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notesSlides/notesSlide1.xml" ContentType="application/vnd.openxmlformats-officedocument.presentationml.notesSlide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notesSlides/notesSlide2.xml" ContentType="application/vnd.openxmlformats-officedocument.presentationml.notesSlide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notesSlides/notesSlide3.xml" ContentType="application/vnd.openxmlformats-officedocument.presentationml.notesSlide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notesSlides/notesSlide4.xml" ContentType="application/vnd.openxmlformats-officedocument.presentationml.notesSlide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notesSlides/notesSlide5.xml" ContentType="application/vnd.openxmlformats-officedocument.presentationml.notesSlide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notesSlides/notesSlide6.xml" ContentType="application/vnd.openxmlformats-officedocument.presentationml.notesSlide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notesSlides/notesSlide7.xml" ContentType="application/vnd.openxmlformats-officedocument.presentationml.notesSlide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notesSlides/notesSlide10.xml" ContentType="application/vnd.openxmlformats-officedocument.presentationml.notesSlide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notesSlides/notesSlide11.xml" ContentType="application/vnd.openxmlformats-officedocument.presentationml.notesSlide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7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8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19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20.xml" ContentType="application/vnd.openxmlformats-officedocument.presentationml.notesSlide+xml"/>
  <Override PartName="/ppt/tags/tag119.xml" ContentType="application/vnd.openxmlformats-officedocument.presentationml.tags+xml"/>
  <Override PartName="/ppt/notesSlides/notesSlide21.xml" ContentType="application/vnd.openxmlformats-officedocument.presentationml.notesSlide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notesSlides/notesSlide22.xml" ContentType="application/vnd.openxmlformats-officedocument.presentationml.notesSlide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notesSlides/notesSlide23.xml" ContentType="application/vnd.openxmlformats-officedocument.presentationml.notesSlide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  <p:sldMasterId id="2147483660" r:id="rId2"/>
    <p:sldMasterId id="2147483673" r:id="rId3"/>
  </p:sldMasterIdLst>
  <p:notesMasterIdLst>
    <p:notesMasterId r:id="rId34"/>
  </p:notesMasterIdLst>
  <p:sldIdLst>
    <p:sldId id="260" r:id="rId4"/>
    <p:sldId id="263" r:id="rId5"/>
    <p:sldId id="261" r:id="rId6"/>
    <p:sldId id="308" r:id="rId7"/>
    <p:sldId id="276" r:id="rId8"/>
    <p:sldId id="275" r:id="rId9"/>
    <p:sldId id="309" r:id="rId10"/>
    <p:sldId id="264" r:id="rId11"/>
    <p:sldId id="283" r:id="rId12"/>
    <p:sldId id="310" r:id="rId13"/>
    <p:sldId id="269" r:id="rId14"/>
    <p:sldId id="285" r:id="rId15"/>
    <p:sldId id="286" r:id="rId16"/>
    <p:sldId id="311" r:id="rId17"/>
    <p:sldId id="307" r:id="rId18"/>
    <p:sldId id="293" r:id="rId19"/>
    <p:sldId id="294" r:id="rId20"/>
    <p:sldId id="295" r:id="rId21"/>
    <p:sldId id="297" r:id="rId22"/>
    <p:sldId id="288" r:id="rId23"/>
    <p:sldId id="271" r:id="rId24"/>
    <p:sldId id="287" r:id="rId25"/>
    <p:sldId id="291" r:id="rId26"/>
    <p:sldId id="290" r:id="rId27"/>
    <p:sldId id="300" r:id="rId28"/>
    <p:sldId id="301" r:id="rId29"/>
    <p:sldId id="302" r:id="rId30"/>
    <p:sldId id="289" r:id="rId31"/>
    <p:sldId id="1723" r:id="rId32"/>
    <p:sldId id="1728" r:id="rId33"/>
  </p:sldIdLst>
  <p:sldSz cx="12192000" cy="6858000"/>
  <p:notesSz cx="6858000" cy="9144000"/>
  <p:embeddedFontLst>
    <p:embeddedFont>
      <p:font typeface="苏新诗古印宋简" panose="02010600030101010101" charset="-122"/>
      <p:regular r:id="rId35"/>
    </p:embeddedFont>
    <p:embeddedFont>
      <p:font typeface="Calibri" panose="020F0502020204030204" pitchFamily="34" charset="0"/>
      <p:regular r:id="rId36"/>
      <p:bold r:id="rId37"/>
      <p:italic r:id="rId38"/>
      <p:boldItalic r:id="rId39"/>
    </p:embeddedFont>
    <p:embeddedFont>
      <p:font typeface="Century Gothic" panose="020B0502020202020204" pitchFamily="34" charset="0"/>
      <p:regular r:id="rId40"/>
      <p:bold r:id="rId41"/>
      <p:italic r:id="rId42"/>
      <p:boldItalic r:id="rId43"/>
    </p:embeddedFont>
    <p:embeddedFont>
      <p:font typeface="Segoe UI" panose="020B0502040204020203" pitchFamily="34" charset="0"/>
      <p:regular r:id="rId44"/>
      <p:bold r:id="rId45"/>
      <p:italic r:id="rId46"/>
      <p:boldItalic r:id="rId47"/>
    </p:embeddedFont>
    <p:embeddedFont>
      <p:font typeface="Segoe UI Light" panose="020B0502040204020203" pitchFamily="34" charset="0"/>
      <p:regular r:id="rId48"/>
      <p:italic r:id="rId49"/>
    </p:embeddedFont>
    <p:embeddedFont>
      <p:font typeface="微软雅黑" panose="020B0503020204020204" pitchFamily="34" charset="-122"/>
      <p:regular r:id="rId50"/>
      <p:bold r:id="rId51"/>
    </p:embeddedFont>
    <p:embeddedFont>
      <p:font typeface="微软雅黑 Light" panose="020B0502040204020203" pitchFamily="34" charset="-122"/>
      <p:regular r:id="rId52"/>
    </p:embeddedFont>
    <p:embeddedFont>
      <p:font typeface="方正清刻本悦宋简体" panose="02000000000000000000" pitchFamily="2" charset="-122"/>
      <p:regular r:id="rId53"/>
    </p:embeddedFont>
    <p:embeddedFont>
      <p:font typeface="等线" panose="02010600030101010101" pitchFamily="2" charset="-122"/>
      <p:regular r:id="rId54"/>
      <p:bold r:id="rId55"/>
    </p:embeddedFont>
    <p:embeddedFont>
      <p:font typeface="等线 Light" panose="02010600030101010101" pitchFamily="2" charset="-122"/>
      <p:regular r:id="rId56"/>
    </p:embeddedFont>
  </p:embeddedFont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正文" id="{F2487469-F8FE-461E-A3B9-DC99FF1353E5}">
          <p14:sldIdLst>
            <p14:sldId id="260"/>
            <p14:sldId id="263"/>
            <p14:sldId id="261"/>
          </p14:sldIdLst>
        </p14:section>
        <p14:section name="目录 1" id="{B5416B2D-7CF6-4522-9DEE-045E387C8320}">
          <p14:sldIdLst>
            <p14:sldId id="308"/>
            <p14:sldId id="276"/>
            <p14:sldId id="275"/>
          </p14:sldIdLst>
        </p14:section>
        <p14:section name="目录 2" id="{1372B42D-D548-4BF3-8F12-B038E2FBAE28}">
          <p14:sldIdLst>
            <p14:sldId id="309"/>
            <p14:sldId id="264"/>
            <p14:sldId id="283"/>
          </p14:sldIdLst>
        </p14:section>
        <p14:section name="目录 3" id="{9D9FA8C1-81E1-4281-9C3E-EFA1620103C1}">
          <p14:sldIdLst>
            <p14:sldId id="310"/>
            <p14:sldId id="269"/>
            <p14:sldId id="285"/>
            <p14:sldId id="286"/>
          </p14:sldIdLst>
        </p14:section>
        <p14:section name="目录 4" id="{004727B9-1504-4C68-B64A-965DDA60420F}">
          <p14:sldIdLst>
            <p14:sldId id="311"/>
            <p14:sldId id="307"/>
            <p14:sldId id="293"/>
            <p14:sldId id="294"/>
            <p14:sldId id="295"/>
            <p14:sldId id="297"/>
            <p14:sldId id="288"/>
            <p14:sldId id="271"/>
            <p14:sldId id="287"/>
          </p14:sldIdLst>
        </p14:section>
        <p14:section name="结语" id="{C629DA49-6639-40A9-9095-7D638C13A405}">
          <p14:sldIdLst>
            <p14:sldId id="291"/>
            <p14:sldId id="290"/>
          </p14:sldIdLst>
        </p14:section>
        <p14:section name="说明书，改完删" id="{B40B5AD1-C07C-46F3-AA8D-0C57AEBDC238}">
          <p14:sldIdLst>
            <p14:sldId id="300"/>
            <p14:sldId id="301"/>
            <p14:sldId id="302"/>
            <p14:sldId id="289"/>
            <p14:sldId id="1723"/>
            <p14:sldId id="1728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358EB"/>
    <a:srgbClr val="FF0000"/>
    <a:srgbClr val="0000FF"/>
    <a:srgbClr val="DEB371"/>
    <a:srgbClr val="767171"/>
    <a:srgbClr val="D3E4FB"/>
    <a:srgbClr val="000000"/>
    <a:srgbClr val="1E394A"/>
    <a:srgbClr val="AED7F7"/>
    <a:srgbClr val="F4F4F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E3FDE45-AF77-4B5C-9715-49D594BDF05E}" styleName="浅色样式 1 - 强调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907" autoAdjust="0"/>
    <p:restoredTop sz="92586" autoAdjust="0"/>
  </p:normalViewPr>
  <p:slideViewPr>
    <p:cSldViewPr snapToGrid="0" showGuides="1">
      <p:cViewPr varScale="1">
        <p:scale>
          <a:sx n="71" d="100"/>
          <a:sy n="71" d="100"/>
        </p:scale>
        <p:origin x="198" y="6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56" d="100"/>
          <a:sy n="56" d="100"/>
        </p:scale>
        <p:origin x="2772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font" Target="fonts/font5.fntdata"/><Relationship Id="rId21" Type="http://schemas.openxmlformats.org/officeDocument/2006/relationships/slide" Target="slides/slide18.xml"/><Relationship Id="rId34" Type="http://schemas.openxmlformats.org/officeDocument/2006/relationships/notesMaster" Target="notesMasters/notesMaster1.xml"/><Relationship Id="rId42" Type="http://schemas.openxmlformats.org/officeDocument/2006/relationships/font" Target="fonts/font8.fntdata"/><Relationship Id="rId47" Type="http://schemas.openxmlformats.org/officeDocument/2006/relationships/font" Target="fonts/font13.fntdata"/><Relationship Id="rId50" Type="http://schemas.openxmlformats.org/officeDocument/2006/relationships/font" Target="fonts/font16.fntdata"/><Relationship Id="rId55" Type="http://schemas.openxmlformats.org/officeDocument/2006/relationships/font" Target="fonts/font21.fntdata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font" Target="fonts/font3.fntdata"/><Relationship Id="rId40" Type="http://schemas.openxmlformats.org/officeDocument/2006/relationships/font" Target="fonts/font6.fntdata"/><Relationship Id="rId45" Type="http://schemas.openxmlformats.org/officeDocument/2006/relationships/font" Target="fonts/font11.fntdata"/><Relationship Id="rId53" Type="http://schemas.openxmlformats.org/officeDocument/2006/relationships/font" Target="fonts/font19.fntdata"/><Relationship Id="rId58" Type="http://schemas.openxmlformats.org/officeDocument/2006/relationships/viewProps" Target="viewProps.xml"/><Relationship Id="rId5" Type="http://schemas.openxmlformats.org/officeDocument/2006/relationships/slide" Target="slides/slide2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font" Target="fonts/font1.fntdata"/><Relationship Id="rId43" Type="http://schemas.openxmlformats.org/officeDocument/2006/relationships/font" Target="fonts/font9.fntdata"/><Relationship Id="rId48" Type="http://schemas.openxmlformats.org/officeDocument/2006/relationships/font" Target="fonts/font14.fntdata"/><Relationship Id="rId56" Type="http://schemas.openxmlformats.org/officeDocument/2006/relationships/font" Target="fonts/font22.fntdata"/><Relationship Id="rId8" Type="http://schemas.openxmlformats.org/officeDocument/2006/relationships/slide" Target="slides/slide5.xml"/><Relationship Id="rId51" Type="http://schemas.openxmlformats.org/officeDocument/2006/relationships/font" Target="fonts/font17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font" Target="fonts/font4.fntdata"/><Relationship Id="rId46" Type="http://schemas.openxmlformats.org/officeDocument/2006/relationships/font" Target="fonts/font12.fntdata"/><Relationship Id="rId59" Type="http://schemas.openxmlformats.org/officeDocument/2006/relationships/theme" Target="theme/theme1.xml"/><Relationship Id="rId20" Type="http://schemas.openxmlformats.org/officeDocument/2006/relationships/slide" Target="slides/slide17.xml"/><Relationship Id="rId41" Type="http://schemas.openxmlformats.org/officeDocument/2006/relationships/font" Target="fonts/font7.fntdata"/><Relationship Id="rId54" Type="http://schemas.openxmlformats.org/officeDocument/2006/relationships/font" Target="fonts/font2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font" Target="fonts/font2.fntdata"/><Relationship Id="rId49" Type="http://schemas.openxmlformats.org/officeDocument/2006/relationships/font" Target="fonts/font15.fntdata"/><Relationship Id="rId57" Type="http://schemas.openxmlformats.org/officeDocument/2006/relationships/presProps" Target="presProps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font" Target="fonts/font10.fntdata"/><Relationship Id="rId52" Type="http://schemas.openxmlformats.org/officeDocument/2006/relationships/font" Target="fonts/font18.fntdata"/><Relationship Id="rId60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1" i="0" u="none" strike="noStrike" kern="1200" spc="190" baseline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zh-CN" altLang="en-US" sz="2000" b="1" spc="190" baseline="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条形图</a:t>
            </a:r>
            <a:endParaRPr lang="en-US" altLang="zh-CN" sz="2000" b="1" spc="190" baseline="0" dirty="0">
              <a:solidFill>
                <a:schemeClr val="tx1">
                  <a:lumMod val="85000"/>
                  <a:lumOff val="1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1" i="0" u="none" strike="noStrike" kern="1200" spc="190" baseline="0">
              <a:solidFill>
                <a:schemeClr val="tx1">
                  <a:lumMod val="85000"/>
                  <a:lumOff val="1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76000">
                  <a:schemeClr val="bg2">
                    <a:lumMod val="50000"/>
                  </a:schemeClr>
                </a:gs>
              </a:gsLst>
              <a:lin ang="16200000" scaled="1"/>
              <a:tileRect/>
            </a:gra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gradFill flip="none" rotWithShape="1"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6000">
                    <a:srgbClr val="FF0000"/>
                  </a:gs>
                </a:gsLst>
                <a:lin ang="16200000" scaled="1"/>
                <a:tileRect/>
              </a:gra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D28-4B72-B6E8-92FC15E9FB1B}"/>
              </c:ext>
            </c:extLst>
          </c:dPt>
          <c:cat>
            <c:strRef>
              <c:f>Sheet1!$A$2:$A$7</c:f>
              <c:strCache>
                <c:ptCount val="6"/>
                <c:pt idx="0">
                  <c:v>类型1</c:v>
                </c:pt>
                <c:pt idx="1">
                  <c:v>类型2</c:v>
                </c:pt>
                <c:pt idx="2">
                  <c:v>类型3</c:v>
                </c:pt>
                <c:pt idx="3">
                  <c:v>类型4</c:v>
                </c:pt>
                <c:pt idx="4">
                  <c:v>类型5</c:v>
                </c:pt>
                <c:pt idx="5">
                  <c:v>类型6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4.3</c:v>
                </c:pt>
                <c:pt idx="1">
                  <c:v>2.9</c:v>
                </c:pt>
                <c:pt idx="2">
                  <c:v>7.6</c:v>
                </c:pt>
                <c:pt idx="3">
                  <c:v>4.5</c:v>
                </c:pt>
                <c:pt idx="4">
                  <c:v>3.2</c:v>
                </c:pt>
                <c:pt idx="5">
                  <c:v>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D28-4B72-B6E8-92FC15E9FB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82650256"/>
        <c:axId val="882650912"/>
      </c:barChart>
      <c:catAx>
        <c:axId val="88265025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+mn-cs"/>
              </a:defRPr>
            </a:pPr>
            <a:endParaRPr lang="en-US"/>
          </a:p>
        </c:txPr>
        <c:crossAx val="882650912"/>
        <c:crosses val="autoZero"/>
        <c:auto val="1"/>
        <c:lblAlgn val="ctr"/>
        <c:lblOffset val="100"/>
        <c:noMultiLvlLbl val="0"/>
      </c:catAx>
      <c:valAx>
        <c:axId val="88265091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pPr>
            <a:endParaRPr lang="en-US"/>
          </a:p>
        </c:txPr>
        <c:crossAx val="8826502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 algn="just">
              <a:defRPr sz="1862" b="1" i="0" u="none" strike="noStrike" kern="1200" spc="190" baseline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zh-CN" altLang="en-US" b="1" spc="190" baseline="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面积图</a:t>
            </a:r>
          </a:p>
        </c:rich>
      </c:tx>
      <c:layout>
        <c:manualLayout>
          <c:xMode val="edge"/>
          <c:yMode val="edge"/>
          <c:x val="0.41649328634059479"/>
          <c:y val="2.100835584057836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 algn="just">
            <a:defRPr sz="1862" b="1" i="0" u="none" strike="noStrike" kern="1200" spc="190" baseline="0">
              <a:solidFill>
                <a:schemeClr val="tx1">
                  <a:lumMod val="85000"/>
                  <a:lumOff val="1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2">
                    <a:lumMod val="25000"/>
                  </a:schemeClr>
                </a:gs>
              </a:gsLst>
              <a:lin ang="16200000" scaled="1"/>
            </a:gra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一月</c:v>
                </c:pt>
                <c:pt idx="1">
                  <c:v>二月</c:v>
                </c:pt>
                <c:pt idx="2">
                  <c:v>三月</c:v>
                </c:pt>
                <c:pt idx="3">
                  <c:v>四月</c:v>
                </c:pt>
                <c:pt idx="4">
                  <c:v>五月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44A-4242-B983-2616AF0C88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rgbClr val="FF0000"/>
                </a:gs>
              </a:gsLst>
              <a:lin ang="16200000" scaled="1"/>
            </a:gra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一月</c:v>
                </c:pt>
                <c:pt idx="1">
                  <c:v>二月</c:v>
                </c:pt>
                <c:pt idx="2">
                  <c:v>三月</c:v>
                </c:pt>
                <c:pt idx="3">
                  <c:v>四月</c:v>
                </c:pt>
                <c:pt idx="4">
                  <c:v>五月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12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44A-4242-B983-2616AF0C889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系列3</c:v>
                </c:pt>
              </c:strCache>
            </c:strRef>
          </c:tx>
          <c:spPr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2">
                    <a:lumMod val="25000"/>
                  </a:schemeClr>
                </a:gs>
              </a:gsLst>
              <a:lin ang="16200000" scaled="1"/>
              <a:tileRect/>
            </a:gradFill>
            <a:ln w="25400"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一月</c:v>
                </c:pt>
                <c:pt idx="1">
                  <c:v>二月</c:v>
                </c:pt>
                <c:pt idx="2">
                  <c:v>三月</c:v>
                </c:pt>
                <c:pt idx="3">
                  <c:v>四月</c:v>
                </c:pt>
                <c:pt idx="4">
                  <c:v>五月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7</c:v>
                </c:pt>
                <c:pt idx="1">
                  <c:v>13</c:v>
                </c:pt>
                <c:pt idx="2">
                  <c:v>5</c:v>
                </c:pt>
                <c:pt idx="3">
                  <c:v>7</c:v>
                </c:pt>
                <c:pt idx="4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44A-4242-B983-2616AF0C88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40885136"/>
        <c:axId val="540885464"/>
      </c:areaChart>
      <c:catAx>
        <c:axId val="54088513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+mn-cs"/>
              </a:defRPr>
            </a:pPr>
            <a:endParaRPr lang="en-US"/>
          </a:p>
        </c:txPr>
        <c:crossAx val="540885464"/>
        <c:crosses val="autoZero"/>
        <c:auto val="1"/>
        <c:lblAlgn val="ctr"/>
        <c:lblOffset val="100"/>
        <c:noMultiLvlLbl val="1"/>
      </c:catAx>
      <c:valAx>
        <c:axId val="54088546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pPr>
            <a:endParaRPr lang="en-US"/>
          </a:p>
        </c:txPr>
        <c:crossAx val="54088513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1" i="0" u="none" strike="noStrike" kern="1200" spc="19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pPr>
            <a:r>
              <a:rPr lang="zh-CN" altLang="en-US" b="1" spc="190" baseline="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折线图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1" i="0" u="none" strike="noStrike" kern="1200" spc="190" baseline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19050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6070-47BE-9191-93FFB100B0EA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6070-47BE-9191-93FFB100B0EA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070-47BE-9191-93FFB100B0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 Light" panose="020B0502040204020203" pitchFamily="34" charset="-122"/>
                    <a:ea typeface="微软雅黑 Light" panose="020B0502040204020203" pitchFamily="34" charset="-122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类别 1</c:v>
                </c:pt>
                <c:pt idx="1">
                  <c:v>类别 2</c:v>
                </c:pt>
                <c:pt idx="2">
                  <c:v>类别 3</c:v>
                </c:pt>
                <c:pt idx="3">
                  <c:v>类别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4.8</c:v>
                </c:pt>
                <c:pt idx="1">
                  <c:v>2.5</c:v>
                </c:pt>
                <c:pt idx="2">
                  <c:v>3.5</c:v>
                </c:pt>
                <c:pt idx="3">
                  <c:v>4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6070-47BE-9191-93FFB100B0E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2225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dLbls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070-47BE-9191-93FFB100B0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 Light" panose="020B0502040204020203" pitchFamily="34" charset="-122"/>
                    <a:ea typeface="微软雅黑 Light" panose="020B0502040204020203" pitchFamily="34" charset="-122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类别 1</c:v>
                </c:pt>
                <c:pt idx="1">
                  <c:v>类别 2</c:v>
                </c:pt>
                <c:pt idx="2">
                  <c:v>类别 3</c:v>
                </c:pt>
                <c:pt idx="3">
                  <c:v>类别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3.7</c:v>
                </c:pt>
                <c:pt idx="3">
                  <c:v>4.9000000000000004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6070-47BE-9191-93FFB100B0E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dLbls>
            <c:delete val="1"/>
          </c:dLbls>
          <c:cat>
            <c:strRef>
              <c:f>Sheet1!$A$2:$A$5</c:f>
              <c:strCache>
                <c:ptCount val="4"/>
                <c:pt idx="0">
                  <c:v>类别 1</c:v>
                </c:pt>
                <c:pt idx="1">
                  <c:v>类别 2</c:v>
                </c:pt>
                <c:pt idx="2">
                  <c:v>类别 3</c:v>
                </c:pt>
                <c:pt idx="3">
                  <c:v>类别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3.8</c:v>
                </c:pt>
                <c:pt idx="2">
                  <c:v>3</c:v>
                </c:pt>
                <c:pt idx="3">
                  <c:v>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2-6070-47BE-9191-93FFB100B0EA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smooth val="0"/>
        <c:axId val="882686664"/>
        <c:axId val="882688304"/>
      </c:lineChart>
      <c:catAx>
        <c:axId val="882686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+mn-cs"/>
              </a:defRPr>
            </a:pPr>
            <a:endParaRPr lang="en-US"/>
          </a:p>
        </c:txPr>
        <c:crossAx val="882688304"/>
        <c:crosses val="autoZero"/>
        <c:auto val="1"/>
        <c:lblAlgn val="ctr"/>
        <c:lblOffset val="100"/>
        <c:noMultiLvlLbl val="0"/>
      </c:catAx>
      <c:valAx>
        <c:axId val="8826883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pPr>
            <a:endParaRPr lang="en-US"/>
          </a:p>
        </c:txPr>
        <c:crossAx val="882686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19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zh-CN" altLang="en-US" b="1" spc="190" baseline="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饼图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19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pieChart>
        <c:varyColors val="1"/>
        <c:ser>
          <c:idx val="1"/>
          <c:order val="1"/>
          <c:tx>
            <c:strRef>
              <c:f>Sheet1!$C$1</c:f>
              <c:strCache>
                <c:ptCount val="1"/>
                <c:pt idx="0">
                  <c:v>辅助</c:v>
                </c:pt>
              </c:strCache>
            </c:strRef>
          </c:tx>
          <c:dPt>
            <c:idx val="0"/>
            <c:bubble3D val="0"/>
            <c:spPr>
              <a:gradFill flip="none" rotWithShape="1">
                <a:gsLst>
                  <a:gs pos="12000">
                    <a:srgbClr val="0099FF">
                      <a:alpha val="77000"/>
                    </a:srgbClr>
                  </a:gs>
                  <a:gs pos="100000">
                    <a:srgbClr val="00CCFF">
                      <a:alpha val="60000"/>
                    </a:srgbClr>
                  </a:gs>
                </a:gsLst>
                <a:lin ang="16200000" scaled="1"/>
                <a:tileRect/>
              </a:gra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2E9-4663-B2B4-5664C89628A5}"/>
              </c:ext>
            </c:extLst>
          </c:dPt>
          <c:dPt>
            <c:idx val="1"/>
            <c:bubble3D val="0"/>
            <c:spPr>
              <a:solidFill>
                <a:schemeClr val="bg1">
                  <a:alpha val="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2E9-4663-B2B4-5664C89628A5}"/>
              </c:ext>
            </c:extLst>
          </c:dPt>
          <c:dPt>
            <c:idx val="2"/>
            <c:bubble3D val="0"/>
            <c:spPr>
              <a:solidFill>
                <a:schemeClr val="bg1">
                  <a:alpha val="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42E9-4663-B2B4-5664C89628A5}"/>
              </c:ext>
            </c:extLst>
          </c:dPt>
          <c:dPt>
            <c:idx val="3"/>
            <c:bubble3D val="0"/>
            <c:spPr>
              <a:solidFill>
                <a:schemeClr val="bg1">
                  <a:alpha val="0"/>
                </a:schemeClr>
              </a:solidFill>
              <a:ln w="19050">
                <a:solidFill>
                  <a:schemeClr val="tx1">
                    <a:lumMod val="15000"/>
                    <a:lumOff val="85000"/>
                    <a:alpha val="0"/>
                  </a:schemeClr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42E9-4663-B2B4-5664C89628A5}"/>
              </c:ext>
            </c:extLst>
          </c:dPt>
          <c:dLbls>
            <c:dLbl>
              <c:idx val="0"/>
              <c:layout>
                <c:manualLayout>
                  <c:x val="-0.26655304108168631"/>
                  <c:y val="-7.697040815796368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2E9-4663-B2B4-5664C89628A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第一季度</c:v>
                </c:pt>
                <c:pt idx="1">
                  <c:v>第二季度</c:v>
                </c:pt>
                <c:pt idx="2">
                  <c:v>第三季度</c:v>
                </c:pt>
                <c:pt idx="3">
                  <c:v>第四季度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7.3</c:v>
                </c:pt>
                <c:pt idx="1">
                  <c:v>3.2</c:v>
                </c:pt>
                <c:pt idx="2">
                  <c:v>1.1000000000000001</c:v>
                </c:pt>
                <c:pt idx="3">
                  <c:v>0.7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2E9-4663-B2B4-5664C89628A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销售额</c:v>
                </c:pt>
              </c:strCache>
            </c:strRef>
          </c:tx>
          <c:explosion val="30"/>
          <c:dPt>
            <c:idx val="0"/>
            <c:bubble3D val="0"/>
            <c:explosion val="2"/>
            <c:spPr>
              <a:solidFill>
                <a:schemeClr val="bg1">
                  <a:alpha val="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A-42E9-4663-B2B4-5664C89628A5}"/>
              </c:ext>
            </c:extLst>
          </c:dPt>
          <c:dPt>
            <c:idx val="1"/>
            <c:bubble3D val="0"/>
            <c:explosion val="0"/>
            <c:spPr>
              <a:solidFill>
                <a:schemeClr val="bg2">
                  <a:lumMod val="5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C-42E9-4663-B2B4-5664C89628A5}"/>
              </c:ext>
            </c:extLst>
          </c:dPt>
          <c:dPt>
            <c:idx val="2"/>
            <c:bubble3D val="0"/>
            <c:explosion val="1"/>
            <c:spPr>
              <a:solidFill>
                <a:srgbClr val="FFC000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E-42E9-4663-B2B4-5664C89628A5}"/>
              </c:ext>
            </c:extLst>
          </c:dPt>
          <c:dPt>
            <c:idx val="3"/>
            <c:bubble3D val="0"/>
            <c:explosion val="1"/>
            <c:spPr>
              <a:solidFill>
                <a:srgbClr val="CC00FF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0-42E9-4663-B2B4-5664C89628A5}"/>
              </c:ext>
            </c:extLst>
          </c:dPt>
          <c:dLbls>
            <c:delete val="1"/>
          </c:dLbls>
          <c:cat>
            <c:strRef>
              <c:f>Sheet1!$A$2:$A$5</c:f>
              <c:strCache>
                <c:ptCount val="4"/>
                <c:pt idx="0">
                  <c:v>第一季度</c:v>
                </c:pt>
                <c:pt idx="1">
                  <c:v>第二季度</c:v>
                </c:pt>
                <c:pt idx="2">
                  <c:v>第三季度</c:v>
                </c:pt>
                <c:pt idx="3">
                  <c:v>第四季度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7.3</c:v>
                </c:pt>
                <c:pt idx="1">
                  <c:v>3.2</c:v>
                </c:pt>
                <c:pt idx="2">
                  <c:v>1.1000000000000001</c:v>
                </c:pt>
                <c:pt idx="3">
                  <c:v>0.7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42E9-4663-B2B4-5664C89628A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5003E6B-5533-4591-AECF-81A77D079E26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01F3343-7B2C-4152-ACE4-CADD0806F32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3593627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835638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0788336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339741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4294875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3637068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771433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5192661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973070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709668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7962080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7362888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3068097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1379819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1584734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7492854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2941834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039250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303525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6485079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6669437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1F3343-7B2C-4152-ACE4-CADD0806F32F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486342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5575337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6492483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6206332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3661898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8749243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4624919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1F3343-7B2C-4152-ACE4-CADD0806F32F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671116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microsoft.com/office/2007/relationships/hdphoto" Target="../media/hdphoto1.wdp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.xml"/><Relationship Id="rId6" Type="http://schemas.openxmlformats.org/officeDocument/2006/relationships/image" Target="../media/image4.png"/><Relationship Id="rId5" Type="http://schemas.openxmlformats.org/officeDocument/2006/relationships/image" Target="../media/image3.svg"/><Relationship Id="rId4" Type="http://schemas.openxmlformats.org/officeDocument/2006/relationships/image" Target="../media/image5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microsoft.com/office/2007/relationships/hdphoto" Target="../media/hdphoto1.wdp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6.xml"/><Relationship Id="rId6" Type="http://schemas.openxmlformats.org/officeDocument/2006/relationships/image" Target="../media/image4.png"/><Relationship Id="rId5" Type="http://schemas.openxmlformats.org/officeDocument/2006/relationships/image" Target="../media/image3.svg"/><Relationship Id="rId4" Type="http://schemas.openxmlformats.org/officeDocument/2006/relationships/image" Target="../media/image5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microsoft.com/office/2007/relationships/hdphoto" Target="../media/hdphoto1.wdp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7.xml"/><Relationship Id="rId6" Type="http://schemas.openxmlformats.org/officeDocument/2006/relationships/image" Target="../media/image4.png"/><Relationship Id="rId5" Type="http://schemas.openxmlformats.org/officeDocument/2006/relationships/image" Target="../media/image3.svg"/><Relationship Id="rId4" Type="http://schemas.openxmlformats.org/officeDocument/2006/relationships/image" Target="../media/image5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microsoft.com/office/2007/relationships/hdphoto" Target="../media/hdphoto1.wdp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8.xml"/><Relationship Id="rId6" Type="http://schemas.openxmlformats.org/officeDocument/2006/relationships/image" Target="../media/image4.png"/><Relationship Id="rId5" Type="http://schemas.openxmlformats.org/officeDocument/2006/relationships/image" Target="../media/image3.svg"/><Relationship Id="rId4" Type="http://schemas.openxmlformats.org/officeDocument/2006/relationships/image" Target="../media/image5.png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8.png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microsoft.com/office/2007/relationships/hdphoto" Target="../media/hdphoto1.wdp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.xml"/><Relationship Id="rId6" Type="http://schemas.openxmlformats.org/officeDocument/2006/relationships/image" Target="../media/image4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microsoft.com/office/2007/relationships/hdphoto" Target="../media/hdphoto1.wdp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Relationship Id="rId6" Type="http://schemas.openxmlformats.org/officeDocument/2006/relationships/image" Target="../media/image4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microsoft.com/office/2007/relationships/hdphoto" Target="../media/hdphoto1.wdp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Relationship Id="rId6" Type="http://schemas.openxmlformats.org/officeDocument/2006/relationships/image" Target="../media/image4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microsoft.com/office/2007/relationships/hdphoto" Target="../media/hdphoto1.wdp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6" Type="http://schemas.openxmlformats.org/officeDocument/2006/relationships/image" Target="../media/image4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3FDA21B-353E-471C-A672-4E3E794A3A2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CF3B6506-4D33-4E41-8EF6-2A75E0C1628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15C18DCD-FA76-4282-8149-49302927C6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0313AB0A-7A4E-4134-BC93-EC62762033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CFFB947-1465-44C3-9511-9A0AB84000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8259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9AC8380-4400-4A9B-AA57-9287220DCD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86633B01-E8CA-4125-8CE5-6EF94393690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1E334D30-66E2-4C24-AFA4-5EB5A5F2CB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3432ED53-1C5E-4675-B31A-2F280D1C75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5C8A36AE-4363-4826-B58F-17F2586460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7725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E4BC8850-B9F3-49EF-BEFE-15BF1AAB2B4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B0862F97-4A6D-4C56-9F48-C67B0592712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530F25F6-9FE5-4B87-BBF3-AFDEDECE32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43FF0898-C520-4554-A4EF-F81AB0E954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D76618E0-B243-4C68-A95A-E531DE38B8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46919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3FDA21B-353E-471C-A672-4E3E794A3A2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CF3B6506-4D33-4E41-8EF6-2A75E0C1628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15C18DCD-FA76-4282-8149-49302927C6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0313AB0A-7A4E-4134-BC93-EC62762033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CFFB947-1465-44C3-9511-9A0AB84000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35702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5923025-CBF9-49FA-BD72-D93F2BF3E4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40C2433E-0698-4843-A729-76B2D6764DE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A8B502A5-FE03-4019-A994-2B07304FB6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1A0457F1-0CD2-46EC-8368-69D357056B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A3255EB0-3353-488A-99DC-FC23E097AD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25386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8AA247A-E499-4CEB-BB6C-533C39CE3A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C7A73F4D-B989-479A-BD38-912ED82A69D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BE465FD7-D8FF-4768-AA1E-1A754787E9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3797B2DF-3200-4FD2-9409-110A69D7DA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57E171CD-3BAA-47B5-9C3C-0CCA91DD47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826023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A-文本框 13">
            <a:extLst>
              <a:ext uri="{FF2B5EF4-FFF2-40B4-BE49-F238E27FC236}">
                <a16:creationId xmlns:a16="http://schemas.microsoft.com/office/drawing/2014/main" id="{3ED21605-6EA5-40F8-B4C8-FEDCA025847F}"/>
              </a:ext>
            </a:extLst>
          </p:cNvPr>
          <p:cNvSpPr txBox="1"/>
          <p:nvPr userDrawn="1">
            <p:custDataLst>
              <p:tags r:id="rId1"/>
            </p:custDataLst>
          </p:nvPr>
        </p:nvSpPr>
        <p:spPr>
          <a:xfrm>
            <a:off x="480338" y="989672"/>
            <a:ext cx="11039049" cy="4269060"/>
          </a:xfrm>
          <a:custGeom>
            <a:avLst/>
            <a:gdLst/>
            <a:ahLst/>
            <a:cxnLst/>
            <a:rect l="l" t="t" r="r" b="b"/>
            <a:pathLst>
              <a:path w="9330048" h="3608149">
                <a:moveTo>
                  <a:pt x="9150663" y="3598303"/>
                </a:moveTo>
                <a:lnTo>
                  <a:pt x="9152686" y="3598303"/>
                </a:lnTo>
                <a:lnTo>
                  <a:pt x="9152686" y="3600461"/>
                </a:lnTo>
                <a:lnTo>
                  <a:pt x="9150663" y="3602484"/>
                </a:lnTo>
                <a:lnTo>
                  <a:pt x="9148505" y="3600461"/>
                </a:lnTo>
                <a:close/>
                <a:moveTo>
                  <a:pt x="8586088" y="3596684"/>
                </a:moveTo>
                <a:lnTo>
                  <a:pt x="8586088" y="3598977"/>
                </a:lnTo>
                <a:lnTo>
                  <a:pt x="8587302" y="3600056"/>
                </a:lnTo>
                <a:lnTo>
                  <a:pt x="8589460" y="3600056"/>
                </a:lnTo>
                <a:lnTo>
                  <a:pt x="8589460" y="3598977"/>
                </a:lnTo>
                <a:lnTo>
                  <a:pt x="8587302" y="3596684"/>
                </a:lnTo>
                <a:close/>
                <a:moveTo>
                  <a:pt x="8218432" y="3595875"/>
                </a:moveTo>
                <a:lnTo>
                  <a:pt x="8216274" y="3597898"/>
                </a:lnTo>
                <a:lnTo>
                  <a:pt x="8218432" y="3600056"/>
                </a:lnTo>
                <a:close/>
                <a:moveTo>
                  <a:pt x="5070336" y="3588322"/>
                </a:moveTo>
                <a:lnTo>
                  <a:pt x="5070336" y="3590480"/>
                </a:lnTo>
                <a:lnTo>
                  <a:pt x="5073573" y="3590480"/>
                </a:lnTo>
                <a:lnTo>
                  <a:pt x="5073573" y="3588322"/>
                </a:lnTo>
                <a:close/>
                <a:moveTo>
                  <a:pt x="1097051" y="3587917"/>
                </a:moveTo>
                <a:lnTo>
                  <a:pt x="1097051" y="3588996"/>
                </a:lnTo>
                <a:lnTo>
                  <a:pt x="1099208" y="3588996"/>
                </a:lnTo>
                <a:lnTo>
                  <a:pt x="1099208" y="3587917"/>
                </a:lnTo>
                <a:close/>
                <a:moveTo>
                  <a:pt x="7711314" y="3587378"/>
                </a:moveTo>
                <a:lnTo>
                  <a:pt x="7713472" y="3589536"/>
                </a:lnTo>
                <a:lnTo>
                  <a:pt x="7714551" y="3589536"/>
                </a:lnTo>
                <a:lnTo>
                  <a:pt x="7712393" y="3587378"/>
                </a:lnTo>
                <a:close/>
                <a:moveTo>
                  <a:pt x="8249453" y="3587243"/>
                </a:moveTo>
                <a:lnTo>
                  <a:pt x="8247295" y="3589401"/>
                </a:lnTo>
                <a:lnTo>
                  <a:pt x="8248374" y="3589401"/>
                </a:lnTo>
                <a:lnTo>
                  <a:pt x="8250532" y="3587243"/>
                </a:lnTo>
                <a:close/>
                <a:moveTo>
                  <a:pt x="7764185" y="3586299"/>
                </a:moveTo>
                <a:lnTo>
                  <a:pt x="7764185" y="3589536"/>
                </a:lnTo>
                <a:lnTo>
                  <a:pt x="7765264" y="3589536"/>
                </a:lnTo>
                <a:lnTo>
                  <a:pt x="7765264" y="3586299"/>
                </a:lnTo>
                <a:close/>
                <a:moveTo>
                  <a:pt x="7674763" y="3585220"/>
                </a:moveTo>
                <a:lnTo>
                  <a:pt x="7674763" y="3588457"/>
                </a:lnTo>
                <a:lnTo>
                  <a:pt x="7675842" y="3588457"/>
                </a:lnTo>
                <a:lnTo>
                  <a:pt x="7675842" y="3585220"/>
                </a:lnTo>
                <a:close/>
                <a:moveTo>
                  <a:pt x="8254848" y="3584006"/>
                </a:moveTo>
                <a:lnTo>
                  <a:pt x="8255927" y="3584006"/>
                </a:lnTo>
                <a:lnTo>
                  <a:pt x="8255927" y="3585085"/>
                </a:lnTo>
                <a:lnTo>
                  <a:pt x="8251611" y="3587243"/>
                </a:lnTo>
                <a:lnTo>
                  <a:pt x="8251611" y="3586937"/>
                </a:lnTo>
                <a:lnTo>
                  <a:pt x="8254001" y="3584288"/>
                </a:lnTo>
                <a:close/>
                <a:moveTo>
                  <a:pt x="7618654" y="3581983"/>
                </a:moveTo>
                <a:lnTo>
                  <a:pt x="7618654" y="3585220"/>
                </a:lnTo>
                <a:lnTo>
                  <a:pt x="7619733" y="3585220"/>
                </a:lnTo>
                <a:lnTo>
                  <a:pt x="7619733" y="3581983"/>
                </a:lnTo>
                <a:close/>
                <a:moveTo>
                  <a:pt x="1047552" y="3579151"/>
                </a:moveTo>
                <a:lnTo>
                  <a:pt x="1047552" y="3581309"/>
                </a:lnTo>
                <a:lnTo>
                  <a:pt x="1048630" y="3581309"/>
                </a:lnTo>
                <a:lnTo>
                  <a:pt x="1048630" y="3579151"/>
                </a:lnTo>
                <a:close/>
                <a:moveTo>
                  <a:pt x="9284864" y="3578072"/>
                </a:moveTo>
                <a:lnTo>
                  <a:pt x="9281627" y="3581309"/>
                </a:lnTo>
                <a:lnTo>
                  <a:pt x="9281627" y="3582388"/>
                </a:lnTo>
                <a:lnTo>
                  <a:pt x="9283785" y="3582388"/>
                </a:lnTo>
                <a:lnTo>
                  <a:pt x="9283785" y="3583467"/>
                </a:lnTo>
                <a:lnTo>
                  <a:pt x="9288101" y="3580230"/>
                </a:lnTo>
                <a:lnTo>
                  <a:pt x="9285943" y="3578072"/>
                </a:lnTo>
                <a:close/>
                <a:moveTo>
                  <a:pt x="2043715" y="3577937"/>
                </a:moveTo>
                <a:lnTo>
                  <a:pt x="2043715" y="3581174"/>
                </a:lnTo>
                <a:lnTo>
                  <a:pt x="2044793" y="3581174"/>
                </a:lnTo>
                <a:lnTo>
                  <a:pt x="2044793" y="3577937"/>
                </a:lnTo>
                <a:close/>
                <a:moveTo>
                  <a:pt x="7706998" y="3576588"/>
                </a:moveTo>
                <a:lnTo>
                  <a:pt x="7706998" y="3577667"/>
                </a:lnTo>
                <a:lnTo>
                  <a:pt x="7723183" y="3583062"/>
                </a:lnTo>
                <a:lnTo>
                  <a:pt x="7726420" y="3586299"/>
                </a:lnTo>
                <a:lnTo>
                  <a:pt x="7730736" y="3585220"/>
                </a:lnTo>
                <a:lnTo>
                  <a:pt x="7730736" y="3584141"/>
                </a:lnTo>
                <a:cubicBezTo>
                  <a:pt x="7726780" y="3584141"/>
                  <a:pt x="7722104" y="3582343"/>
                  <a:pt x="7716709" y="3578746"/>
                </a:cubicBezTo>
                <a:lnTo>
                  <a:pt x="7708077" y="3576588"/>
                </a:lnTo>
                <a:close/>
                <a:moveTo>
                  <a:pt x="4170289" y="3576453"/>
                </a:moveTo>
                <a:lnTo>
                  <a:pt x="4170289" y="3578611"/>
                </a:lnTo>
                <a:lnTo>
                  <a:pt x="4172447" y="3578611"/>
                </a:lnTo>
                <a:lnTo>
                  <a:pt x="4172447" y="3576453"/>
                </a:lnTo>
                <a:close/>
                <a:moveTo>
                  <a:pt x="7702682" y="3575509"/>
                </a:moveTo>
                <a:lnTo>
                  <a:pt x="7702682" y="3577667"/>
                </a:lnTo>
                <a:lnTo>
                  <a:pt x="7705919" y="3577667"/>
                </a:lnTo>
                <a:lnTo>
                  <a:pt x="7705919" y="3576588"/>
                </a:lnTo>
                <a:close/>
                <a:moveTo>
                  <a:pt x="7599232" y="3574430"/>
                </a:moveTo>
                <a:lnTo>
                  <a:pt x="7598153" y="3575509"/>
                </a:lnTo>
                <a:lnTo>
                  <a:pt x="7598153" y="3576588"/>
                </a:lnTo>
                <a:lnTo>
                  <a:pt x="7601390" y="3576588"/>
                </a:lnTo>
                <a:close/>
                <a:moveTo>
                  <a:pt x="9307523" y="3573890"/>
                </a:moveTo>
                <a:lnTo>
                  <a:pt x="9307523" y="3575914"/>
                </a:lnTo>
                <a:lnTo>
                  <a:pt x="9308602" y="3575914"/>
                </a:lnTo>
                <a:lnTo>
                  <a:pt x="9308602" y="3573890"/>
                </a:lnTo>
                <a:close/>
                <a:moveTo>
                  <a:pt x="2239283" y="3573621"/>
                </a:moveTo>
                <a:lnTo>
                  <a:pt x="2239283" y="3574700"/>
                </a:lnTo>
                <a:lnTo>
                  <a:pt x="2241443" y="3576858"/>
                </a:lnTo>
                <a:lnTo>
                  <a:pt x="2243600" y="3574700"/>
                </a:lnTo>
                <a:lnTo>
                  <a:pt x="2242520" y="3573621"/>
                </a:lnTo>
                <a:close/>
                <a:moveTo>
                  <a:pt x="7689734" y="3573351"/>
                </a:moveTo>
                <a:lnTo>
                  <a:pt x="7687576" y="3575509"/>
                </a:lnTo>
                <a:lnTo>
                  <a:pt x="7687576" y="3578746"/>
                </a:lnTo>
                <a:lnTo>
                  <a:pt x="7689734" y="3580904"/>
                </a:lnTo>
                <a:lnTo>
                  <a:pt x="7691892" y="3580904"/>
                </a:lnTo>
                <a:lnTo>
                  <a:pt x="7692971" y="3574430"/>
                </a:lnTo>
                <a:lnTo>
                  <a:pt x="7691892" y="3573351"/>
                </a:lnTo>
                <a:close/>
                <a:moveTo>
                  <a:pt x="7622970" y="3572272"/>
                </a:moveTo>
                <a:cubicBezTo>
                  <a:pt x="7621532" y="3572272"/>
                  <a:pt x="7620812" y="3573351"/>
                  <a:pt x="7620812" y="3575509"/>
                </a:cubicBezTo>
                <a:lnTo>
                  <a:pt x="7620812" y="3577667"/>
                </a:lnTo>
                <a:lnTo>
                  <a:pt x="7621891" y="3577667"/>
                </a:lnTo>
                <a:close/>
                <a:moveTo>
                  <a:pt x="8265715" y="3571308"/>
                </a:moveTo>
                <a:lnTo>
                  <a:pt x="8259164" y="3580904"/>
                </a:lnTo>
                <a:lnTo>
                  <a:pt x="8258085" y="3580904"/>
                </a:lnTo>
                <a:lnTo>
                  <a:pt x="8258085" y="3579825"/>
                </a:lnTo>
                <a:lnTo>
                  <a:pt x="8258136" y="3579706"/>
                </a:lnTo>
                <a:close/>
                <a:moveTo>
                  <a:pt x="7673684" y="3571193"/>
                </a:moveTo>
                <a:lnTo>
                  <a:pt x="7673684" y="3578746"/>
                </a:lnTo>
                <a:lnTo>
                  <a:pt x="7674763" y="3578746"/>
                </a:lnTo>
                <a:lnTo>
                  <a:pt x="7674763" y="3571193"/>
                </a:lnTo>
                <a:close/>
                <a:moveTo>
                  <a:pt x="7676921" y="3570114"/>
                </a:moveTo>
                <a:lnTo>
                  <a:pt x="7676921" y="3572272"/>
                </a:lnTo>
                <a:lnTo>
                  <a:pt x="7682181" y="3572272"/>
                </a:lnTo>
                <a:lnTo>
                  <a:pt x="7684339" y="3570114"/>
                </a:lnTo>
                <a:close/>
                <a:moveTo>
                  <a:pt x="3710782" y="3569170"/>
                </a:moveTo>
                <a:cubicBezTo>
                  <a:pt x="3706555" y="3570609"/>
                  <a:pt x="3704443" y="3572047"/>
                  <a:pt x="3704443" y="3573486"/>
                </a:cubicBezTo>
                <a:lnTo>
                  <a:pt x="3706466" y="3575644"/>
                </a:lnTo>
                <a:cubicBezTo>
                  <a:pt x="3710782" y="3574205"/>
                  <a:pt x="3712940" y="3572767"/>
                  <a:pt x="3712940" y="3571328"/>
                </a:cubicBezTo>
                <a:lnTo>
                  <a:pt x="3712940" y="3570249"/>
                </a:lnTo>
                <a:lnTo>
                  <a:pt x="3710782" y="3570249"/>
                </a:lnTo>
                <a:close/>
                <a:moveTo>
                  <a:pt x="9277446" y="3568495"/>
                </a:moveTo>
                <a:lnTo>
                  <a:pt x="9277446" y="3572811"/>
                </a:lnTo>
                <a:lnTo>
                  <a:pt x="9281627" y="3572811"/>
                </a:lnTo>
                <a:lnTo>
                  <a:pt x="9283785" y="3570653"/>
                </a:lnTo>
                <a:close/>
                <a:moveTo>
                  <a:pt x="7626207" y="3567956"/>
                </a:moveTo>
                <a:lnTo>
                  <a:pt x="7624049" y="3570114"/>
                </a:lnTo>
                <a:lnTo>
                  <a:pt x="7624049" y="3571193"/>
                </a:lnTo>
                <a:lnTo>
                  <a:pt x="7626207" y="3569035"/>
                </a:lnTo>
                <a:close/>
                <a:moveTo>
                  <a:pt x="4242447" y="3567686"/>
                </a:moveTo>
                <a:lnTo>
                  <a:pt x="4242447" y="3568765"/>
                </a:lnTo>
                <a:cubicBezTo>
                  <a:pt x="4242447" y="3569844"/>
                  <a:pt x="4245010" y="3571283"/>
                  <a:pt x="4250135" y="3573081"/>
                </a:cubicBezTo>
                <a:lnTo>
                  <a:pt x="4250135" y="3570923"/>
                </a:lnTo>
                <a:cubicBezTo>
                  <a:pt x="4247257" y="3570923"/>
                  <a:pt x="4244695" y="3569844"/>
                  <a:pt x="4242447" y="3567686"/>
                </a:cubicBezTo>
                <a:close/>
                <a:moveTo>
                  <a:pt x="5669034" y="3567147"/>
                </a:moveTo>
                <a:lnTo>
                  <a:pt x="5669034" y="3568226"/>
                </a:lnTo>
                <a:lnTo>
                  <a:pt x="5672406" y="3568226"/>
                </a:lnTo>
                <a:lnTo>
                  <a:pt x="5672406" y="3567147"/>
                </a:lnTo>
                <a:close/>
                <a:moveTo>
                  <a:pt x="1199151" y="3567012"/>
                </a:moveTo>
                <a:lnTo>
                  <a:pt x="1196993" y="3569170"/>
                </a:lnTo>
                <a:lnTo>
                  <a:pt x="1196993" y="3571463"/>
                </a:lnTo>
                <a:lnTo>
                  <a:pt x="1201309" y="3572542"/>
                </a:lnTo>
                <a:lnTo>
                  <a:pt x="1203468" y="3568091"/>
                </a:lnTo>
                <a:lnTo>
                  <a:pt x="1202388" y="3567012"/>
                </a:lnTo>
                <a:close/>
                <a:moveTo>
                  <a:pt x="1052001" y="3567012"/>
                </a:moveTo>
                <a:lnTo>
                  <a:pt x="1050789" y="3568091"/>
                </a:lnTo>
                <a:lnTo>
                  <a:pt x="1050789" y="3571463"/>
                </a:lnTo>
                <a:lnTo>
                  <a:pt x="1055238" y="3570249"/>
                </a:lnTo>
                <a:lnTo>
                  <a:pt x="1055238" y="3568091"/>
                </a:lnTo>
                <a:close/>
                <a:moveTo>
                  <a:pt x="8268740" y="3566877"/>
                </a:moveTo>
                <a:lnTo>
                  <a:pt x="8268740" y="3567956"/>
                </a:lnTo>
                <a:lnTo>
                  <a:pt x="8265715" y="3571308"/>
                </a:lnTo>
                <a:close/>
                <a:moveTo>
                  <a:pt x="8629788" y="3566202"/>
                </a:moveTo>
                <a:lnTo>
                  <a:pt x="8629788" y="3569439"/>
                </a:lnTo>
                <a:lnTo>
                  <a:pt x="8635183" y="3573890"/>
                </a:lnTo>
                <a:lnTo>
                  <a:pt x="8637341" y="3571597"/>
                </a:lnTo>
                <a:cubicBezTo>
                  <a:pt x="8633025" y="3571597"/>
                  <a:pt x="8630867" y="3569799"/>
                  <a:pt x="8630867" y="3566202"/>
                </a:cubicBezTo>
                <a:close/>
                <a:moveTo>
                  <a:pt x="6678954" y="3564989"/>
                </a:moveTo>
                <a:cubicBezTo>
                  <a:pt x="6678594" y="3569125"/>
                  <a:pt x="6677515" y="3572362"/>
                  <a:pt x="6675717" y="3574700"/>
                </a:cubicBezTo>
                <a:lnTo>
                  <a:pt x="6678954" y="3577802"/>
                </a:lnTo>
                <a:lnTo>
                  <a:pt x="6681112" y="3577802"/>
                </a:lnTo>
                <a:cubicBezTo>
                  <a:pt x="6683180" y="3577262"/>
                  <a:pt x="6684933" y="3574790"/>
                  <a:pt x="6686372" y="3570384"/>
                </a:cubicBezTo>
                <a:cubicBezTo>
                  <a:pt x="6684933" y="3567147"/>
                  <a:pt x="6683540" y="3565348"/>
                  <a:pt x="6682191" y="3564989"/>
                </a:cubicBezTo>
                <a:close/>
                <a:moveTo>
                  <a:pt x="2246837" y="3564989"/>
                </a:moveTo>
                <a:lnTo>
                  <a:pt x="2246837" y="3567147"/>
                </a:lnTo>
                <a:lnTo>
                  <a:pt x="2247915" y="3567147"/>
                </a:lnTo>
                <a:lnTo>
                  <a:pt x="2247915" y="3564989"/>
                </a:lnTo>
                <a:close/>
                <a:moveTo>
                  <a:pt x="2233888" y="3563910"/>
                </a:moveTo>
                <a:lnTo>
                  <a:pt x="2232810" y="3567147"/>
                </a:lnTo>
                <a:lnTo>
                  <a:pt x="2236047" y="3571463"/>
                </a:lnTo>
                <a:cubicBezTo>
                  <a:pt x="2237665" y="3571463"/>
                  <a:pt x="2238744" y="3568945"/>
                  <a:pt x="2239283" y="3563910"/>
                </a:cubicBezTo>
                <a:close/>
                <a:moveTo>
                  <a:pt x="7602469" y="3563640"/>
                </a:moveTo>
                <a:lnTo>
                  <a:pt x="7602469" y="3564719"/>
                </a:lnTo>
                <a:cubicBezTo>
                  <a:pt x="7603908" y="3571193"/>
                  <a:pt x="7605706" y="3574430"/>
                  <a:pt x="7607864" y="3574430"/>
                </a:cubicBezTo>
                <a:cubicBezTo>
                  <a:pt x="7612180" y="3572811"/>
                  <a:pt x="7614338" y="3571373"/>
                  <a:pt x="7614338" y="3570114"/>
                </a:cubicBezTo>
                <a:lnTo>
                  <a:pt x="7614338" y="3569035"/>
                </a:lnTo>
                <a:lnTo>
                  <a:pt x="7607864" y="3563640"/>
                </a:lnTo>
                <a:close/>
                <a:moveTo>
                  <a:pt x="3728855" y="3562831"/>
                </a:moveTo>
                <a:lnTo>
                  <a:pt x="3728855" y="3564989"/>
                </a:lnTo>
                <a:lnTo>
                  <a:pt x="3731013" y="3567012"/>
                </a:lnTo>
                <a:lnTo>
                  <a:pt x="3733171" y="3567012"/>
                </a:lnTo>
                <a:lnTo>
                  <a:pt x="3733171" y="3565933"/>
                </a:lnTo>
                <a:lnTo>
                  <a:pt x="3729934" y="3562831"/>
                </a:lnTo>
                <a:close/>
                <a:moveTo>
                  <a:pt x="7680023" y="3562561"/>
                </a:moveTo>
                <a:lnTo>
                  <a:pt x="7680023" y="3563640"/>
                </a:lnTo>
                <a:lnTo>
                  <a:pt x="7684339" y="3565798"/>
                </a:lnTo>
                <a:lnTo>
                  <a:pt x="7683260" y="3562561"/>
                </a:lnTo>
                <a:close/>
                <a:moveTo>
                  <a:pt x="7589521" y="3562561"/>
                </a:moveTo>
                <a:lnTo>
                  <a:pt x="7589521" y="3567956"/>
                </a:lnTo>
                <a:lnTo>
                  <a:pt x="7592758" y="3567956"/>
                </a:lnTo>
                <a:lnTo>
                  <a:pt x="7592758" y="3564719"/>
                </a:lnTo>
                <a:lnTo>
                  <a:pt x="7590600" y="3562561"/>
                </a:lnTo>
                <a:close/>
                <a:moveTo>
                  <a:pt x="8642871" y="3561886"/>
                </a:moveTo>
                <a:lnTo>
                  <a:pt x="8640713" y="3564044"/>
                </a:lnTo>
                <a:lnTo>
                  <a:pt x="8642871" y="3564044"/>
                </a:lnTo>
                <a:close/>
                <a:moveTo>
                  <a:pt x="3594519" y="3561752"/>
                </a:moveTo>
                <a:lnTo>
                  <a:pt x="3592361" y="3563910"/>
                </a:lnTo>
                <a:lnTo>
                  <a:pt x="3592361" y="3567012"/>
                </a:lnTo>
                <a:lnTo>
                  <a:pt x="3595598" y="3567012"/>
                </a:lnTo>
                <a:lnTo>
                  <a:pt x="3597756" y="3564989"/>
                </a:lnTo>
                <a:lnTo>
                  <a:pt x="3597756" y="3561752"/>
                </a:lnTo>
                <a:close/>
                <a:moveTo>
                  <a:pt x="1241060" y="3561560"/>
                </a:moveTo>
                <a:lnTo>
                  <a:pt x="1242042" y="3565933"/>
                </a:lnTo>
                <a:lnTo>
                  <a:pt x="1242042" y="3567012"/>
                </a:lnTo>
                <a:lnTo>
                  <a:pt x="1240827" y="3572542"/>
                </a:lnTo>
                <a:cubicBezTo>
                  <a:pt x="1242355" y="3572542"/>
                  <a:pt x="1243121" y="3571418"/>
                  <a:pt x="1243121" y="3569170"/>
                </a:cubicBezTo>
                <a:lnTo>
                  <a:pt x="1246358" y="3569170"/>
                </a:lnTo>
                <a:lnTo>
                  <a:pt x="1246358" y="3570249"/>
                </a:lnTo>
                <a:lnTo>
                  <a:pt x="1245279" y="3571463"/>
                </a:lnTo>
                <a:lnTo>
                  <a:pt x="1245279" y="3572542"/>
                </a:lnTo>
                <a:lnTo>
                  <a:pt x="1249729" y="3572542"/>
                </a:lnTo>
                <a:close/>
                <a:moveTo>
                  <a:pt x="7760948" y="3561482"/>
                </a:moveTo>
                <a:lnTo>
                  <a:pt x="7760948" y="3564719"/>
                </a:lnTo>
                <a:cubicBezTo>
                  <a:pt x="7760948" y="3567776"/>
                  <a:pt x="7763466" y="3571013"/>
                  <a:pt x="7768501" y="3574430"/>
                </a:cubicBezTo>
                <a:lnTo>
                  <a:pt x="7768501" y="3577667"/>
                </a:lnTo>
                <a:lnTo>
                  <a:pt x="7773896" y="3575509"/>
                </a:lnTo>
                <a:lnTo>
                  <a:pt x="7773896" y="3574430"/>
                </a:lnTo>
                <a:cubicBezTo>
                  <a:pt x="7771738" y="3572092"/>
                  <a:pt x="7770659" y="3569934"/>
                  <a:pt x="7770659" y="3567956"/>
                </a:cubicBezTo>
                <a:lnTo>
                  <a:pt x="7769580" y="3569035"/>
                </a:lnTo>
                <a:lnTo>
                  <a:pt x="7768501" y="3569035"/>
                </a:lnTo>
                <a:close/>
                <a:moveTo>
                  <a:pt x="4169210" y="3561077"/>
                </a:moveTo>
                <a:lnTo>
                  <a:pt x="4166917" y="3563235"/>
                </a:lnTo>
                <a:lnTo>
                  <a:pt x="4166917" y="3564314"/>
                </a:lnTo>
                <a:cubicBezTo>
                  <a:pt x="4166917" y="3565483"/>
                  <a:pt x="4168400" y="3566607"/>
                  <a:pt x="4171368" y="3567686"/>
                </a:cubicBezTo>
                <a:lnTo>
                  <a:pt x="4172447" y="3566607"/>
                </a:lnTo>
                <a:lnTo>
                  <a:pt x="4172447" y="3564314"/>
                </a:lnTo>
                <a:close/>
                <a:moveTo>
                  <a:pt x="8779095" y="3560807"/>
                </a:moveTo>
                <a:lnTo>
                  <a:pt x="8776937" y="3562965"/>
                </a:lnTo>
                <a:lnTo>
                  <a:pt x="8776937" y="3565123"/>
                </a:lnTo>
                <a:lnTo>
                  <a:pt x="8779095" y="3567281"/>
                </a:lnTo>
                <a:lnTo>
                  <a:pt x="8781253" y="3567281"/>
                </a:lnTo>
                <a:lnTo>
                  <a:pt x="8781253" y="3562965"/>
                </a:lnTo>
                <a:close/>
                <a:moveTo>
                  <a:pt x="8726764" y="3560807"/>
                </a:moveTo>
                <a:lnTo>
                  <a:pt x="8726764" y="3562965"/>
                </a:lnTo>
                <a:lnTo>
                  <a:pt x="8727843" y="3562965"/>
                </a:lnTo>
                <a:lnTo>
                  <a:pt x="8727843" y="3560807"/>
                </a:lnTo>
                <a:close/>
                <a:moveTo>
                  <a:pt x="1248516" y="3560403"/>
                </a:moveTo>
                <a:lnTo>
                  <a:pt x="1248516" y="3561482"/>
                </a:lnTo>
                <a:lnTo>
                  <a:pt x="1251888" y="3561482"/>
                </a:lnTo>
                <a:lnTo>
                  <a:pt x="1251888" y="3560403"/>
                </a:lnTo>
                <a:close/>
                <a:moveTo>
                  <a:pt x="4235838" y="3558919"/>
                </a:moveTo>
                <a:lnTo>
                  <a:pt x="4235838" y="3563235"/>
                </a:lnTo>
                <a:lnTo>
                  <a:pt x="4240289" y="3565528"/>
                </a:lnTo>
                <a:lnTo>
                  <a:pt x="4238131" y="3558919"/>
                </a:lnTo>
                <a:close/>
                <a:moveTo>
                  <a:pt x="1588793" y="3558515"/>
                </a:moveTo>
                <a:lnTo>
                  <a:pt x="1588793" y="3560538"/>
                </a:lnTo>
                <a:lnTo>
                  <a:pt x="1593918" y="3563640"/>
                </a:lnTo>
                <a:lnTo>
                  <a:pt x="1595941" y="3563640"/>
                </a:lnTo>
                <a:lnTo>
                  <a:pt x="1595941" y="3561617"/>
                </a:lnTo>
                <a:cubicBezTo>
                  <a:pt x="1592524" y="3561617"/>
                  <a:pt x="1590816" y="3560583"/>
                  <a:pt x="1590816" y="3558515"/>
                </a:cubicBezTo>
                <a:close/>
                <a:moveTo>
                  <a:pt x="1237591" y="3557166"/>
                </a:moveTo>
                <a:lnTo>
                  <a:pt x="1237591" y="3559324"/>
                </a:lnTo>
                <a:lnTo>
                  <a:pt x="1240387" y="3560708"/>
                </a:lnTo>
                <a:close/>
                <a:moveTo>
                  <a:pt x="6108040" y="3556896"/>
                </a:moveTo>
                <a:lnTo>
                  <a:pt x="6104938" y="3558919"/>
                </a:lnTo>
                <a:cubicBezTo>
                  <a:pt x="6106286" y="3562066"/>
                  <a:pt x="6107680" y="3563820"/>
                  <a:pt x="6109119" y="3564179"/>
                </a:cubicBezTo>
                <a:lnTo>
                  <a:pt x="6111277" y="3561077"/>
                </a:lnTo>
                <a:lnTo>
                  <a:pt x="6111277" y="3559998"/>
                </a:lnTo>
                <a:close/>
                <a:moveTo>
                  <a:pt x="8756166" y="3556357"/>
                </a:moveTo>
                <a:lnTo>
                  <a:pt x="8755087" y="3557436"/>
                </a:lnTo>
                <a:lnTo>
                  <a:pt x="8752929" y="3565123"/>
                </a:lnTo>
                <a:lnTo>
                  <a:pt x="8754008" y="3565123"/>
                </a:lnTo>
                <a:lnTo>
                  <a:pt x="8758324" y="3566202"/>
                </a:lnTo>
                <a:lnTo>
                  <a:pt x="8759538" y="3565123"/>
                </a:lnTo>
                <a:lnTo>
                  <a:pt x="8759538" y="3557436"/>
                </a:lnTo>
                <a:lnTo>
                  <a:pt x="8757245" y="3557436"/>
                </a:lnTo>
                <a:close/>
                <a:moveTo>
                  <a:pt x="8165965" y="3555143"/>
                </a:moveTo>
                <a:lnTo>
                  <a:pt x="8165965" y="3556222"/>
                </a:lnTo>
                <a:lnTo>
                  <a:pt x="8169202" y="3556222"/>
                </a:lnTo>
                <a:lnTo>
                  <a:pt x="8169202" y="3555143"/>
                </a:lnTo>
                <a:close/>
                <a:moveTo>
                  <a:pt x="8170281" y="3554064"/>
                </a:moveTo>
                <a:lnTo>
                  <a:pt x="8170281" y="3555143"/>
                </a:lnTo>
                <a:lnTo>
                  <a:pt x="8173518" y="3555143"/>
                </a:lnTo>
                <a:lnTo>
                  <a:pt x="8173518" y="3554064"/>
                </a:lnTo>
                <a:close/>
                <a:moveTo>
                  <a:pt x="5261454" y="3553659"/>
                </a:moveTo>
                <a:lnTo>
                  <a:pt x="5258082" y="3556896"/>
                </a:lnTo>
                <a:cubicBezTo>
                  <a:pt x="5258082" y="3560673"/>
                  <a:pt x="5259566" y="3563190"/>
                  <a:pt x="5262533" y="3564449"/>
                </a:cubicBezTo>
                <a:lnTo>
                  <a:pt x="5265770" y="3564449"/>
                </a:lnTo>
                <a:cubicBezTo>
                  <a:pt x="5267209" y="3564449"/>
                  <a:pt x="5268648" y="3561932"/>
                  <a:pt x="5270086" y="3556896"/>
                </a:cubicBezTo>
                <a:lnTo>
                  <a:pt x="5265770" y="3553659"/>
                </a:lnTo>
                <a:close/>
                <a:moveTo>
                  <a:pt x="3745984" y="3552175"/>
                </a:moveTo>
                <a:lnTo>
                  <a:pt x="3745984" y="3553254"/>
                </a:lnTo>
                <a:lnTo>
                  <a:pt x="3748142" y="3555278"/>
                </a:lnTo>
                <a:lnTo>
                  <a:pt x="3749221" y="3554199"/>
                </a:lnTo>
                <a:lnTo>
                  <a:pt x="3749221" y="3552175"/>
                </a:lnTo>
                <a:close/>
                <a:moveTo>
                  <a:pt x="8628709" y="3552041"/>
                </a:moveTo>
                <a:lnTo>
                  <a:pt x="8625337" y="3555278"/>
                </a:lnTo>
                <a:lnTo>
                  <a:pt x="8625337" y="3556357"/>
                </a:lnTo>
                <a:lnTo>
                  <a:pt x="8629788" y="3556357"/>
                </a:lnTo>
                <a:lnTo>
                  <a:pt x="8631946" y="3554199"/>
                </a:lnTo>
                <a:lnTo>
                  <a:pt x="8629788" y="3552041"/>
                </a:lnTo>
                <a:close/>
                <a:moveTo>
                  <a:pt x="9108717" y="3551501"/>
                </a:moveTo>
                <a:lnTo>
                  <a:pt x="9108717" y="3553659"/>
                </a:lnTo>
                <a:lnTo>
                  <a:pt x="9111954" y="3553659"/>
                </a:lnTo>
                <a:lnTo>
                  <a:pt x="9109796" y="3551501"/>
                </a:lnTo>
                <a:close/>
                <a:moveTo>
                  <a:pt x="5733504" y="3551096"/>
                </a:moveTo>
                <a:lnTo>
                  <a:pt x="5727030" y="3553254"/>
                </a:lnTo>
                <a:lnTo>
                  <a:pt x="5718264" y="3552175"/>
                </a:lnTo>
                <a:lnTo>
                  <a:pt x="5697493" y="3555412"/>
                </a:lnTo>
                <a:lnTo>
                  <a:pt x="5698572" y="3562831"/>
                </a:lnTo>
                <a:lnTo>
                  <a:pt x="5698572" y="3576858"/>
                </a:lnTo>
                <a:lnTo>
                  <a:pt x="5696414" y="3583197"/>
                </a:lnTo>
                <a:cubicBezTo>
                  <a:pt x="5700730" y="3583197"/>
                  <a:pt x="5702888" y="3585715"/>
                  <a:pt x="5702888" y="3590750"/>
                </a:cubicBezTo>
                <a:lnTo>
                  <a:pt x="5704102" y="3591829"/>
                </a:lnTo>
                <a:lnTo>
                  <a:pt x="5705181" y="3591829"/>
                </a:lnTo>
                <a:lnTo>
                  <a:pt x="5709497" y="3585355"/>
                </a:lnTo>
                <a:lnTo>
                  <a:pt x="5712734" y="3585355"/>
                </a:lnTo>
                <a:lnTo>
                  <a:pt x="5719343" y="3588592"/>
                </a:lnTo>
                <a:cubicBezTo>
                  <a:pt x="5730313" y="3583287"/>
                  <a:pt x="5738315" y="3578656"/>
                  <a:pt x="5743350" y="3574700"/>
                </a:cubicBezTo>
                <a:cubicBezTo>
                  <a:pt x="5743350" y="3572901"/>
                  <a:pt x="5746992" y="3567551"/>
                  <a:pt x="5754275" y="3558649"/>
                </a:cubicBezTo>
                <a:lnTo>
                  <a:pt x="5755354" y="3554333"/>
                </a:lnTo>
                <a:lnTo>
                  <a:pt x="5745508" y="3551096"/>
                </a:lnTo>
                <a:lnTo>
                  <a:pt x="5744429" y="3551096"/>
                </a:lnTo>
                <a:lnTo>
                  <a:pt x="5740113" y="3553254"/>
                </a:lnTo>
                <a:close/>
                <a:moveTo>
                  <a:pt x="8740926" y="3548804"/>
                </a:moveTo>
                <a:lnTo>
                  <a:pt x="8732293" y="3549883"/>
                </a:lnTo>
                <a:cubicBezTo>
                  <a:pt x="8732293" y="3552580"/>
                  <a:pt x="8736250" y="3555457"/>
                  <a:pt x="8744162" y="3558515"/>
                </a:cubicBezTo>
                <a:lnTo>
                  <a:pt x="8747534" y="3552041"/>
                </a:lnTo>
                <a:close/>
                <a:moveTo>
                  <a:pt x="8617784" y="3548804"/>
                </a:moveTo>
                <a:lnTo>
                  <a:pt x="8617784" y="3549883"/>
                </a:lnTo>
                <a:lnTo>
                  <a:pt x="8619942" y="3552041"/>
                </a:lnTo>
                <a:lnTo>
                  <a:pt x="8621021" y="3550962"/>
                </a:lnTo>
                <a:lnTo>
                  <a:pt x="8621021" y="3548804"/>
                </a:lnTo>
                <a:close/>
                <a:moveTo>
                  <a:pt x="9102243" y="3548399"/>
                </a:moveTo>
                <a:lnTo>
                  <a:pt x="9102243" y="3550422"/>
                </a:lnTo>
                <a:lnTo>
                  <a:pt x="9106559" y="3553659"/>
                </a:lnTo>
                <a:lnTo>
                  <a:pt x="9106559" y="3552580"/>
                </a:lnTo>
                <a:cubicBezTo>
                  <a:pt x="9104761" y="3552580"/>
                  <a:pt x="9103682" y="3551187"/>
                  <a:pt x="9103322" y="3548399"/>
                </a:cubicBezTo>
                <a:close/>
                <a:moveTo>
                  <a:pt x="1570314" y="3548264"/>
                </a:moveTo>
                <a:lnTo>
                  <a:pt x="1570314" y="3549208"/>
                </a:lnTo>
                <a:lnTo>
                  <a:pt x="1572338" y="3549208"/>
                </a:lnTo>
                <a:lnTo>
                  <a:pt x="1572338" y="3548264"/>
                </a:lnTo>
                <a:close/>
                <a:moveTo>
                  <a:pt x="1579487" y="3547185"/>
                </a:moveTo>
                <a:cubicBezTo>
                  <a:pt x="1578138" y="3549973"/>
                  <a:pt x="1576114" y="3551366"/>
                  <a:pt x="1573417" y="3551366"/>
                </a:cubicBezTo>
                <a:lnTo>
                  <a:pt x="1573417" y="3553389"/>
                </a:lnTo>
                <a:lnTo>
                  <a:pt x="1574361" y="3553389"/>
                </a:lnTo>
                <a:lnTo>
                  <a:pt x="1579487" y="3549208"/>
                </a:lnTo>
                <a:lnTo>
                  <a:pt x="1580566" y="3549208"/>
                </a:lnTo>
                <a:cubicBezTo>
                  <a:pt x="1581554" y="3549208"/>
                  <a:pt x="1583263" y="3551636"/>
                  <a:pt x="1585690" y="3556491"/>
                </a:cubicBezTo>
                <a:lnTo>
                  <a:pt x="1586769" y="3556491"/>
                </a:lnTo>
                <a:cubicBezTo>
                  <a:pt x="1586769" y="3552715"/>
                  <a:pt x="1584342" y="3549613"/>
                  <a:pt x="1579487" y="3547185"/>
                </a:cubicBezTo>
                <a:close/>
                <a:moveTo>
                  <a:pt x="8236640" y="3546646"/>
                </a:moveTo>
                <a:cubicBezTo>
                  <a:pt x="8236640" y="3551411"/>
                  <a:pt x="8242350" y="3556042"/>
                  <a:pt x="8253769" y="3560538"/>
                </a:cubicBezTo>
                <a:lnTo>
                  <a:pt x="8254848" y="3559459"/>
                </a:lnTo>
                <a:lnTo>
                  <a:pt x="8254848" y="3557301"/>
                </a:lnTo>
                <a:cubicBezTo>
                  <a:pt x="8248194" y="3550197"/>
                  <a:pt x="8242125" y="3546646"/>
                  <a:pt x="8236640" y="3546646"/>
                </a:cubicBezTo>
                <a:close/>
                <a:moveTo>
                  <a:pt x="9291338" y="3546241"/>
                </a:moveTo>
                <a:cubicBezTo>
                  <a:pt x="9287742" y="3548309"/>
                  <a:pt x="9285943" y="3550782"/>
                  <a:pt x="9285943" y="3553659"/>
                </a:cubicBezTo>
                <a:lnTo>
                  <a:pt x="9290259" y="3556896"/>
                </a:lnTo>
                <a:lnTo>
                  <a:pt x="9291338" y="3556896"/>
                </a:lnTo>
                <a:lnTo>
                  <a:pt x="9293496" y="3549343"/>
                </a:lnTo>
                <a:lnTo>
                  <a:pt x="9293496" y="3548399"/>
                </a:lnTo>
                <a:close/>
                <a:moveTo>
                  <a:pt x="6190449" y="3546241"/>
                </a:moveTo>
                <a:lnTo>
                  <a:pt x="6190449" y="3547320"/>
                </a:lnTo>
                <a:lnTo>
                  <a:pt x="6194765" y="3547320"/>
                </a:lnTo>
                <a:lnTo>
                  <a:pt x="6194765" y="3546241"/>
                </a:lnTo>
                <a:close/>
                <a:moveTo>
                  <a:pt x="1047552" y="3546106"/>
                </a:moveTo>
                <a:lnTo>
                  <a:pt x="1045393" y="3548399"/>
                </a:lnTo>
                <a:lnTo>
                  <a:pt x="1045393" y="3549478"/>
                </a:lnTo>
                <a:lnTo>
                  <a:pt x="1048630" y="3546106"/>
                </a:lnTo>
                <a:close/>
                <a:moveTo>
                  <a:pt x="5246079" y="3545971"/>
                </a:moveTo>
                <a:lnTo>
                  <a:pt x="5246079" y="3549343"/>
                </a:lnTo>
                <a:lnTo>
                  <a:pt x="5247158" y="3554738"/>
                </a:lnTo>
                <a:lnTo>
                  <a:pt x="5249450" y="3554738"/>
                </a:lnTo>
                <a:lnTo>
                  <a:pt x="5249450" y="3553659"/>
                </a:lnTo>
                <a:lnTo>
                  <a:pt x="5248237" y="3545971"/>
                </a:lnTo>
                <a:close/>
                <a:moveTo>
                  <a:pt x="5578398" y="3544622"/>
                </a:moveTo>
                <a:lnTo>
                  <a:pt x="5602405" y="3545701"/>
                </a:lnTo>
                <a:lnTo>
                  <a:pt x="5607801" y="3545701"/>
                </a:lnTo>
                <a:lnTo>
                  <a:pt x="5615488" y="3544622"/>
                </a:lnTo>
                <a:cubicBezTo>
                  <a:pt x="5615488" y="3546780"/>
                  <a:pt x="5618051" y="3547859"/>
                  <a:pt x="5623176" y="3547859"/>
                </a:cubicBezTo>
                <a:cubicBezTo>
                  <a:pt x="5628302" y="3550557"/>
                  <a:pt x="5630864" y="3552715"/>
                  <a:pt x="5630864" y="3554333"/>
                </a:cubicBezTo>
                <a:lnTo>
                  <a:pt x="5629785" y="3555412"/>
                </a:lnTo>
                <a:lnTo>
                  <a:pt x="5627492" y="3555412"/>
                </a:lnTo>
                <a:lnTo>
                  <a:pt x="5621018" y="3553254"/>
                </a:lnTo>
                <a:lnTo>
                  <a:pt x="5613330" y="3554333"/>
                </a:lnTo>
                <a:lnTo>
                  <a:pt x="5593639" y="3552175"/>
                </a:lnTo>
                <a:lnTo>
                  <a:pt x="5583793" y="3553254"/>
                </a:lnTo>
                <a:lnTo>
                  <a:pt x="5572868" y="3551096"/>
                </a:lnTo>
                <a:lnTo>
                  <a:pt x="5569631" y="3552175"/>
                </a:lnTo>
                <a:cubicBezTo>
                  <a:pt x="5565944" y="3551276"/>
                  <a:pt x="5564101" y="3550197"/>
                  <a:pt x="5564101" y="3548938"/>
                </a:cubicBezTo>
                <a:lnTo>
                  <a:pt x="5564101" y="3547859"/>
                </a:lnTo>
                <a:lnTo>
                  <a:pt x="5571789" y="3547859"/>
                </a:lnTo>
                <a:cubicBezTo>
                  <a:pt x="5575655" y="3547859"/>
                  <a:pt x="5577858" y="3546780"/>
                  <a:pt x="5578398" y="3544622"/>
                </a:cubicBezTo>
                <a:close/>
                <a:moveTo>
                  <a:pt x="1584611" y="3544083"/>
                </a:moveTo>
                <a:lnTo>
                  <a:pt x="1584611" y="3547185"/>
                </a:lnTo>
                <a:lnTo>
                  <a:pt x="1587714" y="3550287"/>
                </a:lnTo>
                <a:lnTo>
                  <a:pt x="1588793" y="3550287"/>
                </a:lnTo>
                <a:lnTo>
                  <a:pt x="1588793" y="3546241"/>
                </a:lnTo>
                <a:lnTo>
                  <a:pt x="1586769" y="3544083"/>
                </a:lnTo>
                <a:close/>
                <a:moveTo>
                  <a:pt x="1242042" y="3543948"/>
                </a:moveTo>
                <a:lnTo>
                  <a:pt x="1239749" y="3546106"/>
                </a:lnTo>
                <a:lnTo>
                  <a:pt x="1239749" y="3549478"/>
                </a:lnTo>
                <a:lnTo>
                  <a:pt x="1242042" y="3549478"/>
                </a:lnTo>
                <a:lnTo>
                  <a:pt x="1244200" y="3547185"/>
                </a:lnTo>
                <a:lnTo>
                  <a:pt x="1244200" y="3543948"/>
                </a:lnTo>
                <a:close/>
                <a:moveTo>
                  <a:pt x="1725016" y="3543139"/>
                </a:moveTo>
                <a:lnTo>
                  <a:pt x="1721915" y="3546241"/>
                </a:lnTo>
                <a:lnTo>
                  <a:pt x="1721915" y="3549208"/>
                </a:lnTo>
                <a:lnTo>
                  <a:pt x="1722993" y="3549208"/>
                </a:lnTo>
                <a:lnTo>
                  <a:pt x="1725016" y="3545162"/>
                </a:lnTo>
                <a:close/>
                <a:moveTo>
                  <a:pt x="9100085" y="3543004"/>
                </a:moveTo>
                <a:lnTo>
                  <a:pt x="9100085" y="3546241"/>
                </a:lnTo>
                <a:lnTo>
                  <a:pt x="9101164" y="3546241"/>
                </a:lnTo>
                <a:lnTo>
                  <a:pt x="9101164" y="3543004"/>
                </a:lnTo>
                <a:close/>
                <a:moveTo>
                  <a:pt x="1106897" y="3542869"/>
                </a:moveTo>
                <a:cubicBezTo>
                  <a:pt x="1105457" y="3542869"/>
                  <a:pt x="1104333" y="3545072"/>
                  <a:pt x="1103524" y="3549478"/>
                </a:cubicBezTo>
                <a:lnTo>
                  <a:pt x="1109055" y="3551636"/>
                </a:lnTo>
                <a:lnTo>
                  <a:pt x="1110134" y="3550557"/>
                </a:lnTo>
                <a:cubicBezTo>
                  <a:pt x="1109414" y="3545432"/>
                  <a:pt x="1108335" y="3542869"/>
                  <a:pt x="1106897" y="3542869"/>
                </a:cubicBezTo>
                <a:close/>
                <a:moveTo>
                  <a:pt x="5255924" y="3541655"/>
                </a:moveTo>
                <a:lnTo>
                  <a:pt x="5255924" y="3543813"/>
                </a:lnTo>
                <a:lnTo>
                  <a:pt x="5260375" y="3545971"/>
                </a:lnTo>
                <a:lnTo>
                  <a:pt x="5260375" y="3543813"/>
                </a:lnTo>
                <a:close/>
                <a:moveTo>
                  <a:pt x="6662769" y="3540306"/>
                </a:moveTo>
                <a:lnTo>
                  <a:pt x="6662769" y="3541385"/>
                </a:lnTo>
                <a:lnTo>
                  <a:pt x="6667085" y="3541385"/>
                </a:lnTo>
                <a:lnTo>
                  <a:pt x="6667085" y="3540306"/>
                </a:lnTo>
                <a:close/>
                <a:moveTo>
                  <a:pt x="5253766" y="3539497"/>
                </a:moveTo>
                <a:lnTo>
                  <a:pt x="5253766" y="3541655"/>
                </a:lnTo>
                <a:lnTo>
                  <a:pt x="5254845" y="3541655"/>
                </a:lnTo>
                <a:lnTo>
                  <a:pt x="5254845" y="3539497"/>
                </a:lnTo>
                <a:close/>
                <a:moveTo>
                  <a:pt x="1733245" y="3538958"/>
                </a:moveTo>
                <a:cubicBezTo>
                  <a:pt x="1733245" y="3544083"/>
                  <a:pt x="1730861" y="3547185"/>
                  <a:pt x="1726096" y="3548264"/>
                </a:cubicBezTo>
                <a:lnTo>
                  <a:pt x="1726096" y="3549208"/>
                </a:lnTo>
                <a:lnTo>
                  <a:pt x="1732166" y="3550287"/>
                </a:lnTo>
                <a:lnTo>
                  <a:pt x="1731222" y="3549208"/>
                </a:lnTo>
                <a:lnTo>
                  <a:pt x="1731222" y="3548264"/>
                </a:lnTo>
                <a:lnTo>
                  <a:pt x="1734189" y="3543139"/>
                </a:lnTo>
                <a:lnTo>
                  <a:pt x="1734189" y="3538958"/>
                </a:lnTo>
                <a:close/>
                <a:moveTo>
                  <a:pt x="8637341" y="3535721"/>
                </a:moveTo>
                <a:lnTo>
                  <a:pt x="8637341" y="3537879"/>
                </a:lnTo>
                <a:lnTo>
                  <a:pt x="8638420" y="3537879"/>
                </a:lnTo>
                <a:lnTo>
                  <a:pt x="8638420" y="3535721"/>
                </a:lnTo>
                <a:close/>
                <a:moveTo>
                  <a:pt x="5255924" y="3534102"/>
                </a:moveTo>
                <a:lnTo>
                  <a:pt x="5255924" y="3537339"/>
                </a:lnTo>
                <a:lnTo>
                  <a:pt x="5258082" y="3535181"/>
                </a:lnTo>
                <a:lnTo>
                  <a:pt x="5257003" y="3534102"/>
                </a:lnTo>
                <a:close/>
                <a:moveTo>
                  <a:pt x="1737290" y="3533832"/>
                </a:moveTo>
                <a:lnTo>
                  <a:pt x="1737290" y="3535990"/>
                </a:lnTo>
                <a:lnTo>
                  <a:pt x="1738369" y="3535990"/>
                </a:lnTo>
                <a:lnTo>
                  <a:pt x="1738369" y="3533832"/>
                </a:lnTo>
                <a:close/>
                <a:moveTo>
                  <a:pt x="3632959" y="3531809"/>
                </a:moveTo>
                <a:lnTo>
                  <a:pt x="3632959" y="3535046"/>
                </a:lnTo>
                <a:lnTo>
                  <a:pt x="3635117" y="3532888"/>
                </a:lnTo>
                <a:lnTo>
                  <a:pt x="3635117" y="3531809"/>
                </a:lnTo>
                <a:close/>
                <a:moveTo>
                  <a:pt x="2247915" y="3531405"/>
                </a:moveTo>
                <a:lnTo>
                  <a:pt x="2241443" y="3543409"/>
                </a:lnTo>
                <a:cubicBezTo>
                  <a:pt x="2241443" y="3552220"/>
                  <a:pt x="2243600" y="3557615"/>
                  <a:pt x="2247915" y="3559594"/>
                </a:cubicBezTo>
                <a:lnTo>
                  <a:pt x="2247915" y="3560673"/>
                </a:lnTo>
                <a:lnTo>
                  <a:pt x="2248995" y="3560673"/>
                </a:lnTo>
                <a:lnTo>
                  <a:pt x="2248995" y="3553120"/>
                </a:lnTo>
                <a:lnTo>
                  <a:pt x="2247915" y="3545567"/>
                </a:lnTo>
                <a:lnTo>
                  <a:pt x="2253311" y="3540171"/>
                </a:lnTo>
                <a:lnTo>
                  <a:pt x="2253311" y="3532484"/>
                </a:lnTo>
                <a:close/>
                <a:moveTo>
                  <a:pt x="5252687" y="3530865"/>
                </a:moveTo>
                <a:lnTo>
                  <a:pt x="5252687" y="3533023"/>
                </a:lnTo>
                <a:lnTo>
                  <a:pt x="5253766" y="3533023"/>
                </a:lnTo>
                <a:lnTo>
                  <a:pt x="5253766" y="3530865"/>
                </a:lnTo>
                <a:close/>
                <a:moveTo>
                  <a:pt x="5111743" y="3530865"/>
                </a:moveTo>
                <a:lnTo>
                  <a:pt x="5111743" y="3533023"/>
                </a:lnTo>
                <a:lnTo>
                  <a:pt x="5114035" y="3533023"/>
                </a:lnTo>
                <a:lnTo>
                  <a:pt x="5114035" y="3530865"/>
                </a:lnTo>
                <a:close/>
                <a:moveTo>
                  <a:pt x="1727041" y="3529786"/>
                </a:moveTo>
                <a:lnTo>
                  <a:pt x="1725016" y="3532888"/>
                </a:lnTo>
                <a:lnTo>
                  <a:pt x="1725016" y="3538958"/>
                </a:lnTo>
                <a:lnTo>
                  <a:pt x="1727041" y="3541116"/>
                </a:lnTo>
                <a:lnTo>
                  <a:pt x="1728120" y="3535990"/>
                </a:lnTo>
                <a:lnTo>
                  <a:pt x="1727041" y="3534911"/>
                </a:lnTo>
                <a:lnTo>
                  <a:pt x="1727041" y="3533832"/>
                </a:lnTo>
                <a:lnTo>
                  <a:pt x="1729063" y="3530865"/>
                </a:lnTo>
                <a:lnTo>
                  <a:pt x="1728120" y="3529786"/>
                </a:lnTo>
                <a:close/>
                <a:moveTo>
                  <a:pt x="1099208" y="3529651"/>
                </a:moveTo>
                <a:cubicBezTo>
                  <a:pt x="1096960" y="3530370"/>
                  <a:pt x="1095836" y="3532573"/>
                  <a:pt x="1095836" y="3536260"/>
                </a:cubicBezTo>
                <a:lnTo>
                  <a:pt x="1095836" y="3537339"/>
                </a:lnTo>
                <a:lnTo>
                  <a:pt x="1098130" y="3537339"/>
                </a:lnTo>
                <a:cubicBezTo>
                  <a:pt x="1101726" y="3535181"/>
                  <a:pt x="1103524" y="3532618"/>
                  <a:pt x="1103524" y="3529651"/>
                </a:cubicBezTo>
                <a:close/>
                <a:moveTo>
                  <a:pt x="1125508" y="3527493"/>
                </a:moveTo>
                <a:lnTo>
                  <a:pt x="1125508" y="3528572"/>
                </a:lnTo>
                <a:lnTo>
                  <a:pt x="1127802" y="3528572"/>
                </a:lnTo>
                <a:lnTo>
                  <a:pt x="1127802" y="3527493"/>
                </a:lnTo>
                <a:close/>
                <a:moveTo>
                  <a:pt x="5258082" y="3526549"/>
                </a:moveTo>
                <a:lnTo>
                  <a:pt x="5254845" y="3529786"/>
                </a:lnTo>
                <a:lnTo>
                  <a:pt x="5255924" y="3529786"/>
                </a:lnTo>
                <a:lnTo>
                  <a:pt x="5259161" y="3526549"/>
                </a:lnTo>
                <a:close/>
                <a:moveTo>
                  <a:pt x="1238670" y="3526414"/>
                </a:moveTo>
                <a:cubicBezTo>
                  <a:pt x="1234263" y="3528932"/>
                  <a:pt x="1232060" y="3532214"/>
                  <a:pt x="1232060" y="3536260"/>
                </a:cubicBezTo>
                <a:lnTo>
                  <a:pt x="1235433" y="3536260"/>
                </a:lnTo>
                <a:cubicBezTo>
                  <a:pt x="1236870" y="3536260"/>
                  <a:pt x="1237949" y="3532978"/>
                  <a:pt x="1238670" y="3526414"/>
                </a:cubicBezTo>
                <a:close/>
                <a:moveTo>
                  <a:pt x="5737955" y="3525335"/>
                </a:moveTo>
                <a:lnTo>
                  <a:pt x="5737955" y="3526414"/>
                </a:lnTo>
                <a:lnTo>
                  <a:pt x="5740113" y="3526414"/>
                </a:lnTo>
                <a:lnTo>
                  <a:pt x="5740113" y="3525335"/>
                </a:lnTo>
                <a:close/>
                <a:moveTo>
                  <a:pt x="3743826" y="3524391"/>
                </a:moveTo>
                <a:lnTo>
                  <a:pt x="3743826" y="3526549"/>
                </a:lnTo>
                <a:lnTo>
                  <a:pt x="3745984" y="3528707"/>
                </a:lnTo>
                <a:lnTo>
                  <a:pt x="3747063" y="3527628"/>
                </a:lnTo>
                <a:lnTo>
                  <a:pt x="3747063" y="3526549"/>
                </a:lnTo>
                <a:lnTo>
                  <a:pt x="3744905" y="3524391"/>
                </a:lnTo>
                <a:close/>
                <a:moveTo>
                  <a:pt x="9307523" y="3523852"/>
                </a:moveTo>
                <a:lnTo>
                  <a:pt x="9307523" y="3533428"/>
                </a:lnTo>
                <a:lnTo>
                  <a:pt x="9308602" y="3533428"/>
                </a:lnTo>
                <a:lnTo>
                  <a:pt x="9309547" y="3523852"/>
                </a:lnTo>
                <a:close/>
                <a:moveTo>
                  <a:pt x="9291338" y="3523852"/>
                </a:moveTo>
                <a:cubicBezTo>
                  <a:pt x="9287022" y="3525290"/>
                  <a:pt x="9284864" y="3526729"/>
                  <a:pt x="9284864" y="3528168"/>
                </a:cubicBezTo>
                <a:lnTo>
                  <a:pt x="9284864" y="3529247"/>
                </a:lnTo>
                <a:lnTo>
                  <a:pt x="9288101" y="3532349"/>
                </a:lnTo>
                <a:cubicBezTo>
                  <a:pt x="9289540" y="3532349"/>
                  <a:pt x="9290979" y="3529876"/>
                  <a:pt x="9292417" y="3524931"/>
                </a:cubicBezTo>
                <a:close/>
                <a:moveTo>
                  <a:pt x="5744429" y="3523312"/>
                </a:moveTo>
                <a:lnTo>
                  <a:pt x="5742271" y="3525335"/>
                </a:lnTo>
                <a:lnTo>
                  <a:pt x="5746722" y="3529651"/>
                </a:lnTo>
                <a:lnTo>
                  <a:pt x="5747801" y="3529651"/>
                </a:lnTo>
                <a:lnTo>
                  <a:pt x="5751038" y="3526414"/>
                </a:lnTo>
                <a:lnTo>
                  <a:pt x="5746722" y="3523312"/>
                </a:lnTo>
                <a:close/>
                <a:moveTo>
                  <a:pt x="5204672" y="3522233"/>
                </a:moveTo>
                <a:lnTo>
                  <a:pt x="5204672" y="3523312"/>
                </a:lnTo>
                <a:lnTo>
                  <a:pt x="5206830" y="3523312"/>
                </a:lnTo>
                <a:lnTo>
                  <a:pt x="5206830" y="3522233"/>
                </a:lnTo>
                <a:close/>
                <a:moveTo>
                  <a:pt x="3733171" y="3522233"/>
                </a:moveTo>
                <a:lnTo>
                  <a:pt x="3733171" y="3524391"/>
                </a:lnTo>
                <a:lnTo>
                  <a:pt x="3735329" y="3524391"/>
                </a:lnTo>
                <a:lnTo>
                  <a:pt x="3735329" y="3522233"/>
                </a:lnTo>
                <a:close/>
                <a:moveTo>
                  <a:pt x="4075067" y="3521694"/>
                </a:moveTo>
                <a:lnTo>
                  <a:pt x="4075067" y="3522773"/>
                </a:lnTo>
                <a:lnTo>
                  <a:pt x="4078304" y="3522773"/>
                </a:lnTo>
                <a:lnTo>
                  <a:pt x="4078304" y="3521694"/>
                </a:lnTo>
                <a:close/>
                <a:moveTo>
                  <a:pt x="2049109" y="3521694"/>
                </a:moveTo>
                <a:lnTo>
                  <a:pt x="2049109" y="3522773"/>
                </a:lnTo>
                <a:lnTo>
                  <a:pt x="2051268" y="3522773"/>
                </a:lnTo>
                <a:lnTo>
                  <a:pt x="2051268" y="3521694"/>
                </a:lnTo>
                <a:close/>
                <a:moveTo>
                  <a:pt x="7590600" y="3521559"/>
                </a:moveTo>
                <a:lnTo>
                  <a:pt x="7589521" y="3525875"/>
                </a:lnTo>
                <a:lnTo>
                  <a:pt x="7590600" y="3526954"/>
                </a:lnTo>
                <a:lnTo>
                  <a:pt x="7591679" y="3526954"/>
                </a:lnTo>
                <a:lnTo>
                  <a:pt x="7592758" y="3525875"/>
                </a:lnTo>
                <a:lnTo>
                  <a:pt x="7592758" y="3524796"/>
                </a:lnTo>
                <a:lnTo>
                  <a:pt x="7591679" y="3521559"/>
                </a:lnTo>
                <a:close/>
                <a:moveTo>
                  <a:pt x="3719279" y="3521154"/>
                </a:moveTo>
                <a:lnTo>
                  <a:pt x="3721437" y="3523312"/>
                </a:lnTo>
                <a:lnTo>
                  <a:pt x="3722516" y="3523312"/>
                </a:lnTo>
                <a:lnTo>
                  <a:pt x="3720358" y="3521154"/>
                </a:lnTo>
                <a:close/>
                <a:moveTo>
                  <a:pt x="1124431" y="3520884"/>
                </a:moveTo>
                <a:cubicBezTo>
                  <a:pt x="1117866" y="3522323"/>
                  <a:pt x="1114585" y="3524166"/>
                  <a:pt x="1114585" y="3526414"/>
                </a:cubicBezTo>
                <a:lnTo>
                  <a:pt x="1114585" y="3527493"/>
                </a:lnTo>
                <a:lnTo>
                  <a:pt x="1116742" y="3527493"/>
                </a:lnTo>
                <a:lnTo>
                  <a:pt x="1124431" y="3521963"/>
                </a:lnTo>
                <a:close/>
                <a:moveTo>
                  <a:pt x="1718812" y="3520615"/>
                </a:moveTo>
                <a:lnTo>
                  <a:pt x="1716790" y="3522638"/>
                </a:lnTo>
                <a:lnTo>
                  <a:pt x="1716790" y="3524661"/>
                </a:lnTo>
                <a:lnTo>
                  <a:pt x="1721915" y="3524661"/>
                </a:lnTo>
                <a:lnTo>
                  <a:pt x="1721915" y="3523717"/>
                </a:lnTo>
                <a:lnTo>
                  <a:pt x="1720972" y="3520615"/>
                </a:lnTo>
                <a:close/>
                <a:moveTo>
                  <a:pt x="1730141" y="3519536"/>
                </a:moveTo>
                <a:lnTo>
                  <a:pt x="1729063" y="3524661"/>
                </a:lnTo>
                <a:lnTo>
                  <a:pt x="1730141" y="3524661"/>
                </a:lnTo>
                <a:lnTo>
                  <a:pt x="1729063" y="3525740"/>
                </a:lnTo>
                <a:lnTo>
                  <a:pt x="1729063" y="3527763"/>
                </a:lnTo>
                <a:lnTo>
                  <a:pt x="1730141" y="3527763"/>
                </a:lnTo>
                <a:lnTo>
                  <a:pt x="1730141" y="3525740"/>
                </a:lnTo>
                <a:lnTo>
                  <a:pt x="1731222" y="3525740"/>
                </a:lnTo>
                <a:lnTo>
                  <a:pt x="1730141" y="3524661"/>
                </a:lnTo>
                <a:lnTo>
                  <a:pt x="1730141" y="3523717"/>
                </a:lnTo>
                <a:lnTo>
                  <a:pt x="1731222" y="3520615"/>
                </a:lnTo>
                <a:lnTo>
                  <a:pt x="1731222" y="3519536"/>
                </a:lnTo>
                <a:close/>
                <a:moveTo>
                  <a:pt x="1584611" y="3519536"/>
                </a:moveTo>
                <a:lnTo>
                  <a:pt x="1584611" y="3520615"/>
                </a:lnTo>
                <a:lnTo>
                  <a:pt x="1586769" y="3522638"/>
                </a:lnTo>
                <a:lnTo>
                  <a:pt x="1587714" y="3521559"/>
                </a:lnTo>
                <a:lnTo>
                  <a:pt x="1587714" y="3520615"/>
                </a:lnTo>
                <a:lnTo>
                  <a:pt x="1586769" y="3519536"/>
                </a:lnTo>
                <a:close/>
                <a:moveTo>
                  <a:pt x="3572130" y="3519131"/>
                </a:moveTo>
                <a:cubicBezTo>
                  <a:pt x="3568623" y="3519131"/>
                  <a:pt x="3566510" y="3520525"/>
                  <a:pt x="3565791" y="3523312"/>
                </a:cubicBezTo>
                <a:lnTo>
                  <a:pt x="3566870" y="3524391"/>
                </a:lnTo>
                <a:lnTo>
                  <a:pt x="3568893" y="3524391"/>
                </a:lnTo>
                <a:lnTo>
                  <a:pt x="3572130" y="3521154"/>
                </a:lnTo>
                <a:close/>
                <a:moveTo>
                  <a:pt x="5246079" y="3518861"/>
                </a:moveTo>
                <a:lnTo>
                  <a:pt x="5248237" y="3521019"/>
                </a:lnTo>
                <a:lnTo>
                  <a:pt x="5248237" y="3518861"/>
                </a:lnTo>
                <a:close/>
                <a:moveTo>
                  <a:pt x="5220992" y="3518861"/>
                </a:moveTo>
                <a:cubicBezTo>
                  <a:pt x="5216586" y="3520480"/>
                  <a:pt x="5214383" y="3524121"/>
                  <a:pt x="5214383" y="3529786"/>
                </a:cubicBezTo>
                <a:lnTo>
                  <a:pt x="5215597" y="3533023"/>
                </a:lnTo>
                <a:lnTo>
                  <a:pt x="5216676" y="3533023"/>
                </a:lnTo>
                <a:cubicBezTo>
                  <a:pt x="5220992" y="3531045"/>
                  <a:pt x="5223150" y="3526684"/>
                  <a:pt x="5223150" y="3519940"/>
                </a:cubicBezTo>
                <a:lnTo>
                  <a:pt x="5222071" y="3518861"/>
                </a:lnTo>
                <a:close/>
                <a:moveTo>
                  <a:pt x="6208522" y="3518726"/>
                </a:moveTo>
                <a:lnTo>
                  <a:pt x="6204206" y="3521963"/>
                </a:lnTo>
                <a:lnTo>
                  <a:pt x="6204206" y="3524121"/>
                </a:lnTo>
                <a:lnTo>
                  <a:pt x="6208522" y="3524121"/>
                </a:lnTo>
                <a:lnTo>
                  <a:pt x="6209466" y="3519805"/>
                </a:lnTo>
                <a:close/>
                <a:moveTo>
                  <a:pt x="6094282" y="3517782"/>
                </a:moveTo>
                <a:lnTo>
                  <a:pt x="6090101" y="3521963"/>
                </a:lnTo>
                <a:lnTo>
                  <a:pt x="6092124" y="3524121"/>
                </a:lnTo>
                <a:lnTo>
                  <a:pt x="6096440" y="3518726"/>
                </a:lnTo>
                <a:lnTo>
                  <a:pt x="6095361" y="3517782"/>
                </a:lnTo>
                <a:close/>
                <a:moveTo>
                  <a:pt x="2067453" y="3517378"/>
                </a:moveTo>
                <a:lnTo>
                  <a:pt x="2064215" y="3521694"/>
                </a:lnTo>
                <a:lnTo>
                  <a:pt x="2069609" y="3521694"/>
                </a:lnTo>
                <a:lnTo>
                  <a:pt x="2069609" y="3517378"/>
                </a:lnTo>
                <a:close/>
                <a:moveTo>
                  <a:pt x="3715098" y="3515894"/>
                </a:moveTo>
                <a:lnTo>
                  <a:pt x="3716177" y="3519131"/>
                </a:lnTo>
                <a:lnTo>
                  <a:pt x="3718200" y="3519131"/>
                </a:lnTo>
                <a:lnTo>
                  <a:pt x="3718200" y="3518052"/>
                </a:lnTo>
                <a:lnTo>
                  <a:pt x="3716177" y="3515894"/>
                </a:lnTo>
                <a:close/>
                <a:moveTo>
                  <a:pt x="6678954" y="3515624"/>
                </a:moveTo>
                <a:lnTo>
                  <a:pt x="6675717" y="3516703"/>
                </a:lnTo>
                <a:lnTo>
                  <a:pt x="6675717" y="3521019"/>
                </a:lnTo>
                <a:lnTo>
                  <a:pt x="6678954" y="3524256"/>
                </a:lnTo>
                <a:lnTo>
                  <a:pt x="6681112" y="3524256"/>
                </a:lnTo>
                <a:lnTo>
                  <a:pt x="6683135" y="3522098"/>
                </a:lnTo>
                <a:lnTo>
                  <a:pt x="6683135" y="3518861"/>
                </a:lnTo>
                <a:cubicBezTo>
                  <a:pt x="6683135" y="3517782"/>
                  <a:pt x="6681741" y="3516703"/>
                  <a:pt x="6678954" y="3515624"/>
                </a:cubicBezTo>
                <a:close/>
                <a:moveTo>
                  <a:pt x="7659656" y="3515085"/>
                </a:moveTo>
                <a:lnTo>
                  <a:pt x="7669368" y="3515085"/>
                </a:lnTo>
                <a:lnTo>
                  <a:pt x="7675842" y="3520480"/>
                </a:lnTo>
                <a:lnTo>
                  <a:pt x="7678000" y="3520480"/>
                </a:lnTo>
                <a:lnTo>
                  <a:pt x="7686497" y="3517243"/>
                </a:lnTo>
                <a:cubicBezTo>
                  <a:pt x="7689374" y="3517243"/>
                  <a:pt x="7695129" y="3520840"/>
                  <a:pt x="7703761" y="3528033"/>
                </a:cubicBezTo>
                <a:lnTo>
                  <a:pt x="7703761" y="3530191"/>
                </a:lnTo>
                <a:lnTo>
                  <a:pt x="7699445" y="3536665"/>
                </a:lnTo>
                <a:lnTo>
                  <a:pt x="7700524" y="3547455"/>
                </a:lnTo>
                <a:lnTo>
                  <a:pt x="7699445" y="3556087"/>
                </a:lnTo>
                <a:lnTo>
                  <a:pt x="7700524" y="3560403"/>
                </a:lnTo>
                <a:lnTo>
                  <a:pt x="7703761" y="3560403"/>
                </a:lnTo>
                <a:lnTo>
                  <a:pt x="7709156" y="3556087"/>
                </a:lnTo>
                <a:lnTo>
                  <a:pt x="7723183" y="3562561"/>
                </a:lnTo>
                <a:lnTo>
                  <a:pt x="7731815" y="3562561"/>
                </a:lnTo>
                <a:cubicBezTo>
                  <a:pt x="7731815" y="3559684"/>
                  <a:pt x="7732534" y="3558245"/>
                  <a:pt x="7733973" y="3558245"/>
                </a:cubicBezTo>
                <a:lnTo>
                  <a:pt x="7745842" y="3559324"/>
                </a:lnTo>
                <a:cubicBezTo>
                  <a:pt x="7748719" y="3559324"/>
                  <a:pt x="7751237" y="3554289"/>
                  <a:pt x="7753395" y="3544218"/>
                </a:cubicBezTo>
                <a:lnTo>
                  <a:pt x="7754474" y="3537744"/>
                </a:lnTo>
                <a:lnTo>
                  <a:pt x="7755553" y="3536665"/>
                </a:lnTo>
                <a:lnTo>
                  <a:pt x="7756632" y="3536665"/>
                </a:lnTo>
                <a:lnTo>
                  <a:pt x="7759869" y="3538823"/>
                </a:lnTo>
                <a:lnTo>
                  <a:pt x="7758790" y="3544218"/>
                </a:lnTo>
                <a:cubicBezTo>
                  <a:pt x="7760588" y="3552131"/>
                  <a:pt x="7764904" y="3556087"/>
                  <a:pt x="7771738" y="3556087"/>
                </a:cubicBezTo>
                <a:lnTo>
                  <a:pt x="7771738" y="3555008"/>
                </a:lnTo>
                <a:lnTo>
                  <a:pt x="7772817" y="3543139"/>
                </a:lnTo>
                <a:lnTo>
                  <a:pt x="7769580" y="3533428"/>
                </a:lnTo>
                <a:lnTo>
                  <a:pt x="7768501" y="3533428"/>
                </a:lnTo>
                <a:lnTo>
                  <a:pt x="7769580" y="3525875"/>
                </a:lnTo>
                <a:cubicBezTo>
                  <a:pt x="7766343" y="3524436"/>
                  <a:pt x="7764545" y="3522998"/>
                  <a:pt x="7764185" y="3521559"/>
                </a:cubicBezTo>
                <a:lnTo>
                  <a:pt x="7764185" y="3520480"/>
                </a:lnTo>
                <a:cubicBezTo>
                  <a:pt x="7764185" y="3519401"/>
                  <a:pt x="7765624" y="3518322"/>
                  <a:pt x="7768501" y="3517243"/>
                </a:cubicBezTo>
                <a:lnTo>
                  <a:pt x="7789002" y="3525875"/>
                </a:lnTo>
                <a:cubicBezTo>
                  <a:pt x="7789002" y="3530910"/>
                  <a:pt x="7791520" y="3533428"/>
                  <a:pt x="7796555" y="3533428"/>
                </a:cubicBezTo>
                <a:cubicBezTo>
                  <a:pt x="7804468" y="3535226"/>
                  <a:pt x="7808424" y="3539183"/>
                  <a:pt x="7808424" y="3545297"/>
                </a:cubicBezTo>
                <a:cubicBezTo>
                  <a:pt x="7808424" y="3547815"/>
                  <a:pt x="7807345" y="3549973"/>
                  <a:pt x="7805187" y="3551771"/>
                </a:cubicBezTo>
                <a:cubicBezTo>
                  <a:pt x="7810223" y="3557526"/>
                  <a:pt x="7812740" y="3561482"/>
                  <a:pt x="7812740" y="3563640"/>
                </a:cubicBezTo>
                <a:cubicBezTo>
                  <a:pt x="7812021" y="3570653"/>
                  <a:pt x="7807345" y="3579285"/>
                  <a:pt x="7798713" y="3589536"/>
                </a:cubicBezTo>
                <a:lnTo>
                  <a:pt x="7795476" y="3589536"/>
                </a:lnTo>
                <a:lnTo>
                  <a:pt x="7790081" y="3587378"/>
                </a:lnTo>
                <a:lnTo>
                  <a:pt x="7784686" y="3589536"/>
                </a:lnTo>
                <a:cubicBezTo>
                  <a:pt x="7781269" y="3589536"/>
                  <a:pt x="7779471" y="3587018"/>
                  <a:pt x="7779291" y="3581983"/>
                </a:cubicBezTo>
                <a:lnTo>
                  <a:pt x="7777133" y="3581983"/>
                </a:lnTo>
                <a:cubicBezTo>
                  <a:pt x="7777133" y="3587018"/>
                  <a:pt x="7774975" y="3589536"/>
                  <a:pt x="7770659" y="3589536"/>
                </a:cubicBezTo>
                <a:lnTo>
                  <a:pt x="7759869" y="3596010"/>
                </a:lnTo>
                <a:lnTo>
                  <a:pt x="7754474" y="3601405"/>
                </a:lnTo>
                <a:cubicBezTo>
                  <a:pt x="7751597" y="3601405"/>
                  <a:pt x="7750158" y="3598887"/>
                  <a:pt x="7750158" y="3593852"/>
                </a:cubicBezTo>
                <a:lnTo>
                  <a:pt x="7748000" y="3593852"/>
                </a:lnTo>
                <a:lnTo>
                  <a:pt x="7748000" y="3592773"/>
                </a:lnTo>
                <a:lnTo>
                  <a:pt x="7741526" y="3599247"/>
                </a:lnTo>
                <a:lnTo>
                  <a:pt x="7736131" y="3600326"/>
                </a:lnTo>
                <a:cubicBezTo>
                  <a:pt x="7727679" y="3600326"/>
                  <a:pt x="7722284" y="3597808"/>
                  <a:pt x="7719946" y="3592773"/>
                </a:cubicBezTo>
                <a:lnTo>
                  <a:pt x="7715630" y="3590615"/>
                </a:lnTo>
                <a:lnTo>
                  <a:pt x="7715630" y="3591694"/>
                </a:lnTo>
                <a:lnTo>
                  <a:pt x="7716709" y="3596010"/>
                </a:lnTo>
                <a:lnTo>
                  <a:pt x="7713472" y="3598168"/>
                </a:lnTo>
                <a:lnTo>
                  <a:pt x="7708077" y="3596010"/>
                </a:lnTo>
                <a:cubicBezTo>
                  <a:pt x="7704300" y="3598168"/>
                  <a:pt x="7699984" y="3599247"/>
                  <a:pt x="7695129" y="3599247"/>
                </a:cubicBezTo>
                <a:cubicBezTo>
                  <a:pt x="7676876" y="3599247"/>
                  <a:pt x="7665052" y="3594212"/>
                  <a:pt x="7659656" y="3584141"/>
                </a:cubicBezTo>
                <a:lnTo>
                  <a:pt x="7659656" y="3583062"/>
                </a:lnTo>
                <a:lnTo>
                  <a:pt x="7660736" y="3575509"/>
                </a:lnTo>
                <a:lnTo>
                  <a:pt x="7658578" y="3569035"/>
                </a:lnTo>
                <a:lnTo>
                  <a:pt x="7658578" y="3565798"/>
                </a:lnTo>
                <a:lnTo>
                  <a:pt x="7660736" y="3557166"/>
                </a:lnTo>
                <a:lnTo>
                  <a:pt x="7660736" y="3556087"/>
                </a:lnTo>
                <a:lnTo>
                  <a:pt x="7657498" y="3551771"/>
                </a:lnTo>
                <a:lnTo>
                  <a:pt x="7658578" y="3540981"/>
                </a:lnTo>
                <a:cubicBezTo>
                  <a:pt x="7656420" y="3540981"/>
                  <a:pt x="7655340" y="3535586"/>
                  <a:pt x="7655340" y="3524796"/>
                </a:cubicBezTo>
                <a:cubicBezTo>
                  <a:pt x="7656779" y="3518322"/>
                  <a:pt x="7658218" y="3515085"/>
                  <a:pt x="7659656" y="3515085"/>
                </a:cubicBezTo>
                <a:close/>
                <a:moveTo>
                  <a:pt x="4081541" y="3515085"/>
                </a:moveTo>
                <a:lnTo>
                  <a:pt x="4081541" y="3517378"/>
                </a:lnTo>
                <a:lnTo>
                  <a:pt x="4082754" y="3517378"/>
                </a:lnTo>
                <a:lnTo>
                  <a:pt x="4082754" y="3515085"/>
                </a:lnTo>
                <a:close/>
                <a:moveTo>
                  <a:pt x="5751038" y="3513601"/>
                </a:moveTo>
                <a:lnTo>
                  <a:pt x="5751038" y="3517917"/>
                </a:lnTo>
                <a:lnTo>
                  <a:pt x="5753196" y="3517917"/>
                </a:lnTo>
                <a:lnTo>
                  <a:pt x="5755354" y="3515759"/>
                </a:lnTo>
                <a:lnTo>
                  <a:pt x="5753196" y="3513601"/>
                </a:lnTo>
                <a:close/>
                <a:moveTo>
                  <a:pt x="6224302" y="3513466"/>
                </a:moveTo>
                <a:lnTo>
                  <a:pt x="6226460" y="3515624"/>
                </a:lnTo>
                <a:lnTo>
                  <a:pt x="6224302" y="3517782"/>
                </a:lnTo>
                <a:lnTo>
                  <a:pt x="6223223" y="3517782"/>
                </a:lnTo>
                <a:lnTo>
                  <a:pt x="6221200" y="3515624"/>
                </a:lnTo>
                <a:close/>
                <a:moveTo>
                  <a:pt x="5194826" y="3513466"/>
                </a:moveTo>
                <a:lnTo>
                  <a:pt x="5194826" y="3516703"/>
                </a:lnTo>
                <a:lnTo>
                  <a:pt x="5195905" y="3516703"/>
                </a:lnTo>
                <a:lnTo>
                  <a:pt x="5195905" y="3513466"/>
                </a:lnTo>
                <a:close/>
                <a:moveTo>
                  <a:pt x="1054160" y="3513196"/>
                </a:moveTo>
                <a:lnTo>
                  <a:pt x="1052001" y="3515354"/>
                </a:lnTo>
                <a:lnTo>
                  <a:pt x="1053081" y="3516433"/>
                </a:lnTo>
                <a:lnTo>
                  <a:pt x="1053081" y="3517512"/>
                </a:lnTo>
                <a:lnTo>
                  <a:pt x="1056319" y="3516433"/>
                </a:lnTo>
                <a:lnTo>
                  <a:pt x="1056319" y="3513196"/>
                </a:lnTo>
                <a:close/>
                <a:moveTo>
                  <a:pt x="5596876" y="3512522"/>
                </a:moveTo>
                <a:lnTo>
                  <a:pt x="5596876" y="3514680"/>
                </a:lnTo>
                <a:lnTo>
                  <a:pt x="5599168" y="3514680"/>
                </a:lnTo>
                <a:lnTo>
                  <a:pt x="5599168" y="3512522"/>
                </a:lnTo>
                <a:close/>
                <a:moveTo>
                  <a:pt x="4243526" y="3511848"/>
                </a:moveTo>
                <a:lnTo>
                  <a:pt x="4243526" y="3514006"/>
                </a:lnTo>
                <a:lnTo>
                  <a:pt x="4244605" y="3514006"/>
                </a:lnTo>
                <a:lnTo>
                  <a:pt x="4246898" y="3511848"/>
                </a:lnTo>
                <a:close/>
                <a:moveTo>
                  <a:pt x="3703364" y="3511578"/>
                </a:moveTo>
                <a:lnTo>
                  <a:pt x="3703364" y="3513736"/>
                </a:lnTo>
                <a:lnTo>
                  <a:pt x="3708624" y="3514815"/>
                </a:lnTo>
                <a:lnTo>
                  <a:pt x="3708624" y="3512657"/>
                </a:lnTo>
                <a:close/>
                <a:moveTo>
                  <a:pt x="6074186" y="3511443"/>
                </a:moveTo>
                <a:lnTo>
                  <a:pt x="6074186" y="3513466"/>
                </a:lnTo>
                <a:lnTo>
                  <a:pt x="6075265" y="3513466"/>
                </a:lnTo>
                <a:lnTo>
                  <a:pt x="6075265" y="3511443"/>
                </a:lnTo>
                <a:close/>
                <a:moveTo>
                  <a:pt x="3709703" y="3510499"/>
                </a:moveTo>
                <a:lnTo>
                  <a:pt x="3709703" y="3512657"/>
                </a:lnTo>
                <a:lnTo>
                  <a:pt x="3712940" y="3512657"/>
                </a:lnTo>
                <a:lnTo>
                  <a:pt x="3710782" y="3510499"/>
                </a:lnTo>
                <a:close/>
                <a:moveTo>
                  <a:pt x="4235838" y="3509690"/>
                </a:moveTo>
                <a:lnTo>
                  <a:pt x="4235838" y="3514006"/>
                </a:lnTo>
                <a:lnTo>
                  <a:pt x="4237052" y="3514006"/>
                </a:lnTo>
                <a:lnTo>
                  <a:pt x="4237052" y="3509690"/>
                </a:lnTo>
                <a:close/>
                <a:moveTo>
                  <a:pt x="3733171" y="3509420"/>
                </a:moveTo>
                <a:lnTo>
                  <a:pt x="3733171" y="3512657"/>
                </a:lnTo>
                <a:lnTo>
                  <a:pt x="3740589" y="3522233"/>
                </a:lnTo>
                <a:lnTo>
                  <a:pt x="3741668" y="3522233"/>
                </a:lnTo>
                <a:lnTo>
                  <a:pt x="3742747" y="3521154"/>
                </a:lnTo>
                <a:lnTo>
                  <a:pt x="3743826" y="3521154"/>
                </a:lnTo>
                <a:cubicBezTo>
                  <a:pt x="3743826" y="3515849"/>
                  <a:pt x="3741713" y="3511938"/>
                  <a:pt x="3737487" y="3509420"/>
                </a:cubicBezTo>
                <a:close/>
                <a:moveTo>
                  <a:pt x="5222071" y="3509150"/>
                </a:moveTo>
                <a:lnTo>
                  <a:pt x="5219913" y="3511308"/>
                </a:lnTo>
                <a:lnTo>
                  <a:pt x="5219913" y="3512387"/>
                </a:lnTo>
                <a:lnTo>
                  <a:pt x="5222071" y="3514545"/>
                </a:lnTo>
                <a:lnTo>
                  <a:pt x="5224229" y="3514545"/>
                </a:lnTo>
                <a:lnTo>
                  <a:pt x="5225308" y="3509150"/>
                </a:lnTo>
                <a:close/>
                <a:moveTo>
                  <a:pt x="3702285" y="3508341"/>
                </a:moveTo>
                <a:lnTo>
                  <a:pt x="3700127" y="3510499"/>
                </a:lnTo>
                <a:lnTo>
                  <a:pt x="3702285" y="3510499"/>
                </a:lnTo>
                <a:close/>
                <a:moveTo>
                  <a:pt x="3694732" y="3508341"/>
                </a:moveTo>
                <a:lnTo>
                  <a:pt x="3694732" y="3510499"/>
                </a:lnTo>
                <a:lnTo>
                  <a:pt x="3696890" y="3510499"/>
                </a:lnTo>
                <a:close/>
                <a:moveTo>
                  <a:pt x="5234075" y="3508071"/>
                </a:moveTo>
                <a:lnTo>
                  <a:pt x="5234075" y="3511308"/>
                </a:lnTo>
                <a:lnTo>
                  <a:pt x="5235154" y="3511308"/>
                </a:lnTo>
                <a:lnTo>
                  <a:pt x="5235154" y="3508071"/>
                </a:lnTo>
                <a:close/>
                <a:moveTo>
                  <a:pt x="9208660" y="3507936"/>
                </a:moveTo>
                <a:lnTo>
                  <a:pt x="9206502" y="3510094"/>
                </a:lnTo>
                <a:lnTo>
                  <a:pt x="9208660" y="3512252"/>
                </a:lnTo>
                <a:lnTo>
                  <a:pt x="9210818" y="3512252"/>
                </a:lnTo>
                <a:lnTo>
                  <a:pt x="9210818" y="3507936"/>
                </a:lnTo>
                <a:close/>
                <a:moveTo>
                  <a:pt x="2244677" y="3507667"/>
                </a:moveTo>
                <a:lnTo>
                  <a:pt x="2242520" y="3509825"/>
                </a:lnTo>
                <a:lnTo>
                  <a:pt x="2242520" y="3510904"/>
                </a:lnTo>
                <a:lnTo>
                  <a:pt x="2245758" y="3514141"/>
                </a:lnTo>
                <a:lnTo>
                  <a:pt x="2247915" y="3514141"/>
                </a:lnTo>
                <a:lnTo>
                  <a:pt x="2250074" y="3511983"/>
                </a:lnTo>
                <a:lnTo>
                  <a:pt x="2250074" y="3507667"/>
                </a:lnTo>
                <a:close/>
                <a:moveTo>
                  <a:pt x="1726096" y="3507262"/>
                </a:moveTo>
                <a:cubicBezTo>
                  <a:pt x="1726096" y="3509959"/>
                  <a:pt x="1724388" y="3511308"/>
                  <a:pt x="1720972" y="3511308"/>
                </a:cubicBezTo>
                <a:lnTo>
                  <a:pt x="1720972" y="3516433"/>
                </a:lnTo>
                <a:lnTo>
                  <a:pt x="1723938" y="3516433"/>
                </a:lnTo>
                <a:lnTo>
                  <a:pt x="1727041" y="3514410"/>
                </a:lnTo>
                <a:lnTo>
                  <a:pt x="1729063" y="3517512"/>
                </a:lnTo>
                <a:lnTo>
                  <a:pt x="1728120" y="3518591"/>
                </a:lnTo>
                <a:lnTo>
                  <a:pt x="1728120" y="3519536"/>
                </a:lnTo>
                <a:lnTo>
                  <a:pt x="1731222" y="3518591"/>
                </a:lnTo>
                <a:cubicBezTo>
                  <a:pt x="1731222" y="3513466"/>
                  <a:pt x="1729513" y="3509690"/>
                  <a:pt x="1726096" y="3507262"/>
                </a:cubicBezTo>
                <a:close/>
                <a:moveTo>
                  <a:pt x="6605986" y="3507127"/>
                </a:moveTo>
                <a:lnTo>
                  <a:pt x="6605986" y="3509285"/>
                </a:lnTo>
                <a:lnTo>
                  <a:pt x="6607065" y="3509285"/>
                </a:lnTo>
                <a:lnTo>
                  <a:pt x="6607065" y="3507127"/>
                </a:lnTo>
                <a:close/>
                <a:moveTo>
                  <a:pt x="6102780" y="3506048"/>
                </a:moveTo>
                <a:lnTo>
                  <a:pt x="6102780" y="3508206"/>
                </a:lnTo>
                <a:lnTo>
                  <a:pt x="6105882" y="3508206"/>
                </a:lnTo>
                <a:lnTo>
                  <a:pt x="6105882" y="3506048"/>
                </a:lnTo>
                <a:close/>
                <a:moveTo>
                  <a:pt x="5763042" y="3504969"/>
                </a:moveTo>
                <a:lnTo>
                  <a:pt x="5763042" y="3507127"/>
                </a:lnTo>
                <a:cubicBezTo>
                  <a:pt x="5764481" y="3507127"/>
                  <a:pt x="5765200" y="3508206"/>
                  <a:pt x="5765200" y="3510364"/>
                </a:cubicBezTo>
                <a:lnTo>
                  <a:pt x="5766279" y="3510364"/>
                </a:lnTo>
                <a:lnTo>
                  <a:pt x="5766279" y="3507127"/>
                </a:lnTo>
                <a:lnTo>
                  <a:pt x="5764121" y="3504969"/>
                </a:lnTo>
                <a:close/>
                <a:moveTo>
                  <a:pt x="8693045" y="3504025"/>
                </a:moveTo>
                <a:lnTo>
                  <a:pt x="8693646" y="3504025"/>
                </a:lnTo>
                <a:lnTo>
                  <a:pt x="8693941" y="3505104"/>
                </a:lnTo>
                <a:lnTo>
                  <a:pt x="8693045" y="3505104"/>
                </a:lnTo>
                <a:close/>
                <a:moveTo>
                  <a:pt x="1725016" y="3503216"/>
                </a:moveTo>
                <a:lnTo>
                  <a:pt x="1727041" y="3505239"/>
                </a:lnTo>
                <a:lnTo>
                  <a:pt x="1727041" y="3503216"/>
                </a:lnTo>
                <a:close/>
                <a:moveTo>
                  <a:pt x="5670113" y="3502946"/>
                </a:moveTo>
                <a:lnTo>
                  <a:pt x="5667955" y="3504969"/>
                </a:lnTo>
                <a:lnTo>
                  <a:pt x="5667955" y="3506048"/>
                </a:lnTo>
                <a:lnTo>
                  <a:pt x="5673485" y="3511443"/>
                </a:lnTo>
                <a:cubicBezTo>
                  <a:pt x="5676362" y="3510364"/>
                  <a:pt x="5677801" y="3509285"/>
                  <a:pt x="5677801" y="3508206"/>
                </a:cubicBezTo>
                <a:lnTo>
                  <a:pt x="5677801" y="3507127"/>
                </a:lnTo>
                <a:cubicBezTo>
                  <a:pt x="5675643" y="3507127"/>
                  <a:pt x="5674564" y="3506048"/>
                  <a:pt x="5674564" y="3503890"/>
                </a:cubicBezTo>
                <a:lnTo>
                  <a:pt x="5673485" y="3502946"/>
                </a:lnTo>
                <a:close/>
                <a:moveTo>
                  <a:pt x="9295654" y="3502676"/>
                </a:moveTo>
                <a:lnTo>
                  <a:pt x="9294575" y="3503755"/>
                </a:lnTo>
                <a:lnTo>
                  <a:pt x="9294575" y="3506857"/>
                </a:lnTo>
                <a:lnTo>
                  <a:pt x="9297812" y="3506857"/>
                </a:lnTo>
                <a:lnTo>
                  <a:pt x="9299970" y="3504834"/>
                </a:lnTo>
                <a:lnTo>
                  <a:pt x="9299970" y="3503755"/>
                </a:lnTo>
                <a:close/>
                <a:moveTo>
                  <a:pt x="8778016" y="3501867"/>
                </a:moveTo>
                <a:lnTo>
                  <a:pt x="8778016" y="3504025"/>
                </a:lnTo>
                <a:lnTo>
                  <a:pt x="8779095" y="3504025"/>
                </a:lnTo>
                <a:lnTo>
                  <a:pt x="8779095" y="3501867"/>
                </a:lnTo>
                <a:close/>
                <a:moveTo>
                  <a:pt x="6089022" y="3501867"/>
                </a:moveTo>
                <a:cubicBezTo>
                  <a:pt x="6086864" y="3503306"/>
                  <a:pt x="6084032" y="3504025"/>
                  <a:pt x="6080525" y="3504025"/>
                </a:cubicBezTo>
                <a:lnTo>
                  <a:pt x="6080525" y="3506048"/>
                </a:lnTo>
                <a:cubicBezTo>
                  <a:pt x="6083043" y="3506048"/>
                  <a:pt x="6084796" y="3507846"/>
                  <a:pt x="6085785" y="3511443"/>
                </a:cubicBezTo>
                <a:cubicBezTo>
                  <a:pt x="6090011" y="3509825"/>
                  <a:pt x="6092124" y="3508386"/>
                  <a:pt x="6092124" y="3507127"/>
                </a:cubicBezTo>
                <a:lnTo>
                  <a:pt x="6092124" y="3506048"/>
                </a:lnTo>
                <a:close/>
                <a:moveTo>
                  <a:pt x="6610302" y="3501732"/>
                </a:moveTo>
                <a:lnTo>
                  <a:pt x="6608144" y="3506048"/>
                </a:lnTo>
                <a:lnTo>
                  <a:pt x="6609223" y="3506048"/>
                </a:lnTo>
                <a:cubicBezTo>
                  <a:pt x="6610662" y="3506048"/>
                  <a:pt x="6611381" y="3504969"/>
                  <a:pt x="6611381" y="3502811"/>
                </a:cubicBezTo>
                <a:lnTo>
                  <a:pt x="6611381" y="3501732"/>
                </a:lnTo>
                <a:close/>
                <a:moveTo>
                  <a:pt x="9303207" y="3501597"/>
                </a:moveTo>
                <a:lnTo>
                  <a:pt x="9303207" y="3506857"/>
                </a:lnTo>
                <a:cubicBezTo>
                  <a:pt x="9306085" y="3513961"/>
                  <a:pt x="9307523" y="3519266"/>
                  <a:pt x="9307523" y="3522773"/>
                </a:cubicBezTo>
                <a:lnTo>
                  <a:pt x="9308602" y="3522773"/>
                </a:lnTo>
                <a:lnTo>
                  <a:pt x="9308602" y="3517512"/>
                </a:lnTo>
                <a:cubicBezTo>
                  <a:pt x="9305725" y="3511848"/>
                  <a:pt x="9304286" y="3506543"/>
                  <a:pt x="9304286" y="3501597"/>
                </a:cubicBezTo>
                <a:close/>
                <a:moveTo>
                  <a:pt x="7573336" y="3501058"/>
                </a:moveTo>
                <a:lnTo>
                  <a:pt x="7573336" y="3502137"/>
                </a:lnTo>
                <a:lnTo>
                  <a:pt x="7575494" y="3502137"/>
                </a:lnTo>
                <a:lnTo>
                  <a:pt x="7575494" y="3501058"/>
                </a:lnTo>
                <a:close/>
                <a:moveTo>
                  <a:pt x="3754481" y="3500923"/>
                </a:moveTo>
                <a:lnTo>
                  <a:pt x="3754481" y="3506318"/>
                </a:lnTo>
                <a:lnTo>
                  <a:pt x="3756640" y="3506318"/>
                </a:lnTo>
                <a:lnTo>
                  <a:pt x="3755561" y="3500923"/>
                </a:lnTo>
                <a:close/>
                <a:moveTo>
                  <a:pt x="6265574" y="3499709"/>
                </a:moveTo>
                <a:cubicBezTo>
                  <a:pt x="6265574" y="3501148"/>
                  <a:pt x="6264495" y="3501867"/>
                  <a:pt x="6262337" y="3501867"/>
                </a:cubicBezTo>
                <a:lnTo>
                  <a:pt x="6262337" y="3502946"/>
                </a:lnTo>
                <a:cubicBezTo>
                  <a:pt x="6267283" y="3502946"/>
                  <a:pt x="6270475" y="3503665"/>
                  <a:pt x="6271913" y="3505104"/>
                </a:cubicBezTo>
                <a:lnTo>
                  <a:pt x="6275016" y="3505104"/>
                </a:lnTo>
                <a:lnTo>
                  <a:pt x="6275016" y="3504025"/>
                </a:lnTo>
                <a:close/>
                <a:moveTo>
                  <a:pt x="6253840" y="3499709"/>
                </a:moveTo>
                <a:lnTo>
                  <a:pt x="6253840" y="3500788"/>
                </a:lnTo>
                <a:lnTo>
                  <a:pt x="6261258" y="3502946"/>
                </a:lnTo>
                <a:lnTo>
                  <a:pt x="6261258" y="3501867"/>
                </a:lnTo>
                <a:lnTo>
                  <a:pt x="6262337" y="3500788"/>
                </a:lnTo>
                <a:lnTo>
                  <a:pt x="6263416" y="3500788"/>
                </a:lnTo>
                <a:lnTo>
                  <a:pt x="6263416" y="3499709"/>
                </a:lnTo>
                <a:close/>
                <a:moveTo>
                  <a:pt x="8138181" y="3499574"/>
                </a:moveTo>
                <a:lnTo>
                  <a:pt x="8138181" y="3501597"/>
                </a:lnTo>
                <a:lnTo>
                  <a:pt x="8140339" y="3501597"/>
                </a:lnTo>
                <a:lnTo>
                  <a:pt x="8140339" y="3499574"/>
                </a:lnTo>
                <a:close/>
                <a:moveTo>
                  <a:pt x="6200025" y="3498630"/>
                </a:moveTo>
                <a:lnTo>
                  <a:pt x="6200025" y="3499709"/>
                </a:lnTo>
                <a:lnTo>
                  <a:pt x="6201104" y="3505104"/>
                </a:lnTo>
                <a:lnTo>
                  <a:pt x="6202048" y="3505104"/>
                </a:lnTo>
                <a:lnTo>
                  <a:pt x="6204206" y="3502946"/>
                </a:lnTo>
                <a:lnTo>
                  <a:pt x="6204206" y="3498630"/>
                </a:lnTo>
                <a:close/>
                <a:moveTo>
                  <a:pt x="8255927" y="3498495"/>
                </a:moveTo>
                <a:lnTo>
                  <a:pt x="8251611" y="3501597"/>
                </a:lnTo>
                <a:lnTo>
                  <a:pt x="8254848" y="3504834"/>
                </a:lnTo>
                <a:lnTo>
                  <a:pt x="8257006" y="3504834"/>
                </a:lnTo>
                <a:lnTo>
                  <a:pt x="8260108" y="3501597"/>
                </a:lnTo>
                <a:close/>
                <a:moveTo>
                  <a:pt x="5203593" y="3498360"/>
                </a:moveTo>
                <a:lnTo>
                  <a:pt x="5203593" y="3502676"/>
                </a:lnTo>
                <a:lnTo>
                  <a:pt x="5206830" y="3505913"/>
                </a:lnTo>
                <a:lnTo>
                  <a:pt x="5208988" y="3505913"/>
                </a:lnTo>
                <a:lnTo>
                  <a:pt x="5212225" y="3502676"/>
                </a:lnTo>
                <a:lnTo>
                  <a:pt x="5212225" y="3501597"/>
                </a:lnTo>
                <a:cubicBezTo>
                  <a:pt x="5211506" y="3499439"/>
                  <a:pt x="5209348" y="3498360"/>
                  <a:pt x="5205751" y="3498360"/>
                </a:cubicBezTo>
                <a:close/>
                <a:moveTo>
                  <a:pt x="5765200" y="3497551"/>
                </a:moveTo>
                <a:lnTo>
                  <a:pt x="5763042" y="3499709"/>
                </a:lnTo>
                <a:lnTo>
                  <a:pt x="5763042" y="3502946"/>
                </a:lnTo>
                <a:lnTo>
                  <a:pt x="5764121" y="3502946"/>
                </a:lnTo>
                <a:lnTo>
                  <a:pt x="5766279" y="3498630"/>
                </a:lnTo>
                <a:lnTo>
                  <a:pt x="5766279" y="3497551"/>
                </a:lnTo>
                <a:close/>
                <a:moveTo>
                  <a:pt x="6595331" y="3497416"/>
                </a:moveTo>
                <a:lnTo>
                  <a:pt x="6607065" y="3497416"/>
                </a:lnTo>
                <a:lnTo>
                  <a:pt x="6607065" y="3500653"/>
                </a:lnTo>
                <a:lnTo>
                  <a:pt x="6609223" y="3500653"/>
                </a:lnTo>
                <a:cubicBezTo>
                  <a:pt x="6609223" y="3498495"/>
                  <a:pt x="6609943" y="3497416"/>
                  <a:pt x="6611381" y="3497416"/>
                </a:cubicBezTo>
                <a:lnTo>
                  <a:pt x="6618934" y="3497416"/>
                </a:lnTo>
                <a:cubicBezTo>
                  <a:pt x="6624599" y="3497776"/>
                  <a:pt x="6627431" y="3500653"/>
                  <a:pt x="6627431" y="3506048"/>
                </a:cubicBezTo>
                <a:lnTo>
                  <a:pt x="6630668" y="3509285"/>
                </a:lnTo>
                <a:cubicBezTo>
                  <a:pt x="6630668" y="3511443"/>
                  <a:pt x="6626757" y="3512882"/>
                  <a:pt x="6618934" y="3513601"/>
                </a:cubicBezTo>
                <a:lnTo>
                  <a:pt x="6610302" y="3511443"/>
                </a:lnTo>
                <a:lnTo>
                  <a:pt x="6609223" y="3512522"/>
                </a:lnTo>
                <a:lnTo>
                  <a:pt x="6608144" y="3512522"/>
                </a:lnTo>
                <a:lnTo>
                  <a:pt x="6603828" y="3511443"/>
                </a:lnTo>
                <a:lnTo>
                  <a:pt x="6598568" y="3512522"/>
                </a:lnTo>
                <a:lnTo>
                  <a:pt x="6594252" y="3511443"/>
                </a:lnTo>
                <a:lnTo>
                  <a:pt x="6587778" y="3513601"/>
                </a:lnTo>
                <a:cubicBezTo>
                  <a:pt x="6579056" y="3513601"/>
                  <a:pt x="6572987" y="3512162"/>
                  <a:pt x="6569570" y="3509285"/>
                </a:cubicBezTo>
                <a:lnTo>
                  <a:pt x="6568491" y="3509285"/>
                </a:lnTo>
                <a:cubicBezTo>
                  <a:pt x="6565793" y="3511443"/>
                  <a:pt x="6563276" y="3512522"/>
                  <a:pt x="6560938" y="3512522"/>
                </a:cubicBezTo>
                <a:cubicBezTo>
                  <a:pt x="6557431" y="3511443"/>
                  <a:pt x="6555678" y="3508925"/>
                  <a:pt x="6555678" y="3504969"/>
                </a:cubicBezTo>
                <a:lnTo>
                  <a:pt x="6555678" y="3503890"/>
                </a:lnTo>
                <a:cubicBezTo>
                  <a:pt x="6555678" y="3502811"/>
                  <a:pt x="6560668" y="3501372"/>
                  <a:pt x="6570649" y="3499574"/>
                </a:cubicBezTo>
                <a:lnTo>
                  <a:pt x="6571728" y="3498495"/>
                </a:lnTo>
                <a:cubicBezTo>
                  <a:pt x="6575864" y="3500653"/>
                  <a:pt x="6580135" y="3501732"/>
                  <a:pt x="6584541" y="3501732"/>
                </a:cubicBezTo>
                <a:close/>
                <a:moveTo>
                  <a:pt x="5132513" y="3497146"/>
                </a:moveTo>
                <a:cubicBezTo>
                  <a:pt x="5132513" y="3504429"/>
                  <a:pt x="5130355" y="3508071"/>
                  <a:pt x="5126039" y="3508071"/>
                </a:cubicBezTo>
                <a:lnTo>
                  <a:pt x="5126039" y="3511308"/>
                </a:lnTo>
                <a:lnTo>
                  <a:pt x="5129276" y="3511308"/>
                </a:lnTo>
                <a:cubicBezTo>
                  <a:pt x="5135840" y="3507352"/>
                  <a:pt x="5139122" y="3504834"/>
                  <a:pt x="5139122" y="3503755"/>
                </a:cubicBezTo>
                <a:lnTo>
                  <a:pt x="5139122" y="3502676"/>
                </a:lnTo>
                <a:cubicBezTo>
                  <a:pt x="5137864" y="3499979"/>
                  <a:pt x="5135661" y="3498135"/>
                  <a:pt x="5132513" y="3497146"/>
                </a:cubicBezTo>
                <a:close/>
                <a:moveTo>
                  <a:pt x="4180135" y="3496472"/>
                </a:moveTo>
                <a:lnTo>
                  <a:pt x="4180135" y="3497686"/>
                </a:lnTo>
                <a:lnTo>
                  <a:pt x="4182293" y="3497686"/>
                </a:lnTo>
                <a:lnTo>
                  <a:pt x="4182293" y="3496472"/>
                </a:lnTo>
                <a:close/>
                <a:moveTo>
                  <a:pt x="3630801" y="3495663"/>
                </a:moveTo>
                <a:cubicBezTo>
                  <a:pt x="3627564" y="3497011"/>
                  <a:pt x="3625765" y="3498405"/>
                  <a:pt x="3625406" y="3499844"/>
                </a:cubicBezTo>
                <a:lnTo>
                  <a:pt x="3625406" y="3502002"/>
                </a:lnTo>
                <a:cubicBezTo>
                  <a:pt x="3626664" y="3504879"/>
                  <a:pt x="3629182" y="3506318"/>
                  <a:pt x="3632959" y="3506318"/>
                </a:cubicBezTo>
                <a:lnTo>
                  <a:pt x="3636196" y="3505239"/>
                </a:lnTo>
                <a:lnTo>
                  <a:pt x="3636196" y="3498765"/>
                </a:lnTo>
                <a:cubicBezTo>
                  <a:pt x="3636196" y="3497506"/>
                  <a:pt x="3634397" y="3496472"/>
                  <a:pt x="3630801" y="3495663"/>
                </a:cubicBezTo>
                <a:close/>
                <a:moveTo>
                  <a:pt x="9303207" y="3495258"/>
                </a:moveTo>
                <a:lnTo>
                  <a:pt x="9303207" y="3499439"/>
                </a:lnTo>
                <a:lnTo>
                  <a:pt x="9304286" y="3499439"/>
                </a:lnTo>
                <a:lnTo>
                  <a:pt x="9304286" y="3495258"/>
                </a:lnTo>
                <a:close/>
                <a:moveTo>
                  <a:pt x="7634840" y="3494584"/>
                </a:moveTo>
                <a:lnTo>
                  <a:pt x="7653182" y="3494584"/>
                </a:lnTo>
                <a:cubicBezTo>
                  <a:pt x="7655340" y="3494584"/>
                  <a:pt x="7656420" y="3496022"/>
                  <a:pt x="7656420" y="3498900"/>
                </a:cubicBezTo>
                <a:lnTo>
                  <a:pt x="7655340" y="3502137"/>
                </a:lnTo>
                <a:lnTo>
                  <a:pt x="7656420" y="3502137"/>
                </a:lnTo>
                <a:cubicBezTo>
                  <a:pt x="7658937" y="3499259"/>
                  <a:pt x="7668603" y="3497821"/>
                  <a:pt x="7685418" y="3497821"/>
                </a:cubicBezTo>
                <a:lnTo>
                  <a:pt x="7692971" y="3499979"/>
                </a:lnTo>
                <a:cubicBezTo>
                  <a:pt x="7692971" y="3497821"/>
                  <a:pt x="7697646" y="3496022"/>
                  <a:pt x="7706998" y="3494584"/>
                </a:cubicBezTo>
                <a:cubicBezTo>
                  <a:pt x="7719227" y="3497281"/>
                  <a:pt x="7725341" y="3499080"/>
                  <a:pt x="7725341" y="3499979"/>
                </a:cubicBezTo>
                <a:lnTo>
                  <a:pt x="7727499" y="3505374"/>
                </a:lnTo>
                <a:lnTo>
                  <a:pt x="7726420" y="3506453"/>
                </a:lnTo>
                <a:lnTo>
                  <a:pt x="7714551" y="3506453"/>
                </a:lnTo>
                <a:lnTo>
                  <a:pt x="7711314" y="3509690"/>
                </a:lnTo>
                <a:lnTo>
                  <a:pt x="7711314" y="3510769"/>
                </a:lnTo>
                <a:lnTo>
                  <a:pt x="7717788" y="3512927"/>
                </a:lnTo>
                <a:lnTo>
                  <a:pt x="7723183" y="3510769"/>
                </a:lnTo>
                <a:cubicBezTo>
                  <a:pt x="7742605" y="3510769"/>
                  <a:pt x="7752316" y="3516883"/>
                  <a:pt x="7752316" y="3529112"/>
                </a:cubicBezTo>
                <a:lnTo>
                  <a:pt x="7752316" y="3530191"/>
                </a:lnTo>
                <a:cubicBezTo>
                  <a:pt x="7752316" y="3535946"/>
                  <a:pt x="7746561" y="3543858"/>
                  <a:pt x="7735052" y="3553929"/>
                </a:cubicBezTo>
                <a:lnTo>
                  <a:pt x="7728578" y="3553929"/>
                </a:lnTo>
                <a:cubicBezTo>
                  <a:pt x="7725161" y="3553929"/>
                  <a:pt x="7722284" y="3552131"/>
                  <a:pt x="7719946" y="3548534"/>
                </a:cubicBezTo>
                <a:cubicBezTo>
                  <a:pt x="7715630" y="3548534"/>
                  <a:pt x="7712393" y="3540262"/>
                  <a:pt x="7710235" y="3523717"/>
                </a:cubicBezTo>
                <a:cubicBezTo>
                  <a:pt x="7706278" y="3519940"/>
                  <a:pt x="7704120" y="3516344"/>
                  <a:pt x="7703761" y="3512927"/>
                </a:cubicBezTo>
                <a:lnTo>
                  <a:pt x="7706998" y="3509690"/>
                </a:lnTo>
                <a:lnTo>
                  <a:pt x="7697287" y="3508611"/>
                </a:lnTo>
                <a:lnTo>
                  <a:pt x="7689734" y="3509690"/>
                </a:lnTo>
                <a:lnTo>
                  <a:pt x="7673684" y="3507532"/>
                </a:lnTo>
                <a:cubicBezTo>
                  <a:pt x="7671706" y="3508970"/>
                  <a:pt x="7667030" y="3510049"/>
                  <a:pt x="7659656" y="3510769"/>
                </a:cubicBezTo>
                <a:lnTo>
                  <a:pt x="7642392" y="3508611"/>
                </a:lnTo>
                <a:lnTo>
                  <a:pt x="7636998" y="3511848"/>
                </a:lnTo>
                <a:lnTo>
                  <a:pt x="7635918" y="3511848"/>
                </a:lnTo>
                <a:cubicBezTo>
                  <a:pt x="7634480" y="3511848"/>
                  <a:pt x="7633041" y="3506812"/>
                  <a:pt x="7631602" y="3496742"/>
                </a:cubicBezTo>
                <a:close/>
                <a:moveTo>
                  <a:pt x="2248995" y="3493639"/>
                </a:moveTo>
                <a:lnTo>
                  <a:pt x="2248995" y="3495797"/>
                </a:lnTo>
                <a:lnTo>
                  <a:pt x="2251153" y="3495797"/>
                </a:lnTo>
                <a:lnTo>
                  <a:pt x="2251153" y="3493639"/>
                </a:lnTo>
                <a:close/>
                <a:moveTo>
                  <a:pt x="3658585" y="3493505"/>
                </a:moveTo>
                <a:lnTo>
                  <a:pt x="3654269" y="3496607"/>
                </a:lnTo>
                <a:lnTo>
                  <a:pt x="3656427" y="3512657"/>
                </a:lnTo>
                <a:lnTo>
                  <a:pt x="3652111" y="3520075"/>
                </a:lnTo>
                <a:cubicBezTo>
                  <a:pt x="3653730" y="3531495"/>
                  <a:pt x="3655888" y="3537204"/>
                  <a:pt x="3658585" y="3537204"/>
                </a:cubicBezTo>
                <a:cubicBezTo>
                  <a:pt x="3664969" y="3539362"/>
                  <a:pt x="3671353" y="3540441"/>
                  <a:pt x="3677737" y="3540441"/>
                </a:cubicBezTo>
                <a:lnTo>
                  <a:pt x="3688393" y="3539362"/>
                </a:lnTo>
                <a:lnTo>
                  <a:pt x="3688393" y="3537204"/>
                </a:lnTo>
                <a:cubicBezTo>
                  <a:pt x="3678771" y="3537204"/>
                  <a:pt x="3672747" y="3526190"/>
                  <a:pt x="3670319" y="3504160"/>
                </a:cubicBezTo>
                <a:cubicBezTo>
                  <a:pt x="3664564" y="3499034"/>
                  <a:pt x="3661687" y="3495483"/>
                  <a:pt x="3661687" y="3493505"/>
                </a:cubicBezTo>
                <a:close/>
                <a:moveTo>
                  <a:pt x="6175747" y="3493370"/>
                </a:moveTo>
                <a:lnTo>
                  <a:pt x="6178849" y="3493370"/>
                </a:lnTo>
                <a:lnTo>
                  <a:pt x="6178849" y="3495528"/>
                </a:lnTo>
                <a:lnTo>
                  <a:pt x="6175747" y="3495528"/>
                </a:lnTo>
                <a:close/>
                <a:moveTo>
                  <a:pt x="5681038" y="3493235"/>
                </a:moveTo>
                <a:lnTo>
                  <a:pt x="5681038" y="3497551"/>
                </a:lnTo>
                <a:lnTo>
                  <a:pt x="5682117" y="3497551"/>
                </a:lnTo>
                <a:lnTo>
                  <a:pt x="5682117" y="3493235"/>
                </a:lnTo>
                <a:close/>
                <a:moveTo>
                  <a:pt x="3652111" y="3492426"/>
                </a:moveTo>
                <a:lnTo>
                  <a:pt x="3652111" y="3495663"/>
                </a:lnTo>
                <a:lnTo>
                  <a:pt x="3653190" y="3495663"/>
                </a:lnTo>
                <a:lnTo>
                  <a:pt x="3653190" y="3492426"/>
                </a:lnTo>
                <a:close/>
                <a:moveTo>
                  <a:pt x="4239210" y="3492156"/>
                </a:moveTo>
                <a:lnTo>
                  <a:pt x="4239210" y="3502002"/>
                </a:lnTo>
                <a:lnTo>
                  <a:pt x="4241368" y="3504160"/>
                </a:lnTo>
                <a:lnTo>
                  <a:pt x="4241368" y="3502002"/>
                </a:lnTo>
                <a:lnTo>
                  <a:pt x="4240289" y="3500923"/>
                </a:lnTo>
                <a:lnTo>
                  <a:pt x="4240289" y="3499844"/>
                </a:lnTo>
                <a:lnTo>
                  <a:pt x="4241368" y="3498765"/>
                </a:lnTo>
                <a:lnTo>
                  <a:pt x="4241368" y="3497686"/>
                </a:lnTo>
                <a:lnTo>
                  <a:pt x="4240289" y="3492156"/>
                </a:lnTo>
                <a:close/>
                <a:moveTo>
                  <a:pt x="5741192" y="3491077"/>
                </a:moveTo>
                <a:lnTo>
                  <a:pt x="5741192" y="3492156"/>
                </a:lnTo>
                <a:lnTo>
                  <a:pt x="5743350" y="3494314"/>
                </a:lnTo>
                <a:lnTo>
                  <a:pt x="5745508" y="3494314"/>
                </a:lnTo>
                <a:lnTo>
                  <a:pt x="5745508" y="3493235"/>
                </a:lnTo>
                <a:lnTo>
                  <a:pt x="5743350" y="3491077"/>
                </a:lnTo>
                <a:close/>
                <a:moveTo>
                  <a:pt x="9290259" y="3490942"/>
                </a:moveTo>
                <a:lnTo>
                  <a:pt x="9288101" y="3493100"/>
                </a:lnTo>
                <a:lnTo>
                  <a:pt x="9288101" y="3496202"/>
                </a:lnTo>
                <a:lnTo>
                  <a:pt x="9291338" y="3496202"/>
                </a:lnTo>
                <a:lnTo>
                  <a:pt x="9292417" y="3490942"/>
                </a:lnTo>
                <a:close/>
                <a:moveTo>
                  <a:pt x="9202186" y="3490942"/>
                </a:moveTo>
                <a:lnTo>
                  <a:pt x="9196791" y="3497281"/>
                </a:lnTo>
                <a:lnTo>
                  <a:pt x="9197870" y="3497281"/>
                </a:lnTo>
                <a:cubicBezTo>
                  <a:pt x="9200747" y="3496562"/>
                  <a:pt x="9202186" y="3494449"/>
                  <a:pt x="9202186" y="3490942"/>
                </a:cubicBezTo>
                <a:close/>
                <a:moveTo>
                  <a:pt x="6265574" y="3490268"/>
                </a:moveTo>
                <a:lnTo>
                  <a:pt x="6265574" y="3496607"/>
                </a:lnTo>
                <a:lnTo>
                  <a:pt x="6266653" y="3496607"/>
                </a:lnTo>
                <a:lnTo>
                  <a:pt x="6266653" y="3490268"/>
                </a:lnTo>
                <a:close/>
                <a:moveTo>
                  <a:pt x="6087943" y="3490268"/>
                </a:moveTo>
                <a:lnTo>
                  <a:pt x="6082683" y="3492291"/>
                </a:lnTo>
                <a:lnTo>
                  <a:pt x="6082683" y="3494449"/>
                </a:lnTo>
                <a:lnTo>
                  <a:pt x="6089022" y="3491347"/>
                </a:lnTo>
                <a:lnTo>
                  <a:pt x="6089022" y="3490268"/>
                </a:lnTo>
                <a:close/>
                <a:moveTo>
                  <a:pt x="8782332" y="3489863"/>
                </a:moveTo>
                <a:lnTo>
                  <a:pt x="8779095" y="3497551"/>
                </a:lnTo>
                <a:cubicBezTo>
                  <a:pt x="8780534" y="3497551"/>
                  <a:pt x="8781253" y="3498630"/>
                  <a:pt x="8781253" y="3500788"/>
                </a:cubicBezTo>
                <a:lnTo>
                  <a:pt x="8782332" y="3500788"/>
                </a:lnTo>
                <a:lnTo>
                  <a:pt x="8782332" y="3499709"/>
                </a:lnTo>
                <a:lnTo>
                  <a:pt x="8781253" y="3495393"/>
                </a:lnTo>
                <a:lnTo>
                  <a:pt x="8783411" y="3490942"/>
                </a:lnTo>
                <a:lnTo>
                  <a:pt x="8783411" y="3489863"/>
                </a:lnTo>
                <a:close/>
                <a:moveTo>
                  <a:pt x="1585690" y="3489863"/>
                </a:moveTo>
                <a:lnTo>
                  <a:pt x="1585690" y="3492965"/>
                </a:lnTo>
                <a:lnTo>
                  <a:pt x="1586769" y="3498090"/>
                </a:lnTo>
                <a:lnTo>
                  <a:pt x="1584611" y="3500113"/>
                </a:lnTo>
                <a:lnTo>
                  <a:pt x="1584611" y="3501058"/>
                </a:lnTo>
                <a:lnTo>
                  <a:pt x="1586769" y="3503216"/>
                </a:lnTo>
                <a:lnTo>
                  <a:pt x="1590816" y="3503216"/>
                </a:lnTo>
                <a:lnTo>
                  <a:pt x="1590816" y="3498090"/>
                </a:lnTo>
                <a:cubicBezTo>
                  <a:pt x="1588118" y="3498090"/>
                  <a:pt x="1586769" y="3495348"/>
                  <a:pt x="1586769" y="3489863"/>
                </a:cubicBezTo>
                <a:close/>
                <a:moveTo>
                  <a:pt x="9157002" y="3488784"/>
                </a:moveTo>
                <a:lnTo>
                  <a:pt x="9157002" y="3490942"/>
                </a:lnTo>
                <a:lnTo>
                  <a:pt x="9158081" y="3490942"/>
                </a:lnTo>
                <a:lnTo>
                  <a:pt x="9158081" y="3488784"/>
                </a:lnTo>
                <a:close/>
                <a:moveTo>
                  <a:pt x="9204344" y="3487705"/>
                </a:moveTo>
                <a:lnTo>
                  <a:pt x="9204344" y="3488784"/>
                </a:lnTo>
                <a:lnTo>
                  <a:pt x="9206502" y="3488784"/>
                </a:lnTo>
                <a:lnTo>
                  <a:pt x="9206502" y="3487705"/>
                </a:lnTo>
                <a:close/>
                <a:moveTo>
                  <a:pt x="3694732" y="3487031"/>
                </a:moveTo>
                <a:lnTo>
                  <a:pt x="3694732" y="3488110"/>
                </a:lnTo>
                <a:lnTo>
                  <a:pt x="3696890" y="3488110"/>
                </a:lnTo>
                <a:lnTo>
                  <a:pt x="3696890" y="3487031"/>
                </a:lnTo>
                <a:close/>
                <a:moveTo>
                  <a:pt x="2075006" y="3486221"/>
                </a:moveTo>
                <a:lnTo>
                  <a:pt x="2070688" y="3489458"/>
                </a:lnTo>
                <a:lnTo>
                  <a:pt x="2070688" y="3490537"/>
                </a:lnTo>
                <a:lnTo>
                  <a:pt x="2071767" y="3497011"/>
                </a:lnTo>
                <a:lnTo>
                  <a:pt x="2070688" y="3498090"/>
                </a:lnTo>
                <a:lnTo>
                  <a:pt x="2070688" y="3499169"/>
                </a:lnTo>
                <a:cubicBezTo>
                  <a:pt x="2072308" y="3503485"/>
                  <a:pt x="2073746" y="3505643"/>
                  <a:pt x="2075006" y="3505643"/>
                </a:cubicBezTo>
                <a:cubicBezTo>
                  <a:pt x="2076803" y="3505643"/>
                  <a:pt x="2078602" y="3501327"/>
                  <a:pt x="2080400" y="3492695"/>
                </a:cubicBezTo>
                <a:cubicBezTo>
                  <a:pt x="2080400" y="3491257"/>
                  <a:pt x="2078602" y="3489099"/>
                  <a:pt x="2075006" y="3486221"/>
                </a:cubicBezTo>
                <a:close/>
                <a:moveTo>
                  <a:pt x="3661687" y="3485952"/>
                </a:moveTo>
                <a:lnTo>
                  <a:pt x="3661687" y="3487031"/>
                </a:lnTo>
                <a:lnTo>
                  <a:pt x="3663845" y="3487031"/>
                </a:lnTo>
                <a:lnTo>
                  <a:pt x="3663845" y="3485952"/>
                </a:lnTo>
                <a:close/>
                <a:moveTo>
                  <a:pt x="9154844" y="3485682"/>
                </a:moveTo>
                <a:lnTo>
                  <a:pt x="9154844" y="3487705"/>
                </a:lnTo>
                <a:lnTo>
                  <a:pt x="9157002" y="3487705"/>
                </a:lnTo>
                <a:close/>
                <a:moveTo>
                  <a:pt x="3719279" y="3485007"/>
                </a:moveTo>
                <a:cubicBezTo>
                  <a:pt x="3709388" y="3486536"/>
                  <a:pt x="3704443" y="3487930"/>
                  <a:pt x="3704443" y="3489189"/>
                </a:cubicBezTo>
                <a:cubicBezTo>
                  <a:pt x="3710827" y="3493145"/>
                  <a:pt x="3714019" y="3499529"/>
                  <a:pt x="3714019" y="3508341"/>
                </a:cubicBezTo>
                <a:lnTo>
                  <a:pt x="3717121" y="3511578"/>
                </a:lnTo>
                <a:cubicBezTo>
                  <a:pt x="3718919" y="3511578"/>
                  <a:pt x="3720717" y="3508026"/>
                  <a:pt x="3722516" y="3500923"/>
                </a:cubicBezTo>
                <a:cubicBezTo>
                  <a:pt x="3722516" y="3492740"/>
                  <a:pt x="3721437" y="3487435"/>
                  <a:pt x="3719279" y="3485007"/>
                </a:cubicBezTo>
                <a:close/>
                <a:moveTo>
                  <a:pt x="3684076" y="3485007"/>
                </a:moveTo>
                <a:lnTo>
                  <a:pt x="3681918" y="3487031"/>
                </a:lnTo>
                <a:lnTo>
                  <a:pt x="3685155" y="3489189"/>
                </a:lnTo>
                <a:lnTo>
                  <a:pt x="3686234" y="3489189"/>
                </a:lnTo>
                <a:lnTo>
                  <a:pt x="3689472" y="3485952"/>
                </a:lnTo>
                <a:lnTo>
                  <a:pt x="3688393" y="3485007"/>
                </a:lnTo>
                <a:close/>
                <a:moveTo>
                  <a:pt x="1239749" y="3484603"/>
                </a:moveTo>
                <a:lnTo>
                  <a:pt x="1239749" y="3486761"/>
                </a:lnTo>
                <a:lnTo>
                  <a:pt x="1238670" y="3486761"/>
                </a:lnTo>
                <a:cubicBezTo>
                  <a:pt x="1239568" y="3491886"/>
                  <a:pt x="1240693" y="3494449"/>
                  <a:pt x="1242042" y="3494449"/>
                </a:cubicBezTo>
                <a:lnTo>
                  <a:pt x="1243121" y="3494449"/>
                </a:lnTo>
                <a:lnTo>
                  <a:pt x="1243121" y="3486761"/>
                </a:lnTo>
                <a:lnTo>
                  <a:pt x="1240827" y="3484603"/>
                </a:lnTo>
                <a:close/>
                <a:moveTo>
                  <a:pt x="6273937" y="3483928"/>
                </a:moveTo>
                <a:lnTo>
                  <a:pt x="6273937" y="3485007"/>
                </a:lnTo>
                <a:lnTo>
                  <a:pt x="6279332" y="3485007"/>
                </a:lnTo>
                <a:lnTo>
                  <a:pt x="6279332" y="3483928"/>
                </a:lnTo>
                <a:close/>
                <a:moveTo>
                  <a:pt x="3677737" y="3483928"/>
                </a:moveTo>
                <a:lnTo>
                  <a:pt x="3673421" y="3485952"/>
                </a:lnTo>
                <a:lnTo>
                  <a:pt x="3673421" y="3488110"/>
                </a:lnTo>
                <a:lnTo>
                  <a:pt x="3677737" y="3488110"/>
                </a:lnTo>
                <a:lnTo>
                  <a:pt x="3679895" y="3485952"/>
                </a:lnTo>
                <a:close/>
                <a:moveTo>
                  <a:pt x="3654269" y="3482849"/>
                </a:moveTo>
                <a:lnTo>
                  <a:pt x="3654269" y="3483928"/>
                </a:lnTo>
                <a:lnTo>
                  <a:pt x="3656427" y="3483928"/>
                </a:lnTo>
                <a:lnTo>
                  <a:pt x="3656427" y="3482849"/>
                </a:lnTo>
                <a:close/>
                <a:moveTo>
                  <a:pt x="3638219" y="3482849"/>
                </a:moveTo>
                <a:lnTo>
                  <a:pt x="3638219" y="3485007"/>
                </a:lnTo>
                <a:lnTo>
                  <a:pt x="3640377" y="3485007"/>
                </a:lnTo>
                <a:lnTo>
                  <a:pt x="3640377" y="3482849"/>
                </a:lnTo>
                <a:close/>
                <a:moveTo>
                  <a:pt x="3597756" y="3482849"/>
                </a:moveTo>
                <a:cubicBezTo>
                  <a:pt x="3596677" y="3482849"/>
                  <a:pt x="3595238" y="3485682"/>
                  <a:pt x="3593440" y="3491347"/>
                </a:cubicBezTo>
                <a:cubicBezTo>
                  <a:pt x="3592001" y="3491347"/>
                  <a:pt x="3591282" y="3493100"/>
                  <a:pt x="3591282" y="3496607"/>
                </a:cubicBezTo>
                <a:lnTo>
                  <a:pt x="3590338" y="3496607"/>
                </a:lnTo>
                <a:lnTo>
                  <a:pt x="3591282" y="3504160"/>
                </a:lnTo>
                <a:lnTo>
                  <a:pt x="3591282" y="3521154"/>
                </a:lnTo>
                <a:lnTo>
                  <a:pt x="3589259" y="3529786"/>
                </a:lnTo>
                <a:cubicBezTo>
                  <a:pt x="3590967" y="3537969"/>
                  <a:pt x="3593440" y="3543993"/>
                  <a:pt x="3596677" y="3547859"/>
                </a:cubicBezTo>
                <a:cubicBezTo>
                  <a:pt x="3598835" y="3551456"/>
                  <a:pt x="3599914" y="3555008"/>
                  <a:pt x="3599914" y="3558515"/>
                </a:cubicBezTo>
                <a:lnTo>
                  <a:pt x="3601937" y="3558515"/>
                </a:lnTo>
                <a:lnTo>
                  <a:pt x="3604095" y="3545701"/>
                </a:lnTo>
                <a:lnTo>
                  <a:pt x="3603016" y="3541520"/>
                </a:lnTo>
                <a:lnTo>
                  <a:pt x="3603016" y="3538283"/>
                </a:lnTo>
                <a:cubicBezTo>
                  <a:pt x="3604814" y="3536125"/>
                  <a:pt x="3606253" y="3531495"/>
                  <a:pt x="3607332" y="3524391"/>
                </a:cubicBezTo>
                <a:lnTo>
                  <a:pt x="3610569" y="3521154"/>
                </a:lnTo>
                <a:lnTo>
                  <a:pt x="3607332" y="3515894"/>
                </a:lnTo>
                <a:lnTo>
                  <a:pt x="3607332" y="3510499"/>
                </a:lnTo>
                <a:lnTo>
                  <a:pt x="3611648" y="3502002"/>
                </a:lnTo>
                <a:lnTo>
                  <a:pt x="3610569" y="3498765"/>
                </a:lnTo>
                <a:cubicBezTo>
                  <a:pt x="3611109" y="3494539"/>
                  <a:pt x="3611828" y="3492426"/>
                  <a:pt x="3612727" y="3492426"/>
                </a:cubicBezTo>
                <a:cubicBezTo>
                  <a:pt x="3612727" y="3488829"/>
                  <a:pt x="3610929" y="3487031"/>
                  <a:pt x="3607332" y="3487031"/>
                </a:cubicBezTo>
                <a:cubicBezTo>
                  <a:pt x="3604095" y="3484243"/>
                  <a:pt x="3600903" y="3482849"/>
                  <a:pt x="3597756" y="3482849"/>
                </a:cubicBezTo>
                <a:close/>
                <a:moveTo>
                  <a:pt x="8621021" y="3482310"/>
                </a:moveTo>
                <a:lnTo>
                  <a:pt x="8616705" y="3485547"/>
                </a:lnTo>
                <a:lnTo>
                  <a:pt x="8623179" y="3490942"/>
                </a:lnTo>
                <a:lnTo>
                  <a:pt x="8627630" y="3486626"/>
                </a:lnTo>
                <a:cubicBezTo>
                  <a:pt x="8626911" y="3483749"/>
                  <a:pt x="8624708" y="3482310"/>
                  <a:pt x="8621021" y="3482310"/>
                </a:cubicBezTo>
                <a:close/>
                <a:moveTo>
                  <a:pt x="1193621" y="3481366"/>
                </a:moveTo>
                <a:lnTo>
                  <a:pt x="1193621" y="3482445"/>
                </a:lnTo>
                <a:lnTo>
                  <a:pt x="1196993" y="3482445"/>
                </a:lnTo>
                <a:lnTo>
                  <a:pt x="1196993" y="3481366"/>
                </a:lnTo>
                <a:close/>
                <a:moveTo>
                  <a:pt x="6200025" y="3480691"/>
                </a:moveTo>
                <a:cubicBezTo>
                  <a:pt x="6200025" y="3485098"/>
                  <a:pt x="6196833" y="3487570"/>
                  <a:pt x="6190449" y="3488110"/>
                </a:cubicBezTo>
                <a:lnTo>
                  <a:pt x="6190449" y="3489189"/>
                </a:lnTo>
                <a:lnTo>
                  <a:pt x="6194765" y="3490268"/>
                </a:lnTo>
                <a:cubicBezTo>
                  <a:pt x="6197912" y="3489009"/>
                  <a:pt x="6200340" y="3486896"/>
                  <a:pt x="6202048" y="3483928"/>
                </a:cubicBezTo>
                <a:lnTo>
                  <a:pt x="6202048" y="3482849"/>
                </a:lnTo>
                <a:close/>
                <a:moveTo>
                  <a:pt x="5602405" y="3480422"/>
                </a:moveTo>
                <a:lnTo>
                  <a:pt x="5604564" y="3482580"/>
                </a:lnTo>
                <a:lnTo>
                  <a:pt x="5604564" y="3480422"/>
                </a:lnTo>
                <a:close/>
                <a:moveTo>
                  <a:pt x="5707339" y="3480152"/>
                </a:moveTo>
                <a:cubicBezTo>
                  <a:pt x="5700055" y="3480152"/>
                  <a:pt x="5696414" y="3484873"/>
                  <a:pt x="5696414" y="3494314"/>
                </a:cubicBezTo>
                <a:lnTo>
                  <a:pt x="5695335" y="3507127"/>
                </a:lnTo>
                <a:cubicBezTo>
                  <a:pt x="5695335" y="3511623"/>
                  <a:pt x="5701494" y="3514500"/>
                  <a:pt x="5713813" y="3515759"/>
                </a:cubicBezTo>
                <a:lnTo>
                  <a:pt x="5715027" y="3516838"/>
                </a:lnTo>
                <a:lnTo>
                  <a:pt x="5715027" y="3518996"/>
                </a:lnTo>
                <a:lnTo>
                  <a:pt x="5712734" y="3521154"/>
                </a:lnTo>
                <a:lnTo>
                  <a:pt x="5706260" y="3518996"/>
                </a:lnTo>
                <a:lnTo>
                  <a:pt x="5699651" y="3518996"/>
                </a:lnTo>
                <a:lnTo>
                  <a:pt x="5696414" y="3522233"/>
                </a:lnTo>
                <a:lnTo>
                  <a:pt x="5698572" y="3539362"/>
                </a:lnTo>
                <a:lnTo>
                  <a:pt x="5698572" y="3544622"/>
                </a:lnTo>
                <a:cubicBezTo>
                  <a:pt x="5718264" y="3543633"/>
                  <a:pt x="5728109" y="3540441"/>
                  <a:pt x="5728109" y="3535046"/>
                </a:cubicBezTo>
                <a:cubicBezTo>
                  <a:pt x="5728109" y="3531090"/>
                  <a:pt x="5731032" y="3528572"/>
                  <a:pt x="5736876" y="3527493"/>
                </a:cubicBezTo>
                <a:lnTo>
                  <a:pt x="5736876" y="3526414"/>
                </a:lnTo>
                <a:lnTo>
                  <a:pt x="5735797" y="3526414"/>
                </a:lnTo>
                <a:lnTo>
                  <a:pt x="5729188" y="3528572"/>
                </a:lnTo>
                <a:lnTo>
                  <a:pt x="5727030" y="3528572"/>
                </a:lnTo>
                <a:cubicBezTo>
                  <a:pt x="5725322" y="3528572"/>
                  <a:pt x="5722400" y="3524661"/>
                  <a:pt x="5718264" y="3516838"/>
                </a:cubicBezTo>
                <a:lnTo>
                  <a:pt x="5722580" y="3503890"/>
                </a:lnTo>
                <a:cubicBezTo>
                  <a:pt x="5721141" y="3502182"/>
                  <a:pt x="5720422" y="3498630"/>
                  <a:pt x="5720422" y="3493235"/>
                </a:cubicBezTo>
                <a:cubicBezTo>
                  <a:pt x="5718983" y="3493235"/>
                  <a:pt x="5718264" y="3489234"/>
                  <a:pt x="5718264" y="3481231"/>
                </a:cubicBezTo>
                <a:lnTo>
                  <a:pt x="5717185" y="3480152"/>
                </a:lnTo>
                <a:close/>
                <a:moveTo>
                  <a:pt x="6272992" y="3479612"/>
                </a:moveTo>
                <a:lnTo>
                  <a:pt x="6271913" y="3482849"/>
                </a:lnTo>
                <a:lnTo>
                  <a:pt x="6266653" y="3482849"/>
                </a:lnTo>
                <a:lnTo>
                  <a:pt x="6266653" y="3483928"/>
                </a:lnTo>
                <a:lnTo>
                  <a:pt x="6272992" y="3485007"/>
                </a:lnTo>
                <a:lnTo>
                  <a:pt x="6273937" y="3481770"/>
                </a:lnTo>
                <a:lnTo>
                  <a:pt x="6273937" y="3479612"/>
                </a:lnTo>
                <a:close/>
                <a:moveTo>
                  <a:pt x="6179928" y="3479612"/>
                </a:moveTo>
                <a:lnTo>
                  <a:pt x="6179928" y="3481770"/>
                </a:lnTo>
                <a:lnTo>
                  <a:pt x="6181007" y="3481770"/>
                </a:lnTo>
                <a:lnTo>
                  <a:pt x="6181007" y="3479612"/>
                </a:lnTo>
                <a:close/>
                <a:moveTo>
                  <a:pt x="9212976" y="3479208"/>
                </a:moveTo>
                <a:lnTo>
                  <a:pt x="9209739" y="3480287"/>
                </a:lnTo>
                <a:lnTo>
                  <a:pt x="9210818" y="3485682"/>
                </a:lnTo>
                <a:lnTo>
                  <a:pt x="9211897" y="3485682"/>
                </a:lnTo>
                <a:cubicBezTo>
                  <a:pt x="9213515" y="3485682"/>
                  <a:pt x="9214549" y="3483884"/>
                  <a:pt x="9214999" y="3480287"/>
                </a:cubicBezTo>
                <a:lnTo>
                  <a:pt x="9214055" y="3479208"/>
                </a:lnTo>
                <a:close/>
                <a:moveTo>
                  <a:pt x="2059225" y="3478938"/>
                </a:moveTo>
                <a:cubicBezTo>
                  <a:pt x="2057786" y="3478938"/>
                  <a:pt x="2057067" y="3480017"/>
                  <a:pt x="2057067" y="3482175"/>
                </a:cubicBezTo>
                <a:lnTo>
                  <a:pt x="2058146" y="3485412"/>
                </a:lnTo>
                <a:lnTo>
                  <a:pt x="2059225" y="3485412"/>
                </a:lnTo>
                <a:lnTo>
                  <a:pt x="2061383" y="3483254"/>
                </a:lnTo>
                <a:lnTo>
                  <a:pt x="2061383" y="3481096"/>
                </a:lnTo>
                <a:close/>
                <a:moveTo>
                  <a:pt x="3787526" y="3478533"/>
                </a:moveTo>
                <a:lnTo>
                  <a:pt x="3787526" y="3479612"/>
                </a:lnTo>
                <a:lnTo>
                  <a:pt x="3789684" y="3479612"/>
                </a:lnTo>
                <a:lnTo>
                  <a:pt x="3789684" y="3478533"/>
                </a:lnTo>
                <a:close/>
                <a:moveTo>
                  <a:pt x="3659529" y="3478533"/>
                </a:moveTo>
                <a:lnTo>
                  <a:pt x="3659529" y="3479612"/>
                </a:lnTo>
                <a:lnTo>
                  <a:pt x="3661687" y="3479612"/>
                </a:lnTo>
                <a:lnTo>
                  <a:pt x="3661687" y="3478533"/>
                </a:lnTo>
                <a:close/>
                <a:moveTo>
                  <a:pt x="5739034" y="3478264"/>
                </a:moveTo>
                <a:lnTo>
                  <a:pt x="5739034" y="3479343"/>
                </a:lnTo>
                <a:lnTo>
                  <a:pt x="5741192" y="3479343"/>
                </a:lnTo>
                <a:lnTo>
                  <a:pt x="5741192" y="3478264"/>
                </a:lnTo>
                <a:close/>
                <a:moveTo>
                  <a:pt x="8697361" y="3477859"/>
                </a:moveTo>
                <a:lnTo>
                  <a:pt x="8696282" y="3478938"/>
                </a:lnTo>
                <a:lnTo>
                  <a:pt x="8696282" y="3480152"/>
                </a:lnTo>
                <a:cubicBezTo>
                  <a:pt x="8698260" y="3480152"/>
                  <a:pt x="8700418" y="3485592"/>
                  <a:pt x="8702756" y="3496472"/>
                </a:cubicBezTo>
                <a:lnTo>
                  <a:pt x="8701677" y="3497551"/>
                </a:lnTo>
                <a:lnTo>
                  <a:pt x="8701677" y="3498630"/>
                </a:lnTo>
                <a:cubicBezTo>
                  <a:pt x="8708061" y="3500788"/>
                  <a:pt x="8716783" y="3508071"/>
                  <a:pt x="8727843" y="3520480"/>
                </a:cubicBezTo>
                <a:lnTo>
                  <a:pt x="8730001" y="3520480"/>
                </a:lnTo>
                <a:cubicBezTo>
                  <a:pt x="8732608" y="3516793"/>
                  <a:pt x="8737329" y="3514950"/>
                  <a:pt x="8744162" y="3514950"/>
                </a:cubicBezTo>
                <a:lnTo>
                  <a:pt x="8745242" y="3513871"/>
                </a:lnTo>
                <a:cubicBezTo>
                  <a:pt x="8747489" y="3513871"/>
                  <a:pt x="8748613" y="3513152"/>
                  <a:pt x="8748613" y="3511713"/>
                </a:cubicBezTo>
                <a:lnTo>
                  <a:pt x="8745242" y="3507397"/>
                </a:lnTo>
                <a:lnTo>
                  <a:pt x="8745242" y="3506318"/>
                </a:lnTo>
                <a:cubicBezTo>
                  <a:pt x="8745242" y="3504429"/>
                  <a:pt x="8749602" y="3501867"/>
                  <a:pt x="8758324" y="3498630"/>
                </a:cubicBezTo>
                <a:lnTo>
                  <a:pt x="8762775" y="3493235"/>
                </a:lnTo>
                <a:lnTo>
                  <a:pt x="8762775" y="3490942"/>
                </a:lnTo>
                <a:lnTo>
                  <a:pt x="8759538" y="3490942"/>
                </a:lnTo>
                <a:lnTo>
                  <a:pt x="8756166" y="3494314"/>
                </a:lnTo>
                <a:lnTo>
                  <a:pt x="8747534" y="3492021"/>
                </a:lnTo>
                <a:lnTo>
                  <a:pt x="8738768" y="3494314"/>
                </a:lnTo>
                <a:cubicBezTo>
                  <a:pt x="8732204" y="3490807"/>
                  <a:pt x="8728922" y="3485682"/>
                  <a:pt x="8728922" y="3478938"/>
                </a:cubicBezTo>
                <a:lnTo>
                  <a:pt x="8724606" y="3480152"/>
                </a:lnTo>
                <a:close/>
                <a:moveTo>
                  <a:pt x="6240218" y="3477589"/>
                </a:moveTo>
                <a:lnTo>
                  <a:pt x="6240218" y="3480691"/>
                </a:lnTo>
                <a:lnTo>
                  <a:pt x="6241162" y="3480691"/>
                </a:lnTo>
                <a:lnTo>
                  <a:pt x="6241162" y="3477589"/>
                </a:lnTo>
                <a:close/>
                <a:moveTo>
                  <a:pt x="3629722" y="3477454"/>
                </a:moveTo>
                <a:lnTo>
                  <a:pt x="3628643" y="3478533"/>
                </a:lnTo>
                <a:lnTo>
                  <a:pt x="3628643" y="3480691"/>
                </a:lnTo>
                <a:lnTo>
                  <a:pt x="3631880" y="3480691"/>
                </a:lnTo>
                <a:lnTo>
                  <a:pt x="3631880" y="3479612"/>
                </a:lnTo>
                <a:close/>
                <a:moveTo>
                  <a:pt x="5639496" y="3476915"/>
                </a:moveTo>
                <a:lnTo>
                  <a:pt x="5629785" y="3480152"/>
                </a:lnTo>
                <a:lnTo>
                  <a:pt x="5628571" y="3479073"/>
                </a:lnTo>
                <a:lnTo>
                  <a:pt x="5627492" y="3479073"/>
                </a:lnTo>
                <a:cubicBezTo>
                  <a:pt x="5624975" y="3479073"/>
                  <a:pt x="5621333" y="3482355"/>
                  <a:pt x="5616567" y="3488919"/>
                </a:cubicBezTo>
                <a:lnTo>
                  <a:pt x="5615488" y="3488919"/>
                </a:lnTo>
                <a:lnTo>
                  <a:pt x="5615488" y="3489998"/>
                </a:lnTo>
                <a:cubicBezTo>
                  <a:pt x="5620434" y="3489998"/>
                  <a:pt x="5623716" y="3496427"/>
                  <a:pt x="5625334" y="3509285"/>
                </a:cubicBezTo>
                <a:cubicBezTo>
                  <a:pt x="5629201" y="3509465"/>
                  <a:pt x="5633202" y="3511263"/>
                  <a:pt x="5637338" y="3514680"/>
                </a:cubicBezTo>
                <a:lnTo>
                  <a:pt x="5639496" y="3514680"/>
                </a:lnTo>
                <a:lnTo>
                  <a:pt x="5648263" y="3506048"/>
                </a:lnTo>
                <a:lnTo>
                  <a:pt x="5647184" y="3495393"/>
                </a:lnTo>
                <a:lnTo>
                  <a:pt x="5647184" y="3480152"/>
                </a:lnTo>
                <a:close/>
                <a:moveTo>
                  <a:pt x="1052001" y="3476915"/>
                </a:moveTo>
                <a:lnTo>
                  <a:pt x="1052001" y="3477994"/>
                </a:lnTo>
                <a:lnTo>
                  <a:pt x="1054160" y="3480287"/>
                </a:lnTo>
                <a:lnTo>
                  <a:pt x="1054160" y="3476915"/>
                </a:lnTo>
                <a:close/>
                <a:moveTo>
                  <a:pt x="6235902" y="3476510"/>
                </a:moveTo>
                <a:lnTo>
                  <a:pt x="6235902" y="3478668"/>
                </a:lnTo>
                <a:lnTo>
                  <a:pt x="6236981" y="3478668"/>
                </a:lnTo>
                <a:lnTo>
                  <a:pt x="6236981" y="3476510"/>
                </a:lnTo>
                <a:close/>
                <a:moveTo>
                  <a:pt x="8640713" y="3475701"/>
                </a:moveTo>
                <a:lnTo>
                  <a:pt x="8640713" y="3476780"/>
                </a:lnTo>
                <a:cubicBezTo>
                  <a:pt x="8640713" y="3479388"/>
                  <a:pt x="8643231" y="3481231"/>
                  <a:pt x="8648266" y="3482310"/>
                </a:cubicBezTo>
                <a:lnTo>
                  <a:pt x="8649345" y="3489863"/>
                </a:lnTo>
                <a:lnTo>
                  <a:pt x="8649345" y="3490942"/>
                </a:lnTo>
                <a:lnTo>
                  <a:pt x="8647187" y="3498630"/>
                </a:lnTo>
                <a:lnTo>
                  <a:pt x="8649345" y="3504025"/>
                </a:lnTo>
                <a:lnTo>
                  <a:pt x="8648266" y="3505104"/>
                </a:lnTo>
                <a:lnTo>
                  <a:pt x="8647187" y="3505104"/>
                </a:lnTo>
                <a:lnTo>
                  <a:pt x="8645029" y="3502946"/>
                </a:lnTo>
                <a:lnTo>
                  <a:pt x="8642871" y="3502946"/>
                </a:lnTo>
                <a:lnTo>
                  <a:pt x="8642871" y="3506318"/>
                </a:lnTo>
                <a:lnTo>
                  <a:pt x="8651503" y="3516029"/>
                </a:lnTo>
                <a:lnTo>
                  <a:pt x="8651503" y="3518187"/>
                </a:lnTo>
                <a:lnTo>
                  <a:pt x="8649345" y="3522638"/>
                </a:lnTo>
                <a:lnTo>
                  <a:pt x="8650424" y="3529112"/>
                </a:lnTo>
                <a:lnTo>
                  <a:pt x="8649345" y="3540037"/>
                </a:lnTo>
                <a:lnTo>
                  <a:pt x="8662428" y="3544353"/>
                </a:lnTo>
                <a:cubicBezTo>
                  <a:pt x="8668093" y="3540037"/>
                  <a:pt x="8672094" y="3537879"/>
                  <a:pt x="8674432" y="3537879"/>
                </a:cubicBezTo>
                <a:lnTo>
                  <a:pt x="8675511" y="3537879"/>
                </a:lnTo>
                <a:lnTo>
                  <a:pt x="8681041" y="3542195"/>
                </a:lnTo>
                <a:lnTo>
                  <a:pt x="8686436" y="3542195"/>
                </a:lnTo>
                <a:cubicBezTo>
                  <a:pt x="8688774" y="3542195"/>
                  <a:pt x="8691336" y="3541116"/>
                  <a:pt x="8694124" y="3538958"/>
                </a:cubicBezTo>
                <a:lnTo>
                  <a:pt x="8701677" y="3540037"/>
                </a:lnTo>
                <a:lnTo>
                  <a:pt x="8701677" y="3536800"/>
                </a:lnTo>
                <a:lnTo>
                  <a:pt x="8697361" y="3528033"/>
                </a:lnTo>
                <a:lnTo>
                  <a:pt x="8698440" y="3521559"/>
                </a:lnTo>
                <a:lnTo>
                  <a:pt x="8693941" y="3505104"/>
                </a:lnTo>
                <a:lnTo>
                  <a:pt x="8695203" y="3505104"/>
                </a:lnTo>
                <a:lnTo>
                  <a:pt x="8695203" y="3504025"/>
                </a:lnTo>
                <a:lnTo>
                  <a:pt x="8693646" y="3504025"/>
                </a:lnTo>
                <a:lnTo>
                  <a:pt x="8688594" y="3485547"/>
                </a:lnTo>
                <a:lnTo>
                  <a:pt x="8683199" y="3477859"/>
                </a:lnTo>
                <a:lnTo>
                  <a:pt x="8670116" y="3478938"/>
                </a:lnTo>
                <a:lnTo>
                  <a:pt x="8662428" y="3477859"/>
                </a:lnTo>
                <a:lnTo>
                  <a:pt x="8659191" y="3478938"/>
                </a:lnTo>
                <a:lnTo>
                  <a:pt x="8651503" y="3475701"/>
                </a:lnTo>
                <a:lnTo>
                  <a:pt x="8647187" y="3476780"/>
                </a:lnTo>
                <a:close/>
                <a:moveTo>
                  <a:pt x="3701206" y="3473273"/>
                </a:moveTo>
                <a:lnTo>
                  <a:pt x="3697969" y="3474217"/>
                </a:lnTo>
                <a:lnTo>
                  <a:pt x="3697969" y="3476375"/>
                </a:lnTo>
                <a:lnTo>
                  <a:pt x="3701206" y="3479612"/>
                </a:lnTo>
                <a:lnTo>
                  <a:pt x="3704443" y="3476375"/>
                </a:lnTo>
                <a:lnTo>
                  <a:pt x="3704443" y="3474217"/>
                </a:lnTo>
                <a:close/>
                <a:moveTo>
                  <a:pt x="5593639" y="3472869"/>
                </a:moveTo>
                <a:lnTo>
                  <a:pt x="5591481" y="3475027"/>
                </a:lnTo>
                <a:lnTo>
                  <a:pt x="5591481" y="3479343"/>
                </a:lnTo>
                <a:lnTo>
                  <a:pt x="5592560" y="3479343"/>
                </a:lnTo>
                <a:lnTo>
                  <a:pt x="5595797" y="3476106"/>
                </a:lnTo>
                <a:lnTo>
                  <a:pt x="5595797" y="3472869"/>
                </a:lnTo>
                <a:close/>
                <a:moveTo>
                  <a:pt x="1182696" y="3472599"/>
                </a:moveTo>
                <a:lnTo>
                  <a:pt x="1179324" y="3482445"/>
                </a:lnTo>
                <a:lnTo>
                  <a:pt x="1181616" y="3482445"/>
                </a:lnTo>
                <a:lnTo>
                  <a:pt x="1183776" y="3473678"/>
                </a:lnTo>
                <a:lnTo>
                  <a:pt x="1183776" y="3472599"/>
                </a:lnTo>
                <a:close/>
                <a:moveTo>
                  <a:pt x="1105818" y="3471385"/>
                </a:moveTo>
                <a:lnTo>
                  <a:pt x="1104737" y="3472599"/>
                </a:lnTo>
                <a:lnTo>
                  <a:pt x="1104737" y="3474757"/>
                </a:lnTo>
                <a:lnTo>
                  <a:pt x="1107975" y="3474757"/>
                </a:lnTo>
                <a:lnTo>
                  <a:pt x="1107975" y="3473678"/>
                </a:lnTo>
                <a:close/>
                <a:moveTo>
                  <a:pt x="8148836" y="3470576"/>
                </a:moveTo>
                <a:cubicBezTo>
                  <a:pt x="8146049" y="3471655"/>
                  <a:pt x="8144655" y="3472734"/>
                  <a:pt x="8144655" y="3473813"/>
                </a:cubicBezTo>
                <a:lnTo>
                  <a:pt x="8145734" y="3474892"/>
                </a:lnTo>
                <a:lnTo>
                  <a:pt x="8149915" y="3474892"/>
                </a:lnTo>
                <a:lnTo>
                  <a:pt x="8152073" y="3472734"/>
                </a:lnTo>
                <a:close/>
                <a:moveTo>
                  <a:pt x="6241162" y="3469092"/>
                </a:moveTo>
                <a:lnTo>
                  <a:pt x="6241162" y="3470171"/>
                </a:lnTo>
                <a:lnTo>
                  <a:pt x="6244399" y="3471250"/>
                </a:lnTo>
                <a:lnTo>
                  <a:pt x="6246557" y="3471250"/>
                </a:lnTo>
                <a:lnTo>
                  <a:pt x="6246557" y="3470171"/>
                </a:lnTo>
                <a:lnTo>
                  <a:pt x="6242241" y="3469092"/>
                </a:lnTo>
                <a:close/>
                <a:moveTo>
                  <a:pt x="6181007" y="3469092"/>
                </a:moveTo>
                <a:lnTo>
                  <a:pt x="6181007" y="3471250"/>
                </a:lnTo>
                <a:lnTo>
                  <a:pt x="6182086" y="3471250"/>
                </a:lnTo>
                <a:lnTo>
                  <a:pt x="6182086" y="3469092"/>
                </a:lnTo>
                <a:close/>
                <a:moveTo>
                  <a:pt x="9289180" y="3468687"/>
                </a:moveTo>
                <a:lnTo>
                  <a:pt x="9287022" y="3470711"/>
                </a:lnTo>
                <a:lnTo>
                  <a:pt x="9287022" y="3471790"/>
                </a:lnTo>
                <a:cubicBezTo>
                  <a:pt x="9289360" y="3476106"/>
                  <a:pt x="9292238" y="3478264"/>
                  <a:pt x="9295654" y="3478264"/>
                </a:cubicBezTo>
                <a:lnTo>
                  <a:pt x="9297812" y="3475027"/>
                </a:lnTo>
                <a:cubicBezTo>
                  <a:pt x="9296374" y="3475027"/>
                  <a:pt x="9295654" y="3473588"/>
                  <a:pt x="9295654" y="3470711"/>
                </a:cubicBezTo>
                <a:lnTo>
                  <a:pt x="9290259" y="3468687"/>
                </a:lnTo>
                <a:close/>
                <a:moveTo>
                  <a:pt x="8623179" y="3468148"/>
                </a:moveTo>
                <a:lnTo>
                  <a:pt x="8619942" y="3471385"/>
                </a:lnTo>
                <a:lnTo>
                  <a:pt x="8619942" y="3473543"/>
                </a:lnTo>
                <a:lnTo>
                  <a:pt x="8623179" y="3473543"/>
                </a:lnTo>
                <a:lnTo>
                  <a:pt x="8626551" y="3470306"/>
                </a:lnTo>
                <a:lnTo>
                  <a:pt x="8624258" y="3468148"/>
                </a:lnTo>
                <a:close/>
                <a:moveTo>
                  <a:pt x="1190384" y="3468148"/>
                </a:moveTo>
                <a:lnTo>
                  <a:pt x="1190384" y="3469227"/>
                </a:lnTo>
                <a:lnTo>
                  <a:pt x="1192543" y="3469227"/>
                </a:lnTo>
                <a:lnTo>
                  <a:pt x="1192543" y="3468148"/>
                </a:lnTo>
                <a:close/>
                <a:moveTo>
                  <a:pt x="8245137" y="3467474"/>
                </a:moveTo>
                <a:lnTo>
                  <a:pt x="8243114" y="3469497"/>
                </a:lnTo>
                <a:cubicBezTo>
                  <a:pt x="8244103" y="3472374"/>
                  <a:pt x="8245137" y="3473813"/>
                  <a:pt x="8246216" y="3473813"/>
                </a:cubicBezTo>
                <a:lnTo>
                  <a:pt x="8248374" y="3473813"/>
                </a:lnTo>
                <a:lnTo>
                  <a:pt x="8248374" y="3468418"/>
                </a:lnTo>
                <a:close/>
                <a:moveTo>
                  <a:pt x="1195779" y="3467069"/>
                </a:moveTo>
                <a:lnTo>
                  <a:pt x="1195779" y="3468148"/>
                </a:lnTo>
                <a:lnTo>
                  <a:pt x="1198072" y="3468148"/>
                </a:lnTo>
                <a:lnTo>
                  <a:pt x="1198072" y="3467069"/>
                </a:lnTo>
                <a:close/>
                <a:moveTo>
                  <a:pt x="9085114" y="3466529"/>
                </a:moveTo>
                <a:lnTo>
                  <a:pt x="9085114" y="3467608"/>
                </a:lnTo>
                <a:lnTo>
                  <a:pt x="9091453" y="3467608"/>
                </a:lnTo>
                <a:lnTo>
                  <a:pt x="9091453" y="3466529"/>
                </a:lnTo>
                <a:close/>
                <a:moveTo>
                  <a:pt x="1723399" y="3466125"/>
                </a:moveTo>
                <a:lnTo>
                  <a:pt x="1723399" y="3468283"/>
                </a:lnTo>
                <a:lnTo>
                  <a:pt x="1722455" y="3468283"/>
                </a:lnTo>
                <a:lnTo>
                  <a:pt x="1723399" y="3471250"/>
                </a:lnTo>
                <a:lnTo>
                  <a:pt x="1726500" y="3471250"/>
                </a:lnTo>
                <a:lnTo>
                  <a:pt x="1728523" y="3469227"/>
                </a:lnTo>
                <a:lnTo>
                  <a:pt x="1728523" y="3466125"/>
                </a:lnTo>
                <a:close/>
                <a:moveTo>
                  <a:pt x="6063666" y="3465990"/>
                </a:moveTo>
                <a:lnTo>
                  <a:pt x="6063666" y="3466934"/>
                </a:lnTo>
                <a:lnTo>
                  <a:pt x="6065824" y="3466934"/>
                </a:lnTo>
                <a:lnTo>
                  <a:pt x="6065824" y="3465990"/>
                </a:lnTo>
                <a:close/>
                <a:moveTo>
                  <a:pt x="5733504" y="3465316"/>
                </a:moveTo>
                <a:lnTo>
                  <a:pt x="5733504" y="3467474"/>
                </a:lnTo>
                <a:lnTo>
                  <a:pt x="5735797" y="3467474"/>
                </a:lnTo>
                <a:lnTo>
                  <a:pt x="5735797" y="3465316"/>
                </a:lnTo>
                <a:close/>
                <a:moveTo>
                  <a:pt x="1619544" y="3465316"/>
                </a:moveTo>
                <a:cubicBezTo>
                  <a:pt x="1613340" y="3465316"/>
                  <a:pt x="1610238" y="3469722"/>
                  <a:pt x="1610238" y="3478533"/>
                </a:cubicBezTo>
                <a:lnTo>
                  <a:pt x="1610238" y="3481636"/>
                </a:lnTo>
                <a:cubicBezTo>
                  <a:pt x="1611676" y="3482984"/>
                  <a:pt x="1612710" y="3487076"/>
                  <a:pt x="1613340" y="3493909"/>
                </a:cubicBezTo>
                <a:lnTo>
                  <a:pt x="1615363" y="3498090"/>
                </a:lnTo>
                <a:cubicBezTo>
                  <a:pt x="1614195" y="3501507"/>
                  <a:pt x="1612485" y="3503216"/>
                  <a:pt x="1610238" y="3503216"/>
                </a:cubicBezTo>
                <a:lnTo>
                  <a:pt x="1610238" y="3508341"/>
                </a:lnTo>
                <a:lnTo>
                  <a:pt x="1613340" y="3526684"/>
                </a:lnTo>
                <a:lnTo>
                  <a:pt x="1611317" y="3553389"/>
                </a:lnTo>
                <a:cubicBezTo>
                  <a:pt x="1612126" y="3556806"/>
                  <a:pt x="1613159" y="3558515"/>
                  <a:pt x="1614420" y="3558515"/>
                </a:cubicBezTo>
                <a:lnTo>
                  <a:pt x="1644092" y="3558515"/>
                </a:lnTo>
                <a:lnTo>
                  <a:pt x="1647194" y="3560538"/>
                </a:lnTo>
                <a:lnTo>
                  <a:pt x="1652319" y="3558515"/>
                </a:lnTo>
                <a:lnTo>
                  <a:pt x="1657445" y="3559459"/>
                </a:lnTo>
                <a:lnTo>
                  <a:pt x="1663514" y="3557436"/>
                </a:lnTo>
                <a:lnTo>
                  <a:pt x="1664593" y="3557436"/>
                </a:lnTo>
                <a:cubicBezTo>
                  <a:pt x="1667650" y="3560493"/>
                  <a:pt x="1671381" y="3562201"/>
                  <a:pt x="1675786" y="3562561"/>
                </a:cubicBezTo>
                <a:cubicBezTo>
                  <a:pt x="1675786" y="3559863"/>
                  <a:pt x="1681272" y="3558515"/>
                  <a:pt x="1692242" y="3558515"/>
                </a:cubicBezTo>
                <a:lnTo>
                  <a:pt x="1693321" y="3558515"/>
                </a:lnTo>
                <a:lnTo>
                  <a:pt x="1694266" y="3554333"/>
                </a:lnTo>
                <a:lnTo>
                  <a:pt x="1692242" y="3548264"/>
                </a:lnTo>
                <a:lnTo>
                  <a:pt x="1692242" y="3546241"/>
                </a:lnTo>
                <a:lnTo>
                  <a:pt x="1693321" y="3541116"/>
                </a:lnTo>
                <a:lnTo>
                  <a:pt x="1691163" y="3538958"/>
                </a:lnTo>
                <a:lnTo>
                  <a:pt x="1691163" y="3536934"/>
                </a:lnTo>
                <a:cubicBezTo>
                  <a:pt x="1692602" y="3535406"/>
                  <a:pt x="1693636" y="3531674"/>
                  <a:pt x="1694266" y="3525740"/>
                </a:cubicBezTo>
                <a:lnTo>
                  <a:pt x="1692242" y="3519536"/>
                </a:lnTo>
                <a:lnTo>
                  <a:pt x="1695344" y="3508341"/>
                </a:lnTo>
                <a:lnTo>
                  <a:pt x="1693321" y="3500113"/>
                </a:lnTo>
                <a:lnTo>
                  <a:pt x="1693321" y="3497011"/>
                </a:lnTo>
                <a:lnTo>
                  <a:pt x="1695344" y="3493909"/>
                </a:lnTo>
                <a:lnTo>
                  <a:pt x="1693321" y="3489863"/>
                </a:lnTo>
                <a:lnTo>
                  <a:pt x="1697367" y="3478533"/>
                </a:lnTo>
                <a:lnTo>
                  <a:pt x="1696289" y="3478533"/>
                </a:lnTo>
                <a:lnTo>
                  <a:pt x="1694266" y="3476510"/>
                </a:lnTo>
                <a:lnTo>
                  <a:pt x="1694266" y="3475566"/>
                </a:lnTo>
                <a:lnTo>
                  <a:pt x="1695344" y="3471385"/>
                </a:lnTo>
                <a:lnTo>
                  <a:pt x="1694266" y="3468283"/>
                </a:lnTo>
                <a:lnTo>
                  <a:pt x="1689140" y="3469362"/>
                </a:lnTo>
                <a:lnTo>
                  <a:pt x="1686039" y="3469362"/>
                </a:lnTo>
                <a:cubicBezTo>
                  <a:pt x="1681812" y="3469362"/>
                  <a:pt x="1677046" y="3468328"/>
                  <a:pt x="1671741" y="3466260"/>
                </a:cubicBezTo>
                <a:lnTo>
                  <a:pt x="1667696" y="3469362"/>
                </a:lnTo>
                <a:lnTo>
                  <a:pt x="1666616" y="3468283"/>
                </a:lnTo>
                <a:lnTo>
                  <a:pt x="1661491" y="3469362"/>
                </a:lnTo>
                <a:lnTo>
                  <a:pt x="1650296" y="3468283"/>
                </a:lnTo>
                <a:lnTo>
                  <a:pt x="1635864" y="3469362"/>
                </a:lnTo>
                <a:cubicBezTo>
                  <a:pt x="1632088" y="3469362"/>
                  <a:pt x="1626648" y="3468013"/>
                  <a:pt x="1619544" y="3465316"/>
                </a:cubicBezTo>
                <a:close/>
                <a:moveTo>
                  <a:pt x="9194633" y="3464371"/>
                </a:moveTo>
                <a:lnTo>
                  <a:pt x="9194633" y="3467608"/>
                </a:lnTo>
                <a:lnTo>
                  <a:pt x="9197870" y="3467608"/>
                </a:lnTo>
                <a:lnTo>
                  <a:pt x="9200028" y="3465450"/>
                </a:lnTo>
                <a:lnTo>
                  <a:pt x="9200028" y="3464371"/>
                </a:lnTo>
                <a:close/>
                <a:moveTo>
                  <a:pt x="7774975" y="3463427"/>
                </a:moveTo>
                <a:lnTo>
                  <a:pt x="7774975" y="3465585"/>
                </a:lnTo>
                <a:lnTo>
                  <a:pt x="7778212" y="3465585"/>
                </a:lnTo>
                <a:lnTo>
                  <a:pt x="7778212" y="3463427"/>
                </a:lnTo>
                <a:close/>
                <a:moveTo>
                  <a:pt x="1581645" y="3462213"/>
                </a:moveTo>
                <a:lnTo>
                  <a:pt x="1581645" y="3465316"/>
                </a:lnTo>
                <a:lnTo>
                  <a:pt x="1586769" y="3474487"/>
                </a:lnTo>
                <a:cubicBezTo>
                  <a:pt x="1586769" y="3477904"/>
                  <a:pt x="1586049" y="3479612"/>
                  <a:pt x="1584611" y="3479612"/>
                </a:cubicBezTo>
                <a:cubicBezTo>
                  <a:pt x="1586230" y="3483749"/>
                  <a:pt x="1587623" y="3485817"/>
                  <a:pt x="1588793" y="3485817"/>
                </a:cubicBezTo>
                <a:lnTo>
                  <a:pt x="1588793" y="3482715"/>
                </a:lnTo>
                <a:lnTo>
                  <a:pt x="1586769" y="3479612"/>
                </a:lnTo>
                <a:lnTo>
                  <a:pt x="1587714" y="3473408"/>
                </a:lnTo>
                <a:cubicBezTo>
                  <a:pt x="1584296" y="3469901"/>
                  <a:pt x="1582588" y="3466170"/>
                  <a:pt x="1582588" y="3462213"/>
                </a:cubicBezTo>
                <a:close/>
                <a:moveTo>
                  <a:pt x="8265503" y="3462079"/>
                </a:moveTo>
                <a:lnTo>
                  <a:pt x="8265503" y="3464237"/>
                </a:lnTo>
                <a:lnTo>
                  <a:pt x="8267661" y="3466395"/>
                </a:lnTo>
                <a:lnTo>
                  <a:pt x="8269819" y="3466395"/>
                </a:lnTo>
                <a:lnTo>
                  <a:pt x="8269819" y="3465316"/>
                </a:lnTo>
                <a:lnTo>
                  <a:pt x="8266582" y="3462079"/>
                </a:lnTo>
                <a:close/>
                <a:moveTo>
                  <a:pt x="8156389" y="3462079"/>
                </a:moveTo>
                <a:lnTo>
                  <a:pt x="8156389" y="3465316"/>
                </a:lnTo>
                <a:lnTo>
                  <a:pt x="8159626" y="3465316"/>
                </a:lnTo>
                <a:lnTo>
                  <a:pt x="8159626" y="3462079"/>
                </a:lnTo>
                <a:close/>
                <a:moveTo>
                  <a:pt x="7673684" y="3461269"/>
                </a:moveTo>
                <a:lnTo>
                  <a:pt x="7673684" y="3469901"/>
                </a:lnTo>
                <a:lnTo>
                  <a:pt x="7675842" y="3471925"/>
                </a:lnTo>
                <a:lnTo>
                  <a:pt x="7676921" y="3471925"/>
                </a:lnTo>
                <a:lnTo>
                  <a:pt x="7678000" y="3467743"/>
                </a:lnTo>
                <a:cubicBezTo>
                  <a:pt x="7677280" y="3463427"/>
                  <a:pt x="7676201" y="3461269"/>
                  <a:pt x="7674763" y="3461269"/>
                </a:cubicBezTo>
                <a:close/>
                <a:moveTo>
                  <a:pt x="7713472" y="3460190"/>
                </a:moveTo>
                <a:lnTo>
                  <a:pt x="7709156" y="3464506"/>
                </a:lnTo>
                <a:lnTo>
                  <a:pt x="7711314" y="3468822"/>
                </a:lnTo>
                <a:lnTo>
                  <a:pt x="7712393" y="3467743"/>
                </a:lnTo>
                <a:lnTo>
                  <a:pt x="7713472" y="3467743"/>
                </a:lnTo>
                <a:lnTo>
                  <a:pt x="7717788" y="3470845"/>
                </a:lnTo>
                <a:lnTo>
                  <a:pt x="7719946" y="3468822"/>
                </a:lnTo>
                <a:lnTo>
                  <a:pt x="7719946" y="3467743"/>
                </a:lnTo>
                <a:cubicBezTo>
                  <a:pt x="7719946" y="3466305"/>
                  <a:pt x="7718507" y="3465585"/>
                  <a:pt x="7715630" y="3465585"/>
                </a:cubicBezTo>
                <a:lnTo>
                  <a:pt x="7714551" y="3460190"/>
                </a:lnTo>
                <a:close/>
                <a:moveTo>
                  <a:pt x="3751244" y="3459381"/>
                </a:moveTo>
                <a:lnTo>
                  <a:pt x="3750300" y="3460460"/>
                </a:lnTo>
                <a:lnTo>
                  <a:pt x="3750300" y="3466799"/>
                </a:lnTo>
                <a:lnTo>
                  <a:pt x="3752323" y="3466799"/>
                </a:lnTo>
                <a:lnTo>
                  <a:pt x="3753402" y="3460460"/>
                </a:lnTo>
                <a:lnTo>
                  <a:pt x="3752323" y="3459381"/>
                </a:lnTo>
                <a:close/>
                <a:moveTo>
                  <a:pt x="1175009" y="3459381"/>
                </a:moveTo>
                <a:lnTo>
                  <a:pt x="1175009" y="3462618"/>
                </a:lnTo>
                <a:cubicBezTo>
                  <a:pt x="1175727" y="3464866"/>
                  <a:pt x="1177930" y="3465990"/>
                  <a:pt x="1181616" y="3465990"/>
                </a:cubicBezTo>
                <a:lnTo>
                  <a:pt x="1182696" y="3464911"/>
                </a:lnTo>
                <a:cubicBezTo>
                  <a:pt x="1181796" y="3461224"/>
                  <a:pt x="1180673" y="3459381"/>
                  <a:pt x="1179324" y="3459381"/>
                </a:cubicBezTo>
                <a:close/>
                <a:moveTo>
                  <a:pt x="5139122" y="3459246"/>
                </a:moveTo>
                <a:lnTo>
                  <a:pt x="5135750" y="3462483"/>
                </a:lnTo>
                <a:lnTo>
                  <a:pt x="5135750" y="3466799"/>
                </a:lnTo>
                <a:cubicBezTo>
                  <a:pt x="5137639" y="3470396"/>
                  <a:pt x="5140561" y="3472194"/>
                  <a:pt x="5144517" y="3472194"/>
                </a:cubicBezTo>
                <a:lnTo>
                  <a:pt x="5147889" y="3472194"/>
                </a:lnTo>
                <a:lnTo>
                  <a:pt x="5147889" y="3466799"/>
                </a:lnTo>
                <a:lnTo>
                  <a:pt x="5146675" y="3466799"/>
                </a:lnTo>
                <a:lnTo>
                  <a:pt x="5142359" y="3467878"/>
                </a:lnTo>
                <a:cubicBezTo>
                  <a:pt x="5139482" y="3466799"/>
                  <a:pt x="5138043" y="3465720"/>
                  <a:pt x="5138043" y="3464641"/>
                </a:cubicBezTo>
                <a:lnTo>
                  <a:pt x="5138043" y="3463562"/>
                </a:lnTo>
                <a:lnTo>
                  <a:pt x="5140201" y="3460325"/>
                </a:lnTo>
                <a:lnTo>
                  <a:pt x="5140201" y="3459246"/>
                </a:lnTo>
                <a:close/>
                <a:moveTo>
                  <a:pt x="9090374" y="3459111"/>
                </a:moveTo>
                <a:lnTo>
                  <a:pt x="9090374" y="3460190"/>
                </a:lnTo>
                <a:lnTo>
                  <a:pt x="9095769" y="3460190"/>
                </a:lnTo>
                <a:lnTo>
                  <a:pt x="9095769" y="3459111"/>
                </a:lnTo>
                <a:close/>
                <a:moveTo>
                  <a:pt x="1580566" y="3459111"/>
                </a:moveTo>
                <a:lnTo>
                  <a:pt x="1580566" y="3461134"/>
                </a:lnTo>
                <a:lnTo>
                  <a:pt x="1581645" y="3461134"/>
                </a:lnTo>
                <a:lnTo>
                  <a:pt x="1581645" y="3459111"/>
                </a:lnTo>
                <a:close/>
                <a:moveTo>
                  <a:pt x="3638219" y="3458302"/>
                </a:moveTo>
                <a:cubicBezTo>
                  <a:pt x="3635431" y="3459381"/>
                  <a:pt x="3634038" y="3460460"/>
                  <a:pt x="3634038" y="3461539"/>
                </a:cubicBezTo>
                <a:lnTo>
                  <a:pt x="3634038" y="3472194"/>
                </a:lnTo>
                <a:lnTo>
                  <a:pt x="3641456" y="3472194"/>
                </a:lnTo>
                <a:lnTo>
                  <a:pt x="3644693" y="3468957"/>
                </a:lnTo>
                <a:lnTo>
                  <a:pt x="3644693" y="3467878"/>
                </a:lnTo>
                <a:close/>
                <a:moveTo>
                  <a:pt x="6203127" y="3457493"/>
                </a:moveTo>
                <a:cubicBezTo>
                  <a:pt x="6201778" y="3457493"/>
                  <a:pt x="6200025" y="3463113"/>
                  <a:pt x="6197867" y="3474352"/>
                </a:cubicBezTo>
                <a:cubicBezTo>
                  <a:pt x="6198946" y="3477230"/>
                  <a:pt x="6200025" y="3478668"/>
                  <a:pt x="6201104" y="3478668"/>
                </a:cubicBezTo>
                <a:cubicBezTo>
                  <a:pt x="6202273" y="3468238"/>
                  <a:pt x="6203666" y="3462213"/>
                  <a:pt x="6205285" y="3460595"/>
                </a:cubicBezTo>
                <a:lnTo>
                  <a:pt x="6205285" y="3459651"/>
                </a:lnTo>
                <a:close/>
                <a:moveTo>
                  <a:pt x="6184110" y="3457493"/>
                </a:moveTo>
                <a:lnTo>
                  <a:pt x="6184110" y="3458572"/>
                </a:lnTo>
                <a:lnTo>
                  <a:pt x="6185189" y="3461674"/>
                </a:lnTo>
                <a:lnTo>
                  <a:pt x="6186268" y="3461674"/>
                </a:lnTo>
                <a:lnTo>
                  <a:pt x="6186268" y="3460595"/>
                </a:lnTo>
                <a:lnTo>
                  <a:pt x="6185189" y="3457493"/>
                </a:lnTo>
                <a:close/>
                <a:moveTo>
                  <a:pt x="1597424" y="3457493"/>
                </a:moveTo>
                <a:lnTo>
                  <a:pt x="1594323" y="3458437"/>
                </a:lnTo>
                <a:lnTo>
                  <a:pt x="1594323" y="3461539"/>
                </a:lnTo>
                <a:lnTo>
                  <a:pt x="1598503" y="3465720"/>
                </a:lnTo>
                <a:lnTo>
                  <a:pt x="1601606" y="3462618"/>
                </a:lnTo>
                <a:cubicBezTo>
                  <a:pt x="1600706" y="3459381"/>
                  <a:pt x="1599313" y="3457673"/>
                  <a:pt x="1597424" y="3457493"/>
                </a:cubicBezTo>
                <a:close/>
                <a:moveTo>
                  <a:pt x="6228484" y="3456414"/>
                </a:moveTo>
                <a:lnTo>
                  <a:pt x="6225381" y="3457493"/>
                </a:lnTo>
                <a:lnTo>
                  <a:pt x="6227539" y="3459651"/>
                </a:lnTo>
                <a:lnTo>
                  <a:pt x="6226460" y="3469092"/>
                </a:lnTo>
                <a:lnTo>
                  <a:pt x="6227539" y="3481770"/>
                </a:lnTo>
                <a:lnTo>
                  <a:pt x="6226460" y="3499709"/>
                </a:lnTo>
                <a:lnTo>
                  <a:pt x="6226460" y="3506048"/>
                </a:lnTo>
                <a:cubicBezTo>
                  <a:pt x="6226460" y="3507487"/>
                  <a:pt x="6223628" y="3508566"/>
                  <a:pt x="6217963" y="3509285"/>
                </a:cubicBezTo>
                <a:cubicBezTo>
                  <a:pt x="6217963" y="3518996"/>
                  <a:pt x="6220436" y="3527089"/>
                  <a:pt x="6225381" y="3533563"/>
                </a:cubicBezTo>
                <a:cubicBezTo>
                  <a:pt x="6231855" y="3531674"/>
                  <a:pt x="6237475" y="3526729"/>
                  <a:pt x="6242241" y="3518726"/>
                </a:cubicBezTo>
                <a:lnTo>
                  <a:pt x="6243320" y="3518726"/>
                </a:lnTo>
                <a:lnTo>
                  <a:pt x="6247501" y="3521963"/>
                </a:lnTo>
                <a:lnTo>
                  <a:pt x="6254919" y="3521963"/>
                </a:lnTo>
                <a:cubicBezTo>
                  <a:pt x="6249344" y="3516119"/>
                  <a:pt x="6246557" y="3509060"/>
                  <a:pt x="6246557" y="3500788"/>
                </a:cubicBezTo>
                <a:cubicBezTo>
                  <a:pt x="6244579" y="3500248"/>
                  <a:pt x="6241387" y="3494269"/>
                  <a:pt x="6236981" y="3482849"/>
                </a:cubicBezTo>
                <a:cubicBezTo>
                  <a:pt x="6235542" y="3482490"/>
                  <a:pt x="6234148" y="3480736"/>
                  <a:pt x="6232800" y="3477589"/>
                </a:cubicBezTo>
                <a:cubicBezTo>
                  <a:pt x="6233879" y="3470486"/>
                  <a:pt x="6235272" y="3466934"/>
                  <a:pt x="6236981" y="3466934"/>
                </a:cubicBezTo>
                <a:lnTo>
                  <a:pt x="6238060" y="3466934"/>
                </a:lnTo>
                <a:cubicBezTo>
                  <a:pt x="6231676" y="3461719"/>
                  <a:pt x="6228484" y="3458212"/>
                  <a:pt x="6228484" y="3456414"/>
                </a:cubicBezTo>
                <a:close/>
                <a:moveTo>
                  <a:pt x="3550820" y="3456144"/>
                </a:moveTo>
                <a:lnTo>
                  <a:pt x="3550820" y="3458302"/>
                </a:lnTo>
                <a:lnTo>
                  <a:pt x="3552978" y="3456144"/>
                </a:lnTo>
                <a:close/>
                <a:moveTo>
                  <a:pt x="1581645" y="3456009"/>
                </a:moveTo>
                <a:lnTo>
                  <a:pt x="1581645" y="3458032"/>
                </a:lnTo>
                <a:lnTo>
                  <a:pt x="1582588" y="3458032"/>
                </a:lnTo>
                <a:lnTo>
                  <a:pt x="1582588" y="3456009"/>
                </a:lnTo>
                <a:close/>
                <a:moveTo>
                  <a:pt x="4203063" y="3454930"/>
                </a:moveTo>
                <a:lnTo>
                  <a:pt x="4201984" y="3456009"/>
                </a:lnTo>
                <a:lnTo>
                  <a:pt x="4201984" y="3458167"/>
                </a:lnTo>
                <a:lnTo>
                  <a:pt x="4206300" y="3458167"/>
                </a:lnTo>
                <a:lnTo>
                  <a:pt x="4208593" y="3456009"/>
                </a:lnTo>
                <a:close/>
                <a:moveTo>
                  <a:pt x="1112428" y="3454930"/>
                </a:moveTo>
                <a:lnTo>
                  <a:pt x="1112428" y="3456009"/>
                </a:lnTo>
                <a:cubicBezTo>
                  <a:pt x="1114585" y="3462663"/>
                  <a:pt x="1116382" y="3465990"/>
                  <a:pt x="1117822" y="3465990"/>
                </a:cubicBezTo>
                <a:lnTo>
                  <a:pt x="1120114" y="3465990"/>
                </a:lnTo>
                <a:lnTo>
                  <a:pt x="1120114" y="3460460"/>
                </a:lnTo>
                <a:cubicBezTo>
                  <a:pt x="1117866" y="3456773"/>
                  <a:pt x="1115303" y="3454930"/>
                  <a:pt x="1112428" y="3454930"/>
                </a:cubicBezTo>
                <a:close/>
                <a:moveTo>
                  <a:pt x="1028939" y="3453851"/>
                </a:moveTo>
                <a:lnTo>
                  <a:pt x="1028939" y="3454930"/>
                </a:lnTo>
                <a:cubicBezTo>
                  <a:pt x="1032535" y="3461764"/>
                  <a:pt x="1034333" y="3466889"/>
                  <a:pt x="1034333" y="3470306"/>
                </a:cubicBezTo>
                <a:lnTo>
                  <a:pt x="1035412" y="3470306"/>
                </a:lnTo>
                <a:lnTo>
                  <a:pt x="1035412" y="3464911"/>
                </a:lnTo>
                <a:lnTo>
                  <a:pt x="1030018" y="3453851"/>
                </a:lnTo>
                <a:close/>
                <a:moveTo>
                  <a:pt x="5753196" y="3453581"/>
                </a:moveTo>
                <a:lnTo>
                  <a:pt x="5751038" y="3455739"/>
                </a:lnTo>
                <a:lnTo>
                  <a:pt x="5751038" y="3458976"/>
                </a:lnTo>
                <a:cubicBezTo>
                  <a:pt x="5752477" y="3461854"/>
                  <a:pt x="5754680" y="3463292"/>
                  <a:pt x="5757647" y="3463292"/>
                </a:cubicBezTo>
                <a:lnTo>
                  <a:pt x="5758726" y="3462213"/>
                </a:lnTo>
                <a:lnTo>
                  <a:pt x="5758726" y="3461134"/>
                </a:lnTo>
                <a:cubicBezTo>
                  <a:pt x="5757827" y="3456099"/>
                  <a:pt x="5756343" y="3453581"/>
                  <a:pt x="5754275" y="3453581"/>
                </a:cubicBezTo>
                <a:close/>
                <a:moveTo>
                  <a:pt x="8154231" y="3453447"/>
                </a:moveTo>
                <a:lnTo>
                  <a:pt x="8152073" y="3455605"/>
                </a:lnTo>
                <a:lnTo>
                  <a:pt x="8152073" y="3458842"/>
                </a:lnTo>
                <a:lnTo>
                  <a:pt x="8153152" y="3458842"/>
                </a:lnTo>
                <a:lnTo>
                  <a:pt x="8158547" y="3455605"/>
                </a:lnTo>
                <a:lnTo>
                  <a:pt x="8158547" y="3453447"/>
                </a:lnTo>
                <a:close/>
                <a:moveTo>
                  <a:pt x="2068937" y="3452772"/>
                </a:moveTo>
                <a:lnTo>
                  <a:pt x="2064620" y="3461404"/>
                </a:lnTo>
                <a:lnTo>
                  <a:pt x="2065700" y="3462483"/>
                </a:lnTo>
                <a:lnTo>
                  <a:pt x="2070015" y="3462483"/>
                </a:lnTo>
                <a:lnTo>
                  <a:pt x="2074332" y="3457088"/>
                </a:lnTo>
                <a:lnTo>
                  <a:pt x="2074332" y="3454930"/>
                </a:lnTo>
                <a:lnTo>
                  <a:pt x="2072173" y="3452772"/>
                </a:lnTo>
                <a:close/>
                <a:moveTo>
                  <a:pt x="2185198" y="3452637"/>
                </a:moveTo>
                <a:cubicBezTo>
                  <a:pt x="2182320" y="3453357"/>
                  <a:pt x="2180883" y="3455515"/>
                  <a:pt x="2180883" y="3459111"/>
                </a:cubicBezTo>
                <a:lnTo>
                  <a:pt x="2181961" y="3460190"/>
                </a:lnTo>
                <a:lnTo>
                  <a:pt x="2185198" y="3460190"/>
                </a:lnTo>
                <a:lnTo>
                  <a:pt x="2188436" y="3456953"/>
                </a:lnTo>
                <a:cubicBezTo>
                  <a:pt x="2187356" y="3454076"/>
                  <a:pt x="2186278" y="3452637"/>
                  <a:pt x="2185198" y="3452637"/>
                </a:cubicBezTo>
                <a:close/>
                <a:moveTo>
                  <a:pt x="9117349" y="3451693"/>
                </a:moveTo>
                <a:lnTo>
                  <a:pt x="9117349" y="3460190"/>
                </a:lnTo>
                <a:lnTo>
                  <a:pt x="9120451" y="3475027"/>
                </a:lnTo>
                <a:cubicBezTo>
                  <a:pt x="9119462" y="3477814"/>
                  <a:pt x="9118428" y="3479208"/>
                  <a:pt x="9117349" y="3479208"/>
                </a:cubicBezTo>
                <a:lnTo>
                  <a:pt x="9121530" y="3500518"/>
                </a:lnTo>
                <a:lnTo>
                  <a:pt x="9118428" y="3517512"/>
                </a:lnTo>
                <a:lnTo>
                  <a:pt x="9119507" y="3518591"/>
                </a:lnTo>
                <a:lnTo>
                  <a:pt x="9130162" y="3518591"/>
                </a:lnTo>
                <a:cubicBezTo>
                  <a:pt x="9131601" y="3518591"/>
                  <a:pt x="9132320" y="3519670"/>
                  <a:pt x="9132320" y="3521828"/>
                </a:cubicBezTo>
                <a:lnTo>
                  <a:pt x="9133399" y="3522773"/>
                </a:lnTo>
                <a:lnTo>
                  <a:pt x="9134478" y="3522773"/>
                </a:lnTo>
                <a:lnTo>
                  <a:pt x="9136636" y="3520749"/>
                </a:lnTo>
                <a:lnTo>
                  <a:pt x="9135557" y="3516433"/>
                </a:lnTo>
                <a:lnTo>
                  <a:pt x="9137715" y="3501597"/>
                </a:lnTo>
                <a:cubicBezTo>
                  <a:pt x="9135198" y="3501597"/>
                  <a:pt x="9133399" y="3499484"/>
                  <a:pt x="9132320" y="3495258"/>
                </a:cubicBezTo>
                <a:lnTo>
                  <a:pt x="9139873" y="3471790"/>
                </a:lnTo>
                <a:lnTo>
                  <a:pt x="9134478" y="3454795"/>
                </a:lnTo>
                <a:lnTo>
                  <a:pt x="9135557" y="3451693"/>
                </a:lnTo>
                <a:lnTo>
                  <a:pt x="9134478" y="3451693"/>
                </a:lnTo>
                <a:lnTo>
                  <a:pt x="9131241" y="3452637"/>
                </a:lnTo>
                <a:lnTo>
                  <a:pt x="9121530" y="3451693"/>
                </a:lnTo>
                <a:close/>
                <a:moveTo>
                  <a:pt x="7651024" y="3451558"/>
                </a:moveTo>
                <a:lnTo>
                  <a:pt x="7647788" y="3454795"/>
                </a:lnTo>
                <a:lnTo>
                  <a:pt x="7647788" y="3458032"/>
                </a:lnTo>
                <a:lnTo>
                  <a:pt x="7649946" y="3458032"/>
                </a:lnTo>
                <a:lnTo>
                  <a:pt x="7653182" y="3454795"/>
                </a:lnTo>
                <a:lnTo>
                  <a:pt x="7653182" y="3451558"/>
                </a:lnTo>
                <a:close/>
                <a:moveTo>
                  <a:pt x="1712339" y="3450614"/>
                </a:moveTo>
                <a:lnTo>
                  <a:pt x="1710315" y="3452637"/>
                </a:lnTo>
                <a:lnTo>
                  <a:pt x="1710315" y="3454660"/>
                </a:lnTo>
                <a:lnTo>
                  <a:pt x="1716386" y="3454660"/>
                </a:lnTo>
                <a:lnTo>
                  <a:pt x="1716386" y="3452637"/>
                </a:lnTo>
                <a:lnTo>
                  <a:pt x="1714362" y="3450614"/>
                </a:lnTo>
                <a:close/>
                <a:moveTo>
                  <a:pt x="6090101" y="3450075"/>
                </a:moveTo>
                <a:lnTo>
                  <a:pt x="6090101" y="3455335"/>
                </a:lnTo>
                <a:cubicBezTo>
                  <a:pt x="6090101" y="3456414"/>
                  <a:pt x="6091495" y="3457493"/>
                  <a:pt x="6094282" y="3458572"/>
                </a:cubicBezTo>
                <a:lnTo>
                  <a:pt x="6095361" y="3457493"/>
                </a:lnTo>
                <a:lnTo>
                  <a:pt x="6094282" y="3456414"/>
                </a:lnTo>
                <a:lnTo>
                  <a:pt x="6094282" y="3454256"/>
                </a:lnTo>
                <a:lnTo>
                  <a:pt x="6095361" y="3453312"/>
                </a:lnTo>
                <a:lnTo>
                  <a:pt x="6095361" y="3452233"/>
                </a:lnTo>
                <a:close/>
                <a:moveTo>
                  <a:pt x="7676921" y="3448321"/>
                </a:moveTo>
                <a:lnTo>
                  <a:pt x="7674763" y="3450479"/>
                </a:lnTo>
                <a:lnTo>
                  <a:pt x="7675842" y="3451558"/>
                </a:lnTo>
                <a:lnTo>
                  <a:pt x="7676921" y="3451558"/>
                </a:lnTo>
                <a:close/>
                <a:moveTo>
                  <a:pt x="5737955" y="3448186"/>
                </a:moveTo>
                <a:lnTo>
                  <a:pt x="5737955" y="3450344"/>
                </a:lnTo>
                <a:lnTo>
                  <a:pt x="5739034" y="3450344"/>
                </a:lnTo>
                <a:lnTo>
                  <a:pt x="5739034" y="3448186"/>
                </a:lnTo>
                <a:close/>
                <a:moveTo>
                  <a:pt x="3718200" y="3447647"/>
                </a:moveTo>
                <a:lnTo>
                  <a:pt x="3720358" y="3447647"/>
                </a:lnTo>
                <a:lnTo>
                  <a:pt x="3720358" y="3450884"/>
                </a:lnTo>
                <a:lnTo>
                  <a:pt x="3718200" y="3450884"/>
                </a:lnTo>
                <a:close/>
                <a:moveTo>
                  <a:pt x="8750771" y="3447377"/>
                </a:moveTo>
                <a:lnTo>
                  <a:pt x="8750771" y="3449535"/>
                </a:lnTo>
                <a:lnTo>
                  <a:pt x="8752929" y="3449535"/>
                </a:lnTo>
                <a:lnTo>
                  <a:pt x="8752929" y="3447377"/>
                </a:lnTo>
                <a:close/>
                <a:moveTo>
                  <a:pt x="2146354" y="3447242"/>
                </a:moveTo>
                <a:lnTo>
                  <a:pt x="2145275" y="3452637"/>
                </a:lnTo>
                <a:lnTo>
                  <a:pt x="2145275" y="3453716"/>
                </a:lnTo>
                <a:lnTo>
                  <a:pt x="2147432" y="3465585"/>
                </a:lnTo>
                <a:lnTo>
                  <a:pt x="2147432" y="3466664"/>
                </a:lnTo>
                <a:lnTo>
                  <a:pt x="2145275" y="3475296"/>
                </a:lnTo>
                <a:lnTo>
                  <a:pt x="2145275" y="3477454"/>
                </a:lnTo>
                <a:lnTo>
                  <a:pt x="2147432" y="3486086"/>
                </a:lnTo>
                <a:lnTo>
                  <a:pt x="2147432" y="3489323"/>
                </a:lnTo>
                <a:cubicBezTo>
                  <a:pt x="2147432" y="3491661"/>
                  <a:pt x="2144916" y="3497056"/>
                  <a:pt x="2139880" y="3505508"/>
                </a:cubicBezTo>
                <a:lnTo>
                  <a:pt x="2138800" y="3509825"/>
                </a:lnTo>
                <a:lnTo>
                  <a:pt x="2142037" y="3511983"/>
                </a:lnTo>
                <a:lnTo>
                  <a:pt x="2146354" y="3510904"/>
                </a:lnTo>
                <a:lnTo>
                  <a:pt x="2151749" y="3514141"/>
                </a:lnTo>
                <a:lnTo>
                  <a:pt x="2152828" y="3514141"/>
                </a:lnTo>
                <a:cubicBezTo>
                  <a:pt x="2158583" y="3514141"/>
                  <a:pt x="2161461" y="3509105"/>
                  <a:pt x="2161461" y="3499034"/>
                </a:cubicBezTo>
                <a:lnTo>
                  <a:pt x="2164698" y="3492560"/>
                </a:lnTo>
                <a:lnTo>
                  <a:pt x="2162540" y="3485007"/>
                </a:lnTo>
                <a:cubicBezTo>
                  <a:pt x="2165416" y="3484468"/>
                  <a:pt x="2167216" y="3482670"/>
                  <a:pt x="2167934" y="3479612"/>
                </a:cubicBezTo>
                <a:lnTo>
                  <a:pt x="2166856" y="3478533"/>
                </a:lnTo>
                <a:lnTo>
                  <a:pt x="2160381" y="3478533"/>
                </a:lnTo>
                <a:lnTo>
                  <a:pt x="2160381" y="3465585"/>
                </a:lnTo>
                <a:lnTo>
                  <a:pt x="2162540" y="3447242"/>
                </a:lnTo>
                <a:close/>
                <a:moveTo>
                  <a:pt x="5664718" y="3447107"/>
                </a:moveTo>
                <a:lnTo>
                  <a:pt x="5664718" y="3449265"/>
                </a:lnTo>
                <a:lnTo>
                  <a:pt x="5666876" y="3449265"/>
                </a:lnTo>
                <a:lnTo>
                  <a:pt x="5666876" y="3447107"/>
                </a:lnTo>
                <a:close/>
                <a:moveTo>
                  <a:pt x="6230642" y="3446973"/>
                </a:moveTo>
                <a:lnTo>
                  <a:pt x="6230642" y="3447917"/>
                </a:lnTo>
                <a:lnTo>
                  <a:pt x="6231721" y="3451154"/>
                </a:lnTo>
                <a:lnTo>
                  <a:pt x="6232800" y="3451154"/>
                </a:lnTo>
                <a:lnTo>
                  <a:pt x="6234823" y="3448996"/>
                </a:lnTo>
                <a:close/>
                <a:moveTo>
                  <a:pt x="3741668" y="3446568"/>
                </a:moveTo>
                <a:cubicBezTo>
                  <a:pt x="3739600" y="3447287"/>
                  <a:pt x="3738566" y="3449400"/>
                  <a:pt x="3738566" y="3452907"/>
                </a:cubicBezTo>
                <a:lnTo>
                  <a:pt x="3739510" y="3453986"/>
                </a:lnTo>
                <a:lnTo>
                  <a:pt x="3740589" y="3453986"/>
                </a:lnTo>
                <a:cubicBezTo>
                  <a:pt x="3744366" y="3453986"/>
                  <a:pt x="3746524" y="3452952"/>
                  <a:pt x="3747063" y="3450884"/>
                </a:cubicBezTo>
                <a:lnTo>
                  <a:pt x="3747063" y="3447647"/>
                </a:lnTo>
                <a:close/>
                <a:moveTo>
                  <a:pt x="5679959" y="3446028"/>
                </a:moveTo>
                <a:cubicBezTo>
                  <a:pt x="5679959" y="3448906"/>
                  <a:pt x="5677441" y="3452862"/>
                  <a:pt x="5672406" y="3457897"/>
                </a:cubicBezTo>
                <a:lnTo>
                  <a:pt x="5672406" y="3462213"/>
                </a:lnTo>
                <a:lnTo>
                  <a:pt x="5675643" y="3462213"/>
                </a:lnTo>
                <a:cubicBezTo>
                  <a:pt x="5675643" y="3460235"/>
                  <a:pt x="5677801" y="3456279"/>
                  <a:pt x="5682117" y="3450344"/>
                </a:cubicBezTo>
                <a:lnTo>
                  <a:pt x="5682117" y="3446028"/>
                </a:lnTo>
                <a:close/>
                <a:moveTo>
                  <a:pt x="3564712" y="3445489"/>
                </a:moveTo>
                <a:lnTo>
                  <a:pt x="3564712" y="3446568"/>
                </a:lnTo>
                <a:lnTo>
                  <a:pt x="3566870" y="3446568"/>
                </a:lnTo>
                <a:lnTo>
                  <a:pt x="3566870" y="3445489"/>
                </a:lnTo>
                <a:close/>
                <a:moveTo>
                  <a:pt x="6183031" y="3444815"/>
                </a:moveTo>
                <a:lnTo>
                  <a:pt x="6183031" y="3447917"/>
                </a:lnTo>
                <a:lnTo>
                  <a:pt x="6188426" y="3458572"/>
                </a:lnTo>
                <a:lnTo>
                  <a:pt x="6190449" y="3458572"/>
                </a:lnTo>
                <a:lnTo>
                  <a:pt x="6190449" y="3456414"/>
                </a:lnTo>
                <a:lnTo>
                  <a:pt x="6191528" y="3456414"/>
                </a:lnTo>
                <a:cubicBezTo>
                  <a:pt x="6189819" y="3450120"/>
                  <a:pt x="6187706" y="3446253"/>
                  <a:pt x="6185189" y="3444815"/>
                </a:cubicBezTo>
                <a:close/>
                <a:moveTo>
                  <a:pt x="3567814" y="3444410"/>
                </a:moveTo>
                <a:lnTo>
                  <a:pt x="3567814" y="3445489"/>
                </a:lnTo>
                <a:lnTo>
                  <a:pt x="3571051" y="3445489"/>
                </a:lnTo>
                <a:lnTo>
                  <a:pt x="3571051" y="3444410"/>
                </a:lnTo>
                <a:close/>
                <a:moveTo>
                  <a:pt x="6086864" y="3443736"/>
                </a:moveTo>
                <a:lnTo>
                  <a:pt x="6086864" y="3445894"/>
                </a:lnTo>
                <a:lnTo>
                  <a:pt x="6087943" y="3445894"/>
                </a:lnTo>
                <a:lnTo>
                  <a:pt x="6087943" y="3443736"/>
                </a:lnTo>
                <a:close/>
                <a:moveTo>
                  <a:pt x="5155442" y="3442926"/>
                </a:moveTo>
                <a:lnTo>
                  <a:pt x="5155442" y="3446163"/>
                </a:lnTo>
                <a:lnTo>
                  <a:pt x="5157600" y="3446163"/>
                </a:lnTo>
                <a:lnTo>
                  <a:pt x="5157600" y="3442926"/>
                </a:lnTo>
                <a:close/>
                <a:moveTo>
                  <a:pt x="5595797" y="3441847"/>
                </a:moveTo>
                <a:cubicBezTo>
                  <a:pt x="5591481" y="3442207"/>
                  <a:pt x="5589323" y="3443241"/>
                  <a:pt x="5589323" y="3444949"/>
                </a:cubicBezTo>
                <a:lnTo>
                  <a:pt x="5589323" y="3450344"/>
                </a:lnTo>
                <a:lnTo>
                  <a:pt x="5593639" y="3450344"/>
                </a:lnTo>
                <a:lnTo>
                  <a:pt x="5595797" y="3442926"/>
                </a:lnTo>
                <a:close/>
                <a:moveTo>
                  <a:pt x="4134142" y="3441847"/>
                </a:moveTo>
                <a:lnTo>
                  <a:pt x="4134142" y="3447242"/>
                </a:lnTo>
                <a:lnTo>
                  <a:pt x="4135221" y="3447242"/>
                </a:lnTo>
                <a:lnTo>
                  <a:pt x="4135221" y="3441847"/>
                </a:lnTo>
                <a:close/>
                <a:moveTo>
                  <a:pt x="7248249" y="3441443"/>
                </a:moveTo>
                <a:lnTo>
                  <a:pt x="7248249" y="3442522"/>
                </a:lnTo>
                <a:lnTo>
                  <a:pt x="7250407" y="3442522"/>
                </a:lnTo>
                <a:lnTo>
                  <a:pt x="7250407" y="3441443"/>
                </a:lnTo>
                <a:close/>
                <a:moveTo>
                  <a:pt x="4733650" y="3441443"/>
                </a:moveTo>
                <a:lnTo>
                  <a:pt x="4733650" y="3442522"/>
                </a:lnTo>
                <a:lnTo>
                  <a:pt x="4735808" y="3442522"/>
                </a:lnTo>
                <a:lnTo>
                  <a:pt x="4735808" y="3441443"/>
                </a:lnTo>
                <a:close/>
                <a:moveTo>
                  <a:pt x="2714352" y="3441443"/>
                </a:moveTo>
                <a:lnTo>
                  <a:pt x="2714352" y="3442522"/>
                </a:lnTo>
                <a:lnTo>
                  <a:pt x="2716510" y="3442522"/>
                </a:lnTo>
                <a:lnTo>
                  <a:pt x="2716510" y="3441443"/>
                </a:lnTo>
                <a:close/>
                <a:moveTo>
                  <a:pt x="3614750" y="3441173"/>
                </a:moveTo>
                <a:cubicBezTo>
                  <a:pt x="3606928" y="3443151"/>
                  <a:pt x="3603016" y="3445669"/>
                  <a:pt x="3603016" y="3448726"/>
                </a:cubicBezTo>
                <a:lnTo>
                  <a:pt x="3598835" y="3476375"/>
                </a:lnTo>
                <a:lnTo>
                  <a:pt x="3599914" y="3476375"/>
                </a:lnTo>
                <a:lnTo>
                  <a:pt x="3606253" y="3477454"/>
                </a:lnTo>
                <a:cubicBezTo>
                  <a:pt x="3610749" y="3477454"/>
                  <a:pt x="3614301" y="3475701"/>
                  <a:pt x="3616908" y="3472194"/>
                </a:cubicBezTo>
                <a:cubicBezTo>
                  <a:pt x="3615470" y="3468598"/>
                  <a:pt x="3614750" y="3462169"/>
                  <a:pt x="3614750" y="3452907"/>
                </a:cubicBezTo>
                <a:lnTo>
                  <a:pt x="3614750" y="3451828"/>
                </a:lnTo>
                <a:lnTo>
                  <a:pt x="3615829" y="3441173"/>
                </a:lnTo>
                <a:close/>
                <a:moveTo>
                  <a:pt x="1581779" y="3440364"/>
                </a:moveTo>
                <a:lnTo>
                  <a:pt x="1580700" y="3444410"/>
                </a:lnTo>
                <a:lnTo>
                  <a:pt x="1581779" y="3445489"/>
                </a:lnTo>
                <a:lnTo>
                  <a:pt x="1583803" y="3445489"/>
                </a:lnTo>
                <a:lnTo>
                  <a:pt x="1585826" y="3443466"/>
                </a:lnTo>
                <a:lnTo>
                  <a:pt x="1585826" y="3442387"/>
                </a:lnTo>
                <a:lnTo>
                  <a:pt x="1583803" y="3440364"/>
                </a:lnTo>
                <a:close/>
                <a:moveTo>
                  <a:pt x="3638219" y="3440094"/>
                </a:moveTo>
                <a:cubicBezTo>
                  <a:pt x="3634712" y="3440094"/>
                  <a:pt x="3632599" y="3441533"/>
                  <a:pt x="3631880" y="3444410"/>
                </a:cubicBezTo>
                <a:lnTo>
                  <a:pt x="3632959" y="3445489"/>
                </a:lnTo>
                <a:lnTo>
                  <a:pt x="3641456" y="3442252"/>
                </a:lnTo>
                <a:lnTo>
                  <a:pt x="3639298" y="3440094"/>
                </a:lnTo>
                <a:close/>
                <a:moveTo>
                  <a:pt x="5697493" y="3439689"/>
                </a:moveTo>
                <a:lnTo>
                  <a:pt x="5696414" y="3444949"/>
                </a:lnTo>
                <a:lnTo>
                  <a:pt x="5698572" y="3453581"/>
                </a:lnTo>
                <a:lnTo>
                  <a:pt x="5698572" y="3469092"/>
                </a:lnTo>
                <a:cubicBezTo>
                  <a:pt x="5698572" y="3471430"/>
                  <a:pt x="5703292" y="3472869"/>
                  <a:pt x="5712734" y="3473408"/>
                </a:cubicBezTo>
                <a:cubicBezTo>
                  <a:pt x="5716420" y="3471970"/>
                  <a:pt x="5718264" y="3468598"/>
                  <a:pt x="5718264" y="3463292"/>
                </a:cubicBezTo>
                <a:lnTo>
                  <a:pt x="5718264" y="3446028"/>
                </a:lnTo>
                <a:cubicBezTo>
                  <a:pt x="5718264" y="3441803"/>
                  <a:pt x="5716061" y="3439689"/>
                  <a:pt x="5711655" y="3439689"/>
                </a:cubicBezTo>
                <a:close/>
                <a:moveTo>
                  <a:pt x="5624255" y="3439689"/>
                </a:moveTo>
                <a:lnTo>
                  <a:pt x="5622097" y="3441847"/>
                </a:lnTo>
                <a:lnTo>
                  <a:pt x="5624255" y="3450344"/>
                </a:lnTo>
                <a:lnTo>
                  <a:pt x="5624255" y="3471250"/>
                </a:lnTo>
                <a:lnTo>
                  <a:pt x="5629785" y="3472329"/>
                </a:lnTo>
                <a:lnTo>
                  <a:pt x="5640710" y="3472329"/>
                </a:lnTo>
                <a:cubicBezTo>
                  <a:pt x="5645746" y="3472329"/>
                  <a:pt x="5648263" y="3467519"/>
                  <a:pt x="5648263" y="3457897"/>
                </a:cubicBezTo>
                <a:lnTo>
                  <a:pt x="5647184" y="3447107"/>
                </a:lnTo>
                <a:lnTo>
                  <a:pt x="5647184" y="3441847"/>
                </a:lnTo>
                <a:lnTo>
                  <a:pt x="5645026" y="3439689"/>
                </a:lnTo>
                <a:close/>
                <a:moveTo>
                  <a:pt x="6192607" y="3439554"/>
                </a:moveTo>
                <a:lnTo>
                  <a:pt x="6192607" y="3440499"/>
                </a:lnTo>
                <a:lnTo>
                  <a:pt x="6194765" y="3442657"/>
                </a:lnTo>
                <a:lnTo>
                  <a:pt x="6195709" y="3442657"/>
                </a:lnTo>
                <a:lnTo>
                  <a:pt x="6195709" y="3441578"/>
                </a:lnTo>
                <a:lnTo>
                  <a:pt x="6193686" y="3439554"/>
                </a:lnTo>
                <a:close/>
                <a:moveTo>
                  <a:pt x="4085991" y="3439554"/>
                </a:moveTo>
                <a:lnTo>
                  <a:pt x="4084912" y="3440768"/>
                </a:lnTo>
                <a:lnTo>
                  <a:pt x="4084912" y="3441847"/>
                </a:lnTo>
                <a:lnTo>
                  <a:pt x="4087070" y="3444005"/>
                </a:lnTo>
                <a:lnTo>
                  <a:pt x="4088150" y="3442926"/>
                </a:lnTo>
                <a:lnTo>
                  <a:pt x="4088150" y="3441847"/>
                </a:lnTo>
                <a:close/>
                <a:moveTo>
                  <a:pt x="5664718" y="3437531"/>
                </a:moveTo>
                <a:lnTo>
                  <a:pt x="5662560" y="3439689"/>
                </a:lnTo>
                <a:lnTo>
                  <a:pt x="5662560" y="3440768"/>
                </a:lnTo>
                <a:lnTo>
                  <a:pt x="5664718" y="3440768"/>
                </a:lnTo>
                <a:lnTo>
                  <a:pt x="5666876" y="3438610"/>
                </a:lnTo>
                <a:lnTo>
                  <a:pt x="5665797" y="3437531"/>
                </a:lnTo>
                <a:close/>
                <a:moveTo>
                  <a:pt x="5143438" y="3437531"/>
                </a:moveTo>
                <a:cubicBezTo>
                  <a:pt x="5140201" y="3438970"/>
                  <a:pt x="5138403" y="3440409"/>
                  <a:pt x="5138043" y="3441847"/>
                </a:cubicBezTo>
                <a:lnTo>
                  <a:pt x="5138043" y="3445084"/>
                </a:lnTo>
                <a:cubicBezTo>
                  <a:pt x="5142359" y="3445084"/>
                  <a:pt x="5144517" y="3442926"/>
                  <a:pt x="5144517" y="3438610"/>
                </a:cubicBezTo>
                <a:close/>
                <a:moveTo>
                  <a:pt x="2248995" y="3436452"/>
                </a:moveTo>
                <a:cubicBezTo>
                  <a:pt x="2247017" y="3436452"/>
                  <a:pt x="2245578" y="3440049"/>
                  <a:pt x="2244677" y="3447242"/>
                </a:cubicBezTo>
                <a:lnTo>
                  <a:pt x="2245758" y="3448321"/>
                </a:lnTo>
                <a:lnTo>
                  <a:pt x="2248995" y="3448321"/>
                </a:lnTo>
                <a:cubicBezTo>
                  <a:pt x="2251153" y="3448321"/>
                  <a:pt x="2252591" y="3444365"/>
                  <a:pt x="2253311" y="3436452"/>
                </a:cubicBezTo>
                <a:close/>
                <a:moveTo>
                  <a:pt x="3556080" y="3435913"/>
                </a:moveTo>
                <a:lnTo>
                  <a:pt x="3556080" y="3438071"/>
                </a:lnTo>
                <a:cubicBezTo>
                  <a:pt x="3559136" y="3438071"/>
                  <a:pt x="3560935" y="3441982"/>
                  <a:pt x="3561475" y="3449805"/>
                </a:cubicBezTo>
                <a:lnTo>
                  <a:pt x="3560396" y="3450884"/>
                </a:lnTo>
                <a:cubicBezTo>
                  <a:pt x="3561834" y="3450884"/>
                  <a:pt x="3562554" y="3451918"/>
                  <a:pt x="3562554" y="3453986"/>
                </a:cubicBezTo>
                <a:lnTo>
                  <a:pt x="3563633" y="3453986"/>
                </a:lnTo>
                <a:lnTo>
                  <a:pt x="3563633" y="3450884"/>
                </a:lnTo>
                <a:lnTo>
                  <a:pt x="3561475" y="3445489"/>
                </a:lnTo>
                <a:lnTo>
                  <a:pt x="3562554" y="3442252"/>
                </a:lnTo>
                <a:close/>
                <a:moveTo>
                  <a:pt x="1233141" y="3435238"/>
                </a:moveTo>
                <a:lnTo>
                  <a:pt x="1233141" y="3439554"/>
                </a:lnTo>
                <a:lnTo>
                  <a:pt x="1234354" y="3439554"/>
                </a:lnTo>
                <a:lnTo>
                  <a:pt x="1236512" y="3437396"/>
                </a:lnTo>
                <a:lnTo>
                  <a:pt x="1236512" y="3435238"/>
                </a:lnTo>
                <a:close/>
                <a:moveTo>
                  <a:pt x="1115664" y="3435238"/>
                </a:moveTo>
                <a:lnTo>
                  <a:pt x="1113504" y="3437396"/>
                </a:lnTo>
                <a:lnTo>
                  <a:pt x="1114585" y="3440633"/>
                </a:lnTo>
                <a:lnTo>
                  <a:pt x="1117822" y="3440633"/>
                </a:lnTo>
                <a:lnTo>
                  <a:pt x="1117822" y="3437396"/>
                </a:lnTo>
                <a:close/>
                <a:moveTo>
                  <a:pt x="5746722" y="3434294"/>
                </a:moveTo>
                <a:cubicBezTo>
                  <a:pt x="5742316" y="3434654"/>
                  <a:pt x="5740113" y="3435733"/>
                  <a:pt x="5740113" y="3437531"/>
                </a:cubicBezTo>
                <a:cubicBezTo>
                  <a:pt x="5742991" y="3438970"/>
                  <a:pt x="5746992" y="3439689"/>
                  <a:pt x="5752117" y="3439689"/>
                </a:cubicBezTo>
                <a:lnTo>
                  <a:pt x="5753196" y="3436452"/>
                </a:lnTo>
                <a:lnTo>
                  <a:pt x="5749959" y="3434294"/>
                </a:lnTo>
                <a:close/>
                <a:moveTo>
                  <a:pt x="6224302" y="3434159"/>
                </a:moveTo>
                <a:lnTo>
                  <a:pt x="6223223" y="3435238"/>
                </a:lnTo>
                <a:lnTo>
                  <a:pt x="6222144" y="3435238"/>
                </a:lnTo>
                <a:lnTo>
                  <a:pt x="6223223" y="3439554"/>
                </a:lnTo>
                <a:lnTo>
                  <a:pt x="6226460" y="3438475"/>
                </a:lnTo>
                <a:close/>
                <a:moveTo>
                  <a:pt x="4261060" y="3434159"/>
                </a:moveTo>
                <a:lnTo>
                  <a:pt x="4261060" y="3435238"/>
                </a:lnTo>
                <a:lnTo>
                  <a:pt x="4263218" y="3437396"/>
                </a:lnTo>
                <a:lnTo>
                  <a:pt x="4265511" y="3435238"/>
                </a:lnTo>
                <a:lnTo>
                  <a:pt x="4265511" y="3434159"/>
                </a:lnTo>
                <a:close/>
                <a:moveTo>
                  <a:pt x="3667082" y="3433755"/>
                </a:moveTo>
                <a:cubicBezTo>
                  <a:pt x="3663306" y="3433755"/>
                  <a:pt x="3660788" y="3445129"/>
                  <a:pt x="3659529" y="3467878"/>
                </a:cubicBezTo>
                <a:cubicBezTo>
                  <a:pt x="3659529" y="3475701"/>
                  <a:pt x="3663125" y="3479612"/>
                  <a:pt x="3670319" y="3479612"/>
                </a:cubicBezTo>
                <a:lnTo>
                  <a:pt x="3671263" y="3479612"/>
                </a:lnTo>
                <a:lnTo>
                  <a:pt x="3684076" y="3477454"/>
                </a:lnTo>
                <a:lnTo>
                  <a:pt x="3685155" y="3478533"/>
                </a:lnTo>
                <a:lnTo>
                  <a:pt x="3686234" y="3478533"/>
                </a:lnTo>
                <a:cubicBezTo>
                  <a:pt x="3689112" y="3477454"/>
                  <a:pt x="3690551" y="3476375"/>
                  <a:pt x="3690551" y="3475296"/>
                </a:cubicBezTo>
                <a:cubicBezTo>
                  <a:pt x="3680570" y="3466305"/>
                  <a:pt x="3675579" y="3460280"/>
                  <a:pt x="3675579" y="3457223"/>
                </a:cubicBezTo>
                <a:cubicBezTo>
                  <a:pt x="3673961" y="3445444"/>
                  <a:pt x="3671488" y="3437621"/>
                  <a:pt x="3668161" y="3433755"/>
                </a:cubicBezTo>
                <a:close/>
                <a:moveTo>
                  <a:pt x="2067453" y="3433215"/>
                </a:moveTo>
                <a:lnTo>
                  <a:pt x="2066372" y="3434294"/>
                </a:lnTo>
                <a:lnTo>
                  <a:pt x="2066372" y="3436452"/>
                </a:lnTo>
                <a:lnTo>
                  <a:pt x="2071767" y="3437531"/>
                </a:lnTo>
                <a:lnTo>
                  <a:pt x="2072848" y="3436452"/>
                </a:lnTo>
                <a:lnTo>
                  <a:pt x="2072848" y="3435373"/>
                </a:lnTo>
                <a:close/>
                <a:moveTo>
                  <a:pt x="1724746" y="3433080"/>
                </a:moveTo>
                <a:lnTo>
                  <a:pt x="1724746" y="3435238"/>
                </a:lnTo>
                <a:lnTo>
                  <a:pt x="1726905" y="3437262"/>
                </a:lnTo>
                <a:lnTo>
                  <a:pt x="1728928" y="3435238"/>
                </a:lnTo>
                <a:lnTo>
                  <a:pt x="1726905" y="3433080"/>
                </a:lnTo>
                <a:close/>
                <a:moveTo>
                  <a:pt x="7674763" y="3432136"/>
                </a:moveTo>
                <a:lnTo>
                  <a:pt x="7673684" y="3439689"/>
                </a:lnTo>
                <a:lnTo>
                  <a:pt x="7673684" y="3440768"/>
                </a:lnTo>
                <a:lnTo>
                  <a:pt x="7675842" y="3440768"/>
                </a:lnTo>
                <a:lnTo>
                  <a:pt x="7675842" y="3432136"/>
                </a:lnTo>
                <a:close/>
                <a:moveTo>
                  <a:pt x="6216884" y="3432136"/>
                </a:moveTo>
                <a:lnTo>
                  <a:pt x="6216884" y="3433215"/>
                </a:lnTo>
                <a:lnTo>
                  <a:pt x="6219042" y="3433215"/>
                </a:lnTo>
                <a:lnTo>
                  <a:pt x="6219042" y="3432136"/>
                </a:lnTo>
                <a:close/>
                <a:moveTo>
                  <a:pt x="1711260" y="3430787"/>
                </a:moveTo>
                <a:lnTo>
                  <a:pt x="1711260" y="3431732"/>
                </a:lnTo>
                <a:lnTo>
                  <a:pt x="1712339" y="3434834"/>
                </a:lnTo>
                <a:lnTo>
                  <a:pt x="1713283" y="3434834"/>
                </a:lnTo>
                <a:lnTo>
                  <a:pt x="1715440" y="3432811"/>
                </a:lnTo>
                <a:lnTo>
                  <a:pt x="1712339" y="3430787"/>
                </a:lnTo>
                <a:close/>
                <a:moveTo>
                  <a:pt x="1204681" y="3430787"/>
                </a:moveTo>
                <a:lnTo>
                  <a:pt x="1201309" y="3434159"/>
                </a:lnTo>
                <a:lnTo>
                  <a:pt x="1201309" y="3460460"/>
                </a:lnTo>
                <a:cubicBezTo>
                  <a:pt x="1201309" y="3464326"/>
                  <a:pt x="1200230" y="3467608"/>
                  <a:pt x="1198072" y="3470306"/>
                </a:cubicBezTo>
                <a:lnTo>
                  <a:pt x="1200230" y="3472599"/>
                </a:lnTo>
                <a:lnTo>
                  <a:pt x="1200230" y="3475836"/>
                </a:lnTo>
                <a:lnTo>
                  <a:pt x="1199151" y="3481366"/>
                </a:lnTo>
                <a:lnTo>
                  <a:pt x="1201309" y="3483524"/>
                </a:lnTo>
                <a:lnTo>
                  <a:pt x="1201309" y="3526414"/>
                </a:lnTo>
                <a:cubicBezTo>
                  <a:pt x="1201309" y="3528752"/>
                  <a:pt x="1200230" y="3531314"/>
                  <a:pt x="1198072" y="3534102"/>
                </a:cubicBezTo>
                <a:cubicBezTo>
                  <a:pt x="1200230" y="3541205"/>
                  <a:pt x="1201309" y="3548534"/>
                  <a:pt x="1201309" y="3556087"/>
                </a:cubicBezTo>
                <a:lnTo>
                  <a:pt x="1201309" y="3557166"/>
                </a:lnTo>
                <a:lnTo>
                  <a:pt x="1204681" y="3557166"/>
                </a:lnTo>
                <a:cubicBezTo>
                  <a:pt x="1208997" y="3554558"/>
                  <a:pt x="1211155" y="3551995"/>
                  <a:pt x="1211155" y="3549478"/>
                </a:cubicBezTo>
                <a:lnTo>
                  <a:pt x="1208997" y="3542869"/>
                </a:lnTo>
                <a:lnTo>
                  <a:pt x="1208997" y="3515354"/>
                </a:lnTo>
                <a:lnTo>
                  <a:pt x="1212370" y="3509825"/>
                </a:lnTo>
                <a:lnTo>
                  <a:pt x="1208997" y="3506588"/>
                </a:lnTo>
                <a:lnTo>
                  <a:pt x="1208997" y="3502137"/>
                </a:lnTo>
                <a:cubicBezTo>
                  <a:pt x="1210255" y="3495572"/>
                  <a:pt x="1211738" y="3492291"/>
                  <a:pt x="1213449" y="3492291"/>
                </a:cubicBezTo>
                <a:lnTo>
                  <a:pt x="1214528" y="3492291"/>
                </a:lnTo>
                <a:cubicBezTo>
                  <a:pt x="1214528" y="3495258"/>
                  <a:pt x="1215247" y="3496742"/>
                  <a:pt x="1216686" y="3496742"/>
                </a:cubicBezTo>
                <a:lnTo>
                  <a:pt x="1217764" y="3496742"/>
                </a:lnTo>
                <a:lnTo>
                  <a:pt x="1217764" y="3495663"/>
                </a:lnTo>
                <a:cubicBezTo>
                  <a:pt x="1215965" y="3495663"/>
                  <a:pt x="1214886" y="3494179"/>
                  <a:pt x="1214528" y="3491212"/>
                </a:cubicBezTo>
                <a:lnTo>
                  <a:pt x="1215606" y="3484603"/>
                </a:lnTo>
                <a:lnTo>
                  <a:pt x="1215606" y="3482445"/>
                </a:lnTo>
                <a:lnTo>
                  <a:pt x="1212370" y="3477994"/>
                </a:lnTo>
                <a:lnTo>
                  <a:pt x="1212370" y="3476915"/>
                </a:lnTo>
                <a:lnTo>
                  <a:pt x="1215606" y="3472599"/>
                </a:lnTo>
                <a:lnTo>
                  <a:pt x="1208997" y="3463697"/>
                </a:lnTo>
                <a:lnTo>
                  <a:pt x="1208997" y="3459381"/>
                </a:lnTo>
                <a:lnTo>
                  <a:pt x="1211155" y="3450614"/>
                </a:lnTo>
                <a:lnTo>
                  <a:pt x="1208997" y="3448321"/>
                </a:lnTo>
                <a:lnTo>
                  <a:pt x="1208997" y="3446163"/>
                </a:lnTo>
                <a:lnTo>
                  <a:pt x="1212370" y="3437396"/>
                </a:lnTo>
                <a:cubicBezTo>
                  <a:pt x="1211559" y="3432990"/>
                  <a:pt x="1210435" y="3430787"/>
                  <a:pt x="1208997" y="3430787"/>
                </a:cubicBezTo>
                <a:close/>
                <a:moveTo>
                  <a:pt x="9212976" y="3428225"/>
                </a:moveTo>
                <a:lnTo>
                  <a:pt x="9210818" y="3430383"/>
                </a:lnTo>
                <a:lnTo>
                  <a:pt x="9210818" y="3433620"/>
                </a:lnTo>
                <a:lnTo>
                  <a:pt x="9216078" y="3433620"/>
                </a:lnTo>
                <a:lnTo>
                  <a:pt x="9216078" y="3431462"/>
                </a:lnTo>
                <a:lnTo>
                  <a:pt x="9217157" y="3431462"/>
                </a:lnTo>
                <a:lnTo>
                  <a:pt x="9216078" y="3428225"/>
                </a:lnTo>
                <a:close/>
                <a:moveTo>
                  <a:pt x="4087070" y="3427550"/>
                </a:moveTo>
                <a:lnTo>
                  <a:pt x="4081541" y="3428629"/>
                </a:lnTo>
                <a:lnTo>
                  <a:pt x="4081541" y="3433080"/>
                </a:lnTo>
                <a:lnTo>
                  <a:pt x="4083833" y="3435238"/>
                </a:lnTo>
                <a:lnTo>
                  <a:pt x="4088150" y="3435238"/>
                </a:lnTo>
                <a:lnTo>
                  <a:pt x="4090308" y="3433080"/>
                </a:lnTo>
                <a:lnTo>
                  <a:pt x="4090308" y="3430922"/>
                </a:lnTo>
                <a:close/>
                <a:moveTo>
                  <a:pt x="1100287" y="3426471"/>
                </a:moveTo>
                <a:lnTo>
                  <a:pt x="1100287" y="3427550"/>
                </a:lnTo>
                <a:lnTo>
                  <a:pt x="1102446" y="3427550"/>
                </a:lnTo>
                <a:lnTo>
                  <a:pt x="1102446" y="3426471"/>
                </a:lnTo>
                <a:close/>
                <a:moveTo>
                  <a:pt x="8660270" y="3425527"/>
                </a:moveTo>
                <a:cubicBezTo>
                  <a:pt x="8651548" y="3429214"/>
                  <a:pt x="8647187" y="3432496"/>
                  <a:pt x="8647187" y="3435373"/>
                </a:cubicBezTo>
                <a:cubicBezTo>
                  <a:pt x="8649345" y="3438880"/>
                  <a:pt x="8650424" y="3442882"/>
                  <a:pt x="8650424" y="3447377"/>
                </a:cubicBezTo>
                <a:cubicBezTo>
                  <a:pt x="8650424" y="3450255"/>
                  <a:pt x="8648626" y="3453537"/>
                  <a:pt x="8645029" y="3457223"/>
                </a:cubicBezTo>
                <a:lnTo>
                  <a:pt x="8647187" y="3461539"/>
                </a:lnTo>
                <a:lnTo>
                  <a:pt x="8646108" y="3468148"/>
                </a:lnTo>
                <a:lnTo>
                  <a:pt x="8646108" y="3470306"/>
                </a:lnTo>
                <a:cubicBezTo>
                  <a:pt x="8646108" y="3472464"/>
                  <a:pt x="8647547" y="3473543"/>
                  <a:pt x="8650424" y="3473543"/>
                </a:cubicBezTo>
                <a:cubicBezTo>
                  <a:pt x="8653391" y="3473543"/>
                  <a:pt x="8656314" y="3471745"/>
                  <a:pt x="8659191" y="3468148"/>
                </a:cubicBezTo>
                <a:lnTo>
                  <a:pt x="8666879" y="3468148"/>
                </a:lnTo>
                <a:lnTo>
                  <a:pt x="8673353" y="3470306"/>
                </a:lnTo>
                <a:lnTo>
                  <a:pt x="8682120" y="3468148"/>
                </a:lnTo>
                <a:lnTo>
                  <a:pt x="8688594" y="3468148"/>
                </a:lnTo>
                <a:lnTo>
                  <a:pt x="8697361" y="3470306"/>
                </a:lnTo>
                <a:lnTo>
                  <a:pt x="8723527" y="3470306"/>
                </a:lnTo>
                <a:lnTo>
                  <a:pt x="8728922" y="3469227"/>
                </a:lnTo>
                <a:lnTo>
                  <a:pt x="8727843" y="3462618"/>
                </a:lnTo>
                <a:lnTo>
                  <a:pt x="8728922" y="3450614"/>
                </a:lnTo>
                <a:lnTo>
                  <a:pt x="8727843" y="3437531"/>
                </a:lnTo>
                <a:lnTo>
                  <a:pt x="8728922" y="3432136"/>
                </a:lnTo>
                <a:cubicBezTo>
                  <a:pt x="8725685" y="3429978"/>
                  <a:pt x="8719525" y="3428540"/>
                  <a:pt x="8710444" y="3427820"/>
                </a:cubicBezTo>
                <a:cubicBezTo>
                  <a:pt x="8710444" y="3429259"/>
                  <a:pt x="8708241" y="3430338"/>
                  <a:pt x="8703835" y="3431057"/>
                </a:cubicBezTo>
                <a:lnTo>
                  <a:pt x="8699519" y="3429978"/>
                </a:lnTo>
                <a:cubicBezTo>
                  <a:pt x="8693854" y="3430338"/>
                  <a:pt x="8689493" y="3431777"/>
                  <a:pt x="8686436" y="3434294"/>
                </a:cubicBezTo>
                <a:lnTo>
                  <a:pt x="8682120" y="3434294"/>
                </a:lnTo>
                <a:lnTo>
                  <a:pt x="8677669" y="3429978"/>
                </a:lnTo>
                <a:lnTo>
                  <a:pt x="8663507" y="3431057"/>
                </a:lnTo>
                <a:close/>
                <a:moveTo>
                  <a:pt x="1091520" y="3424179"/>
                </a:moveTo>
                <a:lnTo>
                  <a:pt x="1089363" y="3426471"/>
                </a:lnTo>
                <a:lnTo>
                  <a:pt x="1089363" y="3427550"/>
                </a:lnTo>
                <a:lnTo>
                  <a:pt x="1090442" y="3426471"/>
                </a:lnTo>
                <a:lnTo>
                  <a:pt x="1092600" y="3426471"/>
                </a:lnTo>
                <a:cubicBezTo>
                  <a:pt x="1094757" y="3426471"/>
                  <a:pt x="1095836" y="3427910"/>
                  <a:pt x="1095836" y="3430787"/>
                </a:cubicBezTo>
                <a:lnTo>
                  <a:pt x="1098130" y="3430787"/>
                </a:lnTo>
                <a:lnTo>
                  <a:pt x="1098130" y="3427550"/>
                </a:lnTo>
                <a:cubicBezTo>
                  <a:pt x="1096242" y="3427550"/>
                  <a:pt x="1094398" y="3426426"/>
                  <a:pt x="1092600" y="3424179"/>
                </a:cubicBezTo>
                <a:close/>
                <a:moveTo>
                  <a:pt x="6189370" y="3423639"/>
                </a:moveTo>
                <a:lnTo>
                  <a:pt x="6187347" y="3425797"/>
                </a:lnTo>
                <a:lnTo>
                  <a:pt x="6187347" y="3431057"/>
                </a:lnTo>
                <a:lnTo>
                  <a:pt x="6190449" y="3434159"/>
                </a:lnTo>
                <a:cubicBezTo>
                  <a:pt x="6197552" y="3433890"/>
                  <a:pt x="6201104" y="3432856"/>
                  <a:pt x="6201104" y="3431057"/>
                </a:cubicBezTo>
                <a:lnTo>
                  <a:pt x="6201104" y="3428899"/>
                </a:lnTo>
                <a:cubicBezTo>
                  <a:pt x="6201104" y="3426831"/>
                  <a:pt x="6197552" y="3425078"/>
                  <a:pt x="6190449" y="3423639"/>
                </a:cubicBezTo>
                <a:close/>
                <a:moveTo>
                  <a:pt x="7776054" y="3423504"/>
                </a:moveTo>
                <a:lnTo>
                  <a:pt x="7773896" y="3425662"/>
                </a:lnTo>
                <a:lnTo>
                  <a:pt x="7773896" y="3426741"/>
                </a:lnTo>
                <a:lnTo>
                  <a:pt x="7776054" y="3428899"/>
                </a:lnTo>
                <a:lnTo>
                  <a:pt x="7780370" y="3428899"/>
                </a:lnTo>
                <a:lnTo>
                  <a:pt x="7780370" y="3426741"/>
                </a:lnTo>
                <a:lnTo>
                  <a:pt x="7777133" y="3423504"/>
                </a:lnTo>
                <a:close/>
                <a:moveTo>
                  <a:pt x="7240696" y="3423100"/>
                </a:moveTo>
                <a:lnTo>
                  <a:pt x="7240696" y="3426337"/>
                </a:lnTo>
                <a:lnTo>
                  <a:pt x="7246091" y="3426337"/>
                </a:lnTo>
                <a:lnTo>
                  <a:pt x="7250407" y="3428495"/>
                </a:lnTo>
                <a:lnTo>
                  <a:pt x="7251486" y="3428495"/>
                </a:lnTo>
                <a:lnTo>
                  <a:pt x="7251486" y="3427416"/>
                </a:lnTo>
                <a:lnTo>
                  <a:pt x="7241775" y="3423100"/>
                </a:lnTo>
                <a:close/>
                <a:moveTo>
                  <a:pt x="4726097" y="3423100"/>
                </a:moveTo>
                <a:lnTo>
                  <a:pt x="4726097" y="3426337"/>
                </a:lnTo>
                <a:lnTo>
                  <a:pt x="4731492" y="3426337"/>
                </a:lnTo>
                <a:lnTo>
                  <a:pt x="4735808" y="3428495"/>
                </a:lnTo>
                <a:lnTo>
                  <a:pt x="4736886" y="3428495"/>
                </a:lnTo>
                <a:lnTo>
                  <a:pt x="4736886" y="3427416"/>
                </a:lnTo>
                <a:lnTo>
                  <a:pt x="4727176" y="3423100"/>
                </a:lnTo>
                <a:close/>
                <a:moveTo>
                  <a:pt x="3723595" y="3423100"/>
                </a:moveTo>
                <a:lnTo>
                  <a:pt x="3694732" y="3424179"/>
                </a:lnTo>
                <a:lnTo>
                  <a:pt x="3692709" y="3426337"/>
                </a:lnTo>
                <a:cubicBezTo>
                  <a:pt x="3695676" y="3429124"/>
                  <a:pt x="3702779" y="3432316"/>
                  <a:pt x="3714019" y="3435913"/>
                </a:cubicBezTo>
                <a:cubicBezTo>
                  <a:pt x="3715457" y="3439060"/>
                  <a:pt x="3716177" y="3443691"/>
                  <a:pt x="3716177" y="3449805"/>
                </a:cubicBezTo>
                <a:lnTo>
                  <a:pt x="3715098" y="3455065"/>
                </a:lnTo>
                <a:lnTo>
                  <a:pt x="3718200" y="3458302"/>
                </a:lnTo>
                <a:lnTo>
                  <a:pt x="3718200" y="3459381"/>
                </a:lnTo>
                <a:cubicBezTo>
                  <a:pt x="3718200" y="3462528"/>
                  <a:pt x="3716087" y="3466440"/>
                  <a:pt x="3711861" y="3471115"/>
                </a:cubicBezTo>
                <a:lnTo>
                  <a:pt x="3711861" y="3473273"/>
                </a:lnTo>
                <a:cubicBezTo>
                  <a:pt x="3711861" y="3474622"/>
                  <a:pt x="3712940" y="3475296"/>
                  <a:pt x="3715098" y="3475296"/>
                </a:cubicBezTo>
                <a:lnTo>
                  <a:pt x="3716177" y="3476375"/>
                </a:lnTo>
                <a:lnTo>
                  <a:pt x="3716177" y="3477454"/>
                </a:lnTo>
                <a:cubicBezTo>
                  <a:pt x="3719684" y="3476735"/>
                  <a:pt x="3721437" y="3475341"/>
                  <a:pt x="3721437" y="3473273"/>
                </a:cubicBezTo>
                <a:lnTo>
                  <a:pt x="3720358" y="3472194"/>
                </a:lnTo>
                <a:lnTo>
                  <a:pt x="3720358" y="3471115"/>
                </a:lnTo>
                <a:lnTo>
                  <a:pt x="3726832" y="3448726"/>
                </a:lnTo>
                <a:lnTo>
                  <a:pt x="3726832" y="3446568"/>
                </a:lnTo>
                <a:lnTo>
                  <a:pt x="3723595" y="3442252"/>
                </a:lnTo>
                <a:close/>
                <a:moveTo>
                  <a:pt x="2706800" y="3423100"/>
                </a:moveTo>
                <a:lnTo>
                  <a:pt x="2706800" y="3426337"/>
                </a:lnTo>
                <a:lnTo>
                  <a:pt x="2712194" y="3426337"/>
                </a:lnTo>
                <a:lnTo>
                  <a:pt x="2716510" y="3428495"/>
                </a:lnTo>
                <a:lnTo>
                  <a:pt x="2717588" y="3428495"/>
                </a:lnTo>
                <a:lnTo>
                  <a:pt x="2717588" y="3427416"/>
                </a:lnTo>
                <a:lnTo>
                  <a:pt x="2707878" y="3423100"/>
                </a:lnTo>
                <a:close/>
                <a:moveTo>
                  <a:pt x="3235360" y="3420942"/>
                </a:moveTo>
                <a:lnTo>
                  <a:pt x="3235360" y="3425258"/>
                </a:lnTo>
                <a:lnTo>
                  <a:pt x="3237518" y="3425258"/>
                </a:lnTo>
                <a:lnTo>
                  <a:pt x="3237518" y="3423100"/>
                </a:lnTo>
                <a:close/>
                <a:moveTo>
                  <a:pt x="720760" y="3420942"/>
                </a:moveTo>
                <a:lnTo>
                  <a:pt x="720760" y="3425258"/>
                </a:lnTo>
                <a:lnTo>
                  <a:pt x="722918" y="3425258"/>
                </a:lnTo>
                <a:lnTo>
                  <a:pt x="722918" y="3423100"/>
                </a:lnTo>
                <a:close/>
                <a:moveTo>
                  <a:pt x="2177646" y="3420267"/>
                </a:moveTo>
                <a:lnTo>
                  <a:pt x="2183040" y="3420267"/>
                </a:lnTo>
                <a:cubicBezTo>
                  <a:pt x="2184479" y="3420267"/>
                  <a:pt x="2185198" y="3422066"/>
                  <a:pt x="2185198" y="3425662"/>
                </a:cubicBezTo>
                <a:lnTo>
                  <a:pt x="2188436" y="3426741"/>
                </a:lnTo>
                <a:lnTo>
                  <a:pt x="2194909" y="3423504"/>
                </a:lnTo>
                <a:cubicBezTo>
                  <a:pt x="2197427" y="3423504"/>
                  <a:pt x="2203182" y="3427101"/>
                  <a:pt x="2212174" y="3434294"/>
                </a:cubicBezTo>
                <a:cubicBezTo>
                  <a:pt x="2215770" y="3436992"/>
                  <a:pt x="2217569" y="3439869"/>
                  <a:pt x="2217569" y="3442926"/>
                </a:cubicBezTo>
                <a:lnTo>
                  <a:pt x="2217569" y="3446163"/>
                </a:lnTo>
                <a:cubicBezTo>
                  <a:pt x="2211814" y="3449580"/>
                  <a:pt x="2208936" y="3460730"/>
                  <a:pt x="2208936" y="3479612"/>
                </a:cubicBezTo>
                <a:cubicBezTo>
                  <a:pt x="2207677" y="3479612"/>
                  <a:pt x="2206958" y="3481411"/>
                  <a:pt x="2206779" y="3485007"/>
                </a:cubicBezTo>
                <a:lnTo>
                  <a:pt x="2206779" y="3490402"/>
                </a:lnTo>
                <a:cubicBezTo>
                  <a:pt x="2208936" y="3492920"/>
                  <a:pt x="2210016" y="3497236"/>
                  <a:pt x="2210016" y="3503350"/>
                </a:cubicBezTo>
                <a:lnTo>
                  <a:pt x="2207857" y="3510904"/>
                </a:lnTo>
                <a:lnTo>
                  <a:pt x="2207857" y="3514141"/>
                </a:lnTo>
                <a:lnTo>
                  <a:pt x="2210016" y="3522773"/>
                </a:lnTo>
                <a:cubicBezTo>
                  <a:pt x="2210016" y="3525110"/>
                  <a:pt x="2208936" y="3527628"/>
                  <a:pt x="2206779" y="3530326"/>
                </a:cubicBezTo>
                <a:lnTo>
                  <a:pt x="2207857" y="3536934"/>
                </a:lnTo>
                <a:cubicBezTo>
                  <a:pt x="2207857" y="3540171"/>
                  <a:pt x="2199944" y="3542330"/>
                  <a:pt x="2184119" y="3543409"/>
                </a:cubicBezTo>
                <a:lnTo>
                  <a:pt x="2164698" y="3538013"/>
                </a:lnTo>
                <a:lnTo>
                  <a:pt x="2162540" y="3535855"/>
                </a:lnTo>
                <a:lnTo>
                  <a:pt x="2162540" y="3531405"/>
                </a:lnTo>
                <a:lnTo>
                  <a:pt x="2163619" y="3527089"/>
                </a:lnTo>
                <a:lnTo>
                  <a:pt x="2162540" y="3521694"/>
                </a:lnTo>
                <a:lnTo>
                  <a:pt x="2157144" y="3521694"/>
                </a:lnTo>
                <a:lnTo>
                  <a:pt x="2149591" y="3522773"/>
                </a:lnTo>
                <a:lnTo>
                  <a:pt x="2149591" y="3521694"/>
                </a:lnTo>
                <a:cubicBezTo>
                  <a:pt x="2147074" y="3521694"/>
                  <a:pt x="2144916" y="3526055"/>
                  <a:pt x="2143118" y="3534776"/>
                </a:cubicBezTo>
                <a:lnTo>
                  <a:pt x="2135564" y="3543409"/>
                </a:lnTo>
                <a:lnTo>
                  <a:pt x="2124774" y="3543409"/>
                </a:lnTo>
                <a:lnTo>
                  <a:pt x="2112907" y="3547725"/>
                </a:lnTo>
                <a:lnTo>
                  <a:pt x="2110747" y="3547725"/>
                </a:lnTo>
                <a:lnTo>
                  <a:pt x="2102115" y="3540171"/>
                </a:lnTo>
                <a:lnTo>
                  <a:pt x="2105353" y="3534776"/>
                </a:lnTo>
                <a:lnTo>
                  <a:pt x="2105353" y="3533563"/>
                </a:lnTo>
                <a:lnTo>
                  <a:pt x="2104273" y="3533563"/>
                </a:lnTo>
                <a:lnTo>
                  <a:pt x="2104273" y="3535855"/>
                </a:lnTo>
                <a:cubicBezTo>
                  <a:pt x="2102834" y="3535855"/>
                  <a:pt x="2102115" y="3536934"/>
                  <a:pt x="2102115" y="3539092"/>
                </a:cubicBezTo>
                <a:lnTo>
                  <a:pt x="2098744" y="3536934"/>
                </a:lnTo>
                <a:lnTo>
                  <a:pt x="2102115" y="3519536"/>
                </a:lnTo>
                <a:lnTo>
                  <a:pt x="2097665" y="3504429"/>
                </a:lnTo>
                <a:lnTo>
                  <a:pt x="2097665" y="3495797"/>
                </a:lnTo>
                <a:cubicBezTo>
                  <a:pt x="2097665" y="3492201"/>
                  <a:pt x="2099868" y="3488244"/>
                  <a:pt x="2104273" y="3483928"/>
                </a:cubicBezTo>
                <a:lnTo>
                  <a:pt x="2101035" y="3475296"/>
                </a:lnTo>
                <a:lnTo>
                  <a:pt x="2101035" y="3470980"/>
                </a:lnTo>
                <a:lnTo>
                  <a:pt x="2104273" y="3465585"/>
                </a:lnTo>
                <a:lnTo>
                  <a:pt x="2101035" y="3451558"/>
                </a:lnTo>
                <a:lnTo>
                  <a:pt x="2102115" y="3445084"/>
                </a:lnTo>
                <a:lnTo>
                  <a:pt x="2099822" y="3441847"/>
                </a:lnTo>
                <a:lnTo>
                  <a:pt x="2101035" y="3431057"/>
                </a:lnTo>
                <a:lnTo>
                  <a:pt x="2101035" y="3426741"/>
                </a:lnTo>
                <a:lnTo>
                  <a:pt x="2103194" y="3423504"/>
                </a:lnTo>
                <a:cubicBezTo>
                  <a:pt x="2112366" y="3423504"/>
                  <a:pt x="2120278" y="3426741"/>
                  <a:pt x="2126932" y="3433215"/>
                </a:cubicBezTo>
                <a:cubicBezTo>
                  <a:pt x="2134844" y="3436812"/>
                  <a:pt x="2143836" y="3438610"/>
                  <a:pt x="2153907" y="3438610"/>
                </a:cubicBezTo>
                <a:lnTo>
                  <a:pt x="2156066" y="3438610"/>
                </a:lnTo>
                <a:cubicBezTo>
                  <a:pt x="2159481" y="3438610"/>
                  <a:pt x="2166674" y="3432496"/>
                  <a:pt x="2177646" y="3420267"/>
                </a:cubicBezTo>
                <a:close/>
                <a:moveTo>
                  <a:pt x="4242447" y="3418784"/>
                </a:moveTo>
                <a:lnTo>
                  <a:pt x="4241368" y="3419863"/>
                </a:lnTo>
                <a:lnTo>
                  <a:pt x="4241368" y="3421076"/>
                </a:lnTo>
                <a:lnTo>
                  <a:pt x="4242447" y="3422155"/>
                </a:lnTo>
                <a:lnTo>
                  <a:pt x="4244605" y="3422155"/>
                </a:lnTo>
                <a:lnTo>
                  <a:pt x="4244605" y="3421076"/>
                </a:lnTo>
                <a:close/>
                <a:moveTo>
                  <a:pt x="3679895" y="3418784"/>
                </a:moveTo>
                <a:lnTo>
                  <a:pt x="3670319" y="3425258"/>
                </a:lnTo>
                <a:lnTo>
                  <a:pt x="3685155" y="3425258"/>
                </a:lnTo>
                <a:lnTo>
                  <a:pt x="3685155" y="3424179"/>
                </a:lnTo>
                <a:lnTo>
                  <a:pt x="3682997" y="3418784"/>
                </a:lnTo>
                <a:close/>
                <a:moveTo>
                  <a:pt x="7676921" y="3418109"/>
                </a:moveTo>
                <a:lnTo>
                  <a:pt x="7675842" y="3419188"/>
                </a:lnTo>
                <a:lnTo>
                  <a:pt x="7675842" y="3428899"/>
                </a:lnTo>
                <a:lnTo>
                  <a:pt x="7680023" y="3424583"/>
                </a:lnTo>
                <a:cubicBezTo>
                  <a:pt x="7679393" y="3420267"/>
                  <a:pt x="7678359" y="3418109"/>
                  <a:pt x="7676921" y="3418109"/>
                </a:cubicBezTo>
                <a:close/>
                <a:moveTo>
                  <a:pt x="7647788" y="3418109"/>
                </a:moveTo>
                <a:lnTo>
                  <a:pt x="7645630" y="3420267"/>
                </a:lnTo>
                <a:cubicBezTo>
                  <a:pt x="7646708" y="3423145"/>
                  <a:pt x="7647788" y="3424583"/>
                  <a:pt x="7648866" y="3424583"/>
                </a:cubicBezTo>
                <a:lnTo>
                  <a:pt x="7649946" y="3424583"/>
                </a:lnTo>
                <a:lnTo>
                  <a:pt x="7649946" y="3420267"/>
                </a:lnTo>
                <a:close/>
                <a:moveTo>
                  <a:pt x="3632959" y="3415681"/>
                </a:moveTo>
                <a:lnTo>
                  <a:pt x="3630801" y="3417705"/>
                </a:lnTo>
                <a:lnTo>
                  <a:pt x="3630801" y="3419863"/>
                </a:lnTo>
                <a:lnTo>
                  <a:pt x="3632959" y="3419863"/>
                </a:lnTo>
                <a:lnTo>
                  <a:pt x="3635117" y="3417705"/>
                </a:lnTo>
                <a:lnTo>
                  <a:pt x="3635117" y="3415681"/>
                </a:lnTo>
                <a:close/>
                <a:moveTo>
                  <a:pt x="9296733" y="3415547"/>
                </a:moveTo>
                <a:cubicBezTo>
                  <a:pt x="9294575" y="3415547"/>
                  <a:pt x="9293496" y="3419413"/>
                  <a:pt x="9293496" y="3427146"/>
                </a:cubicBezTo>
                <a:lnTo>
                  <a:pt x="9294575" y="3427146"/>
                </a:lnTo>
                <a:cubicBezTo>
                  <a:pt x="9296014" y="3427146"/>
                  <a:pt x="9296733" y="3425392"/>
                  <a:pt x="9296733" y="3421886"/>
                </a:cubicBezTo>
                <a:lnTo>
                  <a:pt x="9299970" y="3418649"/>
                </a:lnTo>
                <a:lnTo>
                  <a:pt x="9299970" y="3415547"/>
                </a:lnTo>
                <a:close/>
                <a:moveTo>
                  <a:pt x="1042022" y="3414333"/>
                </a:moveTo>
                <a:lnTo>
                  <a:pt x="1042022" y="3415412"/>
                </a:lnTo>
                <a:lnTo>
                  <a:pt x="1043101" y="3416491"/>
                </a:lnTo>
                <a:lnTo>
                  <a:pt x="1045393" y="3416491"/>
                </a:lnTo>
                <a:lnTo>
                  <a:pt x="1045393" y="3415412"/>
                </a:lnTo>
                <a:close/>
                <a:moveTo>
                  <a:pt x="7230985" y="3413389"/>
                </a:moveTo>
                <a:lnTo>
                  <a:pt x="7230985" y="3414468"/>
                </a:lnTo>
                <a:lnTo>
                  <a:pt x="7234222" y="3417705"/>
                </a:lnTo>
                <a:lnTo>
                  <a:pt x="7234222" y="3415547"/>
                </a:lnTo>
                <a:lnTo>
                  <a:pt x="7232064" y="3413389"/>
                </a:lnTo>
                <a:close/>
                <a:moveTo>
                  <a:pt x="4716386" y="3413389"/>
                </a:moveTo>
                <a:lnTo>
                  <a:pt x="4716386" y="3414468"/>
                </a:lnTo>
                <a:lnTo>
                  <a:pt x="4719623" y="3417705"/>
                </a:lnTo>
                <a:lnTo>
                  <a:pt x="4719623" y="3415547"/>
                </a:lnTo>
                <a:lnTo>
                  <a:pt x="4717465" y="3413389"/>
                </a:lnTo>
                <a:close/>
                <a:moveTo>
                  <a:pt x="2697088" y="3413389"/>
                </a:moveTo>
                <a:lnTo>
                  <a:pt x="2697088" y="3414468"/>
                </a:lnTo>
                <a:lnTo>
                  <a:pt x="2700326" y="3417705"/>
                </a:lnTo>
                <a:lnTo>
                  <a:pt x="2700326" y="3415547"/>
                </a:lnTo>
                <a:lnTo>
                  <a:pt x="2698168" y="3413389"/>
                </a:lnTo>
                <a:close/>
                <a:moveTo>
                  <a:pt x="4115529" y="3412310"/>
                </a:moveTo>
                <a:cubicBezTo>
                  <a:pt x="4113730" y="3412489"/>
                  <a:pt x="4111168" y="3415007"/>
                  <a:pt x="4107841" y="3419863"/>
                </a:cubicBezTo>
                <a:lnTo>
                  <a:pt x="4107841" y="3421076"/>
                </a:lnTo>
                <a:cubicBezTo>
                  <a:pt x="4112967" y="3421796"/>
                  <a:pt x="4115529" y="3422875"/>
                  <a:pt x="4115529" y="3424313"/>
                </a:cubicBezTo>
                <a:lnTo>
                  <a:pt x="4115529" y="3425392"/>
                </a:lnTo>
                <a:lnTo>
                  <a:pt x="4109999" y="3430922"/>
                </a:lnTo>
                <a:lnTo>
                  <a:pt x="4109999" y="3432001"/>
                </a:lnTo>
                <a:lnTo>
                  <a:pt x="4113371" y="3435238"/>
                </a:lnTo>
                <a:lnTo>
                  <a:pt x="4116608" y="3435238"/>
                </a:lnTo>
                <a:cubicBezTo>
                  <a:pt x="4123532" y="3435238"/>
                  <a:pt x="4127533" y="3430518"/>
                  <a:pt x="4128612" y="3421076"/>
                </a:cubicBezTo>
                <a:lnTo>
                  <a:pt x="4130905" y="3418784"/>
                </a:lnTo>
                <a:lnTo>
                  <a:pt x="4130905" y="3415547"/>
                </a:lnTo>
                <a:cubicBezTo>
                  <a:pt x="4130905" y="3413928"/>
                  <a:pt x="4125780" y="3412849"/>
                  <a:pt x="4115529" y="3412310"/>
                </a:cubicBezTo>
                <a:close/>
                <a:moveTo>
                  <a:pt x="3227807" y="3412310"/>
                </a:moveTo>
                <a:cubicBezTo>
                  <a:pt x="3224210" y="3413209"/>
                  <a:pt x="3222412" y="3414288"/>
                  <a:pt x="3222412" y="3415547"/>
                </a:cubicBezTo>
                <a:lnTo>
                  <a:pt x="3223491" y="3418784"/>
                </a:lnTo>
                <a:lnTo>
                  <a:pt x="3225649" y="3418784"/>
                </a:lnTo>
                <a:lnTo>
                  <a:pt x="3233202" y="3419863"/>
                </a:lnTo>
                <a:lnTo>
                  <a:pt x="3233202" y="3417705"/>
                </a:lnTo>
                <a:close/>
                <a:moveTo>
                  <a:pt x="713207" y="3412310"/>
                </a:moveTo>
                <a:cubicBezTo>
                  <a:pt x="709611" y="3413209"/>
                  <a:pt x="707812" y="3414288"/>
                  <a:pt x="707812" y="3415547"/>
                </a:cubicBezTo>
                <a:lnTo>
                  <a:pt x="708891" y="3418784"/>
                </a:lnTo>
                <a:lnTo>
                  <a:pt x="711049" y="3418784"/>
                </a:lnTo>
                <a:lnTo>
                  <a:pt x="718602" y="3419863"/>
                </a:lnTo>
                <a:lnTo>
                  <a:pt x="718602" y="3417705"/>
                </a:lnTo>
                <a:close/>
                <a:moveTo>
                  <a:pt x="7713472" y="3411635"/>
                </a:moveTo>
                <a:cubicBezTo>
                  <a:pt x="7710774" y="3411635"/>
                  <a:pt x="7708976" y="3415951"/>
                  <a:pt x="7708077" y="3424583"/>
                </a:cubicBezTo>
                <a:lnTo>
                  <a:pt x="7706998" y="3425662"/>
                </a:lnTo>
                <a:cubicBezTo>
                  <a:pt x="7708436" y="3429619"/>
                  <a:pt x="7709156" y="3435733"/>
                  <a:pt x="7709156" y="3444005"/>
                </a:cubicBezTo>
                <a:lnTo>
                  <a:pt x="7713472" y="3448321"/>
                </a:lnTo>
                <a:lnTo>
                  <a:pt x="7714551" y="3448321"/>
                </a:lnTo>
                <a:lnTo>
                  <a:pt x="7714551" y="3445084"/>
                </a:lnTo>
                <a:lnTo>
                  <a:pt x="7718867" y="3431057"/>
                </a:lnTo>
                <a:lnTo>
                  <a:pt x="7716709" y="3424583"/>
                </a:lnTo>
                <a:lnTo>
                  <a:pt x="7717788" y="3421346"/>
                </a:lnTo>
                <a:cubicBezTo>
                  <a:pt x="7715810" y="3414872"/>
                  <a:pt x="7714371" y="3411635"/>
                  <a:pt x="7713472" y="3411635"/>
                </a:cubicBezTo>
                <a:close/>
                <a:moveTo>
                  <a:pt x="8624258" y="3411365"/>
                </a:moveTo>
                <a:lnTo>
                  <a:pt x="8623179" y="3412444"/>
                </a:lnTo>
                <a:lnTo>
                  <a:pt x="8623179" y="3415816"/>
                </a:lnTo>
                <a:lnTo>
                  <a:pt x="8625337" y="3415816"/>
                </a:lnTo>
                <a:lnTo>
                  <a:pt x="8625337" y="3416895"/>
                </a:lnTo>
                <a:lnTo>
                  <a:pt x="8628709" y="3415816"/>
                </a:lnTo>
                <a:cubicBezTo>
                  <a:pt x="8628170" y="3413568"/>
                  <a:pt x="8626686" y="3412085"/>
                  <a:pt x="8624258" y="3411365"/>
                </a:cubicBezTo>
                <a:close/>
                <a:moveTo>
                  <a:pt x="1030018" y="3408803"/>
                </a:moveTo>
                <a:lnTo>
                  <a:pt x="1030018" y="3409882"/>
                </a:lnTo>
                <a:lnTo>
                  <a:pt x="1033255" y="3411096"/>
                </a:lnTo>
                <a:lnTo>
                  <a:pt x="1037706" y="3409882"/>
                </a:lnTo>
                <a:lnTo>
                  <a:pt x="1038785" y="3411096"/>
                </a:lnTo>
                <a:lnTo>
                  <a:pt x="1038785" y="3409882"/>
                </a:lnTo>
                <a:lnTo>
                  <a:pt x="1037706" y="3408803"/>
                </a:lnTo>
                <a:close/>
                <a:moveTo>
                  <a:pt x="5663639" y="3408533"/>
                </a:moveTo>
                <a:lnTo>
                  <a:pt x="5663639" y="3411770"/>
                </a:lnTo>
                <a:lnTo>
                  <a:pt x="5666876" y="3411770"/>
                </a:lnTo>
                <a:lnTo>
                  <a:pt x="5666876" y="3408533"/>
                </a:lnTo>
                <a:close/>
                <a:moveTo>
                  <a:pt x="7753395" y="3408398"/>
                </a:moveTo>
                <a:cubicBezTo>
                  <a:pt x="7751956" y="3408398"/>
                  <a:pt x="7749798" y="3414513"/>
                  <a:pt x="7746921" y="3426741"/>
                </a:cubicBezTo>
                <a:lnTo>
                  <a:pt x="7748000" y="3449400"/>
                </a:lnTo>
                <a:lnTo>
                  <a:pt x="7749079" y="3450479"/>
                </a:lnTo>
                <a:cubicBezTo>
                  <a:pt x="7753035" y="3447602"/>
                  <a:pt x="7756272" y="3446163"/>
                  <a:pt x="7758790" y="3446163"/>
                </a:cubicBezTo>
                <a:lnTo>
                  <a:pt x="7758790" y="3440768"/>
                </a:lnTo>
                <a:cubicBezTo>
                  <a:pt x="7755373" y="3440768"/>
                  <a:pt x="7753215" y="3437891"/>
                  <a:pt x="7752316" y="3432136"/>
                </a:cubicBezTo>
                <a:lnTo>
                  <a:pt x="7752316" y="3429978"/>
                </a:lnTo>
                <a:lnTo>
                  <a:pt x="7753395" y="3429978"/>
                </a:lnTo>
                <a:lnTo>
                  <a:pt x="7752316" y="3424583"/>
                </a:lnTo>
                <a:lnTo>
                  <a:pt x="7752316" y="3415951"/>
                </a:lnTo>
                <a:lnTo>
                  <a:pt x="7756632" y="3410556"/>
                </a:lnTo>
                <a:close/>
                <a:moveTo>
                  <a:pt x="5143438" y="3408263"/>
                </a:moveTo>
                <a:lnTo>
                  <a:pt x="5142359" y="3413658"/>
                </a:lnTo>
                <a:lnTo>
                  <a:pt x="5142359" y="3416895"/>
                </a:lnTo>
                <a:lnTo>
                  <a:pt x="5147889" y="3412579"/>
                </a:lnTo>
                <a:cubicBezTo>
                  <a:pt x="5147260" y="3410421"/>
                  <a:pt x="5145776" y="3408983"/>
                  <a:pt x="5143438" y="3408263"/>
                </a:cubicBezTo>
                <a:close/>
                <a:moveTo>
                  <a:pt x="2063136" y="3407319"/>
                </a:moveTo>
                <a:lnTo>
                  <a:pt x="2060979" y="3409477"/>
                </a:lnTo>
                <a:lnTo>
                  <a:pt x="2060979" y="3410556"/>
                </a:lnTo>
                <a:lnTo>
                  <a:pt x="2063136" y="3412714"/>
                </a:lnTo>
                <a:lnTo>
                  <a:pt x="2064215" y="3412714"/>
                </a:lnTo>
                <a:lnTo>
                  <a:pt x="2066372" y="3410556"/>
                </a:lnTo>
                <a:lnTo>
                  <a:pt x="2066372" y="3409477"/>
                </a:lnTo>
                <a:lnTo>
                  <a:pt x="2064215" y="3407319"/>
                </a:lnTo>
                <a:close/>
                <a:moveTo>
                  <a:pt x="4149383" y="3406780"/>
                </a:moveTo>
                <a:lnTo>
                  <a:pt x="4149383" y="3408938"/>
                </a:lnTo>
                <a:lnTo>
                  <a:pt x="4150597" y="3408938"/>
                </a:lnTo>
                <a:lnTo>
                  <a:pt x="4150597" y="3406780"/>
                </a:lnTo>
                <a:close/>
                <a:moveTo>
                  <a:pt x="6615697" y="3406375"/>
                </a:moveTo>
                <a:lnTo>
                  <a:pt x="6629589" y="3408533"/>
                </a:lnTo>
                <a:lnTo>
                  <a:pt x="6633905" y="3407454"/>
                </a:lnTo>
                <a:lnTo>
                  <a:pt x="6634984" y="3407454"/>
                </a:lnTo>
                <a:lnTo>
                  <a:pt x="6639300" y="3411635"/>
                </a:lnTo>
                <a:lnTo>
                  <a:pt x="6638221" y="3412714"/>
                </a:lnTo>
                <a:lnTo>
                  <a:pt x="6633905" y="3412714"/>
                </a:lnTo>
                <a:lnTo>
                  <a:pt x="6625273" y="3410691"/>
                </a:lnTo>
                <a:cubicBezTo>
                  <a:pt x="6624194" y="3413479"/>
                  <a:pt x="6623115" y="3414872"/>
                  <a:pt x="6622036" y="3414872"/>
                </a:cubicBezTo>
                <a:lnTo>
                  <a:pt x="6620957" y="3414872"/>
                </a:lnTo>
                <a:cubicBezTo>
                  <a:pt x="6617271" y="3414872"/>
                  <a:pt x="6614798" y="3413479"/>
                  <a:pt x="6613539" y="3410691"/>
                </a:cubicBezTo>
                <a:lnTo>
                  <a:pt x="6613539" y="3408533"/>
                </a:lnTo>
                <a:close/>
                <a:moveTo>
                  <a:pt x="5132513" y="3406105"/>
                </a:moveTo>
                <a:lnTo>
                  <a:pt x="5132513" y="3407184"/>
                </a:lnTo>
                <a:lnTo>
                  <a:pt x="5134671" y="3407184"/>
                </a:lnTo>
                <a:lnTo>
                  <a:pt x="5134671" y="3406105"/>
                </a:lnTo>
                <a:close/>
                <a:moveTo>
                  <a:pt x="5144517" y="3405026"/>
                </a:moveTo>
                <a:lnTo>
                  <a:pt x="5144517" y="3406105"/>
                </a:lnTo>
                <a:lnTo>
                  <a:pt x="5146675" y="3406105"/>
                </a:lnTo>
                <a:lnTo>
                  <a:pt x="5146675" y="3405026"/>
                </a:lnTo>
                <a:close/>
                <a:moveTo>
                  <a:pt x="5570710" y="3404352"/>
                </a:moveTo>
                <a:lnTo>
                  <a:pt x="5582714" y="3407454"/>
                </a:lnTo>
                <a:lnTo>
                  <a:pt x="5588244" y="3407454"/>
                </a:lnTo>
                <a:lnTo>
                  <a:pt x="5588244" y="3408533"/>
                </a:lnTo>
                <a:cubicBezTo>
                  <a:pt x="5588244" y="3410331"/>
                  <a:pt x="5583118" y="3411680"/>
                  <a:pt x="5572868" y="3412579"/>
                </a:cubicBezTo>
                <a:lnTo>
                  <a:pt x="5559785" y="3410421"/>
                </a:lnTo>
                <a:lnTo>
                  <a:pt x="5553176" y="3411500"/>
                </a:lnTo>
                <a:lnTo>
                  <a:pt x="5547781" y="3411500"/>
                </a:lnTo>
                <a:cubicBezTo>
                  <a:pt x="5543735" y="3411500"/>
                  <a:pt x="5540812" y="3410511"/>
                  <a:pt x="5539014" y="3408533"/>
                </a:cubicBezTo>
                <a:lnTo>
                  <a:pt x="5539014" y="3407454"/>
                </a:lnTo>
                <a:lnTo>
                  <a:pt x="5541172" y="3405431"/>
                </a:lnTo>
                <a:lnTo>
                  <a:pt x="5542251" y="3405431"/>
                </a:lnTo>
                <a:lnTo>
                  <a:pt x="5553176" y="3407454"/>
                </a:lnTo>
                <a:close/>
                <a:moveTo>
                  <a:pt x="5139122" y="3403947"/>
                </a:moveTo>
                <a:lnTo>
                  <a:pt x="5135750" y="3405026"/>
                </a:lnTo>
                <a:lnTo>
                  <a:pt x="5135750" y="3406105"/>
                </a:lnTo>
                <a:lnTo>
                  <a:pt x="5142359" y="3407184"/>
                </a:lnTo>
                <a:lnTo>
                  <a:pt x="5143438" y="3407184"/>
                </a:lnTo>
                <a:lnTo>
                  <a:pt x="5143438" y="3406105"/>
                </a:lnTo>
                <a:close/>
                <a:moveTo>
                  <a:pt x="9097927" y="3403812"/>
                </a:moveTo>
                <a:cubicBezTo>
                  <a:pt x="9096488" y="3403812"/>
                  <a:pt x="9095769" y="3407364"/>
                  <a:pt x="9095769" y="3414468"/>
                </a:cubicBezTo>
                <a:lnTo>
                  <a:pt x="9094690" y="3414468"/>
                </a:lnTo>
                <a:lnTo>
                  <a:pt x="9095769" y="3417570"/>
                </a:lnTo>
                <a:lnTo>
                  <a:pt x="9097927" y="3417570"/>
                </a:lnTo>
                <a:cubicBezTo>
                  <a:pt x="9098646" y="3412265"/>
                  <a:pt x="9099725" y="3408758"/>
                  <a:pt x="9101164" y="3407049"/>
                </a:cubicBezTo>
                <a:lnTo>
                  <a:pt x="9101164" y="3403812"/>
                </a:lnTo>
                <a:close/>
                <a:moveTo>
                  <a:pt x="8751850" y="3403812"/>
                </a:moveTo>
                <a:lnTo>
                  <a:pt x="8751850" y="3404891"/>
                </a:lnTo>
                <a:lnTo>
                  <a:pt x="8750771" y="3415816"/>
                </a:lnTo>
                <a:lnTo>
                  <a:pt x="8752929" y="3415816"/>
                </a:lnTo>
                <a:lnTo>
                  <a:pt x="8754008" y="3404891"/>
                </a:lnTo>
                <a:lnTo>
                  <a:pt x="8754008" y="3403812"/>
                </a:lnTo>
                <a:close/>
                <a:moveTo>
                  <a:pt x="1024488" y="3403273"/>
                </a:moveTo>
                <a:lnTo>
                  <a:pt x="1033255" y="3403273"/>
                </a:lnTo>
                <a:cubicBezTo>
                  <a:pt x="1053036" y="3407679"/>
                  <a:pt x="1062926" y="3412849"/>
                  <a:pt x="1062926" y="3418784"/>
                </a:cubicBezTo>
                <a:lnTo>
                  <a:pt x="1070615" y="3418784"/>
                </a:lnTo>
                <a:lnTo>
                  <a:pt x="1073852" y="3422021"/>
                </a:lnTo>
                <a:cubicBezTo>
                  <a:pt x="1073852" y="3423639"/>
                  <a:pt x="1070929" y="3424718"/>
                  <a:pt x="1065085" y="3425258"/>
                </a:cubicBezTo>
                <a:lnTo>
                  <a:pt x="1065085" y="3426471"/>
                </a:lnTo>
                <a:lnTo>
                  <a:pt x="1066165" y="3426471"/>
                </a:lnTo>
                <a:lnTo>
                  <a:pt x="1077224" y="3424179"/>
                </a:lnTo>
                <a:lnTo>
                  <a:pt x="1077224" y="3428629"/>
                </a:lnTo>
                <a:lnTo>
                  <a:pt x="1075064" y="3431866"/>
                </a:lnTo>
                <a:lnTo>
                  <a:pt x="1075064" y="3432945"/>
                </a:lnTo>
                <a:lnTo>
                  <a:pt x="1077224" y="3441847"/>
                </a:lnTo>
                <a:lnTo>
                  <a:pt x="1075064" y="3445084"/>
                </a:lnTo>
                <a:lnTo>
                  <a:pt x="1075064" y="3447242"/>
                </a:lnTo>
                <a:lnTo>
                  <a:pt x="1076143" y="3451693"/>
                </a:lnTo>
                <a:lnTo>
                  <a:pt x="1073852" y="3456009"/>
                </a:lnTo>
                <a:lnTo>
                  <a:pt x="1075064" y="3457223"/>
                </a:lnTo>
                <a:lnTo>
                  <a:pt x="1075064" y="3459381"/>
                </a:lnTo>
                <a:lnTo>
                  <a:pt x="1073852" y="3463697"/>
                </a:lnTo>
                <a:lnTo>
                  <a:pt x="1076143" y="3472599"/>
                </a:lnTo>
                <a:lnTo>
                  <a:pt x="1075064" y="3476915"/>
                </a:lnTo>
                <a:lnTo>
                  <a:pt x="1076143" y="3483524"/>
                </a:lnTo>
                <a:lnTo>
                  <a:pt x="1075064" y="3484603"/>
                </a:lnTo>
                <a:lnTo>
                  <a:pt x="1075064" y="3485682"/>
                </a:lnTo>
                <a:cubicBezTo>
                  <a:pt x="1076505" y="3488649"/>
                  <a:pt x="1077224" y="3492695"/>
                  <a:pt x="1077224" y="3497821"/>
                </a:cubicBezTo>
                <a:cubicBezTo>
                  <a:pt x="1077224" y="3502766"/>
                  <a:pt x="1075739" y="3509330"/>
                  <a:pt x="1072773" y="3517512"/>
                </a:cubicBezTo>
                <a:cubicBezTo>
                  <a:pt x="1075739" y="3524166"/>
                  <a:pt x="1077224" y="3529291"/>
                  <a:pt x="1077224" y="3532888"/>
                </a:cubicBezTo>
                <a:lnTo>
                  <a:pt x="1077224" y="3534102"/>
                </a:lnTo>
                <a:lnTo>
                  <a:pt x="1072773" y="3539497"/>
                </a:lnTo>
                <a:lnTo>
                  <a:pt x="1077224" y="3550557"/>
                </a:lnTo>
                <a:lnTo>
                  <a:pt x="1077224" y="3552715"/>
                </a:lnTo>
                <a:lnTo>
                  <a:pt x="1076143" y="3564854"/>
                </a:lnTo>
                <a:lnTo>
                  <a:pt x="1077224" y="3565933"/>
                </a:lnTo>
                <a:lnTo>
                  <a:pt x="1076143" y="3569170"/>
                </a:lnTo>
                <a:lnTo>
                  <a:pt x="1077224" y="3592233"/>
                </a:lnTo>
                <a:cubicBezTo>
                  <a:pt x="1073896" y="3593762"/>
                  <a:pt x="1072053" y="3595245"/>
                  <a:pt x="1071695" y="3596684"/>
                </a:cubicBezTo>
                <a:lnTo>
                  <a:pt x="1071695" y="3597763"/>
                </a:lnTo>
                <a:lnTo>
                  <a:pt x="1072773" y="3603293"/>
                </a:lnTo>
                <a:lnTo>
                  <a:pt x="1068458" y="3605451"/>
                </a:lnTo>
                <a:lnTo>
                  <a:pt x="1055238" y="3602214"/>
                </a:lnTo>
                <a:lnTo>
                  <a:pt x="1052001" y="3603293"/>
                </a:lnTo>
                <a:lnTo>
                  <a:pt x="1049710" y="3596684"/>
                </a:lnTo>
                <a:lnTo>
                  <a:pt x="1048630" y="3596684"/>
                </a:lnTo>
                <a:lnTo>
                  <a:pt x="1044316" y="3603293"/>
                </a:lnTo>
                <a:lnTo>
                  <a:pt x="1043101" y="3603293"/>
                </a:lnTo>
                <a:cubicBezTo>
                  <a:pt x="1035458" y="3603293"/>
                  <a:pt x="1029972" y="3599966"/>
                  <a:pt x="1026644" y="3593312"/>
                </a:cubicBezTo>
                <a:lnTo>
                  <a:pt x="1026644" y="3560403"/>
                </a:lnTo>
                <a:lnTo>
                  <a:pt x="1027724" y="3553794"/>
                </a:lnTo>
                <a:lnTo>
                  <a:pt x="1025566" y="3547185"/>
                </a:lnTo>
                <a:lnTo>
                  <a:pt x="1025566" y="3545027"/>
                </a:lnTo>
                <a:cubicBezTo>
                  <a:pt x="1026107" y="3540621"/>
                  <a:pt x="1027229" y="3538418"/>
                  <a:pt x="1028939" y="3538418"/>
                </a:cubicBezTo>
                <a:lnTo>
                  <a:pt x="1024488" y="3529651"/>
                </a:lnTo>
                <a:lnTo>
                  <a:pt x="1026644" y="3482445"/>
                </a:lnTo>
                <a:lnTo>
                  <a:pt x="1025566" y="3473678"/>
                </a:lnTo>
                <a:cubicBezTo>
                  <a:pt x="1027994" y="3471430"/>
                  <a:pt x="1030198" y="3470306"/>
                  <a:pt x="1032176" y="3470306"/>
                </a:cubicBezTo>
                <a:lnTo>
                  <a:pt x="1032176" y="3468148"/>
                </a:lnTo>
                <a:cubicBezTo>
                  <a:pt x="1027769" y="3464821"/>
                  <a:pt x="1025566" y="3461539"/>
                  <a:pt x="1025566" y="3458302"/>
                </a:cubicBezTo>
                <a:lnTo>
                  <a:pt x="1025566" y="3454930"/>
                </a:lnTo>
                <a:lnTo>
                  <a:pt x="1026644" y="3448321"/>
                </a:lnTo>
                <a:lnTo>
                  <a:pt x="1025566" y="3445084"/>
                </a:lnTo>
                <a:cubicBezTo>
                  <a:pt x="1025926" y="3437801"/>
                  <a:pt x="1027769" y="3434159"/>
                  <a:pt x="1031097" y="3434159"/>
                </a:cubicBezTo>
                <a:lnTo>
                  <a:pt x="1028939" y="3423100"/>
                </a:lnTo>
                <a:cubicBezTo>
                  <a:pt x="1030736" y="3423100"/>
                  <a:pt x="1031816" y="3420177"/>
                  <a:pt x="1032176" y="3414333"/>
                </a:cubicBezTo>
                <a:cubicBezTo>
                  <a:pt x="1031097" y="3414333"/>
                  <a:pt x="1029613" y="3416895"/>
                  <a:pt x="1027724" y="3422021"/>
                </a:cubicBezTo>
                <a:lnTo>
                  <a:pt x="1030018" y="3434159"/>
                </a:lnTo>
                <a:lnTo>
                  <a:pt x="1028939" y="3434159"/>
                </a:lnTo>
                <a:cubicBezTo>
                  <a:pt x="1027229" y="3434159"/>
                  <a:pt x="1025746" y="3430473"/>
                  <a:pt x="1024488" y="3423100"/>
                </a:cubicBezTo>
                <a:lnTo>
                  <a:pt x="1023408" y="3422021"/>
                </a:lnTo>
                <a:lnTo>
                  <a:pt x="1023408" y="3420942"/>
                </a:lnTo>
                <a:lnTo>
                  <a:pt x="1024488" y="3416491"/>
                </a:lnTo>
                <a:lnTo>
                  <a:pt x="1022330" y="3408803"/>
                </a:lnTo>
                <a:lnTo>
                  <a:pt x="1025566" y="3407724"/>
                </a:lnTo>
                <a:lnTo>
                  <a:pt x="1023408" y="3404487"/>
                </a:lnTo>
                <a:close/>
                <a:moveTo>
                  <a:pt x="1131039" y="3402194"/>
                </a:moveTo>
                <a:lnTo>
                  <a:pt x="1131039" y="3403273"/>
                </a:lnTo>
                <a:lnTo>
                  <a:pt x="1134276" y="3403273"/>
                </a:lnTo>
                <a:lnTo>
                  <a:pt x="1134276" y="3402194"/>
                </a:lnTo>
                <a:close/>
                <a:moveTo>
                  <a:pt x="6102780" y="3401519"/>
                </a:moveTo>
                <a:lnTo>
                  <a:pt x="6100622" y="3407859"/>
                </a:lnTo>
                <a:lnTo>
                  <a:pt x="6104938" y="3407859"/>
                </a:lnTo>
                <a:lnTo>
                  <a:pt x="6104938" y="3403543"/>
                </a:lnTo>
                <a:close/>
                <a:moveTo>
                  <a:pt x="4084912" y="3401250"/>
                </a:moveTo>
                <a:lnTo>
                  <a:pt x="4084912" y="3404622"/>
                </a:lnTo>
                <a:lnTo>
                  <a:pt x="4088150" y="3404622"/>
                </a:lnTo>
                <a:lnTo>
                  <a:pt x="4088150" y="3403543"/>
                </a:lnTo>
                <a:lnTo>
                  <a:pt x="4085991" y="3401250"/>
                </a:lnTo>
                <a:close/>
                <a:moveTo>
                  <a:pt x="3647795" y="3400710"/>
                </a:moveTo>
                <a:lnTo>
                  <a:pt x="3645772" y="3402868"/>
                </a:lnTo>
                <a:lnTo>
                  <a:pt x="3648874" y="3402868"/>
                </a:lnTo>
                <a:lnTo>
                  <a:pt x="3648874" y="3400710"/>
                </a:lnTo>
                <a:close/>
                <a:moveTo>
                  <a:pt x="9155923" y="3400575"/>
                </a:moveTo>
                <a:cubicBezTo>
                  <a:pt x="9148820" y="3403992"/>
                  <a:pt x="9145268" y="3407904"/>
                  <a:pt x="9145268" y="3412310"/>
                </a:cubicBezTo>
                <a:lnTo>
                  <a:pt x="9146347" y="3412310"/>
                </a:lnTo>
                <a:cubicBezTo>
                  <a:pt x="9150753" y="3405206"/>
                  <a:pt x="9155024" y="3401654"/>
                  <a:pt x="9159160" y="3401654"/>
                </a:cubicBezTo>
                <a:lnTo>
                  <a:pt x="9159160" y="3400575"/>
                </a:lnTo>
                <a:close/>
                <a:moveTo>
                  <a:pt x="1568292" y="3399766"/>
                </a:moveTo>
                <a:lnTo>
                  <a:pt x="1568292" y="3400710"/>
                </a:lnTo>
                <a:lnTo>
                  <a:pt x="1571394" y="3400710"/>
                </a:lnTo>
                <a:lnTo>
                  <a:pt x="1571394" y="3399766"/>
                </a:lnTo>
                <a:close/>
                <a:moveTo>
                  <a:pt x="4220597" y="3398013"/>
                </a:moveTo>
                <a:lnTo>
                  <a:pt x="4220597" y="3399092"/>
                </a:lnTo>
                <a:lnTo>
                  <a:pt x="4223834" y="3399092"/>
                </a:lnTo>
                <a:lnTo>
                  <a:pt x="4223834" y="3398013"/>
                </a:lnTo>
                <a:close/>
                <a:moveTo>
                  <a:pt x="3231044" y="3397203"/>
                </a:moveTo>
                <a:lnTo>
                  <a:pt x="3231044" y="3399361"/>
                </a:lnTo>
                <a:lnTo>
                  <a:pt x="3233202" y="3399361"/>
                </a:lnTo>
                <a:lnTo>
                  <a:pt x="3233202" y="3397203"/>
                </a:lnTo>
                <a:close/>
                <a:moveTo>
                  <a:pt x="716444" y="3397203"/>
                </a:moveTo>
                <a:lnTo>
                  <a:pt x="716444" y="3399361"/>
                </a:lnTo>
                <a:lnTo>
                  <a:pt x="718602" y="3399361"/>
                </a:lnTo>
                <a:lnTo>
                  <a:pt x="718602" y="3397203"/>
                </a:lnTo>
                <a:close/>
                <a:moveTo>
                  <a:pt x="6588857" y="3394506"/>
                </a:moveTo>
                <a:cubicBezTo>
                  <a:pt x="6596050" y="3398462"/>
                  <a:pt x="6599647" y="3403138"/>
                  <a:pt x="6599647" y="3408533"/>
                </a:cubicBezTo>
                <a:cubicBezTo>
                  <a:pt x="6605312" y="3408533"/>
                  <a:pt x="6608144" y="3409567"/>
                  <a:pt x="6608144" y="3411635"/>
                </a:cubicBezTo>
                <a:cubicBezTo>
                  <a:pt x="6602749" y="3415412"/>
                  <a:pt x="6599557" y="3419009"/>
                  <a:pt x="6598568" y="3422425"/>
                </a:cubicBezTo>
                <a:lnTo>
                  <a:pt x="6598568" y="3429978"/>
                </a:lnTo>
                <a:lnTo>
                  <a:pt x="6597489" y="3443870"/>
                </a:lnTo>
                <a:lnTo>
                  <a:pt x="6598568" y="3452368"/>
                </a:lnTo>
                <a:cubicBezTo>
                  <a:pt x="6594791" y="3456684"/>
                  <a:pt x="6591914" y="3458842"/>
                  <a:pt x="6589936" y="3458842"/>
                </a:cubicBezTo>
                <a:lnTo>
                  <a:pt x="6588857" y="3457763"/>
                </a:lnTo>
                <a:lnTo>
                  <a:pt x="6587778" y="3457763"/>
                </a:lnTo>
                <a:cubicBezTo>
                  <a:pt x="6585260" y="3459201"/>
                  <a:pt x="6578831" y="3460280"/>
                  <a:pt x="6568491" y="3461000"/>
                </a:cubicBezTo>
                <a:cubicBezTo>
                  <a:pt x="6554913" y="3461000"/>
                  <a:pt x="6548125" y="3451019"/>
                  <a:pt x="6548125" y="3431057"/>
                </a:cubicBezTo>
                <a:cubicBezTo>
                  <a:pt x="6548125" y="3426562"/>
                  <a:pt x="6555992" y="3421886"/>
                  <a:pt x="6571728" y="3417030"/>
                </a:cubicBezTo>
                <a:cubicBezTo>
                  <a:pt x="6576673" y="3402014"/>
                  <a:pt x="6582383" y="3394506"/>
                  <a:pt x="6588857" y="3394506"/>
                </a:cubicBezTo>
                <a:close/>
                <a:moveTo>
                  <a:pt x="7232064" y="3393966"/>
                </a:moveTo>
                <a:cubicBezTo>
                  <a:pt x="7230446" y="3393966"/>
                  <a:pt x="7229366" y="3395765"/>
                  <a:pt x="7228827" y="3399361"/>
                </a:cubicBezTo>
                <a:lnTo>
                  <a:pt x="7232064" y="3398282"/>
                </a:lnTo>
                <a:close/>
                <a:moveTo>
                  <a:pt x="4717465" y="3393966"/>
                </a:moveTo>
                <a:cubicBezTo>
                  <a:pt x="4715846" y="3393966"/>
                  <a:pt x="4714767" y="3395765"/>
                  <a:pt x="4714228" y="3399361"/>
                </a:cubicBezTo>
                <a:lnTo>
                  <a:pt x="4717465" y="3398282"/>
                </a:lnTo>
                <a:close/>
                <a:moveTo>
                  <a:pt x="2698168" y="3393966"/>
                </a:moveTo>
                <a:cubicBezTo>
                  <a:pt x="2696549" y="3393966"/>
                  <a:pt x="2695470" y="3395765"/>
                  <a:pt x="2694931" y="3399361"/>
                </a:cubicBezTo>
                <a:lnTo>
                  <a:pt x="2698168" y="3398282"/>
                </a:lnTo>
                <a:close/>
                <a:moveTo>
                  <a:pt x="9294575" y="3393157"/>
                </a:moveTo>
                <a:lnTo>
                  <a:pt x="9294575" y="3397473"/>
                </a:lnTo>
                <a:lnTo>
                  <a:pt x="9295654" y="3397473"/>
                </a:lnTo>
                <a:lnTo>
                  <a:pt x="9295654" y="3393157"/>
                </a:lnTo>
                <a:close/>
                <a:moveTo>
                  <a:pt x="8067506" y="3392483"/>
                </a:moveTo>
                <a:cubicBezTo>
                  <a:pt x="8069844" y="3392483"/>
                  <a:pt x="8072362" y="3393562"/>
                  <a:pt x="8075059" y="3395720"/>
                </a:cubicBezTo>
                <a:lnTo>
                  <a:pt x="8078296" y="3395720"/>
                </a:lnTo>
                <a:lnTo>
                  <a:pt x="8081533" y="3393562"/>
                </a:lnTo>
                <a:lnTo>
                  <a:pt x="8084635" y="3393562"/>
                </a:lnTo>
                <a:cubicBezTo>
                  <a:pt x="8086074" y="3395720"/>
                  <a:pt x="8091064" y="3396799"/>
                  <a:pt x="8099606" y="3396799"/>
                </a:cubicBezTo>
                <a:lnTo>
                  <a:pt x="8100685" y="3397878"/>
                </a:lnTo>
                <a:lnTo>
                  <a:pt x="8100685" y="3400036"/>
                </a:lnTo>
                <a:cubicBezTo>
                  <a:pt x="8100685" y="3401834"/>
                  <a:pt x="8097853" y="3403228"/>
                  <a:pt x="8092188" y="3404217"/>
                </a:cubicBezTo>
                <a:lnTo>
                  <a:pt x="8088951" y="3404217"/>
                </a:lnTo>
                <a:lnTo>
                  <a:pt x="8087872" y="3403273"/>
                </a:lnTo>
                <a:lnTo>
                  <a:pt x="8086793" y="3404217"/>
                </a:lnTo>
                <a:lnTo>
                  <a:pt x="8081533" y="3404217"/>
                </a:lnTo>
                <a:cubicBezTo>
                  <a:pt x="8078836" y="3404217"/>
                  <a:pt x="8075599" y="3402464"/>
                  <a:pt x="8071822" y="3398957"/>
                </a:cubicBezTo>
                <a:lnTo>
                  <a:pt x="8069664" y="3398957"/>
                </a:lnTo>
                <a:lnTo>
                  <a:pt x="8069664" y="3402194"/>
                </a:lnTo>
                <a:lnTo>
                  <a:pt x="8070743" y="3403273"/>
                </a:lnTo>
                <a:lnTo>
                  <a:pt x="8070743" y="3404217"/>
                </a:lnTo>
                <a:lnTo>
                  <a:pt x="8069664" y="3405296"/>
                </a:lnTo>
                <a:lnTo>
                  <a:pt x="8067506" y="3405296"/>
                </a:lnTo>
                <a:cubicBezTo>
                  <a:pt x="8061302" y="3401610"/>
                  <a:pt x="8058110" y="3399137"/>
                  <a:pt x="8057930" y="3397878"/>
                </a:cubicBezTo>
                <a:lnTo>
                  <a:pt x="8057930" y="3396799"/>
                </a:lnTo>
                <a:cubicBezTo>
                  <a:pt x="8058829" y="3393922"/>
                  <a:pt x="8062021" y="3392483"/>
                  <a:pt x="8067506" y="3392483"/>
                </a:cubicBezTo>
                <a:close/>
                <a:moveTo>
                  <a:pt x="5140201" y="3390864"/>
                </a:moveTo>
                <a:lnTo>
                  <a:pt x="5140201" y="3393022"/>
                </a:lnTo>
                <a:lnTo>
                  <a:pt x="5142359" y="3397338"/>
                </a:lnTo>
                <a:lnTo>
                  <a:pt x="5141280" y="3402868"/>
                </a:lnTo>
                <a:lnTo>
                  <a:pt x="5143438" y="3400710"/>
                </a:lnTo>
                <a:lnTo>
                  <a:pt x="5143438" y="3399496"/>
                </a:lnTo>
                <a:lnTo>
                  <a:pt x="5141280" y="3390864"/>
                </a:lnTo>
                <a:close/>
                <a:moveTo>
                  <a:pt x="7283856" y="3390729"/>
                </a:moveTo>
                <a:lnTo>
                  <a:pt x="7283856" y="3392887"/>
                </a:lnTo>
                <a:lnTo>
                  <a:pt x="7284935" y="3392887"/>
                </a:lnTo>
                <a:lnTo>
                  <a:pt x="7284935" y="3390729"/>
                </a:lnTo>
                <a:close/>
                <a:moveTo>
                  <a:pt x="4769256" y="3390729"/>
                </a:moveTo>
                <a:lnTo>
                  <a:pt x="4769256" y="3392887"/>
                </a:lnTo>
                <a:lnTo>
                  <a:pt x="4770335" y="3392887"/>
                </a:lnTo>
                <a:lnTo>
                  <a:pt x="4770335" y="3390729"/>
                </a:lnTo>
                <a:close/>
                <a:moveTo>
                  <a:pt x="2749959" y="3390729"/>
                </a:moveTo>
                <a:lnTo>
                  <a:pt x="2749959" y="3392887"/>
                </a:lnTo>
                <a:lnTo>
                  <a:pt x="2751038" y="3392887"/>
                </a:lnTo>
                <a:lnTo>
                  <a:pt x="2751038" y="3390729"/>
                </a:lnTo>
                <a:close/>
                <a:moveTo>
                  <a:pt x="6769995" y="3390325"/>
                </a:moveTo>
                <a:cubicBezTo>
                  <a:pt x="6776469" y="3390325"/>
                  <a:pt x="6785056" y="3396035"/>
                  <a:pt x="6795756" y="3407454"/>
                </a:cubicBezTo>
                <a:cubicBezTo>
                  <a:pt x="6804298" y="3410242"/>
                  <a:pt x="6808569" y="3412355"/>
                  <a:pt x="6808569" y="3413793"/>
                </a:cubicBezTo>
                <a:lnTo>
                  <a:pt x="6807490" y="3419188"/>
                </a:lnTo>
                <a:cubicBezTo>
                  <a:pt x="6811087" y="3420807"/>
                  <a:pt x="6812885" y="3422605"/>
                  <a:pt x="6812885" y="3424583"/>
                </a:cubicBezTo>
                <a:cubicBezTo>
                  <a:pt x="6812885" y="3426921"/>
                  <a:pt x="6810413" y="3429394"/>
                  <a:pt x="6805467" y="3432001"/>
                </a:cubicBezTo>
                <a:cubicBezTo>
                  <a:pt x="6801870" y="3432001"/>
                  <a:pt x="6800072" y="3431327"/>
                  <a:pt x="6800072" y="3429978"/>
                </a:cubicBezTo>
                <a:lnTo>
                  <a:pt x="6794677" y="3431057"/>
                </a:lnTo>
                <a:lnTo>
                  <a:pt x="6793598" y="3431057"/>
                </a:lnTo>
                <a:lnTo>
                  <a:pt x="6789282" y="3429978"/>
                </a:lnTo>
                <a:cubicBezTo>
                  <a:pt x="6780920" y="3433485"/>
                  <a:pt x="6773412" y="3439554"/>
                  <a:pt x="6766758" y="3448186"/>
                </a:cubicBezTo>
                <a:cubicBezTo>
                  <a:pt x="6764150" y="3448186"/>
                  <a:pt x="6761318" y="3449940"/>
                  <a:pt x="6758261" y="3453447"/>
                </a:cubicBezTo>
                <a:lnTo>
                  <a:pt x="6763656" y="3459921"/>
                </a:lnTo>
                <a:lnTo>
                  <a:pt x="6763656" y="3461000"/>
                </a:lnTo>
                <a:cubicBezTo>
                  <a:pt x="6763656" y="3464057"/>
                  <a:pt x="6758261" y="3465855"/>
                  <a:pt x="6747470" y="3466395"/>
                </a:cubicBezTo>
                <a:lnTo>
                  <a:pt x="6745312" y="3468553"/>
                </a:lnTo>
                <a:cubicBezTo>
                  <a:pt x="6743964" y="3468553"/>
                  <a:pt x="6743289" y="3467474"/>
                  <a:pt x="6743289" y="3465316"/>
                </a:cubicBezTo>
                <a:lnTo>
                  <a:pt x="6742210" y="3465316"/>
                </a:lnTo>
                <a:cubicBezTo>
                  <a:pt x="6742210" y="3469272"/>
                  <a:pt x="6734702" y="3473543"/>
                  <a:pt x="6719686" y="3478129"/>
                </a:cubicBezTo>
                <a:cubicBezTo>
                  <a:pt x="6714111" y="3480647"/>
                  <a:pt x="6709076" y="3487435"/>
                  <a:pt x="6704580" y="3498495"/>
                </a:cubicBezTo>
                <a:lnTo>
                  <a:pt x="6704580" y="3500653"/>
                </a:lnTo>
                <a:lnTo>
                  <a:pt x="6718607" y="3500653"/>
                </a:lnTo>
                <a:lnTo>
                  <a:pt x="6721844" y="3498495"/>
                </a:lnTo>
                <a:lnTo>
                  <a:pt x="6726025" y="3498495"/>
                </a:lnTo>
                <a:cubicBezTo>
                  <a:pt x="6730341" y="3501372"/>
                  <a:pt x="6734657" y="3502811"/>
                  <a:pt x="6738973" y="3502811"/>
                </a:cubicBezTo>
                <a:cubicBezTo>
                  <a:pt x="6740412" y="3501372"/>
                  <a:pt x="6745043" y="3500653"/>
                  <a:pt x="6752866" y="3500653"/>
                </a:cubicBezTo>
                <a:cubicBezTo>
                  <a:pt x="6754844" y="3493730"/>
                  <a:pt x="6759115" y="3487660"/>
                  <a:pt x="6765679" y="3482445"/>
                </a:cubicBezTo>
                <a:cubicBezTo>
                  <a:pt x="6765679" y="3475971"/>
                  <a:pt x="6768556" y="3472734"/>
                  <a:pt x="6774311" y="3472734"/>
                </a:cubicBezTo>
                <a:cubicBezTo>
                  <a:pt x="6782673" y="3482085"/>
                  <a:pt x="6789462" y="3486761"/>
                  <a:pt x="6794677" y="3486761"/>
                </a:cubicBezTo>
                <a:lnTo>
                  <a:pt x="6806411" y="3503890"/>
                </a:lnTo>
                <a:lnTo>
                  <a:pt x="6806411" y="3504969"/>
                </a:lnTo>
                <a:cubicBezTo>
                  <a:pt x="6806411" y="3506228"/>
                  <a:pt x="6802140" y="3508386"/>
                  <a:pt x="6793598" y="3511443"/>
                </a:cubicBezTo>
                <a:lnTo>
                  <a:pt x="6790361" y="3509285"/>
                </a:lnTo>
                <a:cubicBezTo>
                  <a:pt x="6786944" y="3511443"/>
                  <a:pt x="6783752" y="3512522"/>
                  <a:pt x="6780785" y="3512522"/>
                </a:cubicBezTo>
                <a:cubicBezTo>
                  <a:pt x="6775030" y="3512522"/>
                  <a:pt x="6772153" y="3511803"/>
                  <a:pt x="6772153" y="3510364"/>
                </a:cubicBezTo>
                <a:lnTo>
                  <a:pt x="6764600" y="3511443"/>
                </a:lnTo>
                <a:lnTo>
                  <a:pt x="6750707" y="3511443"/>
                </a:lnTo>
                <a:lnTo>
                  <a:pt x="6741131" y="3510364"/>
                </a:lnTo>
                <a:lnTo>
                  <a:pt x="6728183" y="3513601"/>
                </a:lnTo>
                <a:cubicBezTo>
                  <a:pt x="6720181" y="3512882"/>
                  <a:pt x="6715190" y="3511443"/>
                  <a:pt x="6713212" y="3509285"/>
                </a:cubicBezTo>
                <a:lnTo>
                  <a:pt x="6712133" y="3509285"/>
                </a:lnTo>
                <a:lnTo>
                  <a:pt x="6703501" y="3513601"/>
                </a:lnTo>
                <a:lnTo>
                  <a:pt x="6703501" y="3514545"/>
                </a:lnTo>
                <a:lnTo>
                  <a:pt x="6704580" y="3527493"/>
                </a:lnTo>
                <a:cubicBezTo>
                  <a:pt x="6702872" y="3527493"/>
                  <a:pt x="6701838" y="3528932"/>
                  <a:pt x="6701478" y="3531809"/>
                </a:cubicBezTo>
                <a:lnTo>
                  <a:pt x="6701478" y="3532888"/>
                </a:lnTo>
                <a:lnTo>
                  <a:pt x="6702557" y="3532888"/>
                </a:lnTo>
                <a:lnTo>
                  <a:pt x="6702557" y="3530730"/>
                </a:lnTo>
                <a:lnTo>
                  <a:pt x="6703501" y="3530730"/>
                </a:lnTo>
                <a:cubicBezTo>
                  <a:pt x="6704940" y="3530730"/>
                  <a:pt x="6705659" y="3531809"/>
                  <a:pt x="6705659" y="3533967"/>
                </a:cubicBezTo>
                <a:lnTo>
                  <a:pt x="6703501" y="3540306"/>
                </a:lnTo>
                <a:lnTo>
                  <a:pt x="6703501" y="3553254"/>
                </a:lnTo>
                <a:lnTo>
                  <a:pt x="6706738" y="3576723"/>
                </a:lnTo>
                <a:lnTo>
                  <a:pt x="6706738" y="3577802"/>
                </a:lnTo>
                <a:cubicBezTo>
                  <a:pt x="6706738" y="3582478"/>
                  <a:pt x="6698871" y="3590345"/>
                  <a:pt x="6683135" y="3601405"/>
                </a:cubicBezTo>
                <a:cubicBezTo>
                  <a:pt x="6683135" y="3603024"/>
                  <a:pt x="6679583" y="3604822"/>
                  <a:pt x="6672480" y="3606800"/>
                </a:cubicBezTo>
                <a:cubicBezTo>
                  <a:pt x="6655306" y="3606800"/>
                  <a:pt x="6646718" y="3603563"/>
                  <a:pt x="6646718" y="3597089"/>
                </a:cubicBezTo>
                <a:lnTo>
                  <a:pt x="6646718" y="3593987"/>
                </a:lnTo>
                <a:lnTo>
                  <a:pt x="6647797" y="3592908"/>
                </a:lnTo>
                <a:lnTo>
                  <a:pt x="6647797" y="3591829"/>
                </a:lnTo>
                <a:cubicBezTo>
                  <a:pt x="6647797" y="3586614"/>
                  <a:pt x="6643167" y="3580904"/>
                  <a:pt x="6633905" y="3574700"/>
                </a:cubicBezTo>
                <a:cubicBezTo>
                  <a:pt x="6633006" y="3571822"/>
                  <a:pt x="6629410" y="3568945"/>
                  <a:pt x="6623115" y="3566068"/>
                </a:cubicBezTo>
                <a:lnTo>
                  <a:pt x="6622036" y="3564989"/>
                </a:lnTo>
                <a:lnTo>
                  <a:pt x="6622036" y="3562831"/>
                </a:lnTo>
                <a:lnTo>
                  <a:pt x="6631747" y="3557436"/>
                </a:lnTo>
                <a:lnTo>
                  <a:pt x="6644560" y="3557436"/>
                </a:lnTo>
                <a:cubicBezTo>
                  <a:pt x="6648877" y="3561032"/>
                  <a:pt x="6652114" y="3562831"/>
                  <a:pt x="6654272" y="3562831"/>
                </a:cubicBezTo>
                <a:lnTo>
                  <a:pt x="6656430" y="3556357"/>
                </a:lnTo>
                <a:lnTo>
                  <a:pt x="6656430" y="3546780"/>
                </a:lnTo>
                <a:lnTo>
                  <a:pt x="6658588" y="3543543"/>
                </a:lnTo>
                <a:lnTo>
                  <a:pt x="6657509" y="3542464"/>
                </a:lnTo>
                <a:lnTo>
                  <a:pt x="6656430" y="3542464"/>
                </a:lnTo>
                <a:lnTo>
                  <a:pt x="6658588" y="3535990"/>
                </a:lnTo>
                <a:lnTo>
                  <a:pt x="6655351" y="3530730"/>
                </a:lnTo>
                <a:lnTo>
                  <a:pt x="6655351" y="3522098"/>
                </a:lnTo>
                <a:lnTo>
                  <a:pt x="6657509" y="3513601"/>
                </a:lnTo>
                <a:lnTo>
                  <a:pt x="6657509" y="3509285"/>
                </a:lnTo>
                <a:lnTo>
                  <a:pt x="6652114" y="3508206"/>
                </a:lnTo>
                <a:lnTo>
                  <a:pt x="6648877" y="3509285"/>
                </a:lnTo>
                <a:lnTo>
                  <a:pt x="6645639" y="3508206"/>
                </a:lnTo>
                <a:lnTo>
                  <a:pt x="6646718" y="3509285"/>
                </a:lnTo>
                <a:lnTo>
                  <a:pt x="6646718" y="3511443"/>
                </a:lnTo>
                <a:lnTo>
                  <a:pt x="6639300" y="3512522"/>
                </a:lnTo>
                <a:lnTo>
                  <a:pt x="6636063" y="3509285"/>
                </a:lnTo>
                <a:lnTo>
                  <a:pt x="6636063" y="3507127"/>
                </a:lnTo>
                <a:cubicBezTo>
                  <a:pt x="6636063" y="3504969"/>
                  <a:pt x="6638896" y="3503890"/>
                  <a:pt x="6644560" y="3503890"/>
                </a:cubicBezTo>
                <a:lnTo>
                  <a:pt x="6654272" y="3502811"/>
                </a:lnTo>
                <a:lnTo>
                  <a:pt x="6655351" y="3499574"/>
                </a:lnTo>
                <a:lnTo>
                  <a:pt x="6654272" y="3498495"/>
                </a:lnTo>
                <a:lnTo>
                  <a:pt x="6655351" y="3493235"/>
                </a:lnTo>
                <a:lnTo>
                  <a:pt x="6655351" y="3492156"/>
                </a:lnTo>
                <a:lnTo>
                  <a:pt x="6653193" y="3482445"/>
                </a:lnTo>
                <a:lnTo>
                  <a:pt x="6655351" y="3480287"/>
                </a:lnTo>
                <a:cubicBezTo>
                  <a:pt x="6651754" y="3479747"/>
                  <a:pt x="6649956" y="3478668"/>
                  <a:pt x="6649956" y="3477050"/>
                </a:cubicBezTo>
                <a:lnTo>
                  <a:pt x="6649956" y="3475971"/>
                </a:lnTo>
                <a:lnTo>
                  <a:pt x="6654272" y="3471790"/>
                </a:lnTo>
                <a:lnTo>
                  <a:pt x="6655351" y="3471790"/>
                </a:lnTo>
                <a:cubicBezTo>
                  <a:pt x="6659757" y="3471790"/>
                  <a:pt x="6664747" y="3472824"/>
                  <a:pt x="6670322" y="3474892"/>
                </a:cubicBezTo>
                <a:lnTo>
                  <a:pt x="6674638" y="3470711"/>
                </a:lnTo>
                <a:lnTo>
                  <a:pt x="6676796" y="3470711"/>
                </a:lnTo>
                <a:lnTo>
                  <a:pt x="6698241" y="3475971"/>
                </a:lnTo>
                <a:lnTo>
                  <a:pt x="6717528" y="3475971"/>
                </a:lnTo>
                <a:lnTo>
                  <a:pt x="6717528" y="3474892"/>
                </a:lnTo>
                <a:lnTo>
                  <a:pt x="6709975" y="3473813"/>
                </a:lnTo>
                <a:lnTo>
                  <a:pt x="6704580" y="3474892"/>
                </a:lnTo>
                <a:lnTo>
                  <a:pt x="6697162" y="3474892"/>
                </a:lnTo>
                <a:lnTo>
                  <a:pt x="6697162" y="3473813"/>
                </a:lnTo>
                <a:cubicBezTo>
                  <a:pt x="6697162" y="3472464"/>
                  <a:pt x="6698601" y="3471790"/>
                  <a:pt x="6701478" y="3471790"/>
                </a:cubicBezTo>
                <a:lnTo>
                  <a:pt x="6699320" y="3469632"/>
                </a:lnTo>
                <a:lnTo>
                  <a:pt x="6703501" y="3456684"/>
                </a:lnTo>
                <a:lnTo>
                  <a:pt x="6702557" y="3455605"/>
                </a:lnTo>
                <a:lnTo>
                  <a:pt x="6701478" y="3455605"/>
                </a:lnTo>
                <a:lnTo>
                  <a:pt x="6685293" y="3456684"/>
                </a:lnTo>
                <a:lnTo>
                  <a:pt x="6682191" y="3455605"/>
                </a:lnTo>
                <a:lnTo>
                  <a:pt x="6678954" y="3456684"/>
                </a:lnTo>
                <a:lnTo>
                  <a:pt x="6656430" y="3455605"/>
                </a:lnTo>
                <a:lnTo>
                  <a:pt x="6647797" y="3455605"/>
                </a:lnTo>
                <a:lnTo>
                  <a:pt x="6642402" y="3452368"/>
                </a:lnTo>
                <a:cubicBezTo>
                  <a:pt x="6636738" y="3452368"/>
                  <a:pt x="6631747" y="3453806"/>
                  <a:pt x="6627431" y="3456684"/>
                </a:cubicBezTo>
                <a:lnTo>
                  <a:pt x="6610302" y="3455605"/>
                </a:lnTo>
                <a:lnTo>
                  <a:pt x="6609223" y="3455605"/>
                </a:lnTo>
                <a:cubicBezTo>
                  <a:pt x="6607425" y="3455605"/>
                  <a:pt x="6605986" y="3453132"/>
                  <a:pt x="6604907" y="3448186"/>
                </a:cubicBezTo>
                <a:lnTo>
                  <a:pt x="6609223" y="3446028"/>
                </a:lnTo>
                <a:lnTo>
                  <a:pt x="6613539" y="3448186"/>
                </a:lnTo>
                <a:lnTo>
                  <a:pt x="6625273" y="3442791"/>
                </a:lnTo>
                <a:lnTo>
                  <a:pt x="6626352" y="3442791"/>
                </a:lnTo>
                <a:cubicBezTo>
                  <a:pt x="6629589" y="3442791"/>
                  <a:pt x="6632826" y="3444949"/>
                  <a:pt x="6636063" y="3449265"/>
                </a:cubicBezTo>
                <a:lnTo>
                  <a:pt x="6639300" y="3449265"/>
                </a:lnTo>
                <a:lnTo>
                  <a:pt x="6649956" y="3444949"/>
                </a:lnTo>
                <a:lnTo>
                  <a:pt x="6663848" y="3446028"/>
                </a:lnTo>
                <a:cubicBezTo>
                  <a:pt x="6663848" y="3444410"/>
                  <a:pt x="6665646" y="3443331"/>
                  <a:pt x="6669243" y="3442791"/>
                </a:cubicBezTo>
                <a:cubicBezTo>
                  <a:pt x="6672120" y="3442791"/>
                  <a:pt x="6678549" y="3444949"/>
                  <a:pt x="6688530" y="3449265"/>
                </a:cubicBezTo>
                <a:lnTo>
                  <a:pt x="6691767" y="3449265"/>
                </a:lnTo>
                <a:lnTo>
                  <a:pt x="6702557" y="3446028"/>
                </a:lnTo>
                <a:lnTo>
                  <a:pt x="6705659" y="3448186"/>
                </a:lnTo>
                <a:lnTo>
                  <a:pt x="6708896" y="3448186"/>
                </a:lnTo>
                <a:cubicBezTo>
                  <a:pt x="6708896" y="3442612"/>
                  <a:pt x="6713572" y="3436182"/>
                  <a:pt x="6722923" y="3428899"/>
                </a:cubicBezTo>
                <a:lnTo>
                  <a:pt x="6723867" y="3428899"/>
                </a:lnTo>
                <a:cubicBezTo>
                  <a:pt x="6725846" y="3428899"/>
                  <a:pt x="6727284" y="3431732"/>
                  <a:pt x="6728183" y="3437396"/>
                </a:cubicBezTo>
                <a:lnTo>
                  <a:pt x="6740052" y="3444949"/>
                </a:lnTo>
                <a:lnTo>
                  <a:pt x="6743289" y="3444949"/>
                </a:lnTo>
                <a:cubicBezTo>
                  <a:pt x="6744818" y="3444050"/>
                  <a:pt x="6748010" y="3436542"/>
                  <a:pt x="6752866" y="3422425"/>
                </a:cubicBezTo>
                <a:lnTo>
                  <a:pt x="6752866" y="3411635"/>
                </a:lnTo>
                <a:cubicBezTo>
                  <a:pt x="6760059" y="3401115"/>
                  <a:pt x="6765769" y="3394012"/>
                  <a:pt x="6769995" y="3390325"/>
                </a:cubicBezTo>
                <a:close/>
                <a:moveTo>
                  <a:pt x="4151676" y="3389246"/>
                </a:moveTo>
                <a:lnTo>
                  <a:pt x="4151676" y="3390325"/>
                </a:lnTo>
                <a:lnTo>
                  <a:pt x="4153834" y="3392618"/>
                </a:lnTo>
                <a:lnTo>
                  <a:pt x="4154913" y="3392618"/>
                </a:lnTo>
                <a:lnTo>
                  <a:pt x="4154913" y="3391404"/>
                </a:lnTo>
                <a:lnTo>
                  <a:pt x="4152755" y="3389246"/>
                </a:lnTo>
                <a:close/>
                <a:moveTo>
                  <a:pt x="7259039" y="3388571"/>
                </a:moveTo>
                <a:cubicBezTo>
                  <a:pt x="7249508" y="3389471"/>
                  <a:pt x="7243753" y="3390909"/>
                  <a:pt x="7241775" y="3392887"/>
                </a:cubicBezTo>
                <a:lnTo>
                  <a:pt x="7237459" y="3391808"/>
                </a:lnTo>
                <a:cubicBezTo>
                  <a:pt x="7233862" y="3395945"/>
                  <a:pt x="7232064" y="3400261"/>
                  <a:pt x="7232064" y="3404757"/>
                </a:cubicBezTo>
                <a:cubicBezTo>
                  <a:pt x="7234942" y="3416266"/>
                  <a:pt x="7239258" y="3422021"/>
                  <a:pt x="7245012" y="3422021"/>
                </a:cubicBezTo>
                <a:lnTo>
                  <a:pt x="7246091" y="3420942"/>
                </a:lnTo>
                <a:lnTo>
                  <a:pt x="7253644" y="3422021"/>
                </a:lnTo>
                <a:lnTo>
                  <a:pt x="7260118" y="3422021"/>
                </a:lnTo>
                <a:cubicBezTo>
                  <a:pt x="7260118" y="3419143"/>
                  <a:pt x="7261916" y="3417705"/>
                  <a:pt x="7265513" y="3417705"/>
                </a:cubicBezTo>
                <a:lnTo>
                  <a:pt x="7268750" y="3409073"/>
                </a:lnTo>
                <a:lnTo>
                  <a:pt x="7268750" y="3398282"/>
                </a:lnTo>
                <a:cubicBezTo>
                  <a:pt x="7268031" y="3396124"/>
                  <a:pt x="7264794" y="3392887"/>
                  <a:pt x="7259039" y="3388571"/>
                </a:cubicBezTo>
                <a:close/>
                <a:moveTo>
                  <a:pt x="4744439" y="3388571"/>
                </a:moveTo>
                <a:cubicBezTo>
                  <a:pt x="4734908" y="3389471"/>
                  <a:pt x="4729153" y="3390909"/>
                  <a:pt x="4727176" y="3392887"/>
                </a:cubicBezTo>
                <a:lnTo>
                  <a:pt x="4722860" y="3391808"/>
                </a:lnTo>
                <a:cubicBezTo>
                  <a:pt x="4719263" y="3395945"/>
                  <a:pt x="4717465" y="3400261"/>
                  <a:pt x="4717465" y="3404757"/>
                </a:cubicBezTo>
                <a:cubicBezTo>
                  <a:pt x="4720342" y="3416266"/>
                  <a:pt x="4724658" y="3422021"/>
                  <a:pt x="4730413" y="3422021"/>
                </a:cubicBezTo>
                <a:lnTo>
                  <a:pt x="4731492" y="3420942"/>
                </a:lnTo>
                <a:lnTo>
                  <a:pt x="4739044" y="3422021"/>
                </a:lnTo>
                <a:lnTo>
                  <a:pt x="4745518" y="3422021"/>
                </a:lnTo>
                <a:cubicBezTo>
                  <a:pt x="4745518" y="3419143"/>
                  <a:pt x="4747317" y="3417705"/>
                  <a:pt x="4750913" y="3417705"/>
                </a:cubicBezTo>
                <a:lnTo>
                  <a:pt x="4754150" y="3409073"/>
                </a:lnTo>
                <a:lnTo>
                  <a:pt x="4754150" y="3398282"/>
                </a:lnTo>
                <a:cubicBezTo>
                  <a:pt x="4753431" y="3396124"/>
                  <a:pt x="4750194" y="3392887"/>
                  <a:pt x="4744439" y="3388571"/>
                </a:cubicBezTo>
                <a:close/>
                <a:moveTo>
                  <a:pt x="2725143" y="3388571"/>
                </a:moveTo>
                <a:cubicBezTo>
                  <a:pt x="2715611" y="3389471"/>
                  <a:pt x="2709857" y="3390909"/>
                  <a:pt x="2707878" y="3392887"/>
                </a:cubicBezTo>
                <a:lnTo>
                  <a:pt x="2703562" y="3391808"/>
                </a:lnTo>
                <a:cubicBezTo>
                  <a:pt x="2699965" y="3395945"/>
                  <a:pt x="2698168" y="3400261"/>
                  <a:pt x="2698168" y="3404757"/>
                </a:cubicBezTo>
                <a:cubicBezTo>
                  <a:pt x="2701044" y="3416266"/>
                  <a:pt x="2705360" y="3422021"/>
                  <a:pt x="2711115" y="3422021"/>
                </a:cubicBezTo>
                <a:lnTo>
                  <a:pt x="2712194" y="3420942"/>
                </a:lnTo>
                <a:lnTo>
                  <a:pt x="2719748" y="3422021"/>
                </a:lnTo>
                <a:lnTo>
                  <a:pt x="2726222" y="3422021"/>
                </a:lnTo>
                <a:cubicBezTo>
                  <a:pt x="2726222" y="3419143"/>
                  <a:pt x="2728020" y="3417705"/>
                  <a:pt x="2731617" y="3417705"/>
                </a:cubicBezTo>
                <a:lnTo>
                  <a:pt x="2734854" y="3409073"/>
                </a:lnTo>
                <a:lnTo>
                  <a:pt x="2734854" y="3398282"/>
                </a:lnTo>
                <a:cubicBezTo>
                  <a:pt x="2734133" y="3396124"/>
                  <a:pt x="2730897" y="3392887"/>
                  <a:pt x="2725143" y="3388571"/>
                </a:cubicBezTo>
                <a:close/>
                <a:moveTo>
                  <a:pt x="6206364" y="3387762"/>
                </a:moveTo>
                <a:lnTo>
                  <a:pt x="6206364" y="3393022"/>
                </a:lnTo>
                <a:lnTo>
                  <a:pt x="6207443" y="3393022"/>
                </a:lnTo>
                <a:lnTo>
                  <a:pt x="6207443" y="3387762"/>
                </a:lnTo>
                <a:close/>
                <a:moveTo>
                  <a:pt x="5147889" y="3387627"/>
                </a:moveTo>
                <a:lnTo>
                  <a:pt x="5145596" y="3389785"/>
                </a:lnTo>
                <a:lnTo>
                  <a:pt x="5145596" y="3390864"/>
                </a:lnTo>
                <a:lnTo>
                  <a:pt x="5148968" y="3390864"/>
                </a:lnTo>
                <a:lnTo>
                  <a:pt x="5151126" y="3388706"/>
                </a:lnTo>
                <a:lnTo>
                  <a:pt x="5151126" y="3387627"/>
                </a:lnTo>
                <a:close/>
                <a:moveTo>
                  <a:pt x="7257960" y="3386413"/>
                </a:moveTo>
                <a:lnTo>
                  <a:pt x="7257960" y="3387492"/>
                </a:lnTo>
                <a:lnTo>
                  <a:pt x="7260118" y="3387492"/>
                </a:lnTo>
                <a:lnTo>
                  <a:pt x="7260118" y="3386413"/>
                </a:lnTo>
                <a:close/>
                <a:moveTo>
                  <a:pt x="4743360" y="3386413"/>
                </a:moveTo>
                <a:lnTo>
                  <a:pt x="4743360" y="3387492"/>
                </a:lnTo>
                <a:lnTo>
                  <a:pt x="4745518" y="3387492"/>
                </a:lnTo>
                <a:lnTo>
                  <a:pt x="4745518" y="3386413"/>
                </a:lnTo>
                <a:close/>
                <a:moveTo>
                  <a:pt x="2724064" y="3386413"/>
                </a:moveTo>
                <a:lnTo>
                  <a:pt x="2724064" y="3387492"/>
                </a:lnTo>
                <a:lnTo>
                  <a:pt x="2726222" y="3387492"/>
                </a:lnTo>
                <a:lnTo>
                  <a:pt x="2726222" y="3386413"/>
                </a:lnTo>
                <a:close/>
                <a:moveTo>
                  <a:pt x="5676722" y="3386009"/>
                </a:moveTo>
                <a:lnTo>
                  <a:pt x="5676722" y="3387088"/>
                </a:lnTo>
                <a:lnTo>
                  <a:pt x="5678880" y="3387088"/>
                </a:lnTo>
                <a:lnTo>
                  <a:pt x="5678880" y="3386009"/>
                </a:lnTo>
                <a:close/>
                <a:moveTo>
                  <a:pt x="4124296" y="3386009"/>
                </a:moveTo>
                <a:cubicBezTo>
                  <a:pt x="4124296" y="3389606"/>
                  <a:pt x="4123576" y="3391404"/>
                  <a:pt x="4122138" y="3391404"/>
                </a:cubicBezTo>
                <a:lnTo>
                  <a:pt x="4116608" y="3391404"/>
                </a:lnTo>
                <a:lnTo>
                  <a:pt x="4113371" y="3389246"/>
                </a:lnTo>
                <a:lnTo>
                  <a:pt x="4109999" y="3389246"/>
                </a:lnTo>
                <a:lnTo>
                  <a:pt x="4107841" y="3391404"/>
                </a:lnTo>
                <a:lnTo>
                  <a:pt x="4107841" y="3394776"/>
                </a:lnTo>
                <a:lnTo>
                  <a:pt x="4115529" y="3394776"/>
                </a:lnTo>
                <a:lnTo>
                  <a:pt x="4115529" y="3399092"/>
                </a:lnTo>
                <a:cubicBezTo>
                  <a:pt x="4115529" y="3401340"/>
                  <a:pt x="4114090" y="3402464"/>
                  <a:pt x="4111213" y="3402464"/>
                </a:cubicBezTo>
                <a:lnTo>
                  <a:pt x="4109999" y="3403543"/>
                </a:lnTo>
                <a:lnTo>
                  <a:pt x="4109999" y="3407859"/>
                </a:lnTo>
                <a:lnTo>
                  <a:pt x="4115529" y="3408938"/>
                </a:lnTo>
                <a:cubicBezTo>
                  <a:pt x="4118586" y="3408039"/>
                  <a:pt x="4122947" y="3405116"/>
                  <a:pt x="4128612" y="3400171"/>
                </a:cubicBezTo>
                <a:lnTo>
                  <a:pt x="4129691" y="3388167"/>
                </a:lnTo>
                <a:lnTo>
                  <a:pt x="4128612" y="3388167"/>
                </a:lnTo>
                <a:close/>
                <a:moveTo>
                  <a:pt x="9296733" y="3385739"/>
                </a:moveTo>
                <a:lnTo>
                  <a:pt x="9296733" y="3388976"/>
                </a:lnTo>
                <a:lnTo>
                  <a:pt x="9297812" y="3388976"/>
                </a:lnTo>
                <a:lnTo>
                  <a:pt x="9297812" y="3385739"/>
                </a:lnTo>
                <a:close/>
                <a:moveTo>
                  <a:pt x="8694124" y="3384121"/>
                </a:moveTo>
                <a:lnTo>
                  <a:pt x="8690752" y="3386279"/>
                </a:lnTo>
                <a:lnTo>
                  <a:pt x="8685357" y="3386279"/>
                </a:lnTo>
                <a:lnTo>
                  <a:pt x="8657033" y="3390729"/>
                </a:lnTo>
                <a:lnTo>
                  <a:pt x="8650424" y="3387492"/>
                </a:lnTo>
                <a:lnTo>
                  <a:pt x="8647187" y="3396124"/>
                </a:lnTo>
                <a:lnTo>
                  <a:pt x="8651503" y="3419053"/>
                </a:lnTo>
                <a:lnTo>
                  <a:pt x="8658112" y="3421211"/>
                </a:lnTo>
                <a:cubicBezTo>
                  <a:pt x="8663777" y="3418334"/>
                  <a:pt x="8668138" y="3416895"/>
                  <a:pt x="8671195" y="3416895"/>
                </a:cubicBezTo>
                <a:lnTo>
                  <a:pt x="8685357" y="3416895"/>
                </a:lnTo>
                <a:cubicBezTo>
                  <a:pt x="8693000" y="3416895"/>
                  <a:pt x="8697720" y="3418334"/>
                  <a:pt x="8699519" y="3421211"/>
                </a:cubicBezTo>
                <a:lnTo>
                  <a:pt x="8710444" y="3420132"/>
                </a:lnTo>
                <a:lnTo>
                  <a:pt x="8728922" y="3420132"/>
                </a:lnTo>
                <a:lnTo>
                  <a:pt x="8728922" y="3419053"/>
                </a:lnTo>
                <a:lnTo>
                  <a:pt x="8727843" y="3413658"/>
                </a:lnTo>
                <a:lnTo>
                  <a:pt x="8728922" y="3401654"/>
                </a:lnTo>
                <a:lnTo>
                  <a:pt x="8728922" y="3386279"/>
                </a:lnTo>
                <a:lnTo>
                  <a:pt x="8727843" y="3386279"/>
                </a:lnTo>
                <a:lnTo>
                  <a:pt x="8700598" y="3388571"/>
                </a:lnTo>
                <a:cubicBezTo>
                  <a:pt x="8697720" y="3387852"/>
                  <a:pt x="8696282" y="3386369"/>
                  <a:pt x="8696282" y="3384121"/>
                </a:cubicBezTo>
                <a:close/>
                <a:moveTo>
                  <a:pt x="5667955" y="3383986"/>
                </a:moveTo>
                <a:lnTo>
                  <a:pt x="5667955" y="3385065"/>
                </a:lnTo>
                <a:lnTo>
                  <a:pt x="5674564" y="3385065"/>
                </a:lnTo>
                <a:lnTo>
                  <a:pt x="5674564" y="3383986"/>
                </a:lnTo>
                <a:close/>
                <a:moveTo>
                  <a:pt x="7752316" y="3383581"/>
                </a:moveTo>
                <a:lnTo>
                  <a:pt x="7737210" y="3387897"/>
                </a:lnTo>
                <a:lnTo>
                  <a:pt x="7740447" y="3401924"/>
                </a:lnTo>
                <a:lnTo>
                  <a:pt x="7750158" y="3404082"/>
                </a:lnTo>
                <a:cubicBezTo>
                  <a:pt x="7757172" y="3400126"/>
                  <a:pt x="7761847" y="3396170"/>
                  <a:pt x="7764185" y="3392213"/>
                </a:cubicBezTo>
                <a:close/>
                <a:moveTo>
                  <a:pt x="3702285" y="3383581"/>
                </a:moveTo>
                <a:lnTo>
                  <a:pt x="3711861" y="3388976"/>
                </a:lnTo>
                <a:lnTo>
                  <a:pt x="3711861" y="3393292"/>
                </a:lnTo>
                <a:lnTo>
                  <a:pt x="3708624" y="3396394"/>
                </a:lnTo>
                <a:lnTo>
                  <a:pt x="3707545" y="3396394"/>
                </a:lnTo>
                <a:lnTo>
                  <a:pt x="3703364" y="3393292"/>
                </a:lnTo>
                <a:cubicBezTo>
                  <a:pt x="3700666" y="3395360"/>
                  <a:pt x="3698148" y="3396394"/>
                  <a:pt x="3695811" y="3396394"/>
                </a:cubicBezTo>
                <a:lnTo>
                  <a:pt x="3694732" y="3396394"/>
                </a:lnTo>
                <a:cubicBezTo>
                  <a:pt x="3686189" y="3394506"/>
                  <a:pt x="3681918" y="3392753"/>
                  <a:pt x="3681918" y="3391134"/>
                </a:cubicBezTo>
                <a:lnTo>
                  <a:pt x="3681918" y="3390055"/>
                </a:lnTo>
                <a:cubicBezTo>
                  <a:pt x="3682638" y="3388617"/>
                  <a:pt x="3689426" y="3386458"/>
                  <a:pt x="3702285" y="3383581"/>
                </a:cubicBezTo>
                <a:close/>
                <a:moveTo>
                  <a:pt x="6109119" y="3383446"/>
                </a:moveTo>
                <a:lnTo>
                  <a:pt x="6108040" y="3384525"/>
                </a:lnTo>
                <a:lnTo>
                  <a:pt x="6106961" y="3384525"/>
                </a:lnTo>
                <a:lnTo>
                  <a:pt x="6108040" y="3385604"/>
                </a:lnTo>
                <a:lnTo>
                  <a:pt x="6108040" y="3388706"/>
                </a:lnTo>
                <a:cubicBezTo>
                  <a:pt x="6108040" y="3391404"/>
                  <a:pt x="6103814" y="3393562"/>
                  <a:pt x="6095361" y="3395180"/>
                </a:cubicBezTo>
                <a:lnTo>
                  <a:pt x="6095361" y="3398282"/>
                </a:lnTo>
                <a:lnTo>
                  <a:pt x="6101701" y="3399361"/>
                </a:lnTo>
                <a:cubicBezTo>
                  <a:pt x="6103139" y="3395855"/>
                  <a:pt x="6105252" y="3394101"/>
                  <a:pt x="6108040" y="3394101"/>
                </a:cubicBezTo>
                <a:lnTo>
                  <a:pt x="6111277" y="3384525"/>
                </a:lnTo>
                <a:lnTo>
                  <a:pt x="6110198" y="3383446"/>
                </a:lnTo>
                <a:close/>
                <a:moveTo>
                  <a:pt x="4089229" y="3382772"/>
                </a:moveTo>
                <a:lnTo>
                  <a:pt x="4085991" y="3383851"/>
                </a:lnTo>
                <a:lnTo>
                  <a:pt x="4085991" y="3386009"/>
                </a:lnTo>
                <a:lnTo>
                  <a:pt x="4089229" y="3386009"/>
                </a:lnTo>
                <a:lnTo>
                  <a:pt x="4091387" y="3383851"/>
                </a:lnTo>
                <a:lnTo>
                  <a:pt x="4090308" y="3382772"/>
                </a:lnTo>
                <a:close/>
                <a:moveTo>
                  <a:pt x="9292417" y="3381423"/>
                </a:moveTo>
                <a:lnTo>
                  <a:pt x="9290259" y="3383581"/>
                </a:lnTo>
                <a:lnTo>
                  <a:pt x="9290259" y="3384660"/>
                </a:lnTo>
                <a:lnTo>
                  <a:pt x="9292417" y="3384660"/>
                </a:lnTo>
                <a:close/>
                <a:moveTo>
                  <a:pt x="5674564" y="3380749"/>
                </a:moveTo>
                <a:lnTo>
                  <a:pt x="5674564" y="3382907"/>
                </a:lnTo>
                <a:lnTo>
                  <a:pt x="5675643" y="3382907"/>
                </a:lnTo>
                <a:lnTo>
                  <a:pt x="5675643" y="3380749"/>
                </a:lnTo>
                <a:close/>
                <a:moveTo>
                  <a:pt x="9196791" y="3380479"/>
                </a:moveTo>
                <a:lnTo>
                  <a:pt x="9194633" y="3382502"/>
                </a:lnTo>
                <a:lnTo>
                  <a:pt x="9196791" y="3384660"/>
                </a:lnTo>
                <a:lnTo>
                  <a:pt x="9197870" y="3384660"/>
                </a:lnTo>
                <a:lnTo>
                  <a:pt x="9197870" y="3380479"/>
                </a:lnTo>
                <a:close/>
                <a:moveTo>
                  <a:pt x="4106762" y="3380479"/>
                </a:moveTo>
                <a:lnTo>
                  <a:pt x="4106762" y="3381558"/>
                </a:lnTo>
                <a:lnTo>
                  <a:pt x="4108920" y="3381558"/>
                </a:lnTo>
                <a:lnTo>
                  <a:pt x="4108920" y="3380479"/>
                </a:lnTo>
                <a:close/>
                <a:moveTo>
                  <a:pt x="5623176" y="3379670"/>
                </a:moveTo>
                <a:lnTo>
                  <a:pt x="5623176" y="3380749"/>
                </a:lnTo>
                <a:lnTo>
                  <a:pt x="5628571" y="3380749"/>
                </a:lnTo>
                <a:lnTo>
                  <a:pt x="5628571" y="3379670"/>
                </a:lnTo>
                <a:close/>
                <a:moveTo>
                  <a:pt x="9190317" y="3379400"/>
                </a:moveTo>
                <a:cubicBezTo>
                  <a:pt x="9188518" y="3379400"/>
                  <a:pt x="9184247" y="3384705"/>
                  <a:pt x="9177504" y="3395315"/>
                </a:cubicBezTo>
                <a:cubicBezTo>
                  <a:pt x="9177504" y="3398642"/>
                  <a:pt x="9179976" y="3402868"/>
                  <a:pt x="9184922" y="3407994"/>
                </a:cubicBezTo>
                <a:lnTo>
                  <a:pt x="9184922" y="3409073"/>
                </a:lnTo>
                <a:cubicBezTo>
                  <a:pt x="9182134" y="3411950"/>
                  <a:pt x="9180740" y="3419413"/>
                  <a:pt x="9180740" y="3431462"/>
                </a:cubicBezTo>
                <a:lnTo>
                  <a:pt x="9181820" y="3443061"/>
                </a:lnTo>
                <a:lnTo>
                  <a:pt x="9178582" y="3448456"/>
                </a:lnTo>
                <a:lnTo>
                  <a:pt x="9178582" y="3452637"/>
                </a:lnTo>
                <a:lnTo>
                  <a:pt x="9180740" y="3461134"/>
                </a:lnTo>
                <a:lnTo>
                  <a:pt x="9180740" y="3465450"/>
                </a:lnTo>
                <a:lnTo>
                  <a:pt x="9178582" y="3465450"/>
                </a:lnTo>
                <a:lnTo>
                  <a:pt x="9178582" y="3467608"/>
                </a:lnTo>
                <a:cubicBezTo>
                  <a:pt x="9180740" y="3467608"/>
                  <a:pt x="9181820" y="3468283"/>
                  <a:pt x="9181820" y="3469632"/>
                </a:cubicBezTo>
                <a:lnTo>
                  <a:pt x="9181820" y="3478264"/>
                </a:lnTo>
                <a:cubicBezTo>
                  <a:pt x="9181820" y="3481411"/>
                  <a:pt x="9180381" y="3484243"/>
                  <a:pt x="9177504" y="3486761"/>
                </a:cubicBezTo>
                <a:lnTo>
                  <a:pt x="9182899" y="3531405"/>
                </a:lnTo>
                <a:lnTo>
                  <a:pt x="9184922" y="3531405"/>
                </a:lnTo>
                <a:lnTo>
                  <a:pt x="9191396" y="3505778"/>
                </a:lnTo>
                <a:lnTo>
                  <a:pt x="9190317" y="3501597"/>
                </a:lnTo>
                <a:lnTo>
                  <a:pt x="9194633" y="3488784"/>
                </a:lnTo>
                <a:lnTo>
                  <a:pt x="9192475" y="3482445"/>
                </a:lnTo>
                <a:lnTo>
                  <a:pt x="9193554" y="3481366"/>
                </a:lnTo>
                <a:lnTo>
                  <a:pt x="9193554" y="3480287"/>
                </a:lnTo>
                <a:cubicBezTo>
                  <a:pt x="9191576" y="3480287"/>
                  <a:pt x="9190137" y="3476735"/>
                  <a:pt x="9189238" y="3469632"/>
                </a:cubicBezTo>
                <a:lnTo>
                  <a:pt x="9192475" y="3468687"/>
                </a:lnTo>
                <a:lnTo>
                  <a:pt x="9190317" y="3464371"/>
                </a:lnTo>
                <a:lnTo>
                  <a:pt x="9194633" y="3439959"/>
                </a:lnTo>
                <a:lnTo>
                  <a:pt x="9192475" y="3437801"/>
                </a:lnTo>
                <a:lnTo>
                  <a:pt x="9193554" y="3430383"/>
                </a:lnTo>
                <a:lnTo>
                  <a:pt x="9192475" y="3424044"/>
                </a:lnTo>
                <a:lnTo>
                  <a:pt x="9194633" y="3419728"/>
                </a:lnTo>
                <a:lnTo>
                  <a:pt x="9193554" y="3415547"/>
                </a:lnTo>
                <a:lnTo>
                  <a:pt x="9194633" y="3412310"/>
                </a:lnTo>
                <a:lnTo>
                  <a:pt x="9193554" y="3409073"/>
                </a:lnTo>
                <a:lnTo>
                  <a:pt x="9194633" y="3409073"/>
                </a:lnTo>
                <a:cubicBezTo>
                  <a:pt x="9193194" y="3405386"/>
                  <a:pt x="9192475" y="3397968"/>
                  <a:pt x="9192475" y="3386818"/>
                </a:cubicBezTo>
                <a:lnTo>
                  <a:pt x="9193554" y="3386818"/>
                </a:lnTo>
                <a:close/>
                <a:moveTo>
                  <a:pt x="6213782" y="3379265"/>
                </a:moveTo>
                <a:lnTo>
                  <a:pt x="6212703" y="3382367"/>
                </a:lnTo>
                <a:lnTo>
                  <a:pt x="6215805" y="3382367"/>
                </a:lnTo>
                <a:lnTo>
                  <a:pt x="6215805" y="3379265"/>
                </a:lnTo>
                <a:close/>
                <a:moveTo>
                  <a:pt x="6099543" y="3379265"/>
                </a:moveTo>
                <a:lnTo>
                  <a:pt x="6098598" y="3380344"/>
                </a:lnTo>
                <a:lnTo>
                  <a:pt x="6098598" y="3383446"/>
                </a:lnTo>
                <a:lnTo>
                  <a:pt x="6102780" y="3383446"/>
                </a:lnTo>
                <a:lnTo>
                  <a:pt x="6102780" y="3382367"/>
                </a:lnTo>
                <a:close/>
                <a:moveTo>
                  <a:pt x="5659188" y="3378591"/>
                </a:moveTo>
                <a:lnTo>
                  <a:pt x="5659188" y="3379670"/>
                </a:lnTo>
                <a:lnTo>
                  <a:pt x="5660267" y="3380749"/>
                </a:lnTo>
                <a:lnTo>
                  <a:pt x="5664718" y="3380749"/>
                </a:lnTo>
                <a:lnTo>
                  <a:pt x="5664718" y="3379670"/>
                </a:lnTo>
                <a:close/>
                <a:moveTo>
                  <a:pt x="5567473" y="3378591"/>
                </a:moveTo>
                <a:cubicBezTo>
                  <a:pt x="5571789" y="3380209"/>
                  <a:pt x="5573947" y="3381648"/>
                  <a:pt x="5573947" y="3382907"/>
                </a:cubicBezTo>
                <a:lnTo>
                  <a:pt x="5568552" y="3388167"/>
                </a:lnTo>
                <a:lnTo>
                  <a:pt x="5566394" y="3388167"/>
                </a:lnTo>
                <a:cubicBezTo>
                  <a:pt x="5562527" y="3388167"/>
                  <a:pt x="5560324" y="3387133"/>
                  <a:pt x="5559785" y="3385065"/>
                </a:cubicBezTo>
                <a:lnTo>
                  <a:pt x="5559785" y="3382907"/>
                </a:lnTo>
                <a:cubicBezTo>
                  <a:pt x="5559785" y="3381648"/>
                  <a:pt x="5562347" y="3380209"/>
                  <a:pt x="5567473" y="3378591"/>
                </a:cubicBezTo>
                <a:close/>
                <a:moveTo>
                  <a:pt x="6685293" y="3378456"/>
                </a:moveTo>
                <a:lnTo>
                  <a:pt x="6685293" y="3381693"/>
                </a:lnTo>
                <a:lnTo>
                  <a:pt x="6686372" y="3381693"/>
                </a:lnTo>
                <a:lnTo>
                  <a:pt x="6686372" y="3378456"/>
                </a:lnTo>
                <a:close/>
                <a:moveTo>
                  <a:pt x="9294575" y="3378321"/>
                </a:moveTo>
                <a:lnTo>
                  <a:pt x="9294575" y="3381423"/>
                </a:lnTo>
                <a:lnTo>
                  <a:pt x="9296733" y="3381423"/>
                </a:lnTo>
                <a:lnTo>
                  <a:pt x="9296733" y="3380479"/>
                </a:lnTo>
                <a:close/>
                <a:moveTo>
                  <a:pt x="7274145" y="3377781"/>
                </a:moveTo>
                <a:lnTo>
                  <a:pt x="7274145" y="3378860"/>
                </a:lnTo>
                <a:lnTo>
                  <a:pt x="7276303" y="3378860"/>
                </a:lnTo>
                <a:lnTo>
                  <a:pt x="7276303" y="3377781"/>
                </a:lnTo>
                <a:close/>
                <a:moveTo>
                  <a:pt x="4759545" y="3377781"/>
                </a:moveTo>
                <a:lnTo>
                  <a:pt x="4759545" y="3378860"/>
                </a:lnTo>
                <a:lnTo>
                  <a:pt x="4761703" y="3378860"/>
                </a:lnTo>
                <a:lnTo>
                  <a:pt x="4761703" y="3377781"/>
                </a:lnTo>
                <a:close/>
                <a:moveTo>
                  <a:pt x="3192200" y="3377781"/>
                </a:moveTo>
                <a:lnTo>
                  <a:pt x="3192200" y="3378860"/>
                </a:lnTo>
                <a:lnTo>
                  <a:pt x="3194358" y="3378860"/>
                </a:lnTo>
                <a:lnTo>
                  <a:pt x="3194358" y="3377781"/>
                </a:lnTo>
                <a:close/>
                <a:moveTo>
                  <a:pt x="2740249" y="3377781"/>
                </a:moveTo>
                <a:lnTo>
                  <a:pt x="2740249" y="3378860"/>
                </a:lnTo>
                <a:lnTo>
                  <a:pt x="2742407" y="3378860"/>
                </a:lnTo>
                <a:lnTo>
                  <a:pt x="2742407" y="3377781"/>
                </a:lnTo>
                <a:close/>
                <a:moveTo>
                  <a:pt x="677600" y="3377781"/>
                </a:moveTo>
                <a:lnTo>
                  <a:pt x="677600" y="3378860"/>
                </a:lnTo>
                <a:lnTo>
                  <a:pt x="679758" y="3378860"/>
                </a:lnTo>
                <a:lnTo>
                  <a:pt x="679758" y="3377781"/>
                </a:lnTo>
                <a:close/>
                <a:moveTo>
                  <a:pt x="9091453" y="3377242"/>
                </a:moveTo>
                <a:cubicBezTo>
                  <a:pt x="9089744" y="3379400"/>
                  <a:pt x="9086912" y="3380479"/>
                  <a:pt x="9082956" y="3380479"/>
                </a:cubicBezTo>
                <a:lnTo>
                  <a:pt x="9085114" y="3382502"/>
                </a:lnTo>
                <a:cubicBezTo>
                  <a:pt x="9087721" y="3380434"/>
                  <a:pt x="9092352" y="3379400"/>
                  <a:pt x="9099006" y="3379400"/>
                </a:cubicBezTo>
                <a:lnTo>
                  <a:pt x="9096848" y="3377242"/>
                </a:lnTo>
                <a:close/>
                <a:moveTo>
                  <a:pt x="7705919" y="3377107"/>
                </a:moveTo>
                <a:cubicBezTo>
                  <a:pt x="7704480" y="3377107"/>
                  <a:pt x="7703761" y="3378186"/>
                  <a:pt x="7703761" y="3380344"/>
                </a:cubicBezTo>
                <a:cubicBezTo>
                  <a:pt x="7706099" y="3386099"/>
                  <a:pt x="7710055" y="3388976"/>
                  <a:pt x="7715630" y="3388976"/>
                </a:cubicBezTo>
                <a:lnTo>
                  <a:pt x="7717788" y="3386818"/>
                </a:lnTo>
                <a:lnTo>
                  <a:pt x="7717788" y="3384660"/>
                </a:lnTo>
                <a:cubicBezTo>
                  <a:pt x="7709875" y="3384660"/>
                  <a:pt x="7705919" y="3382142"/>
                  <a:pt x="7705919" y="3377107"/>
                </a:cubicBezTo>
                <a:close/>
                <a:moveTo>
                  <a:pt x="6207443" y="3377107"/>
                </a:moveTo>
                <a:lnTo>
                  <a:pt x="6207443" y="3378186"/>
                </a:lnTo>
                <a:lnTo>
                  <a:pt x="6212703" y="3378186"/>
                </a:lnTo>
                <a:lnTo>
                  <a:pt x="6212703" y="3377107"/>
                </a:lnTo>
                <a:close/>
                <a:moveTo>
                  <a:pt x="9116270" y="3376163"/>
                </a:moveTo>
                <a:cubicBezTo>
                  <a:pt x="9118428" y="3378860"/>
                  <a:pt x="9119507" y="3381333"/>
                  <a:pt x="9119507" y="3383581"/>
                </a:cubicBezTo>
                <a:lnTo>
                  <a:pt x="9119507" y="3386818"/>
                </a:lnTo>
                <a:lnTo>
                  <a:pt x="9116270" y="3389920"/>
                </a:lnTo>
                <a:lnTo>
                  <a:pt x="9100085" y="3380479"/>
                </a:lnTo>
                <a:lnTo>
                  <a:pt x="9100085" y="3382502"/>
                </a:lnTo>
                <a:lnTo>
                  <a:pt x="9108717" y="3387897"/>
                </a:lnTo>
                <a:lnTo>
                  <a:pt x="9116270" y="3392078"/>
                </a:lnTo>
                <a:cubicBezTo>
                  <a:pt x="9119057" y="3392078"/>
                  <a:pt x="9120451" y="3397383"/>
                  <a:pt x="9120451" y="3407994"/>
                </a:cubicBezTo>
                <a:lnTo>
                  <a:pt x="9118428" y="3410152"/>
                </a:lnTo>
                <a:lnTo>
                  <a:pt x="9120451" y="3427146"/>
                </a:lnTo>
                <a:lnTo>
                  <a:pt x="9120451" y="3441038"/>
                </a:lnTo>
                <a:lnTo>
                  <a:pt x="9117349" y="3445219"/>
                </a:lnTo>
                <a:lnTo>
                  <a:pt x="9117349" y="3446298"/>
                </a:lnTo>
                <a:lnTo>
                  <a:pt x="9118428" y="3446298"/>
                </a:lnTo>
                <a:lnTo>
                  <a:pt x="9123688" y="3442117"/>
                </a:lnTo>
                <a:lnTo>
                  <a:pt x="9124767" y="3442117"/>
                </a:lnTo>
                <a:lnTo>
                  <a:pt x="9128004" y="3444140"/>
                </a:lnTo>
                <a:cubicBezTo>
                  <a:pt x="9131061" y="3444140"/>
                  <a:pt x="9133579" y="3442747"/>
                  <a:pt x="9135557" y="3439959"/>
                </a:cubicBezTo>
                <a:lnTo>
                  <a:pt x="9134478" y="3438880"/>
                </a:lnTo>
                <a:lnTo>
                  <a:pt x="9134478" y="3437801"/>
                </a:lnTo>
                <a:lnTo>
                  <a:pt x="9136636" y="3431462"/>
                </a:lnTo>
                <a:lnTo>
                  <a:pt x="9134478" y="3416491"/>
                </a:lnTo>
                <a:lnTo>
                  <a:pt x="9135557" y="3410152"/>
                </a:lnTo>
                <a:lnTo>
                  <a:pt x="9134478" y="3407049"/>
                </a:lnTo>
                <a:lnTo>
                  <a:pt x="9135557" y="3400575"/>
                </a:lnTo>
                <a:lnTo>
                  <a:pt x="9135557" y="3395315"/>
                </a:lnTo>
                <a:lnTo>
                  <a:pt x="9132320" y="3390999"/>
                </a:lnTo>
                <a:cubicBezTo>
                  <a:pt x="9132320" y="3388751"/>
                  <a:pt x="9133399" y="3386279"/>
                  <a:pt x="9135557" y="3383581"/>
                </a:cubicBezTo>
                <a:lnTo>
                  <a:pt x="9135557" y="3381423"/>
                </a:lnTo>
                <a:lnTo>
                  <a:pt x="9134478" y="3380479"/>
                </a:lnTo>
                <a:lnTo>
                  <a:pt x="9134478" y="3379400"/>
                </a:lnTo>
                <a:lnTo>
                  <a:pt x="9129083" y="3380479"/>
                </a:lnTo>
                <a:lnTo>
                  <a:pt x="9124767" y="3380479"/>
                </a:lnTo>
                <a:lnTo>
                  <a:pt x="9118428" y="3376163"/>
                </a:lnTo>
                <a:close/>
                <a:moveTo>
                  <a:pt x="6217963" y="3376028"/>
                </a:moveTo>
                <a:lnTo>
                  <a:pt x="6217963" y="3377107"/>
                </a:lnTo>
                <a:lnTo>
                  <a:pt x="6221200" y="3377107"/>
                </a:lnTo>
                <a:lnTo>
                  <a:pt x="6221200" y="3376028"/>
                </a:lnTo>
                <a:close/>
                <a:moveTo>
                  <a:pt x="5760884" y="3375354"/>
                </a:moveTo>
                <a:lnTo>
                  <a:pt x="5760884" y="3376433"/>
                </a:lnTo>
                <a:lnTo>
                  <a:pt x="5764121" y="3376433"/>
                </a:lnTo>
                <a:lnTo>
                  <a:pt x="5764121" y="3375354"/>
                </a:lnTo>
                <a:close/>
                <a:moveTo>
                  <a:pt x="5755354" y="3375354"/>
                </a:moveTo>
                <a:cubicBezTo>
                  <a:pt x="5750499" y="3381109"/>
                  <a:pt x="5742856" y="3383986"/>
                  <a:pt x="5732425" y="3383986"/>
                </a:cubicBezTo>
                <a:lnTo>
                  <a:pt x="5720422" y="3383986"/>
                </a:lnTo>
                <a:lnTo>
                  <a:pt x="5719343" y="3382907"/>
                </a:lnTo>
                <a:lnTo>
                  <a:pt x="5712734" y="3386009"/>
                </a:lnTo>
                <a:lnTo>
                  <a:pt x="5711655" y="3386009"/>
                </a:lnTo>
                <a:lnTo>
                  <a:pt x="5711655" y="3383986"/>
                </a:lnTo>
                <a:lnTo>
                  <a:pt x="5710576" y="3383986"/>
                </a:lnTo>
                <a:lnTo>
                  <a:pt x="5706260" y="3386009"/>
                </a:lnTo>
                <a:lnTo>
                  <a:pt x="5699651" y="3383986"/>
                </a:lnTo>
                <a:cubicBezTo>
                  <a:pt x="5697493" y="3386593"/>
                  <a:pt x="5696414" y="3389066"/>
                  <a:pt x="5696414" y="3391404"/>
                </a:cubicBezTo>
                <a:cubicBezTo>
                  <a:pt x="5697673" y="3400036"/>
                  <a:pt x="5699111" y="3404352"/>
                  <a:pt x="5700730" y="3404352"/>
                </a:cubicBezTo>
                <a:lnTo>
                  <a:pt x="5712734" y="3404352"/>
                </a:lnTo>
                <a:lnTo>
                  <a:pt x="5718264" y="3405431"/>
                </a:lnTo>
                <a:lnTo>
                  <a:pt x="5724738" y="3404352"/>
                </a:lnTo>
                <a:lnTo>
                  <a:pt x="5734583" y="3405431"/>
                </a:lnTo>
                <a:cubicBezTo>
                  <a:pt x="5745553" y="3400935"/>
                  <a:pt x="5751038" y="3396259"/>
                  <a:pt x="5751038" y="3391404"/>
                </a:cubicBezTo>
                <a:cubicBezTo>
                  <a:pt x="5752297" y="3391404"/>
                  <a:pt x="5754860" y="3387133"/>
                  <a:pt x="5758726" y="3378591"/>
                </a:cubicBezTo>
                <a:lnTo>
                  <a:pt x="5757647" y="3375354"/>
                </a:lnTo>
                <a:close/>
                <a:moveTo>
                  <a:pt x="5651635" y="3375354"/>
                </a:moveTo>
                <a:lnTo>
                  <a:pt x="5651635" y="3376433"/>
                </a:lnTo>
                <a:lnTo>
                  <a:pt x="5657030" y="3377512"/>
                </a:lnTo>
                <a:lnTo>
                  <a:pt x="5654872" y="3375354"/>
                </a:lnTo>
                <a:close/>
                <a:moveTo>
                  <a:pt x="9216078" y="3375084"/>
                </a:moveTo>
                <a:lnTo>
                  <a:pt x="9216078" y="3378321"/>
                </a:lnTo>
                <a:lnTo>
                  <a:pt x="9218236" y="3378321"/>
                </a:lnTo>
                <a:lnTo>
                  <a:pt x="9219315" y="3375084"/>
                </a:lnTo>
                <a:close/>
                <a:moveTo>
                  <a:pt x="2240363" y="3374814"/>
                </a:moveTo>
                <a:lnTo>
                  <a:pt x="2247915" y="3374814"/>
                </a:lnTo>
                <a:cubicBezTo>
                  <a:pt x="2257267" y="3384166"/>
                  <a:pt x="2265898" y="3388841"/>
                  <a:pt x="2273812" y="3388841"/>
                </a:cubicBezTo>
                <a:lnTo>
                  <a:pt x="2282443" y="3399631"/>
                </a:lnTo>
                <a:lnTo>
                  <a:pt x="2282443" y="3410556"/>
                </a:lnTo>
                <a:lnTo>
                  <a:pt x="2272733" y="3438610"/>
                </a:lnTo>
                <a:lnTo>
                  <a:pt x="2273812" y="3447242"/>
                </a:lnTo>
                <a:lnTo>
                  <a:pt x="2272733" y="3450479"/>
                </a:lnTo>
                <a:lnTo>
                  <a:pt x="2273812" y="3455874"/>
                </a:lnTo>
                <a:lnTo>
                  <a:pt x="2271654" y="3475296"/>
                </a:lnTo>
                <a:lnTo>
                  <a:pt x="2273812" y="3479612"/>
                </a:lnTo>
                <a:lnTo>
                  <a:pt x="2272733" y="3496876"/>
                </a:lnTo>
                <a:lnTo>
                  <a:pt x="2273812" y="3506588"/>
                </a:lnTo>
                <a:lnTo>
                  <a:pt x="2272733" y="3514141"/>
                </a:lnTo>
                <a:lnTo>
                  <a:pt x="2274890" y="3523852"/>
                </a:lnTo>
                <a:lnTo>
                  <a:pt x="2274890" y="3538013"/>
                </a:lnTo>
                <a:lnTo>
                  <a:pt x="2271654" y="3546646"/>
                </a:lnTo>
                <a:cubicBezTo>
                  <a:pt x="2273091" y="3554558"/>
                  <a:pt x="2274890" y="3559953"/>
                  <a:pt x="2277049" y="3562831"/>
                </a:cubicBezTo>
                <a:lnTo>
                  <a:pt x="2277049" y="3564989"/>
                </a:lnTo>
                <a:lnTo>
                  <a:pt x="2273812" y="3568226"/>
                </a:lnTo>
                <a:lnTo>
                  <a:pt x="2272733" y="3568226"/>
                </a:lnTo>
                <a:lnTo>
                  <a:pt x="2267338" y="3563910"/>
                </a:lnTo>
                <a:lnTo>
                  <a:pt x="2266259" y="3564989"/>
                </a:lnTo>
                <a:lnTo>
                  <a:pt x="2266259" y="3568226"/>
                </a:lnTo>
                <a:lnTo>
                  <a:pt x="2269496" y="3572542"/>
                </a:lnTo>
                <a:lnTo>
                  <a:pt x="2269496" y="3579016"/>
                </a:lnTo>
                <a:cubicBezTo>
                  <a:pt x="2269496" y="3582972"/>
                  <a:pt x="2267697" y="3585490"/>
                  <a:pt x="2264101" y="3586569"/>
                </a:cubicBezTo>
                <a:lnTo>
                  <a:pt x="2260864" y="3585490"/>
                </a:lnTo>
                <a:cubicBezTo>
                  <a:pt x="2259786" y="3588547"/>
                  <a:pt x="2256548" y="3591065"/>
                  <a:pt x="2251153" y="3593043"/>
                </a:cubicBezTo>
                <a:lnTo>
                  <a:pt x="2248995" y="3593043"/>
                </a:lnTo>
                <a:lnTo>
                  <a:pt x="2248995" y="3590885"/>
                </a:lnTo>
                <a:lnTo>
                  <a:pt x="2245758" y="3593043"/>
                </a:lnTo>
                <a:cubicBezTo>
                  <a:pt x="2242880" y="3590525"/>
                  <a:pt x="2241443" y="3588367"/>
                  <a:pt x="2241443" y="3586569"/>
                </a:cubicBezTo>
                <a:lnTo>
                  <a:pt x="2240363" y="3586569"/>
                </a:lnTo>
                <a:lnTo>
                  <a:pt x="2240363" y="3587648"/>
                </a:lnTo>
                <a:lnTo>
                  <a:pt x="2245758" y="3595201"/>
                </a:lnTo>
                <a:lnTo>
                  <a:pt x="2242520" y="3596280"/>
                </a:lnTo>
                <a:lnTo>
                  <a:pt x="2233888" y="3595201"/>
                </a:lnTo>
                <a:lnTo>
                  <a:pt x="2222964" y="3596280"/>
                </a:lnTo>
                <a:lnTo>
                  <a:pt x="2217569" y="3588727"/>
                </a:lnTo>
                <a:lnTo>
                  <a:pt x="2218648" y="3587648"/>
                </a:lnTo>
                <a:lnTo>
                  <a:pt x="2218648" y="3586569"/>
                </a:lnTo>
                <a:cubicBezTo>
                  <a:pt x="2210914" y="3576858"/>
                  <a:pt x="2199406" y="3566068"/>
                  <a:pt x="2184119" y="3554199"/>
                </a:cubicBezTo>
                <a:lnTo>
                  <a:pt x="2184119" y="3552041"/>
                </a:lnTo>
                <a:lnTo>
                  <a:pt x="2188436" y="3548804"/>
                </a:lnTo>
                <a:cubicBezTo>
                  <a:pt x="2194191" y="3549343"/>
                  <a:pt x="2197066" y="3550062"/>
                  <a:pt x="2197066" y="3550962"/>
                </a:cubicBezTo>
                <a:lnTo>
                  <a:pt x="2203542" y="3548804"/>
                </a:lnTo>
                <a:lnTo>
                  <a:pt x="2213252" y="3549883"/>
                </a:lnTo>
                <a:cubicBezTo>
                  <a:pt x="2218828" y="3549883"/>
                  <a:pt x="2222065" y="3548444"/>
                  <a:pt x="2222964" y="3545567"/>
                </a:cubicBezTo>
                <a:lnTo>
                  <a:pt x="2222964" y="3519536"/>
                </a:lnTo>
                <a:lnTo>
                  <a:pt x="2224043" y="3513062"/>
                </a:lnTo>
                <a:lnTo>
                  <a:pt x="2221885" y="3500113"/>
                </a:lnTo>
                <a:cubicBezTo>
                  <a:pt x="2221885" y="3497056"/>
                  <a:pt x="2223322" y="3493460"/>
                  <a:pt x="2226200" y="3489323"/>
                </a:cubicBezTo>
                <a:lnTo>
                  <a:pt x="2226200" y="3488244"/>
                </a:lnTo>
                <a:cubicBezTo>
                  <a:pt x="2221885" y="3487525"/>
                  <a:pt x="2219727" y="3486446"/>
                  <a:pt x="2219727" y="3485007"/>
                </a:cubicBezTo>
                <a:lnTo>
                  <a:pt x="2219727" y="3483928"/>
                </a:lnTo>
                <a:lnTo>
                  <a:pt x="2225122" y="3478533"/>
                </a:lnTo>
                <a:lnTo>
                  <a:pt x="2225122" y="3477454"/>
                </a:lnTo>
                <a:lnTo>
                  <a:pt x="2222964" y="3468822"/>
                </a:lnTo>
                <a:lnTo>
                  <a:pt x="2222964" y="3447242"/>
                </a:lnTo>
                <a:lnTo>
                  <a:pt x="2225122" y="3442926"/>
                </a:lnTo>
                <a:lnTo>
                  <a:pt x="2222964" y="3436452"/>
                </a:lnTo>
                <a:lnTo>
                  <a:pt x="2224043" y="3421346"/>
                </a:lnTo>
                <a:lnTo>
                  <a:pt x="2222964" y="3409477"/>
                </a:lnTo>
                <a:lnTo>
                  <a:pt x="2227280" y="3405026"/>
                </a:lnTo>
                <a:lnTo>
                  <a:pt x="2227280" y="3403947"/>
                </a:lnTo>
                <a:cubicBezTo>
                  <a:pt x="2222964" y="3403947"/>
                  <a:pt x="2220806" y="3403228"/>
                  <a:pt x="2220806" y="3401789"/>
                </a:cubicBezTo>
                <a:cubicBezTo>
                  <a:pt x="2220806" y="3398552"/>
                  <a:pt x="2225885" y="3391719"/>
                  <a:pt x="2236047" y="3381288"/>
                </a:cubicBezTo>
                <a:cubicBezTo>
                  <a:pt x="2236047" y="3378051"/>
                  <a:pt x="2237485" y="3375893"/>
                  <a:pt x="2240363" y="3374814"/>
                </a:cubicBezTo>
                <a:close/>
                <a:moveTo>
                  <a:pt x="7711314" y="3373870"/>
                </a:moveTo>
                <a:lnTo>
                  <a:pt x="7711314" y="3374949"/>
                </a:lnTo>
                <a:lnTo>
                  <a:pt x="7713472" y="3377107"/>
                </a:lnTo>
                <a:lnTo>
                  <a:pt x="7713472" y="3373870"/>
                </a:lnTo>
                <a:close/>
                <a:moveTo>
                  <a:pt x="3658585" y="3372926"/>
                </a:moveTo>
                <a:lnTo>
                  <a:pt x="3660608" y="3375084"/>
                </a:lnTo>
                <a:lnTo>
                  <a:pt x="3660608" y="3372926"/>
                </a:lnTo>
                <a:close/>
                <a:moveTo>
                  <a:pt x="9250471" y="3371982"/>
                </a:moveTo>
                <a:cubicBezTo>
                  <a:pt x="9250471" y="3374589"/>
                  <a:pt x="9247279" y="3376343"/>
                  <a:pt x="9240895" y="3377242"/>
                </a:cubicBezTo>
                <a:cubicBezTo>
                  <a:pt x="9240895" y="3379400"/>
                  <a:pt x="9240176" y="3380479"/>
                  <a:pt x="9238737" y="3380479"/>
                </a:cubicBezTo>
                <a:lnTo>
                  <a:pt x="9241974" y="3392078"/>
                </a:lnTo>
                <a:cubicBezTo>
                  <a:pt x="9241974" y="3397024"/>
                  <a:pt x="9240176" y="3399496"/>
                  <a:pt x="9236579" y="3399496"/>
                </a:cubicBezTo>
                <a:lnTo>
                  <a:pt x="9236579" y="3401654"/>
                </a:lnTo>
                <a:cubicBezTo>
                  <a:pt x="9239456" y="3401654"/>
                  <a:pt x="9240895" y="3402733"/>
                  <a:pt x="9240895" y="3404891"/>
                </a:cubicBezTo>
                <a:lnTo>
                  <a:pt x="9237658" y="3410152"/>
                </a:lnTo>
                <a:lnTo>
                  <a:pt x="9240895" y="3415547"/>
                </a:lnTo>
                <a:lnTo>
                  <a:pt x="9240895" y="3416491"/>
                </a:lnTo>
                <a:lnTo>
                  <a:pt x="9239816" y="3421886"/>
                </a:lnTo>
                <a:lnTo>
                  <a:pt x="9240895" y="3422965"/>
                </a:lnTo>
                <a:lnTo>
                  <a:pt x="9246290" y="3421886"/>
                </a:lnTo>
                <a:lnTo>
                  <a:pt x="9248313" y="3421886"/>
                </a:lnTo>
                <a:lnTo>
                  <a:pt x="9251550" y="3425123"/>
                </a:lnTo>
                <a:cubicBezTo>
                  <a:pt x="9251550" y="3430248"/>
                  <a:pt x="9250471" y="3433080"/>
                  <a:pt x="9248313" y="3433620"/>
                </a:cubicBezTo>
                <a:lnTo>
                  <a:pt x="9247234" y="3433620"/>
                </a:lnTo>
                <a:lnTo>
                  <a:pt x="9247234" y="3431462"/>
                </a:lnTo>
                <a:cubicBezTo>
                  <a:pt x="9244087" y="3431462"/>
                  <a:pt x="9240895" y="3432496"/>
                  <a:pt x="9237658" y="3434564"/>
                </a:cubicBezTo>
                <a:lnTo>
                  <a:pt x="9239816" y="3441038"/>
                </a:lnTo>
                <a:lnTo>
                  <a:pt x="9238737" y="3447377"/>
                </a:lnTo>
                <a:cubicBezTo>
                  <a:pt x="9240176" y="3447377"/>
                  <a:pt x="9241255" y="3449490"/>
                  <a:pt x="9241974" y="3453716"/>
                </a:cubicBezTo>
                <a:lnTo>
                  <a:pt x="9236579" y="3463292"/>
                </a:lnTo>
                <a:lnTo>
                  <a:pt x="9240895" y="3467608"/>
                </a:lnTo>
                <a:lnTo>
                  <a:pt x="9240895" y="3472869"/>
                </a:lnTo>
                <a:cubicBezTo>
                  <a:pt x="9240895" y="3474307"/>
                  <a:pt x="9239816" y="3475027"/>
                  <a:pt x="9237658" y="3475027"/>
                </a:cubicBezTo>
                <a:lnTo>
                  <a:pt x="9238737" y="3476106"/>
                </a:lnTo>
                <a:lnTo>
                  <a:pt x="9238737" y="3480287"/>
                </a:lnTo>
                <a:lnTo>
                  <a:pt x="9237658" y="3485682"/>
                </a:lnTo>
                <a:lnTo>
                  <a:pt x="9243053" y="3489863"/>
                </a:lnTo>
                <a:lnTo>
                  <a:pt x="9259103" y="3484603"/>
                </a:lnTo>
                <a:lnTo>
                  <a:pt x="9266656" y="3486761"/>
                </a:lnTo>
                <a:lnTo>
                  <a:pt x="9266656" y="3485682"/>
                </a:lnTo>
                <a:lnTo>
                  <a:pt x="9267735" y="3479208"/>
                </a:lnTo>
                <a:cubicBezTo>
                  <a:pt x="9264858" y="3479208"/>
                  <a:pt x="9263419" y="3478533"/>
                  <a:pt x="9263419" y="3477185"/>
                </a:cubicBezTo>
                <a:lnTo>
                  <a:pt x="9263419" y="3476106"/>
                </a:lnTo>
                <a:cubicBezTo>
                  <a:pt x="9263419" y="3474667"/>
                  <a:pt x="9264498" y="3473948"/>
                  <a:pt x="9266656" y="3473948"/>
                </a:cubicBezTo>
                <a:cubicBezTo>
                  <a:pt x="9265937" y="3464596"/>
                  <a:pt x="9264858" y="3459291"/>
                  <a:pt x="9263419" y="3458032"/>
                </a:cubicBezTo>
                <a:lnTo>
                  <a:pt x="9263419" y="3454795"/>
                </a:lnTo>
                <a:lnTo>
                  <a:pt x="9267735" y="3439959"/>
                </a:lnTo>
                <a:cubicBezTo>
                  <a:pt x="9266297" y="3439959"/>
                  <a:pt x="9265577" y="3438880"/>
                  <a:pt x="9265577" y="3436722"/>
                </a:cubicBezTo>
                <a:lnTo>
                  <a:pt x="9263419" y="3432541"/>
                </a:lnTo>
                <a:lnTo>
                  <a:pt x="9261261" y="3432541"/>
                </a:lnTo>
                <a:lnTo>
                  <a:pt x="9251550" y="3436722"/>
                </a:lnTo>
                <a:lnTo>
                  <a:pt x="9250471" y="3433620"/>
                </a:lnTo>
                <a:cubicBezTo>
                  <a:pt x="9252269" y="3427955"/>
                  <a:pt x="9253708" y="3425123"/>
                  <a:pt x="9254787" y="3425123"/>
                </a:cubicBezTo>
                <a:lnTo>
                  <a:pt x="9265577" y="3426067"/>
                </a:lnTo>
                <a:lnTo>
                  <a:pt x="9263419" y="3420807"/>
                </a:lnTo>
                <a:lnTo>
                  <a:pt x="9268814" y="3412310"/>
                </a:lnTo>
                <a:lnTo>
                  <a:pt x="9268814" y="3411231"/>
                </a:lnTo>
                <a:cubicBezTo>
                  <a:pt x="9266656" y="3408623"/>
                  <a:pt x="9265577" y="3406150"/>
                  <a:pt x="9265577" y="3403812"/>
                </a:cubicBezTo>
                <a:lnTo>
                  <a:pt x="9265577" y="3398552"/>
                </a:lnTo>
                <a:cubicBezTo>
                  <a:pt x="9263419" y="3398552"/>
                  <a:pt x="9262340" y="3397833"/>
                  <a:pt x="9262340" y="3396394"/>
                </a:cubicBezTo>
                <a:lnTo>
                  <a:pt x="9262340" y="3394236"/>
                </a:lnTo>
                <a:lnTo>
                  <a:pt x="9264498" y="3390999"/>
                </a:lnTo>
                <a:cubicBezTo>
                  <a:pt x="9262340" y="3388392"/>
                  <a:pt x="9261261" y="3385919"/>
                  <a:pt x="9261261" y="3383581"/>
                </a:cubicBezTo>
                <a:cubicBezTo>
                  <a:pt x="9261261" y="3381693"/>
                  <a:pt x="9263419" y="3378501"/>
                  <a:pt x="9267735" y="3374005"/>
                </a:cubicBezTo>
                <a:lnTo>
                  <a:pt x="9265577" y="3371982"/>
                </a:lnTo>
                <a:lnTo>
                  <a:pt x="9264498" y="3372926"/>
                </a:lnTo>
                <a:lnTo>
                  <a:pt x="9263419" y="3372926"/>
                </a:lnTo>
                <a:close/>
                <a:moveTo>
                  <a:pt x="4274143" y="3371712"/>
                </a:moveTo>
                <a:lnTo>
                  <a:pt x="4276436" y="3374005"/>
                </a:lnTo>
                <a:lnTo>
                  <a:pt x="4276436" y="3371712"/>
                </a:lnTo>
                <a:close/>
                <a:moveTo>
                  <a:pt x="4166917" y="3371712"/>
                </a:moveTo>
                <a:lnTo>
                  <a:pt x="4166917" y="3376163"/>
                </a:lnTo>
                <a:lnTo>
                  <a:pt x="4167996" y="3377242"/>
                </a:lnTo>
                <a:lnTo>
                  <a:pt x="4170289" y="3377242"/>
                </a:lnTo>
                <a:lnTo>
                  <a:pt x="4170289" y="3376163"/>
                </a:lnTo>
                <a:cubicBezTo>
                  <a:pt x="4168760" y="3376163"/>
                  <a:pt x="4167996" y="3374679"/>
                  <a:pt x="4167996" y="3371712"/>
                </a:cubicBezTo>
                <a:close/>
                <a:moveTo>
                  <a:pt x="7733973" y="3370633"/>
                </a:moveTo>
                <a:lnTo>
                  <a:pt x="7731815" y="3372791"/>
                </a:lnTo>
                <a:lnTo>
                  <a:pt x="7731815" y="3373870"/>
                </a:lnTo>
                <a:lnTo>
                  <a:pt x="7735052" y="3374949"/>
                </a:lnTo>
                <a:lnTo>
                  <a:pt x="7736131" y="3373870"/>
                </a:lnTo>
                <a:lnTo>
                  <a:pt x="7736131" y="3372791"/>
                </a:lnTo>
                <a:close/>
                <a:moveTo>
                  <a:pt x="7245012" y="3370228"/>
                </a:moveTo>
                <a:lnTo>
                  <a:pt x="7242854" y="3372386"/>
                </a:lnTo>
                <a:lnTo>
                  <a:pt x="7245012" y="3372386"/>
                </a:lnTo>
                <a:close/>
                <a:moveTo>
                  <a:pt x="4730413" y="3370228"/>
                </a:moveTo>
                <a:lnTo>
                  <a:pt x="4728255" y="3372386"/>
                </a:lnTo>
                <a:lnTo>
                  <a:pt x="4730413" y="3372386"/>
                </a:lnTo>
                <a:close/>
                <a:moveTo>
                  <a:pt x="2711115" y="3370228"/>
                </a:moveTo>
                <a:lnTo>
                  <a:pt x="2708957" y="3372386"/>
                </a:lnTo>
                <a:lnTo>
                  <a:pt x="2711115" y="3372386"/>
                </a:lnTo>
                <a:close/>
                <a:moveTo>
                  <a:pt x="5145596" y="3369149"/>
                </a:moveTo>
                <a:lnTo>
                  <a:pt x="5143438" y="3371307"/>
                </a:lnTo>
                <a:lnTo>
                  <a:pt x="5148968" y="3371307"/>
                </a:lnTo>
                <a:lnTo>
                  <a:pt x="5148968" y="3369149"/>
                </a:lnTo>
                <a:close/>
                <a:moveTo>
                  <a:pt x="3188963" y="3369149"/>
                </a:moveTo>
                <a:lnTo>
                  <a:pt x="3191121" y="3369149"/>
                </a:lnTo>
                <a:lnTo>
                  <a:pt x="3191121" y="3371307"/>
                </a:lnTo>
                <a:lnTo>
                  <a:pt x="3197595" y="3371307"/>
                </a:lnTo>
                <a:lnTo>
                  <a:pt x="3200832" y="3369149"/>
                </a:lnTo>
                <a:cubicBezTo>
                  <a:pt x="3206406" y="3373106"/>
                  <a:pt x="3214319" y="3375983"/>
                  <a:pt x="3224570" y="3377781"/>
                </a:cubicBezTo>
                <a:lnTo>
                  <a:pt x="3224570" y="3383176"/>
                </a:lnTo>
                <a:lnTo>
                  <a:pt x="3227807" y="3379939"/>
                </a:lnTo>
                <a:cubicBezTo>
                  <a:pt x="3233921" y="3381738"/>
                  <a:pt x="3242193" y="3387133"/>
                  <a:pt x="3252624" y="3396124"/>
                </a:cubicBezTo>
                <a:lnTo>
                  <a:pt x="3253703" y="3395045"/>
                </a:lnTo>
                <a:lnTo>
                  <a:pt x="3255861" y="3398282"/>
                </a:lnTo>
                <a:lnTo>
                  <a:pt x="3254782" y="3401519"/>
                </a:lnTo>
                <a:lnTo>
                  <a:pt x="3256940" y="3419863"/>
                </a:lnTo>
                <a:cubicBezTo>
                  <a:pt x="3251365" y="3433530"/>
                  <a:pt x="3244171" y="3440364"/>
                  <a:pt x="3235360" y="3440364"/>
                </a:cubicBezTo>
                <a:lnTo>
                  <a:pt x="3234281" y="3439285"/>
                </a:lnTo>
                <a:lnTo>
                  <a:pt x="3233202" y="3439285"/>
                </a:lnTo>
                <a:lnTo>
                  <a:pt x="3231044" y="3441443"/>
                </a:lnTo>
                <a:cubicBezTo>
                  <a:pt x="3217376" y="3436767"/>
                  <a:pt x="3210543" y="3428854"/>
                  <a:pt x="3210543" y="3417705"/>
                </a:cubicBezTo>
                <a:cubicBezTo>
                  <a:pt x="3208924" y="3404577"/>
                  <a:pt x="3201371" y="3391269"/>
                  <a:pt x="3187884" y="3377781"/>
                </a:cubicBezTo>
                <a:lnTo>
                  <a:pt x="3187884" y="3376702"/>
                </a:lnTo>
                <a:lnTo>
                  <a:pt x="3190042" y="3374544"/>
                </a:lnTo>
                <a:lnTo>
                  <a:pt x="3190042" y="3372386"/>
                </a:lnTo>
                <a:lnTo>
                  <a:pt x="3186805" y="3374544"/>
                </a:lnTo>
                <a:lnTo>
                  <a:pt x="3185726" y="3374544"/>
                </a:lnTo>
                <a:lnTo>
                  <a:pt x="3185726" y="3372386"/>
                </a:lnTo>
                <a:close/>
                <a:moveTo>
                  <a:pt x="674363" y="3369149"/>
                </a:moveTo>
                <a:lnTo>
                  <a:pt x="676521" y="3369149"/>
                </a:lnTo>
                <a:lnTo>
                  <a:pt x="676521" y="3371307"/>
                </a:lnTo>
                <a:lnTo>
                  <a:pt x="682995" y="3371307"/>
                </a:lnTo>
                <a:lnTo>
                  <a:pt x="686232" y="3369149"/>
                </a:lnTo>
                <a:cubicBezTo>
                  <a:pt x="691807" y="3373106"/>
                  <a:pt x="699720" y="3375983"/>
                  <a:pt x="709970" y="3377781"/>
                </a:cubicBezTo>
                <a:lnTo>
                  <a:pt x="709970" y="3383176"/>
                </a:lnTo>
                <a:lnTo>
                  <a:pt x="713207" y="3379939"/>
                </a:lnTo>
                <a:cubicBezTo>
                  <a:pt x="719322" y="3381738"/>
                  <a:pt x="727594" y="3387133"/>
                  <a:pt x="738025" y="3396124"/>
                </a:cubicBezTo>
                <a:lnTo>
                  <a:pt x="739104" y="3395045"/>
                </a:lnTo>
                <a:lnTo>
                  <a:pt x="741262" y="3398282"/>
                </a:lnTo>
                <a:lnTo>
                  <a:pt x="740183" y="3401519"/>
                </a:lnTo>
                <a:lnTo>
                  <a:pt x="742341" y="3419863"/>
                </a:lnTo>
                <a:cubicBezTo>
                  <a:pt x="736765" y="3433530"/>
                  <a:pt x="729572" y="3440364"/>
                  <a:pt x="720760" y="3440364"/>
                </a:cubicBezTo>
                <a:lnTo>
                  <a:pt x="719681" y="3439285"/>
                </a:lnTo>
                <a:lnTo>
                  <a:pt x="718602" y="3439285"/>
                </a:lnTo>
                <a:lnTo>
                  <a:pt x="716444" y="3441443"/>
                </a:lnTo>
                <a:cubicBezTo>
                  <a:pt x="702777" y="3436767"/>
                  <a:pt x="695943" y="3428854"/>
                  <a:pt x="695943" y="3417705"/>
                </a:cubicBezTo>
                <a:cubicBezTo>
                  <a:pt x="694325" y="3404577"/>
                  <a:pt x="686772" y="3391269"/>
                  <a:pt x="673284" y="3377781"/>
                </a:cubicBezTo>
                <a:lnTo>
                  <a:pt x="673284" y="3376702"/>
                </a:lnTo>
                <a:lnTo>
                  <a:pt x="675442" y="3374544"/>
                </a:lnTo>
                <a:lnTo>
                  <a:pt x="675442" y="3372386"/>
                </a:lnTo>
                <a:lnTo>
                  <a:pt x="672205" y="3374544"/>
                </a:lnTo>
                <a:lnTo>
                  <a:pt x="671126" y="3374544"/>
                </a:lnTo>
                <a:lnTo>
                  <a:pt x="671126" y="3372386"/>
                </a:lnTo>
                <a:close/>
                <a:moveTo>
                  <a:pt x="1655421" y="3369015"/>
                </a:moveTo>
                <a:lnTo>
                  <a:pt x="1648137" y="3373061"/>
                </a:lnTo>
                <a:lnTo>
                  <a:pt x="1645171" y="3371038"/>
                </a:lnTo>
                <a:cubicBezTo>
                  <a:pt x="1640495" y="3373106"/>
                  <a:pt x="1635370" y="3374140"/>
                  <a:pt x="1629795" y="3374140"/>
                </a:cubicBezTo>
                <a:lnTo>
                  <a:pt x="1629795" y="3373061"/>
                </a:lnTo>
                <a:lnTo>
                  <a:pt x="1620489" y="3376163"/>
                </a:lnTo>
                <a:lnTo>
                  <a:pt x="1618465" y="3371982"/>
                </a:lnTo>
                <a:lnTo>
                  <a:pt x="1617386" y="3373061"/>
                </a:lnTo>
                <a:lnTo>
                  <a:pt x="1614420" y="3373061"/>
                </a:lnTo>
                <a:lnTo>
                  <a:pt x="1611317" y="3371038"/>
                </a:lnTo>
                <a:lnTo>
                  <a:pt x="1610238" y="3371038"/>
                </a:lnTo>
                <a:lnTo>
                  <a:pt x="1610238" y="3371982"/>
                </a:lnTo>
                <a:lnTo>
                  <a:pt x="1612396" y="3371982"/>
                </a:lnTo>
                <a:lnTo>
                  <a:pt x="1611317" y="3377107"/>
                </a:lnTo>
                <a:lnTo>
                  <a:pt x="1614420" y="3381288"/>
                </a:lnTo>
                <a:lnTo>
                  <a:pt x="1612396" y="3392483"/>
                </a:lnTo>
                <a:lnTo>
                  <a:pt x="1616442" y="3403812"/>
                </a:lnTo>
                <a:lnTo>
                  <a:pt x="1616442" y="3404891"/>
                </a:lnTo>
                <a:lnTo>
                  <a:pt x="1613340" y="3416086"/>
                </a:lnTo>
                <a:lnTo>
                  <a:pt x="1615363" y="3425258"/>
                </a:lnTo>
                <a:lnTo>
                  <a:pt x="1612396" y="3432541"/>
                </a:lnTo>
                <a:lnTo>
                  <a:pt x="1613340" y="3435508"/>
                </a:lnTo>
                <a:lnTo>
                  <a:pt x="1612396" y="3451963"/>
                </a:lnTo>
                <a:lnTo>
                  <a:pt x="1612396" y="3455065"/>
                </a:lnTo>
                <a:cubicBezTo>
                  <a:pt x="1612396" y="3457943"/>
                  <a:pt x="1613745" y="3459966"/>
                  <a:pt x="1616442" y="3461134"/>
                </a:cubicBezTo>
                <a:lnTo>
                  <a:pt x="1617386" y="3460190"/>
                </a:lnTo>
                <a:lnTo>
                  <a:pt x="1625613" y="3460190"/>
                </a:lnTo>
                <a:lnTo>
                  <a:pt x="1626693" y="3461134"/>
                </a:lnTo>
                <a:lnTo>
                  <a:pt x="1627638" y="3461134"/>
                </a:lnTo>
                <a:lnTo>
                  <a:pt x="1630739" y="3458032"/>
                </a:lnTo>
                <a:lnTo>
                  <a:pt x="1640989" y="3458032"/>
                </a:lnTo>
                <a:lnTo>
                  <a:pt x="1645171" y="3461134"/>
                </a:lnTo>
                <a:lnTo>
                  <a:pt x="1653263" y="3458032"/>
                </a:lnTo>
                <a:lnTo>
                  <a:pt x="1663514" y="3459111"/>
                </a:lnTo>
                <a:lnTo>
                  <a:pt x="1671741" y="3458032"/>
                </a:lnTo>
                <a:cubicBezTo>
                  <a:pt x="1672280" y="3460101"/>
                  <a:pt x="1675023" y="3461134"/>
                  <a:pt x="1679969" y="3461134"/>
                </a:cubicBezTo>
                <a:lnTo>
                  <a:pt x="1684015" y="3460190"/>
                </a:lnTo>
                <a:lnTo>
                  <a:pt x="1688197" y="3461134"/>
                </a:lnTo>
                <a:lnTo>
                  <a:pt x="1689140" y="3461134"/>
                </a:lnTo>
                <a:lnTo>
                  <a:pt x="1693321" y="3459111"/>
                </a:lnTo>
                <a:lnTo>
                  <a:pt x="1691163" y="3452907"/>
                </a:lnTo>
                <a:cubicBezTo>
                  <a:pt x="1692871" y="3445624"/>
                  <a:pt x="1694266" y="3441892"/>
                  <a:pt x="1695344" y="3441712"/>
                </a:cubicBezTo>
                <a:lnTo>
                  <a:pt x="1694266" y="3440633"/>
                </a:lnTo>
                <a:lnTo>
                  <a:pt x="1694266" y="3439689"/>
                </a:lnTo>
                <a:lnTo>
                  <a:pt x="1695344" y="3419188"/>
                </a:lnTo>
                <a:lnTo>
                  <a:pt x="1696289" y="3419188"/>
                </a:lnTo>
                <a:lnTo>
                  <a:pt x="1692242" y="3408938"/>
                </a:lnTo>
                <a:lnTo>
                  <a:pt x="1695344" y="3399766"/>
                </a:lnTo>
                <a:cubicBezTo>
                  <a:pt x="1695344" y="3394641"/>
                  <a:pt x="1693950" y="3390864"/>
                  <a:pt x="1691163" y="3388437"/>
                </a:cubicBezTo>
                <a:lnTo>
                  <a:pt x="1691163" y="3386413"/>
                </a:lnTo>
                <a:cubicBezTo>
                  <a:pt x="1691163" y="3384705"/>
                  <a:pt x="1692556" y="3383671"/>
                  <a:pt x="1695344" y="3383311"/>
                </a:cubicBezTo>
                <a:lnTo>
                  <a:pt x="1695344" y="3381288"/>
                </a:lnTo>
                <a:lnTo>
                  <a:pt x="1693321" y="3375084"/>
                </a:lnTo>
                <a:lnTo>
                  <a:pt x="1691163" y="3373061"/>
                </a:lnTo>
                <a:lnTo>
                  <a:pt x="1667696" y="3374140"/>
                </a:lnTo>
                <a:cubicBezTo>
                  <a:pt x="1659512" y="3372252"/>
                  <a:pt x="1655421" y="3370543"/>
                  <a:pt x="1655421" y="3369015"/>
                </a:cubicBezTo>
                <a:close/>
                <a:moveTo>
                  <a:pt x="9149584" y="3368745"/>
                </a:moveTo>
                <a:lnTo>
                  <a:pt x="9149584" y="3369824"/>
                </a:lnTo>
                <a:lnTo>
                  <a:pt x="9151742" y="3369824"/>
                </a:lnTo>
                <a:lnTo>
                  <a:pt x="9151742" y="3368745"/>
                </a:lnTo>
                <a:close/>
                <a:moveTo>
                  <a:pt x="9146347" y="3368745"/>
                </a:moveTo>
                <a:lnTo>
                  <a:pt x="9146347" y="3369824"/>
                </a:lnTo>
                <a:lnTo>
                  <a:pt x="9148505" y="3369824"/>
                </a:lnTo>
                <a:lnTo>
                  <a:pt x="9148505" y="3368745"/>
                </a:lnTo>
                <a:close/>
                <a:moveTo>
                  <a:pt x="4273064" y="3368475"/>
                </a:moveTo>
                <a:lnTo>
                  <a:pt x="4269827" y="3369554"/>
                </a:lnTo>
                <a:lnTo>
                  <a:pt x="4269827" y="3371712"/>
                </a:lnTo>
                <a:lnTo>
                  <a:pt x="4270906" y="3371712"/>
                </a:lnTo>
                <a:lnTo>
                  <a:pt x="4273064" y="3369554"/>
                </a:lnTo>
                <a:close/>
                <a:moveTo>
                  <a:pt x="4265511" y="3367396"/>
                </a:moveTo>
                <a:lnTo>
                  <a:pt x="4265511" y="3368475"/>
                </a:lnTo>
                <a:lnTo>
                  <a:pt x="4267669" y="3368475"/>
                </a:lnTo>
                <a:lnTo>
                  <a:pt x="4267669" y="3367396"/>
                </a:lnTo>
                <a:close/>
                <a:moveTo>
                  <a:pt x="1606191" y="3366991"/>
                </a:moveTo>
                <a:lnTo>
                  <a:pt x="1606191" y="3367935"/>
                </a:lnTo>
                <a:lnTo>
                  <a:pt x="1608215" y="3367935"/>
                </a:lnTo>
                <a:lnTo>
                  <a:pt x="1608215" y="3366991"/>
                </a:lnTo>
                <a:close/>
                <a:moveTo>
                  <a:pt x="6682191" y="3366722"/>
                </a:moveTo>
                <a:lnTo>
                  <a:pt x="6680033" y="3370903"/>
                </a:lnTo>
                <a:lnTo>
                  <a:pt x="6680033" y="3371982"/>
                </a:lnTo>
                <a:lnTo>
                  <a:pt x="6681112" y="3371982"/>
                </a:lnTo>
                <a:cubicBezTo>
                  <a:pt x="6681112" y="3369194"/>
                  <a:pt x="6682506" y="3367801"/>
                  <a:pt x="6685293" y="3367801"/>
                </a:cubicBezTo>
                <a:lnTo>
                  <a:pt x="6685293" y="3366722"/>
                </a:lnTo>
                <a:close/>
                <a:moveTo>
                  <a:pt x="7599232" y="3366317"/>
                </a:moveTo>
                <a:lnTo>
                  <a:pt x="7598153" y="3371712"/>
                </a:lnTo>
                <a:lnTo>
                  <a:pt x="7598153" y="3372791"/>
                </a:lnTo>
                <a:lnTo>
                  <a:pt x="7602469" y="3372791"/>
                </a:lnTo>
                <a:lnTo>
                  <a:pt x="7604627" y="3366317"/>
                </a:lnTo>
                <a:close/>
                <a:moveTo>
                  <a:pt x="9290259" y="3365508"/>
                </a:moveTo>
                <a:lnTo>
                  <a:pt x="9290259" y="3367666"/>
                </a:lnTo>
                <a:lnTo>
                  <a:pt x="9291338" y="3367666"/>
                </a:lnTo>
                <a:lnTo>
                  <a:pt x="9291338" y="3365508"/>
                </a:lnTo>
                <a:close/>
                <a:moveTo>
                  <a:pt x="7248249" y="3364833"/>
                </a:moveTo>
                <a:lnTo>
                  <a:pt x="7255802" y="3364833"/>
                </a:lnTo>
                <a:cubicBezTo>
                  <a:pt x="7260118" y="3365193"/>
                  <a:pt x="7262276" y="3366272"/>
                  <a:pt x="7262276" y="3368070"/>
                </a:cubicBezTo>
                <a:lnTo>
                  <a:pt x="7263355" y="3366991"/>
                </a:lnTo>
                <a:cubicBezTo>
                  <a:pt x="7268930" y="3366991"/>
                  <a:pt x="7274685" y="3370228"/>
                  <a:pt x="7280619" y="3376702"/>
                </a:cubicBezTo>
                <a:lnTo>
                  <a:pt x="7279540" y="3377781"/>
                </a:lnTo>
                <a:lnTo>
                  <a:pt x="7279540" y="3378860"/>
                </a:lnTo>
                <a:cubicBezTo>
                  <a:pt x="7285295" y="3378860"/>
                  <a:pt x="7288532" y="3385334"/>
                  <a:pt x="7289251" y="3398282"/>
                </a:cubicBezTo>
                <a:lnTo>
                  <a:pt x="7290330" y="3399361"/>
                </a:lnTo>
                <a:cubicBezTo>
                  <a:pt x="7288532" y="3414108"/>
                  <a:pt x="7286734" y="3422380"/>
                  <a:pt x="7284935" y="3424179"/>
                </a:cubicBezTo>
                <a:lnTo>
                  <a:pt x="7286014" y="3428495"/>
                </a:lnTo>
                <a:lnTo>
                  <a:pt x="7278461" y="3437127"/>
                </a:lnTo>
                <a:lnTo>
                  <a:pt x="7273066" y="3436048"/>
                </a:lnTo>
                <a:lnTo>
                  <a:pt x="7251486" y="3445759"/>
                </a:lnTo>
                <a:lnTo>
                  <a:pt x="7247170" y="3445759"/>
                </a:lnTo>
                <a:cubicBezTo>
                  <a:pt x="7247170" y="3443961"/>
                  <a:pt x="7245732" y="3442882"/>
                  <a:pt x="7242854" y="3442522"/>
                </a:cubicBezTo>
                <a:lnTo>
                  <a:pt x="7242854" y="3439285"/>
                </a:lnTo>
                <a:lnTo>
                  <a:pt x="7240696" y="3439285"/>
                </a:lnTo>
                <a:cubicBezTo>
                  <a:pt x="7240696" y="3441443"/>
                  <a:pt x="7239977" y="3442522"/>
                  <a:pt x="7238538" y="3442522"/>
                </a:cubicBezTo>
                <a:lnTo>
                  <a:pt x="7236380" y="3442522"/>
                </a:lnTo>
                <a:lnTo>
                  <a:pt x="7230985" y="3438206"/>
                </a:lnTo>
                <a:lnTo>
                  <a:pt x="7227748" y="3440364"/>
                </a:lnTo>
                <a:cubicBezTo>
                  <a:pt x="7225950" y="3438925"/>
                  <a:pt x="7223072" y="3433170"/>
                  <a:pt x="7219116" y="3423100"/>
                </a:cubicBezTo>
                <a:cubicBezTo>
                  <a:pt x="7217498" y="3423100"/>
                  <a:pt x="7215699" y="3419503"/>
                  <a:pt x="7213721" y="3412310"/>
                </a:cubicBezTo>
                <a:lnTo>
                  <a:pt x="7213721" y="3396124"/>
                </a:lnTo>
                <a:lnTo>
                  <a:pt x="7211563" y="3396124"/>
                </a:lnTo>
                <a:lnTo>
                  <a:pt x="7216958" y="3385334"/>
                </a:lnTo>
                <a:lnTo>
                  <a:pt x="7216958" y="3383176"/>
                </a:lnTo>
                <a:cubicBezTo>
                  <a:pt x="7218397" y="3383176"/>
                  <a:pt x="7219116" y="3384615"/>
                  <a:pt x="7219116" y="3387492"/>
                </a:cubicBezTo>
                <a:lnTo>
                  <a:pt x="7222353" y="3387492"/>
                </a:lnTo>
                <a:lnTo>
                  <a:pt x="7222353" y="3382097"/>
                </a:lnTo>
                <a:cubicBezTo>
                  <a:pt x="7226849" y="3375623"/>
                  <a:pt x="7235481" y="3369869"/>
                  <a:pt x="7248249" y="3364833"/>
                </a:cubicBezTo>
                <a:close/>
                <a:moveTo>
                  <a:pt x="4733650" y="3364833"/>
                </a:moveTo>
                <a:lnTo>
                  <a:pt x="4741202" y="3364833"/>
                </a:lnTo>
                <a:cubicBezTo>
                  <a:pt x="4745518" y="3365193"/>
                  <a:pt x="4747676" y="3366272"/>
                  <a:pt x="4747676" y="3368070"/>
                </a:cubicBezTo>
                <a:lnTo>
                  <a:pt x="4748755" y="3366991"/>
                </a:lnTo>
                <a:cubicBezTo>
                  <a:pt x="4754330" y="3366991"/>
                  <a:pt x="4760085" y="3370228"/>
                  <a:pt x="4766019" y="3376702"/>
                </a:cubicBezTo>
                <a:lnTo>
                  <a:pt x="4764940" y="3377781"/>
                </a:lnTo>
                <a:lnTo>
                  <a:pt x="4764940" y="3378860"/>
                </a:lnTo>
                <a:cubicBezTo>
                  <a:pt x="4770695" y="3378860"/>
                  <a:pt x="4773932" y="3385334"/>
                  <a:pt x="4774651" y="3398282"/>
                </a:cubicBezTo>
                <a:lnTo>
                  <a:pt x="4775730" y="3399361"/>
                </a:lnTo>
                <a:cubicBezTo>
                  <a:pt x="4773932" y="3414108"/>
                  <a:pt x="4772134" y="3422380"/>
                  <a:pt x="4770335" y="3424179"/>
                </a:cubicBezTo>
                <a:lnTo>
                  <a:pt x="4771414" y="3428495"/>
                </a:lnTo>
                <a:lnTo>
                  <a:pt x="4763861" y="3437127"/>
                </a:lnTo>
                <a:lnTo>
                  <a:pt x="4758466" y="3436048"/>
                </a:lnTo>
                <a:lnTo>
                  <a:pt x="4736886" y="3445759"/>
                </a:lnTo>
                <a:lnTo>
                  <a:pt x="4732571" y="3445759"/>
                </a:lnTo>
                <a:cubicBezTo>
                  <a:pt x="4732571" y="3443961"/>
                  <a:pt x="4731132" y="3442882"/>
                  <a:pt x="4728255" y="3442522"/>
                </a:cubicBezTo>
                <a:lnTo>
                  <a:pt x="4728255" y="3439285"/>
                </a:lnTo>
                <a:lnTo>
                  <a:pt x="4726097" y="3439285"/>
                </a:lnTo>
                <a:cubicBezTo>
                  <a:pt x="4726097" y="3441443"/>
                  <a:pt x="4725377" y="3442522"/>
                  <a:pt x="4723939" y="3442522"/>
                </a:cubicBezTo>
                <a:lnTo>
                  <a:pt x="4721781" y="3442522"/>
                </a:lnTo>
                <a:lnTo>
                  <a:pt x="4716386" y="3438206"/>
                </a:lnTo>
                <a:lnTo>
                  <a:pt x="4713149" y="3440364"/>
                </a:lnTo>
                <a:cubicBezTo>
                  <a:pt x="4711350" y="3438925"/>
                  <a:pt x="4708473" y="3433170"/>
                  <a:pt x="4704517" y="3423100"/>
                </a:cubicBezTo>
                <a:cubicBezTo>
                  <a:pt x="4702898" y="3423100"/>
                  <a:pt x="4701099" y="3419503"/>
                  <a:pt x="4699122" y="3412310"/>
                </a:cubicBezTo>
                <a:lnTo>
                  <a:pt x="4699122" y="3396124"/>
                </a:lnTo>
                <a:lnTo>
                  <a:pt x="4696964" y="3396124"/>
                </a:lnTo>
                <a:lnTo>
                  <a:pt x="4702359" y="3385334"/>
                </a:lnTo>
                <a:lnTo>
                  <a:pt x="4702359" y="3383176"/>
                </a:lnTo>
                <a:cubicBezTo>
                  <a:pt x="4703797" y="3383176"/>
                  <a:pt x="4704517" y="3384615"/>
                  <a:pt x="4704517" y="3387492"/>
                </a:cubicBezTo>
                <a:lnTo>
                  <a:pt x="4707754" y="3387492"/>
                </a:lnTo>
                <a:lnTo>
                  <a:pt x="4707754" y="3382097"/>
                </a:lnTo>
                <a:cubicBezTo>
                  <a:pt x="4712249" y="3375623"/>
                  <a:pt x="4720881" y="3369869"/>
                  <a:pt x="4733650" y="3364833"/>
                </a:cubicBezTo>
                <a:close/>
                <a:moveTo>
                  <a:pt x="2714352" y="3364833"/>
                </a:moveTo>
                <a:lnTo>
                  <a:pt x="2721905" y="3364833"/>
                </a:lnTo>
                <a:cubicBezTo>
                  <a:pt x="2726222" y="3365193"/>
                  <a:pt x="2728379" y="3366272"/>
                  <a:pt x="2728379" y="3368070"/>
                </a:cubicBezTo>
                <a:lnTo>
                  <a:pt x="2729458" y="3366991"/>
                </a:lnTo>
                <a:cubicBezTo>
                  <a:pt x="2735033" y="3366991"/>
                  <a:pt x="2740788" y="3370228"/>
                  <a:pt x="2746722" y="3376702"/>
                </a:cubicBezTo>
                <a:lnTo>
                  <a:pt x="2745643" y="3377781"/>
                </a:lnTo>
                <a:lnTo>
                  <a:pt x="2745643" y="3378860"/>
                </a:lnTo>
                <a:cubicBezTo>
                  <a:pt x="2751398" y="3378860"/>
                  <a:pt x="2754634" y="3385334"/>
                  <a:pt x="2755354" y="3398282"/>
                </a:cubicBezTo>
                <a:lnTo>
                  <a:pt x="2756433" y="3399361"/>
                </a:lnTo>
                <a:cubicBezTo>
                  <a:pt x="2754634" y="3414108"/>
                  <a:pt x="2752836" y="3422380"/>
                  <a:pt x="2751038" y="3424179"/>
                </a:cubicBezTo>
                <a:lnTo>
                  <a:pt x="2752117" y="3428495"/>
                </a:lnTo>
                <a:lnTo>
                  <a:pt x="2744565" y="3437127"/>
                </a:lnTo>
                <a:lnTo>
                  <a:pt x="2739169" y="3436048"/>
                </a:lnTo>
                <a:lnTo>
                  <a:pt x="2717588" y="3445759"/>
                </a:lnTo>
                <a:lnTo>
                  <a:pt x="2713274" y="3445759"/>
                </a:lnTo>
                <a:cubicBezTo>
                  <a:pt x="2713274" y="3443961"/>
                  <a:pt x="2711835" y="3442882"/>
                  <a:pt x="2708957" y="3442522"/>
                </a:cubicBezTo>
                <a:lnTo>
                  <a:pt x="2708957" y="3439285"/>
                </a:lnTo>
                <a:lnTo>
                  <a:pt x="2706800" y="3439285"/>
                </a:lnTo>
                <a:cubicBezTo>
                  <a:pt x="2706800" y="3441443"/>
                  <a:pt x="2706079" y="3442522"/>
                  <a:pt x="2704641" y="3442522"/>
                </a:cubicBezTo>
                <a:lnTo>
                  <a:pt x="2702483" y="3442522"/>
                </a:lnTo>
                <a:lnTo>
                  <a:pt x="2697088" y="3438206"/>
                </a:lnTo>
                <a:lnTo>
                  <a:pt x="2693852" y="3440364"/>
                </a:lnTo>
                <a:cubicBezTo>
                  <a:pt x="2692053" y="3438925"/>
                  <a:pt x="2689176" y="3433170"/>
                  <a:pt x="2685220" y="3423100"/>
                </a:cubicBezTo>
                <a:cubicBezTo>
                  <a:pt x="2683600" y="3423100"/>
                  <a:pt x="2681801" y="3419503"/>
                  <a:pt x="2679824" y="3412310"/>
                </a:cubicBezTo>
                <a:lnTo>
                  <a:pt x="2679824" y="3396124"/>
                </a:lnTo>
                <a:lnTo>
                  <a:pt x="2677666" y="3396124"/>
                </a:lnTo>
                <a:lnTo>
                  <a:pt x="2683061" y="3385334"/>
                </a:lnTo>
                <a:lnTo>
                  <a:pt x="2683061" y="3383176"/>
                </a:lnTo>
                <a:cubicBezTo>
                  <a:pt x="2684499" y="3383176"/>
                  <a:pt x="2685220" y="3384615"/>
                  <a:pt x="2685220" y="3387492"/>
                </a:cubicBezTo>
                <a:lnTo>
                  <a:pt x="2688457" y="3387492"/>
                </a:lnTo>
                <a:lnTo>
                  <a:pt x="2688457" y="3382097"/>
                </a:lnTo>
                <a:cubicBezTo>
                  <a:pt x="2692952" y="3375623"/>
                  <a:pt x="2701584" y="3369869"/>
                  <a:pt x="2714352" y="3364833"/>
                </a:cubicBezTo>
                <a:close/>
                <a:moveTo>
                  <a:pt x="4261060" y="3363080"/>
                </a:moveTo>
                <a:lnTo>
                  <a:pt x="4261060" y="3364159"/>
                </a:lnTo>
                <a:lnTo>
                  <a:pt x="4263218" y="3364159"/>
                </a:lnTo>
                <a:lnTo>
                  <a:pt x="4263218" y="3363080"/>
                </a:lnTo>
                <a:close/>
                <a:moveTo>
                  <a:pt x="1698311" y="3362810"/>
                </a:moveTo>
                <a:lnTo>
                  <a:pt x="1698311" y="3363889"/>
                </a:lnTo>
                <a:lnTo>
                  <a:pt x="1701414" y="3364833"/>
                </a:lnTo>
                <a:lnTo>
                  <a:pt x="1701414" y="3362810"/>
                </a:lnTo>
                <a:close/>
                <a:moveTo>
                  <a:pt x="6117616" y="3359169"/>
                </a:moveTo>
                <a:lnTo>
                  <a:pt x="6117616" y="3360248"/>
                </a:lnTo>
                <a:lnTo>
                  <a:pt x="6119639" y="3360248"/>
                </a:lnTo>
                <a:lnTo>
                  <a:pt x="6119639" y="3359169"/>
                </a:lnTo>
                <a:close/>
                <a:moveTo>
                  <a:pt x="3753402" y="3358090"/>
                </a:moveTo>
                <a:lnTo>
                  <a:pt x="3755561" y="3366587"/>
                </a:lnTo>
                <a:lnTo>
                  <a:pt x="3756640" y="3366587"/>
                </a:lnTo>
                <a:lnTo>
                  <a:pt x="3756640" y="3363350"/>
                </a:lnTo>
                <a:lnTo>
                  <a:pt x="3755561" y="3359169"/>
                </a:lnTo>
                <a:lnTo>
                  <a:pt x="3756640" y="3358090"/>
                </a:lnTo>
                <a:cubicBezTo>
                  <a:pt x="3762304" y="3358090"/>
                  <a:pt x="3771206" y="3365553"/>
                  <a:pt x="3783345" y="3380479"/>
                </a:cubicBezTo>
                <a:cubicBezTo>
                  <a:pt x="3783345" y="3382547"/>
                  <a:pt x="3784738" y="3383581"/>
                  <a:pt x="3787526" y="3383581"/>
                </a:cubicBezTo>
                <a:lnTo>
                  <a:pt x="3791842" y="3388976"/>
                </a:lnTo>
                <a:lnTo>
                  <a:pt x="3791842" y="3390055"/>
                </a:lnTo>
                <a:lnTo>
                  <a:pt x="3788605" y="3393292"/>
                </a:lnTo>
                <a:lnTo>
                  <a:pt x="3780108" y="3393292"/>
                </a:lnTo>
                <a:lnTo>
                  <a:pt x="3777950" y="3391134"/>
                </a:lnTo>
                <a:lnTo>
                  <a:pt x="3779029" y="3390055"/>
                </a:lnTo>
                <a:lnTo>
                  <a:pt x="3779029" y="3388976"/>
                </a:lnTo>
                <a:lnTo>
                  <a:pt x="3777950" y="3387897"/>
                </a:lnTo>
                <a:lnTo>
                  <a:pt x="3776871" y="3387897"/>
                </a:lnTo>
                <a:cubicBezTo>
                  <a:pt x="3774623" y="3391494"/>
                  <a:pt x="3767879" y="3393292"/>
                  <a:pt x="3756640" y="3393292"/>
                </a:cubicBezTo>
                <a:lnTo>
                  <a:pt x="3755561" y="3392213"/>
                </a:lnTo>
                <a:lnTo>
                  <a:pt x="3754481" y="3393292"/>
                </a:lnTo>
                <a:lnTo>
                  <a:pt x="3718200" y="3393292"/>
                </a:lnTo>
                <a:lnTo>
                  <a:pt x="3715098" y="3390055"/>
                </a:lnTo>
                <a:cubicBezTo>
                  <a:pt x="3715098" y="3387358"/>
                  <a:pt x="3720043" y="3385559"/>
                  <a:pt x="3729934" y="3384660"/>
                </a:cubicBezTo>
                <a:cubicBezTo>
                  <a:pt x="3735149" y="3378995"/>
                  <a:pt x="3739780" y="3376163"/>
                  <a:pt x="3743826" y="3376163"/>
                </a:cubicBezTo>
                <a:lnTo>
                  <a:pt x="3742747" y="3372926"/>
                </a:lnTo>
                <a:cubicBezTo>
                  <a:pt x="3742747" y="3363035"/>
                  <a:pt x="3746299" y="3358090"/>
                  <a:pt x="3753402" y="3358090"/>
                </a:cubicBezTo>
                <a:close/>
                <a:moveTo>
                  <a:pt x="4103525" y="3357550"/>
                </a:moveTo>
                <a:lnTo>
                  <a:pt x="4103525" y="3359708"/>
                </a:lnTo>
                <a:lnTo>
                  <a:pt x="4104604" y="3359708"/>
                </a:lnTo>
                <a:lnTo>
                  <a:pt x="4104604" y="3357550"/>
                </a:lnTo>
                <a:close/>
                <a:moveTo>
                  <a:pt x="5704102" y="3356066"/>
                </a:moveTo>
                <a:lnTo>
                  <a:pt x="5698572" y="3361461"/>
                </a:lnTo>
                <a:lnTo>
                  <a:pt x="5698572" y="3367801"/>
                </a:lnTo>
                <a:lnTo>
                  <a:pt x="5699651" y="3367801"/>
                </a:lnTo>
                <a:lnTo>
                  <a:pt x="5710576" y="3360382"/>
                </a:lnTo>
                <a:lnTo>
                  <a:pt x="5710576" y="3359303"/>
                </a:lnTo>
                <a:lnTo>
                  <a:pt x="5707339" y="3356066"/>
                </a:lnTo>
                <a:close/>
                <a:moveTo>
                  <a:pt x="6124899" y="3354987"/>
                </a:moveTo>
                <a:lnTo>
                  <a:pt x="6124899" y="3357011"/>
                </a:lnTo>
                <a:lnTo>
                  <a:pt x="6125978" y="3357011"/>
                </a:lnTo>
                <a:lnTo>
                  <a:pt x="6125978" y="3354987"/>
                </a:lnTo>
                <a:close/>
                <a:moveTo>
                  <a:pt x="4255665" y="3354313"/>
                </a:moveTo>
                <a:lnTo>
                  <a:pt x="4256744" y="3354313"/>
                </a:lnTo>
                <a:cubicBezTo>
                  <a:pt x="4270411" y="3359169"/>
                  <a:pt x="4278773" y="3366092"/>
                  <a:pt x="4281831" y="3375084"/>
                </a:cubicBezTo>
                <a:lnTo>
                  <a:pt x="4281831" y="3376163"/>
                </a:lnTo>
                <a:lnTo>
                  <a:pt x="4289519" y="3375084"/>
                </a:lnTo>
                <a:lnTo>
                  <a:pt x="4290598" y="3375084"/>
                </a:lnTo>
                <a:cubicBezTo>
                  <a:pt x="4297161" y="3375084"/>
                  <a:pt x="4300444" y="3378006"/>
                  <a:pt x="4300444" y="3383851"/>
                </a:cubicBezTo>
                <a:lnTo>
                  <a:pt x="4300444" y="3387088"/>
                </a:lnTo>
                <a:lnTo>
                  <a:pt x="4295049" y="3392618"/>
                </a:lnTo>
                <a:lnTo>
                  <a:pt x="4291677" y="3392618"/>
                </a:lnTo>
                <a:cubicBezTo>
                  <a:pt x="4288440" y="3389650"/>
                  <a:pt x="4285157" y="3388167"/>
                  <a:pt x="4281831" y="3388167"/>
                </a:cubicBezTo>
                <a:cubicBezTo>
                  <a:pt x="4274188" y="3398238"/>
                  <a:pt x="4270186" y="3405521"/>
                  <a:pt x="4269827" y="3410017"/>
                </a:cubicBezTo>
                <a:lnTo>
                  <a:pt x="4265511" y="3413389"/>
                </a:lnTo>
                <a:lnTo>
                  <a:pt x="4265511" y="3416626"/>
                </a:lnTo>
                <a:cubicBezTo>
                  <a:pt x="4269827" y="3416626"/>
                  <a:pt x="4272704" y="3418109"/>
                  <a:pt x="4274143" y="3421076"/>
                </a:cubicBezTo>
                <a:lnTo>
                  <a:pt x="4282910" y="3419863"/>
                </a:lnTo>
                <a:lnTo>
                  <a:pt x="4285203" y="3423234"/>
                </a:lnTo>
                <a:lnTo>
                  <a:pt x="4279673" y="3428629"/>
                </a:lnTo>
                <a:lnTo>
                  <a:pt x="4281831" y="3430922"/>
                </a:lnTo>
                <a:lnTo>
                  <a:pt x="4287361" y="3427550"/>
                </a:lnTo>
                <a:cubicBezTo>
                  <a:pt x="4290957" y="3431057"/>
                  <a:pt x="4292756" y="3437621"/>
                  <a:pt x="4292756" y="3447242"/>
                </a:cubicBezTo>
                <a:lnTo>
                  <a:pt x="4292756" y="3450614"/>
                </a:lnTo>
                <a:cubicBezTo>
                  <a:pt x="4292756" y="3455650"/>
                  <a:pt x="4290957" y="3458167"/>
                  <a:pt x="4287361" y="3458167"/>
                </a:cubicBezTo>
                <a:lnTo>
                  <a:pt x="4279673" y="3457088"/>
                </a:lnTo>
                <a:lnTo>
                  <a:pt x="4279673" y="3458167"/>
                </a:lnTo>
                <a:lnTo>
                  <a:pt x="4280752" y="3462618"/>
                </a:lnTo>
                <a:cubicBezTo>
                  <a:pt x="4280212" y="3465136"/>
                  <a:pt x="4278009" y="3467339"/>
                  <a:pt x="4274143" y="3469227"/>
                </a:cubicBezTo>
                <a:lnTo>
                  <a:pt x="4266590" y="3469227"/>
                </a:lnTo>
                <a:cubicBezTo>
                  <a:pt x="4265061" y="3469227"/>
                  <a:pt x="4264297" y="3468103"/>
                  <a:pt x="4264297" y="3465855"/>
                </a:cubicBezTo>
                <a:cubicBezTo>
                  <a:pt x="4254136" y="3462618"/>
                  <a:pt x="4244290" y="3454256"/>
                  <a:pt x="4234759" y="3440768"/>
                </a:cubicBezTo>
                <a:lnTo>
                  <a:pt x="4233680" y="3440768"/>
                </a:lnTo>
                <a:cubicBezTo>
                  <a:pt x="4226397" y="3442027"/>
                  <a:pt x="4218394" y="3447467"/>
                  <a:pt x="4209672" y="3457088"/>
                </a:cubicBezTo>
                <a:cubicBezTo>
                  <a:pt x="4215696" y="3459876"/>
                  <a:pt x="4221137" y="3465001"/>
                  <a:pt x="4225992" y="3472464"/>
                </a:cubicBezTo>
                <a:cubicBezTo>
                  <a:pt x="4225093" y="3476061"/>
                  <a:pt x="4216011" y="3480422"/>
                  <a:pt x="4198747" y="3485547"/>
                </a:cubicBezTo>
                <a:lnTo>
                  <a:pt x="4198747" y="3489998"/>
                </a:lnTo>
                <a:cubicBezTo>
                  <a:pt x="4205850" y="3498900"/>
                  <a:pt x="4212055" y="3505464"/>
                  <a:pt x="4217360" y="3509690"/>
                </a:cubicBezTo>
                <a:cubicBezTo>
                  <a:pt x="4221496" y="3509690"/>
                  <a:pt x="4225857" y="3505284"/>
                  <a:pt x="4230443" y="3496472"/>
                </a:cubicBezTo>
                <a:lnTo>
                  <a:pt x="4232601" y="3496472"/>
                </a:lnTo>
                <a:lnTo>
                  <a:pt x="4232601" y="3493235"/>
                </a:lnTo>
                <a:cubicBezTo>
                  <a:pt x="4232601" y="3489189"/>
                  <a:pt x="4234085" y="3486626"/>
                  <a:pt x="4237052" y="3485547"/>
                </a:cubicBezTo>
                <a:lnTo>
                  <a:pt x="4238131" y="3485547"/>
                </a:lnTo>
                <a:cubicBezTo>
                  <a:pt x="4239569" y="3485547"/>
                  <a:pt x="4240289" y="3487390"/>
                  <a:pt x="4240289" y="3491077"/>
                </a:cubicBezTo>
                <a:lnTo>
                  <a:pt x="4241368" y="3491077"/>
                </a:lnTo>
                <a:lnTo>
                  <a:pt x="4243526" y="3481231"/>
                </a:lnTo>
                <a:lnTo>
                  <a:pt x="4242447" y="3477859"/>
                </a:lnTo>
                <a:lnTo>
                  <a:pt x="4243526" y="3476780"/>
                </a:lnTo>
                <a:lnTo>
                  <a:pt x="4243526" y="3475701"/>
                </a:lnTo>
                <a:lnTo>
                  <a:pt x="4242447" y="3471385"/>
                </a:lnTo>
                <a:cubicBezTo>
                  <a:pt x="4242447" y="3469137"/>
                  <a:pt x="4245729" y="3467294"/>
                  <a:pt x="4252293" y="3465855"/>
                </a:cubicBezTo>
                <a:cubicBezTo>
                  <a:pt x="4253372" y="3465855"/>
                  <a:pt x="4255575" y="3468778"/>
                  <a:pt x="4258902" y="3474622"/>
                </a:cubicBezTo>
                <a:cubicBezTo>
                  <a:pt x="4267084" y="3478309"/>
                  <a:pt x="4276571" y="3481231"/>
                  <a:pt x="4287361" y="3483389"/>
                </a:cubicBezTo>
                <a:lnTo>
                  <a:pt x="4293969" y="3497686"/>
                </a:lnTo>
                <a:lnTo>
                  <a:pt x="4293969" y="3499844"/>
                </a:lnTo>
                <a:cubicBezTo>
                  <a:pt x="4293340" y="3501103"/>
                  <a:pt x="4288574" y="3503261"/>
                  <a:pt x="4279673" y="3506318"/>
                </a:cubicBezTo>
                <a:lnTo>
                  <a:pt x="4274143" y="3510769"/>
                </a:lnTo>
                <a:lnTo>
                  <a:pt x="4263218" y="3508611"/>
                </a:lnTo>
                <a:lnTo>
                  <a:pt x="4246898" y="3519536"/>
                </a:lnTo>
                <a:cubicBezTo>
                  <a:pt x="4244470" y="3519536"/>
                  <a:pt x="4241188" y="3520974"/>
                  <a:pt x="4237052" y="3523852"/>
                </a:cubicBezTo>
                <a:cubicBezTo>
                  <a:pt x="4237052" y="3529696"/>
                  <a:pt x="4241053" y="3532618"/>
                  <a:pt x="4249056" y="3532618"/>
                </a:cubicBezTo>
                <a:cubicBezTo>
                  <a:pt x="4261644" y="3537025"/>
                  <a:pt x="4270006" y="3539227"/>
                  <a:pt x="4274143" y="3539227"/>
                </a:cubicBezTo>
                <a:cubicBezTo>
                  <a:pt x="4274143" y="3540666"/>
                  <a:pt x="4275986" y="3541385"/>
                  <a:pt x="4279673" y="3541385"/>
                </a:cubicBezTo>
                <a:lnTo>
                  <a:pt x="4296128" y="3540306"/>
                </a:lnTo>
                <a:lnTo>
                  <a:pt x="4299365" y="3544622"/>
                </a:lnTo>
                <a:cubicBezTo>
                  <a:pt x="4299365" y="3548309"/>
                  <a:pt x="4295723" y="3555997"/>
                  <a:pt x="4288440" y="3567686"/>
                </a:cubicBezTo>
                <a:cubicBezTo>
                  <a:pt x="4288440" y="3575329"/>
                  <a:pt x="4284438" y="3582613"/>
                  <a:pt x="4276436" y="3589536"/>
                </a:cubicBezTo>
                <a:lnTo>
                  <a:pt x="4265511" y="3590615"/>
                </a:lnTo>
                <a:cubicBezTo>
                  <a:pt x="4265511" y="3588457"/>
                  <a:pt x="4260745" y="3586254"/>
                  <a:pt x="4251214" y="3584006"/>
                </a:cubicBezTo>
                <a:cubicBezTo>
                  <a:pt x="4247617" y="3581488"/>
                  <a:pt x="4245819" y="3578206"/>
                  <a:pt x="4245819" y="3574160"/>
                </a:cubicBezTo>
                <a:lnTo>
                  <a:pt x="4244605" y="3574160"/>
                </a:lnTo>
                <a:lnTo>
                  <a:pt x="4244605" y="3576453"/>
                </a:lnTo>
                <a:lnTo>
                  <a:pt x="4242447" y="3576453"/>
                </a:lnTo>
                <a:cubicBezTo>
                  <a:pt x="4233006" y="3570429"/>
                  <a:pt x="4228285" y="3565303"/>
                  <a:pt x="4228285" y="3561077"/>
                </a:cubicBezTo>
                <a:lnTo>
                  <a:pt x="4233680" y="3557840"/>
                </a:lnTo>
                <a:lnTo>
                  <a:pt x="4231522" y="3555682"/>
                </a:lnTo>
                <a:lnTo>
                  <a:pt x="4231522" y="3557840"/>
                </a:lnTo>
                <a:cubicBezTo>
                  <a:pt x="4226397" y="3557301"/>
                  <a:pt x="4223834" y="3556582"/>
                  <a:pt x="4223834" y="3555682"/>
                </a:cubicBezTo>
                <a:lnTo>
                  <a:pt x="4222755" y="3556761"/>
                </a:lnTo>
                <a:lnTo>
                  <a:pt x="4218439" y="3556761"/>
                </a:lnTo>
                <a:cubicBezTo>
                  <a:pt x="4215472" y="3555233"/>
                  <a:pt x="4213988" y="3553389"/>
                  <a:pt x="4213988" y="3551231"/>
                </a:cubicBezTo>
                <a:lnTo>
                  <a:pt x="4215067" y="3543543"/>
                </a:lnTo>
                <a:cubicBezTo>
                  <a:pt x="4207784" y="3539227"/>
                  <a:pt x="4204142" y="3533383"/>
                  <a:pt x="4204142" y="3526010"/>
                </a:cubicBezTo>
                <a:cubicBezTo>
                  <a:pt x="4202704" y="3518726"/>
                  <a:pt x="4200546" y="3513287"/>
                  <a:pt x="4197668" y="3509690"/>
                </a:cubicBezTo>
                <a:cubicBezTo>
                  <a:pt x="4196139" y="3509690"/>
                  <a:pt x="4195376" y="3507487"/>
                  <a:pt x="4195376" y="3503081"/>
                </a:cubicBezTo>
                <a:lnTo>
                  <a:pt x="4196455" y="3494314"/>
                </a:lnTo>
                <a:lnTo>
                  <a:pt x="4193218" y="3494314"/>
                </a:lnTo>
                <a:lnTo>
                  <a:pt x="4193218" y="3495393"/>
                </a:lnTo>
                <a:cubicBezTo>
                  <a:pt x="4193218" y="3502676"/>
                  <a:pt x="4192498" y="3506318"/>
                  <a:pt x="4191059" y="3506318"/>
                </a:cubicBezTo>
                <a:lnTo>
                  <a:pt x="4195376" y="3514006"/>
                </a:lnTo>
                <a:lnTo>
                  <a:pt x="4194297" y="3526010"/>
                </a:lnTo>
                <a:lnTo>
                  <a:pt x="4197668" y="3537069"/>
                </a:lnTo>
                <a:lnTo>
                  <a:pt x="4195376" y="3544622"/>
                </a:lnTo>
                <a:lnTo>
                  <a:pt x="4195376" y="3545836"/>
                </a:lnTo>
                <a:lnTo>
                  <a:pt x="4197668" y="3554468"/>
                </a:lnTo>
                <a:lnTo>
                  <a:pt x="4195376" y="3557840"/>
                </a:lnTo>
                <a:lnTo>
                  <a:pt x="4195376" y="3558919"/>
                </a:lnTo>
                <a:lnTo>
                  <a:pt x="4197668" y="3567686"/>
                </a:lnTo>
                <a:lnTo>
                  <a:pt x="4195376" y="3575374"/>
                </a:lnTo>
                <a:lnTo>
                  <a:pt x="4197668" y="3581848"/>
                </a:lnTo>
                <a:cubicBezTo>
                  <a:pt x="4192004" y="3598663"/>
                  <a:pt x="4187957" y="3607070"/>
                  <a:pt x="4185530" y="3607070"/>
                </a:cubicBezTo>
                <a:lnTo>
                  <a:pt x="4182293" y="3608149"/>
                </a:lnTo>
                <a:cubicBezTo>
                  <a:pt x="4162601" y="3608149"/>
                  <a:pt x="4152755" y="3605946"/>
                  <a:pt x="4152755" y="3601540"/>
                </a:cubicBezTo>
                <a:cubicBezTo>
                  <a:pt x="4149788" y="3598483"/>
                  <a:pt x="4148304" y="3595561"/>
                  <a:pt x="4148304" y="3592773"/>
                </a:cubicBezTo>
                <a:lnTo>
                  <a:pt x="4148304" y="3589536"/>
                </a:lnTo>
                <a:lnTo>
                  <a:pt x="4154913" y="3582927"/>
                </a:lnTo>
                <a:lnTo>
                  <a:pt x="4152755" y="3580769"/>
                </a:lnTo>
                <a:lnTo>
                  <a:pt x="4148304" y="3582927"/>
                </a:lnTo>
                <a:lnTo>
                  <a:pt x="4146146" y="3579690"/>
                </a:lnTo>
                <a:lnTo>
                  <a:pt x="4149383" y="3557840"/>
                </a:lnTo>
                <a:lnTo>
                  <a:pt x="4148304" y="3554468"/>
                </a:lnTo>
                <a:lnTo>
                  <a:pt x="4149383" y="3546915"/>
                </a:lnTo>
                <a:lnTo>
                  <a:pt x="4146146" y="3541385"/>
                </a:lnTo>
                <a:lnTo>
                  <a:pt x="4146146" y="3531539"/>
                </a:lnTo>
                <a:lnTo>
                  <a:pt x="4148304" y="3522773"/>
                </a:lnTo>
                <a:lnTo>
                  <a:pt x="4146146" y="3516164"/>
                </a:lnTo>
                <a:lnTo>
                  <a:pt x="4146146" y="3510769"/>
                </a:lnTo>
                <a:lnTo>
                  <a:pt x="4145067" y="3510769"/>
                </a:lnTo>
                <a:lnTo>
                  <a:pt x="4126454" y="3516164"/>
                </a:lnTo>
                <a:lnTo>
                  <a:pt x="4123217" y="3516164"/>
                </a:lnTo>
                <a:lnTo>
                  <a:pt x="4121059" y="3514006"/>
                </a:lnTo>
                <a:cubicBezTo>
                  <a:pt x="4131220" y="3506543"/>
                  <a:pt x="4136300" y="3501462"/>
                  <a:pt x="4136300" y="3498765"/>
                </a:cubicBezTo>
                <a:lnTo>
                  <a:pt x="4135221" y="3497686"/>
                </a:lnTo>
                <a:lnTo>
                  <a:pt x="4134142" y="3497686"/>
                </a:lnTo>
                <a:lnTo>
                  <a:pt x="4129691" y="3498765"/>
                </a:lnTo>
                <a:lnTo>
                  <a:pt x="4125375" y="3496472"/>
                </a:lnTo>
                <a:cubicBezTo>
                  <a:pt x="4122678" y="3501957"/>
                  <a:pt x="4115754" y="3508161"/>
                  <a:pt x="4104604" y="3515085"/>
                </a:cubicBezTo>
                <a:lnTo>
                  <a:pt x="4109999" y="3526010"/>
                </a:lnTo>
                <a:lnTo>
                  <a:pt x="4115529" y="3524931"/>
                </a:lnTo>
                <a:cubicBezTo>
                  <a:pt x="4124431" y="3527358"/>
                  <a:pt x="4132838" y="3532843"/>
                  <a:pt x="4140751" y="3541385"/>
                </a:cubicBezTo>
                <a:lnTo>
                  <a:pt x="4141830" y="3542464"/>
                </a:lnTo>
                <a:lnTo>
                  <a:pt x="4141830" y="3543543"/>
                </a:lnTo>
                <a:cubicBezTo>
                  <a:pt x="4141830" y="3548849"/>
                  <a:pt x="4133063" y="3555412"/>
                  <a:pt x="4115529" y="3563235"/>
                </a:cubicBezTo>
                <a:cubicBezTo>
                  <a:pt x="4091431" y="3578611"/>
                  <a:pt x="4073178" y="3586299"/>
                  <a:pt x="4060770" y="3586299"/>
                </a:cubicBezTo>
                <a:lnTo>
                  <a:pt x="4055375" y="3587378"/>
                </a:lnTo>
                <a:lnTo>
                  <a:pt x="4047687" y="3596145"/>
                </a:lnTo>
                <a:lnTo>
                  <a:pt x="4042157" y="3596145"/>
                </a:lnTo>
                <a:lnTo>
                  <a:pt x="4038920" y="3592773"/>
                </a:lnTo>
                <a:lnTo>
                  <a:pt x="4038920" y="3589536"/>
                </a:lnTo>
                <a:lnTo>
                  <a:pt x="4049845" y="3580769"/>
                </a:lnTo>
                <a:cubicBezTo>
                  <a:pt x="4075741" y="3557481"/>
                  <a:pt x="4092150" y="3536710"/>
                  <a:pt x="4099074" y="3518457"/>
                </a:cubicBezTo>
                <a:lnTo>
                  <a:pt x="4100153" y="3517378"/>
                </a:lnTo>
                <a:lnTo>
                  <a:pt x="4100153" y="3516164"/>
                </a:lnTo>
                <a:lnTo>
                  <a:pt x="4097995" y="3516164"/>
                </a:lnTo>
                <a:cubicBezTo>
                  <a:pt x="4088015" y="3522008"/>
                  <a:pt x="4081810" y="3526414"/>
                  <a:pt x="4079383" y="3529381"/>
                </a:cubicBezTo>
                <a:lnTo>
                  <a:pt x="4078304" y="3529381"/>
                </a:lnTo>
                <a:lnTo>
                  <a:pt x="4069537" y="3527223"/>
                </a:lnTo>
                <a:cubicBezTo>
                  <a:pt x="4067738" y="3528662"/>
                  <a:pt x="4060815" y="3530101"/>
                  <a:pt x="4048766" y="3531539"/>
                </a:cubicBezTo>
                <a:lnTo>
                  <a:pt x="4045529" y="3534776"/>
                </a:lnTo>
                <a:lnTo>
                  <a:pt x="4044450" y="3534776"/>
                </a:lnTo>
                <a:lnTo>
                  <a:pt x="4042157" y="3532618"/>
                </a:lnTo>
                <a:lnTo>
                  <a:pt x="4042157" y="3531539"/>
                </a:lnTo>
                <a:cubicBezTo>
                  <a:pt x="4046743" y="3528662"/>
                  <a:pt x="4054071" y="3522098"/>
                  <a:pt x="4064142" y="3511848"/>
                </a:cubicBezTo>
                <a:cubicBezTo>
                  <a:pt x="4066839" y="3511848"/>
                  <a:pt x="4073403" y="3506003"/>
                  <a:pt x="4083833" y="3494314"/>
                </a:cubicBezTo>
                <a:cubicBezTo>
                  <a:pt x="4083833" y="3489189"/>
                  <a:pt x="4086351" y="3485547"/>
                  <a:pt x="4091387" y="3483389"/>
                </a:cubicBezTo>
                <a:cubicBezTo>
                  <a:pt x="4091387" y="3470980"/>
                  <a:pt x="4095073" y="3464776"/>
                  <a:pt x="4102446" y="3464776"/>
                </a:cubicBezTo>
                <a:cubicBezTo>
                  <a:pt x="4104964" y="3466934"/>
                  <a:pt x="4108965" y="3468418"/>
                  <a:pt x="4114450" y="3469227"/>
                </a:cubicBezTo>
                <a:cubicBezTo>
                  <a:pt x="4117687" y="3471565"/>
                  <a:pt x="4120250" y="3474847"/>
                  <a:pt x="4122138" y="3479073"/>
                </a:cubicBezTo>
                <a:lnTo>
                  <a:pt x="4140751" y="3489998"/>
                </a:lnTo>
                <a:lnTo>
                  <a:pt x="4145067" y="3492156"/>
                </a:lnTo>
                <a:cubicBezTo>
                  <a:pt x="4149293" y="3490537"/>
                  <a:pt x="4156576" y="3484333"/>
                  <a:pt x="4166917" y="3473543"/>
                </a:cubicBezTo>
                <a:lnTo>
                  <a:pt x="4174605" y="3474622"/>
                </a:lnTo>
                <a:lnTo>
                  <a:pt x="4174605" y="3469227"/>
                </a:lnTo>
                <a:cubicBezTo>
                  <a:pt x="4174605" y="3463203"/>
                  <a:pt x="4178246" y="3458437"/>
                  <a:pt x="4185530" y="3454930"/>
                </a:cubicBezTo>
                <a:cubicBezTo>
                  <a:pt x="4185530" y="3451064"/>
                  <a:pt x="4190295" y="3445939"/>
                  <a:pt x="4199826" y="3439554"/>
                </a:cubicBezTo>
                <a:lnTo>
                  <a:pt x="4217360" y="3423234"/>
                </a:lnTo>
                <a:lnTo>
                  <a:pt x="4219518" y="3423234"/>
                </a:lnTo>
                <a:cubicBezTo>
                  <a:pt x="4219518" y="3417570"/>
                  <a:pt x="4215517" y="3412804"/>
                  <a:pt x="4207514" y="3408938"/>
                </a:cubicBezTo>
                <a:lnTo>
                  <a:pt x="4206300" y="3407859"/>
                </a:lnTo>
                <a:lnTo>
                  <a:pt x="4205221" y="3407859"/>
                </a:lnTo>
                <a:lnTo>
                  <a:pt x="4197668" y="3408938"/>
                </a:lnTo>
                <a:cubicBezTo>
                  <a:pt x="4195420" y="3408938"/>
                  <a:pt x="4191374" y="3404936"/>
                  <a:pt x="4185530" y="3396934"/>
                </a:cubicBezTo>
                <a:lnTo>
                  <a:pt x="4185530" y="3394776"/>
                </a:lnTo>
                <a:cubicBezTo>
                  <a:pt x="4185530" y="3392528"/>
                  <a:pt x="4189576" y="3391044"/>
                  <a:pt x="4197668" y="3390325"/>
                </a:cubicBezTo>
                <a:lnTo>
                  <a:pt x="4227206" y="3395855"/>
                </a:lnTo>
                <a:lnTo>
                  <a:pt x="4227206" y="3394776"/>
                </a:lnTo>
                <a:cubicBezTo>
                  <a:pt x="4232241" y="3388931"/>
                  <a:pt x="4234759" y="3383087"/>
                  <a:pt x="4234759" y="3377242"/>
                </a:cubicBezTo>
                <a:lnTo>
                  <a:pt x="4233680" y="3376163"/>
                </a:lnTo>
                <a:lnTo>
                  <a:pt x="4227206" y="3376163"/>
                </a:lnTo>
                <a:lnTo>
                  <a:pt x="4211830" y="3380479"/>
                </a:lnTo>
                <a:lnTo>
                  <a:pt x="4205221" y="3378321"/>
                </a:lnTo>
                <a:lnTo>
                  <a:pt x="4191059" y="3378321"/>
                </a:lnTo>
                <a:cubicBezTo>
                  <a:pt x="4187013" y="3378321"/>
                  <a:pt x="4183731" y="3376118"/>
                  <a:pt x="4181214" y="3371712"/>
                </a:cubicBezTo>
                <a:lnTo>
                  <a:pt x="4181214" y="3369554"/>
                </a:lnTo>
                <a:lnTo>
                  <a:pt x="4182293" y="3368475"/>
                </a:lnTo>
                <a:lnTo>
                  <a:pt x="4182293" y="3367396"/>
                </a:lnTo>
                <a:lnTo>
                  <a:pt x="4193218" y="3368475"/>
                </a:lnTo>
                <a:lnTo>
                  <a:pt x="4206300" y="3365238"/>
                </a:lnTo>
                <a:lnTo>
                  <a:pt x="4208593" y="3365238"/>
                </a:lnTo>
                <a:cubicBezTo>
                  <a:pt x="4215337" y="3365238"/>
                  <a:pt x="4220058" y="3366677"/>
                  <a:pt x="4222755" y="3369554"/>
                </a:cubicBezTo>
                <a:cubicBezTo>
                  <a:pt x="4232646" y="3369554"/>
                  <a:pt x="4240694" y="3366632"/>
                  <a:pt x="4246898" y="3360787"/>
                </a:cubicBezTo>
                <a:close/>
                <a:moveTo>
                  <a:pt x="5189296" y="3351750"/>
                </a:moveTo>
                <a:lnTo>
                  <a:pt x="5191454" y="3354043"/>
                </a:lnTo>
                <a:lnTo>
                  <a:pt x="5191454" y="3351750"/>
                </a:lnTo>
                <a:close/>
                <a:moveTo>
                  <a:pt x="3548662" y="3351616"/>
                </a:moveTo>
                <a:lnTo>
                  <a:pt x="3548662" y="3353774"/>
                </a:lnTo>
                <a:lnTo>
                  <a:pt x="3549741" y="3353774"/>
                </a:lnTo>
                <a:lnTo>
                  <a:pt x="3549741" y="3351616"/>
                </a:lnTo>
                <a:close/>
                <a:moveTo>
                  <a:pt x="3550820" y="3348379"/>
                </a:moveTo>
                <a:lnTo>
                  <a:pt x="3551899" y="3348379"/>
                </a:lnTo>
                <a:lnTo>
                  <a:pt x="3555136" y="3351616"/>
                </a:lnTo>
                <a:lnTo>
                  <a:pt x="3573209" y="3350537"/>
                </a:lnTo>
                <a:lnTo>
                  <a:pt x="3574288" y="3350537"/>
                </a:lnTo>
                <a:lnTo>
                  <a:pt x="3587101" y="3353774"/>
                </a:lnTo>
                <a:lnTo>
                  <a:pt x="3588180" y="3352695"/>
                </a:lnTo>
                <a:lnTo>
                  <a:pt x="3589259" y="3352695"/>
                </a:lnTo>
                <a:cubicBezTo>
                  <a:pt x="3592226" y="3352695"/>
                  <a:pt x="3598250" y="3360517"/>
                  <a:pt x="3607332" y="3376163"/>
                </a:cubicBezTo>
                <a:lnTo>
                  <a:pt x="3607332" y="3378321"/>
                </a:lnTo>
                <a:cubicBezTo>
                  <a:pt x="3604095" y="3389650"/>
                  <a:pt x="3598431" y="3398552"/>
                  <a:pt x="3590338" y="3405026"/>
                </a:cubicBezTo>
                <a:lnTo>
                  <a:pt x="3581706" y="3408128"/>
                </a:lnTo>
                <a:cubicBezTo>
                  <a:pt x="3575142" y="3408128"/>
                  <a:pt x="3569477" y="3404577"/>
                  <a:pt x="3564712" y="3397473"/>
                </a:cubicBezTo>
                <a:lnTo>
                  <a:pt x="3565791" y="3393292"/>
                </a:lnTo>
                <a:cubicBezTo>
                  <a:pt x="3562913" y="3392753"/>
                  <a:pt x="3558282" y="3384930"/>
                  <a:pt x="3551899" y="3369824"/>
                </a:cubicBezTo>
                <a:lnTo>
                  <a:pt x="3541243" y="3359169"/>
                </a:lnTo>
                <a:lnTo>
                  <a:pt x="3541243" y="3357011"/>
                </a:lnTo>
                <a:cubicBezTo>
                  <a:pt x="3541243" y="3351256"/>
                  <a:pt x="3544435" y="3348379"/>
                  <a:pt x="3550820" y="3348379"/>
                </a:cubicBezTo>
                <a:close/>
                <a:moveTo>
                  <a:pt x="6593173" y="3345276"/>
                </a:moveTo>
                <a:lnTo>
                  <a:pt x="6615697" y="3352695"/>
                </a:lnTo>
                <a:lnTo>
                  <a:pt x="6622036" y="3350537"/>
                </a:lnTo>
                <a:lnTo>
                  <a:pt x="6623115" y="3350537"/>
                </a:lnTo>
                <a:cubicBezTo>
                  <a:pt x="6636693" y="3361686"/>
                  <a:pt x="6643481" y="3368475"/>
                  <a:pt x="6643481" y="3370903"/>
                </a:cubicBezTo>
                <a:lnTo>
                  <a:pt x="6642402" y="3386009"/>
                </a:lnTo>
                <a:lnTo>
                  <a:pt x="6642402" y="3387088"/>
                </a:lnTo>
                <a:cubicBezTo>
                  <a:pt x="6638896" y="3390055"/>
                  <a:pt x="6637142" y="3393607"/>
                  <a:pt x="6637142" y="3397743"/>
                </a:cubicBezTo>
                <a:cubicBezTo>
                  <a:pt x="6634085" y="3400620"/>
                  <a:pt x="6630489" y="3402059"/>
                  <a:pt x="6626352" y="3402059"/>
                </a:cubicBezTo>
                <a:lnTo>
                  <a:pt x="6625273" y="3402059"/>
                </a:lnTo>
                <a:lnTo>
                  <a:pt x="6624194" y="3400980"/>
                </a:lnTo>
                <a:lnTo>
                  <a:pt x="6616776" y="3403138"/>
                </a:lnTo>
                <a:cubicBezTo>
                  <a:pt x="6615338" y="3401519"/>
                  <a:pt x="6614618" y="3399002"/>
                  <a:pt x="6614618" y="3395585"/>
                </a:cubicBezTo>
                <a:lnTo>
                  <a:pt x="6604907" y="3395585"/>
                </a:lnTo>
                <a:cubicBezTo>
                  <a:pt x="6603469" y="3395585"/>
                  <a:pt x="6602030" y="3392033"/>
                  <a:pt x="6600591" y="3384930"/>
                </a:cubicBezTo>
                <a:lnTo>
                  <a:pt x="6601670" y="3380614"/>
                </a:lnTo>
                <a:lnTo>
                  <a:pt x="6601670" y="3377377"/>
                </a:lnTo>
                <a:cubicBezTo>
                  <a:pt x="6597444" y="3366497"/>
                  <a:pt x="6594252" y="3360068"/>
                  <a:pt x="6592094" y="3358090"/>
                </a:cubicBezTo>
                <a:cubicBezTo>
                  <a:pt x="6588497" y="3358090"/>
                  <a:pt x="6586699" y="3356651"/>
                  <a:pt x="6586699" y="3353774"/>
                </a:cubicBezTo>
                <a:cubicBezTo>
                  <a:pt x="6588497" y="3348109"/>
                  <a:pt x="6590655" y="3345276"/>
                  <a:pt x="6593173" y="3345276"/>
                </a:cubicBezTo>
                <a:close/>
                <a:moveTo>
                  <a:pt x="1717868" y="3344332"/>
                </a:moveTo>
                <a:cubicBezTo>
                  <a:pt x="1726770" y="3352245"/>
                  <a:pt x="1734277" y="3357056"/>
                  <a:pt x="1740392" y="3358764"/>
                </a:cubicBezTo>
                <a:cubicBezTo>
                  <a:pt x="1751273" y="3365868"/>
                  <a:pt x="1757072" y="3370273"/>
                  <a:pt x="1757791" y="3371982"/>
                </a:cubicBezTo>
                <a:lnTo>
                  <a:pt x="1757791" y="3376163"/>
                </a:lnTo>
                <a:cubicBezTo>
                  <a:pt x="1751677" y="3382637"/>
                  <a:pt x="1748620" y="3388077"/>
                  <a:pt x="1748620" y="3392483"/>
                </a:cubicBezTo>
                <a:lnTo>
                  <a:pt x="1749565" y="3398687"/>
                </a:lnTo>
                <a:lnTo>
                  <a:pt x="1744439" y="3412040"/>
                </a:lnTo>
                <a:cubicBezTo>
                  <a:pt x="1741743" y="3412040"/>
                  <a:pt x="1740392" y="3412714"/>
                  <a:pt x="1740392" y="3414063"/>
                </a:cubicBezTo>
                <a:cubicBezTo>
                  <a:pt x="1740392" y="3417480"/>
                  <a:pt x="1742415" y="3421931"/>
                  <a:pt x="1746462" y="3427416"/>
                </a:cubicBezTo>
                <a:lnTo>
                  <a:pt x="1747541" y="3432541"/>
                </a:lnTo>
                <a:lnTo>
                  <a:pt x="1747541" y="3433485"/>
                </a:lnTo>
                <a:lnTo>
                  <a:pt x="1744439" y="3436587"/>
                </a:lnTo>
                <a:cubicBezTo>
                  <a:pt x="1746506" y="3436587"/>
                  <a:pt x="1747901" y="3447152"/>
                  <a:pt x="1748620" y="3468283"/>
                </a:cubicBezTo>
                <a:lnTo>
                  <a:pt x="1745518" y="3499034"/>
                </a:lnTo>
                <a:lnTo>
                  <a:pt x="1747541" y="3505239"/>
                </a:lnTo>
                <a:lnTo>
                  <a:pt x="1747541" y="3511308"/>
                </a:lnTo>
                <a:lnTo>
                  <a:pt x="1746462" y="3541116"/>
                </a:lnTo>
                <a:lnTo>
                  <a:pt x="1748620" y="3546241"/>
                </a:lnTo>
                <a:lnTo>
                  <a:pt x="1747541" y="3557436"/>
                </a:lnTo>
                <a:lnTo>
                  <a:pt x="1748620" y="3563640"/>
                </a:lnTo>
                <a:cubicBezTo>
                  <a:pt x="1746192" y="3578656"/>
                  <a:pt x="1744124" y="3586164"/>
                  <a:pt x="1742415" y="3586164"/>
                </a:cubicBezTo>
                <a:lnTo>
                  <a:pt x="1720972" y="3593313"/>
                </a:lnTo>
                <a:lnTo>
                  <a:pt x="1715845" y="3587108"/>
                </a:lnTo>
                <a:lnTo>
                  <a:pt x="1708562" y="3588187"/>
                </a:lnTo>
                <a:lnTo>
                  <a:pt x="1707619" y="3588187"/>
                </a:lnTo>
                <a:cubicBezTo>
                  <a:pt x="1696648" y="3586119"/>
                  <a:pt x="1691163" y="3583062"/>
                  <a:pt x="1691163" y="3579016"/>
                </a:cubicBezTo>
                <a:lnTo>
                  <a:pt x="1693321" y="3574834"/>
                </a:lnTo>
                <a:lnTo>
                  <a:pt x="1692242" y="3567686"/>
                </a:lnTo>
                <a:lnTo>
                  <a:pt x="1687118" y="3567686"/>
                </a:lnTo>
                <a:cubicBezTo>
                  <a:pt x="1682171" y="3567686"/>
                  <a:pt x="1676372" y="3568720"/>
                  <a:pt x="1669718" y="3570788"/>
                </a:cubicBezTo>
                <a:lnTo>
                  <a:pt x="1666616" y="3570788"/>
                </a:lnTo>
                <a:cubicBezTo>
                  <a:pt x="1663019" y="3566652"/>
                  <a:pt x="1658567" y="3564584"/>
                  <a:pt x="1653263" y="3564584"/>
                </a:cubicBezTo>
                <a:lnTo>
                  <a:pt x="1649218" y="3564584"/>
                </a:lnTo>
                <a:lnTo>
                  <a:pt x="1640989" y="3566742"/>
                </a:lnTo>
                <a:lnTo>
                  <a:pt x="1628716" y="3566742"/>
                </a:lnTo>
                <a:lnTo>
                  <a:pt x="1617386" y="3568765"/>
                </a:lnTo>
                <a:lnTo>
                  <a:pt x="1614420" y="3568765"/>
                </a:lnTo>
                <a:cubicBezTo>
                  <a:pt x="1614420" y="3579465"/>
                  <a:pt x="1611317" y="3586299"/>
                  <a:pt x="1605112" y="3589266"/>
                </a:cubicBezTo>
                <a:cubicBezTo>
                  <a:pt x="1605112" y="3590076"/>
                  <a:pt x="1598639" y="3590750"/>
                  <a:pt x="1585690" y="3591290"/>
                </a:cubicBezTo>
                <a:lnTo>
                  <a:pt x="1585690" y="3587108"/>
                </a:lnTo>
                <a:lnTo>
                  <a:pt x="1584611" y="3587108"/>
                </a:lnTo>
                <a:cubicBezTo>
                  <a:pt x="1584611" y="3589176"/>
                  <a:pt x="1583937" y="3590211"/>
                  <a:pt x="1582588" y="3590211"/>
                </a:cubicBezTo>
                <a:lnTo>
                  <a:pt x="1575440" y="3590211"/>
                </a:lnTo>
                <a:cubicBezTo>
                  <a:pt x="1565909" y="3588053"/>
                  <a:pt x="1561144" y="3585670"/>
                  <a:pt x="1561144" y="3583062"/>
                </a:cubicBezTo>
                <a:lnTo>
                  <a:pt x="1561144" y="3581983"/>
                </a:lnTo>
                <a:cubicBezTo>
                  <a:pt x="1561144" y="3578566"/>
                  <a:pt x="1561818" y="3576858"/>
                  <a:pt x="1563166" y="3576858"/>
                </a:cubicBezTo>
                <a:lnTo>
                  <a:pt x="1559120" y="3567686"/>
                </a:lnTo>
                <a:lnTo>
                  <a:pt x="1559120" y="3563640"/>
                </a:lnTo>
                <a:lnTo>
                  <a:pt x="1563166" y="3549208"/>
                </a:lnTo>
                <a:lnTo>
                  <a:pt x="1561144" y="3547185"/>
                </a:lnTo>
                <a:lnTo>
                  <a:pt x="1563166" y="3538958"/>
                </a:lnTo>
                <a:lnTo>
                  <a:pt x="1561144" y="3536934"/>
                </a:lnTo>
                <a:lnTo>
                  <a:pt x="1563166" y="3533832"/>
                </a:lnTo>
                <a:lnTo>
                  <a:pt x="1560064" y="3529786"/>
                </a:lnTo>
                <a:lnTo>
                  <a:pt x="1564245" y="3522638"/>
                </a:lnTo>
                <a:lnTo>
                  <a:pt x="1562088" y="3516433"/>
                </a:lnTo>
                <a:lnTo>
                  <a:pt x="1563166" y="3511308"/>
                </a:lnTo>
                <a:cubicBezTo>
                  <a:pt x="1560469" y="3511308"/>
                  <a:pt x="1559120" y="3510319"/>
                  <a:pt x="1559120" y="3508341"/>
                </a:cubicBezTo>
                <a:lnTo>
                  <a:pt x="1559120" y="3506183"/>
                </a:lnTo>
                <a:cubicBezTo>
                  <a:pt x="1559209" y="3502317"/>
                  <a:pt x="1560199" y="3498585"/>
                  <a:pt x="1562088" y="3494988"/>
                </a:cubicBezTo>
                <a:lnTo>
                  <a:pt x="1561144" y="3493909"/>
                </a:lnTo>
                <a:lnTo>
                  <a:pt x="1561144" y="3488784"/>
                </a:lnTo>
                <a:lnTo>
                  <a:pt x="1563166" y="3485817"/>
                </a:lnTo>
                <a:lnTo>
                  <a:pt x="1562088" y="3484738"/>
                </a:lnTo>
                <a:lnTo>
                  <a:pt x="1561144" y="3484738"/>
                </a:lnTo>
                <a:lnTo>
                  <a:pt x="1562088" y="3479612"/>
                </a:lnTo>
                <a:lnTo>
                  <a:pt x="1562088" y="3476510"/>
                </a:lnTo>
                <a:lnTo>
                  <a:pt x="1559120" y="3470441"/>
                </a:lnTo>
                <a:lnTo>
                  <a:pt x="1561144" y="3463158"/>
                </a:lnTo>
                <a:lnTo>
                  <a:pt x="1560064" y="3458032"/>
                </a:lnTo>
                <a:lnTo>
                  <a:pt x="1563166" y="3449940"/>
                </a:lnTo>
                <a:lnTo>
                  <a:pt x="1559120" y="3436587"/>
                </a:lnTo>
                <a:lnTo>
                  <a:pt x="1561144" y="3428360"/>
                </a:lnTo>
                <a:lnTo>
                  <a:pt x="1561144" y="3418109"/>
                </a:lnTo>
                <a:lnTo>
                  <a:pt x="1563166" y="3409882"/>
                </a:lnTo>
                <a:lnTo>
                  <a:pt x="1561144" y="3401789"/>
                </a:lnTo>
                <a:lnTo>
                  <a:pt x="1561144" y="3399766"/>
                </a:lnTo>
                <a:lnTo>
                  <a:pt x="1562088" y="3398687"/>
                </a:lnTo>
                <a:lnTo>
                  <a:pt x="1559120" y="3393562"/>
                </a:lnTo>
                <a:lnTo>
                  <a:pt x="1559120" y="3391539"/>
                </a:lnTo>
                <a:lnTo>
                  <a:pt x="1561144" y="3388437"/>
                </a:lnTo>
                <a:lnTo>
                  <a:pt x="1561144" y="3385334"/>
                </a:lnTo>
                <a:lnTo>
                  <a:pt x="1559120" y="3382232"/>
                </a:lnTo>
                <a:lnTo>
                  <a:pt x="1562088" y="3363889"/>
                </a:lnTo>
                <a:cubicBezTo>
                  <a:pt x="1555972" y="3363889"/>
                  <a:pt x="1552915" y="3361147"/>
                  <a:pt x="1552915" y="3355662"/>
                </a:cubicBezTo>
                <a:lnTo>
                  <a:pt x="1552915" y="3352560"/>
                </a:lnTo>
                <a:cubicBezTo>
                  <a:pt x="1552915" y="3350851"/>
                  <a:pt x="1555659" y="3349143"/>
                  <a:pt x="1561144" y="3347434"/>
                </a:cubicBezTo>
                <a:lnTo>
                  <a:pt x="1561144" y="3346490"/>
                </a:lnTo>
                <a:cubicBezTo>
                  <a:pt x="1569146" y="3346490"/>
                  <a:pt x="1578002" y="3349548"/>
                  <a:pt x="1587714" y="3355662"/>
                </a:cubicBezTo>
                <a:lnTo>
                  <a:pt x="1590816" y="3352560"/>
                </a:lnTo>
                <a:lnTo>
                  <a:pt x="1592839" y="3352560"/>
                </a:lnTo>
                <a:cubicBezTo>
                  <a:pt x="1598503" y="3358584"/>
                  <a:pt x="1605337" y="3362361"/>
                  <a:pt x="1613340" y="3363889"/>
                </a:cubicBezTo>
                <a:cubicBezTo>
                  <a:pt x="1616936" y="3361821"/>
                  <a:pt x="1620353" y="3360787"/>
                  <a:pt x="1623591" y="3360787"/>
                </a:cubicBezTo>
                <a:lnTo>
                  <a:pt x="1631818" y="3360787"/>
                </a:lnTo>
                <a:cubicBezTo>
                  <a:pt x="1636043" y="3360787"/>
                  <a:pt x="1641169" y="3362855"/>
                  <a:pt x="1647194" y="3366991"/>
                </a:cubicBezTo>
                <a:lnTo>
                  <a:pt x="1649218" y="3366991"/>
                </a:lnTo>
                <a:lnTo>
                  <a:pt x="1652319" y="3364833"/>
                </a:lnTo>
                <a:lnTo>
                  <a:pt x="1653263" y="3364833"/>
                </a:lnTo>
                <a:lnTo>
                  <a:pt x="1656366" y="3366991"/>
                </a:lnTo>
                <a:lnTo>
                  <a:pt x="1657445" y="3366991"/>
                </a:lnTo>
                <a:cubicBezTo>
                  <a:pt x="1657445" y="3362855"/>
                  <a:pt x="1665985" y="3360787"/>
                  <a:pt x="1683071" y="3360787"/>
                </a:cubicBezTo>
                <a:lnTo>
                  <a:pt x="1695344" y="3360787"/>
                </a:lnTo>
                <a:lnTo>
                  <a:pt x="1702492" y="3353639"/>
                </a:lnTo>
                <a:lnTo>
                  <a:pt x="1703437" y="3353639"/>
                </a:lnTo>
                <a:lnTo>
                  <a:pt x="1703437" y="3355662"/>
                </a:lnTo>
                <a:lnTo>
                  <a:pt x="1704516" y="3355662"/>
                </a:lnTo>
                <a:cubicBezTo>
                  <a:pt x="1704516" y="3350177"/>
                  <a:pt x="1705191" y="3347434"/>
                  <a:pt x="1706538" y="3347434"/>
                </a:cubicBezTo>
                <a:lnTo>
                  <a:pt x="1707619" y="3347434"/>
                </a:lnTo>
                <a:lnTo>
                  <a:pt x="1708562" y="3348513"/>
                </a:lnTo>
                <a:lnTo>
                  <a:pt x="1709641" y="3348513"/>
                </a:lnTo>
                <a:cubicBezTo>
                  <a:pt x="1709641" y="3347434"/>
                  <a:pt x="1712383" y="3346041"/>
                  <a:pt x="1717868" y="3344332"/>
                </a:cubicBezTo>
                <a:close/>
                <a:moveTo>
                  <a:pt x="7702682" y="3343658"/>
                </a:moveTo>
                <a:lnTo>
                  <a:pt x="7702682" y="3345816"/>
                </a:lnTo>
                <a:lnTo>
                  <a:pt x="7704840" y="3345816"/>
                </a:lnTo>
                <a:lnTo>
                  <a:pt x="7704840" y="3343658"/>
                </a:lnTo>
                <a:close/>
                <a:moveTo>
                  <a:pt x="2135564" y="3342444"/>
                </a:moveTo>
                <a:lnTo>
                  <a:pt x="2146354" y="3348918"/>
                </a:lnTo>
                <a:lnTo>
                  <a:pt x="2154986" y="3346760"/>
                </a:lnTo>
                <a:lnTo>
                  <a:pt x="2161461" y="3346760"/>
                </a:lnTo>
                <a:cubicBezTo>
                  <a:pt x="2163437" y="3348918"/>
                  <a:pt x="2167396" y="3349997"/>
                  <a:pt x="2173329" y="3349997"/>
                </a:cubicBezTo>
                <a:cubicBezTo>
                  <a:pt x="2176926" y="3355212"/>
                  <a:pt x="2178724" y="3359169"/>
                  <a:pt x="2178724" y="3361866"/>
                </a:cubicBezTo>
                <a:cubicBezTo>
                  <a:pt x="2178724" y="3363125"/>
                  <a:pt x="2175487" y="3365643"/>
                  <a:pt x="2169014" y="3369419"/>
                </a:cubicBezTo>
                <a:cubicBezTo>
                  <a:pt x="2169014" y="3372117"/>
                  <a:pt x="2162540" y="3376433"/>
                  <a:pt x="2149591" y="3382367"/>
                </a:cubicBezTo>
                <a:cubicBezTo>
                  <a:pt x="2147432" y="3382367"/>
                  <a:pt x="2146354" y="3384166"/>
                  <a:pt x="2146354" y="3387762"/>
                </a:cubicBezTo>
                <a:cubicBezTo>
                  <a:pt x="2142756" y="3390999"/>
                  <a:pt x="2140960" y="3393877"/>
                  <a:pt x="2140960" y="3396394"/>
                </a:cubicBezTo>
                <a:lnTo>
                  <a:pt x="2142037" y="3396394"/>
                </a:lnTo>
                <a:lnTo>
                  <a:pt x="2145275" y="3397473"/>
                </a:lnTo>
                <a:lnTo>
                  <a:pt x="2163619" y="3394236"/>
                </a:lnTo>
                <a:lnTo>
                  <a:pt x="2174409" y="3394236"/>
                </a:lnTo>
                <a:cubicBezTo>
                  <a:pt x="2177465" y="3396394"/>
                  <a:pt x="2180343" y="3397473"/>
                  <a:pt x="2183040" y="3397473"/>
                </a:cubicBezTo>
                <a:lnTo>
                  <a:pt x="2189514" y="3394236"/>
                </a:lnTo>
                <a:lnTo>
                  <a:pt x="2194909" y="3394236"/>
                </a:lnTo>
                <a:cubicBezTo>
                  <a:pt x="2209296" y="3396754"/>
                  <a:pt x="2216490" y="3398552"/>
                  <a:pt x="2216490" y="3399631"/>
                </a:cubicBezTo>
                <a:cubicBezTo>
                  <a:pt x="2214333" y="3401789"/>
                  <a:pt x="2210735" y="3402868"/>
                  <a:pt x="2205699" y="3402868"/>
                </a:cubicBezTo>
                <a:lnTo>
                  <a:pt x="2201384" y="3407319"/>
                </a:lnTo>
                <a:lnTo>
                  <a:pt x="2200305" y="3407319"/>
                </a:lnTo>
                <a:lnTo>
                  <a:pt x="2190593" y="3403947"/>
                </a:lnTo>
                <a:lnTo>
                  <a:pt x="2180883" y="3405026"/>
                </a:lnTo>
                <a:lnTo>
                  <a:pt x="2166856" y="3402868"/>
                </a:lnTo>
                <a:lnTo>
                  <a:pt x="2144196" y="3405026"/>
                </a:lnTo>
                <a:lnTo>
                  <a:pt x="2136643" y="3405026"/>
                </a:lnTo>
                <a:lnTo>
                  <a:pt x="2130169" y="3403947"/>
                </a:lnTo>
                <a:lnTo>
                  <a:pt x="2129091" y="3405026"/>
                </a:lnTo>
                <a:lnTo>
                  <a:pt x="2128011" y="3405026"/>
                </a:lnTo>
                <a:lnTo>
                  <a:pt x="2119379" y="3402868"/>
                </a:lnTo>
                <a:lnTo>
                  <a:pt x="2104273" y="3405026"/>
                </a:lnTo>
                <a:lnTo>
                  <a:pt x="2101035" y="3405026"/>
                </a:lnTo>
                <a:lnTo>
                  <a:pt x="2094428" y="3403947"/>
                </a:lnTo>
                <a:lnTo>
                  <a:pt x="2091191" y="3405026"/>
                </a:lnTo>
                <a:lnTo>
                  <a:pt x="2091191" y="3412714"/>
                </a:lnTo>
                <a:lnTo>
                  <a:pt x="2094428" y="3434294"/>
                </a:lnTo>
                <a:lnTo>
                  <a:pt x="2093348" y="3445084"/>
                </a:lnTo>
                <a:lnTo>
                  <a:pt x="2093348" y="3451558"/>
                </a:lnTo>
                <a:lnTo>
                  <a:pt x="2090111" y="3461269"/>
                </a:lnTo>
                <a:cubicBezTo>
                  <a:pt x="2090111" y="3467384"/>
                  <a:pt x="2091549" y="3472059"/>
                  <a:pt x="2094428" y="3475296"/>
                </a:cubicBezTo>
                <a:lnTo>
                  <a:pt x="2094428" y="3476375"/>
                </a:lnTo>
                <a:cubicBezTo>
                  <a:pt x="2094428" y="3495797"/>
                  <a:pt x="2092270" y="3505508"/>
                  <a:pt x="2087953" y="3505508"/>
                </a:cubicBezTo>
                <a:lnTo>
                  <a:pt x="2085796" y="3505508"/>
                </a:lnTo>
                <a:lnTo>
                  <a:pt x="2085796" y="3506588"/>
                </a:lnTo>
                <a:cubicBezTo>
                  <a:pt x="2088493" y="3510364"/>
                  <a:pt x="2090650" y="3515399"/>
                  <a:pt x="2092270" y="3521694"/>
                </a:cubicBezTo>
                <a:lnTo>
                  <a:pt x="2094428" y="3523852"/>
                </a:lnTo>
                <a:lnTo>
                  <a:pt x="2094428" y="3529247"/>
                </a:lnTo>
                <a:cubicBezTo>
                  <a:pt x="2092988" y="3532124"/>
                  <a:pt x="2091191" y="3533563"/>
                  <a:pt x="2089033" y="3533563"/>
                </a:cubicBezTo>
                <a:lnTo>
                  <a:pt x="2089033" y="3535855"/>
                </a:lnTo>
                <a:lnTo>
                  <a:pt x="2093348" y="3540171"/>
                </a:lnTo>
                <a:cubicBezTo>
                  <a:pt x="2092988" y="3552400"/>
                  <a:pt x="2090470" y="3558515"/>
                  <a:pt x="2085796" y="3558515"/>
                </a:cubicBezTo>
                <a:lnTo>
                  <a:pt x="2085796" y="3562831"/>
                </a:lnTo>
                <a:cubicBezTo>
                  <a:pt x="2086876" y="3562831"/>
                  <a:pt x="2087953" y="3561392"/>
                  <a:pt x="2089033" y="3558515"/>
                </a:cubicBezTo>
                <a:lnTo>
                  <a:pt x="2090111" y="3557436"/>
                </a:lnTo>
                <a:lnTo>
                  <a:pt x="2094428" y="3557436"/>
                </a:lnTo>
                <a:lnTo>
                  <a:pt x="2095507" y="3566068"/>
                </a:lnTo>
                <a:cubicBezTo>
                  <a:pt x="2092448" y="3578296"/>
                  <a:pt x="2090291" y="3584411"/>
                  <a:pt x="2089033" y="3584411"/>
                </a:cubicBezTo>
                <a:lnTo>
                  <a:pt x="2090111" y="3589806"/>
                </a:lnTo>
                <a:lnTo>
                  <a:pt x="2090111" y="3591964"/>
                </a:lnTo>
                <a:cubicBezTo>
                  <a:pt x="2088313" y="3595561"/>
                  <a:pt x="2085076" y="3597359"/>
                  <a:pt x="2080400" y="3597359"/>
                </a:cubicBezTo>
                <a:lnTo>
                  <a:pt x="2071767" y="3595201"/>
                </a:lnTo>
                <a:lnTo>
                  <a:pt x="2064215" y="3596280"/>
                </a:lnTo>
                <a:lnTo>
                  <a:pt x="2055584" y="3595201"/>
                </a:lnTo>
                <a:lnTo>
                  <a:pt x="2051268" y="3597359"/>
                </a:lnTo>
                <a:cubicBezTo>
                  <a:pt x="2045692" y="3597359"/>
                  <a:pt x="2041736" y="3592324"/>
                  <a:pt x="2039399" y="3582253"/>
                </a:cubicBezTo>
                <a:lnTo>
                  <a:pt x="2039399" y="3579016"/>
                </a:lnTo>
                <a:lnTo>
                  <a:pt x="2042635" y="3569305"/>
                </a:lnTo>
                <a:lnTo>
                  <a:pt x="2040478" y="3550962"/>
                </a:lnTo>
                <a:lnTo>
                  <a:pt x="2042635" y="3539092"/>
                </a:lnTo>
                <a:lnTo>
                  <a:pt x="2040478" y="3518457"/>
                </a:lnTo>
                <a:lnTo>
                  <a:pt x="2044793" y="3509825"/>
                </a:lnTo>
                <a:lnTo>
                  <a:pt x="2043715" y="3495797"/>
                </a:lnTo>
                <a:lnTo>
                  <a:pt x="2044793" y="3489323"/>
                </a:lnTo>
                <a:lnTo>
                  <a:pt x="2039399" y="3474217"/>
                </a:lnTo>
                <a:cubicBezTo>
                  <a:pt x="2039399" y="3467024"/>
                  <a:pt x="2041196" y="3460910"/>
                  <a:pt x="2044793" y="3455874"/>
                </a:cubicBezTo>
                <a:lnTo>
                  <a:pt x="2041556" y="3450479"/>
                </a:lnTo>
                <a:lnTo>
                  <a:pt x="2041556" y="3444005"/>
                </a:lnTo>
                <a:lnTo>
                  <a:pt x="2043715" y="3435373"/>
                </a:lnTo>
                <a:lnTo>
                  <a:pt x="2041556" y="3427820"/>
                </a:lnTo>
                <a:lnTo>
                  <a:pt x="2042635" y="3410556"/>
                </a:lnTo>
                <a:lnTo>
                  <a:pt x="2041556" y="3409477"/>
                </a:lnTo>
                <a:lnTo>
                  <a:pt x="2041556" y="3408398"/>
                </a:lnTo>
                <a:lnTo>
                  <a:pt x="2042635" y="3403947"/>
                </a:lnTo>
                <a:cubicBezTo>
                  <a:pt x="2042635" y="3398912"/>
                  <a:pt x="2040837" y="3390280"/>
                  <a:pt x="2037241" y="3378051"/>
                </a:cubicBezTo>
                <a:lnTo>
                  <a:pt x="2044793" y="3374814"/>
                </a:lnTo>
                <a:cubicBezTo>
                  <a:pt x="2048210" y="3374814"/>
                  <a:pt x="2055763" y="3378771"/>
                  <a:pt x="2067453" y="3386683"/>
                </a:cubicBezTo>
                <a:lnTo>
                  <a:pt x="2077164" y="3385604"/>
                </a:lnTo>
                <a:cubicBezTo>
                  <a:pt x="2084716" y="3391359"/>
                  <a:pt x="2089751" y="3394236"/>
                  <a:pt x="2092270" y="3394236"/>
                </a:cubicBezTo>
                <a:lnTo>
                  <a:pt x="2110747" y="3394236"/>
                </a:lnTo>
                <a:lnTo>
                  <a:pt x="2111826" y="3380209"/>
                </a:lnTo>
                <a:lnTo>
                  <a:pt x="2109668" y="3370498"/>
                </a:lnTo>
                <a:cubicBezTo>
                  <a:pt x="2109668" y="3365103"/>
                  <a:pt x="2111107" y="3358270"/>
                  <a:pt x="2113984" y="3349997"/>
                </a:cubicBezTo>
                <a:cubicBezTo>
                  <a:pt x="2115423" y="3344962"/>
                  <a:pt x="2122617" y="3342444"/>
                  <a:pt x="2135564" y="3342444"/>
                </a:cubicBezTo>
                <a:close/>
                <a:moveTo>
                  <a:pt x="3642535" y="3342039"/>
                </a:moveTo>
                <a:lnTo>
                  <a:pt x="3643614" y="3342039"/>
                </a:lnTo>
                <a:cubicBezTo>
                  <a:pt x="3649458" y="3342399"/>
                  <a:pt x="3658000" y="3345951"/>
                  <a:pt x="3669240" y="3352695"/>
                </a:cubicBezTo>
                <a:lnTo>
                  <a:pt x="3671263" y="3352695"/>
                </a:lnTo>
                <a:lnTo>
                  <a:pt x="3679895" y="3350537"/>
                </a:lnTo>
                <a:lnTo>
                  <a:pt x="3681918" y="3350537"/>
                </a:lnTo>
                <a:cubicBezTo>
                  <a:pt x="3686954" y="3353594"/>
                  <a:pt x="3689472" y="3355752"/>
                  <a:pt x="3689472" y="3357011"/>
                </a:cubicBezTo>
                <a:lnTo>
                  <a:pt x="3689472" y="3359169"/>
                </a:lnTo>
                <a:cubicBezTo>
                  <a:pt x="3681828" y="3366092"/>
                  <a:pt x="3676478" y="3373196"/>
                  <a:pt x="3673421" y="3380479"/>
                </a:cubicBezTo>
                <a:cubicBezTo>
                  <a:pt x="3670634" y="3380839"/>
                  <a:pt x="3669240" y="3382592"/>
                  <a:pt x="3669240" y="3385739"/>
                </a:cubicBezTo>
                <a:lnTo>
                  <a:pt x="3670319" y="3391134"/>
                </a:lnTo>
                <a:cubicBezTo>
                  <a:pt x="3667801" y="3391134"/>
                  <a:pt x="3662451" y="3396439"/>
                  <a:pt x="3654269" y="3407049"/>
                </a:cubicBezTo>
                <a:lnTo>
                  <a:pt x="3654269" y="3408128"/>
                </a:lnTo>
                <a:lnTo>
                  <a:pt x="3655348" y="3413523"/>
                </a:lnTo>
                <a:lnTo>
                  <a:pt x="3656427" y="3413523"/>
                </a:lnTo>
                <a:lnTo>
                  <a:pt x="3659529" y="3411365"/>
                </a:lnTo>
                <a:lnTo>
                  <a:pt x="3663845" y="3412444"/>
                </a:lnTo>
                <a:lnTo>
                  <a:pt x="3676658" y="3411365"/>
                </a:lnTo>
                <a:lnTo>
                  <a:pt x="3697969" y="3411365"/>
                </a:lnTo>
                <a:lnTo>
                  <a:pt x="3706466" y="3413523"/>
                </a:lnTo>
                <a:lnTo>
                  <a:pt x="3712940" y="3411365"/>
                </a:lnTo>
                <a:lnTo>
                  <a:pt x="3719279" y="3412444"/>
                </a:lnTo>
                <a:lnTo>
                  <a:pt x="3720358" y="3412444"/>
                </a:lnTo>
                <a:cubicBezTo>
                  <a:pt x="3724494" y="3412444"/>
                  <a:pt x="3728765" y="3408893"/>
                  <a:pt x="3733171" y="3401789"/>
                </a:cubicBezTo>
                <a:cubicBezTo>
                  <a:pt x="3735869" y="3401789"/>
                  <a:pt x="3738701" y="3400710"/>
                  <a:pt x="3741668" y="3398552"/>
                </a:cubicBezTo>
                <a:lnTo>
                  <a:pt x="3758798" y="3405970"/>
                </a:lnTo>
                <a:cubicBezTo>
                  <a:pt x="3759517" y="3408128"/>
                  <a:pt x="3764822" y="3411680"/>
                  <a:pt x="3774713" y="3416626"/>
                </a:cubicBezTo>
                <a:lnTo>
                  <a:pt x="3780108" y="3426337"/>
                </a:lnTo>
                <a:cubicBezTo>
                  <a:pt x="3774443" y="3434339"/>
                  <a:pt x="3771611" y="3445354"/>
                  <a:pt x="3771611" y="3459381"/>
                </a:cubicBezTo>
                <a:lnTo>
                  <a:pt x="3772690" y="3459381"/>
                </a:lnTo>
                <a:lnTo>
                  <a:pt x="3776871" y="3456144"/>
                </a:lnTo>
                <a:lnTo>
                  <a:pt x="3780108" y="3456144"/>
                </a:lnTo>
                <a:cubicBezTo>
                  <a:pt x="3782445" y="3456144"/>
                  <a:pt x="3786357" y="3464327"/>
                  <a:pt x="3791842" y="3480691"/>
                </a:cubicBezTo>
                <a:lnTo>
                  <a:pt x="3791842" y="3481770"/>
                </a:lnTo>
                <a:cubicBezTo>
                  <a:pt x="3788245" y="3485277"/>
                  <a:pt x="3783615" y="3487031"/>
                  <a:pt x="3777950" y="3487031"/>
                </a:cubicBezTo>
                <a:lnTo>
                  <a:pt x="3769453" y="3485952"/>
                </a:lnTo>
                <a:lnTo>
                  <a:pt x="3767295" y="3493505"/>
                </a:lnTo>
                <a:cubicBezTo>
                  <a:pt x="3767834" y="3498630"/>
                  <a:pt x="3768913" y="3502182"/>
                  <a:pt x="3770532" y="3504160"/>
                </a:cubicBezTo>
                <a:lnTo>
                  <a:pt x="3770532" y="3514815"/>
                </a:lnTo>
                <a:cubicBezTo>
                  <a:pt x="3781141" y="3524256"/>
                  <a:pt x="3786447" y="3533158"/>
                  <a:pt x="3786447" y="3541520"/>
                </a:cubicBezTo>
                <a:cubicBezTo>
                  <a:pt x="3788605" y="3541520"/>
                  <a:pt x="3790403" y="3542914"/>
                  <a:pt x="3791842" y="3545701"/>
                </a:cubicBezTo>
                <a:lnTo>
                  <a:pt x="3789684" y="3547859"/>
                </a:lnTo>
                <a:lnTo>
                  <a:pt x="3787526" y="3547859"/>
                </a:lnTo>
                <a:lnTo>
                  <a:pt x="3784424" y="3545701"/>
                </a:lnTo>
                <a:cubicBezTo>
                  <a:pt x="3781007" y="3545701"/>
                  <a:pt x="3777410" y="3546780"/>
                  <a:pt x="3773634" y="3548938"/>
                </a:cubicBezTo>
                <a:lnTo>
                  <a:pt x="3762979" y="3545701"/>
                </a:lnTo>
                <a:lnTo>
                  <a:pt x="3762035" y="3546780"/>
                </a:lnTo>
                <a:lnTo>
                  <a:pt x="3762035" y="3553254"/>
                </a:lnTo>
                <a:lnTo>
                  <a:pt x="3762979" y="3557436"/>
                </a:lnTo>
                <a:lnTo>
                  <a:pt x="3762035" y="3561752"/>
                </a:lnTo>
                <a:lnTo>
                  <a:pt x="3762979" y="3564989"/>
                </a:lnTo>
                <a:cubicBezTo>
                  <a:pt x="3761450" y="3584860"/>
                  <a:pt x="3756505" y="3594796"/>
                  <a:pt x="3748142" y="3594796"/>
                </a:cubicBezTo>
                <a:lnTo>
                  <a:pt x="3738566" y="3594796"/>
                </a:lnTo>
                <a:cubicBezTo>
                  <a:pt x="3733530" y="3601180"/>
                  <a:pt x="3727461" y="3604372"/>
                  <a:pt x="3720358" y="3604372"/>
                </a:cubicBezTo>
                <a:lnTo>
                  <a:pt x="3711861" y="3603293"/>
                </a:lnTo>
                <a:lnTo>
                  <a:pt x="3705387" y="3605451"/>
                </a:lnTo>
                <a:lnTo>
                  <a:pt x="3702285" y="3605451"/>
                </a:lnTo>
                <a:cubicBezTo>
                  <a:pt x="3698508" y="3603653"/>
                  <a:pt x="3696350" y="3601540"/>
                  <a:pt x="3695811" y="3599112"/>
                </a:cubicBezTo>
                <a:lnTo>
                  <a:pt x="3696890" y="3598033"/>
                </a:lnTo>
                <a:lnTo>
                  <a:pt x="3695811" y="3587378"/>
                </a:lnTo>
                <a:lnTo>
                  <a:pt x="3695811" y="3581983"/>
                </a:lnTo>
                <a:lnTo>
                  <a:pt x="3684076" y="3574565"/>
                </a:lnTo>
                <a:cubicBezTo>
                  <a:pt x="3684076" y="3572587"/>
                  <a:pt x="3680884" y="3570788"/>
                  <a:pt x="3674500" y="3569170"/>
                </a:cubicBezTo>
                <a:cubicBezTo>
                  <a:pt x="3674500" y="3567012"/>
                  <a:pt x="3669869" y="3564539"/>
                  <a:pt x="3660608" y="3561752"/>
                </a:cubicBezTo>
                <a:lnTo>
                  <a:pt x="3660608" y="3556357"/>
                </a:lnTo>
                <a:cubicBezTo>
                  <a:pt x="3661327" y="3553569"/>
                  <a:pt x="3665239" y="3552175"/>
                  <a:pt x="3672342" y="3552175"/>
                </a:cubicBezTo>
                <a:lnTo>
                  <a:pt x="3685155" y="3554199"/>
                </a:lnTo>
                <a:lnTo>
                  <a:pt x="3690551" y="3553254"/>
                </a:lnTo>
                <a:lnTo>
                  <a:pt x="3695811" y="3556357"/>
                </a:lnTo>
                <a:lnTo>
                  <a:pt x="3701206" y="3556357"/>
                </a:lnTo>
                <a:cubicBezTo>
                  <a:pt x="3704173" y="3553569"/>
                  <a:pt x="3707005" y="3552175"/>
                  <a:pt x="3709703" y="3552175"/>
                </a:cubicBezTo>
                <a:lnTo>
                  <a:pt x="3712940" y="3552175"/>
                </a:lnTo>
                <a:lnTo>
                  <a:pt x="3714019" y="3547859"/>
                </a:lnTo>
                <a:lnTo>
                  <a:pt x="3712940" y="3542464"/>
                </a:lnTo>
                <a:lnTo>
                  <a:pt x="3716177" y="3539362"/>
                </a:lnTo>
                <a:lnTo>
                  <a:pt x="3716177" y="3535046"/>
                </a:lnTo>
                <a:lnTo>
                  <a:pt x="3714019" y="3532888"/>
                </a:lnTo>
                <a:cubicBezTo>
                  <a:pt x="3703318" y="3536845"/>
                  <a:pt x="3697969" y="3540396"/>
                  <a:pt x="3697969" y="3543543"/>
                </a:cubicBezTo>
                <a:lnTo>
                  <a:pt x="3693653" y="3548938"/>
                </a:lnTo>
                <a:lnTo>
                  <a:pt x="3662766" y="3548938"/>
                </a:lnTo>
                <a:cubicBezTo>
                  <a:pt x="3656562" y="3548938"/>
                  <a:pt x="3652291" y="3554963"/>
                  <a:pt x="3649953" y="3567012"/>
                </a:cubicBezTo>
                <a:cubicBezTo>
                  <a:pt x="3648065" y="3574115"/>
                  <a:pt x="3644513" y="3577667"/>
                  <a:pt x="3639298" y="3577667"/>
                </a:cubicBezTo>
                <a:lnTo>
                  <a:pt x="3629722" y="3577667"/>
                </a:lnTo>
                <a:lnTo>
                  <a:pt x="3620146" y="3579825"/>
                </a:lnTo>
                <a:lnTo>
                  <a:pt x="3619067" y="3578746"/>
                </a:lnTo>
                <a:lnTo>
                  <a:pt x="3617988" y="3578746"/>
                </a:lnTo>
                <a:lnTo>
                  <a:pt x="3611648" y="3579825"/>
                </a:lnTo>
                <a:lnTo>
                  <a:pt x="3601937" y="3574565"/>
                </a:lnTo>
                <a:lnTo>
                  <a:pt x="3599914" y="3572407"/>
                </a:lnTo>
                <a:cubicBezTo>
                  <a:pt x="3596138" y="3590210"/>
                  <a:pt x="3587236" y="3599112"/>
                  <a:pt x="3573209" y="3599112"/>
                </a:cubicBezTo>
                <a:cubicBezTo>
                  <a:pt x="3570331" y="3600461"/>
                  <a:pt x="3566420" y="3601135"/>
                  <a:pt x="3561475" y="3601135"/>
                </a:cubicBezTo>
                <a:lnTo>
                  <a:pt x="3545424" y="3587378"/>
                </a:lnTo>
                <a:cubicBezTo>
                  <a:pt x="3542637" y="3583242"/>
                  <a:pt x="3541243" y="3580005"/>
                  <a:pt x="3541243" y="3577667"/>
                </a:cubicBezTo>
                <a:lnTo>
                  <a:pt x="3542322" y="3539362"/>
                </a:lnTo>
                <a:lnTo>
                  <a:pt x="3543401" y="3533967"/>
                </a:lnTo>
                <a:cubicBezTo>
                  <a:pt x="3537287" y="3533967"/>
                  <a:pt x="3532296" y="3529696"/>
                  <a:pt x="3528430" y="3521154"/>
                </a:cubicBezTo>
                <a:lnTo>
                  <a:pt x="3532746" y="3518052"/>
                </a:lnTo>
                <a:lnTo>
                  <a:pt x="3541243" y="3520075"/>
                </a:lnTo>
                <a:cubicBezTo>
                  <a:pt x="3547807" y="3520075"/>
                  <a:pt x="3554191" y="3511578"/>
                  <a:pt x="3560396" y="3494584"/>
                </a:cubicBezTo>
                <a:lnTo>
                  <a:pt x="3575367" y="3472194"/>
                </a:lnTo>
                <a:lnTo>
                  <a:pt x="3575367" y="3470036"/>
                </a:lnTo>
                <a:lnTo>
                  <a:pt x="3566870" y="3468957"/>
                </a:lnTo>
                <a:lnTo>
                  <a:pt x="3559317" y="3473273"/>
                </a:lnTo>
                <a:lnTo>
                  <a:pt x="3557159" y="3473273"/>
                </a:lnTo>
                <a:cubicBezTo>
                  <a:pt x="3543671" y="3463113"/>
                  <a:pt x="3536927" y="3452053"/>
                  <a:pt x="3536927" y="3440094"/>
                </a:cubicBezTo>
                <a:cubicBezTo>
                  <a:pt x="3536927" y="3432451"/>
                  <a:pt x="3533735" y="3425707"/>
                  <a:pt x="3527351" y="3419863"/>
                </a:cubicBezTo>
                <a:lnTo>
                  <a:pt x="3527351" y="3417705"/>
                </a:lnTo>
                <a:cubicBezTo>
                  <a:pt x="3527351" y="3415996"/>
                  <a:pt x="3530184" y="3414602"/>
                  <a:pt x="3535848" y="3413523"/>
                </a:cubicBezTo>
                <a:lnTo>
                  <a:pt x="3539085" y="3413523"/>
                </a:lnTo>
                <a:lnTo>
                  <a:pt x="3544480" y="3416626"/>
                </a:lnTo>
                <a:lnTo>
                  <a:pt x="3555136" y="3414602"/>
                </a:lnTo>
                <a:cubicBezTo>
                  <a:pt x="3560081" y="3418289"/>
                  <a:pt x="3567184" y="3420402"/>
                  <a:pt x="3576446" y="3420942"/>
                </a:cubicBezTo>
                <a:cubicBezTo>
                  <a:pt x="3583549" y="3428585"/>
                  <a:pt x="3587101" y="3434294"/>
                  <a:pt x="3587101" y="3438071"/>
                </a:cubicBezTo>
                <a:lnTo>
                  <a:pt x="3599914" y="3410286"/>
                </a:lnTo>
                <a:cubicBezTo>
                  <a:pt x="3602162" y="3401205"/>
                  <a:pt x="3606747" y="3394461"/>
                  <a:pt x="3613671" y="3390055"/>
                </a:cubicBezTo>
                <a:cubicBezTo>
                  <a:pt x="3615829" y="3390055"/>
                  <a:pt x="3616908" y="3392168"/>
                  <a:pt x="3616908" y="3396394"/>
                </a:cubicBezTo>
                <a:lnTo>
                  <a:pt x="3619067" y="3396394"/>
                </a:lnTo>
                <a:cubicBezTo>
                  <a:pt x="3619067" y="3392708"/>
                  <a:pt x="3622978" y="3384525"/>
                  <a:pt x="3630801" y="3371847"/>
                </a:cubicBezTo>
                <a:lnTo>
                  <a:pt x="3630801" y="3370768"/>
                </a:lnTo>
                <a:lnTo>
                  <a:pt x="3628643" y="3364429"/>
                </a:lnTo>
                <a:lnTo>
                  <a:pt x="3628643" y="3363350"/>
                </a:lnTo>
                <a:lnTo>
                  <a:pt x="3630801" y="3360113"/>
                </a:lnTo>
                <a:lnTo>
                  <a:pt x="3630801" y="3359169"/>
                </a:lnTo>
                <a:lnTo>
                  <a:pt x="3626485" y="3346355"/>
                </a:lnTo>
                <a:cubicBezTo>
                  <a:pt x="3626485" y="3344917"/>
                  <a:pt x="3631834" y="3343478"/>
                  <a:pt x="3642535" y="3342039"/>
                </a:cubicBezTo>
                <a:close/>
                <a:moveTo>
                  <a:pt x="9291338" y="3341095"/>
                </a:moveTo>
                <a:lnTo>
                  <a:pt x="9320337" y="3360248"/>
                </a:lnTo>
                <a:lnTo>
                  <a:pt x="9323574" y="3372926"/>
                </a:lnTo>
                <a:lnTo>
                  <a:pt x="9323574" y="3377242"/>
                </a:lnTo>
                <a:cubicBezTo>
                  <a:pt x="9317819" y="3384705"/>
                  <a:pt x="9314942" y="3390729"/>
                  <a:pt x="9314942" y="3395315"/>
                </a:cubicBezTo>
                <a:lnTo>
                  <a:pt x="9314942" y="3407994"/>
                </a:lnTo>
                <a:lnTo>
                  <a:pt x="9311705" y="3421886"/>
                </a:lnTo>
                <a:lnTo>
                  <a:pt x="9314942" y="3434564"/>
                </a:lnTo>
                <a:cubicBezTo>
                  <a:pt x="9317100" y="3435283"/>
                  <a:pt x="9318179" y="3437441"/>
                  <a:pt x="9318179" y="3441038"/>
                </a:cubicBezTo>
                <a:lnTo>
                  <a:pt x="9316021" y="3470711"/>
                </a:lnTo>
                <a:lnTo>
                  <a:pt x="9318179" y="3496202"/>
                </a:lnTo>
                <a:lnTo>
                  <a:pt x="9313863" y="3530326"/>
                </a:lnTo>
                <a:lnTo>
                  <a:pt x="9316021" y="3536665"/>
                </a:lnTo>
                <a:lnTo>
                  <a:pt x="9316021" y="3541925"/>
                </a:lnTo>
                <a:lnTo>
                  <a:pt x="9314942" y="3548399"/>
                </a:lnTo>
                <a:lnTo>
                  <a:pt x="9318179" y="3554738"/>
                </a:lnTo>
                <a:cubicBezTo>
                  <a:pt x="9316740" y="3572452"/>
                  <a:pt x="9314582" y="3581309"/>
                  <a:pt x="9311705" y="3581309"/>
                </a:cubicBezTo>
                <a:lnTo>
                  <a:pt x="9312784" y="3582388"/>
                </a:lnTo>
                <a:lnTo>
                  <a:pt x="9312784" y="3583467"/>
                </a:lnTo>
                <a:cubicBezTo>
                  <a:pt x="9312784" y="3586434"/>
                  <a:pt x="9308153" y="3592773"/>
                  <a:pt x="9298891" y="3602484"/>
                </a:cubicBezTo>
                <a:lnTo>
                  <a:pt x="9293496" y="3599382"/>
                </a:lnTo>
                <a:lnTo>
                  <a:pt x="9290259" y="3599382"/>
                </a:lnTo>
                <a:cubicBezTo>
                  <a:pt x="9287382" y="3601990"/>
                  <a:pt x="9282751" y="3604462"/>
                  <a:pt x="9276367" y="3606800"/>
                </a:cubicBezTo>
                <a:cubicBezTo>
                  <a:pt x="9264138" y="3606800"/>
                  <a:pt x="9258024" y="3600416"/>
                  <a:pt x="9258024" y="3587648"/>
                </a:cubicBezTo>
                <a:cubicBezTo>
                  <a:pt x="9258024" y="3584501"/>
                  <a:pt x="9256585" y="3580949"/>
                  <a:pt x="9253708" y="3576993"/>
                </a:cubicBezTo>
                <a:lnTo>
                  <a:pt x="9253708" y="3571732"/>
                </a:lnTo>
                <a:lnTo>
                  <a:pt x="9256945" y="3571732"/>
                </a:lnTo>
                <a:lnTo>
                  <a:pt x="9256945" y="3569574"/>
                </a:lnTo>
                <a:lnTo>
                  <a:pt x="9251550" y="3569574"/>
                </a:lnTo>
                <a:lnTo>
                  <a:pt x="9237658" y="3562156"/>
                </a:lnTo>
                <a:lnTo>
                  <a:pt x="9237658" y="3561077"/>
                </a:lnTo>
                <a:cubicBezTo>
                  <a:pt x="9237658" y="3559639"/>
                  <a:pt x="9238737" y="3558919"/>
                  <a:pt x="9240895" y="3558919"/>
                </a:cubicBezTo>
                <a:lnTo>
                  <a:pt x="9247234" y="3559998"/>
                </a:lnTo>
                <a:cubicBezTo>
                  <a:pt x="9253708" y="3556491"/>
                  <a:pt x="9258744" y="3554738"/>
                  <a:pt x="9262340" y="3554738"/>
                </a:cubicBezTo>
                <a:lnTo>
                  <a:pt x="9267735" y="3554738"/>
                </a:lnTo>
                <a:cubicBezTo>
                  <a:pt x="9267735" y="3551681"/>
                  <a:pt x="9265937" y="3548489"/>
                  <a:pt x="9262340" y="3545162"/>
                </a:cubicBezTo>
                <a:lnTo>
                  <a:pt x="9265577" y="3539902"/>
                </a:lnTo>
                <a:lnTo>
                  <a:pt x="9265577" y="3538823"/>
                </a:lnTo>
                <a:lnTo>
                  <a:pt x="9263419" y="3535586"/>
                </a:lnTo>
                <a:lnTo>
                  <a:pt x="9263419" y="3531405"/>
                </a:lnTo>
                <a:cubicBezTo>
                  <a:pt x="9266117" y="3520705"/>
                  <a:pt x="9267915" y="3515354"/>
                  <a:pt x="9268814" y="3515354"/>
                </a:cubicBezTo>
                <a:lnTo>
                  <a:pt x="9269893" y="3515354"/>
                </a:lnTo>
                <a:cubicBezTo>
                  <a:pt x="9266297" y="3510049"/>
                  <a:pt x="9264498" y="3504744"/>
                  <a:pt x="9264498" y="3499439"/>
                </a:cubicBezTo>
                <a:lnTo>
                  <a:pt x="9265577" y="3496202"/>
                </a:lnTo>
                <a:lnTo>
                  <a:pt x="9260182" y="3495258"/>
                </a:lnTo>
                <a:cubicBezTo>
                  <a:pt x="9258204" y="3496607"/>
                  <a:pt x="9250696" y="3497641"/>
                  <a:pt x="9237658" y="3498360"/>
                </a:cubicBezTo>
                <a:lnTo>
                  <a:pt x="9236579" y="3499439"/>
                </a:lnTo>
                <a:lnTo>
                  <a:pt x="9237658" y="3500518"/>
                </a:lnTo>
                <a:lnTo>
                  <a:pt x="9237658" y="3505778"/>
                </a:lnTo>
                <a:lnTo>
                  <a:pt x="9234421" y="3516433"/>
                </a:lnTo>
                <a:lnTo>
                  <a:pt x="9233342" y="3516433"/>
                </a:lnTo>
                <a:lnTo>
                  <a:pt x="9234421" y="3517512"/>
                </a:lnTo>
                <a:lnTo>
                  <a:pt x="9234421" y="3523852"/>
                </a:lnTo>
                <a:cubicBezTo>
                  <a:pt x="9234421" y="3525290"/>
                  <a:pt x="9232623" y="3526010"/>
                  <a:pt x="9229026" y="3526010"/>
                </a:cubicBezTo>
                <a:lnTo>
                  <a:pt x="9226868" y="3537744"/>
                </a:lnTo>
                <a:lnTo>
                  <a:pt x="9227947" y="3541925"/>
                </a:lnTo>
                <a:cubicBezTo>
                  <a:pt x="9222732" y="3553974"/>
                  <a:pt x="9217741" y="3559998"/>
                  <a:pt x="9212976" y="3559998"/>
                </a:cubicBezTo>
                <a:cubicBezTo>
                  <a:pt x="9208660" y="3563235"/>
                  <a:pt x="9206502" y="3567147"/>
                  <a:pt x="9206502" y="3571732"/>
                </a:cubicBezTo>
                <a:cubicBezTo>
                  <a:pt x="9193913" y="3578476"/>
                  <a:pt x="9183168" y="3585894"/>
                  <a:pt x="9174266" y="3593987"/>
                </a:cubicBezTo>
                <a:cubicBezTo>
                  <a:pt x="9169950" y="3599022"/>
                  <a:pt x="9167073" y="3601540"/>
                  <a:pt x="9165634" y="3601540"/>
                </a:cubicBezTo>
                <a:cubicBezTo>
                  <a:pt x="9158441" y="3601540"/>
                  <a:pt x="9154844" y="3598707"/>
                  <a:pt x="9154844" y="3593043"/>
                </a:cubicBezTo>
                <a:lnTo>
                  <a:pt x="9154844" y="3588727"/>
                </a:lnTo>
                <a:lnTo>
                  <a:pt x="9157002" y="3586569"/>
                </a:lnTo>
                <a:lnTo>
                  <a:pt x="9163476" y="3586569"/>
                </a:lnTo>
                <a:cubicBezTo>
                  <a:pt x="9167073" y="3575959"/>
                  <a:pt x="9171389" y="3570653"/>
                  <a:pt x="9176424" y="3570653"/>
                </a:cubicBezTo>
                <a:lnTo>
                  <a:pt x="9177504" y="3570653"/>
                </a:lnTo>
                <a:lnTo>
                  <a:pt x="9177504" y="3568495"/>
                </a:lnTo>
                <a:cubicBezTo>
                  <a:pt x="9175346" y="3565888"/>
                  <a:pt x="9174266" y="3563415"/>
                  <a:pt x="9174266" y="3561077"/>
                </a:cubicBezTo>
                <a:cubicBezTo>
                  <a:pt x="9174266" y="3559009"/>
                  <a:pt x="9177144" y="3555098"/>
                  <a:pt x="9182899" y="3549343"/>
                </a:cubicBezTo>
                <a:lnTo>
                  <a:pt x="9182899" y="3547320"/>
                </a:lnTo>
                <a:lnTo>
                  <a:pt x="9181820" y="3543004"/>
                </a:lnTo>
                <a:lnTo>
                  <a:pt x="9182899" y="3539902"/>
                </a:lnTo>
                <a:lnTo>
                  <a:pt x="9181820" y="3539902"/>
                </a:lnTo>
                <a:cubicBezTo>
                  <a:pt x="9180740" y="3539902"/>
                  <a:pt x="9178942" y="3542734"/>
                  <a:pt x="9176424" y="3548399"/>
                </a:cubicBezTo>
                <a:lnTo>
                  <a:pt x="9174266" y="3548399"/>
                </a:lnTo>
                <a:lnTo>
                  <a:pt x="9152686" y="3546241"/>
                </a:lnTo>
                <a:lnTo>
                  <a:pt x="9140952" y="3547320"/>
                </a:lnTo>
                <a:cubicBezTo>
                  <a:pt x="9135917" y="3540936"/>
                  <a:pt x="9133399" y="3536665"/>
                  <a:pt x="9133399" y="3534507"/>
                </a:cubicBezTo>
                <a:lnTo>
                  <a:pt x="9133399" y="3530326"/>
                </a:lnTo>
                <a:cubicBezTo>
                  <a:pt x="9122699" y="3531135"/>
                  <a:pt x="9117349" y="3533248"/>
                  <a:pt x="9117349" y="3536665"/>
                </a:cubicBezTo>
                <a:lnTo>
                  <a:pt x="9117349" y="3543004"/>
                </a:lnTo>
                <a:cubicBezTo>
                  <a:pt x="9120136" y="3546241"/>
                  <a:pt x="9121530" y="3548714"/>
                  <a:pt x="9121530" y="3550422"/>
                </a:cubicBezTo>
                <a:cubicBezTo>
                  <a:pt x="9120721" y="3556806"/>
                  <a:pt x="9117529" y="3559998"/>
                  <a:pt x="9111954" y="3559998"/>
                </a:cubicBezTo>
                <a:cubicBezTo>
                  <a:pt x="9109077" y="3559998"/>
                  <a:pt x="9107638" y="3559324"/>
                  <a:pt x="9107638" y="3557975"/>
                </a:cubicBezTo>
                <a:lnTo>
                  <a:pt x="9106559" y="3558919"/>
                </a:lnTo>
                <a:lnTo>
                  <a:pt x="9105480" y="3558919"/>
                </a:lnTo>
                <a:lnTo>
                  <a:pt x="9092532" y="3554738"/>
                </a:lnTo>
                <a:lnTo>
                  <a:pt x="9081877" y="3556896"/>
                </a:lnTo>
                <a:lnTo>
                  <a:pt x="9077561" y="3552580"/>
                </a:lnTo>
                <a:lnTo>
                  <a:pt x="9078640" y="3539902"/>
                </a:lnTo>
                <a:lnTo>
                  <a:pt x="9077561" y="3535586"/>
                </a:lnTo>
                <a:lnTo>
                  <a:pt x="9080798" y="3532349"/>
                </a:lnTo>
                <a:cubicBezTo>
                  <a:pt x="9079539" y="3526864"/>
                  <a:pt x="9078100" y="3524031"/>
                  <a:pt x="9076482" y="3523852"/>
                </a:cubicBezTo>
                <a:lnTo>
                  <a:pt x="9078640" y="3505778"/>
                </a:lnTo>
                <a:lnTo>
                  <a:pt x="9075403" y="3497281"/>
                </a:lnTo>
                <a:lnTo>
                  <a:pt x="9075403" y="3466529"/>
                </a:lnTo>
                <a:cubicBezTo>
                  <a:pt x="9075583" y="3461584"/>
                  <a:pt x="9076302" y="3459111"/>
                  <a:pt x="9077561" y="3459111"/>
                </a:cubicBezTo>
                <a:lnTo>
                  <a:pt x="9075403" y="3452637"/>
                </a:lnTo>
                <a:lnTo>
                  <a:pt x="9075403" y="3450614"/>
                </a:lnTo>
                <a:lnTo>
                  <a:pt x="9076482" y="3420807"/>
                </a:lnTo>
                <a:lnTo>
                  <a:pt x="9075403" y="3407049"/>
                </a:lnTo>
                <a:lnTo>
                  <a:pt x="9082956" y="3401654"/>
                </a:lnTo>
                <a:lnTo>
                  <a:pt x="9082956" y="3398552"/>
                </a:lnTo>
                <a:cubicBezTo>
                  <a:pt x="9078640" y="3394236"/>
                  <a:pt x="9076482" y="3390685"/>
                  <a:pt x="9076482" y="3387897"/>
                </a:cubicBezTo>
                <a:lnTo>
                  <a:pt x="9076482" y="3382502"/>
                </a:lnTo>
                <a:lnTo>
                  <a:pt x="9078640" y="3379400"/>
                </a:lnTo>
                <a:lnTo>
                  <a:pt x="9077561" y="3378321"/>
                </a:lnTo>
                <a:lnTo>
                  <a:pt x="9078640" y="3372926"/>
                </a:lnTo>
                <a:lnTo>
                  <a:pt x="9078640" y="3371982"/>
                </a:lnTo>
                <a:lnTo>
                  <a:pt x="9073245" y="3355932"/>
                </a:lnTo>
                <a:lnTo>
                  <a:pt x="9076482" y="3353908"/>
                </a:lnTo>
                <a:lnTo>
                  <a:pt x="9078640" y="3353908"/>
                </a:lnTo>
                <a:cubicBezTo>
                  <a:pt x="9085743" y="3358494"/>
                  <a:pt x="9095050" y="3361641"/>
                  <a:pt x="9106559" y="3363350"/>
                </a:cubicBezTo>
                <a:cubicBezTo>
                  <a:pt x="9106559" y="3364609"/>
                  <a:pt x="9111909" y="3366767"/>
                  <a:pt x="9122609" y="3369824"/>
                </a:cubicBezTo>
                <a:lnTo>
                  <a:pt x="9123688" y="3369824"/>
                </a:lnTo>
                <a:lnTo>
                  <a:pt x="9126925" y="3367666"/>
                </a:lnTo>
                <a:lnTo>
                  <a:pt x="9131241" y="3367666"/>
                </a:lnTo>
                <a:lnTo>
                  <a:pt x="9135557" y="3369824"/>
                </a:lnTo>
                <a:cubicBezTo>
                  <a:pt x="9141672" y="3367126"/>
                  <a:pt x="9147741" y="3361461"/>
                  <a:pt x="9153765" y="3352829"/>
                </a:cubicBezTo>
                <a:lnTo>
                  <a:pt x="9155923" y="3352829"/>
                </a:lnTo>
                <a:cubicBezTo>
                  <a:pt x="9158081" y="3353009"/>
                  <a:pt x="9160239" y="3356516"/>
                  <a:pt x="9162397" y="3363350"/>
                </a:cubicBezTo>
                <a:cubicBezTo>
                  <a:pt x="9173907" y="3365148"/>
                  <a:pt x="9179662" y="3368340"/>
                  <a:pt x="9179662" y="3372926"/>
                </a:cubicBezTo>
                <a:lnTo>
                  <a:pt x="9186001" y="3371982"/>
                </a:lnTo>
                <a:lnTo>
                  <a:pt x="9191396" y="3374005"/>
                </a:lnTo>
                <a:lnTo>
                  <a:pt x="9193554" y="3370903"/>
                </a:lnTo>
                <a:lnTo>
                  <a:pt x="9190317" y="3349592"/>
                </a:lnTo>
                <a:lnTo>
                  <a:pt x="9191396" y="3348513"/>
                </a:lnTo>
                <a:lnTo>
                  <a:pt x="9194633" y="3348513"/>
                </a:lnTo>
                <a:lnTo>
                  <a:pt x="9223631" y="3355932"/>
                </a:lnTo>
                <a:lnTo>
                  <a:pt x="9231184" y="3354853"/>
                </a:lnTo>
                <a:cubicBezTo>
                  <a:pt x="9231184" y="3356831"/>
                  <a:pt x="9236219" y="3359663"/>
                  <a:pt x="9246290" y="3363350"/>
                </a:cubicBezTo>
                <a:lnTo>
                  <a:pt x="9246290" y="3365508"/>
                </a:lnTo>
                <a:lnTo>
                  <a:pt x="9248313" y="3365508"/>
                </a:lnTo>
                <a:cubicBezTo>
                  <a:pt x="9248313" y="3362720"/>
                  <a:pt x="9250471" y="3361327"/>
                  <a:pt x="9254787" y="3361327"/>
                </a:cubicBezTo>
                <a:lnTo>
                  <a:pt x="9259103" y="3361327"/>
                </a:lnTo>
                <a:lnTo>
                  <a:pt x="9263419" y="3364429"/>
                </a:lnTo>
                <a:lnTo>
                  <a:pt x="9280548" y="3355932"/>
                </a:lnTo>
                <a:lnTo>
                  <a:pt x="9279469" y="3354853"/>
                </a:lnTo>
                <a:lnTo>
                  <a:pt x="9279469" y="3350671"/>
                </a:lnTo>
                <a:cubicBezTo>
                  <a:pt x="9285044" y="3344288"/>
                  <a:pt x="9289001" y="3341095"/>
                  <a:pt x="9291338" y="3341095"/>
                </a:cubicBezTo>
                <a:close/>
                <a:moveTo>
                  <a:pt x="6734657" y="3340960"/>
                </a:moveTo>
                <a:cubicBezTo>
                  <a:pt x="6738434" y="3340960"/>
                  <a:pt x="6750213" y="3344872"/>
                  <a:pt x="6769995" y="3352695"/>
                </a:cubicBezTo>
                <a:cubicBezTo>
                  <a:pt x="6782133" y="3356651"/>
                  <a:pt x="6788203" y="3359888"/>
                  <a:pt x="6788203" y="3362406"/>
                </a:cubicBezTo>
                <a:lnTo>
                  <a:pt x="6788203" y="3365643"/>
                </a:lnTo>
                <a:lnTo>
                  <a:pt x="6786045" y="3367801"/>
                </a:lnTo>
                <a:lnTo>
                  <a:pt x="6779706" y="3366722"/>
                </a:lnTo>
                <a:cubicBezTo>
                  <a:pt x="6759654" y="3377602"/>
                  <a:pt x="6746437" y="3387583"/>
                  <a:pt x="6740052" y="3396664"/>
                </a:cubicBezTo>
                <a:cubicBezTo>
                  <a:pt x="6734298" y="3399901"/>
                  <a:pt x="6731420" y="3403498"/>
                  <a:pt x="6731420" y="3407454"/>
                </a:cubicBezTo>
                <a:lnTo>
                  <a:pt x="6732499" y="3408533"/>
                </a:lnTo>
                <a:lnTo>
                  <a:pt x="6733578" y="3408533"/>
                </a:lnTo>
                <a:lnTo>
                  <a:pt x="6740052" y="3406375"/>
                </a:lnTo>
                <a:lnTo>
                  <a:pt x="6743289" y="3406375"/>
                </a:lnTo>
                <a:lnTo>
                  <a:pt x="6745312" y="3408533"/>
                </a:lnTo>
                <a:cubicBezTo>
                  <a:pt x="6743964" y="3411680"/>
                  <a:pt x="6742570" y="3413434"/>
                  <a:pt x="6741131" y="3413793"/>
                </a:cubicBezTo>
                <a:lnTo>
                  <a:pt x="6731420" y="3413793"/>
                </a:lnTo>
                <a:lnTo>
                  <a:pt x="6719686" y="3415951"/>
                </a:lnTo>
                <a:lnTo>
                  <a:pt x="6707817" y="3411635"/>
                </a:lnTo>
                <a:lnTo>
                  <a:pt x="6697162" y="3415951"/>
                </a:lnTo>
                <a:lnTo>
                  <a:pt x="6690688" y="3413793"/>
                </a:lnTo>
                <a:lnTo>
                  <a:pt x="6682191" y="3417030"/>
                </a:lnTo>
                <a:lnTo>
                  <a:pt x="6666006" y="3415951"/>
                </a:lnTo>
                <a:lnTo>
                  <a:pt x="6663848" y="3418109"/>
                </a:lnTo>
                <a:lnTo>
                  <a:pt x="6662769" y="3418109"/>
                </a:lnTo>
                <a:cubicBezTo>
                  <a:pt x="6660341" y="3418109"/>
                  <a:pt x="6657509" y="3416671"/>
                  <a:pt x="6654272" y="3413793"/>
                </a:cubicBezTo>
                <a:lnTo>
                  <a:pt x="6644560" y="3414872"/>
                </a:lnTo>
                <a:lnTo>
                  <a:pt x="6644560" y="3410691"/>
                </a:lnTo>
                <a:lnTo>
                  <a:pt x="6648877" y="3406375"/>
                </a:lnTo>
                <a:lnTo>
                  <a:pt x="6651035" y="3406375"/>
                </a:lnTo>
                <a:lnTo>
                  <a:pt x="6660746" y="3408533"/>
                </a:lnTo>
                <a:lnTo>
                  <a:pt x="6668164" y="3407454"/>
                </a:lnTo>
                <a:lnTo>
                  <a:pt x="6673559" y="3411635"/>
                </a:lnTo>
                <a:cubicBezTo>
                  <a:pt x="6676077" y="3408128"/>
                  <a:pt x="6679628" y="3406375"/>
                  <a:pt x="6684214" y="3406375"/>
                </a:cubicBezTo>
                <a:lnTo>
                  <a:pt x="6687451" y="3406375"/>
                </a:lnTo>
                <a:lnTo>
                  <a:pt x="6699320" y="3407454"/>
                </a:lnTo>
                <a:lnTo>
                  <a:pt x="6705659" y="3405296"/>
                </a:lnTo>
                <a:lnTo>
                  <a:pt x="6708896" y="3406375"/>
                </a:lnTo>
                <a:lnTo>
                  <a:pt x="6708896" y="3405296"/>
                </a:lnTo>
                <a:cubicBezTo>
                  <a:pt x="6708896" y="3400261"/>
                  <a:pt x="6710695" y="3397743"/>
                  <a:pt x="6714291" y="3397743"/>
                </a:cubicBezTo>
                <a:lnTo>
                  <a:pt x="6713212" y="3396664"/>
                </a:lnTo>
                <a:lnTo>
                  <a:pt x="6713212" y="3395585"/>
                </a:lnTo>
                <a:cubicBezTo>
                  <a:pt x="6715190" y="3384705"/>
                  <a:pt x="6719821" y="3371128"/>
                  <a:pt x="6727104" y="3354853"/>
                </a:cubicBezTo>
                <a:lnTo>
                  <a:pt x="6721844" y="3347434"/>
                </a:lnTo>
                <a:lnTo>
                  <a:pt x="6721844" y="3345276"/>
                </a:lnTo>
                <a:cubicBezTo>
                  <a:pt x="6721844" y="3342759"/>
                  <a:pt x="6726115" y="3341320"/>
                  <a:pt x="6734657" y="3340960"/>
                </a:cubicBezTo>
                <a:close/>
                <a:moveTo>
                  <a:pt x="8663507" y="3340556"/>
                </a:moveTo>
                <a:cubicBezTo>
                  <a:pt x="8672229" y="3341095"/>
                  <a:pt x="8676590" y="3342174"/>
                  <a:pt x="8676590" y="3343793"/>
                </a:cubicBezTo>
                <a:lnTo>
                  <a:pt x="8676590" y="3349323"/>
                </a:lnTo>
                <a:lnTo>
                  <a:pt x="8683199" y="3349323"/>
                </a:lnTo>
                <a:lnTo>
                  <a:pt x="8683199" y="3343793"/>
                </a:lnTo>
                <a:cubicBezTo>
                  <a:pt x="8683918" y="3341635"/>
                  <a:pt x="8686076" y="3340556"/>
                  <a:pt x="8689673" y="3340556"/>
                </a:cubicBezTo>
                <a:cubicBezTo>
                  <a:pt x="8690392" y="3346400"/>
                  <a:pt x="8693314" y="3349323"/>
                  <a:pt x="8698440" y="3349323"/>
                </a:cubicBezTo>
                <a:cubicBezTo>
                  <a:pt x="8700238" y="3345636"/>
                  <a:pt x="8703160" y="3343793"/>
                  <a:pt x="8707207" y="3343793"/>
                </a:cubicBezTo>
                <a:cubicBezTo>
                  <a:pt x="8717367" y="3348199"/>
                  <a:pt x="8722448" y="3352200"/>
                  <a:pt x="8722448" y="3355797"/>
                </a:cubicBezTo>
                <a:lnTo>
                  <a:pt x="8715839" y="3361327"/>
                </a:lnTo>
                <a:lnTo>
                  <a:pt x="8716918" y="3365643"/>
                </a:lnTo>
                <a:lnTo>
                  <a:pt x="8715839" y="3374410"/>
                </a:lnTo>
                <a:lnTo>
                  <a:pt x="8731080" y="3376568"/>
                </a:lnTo>
                <a:cubicBezTo>
                  <a:pt x="8731080" y="3374500"/>
                  <a:pt x="8737284" y="3368655"/>
                  <a:pt x="8749692" y="3359034"/>
                </a:cubicBezTo>
                <a:lnTo>
                  <a:pt x="8755087" y="3359034"/>
                </a:lnTo>
                <a:cubicBezTo>
                  <a:pt x="8761472" y="3363979"/>
                  <a:pt x="8766912" y="3366902"/>
                  <a:pt x="8771407" y="3367801"/>
                </a:cubicBezTo>
                <a:cubicBezTo>
                  <a:pt x="8777252" y="3377422"/>
                  <a:pt x="8782377" y="3383986"/>
                  <a:pt x="8786783" y="3387492"/>
                </a:cubicBezTo>
                <a:lnTo>
                  <a:pt x="8786783" y="3389650"/>
                </a:lnTo>
                <a:lnTo>
                  <a:pt x="8778016" y="3400575"/>
                </a:lnTo>
                <a:lnTo>
                  <a:pt x="8778016" y="3411365"/>
                </a:lnTo>
                <a:cubicBezTo>
                  <a:pt x="8778016" y="3424134"/>
                  <a:pt x="8776578" y="3431777"/>
                  <a:pt x="8773700" y="3434294"/>
                </a:cubicBezTo>
                <a:cubicBezTo>
                  <a:pt x="8776578" y="3443016"/>
                  <a:pt x="8778016" y="3449580"/>
                  <a:pt x="8778016" y="3453986"/>
                </a:cubicBezTo>
                <a:cubicBezTo>
                  <a:pt x="8775139" y="3457943"/>
                  <a:pt x="8773700" y="3464821"/>
                  <a:pt x="8773700" y="3474622"/>
                </a:cubicBezTo>
                <a:lnTo>
                  <a:pt x="8774779" y="3475701"/>
                </a:lnTo>
                <a:lnTo>
                  <a:pt x="8775858" y="3475701"/>
                </a:lnTo>
                <a:lnTo>
                  <a:pt x="8785704" y="3469227"/>
                </a:lnTo>
                <a:cubicBezTo>
                  <a:pt x="8785704" y="3471385"/>
                  <a:pt x="8790425" y="3475027"/>
                  <a:pt x="8799866" y="3480152"/>
                </a:cubicBezTo>
                <a:cubicBezTo>
                  <a:pt x="8799866" y="3485187"/>
                  <a:pt x="8803867" y="3488784"/>
                  <a:pt x="8811870" y="3490942"/>
                </a:cubicBezTo>
                <a:cubicBezTo>
                  <a:pt x="8811870" y="3492830"/>
                  <a:pt x="8815467" y="3496112"/>
                  <a:pt x="8822660" y="3500788"/>
                </a:cubicBezTo>
                <a:lnTo>
                  <a:pt x="8824953" y="3505104"/>
                </a:lnTo>
                <a:lnTo>
                  <a:pt x="8824953" y="3508476"/>
                </a:lnTo>
                <a:cubicBezTo>
                  <a:pt x="8823604" y="3510994"/>
                  <a:pt x="8821401" y="3512792"/>
                  <a:pt x="8818344" y="3513871"/>
                </a:cubicBezTo>
                <a:lnTo>
                  <a:pt x="8806340" y="3510634"/>
                </a:lnTo>
                <a:lnTo>
                  <a:pt x="8767091" y="3526954"/>
                </a:lnTo>
                <a:lnTo>
                  <a:pt x="8759538" y="3524796"/>
                </a:lnTo>
                <a:cubicBezTo>
                  <a:pt x="8756931" y="3525335"/>
                  <a:pt x="8754728" y="3527493"/>
                  <a:pt x="8752929" y="3531270"/>
                </a:cubicBezTo>
                <a:lnTo>
                  <a:pt x="8752929" y="3532349"/>
                </a:lnTo>
                <a:cubicBezTo>
                  <a:pt x="8755447" y="3535136"/>
                  <a:pt x="8762730" y="3538418"/>
                  <a:pt x="8774779" y="3542195"/>
                </a:cubicBezTo>
                <a:lnTo>
                  <a:pt x="8775858" y="3543274"/>
                </a:lnTo>
                <a:lnTo>
                  <a:pt x="8787862" y="3540037"/>
                </a:lnTo>
                <a:cubicBezTo>
                  <a:pt x="8791819" y="3540037"/>
                  <a:pt x="8796179" y="3542240"/>
                  <a:pt x="8800945" y="3546646"/>
                </a:cubicBezTo>
                <a:lnTo>
                  <a:pt x="8802024" y="3546646"/>
                </a:lnTo>
                <a:lnTo>
                  <a:pt x="8806340" y="3545432"/>
                </a:lnTo>
                <a:lnTo>
                  <a:pt x="8815107" y="3550962"/>
                </a:lnTo>
                <a:lnTo>
                  <a:pt x="8826032" y="3549883"/>
                </a:lnTo>
                <a:lnTo>
                  <a:pt x="8828190" y="3553120"/>
                </a:lnTo>
                <a:lnTo>
                  <a:pt x="8803103" y="3584680"/>
                </a:lnTo>
                <a:lnTo>
                  <a:pt x="8792178" y="3597763"/>
                </a:lnTo>
                <a:lnTo>
                  <a:pt x="8795415" y="3601135"/>
                </a:lnTo>
                <a:lnTo>
                  <a:pt x="8795415" y="3603293"/>
                </a:lnTo>
                <a:lnTo>
                  <a:pt x="8793257" y="3605451"/>
                </a:lnTo>
                <a:lnTo>
                  <a:pt x="8791099" y="3605451"/>
                </a:lnTo>
                <a:cubicBezTo>
                  <a:pt x="8787862" y="3605451"/>
                  <a:pt x="8784580" y="3604013"/>
                  <a:pt x="8781253" y="3601135"/>
                </a:cubicBezTo>
                <a:lnTo>
                  <a:pt x="8773700" y="3602214"/>
                </a:lnTo>
                <a:lnTo>
                  <a:pt x="8772621" y="3602214"/>
                </a:lnTo>
                <a:cubicBezTo>
                  <a:pt x="8769114" y="3602214"/>
                  <a:pt x="8761112" y="3597134"/>
                  <a:pt x="8748613" y="3586973"/>
                </a:cubicBezTo>
                <a:lnTo>
                  <a:pt x="8747534" y="3585894"/>
                </a:lnTo>
                <a:lnTo>
                  <a:pt x="8747534" y="3584680"/>
                </a:lnTo>
                <a:cubicBezTo>
                  <a:pt x="8748254" y="3581084"/>
                  <a:pt x="8749692" y="3579285"/>
                  <a:pt x="8751850" y="3579285"/>
                </a:cubicBezTo>
                <a:lnTo>
                  <a:pt x="8751850" y="3578206"/>
                </a:lnTo>
                <a:cubicBezTo>
                  <a:pt x="8742949" y="3577487"/>
                  <a:pt x="8734586" y="3573846"/>
                  <a:pt x="8726764" y="3567281"/>
                </a:cubicBezTo>
                <a:lnTo>
                  <a:pt x="8726764" y="3565123"/>
                </a:lnTo>
                <a:lnTo>
                  <a:pt x="8725685" y="3566202"/>
                </a:lnTo>
                <a:lnTo>
                  <a:pt x="8723527" y="3566202"/>
                </a:lnTo>
                <a:cubicBezTo>
                  <a:pt x="8718581" y="3559279"/>
                  <a:pt x="8712781" y="3554199"/>
                  <a:pt x="8706128" y="3550962"/>
                </a:cubicBezTo>
                <a:lnTo>
                  <a:pt x="8704914" y="3549883"/>
                </a:lnTo>
                <a:lnTo>
                  <a:pt x="8703835" y="3549883"/>
                </a:lnTo>
                <a:lnTo>
                  <a:pt x="8699519" y="3553120"/>
                </a:lnTo>
                <a:lnTo>
                  <a:pt x="8697361" y="3553120"/>
                </a:lnTo>
                <a:lnTo>
                  <a:pt x="8696282" y="3552041"/>
                </a:lnTo>
                <a:cubicBezTo>
                  <a:pt x="8682614" y="3557885"/>
                  <a:pt x="8673173" y="3563325"/>
                  <a:pt x="8667958" y="3568360"/>
                </a:cubicBezTo>
                <a:lnTo>
                  <a:pt x="8654875" y="3568360"/>
                </a:lnTo>
                <a:lnTo>
                  <a:pt x="8640713" y="3576048"/>
                </a:lnTo>
                <a:lnTo>
                  <a:pt x="8639634" y="3574969"/>
                </a:lnTo>
                <a:lnTo>
                  <a:pt x="8639634" y="3573890"/>
                </a:lnTo>
                <a:cubicBezTo>
                  <a:pt x="8637746" y="3573890"/>
                  <a:pt x="8635902" y="3577127"/>
                  <a:pt x="8634104" y="3583601"/>
                </a:cubicBezTo>
                <a:lnTo>
                  <a:pt x="8633025" y="3584680"/>
                </a:lnTo>
                <a:lnTo>
                  <a:pt x="8631946" y="3584680"/>
                </a:lnTo>
                <a:lnTo>
                  <a:pt x="8627630" y="3583601"/>
                </a:lnTo>
                <a:cubicBezTo>
                  <a:pt x="8604701" y="3591964"/>
                  <a:pt x="8593057" y="3597808"/>
                  <a:pt x="8592697" y="3601135"/>
                </a:cubicBezTo>
                <a:lnTo>
                  <a:pt x="8591618" y="3602214"/>
                </a:lnTo>
                <a:cubicBezTo>
                  <a:pt x="8591618" y="3604372"/>
                  <a:pt x="8590899" y="3605451"/>
                  <a:pt x="8589460" y="3605451"/>
                </a:cubicBezTo>
                <a:lnTo>
                  <a:pt x="8588381" y="3605451"/>
                </a:lnTo>
                <a:cubicBezTo>
                  <a:pt x="8584695" y="3604372"/>
                  <a:pt x="8582851" y="3601810"/>
                  <a:pt x="8582851" y="3597763"/>
                </a:cubicBezTo>
                <a:cubicBezTo>
                  <a:pt x="8580693" y="3597763"/>
                  <a:pt x="8579614" y="3597044"/>
                  <a:pt x="8579614" y="3595605"/>
                </a:cubicBezTo>
                <a:lnTo>
                  <a:pt x="8579614" y="3592368"/>
                </a:lnTo>
                <a:lnTo>
                  <a:pt x="8580693" y="3592368"/>
                </a:lnTo>
                <a:lnTo>
                  <a:pt x="8583930" y="3594526"/>
                </a:lnTo>
                <a:lnTo>
                  <a:pt x="8583930" y="3593447"/>
                </a:lnTo>
                <a:lnTo>
                  <a:pt x="8575298" y="3584680"/>
                </a:lnTo>
                <a:lnTo>
                  <a:pt x="8575298" y="3580364"/>
                </a:lnTo>
                <a:lnTo>
                  <a:pt x="8576377" y="3580364"/>
                </a:lnTo>
                <a:cubicBezTo>
                  <a:pt x="8583840" y="3582343"/>
                  <a:pt x="8589640" y="3584905"/>
                  <a:pt x="8593776" y="3588052"/>
                </a:cubicBezTo>
                <a:lnTo>
                  <a:pt x="8598092" y="3586973"/>
                </a:lnTo>
                <a:lnTo>
                  <a:pt x="8598092" y="3585894"/>
                </a:lnTo>
                <a:cubicBezTo>
                  <a:pt x="8590899" y="3585894"/>
                  <a:pt x="8586898" y="3584051"/>
                  <a:pt x="8586088" y="3580364"/>
                </a:cubicBezTo>
                <a:lnTo>
                  <a:pt x="8583930" y="3580364"/>
                </a:lnTo>
                <a:cubicBezTo>
                  <a:pt x="8576647" y="3580364"/>
                  <a:pt x="8573006" y="3577083"/>
                  <a:pt x="8573006" y="3570518"/>
                </a:cubicBezTo>
                <a:lnTo>
                  <a:pt x="8570848" y="3568360"/>
                </a:lnTo>
                <a:lnTo>
                  <a:pt x="8570848" y="3560807"/>
                </a:lnTo>
                <a:lnTo>
                  <a:pt x="8566532" y="3548804"/>
                </a:lnTo>
                <a:lnTo>
                  <a:pt x="8566532" y="3545432"/>
                </a:lnTo>
                <a:cubicBezTo>
                  <a:pt x="8566532" y="3543993"/>
                  <a:pt x="8567610" y="3543274"/>
                  <a:pt x="8569768" y="3543274"/>
                </a:cubicBezTo>
                <a:lnTo>
                  <a:pt x="8576377" y="3546646"/>
                </a:lnTo>
                <a:lnTo>
                  <a:pt x="8582851" y="3544353"/>
                </a:lnTo>
                <a:lnTo>
                  <a:pt x="8583930" y="3544353"/>
                </a:lnTo>
                <a:cubicBezTo>
                  <a:pt x="8586898" y="3546601"/>
                  <a:pt x="8590899" y="3547725"/>
                  <a:pt x="8595934" y="3547725"/>
                </a:cubicBezTo>
                <a:cubicBezTo>
                  <a:pt x="8598902" y="3547725"/>
                  <a:pt x="8600385" y="3541880"/>
                  <a:pt x="8600385" y="3530191"/>
                </a:cubicBezTo>
                <a:lnTo>
                  <a:pt x="8603622" y="3524796"/>
                </a:lnTo>
                <a:lnTo>
                  <a:pt x="8597013" y="3504025"/>
                </a:lnTo>
                <a:lnTo>
                  <a:pt x="8597013" y="3499709"/>
                </a:lnTo>
                <a:lnTo>
                  <a:pt x="8604701" y="3474622"/>
                </a:lnTo>
                <a:cubicBezTo>
                  <a:pt x="8602543" y="3474622"/>
                  <a:pt x="8601104" y="3471700"/>
                  <a:pt x="8600385" y="3465855"/>
                </a:cubicBezTo>
                <a:lnTo>
                  <a:pt x="8599171" y="3398282"/>
                </a:lnTo>
                <a:lnTo>
                  <a:pt x="8597013" y="3391808"/>
                </a:lnTo>
                <a:cubicBezTo>
                  <a:pt x="8597013" y="3383986"/>
                  <a:pt x="8599216" y="3379265"/>
                  <a:pt x="8603622" y="3377647"/>
                </a:cubicBezTo>
                <a:lnTo>
                  <a:pt x="8601464" y="3375489"/>
                </a:lnTo>
                <a:lnTo>
                  <a:pt x="8598092" y="3376568"/>
                </a:lnTo>
                <a:lnTo>
                  <a:pt x="8597013" y="3375489"/>
                </a:lnTo>
                <a:lnTo>
                  <a:pt x="8597013" y="3374410"/>
                </a:lnTo>
                <a:cubicBezTo>
                  <a:pt x="8597013" y="3365688"/>
                  <a:pt x="8598857" y="3361327"/>
                  <a:pt x="8602543" y="3361327"/>
                </a:cubicBezTo>
                <a:cubicBezTo>
                  <a:pt x="8629608" y="3369060"/>
                  <a:pt x="8647052" y="3375579"/>
                  <a:pt x="8654875" y="3380884"/>
                </a:cubicBezTo>
                <a:lnTo>
                  <a:pt x="8664586" y="3380884"/>
                </a:lnTo>
                <a:lnTo>
                  <a:pt x="8667958" y="3378726"/>
                </a:lnTo>
                <a:lnTo>
                  <a:pt x="8665665" y="3372117"/>
                </a:lnTo>
                <a:lnTo>
                  <a:pt x="8665665" y="3366722"/>
                </a:lnTo>
                <a:lnTo>
                  <a:pt x="8667958" y="3353639"/>
                </a:lnTo>
                <a:lnTo>
                  <a:pt x="8662428" y="3344872"/>
                </a:lnTo>
                <a:lnTo>
                  <a:pt x="8662428" y="3342714"/>
                </a:lnTo>
                <a:lnTo>
                  <a:pt x="8663507" y="3341635"/>
                </a:lnTo>
                <a:close/>
                <a:moveTo>
                  <a:pt x="7590600" y="3340421"/>
                </a:moveTo>
                <a:cubicBezTo>
                  <a:pt x="7594736" y="3344377"/>
                  <a:pt x="7604448" y="3346895"/>
                  <a:pt x="7619733" y="3347974"/>
                </a:cubicBezTo>
                <a:cubicBezTo>
                  <a:pt x="7619733" y="3351031"/>
                  <a:pt x="7627646" y="3354987"/>
                  <a:pt x="7643472" y="3359843"/>
                </a:cubicBezTo>
                <a:lnTo>
                  <a:pt x="7643472" y="3360922"/>
                </a:lnTo>
                <a:cubicBezTo>
                  <a:pt x="7638076" y="3368655"/>
                  <a:pt x="7631962" y="3373690"/>
                  <a:pt x="7625128" y="3376028"/>
                </a:cubicBezTo>
                <a:cubicBezTo>
                  <a:pt x="7625128" y="3385200"/>
                  <a:pt x="7619374" y="3390595"/>
                  <a:pt x="7607864" y="3392213"/>
                </a:cubicBezTo>
                <a:lnTo>
                  <a:pt x="7607864" y="3395450"/>
                </a:lnTo>
                <a:cubicBezTo>
                  <a:pt x="7607864" y="3397608"/>
                  <a:pt x="7612540" y="3399766"/>
                  <a:pt x="7621891" y="3401924"/>
                </a:cubicBezTo>
                <a:lnTo>
                  <a:pt x="7628365" y="3401924"/>
                </a:lnTo>
                <a:lnTo>
                  <a:pt x="7628365" y="3396529"/>
                </a:lnTo>
                <a:cubicBezTo>
                  <a:pt x="7628365" y="3392573"/>
                  <a:pt x="7629804" y="3390055"/>
                  <a:pt x="7632682" y="3388976"/>
                </a:cubicBezTo>
                <a:cubicBezTo>
                  <a:pt x="7640954" y="3388976"/>
                  <a:pt x="7650305" y="3392213"/>
                  <a:pt x="7660736" y="3398687"/>
                </a:cubicBezTo>
                <a:lnTo>
                  <a:pt x="7670447" y="3401924"/>
                </a:lnTo>
                <a:lnTo>
                  <a:pt x="7679079" y="3399766"/>
                </a:lnTo>
                <a:lnTo>
                  <a:pt x="7683260" y="3400845"/>
                </a:lnTo>
                <a:lnTo>
                  <a:pt x="7682181" y="3394371"/>
                </a:lnTo>
                <a:lnTo>
                  <a:pt x="7686497" y="3384660"/>
                </a:lnTo>
                <a:lnTo>
                  <a:pt x="7685418" y="3383581"/>
                </a:lnTo>
                <a:lnTo>
                  <a:pt x="7684339" y="3383581"/>
                </a:lnTo>
                <a:lnTo>
                  <a:pt x="7676921" y="3390055"/>
                </a:lnTo>
                <a:lnTo>
                  <a:pt x="7673684" y="3390055"/>
                </a:lnTo>
                <a:lnTo>
                  <a:pt x="7665052" y="3387897"/>
                </a:lnTo>
                <a:lnTo>
                  <a:pt x="7658578" y="3390055"/>
                </a:lnTo>
                <a:cubicBezTo>
                  <a:pt x="7642033" y="3388257"/>
                  <a:pt x="7633760" y="3385379"/>
                  <a:pt x="7633760" y="3381423"/>
                </a:cubicBezTo>
                <a:lnTo>
                  <a:pt x="7632682" y="3380344"/>
                </a:lnTo>
                <a:lnTo>
                  <a:pt x="7632682" y="3379265"/>
                </a:lnTo>
                <a:cubicBezTo>
                  <a:pt x="7633760" y="3375668"/>
                  <a:pt x="7636278" y="3373870"/>
                  <a:pt x="7640234" y="3373870"/>
                </a:cubicBezTo>
                <a:lnTo>
                  <a:pt x="7656420" y="3378186"/>
                </a:lnTo>
                <a:cubicBezTo>
                  <a:pt x="7656420" y="3376208"/>
                  <a:pt x="7660016" y="3374769"/>
                  <a:pt x="7667210" y="3373870"/>
                </a:cubicBezTo>
                <a:lnTo>
                  <a:pt x="7670447" y="3373870"/>
                </a:lnTo>
                <a:cubicBezTo>
                  <a:pt x="7674763" y="3373870"/>
                  <a:pt x="7676921" y="3376028"/>
                  <a:pt x="7676921" y="3380344"/>
                </a:cubicBezTo>
                <a:lnTo>
                  <a:pt x="7679079" y="3380344"/>
                </a:lnTo>
                <a:cubicBezTo>
                  <a:pt x="7684024" y="3378186"/>
                  <a:pt x="7686497" y="3375309"/>
                  <a:pt x="7686497" y="3371712"/>
                </a:cubicBezTo>
                <a:lnTo>
                  <a:pt x="7686497" y="3354448"/>
                </a:lnTo>
                <a:lnTo>
                  <a:pt x="7689734" y="3349053"/>
                </a:lnTo>
                <a:lnTo>
                  <a:pt x="7685418" y="3344737"/>
                </a:lnTo>
                <a:lnTo>
                  <a:pt x="7685418" y="3343658"/>
                </a:lnTo>
                <a:cubicBezTo>
                  <a:pt x="7685418" y="3342399"/>
                  <a:pt x="7687216" y="3341320"/>
                  <a:pt x="7690813" y="3340421"/>
                </a:cubicBezTo>
                <a:lnTo>
                  <a:pt x="7699445" y="3341500"/>
                </a:lnTo>
                <a:lnTo>
                  <a:pt x="7704840" y="3340421"/>
                </a:lnTo>
                <a:lnTo>
                  <a:pt x="7706998" y="3342579"/>
                </a:lnTo>
                <a:lnTo>
                  <a:pt x="7709156" y="3342579"/>
                </a:lnTo>
                <a:lnTo>
                  <a:pt x="7709156" y="3341500"/>
                </a:lnTo>
                <a:lnTo>
                  <a:pt x="7716709" y="3342579"/>
                </a:lnTo>
                <a:lnTo>
                  <a:pt x="7717788" y="3342579"/>
                </a:lnTo>
                <a:lnTo>
                  <a:pt x="7727499" y="3341500"/>
                </a:lnTo>
                <a:cubicBezTo>
                  <a:pt x="7739908" y="3345097"/>
                  <a:pt x="7746382" y="3347974"/>
                  <a:pt x="7746921" y="3350132"/>
                </a:cubicBezTo>
                <a:lnTo>
                  <a:pt x="7746921" y="3352290"/>
                </a:lnTo>
                <a:cubicBezTo>
                  <a:pt x="7746921" y="3354808"/>
                  <a:pt x="7743324" y="3356606"/>
                  <a:pt x="7736131" y="3357685"/>
                </a:cubicBezTo>
                <a:cubicBezTo>
                  <a:pt x="7736670" y="3365418"/>
                  <a:pt x="7737750" y="3370094"/>
                  <a:pt x="7739368" y="3371712"/>
                </a:cubicBezTo>
                <a:lnTo>
                  <a:pt x="7738289" y="3378186"/>
                </a:lnTo>
                <a:lnTo>
                  <a:pt x="7740447" y="3378186"/>
                </a:lnTo>
                <a:lnTo>
                  <a:pt x="7744763" y="3377107"/>
                </a:lnTo>
                <a:lnTo>
                  <a:pt x="7751237" y="3379265"/>
                </a:lnTo>
                <a:lnTo>
                  <a:pt x="7752316" y="3379265"/>
                </a:lnTo>
                <a:cubicBezTo>
                  <a:pt x="7755194" y="3378006"/>
                  <a:pt x="7758071" y="3373690"/>
                  <a:pt x="7760948" y="3366317"/>
                </a:cubicBezTo>
                <a:cubicBezTo>
                  <a:pt x="7762566" y="3366317"/>
                  <a:pt x="7767242" y="3360203"/>
                  <a:pt x="7774975" y="3347974"/>
                </a:cubicBezTo>
                <a:lnTo>
                  <a:pt x="7777133" y="3347974"/>
                </a:lnTo>
                <a:lnTo>
                  <a:pt x="7789002" y="3364159"/>
                </a:lnTo>
                <a:cubicBezTo>
                  <a:pt x="7789002" y="3366137"/>
                  <a:pt x="7792239" y="3368295"/>
                  <a:pt x="7798713" y="3370633"/>
                </a:cubicBezTo>
                <a:lnTo>
                  <a:pt x="7798713" y="3372791"/>
                </a:lnTo>
                <a:cubicBezTo>
                  <a:pt x="7803749" y="3374589"/>
                  <a:pt x="7806266" y="3376388"/>
                  <a:pt x="7806266" y="3378186"/>
                </a:cubicBezTo>
                <a:lnTo>
                  <a:pt x="7798713" y="3385739"/>
                </a:lnTo>
                <a:lnTo>
                  <a:pt x="7789002" y="3385739"/>
                </a:lnTo>
                <a:lnTo>
                  <a:pt x="7783607" y="3392213"/>
                </a:lnTo>
                <a:cubicBezTo>
                  <a:pt x="7783967" y="3393652"/>
                  <a:pt x="7789722" y="3397249"/>
                  <a:pt x="7800871" y="3403003"/>
                </a:cubicBezTo>
                <a:lnTo>
                  <a:pt x="7801950" y="3408398"/>
                </a:lnTo>
                <a:lnTo>
                  <a:pt x="7810582" y="3408398"/>
                </a:lnTo>
                <a:lnTo>
                  <a:pt x="7814898" y="3412714"/>
                </a:lnTo>
                <a:lnTo>
                  <a:pt x="7814898" y="3413793"/>
                </a:lnTo>
                <a:cubicBezTo>
                  <a:pt x="7814539" y="3415592"/>
                  <a:pt x="7809863" y="3418469"/>
                  <a:pt x="7800871" y="3422425"/>
                </a:cubicBezTo>
                <a:lnTo>
                  <a:pt x="7796555" y="3434294"/>
                </a:lnTo>
                <a:lnTo>
                  <a:pt x="7798713" y="3440768"/>
                </a:lnTo>
                <a:lnTo>
                  <a:pt x="7797634" y="3445084"/>
                </a:lnTo>
                <a:cubicBezTo>
                  <a:pt x="7801231" y="3449940"/>
                  <a:pt x="7803029" y="3453537"/>
                  <a:pt x="7803029" y="3455874"/>
                </a:cubicBezTo>
                <a:lnTo>
                  <a:pt x="7803029" y="3459111"/>
                </a:lnTo>
                <a:cubicBezTo>
                  <a:pt x="7798354" y="3473408"/>
                  <a:pt x="7793678" y="3480557"/>
                  <a:pt x="7789002" y="3480557"/>
                </a:cubicBezTo>
                <a:lnTo>
                  <a:pt x="7789002" y="3481636"/>
                </a:lnTo>
                <a:cubicBezTo>
                  <a:pt x="7789002" y="3483794"/>
                  <a:pt x="7793318" y="3486311"/>
                  <a:pt x="7801950" y="3489189"/>
                </a:cubicBezTo>
                <a:cubicBezTo>
                  <a:pt x="7801950" y="3491706"/>
                  <a:pt x="7804828" y="3495303"/>
                  <a:pt x="7810582" y="3499979"/>
                </a:cubicBezTo>
                <a:lnTo>
                  <a:pt x="7810582" y="3501058"/>
                </a:lnTo>
                <a:lnTo>
                  <a:pt x="7806266" y="3505374"/>
                </a:lnTo>
                <a:lnTo>
                  <a:pt x="7804108" y="3505374"/>
                </a:lnTo>
                <a:cubicBezTo>
                  <a:pt x="7795656" y="3505374"/>
                  <a:pt x="7786305" y="3506812"/>
                  <a:pt x="7776054" y="3509690"/>
                </a:cubicBezTo>
                <a:lnTo>
                  <a:pt x="7767422" y="3509690"/>
                </a:lnTo>
                <a:cubicBezTo>
                  <a:pt x="7762387" y="3509690"/>
                  <a:pt x="7758430" y="3508970"/>
                  <a:pt x="7755553" y="3507532"/>
                </a:cubicBezTo>
                <a:lnTo>
                  <a:pt x="7750158" y="3508611"/>
                </a:lnTo>
                <a:cubicBezTo>
                  <a:pt x="7737210" y="3507891"/>
                  <a:pt x="7730736" y="3505733"/>
                  <a:pt x="7730736" y="3502137"/>
                </a:cubicBezTo>
                <a:lnTo>
                  <a:pt x="7730736" y="3501058"/>
                </a:lnTo>
                <a:cubicBezTo>
                  <a:pt x="7730736" y="3499439"/>
                  <a:pt x="7733254" y="3498360"/>
                  <a:pt x="7738289" y="3497821"/>
                </a:cubicBezTo>
                <a:lnTo>
                  <a:pt x="7745842" y="3501058"/>
                </a:lnTo>
                <a:cubicBezTo>
                  <a:pt x="7756632" y="3498180"/>
                  <a:pt x="7762027" y="3493864"/>
                  <a:pt x="7762027" y="3488110"/>
                </a:cubicBezTo>
                <a:cubicBezTo>
                  <a:pt x="7759510" y="3485232"/>
                  <a:pt x="7752676" y="3481636"/>
                  <a:pt x="7741526" y="3477320"/>
                </a:cubicBezTo>
                <a:lnTo>
                  <a:pt x="7739368" y="3475162"/>
                </a:lnTo>
                <a:lnTo>
                  <a:pt x="7725341" y="3483794"/>
                </a:lnTo>
                <a:lnTo>
                  <a:pt x="7724262" y="3483794"/>
                </a:lnTo>
                <a:lnTo>
                  <a:pt x="7706998" y="3478399"/>
                </a:lnTo>
                <a:lnTo>
                  <a:pt x="7689734" y="3480557"/>
                </a:lnTo>
                <a:lnTo>
                  <a:pt x="7673684" y="3479478"/>
                </a:lnTo>
                <a:cubicBezTo>
                  <a:pt x="7672784" y="3482715"/>
                  <a:pt x="7669907" y="3485232"/>
                  <a:pt x="7665052" y="3487031"/>
                </a:cubicBezTo>
                <a:lnTo>
                  <a:pt x="7655340" y="3485952"/>
                </a:lnTo>
                <a:lnTo>
                  <a:pt x="7636998" y="3492426"/>
                </a:lnTo>
                <a:lnTo>
                  <a:pt x="7632682" y="3485952"/>
                </a:lnTo>
                <a:lnTo>
                  <a:pt x="7626207" y="3484873"/>
                </a:lnTo>
                <a:lnTo>
                  <a:pt x="7628365" y="3469901"/>
                </a:lnTo>
                <a:lnTo>
                  <a:pt x="7627286" y="3444005"/>
                </a:lnTo>
                <a:lnTo>
                  <a:pt x="7626207" y="3442926"/>
                </a:lnTo>
                <a:cubicBezTo>
                  <a:pt x="7619733" y="3442926"/>
                  <a:pt x="7616496" y="3445444"/>
                  <a:pt x="7616496" y="3450479"/>
                </a:cubicBezTo>
                <a:cubicBezTo>
                  <a:pt x="7620992" y="3451918"/>
                  <a:pt x="7623510" y="3453716"/>
                  <a:pt x="7624049" y="3455874"/>
                </a:cubicBezTo>
                <a:lnTo>
                  <a:pt x="7624049" y="3458032"/>
                </a:lnTo>
                <a:cubicBezTo>
                  <a:pt x="7619014" y="3463787"/>
                  <a:pt x="7616496" y="3470936"/>
                  <a:pt x="7616496" y="3479478"/>
                </a:cubicBezTo>
                <a:lnTo>
                  <a:pt x="7619733" y="3482715"/>
                </a:lnTo>
                <a:lnTo>
                  <a:pt x="7619733" y="3485952"/>
                </a:lnTo>
                <a:lnTo>
                  <a:pt x="7616496" y="3497821"/>
                </a:lnTo>
                <a:lnTo>
                  <a:pt x="7620812" y="3502137"/>
                </a:lnTo>
                <a:lnTo>
                  <a:pt x="7620812" y="3515085"/>
                </a:lnTo>
                <a:cubicBezTo>
                  <a:pt x="7620812" y="3517782"/>
                  <a:pt x="7618654" y="3521739"/>
                  <a:pt x="7614338" y="3526954"/>
                </a:cubicBezTo>
                <a:lnTo>
                  <a:pt x="7616496" y="3530191"/>
                </a:lnTo>
                <a:cubicBezTo>
                  <a:pt x="7612900" y="3533788"/>
                  <a:pt x="7610022" y="3535586"/>
                  <a:pt x="7607864" y="3535586"/>
                </a:cubicBezTo>
                <a:lnTo>
                  <a:pt x="7607864" y="3539902"/>
                </a:lnTo>
                <a:lnTo>
                  <a:pt x="7610022" y="3539902"/>
                </a:lnTo>
                <a:cubicBezTo>
                  <a:pt x="7610202" y="3536305"/>
                  <a:pt x="7611281" y="3534507"/>
                  <a:pt x="7613259" y="3534507"/>
                </a:cubicBezTo>
                <a:lnTo>
                  <a:pt x="7614338" y="3534507"/>
                </a:lnTo>
                <a:lnTo>
                  <a:pt x="7620812" y="3539902"/>
                </a:lnTo>
                <a:lnTo>
                  <a:pt x="7620812" y="3545297"/>
                </a:lnTo>
                <a:lnTo>
                  <a:pt x="7622970" y="3545297"/>
                </a:lnTo>
                <a:cubicBezTo>
                  <a:pt x="7633041" y="3541520"/>
                  <a:pt x="7638076" y="3536485"/>
                  <a:pt x="7638076" y="3530191"/>
                </a:cubicBezTo>
                <a:lnTo>
                  <a:pt x="7635918" y="3523717"/>
                </a:lnTo>
                <a:lnTo>
                  <a:pt x="7639156" y="3521559"/>
                </a:lnTo>
                <a:lnTo>
                  <a:pt x="7641314" y="3521559"/>
                </a:lnTo>
                <a:cubicBezTo>
                  <a:pt x="7647788" y="3524077"/>
                  <a:pt x="7651024" y="3531630"/>
                  <a:pt x="7651024" y="3544218"/>
                </a:cubicBezTo>
                <a:lnTo>
                  <a:pt x="7652104" y="3547455"/>
                </a:lnTo>
                <a:lnTo>
                  <a:pt x="7652104" y="3549613"/>
                </a:lnTo>
                <a:lnTo>
                  <a:pt x="7649946" y="3552850"/>
                </a:lnTo>
                <a:lnTo>
                  <a:pt x="7651024" y="3559324"/>
                </a:lnTo>
                <a:cubicBezTo>
                  <a:pt x="7649046" y="3565798"/>
                  <a:pt x="7647248" y="3569035"/>
                  <a:pt x="7645630" y="3569035"/>
                </a:cubicBezTo>
                <a:lnTo>
                  <a:pt x="7644550" y="3565798"/>
                </a:lnTo>
                <a:lnTo>
                  <a:pt x="7643472" y="3565798"/>
                </a:lnTo>
                <a:lnTo>
                  <a:pt x="7641314" y="3567956"/>
                </a:lnTo>
                <a:cubicBezTo>
                  <a:pt x="7641314" y="3569395"/>
                  <a:pt x="7642752" y="3570114"/>
                  <a:pt x="7645630" y="3570114"/>
                </a:cubicBezTo>
                <a:lnTo>
                  <a:pt x="7646708" y="3571193"/>
                </a:lnTo>
                <a:lnTo>
                  <a:pt x="7646708" y="3572272"/>
                </a:lnTo>
                <a:cubicBezTo>
                  <a:pt x="7646349" y="3574790"/>
                  <a:pt x="7642752" y="3579106"/>
                  <a:pt x="7635918" y="3585220"/>
                </a:cubicBezTo>
                <a:cubicBezTo>
                  <a:pt x="7634300" y="3589536"/>
                  <a:pt x="7631782" y="3591694"/>
                  <a:pt x="7628365" y="3591694"/>
                </a:cubicBezTo>
                <a:lnTo>
                  <a:pt x="7626207" y="3589536"/>
                </a:lnTo>
                <a:lnTo>
                  <a:pt x="7624049" y="3591694"/>
                </a:lnTo>
                <a:lnTo>
                  <a:pt x="7622970" y="3591694"/>
                </a:lnTo>
                <a:cubicBezTo>
                  <a:pt x="7621532" y="3591694"/>
                  <a:pt x="7620812" y="3590615"/>
                  <a:pt x="7620812" y="3588457"/>
                </a:cubicBezTo>
                <a:lnTo>
                  <a:pt x="7619733" y="3587378"/>
                </a:lnTo>
                <a:lnTo>
                  <a:pt x="7618654" y="3587378"/>
                </a:lnTo>
                <a:cubicBezTo>
                  <a:pt x="7618654" y="3593133"/>
                  <a:pt x="7616496" y="3596010"/>
                  <a:pt x="7612180" y="3596010"/>
                </a:cubicBezTo>
                <a:lnTo>
                  <a:pt x="7607864" y="3596010"/>
                </a:lnTo>
                <a:cubicBezTo>
                  <a:pt x="7605886" y="3596010"/>
                  <a:pt x="7604807" y="3594212"/>
                  <a:pt x="7604627" y="3590615"/>
                </a:cubicBezTo>
                <a:lnTo>
                  <a:pt x="7600311" y="3590615"/>
                </a:lnTo>
                <a:cubicBezTo>
                  <a:pt x="7599952" y="3597089"/>
                  <a:pt x="7598153" y="3600326"/>
                  <a:pt x="7594916" y="3600326"/>
                </a:cubicBezTo>
                <a:lnTo>
                  <a:pt x="7580889" y="3596010"/>
                </a:lnTo>
                <a:lnTo>
                  <a:pt x="7575494" y="3599247"/>
                </a:lnTo>
                <a:lnTo>
                  <a:pt x="7573336" y="3599247"/>
                </a:lnTo>
                <a:cubicBezTo>
                  <a:pt x="7571178" y="3599247"/>
                  <a:pt x="7569380" y="3596010"/>
                  <a:pt x="7567941" y="3589536"/>
                </a:cubicBezTo>
                <a:lnTo>
                  <a:pt x="7567941" y="3578746"/>
                </a:lnTo>
                <a:lnTo>
                  <a:pt x="7570099" y="3566877"/>
                </a:lnTo>
                <a:cubicBezTo>
                  <a:pt x="7568661" y="3566517"/>
                  <a:pt x="7567222" y="3564719"/>
                  <a:pt x="7565783" y="3561482"/>
                </a:cubicBezTo>
                <a:lnTo>
                  <a:pt x="7566862" y="3557166"/>
                </a:lnTo>
                <a:lnTo>
                  <a:pt x="7566862" y="3556087"/>
                </a:lnTo>
                <a:lnTo>
                  <a:pt x="7565783" y="3556087"/>
                </a:lnTo>
                <a:lnTo>
                  <a:pt x="7565783" y="3558245"/>
                </a:lnTo>
                <a:lnTo>
                  <a:pt x="7563625" y="3558245"/>
                </a:lnTo>
                <a:lnTo>
                  <a:pt x="7563625" y="3553929"/>
                </a:lnTo>
                <a:cubicBezTo>
                  <a:pt x="7563625" y="3552490"/>
                  <a:pt x="7564704" y="3551771"/>
                  <a:pt x="7566862" y="3551771"/>
                </a:cubicBezTo>
                <a:lnTo>
                  <a:pt x="7567941" y="3550692"/>
                </a:lnTo>
                <a:lnTo>
                  <a:pt x="7567941" y="3514006"/>
                </a:lnTo>
                <a:lnTo>
                  <a:pt x="7570099" y="3502137"/>
                </a:lnTo>
                <a:lnTo>
                  <a:pt x="7570099" y="3494584"/>
                </a:lnTo>
                <a:lnTo>
                  <a:pt x="7567941" y="3485952"/>
                </a:lnTo>
                <a:lnTo>
                  <a:pt x="7569020" y="3481636"/>
                </a:lnTo>
                <a:lnTo>
                  <a:pt x="7565783" y="3479478"/>
                </a:lnTo>
                <a:lnTo>
                  <a:pt x="7563625" y="3479478"/>
                </a:lnTo>
                <a:lnTo>
                  <a:pt x="7551756" y="3485952"/>
                </a:lnTo>
                <a:lnTo>
                  <a:pt x="7550677" y="3485952"/>
                </a:lnTo>
                <a:lnTo>
                  <a:pt x="7548519" y="3483794"/>
                </a:lnTo>
                <a:lnTo>
                  <a:pt x="7548519" y="3482715"/>
                </a:lnTo>
                <a:cubicBezTo>
                  <a:pt x="7550677" y="3478399"/>
                  <a:pt x="7553555" y="3474802"/>
                  <a:pt x="7557151" y="3471925"/>
                </a:cubicBezTo>
                <a:cubicBezTo>
                  <a:pt x="7557151" y="3468778"/>
                  <a:pt x="7562906" y="3460550"/>
                  <a:pt x="7574415" y="3447242"/>
                </a:cubicBezTo>
                <a:cubicBezTo>
                  <a:pt x="7576214" y="3447242"/>
                  <a:pt x="7578012" y="3444005"/>
                  <a:pt x="7579810" y="3437531"/>
                </a:cubicBezTo>
                <a:cubicBezTo>
                  <a:pt x="7582688" y="3437531"/>
                  <a:pt x="7584126" y="3435014"/>
                  <a:pt x="7584126" y="3429978"/>
                </a:cubicBezTo>
                <a:cubicBezTo>
                  <a:pt x="7586104" y="3425123"/>
                  <a:pt x="7588622" y="3421886"/>
                  <a:pt x="7591679" y="3420267"/>
                </a:cubicBezTo>
                <a:cubicBezTo>
                  <a:pt x="7590960" y="3412355"/>
                  <a:pt x="7589521" y="3408398"/>
                  <a:pt x="7587363" y="3408398"/>
                </a:cubicBezTo>
                <a:cubicBezTo>
                  <a:pt x="7584126" y="3408398"/>
                  <a:pt x="7579810" y="3410916"/>
                  <a:pt x="7574415" y="3415951"/>
                </a:cubicBezTo>
                <a:lnTo>
                  <a:pt x="7558230" y="3422425"/>
                </a:lnTo>
                <a:lnTo>
                  <a:pt x="7554993" y="3422425"/>
                </a:lnTo>
                <a:lnTo>
                  <a:pt x="7552835" y="3420267"/>
                </a:lnTo>
                <a:cubicBezTo>
                  <a:pt x="7554454" y="3419908"/>
                  <a:pt x="7557331" y="3414513"/>
                  <a:pt x="7561467" y="3404082"/>
                </a:cubicBezTo>
                <a:cubicBezTo>
                  <a:pt x="7564165" y="3404082"/>
                  <a:pt x="7567042" y="3399407"/>
                  <a:pt x="7570099" y="3390055"/>
                </a:cubicBezTo>
                <a:cubicBezTo>
                  <a:pt x="7576573" y="3382502"/>
                  <a:pt x="7579810" y="3377467"/>
                  <a:pt x="7579810" y="3374949"/>
                </a:cubicBezTo>
                <a:lnTo>
                  <a:pt x="7578731" y="3373870"/>
                </a:lnTo>
                <a:lnTo>
                  <a:pt x="7578731" y="3372791"/>
                </a:lnTo>
                <a:lnTo>
                  <a:pt x="7584126" y="3353369"/>
                </a:lnTo>
                <a:lnTo>
                  <a:pt x="7583047" y="3345816"/>
                </a:lnTo>
                <a:close/>
                <a:moveTo>
                  <a:pt x="6183031" y="3340151"/>
                </a:moveTo>
                <a:cubicBezTo>
                  <a:pt x="6188516" y="3340151"/>
                  <a:pt x="6191708" y="3341545"/>
                  <a:pt x="6192607" y="3344332"/>
                </a:cubicBezTo>
                <a:lnTo>
                  <a:pt x="6191528" y="3347569"/>
                </a:lnTo>
                <a:lnTo>
                  <a:pt x="6193686" y="3349727"/>
                </a:lnTo>
                <a:lnTo>
                  <a:pt x="6192607" y="3350671"/>
                </a:lnTo>
                <a:lnTo>
                  <a:pt x="6192607" y="3352829"/>
                </a:lnTo>
                <a:lnTo>
                  <a:pt x="6193686" y="3352829"/>
                </a:lnTo>
                <a:lnTo>
                  <a:pt x="6194765" y="3349727"/>
                </a:lnTo>
                <a:lnTo>
                  <a:pt x="6193686" y="3345411"/>
                </a:lnTo>
                <a:lnTo>
                  <a:pt x="6195709" y="3343388"/>
                </a:lnTo>
                <a:lnTo>
                  <a:pt x="6200025" y="3343388"/>
                </a:lnTo>
                <a:lnTo>
                  <a:pt x="6210545" y="3346490"/>
                </a:lnTo>
                <a:lnTo>
                  <a:pt x="6214861" y="3346490"/>
                </a:lnTo>
                <a:cubicBezTo>
                  <a:pt x="6214861" y="3343703"/>
                  <a:pt x="6216255" y="3341590"/>
                  <a:pt x="6219042" y="3340151"/>
                </a:cubicBezTo>
                <a:cubicBezTo>
                  <a:pt x="6222909" y="3340151"/>
                  <a:pt x="6225741" y="3341905"/>
                  <a:pt x="6227539" y="3345411"/>
                </a:cubicBezTo>
                <a:lnTo>
                  <a:pt x="6228484" y="3344332"/>
                </a:lnTo>
                <a:lnTo>
                  <a:pt x="6229563" y="3344332"/>
                </a:lnTo>
                <a:cubicBezTo>
                  <a:pt x="6233069" y="3346490"/>
                  <a:pt x="6234823" y="3348963"/>
                  <a:pt x="6234823" y="3351750"/>
                </a:cubicBezTo>
                <a:cubicBezTo>
                  <a:pt x="6232035" y="3353009"/>
                  <a:pt x="6229248" y="3355842"/>
                  <a:pt x="6226460" y="3360248"/>
                </a:cubicBezTo>
                <a:lnTo>
                  <a:pt x="6226460" y="3375084"/>
                </a:lnTo>
                <a:cubicBezTo>
                  <a:pt x="6226460" y="3380659"/>
                  <a:pt x="6223628" y="3385559"/>
                  <a:pt x="6217963" y="3389785"/>
                </a:cubicBezTo>
                <a:cubicBezTo>
                  <a:pt x="6218143" y="3392123"/>
                  <a:pt x="6221335" y="3394596"/>
                  <a:pt x="6227539" y="3397203"/>
                </a:cubicBezTo>
                <a:lnTo>
                  <a:pt x="6228484" y="3405701"/>
                </a:lnTo>
                <a:lnTo>
                  <a:pt x="6229563" y="3404622"/>
                </a:lnTo>
                <a:lnTo>
                  <a:pt x="6233879" y="3404622"/>
                </a:lnTo>
                <a:cubicBezTo>
                  <a:pt x="6245838" y="3404622"/>
                  <a:pt x="6253930" y="3400396"/>
                  <a:pt x="6258156" y="3391943"/>
                </a:cubicBezTo>
                <a:cubicBezTo>
                  <a:pt x="6258156" y="3388976"/>
                  <a:pt x="6262382" y="3384390"/>
                  <a:pt x="6270834" y="3378186"/>
                </a:cubicBezTo>
                <a:lnTo>
                  <a:pt x="6273937" y="3378186"/>
                </a:lnTo>
                <a:cubicBezTo>
                  <a:pt x="6276095" y="3378186"/>
                  <a:pt x="6277174" y="3380659"/>
                  <a:pt x="6277174" y="3385604"/>
                </a:cubicBezTo>
                <a:cubicBezTo>
                  <a:pt x="6293539" y="3397923"/>
                  <a:pt x="6302710" y="3405656"/>
                  <a:pt x="6304688" y="3408803"/>
                </a:cubicBezTo>
                <a:lnTo>
                  <a:pt x="6304688" y="3409882"/>
                </a:lnTo>
                <a:cubicBezTo>
                  <a:pt x="6303430" y="3412939"/>
                  <a:pt x="6297765" y="3415412"/>
                  <a:pt x="6287694" y="3417300"/>
                </a:cubicBezTo>
                <a:lnTo>
                  <a:pt x="6283513" y="3409882"/>
                </a:lnTo>
                <a:cubicBezTo>
                  <a:pt x="6280545" y="3414108"/>
                  <a:pt x="6275960" y="3416221"/>
                  <a:pt x="6269755" y="3416221"/>
                </a:cubicBezTo>
                <a:lnTo>
                  <a:pt x="6268676" y="3417300"/>
                </a:lnTo>
                <a:lnTo>
                  <a:pt x="6267597" y="3417300"/>
                </a:lnTo>
                <a:cubicBezTo>
                  <a:pt x="6266249" y="3417300"/>
                  <a:pt x="6265574" y="3416266"/>
                  <a:pt x="6265574" y="3414198"/>
                </a:cubicBezTo>
                <a:lnTo>
                  <a:pt x="6266653" y="3410961"/>
                </a:lnTo>
                <a:lnTo>
                  <a:pt x="6260314" y="3410961"/>
                </a:lnTo>
                <a:cubicBezTo>
                  <a:pt x="6260314" y="3414647"/>
                  <a:pt x="6259235" y="3416760"/>
                  <a:pt x="6257077" y="3417300"/>
                </a:cubicBezTo>
                <a:lnTo>
                  <a:pt x="6252896" y="3417300"/>
                </a:lnTo>
                <a:lnTo>
                  <a:pt x="6249659" y="3415142"/>
                </a:lnTo>
                <a:lnTo>
                  <a:pt x="6246557" y="3417300"/>
                </a:lnTo>
                <a:lnTo>
                  <a:pt x="6232800" y="3417300"/>
                </a:lnTo>
                <a:lnTo>
                  <a:pt x="6232800" y="3419458"/>
                </a:lnTo>
                <a:cubicBezTo>
                  <a:pt x="6234868" y="3422425"/>
                  <a:pt x="6235902" y="3425213"/>
                  <a:pt x="6235902" y="3427820"/>
                </a:cubicBezTo>
                <a:cubicBezTo>
                  <a:pt x="6233114" y="3432046"/>
                  <a:pt x="6231721" y="3435238"/>
                  <a:pt x="6231721" y="3437396"/>
                </a:cubicBezTo>
                <a:lnTo>
                  <a:pt x="6231721" y="3440499"/>
                </a:lnTo>
                <a:cubicBezTo>
                  <a:pt x="6240892" y="3440499"/>
                  <a:pt x="6248265" y="3445804"/>
                  <a:pt x="6253840" y="3456414"/>
                </a:cubicBezTo>
                <a:cubicBezTo>
                  <a:pt x="6256898" y="3457853"/>
                  <a:pt x="6259370" y="3461359"/>
                  <a:pt x="6261258" y="3466934"/>
                </a:cubicBezTo>
                <a:cubicBezTo>
                  <a:pt x="6265125" y="3466934"/>
                  <a:pt x="6267957" y="3468373"/>
                  <a:pt x="6269755" y="3471250"/>
                </a:cubicBezTo>
                <a:cubicBezTo>
                  <a:pt x="6273442" y="3471250"/>
                  <a:pt x="6279422" y="3475836"/>
                  <a:pt x="6287694" y="3485007"/>
                </a:cubicBezTo>
                <a:lnTo>
                  <a:pt x="6292954" y="3485952"/>
                </a:lnTo>
                <a:lnTo>
                  <a:pt x="6295112" y="3483928"/>
                </a:lnTo>
                <a:lnTo>
                  <a:pt x="6298349" y="3483928"/>
                </a:lnTo>
                <a:cubicBezTo>
                  <a:pt x="6299878" y="3483928"/>
                  <a:pt x="6302665" y="3487795"/>
                  <a:pt x="6306711" y="3495528"/>
                </a:cubicBezTo>
                <a:lnTo>
                  <a:pt x="6306711" y="3498630"/>
                </a:lnTo>
                <a:cubicBezTo>
                  <a:pt x="6292684" y="3511668"/>
                  <a:pt x="6285671" y="3523312"/>
                  <a:pt x="6285671" y="3533563"/>
                </a:cubicBezTo>
                <a:lnTo>
                  <a:pt x="6286615" y="3540981"/>
                </a:lnTo>
                <a:cubicBezTo>
                  <a:pt x="6283648" y="3541700"/>
                  <a:pt x="6281894" y="3543454"/>
                  <a:pt x="6281355" y="3546241"/>
                </a:cubicBezTo>
                <a:lnTo>
                  <a:pt x="6279332" y="3546241"/>
                </a:lnTo>
                <a:lnTo>
                  <a:pt x="6268676" y="3536800"/>
                </a:lnTo>
                <a:lnTo>
                  <a:pt x="6268676" y="3538823"/>
                </a:lnTo>
                <a:lnTo>
                  <a:pt x="6269755" y="3544083"/>
                </a:lnTo>
                <a:cubicBezTo>
                  <a:pt x="6267148" y="3546241"/>
                  <a:pt x="6264675" y="3547320"/>
                  <a:pt x="6262337" y="3547320"/>
                </a:cubicBezTo>
                <a:lnTo>
                  <a:pt x="6259235" y="3547320"/>
                </a:lnTo>
                <a:lnTo>
                  <a:pt x="6255998" y="3545162"/>
                </a:lnTo>
                <a:lnTo>
                  <a:pt x="6252896" y="3545162"/>
                </a:lnTo>
                <a:cubicBezTo>
                  <a:pt x="6252896" y="3549388"/>
                  <a:pt x="6252177" y="3551501"/>
                  <a:pt x="6250738" y="3551501"/>
                </a:cubicBezTo>
                <a:lnTo>
                  <a:pt x="6248580" y="3551501"/>
                </a:lnTo>
                <a:lnTo>
                  <a:pt x="6226460" y="3545162"/>
                </a:lnTo>
                <a:lnTo>
                  <a:pt x="6224302" y="3551501"/>
                </a:lnTo>
                <a:lnTo>
                  <a:pt x="6224302" y="3552580"/>
                </a:lnTo>
                <a:lnTo>
                  <a:pt x="6226460" y="3561077"/>
                </a:lnTo>
                <a:lnTo>
                  <a:pt x="6225381" y="3572676"/>
                </a:lnTo>
                <a:lnTo>
                  <a:pt x="6226460" y="3575914"/>
                </a:lnTo>
                <a:lnTo>
                  <a:pt x="6225381" y="3576858"/>
                </a:lnTo>
                <a:lnTo>
                  <a:pt x="6214861" y="3575914"/>
                </a:lnTo>
                <a:lnTo>
                  <a:pt x="6207443" y="3575914"/>
                </a:lnTo>
                <a:lnTo>
                  <a:pt x="6207443" y="3573755"/>
                </a:lnTo>
                <a:lnTo>
                  <a:pt x="6205285" y="3573755"/>
                </a:lnTo>
                <a:lnTo>
                  <a:pt x="6207443" y="3575914"/>
                </a:lnTo>
                <a:lnTo>
                  <a:pt x="6207679" y="3576150"/>
                </a:lnTo>
                <a:cubicBezTo>
                  <a:pt x="6209275" y="3577026"/>
                  <a:pt x="6211669" y="3577982"/>
                  <a:pt x="6214861" y="3579016"/>
                </a:cubicBezTo>
                <a:lnTo>
                  <a:pt x="6215805" y="3577937"/>
                </a:lnTo>
                <a:lnTo>
                  <a:pt x="6219042" y="3577937"/>
                </a:lnTo>
                <a:cubicBezTo>
                  <a:pt x="6224707" y="3577937"/>
                  <a:pt x="6227539" y="3580050"/>
                  <a:pt x="6227539" y="3584276"/>
                </a:cubicBezTo>
                <a:lnTo>
                  <a:pt x="6227539" y="3587513"/>
                </a:lnTo>
                <a:cubicBezTo>
                  <a:pt x="6227539" y="3593807"/>
                  <a:pt x="6223314" y="3596954"/>
                  <a:pt x="6214861" y="3596954"/>
                </a:cubicBezTo>
                <a:lnTo>
                  <a:pt x="6209466" y="3594931"/>
                </a:lnTo>
                <a:lnTo>
                  <a:pt x="6187347" y="3603293"/>
                </a:lnTo>
                <a:cubicBezTo>
                  <a:pt x="6187347" y="3604732"/>
                  <a:pt x="6185908" y="3605451"/>
                  <a:pt x="6183031" y="3605451"/>
                </a:cubicBezTo>
                <a:lnTo>
                  <a:pt x="6181007" y="3602214"/>
                </a:lnTo>
                <a:lnTo>
                  <a:pt x="6181007" y="3595875"/>
                </a:lnTo>
                <a:cubicBezTo>
                  <a:pt x="6185234" y="3591649"/>
                  <a:pt x="6187347" y="3588862"/>
                  <a:pt x="6187347" y="3587513"/>
                </a:cubicBezTo>
                <a:lnTo>
                  <a:pt x="6181007" y="3575914"/>
                </a:lnTo>
                <a:lnTo>
                  <a:pt x="6177770" y="3558919"/>
                </a:lnTo>
                <a:lnTo>
                  <a:pt x="6182086" y="3555817"/>
                </a:lnTo>
                <a:lnTo>
                  <a:pt x="6190449" y="3555817"/>
                </a:lnTo>
                <a:lnTo>
                  <a:pt x="6190449" y="3553659"/>
                </a:lnTo>
                <a:lnTo>
                  <a:pt x="6183031" y="3554738"/>
                </a:lnTo>
                <a:lnTo>
                  <a:pt x="6182086" y="3553659"/>
                </a:lnTo>
                <a:lnTo>
                  <a:pt x="6182086" y="3552580"/>
                </a:lnTo>
                <a:lnTo>
                  <a:pt x="6184110" y="3550422"/>
                </a:lnTo>
                <a:cubicBezTo>
                  <a:pt x="6182042" y="3550422"/>
                  <a:pt x="6181007" y="3549748"/>
                  <a:pt x="6181007" y="3548399"/>
                </a:cubicBezTo>
                <a:lnTo>
                  <a:pt x="6179928" y="3549478"/>
                </a:lnTo>
                <a:lnTo>
                  <a:pt x="6168329" y="3549478"/>
                </a:lnTo>
                <a:lnTo>
                  <a:pt x="6165092" y="3551501"/>
                </a:lnTo>
                <a:lnTo>
                  <a:pt x="6159832" y="3551501"/>
                </a:lnTo>
                <a:cubicBezTo>
                  <a:pt x="6148053" y="3549793"/>
                  <a:pt x="6141354" y="3547320"/>
                  <a:pt x="6139735" y="3544083"/>
                </a:cubicBezTo>
                <a:lnTo>
                  <a:pt x="6139735" y="3540981"/>
                </a:lnTo>
                <a:lnTo>
                  <a:pt x="6141893" y="3538823"/>
                </a:lnTo>
                <a:lnTo>
                  <a:pt x="6150391" y="3538823"/>
                </a:lnTo>
                <a:lnTo>
                  <a:pt x="6158753" y="3540981"/>
                </a:lnTo>
                <a:lnTo>
                  <a:pt x="6165092" y="3538823"/>
                </a:lnTo>
                <a:lnTo>
                  <a:pt x="6171431" y="3540981"/>
                </a:lnTo>
                <a:cubicBezTo>
                  <a:pt x="6178535" y="3540981"/>
                  <a:pt x="6182086" y="3536035"/>
                  <a:pt x="6182086" y="3526144"/>
                </a:cubicBezTo>
                <a:lnTo>
                  <a:pt x="6179928" y="3500788"/>
                </a:lnTo>
                <a:cubicBezTo>
                  <a:pt x="6181187" y="3496922"/>
                  <a:pt x="6183300" y="3493774"/>
                  <a:pt x="6186268" y="3491347"/>
                </a:cubicBezTo>
                <a:lnTo>
                  <a:pt x="6185189" y="3491347"/>
                </a:lnTo>
                <a:lnTo>
                  <a:pt x="6184110" y="3492291"/>
                </a:lnTo>
                <a:lnTo>
                  <a:pt x="6178849" y="3491347"/>
                </a:lnTo>
                <a:lnTo>
                  <a:pt x="6177770" y="3491347"/>
                </a:lnTo>
                <a:lnTo>
                  <a:pt x="6169408" y="3493370"/>
                </a:lnTo>
                <a:lnTo>
                  <a:pt x="6170352" y="3494449"/>
                </a:lnTo>
                <a:lnTo>
                  <a:pt x="6170352" y="3495528"/>
                </a:lnTo>
                <a:lnTo>
                  <a:pt x="6169408" y="3501867"/>
                </a:lnTo>
                <a:lnTo>
                  <a:pt x="6171431" y="3504025"/>
                </a:lnTo>
                <a:lnTo>
                  <a:pt x="6171431" y="3506048"/>
                </a:lnTo>
                <a:cubicBezTo>
                  <a:pt x="6171431" y="3507487"/>
                  <a:pt x="6170397" y="3508206"/>
                  <a:pt x="6168329" y="3508206"/>
                </a:cubicBezTo>
                <a:lnTo>
                  <a:pt x="6170352" y="3511443"/>
                </a:lnTo>
                <a:lnTo>
                  <a:pt x="6163069" y="3516703"/>
                </a:lnTo>
                <a:lnTo>
                  <a:pt x="6157674" y="3515624"/>
                </a:lnTo>
                <a:cubicBezTo>
                  <a:pt x="6157674" y="3520749"/>
                  <a:pt x="6152774" y="3525335"/>
                  <a:pt x="6142972" y="3529381"/>
                </a:cubicBezTo>
                <a:cubicBezTo>
                  <a:pt x="6131103" y="3543409"/>
                  <a:pt x="6123326" y="3550422"/>
                  <a:pt x="6119639" y="3550422"/>
                </a:cubicBezTo>
                <a:lnTo>
                  <a:pt x="6116537" y="3550422"/>
                </a:lnTo>
                <a:lnTo>
                  <a:pt x="6115458" y="3555817"/>
                </a:lnTo>
                <a:lnTo>
                  <a:pt x="6115458" y="3570518"/>
                </a:lnTo>
                <a:lnTo>
                  <a:pt x="6114379" y="3571597"/>
                </a:lnTo>
                <a:lnTo>
                  <a:pt x="6115458" y="3572676"/>
                </a:lnTo>
                <a:lnTo>
                  <a:pt x="6115458" y="3577937"/>
                </a:lnTo>
                <a:lnTo>
                  <a:pt x="6112221" y="3582253"/>
                </a:lnTo>
                <a:lnTo>
                  <a:pt x="6115458" y="3587513"/>
                </a:lnTo>
                <a:lnTo>
                  <a:pt x="6115458" y="3594931"/>
                </a:lnTo>
                <a:cubicBezTo>
                  <a:pt x="6114739" y="3596999"/>
                  <a:pt x="6112626" y="3598033"/>
                  <a:pt x="6109119" y="3598033"/>
                </a:cubicBezTo>
                <a:lnTo>
                  <a:pt x="6096440" y="3598033"/>
                </a:lnTo>
                <a:cubicBezTo>
                  <a:pt x="6094642" y="3598033"/>
                  <a:pt x="6093563" y="3596640"/>
                  <a:pt x="6093203" y="3593852"/>
                </a:cubicBezTo>
                <a:lnTo>
                  <a:pt x="6091180" y="3593852"/>
                </a:lnTo>
                <a:lnTo>
                  <a:pt x="6091180" y="3594931"/>
                </a:lnTo>
                <a:lnTo>
                  <a:pt x="6093203" y="3598033"/>
                </a:lnTo>
                <a:cubicBezTo>
                  <a:pt x="6093203" y="3602439"/>
                  <a:pt x="6087584" y="3604912"/>
                  <a:pt x="6076344" y="3605451"/>
                </a:cubicBezTo>
                <a:cubicBezTo>
                  <a:pt x="6069960" y="3603023"/>
                  <a:pt x="6066768" y="3597404"/>
                  <a:pt x="6066768" y="3588592"/>
                </a:cubicBezTo>
                <a:lnTo>
                  <a:pt x="6067847" y="3581174"/>
                </a:lnTo>
                <a:lnTo>
                  <a:pt x="6064745" y="3572676"/>
                </a:lnTo>
                <a:lnTo>
                  <a:pt x="6072163" y="3558919"/>
                </a:lnTo>
                <a:lnTo>
                  <a:pt x="6072163" y="3555817"/>
                </a:lnTo>
                <a:lnTo>
                  <a:pt x="6070005" y="3551501"/>
                </a:lnTo>
                <a:cubicBezTo>
                  <a:pt x="6070185" y="3545926"/>
                  <a:pt x="6070904" y="3543139"/>
                  <a:pt x="6072163" y="3543139"/>
                </a:cubicBezTo>
                <a:lnTo>
                  <a:pt x="6067847" y="3524121"/>
                </a:lnTo>
                <a:lnTo>
                  <a:pt x="6067847" y="3490268"/>
                </a:lnTo>
                <a:cubicBezTo>
                  <a:pt x="6067847" y="3485142"/>
                  <a:pt x="6068926" y="3479163"/>
                  <a:pt x="6071084" y="3472329"/>
                </a:cubicBezTo>
                <a:lnTo>
                  <a:pt x="6071084" y="3471250"/>
                </a:lnTo>
                <a:lnTo>
                  <a:pt x="6068926" y="3471250"/>
                </a:lnTo>
                <a:lnTo>
                  <a:pt x="6047750" y="3492291"/>
                </a:lnTo>
                <a:lnTo>
                  <a:pt x="6045727" y="3492291"/>
                </a:lnTo>
                <a:lnTo>
                  <a:pt x="6043569" y="3490268"/>
                </a:lnTo>
                <a:lnTo>
                  <a:pt x="6050987" y="3464911"/>
                </a:lnTo>
                <a:lnTo>
                  <a:pt x="6055169" y="3462753"/>
                </a:lnTo>
                <a:lnTo>
                  <a:pt x="6059485" y="3462753"/>
                </a:lnTo>
                <a:lnTo>
                  <a:pt x="6060429" y="3463832"/>
                </a:lnTo>
                <a:lnTo>
                  <a:pt x="6061508" y="3463832"/>
                </a:lnTo>
                <a:lnTo>
                  <a:pt x="6061508" y="3462753"/>
                </a:lnTo>
                <a:cubicBezTo>
                  <a:pt x="6057282" y="3460955"/>
                  <a:pt x="6055169" y="3459201"/>
                  <a:pt x="6055169" y="3457493"/>
                </a:cubicBezTo>
                <a:cubicBezTo>
                  <a:pt x="6056967" y="3455155"/>
                  <a:pt x="6058406" y="3448097"/>
                  <a:pt x="6059485" y="3436317"/>
                </a:cubicBezTo>
                <a:cubicBezTo>
                  <a:pt x="6064160" y="3432991"/>
                  <a:pt x="6067667" y="3427371"/>
                  <a:pt x="6070005" y="3419458"/>
                </a:cubicBezTo>
                <a:cubicBezTo>
                  <a:pt x="6071264" y="3419458"/>
                  <a:pt x="6073377" y="3416985"/>
                  <a:pt x="6076344" y="3412040"/>
                </a:cubicBezTo>
                <a:lnTo>
                  <a:pt x="6076344" y="3408803"/>
                </a:lnTo>
                <a:lnTo>
                  <a:pt x="6074186" y="3405701"/>
                </a:lnTo>
                <a:lnTo>
                  <a:pt x="6074186" y="3399361"/>
                </a:lnTo>
                <a:lnTo>
                  <a:pt x="6075265" y="3398282"/>
                </a:lnTo>
                <a:lnTo>
                  <a:pt x="6074186" y="3397203"/>
                </a:lnTo>
                <a:lnTo>
                  <a:pt x="6074186" y="3396124"/>
                </a:lnTo>
                <a:lnTo>
                  <a:pt x="6075265" y="3395180"/>
                </a:lnTo>
                <a:lnTo>
                  <a:pt x="6075265" y="3394101"/>
                </a:lnTo>
                <a:lnTo>
                  <a:pt x="6076344" y="3395180"/>
                </a:lnTo>
                <a:lnTo>
                  <a:pt x="6080525" y="3395180"/>
                </a:lnTo>
                <a:lnTo>
                  <a:pt x="6080525" y="3394101"/>
                </a:lnTo>
                <a:cubicBezTo>
                  <a:pt x="6077018" y="3394101"/>
                  <a:pt x="6075265" y="3393382"/>
                  <a:pt x="6075265" y="3391943"/>
                </a:cubicBezTo>
                <a:cubicBezTo>
                  <a:pt x="6075265" y="3390145"/>
                  <a:pt x="6076659" y="3389066"/>
                  <a:pt x="6079446" y="3388706"/>
                </a:cubicBezTo>
                <a:lnTo>
                  <a:pt x="6079446" y="3383446"/>
                </a:lnTo>
                <a:lnTo>
                  <a:pt x="6082683" y="3362406"/>
                </a:lnTo>
                <a:lnTo>
                  <a:pt x="6079446" y="3349727"/>
                </a:lnTo>
                <a:cubicBezTo>
                  <a:pt x="6079446" y="3344063"/>
                  <a:pt x="6081919" y="3341230"/>
                  <a:pt x="6086864" y="3341230"/>
                </a:cubicBezTo>
                <a:cubicBezTo>
                  <a:pt x="6091630" y="3344018"/>
                  <a:pt x="6095856" y="3345411"/>
                  <a:pt x="6099543" y="3345411"/>
                </a:cubicBezTo>
                <a:lnTo>
                  <a:pt x="6102780" y="3344332"/>
                </a:lnTo>
                <a:cubicBezTo>
                  <a:pt x="6117526" y="3347749"/>
                  <a:pt x="6124899" y="3350222"/>
                  <a:pt x="6124899" y="3351750"/>
                </a:cubicBezTo>
                <a:lnTo>
                  <a:pt x="6125978" y="3350671"/>
                </a:lnTo>
                <a:lnTo>
                  <a:pt x="6127057" y="3350671"/>
                </a:lnTo>
                <a:cubicBezTo>
                  <a:pt x="6133981" y="3350671"/>
                  <a:pt x="6139960" y="3353144"/>
                  <a:pt x="6144996" y="3358090"/>
                </a:cubicBezTo>
                <a:lnTo>
                  <a:pt x="6144996" y="3359169"/>
                </a:lnTo>
                <a:cubicBezTo>
                  <a:pt x="6134475" y="3370139"/>
                  <a:pt x="6129215" y="3377872"/>
                  <a:pt x="6129215" y="3382367"/>
                </a:cubicBezTo>
                <a:cubicBezTo>
                  <a:pt x="6129215" y="3385245"/>
                  <a:pt x="6126023" y="3389156"/>
                  <a:pt x="6119639" y="3394101"/>
                </a:cubicBezTo>
                <a:cubicBezTo>
                  <a:pt x="6118111" y="3403273"/>
                  <a:pt x="6115638" y="3407859"/>
                  <a:pt x="6112221" y="3407859"/>
                </a:cubicBezTo>
                <a:lnTo>
                  <a:pt x="6112221" y="3418379"/>
                </a:lnTo>
                <a:lnTo>
                  <a:pt x="6110198" y="3421481"/>
                </a:lnTo>
                <a:cubicBezTo>
                  <a:pt x="6110198" y="3422560"/>
                  <a:pt x="6112671" y="3424359"/>
                  <a:pt x="6117616" y="3426876"/>
                </a:cubicBezTo>
                <a:lnTo>
                  <a:pt x="6117616" y="3427820"/>
                </a:lnTo>
                <a:cubicBezTo>
                  <a:pt x="6113390" y="3431237"/>
                  <a:pt x="6111277" y="3439375"/>
                  <a:pt x="6111277" y="3452233"/>
                </a:cubicBezTo>
                <a:lnTo>
                  <a:pt x="6111277" y="3454256"/>
                </a:lnTo>
                <a:cubicBezTo>
                  <a:pt x="6111277" y="3455695"/>
                  <a:pt x="6109479" y="3456414"/>
                  <a:pt x="6105882" y="3456414"/>
                </a:cubicBezTo>
                <a:lnTo>
                  <a:pt x="6104938" y="3457493"/>
                </a:lnTo>
                <a:lnTo>
                  <a:pt x="6104938" y="3460595"/>
                </a:lnTo>
                <a:cubicBezTo>
                  <a:pt x="6109973" y="3460595"/>
                  <a:pt x="6113480" y="3462708"/>
                  <a:pt x="6115458" y="3466934"/>
                </a:cubicBezTo>
                <a:lnTo>
                  <a:pt x="6115458" y="3479612"/>
                </a:lnTo>
                <a:cubicBezTo>
                  <a:pt x="6113300" y="3482670"/>
                  <a:pt x="6112221" y="3486221"/>
                  <a:pt x="6112221" y="3490268"/>
                </a:cubicBezTo>
                <a:lnTo>
                  <a:pt x="6114379" y="3506048"/>
                </a:lnTo>
                <a:lnTo>
                  <a:pt x="6111277" y="3508206"/>
                </a:lnTo>
                <a:lnTo>
                  <a:pt x="6115458" y="3516703"/>
                </a:lnTo>
                <a:lnTo>
                  <a:pt x="6115458" y="3519805"/>
                </a:lnTo>
                <a:lnTo>
                  <a:pt x="6111277" y="3525065"/>
                </a:lnTo>
                <a:cubicBezTo>
                  <a:pt x="6111277" y="3530371"/>
                  <a:pt x="6113030" y="3533922"/>
                  <a:pt x="6116537" y="3535721"/>
                </a:cubicBezTo>
                <a:cubicBezTo>
                  <a:pt x="6124270" y="3531135"/>
                  <a:pt x="6128136" y="3525830"/>
                  <a:pt x="6128136" y="3519805"/>
                </a:cubicBezTo>
                <a:lnTo>
                  <a:pt x="6132317" y="3517782"/>
                </a:lnTo>
                <a:lnTo>
                  <a:pt x="6131238" y="3516703"/>
                </a:lnTo>
                <a:lnTo>
                  <a:pt x="6131238" y="3515624"/>
                </a:lnTo>
                <a:cubicBezTo>
                  <a:pt x="6135465" y="3511938"/>
                  <a:pt x="6137577" y="3509105"/>
                  <a:pt x="6137577" y="3507127"/>
                </a:cubicBezTo>
                <a:lnTo>
                  <a:pt x="6136633" y="3501867"/>
                </a:lnTo>
                <a:cubicBezTo>
                  <a:pt x="6139421" y="3499080"/>
                  <a:pt x="6141849" y="3497686"/>
                  <a:pt x="6143917" y="3497686"/>
                </a:cubicBezTo>
                <a:lnTo>
                  <a:pt x="6143917" y="3494449"/>
                </a:lnTo>
                <a:cubicBezTo>
                  <a:pt x="6143917" y="3490582"/>
                  <a:pt x="6145355" y="3488110"/>
                  <a:pt x="6148233" y="3487031"/>
                </a:cubicBezTo>
                <a:lnTo>
                  <a:pt x="6147154" y="3478668"/>
                </a:lnTo>
                <a:lnTo>
                  <a:pt x="6166171" y="3435238"/>
                </a:lnTo>
                <a:lnTo>
                  <a:pt x="6161990" y="3431057"/>
                </a:lnTo>
                <a:cubicBezTo>
                  <a:pt x="6164778" y="3428090"/>
                  <a:pt x="6166171" y="3425258"/>
                  <a:pt x="6166171" y="3422560"/>
                </a:cubicBezTo>
                <a:lnTo>
                  <a:pt x="6166171" y="3415142"/>
                </a:lnTo>
                <a:lnTo>
                  <a:pt x="6165092" y="3415142"/>
                </a:lnTo>
                <a:cubicBezTo>
                  <a:pt x="6156820" y="3415142"/>
                  <a:pt x="6151200" y="3415861"/>
                  <a:pt x="6148233" y="3417300"/>
                </a:cubicBezTo>
                <a:lnTo>
                  <a:pt x="6132317" y="3414198"/>
                </a:lnTo>
                <a:lnTo>
                  <a:pt x="6128136" y="3415142"/>
                </a:lnTo>
                <a:lnTo>
                  <a:pt x="6127057" y="3415142"/>
                </a:lnTo>
                <a:cubicBezTo>
                  <a:pt x="6124989" y="3414513"/>
                  <a:pt x="6123955" y="3412400"/>
                  <a:pt x="6123955" y="3408803"/>
                </a:cubicBezTo>
                <a:lnTo>
                  <a:pt x="6136633" y="3404622"/>
                </a:lnTo>
                <a:lnTo>
                  <a:pt x="6147154" y="3406780"/>
                </a:lnTo>
                <a:lnTo>
                  <a:pt x="6152414" y="3404622"/>
                </a:lnTo>
                <a:lnTo>
                  <a:pt x="6154572" y="3406780"/>
                </a:lnTo>
                <a:lnTo>
                  <a:pt x="6171431" y="3406780"/>
                </a:lnTo>
                <a:lnTo>
                  <a:pt x="6172510" y="3407859"/>
                </a:lnTo>
                <a:lnTo>
                  <a:pt x="6173589" y="3406780"/>
                </a:lnTo>
                <a:lnTo>
                  <a:pt x="6174668" y="3406780"/>
                </a:lnTo>
                <a:lnTo>
                  <a:pt x="6178849" y="3407859"/>
                </a:lnTo>
                <a:lnTo>
                  <a:pt x="6184110" y="3398282"/>
                </a:lnTo>
                <a:lnTo>
                  <a:pt x="6184110" y="3397203"/>
                </a:lnTo>
                <a:lnTo>
                  <a:pt x="6177770" y="3389785"/>
                </a:lnTo>
                <a:lnTo>
                  <a:pt x="6177770" y="3386683"/>
                </a:lnTo>
                <a:cubicBezTo>
                  <a:pt x="6179569" y="3384525"/>
                  <a:pt x="6181322" y="3379580"/>
                  <a:pt x="6183031" y="3371847"/>
                </a:cubicBezTo>
                <a:lnTo>
                  <a:pt x="6181007" y="3365508"/>
                </a:lnTo>
                <a:lnTo>
                  <a:pt x="6183031" y="3359169"/>
                </a:lnTo>
                <a:lnTo>
                  <a:pt x="6177770" y="3346490"/>
                </a:lnTo>
                <a:close/>
                <a:moveTo>
                  <a:pt x="8158547" y="3340016"/>
                </a:moveTo>
                <a:cubicBezTo>
                  <a:pt x="8165291" y="3340016"/>
                  <a:pt x="8175272" y="3342534"/>
                  <a:pt x="8188489" y="3347569"/>
                </a:cubicBezTo>
                <a:lnTo>
                  <a:pt x="8204540" y="3345411"/>
                </a:lnTo>
                <a:cubicBezTo>
                  <a:pt x="8210204" y="3347390"/>
                  <a:pt x="8213037" y="3349188"/>
                  <a:pt x="8213037" y="3350806"/>
                </a:cubicBezTo>
                <a:lnTo>
                  <a:pt x="8213037" y="3352964"/>
                </a:lnTo>
                <a:cubicBezTo>
                  <a:pt x="8213037" y="3356291"/>
                  <a:pt x="8210564" y="3360562"/>
                  <a:pt x="8205619" y="3365777"/>
                </a:cubicBezTo>
                <a:lnTo>
                  <a:pt x="8206698" y="3372117"/>
                </a:lnTo>
                <a:lnTo>
                  <a:pt x="8203460" y="3390325"/>
                </a:lnTo>
                <a:lnTo>
                  <a:pt x="8203460" y="3391404"/>
                </a:lnTo>
                <a:lnTo>
                  <a:pt x="8205619" y="3393562"/>
                </a:lnTo>
                <a:lnTo>
                  <a:pt x="8223827" y="3393562"/>
                </a:lnTo>
                <a:lnTo>
                  <a:pt x="8236640" y="3396799"/>
                </a:lnTo>
                <a:lnTo>
                  <a:pt x="8239877" y="3396799"/>
                </a:lnTo>
                <a:cubicBezTo>
                  <a:pt x="8242844" y="3396799"/>
                  <a:pt x="8247115" y="3393247"/>
                  <a:pt x="8252690" y="3386144"/>
                </a:cubicBezTo>
                <a:lnTo>
                  <a:pt x="8253769" y="3386144"/>
                </a:lnTo>
                <a:lnTo>
                  <a:pt x="8259164" y="3387223"/>
                </a:lnTo>
                <a:lnTo>
                  <a:pt x="8261187" y="3383986"/>
                </a:lnTo>
                <a:lnTo>
                  <a:pt x="8260108" y="3375354"/>
                </a:lnTo>
                <a:cubicBezTo>
                  <a:pt x="8264604" y="3374095"/>
                  <a:pt x="8268920" y="3371622"/>
                  <a:pt x="8273056" y="3367935"/>
                </a:cubicBezTo>
                <a:lnTo>
                  <a:pt x="8274135" y="3367935"/>
                </a:lnTo>
                <a:cubicBezTo>
                  <a:pt x="8280879" y="3367935"/>
                  <a:pt x="8291220" y="3374365"/>
                  <a:pt x="8305157" y="3387223"/>
                </a:cubicBezTo>
                <a:cubicBezTo>
                  <a:pt x="8312260" y="3389650"/>
                  <a:pt x="8315812" y="3393562"/>
                  <a:pt x="8315812" y="3398957"/>
                </a:cubicBezTo>
                <a:lnTo>
                  <a:pt x="8312575" y="3400036"/>
                </a:lnTo>
                <a:lnTo>
                  <a:pt x="8304078" y="3398957"/>
                </a:lnTo>
                <a:lnTo>
                  <a:pt x="8306236" y="3402194"/>
                </a:lnTo>
                <a:lnTo>
                  <a:pt x="8304078" y="3404217"/>
                </a:lnTo>
                <a:lnTo>
                  <a:pt x="8286948" y="3404217"/>
                </a:lnTo>
                <a:lnTo>
                  <a:pt x="8279396" y="3406375"/>
                </a:lnTo>
                <a:cubicBezTo>
                  <a:pt x="8276878" y="3404307"/>
                  <a:pt x="8270134" y="3402913"/>
                  <a:pt x="8259164" y="3402194"/>
                </a:cubicBezTo>
                <a:lnTo>
                  <a:pt x="8259164" y="3401115"/>
                </a:lnTo>
                <a:lnTo>
                  <a:pt x="8238798" y="3403273"/>
                </a:lnTo>
                <a:lnTo>
                  <a:pt x="8233403" y="3401115"/>
                </a:lnTo>
                <a:cubicBezTo>
                  <a:pt x="8233403" y="3403003"/>
                  <a:pt x="8229132" y="3404757"/>
                  <a:pt x="8220590" y="3406375"/>
                </a:cubicBezTo>
                <a:lnTo>
                  <a:pt x="8203460" y="3406375"/>
                </a:lnTo>
                <a:cubicBezTo>
                  <a:pt x="8199324" y="3402868"/>
                  <a:pt x="8195413" y="3401115"/>
                  <a:pt x="8191726" y="3401115"/>
                </a:cubicBezTo>
                <a:cubicBezTo>
                  <a:pt x="8185252" y="3401115"/>
                  <a:pt x="8182015" y="3405026"/>
                  <a:pt x="8182015" y="3412849"/>
                </a:cubicBezTo>
                <a:lnTo>
                  <a:pt x="8179857" y="3419323"/>
                </a:lnTo>
                <a:lnTo>
                  <a:pt x="8180936" y="3423504"/>
                </a:lnTo>
                <a:lnTo>
                  <a:pt x="8178778" y="3431057"/>
                </a:lnTo>
                <a:lnTo>
                  <a:pt x="8183094" y="3435373"/>
                </a:lnTo>
                <a:lnTo>
                  <a:pt x="8183094" y="3441712"/>
                </a:lnTo>
                <a:lnTo>
                  <a:pt x="8180936" y="3450344"/>
                </a:lnTo>
                <a:lnTo>
                  <a:pt x="8180936" y="3451423"/>
                </a:lnTo>
                <a:lnTo>
                  <a:pt x="8182015" y="3451423"/>
                </a:lnTo>
                <a:lnTo>
                  <a:pt x="8188489" y="3449265"/>
                </a:lnTo>
                <a:lnTo>
                  <a:pt x="8194963" y="3450344"/>
                </a:lnTo>
                <a:lnTo>
                  <a:pt x="8211014" y="3448186"/>
                </a:lnTo>
                <a:lnTo>
                  <a:pt x="8219511" y="3448186"/>
                </a:lnTo>
                <a:cubicBezTo>
                  <a:pt x="8222208" y="3450344"/>
                  <a:pt x="8224726" y="3451423"/>
                  <a:pt x="8227064" y="3451423"/>
                </a:cubicBezTo>
                <a:cubicBezTo>
                  <a:pt x="8233088" y="3440184"/>
                  <a:pt x="8240192" y="3433395"/>
                  <a:pt x="8248374" y="3431057"/>
                </a:cubicBezTo>
                <a:cubicBezTo>
                  <a:pt x="8260693" y="3434474"/>
                  <a:pt x="8268201" y="3438386"/>
                  <a:pt x="8270898" y="3442791"/>
                </a:cubicBezTo>
                <a:cubicBezTo>
                  <a:pt x="8274225" y="3442791"/>
                  <a:pt x="8277777" y="3445669"/>
                  <a:pt x="8281554" y="3451423"/>
                </a:cubicBezTo>
                <a:cubicBezTo>
                  <a:pt x="8284790" y="3452593"/>
                  <a:pt x="8287668" y="3455065"/>
                  <a:pt x="8290186" y="3458842"/>
                </a:cubicBezTo>
                <a:lnTo>
                  <a:pt x="8278316" y="3494179"/>
                </a:lnTo>
                <a:cubicBezTo>
                  <a:pt x="8276878" y="3494179"/>
                  <a:pt x="8276158" y="3495977"/>
                  <a:pt x="8276158" y="3499574"/>
                </a:cubicBezTo>
                <a:lnTo>
                  <a:pt x="8280474" y="3505913"/>
                </a:lnTo>
                <a:lnTo>
                  <a:pt x="8276158" y="3515624"/>
                </a:lnTo>
                <a:lnTo>
                  <a:pt x="8277238" y="3519805"/>
                </a:lnTo>
                <a:lnTo>
                  <a:pt x="8277238" y="3520884"/>
                </a:lnTo>
                <a:lnTo>
                  <a:pt x="8274135" y="3525200"/>
                </a:lnTo>
                <a:cubicBezTo>
                  <a:pt x="8275664" y="3525200"/>
                  <a:pt x="8276698" y="3526999"/>
                  <a:pt x="8277238" y="3530595"/>
                </a:cubicBezTo>
                <a:cubicBezTo>
                  <a:pt x="8276698" y="3538418"/>
                  <a:pt x="8273506" y="3542330"/>
                  <a:pt x="8267661" y="3542330"/>
                </a:cubicBezTo>
                <a:lnTo>
                  <a:pt x="8266582" y="3543409"/>
                </a:lnTo>
                <a:lnTo>
                  <a:pt x="8266582" y="3544488"/>
                </a:lnTo>
                <a:cubicBezTo>
                  <a:pt x="8266582" y="3547365"/>
                  <a:pt x="8268381" y="3548804"/>
                  <a:pt x="8271977" y="3548804"/>
                </a:cubicBezTo>
                <a:lnTo>
                  <a:pt x="8273056" y="3558380"/>
                </a:lnTo>
                <a:cubicBezTo>
                  <a:pt x="8273056" y="3562516"/>
                  <a:pt x="8269460" y="3566427"/>
                  <a:pt x="8262266" y="3570114"/>
                </a:cubicBezTo>
                <a:lnTo>
                  <a:pt x="8258136" y="3579706"/>
                </a:lnTo>
                <a:lnTo>
                  <a:pt x="8254001" y="3584288"/>
                </a:lnTo>
                <a:lnTo>
                  <a:pt x="8251611" y="3585085"/>
                </a:lnTo>
                <a:lnTo>
                  <a:pt x="8251611" y="3586937"/>
                </a:lnTo>
                <a:lnTo>
                  <a:pt x="8238798" y="3601135"/>
                </a:lnTo>
                <a:lnTo>
                  <a:pt x="8223827" y="3601135"/>
                </a:lnTo>
                <a:lnTo>
                  <a:pt x="8222748" y="3600056"/>
                </a:lnTo>
                <a:lnTo>
                  <a:pt x="8221669" y="3600056"/>
                </a:lnTo>
                <a:cubicBezTo>
                  <a:pt x="8221669" y="3602214"/>
                  <a:pt x="8218432" y="3604013"/>
                  <a:pt x="8211958" y="3605451"/>
                </a:cubicBezTo>
                <a:lnTo>
                  <a:pt x="8211014" y="3605451"/>
                </a:lnTo>
                <a:cubicBezTo>
                  <a:pt x="8198156" y="3604013"/>
                  <a:pt x="8191726" y="3597584"/>
                  <a:pt x="8191726" y="3586164"/>
                </a:cubicBezTo>
                <a:cubicBezTo>
                  <a:pt x="8190647" y="3586164"/>
                  <a:pt x="8187770" y="3581534"/>
                  <a:pt x="8183094" y="3572272"/>
                </a:cubicBezTo>
                <a:cubicBezTo>
                  <a:pt x="8169517" y="3563370"/>
                  <a:pt x="8162728" y="3558020"/>
                  <a:pt x="8162728" y="3556222"/>
                </a:cubicBezTo>
                <a:lnTo>
                  <a:pt x="8163807" y="3555143"/>
                </a:lnTo>
                <a:lnTo>
                  <a:pt x="8163807" y="3554064"/>
                </a:lnTo>
                <a:cubicBezTo>
                  <a:pt x="8161379" y="3554064"/>
                  <a:pt x="8159266" y="3551951"/>
                  <a:pt x="8157468" y="3547725"/>
                </a:cubicBezTo>
                <a:cubicBezTo>
                  <a:pt x="8158727" y="3544847"/>
                  <a:pt x="8161200" y="3543409"/>
                  <a:pt x="8164886" y="3543409"/>
                </a:cubicBezTo>
                <a:lnTo>
                  <a:pt x="8170281" y="3543409"/>
                </a:lnTo>
                <a:lnTo>
                  <a:pt x="8174597" y="3546646"/>
                </a:lnTo>
                <a:lnTo>
                  <a:pt x="8179857" y="3545567"/>
                </a:lnTo>
                <a:lnTo>
                  <a:pt x="8204540" y="3550827"/>
                </a:lnTo>
                <a:lnTo>
                  <a:pt x="8216274" y="3550827"/>
                </a:lnTo>
                <a:cubicBezTo>
                  <a:pt x="8220590" y="3548039"/>
                  <a:pt x="8223108" y="3536980"/>
                  <a:pt x="8223827" y="3517647"/>
                </a:cubicBezTo>
                <a:lnTo>
                  <a:pt x="8223827" y="3513466"/>
                </a:lnTo>
                <a:cubicBezTo>
                  <a:pt x="8223827" y="3510769"/>
                  <a:pt x="8225580" y="3507532"/>
                  <a:pt x="8229087" y="3503755"/>
                </a:cubicBezTo>
                <a:lnTo>
                  <a:pt x="8225985" y="3499574"/>
                </a:lnTo>
                <a:lnTo>
                  <a:pt x="8227064" y="3495258"/>
                </a:lnTo>
                <a:lnTo>
                  <a:pt x="8225985" y="3494179"/>
                </a:lnTo>
                <a:lnTo>
                  <a:pt x="8225985" y="3493100"/>
                </a:lnTo>
                <a:lnTo>
                  <a:pt x="8228008" y="3482445"/>
                </a:lnTo>
                <a:lnTo>
                  <a:pt x="8225985" y="3475971"/>
                </a:lnTo>
                <a:lnTo>
                  <a:pt x="8225985" y="3472734"/>
                </a:lnTo>
                <a:lnTo>
                  <a:pt x="8229087" y="3461000"/>
                </a:lnTo>
                <a:lnTo>
                  <a:pt x="8225985" y="3457763"/>
                </a:lnTo>
                <a:lnTo>
                  <a:pt x="8225985" y="3456684"/>
                </a:lnTo>
                <a:lnTo>
                  <a:pt x="8218432" y="3461000"/>
                </a:lnTo>
                <a:lnTo>
                  <a:pt x="8206698" y="3457763"/>
                </a:lnTo>
                <a:lnTo>
                  <a:pt x="8202382" y="3459921"/>
                </a:lnTo>
                <a:lnTo>
                  <a:pt x="8183094" y="3457763"/>
                </a:lnTo>
                <a:cubicBezTo>
                  <a:pt x="8177430" y="3460101"/>
                  <a:pt x="8173159" y="3462978"/>
                  <a:pt x="8170281" y="3466395"/>
                </a:cubicBezTo>
                <a:lnTo>
                  <a:pt x="8175676" y="3470576"/>
                </a:lnTo>
                <a:lnTo>
                  <a:pt x="8175676" y="3472734"/>
                </a:lnTo>
                <a:cubicBezTo>
                  <a:pt x="8173518" y="3474173"/>
                  <a:pt x="8172439" y="3479163"/>
                  <a:pt x="8172439" y="3487705"/>
                </a:cubicBezTo>
                <a:cubicBezTo>
                  <a:pt x="8170461" y="3487705"/>
                  <a:pt x="8168663" y="3492695"/>
                  <a:pt x="8167044" y="3502676"/>
                </a:cubicBezTo>
                <a:cubicBezTo>
                  <a:pt x="8152478" y="3532709"/>
                  <a:pt x="8143216" y="3547725"/>
                  <a:pt x="8139260" y="3547725"/>
                </a:cubicBezTo>
                <a:cubicBezTo>
                  <a:pt x="8129998" y="3560853"/>
                  <a:pt x="8121456" y="3569035"/>
                  <a:pt x="8113634" y="3572272"/>
                </a:cubicBezTo>
                <a:cubicBezTo>
                  <a:pt x="8100955" y="3585130"/>
                  <a:pt x="8092008" y="3591559"/>
                  <a:pt x="8086793" y="3591559"/>
                </a:cubicBezTo>
                <a:lnTo>
                  <a:pt x="8084635" y="3591559"/>
                </a:lnTo>
                <a:lnTo>
                  <a:pt x="8081533" y="3589401"/>
                </a:lnTo>
                <a:cubicBezTo>
                  <a:pt x="8072002" y="3592278"/>
                  <a:pt x="8065933" y="3594796"/>
                  <a:pt x="8063325" y="3596954"/>
                </a:cubicBezTo>
                <a:lnTo>
                  <a:pt x="8062246" y="3596954"/>
                </a:lnTo>
                <a:lnTo>
                  <a:pt x="8060088" y="3594796"/>
                </a:lnTo>
                <a:lnTo>
                  <a:pt x="8073980" y="3577667"/>
                </a:lnTo>
                <a:cubicBezTo>
                  <a:pt x="8077757" y="3569934"/>
                  <a:pt x="8082747" y="3563505"/>
                  <a:pt x="8088951" y="3558380"/>
                </a:cubicBezTo>
                <a:cubicBezTo>
                  <a:pt x="8094346" y="3551816"/>
                  <a:pt x="8102214" y="3538238"/>
                  <a:pt x="8112554" y="3517647"/>
                </a:cubicBezTo>
                <a:lnTo>
                  <a:pt x="8118894" y="3508071"/>
                </a:lnTo>
                <a:lnTo>
                  <a:pt x="8118894" y="3503755"/>
                </a:lnTo>
                <a:cubicBezTo>
                  <a:pt x="8122490" y="3479927"/>
                  <a:pt x="8125727" y="3466754"/>
                  <a:pt x="8128605" y="3464237"/>
                </a:cubicBezTo>
                <a:lnTo>
                  <a:pt x="8127526" y="3454526"/>
                </a:lnTo>
                <a:cubicBezTo>
                  <a:pt x="8127526" y="3445084"/>
                  <a:pt x="8129998" y="3439015"/>
                  <a:pt x="8134944" y="3436317"/>
                </a:cubicBezTo>
                <a:cubicBezTo>
                  <a:pt x="8130718" y="3432811"/>
                  <a:pt x="8128605" y="3429619"/>
                  <a:pt x="8128605" y="3426741"/>
                </a:cubicBezTo>
                <a:cubicBezTo>
                  <a:pt x="8128605" y="3424044"/>
                  <a:pt x="8129639" y="3421211"/>
                  <a:pt x="8131707" y="3418244"/>
                </a:cubicBezTo>
                <a:lnTo>
                  <a:pt x="8131707" y="3413928"/>
                </a:lnTo>
                <a:cubicBezTo>
                  <a:pt x="8131707" y="3406825"/>
                  <a:pt x="8128515" y="3403273"/>
                  <a:pt x="8122131" y="3403273"/>
                </a:cubicBezTo>
                <a:cubicBezTo>
                  <a:pt x="8118534" y="3403273"/>
                  <a:pt x="8115702" y="3402554"/>
                  <a:pt x="8113634" y="3401115"/>
                </a:cubicBezTo>
                <a:lnTo>
                  <a:pt x="8110396" y="3404217"/>
                </a:lnTo>
                <a:lnTo>
                  <a:pt x="8109318" y="3404217"/>
                </a:lnTo>
                <a:cubicBezTo>
                  <a:pt x="8107879" y="3404217"/>
                  <a:pt x="8106440" y="3401385"/>
                  <a:pt x="8105002" y="3395720"/>
                </a:cubicBezTo>
                <a:lnTo>
                  <a:pt x="8108238" y="3393562"/>
                </a:lnTo>
                <a:lnTo>
                  <a:pt x="8116736" y="3395720"/>
                </a:lnTo>
                <a:lnTo>
                  <a:pt x="8123210" y="3393562"/>
                </a:lnTo>
                <a:lnTo>
                  <a:pt x="8125368" y="3393562"/>
                </a:lnTo>
                <a:lnTo>
                  <a:pt x="8136023" y="3394641"/>
                </a:lnTo>
                <a:cubicBezTo>
                  <a:pt x="8148881" y="3394641"/>
                  <a:pt x="8155310" y="3391089"/>
                  <a:pt x="8155310" y="3383986"/>
                </a:cubicBezTo>
                <a:lnTo>
                  <a:pt x="8157468" y="3375354"/>
                </a:lnTo>
                <a:lnTo>
                  <a:pt x="8150994" y="3352964"/>
                </a:lnTo>
                <a:lnTo>
                  <a:pt x="8150994" y="3347569"/>
                </a:lnTo>
                <a:cubicBezTo>
                  <a:pt x="8153692" y="3342534"/>
                  <a:pt x="8156209" y="3340016"/>
                  <a:pt x="8158547" y="3340016"/>
                </a:cubicBezTo>
                <a:close/>
                <a:moveTo>
                  <a:pt x="5129276" y="3339881"/>
                </a:moveTo>
                <a:lnTo>
                  <a:pt x="5139122" y="3340960"/>
                </a:lnTo>
                <a:lnTo>
                  <a:pt x="5158814" y="3339881"/>
                </a:lnTo>
                <a:cubicBezTo>
                  <a:pt x="5161512" y="3339881"/>
                  <a:pt x="5167311" y="3342759"/>
                  <a:pt x="5176213" y="3348513"/>
                </a:cubicBezTo>
                <a:lnTo>
                  <a:pt x="5177292" y="3348513"/>
                </a:lnTo>
                <a:lnTo>
                  <a:pt x="5181743" y="3345276"/>
                </a:lnTo>
                <a:cubicBezTo>
                  <a:pt x="5191904" y="3346355"/>
                  <a:pt x="5196984" y="3349637"/>
                  <a:pt x="5196984" y="3355122"/>
                </a:cubicBezTo>
                <a:cubicBezTo>
                  <a:pt x="5188981" y="3361596"/>
                  <a:pt x="5184980" y="3374230"/>
                  <a:pt x="5184980" y="3393022"/>
                </a:cubicBezTo>
                <a:cubicBezTo>
                  <a:pt x="5187857" y="3393022"/>
                  <a:pt x="5189296" y="3400261"/>
                  <a:pt x="5189296" y="3414737"/>
                </a:cubicBezTo>
                <a:lnTo>
                  <a:pt x="5184980" y="3419053"/>
                </a:lnTo>
                <a:cubicBezTo>
                  <a:pt x="5194421" y="3420312"/>
                  <a:pt x="5199142" y="3428989"/>
                  <a:pt x="5199142" y="3445084"/>
                </a:cubicBezTo>
                <a:cubicBezTo>
                  <a:pt x="5203188" y="3456144"/>
                  <a:pt x="5210112" y="3466664"/>
                  <a:pt x="5219913" y="3476645"/>
                </a:cubicBezTo>
                <a:cubicBezTo>
                  <a:pt x="5222790" y="3480062"/>
                  <a:pt x="5224229" y="3484019"/>
                  <a:pt x="5224229" y="3488514"/>
                </a:cubicBezTo>
                <a:cubicBezTo>
                  <a:pt x="5234120" y="3496697"/>
                  <a:pt x="5240324" y="3505014"/>
                  <a:pt x="5242842" y="3513466"/>
                </a:cubicBezTo>
                <a:lnTo>
                  <a:pt x="5264691" y="3527628"/>
                </a:lnTo>
                <a:lnTo>
                  <a:pt x="5295308" y="3543813"/>
                </a:lnTo>
                <a:cubicBezTo>
                  <a:pt x="5298905" y="3545072"/>
                  <a:pt x="5300703" y="3546915"/>
                  <a:pt x="5300703" y="3549343"/>
                </a:cubicBezTo>
                <a:lnTo>
                  <a:pt x="5298545" y="3553659"/>
                </a:lnTo>
                <a:lnTo>
                  <a:pt x="5299624" y="3560133"/>
                </a:lnTo>
                <a:cubicBezTo>
                  <a:pt x="5298365" y="3560133"/>
                  <a:pt x="5295443" y="3564135"/>
                  <a:pt x="5290857" y="3572137"/>
                </a:cubicBezTo>
                <a:cubicBezTo>
                  <a:pt x="5281056" y="3579151"/>
                  <a:pt x="5274897" y="3587828"/>
                  <a:pt x="5272379" y="3598168"/>
                </a:cubicBezTo>
                <a:lnTo>
                  <a:pt x="5265770" y="3600326"/>
                </a:lnTo>
                <a:lnTo>
                  <a:pt x="5262533" y="3600326"/>
                </a:lnTo>
                <a:cubicBezTo>
                  <a:pt x="5255070" y="3600326"/>
                  <a:pt x="5244146" y="3594167"/>
                  <a:pt x="5229759" y="3581848"/>
                </a:cubicBezTo>
                <a:cubicBezTo>
                  <a:pt x="5225532" y="3580409"/>
                  <a:pt x="5220048" y="3573171"/>
                  <a:pt x="5213304" y="3560133"/>
                </a:cubicBezTo>
                <a:lnTo>
                  <a:pt x="5208988" y="3554738"/>
                </a:lnTo>
                <a:lnTo>
                  <a:pt x="5208988" y="3549343"/>
                </a:lnTo>
                <a:cubicBezTo>
                  <a:pt x="5203863" y="3549343"/>
                  <a:pt x="5200221" y="3543184"/>
                  <a:pt x="5198063" y="3530865"/>
                </a:cubicBezTo>
                <a:cubicBezTo>
                  <a:pt x="5192398" y="3530865"/>
                  <a:pt x="5187677" y="3517827"/>
                  <a:pt x="5183901" y="3491751"/>
                </a:cubicBezTo>
                <a:lnTo>
                  <a:pt x="5183901" y="3490672"/>
                </a:lnTo>
                <a:lnTo>
                  <a:pt x="5184980" y="3485277"/>
                </a:lnTo>
                <a:lnTo>
                  <a:pt x="5181743" y="3468957"/>
                </a:lnTo>
                <a:lnTo>
                  <a:pt x="5183901" y="3461404"/>
                </a:lnTo>
                <a:lnTo>
                  <a:pt x="5178371" y="3451693"/>
                </a:lnTo>
                <a:lnTo>
                  <a:pt x="5177292" y="3451693"/>
                </a:lnTo>
                <a:cubicBezTo>
                  <a:pt x="5175853" y="3451693"/>
                  <a:pt x="5175134" y="3453492"/>
                  <a:pt x="5175134" y="3457088"/>
                </a:cubicBezTo>
                <a:lnTo>
                  <a:pt x="5171897" y="3460325"/>
                </a:lnTo>
                <a:lnTo>
                  <a:pt x="5172976" y="3467878"/>
                </a:lnTo>
                <a:cubicBezTo>
                  <a:pt x="5165693" y="3492516"/>
                  <a:pt x="5158769" y="3508791"/>
                  <a:pt x="5152205" y="3516703"/>
                </a:cubicBezTo>
                <a:cubicBezTo>
                  <a:pt x="5145641" y="3531899"/>
                  <a:pt x="5136560" y="3545297"/>
                  <a:pt x="5124960" y="3556896"/>
                </a:cubicBezTo>
                <a:cubicBezTo>
                  <a:pt x="5120914" y="3556896"/>
                  <a:pt x="5115429" y="3560853"/>
                  <a:pt x="5108506" y="3568765"/>
                </a:cubicBezTo>
                <a:cubicBezTo>
                  <a:pt x="5080811" y="3589087"/>
                  <a:pt x="5065885" y="3599247"/>
                  <a:pt x="5063727" y="3599247"/>
                </a:cubicBezTo>
                <a:cubicBezTo>
                  <a:pt x="5063727" y="3600686"/>
                  <a:pt x="5061929" y="3601405"/>
                  <a:pt x="5058332" y="3601405"/>
                </a:cubicBezTo>
                <a:lnTo>
                  <a:pt x="5057253" y="3600326"/>
                </a:lnTo>
                <a:lnTo>
                  <a:pt x="5056039" y="3600326"/>
                </a:lnTo>
                <a:cubicBezTo>
                  <a:pt x="5047137" y="3604642"/>
                  <a:pt x="5038415" y="3606800"/>
                  <a:pt x="5029873" y="3606800"/>
                </a:cubicBezTo>
                <a:lnTo>
                  <a:pt x="5028794" y="3605721"/>
                </a:lnTo>
                <a:lnTo>
                  <a:pt x="5028794" y="3604642"/>
                </a:lnTo>
                <a:cubicBezTo>
                  <a:pt x="5038056" y="3593223"/>
                  <a:pt x="5054061" y="3577307"/>
                  <a:pt x="5076810" y="3556896"/>
                </a:cubicBezTo>
                <a:cubicBezTo>
                  <a:pt x="5088499" y="3541161"/>
                  <a:pt x="5094344" y="3531764"/>
                  <a:pt x="5094344" y="3528707"/>
                </a:cubicBezTo>
                <a:cubicBezTo>
                  <a:pt x="5094344" y="3525290"/>
                  <a:pt x="5097266" y="3521289"/>
                  <a:pt x="5103111" y="3516703"/>
                </a:cubicBezTo>
                <a:cubicBezTo>
                  <a:pt x="5103111" y="3514545"/>
                  <a:pt x="5105269" y="3512747"/>
                  <a:pt x="5109585" y="3511308"/>
                </a:cubicBezTo>
                <a:lnTo>
                  <a:pt x="5109585" y="3499439"/>
                </a:lnTo>
                <a:cubicBezTo>
                  <a:pt x="5110124" y="3494674"/>
                  <a:pt x="5112327" y="3489953"/>
                  <a:pt x="5116193" y="3485277"/>
                </a:cubicBezTo>
                <a:lnTo>
                  <a:pt x="5114035" y="3478803"/>
                </a:lnTo>
                <a:lnTo>
                  <a:pt x="5114035" y="3477724"/>
                </a:lnTo>
                <a:lnTo>
                  <a:pt x="5118351" y="3446163"/>
                </a:lnTo>
                <a:lnTo>
                  <a:pt x="5122667" y="3435373"/>
                </a:lnTo>
                <a:lnTo>
                  <a:pt x="5124960" y="3433215"/>
                </a:lnTo>
                <a:lnTo>
                  <a:pt x="5124960" y="3428899"/>
                </a:lnTo>
                <a:lnTo>
                  <a:pt x="5123746" y="3422290"/>
                </a:lnTo>
                <a:lnTo>
                  <a:pt x="5127118" y="3414737"/>
                </a:lnTo>
                <a:lnTo>
                  <a:pt x="5126039" y="3406105"/>
                </a:lnTo>
                <a:lnTo>
                  <a:pt x="5130355" y="3403947"/>
                </a:lnTo>
                <a:lnTo>
                  <a:pt x="5130355" y="3402868"/>
                </a:lnTo>
                <a:cubicBezTo>
                  <a:pt x="5126759" y="3399002"/>
                  <a:pt x="5124960" y="3395720"/>
                  <a:pt x="5124960" y="3393022"/>
                </a:cubicBezTo>
                <a:lnTo>
                  <a:pt x="5126039" y="3382232"/>
                </a:lnTo>
                <a:lnTo>
                  <a:pt x="5124960" y="3370228"/>
                </a:lnTo>
                <a:lnTo>
                  <a:pt x="5126039" y="3366991"/>
                </a:lnTo>
                <a:lnTo>
                  <a:pt x="5124960" y="3360517"/>
                </a:lnTo>
                <a:lnTo>
                  <a:pt x="5127118" y="3352964"/>
                </a:lnTo>
                <a:lnTo>
                  <a:pt x="5124960" y="3350671"/>
                </a:lnTo>
                <a:lnTo>
                  <a:pt x="5124960" y="3344197"/>
                </a:lnTo>
                <a:close/>
                <a:moveTo>
                  <a:pt x="4164759" y="3338937"/>
                </a:moveTo>
                <a:lnTo>
                  <a:pt x="4165838" y="3338937"/>
                </a:lnTo>
                <a:cubicBezTo>
                  <a:pt x="4168985" y="3344063"/>
                  <a:pt x="4174110" y="3346625"/>
                  <a:pt x="4181214" y="3346625"/>
                </a:cubicBezTo>
                <a:cubicBezTo>
                  <a:pt x="4190115" y="3350402"/>
                  <a:pt x="4195195" y="3353684"/>
                  <a:pt x="4196455" y="3356471"/>
                </a:cubicBezTo>
                <a:lnTo>
                  <a:pt x="4196455" y="3359708"/>
                </a:lnTo>
                <a:lnTo>
                  <a:pt x="4193218" y="3363080"/>
                </a:lnTo>
                <a:lnTo>
                  <a:pt x="4177842" y="3363080"/>
                </a:lnTo>
                <a:lnTo>
                  <a:pt x="4176763" y="3368475"/>
                </a:lnTo>
                <a:lnTo>
                  <a:pt x="4176763" y="3378321"/>
                </a:lnTo>
                <a:cubicBezTo>
                  <a:pt x="4176763" y="3379760"/>
                  <a:pt x="4175684" y="3380479"/>
                  <a:pt x="4173526" y="3380479"/>
                </a:cubicBezTo>
                <a:lnTo>
                  <a:pt x="4173526" y="3381558"/>
                </a:lnTo>
                <a:cubicBezTo>
                  <a:pt x="4175684" y="3381558"/>
                  <a:pt x="4176763" y="3382322"/>
                  <a:pt x="4176763" y="3383851"/>
                </a:cubicBezTo>
                <a:lnTo>
                  <a:pt x="4176763" y="3384930"/>
                </a:lnTo>
                <a:lnTo>
                  <a:pt x="4173526" y="3389246"/>
                </a:lnTo>
                <a:lnTo>
                  <a:pt x="4177842" y="3401250"/>
                </a:lnTo>
                <a:cubicBezTo>
                  <a:pt x="4177842" y="3407634"/>
                  <a:pt x="4176403" y="3412759"/>
                  <a:pt x="4173526" y="3416626"/>
                </a:cubicBezTo>
                <a:lnTo>
                  <a:pt x="4173526" y="3417705"/>
                </a:lnTo>
                <a:cubicBezTo>
                  <a:pt x="4174065" y="3422111"/>
                  <a:pt x="4175144" y="3424313"/>
                  <a:pt x="4176763" y="3424313"/>
                </a:cubicBezTo>
                <a:lnTo>
                  <a:pt x="4174605" y="3442926"/>
                </a:lnTo>
                <a:cubicBezTo>
                  <a:pt x="4177572" y="3447242"/>
                  <a:pt x="4179056" y="3450884"/>
                  <a:pt x="4179056" y="3453851"/>
                </a:cubicBezTo>
                <a:cubicBezTo>
                  <a:pt x="4179056" y="3459516"/>
                  <a:pt x="4173570" y="3464641"/>
                  <a:pt x="4162601" y="3469227"/>
                </a:cubicBezTo>
                <a:lnTo>
                  <a:pt x="4157071" y="3469227"/>
                </a:lnTo>
                <a:cubicBezTo>
                  <a:pt x="4154373" y="3469227"/>
                  <a:pt x="4150732" y="3467743"/>
                  <a:pt x="4146146" y="3464776"/>
                </a:cubicBezTo>
                <a:lnTo>
                  <a:pt x="4137379" y="3465855"/>
                </a:lnTo>
                <a:lnTo>
                  <a:pt x="4136300" y="3462618"/>
                </a:lnTo>
                <a:lnTo>
                  <a:pt x="4135221" y="3463697"/>
                </a:lnTo>
                <a:lnTo>
                  <a:pt x="4134142" y="3463697"/>
                </a:lnTo>
                <a:cubicBezTo>
                  <a:pt x="4132343" y="3457853"/>
                  <a:pt x="4130860" y="3454930"/>
                  <a:pt x="4129691" y="3454930"/>
                </a:cubicBezTo>
                <a:lnTo>
                  <a:pt x="4121059" y="3454930"/>
                </a:lnTo>
                <a:cubicBezTo>
                  <a:pt x="4121059" y="3457897"/>
                  <a:pt x="4119935" y="3459381"/>
                  <a:pt x="4117687" y="3459381"/>
                </a:cubicBezTo>
                <a:lnTo>
                  <a:pt x="4107841" y="3459381"/>
                </a:lnTo>
                <a:lnTo>
                  <a:pt x="4101232" y="3462618"/>
                </a:lnTo>
                <a:lnTo>
                  <a:pt x="4096916" y="3456009"/>
                </a:lnTo>
                <a:lnTo>
                  <a:pt x="4094758" y="3456009"/>
                </a:lnTo>
                <a:cubicBezTo>
                  <a:pt x="4090892" y="3456009"/>
                  <a:pt x="4088689" y="3457853"/>
                  <a:pt x="4088150" y="3461539"/>
                </a:cubicBezTo>
                <a:lnTo>
                  <a:pt x="4090308" y="3463697"/>
                </a:lnTo>
                <a:cubicBezTo>
                  <a:pt x="4088509" y="3463697"/>
                  <a:pt x="4082305" y="3467339"/>
                  <a:pt x="4071695" y="3474622"/>
                </a:cubicBezTo>
                <a:lnTo>
                  <a:pt x="4063063" y="3479073"/>
                </a:lnTo>
                <a:lnTo>
                  <a:pt x="4059691" y="3479073"/>
                </a:lnTo>
                <a:cubicBezTo>
                  <a:pt x="4053127" y="3473408"/>
                  <a:pt x="4049845" y="3467204"/>
                  <a:pt x="4049845" y="3460460"/>
                </a:cubicBezTo>
                <a:cubicBezTo>
                  <a:pt x="4048226" y="3460460"/>
                  <a:pt x="4046023" y="3454975"/>
                  <a:pt x="4043236" y="3444005"/>
                </a:cubicBezTo>
                <a:cubicBezTo>
                  <a:pt x="4040358" y="3442747"/>
                  <a:pt x="4038920" y="3440184"/>
                  <a:pt x="4038920" y="3436317"/>
                </a:cubicBezTo>
                <a:lnTo>
                  <a:pt x="4041078" y="3434159"/>
                </a:lnTo>
                <a:lnTo>
                  <a:pt x="4049845" y="3434159"/>
                </a:lnTo>
                <a:cubicBezTo>
                  <a:pt x="4052812" y="3435598"/>
                  <a:pt x="4054296" y="3437396"/>
                  <a:pt x="4054296" y="3439554"/>
                </a:cubicBezTo>
                <a:lnTo>
                  <a:pt x="4056454" y="3439554"/>
                </a:lnTo>
                <a:cubicBezTo>
                  <a:pt x="4059151" y="3439554"/>
                  <a:pt x="4061714" y="3431552"/>
                  <a:pt x="4064142" y="3415547"/>
                </a:cubicBezTo>
                <a:lnTo>
                  <a:pt x="4065221" y="3414468"/>
                </a:lnTo>
                <a:lnTo>
                  <a:pt x="4061849" y="3406780"/>
                </a:lnTo>
                <a:lnTo>
                  <a:pt x="4063063" y="3386009"/>
                </a:lnTo>
                <a:cubicBezTo>
                  <a:pt x="4061354" y="3372881"/>
                  <a:pt x="4057668" y="3366317"/>
                  <a:pt x="4052003" y="3366317"/>
                </a:cubicBezTo>
                <a:cubicBezTo>
                  <a:pt x="4048406" y="3366317"/>
                  <a:pt x="4046608" y="3363754"/>
                  <a:pt x="4046608" y="3358629"/>
                </a:cubicBezTo>
                <a:lnTo>
                  <a:pt x="4046608" y="3354313"/>
                </a:lnTo>
                <a:cubicBezTo>
                  <a:pt x="4046608" y="3352065"/>
                  <a:pt x="4052452" y="3350941"/>
                  <a:pt x="4064142" y="3350941"/>
                </a:cubicBezTo>
                <a:lnTo>
                  <a:pt x="4069537" y="3350941"/>
                </a:lnTo>
                <a:lnTo>
                  <a:pt x="4082754" y="3355392"/>
                </a:lnTo>
                <a:lnTo>
                  <a:pt x="4089229" y="3352020"/>
                </a:lnTo>
                <a:lnTo>
                  <a:pt x="4094758" y="3353099"/>
                </a:lnTo>
                <a:lnTo>
                  <a:pt x="4100153" y="3352020"/>
                </a:lnTo>
                <a:cubicBezTo>
                  <a:pt x="4105458" y="3354987"/>
                  <a:pt x="4109505" y="3356471"/>
                  <a:pt x="4112292" y="3356471"/>
                </a:cubicBezTo>
                <a:lnTo>
                  <a:pt x="4124296" y="3355392"/>
                </a:lnTo>
                <a:lnTo>
                  <a:pt x="4125375" y="3356471"/>
                </a:lnTo>
                <a:lnTo>
                  <a:pt x="4125375" y="3359708"/>
                </a:lnTo>
                <a:cubicBezTo>
                  <a:pt x="4125375" y="3361147"/>
                  <a:pt x="4121374" y="3361866"/>
                  <a:pt x="4113371" y="3361866"/>
                </a:cubicBezTo>
                <a:lnTo>
                  <a:pt x="4112292" y="3363080"/>
                </a:lnTo>
                <a:lnTo>
                  <a:pt x="4112292" y="3369554"/>
                </a:lnTo>
                <a:lnTo>
                  <a:pt x="4113371" y="3377242"/>
                </a:lnTo>
                <a:lnTo>
                  <a:pt x="4117687" y="3377242"/>
                </a:lnTo>
                <a:cubicBezTo>
                  <a:pt x="4120295" y="3377242"/>
                  <a:pt x="4123217" y="3378681"/>
                  <a:pt x="4126454" y="3381558"/>
                </a:cubicBezTo>
                <a:cubicBezTo>
                  <a:pt x="4129421" y="3377242"/>
                  <a:pt x="4130905" y="3373960"/>
                  <a:pt x="4130905" y="3371712"/>
                </a:cubicBezTo>
                <a:lnTo>
                  <a:pt x="4127533" y="3363080"/>
                </a:lnTo>
                <a:cubicBezTo>
                  <a:pt x="4127533" y="3355527"/>
                  <a:pt x="4137379" y="3350042"/>
                  <a:pt x="4157071" y="3346625"/>
                </a:cubicBezTo>
                <a:close/>
                <a:moveTo>
                  <a:pt x="6653193" y="3338802"/>
                </a:moveTo>
                <a:cubicBezTo>
                  <a:pt x="6679628" y="3345906"/>
                  <a:pt x="6692846" y="3352695"/>
                  <a:pt x="6692846" y="3359169"/>
                </a:cubicBezTo>
                <a:cubicBezTo>
                  <a:pt x="6697342" y="3359169"/>
                  <a:pt x="6700219" y="3362720"/>
                  <a:pt x="6701478" y="3369824"/>
                </a:cubicBezTo>
                <a:lnTo>
                  <a:pt x="6699320" y="3376298"/>
                </a:lnTo>
                <a:lnTo>
                  <a:pt x="6699320" y="3382772"/>
                </a:lnTo>
                <a:lnTo>
                  <a:pt x="6700399" y="3392348"/>
                </a:lnTo>
                <a:cubicBezTo>
                  <a:pt x="6700399" y="3395765"/>
                  <a:pt x="6693970" y="3398642"/>
                  <a:pt x="6681112" y="3400980"/>
                </a:cubicBezTo>
                <a:lnTo>
                  <a:pt x="6675717" y="3399901"/>
                </a:lnTo>
                <a:lnTo>
                  <a:pt x="6668164" y="3400980"/>
                </a:lnTo>
                <a:cubicBezTo>
                  <a:pt x="6661060" y="3394146"/>
                  <a:pt x="6657509" y="3383446"/>
                  <a:pt x="6657509" y="3368880"/>
                </a:cubicBezTo>
                <a:cubicBezTo>
                  <a:pt x="6653912" y="3358270"/>
                  <a:pt x="6649236" y="3350762"/>
                  <a:pt x="6643481" y="3346355"/>
                </a:cubicBezTo>
                <a:lnTo>
                  <a:pt x="6643481" y="3345276"/>
                </a:lnTo>
                <a:cubicBezTo>
                  <a:pt x="6645999" y="3340960"/>
                  <a:pt x="6649236" y="3338802"/>
                  <a:pt x="6653193" y="3338802"/>
                </a:cubicBezTo>
                <a:close/>
                <a:moveTo>
                  <a:pt x="1234354" y="3338533"/>
                </a:moveTo>
                <a:lnTo>
                  <a:pt x="1235433" y="3338533"/>
                </a:lnTo>
                <a:cubicBezTo>
                  <a:pt x="1239389" y="3344377"/>
                  <a:pt x="1243030" y="3347300"/>
                  <a:pt x="1246358" y="3347300"/>
                </a:cubicBezTo>
                <a:cubicBezTo>
                  <a:pt x="1251123" y="3350267"/>
                  <a:pt x="1257372" y="3352110"/>
                  <a:pt x="1265105" y="3352829"/>
                </a:cubicBezTo>
                <a:cubicBezTo>
                  <a:pt x="1270231" y="3357235"/>
                  <a:pt x="1273511" y="3363080"/>
                  <a:pt x="1274952" y="3370363"/>
                </a:cubicBezTo>
                <a:lnTo>
                  <a:pt x="1270500" y="3374814"/>
                </a:lnTo>
                <a:lnTo>
                  <a:pt x="1254046" y="3374814"/>
                </a:lnTo>
                <a:cubicBezTo>
                  <a:pt x="1248381" y="3372566"/>
                  <a:pt x="1238489" y="3371082"/>
                  <a:pt x="1224374" y="3370363"/>
                </a:cubicBezTo>
                <a:lnTo>
                  <a:pt x="1206839" y="3372521"/>
                </a:lnTo>
                <a:lnTo>
                  <a:pt x="1206839" y="3371442"/>
                </a:lnTo>
                <a:lnTo>
                  <a:pt x="1194701" y="3374814"/>
                </a:lnTo>
                <a:lnTo>
                  <a:pt x="1192543" y="3374814"/>
                </a:lnTo>
                <a:cubicBezTo>
                  <a:pt x="1190025" y="3374814"/>
                  <a:pt x="1186381" y="3373331"/>
                  <a:pt x="1181616" y="3370363"/>
                </a:cubicBezTo>
                <a:lnTo>
                  <a:pt x="1180403" y="3371442"/>
                </a:lnTo>
                <a:lnTo>
                  <a:pt x="1179324" y="3371442"/>
                </a:lnTo>
                <a:lnTo>
                  <a:pt x="1178246" y="3370363"/>
                </a:lnTo>
                <a:lnTo>
                  <a:pt x="1177166" y="3370363"/>
                </a:lnTo>
                <a:lnTo>
                  <a:pt x="1163948" y="3375893"/>
                </a:lnTo>
                <a:lnTo>
                  <a:pt x="1159632" y="3374814"/>
                </a:lnTo>
                <a:lnTo>
                  <a:pt x="1158553" y="3374814"/>
                </a:lnTo>
                <a:lnTo>
                  <a:pt x="1158553" y="3375893"/>
                </a:lnTo>
                <a:lnTo>
                  <a:pt x="1159632" y="3381423"/>
                </a:lnTo>
                <a:cubicBezTo>
                  <a:pt x="1153968" y="3386728"/>
                  <a:pt x="1149922" y="3392213"/>
                  <a:pt x="1147494" y="3397878"/>
                </a:cubicBezTo>
                <a:cubicBezTo>
                  <a:pt x="1145337" y="3397878"/>
                  <a:pt x="1143133" y="3399316"/>
                  <a:pt x="1140885" y="3402194"/>
                </a:cubicBezTo>
                <a:lnTo>
                  <a:pt x="1139806" y="3402194"/>
                </a:lnTo>
                <a:lnTo>
                  <a:pt x="1140885" y="3403273"/>
                </a:lnTo>
                <a:lnTo>
                  <a:pt x="1140885" y="3406645"/>
                </a:lnTo>
                <a:cubicBezTo>
                  <a:pt x="1140885" y="3409792"/>
                  <a:pt x="1136120" y="3411995"/>
                  <a:pt x="1126589" y="3413254"/>
                </a:cubicBezTo>
                <a:lnTo>
                  <a:pt x="1125508" y="3414333"/>
                </a:lnTo>
                <a:cubicBezTo>
                  <a:pt x="1126589" y="3421616"/>
                  <a:pt x="1128432" y="3425258"/>
                  <a:pt x="1131039" y="3425258"/>
                </a:cubicBezTo>
                <a:lnTo>
                  <a:pt x="1133197" y="3425258"/>
                </a:lnTo>
                <a:cubicBezTo>
                  <a:pt x="1133197" y="3423100"/>
                  <a:pt x="1134680" y="3421301"/>
                  <a:pt x="1137649" y="3419863"/>
                </a:cubicBezTo>
                <a:lnTo>
                  <a:pt x="1141964" y="3419863"/>
                </a:lnTo>
                <a:lnTo>
                  <a:pt x="1143179" y="3420942"/>
                </a:lnTo>
                <a:lnTo>
                  <a:pt x="1149652" y="3418784"/>
                </a:lnTo>
                <a:lnTo>
                  <a:pt x="1158553" y="3418784"/>
                </a:lnTo>
                <a:lnTo>
                  <a:pt x="1168399" y="3422021"/>
                </a:lnTo>
                <a:lnTo>
                  <a:pt x="1176088" y="3418784"/>
                </a:lnTo>
                <a:cubicBezTo>
                  <a:pt x="1181932" y="3419863"/>
                  <a:pt x="1184854" y="3420942"/>
                  <a:pt x="1184854" y="3422021"/>
                </a:cubicBezTo>
                <a:lnTo>
                  <a:pt x="1196993" y="3417570"/>
                </a:lnTo>
                <a:lnTo>
                  <a:pt x="1204681" y="3417570"/>
                </a:lnTo>
                <a:lnTo>
                  <a:pt x="1208997" y="3420942"/>
                </a:lnTo>
                <a:lnTo>
                  <a:pt x="1210076" y="3420942"/>
                </a:lnTo>
                <a:cubicBezTo>
                  <a:pt x="1217809" y="3406465"/>
                  <a:pt x="1224058" y="3399137"/>
                  <a:pt x="1228823" y="3398957"/>
                </a:cubicBezTo>
                <a:lnTo>
                  <a:pt x="1235433" y="3397878"/>
                </a:lnTo>
                <a:cubicBezTo>
                  <a:pt x="1241276" y="3400395"/>
                  <a:pt x="1244200" y="3402194"/>
                  <a:pt x="1244200" y="3403273"/>
                </a:cubicBezTo>
                <a:lnTo>
                  <a:pt x="1243121" y="3404487"/>
                </a:lnTo>
                <a:lnTo>
                  <a:pt x="1244200" y="3407724"/>
                </a:lnTo>
                <a:lnTo>
                  <a:pt x="1240827" y="3413254"/>
                </a:lnTo>
                <a:lnTo>
                  <a:pt x="1240827" y="3414333"/>
                </a:lnTo>
                <a:lnTo>
                  <a:pt x="1242042" y="3414333"/>
                </a:lnTo>
                <a:cubicBezTo>
                  <a:pt x="1242222" y="3411545"/>
                  <a:pt x="1243661" y="3409342"/>
                  <a:pt x="1246358" y="3407724"/>
                </a:cubicBezTo>
                <a:cubicBezTo>
                  <a:pt x="1258855" y="3416535"/>
                  <a:pt x="1265105" y="3422785"/>
                  <a:pt x="1265105" y="3426471"/>
                </a:cubicBezTo>
                <a:cubicBezTo>
                  <a:pt x="1267083" y="3426471"/>
                  <a:pt x="1268882" y="3428270"/>
                  <a:pt x="1270500" y="3431866"/>
                </a:cubicBezTo>
                <a:lnTo>
                  <a:pt x="1270500" y="3437396"/>
                </a:lnTo>
                <a:cubicBezTo>
                  <a:pt x="1263217" y="3447107"/>
                  <a:pt x="1259576" y="3454076"/>
                  <a:pt x="1259576" y="3458302"/>
                </a:cubicBezTo>
                <a:lnTo>
                  <a:pt x="1259576" y="3471385"/>
                </a:lnTo>
                <a:lnTo>
                  <a:pt x="1258496" y="3489054"/>
                </a:lnTo>
                <a:cubicBezTo>
                  <a:pt x="1261373" y="3493460"/>
                  <a:pt x="1262813" y="3496742"/>
                  <a:pt x="1262813" y="3498900"/>
                </a:cubicBezTo>
                <a:lnTo>
                  <a:pt x="1260654" y="3514275"/>
                </a:lnTo>
                <a:lnTo>
                  <a:pt x="1261733" y="3518726"/>
                </a:lnTo>
                <a:cubicBezTo>
                  <a:pt x="1261733" y="3523042"/>
                  <a:pt x="1259890" y="3525200"/>
                  <a:pt x="1256204" y="3525200"/>
                </a:cubicBezTo>
                <a:lnTo>
                  <a:pt x="1252967" y="3528572"/>
                </a:lnTo>
                <a:lnTo>
                  <a:pt x="1252967" y="3529651"/>
                </a:lnTo>
                <a:lnTo>
                  <a:pt x="1255125" y="3531809"/>
                </a:lnTo>
                <a:lnTo>
                  <a:pt x="1258496" y="3530730"/>
                </a:lnTo>
                <a:lnTo>
                  <a:pt x="1260654" y="3534102"/>
                </a:lnTo>
                <a:lnTo>
                  <a:pt x="1259576" y="3539497"/>
                </a:lnTo>
                <a:lnTo>
                  <a:pt x="1262813" y="3547185"/>
                </a:lnTo>
                <a:lnTo>
                  <a:pt x="1260654" y="3559324"/>
                </a:lnTo>
                <a:lnTo>
                  <a:pt x="1262813" y="3576858"/>
                </a:lnTo>
                <a:cubicBezTo>
                  <a:pt x="1261553" y="3580184"/>
                  <a:pt x="1259350" y="3582747"/>
                  <a:pt x="1256204" y="3584546"/>
                </a:cubicBezTo>
                <a:cubicBezTo>
                  <a:pt x="1254944" y="3580319"/>
                  <a:pt x="1252786" y="3576678"/>
                  <a:pt x="1249729" y="3573621"/>
                </a:cubicBezTo>
                <a:lnTo>
                  <a:pt x="1249729" y="3574700"/>
                </a:lnTo>
                <a:cubicBezTo>
                  <a:pt x="1253326" y="3580184"/>
                  <a:pt x="1255125" y="3584231"/>
                  <a:pt x="1255125" y="3586838"/>
                </a:cubicBezTo>
                <a:cubicBezTo>
                  <a:pt x="1249279" y="3587917"/>
                  <a:pt x="1246358" y="3591919"/>
                  <a:pt x="1246358" y="3598842"/>
                </a:cubicBezTo>
                <a:lnTo>
                  <a:pt x="1225452" y="3605451"/>
                </a:lnTo>
                <a:lnTo>
                  <a:pt x="1220058" y="3605451"/>
                </a:lnTo>
                <a:cubicBezTo>
                  <a:pt x="1217809" y="3605451"/>
                  <a:pt x="1216686" y="3602889"/>
                  <a:pt x="1216686" y="3597763"/>
                </a:cubicBezTo>
                <a:cubicBezTo>
                  <a:pt x="1216686" y="3588052"/>
                  <a:pt x="1211559" y="3580005"/>
                  <a:pt x="1201309" y="3573621"/>
                </a:cubicBezTo>
                <a:cubicBezTo>
                  <a:pt x="1199871" y="3582432"/>
                  <a:pt x="1198431" y="3586838"/>
                  <a:pt x="1196993" y="3586838"/>
                </a:cubicBezTo>
                <a:lnTo>
                  <a:pt x="1199151" y="3592233"/>
                </a:lnTo>
                <a:cubicBezTo>
                  <a:pt x="1196723" y="3594481"/>
                  <a:pt x="1190878" y="3597403"/>
                  <a:pt x="1181616" y="3601000"/>
                </a:cubicBezTo>
                <a:lnTo>
                  <a:pt x="1180403" y="3601000"/>
                </a:lnTo>
                <a:cubicBezTo>
                  <a:pt x="1178425" y="3601000"/>
                  <a:pt x="1177347" y="3599202"/>
                  <a:pt x="1177166" y="3595605"/>
                </a:cubicBezTo>
                <a:lnTo>
                  <a:pt x="1175009" y="3595605"/>
                </a:lnTo>
                <a:cubicBezTo>
                  <a:pt x="1170242" y="3599202"/>
                  <a:pt x="1166557" y="3601000"/>
                  <a:pt x="1163948" y="3601000"/>
                </a:cubicBezTo>
                <a:cubicBezTo>
                  <a:pt x="1155047" y="3601000"/>
                  <a:pt x="1150282" y="3595515"/>
                  <a:pt x="1149652" y="3584546"/>
                </a:cubicBezTo>
                <a:lnTo>
                  <a:pt x="1150865" y="3579151"/>
                </a:lnTo>
                <a:lnTo>
                  <a:pt x="1148574" y="3571463"/>
                </a:lnTo>
                <a:cubicBezTo>
                  <a:pt x="1150102" y="3568495"/>
                  <a:pt x="1150865" y="3564449"/>
                  <a:pt x="1150865" y="3559324"/>
                </a:cubicBezTo>
                <a:lnTo>
                  <a:pt x="1150865" y="3549478"/>
                </a:lnTo>
                <a:lnTo>
                  <a:pt x="1148574" y="3538418"/>
                </a:lnTo>
                <a:cubicBezTo>
                  <a:pt x="1149741" y="3528887"/>
                  <a:pt x="1150865" y="3524121"/>
                  <a:pt x="1151944" y="3524121"/>
                </a:cubicBezTo>
                <a:lnTo>
                  <a:pt x="1150865" y="3523042"/>
                </a:lnTo>
                <a:lnTo>
                  <a:pt x="1150865" y="3506588"/>
                </a:lnTo>
                <a:lnTo>
                  <a:pt x="1151944" y="3502137"/>
                </a:lnTo>
                <a:lnTo>
                  <a:pt x="1149652" y="3491212"/>
                </a:lnTo>
                <a:lnTo>
                  <a:pt x="1153023" y="3481366"/>
                </a:lnTo>
                <a:lnTo>
                  <a:pt x="1149652" y="3479073"/>
                </a:lnTo>
                <a:lnTo>
                  <a:pt x="1150865" y="3460460"/>
                </a:lnTo>
                <a:lnTo>
                  <a:pt x="1150865" y="3436317"/>
                </a:lnTo>
                <a:lnTo>
                  <a:pt x="1153023" y="3432945"/>
                </a:lnTo>
                <a:lnTo>
                  <a:pt x="1153023" y="3431866"/>
                </a:lnTo>
                <a:lnTo>
                  <a:pt x="1147494" y="3427550"/>
                </a:lnTo>
                <a:lnTo>
                  <a:pt x="1139806" y="3427550"/>
                </a:lnTo>
                <a:lnTo>
                  <a:pt x="1140885" y="3440633"/>
                </a:lnTo>
                <a:lnTo>
                  <a:pt x="1138727" y="3459381"/>
                </a:lnTo>
                <a:lnTo>
                  <a:pt x="1140885" y="3472599"/>
                </a:lnTo>
                <a:lnTo>
                  <a:pt x="1140885" y="3476915"/>
                </a:lnTo>
                <a:cubicBezTo>
                  <a:pt x="1138907" y="3480601"/>
                  <a:pt x="1136703" y="3482445"/>
                  <a:pt x="1134276" y="3482445"/>
                </a:cubicBezTo>
                <a:lnTo>
                  <a:pt x="1134276" y="3483524"/>
                </a:lnTo>
                <a:cubicBezTo>
                  <a:pt x="1137244" y="3483524"/>
                  <a:pt x="1138727" y="3486086"/>
                  <a:pt x="1138727" y="3491212"/>
                </a:cubicBezTo>
                <a:lnTo>
                  <a:pt x="1140885" y="3498900"/>
                </a:lnTo>
                <a:lnTo>
                  <a:pt x="1140885" y="3501058"/>
                </a:lnTo>
                <a:cubicBezTo>
                  <a:pt x="1140885" y="3506363"/>
                  <a:pt x="1139806" y="3509690"/>
                  <a:pt x="1137649" y="3511038"/>
                </a:cubicBezTo>
                <a:lnTo>
                  <a:pt x="1138727" y="3516433"/>
                </a:lnTo>
                <a:lnTo>
                  <a:pt x="1138727" y="3518726"/>
                </a:lnTo>
                <a:lnTo>
                  <a:pt x="1136569" y="3527493"/>
                </a:lnTo>
                <a:lnTo>
                  <a:pt x="1136569" y="3535181"/>
                </a:lnTo>
                <a:lnTo>
                  <a:pt x="1139806" y="3556087"/>
                </a:lnTo>
                <a:cubicBezTo>
                  <a:pt x="1138187" y="3556087"/>
                  <a:pt x="1137108" y="3557885"/>
                  <a:pt x="1136569" y="3561482"/>
                </a:cubicBezTo>
                <a:cubicBezTo>
                  <a:pt x="1139447" y="3562561"/>
                  <a:pt x="1140885" y="3565123"/>
                  <a:pt x="1140885" y="3569170"/>
                </a:cubicBezTo>
                <a:lnTo>
                  <a:pt x="1140885" y="3575779"/>
                </a:lnTo>
                <a:cubicBezTo>
                  <a:pt x="1140885" y="3578926"/>
                  <a:pt x="1139086" y="3582612"/>
                  <a:pt x="1135491" y="3586838"/>
                </a:cubicBezTo>
                <a:lnTo>
                  <a:pt x="1136569" y="3593312"/>
                </a:lnTo>
                <a:cubicBezTo>
                  <a:pt x="1136569" y="3596280"/>
                  <a:pt x="1132883" y="3599247"/>
                  <a:pt x="1125508" y="3602214"/>
                </a:cubicBezTo>
                <a:cubicBezTo>
                  <a:pt x="1115258" y="3600686"/>
                  <a:pt x="1110134" y="3598842"/>
                  <a:pt x="1110134" y="3596684"/>
                </a:cubicBezTo>
                <a:lnTo>
                  <a:pt x="1106897" y="3597763"/>
                </a:lnTo>
                <a:cubicBezTo>
                  <a:pt x="1093678" y="3597224"/>
                  <a:pt x="1087069" y="3593178"/>
                  <a:pt x="1087069" y="3585625"/>
                </a:cubicBezTo>
                <a:cubicBezTo>
                  <a:pt x="1087429" y="3579060"/>
                  <a:pt x="1088554" y="3575779"/>
                  <a:pt x="1090442" y="3575779"/>
                </a:cubicBezTo>
                <a:lnTo>
                  <a:pt x="1092600" y="3577937"/>
                </a:lnTo>
                <a:lnTo>
                  <a:pt x="1092600" y="3574700"/>
                </a:lnTo>
                <a:cubicBezTo>
                  <a:pt x="1088913" y="3569934"/>
                  <a:pt x="1087069" y="3565888"/>
                  <a:pt x="1087069" y="3562561"/>
                </a:cubicBezTo>
                <a:lnTo>
                  <a:pt x="1092600" y="3556087"/>
                </a:lnTo>
                <a:lnTo>
                  <a:pt x="1092600" y="3553794"/>
                </a:lnTo>
                <a:cubicBezTo>
                  <a:pt x="1090442" y="3551096"/>
                  <a:pt x="1089363" y="3548534"/>
                  <a:pt x="1089363" y="3546106"/>
                </a:cubicBezTo>
                <a:lnTo>
                  <a:pt x="1089363" y="3538418"/>
                </a:lnTo>
                <a:lnTo>
                  <a:pt x="1091520" y="3535181"/>
                </a:lnTo>
                <a:lnTo>
                  <a:pt x="1091520" y="3532888"/>
                </a:lnTo>
                <a:cubicBezTo>
                  <a:pt x="1088554" y="3529831"/>
                  <a:pt x="1087069" y="3526909"/>
                  <a:pt x="1087069" y="3524121"/>
                </a:cubicBezTo>
                <a:lnTo>
                  <a:pt x="1087069" y="3523042"/>
                </a:lnTo>
                <a:cubicBezTo>
                  <a:pt x="1087069" y="3520165"/>
                  <a:pt x="1090396" y="3518726"/>
                  <a:pt x="1097051" y="3518726"/>
                </a:cubicBezTo>
                <a:lnTo>
                  <a:pt x="1098130" y="3517512"/>
                </a:lnTo>
                <a:lnTo>
                  <a:pt x="1098130" y="3513196"/>
                </a:lnTo>
                <a:cubicBezTo>
                  <a:pt x="1093543" y="3513196"/>
                  <a:pt x="1090621" y="3509510"/>
                  <a:pt x="1089363" y="3502137"/>
                </a:cubicBezTo>
                <a:lnTo>
                  <a:pt x="1089363" y="3497821"/>
                </a:lnTo>
                <a:lnTo>
                  <a:pt x="1090442" y="3496742"/>
                </a:lnTo>
                <a:lnTo>
                  <a:pt x="1087069" y="3487975"/>
                </a:lnTo>
                <a:lnTo>
                  <a:pt x="1087069" y="3486761"/>
                </a:lnTo>
                <a:cubicBezTo>
                  <a:pt x="1089138" y="3484782"/>
                  <a:pt x="1090621" y="3481141"/>
                  <a:pt x="1091520" y="3475836"/>
                </a:cubicBezTo>
                <a:lnTo>
                  <a:pt x="1089363" y="3473678"/>
                </a:lnTo>
                <a:lnTo>
                  <a:pt x="1089363" y="3461539"/>
                </a:lnTo>
                <a:lnTo>
                  <a:pt x="1091520" y="3452772"/>
                </a:lnTo>
                <a:lnTo>
                  <a:pt x="1089363" y="3449535"/>
                </a:lnTo>
                <a:lnTo>
                  <a:pt x="1089363" y="3432945"/>
                </a:lnTo>
                <a:lnTo>
                  <a:pt x="1088149" y="3427550"/>
                </a:lnTo>
                <a:lnTo>
                  <a:pt x="1083832" y="3428629"/>
                </a:lnTo>
                <a:lnTo>
                  <a:pt x="1078301" y="3424179"/>
                </a:lnTo>
                <a:lnTo>
                  <a:pt x="1077224" y="3424179"/>
                </a:lnTo>
                <a:lnTo>
                  <a:pt x="1079383" y="3422021"/>
                </a:lnTo>
                <a:lnTo>
                  <a:pt x="1085990" y="3422021"/>
                </a:lnTo>
                <a:cubicBezTo>
                  <a:pt x="1085990" y="3418873"/>
                  <a:pt x="1088913" y="3416311"/>
                  <a:pt x="1094757" y="3414333"/>
                </a:cubicBezTo>
                <a:cubicBezTo>
                  <a:pt x="1096017" y="3403902"/>
                  <a:pt x="1098939" y="3395855"/>
                  <a:pt x="1103524" y="3390190"/>
                </a:cubicBezTo>
                <a:lnTo>
                  <a:pt x="1104737" y="3385739"/>
                </a:lnTo>
                <a:lnTo>
                  <a:pt x="1102446" y="3379130"/>
                </a:lnTo>
                <a:lnTo>
                  <a:pt x="1103524" y="3378051"/>
                </a:lnTo>
                <a:lnTo>
                  <a:pt x="1103524" y="3376972"/>
                </a:lnTo>
                <a:cubicBezTo>
                  <a:pt x="1102986" y="3371847"/>
                  <a:pt x="1100423" y="3369284"/>
                  <a:pt x="1095836" y="3369284"/>
                </a:cubicBezTo>
                <a:lnTo>
                  <a:pt x="1089363" y="3371442"/>
                </a:lnTo>
                <a:lnTo>
                  <a:pt x="1084911" y="3370363"/>
                </a:lnTo>
                <a:lnTo>
                  <a:pt x="1056319" y="3374814"/>
                </a:lnTo>
                <a:lnTo>
                  <a:pt x="1052001" y="3373735"/>
                </a:lnTo>
                <a:lnTo>
                  <a:pt x="1043101" y="3374814"/>
                </a:lnTo>
                <a:cubicBezTo>
                  <a:pt x="1039503" y="3372566"/>
                  <a:pt x="1035861" y="3371442"/>
                  <a:pt x="1032176" y="3371442"/>
                </a:cubicBezTo>
                <a:lnTo>
                  <a:pt x="1031097" y="3371442"/>
                </a:lnTo>
                <a:lnTo>
                  <a:pt x="1025566" y="3374814"/>
                </a:lnTo>
                <a:cubicBezTo>
                  <a:pt x="1020081" y="3372027"/>
                  <a:pt x="1017159" y="3369824"/>
                  <a:pt x="1016799" y="3368205"/>
                </a:cubicBezTo>
                <a:cubicBezTo>
                  <a:pt x="1019947" y="3364878"/>
                  <a:pt x="1027635" y="3361956"/>
                  <a:pt x="1039862" y="3359438"/>
                </a:cubicBezTo>
                <a:lnTo>
                  <a:pt x="1053081" y="3359438"/>
                </a:lnTo>
                <a:lnTo>
                  <a:pt x="1069537" y="3363754"/>
                </a:lnTo>
                <a:lnTo>
                  <a:pt x="1075064" y="3363754"/>
                </a:lnTo>
                <a:cubicBezTo>
                  <a:pt x="1078122" y="3361596"/>
                  <a:pt x="1081045" y="3360517"/>
                  <a:pt x="1083832" y="3360517"/>
                </a:cubicBezTo>
                <a:cubicBezTo>
                  <a:pt x="1083832" y="3362855"/>
                  <a:pt x="1089678" y="3364294"/>
                  <a:pt x="1101367" y="3364833"/>
                </a:cubicBezTo>
                <a:cubicBezTo>
                  <a:pt x="1102805" y="3361596"/>
                  <a:pt x="1104288" y="3359798"/>
                  <a:pt x="1105818" y="3359438"/>
                </a:cubicBezTo>
                <a:lnTo>
                  <a:pt x="1109055" y="3359438"/>
                </a:lnTo>
                <a:cubicBezTo>
                  <a:pt x="1112021" y="3360877"/>
                  <a:pt x="1113504" y="3363080"/>
                  <a:pt x="1113504" y="3366047"/>
                </a:cubicBezTo>
                <a:lnTo>
                  <a:pt x="1116742" y="3366047"/>
                </a:lnTo>
                <a:lnTo>
                  <a:pt x="1120114" y="3363754"/>
                </a:lnTo>
                <a:lnTo>
                  <a:pt x="1131039" y="3364833"/>
                </a:lnTo>
                <a:cubicBezTo>
                  <a:pt x="1140031" y="3361236"/>
                  <a:pt x="1146999" y="3359438"/>
                  <a:pt x="1151944" y="3359438"/>
                </a:cubicBezTo>
                <a:lnTo>
                  <a:pt x="1165027" y="3359438"/>
                </a:lnTo>
                <a:lnTo>
                  <a:pt x="1175009" y="3364833"/>
                </a:lnTo>
                <a:cubicBezTo>
                  <a:pt x="1183011" y="3362495"/>
                  <a:pt x="1187371" y="3360697"/>
                  <a:pt x="1188091" y="3359438"/>
                </a:cubicBezTo>
                <a:lnTo>
                  <a:pt x="1204681" y="3362675"/>
                </a:lnTo>
                <a:cubicBezTo>
                  <a:pt x="1211066" y="3359798"/>
                  <a:pt x="1215830" y="3355392"/>
                  <a:pt x="1218979" y="3349458"/>
                </a:cubicBezTo>
                <a:lnTo>
                  <a:pt x="1220058" y="3348379"/>
                </a:lnTo>
                <a:lnTo>
                  <a:pt x="1221137" y="3348379"/>
                </a:lnTo>
                <a:lnTo>
                  <a:pt x="1227745" y="3349458"/>
                </a:lnTo>
                <a:cubicBezTo>
                  <a:pt x="1227745" y="3344962"/>
                  <a:pt x="1229947" y="3341320"/>
                  <a:pt x="1234354" y="3338533"/>
                </a:cubicBezTo>
                <a:close/>
                <a:moveTo>
                  <a:pt x="5722580" y="3336779"/>
                </a:moveTo>
                <a:cubicBezTo>
                  <a:pt x="5727165" y="3339657"/>
                  <a:pt x="5733010" y="3341455"/>
                  <a:pt x="5740113" y="3342174"/>
                </a:cubicBezTo>
                <a:cubicBezTo>
                  <a:pt x="5741013" y="3344512"/>
                  <a:pt x="5744654" y="3346625"/>
                  <a:pt x="5751038" y="3348513"/>
                </a:cubicBezTo>
                <a:cubicBezTo>
                  <a:pt x="5751038" y="3349952"/>
                  <a:pt x="5753241" y="3351031"/>
                  <a:pt x="5757647" y="3351750"/>
                </a:cubicBezTo>
                <a:cubicBezTo>
                  <a:pt x="5759805" y="3358944"/>
                  <a:pt x="5765605" y="3362540"/>
                  <a:pt x="5775046" y="3362540"/>
                </a:cubicBezTo>
                <a:cubicBezTo>
                  <a:pt x="5778913" y="3362540"/>
                  <a:pt x="5781475" y="3365733"/>
                  <a:pt x="5782734" y="3372117"/>
                </a:cubicBezTo>
                <a:lnTo>
                  <a:pt x="5777204" y="3376433"/>
                </a:lnTo>
                <a:cubicBezTo>
                  <a:pt x="5777204" y="3377692"/>
                  <a:pt x="5774687" y="3378771"/>
                  <a:pt x="5769651" y="3379670"/>
                </a:cubicBezTo>
                <a:lnTo>
                  <a:pt x="5769651" y="3380749"/>
                </a:lnTo>
                <a:cubicBezTo>
                  <a:pt x="5778733" y="3385694"/>
                  <a:pt x="5790377" y="3394596"/>
                  <a:pt x="5804584" y="3407454"/>
                </a:cubicBezTo>
                <a:lnTo>
                  <a:pt x="5804584" y="3408398"/>
                </a:lnTo>
                <a:cubicBezTo>
                  <a:pt x="5804224" y="3409747"/>
                  <a:pt x="5802381" y="3411141"/>
                  <a:pt x="5799054" y="3412579"/>
                </a:cubicBezTo>
                <a:cubicBezTo>
                  <a:pt x="5789613" y="3412040"/>
                  <a:pt x="5784892" y="3411321"/>
                  <a:pt x="5784892" y="3410421"/>
                </a:cubicBezTo>
                <a:lnTo>
                  <a:pt x="5776125" y="3413658"/>
                </a:lnTo>
                <a:lnTo>
                  <a:pt x="5769651" y="3412579"/>
                </a:lnTo>
                <a:lnTo>
                  <a:pt x="5764121" y="3414737"/>
                </a:lnTo>
                <a:cubicBezTo>
                  <a:pt x="5757377" y="3414737"/>
                  <a:pt x="5751578" y="3412624"/>
                  <a:pt x="5746722" y="3408398"/>
                </a:cubicBezTo>
                <a:lnTo>
                  <a:pt x="5731346" y="3412579"/>
                </a:lnTo>
                <a:lnTo>
                  <a:pt x="5702888" y="3411500"/>
                </a:lnTo>
                <a:lnTo>
                  <a:pt x="5697493" y="3412579"/>
                </a:lnTo>
                <a:lnTo>
                  <a:pt x="5697493" y="3427820"/>
                </a:lnTo>
                <a:lnTo>
                  <a:pt x="5705181" y="3433215"/>
                </a:lnTo>
                <a:lnTo>
                  <a:pt x="5708418" y="3433215"/>
                </a:lnTo>
                <a:cubicBezTo>
                  <a:pt x="5713003" y="3429799"/>
                  <a:pt x="5720647" y="3426247"/>
                  <a:pt x="5731346" y="3422560"/>
                </a:cubicBezTo>
                <a:cubicBezTo>
                  <a:pt x="5731346" y="3419143"/>
                  <a:pt x="5734269" y="3416985"/>
                  <a:pt x="5740113" y="3416086"/>
                </a:cubicBezTo>
                <a:lnTo>
                  <a:pt x="5744429" y="3416086"/>
                </a:lnTo>
                <a:cubicBezTo>
                  <a:pt x="5759805" y="3420042"/>
                  <a:pt x="5770730" y="3427191"/>
                  <a:pt x="5777204" y="3437531"/>
                </a:cubicBezTo>
                <a:cubicBezTo>
                  <a:pt x="5778733" y="3437531"/>
                  <a:pt x="5779497" y="3439330"/>
                  <a:pt x="5779497" y="3442926"/>
                </a:cubicBezTo>
                <a:cubicBezTo>
                  <a:pt x="5779497" y="3444275"/>
                  <a:pt x="5778013" y="3444949"/>
                  <a:pt x="5775046" y="3444949"/>
                </a:cubicBezTo>
                <a:lnTo>
                  <a:pt x="5773967" y="3446028"/>
                </a:lnTo>
                <a:lnTo>
                  <a:pt x="5773967" y="3449265"/>
                </a:lnTo>
                <a:cubicBezTo>
                  <a:pt x="5776125" y="3449265"/>
                  <a:pt x="5777204" y="3449985"/>
                  <a:pt x="5777204" y="3451423"/>
                </a:cubicBezTo>
                <a:lnTo>
                  <a:pt x="5777204" y="3452502"/>
                </a:lnTo>
                <a:lnTo>
                  <a:pt x="5772888" y="3468553"/>
                </a:lnTo>
                <a:lnTo>
                  <a:pt x="5775046" y="3473948"/>
                </a:lnTo>
                <a:lnTo>
                  <a:pt x="5771809" y="3482580"/>
                </a:lnTo>
                <a:lnTo>
                  <a:pt x="5772888" y="3486761"/>
                </a:lnTo>
                <a:lnTo>
                  <a:pt x="5771809" y="3489998"/>
                </a:lnTo>
                <a:lnTo>
                  <a:pt x="5772888" y="3495393"/>
                </a:lnTo>
                <a:cubicBezTo>
                  <a:pt x="5772888" y="3504115"/>
                  <a:pt x="5771450" y="3510184"/>
                  <a:pt x="5768572" y="3513601"/>
                </a:cubicBezTo>
                <a:lnTo>
                  <a:pt x="5771809" y="3516838"/>
                </a:lnTo>
                <a:lnTo>
                  <a:pt x="5768572" y="3521154"/>
                </a:lnTo>
                <a:lnTo>
                  <a:pt x="5768572" y="3522233"/>
                </a:lnTo>
                <a:cubicBezTo>
                  <a:pt x="5768572" y="3526100"/>
                  <a:pt x="5774372" y="3532529"/>
                  <a:pt x="5785971" y="3541520"/>
                </a:cubicBezTo>
                <a:lnTo>
                  <a:pt x="5788129" y="3547859"/>
                </a:lnTo>
                <a:cubicBezTo>
                  <a:pt x="5784532" y="3552895"/>
                  <a:pt x="5779452" y="3555412"/>
                  <a:pt x="5772888" y="3555412"/>
                </a:cubicBezTo>
                <a:lnTo>
                  <a:pt x="5772888" y="3558649"/>
                </a:lnTo>
                <a:cubicBezTo>
                  <a:pt x="5772888" y="3560807"/>
                  <a:pt x="5775811" y="3561886"/>
                  <a:pt x="5781655" y="3561886"/>
                </a:cubicBezTo>
                <a:lnTo>
                  <a:pt x="5802426" y="3582253"/>
                </a:lnTo>
                <a:lnTo>
                  <a:pt x="5802426" y="3586434"/>
                </a:lnTo>
                <a:lnTo>
                  <a:pt x="5797975" y="3586434"/>
                </a:lnTo>
                <a:lnTo>
                  <a:pt x="5797975" y="3590750"/>
                </a:lnTo>
                <a:cubicBezTo>
                  <a:pt x="5801662" y="3590750"/>
                  <a:pt x="5803505" y="3591469"/>
                  <a:pt x="5803505" y="3592908"/>
                </a:cubicBezTo>
                <a:cubicBezTo>
                  <a:pt x="5803505" y="3594347"/>
                  <a:pt x="5802426" y="3595066"/>
                  <a:pt x="5800268" y="3595066"/>
                </a:cubicBezTo>
                <a:cubicBezTo>
                  <a:pt x="5787140" y="3595066"/>
                  <a:pt x="5776575" y="3594347"/>
                  <a:pt x="5768572" y="3592908"/>
                </a:cubicBezTo>
                <a:lnTo>
                  <a:pt x="5763042" y="3596145"/>
                </a:lnTo>
                <a:lnTo>
                  <a:pt x="5760884" y="3596145"/>
                </a:lnTo>
                <a:lnTo>
                  <a:pt x="5744429" y="3593987"/>
                </a:lnTo>
                <a:lnTo>
                  <a:pt x="5734583" y="3596145"/>
                </a:lnTo>
                <a:lnTo>
                  <a:pt x="5729188" y="3596145"/>
                </a:lnTo>
                <a:cubicBezTo>
                  <a:pt x="5726491" y="3596145"/>
                  <a:pt x="5723209" y="3594347"/>
                  <a:pt x="5719343" y="3590750"/>
                </a:cubicBezTo>
                <a:lnTo>
                  <a:pt x="5716106" y="3590750"/>
                </a:lnTo>
                <a:lnTo>
                  <a:pt x="5701809" y="3596145"/>
                </a:lnTo>
                <a:lnTo>
                  <a:pt x="5699651" y="3596145"/>
                </a:lnTo>
                <a:cubicBezTo>
                  <a:pt x="5694705" y="3596145"/>
                  <a:pt x="5690704" y="3594347"/>
                  <a:pt x="5687647" y="3590750"/>
                </a:cubicBezTo>
                <a:cubicBezTo>
                  <a:pt x="5682701" y="3593627"/>
                  <a:pt x="5677621" y="3595066"/>
                  <a:pt x="5672406" y="3595066"/>
                </a:cubicBezTo>
                <a:lnTo>
                  <a:pt x="5669034" y="3591829"/>
                </a:lnTo>
                <a:lnTo>
                  <a:pt x="5666876" y="3591829"/>
                </a:lnTo>
                <a:lnTo>
                  <a:pt x="5664718" y="3593987"/>
                </a:lnTo>
                <a:lnTo>
                  <a:pt x="5653793" y="3592908"/>
                </a:lnTo>
                <a:lnTo>
                  <a:pt x="5642868" y="3592908"/>
                </a:lnTo>
                <a:lnTo>
                  <a:pt x="5636259" y="3593987"/>
                </a:lnTo>
                <a:lnTo>
                  <a:pt x="5630864" y="3591829"/>
                </a:lnTo>
                <a:lnTo>
                  <a:pt x="5630864" y="3592908"/>
                </a:lnTo>
                <a:cubicBezTo>
                  <a:pt x="5630864" y="3595066"/>
                  <a:pt x="5626863" y="3595605"/>
                  <a:pt x="5618860" y="3594526"/>
                </a:cubicBezTo>
                <a:lnTo>
                  <a:pt x="5617646" y="3596145"/>
                </a:lnTo>
                <a:lnTo>
                  <a:pt x="5612251" y="3594526"/>
                </a:lnTo>
                <a:lnTo>
                  <a:pt x="5605643" y="3594526"/>
                </a:lnTo>
                <a:lnTo>
                  <a:pt x="5587165" y="3591829"/>
                </a:lnTo>
                <a:lnTo>
                  <a:pt x="5581635" y="3593987"/>
                </a:lnTo>
                <a:lnTo>
                  <a:pt x="5576105" y="3590750"/>
                </a:lnTo>
                <a:cubicBezTo>
                  <a:pt x="5571789" y="3593627"/>
                  <a:pt x="5567788" y="3595066"/>
                  <a:pt x="5564101" y="3595066"/>
                </a:cubicBezTo>
                <a:lnTo>
                  <a:pt x="5560864" y="3595066"/>
                </a:lnTo>
                <a:cubicBezTo>
                  <a:pt x="5559425" y="3595066"/>
                  <a:pt x="5558706" y="3593268"/>
                  <a:pt x="5558706" y="3589671"/>
                </a:cubicBezTo>
                <a:lnTo>
                  <a:pt x="5557627" y="3589671"/>
                </a:lnTo>
                <a:cubicBezTo>
                  <a:pt x="5557627" y="3592548"/>
                  <a:pt x="5556503" y="3593987"/>
                  <a:pt x="5554255" y="3593987"/>
                </a:cubicBezTo>
                <a:lnTo>
                  <a:pt x="5549939" y="3593987"/>
                </a:lnTo>
                <a:cubicBezTo>
                  <a:pt x="5546073" y="3593987"/>
                  <a:pt x="5543510" y="3592548"/>
                  <a:pt x="5542251" y="3589671"/>
                </a:cubicBezTo>
                <a:lnTo>
                  <a:pt x="5542251" y="3588592"/>
                </a:lnTo>
                <a:lnTo>
                  <a:pt x="5545623" y="3585355"/>
                </a:lnTo>
                <a:lnTo>
                  <a:pt x="5547781" y="3585355"/>
                </a:lnTo>
                <a:lnTo>
                  <a:pt x="5557627" y="3587513"/>
                </a:lnTo>
                <a:lnTo>
                  <a:pt x="5557627" y="3586434"/>
                </a:lnTo>
                <a:lnTo>
                  <a:pt x="5560864" y="3583197"/>
                </a:lnTo>
                <a:lnTo>
                  <a:pt x="5584872" y="3588592"/>
                </a:lnTo>
                <a:cubicBezTo>
                  <a:pt x="5590896" y="3584995"/>
                  <a:pt x="5596022" y="3583197"/>
                  <a:pt x="5600247" y="3583197"/>
                </a:cubicBezTo>
                <a:lnTo>
                  <a:pt x="5621018" y="3585355"/>
                </a:lnTo>
                <a:lnTo>
                  <a:pt x="5627492" y="3585355"/>
                </a:lnTo>
                <a:lnTo>
                  <a:pt x="5636259" y="3587513"/>
                </a:lnTo>
                <a:lnTo>
                  <a:pt x="5642868" y="3587513"/>
                </a:lnTo>
                <a:cubicBezTo>
                  <a:pt x="5647184" y="3587513"/>
                  <a:pt x="5649342" y="3577892"/>
                  <a:pt x="5649342" y="3558649"/>
                </a:cubicBezTo>
                <a:lnTo>
                  <a:pt x="5651635" y="3556491"/>
                </a:lnTo>
                <a:lnTo>
                  <a:pt x="5651635" y="3554333"/>
                </a:lnTo>
                <a:lnTo>
                  <a:pt x="5643947" y="3555412"/>
                </a:lnTo>
                <a:lnTo>
                  <a:pt x="5637338" y="3553254"/>
                </a:lnTo>
                <a:lnTo>
                  <a:pt x="5633022" y="3554333"/>
                </a:lnTo>
                <a:cubicBezTo>
                  <a:pt x="5629336" y="3549298"/>
                  <a:pt x="5625694" y="3546780"/>
                  <a:pt x="5622097" y="3546780"/>
                </a:cubicBezTo>
                <a:lnTo>
                  <a:pt x="5622097" y="3544622"/>
                </a:lnTo>
                <a:cubicBezTo>
                  <a:pt x="5622097" y="3543274"/>
                  <a:pt x="5624255" y="3542240"/>
                  <a:pt x="5628571" y="3541520"/>
                </a:cubicBezTo>
                <a:lnTo>
                  <a:pt x="5639496" y="3547859"/>
                </a:lnTo>
                <a:lnTo>
                  <a:pt x="5641789" y="3547859"/>
                </a:lnTo>
                <a:cubicBezTo>
                  <a:pt x="5645386" y="3546241"/>
                  <a:pt x="5647184" y="3544488"/>
                  <a:pt x="5647184" y="3542599"/>
                </a:cubicBezTo>
                <a:lnTo>
                  <a:pt x="5645026" y="3536125"/>
                </a:lnTo>
                <a:lnTo>
                  <a:pt x="5645026" y="3535046"/>
                </a:lnTo>
                <a:lnTo>
                  <a:pt x="5648263" y="3527493"/>
                </a:lnTo>
                <a:cubicBezTo>
                  <a:pt x="5643228" y="3524886"/>
                  <a:pt x="5640710" y="3522413"/>
                  <a:pt x="5640710" y="3520075"/>
                </a:cubicBezTo>
                <a:cubicBezTo>
                  <a:pt x="5629740" y="3520075"/>
                  <a:pt x="5624255" y="3523627"/>
                  <a:pt x="5624255" y="3530730"/>
                </a:cubicBezTo>
                <a:cubicBezTo>
                  <a:pt x="5620839" y="3537204"/>
                  <a:pt x="5616118" y="3540441"/>
                  <a:pt x="5610093" y="3540441"/>
                </a:cubicBezTo>
                <a:lnTo>
                  <a:pt x="5607801" y="3540441"/>
                </a:lnTo>
                <a:lnTo>
                  <a:pt x="5584872" y="3537204"/>
                </a:lnTo>
                <a:lnTo>
                  <a:pt x="5578398" y="3539362"/>
                </a:lnTo>
                <a:cubicBezTo>
                  <a:pt x="5573992" y="3537025"/>
                  <a:pt x="5571789" y="3533068"/>
                  <a:pt x="5571789" y="3527493"/>
                </a:cubicBezTo>
                <a:lnTo>
                  <a:pt x="5571789" y="3524256"/>
                </a:lnTo>
                <a:lnTo>
                  <a:pt x="5575026" y="3520075"/>
                </a:lnTo>
                <a:lnTo>
                  <a:pt x="5575026" y="3518996"/>
                </a:lnTo>
                <a:lnTo>
                  <a:pt x="5571789" y="3514680"/>
                </a:lnTo>
                <a:lnTo>
                  <a:pt x="5571789" y="3512522"/>
                </a:lnTo>
                <a:lnTo>
                  <a:pt x="5573947" y="3501867"/>
                </a:lnTo>
                <a:lnTo>
                  <a:pt x="5571789" y="3495393"/>
                </a:lnTo>
                <a:lnTo>
                  <a:pt x="5571789" y="3483659"/>
                </a:lnTo>
                <a:lnTo>
                  <a:pt x="5573947" y="3470711"/>
                </a:lnTo>
                <a:cubicBezTo>
                  <a:pt x="5573947" y="3466305"/>
                  <a:pt x="5572868" y="3460955"/>
                  <a:pt x="5570710" y="3454660"/>
                </a:cubicBezTo>
                <a:lnTo>
                  <a:pt x="5571789" y="3444949"/>
                </a:lnTo>
                <a:lnTo>
                  <a:pt x="5568552" y="3428899"/>
                </a:lnTo>
                <a:cubicBezTo>
                  <a:pt x="5571609" y="3419458"/>
                  <a:pt x="5573767" y="3414737"/>
                  <a:pt x="5575026" y="3414737"/>
                </a:cubicBezTo>
                <a:lnTo>
                  <a:pt x="5583793" y="3414737"/>
                </a:lnTo>
                <a:cubicBezTo>
                  <a:pt x="5587839" y="3414737"/>
                  <a:pt x="5597685" y="3419458"/>
                  <a:pt x="5613330" y="3428899"/>
                </a:cubicBezTo>
                <a:lnTo>
                  <a:pt x="5622097" y="3431057"/>
                </a:lnTo>
                <a:lnTo>
                  <a:pt x="5623176" y="3431057"/>
                </a:lnTo>
                <a:cubicBezTo>
                  <a:pt x="5639182" y="3431057"/>
                  <a:pt x="5647184" y="3427865"/>
                  <a:pt x="5647184" y="3421481"/>
                </a:cubicBezTo>
                <a:lnTo>
                  <a:pt x="5647184" y="3419323"/>
                </a:lnTo>
                <a:lnTo>
                  <a:pt x="5646105" y="3414737"/>
                </a:lnTo>
                <a:lnTo>
                  <a:pt x="5639496" y="3414737"/>
                </a:lnTo>
                <a:lnTo>
                  <a:pt x="5624255" y="3411500"/>
                </a:lnTo>
                <a:lnTo>
                  <a:pt x="5609014" y="3414737"/>
                </a:lnTo>
                <a:lnTo>
                  <a:pt x="5607801" y="3414737"/>
                </a:lnTo>
                <a:cubicBezTo>
                  <a:pt x="5596201" y="3412040"/>
                  <a:pt x="5590402" y="3409972"/>
                  <a:pt x="5590402" y="3408533"/>
                </a:cubicBezTo>
                <a:cubicBezTo>
                  <a:pt x="5590402" y="3406465"/>
                  <a:pt x="5595482" y="3405431"/>
                  <a:pt x="5605643" y="3405431"/>
                </a:cubicBezTo>
                <a:cubicBezTo>
                  <a:pt x="5608250" y="3405431"/>
                  <a:pt x="5611532" y="3406780"/>
                  <a:pt x="5615488" y="3409477"/>
                </a:cubicBezTo>
                <a:cubicBezTo>
                  <a:pt x="5616747" y="3409477"/>
                  <a:pt x="5617871" y="3407409"/>
                  <a:pt x="5618860" y="3403273"/>
                </a:cubicBezTo>
                <a:lnTo>
                  <a:pt x="5622097" y="3403273"/>
                </a:lnTo>
                <a:lnTo>
                  <a:pt x="5642868" y="3404352"/>
                </a:lnTo>
                <a:cubicBezTo>
                  <a:pt x="5646465" y="3403273"/>
                  <a:pt x="5648263" y="3398597"/>
                  <a:pt x="5648263" y="3390325"/>
                </a:cubicBezTo>
                <a:lnTo>
                  <a:pt x="5641789" y="3388167"/>
                </a:lnTo>
                <a:lnTo>
                  <a:pt x="5622097" y="3388167"/>
                </a:lnTo>
                <a:cubicBezTo>
                  <a:pt x="5620659" y="3388167"/>
                  <a:pt x="5619939" y="3387133"/>
                  <a:pt x="5619939" y="3385065"/>
                </a:cubicBezTo>
                <a:lnTo>
                  <a:pt x="5618860" y="3385065"/>
                </a:lnTo>
                <a:cubicBezTo>
                  <a:pt x="5616433" y="3385065"/>
                  <a:pt x="5613870" y="3386099"/>
                  <a:pt x="5611172" y="3388167"/>
                </a:cubicBezTo>
                <a:lnTo>
                  <a:pt x="5609014" y="3388167"/>
                </a:lnTo>
                <a:lnTo>
                  <a:pt x="5604564" y="3387088"/>
                </a:lnTo>
                <a:lnTo>
                  <a:pt x="5603484" y="3388167"/>
                </a:lnTo>
                <a:lnTo>
                  <a:pt x="5602405" y="3388167"/>
                </a:lnTo>
                <a:lnTo>
                  <a:pt x="5585951" y="3387088"/>
                </a:lnTo>
                <a:lnTo>
                  <a:pt x="5578398" y="3388167"/>
                </a:lnTo>
                <a:lnTo>
                  <a:pt x="5576105" y="3382907"/>
                </a:lnTo>
                <a:lnTo>
                  <a:pt x="5603484" y="3372117"/>
                </a:lnTo>
                <a:lnTo>
                  <a:pt x="5609014" y="3375354"/>
                </a:lnTo>
                <a:cubicBezTo>
                  <a:pt x="5609014" y="3372117"/>
                  <a:pt x="5624300" y="3367846"/>
                  <a:pt x="5654872" y="3362540"/>
                </a:cubicBezTo>
                <a:lnTo>
                  <a:pt x="5663639" y="3363619"/>
                </a:lnTo>
                <a:cubicBezTo>
                  <a:pt x="5663639" y="3359124"/>
                  <a:pt x="5668719" y="3356246"/>
                  <a:pt x="5678880" y="3354987"/>
                </a:cubicBezTo>
                <a:cubicBezTo>
                  <a:pt x="5678880" y="3352470"/>
                  <a:pt x="5682881" y="3350671"/>
                  <a:pt x="5690884" y="3349592"/>
                </a:cubicBezTo>
                <a:lnTo>
                  <a:pt x="5691963" y="3348513"/>
                </a:lnTo>
                <a:lnTo>
                  <a:pt x="5698572" y="3349592"/>
                </a:lnTo>
                <a:cubicBezTo>
                  <a:pt x="5704956" y="3349592"/>
                  <a:pt x="5711520" y="3345681"/>
                  <a:pt x="5718264" y="3337858"/>
                </a:cubicBezTo>
                <a:close/>
                <a:moveTo>
                  <a:pt x="3049636" y="3296336"/>
                </a:moveTo>
                <a:lnTo>
                  <a:pt x="3051794" y="3296336"/>
                </a:lnTo>
                <a:lnTo>
                  <a:pt x="3055031" y="3299573"/>
                </a:lnTo>
                <a:lnTo>
                  <a:pt x="3053952" y="3300652"/>
                </a:lnTo>
                <a:lnTo>
                  <a:pt x="3051794" y="3300652"/>
                </a:lnTo>
                <a:lnTo>
                  <a:pt x="3048422" y="3297415"/>
                </a:lnTo>
                <a:close/>
                <a:moveTo>
                  <a:pt x="723188" y="3294042"/>
                </a:moveTo>
                <a:lnTo>
                  <a:pt x="723188" y="3297279"/>
                </a:lnTo>
                <a:lnTo>
                  <a:pt x="724267" y="3297279"/>
                </a:lnTo>
                <a:lnTo>
                  <a:pt x="724267" y="3294042"/>
                </a:lnTo>
                <a:close/>
                <a:moveTo>
                  <a:pt x="9150663" y="3293503"/>
                </a:moveTo>
                <a:lnTo>
                  <a:pt x="9152686" y="3293503"/>
                </a:lnTo>
                <a:lnTo>
                  <a:pt x="9152686" y="3295661"/>
                </a:lnTo>
                <a:lnTo>
                  <a:pt x="9150663" y="3297684"/>
                </a:lnTo>
                <a:lnTo>
                  <a:pt x="9148505" y="3295661"/>
                </a:lnTo>
                <a:close/>
                <a:moveTo>
                  <a:pt x="4163005" y="3288917"/>
                </a:moveTo>
                <a:lnTo>
                  <a:pt x="4163005" y="3289996"/>
                </a:lnTo>
                <a:lnTo>
                  <a:pt x="4166242" y="3289996"/>
                </a:lnTo>
                <a:lnTo>
                  <a:pt x="4166242" y="3288917"/>
                </a:lnTo>
                <a:close/>
                <a:moveTo>
                  <a:pt x="3196111" y="3286490"/>
                </a:moveTo>
                <a:lnTo>
                  <a:pt x="3195032" y="3287569"/>
                </a:lnTo>
                <a:lnTo>
                  <a:pt x="3195032" y="3288648"/>
                </a:lnTo>
                <a:lnTo>
                  <a:pt x="3213645" y="3292964"/>
                </a:lnTo>
                <a:lnTo>
                  <a:pt x="3218096" y="3292964"/>
                </a:lnTo>
                <a:lnTo>
                  <a:pt x="3218096" y="3291885"/>
                </a:lnTo>
                <a:cubicBezTo>
                  <a:pt x="3205327" y="3289727"/>
                  <a:pt x="3197999" y="3287928"/>
                  <a:pt x="3196111" y="3286490"/>
                </a:cubicBezTo>
                <a:close/>
                <a:moveTo>
                  <a:pt x="727639" y="3285275"/>
                </a:moveTo>
                <a:lnTo>
                  <a:pt x="727639" y="3288647"/>
                </a:lnTo>
                <a:lnTo>
                  <a:pt x="728718" y="3288647"/>
                </a:lnTo>
                <a:lnTo>
                  <a:pt x="728718" y="3285275"/>
                </a:lnTo>
                <a:close/>
                <a:moveTo>
                  <a:pt x="740857" y="3280959"/>
                </a:moveTo>
                <a:lnTo>
                  <a:pt x="740857" y="3284196"/>
                </a:lnTo>
                <a:lnTo>
                  <a:pt x="743150" y="3284196"/>
                </a:lnTo>
                <a:lnTo>
                  <a:pt x="743150" y="3280959"/>
                </a:lnTo>
                <a:close/>
                <a:moveTo>
                  <a:pt x="578737" y="3280959"/>
                </a:moveTo>
                <a:lnTo>
                  <a:pt x="578737" y="3284196"/>
                </a:lnTo>
                <a:lnTo>
                  <a:pt x="579816" y="3284196"/>
                </a:lnTo>
                <a:lnTo>
                  <a:pt x="579816" y="3280959"/>
                </a:lnTo>
                <a:close/>
                <a:moveTo>
                  <a:pt x="3192874" y="3279881"/>
                </a:moveTo>
                <a:lnTo>
                  <a:pt x="3192874" y="3282039"/>
                </a:lnTo>
                <a:lnTo>
                  <a:pt x="3193953" y="3282039"/>
                </a:lnTo>
                <a:lnTo>
                  <a:pt x="3193953" y="3279881"/>
                </a:lnTo>
                <a:close/>
                <a:moveTo>
                  <a:pt x="737620" y="3275564"/>
                </a:moveTo>
                <a:lnTo>
                  <a:pt x="737620" y="3277722"/>
                </a:lnTo>
                <a:lnTo>
                  <a:pt x="738699" y="3277722"/>
                </a:lnTo>
                <a:lnTo>
                  <a:pt x="738699" y="3275564"/>
                </a:lnTo>
                <a:close/>
                <a:moveTo>
                  <a:pt x="4267534" y="3275025"/>
                </a:moveTo>
                <a:lnTo>
                  <a:pt x="4263218" y="3276104"/>
                </a:lnTo>
                <a:lnTo>
                  <a:pt x="4263218" y="3277183"/>
                </a:lnTo>
                <a:lnTo>
                  <a:pt x="4266455" y="3277183"/>
                </a:lnTo>
                <a:lnTo>
                  <a:pt x="4266455" y="3276104"/>
                </a:lnTo>
                <a:lnTo>
                  <a:pt x="4267534" y="3277183"/>
                </a:lnTo>
                <a:lnTo>
                  <a:pt x="4274952" y="3277183"/>
                </a:lnTo>
                <a:lnTo>
                  <a:pt x="4274952" y="3276104"/>
                </a:lnTo>
                <a:close/>
                <a:moveTo>
                  <a:pt x="9284864" y="3273272"/>
                </a:moveTo>
                <a:lnTo>
                  <a:pt x="9281627" y="3276509"/>
                </a:lnTo>
                <a:lnTo>
                  <a:pt x="9281627" y="3277588"/>
                </a:lnTo>
                <a:lnTo>
                  <a:pt x="9283785" y="3277588"/>
                </a:lnTo>
                <a:lnTo>
                  <a:pt x="9283785" y="3278667"/>
                </a:lnTo>
                <a:lnTo>
                  <a:pt x="9288101" y="3275430"/>
                </a:lnTo>
                <a:lnTo>
                  <a:pt x="9285943" y="3273272"/>
                </a:lnTo>
                <a:close/>
                <a:moveTo>
                  <a:pt x="4164084" y="3271923"/>
                </a:moveTo>
                <a:lnTo>
                  <a:pt x="4164084" y="3272867"/>
                </a:lnTo>
                <a:lnTo>
                  <a:pt x="4166242" y="3272867"/>
                </a:lnTo>
                <a:lnTo>
                  <a:pt x="4166242" y="3271923"/>
                </a:lnTo>
                <a:close/>
                <a:moveTo>
                  <a:pt x="2239419" y="3271788"/>
                </a:moveTo>
                <a:lnTo>
                  <a:pt x="2239419" y="3273946"/>
                </a:lnTo>
                <a:lnTo>
                  <a:pt x="2240498" y="3273946"/>
                </a:lnTo>
                <a:lnTo>
                  <a:pt x="2240498" y="3271788"/>
                </a:lnTo>
                <a:close/>
                <a:moveTo>
                  <a:pt x="3195032" y="3271114"/>
                </a:moveTo>
                <a:lnTo>
                  <a:pt x="3193953" y="3276644"/>
                </a:lnTo>
                <a:lnTo>
                  <a:pt x="3193953" y="3277723"/>
                </a:lnTo>
                <a:lnTo>
                  <a:pt x="3199483" y="3277723"/>
                </a:lnTo>
                <a:lnTo>
                  <a:pt x="3198404" y="3271114"/>
                </a:lnTo>
                <a:close/>
                <a:moveTo>
                  <a:pt x="583187" y="3271114"/>
                </a:moveTo>
                <a:cubicBezTo>
                  <a:pt x="581749" y="3271114"/>
                  <a:pt x="581029" y="3272238"/>
                  <a:pt x="581029" y="3274485"/>
                </a:cubicBezTo>
                <a:lnTo>
                  <a:pt x="581029" y="3276643"/>
                </a:lnTo>
                <a:lnTo>
                  <a:pt x="582108" y="3276643"/>
                </a:lnTo>
                <a:close/>
                <a:moveTo>
                  <a:pt x="1120788" y="3270574"/>
                </a:moveTo>
                <a:lnTo>
                  <a:pt x="1117551" y="3273811"/>
                </a:lnTo>
                <a:lnTo>
                  <a:pt x="1120788" y="3277048"/>
                </a:lnTo>
                <a:lnTo>
                  <a:pt x="1122946" y="3274890"/>
                </a:lnTo>
                <a:lnTo>
                  <a:pt x="1122946" y="3272732"/>
                </a:lnTo>
                <a:close/>
                <a:moveTo>
                  <a:pt x="8208046" y="3270304"/>
                </a:moveTo>
                <a:lnTo>
                  <a:pt x="8210204" y="3272462"/>
                </a:lnTo>
                <a:lnTo>
                  <a:pt x="8210204" y="3270304"/>
                </a:lnTo>
                <a:close/>
                <a:moveTo>
                  <a:pt x="4170558" y="3269765"/>
                </a:moveTo>
                <a:lnTo>
                  <a:pt x="4170558" y="3270844"/>
                </a:lnTo>
                <a:lnTo>
                  <a:pt x="4172716" y="3270844"/>
                </a:lnTo>
                <a:lnTo>
                  <a:pt x="4172716" y="3269765"/>
                </a:lnTo>
                <a:close/>
                <a:moveTo>
                  <a:pt x="9307523" y="3269090"/>
                </a:moveTo>
                <a:lnTo>
                  <a:pt x="9307523" y="3271114"/>
                </a:lnTo>
                <a:lnTo>
                  <a:pt x="9308602" y="3271114"/>
                </a:lnTo>
                <a:lnTo>
                  <a:pt x="9308602" y="3269090"/>
                </a:lnTo>
                <a:close/>
                <a:moveTo>
                  <a:pt x="2109803" y="3267472"/>
                </a:moveTo>
                <a:lnTo>
                  <a:pt x="2109803" y="3268551"/>
                </a:lnTo>
                <a:lnTo>
                  <a:pt x="2111962" y="3268551"/>
                </a:lnTo>
                <a:lnTo>
                  <a:pt x="2111962" y="3267472"/>
                </a:lnTo>
                <a:close/>
                <a:moveTo>
                  <a:pt x="3186265" y="3266798"/>
                </a:moveTo>
                <a:lnTo>
                  <a:pt x="3186265" y="3267877"/>
                </a:lnTo>
                <a:lnTo>
                  <a:pt x="3188558" y="3267877"/>
                </a:lnTo>
                <a:lnTo>
                  <a:pt x="3188558" y="3266798"/>
                </a:lnTo>
                <a:close/>
                <a:moveTo>
                  <a:pt x="8242979" y="3265853"/>
                </a:moveTo>
                <a:lnTo>
                  <a:pt x="8238663" y="3269090"/>
                </a:lnTo>
                <a:lnTo>
                  <a:pt x="8238663" y="3270304"/>
                </a:lnTo>
                <a:cubicBezTo>
                  <a:pt x="8238663" y="3271923"/>
                  <a:pt x="8241226" y="3273002"/>
                  <a:pt x="8246351" y="3273541"/>
                </a:cubicBezTo>
                <a:lnTo>
                  <a:pt x="8249588" y="3268011"/>
                </a:lnTo>
                <a:lnTo>
                  <a:pt x="8249588" y="3266932"/>
                </a:lnTo>
                <a:close/>
                <a:moveTo>
                  <a:pt x="1147494" y="3265314"/>
                </a:moveTo>
                <a:lnTo>
                  <a:pt x="1145470" y="3267472"/>
                </a:lnTo>
                <a:lnTo>
                  <a:pt x="1145470" y="3268551"/>
                </a:lnTo>
                <a:lnTo>
                  <a:pt x="1148574" y="3268551"/>
                </a:lnTo>
                <a:lnTo>
                  <a:pt x="1148574" y="3265314"/>
                </a:lnTo>
                <a:close/>
                <a:moveTo>
                  <a:pt x="8102844" y="3264774"/>
                </a:moveTo>
                <a:lnTo>
                  <a:pt x="8100685" y="3266932"/>
                </a:lnTo>
                <a:lnTo>
                  <a:pt x="8103922" y="3270304"/>
                </a:lnTo>
                <a:lnTo>
                  <a:pt x="8106215" y="3268011"/>
                </a:lnTo>
                <a:lnTo>
                  <a:pt x="8106215" y="3266932"/>
                </a:lnTo>
                <a:lnTo>
                  <a:pt x="8103922" y="3264774"/>
                </a:lnTo>
                <a:close/>
                <a:moveTo>
                  <a:pt x="9277446" y="3263695"/>
                </a:moveTo>
                <a:lnTo>
                  <a:pt x="9277446" y="3268011"/>
                </a:lnTo>
                <a:lnTo>
                  <a:pt x="9281627" y="3268011"/>
                </a:lnTo>
                <a:lnTo>
                  <a:pt x="9283785" y="3265853"/>
                </a:lnTo>
                <a:close/>
                <a:moveTo>
                  <a:pt x="8742004" y="3263426"/>
                </a:moveTo>
                <a:lnTo>
                  <a:pt x="8738768" y="3266663"/>
                </a:lnTo>
                <a:lnTo>
                  <a:pt x="8738768" y="3268686"/>
                </a:lnTo>
                <a:lnTo>
                  <a:pt x="8742004" y="3268686"/>
                </a:lnTo>
                <a:lnTo>
                  <a:pt x="8747534" y="3267607"/>
                </a:lnTo>
                <a:lnTo>
                  <a:pt x="8747534" y="3265584"/>
                </a:lnTo>
                <a:lnTo>
                  <a:pt x="8745376" y="3263426"/>
                </a:lnTo>
                <a:close/>
                <a:moveTo>
                  <a:pt x="2106566" y="3263156"/>
                </a:moveTo>
                <a:lnTo>
                  <a:pt x="2106566" y="3265314"/>
                </a:lnTo>
                <a:lnTo>
                  <a:pt x="2107645" y="3265314"/>
                </a:lnTo>
                <a:lnTo>
                  <a:pt x="2107645" y="3263156"/>
                </a:lnTo>
                <a:close/>
                <a:moveTo>
                  <a:pt x="1652993" y="3262481"/>
                </a:moveTo>
                <a:lnTo>
                  <a:pt x="1652993" y="3264505"/>
                </a:lnTo>
                <a:lnTo>
                  <a:pt x="1654073" y="3264505"/>
                </a:lnTo>
                <a:lnTo>
                  <a:pt x="1654073" y="3262481"/>
                </a:lnTo>
                <a:close/>
                <a:moveTo>
                  <a:pt x="725481" y="3262481"/>
                </a:moveTo>
                <a:lnTo>
                  <a:pt x="725481" y="3265718"/>
                </a:lnTo>
                <a:cubicBezTo>
                  <a:pt x="729797" y="3269675"/>
                  <a:pt x="731955" y="3273317"/>
                  <a:pt x="731955" y="3276643"/>
                </a:cubicBezTo>
                <a:lnTo>
                  <a:pt x="737620" y="3274485"/>
                </a:lnTo>
                <a:lnTo>
                  <a:pt x="737620" y="3273272"/>
                </a:lnTo>
                <a:cubicBezTo>
                  <a:pt x="735372" y="3270934"/>
                  <a:pt x="734248" y="3268776"/>
                  <a:pt x="734248" y="3266797"/>
                </a:cubicBezTo>
                <a:lnTo>
                  <a:pt x="730876" y="3268955"/>
                </a:lnTo>
                <a:close/>
                <a:moveTo>
                  <a:pt x="588582" y="3262481"/>
                </a:moveTo>
                <a:cubicBezTo>
                  <a:pt x="585705" y="3263201"/>
                  <a:pt x="584266" y="3265718"/>
                  <a:pt x="584266" y="3270034"/>
                </a:cubicBezTo>
                <a:lnTo>
                  <a:pt x="585345" y="3270034"/>
                </a:lnTo>
                <a:lnTo>
                  <a:pt x="591954" y="3271114"/>
                </a:lnTo>
                <a:lnTo>
                  <a:pt x="594112" y="3264639"/>
                </a:lnTo>
                <a:lnTo>
                  <a:pt x="594112" y="3263560"/>
                </a:lnTo>
                <a:close/>
                <a:moveTo>
                  <a:pt x="4151271" y="3262212"/>
                </a:moveTo>
                <a:lnTo>
                  <a:pt x="4149248" y="3264370"/>
                </a:lnTo>
                <a:lnTo>
                  <a:pt x="4149248" y="3265449"/>
                </a:lnTo>
                <a:lnTo>
                  <a:pt x="4152350" y="3265449"/>
                </a:lnTo>
                <a:lnTo>
                  <a:pt x="4152350" y="3262212"/>
                </a:lnTo>
                <a:close/>
                <a:moveTo>
                  <a:pt x="2198417" y="3262077"/>
                </a:moveTo>
                <a:lnTo>
                  <a:pt x="2198417" y="3264235"/>
                </a:lnTo>
                <a:lnTo>
                  <a:pt x="2199496" y="3264235"/>
                </a:lnTo>
                <a:lnTo>
                  <a:pt x="2199496" y="3262077"/>
                </a:lnTo>
                <a:close/>
                <a:moveTo>
                  <a:pt x="6736141" y="3261537"/>
                </a:moveTo>
                <a:lnTo>
                  <a:pt x="6728453" y="3262616"/>
                </a:lnTo>
                <a:lnTo>
                  <a:pt x="6728453" y="3266797"/>
                </a:lnTo>
                <a:lnTo>
                  <a:pt x="6730611" y="3268955"/>
                </a:lnTo>
                <a:lnTo>
                  <a:pt x="6732769" y="3268955"/>
                </a:lnTo>
                <a:cubicBezTo>
                  <a:pt x="6732769" y="3266168"/>
                  <a:pt x="6734253" y="3264774"/>
                  <a:pt x="6737220" y="3264774"/>
                </a:cubicBezTo>
                <a:lnTo>
                  <a:pt x="6742615" y="3267876"/>
                </a:lnTo>
                <a:lnTo>
                  <a:pt x="6743694" y="3267876"/>
                </a:lnTo>
                <a:lnTo>
                  <a:pt x="6737220" y="3261537"/>
                </a:lnTo>
                <a:close/>
                <a:moveTo>
                  <a:pt x="8760617" y="3258166"/>
                </a:moveTo>
                <a:lnTo>
                  <a:pt x="8758459" y="3261268"/>
                </a:lnTo>
                <a:lnTo>
                  <a:pt x="8759538" y="3264505"/>
                </a:lnTo>
                <a:lnTo>
                  <a:pt x="8762775" y="3264505"/>
                </a:lnTo>
                <a:lnTo>
                  <a:pt x="8762775" y="3260189"/>
                </a:lnTo>
                <a:close/>
                <a:moveTo>
                  <a:pt x="738699" y="3258031"/>
                </a:moveTo>
                <a:lnTo>
                  <a:pt x="737620" y="3261402"/>
                </a:lnTo>
                <a:lnTo>
                  <a:pt x="738699" y="3261402"/>
                </a:lnTo>
                <a:lnTo>
                  <a:pt x="739778" y="3260189"/>
                </a:lnTo>
                <a:lnTo>
                  <a:pt x="739778" y="3258031"/>
                </a:lnTo>
                <a:close/>
                <a:moveTo>
                  <a:pt x="8203595" y="3257086"/>
                </a:moveTo>
                <a:lnTo>
                  <a:pt x="8203595" y="3259244"/>
                </a:lnTo>
                <a:lnTo>
                  <a:pt x="8204674" y="3262616"/>
                </a:lnTo>
                <a:lnTo>
                  <a:pt x="8205754" y="3262616"/>
                </a:lnTo>
                <a:lnTo>
                  <a:pt x="8205754" y="3261537"/>
                </a:lnTo>
                <a:lnTo>
                  <a:pt x="8204674" y="3257086"/>
                </a:lnTo>
                <a:close/>
                <a:moveTo>
                  <a:pt x="5264556" y="3256412"/>
                </a:moveTo>
                <a:lnTo>
                  <a:pt x="5263477" y="3257491"/>
                </a:lnTo>
                <a:lnTo>
                  <a:pt x="5263477" y="3258570"/>
                </a:lnTo>
                <a:lnTo>
                  <a:pt x="5266714" y="3261807"/>
                </a:lnTo>
                <a:cubicBezTo>
                  <a:pt x="5269592" y="3260728"/>
                  <a:pt x="5271030" y="3259649"/>
                  <a:pt x="5271030" y="3258570"/>
                </a:cubicBezTo>
                <a:close/>
                <a:moveTo>
                  <a:pt x="5259161" y="3256412"/>
                </a:moveTo>
                <a:lnTo>
                  <a:pt x="5259161" y="3257491"/>
                </a:lnTo>
                <a:lnTo>
                  <a:pt x="5261319" y="3257491"/>
                </a:lnTo>
                <a:lnTo>
                  <a:pt x="5261319" y="3256412"/>
                </a:lnTo>
                <a:close/>
                <a:moveTo>
                  <a:pt x="5180529" y="3255333"/>
                </a:moveTo>
                <a:lnTo>
                  <a:pt x="5176213" y="3256412"/>
                </a:lnTo>
                <a:cubicBezTo>
                  <a:pt x="5176213" y="3257671"/>
                  <a:pt x="5178011" y="3258750"/>
                  <a:pt x="5181608" y="3259649"/>
                </a:cubicBezTo>
                <a:lnTo>
                  <a:pt x="5183766" y="3257491"/>
                </a:lnTo>
                <a:cubicBezTo>
                  <a:pt x="5185924" y="3258211"/>
                  <a:pt x="5187003" y="3260369"/>
                  <a:pt x="5187003" y="3263965"/>
                </a:cubicBezTo>
                <a:lnTo>
                  <a:pt x="5188082" y="3263965"/>
                </a:lnTo>
                <a:lnTo>
                  <a:pt x="5188082" y="3261807"/>
                </a:lnTo>
                <a:lnTo>
                  <a:pt x="5184845" y="3255333"/>
                </a:lnTo>
                <a:lnTo>
                  <a:pt x="5183766" y="3256412"/>
                </a:lnTo>
                <a:lnTo>
                  <a:pt x="5181608" y="3256412"/>
                </a:lnTo>
                <a:close/>
                <a:moveTo>
                  <a:pt x="1763321" y="3255063"/>
                </a:moveTo>
                <a:lnTo>
                  <a:pt x="1763321" y="3256142"/>
                </a:lnTo>
                <a:lnTo>
                  <a:pt x="1765480" y="3258165"/>
                </a:lnTo>
                <a:lnTo>
                  <a:pt x="1765480" y="3257086"/>
                </a:lnTo>
                <a:close/>
                <a:moveTo>
                  <a:pt x="4181214" y="3254794"/>
                </a:moveTo>
                <a:lnTo>
                  <a:pt x="4181214" y="3256952"/>
                </a:lnTo>
                <a:lnTo>
                  <a:pt x="4182293" y="3260189"/>
                </a:lnTo>
                <a:lnTo>
                  <a:pt x="4183372" y="3260189"/>
                </a:lnTo>
                <a:lnTo>
                  <a:pt x="4183372" y="3259110"/>
                </a:lnTo>
                <a:lnTo>
                  <a:pt x="4182293" y="3254794"/>
                </a:lnTo>
                <a:close/>
                <a:moveTo>
                  <a:pt x="2243735" y="3254524"/>
                </a:moveTo>
                <a:lnTo>
                  <a:pt x="2240498" y="3262077"/>
                </a:lnTo>
                <a:lnTo>
                  <a:pt x="2240498" y="3268551"/>
                </a:lnTo>
                <a:lnTo>
                  <a:pt x="2241577" y="3268551"/>
                </a:lnTo>
                <a:lnTo>
                  <a:pt x="2244950" y="3255603"/>
                </a:lnTo>
                <a:lnTo>
                  <a:pt x="2244950" y="3254524"/>
                </a:lnTo>
                <a:close/>
                <a:moveTo>
                  <a:pt x="1134680" y="3252366"/>
                </a:moveTo>
                <a:lnTo>
                  <a:pt x="1130364" y="3255603"/>
                </a:lnTo>
                <a:lnTo>
                  <a:pt x="1133601" y="3258840"/>
                </a:lnTo>
                <a:lnTo>
                  <a:pt x="1134680" y="3258840"/>
                </a:lnTo>
                <a:lnTo>
                  <a:pt x="1136838" y="3256682"/>
                </a:lnTo>
                <a:lnTo>
                  <a:pt x="1136838" y="3253445"/>
                </a:lnTo>
                <a:lnTo>
                  <a:pt x="1134680" y="3253445"/>
                </a:lnTo>
                <a:close/>
                <a:moveTo>
                  <a:pt x="5171897" y="3252096"/>
                </a:moveTo>
                <a:lnTo>
                  <a:pt x="5171897" y="3254254"/>
                </a:lnTo>
                <a:lnTo>
                  <a:pt x="5174055" y="3254254"/>
                </a:lnTo>
                <a:close/>
                <a:moveTo>
                  <a:pt x="5112552" y="3252096"/>
                </a:moveTo>
                <a:lnTo>
                  <a:pt x="5112552" y="3253175"/>
                </a:lnTo>
                <a:lnTo>
                  <a:pt x="5119026" y="3253175"/>
                </a:lnTo>
                <a:lnTo>
                  <a:pt x="5119026" y="3252096"/>
                </a:lnTo>
                <a:close/>
                <a:moveTo>
                  <a:pt x="4157745" y="3250612"/>
                </a:moveTo>
                <a:cubicBezTo>
                  <a:pt x="4153429" y="3250612"/>
                  <a:pt x="4151271" y="3252366"/>
                  <a:pt x="4151271" y="3255873"/>
                </a:cubicBezTo>
                <a:lnTo>
                  <a:pt x="4152350" y="3259110"/>
                </a:lnTo>
                <a:lnTo>
                  <a:pt x="4154508" y="3259110"/>
                </a:lnTo>
                <a:lnTo>
                  <a:pt x="4159903" y="3253715"/>
                </a:lnTo>
                <a:lnTo>
                  <a:pt x="4159903" y="3252636"/>
                </a:lnTo>
                <a:close/>
                <a:moveTo>
                  <a:pt x="4077764" y="3250612"/>
                </a:moveTo>
                <a:lnTo>
                  <a:pt x="4077764" y="3251557"/>
                </a:lnTo>
                <a:lnTo>
                  <a:pt x="4079922" y="3251557"/>
                </a:lnTo>
                <a:lnTo>
                  <a:pt x="4079922" y="3250612"/>
                </a:lnTo>
                <a:close/>
                <a:moveTo>
                  <a:pt x="5187003" y="3249938"/>
                </a:moveTo>
                <a:lnTo>
                  <a:pt x="5188082" y="3253175"/>
                </a:lnTo>
                <a:lnTo>
                  <a:pt x="5189161" y="3253175"/>
                </a:lnTo>
                <a:lnTo>
                  <a:pt x="5189161" y="3251017"/>
                </a:lnTo>
                <a:lnTo>
                  <a:pt x="5188082" y="3249938"/>
                </a:lnTo>
                <a:close/>
                <a:moveTo>
                  <a:pt x="8812140" y="3249534"/>
                </a:moveTo>
                <a:lnTo>
                  <a:pt x="8812140" y="3251692"/>
                </a:lnTo>
                <a:lnTo>
                  <a:pt x="8814298" y="3251692"/>
                </a:lnTo>
                <a:lnTo>
                  <a:pt x="8814298" y="3249534"/>
                </a:lnTo>
                <a:close/>
                <a:moveTo>
                  <a:pt x="3104261" y="3249264"/>
                </a:moveTo>
                <a:lnTo>
                  <a:pt x="3104261" y="3251422"/>
                </a:lnTo>
                <a:lnTo>
                  <a:pt x="3105340" y="3251422"/>
                </a:lnTo>
                <a:lnTo>
                  <a:pt x="3105340" y="3249264"/>
                </a:lnTo>
                <a:close/>
                <a:moveTo>
                  <a:pt x="2185468" y="3248994"/>
                </a:moveTo>
                <a:lnTo>
                  <a:pt x="2184390" y="3252231"/>
                </a:lnTo>
                <a:lnTo>
                  <a:pt x="2187626" y="3254524"/>
                </a:lnTo>
                <a:lnTo>
                  <a:pt x="2188705" y="3254524"/>
                </a:lnTo>
                <a:lnTo>
                  <a:pt x="2191942" y="3251152"/>
                </a:lnTo>
                <a:lnTo>
                  <a:pt x="2189784" y="3248994"/>
                </a:lnTo>
                <a:close/>
                <a:moveTo>
                  <a:pt x="2065428" y="3247915"/>
                </a:moveTo>
                <a:cubicBezTo>
                  <a:pt x="2063811" y="3247915"/>
                  <a:pt x="2062012" y="3251557"/>
                  <a:pt x="2060033" y="3258840"/>
                </a:cubicBezTo>
                <a:lnTo>
                  <a:pt x="2061112" y="3259919"/>
                </a:lnTo>
                <a:lnTo>
                  <a:pt x="2063270" y="3259919"/>
                </a:lnTo>
                <a:cubicBezTo>
                  <a:pt x="2067227" y="3256682"/>
                  <a:pt x="2069789" y="3253400"/>
                  <a:pt x="2070959" y="3250073"/>
                </a:cubicBezTo>
                <a:lnTo>
                  <a:pt x="2067586" y="3247915"/>
                </a:lnTo>
                <a:close/>
                <a:moveTo>
                  <a:pt x="9108717" y="3246701"/>
                </a:moveTo>
                <a:lnTo>
                  <a:pt x="9108717" y="3248859"/>
                </a:lnTo>
                <a:lnTo>
                  <a:pt x="9111954" y="3248859"/>
                </a:lnTo>
                <a:lnTo>
                  <a:pt x="9109796" y="3246701"/>
                </a:lnTo>
                <a:close/>
                <a:moveTo>
                  <a:pt x="5268872" y="3246701"/>
                </a:moveTo>
                <a:lnTo>
                  <a:pt x="5268872" y="3248859"/>
                </a:lnTo>
                <a:lnTo>
                  <a:pt x="5273189" y="3251017"/>
                </a:lnTo>
                <a:lnTo>
                  <a:pt x="5276426" y="3247780"/>
                </a:lnTo>
                <a:lnTo>
                  <a:pt x="5271030" y="3246701"/>
                </a:lnTo>
                <a:close/>
                <a:moveTo>
                  <a:pt x="4218439" y="3246296"/>
                </a:moveTo>
                <a:lnTo>
                  <a:pt x="4218439" y="3247375"/>
                </a:lnTo>
                <a:lnTo>
                  <a:pt x="4219518" y="3251557"/>
                </a:lnTo>
                <a:lnTo>
                  <a:pt x="4220597" y="3251557"/>
                </a:lnTo>
                <a:lnTo>
                  <a:pt x="4220597" y="3249533"/>
                </a:lnTo>
                <a:lnTo>
                  <a:pt x="4219518" y="3246296"/>
                </a:lnTo>
                <a:close/>
                <a:moveTo>
                  <a:pt x="8734452" y="3245353"/>
                </a:moveTo>
                <a:lnTo>
                  <a:pt x="8734452" y="3247511"/>
                </a:lnTo>
                <a:lnTo>
                  <a:pt x="8735530" y="3247511"/>
                </a:lnTo>
                <a:lnTo>
                  <a:pt x="8735530" y="3245353"/>
                </a:lnTo>
                <a:close/>
                <a:moveTo>
                  <a:pt x="1145470" y="3244948"/>
                </a:moveTo>
                <a:lnTo>
                  <a:pt x="1141155" y="3250208"/>
                </a:lnTo>
                <a:lnTo>
                  <a:pt x="1141155" y="3251287"/>
                </a:lnTo>
                <a:lnTo>
                  <a:pt x="1147494" y="3256682"/>
                </a:lnTo>
                <a:cubicBezTo>
                  <a:pt x="1147674" y="3252366"/>
                  <a:pt x="1148391" y="3250208"/>
                  <a:pt x="1149652" y="3250208"/>
                </a:cubicBezTo>
                <a:cubicBezTo>
                  <a:pt x="1148213" y="3247061"/>
                  <a:pt x="1146819" y="3245308"/>
                  <a:pt x="1145470" y="3244948"/>
                </a:cubicBezTo>
                <a:close/>
                <a:moveTo>
                  <a:pt x="8238663" y="3244004"/>
                </a:moveTo>
                <a:lnTo>
                  <a:pt x="8237584" y="3245083"/>
                </a:lnTo>
                <a:lnTo>
                  <a:pt x="8237584" y="3248320"/>
                </a:lnTo>
                <a:lnTo>
                  <a:pt x="8244193" y="3253849"/>
                </a:lnTo>
                <a:lnTo>
                  <a:pt x="8246351" y="3248320"/>
                </a:lnTo>
                <a:close/>
                <a:moveTo>
                  <a:pt x="9102243" y="3243599"/>
                </a:moveTo>
                <a:lnTo>
                  <a:pt x="9102243" y="3245622"/>
                </a:lnTo>
                <a:lnTo>
                  <a:pt x="9106559" y="3248859"/>
                </a:lnTo>
                <a:lnTo>
                  <a:pt x="9106559" y="3247780"/>
                </a:lnTo>
                <a:cubicBezTo>
                  <a:pt x="9104761" y="3247780"/>
                  <a:pt x="9103682" y="3246387"/>
                  <a:pt x="9103322" y="3243599"/>
                </a:cubicBezTo>
                <a:close/>
                <a:moveTo>
                  <a:pt x="4216416" y="3241980"/>
                </a:moveTo>
                <a:lnTo>
                  <a:pt x="4214258" y="3244138"/>
                </a:lnTo>
                <a:lnTo>
                  <a:pt x="4215337" y="3245217"/>
                </a:lnTo>
                <a:lnTo>
                  <a:pt x="4217360" y="3245217"/>
                </a:lnTo>
                <a:close/>
                <a:moveTo>
                  <a:pt x="731955" y="3241846"/>
                </a:moveTo>
                <a:lnTo>
                  <a:pt x="731955" y="3244004"/>
                </a:lnTo>
                <a:lnTo>
                  <a:pt x="733034" y="3244004"/>
                </a:lnTo>
                <a:lnTo>
                  <a:pt x="733034" y="3241846"/>
                </a:lnTo>
                <a:close/>
                <a:moveTo>
                  <a:pt x="8141148" y="3241711"/>
                </a:moveTo>
                <a:lnTo>
                  <a:pt x="8141148" y="3244004"/>
                </a:lnTo>
                <a:lnTo>
                  <a:pt x="8142362" y="3244004"/>
                </a:lnTo>
                <a:lnTo>
                  <a:pt x="8142362" y="3241711"/>
                </a:lnTo>
                <a:close/>
                <a:moveTo>
                  <a:pt x="9291338" y="3241441"/>
                </a:moveTo>
                <a:cubicBezTo>
                  <a:pt x="9287742" y="3243509"/>
                  <a:pt x="9285943" y="3245982"/>
                  <a:pt x="9285943" y="3248859"/>
                </a:cubicBezTo>
                <a:lnTo>
                  <a:pt x="9290259" y="3252096"/>
                </a:lnTo>
                <a:lnTo>
                  <a:pt x="9291338" y="3252096"/>
                </a:lnTo>
                <a:lnTo>
                  <a:pt x="9293496" y="3244543"/>
                </a:lnTo>
                <a:lnTo>
                  <a:pt x="9293496" y="3243599"/>
                </a:lnTo>
                <a:close/>
                <a:moveTo>
                  <a:pt x="5104999" y="3241306"/>
                </a:moveTo>
                <a:lnTo>
                  <a:pt x="5102841" y="3243464"/>
                </a:lnTo>
                <a:lnTo>
                  <a:pt x="5103920" y="3244543"/>
                </a:lnTo>
                <a:lnTo>
                  <a:pt x="5106078" y="3246701"/>
                </a:lnTo>
                <a:lnTo>
                  <a:pt x="5109315" y="3245622"/>
                </a:lnTo>
                <a:lnTo>
                  <a:pt x="5109315" y="3243464"/>
                </a:lnTo>
                <a:lnTo>
                  <a:pt x="5107157" y="3241306"/>
                </a:lnTo>
                <a:close/>
                <a:moveTo>
                  <a:pt x="1662435" y="3240227"/>
                </a:moveTo>
                <a:lnTo>
                  <a:pt x="1660412" y="3250747"/>
                </a:lnTo>
                <a:lnTo>
                  <a:pt x="1658254" y="3250747"/>
                </a:lnTo>
                <a:cubicBezTo>
                  <a:pt x="1656814" y="3250747"/>
                  <a:pt x="1656096" y="3249713"/>
                  <a:pt x="1656096" y="3247645"/>
                </a:cubicBezTo>
                <a:lnTo>
                  <a:pt x="1654073" y="3247645"/>
                </a:lnTo>
                <a:lnTo>
                  <a:pt x="1651915" y="3251826"/>
                </a:lnTo>
                <a:lnTo>
                  <a:pt x="1651915" y="3255063"/>
                </a:lnTo>
                <a:lnTo>
                  <a:pt x="1652993" y="3255063"/>
                </a:lnTo>
                <a:lnTo>
                  <a:pt x="1658254" y="3253984"/>
                </a:lnTo>
                <a:lnTo>
                  <a:pt x="1659333" y="3255063"/>
                </a:lnTo>
                <a:lnTo>
                  <a:pt x="1664593" y="3243329"/>
                </a:lnTo>
                <a:lnTo>
                  <a:pt x="1664593" y="3240227"/>
                </a:lnTo>
                <a:close/>
                <a:moveTo>
                  <a:pt x="2244950" y="3239283"/>
                </a:moveTo>
                <a:lnTo>
                  <a:pt x="2242655" y="3243599"/>
                </a:lnTo>
                <a:cubicBezTo>
                  <a:pt x="2244903" y="3246656"/>
                  <a:pt x="2246027" y="3249533"/>
                  <a:pt x="2246027" y="3252231"/>
                </a:cubicBezTo>
                <a:lnTo>
                  <a:pt x="2247107" y="3252231"/>
                </a:lnTo>
                <a:cubicBezTo>
                  <a:pt x="2247107" y="3250073"/>
                  <a:pt x="2247825" y="3248994"/>
                  <a:pt x="2249264" y="3248994"/>
                </a:cubicBezTo>
                <a:lnTo>
                  <a:pt x="2253581" y="3250073"/>
                </a:lnTo>
                <a:lnTo>
                  <a:pt x="2254660" y="3244678"/>
                </a:lnTo>
                <a:cubicBezTo>
                  <a:pt x="2254660" y="3242340"/>
                  <a:pt x="2251422" y="3240542"/>
                  <a:pt x="2244950" y="3239283"/>
                </a:cubicBezTo>
                <a:close/>
                <a:moveTo>
                  <a:pt x="3201641" y="3238339"/>
                </a:moveTo>
                <a:cubicBezTo>
                  <a:pt x="3201641" y="3243195"/>
                  <a:pt x="3199078" y="3247915"/>
                  <a:pt x="3193953" y="3252501"/>
                </a:cubicBezTo>
                <a:lnTo>
                  <a:pt x="3193953" y="3253580"/>
                </a:lnTo>
                <a:lnTo>
                  <a:pt x="3202720" y="3250343"/>
                </a:lnTo>
                <a:lnTo>
                  <a:pt x="3202720" y="3238339"/>
                </a:lnTo>
                <a:close/>
                <a:moveTo>
                  <a:pt x="9100085" y="3238204"/>
                </a:moveTo>
                <a:lnTo>
                  <a:pt x="9100085" y="3241441"/>
                </a:lnTo>
                <a:lnTo>
                  <a:pt x="9101164" y="3241441"/>
                </a:lnTo>
                <a:lnTo>
                  <a:pt x="9101164" y="3238204"/>
                </a:lnTo>
                <a:close/>
                <a:moveTo>
                  <a:pt x="5182687" y="3238069"/>
                </a:moveTo>
                <a:lnTo>
                  <a:pt x="5182687" y="3240227"/>
                </a:lnTo>
                <a:cubicBezTo>
                  <a:pt x="5184845" y="3242925"/>
                  <a:pt x="5185924" y="3245442"/>
                  <a:pt x="5185924" y="3247780"/>
                </a:cubicBezTo>
                <a:lnTo>
                  <a:pt x="5187003" y="3246701"/>
                </a:lnTo>
                <a:lnTo>
                  <a:pt x="5188082" y="3246701"/>
                </a:lnTo>
                <a:lnTo>
                  <a:pt x="5194556" y="3248859"/>
                </a:lnTo>
                <a:lnTo>
                  <a:pt x="5194556" y="3246701"/>
                </a:lnTo>
                <a:lnTo>
                  <a:pt x="5193477" y="3239148"/>
                </a:lnTo>
                <a:lnTo>
                  <a:pt x="5190240" y="3239148"/>
                </a:lnTo>
                <a:lnTo>
                  <a:pt x="5184845" y="3240227"/>
                </a:lnTo>
                <a:close/>
                <a:moveTo>
                  <a:pt x="1667829" y="3238069"/>
                </a:moveTo>
                <a:lnTo>
                  <a:pt x="1667829" y="3239148"/>
                </a:lnTo>
                <a:lnTo>
                  <a:pt x="1670932" y="3239148"/>
                </a:lnTo>
                <a:lnTo>
                  <a:pt x="1670932" y="3238069"/>
                </a:lnTo>
                <a:close/>
                <a:moveTo>
                  <a:pt x="1656096" y="3238069"/>
                </a:moveTo>
                <a:lnTo>
                  <a:pt x="1656096" y="3239148"/>
                </a:lnTo>
                <a:lnTo>
                  <a:pt x="1658254" y="3239148"/>
                </a:lnTo>
                <a:lnTo>
                  <a:pt x="1658254" y="3238069"/>
                </a:lnTo>
                <a:close/>
                <a:moveTo>
                  <a:pt x="1580834" y="3238069"/>
                </a:moveTo>
                <a:lnTo>
                  <a:pt x="1578676" y="3240227"/>
                </a:lnTo>
                <a:lnTo>
                  <a:pt x="1578676" y="3241171"/>
                </a:lnTo>
                <a:lnTo>
                  <a:pt x="1579756" y="3241171"/>
                </a:lnTo>
                <a:lnTo>
                  <a:pt x="1582858" y="3240227"/>
                </a:lnTo>
                <a:lnTo>
                  <a:pt x="1582858" y="3238069"/>
                </a:lnTo>
                <a:close/>
                <a:moveTo>
                  <a:pt x="1563840" y="3236990"/>
                </a:moveTo>
                <a:lnTo>
                  <a:pt x="1563840" y="3240227"/>
                </a:lnTo>
                <a:lnTo>
                  <a:pt x="1564919" y="3240227"/>
                </a:lnTo>
                <a:lnTo>
                  <a:pt x="1564919" y="3236990"/>
                </a:lnTo>
                <a:close/>
                <a:moveTo>
                  <a:pt x="8728922" y="3236855"/>
                </a:moveTo>
                <a:lnTo>
                  <a:pt x="8728922" y="3237934"/>
                </a:lnTo>
                <a:cubicBezTo>
                  <a:pt x="8730360" y="3241081"/>
                  <a:pt x="8731799" y="3242835"/>
                  <a:pt x="8733238" y="3243195"/>
                </a:cubicBezTo>
                <a:lnTo>
                  <a:pt x="8733238" y="3242116"/>
                </a:lnTo>
                <a:lnTo>
                  <a:pt x="8731080" y="3239013"/>
                </a:lnTo>
                <a:lnTo>
                  <a:pt x="8732159" y="3237934"/>
                </a:lnTo>
                <a:lnTo>
                  <a:pt x="8732159" y="3236855"/>
                </a:lnTo>
                <a:close/>
                <a:moveTo>
                  <a:pt x="5267793" y="3235911"/>
                </a:moveTo>
                <a:lnTo>
                  <a:pt x="5267793" y="3239148"/>
                </a:lnTo>
                <a:lnTo>
                  <a:pt x="5268872" y="3239148"/>
                </a:lnTo>
                <a:lnTo>
                  <a:pt x="5271030" y="3236990"/>
                </a:lnTo>
                <a:lnTo>
                  <a:pt x="5269951" y="3235911"/>
                </a:lnTo>
                <a:close/>
                <a:moveTo>
                  <a:pt x="8132516" y="3235237"/>
                </a:moveTo>
                <a:lnTo>
                  <a:pt x="8134674" y="3237395"/>
                </a:lnTo>
                <a:lnTo>
                  <a:pt x="8138990" y="3237395"/>
                </a:lnTo>
                <a:lnTo>
                  <a:pt x="8138990" y="3236316"/>
                </a:lnTo>
                <a:lnTo>
                  <a:pt x="8133595" y="3235237"/>
                </a:lnTo>
                <a:close/>
                <a:moveTo>
                  <a:pt x="4079922" y="3234562"/>
                </a:moveTo>
                <a:lnTo>
                  <a:pt x="4077764" y="3236720"/>
                </a:lnTo>
                <a:lnTo>
                  <a:pt x="4077764" y="3239822"/>
                </a:lnTo>
                <a:lnTo>
                  <a:pt x="4082080" y="3239822"/>
                </a:lnTo>
                <a:lnTo>
                  <a:pt x="4084103" y="3237799"/>
                </a:lnTo>
                <a:lnTo>
                  <a:pt x="4084103" y="3236720"/>
                </a:lnTo>
                <a:lnTo>
                  <a:pt x="4082080" y="3234562"/>
                </a:lnTo>
                <a:close/>
                <a:moveTo>
                  <a:pt x="8598632" y="3232539"/>
                </a:moveTo>
                <a:lnTo>
                  <a:pt x="8598632" y="3235776"/>
                </a:lnTo>
                <a:lnTo>
                  <a:pt x="8599711" y="3235776"/>
                </a:lnTo>
                <a:lnTo>
                  <a:pt x="8602004" y="3233618"/>
                </a:lnTo>
                <a:lnTo>
                  <a:pt x="8602004" y="3232539"/>
                </a:lnTo>
                <a:close/>
                <a:moveTo>
                  <a:pt x="733034" y="3231865"/>
                </a:moveTo>
                <a:lnTo>
                  <a:pt x="733034" y="3236451"/>
                </a:lnTo>
                <a:lnTo>
                  <a:pt x="734248" y="3236451"/>
                </a:lnTo>
                <a:lnTo>
                  <a:pt x="734248" y="3231865"/>
                </a:lnTo>
                <a:close/>
                <a:moveTo>
                  <a:pt x="574421" y="3229707"/>
                </a:moveTo>
                <a:cubicBezTo>
                  <a:pt x="571903" y="3232764"/>
                  <a:pt x="569655" y="3234292"/>
                  <a:pt x="567677" y="3234292"/>
                </a:cubicBezTo>
                <a:lnTo>
                  <a:pt x="567677" y="3238609"/>
                </a:lnTo>
                <a:lnTo>
                  <a:pt x="569835" y="3238609"/>
                </a:lnTo>
                <a:cubicBezTo>
                  <a:pt x="569835" y="3234472"/>
                  <a:pt x="572442" y="3232225"/>
                  <a:pt x="577658" y="3231865"/>
                </a:cubicBezTo>
                <a:lnTo>
                  <a:pt x="575500" y="3229707"/>
                </a:lnTo>
                <a:close/>
                <a:moveTo>
                  <a:pt x="617311" y="3228628"/>
                </a:moveTo>
                <a:cubicBezTo>
                  <a:pt x="613984" y="3230067"/>
                  <a:pt x="612140" y="3231505"/>
                  <a:pt x="611781" y="3232944"/>
                </a:cubicBezTo>
                <a:lnTo>
                  <a:pt x="614074" y="3235371"/>
                </a:lnTo>
                <a:cubicBezTo>
                  <a:pt x="616232" y="3234652"/>
                  <a:pt x="617311" y="3232404"/>
                  <a:pt x="617311" y="3228628"/>
                </a:cubicBezTo>
                <a:close/>
                <a:moveTo>
                  <a:pt x="589796" y="3228628"/>
                </a:moveTo>
                <a:lnTo>
                  <a:pt x="588582" y="3229707"/>
                </a:lnTo>
                <a:lnTo>
                  <a:pt x="588582" y="3230786"/>
                </a:lnTo>
                <a:cubicBezTo>
                  <a:pt x="590111" y="3234203"/>
                  <a:pt x="591594" y="3236091"/>
                  <a:pt x="593033" y="3236451"/>
                </a:cubicBezTo>
                <a:lnTo>
                  <a:pt x="595191" y="3236451"/>
                </a:lnTo>
                <a:lnTo>
                  <a:pt x="597484" y="3234292"/>
                </a:lnTo>
                <a:lnTo>
                  <a:pt x="597484" y="3231865"/>
                </a:lnTo>
                <a:cubicBezTo>
                  <a:pt x="597484" y="3230246"/>
                  <a:pt x="594922" y="3229167"/>
                  <a:pt x="589796" y="3228628"/>
                </a:cubicBezTo>
                <a:close/>
                <a:moveTo>
                  <a:pt x="4168400" y="3228223"/>
                </a:moveTo>
                <a:lnTo>
                  <a:pt x="4165163" y="3233483"/>
                </a:lnTo>
                <a:lnTo>
                  <a:pt x="4168400" y="3246296"/>
                </a:lnTo>
                <a:cubicBezTo>
                  <a:pt x="4169839" y="3246296"/>
                  <a:pt x="4170558" y="3244858"/>
                  <a:pt x="4170558" y="3241980"/>
                </a:cubicBezTo>
                <a:cubicBezTo>
                  <a:pt x="4173345" y="3237035"/>
                  <a:pt x="4176178" y="3234562"/>
                  <a:pt x="4179056" y="3234562"/>
                </a:cubicBezTo>
                <a:lnTo>
                  <a:pt x="4179056" y="3231325"/>
                </a:lnTo>
                <a:lnTo>
                  <a:pt x="4175819" y="3228223"/>
                </a:lnTo>
                <a:close/>
                <a:moveTo>
                  <a:pt x="2183309" y="3226335"/>
                </a:moveTo>
                <a:lnTo>
                  <a:pt x="2176837" y="3227414"/>
                </a:lnTo>
                <a:lnTo>
                  <a:pt x="2176837" y="3228493"/>
                </a:lnTo>
                <a:cubicBezTo>
                  <a:pt x="2176837" y="3233708"/>
                  <a:pt x="2180073" y="3236585"/>
                  <a:pt x="2186547" y="3237125"/>
                </a:cubicBezTo>
                <a:cubicBezTo>
                  <a:pt x="2186547" y="3238564"/>
                  <a:pt x="2188345" y="3239283"/>
                  <a:pt x="2191942" y="3239283"/>
                </a:cubicBezTo>
                <a:cubicBezTo>
                  <a:pt x="2194819" y="3238564"/>
                  <a:pt x="2196258" y="3236406"/>
                  <a:pt x="2196258" y="3232809"/>
                </a:cubicBezTo>
                <a:cubicBezTo>
                  <a:pt x="2192662" y="3232809"/>
                  <a:pt x="2188345" y="3230651"/>
                  <a:pt x="2183309" y="3226335"/>
                </a:cubicBezTo>
                <a:close/>
                <a:moveTo>
                  <a:pt x="731955" y="3225391"/>
                </a:moveTo>
                <a:lnTo>
                  <a:pt x="731955" y="3227549"/>
                </a:lnTo>
                <a:lnTo>
                  <a:pt x="733034" y="3227549"/>
                </a:lnTo>
                <a:lnTo>
                  <a:pt x="733034" y="3225391"/>
                </a:lnTo>
                <a:close/>
                <a:moveTo>
                  <a:pt x="7238268" y="3224670"/>
                </a:moveTo>
                <a:lnTo>
                  <a:pt x="7238268" y="3225884"/>
                </a:lnTo>
                <a:lnTo>
                  <a:pt x="7242584" y="3225884"/>
                </a:lnTo>
                <a:lnTo>
                  <a:pt x="7242584" y="3224670"/>
                </a:lnTo>
                <a:close/>
                <a:moveTo>
                  <a:pt x="5121184" y="3223098"/>
                </a:moveTo>
                <a:lnTo>
                  <a:pt x="5121184" y="3225256"/>
                </a:lnTo>
                <a:lnTo>
                  <a:pt x="5122263" y="3225256"/>
                </a:lnTo>
                <a:lnTo>
                  <a:pt x="5122263" y="3223098"/>
                </a:lnTo>
                <a:close/>
                <a:moveTo>
                  <a:pt x="2207203" y="3222867"/>
                </a:moveTo>
                <a:lnTo>
                  <a:pt x="2208128" y="3223098"/>
                </a:lnTo>
                <a:lnTo>
                  <a:pt x="2208128" y="3224177"/>
                </a:lnTo>
                <a:lnTo>
                  <a:pt x="2207688" y="3224177"/>
                </a:lnTo>
                <a:close/>
                <a:moveTo>
                  <a:pt x="6742615" y="3222423"/>
                </a:moveTo>
                <a:lnTo>
                  <a:pt x="6742615" y="3224581"/>
                </a:lnTo>
                <a:lnTo>
                  <a:pt x="6744908" y="3224581"/>
                </a:lnTo>
                <a:close/>
                <a:moveTo>
                  <a:pt x="8136832" y="3222019"/>
                </a:moveTo>
                <a:lnTo>
                  <a:pt x="8136832" y="3224312"/>
                </a:lnTo>
                <a:lnTo>
                  <a:pt x="8137911" y="3224312"/>
                </a:lnTo>
                <a:lnTo>
                  <a:pt x="8137911" y="3222019"/>
                </a:lnTo>
                <a:close/>
                <a:moveTo>
                  <a:pt x="8250667" y="3220940"/>
                </a:moveTo>
                <a:cubicBezTo>
                  <a:pt x="8250667" y="3223188"/>
                  <a:pt x="8249228" y="3225031"/>
                  <a:pt x="8246351" y="3226470"/>
                </a:cubicBezTo>
                <a:lnTo>
                  <a:pt x="8242979" y="3226470"/>
                </a:lnTo>
                <a:lnTo>
                  <a:pt x="8239742" y="3224312"/>
                </a:lnTo>
                <a:lnTo>
                  <a:pt x="8237584" y="3224312"/>
                </a:lnTo>
                <a:lnTo>
                  <a:pt x="8237584" y="3226470"/>
                </a:lnTo>
                <a:lnTo>
                  <a:pt x="8247430" y="3235237"/>
                </a:lnTo>
                <a:lnTo>
                  <a:pt x="8248509" y="3235237"/>
                </a:lnTo>
                <a:lnTo>
                  <a:pt x="8252960" y="3230786"/>
                </a:lnTo>
                <a:lnTo>
                  <a:pt x="8252960" y="3220940"/>
                </a:lnTo>
                <a:close/>
                <a:moveTo>
                  <a:pt x="5182687" y="3220940"/>
                </a:moveTo>
                <a:lnTo>
                  <a:pt x="5180529" y="3227414"/>
                </a:lnTo>
                <a:lnTo>
                  <a:pt x="5183766" y="3232809"/>
                </a:lnTo>
                <a:lnTo>
                  <a:pt x="5184845" y="3231730"/>
                </a:lnTo>
                <a:lnTo>
                  <a:pt x="5189161" y="3231730"/>
                </a:lnTo>
                <a:cubicBezTo>
                  <a:pt x="5190600" y="3231730"/>
                  <a:pt x="5191319" y="3232764"/>
                  <a:pt x="5191319" y="3234832"/>
                </a:cubicBezTo>
                <a:lnTo>
                  <a:pt x="5192398" y="3235911"/>
                </a:lnTo>
                <a:lnTo>
                  <a:pt x="5195635" y="3235911"/>
                </a:lnTo>
                <a:cubicBezTo>
                  <a:pt x="5199232" y="3233124"/>
                  <a:pt x="5201030" y="3229931"/>
                  <a:pt x="5201030" y="3226335"/>
                </a:cubicBezTo>
                <a:lnTo>
                  <a:pt x="5199951" y="3225256"/>
                </a:lnTo>
                <a:lnTo>
                  <a:pt x="5196714" y="3225256"/>
                </a:lnTo>
                <a:lnTo>
                  <a:pt x="5193477" y="3227414"/>
                </a:lnTo>
                <a:lnTo>
                  <a:pt x="5187003" y="3220940"/>
                </a:lnTo>
                <a:close/>
                <a:moveTo>
                  <a:pt x="8759538" y="3220805"/>
                </a:moveTo>
                <a:lnTo>
                  <a:pt x="8757380" y="3224042"/>
                </a:lnTo>
                <a:cubicBezTo>
                  <a:pt x="8757380" y="3225481"/>
                  <a:pt x="8758459" y="3226200"/>
                  <a:pt x="8760617" y="3226200"/>
                </a:cubicBezTo>
                <a:lnTo>
                  <a:pt x="8765068" y="3222963"/>
                </a:lnTo>
                <a:lnTo>
                  <a:pt x="8765068" y="3221884"/>
                </a:lnTo>
                <a:close/>
                <a:moveTo>
                  <a:pt x="8140069" y="3219861"/>
                </a:moveTo>
                <a:lnTo>
                  <a:pt x="8140069" y="3220940"/>
                </a:lnTo>
                <a:lnTo>
                  <a:pt x="8143441" y="3220940"/>
                </a:lnTo>
                <a:lnTo>
                  <a:pt x="8143441" y="3219861"/>
                </a:lnTo>
                <a:close/>
                <a:moveTo>
                  <a:pt x="8124828" y="3219861"/>
                </a:moveTo>
                <a:lnTo>
                  <a:pt x="8116061" y="3222019"/>
                </a:lnTo>
                <a:lnTo>
                  <a:pt x="8116061" y="3223098"/>
                </a:lnTo>
                <a:lnTo>
                  <a:pt x="8120377" y="3227549"/>
                </a:lnTo>
                <a:lnTo>
                  <a:pt x="8125907" y="3227549"/>
                </a:lnTo>
                <a:lnTo>
                  <a:pt x="8125907" y="3222019"/>
                </a:lnTo>
                <a:lnTo>
                  <a:pt x="8124828" y="3220940"/>
                </a:lnTo>
                <a:close/>
                <a:moveTo>
                  <a:pt x="2244950" y="3219861"/>
                </a:moveTo>
                <a:lnTo>
                  <a:pt x="2244950" y="3223098"/>
                </a:lnTo>
                <a:lnTo>
                  <a:pt x="2247107" y="3223098"/>
                </a:lnTo>
                <a:lnTo>
                  <a:pt x="2247107" y="3222019"/>
                </a:lnTo>
                <a:close/>
                <a:moveTo>
                  <a:pt x="9307523" y="3219052"/>
                </a:moveTo>
                <a:lnTo>
                  <a:pt x="9307523" y="3228628"/>
                </a:lnTo>
                <a:lnTo>
                  <a:pt x="9308602" y="3228628"/>
                </a:lnTo>
                <a:lnTo>
                  <a:pt x="9309547" y="3219052"/>
                </a:lnTo>
                <a:close/>
                <a:moveTo>
                  <a:pt x="9291338" y="3219052"/>
                </a:moveTo>
                <a:cubicBezTo>
                  <a:pt x="9287022" y="3220490"/>
                  <a:pt x="9284864" y="3221929"/>
                  <a:pt x="9284864" y="3223368"/>
                </a:cubicBezTo>
                <a:lnTo>
                  <a:pt x="9284864" y="3224447"/>
                </a:lnTo>
                <a:lnTo>
                  <a:pt x="9288101" y="3227549"/>
                </a:lnTo>
                <a:cubicBezTo>
                  <a:pt x="9289540" y="3227549"/>
                  <a:pt x="9290979" y="3225076"/>
                  <a:pt x="9292417" y="3220131"/>
                </a:cubicBezTo>
                <a:close/>
                <a:moveTo>
                  <a:pt x="1656096" y="3218917"/>
                </a:moveTo>
                <a:lnTo>
                  <a:pt x="1655017" y="3223233"/>
                </a:lnTo>
                <a:lnTo>
                  <a:pt x="1656096" y="3226335"/>
                </a:lnTo>
                <a:lnTo>
                  <a:pt x="1657175" y="3226335"/>
                </a:lnTo>
                <a:lnTo>
                  <a:pt x="1658254" y="3225256"/>
                </a:lnTo>
                <a:lnTo>
                  <a:pt x="1659333" y="3222154"/>
                </a:lnTo>
                <a:lnTo>
                  <a:pt x="1660412" y="3222154"/>
                </a:lnTo>
                <a:lnTo>
                  <a:pt x="1659333" y="3218917"/>
                </a:lnTo>
                <a:close/>
                <a:moveTo>
                  <a:pt x="2188705" y="3218782"/>
                </a:moveTo>
                <a:lnTo>
                  <a:pt x="2188705" y="3219861"/>
                </a:lnTo>
                <a:lnTo>
                  <a:pt x="2197337" y="3222019"/>
                </a:lnTo>
                <a:lnTo>
                  <a:pt x="2198417" y="3222019"/>
                </a:lnTo>
                <a:lnTo>
                  <a:pt x="2198417" y="3220940"/>
                </a:lnTo>
                <a:lnTo>
                  <a:pt x="2189784" y="3218782"/>
                </a:lnTo>
                <a:close/>
                <a:moveTo>
                  <a:pt x="3201641" y="3218647"/>
                </a:moveTo>
                <a:lnTo>
                  <a:pt x="3197190" y="3221884"/>
                </a:lnTo>
                <a:lnTo>
                  <a:pt x="3197190" y="3225121"/>
                </a:lnTo>
                <a:lnTo>
                  <a:pt x="3203799" y="3225121"/>
                </a:lnTo>
                <a:lnTo>
                  <a:pt x="3203799" y="3220805"/>
                </a:lnTo>
                <a:close/>
                <a:moveTo>
                  <a:pt x="5112552" y="3216624"/>
                </a:moveTo>
                <a:lnTo>
                  <a:pt x="5112552" y="3218782"/>
                </a:lnTo>
                <a:lnTo>
                  <a:pt x="5119026" y="3218782"/>
                </a:lnTo>
                <a:lnTo>
                  <a:pt x="5116868" y="3216624"/>
                </a:lnTo>
                <a:close/>
                <a:moveTo>
                  <a:pt x="8738768" y="3215545"/>
                </a:moveTo>
                <a:lnTo>
                  <a:pt x="8736610" y="3217703"/>
                </a:lnTo>
                <a:lnTo>
                  <a:pt x="8736610" y="3220805"/>
                </a:lnTo>
                <a:lnTo>
                  <a:pt x="8738768" y="3222963"/>
                </a:lnTo>
                <a:cubicBezTo>
                  <a:pt x="8740206" y="3222963"/>
                  <a:pt x="8741285" y="3220850"/>
                  <a:pt x="8742004" y="3216624"/>
                </a:cubicBezTo>
                <a:lnTo>
                  <a:pt x="8740926" y="3215545"/>
                </a:lnTo>
                <a:close/>
                <a:moveTo>
                  <a:pt x="1582858" y="3214736"/>
                </a:moveTo>
                <a:cubicBezTo>
                  <a:pt x="1581509" y="3214736"/>
                  <a:pt x="1580475" y="3216849"/>
                  <a:pt x="1579756" y="3221075"/>
                </a:cubicBezTo>
                <a:lnTo>
                  <a:pt x="1582858" y="3223233"/>
                </a:lnTo>
                <a:close/>
                <a:moveTo>
                  <a:pt x="8591079" y="3214466"/>
                </a:moveTo>
                <a:lnTo>
                  <a:pt x="8588786" y="3219861"/>
                </a:lnTo>
                <a:lnTo>
                  <a:pt x="8588786" y="3221884"/>
                </a:lnTo>
                <a:lnTo>
                  <a:pt x="8592158" y="3220805"/>
                </a:lnTo>
                <a:lnTo>
                  <a:pt x="8595395" y="3221884"/>
                </a:lnTo>
                <a:lnTo>
                  <a:pt x="8599711" y="3215545"/>
                </a:lnTo>
                <a:lnTo>
                  <a:pt x="8599711" y="3214466"/>
                </a:lnTo>
                <a:close/>
                <a:moveTo>
                  <a:pt x="8580019" y="3214466"/>
                </a:moveTo>
                <a:lnTo>
                  <a:pt x="8580019" y="3215545"/>
                </a:lnTo>
                <a:lnTo>
                  <a:pt x="8582312" y="3215545"/>
                </a:lnTo>
                <a:lnTo>
                  <a:pt x="8582312" y="3214466"/>
                </a:lnTo>
                <a:close/>
                <a:moveTo>
                  <a:pt x="1148574" y="3211633"/>
                </a:moveTo>
                <a:cubicBezTo>
                  <a:pt x="1146145" y="3212173"/>
                  <a:pt x="1144033" y="3214331"/>
                  <a:pt x="1142233" y="3218107"/>
                </a:cubicBezTo>
                <a:lnTo>
                  <a:pt x="1142233" y="3219186"/>
                </a:lnTo>
                <a:lnTo>
                  <a:pt x="1145470" y="3219186"/>
                </a:lnTo>
                <a:cubicBezTo>
                  <a:pt x="1148257" y="3217928"/>
                  <a:pt x="1149652" y="3215410"/>
                  <a:pt x="1149652" y="3211633"/>
                </a:cubicBezTo>
                <a:close/>
                <a:moveTo>
                  <a:pt x="7136842" y="3211587"/>
                </a:moveTo>
                <a:lnTo>
                  <a:pt x="7136842" y="3212666"/>
                </a:lnTo>
                <a:lnTo>
                  <a:pt x="7139000" y="3217117"/>
                </a:lnTo>
                <a:lnTo>
                  <a:pt x="7141158" y="3217117"/>
                </a:lnTo>
                <a:cubicBezTo>
                  <a:pt x="7139720" y="3213790"/>
                  <a:pt x="7138281" y="3211946"/>
                  <a:pt x="7136842" y="3211587"/>
                </a:cubicBezTo>
                <a:close/>
                <a:moveTo>
                  <a:pt x="7128210" y="3211587"/>
                </a:moveTo>
                <a:lnTo>
                  <a:pt x="7128210" y="3213745"/>
                </a:lnTo>
                <a:lnTo>
                  <a:pt x="7129289" y="3213745"/>
                </a:lnTo>
                <a:lnTo>
                  <a:pt x="7129289" y="3211587"/>
                </a:lnTo>
                <a:close/>
                <a:moveTo>
                  <a:pt x="3106419" y="3210959"/>
                </a:moveTo>
                <a:lnTo>
                  <a:pt x="3102103" y="3215275"/>
                </a:lnTo>
                <a:cubicBezTo>
                  <a:pt x="3103001" y="3218602"/>
                  <a:pt x="3104440" y="3220445"/>
                  <a:pt x="3106419" y="3220805"/>
                </a:cubicBezTo>
                <a:cubicBezTo>
                  <a:pt x="3110105" y="3219726"/>
                  <a:pt x="3111949" y="3217163"/>
                  <a:pt x="3111949" y="3213117"/>
                </a:cubicBezTo>
                <a:lnTo>
                  <a:pt x="3108712" y="3210959"/>
                </a:lnTo>
                <a:close/>
                <a:moveTo>
                  <a:pt x="587503" y="3210285"/>
                </a:moveTo>
                <a:cubicBezTo>
                  <a:pt x="582378" y="3216040"/>
                  <a:pt x="577658" y="3218917"/>
                  <a:pt x="573342" y="3218917"/>
                </a:cubicBezTo>
                <a:cubicBezTo>
                  <a:pt x="568845" y="3218917"/>
                  <a:pt x="566598" y="3219636"/>
                  <a:pt x="566598" y="3221075"/>
                </a:cubicBezTo>
                <a:lnTo>
                  <a:pt x="566598" y="3223233"/>
                </a:lnTo>
                <a:lnTo>
                  <a:pt x="574421" y="3227549"/>
                </a:lnTo>
                <a:lnTo>
                  <a:pt x="577658" y="3227549"/>
                </a:lnTo>
                <a:cubicBezTo>
                  <a:pt x="586290" y="3222873"/>
                  <a:pt x="590695" y="3219636"/>
                  <a:pt x="590875" y="3217838"/>
                </a:cubicBezTo>
                <a:lnTo>
                  <a:pt x="590875" y="3214601"/>
                </a:lnTo>
                <a:cubicBezTo>
                  <a:pt x="588627" y="3214601"/>
                  <a:pt x="587503" y="3213162"/>
                  <a:pt x="587503" y="3210285"/>
                </a:cubicBezTo>
                <a:close/>
                <a:moveTo>
                  <a:pt x="2129225" y="3209071"/>
                </a:moveTo>
                <a:cubicBezTo>
                  <a:pt x="2127247" y="3209071"/>
                  <a:pt x="2125809" y="3212308"/>
                  <a:pt x="2124909" y="3218782"/>
                </a:cubicBezTo>
                <a:lnTo>
                  <a:pt x="2124909" y="3219861"/>
                </a:lnTo>
                <a:lnTo>
                  <a:pt x="2125988" y="3219861"/>
                </a:lnTo>
                <a:lnTo>
                  <a:pt x="2128148" y="3213387"/>
                </a:lnTo>
                <a:lnTo>
                  <a:pt x="2129225" y="3214466"/>
                </a:lnTo>
                <a:lnTo>
                  <a:pt x="2130306" y="3214466"/>
                </a:lnTo>
                <a:lnTo>
                  <a:pt x="2135700" y="3210150"/>
                </a:lnTo>
                <a:lnTo>
                  <a:pt x="2135700" y="3209071"/>
                </a:lnTo>
                <a:lnTo>
                  <a:pt x="2129225" y="3213387"/>
                </a:lnTo>
                <a:close/>
                <a:moveTo>
                  <a:pt x="4184316" y="3208936"/>
                </a:moveTo>
                <a:cubicBezTo>
                  <a:pt x="4184316" y="3212353"/>
                  <a:pt x="4183641" y="3214870"/>
                  <a:pt x="4182293" y="3216489"/>
                </a:cubicBezTo>
                <a:cubicBezTo>
                  <a:pt x="4182293" y="3217838"/>
                  <a:pt x="4185125" y="3219231"/>
                  <a:pt x="4190790" y="3220670"/>
                </a:cubicBezTo>
                <a:lnTo>
                  <a:pt x="4190790" y="3212173"/>
                </a:lnTo>
                <a:lnTo>
                  <a:pt x="4185395" y="3208936"/>
                </a:lnTo>
                <a:close/>
                <a:moveTo>
                  <a:pt x="1137919" y="3208531"/>
                </a:moveTo>
                <a:lnTo>
                  <a:pt x="1137919" y="3210554"/>
                </a:lnTo>
                <a:lnTo>
                  <a:pt x="1138996" y="3210554"/>
                </a:lnTo>
                <a:lnTo>
                  <a:pt x="1138996" y="3208531"/>
                </a:lnTo>
                <a:close/>
                <a:moveTo>
                  <a:pt x="5261319" y="3207992"/>
                </a:moveTo>
                <a:lnTo>
                  <a:pt x="5259161" y="3210150"/>
                </a:lnTo>
                <a:lnTo>
                  <a:pt x="5259161" y="3211229"/>
                </a:lnTo>
                <a:lnTo>
                  <a:pt x="5264556" y="3215545"/>
                </a:lnTo>
                <a:lnTo>
                  <a:pt x="5266714" y="3215545"/>
                </a:lnTo>
                <a:lnTo>
                  <a:pt x="5266714" y="3213387"/>
                </a:lnTo>
                <a:close/>
                <a:moveTo>
                  <a:pt x="2073118" y="3206913"/>
                </a:moveTo>
                <a:cubicBezTo>
                  <a:pt x="2068711" y="3209790"/>
                  <a:pt x="2066509" y="3212668"/>
                  <a:pt x="2066509" y="3215545"/>
                </a:cubicBezTo>
                <a:lnTo>
                  <a:pt x="2067586" y="3216624"/>
                </a:lnTo>
                <a:lnTo>
                  <a:pt x="2068665" y="3216624"/>
                </a:lnTo>
                <a:lnTo>
                  <a:pt x="2076355" y="3210150"/>
                </a:lnTo>
                <a:close/>
                <a:moveTo>
                  <a:pt x="4211021" y="3205834"/>
                </a:moveTo>
                <a:lnTo>
                  <a:pt x="4206705" y="3212173"/>
                </a:lnTo>
                <a:lnTo>
                  <a:pt x="4205761" y="3216489"/>
                </a:lnTo>
                <a:lnTo>
                  <a:pt x="4206705" y="3217433"/>
                </a:lnTo>
                <a:lnTo>
                  <a:pt x="4206705" y="3222828"/>
                </a:lnTo>
                <a:cubicBezTo>
                  <a:pt x="4204637" y="3225526"/>
                  <a:pt x="4203603" y="3227998"/>
                  <a:pt x="4203603" y="3230246"/>
                </a:cubicBezTo>
                <a:cubicBezTo>
                  <a:pt x="4206929" y="3236001"/>
                  <a:pt x="4209403" y="3238878"/>
                  <a:pt x="4211021" y="3238878"/>
                </a:cubicBezTo>
                <a:cubicBezTo>
                  <a:pt x="4215247" y="3238159"/>
                  <a:pt x="4217360" y="3237080"/>
                  <a:pt x="4217360" y="3235641"/>
                </a:cubicBezTo>
                <a:cubicBezTo>
                  <a:pt x="4217360" y="3229437"/>
                  <a:pt x="4215607" y="3219501"/>
                  <a:pt x="4212100" y="3205834"/>
                </a:cubicBezTo>
                <a:close/>
                <a:moveTo>
                  <a:pt x="4141695" y="3205834"/>
                </a:moveTo>
                <a:cubicBezTo>
                  <a:pt x="4140256" y="3205834"/>
                  <a:pt x="4138863" y="3208307"/>
                  <a:pt x="4137514" y="3213252"/>
                </a:cubicBezTo>
                <a:lnTo>
                  <a:pt x="4139537" y="3218512"/>
                </a:lnTo>
                <a:lnTo>
                  <a:pt x="4142774" y="3218512"/>
                </a:lnTo>
                <a:lnTo>
                  <a:pt x="4142774" y="3217433"/>
                </a:lnTo>
                <a:lnTo>
                  <a:pt x="4140616" y="3214331"/>
                </a:lnTo>
                <a:lnTo>
                  <a:pt x="4140616" y="3212173"/>
                </a:lnTo>
                <a:cubicBezTo>
                  <a:pt x="4140616" y="3210734"/>
                  <a:pt x="4141695" y="3210015"/>
                  <a:pt x="4143853" y="3210015"/>
                </a:cubicBezTo>
                <a:lnTo>
                  <a:pt x="4144932" y="3208936"/>
                </a:lnTo>
                <a:lnTo>
                  <a:pt x="4144932" y="3205834"/>
                </a:lnTo>
                <a:close/>
                <a:moveTo>
                  <a:pt x="2237260" y="3205834"/>
                </a:moveTo>
                <a:cubicBezTo>
                  <a:pt x="2237260" y="3207273"/>
                  <a:pt x="2238340" y="3207992"/>
                  <a:pt x="2240498" y="3207992"/>
                </a:cubicBezTo>
                <a:lnTo>
                  <a:pt x="2243735" y="3206913"/>
                </a:lnTo>
                <a:lnTo>
                  <a:pt x="2243735" y="3205834"/>
                </a:lnTo>
                <a:close/>
                <a:moveTo>
                  <a:pt x="2140015" y="3204755"/>
                </a:moveTo>
                <a:lnTo>
                  <a:pt x="2137856" y="3207992"/>
                </a:lnTo>
                <a:lnTo>
                  <a:pt x="2138937" y="3207992"/>
                </a:lnTo>
                <a:lnTo>
                  <a:pt x="2141094" y="3204755"/>
                </a:lnTo>
                <a:close/>
                <a:moveTo>
                  <a:pt x="5076001" y="3203676"/>
                </a:moveTo>
                <a:lnTo>
                  <a:pt x="5070606" y="3209071"/>
                </a:lnTo>
                <a:cubicBezTo>
                  <a:pt x="5070606" y="3210509"/>
                  <a:pt x="5071685" y="3211229"/>
                  <a:pt x="5073843" y="3211229"/>
                </a:cubicBezTo>
                <a:cubicBezTo>
                  <a:pt x="5078159" y="3209610"/>
                  <a:pt x="5080317" y="3208172"/>
                  <a:pt x="5080317" y="3206913"/>
                </a:cubicBezTo>
                <a:lnTo>
                  <a:pt x="5080317" y="3205834"/>
                </a:lnTo>
                <a:lnTo>
                  <a:pt x="5078159" y="3203676"/>
                </a:lnTo>
                <a:close/>
                <a:moveTo>
                  <a:pt x="9208660" y="3203136"/>
                </a:moveTo>
                <a:lnTo>
                  <a:pt x="9206502" y="3205294"/>
                </a:lnTo>
                <a:lnTo>
                  <a:pt x="9208660" y="3207452"/>
                </a:lnTo>
                <a:lnTo>
                  <a:pt x="9210818" y="3207452"/>
                </a:lnTo>
                <a:lnTo>
                  <a:pt x="9210818" y="3203136"/>
                </a:lnTo>
                <a:close/>
                <a:moveTo>
                  <a:pt x="2143252" y="3202597"/>
                </a:moveTo>
                <a:lnTo>
                  <a:pt x="2143252" y="3203676"/>
                </a:lnTo>
                <a:lnTo>
                  <a:pt x="2145410" y="3203676"/>
                </a:lnTo>
                <a:lnTo>
                  <a:pt x="2145410" y="3202597"/>
                </a:lnTo>
                <a:close/>
                <a:moveTo>
                  <a:pt x="8119298" y="3202327"/>
                </a:moveTo>
                <a:cubicBezTo>
                  <a:pt x="8116421" y="3203766"/>
                  <a:pt x="8114982" y="3205969"/>
                  <a:pt x="8114982" y="3208936"/>
                </a:cubicBezTo>
                <a:lnTo>
                  <a:pt x="8118219" y="3210015"/>
                </a:lnTo>
                <a:cubicBezTo>
                  <a:pt x="8122625" y="3209295"/>
                  <a:pt x="8124828" y="3208216"/>
                  <a:pt x="8124828" y="3206778"/>
                </a:cubicBezTo>
                <a:lnTo>
                  <a:pt x="8124828" y="3203406"/>
                </a:lnTo>
                <a:close/>
                <a:moveTo>
                  <a:pt x="1659333" y="3201922"/>
                </a:moveTo>
                <a:lnTo>
                  <a:pt x="1656096" y="3205159"/>
                </a:lnTo>
                <a:lnTo>
                  <a:pt x="1656096" y="3207317"/>
                </a:lnTo>
                <a:lnTo>
                  <a:pt x="1658254" y="3209341"/>
                </a:lnTo>
                <a:lnTo>
                  <a:pt x="1663514" y="3204080"/>
                </a:lnTo>
                <a:lnTo>
                  <a:pt x="1663514" y="3201922"/>
                </a:lnTo>
                <a:close/>
                <a:moveTo>
                  <a:pt x="9295654" y="3197876"/>
                </a:moveTo>
                <a:lnTo>
                  <a:pt x="9294575" y="3198955"/>
                </a:lnTo>
                <a:lnTo>
                  <a:pt x="9294575" y="3202057"/>
                </a:lnTo>
                <a:lnTo>
                  <a:pt x="9297812" y="3202057"/>
                </a:lnTo>
                <a:lnTo>
                  <a:pt x="9299970" y="3200034"/>
                </a:lnTo>
                <a:lnTo>
                  <a:pt x="9299970" y="3198955"/>
                </a:lnTo>
                <a:close/>
                <a:moveTo>
                  <a:pt x="2142173" y="3197202"/>
                </a:moveTo>
                <a:lnTo>
                  <a:pt x="2142173" y="3198281"/>
                </a:lnTo>
                <a:lnTo>
                  <a:pt x="2144331" y="3198281"/>
                </a:lnTo>
                <a:lnTo>
                  <a:pt x="2144331" y="3197202"/>
                </a:lnTo>
                <a:close/>
                <a:moveTo>
                  <a:pt x="676791" y="3197067"/>
                </a:moveTo>
                <a:lnTo>
                  <a:pt x="674633" y="3199225"/>
                </a:lnTo>
                <a:lnTo>
                  <a:pt x="676791" y="3199225"/>
                </a:lnTo>
                <a:close/>
                <a:moveTo>
                  <a:pt x="9303207" y="3196797"/>
                </a:moveTo>
                <a:lnTo>
                  <a:pt x="9303207" y="3202057"/>
                </a:lnTo>
                <a:cubicBezTo>
                  <a:pt x="9306085" y="3209161"/>
                  <a:pt x="9307523" y="3214466"/>
                  <a:pt x="9307523" y="3217973"/>
                </a:cubicBezTo>
                <a:lnTo>
                  <a:pt x="9308602" y="3217973"/>
                </a:lnTo>
                <a:lnTo>
                  <a:pt x="9308602" y="3212712"/>
                </a:lnTo>
                <a:cubicBezTo>
                  <a:pt x="9305725" y="3207048"/>
                  <a:pt x="9304286" y="3201743"/>
                  <a:pt x="9304286" y="3196797"/>
                </a:cubicBezTo>
                <a:close/>
                <a:moveTo>
                  <a:pt x="1143313" y="3196662"/>
                </a:moveTo>
                <a:cubicBezTo>
                  <a:pt x="1140075" y="3198101"/>
                  <a:pt x="1138278" y="3199540"/>
                  <a:pt x="1137919" y="3200978"/>
                </a:cubicBezTo>
                <a:lnTo>
                  <a:pt x="1144391" y="3203136"/>
                </a:lnTo>
                <a:lnTo>
                  <a:pt x="1146416" y="3203136"/>
                </a:lnTo>
                <a:cubicBezTo>
                  <a:pt x="1146416" y="3200439"/>
                  <a:pt x="1145380" y="3198281"/>
                  <a:pt x="1143313" y="3196662"/>
                </a:cubicBezTo>
                <a:close/>
                <a:moveTo>
                  <a:pt x="7123894" y="3196346"/>
                </a:moveTo>
                <a:lnTo>
                  <a:pt x="7123894" y="3199583"/>
                </a:lnTo>
                <a:cubicBezTo>
                  <a:pt x="7128210" y="3202011"/>
                  <a:pt x="7130368" y="3204933"/>
                  <a:pt x="7130368" y="3208350"/>
                </a:cubicBezTo>
                <a:lnTo>
                  <a:pt x="7134684" y="3207271"/>
                </a:lnTo>
                <a:lnTo>
                  <a:pt x="7134684" y="3206192"/>
                </a:lnTo>
                <a:cubicBezTo>
                  <a:pt x="7133785" y="3204034"/>
                  <a:pt x="7130548" y="3201831"/>
                  <a:pt x="7124973" y="3199583"/>
                </a:cubicBezTo>
                <a:lnTo>
                  <a:pt x="7124973" y="3196346"/>
                </a:lnTo>
                <a:close/>
                <a:moveTo>
                  <a:pt x="2132462" y="3196123"/>
                </a:moveTo>
                <a:lnTo>
                  <a:pt x="2132462" y="3207992"/>
                </a:lnTo>
                <a:lnTo>
                  <a:pt x="2135700" y="3204755"/>
                </a:lnTo>
                <a:cubicBezTo>
                  <a:pt x="2134260" y="3204755"/>
                  <a:pt x="2133543" y="3201878"/>
                  <a:pt x="2133543" y="3196123"/>
                </a:cubicBezTo>
                <a:close/>
                <a:moveTo>
                  <a:pt x="5088949" y="3195044"/>
                </a:moveTo>
                <a:lnTo>
                  <a:pt x="5088949" y="3197202"/>
                </a:lnTo>
                <a:lnTo>
                  <a:pt x="5090028" y="3197202"/>
                </a:lnTo>
                <a:lnTo>
                  <a:pt x="5092186" y="3195044"/>
                </a:lnTo>
                <a:close/>
                <a:moveTo>
                  <a:pt x="2136778" y="3192886"/>
                </a:moveTo>
                <a:lnTo>
                  <a:pt x="2136778" y="3193965"/>
                </a:lnTo>
                <a:lnTo>
                  <a:pt x="2138937" y="3193965"/>
                </a:lnTo>
                <a:lnTo>
                  <a:pt x="2138937" y="3192886"/>
                </a:lnTo>
                <a:close/>
                <a:moveTo>
                  <a:pt x="3110870" y="3192346"/>
                </a:moveTo>
                <a:cubicBezTo>
                  <a:pt x="3107902" y="3193066"/>
                  <a:pt x="3106419" y="3195269"/>
                  <a:pt x="3106419" y="3198955"/>
                </a:cubicBezTo>
                <a:lnTo>
                  <a:pt x="3110870" y="3203271"/>
                </a:lnTo>
                <a:lnTo>
                  <a:pt x="3113028" y="3203271"/>
                </a:lnTo>
                <a:cubicBezTo>
                  <a:pt x="3114466" y="3203271"/>
                  <a:pt x="3115186" y="3201068"/>
                  <a:pt x="3115186" y="3196662"/>
                </a:cubicBezTo>
                <a:lnTo>
                  <a:pt x="3116265" y="3196662"/>
                </a:lnTo>
                <a:cubicBezTo>
                  <a:pt x="3115545" y="3193785"/>
                  <a:pt x="3113747" y="3192346"/>
                  <a:pt x="3110870" y="3192346"/>
                </a:cubicBezTo>
                <a:close/>
                <a:moveTo>
                  <a:pt x="5163265" y="3190728"/>
                </a:moveTo>
                <a:lnTo>
                  <a:pt x="5163265" y="3192886"/>
                </a:lnTo>
                <a:lnTo>
                  <a:pt x="5165423" y="3192886"/>
                </a:lnTo>
                <a:lnTo>
                  <a:pt x="5165423" y="3190728"/>
                </a:lnTo>
                <a:close/>
                <a:moveTo>
                  <a:pt x="9303207" y="3190458"/>
                </a:moveTo>
                <a:lnTo>
                  <a:pt x="9303207" y="3194639"/>
                </a:lnTo>
                <a:lnTo>
                  <a:pt x="9304286" y="3194639"/>
                </a:lnTo>
                <a:lnTo>
                  <a:pt x="9304286" y="3190458"/>
                </a:lnTo>
                <a:close/>
                <a:moveTo>
                  <a:pt x="5101762" y="3188570"/>
                </a:moveTo>
                <a:lnTo>
                  <a:pt x="5101762" y="3189649"/>
                </a:lnTo>
                <a:lnTo>
                  <a:pt x="5103920" y="3189649"/>
                </a:lnTo>
                <a:lnTo>
                  <a:pt x="5103920" y="3188570"/>
                </a:lnTo>
                <a:close/>
                <a:moveTo>
                  <a:pt x="2249264" y="3188570"/>
                </a:moveTo>
                <a:lnTo>
                  <a:pt x="2249264" y="3189649"/>
                </a:lnTo>
                <a:lnTo>
                  <a:pt x="2252501" y="3189649"/>
                </a:lnTo>
                <a:lnTo>
                  <a:pt x="2252501" y="3188570"/>
                </a:lnTo>
                <a:close/>
                <a:moveTo>
                  <a:pt x="2242655" y="3188570"/>
                </a:moveTo>
                <a:lnTo>
                  <a:pt x="2242655" y="3189649"/>
                </a:lnTo>
                <a:lnTo>
                  <a:pt x="2247107" y="3189649"/>
                </a:lnTo>
                <a:lnTo>
                  <a:pt x="2247107" y="3188570"/>
                </a:lnTo>
                <a:close/>
                <a:moveTo>
                  <a:pt x="2237260" y="3188570"/>
                </a:moveTo>
                <a:lnTo>
                  <a:pt x="2237260" y="3189649"/>
                </a:lnTo>
                <a:lnTo>
                  <a:pt x="2241577" y="3189649"/>
                </a:lnTo>
                <a:lnTo>
                  <a:pt x="2241577" y="3188570"/>
                </a:lnTo>
                <a:close/>
                <a:moveTo>
                  <a:pt x="8211283" y="3188165"/>
                </a:moveTo>
                <a:cubicBezTo>
                  <a:pt x="8204360" y="3192481"/>
                  <a:pt x="8197436" y="3194639"/>
                  <a:pt x="8190512" y="3194639"/>
                </a:cubicBezTo>
                <a:lnTo>
                  <a:pt x="8183904" y="3193560"/>
                </a:lnTo>
                <a:lnTo>
                  <a:pt x="8180667" y="3194639"/>
                </a:lnTo>
                <a:lnTo>
                  <a:pt x="8170821" y="3193560"/>
                </a:lnTo>
                <a:lnTo>
                  <a:pt x="8159761" y="3193560"/>
                </a:lnTo>
                <a:lnTo>
                  <a:pt x="8155445" y="3190323"/>
                </a:lnTo>
                <a:lnTo>
                  <a:pt x="8152208" y="3190323"/>
                </a:lnTo>
                <a:lnTo>
                  <a:pt x="8148836" y="3195853"/>
                </a:lnTo>
                <a:lnTo>
                  <a:pt x="8149915" y="3214466"/>
                </a:lnTo>
                <a:cubicBezTo>
                  <a:pt x="8148656" y="3214466"/>
                  <a:pt x="8147577" y="3216264"/>
                  <a:pt x="8146678" y="3219861"/>
                </a:cubicBezTo>
                <a:lnTo>
                  <a:pt x="8149915" y="3220940"/>
                </a:lnTo>
                <a:lnTo>
                  <a:pt x="8156524" y="3218782"/>
                </a:lnTo>
                <a:lnTo>
                  <a:pt x="8157603" y="3218782"/>
                </a:lnTo>
                <a:cubicBezTo>
                  <a:pt x="8160031" y="3218782"/>
                  <a:pt x="8162593" y="3219861"/>
                  <a:pt x="8165291" y="3222019"/>
                </a:cubicBezTo>
                <a:lnTo>
                  <a:pt x="8167449" y="3222019"/>
                </a:lnTo>
                <a:cubicBezTo>
                  <a:pt x="8169337" y="3220041"/>
                  <a:pt x="8174462" y="3218602"/>
                  <a:pt x="8182825" y="3217703"/>
                </a:cubicBezTo>
                <a:lnTo>
                  <a:pt x="8183904" y="3216624"/>
                </a:lnTo>
                <a:lnTo>
                  <a:pt x="8184983" y="3216624"/>
                </a:lnTo>
                <a:lnTo>
                  <a:pt x="8193750" y="3218782"/>
                </a:lnTo>
                <a:lnTo>
                  <a:pt x="8205754" y="3215545"/>
                </a:lnTo>
                <a:cubicBezTo>
                  <a:pt x="8212138" y="3218422"/>
                  <a:pt x="8216903" y="3219861"/>
                  <a:pt x="8220050" y="3219861"/>
                </a:cubicBezTo>
                <a:lnTo>
                  <a:pt x="8223287" y="3217703"/>
                </a:lnTo>
                <a:lnTo>
                  <a:pt x="8222208" y="3210015"/>
                </a:lnTo>
                <a:lnTo>
                  <a:pt x="8222208" y="3195853"/>
                </a:lnTo>
                <a:cubicBezTo>
                  <a:pt x="8222208" y="3194145"/>
                  <a:pt x="8218567" y="3191582"/>
                  <a:pt x="8211283" y="3188165"/>
                </a:cubicBezTo>
                <a:close/>
                <a:moveTo>
                  <a:pt x="3197190" y="3188030"/>
                </a:moveTo>
                <a:lnTo>
                  <a:pt x="3197190" y="3194504"/>
                </a:lnTo>
                <a:lnTo>
                  <a:pt x="3198404" y="3200034"/>
                </a:lnTo>
                <a:lnTo>
                  <a:pt x="3201641" y="3200034"/>
                </a:lnTo>
                <a:lnTo>
                  <a:pt x="3203799" y="3197876"/>
                </a:lnTo>
                <a:lnTo>
                  <a:pt x="3203799" y="3195583"/>
                </a:lnTo>
                <a:lnTo>
                  <a:pt x="3202720" y="3188030"/>
                </a:lnTo>
                <a:close/>
                <a:moveTo>
                  <a:pt x="4270771" y="3186547"/>
                </a:moveTo>
                <a:lnTo>
                  <a:pt x="4270771" y="3189784"/>
                </a:lnTo>
                <a:lnTo>
                  <a:pt x="4271850" y="3189784"/>
                </a:lnTo>
                <a:lnTo>
                  <a:pt x="4271850" y="3186547"/>
                </a:lnTo>
                <a:close/>
                <a:moveTo>
                  <a:pt x="9290259" y="3186142"/>
                </a:moveTo>
                <a:lnTo>
                  <a:pt x="9288101" y="3188300"/>
                </a:lnTo>
                <a:lnTo>
                  <a:pt x="9288101" y="3191402"/>
                </a:lnTo>
                <a:lnTo>
                  <a:pt x="9291338" y="3191402"/>
                </a:lnTo>
                <a:lnTo>
                  <a:pt x="9292417" y="3186142"/>
                </a:lnTo>
                <a:close/>
                <a:moveTo>
                  <a:pt x="9202186" y="3186142"/>
                </a:moveTo>
                <a:lnTo>
                  <a:pt x="9196791" y="3192481"/>
                </a:lnTo>
                <a:lnTo>
                  <a:pt x="9197870" y="3192481"/>
                </a:lnTo>
                <a:cubicBezTo>
                  <a:pt x="9200747" y="3191762"/>
                  <a:pt x="9202186" y="3189649"/>
                  <a:pt x="9202186" y="3186142"/>
                </a:cubicBezTo>
                <a:close/>
                <a:moveTo>
                  <a:pt x="5196714" y="3185333"/>
                </a:moveTo>
                <a:lnTo>
                  <a:pt x="5195635" y="3188570"/>
                </a:lnTo>
                <a:lnTo>
                  <a:pt x="5196714" y="3189649"/>
                </a:lnTo>
                <a:lnTo>
                  <a:pt x="5201030" y="3189649"/>
                </a:lnTo>
                <a:lnTo>
                  <a:pt x="5202109" y="3186412"/>
                </a:lnTo>
                <a:lnTo>
                  <a:pt x="5201030" y="3185333"/>
                </a:lnTo>
                <a:close/>
                <a:moveTo>
                  <a:pt x="1657175" y="3184928"/>
                </a:moveTo>
                <a:lnTo>
                  <a:pt x="1657175" y="3188165"/>
                </a:lnTo>
                <a:lnTo>
                  <a:pt x="1659333" y="3188165"/>
                </a:lnTo>
                <a:lnTo>
                  <a:pt x="1660412" y="3184928"/>
                </a:lnTo>
                <a:close/>
                <a:moveTo>
                  <a:pt x="7253374" y="3184342"/>
                </a:moveTo>
                <a:lnTo>
                  <a:pt x="7245821" y="3185421"/>
                </a:lnTo>
                <a:cubicBezTo>
                  <a:pt x="7245821" y="3187939"/>
                  <a:pt x="7246900" y="3190501"/>
                  <a:pt x="7249058" y="3193109"/>
                </a:cubicBezTo>
                <a:lnTo>
                  <a:pt x="7252295" y="3192030"/>
                </a:lnTo>
                <a:lnTo>
                  <a:pt x="7259848" y="3195267"/>
                </a:lnTo>
                <a:lnTo>
                  <a:pt x="7263086" y="3192030"/>
                </a:lnTo>
                <a:lnTo>
                  <a:pt x="7264164" y="3192030"/>
                </a:lnTo>
                <a:cubicBezTo>
                  <a:pt x="7264164" y="3189243"/>
                  <a:pt x="7261287" y="3186680"/>
                  <a:pt x="7255532" y="3184342"/>
                </a:cubicBezTo>
                <a:close/>
                <a:moveTo>
                  <a:pt x="9157002" y="3183984"/>
                </a:moveTo>
                <a:lnTo>
                  <a:pt x="9157002" y="3186142"/>
                </a:lnTo>
                <a:lnTo>
                  <a:pt x="9158081" y="3186142"/>
                </a:lnTo>
                <a:lnTo>
                  <a:pt x="9158081" y="3183984"/>
                </a:lnTo>
                <a:close/>
                <a:moveTo>
                  <a:pt x="7115262" y="3183263"/>
                </a:moveTo>
                <a:lnTo>
                  <a:pt x="7115262" y="3186500"/>
                </a:lnTo>
                <a:lnTo>
                  <a:pt x="7117420" y="3186500"/>
                </a:lnTo>
                <a:lnTo>
                  <a:pt x="7117420" y="3185421"/>
                </a:lnTo>
                <a:close/>
                <a:moveTo>
                  <a:pt x="9204344" y="3182905"/>
                </a:moveTo>
                <a:lnTo>
                  <a:pt x="9204344" y="3183984"/>
                </a:lnTo>
                <a:lnTo>
                  <a:pt x="9206502" y="3183984"/>
                </a:lnTo>
                <a:lnTo>
                  <a:pt x="9206502" y="3182905"/>
                </a:lnTo>
                <a:close/>
                <a:moveTo>
                  <a:pt x="1643418" y="3181826"/>
                </a:moveTo>
                <a:lnTo>
                  <a:pt x="1643418" y="3182905"/>
                </a:lnTo>
                <a:lnTo>
                  <a:pt x="1645576" y="3182905"/>
                </a:lnTo>
                <a:lnTo>
                  <a:pt x="1645576" y="3181826"/>
                </a:lnTo>
                <a:close/>
                <a:moveTo>
                  <a:pt x="9154844" y="3180882"/>
                </a:moveTo>
                <a:lnTo>
                  <a:pt x="9154844" y="3182905"/>
                </a:lnTo>
                <a:lnTo>
                  <a:pt x="9157002" y="3182905"/>
                </a:lnTo>
                <a:close/>
                <a:moveTo>
                  <a:pt x="8252960" y="3180477"/>
                </a:moveTo>
                <a:cubicBezTo>
                  <a:pt x="8250712" y="3180477"/>
                  <a:pt x="8248509" y="3182680"/>
                  <a:pt x="8246351" y="3187086"/>
                </a:cubicBezTo>
                <a:lnTo>
                  <a:pt x="8249588" y="3189244"/>
                </a:lnTo>
                <a:lnTo>
                  <a:pt x="8250667" y="3189244"/>
                </a:lnTo>
                <a:cubicBezTo>
                  <a:pt x="8254354" y="3189244"/>
                  <a:pt x="8256557" y="3187760"/>
                  <a:pt x="8257276" y="3184793"/>
                </a:cubicBezTo>
                <a:cubicBezTo>
                  <a:pt x="8256736" y="3182635"/>
                  <a:pt x="8255298" y="3181197"/>
                  <a:pt x="8252960" y="3180477"/>
                </a:cubicBezTo>
                <a:close/>
                <a:moveTo>
                  <a:pt x="4171637" y="3180207"/>
                </a:moveTo>
                <a:cubicBezTo>
                  <a:pt x="4167501" y="3180207"/>
                  <a:pt x="4164624" y="3185513"/>
                  <a:pt x="4163005" y="3196123"/>
                </a:cubicBezTo>
                <a:lnTo>
                  <a:pt x="4164084" y="3202597"/>
                </a:lnTo>
                <a:lnTo>
                  <a:pt x="4160982" y="3211094"/>
                </a:lnTo>
                <a:lnTo>
                  <a:pt x="4160982" y="3212173"/>
                </a:lnTo>
                <a:lnTo>
                  <a:pt x="4165163" y="3216489"/>
                </a:lnTo>
                <a:lnTo>
                  <a:pt x="4168400" y="3216489"/>
                </a:lnTo>
                <a:lnTo>
                  <a:pt x="4166242" y="3210015"/>
                </a:lnTo>
                <a:cubicBezTo>
                  <a:pt x="4166242" y="3206688"/>
                  <a:pt x="4169434" y="3204575"/>
                  <a:pt x="4175819" y="3203676"/>
                </a:cubicBezTo>
                <a:lnTo>
                  <a:pt x="4183372" y="3204755"/>
                </a:lnTo>
                <a:lnTo>
                  <a:pt x="4184316" y="3203676"/>
                </a:lnTo>
                <a:lnTo>
                  <a:pt x="4184316" y="3200439"/>
                </a:lnTo>
                <a:lnTo>
                  <a:pt x="4182293" y="3198281"/>
                </a:lnTo>
                <a:lnTo>
                  <a:pt x="4175819" y="3199360"/>
                </a:lnTo>
                <a:lnTo>
                  <a:pt x="4173661" y="3196123"/>
                </a:lnTo>
                <a:lnTo>
                  <a:pt x="4173661" y="3182365"/>
                </a:lnTo>
                <a:close/>
                <a:moveTo>
                  <a:pt x="8593237" y="3178319"/>
                </a:moveTo>
                <a:lnTo>
                  <a:pt x="8591079" y="3180477"/>
                </a:lnTo>
                <a:lnTo>
                  <a:pt x="8593237" y="3182635"/>
                </a:lnTo>
                <a:lnTo>
                  <a:pt x="8594316" y="3182635"/>
                </a:lnTo>
                <a:lnTo>
                  <a:pt x="8594316" y="3178319"/>
                </a:lnTo>
                <a:close/>
                <a:moveTo>
                  <a:pt x="7259848" y="3177733"/>
                </a:moveTo>
                <a:lnTo>
                  <a:pt x="7257690" y="3179891"/>
                </a:lnTo>
                <a:lnTo>
                  <a:pt x="7257690" y="3181105"/>
                </a:lnTo>
                <a:lnTo>
                  <a:pt x="7263086" y="3182184"/>
                </a:lnTo>
                <a:lnTo>
                  <a:pt x="7263086" y="3179891"/>
                </a:lnTo>
                <a:lnTo>
                  <a:pt x="7260928" y="3177733"/>
                </a:lnTo>
                <a:close/>
                <a:moveTo>
                  <a:pt x="1662435" y="3177510"/>
                </a:moveTo>
                <a:lnTo>
                  <a:pt x="1662435" y="3181826"/>
                </a:lnTo>
                <a:lnTo>
                  <a:pt x="1664593" y="3179668"/>
                </a:lnTo>
                <a:lnTo>
                  <a:pt x="1664593" y="3177510"/>
                </a:lnTo>
                <a:close/>
                <a:moveTo>
                  <a:pt x="8238663" y="3177240"/>
                </a:moveTo>
                <a:lnTo>
                  <a:pt x="8238663" y="3179398"/>
                </a:lnTo>
                <a:lnTo>
                  <a:pt x="8239742" y="3179398"/>
                </a:lnTo>
                <a:lnTo>
                  <a:pt x="8239742" y="3177240"/>
                </a:lnTo>
                <a:close/>
                <a:moveTo>
                  <a:pt x="4250540" y="3176970"/>
                </a:moveTo>
                <a:lnTo>
                  <a:pt x="4250540" y="3180207"/>
                </a:lnTo>
                <a:lnTo>
                  <a:pt x="4252563" y="3178049"/>
                </a:lnTo>
                <a:lnTo>
                  <a:pt x="4252563" y="3176970"/>
                </a:lnTo>
                <a:close/>
                <a:moveTo>
                  <a:pt x="4215337" y="3176970"/>
                </a:moveTo>
                <a:lnTo>
                  <a:pt x="4215337" y="3179128"/>
                </a:lnTo>
                <a:lnTo>
                  <a:pt x="4216416" y="3179128"/>
                </a:lnTo>
                <a:lnTo>
                  <a:pt x="4216416" y="3176970"/>
                </a:lnTo>
                <a:close/>
                <a:moveTo>
                  <a:pt x="4073448" y="3176970"/>
                </a:moveTo>
                <a:lnTo>
                  <a:pt x="4073448" y="3178049"/>
                </a:lnTo>
                <a:lnTo>
                  <a:pt x="4075606" y="3178049"/>
                </a:lnTo>
                <a:lnTo>
                  <a:pt x="4075606" y="3176970"/>
                </a:lnTo>
                <a:close/>
                <a:moveTo>
                  <a:pt x="4265376" y="3174812"/>
                </a:moveTo>
                <a:lnTo>
                  <a:pt x="4265376" y="3176970"/>
                </a:lnTo>
                <a:lnTo>
                  <a:pt x="4266455" y="3176970"/>
                </a:lnTo>
                <a:lnTo>
                  <a:pt x="4266455" y="3174812"/>
                </a:lnTo>
                <a:close/>
                <a:moveTo>
                  <a:pt x="4229094" y="3174812"/>
                </a:moveTo>
                <a:lnTo>
                  <a:pt x="4225992" y="3178049"/>
                </a:lnTo>
                <a:lnTo>
                  <a:pt x="4225992" y="3181286"/>
                </a:lnTo>
                <a:cubicBezTo>
                  <a:pt x="4225992" y="3183355"/>
                  <a:pt x="4229904" y="3184389"/>
                  <a:pt x="4237726" y="3184389"/>
                </a:cubicBezTo>
                <a:lnTo>
                  <a:pt x="4238805" y="3183444"/>
                </a:lnTo>
                <a:lnTo>
                  <a:pt x="4238805" y="3181286"/>
                </a:lnTo>
                <a:cubicBezTo>
                  <a:pt x="4238805" y="3176970"/>
                  <a:pt x="4236647" y="3174812"/>
                  <a:pt x="4232331" y="3174812"/>
                </a:cubicBezTo>
                <a:close/>
                <a:moveTo>
                  <a:pt x="2052481" y="3174543"/>
                </a:moveTo>
                <a:lnTo>
                  <a:pt x="2048165" y="3177780"/>
                </a:lnTo>
                <a:lnTo>
                  <a:pt x="2055717" y="3176701"/>
                </a:lnTo>
                <a:lnTo>
                  <a:pt x="2055717" y="3175622"/>
                </a:lnTo>
                <a:close/>
                <a:moveTo>
                  <a:pt x="9212976" y="3174408"/>
                </a:moveTo>
                <a:lnTo>
                  <a:pt x="9209739" y="3175487"/>
                </a:lnTo>
                <a:lnTo>
                  <a:pt x="9210818" y="3180882"/>
                </a:lnTo>
                <a:lnTo>
                  <a:pt x="9211897" y="3180882"/>
                </a:lnTo>
                <a:cubicBezTo>
                  <a:pt x="9213515" y="3180882"/>
                  <a:pt x="9214549" y="3179084"/>
                  <a:pt x="9214999" y="3175487"/>
                </a:cubicBezTo>
                <a:lnTo>
                  <a:pt x="9214055" y="3174408"/>
                </a:lnTo>
                <a:close/>
                <a:moveTo>
                  <a:pt x="4216416" y="3173733"/>
                </a:moveTo>
                <a:lnTo>
                  <a:pt x="4216416" y="3174812"/>
                </a:lnTo>
                <a:lnTo>
                  <a:pt x="4218439" y="3174812"/>
                </a:lnTo>
                <a:lnTo>
                  <a:pt x="4218439" y="3173733"/>
                </a:lnTo>
                <a:close/>
                <a:moveTo>
                  <a:pt x="5265635" y="3173464"/>
                </a:moveTo>
                <a:cubicBezTo>
                  <a:pt x="5264197" y="3173823"/>
                  <a:pt x="5262758" y="3175622"/>
                  <a:pt x="5261319" y="3178859"/>
                </a:cubicBezTo>
                <a:lnTo>
                  <a:pt x="5262398" y="3179938"/>
                </a:lnTo>
                <a:lnTo>
                  <a:pt x="5264556" y="3179938"/>
                </a:lnTo>
                <a:lnTo>
                  <a:pt x="5266714" y="3177780"/>
                </a:lnTo>
                <a:lnTo>
                  <a:pt x="5266714" y="3173464"/>
                </a:lnTo>
                <a:close/>
                <a:moveTo>
                  <a:pt x="2129225" y="3171306"/>
                </a:moveTo>
                <a:lnTo>
                  <a:pt x="2129225" y="3173464"/>
                </a:lnTo>
                <a:lnTo>
                  <a:pt x="2131383" y="3173464"/>
                </a:lnTo>
                <a:lnTo>
                  <a:pt x="2131383" y="3171306"/>
                </a:lnTo>
                <a:close/>
                <a:moveTo>
                  <a:pt x="6779975" y="3169687"/>
                </a:moveTo>
                <a:lnTo>
                  <a:pt x="6779975" y="3176026"/>
                </a:lnTo>
                <a:lnTo>
                  <a:pt x="6781054" y="3176026"/>
                </a:lnTo>
                <a:lnTo>
                  <a:pt x="6781054" y="3169687"/>
                </a:lnTo>
                <a:close/>
                <a:moveTo>
                  <a:pt x="5273189" y="3169148"/>
                </a:moveTo>
                <a:lnTo>
                  <a:pt x="5273189" y="3172385"/>
                </a:lnTo>
                <a:lnTo>
                  <a:pt x="5274268" y="3172385"/>
                </a:lnTo>
                <a:lnTo>
                  <a:pt x="5274268" y="3169148"/>
                </a:lnTo>
                <a:close/>
                <a:moveTo>
                  <a:pt x="4219518" y="3168473"/>
                </a:moveTo>
                <a:lnTo>
                  <a:pt x="4218439" y="3172789"/>
                </a:lnTo>
                <a:lnTo>
                  <a:pt x="4221676" y="3169552"/>
                </a:lnTo>
                <a:lnTo>
                  <a:pt x="4221676" y="3168473"/>
                </a:lnTo>
                <a:close/>
                <a:moveTo>
                  <a:pt x="5091107" y="3168069"/>
                </a:moveTo>
                <a:lnTo>
                  <a:pt x="5087870" y="3173464"/>
                </a:lnTo>
                <a:lnTo>
                  <a:pt x="5088949" y="3174543"/>
                </a:lnTo>
                <a:lnTo>
                  <a:pt x="5095423" y="3174543"/>
                </a:lnTo>
                <a:lnTo>
                  <a:pt x="5097581" y="3172385"/>
                </a:lnTo>
                <a:cubicBezTo>
                  <a:pt x="5096861" y="3169507"/>
                  <a:pt x="5094703" y="3168069"/>
                  <a:pt x="5091107" y="3168069"/>
                </a:cubicBezTo>
                <a:close/>
                <a:moveTo>
                  <a:pt x="8743084" y="3167664"/>
                </a:moveTo>
                <a:lnTo>
                  <a:pt x="8743084" y="3170901"/>
                </a:lnTo>
                <a:lnTo>
                  <a:pt x="8746455" y="3170901"/>
                </a:lnTo>
                <a:lnTo>
                  <a:pt x="8746455" y="3167664"/>
                </a:lnTo>
                <a:close/>
                <a:moveTo>
                  <a:pt x="1656096" y="3165911"/>
                </a:moveTo>
                <a:cubicBezTo>
                  <a:pt x="1653488" y="3170137"/>
                  <a:pt x="1651374" y="3172250"/>
                  <a:pt x="1649757" y="3172250"/>
                </a:cubicBezTo>
                <a:lnTo>
                  <a:pt x="1649757" y="3174408"/>
                </a:lnTo>
                <a:cubicBezTo>
                  <a:pt x="1653263" y="3172789"/>
                  <a:pt x="1655735" y="3169957"/>
                  <a:pt x="1657175" y="3165911"/>
                </a:cubicBezTo>
                <a:close/>
                <a:moveTo>
                  <a:pt x="7131447" y="3165729"/>
                </a:moveTo>
                <a:lnTo>
                  <a:pt x="7131447" y="3167887"/>
                </a:lnTo>
                <a:lnTo>
                  <a:pt x="7132526" y="3167887"/>
                </a:lnTo>
                <a:lnTo>
                  <a:pt x="7132526" y="3165729"/>
                </a:lnTo>
                <a:close/>
                <a:moveTo>
                  <a:pt x="1714496" y="3164832"/>
                </a:moveTo>
                <a:lnTo>
                  <a:pt x="1714496" y="3165911"/>
                </a:lnTo>
                <a:lnTo>
                  <a:pt x="1716654" y="3165911"/>
                </a:lnTo>
                <a:lnTo>
                  <a:pt x="1716654" y="3164832"/>
                </a:lnTo>
                <a:close/>
                <a:moveTo>
                  <a:pt x="9289180" y="3163887"/>
                </a:moveTo>
                <a:lnTo>
                  <a:pt x="9287022" y="3165911"/>
                </a:lnTo>
                <a:lnTo>
                  <a:pt x="9287022" y="3166990"/>
                </a:lnTo>
                <a:cubicBezTo>
                  <a:pt x="9289360" y="3171306"/>
                  <a:pt x="9292238" y="3173464"/>
                  <a:pt x="9295654" y="3173464"/>
                </a:cubicBezTo>
                <a:lnTo>
                  <a:pt x="9297812" y="3170227"/>
                </a:lnTo>
                <a:cubicBezTo>
                  <a:pt x="9296374" y="3170227"/>
                  <a:pt x="9295654" y="3168788"/>
                  <a:pt x="9295654" y="3165911"/>
                </a:cubicBezTo>
                <a:lnTo>
                  <a:pt x="9290259" y="3163887"/>
                </a:lnTo>
                <a:close/>
                <a:moveTo>
                  <a:pt x="5123342" y="3163753"/>
                </a:moveTo>
                <a:lnTo>
                  <a:pt x="5121184" y="3175622"/>
                </a:lnTo>
                <a:lnTo>
                  <a:pt x="5122263" y="3175622"/>
                </a:lnTo>
                <a:cubicBezTo>
                  <a:pt x="5125680" y="3175622"/>
                  <a:pt x="5128557" y="3173464"/>
                  <a:pt x="5130895" y="3169148"/>
                </a:cubicBezTo>
                <a:cubicBezTo>
                  <a:pt x="5129816" y="3165551"/>
                  <a:pt x="5127298" y="3163753"/>
                  <a:pt x="5123342" y="3163753"/>
                </a:cubicBezTo>
                <a:close/>
                <a:moveTo>
                  <a:pt x="8250667" y="3161864"/>
                </a:moveTo>
                <a:lnTo>
                  <a:pt x="8245272" y="3162943"/>
                </a:lnTo>
                <a:lnTo>
                  <a:pt x="8245272" y="3168473"/>
                </a:lnTo>
                <a:lnTo>
                  <a:pt x="8252960" y="3170631"/>
                </a:lnTo>
                <a:lnTo>
                  <a:pt x="8254039" y="3170631"/>
                </a:lnTo>
                <a:lnTo>
                  <a:pt x="8255118" y="3165101"/>
                </a:lnTo>
                <a:close/>
                <a:moveTo>
                  <a:pt x="9085114" y="3161729"/>
                </a:moveTo>
                <a:lnTo>
                  <a:pt x="9085114" y="3162808"/>
                </a:lnTo>
                <a:lnTo>
                  <a:pt x="9091453" y="3162808"/>
                </a:lnTo>
                <a:lnTo>
                  <a:pt x="9091453" y="3161729"/>
                </a:lnTo>
                <a:close/>
                <a:moveTo>
                  <a:pt x="1538349" y="3161595"/>
                </a:moveTo>
                <a:lnTo>
                  <a:pt x="1546846" y="3161595"/>
                </a:lnTo>
                <a:cubicBezTo>
                  <a:pt x="1555118" y="3161954"/>
                  <a:pt x="1559344" y="3163033"/>
                  <a:pt x="1559525" y="3164832"/>
                </a:cubicBezTo>
                <a:lnTo>
                  <a:pt x="1565864" y="3162674"/>
                </a:lnTo>
                <a:lnTo>
                  <a:pt x="1568022" y="3162674"/>
                </a:lnTo>
                <a:lnTo>
                  <a:pt x="1574361" y="3164832"/>
                </a:lnTo>
                <a:lnTo>
                  <a:pt x="1582858" y="3163753"/>
                </a:lnTo>
                <a:lnTo>
                  <a:pt x="1587174" y="3164832"/>
                </a:lnTo>
                <a:lnTo>
                  <a:pt x="1593513" y="3162674"/>
                </a:lnTo>
                <a:lnTo>
                  <a:pt x="1597694" y="3162674"/>
                </a:lnTo>
                <a:lnTo>
                  <a:pt x="1600931" y="3165911"/>
                </a:lnTo>
                <a:lnTo>
                  <a:pt x="1596750" y="3171171"/>
                </a:lnTo>
                <a:lnTo>
                  <a:pt x="1585016" y="3169013"/>
                </a:lnTo>
                <a:cubicBezTo>
                  <a:pt x="1584296" y="3171171"/>
                  <a:pt x="1582183" y="3172250"/>
                  <a:pt x="1578676" y="3172250"/>
                </a:cubicBezTo>
                <a:lnTo>
                  <a:pt x="1571258" y="3172250"/>
                </a:lnTo>
                <a:cubicBezTo>
                  <a:pt x="1565953" y="3168743"/>
                  <a:pt x="1562041" y="3166990"/>
                  <a:pt x="1559525" y="3166990"/>
                </a:cubicBezTo>
                <a:lnTo>
                  <a:pt x="1556422" y="3170092"/>
                </a:lnTo>
                <a:lnTo>
                  <a:pt x="1554264" y="3170092"/>
                </a:lnTo>
                <a:lnTo>
                  <a:pt x="1544688" y="3169013"/>
                </a:lnTo>
                <a:lnTo>
                  <a:pt x="1539428" y="3171171"/>
                </a:lnTo>
                <a:cubicBezTo>
                  <a:pt x="1534842" y="3169373"/>
                  <a:pt x="1532369" y="3167619"/>
                  <a:pt x="1532010" y="3165911"/>
                </a:cubicBezTo>
                <a:lnTo>
                  <a:pt x="1532010" y="3164832"/>
                </a:lnTo>
                <a:cubicBezTo>
                  <a:pt x="1532729" y="3162674"/>
                  <a:pt x="1534842" y="3161595"/>
                  <a:pt x="1538349" y="3161595"/>
                </a:cubicBezTo>
                <a:close/>
                <a:moveTo>
                  <a:pt x="6651574" y="3161190"/>
                </a:moveTo>
                <a:lnTo>
                  <a:pt x="6650495" y="3162269"/>
                </a:lnTo>
                <a:lnTo>
                  <a:pt x="6650495" y="3163348"/>
                </a:lnTo>
                <a:lnTo>
                  <a:pt x="6651574" y="3166450"/>
                </a:lnTo>
                <a:lnTo>
                  <a:pt x="6657104" y="3166450"/>
                </a:lnTo>
                <a:lnTo>
                  <a:pt x="6657104" y="3162269"/>
                </a:lnTo>
                <a:close/>
                <a:moveTo>
                  <a:pt x="5268872" y="3160516"/>
                </a:moveTo>
                <a:lnTo>
                  <a:pt x="5268872" y="3163753"/>
                </a:lnTo>
                <a:lnTo>
                  <a:pt x="5274268" y="3162674"/>
                </a:lnTo>
                <a:lnTo>
                  <a:pt x="5274268" y="3160516"/>
                </a:lnTo>
                <a:lnTo>
                  <a:pt x="5273189" y="3160516"/>
                </a:lnTo>
                <a:lnTo>
                  <a:pt x="5269951" y="3161595"/>
                </a:lnTo>
                <a:close/>
                <a:moveTo>
                  <a:pt x="6774446" y="3160111"/>
                </a:moveTo>
                <a:lnTo>
                  <a:pt x="6774446" y="3162269"/>
                </a:lnTo>
                <a:lnTo>
                  <a:pt x="6775525" y="3162269"/>
                </a:lnTo>
                <a:lnTo>
                  <a:pt x="6775525" y="3160111"/>
                </a:lnTo>
                <a:close/>
                <a:moveTo>
                  <a:pt x="4285607" y="3159976"/>
                </a:moveTo>
                <a:lnTo>
                  <a:pt x="4285607" y="3161055"/>
                </a:lnTo>
                <a:lnTo>
                  <a:pt x="4287765" y="3161055"/>
                </a:lnTo>
                <a:lnTo>
                  <a:pt x="4287765" y="3159976"/>
                </a:lnTo>
                <a:close/>
                <a:moveTo>
                  <a:pt x="9194633" y="3159571"/>
                </a:moveTo>
                <a:lnTo>
                  <a:pt x="9194633" y="3162808"/>
                </a:lnTo>
                <a:lnTo>
                  <a:pt x="9197870" y="3162808"/>
                </a:lnTo>
                <a:lnTo>
                  <a:pt x="9200028" y="3160651"/>
                </a:lnTo>
                <a:lnTo>
                  <a:pt x="9200028" y="3159571"/>
                </a:lnTo>
                <a:close/>
                <a:moveTo>
                  <a:pt x="684614" y="3159032"/>
                </a:moveTo>
                <a:lnTo>
                  <a:pt x="679084" y="3160111"/>
                </a:lnTo>
                <a:lnTo>
                  <a:pt x="679084" y="3162269"/>
                </a:lnTo>
                <a:lnTo>
                  <a:pt x="681377" y="3164427"/>
                </a:lnTo>
                <a:lnTo>
                  <a:pt x="682456" y="3164427"/>
                </a:lnTo>
                <a:lnTo>
                  <a:pt x="684614" y="3162269"/>
                </a:lnTo>
                <a:close/>
                <a:moveTo>
                  <a:pt x="3149174" y="3157413"/>
                </a:moveTo>
                <a:cubicBezTo>
                  <a:pt x="3140362" y="3162269"/>
                  <a:pt x="3135956" y="3166990"/>
                  <a:pt x="3135956" y="3171575"/>
                </a:cubicBezTo>
                <a:lnTo>
                  <a:pt x="3139328" y="3194504"/>
                </a:lnTo>
                <a:lnTo>
                  <a:pt x="3137035" y="3202192"/>
                </a:lnTo>
                <a:lnTo>
                  <a:pt x="3140407" y="3202192"/>
                </a:lnTo>
                <a:cubicBezTo>
                  <a:pt x="3143464" y="3202192"/>
                  <a:pt x="3146387" y="3203271"/>
                  <a:pt x="3149174" y="3205429"/>
                </a:cubicBezTo>
                <a:lnTo>
                  <a:pt x="3162257" y="3200034"/>
                </a:lnTo>
                <a:lnTo>
                  <a:pt x="3163336" y="3200034"/>
                </a:lnTo>
                <a:lnTo>
                  <a:pt x="3176419" y="3201113"/>
                </a:lnTo>
                <a:lnTo>
                  <a:pt x="3176419" y="3190188"/>
                </a:lnTo>
                <a:lnTo>
                  <a:pt x="3174261" y="3166045"/>
                </a:lnTo>
                <a:lnTo>
                  <a:pt x="3175340" y="3161729"/>
                </a:lnTo>
                <a:lnTo>
                  <a:pt x="3169945" y="3160650"/>
                </a:lnTo>
                <a:lnTo>
                  <a:pt x="3165494" y="3161729"/>
                </a:lnTo>
                <a:lnTo>
                  <a:pt x="3160099" y="3159571"/>
                </a:lnTo>
                <a:lnTo>
                  <a:pt x="3154569" y="3160650"/>
                </a:lnTo>
                <a:close/>
                <a:moveTo>
                  <a:pt x="5267793" y="3157279"/>
                </a:moveTo>
                <a:lnTo>
                  <a:pt x="5267793" y="3159437"/>
                </a:lnTo>
                <a:lnTo>
                  <a:pt x="5268872" y="3159437"/>
                </a:lnTo>
                <a:lnTo>
                  <a:pt x="5268872" y="3157279"/>
                </a:lnTo>
                <a:close/>
                <a:moveTo>
                  <a:pt x="6659262" y="3157009"/>
                </a:moveTo>
                <a:lnTo>
                  <a:pt x="6659262" y="3157953"/>
                </a:lnTo>
                <a:lnTo>
                  <a:pt x="6661420" y="3157953"/>
                </a:lnTo>
                <a:lnTo>
                  <a:pt x="6661420" y="3157009"/>
                </a:lnTo>
                <a:close/>
                <a:moveTo>
                  <a:pt x="6575909" y="3157009"/>
                </a:moveTo>
                <a:lnTo>
                  <a:pt x="6575909" y="3157953"/>
                </a:lnTo>
                <a:lnTo>
                  <a:pt x="6578067" y="3157953"/>
                </a:lnTo>
                <a:lnTo>
                  <a:pt x="6578067" y="3157009"/>
                </a:lnTo>
                <a:close/>
                <a:moveTo>
                  <a:pt x="599777" y="3156874"/>
                </a:moveTo>
                <a:lnTo>
                  <a:pt x="591954" y="3160111"/>
                </a:lnTo>
                <a:lnTo>
                  <a:pt x="591954" y="3161190"/>
                </a:lnTo>
                <a:lnTo>
                  <a:pt x="596270" y="3163348"/>
                </a:lnTo>
                <a:lnTo>
                  <a:pt x="599777" y="3163348"/>
                </a:lnTo>
                <a:cubicBezTo>
                  <a:pt x="602834" y="3161190"/>
                  <a:pt x="605756" y="3160111"/>
                  <a:pt x="608544" y="3160111"/>
                </a:cubicBezTo>
                <a:cubicBezTo>
                  <a:pt x="618075" y="3162269"/>
                  <a:pt x="623560" y="3164787"/>
                  <a:pt x="624999" y="3167664"/>
                </a:cubicBezTo>
                <a:cubicBezTo>
                  <a:pt x="623920" y="3170541"/>
                  <a:pt x="620997" y="3171980"/>
                  <a:pt x="616232" y="3171980"/>
                </a:cubicBezTo>
                <a:lnTo>
                  <a:pt x="616232" y="3174138"/>
                </a:lnTo>
                <a:lnTo>
                  <a:pt x="615153" y="3187356"/>
                </a:lnTo>
                <a:cubicBezTo>
                  <a:pt x="617311" y="3187716"/>
                  <a:pt x="618390" y="3190593"/>
                  <a:pt x="618390" y="3195988"/>
                </a:cubicBezTo>
                <a:lnTo>
                  <a:pt x="616232" y="3198146"/>
                </a:lnTo>
                <a:cubicBezTo>
                  <a:pt x="616232" y="3199944"/>
                  <a:pt x="620683" y="3202102"/>
                  <a:pt x="629585" y="3204620"/>
                </a:cubicBezTo>
                <a:cubicBezTo>
                  <a:pt x="632822" y="3210734"/>
                  <a:pt x="638306" y="3215140"/>
                  <a:pt x="646039" y="3217838"/>
                </a:cubicBezTo>
                <a:lnTo>
                  <a:pt x="648197" y="3225391"/>
                </a:lnTo>
                <a:cubicBezTo>
                  <a:pt x="651075" y="3226830"/>
                  <a:pt x="652514" y="3228628"/>
                  <a:pt x="652514" y="3230786"/>
                </a:cubicBezTo>
                <a:lnTo>
                  <a:pt x="654941" y="3230786"/>
                </a:lnTo>
                <a:lnTo>
                  <a:pt x="657099" y="3221075"/>
                </a:lnTo>
                <a:cubicBezTo>
                  <a:pt x="654941" y="3221075"/>
                  <a:pt x="653862" y="3220356"/>
                  <a:pt x="653862" y="3218917"/>
                </a:cubicBezTo>
                <a:lnTo>
                  <a:pt x="653862" y="3217838"/>
                </a:lnTo>
                <a:lnTo>
                  <a:pt x="659258" y="3210285"/>
                </a:lnTo>
                <a:cubicBezTo>
                  <a:pt x="659258" y="3200754"/>
                  <a:pt x="656649" y="3195988"/>
                  <a:pt x="651434" y="3195988"/>
                </a:cubicBezTo>
                <a:lnTo>
                  <a:pt x="646039" y="3194909"/>
                </a:lnTo>
                <a:lnTo>
                  <a:pt x="627292" y="3195988"/>
                </a:lnTo>
                <a:cubicBezTo>
                  <a:pt x="625223" y="3195988"/>
                  <a:pt x="622976" y="3193470"/>
                  <a:pt x="620548" y="3188435"/>
                </a:cubicBezTo>
                <a:lnTo>
                  <a:pt x="644826" y="3168743"/>
                </a:lnTo>
                <a:lnTo>
                  <a:pt x="646039" y="3168743"/>
                </a:lnTo>
                <a:lnTo>
                  <a:pt x="656020" y="3176296"/>
                </a:lnTo>
                <a:lnTo>
                  <a:pt x="658179" y="3176296"/>
                </a:lnTo>
                <a:lnTo>
                  <a:pt x="658179" y="3171980"/>
                </a:lnTo>
                <a:lnTo>
                  <a:pt x="656020" y="3163348"/>
                </a:lnTo>
                <a:lnTo>
                  <a:pt x="656020" y="3159032"/>
                </a:lnTo>
                <a:lnTo>
                  <a:pt x="639431" y="3161190"/>
                </a:lnTo>
                <a:cubicBezTo>
                  <a:pt x="638171" y="3159931"/>
                  <a:pt x="624954" y="3158492"/>
                  <a:pt x="599777" y="3156874"/>
                </a:cubicBezTo>
                <a:close/>
                <a:moveTo>
                  <a:pt x="4142774" y="3156739"/>
                </a:moveTo>
                <a:lnTo>
                  <a:pt x="4142774" y="3157818"/>
                </a:lnTo>
                <a:lnTo>
                  <a:pt x="4144932" y="3157818"/>
                </a:lnTo>
                <a:lnTo>
                  <a:pt x="4144932" y="3156739"/>
                </a:lnTo>
                <a:close/>
                <a:moveTo>
                  <a:pt x="9090374" y="3154311"/>
                </a:moveTo>
                <a:lnTo>
                  <a:pt x="9090374" y="3155390"/>
                </a:lnTo>
                <a:lnTo>
                  <a:pt x="9095769" y="3155390"/>
                </a:lnTo>
                <a:lnTo>
                  <a:pt x="9095769" y="3154311"/>
                </a:lnTo>
                <a:close/>
                <a:moveTo>
                  <a:pt x="7121736" y="3153725"/>
                </a:moveTo>
                <a:lnTo>
                  <a:pt x="7119578" y="3155883"/>
                </a:lnTo>
                <a:lnTo>
                  <a:pt x="7119578" y="3158176"/>
                </a:lnTo>
                <a:lnTo>
                  <a:pt x="7122815" y="3161413"/>
                </a:lnTo>
                <a:lnTo>
                  <a:pt x="7124973" y="3158176"/>
                </a:lnTo>
                <a:cubicBezTo>
                  <a:pt x="7123894" y="3155209"/>
                  <a:pt x="7122815" y="3153725"/>
                  <a:pt x="7121736" y="3153725"/>
                </a:cubicBezTo>
                <a:close/>
                <a:moveTo>
                  <a:pt x="2181152" y="3151749"/>
                </a:moveTo>
                <a:lnTo>
                  <a:pt x="2181152" y="3154986"/>
                </a:lnTo>
                <a:lnTo>
                  <a:pt x="2184390" y="3156065"/>
                </a:lnTo>
                <a:lnTo>
                  <a:pt x="2187626" y="3154986"/>
                </a:lnTo>
                <a:lnTo>
                  <a:pt x="2187626" y="3153907"/>
                </a:lnTo>
                <a:lnTo>
                  <a:pt x="2185468" y="3151749"/>
                </a:lnTo>
                <a:close/>
                <a:moveTo>
                  <a:pt x="5091107" y="3150805"/>
                </a:moveTo>
                <a:cubicBezTo>
                  <a:pt x="5088769" y="3150805"/>
                  <a:pt x="5086251" y="3151884"/>
                  <a:pt x="5083554" y="3154042"/>
                </a:cubicBezTo>
                <a:cubicBezTo>
                  <a:pt x="5084093" y="3156200"/>
                  <a:pt x="5086251" y="3157998"/>
                  <a:pt x="5090028" y="3159437"/>
                </a:cubicBezTo>
                <a:cubicBezTo>
                  <a:pt x="5094344" y="3157998"/>
                  <a:pt x="5096502" y="3156559"/>
                  <a:pt x="5096502" y="3155121"/>
                </a:cubicBezTo>
                <a:lnTo>
                  <a:pt x="5096502" y="3154042"/>
                </a:lnTo>
                <a:lnTo>
                  <a:pt x="5093265" y="3150805"/>
                </a:lnTo>
                <a:close/>
                <a:moveTo>
                  <a:pt x="8744297" y="3150670"/>
                </a:moveTo>
                <a:lnTo>
                  <a:pt x="8742004" y="3152828"/>
                </a:lnTo>
                <a:cubicBezTo>
                  <a:pt x="8742724" y="3155615"/>
                  <a:pt x="8744567" y="3157009"/>
                  <a:pt x="8747534" y="3157009"/>
                </a:cubicBezTo>
                <a:lnTo>
                  <a:pt x="8748613" y="3155930"/>
                </a:lnTo>
                <a:lnTo>
                  <a:pt x="8748613" y="3152828"/>
                </a:lnTo>
                <a:lnTo>
                  <a:pt x="8746455" y="3150670"/>
                </a:lnTo>
                <a:close/>
                <a:moveTo>
                  <a:pt x="566598" y="3150130"/>
                </a:moveTo>
                <a:lnTo>
                  <a:pt x="567677" y="3154716"/>
                </a:lnTo>
                <a:lnTo>
                  <a:pt x="566598" y="3159032"/>
                </a:lnTo>
                <a:cubicBezTo>
                  <a:pt x="571093" y="3159571"/>
                  <a:pt x="573342" y="3160291"/>
                  <a:pt x="573342" y="3161190"/>
                </a:cubicBezTo>
                <a:cubicBezTo>
                  <a:pt x="576219" y="3160111"/>
                  <a:pt x="577658" y="3159032"/>
                  <a:pt x="577658" y="3157953"/>
                </a:cubicBezTo>
                <a:lnTo>
                  <a:pt x="574421" y="3150130"/>
                </a:lnTo>
                <a:close/>
                <a:moveTo>
                  <a:pt x="6664792" y="3149591"/>
                </a:moveTo>
                <a:lnTo>
                  <a:pt x="6662499" y="3157009"/>
                </a:lnTo>
                <a:cubicBezTo>
                  <a:pt x="6665466" y="3156290"/>
                  <a:pt x="6666950" y="3154851"/>
                  <a:pt x="6666950" y="3152693"/>
                </a:cubicBezTo>
                <a:lnTo>
                  <a:pt x="6665871" y="3149591"/>
                </a:lnTo>
                <a:close/>
                <a:moveTo>
                  <a:pt x="518043" y="3149051"/>
                </a:moveTo>
                <a:lnTo>
                  <a:pt x="524651" y="3149051"/>
                </a:lnTo>
                <a:lnTo>
                  <a:pt x="534632" y="3153367"/>
                </a:lnTo>
                <a:lnTo>
                  <a:pt x="541241" y="3151209"/>
                </a:lnTo>
                <a:lnTo>
                  <a:pt x="543399" y="3151209"/>
                </a:lnTo>
                <a:lnTo>
                  <a:pt x="545692" y="3153367"/>
                </a:lnTo>
                <a:lnTo>
                  <a:pt x="545692" y="3155795"/>
                </a:lnTo>
                <a:cubicBezTo>
                  <a:pt x="545692" y="3157234"/>
                  <a:pt x="543084" y="3158313"/>
                  <a:pt x="537869" y="3159032"/>
                </a:cubicBezTo>
                <a:cubicBezTo>
                  <a:pt x="534992" y="3157953"/>
                  <a:pt x="533553" y="3156874"/>
                  <a:pt x="533553" y="3155795"/>
                </a:cubicBezTo>
                <a:lnTo>
                  <a:pt x="528023" y="3159032"/>
                </a:lnTo>
                <a:lnTo>
                  <a:pt x="522493" y="3159032"/>
                </a:lnTo>
                <a:lnTo>
                  <a:pt x="515750" y="3152288"/>
                </a:lnTo>
                <a:lnTo>
                  <a:pt x="515750" y="3151209"/>
                </a:lnTo>
                <a:close/>
                <a:moveTo>
                  <a:pt x="1744168" y="3148916"/>
                </a:moveTo>
                <a:lnTo>
                  <a:pt x="1743090" y="3149995"/>
                </a:lnTo>
                <a:lnTo>
                  <a:pt x="1743090" y="3152018"/>
                </a:lnTo>
                <a:lnTo>
                  <a:pt x="1744168" y="3152018"/>
                </a:lnTo>
                <a:lnTo>
                  <a:pt x="1745247" y="3148916"/>
                </a:lnTo>
                <a:close/>
                <a:moveTo>
                  <a:pt x="5188082" y="3147568"/>
                </a:moveTo>
                <a:lnTo>
                  <a:pt x="5184845" y="3148647"/>
                </a:lnTo>
                <a:lnTo>
                  <a:pt x="5184845" y="3149726"/>
                </a:lnTo>
                <a:lnTo>
                  <a:pt x="5187003" y="3151884"/>
                </a:lnTo>
                <a:lnTo>
                  <a:pt x="5188082" y="3151884"/>
                </a:lnTo>
                <a:lnTo>
                  <a:pt x="5190240" y="3149726"/>
                </a:lnTo>
                <a:close/>
                <a:moveTo>
                  <a:pt x="8687380" y="3147433"/>
                </a:moveTo>
                <a:lnTo>
                  <a:pt x="8685087" y="3149591"/>
                </a:lnTo>
                <a:lnTo>
                  <a:pt x="8685087" y="3151749"/>
                </a:lnTo>
                <a:lnTo>
                  <a:pt x="8686166" y="3151749"/>
                </a:lnTo>
                <a:lnTo>
                  <a:pt x="8688459" y="3149591"/>
                </a:lnTo>
                <a:lnTo>
                  <a:pt x="8688459" y="3147433"/>
                </a:lnTo>
                <a:close/>
                <a:moveTo>
                  <a:pt x="7250137" y="3147251"/>
                </a:moveTo>
                <a:lnTo>
                  <a:pt x="7250137" y="3150488"/>
                </a:lnTo>
                <a:lnTo>
                  <a:pt x="7252295" y="3152646"/>
                </a:lnTo>
                <a:lnTo>
                  <a:pt x="7253374" y="3151567"/>
                </a:lnTo>
                <a:lnTo>
                  <a:pt x="7253374" y="3149409"/>
                </a:lnTo>
                <a:lnTo>
                  <a:pt x="7251216" y="3147251"/>
                </a:lnTo>
                <a:close/>
                <a:moveTo>
                  <a:pt x="4255800" y="3147163"/>
                </a:moveTo>
                <a:lnTo>
                  <a:pt x="4252563" y="3148242"/>
                </a:lnTo>
                <a:lnTo>
                  <a:pt x="4254721" y="3166315"/>
                </a:lnTo>
                <a:cubicBezTo>
                  <a:pt x="4256519" y="3166315"/>
                  <a:pt x="4257958" y="3162404"/>
                  <a:pt x="4259037" y="3154581"/>
                </a:cubicBezTo>
                <a:lnTo>
                  <a:pt x="4259037" y="3149321"/>
                </a:lnTo>
                <a:cubicBezTo>
                  <a:pt x="4259037" y="3147882"/>
                  <a:pt x="4257958" y="3147163"/>
                  <a:pt x="4255800" y="3147163"/>
                </a:cubicBezTo>
                <a:close/>
                <a:moveTo>
                  <a:pt x="9117349" y="3146893"/>
                </a:moveTo>
                <a:lnTo>
                  <a:pt x="9117349" y="3155390"/>
                </a:lnTo>
                <a:lnTo>
                  <a:pt x="9120451" y="3170227"/>
                </a:lnTo>
                <a:cubicBezTo>
                  <a:pt x="9119462" y="3173014"/>
                  <a:pt x="9118428" y="3174408"/>
                  <a:pt x="9117349" y="3174408"/>
                </a:cubicBezTo>
                <a:lnTo>
                  <a:pt x="9121530" y="3195718"/>
                </a:lnTo>
                <a:lnTo>
                  <a:pt x="9118428" y="3212712"/>
                </a:lnTo>
                <a:lnTo>
                  <a:pt x="9119507" y="3213791"/>
                </a:lnTo>
                <a:lnTo>
                  <a:pt x="9130162" y="3213791"/>
                </a:lnTo>
                <a:cubicBezTo>
                  <a:pt x="9131601" y="3213791"/>
                  <a:pt x="9132320" y="3214870"/>
                  <a:pt x="9132320" y="3217028"/>
                </a:cubicBezTo>
                <a:lnTo>
                  <a:pt x="9133399" y="3217973"/>
                </a:lnTo>
                <a:lnTo>
                  <a:pt x="9134478" y="3217973"/>
                </a:lnTo>
                <a:lnTo>
                  <a:pt x="9136636" y="3215949"/>
                </a:lnTo>
                <a:lnTo>
                  <a:pt x="9135557" y="3211633"/>
                </a:lnTo>
                <a:lnTo>
                  <a:pt x="9137715" y="3196797"/>
                </a:lnTo>
                <a:cubicBezTo>
                  <a:pt x="9135198" y="3196797"/>
                  <a:pt x="9133399" y="3194684"/>
                  <a:pt x="9132320" y="3190458"/>
                </a:cubicBezTo>
                <a:lnTo>
                  <a:pt x="9139873" y="3166990"/>
                </a:lnTo>
                <a:lnTo>
                  <a:pt x="9134478" y="3149995"/>
                </a:lnTo>
                <a:lnTo>
                  <a:pt x="9135557" y="3146893"/>
                </a:lnTo>
                <a:lnTo>
                  <a:pt x="9134478" y="3146893"/>
                </a:lnTo>
                <a:lnTo>
                  <a:pt x="9131241" y="3147837"/>
                </a:lnTo>
                <a:lnTo>
                  <a:pt x="9121530" y="3146893"/>
                </a:lnTo>
                <a:close/>
                <a:moveTo>
                  <a:pt x="6572537" y="3146354"/>
                </a:moveTo>
                <a:lnTo>
                  <a:pt x="6572537" y="3148512"/>
                </a:lnTo>
                <a:lnTo>
                  <a:pt x="6573616" y="3148512"/>
                </a:lnTo>
                <a:lnTo>
                  <a:pt x="6573616" y="3146354"/>
                </a:lnTo>
                <a:close/>
                <a:moveTo>
                  <a:pt x="6745987" y="3143252"/>
                </a:moveTo>
                <a:cubicBezTo>
                  <a:pt x="6737894" y="3143252"/>
                  <a:pt x="6733848" y="3150625"/>
                  <a:pt x="6733848" y="3165371"/>
                </a:cubicBezTo>
                <a:lnTo>
                  <a:pt x="6733848" y="3168608"/>
                </a:lnTo>
                <a:cubicBezTo>
                  <a:pt x="6733848" y="3169687"/>
                  <a:pt x="6736411" y="3171081"/>
                  <a:pt x="6741536" y="3172789"/>
                </a:cubicBezTo>
                <a:cubicBezTo>
                  <a:pt x="6748100" y="3172789"/>
                  <a:pt x="6751382" y="3166810"/>
                  <a:pt x="6751382" y="3154851"/>
                </a:cubicBezTo>
                <a:cubicBezTo>
                  <a:pt x="6749404" y="3154851"/>
                  <a:pt x="6747605" y="3150984"/>
                  <a:pt x="6745987" y="3143252"/>
                </a:cubicBezTo>
                <a:close/>
                <a:moveTo>
                  <a:pt x="6568221" y="3143252"/>
                </a:moveTo>
                <a:lnTo>
                  <a:pt x="6568221" y="3144331"/>
                </a:lnTo>
                <a:lnTo>
                  <a:pt x="6570379" y="3144331"/>
                </a:lnTo>
                <a:lnTo>
                  <a:pt x="6570379" y="3143252"/>
                </a:lnTo>
                <a:close/>
                <a:moveTo>
                  <a:pt x="8698305" y="3142173"/>
                </a:moveTo>
                <a:lnTo>
                  <a:pt x="8694933" y="3145275"/>
                </a:lnTo>
                <a:lnTo>
                  <a:pt x="8694933" y="3148512"/>
                </a:lnTo>
                <a:lnTo>
                  <a:pt x="8696147" y="3153907"/>
                </a:lnTo>
                <a:lnTo>
                  <a:pt x="8697226" y="3153907"/>
                </a:lnTo>
                <a:lnTo>
                  <a:pt x="8698305" y="3152828"/>
                </a:lnTo>
                <a:lnTo>
                  <a:pt x="8699384" y="3152828"/>
                </a:lnTo>
                <a:lnTo>
                  <a:pt x="8698305" y="3149591"/>
                </a:lnTo>
                <a:lnTo>
                  <a:pt x="8699384" y="3142173"/>
                </a:lnTo>
                <a:close/>
                <a:moveTo>
                  <a:pt x="2195180" y="3142038"/>
                </a:moveTo>
                <a:lnTo>
                  <a:pt x="2193021" y="3144196"/>
                </a:lnTo>
                <a:lnTo>
                  <a:pt x="2193021" y="3147433"/>
                </a:lnTo>
                <a:lnTo>
                  <a:pt x="2196258" y="3147433"/>
                </a:lnTo>
                <a:lnTo>
                  <a:pt x="2199496" y="3144196"/>
                </a:lnTo>
                <a:lnTo>
                  <a:pt x="2197337" y="3142038"/>
                </a:lnTo>
                <a:close/>
                <a:moveTo>
                  <a:pt x="7262006" y="3141721"/>
                </a:moveTo>
                <a:lnTo>
                  <a:pt x="7262006" y="3146172"/>
                </a:lnTo>
                <a:lnTo>
                  <a:pt x="7264164" y="3146172"/>
                </a:lnTo>
                <a:lnTo>
                  <a:pt x="7264164" y="3141721"/>
                </a:lnTo>
                <a:close/>
                <a:moveTo>
                  <a:pt x="8122535" y="3141094"/>
                </a:moveTo>
                <a:lnTo>
                  <a:pt x="8119298" y="3142173"/>
                </a:lnTo>
                <a:lnTo>
                  <a:pt x="8119298" y="3146489"/>
                </a:lnTo>
                <a:lnTo>
                  <a:pt x="8121456" y="3148647"/>
                </a:lnTo>
                <a:lnTo>
                  <a:pt x="8123749" y="3148647"/>
                </a:lnTo>
                <a:lnTo>
                  <a:pt x="8124828" y="3143252"/>
                </a:lnTo>
                <a:close/>
                <a:moveTo>
                  <a:pt x="5198872" y="3141094"/>
                </a:moveTo>
                <a:lnTo>
                  <a:pt x="5198872" y="3143252"/>
                </a:lnTo>
                <a:lnTo>
                  <a:pt x="5201030" y="3143252"/>
                </a:lnTo>
                <a:close/>
                <a:moveTo>
                  <a:pt x="591954" y="3140419"/>
                </a:moveTo>
                <a:lnTo>
                  <a:pt x="579816" y="3150130"/>
                </a:lnTo>
                <a:lnTo>
                  <a:pt x="579816" y="3151209"/>
                </a:lnTo>
                <a:lnTo>
                  <a:pt x="587503" y="3152288"/>
                </a:lnTo>
                <a:cubicBezTo>
                  <a:pt x="591191" y="3148152"/>
                  <a:pt x="593033" y="3144196"/>
                  <a:pt x="593033" y="3140419"/>
                </a:cubicBezTo>
                <a:close/>
                <a:moveTo>
                  <a:pt x="8584470" y="3140015"/>
                </a:moveTo>
                <a:lnTo>
                  <a:pt x="8584470" y="3142173"/>
                </a:lnTo>
                <a:lnTo>
                  <a:pt x="8586628" y="3142173"/>
                </a:lnTo>
                <a:lnTo>
                  <a:pt x="8586628" y="3140015"/>
                </a:lnTo>
                <a:close/>
                <a:moveTo>
                  <a:pt x="6722923" y="3140015"/>
                </a:moveTo>
                <a:lnTo>
                  <a:pt x="6722923" y="3141094"/>
                </a:lnTo>
                <a:lnTo>
                  <a:pt x="6725081" y="3141094"/>
                </a:lnTo>
                <a:lnTo>
                  <a:pt x="6725081" y="3140015"/>
                </a:lnTo>
                <a:close/>
                <a:moveTo>
                  <a:pt x="3107498" y="3139880"/>
                </a:moveTo>
                <a:lnTo>
                  <a:pt x="3099945" y="3144196"/>
                </a:lnTo>
                <a:cubicBezTo>
                  <a:pt x="3099945" y="3146444"/>
                  <a:pt x="3102867" y="3147568"/>
                  <a:pt x="3108712" y="3147568"/>
                </a:cubicBezTo>
                <a:lnTo>
                  <a:pt x="3115186" y="3154042"/>
                </a:lnTo>
                <a:lnTo>
                  <a:pt x="3119637" y="3154042"/>
                </a:lnTo>
                <a:cubicBezTo>
                  <a:pt x="3119637" y="3150445"/>
                  <a:pt x="3116354" y="3145724"/>
                  <a:pt x="3109791" y="3139880"/>
                </a:cubicBezTo>
                <a:close/>
                <a:moveTo>
                  <a:pt x="6726160" y="3138936"/>
                </a:moveTo>
                <a:lnTo>
                  <a:pt x="6726160" y="3140015"/>
                </a:lnTo>
                <a:lnTo>
                  <a:pt x="6729532" y="3140015"/>
                </a:lnTo>
                <a:lnTo>
                  <a:pt x="6729532" y="3138936"/>
                </a:lnTo>
                <a:close/>
                <a:moveTo>
                  <a:pt x="5110394" y="3138936"/>
                </a:moveTo>
                <a:lnTo>
                  <a:pt x="5108236" y="3141094"/>
                </a:lnTo>
                <a:lnTo>
                  <a:pt x="5108236" y="3142173"/>
                </a:lnTo>
                <a:lnTo>
                  <a:pt x="5110394" y="3142173"/>
                </a:lnTo>
                <a:close/>
                <a:moveTo>
                  <a:pt x="2241577" y="3138801"/>
                </a:moveTo>
                <a:lnTo>
                  <a:pt x="2239419" y="3140959"/>
                </a:lnTo>
                <a:lnTo>
                  <a:pt x="2239419" y="3143117"/>
                </a:lnTo>
                <a:cubicBezTo>
                  <a:pt x="2239599" y="3144376"/>
                  <a:pt x="2242880" y="3146534"/>
                  <a:pt x="2249264" y="3149591"/>
                </a:cubicBezTo>
                <a:cubicBezTo>
                  <a:pt x="2249264" y="3154626"/>
                  <a:pt x="2249983" y="3157144"/>
                  <a:pt x="2251422" y="3157144"/>
                </a:cubicBezTo>
                <a:lnTo>
                  <a:pt x="2254660" y="3152828"/>
                </a:lnTo>
                <a:lnTo>
                  <a:pt x="2254660" y="3151749"/>
                </a:lnTo>
                <a:cubicBezTo>
                  <a:pt x="2254660" y="3149591"/>
                  <a:pt x="2252501" y="3148512"/>
                  <a:pt x="2248185" y="3148512"/>
                </a:cubicBezTo>
                <a:lnTo>
                  <a:pt x="2244950" y="3144196"/>
                </a:lnTo>
                <a:lnTo>
                  <a:pt x="2247107" y="3142038"/>
                </a:lnTo>
                <a:lnTo>
                  <a:pt x="2247107" y="3138801"/>
                </a:lnTo>
                <a:close/>
                <a:moveTo>
                  <a:pt x="4134277" y="3137587"/>
                </a:moveTo>
                <a:cubicBezTo>
                  <a:pt x="4132478" y="3137587"/>
                  <a:pt x="4130680" y="3142173"/>
                  <a:pt x="4128882" y="3151344"/>
                </a:cubicBezTo>
                <a:lnTo>
                  <a:pt x="4132119" y="3153502"/>
                </a:lnTo>
                <a:lnTo>
                  <a:pt x="4137514" y="3148242"/>
                </a:lnTo>
                <a:lnTo>
                  <a:pt x="4135356" y="3145005"/>
                </a:lnTo>
                <a:lnTo>
                  <a:pt x="4135356" y="3137587"/>
                </a:lnTo>
                <a:close/>
                <a:moveTo>
                  <a:pt x="5203188" y="3134620"/>
                </a:moveTo>
                <a:lnTo>
                  <a:pt x="5203188" y="3135699"/>
                </a:lnTo>
                <a:lnTo>
                  <a:pt x="5211820" y="3135699"/>
                </a:lnTo>
                <a:lnTo>
                  <a:pt x="5211820" y="3134620"/>
                </a:lnTo>
                <a:close/>
                <a:moveTo>
                  <a:pt x="6696622" y="3133675"/>
                </a:moveTo>
                <a:lnTo>
                  <a:pt x="6694330" y="3135833"/>
                </a:lnTo>
                <a:lnTo>
                  <a:pt x="6694330" y="3138936"/>
                </a:lnTo>
                <a:cubicBezTo>
                  <a:pt x="6696038" y="3138936"/>
                  <a:pt x="6697162" y="3137182"/>
                  <a:pt x="6697701" y="3133675"/>
                </a:cubicBezTo>
                <a:close/>
                <a:moveTo>
                  <a:pt x="4143853" y="3132192"/>
                </a:moveTo>
                <a:lnTo>
                  <a:pt x="4142774" y="3133271"/>
                </a:lnTo>
                <a:lnTo>
                  <a:pt x="4142774" y="3134350"/>
                </a:lnTo>
                <a:cubicBezTo>
                  <a:pt x="4142774" y="3135789"/>
                  <a:pt x="4143853" y="3136508"/>
                  <a:pt x="4146011" y="3136508"/>
                </a:cubicBezTo>
                <a:lnTo>
                  <a:pt x="4147090" y="3137587"/>
                </a:lnTo>
                <a:lnTo>
                  <a:pt x="4147090" y="3139610"/>
                </a:lnTo>
                <a:lnTo>
                  <a:pt x="4144932" y="3142847"/>
                </a:lnTo>
                <a:cubicBezTo>
                  <a:pt x="4144932" y="3144465"/>
                  <a:pt x="4146730" y="3145544"/>
                  <a:pt x="4150327" y="3146084"/>
                </a:cubicBezTo>
                <a:lnTo>
                  <a:pt x="4150327" y="3145005"/>
                </a:lnTo>
                <a:lnTo>
                  <a:pt x="4153429" y="3135429"/>
                </a:lnTo>
                <a:cubicBezTo>
                  <a:pt x="4153429" y="3133810"/>
                  <a:pt x="4150237" y="3132731"/>
                  <a:pt x="4143853" y="3132192"/>
                </a:cubicBezTo>
                <a:close/>
                <a:moveTo>
                  <a:pt x="7270638" y="3131875"/>
                </a:moveTo>
                <a:lnTo>
                  <a:pt x="7270638" y="3134033"/>
                </a:lnTo>
                <a:lnTo>
                  <a:pt x="7271718" y="3134033"/>
                </a:lnTo>
                <a:lnTo>
                  <a:pt x="7271718" y="3131875"/>
                </a:lnTo>
                <a:close/>
                <a:moveTo>
                  <a:pt x="6714156" y="3130573"/>
                </a:moveTo>
                <a:lnTo>
                  <a:pt x="6714156" y="3132596"/>
                </a:lnTo>
                <a:lnTo>
                  <a:pt x="6716514" y="3132596"/>
                </a:lnTo>
                <a:close/>
                <a:moveTo>
                  <a:pt x="1236512" y="3129090"/>
                </a:moveTo>
                <a:cubicBezTo>
                  <a:pt x="1242626" y="3129090"/>
                  <a:pt x="1249774" y="3133765"/>
                  <a:pt x="1257957" y="3143117"/>
                </a:cubicBezTo>
                <a:cubicBezTo>
                  <a:pt x="1260654" y="3143117"/>
                  <a:pt x="1266004" y="3149546"/>
                  <a:pt x="1274007" y="3162404"/>
                </a:cubicBezTo>
                <a:lnTo>
                  <a:pt x="1274007" y="3163483"/>
                </a:lnTo>
                <a:lnTo>
                  <a:pt x="1270770" y="3165641"/>
                </a:lnTo>
                <a:lnTo>
                  <a:pt x="1265510" y="3164562"/>
                </a:lnTo>
                <a:lnTo>
                  <a:pt x="1259036" y="3169822"/>
                </a:lnTo>
                <a:lnTo>
                  <a:pt x="1252562" y="3169822"/>
                </a:lnTo>
                <a:cubicBezTo>
                  <a:pt x="1249865" y="3167035"/>
                  <a:pt x="1241996" y="3165641"/>
                  <a:pt x="1228959" y="3165641"/>
                </a:cubicBezTo>
                <a:cubicBezTo>
                  <a:pt x="1221855" y="3167529"/>
                  <a:pt x="1218304" y="3168923"/>
                  <a:pt x="1218304" y="3169822"/>
                </a:cubicBezTo>
                <a:lnTo>
                  <a:pt x="1216145" y="3171980"/>
                </a:lnTo>
                <a:lnTo>
                  <a:pt x="1213987" y="3171980"/>
                </a:lnTo>
                <a:cubicBezTo>
                  <a:pt x="1207602" y="3170721"/>
                  <a:pt x="1204411" y="3169328"/>
                  <a:pt x="1204411" y="3167799"/>
                </a:cubicBezTo>
                <a:lnTo>
                  <a:pt x="1204411" y="3160246"/>
                </a:lnTo>
                <a:cubicBezTo>
                  <a:pt x="1204770" y="3158627"/>
                  <a:pt x="1207602" y="3156829"/>
                  <a:pt x="1212908" y="3154851"/>
                </a:cubicBezTo>
                <a:cubicBezTo>
                  <a:pt x="1217224" y="3146309"/>
                  <a:pt x="1221899" y="3142038"/>
                  <a:pt x="1226936" y="3142038"/>
                </a:cubicBezTo>
                <a:lnTo>
                  <a:pt x="1231117" y="3142038"/>
                </a:lnTo>
                <a:lnTo>
                  <a:pt x="1231117" y="3139880"/>
                </a:lnTo>
                <a:lnTo>
                  <a:pt x="1232196" y="3139880"/>
                </a:lnTo>
                <a:lnTo>
                  <a:pt x="1231117" y="3138801"/>
                </a:lnTo>
                <a:lnTo>
                  <a:pt x="1231117" y="3134485"/>
                </a:lnTo>
                <a:close/>
                <a:moveTo>
                  <a:pt x="5123342" y="3127066"/>
                </a:moveTo>
                <a:lnTo>
                  <a:pt x="5121184" y="3130303"/>
                </a:lnTo>
                <a:lnTo>
                  <a:pt x="5121184" y="3132462"/>
                </a:lnTo>
                <a:cubicBezTo>
                  <a:pt x="5123162" y="3137497"/>
                  <a:pt x="5130715" y="3143611"/>
                  <a:pt x="5143843" y="3150805"/>
                </a:cubicBezTo>
                <a:lnTo>
                  <a:pt x="5166502" y="3176701"/>
                </a:lnTo>
                <a:lnTo>
                  <a:pt x="5169739" y="3175622"/>
                </a:lnTo>
                <a:lnTo>
                  <a:pt x="5169739" y="3169148"/>
                </a:lnTo>
                <a:lnTo>
                  <a:pt x="5166502" y="3162674"/>
                </a:lnTo>
                <a:lnTo>
                  <a:pt x="5167581" y="3157279"/>
                </a:lnTo>
                <a:lnTo>
                  <a:pt x="5166502" y="3142173"/>
                </a:lnTo>
                <a:lnTo>
                  <a:pt x="5166502" y="3137857"/>
                </a:lnTo>
                <a:lnTo>
                  <a:pt x="5168660" y="3130303"/>
                </a:lnTo>
                <a:lnTo>
                  <a:pt x="5167581" y="3129224"/>
                </a:lnTo>
                <a:lnTo>
                  <a:pt x="5166502" y="3129224"/>
                </a:lnTo>
                <a:lnTo>
                  <a:pt x="5149238" y="3133541"/>
                </a:lnTo>
                <a:lnTo>
                  <a:pt x="5144922" y="3133541"/>
                </a:lnTo>
                <a:lnTo>
                  <a:pt x="5141685" y="3131382"/>
                </a:lnTo>
                <a:lnTo>
                  <a:pt x="5135211" y="3132462"/>
                </a:lnTo>
                <a:cubicBezTo>
                  <a:pt x="5129816" y="3128865"/>
                  <a:pt x="5125860" y="3127066"/>
                  <a:pt x="5123342" y="3127066"/>
                </a:cubicBezTo>
                <a:close/>
                <a:moveTo>
                  <a:pt x="680163" y="3125043"/>
                </a:moveTo>
                <a:lnTo>
                  <a:pt x="678005" y="3127471"/>
                </a:lnTo>
                <a:lnTo>
                  <a:pt x="678005" y="3129629"/>
                </a:lnTo>
                <a:lnTo>
                  <a:pt x="682456" y="3133945"/>
                </a:lnTo>
                <a:lnTo>
                  <a:pt x="684614" y="3133945"/>
                </a:lnTo>
                <a:lnTo>
                  <a:pt x="684614" y="3125043"/>
                </a:lnTo>
                <a:close/>
                <a:moveTo>
                  <a:pt x="2093618" y="3123695"/>
                </a:moveTo>
                <a:lnTo>
                  <a:pt x="2087143" y="3131248"/>
                </a:lnTo>
                <a:cubicBezTo>
                  <a:pt x="2087143" y="3137362"/>
                  <a:pt x="2088223" y="3141678"/>
                  <a:pt x="2090381" y="3144196"/>
                </a:cubicBezTo>
                <a:lnTo>
                  <a:pt x="2090381" y="3159302"/>
                </a:lnTo>
                <a:lnTo>
                  <a:pt x="2083907" y="3176701"/>
                </a:lnTo>
                <a:lnTo>
                  <a:pt x="2084986" y="3176701"/>
                </a:lnTo>
                <a:cubicBezTo>
                  <a:pt x="2087143" y="3177420"/>
                  <a:pt x="2088223" y="3179578"/>
                  <a:pt x="2088223" y="3183175"/>
                </a:cubicBezTo>
                <a:lnTo>
                  <a:pt x="2084986" y="3189649"/>
                </a:lnTo>
                <a:cubicBezTo>
                  <a:pt x="2088583" y="3195224"/>
                  <a:pt x="2090381" y="3205654"/>
                  <a:pt x="2090381" y="3220940"/>
                </a:cubicBezTo>
                <a:lnTo>
                  <a:pt x="2088223" y="3224177"/>
                </a:lnTo>
                <a:lnTo>
                  <a:pt x="2090381" y="3239283"/>
                </a:lnTo>
                <a:cubicBezTo>
                  <a:pt x="2086784" y="3240542"/>
                  <a:pt x="2084986" y="3243779"/>
                  <a:pt x="2084986" y="3248994"/>
                </a:cubicBezTo>
                <a:cubicBezTo>
                  <a:pt x="2084986" y="3260593"/>
                  <a:pt x="2086784" y="3266393"/>
                  <a:pt x="2090381" y="3266393"/>
                </a:cubicBezTo>
                <a:cubicBezTo>
                  <a:pt x="2098473" y="3264055"/>
                  <a:pt x="2103150" y="3261897"/>
                  <a:pt x="2104409" y="3259919"/>
                </a:cubicBezTo>
                <a:cubicBezTo>
                  <a:pt x="2101710" y="3253175"/>
                  <a:pt x="2099912" y="3243419"/>
                  <a:pt x="2099014" y="3230651"/>
                </a:cubicBezTo>
                <a:lnTo>
                  <a:pt x="2101171" y="3225256"/>
                </a:lnTo>
                <a:lnTo>
                  <a:pt x="2099014" y="3215545"/>
                </a:lnTo>
                <a:lnTo>
                  <a:pt x="2099014" y="3210150"/>
                </a:lnTo>
                <a:cubicBezTo>
                  <a:pt x="2099014" y="3198641"/>
                  <a:pt x="2100452" y="3189649"/>
                  <a:pt x="2103329" y="3183175"/>
                </a:cubicBezTo>
                <a:cubicBezTo>
                  <a:pt x="2101171" y="3183175"/>
                  <a:pt x="2100091" y="3182456"/>
                  <a:pt x="2100091" y="3181017"/>
                </a:cubicBezTo>
                <a:cubicBezTo>
                  <a:pt x="2100091" y="3179578"/>
                  <a:pt x="2101171" y="3178859"/>
                  <a:pt x="2103329" y="3178859"/>
                </a:cubicBezTo>
                <a:lnTo>
                  <a:pt x="2103329" y="3177780"/>
                </a:lnTo>
                <a:cubicBezTo>
                  <a:pt x="2100452" y="3177780"/>
                  <a:pt x="2099014" y="3173778"/>
                  <a:pt x="2099014" y="3165776"/>
                </a:cubicBezTo>
                <a:lnTo>
                  <a:pt x="2103329" y="3143117"/>
                </a:lnTo>
                <a:lnTo>
                  <a:pt x="2101171" y="3136643"/>
                </a:lnTo>
                <a:lnTo>
                  <a:pt x="2104409" y="3129090"/>
                </a:lnTo>
                <a:cubicBezTo>
                  <a:pt x="2102430" y="3129090"/>
                  <a:pt x="2099912" y="3127291"/>
                  <a:pt x="2096854" y="3123695"/>
                </a:cubicBezTo>
                <a:close/>
                <a:moveTo>
                  <a:pt x="9212976" y="3123425"/>
                </a:moveTo>
                <a:lnTo>
                  <a:pt x="9210818" y="3125583"/>
                </a:lnTo>
                <a:lnTo>
                  <a:pt x="9210818" y="3128820"/>
                </a:lnTo>
                <a:lnTo>
                  <a:pt x="9216078" y="3128820"/>
                </a:lnTo>
                <a:lnTo>
                  <a:pt x="9216078" y="3126662"/>
                </a:lnTo>
                <a:lnTo>
                  <a:pt x="9217157" y="3126662"/>
                </a:lnTo>
                <a:lnTo>
                  <a:pt x="9216078" y="3123425"/>
                </a:lnTo>
                <a:close/>
                <a:moveTo>
                  <a:pt x="2214601" y="3122616"/>
                </a:moveTo>
                <a:lnTo>
                  <a:pt x="2212443" y="3124774"/>
                </a:lnTo>
                <a:lnTo>
                  <a:pt x="2212443" y="3157144"/>
                </a:lnTo>
                <a:lnTo>
                  <a:pt x="2213522" y="3169148"/>
                </a:lnTo>
                <a:lnTo>
                  <a:pt x="2210285" y="3185333"/>
                </a:lnTo>
                <a:lnTo>
                  <a:pt x="2212443" y="3201518"/>
                </a:lnTo>
                <a:lnTo>
                  <a:pt x="2210285" y="3209071"/>
                </a:lnTo>
                <a:lnTo>
                  <a:pt x="2211364" y="3212308"/>
                </a:lnTo>
                <a:lnTo>
                  <a:pt x="2204891" y="3216624"/>
                </a:lnTo>
                <a:lnTo>
                  <a:pt x="2207203" y="3222867"/>
                </a:lnTo>
                <a:lnTo>
                  <a:pt x="2203812" y="3222019"/>
                </a:lnTo>
                <a:lnTo>
                  <a:pt x="2200575" y="3222019"/>
                </a:lnTo>
                <a:lnTo>
                  <a:pt x="2200575" y="3223098"/>
                </a:lnTo>
                <a:lnTo>
                  <a:pt x="2207049" y="3224177"/>
                </a:lnTo>
                <a:lnTo>
                  <a:pt x="2207688" y="3224177"/>
                </a:lnTo>
                <a:lnTo>
                  <a:pt x="2215680" y="3245757"/>
                </a:lnTo>
                <a:lnTo>
                  <a:pt x="2212443" y="3253445"/>
                </a:lnTo>
                <a:lnTo>
                  <a:pt x="2213522" y="3259919"/>
                </a:lnTo>
                <a:lnTo>
                  <a:pt x="2211364" y="3265314"/>
                </a:lnTo>
                <a:lnTo>
                  <a:pt x="2214601" y="3266393"/>
                </a:lnTo>
                <a:cubicBezTo>
                  <a:pt x="2219636" y="3264595"/>
                  <a:pt x="2222155" y="3263156"/>
                  <a:pt x="2222155" y="3262077"/>
                </a:cubicBezTo>
                <a:lnTo>
                  <a:pt x="2222155" y="3254524"/>
                </a:lnTo>
                <a:cubicBezTo>
                  <a:pt x="2222335" y="3249399"/>
                  <a:pt x="2223054" y="3246836"/>
                  <a:pt x="2224312" y="3246836"/>
                </a:cubicBezTo>
                <a:lnTo>
                  <a:pt x="2219997" y="3239283"/>
                </a:lnTo>
                <a:cubicBezTo>
                  <a:pt x="2219997" y="3229212"/>
                  <a:pt x="2222514" y="3224177"/>
                  <a:pt x="2227550" y="3224177"/>
                </a:cubicBezTo>
                <a:lnTo>
                  <a:pt x="2229708" y="3222019"/>
                </a:lnTo>
                <a:lnTo>
                  <a:pt x="2229708" y="3220940"/>
                </a:lnTo>
                <a:cubicBezTo>
                  <a:pt x="2224672" y="3216804"/>
                  <a:pt x="2222155" y="3211768"/>
                  <a:pt x="2222155" y="3205834"/>
                </a:cubicBezTo>
                <a:lnTo>
                  <a:pt x="2222155" y="3203676"/>
                </a:lnTo>
                <a:lnTo>
                  <a:pt x="2223233" y="3177780"/>
                </a:lnTo>
                <a:lnTo>
                  <a:pt x="2222155" y="3176701"/>
                </a:lnTo>
                <a:lnTo>
                  <a:pt x="2222155" y="3175622"/>
                </a:lnTo>
                <a:lnTo>
                  <a:pt x="2225391" y="3165776"/>
                </a:lnTo>
                <a:lnTo>
                  <a:pt x="2222155" y="3160381"/>
                </a:lnTo>
                <a:lnTo>
                  <a:pt x="2224312" y="3149591"/>
                </a:lnTo>
                <a:lnTo>
                  <a:pt x="2222155" y="3140959"/>
                </a:lnTo>
                <a:lnTo>
                  <a:pt x="2225391" y="3137722"/>
                </a:lnTo>
                <a:cubicBezTo>
                  <a:pt x="2223233" y="3134485"/>
                  <a:pt x="2221794" y="3129449"/>
                  <a:pt x="2221075" y="3122616"/>
                </a:cubicBezTo>
                <a:close/>
                <a:moveTo>
                  <a:pt x="2150804" y="3122616"/>
                </a:moveTo>
                <a:lnTo>
                  <a:pt x="2148647" y="3124774"/>
                </a:lnTo>
                <a:lnTo>
                  <a:pt x="2148647" y="3130169"/>
                </a:lnTo>
                <a:lnTo>
                  <a:pt x="2147568" y="3159302"/>
                </a:lnTo>
                <a:lnTo>
                  <a:pt x="2146488" y="3159302"/>
                </a:lnTo>
                <a:cubicBezTo>
                  <a:pt x="2146488" y="3162899"/>
                  <a:pt x="2149006" y="3164697"/>
                  <a:pt x="2154042" y="3164697"/>
                </a:cubicBezTo>
                <a:lnTo>
                  <a:pt x="2154042" y="3165776"/>
                </a:lnTo>
                <a:cubicBezTo>
                  <a:pt x="2146488" y="3171261"/>
                  <a:pt x="2140015" y="3177061"/>
                  <a:pt x="2134620" y="3183175"/>
                </a:cubicBezTo>
                <a:lnTo>
                  <a:pt x="2133543" y="3183175"/>
                </a:lnTo>
                <a:lnTo>
                  <a:pt x="2133543" y="3181017"/>
                </a:lnTo>
                <a:lnTo>
                  <a:pt x="2132462" y="3181017"/>
                </a:lnTo>
                <a:cubicBezTo>
                  <a:pt x="2132462" y="3185333"/>
                  <a:pt x="2130306" y="3187491"/>
                  <a:pt x="2125988" y="3187491"/>
                </a:cubicBezTo>
                <a:lnTo>
                  <a:pt x="2125988" y="3188570"/>
                </a:lnTo>
                <a:lnTo>
                  <a:pt x="2127068" y="3195044"/>
                </a:lnTo>
                <a:lnTo>
                  <a:pt x="2131383" y="3193965"/>
                </a:lnTo>
                <a:lnTo>
                  <a:pt x="2135700" y="3195044"/>
                </a:lnTo>
                <a:lnTo>
                  <a:pt x="2134620" y="3193965"/>
                </a:lnTo>
                <a:lnTo>
                  <a:pt x="2134620" y="3189649"/>
                </a:lnTo>
                <a:cubicBezTo>
                  <a:pt x="2138037" y="3179578"/>
                  <a:pt x="2142713" y="3174543"/>
                  <a:pt x="2148647" y="3174543"/>
                </a:cubicBezTo>
                <a:lnTo>
                  <a:pt x="2149727" y="3182096"/>
                </a:lnTo>
                <a:lnTo>
                  <a:pt x="2149727" y="3186412"/>
                </a:lnTo>
                <a:lnTo>
                  <a:pt x="2147568" y="3188570"/>
                </a:lnTo>
                <a:lnTo>
                  <a:pt x="2148647" y="3189649"/>
                </a:lnTo>
                <a:lnTo>
                  <a:pt x="2148647" y="3196123"/>
                </a:lnTo>
                <a:cubicBezTo>
                  <a:pt x="2148647" y="3199720"/>
                  <a:pt x="2147929" y="3201518"/>
                  <a:pt x="2146488" y="3201518"/>
                </a:cubicBezTo>
                <a:lnTo>
                  <a:pt x="2147568" y="3202597"/>
                </a:lnTo>
                <a:lnTo>
                  <a:pt x="2146488" y="3207992"/>
                </a:lnTo>
                <a:cubicBezTo>
                  <a:pt x="2146488" y="3209790"/>
                  <a:pt x="2150131" y="3211589"/>
                  <a:pt x="2157415" y="3213387"/>
                </a:cubicBezTo>
                <a:lnTo>
                  <a:pt x="2157415" y="3215545"/>
                </a:lnTo>
                <a:cubicBezTo>
                  <a:pt x="2157415" y="3216804"/>
                  <a:pt x="2154491" y="3218602"/>
                  <a:pt x="2148647" y="3220940"/>
                </a:cubicBezTo>
                <a:lnTo>
                  <a:pt x="2148647" y="3254524"/>
                </a:lnTo>
                <a:lnTo>
                  <a:pt x="2147568" y="3260998"/>
                </a:lnTo>
                <a:lnTo>
                  <a:pt x="2148647" y="3264235"/>
                </a:lnTo>
                <a:lnTo>
                  <a:pt x="2156200" y="3264235"/>
                </a:lnTo>
                <a:cubicBezTo>
                  <a:pt x="2159887" y="3264235"/>
                  <a:pt x="2162810" y="3251602"/>
                  <a:pt x="2164968" y="3226335"/>
                </a:cubicBezTo>
                <a:lnTo>
                  <a:pt x="2166047" y="3225256"/>
                </a:lnTo>
                <a:lnTo>
                  <a:pt x="2166047" y="3224177"/>
                </a:lnTo>
                <a:cubicBezTo>
                  <a:pt x="2164607" y="3224177"/>
                  <a:pt x="2163168" y="3222019"/>
                  <a:pt x="2161731" y="3217703"/>
                </a:cubicBezTo>
                <a:lnTo>
                  <a:pt x="2164968" y="3211229"/>
                </a:lnTo>
                <a:lnTo>
                  <a:pt x="2161731" y="3201518"/>
                </a:lnTo>
                <a:lnTo>
                  <a:pt x="2161731" y="3197202"/>
                </a:lnTo>
                <a:cubicBezTo>
                  <a:pt x="2161731" y="3194684"/>
                  <a:pt x="2163168" y="3191807"/>
                  <a:pt x="2166047" y="3188570"/>
                </a:cubicBezTo>
                <a:lnTo>
                  <a:pt x="2166047" y="3173464"/>
                </a:lnTo>
                <a:cubicBezTo>
                  <a:pt x="2166047" y="3171306"/>
                  <a:pt x="2162765" y="3170227"/>
                  <a:pt x="2156200" y="3170227"/>
                </a:cubicBezTo>
                <a:lnTo>
                  <a:pt x="2156200" y="3168069"/>
                </a:lnTo>
                <a:lnTo>
                  <a:pt x="2163889" y="3159302"/>
                </a:lnTo>
                <a:lnTo>
                  <a:pt x="2162810" y="3125853"/>
                </a:lnTo>
                <a:lnTo>
                  <a:pt x="2162810" y="3122616"/>
                </a:lnTo>
                <a:close/>
                <a:moveTo>
                  <a:pt x="4147090" y="3121537"/>
                </a:moveTo>
                <a:lnTo>
                  <a:pt x="4147090" y="3123695"/>
                </a:lnTo>
                <a:lnTo>
                  <a:pt x="4150327" y="3126932"/>
                </a:lnTo>
                <a:lnTo>
                  <a:pt x="4151271" y="3125853"/>
                </a:lnTo>
                <a:lnTo>
                  <a:pt x="4151271" y="3123695"/>
                </a:lnTo>
                <a:lnTo>
                  <a:pt x="4149248" y="3121537"/>
                </a:lnTo>
                <a:close/>
                <a:moveTo>
                  <a:pt x="7124973" y="3120951"/>
                </a:moveTo>
                <a:lnTo>
                  <a:pt x="7115262" y="3127559"/>
                </a:lnTo>
                <a:lnTo>
                  <a:pt x="7115262" y="3129717"/>
                </a:lnTo>
                <a:lnTo>
                  <a:pt x="7117420" y="3129717"/>
                </a:lnTo>
                <a:cubicBezTo>
                  <a:pt x="7123175" y="3128638"/>
                  <a:pt x="7126052" y="3125716"/>
                  <a:pt x="7126052" y="3120951"/>
                </a:cubicBezTo>
                <a:close/>
                <a:moveTo>
                  <a:pt x="7274954" y="3119872"/>
                </a:moveTo>
                <a:lnTo>
                  <a:pt x="7271718" y="3127559"/>
                </a:lnTo>
                <a:lnTo>
                  <a:pt x="7273876" y="3129717"/>
                </a:lnTo>
                <a:lnTo>
                  <a:pt x="7272796" y="3130796"/>
                </a:lnTo>
                <a:lnTo>
                  <a:pt x="7272796" y="3132954"/>
                </a:lnTo>
                <a:lnTo>
                  <a:pt x="7273876" y="3132954"/>
                </a:lnTo>
                <a:lnTo>
                  <a:pt x="7274954" y="3129717"/>
                </a:lnTo>
                <a:lnTo>
                  <a:pt x="7273876" y="3125401"/>
                </a:lnTo>
                <a:lnTo>
                  <a:pt x="7276034" y="3120951"/>
                </a:lnTo>
                <a:lnTo>
                  <a:pt x="7276034" y="3119872"/>
                </a:lnTo>
                <a:close/>
                <a:moveTo>
                  <a:pt x="4163005" y="3119379"/>
                </a:moveTo>
                <a:cubicBezTo>
                  <a:pt x="4159499" y="3121177"/>
                  <a:pt x="4157745" y="3124369"/>
                  <a:pt x="4157745" y="3128955"/>
                </a:cubicBezTo>
                <a:lnTo>
                  <a:pt x="4158824" y="3132192"/>
                </a:lnTo>
                <a:lnTo>
                  <a:pt x="4160982" y="3132192"/>
                </a:lnTo>
                <a:close/>
                <a:moveTo>
                  <a:pt x="8273731" y="3119109"/>
                </a:moveTo>
                <a:lnTo>
                  <a:pt x="8271573" y="3121267"/>
                </a:lnTo>
                <a:lnTo>
                  <a:pt x="8272652" y="3126797"/>
                </a:lnTo>
                <a:lnTo>
                  <a:pt x="8279126" y="3126797"/>
                </a:lnTo>
                <a:lnTo>
                  <a:pt x="8281419" y="3124639"/>
                </a:lnTo>
                <a:lnTo>
                  <a:pt x="8274810" y="3119109"/>
                </a:lnTo>
                <a:close/>
                <a:moveTo>
                  <a:pt x="7257690" y="3118793"/>
                </a:moveTo>
                <a:lnTo>
                  <a:pt x="7255532" y="3120951"/>
                </a:lnTo>
                <a:lnTo>
                  <a:pt x="7255532" y="3124322"/>
                </a:lnTo>
                <a:lnTo>
                  <a:pt x="7258770" y="3124322"/>
                </a:lnTo>
                <a:lnTo>
                  <a:pt x="7258770" y="3118793"/>
                </a:lnTo>
                <a:close/>
                <a:moveTo>
                  <a:pt x="5749959" y="3116142"/>
                </a:moveTo>
                <a:lnTo>
                  <a:pt x="5749959" y="3120458"/>
                </a:lnTo>
                <a:lnTo>
                  <a:pt x="5752117" y="3120458"/>
                </a:lnTo>
                <a:lnTo>
                  <a:pt x="5752117" y="3118300"/>
                </a:lnTo>
                <a:close/>
                <a:moveTo>
                  <a:pt x="3740185" y="3116142"/>
                </a:moveTo>
                <a:lnTo>
                  <a:pt x="3740185" y="3120458"/>
                </a:lnTo>
                <a:lnTo>
                  <a:pt x="3742343" y="3120458"/>
                </a:lnTo>
                <a:lnTo>
                  <a:pt x="3742343" y="3118300"/>
                </a:lnTo>
                <a:close/>
                <a:moveTo>
                  <a:pt x="7747865" y="3115063"/>
                </a:moveTo>
                <a:lnTo>
                  <a:pt x="7747865" y="3116142"/>
                </a:lnTo>
                <a:lnTo>
                  <a:pt x="7750023" y="3118300"/>
                </a:lnTo>
                <a:lnTo>
                  <a:pt x="7750023" y="3117221"/>
                </a:lnTo>
                <a:close/>
                <a:moveTo>
                  <a:pt x="6242915" y="3115063"/>
                </a:moveTo>
                <a:lnTo>
                  <a:pt x="6242915" y="3116142"/>
                </a:lnTo>
                <a:lnTo>
                  <a:pt x="6245073" y="3118300"/>
                </a:lnTo>
                <a:lnTo>
                  <a:pt x="6245073" y="3117221"/>
                </a:lnTo>
                <a:close/>
                <a:moveTo>
                  <a:pt x="6579146" y="3113579"/>
                </a:moveTo>
                <a:lnTo>
                  <a:pt x="6579146" y="3116816"/>
                </a:lnTo>
                <a:lnTo>
                  <a:pt x="6581304" y="3116816"/>
                </a:lnTo>
                <a:lnTo>
                  <a:pt x="6582383" y="3117895"/>
                </a:lnTo>
                <a:lnTo>
                  <a:pt x="6583597" y="3116816"/>
                </a:lnTo>
                <a:lnTo>
                  <a:pt x="6582383" y="3113579"/>
                </a:lnTo>
                <a:close/>
                <a:moveTo>
                  <a:pt x="8710309" y="3112365"/>
                </a:moveTo>
                <a:lnTo>
                  <a:pt x="8710309" y="3115602"/>
                </a:lnTo>
                <a:lnTo>
                  <a:pt x="8714625" y="3115602"/>
                </a:lnTo>
                <a:lnTo>
                  <a:pt x="8714625" y="3112365"/>
                </a:lnTo>
                <a:close/>
                <a:moveTo>
                  <a:pt x="4128882" y="3111960"/>
                </a:moveTo>
                <a:lnTo>
                  <a:pt x="4131040" y="3114118"/>
                </a:lnTo>
                <a:lnTo>
                  <a:pt x="4132119" y="3114118"/>
                </a:lnTo>
                <a:lnTo>
                  <a:pt x="4132119" y="3111960"/>
                </a:lnTo>
                <a:close/>
                <a:moveTo>
                  <a:pt x="1702763" y="3111691"/>
                </a:moveTo>
                <a:cubicBezTo>
                  <a:pt x="1701593" y="3111691"/>
                  <a:pt x="1700200" y="3115242"/>
                  <a:pt x="1698581" y="3122346"/>
                </a:cubicBezTo>
                <a:lnTo>
                  <a:pt x="1699660" y="3131922"/>
                </a:lnTo>
                <a:lnTo>
                  <a:pt x="1702763" y="3129764"/>
                </a:lnTo>
                <a:lnTo>
                  <a:pt x="1701819" y="3123425"/>
                </a:lnTo>
                <a:close/>
                <a:moveTo>
                  <a:pt x="5187003" y="3110881"/>
                </a:moveTo>
                <a:lnTo>
                  <a:pt x="5187003" y="3113039"/>
                </a:lnTo>
                <a:lnTo>
                  <a:pt x="5189161" y="3115197"/>
                </a:lnTo>
                <a:lnTo>
                  <a:pt x="5190240" y="3115197"/>
                </a:lnTo>
                <a:lnTo>
                  <a:pt x="5190240" y="3113039"/>
                </a:lnTo>
                <a:lnTo>
                  <a:pt x="5188082" y="3110881"/>
                </a:lnTo>
                <a:close/>
                <a:moveTo>
                  <a:pt x="9296733" y="3110747"/>
                </a:moveTo>
                <a:cubicBezTo>
                  <a:pt x="9294575" y="3110747"/>
                  <a:pt x="9293496" y="3114613"/>
                  <a:pt x="9293496" y="3122346"/>
                </a:cubicBezTo>
                <a:lnTo>
                  <a:pt x="9294575" y="3122346"/>
                </a:lnTo>
                <a:cubicBezTo>
                  <a:pt x="9296014" y="3122346"/>
                  <a:pt x="9296733" y="3120593"/>
                  <a:pt x="9296733" y="3117086"/>
                </a:cubicBezTo>
                <a:lnTo>
                  <a:pt x="9299970" y="3113849"/>
                </a:lnTo>
                <a:lnTo>
                  <a:pt x="9299970" y="3110747"/>
                </a:lnTo>
                <a:close/>
                <a:moveTo>
                  <a:pt x="8698305" y="3110207"/>
                </a:moveTo>
                <a:lnTo>
                  <a:pt x="8693854" y="3114523"/>
                </a:lnTo>
                <a:lnTo>
                  <a:pt x="8704779" y="3118704"/>
                </a:lnTo>
                <a:lnTo>
                  <a:pt x="8705993" y="3118704"/>
                </a:lnTo>
                <a:lnTo>
                  <a:pt x="8705993" y="3115602"/>
                </a:lnTo>
                <a:lnTo>
                  <a:pt x="8700463" y="3110207"/>
                </a:lnTo>
                <a:close/>
                <a:moveTo>
                  <a:pt x="7144395" y="3110026"/>
                </a:moveTo>
                <a:lnTo>
                  <a:pt x="7144395" y="3115556"/>
                </a:lnTo>
                <a:lnTo>
                  <a:pt x="7147632" y="3119872"/>
                </a:lnTo>
                <a:lnTo>
                  <a:pt x="7147632" y="3123243"/>
                </a:lnTo>
                <a:cubicBezTo>
                  <a:pt x="7145294" y="3125222"/>
                  <a:pt x="7143856" y="3130302"/>
                  <a:pt x="7143316" y="3138484"/>
                </a:cubicBezTo>
                <a:lnTo>
                  <a:pt x="7141158" y="3140642"/>
                </a:lnTo>
                <a:lnTo>
                  <a:pt x="7141158" y="3148330"/>
                </a:lnTo>
                <a:cubicBezTo>
                  <a:pt x="7141698" y="3152646"/>
                  <a:pt x="7142777" y="3154804"/>
                  <a:pt x="7144395" y="3154804"/>
                </a:cubicBezTo>
                <a:lnTo>
                  <a:pt x="7163817" y="3154804"/>
                </a:lnTo>
                <a:lnTo>
                  <a:pt x="7170291" y="3152646"/>
                </a:lnTo>
                <a:cubicBezTo>
                  <a:pt x="7174068" y="3154804"/>
                  <a:pt x="7177664" y="3155883"/>
                  <a:pt x="7181081" y="3155883"/>
                </a:cubicBezTo>
                <a:lnTo>
                  <a:pt x="7183239" y="3155883"/>
                </a:lnTo>
                <a:lnTo>
                  <a:pt x="7194029" y="3154804"/>
                </a:lnTo>
                <a:cubicBezTo>
                  <a:pt x="7204100" y="3154804"/>
                  <a:pt x="7209135" y="3157007"/>
                  <a:pt x="7209135" y="3161413"/>
                </a:cubicBezTo>
                <a:lnTo>
                  <a:pt x="7212372" y="3161413"/>
                </a:lnTo>
                <a:cubicBezTo>
                  <a:pt x="7213272" y="3156288"/>
                  <a:pt x="7216508" y="3153725"/>
                  <a:pt x="7222083" y="3153725"/>
                </a:cubicBezTo>
                <a:lnTo>
                  <a:pt x="7229636" y="3155883"/>
                </a:lnTo>
                <a:lnTo>
                  <a:pt x="7230715" y="3154804"/>
                </a:lnTo>
                <a:lnTo>
                  <a:pt x="7231794" y="3154804"/>
                </a:lnTo>
                <a:lnTo>
                  <a:pt x="7230715" y="3153725"/>
                </a:lnTo>
                <a:lnTo>
                  <a:pt x="7230715" y="3149409"/>
                </a:lnTo>
                <a:cubicBezTo>
                  <a:pt x="7230715" y="3147971"/>
                  <a:pt x="7232873" y="3146892"/>
                  <a:pt x="7237189" y="3146172"/>
                </a:cubicBezTo>
                <a:lnTo>
                  <a:pt x="7237189" y="3142800"/>
                </a:lnTo>
                <a:cubicBezTo>
                  <a:pt x="7233053" y="3142800"/>
                  <a:pt x="7230536" y="3139878"/>
                  <a:pt x="7229636" y="3134033"/>
                </a:cubicBezTo>
                <a:lnTo>
                  <a:pt x="7229636" y="3116635"/>
                </a:lnTo>
                <a:cubicBezTo>
                  <a:pt x="7229636" y="3114836"/>
                  <a:pt x="7222803" y="3113398"/>
                  <a:pt x="7209135" y="3112319"/>
                </a:cubicBezTo>
                <a:lnTo>
                  <a:pt x="7184318" y="3114477"/>
                </a:lnTo>
                <a:lnTo>
                  <a:pt x="7176765" y="3110026"/>
                </a:lnTo>
                <a:lnTo>
                  <a:pt x="7172449" y="3110026"/>
                </a:lnTo>
                <a:cubicBezTo>
                  <a:pt x="7169033" y="3112993"/>
                  <a:pt x="7164717" y="3114477"/>
                  <a:pt x="7159501" y="3114477"/>
                </a:cubicBezTo>
                <a:close/>
                <a:moveTo>
                  <a:pt x="654941" y="3109937"/>
                </a:moveTo>
                <a:cubicBezTo>
                  <a:pt x="649366" y="3109937"/>
                  <a:pt x="642712" y="3116501"/>
                  <a:pt x="634980" y="3129629"/>
                </a:cubicBezTo>
                <a:cubicBezTo>
                  <a:pt x="630753" y="3129629"/>
                  <a:pt x="627427" y="3133586"/>
                  <a:pt x="624999" y="3141498"/>
                </a:cubicBezTo>
                <a:cubicBezTo>
                  <a:pt x="619874" y="3144735"/>
                  <a:pt x="617311" y="3148332"/>
                  <a:pt x="617311" y="3152288"/>
                </a:cubicBezTo>
                <a:lnTo>
                  <a:pt x="617311" y="3154716"/>
                </a:lnTo>
                <a:cubicBezTo>
                  <a:pt x="622976" y="3154716"/>
                  <a:pt x="628865" y="3147073"/>
                  <a:pt x="634980" y="3131787"/>
                </a:cubicBezTo>
                <a:lnTo>
                  <a:pt x="639431" y="3130708"/>
                </a:lnTo>
                <a:cubicBezTo>
                  <a:pt x="645095" y="3133586"/>
                  <a:pt x="651344" y="3138261"/>
                  <a:pt x="658179" y="3144735"/>
                </a:cubicBezTo>
                <a:lnTo>
                  <a:pt x="659258" y="3144735"/>
                </a:lnTo>
                <a:lnTo>
                  <a:pt x="658179" y="3137182"/>
                </a:lnTo>
                <a:lnTo>
                  <a:pt x="659258" y="3130708"/>
                </a:lnTo>
                <a:cubicBezTo>
                  <a:pt x="658179" y="3116861"/>
                  <a:pt x="656739" y="3109937"/>
                  <a:pt x="654941" y="3109937"/>
                </a:cubicBezTo>
                <a:close/>
                <a:moveTo>
                  <a:pt x="7758655" y="3109668"/>
                </a:moveTo>
                <a:lnTo>
                  <a:pt x="7758655" y="3111826"/>
                </a:lnTo>
                <a:lnTo>
                  <a:pt x="7760813" y="3111826"/>
                </a:lnTo>
                <a:lnTo>
                  <a:pt x="7760813" y="3109668"/>
                </a:lnTo>
                <a:close/>
                <a:moveTo>
                  <a:pt x="6253705" y="3109668"/>
                </a:moveTo>
                <a:lnTo>
                  <a:pt x="6253705" y="3111826"/>
                </a:lnTo>
                <a:lnTo>
                  <a:pt x="6255863" y="3111826"/>
                </a:lnTo>
                <a:lnTo>
                  <a:pt x="6255863" y="3109668"/>
                </a:lnTo>
                <a:close/>
                <a:moveTo>
                  <a:pt x="4253642" y="3108723"/>
                </a:moveTo>
                <a:lnTo>
                  <a:pt x="4253642" y="3111960"/>
                </a:lnTo>
                <a:lnTo>
                  <a:pt x="4254721" y="3111960"/>
                </a:lnTo>
                <a:lnTo>
                  <a:pt x="4254721" y="3108723"/>
                </a:lnTo>
                <a:close/>
                <a:moveTo>
                  <a:pt x="1737829" y="3108589"/>
                </a:moveTo>
                <a:lnTo>
                  <a:pt x="1735671" y="3110747"/>
                </a:lnTo>
                <a:lnTo>
                  <a:pt x="1735671" y="3111691"/>
                </a:lnTo>
                <a:lnTo>
                  <a:pt x="1739988" y="3112770"/>
                </a:lnTo>
                <a:lnTo>
                  <a:pt x="1739988" y="3108589"/>
                </a:lnTo>
                <a:close/>
                <a:moveTo>
                  <a:pt x="1586095" y="3108589"/>
                </a:moveTo>
                <a:cubicBezTo>
                  <a:pt x="1581150" y="3110837"/>
                  <a:pt x="1578676" y="3113669"/>
                  <a:pt x="1578676" y="3117086"/>
                </a:cubicBezTo>
                <a:lnTo>
                  <a:pt x="1579756" y="3120188"/>
                </a:lnTo>
                <a:lnTo>
                  <a:pt x="1581779" y="3120188"/>
                </a:lnTo>
                <a:lnTo>
                  <a:pt x="1589332" y="3111691"/>
                </a:lnTo>
                <a:close/>
                <a:moveTo>
                  <a:pt x="5742406" y="3107510"/>
                </a:moveTo>
                <a:cubicBezTo>
                  <a:pt x="5738810" y="3108409"/>
                  <a:pt x="5737011" y="3109488"/>
                  <a:pt x="5737011" y="3110747"/>
                </a:cubicBezTo>
                <a:lnTo>
                  <a:pt x="5738090" y="3113984"/>
                </a:lnTo>
                <a:lnTo>
                  <a:pt x="5740248" y="3113984"/>
                </a:lnTo>
                <a:lnTo>
                  <a:pt x="5747801" y="3115063"/>
                </a:lnTo>
                <a:lnTo>
                  <a:pt x="5747801" y="3112905"/>
                </a:lnTo>
                <a:close/>
                <a:moveTo>
                  <a:pt x="3732632" y="3107510"/>
                </a:moveTo>
                <a:cubicBezTo>
                  <a:pt x="3729035" y="3108409"/>
                  <a:pt x="3727237" y="3109488"/>
                  <a:pt x="3727237" y="3110747"/>
                </a:cubicBezTo>
                <a:lnTo>
                  <a:pt x="3728316" y="3113984"/>
                </a:lnTo>
                <a:lnTo>
                  <a:pt x="3730474" y="3113984"/>
                </a:lnTo>
                <a:lnTo>
                  <a:pt x="3738027" y="3115063"/>
                </a:lnTo>
                <a:lnTo>
                  <a:pt x="3738027" y="3112905"/>
                </a:lnTo>
                <a:close/>
                <a:moveTo>
                  <a:pt x="8278047" y="3107105"/>
                </a:moveTo>
                <a:lnTo>
                  <a:pt x="8278047" y="3110342"/>
                </a:lnTo>
                <a:lnTo>
                  <a:pt x="8279126" y="3110342"/>
                </a:lnTo>
                <a:lnTo>
                  <a:pt x="8279126" y="3107105"/>
                </a:lnTo>
                <a:close/>
                <a:moveTo>
                  <a:pt x="6588992" y="3106296"/>
                </a:moveTo>
                <a:lnTo>
                  <a:pt x="6592364" y="3114658"/>
                </a:lnTo>
                <a:lnTo>
                  <a:pt x="6592364" y="3117895"/>
                </a:lnTo>
                <a:cubicBezTo>
                  <a:pt x="6592364" y="3119963"/>
                  <a:pt x="6590880" y="3120997"/>
                  <a:pt x="6587913" y="3120997"/>
                </a:cubicBezTo>
                <a:lnTo>
                  <a:pt x="6584676" y="3119918"/>
                </a:lnTo>
                <a:lnTo>
                  <a:pt x="6584676" y="3120997"/>
                </a:lnTo>
                <a:lnTo>
                  <a:pt x="6586834" y="3127336"/>
                </a:lnTo>
                <a:lnTo>
                  <a:pt x="6584676" y="3134754"/>
                </a:lnTo>
                <a:cubicBezTo>
                  <a:pt x="6586115" y="3137902"/>
                  <a:pt x="6587553" y="3139655"/>
                  <a:pt x="6588992" y="3140015"/>
                </a:cubicBezTo>
                <a:lnTo>
                  <a:pt x="6590071" y="3140015"/>
                </a:lnTo>
                <a:cubicBezTo>
                  <a:pt x="6590071" y="3135968"/>
                  <a:pt x="6594117" y="3127157"/>
                  <a:pt x="6602210" y="3113579"/>
                </a:cubicBezTo>
                <a:lnTo>
                  <a:pt x="6602210" y="3111556"/>
                </a:lnTo>
                <a:lnTo>
                  <a:pt x="6596680" y="3112635"/>
                </a:lnTo>
                <a:lnTo>
                  <a:pt x="6595601" y="3112635"/>
                </a:lnTo>
                <a:close/>
                <a:moveTo>
                  <a:pt x="5261319" y="3105486"/>
                </a:moveTo>
                <a:lnTo>
                  <a:pt x="5258082" y="3108723"/>
                </a:lnTo>
                <a:cubicBezTo>
                  <a:pt x="5258262" y="3110342"/>
                  <a:pt x="5260420" y="3112500"/>
                  <a:pt x="5264556" y="3115197"/>
                </a:cubicBezTo>
                <a:lnTo>
                  <a:pt x="5268872" y="3115197"/>
                </a:lnTo>
                <a:lnTo>
                  <a:pt x="5271030" y="3113039"/>
                </a:lnTo>
                <a:lnTo>
                  <a:pt x="5271030" y="3111960"/>
                </a:lnTo>
                <a:lnTo>
                  <a:pt x="5263477" y="3107644"/>
                </a:lnTo>
                <a:close/>
                <a:moveTo>
                  <a:pt x="8154366" y="3104947"/>
                </a:moveTo>
                <a:lnTo>
                  <a:pt x="8153287" y="3106026"/>
                </a:lnTo>
                <a:lnTo>
                  <a:pt x="8153287" y="3110342"/>
                </a:lnTo>
                <a:lnTo>
                  <a:pt x="8155445" y="3110342"/>
                </a:lnTo>
                <a:lnTo>
                  <a:pt x="8156524" y="3106026"/>
                </a:lnTo>
                <a:lnTo>
                  <a:pt x="8155445" y="3104947"/>
                </a:lnTo>
                <a:close/>
                <a:moveTo>
                  <a:pt x="8685087" y="3103868"/>
                </a:moveTo>
                <a:lnTo>
                  <a:pt x="8685087" y="3107105"/>
                </a:lnTo>
                <a:lnTo>
                  <a:pt x="8687380" y="3109128"/>
                </a:lnTo>
                <a:lnTo>
                  <a:pt x="8688459" y="3109128"/>
                </a:lnTo>
                <a:lnTo>
                  <a:pt x="8688459" y="3106026"/>
                </a:lnTo>
                <a:lnTo>
                  <a:pt x="8686166" y="3103868"/>
                </a:lnTo>
                <a:close/>
                <a:moveTo>
                  <a:pt x="3075802" y="3103733"/>
                </a:moveTo>
                <a:lnTo>
                  <a:pt x="3073644" y="3105891"/>
                </a:lnTo>
                <a:lnTo>
                  <a:pt x="3073644" y="3115737"/>
                </a:lnTo>
                <a:lnTo>
                  <a:pt x="3075802" y="3115737"/>
                </a:lnTo>
                <a:lnTo>
                  <a:pt x="3077960" y="3113579"/>
                </a:lnTo>
                <a:lnTo>
                  <a:pt x="3076881" y="3103733"/>
                </a:lnTo>
                <a:close/>
                <a:moveTo>
                  <a:pt x="6682326" y="3100901"/>
                </a:moveTo>
                <a:cubicBezTo>
                  <a:pt x="6677920" y="3100901"/>
                  <a:pt x="6675717" y="3104452"/>
                  <a:pt x="6675717" y="3111556"/>
                </a:cubicBezTo>
                <a:lnTo>
                  <a:pt x="6676796" y="3123155"/>
                </a:lnTo>
                <a:lnTo>
                  <a:pt x="6672480" y="3131652"/>
                </a:lnTo>
                <a:lnTo>
                  <a:pt x="6673559" y="3135833"/>
                </a:lnTo>
                <a:lnTo>
                  <a:pt x="6672480" y="3136912"/>
                </a:lnTo>
                <a:lnTo>
                  <a:pt x="6673559" y="3136912"/>
                </a:lnTo>
                <a:lnTo>
                  <a:pt x="6685563" y="3132596"/>
                </a:lnTo>
                <a:lnTo>
                  <a:pt x="6690014" y="3132596"/>
                </a:lnTo>
                <a:lnTo>
                  <a:pt x="6688935" y="3112635"/>
                </a:lnTo>
                <a:lnTo>
                  <a:pt x="6690014" y="3106296"/>
                </a:lnTo>
                <a:cubicBezTo>
                  <a:pt x="6688935" y="3102699"/>
                  <a:pt x="6686372" y="3100901"/>
                  <a:pt x="6682326" y="3100901"/>
                </a:cubicBezTo>
                <a:close/>
                <a:moveTo>
                  <a:pt x="4103390" y="3100226"/>
                </a:moveTo>
                <a:lnTo>
                  <a:pt x="4104469" y="3100226"/>
                </a:lnTo>
                <a:lnTo>
                  <a:pt x="4107572" y="3103463"/>
                </a:lnTo>
                <a:lnTo>
                  <a:pt x="4107572" y="3113039"/>
                </a:lnTo>
                <a:lnTo>
                  <a:pt x="4106493" y="3114118"/>
                </a:lnTo>
                <a:lnTo>
                  <a:pt x="4108651" y="3126932"/>
                </a:lnTo>
                <a:cubicBezTo>
                  <a:pt x="4100828" y="3145365"/>
                  <a:pt x="4096916" y="3162404"/>
                  <a:pt x="4096916" y="3178049"/>
                </a:cubicBezTo>
                <a:lnTo>
                  <a:pt x="4097995" y="3181286"/>
                </a:lnTo>
                <a:cubicBezTo>
                  <a:pt x="4092331" y="3192616"/>
                  <a:pt x="4089498" y="3202192"/>
                  <a:pt x="4089498" y="3210015"/>
                </a:cubicBezTo>
                <a:cubicBezTo>
                  <a:pt x="4089498" y="3218198"/>
                  <a:pt x="4092690" y="3223548"/>
                  <a:pt x="4099074" y="3226065"/>
                </a:cubicBezTo>
                <a:cubicBezTo>
                  <a:pt x="4102131" y="3229752"/>
                  <a:pt x="4104289" y="3235057"/>
                  <a:pt x="4105548" y="3241980"/>
                </a:cubicBezTo>
                <a:lnTo>
                  <a:pt x="4103390" y="3245217"/>
                </a:lnTo>
                <a:lnTo>
                  <a:pt x="4096916" y="3243059"/>
                </a:lnTo>
                <a:lnTo>
                  <a:pt x="4094893" y="3245217"/>
                </a:lnTo>
                <a:lnTo>
                  <a:pt x="4094893" y="3247375"/>
                </a:lnTo>
                <a:cubicBezTo>
                  <a:pt x="4097141" y="3247375"/>
                  <a:pt x="4099973" y="3248769"/>
                  <a:pt x="4103390" y="3251557"/>
                </a:cubicBezTo>
                <a:cubicBezTo>
                  <a:pt x="4103390" y="3255333"/>
                  <a:pt x="4101232" y="3260323"/>
                  <a:pt x="4096916" y="3266528"/>
                </a:cubicBezTo>
                <a:lnTo>
                  <a:pt x="4093814" y="3266528"/>
                </a:lnTo>
                <a:lnTo>
                  <a:pt x="4090577" y="3264370"/>
                </a:lnTo>
                <a:lnTo>
                  <a:pt x="4089498" y="3264370"/>
                </a:lnTo>
                <a:lnTo>
                  <a:pt x="4088419" y="3265449"/>
                </a:lnTo>
                <a:cubicBezTo>
                  <a:pt x="4086441" y="3270304"/>
                  <a:pt x="4084328" y="3272777"/>
                  <a:pt x="4082080" y="3272867"/>
                </a:cubicBezTo>
                <a:cubicBezTo>
                  <a:pt x="4072818" y="3272867"/>
                  <a:pt x="4068188" y="3270034"/>
                  <a:pt x="4068188" y="3264370"/>
                </a:cubicBezTo>
                <a:lnTo>
                  <a:pt x="4066030" y="3264370"/>
                </a:lnTo>
                <a:lnTo>
                  <a:pt x="4062793" y="3266528"/>
                </a:lnTo>
                <a:lnTo>
                  <a:pt x="4061849" y="3266528"/>
                </a:lnTo>
                <a:cubicBezTo>
                  <a:pt x="4053306" y="3259244"/>
                  <a:pt x="4049036" y="3251782"/>
                  <a:pt x="4049036" y="3244138"/>
                </a:cubicBezTo>
                <a:lnTo>
                  <a:pt x="4052138" y="3238878"/>
                </a:lnTo>
                <a:lnTo>
                  <a:pt x="4052138" y="3237799"/>
                </a:lnTo>
                <a:cubicBezTo>
                  <a:pt x="4048990" y="3219996"/>
                  <a:pt x="4045079" y="3211094"/>
                  <a:pt x="4040404" y="3211094"/>
                </a:cubicBezTo>
                <a:lnTo>
                  <a:pt x="4034064" y="3203676"/>
                </a:lnTo>
                <a:cubicBezTo>
                  <a:pt x="4034064" y="3201518"/>
                  <a:pt x="4041887" y="3197966"/>
                  <a:pt x="4057533" y="3193021"/>
                </a:cubicBezTo>
                <a:lnTo>
                  <a:pt x="4067109" y="3171710"/>
                </a:lnTo>
                <a:lnTo>
                  <a:pt x="4069267" y="3171710"/>
                </a:lnTo>
                <a:lnTo>
                  <a:pt x="4069267" y="3173733"/>
                </a:lnTo>
                <a:lnTo>
                  <a:pt x="4070346" y="3173733"/>
                </a:lnTo>
                <a:cubicBezTo>
                  <a:pt x="4070346" y="3161685"/>
                  <a:pt x="4072459" y="3155660"/>
                  <a:pt x="4076685" y="3155660"/>
                </a:cubicBezTo>
                <a:lnTo>
                  <a:pt x="4090577" y="3128955"/>
                </a:lnTo>
                <a:lnTo>
                  <a:pt x="4090577" y="3126932"/>
                </a:lnTo>
                <a:lnTo>
                  <a:pt x="4089498" y="3122616"/>
                </a:lnTo>
                <a:cubicBezTo>
                  <a:pt x="4094443" y="3116771"/>
                  <a:pt x="4099074" y="3109308"/>
                  <a:pt x="4103390" y="3100226"/>
                </a:cubicBezTo>
                <a:close/>
                <a:moveTo>
                  <a:pt x="9097927" y="3099012"/>
                </a:moveTo>
                <a:cubicBezTo>
                  <a:pt x="9096488" y="3099012"/>
                  <a:pt x="9095769" y="3102564"/>
                  <a:pt x="9095769" y="3109668"/>
                </a:cubicBezTo>
                <a:lnTo>
                  <a:pt x="9094690" y="3109668"/>
                </a:lnTo>
                <a:lnTo>
                  <a:pt x="9095769" y="3112770"/>
                </a:lnTo>
                <a:lnTo>
                  <a:pt x="9097927" y="3112770"/>
                </a:lnTo>
                <a:cubicBezTo>
                  <a:pt x="9098646" y="3107465"/>
                  <a:pt x="9099725" y="3103958"/>
                  <a:pt x="9101164" y="3102249"/>
                </a:cubicBezTo>
                <a:lnTo>
                  <a:pt x="9101164" y="3099012"/>
                </a:lnTo>
                <a:close/>
                <a:moveTo>
                  <a:pt x="7723048" y="3097798"/>
                </a:moveTo>
                <a:lnTo>
                  <a:pt x="7725206" y="3097798"/>
                </a:lnTo>
                <a:lnTo>
                  <a:pt x="7723048" y="3099957"/>
                </a:lnTo>
                <a:close/>
                <a:moveTo>
                  <a:pt x="6218098" y="3097798"/>
                </a:moveTo>
                <a:lnTo>
                  <a:pt x="6218098" y="3099957"/>
                </a:lnTo>
                <a:lnTo>
                  <a:pt x="6220256" y="3097798"/>
                </a:lnTo>
                <a:close/>
                <a:moveTo>
                  <a:pt x="7764050" y="3096719"/>
                </a:moveTo>
                <a:lnTo>
                  <a:pt x="7764050" y="3098878"/>
                </a:lnTo>
                <a:lnTo>
                  <a:pt x="7766208" y="3101036"/>
                </a:lnTo>
                <a:lnTo>
                  <a:pt x="7766208" y="3096719"/>
                </a:lnTo>
                <a:close/>
                <a:moveTo>
                  <a:pt x="6259100" y="3096719"/>
                </a:moveTo>
                <a:lnTo>
                  <a:pt x="6259100" y="3098878"/>
                </a:lnTo>
                <a:lnTo>
                  <a:pt x="6261258" y="3101036"/>
                </a:lnTo>
                <a:lnTo>
                  <a:pt x="6261258" y="3096719"/>
                </a:lnTo>
                <a:close/>
                <a:moveTo>
                  <a:pt x="9155923" y="3095775"/>
                </a:moveTo>
                <a:cubicBezTo>
                  <a:pt x="9148820" y="3099192"/>
                  <a:pt x="9145268" y="3103104"/>
                  <a:pt x="9145268" y="3107510"/>
                </a:cubicBezTo>
                <a:lnTo>
                  <a:pt x="9146347" y="3107510"/>
                </a:lnTo>
                <a:cubicBezTo>
                  <a:pt x="9150753" y="3100406"/>
                  <a:pt x="9155024" y="3096854"/>
                  <a:pt x="9159160" y="3096854"/>
                </a:cubicBezTo>
                <a:lnTo>
                  <a:pt x="9159160" y="3095775"/>
                </a:lnTo>
                <a:close/>
                <a:moveTo>
                  <a:pt x="7747865" y="3095640"/>
                </a:moveTo>
                <a:lnTo>
                  <a:pt x="7742470" y="3096719"/>
                </a:lnTo>
                <a:lnTo>
                  <a:pt x="7747865" y="3101036"/>
                </a:lnTo>
                <a:lnTo>
                  <a:pt x="7748944" y="3101036"/>
                </a:lnTo>
                <a:lnTo>
                  <a:pt x="7754339" y="3099957"/>
                </a:lnTo>
                <a:lnTo>
                  <a:pt x="7754339" y="3095640"/>
                </a:lnTo>
                <a:close/>
                <a:moveTo>
                  <a:pt x="6242915" y="3095640"/>
                </a:moveTo>
                <a:lnTo>
                  <a:pt x="6237520" y="3096719"/>
                </a:lnTo>
                <a:lnTo>
                  <a:pt x="6242915" y="3101036"/>
                </a:lnTo>
                <a:lnTo>
                  <a:pt x="6243994" y="3101036"/>
                </a:lnTo>
                <a:lnTo>
                  <a:pt x="6249389" y="3099957"/>
                </a:lnTo>
                <a:lnTo>
                  <a:pt x="6249389" y="3095640"/>
                </a:lnTo>
                <a:close/>
                <a:moveTo>
                  <a:pt x="679084" y="3094561"/>
                </a:moveTo>
                <a:lnTo>
                  <a:pt x="678005" y="3095640"/>
                </a:lnTo>
                <a:lnTo>
                  <a:pt x="678005" y="3099957"/>
                </a:lnTo>
                <a:lnTo>
                  <a:pt x="680163" y="3099957"/>
                </a:lnTo>
                <a:lnTo>
                  <a:pt x="681377" y="3095640"/>
                </a:lnTo>
                <a:lnTo>
                  <a:pt x="680163" y="3094561"/>
                </a:lnTo>
                <a:close/>
                <a:moveTo>
                  <a:pt x="5104999" y="3093752"/>
                </a:moveTo>
                <a:lnTo>
                  <a:pt x="5099604" y="3094831"/>
                </a:lnTo>
                <a:lnTo>
                  <a:pt x="5099604" y="3100226"/>
                </a:lnTo>
                <a:lnTo>
                  <a:pt x="5102841" y="3103328"/>
                </a:lnTo>
                <a:lnTo>
                  <a:pt x="5106078" y="3103328"/>
                </a:lnTo>
                <a:lnTo>
                  <a:pt x="5107157" y="3098068"/>
                </a:lnTo>
                <a:lnTo>
                  <a:pt x="5107157" y="3095910"/>
                </a:lnTo>
                <a:close/>
                <a:moveTo>
                  <a:pt x="8592158" y="3093213"/>
                </a:moveTo>
                <a:lnTo>
                  <a:pt x="8591079" y="3094292"/>
                </a:lnTo>
                <a:lnTo>
                  <a:pt x="8591079" y="3095371"/>
                </a:lnTo>
                <a:lnTo>
                  <a:pt x="8592158" y="3096450"/>
                </a:lnTo>
                <a:lnTo>
                  <a:pt x="8594316" y="3096450"/>
                </a:lnTo>
                <a:lnTo>
                  <a:pt x="8594316" y="3095371"/>
                </a:lnTo>
                <a:close/>
                <a:moveTo>
                  <a:pt x="5745643" y="3092403"/>
                </a:moveTo>
                <a:lnTo>
                  <a:pt x="5745643" y="3094561"/>
                </a:lnTo>
                <a:lnTo>
                  <a:pt x="5747801" y="3094561"/>
                </a:lnTo>
                <a:lnTo>
                  <a:pt x="5747801" y="3092403"/>
                </a:lnTo>
                <a:close/>
                <a:moveTo>
                  <a:pt x="3735869" y="3092403"/>
                </a:moveTo>
                <a:lnTo>
                  <a:pt x="3735869" y="3094561"/>
                </a:lnTo>
                <a:lnTo>
                  <a:pt x="3738027" y="3094561"/>
                </a:lnTo>
                <a:lnTo>
                  <a:pt x="3738027" y="3092403"/>
                </a:lnTo>
                <a:close/>
                <a:moveTo>
                  <a:pt x="2688995" y="3091706"/>
                </a:moveTo>
                <a:lnTo>
                  <a:pt x="2688995" y="3094943"/>
                </a:lnTo>
                <a:lnTo>
                  <a:pt x="2693446" y="3099259"/>
                </a:lnTo>
                <a:lnTo>
                  <a:pt x="2694526" y="3099259"/>
                </a:lnTo>
                <a:lnTo>
                  <a:pt x="2694526" y="3097101"/>
                </a:lnTo>
                <a:lnTo>
                  <a:pt x="2693446" y="3091706"/>
                </a:lnTo>
                <a:close/>
                <a:moveTo>
                  <a:pt x="5255924" y="3090515"/>
                </a:moveTo>
                <a:lnTo>
                  <a:pt x="5255924" y="3093752"/>
                </a:lnTo>
                <a:lnTo>
                  <a:pt x="5257003" y="3093752"/>
                </a:lnTo>
                <a:lnTo>
                  <a:pt x="5257003" y="3090515"/>
                </a:lnTo>
                <a:close/>
                <a:moveTo>
                  <a:pt x="6756912" y="3090380"/>
                </a:moveTo>
                <a:lnTo>
                  <a:pt x="6756912" y="3091459"/>
                </a:lnTo>
                <a:lnTo>
                  <a:pt x="6759070" y="3091459"/>
                </a:lnTo>
                <a:lnTo>
                  <a:pt x="6759070" y="3090380"/>
                </a:lnTo>
                <a:close/>
                <a:moveTo>
                  <a:pt x="648197" y="3090245"/>
                </a:moveTo>
                <a:lnTo>
                  <a:pt x="648197" y="3093482"/>
                </a:lnTo>
                <a:cubicBezTo>
                  <a:pt x="648197" y="3095281"/>
                  <a:pt x="651165" y="3096719"/>
                  <a:pt x="657099" y="3097798"/>
                </a:cubicBezTo>
                <a:lnTo>
                  <a:pt x="657099" y="3093482"/>
                </a:lnTo>
                <a:lnTo>
                  <a:pt x="653862" y="3090245"/>
                </a:lnTo>
                <a:close/>
                <a:moveTo>
                  <a:pt x="3109791" y="3089571"/>
                </a:moveTo>
                <a:lnTo>
                  <a:pt x="3113028" y="3092808"/>
                </a:lnTo>
                <a:lnTo>
                  <a:pt x="3111949" y="3093887"/>
                </a:lnTo>
                <a:lnTo>
                  <a:pt x="3107498" y="3093887"/>
                </a:lnTo>
                <a:lnTo>
                  <a:pt x="3107498" y="3091729"/>
                </a:lnTo>
                <a:close/>
                <a:moveTo>
                  <a:pt x="9294575" y="3088357"/>
                </a:moveTo>
                <a:lnTo>
                  <a:pt x="9294575" y="3092673"/>
                </a:lnTo>
                <a:lnTo>
                  <a:pt x="9295654" y="3092673"/>
                </a:lnTo>
                <a:lnTo>
                  <a:pt x="9295654" y="3088357"/>
                </a:lnTo>
                <a:close/>
                <a:moveTo>
                  <a:pt x="4235568" y="3087413"/>
                </a:moveTo>
                <a:lnTo>
                  <a:pt x="4235568" y="3089571"/>
                </a:lnTo>
                <a:lnTo>
                  <a:pt x="4241908" y="3088492"/>
                </a:lnTo>
                <a:lnTo>
                  <a:pt x="4241908" y="3087413"/>
                </a:lnTo>
                <a:close/>
                <a:moveTo>
                  <a:pt x="6583597" y="3087278"/>
                </a:moveTo>
                <a:lnTo>
                  <a:pt x="6581304" y="3089301"/>
                </a:lnTo>
                <a:lnTo>
                  <a:pt x="6581304" y="3091459"/>
                </a:lnTo>
                <a:lnTo>
                  <a:pt x="6584676" y="3092538"/>
                </a:lnTo>
                <a:lnTo>
                  <a:pt x="6586834" y="3089301"/>
                </a:lnTo>
                <a:close/>
                <a:moveTo>
                  <a:pt x="5091107" y="3087278"/>
                </a:moveTo>
                <a:lnTo>
                  <a:pt x="5091107" y="3091594"/>
                </a:lnTo>
                <a:lnTo>
                  <a:pt x="5092186" y="3091594"/>
                </a:lnTo>
                <a:lnTo>
                  <a:pt x="5094344" y="3089436"/>
                </a:lnTo>
                <a:lnTo>
                  <a:pt x="5092186" y="3087278"/>
                </a:lnTo>
                <a:close/>
                <a:moveTo>
                  <a:pt x="7751102" y="3087008"/>
                </a:moveTo>
                <a:lnTo>
                  <a:pt x="7751102" y="3088087"/>
                </a:lnTo>
                <a:lnTo>
                  <a:pt x="7753260" y="3090245"/>
                </a:lnTo>
                <a:lnTo>
                  <a:pt x="7754339" y="3090245"/>
                </a:lnTo>
                <a:lnTo>
                  <a:pt x="7754339" y="3087008"/>
                </a:lnTo>
                <a:close/>
                <a:moveTo>
                  <a:pt x="7744628" y="3087008"/>
                </a:moveTo>
                <a:lnTo>
                  <a:pt x="7742470" y="3089166"/>
                </a:lnTo>
                <a:lnTo>
                  <a:pt x="7743549" y="3090245"/>
                </a:lnTo>
                <a:lnTo>
                  <a:pt x="7745707" y="3090245"/>
                </a:lnTo>
                <a:lnTo>
                  <a:pt x="7745707" y="3087008"/>
                </a:lnTo>
                <a:close/>
                <a:moveTo>
                  <a:pt x="6246152" y="3087008"/>
                </a:moveTo>
                <a:lnTo>
                  <a:pt x="6246152" y="3088087"/>
                </a:lnTo>
                <a:lnTo>
                  <a:pt x="6248310" y="3090245"/>
                </a:lnTo>
                <a:lnTo>
                  <a:pt x="6249389" y="3090245"/>
                </a:lnTo>
                <a:lnTo>
                  <a:pt x="6249389" y="3087008"/>
                </a:lnTo>
                <a:close/>
                <a:moveTo>
                  <a:pt x="6239678" y="3087008"/>
                </a:moveTo>
                <a:lnTo>
                  <a:pt x="6237520" y="3089166"/>
                </a:lnTo>
                <a:lnTo>
                  <a:pt x="6238599" y="3090245"/>
                </a:lnTo>
                <a:lnTo>
                  <a:pt x="6240757" y="3090245"/>
                </a:lnTo>
                <a:lnTo>
                  <a:pt x="6240757" y="3087008"/>
                </a:lnTo>
                <a:close/>
                <a:moveTo>
                  <a:pt x="4173661" y="3086334"/>
                </a:moveTo>
                <a:cubicBezTo>
                  <a:pt x="4166917" y="3089212"/>
                  <a:pt x="4161611" y="3090650"/>
                  <a:pt x="4157745" y="3090650"/>
                </a:cubicBezTo>
                <a:lnTo>
                  <a:pt x="4153429" y="3098068"/>
                </a:lnTo>
                <a:lnTo>
                  <a:pt x="4158824" y="3108723"/>
                </a:lnTo>
                <a:lnTo>
                  <a:pt x="4159903" y="3108723"/>
                </a:lnTo>
                <a:lnTo>
                  <a:pt x="4159903" y="3106565"/>
                </a:lnTo>
                <a:lnTo>
                  <a:pt x="4172716" y="3110881"/>
                </a:lnTo>
                <a:lnTo>
                  <a:pt x="4174740" y="3110881"/>
                </a:lnTo>
                <a:cubicBezTo>
                  <a:pt x="4178696" y="3110881"/>
                  <a:pt x="4181214" y="3104857"/>
                  <a:pt x="4182293" y="3092808"/>
                </a:cubicBezTo>
                <a:close/>
                <a:moveTo>
                  <a:pt x="570914" y="3085929"/>
                </a:moveTo>
                <a:cubicBezTo>
                  <a:pt x="568036" y="3087368"/>
                  <a:pt x="564035" y="3088087"/>
                  <a:pt x="558910" y="3088087"/>
                </a:cubicBezTo>
                <a:lnTo>
                  <a:pt x="552301" y="3088087"/>
                </a:lnTo>
                <a:cubicBezTo>
                  <a:pt x="552301" y="3089166"/>
                  <a:pt x="557786" y="3092763"/>
                  <a:pt x="568756" y="3098878"/>
                </a:cubicBezTo>
                <a:cubicBezTo>
                  <a:pt x="568756" y="3101036"/>
                  <a:pt x="572442" y="3104363"/>
                  <a:pt x="579816" y="3108858"/>
                </a:cubicBezTo>
                <a:cubicBezTo>
                  <a:pt x="588627" y="3119648"/>
                  <a:pt x="593393" y="3126932"/>
                  <a:pt x="594112" y="3130708"/>
                </a:cubicBezTo>
                <a:lnTo>
                  <a:pt x="596270" y="3130708"/>
                </a:lnTo>
                <a:cubicBezTo>
                  <a:pt x="600047" y="3115422"/>
                  <a:pt x="601935" y="3104812"/>
                  <a:pt x="601935" y="3098878"/>
                </a:cubicBezTo>
                <a:cubicBezTo>
                  <a:pt x="601935" y="3091684"/>
                  <a:pt x="598968" y="3088087"/>
                  <a:pt x="593033" y="3088087"/>
                </a:cubicBezTo>
                <a:lnTo>
                  <a:pt x="584266" y="3085929"/>
                </a:lnTo>
                <a:lnTo>
                  <a:pt x="570914" y="3087008"/>
                </a:lnTo>
                <a:close/>
                <a:moveTo>
                  <a:pt x="1709237" y="3084176"/>
                </a:moveTo>
                <a:lnTo>
                  <a:pt x="1702763" y="3109668"/>
                </a:lnTo>
                <a:lnTo>
                  <a:pt x="1702763" y="3110747"/>
                </a:lnTo>
                <a:lnTo>
                  <a:pt x="1703842" y="3110747"/>
                </a:lnTo>
                <a:lnTo>
                  <a:pt x="1711260" y="3087413"/>
                </a:lnTo>
                <a:lnTo>
                  <a:pt x="1710315" y="3084176"/>
                </a:lnTo>
                <a:close/>
                <a:moveTo>
                  <a:pt x="5210741" y="3084041"/>
                </a:moveTo>
                <a:lnTo>
                  <a:pt x="5210741" y="3087278"/>
                </a:lnTo>
                <a:lnTo>
                  <a:pt x="5212899" y="3089436"/>
                </a:lnTo>
                <a:lnTo>
                  <a:pt x="5212899" y="3084041"/>
                </a:lnTo>
                <a:close/>
                <a:moveTo>
                  <a:pt x="5223689" y="3081883"/>
                </a:moveTo>
                <a:lnTo>
                  <a:pt x="5216136" y="3082962"/>
                </a:lnTo>
                <a:lnTo>
                  <a:pt x="5216136" y="3103328"/>
                </a:lnTo>
                <a:lnTo>
                  <a:pt x="5212899" y="3111960"/>
                </a:lnTo>
                <a:lnTo>
                  <a:pt x="5216136" y="3127066"/>
                </a:lnTo>
                <a:lnTo>
                  <a:pt x="5216136" y="3129224"/>
                </a:lnTo>
                <a:lnTo>
                  <a:pt x="5215057" y="3133541"/>
                </a:lnTo>
                <a:lnTo>
                  <a:pt x="5216136" y="3134620"/>
                </a:lnTo>
                <a:lnTo>
                  <a:pt x="5216136" y="3135699"/>
                </a:lnTo>
                <a:lnTo>
                  <a:pt x="5215057" y="3136778"/>
                </a:lnTo>
                <a:lnTo>
                  <a:pt x="5216136" y="3142173"/>
                </a:lnTo>
                <a:lnTo>
                  <a:pt x="5213978" y="3149726"/>
                </a:lnTo>
                <a:lnTo>
                  <a:pt x="5217215" y="3162674"/>
                </a:lnTo>
                <a:lnTo>
                  <a:pt x="5217215" y="3166990"/>
                </a:lnTo>
                <a:lnTo>
                  <a:pt x="5215057" y="3178859"/>
                </a:lnTo>
                <a:lnTo>
                  <a:pt x="5217215" y="3187491"/>
                </a:lnTo>
                <a:lnTo>
                  <a:pt x="5217215" y="3189649"/>
                </a:lnTo>
                <a:lnTo>
                  <a:pt x="5207504" y="3214466"/>
                </a:lnTo>
                <a:cubicBezTo>
                  <a:pt x="5212540" y="3217883"/>
                  <a:pt x="5215057" y="3223278"/>
                  <a:pt x="5215057" y="3230651"/>
                </a:cubicBezTo>
                <a:lnTo>
                  <a:pt x="5217215" y="3232809"/>
                </a:lnTo>
                <a:lnTo>
                  <a:pt x="5217215" y="3255333"/>
                </a:lnTo>
                <a:lnTo>
                  <a:pt x="5219373" y="3257491"/>
                </a:lnTo>
                <a:lnTo>
                  <a:pt x="5232186" y="3254254"/>
                </a:lnTo>
                <a:lnTo>
                  <a:pt x="5234344" y="3254254"/>
                </a:lnTo>
                <a:lnTo>
                  <a:pt x="5244055" y="3257491"/>
                </a:lnTo>
                <a:lnTo>
                  <a:pt x="5244055" y="3256412"/>
                </a:lnTo>
                <a:lnTo>
                  <a:pt x="5241897" y="3245622"/>
                </a:lnTo>
                <a:cubicBezTo>
                  <a:pt x="5242077" y="3242025"/>
                  <a:pt x="5242797" y="3240227"/>
                  <a:pt x="5244055" y="3240227"/>
                </a:cubicBezTo>
                <a:lnTo>
                  <a:pt x="5242976" y="3227414"/>
                </a:lnTo>
                <a:lnTo>
                  <a:pt x="5242976" y="3226335"/>
                </a:lnTo>
                <a:lnTo>
                  <a:pt x="5245134" y="3205834"/>
                </a:lnTo>
                <a:lnTo>
                  <a:pt x="5244055" y="3204755"/>
                </a:lnTo>
                <a:lnTo>
                  <a:pt x="5244055" y="3203676"/>
                </a:lnTo>
                <a:lnTo>
                  <a:pt x="5245134" y="3197202"/>
                </a:lnTo>
                <a:lnTo>
                  <a:pt x="5245134" y="3195044"/>
                </a:lnTo>
                <a:lnTo>
                  <a:pt x="5242976" y="3186412"/>
                </a:lnTo>
                <a:lnTo>
                  <a:pt x="5242976" y="3148647"/>
                </a:lnTo>
                <a:lnTo>
                  <a:pt x="5244055" y="3136778"/>
                </a:lnTo>
                <a:lnTo>
                  <a:pt x="5242976" y="3135699"/>
                </a:lnTo>
                <a:lnTo>
                  <a:pt x="5242976" y="3134620"/>
                </a:lnTo>
                <a:lnTo>
                  <a:pt x="5245134" y="3129224"/>
                </a:lnTo>
                <a:lnTo>
                  <a:pt x="5242976" y="3121671"/>
                </a:lnTo>
                <a:lnTo>
                  <a:pt x="5245134" y="3109802"/>
                </a:lnTo>
                <a:lnTo>
                  <a:pt x="5244055" y="3108723"/>
                </a:lnTo>
                <a:lnTo>
                  <a:pt x="5244055" y="3096989"/>
                </a:lnTo>
                <a:cubicBezTo>
                  <a:pt x="5244055" y="3086919"/>
                  <a:pt x="5242617" y="3081883"/>
                  <a:pt x="5239739" y="3081883"/>
                </a:cubicBezTo>
                <a:close/>
                <a:moveTo>
                  <a:pt x="7124973" y="3081702"/>
                </a:moveTo>
                <a:lnTo>
                  <a:pt x="7108788" y="3084939"/>
                </a:lnTo>
                <a:lnTo>
                  <a:pt x="7108788" y="3086018"/>
                </a:lnTo>
                <a:cubicBezTo>
                  <a:pt x="7115622" y="3093121"/>
                  <a:pt x="7127491" y="3100045"/>
                  <a:pt x="7144395" y="3106789"/>
                </a:cubicBezTo>
                <a:lnTo>
                  <a:pt x="7156264" y="3103552"/>
                </a:lnTo>
                <a:lnTo>
                  <a:pt x="7164896" y="3105710"/>
                </a:lnTo>
                <a:lnTo>
                  <a:pt x="7169212" y="3101394"/>
                </a:lnTo>
                <a:lnTo>
                  <a:pt x="7196187" y="3101394"/>
                </a:lnTo>
                <a:lnTo>
                  <a:pt x="7204819" y="3103552"/>
                </a:lnTo>
                <a:lnTo>
                  <a:pt x="7213451" y="3103552"/>
                </a:lnTo>
                <a:lnTo>
                  <a:pt x="7219925" y="3102473"/>
                </a:lnTo>
                <a:lnTo>
                  <a:pt x="7229636" y="3105710"/>
                </a:lnTo>
                <a:cubicBezTo>
                  <a:pt x="7231075" y="3105710"/>
                  <a:pt x="7233593" y="3102787"/>
                  <a:pt x="7237189" y="3096943"/>
                </a:cubicBezTo>
                <a:lnTo>
                  <a:pt x="7250137" y="3086018"/>
                </a:lnTo>
                <a:lnTo>
                  <a:pt x="7246900" y="3084939"/>
                </a:lnTo>
                <a:lnTo>
                  <a:pt x="7219925" y="3087097"/>
                </a:lnTo>
                <a:lnTo>
                  <a:pt x="7202661" y="3084939"/>
                </a:lnTo>
                <a:lnTo>
                  <a:pt x="7192950" y="3086018"/>
                </a:lnTo>
                <a:lnTo>
                  <a:pt x="7188634" y="3083860"/>
                </a:lnTo>
                <a:lnTo>
                  <a:pt x="7177844" y="3084939"/>
                </a:lnTo>
                <a:lnTo>
                  <a:pt x="7155185" y="3082781"/>
                </a:lnTo>
                <a:lnTo>
                  <a:pt x="7147632" y="3088176"/>
                </a:lnTo>
                <a:lnTo>
                  <a:pt x="7135763" y="3081702"/>
                </a:lnTo>
                <a:lnTo>
                  <a:pt x="7132526" y="3082781"/>
                </a:lnTo>
                <a:lnTo>
                  <a:pt x="7127131" y="3081702"/>
                </a:lnTo>
                <a:close/>
                <a:moveTo>
                  <a:pt x="9296733" y="3080939"/>
                </a:moveTo>
                <a:lnTo>
                  <a:pt x="9296733" y="3084176"/>
                </a:lnTo>
                <a:lnTo>
                  <a:pt x="9297812" y="3084176"/>
                </a:lnTo>
                <a:lnTo>
                  <a:pt x="9297812" y="3080939"/>
                </a:lnTo>
                <a:close/>
                <a:moveTo>
                  <a:pt x="5154633" y="3080804"/>
                </a:moveTo>
                <a:lnTo>
                  <a:pt x="5152475" y="3082962"/>
                </a:lnTo>
                <a:lnTo>
                  <a:pt x="5144922" y="3081883"/>
                </a:lnTo>
                <a:cubicBezTo>
                  <a:pt x="5131974" y="3081883"/>
                  <a:pt x="5125500" y="3085480"/>
                  <a:pt x="5125500" y="3092673"/>
                </a:cubicBezTo>
                <a:lnTo>
                  <a:pt x="5122263" y="3106565"/>
                </a:lnTo>
                <a:lnTo>
                  <a:pt x="5123342" y="3113039"/>
                </a:lnTo>
                <a:lnTo>
                  <a:pt x="5120105" y="3118434"/>
                </a:lnTo>
                <a:lnTo>
                  <a:pt x="5120105" y="3119513"/>
                </a:lnTo>
                <a:lnTo>
                  <a:pt x="5122263" y="3121671"/>
                </a:lnTo>
                <a:cubicBezTo>
                  <a:pt x="5125860" y="3118974"/>
                  <a:pt x="5127658" y="3114658"/>
                  <a:pt x="5127658" y="3108723"/>
                </a:cubicBezTo>
                <a:cubicBezTo>
                  <a:pt x="5134132" y="3102340"/>
                  <a:pt x="5139167" y="3099147"/>
                  <a:pt x="5142764" y="3099147"/>
                </a:cubicBezTo>
                <a:lnTo>
                  <a:pt x="5160028" y="3113039"/>
                </a:lnTo>
                <a:lnTo>
                  <a:pt x="5165423" y="3115197"/>
                </a:lnTo>
                <a:lnTo>
                  <a:pt x="5166502" y="3114118"/>
                </a:lnTo>
                <a:lnTo>
                  <a:pt x="5166502" y="3081883"/>
                </a:lnTo>
                <a:lnTo>
                  <a:pt x="5162186" y="3081883"/>
                </a:lnTo>
                <a:close/>
                <a:moveTo>
                  <a:pt x="1582858" y="3079860"/>
                </a:moveTo>
                <a:lnTo>
                  <a:pt x="1579756" y="3083097"/>
                </a:lnTo>
                <a:lnTo>
                  <a:pt x="1579756" y="3084176"/>
                </a:lnTo>
                <a:lnTo>
                  <a:pt x="1583937" y="3089436"/>
                </a:lnTo>
                <a:lnTo>
                  <a:pt x="1583937" y="3091594"/>
                </a:lnTo>
                <a:lnTo>
                  <a:pt x="1581779" y="3094831"/>
                </a:lnTo>
                <a:lnTo>
                  <a:pt x="1581779" y="3096854"/>
                </a:lnTo>
                <a:lnTo>
                  <a:pt x="1583937" y="3099012"/>
                </a:lnTo>
                <a:lnTo>
                  <a:pt x="1586095" y="3099012"/>
                </a:lnTo>
                <a:lnTo>
                  <a:pt x="1588254" y="3096854"/>
                </a:lnTo>
                <a:lnTo>
                  <a:pt x="1588254" y="3086334"/>
                </a:lnTo>
                <a:close/>
                <a:moveTo>
                  <a:pt x="2144331" y="3079455"/>
                </a:moveTo>
                <a:cubicBezTo>
                  <a:pt x="2139296" y="3081074"/>
                  <a:pt x="2136778" y="3082513"/>
                  <a:pt x="2136778" y="3083771"/>
                </a:cubicBezTo>
                <a:lnTo>
                  <a:pt x="2136778" y="3084850"/>
                </a:lnTo>
                <a:lnTo>
                  <a:pt x="2140015" y="3084850"/>
                </a:lnTo>
                <a:cubicBezTo>
                  <a:pt x="2143792" y="3084850"/>
                  <a:pt x="2145950" y="3083771"/>
                  <a:pt x="2146488" y="3081613"/>
                </a:cubicBezTo>
                <a:close/>
                <a:moveTo>
                  <a:pt x="4146011" y="3078916"/>
                </a:moveTo>
                <a:lnTo>
                  <a:pt x="4147090" y="3082153"/>
                </a:lnTo>
                <a:lnTo>
                  <a:pt x="4148169" y="3082153"/>
                </a:lnTo>
                <a:lnTo>
                  <a:pt x="4148169" y="3078916"/>
                </a:lnTo>
                <a:close/>
                <a:moveTo>
                  <a:pt x="7747865" y="3078376"/>
                </a:moveTo>
                <a:lnTo>
                  <a:pt x="7747865" y="3080534"/>
                </a:lnTo>
                <a:lnTo>
                  <a:pt x="7750023" y="3082692"/>
                </a:lnTo>
                <a:lnTo>
                  <a:pt x="7755418" y="3082692"/>
                </a:lnTo>
                <a:lnTo>
                  <a:pt x="7758655" y="3079455"/>
                </a:lnTo>
                <a:lnTo>
                  <a:pt x="7757576" y="3078376"/>
                </a:lnTo>
                <a:close/>
                <a:moveTo>
                  <a:pt x="6242915" y="3078376"/>
                </a:moveTo>
                <a:lnTo>
                  <a:pt x="6242915" y="3080534"/>
                </a:lnTo>
                <a:lnTo>
                  <a:pt x="6245073" y="3082692"/>
                </a:lnTo>
                <a:lnTo>
                  <a:pt x="6250468" y="3082692"/>
                </a:lnTo>
                <a:lnTo>
                  <a:pt x="6253705" y="3079455"/>
                </a:lnTo>
                <a:lnTo>
                  <a:pt x="6252626" y="3078376"/>
                </a:lnTo>
                <a:close/>
                <a:moveTo>
                  <a:pt x="8779230" y="3077297"/>
                </a:moveTo>
                <a:lnTo>
                  <a:pt x="8777072" y="3079321"/>
                </a:lnTo>
                <a:lnTo>
                  <a:pt x="8779230" y="3081479"/>
                </a:lnTo>
                <a:lnTo>
                  <a:pt x="8781388" y="3081479"/>
                </a:lnTo>
                <a:lnTo>
                  <a:pt x="8783681" y="3079321"/>
                </a:lnTo>
                <a:lnTo>
                  <a:pt x="8781388" y="3077297"/>
                </a:lnTo>
                <a:close/>
                <a:moveTo>
                  <a:pt x="4070346" y="3076758"/>
                </a:moveTo>
                <a:lnTo>
                  <a:pt x="4070346" y="3077837"/>
                </a:lnTo>
                <a:lnTo>
                  <a:pt x="4072504" y="3077837"/>
                </a:lnTo>
                <a:lnTo>
                  <a:pt x="4072504" y="3076758"/>
                </a:lnTo>
                <a:close/>
                <a:moveTo>
                  <a:pt x="9292417" y="3076623"/>
                </a:moveTo>
                <a:lnTo>
                  <a:pt x="9290259" y="3078781"/>
                </a:lnTo>
                <a:lnTo>
                  <a:pt x="9290259" y="3079860"/>
                </a:lnTo>
                <a:lnTo>
                  <a:pt x="9292417" y="3079860"/>
                </a:lnTo>
                <a:close/>
                <a:moveTo>
                  <a:pt x="8262806" y="3076488"/>
                </a:moveTo>
                <a:lnTo>
                  <a:pt x="8262806" y="3078646"/>
                </a:lnTo>
                <a:lnTo>
                  <a:pt x="8266043" y="3078646"/>
                </a:lnTo>
                <a:lnTo>
                  <a:pt x="8266043" y="3076488"/>
                </a:lnTo>
                <a:close/>
                <a:moveTo>
                  <a:pt x="9196791" y="3075679"/>
                </a:moveTo>
                <a:lnTo>
                  <a:pt x="9194633" y="3077702"/>
                </a:lnTo>
                <a:lnTo>
                  <a:pt x="9196791" y="3079860"/>
                </a:lnTo>
                <a:lnTo>
                  <a:pt x="9197870" y="3079860"/>
                </a:lnTo>
                <a:lnTo>
                  <a:pt x="9197870" y="3075679"/>
                </a:lnTo>
                <a:close/>
                <a:moveTo>
                  <a:pt x="7744628" y="3075139"/>
                </a:moveTo>
                <a:lnTo>
                  <a:pt x="7743549" y="3076218"/>
                </a:lnTo>
                <a:lnTo>
                  <a:pt x="7743549" y="3077297"/>
                </a:lnTo>
                <a:lnTo>
                  <a:pt x="7746786" y="3077297"/>
                </a:lnTo>
                <a:close/>
                <a:moveTo>
                  <a:pt x="6239678" y="3075139"/>
                </a:moveTo>
                <a:lnTo>
                  <a:pt x="6238599" y="3076218"/>
                </a:lnTo>
                <a:lnTo>
                  <a:pt x="6238599" y="3077297"/>
                </a:lnTo>
                <a:lnTo>
                  <a:pt x="6241836" y="3077297"/>
                </a:lnTo>
                <a:close/>
                <a:moveTo>
                  <a:pt x="9190317" y="3074600"/>
                </a:moveTo>
                <a:cubicBezTo>
                  <a:pt x="9188518" y="3074600"/>
                  <a:pt x="9184247" y="3079905"/>
                  <a:pt x="9177504" y="3090515"/>
                </a:cubicBezTo>
                <a:cubicBezTo>
                  <a:pt x="9177504" y="3093842"/>
                  <a:pt x="9179976" y="3098068"/>
                  <a:pt x="9184922" y="3103194"/>
                </a:cubicBezTo>
                <a:lnTo>
                  <a:pt x="9184922" y="3104273"/>
                </a:lnTo>
                <a:cubicBezTo>
                  <a:pt x="9182134" y="3107150"/>
                  <a:pt x="9180740" y="3114613"/>
                  <a:pt x="9180740" y="3126662"/>
                </a:cubicBezTo>
                <a:lnTo>
                  <a:pt x="9181820" y="3138261"/>
                </a:lnTo>
                <a:lnTo>
                  <a:pt x="9178582" y="3143656"/>
                </a:lnTo>
                <a:lnTo>
                  <a:pt x="9178582" y="3147837"/>
                </a:lnTo>
                <a:lnTo>
                  <a:pt x="9180740" y="3156334"/>
                </a:lnTo>
                <a:lnTo>
                  <a:pt x="9180740" y="3160651"/>
                </a:lnTo>
                <a:lnTo>
                  <a:pt x="9178582" y="3160651"/>
                </a:lnTo>
                <a:lnTo>
                  <a:pt x="9178582" y="3162808"/>
                </a:lnTo>
                <a:cubicBezTo>
                  <a:pt x="9180740" y="3162808"/>
                  <a:pt x="9181820" y="3163483"/>
                  <a:pt x="9181820" y="3164832"/>
                </a:cubicBezTo>
                <a:lnTo>
                  <a:pt x="9181820" y="3173464"/>
                </a:lnTo>
                <a:cubicBezTo>
                  <a:pt x="9181820" y="3176611"/>
                  <a:pt x="9180381" y="3179443"/>
                  <a:pt x="9177504" y="3181961"/>
                </a:cubicBezTo>
                <a:lnTo>
                  <a:pt x="9182899" y="3226605"/>
                </a:lnTo>
                <a:lnTo>
                  <a:pt x="9184922" y="3226605"/>
                </a:lnTo>
                <a:lnTo>
                  <a:pt x="9191396" y="3200978"/>
                </a:lnTo>
                <a:lnTo>
                  <a:pt x="9190317" y="3196797"/>
                </a:lnTo>
                <a:lnTo>
                  <a:pt x="9194633" y="3183984"/>
                </a:lnTo>
                <a:lnTo>
                  <a:pt x="9192475" y="3177645"/>
                </a:lnTo>
                <a:lnTo>
                  <a:pt x="9193554" y="3176566"/>
                </a:lnTo>
                <a:lnTo>
                  <a:pt x="9193554" y="3175487"/>
                </a:lnTo>
                <a:cubicBezTo>
                  <a:pt x="9191576" y="3175487"/>
                  <a:pt x="9190137" y="3171935"/>
                  <a:pt x="9189238" y="3164832"/>
                </a:cubicBezTo>
                <a:lnTo>
                  <a:pt x="9192475" y="3163887"/>
                </a:lnTo>
                <a:lnTo>
                  <a:pt x="9190317" y="3159571"/>
                </a:lnTo>
                <a:lnTo>
                  <a:pt x="9194633" y="3135159"/>
                </a:lnTo>
                <a:lnTo>
                  <a:pt x="9192475" y="3133001"/>
                </a:lnTo>
                <a:lnTo>
                  <a:pt x="9193554" y="3125583"/>
                </a:lnTo>
                <a:lnTo>
                  <a:pt x="9192475" y="3119244"/>
                </a:lnTo>
                <a:lnTo>
                  <a:pt x="9194633" y="3114928"/>
                </a:lnTo>
                <a:lnTo>
                  <a:pt x="9193554" y="3110747"/>
                </a:lnTo>
                <a:lnTo>
                  <a:pt x="9194633" y="3107510"/>
                </a:lnTo>
                <a:lnTo>
                  <a:pt x="9193554" y="3104273"/>
                </a:lnTo>
                <a:lnTo>
                  <a:pt x="9194633" y="3104273"/>
                </a:lnTo>
                <a:cubicBezTo>
                  <a:pt x="9193194" y="3100586"/>
                  <a:pt x="9192475" y="3093168"/>
                  <a:pt x="9192475" y="3082018"/>
                </a:cubicBezTo>
                <a:lnTo>
                  <a:pt x="9193554" y="3082018"/>
                </a:lnTo>
                <a:close/>
                <a:moveTo>
                  <a:pt x="5269951" y="3074330"/>
                </a:moveTo>
                <a:cubicBezTo>
                  <a:pt x="5265456" y="3076848"/>
                  <a:pt x="5262219" y="3080445"/>
                  <a:pt x="5260240" y="3085120"/>
                </a:cubicBezTo>
                <a:lnTo>
                  <a:pt x="5260240" y="3086199"/>
                </a:lnTo>
                <a:lnTo>
                  <a:pt x="5265635" y="3081883"/>
                </a:lnTo>
                <a:lnTo>
                  <a:pt x="5267793" y="3081883"/>
                </a:lnTo>
                <a:cubicBezTo>
                  <a:pt x="5267793" y="3085480"/>
                  <a:pt x="5270311" y="3087278"/>
                  <a:pt x="5275347" y="3087278"/>
                </a:cubicBezTo>
                <a:lnTo>
                  <a:pt x="5276426" y="3086199"/>
                </a:lnTo>
                <a:lnTo>
                  <a:pt x="5276426" y="3084041"/>
                </a:lnTo>
                <a:lnTo>
                  <a:pt x="5269951" y="3077567"/>
                </a:lnTo>
                <a:cubicBezTo>
                  <a:pt x="5273548" y="3076668"/>
                  <a:pt x="5275347" y="3075589"/>
                  <a:pt x="5275347" y="3074330"/>
                </a:cubicBezTo>
                <a:close/>
                <a:moveTo>
                  <a:pt x="5063052" y="3074330"/>
                </a:moveTo>
                <a:lnTo>
                  <a:pt x="5063052" y="3075409"/>
                </a:lnTo>
                <a:lnTo>
                  <a:pt x="5060894" y="3078646"/>
                </a:lnTo>
                <a:lnTo>
                  <a:pt x="5060894" y="3080804"/>
                </a:lnTo>
                <a:cubicBezTo>
                  <a:pt x="5063232" y="3080804"/>
                  <a:pt x="5064671" y="3084401"/>
                  <a:pt x="5065211" y="3091594"/>
                </a:cubicBezTo>
                <a:lnTo>
                  <a:pt x="5064131" y="3092673"/>
                </a:lnTo>
                <a:lnTo>
                  <a:pt x="5055499" y="3092673"/>
                </a:lnTo>
                <a:lnTo>
                  <a:pt x="5042551" y="3088357"/>
                </a:lnTo>
                <a:lnTo>
                  <a:pt x="5037156" y="3089436"/>
                </a:lnTo>
                <a:lnTo>
                  <a:pt x="5036077" y="3088357"/>
                </a:lnTo>
                <a:lnTo>
                  <a:pt x="5036077" y="3086199"/>
                </a:lnTo>
                <a:cubicBezTo>
                  <a:pt x="5036077" y="3084761"/>
                  <a:pt x="5038235" y="3084041"/>
                  <a:pt x="5042551" y="3084041"/>
                </a:cubicBezTo>
                <a:cubicBezTo>
                  <a:pt x="5052802" y="3077567"/>
                  <a:pt x="5059636" y="3074330"/>
                  <a:pt x="5063052" y="3074330"/>
                </a:cubicBezTo>
                <a:close/>
                <a:moveTo>
                  <a:pt x="8612929" y="3074060"/>
                </a:moveTo>
                <a:lnTo>
                  <a:pt x="8612929" y="3075139"/>
                </a:lnTo>
                <a:lnTo>
                  <a:pt x="8616166" y="3076218"/>
                </a:lnTo>
                <a:lnTo>
                  <a:pt x="8616166" y="3074060"/>
                </a:lnTo>
                <a:close/>
                <a:moveTo>
                  <a:pt x="9294575" y="3073521"/>
                </a:moveTo>
                <a:lnTo>
                  <a:pt x="9294575" y="3076623"/>
                </a:lnTo>
                <a:lnTo>
                  <a:pt x="9296733" y="3076623"/>
                </a:lnTo>
                <a:lnTo>
                  <a:pt x="9296733" y="3075679"/>
                </a:lnTo>
                <a:close/>
                <a:moveTo>
                  <a:pt x="1240827" y="3073386"/>
                </a:moveTo>
                <a:lnTo>
                  <a:pt x="1240827" y="3075544"/>
                </a:lnTo>
                <a:lnTo>
                  <a:pt x="1241908" y="3082018"/>
                </a:lnTo>
                <a:lnTo>
                  <a:pt x="1242985" y="3082018"/>
                </a:lnTo>
                <a:lnTo>
                  <a:pt x="1242985" y="3078781"/>
                </a:lnTo>
                <a:lnTo>
                  <a:pt x="1241908" y="3073386"/>
                </a:lnTo>
                <a:close/>
                <a:moveTo>
                  <a:pt x="5706799" y="3072981"/>
                </a:moveTo>
                <a:lnTo>
                  <a:pt x="5706799" y="3074060"/>
                </a:lnTo>
                <a:lnTo>
                  <a:pt x="5708957" y="3074060"/>
                </a:lnTo>
                <a:lnTo>
                  <a:pt x="5708957" y="3072981"/>
                </a:lnTo>
                <a:close/>
                <a:moveTo>
                  <a:pt x="3697025" y="3072981"/>
                </a:moveTo>
                <a:lnTo>
                  <a:pt x="3697025" y="3074060"/>
                </a:lnTo>
                <a:lnTo>
                  <a:pt x="3699183" y="3074060"/>
                </a:lnTo>
                <a:lnTo>
                  <a:pt x="3699183" y="3072981"/>
                </a:lnTo>
                <a:close/>
                <a:moveTo>
                  <a:pt x="4067109" y="3072577"/>
                </a:moveTo>
                <a:lnTo>
                  <a:pt x="4067109" y="3075679"/>
                </a:lnTo>
                <a:lnTo>
                  <a:pt x="4068188" y="3075679"/>
                </a:lnTo>
                <a:lnTo>
                  <a:pt x="4068188" y="3072577"/>
                </a:lnTo>
                <a:close/>
                <a:moveTo>
                  <a:pt x="9091453" y="3072442"/>
                </a:moveTo>
                <a:cubicBezTo>
                  <a:pt x="9089744" y="3074600"/>
                  <a:pt x="9086912" y="3075679"/>
                  <a:pt x="9082956" y="3075679"/>
                </a:cubicBezTo>
                <a:lnTo>
                  <a:pt x="9085114" y="3077702"/>
                </a:lnTo>
                <a:cubicBezTo>
                  <a:pt x="9087721" y="3075634"/>
                  <a:pt x="9092352" y="3074600"/>
                  <a:pt x="9099006" y="3074600"/>
                </a:cubicBezTo>
                <a:lnTo>
                  <a:pt x="9096848" y="3072442"/>
                </a:lnTo>
                <a:close/>
                <a:moveTo>
                  <a:pt x="2684679" y="3072149"/>
                </a:moveTo>
                <a:lnTo>
                  <a:pt x="2684679" y="3074307"/>
                </a:lnTo>
                <a:lnTo>
                  <a:pt x="2685760" y="3074307"/>
                </a:lnTo>
                <a:lnTo>
                  <a:pt x="2685760" y="3072149"/>
                </a:lnTo>
                <a:close/>
                <a:moveTo>
                  <a:pt x="7769445" y="3071902"/>
                </a:moveTo>
                <a:lnTo>
                  <a:pt x="7770524" y="3071902"/>
                </a:lnTo>
                <a:lnTo>
                  <a:pt x="7770524" y="3072898"/>
                </a:lnTo>
                <a:lnTo>
                  <a:pt x="7769445" y="3072027"/>
                </a:lnTo>
                <a:close/>
                <a:moveTo>
                  <a:pt x="6264495" y="3071902"/>
                </a:moveTo>
                <a:lnTo>
                  <a:pt x="6265574" y="3071902"/>
                </a:lnTo>
                <a:lnTo>
                  <a:pt x="6265574" y="3072898"/>
                </a:lnTo>
                <a:lnTo>
                  <a:pt x="6264495" y="3072027"/>
                </a:lnTo>
                <a:close/>
                <a:moveTo>
                  <a:pt x="9116270" y="3071363"/>
                </a:moveTo>
                <a:cubicBezTo>
                  <a:pt x="9118428" y="3074060"/>
                  <a:pt x="9119507" y="3076533"/>
                  <a:pt x="9119507" y="3078781"/>
                </a:cubicBezTo>
                <a:lnTo>
                  <a:pt x="9119507" y="3082018"/>
                </a:lnTo>
                <a:lnTo>
                  <a:pt x="9116270" y="3085120"/>
                </a:lnTo>
                <a:lnTo>
                  <a:pt x="9100085" y="3075679"/>
                </a:lnTo>
                <a:lnTo>
                  <a:pt x="9100085" y="3077702"/>
                </a:lnTo>
                <a:lnTo>
                  <a:pt x="9108717" y="3083097"/>
                </a:lnTo>
                <a:lnTo>
                  <a:pt x="9116270" y="3087278"/>
                </a:lnTo>
                <a:cubicBezTo>
                  <a:pt x="9119057" y="3087278"/>
                  <a:pt x="9120451" y="3092583"/>
                  <a:pt x="9120451" y="3103194"/>
                </a:cubicBezTo>
                <a:lnTo>
                  <a:pt x="9118428" y="3105352"/>
                </a:lnTo>
                <a:lnTo>
                  <a:pt x="9120451" y="3122346"/>
                </a:lnTo>
                <a:lnTo>
                  <a:pt x="9120451" y="3136238"/>
                </a:lnTo>
                <a:lnTo>
                  <a:pt x="9117349" y="3140419"/>
                </a:lnTo>
                <a:lnTo>
                  <a:pt x="9117349" y="3141498"/>
                </a:lnTo>
                <a:lnTo>
                  <a:pt x="9118428" y="3141498"/>
                </a:lnTo>
                <a:lnTo>
                  <a:pt x="9123688" y="3137317"/>
                </a:lnTo>
                <a:lnTo>
                  <a:pt x="9124767" y="3137317"/>
                </a:lnTo>
                <a:lnTo>
                  <a:pt x="9128004" y="3139340"/>
                </a:lnTo>
                <a:cubicBezTo>
                  <a:pt x="9131061" y="3139340"/>
                  <a:pt x="9133579" y="3137947"/>
                  <a:pt x="9135557" y="3135159"/>
                </a:cubicBezTo>
                <a:lnTo>
                  <a:pt x="9134478" y="3134080"/>
                </a:lnTo>
                <a:lnTo>
                  <a:pt x="9134478" y="3133001"/>
                </a:lnTo>
                <a:lnTo>
                  <a:pt x="9136636" y="3126662"/>
                </a:lnTo>
                <a:lnTo>
                  <a:pt x="9134478" y="3111691"/>
                </a:lnTo>
                <a:lnTo>
                  <a:pt x="9135557" y="3105352"/>
                </a:lnTo>
                <a:lnTo>
                  <a:pt x="9134478" y="3102249"/>
                </a:lnTo>
                <a:lnTo>
                  <a:pt x="9135557" y="3095775"/>
                </a:lnTo>
                <a:lnTo>
                  <a:pt x="9135557" y="3090515"/>
                </a:lnTo>
                <a:lnTo>
                  <a:pt x="9132320" y="3086199"/>
                </a:lnTo>
                <a:cubicBezTo>
                  <a:pt x="9132320" y="3083951"/>
                  <a:pt x="9133399" y="3081479"/>
                  <a:pt x="9135557" y="3078781"/>
                </a:cubicBezTo>
                <a:lnTo>
                  <a:pt x="9135557" y="3076623"/>
                </a:lnTo>
                <a:lnTo>
                  <a:pt x="9134478" y="3075679"/>
                </a:lnTo>
                <a:lnTo>
                  <a:pt x="9134478" y="3074600"/>
                </a:lnTo>
                <a:lnTo>
                  <a:pt x="9129083" y="3075679"/>
                </a:lnTo>
                <a:lnTo>
                  <a:pt x="9124767" y="3075679"/>
                </a:lnTo>
                <a:lnTo>
                  <a:pt x="9118428" y="3071363"/>
                </a:lnTo>
                <a:close/>
                <a:moveTo>
                  <a:pt x="9216078" y="3070284"/>
                </a:moveTo>
                <a:lnTo>
                  <a:pt x="9216078" y="3073521"/>
                </a:lnTo>
                <a:lnTo>
                  <a:pt x="9218236" y="3073521"/>
                </a:lnTo>
                <a:lnTo>
                  <a:pt x="9219315" y="3070284"/>
                </a:lnTo>
                <a:close/>
                <a:moveTo>
                  <a:pt x="8703700" y="3069744"/>
                </a:moveTo>
                <a:lnTo>
                  <a:pt x="8703700" y="3070823"/>
                </a:lnTo>
                <a:lnTo>
                  <a:pt x="8705993" y="3070823"/>
                </a:lnTo>
                <a:lnTo>
                  <a:pt x="8705993" y="3069744"/>
                </a:lnTo>
                <a:close/>
                <a:moveTo>
                  <a:pt x="4063872" y="3069340"/>
                </a:moveTo>
                <a:lnTo>
                  <a:pt x="4066030" y="3071498"/>
                </a:lnTo>
                <a:lnTo>
                  <a:pt x="4066030" y="3069340"/>
                </a:lnTo>
                <a:close/>
                <a:moveTo>
                  <a:pt x="6664792" y="3068261"/>
                </a:moveTo>
                <a:lnTo>
                  <a:pt x="6668029" y="3068261"/>
                </a:lnTo>
                <a:cubicBezTo>
                  <a:pt x="6678999" y="3070509"/>
                  <a:pt x="6684484" y="3072262"/>
                  <a:pt x="6684484" y="3073521"/>
                </a:cubicBezTo>
                <a:lnTo>
                  <a:pt x="6675717" y="3081883"/>
                </a:lnTo>
                <a:lnTo>
                  <a:pt x="6669108" y="3081883"/>
                </a:lnTo>
                <a:cubicBezTo>
                  <a:pt x="6665062" y="3081883"/>
                  <a:pt x="6661420" y="3079455"/>
                  <a:pt x="6658183" y="3074600"/>
                </a:cubicBezTo>
                <a:lnTo>
                  <a:pt x="6658183" y="3073521"/>
                </a:lnTo>
                <a:close/>
                <a:moveTo>
                  <a:pt x="6653732" y="3068261"/>
                </a:moveTo>
                <a:lnTo>
                  <a:pt x="6656025" y="3070284"/>
                </a:lnTo>
                <a:lnTo>
                  <a:pt x="6656025" y="3075544"/>
                </a:lnTo>
                <a:cubicBezTo>
                  <a:pt x="6656025" y="3077522"/>
                  <a:pt x="6652339" y="3078961"/>
                  <a:pt x="6644965" y="3079860"/>
                </a:cubicBezTo>
                <a:lnTo>
                  <a:pt x="6640649" y="3079860"/>
                </a:lnTo>
                <a:lnTo>
                  <a:pt x="6634040" y="3078781"/>
                </a:lnTo>
                <a:lnTo>
                  <a:pt x="6629589" y="3079860"/>
                </a:lnTo>
                <a:cubicBezTo>
                  <a:pt x="6624104" y="3079860"/>
                  <a:pt x="6620463" y="3078107"/>
                  <a:pt x="6618664" y="3074600"/>
                </a:cubicBezTo>
                <a:lnTo>
                  <a:pt x="6618664" y="3073521"/>
                </a:lnTo>
                <a:cubicBezTo>
                  <a:pt x="6618664" y="3072082"/>
                  <a:pt x="6621227" y="3070644"/>
                  <a:pt x="6626352" y="3069205"/>
                </a:cubicBezTo>
                <a:lnTo>
                  <a:pt x="6634040" y="3070284"/>
                </a:lnTo>
                <a:close/>
                <a:moveTo>
                  <a:pt x="9250471" y="3067182"/>
                </a:moveTo>
                <a:cubicBezTo>
                  <a:pt x="9250471" y="3069789"/>
                  <a:pt x="9247279" y="3071543"/>
                  <a:pt x="9240895" y="3072442"/>
                </a:cubicBezTo>
                <a:cubicBezTo>
                  <a:pt x="9240895" y="3074600"/>
                  <a:pt x="9240176" y="3075679"/>
                  <a:pt x="9238737" y="3075679"/>
                </a:cubicBezTo>
                <a:lnTo>
                  <a:pt x="9241974" y="3087278"/>
                </a:lnTo>
                <a:cubicBezTo>
                  <a:pt x="9241974" y="3092224"/>
                  <a:pt x="9240176" y="3094696"/>
                  <a:pt x="9236579" y="3094696"/>
                </a:cubicBezTo>
                <a:lnTo>
                  <a:pt x="9236579" y="3096854"/>
                </a:lnTo>
                <a:cubicBezTo>
                  <a:pt x="9239456" y="3096854"/>
                  <a:pt x="9240895" y="3097933"/>
                  <a:pt x="9240895" y="3100091"/>
                </a:cubicBezTo>
                <a:lnTo>
                  <a:pt x="9237658" y="3105352"/>
                </a:lnTo>
                <a:lnTo>
                  <a:pt x="9240895" y="3110747"/>
                </a:lnTo>
                <a:lnTo>
                  <a:pt x="9240895" y="3111691"/>
                </a:lnTo>
                <a:lnTo>
                  <a:pt x="9239816" y="3117086"/>
                </a:lnTo>
                <a:lnTo>
                  <a:pt x="9240895" y="3118165"/>
                </a:lnTo>
                <a:lnTo>
                  <a:pt x="9246290" y="3117086"/>
                </a:lnTo>
                <a:lnTo>
                  <a:pt x="9248313" y="3117086"/>
                </a:lnTo>
                <a:lnTo>
                  <a:pt x="9251550" y="3120323"/>
                </a:lnTo>
                <a:cubicBezTo>
                  <a:pt x="9251550" y="3125448"/>
                  <a:pt x="9250471" y="3128280"/>
                  <a:pt x="9248313" y="3128820"/>
                </a:cubicBezTo>
                <a:lnTo>
                  <a:pt x="9247234" y="3128820"/>
                </a:lnTo>
                <a:lnTo>
                  <a:pt x="9247234" y="3126662"/>
                </a:lnTo>
                <a:cubicBezTo>
                  <a:pt x="9244087" y="3126662"/>
                  <a:pt x="9240895" y="3127696"/>
                  <a:pt x="9237658" y="3129764"/>
                </a:cubicBezTo>
                <a:lnTo>
                  <a:pt x="9239816" y="3136238"/>
                </a:lnTo>
                <a:lnTo>
                  <a:pt x="9238737" y="3142577"/>
                </a:lnTo>
                <a:cubicBezTo>
                  <a:pt x="9240176" y="3142577"/>
                  <a:pt x="9241255" y="3144690"/>
                  <a:pt x="9241974" y="3148917"/>
                </a:cubicBezTo>
                <a:lnTo>
                  <a:pt x="9236579" y="3158492"/>
                </a:lnTo>
                <a:lnTo>
                  <a:pt x="9240895" y="3162808"/>
                </a:lnTo>
                <a:lnTo>
                  <a:pt x="9240895" y="3168069"/>
                </a:lnTo>
                <a:cubicBezTo>
                  <a:pt x="9240895" y="3169507"/>
                  <a:pt x="9239816" y="3170227"/>
                  <a:pt x="9237658" y="3170227"/>
                </a:cubicBezTo>
                <a:lnTo>
                  <a:pt x="9238737" y="3171306"/>
                </a:lnTo>
                <a:lnTo>
                  <a:pt x="9238737" y="3175487"/>
                </a:lnTo>
                <a:lnTo>
                  <a:pt x="9237658" y="3180882"/>
                </a:lnTo>
                <a:lnTo>
                  <a:pt x="9243053" y="3185063"/>
                </a:lnTo>
                <a:lnTo>
                  <a:pt x="9259103" y="3179803"/>
                </a:lnTo>
                <a:lnTo>
                  <a:pt x="9266656" y="3181961"/>
                </a:lnTo>
                <a:lnTo>
                  <a:pt x="9266656" y="3180882"/>
                </a:lnTo>
                <a:lnTo>
                  <a:pt x="9267735" y="3174408"/>
                </a:lnTo>
                <a:cubicBezTo>
                  <a:pt x="9264858" y="3174408"/>
                  <a:pt x="9263419" y="3173733"/>
                  <a:pt x="9263419" y="3172385"/>
                </a:cubicBezTo>
                <a:lnTo>
                  <a:pt x="9263419" y="3171306"/>
                </a:lnTo>
                <a:cubicBezTo>
                  <a:pt x="9263419" y="3169867"/>
                  <a:pt x="9264498" y="3169148"/>
                  <a:pt x="9266656" y="3169148"/>
                </a:cubicBezTo>
                <a:cubicBezTo>
                  <a:pt x="9265937" y="3159796"/>
                  <a:pt x="9264858" y="3154491"/>
                  <a:pt x="9263419" y="3153232"/>
                </a:cubicBezTo>
                <a:lnTo>
                  <a:pt x="9263419" y="3149995"/>
                </a:lnTo>
                <a:lnTo>
                  <a:pt x="9267735" y="3135159"/>
                </a:lnTo>
                <a:cubicBezTo>
                  <a:pt x="9266297" y="3135159"/>
                  <a:pt x="9265577" y="3134080"/>
                  <a:pt x="9265577" y="3131922"/>
                </a:cubicBezTo>
                <a:lnTo>
                  <a:pt x="9263419" y="3127741"/>
                </a:lnTo>
                <a:lnTo>
                  <a:pt x="9261261" y="3127741"/>
                </a:lnTo>
                <a:lnTo>
                  <a:pt x="9251550" y="3131922"/>
                </a:lnTo>
                <a:lnTo>
                  <a:pt x="9250471" y="3128820"/>
                </a:lnTo>
                <a:cubicBezTo>
                  <a:pt x="9252269" y="3123155"/>
                  <a:pt x="9253708" y="3120323"/>
                  <a:pt x="9254787" y="3120323"/>
                </a:cubicBezTo>
                <a:lnTo>
                  <a:pt x="9265577" y="3121267"/>
                </a:lnTo>
                <a:lnTo>
                  <a:pt x="9263419" y="3116007"/>
                </a:lnTo>
                <a:lnTo>
                  <a:pt x="9268814" y="3107510"/>
                </a:lnTo>
                <a:lnTo>
                  <a:pt x="9268814" y="3106431"/>
                </a:lnTo>
                <a:cubicBezTo>
                  <a:pt x="9266656" y="3103823"/>
                  <a:pt x="9265577" y="3101350"/>
                  <a:pt x="9265577" y="3099012"/>
                </a:cubicBezTo>
                <a:lnTo>
                  <a:pt x="9265577" y="3093752"/>
                </a:lnTo>
                <a:cubicBezTo>
                  <a:pt x="9263419" y="3093752"/>
                  <a:pt x="9262340" y="3093033"/>
                  <a:pt x="9262340" y="3091595"/>
                </a:cubicBezTo>
                <a:lnTo>
                  <a:pt x="9262340" y="3089436"/>
                </a:lnTo>
                <a:lnTo>
                  <a:pt x="9264498" y="3086199"/>
                </a:lnTo>
                <a:cubicBezTo>
                  <a:pt x="9262340" y="3083592"/>
                  <a:pt x="9261261" y="3081119"/>
                  <a:pt x="9261261" y="3078781"/>
                </a:cubicBezTo>
                <a:cubicBezTo>
                  <a:pt x="9261261" y="3076893"/>
                  <a:pt x="9263419" y="3073701"/>
                  <a:pt x="9267735" y="3069205"/>
                </a:cubicBezTo>
                <a:lnTo>
                  <a:pt x="9265577" y="3067182"/>
                </a:lnTo>
                <a:lnTo>
                  <a:pt x="9264498" y="3068126"/>
                </a:lnTo>
                <a:lnTo>
                  <a:pt x="9263419" y="3068126"/>
                </a:lnTo>
                <a:close/>
                <a:moveTo>
                  <a:pt x="7737075" y="3066507"/>
                </a:moveTo>
                <a:cubicBezTo>
                  <a:pt x="7737075" y="3067946"/>
                  <a:pt x="7735996" y="3068665"/>
                  <a:pt x="7733838" y="3068665"/>
                </a:cubicBezTo>
                <a:lnTo>
                  <a:pt x="7733838" y="3069744"/>
                </a:lnTo>
                <a:lnTo>
                  <a:pt x="7735996" y="3069744"/>
                </a:lnTo>
                <a:cubicBezTo>
                  <a:pt x="7735996" y="3068306"/>
                  <a:pt x="7737075" y="3067586"/>
                  <a:pt x="7739233" y="3067586"/>
                </a:cubicBezTo>
                <a:lnTo>
                  <a:pt x="7739233" y="3066507"/>
                </a:lnTo>
                <a:close/>
                <a:moveTo>
                  <a:pt x="6232125" y="3066507"/>
                </a:moveTo>
                <a:cubicBezTo>
                  <a:pt x="6232125" y="3067946"/>
                  <a:pt x="6231046" y="3068665"/>
                  <a:pt x="6228888" y="3068665"/>
                </a:cubicBezTo>
                <a:lnTo>
                  <a:pt x="6228888" y="3069744"/>
                </a:lnTo>
                <a:lnTo>
                  <a:pt x="6231046" y="3069744"/>
                </a:lnTo>
                <a:cubicBezTo>
                  <a:pt x="6231046" y="3068306"/>
                  <a:pt x="6232125" y="3067586"/>
                  <a:pt x="6234283" y="3067586"/>
                </a:cubicBezTo>
                <a:lnTo>
                  <a:pt x="6234283" y="3066507"/>
                </a:lnTo>
                <a:close/>
                <a:moveTo>
                  <a:pt x="1722993" y="3065024"/>
                </a:moveTo>
                <a:lnTo>
                  <a:pt x="1717733" y="3067182"/>
                </a:lnTo>
                <a:lnTo>
                  <a:pt x="1719756" y="3069340"/>
                </a:lnTo>
                <a:lnTo>
                  <a:pt x="1724074" y="3068261"/>
                </a:lnTo>
                <a:lnTo>
                  <a:pt x="1724074" y="3065024"/>
                </a:lnTo>
                <a:close/>
                <a:moveTo>
                  <a:pt x="2587030" y="3064596"/>
                </a:moveTo>
                <a:lnTo>
                  <a:pt x="2587030" y="3065675"/>
                </a:lnTo>
                <a:lnTo>
                  <a:pt x="2589187" y="3065675"/>
                </a:lnTo>
                <a:lnTo>
                  <a:pt x="2589187" y="3064596"/>
                </a:lnTo>
                <a:close/>
                <a:moveTo>
                  <a:pt x="5703562" y="3064349"/>
                </a:moveTo>
                <a:lnTo>
                  <a:pt x="5705720" y="3064349"/>
                </a:lnTo>
                <a:lnTo>
                  <a:pt x="5705720" y="3066507"/>
                </a:lnTo>
                <a:lnTo>
                  <a:pt x="5712194" y="3066507"/>
                </a:lnTo>
                <a:lnTo>
                  <a:pt x="5715431" y="3064349"/>
                </a:lnTo>
                <a:cubicBezTo>
                  <a:pt x="5721006" y="3068306"/>
                  <a:pt x="5728919" y="3071183"/>
                  <a:pt x="5739169" y="3072981"/>
                </a:cubicBezTo>
                <a:lnTo>
                  <a:pt x="5739169" y="3078376"/>
                </a:lnTo>
                <a:lnTo>
                  <a:pt x="5742406" y="3075139"/>
                </a:lnTo>
                <a:cubicBezTo>
                  <a:pt x="5748521" y="3076938"/>
                  <a:pt x="5756793" y="3082333"/>
                  <a:pt x="5767223" y="3091324"/>
                </a:cubicBezTo>
                <a:lnTo>
                  <a:pt x="5768302" y="3090245"/>
                </a:lnTo>
                <a:lnTo>
                  <a:pt x="5770460" y="3093482"/>
                </a:lnTo>
                <a:lnTo>
                  <a:pt x="5769381" y="3096719"/>
                </a:lnTo>
                <a:lnTo>
                  <a:pt x="5771539" y="3115063"/>
                </a:lnTo>
                <a:cubicBezTo>
                  <a:pt x="5765965" y="3128730"/>
                  <a:pt x="5758771" y="3135564"/>
                  <a:pt x="5749959" y="3135564"/>
                </a:cubicBezTo>
                <a:lnTo>
                  <a:pt x="5748880" y="3134485"/>
                </a:lnTo>
                <a:lnTo>
                  <a:pt x="5747801" y="3134485"/>
                </a:lnTo>
                <a:lnTo>
                  <a:pt x="5745643" y="3136643"/>
                </a:lnTo>
                <a:cubicBezTo>
                  <a:pt x="5731976" y="3131967"/>
                  <a:pt x="5725142" y="3124054"/>
                  <a:pt x="5725142" y="3112905"/>
                </a:cubicBezTo>
                <a:cubicBezTo>
                  <a:pt x="5723524" y="3099777"/>
                  <a:pt x="5715971" y="3086469"/>
                  <a:pt x="5702483" y="3072981"/>
                </a:cubicBezTo>
                <a:lnTo>
                  <a:pt x="5702483" y="3071902"/>
                </a:lnTo>
                <a:lnTo>
                  <a:pt x="5704641" y="3069744"/>
                </a:lnTo>
                <a:lnTo>
                  <a:pt x="5704641" y="3067586"/>
                </a:lnTo>
                <a:lnTo>
                  <a:pt x="5701404" y="3069744"/>
                </a:lnTo>
                <a:lnTo>
                  <a:pt x="5700325" y="3069744"/>
                </a:lnTo>
                <a:lnTo>
                  <a:pt x="5700325" y="3067586"/>
                </a:lnTo>
                <a:close/>
                <a:moveTo>
                  <a:pt x="3693788" y="3064349"/>
                </a:moveTo>
                <a:lnTo>
                  <a:pt x="3695946" y="3064349"/>
                </a:lnTo>
                <a:lnTo>
                  <a:pt x="3695946" y="3066507"/>
                </a:lnTo>
                <a:lnTo>
                  <a:pt x="3702420" y="3066507"/>
                </a:lnTo>
                <a:lnTo>
                  <a:pt x="3705657" y="3064349"/>
                </a:lnTo>
                <a:cubicBezTo>
                  <a:pt x="3711231" y="3068306"/>
                  <a:pt x="3719144" y="3071183"/>
                  <a:pt x="3729395" y="3072981"/>
                </a:cubicBezTo>
                <a:lnTo>
                  <a:pt x="3729395" y="3078376"/>
                </a:lnTo>
                <a:lnTo>
                  <a:pt x="3732632" y="3075139"/>
                </a:lnTo>
                <a:cubicBezTo>
                  <a:pt x="3738746" y="3076938"/>
                  <a:pt x="3747018" y="3082333"/>
                  <a:pt x="3757449" y="3091324"/>
                </a:cubicBezTo>
                <a:lnTo>
                  <a:pt x="3758528" y="3090245"/>
                </a:lnTo>
                <a:lnTo>
                  <a:pt x="3760686" y="3093482"/>
                </a:lnTo>
                <a:lnTo>
                  <a:pt x="3759607" y="3096719"/>
                </a:lnTo>
                <a:lnTo>
                  <a:pt x="3761765" y="3115063"/>
                </a:lnTo>
                <a:cubicBezTo>
                  <a:pt x="3756190" y="3128730"/>
                  <a:pt x="3748996" y="3135564"/>
                  <a:pt x="3740185" y="3135564"/>
                </a:cubicBezTo>
                <a:lnTo>
                  <a:pt x="3739106" y="3134485"/>
                </a:lnTo>
                <a:lnTo>
                  <a:pt x="3738027" y="3134485"/>
                </a:lnTo>
                <a:lnTo>
                  <a:pt x="3735869" y="3136643"/>
                </a:lnTo>
                <a:cubicBezTo>
                  <a:pt x="3722201" y="3131967"/>
                  <a:pt x="3715368" y="3124054"/>
                  <a:pt x="3715368" y="3112905"/>
                </a:cubicBezTo>
                <a:cubicBezTo>
                  <a:pt x="3713749" y="3099777"/>
                  <a:pt x="3706196" y="3086469"/>
                  <a:pt x="3692709" y="3072981"/>
                </a:cubicBezTo>
                <a:lnTo>
                  <a:pt x="3692709" y="3071902"/>
                </a:lnTo>
                <a:lnTo>
                  <a:pt x="3694867" y="3069744"/>
                </a:lnTo>
                <a:lnTo>
                  <a:pt x="3694867" y="3067586"/>
                </a:lnTo>
                <a:lnTo>
                  <a:pt x="3691630" y="3069744"/>
                </a:lnTo>
                <a:lnTo>
                  <a:pt x="3690551" y="3069744"/>
                </a:lnTo>
                <a:lnTo>
                  <a:pt x="3690551" y="3067586"/>
                </a:lnTo>
                <a:close/>
                <a:moveTo>
                  <a:pt x="9149584" y="3063945"/>
                </a:moveTo>
                <a:lnTo>
                  <a:pt x="9149584" y="3065024"/>
                </a:lnTo>
                <a:lnTo>
                  <a:pt x="9151742" y="3065024"/>
                </a:lnTo>
                <a:lnTo>
                  <a:pt x="9151742" y="3063945"/>
                </a:lnTo>
                <a:close/>
                <a:moveTo>
                  <a:pt x="9146347" y="3063945"/>
                </a:moveTo>
                <a:lnTo>
                  <a:pt x="9146347" y="3065024"/>
                </a:lnTo>
                <a:lnTo>
                  <a:pt x="9148505" y="3065024"/>
                </a:lnTo>
                <a:lnTo>
                  <a:pt x="9148505" y="3063945"/>
                </a:lnTo>
                <a:close/>
                <a:moveTo>
                  <a:pt x="8690617" y="3062326"/>
                </a:moveTo>
                <a:lnTo>
                  <a:pt x="8689538" y="3063405"/>
                </a:lnTo>
                <a:lnTo>
                  <a:pt x="8689538" y="3066642"/>
                </a:lnTo>
                <a:lnTo>
                  <a:pt x="8690617" y="3066642"/>
                </a:lnTo>
                <a:lnTo>
                  <a:pt x="8692775" y="3064484"/>
                </a:lnTo>
                <a:close/>
                <a:moveTo>
                  <a:pt x="7750023" y="3062191"/>
                </a:moveTo>
                <a:lnTo>
                  <a:pt x="7750023" y="3063270"/>
                </a:lnTo>
                <a:lnTo>
                  <a:pt x="7752181" y="3063270"/>
                </a:lnTo>
                <a:lnTo>
                  <a:pt x="7752181" y="3062191"/>
                </a:lnTo>
                <a:close/>
                <a:moveTo>
                  <a:pt x="6245073" y="3062191"/>
                </a:moveTo>
                <a:lnTo>
                  <a:pt x="6245073" y="3063270"/>
                </a:lnTo>
                <a:lnTo>
                  <a:pt x="6247231" y="3063270"/>
                </a:lnTo>
                <a:lnTo>
                  <a:pt x="6247231" y="3062191"/>
                </a:lnTo>
                <a:close/>
                <a:moveTo>
                  <a:pt x="4257958" y="3061922"/>
                </a:moveTo>
                <a:lnTo>
                  <a:pt x="4257958" y="3062866"/>
                </a:lnTo>
                <a:lnTo>
                  <a:pt x="4261195" y="3062866"/>
                </a:lnTo>
                <a:lnTo>
                  <a:pt x="4261195" y="3061922"/>
                </a:lnTo>
                <a:close/>
                <a:moveTo>
                  <a:pt x="1749565" y="3061922"/>
                </a:moveTo>
                <a:lnTo>
                  <a:pt x="1749565" y="3065024"/>
                </a:lnTo>
                <a:lnTo>
                  <a:pt x="1750508" y="3065024"/>
                </a:lnTo>
                <a:lnTo>
                  <a:pt x="1750508" y="3061922"/>
                </a:lnTo>
                <a:close/>
                <a:moveTo>
                  <a:pt x="5122263" y="3061382"/>
                </a:moveTo>
                <a:lnTo>
                  <a:pt x="5122263" y="3063540"/>
                </a:lnTo>
                <a:lnTo>
                  <a:pt x="5124421" y="3063540"/>
                </a:lnTo>
                <a:close/>
                <a:moveTo>
                  <a:pt x="4174740" y="3060843"/>
                </a:moveTo>
                <a:lnTo>
                  <a:pt x="4176898" y="3062866"/>
                </a:lnTo>
                <a:lnTo>
                  <a:pt x="4181214" y="3062866"/>
                </a:lnTo>
                <a:lnTo>
                  <a:pt x="4181214" y="3061922"/>
                </a:lnTo>
                <a:close/>
                <a:moveTo>
                  <a:pt x="9290259" y="3060708"/>
                </a:moveTo>
                <a:lnTo>
                  <a:pt x="9290259" y="3062866"/>
                </a:lnTo>
                <a:lnTo>
                  <a:pt x="9291338" y="3062866"/>
                </a:lnTo>
                <a:lnTo>
                  <a:pt x="9291338" y="3060708"/>
                </a:lnTo>
                <a:close/>
                <a:moveTo>
                  <a:pt x="8781388" y="3060303"/>
                </a:moveTo>
                <a:lnTo>
                  <a:pt x="8781388" y="3061247"/>
                </a:lnTo>
                <a:lnTo>
                  <a:pt x="8784760" y="3062326"/>
                </a:lnTo>
                <a:lnTo>
                  <a:pt x="8786918" y="3062326"/>
                </a:lnTo>
                <a:lnTo>
                  <a:pt x="8786918" y="3061247"/>
                </a:lnTo>
                <a:lnTo>
                  <a:pt x="8782602" y="3060303"/>
                </a:lnTo>
                <a:close/>
                <a:moveTo>
                  <a:pt x="8772756" y="3060303"/>
                </a:moveTo>
                <a:lnTo>
                  <a:pt x="8772756" y="3063405"/>
                </a:lnTo>
                <a:lnTo>
                  <a:pt x="8774914" y="3061247"/>
                </a:lnTo>
                <a:lnTo>
                  <a:pt x="8775993" y="3062326"/>
                </a:lnTo>
                <a:lnTo>
                  <a:pt x="8780309" y="3062326"/>
                </a:lnTo>
                <a:lnTo>
                  <a:pt x="8778151" y="3060303"/>
                </a:lnTo>
                <a:close/>
                <a:moveTo>
                  <a:pt x="2617376" y="3060280"/>
                </a:moveTo>
                <a:lnTo>
                  <a:pt x="2617376" y="3061359"/>
                </a:lnTo>
                <a:lnTo>
                  <a:pt x="2620613" y="3062438"/>
                </a:lnTo>
                <a:lnTo>
                  <a:pt x="2620613" y="3060280"/>
                </a:lnTo>
                <a:close/>
                <a:moveTo>
                  <a:pt x="8282498" y="3058954"/>
                </a:moveTo>
                <a:lnTo>
                  <a:pt x="8282498" y="3060033"/>
                </a:lnTo>
                <a:lnTo>
                  <a:pt x="8285735" y="3060033"/>
                </a:lnTo>
                <a:lnTo>
                  <a:pt x="8285735" y="3058954"/>
                </a:lnTo>
                <a:close/>
                <a:moveTo>
                  <a:pt x="7744628" y="3058954"/>
                </a:moveTo>
                <a:lnTo>
                  <a:pt x="7753260" y="3058954"/>
                </a:lnTo>
                <a:lnTo>
                  <a:pt x="7769445" y="3072027"/>
                </a:lnTo>
                <a:lnTo>
                  <a:pt x="7769445" y="3075139"/>
                </a:lnTo>
                <a:lnTo>
                  <a:pt x="7770524" y="3075139"/>
                </a:lnTo>
                <a:lnTo>
                  <a:pt x="7770524" y="3072898"/>
                </a:lnTo>
                <a:lnTo>
                  <a:pt x="7781314" y="3081613"/>
                </a:lnTo>
                <a:lnTo>
                  <a:pt x="7780235" y="3082692"/>
                </a:lnTo>
                <a:lnTo>
                  <a:pt x="7780235" y="3083771"/>
                </a:lnTo>
                <a:lnTo>
                  <a:pt x="7781314" y="3084850"/>
                </a:lnTo>
                <a:cubicBezTo>
                  <a:pt x="7781314" y="3106790"/>
                  <a:pt x="7774481" y="3121896"/>
                  <a:pt x="7760813" y="3130169"/>
                </a:cubicBezTo>
                <a:lnTo>
                  <a:pt x="7745707" y="3145275"/>
                </a:lnTo>
                <a:lnTo>
                  <a:pt x="7737075" y="3147433"/>
                </a:lnTo>
                <a:cubicBezTo>
                  <a:pt x="7732040" y="3145635"/>
                  <a:pt x="7729522" y="3144196"/>
                  <a:pt x="7729522" y="3143117"/>
                </a:cubicBezTo>
                <a:lnTo>
                  <a:pt x="7729522" y="3142038"/>
                </a:lnTo>
                <a:cubicBezTo>
                  <a:pt x="7741032" y="3132327"/>
                  <a:pt x="7746786" y="3125133"/>
                  <a:pt x="7746786" y="3120458"/>
                </a:cubicBezTo>
                <a:cubicBezTo>
                  <a:pt x="7742470" y="3117041"/>
                  <a:pt x="7737794" y="3114883"/>
                  <a:pt x="7732759" y="3113984"/>
                </a:cubicBezTo>
                <a:lnTo>
                  <a:pt x="7732759" y="3112905"/>
                </a:lnTo>
                <a:lnTo>
                  <a:pt x="7733838" y="3111826"/>
                </a:lnTo>
                <a:lnTo>
                  <a:pt x="7733838" y="3110747"/>
                </a:lnTo>
                <a:lnTo>
                  <a:pt x="7725206" y="3097798"/>
                </a:lnTo>
                <a:lnTo>
                  <a:pt x="7720890" y="3091324"/>
                </a:lnTo>
                <a:lnTo>
                  <a:pt x="7720890" y="3079455"/>
                </a:lnTo>
                <a:cubicBezTo>
                  <a:pt x="7720890" y="3077837"/>
                  <a:pt x="7722688" y="3076758"/>
                  <a:pt x="7726285" y="3076218"/>
                </a:cubicBezTo>
                <a:lnTo>
                  <a:pt x="7725206" y="3075139"/>
                </a:lnTo>
                <a:lnTo>
                  <a:pt x="7725206" y="3074060"/>
                </a:lnTo>
                <a:cubicBezTo>
                  <a:pt x="7728803" y="3068306"/>
                  <a:pt x="7735277" y="3063990"/>
                  <a:pt x="7744628" y="3061112"/>
                </a:cubicBezTo>
                <a:close/>
                <a:moveTo>
                  <a:pt x="6239678" y="3058954"/>
                </a:moveTo>
                <a:lnTo>
                  <a:pt x="6248310" y="3058954"/>
                </a:lnTo>
                <a:lnTo>
                  <a:pt x="6264495" y="3072027"/>
                </a:lnTo>
                <a:lnTo>
                  <a:pt x="6264495" y="3075139"/>
                </a:lnTo>
                <a:lnTo>
                  <a:pt x="6265574" y="3075139"/>
                </a:lnTo>
                <a:lnTo>
                  <a:pt x="6265574" y="3072898"/>
                </a:lnTo>
                <a:lnTo>
                  <a:pt x="6276364" y="3081613"/>
                </a:lnTo>
                <a:lnTo>
                  <a:pt x="6275285" y="3082692"/>
                </a:lnTo>
                <a:lnTo>
                  <a:pt x="6275285" y="3083771"/>
                </a:lnTo>
                <a:lnTo>
                  <a:pt x="6276364" y="3084850"/>
                </a:lnTo>
                <a:cubicBezTo>
                  <a:pt x="6276364" y="3106790"/>
                  <a:pt x="6269531" y="3121896"/>
                  <a:pt x="6255863" y="3130169"/>
                </a:cubicBezTo>
                <a:lnTo>
                  <a:pt x="6240757" y="3145275"/>
                </a:lnTo>
                <a:lnTo>
                  <a:pt x="6232125" y="3147433"/>
                </a:lnTo>
                <a:cubicBezTo>
                  <a:pt x="6227090" y="3145635"/>
                  <a:pt x="6224572" y="3144196"/>
                  <a:pt x="6224572" y="3143117"/>
                </a:cubicBezTo>
                <a:lnTo>
                  <a:pt x="6224572" y="3142038"/>
                </a:lnTo>
                <a:cubicBezTo>
                  <a:pt x="6236082" y="3132327"/>
                  <a:pt x="6241836" y="3125133"/>
                  <a:pt x="6241836" y="3120458"/>
                </a:cubicBezTo>
                <a:cubicBezTo>
                  <a:pt x="6237520" y="3117041"/>
                  <a:pt x="6232845" y="3114883"/>
                  <a:pt x="6227809" y="3113984"/>
                </a:cubicBezTo>
                <a:lnTo>
                  <a:pt x="6227809" y="3112905"/>
                </a:lnTo>
                <a:lnTo>
                  <a:pt x="6228888" y="3111826"/>
                </a:lnTo>
                <a:lnTo>
                  <a:pt x="6228888" y="3110747"/>
                </a:lnTo>
                <a:cubicBezTo>
                  <a:pt x="6220256" y="3110747"/>
                  <a:pt x="6215940" y="3104273"/>
                  <a:pt x="6215940" y="3091324"/>
                </a:cubicBezTo>
                <a:lnTo>
                  <a:pt x="6215940" y="3079455"/>
                </a:lnTo>
                <a:cubicBezTo>
                  <a:pt x="6215940" y="3077837"/>
                  <a:pt x="6217739" y="3076758"/>
                  <a:pt x="6221335" y="3076218"/>
                </a:cubicBezTo>
                <a:lnTo>
                  <a:pt x="6220256" y="3075139"/>
                </a:lnTo>
                <a:lnTo>
                  <a:pt x="6220256" y="3074060"/>
                </a:lnTo>
                <a:cubicBezTo>
                  <a:pt x="6223853" y="3068306"/>
                  <a:pt x="6230327" y="3063990"/>
                  <a:pt x="6239678" y="3061112"/>
                </a:cubicBezTo>
                <a:close/>
                <a:moveTo>
                  <a:pt x="8197121" y="3057875"/>
                </a:moveTo>
                <a:lnTo>
                  <a:pt x="8199279" y="3060033"/>
                </a:lnTo>
                <a:lnTo>
                  <a:pt x="8203595" y="3060033"/>
                </a:lnTo>
                <a:lnTo>
                  <a:pt x="8203595" y="3058954"/>
                </a:lnTo>
                <a:close/>
                <a:moveTo>
                  <a:pt x="8183904" y="3057875"/>
                </a:moveTo>
                <a:lnTo>
                  <a:pt x="8183904" y="3061112"/>
                </a:lnTo>
                <a:lnTo>
                  <a:pt x="8184983" y="3061112"/>
                </a:lnTo>
                <a:lnTo>
                  <a:pt x="8187141" y="3058954"/>
                </a:lnTo>
                <a:lnTo>
                  <a:pt x="8187141" y="3057875"/>
                </a:lnTo>
                <a:close/>
                <a:moveTo>
                  <a:pt x="7106630" y="3057694"/>
                </a:moveTo>
                <a:lnTo>
                  <a:pt x="7105551" y="3058773"/>
                </a:lnTo>
                <a:lnTo>
                  <a:pt x="7105551" y="3059852"/>
                </a:lnTo>
                <a:lnTo>
                  <a:pt x="7113104" y="3066461"/>
                </a:lnTo>
                <a:lnTo>
                  <a:pt x="7114183" y="3066461"/>
                </a:lnTo>
                <a:lnTo>
                  <a:pt x="7114183" y="3063089"/>
                </a:lnTo>
                <a:cubicBezTo>
                  <a:pt x="7113823" y="3061291"/>
                  <a:pt x="7111306" y="3059492"/>
                  <a:pt x="7106630" y="3057694"/>
                </a:cubicBezTo>
                <a:close/>
                <a:moveTo>
                  <a:pt x="4042562" y="3057606"/>
                </a:moveTo>
                <a:lnTo>
                  <a:pt x="4054296" y="3060843"/>
                </a:lnTo>
                <a:lnTo>
                  <a:pt x="4058612" y="3059764"/>
                </a:lnTo>
                <a:cubicBezTo>
                  <a:pt x="4061938" y="3061652"/>
                  <a:pt x="4070435" y="3063765"/>
                  <a:pt x="4084103" y="3066103"/>
                </a:cubicBezTo>
                <a:cubicBezTo>
                  <a:pt x="4084103" y="3067721"/>
                  <a:pt x="4088015" y="3069160"/>
                  <a:pt x="4095837" y="3070419"/>
                </a:cubicBezTo>
                <a:lnTo>
                  <a:pt x="4100153" y="3079995"/>
                </a:lnTo>
                <a:cubicBezTo>
                  <a:pt x="4100153" y="3099867"/>
                  <a:pt x="4095522" y="3109802"/>
                  <a:pt x="4086261" y="3109802"/>
                </a:cubicBezTo>
                <a:lnTo>
                  <a:pt x="4083159" y="3109802"/>
                </a:lnTo>
                <a:cubicBezTo>
                  <a:pt x="4072639" y="3109802"/>
                  <a:pt x="4065850" y="3106251"/>
                  <a:pt x="4062793" y="3099147"/>
                </a:cubicBezTo>
                <a:lnTo>
                  <a:pt x="4064951" y="3090650"/>
                </a:lnTo>
                <a:lnTo>
                  <a:pt x="4064951" y="3087413"/>
                </a:lnTo>
                <a:lnTo>
                  <a:pt x="4056454" y="3087413"/>
                </a:lnTo>
                <a:cubicBezTo>
                  <a:pt x="4054296" y="3087413"/>
                  <a:pt x="4051463" y="3081748"/>
                  <a:pt x="4047957" y="3070419"/>
                </a:cubicBezTo>
                <a:cubicBezTo>
                  <a:pt x="4042292" y="3069520"/>
                  <a:pt x="4039459" y="3066687"/>
                  <a:pt x="4039459" y="3061922"/>
                </a:cubicBezTo>
                <a:lnTo>
                  <a:pt x="4039459" y="3060843"/>
                </a:lnTo>
                <a:close/>
                <a:moveTo>
                  <a:pt x="7273876" y="3053243"/>
                </a:moveTo>
                <a:lnTo>
                  <a:pt x="7270638" y="3056615"/>
                </a:lnTo>
                <a:lnTo>
                  <a:pt x="7277112" y="3067540"/>
                </a:lnTo>
                <a:lnTo>
                  <a:pt x="7281428" y="3067540"/>
                </a:lnTo>
                <a:lnTo>
                  <a:pt x="7282508" y="3064168"/>
                </a:lnTo>
                <a:cubicBezTo>
                  <a:pt x="7280350" y="3057065"/>
                  <a:pt x="7278192" y="3053423"/>
                  <a:pt x="7276034" y="3053243"/>
                </a:cubicBezTo>
                <a:close/>
                <a:moveTo>
                  <a:pt x="2609824" y="3050434"/>
                </a:moveTo>
                <a:lnTo>
                  <a:pt x="2609824" y="3053671"/>
                </a:lnTo>
                <a:lnTo>
                  <a:pt x="2615218" y="3059066"/>
                </a:lnTo>
                <a:lnTo>
                  <a:pt x="2615218" y="3057987"/>
                </a:lnTo>
                <a:cubicBezTo>
                  <a:pt x="2612342" y="3055110"/>
                  <a:pt x="2610903" y="3052592"/>
                  <a:pt x="2610903" y="3050434"/>
                </a:cubicBezTo>
                <a:close/>
                <a:moveTo>
                  <a:pt x="8275889" y="3050187"/>
                </a:moveTo>
                <a:cubicBezTo>
                  <a:pt x="8276788" y="3053784"/>
                  <a:pt x="8277867" y="3055582"/>
                  <a:pt x="8279126" y="3055582"/>
                </a:cubicBezTo>
                <a:lnTo>
                  <a:pt x="8281419" y="3055582"/>
                </a:lnTo>
                <a:cubicBezTo>
                  <a:pt x="8282857" y="3055582"/>
                  <a:pt x="8283577" y="3054503"/>
                  <a:pt x="8283577" y="3052345"/>
                </a:cubicBezTo>
                <a:lnTo>
                  <a:pt x="8284656" y="3051266"/>
                </a:lnTo>
                <a:lnTo>
                  <a:pt x="8288972" y="3051266"/>
                </a:lnTo>
                <a:cubicBezTo>
                  <a:pt x="8290500" y="3051266"/>
                  <a:pt x="8291264" y="3053065"/>
                  <a:pt x="8291264" y="3056661"/>
                </a:cubicBezTo>
                <a:cubicBezTo>
                  <a:pt x="8306370" y="3062866"/>
                  <a:pt x="8315138" y="3068351"/>
                  <a:pt x="8317565" y="3073116"/>
                </a:cubicBezTo>
                <a:lnTo>
                  <a:pt x="8317565" y="3079725"/>
                </a:lnTo>
                <a:lnTo>
                  <a:pt x="8312035" y="3085255"/>
                </a:lnTo>
                <a:lnTo>
                  <a:pt x="8305426" y="3085255"/>
                </a:lnTo>
                <a:cubicBezTo>
                  <a:pt x="8300841" y="3080849"/>
                  <a:pt x="8297199" y="3078646"/>
                  <a:pt x="8294502" y="3078646"/>
                </a:cubicBezTo>
                <a:lnTo>
                  <a:pt x="8291264" y="3079725"/>
                </a:lnTo>
                <a:lnTo>
                  <a:pt x="8287893" y="3078646"/>
                </a:lnTo>
                <a:lnTo>
                  <a:pt x="8260513" y="3085255"/>
                </a:lnTo>
                <a:lnTo>
                  <a:pt x="8245272" y="3076488"/>
                </a:lnTo>
                <a:lnTo>
                  <a:pt x="8245272" y="3074195"/>
                </a:lnTo>
                <a:cubicBezTo>
                  <a:pt x="8246711" y="3074195"/>
                  <a:pt x="8253275" y="3067272"/>
                  <a:pt x="8264964" y="3053424"/>
                </a:cubicBezTo>
                <a:cubicBezTo>
                  <a:pt x="8268021" y="3051266"/>
                  <a:pt x="8271663" y="3050187"/>
                  <a:pt x="8275889" y="3050187"/>
                </a:cubicBezTo>
                <a:close/>
                <a:moveTo>
                  <a:pt x="8188354" y="3050187"/>
                </a:moveTo>
                <a:lnTo>
                  <a:pt x="8184983" y="3051266"/>
                </a:lnTo>
                <a:lnTo>
                  <a:pt x="8184983" y="3052345"/>
                </a:lnTo>
                <a:cubicBezTo>
                  <a:pt x="8190827" y="3052345"/>
                  <a:pt x="8193750" y="3053424"/>
                  <a:pt x="8193750" y="3055582"/>
                </a:cubicBezTo>
                <a:lnTo>
                  <a:pt x="8195908" y="3055582"/>
                </a:lnTo>
                <a:lnTo>
                  <a:pt x="8195908" y="3054503"/>
                </a:lnTo>
                <a:lnTo>
                  <a:pt x="8193750" y="3051266"/>
                </a:lnTo>
                <a:lnTo>
                  <a:pt x="8190512" y="3052345"/>
                </a:lnTo>
                <a:close/>
                <a:moveTo>
                  <a:pt x="6740457" y="3050187"/>
                </a:moveTo>
                <a:cubicBezTo>
                  <a:pt x="6736051" y="3052705"/>
                  <a:pt x="6733848" y="3055897"/>
                  <a:pt x="6733848" y="3059764"/>
                </a:cubicBezTo>
                <a:lnTo>
                  <a:pt x="6733848" y="3069205"/>
                </a:lnTo>
                <a:lnTo>
                  <a:pt x="6736141" y="3071363"/>
                </a:lnTo>
                <a:lnTo>
                  <a:pt x="6750303" y="3071363"/>
                </a:lnTo>
                <a:lnTo>
                  <a:pt x="6752596" y="3069205"/>
                </a:lnTo>
                <a:cubicBezTo>
                  <a:pt x="6747111" y="3056527"/>
                  <a:pt x="6743784" y="3050187"/>
                  <a:pt x="6742615" y="3050187"/>
                </a:cubicBezTo>
                <a:close/>
                <a:moveTo>
                  <a:pt x="3191795" y="3050187"/>
                </a:moveTo>
                <a:lnTo>
                  <a:pt x="3193953" y="3052345"/>
                </a:lnTo>
                <a:lnTo>
                  <a:pt x="3193953" y="3050187"/>
                </a:lnTo>
                <a:close/>
                <a:moveTo>
                  <a:pt x="6606526" y="3047085"/>
                </a:moveTo>
                <a:lnTo>
                  <a:pt x="6607739" y="3047085"/>
                </a:lnTo>
                <a:lnTo>
                  <a:pt x="6610976" y="3050187"/>
                </a:lnTo>
                <a:lnTo>
                  <a:pt x="6610976" y="3051266"/>
                </a:lnTo>
                <a:lnTo>
                  <a:pt x="6608818" y="3053424"/>
                </a:lnTo>
                <a:lnTo>
                  <a:pt x="6607739" y="3053424"/>
                </a:lnTo>
                <a:lnTo>
                  <a:pt x="6604368" y="3050187"/>
                </a:lnTo>
                <a:lnTo>
                  <a:pt x="6604368" y="3049243"/>
                </a:lnTo>
                <a:close/>
                <a:moveTo>
                  <a:pt x="7249058" y="3046769"/>
                </a:moveTo>
                <a:lnTo>
                  <a:pt x="7249058" y="3050006"/>
                </a:lnTo>
                <a:lnTo>
                  <a:pt x="7250137" y="3050006"/>
                </a:lnTo>
                <a:lnTo>
                  <a:pt x="7252295" y="3047848"/>
                </a:lnTo>
                <a:lnTo>
                  <a:pt x="7252295" y="3046769"/>
                </a:lnTo>
                <a:close/>
                <a:moveTo>
                  <a:pt x="2696683" y="3045039"/>
                </a:moveTo>
                <a:lnTo>
                  <a:pt x="2696683" y="3048276"/>
                </a:lnTo>
                <a:lnTo>
                  <a:pt x="2697762" y="3048276"/>
                </a:lnTo>
                <a:lnTo>
                  <a:pt x="2697762" y="3045039"/>
                </a:lnTo>
                <a:close/>
                <a:moveTo>
                  <a:pt x="7109867" y="3044611"/>
                </a:moveTo>
                <a:lnTo>
                  <a:pt x="7109867" y="3048927"/>
                </a:lnTo>
                <a:lnTo>
                  <a:pt x="7112025" y="3048927"/>
                </a:lnTo>
                <a:lnTo>
                  <a:pt x="7112025" y="3044611"/>
                </a:lnTo>
                <a:close/>
                <a:moveTo>
                  <a:pt x="6709705" y="3040746"/>
                </a:moveTo>
                <a:lnTo>
                  <a:pt x="6709705" y="3042904"/>
                </a:lnTo>
                <a:lnTo>
                  <a:pt x="6710784" y="3042904"/>
                </a:lnTo>
                <a:lnTo>
                  <a:pt x="6710784" y="3040746"/>
                </a:lnTo>
                <a:close/>
                <a:moveTo>
                  <a:pt x="2638013" y="3039644"/>
                </a:moveTo>
                <a:lnTo>
                  <a:pt x="2640171" y="3039644"/>
                </a:lnTo>
                <a:lnTo>
                  <a:pt x="2640171" y="3040723"/>
                </a:lnTo>
                <a:lnTo>
                  <a:pt x="2638013" y="3040723"/>
                </a:lnTo>
                <a:close/>
                <a:moveTo>
                  <a:pt x="4126859" y="3039532"/>
                </a:moveTo>
                <a:lnTo>
                  <a:pt x="4132119" y="3041555"/>
                </a:lnTo>
                <a:lnTo>
                  <a:pt x="4140616" y="3040476"/>
                </a:lnTo>
                <a:cubicBezTo>
                  <a:pt x="4144212" y="3040476"/>
                  <a:pt x="4146011" y="3041196"/>
                  <a:pt x="4146011" y="3042634"/>
                </a:cubicBezTo>
                <a:lnTo>
                  <a:pt x="4147090" y="3041555"/>
                </a:lnTo>
                <a:lnTo>
                  <a:pt x="4153429" y="3041555"/>
                </a:lnTo>
                <a:cubicBezTo>
                  <a:pt x="4161971" y="3042275"/>
                  <a:pt x="4166242" y="3045827"/>
                  <a:pt x="4166242" y="3052211"/>
                </a:cubicBezTo>
                <a:cubicBezTo>
                  <a:pt x="4162915" y="3052211"/>
                  <a:pt x="4159364" y="3058640"/>
                  <a:pt x="4155587" y="3071498"/>
                </a:cubicBezTo>
                <a:lnTo>
                  <a:pt x="4156666" y="3072577"/>
                </a:lnTo>
                <a:lnTo>
                  <a:pt x="4167321" y="3063945"/>
                </a:lnTo>
                <a:lnTo>
                  <a:pt x="4168400" y="3065024"/>
                </a:lnTo>
                <a:lnTo>
                  <a:pt x="4169479" y="3065024"/>
                </a:lnTo>
                <a:lnTo>
                  <a:pt x="4168400" y="3059764"/>
                </a:lnTo>
                <a:lnTo>
                  <a:pt x="4168400" y="3058685"/>
                </a:lnTo>
                <a:lnTo>
                  <a:pt x="4170558" y="3056527"/>
                </a:lnTo>
                <a:lnTo>
                  <a:pt x="4171637" y="3056527"/>
                </a:lnTo>
                <a:lnTo>
                  <a:pt x="4171637" y="3058685"/>
                </a:lnTo>
                <a:lnTo>
                  <a:pt x="4173661" y="3058685"/>
                </a:lnTo>
                <a:lnTo>
                  <a:pt x="4173661" y="3057606"/>
                </a:lnTo>
                <a:lnTo>
                  <a:pt x="4172716" y="3054369"/>
                </a:lnTo>
                <a:lnTo>
                  <a:pt x="4173661" y="3054369"/>
                </a:lnTo>
                <a:cubicBezTo>
                  <a:pt x="4187058" y="3061652"/>
                  <a:pt x="4195960" y="3067721"/>
                  <a:pt x="4200366" y="3072577"/>
                </a:cubicBezTo>
                <a:lnTo>
                  <a:pt x="4200366" y="3073521"/>
                </a:lnTo>
                <a:lnTo>
                  <a:pt x="4196050" y="3073521"/>
                </a:lnTo>
                <a:lnTo>
                  <a:pt x="4197129" y="3074600"/>
                </a:lnTo>
                <a:lnTo>
                  <a:pt x="4197129" y="3075679"/>
                </a:lnTo>
                <a:lnTo>
                  <a:pt x="4201445" y="3073521"/>
                </a:lnTo>
                <a:lnTo>
                  <a:pt x="4204682" y="3081074"/>
                </a:lnTo>
                <a:lnTo>
                  <a:pt x="4198208" y="3086334"/>
                </a:lnTo>
                <a:lnTo>
                  <a:pt x="4187553" y="3085255"/>
                </a:lnTo>
                <a:lnTo>
                  <a:pt x="4184316" y="3085255"/>
                </a:lnTo>
                <a:lnTo>
                  <a:pt x="4184316" y="3086334"/>
                </a:lnTo>
                <a:lnTo>
                  <a:pt x="4190790" y="3092808"/>
                </a:lnTo>
                <a:lnTo>
                  <a:pt x="4188632" y="3101305"/>
                </a:lnTo>
                <a:cubicBezTo>
                  <a:pt x="4196455" y="3102924"/>
                  <a:pt x="4200366" y="3110027"/>
                  <a:pt x="4200366" y="3122616"/>
                </a:cubicBezTo>
                <a:cubicBezTo>
                  <a:pt x="4201804" y="3122616"/>
                  <a:pt x="4202524" y="3124054"/>
                  <a:pt x="4202524" y="3126932"/>
                </a:cubicBezTo>
                <a:cubicBezTo>
                  <a:pt x="4200186" y="3139700"/>
                  <a:pt x="4196634" y="3146084"/>
                  <a:pt x="4191869" y="3146084"/>
                </a:cubicBezTo>
                <a:lnTo>
                  <a:pt x="4190790" y="3146084"/>
                </a:lnTo>
                <a:cubicBezTo>
                  <a:pt x="4187912" y="3146084"/>
                  <a:pt x="4186474" y="3145365"/>
                  <a:pt x="4186474" y="3143926"/>
                </a:cubicBezTo>
                <a:lnTo>
                  <a:pt x="4181214" y="3147163"/>
                </a:lnTo>
                <a:lnTo>
                  <a:pt x="4163005" y="3141768"/>
                </a:lnTo>
                <a:cubicBezTo>
                  <a:pt x="4163005" y="3144645"/>
                  <a:pt x="4161971" y="3147163"/>
                  <a:pt x="4159903" y="3149321"/>
                </a:cubicBezTo>
                <a:lnTo>
                  <a:pt x="4159903" y="3151344"/>
                </a:lnTo>
                <a:lnTo>
                  <a:pt x="4161926" y="3154581"/>
                </a:lnTo>
                <a:lnTo>
                  <a:pt x="4161926" y="3157818"/>
                </a:lnTo>
                <a:lnTo>
                  <a:pt x="4151271" y="3171710"/>
                </a:lnTo>
                <a:lnTo>
                  <a:pt x="4150327" y="3171710"/>
                </a:lnTo>
                <a:lnTo>
                  <a:pt x="4146011" y="3168473"/>
                </a:lnTo>
                <a:lnTo>
                  <a:pt x="4144932" y="3168473"/>
                </a:lnTo>
                <a:lnTo>
                  <a:pt x="4142774" y="3170631"/>
                </a:lnTo>
                <a:lnTo>
                  <a:pt x="4142774" y="3171710"/>
                </a:lnTo>
                <a:lnTo>
                  <a:pt x="4149248" y="3179128"/>
                </a:lnTo>
                <a:lnTo>
                  <a:pt x="4152350" y="3179128"/>
                </a:lnTo>
                <a:lnTo>
                  <a:pt x="4166242" y="3163078"/>
                </a:lnTo>
                <a:lnTo>
                  <a:pt x="4169479" y="3163078"/>
                </a:lnTo>
                <a:lnTo>
                  <a:pt x="4172716" y="3165236"/>
                </a:lnTo>
                <a:cubicBezTo>
                  <a:pt x="4174065" y="3165236"/>
                  <a:pt x="4174740" y="3164157"/>
                  <a:pt x="4174740" y="3161999"/>
                </a:cubicBezTo>
                <a:lnTo>
                  <a:pt x="4173661" y="3158897"/>
                </a:lnTo>
                <a:lnTo>
                  <a:pt x="4176898" y="3156739"/>
                </a:lnTo>
                <a:lnTo>
                  <a:pt x="4183372" y="3158897"/>
                </a:lnTo>
                <a:lnTo>
                  <a:pt x="4191869" y="3158897"/>
                </a:lnTo>
                <a:lnTo>
                  <a:pt x="4198208" y="3161999"/>
                </a:lnTo>
                <a:lnTo>
                  <a:pt x="4202524" y="3161055"/>
                </a:lnTo>
                <a:lnTo>
                  <a:pt x="4211021" y="3163078"/>
                </a:lnTo>
                <a:lnTo>
                  <a:pt x="4212100" y="3163078"/>
                </a:lnTo>
                <a:cubicBezTo>
                  <a:pt x="4213538" y="3163078"/>
                  <a:pt x="4214977" y="3160965"/>
                  <a:pt x="4216416" y="3156739"/>
                </a:cubicBezTo>
                <a:lnTo>
                  <a:pt x="4217360" y="3156739"/>
                </a:lnTo>
                <a:cubicBezTo>
                  <a:pt x="4216371" y="3149636"/>
                  <a:pt x="4213898" y="3146084"/>
                  <a:pt x="4209942" y="3146084"/>
                </a:cubicBezTo>
                <a:lnTo>
                  <a:pt x="4208863" y="3145005"/>
                </a:lnTo>
                <a:lnTo>
                  <a:pt x="4207784" y="3145005"/>
                </a:lnTo>
                <a:lnTo>
                  <a:pt x="4203603" y="3146084"/>
                </a:lnTo>
                <a:lnTo>
                  <a:pt x="4202524" y="3145005"/>
                </a:lnTo>
                <a:lnTo>
                  <a:pt x="4202524" y="3143926"/>
                </a:lnTo>
                <a:cubicBezTo>
                  <a:pt x="4202524" y="3141768"/>
                  <a:pt x="4206075" y="3140689"/>
                  <a:pt x="4213179" y="3140689"/>
                </a:cubicBezTo>
                <a:cubicBezTo>
                  <a:pt x="4213898" y="3138621"/>
                  <a:pt x="4216011" y="3137587"/>
                  <a:pt x="4219518" y="3137587"/>
                </a:cubicBezTo>
                <a:lnTo>
                  <a:pt x="4227071" y="3138666"/>
                </a:lnTo>
                <a:lnTo>
                  <a:pt x="4228150" y="3137587"/>
                </a:lnTo>
                <a:lnTo>
                  <a:pt x="4221676" y="3128011"/>
                </a:lnTo>
                <a:lnTo>
                  <a:pt x="4222755" y="3121537"/>
                </a:lnTo>
                <a:cubicBezTo>
                  <a:pt x="4222755" y="3117850"/>
                  <a:pt x="4219203" y="3113939"/>
                  <a:pt x="4212100" y="3109802"/>
                </a:cubicBezTo>
                <a:lnTo>
                  <a:pt x="4203603" y="3094966"/>
                </a:lnTo>
                <a:lnTo>
                  <a:pt x="4203603" y="3092808"/>
                </a:lnTo>
                <a:cubicBezTo>
                  <a:pt x="4203603" y="3091010"/>
                  <a:pt x="4206795" y="3089571"/>
                  <a:pt x="4213179" y="3088492"/>
                </a:cubicBezTo>
                <a:lnTo>
                  <a:pt x="4227071" y="3089571"/>
                </a:lnTo>
                <a:cubicBezTo>
                  <a:pt x="4227071" y="3087413"/>
                  <a:pt x="4229184" y="3086334"/>
                  <a:pt x="4233410" y="3086334"/>
                </a:cubicBezTo>
                <a:lnTo>
                  <a:pt x="4231252" y="3082153"/>
                </a:lnTo>
                <a:lnTo>
                  <a:pt x="4238805" y="3071498"/>
                </a:lnTo>
                <a:lnTo>
                  <a:pt x="4240829" y="3061922"/>
                </a:lnTo>
                <a:lnTo>
                  <a:pt x="4239750" y="3060843"/>
                </a:lnTo>
                <a:lnTo>
                  <a:pt x="4194027" y="3060843"/>
                </a:lnTo>
                <a:cubicBezTo>
                  <a:pt x="4192408" y="3060843"/>
                  <a:pt x="4191329" y="3059044"/>
                  <a:pt x="4190790" y="3055448"/>
                </a:cubicBezTo>
                <a:lnTo>
                  <a:pt x="4205761" y="3050187"/>
                </a:lnTo>
                <a:lnTo>
                  <a:pt x="4212100" y="3050187"/>
                </a:lnTo>
                <a:cubicBezTo>
                  <a:pt x="4215786" y="3050187"/>
                  <a:pt x="4218979" y="3051222"/>
                  <a:pt x="4221676" y="3053290"/>
                </a:cubicBezTo>
                <a:lnTo>
                  <a:pt x="4232331" y="3053290"/>
                </a:lnTo>
                <a:lnTo>
                  <a:pt x="4235568" y="3051132"/>
                </a:lnTo>
                <a:lnTo>
                  <a:pt x="4238805" y="3051132"/>
                </a:lnTo>
                <a:lnTo>
                  <a:pt x="4249461" y="3059764"/>
                </a:lnTo>
                <a:lnTo>
                  <a:pt x="4250540" y="3059764"/>
                </a:lnTo>
                <a:lnTo>
                  <a:pt x="4256879" y="3052211"/>
                </a:lnTo>
                <a:lnTo>
                  <a:pt x="4255800" y="3045871"/>
                </a:lnTo>
                <a:lnTo>
                  <a:pt x="4260116" y="3041555"/>
                </a:lnTo>
                <a:cubicBezTo>
                  <a:pt x="4270006" y="3044613"/>
                  <a:pt x="4276031" y="3048164"/>
                  <a:pt x="4278189" y="3052211"/>
                </a:cubicBezTo>
                <a:lnTo>
                  <a:pt x="4278189" y="3053290"/>
                </a:lnTo>
                <a:lnTo>
                  <a:pt x="4277110" y="3058685"/>
                </a:lnTo>
                <a:cubicBezTo>
                  <a:pt x="4282235" y="3058685"/>
                  <a:pt x="4287226" y="3061877"/>
                  <a:pt x="4292081" y="3068261"/>
                </a:cubicBezTo>
                <a:cubicBezTo>
                  <a:pt x="4294868" y="3068261"/>
                  <a:pt x="4296622" y="3070374"/>
                  <a:pt x="4297341" y="3074600"/>
                </a:cubicBezTo>
                <a:lnTo>
                  <a:pt x="4294239" y="3076758"/>
                </a:lnTo>
                <a:lnTo>
                  <a:pt x="4291002" y="3076758"/>
                </a:lnTo>
                <a:lnTo>
                  <a:pt x="4287765" y="3074600"/>
                </a:lnTo>
                <a:lnTo>
                  <a:pt x="4285607" y="3074600"/>
                </a:lnTo>
                <a:cubicBezTo>
                  <a:pt x="4284438" y="3074600"/>
                  <a:pt x="4283404" y="3076398"/>
                  <a:pt x="4282505" y="3079995"/>
                </a:cubicBezTo>
                <a:cubicBezTo>
                  <a:pt x="4278908" y="3079995"/>
                  <a:pt x="4277110" y="3082468"/>
                  <a:pt x="4277110" y="3087413"/>
                </a:cubicBezTo>
                <a:cubicBezTo>
                  <a:pt x="4270006" y="3091010"/>
                  <a:pt x="4263982" y="3092808"/>
                  <a:pt x="4259037" y="3092808"/>
                </a:cubicBezTo>
                <a:cubicBezTo>
                  <a:pt x="4258857" y="3094247"/>
                  <a:pt x="4256699" y="3095281"/>
                  <a:pt x="4252563" y="3095910"/>
                </a:cubicBezTo>
                <a:lnTo>
                  <a:pt x="4252563" y="3096989"/>
                </a:lnTo>
                <a:cubicBezTo>
                  <a:pt x="4256159" y="3099507"/>
                  <a:pt x="4257958" y="3101665"/>
                  <a:pt x="4257958" y="3103463"/>
                </a:cubicBezTo>
                <a:lnTo>
                  <a:pt x="4256879" y="3106565"/>
                </a:lnTo>
                <a:lnTo>
                  <a:pt x="4260116" y="3104542"/>
                </a:lnTo>
                <a:cubicBezTo>
                  <a:pt x="4261824" y="3104542"/>
                  <a:pt x="4263218" y="3107375"/>
                  <a:pt x="4264297" y="3113039"/>
                </a:cubicBezTo>
                <a:cubicBezTo>
                  <a:pt x="4259531" y="3126527"/>
                  <a:pt x="4255260" y="3133271"/>
                  <a:pt x="4251484" y="3133271"/>
                </a:cubicBezTo>
                <a:cubicBezTo>
                  <a:pt x="4251484" y="3136148"/>
                  <a:pt x="4249730" y="3137947"/>
                  <a:pt x="4246224" y="3138666"/>
                </a:cubicBezTo>
                <a:lnTo>
                  <a:pt x="4246224" y="3139610"/>
                </a:lnTo>
                <a:lnTo>
                  <a:pt x="4260116" y="3139610"/>
                </a:lnTo>
                <a:cubicBezTo>
                  <a:pt x="4266320" y="3133226"/>
                  <a:pt x="4270906" y="3130034"/>
                  <a:pt x="4273873" y="3130034"/>
                </a:cubicBezTo>
                <a:lnTo>
                  <a:pt x="4274952" y="3130034"/>
                </a:lnTo>
                <a:lnTo>
                  <a:pt x="4282505" y="3134350"/>
                </a:lnTo>
                <a:lnTo>
                  <a:pt x="4285607" y="3133271"/>
                </a:lnTo>
                <a:lnTo>
                  <a:pt x="4288844" y="3138666"/>
                </a:lnTo>
                <a:lnTo>
                  <a:pt x="4287765" y="3148242"/>
                </a:lnTo>
                <a:cubicBezTo>
                  <a:pt x="4289923" y="3148242"/>
                  <a:pt x="4291721" y="3149636"/>
                  <a:pt x="4293160" y="3152423"/>
                </a:cubicBezTo>
                <a:lnTo>
                  <a:pt x="4293160" y="3157818"/>
                </a:lnTo>
                <a:lnTo>
                  <a:pt x="4291002" y="3159976"/>
                </a:lnTo>
                <a:lnTo>
                  <a:pt x="4292081" y="3161055"/>
                </a:lnTo>
                <a:lnTo>
                  <a:pt x="4292081" y="3161999"/>
                </a:lnTo>
                <a:cubicBezTo>
                  <a:pt x="4283179" y="3171441"/>
                  <a:pt x="4274997" y="3177150"/>
                  <a:pt x="4267534" y="3179128"/>
                </a:cubicBezTo>
                <a:lnTo>
                  <a:pt x="4266455" y="3178049"/>
                </a:lnTo>
                <a:cubicBezTo>
                  <a:pt x="4266455" y="3181826"/>
                  <a:pt x="4262184" y="3184658"/>
                  <a:pt x="4253642" y="3186547"/>
                </a:cubicBezTo>
                <a:cubicBezTo>
                  <a:pt x="4253642" y="3187985"/>
                  <a:pt x="4252607" y="3188705"/>
                  <a:pt x="4250540" y="3188705"/>
                </a:cubicBezTo>
                <a:lnTo>
                  <a:pt x="4249461" y="3189784"/>
                </a:lnTo>
                <a:lnTo>
                  <a:pt x="4249461" y="3190863"/>
                </a:lnTo>
                <a:cubicBezTo>
                  <a:pt x="4252967" y="3193740"/>
                  <a:pt x="4254721" y="3196572"/>
                  <a:pt x="4254721" y="3199360"/>
                </a:cubicBezTo>
                <a:cubicBezTo>
                  <a:pt x="4256339" y="3199360"/>
                  <a:pt x="4260970" y="3194055"/>
                  <a:pt x="4268613" y="3183444"/>
                </a:cubicBezTo>
                <a:lnTo>
                  <a:pt x="4271850" y="3182365"/>
                </a:lnTo>
                <a:cubicBezTo>
                  <a:pt x="4274457" y="3182365"/>
                  <a:pt x="4277650" y="3186951"/>
                  <a:pt x="4281426" y="3196123"/>
                </a:cubicBezTo>
                <a:cubicBezTo>
                  <a:pt x="4285472" y="3196123"/>
                  <a:pt x="4288664" y="3201113"/>
                  <a:pt x="4291002" y="3211094"/>
                </a:cubicBezTo>
                <a:lnTo>
                  <a:pt x="4286686" y="3215410"/>
                </a:lnTo>
                <a:lnTo>
                  <a:pt x="4285607" y="3215410"/>
                </a:lnTo>
                <a:lnTo>
                  <a:pt x="4280347" y="3211094"/>
                </a:lnTo>
                <a:lnTo>
                  <a:pt x="4272794" y="3211094"/>
                </a:lnTo>
                <a:lnTo>
                  <a:pt x="4263218" y="3208936"/>
                </a:lnTo>
                <a:lnTo>
                  <a:pt x="4254721" y="3211094"/>
                </a:lnTo>
                <a:lnTo>
                  <a:pt x="4253642" y="3210015"/>
                </a:lnTo>
                <a:lnTo>
                  <a:pt x="4253642" y="3211094"/>
                </a:lnTo>
                <a:lnTo>
                  <a:pt x="4255800" y="3219591"/>
                </a:lnTo>
                <a:lnTo>
                  <a:pt x="4255800" y="3221749"/>
                </a:lnTo>
                <a:lnTo>
                  <a:pt x="4253642" y="3224986"/>
                </a:lnTo>
                <a:lnTo>
                  <a:pt x="4254721" y="3239822"/>
                </a:lnTo>
                <a:lnTo>
                  <a:pt x="4252563" y="3245217"/>
                </a:lnTo>
                <a:cubicBezTo>
                  <a:pt x="4252563" y="3249444"/>
                  <a:pt x="4255080" y="3251557"/>
                  <a:pt x="4260116" y="3251557"/>
                </a:cubicBezTo>
                <a:lnTo>
                  <a:pt x="4262139" y="3255873"/>
                </a:lnTo>
                <a:lnTo>
                  <a:pt x="4272794" y="3255873"/>
                </a:lnTo>
                <a:lnTo>
                  <a:pt x="4279268" y="3251557"/>
                </a:lnTo>
                <a:lnTo>
                  <a:pt x="4298420" y="3250612"/>
                </a:lnTo>
                <a:lnTo>
                  <a:pt x="4300578" y="3253715"/>
                </a:lnTo>
                <a:lnTo>
                  <a:pt x="4300578" y="3260189"/>
                </a:lnTo>
                <a:cubicBezTo>
                  <a:pt x="4294194" y="3265853"/>
                  <a:pt x="4290642" y="3270439"/>
                  <a:pt x="4289923" y="3273946"/>
                </a:cubicBezTo>
                <a:lnTo>
                  <a:pt x="4286686" y="3275025"/>
                </a:lnTo>
                <a:lnTo>
                  <a:pt x="4286686" y="3278262"/>
                </a:lnTo>
                <a:lnTo>
                  <a:pt x="4292081" y="3283657"/>
                </a:lnTo>
                <a:lnTo>
                  <a:pt x="4292081" y="3284601"/>
                </a:lnTo>
                <a:cubicBezTo>
                  <a:pt x="4290463" y="3294582"/>
                  <a:pt x="4285832" y="3299572"/>
                  <a:pt x="4278189" y="3299572"/>
                </a:cubicBezTo>
                <a:lnTo>
                  <a:pt x="4269692" y="3298493"/>
                </a:lnTo>
                <a:lnTo>
                  <a:pt x="4264297" y="3300651"/>
                </a:lnTo>
                <a:lnTo>
                  <a:pt x="4254721" y="3296335"/>
                </a:lnTo>
                <a:lnTo>
                  <a:pt x="4250540" y="3297414"/>
                </a:lnTo>
                <a:cubicBezTo>
                  <a:pt x="4240559" y="3297414"/>
                  <a:pt x="4235568" y="3294222"/>
                  <a:pt x="4235568" y="3287838"/>
                </a:cubicBezTo>
                <a:lnTo>
                  <a:pt x="4232331" y="3287838"/>
                </a:lnTo>
                <a:lnTo>
                  <a:pt x="4228150" y="3291075"/>
                </a:lnTo>
                <a:lnTo>
                  <a:pt x="4225992" y="3291075"/>
                </a:lnTo>
                <a:lnTo>
                  <a:pt x="4215337" y="3281499"/>
                </a:lnTo>
                <a:cubicBezTo>
                  <a:pt x="4210661" y="3275655"/>
                  <a:pt x="4206390" y="3267112"/>
                  <a:pt x="4202524" y="3255873"/>
                </a:cubicBezTo>
                <a:lnTo>
                  <a:pt x="4201445" y="3254794"/>
                </a:lnTo>
                <a:lnTo>
                  <a:pt x="4201445" y="3252636"/>
                </a:lnTo>
                <a:lnTo>
                  <a:pt x="4202524" y="3251557"/>
                </a:lnTo>
                <a:lnTo>
                  <a:pt x="4202524" y="3250612"/>
                </a:lnTo>
                <a:lnTo>
                  <a:pt x="4199287" y="3248454"/>
                </a:lnTo>
                <a:lnTo>
                  <a:pt x="4198208" y="3248454"/>
                </a:lnTo>
                <a:lnTo>
                  <a:pt x="4196050" y="3250612"/>
                </a:lnTo>
                <a:lnTo>
                  <a:pt x="4197129" y="3259110"/>
                </a:lnTo>
                <a:cubicBezTo>
                  <a:pt x="4195060" y="3261178"/>
                  <a:pt x="4192588" y="3262212"/>
                  <a:pt x="4189711" y="3262212"/>
                </a:cubicBezTo>
                <a:cubicBezTo>
                  <a:pt x="4188991" y="3265809"/>
                  <a:pt x="4187553" y="3267607"/>
                  <a:pt x="4185395" y="3267607"/>
                </a:cubicBezTo>
                <a:lnTo>
                  <a:pt x="4187553" y="3270844"/>
                </a:lnTo>
                <a:lnTo>
                  <a:pt x="4187553" y="3271923"/>
                </a:lnTo>
                <a:lnTo>
                  <a:pt x="4185395" y="3273946"/>
                </a:lnTo>
                <a:lnTo>
                  <a:pt x="4182293" y="3271923"/>
                </a:lnTo>
                <a:lnTo>
                  <a:pt x="4180135" y="3273946"/>
                </a:lnTo>
                <a:lnTo>
                  <a:pt x="4179056" y="3272867"/>
                </a:lnTo>
                <a:lnTo>
                  <a:pt x="4179056" y="3271923"/>
                </a:lnTo>
                <a:lnTo>
                  <a:pt x="4174740" y="3272867"/>
                </a:lnTo>
                <a:cubicBezTo>
                  <a:pt x="4174740" y="3274306"/>
                  <a:pt x="4176898" y="3275385"/>
                  <a:pt x="4181214" y="3276104"/>
                </a:cubicBezTo>
                <a:lnTo>
                  <a:pt x="4181214" y="3273946"/>
                </a:lnTo>
                <a:lnTo>
                  <a:pt x="4182293" y="3273946"/>
                </a:lnTo>
                <a:lnTo>
                  <a:pt x="4184316" y="3276104"/>
                </a:lnTo>
                <a:lnTo>
                  <a:pt x="4184316" y="3279341"/>
                </a:lnTo>
                <a:cubicBezTo>
                  <a:pt x="4183506" y="3282038"/>
                  <a:pt x="4178561" y="3285231"/>
                  <a:pt x="4169479" y="3288917"/>
                </a:cubicBezTo>
                <a:cubicBezTo>
                  <a:pt x="4163275" y="3295301"/>
                  <a:pt x="4157565" y="3298493"/>
                  <a:pt x="4152350" y="3298493"/>
                </a:cubicBezTo>
                <a:lnTo>
                  <a:pt x="4151271" y="3297414"/>
                </a:lnTo>
                <a:lnTo>
                  <a:pt x="4151271" y="3296335"/>
                </a:lnTo>
                <a:lnTo>
                  <a:pt x="4153429" y="3286759"/>
                </a:lnTo>
                <a:lnTo>
                  <a:pt x="4153429" y="3285680"/>
                </a:lnTo>
                <a:cubicBezTo>
                  <a:pt x="4149922" y="3281274"/>
                  <a:pt x="4148169" y="3277003"/>
                  <a:pt x="4148169" y="3272867"/>
                </a:cubicBezTo>
                <a:lnTo>
                  <a:pt x="4148169" y="3267607"/>
                </a:lnTo>
                <a:lnTo>
                  <a:pt x="4147090" y="3267607"/>
                </a:lnTo>
                <a:cubicBezTo>
                  <a:pt x="4127308" y="3287478"/>
                  <a:pt x="4113101" y="3297414"/>
                  <a:pt x="4104469" y="3297414"/>
                </a:cubicBezTo>
                <a:lnTo>
                  <a:pt x="4103390" y="3297414"/>
                </a:lnTo>
                <a:cubicBezTo>
                  <a:pt x="4099614" y="3297414"/>
                  <a:pt x="4097456" y="3296380"/>
                  <a:pt x="4096916" y="3294312"/>
                </a:cubicBezTo>
                <a:lnTo>
                  <a:pt x="4096916" y="3292154"/>
                </a:lnTo>
                <a:lnTo>
                  <a:pt x="4108651" y="3277183"/>
                </a:lnTo>
                <a:cubicBezTo>
                  <a:pt x="4108651" y="3274216"/>
                  <a:pt x="4111528" y="3271024"/>
                  <a:pt x="4117283" y="3267607"/>
                </a:cubicBezTo>
                <a:cubicBezTo>
                  <a:pt x="4117283" y="3257626"/>
                  <a:pt x="4120115" y="3249444"/>
                  <a:pt x="4125780" y="3243059"/>
                </a:cubicBezTo>
                <a:lnTo>
                  <a:pt x="4125780" y="3241980"/>
                </a:lnTo>
                <a:cubicBezTo>
                  <a:pt x="4123622" y="3241980"/>
                  <a:pt x="4122543" y="3241261"/>
                  <a:pt x="4122543" y="3239822"/>
                </a:cubicBezTo>
                <a:lnTo>
                  <a:pt x="4122543" y="3231325"/>
                </a:lnTo>
                <a:lnTo>
                  <a:pt x="4107572" y="3231325"/>
                </a:lnTo>
                <a:lnTo>
                  <a:pt x="4102311" y="3226065"/>
                </a:lnTo>
                <a:lnTo>
                  <a:pt x="4102311" y="3223907"/>
                </a:lnTo>
                <a:lnTo>
                  <a:pt x="4104469" y="3221749"/>
                </a:lnTo>
                <a:lnTo>
                  <a:pt x="4111888" y="3221749"/>
                </a:lnTo>
                <a:lnTo>
                  <a:pt x="4116204" y="3222828"/>
                </a:lnTo>
                <a:lnTo>
                  <a:pt x="4120385" y="3221749"/>
                </a:lnTo>
                <a:lnTo>
                  <a:pt x="4121464" y="3221749"/>
                </a:lnTo>
                <a:cubicBezTo>
                  <a:pt x="4125060" y="3221929"/>
                  <a:pt x="4126859" y="3222648"/>
                  <a:pt x="4126859" y="3223907"/>
                </a:cubicBezTo>
                <a:lnTo>
                  <a:pt x="4129961" y="3222828"/>
                </a:lnTo>
                <a:lnTo>
                  <a:pt x="4129961" y="3221749"/>
                </a:lnTo>
                <a:cubicBezTo>
                  <a:pt x="4126094" y="3209161"/>
                  <a:pt x="4122902" y="3202057"/>
                  <a:pt x="4120385" y="3200439"/>
                </a:cubicBezTo>
                <a:lnTo>
                  <a:pt x="4118227" y="3200439"/>
                </a:lnTo>
                <a:cubicBezTo>
                  <a:pt x="4116878" y="3200439"/>
                  <a:pt x="4113326" y="3203991"/>
                  <a:pt x="4107572" y="3211094"/>
                </a:cubicBezTo>
                <a:lnTo>
                  <a:pt x="4101232" y="3213252"/>
                </a:lnTo>
                <a:lnTo>
                  <a:pt x="4099074" y="3210015"/>
                </a:lnTo>
                <a:lnTo>
                  <a:pt x="4108651" y="3194100"/>
                </a:lnTo>
                <a:cubicBezTo>
                  <a:pt x="4108651" y="3186277"/>
                  <a:pt x="4110089" y="3181286"/>
                  <a:pt x="4112967" y="3179128"/>
                </a:cubicBezTo>
                <a:lnTo>
                  <a:pt x="4111888" y="3170631"/>
                </a:lnTo>
                <a:cubicBezTo>
                  <a:pt x="4116113" y="3164247"/>
                  <a:pt x="4118227" y="3158538"/>
                  <a:pt x="4118227" y="3153502"/>
                </a:cubicBezTo>
                <a:lnTo>
                  <a:pt x="4116204" y="3143926"/>
                </a:lnTo>
                <a:lnTo>
                  <a:pt x="4120385" y="3141768"/>
                </a:lnTo>
                <a:cubicBezTo>
                  <a:pt x="4120385" y="3138981"/>
                  <a:pt x="4118272" y="3135789"/>
                  <a:pt x="4114046" y="3132192"/>
                </a:cubicBezTo>
                <a:lnTo>
                  <a:pt x="4111888" y="3117355"/>
                </a:lnTo>
                <a:lnTo>
                  <a:pt x="4111888" y="3115197"/>
                </a:lnTo>
                <a:cubicBezTo>
                  <a:pt x="4114765" y="3110702"/>
                  <a:pt x="4116204" y="3105711"/>
                  <a:pt x="4116204" y="3100226"/>
                </a:cubicBezTo>
                <a:lnTo>
                  <a:pt x="4114046" y="3090650"/>
                </a:lnTo>
                <a:cubicBezTo>
                  <a:pt x="4114765" y="3083007"/>
                  <a:pt x="4116158" y="3076263"/>
                  <a:pt x="4118227" y="3070419"/>
                </a:cubicBezTo>
                <a:cubicBezTo>
                  <a:pt x="4116518" y="3070419"/>
                  <a:pt x="4115125" y="3067227"/>
                  <a:pt x="4114046" y="3060843"/>
                </a:cubicBezTo>
                <a:lnTo>
                  <a:pt x="4116204" y="3060843"/>
                </a:lnTo>
                <a:lnTo>
                  <a:pt x="4116204" y="3062866"/>
                </a:lnTo>
                <a:lnTo>
                  <a:pt x="4117283" y="3062866"/>
                </a:lnTo>
                <a:lnTo>
                  <a:pt x="4117283" y="3059764"/>
                </a:lnTo>
                <a:lnTo>
                  <a:pt x="4111888" y="3054369"/>
                </a:lnTo>
                <a:lnTo>
                  <a:pt x="4111888" y="3053290"/>
                </a:lnTo>
                <a:cubicBezTo>
                  <a:pt x="4111888" y="3049603"/>
                  <a:pt x="4115079" y="3045332"/>
                  <a:pt x="4121464" y="3040476"/>
                </a:cubicBezTo>
                <a:close/>
                <a:moveTo>
                  <a:pt x="2617376" y="3038430"/>
                </a:moveTo>
                <a:lnTo>
                  <a:pt x="2617376" y="3039644"/>
                </a:lnTo>
                <a:lnTo>
                  <a:pt x="2619535" y="3039644"/>
                </a:lnTo>
                <a:lnTo>
                  <a:pt x="2619535" y="3038430"/>
                </a:lnTo>
                <a:close/>
                <a:moveTo>
                  <a:pt x="8668767" y="3036835"/>
                </a:moveTo>
                <a:lnTo>
                  <a:pt x="8675241" y="3036835"/>
                </a:lnTo>
                <a:cubicBezTo>
                  <a:pt x="8680187" y="3036835"/>
                  <a:pt x="8687155" y="3039667"/>
                  <a:pt x="8696147" y="3045332"/>
                </a:cubicBezTo>
                <a:lnTo>
                  <a:pt x="8697226" y="3045332"/>
                </a:lnTo>
                <a:cubicBezTo>
                  <a:pt x="8700822" y="3045332"/>
                  <a:pt x="8702621" y="3044613"/>
                  <a:pt x="8702621" y="3043174"/>
                </a:cubicBezTo>
                <a:lnTo>
                  <a:pt x="8708151" y="3044253"/>
                </a:lnTo>
                <a:lnTo>
                  <a:pt x="8719076" y="3042095"/>
                </a:lnTo>
                <a:cubicBezTo>
                  <a:pt x="8725640" y="3043534"/>
                  <a:pt x="8728922" y="3045332"/>
                  <a:pt x="8728922" y="3047490"/>
                </a:cubicBezTo>
                <a:lnTo>
                  <a:pt x="8728922" y="3050727"/>
                </a:lnTo>
                <a:lnTo>
                  <a:pt x="8716918" y="3063405"/>
                </a:lnTo>
                <a:lnTo>
                  <a:pt x="8715839" y="3063405"/>
                </a:lnTo>
                <a:lnTo>
                  <a:pt x="8714625" y="3062326"/>
                </a:lnTo>
                <a:lnTo>
                  <a:pt x="8713546" y="3062326"/>
                </a:lnTo>
                <a:cubicBezTo>
                  <a:pt x="8713546" y="3063585"/>
                  <a:pt x="8711388" y="3065384"/>
                  <a:pt x="8707072" y="3067721"/>
                </a:cubicBezTo>
                <a:lnTo>
                  <a:pt x="8707072" y="3068800"/>
                </a:lnTo>
                <a:lnTo>
                  <a:pt x="8709230" y="3068800"/>
                </a:lnTo>
                <a:lnTo>
                  <a:pt x="8714625" y="3064484"/>
                </a:lnTo>
                <a:lnTo>
                  <a:pt x="8720155" y="3064484"/>
                </a:lnTo>
                <a:lnTo>
                  <a:pt x="8719076" y="3076218"/>
                </a:lnTo>
                <a:lnTo>
                  <a:pt x="8720155" y="3089976"/>
                </a:lnTo>
                <a:cubicBezTo>
                  <a:pt x="8718716" y="3089976"/>
                  <a:pt x="8717277" y="3092134"/>
                  <a:pt x="8715839" y="3096450"/>
                </a:cubicBezTo>
                <a:cubicBezTo>
                  <a:pt x="8713591" y="3096450"/>
                  <a:pt x="8712467" y="3097124"/>
                  <a:pt x="8712467" y="3098473"/>
                </a:cubicBezTo>
                <a:lnTo>
                  <a:pt x="8712467" y="3099552"/>
                </a:lnTo>
                <a:cubicBezTo>
                  <a:pt x="8712467" y="3100991"/>
                  <a:pt x="8714310" y="3101710"/>
                  <a:pt x="8717997" y="3101710"/>
                </a:cubicBezTo>
                <a:lnTo>
                  <a:pt x="8719076" y="3102789"/>
                </a:lnTo>
                <a:lnTo>
                  <a:pt x="8719076" y="3112365"/>
                </a:lnTo>
                <a:lnTo>
                  <a:pt x="8717997" y="3113444"/>
                </a:lnTo>
                <a:lnTo>
                  <a:pt x="8717997" y="3114523"/>
                </a:lnTo>
                <a:lnTo>
                  <a:pt x="8719076" y="3115602"/>
                </a:lnTo>
                <a:lnTo>
                  <a:pt x="8722313" y="3115602"/>
                </a:lnTo>
                <a:lnTo>
                  <a:pt x="8737688" y="3109128"/>
                </a:lnTo>
                <a:lnTo>
                  <a:pt x="8738768" y="3109128"/>
                </a:lnTo>
                <a:cubicBezTo>
                  <a:pt x="8742004" y="3109128"/>
                  <a:pt x="8746006" y="3110567"/>
                  <a:pt x="8750771" y="3113444"/>
                </a:cubicBezTo>
                <a:cubicBezTo>
                  <a:pt x="8752210" y="3112185"/>
                  <a:pt x="8758414" y="3111106"/>
                  <a:pt x="8769384" y="3110207"/>
                </a:cubicBezTo>
                <a:cubicBezTo>
                  <a:pt x="8771632" y="3107600"/>
                  <a:pt x="8772756" y="3105127"/>
                  <a:pt x="8772756" y="3102789"/>
                </a:cubicBezTo>
                <a:cubicBezTo>
                  <a:pt x="8772756" y="3101710"/>
                  <a:pt x="8771272" y="3100631"/>
                  <a:pt x="8768305" y="3099552"/>
                </a:cubicBezTo>
                <a:lnTo>
                  <a:pt x="8767226" y="3098473"/>
                </a:lnTo>
                <a:lnTo>
                  <a:pt x="8767226" y="3097529"/>
                </a:lnTo>
                <a:lnTo>
                  <a:pt x="8768305" y="3094292"/>
                </a:lnTo>
                <a:lnTo>
                  <a:pt x="8767226" y="3094292"/>
                </a:lnTo>
                <a:cubicBezTo>
                  <a:pt x="8759943" y="3094292"/>
                  <a:pt x="8756301" y="3086469"/>
                  <a:pt x="8756301" y="3070823"/>
                </a:cubicBezTo>
                <a:cubicBezTo>
                  <a:pt x="8745331" y="3066418"/>
                  <a:pt x="8739846" y="3061832"/>
                  <a:pt x="8739846" y="3057066"/>
                </a:cubicBezTo>
                <a:cubicBezTo>
                  <a:pt x="8740926" y="3054009"/>
                  <a:pt x="8742769" y="3051896"/>
                  <a:pt x="8745376" y="3050727"/>
                </a:cubicBezTo>
                <a:lnTo>
                  <a:pt x="8766147" y="3054908"/>
                </a:lnTo>
                <a:lnTo>
                  <a:pt x="8766147" y="3055987"/>
                </a:lnTo>
                <a:cubicBezTo>
                  <a:pt x="8766147" y="3057426"/>
                  <a:pt x="8764304" y="3058145"/>
                  <a:pt x="8760617" y="3058145"/>
                </a:cubicBezTo>
                <a:lnTo>
                  <a:pt x="8760617" y="3059224"/>
                </a:lnTo>
                <a:lnTo>
                  <a:pt x="8763989" y="3059224"/>
                </a:lnTo>
                <a:lnTo>
                  <a:pt x="8768305" y="3057066"/>
                </a:lnTo>
                <a:lnTo>
                  <a:pt x="8768305" y="3060303"/>
                </a:lnTo>
                <a:lnTo>
                  <a:pt x="8770463" y="3060303"/>
                </a:lnTo>
                <a:lnTo>
                  <a:pt x="8770463" y="3059224"/>
                </a:lnTo>
                <a:lnTo>
                  <a:pt x="8769384" y="3058145"/>
                </a:lnTo>
                <a:lnTo>
                  <a:pt x="8769384" y="3057066"/>
                </a:lnTo>
                <a:lnTo>
                  <a:pt x="8779230" y="3052750"/>
                </a:lnTo>
                <a:cubicBezTo>
                  <a:pt x="8796764" y="3059674"/>
                  <a:pt x="8805531" y="3067497"/>
                  <a:pt x="8805531" y="3076218"/>
                </a:cubicBezTo>
                <a:lnTo>
                  <a:pt x="8805531" y="3084716"/>
                </a:lnTo>
                <a:lnTo>
                  <a:pt x="8800001" y="3096450"/>
                </a:lnTo>
                <a:lnTo>
                  <a:pt x="8800001" y="3097529"/>
                </a:lnTo>
                <a:lnTo>
                  <a:pt x="8814298" y="3113444"/>
                </a:lnTo>
                <a:cubicBezTo>
                  <a:pt x="8814298" y="3119109"/>
                  <a:pt x="8810296" y="3121941"/>
                  <a:pt x="8802294" y="3121941"/>
                </a:cubicBezTo>
                <a:lnTo>
                  <a:pt x="8786918" y="3123020"/>
                </a:lnTo>
                <a:lnTo>
                  <a:pt x="8782602" y="3121941"/>
                </a:lnTo>
                <a:lnTo>
                  <a:pt x="8780309" y="3124099"/>
                </a:lnTo>
                <a:lnTo>
                  <a:pt x="8775993" y="3124099"/>
                </a:lnTo>
                <a:lnTo>
                  <a:pt x="8772756" y="3121941"/>
                </a:lnTo>
                <a:lnTo>
                  <a:pt x="8767226" y="3123020"/>
                </a:lnTo>
                <a:lnTo>
                  <a:pt x="8767226" y="3118704"/>
                </a:lnTo>
                <a:lnTo>
                  <a:pt x="8765068" y="3118704"/>
                </a:lnTo>
                <a:lnTo>
                  <a:pt x="8767226" y="3131517"/>
                </a:lnTo>
                <a:lnTo>
                  <a:pt x="8765068" y="3154851"/>
                </a:lnTo>
                <a:lnTo>
                  <a:pt x="8766147" y="3160246"/>
                </a:lnTo>
                <a:lnTo>
                  <a:pt x="8765068" y="3161325"/>
                </a:lnTo>
                <a:lnTo>
                  <a:pt x="8765068" y="3162404"/>
                </a:lnTo>
                <a:lnTo>
                  <a:pt x="8766147" y="3166585"/>
                </a:lnTo>
                <a:lnTo>
                  <a:pt x="8763989" y="3173059"/>
                </a:lnTo>
                <a:lnTo>
                  <a:pt x="8766147" y="3182635"/>
                </a:lnTo>
                <a:lnTo>
                  <a:pt x="8765068" y="3187895"/>
                </a:lnTo>
                <a:lnTo>
                  <a:pt x="8768305" y="3213387"/>
                </a:lnTo>
                <a:lnTo>
                  <a:pt x="8768305" y="3220805"/>
                </a:lnTo>
                <a:lnTo>
                  <a:pt x="8766147" y="3224042"/>
                </a:lnTo>
                <a:lnTo>
                  <a:pt x="8766147" y="3234697"/>
                </a:lnTo>
                <a:cubicBezTo>
                  <a:pt x="8766147" y="3236675"/>
                  <a:pt x="8769789" y="3238429"/>
                  <a:pt x="8777072" y="3239958"/>
                </a:cubicBezTo>
                <a:cubicBezTo>
                  <a:pt x="8780129" y="3239958"/>
                  <a:pt x="8783052" y="3234293"/>
                  <a:pt x="8785839" y="3222963"/>
                </a:cubicBezTo>
                <a:lnTo>
                  <a:pt x="8786918" y="3222963"/>
                </a:lnTo>
                <a:lnTo>
                  <a:pt x="8785839" y="3217703"/>
                </a:lnTo>
                <a:lnTo>
                  <a:pt x="8785839" y="3216624"/>
                </a:lnTo>
                <a:lnTo>
                  <a:pt x="8787997" y="3213387"/>
                </a:lnTo>
                <a:lnTo>
                  <a:pt x="8787997" y="3205969"/>
                </a:lnTo>
                <a:cubicBezTo>
                  <a:pt x="8788537" y="3201743"/>
                  <a:pt x="8789616" y="3199629"/>
                  <a:pt x="8791234" y="3199629"/>
                </a:cubicBezTo>
                <a:lnTo>
                  <a:pt x="8792448" y="3199629"/>
                </a:lnTo>
                <a:cubicBezTo>
                  <a:pt x="8794786" y="3199629"/>
                  <a:pt x="8796944" y="3204575"/>
                  <a:pt x="8798922" y="3214466"/>
                </a:cubicBezTo>
                <a:cubicBezTo>
                  <a:pt x="8797483" y="3214466"/>
                  <a:pt x="8796404" y="3216579"/>
                  <a:pt x="8795685" y="3220805"/>
                </a:cubicBezTo>
                <a:cubicBezTo>
                  <a:pt x="8798922" y="3232944"/>
                  <a:pt x="8804047" y="3239013"/>
                  <a:pt x="8811061" y="3239013"/>
                </a:cubicBezTo>
                <a:cubicBezTo>
                  <a:pt x="8813399" y="3243959"/>
                  <a:pt x="8816276" y="3246432"/>
                  <a:pt x="8819693" y="3246432"/>
                </a:cubicBezTo>
                <a:lnTo>
                  <a:pt x="8821986" y="3256008"/>
                </a:lnTo>
                <a:lnTo>
                  <a:pt x="8821986" y="3261268"/>
                </a:lnTo>
                <a:cubicBezTo>
                  <a:pt x="8821986" y="3269450"/>
                  <a:pt x="8816501" y="3277273"/>
                  <a:pt x="8805531" y="3284736"/>
                </a:cubicBezTo>
                <a:cubicBezTo>
                  <a:pt x="8805531" y="3286265"/>
                  <a:pt x="8798967" y="3288378"/>
                  <a:pt x="8785839" y="3291075"/>
                </a:cubicBezTo>
                <a:lnTo>
                  <a:pt x="8774914" y="3291075"/>
                </a:lnTo>
                <a:lnTo>
                  <a:pt x="8762775" y="3292154"/>
                </a:lnTo>
                <a:cubicBezTo>
                  <a:pt x="8758999" y="3292154"/>
                  <a:pt x="8755357" y="3289322"/>
                  <a:pt x="8751850" y="3283657"/>
                </a:cubicBezTo>
                <a:cubicBezTo>
                  <a:pt x="8750951" y="3287883"/>
                  <a:pt x="8749153" y="3289996"/>
                  <a:pt x="8746455" y="3289996"/>
                </a:cubicBezTo>
                <a:lnTo>
                  <a:pt x="8742004" y="3287838"/>
                </a:lnTo>
                <a:lnTo>
                  <a:pt x="8731080" y="3288917"/>
                </a:lnTo>
                <a:cubicBezTo>
                  <a:pt x="8724336" y="3281994"/>
                  <a:pt x="8719975" y="3273856"/>
                  <a:pt x="8717997" y="3264505"/>
                </a:cubicBezTo>
                <a:cubicBezTo>
                  <a:pt x="8718536" y="3260908"/>
                  <a:pt x="8719615" y="3259110"/>
                  <a:pt x="8721234" y="3259110"/>
                </a:cubicBezTo>
                <a:lnTo>
                  <a:pt x="8720155" y="3251692"/>
                </a:lnTo>
                <a:lnTo>
                  <a:pt x="8720155" y="3246432"/>
                </a:lnTo>
                <a:cubicBezTo>
                  <a:pt x="8720334" y="3242835"/>
                  <a:pt x="8721054" y="3241037"/>
                  <a:pt x="8722313" y="3241037"/>
                </a:cubicBezTo>
                <a:lnTo>
                  <a:pt x="8720155" y="3226200"/>
                </a:lnTo>
                <a:lnTo>
                  <a:pt x="8722313" y="3221884"/>
                </a:lnTo>
                <a:lnTo>
                  <a:pt x="8717997" y="3202732"/>
                </a:lnTo>
                <a:lnTo>
                  <a:pt x="8719076" y="3196392"/>
                </a:lnTo>
                <a:lnTo>
                  <a:pt x="8717997" y="3192211"/>
                </a:lnTo>
                <a:lnTo>
                  <a:pt x="8721234" y="3184658"/>
                </a:lnTo>
                <a:cubicBezTo>
                  <a:pt x="8719076" y="3183939"/>
                  <a:pt x="8717997" y="3181826"/>
                  <a:pt x="8717997" y="3178319"/>
                </a:cubicBezTo>
                <a:lnTo>
                  <a:pt x="8722313" y="3173059"/>
                </a:lnTo>
                <a:lnTo>
                  <a:pt x="8720155" y="3164427"/>
                </a:lnTo>
                <a:lnTo>
                  <a:pt x="8722313" y="3153907"/>
                </a:lnTo>
                <a:lnTo>
                  <a:pt x="8721234" y="3135699"/>
                </a:lnTo>
                <a:lnTo>
                  <a:pt x="8723392" y="3123020"/>
                </a:lnTo>
                <a:lnTo>
                  <a:pt x="8722313" y="3121941"/>
                </a:lnTo>
                <a:lnTo>
                  <a:pt x="8721234" y="3121941"/>
                </a:lnTo>
                <a:cubicBezTo>
                  <a:pt x="8717997" y="3124279"/>
                  <a:pt x="8715434" y="3133136"/>
                  <a:pt x="8713546" y="3148512"/>
                </a:cubicBezTo>
                <a:lnTo>
                  <a:pt x="8712467" y="3151749"/>
                </a:lnTo>
                <a:lnTo>
                  <a:pt x="8713546" y="3159167"/>
                </a:lnTo>
                <a:cubicBezTo>
                  <a:pt x="8713546" y="3162224"/>
                  <a:pt x="8712107" y="3165776"/>
                  <a:pt x="8709230" y="3169822"/>
                </a:cubicBezTo>
                <a:lnTo>
                  <a:pt x="8710309" y="3176161"/>
                </a:lnTo>
                <a:lnTo>
                  <a:pt x="8704779" y="3205969"/>
                </a:lnTo>
                <a:lnTo>
                  <a:pt x="8697226" y="3218782"/>
                </a:lnTo>
                <a:lnTo>
                  <a:pt x="8698305" y="3219861"/>
                </a:lnTo>
                <a:lnTo>
                  <a:pt x="8698305" y="3220805"/>
                </a:lnTo>
                <a:cubicBezTo>
                  <a:pt x="8695517" y="3231685"/>
                  <a:pt x="8688594" y="3241261"/>
                  <a:pt x="8677534" y="3249534"/>
                </a:cubicBezTo>
                <a:cubicBezTo>
                  <a:pt x="8677534" y="3255378"/>
                  <a:pt x="8673128" y="3259290"/>
                  <a:pt x="8664316" y="3261268"/>
                </a:cubicBezTo>
                <a:cubicBezTo>
                  <a:pt x="8664316" y="3264145"/>
                  <a:pt x="8656314" y="3272642"/>
                  <a:pt x="8640308" y="3286759"/>
                </a:cubicBezTo>
                <a:cubicBezTo>
                  <a:pt x="8635723" y="3290356"/>
                  <a:pt x="8628394" y="3293233"/>
                  <a:pt x="8618324" y="3295391"/>
                </a:cubicBezTo>
                <a:lnTo>
                  <a:pt x="8611850" y="3299573"/>
                </a:lnTo>
                <a:lnTo>
                  <a:pt x="8610771" y="3299573"/>
                </a:lnTo>
                <a:cubicBezTo>
                  <a:pt x="8608163" y="3299573"/>
                  <a:pt x="8605241" y="3298179"/>
                  <a:pt x="8602004" y="3295391"/>
                </a:cubicBezTo>
                <a:lnTo>
                  <a:pt x="8587707" y="3300652"/>
                </a:lnTo>
                <a:lnTo>
                  <a:pt x="8582312" y="3300652"/>
                </a:lnTo>
                <a:cubicBezTo>
                  <a:pt x="8576467" y="3295706"/>
                  <a:pt x="8573545" y="3288962"/>
                  <a:pt x="8573545" y="3280420"/>
                </a:cubicBezTo>
                <a:lnTo>
                  <a:pt x="8573545" y="3265584"/>
                </a:lnTo>
                <a:lnTo>
                  <a:pt x="8580019" y="3259110"/>
                </a:lnTo>
                <a:lnTo>
                  <a:pt x="8576782" y="3254929"/>
                </a:lnTo>
                <a:cubicBezTo>
                  <a:pt x="8576782" y="3250343"/>
                  <a:pt x="8578625" y="3246791"/>
                  <a:pt x="8582312" y="3244274"/>
                </a:cubicBezTo>
                <a:lnTo>
                  <a:pt x="8582312" y="3242116"/>
                </a:lnTo>
                <a:lnTo>
                  <a:pt x="8577861" y="3235776"/>
                </a:lnTo>
                <a:lnTo>
                  <a:pt x="8578940" y="3232539"/>
                </a:lnTo>
                <a:lnTo>
                  <a:pt x="8577861" y="3226200"/>
                </a:lnTo>
                <a:lnTo>
                  <a:pt x="8578940" y="3225121"/>
                </a:lnTo>
                <a:lnTo>
                  <a:pt x="8580019" y="3225121"/>
                </a:lnTo>
                <a:lnTo>
                  <a:pt x="8576782" y="3215545"/>
                </a:lnTo>
                <a:lnTo>
                  <a:pt x="8576782" y="3213387"/>
                </a:lnTo>
                <a:lnTo>
                  <a:pt x="8577861" y="3213387"/>
                </a:lnTo>
                <a:lnTo>
                  <a:pt x="8576782" y="3202732"/>
                </a:lnTo>
                <a:lnTo>
                  <a:pt x="8576782" y="3186816"/>
                </a:lnTo>
                <a:lnTo>
                  <a:pt x="8578940" y="3183579"/>
                </a:lnTo>
                <a:lnTo>
                  <a:pt x="8575703" y="3168743"/>
                </a:lnTo>
                <a:lnTo>
                  <a:pt x="8576782" y="3168743"/>
                </a:lnTo>
                <a:cubicBezTo>
                  <a:pt x="8576242" y="3166585"/>
                  <a:pt x="8574804" y="3165146"/>
                  <a:pt x="8572466" y="3164427"/>
                </a:cubicBezTo>
                <a:cubicBezTo>
                  <a:pt x="8567341" y="3174228"/>
                  <a:pt x="8563654" y="3179219"/>
                  <a:pt x="8561406" y="3179398"/>
                </a:cubicBezTo>
                <a:lnTo>
                  <a:pt x="8559248" y="3179398"/>
                </a:lnTo>
                <a:lnTo>
                  <a:pt x="8557090" y="3177240"/>
                </a:lnTo>
                <a:cubicBezTo>
                  <a:pt x="8559248" y="3159527"/>
                  <a:pt x="8562890" y="3147118"/>
                  <a:pt x="8568015" y="3140015"/>
                </a:cubicBezTo>
                <a:lnTo>
                  <a:pt x="8569094" y="3140015"/>
                </a:lnTo>
                <a:lnTo>
                  <a:pt x="8568015" y="3138936"/>
                </a:lnTo>
                <a:lnTo>
                  <a:pt x="8568015" y="3135699"/>
                </a:lnTo>
                <a:cubicBezTo>
                  <a:pt x="8568015" y="3133271"/>
                  <a:pt x="8571297" y="3127606"/>
                  <a:pt x="8577861" y="3118704"/>
                </a:cubicBezTo>
                <a:lnTo>
                  <a:pt x="8575703" y="3110207"/>
                </a:lnTo>
                <a:cubicBezTo>
                  <a:pt x="8575703" y="3107060"/>
                  <a:pt x="8577546" y="3102115"/>
                  <a:pt x="8581233" y="3095371"/>
                </a:cubicBezTo>
                <a:lnTo>
                  <a:pt x="8580019" y="3084716"/>
                </a:lnTo>
                <a:lnTo>
                  <a:pt x="8585549" y="3050727"/>
                </a:lnTo>
                <a:lnTo>
                  <a:pt x="8583391" y="3044253"/>
                </a:lnTo>
                <a:cubicBezTo>
                  <a:pt x="8583391" y="3042455"/>
                  <a:pt x="8586673" y="3040701"/>
                  <a:pt x="8593237" y="3038993"/>
                </a:cubicBezTo>
                <a:lnTo>
                  <a:pt x="8603083" y="3041151"/>
                </a:lnTo>
                <a:lnTo>
                  <a:pt x="8609557" y="3041151"/>
                </a:lnTo>
                <a:cubicBezTo>
                  <a:pt x="8611985" y="3043219"/>
                  <a:pt x="8615311" y="3044253"/>
                  <a:pt x="8619538" y="3044253"/>
                </a:cubicBezTo>
                <a:lnTo>
                  <a:pt x="8620617" y="3045332"/>
                </a:lnTo>
                <a:lnTo>
                  <a:pt x="8620617" y="3046411"/>
                </a:lnTo>
                <a:lnTo>
                  <a:pt x="8617245" y="3050727"/>
                </a:lnTo>
                <a:lnTo>
                  <a:pt x="8618324" y="3050727"/>
                </a:lnTo>
                <a:cubicBezTo>
                  <a:pt x="8621111" y="3047130"/>
                  <a:pt x="8623314" y="3045332"/>
                  <a:pt x="8624933" y="3045332"/>
                </a:cubicBezTo>
                <a:lnTo>
                  <a:pt x="8633700" y="3047490"/>
                </a:lnTo>
                <a:lnTo>
                  <a:pt x="8638016" y="3046411"/>
                </a:lnTo>
                <a:cubicBezTo>
                  <a:pt x="8643141" y="3047850"/>
                  <a:pt x="8645703" y="3049288"/>
                  <a:pt x="8645703" y="3050727"/>
                </a:cubicBezTo>
                <a:lnTo>
                  <a:pt x="8645703" y="3053829"/>
                </a:lnTo>
                <a:cubicBezTo>
                  <a:pt x="8638420" y="3058145"/>
                  <a:pt x="8631856" y="3068441"/>
                  <a:pt x="8626012" y="3084716"/>
                </a:cubicBezTo>
                <a:cubicBezTo>
                  <a:pt x="8618728" y="3089481"/>
                  <a:pt x="8615087" y="3097619"/>
                  <a:pt x="8615087" y="3109128"/>
                </a:cubicBezTo>
                <a:cubicBezTo>
                  <a:pt x="8613648" y="3109308"/>
                  <a:pt x="8612569" y="3111466"/>
                  <a:pt x="8611850" y="3115602"/>
                </a:cubicBezTo>
                <a:lnTo>
                  <a:pt x="8623854" y="3123020"/>
                </a:lnTo>
                <a:lnTo>
                  <a:pt x="8623854" y="3126257"/>
                </a:lnTo>
                <a:lnTo>
                  <a:pt x="8616166" y="3133675"/>
                </a:lnTo>
                <a:cubicBezTo>
                  <a:pt x="8619852" y="3141139"/>
                  <a:pt x="8621696" y="3147882"/>
                  <a:pt x="8621696" y="3153907"/>
                </a:cubicBezTo>
                <a:cubicBezTo>
                  <a:pt x="8621696" y="3166855"/>
                  <a:pt x="8619493" y="3180298"/>
                  <a:pt x="8615087" y="3194234"/>
                </a:cubicBezTo>
                <a:lnTo>
                  <a:pt x="8619538" y="3211229"/>
                </a:lnTo>
                <a:cubicBezTo>
                  <a:pt x="8620976" y="3211229"/>
                  <a:pt x="8621696" y="3213027"/>
                  <a:pt x="8621696" y="3216624"/>
                </a:cubicBezTo>
                <a:lnTo>
                  <a:pt x="8621696" y="3222963"/>
                </a:lnTo>
                <a:lnTo>
                  <a:pt x="8619538" y="3239958"/>
                </a:lnTo>
                <a:lnTo>
                  <a:pt x="8621696" y="3246432"/>
                </a:lnTo>
                <a:lnTo>
                  <a:pt x="8619538" y="3268686"/>
                </a:lnTo>
                <a:lnTo>
                  <a:pt x="8619538" y="3280420"/>
                </a:lnTo>
                <a:lnTo>
                  <a:pt x="8621696" y="3282578"/>
                </a:lnTo>
                <a:cubicBezTo>
                  <a:pt x="8626821" y="3279341"/>
                  <a:pt x="8633025" y="3267652"/>
                  <a:pt x="8640308" y="3247511"/>
                </a:cubicBezTo>
                <a:cubicBezTo>
                  <a:pt x="8643905" y="3244813"/>
                  <a:pt x="8648266" y="3236630"/>
                  <a:pt x="8653391" y="3222963"/>
                </a:cubicBezTo>
                <a:cubicBezTo>
                  <a:pt x="8655549" y="3222963"/>
                  <a:pt x="8657752" y="3214466"/>
                  <a:pt x="8660000" y="3197471"/>
                </a:cubicBezTo>
                <a:lnTo>
                  <a:pt x="8667688" y="3155930"/>
                </a:lnTo>
                <a:cubicBezTo>
                  <a:pt x="8672004" y="3155930"/>
                  <a:pt x="8674162" y="3155255"/>
                  <a:pt x="8674162" y="3153907"/>
                </a:cubicBezTo>
                <a:lnTo>
                  <a:pt x="8674162" y="3152828"/>
                </a:lnTo>
                <a:lnTo>
                  <a:pt x="8673083" y="3151749"/>
                </a:lnTo>
                <a:cubicBezTo>
                  <a:pt x="8667958" y="3149411"/>
                  <a:pt x="8665395" y="3147613"/>
                  <a:pt x="8665395" y="3146354"/>
                </a:cubicBezTo>
                <a:lnTo>
                  <a:pt x="8665395" y="3142173"/>
                </a:lnTo>
                <a:lnTo>
                  <a:pt x="8668767" y="3131517"/>
                </a:lnTo>
                <a:lnTo>
                  <a:pt x="8668767" y="3123020"/>
                </a:lnTo>
                <a:lnTo>
                  <a:pt x="8661079" y="3119783"/>
                </a:lnTo>
                <a:lnTo>
                  <a:pt x="8639229" y="3124099"/>
                </a:lnTo>
                <a:lnTo>
                  <a:pt x="8629384" y="3117625"/>
                </a:lnTo>
                <a:lnTo>
                  <a:pt x="8629384" y="3116681"/>
                </a:lnTo>
                <a:cubicBezTo>
                  <a:pt x="8629384" y="3115602"/>
                  <a:pt x="8631901" y="3113804"/>
                  <a:pt x="8636936" y="3111286"/>
                </a:cubicBezTo>
                <a:lnTo>
                  <a:pt x="8646782" y="3113444"/>
                </a:lnTo>
                <a:lnTo>
                  <a:pt x="8650154" y="3113444"/>
                </a:lnTo>
                <a:lnTo>
                  <a:pt x="8658921" y="3111286"/>
                </a:lnTo>
                <a:lnTo>
                  <a:pt x="8660000" y="3111286"/>
                </a:lnTo>
                <a:lnTo>
                  <a:pt x="8663237" y="3113444"/>
                </a:lnTo>
                <a:lnTo>
                  <a:pt x="8665395" y="3113444"/>
                </a:lnTo>
                <a:lnTo>
                  <a:pt x="8668767" y="3110207"/>
                </a:lnTo>
                <a:lnTo>
                  <a:pt x="8668767" y="3100631"/>
                </a:lnTo>
                <a:lnTo>
                  <a:pt x="8670925" y="3088897"/>
                </a:lnTo>
                <a:lnTo>
                  <a:pt x="8669846" y="3083637"/>
                </a:lnTo>
                <a:lnTo>
                  <a:pt x="8670925" y="3071902"/>
                </a:lnTo>
                <a:lnTo>
                  <a:pt x="8670925" y="3064484"/>
                </a:lnTo>
                <a:lnTo>
                  <a:pt x="8676320" y="3059224"/>
                </a:lnTo>
                <a:cubicBezTo>
                  <a:pt x="8675241" y="3056347"/>
                  <a:pt x="8674162" y="3054908"/>
                  <a:pt x="8673083" y="3054908"/>
                </a:cubicBezTo>
                <a:lnTo>
                  <a:pt x="8669846" y="3055987"/>
                </a:lnTo>
                <a:cubicBezTo>
                  <a:pt x="8666160" y="3051581"/>
                  <a:pt x="8664316" y="3046950"/>
                  <a:pt x="8664316" y="3042095"/>
                </a:cubicBezTo>
                <a:cubicBezTo>
                  <a:pt x="8665755" y="3038948"/>
                  <a:pt x="8667238" y="3037195"/>
                  <a:pt x="8668767" y="3036835"/>
                </a:cubicBezTo>
                <a:close/>
                <a:moveTo>
                  <a:pt x="9291338" y="3036296"/>
                </a:moveTo>
                <a:lnTo>
                  <a:pt x="9320337" y="3055448"/>
                </a:lnTo>
                <a:lnTo>
                  <a:pt x="9323574" y="3068126"/>
                </a:lnTo>
                <a:lnTo>
                  <a:pt x="9323574" y="3072442"/>
                </a:lnTo>
                <a:cubicBezTo>
                  <a:pt x="9317819" y="3079905"/>
                  <a:pt x="9314942" y="3085929"/>
                  <a:pt x="9314942" y="3090515"/>
                </a:cubicBezTo>
                <a:lnTo>
                  <a:pt x="9314942" y="3103194"/>
                </a:lnTo>
                <a:lnTo>
                  <a:pt x="9311705" y="3117086"/>
                </a:lnTo>
                <a:lnTo>
                  <a:pt x="9314942" y="3129764"/>
                </a:lnTo>
                <a:cubicBezTo>
                  <a:pt x="9317100" y="3130483"/>
                  <a:pt x="9318179" y="3132641"/>
                  <a:pt x="9318179" y="3136238"/>
                </a:cubicBezTo>
                <a:lnTo>
                  <a:pt x="9316021" y="3165911"/>
                </a:lnTo>
                <a:lnTo>
                  <a:pt x="9318179" y="3191402"/>
                </a:lnTo>
                <a:lnTo>
                  <a:pt x="9313863" y="3225526"/>
                </a:lnTo>
                <a:lnTo>
                  <a:pt x="9316021" y="3231865"/>
                </a:lnTo>
                <a:lnTo>
                  <a:pt x="9316021" y="3237125"/>
                </a:lnTo>
                <a:lnTo>
                  <a:pt x="9314942" y="3243599"/>
                </a:lnTo>
                <a:lnTo>
                  <a:pt x="9318179" y="3249938"/>
                </a:lnTo>
                <a:cubicBezTo>
                  <a:pt x="9316740" y="3267652"/>
                  <a:pt x="9314582" y="3276509"/>
                  <a:pt x="9311705" y="3276509"/>
                </a:cubicBezTo>
                <a:lnTo>
                  <a:pt x="9312784" y="3277588"/>
                </a:lnTo>
                <a:lnTo>
                  <a:pt x="9312784" y="3278667"/>
                </a:lnTo>
                <a:cubicBezTo>
                  <a:pt x="9312784" y="3281634"/>
                  <a:pt x="9308153" y="3287973"/>
                  <a:pt x="9298891" y="3297684"/>
                </a:cubicBezTo>
                <a:lnTo>
                  <a:pt x="9293496" y="3294582"/>
                </a:lnTo>
                <a:lnTo>
                  <a:pt x="9290259" y="3294582"/>
                </a:lnTo>
                <a:cubicBezTo>
                  <a:pt x="9287382" y="3297190"/>
                  <a:pt x="9282751" y="3299662"/>
                  <a:pt x="9276367" y="3302000"/>
                </a:cubicBezTo>
                <a:cubicBezTo>
                  <a:pt x="9264138" y="3302000"/>
                  <a:pt x="9258024" y="3295616"/>
                  <a:pt x="9258024" y="3282848"/>
                </a:cubicBezTo>
                <a:cubicBezTo>
                  <a:pt x="9258024" y="3279701"/>
                  <a:pt x="9256585" y="3276149"/>
                  <a:pt x="9253708" y="3272193"/>
                </a:cubicBezTo>
                <a:lnTo>
                  <a:pt x="9253708" y="3266932"/>
                </a:lnTo>
                <a:lnTo>
                  <a:pt x="9256945" y="3266932"/>
                </a:lnTo>
                <a:lnTo>
                  <a:pt x="9256945" y="3264774"/>
                </a:lnTo>
                <a:lnTo>
                  <a:pt x="9251550" y="3264774"/>
                </a:lnTo>
                <a:lnTo>
                  <a:pt x="9237658" y="3257356"/>
                </a:lnTo>
                <a:lnTo>
                  <a:pt x="9237658" y="3256277"/>
                </a:lnTo>
                <a:cubicBezTo>
                  <a:pt x="9237658" y="3254839"/>
                  <a:pt x="9238737" y="3254119"/>
                  <a:pt x="9240895" y="3254119"/>
                </a:cubicBezTo>
                <a:lnTo>
                  <a:pt x="9247234" y="3255198"/>
                </a:lnTo>
                <a:cubicBezTo>
                  <a:pt x="9253708" y="3251691"/>
                  <a:pt x="9258744" y="3249938"/>
                  <a:pt x="9262340" y="3249938"/>
                </a:cubicBezTo>
                <a:lnTo>
                  <a:pt x="9267735" y="3249938"/>
                </a:lnTo>
                <a:cubicBezTo>
                  <a:pt x="9267735" y="3246881"/>
                  <a:pt x="9265937" y="3243689"/>
                  <a:pt x="9262340" y="3240362"/>
                </a:cubicBezTo>
                <a:lnTo>
                  <a:pt x="9265577" y="3235102"/>
                </a:lnTo>
                <a:lnTo>
                  <a:pt x="9265577" y="3234023"/>
                </a:lnTo>
                <a:lnTo>
                  <a:pt x="9263419" y="3230786"/>
                </a:lnTo>
                <a:lnTo>
                  <a:pt x="9263419" y="3226605"/>
                </a:lnTo>
                <a:cubicBezTo>
                  <a:pt x="9266117" y="3215905"/>
                  <a:pt x="9267915" y="3210554"/>
                  <a:pt x="9268814" y="3210554"/>
                </a:cubicBezTo>
                <a:lnTo>
                  <a:pt x="9269893" y="3210554"/>
                </a:lnTo>
                <a:cubicBezTo>
                  <a:pt x="9266297" y="3205249"/>
                  <a:pt x="9264498" y="3199944"/>
                  <a:pt x="9264498" y="3194639"/>
                </a:cubicBezTo>
                <a:lnTo>
                  <a:pt x="9265577" y="3191402"/>
                </a:lnTo>
                <a:lnTo>
                  <a:pt x="9260182" y="3190458"/>
                </a:lnTo>
                <a:cubicBezTo>
                  <a:pt x="9258204" y="3191807"/>
                  <a:pt x="9250696" y="3192841"/>
                  <a:pt x="9237658" y="3193560"/>
                </a:cubicBezTo>
                <a:lnTo>
                  <a:pt x="9236579" y="3194639"/>
                </a:lnTo>
                <a:lnTo>
                  <a:pt x="9237658" y="3195718"/>
                </a:lnTo>
                <a:lnTo>
                  <a:pt x="9237658" y="3200978"/>
                </a:lnTo>
                <a:lnTo>
                  <a:pt x="9234421" y="3211633"/>
                </a:lnTo>
                <a:lnTo>
                  <a:pt x="9233342" y="3211633"/>
                </a:lnTo>
                <a:lnTo>
                  <a:pt x="9234421" y="3212712"/>
                </a:lnTo>
                <a:lnTo>
                  <a:pt x="9234421" y="3219052"/>
                </a:lnTo>
                <a:cubicBezTo>
                  <a:pt x="9234421" y="3220490"/>
                  <a:pt x="9232623" y="3221210"/>
                  <a:pt x="9229026" y="3221210"/>
                </a:cubicBezTo>
                <a:lnTo>
                  <a:pt x="9226868" y="3232944"/>
                </a:lnTo>
                <a:lnTo>
                  <a:pt x="9227947" y="3237125"/>
                </a:lnTo>
                <a:cubicBezTo>
                  <a:pt x="9222732" y="3249174"/>
                  <a:pt x="9217741" y="3255198"/>
                  <a:pt x="9212976" y="3255198"/>
                </a:cubicBezTo>
                <a:cubicBezTo>
                  <a:pt x="9208660" y="3258435"/>
                  <a:pt x="9206502" y="3262347"/>
                  <a:pt x="9206502" y="3266932"/>
                </a:cubicBezTo>
                <a:cubicBezTo>
                  <a:pt x="9193913" y="3273676"/>
                  <a:pt x="9183168" y="3281095"/>
                  <a:pt x="9174266" y="3289187"/>
                </a:cubicBezTo>
                <a:cubicBezTo>
                  <a:pt x="9169950" y="3294222"/>
                  <a:pt x="9167073" y="3296740"/>
                  <a:pt x="9165634" y="3296740"/>
                </a:cubicBezTo>
                <a:cubicBezTo>
                  <a:pt x="9158441" y="3296740"/>
                  <a:pt x="9154844" y="3293908"/>
                  <a:pt x="9154844" y="3288243"/>
                </a:cubicBezTo>
                <a:lnTo>
                  <a:pt x="9154844" y="3283927"/>
                </a:lnTo>
                <a:lnTo>
                  <a:pt x="9157002" y="3281769"/>
                </a:lnTo>
                <a:lnTo>
                  <a:pt x="9163476" y="3281769"/>
                </a:lnTo>
                <a:cubicBezTo>
                  <a:pt x="9167073" y="3271159"/>
                  <a:pt x="9171389" y="3265853"/>
                  <a:pt x="9176424" y="3265853"/>
                </a:cubicBezTo>
                <a:lnTo>
                  <a:pt x="9177504" y="3265853"/>
                </a:lnTo>
                <a:lnTo>
                  <a:pt x="9177504" y="3263695"/>
                </a:lnTo>
                <a:cubicBezTo>
                  <a:pt x="9175346" y="3261088"/>
                  <a:pt x="9174266" y="3258615"/>
                  <a:pt x="9174266" y="3256277"/>
                </a:cubicBezTo>
                <a:cubicBezTo>
                  <a:pt x="9174266" y="3254209"/>
                  <a:pt x="9177144" y="3250298"/>
                  <a:pt x="9182899" y="3244543"/>
                </a:cubicBezTo>
                <a:lnTo>
                  <a:pt x="9182899" y="3242520"/>
                </a:lnTo>
                <a:lnTo>
                  <a:pt x="9181820" y="3238204"/>
                </a:lnTo>
                <a:lnTo>
                  <a:pt x="9182899" y="3235102"/>
                </a:lnTo>
                <a:lnTo>
                  <a:pt x="9181820" y="3235102"/>
                </a:lnTo>
                <a:cubicBezTo>
                  <a:pt x="9180740" y="3235102"/>
                  <a:pt x="9178942" y="3237934"/>
                  <a:pt x="9176424" y="3243599"/>
                </a:cubicBezTo>
                <a:lnTo>
                  <a:pt x="9174266" y="3243599"/>
                </a:lnTo>
                <a:lnTo>
                  <a:pt x="9152686" y="3241441"/>
                </a:lnTo>
                <a:lnTo>
                  <a:pt x="9140952" y="3242520"/>
                </a:lnTo>
                <a:cubicBezTo>
                  <a:pt x="9135917" y="3236136"/>
                  <a:pt x="9133399" y="3231865"/>
                  <a:pt x="9133399" y="3229707"/>
                </a:cubicBezTo>
                <a:lnTo>
                  <a:pt x="9133399" y="3225526"/>
                </a:lnTo>
                <a:cubicBezTo>
                  <a:pt x="9122699" y="3226335"/>
                  <a:pt x="9117349" y="3228448"/>
                  <a:pt x="9117349" y="3231865"/>
                </a:cubicBezTo>
                <a:lnTo>
                  <a:pt x="9117349" y="3238204"/>
                </a:lnTo>
                <a:cubicBezTo>
                  <a:pt x="9120136" y="3241441"/>
                  <a:pt x="9121530" y="3243914"/>
                  <a:pt x="9121530" y="3245622"/>
                </a:cubicBezTo>
                <a:cubicBezTo>
                  <a:pt x="9120721" y="3252006"/>
                  <a:pt x="9117529" y="3255198"/>
                  <a:pt x="9111954" y="3255198"/>
                </a:cubicBezTo>
                <a:cubicBezTo>
                  <a:pt x="9109077" y="3255198"/>
                  <a:pt x="9107638" y="3254524"/>
                  <a:pt x="9107638" y="3253175"/>
                </a:cubicBezTo>
                <a:lnTo>
                  <a:pt x="9106559" y="3254119"/>
                </a:lnTo>
                <a:lnTo>
                  <a:pt x="9105480" y="3254119"/>
                </a:lnTo>
                <a:lnTo>
                  <a:pt x="9092532" y="3249938"/>
                </a:lnTo>
                <a:lnTo>
                  <a:pt x="9081877" y="3252096"/>
                </a:lnTo>
                <a:lnTo>
                  <a:pt x="9077561" y="3247780"/>
                </a:lnTo>
                <a:lnTo>
                  <a:pt x="9078640" y="3235102"/>
                </a:lnTo>
                <a:lnTo>
                  <a:pt x="9077561" y="3230786"/>
                </a:lnTo>
                <a:lnTo>
                  <a:pt x="9080798" y="3227549"/>
                </a:lnTo>
                <a:cubicBezTo>
                  <a:pt x="9079539" y="3222064"/>
                  <a:pt x="9078100" y="3219231"/>
                  <a:pt x="9076482" y="3219052"/>
                </a:cubicBezTo>
                <a:lnTo>
                  <a:pt x="9078640" y="3200978"/>
                </a:lnTo>
                <a:lnTo>
                  <a:pt x="9075403" y="3192481"/>
                </a:lnTo>
                <a:lnTo>
                  <a:pt x="9075403" y="3161729"/>
                </a:lnTo>
                <a:cubicBezTo>
                  <a:pt x="9075583" y="3156784"/>
                  <a:pt x="9076302" y="3154311"/>
                  <a:pt x="9077561" y="3154311"/>
                </a:cubicBezTo>
                <a:lnTo>
                  <a:pt x="9075403" y="3147837"/>
                </a:lnTo>
                <a:lnTo>
                  <a:pt x="9075403" y="3145814"/>
                </a:lnTo>
                <a:lnTo>
                  <a:pt x="9076482" y="3116007"/>
                </a:lnTo>
                <a:lnTo>
                  <a:pt x="9075403" y="3102249"/>
                </a:lnTo>
                <a:lnTo>
                  <a:pt x="9082956" y="3096854"/>
                </a:lnTo>
                <a:lnTo>
                  <a:pt x="9082956" y="3093752"/>
                </a:lnTo>
                <a:cubicBezTo>
                  <a:pt x="9078640" y="3089436"/>
                  <a:pt x="9076482" y="3085885"/>
                  <a:pt x="9076482" y="3083097"/>
                </a:cubicBezTo>
                <a:lnTo>
                  <a:pt x="9076482" y="3077702"/>
                </a:lnTo>
                <a:lnTo>
                  <a:pt x="9078640" y="3074600"/>
                </a:lnTo>
                <a:lnTo>
                  <a:pt x="9077561" y="3073521"/>
                </a:lnTo>
                <a:lnTo>
                  <a:pt x="9078640" y="3068126"/>
                </a:lnTo>
                <a:lnTo>
                  <a:pt x="9078640" y="3067182"/>
                </a:lnTo>
                <a:lnTo>
                  <a:pt x="9073245" y="3051132"/>
                </a:lnTo>
                <a:lnTo>
                  <a:pt x="9076482" y="3049108"/>
                </a:lnTo>
                <a:lnTo>
                  <a:pt x="9078640" y="3049108"/>
                </a:lnTo>
                <a:cubicBezTo>
                  <a:pt x="9085743" y="3053694"/>
                  <a:pt x="9095050" y="3056841"/>
                  <a:pt x="9106559" y="3058550"/>
                </a:cubicBezTo>
                <a:cubicBezTo>
                  <a:pt x="9106559" y="3059809"/>
                  <a:pt x="9111909" y="3061967"/>
                  <a:pt x="9122609" y="3065024"/>
                </a:cubicBezTo>
                <a:lnTo>
                  <a:pt x="9123688" y="3065024"/>
                </a:lnTo>
                <a:lnTo>
                  <a:pt x="9126925" y="3062866"/>
                </a:lnTo>
                <a:lnTo>
                  <a:pt x="9131241" y="3062866"/>
                </a:lnTo>
                <a:lnTo>
                  <a:pt x="9135557" y="3065024"/>
                </a:lnTo>
                <a:cubicBezTo>
                  <a:pt x="9141672" y="3062326"/>
                  <a:pt x="9147741" y="3056661"/>
                  <a:pt x="9153765" y="3048030"/>
                </a:cubicBezTo>
                <a:lnTo>
                  <a:pt x="9155923" y="3048030"/>
                </a:lnTo>
                <a:cubicBezTo>
                  <a:pt x="9158081" y="3048209"/>
                  <a:pt x="9160239" y="3051716"/>
                  <a:pt x="9162397" y="3058550"/>
                </a:cubicBezTo>
                <a:cubicBezTo>
                  <a:pt x="9173907" y="3060348"/>
                  <a:pt x="9179662" y="3063540"/>
                  <a:pt x="9179662" y="3068126"/>
                </a:cubicBezTo>
                <a:lnTo>
                  <a:pt x="9186001" y="3067182"/>
                </a:lnTo>
                <a:lnTo>
                  <a:pt x="9191396" y="3069205"/>
                </a:lnTo>
                <a:lnTo>
                  <a:pt x="9193554" y="3066103"/>
                </a:lnTo>
                <a:lnTo>
                  <a:pt x="9190317" y="3044792"/>
                </a:lnTo>
                <a:lnTo>
                  <a:pt x="9191396" y="3043713"/>
                </a:lnTo>
                <a:lnTo>
                  <a:pt x="9194633" y="3043713"/>
                </a:lnTo>
                <a:lnTo>
                  <a:pt x="9223631" y="3051132"/>
                </a:lnTo>
                <a:lnTo>
                  <a:pt x="9231184" y="3050053"/>
                </a:lnTo>
                <a:cubicBezTo>
                  <a:pt x="9231184" y="3052031"/>
                  <a:pt x="9236219" y="3054863"/>
                  <a:pt x="9246290" y="3058550"/>
                </a:cubicBezTo>
                <a:lnTo>
                  <a:pt x="9246290" y="3060708"/>
                </a:lnTo>
                <a:lnTo>
                  <a:pt x="9248313" y="3060708"/>
                </a:lnTo>
                <a:cubicBezTo>
                  <a:pt x="9248313" y="3057920"/>
                  <a:pt x="9250471" y="3056527"/>
                  <a:pt x="9254787" y="3056527"/>
                </a:cubicBezTo>
                <a:lnTo>
                  <a:pt x="9259103" y="3056527"/>
                </a:lnTo>
                <a:lnTo>
                  <a:pt x="9263419" y="3059629"/>
                </a:lnTo>
                <a:lnTo>
                  <a:pt x="9280548" y="3051132"/>
                </a:lnTo>
                <a:lnTo>
                  <a:pt x="9279469" y="3050053"/>
                </a:lnTo>
                <a:lnTo>
                  <a:pt x="9279469" y="3045871"/>
                </a:lnTo>
                <a:cubicBezTo>
                  <a:pt x="9285044" y="3039488"/>
                  <a:pt x="9289001" y="3036296"/>
                  <a:pt x="9291338" y="3036296"/>
                </a:cubicBezTo>
                <a:close/>
                <a:moveTo>
                  <a:pt x="1202254" y="3035891"/>
                </a:moveTo>
                <a:lnTo>
                  <a:pt x="1208593" y="3035891"/>
                </a:lnTo>
                <a:lnTo>
                  <a:pt x="1233275" y="3054099"/>
                </a:lnTo>
                <a:cubicBezTo>
                  <a:pt x="1236152" y="3054099"/>
                  <a:pt x="1237591" y="3057696"/>
                  <a:pt x="1237591" y="3064889"/>
                </a:cubicBezTo>
                <a:lnTo>
                  <a:pt x="1238670" y="3064889"/>
                </a:lnTo>
                <a:cubicBezTo>
                  <a:pt x="1238670" y="3061292"/>
                  <a:pt x="1239389" y="3059494"/>
                  <a:pt x="1240827" y="3059494"/>
                </a:cubicBezTo>
                <a:cubicBezTo>
                  <a:pt x="1246492" y="3064979"/>
                  <a:pt x="1249325" y="3069250"/>
                  <a:pt x="1249325" y="3072307"/>
                </a:cubicBezTo>
                <a:lnTo>
                  <a:pt x="1249325" y="3082018"/>
                </a:lnTo>
                <a:lnTo>
                  <a:pt x="1247302" y="3084176"/>
                </a:lnTo>
                <a:lnTo>
                  <a:pt x="1245145" y="3084176"/>
                </a:lnTo>
                <a:lnTo>
                  <a:pt x="1244064" y="3083097"/>
                </a:lnTo>
                <a:lnTo>
                  <a:pt x="1242985" y="3083097"/>
                </a:lnTo>
                <a:cubicBezTo>
                  <a:pt x="1242985" y="3084716"/>
                  <a:pt x="1240108" y="3085795"/>
                  <a:pt x="1234354" y="3086334"/>
                </a:cubicBezTo>
                <a:cubicBezTo>
                  <a:pt x="1233454" y="3082738"/>
                  <a:pt x="1232375" y="3080939"/>
                  <a:pt x="1231117" y="3080939"/>
                </a:cubicBezTo>
                <a:lnTo>
                  <a:pt x="1227880" y="3080939"/>
                </a:lnTo>
                <a:lnTo>
                  <a:pt x="1227880" y="3086334"/>
                </a:lnTo>
                <a:cubicBezTo>
                  <a:pt x="1230038" y="3086334"/>
                  <a:pt x="1231117" y="3087008"/>
                  <a:pt x="1231117" y="3088357"/>
                </a:cubicBezTo>
                <a:cubicBezTo>
                  <a:pt x="1197398" y="3104093"/>
                  <a:pt x="1178470" y="3113759"/>
                  <a:pt x="1174334" y="3117355"/>
                </a:cubicBezTo>
                <a:lnTo>
                  <a:pt x="1178650" y="3123829"/>
                </a:lnTo>
                <a:cubicBezTo>
                  <a:pt x="1172177" y="3136508"/>
                  <a:pt x="1168940" y="3148287"/>
                  <a:pt x="1168940" y="3159167"/>
                </a:cubicBezTo>
                <a:lnTo>
                  <a:pt x="1170019" y="3160246"/>
                </a:lnTo>
                <a:lnTo>
                  <a:pt x="1171098" y="3160246"/>
                </a:lnTo>
                <a:lnTo>
                  <a:pt x="1175413" y="3159167"/>
                </a:lnTo>
                <a:lnTo>
                  <a:pt x="1186203" y="3163483"/>
                </a:lnTo>
                <a:lnTo>
                  <a:pt x="1187147" y="3163483"/>
                </a:lnTo>
                <a:lnTo>
                  <a:pt x="1190384" y="3161325"/>
                </a:lnTo>
                <a:lnTo>
                  <a:pt x="1192543" y="3161325"/>
                </a:lnTo>
                <a:lnTo>
                  <a:pt x="1197938" y="3165641"/>
                </a:lnTo>
                <a:lnTo>
                  <a:pt x="1201175" y="3162404"/>
                </a:lnTo>
                <a:lnTo>
                  <a:pt x="1202254" y="3162404"/>
                </a:lnTo>
                <a:lnTo>
                  <a:pt x="1203332" y="3168743"/>
                </a:lnTo>
                <a:lnTo>
                  <a:pt x="1202254" y="3169822"/>
                </a:lnTo>
                <a:lnTo>
                  <a:pt x="1200096" y="3169822"/>
                </a:lnTo>
                <a:cubicBezTo>
                  <a:pt x="1197039" y="3167754"/>
                  <a:pt x="1192048" y="3166720"/>
                  <a:pt x="1185125" y="3166720"/>
                </a:cubicBezTo>
                <a:cubicBezTo>
                  <a:pt x="1175773" y="3167529"/>
                  <a:pt x="1171098" y="3168473"/>
                  <a:pt x="1171098" y="3169552"/>
                </a:cubicBezTo>
                <a:lnTo>
                  <a:pt x="1167860" y="3180612"/>
                </a:lnTo>
                <a:lnTo>
                  <a:pt x="1168940" y="3183849"/>
                </a:lnTo>
                <a:lnTo>
                  <a:pt x="1164759" y="3188165"/>
                </a:lnTo>
                <a:cubicBezTo>
                  <a:pt x="1167725" y="3192032"/>
                  <a:pt x="1170557" y="3199135"/>
                  <a:pt x="1173255" y="3209475"/>
                </a:cubicBezTo>
                <a:cubicBezTo>
                  <a:pt x="1171998" y="3210914"/>
                  <a:pt x="1170918" y="3217703"/>
                  <a:pt x="1170019" y="3229842"/>
                </a:cubicBezTo>
                <a:lnTo>
                  <a:pt x="1168940" y="3230921"/>
                </a:lnTo>
                <a:lnTo>
                  <a:pt x="1172177" y="3248185"/>
                </a:lnTo>
                <a:cubicBezTo>
                  <a:pt x="1169658" y="3257086"/>
                  <a:pt x="1166467" y="3262437"/>
                  <a:pt x="1162601" y="3264235"/>
                </a:cubicBezTo>
                <a:lnTo>
                  <a:pt x="1162601" y="3265314"/>
                </a:lnTo>
                <a:cubicBezTo>
                  <a:pt x="1162601" y="3267472"/>
                  <a:pt x="1163679" y="3268551"/>
                  <a:pt x="1165837" y="3268551"/>
                </a:cubicBezTo>
                <a:lnTo>
                  <a:pt x="1166782" y="3269630"/>
                </a:lnTo>
                <a:lnTo>
                  <a:pt x="1166782" y="3272732"/>
                </a:lnTo>
                <a:cubicBezTo>
                  <a:pt x="1166782" y="3278127"/>
                  <a:pt x="1164308" y="3282083"/>
                  <a:pt x="1159362" y="3284601"/>
                </a:cubicBezTo>
                <a:lnTo>
                  <a:pt x="1160443" y="3285680"/>
                </a:lnTo>
                <a:lnTo>
                  <a:pt x="1160443" y="3287838"/>
                </a:lnTo>
                <a:cubicBezTo>
                  <a:pt x="1157024" y="3294222"/>
                  <a:pt x="1154147" y="3297414"/>
                  <a:pt x="1151810" y="3297414"/>
                </a:cubicBezTo>
                <a:lnTo>
                  <a:pt x="1143313" y="3294177"/>
                </a:lnTo>
                <a:lnTo>
                  <a:pt x="1133601" y="3297414"/>
                </a:lnTo>
                <a:lnTo>
                  <a:pt x="1127127" y="3296335"/>
                </a:lnTo>
                <a:cubicBezTo>
                  <a:pt x="1124519" y="3298493"/>
                  <a:pt x="1119171" y="3299932"/>
                  <a:pt x="1111078" y="3300651"/>
                </a:cubicBezTo>
                <a:cubicBezTo>
                  <a:pt x="1107302" y="3300651"/>
                  <a:pt x="1102670" y="3292064"/>
                  <a:pt x="1097185" y="3274890"/>
                </a:cubicBezTo>
                <a:cubicBezTo>
                  <a:pt x="1091430" y="3268506"/>
                  <a:pt x="1078572" y="3260998"/>
                  <a:pt x="1058612" y="3252366"/>
                </a:cubicBezTo>
                <a:lnTo>
                  <a:pt x="1056453" y="3249264"/>
                </a:lnTo>
                <a:cubicBezTo>
                  <a:pt x="1056453" y="3247825"/>
                  <a:pt x="1062881" y="3245308"/>
                  <a:pt x="1075739" y="3241711"/>
                </a:cubicBezTo>
                <a:lnTo>
                  <a:pt x="1086396" y="3241711"/>
                </a:lnTo>
                <a:lnTo>
                  <a:pt x="1091791" y="3246027"/>
                </a:lnTo>
                <a:lnTo>
                  <a:pt x="1099343" y="3246027"/>
                </a:lnTo>
                <a:cubicBezTo>
                  <a:pt x="1099343" y="3243869"/>
                  <a:pt x="1100062" y="3242790"/>
                  <a:pt x="1101500" y="3242790"/>
                </a:cubicBezTo>
                <a:lnTo>
                  <a:pt x="1109998" y="3244948"/>
                </a:lnTo>
                <a:lnTo>
                  <a:pt x="1113235" y="3244948"/>
                </a:lnTo>
                <a:lnTo>
                  <a:pt x="1118630" y="3239553"/>
                </a:lnTo>
                <a:lnTo>
                  <a:pt x="1118630" y="3238474"/>
                </a:lnTo>
                <a:lnTo>
                  <a:pt x="1117551" y="3233079"/>
                </a:lnTo>
                <a:lnTo>
                  <a:pt x="1121867" y="3218107"/>
                </a:lnTo>
                <a:lnTo>
                  <a:pt x="1117551" y="3207452"/>
                </a:lnTo>
                <a:lnTo>
                  <a:pt x="1118630" y="3202057"/>
                </a:lnTo>
                <a:lnTo>
                  <a:pt x="1117551" y="3193425"/>
                </a:lnTo>
                <a:lnTo>
                  <a:pt x="1120788" y="3184928"/>
                </a:lnTo>
                <a:lnTo>
                  <a:pt x="1120788" y="3181691"/>
                </a:lnTo>
                <a:cubicBezTo>
                  <a:pt x="1119709" y="3171531"/>
                  <a:pt x="1116472" y="3166450"/>
                  <a:pt x="1111078" y="3166450"/>
                </a:cubicBezTo>
                <a:lnTo>
                  <a:pt x="1097185" y="3164562"/>
                </a:lnTo>
                <a:lnTo>
                  <a:pt x="1097185" y="3165641"/>
                </a:lnTo>
                <a:lnTo>
                  <a:pt x="1098264" y="3165371"/>
                </a:lnTo>
                <a:lnTo>
                  <a:pt x="1098264" y="3166450"/>
                </a:lnTo>
                <a:lnTo>
                  <a:pt x="1089633" y="3168473"/>
                </a:lnTo>
                <a:lnTo>
                  <a:pt x="1067109" y="3168473"/>
                </a:lnTo>
                <a:cubicBezTo>
                  <a:pt x="1062163" y="3168473"/>
                  <a:pt x="1058251" y="3167799"/>
                  <a:pt x="1055375" y="3166450"/>
                </a:cubicBezTo>
                <a:lnTo>
                  <a:pt x="1048901" y="3170631"/>
                </a:lnTo>
                <a:lnTo>
                  <a:pt x="1046741" y="3170631"/>
                </a:lnTo>
                <a:cubicBezTo>
                  <a:pt x="1044854" y="3170631"/>
                  <a:pt x="1043820" y="3168878"/>
                  <a:pt x="1043640" y="3165371"/>
                </a:cubicBezTo>
                <a:lnTo>
                  <a:pt x="1036087" y="3167394"/>
                </a:lnTo>
                <a:cubicBezTo>
                  <a:pt x="1021071" y="3166765"/>
                  <a:pt x="1013563" y="3165821"/>
                  <a:pt x="1013563" y="3164562"/>
                </a:cubicBezTo>
                <a:lnTo>
                  <a:pt x="1013563" y="3162404"/>
                </a:lnTo>
                <a:cubicBezTo>
                  <a:pt x="1013563" y="3160785"/>
                  <a:pt x="1015360" y="3159706"/>
                  <a:pt x="1018958" y="3159167"/>
                </a:cubicBezTo>
                <a:lnTo>
                  <a:pt x="1031769" y="3160246"/>
                </a:lnTo>
                <a:lnTo>
                  <a:pt x="1043640" y="3158088"/>
                </a:lnTo>
                <a:lnTo>
                  <a:pt x="1046741" y="3164562"/>
                </a:lnTo>
                <a:lnTo>
                  <a:pt x="1045663" y="3165641"/>
                </a:lnTo>
                <a:cubicBezTo>
                  <a:pt x="1047101" y="3165641"/>
                  <a:pt x="1047822" y="3166225"/>
                  <a:pt x="1047822" y="3167394"/>
                </a:cubicBezTo>
                <a:lnTo>
                  <a:pt x="1048901" y="3167394"/>
                </a:lnTo>
                <a:lnTo>
                  <a:pt x="1048901" y="3166450"/>
                </a:lnTo>
                <a:lnTo>
                  <a:pt x="1046741" y="3160246"/>
                </a:lnTo>
                <a:lnTo>
                  <a:pt x="1047822" y="3159167"/>
                </a:lnTo>
                <a:lnTo>
                  <a:pt x="1053217" y="3160246"/>
                </a:lnTo>
                <a:lnTo>
                  <a:pt x="1070345" y="3155930"/>
                </a:lnTo>
                <a:lnTo>
                  <a:pt x="1085317" y="3155930"/>
                </a:lnTo>
                <a:lnTo>
                  <a:pt x="1089633" y="3159167"/>
                </a:lnTo>
                <a:lnTo>
                  <a:pt x="1097185" y="3159167"/>
                </a:lnTo>
                <a:cubicBezTo>
                  <a:pt x="1099881" y="3157009"/>
                  <a:pt x="1102400" y="3155930"/>
                  <a:pt x="1104737" y="3155930"/>
                </a:cubicBezTo>
                <a:cubicBezTo>
                  <a:pt x="1107346" y="3155930"/>
                  <a:pt x="1110178" y="3157009"/>
                  <a:pt x="1113235" y="3159167"/>
                </a:cubicBezTo>
                <a:lnTo>
                  <a:pt x="1117551" y="3159167"/>
                </a:lnTo>
                <a:lnTo>
                  <a:pt x="1117551" y="3158088"/>
                </a:lnTo>
                <a:lnTo>
                  <a:pt x="1115394" y="3149456"/>
                </a:lnTo>
                <a:cubicBezTo>
                  <a:pt x="1116113" y="3141453"/>
                  <a:pt x="1117191" y="3136463"/>
                  <a:pt x="1118630" y="3134485"/>
                </a:cubicBezTo>
                <a:lnTo>
                  <a:pt x="1115394" y="3109802"/>
                </a:lnTo>
                <a:lnTo>
                  <a:pt x="1118630" y="3107644"/>
                </a:lnTo>
                <a:lnTo>
                  <a:pt x="1124025" y="3107644"/>
                </a:lnTo>
                <a:cubicBezTo>
                  <a:pt x="1126633" y="3109802"/>
                  <a:pt x="1129106" y="3110881"/>
                  <a:pt x="1131443" y="3110881"/>
                </a:cubicBezTo>
                <a:lnTo>
                  <a:pt x="1137919" y="3108723"/>
                </a:lnTo>
                <a:lnTo>
                  <a:pt x="1146416" y="3108723"/>
                </a:lnTo>
                <a:lnTo>
                  <a:pt x="1153968" y="3110881"/>
                </a:lnTo>
                <a:cubicBezTo>
                  <a:pt x="1154327" y="3104857"/>
                  <a:pt x="1156846" y="3098428"/>
                  <a:pt x="1161522" y="3091594"/>
                </a:cubicBezTo>
                <a:cubicBezTo>
                  <a:pt x="1161522" y="3085210"/>
                  <a:pt x="1164354" y="3080579"/>
                  <a:pt x="1170019" y="3077702"/>
                </a:cubicBezTo>
                <a:lnTo>
                  <a:pt x="1180808" y="3065968"/>
                </a:lnTo>
                <a:lnTo>
                  <a:pt x="1178650" y="3063810"/>
                </a:lnTo>
                <a:lnTo>
                  <a:pt x="1175413" y="3063810"/>
                </a:lnTo>
                <a:cubicBezTo>
                  <a:pt x="1170737" y="3065698"/>
                  <a:pt x="1166467" y="3066642"/>
                  <a:pt x="1162601" y="3066642"/>
                </a:cubicBezTo>
                <a:lnTo>
                  <a:pt x="1149652" y="3064619"/>
                </a:lnTo>
                <a:lnTo>
                  <a:pt x="1118630" y="3064619"/>
                </a:lnTo>
                <a:lnTo>
                  <a:pt x="1098264" y="3065563"/>
                </a:lnTo>
                <a:lnTo>
                  <a:pt x="1092870" y="3063810"/>
                </a:lnTo>
                <a:lnTo>
                  <a:pt x="1089633" y="3063810"/>
                </a:lnTo>
                <a:cubicBezTo>
                  <a:pt x="1085226" y="3064349"/>
                  <a:pt x="1075964" y="3064934"/>
                  <a:pt x="1061848" y="3065563"/>
                </a:cubicBezTo>
                <a:lnTo>
                  <a:pt x="1057533" y="3063540"/>
                </a:lnTo>
                <a:lnTo>
                  <a:pt x="1054296" y="3064619"/>
                </a:lnTo>
                <a:cubicBezTo>
                  <a:pt x="1049258" y="3064080"/>
                  <a:pt x="1046741" y="3063810"/>
                  <a:pt x="1046741" y="3063810"/>
                </a:cubicBezTo>
                <a:lnTo>
                  <a:pt x="1040402" y="3064619"/>
                </a:lnTo>
                <a:cubicBezTo>
                  <a:pt x="1036625" y="3064619"/>
                  <a:pt x="1034108" y="3063630"/>
                  <a:pt x="1032850" y="3061652"/>
                </a:cubicBezTo>
                <a:lnTo>
                  <a:pt x="1032850" y="3060573"/>
                </a:lnTo>
                <a:lnTo>
                  <a:pt x="1044584" y="3053020"/>
                </a:lnTo>
                <a:lnTo>
                  <a:pt x="1048901" y="3053020"/>
                </a:lnTo>
                <a:lnTo>
                  <a:pt x="1057533" y="3056257"/>
                </a:lnTo>
                <a:lnTo>
                  <a:pt x="1064951" y="3054099"/>
                </a:lnTo>
                <a:lnTo>
                  <a:pt x="1069266" y="3060573"/>
                </a:lnTo>
                <a:lnTo>
                  <a:pt x="1074661" y="3056257"/>
                </a:lnTo>
                <a:lnTo>
                  <a:pt x="1089633" y="3059494"/>
                </a:lnTo>
                <a:lnTo>
                  <a:pt x="1096106" y="3057336"/>
                </a:lnTo>
                <a:lnTo>
                  <a:pt x="1103660" y="3059494"/>
                </a:lnTo>
                <a:lnTo>
                  <a:pt x="1107840" y="3057336"/>
                </a:lnTo>
                <a:lnTo>
                  <a:pt x="1114315" y="3059494"/>
                </a:lnTo>
                <a:lnTo>
                  <a:pt x="1115394" y="3059494"/>
                </a:lnTo>
                <a:cubicBezTo>
                  <a:pt x="1118091" y="3057336"/>
                  <a:pt x="1120609" y="3056257"/>
                  <a:pt x="1122946" y="3056257"/>
                </a:cubicBezTo>
                <a:lnTo>
                  <a:pt x="1129285" y="3057336"/>
                </a:lnTo>
                <a:lnTo>
                  <a:pt x="1141155" y="3056257"/>
                </a:lnTo>
                <a:lnTo>
                  <a:pt x="1164759" y="3056257"/>
                </a:lnTo>
                <a:cubicBezTo>
                  <a:pt x="1168265" y="3056437"/>
                  <a:pt x="1170019" y="3057156"/>
                  <a:pt x="1170019" y="3058415"/>
                </a:cubicBezTo>
                <a:lnTo>
                  <a:pt x="1175413" y="3057336"/>
                </a:lnTo>
                <a:lnTo>
                  <a:pt x="1181887" y="3059494"/>
                </a:lnTo>
                <a:lnTo>
                  <a:pt x="1181887" y="3058415"/>
                </a:lnTo>
                <a:cubicBezTo>
                  <a:pt x="1186473" y="3048434"/>
                  <a:pt x="1193262" y="3040926"/>
                  <a:pt x="1202254" y="3035891"/>
                </a:cubicBezTo>
                <a:close/>
                <a:moveTo>
                  <a:pt x="5120105" y="3035486"/>
                </a:moveTo>
                <a:cubicBezTo>
                  <a:pt x="5127838" y="3035486"/>
                  <a:pt x="5132513" y="3038363"/>
                  <a:pt x="5134132" y="3044118"/>
                </a:cubicBezTo>
                <a:cubicBezTo>
                  <a:pt x="5137729" y="3044118"/>
                  <a:pt x="5142764" y="3049154"/>
                  <a:pt x="5149238" y="3059224"/>
                </a:cubicBezTo>
                <a:cubicBezTo>
                  <a:pt x="5152295" y="3059224"/>
                  <a:pt x="5158409" y="3061382"/>
                  <a:pt x="5167581" y="3065698"/>
                </a:cubicBezTo>
                <a:lnTo>
                  <a:pt x="5168660" y="3064619"/>
                </a:lnTo>
                <a:lnTo>
                  <a:pt x="5167581" y="3059224"/>
                </a:lnTo>
                <a:lnTo>
                  <a:pt x="5167581" y="3051671"/>
                </a:lnTo>
                <a:lnTo>
                  <a:pt x="5169739" y="3049513"/>
                </a:lnTo>
                <a:lnTo>
                  <a:pt x="5176213" y="3049513"/>
                </a:lnTo>
                <a:cubicBezTo>
                  <a:pt x="5182148" y="3054908"/>
                  <a:pt x="5195096" y="3062821"/>
                  <a:pt x="5215057" y="3073251"/>
                </a:cubicBezTo>
                <a:lnTo>
                  <a:pt x="5218294" y="3076488"/>
                </a:lnTo>
                <a:lnTo>
                  <a:pt x="5219373" y="3076488"/>
                </a:lnTo>
                <a:lnTo>
                  <a:pt x="5225847" y="3074330"/>
                </a:lnTo>
                <a:lnTo>
                  <a:pt x="5233265" y="3075409"/>
                </a:lnTo>
                <a:cubicBezTo>
                  <a:pt x="5241718" y="3075409"/>
                  <a:pt x="5248551" y="3070374"/>
                  <a:pt x="5253766" y="3060303"/>
                </a:cubicBezTo>
                <a:cubicBezTo>
                  <a:pt x="5253766" y="3057426"/>
                  <a:pt x="5255205" y="3055268"/>
                  <a:pt x="5258082" y="3053829"/>
                </a:cubicBezTo>
                <a:lnTo>
                  <a:pt x="5269951" y="3053829"/>
                </a:lnTo>
                <a:lnTo>
                  <a:pt x="5277505" y="3062461"/>
                </a:lnTo>
                <a:cubicBezTo>
                  <a:pt x="5292611" y="3072172"/>
                  <a:pt x="5300523" y="3080085"/>
                  <a:pt x="5301243" y="3086199"/>
                </a:cubicBezTo>
                <a:lnTo>
                  <a:pt x="5301243" y="3087278"/>
                </a:lnTo>
                <a:cubicBezTo>
                  <a:pt x="5301243" y="3089796"/>
                  <a:pt x="5298725" y="3096585"/>
                  <a:pt x="5293690" y="3107644"/>
                </a:cubicBezTo>
                <a:lnTo>
                  <a:pt x="5294769" y="3115197"/>
                </a:lnTo>
                <a:lnTo>
                  <a:pt x="5293690" y="3119513"/>
                </a:lnTo>
                <a:lnTo>
                  <a:pt x="5294769" y="3124908"/>
                </a:lnTo>
                <a:cubicBezTo>
                  <a:pt x="5294769" y="3128505"/>
                  <a:pt x="5294049" y="3130303"/>
                  <a:pt x="5292611" y="3130303"/>
                </a:cubicBezTo>
                <a:lnTo>
                  <a:pt x="5293690" y="3131382"/>
                </a:lnTo>
                <a:lnTo>
                  <a:pt x="5293690" y="3137857"/>
                </a:lnTo>
                <a:lnTo>
                  <a:pt x="5291532" y="3141094"/>
                </a:lnTo>
                <a:lnTo>
                  <a:pt x="5293690" y="3144331"/>
                </a:lnTo>
                <a:cubicBezTo>
                  <a:pt x="5290992" y="3160156"/>
                  <a:pt x="5289194" y="3168069"/>
                  <a:pt x="5288295" y="3168069"/>
                </a:cubicBezTo>
                <a:lnTo>
                  <a:pt x="5285058" y="3168069"/>
                </a:lnTo>
                <a:lnTo>
                  <a:pt x="5285058" y="3171306"/>
                </a:lnTo>
                <a:lnTo>
                  <a:pt x="5290453" y="3171306"/>
                </a:lnTo>
                <a:cubicBezTo>
                  <a:pt x="5293330" y="3171306"/>
                  <a:pt x="5294769" y="3177420"/>
                  <a:pt x="5294769" y="3189649"/>
                </a:cubicBezTo>
                <a:lnTo>
                  <a:pt x="5294769" y="3192886"/>
                </a:lnTo>
                <a:cubicBezTo>
                  <a:pt x="5294769" y="3195403"/>
                  <a:pt x="5293330" y="3198281"/>
                  <a:pt x="5290453" y="3201518"/>
                </a:cubicBezTo>
                <a:lnTo>
                  <a:pt x="5292611" y="3218782"/>
                </a:lnTo>
                <a:lnTo>
                  <a:pt x="5292611" y="3220940"/>
                </a:lnTo>
                <a:lnTo>
                  <a:pt x="5289374" y="3225256"/>
                </a:lnTo>
                <a:lnTo>
                  <a:pt x="5289374" y="3227414"/>
                </a:lnTo>
                <a:cubicBezTo>
                  <a:pt x="5292970" y="3227414"/>
                  <a:pt x="5294769" y="3228133"/>
                  <a:pt x="5294769" y="3229572"/>
                </a:cubicBezTo>
                <a:lnTo>
                  <a:pt x="5294769" y="3230651"/>
                </a:lnTo>
                <a:lnTo>
                  <a:pt x="5291532" y="3233888"/>
                </a:lnTo>
                <a:lnTo>
                  <a:pt x="5288295" y="3232809"/>
                </a:lnTo>
                <a:lnTo>
                  <a:pt x="5288295" y="3234832"/>
                </a:lnTo>
                <a:lnTo>
                  <a:pt x="5294769" y="3242385"/>
                </a:lnTo>
                <a:lnTo>
                  <a:pt x="5294769" y="3273676"/>
                </a:lnTo>
                <a:cubicBezTo>
                  <a:pt x="5292611" y="3286624"/>
                  <a:pt x="5287575" y="3293098"/>
                  <a:pt x="5279663" y="3293098"/>
                </a:cubicBezTo>
                <a:lnTo>
                  <a:pt x="5265635" y="3290940"/>
                </a:lnTo>
                <a:lnTo>
                  <a:pt x="5262398" y="3294177"/>
                </a:lnTo>
                <a:lnTo>
                  <a:pt x="5254845" y="3294177"/>
                </a:lnTo>
                <a:cubicBezTo>
                  <a:pt x="5250889" y="3294177"/>
                  <a:pt x="5246933" y="3291660"/>
                  <a:pt x="5242976" y="3286624"/>
                </a:cubicBezTo>
                <a:lnTo>
                  <a:pt x="5242976" y="3285545"/>
                </a:lnTo>
                <a:cubicBezTo>
                  <a:pt x="5243156" y="3281949"/>
                  <a:pt x="5243876" y="3280150"/>
                  <a:pt x="5245134" y="3280150"/>
                </a:cubicBezTo>
                <a:lnTo>
                  <a:pt x="5242976" y="3267202"/>
                </a:lnTo>
                <a:lnTo>
                  <a:pt x="5238660" y="3268281"/>
                </a:lnTo>
                <a:lnTo>
                  <a:pt x="5232186" y="3265044"/>
                </a:lnTo>
                <a:lnTo>
                  <a:pt x="5223689" y="3266123"/>
                </a:lnTo>
                <a:lnTo>
                  <a:pt x="5217215" y="3265044"/>
                </a:lnTo>
                <a:lnTo>
                  <a:pt x="5216136" y="3266123"/>
                </a:lnTo>
                <a:lnTo>
                  <a:pt x="5216136" y="3267202"/>
                </a:lnTo>
                <a:lnTo>
                  <a:pt x="5217215" y="3275834"/>
                </a:lnTo>
                <a:cubicBezTo>
                  <a:pt x="5217215" y="3284286"/>
                  <a:pt x="5214338" y="3290760"/>
                  <a:pt x="5208583" y="3295256"/>
                </a:cubicBezTo>
                <a:cubicBezTo>
                  <a:pt x="5202109" y="3295256"/>
                  <a:pt x="5194916" y="3293458"/>
                  <a:pt x="5187003" y="3289861"/>
                </a:cubicBezTo>
                <a:lnTo>
                  <a:pt x="5175134" y="3293098"/>
                </a:lnTo>
                <a:lnTo>
                  <a:pt x="5167581" y="3285545"/>
                </a:lnTo>
                <a:lnTo>
                  <a:pt x="5167581" y="3273676"/>
                </a:lnTo>
                <a:lnTo>
                  <a:pt x="5168660" y="3272597"/>
                </a:lnTo>
                <a:lnTo>
                  <a:pt x="5168660" y="3271518"/>
                </a:lnTo>
                <a:cubicBezTo>
                  <a:pt x="5167041" y="3271518"/>
                  <a:pt x="5165243" y="3265044"/>
                  <a:pt x="5163265" y="3252096"/>
                </a:cubicBezTo>
                <a:lnTo>
                  <a:pt x="5168660" y="3219861"/>
                </a:lnTo>
                <a:cubicBezTo>
                  <a:pt x="5167221" y="3219861"/>
                  <a:pt x="5166502" y="3218782"/>
                  <a:pt x="5166502" y="3216624"/>
                </a:cubicBezTo>
                <a:lnTo>
                  <a:pt x="5167581" y="3211229"/>
                </a:lnTo>
                <a:lnTo>
                  <a:pt x="5166502" y="3204755"/>
                </a:lnTo>
                <a:lnTo>
                  <a:pt x="5165423" y="3204755"/>
                </a:lnTo>
                <a:lnTo>
                  <a:pt x="5156791" y="3209071"/>
                </a:lnTo>
                <a:cubicBezTo>
                  <a:pt x="5156791" y="3212308"/>
                  <a:pt x="5153554" y="3214466"/>
                  <a:pt x="5147080" y="3215545"/>
                </a:cubicBezTo>
                <a:lnTo>
                  <a:pt x="5139527" y="3215545"/>
                </a:lnTo>
                <a:cubicBezTo>
                  <a:pt x="5129456" y="3213567"/>
                  <a:pt x="5124421" y="3208531"/>
                  <a:pt x="5124421" y="3200439"/>
                </a:cubicBezTo>
                <a:lnTo>
                  <a:pt x="5120105" y="3200439"/>
                </a:lnTo>
                <a:lnTo>
                  <a:pt x="5120105" y="3201518"/>
                </a:lnTo>
                <a:lnTo>
                  <a:pt x="5124421" y="3206913"/>
                </a:lnTo>
                <a:lnTo>
                  <a:pt x="5123342" y="3207992"/>
                </a:lnTo>
                <a:lnTo>
                  <a:pt x="5125500" y="3225256"/>
                </a:lnTo>
                <a:lnTo>
                  <a:pt x="5124421" y="3226335"/>
                </a:lnTo>
                <a:lnTo>
                  <a:pt x="5123342" y="3226335"/>
                </a:lnTo>
                <a:lnTo>
                  <a:pt x="5124421" y="3227414"/>
                </a:lnTo>
                <a:lnTo>
                  <a:pt x="5124421" y="3228493"/>
                </a:lnTo>
                <a:lnTo>
                  <a:pt x="5121184" y="3239148"/>
                </a:lnTo>
                <a:lnTo>
                  <a:pt x="5121184" y="3241306"/>
                </a:lnTo>
                <a:lnTo>
                  <a:pt x="5125500" y="3246701"/>
                </a:lnTo>
                <a:lnTo>
                  <a:pt x="5125500" y="3256412"/>
                </a:lnTo>
                <a:lnTo>
                  <a:pt x="5124421" y="3257491"/>
                </a:lnTo>
                <a:lnTo>
                  <a:pt x="5125500" y="3258570"/>
                </a:lnTo>
                <a:lnTo>
                  <a:pt x="5125500" y="3260728"/>
                </a:lnTo>
                <a:lnTo>
                  <a:pt x="5124421" y="3273676"/>
                </a:lnTo>
                <a:lnTo>
                  <a:pt x="5125500" y="3285545"/>
                </a:lnTo>
                <a:cubicBezTo>
                  <a:pt x="5122083" y="3295256"/>
                  <a:pt x="5119565" y="3300292"/>
                  <a:pt x="5117947" y="3300651"/>
                </a:cubicBezTo>
                <a:lnTo>
                  <a:pt x="5101762" y="3299572"/>
                </a:lnTo>
                <a:lnTo>
                  <a:pt x="5091107" y="3300651"/>
                </a:lnTo>
                <a:cubicBezTo>
                  <a:pt x="5081036" y="3296515"/>
                  <a:pt x="5076001" y="3289322"/>
                  <a:pt x="5076001" y="3279071"/>
                </a:cubicBezTo>
                <a:lnTo>
                  <a:pt x="5078159" y="3273676"/>
                </a:lnTo>
                <a:lnTo>
                  <a:pt x="5076001" y="3267202"/>
                </a:lnTo>
                <a:lnTo>
                  <a:pt x="5076001" y="3266123"/>
                </a:lnTo>
                <a:lnTo>
                  <a:pt x="5077080" y="3253175"/>
                </a:lnTo>
                <a:lnTo>
                  <a:pt x="5076001" y="3240227"/>
                </a:lnTo>
                <a:lnTo>
                  <a:pt x="5076001" y="3238069"/>
                </a:lnTo>
                <a:lnTo>
                  <a:pt x="5078159" y="3234832"/>
                </a:lnTo>
                <a:cubicBezTo>
                  <a:pt x="5076720" y="3234832"/>
                  <a:pt x="5075641" y="3232000"/>
                  <a:pt x="5074922" y="3226335"/>
                </a:cubicBezTo>
                <a:cubicBezTo>
                  <a:pt x="5071325" y="3229032"/>
                  <a:pt x="5065930" y="3230831"/>
                  <a:pt x="5058736" y="3231730"/>
                </a:cubicBezTo>
                <a:cubicBezTo>
                  <a:pt x="5054780" y="3240272"/>
                  <a:pt x="5047587" y="3244543"/>
                  <a:pt x="5037156" y="3244543"/>
                </a:cubicBezTo>
                <a:cubicBezTo>
                  <a:pt x="5033560" y="3244004"/>
                  <a:pt x="5031761" y="3242925"/>
                  <a:pt x="5031761" y="3241306"/>
                </a:cubicBezTo>
                <a:lnTo>
                  <a:pt x="5031761" y="3238069"/>
                </a:lnTo>
                <a:cubicBezTo>
                  <a:pt x="5034279" y="3234023"/>
                  <a:pt x="5040034" y="3227953"/>
                  <a:pt x="5049025" y="3219861"/>
                </a:cubicBezTo>
                <a:lnTo>
                  <a:pt x="5047946" y="3216624"/>
                </a:lnTo>
                <a:cubicBezTo>
                  <a:pt x="5047946" y="3211948"/>
                  <a:pt x="5053701" y="3197202"/>
                  <a:pt x="5065211" y="3172385"/>
                </a:cubicBezTo>
                <a:lnTo>
                  <a:pt x="5067369" y="3154042"/>
                </a:lnTo>
                <a:lnTo>
                  <a:pt x="5069527" y="3154042"/>
                </a:lnTo>
                <a:cubicBezTo>
                  <a:pt x="5070066" y="3157638"/>
                  <a:pt x="5071145" y="3159437"/>
                  <a:pt x="5072764" y="3159437"/>
                </a:cubicBezTo>
                <a:lnTo>
                  <a:pt x="5073843" y="3159437"/>
                </a:lnTo>
                <a:lnTo>
                  <a:pt x="5070606" y="3155121"/>
                </a:lnTo>
                <a:lnTo>
                  <a:pt x="5070606" y="3149726"/>
                </a:lnTo>
                <a:cubicBezTo>
                  <a:pt x="5070606" y="3137497"/>
                  <a:pt x="5069167" y="3131382"/>
                  <a:pt x="5066290" y="3131382"/>
                </a:cubicBezTo>
                <a:lnTo>
                  <a:pt x="5065211" y="3131382"/>
                </a:lnTo>
                <a:lnTo>
                  <a:pt x="5056578" y="3133541"/>
                </a:lnTo>
                <a:lnTo>
                  <a:pt x="5044709" y="3133541"/>
                </a:lnTo>
                <a:cubicBezTo>
                  <a:pt x="5038955" y="3129404"/>
                  <a:pt x="5036077" y="3125088"/>
                  <a:pt x="5036077" y="3120592"/>
                </a:cubicBezTo>
                <a:lnTo>
                  <a:pt x="5042551" y="3118434"/>
                </a:lnTo>
                <a:lnTo>
                  <a:pt x="5046867" y="3118434"/>
                </a:lnTo>
                <a:cubicBezTo>
                  <a:pt x="5054780" y="3118974"/>
                  <a:pt x="5062333" y="3121492"/>
                  <a:pt x="5069527" y="3125987"/>
                </a:cubicBezTo>
                <a:cubicBezTo>
                  <a:pt x="5069527" y="3124549"/>
                  <a:pt x="5071685" y="3123110"/>
                  <a:pt x="5076001" y="3121671"/>
                </a:cubicBezTo>
                <a:cubicBezTo>
                  <a:pt x="5076001" y="3117355"/>
                  <a:pt x="5076720" y="3115197"/>
                  <a:pt x="5078159" y="3115197"/>
                </a:cubicBezTo>
                <a:lnTo>
                  <a:pt x="5076001" y="3106565"/>
                </a:lnTo>
                <a:lnTo>
                  <a:pt x="5077080" y="3105486"/>
                </a:lnTo>
                <a:lnTo>
                  <a:pt x="5077080" y="3104407"/>
                </a:lnTo>
                <a:lnTo>
                  <a:pt x="5076001" y="3100226"/>
                </a:lnTo>
                <a:lnTo>
                  <a:pt x="5078159" y="3093752"/>
                </a:lnTo>
                <a:lnTo>
                  <a:pt x="5076001" y="3091594"/>
                </a:lnTo>
                <a:lnTo>
                  <a:pt x="5074922" y="3091594"/>
                </a:lnTo>
                <a:lnTo>
                  <a:pt x="5067369" y="3092673"/>
                </a:lnTo>
                <a:lnTo>
                  <a:pt x="5065211" y="3089436"/>
                </a:lnTo>
                <a:lnTo>
                  <a:pt x="5066290" y="3085120"/>
                </a:lnTo>
                <a:lnTo>
                  <a:pt x="5063052" y="3079725"/>
                </a:lnTo>
                <a:lnTo>
                  <a:pt x="5063052" y="3077567"/>
                </a:lnTo>
                <a:cubicBezTo>
                  <a:pt x="5065750" y="3070374"/>
                  <a:pt x="5071864" y="3066777"/>
                  <a:pt x="5081396" y="3066777"/>
                </a:cubicBezTo>
                <a:cubicBezTo>
                  <a:pt x="5101447" y="3048794"/>
                  <a:pt x="5112912" y="3039802"/>
                  <a:pt x="5115789" y="3039802"/>
                </a:cubicBezTo>
                <a:lnTo>
                  <a:pt x="5116868" y="3043039"/>
                </a:lnTo>
                <a:lnTo>
                  <a:pt x="5117947" y="3043039"/>
                </a:lnTo>
                <a:lnTo>
                  <a:pt x="5117947" y="3040881"/>
                </a:lnTo>
                <a:lnTo>
                  <a:pt x="5116868" y="3037644"/>
                </a:lnTo>
                <a:close/>
                <a:moveTo>
                  <a:pt x="1704920" y="3035351"/>
                </a:moveTo>
                <a:lnTo>
                  <a:pt x="1710315" y="3035351"/>
                </a:lnTo>
                <a:cubicBezTo>
                  <a:pt x="1719486" y="3036430"/>
                  <a:pt x="1730098" y="3041735"/>
                  <a:pt x="1742146" y="3051266"/>
                </a:cubicBezTo>
                <a:cubicBezTo>
                  <a:pt x="1745293" y="3051266"/>
                  <a:pt x="1747407" y="3053380"/>
                  <a:pt x="1748485" y="3057606"/>
                </a:cubicBezTo>
                <a:lnTo>
                  <a:pt x="1751587" y="3056527"/>
                </a:lnTo>
                <a:cubicBezTo>
                  <a:pt x="1753746" y="3059224"/>
                  <a:pt x="1754825" y="3062416"/>
                  <a:pt x="1754825" y="3066103"/>
                </a:cubicBezTo>
                <a:cubicBezTo>
                  <a:pt x="1749879" y="3067721"/>
                  <a:pt x="1747407" y="3070194"/>
                  <a:pt x="1747407" y="3073521"/>
                </a:cubicBezTo>
                <a:cubicBezTo>
                  <a:pt x="1743899" y="3075679"/>
                  <a:pt x="1742146" y="3078511"/>
                  <a:pt x="1742146" y="3082018"/>
                </a:cubicBezTo>
                <a:lnTo>
                  <a:pt x="1739988" y="3082018"/>
                </a:lnTo>
                <a:lnTo>
                  <a:pt x="1738908" y="3080939"/>
                </a:lnTo>
                <a:lnTo>
                  <a:pt x="1737829" y="3080939"/>
                </a:lnTo>
                <a:lnTo>
                  <a:pt x="1736750" y="3082018"/>
                </a:lnTo>
                <a:lnTo>
                  <a:pt x="1736750" y="3084176"/>
                </a:lnTo>
                <a:cubicBezTo>
                  <a:pt x="1741697" y="3088043"/>
                  <a:pt x="1744168" y="3096899"/>
                  <a:pt x="1744168" y="3110747"/>
                </a:cubicBezTo>
                <a:lnTo>
                  <a:pt x="1741067" y="3113849"/>
                </a:lnTo>
                <a:lnTo>
                  <a:pt x="1743090" y="3117086"/>
                </a:lnTo>
                <a:lnTo>
                  <a:pt x="1743090" y="3119244"/>
                </a:lnTo>
                <a:cubicBezTo>
                  <a:pt x="1743090" y="3122750"/>
                  <a:pt x="1742415" y="3124504"/>
                  <a:pt x="1741067" y="3124504"/>
                </a:cubicBezTo>
                <a:lnTo>
                  <a:pt x="1742146" y="3131922"/>
                </a:lnTo>
                <a:lnTo>
                  <a:pt x="1742146" y="3139340"/>
                </a:lnTo>
                <a:cubicBezTo>
                  <a:pt x="1742146" y="3140779"/>
                  <a:pt x="1743899" y="3141498"/>
                  <a:pt x="1747407" y="3141498"/>
                </a:cubicBezTo>
                <a:lnTo>
                  <a:pt x="1748485" y="3142577"/>
                </a:lnTo>
                <a:lnTo>
                  <a:pt x="1748485" y="3143656"/>
                </a:lnTo>
                <a:lnTo>
                  <a:pt x="1753746" y="3142577"/>
                </a:lnTo>
                <a:lnTo>
                  <a:pt x="1754825" y="3142577"/>
                </a:lnTo>
                <a:cubicBezTo>
                  <a:pt x="1771099" y="3156514"/>
                  <a:pt x="1779237" y="3164652"/>
                  <a:pt x="1779237" y="3166990"/>
                </a:cubicBezTo>
                <a:lnTo>
                  <a:pt x="1779237" y="3167934"/>
                </a:lnTo>
                <a:cubicBezTo>
                  <a:pt x="1779237" y="3169373"/>
                  <a:pt x="1772177" y="3170811"/>
                  <a:pt x="1758061" y="3172250"/>
                </a:cubicBezTo>
                <a:lnTo>
                  <a:pt x="1755905" y="3170092"/>
                </a:lnTo>
                <a:cubicBezTo>
                  <a:pt x="1755905" y="3172610"/>
                  <a:pt x="1752352" y="3174408"/>
                  <a:pt x="1745247" y="3175487"/>
                </a:cubicBezTo>
                <a:lnTo>
                  <a:pt x="1730412" y="3170092"/>
                </a:lnTo>
                <a:lnTo>
                  <a:pt x="1722993" y="3170092"/>
                </a:lnTo>
                <a:lnTo>
                  <a:pt x="1715576" y="3167934"/>
                </a:lnTo>
                <a:cubicBezTo>
                  <a:pt x="1711530" y="3171531"/>
                  <a:pt x="1708336" y="3173329"/>
                  <a:pt x="1706000" y="3173329"/>
                </a:cubicBezTo>
                <a:cubicBezTo>
                  <a:pt x="1702851" y="3173329"/>
                  <a:pt x="1699660" y="3172250"/>
                  <a:pt x="1696424" y="3170092"/>
                </a:cubicBezTo>
                <a:lnTo>
                  <a:pt x="1692242" y="3170092"/>
                </a:lnTo>
                <a:cubicBezTo>
                  <a:pt x="1686578" y="3170092"/>
                  <a:pt x="1683745" y="3173644"/>
                  <a:pt x="1683745" y="3180747"/>
                </a:cubicBezTo>
                <a:lnTo>
                  <a:pt x="1686847" y="3203001"/>
                </a:lnTo>
                <a:lnTo>
                  <a:pt x="1691163" y="3203001"/>
                </a:lnTo>
                <a:lnTo>
                  <a:pt x="1699660" y="3205159"/>
                </a:lnTo>
                <a:lnTo>
                  <a:pt x="1701819" y="3205159"/>
                </a:lnTo>
                <a:cubicBezTo>
                  <a:pt x="1709731" y="3195269"/>
                  <a:pt x="1716790" y="3188210"/>
                  <a:pt x="1722993" y="3183984"/>
                </a:cubicBezTo>
                <a:cubicBezTo>
                  <a:pt x="1722993" y="3180387"/>
                  <a:pt x="1723713" y="3178589"/>
                  <a:pt x="1725152" y="3178589"/>
                </a:cubicBezTo>
                <a:lnTo>
                  <a:pt x="1728253" y="3178589"/>
                </a:lnTo>
                <a:lnTo>
                  <a:pt x="1752665" y="3195583"/>
                </a:lnTo>
                <a:cubicBezTo>
                  <a:pt x="1753206" y="3201248"/>
                  <a:pt x="1755679" y="3204080"/>
                  <a:pt x="1760084" y="3204080"/>
                </a:cubicBezTo>
                <a:lnTo>
                  <a:pt x="1760084" y="3210420"/>
                </a:lnTo>
                <a:lnTo>
                  <a:pt x="1758061" y="3212578"/>
                </a:lnTo>
                <a:lnTo>
                  <a:pt x="1748485" y="3212578"/>
                </a:lnTo>
                <a:cubicBezTo>
                  <a:pt x="1747046" y="3212578"/>
                  <a:pt x="1746327" y="3211499"/>
                  <a:pt x="1746327" y="3209341"/>
                </a:cubicBezTo>
                <a:lnTo>
                  <a:pt x="1745247" y="3208262"/>
                </a:lnTo>
                <a:lnTo>
                  <a:pt x="1743090" y="3208262"/>
                </a:lnTo>
                <a:cubicBezTo>
                  <a:pt x="1743090" y="3209880"/>
                  <a:pt x="1741697" y="3211678"/>
                  <a:pt x="1738908" y="3213657"/>
                </a:cubicBezTo>
                <a:lnTo>
                  <a:pt x="1733648" y="3212578"/>
                </a:lnTo>
                <a:lnTo>
                  <a:pt x="1726230" y="3213657"/>
                </a:lnTo>
                <a:lnTo>
                  <a:pt x="1720836" y="3211499"/>
                </a:lnTo>
                <a:cubicBezTo>
                  <a:pt x="1719577" y="3215005"/>
                  <a:pt x="1717823" y="3216759"/>
                  <a:pt x="1715576" y="3216759"/>
                </a:cubicBezTo>
                <a:cubicBezTo>
                  <a:pt x="1712070" y="3216759"/>
                  <a:pt x="1710315" y="3216084"/>
                  <a:pt x="1710315" y="3214736"/>
                </a:cubicBezTo>
                <a:lnTo>
                  <a:pt x="1704920" y="3215815"/>
                </a:lnTo>
                <a:lnTo>
                  <a:pt x="1695344" y="3215815"/>
                </a:lnTo>
                <a:cubicBezTo>
                  <a:pt x="1693096" y="3215815"/>
                  <a:pt x="1690624" y="3214736"/>
                  <a:pt x="1687927" y="3212578"/>
                </a:cubicBezTo>
                <a:lnTo>
                  <a:pt x="1685903" y="3221075"/>
                </a:lnTo>
                <a:lnTo>
                  <a:pt x="1685903" y="3244408"/>
                </a:lnTo>
                <a:lnTo>
                  <a:pt x="1684823" y="3245487"/>
                </a:lnTo>
                <a:lnTo>
                  <a:pt x="1686847" y="3248589"/>
                </a:lnTo>
                <a:lnTo>
                  <a:pt x="1701819" y="3247645"/>
                </a:lnTo>
                <a:lnTo>
                  <a:pt x="1703842" y="3251826"/>
                </a:lnTo>
                <a:lnTo>
                  <a:pt x="1696424" y="3256142"/>
                </a:lnTo>
                <a:lnTo>
                  <a:pt x="1700739" y="3256142"/>
                </a:lnTo>
                <a:cubicBezTo>
                  <a:pt x="1704965" y="3251107"/>
                  <a:pt x="1709911" y="3248589"/>
                  <a:pt x="1715576" y="3248589"/>
                </a:cubicBezTo>
                <a:lnTo>
                  <a:pt x="1721915" y="3250747"/>
                </a:lnTo>
                <a:lnTo>
                  <a:pt x="1724074" y="3250747"/>
                </a:lnTo>
                <a:cubicBezTo>
                  <a:pt x="1724074" y="3247960"/>
                  <a:pt x="1726186" y="3246566"/>
                  <a:pt x="1730412" y="3246566"/>
                </a:cubicBezTo>
                <a:lnTo>
                  <a:pt x="1747407" y="3250747"/>
                </a:lnTo>
                <a:lnTo>
                  <a:pt x="1749565" y="3250747"/>
                </a:lnTo>
                <a:cubicBezTo>
                  <a:pt x="1753610" y="3250747"/>
                  <a:pt x="1757837" y="3249354"/>
                  <a:pt x="1762243" y="3246566"/>
                </a:cubicBezTo>
                <a:lnTo>
                  <a:pt x="1773976" y="3246566"/>
                </a:lnTo>
                <a:cubicBezTo>
                  <a:pt x="1777843" y="3246566"/>
                  <a:pt x="1780991" y="3248679"/>
                  <a:pt x="1783418" y="3252905"/>
                </a:cubicBezTo>
                <a:cubicBezTo>
                  <a:pt x="1778472" y="3256592"/>
                  <a:pt x="1775325" y="3261537"/>
                  <a:pt x="1773976" y="3267742"/>
                </a:cubicBezTo>
                <a:cubicBezTo>
                  <a:pt x="1768312" y="3275564"/>
                  <a:pt x="1765480" y="3282308"/>
                  <a:pt x="1765480" y="3287973"/>
                </a:cubicBezTo>
                <a:cubicBezTo>
                  <a:pt x="1765480" y="3291840"/>
                  <a:pt x="1763681" y="3294672"/>
                  <a:pt x="1760084" y="3296470"/>
                </a:cubicBezTo>
                <a:lnTo>
                  <a:pt x="1759005" y="3296470"/>
                </a:lnTo>
                <a:lnTo>
                  <a:pt x="1747407" y="3294312"/>
                </a:lnTo>
                <a:lnTo>
                  <a:pt x="1743090" y="3294312"/>
                </a:lnTo>
                <a:lnTo>
                  <a:pt x="1734592" y="3296470"/>
                </a:lnTo>
                <a:lnTo>
                  <a:pt x="1712339" y="3296470"/>
                </a:lnTo>
                <a:cubicBezTo>
                  <a:pt x="1710989" y="3296470"/>
                  <a:pt x="1710315" y="3295391"/>
                  <a:pt x="1710315" y="3293233"/>
                </a:cubicBezTo>
                <a:lnTo>
                  <a:pt x="1711260" y="3287973"/>
                </a:lnTo>
                <a:lnTo>
                  <a:pt x="1707079" y="3287973"/>
                </a:lnTo>
                <a:cubicBezTo>
                  <a:pt x="1706000" y="3287973"/>
                  <a:pt x="1703886" y="3290805"/>
                  <a:pt x="1700739" y="3296470"/>
                </a:cubicBezTo>
                <a:lnTo>
                  <a:pt x="1699660" y="3296470"/>
                </a:lnTo>
                <a:cubicBezTo>
                  <a:pt x="1699660" y="3293773"/>
                  <a:pt x="1690444" y="3291615"/>
                  <a:pt x="1672011" y="3289996"/>
                </a:cubicBezTo>
                <a:lnTo>
                  <a:pt x="1664593" y="3291075"/>
                </a:lnTo>
                <a:cubicBezTo>
                  <a:pt x="1651374" y="3285051"/>
                  <a:pt x="1636898" y="3273406"/>
                  <a:pt x="1621163" y="3256142"/>
                </a:cubicBezTo>
                <a:cubicBezTo>
                  <a:pt x="1612621" y="3241936"/>
                  <a:pt x="1607630" y="3234832"/>
                  <a:pt x="1606191" y="3234832"/>
                </a:cubicBezTo>
                <a:lnTo>
                  <a:pt x="1606191" y="3233753"/>
                </a:lnTo>
                <a:cubicBezTo>
                  <a:pt x="1602684" y="3234113"/>
                  <a:pt x="1598818" y="3238384"/>
                  <a:pt x="1594593" y="3246566"/>
                </a:cubicBezTo>
                <a:cubicBezTo>
                  <a:pt x="1591264" y="3247286"/>
                  <a:pt x="1587714" y="3251512"/>
                  <a:pt x="1583937" y="3259244"/>
                </a:cubicBezTo>
                <a:lnTo>
                  <a:pt x="1574361" y="3267742"/>
                </a:lnTo>
                <a:cubicBezTo>
                  <a:pt x="1569055" y="3269180"/>
                  <a:pt x="1563751" y="3272732"/>
                  <a:pt x="1558446" y="3278397"/>
                </a:cubicBezTo>
                <a:lnTo>
                  <a:pt x="1549004" y="3287973"/>
                </a:lnTo>
                <a:lnTo>
                  <a:pt x="1547925" y="3287973"/>
                </a:lnTo>
                <a:lnTo>
                  <a:pt x="1546846" y="3286894"/>
                </a:lnTo>
                <a:cubicBezTo>
                  <a:pt x="1545588" y="3286894"/>
                  <a:pt x="1542395" y="3290401"/>
                  <a:pt x="1537270" y="3297414"/>
                </a:cubicBezTo>
                <a:cubicBezTo>
                  <a:pt x="1533763" y="3299572"/>
                  <a:pt x="1530211" y="3300651"/>
                  <a:pt x="1526615" y="3300651"/>
                </a:cubicBezTo>
                <a:lnTo>
                  <a:pt x="1521355" y="3295391"/>
                </a:lnTo>
                <a:lnTo>
                  <a:pt x="1521355" y="3292154"/>
                </a:lnTo>
                <a:lnTo>
                  <a:pt x="1536191" y="3281499"/>
                </a:lnTo>
                <a:cubicBezTo>
                  <a:pt x="1538529" y="3273586"/>
                  <a:pt x="1543834" y="3261942"/>
                  <a:pt x="1552106" y="3246566"/>
                </a:cubicBezTo>
                <a:cubicBezTo>
                  <a:pt x="1554984" y="3239822"/>
                  <a:pt x="1556422" y="3234517"/>
                  <a:pt x="1556422" y="3230651"/>
                </a:cubicBezTo>
                <a:lnTo>
                  <a:pt x="1560603" y="3227414"/>
                </a:lnTo>
                <a:lnTo>
                  <a:pt x="1558446" y="3214736"/>
                </a:lnTo>
                <a:cubicBezTo>
                  <a:pt x="1561144" y="3211139"/>
                  <a:pt x="1563301" y="3209341"/>
                  <a:pt x="1564919" y="3209341"/>
                </a:cubicBezTo>
                <a:lnTo>
                  <a:pt x="1564919" y="3204080"/>
                </a:lnTo>
                <a:lnTo>
                  <a:pt x="1568022" y="3199899"/>
                </a:lnTo>
                <a:cubicBezTo>
                  <a:pt x="1563796" y="3199899"/>
                  <a:pt x="1561682" y="3199180"/>
                  <a:pt x="1561682" y="3197741"/>
                </a:cubicBezTo>
                <a:lnTo>
                  <a:pt x="1561682" y="3193425"/>
                </a:lnTo>
                <a:lnTo>
                  <a:pt x="1560603" y="3182905"/>
                </a:lnTo>
                <a:lnTo>
                  <a:pt x="1568022" y="3178589"/>
                </a:lnTo>
                <a:lnTo>
                  <a:pt x="1582858" y="3178589"/>
                </a:lnTo>
                <a:cubicBezTo>
                  <a:pt x="1584476" y="3181646"/>
                  <a:pt x="1591941" y="3184838"/>
                  <a:pt x="1605248" y="3188165"/>
                </a:cubicBezTo>
                <a:lnTo>
                  <a:pt x="1606191" y="3189244"/>
                </a:lnTo>
                <a:lnTo>
                  <a:pt x="1609428" y="3189244"/>
                </a:lnTo>
                <a:lnTo>
                  <a:pt x="1620084" y="3188165"/>
                </a:lnTo>
                <a:lnTo>
                  <a:pt x="1622107" y="3191402"/>
                </a:lnTo>
                <a:lnTo>
                  <a:pt x="1620084" y="3194504"/>
                </a:lnTo>
                <a:lnTo>
                  <a:pt x="1620084" y="3195583"/>
                </a:lnTo>
                <a:cubicBezTo>
                  <a:pt x="1622152" y="3195583"/>
                  <a:pt x="1623186" y="3196303"/>
                  <a:pt x="1623186" y="3197741"/>
                </a:cubicBezTo>
                <a:cubicBezTo>
                  <a:pt x="1614733" y="3207992"/>
                  <a:pt x="1610507" y="3216129"/>
                  <a:pt x="1610507" y="3222154"/>
                </a:cubicBezTo>
                <a:cubicBezTo>
                  <a:pt x="1618420" y="3233483"/>
                  <a:pt x="1626199" y="3239148"/>
                  <a:pt x="1633841" y="3239148"/>
                </a:cubicBezTo>
                <a:lnTo>
                  <a:pt x="1634920" y="3240227"/>
                </a:lnTo>
                <a:lnTo>
                  <a:pt x="1634920" y="3239148"/>
                </a:lnTo>
                <a:lnTo>
                  <a:pt x="1632763" y="3226335"/>
                </a:lnTo>
                <a:cubicBezTo>
                  <a:pt x="1632942" y="3223548"/>
                  <a:pt x="1633661" y="3222154"/>
                  <a:pt x="1634920" y="3222154"/>
                </a:cubicBezTo>
                <a:lnTo>
                  <a:pt x="1632763" y="3212578"/>
                </a:lnTo>
                <a:lnTo>
                  <a:pt x="1633841" y="3209341"/>
                </a:lnTo>
                <a:lnTo>
                  <a:pt x="1632763" y="3199899"/>
                </a:lnTo>
                <a:lnTo>
                  <a:pt x="1633841" y="3195583"/>
                </a:lnTo>
                <a:lnTo>
                  <a:pt x="1632763" y="3194504"/>
                </a:lnTo>
                <a:lnTo>
                  <a:pt x="1632763" y="3193425"/>
                </a:lnTo>
                <a:lnTo>
                  <a:pt x="1633841" y="3180747"/>
                </a:lnTo>
                <a:lnTo>
                  <a:pt x="1632763" y="3176431"/>
                </a:lnTo>
                <a:lnTo>
                  <a:pt x="1634920" y="3170092"/>
                </a:lnTo>
                <a:lnTo>
                  <a:pt x="1632763" y="3170092"/>
                </a:lnTo>
                <a:cubicBezTo>
                  <a:pt x="1630154" y="3172250"/>
                  <a:pt x="1626963" y="3173329"/>
                  <a:pt x="1623186" y="3173329"/>
                </a:cubicBezTo>
                <a:lnTo>
                  <a:pt x="1620084" y="3173329"/>
                </a:lnTo>
                <a:lnTo>
                  <a:pt x="1613745" y="3171171"/>
                </a:lnTo>
                <a:lnTo>
                  <a:pt x="1612666" y="3172250"/>
                </a:lnTo>
                <a:lnTo>
                  <a:pt x="1611586" y="3172250"/>
                </a:lnTo>
                <a:cubicBezTo>
                  <a:pt x="1607360" y="3170631"/>
                  <a:pt x="1605248" y="3169193"/>
                  <a:pt x="1605248" y="3167934"/>
                </a:cubicBezTo>
                <a:cubicBezTo>
                  <a:pt x="1605876" y="3165866"/>
                  <a:pt x="1607990" y="3164832"/>
                  <a:pt x="1611586" y="3164832"/>
                </a:cubicBezTo>
                <a:lnTo>
                  <a:pt x="1611586" y="3166990"/>
                </a:lnTo>
                <a:lnTo>
                  <a:pt x="1622107" y="3160516"/>
                </a:lnTo>
                <a:lnTo>
                  <a:pt x="1625344" y="3160516"/>
                </a:lnTo>
                <a:lnTo>
                  <a:pt x="1629660" y="3163753"/>
                </a:lnTo>
                <a:lnTo>
                  <a:pt x="1634920" y="3162674"/>
                </a:lnTo>
                <a:lnTo>
                  <a:pt x="1634920" y="3163753"/>
                </a:lnTo>
                <a:lnTo>
                  <a:pt x="1641257" y="3159571"/>
                </a:lnTo>
                <a:lnTo>
                  <a:pt x="1643418" y="3159571"/>
                </a:lnTo>
                <a:lnTo>
                  <a:pt x="1657175" y="3160516"/>
                </a:lnTo>
                <a:lnTo>
                  <a:pt x="1662435" y="3159571"/>
                </a:lnTo>
                <a:lnTo>
                  <a:pt x="1665672" y="3160516"/>
                </a:lnTo>
                <a:lnTo>
                  <a:pt x="1668909" y="3159571"/>
                </a:lnTo>
                <a:lnTo>
                  <a:pt x="1678351" y="3163753"/>
                </a:lnTo>
                <a:lnTo>
                  <a:pt x="1698581" y="3161595"/>
                </a:lnTo>
                <a:lnTo>
                  <a:pt x="1701819" y="3161595"/>
                </a:lnTo>
                <a:lnTo>
                  <a:pt x="1704920" y="3159571"/>
                </a:lnTo>
                <a:lnTo>
                  <a:pt x="1709237" y="3159571"/>
                </a:lnTo>
                <a:lnTo>
                  <a:pt x="1717733" y="3161595"/>
                </a:lnTo>
                <a:lnTo>
                  <a:pt x="1718677" y="3161595"/>
                </a:lnTo>
                <a:lnTo>
                  <a:pt x="1727174" y="3153097"/>
                </a:lnTo>
                <a:lnTo>
                  <a:pt x="1727174" y="3152018"/>
                </a:lnTo>
                <a:lnTo>
                  <a:pt x="1697502" y="3148916"/>
                </a:lnTo>
                <a:lnTo>
                  <a:pt x="1694266" y="3148916"/>
                </a:lnTo>
                <a:cubicBezTo>
                  <a:pt x="1692197" y="3148197"/>
                  <a:pt x="1691163" y="3146084"/>
                  <a:pt x="1691163" y="3142577"/>
                </a:cubicBezTo>
                <a:lnTo>
                  <a:pt x="1692242" y="3139340"/>
                </a:lnTo>
                <a:cubicBezTo>
                  <a:pt x="1688285" y="3139340"/>
                  <a:pt x="1685095" y="3137947"/>
                  <a:pt x="1682666" y="3135159"/>
                </a:cubicBezTo>
                <a:lnTo>
                  <a:pt x="1669987" y="3135159"/>
                </a:lnTo>
                <a:lnTo>
                  <a:pt x="1660412" y="3136103"/>
                </a:lnTo>
                <a:cubicBezTo>
                  <a:pt x="1655466" y="3134934"/>
                  <a:pt x="1652993" y="3133541"/>
                  <a:pt x="1652993" y="3131922"/>
                </a:cubicBezTo>
                <a:cubicBezTo>
                  <a:pt x="1652993" y="3130663"/>
                  <a:pt x="1661805" y="3128910"/>
                  <a:pt x="1679429" y="3126662"/>
                </a:cubicBezTo>
                <a:lnTo>
                  <a:pt x="1681587" y="3124504"/>
                </a:lnTo>
                <a:lnTo>
                  <a:pt x="1684823" y="3124504"/>
                </a:lnTo>
                <a:cubicBezTo>
                  <a:pt x="1686173" y="3124504"/>
                  <a:pt x="1687567" y="3126617"/>
                  <a:pt x="1689005" y="3130843"/>
                </a:cubicBezTo>
                <a:lnTo>
                  <a:pt x="1692242" y="3130843"/>
                </a:lnTo>
                <a:lnTo>
                  <a:pt x="1692242" y="3128685"/>
                </a:lnTo>
                <a:lnTo>
                  <a:pt x="1690084" y="3125583"/>
                </a:lnTo>
                <a:lnTo>
                  <a:pt x="1690084" y="3124504"/>
                </a:lnTo>
                <a:lnTo>
                  <a:pt x="1693321" y="3119244"/>
                </a:lnTo>
                <a:lnTo>
                  <a:pt x="1691163" y="3114928"/>
                </a:lnTo>
                <a:lnTo>
                  <a:pt x="1692242" y="3105352"/>
                </a:lnTo>
                <a:lnTo>
                  <a:pt x="1690084" y="3100091"/>
                </a:lnTo>
                <a:lnTo>
                  <a:pt x="1680508" y="3100091"/>
                </a:lnTo>
                <a:lnTo>
                  <a:pt x="1670932" y="3096854"/>
                </a:lnTo>
                <a:lnTo>
                  <a:pt x="1660412" y="3100091"/>
                </a:lnTo>
                <a:lnTo>
                  <a:pt x="1656096" y="3100091"/>
                </a:lnTo>
                <a:lnTo>
                  <a:pt x="1647599" y="3092673"/>
                </a:lnTo>
                <a:lnTo>
                  <a:pt x="1641257" y="3096854"/>
                </a:lnTo>
                <a:lnTo>
                  <a:pt x="1639101" y="3096854"/>
                </a:lnTo>
                <a:cubicBezTo>
                  <a:pt x="1629210" y="3095506"/>
                  <a:pt x="1624265" y="3093752"/>
                  <a:pt x="1624265" y="3091594"/>
                </a:cubicBezTo>
                <a:lnTo>
                  <a:pt x="1640181" y="3086334"/>
                </a:lnTo>
                <a:lnTo>
                  <a:pt x="1645576" y="3086334"/>
                </a:lnTo>
                <a:cubicBezTo>
                  <a:pt x="1646925" y="3086334"/>
                  <a:pt x="1647599" y="3087368"/>
                  <a:pt x="1647599" y="3089436"/>
                </a:cubicBezTo>
                <a:lnTo>
                  <a:pt x="1650836" y="3087413"/>
                </a:lnTo>
                <a:lnTo>
                  <a:pt x="1655017" y="3088357"/>
                </a:lnTo>
                <a:lnTo>
                  <a:pt x="1662435" y="3086334"/>
                </a:lnTo>
                <a:lnTo>
                  <a:pt x="1682666" y="3090515"/>
                </a:lnTo>
                <a:cubicBezTo>
                  <a:pt x="1689050" y="3090515"/>
                  <a:pt x="1692242" y="3086964"/>
                  <a:pt x="1692242" y="3079860"/>
                </a:cubicBezTo>
                <a:lnTo>
                  <a:pt x="1693321" y="3075679"/>
                </a:lnTo>
                <a:lnTo>
                  <a:pt x="1692242" y="3069340"/>
                </a:lnTo>
                <a:lnTo>
                  <a:pt x="1692242" y="3068261"/>
                </a:lnTo>
                <a:lnTo>
                  <a:pt x="1694266" y="3058685"/>
                </a:lnTo>
                <a:lnTo>
                  <a:pt x="1693321" y="3057606"/>
                </a:lnTo>
                <a:lnTo>
                  <a:pt x="1692242" y="3057606"/>
                </a:lnTo>
                <a:lnTo>
                  <a:pt x="1678351" y="3058685"/>
                </a:lnTo>
                <a:lnTo>
                  <a:pt x="1673090" y="3055448"/>
                </a:lnTo>
                <a:lnTo>
                  <a:pt x="1666751" y="3057606"/>
                </a:lnTo>
                <a:lnTo>
                  <a:pt x="1644496" y="3055448"/>
                </a:lnTo>
                <a:lnTo>
                  <a:pt x="1636000" y="3061922"/>
                </a:lnTo>
                <a:lnTo>
                  <a:pt x="1630604" y="3061922"/>
                </a:lnTo>
                <a:lnTo>
                  <a:pt x="1622107" y="3056527"/>
                </a:lnTo>
                <a:lnTo>
                  <a:pt x="1621163" y="3057606"/>
                </a:lnTo>
                <a:lnTo>
                  <a:pt x="1610507" y="3057606"/>
                </a:lnTo>
                <a:lnTo>
                  <a:pt x="1611586" y="3063001"/>
                </a:lnTo>
                <a:lnTo>
                  <a:pt x="1611586" y="3068261"/>
                </a:lnTo>
                <a:cubicBezTo>
                  <a:pt x="1609428" y="3075184"/>
                  <a:pt x="1607630" y="3078736"/>
                  <a:pt x="1606191" y="3078916"/>
                </a:cubicBezTo>
                <a:cubicBezTo>
                  <a:pt x="1603944" y="3078916"/>
                  <a:pt x="1601471" y="3082423"/>
                  <a:pt x="1598773" y="3089436"/>
                </a:cubicBezTo>
                <a:lnTo>
                  <a:pt x="1599852" y="3089436"/>
                </a:lnTo>
                <a:lnTo>
                  <a:pt x="1606191" y="3083097"/>
                </a:lnTo>
                <a:lnTo>
                  <a:pt x="1607270" y="3083097"/>
                </a:lnTo>
                <a:cubicBezTo>
                  <a:pt x="1608530" y="3083097"/>
                  <a:pt x="1609968" y="3085210"/>
                  <a:pt x="1611586" y="3089436"/>
                </a:cubicBezTo>
                <a:cubicBezTo>
                  <a:pt x="1617252" y="3090695"/>
                  <a:pt x="1620084" y="3092134"/>
                  <a:pt x="1620084" y="3093752"/>
                </a:cubicBezTo>
                <a:lnTo>
                  <a:pt x="1617927" y="3095775"/>
                </a:lnTo>
                <a:lnTo>
                  <a:pt x="1610507" y="3095775"/>
                </a:lnTo>
                <a:lnTo>
                  <a:pt x="1610507" y="3103328"/>
                </a:lnTo>
                <a:lnTo>
                  <a:pt x="1608350" y="3109668"/>
                </a:lnTo>
                <a:lnTo>
                  <a:pt x="1612666" y="3121267"/>
                </a:lnTo>
                <a:lnTo>
                  <a:pt x="1611586" y="3127741"/>
                </a:lnTo>
                <a:lnTo>
                  <a:pt x="1617927" y="3127741"/>
                </a:lnTo>
                <a:lnTo>
                  <a:pt x="1626424" y="3128685"/>
                </a:lnTo>
                <a:lnTo>
                  <a:pt x="1634920" y="3127741"/>
                </a:lnTo>
                <a:lnTo>
                  <a:pt x="1640181" y="3128685"/>
                </a:lnTo>
                <a:lnTo>
                  <a:pt x="1644496" y="3127741"/>
                </a:lnTo>
                <a:lnTo>
                  <a:pt x="1645576" y="3128685"/>
                </a:lnTo>
                <a:lnTo>
                  <a:pt x="1645576" y="3129764"/>
                </a:lnTo>
                <a:cubicBezTo>
                  <a:pt x="1644135" y="3134710"/>
                  <a:pt x="1633165" y="3137182"/>
                  <a:pt x="1612666" y="3137182"/>
                </a:cubicBezTo>
                <a:lnTo>
                  <a:pt x="1609428" y="3137182"/>
                </a:lnTo>
                <a:lnTo>
                  <a:pt x="1609428" y="3139340"/>
                </a:lnTo>
                <a:lnTo>
                  <a:pt x="1610507" y="3143656"/>
                </a:lnTo>
                <a:cubicBezTo>
                  <a:pt x="1610507" y="3146084"/>
                  <a:pt x="1606955" y="3148872"/>
                  <a:pt x="1599852" y="3152018"/>
                </a:cubicBezTo>
                <a:lnTo>
                  <a:pt x="1579756" y="3151074"/>
                </a:lnTo>
                <a:lnTo>
                  <a:pt x="1575440" y="3151074"/>
                </a:lnTo>
                <a:cubicBezTo>
                  <a:pt x="1566628" y="3151074"/>
                  <a:pt x="1562041" y="3145769"/>
                  <a:pt x="1561682" y="3135159"/>
                </a:cubicBezTo>
                <a:lnTo>
                  <a:pt x="1563840" y="3128685"/>
                </a:lnTo>
                <a:lnTo>
                  <a:pt x="1558446" y="3114928"/>
                </a:lnTo>
                <a:lnTo>
                  <a:pt x="1561682" y="3110747"/>
                </a:lnTo>
                <a:lnTo>
                  <a:pt x="1561682" y="3084176"/>
                </a:lnTo>
                <a:lnTo>
                  <a:pt x="1560603" y="3072442"/>
                </a:lnTo>
                <a:cubicBezTo>
                  <a:pt x="1561503" y="3067497"/>
                  <a:pt x="1562581" y="3065024"/>
                  <a:pt x="1563840" y="3065024"/>
                </a:cubicBezTo>
                <a:lnTo>
                  <a:pt x="1564919" y="3065024"/>
                </a:lnTo>
                <a:cubicBezTo>
                  <a:pt x="1574091" y="3068081"/>
                  <a:pt x="1578676" y="3070239"/>
                  <a:pt x="1578676" y="3071498"/>
                </a:cubicBezTo>
                <a:lnTo>
                  <a:pt x="1578676" y="3072442"/>
                </a:lnTo>
                <a:lnTo>
                  <a:pt x="1582858" y="3071498"/>
                </a:lnTo>
                <a:lnTo>
                  <a:pt x="1582858" y="3070419"/>
                </a:lnTo>
                <a:cubicBezTo>
                  <a:pt x="1579891" y="3070419"/>
                  <a:pt x="1575305" y="3068261"/>
                  <a:pt x="1569101" y="3063945"/>
                </a:cubicBezTo>
                <a:lnTo>
                  <a:pt x="1569101" y="3058685"/>
                </a:lnTo>
                <a:lnTo>
                  <a:pt x="1563840" y="3058685"/>
                </a:lnTo>
                <a:cubicBezTo>
                  <a:pt x="1561682" y="3058685"/>
                  <a:pt x="1560245" y="3053380"/>
                  <a:pt x="1559525" y="3042769"/>
                </a:cubicBezTo>
                <a:cubicBezTo>
                  <a:pt x="1559525" y="3039982"/>
                  <a:pt x="1560962" y="3037869"/>
                  <a:pt x="1563840" y="3036430"/>
                </a:cubicBezTo>
                <a:lnTo>
                  <a:pt x="1564919" y="3036430"/>
                </a:lnTo>
                <a:cubicBezTo>
                  <a:pt x="1583263" y="3039218"/>
                  <a:pt x="1592435" y="3041331"/>
                  <a:pt x="1592435" y="3042769"/>
                </a:cubicBezTo>
                <a:cubicBezTo>
                  <a:pt x="1592435" y="3043848"/>
                  <a:pt x="1597021" y="3045287"/>
                  <a:pt x="1606191" y="3047085"/>
                </a:cubicBezTo>
                <a:cubicBezTo>
                  <a:pt x="1606191" y="3048614"/>
                  <a:pt x="1609384" y="3050008"/>
                  <a:pt x="1615767" y="3051266"/>
                </a:cubicBezTo>
                <a:cubicBezTo>
                  <a:pt x="1619993" y="3051266"/>
                  <a:pt x="1626737" y="3049513"/>
                  <a:pt x="1636000" y="3046006"/>
                </a:cubicBezTo>
                <a:cubicBezTo>
                  <a:pt x="1638427" y="3046006"/>
                  <a:pt x="1641619" y="3047760"/>
                  <a:pt x="1645576" y="3051266"/>
                </a:cubicBezTo>
                <a:lnTo>
                  <a:pt x="1651915" y="3051266"/>
                </a:lnTo>
                <a:lnTo>
                  <a:pt x="1667829" y="3047085"/>
                </a:lnTo>
                <a:lnTo>
                  <a:pt x="1674169" y="3051266"/>
                </a:lnTo>
                <a:lnTo>
                  <a:pt x="1679429" y="3050187"/>
                </a:lnTo>
                <a:lnTo>
                  <a:pt x="1695344" y="3051266"/>
                </a:lnTo>
                <a:cubicBezTo>
                  <a:pt x="1701009" y="3048659"/>
                  <a:pt x="1703842" y="3043713"/>
                  <a:pt x="1703842" y="3036430"/>
                </a:cubicBezTo>
                <a:close/>
                <a:moveTo>
                  <a:pt x="2253581" y="3035081"/>
                </a:moveTo>
                <a:cubicBezTo>
                  <a:pt x="2257177" y="3037060"/>
                  <a:pt x="2258975" y="3039218"/>
                  <a:pt x="2258975" y="3041555"/>
                </a:cubicBezTo>
                <a:lnTo>
                  <a:pt x="2260054" y="3040476"/>
                </a:lnTo>
                <a:lnTo>
                  <a:pt x="2261133" y="3040476"/>
                </a:lnTo>
                <a:cubicBezTo>
                  <a:pt x="2275520" y="3043893"/>
                  <a:pt x="2282714" y="3048209"/>
                  <a:pt x="2282714" y="3053424"/>
                </a:cubicBezTo>
                <a:lnTo>
                  <a:pt x="2288109" y="3058819"/>
                </a:lnTo>
                <a:lnTo>
                  <a:pt x="2288109" y="3062056"/>
                </a:lnTo>
                <a:lnTo>
                  <a:pt x="2283794" y="3066373"/>
                </a:lnTo>
                <a:cubicBezTo>
                  <a:pt x="2282894" y="3061337"/>
                  <a:pt x="2281813" y="3058819"/>
                  <a:pt x="2280556" y="3058819"/>
                </a:cubicBezTo>
                <a:lnTo>
                  <a:pt x="2276239" y="3058819"/>
                </a:lnTo>
                <a:cubicBezTo>
                  <a:pt x="2274261" y="3066013"/>
                  <a:pt x="2272103" y="3069610"/>
                  <a:pt x="2269766" y="3069610"/>
                </a:cubicBezTo>
                <a:lnTo>
                  <a:pt x="2265449" y="3069610"/>
                </a:lnTo>
                <a:lnTo>
                  <a:pt x="2246027" y="3064215"/>
                </a:lnTo>
                <a:cubicBezTo>
                  <a:pt x="2241081" y="3067811"/>
                  <a:pt x="2237439" y="3069610"/>
                  <a:pt x="2235103" y="3069610"/>
                </a:cubicBezTo>
                <a:lnTo>
                  <a:pt x="2230786" y="3069610"/>
                </a:lnTo>
                <a:cubicBezTo>
                  <a:pt x="2228090" y="3069610"/>
                  <a:pt x="2224851" y="3068171"/>
                  <a:pt x="2221075" y="3065294"/>
                </a:cubicBezTo>
                <a:cubicBezTo>
                  <a:pt x="2211723" y="3066013"/>
                  <a:pt x="2204530" y="3067452"/>
                  <a:pt x="2199496" y="3069610"/>
                </a:cubicBezTo>
                <a:lnTo>
                  <a:pt x="2190863" y="3064215"/>
                </a:lnTo>
                <a:cubicBezTo>
                  <a:pt x="2183850" y="3064215"/>
                  <a:pt x="2176658" y="3070374"/>
                  <a:pt x="2169283" y="3082692"/>
                </a:cubicBezTo>
                <a:cubicBezTo>
                  <a:pt x="2165326" y="3088627"/>
                  <a:pt x="2161731" y="3092224"/>
                  <a:pt x="2158493" y="3093482"/>
                </a:cubicBezTo>
                <a:cubicBezTo>
                  <a:pt x="2158493" y="3096899"/>
                  <a:pt x="2153773" y="3103014"/>
                  <a:pt x="2144331" y="3111826"/>
                </a:cubicBezTo>
                <a:lnTo>
                  <a:pt x="2143252" y="3116142"/>
                </a:lnTo>
                <a:lnTo>
                  <a:pt x="2144331" y="3117221"/>
                </a:lnTo>
                <a:lnTo>
                  <a:pt x="2145410" y="3117221"/>
                </a:lnTo>
                <a:cubicBezTo>
                  <a:pt x="2146309" y="3114343"/>
                  <a:pt x="2149545" y="3112905"/>
                  <a:pt x="2155122" y="3112905"/>
                </a:cubicBezTo>
                <a:lnTo>
                  <a:pt x="2160651" y="3112905"/>
                </a:lnTo>
                <a:lnTo>
                  <a:pt x="2181152" y="3111826"/>
                </a:lnTo>
                <a:lnTo>
                  <a:pt x="2184390" y="3113984"/>
                </a:lnTo>
                <a:cubicBezTo>
                  <a:pt x="2215320" y="3113984"/>
                  <a:pt x="2230786" y="3110387"/>
                  <a:pt x="2230786" y="3103194"/>
                </a:cubicBezTo>
                <a:cubicBezTo>
                  <a:pt x="2233843" y="3096719"/>
                  <a:pt x="2237800" y="3093482"/>
                  <a:pt x="2242655" y="3093482"/>
                </a:cubicBezTo>
                <a:lnTo>
                  <a:pt x="2246027" y="3093482"/>
                </a:lnTo>
                <a:cubicBezTo>
                  <a:pt x="2250883" y="3093482"/>
                  <a:pt x="2255558" y="3096000"/>
                  <a:pt x="2260054" y="3101036"/>
                </a:cubicBezTo>
                <a:cubicBezTo>
                  <a:pt x="2268326" y="3101036"/>
                  <a:pt x="2275520" y="3107150"/>
                  <a:pt x="2281634" y="3119379"/>
                </a:cubicBezTo>
                <a:cubicBezTo>
                  <a:pt x="2277858" y="3124234"/>
                  <a:pt x="2274261" y="3131068"/>
                  <a:pt x="2270843" y="3139880"/>
                </a:cubicBezTo>
                <a:lnTo>
                  <a:pt x="2268686" y="3142038"/>
                </a:lnTo>
                <a:lnTo>
                  <a:pt x="2268686" y="3144196"/>
                </a:lnTo>
                <a:lnTo>
                  <a:pt x="2274081" y="3149591"/>
                </a:lnTo>
                <a:lnTo>
                  <a:pt x="2274081" y="3150670"/>
                </a:lnTo>
                <a:lnTo>
                  <a:pt x="2273002" y="3153907"/>
                </a:lnTo>
                <a:lnTo>
                  <a:pt x="2274081" y="3159302"/>
                </a:lnTo>
                <a:lnTo>
                  <a:pt x="2274081" y="3164697"/>
                </a:lnTo>
                <a:cubicBezTo>
                  <a:pt x="2271924" y="3166765"/>
                  <a:pt x="2270843" y="3170766"/>
                  <a:pt x="2270843" y="3176701"/>
                </a:cubicBezTo>
                <a:lnTo>
                  <a:pt x="2269766" y="3176701"/>
                </a:lnTo>
                <a:lnTo>
                  <a:pt x="2270843" y="3177780"/>
                </a:lnTo>
                <a:lnTo>
                  <a:pt x="2270843" y="3179938"/>
                </a:lnTo>
                <a:lnTo>
                  <a:pt x="2267608" y="3186412"/>
                </a:lnTo>
                <a:lnTo>
                  <a:pt x="2268686" y="3186412"/>
                </a:lnTo>
                <a:cubicBezTo>
                  <a:pt x="2271385" y="3186412"/>
                  <a:pt x="2273181" y="3189649"/>
                  <a:pt x="2274081" y="3196123"/>
                </a:cubicBezTo>
                <a:lnTo>
                  <a:pt x="2273002" y="3197202"/>
                </a:lnTo>
                <a:lnTo>
                  <a:pt x="2274081" y="3202597"/>
                </a:lnTo>
                <a:lnTo>
                  <a:pt x="2274081" y="3203676"/>
                </a:lnTo>
                <a:lnTo>
                  <a:pt x="2271924" y="3220940"/>
                </a:lnTo>
                <a:lnTo>
                  <a:pt x="2271924" y="3229572"/>
                </a:lnTo>
                <a:lnTo>
                  <a:pt x="2274081" y="3241441"/>
                </a:lnTo>
                <a:cubicBezTo>
                  <a:pt x="2274081" y="3244318"/>
                  <a:pt x="2272283" y="3247196"/>
                  <a:pt x="2268686" y="3250073"/>
                </a:cubicBezTo>
                <a:lnTo>
                  <a:pt x="2268686" y="3251152"/>
                </a:lnTo>
                <a:cubicBezTo>
                  <a:pt x="2272283" y="3255378"/>
                  <a:pt x="2274081" y="3259020"/>
                  <a:pt x="2274081" y="3262077"/>
                </a:cubicBezTo>
                <a:lnTo>
                  <a:pt x="2269766" y="3289052"/>
                </a:lnTo>
                <a:cubicBezTo>
                  <a:pt x="2267427" y="3294087"/>
                  <a:pt x="2264190" y="3296605"/>
                  <a:pt x="2260054" y="3296605"/>
                </a:cubicBezTo>
                <a:lnTo>
                  <a:pt x="2255738" y="3296605"/>
                </a:lnTo>
                <a:lnTo>
                  <a:pt x="2250344" y="3292289"/>
                </a:lnTo>
                <a:lnTo>
                  <a:pt x="2240498" y="3295526"/>
                </a:lnTo>
                <a:lnTo>
                  <a:pt x="2238340" y="3295526"/>
                </a:lnTo>
                <a:cubicBezTo>
                  <a:pt x="2226829" y="3295526"/>
                  <a:pt x="2221075" y="3289052"/>
                  <a:pt x="2221075" y="3276104"/>
                </a:cubicBezTo>
                <a:lnTo>
                  <a:pt x="2214601" y="3273946"/>
                </a:lnTo>
                <a:lnTo>
                  <a:pt x="2204891" y="3273946"/>
                </a:lnTo>
                <a:lnTo>
                  <a:pt x="2201654" y="3271788"/>
                </a:lnTo>
                <a:lnTo>
                  <a:pt x="2200575" y="3275025"/>
                </a:lnTo>
                <a:lnTo>
                  <a:pt x="2193021" y="3273946"/>
                </a:lnTo>
                <a:lnTo>
                  <a:pt x="2178993" y="3273946"/>
                </a:lnTo>
                <a:cubicBezTo>
                  <a:pt x="2173958" y="3273946"/>
                  <a:pt x="2170002" y="3274665"/>
                  <a:pt x="2167126" y="3276104"/>
                </a:cubicBezTo>
                <a:lnTo>
                  <a:pt x="2150804" y="3272867"/>
                </a:lnTo>
                <a:lnTo>
                  <a:pt x="2140015" y="3273946"/>
                </a:lnTo>
                <a:lnTo>
                  <a:pt x="2133543" y="3271788"/>
                </a:lnTo>
                <a:cubicBezTo>
                  <a:pt x="2132102" y="3273047"/>
                  <a:pt x="2126347" y="3274126"/>
                  <a:pt x="2116277" y="3275025"/>
                </a:cubicBezTo>
                <a:lnTo>
                  <a:pt x="2116277" y="3273946"/>
                </a:lnTo>
                <a:lnTo>
                  <a:pt x="2115199" y="3275025"/>
                </a:lnTo>
                <a:lnTo>
                  <a:pt x="2099014" y="3275025"/>
                </a:lnTo>
                <a:lnTo>
                  <a:pt x="2089302" y="3272867"/>
                </a:lnTo>
                <a:lnTo>
                  <a:pt x="2089302" y="3283657"/>
                </a:lnTo>
                <a:cubicBezTo>
                  <a:pt x="2089302" y="3292289"/>
                  <a:pt x="2077030" y="3296605"/>
                  <a:pt x="2052481" y="3296605"/>
                </a:cubicBezTo>
                <a:cubicBezTo>
                  <a:pt x="2043129" y="3294267"/>
                  <a:pt x="2038454" y="3292109"/>
                  <a:pt x="2038454" y="3290131"/>
                </a:cubicBezTo>
                <a:lnTo>
                  <a:pt x="2038454" y="3287973"/>
                </a:lnTo>
                <a:cubicBezTo>
                  <a:pt x="2038992" y="3283657"/>
                  <a:pt x="2040073" y="3281499"/>
                  <a:pt x="2041691" y="3281499"/>
                </a:cubicBezTo>
                <a:cubicBezTo>
                  <a:pt x="2046007" y="3284376"/>
                  <a:pt x="2049245" y="3285815"/>
                  <a:pt x="2051403" y="3285815"/>
                </a:cubicBezTo>
                <a:lnTo>
                  <a:pt x="2052481" y="3285815"/>
                </a:lnTo>
                <a:lnTo>
                  <a:pt x="2052481" y="3284736"/>
                </a:lnTo>
                <a:cubicBezTo>
                  <a:pt x="2048704" y="3284736"/>
                  <a:pt x="2044389" y="3281859"/>
                  <a:pt x="2039533" y="3276104"/>
                </a:cubicBezTo>
                <a:lnTo>
                  <a:pt x="2042770" y="3270709"/>
                </a:lnTo>
                <a:lnTo>
                  <a:pt x="2042770" y="3269630"/>
                </a:lnTo>
                <a:lnTo>
                  <a:pt x="2041691" y="3262077"/>
                </a:lnTo>
                <a:lnTo>
                  <a:pt x="2044927" y="3258840"/>
                </a:lnTo>
                <a:lnTo>
                  <a:pt x="2043849" y="3258840"/>
                </a:lnTo>
                <a:lnTo>
                  <a:pt x="2041691" y="3260998"/>
                </a:lnTo>
                <a:lnTo>
                  <a:pt x="2039533" y="3260998"/>
                </a:lnTo>
                <a:lnTo>
                  <a:pt x="2039533" y="3230651"/>
                </a:lnTo>
                <a:lnTo>
                  <a:pt x="2043849" y="3227414"/>
                </a:lnTo>
                <a:lnTo>
                  <a:pt x="2039533" y="3215545"/>
                </a:lnTo>
                <a:lnTo>
                  <a:pt x="2040611" y="3214466"/>
                </a:lnTo>
                <a:lnTo>
                  <a:pt x="2039533" y="3206913"/>
                </a:lnTo>
                <a:lnTo>
                  <a:pt x="2039533" y="3203676"/>
                </a:lnTo>
                <a:cubicBezTo>
                  <a:pt x="2039533" y="3202237"/>
                  <a:pt x="2043849" y="3199360"/>
                  <a:pt x="2052481" y="3195044"/>
                </a:cubicBezTo>
                <a:lnTo>
                  <a:pt x="2054640" y="3195044"/>
                </a:lnTo>
                <a:cubicBezTo>
                  <a:pt x="2057335" y="3197202"/>
                  <a:pt x="2059855" y="3198281"/>
                  <a:pt x="2062191" y="3198281"/>
                </a:cubicBezTo>
                <a:lnTo>
                  <a:pt x="2064350" y="3198281"/>
                </a:lnTo>
                <a:lnTo>
                  <a:pt x="2066509" y="3196123"/>
                </a:lnTo>
                <a:lnTo>
                  <a:pt x="2066509" y="3190728"/>
                </a:lnTo>
                <a:lnTo>
                  <a:pt x="2060033" y="3189649"/>
                </a:lnTo>
                <a:lnTo>
                  <a:pt x="2060033" y="3189099"/>
                </a:lnTo>
                <a:lnTo>
                  <a:pt x="2063877" y="3187491"/>
                </a:lnTo>
                <a:lnTo>
                  <a:pt x="2066509" y="3187491"/>
                </a:lnTo>
                <a:lnTo>
                  <a:pt x="2074197" y="3183175"/>
                </a:lnTo>
                <a:lnTo>
                  <a:pt x="2063877" y="3187491"/>
                </a:lnTo>
                <a:lnTo>
                  <a:pt x="2060033" y="3187491"/>
                </a:lnTo>
                <a:lnTo>
                  <a:pt x="2060033" y="3189099"/>
                </a:lnTo>
                <a:lnTo>
                  <a:pt x="2053560" y="3191807"/>
                </a:lnTo>
                <a:cubicBezTo>
                  <a:pt x="2050863" y="3194864"/>
                  <a:pt x="2047267" y="3197022"/>
                  <a:pt x="2042770" y="3198281"/>
                </a:cubicBezTo>
                <a:lnTo>
                  <a:pt x="2041691" y="3197202"/>
                </a:lnTo>
                <a:lnTo>
                  <a:pt x="2043849" y="3192886"/>
                </a:lnTo>
                <a:lnTo>
                  <a:pt x="2041691" y="3187491"/>
                </a:lnTo>
                <a:lnTo>
                  <a:pt x="2043849" y="3183175"/>
                </a:lnTo>
                <a:lnTo>
                  <a:pt x="2043849" y="3182096"/>
                </a:lnTo>
                <a:lnTo>
                  <a:pt x="2042770" y="3182096"/>
                </a:lnTo>
                <a:lnTo>
                  <a:pt x="2041691" y="3186412"/>
                </a:lnTo>
                <a:lnTo>
                  <a:pt x="2039533" y="3184254"/>
                </a:lnTo>
                <a:lnTo>
                  <a:pt x="2039533" y="3182096"/>
                </a:lnTo>
                <a:lnTo>
                  <a:pt x="2042770" y="3178859"/>
                </a:lnTo>
                <a:lnTo>
                  <a:pt x="2043849" y="3179938"/>
                </a:lnTo>
                <a:lnTo>
                  <a:pt x="2044927" y="3179938"/>
                </a:lnTo>
                <a:lnTo>
                  <a:pt x="2046007" y="3178859"/>
                </a:lnTo>
                <a:lnTo>
                  <a:pt x="2046007" y="3176701"/>
                </a:lnTo>
                <a:lnTo>
                  <a:pt x="2044927" y="3177780"/>
                </a:lnTo>
                <a:lnTo>
                  <a:pt x="2043849" y="3177780"/>
                </a:lnTo>
                <a:lnTo>
                  <a:pt x="2040611" y="3174543"/>
                </a:lnTo>
                <a:lnTo>
                  <a:pt x="2040611" y="3171306"/>
                </a:lnTo>
                <a:lnTo>
                  <a:pt x="2038454" y="3152828"/>
                </a:lnTo>
                <a:lnTo>
                  <a:pt x="2039533" y="3147433"/>
                </a:lnTo>
                <a:lnTo>
                  <a:pt x="2038454" y="3132327"/>
                </a:lnTo>
                <a:lnTo>
                  <a:pt x="2039533" y="3118300"/>
                </a:lnTo>
                <a:lnTo>
                  <a:pt x="2036297" y="3108589"/>
                </a:lnTo>
                <a:lnTo>
                  <a:pt x="2038454" y="3101036"/>
                </a:lnTo>
                <a:lnTo>
                  <a:pt x="2036297" y="3097798"/>
                </a:lnTo>
                <a:lnTo>
                  <a:pt x="2036297" y="3096719"/>
                </a:lnTo>
                <a:lnTo>
                  <a:pt x="2038454" y="3094561"/>
                </a:lnTo>
                <a:lnTo>
                  <a:pt x="2047085" y="3095640"/>
                </a:lnTo>
                <a:lnTo>
                  <a:pt x="2055717" y="3094561"/>
                </a:lnTo>
                <a:lnTo>
                  <a:pt x="2063270" y="3102115"/>
                </a:lnTo>
                <a:lnTo>
                  <a:pt x="2063270" y="3107510"/>
                </a:lnTo>
                <a:lnTo>
                  <a:pt x="2066509" y="3107510"/>
                </a:lnTo>
                <a:cubicBezTo>
                  <a:pt x="2066509" y="3105352"/>
                  <a:pt x="2067586" y="3104273"/>
                  <a:pt x="2069746" y="3104273"/>
                </a:cubicBezTo>
                <a:cubicBezTo>
                  <a:pt x="2071633" y="3105711"/>
                  <a:pt x="2075275" y="3106431"/>
                  <a:pt x="2080671" y="3106431"/>
                </a:cubicBezTo>
                <a:cubicBezTo>
                  <a:pt x="2084267" y="3110747"/>
                  <a:pt x="2088942" y="3112905"/>
                  <a:pt x="2094697" y="3112905"/>
                </a:cubicBezTo>
                <a:lnTo>
                  <a:pt x="2095775" y="3112905"/>
                </a:lnTo>
                <a:cubicBezTo>
                  <a:pt x="2105846" y="3112905"/>
                  <a:pt x="2110881" y="3110747"/>
                  <a:pt x="2110881" y="3106431"/>
                </a:cubicBezTo>
                <a:lnTo>
                  <a:pt x="2118435" y="3081613"/>
                </a:lnTo>
                <a:lnTo>
                  <a:pt x="2116277" y="3075005"/>
                </a:lnTo>
                <a:lnTo>
                  <a:pt x="2118435" y="3067452"/>
                </a:lnTo>
                <a:cubicBezTo>
                  <a:pt x="2110881" y="3066552"/>
                  <a:pt x="2105846" y="3065114"/>
                  <a:pt x="2103329" y="3063135"/>
                </a:cubicBezTo>
                <a:lnTo>
                  <a:pt x="2099014" y="3066373"/>
                </a:lnTo>
                <a:lnTo>
                  <a:pt x="2092538" y="3065294"/>
                </a:lnTo>
                <a:lnTo>
                  <a:pt x="2087143" y="3066373"/>
                </a:lnTo>
                <a:lnTo>
                  <a:pt x="2081749" y="3065294"/>
                </a:lnTo>
                <a:lnTo>
                  <a:pt x="2070959" y="3069610"/>
                </a:lnTo>
                <a:lnTo>
                  <a:pt x="2062191" y="3069610"/>
                </a:lnTo>
                <a:cubicBezTo>
                  <a:pt x="2058775" y="3069610"/>
                  <a:pt x="2055179" y="3068531"/>
                  <a:pt x="2051403" y="3066373"/>
                </a:cubicBezTo>
                <a:lnTo>
                  <a:pt x="2042770" y="3068531"/>
                </a:lnTo>
                <a:cubicBezTo>
                  <a:pt x="2034857" y="3065833"/>
                  <a:pt x="2029462" y="3063315"/>
                  <a:pt x="2026586" y="3060977"/>
                </a:cubicBezTo>
                <a:lnTo>
                  <a:pt x="2026586" y="3059898"/>
                </a:lnTo>
                <a:lnTo>
                  <a:pt x="2030902" y="3055582"/>
                </a:lnTo>
                <a:lnTo>
                  <a:pt x="2037375" y="3055582"/>
                </a:lnTo>
                <a:lnTo>
                  <a:pt x="2047085" y="3059898"/>
                </a:lnTo>
                <a:lnTo>
                  <a:pt x="2065428" y="3057740"/>
                </a:lnTo>
                <a:lnTo>
                  <a:pt x="2101171" y="3060977"/>
                </a:lnTo>
                <a:lnTo>
                  <a:pt x="2119514" y="3055582"/>
                </a:lnTo>
                <a:lnTo>
                  <a:pt x="2122751" y="3055582"/>
                </a:lnTo>
                <a:lnTo>
                  <a:pt x="2130306" y="3057740"/>
                </a:lnTo>
                <a:lnTo>
                  <a:pt x="2135700" y="3056661"/>
                </a:lnTo>
                <a:lnTo>
                  <a:pt x="2150804" y="3060977"/>
                </a:lnTo>
                <a:lnTo>
                  <a:pt x="2166047" y="3055582"/>
                </a:lnTo>
                <a:lnTo>
                  <a:pt x="2186547" y="3058819"/>
                </a:lnTo>
                <a:cubicBezTo>
                  <a:pt x="2189246" y="3056661"/>
                  <a:pt x="2191761" y="3055582"/>
                  <a:pt x="2194100" y="3055582"/>
                </a:cubicBezTo>
                <a:cubicBezTo>
                  <a:pt x="2197697" y="3055582"/>
                  <a:pt x="2201654" y="3057021"/>
                  <a:pt x="2205970" y="3059898"/>
                </a:cubicBezTo>
                <a:lnTo>
                  <a:pt x="2211364" y="3057740"/>
                </a:lnTo>
                <a:lnTo>
                  <a:pt x="2221075" y="3058819"/>
                </a:lnTo>
                <a:lnTo>
                  <a:pt x="2225391" y="3058819"/>
                </a:lnTo>
                <a:cubicBezTo>
                  <a:pt x="2233664" y="3047310"/>
                  <a:pt x="2239058" y="3041555"/>
                  <a:pt x="2241577" y="3041555"/>
                </a:cubicBezTo>
                <a:cubicBezTo>
                  <a:pt x="2244363" y="3037239"/>
                  <a:pt x="2248365" y="3035081"/>
                  <a:pt x="2253581" y="3035081"/>
                </a:cubicBezTo>
                <a:close/>
                <a:moveTo>
                  <a:pt x="3058268" y="3034812"/>
                </a:moveTo>
                <a:lnTo>
                  <a:pt x="3067035" y="3036970"/>
                </a:lnTo>
                <a:lnTo>
                  <a:pt x="3072565" y="3035891"/>
                </a:lnTo>
                <a:cubicBezTo>
                  <a:pt x="3072565" y="3039038"/>
                  <a:pt x="3079848" y="3040881"/>
                  <a:pt x="3094415" y="3041421"/>
                </a:cubicBezTo>
                <a:cubicBezTo>
                  <a:pt x="3095134" y="3042859"/>
                  <a:pt x="3099495" y="3045017"/>
                  <a:pt x="3107498" y="3047895"/>
                </a:cubicBezTo>
                <a:lnTo>
                  <a:pt x="3110870" y="3046816"/>
                </a:lnTo>
                <a:lnTo>
                  <a:pt x="3116265" y="3049108"/>
                </a:lnTo>
                <a:lnTo>
                  <a:pt x="3128403" y="3044658"/>
                </a:lnTo>
                <a:lnTo>
                  <a:pt x="3135956" y="3044658"/>
                </a:lnTo>
                <a:cubicBezTo>
                  <a:pt x="3138743" y="3046816"/>
                  <a:pt x="3141306" y="3047895"/>
                  <a:pt x="3143644" y="3047895"/>
                </a:cubicBezTo>
                <a:lnTo>
                  <a:pt x="3146881" y="3047895"/>
                </a:lnTo>
                <a:lnTo>
                  <a:pt x="3151332" y="3044658"/>
                </a:lnTo>
                <a:lnTo>
                  <a:pt x="3155648" y="3044658"/>
                </a:lnTo>
                <a:cubicBezTo>
                  <a:pt x="3159695" y="3044658"/>
                  <a:pt x="3163336" y="3047220"/>
                  <a:pt x="3166573" y="3052345"/>
                </a:cubicBezTo>
                <a:lnTo>
                  <a:pt x="3159020" y="3055582"/>
                </a:lnTo>
                <a:lnTo>
                  <a:pt x="3146881" y="3054503"/>
                </a:lnTo>
                <a:cubicBezTo>
                  <a:pt x="3143644" y="3054503"/>
                  <a:pt x="3140362" y="3055987"/>
                  <a:pt x="3137035" y="3058954"/>
                </a:cubicBezTo>
                <a:lnTo>
                  <a:pt x="3132719" y="3058954"/>
                </a:lnTo>
                <a:lnTo>
                  <a:pt x="3128403" y="3055582"/>
                </a:lnTo>
                <a:lnTo>
                  <a:pt x="3120716" y="3056661"/>
                </a:lnTo>
                <a:lnTo>
                  <a:pt x="3113028" y="3053424"/>
                </a:lnTo>
                <a:lnTo>
                  <a:pt x="3110870" y="3055582"/>
                </a:lnTo>
                <a:lnTo>
                  <a:pt x="3106419" y="3052345"/>
                </a:lnTo>
                <a:lnTo>
                  <a:pt x="3104261" y="3052345"/>
                </a:lnTo>
                <a:cubicBezTo>
                  <a:pt x="3098416" y="3055223"/>
                  <a:pt x="3095494" y="3059224"/>
                  <a:pt x="3095494" y="3064349"/>
                </a:cubicBezTo>
                <a:lnTo>
                  <a:pt x="3098866" y="3072037"/>
                </a:lnTo>
                <a:lnTo>
                  <a:pt x="3096573" y="3085120"/>
                </a:lnTo>
                <a:lnTo>
                  <a:pt x="3103182" y="3092808"/>
                </a:lnTo>
                <a:lnTo>
                  <a:pt x="3099945" y="3099417"/>
                </a:lnTo>
                <a:lnTo>
                  <a:pt x="3101024" y="3108184"/>
                </a:lnTo>
                <a:lnTo>
                  <a:pt x="3098866" y="3118030"/>
                </a:lnTo>
                <a:lnTo>
                  <a:pt x="3102103" y="3122346"/>
                </a:lnTo>
                <a:lnTo>
                  <a:pt x="3108712" y="3120188"/>
                </a:lnTo>
                <a:lnTo>
                  <a:pt x="3110870" y="3120188"/>
                </a:lnTo>
                <a:lnTo>
                  <a:pt x="3128403" y="3122346"/>
                </a:lnTo>
                <a:lnTo>
                  <a:pt x="3134877" y="3122346"/>
                </a:lnTo>
                <a:cubicBezTo>
                  <a:pt x="3138743" y="3126033"/>
                  <a:pt x="3142026" y="3127876"/>
                  <a:pt x="3144723" y="3127876"/>
                </a:cubicBezTo>
                <a:lnTo>
                  <a:pt x="3146881" y="3127876"/>
                </a:lnTo>
                <a:cubicBezTo>
                  <a:pt x="3149309" y="3127876"/>
                  <a:pt x="3151872" y="3126752"/>
                  <a:pt x="3154569" y="3124504"/>
                </a:cubicBezTo>
                <a:lnTo>
                  <a:pt x="3172103" y="3127876"/>
                </a:lnTo>
                <a:cubicBezTo>
                  <a:pt x="3172822" y="3125628"/>
                  <a:pt x="3175025" y="3124504"/>
                  <a:pt x="3178712" y="3124504"/>
                </a:cubicBezTo>
                <a:lnTo>
                  <a:pt x="3215803" y="3124504"/>
                </a:lnTo>
                <a:cubicBezTo>
                  <a:pt x="3218590" y="3126752"/>
                  <a:pt x="3221152" y="3127876"/>
                  <a:pt x="3223491" y="3127876"/>
                </a:cubicBezTo>
                <a:cubicBezTo>
                  <a:pt x="3243902" y="3119244"/>
                  <a:pt x="3254107" y="3112680"/>
                  <a:pt x="3254107" y="3108184"/>
                </a:cubicBezTo>
                <a:lnTo>
                  <a:pt x="3253028" y="3097124"/>
                </a:lnTo>
                <a:lnTo>
                  <a:pt x="3253028" y="3089571"/>
                </a:lnTo>
                <a:cubicBezTo>
                  <a:pt x="3254827" y="3085705"/>
                  <a:pt x="3257749" y="3082783"/>
                  <a:pt x="3261795" y="3080804"/>
                </a:cubicBezTo>
                <a:lnTo>
                  <a:pt x="3263953" y="3080804"/>
                </a:lnTo>
                <a:lnTo>
                  <a:pt x="3267325" y="3084041"/>
                </a:lnTo>
                <a:lnTo>
                  <a:pt x="3266111" y="3111421"/>
                </a:lnTo>
                <a:cubicBezTo>
                  <a:pt x="3266111" y="3113219"/>
                  <a:pt x="3270158" y="3117580"/>
                  <a:pt x="3278250" y="3124504"/>
                </a:cubicBezTo>
                <a:cubicBezTo>
                  <a:pt x="3278250" y="3131068"/>
                  <a:pt x="3276047" y="3134350"/>
                  <a:pt x="3271641" y="3134350"/>
                </a:cubicBezTo>
                <a:lnTo>
                  <a:pt x="3271641" y="3135429"/>
                </a:lnTo>
                <a:lnTo>
                  <a:pt x="3273799" y="3138801"/>
                </a:lnTo>
                <a:cubicBezTo>
                  <a:pt x="3273799" y="3144376"/>
                  <a:pt x="3267954" y="3150175"/>
                  <a:pt x="3256265" y="3156200"/>
                </a:cubicBezTo>
                <a:lnTo>
                  <a:pt x="3255186" y="3156200"/>
                </a:lnTo>
                <a:lnTo>
                  <a:pt x="3247633" y="3155121"/>
                </a:lnTo>
                <a:cubicBezTo>
                  <a:pt x="3247633" y="3159527"/>
                  <a:pt x="3241429" y="3161729"/>
                  <a:pt x="3229021" y="3161729"/>
                </a:cubicBezTo>
                <a:lnTo>
                  <a:pt x="3225649" y="3158492"/>
                </a:lnTo>
                <a:lnTo>
                  <a:pt x="3224570" y="3159571"/>
                </a:lnTo>
                <a:lnTo>
                  <a:pt x="3223491" y="3159571"/>
                </a:lnTo>
                <a:lnTo>
                  <a:pt x="3224570" y="3160650"/>
                </a:lnTo>
                <a:lnTo>
                  <a:pt x="3224570" y="3202192"/>
                </a:lnTo>
                <a:lnTo>
                  <a:pt x="3226728" y="3204350"/>
                </a:lnTo>
                <a:cubicBezTo>
                  <a:pt x="3234820" y="3204350"/>
                  <a:pt x="3240305" y="3199270"/>
                  <a:pt x="3243182" y="3189109"/>
                </a:cubicBezTo>
                <a:lnTo>
                  <a:pt x="3250870" y="3183579"/>
                </a:lnTo>
                <a:lnTo>
                  <a:pt x="3255186" y="3179263"/>
                </a:lnTo>
                <a:lnTo>
                  <a:pt x="3257479" y="3179263"/>
                </a:lnTo>
                <a:cubicBezTo>
                  <a:pt x="3261975" y="3184299"/>
                  <a:pt x="3268539" y="3189019"/>
                  <a:pt x="3277171" y="3193425"/>
                </a:cubicBezTo>
                <a:cubicBezTo>
                  <a:pt x="3285174" y="3202597"/>
                  <a:pt x="3289175" y="3208082"/>
                  <a:pt x="3289175" y="3209880"/>
                </a:cubicBezTo>
                <a:lnTo>
                  <a:pt x="3288096" y="3210959"/>
                </a:lnTo>
                <a:lnTo>
                  <a:pt x="3279329" y="3207722"/>
                </a:lnTo>
                <a:lnTo>
                  <a:pt x="3275957" y="3207722"/>
                </a:lnTo>
                <a:lnTo>
                  <a:pt x="3270562" y="3210959"/>
                </a:lnTo>
                <a:lnTo>
                  <a:pt x="3260716" y="3209880"/>
                </a:lnTo>
                <a:lnTo>
                  <a:pt x="3249791" y="3213117"/>
                </a:lnTo>
                <a:lnTo>
                  <a:pt x="3248712" y="3212038"/>
                </a:lnTo>
                <a:lnTo>
                  <a:pt x="3248712" y="3208801"/>
                </a:lnTo>
                <a:lnTo>
                  <a:pt x="3250870" y="3205429"/>
                </a:lnTo>
                <a:lnTo>
                  <a:pt x="3250870" y="3204350"/>
                </a:lnTo>
                <a:lnTo>
                  <a:pt x="3243182" y="3212038"/>
                </a:lnTo>
                <a:lnTo>
                  <a:pt x="3241024" y="3212038"/>
                </a:lnTo>
                <a:cubicBezTo>
                  <a:pt x="3239586" y="3212038"/>
                  <a:pt x="3238866" y="3210599"/>
                  <a:pt x="3238866" y="3207722"/>
                </a:cubicBezTo>
                <a:lnTo>
                  <a:pt x="3234416" y="3206508"/>
                </a:lnTo>
                <a:lnTo>
                  <a:pt x="3222412" y="3216354"/>
                </a:lnTo>
                <a:lnTo>
                  <a:pt x="3220254" y="3224042"/>
                </a:lnTo>
                <a:cubicBezTo>
                  <a:pt x="3222052" y="3224042"/>
                  <a:pt x="3223491" y="3226964"/>
                  <a:pt x="3224570" y="3232809"/>
                </a:cubicBezTo>
                <a:cubicBezTo>
                  <a:pt x="3220973" y="3235956"/>
                  <a:pt x="3219175" y="3238879"/>
                  <a:pt x="3219175" y="3241576"/>
                </a:cubicBezTo>
                <a:cubicBezTo>
                  <a:pt x="3222771" y="3241576"/>
                  <a:pt x="3224570" y="3242295"/>
                  <a:pt x="3224570" y="3243734"/>
                </a:cubicBezTo>
                <a:lnTo>
                  <a:pt x="3224570" y="3255738"/>
                </a:lnTo>
                <a:lnTo>
                  <a:pt x="3222412" y="3267877"/>
                </a:lnTo>
                <a:lnTo>
                  <a:pt x="3222412" y="3271114"/>
                </a:lnTo>
                <a:lnTo>
                  <a:pt x="3224570" y="3274351"/>
                </a:lnTo>
                <a:lnTo>
                  <a:pt x="3223491" y="3291885"/>
                </a:lnTo>
                <a:lnTo>
                  <a:pt x="3224570" y="3292964"/>
                </a:lnTo>
                <a:lnTo>
                  <a:pt x="3224570" y="3294043"/>
                </a:lnTo>
                <a:cubicBezTo>
                  <a:pt x="3223491" y="3297729"/>
                  <a:pt x="3220928" y="3299573"/>
                  <a:pt x="3216882" y="3299573"/>
                </a:cubicBezTo>
                <a:cubicBezTo>
                  <a:pt x="3216522" y="3298134"/>
                  <a:pt x="3214724" y="3296650"/>
                  <a:pt x="3211487" y="3295122"/>
                </a:cubicBezTo>
                <a:lnTo>
                  <a:pt x="3200562" y="3297415"/>
                </a:lnTo>
                <a:cubicBezTo>
                  <a:pt x="3196156" y="3297415"/>
                  <a:pt x="3193953" y="3294492"/>
                  <a:pt x="3193953" y="3288648"/>
                </a:cubicBezTo>
                <a:lnTo>
                  <a:pt x="3192874" y="3288648"/>
                </a:lnTo>
                <a:cubicBezTo>
                  <a:pt x="3192874" y="3293773"/>
                  <a:pt x="3191435" y="3296336"/>
                  <a:pt x="3188558" y="3296336"/>
                </a:cubicBezTo>
                <a:lnTo>
                  <a:pt x="3183028" y="3297415"/>
                </a:lnTo>
                <a:cubicBezTo>
                  <a:pt x="3178622" y="3293008"/>
                  <a:pt x="3176419" y="3289367"/>
                  <a:pt x="3176419" y="3286490"/>
                </a:cubicBezTo>
                <a:cubicBezTo>
                  <a:pt x="3176419" y="3284601"/>
                  <a:pt x="3177903" y="3283477"/>
                  <a:pt x="3180870" y="3283118"/>
                </a:cubicBezTo>
                <a:lnTo>
                  <a:pt x="3180870" y="3274351"/>
                </a:lnTo>
                <a:cubicBezTo>
                  <a:pt x="3177903" y="3270574"/>
                  <a:pt x="3176419" y="3266573"/>
                  <a:pt x="3176419" y="3262347"/>
                </a:cubicBezTo>
                <a:lnTo>
                  <a:pt x="3176419" y="3230651"/>
                </a:lnTo>
                <a:lnTo>
                  <a:pt x="3177498" y="3218647"/>
                </a:lnTo>
                <a:cubicBezTo>
                  <a:pt x="3175520" y="3211544"/>
                  <a:pt x="3173722" y="3207902"/>
                  <a:pt x="3172103" y="3207722"/>
                </a:cubicBezTo>
                <a:cubicBezTo>
                  <a:pt x="3169765" y="3207722"/>
                  <a:pt x="3167202" y="3208801"/>
                  <a:pt x="3164415" y="3210959"/>
                </a:cubicBezTo>
                <a:lnTo>
                  <a:pt x="3161178" y="3210959"/>
                </a:lnTo>
                <a:cubicBezTo>
                  <a:pt x="3158750" y="3209161"/>
                  <a:pt x="3155468" y="3208082"/>
                  <a:pt x="3151332" y="3207722"/>
                </a:cubicBezTo>
                <a:lnTo>
                  <a:pt x="3140407" y="3210959"/>
                </a:lnTo>
                <a:lnTo>
                  <a:pt x="3131640" y="3209880"/>
                </a:lnTo>
                <a:lnTo>
                  <a:pt x="3131640" y="3214196"/>
                </a:lnTo>
                <a:cubicBezTo>
                  <a:pt x="3127414" y="3235327"/>
                  <a:pt x="3123053" y="3245892"/>
                  <a:pt x="3118558" y="3245892"/>
                </a:cubicBezTo>
                <a:cubicBezTo>
                  <a:pt x="3118558" y="3256502"/>
                  <a:pt x="3108307" y="3269630"/>
                  <a:pt x="3087806" y="3285276"/>
                </a:cubicBezTo>
                <a:cubicBezTo>
                  <a:pt x="3087806" y="3289142"/>
                  <a:pt x="3086727" y="3291345"/>
                  <a:pt x="3084569" y="3291885"/>
                </a:cubicBezTo>
                <a:lnTo>
                  <a:pt x="3079174" y="3291885"/>
                </a:lnTo>
                <a:lnTo>
                  <a:pt x="3074723" y="3290806"/>
                </a:lnTo>
                <a:lnTo>
                  <a:pt x="3058268" y="3298494"/>
                </a:lnTo>
                <a:cubicBezTo>
                  <a:pt x="3053592" y="3295526"/>
                  <a:pt x="3045949" y="3292964"/>
                  <a:pt x="3035339" y="3290806"/>
                </a:cubicBezTo>
                <a:lnTo>
                  <a:pt x="3035339" y="3292964"/>
                </a:lnTo>
                <a:lnTo>
                  <a:pt x="3040869" y="3292964"/>
                </a:lnTo>
                <a:cubicBezTo>
                  <a:pt x="3039970" y="3296650"/>
                  <a:pt x="3038846" y="3298494"/>
                  <a:pt x="3037497" y="3298494"/>
                </a:cubicBezTo>
                <a:lnTo>
                  <a:pt x="3032102" y="3298494"/>
                </a:lnTo>
                <a:cubicBezTo>
                  <a:pt x="3028415" y="3296695"/>
                  <a:pt x="3026572" y="3293773"/>
                  <a:pt x="3026572" y="3289727"/>
                </a:cubicBezTo>
                <a:lnTo>
                  <a:pt x="3041948" y="3283118"/>
                </a:lnTo>
                <a:cubicBezTo>
                  <a:pt x="3041948" y="3280960"/>
                  <a:pt x="3049232" y="3274755"/>
                  <a:pt x="3063798" y="3264505"/>
                </a:cubicBezTo>
                <a:cubicBezTo>
                  <a:pt x="3070002" y="3247780"/>
                  <a:pt x="3075487" y="3239418"/>
                  <a:pt x="3080253" y="3239418"/>
                </a:cubicBezTo>
                <a:lnTo>
                  <a:pt x="3079174" y="3231730"/>
                </a:lnTo>
                <a:cubicBezTo>
                  <a:pt x="3079174" y="3225166"/>
                  <a:pt x="3081691" y="3221165"/>
                  <a:pt x="3086727" y="3219726"/>
                </a:cubicBezTo>
                <a:cubicBezTo>
                  <a:pt x="3088255" y="3219726"/>
                  <a:pt x="3089020" y="3217883"/>
                  <a:pt x="3089020" y="3214196"/>
                </a:cubicBezTo>
                <a:lnTo>
                  <a:pt x="3089020" y="3213117"/>
                </a:lnTo>
                <a:lnTo>
                  <a:pt x="3084569" y="3208801"/>
                </a:lnTo>
                <a:lnTo>
                  <a:pt x="3081332" y="3208801"/>
                </a:lnTo>
                <a:cubicBezTo>
                  <a:pt x="3080073" y="3210420"/>
                  <a:pt x="3073868" y="3211499"/>
                  <a:pt x="3062719" y="3212038"/>
                </a:cubicBezTo>
                <a:cubicBezTo>
                  <a:pt x="3061640" y="3210779"/>
                  <a:pt x="3053592" y="3209700"/>
                  <a:pt x="3038576" y="3208801"/>
                </a:cubicBezTo>
                <a:lnTo>
                  <a:pt x="3026572" y="3209880"/>
                </a:lnTo>
                <a:lnTo>
                  <a:pt x="3024414" y="3203271"/>
                </a:lnTo>
                <a:lnTo>
                  <a:pt x="3026572" y="3201113"/>
                </a:lnTo>
                <a:lnTo>
                  <a:pt x="3027651" y="3201113"/>
                </a:lnTo>
                <a:cubicBezTo>
                  <a:pt x="3029359" y="3201113"/>
                  <a:pt x="3030484" y="3202912"/>
                  <a:pt x="3031023" y="3206508"/>
                </a:cubicBezTo>
                <a:cubicBezTo>
                  <a:pt x="3035339" y="3202552"/>
                  <a:pt x="3039340" y="3200394"/>
                  <a:pt x="3043027" y="3200034"/>
                </a:cubicBezTo>
                <a:lnTo>
                  <a:pt x="3051794" y="3203271"/>
                </a:lnTo>
                <a:lnTo>
                  <a:pt x="3056110" y="3203271"/>
                </a:lnTo>
                <a:lnTo>
                  <a:pt x="3060561" y="3200034"/>
                </a:lnTo>
                <a:lnTo>
                  <a:pt x="3072565" y="3200034"/>
                </a:lnTo>
                <a:cubicBezTo>
                  <a:pt x="3077330" y="3202912"/>
                  <a:pt x="3080972" y="3204350"/>
                  <a:pt x="3083490" y="3204350"/>
                </a:cubicBezTo>
                <a:lnTo>
                  <a:pt x="3084569" y="3204350"/>
                </a:lnTo>
                <a:cubicBezTo>
                  <a:pt x="3086187" y="3204350"/>
                  <a:pt x="3087671" y="3200708"/>
                  <a:pt x="3089020" y="3193425"/>
                </a:cubicBezTo>
                <a:lnTo>
                  <a:pt x="3087806" y="3192346"/>
                </a:lnTo>
                <a:lnTo>
                  <a:pt x="3087806" y="3191267"/>
                </a:lnTo>
                <a:lnTo>
                  <a:pt x="3089020" y="3186816"/>
                </a:lnTo>
                <a:cubicBezTo>
                  <a:pt x="3087132" y="3169373"/>
                  <a:pt x="3083849" y="3160650"/>
                  <a:pt x="3079174" y="3160650"/>
                </a:cubicBezTo>
                <a:cubicBezTo>
                  <a:pt x="3066765" y="3156604"/>
                  <a:pt x="3060561" y="3151479"/>
                  <a:pt x="3060561" y="3145275"/>
                </a:cubicBezTo>
                <a:lnTo>
                  <a:pt x="3056110" y="3134350"/>
                </a:lnTo>
                <a:lnTo>
                  <a:pt x="3053952" y="3132192"/>
                </a:lnTo>
                <a:lnTo>
                  <a:pt x="3056110" y="3098338"/>
                </a:lnTo>
                <a:lnTo>
                  <a:pt x="3055031" y="3093887"/>
                </a:lnTo>
                <a:lnTo>
                  <a:pt x="3057189" y="3091729"/>
                </a:lnTo>
                <a:lnTo>
                  <a:pt x="3057189" y="3088492"/>
                </a:lnTo>
                <a:lnTo>
                  <a:pt x="3055031" y="3079725"/>
                </a:lnTo>
                <a:lnTo>
                  <a:pt x="3055031" y="3076353"/>
                </a:lnTo>
                <a:lnTo>
                  <a:pt x="3057189" y="3069879"/>
                </a:lnTo>
                <a:lnTo>
                  <a:pt x="3055031" y="3063270"/>
                </a:lnTo>
                <a:lnTo>
                  <a:pt x="3055031" y="3061112"/>
                </a:lnTo>
                <a:lnTo>
                  <a:pt x="3058268" y="3056661"/>
                </a:lnTo>
                <a:lnTo>
                  <a:pt x="3058268" y="3055582"/>
                </a:lnTo>
                <a:cubicBezTo>
                  <a:pt x="3055390" y="3055582"/>
                  <a:pt x="3053952" y="3054503"/>
                  <a:pt x="3053952" y="3052345"/>
                </a:cubicBezTo>
                <a:cubicBezTo>
                  <a:pt x="3053952" y="3040656"/>
                  <a:pt x="3055390" y="3034812"/>
                  <a:pt x="3058268" y="3034812"/>
                </a:cubicBezTo>
                <a:close/>
                <a:moveTo>
                  <a:pt x="6703096" y="3034407"/>
                </a:moveTo>
                <a:cubicBezTo>
                  <a:pt x="6711728" y="3034407"/>
                  <a:pt x="6718697" y="3037239"/>
                  <a:pt x="6724002" y="3042904"/>
                </a:cubicBezTo>
                <a:lnTo>
                  <a:pt x="6725081" y="3042904"/>
                </a:lnTo>
                <a:cubicBezTo>
                  <a:pt x="6733893" y="3040027"/>
                  <a:pt x="6740502" y="3038588"/>
                  <a:pt x="6744908" y="3038588"/>
                </a:cubicBezTo>
                <a:lnTo>
                  <a:pt x="6760284" y="3038588"/>
                </a:lnTo>
                <a:cubicBezTo>
                  <a:pt x="6763161" y="3038588"/>
                  <a:pt x="6773007" y="3044927"/>
                  <a:pt x="6789821" y="3057606"/>
                </a:cubicBezTo>
                <a:cubicBezTo>
                  <a:pt x="6789821" y="3061652"/>
                  <a:pt x="6793508" y="3064844"/>
                  <a:pt x="6800881" y="3067182"/>
                </a:cubicBezTo>
                <a:lnTo>
                  <a:pt x="6805197" y="3071363"/>
                </a:lnTo>
                <a:lnTo>
                  <a:pt x="6805197" y="3073521"/>
                </a:lnTo>
                <a:lnTo>
                  <a:pt x="6799667" y="3081883"/>
                </a:lnTo>
                <a:lnTo>
                  <a:pt x="6791979" y="3081883"/>
                </a:lnTo>
                <a:cubicBezTo>
                  <a:pt x="6791979" y="3079096"/>
                  <a:pt x="6782493" y="3077702"/>
                  <a:pt x="6763521" y="3077702"/>
                </a:cubicBezTo>
                <a:lnTo>
                  <a:pt x="6760284" y="3076623"/>
                </a:lnTo>
                <a:lnTo>
                  <a:pt x="6760284" y="3075544"/>
                </a:lnTo>
                <a:lnTo>
                  <a:pt x="6744908" y="3081883"/>
                </a:lnTo>
                <a:lnTo>
                  <a:pt x="6739378" y="3078781"/>
                </a:lnTo>
                <a:lnTo>
                  <a:pt x="6737220" y="3078781"/>
                </a:lnTo>
                <a:lnTo>
                  <a:pt x="6734927" y="3080939"/>
                </a:lnTo>
                <a:lnTo>
                  <a:pt x="6734927" y="3090380"/>
                </a:lnTo>
                <a:lnTo>
                  <a:pt x="6733848" y="3095640"/>
                </a:lnTo>
                <a:lnTo>
                  <a:pt x="6736141" y="3112635"/>
                </a:lnTo>
                <a:lnTo>
                  <a:pt x="6734927" y="3118974"/>
                </a:lnTo>
                <a:lnTo>
                  <a:pt x="6734927" y="3120997"/>
                </a:lnTo>
                <a:cubicBezTo>
                  <a:pt x="6737535" y="3132866"/>
                  <a:pt x="6743020" y="3139205"/>
                  <a:pt x="6751382" y="3140015"/>
                </a:cubicBezTo>
                <a:lnTo>
                  <a:pt x="6753675" y="3137991"/>
                </a:lnTo>
                <a:lnTo>
                  <a:pt x="6751382" y="3134754"/>
                </a:lnTo>
                <a:lnTo>
                  <a:pt x="6753675" y="3126257"/>
                </a:lnTo>
                <a:cubicBezTo>
                  <a:pt x="6751067" y="3111691"/>
                  <a:pt x="6747021" y="3102564"/>
                  <a:pt x="6741536" y="3098878"/>
                </a:cubicBezTo>
                <a:lnTo>
                  <a:pt x="6741536" y="3097798"/>
                </a:lnTo>
                <a:cubicBezTo>
                  <a:pt x="6743424" y="3093573"/>
                  <a:pt x="6747470" y="3090380"/>
                  <a:pt x="6753675" y="3088222"/>
                </a:cubicBezTo>
                <a:cubicBezTo>
                  <a:pt x="6755473" y="3083996"/>
                  <a:pt x="6758755" y="3081883"/>
                  <a:pt x="6763521" y="3081883"/>
                </a:cubicBezTo>
                <a:lnTo>
                  <a:pt x="6766758" y="3081883"/>
                </a:lnTo>
                <a:cubicBezTo>
                  <a:pt x="6775750" y="3090245"/>
                  <a:pt x="6785281" y="3096944"/>
                  <a:pt x="6795351" y="3101980"/>
                </a:cubicBezTo>
                <a:cubicBezTo>
                  <a:pt x="6795351" y="3103958"/>
                  <a:pt x="6797195" y="3106790"/>
                  <a:pt x="6800881" y="3110477"/>
                </a:cubicBezTo>
                <a:lnTo>
                  <a:pt x="6793193" y="3118974"/>
                </a:lnTo>
                <a:lnTo>
                  <a:pt x="6793193" y="3126257"/>
                </a:lnTo>
                <a:lnTo>
                  <a:pt x="6794272" y="3130573"/>
                </a:lnTo>
                <a:lnTo>
                  <a:pt x="6791979" y="3148512"/>
                </a:lnTo>
                <a:cubicBezTo>
                  <a:pt x="6794228" y="3148872"/>
                  <a:pt x="6795351" y="3151704"/>
                  <a:pt x="6795351" y="3157009"/>
                </a:cubicBezTo>
                <a:lnTo>
                  <a:pt x="6795351" y="3160111"/>
                </a:lnTo>
                <a:cubicBezTo>
                  <a:pt x="6795351" y="3179173"/>
                  <a:pt x="6790586" y="3188705"/>
                  <a:pt x="6781054" y="3188705"/>
                </a:cubicBezTo>
                <a:cubicBezTo>
                  <a:pt x="6781054" y="3190053"/>
                  <a:pt x="6778492" y="3190728"/>
                  <a:pt x="6773367" y="3190728"/>
                </a:cubicBezTo>
                <a:lnTo>
                  <a:pt x="6772288" y="3190728"/>
                </a:lnTo>
                <a:cubicBezTo>
                  <a:pt x="6769770" y="3190728"/>
                  <a:pt x="6766848" y="3189334"/>
                  <a:pt x="6763521" y="3186547"/>
                </a:cubicBezTo>
                <a:lnTo>
                  <a:pt x="6760284" y="3186547"/>
                </a:lnTo>
                <a:lnTo>
                  <a:pt x="6752596" y="3189649"/>
                </a:lnTo>
                <a:lnTo>
                  <a:pt x="6748145" y="3181286"/>
                </a:lnTo>
                <a:cubicBezTo>
                  <a:pt x="6745358" y="3181286"/>
                  <a:pt x="6742435" y="3180207"/>
                  <a:pt x="6739378" y="3178049"/>
                </a:cubicBezTo>
                <a:lnTo>
                  <a:pt x="6736141" y="3178049"/>
                </a:lnTo>
                <a:lnTo>
                  <a:pt x="6733848" y="3180207"/>
                </a:lnTo>
                <a:lnTo>
                  <a:pt x="6733848" y="3182365"/>
                </a:lnTo>
                <a:lnTo>
                  <a:pt x="6734927" y="3187626"/>
                </a:lnTo>
                <a:cubicBezTo>
                  <a:pt x="6729802" y="3191852"/>
                  <a:pt x="6725801" y="3193965"/>
                  <a:pt x="6722923" y="3193965"/>
                </a:cubicBezTo>
                <a:lnTo>
                  <a:pt x="6703096" y="3193965"/>
                </a:lnTo>
                <a:cubicBezTo>
                  <a:pt x="6700759" y="3191807"/>
                  <a:pt x="6697477" y="3190728"/>
                  <a:pt x="6693251" y="3190728"/>
                </a:cubicBezTo>
                <a:cubicBezTo>
                  <a:pt x="6691093" y="3188839"/>
                  <a:pt x="6690014" y="3186052"/>
                  <a:pt x="6690014" y="3182365"/>
                </a:cubicBezTo>
                <a:cubicBezTo>
                  <a:pt x="6685428" y="3182365"/>
                  <a:pt x="6682146" y="3180567"/>
                  <a:pt x="6680168" y="3176970"/>
                </a:cubicBezTo>
                <a:lnTo>
                  <a:pt x="6680168" y="3172789"/>
                </a:lnTo>
                <a:lnTo>
                  <a:pt x="6681247" y="3171710"/>
                </a:lnTo>
                <a:lnTo>
                  <a:pt x="6681247" y="3170631"/>
                </a:lnTo>
                <a:lnTo>
                  <a:pt x="6686642" y="3171710"/>
                </a:lnTo>
                <a:lnTo>
                  <a:pt x="6690014" y="3168608"/>
                </a:lnTo>
                <a:cubicBezTo>
                  <a:pt x="6690014" y="3166270"/>
                  <a:pt x="6688530" y="3163078"/>
                  <a:pt x="6685563" y="3159032"/>
                </a:cubicBezTo>
                <a:lnTo>
                  <a:pt x="6685563" y="3157953"/>
                </a:lnTo>
                <a:cubicBezTo>
                  <a:pt x="6687002" y="3151659"/>
                  <a:pt x="6688845" y="3148512"/>
                  <a:pt x="6691093" y="3148512"/>
                </a:cubicBezTo>
                <a:lnTo>
                  <a:pt x="6698780" y="3148512"/>
                </a:lnTo>
                <a:cubicBezTo>
                  <a:pt x="6700938" y="3149231"/>
                  <a:pt x="6702017" y="3151344"/>
                  <a:pt x="6702017" y="3154851"/>
                </a:cubicBezTo>
                <a:lnTo>
                  <a:pt x="6702017" y="3157953"/>
                </a:lnTo>
                <a:lnTo>
                  <a:pt x="6710784" y="3157953"/>
                </a:lnTo>
                <a:cubicBezTo>
                  <a:pt x="6716809" y="3151659"/>
                  <a:pt x="6720855" y="3148512"/>
                  <a:pt x="6722923" y="3148512"/>
                </a:cubicBezTo>
                <a:cubicBezTo>
                  <a:pt x="6722024" y="3142532"/>
                  <a:pt x="6720844" y="3138048"/>
                  <a:pt x="6719383" y="3135058"/>
                </a:cubicBezTo>
                <a:lnTo>
                  <a:pt x="6717477" y="3133423"/>
                </a:lnTo>
                <a:lnTo>
                  <a:pt x="6718472" y="3143252"/>
                </a:lnTo>
                <a:lnTo>
                  <a:pt x="6708626" y="3148512"/>
                </a:lnTo>
                <a:cubicBezTo>
                  <a:pt x="6699815" y="3148512"/>
                  <a:pt x="6695409" y="3146039"/>
                  <a:pt x="6695409" y="3141094"/>
                </a:cubicBezTo>
                <a:lnTo>
                  <a:pt x="6690014" y="3142173"/>
                </a:lnTo>
                <a:lnTo>
                  <a:pt x="6678954" y="3141094"/>
                </a:lnTo>
                <a:lnTo>
                  <a:pt x="6681247" y="3151614"/>
                </a:lnTo>
                <a:cubicBezTo>
                  <a:pt x="6676841" y="3159796"/>
                  <a:pt x="6673919" y="3167574"/>
                  <a:pt x="6672480" y="3174947"/>
                </a:cubicBezTo>
                <a:lnTo>
                  <a:pt x="6677875" y="3186547"/>
                </a:lnTo>
                <a:lnTo>
                  <a:pt x="6677875" y="3187626"/>
                </a:lnTo>
                <a:cubicBezTo>
                  <a:pt x="6672390" y="3192571"/>
                  <a:pt x="6668029" y="3195044"/>
                  <a:pt x="6664792" y="3195044"/>
                </a:cubicBezTo>
                <a:lnTo>
                  <a:pt x="6659262" y="3193965"/>
                </a:lnTo>
                <a:lnTo>
                  <a:pt x="6653732" y="3197067"/>
                </a:lnTo>
                <a:cubicBezTo>
                  <a:pt x="6642762" y="3197067"/>
                  <a:pt x="6635479" y="3194594"/>
                  <a:pt x="6631882" y="3189649"/>
                </a:cubicBezTo>
                <a:lnTo>
                  <a:pt x="6631882" y="3173868"/>
                </a:lnTo>
                <a:lnTo>
                  <a:pt x="6635119" y="3161190"/>
                </a:lnTo>
                <a:lnTo>
                  <a:pt x="6632961" y="3149591"/>
                </a:lnTo>
                <a:lnTo>
                  <a:pt x="6635119" y="3143252"/>
                </a:lnTo>
                <a:lnTo>
                  <a:pt x="6635119" y="3132596"/>
                </a:lnTo>
                <a:cubicBezTo>
                  <a:pt x="6632961" y="3128101"/>
                  <a:pt x="6630039" y="3124594"/>
                  <a:pt x="6626352" y="3122076"/>
                </a:cubicBezTo>
                <a:lnTo>
                  <a:pt x="6626352" y="3120997"/>
                </a:lnTo>
                <a:lnTo>
                  <a:pt x="6625273" y="3120997"/>
                </a:lnTo>
                <a:cubicBezTo>
                  <a:pt x="6623385" y="3123155"/>
                  <a:pt x="6620463" y="3124234"/>
                  <a:pt x="6616506" y="3124234"/>
                </a:cubicBezTo>
                <a:lnTo>
                  <a:pt x="6607739" y="3125313"/>
                </a:lnTo>
                <a:lnTo>
                  <a:pt x="6606526" y="3128415"/>
                </a:lnTo>
                <a:lnTo>
                  <a:pt x="6607739" y="3129494"/>
                </a:lnTo>
                <a:lnTo>
                  <a:pt x="6607739" y="3130573"/>
                </a:lnTo>
                <a:cubicBezTo>
                  <a:pt x="6604772" y="3134260"/>
                  <a:pt x="6602929" y="3139520"/>
                  <a:pt x="6602210" y="3146354"/>
                </a:cubicBezTo>
                <a:lnTo>
                  <a:pt x="6597759" y="3149591"/>
                </a:lnTo>
                <a:lnTo>
                  <a:pt x="6597759" y="3151614"/>
                </a:lnTo>
                <a:cubicBezTo>
                  <a:pt x="6602344" y="3155031"/>
                  <a:pt x="6604907" y="3159617"/>
                  <a:pt x="6605447" y="3165371"/>
                </a:cubicBezTo>
                <a:lnTo>
                  <a:pt x="6605447" y="3167529"/>
                </a:lnTo>
                <a:lnTo>
                  <a:pt x="6603289" y="3176026"/>
                </a:lnTo>
                <a:lnTo>
                  <a:pt x="6603289" y="3192886"/>
                </a:lnTo>
                <a:cubicBezTo>
                  <a:pt x="6601131" y="3205564"/>
                  <a:pt x="6598208" y="3211903"/>
                  <a:pt x="6594522" y="3211903"/>
                </a:cubicBezTo>
                <a:cubicBezTo>
                  <a:pt x="6594522" y="3213162"/>
                  <a:pt x="6597084" y="3215635"/>
                  <a:pt x="6602210" y="3219321"/>
                </a:cubicBezTo>
                <a:lnTo>
                  <a:pt x="6620822" y="3216084"/>
                </a:lnTo>
                <a:lnTo>
                  <a:pt x="6629589" y="3216084"/>
                </a:lnTo>
                <a:lnTo>
                  <a:pt x="6641728" y="3219321"/>
                </a:lnTo>
                <a:lnTo>
                  <a:pt x="6663578" y="3218242"/>
                </a:lnTo>
                <a:lnTo>
                  <a:pt x="6664792" y="3218242"/>
                </a:lnTo>
                <a:cubicBezTo>
                  <a:pt x="6667669" y="3219321"/>
                  <a:pt x="6669108" y="3221794"/>
                  <a:pt x="6669108" y="3225660"/>
                </a:cubicBezTo>
                <a:lnTo>
                  <a:pt x="6669108" y="3226739"/>
                </a:lnTo>
                <a:lnTo>
                  <a:pt x="6650495" y="3226739"/>
                </a:lnTo>
                <a:lnTo>
                  <a:pt x="6643886" y="3224581"/>
                </a:lnTo>
                <a:lnTo>
                  <a:pt x="6629589" y="3226739"/>
                </a:lnTo>
                <a:cubicBezTo>
                  <a:pt x="6629589" y="3227729"/>
                  <a:pt x="6636198" y="3229482"/>
                  <a:pt x="6649416" y="3232000"/>
                </a:cubicBezTo>
                <a:lnTo>
                  <a:pt x="6650495" y="3233079"/>
                </a:lnTo>
                <a:lnTo>
                  <a:pt x="6660341" y="3232000"/>
                </a:lnTo>
                <a:cubicBezTo>
                  <a:pt x="6666186" y="3235147"/>
                  <a:pt x="6669108" y="3240047"/>
                  <a:pt x="6669108" y="3246701"/>
                </a:cubicBezTo>
                <a:cubicBezTo>
                  <a:pt x="6672615" y="3250837"/>
                  <a:pt x="6675897" y="3253310"/>
                  <a:pt x="6678954" y="3254119"/>
                </a:cubicBezTo>
                <a:lnTo>
                  <a:pt x="6678954" y="3256277"/>
                </a:lnTo>
                <a:lnTo>
                  <a:pt x="6686642" y="3256277"/>
                </a:lnTo>
                <a:lnTo>
                  <a:pt x="6709705" y="3260458"/>
                </a:lnTo>
                <a:cubicBezTo>
                  <a:pt x="6717079" y="3260458"/>
                  <a:pt x="6720765" y="3255873"/>
                  <a:pt x="6720765" y="3246701"/>
                </a:cubicBezTo>
                <a:cubicBezTo>
                  <a:pt x="6722204" y="3246701"/>
                  <a:pt x="6722923" y="3244273"/>
                  <a:pt x="6722923" y="3239418"/>
                </a:cubicBezTo>
                <a:lnTo>
                  <a:pt x="6720765" y="3232000"/>
                </a:lnTo>
                <a:lnTo>
                  <a:pt x="6721844" y="3227684"/>
                </a:lnTo>
                <a:lnTo>
                  <a:pt x="6720765" y="3226739"/>
                </a:lnTo>
                <a:lnTo>
                  <a:pt x="6707547" y="3226739"/>
                </a:lnTo>
                <a:lnTo>
                  <a:pt x="6704310" y="3224581"/>
                </a:lnTo>
                <a:lnTo>
                  <a:pt x="6691093" y="3225660"/>
                </a:lnTo>
                <a:lnTo>
                  <a:pt x="6687721" y="3224581"/>
                </a:lnTo>
                <a:lnTo>
                  <a:pt x="6681247" y="3226739"/>
                </a:lnTo>
                <a:lnTo>
                  <a:pt x="6677875" y="3226739"/>
                </a:lnTo>
                <a:cubicBezTo>
                  <a:pt x="6671311" y="3224941"/>
                  <a:pt x="6668029" y="3221749"/>
                  <a:pt x="6668029" y="3217163"/>
                </a:cubicBezTo>
                <a:lnTo>
                  <a:pt x="6669108" y="3216084"/>
                </a:lnTo>
                <a:lnTo>
                  <a:pt x="6681247" y="3216084"/>
                </a:lnTo>
                <a:lnTo>
                  <a:pt x="6687721" y="3219321"/>
                </a:lnTo>
                <a:lnTo>
                  <a:pt x="6703096" y="3217163"/>
                </a:lnTo>
                <a:cubicBezTo>
                  <a:pt x="6705524" y="3218602"/>
                  <a:pt x="6712133" y="3219681"/>
                  <a:pt x="6722923" y="3220400"/>
                </a:cubicBezTo>
                <a:lnTo>
                  <a:pt x="6724002" y="3219321"/>
                </a:lnTo>
                <a:lnTo>
                  <a:pt x="6724002" y="3214061"/>
                </a:lnTo>
                <a:cubicBezTo>
                  <a:pt x="6721844" y="3211364"/>
                  <a:pt x="6720765" y="3208891"/>
                  <a:pt x="6720765" y="3206643"/>
                </a:cubicBezTo>
                <a:lnTo>
                  <a:pt x="6720765" y="3200304"/>
                </a:lnTo>
                <a:cubicBezTo>
                  <a:pt x="6720765" y="3198326"/>
                  <a:pt x="6725126" y="3196572"/>
                  <a:pt x="6733848" y="3195044"/>
                </a:cubicBezTo>
                <a:cubicBezTo>
                  <a:pt x="6757137" y="3195673"/>
                  <a:pt x="6769590" y="3198461"/>
                  <a:pt x="6771209" y="3203406"/>
                </a:cubicBezTo>
                <a:lnTo>
                  <a:pt x="6771209" y="3205564"/>
                </a:lnTo>
                <a:lnTo>
                  <a:pt x="6766758" y="3210824"/>
                </a:lnTo>
                <a:lnTo>
                  <a:pt x="6766758" y="3212982"/>
                </a:lnTo>
                <a:lnTo>
                  <a:pt x="6769051" y="3215005"/>
                </a:lnTo>
                <a:lnTo>
                  <a:pt x="6782133" y="3205564"/>
                </a:lnTo>
                <a:lnTo>
                  <a:pt x="6786584" y="3205564"/>
                </a:lnTo>
                <a:cubicBezTo>
                  <a:pt x="6791170" y="3209071"/>
                  <a:pt x="6799218" y="3212578"/>
                  <a:pt x="6810727" y="3216084"/>
                </a:cubicBezTo>
                <a:cubicBezTo>
                  <a:pt x="6813605" y="3218242"/>
                  <a:pt x="6815043" y="3220356"/>
                  <a:pt x="6815043" y="3222423"/>
                </a:cubicBezTo>
                <a:lnTo>
                  <a:pt x="6805197" y="3224581"/>
                </a:lnTo>
                <a:lnTo>
                  <a:pt x="6795351" y="3222423"/>
                </a:lnTo>
                <a:lnTo>
                  <a:pt x="6786584" y="3224581"/>
                </a:lnTo>
                <a:lnTo>
                  <a:pt x="6785505" y="3223502"/>
                </a:lnTo>
                <a:lnTo>
                  <a:pt x="6784426" y="3223502"/>
                </a:lnTo>
                <a:lnTo>
                  <a:pt x="6775525" y="3226739"/>
                </a:lnTo>
                <a:lnTo>
                  <a:pt x="6769051" y="3224581"/>
                </a:lnTo>
                <a:lnTo>
                  <a:pt x="6767837" y="3224581"/>
                </a:lnTo>
                <a:cubicBezTo>
                  <a:pt x="6762802" y="3227189"/>
                  <a:pt x="6760284" y="3229302"/>
                  <a:pt x="6760284" y="3230921"/>
                </a:cubicBezTo>
                <a:cubicBezTo>
                  <a:pt x="6765319" y="3235686"/>
                  <a:pt x="6767837" y="3243779"/>
                  <a:pt x="6767837" y="3255198"/>
                </a:cubicBezTo>
                <a:lnTo>
                  <a:pt x="6764600" y="3268955"/>
                </a:lnTo>
                <a:lnTo>
                  <a:pt x="6765679" y="3276374"/>
                </a:lnTo>
                <a:cubicBezTo>
                  <a:pt x="6762442" y="3276374"/>
                  <a:pt x="6760644" y="3279880"/>
                  <a:pt x="6760284" y="3286894"/>
                </a:cubicBezTo>
                <a:cubicBezTo>
                  <a:pt x="6757316" y="3293278"/>
                  <a:pt x="6751067" y="3296470"/>
                  <a:pt x="6741536" y="3296470"/>
                </a:cubicBezTo>
                <a:lnTo>
                  <a:pt x="6734927" y="3300651"/>
                </a:lnTo>
                <a:cubicBezTo>
                  <a:pt x="6722519" y="3300651"/>
                  <a:pt x="6714111" y="3294312"/>
                  <a:pt x="6709705" y="3281634"/>
                </a:cubicBezTo>
                <a:cubicBezTo>
                  <a:pt x="6703321" y="3273901"/>
                  <a:pt x="6698196" y="3270034"/>
                  <a:pt x="6694330" y="3270034"/>
                </a:cubicBezTo>
                <a:lnTo>
                  <a:pt x="6685563" y="3270034"/>
                </a:lnTo>
                <a:cubicBezTo>
                  <a:pt x="6682865" y="3275609"/>
                  <a:pt x="6677740" y="3278397"/>
                  <a:pt x="6670187" y="3278397"/>
                </a:cubicBezTo>
                <a:cubicBezTo>
                  <a:pt x="6666051" y="3278397"/>
                  <a:pt x="6660925" y="3280195"/>
                  <a:pt x="6654811" y="3283792"/>
                </a:cubicBezTo>
                <a:lnTo>
                  <a:pt x="6653732" y="3283792"/>
                </a:lnTo>
                <a:cubicBezTo>
                  <a:pt x="6643841" y="3283792"/>
                  <a:pt x="6636558" y="3278127"/>
                  <a:pt x="6631882" y="3266797"/>
                </a:cubicBezTo>
                <a:lnTo>
                  <a:pt x="6631882" y="3262616"/>
                </a:lnTo>
                <a:cubicBezTo>
                  <a:pt x="6631882" y="3261178"/>
                  <a:pt x="6632961" y="3260458"/>
                  <a:pt x="6635119" y="3260458"/>
                </a:cubicBezTo>
                <a:lnTo>
                  <a:pt x="6635119" y="3258435"/>
                </a:lnTo>
                <a:cubicBezTo>
                  <a:pt x="6632152" y="3254749"/>
                  <a:pt x="6630668" y="3250837"/>
                  <a:pt x="6630668" y="3246701"/>
                </a:cubicBezTo>
                <a:lnTo>
                  <a:pt x="6630668" y="3243599"/>
                </a:lnTo>
                <a:lnTo>
                  <a:pt x="6632961" y="3240362"/>
                </a:lnTo>
                <a:cubicBezTo>
                  <a:pt x="6632961" y="3239013"/>
                  <a:pt x="6628915" y="3235866"/>
                  <a:pt x="6620822" y="3230921"/>
                </a:cubicBezTo>
                <a:cubicBezTo>
                  <a:pt x="6620103" y="3226695"/>
                  <a:pt x="6619024" y="3224581"/>
                  <a:pt x="6617585" y="3224581"/>
                </a:cubicBezTo>
                <a:cubicBezTo>
                  <a:pt x="6616057" y="3224581"/>
                  <a:pt x="6615293" y="3226335"/>
                  <a:pt x="6615293" y="3229842"/>
                </a:cubicBezTo>
                <a:lnTo>
                  <a:pt x="6614214" y="3229842"/>
                </a:lnTo>
                <a:cubicBezTo>
                  <a:pt x="6611336" y="3228583"/>
                  <a:pt x="6609897" y="3226110"/>
                  <a:pt x="6609897" y="3222423"/>
                </a:cubicBezTo>
                <a:lnTo>
                  <a:pt x="6605447" y="3222423"/>
                </a:lnTo>
                <a:lnTo>
                  <a:pt x="6603289" y="3224581"/>
                </a:lnTo>
                <a:lnTo>
                  <a:pt x="6603289" y="3227684"/>
                </a:lnTo>
                <a:lnTo>
                  <a:pt x="6607739" y="3239418"/>
                </a:lnTo>
                <a:cubicBezTo>
                  <a:pt x="6604772" y="3243104"/>
                  <a:pt x="6603289" y="3246252"/>
                  <a:pt x="6603289" y="3248859"/>
                </a:cubicBezTo>
                <a:lnTo>
                  <a:pt x="6603289" y="3258435"/>
                </a:lnTo>
                <a:lnTo>
                  <a:pt x="6604368" y="3280555"/>
                </a:lnTo>
                <a:cubicBezTo>
                  <a:pt x="6601311" y="3293233"/>
                  <a:pt x="6595466" y="3299572"/>
                  <a:pt x="6586834" y="3299572"/>
                </a:cubicBezTo>
                <a:lnTo>
                  <a:pt x="6581304" y="3300651"/>
                </a:lnTo>
                <a:cubicBezTo>
                  <a:pt x="6568176" y="3298853"/>
                  <a:pt x="6561612" y="3293907"/>
                  <a:pt x="6561612" y="3285815"/>
                </a:cubicBezTo>
                <a:lnTo>
                  <a:pt x="6561612" y="3273137"/>
                </a:lnTo>
                <a:lnTo>
                  <a:pt x="6563770" y="3266797"/>
                </a:lnTo>
                <a:lnTo>
                  <a:pt x="6561612" y="3248859"/>
                </a:lnTo>
                <a:lnTo>
                  <a:pt x="6565928" y="3246701"/>
                </a:lnTo>
                <a:lnTo>
                  <a:pt x="6563770" y="3238339"/>
                </a:lnTo>
                <a:lnTo>
                  <a:pt x="6564849" y="3237260"/>
                </a:lnTo>
                <a:lnTo>
                  <a:pt x="6561612" y="3230921"/>
                </a:lnTo>
                <a:lnTo>
                  <a:pt x="6561612" y="3220400"/>
                </a:lnTo>
                <a:lnTo>
                  <a:pt x="6562691" y="3211903"/>
                </a:lnTo>
                <a:lnTo>
                  <a:pt x="6561612" y="3203406"/>
                </a:lnTo>
                <a:lnTo>
                  <a:pt x="6561612" y="3197067"/>
                </a:lnTo>
                <a:cubicBezTo>
                  <a:pt x="6563051" y="3194280"/>
                  <a:pt x="6565254" y="3192886"/>
                  <a:pt x="6568221" y="3192886"/>
                </a:cubicBezTo>
                <a:lnTo>
                  <a:pt x="6568221" y="3190728"/>
                </a:lnTo>
                <a:lnTo>
                  <a:pt x="6561612" y="3183310"/>
                </a:lnTo>
                <a:lnTo>
                  <a:pt x="6561612" y="3167529"/>
                </a:lnTo>
                <a:lnTo>
                  <a:pt x="6562691" y="3157953"/>
                </a:lnTo>
                <a:lnTo>
                  <a:pt x="6561612" y="3151614"/>
                </a:lnTo>
                <a:lnTo>
                  <a:pt x="6562691" y="3148512"/>
                </a:lnTo>
                <a:lnTo>
                  <a:pt x="6561612" y="3144331"/>
                </a:lnTo>
                <a:lnTo>
                  <a:pt x="6561612" y="3138936"/>
                </a:lnTo>
                <a:lnTo>
                  <a:pt x="6563770" y="3136912"/>
                </a:lnTo>
                <a:lnTo>
                  <a:pt x="6563770" y="3138936"/>
                </a:lnTo>
                <a:lnTo>
                  <a:pt x="6564849" y="3138936"/>
                </a:lnTo>
                <a:lnTo>
                  <a:pt x="6564849" y="3136912"/>
                </a:lnTo>
                <a:cubicBezTo>
                  <a:pt x="6562691" y="3136193"/>
                  <a:pt x="6561612" y="3134080"/>
                  <a:pt x="6561612" y="3130573"/>
                </a:cubicBezTo>
                <a:lnTo>
                  <a:pt x="6561612" y="3128415"/>
                </a:lnTo>
                <a:lnTo>
                  <a:pt x="6562691" y="3127336"/>
                </a:lnTo>
                <a:cubicBezTo>
                  <a:pt x="6562691" y="3123829"/>
                  <a:pt x="6557926" y="3122076"/>
                  <a:pt x="6548394" y="3122076"/>
                </a:cubicBezTo>
                <a:lnTo>
                  <a:pt x="6547315" y="3120997"/>
                </a:lnTo>
                <a:lnTo>
                  <a:pt x="6547315" y="3119918"/>
                </a:lnTo>
                <a:lnTo>
                  <a:pt x="6550552" y="3116816"/>
                </a:lnTo>
                <a:lnTo>
                  <a:pt x="6560533" y="3116816"/>
                </a:lnTo>
                <a:lnTo>
                  <a:pt x="6561612" y="3111556"/>
                </a:lnTo>
                <a:lnTo>
                  <a:pt x="6561612" y="3105217"/>
                </a:lnTo>
                <a:cubicBezTo>
                  <a:pt x="6561612" y="3091999"/>
                  <a:pt x="6562691" y="3083906"/>
                  <a:pt x="6564849" y="3080939"/>
                </a:cubicBezTo>
                <a:lnTo>
                  <a:pt x="6561612" y="3073521"/>
                </a:lnTo>
                <a:cubicBezTo>
                  <a:pt x="6561612" y="3058685"/>
                  <a:pt x="6560128" y="3050233"/>
                  <a:pt x="6557161" y="3048164"/>
                </a:cubicBezTo>
                <a:lnTo>
                  <a:pt x="6557161" y="3046006"/>
                </a:lnTo>
                <a:cubicBezTo>
                  <a:pt x="6557161" y="3044118"/>
                  <a:pt x="6561207" y="3041646"/>
                  <a:pt x="6569300" y="3038588"/>
                </a:cubicBezTo>
                <a:lnTo>
                  <a:pt x="6572537" y="3039667"/>
                </a:lnTo>
                <a:lnTo>
                  <a:pt x="6581304" y="3038588"/>
                </a:lnTo>
                <a:cubicBezTo>
                  <a:pt x="6591195" y="3038588"/>
                  <a:pt x="6598523" y="3040701"/>
                  <a:pt x="6603289" y="3044927"/>
                </a:cubicBezTo>
                <a:cubicBezTo>
                  <a:pt x="6597444" y="3044927"/>
                  <a:pt x="6594522" y="3047400"/>
                  <a:pt x="6594522" y="3052345"/>
                </a:cubicBezTo>
                <a:cubicBezTo>
                  <a:pt x="6601086" y="3052345"/>
                  <a:pt x="6604368" y="3054099"/>
                  <a:pt x="6604368" y="3057606"/>
                </a:cubicBezTo>
                <a:lnTo>
                  <a:pt x="6600052" y="3067182"/>
                </a:lnTo>
                <a:cubicBezTo>
                  <a:pt x="6604727" y="3068890"/>
                  <a:pt x="6607290" y="3070644"/>
                  <a:pt x="6607739" y="3072442"/>
                </a:cubicBezTo>
                <a:lnTo>
                  <a:pt x="6607739" y="3073521"/>
                </a:lnTo>
                <a:cubicBezTo>
                  <a:pt x="6607739" y="3075589"/>
                  <a:pt x="6606256" y="3076623"/>
                  <a:pt x="6603289" y="3076623"/>
                </a:cubicBezTo>
                <a:cubicBezTo>
                  <a:pt x="6604368" y="3091459"/>
                  <a:pt x="6605851" y="3098878"/>
                  <a:pt x="6607739" y="3098878"/>
                </a:cubicBezTo>
                <a:lnTo>
                  <a:pt x="6614214" y="3092538"/>
                </a:lnTo>
                <a:lnTo>
                  <a:pt x="6615293" y="3092538"/>
                </a:lnTo>
                <a:cubicBezTo>
                  <a:pt x="6618440" y="3096765"/>
                  <a:pt x="6622126" y="3098878"/>
                  <a:pt x="6626352" y="3098878"/>
                </a:cubicBezTo>
                <a:lnTo>
                  <a:pt x="6628510" y="3103059"/>
                </a:lnTo>
                <a:lnTo>
                  <a:pt x="6627431" y="3108319"/>
                </a:lnTo>
                <a:cubicBezTo>
                  <a:pt x="6628870" y="3108319"/>
                  <a:pt x="6629589" y="3109758"/>
                  <a:pt x="6629589" y="3112635"/>
                </a:cubicBezTo>
                <a:lnTo>
                  <a:pt x="6634040" y="3112635"/>
                </a:lnTo>
                <a:lnTo>
                  <a:pt x="6635119" y="3108319"/>
                </a:lnTo>
                <a:cubicBezTo>
                  <a:pt x="6633321" y="3108319"/>
                  <a:pt x="6632242" y="3104093"/>
                  <a:pt x="6631882" y="3095640"/>
                </a:cubicBezTo>
                <a:lnTo>
                  <a:pt x="6632961" y="3091459"/>
                </a:lnTo>
                <a:lnTo>
                  <a:pt x="6630668" y="3087278"/>
                </a:lnTo>
                <a:lnTo>
                  <a:pt x="6631882" y="3086199"/>
                </a:lnTo>
                <a:lnTo>
                  <a:pt x="6632961" y="3086199"/>
                </a:lnTo>
                <a:lnTo>
                  <a:pt x="6656025" y="3087278"/>
                </a:lnTo>
                <a:lnTo>
                  <a:pt x="6662499" y="3093617"/>
                </a:lnTo>
                <a:lnTo>
                  <a:pt x="6669108" y="3093617"/>
                </a:lnTo>
                <a:cubicBezTo>
                  <a:pt x="6675132" y="3093617"/>
                  <a:pt x="6679898" y="3094652"/>
                  <a:pt x="6683405" y="3096719"/>
                </a:cubicBezTo>
                <a:cubicBezTo>
                  <a:pt x="6688170" y="3096719"/>
                  <a:pt x="6691812" y="3087548"/>
                  <a:pt x="6694330" y="3069205"/>
                </a:cubicBezTo>
                <a:cubicBezTo>
                  <a:pt x="6690733" y="3069205"/>
                  <a:pt x="6688530" y="3064664"/>
                  <a:pt x="6687721" y="3055582"/>
                </a:cubicBezTo>
                <a:lnTo>
                  <a:pt x="6686642" y="3054503"/>
                </a:lnTo>
                <a:lnTo>
                  <a:pt x="6686642" y="3053424"/>
                </a:lnTo>
                <a:lnTo>
                  <a:pt x="6688935" y="3047085"/>
                </a:lnTo>
                <a:lnTo>
                  <a:pt x="6688935" y="3046006"/>
                </a:lnTo>
                <a:lnTo>
                  <a:pt x="6685563" y="3040746"/>
                </a:lnTo>
                <a:cubicBezTo>
                  <a:pt x="6685563" y="3038768"/>
                  <a:pt x="6687406" y="3037015"/>
                  <a:pt x="6691093" y="3035486"/>
                </a:cubicBezTo>
                <a:lnTo>
                  <a:pt x="6698780" y="3036565"/>
                </a:lnTo>
                <a:close/>
                <a:moveTo>
                  <a:pt x="8156524" y="3033733"/>
                </a:moveTo>
                <a:lnTo>
                  <a:pt x="8175137" y="3034812"/>
                </a:lnTo>
                <a:lnTo>
                  <a:pt x="8176216" y="3033733"/>
                </a:lnTo>
                <a:lnTo>
                  <a:pt x="8177295" y="3033733"/>
                </a:lnTo>
                <a:lnTo>
                  <a:pt x="8193750" y="3039263"/>
                </a:lnTo>
                <a:lnTo>
                  <a:pt x="8204674" y="3034812"/>
                </a:lnTo>
                <a:lnTo>
                  <a:pt x="8206967" y="3034812"/>
                </a:lnTo>
                <a:cubicBezTo>
                  <a:pt x="8214251" y="3035351"/>
                  <a:pt x="8217892" y="3037554"/>
                  <a:pt x="8217892" y="3041421"/>
                </a:cubicBezTo>
                <a:cubicBezTo>
                  <a:pt x="8212048" y="3049243"/>
                  <a:pt x="8208766" y="3055807"/>
                  <a:pt x="8208046" y="3061112"/>
                </a:cubicBezTo>
                <a:lnTo>
                  <a:pt x="8208046" y="3066642"/>
                </a:lnTo>
                <a:cubicBezTo>
                  <a:pt x="8208046" y="3068081"/>
                  <a:pt x="8212048" y="3069879"/>
                  <a:pt x="8220050" y="3072037"/>
                </a:cubicBezTo>
                <a:lnTo>
                  <a:pt x="8220050" y="3073116"/>
                </a:lnTo>
                <a:lnTo>
                  <a:pt x="8221129" y="3072037"/>
                </a:lnTo>
                <a:lnTo>
                  <a:pt x="8225580" y="3072037"/>
                </a:lnTo>
                <a:lnTo>
                  <a:pt x="8227738" y="3074195"/>
                </a:lnTo>
                <a:lnTo>
                  <a:pt x="8227738" y="3077567"/>
                </a:lnTo>
                <a:cubicBezTo>
                  <a:pt x="8227738" y="3079725"/>
                  <a:pt x="8219691" y="3081883"/>
                  <a:pt x="8203595" y="3084041"/>
                </a:cubicBezTo>
                <a:cubicBezTo>
                  <a:pt x="8202876" y="3081883"/>
                  <a:pt x="8200718" y="3080804"/>
                  <a:pt x="8197121" y="3080804"/>
                </a:cubicBezTo>
                <a:lnTo>
                  <a:pt x="8188354" y="3080804"/>
                </a:lnTo>
                <a:lnTo>
                  <a:pt x="8179588" y="3087413"/>
                </a:lnTo>
                <a:lnTo>
                  <a:pt x="8178374" y="3087413"/>
                </a:lnTo>
                <a:lnTo>
                  <a:pt x="8175137" y="3085255"/>
                </a:lnTo>
                <a:lnTo>
                  <a:pt x="8174058" y="3086334"/>
                </a:lnTo>
                <a:lnTo>
                  <a:pt x="8170821" y="3096180"/>
                </a:lnTo>
                <a:cubicBezTo>
                  <a:pt x="8164976" y="3100946"/>
                  <a:pt x="8162054" y="3104227"/>
                  <a:pt x="8162054" y="3106026"/>
                </a:cubicBezTo>
                <a:lnTo>
                  <a:pt x="8163133" y="3107105"/>
                </a:lnTo>
                <a:lnTo>
                  <a:pt x="8176216" y="3106026"/>
                </a:lnTo>
                <a:lnTo>
                  <a:pt x="8179588" y="3106026"/>
                </a:lnTo>
                <a:lnTo>
                  <a:pt x="8180667" y="3107105"/>
                </a:lnTo>
                <a:lnTo>
                  <a:pt x="8181746" y="3107105"/>
                </a:lnTo>
                <a:lnTo>
                  <a:pt x="8183904" y="3104947"/>
                </a:lnTo>
                <a:lnTo>
                  <a:pt x="8191592" y="3104947"/>
                </a:lnTo>
                <a:cubicBezTo>
                  <a:pt x="8193030" y="3104947"/>
                  <a:pt x="8193750" y="3106026"/>
                  <a:pt x="8193750" y="3108184"/>
                </a:cubicBezTo>
                <a:lnTo>
                  <a:pt x="8194828" y="3109263"/>
                </a:lnTo>
                <a:lnTo>
                  <a:pt x="8195908" y="3109263"/>
                </a:lnTo>
                <a:lnTo>
                  <a:pt x="8232054" y="3104947"/>
                </a:lnTo>
                <a:lnTo>
                  <a:pt x="8235426" y="3104947"/>
                </a:lnTo>
                <a:lnTo>
                  <a:pt x="8235426" y="3101575"/>
                </a:lnTo>
                <a:cubicBezTo>
                  <a:pt x="8235426" y="3100316"/>
                  <a:pt x="8228458" y="3097034"/>
                  <a:pt x="8214520" y="3091729"/>
                </a:cubicBezTo>
                <a:lnTo>
                  <a:pt x="8213441" y="3090650"/>
                </a:lnTo>
                <a:lnTo>
                  <a:pt x="8213441" y="3087413"/>
                </a:lnTo>
                <a:lnTo>
                  <a:pt x="8222208" y="3089571"/>
                </a:lnTo>
                <a:cubicBezTo>
                  <a:pt x="8229312" y="3084446"/>
                  <a:pt x="8234437" y="3081883"/>
                  <a:pt x="8237584" y="3081883"/>
                </a:cubicBezTo>
                <a:lnTo>
                  <a:pt x="8234347" y="3077567"/>
                </a:lnTo>
                <a:lnTo>
                  <a:pt x="8234347" y="3076488"/>
                </a:lnTo>
                <a:lnTo>
                  <a:pt x="8236505" y="3074195"/>
                </a:lnTo>
                <a:lnTo>
                  <a:pt x="8238663" y="3074195"/>
                </a:lnTo>
                <a:lnTo>
                  <a:pt x="8246351" y="3079725"/>
                </a:lnTo>
                <a:lnTo>
                  <a:pt x="8246351" y="3080804"/>
                </a:lnTo>
                <a:lnTo>
                  <a:pt x="8239742" y="3080804"/>
                </a:lnTo>
                <a:cubicBezTo>
                  <a:pt x="8239742" y="3081703"/>
                  <a:pt x="8251431" y="3085345"/>
                  <a:pt x="8274810" y="3091729"/>
                </a:cubicBezTo>
                <a:lnTo>
                  <a:pt x="8284656" y="3097259"/>
                </a:lnTo>
                <a:lnTo>
                  <a:pt x="8284656" y="3098338"/>
                </a:lnTo>
                <a:lnTo>
                  <a:pt x="8281419" y="3104947"/>
                </a:lnTo>
                <a:cubicBezTo>
                  <a:pt x="8285195" y="3100541"/>
                  <a:pt x="8288118" y="3098338"/>
                  <a:pt x="8290186" y="3098338"/>
                </a:cubicBezTo>
                <a:cubicBezTo>
                  <a:pt x="8295580" y="3100136"/>
                  <a:pt x="8300661" y="3107060"/>
                  <a:pt x="8305426" y="3119109"/>
                </a:cubicBezTo>
                <a:lnTo>
                  <a:pt x="8304347" y="3126797"/>
                </a:lnTo>
                <a:lnTo>
                  <a:pt x="8305426" y="3138801"/>
                </a:lnTo>
                <a:cubicBezTo>
                  <a:pt x="8305426" y="3146174"/>
                  <a:pt x="8302504" y="3149860"/>
                  <a:pt x="8296660" y="3149860"/>
                </a:cubicBezTo>
                <a:cubicBezTo>
                  <a:pt x="8289017" y="3152738"/>
                  <a:pt x="8282812" y="3154176"/>
                  <a:pt x="8278047" y="3154176"/>
                </a:cubicBezTo>
                <a:cubicBezTo>
                  <a:pt x="8270943" y="3150850"/>
                  <a:pt x="8265099" y="3145724"/>
                  <a:pt x="8260513" y="3138801"/>
                </a:cubicBezTo>
                <a:cubicBezTo>
                  <a:pt x="8254668" y="3138801"/>
                  <a:pt x="8251746" y="3134080"/>
                  <a:pt x="8251746" y="3124639"/>
                </a:cubicBezTo>
                <a:cubicBezTo>
                  <a:pt x="8250667" y="3124639"/>
                  <a:pt x="8249588" y="3123155"/>
                  <a:pt x="8248509" y="3120188"/>
                </a:cubicBezTo>
                <a:lnTo>
                  <a:pt x="8247430" y="3119109"/>
                </a:lnTo>
                <a:lnTo>
                  <a:pt x="8242979" y="3119109"/>
                </a:lnTo>
                <a:lnTo>
                  <a:pt x="8238663" y="3126797"/>
                </a:lnTo>
                <a:lnTo>
                  <a:pt x="8235426" y="3126797"/>
                </a:lnTo>
                <a:lnTo>
                  <a:pt x="8230975" y="3125718"/>
                </a:lnTo>
                <a:lnTo>
                  <a:pt x="8224366" y="3127876"/>
                </a:lnTo>
                <a:lnTo>
                  <a:pt x="8222208" y="3127876"/>
                </a:lnTo>
                <a:lnTo>
                  <a:pt x="8221129" y="3126797"/>
                </a:lnTo>
                <a:lnTo>
                  <a:pt x="8204674" y="3131248"/>
                </a:lnTo>
                <a:lnTo>
                  <a:pt x="8199279" y="3136643"/>
                </a:lnTo>
                <a:lnTo>
                  <a:pt x="8194828" y="3136643"/>
                </a:lnTo>
                <a:cubicBezTo>
                  <a:pt x="8188444" y="3136643"/>
                  <a:pt x="8181880" y="3138846"/>
                  <a:pt x="8175137" y="3143252"/>
                </a:cubicBezTo>
                <a:lnTo>
                  <a:pt x="8168528" y="3145410"/>
                </a:lnTo>
                <a:lnTo>
                  <a:pt x="8156524" y="3143252"/>
                </a:lnTo>
                <a:cubicBezTo>
                  <a:pt x="8148521" y="3145769"/>
                  <a:pt x="8144520" y="3147568"/>
                  <a:pt x="8144520" y="3148647"/>
                </a:cubicBezTo>
                <a:lnTo>
                  <a:pt x="8144520" y="3153097"/>
                </a:lnTo>
                <a:lnTo>
                  <a:pt x="8145599" y="3153097"/>
                </a:lnTo>
                <a:lnTo>
                  <a:pt x="8154366" y="3149860"/>
                </a:lnTo>
                <a:lnTo>
                  <a:pt x="8155445" y="3149860"/>
                </a:lnTo>
                <a:lnTo>
                  <a:pt x="8164212" y="3152018"/>
                </a:lnTo>
                <a:lnTo>
                  <a:pt x="8165291" y="3152018"/>
                </a:lnTo>
                <a:lnTo>
                  <a:pt x="8174058" y="3149860"/>
                </a:lnTo>
                <a:lnTo>
                  <a:pt x="8176216" y="3149860"/>
                </a:lnTo>
                <a:lnTo>
                  <a:pt x="8193750" y="3155255"/>
                </a:lnTo>
                <a:lnTo>
                  <a:pt x="8200358" y="3153097"/>
                </a:lnTo>
                <a:cubicBezTo>
                  <a:pt x="8212048" y="3155255"/>
                  <a:pt x="8217892" y="3157054"/>
                  <a:pt x="8217892" y="3158492"/>
                </a:cubicBezTo>
                <a:lnTo>
                  <a:pt x="8216813" y="3159706"/>
                </a:lnTo>
                <a:lnTo>
                  <a:pt x="8216813" y="3160785"/>
                </a:lnTo>
                <a:lnTo>
                  <a:pt x="8209125" y="3159706"/>
                </a:lnTo>
                <a:lnTo>
                  <a:pt x="8192670" y="3160785"/>
                </a:lnTo>
                <a:lnTo>
                  <a:pt x="8191592" y="3159706"/>
                </a:lnTo>
                <a:lnTo>
                  <a:pt x="8190512" y="3159706"/>
                </a:lnTo>
                <a:lnTo>
                  <a:pt x="8182825" y="3162943"/>
                </a:lnTo>
                <a:cubicBezTo>
                  <a:pt x="8175002" y="3159976"/>
                  <a:pt x="8164796" y="3158492"/>
                  <a:pt x="8152208" y="3158492"/>
                </a:cubicBezTo>
                <a:lnTo>
                  <a:pt x="8145599" y="3159706"/>
                </a:lnTo>
                <a:lnTo>
                  <a:pt x="8147757" y="3169552"/>
                </a:lnTo>
                <a:lnTo>
                  <a:pt x="8146678" y="3170631"/>
                </a:lnTo>
                <a:lnTo>
                  <a:pt x="8147757" y="3176026"/>
                </a:lnTo>
                <a:lnTo>
                  <a:pt x="8147757" y="3182635"/>
                </a:lnTo>
                <a:lnTo>
                  <a:pt x="8162054" y="3182635"/>
                </a:lnTo>
                <a:lnTo>
                  <a:pt x="8193750" y="3187086"/>
                </a:lnTo>
                <a:cubicBezTo>
                  <a:pt x="8193750" y="3185737"/>
                  <a:pt x="8202516" y="3184613"/>
                  <a:pt x="8220050" y="3183714"/>
                </a:cubicBezTo>
                <a:cubicBezTo>
                  <a:pt x="8221669" y="3169148"/>
                  <a:pt x="8224951" y="3161864"/>
                  <a:pt x="8229896" y="3161864"/>
                </a:cubicBezTo>
                <a:lnTo>
                  <a:pt x="8229896" y="3157413"/>
                </a:lnTo>
                <a:lnTo>
                  <a:pt x="8227738" y="3154176"/>
                </a:lnTo>
                <a:lnTo>
                  <a:pt x="8232054" y="3153097"/>
                </a:lnTo>
                <a:lnTo>
                  <a:pt x="8232054" y="3152018"/>
                </a:lnTo>
                <a:lnTo>
                  <a:pt x="8226659" y="3152018"/>
                </a:lnTo>
                <a:lnTo>
                  <a:pt x="8223287" y="3153097"/>
                </a:lnTo>
                <a:lnTo>
                  <a:pt x="8223287" y="3150939"/>
                </a:lnTo>
                <a:cubicBezTo>
                  <a:pt x="8232099" y="3139969"/>
                  <a:pt x="8239427" y="3134485"/>
                  <a:pt x="8245272" y="3134485"/>
                </a:cubicBezTo>
                <a:lnTo>
                  <a:pt x="8246351" y="3134485"/>
                </a:lnTo>
                <a:cubicBezTo>
                  <a:pt x="8252016" y="3137362"/>
                  <a:pt x="8263705" y="3146489"/>
                  <a:pt x="8281419" y="3161864"/>
                </a:cubicBezTo>
                <a:lnTo>
                  <a:pt x="8281419" y="3162943"/>
                </a:lnTo>
                <a:cubicBezTo>
                  <a:pt x="8275574" y="3174812"/>
                  <a:pt x="8272652" y="3189784"/>
                  <a:pt x="8272652" y="3207857"/>
                </a:cubicBezTo>
                <a:lnTo>
                  <a:pt x="8275889" y="3219861"/>
                </a:lnTo>
                <a:lnTo>
                  <a:pt x="8271573" y="3229707"/>
                </a:lnTo>
                <a:cubicBezTo>
                  <a:pt x="8271573" y="3240137"/>
                  <a:pt x="8273011" y="3247061"/>
                  <a:pt x="8275889" y="3250478"/>
                </a:cubicBezTo>
                <a:lnTo>
                  <a:pt x="8275889" y="3252770"/>
                </a:lnTo>
                <a:cubicBezTo>
                  <a:pt x="8273011" y="3259334"/>
                  <a:pt x="8271168" y="3268821"/>
                  <a:pt x="8270359" y="3281229"/>
                </a:cubicBezTo>
                <a:cubicBezTo>
                  <a:pt x="8261637" y="3289951"/>
                  <a:pt x="8255073" y="3295032"/>
                  <a:pt x="8250667" y="3296470"/>
                </a:cubicBezTo>
                <a:lnTo>
                  <a:pt x="8240821" y="3295391"/>
                </a:lnTo>
                <a:cubicBezTo>
                  <a:pt x="8240821" y="3297279"/>
                  <a:pt x="8236460" y="3299482"/>
                  <a:pt x="8227738" y="3302000"/>
                </a:cubicBezTo>
                <a:cubicBezTo>
                  <a:pt x="8221714" y="3302000"/>
                  <a:pt x="8216229" y="3296875"/>
                  <a:pt x="8211283" y="3286624"/>
                </a:cubicBezTo>
                <a:lnTo>
                  <a:pt x="8211283" y="3285545"/>
                </a:lnTo>
                <a:lnTo>
                  <a:pt x="8212362" y="3284466"/>
                </a:lnTo>
                <a:lnTo>
                  <a:pt x="8212362" y="3283387"/>
                </a:lnTo>
                <a:cubicBezTo>
                  <a:pt x="8209485" y="3283387"/>
                  <a:pt x="8208046" y="3281184"/>
                  <a:pt x="8208046" y="3276778"/>
                </a:cubicBezTo>
                <a:cubicBezTo>
                  <a:pt x="8200493" y="3270394"/>
                  <a:pt x="8191367" y="3264550"/>
                  <a:pt x="8180667" y="3259244"/>
                </a:cubicBezTo>
                <a:lnTo>
                  <a:pt x="8180667" y="3257086"/>
                </a:lnTo>
                <a:cubicBezTo>
                  <a:pt x="8180667" y="3256187"/>
                  <a:pt x="8184308" y="3254749"/>
                  <a:pt x="8191592" y="3252770"/>
                </a:cubicBezTo>
                <a:lnTo>
                  <a:pt x="8197121" y="3254928"/>
                </a:lnTo>
                <a:lnTo>
                  <a:pt x="8203595" y="3252770"/>
                </a:lnTo>
                <a:lnTo>
                  <a:pt x="8204674" y="3253849"/>
                </a:lnTo>
                <a:cubicBezTo>
                  <a:pt x="8204674" y="3250882"/>
                  <a:pt x="8209440" y="3248679"/>
                  <a:pt x="8218971" y="3247241"/>
                </a:cubicBezTo>
                <a:lnTo>
                  <a:pt x="8222208" y="3228628"/>
                </a:lnTo>
                <a:lnTo>
                  <a:pt x="8218971" y="3227549"/>
                </a:lnTo>
                <a:lnTo>
                  <a:pt x="8210204" y="3230786"/>
                </a:lnTo>
                <a:cubicBezTo>
                  <a:pt x="8205798" y="3230786"/>
                  <a:pt x="8202876" y="3228628"/>
                  <a:pt x="8201437" y="3224312"/>
                </a:cubicBezTo>
                <a:lnTo>
                  <a:pt x="8177295" y="3227549"/>
                </a:lnTo>
                <a:lnTo>
                  <a:pt x="8176216" y="3227549"/>
                </a:lnTo>
                <a:lnTo>
                  <a:pt x="8166370" y="3225391"/>
                </a:lnTo>
                <a:lnTo>
                  <a:pt x="8152208" y="3226470"/>
                </a:lnTo>
                <a:lnTo>
                  <a:pt x="8148836" y="3225391"/>
                </a:lnTo>
                <a:lnTo>
                  <a:pt x="8146678" y="3228628"/>
                </a:lnTo>
                <a:cubicBezTo>
                  <a:pt x="8148117" y="3231145"/>
                  <a:pt x="8149196" y="3236271"/>
                  <a:pt x="8149915" y="3244004"/>
                </a:cubicBezTo>
                <a:lnTo>
                  <a:pt x="8148836" y="3245083"/>
                </a:lnTo>
                <a:lnTo>
                  <a:pt x="8147757" y="3245083"/>
                </a:lnTo>
                <a:lnTo>
                  <a:pt x="8146678" y="3244004"/>
                </a:lnTo>
                <a:lnTo>
                  <a:pt x="8143441" y="3245083"/>
                </a:lnTo>
                <a:lnTo>
                  <a:pt x="8145599" y="3247241"/>
                </a:lnTo>
                <a:lnTo>
                  <a:pt x="8142362" y="3253849"/>
                </a:lnTo>
                <a:lnTo>
                  <a:pt x="8146678" y="3258165"/>
                </a:lnTo>
                <a:lnTo>
                  <a:pt x="8146678" y="3274620"/>
                </a:lnTo>
                <a:lnTo>
                  <a:pt x="8145599" y="3275699"/>
                </a:lnTo>
                <a:lnTo>
                  <a:pt x="8146678" y="3276778"/>
                </a:lnTo>
                <a:lnTo>
                  <a:pt x="8146678" y="3282308"/>
                </a:lnTo>
                <a:lnTo>
                  <a:pt x="8147757" y="3294312"/>
                </a:lnTo>
                <a:cubicBezTo>
                  <a:pt x="8145419" y="3299437"/>
                  <a:pt x="8140698" y="3302000"/>
                  <a:pt x="8133595" y="3302000"/>
                </a:cubicBezTo>
                <a:cubicBezTo>
                  <a:pt x="8128830" y="3302000"/>
                  <a:pt x="8123704" y="3300921"/>
                  <a:pt x="8118219" y="3298763"/>
                </a:cubicBezTo>
                <a:lnTo>
                  <a:pt x="8111610" y="3300921"/>
                </a:lnTo>
                <a:lnTo>
                  <a:pt x="8105136" y="3299842"/>
                </a:lnTo>
                <a:lnTo>
                  <a:pt x="8099606" y="3300921"/>
                </a:lnTo>
                <a:lnTo>
                  <a:pt x="8098527" y="3299842"/>
                </a:lnTo>
                <a:lnTo>
                  <a:pt x="8098527" y="3294312"/>
                </a:lnTo>
                <a:lnTo>
                  <a:pt x="8094076" y="3264774"/>
                </a:lnTo>
                <a:cubicBezTo>
                  <a:pt x="8097044" y="3260908"/>
                  <a:pt x="8098527" y="3257266"/>
                  <a:pt x="8098527" y="3253849"/>
                </a:cubicBezTo>
                <a:lnTo>
                  <a:pt x="8099606" y="3253849"/>
                </a:lnTo>
                <a:lnTo>
                  <a:pt x="8098527" y="3252770"/>
                </a:lnTo>
                <a:lnTo>
                  <a:pt x="8098527" y="3242925"/>
                </a:lnTo>
                <a:lnTo>
                  <a:pt x="8097448" y="3237395"/>
                </a:lnTo>
                <a:lnTo>
                  <a:pt x="8103922" y="3235237"/>
                </a:lnTo>
                <a:lnTo>
                  <a:pt x="8097448" y="3228628"/>
                </a:lnTo>
                <a:lnTo>
                  <a:pt x="8099606" y="3225391"/>
                </a:lnTo>
                <a:lnTo>
                  <a:pt x="8098527" y="3203406"/>
                </a:lnTo>
                <a:lnTo>
                  <a:pt x="8098527" y="3184793"/>
                </a:lnTo>
                <a:lnTo>
                  <a:pt x="8099606" y="3183714"/>
                </a:lnTo>
                <a:cubicBezTo>
                  <a:pt x="8099606" y="3169148"/>
                  <a:pt x="8096324" y="3161864"/>
                  <a:pt x="8089760" y="3161864"/>
                </a:cubicBezTo>
                <a:lnTo>
                  <a:pt x="8078836" y="3168473"/>
                </a:lnTo>
                <a:lnTo>
                  <a:pt x="8072227" y="3153097"/>
                </a:lnTo>
                <a:lnTo>
                  <a:pt x="8066697" y="3127876"/>
                </a:lnTo>
                <a:cubicBezTo>
                  <a:pt x="8065258" y="3127876"/>
                  <a:pt x="8062740" y="3122796"/>
                  <a:pt x="8059144" y="3112635"/>
                </a:cubicBezTo>
                <a:lnTo>
                  <a:pt x="8059144" y="3110342"/>
                </a:lnTo>
                <a:lnTo>
                  <a:pt x="8063460" y="3106026"/>
                </a:lnTo>
                <a:cubicBezTo>
                  <a:pt x="8078836" y="3108004"/>
                  <a:pt x="8086524" y="3110567"/>
                  <a:pt x="8086524" y="3113714"/>
                </a:cubicBezTo>
                <a:lnTo>
                  <a:pt x="8086524" y="3114793"/>
                </a:lnTo>
                <a:lnTo>
                  <a:pt x="8089760" y="3112635"/>
                </a:lnTo>
                <a:lnTo>
                  <a:pt x="8098527" y="3113714"/>
                </a:lnTo>
                <a:lnTo>
                  <a:pt x="8102844" y="3109263"/>
                </a:lnTo>
                <a:lnTo>
                  <a:pt x="8112689" y="3110342"/>
                </a:lnTo>
                <a:cubicBezTo>
                  <a:pt x="8115117" y="3110342"/>
                  <a:pt x="8118040" y="3103418"/>
                  <a:pt x="8121456" y="3089571"/>
                </a:cubicBezTo>
                <a:lnTo>
                  <a:pt x="8121456" y="3085255"/>
                </a:lnTo>
                <a:lnTo>
                  <a:pt x="8110531" y="3080804"/>
                </a:lnTo>
                <a:lnTo>
                  <a:pt x="8109452" y="3080804"/>
                </a:lnTo>
                <a:lnTo>
                  <a:pt x="8098527" y="3084041"/>
                </a:lnTo>
                <a:cubicBezTo>
                  <a:pt x="8096100" y="3084041"/>
                  <a:pt x="8093537" y="3082603"/>
                  <a:pt x="8090840" y="3079725"/>
                </a:cubicBezTo>
                <a:lnTo>
                  <a:pt x="8086524" y="3080804"/>
                </a:lnTo>
                <a:lnTo>
                  <a:pt x="8075464" y="3079725"/>
                </a:lnTo>
                <a:cubicBezTo>
                  <a:pt x="8075464" y="3081883"/>
                  <a:pt x="8072182" y="3083726"/>
                  <a:pt x="8065618" y="3085255"/>
                </a:cubicBezTo>
                <a:lnTo>
                  <a:pt x="8053614" y="3075274"/>
                </a:lnTo>
                <a:lnTo>
                  <a:pt x="8053614" y="3074195"/>
                </a:lnTo>
                <a:lnTo>
                  <a:pt x="8057930" y="3069879"/>
                </a:lnTo>
                <a:lnTo>
                  <a:pt x="8059144" y="3069879"/>
                </a:lnTo>
                <a:lnTo>
                  <a:pt x="8065618" y="3077567"/>
                </a:lnTo>
                <a:lnTo>
                  <a:pt x="8066697" y="3077567"/>
                </a:lnTo>
                <a:cubicBezTo>
                  <a:pt x="8069664" y="3072442"/>
                  <a:pt x="8072227" y="3069879"/>
                  <a:pt x="8074385" y="3069879"/>
                </a:cubicBezTo>
                <a:cubicBezTo>
                  <a:pt x="8080949" y="3071857"/>
                  <a:pt x="8084231" y="3073296"/>
                  <a:pt x="8084231" y="3074195"/>
                </a:cubicBezTo>
                <a:lnTo>
                  <a:pt x="8085310" y="3073116"/>
                </a:lnTo>
                <a:lnTo>
                  <a:pt x="8087602" y="3073116"/>
                </a:lnTo>
                <a:lnTo>
                  <a:pt x="8090840" y="3075274"/>
                </a:lnTo>
                <a:lnTo>
                  <a:pt x="8091918" y="3075274"/>
                </a:lnTo>
                <a:lnTo>
                  <a:pt x="8090840" y="3074195"/>
                </a:lnTo>
                <a:lnTo>
                  <a:pt x="8090840" y="3072037"/>
                </a:lnTo>
                <a:lnTo>
                  <a:pt x="8092998" y="3069879"/>
                </a:lnTo>
                <a:lnTo>
                  <a:pt x="8103922" y="3069879"/>
                </a:lnTo>
                <a:cubicBezTo>
                  <a:pt x="8106890" y="3073476"/>
                  <a:pt x="8109452" y="3075274"/>
                  <a:pt x="8111610" y="3075274"/>
                </a:cubicBezTo>
                <a:lnTo>
                  <a:pt x="8118219" y="3069879"/>
                </a:lnTo>
                <a:lnTo>
                  <a:pt x="8126986" y="3069879"/>
                </a:lnTo>
                <a:lnTo>
                  <a:pt x="8133595" y="3072037"/>
                </a:lnTo>
                <a:lnTo>
                  <a:pt x="8143441" y="3070958"/>
                </a:lnTo>
                <a:lnTo>
                  <a:pt x="8144520" y="3070958"/>
                </a:lnTo>
                <a:lnTo>
                  <a:pt x="8145599" y="3072037"/>
                </a:lnTo>
                <a:cubicBezTo>
                  <a:pt x="8151084" y="3069340"/>
                  <a:pt x="8154006" y="3067137"/>
                  <a:pt x="8154366" y="3065428"/>
                </a:cubicBezTo>
                <a:lnTo>
                  <a:pt x="8151129" y="3058954"/>
                </a:lnTo>
                <a:lnTo>
                  <a:pt x="8153287" y="3052345"/>
                </a:lnTo>
                <a:lnTo>
                  <a:pt x="8149915" y="3041421"/>
                </a:lnTo>
                <a:cubicBezTo>
                  <a:pt x="8151264" y="3038094"/>
                  <a:pt x="8153467" y="3035531"/>
                  <a:pt x="8156524" y="3033733"/>
                </a:cubicBezTo>
                <a:close/>
                <a:moveTo>
                  <a:pt x="3219175" y="3033733"/>
                </a:moveTo>
                <a:cubicBezTo>
                  <a:pt x="3230414" y="3033733"/>
                  <a:pt x="3242058" y="3040297"/>
                  <a:pt x="3254107" y="3053424"/>
                </a:cubicBezTo>
                <a:cubicBezTo>
                  <a:pt x="3254107" y="3058370"/>
                  <a:pt x="3251545" y="3063495"/>
                  <a:pt x="3246419" y="3068800"/>
                </a:cubicBezTo>
                <a:lnTo>
                  <a:pt x="3248712" y="3082962"/>
                </a:lnTo>
                <a:lnTo>
                  <a:pt x="3246419" y="3091729"/>
                </a:lnTo>
                <a:lnTo>
                  <a:pt x="3246419" y="3096045"/>
                </a:lnTo>
                <a:lnTo>
                  <a:pt x="3248712" y="3099417"/>
                </a:lnTo>
                <a:cubicBezTo>
                  <a:pt x="3248712" y="3108858"/>
                  <a:pt x="3237023" y="3113579"/>
                  <a:pt x="3213645" y="3113579"/>
                </a:cubicBezTo>
                <a:cubicBezTo>
                  <a:pt x="3209508" y="3113579"/>
                  <a:pt x="3205867" y="3108094"/>
                  <a:pt x="3202720" y="3097124"/>
                </a:cubicBezTo>
                <a:cubicBezTo>
                  <a:pt x="3185186" y="3095506"/>
                  <a:pt x="3176419" y="3093707"/>
                  <a:pt x="3176419" y="3091729"/>
                </a:cubicBezTo>
                <a:lnTo>
                  <a:pt x="3174261" y="3091729"/>
                </a:lnTo>
                <a:cubicBezTo>
                  <a:pt x="3174261" y="3094607"/>
                  <a:pt x="3172822" y="3096045"/>
                  <a:pt x="3169945" y="3096045"/>
                </a:cubicBezTo>
                <a:lnTo>
                  <a:pt x="3153490" y="3094966"/>
                </a:lnTo>
                <a:lnTo>
                  <a:pt x="3128403" y="3097124"/>
                </a:lnTo>
                <a:cubicBezTo>
                  <a:pt x="3119591" y="3096585"/>
                  <a:pt x="3115186" y="3095506"/>
                  <a:pt x="3115186" y="3093887"/>
                </a:cubicBezTo>
                <a:cubicBezTo>
                  <a:pt x="3115186" y="3091010"/>
                  <a:pt x="3122874" y="3089212"/>
                  <a:pt x="3138249" y="3088492"/>
                </a:cubicBezTo>
                <a:cubicBezTo>
                  <a:pt x="3138968" y="3086244"/>
                  <a:pt x="3141126" y="3085120"/>
                  <a:pt x="3144723" y="3085120"/>
                </a:cubicBezTo>
                <a:lnTo>
                  <a:pt x="3149174" y="3085120"/>
                </a:lnTo>
                <a:lnTo>
                  <a:pt x="3164415" y="3091729"/>
                </a:lnTo>
                <a:lnTo>
                  <a:pt x="3165494" y="3091729"/>
                </a:lnTo>
                <a:lnTo>
                  <a:pt x="3171024" y="3087278"/>
                </a:lnTo>
                <a:lnTo>
                  <a:pt x="3172103" y="3087278"/>
                </a:lnTo>
                <a:lnTo>
                  <a:pt x="3175340" y="3089571"/>
                </a:lnTo>
                <a:cubicBezTo>
                  <a:pt x="3178127" y="3087323"/>
                  <a:pt x="3181409" y="3086199"/>
                  <a:pt x="3185186" y="3086199"/>
                </a:cubicBezTo>
                <a:lnTo>
                  <a:pt x="3200562" y="3089571"/>
                </a:lnTo>
                <a:lnTo>
                  <a:pt x="3201641" y="3088492"/>
                </a:lnTo>
                <a:lnTo>
                  <a:pt x="3201641" y="3087278"/>
                </a:lnTo>
                <a:lnTo>
                  <a:pt x="3199483" y="3080804"/>
                </a:lnTo>
                <a:lnTo>
                  <a:pt x="3204878" y="3064349"/>
                </a:lnTo>
                <a:lnTo>
                  <a:pt x="3203799" y="3057740"/>
                </a:lnTo>
                <a:lnTo>
                  <a:pt x="3203799" y="3055582"/>
                </a:lnTo>
                <a:lnTo>
                  <a:pt x="3196111" y="3053424"/>
                </a:lnTo>
                <a:lnTo>
                  <a:pt x="3191795" y="3054503"/>
                </a:lnTo>
                <a:cubicBezTo>
                  <a:pt x="3183792" y="3051986"/>
                  <a:pt x="3179791" y="3050187"/>
                  <a:pt x="3179791" y="3049108"/>
                </a:cubicBezTo>
                <a:lnTo>
                  <a:pt x="3179791" y="3047895"/>
                </a:lnTo>
                <a:lnTo>
                  <a:pt x="3181949" y="3045737"/>
                </a:lnTo>
                <a:lnTo>
                  <a:pt x="3186265" y="3045737"/>
                </a:lnTo>
                <a:lnTo>
                  <a:pt x="3189637" y="3047895"/>
                </a:lnTo>
                <a:lnTo>
                  <a:pt x="3190716" y="3047895"/>
                </a:lnTo>
                <a:cubicBezTo>
                  <a:pt x="3190716" y="3045377"/>
                  <a:pt x="3194358" y="3043938"/>
                  <a:pt x="3201641" y="3043579"/>
                </a:cubicBezTo>
                <a:cubicBezTo>
                  <a:pt x="3201641" y="3039532"/>
                  <a:pt x="3207485" y="3036251"/>
                  <a:pt x="3219175" y="3033733"/>
                </a:cubicBezTo>
                <a:close/>
                <a:moveTo>
                  <a:pt x="730876" y="3033598"/>
                </a:moveTo>
                <a:lnTo>
                  <a:pt x="735462" y="3033598"/>
                </a:lnTo>
                <a:lnTo>
                  <a:pt x="760684" y="3055448"/>
                </a:lnTo>
                <a:lnTo>
                  <a:pt x="761897" y="3059764"/>
                </a:lnTo>
                <a:cubicBezTo>
                  <a:pt x="771428" y="3060303"/>
                  <a:pt x="776194" y="3062102"/>
                  <a:pt x="776194" y="3065159"/>
                </a:cubicBezTo>
                <a:lnTo>
                  <a:pt x="776194" y="3066238"/>
                </a:lnTo>
                <a:lnTo>
                  <a:pt x="775115" y="3067317"/>
                </a:lnTo>
                <a:lnTo>
                  <a:pt x="776194" y="3068396"/>
                </a:lnTo>
                <a:lnTo>
                  <a:pt x="776194" y="3070554"/>
                </a:lnTo>
                <a:lnTo>
                  <a:pt x="772822" y="3074060"/>
                </a:lnTo>
                <a:lnTo>
                  <a:pt x="750838" y="3070554"/>
                </a:lnTo>
                <a:cubicBezTo>
                  <a:pt x="748590" y="3070554"/>
                  <a:pt x="747466" y="3071723"/>
                  <a:pt x="747466" y="3074060"/>
                </a:cubicBezTo>
                <a:lnTo>
                  <a:pt x="746387" y="3075139"/>
                </a:lnTo>
                <a:lnTo>
                  <a:pt x="734248" y="3075139"/>
                </a:lnTo>
                <a:cubicBezTo>
                  <a:pt x="730741" y="3075139"/>
                  <a:pt x="727054" y="3073971"/>
                  <a:pt x="723188" y="3071633"/>
                </a:cubicBezTo>
                <a:cubicBezTo>
                  <a:pt x="713297" y="3078467"/>
                  <a:pt x="707048" y="3085390"/>
                  <a:pt x="704441" y="3092403"/>
                </a:cubicBezTo>
                <a:lnTo>
                  <a:pt x="705520" y="3102384"/>
                </a:lnTo>
                <a:lnTo>
                  <a:pt x="702283" y="3103463"/>
                </a:lnTo>
                <a:lnTo>
                  <a:pt x="702283" y="3104542"/>
                </a:lnTo>
                <a:lnTo>
                  <a:pt x="705520" y="3108858"/>
                </a:lnTo>
                <a:lnTo>
                  <a:pt x="705520" y="3115332"/>
                </a:lnTo>
                <a:lnTo>
                  <a:pt x="704441" y="3130708"/>
                </a:lnTo>
                <a:lnTo>
                  <a:pt x="705520" y="3133945"/>
                </a:lnTo>
                <a:lnTo>
                  <a:pt x="725481" y="3135024"/>
                </a:lnTo>
                <a:cubicBezTo>
                  <a:pt x="727100" y="3129270"/>
                  <a:pt x="731146" y="3124144"/>
                  <a:pt x="737620" y="3119648"/>
                </a:cubicBezTo>
                <a:lnTo>
                  <a:pt x="745308" y="3114253"/>
                </a:lnTo>
                <a:cubicBezTo>
                  <a:pt x="751512" y="3116951"/>
                  <a:pt x="762167" y="3124954"/>
                  <a:pt x="777273" y="3138261"/>
                </a:cubicBezTo>
                <a:lnTo>
                  <a:pt x="777273" y="3139340"/>
                </a:lnTo>
                <a:cubicBezTo>
                  <a:pt x="776194" y="3142218"/>
                  <a:pt x="773632" y="3143656"/>
                  <a:pt x="769585" y="3143656"/>
                </a:cubicBezTo>
                <a:lnTo>
                  <a:pt x="761897" y="3142577"/>
                </a:lnTo>
                <a:lnTo>
                  <a:pt x="761897" y="3143656"/>
                </a:lnTo>
                <a:lnTo>
                  <a:pt x="762976" y="3151209"/>
                </a:lnTo>
                <a:lnTo>
                  <a:pt x="758526" y="3156874"/>
                </a:lnTo>
                <a:lnTo>
                  <a:pt x="766348" y="3164427"/>
                </a:lnTo>
                <a:lnTo>
                  <a:pt x="766348" y="3166585"/>
                </a:lnTo>
                <a:lnTo>
                  <a:pt x="762976" y="3171980"/>
                </a:lnTo>
                <a:lnTo>
                  <a:pt x="766348" y="3186277"/>
                </a:lnTo>
                <a:lnTo>
                  <a:pt x="760684" y="3198146"/>
                </a:lnTo>
                <a:lnTo>
                  <a:pt x="760684" y="3208127"/>
                </a:lnTo>
                <a:cubicBezTo>
                  <a:pt x="762212" y="3209386"/>
                  <a:pt x="763336" y="3214781"/>
                  <a:pt x="764055" y="3224312"/>
                </a:cubicBezTo>
                <a:lnTo>
                  <a:pt x="760684" y="3231865"/>
                </a:lnTo>
                <a:lnTo>
                  <a:pt x="764055" y="3235371"/>
                </a:lnTo>
                <a:lnTo>
                  <a:pt x="762976" y="3238609"/>
                </a:lnTo>
                <a:lnTo>
                  <a:pt x="766348" y="3256952"/>
                </a:lnTo>
                <a:lnTo>
                  <a:pt x="762976" y="3283117"/>
                </a:lnTo>
                <a:lnTo>
                  <a:pt x="765134" y="3287568"/>
                </a:lnTo>
                <a:cubicBezTo>
                  <a:pt x="764055" y="3295481"/>
                  <a:pt x="761852" y="3299437"/>
                  <a:pt x="758526" y="3299437"/>
                </a:cubicBezTo>
                <a:lnTo>
                  <a:pt x="747466" y="3300651"/>
                </a:lnTo>
                <a:lnTo>
                  <a:pt x="738699" y="3299437"/>
                </a:lnTo>
                <a:lnTo>
                  <a:pt x="724267" y="3300651"/>
                </a:lnTo>
                <a:lnTo>
                  <a:pt x="716579" y="3292963"/>
                </a:lnTo>
                <a:lnTo>
                  <a:pt x="719951" y="3287568"/>
                </a:lnTo>
                <a:lnTo>
                  <a:pt x="719951" y="3284196"/>
                </a:lnTo>
                <a:lnTo>
                  <a:pt x="717793" y="3277722"/>
                </a:lnTo>
                <a:lnTo>
                  <a:pt x="719951" y="3266797"/>
                </a:lnTo>
                <a:lnTo>
                  <a:pt x="718872" y="3258031"/>
                </a:lnTo>
                <a:lnTo>
                  <a:pt x="719951" y="3240767"/>
                </a:lnTo>
                <a:lnTo>
                  <a:pt x="717793" y="3234292"/>
                </a:lnTo>
                <a:lnTo>
                  <a:pt x="717793" y="3223233"/>
                </a:lnTo>
                <a:cubicBezTo>
                  <a:pt x="718872" y="3216759"/>
                  <a:pt x="721030" y="3213522"/>
                  <a:pt x="724267" y="3213522"/>
                </a:cubicBezTo>
                <a:lnTo>
                  <a:pt x="724267" y="3211364"/>
                </a:lnTo>
                <a:cubicBezTo>
                  <a:pt x="721389" y="3211364"/>
                  <a:pt x="719951" y="3209116"/>
                  <a:pt x="719951" y="3204620"/>
                </a:cubicBezTo>
                <a:lnTo>
                  <a:pt x="719951" y="3198146"/>
                </a:lnTo>
                <a:lnTo>
                  <a:pt x="721030" y="3193830"/>
                </a:lnTo>
                <a:lnTo>
                  <a:pt x="718872" y="3187356"/>
                </a:lnTo>
                <a:lnTo>
                  <a:pt x="721030" y="3178454"/>
                </a:lnTo>
                <a:lnTo>
                  <a:pt x="717793" y="3159032"/>
                </a:lnTo>
                <a:lnTo>
                  <a:pt x="722109" y="3146893"/>
                </a:lnTo>
                <a:lnTo>
                  <a:pt x="721030" y="3141498"/>
                </a:lnTo>
                <a:lnTo>
                  <a:pt x="717793" y="3141498"/>
                </a:lnTo>
                <a:cubicBezTo>
                  <a:pt x="708891" y="3142937"/>
                  <a:pt x="704441" y="3145455"/>
                  <a:pt x="704441" y="3149051"/>
                </a:cubicBezTo>
                <a:lnTo>
                  <a:pt x="706599" y="3162269"/>
                </a:lnTo>
                <a:lnTo>
                  <a:pt x="706599" y="3163348"/>
                </a:lnTo>
                <a:cubicBezTo>
                  <a:pt x="705160" y="3174498"/>
                  <a:pt x="702957" y="3184299"/>
                  <a:pt x="699990" y="3192751"/>
                </a:cubicBezTo>
                <a:lnTo>
                  <a:pt x="698911" y="3199225"/>
                </a:lnTo>
                <a:lnTo>
                  <a:pt x="699990" y="3203541"/>
                </a:lnTo>
                <a:lnTo>
                  <a:pt x="699990" y="3204620"/>
                </a:lnTo>
                <a:lnTo>
                  <a:pt x="696753" y="3217838"/>
                </a:lnTo>
                <a:lnTo>
                  <a:pt x="697832" y="3222154"/>
                </a:lnTo>
                <a:cubicBezTo>
                  <a:pt x="697832" y="3229167"/>
                  <a:pt x="692707" y="3237170"/>
                  <a:pt x="682456" y="3246162"/>
                </a:cubicBezTo>
                <a:cubicBezTo>
                  <a:pt x="679489" y="3246162"/>
                  <a:pt x="678005" y="3249758"/>
                  <a:pt x="678005" y="3256952"/>
                </a:cubicBezTo>
                <a:cubicBezTo>
                  <a:pt x="674138" y="3264235"/>
                  <a:pt x="671576" y="3267876"/>
                  <a:pt x="670317" y="3267876"/>
                </a:cubicBezTo>
                <a:cubicBezTo>
                  <a:pt x="665192" y="3267876"/>
                  <a:pt x="662269" y="3272238"/>
                  <a:pt x="661550" y="3280959"/>
                </a:cubicBezTo>
                <a:cubicBezTo>
                  <a:pt x="651030" y="3291120"/>
                  <a:pt x="643297" y="3296200"/>
                  <a:pt x="638352" y="3296200"/>
                </a:cubicBezTo>
                <a:lnTo>
                  <a:pt x="637273" y="3296200"/>
                </a:lnTo>
                <a:lnTo>
                  <a:pt x="634980" y="3294042"/>
                </a:lnTo>
                <a:lnTo>
                  <a:pt x="634980" y="3292963"/>
                </a:lnTo>
                <a:cubicBezTo>
                  <a:pt x="637767" y="3290985"/>
                  <a:pt x="640689" y="3285545"/>
                  <a:pt x="643747" y="3276643"/>
                </a:cubicBezTo>
                <a:lnTo>
                  <a:pt x="646039" y="3274485"/>
                </a:lnTo>
                <a:lnTo>
                  <a:pt x="646039" y="3271114"/>
                </a:lnTo>
                <a:lnTo>
                  <a:pt x="644826" y="3260189"/>
                </a:lnTo>
                <a:cubicBezTo>
                  <a:pt x="650850" y="3256412"/>
                  <a:pt x="653862" y="3253175"/>
                  <a:pt x="653862" y="3250478"/>
                </a:cubicBezTo>
                <a:lnTo>
                  <a:pt x="652514" y="3247241"/>
                </a:lnTo>
                <a:lnTo>
                  <a:pt x="649276" y="3247241"/>
                </a:lnTo>
                <a:lnTo>
                  <a:pt x="646039" y="3249399"/>
                </a:lnTo>
                <a:lnTo>
                  <a:pt x="640510" y="3248320"/>
                </a:lnTo>
                <a:lnTo>
                  <a:pt x="639431" y="3249399"/>
                </a:lnTo>
                <a:lnTo>
                  <a:pt x="640510" y="3254794"/>
                </a:lnTo>
                <a:lnTo>
                  <a:pt x="640510" y="3255873"/>
                </a:lnTo>
                <a:lnTo>
                  <a:pt x="637273" y="3259110"/>
                </a:lnTo>
                <a:lnTo>
                  <a:pt x="636059" y="3259110"/>
                </a:lnTo>
                <a:lnTo>
                  <a:pt x="634980" y="3258031"/>
                </a:lnTo>
                <a:lnTo>
                  <a:pt x="633901" y="3259110"/>
                </a:lnTo>
                <a:lnTo>
                  <a:pt x="630664" y="3259110"/>
                </a:lnTo>
                <a:cubicBezTo>
                  <a:pt x="627427" y="3256232"/>
                  <a:pt x="622256" y="3254074"/>
                  <a:pt x="615153" y="3252636"/>
                </a:cubicBezTo>
                <a:lnTo>
                  <a:pt x="612860" y="3250478"/>
                </a:lnTo>
                <a:lnTo>
                  <a:pt x="608544" y="3250478"/>
                </a:lnTo>
                <a:lnTo>
                  <a:pt x="606386" y="3252636"/>
                </a:lnTo>
                <a:lnTo>
                  <a:pt x="606386" y="3255873"/>
                </a:lnTo>
                <a:lnTo>
                  <a:pt x="611781" y="3255873"/>
                </a:lnTo>
                <a:lnTo>
                  <a:pt x="614074" y="3258031"/>
                </a:lnTo>
                <a:lnTo>
                  <a:pt x="612860" y="3273272"/>
                </a:lnTo>
                <a:lnTo>
                  <a:pt x="616232" y="3283117"/>
                </a:lnTo>
                <a:lnTo>
                  <a:pt x="616232" y="3285275"/>
                </a:lnTo>
                <a:cubicBezTo>
                  <a:pt x="616232" y="3292559"/>
                  <a:pt x="610747" y="3296200"/>
                  <a:pt x="599777" y="3296200"/>
                </a:cubicBezTo>
                <a:cubicBezTo>
                  <a:pt x="599777" y="3297639"/>
                  <a:pt x="597889" y="3298358"/>
                  <a:pt x="594112" y="3298358"/>
                </a:cubicBezTo>
                <a:lnTo>
                  <a:pt x="585345" y="3298358"/>
                </a:lnTo>
                <a:lnTo>
                  <a:pt x="585345" y="3296200"/>
                </a:lnTo>
                <a:lnTo>
                  <a:pt x="586424" y="3290805"/>
                </a:lnTo>
                <a:cubicBezTo>
                  <a:pt x="584986" y="3290805"/>
                  <a:pt x="584266" y="3292604"/>
                  <a:pt x="584266" y="3296200"/>
                </a:cubicBezTo>
                <a:lnTo>
                  <a:pt x="583187" y="3296200"/>
                </a:lnTo>
                <a:cubicBezTo>
                  <a:pt x="581928" y="3296200"/>
                  <a:pt x="580804" y="3292919"/>
                  <a:pt x="579816" y="3286354"/>
                </a:cubicBezTo>
                <a:lnTo>
                  <a:pt x="578737" y="3286354"/>
                </a:lnTo>
                <a:lnTo>
                  <a:pt x="578737" y="3287568"/>
                </a:lnTo>
                <a:lnTo>
                  <a:pt x="579816" y="3297279"/>
                </a:lnTo>
                <a:lnTo>
                  <a:pt x="578737" y="3297279"/>
                </a:lnTo>
                <a:cubicBezTo>
                  <a:pt x="569115" y="3297279"/>
                  <a:pt x="564305" y="3291480"/>
                  <a:pt x="564305" y="3279880"/>
                </a:cubicBezTo>
                <a:cubicBezTo>
                  <a:pt x="564305" y="3278262"/>
                  <a:pt x="566508" y="3274980"/>
                  <a:pt x="570914" y="3270034"/>
                </a:cubicBezTo>
                <a:lnTo>
                  <a:pt x="570914" y="3266797"/>
                </a:lnTo>
                <a:cubicBezTo>
                  <a:pt x="570914" y="3265718"/>
                  <a:pt x="567991" y="3264280"/>
                  <a:pt x="562147" y="3262481"/>
                </a:cubicBezTo>
                <a:lnTo>
                  <a:pt x="557831" y="3263560"/>
                </a:lnTo>
                <a:lnTo>
                  <a:pt x="556617" y="3262481"/>
                </a:lnTo>
                <a:lnTo>
                  <a:pt x="555538" y="3262481"/>
                </a:lnTo>
                <a:cubicBezTo>
                  <a:pt x="549513" y="3264100"/>
                  <a:pt x="541781" y="3267697"/>
                  <a:pt x="532339" y="3273272"/>
                </a:cubicBezTo>
                <a:cubicBezTo>
                  <a:pt x="525596" y="3273272"/>
                  <a:pt x="520470" y="3275475"/>
                  <a:pt x="516964" y="3279880"/>
                </a:cubicBezTo>
                <a:lnTo>
                  <a:pt x="505904" y="3283117"/>
                </a:lnTo>
                <a:lnTo>
                  <a:pt x="504825" y="3282038"/>
                </a:lnTo>
                <a:lnTo>
                  <a:pt x="504825" y="3278801"/>
                </a:lnTo>
                <a:lnTo>
                  <a:pt x="519256" y="3261402"/>
                </a:lnTo>
                <a:cubicBezTo>
                  <a:pt x="519256" y="3259155"/>
                  <a:pt x="520695" y="3257311"/>
                  <a:pt x="523572" y="3255873"/>
                </a:cubicBezTo>
                <a:lnTo>
                  <a:pt x="524651" y="3255873"/>
                </a:lnTo>
                <a:lnTo>
                  <a:pt x="524651" y="3258031"/>
                </a:lnTo>
                <a:lnTo>
                  <a:pt x="528023" y="3255873"/>
                </a:lnTo>
                <a:lnTo>
                  <a:pt x="529102" y="3256952"/>
                </a:lnTo>
                <a:lnTo>
                  <a:pt x="530181" y="3255873"/>
                </a:lnTo>
                <a:lnTo>
                  <a:pt x="530181" y="3254794"/>
                </a:lnTo>
                <a:lnTo>
                  <a:pt x="526944" y="3251557"/>
                </a:lnTo>
                <a:lnTo>
                  <a:pt x="552301" y="3208127"/>
                </a:lnTo>
                <a:cubicBezTo>
                  <a:pt x="552301" y="3204170"/>
                  <a:pt x="553739" y="3200484"/>
                  <a:pt x="556617" y="3197067"/>
                </a:cubicBezTo>
                <a:lnTo>
                  <a:pt x="556617" y="3195988"/>
                </a:lnTo>
                <a:cubicBezTo>
                  <a:pt x="556617" y="3194549"/>
                  <a:pt x="554459" y="3193470"/>
                  <a:pt x="550143" y="3192751"/>
                </a:cubicBezTo>
                <a:cubicBezTo>
                  <a:pt x="549423" y="3194909"/>
                  <a:pt x="547176" y="3195988"/>
                  <a:pt x="543399" y="3195988"/>
                </a:cubicBezTo>
                <a:lnTo>
                  <a:pt x="541241" y="3195988"/>
                </a:lnTo>
                <a:lnTo>
                  <a:pt x="525865" y="3192751"/>
                </a:lnTo>
                <a:lnTo>
                  <a:pt x="519256" y="3194909"/>
                </a:lnTo>
                <a:lnTo>
                  <a:pt x="518043" y="3193830"/>
                </a:lnTo>
                <a:lnTo>
                  <a:pt x="518043" y="3191672"/>
                </a:lnTo>
                <a:cubicBezTo>
                  <a:pt x="518043" y="3189514"/>
                  <a:pt x="521729" y="3187716"/>
                  <a:pt x="529102" y="3186277"/>
                </a:cubicBezTo>
                <a:lnTo>
                  <a:pt x="536790" y="3187356"/>
                </a:lnTo>
                <a:lnTo>
                  <a:pt x="543399" y="3185198"/>
                </a:lnTo>
                <a:lnTo>
                  <a:pt x="547850" y="3187356"/>
                </a:lnTo>
                <a:cubicBezTo>
                  <a:pt x="559629" y="3187356"/>
                  <a:pt x="565519" y="3185917"/>
                  <a:pt x="565519" y="3183040"/>
                </a:cubicBezTo>
                <a:lnTo>
                  <a:pt x="561068" y="3160111"/>
                </a:lnTo>
                <a:cubicBezTo>
                  <a:pt x="554504" y="3159212"/>
                  <a:pt x="551222" y="3158133"/>
                  <a:pt x="551222" y="3156874"/>
                </a:cubicBezTo>
                <a:lnTo>
                  <a:pt x="551222" y="3154716"/>
                </a:lnTo>
                <a:lnTo>
                  <a:pt x="553380" y="3152288"/>
                </a:lnTo>
                <a:lnTo>
                  <a:pt x="559989" y="3152288"/>
                </a:lnTo>
                <a:lnTo>
                  <a:pt x="559989" y="3151209"/>
                </a:lnTo>
                <a:cubicBezTo>
                  <a:pt x="559989" y="3149411"/>
                  <a:pt x="556707" y="3147972"/>
                  <a:pt x="550143" y="3146893"/>
                </a:cubicBezTo>
                <a:lnTo>
                  <a:pt x="547850" y="3140419"/>
                </a:lnTo>
                <a:lnTo>
                  <a:pt x="549064" y="3139340"/>
                </a:lnTo>
                <a:lnTo>
                  <a:pt x="549064" y="3138261"/>
                </a:lnTo>
                <a:lnTo>
                  <a:pt x="543399" y="3126122"/>
                </a:lnTo>
                <a:cubicBezTo>
                  <a:pt x="544928" y="3121627"/>
                  <a:pt x="546816" y="3119109"/>
                  <a:pt x="549064" y="3118569"/>
                </a:cubicBezTo>
                <a:cubicBezTo>
                  <a:pt x="549064" y="3098968"/>
                  <a:pt x="542050" y="3089166"/>
                  <a:pt x="528023" y="3089166"/>
                </a:cubicBezTo>
                <a:cubicBezTo>
                  <a:pt x="522178" y="3089166"/>
                  <a:pt x="519256" y="3088087"/>
                  <a:pt x="519256" y="3085929"/>
                </a:cubicBezTo>
                <a:lnTo>
                  <a:pt x="519256" y="3083771"/>
                </a:lnTo>
                <a:lnTo>
                  <a:pt x="521414" y="3081613"/>
                </a:lnTo>
                <a:lnTo>
                  <a:pt x="526944" y="3081613"/>
                </a:lnTo>
                <a:lnTo>
                  <a:pt x="531260" y="3082692"/>
                </a:lnTo>
                <a:cubicBezTo>
                  <a:pt x="536925" y="3081793"/>
                  <a:pt x="540971" y="3080355"/>
                  <a:pt x="543399" y="3078376"/>
                </a:cubicBezTo>
                <a:lnTo>
                  <a:pt x="550143" y="3078376"/>
                </a:lnTo>
                <a:lnTo>
                  <a:pt x="563226" y="3081613"/>
                </a:lnTo>
                <a:cubicBezTo>
                  <a:pt x="564934" y="3081613"/>
                  <a:pt x="566058" y="3078287"/>
                  <a:pt x="566598" y="3071633"/>
                </a:cubicBezTo>
                <a:lnTo>
                  <a:pt x="564305" y="3065159"/>
                </a:lnTo>
                <a:lnTo>
                  <a:pt x="565519" y="3059764"/>
                </a:lnTo>
                <a:cubicBezTo>
                  <a:pt x="564889" y="3054189"/>
                  <a:pt x="563406" y="3050233"/>
                  <a:pt x="561068" y="3047895"/>
                </a:cubicBezTo>
                <a:cubicBezTo>
                  <a:pt x="561068" y="3043579"/>
                  <a:pt x="563631" y="3040252"/>
                  <a:pt x="568756" y="3037914"/>
                </a:cubicBezTo>
                <a:lnTo>
                  <a:pt x="576579" y="3038993"/>
                </a:lnTo>
                <a:lnTo>
                  <a:pt x="584266" y="3038993"/>
                </a:lnTo>
                <a:cubicBezTo>
                  <a:pt x="589392" y="3042410"/>
                  <a:pt x="598563" y="3045377"/>
                  <a:pt x="611781" y="3047895"/>
                </a:cubicBezTo>
                <a:lnTo>
                  <a:pt x="618390" y="3054369"/>
                </a:lnTo>
                <a:lnTo>
                  <a:pt x="618390" y="3056527"/>
                </a:lnTo>
                <a:lnTo>
                  <a:pt x="612860" y="3061922"/>
                </a:lnTo>
                <a:lnTo>
                  <a:pt x="615153" y="3070554"/>
                </a:lnTo>
                <a:lnTo>
                  <a:pt x="611781" y="3080534"/>
                </a:lnTo>
                <a:cubicBezTo>
                  <a:pt x="615827" y="3080534"/>
                  <a:pt x="623560" y="3073971"/>
                  <a:pt x="634980" y="3060843"/>
                </a:cubicBezTo>
                <a:lnTo>
                  <a:pt x="636059" y="3060843"/>
                </a:lnTo>
                <a:lnTo>
                  <a:pt x="656020" y="3070554"/>
                </a:lnTo>
                <a:lnTo>
                  <a:pt x="657099" y="3070554"/>
                </a:lnTo>
                <a:lnTo>
                  <a:pt x="658179" y="3069475"/>
                </a:lnTo>
                <a:lnTo>
                  <a:pt x="658179" y="3068396"/>
                </a:lnTo>
                <a:lnTo>
                  <a:pt x="654941" y="3057606"/>
                </a:lnTo>
                <a:lnTo>
                  <a:pt x="658179" y="3055448"/>
                </a:lnTo>
                <a:cubicBezTo>
                  <a:pt x="662764" y="3057965"/>
                  <a:pt x="671980" y="3060843"/>
                  <a:pt x="685828" y="3064080"/>
                </a:cubicBezTo>
                <a:lnTo>
                  <a:pt x="689065" y="3065159"/>
                </a:lnTo>
                <a:lnTo>
                  <a:pt x="692303" y="3064080"/>
                </a:lnTo>
                <a:lnTo>
                  <a:pt x="697832" y="3074060"/>
                </a:lnTo>
                <a:lnTo>
                  <a:pt x="696753" y="3079455"/>
                </a:lnTo>
                <a:lnTo>
                  <a:pt x="697832" y="3079455"/>
                </a:lnTo>
                <a:cubicBezTo>
                  <a:pt x="699270" y="3079455"/>
                  <a:pt x="699990" y="3076129"/>
                  <a:pt x="699990" y="3069475"/>
                </a:cubicBezTo>
                <a:lnTo>
                  <a:pt x="704441" y="3066238"/>
                </a:lnTo>
                <a:lnTo>
                  <a:pt x="710105" y="3067317"/>
                </a:lnTo>
                <a:lnTo>
                  <a:pt x="711184" y="3066238"/>
                </a:lnTo>
                <a:lnTo>
                  <a:pt x="711184" y="3065159"/>
                </a:lnTo>
                <a:lnTo>
                  <a:pt x="710105" y="3058685"/>
                </a:lnTo>
                <a:cubicBezTo>
                  <a:pt x="720356" y="3054189"/>
                  <a:pt x="725481" y="3048704"/>
                  <a:pt x="725481" y="3042230"/>
                </a:cubicBezTo>
                <a:close/>
                <a:moveTo>
                  <a:pt x="2630460" y="3033035"/>
                </a:moveTo>
                <a:lnTo>
                  <a:pt x="2630460" y="3034114"/>
                </a:lnTo>
                <a:lnTo>
                  <a:pt x="2632618" y="3034114"/>
                </a:lnTo>
                <a:lnTo>
                  <a:pt x="2632618" y="3033035"/>
                </a:lnTo>
                <a:close/>
                <a:moveTo>
                  <a:pt x="2736877" y="3028719"/>
                </a:moveTo>
                <a:lnTo>
                  <a:pt x="2740114" y="3031956"/>
                </a:lnTo>
                <a:lnTo>
                  <a:pt x="2740114" y="3030877"/>
                </a:lnTo>
                <a:lnTo>
                  <a:pt x="2737955" y="3028719"/>
                </a:lnTo>
                <a:close/>
                <a:moveTo>
                  <a:pt x="2622771" y="3028719"/>
                </a:moveTo>
                <a:lnTo>
                  <a:pt x="2622771" y="3030877"/>
                </a:lnTo>
                <a:lnTo>
                  <a:pt x="2624930" y="3030877"/>
                </a:lnTo>
                <a:close/>
                <a:moveTo>
                  <a:pt x="2687917" y="3026561"/>
                </a:moveTo>
                <a:lnTo>
                  <a:pt x="2686837" y="3027640"/>
                </a:lnTo>
                <a:lnTo>
                  <a:pt x="2686837" y="3029798"/>
                </a:lnTo>
                <a:lnTo>
                  <a:pt x="2690209" y="3033035"/>
                </a:lnTo>
                <a:lnTo>
                  <a:pt x="2692367" y="3030877"/>
                </a:lnTo>
                <a:cubicBezTo>
                  <a:pt x="2691829" y="3028719"/>
                  <a:pt x="2690344" y="3027280"/>
                  <a:pt x="2687917" y="3026561"/>
                </a:cubicBezTo>
                <a:close/>
                <a:moveTo>
                  <a:pt x="2608745" y="3026561"/>
                </a:moveTo>
                <a:lnTo>
                  <a:pt x="2608745" y="3028719"/>
                </a:lnTo>
                <a:lnTo>
                  <a:pt x="2617376" y="3036272"/>
                </a:lnTo>
                <a:lnTo>
                  <a:pt x="2619535" y="3036272"/>
                </a:lnTo>
                <a:close/>
                <a:moveTo>
                  <a:pt x="2615218" y="3025482"/>
                </a:moveTo>
                <a:lnTo>
                  <a:pt x="2615218" y="3026561"/>
                </a:lnTo>
                <a:lnTo>
                  <a:pt x="2617376" y="3026561"/>
                </a:lnTo>
                <a:lnTo>
                  <a:pt x="2617376" y="3025482"/>
                </a:lnTo>
                <a:close/>
                <a:moveTo>
                  <a:pt x="7103393" y="3024919"/>
                </a:moveTo>
                <a:lnTo>
                  <a:pt x="7102314" y="3025998"/>
                </a:lnTo>
                <a:lnTo>
                  <a:pt x="7102314" y="3029235"/>
                </a:lnTo>
                <a:cubicBezTo>
                  <a:pt x="7103753" y="3032203"/>
                  <a:pt x="7105911" y="3033686"/>
                  <a:pt x="7108788" y="3033686"/>
                </a:cubicBezTo>
                <a:lnTo>
                  <a:pt x="7112025" y="3032607"/>
                </a:lnTo>
                <a:lnTo>
                  <a:pt x="7112025" y="3030314"/>
                </a:lnTo>
                <a:cubicBezTo>
                  <a:pt x="7112025" y="3028516"/>
                  <a:pt x="7109148" y="3026718"/>
                  <a:pt x="7103393" y="3024919"/>
                </a:cubicBezTo>
                <a:close/>
                <a:moveTo>
                  <a:pt x="2629382" y="3024403"/>
                </a:moveTo>
                <a:cubicBezTo>
                  <a:pt x="2629382" y="3025842"/>
                  <a:pt x="2630460" y="3026561"/>
                  <a:pt x="2632618" y="3026561"/>
                </a:cubicBezTo>
                <a:lnTo>
                  <a:pt x="2633697" y="3026561"/>
                </a:lnTo>
                <a:lnTo>
                  <a:pt x="2633697" y="3025482"/>
                </a:lnTo>
                <a:close/>
                <a:moveTo>
                  <a:pt x="2575026" y="3022245"/>
                </a:moveTo>
                <a:lnTo>
                  <a:pt x="2575026" y="3024403"/>
                </a:lnTo>
                <a:lnTo>
                  <a:pt x="2576104" y="3024403"/>
                </a:lnTo>
                <a:lnTo>
                  <a:pt x="2576104" y="3022245"/>
                </a:lnTo>
                <a:close/>
                <a:moveTo>
                  <a:pt x="2618456" y="3021166"/>
                </a:moveTo>
                <a:lnTo>
                  <a:pt x="2618456" y="3024403"/>
                </a:lnTo>
                <a:lnTo>
                  <a:pt x="2619535" y="3024403"/>
                </a:lnTo>
                <a:lnTo>
                  <a:pt x="2620613" y="3021166"/>
                </a:lnTo>
                <a:close/>
                <a:moveTo>
                  <a:pt x="2623851" y="3010241"/>
                </a:moveTo>
                <a:lnTo>
                  <a:pt x="2629382" y="3014557"/>
                </a:lnTo>
                <a:lnTo>
                  <a:pt x="2628302" y="3015636"/>
                </a:lnTo>
                <a:lnTo>
                  <a:pt x="2626009" y="3015636"/>
                </a:lnTo>
                <a:lnTo>
                  <a:pt x="2624930" y="3014557"/>
                </a:lnTo>
                <a:lnTo>
                  <a:pt x="2623851" y="3015636"/>
                </a:lnTo>
                <a:lnTo>
                  <a:pt x="2622771" y="3015636"/>
                </a:lnTo>
                <a:lnTo>
                  <a:pt x="2620613" y="3013478"/>
                </a:lnTo>
                <a:close/>
                <a:moveTo>
                  <a:pt x="2610903" y="3008083"/>
                </a:moveTo>
                <a:lnTo>
                  <a:pt x="2613062" y="3010241"/>
                </a:lnTo>
                <a:lnTo>
                  <a:pt x="2615218" y="3008083"/>
                </a:lnTo>
                <a:close/>
                <a:moveTo>
                  <a:pt x="3609760" y="2998902"/>
                </a:moveTo>
                <a:lnTo>
                  <a:pt x="3609760" y="2999981"/>
                </a:lnTo>
                <a:lnTo>
                  <a:pt x="3611918" y="2999981"/>
                </a:lnTo>
                <a:lnTo>
                  <a:pt x="3611918" y="2998902"/>
                </a:lnTo>
                <a:close/>
                <a:moveTo>
                  <a:pt x="5182148" y="2993777"/>
                </a:moveTo>
                <a:lnTo>
                  <a:pt x="5182148" y="2997014"/>
                </a:lnTo>
                <a:lnTo>
                  <a:pt x="5184306" y="2997014"/>
                </a:lnTo>
                <a:lnTo>
                  <a:pt x="5183227" y="2993777"/>
                </a:lnTo>
                <a:close/>
                <a:moveTo>
                  <a:pt x="2618456" y="2991763"/>
                </a:moveTo>
                <a:lnTo>
                  <a:pt x="2618456" y="2993921"/>
                </a:lnTo>
                <a:lnTo>
                  <a:pt x="2619535" y="2993921"/>
                </a:lnTo>
                <a:lnTo>
                  <a:pt x="2619535" y="2991763"/>
                </a:lnTo>
                <a:close/>
                <a:moveTo>
                  <a:pt x="2631539" y="2990684"/>
                </a:moveTo>
                <a:lnTo>
                  <a:pt x="2631539" y="2992842"/>
                </a:lnTo>
                <a:lnTo>
                  <a:pt x="2632618" y="2992842"/>
                </a:lnTo>
                <a:lnTo>
                  <a:pt x="2632618" y="2990684"/>
                </a:lnTo>
                <a:close/>
                <a:moveTo>
                  <a:pt x="5179990" y="2988382"/>
                </a:moveTo>
                <a:lnTo>
                  <a:pt x="5179990" y="2992698"/>
                </a:lnTo>
                <a:lnTo>
                  <a:pt x="5181069" y="2992698"/>
                </a:lnTo>
                <a:lnTo>
                  <a:pt x="5181069" y="2988382"/>
                </a:lnTo>
                <a:close/>
                <a:moveTo>
                  <a:pt x="5130490" y="2985145"/>
                </a:moveTo>
                <a:lnTo>
                  <a:pt x="5127253" y="2989461"/>
                </a:lnTo>
                <a:lnTo>
                  <a:pt x="5127253" y="2990540"/>
                </a:lnTo>
                <a:lnTo>
                  <a:pt x="5133727" y="2997014"/>
                </a:lnTo>
                <a:lnTo>
                  <a:pt x="5135885" y="2997014"/>
                </a:lnTo>
                <a:cubicBezTo>
                  <a:pt x="5131569" y="2994676"/>
                  <a:pt x="5129411" y="2991799"/>
                  <a:pt x="5129411" y="2988382"/>
                </a:cubicBezTo>
                <a:cubicBezTo>
                  <a:pt x="5129411" y="2986943"/>
                  <a:pt x="5130490" y="2986224"/>
                  <a:pt x="5132648" y="2986224"/>
                </a:cubicBezTo>
                <a:lnTo>
                  <a:pt x="5132648" y="2985145"/>
                </a:lnTo>
                <a:close/>
                <a:moveTo>
                  <a:pt x="5793659" y="2981908"/>
                </a:moveTo>
                <a:lnTo>
                  <a:pt x="5793659" y="2985145"/>
                </a:lnTo>
                <a:lnTo>
                  <a:pt x="5794738" y="2985145"/>
                </a:lnTo>
                <a:lnTo>
                  <a:pt x="5794738" y="2981908"/>
                </a:lnTo>
                <a:close/>
                <a:moveTo>
                  <a:pt x="5169200" y="2981908"/>
                </a:moveTo>
                <a:lnTo>
                  <a:pt x="5169200" y="2984066"/>
                </a:lnTo>
                <a:lnTo>
                  <a:pt x="5171358" y="2984066"/>
                </a:lnTo>
                <a:lnTo>
                  <a:pt x="5171358" y="2981908"/>
                </a:lnTo>
                <a:close/>
                <a:moveTo>
                  <a:pt x="2597820" y="2977736"/>
                </a:moveTo>
                <a:lnTo>
                  <a:pt x="2595662" y="2985289"/>
                </a:lnTo>
                <a:lnTo>
                  <a:pt x="2595662" y="2988526"/>
                </a:lnTo>
                <a:lnTo>
                  <a:pt x="2601058" y="2983131"/>
                </a:lnTo>
                <a:lnTo>
                  <a:pt x="2601058" y="2980973"/>
                </a:lnTo>
                <a:close/>
                <a:moveTo>
                  <a:pt x="5720017" y="2977592"/>
                </a:moveTo>
                <a:lnTo>
                  <a:pt x="5720017" y="2979750"/>
                </a:lnTo>
                <a:lnTo>
                  <a:pt x="5721096" y="2979750"/>
                </a:lnTo>
                <a:lnTo>
                  <a:pt x="5721096" y="2977592"/>
                </a:lnTo>
                <a:close/>
                <a:moveTo>
                  <a:pt x="5155307" y="2977592"/>
                </a:moveTo>
                <a:lnTo>
                  <a:pt x="5153149" y="2979750"/>
                </a:lnTo>
                <a:lnTo>
                  <a:pt x="5153149" y="2984066"/>
                </a:lnTo>
                <a:lnTo>
                  <a:pt x="5155307" y="2986224"/>
                </a:lnTo>
                <a:lnTo>
                  <a:pt x="5157465" y="2986224"/>
                </a:lnTo>
                <a:lnTo>
                  <a:pt x="5159623" y="2981908"/>
                </a:lnTo>
                <a:lnTo>
                  <a:pt x="5159623" y="2979750"/>
                </a:lnTo>
                <a:lnTo>
                  <a:pt x="5157465" y="2977592"/>
                </a:lnTo>
                <a:close/>
                <a:moveTo>
                  <a:pt x="3719009" y="2977322"/>
                </a:moveTo>
                <a:lnTo>
                  <a:pt x="3716851" y="2979480"/>
                </a:lnTo>
                <a:lnTo>
                  <a:pt x="3716851" y="2981638"/>
                </a:lnTo>
                <a:lnTo>
                  <a:pt x="3724404" y="2983796"/>
                </a:lnTo>
                <a:lnTo>
                  <a:pt x="3724404" y="2979480"/>
                </a:lnTo>
                <a:lnTo>
                  <a:pt x="3722246" y="2977322"/>
                </a:lnTo>
                <a:close/>
                <a:moveTo>
                  <a:pt x="3193413" y="2976513"/>
                </a:moveTo>
                <a:lnTo>
                  <a:pt x="3193413" y="2978671"/>
                </a:lnTo>
                <a:lnTo>
                  <a:pt x="3194492" y="2978671"/>
                </a:lnTo>
                <a:lnTo>
                  <a:pt x="3194492" y="2976513"/>
                </a:lnTo>
                <a:close/>
                <a:moveTo>
                  <a:pt x="8692775" y="2975569"/>
                </a:moveTo>
                <a:cubicBezTo>
                  <a:pt x="8688459" y="2975929"/>
                  <a:pt x="8686301" y="2977008"/>
                  <a:pt x="8686301" y="2978806"/>
                </a:cubicBezTo>
                <a:lnTo>
                  <a:pt x="8686301" y="2979885"/>
                </a:lnTo>
                <a:lnTo>
                  <a:pt x="8687380" y="2979885"/>
                </a:lnTo>
                <a:lnTo>
                  <a:pt x="8692775" y="2978806"/>
                </a:lnTo>
                <a:close/>
                <a:moveTo>
                  <a:pt x="9286078" y="2973057"/>
                </a:moveTo>
                <a:lnTo>
                  <a:pt x="9283920" y="2975215"/>
                </a:lnTo>
                <a:lnTo>
                  <a:pt x="9286078" y="2975215"/>
                </a:lnTo>
                <a:close/>
                <a:moveTo>
                  <a:pt x="3200966" y="2972197"/>
                </a:moveTo>
                <a:lnTo>
                  <a:pt x="3200966" y="2976513"/>
                </a:lnTo>
                <a:lnTo>
                  <a:pt x="3202045" y="2981908"/>
                </a:lnTo>
                <a:lnTo>
                  <a:pt x="3203124" y="2981908"/>
                </a:lnTo>
                <a:lnTo>
                  <a:pt x="3203124" y="2980829"/>
                </a:lnTo>
                <a:lnTo>
                  <a:pt x="3202045" y="2979750"/>
                </a:lnTo>
                <a:lnTo>
                  <a:pt x="3202045" y="2978671"/>
                </a:lnTo>
                <a:lnTo>
                  <a:pt x="3203124" y="2975434"/>
                </a:lnTo>
                <a:lnTo>
                  <a:pt x="3202045" y="2972197"/>
                </a:lnTo>
                <a:close/>
                <a:moveTo>
                  <a:pt x="3733036" y="2971792"/>
                </a:moveTo>
                <a:lnTo>
                  <a:pt x="3730878" y="2979480"/>
                </a:lnTo>
                <a:lnTo>
                  <a:pt x="3730878" y="2982717"/>
                </a:lnTo>
                <a:lnTo>
                  <a:pt x="3731957" y="2982717"/>
                </a:lnTo>
                <a:cubicBezTo>
                  <a:pt x="3731957" y="2979121"/>
                  <a:pt x="3733036" y="2975479"/>
                  <a:pt x="3735194" y="2971792"/>
                </a:cubicBezTo>
                <a:close/>
                <a:moveTo>
                  <a:pt x="7240426" y="2969216"/>
                </a:moveTo>
                <a:cubicBezTo>
                  <a:pt x="7247260" y="2969216"/>
                  <a:pt x="7258050" y="2979421"/>
                  <a:pt x="7272796" y="2999832"/>
                </a:cubicBezTo>
                <a:cubicBezTo>
                  <a:pt x="7277832" y="3001990"/>
                  <a:pt x="7280350" y="3005272"/>
                  <a:pt x="7280350" y="3009678"/>
                </a:cubicBezTo>
                <a:lnTo>
                  <a:pt x="7271718" y="3013994"/>
                </a:lnTo>
                <a:lnTo>
                  <a:pt x="7262006" y="3012915"/>
                </a:lnTo>
                <a:lnTo>
                  <a:pt x="7260928" y="3012915"/>
                </a:lnTo>
                <a:lnTo>
                  <a:pt x="7258770" y="3015073"/>
                </a:lnTo>
                <a:lnTo>
                  <a:pt x="7245821" y="3013994"/>
                </a:lnTo>
                <a:lnTo>
                  <a:pt x="7244742" y="3013994"/>
                </a:lnTo>
                <a:lnTo>
                  <a:pt x="7238268" y="3015073"/>
                </a:lnTo>
                <a:lnTo>
                  <a:pt x="7230715" y="3012915"/>
                </a:lnTo>
                <a:lnTo>
                  <a:pt x="7224241" y="3013994"/>
                </a:lnTo>
                <a:cubicBezTo>
                  <a:pt x="7223162" y="3011117"/>
                  <a:pt x="7222083" y="3009678"/>
                  <a:pt x="7221004" y="3009678"/>
                </a:cubicBezTo>
                <a:lnTo>
                  <a:pt x="7221004" y="3011836"/>
                </a:lnTo>
                <a:lnTo>
                  <a:pt x="7222083" y="3015073"/>
                </a:lnTo>
                <a:lnTo>
                  <a:pt x="7201582" y="3021682"/>
                </a:lnTo>
                <a:lnTo>
                  <a:pt x="7199424" y="3021682"/>
                </a:lnTo>
                <a:lnTo>
                  <a:pt x="7182160" y="3022761"/>
                </a:lnTo>
                <a:cubicBezTo>
                  <a:pt x="7178743" y="3020513"/>
                  <a:pt x="7175506" y="3019389"/>
                  <a:pt x="7172449" y="3019389"/>
                </a:cubicBezTo>
                <a:lnTo>
                  <a:pt x="7159501" y="3020603"/>
                </a:lnTo>
                <a:lnTo>
                  <a:pt x="7156264" y="3019389"/>
                </a:lnTo>
                <a:cubicBezTo>
                  <a:pt x="7137562" y="3024695"/>
                  <a:pt x="7128210" y="3029820"/>
                  <a:pt x="7128210" y="3034765"/>
                </a:cubicBezTo>
                <a:lnTo>
                  <a:pt x="7131447" y="3041239"/>
                </a:lnTo>
                <a:lnTo>
                  <a:pt x="7135763" y="3040160"/>
                </a:lnTo>
                <a:lnTo>
                  <a:pt x="7156264" y="3041239"/>
                </a:lnTo>
                <a:lnTo>
                  <a:pt x="7170291" y="3041239"/>
                </a:lnTo>
                <a:lnTo>
                  <a:pt x="7184318" y="3045690"/>
                </a:lnTo>
                <a:lnTo>
                  <a:pt x="7185397" y="3044611"/>
                </a:lnTo>
                <a:lnTo>
                  <a:pt x="7194029" y="3044611"/>
                </a:lnTo>
                <a:cubicBezTo>
                  <a:pt x="7196367" y="3044611"/>
                  <a:pt x="7198885" y="3043487"/>
                  <a:pt x="7201582" y="3041239"/>
                </a:cubicBezTo>
                <a:lnTo>
                  <a:pt x="7209135" y="3041239"/>
                </a:lnTo>
                <a:cubicBezTo>
                  <a:pt x="7213991" y="3041959"/>
                  <a:pt x="7216508" y="3043083"/>
                  <a:pt x="7216688" y="3044611"/>
                </a:cubicBezTo>
                <a:lnTo>
                  <a:pt x="7223162" y="3042318"/>
                </a:lnTo>
                <a:lnTo>
                  <a:pt x="7229636" y="3044611"/>
                </a:lnTo>
                <a:lnTo>
                  <a:pt x="7237189" y="3044611"/>
                </a:lnTo>
                <a:lnTo>
                  <a:pt x="7247979" y="3041239"/>
                </a:lnTo>
                <a:cubicBezTo>
                  <a:pt x="7250497" y="3041239"/>
                  <a:pt x="7253374" y="3042723"/>
                  <a:pt x="7256612" y="3045690"/>
                </a:cubicBezTo>
                <a:lnTo>
                  <a:pt x="7258770" y="3045690"/>
                </a:lnTo>
                <a:lnTo>
                  <a:pt x="7284666" y="3020603"/>
                </a:lnTo>
                <a:lnTo>
                  <a:pt x="7284666" y="3018310"/>
                </a:lnTo>
                <a:lnTo>
                  <a:pt x="7283586" y="3012915"/>
                </a:lnTo>
                <a:lnTo>
                  <a:pt x="7291140" y="3006306"/>
                </a:lnTo>
                <a:cubicBezTo>
                  <a:pt x="7293837" y="3006306"/>
                  <a:pt x="7295636" y="3013950"/>
                  <a:pt x="7296534" y="3029235"/>
                </a:cubicBezTo>
                <a:cubicBezTo>
                  <a:pt x="7299412" y="3030674"/>
                  <a:pt x="7300850" y="3032517"/>
                  <a:pt x="7300850" y="3034765"/>
                </a:cubicBezTo>
                <a:lnTo>
                  <a:pt x="7299772" y="3035844"/>
                </a:lnTo>
                <a:lnTo>
                  <a:pt x="7299772" y="3036923"/>
                </a:lnTo>
                <a:cubicBezTo>
                  <a:pt x="7299772" y="3038542"/>
                  <a:pt x="7302649" y="3041104"/>
                  <a:pt x="7308404" y="3044611"/>
                </a:cubicBezTo>
                <a:cubicBezTo>
                  <a:pt x="7308404" y="3048567"/>
                  <a:pt x="7309842" y="3052929"/>
                  <a:pt x="7312720" y="3057694"/>
                </a:cubicBezTo>
                <a:lnTo>
                  <a:pt x="7312720" y="3058773"/>
                </a:lnTo>
                <a:cubicBezTo>
                  <a:pt x="7308224" y="3065877"/>
                  <a:pt x="7303188" y="3071316"/>
                  <a:pt x="7297614" y="3075093"/>
                </a:cubicBezTo>
                <a:cubicBezTo>
                  <a:pt x="7297614" y="3078780"/>
                  <a:pt x="7293298" y="3081342"/>
                  <a:pt x="7284666" y="3082781"/>
                </a:cubicBezTo>
                <a:lnTo>
                  <a:pt x="7280350" y="3081702"/>
                </a:lnTo>
                <a:lnTo>
                  <a:pt x="7258770" y="3086018"/>
                </a:lnTo>
                <a:lnTo>
                  <a:pt x="7258770" y="3088176"/>
                </a:lnTo>
                <a:cubicBezTo>
                  <a:pt x="7262546" y="3096628"/>
                  <a:pt x="7269739" y="3102473"/>
                  <a:pt x="7280350" y="3105710"/>
                </a:cubicBezTo>
                <a:lnTo>
                  <a:pt x="7286824" y="3112319"/>
                </a:lnTo>
                <a:lnTo>
                  <a:pt x="7286824" y="3116635"/>
                </a:lnTo>
                <a:cubicBezTo>
                  <a:pt x="7281788" y="3121760"/>
                  <a:pt x="7279270" y="3127964"/>
                  <a:pt x="7279270" y="3135247"/>
                </a:cubicBezTo>
                <a:lnTo>
                  <a:pt x="7284666" y="3154804"/>
                </a:lnTo>
                <a:lnTo>
                  <a:pt x="7284666" y="3163571"/>
                </a:lnTo>
                <a:lnTo>
                  <a:pt x="7279270" y="3201741"/>
                </a:lnTo>
                <a:cubicBezTo>
                  <a:pt x="7279270" y="3205787"/>
                  <a:pt x="7280709" y="3210553"/>
                  <a:pt x="7283586" y="3216038"/>
                </a:cubicBezTo>
                <a:cubicBezTo>
                  <a:pt x="7283586" y="3221073"/>
                  <a:pt x="7278551" y="3224355"/>
                  <a:pt x="7268480" y="3225884"/>
                </a:cubicBezTo>
                <a:lnTo>
                  <a:pt x="7262006" y="3229121"/>
                </a:lnTo>
                <a:lnTo>
                  <a:pt x="7250137" y="3228042"/>
                </a:lnTo>
                <a:lnTo>
                  <a:pt x="7249058" y="3228042"/>
                </a:lnTo>
                <a:cubicBezTo>
                  <a:pt x="7246720" y="3228042"/>
                  <a:pt x="7244203" y="3229121"/>
                  <a:pt x="7241505" y="3231279"/>
                </a:cubicBezTo>
                <a:cubicBezTo>
                  <a:pt x="7235751" y="3229480"/>
                  <a:pt x="7232873" y="3228042"/>
                  <a:pt x="7232873" y="3226963"/>
                </a:cubicBezTo>
                <a:lnTo>
                  <a:pt x="7237189" y="3226963"/>
                </a:lnTo>
                <a:lnTo>
                  <a:pt x="7237189" y="3225884"/>
                </a:lnTo>
                <a:cubicBezTo>
                  <a:pt x="7233593" y="3225884"/>
                  <a:pt x="7231794" y="3224400"/>
                  <a:pt x="7231794" y="3221433"/>
                </a:cubicBezTo>
                <a:lnTo>
                  <a:pt x="7232873" y="3216038"/>
                </a:lnTo>
                <a:lnTo>
                  <a:pt x="7227478" y="3217117"/>
                </a:lnTo>
                <a:lnTo>
                  <a:pt x="7223162" y="3217117"/>
                </a:lnTo>
                <a:lnTo>
                  <a:pt x="7221004" y="3214959"/>
                </a:lnTo>
                <a:lnTo>
                  <a:pt x="7222083" y="3214959"/>
                </a:lnTo>
                <a:lnTo>
                  <a:pt x="7219925" y="3209429"/>
                </a:lnTo>
                <a:lnTo>
                  <a:pt x="7221004" y="3206192"/>
                </a:lnTo>
                <a:lnTo>
                  <a:pt x="7229636" y="3208350"/>
                </a:lnTo>
                <a:lnTo>
                  <a:pt x="7232873" y="3207271"/>
                </a:lnTo>
                <a:lnTo>
                  <a:pt x="7239347" y="3209429"/>
                </a:lnTo>
                <a:lnTo>
                  <a:pt x="7244742" y="3209429"/>
                </a:lnTo>
                <a:lnTo>
                  <a:pt x="7244742" y="3208350"/>
                </a:lnTo>
                <a:cubicBezTo>
                  <a:pt x="7236830" y="3207451"/>
                  <a:pt x="7232873" y="3205652"/>
                  <a:pt x="7232873" y="3202955"/>
                </a:cubicBezTo>
                <a:cubicBezTo>
                  <a:pt x="7232873" y="3198909"/>
                  <a:pt x="7231794" y="3196346"/>
                  <a:pt x="7229636" y="3195267"/>
                </a:cubicBezTo>
                <a:lnTo>
                  <a:pt x="7230715" y="3187579"/>
                </a:lnTo>
                <a:lnTo>
                  <a:pt x="7230715" y="3181105"/>
                </a:lnTo>
                <a:cubicBezTo>
                  <a:pt x="7227838" y="3181105"/>
                  <a:pt x="7226399" y="3179981"/>
                  <a:pt x="7226399" y="3177733"/>
                </a:cubicBezTo>
                <a:lnTo>
                  <a:pt x="7226399" y="3173417"/>
                </a:lnTo>
                <a:lnTo>
                  <a:pt x="7231794" y="3166808"/>
                </a:lnTo>
                <a:lnTo>
                  <a:pt x="7231794" y="3165729"/>
                </a:lnTo>
                <a:lnTo>
                  <a:pt x="7228557" y="3165729"/>
                </a:lnTo>
                <a:cubicBezTo>
                  <a:pt x="7225860" y="3167977"/>
                  <a:pt x="7222623" y="3169101"/>
                  <a:pt x="7218846" y="3169101"/>
                </a:cubicBezTo>
                <a:lnTo>
                  <a:pt x="7209135" y="3169101"/>
                </a:lnTo>
                <a:cubicBezTo>
                  <a:pt x="7205898" y="3169101"/>
                  <a:pt x="7202661" y="3167258"/>
                  <a:pt x="7199424" y="3163571"/>
                </a:cubicBezTo>
                <a:lnTo>
                  <a:pt x="7198345" y="3164650"/>
                </a:lnTo>
                <a:lnTo>
                  <a:pt x="7197266" y="3164650"/>
                </a:lnTo>
                <a:lnTo>
                  <a:pt x="7185397" y="3162492"/>
                </a:lnTo>
                <a:lnTo>
                  <a:pt x="7172449" y="3162492"/>
                </a:lnTo>
                <a:cubicBezTo>
                  <a:pt x="7170112" y="3162492"/>
                  <a:pt x="7167594" y="3163571"/>
                  <a:pt x="7164896" y="3165729"/>
                </a:cubicBezTo>
                <a:lnTo>
                  <a:pt x="7161659" y="3165729"/>
                </a:lnTo>
                <a:lnTo>
                  <a:pt x="7155185" y="3163571"/>
                </a:lnTo>
                <a:cubicBezTo>
                  <a:pt x="7147992" y="3165370"/>
                  <a:pt x="7144395" y="3166808"/>
                  <a:pt x="7144395" y="3167887"/>
                </a:cubicBezTo>
                <a:lnTo>
                  <a:pt x="7144395" y="3174496"/>
                </a:lnTo>
                <a:cubicBezTo>
                  <a:pt x="7144395" y="3187624"/>
                  <a:pt x="7141878" y="3194188"/>
                  <a:pt x="7136842" y="3194188"/>
                </a:cubicBezTo>
                <a:cubicBezTo>
                  <a:pt x="7136842" y="3199043"/>
                  <a:pt x="7141878" y="3204124"/>
                  <a:pt x="7151948" y="3209429"/>
                </a:cubicBezTo>
                <a:cubicBezTo>
                  <a:pt x="7157523" y="3209429"/>
                  <a:pt x="7162559" y="3207990"/>
                  <a:pt x="7167054" y="3205113"/>
                </a:cubicBezTo>
                <a:cubicBezTo>
                  <a:pt x="7171550" y="3207990"/>
                  <a:pt x="7178743" y="3209429"/>
                  <a:pt x="7188634" y="3209429"/>
                </a:cubicBezTo>
                <a:lnTo>
                  <a:pt x="7192950" y="3208350"/>
                </a:lnTo>
                <a:lnTo>
                  <a:pt x="7201582" y="3210508"/>
                </a:lnTo>
                <a:lnTo>
                  <a:pt x="7202661" y="3210508"/>
                </a:lnTo>
                <a:lnTo>
                  <a:pt x="7216688" y="3205113"/>
                </a:lnTo>
                <a:lnTo>
                  <a:pt x="7221004" y="3214959"/>
                </a:lnTo>
                <a:lnTo>
                  <a:pt x="7219925" y="3216038"/>
                </a:lnTo>
                <a:lnTo>
                  <a:pt x="7216688" y="3216038"/>
                </a:lnTo>
                <a:lnTo>
                  <a:pt x="7216688" y="3213745"/>
                </a:lnTo>
                <a:lnTo>
                  <a:pt x="7208056" y="3216038"/>
                </a:lnTo>
                <a:lnTo>
                  <a:pt x="7188634" y="3216038"/>
                </a:lnTo>
                <a:cubicBezTo>
                  <a:pt x="7186656" y="3216038"/>
                  <a:pt x="7185577" y="3214195"/>
                  <a:pt x="7185397" y="3210508"/>
                </a:cubicBezTo>
                <a:lnTo>
                  <a:pt x="7184318" y="3210508"/>
                </a:lnTo>
                <a:cubicBezTo>
                  <a:pt x="7184318" y="3213655"/>
                  <a:pt x="7179643" y="3216577"/>
                  <a:pt x="7170291" y="3219275"/>
                </a:cubicBezTo>
                <a:cubicBezTo>
                  <a:pt x="7167954" y="3217117"/>
                  <a:pt x="7162199" y="3215678"/>
                  <a:pt x="7153027" y="3214959"/>
                </a:cubicBezTo>
                <a:lnTo>
                  <a:pt x="7150869" y="3217117"/>
                </a:lnTo>
                <a:lnTo>
                  <a:pt x="7149790" y="3217117"/>
                </a:lnTo>
                <a:lnTo>
                  <a:pt x="7146553" y="3214959"/>
                </a:lnTo>
                <a:lnTo>
                  <a:pt x="7144395" y="3214959"/>
                </a:lnTo>
                <a:cubicBezTo>
                  <a:pt x="7142957" y="3214959"/>
                  <a:pt x="7142237" y="3216038"/>
                  <a:pt x="7142237" y="3218196"/>
                </a:cubicBezTo>
                <a:lnTo>
                  <a:pt x="7143316" y="3219275"/>
                </a:lnTo>
                <a:lnTo>
                  <a:pt x="7143316" y="3220354"/>
                </a:lnTo>
                <a:cubicBezTo>
                  <a:pt x="7143316" y="3226019"/>
                  <a:pt x="7139000" y="3229301"/>
                  <a:pt x="7130368" y="3230200"/>
                </a:cubicBezTo>
                <a:cubicBezTo>
                  <a:pt x="7124613" y="3229660"/>
                  <a:pt x="7121736" y="3228941"/>
                  <a:pt x="7121736" y="3228042"/>
                </a:cubicBezTo>
                <a:lnTo>
                  <a:pt x="7120657" y="3229121"/>
                </a:lnTo>
                <a:lnTo>
                  <a:pt x="7112025" y="3229121"/>
                </a:lnTo>
                <a:lnTo>
                  <a:pt x="7105551" y="3230200"/>
                </a:lnTo>
                <a:cubicBezTo>
                  <a:pt x="7100516" y="3230200"/>
                  <a:pt x="7097279" y="3222197"/>
                  <a:pt x="7095840" y="3206192"/>
                </a:cubicBezTo>
                <a:lnTo>
                  <a:pt x="7095840" y="3205113"/>
                </a:lnTo>
                <a:lnTo>
                  <a:pt x="7097998" y="3196346"/>
                </a:lnTo>
                <a:lnTo>
                  <a:pt x="7097998" y="3193109"/>
                </a:lnTo>
                <a:lnTo>
                  <a:pt x="7095840" y="3175575"/>
                </a:lnTo>
                <a:lnTo>
                  <a:pt x="7097998" y="3162492"/>
                </a:lnTo>
                <a:lnTo>
                  <a:pt x="7096919" y="3161413"/>
                </a:lnTo>
                <a:lnTo>
                  <a:pt x="7096919" y="3160334"/>
                </a:lnTo>
                <a:lnTo>
                  <a:pt x="7099077" y="3151567"/>
                </a:lnTo>
                <a:lnTo>
                  <a:pt x="7095840" y="3142800"/>
                </a:lnTo>
                <a:lnTo>
                  <a:pt x="7095840" y="3128638"/>
                </a:lnTo>
                <a:lnTo>
                  <a:pt x="7094761" y="3122030"/>
                </a:lnTo>
                <a:lnTo>
                  <a:pt x="7096919" y="3111105"/>
                </a:lnTo>
                <a:cubicBezTo>
                  <a:pt x="7095300" y="3111105"/>
                  <a:pt x="7094221" y="3109306"/>
                  <a:pt x="7093682" y="3105710"/>
                </a:cubicBezTo>
                <a:lnTo>
                  <a:pt x="7096919" y="3102473"/>
                </a:lnTo>
                <a:lnTo>
                  <a:pt x="7094761" y="3093706"/>
                </a:lnTo>
                <a:lnTo>
                  <a:pt x="7094761" y="3091548"/>
                </a:lnTo>
                <a:lnTo>
                  <a:pt x="7101235" y="3083860"/>
                </a:lnTo>
                <a:lnTo>
                  <a:pt x="7101235" y="3082781"/>
                </a:lnTo>
                <a:cubicBezTo>
                  <a:pt x="7091704" y="3082781"/>
                  <a:pt x="7085230" y="3075138"/>
                  <a:pt x="7081813" y="3059852"/>
                </a:cubicBezTo>
                <a:lnTo>
                  <a:pt x="7081813" y="3053243"/>
                </a:lnTo>
                <a:cubicBezTo>
                  <a:pt x="7081813" y="3051805"/>
                  <a:pt x="7082892" y="3051085"/>
                  <a:pt x="7085050" y="3051085"/>
                </a:cubicBezTo>
                <a:lnTo>
                  <a:pt x="7085050" y="3047848"/>
                </a:lnTo>
                <a:cubicBezTo>
                  <a:pt x="7081453" y="3043802"/>
                  <a:pt x="7079655" y="3039081"/>
                  <a:pt x="7079655" y="3033686"/>
                </a:cubicBezTo>
                <a:lnTo>
                  <a:pt x="7076418" y="3029235"/>
                </a:lnTo>
                <a:lnTo>
                  <a:pt x="7079655" y="3017231"/>
                </a:lnTo>
                <a:lnTo>
                  <a:pt x="7077497" y="3010757"/>
                </a:lnTo>
                <a:cubicBezTo>
                  <a:pt x="7077497" y="3009229"/>
                  <a:pt x="7078936" y="3008464"/>
                  <a:pt x="7081813" y="3008464"/>
                </a:cubicBezTo>
                <a:lnTo>
                  <a:pt x="7082892" y="3007385"/>
                </a:lnTo>
                <a:lnTo>
                  <a:pt x="7082892" y="3006306"/>
                </a:lnTo>
                <a:cubicBezTo>
                  <a:pt x="7081094" y="3003249"/>
                  <a:pt x="7078936" y="2993808"/>
                  <a:pt x="7076418" y="2977983"/>
                </a:cubicBezTo>
                <a:lnTo>
                  <a:pt x="7079655" y="2974611"/>
                </a:lnTo>
                <a:lnTo>
                  <a:pt x="7081813" y="2974611"/>
                </a:lnTo>
                <a:cubicBezTo>
                  <a:pt x="7084870" y="2974611"/>
                  <a:pt x="7087747" y="2976454"/>
                  <a:pt x="7090445" y="2980141"/>
                </a:cubicBezTo>
                <a:lnTo>
                  <a:pt x="7092603" y="2980141"/>
                </a:lnTo>
                <a:lnTo>
                  <a:pt x="7097998" y="2973532"/>
                </a:lnTo>
                <a:lnTo>
                  <a:pt x="7103393" y="2974611"/>
                </a:lnTo>
                <a:lnTo>
                  <a:pt x="7113104" y="2974611"/>
                </a:lnTo>
                <a:lnTo>
                  <a:pt x="7119578" y="2973532"/>
                </a:lnTo>
                <a:cubicBezTo>
                  <a:pt x="7127491" y="2974521"/>
                  <a:pt x="7131447" y="2978522"/>
                  <a:pt x="7131447" y="2985536"/>
                </a:cubicBezTo>
                <a:lnTo>
                  <a:pt x="7131447" y="2987828"/>
                </a:lnTo>
                <a:cubicBezTo>
                  <a:pt x="7128750" y="2987828"/>
                  <a:pt x="7126951" y="2995112"/>
                  <a:pt x="7126052" y="3009678"/>
                </a:cubicBezTo>
                <a:lnTo>
                  <a:pt x="7127131" y="3009678"/>
                </a:lnTo>
                <a:cubicBezTo>
                  <a:pt x="7133785" y="3007610"/>
                  <a:pt x="7143136" y="3006127"/>
                  <a:pt x="7155185" y="3005227"/>
                </a:cubicBezTo>
                <a:lnTo>
                  <a:pt x="7159501" y="3000911"/>
                </a:lnTo>
                <a:lnTo>
                  <a:pt x="7162738" y="3000911"/>
                </a:lnTo>
                <a:lnTo>
                  <a:pt x="7167054" y="3001990"/>
                </a:lnTo>
                <a:cubicBezTo>
                  <a:pt x="7173708" y="2996146"/>
                  <a:pt x="7178384" y="2993223"/>
                  <a:pt x="7181081" y="2993223"/>
                </a:cubicBezTo>
                <a:cubicBezTo>
                  <a:pt x="7188634" y="2993223"/>
                  <a:pt x="7195108" y="2989942"/>
                  <a:pt x="7200503" y="2983378"/>
                </a:cubicBezTo>
                <a:lnTo>
                  <a:pt x="7202661" y="2983378"/>
                </a:lnTo>
                <a:lnTo>
                  <a:pt x="7211293" y="2985536"/>
                </a:lnTo>
                <a:cubicBezTo>
                  <a:pt x="7211293" y="2980500"/>
                  <a:pt x="7213811" y="2976139"/>
                  <a:pt x="7218846" y="2972453"/>
                </a:cubicBezTo>
                <a:lnTo>
                  <a:pt x="7219925" y="2972453"/>
                </a:lnTo>
                <a:lnTo>
                  <a:pt x="7226399" y="2974611"/>
                </a:lnTo>
                <a:cubicBezTo>
                  <a:pt x="7231794" y="2971014"/>
                  <a:pt x="7236470" y="2969216"/>
                  <a:pt x="7240426" y="2969216"/>
                </a:cubicBezTo>
                <a:close/>
                <a:moveTo>
                  <a:pt x="3183702" y="2968960"/>
                </a:moveTo>
                <a:lnTo>
                  <a:pt x="3183702" y="2971118"/>
                </a:lnTo>
                <a:lnTo>
                  <a:pt x="3184781" y="2971118"/>
                </a:lnTo>
                <a:lnTo>
                  <a:pt x="3184781" y="2968960"/>
                </a:lnTo>
                <a:close/>
                <a:moveTo>
                  <a:pt x="7692971" y="2968555"/>
                </a:moveTo>
                <a:lnTo>
                  <a:pt x="7692971" y="2972871"/>
                </a:lnTo>
                <a:lnTo>
                  <a:pt x="7694050" y="2972871"/>
                </a:lnTo>
                <a:lnTo>
                  <a:pt x="7694050" y="2968555"/>
                </a:lnTo>
                <a:close/>
                <a:moveTo>
                  <a:pt x="3772015" y="2968555"/>
                </a:moveTo>
                <a:cubicBezTo>
                  <a:pt x="3768239" y="2968555"/>
                  <a:pt x="3765721" y="2970039"/>
                  <a:pt x="3764462" y="2973006"/>
                </a:cubicBezTo>
                <a:lnTo>
                  <a:pt x="3769857" y="2973006"/>
                </a:lnTo>
                <a:lnTo>
                  <a:pt x="3772015" y="2970713"/>
                </a:lnTo>
                <a:close/>
                <a:moveTo>
                  <a:pt x="3592496" y="2967476"/>
                </a:moveTo>
                <a:lnTo>
                  <a:pt x="3591417" y="2970713"/>
                </a:lnTo>
                <a:cubicBezTo>
                  <a:pt x="3592855" y="2972242"/>
                  <a:pt x="3597531" y="2973366"/>
                  <a:pt x="3605444" y="2974085"/>
                </a:cubicBezTo>
                <a:lnTo>
                  <a:pt x="3606523" y="2973006"/>
                </a:lnTo>
                <a:lnTo>
                  <a:pt x="3606523" y="2971792"/>
                </a:lnTo>
                <a:cubicBezTo>
                  <a:pt x="3606523" y="2970354"/>
                  <a:pt x="3604005" y="2969634"/>
                  <a:pt x="3598970" y="2969634"/>
                </a:cubicBezTo>
                <a:lnTo>
                  <a:pt x="3596812" y="2967476"/>
                </a:lnTo>
                <a:close/>
                <a:moveTo>
                  <a:pt x="5216676" y="2966937"/>
                </a:moveTo>
                <a:cubicBezTo>
                  <a:pt x="5211641" y="2966937"/>
                  <a:pt x="5205166" y="2970129"/>
                  <a:pt x="5197254" y="2976513"/>
                </a:cubicBezTo>
                <a:lnTo>
                  <a:pt x="5199412" y="2978671"/>
                </a:lnTo>
                <a:lnTo>
                  <a:pt x="5205886" y="2977592"/>
                </a:lnTo>
                <a:lnTo>
                  <a:pt x="5211281" y="2978671"/>
                </a:lnTo>
                <a:cubicBezTo>
                  <a:pt x="5211281" y="2977232"/>
                  <a:pt x="5214113" y="2974040"/>
                  <a:pt x="5219778" y="2969095"/>
                </a:cubicBezTo>
                <a:close/>
                <a:moveTo>
                  <a:pt x="8690617" y="2965858"/>
                </a:moveTo>
                <a:lnTo>
                  <a:pt x="8690617" y="2968016"/>
                </a:lnTo>
                <a:lnTo>
                  <a:pt x="8691696" y="2968016"/>
                </a:lnTo>
                <a:lnTo>
                  <a:pt x="8691696" y="2965858"/>
                </a:lnTo>
                <a:close/>
                <a:moveTo>
                  <a:pt x="5127253" y="2965858"/>
                </a:moveTo>
                <a:lnTo>
                  <a:pt x="5132648" y="2977592"/>
                </a:lnTo>
                <a:lnTo>
                  <a:pt x="5131569" y="2978671"/>
                </a:lnTo>
                <a:lnTo>
                  <a:pt x="5131569" y="2979750"/>
                </a:lnTo>
                <a:lnTo>
                  <a:pt x="5132648" y="2984066"/>
                </a:lnTo>
                <a:lnTo>
                  <a:pt x="5134806" y="2984066"/>
                </a:lnTo>
                <a:lnTo>
                  <a:pt x="5133727" y="2980829"/>
                </a:lnTo>
                <a:lnTo>
                  <a:pt x="5134806" y="2977592"/>
                </a:lnTo>
                <a:lnTo>
                  <a:pt x="5133727" y="2971253"/>
                </a:lnTo>
                <a:lnTo>
                  <a:pt x="5138043" y="2971253"/>
                </a:lnTo>
                <a:lnTo>
                  <a:pt x="5141280" y="2973411"/>
                </a:lnTo>
                <a:lnTo>
                  <a:pt x="5143438" y="2973411"/>
                </a:lnTo>
                <a:lnTo>
                  <a:pt x="5143438" y="2972332"/>
                </a:lnTo>
                <a:cubicBezTo>
                  <a:pt x="5140561" y="2968016"/>
                  <a:pt x="5135166" y="2965858"/>
                  <a:pt x="5127253" y="2965858"/>
                </a:cubicBezTo>
                <a:close/>
                <a:moveTo>
                  <a:pt x="1144931" y="2964914"/>
                </a:moveTo>
                <a:cubicBezTo>
                  <a:pt x="1144571" y="2969050"/>
                  <a:pt x="1143492" y="2972287"/>
                  <a:pt x="1141694" y="2974625"/>
                </a:cubicBezTo>
                <a:lnTo>
                  <a:pt x="1144931" y="2977727"/>
                </a:lnTo>
                <a:lnTo>
                  <a:pt x="1147089" y="2977727"/>
                </a:lnTo>
                <a:cubicBezTo>
                  <a:pt x="1149157" y="2977187"/>
                  <a:pt x="1150911" y="2974714"/>
                  <a:pt x="1152349" y="2970309"/>
                </a:cubicBezTo>
                <a:cubicBezTo>
                  <a:pt x="1150911" y="2967072"/>
                  <a:pt x="1149517" y="2965273"/>
                  <a:pt x="1148169" y="2964914"/>
                </a:cubicBezTo>
                <a:close/>
                <a:moveTo>
                  <a:pt x="8279261" y="2961002"/>
                </a:moveTo>
                <a:lnTo>
                  <a:pt x="8278182" y="2962081"/>
                </a:lnTo>
                <a:lnTo>
                  <a:pt x="8278182" y="2963160"/>
                </a:lnTo>
                <a:lnTo>
                  <a:pt x="8280340" y="2965318"/>
                </a:lnTo>
                <a:lnTo>
                  <a:pt x="8283577" y="2965318"/>
                </a:lnTo>
                <a:lnTo>
                  <a:pt x="8283577" y="2962081"/>
                </a:lnTo>
                <a:close/>
                <a:moveTo>
                  <a:pt x="3689741" y="2959923"/>
                </a:moveTo>
                <a:lnTo>
                  <a:pt x="3690820" y="2961002"/>
                </a:lnTo>
                <a:lnTo>
                  <a:pt x="3690820" y="2962081"/>
                </a:lnTo>
                <a:lnTo>
                  <a:pt x="3689741" y="2963160"/>
                </a:lnTo>
                <a:lnTo>
                  <a:pt x="3687583" y="2963160"/>
                </a:lnTo>
                <a:lnTo>
                  <a:pt x="3687583" y="2962081"/>
                </a:lnTo>
                <a:close/>
                <a:moveTo>
                  <a:pt x="5707204" y="2959519"/>
                </a:moveTo>
                <a:lnTo>
                  <a:pt x="5706125" y="2964779"/>
                </a:lnTo>
                <a:lnTo>
                  <a:pt x="5707204" y="2964779"/>
                </a:lnTo>
                <a:cubicBezTo>
                  <a:pt x="5711430" y="2964779"/>
                  <a:pt x="5714622" y="2967971"/>
                  <a:pt x="5716780" y="2974355"/>
                </a:cubicBezTo>
                <a:lnTo>
                  <a:pt x="5717859" y="2974355"/>
                </a:lnTo>
                <a:lnTo>
                  <a:pt x="5717859" y="2969095"/>
                </a:lnTo>
                <a:lnTo>
                  <a:pt x="5716780" y="2970174"/>
                </a:lnTo>
                <a:lnTo>
                  <a:pt x="5715701" y="2970174"/>
                </a:lnTo>
                <a:lnTo>
                  <a:pt x="5708283" y="2959519"/>
                </a:lnTo>
                <a:close/>
                <a:moveTo>
                  <a:pt x="5269412" y="2959384"/>
                </a:moveTo>
                <a:lnTo>
                  <a:pt x="5271435" y="2961542"/>
                </a:lnTo>
                <a:lnTo>
                  <a:pt x="5271435" y="2959384"/>
                </a:lnTo>
                <a:close/>
                <a:moveTo>
                  <a:pt x="3103317" y="2959384"/>
                </a:moveTo>
                <a:lnTo>
                  <a:pt x="3103317" y="2961542"/>
                </a:lnTo>
                <a:lnTo>
                  <a:pt x="3104396" y="2961542"/>
                </a:lnTo>
                <a:lnTo>
                  <a:pt x="3104396" y="2959384"/>
                </a:lnTo>
                <a:close/>
                <a:moveTo>
                  <a:pt x="579141" y="2958440"/>
                </a:moveTo>
                <a:lnTo>
                  <a:pt x="579141" y="2960463"/>
                </a:lnTo>
                <a:lnTo>
                  <a:pt x="584266" y="2963565"/>
                </a:lnTo>
                <a:lnTo>
                  <a:pt x="586290" y="2963565"/>
                </a:lnTo>
                <a:lnTo>
                  <a:pt x="586290" y="2961542"/>
                </a:lnTo>
                <a:cubicBezTo>
                  <a:pt x="582872" y="2961542"/>
                  <a:pt x="581164" y="2960508"/>
                  <a:pt x="581164" y="2958440"/>
                </a:cubicBezTo>
                <a:close/>
                <a:moveTo>
                  <a:pt x="3194492" y="2958305"/>
                </a:moveTo>
                <a:lnTo>
                  <a:pt x="3193413" y="2959384"/>
                </a:lnTo>
                <a:lnTo>
                  <a:pt x="3193413" y="2966937"/>
                </a:lnTo>
                <a:lnTo>
                  <a:pt x="3198808" y="2966937"/>
                </a:lnTo>
                <a:lnTo>
                  <a:pt x="3198808" y="2962621"/>
                </a:lnTo>
                <a:close/>
                <a:moveTo>
                  <a:pt x="3078634" y="2957226"/>
                </a:moveTo>
                <a:lnTo>
                  <a:pt x="3077555" y="2960463"/>
                </a:lnTo>
                <a:lnTo>
                  <a:pt x="3080792" y="2960463"/>
                </a:lnTo>
                <a:lnTo>
                  <a:pt x="3080792" y="2959384"/>
                </a:lnTo>
                <a:close/>
                <a:moveTo>
                  <a:pt x="2595662" y="2955886"/>
                </a:moveTo>
                <a:lnTo>
                  <a:pt x="2595662" y="2957100"/>
                </a:lnTo>
                <a:lnTo>
                  <a:pt x="2598899" y="2957100"/>
                </a:lnTo>
                <a:lnTo>
                  <a:pt x="2598899" y="2955886"/>
                </a:lnTo>
                <a:close/>
                <a:moveTo>
                  <a:pt x="8269550" y="2955607"/>
                </a:moveTo>
                <a:lnTo>
                  <a:pt x="8268470" y="2956686"/>
                </a:lnTo>
                <a:lnTo>
                  <a:pt x="8268470" y="2957765"/>
                </a:lnTo>
                <a:lnTo>
                  <a:pt x="8271708" y="2959923"/>
                </a:lnTo>
                <a:lnTo>
                  <a:pt x="8273866" y="2957765"/>
                </a:lnTo>
                <a:lnTo>
                  <a:pt x="8273866" y="2956686"/>
                </a:lnTo>
                <a:close/>
                <a:moveTo>
                  <a:pt x="5714622" y="2955203"/>
                </a:moveTo>
                <a:lnTo>
                  <a:pt x="5714622" y="2959519"/>
                </a:lnTo>
                <a:cubicBezTo>
                  <a:pt x="5715161" y="2963745"/>
                  <a:pt x="5716240" y="2965858"/>
                  <a:pt x="5717859" y="2965858"/>
                </a:cubicBezTo>
                <a:lnTo>
                  <a:pt x="5715701" y="2955203"/>
                </a:lnTo>
                <a:close/>
                <a:moveTo>
                  <a:pt x="3099001" y="2953989"/>
                </a:moveTo>
                <a:lnTo>
                  <a:pt x="3099001" y="2955068"/>
                </a:lnTo>
                <a:lnTo>
                  <a:pt x="3101159" y="2957226"/>
                </a:lnTo>
                <a:lnTo>
                  <a:pt x="3101159" y="2956147"/>
                </a:lnTo>
                <a:close/>
                <a:moveTo>
                  <a:pt x="9123418" y="2951342"/>
                </a:moveTo>
                <a:cubicBezTo>
                  <a:pt x="9121260" y="2951972"/>
                  <a:pt x="9119462" y="2954535"/>
                  <a:pt x="9118023" y="2959030"/>
                </a:cubicBezTo>
                <a:lnTo>
                  <a:pt x="9122339" y="2962267"/>
                </a:lnTo>
                <a:lnTo>
                  <a:pt x="9127734" y="2956872"/>
                </a:lnTo>
                <a:lnTo>
                  <a:pt x="9127734" y="2955793"/>
                </a:lnTo>
                <a:close/>
                <a:moveTo>
                  <a:pt x="3071081" y="2950887"/>
                </a:moveTo>
                <a:cubicBezTo>
                  <a:pt x="3069642" y="2950887"/>
                  <a:pt x="3068204" y="2954438"/>
                  <a:pt x="3066765" y="2961542"/>
                </a:cubicBezTo>
                <a:lnTo>
                  <a:pt x="3066765" y="2964779"/>
                </a:lnTo>
                <a:lnTo>
                  <a:pt x="3071081" y="2964779"/>
                </a:lnTo>
                <a:lnTo>
                  <a:pt x="3072160" y="2955068"/>
                </a:lnTo>
                <a:close/>
                <a:moveTo>
                  <a:pt x="2721636" y="2950491"/>
                </a:moveTo>
                <a:lnTo>
                  <a:pt x="2721636" y="2952649"/>
                </a:lnTo>
                <a:lnTo>
                  <a:pt x="2723793" y="2950491"/>
                </a:lnTo>
                <a:close/>
                <a:moveTo>
                  <a:pt x="5268333" y="2949673"/>
                </a:moveTo>
                <a:lnTo>
                  <a:pt x="5266175" y="2951831"/>
                </a:lnTo>
                <a:lnTo>
                  <a:pt x="5266175" y="2952910"/>
                </a:lnTo>
                <a:lnTo>
                  <a:pt x="5268333" y="2952910"/>
                </a:lnTo>
                <a:lnTo>
                  <a:pt x="5270356" y="2950752"/>
                </a:lnTo>
                <a:lnTo>
                  <a:pt x="5270356" y="2949673"/>
                </a:lnTo>
                <a:close/>
                <a:moveTo>
                  <a:pt x="560663" y="2948189"/>
                </a:moveTo>
                <a:lnTo>
                  <a:pt x="560663" y="2949133"/>
                </a:lnTo>
                <a:lnTo>
                  <a:pt x="562686" y="2949133"/>
                </a:lnTo>
                <a:lnTo>
                  <a:pt x="562686" y="2948189"/>
                </a:lnTo>
                <a:close/>
                <a:moveTo>
                  <a:pt x="569835" y="2947110"/>
                </a:moveTo>
                <a:cubicBezTo>
                  <a:pt x="568486" y="2949898"/>
                  <a:pt x="566463" y="2951291"/>
                  <a:pt x="563765" y="2951291"/>
                </a:cubicBezTo>
                <a:lnTo>
                  <a:pt x="563765" y="2953314"/>
                </a:lnTo>
                <a:lnTo>
                  <a:pt x="564710" y="2953314"/>
                </a:lnTo>
                <a:lnTo>
                  <a:pt x="569835" y="2949133"/>
                </a:lnTo>
                <a:lnTo>
                  <a:pt x="570914" y="2949133"/>
                </a:lnTo>
                <a:cubicBezTo>
                  <a:pt x="571903" y="2949133"/>
                  <a:pt x="573611" y="2951561"/>
                  <a:pt x="576039" y="2956416"/>
                </a:cubicBezTo>
                <a:lnTo>
                  <a:pt x="577118" y="2956416"/>
                </a:lnTo>
                <a:cubicBezTo>
                  <a:pt x="577118" y="2952640"/>
                  <a:pt x="574690" y="2949538"/>
                  <a:pt x="569835" y="2947110"/>
                </a:cubicBezTo>
                <a:close/>
                <a:moveTo>
                  <a:pt x="6750707" y="2944868"/>
                </a:moveTo>
                <a:lnTo>
                  <a:pt x="6750707" y="2945947"/>
                </a:lnTo>
                <a:lnTo>
                  <a:pt x="6752866" y="2945947"/>
                </a:lnTo>
                <a:lnTo>
                  <a:pt x="6752866" y="2944868"/>
                </a:lnTo>
                <a:close/>
                <a:moveTo>
                  <a:pt x="6697836" y="2944868"/>
                </a:moveTo>
                <a:lnTo>
                  <a:pt x="6697836" y="2948105"/>
                </a:lnTo>
                <a:lnTo>
                  <a:pt x="6699994" y="2945947"/>
                </a:lnTo>
                <a:lnTo>
                  <a:pt x="6699994" y="2944868"/>
                </a:lnTo>
                <a:close/>
                <a:moveTo>
                  <a:pt x="6661150" y="2944868"/>
                </a:moveTo>
                <a:lnTo>
                  <a:pt x="6661150" y="2945947"/>
                </a:lnTo>
                <a:lnTo>
                  <a:pt x="6664387" y="2949184"/>
                </a:lnTo>
                <a:lnTo>
                  <a:pt x="6664387" y="2944868"/>
                </a:lnTo>
                <a:close/>
                <a:moveTo>
                  <a:pt x="6651439" y="2944868"/>
                </a:moveTo>
                <a:lnTo>
                  <a:pt x="6651439" y="2945947"/>
                </a:lnTo>
                <a:lnTo>
                  <a:pt x="6653597" y="2945947"/>
                </a:lnTo>
                <a:lnTo>
                  <a:pt x="6653597" y="2944868"/>
                </a:lnTo>
                <a:close/>
                <a:moveTo>
                  <a:pt x="6642807" y="2944868"/>
                </a:moveTo>
                <a:lnTo>
                  <a:pt x="6642807" y="2947026"/>
                </a:lnTo>
                <a:lnTo>
                  <a:pt x="6646044" y="2947026"/>
                </a:lnTo>
                <a:lnTo>
                  <a:pt x="6646044" y="2944868"/>
                </a:lnTo>
                <a:close/>
                <a:moveTo>
                  <a:pt x="574960" y="2944008"/>
                </a:moveTo>
                <a:lnTo>
                  <a:pt x="574960" y="2947110"/>
                </a:lnTo>
                <a:lnTo>
                  <a:pt x="578062" y="2950212"/>
                </a:lnTo>
                <a:lnTo>
                  <a:pt x="579141" y="2950212"/>
                </a:lnTo>
                <a:lnTo>
                  <a:pt x="579141" y="2946166"/>
                </a:lnTo>
                <a:lnTo>
                  <a:pt x="577118" y="2944008"/>
                </a:lnTo>
                <a:close/>
                <a:moveTo>
                  <a:pt x="715365" y="2943064"/>
                </a:moveTo>
                <a:lnTo>
                  <a:pt x="712263" y="2946166"/>
                </a:lnTo>
                <a:lnTo>
                  <a:pt x="712263" y="2949133"/>
                </a:lnTo>
                <a:lnTo>
                  <a:pt x="713342" y="2949133"/>
                </a:lnTo>
                <a:lnTo>
                  <a:pt x="715365" y="2945087"/>
                </a:lnTo>
                <a:close/>
                <a:moveTo>
                  <a:pt x="3086053" y="2942255"/>
                </a:moveTo>
                <a:lnTo>
                  <a:pt x="3086053" y="2943334"/>
                </a:lnTo>
                <a:lnTo>
                  <a:pt x="3095764" y="2949808"/>
                </a:lnTo>
                <a:lnTo>
                  <a:pt x="3095764" y="2948729"/>
                </a:lnTo>
                <a:lnTo>
                  <a:pt x="3087132" y="2942255"/>
                </a:lnTo>
                <a:close/>
                <a:moveTo>
                  <a:pt x="3595733" y="2941580"/>
                </a:moveTo>
                <a:lnTo>
                  <a:pt x="3595733" y="2942659"/>
                </a:lnTo>
                <a:lnTo>
                  <a:pt x="3597891" y="2942659"/>
                </a:lnTo>
                <a:lnTo>
                  <a:pt x="3597891" y="2941580"/>
                </a:lnTo>
                <a:close/>
                <a:moveTo>
                  <a:pt x="3194492" y="2941176"/>
                </a:moveTo>
                <a:lnTo>
                  <a:pt x="3194492" y="2944413"/>
                </a:lnTo>
                <a:lnTo>
                  <a:pt x="3196650" y="2942255"/>
                </a:lnTo>
                <a:lnTo>
                  <a:pt x="3195571" y="2941176"/>
                </a:lnTo>
                <a:close/>
                <a:moveTo>
                  <a:pt x="1128746" y="2940231"/>
                </a:moveTo>
                <a:lnTo>
                  <a:pt x="1128746" y="2941310"/>
                </a:lnTo>
                <a:lnTo>
                  <a:pt x="1133062" y="2941310"/>
                </a:lnTo>
                <a:lnTo>
                  <a:pt x="1133062" y="2940231"/>
                </a:lnTo>
                <a:close/>
                <a:moveTo>
                  <a:pt x="8706937" y="2939962"/>
                </a:moveTo>
                <a:lnTo>
                  <a:pt x="8706937" y="2941041"/>
                </a:lnTo>
                <a:lnTo>
                  <a:pt x="8709095" y="2941041"/>
                </a:lnTo>
                <a:lnTo>
                  <a:pt x="8709095" y="2939962"/>
                </a:lnTo>
                <a:close/>
                <a:moveTo>
                  <a:pt x="8136562" y="2939422"/>
                </a:moveTo>
                <a:lnTo>
                  <a:pt x="8136562" y="2941580"/>
                </a:lnTo>
                <a:lnTo>
                  <a:pt x="8138720" y="2943738"/>
                </a:lnTo>
                <a:lnTo>
                  <a:pt x="8138720" y="2941580"/>
                </a:lnTo>
                <a:close/>
                <a:moveTo>
                  <a:pt x="723593" y="2938883"/>
                </a:moveTo>
                <a:cubicBezTo>
                  <a:pt x="723593" y="2944008"/>
                  <a:pt x="721210" y="2947110"/>
                  <a:pt x="716444" y="2948189"/>
                </a:cubicBezTo>
                <a:lnTo>
                  <a:pt x="716444" y="2949133"/>
                </a:lnTo>
                <a:lnTo>
                  <a:pt x="722515" y="2950212"/>
                </a:lnTo>
                <a:lnTo>
                  <a:pt x="721570" y="2949133"/>
                </a:lnTo>
                <a:lnTo>
                  <a:pt x="721570" y="2948189"/>
                </a:lnTo>
                <a:lnTo>
                  <a:pt x="724537" y="2943064"/>
                </a:lnTo>
                <a:lnTo>
                  <a:pt x="724537" y="2938883"/>
                </a:lnTo>
                <a:close/>
                <a:moveTo>
                  <a:pt x="6763656" y="2938394"/>
                </a:moveTo>
                <a:lnTo>
                  <a:pt x="6763656" y="2939473"/>
                </a:lnTo>
                <a:lnTo>
                  <a:pt x="6765814" y="2939473"/>
                </a:lnTo>
                <a:lnTo>
                  <a:pt x="6765814" y="2938394"/>
                </a:lnTo>
                <a:close/>
                <a:moveTo>
                  <a:pt x="7673684" y="2937399"/>
                </a:moveTo>
                <a:lnTo>
                  <a:pt x="7673684" y="2939557"/>
                </a:lnTo>
                <a:cubicBezTo>
                  <a:pt x="7674223" y="2943873"/>
                  <a:pt x="7675302" y="2946031"/>
                  <a:pt x="7676921" y="2946031"/>
                </a:cubicBezTo>
                <a:lnTo>
                  <a:pt x="7678000" y="2946031"/>
                </a:lnTo>
                <a:lnTo>
                  <a:pt x="7681237" y="2942794"/>
                </a:lnTo>
                <a:lnTo>
                  <a:pt x="7681237" y="2940636"/>
                </a:lnTo>
                <a:lnTo>
                  <a:pt x="7678000" y="2937399"/>
                </a:lnTo>
                <a:close/>
                <a:moveTo>
                  <a:pt x="6801421" y="2937315"/>
                </a:moveTo>
                <a:lnTo>
                  <a:pt x="6803579" y="2937315"/>
                </a:lnTo>
                <a:lnTo>
                  <a:pt x="6803579" y="2939473"/>
                </a:lnTo>
                <a:close/>
                <a:moveTo>
                  <a:pt x="8245812" y="2937264"/>
                </a:moveTo>
                <a:lnTo>
                  <a:pt x="8243654" y="2939422"/>
                </a:lnTo>
                <a:lnTo>
                  <a:pt x="8243654" y="2944817"/>
                </a:lnTo>
                <a:lnTo>
                  <a:pt x="8257680" y="2948054"/>
                </a:lnTo>
                <a:lnTo>
                  <a:pt x="8256602" y="2952370"/>
                </a:lnTo>
                <a:lnTo>
                  <a:pt x="8256602" y="2956686"/>
                </a:lnTo>
                <a:lnTo>
                  <a:pt x="8257680" y="2956686"/>
                </a:lnTo>
                <a:cubicBezTo>
                  <a:pt x="8257680" y="2952550"/>
                  <a:pt x="8258760" y="2949313"/>
                  <a:pt x="8260918" y="2946975"/>
                </a:cubicBezTo>
                <a:lnTo>
                  <a:pt x="8260918" y="2944817"/>
                </a:lnTo>
                <a:cubicBezTo>
                  <a:pt x="8257501" y="2944817"/>
                  <a:pt x="8254264" y="2942300"/>
                  <a:pt x="8251206" y="2937264"/>
                </a:cubicBezTo>
                <a:close/>
                <a:moveTo>
                  <a:pt x="7787518" y="2936320"/>
                </a:moveTo>
                <a:lnTo>
                  <a:pt x="7787518" y="2937399"/>
                </a:lnTo>
                <a:lnTo>
                  <a:pt x="7789676" y="2937399"/>
                </a:lnTo>
                <a:lnTo>
                  <a:pt x="7789676" y="2936320"/>
                </a:lnTo>
                <a:close/>
                <a:moveTo>
                  <a:pt x="3735194" y="2935106"/>
                </a:moveTo>
                <a:lnTo>
                  <a:pt x="3733036" y="2938343"/>
                </a:lnTo>
                <a:lnTo>
                  <a:pt x="3733036" y="2941580"/>
                </a:lnTo>
                <a:lnTo>
                  <a:pt x="3735194" y="2941580"/>
                </a:lnTo>
                <a:lnTo>
                  <a:pt x="3737352" y="2939422"/>
                </a:lnTo>
                <a:lnTo>
                  <a:pt x="3737352" y="2937264"/>
                </a:lnTo>
                <a:close/>
                <a:moveTo>
                  <a:pt x="5083149" y="2934567"/>
                </a:moveTo>
                <a:lnTo>
                  <a:pt x="5083149" y="2938883"/>
                </a:lnTo>
                <a:lnTo>
                  <a:pt x="5085307" y="2938883"/>
                </a:lnTo>
                <a:lnTo>
                  <a:pt x="5085307" y="2937804"/>
                </a:lnTo>
                <a:lnTo>
                  <a:pt x="5084228" y="2934567"/>
                </a:lnTo>
                <a:close/>
                <a:moveTo>
                  <a:pt x="9228621" y="2934078"/>
                </a:moveTo>
                <a:lnTo>
                  <a:pt x="9228621" y="2935157"/>
                </a:lnTo>
                <a:lnTo>
                  <a:pt x="9231858" y="2935157"/>
                </a:lnTo>
                <a:lnTo>
                  <a:pt x="9231858" y="2934078"/>
                </a:lnTo>
                <a:close/>
                <a:moveTo>
                  <a:pt x="727639" y="2933757"/>
                </a:moveTo>
                <a:lnTo>
                  <a:pt x="727639" y="2935915"/>
                </a:lnTo>
                <a:lnTo>
                  <a:pt x="728718" y="2935915"/>
                </a:lnTo>
                <a:lnTo>
                  <a:pt x="728718" y="2933757"/>
                </a:lnTo>
                <a:close/>
                <a:moveTo>
                  <a:pt x="5178911" y="2933488"/>
                </a:moveTo>
                <a:lnTo>
                  <a:pt x="5178911" y="2934567"/>
                </a:lnTo>
                <a:lnTo>
                  <a:pt x="5182148" y="2935646"/>
                </a:lnTo>
                <a:lnTo>
                  <a:pt x="5183227" y="2935646"/>
                </a:lnTo>
                <a:lnTo>
                  <a:pt x="5183227" y="2934567"/>
                </a:lnTo>
                <a:lnTo>
                  <a:pt x="5179990" y="2933488"/>
                </a:lnTo>
                <a:close/>
                <a:moveTo>
                  <a:pt x="5068043" y="2933488"/>
                </a:moveTo>
                <a:lnTo>
                  <a:pt x="5068043" y="2934567"/>
                </a:lnTo>
                <a:lnTo>
                  <a:pt x="5070201" y="2934567"/>
                </a:lnTo>
                <a:lnTo>
                  <a:pt x="5070201" y="2933488"/>
                </a:lnTo>
                <a:close/>
                <a:moveTo>
                  <a:pt x="5064806" y="2933488"/>
                </a:moveTo>
                <a:lnTo>
                  <a:pt x="5064806" y="2934567"/>
                </a:lnTo>
                <a:lnTo>
                  <a:pt x="5066964" y="2934567"/>
                </a:lnTo>
                <a:lnTo>
                  <a:pt x="5066964" y="2933488"/>
                </a:lnTo>
                <a:close/>
                <a:moveTo>
                  <a:pt x="6706468" y="2932999"/>
                </a:moveTo>
                <a:lnTo>
                  <a:pt x="6706468" y="2935157"/>
                </a:lnTo>
                <a:lnTo>
                  <a:pt x="6709705" y="2935157"/>
                </a:lnTo>
                <a:lnTo>
                  <a:pt x="6709705" y="2934078"/>
                </a:lnTo>
                <a:close/>
                <a:moveTo>
                  <a:pt x="3186939" y="2932678"/>
                </a:moveTo>
                <a:cubicBezTo>
                  <a:pt x="3183702" y="2934117"/>
                  <a:pt x="3181904" y="2935556"/>
                  <a:pt x="3181544" y="2936994"/>
                </a:cubicBezTo>
                <a:lnTo>
                  <a:pt x="3185860" y="2941176"/>
                </a:lnTo>
                <a:lnTo>
                  <a:pt x="3191255" y="2934836"/>
                </a:lnTo>
                <a:close/>
                <a:moveTo>
                  <a:pt x="6625543" y="2931920"/>
                </a:moveTo>
                <a:lnTo>
                  <a:pt x="6625543" y="2934078"/>
                </a:lnTo>
                <a:lnTo>
                  <a:pt x="6626622" y="2934078"/>
                </a:lnTo>
                <a:lnTo>
                  <a:pt x="6626622" y="2931920"/>
                </a:lnTo>
                <a:close/>
                <a:moveTo>
                  <a:pt x="3199887" y="2931599"/>
                </a:moveTo>
                <a:lnTo>
                  <a:pt x="3193413" y="2933757"/>
                </a:lnTo>
                <a:lnTo>
                  <a:pt x="3195571" y="2939017"/>
                </a:lnTo>
                <a:lnTo>
                  <a:pt x="3200966" y="2933757"/>
                </a:lnTo>
                <a:lnTo>
                  <a:pt x="3200966" y="2931599"/>
                </a:lnTo>
                <a:close/>
                <a:moveTo>
                  <a:pt x="9218775" y="2929762"/>
                </a:moveTo>
                <a:lnTo>
                  <a:pt x="9218775" y="2930841"/>
                </a:lnTo>
                <a:cubicBezTo>
                  <a:pt x="9221653" y="2936416"/>
                  <a:pt x="9224575" y="2940013"/>
                  <a:pt x="9227542" y="2941631"/>
                </a:cubicBezTo>
                <a:lnTo>
                  <a:pt x="9228621" y="2941631"/>
                </a:lnTo>
                <a:cubicBezTo>
                  <a:pt x="9228621" y="2933719"/>
                  <a:pt x="9226059" y="2929762"/>
                  <a:pt x="9220933" y="2929762"/>
                </a:cubicBezTo>
                <a:close/>
                <a:moveTo>
                  <a:pt x="717389" y="2929711"/>
                </a:moveTo>
                <a:lnTo>
                  <a:pt x="715365" y="2932813"/>
                </a:lnTo>
                <a:lnTo>
                  <a:pt x="715365" y="2938883"/>
                </a:lnTo>
                <a:lnTo>
                  <a:pt x="717389" y="2941041"/>
                </a:lnTo>
                <a:lnTo>
                  <a:pt x="718469" y="2935915"/>
                </a:lnTo>
                <a:lnTo>
                  <a:pt x="717389" y="2934836"/>
                </a:lnTo>
                <a:lnTo>
                  <a:pt x="717389" y="2933757"/>
                </a:lnTo>
                <a:lnTo>
                  <a:pt x="719412" y="2930790"/>
                </a:lnTo>
                <a:lnTo>
                  <a:pt x="718469" y="2929711"/>
                </a:lnTo>
                <a:close/>
                <a:moveTo>
                  <a:pt x="5175674" y="2929172"/>
                </a:moveTo>
                <a:lnTo>
                  <a:pt x="5175674" y="2931330"/>
                </a:lnTo>
                <a:lnTo>
                  <a:pt x="5176753" y="2931330"/>
                </a:lnTo>
                <a:lnTo>
                  <a:pt x="5176753" y="2929172"/>
                </a:lnTo>
                <a:close/>
                <a:moveTo>
                  <a:pt x="5076675" y="2929172"/>
                </a:moveTo>
                <a:lnTo>
                  <a:pt x="5076675" y="2930251"/>
                </a:lnTo>
                <a:lnTo>
                  <a:pt x="5079912" y="2930251"/>
                </a:lnTo>
                <a:lnTo>
                  <a:pt x="5079912" y="2929172"/>
                </a:lnTo>
                <a:close/>
                <a:moveTo>
                  <a:pt x="3096843" y="2927283"/>
                </a:moveTo>
                <a:lnTo>
                  <a:pt x="3096843" y="2929441"/>
                </a:lnTo>
                <a:lnTo>
                  <a:pt x="3100080" y="2929441"/>
                </a:lnTo>
                <a:lnTo>
                  <a:pt x="3100080" y="2927283"/>
                </a:lnTo>
                <a:close/>
                <a:moveTo>
                  <a:pt x="2571788" y="2925539"/>
                </a:moveTo>
                <a:lnTo>
                  <a:pt x="2568552" y="2928776"/>
                </a:lnTo>
                <a:lnTo>
                  <a:pt x="2568552" y="2929855"/>
                </a:lnTo>
                <a:lnTo>
                  <a:pt x="2570709" y="2932013"/>
                </a:lnTo>
                <a:lnTo>
                  <a:pt x="2575026" y="2926618"/>
                </a:lnTo>
                <a:lnTo>
                  <a:pt x="2575026" y="2925539"/>
                </a:lnTo>
                <a:close/>
                <a:moveTo>
                  <a:pt x="9219854" y="2925446"/>
                </a:moveTo>
                <a:lnTo>
                  <a:pt x="9219854" y="2926525"/>
                </a:lnTo>
                <a:lnTo>
                  <a:pt x="9222012" y="2926525"/>
                </a:lnTo>
                <a:lnTo>
                  <a:pt x="9222012" y="2925446"/>
                </a:lnTo>
                <a:close/>
                <a:moveTo>
                  <a:pt x="2687917" y="2924460"/>
                </a:moveTo>
                <a:cubicBezTo>
                  <a:pt x="2685220" y="2926079"/>
                  <a:pt x="2679824" y="2927517"/>
                  <a:pt x="2671731" y="2928776"/>
                </a:cubicBezTo>
                <a:lnTo>
                  <a:pt x="2676048" y="2948333"/>
                </a:lnTo>
                <a:lnTo>
                  <a:pt x="2676048" y="2949412"/>
                </a:lnTo>
                <a:lnTo>
                  <a:pt x="2673889" y="2958179"/>
                </a:lnTo>
                <a:cubicBezTo>
                  <a:pt x="2674429" y="2961057"/>
                  <a:pt x="2680588" y="2963934"/>
                  <a:pt x="2692367" y="2966811"/>
                </a:cubicBezTo>
                <a:lnTo>
                  <a:pt x="2697762" y="2961416"/>
                </a:lnTo>
                <a:lnTo>
                  <a:pt x="2692367" y="2955886"/>
                </a:lnTo>
                <a:lnTo>
                  <a:pt x="2692367" y="2953728"/>
                </a:lnTo>
                <a:cubicBezTo>
                  <a:pt x="2692367" y="2951031"/>
                  <a:pt x="2694166" y="2947794"/>
                  <a:pt x="2697762" y="2944017"/>
                </a:cubicBezTo>
                <a:lnTo>
                  <a:pt x="2692367" y="2933092"/>
                </a:lnTo>
                <a:lnTo>
                  <a:pt x="2694526" y="2926618"/>
                </a:lnTo>
                <a:lnTo>
                  <a:pt x="2693446" y="2926618"/>
                </a:lnTo>
                <a:close/>
                <a:moveTo>
                  <a:pt x="2614139" y="2924460"/>
                </a:moveTo>
                <a:cubicBezTo>
                  <a:pt x="2613062" y="2927338"/>
                  <a:pt x="2610498" y="2928776"/>
                  <a:pt x="2606453" y="2928776"/>
                </a:cubicBezTo>
                <a:lnTo>
                  <a:pt x="2605373" y="2927697"/>
                </a:lnTo>
                <a:cubicBezTo>
                  <a:pt x="2605373" y="2929855"/>
                  <a:pt x="2603934" y="2930934"/>
                  <a:pt x="2601058" y="2930934"/>
                </a:cubicBezTo>
                <a:lnTo>
                  <a:pt x="2601058" y="2936464"/>
                </a:lnTo>
                <a:lnTo>
                  <a:pt x="2599978" y="2937543"/>
                </a:lnTo>
                <a:lnTo>
                  <a:pt x="2599978" y="2938622"/>
                </a:lnTo>
                <a:cubicBezTo>
                  <a:pt x="2603575" y="2940421"/>
                  <a:pt x="2605373" y="2943298"/>
                  <a:pt x="2605373" y="2947254"/>
                </a:cubicBezTo>
                <a:lnTo>
                  <a:pt x="2604294" y="2948333"/>
                </a:lnTo>
                <a:lnTo>
                  <a:pt x="2602136" y="2948333"/>
                </a:lnTo>
                <a:lnTo>
                  <a:pt x="2601058" y="2947254"/>
                </a:lnTo>
                <a:lnTo>
                  <a:pt x="2599978" y="2947254"/>
                </a:lnTo>
                <a:lnTo>
                  <a:pt x="2598899" y="2948333"/>
                </a:lnTo>
                <a:lnTo>
                  <a:pt x="2598899" y="2949412"/>
                </a:lnTo>
                <a:cubicBezTo>
                  <a:pt x="2603216" y="2952290"/>
                  <a:pt x="2605373" y="2954852"/>
                  <a:pt x="2605373" y="2957100"/>
                </a:cubicBezTo>
                <a:lnTo>
                  <a:pt x="2604294" y="2958179"/>
                </a:lnTo>
                <a:lnTo>
                  <a:pt x="2604294" y="2959258"/>
                </a:lnTo>
                <a:cubicBezTo>
                  <a:pt x="2604833" y="2962136"/>
                  <a:pt x="2607755" y="2963574"/>
                  <a:pt x="2613062" y="2963574"/>
                </a:cubicBezTo>
                <a:lnTo>
                  <a:pt x="2622771" y="2962495"/>
                </a:lnTo>
                <a:lnTo>
                  <a:pt x="2620613" y="2954807"/>
                </a:lnTo>
                <a:cubicBezTo>
                  <a:pt x="2621693" y="2949772"/>
                  <a:pt x="2623131" y="2947254"/>
                  <a:pt x="2624930" y="2947254"/>
                </a:cubicBezTo>
                <a:cubicBezTo>
                  <a:pt x="2624930" y="2943837"/>
                  <a:pt x="2623131" y="2939476"/>
                  <a:pt x="2619535" y="2934171"/>
                </a:cubicBezTo>
                <a:lnTo>
                  <a:pt x="2621693" y="2925539"/>
                </a:lnTo>
                <a:lnTo>
                  <a:pt x="2620613" y="2925539"/>
                </a:lnTo>
                <a:close/>
                <a:moveTo>
                  <a:pt x="3192334" y="2924181"/>
                </a:moveTo>
                <a:lnTo>
                  <a:pt x="3192334" y="2927283"/>
                </a:lnTo>
                <a:lnTo>
                  <a:pt x="3194492" y="2929441"/>
                </a:lnTo>
                <a:lnTo>
                  <a:pt x="3196650" y="2929441"/>
                </a:lnTo>
                <a:close/>
                <a:moveTo>
                  <a:pt x="709162" y="2920540"/>
                </a:moveTo>
                <a:lnTo>
                  <a:pt x="707138" y="2922563"/>
                </a:lnTo>
                <a:lnTo>
                  <a:pt x="707138" y="2924586"/>
                </a:lnTo>
                <a:lnTo>
                  <a:pt x="712263" y="2924586"/>
                </a:lnTo>
                <a:lnTo>
                  <a:pt x="712263" y="2923642"/>
                </a:lnTo>
                <a:lnTo>
                  <a:pt x="711319" y="2920540"/>
                </a:lnTo>
                <a:close/>
                <a:moveTo>
                  <a:pt x="5587569" y="2920000"/>
                </a:moveTo>
                <a:lnTo>
                  <a:pt x="5585411" y="2922158"/>
                </a:lnTo>
                <a:lnTo>
                  <a:pt x="5585411" y="2925260"/>
                </a:lnTo>
                <a:lnTo>
                  <a:pt x="5587569" y="2925260"/>
                </a:lnTo>
                <a:lnTo>
                  <a:pt x="5590806" y="2922158"/>
                </a:lnTo>
                <a:close/>
                <a:moveTo>
                  <a:pt x="3188018" y="2919865"/>
                </a:moveTo>
                <a:lnTo>
                  <a:pt x="3188018" y="2920944"/>
                </a:lnTo>
                <a:lnTo>
                  <a:pt x="3206227" y="2925125"/>
                </a:lnTo>
                <a:lnTo>
                  <a:pt x="3207306" y="2925125"/>
                </a:lnTo>
                <a:lnTo>
                  <a:pt x="3207306" y="2924181"/>
                </a:lnTo>
                <a:lnTo>
                  <a:pt x="3189097" y="2919865"/>
                </a:lnTo>
                <a:close/>
                <a:moveTo>
                  <a:pt x="5165962" y="2919595"/>
                </a:moveTo>
                <a:lnTo>
                  <a:pt x="5174595" y="2927014"/>
                </a:lnTo>
                <a:lnTo>
                  <a:pt x="5174595" y="2925935"/>
                </a:lnTo>
                <a:cubicBezTo>
                  <a:pt x="5171717" y="2921709"/>
                  <a:pt x="5168840" y="2919595"/>
                  <a:pt x="5165962" y="2919595"/>
                </a:cubicBezTo>
                <a:close/>
                <a:moveTo>
                  <a:pt x="720492" y="2919461"/>
                </a:moveTo>
                <a:lnTo>
                  <a:pt x="719412" y="2924586"/>
                </a:lnTo>
                <a:lnTo>
                  <a:pt x="720492" y="2924586"/>
                </a:lnTo>
                <a:lnTo>
                  <a:pt x="719412" y="2925665"/>
                </a:lnTo>
                <a:lnTo>
                  <a:pt x="719412" y="2927688"/>
                </a:lnTo>
                <a:lnTo>
                  <a:pt x="720492" y="2927688"/>
                </a:lnTo>
                <a:lnTo>
                  <a:pt x="720492" y="2925665"/>
                </a:lnTo>
                <a:lnTo>
                  <a:pt x="721570" y="2925665"/>
                </a:lnTo>
                <a:lnTo>
                  <a:pt x="720492" y="2924586"/>
                </a:lnTo>
                <a:lnTo>
                  <a:pt x="720492" y="2923642"/>
                </a:lnTo>
                <a:lnTo>
                  <a:pt x="721570" y="2920540"/>
                </a:lnTo>
                <a:lnTo>
                  <a:pt x="721570" y="2919461"/>
                </a:lnTo>
                <a:close/>
                <a:moveTo>
                  <a:pt x="574960" y="2919461"/>
                </a:moveTo>
                <a:lnTo>
                  <a:pt x="574960" y="2920540"/>
                </a:lnTo>
                <a:lnTo>
                  <a:pt x="577118" y="2922563"/>
                </a:lnTo>
                <a:lnTo>
                  <a:pt x="578062" y="2921484"/>
                </a:lnTo>
                <a:lnTo>
                  <a:pt x="578062" y="2920540"/>
                </a:lnTo>
                <a:lnTo>
                  <a:pt x="577118" y="2919461"/>
                </a:lnTo>
                <a:close/>
                <a:moveTo>
                  <a:pt x="8696147" y="2919326"/>
                </a:moveTo>
                <a:lnTo>
                  <a:pt x="8690617" y="2920405"/>
                </a:lnTo>
                <a:lnTo>
                  <a:pt x="8690617" y="2922563"/>
                </a:lnTo>
                <a:cubicBezTo>
                  <a:pt x="8694483" y="2922563"/>
                  <a:pt x="8697406" y="2925125"/>
                  <a:pt x="8699384" y="2930251"/>
                </a:cubicBezTo>
                <a:lnTo>
                  <a:pt x="8700463" y="2930251"/>
                </a:lnTo>
                <a:lnTo>
                  <a:pt x="8700463" y="2920405"/>
                </a:lnTo>
                <a:close/>
                <a:moveTo>
                  <a:pt x="8633295" y="2918247"/>
                </a:moveTo>
                <a:cubicBezTo>
                  <a:pt x="8641297" y="2920405"/>
                  <a:pt x="8645299" y="2922203"/>
                  <a:pt x="8645299" y="2923642"/>
                </a:cubicBezTo>
                <a:lnTo>
                  <a:pt x="8645299" y="2924721"/>
                </a:lnTo>
                <a:cubicBezTo>
                  <a:pt x="8645299" y="2926789"/>
                  <a:pt x="8640578" y="2928632"/>
                  <a:pt x="8631137" y="2930251"/>
                </a:cubicBezTo>
                <a:lnTo>
                  <a:pt x="8627900" y="2930251"/>
                </a:lnTo>
                <a:lnTo>
                  <a:pt x="8625742" y="2928093"/>
                </a:lnTo>
                <a:cubicBezTo>
                  <a:pt x="8627180" y="2921529"/>
                  <a:pt x="8629698" y="2918247"/>
                  <a:pt x="8633295" y="2918247"/>
                </a:cubicBezTo>
                <a:close/>
                <a:moveTo>
                  <a:pt x="8136562" y="2917842"/>
                </a:moveTo>
                <a:lnTo>
                  <a:pt x="8131167" y="2922158"/>
                </a:lnTo>
                <a:cubicBezTo>
                  <a:pt x="8132246" y="2925035"/>
                  <a:pt x="8133325" y="2926474"/>
                  <a:pt x="8134404" y="2926474"/>
                </a:cubicBezTo>
                <a:lnTo>
                  <a:pt x="8140878" y="2926474"/>
                </a:lnTo>
                <a:lnTo>
                  <a:pt x="8140878" y="2921079"/>
                </a:lnTo>
                <a:lnTo>
                  <a:pt x="8137641" y="2917842"/>
                </a:lnTo>
                <a:close/>
                <a:moveTo>
                  <a:pt x="9125576" y="2917758"/>
                </a:moveTo>
                <a:cubicBezTo>
                  <a:pt x="9123958" y="2917758"/>
                  <a:pt x="9122879" y="2919602"/>
                  <a:pt x="9122339" y="2923288"/>
                </a:cubicBezTo>
                <a:lnTo>
                  <a:pt x="9124497" y="2923288"/>
                </a:lnTo>
                <a:lnTo>
                  <a:pt x="9126655" y="2920995"/>
                </a:lnTo>
                <a:close/>
                <a:moveTo>
                  <a:pt x="5161781" y="2917437"/>
                </a:moveTo>
                <a:lnTo>
                  <a:pt x="5161781" y="2918516"/>
                </a:lnTo>
                <a:lnTo>
                  <a:pt x="5163939" y="2918516"/>
                </a:lnTo>
                <a:lnTo>
                  <a:pt x="5163939" y="2917437"/>
                </a:lnTo>
                <a:close/>
                <a:moveTo>
                  <a:pt x="8808633" y="2916089"/>
                </a:moveTo>
                <a:lnTo>
                  <a:pt x="8808633" y="2918247"/>
                </a:lnTo>
                <a:lnTo>
                  <a:pt x="8814028" y="2919326"/>
                </a:lnTo>
                <a:lnTo>
                  <a:pt x="8814028" y="2917168"/>
                </a:lnTo>
                <a:close/>
                <a:moveTo>
                  <a:pt x="1144931" y="2915549"/>
                </a:moveTo>
                <a:lnTo>
                  <a:pt x="1141694" y="2916628"/>
                </a:lnTo>
                <a:lnTo>
                  <a:pt x="1141694" y="2920944"/>
                </a:lnTo>
                <a:lnTo>
                  <a:pt x="1144931" y="2924181"/>
                </a:lnTo>
                <a:lnTo>
                  <a:pt x="1147089" y="2924181"/>
                </a:lnTo>
                <a:lnTo>
                  <a:pt x="1149112" y="2922023"/>
                </a:lnTo>
                <a:lnTo>
                  <a:pt x="1149112" y="2918786"/>
                </a:lnTo>
                <a:cubicBezTo>
                  <a:pt x="1149112" y="2917707"/>
                  <a:pt x="1147717" y="2916628"/>
                  <a:pt x="1144931" y="2915549"/>
                </a:cubicBezTo>
                <a:close/>
                <a:moveTo>
                  <a:pt x="5707204" y="2914605"/>
                </a:moveTo>
                <a:lnTo>
                  <a:pt x="5707204" y="2916763"/>
                </a:lnTo>
                <a:lnTo>
                  <a:pt x="5708283" y="2916763"/>
                </a:lnTo>
                <a:lnTo>
                  <a:pt x="5708283" y="2914605"/>
                </a:lnTo>
                <a:close/>
                <a:moveTo>
                  <a:pt x="4758871" y="2914019"/>
                </a:moveTo>
                <a:cubicBezTo>
                  <a:pt x="4758871" y="2915638"/>
                  <a:pt x="4755994" y="2918470"/>
                  <a:pt x="4750239" y="2922516"/>
                </a:cubicBezTo>
                <a:lnTo>
                  <a:pt x="4751318" y="2922516"/>
                </a:lnTo>
                <a:cubicBezTo>
                  <a:pt x="4756353" y="2920358"/>
                  <a:pt x="4759950" y="2917526"/>
                  <a:pt x="4762108" y="2914019"/>
                </a:cubicBezTo>
                <a:close/>
                <a:moveTo>
                  <a:pt x="7692971" y="2913796"/>
                </a:moveTo>
                <a:lnTo>
                  <a:pt x="7695129" y="2915954"/>
                </a:lnTo>
                <a:lnTo>
                  <a:pt x="7696208" y="2915954"/>
                </a:lnTo>
                <a:lnTo>
                  <a:pt x="7694050" y="2913796"/>
                </a:lnTo>
                <a:close/>
                <a:moveTo>
                  <a:pt x="9120181" y="2913442"/>
                </a:moveTo>
                <a:lnTo>
                  <a:pt x="9120181" y="2915600"/>
                </a:lnTo>
                <a:lnTo>
                  <a:pt x="9121260" y="2915600"/>
                </a:lnTo>
                <a:lnTo>
                  <a:pt x="9121260" y="2913442"/>
                </a:lnTo>
                <a:close/>
                <a:moveTo>
                  <a:pt x="8620347" y="2912852"/>
                </a:moveTo>
                <a:lnTo>
                  <a:pt x="8620347" y="2913931"/>
                </a:lnTo>
                <a:lnTo>
                  <a:pt x="8622505" y="2913931"/>
                </a:lnTo>
                <a:lnTo>
                  <a:pt x="8622505" y="2912852"/>
                </a:lnTo>
                <a:close/>
                <a:moveTo>
                  <a:pt x="8616031" y="2912852"/>
                </a:moveTo>
                <a:lnTo>
                  <a:pt x="8616031" y="2913931"/>
                </a:lnTo>
                <a:lnTo>
                  <a:pt x="8617110" y="2915010"/>
                </a:lnTo>
                <a:lnTo>
                  <a:pt x="8619268" y="2915010"/>
                </a:lnTo>
                <a:lnTo>
                  <a:pt x="8619268" y="2913931"/>
                </a:lnTo>
                <a:close/>
                <a:moveTo>
                  <a:pt x="7597344" y="2912717"/>
                </a:moveTo>
                <a:lnTo>
                  <a:pt x="7596265" y="2918112"/>
                </a:lnTo>
                <a:lnTo>
                  <a:pt x="7596265" y="2919191"/>
                </a:lnTo>
                <a:lnTo>
                  <a:pt x="7597344" y="2918112"/>
                </a:lnTo>
                <a:lnTo>
                  <a:pt x="7598423" y="2918112"/>
                </a:lnTo>
                <a:lnTo>
                  <a:pt x="7597344" y="2917033"/>
                </a:lnTo>
                <a:lnTo>
                  <a:pt x="7597344" y="2915954"/>
                </a:lnTo>
                <a:lnTo>
                  <a:pt x="7598423" y="2914875"/>
                </a:lnTo>
                <a:lnTo>
                  <a:pt x="7598423" y="2912717"/>
                </a:lnTo>
                <a:close/>
                <a:moveTo>
                  <a:pt x="2573946" y="2911377"/>
                </a:moveTo>
                <a:lnTo>
                  <a:pt x="2572869" y="2916907"/>
                </a:lnTo>
                <a:lnTo>
                  <a:pt x="2573946" y="2917986"/>
                </a:lnTo>
                <a:lnTo>
                  <a:pt x="2575026" y="2917986"/>
                </a:lnTo>
                <a:lnTo>
                  <a:pt x="2577183" y="2914614"/>
                </a:lnTo>
                <a:lnTo>
                  <a:pt x="2577183" y="2911377"/>
                </a:lnTo>
                <a:close/>
                <a:moveTo>
                  <a:pt x="5071280" y="2910963"/>
                </a:moveTo>
                <a:lnTo>
                  <a:pt x="5080991" y="2914200"/>
                </a:lnTo>
                <a:lnTo>
                  <a:pt x="5080991" y="2915279"/>
                </a:lnTo>
                <a:lnTo>
                  <a:pt x="5079912" y="2921753"/>
                </a:lnTo>
                <a:lnTo>
                  <a:pt x="5085307" y="2927014"/>
                </a:lnTo>
                <a:lnTo>
                  <a:pt x="5084228" y="2928093"/>
                </a:lnTo>
                <a:lnTo>
                  <a:pt x="5085307" y="2931330"/>
                </a:lnTo>
                <a:lnTo>
                  <a:pt x="5087465" y="2931330"/>
                </a:lnTo>
                <a:lnTo>
                  <a:pt x="5087465" y="2929172"/>
                </a:lnTo>
                <a:cubicBezTo>
                  <a:pt x="5091781" y="2931150"/>
                  <a:pt x="5093939" y="2935826"/>
                  <a:pt x="5093939" y="2943199"/>
                </a:cubicBezTo>
                <a:lnTo>
                  <a:pt x="5089623" y="2951831"/>
                </a:lnTo>
                <a:lnTo>
                  <a:pt x="5091781" y="2960463"/>
                </a:lnTo>
                <a:lnTo>
                  <a:pt x="5091781" y="2961542"/>
                </a:lnTo>
                <a:cubicBezTo>
                  <a:pt x="5090702" y="2973680"/>
                  <a:pt x="5086386" y="2979750"/>
                  <a:pt x="5078833" y="2979750"/>
                </a:cubicBezTo>
                <a:cubicBezTo>
                  <a:pt x="5076675" y="2979750"/>
                  <a:pt x="5075596" y="2980469"/>
                  <a:pt x="5075596" y="2981908"/>
                </a:cubicBezTo>
                <a:lnTo>
                  <a:pt x="5075596" y="2982987"/>
                </a:lnTo>
                <a:lnTo>
                  <a:pt x="5077754" y="2986224"/>
                </a:lnTo>
                <a:lnTo>
                  <a:pt x="5077754" y="2987303"/>
                </a:lnTo>
                <a:cubicBezTo>
                  <a:pt x="5077754" y="2988742"/>
                  <a:pt x="5075596" y="2989461"/>
                  <a:pt x="5071280" y="2989461"/>
                </a:cubicBezTo>
                <a:lnTo>
                  <a:pt x="5071280" y="2990540"/>
                </a:lnTo>
                <a:cubicBezTo>
                  <a:pt x="5051229" y="2989821"/>
                  <a:pt x="5041203" y="2986584"/>
                  <a:pt x="5041203" y="2980829"/>
                </a:cubicBezTo>
                <a:cubicBezTo>
                  <a:pt x="5039405" y="2980829"/>
                  <a:pt x="5037606" y="2977997"/>
                  <a:pt x="5035808" y="2972332"/>
                </a:cubicBezTo>
                <a:lnTo>
                  <a:pt x="5036887" y="2971253"/>
                </a:lnTo>
                <a:lnTo>
                  <a:pt x="5036887" y="2970174"/>
                </a:lnTo>
                <a:lnTo>
                  <a:pt x="5035808" y="2966937"/>
                </a:lnTo>
                <a:cubicBezTo>
                  <a:pt x="5037247" y="2964959"/>
                  <a:pt x="5038326" y="2960283"/>
                  <a:pt x="5039045" y="2952910"/>
                </a:cubicBezTo>
                <a:lnTo>
                  <a:pt x="5048756" y="2943199"/>
                </a:lnTo>
                <a:cubicBezTo>
                  <a:pt x="5061614" y="2936545"/>
                  <a:pt x="5068043" y="2928318"/>
                  <a:pt x="5068043" y="2918516"/>
                </a:cubicBezTo>
                <a:cubicBezTo>
                  <a:pt x="5068043" y="2913481"/>
                  <a:pt x="5069122" y="2910963"/>
                  <a:pt x="5071280" y="2910963"/>
                </a:cubicBezTo>
                <a:close/>
                <a:moveTo>
                  <a:pt x="7609213" y="2910559"/>
                </a:moveTo>
                <a:lnTo>
                  <a:pt x="7609213" y="2911638"/>
                </a:lnTo>
                <a:lnTo>
                  <a:pt x="7611371" y="2911638"/>
                </a:lnTo>
                <a:lnTo>
                  <a:pt x="7611371" y="2910559"/>
                </a:lnTo>
                <a:close/>
                <a:moveTo>
                  <a:pt x="3587101" y="2910289"/>
                </a:moveTo>
                <a:lnTo>
                  <a:pt x="3587101" y="2912447"/>
                </a:lnTo>
                <a:lnTo>
                  <a:pt x="3588180" y="2912447"/>
                </a:lnTo>
                <a:lnTo>
                  <a:pt x="3588180" y="2910289"/>
                </a:lnTo>
                <a:close/>
                <a:moveTo>
                  <a:pt x="3080792" y="2910154"/>
                </a:moveTo>
                <a:lnTo>
                  <a:pt x="3080792" y="2911233"/>
                </a:lnTo>
                <a:lnTo>
                  <a:pt x="3082816" y="2911233"/>
                </a:lnTo>
                <a:lnTo>
                  <a:pt x="3082816" y="2910154"/>
                </a:lnTo>
                <a:close/>
                <a:moveTo>
                  <a:pt x="4769661" y="2909703"/>
                </a:moveTo>
                <a:cubicBezTo>
                  <a:pt x="4769661" y="2914648"/>
                  <a:pt x="4768582" y="2917121"/>
                  <a:pt x="4766424" y="2917121"/>
                </a:cubicBezTo>
                <a:lnTo>
                  <a:pt x="4768582" y="2919279"/>
                </a:lnTo>
                <a:lnTo>
                  <a:pt x="4771819" y="2910782"/>
                </a:lnTo>
                <a:lnTo>
                  <a:pt x="4770740" y="2909703"/>
                </a:lnTo>
                <a:close/>
                <a:moveTo>
                  <a:pt x="7688655" y="2909480"/>
                </a:moveTo>
                <a:lnTo>
                  <a:pt x="7688655" y="2911638"/>
                </a:lnTo>
                <a:lnTo>
                  <a:pt x="7689734" y="2911638"/>
                </a:lnTo>
                <a:lnTo>
                  <a:pt x="7689734" y="2909480"/>
                </a:lnTo>
                <a:close/>
                <a:moveTo>
                  <a:pt x="6702152" y="2909261"/>
                </a:moveTo>
                <a:lnTo>
                  <a:pt x="6702152" y="2911419"/>
                </a:lnTo>
                <a:lnTo>
                  <a:pt x="6704310" y="2909261"/>
                </a:lnTo>
                <a:close/>
                <a:moveTo>
                  <a:pt x="5230568" y="2908805"/>
                </a:moveTo>
                <a:lnTo>
                  <a:pt x="5241358" y="2908805"/>
                </a:lnTo>
                <a:cubicBezTo>
                  <a:pt x="5245494" y="2908805"/>
                  <a:pt x="5252328" y="2911683"/>
                  <a:pt x="5261859" y="2917437"/>
                </a:cubicBezTo>
                <a:cubicBezTo>
                  <a:pt x="5264197" y="2917437"/>
                  <a:pt x="5268108" y="2920270"/>
                  <a:pt x="5273593" y="2925935"/>
                </a:cubicBezTo>
                <a:cubicBezTo>
                  <a:pt x="5278629" y="2925935"/>
                  <a:pt x="5283664" y="2933128"/>
                  <a:pt x="5288699" y="2947515"/>
                </a:cubicBezTo>
                <a:cubicBezTo>
                  <a:pt x="5290857" y="2948234"/>
                  <a:pt x="5291936" y="2950392"/>
                  <a:pt x="5291936" y="2953989"/>
                </a:cubicBezTo>
                <a:lnTo>
                  <a:pt x="5291936" y="2955068"/>
                </a:lnTo>
                <a:cubicBezTo>
                  <a:pt x="5291936" y="2957226"/>
                  <a:pt x="5290498" y="2958305"/>
                  <a:pt x="5287620" y="2958305"/>
                </a:cubicBezTo>
                <a:lnTo>
                  <a:pt x="5287620" y="2961542"/>
                </a:lnTo>
                <a:cubicBezTo>
                  <a:pt x="5290498" y="2961542"/>
                  <a:pt x="5291936" y="2962261"/>
                  <a:pt x="5291936" y="2963700"/>
                </a:cubicBezTo>
                <a:cubicBezTo>
                  <a:pt x="5291936" y="2971343"/>
                  <a:pt x="5285462" y="2977052"/>
                  <a:pt x="5272514" y="2980829"/>
                </a:cubicBezTo>
                <a:lnTo>
                  <a:pt x="5268333" y="2979750"/>
                </a:lnTo>
                <a:lnTo>
                  <a:pt x="5264017" y="2980829"/>
                </a:lnTo>
                <a:cubicBezTo>
                  <a:pt x="5254666" y="2980829"/>
                  <a:pt x="5248911" y="2976918"/>
                  <a:pt x="5246753" y="2969095"/>
                </a:cubicBezTo>
                <a:lnTo>
                  <a:pt x="5245674" y="2964779"/>
                </a:lnTo>
                <a:lnTo>
                  <a:pt x="5245674" y="2961542"/>
                </a:lnTo>
                <a:lnTo>
                  <a:pt x="5249990" y="2962621"/>
                </a:lnTo>
                <a:lnTo>
                  <a:pt x="5254306" y="2959384"/>
                </a:lnTo>
                <a:lnTo>
                  <a:pt x="5253227" y="2958305"/>
                </a:lnTo>
                <a:lnTo>
                  <a:pt x="5252148" y="2958305"/>
                </a:lnTo>
                <a:lnTo>
                  <a:pt x="5249990" y="2960463"/>
                </a:lnTo>
                <a:lnTo>
                  <a:pt x="5243516" y="2955068"/>
                </a:lnTo>
                <a:lnTo>
                  <a:pt x="5243516" y="2951831"/>
                </a:lnTo>
                <a:lnTo>
                  <a:pt x="5244595" y="2947515"/>
                </a:lnTo>
                <a:cubicBezTo>
                  <a:pt x="5244595" y="2940321"/>
                  <a:pt x="5240639" y="2932049"/>
                  <a:pt x="5232726" y="2922698"/>
                </a:cubicBezTo>
                <a:cubicBezTo>
                  <a:pt x="5229849" y="2919011"/>
                  <a:pt x="5228410" y="2915819"/>
                  <a:pt x="5228410" y="2913121"/>
                </a:cubicBezTo>
                <a:lnTo>
                  <a:pt x="5228410" y="2910963"/>
                </a:lnTo>
                <a:close/>
                <a:moveTo>
                  <a:pt x="8609557" y="2908536"/>
                </a:moveTo>
                <a:lnTo>
                  <a:pt x="8609557" y="2909615"/>
                </a:lnTo>
                <a:lnTo>
                  <a:pt x="8613873" y="2910694"/>
                </a:lnTo>
                <a:lnTo>
                  <a:pt x="8613873" y="2908536"/>
                </a:lnTo>
                <a:close/>
                <a:moveTo>
                  <a:pt x="8604162" y="2908536"/>
                </a:moveTo>
                <a:lnTo>
                  <a:pt x="8604162" y="2909615"/>
                </a:lnTo>
                <a:lnTo>
                  <a:pt x="8606320" y="2909615"/>
                </a:lnTo>
                <a:lnTo>
                  <a:pt x="8606320" y="2908536"/>
                </a:lnTo>
                <a:close/>
                <a:moveTo>
                  <a:pt x="8777207" y="2907457"/>
                </a:moveTo>
                <a:lnTo>
                  <a:pt x="8775049" y="2909615"/>
                </a:lnTo>
                <a:lnTo>
                  <a:pt x="8775049" y="2910694"/>
                </a:lnTo>
                <a:lnTo>
                  <a:pt x="8782602" y="2920405"/>
                </a:lnTo>
                <a:lnTo>
                  <a:pt x="8783681" y="2920405"/>
                </a:lnTo>
                <a:lnTo>
                  <a:pt x="8786918" y="2917168"/>
                </a:lnTo>
                <a:lnTo>
                  <a:pt x="8786918" y="2916089"/>
                </a:lnTo>
                <a:close/>
                <a:moveTo>
                  <a:pt x="716444" y="2907187"/>
                </a:moveTo>
                <a:cubicBezTo>
                  <a:pt x="716444" y="2909884"/>
                  <a:pt x="714736" y="2911233"/>
                  <a:pt x="711319" y="2911233"/>
                </a:cubicBezTo>
                <a:lnTo>
                  <a:pt x="711319" y="2916358"/>
                </a:lnTo>
                <a:lnTo>
                  <a:pt x="714286" y="2916358"/>
                </a:lnTo>
                <a:lnTo>
                  <a:pt x="717389" y="2914335"/>
                </a:lnTo>
                <a:lnTo>
                  <a:pt x="719412" y="2917437"/>
                </a:lnTo>
                <a:lnTo>
                  <a:pt x="718469" y="2918516"/>
                </a:lnTo>
                <a:lnTo>
                  <a:pt x="718469" y="2919461"/>
                </a:lnTo>
                <a:lnTo>
                  <a:pt x="721570" y="2918516"/>
                </a:lnTo>
                <a:cubicBezTo>
                  <a:pt x="721570" y="2913391"/>
                  <a:pt x="719861" y="2909615"/>
                  <a:pt x="716444" y="2907187"/>
                </a:cubicBezTo>
                <a:close/>
                <a:moveTo>
                  <a:pt x="6739917" y="2907103"/>
                </a:moveTo>
                <a:lnTo>
                  <a:pt x="6739917" y="2908182"/>
                </a:lnTo>
                <a:lnTo>
                  <a:pt x="6742075" y="2908182"/>
                </a:lnTo>
                <a:lnTo>
                  <a:pt x="6742075" y="2907103"/>
                </a:lnTo>
                <a:close/>
                <a:moveTo>
                  <a:pt x="6710784" y="2907103"/>
                </a:moveTo>
                <a:lnTo>
                  <a:pt x="6707547" y="2914656"/>
                </a:lnTo>
                <a:lnTo>
                  <a:pt x="6695678" y="2914656"/>
                </a:lnTo>
                <a:cubicBezTo>
                  <a:pt x="6695678" y="2912498"/>
                  <a:pt x="6693161" y="2911419"/>
                  <a:pt x="6688125" y="2911419"/>
                </a:cubicBezTo>
                <a:lnTo>
                  <a:pt x="6687046" y="2911419"/>
                </a:lnTo>
                <a:cubicBezTo>
                  <a:pt x="6680932" y="2911419"/>
                  <a:pt x="6676616" y="2912498"/>
                  <a:pt x="6674098" y="2914656"/>
                </a:cubicBezTo>
                <a:lnTo>
                  <a:pt x="6670861" y="2914656"/>
                </a:lnTo>
                <a:cubicBezTo>
                  <a:pt x="6670861" y="2912498"/>
                  <a:pt x="6669063" y="2911419"/>
                  <a:pt x="6665466" y="2911419"/>
                </a:cubicBezTo>
                <a:lnTo>
                  <a:pt x="6661150" y="2911419"/>
                </a:lnTo>
                <a:lnTo>
                  <a:pt x="6661150" y="2914656"/>
                </a:lnTo>
                <a:lnTo>
                  <a:pt x="6648202" y="2914656"/>
                </a:lnTo>
                <a:cubicBezTo>
                  <a:pt x="6645864" y="2912858"/>
                  <a:pt x="6642627" y="2911779"/>
                  <a:pt x="6638491" y="2911419"/>
                </a:cubicBezTo>
                <a:lnTo>
                  <a:pt x="6622306" y="2912498"/>
                </a:lnTo>
                <a:lnTo>
                  <a:pt x="6620148" y="2912498"/>
                </a:lnTo>
                <a:lnTo>
                  <a:pt x="6616911" y="2914656"/>
                </a:lnTo>
                <a:lnTo>
                  <a:pt x="6610437" y="2914656"/>
                </a:lnTo>
                <a:cubicBezTo>
                  <a:pt x="6607739" y="2912498"/>
                  <a:pt x="6604502" y="2911419"/>
                  <a:pt x="6600726" y="2911419"/>
                </a:cubicBezTo>
                <a:lnTo>
                  <a:pt x="6599647" y="2911419"/>
                </a:lnTo>
                <a:cubicBezTo>
                  <a:pt x="6595870" y="2911419"/>
                  <a:pt x="6592633" y="2912498"/>
                  <a:pt x="6589936" y="2914656"/>
                </a:cubicBezTo>
                <a:lnTo>
                  <a:pt x="6586699" y="2912498"/>
                </a:lnTo>
                <a:lnTo>
                  <a:pt x="6581304" y="2912498"/>
                </a:lnTo>
                <a:lnTo>
                  <a:pt x="6581304" y="2914656"/>
                </a:lnTo>
                <a:lnTo>
                  <a:pt x="6579146" y="2914656"/>
                </a:lnTo>
                <a:cubicBezTo>
                  <a:pt x="6577707" y="2914656"/>
                  <a:pt x="6576988" y="2913577"/>
                  <a:pt x="6576988" y="2911419"/>
                </a:cubicBezTo>
                <a:lnTo>
                  <a:pt x="6574830" y="2911419"/>
                </a:lnTo>
                <a:cubicBezTo>
                  <a:pt x="6574830" y="2915016"/>
                  <a:pt x="6575909" y="2916814"/>
                  <a:pt x="6578067" y="2916814"/>
                </a:cubicBezTo>
                <a:lnTo>
                  <a:pt x="6578067" y="2920051"/>
                </a:lnTo>
                <a:lnTo>
                  <a:pt x="6574830" y="2930841"/>
                </a:lnTo>
                <a:lnTo>
                  <a:pt x="6588857" y="2931920"/>
                </a:lnTo>
                <a:lnTo>
                  <a:pt x="6593173" y="2930841"/>
                </a:lnTo>
                <a:lnTo>
                  <a:pt x="6594252" y="2931920"/>
                </a:lnTo>
                <a:lnTo>
                  <a:pt x="6598568" y="2930841"/>
                </a:lnTo>
                <a:lnTo>
                  <a:pt x="6608279" y="2931920"/>
                </a:lnTo>
                <a:lnTo>
                  <a:pt x="6614753" y="2930841"/>
                </a:lnTo>
                <a:lnTo>
                  <a:pt x="6617990" y="2934078"/>
                </a:lnTo>
                <a:cubicBezTo>
                  <a:pt x="6620867" y="2932640"/>
                  <a:pt x="6622306" y="2930841"/>
                  <a:pt x="6622306" y="2928683"/>
                </a:cubicBezTo>
                <a:lnTo>
                  <a:pt x="6623385" y="2928683"/>
                </a:lnTo>
                <a:lnTo>
                  <a:pt x="6626622" y="2930841"/>
                </a:lnTo>
                <a:lnTo>
                  <a:pt x="6628780" y="2930841"/>
                </a:lnTo>
                <a:lnTo>
                  <a:pt x="6634175" y="2929762"/>
                </a:lnTo>
                <a:lnTo>
                  <a:pt x="6649281" y="2931920"/>
                </a:lnTo>
                <a:lnTo>
                  <a:pt x="6661150" y="2930841"/>
                </a:lnTo>
                <a:lnTo>
                  <a:pt x="6678414" y="2931920"/>
                </a:lnTo>
                <a:lnTo>
                  <a:pt x="6698915" y="2928683"/>
                </a:lnTo>
                <a:cubicBezTo>
                  <a:pt x="6698915" y="2930841"/>
                  <a:pt x="6700714" y="2931920"/>
                  <a:pt x="6704310" y="2931920"/>
                </a:cubicBezTo>
                <a:lnTo>
                  <a:pt x="6711863" y="2930841"/>
                </a:lnTo>
                <a:lnTo>
                  <a:pt x="6718337" y="2931920"/>
                </a:lnTo>
                <a:lnTo>
                  <a:pt x="6722653" y="2929762"/>
                </a:lnTo>
                <a:lnTo>
                  <a:pt x="6732364" y="2930841"/>
                </a:lnTo>
                <a:lnTo>
                  <a:pt x="6735601" y="2929762"/>
                </a:lnTo>
                <a:lnTo>
                  <a:pt x="6751787" y="2931920"/>
                </a:lnTo>
                <a:lnTo>
                  <a:pt x="6756103" y="2930841"/>
                </a:lnTo>
                <a:lnTo>
                  <a:pt x="6764735" y="2930841"/>
                </a:lnTo>
                <a:lnTo>
                  <a:pt x="6767972" y="2932999"/>
                </a:lnTo>
                <a:lnTo>
                  <a:pt x="6769051" y="2931920"/>
                </a:lnTo>
                <a:lnTo>
                  <a:pt x="6770130" y="2932999"/>
                </a:lnTo>
                <a:lnTo>
                  <a:pt x="6770130" y="2942710"/>
                </a:lnTo>
                <a:lnTo>
                  <a:pt x="6767972" y="2942710"/>
                </a:lnTo>
                <a:lnTo>
                  <a:pt x="6767972" y="2965909"/>
                </a:lnTo>
                <a:lnTo>
                  <a:pt x="6770130" y="2965909"/>
                </a:lnTo>
                <a:lnTo>
                  <a:pt x="6770130" y="2968067"/>
                </a:lnTo>
                <a:lnTo>
                  <a:pt x="6765814" y="2973462"/>
                </a:lnTo>
                <a:lnTo>
                  <a:pt x="6767972" y="2973462"/>
                </a:lnTo>
                <a:lnTo>
                  <a:pt x="6771209" y="2971304"/>
                </a:lnTo>
                <a:lnTo>
                  <a:pt x="6778762" y="2971304"/>
                </a:lnTo>
                <a:lnTo>
                  <a:pt x="6778762" y="2975620"/>
                </a:lnTo>
                <a:lnTo>
                  <a:pt x="6780920" y="2975620"/>
                </a:lnTo>
                <a:lnTo>
                  <a:pt x="6781999" y="2971304"/>
                </a:lnTo>
                <a:lnTo>
                  <a:pt x="6783078" y="2971304"/>
                </a:lnTo>
                <a:lnTo>
                  <a:pt x="6784157" y="2972383"/>
                </a:lnTo>
                <a:lnTo>
                  <a:pt x="6785236" y="2972383"/>
                </a:lnTo>
                <a:lnTo>
                  <a:pt x="6786315" y="2971304"/>
                </a:lnTo>
                <a:lnTo>
                  <a:pt x="6786315" y="2970225"/>
                </a:lnTo>
                <a:lnTo>
                  <a:pt x="6785236" y="2969146"/>
                </a:lnTo>
                <a:lnTo>
                  <a:pt x="6784157" y="2969146"/>
                </a:lnTo>
                <a:lnTo>
                  <a:pt x="6785236" y="2947026"/>
                </a:lnTo>
                <a:lnTo>
                  <a:pt x="6784157" y="2938394"/>
                </a:lnTo>
                <a:lnTo>
                  <a:pt x="6786315" y="2938394"/>
                </a:lnTo>
                <a:lnTo>
                  <a:pt x="6786315" y="2936236"/>
                </a:lnTo>
                <a:lnTo>
                  <a:pt x="6784157" y="2936236"/>
                </a:lnTo>
                <a:lnTo>
                  <a:pt x="6785236" y="2923288"/>
                </a:lnTo>
                <a:lnTo>
                  <a:pt x="6784157" y="2913577"/>
                </a:lnTo>
                <a:lnTo>
                  <a:pt x="6781999" y="2913577"/>
                </a:lnTo>
                <a:lnTo>
                  <a:pt x="6780920" y="2914656"/>
                </a:lnTo>
                <a:lnTo>
                  <a:pt x="6779841" y="2914656"/>
                </a:lnTo>
                <a:cubicBezTo>
                  <a:pt x="6779841" y="2912498"/>
                  <a:pt x="6775165" y="2911419"/>
                  <a:pt x="6765814" y="2911419"/>
                </a:cubicBezTo>
                <a:lnTo>
                  <a:pt x="6764735" y="2911419"/>
                </a:lnTo>
                <a:lnTo>
                  <a:pt x="6763656" y="2912498"/>
                </a:lnTo>
                <a:lnTo>
                  <a:pt x="6762577" y="2912498"/>
                </a:lnTo>
                <a:lnTo>
                  <a:pt x="6760419" y="2910340"/>
                </a:lnTo>
                <a:lnTo>
                  <a:pt x="6756103" y="2912498"/>
                </a:lnTo>
                <a:lnTo>
                  <a:pt x="6748549" y="2911419"/>
                </a:lnTo>
                <a:lnTo>
                  <a:pt x="6743154" y="2914656"/>
                </a:lnTo>
                <a:lnTo>
                  <a:pt x="6735601" y="2914656"/>
                </a:lnTo>
                <a:lnTo>
                  <a:pt x="6732364" y="2912498"/>
                </a:lnTo>
                <a:lnTo>
                  <a:pt x="6720495" y="2912498"/>
                </a:lnTo>
                <a:cubicBezTo>
                  <a:pt x="6716179" y="2912498"/>
                  <a:pt x="6712942" y="2910700"/>
                  <a:pt x="6710784" y="2907103"/>
                </a:cubicBezTo>
                <a:close/>
                <a:moveTo>
                  <a:pt x="6626622" y="2907103"/>
                </a:moveTo>
                <a:lnTo>
                  <a:pt x="6626622" y="2910340"/>
                </a:lnTo>
                <a:lnTo>
                  <a:pt x="6627701" y="2910340"/>
                </a:lnTo>
                <a:lnTo>
                  <a:pt x="6629859" y="2908182"/>
                </a:lnTo>
                <a:lnTo>
                  <a:pt x="6629859" y="2907103"/>
                </a:lnTo>
                <a:close/>
                <a:moveTo>
                  <a:pt x="6616911" y="2907103"/>
                </a:moveTo>
                <a:lnTo>
                  <a:pt x="6616911" y="2908182"/>
                </a:lnTo>
                <a:lnTo>
                  <a:pt x="6619069" y="2908182"/>
                </a:lnTo>
                <a:lnTo>
                  <a:pt x="6619069" y="2907103"/>
                </a:lnTo>
                <a:close/>
                <a:moveTo>
                  <a:pt x="1071964" y="2907052"/>
                </a:moveTo>
                <a:lnTo>
                  <a:pt x="1071964" y="2909210"/>
                </a:lnTo>
                <a:lnTo>
                  <a:pt x="1073043" y="2909210"/>
                </a:lnTo>
                <a:lnTo>
                  <a:pt x="1073043" y="2907052"/>
                </a:lnTo>
                <a:close/>
                <a:moveTo>
                  <a:pt x="7598423" y="2905164"/>
                </a:moveTo>
                <a:lnTo>
                  <a:pt x="7597344" y="2908401"/>
                </a:lnTo>
                <a:lnTo>
                  <a:pt x="7598423" y="2911638"/>
                </a:lnTo>
                <a:lnTo>
                  <a:pt x="7600581" y="2911638"/>
                </a:lnTo>
                <a:lnTo>
                  <a:pt x="7599502" y="2905164"/>
                </a:lnTo>
                <a:close/>
                <a:moveTo>
                  <a:pt x="5706125" y="2903950"/>
                </a:moveTo>
                <a:lnTo>
                  <a:pt x="5706125" y="2905029"/>
                </a:lnTo>
                <a:lnTo>
                  <a:pt x="5717859" y="2907187"/>
                </a:lnTo>
                <a:lnTo>
                  <a:pt x="5718938" y="2907187"/>
                </a:lnTo>
                <a:lnTo>
                  <a:pt x="5718938" y="2906108"/>
                </a:lnTo>
                <a:lnTo>
                  <a:pt x="5707204" y="2903950"/>
                </a:lnTo>
                <a:close/>
                <a:moveTo>
                  <a:pt x="2630460" y="2903824"/>
                </a:moveTo>
                <a:lnTo>
                  <a:pt x="2631539" y="2908140"/>
                </a:lnTo>
                <a:lnTo>
                  <a:pt x="2632618" y="2908140"/>
                </a:lnTo>
                <a:lnTo>
                  <a:pt x="2632618" y="2903824"/>
                </a:lnTo>
                <a:close/>
                <a:moveTo>
                  <a:pt x="715365" y="2903141"/>
                </a:moveTo>
                <a:lnTo>
                  <a:pt x="717389" y="2905164"/>
                </a:lnTo>
                <a:lnTo>
                  <a:pt x="717389" y="2903141"/>
                </a:lnTo>
                <a:close/>
                <a:moveTo>
                  <a:pt x="5686838" y="2902871"/>
                </a:moveTo>
                <a:lnTo>
                  <a:pt x="5686838" y="2906108"/>
                </a:lnTo>
                <a:lnTo>
                  <a:pt x="5687917" y="2906108"/>
                </a:lnTo>
                <a:lnTo>
                  <a:pt x="5687917" y="2902871"/>
                </a:lnTo>
                <a:close/>
                <a:moveTo>
                  <a:pt x="3193413" y="2902736"/>
                </a:moveTo>
                <a:lnTo>
                  <a:pt x="3192334" y="2903815"/>
                </a:lnTo>
                <a:lnTo>
                  <a:pt x="3192334" y="2905973"/>
                </a:lnTo>
                <a:lnTo>
                  <a:pt x="3194492" y="2908131"/>
                </a:lnTo>
                <a:cubicBezTo>
                  <a:pt x="3197370" y="2907052"/>
                  <a:pt x="3198808" y="2905973"/>
                  <a:pt x="3198808" y="2904894"/>
                </a:cubicBezTo>
                <a:lnTo>
                  <a:pt x="3198808" y="2903815"/>
                </a:lnTo>
                <a:close/>
                <a:moveTo>
                  <a:pt x="7683260" y="2902062"/>
                </a:moveTo>
                <a:lnTo>
                  <a:pt x="7683260" y="2903141"/>
                </a:lnTo>
                <a:cubicBezTo>
                  <a:pt x="7685418" y="2903141"/>
                  <a:pt x="7686497" y="2904534"/>
                  <a:pt x="7686497" y="2907322"/>
                </a:cubicBezTo>
                <a:lnTo>
                  <a:pt x="7687576" y="2907322"/>
                </a:lnTo>
                <a:lnTo>
                  <a:pt x="7687576" y="2905164"/>
                </a:lnTo>
                <a:close/>
                <a:moveTo>
                  <a:pt x="1076280" y="2901657"/>
                </a:moveTo>
                <a:lnTo>
                  <a:pt x="1074121" y="2905973"/>
                </a:lnTo>
                <a:lnTo>
                  <a:pt x="1075201" y="2905973"/>
                </a:lnTo>
                <a:cubicBezTo>
                  <a:pt x="1076639" y="2905973"/>
                  <a:pt x="1077358" y="2904894"/>
                  <a:pt x="1077358" y="2902736"/>
                </a:cubicBezTo>
                <a:lnTo>
                  <a:pt x="1077358" y="2901657"/>
                </a:lnTo>
                <a:close/>
                <a:moveTo>
                  <a:pt x="7675842" y="2900983"/>
                </a:moveTo>
                <a:lnTo>
                  <a:pt x="7672605" y="2902062"/>
                </a:lnTo>
                <a:lnTo>
                  <a:pt x="7672605" y="2908401"/>
                </a:lnTo>
                <a:lnTo>
                  <a:pt x="7675842" y="2911638"/>
                </a:lnTo>
                <a:lnTo>
                  <a:pt x="7676921" y="2911638"/>
                </a:lnTo>
                <a:lnTo>
                  <a:pt x="7679079" y="2905164"/>
                </a:lnTo>
                <a:cubicBezTo>
                  <a:pt x="7678000" y="2902376"/>
                  <a:pt x="7676921" y="2900983"/>
                  <a:pt x="7675842" y="2900983"/>
                </a:cubicBezTo>
                <a:close/>
                <a:moveTo>
                  <a:pt x="9083360" y="2900494"/>
                </a:moveTo>
                <a:lnTo>
                  <a:pt x="9083360" y="2902652"/>
                </a:lnTo>
                <a:lnTo>
                  <a:pt x="9084439" y="2902652"/>
                </a:lnTo>
                <a:lnTo>
                  <a:pt x="9084439" y="2900494"/>
                </a:lnTo>
                <a:close/>
                <a:moveTo>
                  <a:pt x="4610373" y="2899992"/>
                </a:moveTo>
                <a:lnTo>
                  <a:pt x="4610373" y="2903229"/>
                </a:lnTo>
                <a:lnTo>
                  <a:pt x="4611452" y="2903229"/>
                </a:lnTo>
                <a:lnTo>
                  <a:pt x="4611452" y="2899992"/>
                </a:lnTo>
                <a:close/>
                <a:moveTo>
                  <a:pt x="7679079" y="2899904"/>
                </a:moveTo>
                <a:lnTo>
                  <a:pt x="7679079" y="2900983"/>
                </a:lnTo>
                <a:lnTo>
                  <a:pt x="7681237" y="2900983"/>
                </a:lnTo>
                <a:lnTo>
                  <a:pt x="7681237" y="2899904"/>
                </a:lnTo>
                <a:close/>
                <a:moveTo>
                  <a:pt x="5553446" y="2898555"/>
                </a:moveTo>
                <a:lnTo>
                  <a:pt x="5553446" y="2900713"/>
                </a:lnTo>
                <a:lnTo>
                  <a:pt x="5554525" y="2900713"/>
                </a:lnTo>
                <a:lnTo>
                  <a:pt x="5554525" y="2898555"/>
                </a:lnTo>
                <a:close/>
                <a:moveTo>
                  <a:pt x="2728109" y="2898429"/>
                </a:moveTo>
                <a:cubicBezTo>
                  <a:pt x="2725231" y="2899149"/>
                  <a:pt x="2723793" y="2900947"/>
                  <a:pt x="2723793" y="2903824"/>
                </a:cubicBezTo>
                <a:lnTo>
                  <a:pt x="2727030" y="2905982"/>
                </a:lnTo>
                <a:lnTo>
                  <a:pt x="2730267" y="2902745"/>
                </a:lnTo>
                <a:lnTo>
                  <a:pt x="2730267" y="2900587"/>
                </a:lnTo>
                <a:close/>
                <a:moveTo>
                  <a:pt x="3141891" y="2898420"/>
                </a:moveTo>
                <a:lnTo>
                  <a:pt x="3141891" y="2899499"/>
                </a:lnTo>
                <a:lnTo>
                  <a:pt x="3144049" y="2899499"/>
                </a:lnTo>
                <a:lnTo>
                  <a:pt x="3144049" y="2898420"/>
                </a:lnTo>
                <a:close/>
                <a:moveTo>
                  <a:pt x="4754555" y="2897834"/>
                </a:moveTo>
                <a:cubicBezTo>
                  <a:pt x="4751138" y="2898194"/>
                  <a:pt x="4747542" y="2902869"/>
                  <a:pt x="4743765" y="2911861"/>
                </a:cubicBezTo>
                <a:lnTo>
                  <a:pt x="4743765" y="2912940"/>
                </a:lnTo>
                <a:lnTo>
                  <a:pt x="4744844" y="2912940"/>
                </a:lnTo>
                <a:cubicBezTo>
                  <a:pt x="4748081" y="2903589"/>
                  <a:pt x="4751678" y="2898913"/>
                  <a:pt x="4755634" y="2898913"/>
                </a:cubicBezTo>
                <a:lnTo>
                  <a:pt x="4755634" y="2897834"/>
                </a:lnTo>
                <a:close/>
                <a:moveTo>
                  <a:pt x="1061309" y="2897341"/>
                </a:moveTo>
                <a:lnTo>
                  <a:pt x="1073043" y="2897341"/>
                </a:lnTo>
                <a:lnTo>
                  <a:pt x="1073043" y="2900578"/>
                </a:lnTo>
                <a:lnTo>
                  <a:pt x="1075201" y="2900578"/>
                </a:lnTo>
                <a:cubicBezTo>
                  <a:pt x="1075201" y="2898420"/>
                  <a:pt x="1075919" y="2897341"/>
                  <a:pt x="1077358" y="2897341"/>
                </a:cubicBezTo>
                <a:lnTo>
                  <a:pt x="1084911" y="2897341"/>
                </a:lnTo>
                <a:cubicBezTo>
                  <a:pt x="1090575" y="2897701"/>
                  <a:pt x="1093408" y="2900578"/>
                  <a:pt x="1093408" y="2905973"/>
                </a:cubicBezTo>
                <a:lnTo>
                  <a:pt x="1096644" y="2909210"/>
                </a:lnTo>
                <a:cubicBezTo>
                  <a:pt x="1096644" y="2911368"/>
                  <a:pt x="1092733" y="2912807"/>
                  <a:pt x="1084911" y="2913526"/>
                </a:cubicBezTo>
                <a:lnTo>
                  <a:pt x="1076280" y="2911368"/>
                </a:lnTo>
                <a:lnTo>
                  <a:pt x="1075201" y="2912447"/>
                </a:lnTo>
                <a:lnTo>
                  <a:pt x="1074121" y="2912447"/>
                </a:lnTo>
                <a:lnTo>
                  <a:pt x="1069806" y="2911368"/>
                </a:lnTo>
                <a:lnTo>
                  <a:pt x="1064546" y="2912447"/>
                </a:lnTo>
                <a:lnTo>
                  <a:pt x="1060229" y="2911368"/>
                </a:lnTo>
                <a:lnTo>
                  <a:pt x="1053755" y="2913526"/>
                </a:lnTo>
                <a:cubicBezTo>
                  <a:pt x="1045033" y="2913526"/>
                  <a:pt x="1038965" y="2912087"/>
                  <a:pt x="1035548" y="2909210"/>
                </a:cubicBezTo>
                <a:lnTo>
                  <a:pt x="1034468" y="2909210"/>
                </a:lnTo>
                <a:cubicBezTo>
                  <a:pt x="1031769" y="2911368"/>
                  <a:pt x="1029252" y="2912447"/>
                  <a:pt x="1026916" y="2912447"/>
                </a:cubicBezTo>
                <a:cubicBezTo>
                  <a:pt x="1023408" y="2911368"/>
                  <a:pt x="1021655" y="2908850"/>
                  <a:pt x="1021655" y="2904894"/>
                </a:cubicBezTo>
                <a:lnTo>
                  <a:pt x="1021655" y="2903815"/>
                </a:lnTo>
                <a:cubicBezTo>
                  <a:pt x="1021655" y="2902736"/>
                  <a:pt x="1026644" y="2901297"/>
                  <a:pt x="1036625" y="2899499"/>
                </a:cubicBezTo>
                <a:lnTo>
                  <a:pt x="1037706" y="2898420"/>
                </a:lnTo>
                <a:cubicBezTo>
                  <a:pt x="1041842" y="2900578"/>
                  <a:pt x="1046112" y="2901657"/>
                  <a:pt x="1050519" y="2901657"/>
                </a:cubicBezTo>
                <a:close/>
                <a:moveTo>
                  <a:pt x="8756706" y="2896667"/>
                </a:moveTo>
                <a:lnTo>
                  <a:pt x="8755627" y="2902062"/>
                </a:lnTo>
                <a:lnTo>
                  <a:pt x="8756706" y="2906378"/>
                </a:lnTo>
                <a:lnTo>
                  <a:pt x="8755627" y="2907457"/>
                </a:lnTo>
                <a:lnTo>
                  <a:pt x="8757785" y="2907457"/>
                </a:lnTo>
                <a:lnTo>
                  <a:pt x="8757785" y="2906378"/>
                </a:lnTo>
                <a:lnTo>
                  <a:pt x="8756706" y="2900983"/>
                </a:lnTo>
                <a:lnTo>
                  <a:pt x="8758864" y="2900983"/>
                </a:lnTo>
                <a:lnTo>
                  <a:pt x="8758864" y="2899904"/>
                </a:lnTo>
                <a:lnTo>
                  <a:pt x="8757785" y="2896667"/>
                </a:lnTo>
                <a:close/>
                <a:moveTo>
                  <a:pt x="6772288" y="2896313"/>
                </a:moveTo>
                <a:lnTo>
                  <a:pt x="6772288" y="2898471"/>
                </a:lnTo>
                <a:lnTo>
                  <a:pt x="6773367" y="2898471"/>
                </a:lnTo>
                <a:lnTo>
                  <a:pt x="6775525" y="2896313"/>
                </a:lnTo>
                <a:close/>
                <a:moveTo>
                  <a:pt x="6732364" y="2895234"/>
                </a:moveTo>
                <a:lnTo>
                  <a:pt x="6732364" y="2897392"/>
                </a:lnTo>
                <a:lnTo>
                  <a:pt x="6734522" y="2897392"/>
                </a:lnTo>
                <a:close/>
                <a:moveTo>
                  <a:pt x="3126920" y="2895183"/>
                </a:moveTo>
                <a:lnTo>
                  <a:pt x="3126920" y="2896262"/>
                </a:lnTo>
                <a:lnTo>
                  <a:pt x="3129078" y="2896262"/>
                </a:lnTo>
                <a:lnTo>
                  <a:pt x="3129078" y="2895183"/>
                </a:lnTo>
                <a:close/>
                <a:moveTo>
                  <a:pt x="3095764" y="2895183"/>
                </a:moveTo>
                <a:lnTo>
                  <a:pt x="3095764" y="2897341"/>
                </a:lnTo>
                <a:lnTo>
                  <a:pt x="3096843" y="2897341"/>
                </a:lnTo>
                <a:lnTo>
                  <a:pt x="3096843" y="2895183"/>
                </a:lnTo>
                <a:close/>
                <a:moveTo>
                  <a:pt x="3072160" y="2895183"/>
                </a:moveTo>
                <a:lnTo>
                  <a:pt x="3072160" y="2897341"/>
                </a:lnTo>
                <a:lnTo>
                  <a:pt x="3074318" y="2897341"/>
                </a:lnTo>
                <a:lnTo>
                  <a:pt x="3074318" y="2895183"/>
                </a:lnTo>
                <a:close/>
                <a:moveTo>
                  <a:pt x="5184306" y="2894778"/>
                </a:moveTo>
                <a:lnTo>
                  <a:pt x="5184306" y="2896936"/>
                </a:lnTo>
                <a:lnTo>
                  <a:pt x="5186464" y="2894778"/>
                </a:lnTo>
                <a:close/>
                <a:moveTo>
                  <a:pt x="8728517" y="2894509"/>
                </a:moveTo>
                <a:cubicBezTo>
                  <a:pt x="8725640" y="2895228"/>
                  <a:pt x="8724201" y="2896667"/>
                  <a:pt x="8724201" y="2898825"/>
                </a:cubicBezTo>
                <a:lnTo>
                  <a:pt x="8726359" y="2905299"/>
                </a:lnTo>
                <a:lnTo>
                  <a:pt x="8726359" y="2906378"/>
                </a:lnTo>
                <a:cubicBezTo>
                  <a:pt x="8723482" y="2909615"/>
                  <a:pt x="8722043" y="2915010"/>
                  <a:pt x="8722043" y="2922563"/>
                </a:cubicBezTo>
                <a:lnTo>
                  <a:pt x="8723122" y="2922563"/>
                </a:lnTo>
                <a:cubicBezTo>
                  <a:pt x="8732473" y="2922563"/>
                  <a:pt x="8737149" y="2917168"/>
                  <a:pt x="8737149" y="2906378"/>
                </a:cubicBezTo>
                <a:cubicBezTo>
                  <a:pt x="8738588" y="2906378"/>
                  <a:pt x="8739307" y="2905299"/>
                  <a:pt x="8739307" y="2903141"/>
                </a:cubicBezTo>
                <a:lnTo>
                  <a:pt x="8740386" y="2902062"/>
                </a:lnTo>
                <a:lnTo>
                  <a:pt x="8741465" y="2902062"/>
                </a:lnTo>
                <a:lnTo>
                  <a:pt x="8749153" y="2903141"/>
                </a:lnTo>
                <a:lnTo>
                  <a:pt x="8750232" y="2902062"/>
                </a:lnTo>
                <a:cubicBezTo>
                  <a:pt x="8749333" y="2897746"/>
                  <a:pt x="8748209" y="2895588"/>
                  <a:pt x="8746860" y="2895588"/>
                </a:cubicBezTo>
                <a:lnTo>
                  <a:pt x="8738228" y="2895588"/>
                </a:lnTo>
                <a:close/>
                <a:moveTo>
                  <a:pt x="3136496" y="2894239"/>
                </a:moveTo>
                <a:lnTo>
                  <a:pt x="3136496" y="2895183"/>
                </a:lnTo>
                <a:lnTo>
                  <a:pt x="3138654" y="2895183"/>
                </a:lnTo>
                <a:lnTo>
                  <a:pt x="3138654" y="2894239"/>
                </a:lnTo>
                <a:close/>
                <a:moveTo>
                  <a:pt x="3740589" y="2892890"/>
                </a:moveTo>
                <a:cubicBezTo>
                  <a:pt x="3736273" y="2893250"/>
                  <a:pt x="3734115" y="2894329"/>
                  <a:pt x="3734115" y="2896127"/>
                </a:cubicBezTo>
                <a:lnTo>
                  <a:pt x="3737352" y="2897206"/>
                </a:lnTo>
                <a:lnTo>
                  <a:pt x="3740589" y="2896127"/>
                </a:lnTo>
                <a:close/>
                <a:moveTo>
                  <a:pt x="3597891" y="2892890"/>
                </a:moveTo>
                <a:cubicBezTo>
                  <a:pt x="3596452" y="2892890"/>
                  <a:pt x="3595733" y="2893969"/>
                  <a:pt x="3595733" y="2896127"/>
                </a:cubicBezTo>
                <a:lnTo>
                  <a:pt x="3596812" y="2899364"/>
                </a:lnTo>
                <a:lnTo>
                  <a:pt x="3598970" y="2899364"/>
                </a:lnTo>
                <a:lnTo>
                  <a:pt x="3601128" y="2897206"/>
                </a:lnTo>
                <a:lnTo>
                  <a:pt x="3601128" y="2895048"/>
                </a:lnTo>
                <a:lnTo>
                  <a:pt x="3598970" y="2892890"/>
                </a:lnTo>
                <a:close/>
                <a:moveTo>
                  <a:pt x="5200491" y="2892620"/>
                </a:moveTo>
                <a:lnTo>
                  <a:pt x="5198333" y="2894778"/>
                </a:lnTo>
                <a:lnTo>
                  <a:pt x="5201570" y="2898015"/>
                </a:lnTo>
                <a:lnTo>
                  <a:pt x="5203728" y="2895857"/>
                </a:lnTo>
                <a:lnTo>
                  <a:pt x="5203728" y="2894778"/>
                </a:lnTo>
                <a:lnTo>
                  <a:pt x="5201570" y="2892620"/>
                </a:lnTo>
                <a:close/>
                <a:moveTo>
                  <a:pt x="4758871" y="2892439"/>
                </a:moveTo>
                <a:lnTo>
                  <a:pt x="4758871" y="2894597"/>
                </a:lnTo>
                <a:lnTo>
                  <a:pt x="4759950" y="2894597"/>
                </a:lnTo>
                <a:lnTo>
                  <a:pt x="4759950" y="2892439"/>
                </a:lnTo>
                <a:close/>
                <a:moveTo>
                  <a:pt x="3081871" y="2892081"/>
                </a:moveTo>
                <a:lnTo>
                  <a:pt x="3081871" y="2896262"/>
                </a:lnTo>
                <a:lnTo>
                  <a:pt x="3082816" y="2896262"/>
                </a:lnTo>
                <a:lnTo>
                  <a:pt x="3082816" y="2892081"/>
                </a:lnTo>
                <a:close/>
                <a:moveTo>
                  <a:pt x="6591015" y="2891997"/>
                </a:moveTo>
                <a:cubicBezTo>
                  <a:pt x="6591015" y="2894155"/>
                  <a:pt x="6591734" y="2895234"/>
                  <a:pt x="6593173" y="2895234"/>
                </a:cubicBezTo>
                <a:lnTo>
                  <a:pt x="6609358" y="2894155"/>
                </a:lnTo>
                <a:lnTo>
                  <a:pt x="6610437" y="2895234"/>
                </a:lnTo>
                <a:lnTo>
                  <a:pt x="6611516" y="2895234"/>
                </a:lnTo>
                <a:lnTo>
                  <a:pt x="6614753" y="2894155"/>
                </a:lnTo>
                <a:lnTo>
                  <a:pt x="6620148" y="2895234"/>
                </a:lnTo>
                <a:lnTo>
                  <a:pt x="6633096" y="2893076"/>
                </a:lnTo>
                <a:lnTo>
                  <a:pt x="6639570" y="2894155"/>
                </a:lnTo>
                <a:lnTo>
                  <a:pt x="6650360" y="2893076"/>
                </a:lnTo>
                <a:lnTo>
                  <a:pt x="6656834" y="2895234"/>
                </a:lnTo>
                <a:lnTo>
                  <a:pt x="6665466" y="2895234"/>
                </a:lnTo>
                <a:lnTo>
                  <a:pt x="6673019" y="2894155"/>
                </a:lnTo>
                <a:lnTo>
                  <a:pt x="6675177" y="2896313"/>
                </a:lnTo>
                <a:cubicBezTo>
                  <a:pt x="6675177" y="2894875"/>
                  <a:pt x="6676256" y="2894155"/>
                  <a:pt x="6678414" y="2894155"/>
                </a:cubicBezTo>
                <a:lnTo>
                  <a:pt x="6696757" y="2895234"/>
                </a:lnTo>
                <a:lnTo>
                  <a:pt x="6697836" y="2894155"/>
                </a:lnTo>
                <a:lnTo>
                  <a:pt x="6698915" y="2894155"/>
                </a:lnTo>
                <a:lnTo>
                  <a:pt x="6705389" y="2895234"/>
                </a:lnTo>
                <a:lnTo>
                  <a:pt x="6707547" y="2895234"/>
                </a:lnTo>
                <a:lnTo>
                  <a:pt x="6707547" y="2891997"/>
                </a:lnTo>
                <a:cubicBezTo>
                  <a:pt x="6708986" y="2891997"/>
                  <a:pt x="6709705" y="2893076"/>
                  <a:pt x="6709705" y="2895234"/>
                </a:cubicBezTo>
                <a:cubicBezTo>
                  <a:pt x="6713302" y="2895234"/>
                  <a:pt x="6715100" y="2895954"/>
                  <a:pt x="6715100" y="2897392"/>
                </a:cubicBezTo>
                <a:lnTo>
                  <a:pt x="6715100" y="2898471"/>
                </a:lnTo>
                <a:lnTo>
                  <a:pt x="6717258" y="2896313"/>
                </a:lnTo>
                <a:lnTo>
                  <a:pt x="6716179" y="2895234"/>
                </a:lnTo>
                <a:cubicBezTo>
                  <a:pt x="6717618" y="2895234"/>
                  <a:pt x="6718337" y="2894155"/>
                  <a:pt x="6718337" y="2891997"/>
                </a:cubicBezTo>
                <a:cubicBezTo>
                  <a:pt x="6726250" y="2893436"/>
                  <a:pt x="6738479" y="2894155"/>
                  <a:pt x="6755024" y="2894155"/>
                </a:cubicBezTo>
                <a:lnTo>
                  <a:pt x="6765814" y="2894155"/>
                </a:lnTo>
                <a:lnTo>
                  <a:pt x="6774446" y="2891997"/>
                </a:lnTo>
                <a:lnTo>
                  <a:pt x="6774446" y="2894155"/>
                </a:lnTo>
                <a:lnTo>
                  <a:pt x="6778762" y="2894155"/>
                </a:lnTo>
                <a:lnTo>
                  <a:pt x="6784157" y="2895234"/>
                </a:lnTo>
                <a:lnTo>
                  <a:pt x="6790631" y="2894155"/>
                </a:lnTo>
                <a:lnTo>
                  <a:pt x="6799263" y="2894155"/>
                </a:lnTo>
                <a:lnTo>
                  <a:pt x="6804658" y="2895234"/>
                </a:lnTo>
                <a:lnTo>
                  <a:pt x="6804658" y="2898471"/>
                </a:lnTo>
                <a:cubicBezTo>
                  <a:pt x="6802500" y="2901529"/>
                  <a:pt x="6801421" y="2906204"/>
                  <a:pt x="6801421" y="2912498"/>
                </a:cubicBezTo>
                <a:lnTo>
                  <a:pt x="6804658" y="2915735"/>
                </a:lnTo>
                <a:lnTo>
                  <a:pt x="6804658" y="2924367"/>
                </a:lnTo>
                <a:lnTo>
                  <a:pt x="6801421" y="2929762"/>
                </a:lnTo>
                <a:lnTo>
                  <a:pt x="6802500" y="2930841"/>
                </a:lnTo>
                <a:lnTo>
                  <a:pt x="6802500" y="2931920"/>
                </a:lnTo>
                <a:lnTo>
                  <a:pt x="6800342" y="2941631"/>
                </a:lnTo>
                <a:lnTo>
                  <a:pt x="6802500" y="2943789"/>
                </a:lnTo>
                <a:lnTo>
                  <a:pt x="6802500" y="2952421"/>
                </a:lnTo>
                <a:lnTo>
                  <a:pt x="6801421" y="2953500"/>
                </a:lnTo>
                <a:lnTo>
                  <a:pt x="6802500" y="2954579"/>
                </a:lnTo>
                <a:cubicBezTo>
                  <a:pt x="6801960" y="2969326"/>
                  <a:pt x="6801241" y="2976699"/>
                  <a:pt x="6800342" y="2976699"/>
                </a:cubicBezTo>
                <a:lnTo>
                  <a:pt x="6801421" y="2977778"/>
                </a:lnTo>
                <a:lnTo>
                  <a:pt x="6801421" y="2979936"/>
                </a:lnTo>
                <a:cubicBezTo>
                  <a:pt x="6801241" y="2983533"/>
                  <a:pt x="6800522" y="2985331"/>
                  <a:pt x="6799263" y="2985331"/>
                </a:cubicBezTo>
                <a:lnTo>
                  <a:pt x="6800342" y="2986410"/>
                </a:lnTo>
                <a:lnTo>
                  <a:pt x="6800342" y="2988568"/>
                </a:lnTo>
                <a:lnTo>
                  <a:pt x="6792789" y="2988568"/>
                </a:lnTo>
                <a:lnTo>
                  <a:pt x="6788473" y="2985331"/>
                </a:lnTo>
                <a:cubicBezTo>
                  <a:pt x="6787034" y="2985691"/>
                  <a:pt x="6785595" y="2987489"/>
                  <a:pt x="6784157" y="2990726"/>
                </a:cubicBezTo>
                <a:lnTo>
                  <a:pt x="6765814" y="2989647"/>
                </a:lnTo>
                <a:lnTo>
                  <a:pt x="6761498" y="2989647"/>
                </a:lnTo>
                <a:lnTo>
                  <a:pt x="6757182" y="2988568"/>
                </a:lnTo>
                <a:lnTo>
                  <a:pt x="6752866" y="2989647"/>
                </a:lnTo>
                <a:lnTo>
                  <a:pt x="6750707" y="2989647"/>
                </a:lnTo>
                <a:lnTo>
                  <a:pt x="6750707" y="2969146"/>
                </a:lnTo>
                <a:lnTo>
                  <a:pt x="6751787" y="2964830"/>
                </a:lnTo>
                <a:lnTo>
                  <a:pt x="6750707" y="2952421"/>
                </a:lnTo>
                <a:lnTo>
                  <a:pt x="6750707" y="2949184"/>
                </a:lnTo>
                <a:lnTo>
                  <a:pt x="6735601" y="2950263"/>
                </a:lnTo>
                <a:lnTo>
                  <a:pt x="6716179" y="2948105"/>
                </a:lnTo>
                <a:lnTo>
                  <a:pt x="6707547" y="2950263"/>
                </a:lnTo>
                <a:lnTo>
                  <a:pt x="6706468" y="2949184"/>
                </a:lnTo>
                <a:lnTo>
                  <a:pt x="6705389" y="2949184"/>
                </a:lnTo>
                <a:cubicBezTo>
                  <a:pt x="6701793" y="2949544"/>
                  <a:pt x="6699994" y="2950623"/>
                  <a:pt x="6699994" y="2952421"/>
                </a:cubicBezTo>
                <a:lnTo>
                  <a:pt x="6697836" y="2952421"/>
                </a:lnTo>
                <a:cubicBezTo>
                  <a:pt x="6697836" y="2950084"/>
                  <a:pt x="6693161" y="2948645"/>
                  <a:pt x="6683809" y="2948105"/>
                </a:cubicBezTo>
                <a:lnTo>
                  <a:pt x="6682730" y="2947026"/>
                </a:lnTo>
                <a:cubicBezTo>
                  <a:pt x="6682730" y="2948825"/>
                  <a:pt x="6679493" y="2949904"/>
                  <a:pt x="6673019" y="2950263"/>
                </a:cubicBezTo>
                <a:lnTo>
                  <a:pt x="6673019" y="2952421"/>
                </a:lnTo>
                <a:lnTo>
                  <a:pt x="6670861" y="2952421"/>
                </a:lnTo>
                <a:lnTo>
                  <a:pt x="6670861" y="2950263"/>
                </a:lnTo>
                <a:lnTo>
                  <a:pt x="6662229" y="2950263"/>
                </a:lnTo>
                <a:lnTo>
                  <a:pt x="6662229" y="2952421"/>
                </a:lnTo>
                <a:lnTo>
                  <a:pt x="6660071" y="2952421"/>
                </a:lnTo>
                <a:lnTo>
                  <a:pt x="6660071" y="2950263"/>
                </a:lnTo>
                <a:lnTo>
                  <a:pt x="6630938" y="2949184"/>
                </a:lnTo>
                <a:lnTo>
                  <a:pt x="6620148" y="2949184"/>
                </a:lnTo>
                <a:cubicBezTo>
                  <a:pt x="6615113" y="2949184"/>
                  <a:pt x="6612595" y="2950263"/>
                  <a:pt x="6612595" y="2952421"/>
                </a:cubicBezTo>
                <a:lnTo>
                  <a:pt x="6606121" y="2952421"/>
                </a:lnTo>
                <a:lnTo>
                  <a:pt x="6606121" y="2950263"/>
                </a:lnTo>
                <a:lnTo>
                  <a:pt x="6595331" y="2950263"/>
                </a:lnTo>
                <a:lnTo>
                  <a:pt x="6594252" y="2949184"/>
                </a:lnTo>
                <a:cubicBezTo>
                  <a:pt x="6592094" y="2949184"/>
                  <a:pt x="6591015" y="2950263"/>
                  <a:pt x="6591015" y="2952421"/>
                </a:cubicBezTo>
                <a:lnTo>
                  <a:pt x="6589936" y="2952421"/>
                </a:lnTo>
                <a:cubicBezTo>
                  <a:pt x="6589936" y="2950803"/>
                  <a:pt x="6587418" y="2949005"/>
                  <a:pt x="6582383" y="2947026"/>
                </a:cubicBezTo>
                <a:cubicBezTo>
                  <a:pt x="6580045" y="2949184"/>
                  <a:pt x="6572492" y="2950263"/>
                  <a:pt x="6559724" y="2950263"/>
                </a:cubicBezTo>
                <a:lnTo>
                  <a:pt x="6557566" y="2944868"/>
                </a:lnTo>
                <a:lnTo>
                  <a:pt x="6558645" y="2929762"/>
                </a:lnTo>
                <a:lnTo>
                  <a:pt x="6558645" y="2923288"/>
                </a:lnTo>
                <a:lnTo>
                  <a:pt x="6559724" y="2922209"/>
                </a:lnTo>
                <a:lnTo>
                  <a:pt x="6557566" y="2908182"/>
                </a:lnTo>
                <a:lnTo>
                  <a:pt x="6558645" y="2902787"/>
                </a:lnTo>
                <a:lnTo>
                  <a:pt x="6557566" y="2896313"/>
                </a:lnTo>
                <a:lnTo>
                  <a:pt x="6558645" y="2895234"/>
                </a:lnTo>
                <a:lnTo>
                  <a:pt x="6568356" y="2895234"/>
                </a:lnTo>
                <a:lnTo>
                  <a:pt x="6572672" y="2898471"/>
                </a:lnTo>
                <a:cubicBezTo>
                  <a:pt x="6572672" y="2895594"/>
                  <a:pt x="6575190" y="2894155"/>
                  <a:pt x="6580225" y="2894155"/>
                </a:cubicBezTo>
                <a:lnTo>
                  <a:pt x="6588857" y="2895234"/>
                </a:lnTo>
                <a:cubicBezTo>
                  <a:pt x="6588857" y="2893076"/>
                  <a:pt x="6589576" y="2891997"/>
                  <a:pt x="6591015" y="2891997"/>
                </a:cubicBezTo>
                <a:close/>
                <a:moveTo>
                  <a:pt x="9239411" y="2891727"/>
                </a:moveTo>
                <a:lnTo>
                  <a:pt x="9239411" y="2895099"/>
                </a:lnTo>
                <a:lnTo>
                  <a:pt x="9241569" y="2897257"/>
                </a:lnTo>
                <a:lnTo>
                  <a:pt x="9244806" y="2894020"/>
                </a:lnTo>
                <a:lnTo>
                  <a:pt x="9241569" y="2891727"/>
                </a:lnTo>
                <a:close/>
                <a:moveTo>
                  <a:pt x="5587569" y="2891137"/>
                </a:moveTo>
                <a:lnTo>
                  <a:pt x="5585411" y="2893295"/>
                </a:lnTo>
                <a:lnTo>
                  <a:pt x="5585411" y="2894374"/>
                </a:lnTo>
                <a:lnTo>
                  <a:pt x="5587569" y="2894374"/>
                </a:lnTo>
                <a:close/>
                <a:moveTo>
                  <a:pt x="3042083" y="2891002"/>
                </a:moveTo>
                <a:lnTo>
                  <a:pt x="3042083" y="2896262"/>
                </a:lnTo>
                <a:lnTo>
                  <a:pt x="3043162" y="2896262"/>
                </a:lnTo>
                <a:lnTo>
                  <a:pt x="3043162" y="2891002"/>
                </a:lnTo>
                <a:close/>
                <a:moveTo>
                  <a:pt x="9082281" y="2890648"/>
                </a:moveTo>
                <a:lnTo>
                  <a:pt x="9082281" y="2894020"/>
                </a:lnTo>
                <a:lnTo>
                  <a:pt x="9083360" y="2894020"/>
                </a:lnTo>
                <a:lnTo>
                  <a:pt x="9083360" y="2890648"/>
                </a:lnTo>
                <a:close/>
                <a:moveTo>
                  <a:pt x="4762108" y="2890281"/>
                </a:moveTo>
                <a:lnTo>
                  <a:pt x="4762108" y="2891360"/>
                </a:lnTo>
                <a:lnTo>
                  <a:pt x="4768582" y="2891360"/>
                </a:lnTo>
                <a:lnTo>
                  <a:pt x="4768582" y="2890281"/>
                </a:lnTo>
                <a:close/>
                <a:moveTo>
                  <a:pt x="7675842" y="2890193"/>
                </a:moveTo>
                <a:lnTo>
                  <a:pt x="7673684" y="2898825"/>
                </a:lnTo>
                <a:lnTo>
                  <a:pt x="7678000" y="2898825"/>
                </a:lnTo>
                <a:lnTo>
                  <a:pt x="7676921" y="2897746"/>
                </a:lnTo>
                <a:lnTo>
                  <a:pt x="7676921" y="2896667"/>
                </a:lnTo>
                <a:lnTo>
                  <a:pt x="7678000" y="2890193"/>
                </a:lnTo>
                <a:close/>
                <a:moveTo>
                  <a:pt x="3248173" y="2889923"/>
                </a:moveTo>
                <a:lnTo>
                  <a:pt x="3248173" y="2891002"/>
                </a:lnTo>
                <a:lnTo>
                  <a:pt x="3251410" y="2891002"/>
                </a:lnTo>
                <a:lnTo>
                  <a:pt x="3251410" y="2889923"/>
                </a:lnTo>
                <a:close/>
                <a:moveTo>
                  <a:pt x="3241699" y="2889923"/>
                </a:moveTo>
                <a:lnTo>
                  <a:pt x="3241699" y="2891002"/>
                </a:lnTo>
                <a:lnTo>
                  <a:pt x="3246015" y="2891002"/>
                </a:lnTo>
                <a:lnTo>
                  <a:pt x="3246015" y="2889923"/>
                </a:lnTo>
                <a:close/>
                <a:moveTo>
                  <a:pt x="576039" y="2889788"/>
                </a:moveTo>
                <a:lnTo>
                  <a:pt x="576039" y="2892890"/>
                </a:lnTo>
                <a:lnTo>
                  <a:pt x="577118" y="2898015"/>
                </a:lnTo>
                <a:lnTo>
                  <a:pt x="574960" y="2900038"/>
                </a:lnTo>
                <a:lnTo>
                  <a:pt x="574960" y="2900983"/>
                </a:lnTo>
                <a:lnTo>
                  <a:pt x="577118" y="2903141"/>
                </a:lnTo>
                <a:lnTo>
                  <a:pt x="581164" y="2903141"/>
                </a:lnTo>
                <a:lnTo>
                  <a:pt x="581164" y="2898015"/>
                </a:lnTo>
                <a:cubicBezTo>
                  <a:pt x="578467" y="2898015"/>
                  <a:pt x="577118" y="2895273"/>
                  <a:pt x="577118" y="2889788"/>
                </a:cubicBezTo>
                <a:close/>
                <a:moveTo>
                  <a:pt x="9113707" y="2889569"/>
                </a:moveTo>
                <a:lnTo>
                  <a:pt x="9112628" y="2890648"/>
                </a:lnTo>
                <a:lnTo>
                  <a:pt x="9112628" y="2891727"/>
                </a:lnTo>
                <a:lnTo>
                  <a:pt x="9115014" y="2897564"/>
                </a:lnTo>
                <a:lnTo>
                  <a:pt x="9114786" y="2899415"/>
                </a:lnTo>
                <a:lnTo>
                  <a:pt x="9116060" y="2900123"/>
                </a:lnTo>
                <a:lnTo>
                  <a:pt x="9120181" y="2910205"/>
                </a:lnTo>
                <a:cubicBezTo>
                  <a:pt x="9120181" y="2908767"/>
                  <a:pt x="9121260" y="2908047"/>
                  <a:pt x="9123418" y="2908047"/>
                </a:cubicBezTo>
                <a:lnTo>
                  <a:pt x="9124497" y="2906968"/>
                </a:lnTo>
                <a:lnTo>
                  <a:pt x="9124497" y="2904810"/>
                </a:lnTo>
                <a:lnTo>
                  <a:pt x="9116060" y="2900123"/>
                </a:lnTo>
                <a:lnTo>
                  <a:pt x="9115014" y="2897564"/>
                </a:lnTo>
                <a:lnTo>
                  <a:pt x="9115865" y="2890648"/>
                </a:lnTo>
                <a:lnTo>
                  <a:pt x="9114786" y="2889569"/>
                </a:lnTo>
                <a:close/>
                <a:moveTo>
                  <a:pt x="8647457" y="2889114"/>
                </a:moveTo>
                <a:lnTo>
                  <a:pt x="8647457" y="2891272"/>
                </a:lnTo>
                <a:lnTo>
                  <a:pt x="8648536" y="2891272"/>
                </a:lnTo>
                <a:lnTo>
                  <a:pt x="8648536" y="2889114"/>
                </a:lnTo>
                <a:close/>
                <a:moveTo>
                  <a:pt x="7651159" y="2889114"/>
                </a:moveTo>
                <a:lnTo>
                  <a:pt x="7646843" y="2892351"/>
                </a:lnTo>
                <a:lnTo>
                  <a:pt x="7641448" y="2892351"/>
                </a:lnTo>
                <a:lnTo>
                  <a:pt x="7641448" y="2895588"/>
                </a:lnTo>
                <a:lnTo>
                  <a:pt x="7643606" y="2903141"/>
                </a:lnTo>
                <a:lnTo>
                  <a:pt x="7615687" y="2927823"/>
                </a:lnTo>
                <a:lnTo>
                  <a:pt x="7610292" y="2927823"/>
                </a:lnTo>
                <a:lnTo>
                  <a:pt x="7610292" y="2929981"/>
                </a:lnTo>
                <a:cubicBezTo>
                  <a:pt x="7610292" y="2931959"/>
                  <a:pt x="7616721" y="2934792"/>
                  <a:pt x="7629579" y="2938478"/>
                </a:cubicBezTo>
                <a:lnTo>
                  <a:pt x="7632816" y="2935241"/>
                </a:lnTo>
                <a:lnTo>
                  <a:pt x="7634974" y="2935241"/>
                </a:lnTo>
                <a:cubicBezTo>
                  <a:pt x="7636413" y="2935241"/>
                  <a:pt x="7637132" y="2936320"/>
                  <a:pt x="7637132" y="2938478"/>
                </a:cubicBezTo>
                <a:lnTo>
                  <a:pt x="7638211" y="2938478"/>
                </a:lnTo>
                <a:cubicBezTo>
                  <a:pt x="7638211" y="2935601"/>
                  <a:pt x="7638931" y="2934162"/>
                  <a:pt x="7640369" y="2934162"/>
                </a:cubicBezTo>
                <a:lnTo>
                  <a:pt x="7643606" y="2934162"/>
                </a:lnTo>
                <a:lnTo>
                  <a:pt x="7651159" y="2935241"/>
                </a:lnTo>
                <a:lnTo>
                  <a:pt x="7652104" y="2934162"/>
                </a:lnTo>
                <a:lnTo>
                  <a:pt x="7652104" y="2920270"/>
                </a:lnTo>
                <a:lnTo>
                  <a:pt x="7651159" y="2915954"/>
                </a:lnTo>
                <a:lnTo>
                  <a:pt x="7653182" y="2909480"/>
                </a:lnTo>
                <a:lnTo>
                  <a:pt x="7652104" y="2895588"/>
                </a:lnTo>
                <a:lnTo>
                  <a:pt x="7653182" y="2890193"/>
                </a:lnTo>
                <a:lnTo>
                  <a:pt x="7652104" y="2889114"/>
                </a:lnTo>
                <a:close/>
                <a:moveTo>
                  <a:pt x="5650556" y="2888979"/>
                </a:moveTo>
                <a:lnTo>
                  <a:pt x="5652714" y="2888979"/>
                </a:lnTo>
                <a:lnTo>
                  <a:pt x="5652714" y="2891137"/>
                </a:lnTo>
                <a:lnTo>
                  <a:pt x="5643138" y="2897476"/>
                </a:lnTo>
                <a:lnTo>
                  <a:pt x="5642059" y="2896532"/>
                </a:lnTo>
                <a:cubicBezTo>
                  <a:pt x="5642239" y="2894374"/>
                  <a:pt x="5645071" y="2891856"/>
                  <a:pt x="5650556" y="2888979"/>
                </a:cubicBezTo>
                <a:close/>
                <a:moveTo>
                  <a:pt x="4740528" y="2888123"/>
                </a:moveTo>
                <a:lnTo>
                  <a:pt x="4740528" y="2889202"/>
                </a:lnTo>
                <a:lnTo>
                  <a:pt x="4742686" y="2889202"/>
                </a:lnTo>
                <a:lnTo>
                  <a:pt x="4742686" y="2888123"/>
                </a:lnTo>
                <a:close/>
                <a:moveTo>
                  <a:pt x="5645296" y="2887900"/>
                </a:moveTo>
                <a:lnTo>
                  <a:pt x="5646375" y="2888979"/>
                </a:lnTo>
                <a:lnTo>
                  <a:pt x="5646375" y="2891137"/>
                </a:lnTo>
                <a:cubicBezTo>
                  <a:pt x="5643498" y="2891137"/>
                  <a:pt x="5642059" y="2892576"/>
                  <a:pt x="5642059" y="2895453"/>
                </a:cubicBezTo>
                <a:lnTo>
                  <a:pt x="5639901" y="2895453"/>
                </a:lnTo>
                <a:lnTo>
                  <a:pt x="5637743" y="2893295"/>
                </a:lnTo>
                <a:cubicBezTo>
                  <a:pt x="5639901" y="2889698"/>
                  <a:pt x="5642419" y="2887900"/>
                  <a:pt x="5645296" y="2887900"/>
                </a:cubicBezTo>
                <a:close/>
                <a:moveTo>
                  <a:pt x="2605373" y="2887504"/>
                </a:moveTo>
                <a:lnTo>
                  <a:pt x="2604294" y="2897350"/>
                </a:lnTo>
                <a:lnTo>
                  <a:pt x="2608745" y="2909219"/>
                </a:lnTo>
                <a:lnTo>
                  <a:pt x="2606453" y="2915828"/>
                </a:lnTo>
                <a:lnTo>
                  <a:pt x="2607667" y="2916907"/>
                </a:lnTo>
                <a:lnTo>
                  <a:pt x="2615218" y="2916907"/>
                </a:lnTo>
                <a:lnTo>
                  <a:pt x="2622771" y="2917986"/>
                </a:lnTo>
                <a:lnTo>
                  <a:pt x="2624930" y="2904903"/>
                </a:lnTo>
                <a:lnTo>
                  <a:pt x="2621693" y="2900587"/>
                </a:lnTo>
                <a:cubicBezTo>
                  <a:pt x="2622052" y="2899149"/>
                  <a:pt x="2623851" y="2897710"/>
                  <a:pt x="2627088" y="2896271"/>
                </a:cubicBezTo>
                <a:lnTo>
                  <a:pt x="2624930" y="2889662"/>
                </a:lnTo>
                <a:lnTo>
                  <a:pt x="2616298" y="2890741"/>
                </a:lnTo>
                <a:close/>
                <a:moveTo>
                  <a:pt x="4770740" y="2887044"/>
                </a:moveTo>
                <a:lnTo>
                  <a:pt x="4770740" y="2888123"/>
                </a:lnTo>
                <a:lnTo>
                  <a:pt x="4772898" y="2888123"/>
                </a:lnTo>
                <a:lnTo>
                  <a:pt x="4772898" y="2887044"/>
                </a:lnTo>
                <a:close/>
                <a:moveTo>
                  <a:pt x="8698305" y="2886956"/>
                </a:moveTo>
                <a:lnTo>
                  <a:pt x="8692775" y="2893430"/>
                </a:lnTo>
                <a:lnTo>
                  <a:pt x="8693854" y="2894509"/>
                </a:lnTo>
                <a:lnTo>
                  <a:pt x="8693854" y="2895588"/>
                </a:lnTo>
                <a:lnTo>
                  <a:pt x="8702621" y="2893430"/>
                </a:lnTo>
                <a:lnTo>
                  <a:pt x="8702621" y="2890193"/>
                </a:lnTo>
                <a:close/>
                <a:moveTo>
                  <a:pt x="8260918" y="2886416"/>
                </a:moveTo>
                <a:lnTo>
                  <a:pt x="8258760" y="2888574"/>
                </a:lnTo>
                <a:lnTo>
                  <a:pt x="8259838" y="2889653"/>
                </a:lnTo>
                <a:lnTo>
                  <a:pt x="8263076" y="2889653"/>
                </a:lnTo>
                <a:lnTo>
                  <a:pt x="8263076" y="2886416"/>
                </a:lnTo>
                <a:close/>
                <a:moveTo>
                  <a:pt x="9227542" y="2885253"/>
                </a:moveTo>
                <a:lnTo>
                  <a:pt x="9223091" y="2889569"/>
                </a:lnTo>
                <a:lnTo>
                  <a:pt x="9223091" y="2890648"/>
                </a:lnTo>
                <a:lnTo>
                  <a:pt x="9225384" y="2892806"/>
                </a:lnTo>
                <a:lnTo>
                  <a:pt x="9227542" y="2892806"/>
                </a:lnTo>
                <a:lnTo>
                  <a:pt x="9228621" y="2887411"/>
                </a:lnTo>
                <a:lnTo>
                  <a:pt x="9228621" y="2885253"/>
                </a:lnTo>
                <a:close/>
                <a:moveTo>
                  <a:pt x="3074318" y="2884528"/>
                </a:moveTo>
                <a:lnTo>
                  <a:pt x="3062951" y="2889346"/>
                </a:lnTo>
                <a:lnTo>
                  <a:pt x="3062449" y="2888844"/>
                </a:lnTo>
                <a:lnTo>
                  <a:pt x="3061370" y="2888844"/>
                </a:lnTo>
                <a:lnTo>
                  <a:pt x="3058842" y="2891088"/>
                </a:lnTo>
                <a:lnTo>
                  <a:pt x="3053952" y="2893160"/>
                </a:lnTo>
                <a:cubicBezTo>
                  <a:pt x="3049995" y="2897386"/>
                  <a:pt x="3045320" y="2899499"/>
                  <a:pt x="3039925" y="2899499"/>
                </a:cubicBezTo>
                <a:lnTo>
                  <a:pt x="3038846" y="2904894"/>
                </a:lnTo>
                <a:lnTo>
                  <a:pt x="3038846" y="2905973"/>
                </a:lnTo>
                <a:lnTo>
                  <a:pt x="3039925" y="2905973"/>
                </a:lnTo>
                <a:cubicBezTo>
                  <a:pt x="3039925" y="2903096"/>
                  <a:pt x="3043881" y="2900218"/>
                  <a:pt x="3051794" y="2897341"/>
                </a:cubicBezTo>
                <a:lnTo>
                  <a:pt x="3058842" y="2891088"/>
                </a:lnTo>
                <a:lnTo>
                  <a:pt x="3062951" y="2889346"/>
                </a:lnTo>
                <a:lnTo>
                  <a:pt x="3063528" y="2889923"/>
                </a:lnTo>
                <a:lnTo>
                  <a:pt x="3064607" y="2889923"/>
                </a:lnTo>
                <a:lnTo>
                  <a:pt x="3063528" y="2891002"/>
                </a:lnTo>
                <a:lnTo>
                  <a:pt x="3063528" y="2894239"/>
                </a:lnTo>
                <a:lnTo>
                  <a:pt x="3065686" y="2894239"/>
                </a:lnTo>
                <a:cubicBezTo>
                  <a:pt x="3066405" y="2888484"/>
                  <a:pt x="3069283" y="2885607"/>
                  <a:pt x="3074318" y="2885607"/>
                </a:cubicBezTo>
                <a:close/>
                <a:moveTo>
                  <a:pt x="3043162" y="2883449"/>
                </a:moveTo>
                <a:lnTo>
                  <a:pt x="3042083" y="2886686"/>
                </a:lnTo>
                <a:lnTo>
                  <a:pt x="3042083" y="2887765"/>
                </a:lnTo>
                <a:lnTo>
                  <a:pt x="3043162" y="2887765"/>
                </a:lnTo>
                <a:lnTo>
                  <a:pt x="3044241" y="2884528"/>
                </a:lnTo>
                <a:lnTo>
                  <a:pt x="3044241" y="2883449"/>
                </a:lnTo>
                <a:close/>
                <a:moveTo>
                  <a:pt x="8696147" y="2878324"/>
                </a:moveTo>
                <a:lnTo>
                  <a:pt x="8696147" y="2879403"/>
                </a:lnTo>
                <a:lnTo>
                  <a:pt x="8699384" y="2879403"/>
                </a:lnTo>
                <a:lnTo>
                  <a:pt x="8699384" y="2878324"/>
                </a:lnTo>
                <a:close/>
                <a:moveTo>
                  <a:pt x="5766954" y="2878324"/>
                </a:moveTo>
                <a:cubicBezTo>
                  <a:pt x="5779092" y="2878324"/>
                  <a:pt x="5785162" y="2881875"/>
                  <a:pt x="5785162" y="2888979"/>
                </a:cubicBezTo>
                <a:cubicBezTo>
                  <a:pt x="5788489" y="2888979"/>
                  <a:pt x="5790602" y="2891811"/>
                  <a:pt x="5791501" y="2897476"/>
                </a:cubicBezTo>
                <a:lnTo>
                  <a:pt x="5786241" y="2900713"/>
                </a:lnTo>
                <a:lnTo>
                  <a:pt x="5780846" y="2899634"/>
                </a:lnTo>
                <a:lnTo>
                  <a:pt x="5773428" y="2900713"/>
                </a:lnTo>
                <a:lnTo>
                  <a:pt x="5762638" y="2897476"/>
                </a:lnTo>
                <a:lnTo>
                  <a:pt x="5746722" y="2900713"/>
                </a:lnTo>
                <a:lnTo>
                  <a:pt x="5739169" y="2900713"/>
                </a:lnTo>
                <a:lnTo>
                  <a:pt x="5731751" y="2899634"/>
                </a:lnTo>
                <a:lnTo>
                  <a:pt x="5731751" y="2900713"/>
                </a:lnTo>
                <a:cubicBezTo>
                  <a:pt x="5735258" y="2903231"/>
                  <a:pt x="5737011" y="2905389"/>
                  <a:pt x="5737011" y="2907187"/>
                </a:cubicBezTo>
                <a:lnTo>
                  <a:pt x="5735932" y="2908266"/>
                </a:lnTo>
                <a:lnTo>
                  <a:pt x="5735932" y="2909345"/>
                </a:lnTo>
                <a:lnTo>
                  <a:pt x="5737011" y="2910289"/>
                </a:lnTo>
                <a:lnTo>
                  <a:pt x="5737011" y="2911368"/>
                </a:lnTo>
                <a:lnTo>
                  <a:pt x="5732830" y="2921079"/>
                </a:lnTo>
                <a:lnTo>
                  <a:pt x="5735932" y="2926339"/>
                </a:lnTo>
                <a:lnTo>
                  <a:pt x="5735932" y="2929576"/>
                </a:lnTo>
                <a:lnTo>
                  <a:pt x="5733909" y="2932813"/>
                </a:lnTo>
                <a:lnTo>
                  <a:pt x="5733909" y="2934971"/>
                </a:lnTo>
                <a:lnTo>
                  <a:pt x="5738090" y="2940231"/>
                </a:lnTo>
                <a:lnTo>
                  <a:pt x="5738090" y="2945626"/>
                </a:lnTo>
                <a:lnTo>
                  <a:pt x="5734988" y="2949808"/>
                </a:lnTo>
                <a:lnTo>
                  <a:pt x="5734988" y="2957361"/>
                </a:lnTo>
                <a:lnTo>
                  <a:pt x="5733909" y="2964779"/>
                </a:lnTo>
                <a:cubicBezTo>
                  <a:pt x="5737416" y="2964959"/>
                  <a:pt x="5739169" y="2966038"/>
                  <a:pt x="5739169" y="2968016"/>
                </a:cubicBezTo>
                <a:lnTo>
                  <a:pt x="5739169" y="2972332"/>
                </a:lnTo>
                <a:lnTo>
                  <a:pt x="5735932" y="2976513"/>
                </a:lnTo>
                <a:cubicBezTo>
                  <a:pt x="5735932" y="2977952"/>
                  <a:pt x="5739889" y="2978671"/>
                  <a:pt x="5747801" y="2978671"/>
                </a:cubicBezTo>
                <a:cubicBezTo>
                  <a:pt x="5747801" y="2980110"/>
                  <a:pt x="5749195" y="2980829"/>
                  <a:pt x="5751982" y="2980829"/>
                </a:cubicBezTo>
                <a:cubicBezTo>
                  <a:pt x="5758547" y="2976513"/>
                  <a:pt x="5766009" y="2970084"/>
                  <a:pt x="5774372" y="2961542"/>
                </a:cubicBezTo>
                <a:lnTo>
                  <a:pt x="5775451" y="2961542"/>
                </a:lnTo>
                <a:lnTo>
                  <a:pt x="5780846" y="2966937"/>
                </a:lnTo>
                <a:cubicBezTo>
                  <a:pt x="5787590" y="2966937"/>
                  <a:pt x="5792940" y="2969769"/>
                  <a:pt x="5796896" y="2975434"/>
                </a:cubicBezTo>
                <a:lnTo>
                  <a:pt x="5796896" y="2980829"/>
                </a:lnTo>
                <a:cubicBezTo>
                  <a:pt x="5799684" y="2980829"/>
                  <a:pt x="5801077" y="2982942"/>
                  <a:pt x="5801077" y="2987168"/>
                </a:cubicBezTo>
                <a:lnTo>
                  <a:pt x="5801077" y="2990405"/>
                </a:lnTo>
                <a:lnTo>
                  <a:pt x="5797975" y="2993642"/>
                </a:lnTo>
                <a:lnTo>
                  <a:pt x="5796896" y="2993642"/>
                </a:lnTo>
                <a:lnTo>
                  <a:pt x="5777609" y="2989326"/>
                </a:lnTo>
                <a:lnTo>
                  <a:pt x="5770191" y="2989326"/>
                </a:lnTo>
                <a:lnTo>
                  <a:pt x="5747801" y="2990405"/>
                </a:lnTo>
                <a:lnTo>
                  <a:pt x="5738090" y="2986224"/>
                </a:lnTo>
                <a:cubicBezTo>
                  <a:pt x="5737911" y="2988112"/>
                  <a:pt x="5731526" y="2990585"/>
                  <a:pt x="5718938" y="2993642"/>
                </a:cubicBezTo>
                <a:lnTo>
                  <a:pt x="5713543" y="2991484"/>
                </a:lnTo>
                <a:lnTo>
                  <a:pt x="5707204" y="2993642"/>
                </a:lnTo>
                <a:lnTo>
                  <a:pt x="5705046" y="2993642"/>
                </a:lnTo>
                <a:cubicBezTo>
                  <a:pt x="5698662" y="2992743"/>
                  <a:pt x="5695470" y="2989551"/>
                  <a:pt x="5695470" y="2984066"/>
                </a:cubicBezTo>
                <a:lnTo>
                  <a:pt x="5693312" y="2984066"/>
                </a:lnTo>
                <a:cubicBezTo>
                  <a:pt x="5690614" y="2984066"/>
                  <a:pt x="5687737" y="2985819"/>
                  <a:pt x="5684680" y="2989326"/>
                </a:cubicBezTo>
                <a:cubicBezTo>
                  <a:pt x="5682612" y="2988607"/>
                  <a:pt x="5681577" y="2986494"/>
                  <a:pt x="5681577" y="2982987"/>
                </a:cubicBezTo>
                <a:lnTo>
                  <a:pt x="5682656" y="2981908"/>
                </a:lnTo>
                <a:lnTo>
                  <a:pt x="5680498" y="2981908"/>
                </a:lnTo>
                <a:lnTo>
                  <a:pt x="5680498" y="2989326"/>
                </a:lnTo>
                <a:lnTo>
                  <a:pt x="5670922" y="2989326"/>
                </a:lnTo>
                <a:lnTo>
                  <a:pt x="5659188" y="2990405"/>
                </a:lnTo>
                <a:lnTo>
                  <a:pt x="5655951" y="2989326"/>
                </a:lnTo>
                <a:cubicBezTo>
                  <a:pt x="5651815" y="2989686"/>
                  <a:pt x="5648623" y="2990765"/>
                  <a:pt x="5646375" y="2992563"/>
                </a:cubicBezTo>
                <a:lnTo>
                  <a:pt x="5645296" y="2992563"/>
                </a:lnTo>
                <a:cubicBezTo>
                  <a:pt x="5643857" y="2992563"/>
                  <a:pt x="5643138" y="2991484"/>
                  <a:pt x="5643138" y="2989326"/>
                </a:cubicBezTo>
                <a:lnTo>
                  <a:pt x="5642059" y="2990405"/>
                </a:lnTo>
                <a:lnTo>
                  <a:pt x="5630325" y="2990405"/>
                </a:lnTo>
                <a:cubicBezTo>
                  <a:pt x="5623941" y="2990405"/>
                  <a:pt x="5620749" y="2987933"/>
                  <a:pt x="5620749" y="2982987"/>
                </a:cubicBezTo>
                <a:lnTo>
                  <a:pt x="5623851" y="2981908"/>
                </a:lnTo>
                <a:lnTo>
                  <a:pt x="5631404" y="2984066"/>
                </a:lnTo>
                <a:cubicBezTo>
                  <a:pt x="5637248" y="2980469"/>
                  <a:pt x="5642554" y="2978671"/>
                  <a:pt x="5647319" y="2978671"/>
                </a:cubicBezTo>
                <a:lnTo>
                  <a:pt x="5647319" y="2979750"/>
                </a:lnTo>
                <a:lnTo>
                  <a:pt x="5650556" y="2978671"/>
                </a:lnTo>
                <a:lnTo>
                  <a:pt x="5663369" y="2981908"/>
                </a:lnTo>
                <a:lnTo>
                  <a:pt x="5674024" y="2981908"/>
                </a:lnTo>
                <a:lnTo>
                  <a:pt x="5672945" y="2974355"/>
                </a:lnTo>
                <a:lnTo>
                  <a:pt x="5674024" y="2966937"/>
                </a:lnTo>
                <a:lnTo>
                  <a:pt x="5672001" y="2960598"/>
                </a:lnTo>
                <a:cubicBezTo>
                  <a:pt x="5672001" y="2956282"/>
                  <a:pt x="5675553" y="2953404"/>
                  <a:pt x="5682656" y="2951966"/>
                </a:cubicBezTo>
                <a:lnTo>
                  <a:pt x="5682656" y="2948729"/>
                </a:lnTo>
                <a:lnTo>
                  <a:pt x="5674024" y="2950887"/>
                </a:lnTo>
                <a:lnTo>
                  <a:pt x="5672945" y="2949808"/>
                </a:lnTo>
                <a:lnTo>
                  <a:pt x="5672945" y="2947784"/>
                </a:lnTo>
                <a:cubicBezTo>
                  <a:pt x="5674384" y="2944907"/>
                  <a:pt x="5676182" y="2943468"/>
                  <a:pt x="5678340" y="2943468"/>
                </a:cubicBezTo>
                <a:lnTo>
                  <a:pt x="5678340" y="2939152"/>
                </a:lnTo>
                <a:lnTo>
                  <a:pt x="5676182" y="2931734"/>
                </a:lnTo>
                <a:lnTo>
                  <a:pt x="5677261" y="2925260"/>
                </a:lnTo>
                <a:lnTo>
                  <a:pt x="5675103" y="2920000"/>
                </a:lnTo>
                <a:lnTo>
                  <a:pt x="5677261" y="2913526"/>
                </a:lnTo>
                <a:lnTo>
                  <a:pt x="5676182" y="2906108"/>
                </a:lnTo>
                <a:lnTo>
                  <a:pt x="5678340" y="2896532"/>
                </a:lnTo>
                <a:lnTo>
                  <a:pt x="5678340" y="2895453"/>
                </a:lnTo>
                <a:lnTo>
                  <a:pt x="5677261" y="2895453"/>
                </a:lnTo>
                <a:cubicBezTo>
                  <a:pt x="5677261" y="2897521"/>
                  <a:pt x="5675823" y="2899274"/>
                  <a:pt x="5672945" y="2900713"/>
                </a:cubicBezTo>
                <a:lnTo>
                  <a:pt x="5670922" y="2900713"/>
                </a:lnTo>
                <a:lnTo>
                  <a:pt x="5667685" y="2899634"/>
                </a:lnTo>
                <a:lnTo>
                  <a:pt x="5662290" y="2900713"/>
                </a:lnTo>
                <a:lnTo>
                  <a:pt x="5659188" y="2900713"/>
                </a:lnTo>
                <a:lnTo>
                  <a:pt x="5649477" y="2899634"/>
                </a:lnTo>
                <a:lnTo>
                  <a:pt x="5645296" y="2900713"/>
                </a:lnTo>
                <a:lnTo>
                  <a:pt x="5644217" y="2899634"/>
                </a:lnTo>
                <a:lnTo>
                  <a:pt x="5644217" y="2897476"/>
                </a:lnTo>
                <a:lnTo>
                  <a:pt x="5653793" y="2891137"/>
                </a:lnTo>
                <a:lnTo>
                  <a:pt x="5654872" y="2891137"/>
                </a:lnTo>
                <a:lnTo>
                  <a:pt x="5659188" y="2893295"/>
                </a:lnTo>
                <a:lnTo>
                  <a:pt x="5672001" y="2890058"/>
                </a:lnTo>
                <a:cubicBezTo>
                  <a:pt x="5675148" y="2890058"/>
                  <a:pt x="5678340" y="2891137"/>
                  <a:pt x="5681577" y="2893295"/>
                </a:cubicBezTo>
                <a:lnTo>
                  <a:pt x="5696549" y="2888979"/>
                </a:lnTo>
                <a:cubicBezTo>
                  <a:pt x="5700775" y="2889878"/>
                  <a:pt x="5702888" y="2890957"/>
                  <a:pt x="5702888" y="2892216"/>
                </a:cubicBezTo>
                <a:lnTo>
                  <a:pt x="5703967" y="2891137"/>
                </a:lnTo>
                <a:lnTo>
                  <a:pt x="5706125" y="2891137"/>
                </a:lnTo>
                <a:cubicBezTo>
                  <a:pt x="5720332" y="2891137"/>
                  <a:pt x="5729593" y="2891856"/>
                  <a:pt x="5733909" y="2893295"/>
                </a:cubicBezTo>
                <a:cubicBezTo>
                  <a:pt x="5744519" y="2893295"/>
                  <a:pt x="5749824" y="2890777"/>
                  <a:pt x="5749824" y="2885742"/>
                </a:cubicBezTo>
                <a:close/>
                <a:moveTo>
                  <a:pt x="3735194" y="2877784"/>
                </a:moveTo>
                <a:lnTo>
                  <a:pt x="3733036" y="2879942"/>
                </a:lnTo>
                <a:lnTo>
                  <a:pt x="3733036" y="2881021"/>
                </a:lnTo>
                <a:lnTo>
                  <a:pt x="3737352" y="2884258"/>
                </a:lnTo>
                <a:lnTo>
                  <a:pt x="3738431" y="2883179"/>
                </a:lnTo>
                <a:lnTo>
                  <a:pt x="3738431" y="2881021"/>
                </a:lnTo>
                <a:close/>
                <a:moveTo>
                  <a:pt x="4754555" y="2877333"/>
                </a:moveTo>
                <a:lnTo>
                  <a:pt x="4754555" y="2879491"/>
                </a:lnTo>
                <a:lnTo>
                  <a:pt x="4756713" y="2877333"/>
                </a:lnTo>
                <a:close/>
                <a:moveTo>
                  <a:pt x="3674635" y="2876705"/>
                </a:moveTo>
                <a:lnTo>
                  <a:pt x="3674635" y="2878863"/>
                </a:lnTo>
                <a:lnTo>
                  <a:pt x="3675714" y="2878863"/>
                </a:lnTo>
                <a:lnTo>
                  <a:pt x="3675714" y="2876705"/>
                </a:lnTo>
                <a:close/>
                <a:moveTo>
                  <a:pt x="3052873" y="2876031"/>
                </a:moveTo>
                <a:lnTo>
                  <a:pt x="3048557" y="2879268"/>
                </a:lnTo>
                <a:lnTo>
                  <a:pt x="3056110" y="2878189"/>
                </a:lnTo>
                <a:lnTo>
                  <a:pt x="3056110" y="2877110"/>
                </a:lnTo>
                <a:close/>
                <a:moveTo>
                  <a:pt x="5200491" y="2875356"/>
                </a:moveTo>
                <a:lnTo>
                  <a:pt x="5197254" y="2878593"/>
                </a:lnTo>
                <a:lnTo>
                  <a:pt x="5200491" y="2881830"/>
                </a:lnTo>
                <a:lnTo>
                  <a:pt x="5202649" y="2881830"/>
                </a:lnTo>
                <a:lnTo>
                  <a:pt x="5203728" y="2877514"/>
                </a:lnTo>
                <a:close/>
                <a:moveTo>
                  <a:pt x="7667210" y="2875087"/>
                </a:moveTo>
                <a:lnTo>
                  <a:pt x="7667210" y="2876166"/>
                </a:lnTo>
                <a:cubicBezTo>
                  <a:pt x="7669907" y="2882460"/>
                  <a:pt x="7672065" y="2885697"/>
                  <a:pt x="7673684" y="2885877"/>
                </a:cubicBezTo>
                <a:lnTo>
                  <a:pt x="7676921" y="2882640"/>
                </a:lnTo>
                <a:lnTo>
                  <a:pt x="7676921" y="2881561"/>
                </a:lnTo>
                <a:cubicBezTo>
                  <a:pt x="7676921" y="2879762"/>
                  <a:pt x="7673684" y="2877604"/>
                  <a:pt x="7667210" y="2875087"/>
                </a:cubicBezTo>
                <a:close/>
                <a:moveTo>
                  <a:pt x="5582309" y="2875087"/>
                </a:moveTo>
                <a:lnTo>
                  <a:pt x="5581230" y="2876166"/>
                </a:lnTo>
                <a:lnTo>
                  <a:pt x="5581230" y="2879403"/>
                </a:lnTo>
                <a:lnTo>
                  <a:pt x="5583253" y="2881561"/>
                </a:lnTo>
                <a:lnTo>
                  <a:pt x="5585411" y="2881561"/>
                </a:lnTo>
                <a:lnTo>
                  <a:pt x="5587569" y="2879403"/>
                </a:lnTo>
                <a:lnTo>
                  <a:pt x="5587569" y="2876166"/>
                </a:lnTo>
                <a:close/>
                <a:moveTo>
                  <a:pt x="3077555" y="2874952"/>
                </a:moveTo>
                <a:lnTo>
                  <a:pt x="3075397" y="2878189"/>
                </a:lnTo>
                <a:lnTo>
                  <a:pt x="3075397" y="2879268"/>
                </a:lnTo>
                <a:lnTo>
                  <a:pt x="3077555" y="2879268"/>
                </a:lnTo>
                <a:lnTo>
                  <a:pt x="3079713" y="2877110"/>
                </a:lnTo>
                <a:close/>
                <a:moveTo>
                  <a:pt x="3092527" y="2872794"/>
                </a:moveTo>
                <a:lnTo>
                  <a:pt x="3092527" y="2874952"/>
                </a:lnTo>
                <a:lnTo>
                  <a:pt x="3093606" y="2874952"/>
                </a:lnTo>
                <a:lnTo>
                  <a:pt x="3093606" y="2872794"/>
                </a:lnTo>
                <a:close/>
                <a:moveTo>
                  <a:pt x="9199353" y="2872305"/>
                </a:moveTo>
                <a:lnTo>
                  <a:pt x="9199353" y="2873384"/>
                </a:lnTo>
                <a:lnTo>
                  <a:pt x="9201511" y="2873384"/>
                </a:lnTo>
                <a:lnTo>
                  <a:pt x="9201511" y="2872305"/>
                </a:lnTo>
                <a:close/>
                <a:moveTo>
                  <a:pt x="3066765" y="2870636"/>
                </a:moveTo>
                <a:lnTo>
                  <a:pt x="3066765" y="2876031"/>
                </a:lnTo>
                <a:lnTo>
                  <a:pt x="3068923" y="2878189"/>
                </a:lnTo>
                <a:lnTo>
                  <a:pt x="3070002" y="2878189"/>
                </a:lnTo>
                <a:lnTo>
                  <a:pt x="3070002" y="2876031"/>
                </a:lnTo>
                <a:lnTo>
                  <a:pt x="3071081" y="2876031"/>
                </a:lnTo>
                <a:lnTo>
                  <a:pt x="3070002" y="2870636"/>
                </a:lnTo>
                <a:close/>
                <a:moveTo>
                  <a:pt x="5584332" y="2868747"/>
                </a:moveTo>
                <a:lnTo>
                  <a:pt x="5577890" y="2872295"/>
                </a:lnTo>
                <a:lnTo>
                  <a:pt x="5581230" y="2871850"/>
                </a:lnTo>
                <a:close/>
                <a:moveTo>
                  <a:pt x="3094685" y="2868478"/>
                </a:moveTo>
                <a:lnTo>
                  <a:pt x="3094685" y="2870636"/>
                </a:lnTo>
                <a:lnTo>
                  <a:pt x="3095764" y="2870636"/>
                </a:lnTo>
                <a:lnTo>
                  <a:pt x="3095764" y="2868478"/>
                </a:lnTo>
                <a:close/>
                <a:moveTo>
                  <a:pt x="9186270" y="2867989"/>
                </a:moveTo>
                <a:lnTo>
                  <a:pt x="9185191" y="2869068"/>
                </a:lnTo>
                <a:lnTo>
                  <a:pt x="9185191" y="2870147"/>
                </a:lnTo>
                <a:lnTo>
                  <a:pt x="9193823" y="2871226"/>
                </a:lnTo>
                <a:lnTo>
                  <a:pt x="9197195" y="2871226"/>
                </a:lnTo>
                <a:lnTo>
                  <a:pt x="9197195" y="2870147"/>
                </a:lnTo>
                <a:close/>
                <a:moveTo>
                  <a:pt x="4616847" y="2867757"/>
                </a:moveTo>
                <a:lnTo>
                  <a:pt x="4614689" y="2869915"/>
                </a:lnTo>
                <a:lnTo>
                  <a:pt x="4614689" y="2873152"/>
                </a:lnTo>
                <a:lnTo>
                  <a:pt x="4615768" y="2878412"/>
                </a:lnTo>
                <a:lnTo>
                  <a:pt x="4619005" y="2878412"/>
                </a:lnTo>
                <a:lnTo>
                  <a:pt x="4622242" y="2875175"/>
                </a:lnTo>
                <a:lnTo>
                  <a:pt x="4622242" y="2874096"/>
                </a:lnTo>
                <a:cubicBezTo>
                  <a:pt x="4622242" y="2870409"/>
                  <a:pt x="4621163" y="2868296"/>
                  <a:pt x="4619005" y="2867757"/>
                </a:cubicBezTo>
                <a:close/>
                <a:moveTo>
                  <a:pt x="5585411" y="2867668"/>
                </a:moveTo>
                <a:lnTo>
                  <a:pt x="5585411" y="2868747"/>
                </a:lnTo>
                <a:lnTo>
                  <a:pt x="5588648" y="2868747"/>
                </a:lnTo>
                <a:lnTo>
                  <a:pt x="5588648" y="2867668"/>
                </a:lnTo>
                <a:close/>
                <a:moveTo>
                  <a:pt x="8755627" y="2867399"/>
                </a:moveTo>
                <a:lnTo>
                  <a:pt x="8755627" y="2869557"/>
                </a:lnTo>
                <a:lnTo>
                  <a:pt x="8756706" y="2869557"/>
                </a:lnTo>
                <a:lnTo>
                  <a:pt x="8756706" y="2867399"/>
                </a:lnTo>
                <a:close/>
                <a:moveTo>
                  <a:pt x="3675714" y="2866994"/>
                </a:moveTo>
                <a:lnTo>
                  <a:pt x="3675714" y="2870231"/>
                </a:lnTo>
                <a:lnTo>
                  <a:pt x="3680030" y="2870231"/>
                </a:lnTo>
                <a:lnTo>
                  <a:pt x="3680030" y="2866994"/>
                </a:lnTo>
                <a:close/>
                <a:moveTo>
                  <a:pt x="9115865" y="2866910"/>
                </a:moveTo>
                <a:cubicBezTo>
                  <a:pt x="9112628" y="2868349"/>
                  <a:pt x="9110830" y="2869788"/>
                  <a:pt x="9110470" y="2871226"/>
                </a:cubicBezTo>
                <a:lnTo>
                  <a:pt x="9114786" y="2875542"/>
                </a:lnTo>
                <a:lnTo>
                  <a:pt x="9120181" y="2875542"/>
                </a:lnTo>
                <a:lnTo>
                  <a:pt x="9120181" y="2867989"/>
                </a:lnTo>
                <a:close/>
                <a:moveTo>
                  <a:pt x="8741465" y="2866320"/>
                </a:moveTo>
                <a:cubicBezTo>
                  <a:pt x="8732833" y="2866320"/>
                  <a:pt x="8726719" y="2868478"/>
                  <a:pt x="8723122" y="2872794"/>
                </a:cubicBezTo>
                <a:lnTo>
                  <a:pt x="8724201" y="2873873"/>
                </a:lnTo>
                <a:lnTo>
                  <a:pt x="8723122" y="2879403"/>
                </a:lnTo>
                <a:lnTo>
                  <a:pt x="8723122" y="2882640"/>
                </a:lnTo>
                <a:lnTo>
                  <a:pt x="8725280" y="2884798"/>
                </a:lnTo>
                <a:lnTo>
                  <a:pt x="8737149" y="2872794"/>
                </a:lnTo>
                <a:lnTo>
                  <a:pt x="8742544" y="2872794"/>
                </a:lnTo>
                <a:lnTo>
                  <a:pt x="8742544" y="2870636"/>
                </a:lnTo>
                <a:lnTo>
                  <a:pt x="8743623" y="2870636"/>
                </a:lnTo>
                <a:close/>
                <a:moveTo>
                  <a:pt x="713747" y="2866050"/>
                </a:moveTo>
                <a:lnTo>
                  <a:pt x="713747" y="2868208"/>
                </a:lnTo>
                <a:lnTo>
                  <a:pt x="712803" y="2868208"/>
                </a:lnTo>
                <a:lnTo>
                  <a:pt x="713747" y="2871175"/>
                </a:lnTo>
                <a:lnTo>
                  <a:pt x="716849" y="2871175"/>
                </a:lnTo>
                <a:lnTo>
                  <a:pt x="718872" y="2869152"/>
                </a:lnTo>
                <a:lnTo>
                  <a:pt x="718872" y="2866050"/>
                </a:lnTo>
                <a:close/>
                <a:moveTo>
                  <a:pt x="609893" y="2865241"/>
                </a:moveTo>
                <a:cubicBezTo>
                  <a:pt x="603689" y="2865241"/>
                  <a:pt x="600586" y="2869647"/>
                  <a:pt x="600586" y="2878458"/>
                </a:cubicBezTo>
                <a:lnTo>
                  <a:pt x="600586" y="2881561"/>
                </a:lnTo>
                <a:cubicBezTo>
                  <a:pt x="602025" y="2882909"/>
                  <a:pt x="603059" y="2887001"/>
                  <a:pt x="603689" y="2893834"/>
                </a:cubicBezTo>
                <a:lnTo>
                  <a:pt x="605712" y="2898015"/>
                </a:lnTo>
                <a:cubicBezTo>
                  <a:pt x="604544" y="2901432"/>
                  <a:pt x="602834" y="2903141"/>
                  <a:pt x="600586" y="2903141"/>
                </a:cubicBezTo>
                <a:lnTo>
                  <a:pt x="600586" y="2908266"/>
                </a:lnTo>
                <a:lnTo>
                  <a:pt x="603689" y="2926609"/>
                </a:lnTo>
                <a:lnTo>
                  <a:pt x="601665" y="2953314"/>
                </a:lnTo>
                <a:cubicBezTo>
                  <a:pt x="602475" y="2956731"/>
                  <a:pt x="603508" y="2958440"/>
                  <a:pt x="604768" y="2958440"/>
                </a:cubicBezTo>
                <a:lnTo>
                  <a:pt x="634440" y="2958440"/>
                </a:lnTo>
                <a:lnTo>
                  <a:pt x="637542" y="2960463"/>
                </a:lnTo>
                <a:lnTo>
                  <a:pt x="642668" y="2958440"/>
                </a:lnTo>
                <a:lnTo>
                  <a:pt x="647793" y="2959384"/>
                </a:lnTo>
                <a:lnTo>
                  <a:pt x="653862" y="2957361"/>
                </a:lnTo>
                <a:lnTo>
                  <a:pt x="654941" y="2957361"/>
                </a:lnTo>
                <a:cubicBezTo>
                  <a:pt x="657998" y="2960418"/>
                  <a:pt x="661730" y="2962126"/>
                  <a:pt x="666136" y="2962486"/>
                </a:cubicBezTo>
                <a:cubicBezTo>
                  <a:pt x="666136" y="2959788"/>
                  <a:pt x="671620" y="2958440"/>
                  <a:pt x="682591" y="2958440"/>
                </a:cubicBezTo>
                <a:lnTo>
                  <a:pt x="683670" y="2958440"/>
                </a:lnTo>
                <a:lnTo>
                  <a:pt x="684614" y="2954258"/>
                </a:lnTo>
                <a:lnTo>
                  <a:pt x="682591" y="2948189"/>
                </a:lnTo>
                <a:lnTo>
                  <a:pt x="682591" y="2946166"/>
                </a:lnTo>
                <a:lnTo>
                  <a:pt x="683670" y="2941041"/>
                </a:lnTo>
                <a:lnTo>
                  <a:pt x="681512" y="2938883"/>
                </a:lnTo>
                <a:lnTo>
                  <a:pt x="681512" y="2936859"/>
                </a:lnTo>
                <a:cubicBezTo>
                  <a:pt x="682950" y="2935331"/>
                  <a:pt x="683984" y="2931599"/>
                  <a:pt x="684614" y="2925665"/>
                </a:cubicBezTo>
                <a:lnTo>
                  <a:pt x="682591" y="2919461"/>
                </a:lnTo>
                <a:lnTo>
                  <a:pt x="685693" y="2908266"/>
                </a:lnTo>
                <a:lnTo>
                  <a:pt x="683670" y="2900038"/>
                </a:lnTo>
                <a:lnTo>
                  <a:pt x="683670" y="2896936"/>
                </a:lnTo>
                <a:lnTo>
                  <a:pt x="685693" y="2893834"/>
                </a:lnTo>
                <a:lnTo>
                  <a:pt x="683670" y="2889788"/>
                </a:lnTo>
                <a:lnTo>
                  <a:pt x="687716" y="2878458"/>
                </a:lnTo>
                <a:lnTo>
                  <a:pt x="686637" y="2878458"/>
                </a:lnTo>
                <a:lnTo>
                  <a:pt x="684614" y="2876435"/>
                </a:lnTo>
                <a:lnTo>
                  <a:pt x="684614" y="2875491"/>
                </a:lnTo>
                <a:lnTo>
                  <a:pt x="685693" y="2871310"/>
                </a:lnTo>
                <a:lnTo>
                  <a:pt x="684614" y="2868208"/>
                </a:lnTo>
                <a:lnTo>
                  <a:pt x="679489" y="2869287"/>
                </a:lnTo>
                <a:lnTo>
                  <a:pt x="676386" y="2869287"/>
                </a:lnTo>
                <a:cubicBezTo>
                  <a:pt x="672160" y="2869287"/>
                  <a:pt x="667395" y="2868253"/>
                  <a:pt x="662090" y="2866185"/>
                </a:cubicBezTo>
                <a:lnTo>
                  <a:pt x="658043" y="2869287"/>
                </a:lnTo>
                <a:lnTo>
                  <a:pt x="656964" y="2868208"/>
                </a:lnTo>
                <a:lnTo>
                  <a:pt x="651839" y="2869287"/>
                </a:lnTo>
                <a:lnTo>
                  <a:pt x="640644" y="2868208"/>
                </a:lnTo>
                <a:lnTo>
                  <a:pt x="626213" y="2869287"/>
                </a:lnTo>
                <a:cubicBezTo>
                  <a:pt x="622436" y="2869287"/>
                  <a:pt x="616996" y="2867938"/>
                  <a:pt x="609893" y="2865241"/>
                </a:cubicBezTo>
                <a:close/>
                <a:moveTo>
                  <a:pt x="9202590" y="2864752"/>
                </a:moveTo>
                <a:lnTo>
                  <a:pt x="9202590" y="2867989"/>
                </a:lnTo>
                <a:lnTo>
                  <a:pt x="9203669" y="2867989"/>
                </a:lnTo>
                <a:lnTo>
                  <a:pt x="9205827" y="2865831"/>
                </a:lnTo>
                <a:lnTo>
                  <a:pt x="9205827" y="2864752"/>
                </a:lnTo>
                <a:close/>
                <a:moveTo>
                  <a:pt x="2715161" y="2863631"/>
                </a:moveTo>
                <a:lnTo>
                  <a:pt x="2716241" y="2863631"/>
                </a:lnTo>
                <a:cubicBezTo>
                  <a:pt x="2727120" y="2863631"/>
                  <a:pt x="2732560" y="2867273"/>
                  <a:pt x="2732560" y="2874556"/>
                </a:cubicBezTo>
                <a:lnTo>
                  <a:pt x="2739035" y="2873342"/>
                </a:lnTo>
                <a:cubicBezTo>
                  <a:pt x="2750635" y="2879906"/>
                  <a:pt x="2756433" y="2886425"/>
                  <a:pt x="2756433" y="2892899"/>
                </a:cubicBezTo>
                <a:lnTo>
                  <a:pt x="2756433" y="2893978"/>
                </a:lnTo>
                <a:cubicBezTo>
                  <a:pt x="2756433" y="2895507"/>
                  <a:pt x="2753150" y="2896991"/>
                  <a:pt x="2746586" y="2898429"/>
                </a:cubicBezTo>
                <a:lnTo>
                  <a:pt x="2747667" y="2903824"/>
                </a:lnTo>
                <a:lnTo>
                  <a:pt x="2745508" y="2907061"/>
                </a:lnTo>
                <a:lnTo>
                  <a:pt x="2745508" y="2909219"/>
                </a:lnTo>
                <a:cubicBezTo>
                  <a:pt x="2747667" y="2911917"/>
                  <a:pt x="2748746" y="2914479"/>
                  <a:pt x="2748746" y="2916907"/>
                </a:cubicBezTo>
                <a:lnTo>
                  <a:pt x="2748746" y="2917986"/>
                </a:lnTo>
                <a:cubicBezTo>
                  <a:pt x="2748746" y="2919425"/>
                  <a:pt x="2747667" y="2920144"/>
                  <a:pt x="2745508" y="2920144"/>
                </a:cubicBezTo>
                <a:lnTo>
                  <a:pt x="2745508" y="2923381"/>
                </a:lnTo>
                <a:cubicBezTo>
                  <a:pt x="2745508" y="2925899"/>
                  <a:pt x="2746947" y="2928776"/>
                  <a:pt x="2749823" y="2932013"/>
                </a:cubicBezTo>
                <a:lnTo>
                  <a:pt x="2748746" y="2939701"/>
                </a:lnTo>
                <a:lnTo>
                  <a:pt x="2749823" y="2940780"/>
                </a:lnTo>
                <a:lnTo>
                  <a:pt x="2749823" y="2941859"/>
                </a:lnTo>
                <a:lnTo>
                  <a:pt x="2747667" y="2945096"/>
                </a:lnTo>
                <a:lnTo>
                  <a:pt x="2748746" y="2951570"/>
                </a:lnTo>
                <a:lnTo>
                  <a:pt x="2747667" y="2978815"/>
                </a:lnTo>
                <a:lnTo>
                  <a:pt x="2747667" y="2979894"/>
                </a:lnTo>
                <a:cubicBezTo>
                  <a:pt x="2747667" y="2984750"/>
                  <a:pt x="2742271" y="2989066"/>
                  <a:pt x="2731481" y="2992842"/>
                </a:cubicBezTo>
                <a:lnTo>
                  <a:pt x="2730267" y="2992842"/>
                </a:lnTo>
                <a:lnTo>
                  <a:pt x="2706394" y="2986368"/>
                </a:lnTo>
                <a:lnTo>
                  <a:pt x="2702079" y="2987447"/>
                </a:lnTo>
                <a:lnTo>
                  <a:pt x="2701000" y="2987447"/>
                </a:lnTo>
                <a:lnTo>
                  <a:pt x="2696683" y="2983131"/>
                </a:lnTo>
                <a:lnTo>
                  <a:pt x="2696683" y="2982052"/>
                </a:lnTo>
                <a:lnTo>
                  <a:pt x="2697762" y="2977736"/>
                </a:lnTo>
                <a:lnTo>
                  <a:pt x="2694526" y="2968969"/>
                </a:lnTo>
                <a:cubicBezTo>
                  <a:pt x="2691829" y="2971127"/>
                  <a:pt x="2689265" y="2972206"/>
                  <a:pt x="2686837" y="2972206"/>
                </a:cubicBezTo>
                <a:lnTo>
                  <a:pt x="2682522" y="2971127"/>
                </a:lnTo>
                <a:lnTo>
                  <a:pt x="2676048" y="2973285"/>
                </a:lnTo>
                <a:lnTo>
                  <a:pt x="2667281" y="2971127"/>
                </a:lnTo>
                <a:lnTo>
                  <a:pt x="2661886" y="2972206"/>
                </a:lnTo>
                <a:lnTo>
                  <a:pt x="2662964" y="2973285"/>
                </a:lnTo>
                <a:lnTo>
                  <a:pt x="2662964" y="2978815"/>
                </a:lnTo>
                <a:cubicBezTo>
                  <a:pt x="2662964" y="2980074"/>
                  <a:pt x="2660808" y="2981513"/>
                  <a:pt x="2656490" y="2983131"/>
                </a:cubicBezTo>
                <a:lnTo>
                  <a:pt x="2656490" y="2984210"/>
                </a:lnTo>
                <a:cubicBezTo>
                  <a:pt x="2661166" y="2988346"/>
                  <a:pt x="2672406" y="2994146"/>
                  <a:pt x="2690209" y="3001609"/>
                </a:cubicBezTo>
                <a:cubicBezTo>
                  <a:pt x="2690209" y="3004486"/>
                  <a:pt x="2692727" y="3005925"/>
                  <a:pt x="2697762" y="3005925"/>
                </a:cubicBezTo>
                <a:lnTo>
                  <a:pt x="2697762" y="3012399"/>
                </a:lnTo>
                <a:lnTo>
                  <a:pt x="2701000" y="3012399"/>
                </a:lnTo>
                <a:lnTo>
                  <a:pt x="2706394" y="3008083"/>
                </a:lnTo>
                <a:cubicBezTo>
                  <a:pt x="2716916" y="3008083"/>
                  <a:pt x="2725997" y="3010960"/>
                  <a:pt x="2733640" y="3016715"/>
                </a:cubicBezTo>
                <a:lnTo>
                  <a:pt x="2734718" y="3015636"/>
                </a:lnTo>
                <a:lnTo>
                  <a:pt x="2735798" y="3015636"/>
                </a:lnTo>
                <a:lnTo>
                  <a:pt x="2742271" y="3016715"/>
                </a:lnTo>
                <a:lnTo>
                  <a:pt x="2747667" y="3014557"/>
                </a:lnTo>
                <a:lnTo>
                  <a:pt x="2760750" y="3019008"/>
                </a:lnTo>
                <a:lnTo>
                  <a:pt x="2761829" y="3017794"/>
                </a:lnTo>
                <a:lnTo>
                  <a:pt x="2762908" y="3017794"/>
                </a:lnTo>
                <a:lnTo>
                  <a:pt x="2772754" y="3020087"/>
                </a:lnTo>
                <a:lnTo>
                  <a:pt x="2773833" y="3019008"/>
                </a:lnTo>
                <a:lnTo>
                  <a:pt x="2774912" y="3019008"/>
                </a:lnTo>
                <a:cubicBezTo>
                  <a:pt x="2778507" y="3020087"/>
                  <a:pt x="2780307" y="3022605"/>
                  <a:pt x="2780307" y="3026561"/>
                </a:cubicBezTo>
                <a:lnTo>
                  <a:pt x="2779227" y="3026561"/>
                </a:lnTo>
                <a:lnTo>
                  <a:pt x="2780307" y="3027640"/>
                </a:lnTo>
                <a:lnTo>
                  <a:pt x="2780307" y="3029798"/>
                </a:lnTo>
                <a:cubicBezTo>
                  <a:pt x="2779767" y="3031417"/>
                  <a:pt x="2775405" y="3034294"/>
                  <a:pt x="2767223" y="3038430"/>
                </a:cubicBezTo>
                <a:cubicBezTo>
                  <a:pt x="2767223" y="3043555"/>
                  <a:pt x="2765065" y="3046118"/>
                  <a:pt x="2760750" y="3046118"/>
                </a:cubicBezTo>
                <a:lnTo>
                  <a:pt x="2759670" y="3047197"/>
                </a:lnTo>
                <a:lnTo>
                  <a:pt x="2759670" y="3051513"/>
                </a:lnTo>
                <a:lnTo>
                  <a:pt x="2761829" y="3060280"/>
                </a:lnTo>
                <a:lnTo>
                  <a:pt x="2761829" y="3063517"/>
                </a:lnTo>
                <a:lnTo>
                  <a:pt x="2758591" y="3066754"/>
                </a:lnTo>
                <a:lnTo>
                  <a:pt x="2745508" y="3063517"/>
                </a:lnTo>
                <a:lnTo>
                  <a:pt x="2740114" y="3064596"/>
                </a:lnTo>
                <a:lnTo>
                  <a:pt x="2734718" y="3059066"/>
                </a:lnTo>
                <a:lnTo>
                  <a:pt x="2728109" y="3060280"/>
                </a:lnTo>
                <a:cubicBezTo>
                  <a:pt x="2728109" y="3056773"/>
                  <a:pt x="2724512" y="3054210"/>
                  <a:pt x="2717319" y="3052592"/>
                </a:cubicBezTo>
                <a:cubicBezTo>
                  <a:pt x="2715881" y="3052592"/>
                  <a:pt x="2715161" y="3053671"/>
                  <a:pt x="2715161" y="3055829"/>
                </a:cubicBezTo>
                <a:cubicBezTo>
                  <a:pt x="2715161" y="3061134"/>
                  <a:pt x="2716241" y="3065855"/>
                  <a:pt x="2718399" y="3069991"/>
                </a:cubicBezTo>
                <a:lnTo>
                  <a:pt x="2717319" y="3081995"/>
                </a:lnTo>
                <a:lnTo>
                  <a:pt x="2717319" y="3086311"/>
                </a:lnTo>
                <a:lnTo>
                  <a:pt x="2716241" y="3087390"/>
                </a:lnTo>
                <a:cubicBezTo>
                  <a:pt x="2718399" y="3091166"/>
                  <a:pt x="2719477" y="3096606"/>
                  <a:pt x="2719477" y="3103710"/>
                </a:cubicBezTo>
                <a:lnTo>
                  <a:pt x="2716241" y="3108026"/>
                </a:lnTo>
                <a:lnTo>
                  <a:pt x="2713004" y="3106947"/>
                </a:lnTo>
                <a:lnTo>
                  <a:pt x="2711924" y="3108026"/>
                </a:lnTo>
                <a:lnTo>
                  <a:pt x="2711924" y="3109105"/>
                </a:lnTo>
                <a:lnTo>
                  <a:pt x="2713004" y="3110184"/>
                </a:lnTo>
                <a:lnTo>
                  <a:pt x="2714082" y="3110184"/>
                </a:lnTo>
                <a:lnTo>
                  <a:pt x="2715161" y="3109105"/>
                </a:lnTo>
                <a:lnTo>
                  <a:pt x="2716241" y="3109105"/>
                </a:lnTo>
                <a:lnTo>
                  <a:pt x="2717319" y="3110184"/>
                </a:lnTo>
                <a:lnTo>
                  <a:pt x="2717319" y="3111263"/>
                </a:lnTo>
                <a:lnTo>
                  <a:pt x="2715161" y="3117737"/>
                </a:lnTo>
                <a:lnTo>
                  <a:pt x="2716241" y="3118816"/>
                </a:lnTo>
                <a:lnTo>
                  <a:pt x="2716241" y="3119895"/>
                </a:lnTo>
                <a:cubicBezTo>
                  <a:pt x="2715701" y="3126459"/>
                  <a:pt x="2714622" y="3129741"/>
                  <a:pt x="2713004" y="3129741"/>
                </a:cubicBezTo>
                <a:lnTo>
                  <a:pt x="2703157" y="3129741"/>
                </a:lnTo>
                <a:lnTo>
                  <a:pt x="2696683" y="3127583"/>
                </a:lnTo>
                <a:lnTo>
                  <a:pt x="2690209" y="3129741"/>
                </a:lnTo>
                <a:lnTo>
                  <a:pt x="2686837" y="3129741"/>
                </a:lnTo>
                <a:cubicBezTo>
                  <a:pt x="2684679" y="3129741"/>
                  <a:pt x="2683600" y="3127223"/>
                  <a:pt x="2683600" y="3122188"/>
                </a:cubicBezTo>
                <a:lnTo>
                  <a:pt x="2678205" y="3122188"/>
                </a:lnTo>
                <a:lnTo>
                  <a:pt x="2677127" y="3126504"/>
                </a:lnTo>
                <a:lnTo>
                  <a:pt x="2678205" y="3129741"/>
                </a:lnTo>
                <a:lnTo>
                  <a:pt x="2671731" y="3131899"/>
                </a:lnTo>
                <a:lnTo>
                  <a:pt x="2668360" y="3131899"/>
                </a:lnTo>
                <a:lnTo>
                  <a:pt x="2667281" y="3130820"/>
                </a:lnTo>
                <a:lnTo>
                  <a:pt x="2666202" y="3130820"/>
                </a:lnTo>
                <a:lnTo>
                  <a:pt x="2668360" y="3117737"/>
                </a:lnTo>
                <a:lnTo>
                  <a:pt x="2668360" y="3112342"/>
                </a:lnTo>
                <a:cubicBezTo>
                  <a:pt x="2666202" y="3105508"/>
                  <a:pt x="2665123" y="3095752"/>
                  <a:pt x="2665123" y="3083074"/>
                </a:cubicBezTo>
                <a:lnTo>
                  <a:pt x="2665123" y="3067833"/>
                </a:lnTo>
                <a:cubicBezTo>
                  <a:pt x="2665662" y="3063517"/>
                  <a:pt x="2666742" y="3061359"/>
                  <a:pt x="2668360" y="3061359"/>
                </a:cubicBezTo>
                <a:lnTo>
                  <a:pt x="2667281" y="3060280"/>
                </a:lnTo>
                <a:lnTo>
                  <a:pt x="2667281" y="3059066"/>
                </a:lnTo>
                <a:lnTo>
                  <a:pt x="2669573" y="3055829"/>
                </a:lnTo>
                <a:lnTo>
                  <a:pt x="2669573" y="3050434"/>
                </a:lnTo>
                <a:lnTo>
                  <a:pt x="2667281" y="3050434"/>
                </a:lnTo>
                <a:lnTo>
                  <a:pt x="2667281" y="3049355"/>
                </a:lnTo>
                <a:lnTo>
                  <a:pt x="2668360" y="3048276"/>
                </a:lnTo>
                <a:lnTo>
                  <a:pt x="2667281" y="3047197"/>
                </a:lnTo>
                <a:lnTo>
                  <a:pt x="2667281" y="3035193"/>
                </a:lnTo>
                <a:lnTo>
                  <a:pt x="2669573" y="3031956"/>
                </a:lnTo>
                <a:lnTo>
                  <a:pt x="2669573" y="3026561"/>
                </a:lnTo>
                <a:cubicBezTo>
                  <a:pt x="2666786" y="3026561"/>
                  <a:pt x="2664223" y="3019682"/>
                  <a:pt x="2661886" y="3005925"/>
                </a:cubicBezTo>
                <a:lnTo>
                  <a:pt x="2651096" y="2993921"/>
                </a:lnTo>
                <a:lnTo>
                  <a:pt x="2647723" y="2993921"/>
                </a:lnTo>
                <a:cubicBezTo>
                  <a:pt x="2645745" y="2993921"/>
                  <a:pt x="2643948" y="2997563"/>
                  <a:pt x="2642328" y="3004846"/>
                </a:cubicBezTo>
                <a:lnTo>
                  <a:pt x="2631539" y="3013478"/>
                </a:lnTo>
                <a:cubicBezTo>
                  <a:pt x="2626414" y="3009881"/>
                  <a:pt x="2623851" y="3007004"/>
                  <a:pt x="2623851" y="3004846"/>
                </a:cubicBezTo>
                <a:lnTo>
                  <a:pt x="2626009" y="2999451"/>
                </a:lnTo>
                <a:cubicBezTo>
                  <a:pt x="2624570" y="2999451"/>
                  <a:pt x="2623851" y="3000890"/>
                  <a:pt x="2623851" y="3003767"/>
                </a:cubicBezTo>
                <a:lnTo>
                  <a:pt x="2622771" y="3003767"/>
                </a:lnTo>
                <a:lnTo>
                  <a:pt x="2620613" y="3001609"/>
                </a:lnTo>
                <a:lnTo>
                  <a:pt x="2621693" y="2997158"/>
                </a:lnTo>
                <a:lnTo>
                  <a:pt x="2621693" y="2996079"/>
                </a:lnTo>
                <a:lnTo>
                  <a:pt x="2620613" y="2996079"/>
                </a:lnTo>
                <a:cubicBezTo>
                  <a:pt x="2620613" y="2998327"/>
                  <a:pt x="2619535" y="2999451"/>
                  <a:pt x="2617376" y="2999451"/>
                </a:cubicBezTo>
                <a:lnTo>
                  <a:pt x="2620613" y="3008083"/>
                </a:lnTo>
                <a:lnTo>
                  <a:pt x="2620613" y="3010241"/>
                </a:lnTo>
                <a:lnTo>
                  <a:pt x="2615218" y="3020087"/>
                </a:lnTo>
                <a:lnTo>
                  <a:pt x="2618456" y="3019008"/>
                </a:lnTo>
                <a:lnTo>
                  <a:pt x="2621693" y="3020087"/>
                </a:lnTo>
                <a:lnTo>
                  <a:pt x="2623851" y="3017794"/>
                </a:lnTo>
                <a:lnTo>
                  <a:pt x="2629382" y="3023324"/>
                </a:lnTo>
                <a:cubicBezTo>
                  <a:pt x="2629382" y="3021166"/>
                  <a:pt x="2632257" y="3019727"/>
                  <a:pt x="2638013" y="3019008"/>
                </a:cubicBezTo>
                <a:lnTo>
                  <a:pt x="2640171" y="3023324"/>
                </a:lnTo>
                <a:lnTo>
                  <a:pt x="2641250" y="3022245"/>
                </a:lnTo>
                <a:lnTo>
                  <a:pt x="2643407" y="3022245"/>
                </a:lnTo>
                <a:cubicBezTo>
                  <a:pt x="2645027" y="3022245"/>
                  <a:pt x="2646105" y="3024763"/>
                  <a:pt x="2646645" y="3029798"/>
                </a:cubicBezTo>
                <a:lnTo>
                  <a:pt x="2640171" y="3036272"/>
                </a:lnTo>
                <a:lnTo>
                  <a:pt x="2639092" y="3036272"/>
                </a:lnTo>
                <a:cubicBezTo>
                  <a:pt x="2639092" y="3034114"/>
                  <a:pt x="2638371" y="3033035"/>
                  <a:pt x="2636934" y="3033035"/>
                </a:cubicBezTo>
                <a:lnTo>
                  <a:pt x="2636934" y="3034114"/>
                </a:lnTo>
                <a:lnTo>
                  <a:pt x="2638013" y="3035193"/>
                </a:lnTo>
                <a:lnTo>
                  <a:pt x="2638013" y="3036272"/>
                </a:lnTo>
                <a:lnTo>
                  <a:pt x="2635855" y="3038430"/>
                </a:lnTo>
                <a:lnTo>
                  <a:pt x="2638013" y="3046118"/>
                </a:lnTo>
                <a:lnTo>
                  <a:pt x="2636934" y="3047197"/>
                </a:lnTo>
                <a:lnTo>
                  <a:pt x="2635855" y="3047197"/>
                </a:lnTo>
                <a:lnTo>
                  <a:pt x="2636934" y="3048276"/>
                </a:lnTo>
                <a:lnTo>
                  <a:pt x="2636934" y="3050434"/>
                </a:lnTo>
                <a:cubicBezTo>
                  <a:pt x="2636934" y="3051513"/>
                  <a:pt x="2634055" y="3053671"/>
                  <a:pt x="2628302" y="3056908"/>
                </a:cubicBezTo>
                <a:cubicBezTo>
                  <a:pt x="2628302" y="3062033"/>
                  <a:pt x="2627537" y="3064596"/>
                  <a:pt x="2626009" y="3064596"/>
                </a:cubicBezTo>
                <a:lnTo>
                  <a:pt x="2622771" y="3063517"/>
                </a:lnTo>
                <a:lnTo>
                  <a:pt x="2624930" y="3066754"/>
                </a:lnTo>
                <a:cubicBezTo>
                  <a:pt x="2619714" y="3086985"/>
                  <a:pt x="2613555" y="3097101"/>
                  <a:pt x="2606453" y="3097101"/>
                </a:cubicBezTo>
                <a:lnTo>
                  <a:pt x="2589187" y="3115579"/>
                </a:lnTo>
                <a:cubicBezTo>
                  <a:pt x="2584783" y="3115938"/>
                  <a:pt x="2582579" y="3118141"/>
                  <a:pt x="2582579" y="3122188"/>
                </a:cubicBezTo>
                <a:lnTo>
                  <a:pt x="2570709" y="3124346"/>
                </a:lnTo>
                <a:lnTo>
                  <a:pt x="2567473" y="3120974"/>
                </a:lnTo>
                <a:lnTo>
                  <a:pt x="2566394" y="3120974"/>
                </a:lnTo>
                <a:cubicBezTo>
                  <a:pt x="2566394" y="3124661"/>
                  <a:pt x="2563111" y="3126504"/>
                  <a:pt x="2556548" y="3126504"/>
                </a:cubicBezTo>
                <a:cubicBezTo>
                  <a:pt x="2546926" y="3129381"/>
                  <a:pt x="2539688" y="3130820"/>
                  <a:pt x="2534832" y="3130820"/>
                </a:cubicBezTo>
                <a:lnTo>
                  <a:pt x="2533754" y="3129741"/>
                </a:lnTo>
                <a:lnTo>
                  <a:pt x="2533754" y="3122188"/>
                </a:lnTo>
                <a:lnTo>
                  <a:pt x="2541307" y="3115579"/>
                </a:lnTo>
                <a:lnTo>
                  <a:pt x="2544544" y="3115579"/>
                </a:lnTo>
                <a:lnTo>
                  <a:pt x="2548995" y="3118816"/>
                </a:lnTo>
                <a:lnTo>
                  <a:pt x="2550073" y="3118816"/>
                </a:lnTo>
                <a:cubicBezTo>
                  <a:pt x="2551153" y="3118816"/>
                  <a:pt x="2552591" y="3115579"/>
                  <a:pt x="2554390" y="3109105"/>
                </a:cubicBezTo>
                <a:cubicBezTo>
                  <a:pt x="2559605" y="3102721"/>
                  <a:pt x="2566124" y="3097281"/>
                  <a:pt x="2573946" y="3092785"/>
                </a:cubicBezTo>
                <a:lnTo>
                  <a:pt x="2575026" y="3097101"/>
                </a:lnTo>
                <a:lnTo>
                  <a:pt x="2576104" y="3097101"/>
                </a:lnTo>
                <a:lnTo>
                  <a:pt x="2577183" y="3086311"/>
                </a:lnTo>
                <a:lnTo>
                  <a:pt x="2573946" y="3083074"/>
                </a:lnTo>
                <a:cubicBezTo>
                  <a:pt x="2578802" y="3070755"/>
                  <a:pt x="2582759" y="3064596"/>
                  <a:pt x="2585816" y="3064596"/>
                </a:cubicBezTo>
                <a:lnTo>
                  <a:pt x="2584737" y="3061359"/>
                </a:lnTo>
                <a:lnTo>
                  <a:pt x="2585816" y="3060280"/>
                </a:lnTo>
                <a:lnTo>
                  <a:pt x="2585816" y="3059066"/>
                </a:lnTo>
                <a:lnTo>
                  <a:pt x="2584737" y="3054750"/>
                </a:lnTo>
                <a:lnTo>
                  <a:pt x="2584737" y="3053671"/>
                </a:lnTo>
                <a:lnTo>
                  <a:pt x="2590268" y="3046118"/>
                </a:lnTo>
                <a:lnTo>
                  <a:pt x="2590268" y="3042881"/>
                </a:lnTo>
                <a:lnTo>
                  <a:pt x="2577183" y="3042881"/>
                </a:lnTo>
                <a:lnTo>
                  <a:pt x="2573946" y="3040723"/>
                </a:lnTo>
                <a:cubicBezTo>
                  <a:pt x="2572148" y="3047197"/>
                  <a:pt x="2568866" y="3050434"/>
                  <a:pt x="2564101" y="3050434"/>
                </a:cubicBezTo>
                <a:cubicBezTo>
                  <a:pt x="2555289" y="3050434"/>
                  <a:pt x="2546612" y="3054076"/>
                  <a:pt x="2538069" y="3061359"/>
                </a:cubicBezTo>
                <a:lnTo>
                  <a:pt x="2529438" y="3054750"/>
                </a:lnTo>
                <a:lnTo>
                  <a:pt x="2529438" y="3053671"/>
                </a:lnTo>
                <a:lnTo>
                  <a:pt x="2530517" y="3052592"/>
                </a:lnTo>
                <a:lnTo>
                  <a:pt x="2530517" y="3051513"/>
                </a:lnTo>
                <a:lnTo>
                  <a:pt x="2529438" y="3051513"/>
                </a:lnTo>
                <a:lnTo>
                  <a:pt x="2521750" y="3060280"/>
                </a:lnTo>
                <a:lnTo>
                  <a:pt x="2516354" y="3060280"/>
                </a:lnTo>
                <a:lnTo>
                  <a:pt x="2514197" y="3057987"/>
                </a:lnTo>
                <a:lnTo>
                  <a:pt x="2514197" y="3055829"/>
                </a:lnTo>
                <a:lnTo>
                  <a:pt x="2527280" y="3043960"/>
                </a:lnTo>
                <a:lnTo>
                  <a:pt x="2528359" y="3043960"/>
                </a:lnTo>
                <a:cubicBezTo>
                  <a:pt x="2529798" y="3043960"/>
                  <a:pt x="2530517" y="3046118"/>
                  <a:pt x="2530517" y="3050434"/>
                </a:cubicBezTo>
                <a:cubicBezTo>
                  <a:pt x="2535553" y="3041712"/>
                  <a:pt x="2540992" y="3037351"/>
                  <a:pt x="2546838" y="3037351"/>
                </a:cubicBezTo>
                <a:cubicBezTo>
                  <a:pt x="2547016" y="3035912"/>
                  <a:pt x="2549174" y="3034833"/>
                  <a:pt x="2553311" y="3034114"/>
                </a:cubicBezTo>
                <a:lnTo>
                  <a:pt x="2561944" y="3030877"/>
                </a:lnTo>
                <a:cubicBezTo>
                  <a:pt x="2565270" y="3024043"/>
                  <a:pt x="2570709" y="3018603"/>
                  <a:pt x="2578262" y="3014557"/>
                </a:cubicBezTo>
                <a:cubicBezTo>
                  <a:pt x="2581680" y="3011860"/>
                  <a:pt x="2587120" y="3004261"/>
                  <a:pt x="2594583" y="2991763"/>
                </a:cubicBezTo>
                <a:lnTo>
                  <a:pt x="2594583" y="2989605"/>
                </a:lnTo>
                <a:lnTo>
                  <a:pt x="2588108" y="2989605"/>
                </a:lnTo>
                <a:lnTo>
                  <a:pt x="2583657" y="2986368"/>
                </a:lnTo>
                <a:lnTo>
                  <a:pt x="2577183" y="2988526"/>
                </a:lnTo>
                <a:lnTo>
                  <a:pt x="2568552" y="2986368"/>
                </a:lnTo>
                <a:lnTo>
                  <a:pt x="2564101" y="2990684"/>
                </a:lnTo>
                <a:lnTo>
                  <a:pt x="2560864" y="2990684"/>
                </a:lnTo>
                <a:cubicBezTo>
                  <a:pt x="2555109" y="2986548"/>
                  <a:pt x="2551871" y="2983311"/>
                  <a:pt x="2551153" y="2980973"/>
                </a:cubicBezTo>
                <a:lnTo>
                  <a:pt x="2551153" y="2976522"/>
                </a:lnTo>
                <a:cubicBezTo>
                  <a:pt x="2555468" y="2973105"/>
                  <a:pt x="2557627" y="2970228"/>
                  <a:pt x="2557627" y="2967890"/>
                </a:cubicBezTo>
                <a:cubicBezTo>
                  <a:pt x="2553491" y="2967890"/>
                  <a:pt x="2550613" y="2962810"/>
                  <a:pt x="2548995" y="2952649"/>
                </a:cubicBezTo>
                <a:lnTo>
                  <a:pt x="2552232" y="2930934"/>
                </a:lnTo>
                <a:lnTo>
                  <a:pt x="2550073" y="2925539"/>
                </a:lnTo>
                <a:lnTo>
                  <a:pt x="2551153" y="2912456"/>
                </a:lnTo>
                <a:lnTo>
                  <a:pt x="2550073" y="2884267"/>
                </a:lnTo>
                <a:lnTo>
                  <a:pt x="2550073" y="2883188"/>
                </a:lnTo>
                <a:cubicBezTo>
                  <a:pt x="2550073" y="2875186"/>
                  <a:pt x="2552591" y="2871184"/>
                  <a:pt x="2557627" y="2871184"/>
                </a:cubicBezTo>
                <a:lnTo>
                  <a:pt x="2558706" y="2870105"/>
                </a:lnTo>
                <a:lnTo>
                  <a:pt x="2558706" y="2869026"/>
                </a:lnTo>
                <a:lnTo>
                  <a:pt x="2560864" y="2869026"/>
                </a:lnTo>
                <a:lnTo>
                  <a:pt x="2563021" y="2871184"/>
                </a:lnTo>
                <a:lnTo>
                  <a:pt x="2564101" y="2870105"/>
                </a:lnTo>
                <a:lnTo>
                  <a:pt x="2565180" y="2870105"/>
                </a:lnTo>
                <a:cubicBezTo>
                  <a:pt x="2569227" y="2870105"/>
                  <a:pt x="2572148" y="2872668"/>
                  <a:pt x="2573946" y="2877793"/>
                </a:cubicBezTo>
                <a:lnTo>
                  <a:pt x="2575026" y="2877793"/>
                </a:lnTo>
                <a:cubicBezTo>
                  <a:pt x="2575026" y="2876714"/>
                  <a:pt x="2576464" y="2875635"/>
                  <a:pt x="2579342" y="2874556"/>
                </a:cubicBezTo>
                <a:cubicBezTo>
                  <a:pt x="2586266" y="2878872"/>
                  <a:pt x="2597865" y="2881030"/>
                  <a:pt x="2614139" y="2881030"/>
                </a:cubicBezTo>
                <a:lnTo>
                  <a:pt x="2622771" y="2877793"/>
                </a:lnTo>
                <a:lnTo>
                  <a:pt x="2630460" y="2877793"/>
                </a:lnTo>
                <a:lnTo>
                  <a:pt x="2639092" y="2879951"/>
                </a:lnTo>
                <a:lnTo>
                  <a:pt x="2647723" y="2877793"/>
                </a:lnTo>
                <a:lnTo>
                  <a:pt x="2654333" y="2879951"/>
                </a:lnTo>
                <a:lnTo>
                  <a:pt x="2657569" y="2879951"/>
                </a:lnTo>
                <a:lnTo>
                  <a:pt x="2669573" y="2877793"/>
                </a:lnTo>
                <a:lnTo>
                  <a:pt x="2681444" y="2877793"/>
                </a:lnTo>
                <a:cubicBezTo>
                  <a:pt x="2687646" y="2877793"/>
                  <a:pt x="2692008" y="2879951"/>
                  <a:pt x="2694526" y="2884267"/>
                </a:cubicBezTo>
                <a:cubicBezTo>
                  <a:pt x="2693806" y="2886425"/>
                  <a:pt x="2691602" y="2887504"/>
                  <a:pt x="2687917" y="2887504"/>
                </a:cubicBezTo>
                <a:lnTo>
                  <a:pt x="2681444" y="2887504"/>
                </a:lnTo>
                <a:lnTo>
                  <a:pt x="2676048" y="2886425"/>
                </a:lnTo>
                <a:lnTo>
                  <a:pt x="2676048" y="2889662"/>
                </a:lnTo>
                <a:lnTo>
                  <a:pt x="2677127" y="2901666"/>
                </a:lnTo>
                <a:cubicBezTo>
                  <a:pt x="2672812" y="2907241"/>
                  <a:pt x="2670651" y="2911197"/>
                  <a:pt x="2670651" y="2913535"/>
                </a:cubicBezTo>
                <a:lnTo>
                  <a:pt x="2670651" y="2914614"/>
                </a:lnTo>
                <a:cubicBezTo>
                  <a:pt x="2670651" y="2917222"/>
                  <a:pt x="2677171" y="2919065"/>
                  <a:pt x="2690209" y="2920144"/>
                </a:cubicBezTo>
                <a:lnTo>
                  <a:pt x="2698842" y="2915828"/>
                </a:lnTo>
                <a:lnTo>
                  <a:pt x="2694526" y="2909219"/>
                </a:lnTo>
                <a:lnTo>
                  <a:pt x="2694526" y="2907061"/>
                </a:lnTo>
                <a:cubicBezTo>
                  <a:pt x="2694526" y="2905623"/>
                  <a:pt x="2696324" y="2904903"/>
                  <a:pt x="2699921" y="2904903"/>
                </a:cubicBezTo>
                <a:lnTo>
                  <a:pt x="2699921" y="2903824"/>
                </a:lnTo>
                <a:cubicBezTo>
                  <a:pt x="2699921" y="2901486"/>
                  <a:pt x="2698842" y="2898969"/>
                  <a:pt x="2696683" y="2896271"/>
                </a:cubicBezTo>
                <a:lnTo>
                  <a:pt x="2699921" y="2889662"/>
                </a:lnTo>
                <a:lnTo>
                  <a:pt x="2698842" y="2883188"/>
                </a:lnTo>
                <a:lnTo>
                  <a:pt x="2711924" y="2869026"/>
                </a:lnTo>
                <a:cubicBezTo>
                  <a:pt x="2712104" y="2865430"/>
                  <a:pt x="2713184" y="2863631"/>
                  <a:pt x="2715161" y="2863631"/>
                </a:cubicBezTo>
                <a:close/>
                <a:moveTo>
                  <a:pt x="9219854" y="2863538"/>
                </a:moveTo>
                <a:cubicBezTo>
                  <a:pt x="9217517" y="2864348"/>
                  <a:pt x="9216078" y="2865831"/>
                  <a:pt x="9215538" y="2867989"/>
                </a:cubicBezTo>
                <a:cubicBezTo>
                  <a:pt x="9216078" y="2875902"/>
                  <a:pt x="9217157" y="2879858"/>
                  <a:pt x="9218775" y="2879858"/>
                </a:cubicBezTo>
                <a:lnTo>
                  <a:pt x="9222012" y="2879858"/>
                </a:lnTo>
                <a:lnTo>
                  <a:pt x="9224170" y="2877700"/>
                </a:lnTo>
                <a:lnTo>
                  <a:pt x="9224170" y="2875542"/>
                </a:lnTo>
                <a:lnTo>
                  <a:pt x="9222012" y="2872305"/>
                </a:lnTo>
                <a:lnTo>
                  <a:pt x="9223091" y="2867989"/>
                </a:lnTo>
                <a:cubicBezTo>
                  <a:pt x="9222012" y="2865022"/>
                  <a:pt x="9220933" y="2863538"/>
                  <a:pt x="9219854" y="2863538"/>
                </a:cubicBezTo>
                <a:close/>
                <a:moveTo>
                  <a:pt x="571993" y="2862138"/>
                </a:moveTo>
                <a:lnTo>
                  <a:pt x="571993" y="2865241"/>
                </a:lnTo>
                <a:lnTo>
                  <a:pt x="577118" y="2874412"/>
                </a:lnTo>
                <a:cubicBezTo>
                  <a:pt x="577118" y="2877829"/>
                  <a:pt x="576398" y="2879537"/>
                  <a:pt x="574960" y="2879537"/>
                </a:cubicBezTo>
                <a:cubicBezTo>
                  <a:pt x="576579" y="2883674"/>
                  <a:pt x="577972" y="2885742"/>
                  <a:pt x="579141" y="2885742"/>
                </a:cubicBezTo>
                <a:lnTo>
                  <a:pt x="579141" y="2882640"/>
                </a:lnTo>
                <a:lnTo>
                  <a:pt x="577118" y="2879537"/>
                </a:lnTo>
                <a:lnTo>
                  <a:pt x="578062" y="2873333"/>
                </a:lnTo>
                <a:cubicBezTo>
                  <a:pt x="574645" y="2869826"/>
                  <a:pt x="572937" y="2866095"/>
                  <a:pt x="572937" y="2862138"/>
                </a:cubicBezTo>
                <a:close/>
                <a:moveTo>
                  <a:pt x="3588180" y="2861599"/>
                </a:moveTo>
                <a:lnTo>
                  <a:pt x="3588180" y="2863757"/>
                </a:lnTo>
                <a:lnTo>
                  <a:pt x="3590338" y="2865915"/>
                </a:lnTo>
                <a:lnTo>
                  <a:pt x="3590338" y="2863757"/>
                </a:lnTo>
                <a:close/>
                <a:moveTo>
                  <a:pt x="3099001" y="2859980"/>
                </a:moveTo>
                <a:lnTo>
                  <a:pt x="3096843" y="2864296"/>
                </a:lnTo>
                <a:lnTo>
                  <a:pt x="3096843" y="2865375"/>
                </a:lnTo>
                <a:lnTo>
                  <a:pt x="3100080" y="2861059"/>
                </a:lnTo>
                <a:lnTo>
                  <a:pt x="3100080" y="2859980"/>
                </a:lnTo>
                <a:close/>
                <a:moveTo>
                  <a:pt x="570914" y="2859036"/>
                </a:moveTo>
                <a:lnTo>
                  <a:pt x="570914" y="2861059"/>
                </a:lnTo>
                <a:lnTo>
                  <a:pt x="571993" y="2861059"/>
                </a:lnTo>
                <a:lnTo>
                  <a:pt x="571993" y="2859036"/>
                </a:lnTo>
                <a:close/>
                <a:moveTo>
                  <a:pt x="8746860" y="2858767"/>
                </a:moveTo>
                <a:lnTo>
                  <a:pt x="8741465" y="2859846"/>
                </a:lnTo>
                <a:lnTo>
                  <a:pt x="8741465" y="2860925"/>
                </a:lnTo>
                <a:lnTo>
                  <a:pt x="8753469" y="2862004"/>
                </a:lnTo>
                <a:lnTo>
                  <a:pt x="8753469" y="2859846"/>
                </a:lnTo>
                <a:close/>
                <a:moveTo>
                  <a:pt x="8121456" y="2858362"/>
                </a:moveTo>
                <a:lnTo>
                  <a:pt x="8121456" y="2860520"/>
                </a:lnTo>
                <a:lnTo>
                  <a:pt x="8122535" y="2865915"/>
                </a:lnTo>
                <a:cubicBezTo>
                  <a:pt x="8111745" y="2873108"/>
                  <a:pt x="8106350" y="2878503"/>
                  <a:pt x="8106350" y="2882100"/>
                </a:cubicBezTo>
                <a:lnTo>
                  <a:pt x="8085849" y="2907052"/>
                </a:lnTo>
                <a:lnTo>
                  <a:pt x="8079240" y="2899364"/>
                </a:lnTo>
                <a:cubicBezTo>
                  <a:pt x="8077802" y="2899364"/>
                  <a:pt x="8077082" y="2900803"/>
                  <a:pt x="8077082" y="2903680"/>
                </a:cubicBezTo>
                <a:cubicBezTo>
                  <a:pt x="8074205" y="2908805"/>
                  <a:pt x="8071328" y="2911368"/>
                  <a:pt x="8068450" y="2911368"/>
                </a:cubicBezTo>
                <a:lnTo>
                  <a:pt x="8068450" y="2914605"/>
                </a:lnTo>
                <a:lnTo>
                  <a:pt x="8069529" y="2914605"/>
                </a:lnTo>
                <a:cubicBezTo>
                  <a:pt x="8074924" y="2914605"/>
                  <a:pt x="8080364" y="2912447"/>
                  <a:pt x="8085849" y="2908131"/>
                </a:cubicBezTo>
                <a:lnTo>
                  <a:pt x="8103113" y="2908131"/>
                </a:lnTo>
                <a:lnTo>
                  <a:pt x="8113903" y="2909210"/>
                </a:lnTo>
                <a:lnTo>
                  <a:pt x="8116061" y="2903680"/>
                </a:lnTo>
                <a:lnTo>
                  <a:pt x="8112824" y="2891811"/>
                </a:lnTo>
                <a:cubicBezTo>
                  <a:pt x="8117680" y="2887855"/>
                  <a:pt x="8126312" y="2884618"/>
                  <a:pt x="8138720" y="2882100"/>
                </a:cubicBezTo>
                <a:lnTo>
                  <a:pt x="8148431" y="2869152"/>
                </a:lnTo>
                <a:lnTo>
                  <a:pt x="8148431" y="2868073"/>
                </a:lnTo>
                <a:cubicBezTo>
                  <a:pt x="8147712" y="2865915"/>
                  <a:pt x="8145554" y="2864836"/>
                  <a:pt x="8141957" y="2864836"/>
                </a:cubicBezTo>
                <a:lnTo>
                  <a:pt x="8132246" y="2866994"/>
                </a:lnTo>
                <a:lnTo>
                  <a:pt x="8131167" y="2866994"/>
                </a:lnTo>
                <a:cubicBezTo>
                  <a:pt x="8126851" y="2866994"/>
                  <a:pt x="8124693" y="2864476"/>
                  <a:pt x="8124693" y="2859441"/>
                </a:cubicBezTo>
                <a:lnTo>
                  <a:pt x="8123614" y="2858362"/>
                </a:lnTo>
                <a:close/>
                <a:moveTo>
                  <a:pt x="8755627" y="2857688"/>
                </a:moveTo>
                <a:lnTo>
                  <a:pt x="8755627" y="2858767"/>
                </a:lnTo>
                <a:lnTo>
                  <a:pt x="8757785" y="2858767"/>
                </a:lnTo>
                <a:lnTo>
                  <a:pt x="8757785" y="2857688"/>
                </a:lnTo>
                <a:close/>
                <a:moveTo>
                  <a:pt x="587773" y="2857418"/>
                </a:moveTo>
                <a:lnTo>
                  <a:pt x="584671" y="2858362"/>
                </a:lnTo>
                <a:lnTo>
                  <a:pt x="584671" y="2861464"/>
                </a:lnTo>
                <a:lnTo>
                  <a:pt x="588852" y="2865645"/>
                </a:lnTo>
                <a:lnTo>
                  <a:pt x="591954" y="2862543"/>
                </a:lnTo>
                <a:cubicBezTo>
                  <a:pt x="591055" y="2859306"/>
                  <a:pt x="589661" y="2857598"/>
                  <a:pt x="587773" y="2857418"/>
                </a:cubicBezTo>
                <a:close/>
                <a:moveTo>
                  <a:pt x="9116944" y="2857064"/>
                </a:moveTo>
                <a:lnTo>
                  <a:pt x="9112628" y="2858143"/>
                </a:lnTo>
                <a:lnTo>
                  <a:pt x="9112628" y="2860301"/>
                </a:lnTo>
                <a:lnTo>
                  <a:pt x="9114786" y="2862459"/>
                </a:lnTo>
                <a:lnTo>
                  <a:pt x="9116944" y="2862459"/>
                </a:lnTo>
                <a:lnTo>
                  <a:pt x="9119102" y="2860301"/>
                </a:lnTo>
                <a:lnTo>
                  <a:pt x="9119102" y="2858143"/>
                </a:lnTo>
                <a:lnTo>
                  <a:pt x="9116944" y="2858143"/>
                </a:lnTo>
                <a:close/>
                <a:moveTo>
                  <a:pt x="5208044" y="2856069"/>
                </a:moveTo>
                <a:cubicBezTo>
                  <a:pt x="5206066" y="2856069"/>
                  <a:pt x="5204267" y="2857868"/>
                  <a:pt x="5202649" y="2861464"/>
                </a:cubicBezTo>
                <a:lnTo>
                  <a:pt x="5204807" y="2863622"/>
                </a:lnTo>
                <a:cubicBezTo>
                  <a:pt x="5211281" y="2862723"/>
                  <a:pt x="5214518" y="2860925"/>
                  <a:pt x="5214518" y="2858227"/>
                </a:cubicBezTo>
                <a:close/>
                <a:moveTo>
                  <a:pt x="571993" y="2855934"/>
                </a:moveTo>
                <a:lnTo>
                  <a:pt x="571993" y="2857957"/>
                </a:lnTo>
                <a:lnTo>
                  <a:pt x="572937" y="2857957"/>
                </a:lnTo>
                <a:lnTo>
                  <a:pt x="572937" y="2855934"/>
                </a:lnTo>
                <a:close/>
                <a:moveTo>
                  <a:pt x="8795550" y="2855530"/>
                </a:moveTo>
                <a:lnTo>
                  <a:pt x="8795550" y="2856609"/>
                </a:lnTo>
                <a:lnTo>
                  <a:pt x="8799866" y="2856609"/>
                </a:lnTo>
                <a:lnTo>
                  <a:pt x="8799866" y="2855530"/>
                </a:lnTo>
                <a:close/>
                <a:moveTo>
                  <a:pt x="8761022" y="2855530"/>
                </a:moveTo>
                <a:lnTo>
                  <a:pt x="8758864" y="2857688"/>
                </a:lnTo>
                <a:lnTo>
                  <a:pt x="8762101" y="2857688"/>
                </a:lnTo>
                <a:lnTo>
                  <a:pt x="8762101" y="2855530"/>
                </a:lnTo>
                <a:close/>
                <a:moveTo>
                  <a:pt x="3606523" y="2855125"/>
                </a:moveTo>
                <a:lnTo>
                  <a:pt x="3606523" y="2856204"/>
                </a:lnTo>
                <a:lnTo>
                  <a:pt x="3608681" y="2856204"/>
                </a:lnTo>
                <a:lnTo>
                  <a:pt x="3608681" y="2855125"/>
                </a:lnTo>
                <a:close/>
                <a:moveTo>
                  <a:pt x="3568758" y="2855125"/>
                </a:moveTo>
                <a:lnTo>
                  <a:pt x="3568758" y="2856204"/>
                </a:lnTo>
                <a:lnTo>
                  <a:pt x="3570916" y="2856204"/>
                </a:lnTo>
                <a:lnTo>
                  <a:pt x="3570916" y="2855125"/>
                </a:lnTo>
                <a:close/>
                <a:moveTo>
                  <a:pt x="5217620" y="2854990"/>
                </a:moveTo>
                <a:lnTo>
                  <a:pt x="5215597" y="2857148"/>
                </a:lnTo>
                <a:lnTo>
                  <a:pt x="5215597" y="2858227"/>
                </a:lnTo>
                <a:lnTo>
                  <a:pt x="5217620" y="2858227"/>
                </a:lnTo>
                <a:lnTo>
                  <a:pt x="5219778" y="2856069"/>
                </a:lnTo>
                <a:lnTo>
                  <a:pt x="5218699" y="2854990"/>
                </a:lnTo>
                <a:close/>
                <a:moveTo>
                  <a:pt x="4610373" y="2854809"/>
                </a:moveTo>
                <a:lnTo>
                  <a:pt x="4609294" y="2859125"/>
                </a:lnTo>
                <a:lnTo>
                  <a:pt x="4610373" y="2860204"/>
                </a:lnTo>
                <a:lnTo>
                  <a:pt x="4613610" y="2859125"/>
                </a:lnTo>
                <a:lnTo>
                  <a:pt x="4613610" y="2856967"/>
                </a:lnTo>
                <a:lnTo>
                  <a:pt x="4611452" y="2854809"/>
                </a:lnTo>
                <a:close/>
                <a:moveTo>
                  <a:pt x="3747063" y="2852967"/>
                </a:moveTo>
                <a:lnTo>
                  <a:pt x="3747063" y="2854046"/>
                </a:lnTo>
                <a:cubicBezTo>
                  <a:pt x="3749401" y="2854046"/>
                  <a:pt x="3751919" y="2855485"/>
                  <a:pt x="3754616" y="2858362"/>
                </a:cubicBezTo>
                <a:lnTo>
                  <a:pt x="3759067" y="2857283"/>
                </a:lnTo>
                <a:lnTo>
                  <a:pt x="3759067" y="2855125"/>
                </a:lnTo>
                <a:lnTo>
                  <a:pt x="3754616" y="2856204"/>
                </a:lnTo>
                <a:lnTo>
                  <a:pt x="3748142" y="2852967"/>
                </a:lnTo>
                <a:close/>
                <a:moveTo>
                  <a:pt x="3595733" y="2851888"/>
                </a:moveTo>
                <a:lnTo>
                  <a:pt x="3596812" y="2859441"/>
                </a:lnTo>
                <a:lnTo>
                  <a:pt x="3595733" y="2864836"/>
                </a:lnTo>
                <a:lnTo>
                  <a:pt x="3596812" y="2869152"/>
                </a:lnTo>
                <a:cubicBezTo>
                  <a:pt x="3598250" y="2869152"/>
                  <a:pt x="3598970" y="2867354"/>
                  <a:pt x="3598970" y="2863757"/>
                </a:cubicBezTo>
                <a:lnTo>
                  <a:pt x="3600049" y="2863757"/>
                </a:lnTo>
                <a:cubicBezTo>
                  <a:pt x="3598610" y="2860880"/>
                  <a:pt x="3597891" y="2856923"/>
                  <a:pt x="3597891" y="2851888"/>
                </a:cubicBezTo>
                <a:close/>
                <a:moveTo>
                  <a:pt x="3586022" y="2851888"/>
                </a:moveTo>
                <a:lnTo>
                  <a:pt x="3582785" y="2856204"/>
                </a:lnTo>
                <a:lnTo>
                  <a:pt x="3584943" y="2856204"/>
                </a:lnTo>
                <a:lnTo>
                  <a:pt x="3588180" y="2855125"/>
                </a:lnTo>
                <a:lnTo>
                  <a:pt x="3588180" y="2851888"/>
                </a:lnTo>
                <a:close/>
                <a:moveTo>
                  <a:pt x="5667685" y="2851618"/>
                </a:moveTo>
                <a:lnTo>
                  <a:pt x="5667685" y="2852697"/>
                </a:lnTo>
                <a:lnTo>
                  <a:pt x="5669843" y="2852697"/>
                </a:lnTo>
                <a:lnTo>
                  <a:pt x="5669843" y="2851618"/>
                </a:lnTo>
                <a:close/>
                <a:moveTo>
                  <a:pt x="5608880" y="2851618"/>
                </a:moveTo>
                <a:lnTo>
                  <a:pt x="5607935" y="2854855"/>
                </a:lnTo>
                <a:lnTo>
                  <a:pt x="5607935" y="2855934"/>
                </a:lnTo>
                <a:lnTo>
                  <a:pt x="5608880" y="2855934"/>
                </a:lnTo>
                <a:lnTo>
                  <a:pt x="5609959" y="2852697"/>
                </a:lnTo>
                <a:lnTo>
                  <a:pt x="5609959" y="2851618"/>
                </a:lnTo>
                <a:close/>
                <a:moveTo>
                  <a:pt x="8200358" y="2850809"/>
                </a:moveTo>
                <a:lnTo>
                  <a:pt x="8200358" y="2852967"/>
                </a:lnTo>
                <a:lnTo>
                  <a:pt x="8202516" y="2852967"/>
                </a:lnTo>
                <a:close/>
                <a:moveTo>
                  <a:pt x="3736273" y="2850809"/>
                </a:moveTo>
                <a:lnTo>
                  <a:pt x="3736273" y="2852967"/>
                </a:lnTo>
                <a:lnTo>
                  <a:pt x="3739510" y="2856204"/>
                </a:lnTo>
                <a:lnTo>
                  <a:pt x="3741668" y="2854046"/>
                </a:lnTo>
                <a:lnTo>
                  <a:pt x="3741668" y="2850809"/>
                </a:lnTo>
                <a:lnTo>
                  <a:pt x="3740589" y="2851888"/>
                </a:lnTo>
                <a:lnTo>
                  <a:pt x="3739510" y="2851888"/>
                </a:lnTo>
                <a:close/>
                <a:moveTo>
                  <a:pt x="702687" y="2850539"/>
                </a:moveTo>
                <a:lnTo>
                  <a:pt x="700664" y="2852562"/>
                </a:lnTo>
                <a:lnTo>
                  <a:pt x="700664" y="2854585"/>
                </a:lnTo>
                <a:lnTo>
                  <a:pt x="706733" y="2854585"/>
                </a:lnTo>
                <a:lnTo>
                  <a:pt x="706733" y="2852562"/>
                </a:lnTo>
                <a:lnTo>
                  <a:pt x="704710" y="2850539"/>
                </a:lnTo>
                <a:close/>
                <a:moveTo>
                  <a:pt x="8791430" y="2850429"/>
                </a:moveTo>
                <a:lnTo>
                  <a:pt x="8792313" y="2853372"/>
                </a:lnTo>
                <a:lnTo>
                  <a:pt x="8793392" y="2853372"/>
                </a:lnTo>
                <a:close/>
                <a:moveTo>
                  <a:pt x="3568758" y="2848651"/>
                </a:moveTo>
                <a:lnTo>
                  <a:pt x="3568758" y="2854046"/>
                </a:lnTo>
                <a:lnTo>
                  <a:pt x="3569837" y="2854046"/>
                </a:lnTo>
                <a:lnTo>
                  <a:pt x="3570916" y="2848651"/>
                </a:lnTo>
                <a:close/>
                <a:moveTo>
                  <a:pt x="5672001" y="2848381"/>
                </a:moveTo>
                <a:lnTo>
                  <a:pt x="5672001" y="2849460"/>
                </a:lnTo>
                <a:lnTo>
                  <a:pt x="5674024" y="2849460"/>
                </a:lnTo>
                <a:lnTo>
                  <a:pt x="5674024" y="2848381"/>
                </a:lnTo>
                <a:close/>
                <a:moveTo>
                  <a:pt x="8632216" y="2845819"/>
                </a:moveTo>
                <a:lnTo>
                  <a:pt x="8632216" y="2847977"/>
                </a:lnTo>
                <a:lnTo>
                  <a:pt x="8635453" y="2847977"/>
                </a:lnTo>
                <a:lnTo>
                  <a:pt x="8635453" y="2845819"/>
                </a:lnTo>
                <a:close/>
                <a:moveTo>
                  <a:pt x="4720162" y="2845098"/>
                </a:moveTo>
                <a:lnTo>
                  <a:pt x="4720162" y="2848335"/>
                </a:lnTo>
                <a:lnTo>
                  <a:pt x="4722320" y="2848335"/>
                </a:lnTo>
                <a:lnTo>
                  <a:pt x="4722320" y="2845098"/>
                </a:lnTo>
                <a:close/>
                <a:moveTo>
                  <a:pt x="7667210" y="2845009"/>
                </a:moveTo>
                <a:lnTo>
                  <a:pt x="7665052" y="2847167"/>
                </a:lnTo>
                <a:cubicBezTo>
                  <a:pt x="7668648" y="2848426"/>
                  <a:pt x="7670447" y="2850225"/>
                  <a:pt x="7670447" y="2852562"/>
                </a:cubicBezTo>
                <a:lnTo>
                  <a:pt x="7673684" y="2852562"/>
                </a:lnTo>
                <a:lnTo>
                  <a:pt x="7673684" y="2849325"/>
                </a:lnTo>
                <a:cubicBezTo>
                  <a:pt x="7671526" y="2849325"/>
                  <a:pt x="7669368" y="2847887"/>
                  <a:pt x="7667210" y="2845009"/>
                </a:cubicBezTo>
                <a:close/>
                <a:moveTo>
                  <a:pt x="7647922" y="2845009"/>
                </a:moveTo>
                <a:lnTo>
                  <a:pt x="7649001" y="2852562"/>
                </a:lnTo>
                <a:cubicBezTo>
                  <a:pt x="7649001" y="2857598"/>
                  <a:pt x="7646124" y="2861914"/>
                  <a:pt x="7640369" y="2865510"/>
                </a:cubicBezTo>
                <a:lnTo>
                  <a:pt x="7640369" y="2869826"/>
                </a:lnTo>
                <a:lnTo>
                  <a:pt x="7646843" y="2871984"/>
                </a:lnTo>
                <a:cubicBezTo>
                  <a:pt x="7660421" y="2869107"/>
                  <a:pt x="7667210" y="2866230"/>
                  <a:pt x="7667210" y="2863352"/>
                </a:cubicBezTo>
                <a:lnTo>
                  <a:pt x="7665052" y="2861194"/>
                </a:lnTo>
                <a:cubicBezTo>
                  <a:pt x="7659836" y="2865510"/>
                  <a:pt x="7654846" y="2867668"/>
                  <a:pt x="7650080" y="2867668"/>
                </a:cubicBezTo>
                <a:lnTo>
                  <a:pt x="7647922" y="2864431"/>
                </a:lnTo>
                <a:lnTo>
                  <a:pt x="7659656" y="2853641"/>
                </a:lnTo>
                <a:lnTo>
                  <a:pt x="7659656" y="2850404"/>
                </a:lnTo>
                <a:lnTo>
                  <a:pt x="7652104" y="2850404"/>
                </a:lnTo>
                <a:cubicBezTo>
                  <a:pt x="7650755" y="2850404"/>
                  <a:pt x="7650080" y="2848606"/>
                  <a:pt x="7650080" y="2845009"/>
                </a:cubicBezTo>
                <a:close/>
                <a:moveTo>
                  <a:pt x="3596812" y="2844335"/>
                </a:moveTo>
                <a:lnTo>
                  <a:pt x="3596812" y="2850809"/>
                </a:lnTo>
                <a:lnTo>
                  <a:pt x="3602207" y="2850809"/>
                </a:lnTo>
                <a:lnTo>
                  <a:pt x="3603286" y="2846493"/>
                </a:lnTo>
                <a:lnTo>
                  <a:pt x="3600049" y="2844335"/>
                </a:lnTo>
                <a:close/>
                <a:moveTo>
                  <a:pt x="3574153" y="2844335"/>
                </a:moveTo>
                <a:lnTo>
                  <a:pt x="3574153" y="2846493"/>
                </a:lnTo>
                <a:lnTo>
                  <a:pt x="3576311" y="2846493"/>
                </a:lnTo>
                <a:lnTo>
                  <a:pt x="3576311" y="2844335"/>
                </a:lnTo>
                <a:close/>
                <a:moveTo>
                  <a:pt x="8789076" y="2842582"/>
                </a:moveTo>
                <a:lnTo>
                  <a:pt x="8791234" y="2849775"/>
                </a:lnTo>
                <a:lnTo>
                  <a:pt x="8791234" y="2845819"/>
                </a:lnTo>
                <a:lnTo>
                  <a:pt x="8792313" y="2845819"/>
                </a:lnTo>
                <a:lnTo>
                  <a:pt x="8793392" y="2846898"/>
                </a:lnTo>
                <a:lnTo>
                  <a:pt x="8795550" y="2846898"/>
                </a:lnTo>
                <a:lnTo>
                  <a:pt x="8795550" y="2845819"/>
                </a:lnTo>
                <a:lnTo>
                  <a:pt x="8793392" y="2845819"/>
                </a:lnTo>
                <a:cubicBezTo>
                  <a:pt x="8793392" y="2843661"/>
                  <a:pt x="8792673" y="2842582"/>
                  <a:pt x="8791234" y="2842582"/>
                </a:cubicBezTo>
                <a:close/>
                <a:moveTo>
                  <a:pt x="6258021" y="2841098"/>
                </a:moveTo>
                <a:lnTo>
                  <a:pt x="6258021" y="2842177"/>
                </a:lnTo>
                <a:lnTo>
                  <a:pt x="6261258" y="2842177"/>
                </a:lnTo>
                <a:lnTo>
                  <a:pt x="6261258" y="2841098"/>
                </a:lnTo>
                <a:close/>
                <a:moveTo>
                  <a:pt x="6200834" y="2841098"/>
                </a:moveTo>
                <a:lnTo>
                  <a:pt x="6199755" y="2842177"/>
                </a:lnTo>
                <a:lnTo>
                  <a:pt x="6199755" y="2844335"/>
                </a:lnTo>
                <a:lnTo>
                  <a:pt x="6200834" y="2844335"/>
                </a:lnTo>
                <a:lnTo>
                  <a:pt x="6202992" y="2842177"/>
                </a:lnTo>
                <a:lnTo>
                  <a:pt x="6202992" y="2841098"/>
                </a:lnTo>
                <a:close/>
                <a:moveTo>
                  <a:pt x="6147963" y="2841098"/>
                </a:moveTo>
                <a:lnTo>
                  <a:pt x="6147963" y="2843256"/>
                </a:lnTo>
                <a:lnTo>
                  <a:pt x="6150121" y="2841098"/>
                </a:lnTo>
                <a:close/>
                <a:moveTo>
                  <a:pt x="6077828" y="2841098"/>
                </a:moveTo>
                <a:lnTo>
                  <a:pt x="6077828" y="2845414"/>
                </a:lnTo>
                <a:lnTo>
                  <a:pt x="6081065" y="2844335"/>
                </a:lnTo>
                <a:lnTo>
                  <a:pt x="6081065" y="2843256"/>
                </a:lnTo>
                <a:lnTo>
                  <a:pt x="6078907" y="2841098"/>
                </a:lnTo>
                <a:close/>
                <a:moveTo>
                  <a:pt x="6069196" y="2841098"/>
                </a:moveTo>
                <a:lnTo>
                  <a:pt x="6069196" y="2842177"/>
                </a:lnTo>
                <a:lnTo>
                  <a:pt x="6071354" y="2842177"/>
                </a:lnTo>
                <a:lnTo>
                  <a:pt x="6071354" y="2841098"/>
                </a:lnTo>
                <a:close/>
                <a:moveTo>
                  <a:pt x="572128" y="2840289"/>
                </a:moveTo>
                <a:lnTo>
                  <a:pt x="571049" y="2844335"/>
                </a:lnTo>
                <a:lnTo>
                  <a:pt x="572128" y="2845414"/>
                </a:lnTo>
                <a:lnTo>
                  <a:pt x="574151" y="2845414"/>
                </a:lnTo>
                <a:lnTo>
                  <a:pt x="576174" y="2843391"/>
                </a:lnTo>
                <a:lnTo>
                  <a:pt x="576174" y="2842312"/>
                </a:lnTo>
                <a:lnTo>
                  <a:pt x="574151" y="2840289"/>
                </a:lnTo>
                <a:close/>
                <a:moveTo>
                  <a:pt x="3076476" y="2838535"/>
                </a:moveTo>
                <a:lnTo>
                  <a:pt x="3076476" y="2843930"/>
                </a:lnTo>
                <a:lnTo>
                  <a:pt x="3080792" y="2843930"/>
                </a:lnTo>
                <a:lnTo>
                  <a:pt x="3077555" y="2838535"/>
                </a:lnTo>
                <a:close/>
                <a:moveTo>
                  <a:pt x="9281627" y="2837642"/>
                </a:moveTo>
                <a:cubicBezTo>
                  <a:pt x="9287472" y="2839081"/>
                  <a:pt x="9293631" y="2842678"/>
                  <a:pt x="9300105" y="2848432"/>
                </a:cubicBezTo>
                <a:cubicBezTo>
                  <a:pt x="9309547" y="2851849"/>
                  <a:pt x="9314267" y="2857649"/>
                  <a:pt x="9314267" y="2865831"/>
                </a:cubicBezTo>
                <a:lnTo>
                  <a:pt x="9314267" y="2866910"/>
                </a:lnTo>
                <a:cubicBezTo>
                  <a:pt x="9313368" y="2869788"/>
                  <a:pt x="9311525" y="2871946"/>
                  <a:pt x="9308737" y="2873384"/>
                </a:cubicBezTo>
                <a:lnTo>
                  <a:pt x="9305500" y="2873384"/>
                </a:lnTo>
                <a:cubicBezTo>
                  <a:pt x="9303342" y="2872665"/>
                  <a:pt x="9302263" y="2870507"/>
                  <a:pt x="9302263" y="2866910"/>
                </a:cubicBezTo>
                <a:lnTo>
                  <a:pt x="9300105" y="2866910"/>
                </a:lnTo>
                <a:cubicBezTo>
                  <a:pt x="9300105" y="2871226"/>
                  <a:pt x="9294710" y="2873384"/>
                  <a:pt x="9283920" y="2873384"/>
                </a:cubicBezTo>
                <a:lnTo>
                  <a:pt x="9258968" y="2872305"/>
                </a:lnTo>
                <a:lnTo>
                  <a:pt x="9257889" y="2871226"/>
                </a:lnTo>
                <a:lnTo>
                  <a:pt x="9257889" y="2870147"/>
                </a:lnTo>
                <a:cubicBezTo>
                  <a:pt x="9257889" y="2866371"/>
                  <a:pt x="9260047" y="2862729"/>
                  <a:pt x="9264363" y="2859222"/>
                </a:cubicBezTo>
                <a:cubicBezTo>
                  <a:pt x="9267420" y="2851310"/>
                  <a:pt x="9269938" y="2847353"/>
                  <a:pt x="9271916" y="2847353"/>
                </a:cubicBezTo>
                <a:lnTo>
                  <a:pt x="9272995" y="2848432"/>
                </a:lnTo>
                <a:lnTo>
                  <a:pt x="9272995" y="2846274"/>
                </a:lnTo>
                <a:lnTo>
                  <a:pt x="9270837" y="2843037"/>
                </a:lnTo>
                <a:lnTo>
                  <a:pt x="9270837" y="2840879"/>
                </a:lnTo>
                <a:cubicBezTo>
                  <a:pt x="9270837" y="2839081"/>
                  <a:pt x="9274434" y="2838002"/>
                  <a:pt x="9281627" y="2837642"/>
                </a:cubicBezTo>
                <a:close/>
                <a:moveTo>
                  <a:pt x="8784760" y="2837187"/>
                </a:moveTo>
                <a:lnTo>
                  <a:pt x="8784760" y="2838266"/>
                </a:lnTo>
                <a:lnTo>
                  <a:pt x="8787997" y="2841503"/>
                </a:lnTo>
                <a:lnTo>
                  <a:pt x="8787997" y="2840424"/>
                </a:lnTo>
                <a:close/>
                <a:moveTo>
                  <a:pt x="8671195" y="2837187"/>
                </a:moveTo>
                <a:cubicBezTo>
                  <a:pt x="8668857" y="2837187"/>
                  <a:pt x="8664541" y="2843301"/>
                  <a:pt x="8658247" y="2855530"/>
                </a:cubicBezTo>
                <a:lnTo>
                  <a:pt x="8659326" y="2856609"/>
                </a:lnTo>
                <a:lnTo>
                  <a:pt x="8670116" y="2856609"/>
                </a:lnTo>
                <a:lnTo>
                  <a:pt x="8677669" y="2846898"/>
                </a:lnTo>
                <a:lnTo>
                  <a:pt x="8677669" y="2844740"/>
                </a:lnTo>
                <a:cubicBezTo>
                  <a:pt x="8674971" y="2839704"/>
                  <a:pt x="8672813" y="2837187"/>
                  <a:pt x="8671195" y="2837187"/>
                </a:cubicBezTo>
                <a:close/>
                <a:moveTo>
                  <a:pt x="8647457" y="2836107"/>
                </a:moveTo>
                <a:lnTo>
                  <a:pt x="8647457" y="2837187"/>
                </a:lnTo>
                <a:lnTo>
                  <a:pt x="8649615" y="2837187"/>
                </a:lnTo>
                <a:lnTo>
                  <a:pt x="8649615" y="2836107"/>
                </a:lnTo>
                <a:close/>
                <a:moveTo>
                  <a:pt x="7697287" y="2835433"/>
                </a:moveTo>
                <a:lnTo>
                  <a:pt x="7697287" y="2838670"/>
                </a:lnTo>
                <a:lnTo>
                  <a:pt x="7700524" y="2841907"/>
                </a:lnTo>
                <a:lnTo>
                  <a:pt x="7700524" y="2835433"/>
                </a:lnTo>
                <a:close/>
                <a:moveTo>
                  <a:pt x="7172719" y="2835391"/>
                </a:moveTo>
                <a:lnTo>
                  <a:pt x="7167324" y="2836470"/>
                </a:lnTo>
                <a:lnTo>
                  <a:pt x="7167324" y="2840786"/>
                </a:lnTo>
                <a:lnTo>
                  <a:pt x="7168403" y="2840786"/>
                </a:lnTo>
                <a:cubicBezTo>
                  <a:pt x="7172719" y="2840067"/>
                  <a:pt x="7174877" y="2838988"/>
                  <a:pt x="7174877" y="2837549"/>
                </a:cubicBezTo>
                <a:close/>
                <a:moveTo>
                  <a:pt x="4787869" y="2835387"/>
                </a:moveTo>
                <a:lnTo>
                  <a:pt x="4790027" y="2837545"/>
                </a:lnTo>
                <a:lnTo>
                  <a:pt x="4790027" y="2840782"/>
                </a:lnTo>
                <a:lnTo>
                  <a:pt x="4787869" y="2842940"/>
                </a:lnTo>
                <a:lnTo>
                  <a:pt x="4785711" y="2840782"/>
                </a:lnTo>
                <a:lnTo>
                  <a:pt x="4785711" y="2837545"/>
                </a:lnTo>
                <a:close/>
                <a:moveTo>
                  <a:pt x="8696147" y="2835028"/>
                </a:moveTo>
                <a:lnTo>
                  <a:pt x="8696147" y="2836107"/>
                </a:lnTo>
                <a:lnTo>
                  <a:pt x="8695068" y="2839345"/>
                </a:lnTo>
                <a:lnTo>
                  <a:pt x="8701542" y="2841503"/>
                </a:lnTo>
                <a:lnTo>
                  <a:pt x="8701542" y="2840424"/>
                </a:lnTo>
                <a:lnTo>
                  <a:pt x="8704779" y="2839345"/>
                </a:lnTo>
                <a:lnTo>
                  <a:pt x="8704779" y="2835028"/>
                </a:lnTo>
                <a:lnTo>
                  <a:pt x="8703700" y="2835028"/>
                </a:lnTo>
                <a:lnTo>
                  <a:pt x="8699384" y="2836107"/>
                </a:lnTo>
                <a:close/>
                <a:moveTo>
                  <a:pt x="8135483" y="2834489"/>
                </a:moveTo>
                <a:lnTo>
                  <a:pt x="8132246" y="2835568"/>
                </a:lnTo>
                <a:lnTo>
                  <a:pt x="8133325" y="2843256"/>
                </a:lnTo>
                <a:lnTo>
                  <a:pt x="8129009" y="2851888"/>
                </a:lnTo>
                <a:cubicBezTo>
                  <a:pt x="8129009" y="2854765"/>
                  <a:pt x="8130808" y="2856204"/>
                  <a:pt x="8134404" y="2856204"/>
                </a:cubicBezTo>
                <a:lnTo>
                  <a:pt x="8136562" y="2858362"/>
                </a:lnTo>
                <a:cubicBezTo>
                  <a:pt x="8148162" y="2857822"/>
                  <a:pt x="8153961" y="2854585"/>
                  <a:pt x="8153961" y="2848651"/>
                </a:cubicBezTo>
                <a:lnTo>
                  <a:pt x="8157198" y="2844335"/>
                </a:lnTo>
                <a:lnTo>
                  <a:pt x="8158277" y="2843256"/>
                </a:lnTo>
                <a:lnTo>
                  <a:pt x="8159356" y="2843256"/>
                </a:lnTo>
                <a:cubicBezTo>
                  <a:pt x="8168708" y="2843256"/>
                  <a:pt x="8173383" y="2845774"/>
                  <a:pt x="8173383" y="2850809"/>
                </a:cubicBezTo>
                <a:lnTo>
                  <a:pt x="8172304" y="2851888"/>
                </a:lnTo>
                <a:cubicBezTo>
                  <a:pt x="8178958" y="2856923"/>
                  <a:pt x="8184713" y="2859441"/>
                  <a:pt x="8189568" y="2859441"/>
                </a:cubicBezTo>
                <a:cubicBezTo>
                  <a:pt x="8192086" y="2858901"/>
                  <a:pt x="8194244" y="2856743"/>
                  <a:pt x="8196042" y="2852967"/>
                </a:cubicBezTo>
                <a:lnTo>
                  <a:pt x="8196042" y="2850809"/>
                </a:lnTo>
                <a:lnTo>
                  <a:pt x="8193884" y="2847572"/>
                </a:lnTo>
                <a:cubicBezTo>
                  <a:pt x="8193884" y="2845234"/>
                  <a:pt x="8196402" y="2843795"/>
                  <a:pt x="8201437" y="2843256"/>
                </a:cubicBezTo>
                <a:lnTo>
                  <a:pt x="8201437" y="2841098"/>
                </a:lnTo>
                <a:cubicBezTo>
                  <a:pt x="8201437" y="2839030"/>
                  <a:pt x="8197481" y="2837546"/>
                  <a:pt x="8189568" y="2836647"/>
                </a:cubicBezTo>
                <a:cubicBezTo>
                  <a:pt x="8189568" y="2838086"/>
                  <a:pt x="8188489" y="2838805"/>
                  <a:pt x="8186331" y="2838805"/>
                </a:cubicBezTo>
                <a:cubicBezTo>
                  <a:pt x="8184893" y="2837546"/>
                  <a:pt x="8178778" y="2836467"/>
                  <a:pt x="8167988" y="2835568"/>
                </a:cubicBezTo>
                <a:lnTo>
                  <a:pt x="8166909" y="2834489"/>
                </a:lnTo>
                <a:lnTo>
                  <a:pt x="8165830" y="2834489"/>
                </a:lnTo>
                <a:lnTo>
                  <a:pt x="8163672" y="2836647"/>
                </a:lnTo>
                <a:lnTo>
                  <a:pt x="8156119" y="2836647"/>
                </a:lnTo>
                <a:lnTo>
                  <a:pt x="8150589" y="2835568"/>
                </a:lnTo>
                <a:lnTo>
                  <a:pt x="8144115" y="2836647"/>
                </a:lnTo>
                <a:lnTo>
                  <a:pt x="8141957" y="2836647"/>
                </a:lnTo>
                <a:close/>
                <a:moveTo>
                  <a:pt x="9121260" y="2834405"/>
                </a:moveTo>
                <a:lnTo>
                  <a:pt x="9119102" y="2836563"/>
                </a:lnTo>
                <a:lnTo>
                  <a:pt x="9119102" y="2837642"/>
                </a:lnTo>
                <a:lnTo>
                  <a:pt x="9122339" y="2838721"/>
                </a:lnTo>
                <a:lnTo>
                  <a:pt x="9123418" y="2837642"/>
                </a:lnTo>
                <a:lnTo>
                  <a:pt x="9123418" y="2834405"/>
                </a:lnTo>
                <a:close/>
                <a:moveTo>
                  <a:pt x="3666003" y="2833410"/>
                </a:moveTo>
                <a:lnTo>
                  <a:pt x="3666003" y="2836647"/>
                </a:lnTo>
                <a:lnTo>
                  <a:pt x="3668161" y="2836647"/>
                </a:lnTo>
                <a:lnTo>
                  <a:pt x="3668161" y="2833410"/>
                </a:lnTo>
                <a:close/>
                <a:moveTo>
                  <a:pt x="3637949" y="2833410"/>
                </a:moveTo>
                <a:lnTo>
                  <a:pt x="3631475" y="2835568"/>
                </a:lnTo>
                <a:lnTo>
                  <a:pt x="3626080" y="2834489"/>
                </a:lnTo>
                <a:cubicBezTo>
                  <a:pt x="3622393" y="2834489"/>
                  <a:pt x="3619830" y="2837052"/>
                  <a:pt x="3618392" y="2842177"/>
                </a:cubicBezTo>
                <a:lnTo>
                  <a:pt x="3617313" y="2842177"/>
                </a:lnTo>
                <a:lnTo>
                  <a:pt x="3616234" y="2840963"/>
                </a:lnTo>
                <a:lnTo>
                  <a:pt x="3614076" y="2840963"/>
                </a:lnTo>
                <a:lnTo>
                  <a:pt x="3614076" y="2842177"/>
                </a:lnTo>
                <a:lnTo>
                  <a:pt x="3616234" y="2842177"/>
                </a:lnTo>
                <a:lnTo>
                  <a:pt x="3615155" y="2848651"/>
                </a:lnTo>
                <a:lnTo>
                  <a:pt x="3616234" y="2851888"/>
                </a:lnTo>
                <a:lnTo>
                  <a:pt x="3615155" y="2851888"/>
                </a:lnTo>
                <a:lnTo>
                  <a:pt x="3610839" y="2850809"/>
                </a:lnTo>
                <a:lnTo>
                  <a:pt x="3609760" y="2851888"/>
                </a:lnTo>
                <a:lnTo>
                  <a:pt x="3609760" y="2854046"/>
                </a:lnTo>
                <a:lnTo>
                  <a:pt x="3614076" y="2855125"/>
                </a:lnTo>
                <a:lnTo>
                  <a:pt x="3616234" y="2852967"/>
                </a:lnTo>
                <a:cubicBezTo>
                  <a:pt x="3617672" y="2852967"/>
                  <a:pt x="3618392" y="2855844"/>
                  <a:pt x="3618392" y="2861599"/>
                </a:cubicBezTo>
                <a:lnTo>
                  <a:pt x="3620550" y="2863757"/>
                </a:lnTo>
                <a:lnTo>
                  <a:pt x="3619471" y="2871310"/>
                </a:lnTo>
                <a:lnTo>
                  <a:pt x="3621629" y="2884258"/>
                </a:lnTo>
                <a:cubicBezTo>
                  <a:pt x="3621629" y="2886596"/>
                  <a:pt x="3620550" y="2889114"/>
                  <a:pt x="3618392" y="2891811"/>
                </a:cubicBezTo>
                <a:lnTo>
                  <a:pt x="3620550" y="2893969"/>
                </a:lnTo>
                <a:lnTo>
                  <a:pt x="3640107" y="2889653"/>
                </a:lnTo>
                <a:cubicBezTo>
                  <a:pt x="3643703" y="2889653"/>
                  <a:pt x="3649818" y="2891452"/>
                  <a:pt x="3658450" y="2895048"/>
                </a:cubicBezTo>
                <a:cubicBezTo>
                  <a:pt x="3658450" y="2892171"/>
                  <a:pt x="3660248" y="2887135"/>
                  <a:pt x="3663845" y="2879942"/>
                </a:cubicBezTo>
                <a:lnTo>
                  <a:pt x="3657371" y="2872389"/>
                </a:lnTo>
                <a:lnTo>
                  <a:pt x="3657371" y="2862678"/>
                </a:lnTo>
                <a:lnTo>
                  <a:pt x="3658450" y="2851888"/>
                </a:lnTo>
                <a:lnTo>
                  <a:pt x="3657371" y="2842177"/>
                </a:lnTo>
                <a:lnTo>
                  <a:pt x="3657371" y="2837726"/>
                </a:lnTo>
                <a:cubicBezTo>
                  <a:pt x="3657371" y="2835928"/>
                  <a:pt x="3654493" y="2834849"/>
                  <a:pt x="3648739" y="2834489"/>
                </a:cubicBezTo>
                <a:lnTo>
                  <a:pt x="3640107" y="2835568"/>
                </a:lnTo>
                <a:close/>
                <a:moveTo>
                  <a:pt x="3579548" y="2833410"/>
                </a:moveTo>
                <a:lnTo>
                  <a:pt x="3578469" y="2836647"/>
                </a:lnTo>
                <a:lnTo>
                  <a:pt x="3579548" y="2839884"/>
                </a:lnTo>
                <a:lnTo>
                  <a:pt x="3580627" y="2839884"/>
                </a:lnTo>
                <a:lnTo>
                  <a:pt x="3581706" y="2833410"/>
                </a:lnTo>
                <a:close/>
                <a:moveTo>
                  <a:pt x="715096" y="2833005"/>
                </a:moveTo>
                <a:lnTo>
                  <a:pt x="715096" y="2835164"/>
                </a:lnTo>
                <a:lnTo>
                  <a:pt x="717255" y="2837187"/>
                </a:lnTo>
                <a:lnTo>
                  <a:pt x="719278" y="2835164"/>
                </a:lnTo>
                <a:lnTo>
                  <a:pt x="717255" y="2833005"/>
                </a:lnTo>
                <a:close/>
                <a:moveTo>
                  <a:pt x="3587101" y="2832331"/>
                </a:moveTo>
                <a:lnTo>
                  <a:pt x="3587101" y="2833410"/>
                </a:lnTo>
                <a:cubicBezTo>
                  <a:pt x="3589618" y="2833410"/>
                  <a:pt x="3591776" y="2836332"/>
                  <a:pt x="3593575" y="2842177"/>
                </a:cubicBezTo>
                <a:lnTo>
                  <a:pt x="3594654" y="2842177"/>
                </a:lnTo>
                <a:lnTo>
                  <a:pt x="3596812" y="2839884"/>
                </a:lnTo>
                <a:cubicBezTo>
                  <a:pt x="3596812" y="2834849"/>
                  <a:pt x="3594294" y="2832331"/>
                  <a:pt x="3589259" y="2832331"/>
                </a:cubicBezTo>
                <a:close/>
                <a:moveTo>
                  <a:pt x="3220254" y="2832196"/>
                </a:moveTo>
                <a:lnTo>
                  <a:pt x="3220254" y="2834354"/>
                </a:lnTo>
                <a:lnTo>
                  <a:pt x="3223491" y="2837456"/>
                </a:lnTo>
                <a:lnTo>
                  <a:pt x="3228886" y="2836377"/>
                </a:lnTo>
                <a:lnTo>
                  <a:pt x="3228886" y="2834354"/>
                </a:lnTo>
                <a:lnTo>
                  <a:pt x="3226728" y="2832196"/>
                </a:lnTo>
                <a:close/>
                <a:moveTo>
                  <a:pt x="6113435" y="2831387"/>
                </a:moveTo>
                <a:lnTo>
                  <a:pt x="6113435" y="2832466"/>
                </a:lnTo>
                <a:lnTo>
                  <a:pt x="6115593" y="2832466"/>
                </a:lnTo>
                <a:lnTo>
                  <a:pt x="6115593" y="2831387"/>
                </a:lnTo>
                <a:close/>
                <a:moveTo>
                  <a:pt x="3102238" y="2831117"/>
                </a:moveTo>
                <a:lnTo>
                  <a:pt x="3102238" y="2832196"/>
                </a:lnTo>
                <a:lnTo>
                  <a:pt x="3104396" y="2832196"/>
                </a:lnTo>
                <a:lnTo>
                  <a:pt x="3104396" y="2831117"/>
                </a:lnTo>
                <a:close/>
                <a:moveTo>
                  <a:pt x="9220933" y="2831033"/>
                </a:moveTo>
                <a:cubicBezTo>
                  <a:pt x="9217876" y="2832832"/>
                  <a:pt x="9215718" y="2835394"/>
                  <a:pt x="9214459" y="2838721"/>
                </a:cubicBezTo>
                <a:lnTo>
                  <a:pt x="9218775" y="2841958"/>
                </a:lnTo>
                <a:cubicBezTo>
                  <a:pt x="9222372" y="2838901"/>
                  <a:pt x="9224170" y="2835979"/>
                  <a:pt x="9224170" y="2833191"/>
                </a:cubicBezTo>
                <a:close/>
                <a:moveTo>
                  <a:pt x="701608" y="2830712"/>
                </a:moveTo>
                <a:lnTo>
                  <a:pt x="701608" y="2831657"/>
                </a:lnTo>
                <a:lnTo>
                  <a:pt x="702687" y="2834759"/>
                </a:lnTo>
                <a:lnTo>
                  <a:pt x="703631" y="2834759"/>
                </a:lnTo>
                <a:lnTo>
                  <a:pt x="705789" y="2832736"/>
                </a:lnTo>
                <a:lnTo>
                  <a:pt x="702687" y="2830712"/>
                </a:lnTo>
                <a:close/>
                <a:moveTo>
                  <a:pt x="6249389" y="2830308"/>
                </a:moveTo>
                <a:lnTo>
                  <a:pt x="6249389" y="2832466"/>
                </a:lnTo>
                <a:lnTo>
                  <a:pt x="6250468" y="2832466"/>
                </a:lnTo>
                <a:lnTo>
                  <a:pt x="6250468" y="2830308"/>
                </a:lnTo>
                <a:close/>
                <a:moveTo>
                  <a:pt x="5755219" y="2830308"/>
                </a:moveTo>
                <a:lnTo>
                  <a:pt x="5755219" y="2831387"/>
                </a:lnTo>
                <a:lnTo>
                  <a:pt x="5763717" y="2834489"/>
                </a:lnTo>
                <a:lnTo>
                  <a:pt x="5763717" y="2832466"/>
                </a:lnTo>
                <a:lnTo>
                  <a:pt x="5756298" y="2830308"/>
                </a:lnTo>
                <a:close/>
                <a:moveTo>
                  <a:pt x="3747063" y="2830173"/>
                </a:moveTo>
                <a:cubicBezTo>
                  <a:pt x="3742028" y="2831612"/>
                  <a:pt x="3739510" y="2833050"/>
                  <a:pt x="3739510" y="2834489"/>
                </a:cubicBezTo>
                <a:lnTo>
                  <a:pt x="3739510" y="2835568"/>
                </a:lnTo>
                <a:lnTo>
                  <a:pt x="3744905" y="2834489"/>
                </a:lnTo>
                <a:lnTo>
                  <a:pt x="3745984" y="2835568"/>
                </a:lnTo>
                <a:lnTo>
                  <a:pt x="3748142" y="2830173"/>
                </a:lnTo>
                <a:close/>
                <a:moveTo>
                  <a:pt x="7662894" y="2830038"/>
                </a:moveTo>
                <a:lnTo>
                  <a:pt x="7662894" y="2832196"/>
                </a:lnTo>
                <a:lnTo>
                  <a:pt x="7665052" y="2834354"/>
                </a:lnTo>
                <a:lnTo>
                  <a:pt x="7666131" y="2833275"/>
                </a:lnTo>
                <a:lnTo>
                  <a:pt x="7666131" y="2832196"/>
                </a:lnTo>
                <a:lnTo>
                  <a:pt x="7663972" y="2830038"/>
                </a:lnTo>
                <a:close/>
                <a:moveTo>
                  <a:pt x="8277103" y="2829094"/>
                </a:moveTo>
                <a:cubicBezTo>
                  <a:pt x="8277103" y="2830353"/>
                  <a:pt x="8280385" y="2831432"/>
                  <a:pt x="8286948" y="2832331"/>
                </a:cubicBezTo>
                <a:lnTo>
                  <a:pt x="8292344" y="2831252"/>
                </a:lnTo>
                <a:lnTo>
                  <a:pt x="8292344" y="2830173"/>
                </a:lnTo>
                <a:lnTo>
                  <a:pt x="8289106" y="2829094"/>
                </a:lnTo>
                <a:lnTo>
                  <a:pt x="8288028" y="2830173"/>
                </a:lnTo>
                <a:lnTo>
                  <a:pt x="8286948" y="2830173"/>
                </a:lnTo>
                <a:lnTo>
                  <a:pt x="8280340" y="2829094"/>
                </a:lnTo>
                <a:close/>
                <a:moveTo>
                  <a:pt x="8132246" y="2829094"/>
                </a:moveTo>
                <a:lnTo>
                  <a:pt x="8132246" y="2830173"/>
                </a:lnTo>
                <a:lnTo>
                  <a:pt x="8134404" y="2830173"/>
                </a:lnTo>
                <a:lnTo>
                  <a:pt x="8134404" y="2829094"/>
                </a:lnTo>
                <a:close/>
                <a:moveTo>
                  <a:pt x="9128813" y="2828875"/>
                </a:moveTo>
                <a:lnTo>
                  <a:pt x="9126655" y="2831033"/>
                </a:lnTo>
                <a:lnTo>
                  <a:pt x="9128813" y="2833191"/>
                </a:lnTo>
                <a:lnTo>
                  <a:pt x="9132050" y="2833191"/>
                </a:lnTo>
                <a:lnTo>
                  <a:pt x="9132050" y="2828875"/>
                </a:lnTo>
                <a:close/>
                <a:moveTo>
                  <a:pt x="8590135" y="2828554"/>
                </a:moveTo>
                <a:lnTo>
                  <a:pt x="8590135" y="2830712"/>
                </a:lnTo>
                <a:lnTo>
                  <a:pt x="8591214" y="2831791"/>
                </a:lnTo>
                <a:lnTo>
                  <a:pt x="8594451" y="2831791"/>
                </a:lnTo>
                <a:lnTo>
                  <a:pt x="8594451" y="2830712"/>
                </a:lnTo>
                <a:cubicBezTo>
                  <a:pt x="8592293" y="2830712"/>
                  <a:pt x="8591214" y="2829993"/>
                  <a:pt x="8591214" y="2828554"/>
                </a:cubicBezTo>
                <a:close/>
                <a:moveTo>
                  <a:pt x="8157198" y="2828015"/>
                </a:moveTo>
                <a:lnTo>
                  <a:pt x="8157198" y="2829094"/>
                </a:lnTo>
                <a:lnTo>
                  <a:pt x="8159356" y="2831252"/>
                </a:lnTo>
                <a:lnTo>
                  <a:pt x="8162593" y="2831252"/>
                </a:lnTo>
                <a:lnTo>
                  <a:pt x="8162593" y="2829094"/>
                </a:lnTo>
                <a:lnTo>
                  <a:pt x="8158277" y="2828015"/>
                </a:lnTo>
                <a:close/>
                <a:moveTo>
                  <a:pt x="4712609" y="2825810"/>
                </a:moveTo>
                <a:lnTo>
                  <a:pt x="4711530" y="2826889"/>
                </a:lnTo>
                <a:lnTo>
                  <a:pt x="4711530" y="2827968"/>
                </a:lnTo>
                <a:lnTo>
                  <a:pt x="4712609" y="2829047"/>
                </a:lnTo>
                <a:lnTo>
                  <a:pt x="4714767" y="2829047"/>
                </a:lnTo>
                <a:lnTo>
                  <a:pt x="4714767" y="2827968"/>
                </a:lnTo>
                <a:close/>
                <a:moveTo>
                  <a:pt x="8155040" y="2824778"/>
                </a:moveTo>
                <a:lnTo>
                  <a:pt x="8155040" y="2826936"/>
                </a:lnTo>
                <a:lnTo>
                  <a:pt x="8156119" y="2826936"/>
                </a:lnTo>
                <a:lnTo>
                  <a:pt x="8156119" y="2824778"/>
                </a:lnTo>
                <a:close/>
                <a:moveTo>
                  <a:pt x="3764462" y="2824778"/>
                </a:moveTo>
                <a:lnTo>
                  <a:pt x="3766620" y="2826936"/>
                </a:lnTo>
                <a:lnTo>
                  <a:pt x="3766620" y="2828015"/>
                </a:lnTo>
                <a:lnTo>
                  <a:pt x="3764462" y="2830173"/>
                </a:lnTo>
                <a:lnTo>
                  <a:pt x="3763383" y="2830173"/>
                </a:lnTo>
                <a:lnTo>
                  <a:pt x="3762304" y="2829094"/>
                </a:lnTo>
                <a:lnTo>
                  <a:pt x="3761225" y="2829094"/>
                </a:lnTo>
                <a:cubicBezTo>
                  <a:pt x="3762304" y="2826217"/>
                  <a:pt x="3763383" y="2824778"/>
                  <a:pt x="3764462" y="2824778"/>
                </a:cubicBezTo>
                <a:close/>
                <a:moveTo>
                  <a:pt x="8095560" y="2822620"/>
                </a:moveTo>
                <a:lnTo>
                  <a:pt x="8094481" y="2823699"/>
                </a:lnTo>
                <a:lnTo>
                  <a:pt x="8093402" y="2823699"/>
                </a:lnTo>
                <a:lnTo>
                  <a:pt x="8094481" y="2826936"/>
                </a:lnTo>
                <a:lnTo>
                  <a:pt x="8095560" y="2826936"/>
                </a:lnTo>
                <a:close/>
                <a:moveTo>
                  <a:pt x="7655340" y="2822485"/>
                </a:moveTo>
                <a:lnTo>
                  <a:pt x="7655340" y="2823564"/>
                </a:lnTo>
                <a:lnTo>
                  <a:pt x="7659656" y="2826801"/>
                </a:lnTo>
                <a:lnTo>
                  <a:pt x="7659656" y="2824643"/>
                </a:lnTo>
                <a:lnTo>
                  <a:pt x="7657498" y="2822485"/>
                </a:lnTo>
                <a:close/>
                <a:moveTo>
                  <a:pt x="8690617" y="2822080"/>
                </a:moveTo>
                <a:lnTo>
                  <a:pt x="8690617" y="2824238"/>
                </a:lnTo>
                <a:lnTo>
                  <a:pt x="8691696" y="2824238"/>
                </a:lnTo>
                <a:lnTo>
                  <a:pt x="8691696" y="2822080"/>
                </a:lnTo>
                <a:close/>
                <a:moveTo>
                  <a:pt x="3124762" y="2821406"/>
                </a:moveTo>
                <a:cubicBezTo>
                  <a:pt x="3119367" y="2828959"/>
                  <a:pt x="3113972" y="2834309"/>
                  <a:pt x="3108577" y="2837456"/>
                </a:cubicBezTo>
                <a:cubicBezTo>
                  <a:pt x="3108577" y="2839075"/>
                  <a:pt x="3105744" y="2843391"/>
                  <a:pt x="3100080" y="2850404"/>
                </a:cubicBezTo>
                <a:lnTo>
                  <a:pt x="3099001" y="2853506"/>
                </a:lnTo>
                <a:lnTo>
                  <a:pt x="3111814" y="2863217"/>
                </a:lnTo>
                <a:lnTo>
                  <a:pt x="3111814" y="2865375"/>
                </a:lnTo>
                <a:cubicBezTo>
                  <a:pt x="3111814" y="2868882"/>
                  <a:pt x="3109341" y="2873513"/>
                  <a:pt x="3104396" y="2879268"/>
                </a:cubicBezTo>
                <a:lnTo>
                  <a:pt x="3100080" y="2879268"/>
                </a:lnTo>
                <a:lnTo>
                  <a:pt x="3096843" y="2877110"/>
                </a:lnTo>
                <a:lnTo>
                  <a:pt x="3094685" y="2879268"/>
                </a:lnTo>
                <a:lnTo>
                  <a:pt x="3091448" y="2877110"/>
                </a:lnTo>
                <a:lnTo>
                  <a:pt x="3083895" y="2877110"/>
                </a:lnTo>
                <a:lnTo>
                  <a:pt x="3083895" y="2878189"/>
                </a:lnTo>
                <a:lnTo>
                  <a:pt x="3094685" y="2880212"/>
                </a:lnTo>
                <a:lnTo>
                  <a:pt x="3095764" y="2879268"/>
                </a:lnTo>
                <a:lnTo>
                  <a:pt x="3103317" y="2880212"/>
                </a:lnTo>
                <a:lnTo>
                  <a:pt x="3103317" y="2882370"/>
                </a:lnTo>
                <a:cubicBezTo>
                  <a:pt x="3099899" y="2888844"/>
                  <a:pt x="3097382" y="2892081"/>
                  <a:pt x="3095764" y="2892081"/>
                </a:cubicBezTo>
                <a:lnTo>
                  <a:pt x="3095764" y="2893160"/>
                </a:lnTo>
                <a:lnTo>
                  <a:pt x="3097922" y="2893160"/>
                </a:lnTo>
                <a:lnTo>
                  <a:pt x="3100080" y="2891002"/>
                </a:lnTo>
                <a:lnTo>
                  <a:pt x="3101159" y="2891002"/>
                </a:lnTo>
                <a:cubicBezTo>
                  <a:pt x="3102597" y="2891002"/>
                  <a:pt x="3103317" y="2892081"/>
                  <a:pt x="3103317" y="2894239"/>
                </a:cubicBezTo>
                <a:lnTo>
                  <a:pt x="3105475" y="2894239"/>
                </a:lnTo>
                <a:cubicBezTo>
                  <a:pt x="3106194" y="2889204"/>
                  <a:pt x="3107228" y="2886686"/>
                  <a:pt x="3108577" y="2886686"/>
                </a:cubicBezTo>
                <a:cubicBezTo>
                  <a:pt x="3110015" y="2886686"/>
                  <a:pt x="3110735" y="2888484"/>
                  <a:pt x="3110735" y="2892081"/>
                </a:cubicBezTo>
                <a:lnTo>
                  <a:pt x="3111814" y="2893160"/>
                </a:lnTo>
                <a:lnTo>
                  <a:pt x="3112893" y="2893160"/>
                </a:lnTo>
                <a:lnTo>
                  <a:pt x="3122604" y="2891002"/>
                </a:lnTo>
                <a:cubicBezTo>
                  <a:pt x="3126200" y="2891901"/>
                  <a:pt x="3127999" y="2892980"/>
                  <a:pt x="3127999" y="2894239"/>
                </a:cubicBezTo>
                <a:lnTo>
                  <a:pt x="3129078" y="2893160"/>
                </a:lnTo>
                <a:lnTo>
                  <a:pt x="3130157" y="2893160"/>
                </a:lnTo>
                <a:cubicBezTo>
                  <a:pt x="3131506" y="2893160"/>
                  <a:pt x="3132180" y="2894194"/>
                  <a:pt x="3132180" y="2896262"/>
                </a:cubicBezTo>
                <a:lnTo>
                  <a:pt x="3135417" y="2896262"/>
                </a:lnTo>
                <a:lnTo>
                  <a:pt x="3133259" y="2893160"/>
                </a:lnTo>
                <a:lnTo>
                  <a:pt x="3136496" y="2889923"/>
                </a:lnTo>
                <a:lnTo>
                  <a:pt x="3141891" y="2889923"/>
                </a:lnTo>
                <a:lnTo>
                  <a:pt x="3141891" y="2892081"/>
                </a:lnTo>
                <a:lnTo>
                  <a:pt x="3154839" y="2891002"/>
                </a:lnTo>
                <a:lnTo>
                  <a:pt x="3159020" y="2891002"/>
                </a:lnTo>
                <a:lnTo>
                  <a:pt x="3167652" y="2893160"/>
                </a:lnTo>
                <a:lnTo>
                  <a:pt x="3169810" y="2893160"/>
                </a:lnTo>
                <a:lnTo>
                  <a:pt x="3169810" y="2888844"/>
                </a:lnTo>
                <a:cubicBezTo>
                  <a:pt x="3167472" y="2888844"/>
                  <a:pt x="3165674" y="2887046"/>
                  <a:pt x="3164415" y="2883449"/>
                </a:cubicBezTo>
                <a:lnTo>
                  <a:pt x="3166573" y="2872794"/>
                </a:lnTo>
                <a:lnTo>
                  <a:pt x="3161178" y="2867399"/>
                </a:lnTo>
                <a:lnTo>
                  <a:pt x="3161178" y="2864296"/>
                </a:lnTo>
                <a:lnTo>
                  <a:pt x="3164415" y="2861059"/>
                </a:lnTo>
                <a:lnTo>
                  <a:pt x="3188018" y="2861059"/>
                </a:lnTo>
                <a:cubicBezTo>
                  <a:pt x="3189277" y="2855305"/>
                  <a:pt x="3191795" y="2849595"/>
                  <a:pt x="3195571" y="2843930"/>
                </a:cubicBezTo>
                <a:lnTo>
                  <a:pt x="3195571" y="2841772"/>
                </a:lnTo>
                <a:lnTo>
                  <a:pt x="3194492" y="2837456"/>
                </a:lnTo>
                <a:lnTo>
                  <a:pt x="3197729" y="2825722"/>
                </a:lnTo>
                <a:lnTo>
                  <a:pt x="3189097" y="2824643"/>
                </a:lnTo>
                <a:cubicBezTo>
                  <a:pt x="3189097" y="2826442"/>
                  <a:pt x="3180870" y="2828240"/>
                  <a:pt x="3164415" y="2830038"/>
                </a:cubicBezTo>
                <a:lnTo>
                  <a:pt x="3157941" y="2827880"/>
                </a:lnTo>
                <a:lnTo>
                  <a:pt x="3139733" y="2830038"/>
                </a:lnTo>
                <a:cubicBezTo>
                  <a:pt x="3131190" y="2828060"/>
                  <a:pt x="3126920" y="2825183"/>
                  <a:pt x="3126920" y="2821406"/>
                </a:cubicBezTo>
                <a:close/>
                <a:moveTo>
                  <a:pt x="5239200" y="2820462"/>
                </a:moveTo>
                <a:lnTo>
                  <a:pt x="5235963" y="2831252"/>
                </a:lnTo>
                <a:lnTo>
                  <a:pt x="5237042" y="2832331"/>
                </a:lnTo>
                <a:lnTo>
                  <a:pt x="5242437" y="2832331"/>
                </a:lnTo>
                <a:lnTo>
                  <a:pt x="5242437" y="2821541"/>
                </a:lnTo>
                <a:close/>
                <a:moveTo>
                  <a:pt x="8790155" y="2819788"/>
                </a:moveTo>
                <a:lnTo>
                  <a:pt x="8787997" y="2822080"/>
                </a:lnTo>
                <a:cubicBezTo>
                  <a:pt x="8789436" y="2822080"/>
                  <a:pt x="8790515" y="2825677"/>
                  <a:pt x="8791234" y="2832870"/>
                </a:cubicBezTo>
                <a:cubicBezTo>
                  <a:pt x="8793392" y="2833590"/>
                  <a:pt x="8794471" y="2835748"/>
                  <a:pt x="8794471" y="2839345"/>
                </a:cubicBezTo>
                <a:lnTo>
                  <a:pt x="8795550" y="2839345"/>
                </a:lnTo>
                <a:lnTo>
                  <a:pt x="8795550" y="2837187"/>
                </a:lnTo>
                <a:cubicBezTo>
                  <a:pt x="8792673" y="2833590"/>
                  <a:pt x="8790874" y="2827790"/>
                  <a:pt x="8790155" y="2819788"/>
                </a:cubicBezTo>
                <a:close/>
                <a:moveTo>
                  <a:pt x="1718544" y="2819788"/>
                </a:moveTo>
                <a:lnTo>
                  <a:pt x="1718544" y="2820867"/>
                </a:lnTo>
                <a:lnTo>
                  <a:pt x="1720701" y="2823025"/>
                </a:lnTo>
                <a:lnTo>
                  <a:pt x="1720701" y="2821946"/>
                </a:lnTo>
                <a:close/>
                <a:moveTo>
                  <a:pt x="8102034" y="2817225"/>
                </a:moveTo>
                <a:lnTo>
                  <a:pt x="8099876" y="2819383"/>
                </a:lnTo>
                <a:lnTo>
                  <a:pt x="8102034" y="2819383"/>
                </a:lnTo>
                <a:close/>
                <a:moveTo>
                  <a:pt x="9134208" y="2815927"/>
                </a:moveTo>
                <a:lnTo>
                  <a:pt x="9132050" y="2818085"/>
                </a:lnTo>
                <a:lnTo>
                  <a:pt x="9132050" y="2820243"/>
                </a:lnTo>
                <a:lnTo>
                  <a:pt x="9133129" y="2820243"/>
                </a:lnTo>
                <a:lnTo>
                  <a:pt x="9136501" y="2819164"/>
                </a:lnTo>
                <a:lnTo>
                  <a:pt x="9136501" y="2818085"/>
                </a:lnTo>
                <a:close/>
                <a:moveTo>
                  <a:pt x="7175956" y="2814620"/>
                </a:moveTo>
                <a:lnTo>
                  <a:pt x="7173798" y="2816913"/>
                </a:lnTo>
                <a:cubicBezTo>
                  <a:pt x="7175237" y="2820150"/>
                  <a:pt x="7176720" y="2821949"/>
                  <a:pt x="7178249" y="2822308"/>
                </a:cubicBezTo>
                <a:lnTo>
                  <a:pt x="7180407" y="2822308"/>
                </a:lnTo>
                <a:lnTo>
                  <a:pt x="7182565" y="2820150"/>
                </a:lnTo>
                <a:lnTo>
                  <a:pt x="7182565" y="2819071"/>
                </a:lnTo>
                <a:cubicBezTo>
                  <a:pt x="7178159" y="2819071"/>
                  <a:pt x="7175956" y="2817588"/>
                  <a:pt x="7175956" y="2814620"/>
                </a:cubicBezTo>
                <a:close/>
                <a:moveTo>
                  <a:pt x="1729332" y="2814393"/>
                </a:moveTo>
                <a:lnTo>
                  <a:pt x="1729332" y="2816551"/>
                </a:lnTo>
                <a:lnTo>
                  <a:pt x="1731491" y="2816551"/>
                </a:lnTo>
                <a:lnTo>
                  <a:pt x="1731491" y="2814393"/>
                </a:lnTo>
                <a:close/>
                <a:moveTo>
                  <a:pt x="5612117" y="2814258"/>
                </a:moveTo>
                <a:lnTo>
                  <a:pt x="5612117" y="2815337"/>
                </a:lnTo>
                <a:lnTo>
                  <a:pt x="5622772" y="2815337"/>
                </a:lnTo>
                <a:lnTo>
                  <a:pt x="5622772" y="2814258"/>
                </a:lnTo>
                <a:close/>
                <a:moveTo>
                  <a:pt x="5604698" y="2814258"/>
                </a:moveTo>
                <a:lnTo>
                  <a:pt x="5604698" y="2815337"/>
                </a:lnTo>
                <a:lnTo>
                  <a:pt x="5609959" y="2815337"/>
                </a:lnTo>
                <a:lnTo>
                  <a:pt x="5609959" y="2814258"/>
                </a:lnTo>
                <a:close/>
                <a:moveTo>
                  <a:pt x="5223015" y="2814123"/>
                </a:moveTo>
                <a:lnTo>
                  <a:pt x="5223015" y="2818304"/>
                </a:lnTo>
                <a:lnTo>
                  <a:pt x="5225173" y="2818304"/>
                </a:lnTo>
                <a:lnTo>
                  <a:pt x="5225173" y="2816281"/>
                </a:lnTo>
                <a:close/>
                <a:moveTo>
                  <a:pt x="8235021" y="2813988"/>
                </a:moveTo>
                <a:cubicBezTo>
                  <a:pt x="8234302" y="2824059"/>
                  <a:pt x="8231784" y="2829094"/>
                  <a:pt x="8227468" y="2829094"/>
                </a:cubicBezTo>
                <a:lnTo>
                  <a:pt x="8223152" y="2835568"/>
                </a:lnTo>
                <a:lnTo>
                  <a:pt x="8223152" y="2836647"/>
                </a:lnTo>
                <a:lnTo>
                  <a:pt x="8230705" y="2863757"/>
                </a:lnTo>
                <a:cubicBezTo>
                  <a:pt x="8235741" y="2869332"/>
                  <a:pt x="8238258" y="2875446"/>
                  <a:pt x="8238258" y="2882100"/>
                </a:cubicBezTo>
                <a:cubicBezTo>
                  <a:pt x="8238258" y="2887855"/>
                  <a:pt x="8239338" y="2890732"/>
                  <a:pt x="8241496" y="2890732"/>
                </a:cubicBezTo>
                <a:cubicBezTo>
                  <a:pt x="8244013" y="2890732"/>
                  <a:pt x="8246171" y="2882819"/>
                  <a:pt x="8247970" y="2866994"/>
                </a:cubicBezTo>
                <a:cubicBezTo>
                  <a:pt x="8249768" y="2866994"/>
                  <a:pt x="8253005" y="2858002"/>
                  <a:pt x="8257680" y="2840019"/>
                </a:cubicBezTo>
                <a:lnTo>
                  <a:pt x="8257680" y="2833410"/>
                </a:lnTo>
                <a:cubicBezTo>
                  <a:pt x="8255522" y="2830712"/>
                  <a:pt x="8254444" y="2827475"/>
                  <a:pt x="8254444" y="2823699"/>
                </a:cubicBezTo>
                <a:lnTo>
                  <a:pt x="8254444" y="2815067"/>
                </a:lnTo>
                <a:lnTo>
                  <a:pt x="8245812" y="2817225"/>
                </a:lnTo>
                <a:lnTo>
                  <a:pt x="8242574" y="2817225"/>
                </a:lnTo>
                <a:close/>
                <a:moveTo>
                  <a:pt x="3757988" y="2813988"/>
                </a:moveTo>
                <a:lnTo>
                  <a:pt x="3757988" y="2817225"/>
                </a:lnTo>
                <a:lnTo>
                  <a:pt x="3759067" y="2817225"/>
                </a:lnTo>
                <a:lnTo>
                  <a:pt x="3759067" y="2813988"/>
                </a:lnTo>
                <a:close/>
                <a:moveTo>
                  <a:pt x="7274954" y="2811383"/>
                </a:moveTo>
                <a:lnTo>
                  <a:pt x="7271718" y="2814620"/>
                </a:lnTo>
                <a:lnTo>
                  <a:pt x="7272796" y="2817992"/>
                </a:lnTo>
                <a:lnTo>
                  <a:pt x="7273876" y="2817992"/>
                </a:lnTo>
                <a:lnTo>
                  <a:pt x="7280350" y="2815834"/>
                </a:lnTo>
                <a:lnTo>
                  <a:pt x="7277112" y="2811383"/>
                </a:lnTo>
                <a:close/>
                <a:moveTo>
                  <a:pt x="4245010" y="2811342"/>
                </a:moveTo>
                <a:lnTo>
                  <a:pt x="4245010" y="2815658"/>
                </a:lnTo>
                <a:lnTo>
                  <a:pt x="4247168" y="2815658"/>
                </a:lnTo>
                <a:lnTo>
                  <a:pt x="4247168" y="2813500"/>
                </a:lnTo>
                <a:close/>
                <a:moveTo>
                  <a:pt x="3614076" y="2810751"/>
                </a:moveTo>
                <a:lnTo>
                  <a:pt x="3614076" y="2812909"/>
                </a:lnTo>
                <a:lnTo>
                  <a:pt x="3615155" y="2812909"/>
                </a:lnTo>
                <a:lnTo>
                  <a:pt x="3615155" y="2810751"/>
                </a:lnTo>
                <a:close/>
                <a:moveTo>
                  <a:pt x="2223368" y="2810263"/>
                </a:moveTo>
                <a:lnTo>
                  <a:pt x="2223368" y="2811342"/>
                </a:lnTo>
                <a:lnTo>
                  <a:pt x="2225526" y="2813500"/>
                </a:lnTo>
                <a:lnTo>
                  <a:pt x="2225526" y="2812421"/>
                </a:lnTo>
                <a:close/>
                <a:moveTo>
                  <a:pt x="8302054" y="2807514"/>
                </a:moveTo>
                <a:lnTo>
                  <a:pt x="8298818" y="2808593"/>
                </a:lnTo>
                <a:lnTo>
                  <a:pt x="8299896" y="2809672"/>
                </a:lnTo>
                <a:lnTo>
                  <a:pt x="8299896" y="2810751"/>
                </a:lnTo>
                <a:lnTo>
                  <a:pt x="8303134" y="2809672"/>
                </a:lnTo>
                <a:lnTo>
                  <a:pt x="8303134" y="2807514"/>
                </a:lnTo>
                <a:close/>
                <a:moveTo>
                  <a:pt x="3100080" y="2807514"/>
                </a:moveTo>
                <a:lnTo>
                  <a:pt x="3099001" y="2808593"/>
                </a:lnTo>
                <a:lnTo>
                  <a:pt x="3099001" y="2810751"/>
                </a:lnTo>
                <a:lnTo>
                  <a:pt x="3101159" y="2812909"/>
                </a:lnTo>
                <a:lnTo>
                  <a:pt x="3102238" y="2811830"/>
                </a:lnTo>
                <a:lnTo>
                  <a:pt x="3102238" y="2809672"/>
                </a:lnTo>
                <a:close/>
                <a:moveTo>
                  <a:pt x="8695068" y="2806840"/>
                </a:moveTo>
                <a:lnTo>
                  <a:pt x="8692775" y="2819788"/>
                </a:lnTo>
                <a:cubicBezTo>
                  <a:pt x="8696282" y="2821316"/>
                  <a:pt x="8700643" y="2826037"/>
                  <a:pt x="8705858" y="2833949"/>
                </a:cubicBezTo>
                <a:cubicBezTo>
                  <a:pt x="8707296" y="2833949"/>
                  <a:pt x="8708376" y="2836107"/>
                  <a:pt x="8709095" y="2840424"/>
                </a:cubicBezTo>
                <a:lnTo>
                  <a:pt x="8711253" y="2840424"/>
                </a:lnTo>
                <a:lnTo>
                  <a:pt x="8713411" y="2838266"/>
                </a:lnTo>
                <a:lnTo>
                  <a:pt x="8697226" y="2821001"/>
                </a:lnTo>
                <a:lnTo>
                  <a:pt x="8696147" y="2819788"/>
                </a:lnTo>
                <a:lnTo>
                  <a:pt x="8696147" y="2806840"/>
                </a:lnTo>
                <a:close/>
                <a:moveTo>
                  <a:pt x="3614076" y="2806435"/>
                </a:moveTo>
                <a:lnTo>
                  <a:pt x="3614076" y="2808593"/>
                </a:lnTo>
                <a:lnTo>
                  <a:pt x="3615155" y="2808593"/>
                </a:lnTo>
                <a:lnTo>
                  <a:pt x="3615155" y="2806435"/>
                </a:lnTo>
                <a:close/>
                <a:moveTo>
                  <a:pt x="1081675" y="2806300"/>
                </a:moveTo>
                <a:lnTo>
                  <a:pt x="1095567" y="2808458"/>
                </a:lnTo>
                <a:lnTo>
                  <a:pt x="1099881" y="2807379"/>
                </a:lnTo>
                <a:lnTo>
                  <a:pt x="1100962" y="2807379"/>
                </a:lnTo>
                <a:lnTo>
                  <a:pt x="1105278" y="2811560"/>
                </a:lnTo>
                <a:lnTo>
                  <a:pt x="1104199" y="2812639"/>
                </a:lnTo>
                <a:lnTo>
                  <a:pt x="1099881" y="2812639"/>
                </a:lnTo>
                <a:lnTo>
                  <a:pt x="1091250" y="2810616"/>
                </a:lnTo>
                <a:cubicBezTo>
                  <a:pt x="1090172" y="2813403"/>
                  <a:pt x="1089092" y="2814797"/>
                  <a:pt x="1088014" y="2814797"/>
                </a:cubicBezTo>
                <a:lnTo>
                  <a:pt x="1086934" y="2814797"/>
                </a:lnTo>
                <a:cubicBezTo>
                  <a:pt x="1083248" y="2814797"/>
                  <a:pt x="1080775" y="2813403"/>
                  <a:pt x="1079516" y="2810616"/>
                </a:cubicBezTo>
                <a:lnTo>
                  <a:pt x="1079516" y="2808458"/>
                </a:lnTo>
                <a:close/>
                <a:moveTo>
                  <a:pt x="7272796" y="2805988"/>
                </a:moveTo>
                <a:lnTo>
                  <a:pt x="7268346" y="2809225"/>
                </a:lnTo>
                <a:lnTo>
                  <a:pt x="7272796" y="2808146"/>
                </a:lnTo>
                <a:close/>
                <a:moveTo>
                  <a:pt x="7254318" y="2805988"/>
                </a:moveTo>
                <a:lnTo>
                  <a:pt x="7254318" y="2807067"/>
                </a:lnTo>
                <a:lnTo>
                  <a:pt x="7259714" y="2807067"/>
                </a:lnTo>
                <a:lnTo>
                  <a:pt x="7259714" y="2805988"/>
                </a:lnTo>
                <a:close/>
                <a:moveTo>
                  <a:pt x="6055169" y="2805491"/>
                </a:moveTo>
                <a:lnTo>
                  <a:pt x="6054090" y="2806570"/>
                </a:lnTo>
                <a:lnTo>
                  <a:pt x="6054090" y="2807649"/>
                </a:lnTo>
                <a:lnTo>
                  <a:pt x="6055169" y="2808728"/>
                </a:lnTo>
                <a:lnTo>
                  <a:pt x="6056248" y="2808728"/>
                </a:lnTo>
                <a:lnTo>
                  <a:pt x="6057327" y="2807649"/>
                </a:lnTo>
                <a:lnTo>
                  <a:pt x="6057327" y="2806570"/>
                </a:lnTo>
                <a:lnTo>
                  <a:pt x="6056248" y="2805491"/>
                </a:lnTo>
                <a:close/>
                <a:moveTo>
                  <a:pt x="2234159" y="2804868"/>
                </a:moveTo>
                <a:lnTo>
                  <a:pt x="2234159" y="2807026"/>
                </a:lnTo>
                <a:lnTo>
                  <a:pt x="2236316" y="2807026"/>
                </a:lnTo>
                <a:lnTo>
                  <a:pt x="2236316" y="2804868"/>
                </a:lnTo>
                <a:close/>
                <a:moveTo>
                  <a:pt x="6231046" y="2804412"/>
                </a:moveTo>
                <a:lnTo>
                  <a:pt x="6231046" y="2805491"/>
                </a:lnTo>
                <a:lnTo>
                  <a:pt x="6237520" y="2806570"/>
                </a:lnTo>
                <a:lnTo>
                  <a:pt x="6237520" y="2804412"/>
                </a:lnTo>
                <a:close/>
                <a:moveTo>
                  <a:pt x="6147963" y="2804412"/>
                </a:moveTo>
                <a:lnTo>
                  <a:pt x="6151200" y="2807649"/>
                </a:lnTo>
                <a:lnTo>
                  <a:pt x="6151200" y="2804412"/>
                </a:lnTo>
                <a:close/>
                <a:moveTo>
                  <a:pt x="6108040" y="2804412"/>
                </a:moveTo>
                <a:lnTo>
                  <a:pt x="6108040" y="2805491"/>
                </a:lnTo>
                <a:lnTo>
                  <a:pt x="6110198" y="2805491"/>
                </a:lnTo>
                <a:lnTo>
                  <a:pt x="6110198" y="2804412"/>
                </a:lnTo>
                <a:close/>
                <a:moveTo>
                  <a:pt x="7278192" y="2803830"/>
                </a:moveTo>
                <a:lnTo>
                  <a:pt x="7278192" y="2804909"/>
                </a:lnTo>
                <a:lnTo>
                  <a:pt x="7280350" y="2804909"/>
                </a:lnTo>
                <a:lnTo>
                  <a:pt x="7280350" y="2803830"/>
                </a:lnTo>
                <a:close/>
                <a:moveTo>
                  <a:pt x="4237457" y="2802710"/>
                </a:moveTo>
                <a:cubicBezTo>
                  <a:pt x="4233860" y="2803609"/>
                  <a:pt x="4232062" y="2804688"/>
                  <a:pt x="4232062" y="2805947"/>
                </a:cubicBezTo>
                <a:lnTo>
                  <a:pt x="4233141" y="2809184"/>
                </a:lnTo>
                <a:lnTo>
                  <a:pt x="4235299" y="2809184"/>
                </a:lnTo>
                <a:lnTo>
                  <a:pt x="4242852" y="2810263"/>
                </a:lnTo>
                <a:lnTo>
                  <a:pt x="4242852" y="2808105"/>
                </a:lnTo>
                <a:close/>
                <a:moveTo>
                  <a:pt x="1693726" y="2802523"/>
                </a:moveTo>
                <a:lnTo>
                  <a:pt x="1693726" y="2804682"/>
                </a:lnTo>
                <a:lnTo>
                  <a:pt x="1695883" y="2802523"/>
                </a:lnTo>
                <a:close/>
                <a:moveTo>
                  <a:pt x="6083223" y="2802254"/>
                </a:moveTo>
                <a:lnTo>
                  <a:pt x="6085381" y="2802254"/>
                </a:lnTo>
                <a:lnTo>
                  <a:pt x="6085381" y="2807649"/>
                </a:lnTo>
                <a:lnTo>
                  <a:pt x="6083223" y="2807649"/>
                </a:lnTo>
                <a:close/>
                <a:moveTo>
                  <a:pt x="7274954" y="2801672"/>
                </a:moveTo>
                <a:lnTo>
                  <a:pt x="7274954" y="2803830"/>
                </a:lnTo>
                <a:lnTo>
                  <a:pt x="7277112" y="2803830"/>
                </a:lnTo>
                <a:close/>
                <a:moveTo>
                  <a:pt x="7264030" y="2801672"/>
                </a:moveTo>
                <a:lnTo>
                  <a:pt x="7261872" y="2803830"/>
                </a:lnTo>
                <a:lnTo>
                  <a:pt x="7265108" y="2803830"/>
                </a:lnTo>
                <a:lnTo>
                  <a:pt x="7265108" y="2801672"/>
                </a:lnTo>
                <a:close/>
                <a:moveTo>
                  <a:pt x="1734728" y="2801444"/>
                </a:moveTo>
                <a:lnTo>
                  <a:pt x="1734728" y="2803603"/>
                </a:lnTo>
                <a:lnTo>
                  <a:pt x="1736886" y="2805761"/>
                </a:lnTo>
                <a:lnTo>
                  <a:pt x="1736886" y="2801444"/>
                </a:lnTo>
                <a:close/>
                <a:moveTo>
                  <a:pt x="7608134" y="2801040"/>
                </a:moveTo>
                <a:lnTo>
                  <a:pt x="7610292" y="2801040"/>
                </a:lnTo>
                <a:lnTo>
                  <a:pt x="7612450" y="2803198"/>
                </a:lnTo>
                <a:lnTo>
                  <a:pt x="7609213" y="2806435"/>
                </a:lnTo>
                <a:lnTo>
                  <a:pt x="7608134" y="2806435"/>
                </a:lnTo>
                <a:lnTo>
                  <a:pt x="7605976" y="2804277"/>
                </a:lnTo>
                <a:lnTo>
                  <a:pt x="7605976" y="2803198"/>
                </a:lnTo>
                <a:close/>
                <a:moveTo>
                  <a:pt x="8733912" y="2800365"/>
                </a:moveTo>
                <a:cubicBezTo>
                  <a:pt x="8731754" y="2801804"/>
                  <a:pt x="8730675" y="2805761"/>
                  <a:pt x="8730675" y="2812235"/>
                </a:cubicBezTo>
                <a:cubicBezTo>
                  <a:pt x="8729236" y="2812414"/>
                  <a:pt x="8728157" y="2814932"/>
                  <a:pt x="8727438" y="2819788"/>
                </a:cubicBezTo>
                <a:cubicBezTo>
                  <a:pt x="8725460" y="2825632"/>
                  <a:pt x="8723661" y="2828554"/>
                  <a:pt x="8722043" y="2828554"/>
                </a:cubicBezTo>
                <a:lnTo>
                  <a:pt x="8716648" y="2828554"/>
                </a:lnTo>
                <a:lnTo>
                  <a:pt x="8716648" y="2829633"/>
                </a:lnTo>
                <a:cubicBezTo>
                  <a:pt x="8719705" y="2833050"/>
                  <a:pt x="8721503" y="2839165"/>
                  <a:pt x="8722043" y="2847977"/>
                </a:cubicBezTo>
                <a:lnTo>
                  <a:pt x="8723122" y="2849056"/>
                </a:lnTo>
                <a:lnTo>
                  <a:pt x="8724201" y="2849056"/>
                </a:lnTo>
                <a:cubicBezTo>
                  <a:pt x="8728877" y="2842402"/>
                  <a:pt x="8733552" y="2838805"/>
                  <a:pt x="8738228" y="2838266"/>
                </a:cubicBezTo>
                <a:cubicBezTo>
                  <a:pt x="8737329" y="2812999"/>
                  <a:pt x="8735890" y="2800365"/>
                  <a:pt x="8733912" y="2800365"/>
                </a:cubicBezTo>
                <a:close/>
                <a:moveTo>
                  <a:pt x="1718544" y="2800365"/>
                </a:moveTo>
                <a:lnTo>
                  <a:pt x="1713149" y="2801444"/>
                </a:lnTo>
                <a:lnTo>
                  <a:pt x="1718544" y="2805761"/>
                </a:lnTo>
                <a:lnTo>
                  <a:pt x="1719622" y="2805761"/>
                </a:lnTo>
                <a:lnTo>
                  <a:pt x="1725016" y="2804682"/>
                </a:lnTo>
                <a:lnTo>
                  <a:pt x="1725016" y="2800365"/>
                </a:lnTo>
                <a:close/>
                <a:moveTo>
                  <a:pt x="558640" y="2799691"/>
                </a:moveTo>
                <a:lnTo>
                  <a:pt x="558640" y="2800636"/>
                </a:lnTo>
                <a:lnTo>
                  <a:pt x="561742" y="2800636"/>
                </a:lnTo>
                <a:lnTo>
                  <a:pt x="561742" y="2799691"/>
                </a:lnTo>
                <a:close/>
                <a:moveTo>
                  <a:pt x="3103317" y="2797938"/>
                </a:moveTo>
                <a:lnTo>
                  <a:pt x="3103317" y="2799017"/>
                </a:lnTo>
                <a:lnTo>
                  <a:pt x="3105475" y="2799017"/>
                </a:lnTo>
                <a:lnTo>
                  <a:pt x="3105475" y="2797938"/>
                </a:lnTo>
                <a:close/>
                <a:moveTo>
                  <a:pt x="7587768" y="2797803"/>
                </a:moveTo>
                <a:lnTo>
                  <a:pt x="7595186" y="2801040"/>
                </a:lnTo>
                <a:lnTo>
                  <a:pt x="7601660" y="2798882"/>
                </a:lnTo>
                <a:lnTo>
                  <a:pt x="7602739" y="2799961"/>
                </a:lnTo>
                <a:lnTo>
                  <a:pt x="7602739" y="2801040"/>
                </a:lnTo>
                <a:lnTo>
                  <a:pt x="7585610" y="2810751"/>
                </a:lnTo>
                <a:lnTo>
                  <a:pt x="7579136" y="2809672"/>
                </a:lnTo>
                <a:lnTo>
                  <a:pt x="7571583" y="2810751"/>
                </a:lnTo>
                <a:cubicBezTo>
                  <a:pt x="7563400" y="2808053"/>
                  <a:pt x="7558410" y="2805536"/>
                  <a:pt x="7556612" y="2803198"/>
                </a:cubicBezTo>
                <a:lnTo>
                  <a:pt x="7556612" y="2802119"/>
                </a:lnTo>
                <a:cubicBezTo>
                  <a:pt x="7556612" y="2800680"/>
                  <a:pt x="7557691" y="2799961"/>
                  <a:pt x="7559849" y="2799961"/>
                </a:cubicBezTo>
                <a:close/>
                <a:moveTo>
                  <a:pt x="3739510" y="2796724"/>
                </a:moveTo>
                <a:lnTo>
                  <a:pt x="3739510" y="2797803"/>
                </a:lnTo>
                <a:cubicBezTo>
                  <a:pt x="3742028" y="2803558"/>
                  <a:pt x="3743826" y="2806435"/>
                  <a:pt x="3744905" y="2806435"/>
                </a:cubicBezTo>
                <a:lnTo>
                  <a:pt x="3749221" y="2802119"/>
                </a:lnTo>
                <a:lnTo>
                  <a:pt x="3749221" y="2798882"/>
                </a:lnTo>
                <a:close/>
                <a:moveTo>
                  <a:pt x="5603619" y="2796049"/>
                </a:moveTo>
                <a:lnTo>
                  <a:pt x="5601461" y="2798207"/>
                </a:lnTo>
                <a:lnTo>
                  <a:pt x="5602540" y="2799286"/>
                </a:lnTo>
                <a:lnTo>
                  <a:pt x="5605777" y="2798207"/>
                </a:lnTo>
                <a:lnTo>
                  <a:pt x="5605777" y="2796049"/>
                </a:lnTo>
                <a:close/>
                <a:moveTo>
                  <a:pt x="8288028" y="2795645"/>
                </a:moveTo>
                <a:lnTo>
                  <a:pt x="8285870" y="2804277"/>
                </a:lnTo>
                <a:lnTo>
                  <a:pt x="8285870" y="2805356"/>
                </a:lnTo>
                <a:cubicBezTo>
                  <a:pt x="8289286" y="2805356"/>
                  <a:pt x="8292164" y="2806795"/>
                  <a:pt x="8294502" y="2809672"/>
                </a:cubicBezTo>
                <a:lnTo>
                  <a:pt x="8296660" y="2809672"/>
                </a:lnTo>
                <a:lnTo>
                  <a:pt x="8295580" y="2808593"/>
                </a:lnTo>
                <a:lnTo>
                  <a:pt x="8295580" y="2807514"/>
                </a:lnTo>
                <a:lnTo>
                  <a:pt x="8296660" y="2806435"/>
                </a:lnTo>
                <a:lnTo>
                  <a:pt x="8294502" y="2806435"/>
                </a:lnTo>
                <a:lnTo>
                  <a:pt x="8294502" y="2808593"/>
                </a:lnTo>
                <a:lnTo>
                  <a:pt x="8293422" y="2808593"/>
                </a:lnTo>
                <a:cubicBezTo>
                  <a:pt x="8293422" y="2805536"/>
                  <a:pt x="8291264" y="2803737"/>
                  <a:pt x="8286948" y="2803198"/>
                </a:cubicBezTo>
                <a:lnTo>
                  <a:pt x="8286948" y="2802119"/>
                </a:lnTo>
                <a:lnTo>
                  <a:pt x="8290186" y="2797803"/>
                </a:lnTo>
                <a:close/>
                <a:moveTo>
                  <a:pt x="1054834" y="2794431"/>
                </a:moveTo>
                <a:cubicBezTo>
                  <a:pt x="1062027" y="2798387"/>
                  <a:pt x="1065625" y="2803063"/>
                  <a:pt x="1065625" y="2808458"/>
                </a:cubicBezTo>
                <a:cubicBezTo>
                  <a:pt x="1071290" y="2808458"/>
                  <a:pt x="1074121" y="2809492"/>
                  <a:pt x="1074121" y="2811560"/>
                </a:cubicBezTo>
                <a:cubicBezTo>
                  <a:pt x="1068727" y="2815337"/>
                  <a:pt x="1065534" y="2818933"/>
                  <a:pt x="1064546" y="2822350"/>
                </a:cubicBezTo>
                <a:lnTo>
                  <a:pt x="1064546" y="2829903"/>
                </a:lnTo>
                <a:lnTo>
                  <a:pt x="1063466" y="2843795"/>
                </a:lnTo>
                <a:lnTo>
                  <a:pt x="1064546" y="2852293"/>
                </a:lnTo>
                <a:cubicBezTo>
                  <a:pt x="1060770" y="2856609"/>
                  <a:pt x="1057892" y="2858767"/>
                  <a:pt x="1055914" y="2858767"/>
                </a:cubicBezTo>
                <a:lnTo>
                  <a:pt x="1054834" y="2857688"/>
                </a:lnTo>
                <a:lnTo>
                  <a:pt x="1053755" y="2857688"/>
                </a:lnTo>
                <a:cubicBezTo>
                  <a:pt x="1051238" y="2859126"/>
                  <a:pt x="1044808" y="2860205"/>
                  <a:pt x="1034468" y="2860925"/>
                </a:cubicBezTo>
                <a:cubicBezTo>
                  <a:pt x="1020891" y="2860925"/>
                  <a:pt x="1014103" y="2850944"/>
                  <a:pt x="1014103" y="2830982"/>
                </a:cubicBezTo>
                <a:cubicBezTo>
                  <a:pt x="1014103" y="2826486"/>
                  <a:pt x="1021969" y="2821811"/>
                  <a:pt x="1037706" y="2816955"/>
                </a:cubicBezTo>
                <a:cubicBezTo>
                  <a:pt x="1042651" y="2801939"/>
                  <a:pt x="1048361" y="2794431"/>
                  <a:pt x="1054834" y="2794431"/>
                </a:cubicBezTo>
                <a:close/>
                <a:moveTo>
                  <a:pt x="6110198" y="2793622"/>
                </a:moveTo>
                <a:lnTo>
                  <a:pt x="6110198" y="2794701"/>
                </a:lnTo>
                <a:lnTo>
                  <a:pt x="6112356" y="2794701"/>
                </a:lnTo>
                <a:lnTo>
                  <a:pt x="6112356" y="2793622"/>
                </a:lnTo>
                <a:close/>
                <a:moveTo>
                  <a:pt x="6101566" y="2793622"/>
                </a:moveTo>
                <a:lnTo>
                  <a:pt x="6101566" y="2794701"/>
                </a:lnTo>
                <a:lnTo>
                  <a:pt x="6103724" y="2794701"/>
                </a:lnTo>
                <a:lnTo>
                  <a:pt x="6103724" y="2793622"/>
                </a:lnTo>
                <a:close/>
                <a:moveTo>
                  <a:pt x="3110735" y="2793622"/>
                </a:moveTo>
                <a:lnTo>
                  <a:pt x="3107498" y="2796859"/>
                </a:lnTo>
                <a:lnTo>
                  <a:pt x="3111814" y="2796859"/>
                </a:lnTo>
                <a:lnTo>
                  <a:pt x="3113972" y="2794701"/>
                </a:lnTo>
                <a:lnTo>
                  <a:pt x="3113972" y="2793622"/>
                </a:lnTo>
                <a:close/>
                <a:moveTo>
                  <a:pt x="2198551" y="2792998"/>
                </a:moveTo>
                <a:lnTo>
                  <a:pt x="2198551" y="2795157"/>
                </a:lnTo>
                <a:lnTo>
                  <a:pt x="2200709" y="2792998"/>
                </a:lnTo>
                <a:close/>
                <a:moveTo>
                  <a:pt x="8117140" y="2792408"/>
                </a:moveTo>
                <a:lnTo>
                  <a:pt x="8116061" y="2793487"/>
                </a:lnTo>
                <a:lnTo>
                  <a:pt x="8118219" y="2799961"/>
                </a:lnTo>
                <a:lnTo>
                  <a:pt x="8118219" y="2801040"/>
                </a:lnTo>
                <a:lnTo>
                  <a:pt x="8114982" y="2805356"/>
                </a:lnTo>
                <a:lnTo>
                  <a:pt x="8117140" y="2807514"/>
                </a:lnTo>
                <a:lnTo>
                  <a:pt x="8118219" y="2807514"/>
                </a:lnTo>
                <a:lnTo>
                  <a:pt x="8126851" y="2799961"/>
                </a:lnTo>
                <a:cubicBezTo>
                  <a:pt x="8124693" y="2794926"/>
                  <a:pt x="8121456" y="2792408"/>
                  <a:pt x="8117140" y="2792408"/>
                </a:cubicBezTo>
                <a:close/>
                <a:moveTo>
                  <a:pt x="3592496" y="2792408"/>
                </a:moveTo>
                <a:lnTo>
                  <a:pt x="3590338" y="2794566"/>
                </a:lnTo>
                <a:lnTo>
                  <a:pt x="3592496" y="2796724"/>
                </a:lnTo>
                <a:lnTo>
                  <a:pt x="3595733" y="2796724"/>
                </a:lnTo>
                <a:lnTo>
                  <a:pt x="3595733" y="2794566"/>
                </a:lnTo>
                <a:lnTo>
                  <a:pt x="3593575" y="2792408"/>
                </a:lnTo>
                <a:close/>
                <a:moveTo>
                  <a:pt x="2239554" y="2791919"/>
                </a:moveTo>
                <a:lnTo>
                  <a:pt x="2239554" y="2794078"/>
                </a:lnTo>
                <a:lnTo>
                  <a:pt x="2241711" y="2796236"/>
                </a:lnTo>
                <a:lnTo>
                  <a:pt x="2241711" y="2791919"/>
                </a:lnTo>
                <a:close/>
                <a:moveTo>
                  <a:pt x="1721780" y="2791733"/>
                </a:moveTo>
                <a:lnTo>
                  <a:pt x="1721780" y="2792812"/>
                </a:lnTo>
                <a:lnTo>
                  <a:pt x="1723938" y="2794970"/>
                </a:lnTo>
                <a:lnTo>
                  <a:pt x="1725016" y="2794970"/>
                </a:lnTo>
                <a:lnTo>
                  <a:pt x="1725016" y="2791733"/>
                </a:lnTo>
                <a:close/>
                <a:moveTo>
                  <a:pt x="1715307" y="2791733"/>
                </a:moveTo>
                <a:lnTo>
                  <a:pt x="1713149" y="2793891"/>
                </a:lnTo>
                <a:lnTo>
                  <a:pt x="1714226" y="2794970"/>
                </a:lnTo>
                <a:lnTo>
                  <a:pt x="1716386" y="2794970"/>
                </a:lnTo>
                <a:lnTo>
                  <a:pt x="1716386" y="2791733"/>
                </a:lnTo>
                <a:close/>
                <a:moveTo>
                  <a:pt x="3692034" y="2791329"/>
                </a:moveTo>
                <a:lnTo>
                  <a:pt x="3671398" y="2794566"/>
                </a:lnTo>
                <a:lnTo>
                  <a:pt x="3659529" y="2792408"/>
                </a:lnTo>
                <a:lnTo>
                  <a:pt x="3649818" y="2794566"/>
                </a:lnTo>
                <a:lnTo>
                  <a:pt x="3634712" y="2792408"/>
                </a:lnTo>
                <a:cubicBezTo>
                  <a:pt x="3625271" y="2792408"/>
                  <a:pt x="3620550" y="2797443"/>
                  <a:pt x="3620550" y="2807514"/>
                </a:cubicBezTo>
                <a:lnTo>
                  <a:pt x="3616234" y="2813988"/>
                </a:lnTo>
                <a:cubicBezTo>
                  <a:pt x="3617133" y="2824059"/>
                  <a:pt x="3618932" y="2829094"/>
                  <a:pt x="3621629" y="2829094"/>
                </a:cubicBezTo>
                <a:lnTo>
                  <a:pt x="3630396" y="2826936"/>
                </a:lnTo>
                <a:lnTo>
                  <a:pt x="3639028" y="2829094"/>
                </a:lnTo>
                <a:lnTo>
                  <a:pt x="3642265" y="2828015"/>
                </a:lnTo>
                <a:lnTo>
                  <a:pt x="3648739" y="2829094"/>
                </a:lnTo>
                <a:cubicBezTo>
                  <a:pt x="3651616" y="2826936"/>
                  <a:pt x="3655932" y="2825497"/>
                  <a:pt x="3661687" y="2824778"/>
                </a:cubicBezTo>
                <a:lnTo>
                  <a:pt x="3661687" y="2828015"/>
                </a:lnTo>
                <a:lnTo>
                  <a:pt x="3662766" y="2828015"/>
                </a:lnTo>
                <a:cubicBezTo>
                  <a:pt x="3662766" y="2822620"/>
                  <a:pt x="3665283" y="2817585"/>
                  <a:pt x="3670319" y="2812909"/>
                </a:cubicBezTo>
                <a:lnTo>
                  <a:pt x="3684346" y="2812909"/>
                </a:lnTo>
                <a:lnTo>
                  <a:pt x="3700666" y="2823699"/>
                </a:lnTo>
                <a:cubicBezTo>
                  <a:pt x="3700666" y="2825317"/>
                  <a:pt x="3703543" y="2828914"/>
                  <a:pt x="3709298" y="2834489"/>
                </a:cubicBezTo>
                <a:lnTo>
                  <a:pt x="3711456" y="2839884"/>
                </a:lnTo>
                <a:cubicBezTo>
                  <a:pt x="3711456" y="2845729"/>
                  <a:pt x="3708578" y="2850090"/>
                  <a:pt x="3702824" y="2852967"/>
                </a:cubicBezTo>
                <a:lnTo>
                  <a:pt x="3701745" y="2852967"/>
                </a:lnTo>
                <a:cubicBezTo>
                  <a:pt x="3700306" y="2852967"/>
                  <a:pt x="3699587" y="2851888"/>
                  <a:pt x="3699587" y="2849730"/>
                </a:cubicBezTo>
                <a:lnTo>
                  <a:pt x="3695271" y="2849730"/>
                </a:lnTo>
                <a:lnTo>
                  <a:pt x="3695271" y="2856204"/>
                </a:lnTo>
                <a:cubicBezTo>
                  <a:pt x="3698688" y="2856204"/>
                  <a:pt x="3701925" y="2860160"/>
                  <a:pt x="3704982" y="2868073"/>
                </a:cubicBezTo>
                <a:lnTo>
                  <a:pt x="3703903" y="2873468"/>
                </a:lnTo>
                <a:lnTo>
                  <a:pt x="3703903" y="2902601"/>
                </a:lnTo>
                <a:cubicBezTo>
                  <a:pt x="3703903" y="2904040"/>
                  <a:pt x="3701745" y="2905119"/>
                  <a:pt x="3697429" y="2905838"/>
                </a:cubicBezTo>
                <a:cubicBezTo>
                  <a:pt x="3697429" y="2909884"/>
                  <a:pt x="3693788" y="2912447"/>
                  <a:pt x="3686504" y="2913526"/>
                </a:cubicBezTo>
                <a:lnTo>
                  <a:pt x="3681109" y="2911368"/>
                </a:lnTo>
                <a:lnTo>
                  <a:pt x="3674635" y="2913526"/>
                </a:lnTo>
                <a:cubicBezTo>
                  <a:pt x="3662406" y="2913526"/>
                  <a:pt x="3656292" y="2909884"/>
                  <a:pt x="3656292" y="2902601"/>
                </a:cubicBezTo>
                <a:lnTo>
                  <a:pt x="3622708" y="2902601"/>
                </a:lnTo>
                <a:lnTo>
                  <a:pt x="3622708" y="2908131"/>
                </a:lnTo>
                <a:lnTo>
                  <a:pt x="3618392" y="2913526"/>
                </a:lnTo>
                <a:lnTo>
                  <a:pt x="3622708" y="2920000"/>
                </a:lnTo>
                <a:cubicBezTo>
                  <a:pt x="3619111" y="2928452"/>
                  <a:pt x="3617313" y="2934567"/>
                  <a:pt x="3617313" y="2938343"/>
                </a:cubicBezTo>
                <a:cubicBezTo>
                  <a:pt x="3618932" y="2950572"/>
                  <a:pt x="3624371" y="2956686"/>
                  <a:pt x="3633633" y="2956686"/>
                </a:cubicBezTo>
                <a:cubicBezTo>
                  <a:pt x="3635791" y="2956686"/>
                  <a:pt x="3638308" y="2958125"/>
                  <a:pt x="3641186" y="2961002"/>
                </a:cubicBezTo>
                <a:cubicBezTo>
                  <a:pt x="3642984" y="2957406"/>
                  <a:pt x="3646221" y="2955607"/>
                  <a:pt x="3650897" y="2955607"/>
                </a:cubicBezTo>
                <a:cubicBezTo>
                  <a:pt x="3655393" y="2955607"/>
                  <a:pt x="3658630" y="2957406"/>
                  <a:pt x="3660608" y="2961002"/>
                </a:cubicBezTo>
                <a:lnTo>
                  <a:pt x="3660608" y="2965318"/>
                </a:lnTo>
                <a:lnTo>
                  <a:pt x="3658450" y="2968555"/>
                </a:lnTo>
                <a:lnTo>
                  <a:pt x="3659529" y="2969634"/>
                </a:lnTo>
                <a:lnTo>
                  <a:pt x="3663845" y="2969634"/>
                </a:lnTo>
                <a:lnTo>
                  <a:pt x="3663845" y="2963160"/>
                </a:lnTo>
                <a:lnTo>
                  <a:pt x="3666003" y="2961002"/>
                </a:lnTo>
                <a:cubicBezTo>
                  <a:pt x="3668701" y="2961002"/>
                  <a:pt x="3674455" y="2964239"/>
                  <a:pt x="3683267" y="2970713"/>
                </a:cubicBezTo>
                <a:lnTo>
                  <a:pt x="3684346" y="2969634"/>
                </a:lnTo>
                <a:lnTo>
                  <a:pt x="3686504" y="2969634"/>
                </a:lnTo>
                <a:lnTo>
                  <a:pt x="3687583" y="2970713"/>
                </a:lnTo>
                <a:lnTo>
                  <a:pt x="3698508" y="2969634"/>
                </a:lnTo>
                <a:lnTo>
                  <a:pt x="3698508" y="2968555"/>
                </a:lnTo>
                <a:lnTo>
                  <a:pt x="3690820" y="2967476"/>
                </a:lnTo>
                <a:lnTo>
                  <a:pt x="3689741" y="2968555"/>
                </a:lnTo>
                <a:lnTo>
                  <a:pt x="3688662" y="2968555"/>
                </a:lnTo>
                <a:lnTo>
                  <a:pt x="3674635" y="2964239"/>
                </a:lnTo>
                <a:lnTo>
                  <a:pt x="3674635" y="2962081"/>
                </a:lnTo>
                <a:lnTo>
                  <a:pt x="3675714" y="2961002"/>
                </a:lnTo>
                <a:lnTo>
                  <a:pt x="3675714" y="2959923"/>
                </a:lnTo>
                <a:lnTo>
                  <a:pt x="3681109" y="2962081"/>
                </a:lnTo>
                <a:cubicBezTo>
                  <a:pt x="3681109" y="2959923"/>
                  <a:pt x="3681828" y="2958844"/>
                  <a:pt x="3683267" y="2958844"/>
                </a:cubicBezTo>
                <a:lnTo>
                  <a:pt x="3685425" y="2961002"/>
                </a:lnTo>
                <a:cubicBezTo>
                  <a:pt x="3685425" y="2962441"/>
                  <a:pt x="3684346" y="2963160"/>
                  <a:pt x="3682188" y="2963160"/>
                </a:cubicBezTo>
                <a:lnTo>
                  <a:pt x="3682188" y="2964239"/>
                </a:lnTo>
                <a:lnTo>
                  <a:pt x="3697429" y="2964239"/>
                </a:lnTo>
                <a:lnTo>
                  <a:pt x="3697429" y="2963160"/>
                </a:lnTo>
                <a:lnTo>
                  <a:pt x="3695271" y="2963160"/>
                </a:lnTo>
                <a:lnTo>
                  <a:pt x="3695271" y="2959923"/>
                </a:lnTo>
                <a:lnTo>
                  <a:pt x="3698508" y="2961002"/>
                </a:lnTo>
                <a:lnTo>
                  <a:pt x="3710377" y="2957765"/>
                </a:lnTo>
                <a:lnTo>
                  <a:pt x="3710377" y="2956686"/>
                </a:lnTo>
                <a:cubicBezTo>
                  <a:pt x="3707140" y="2953449"/>
                  <a:pt x="3705341" y="2949493"/>
                  <a:pt x="3704982" y="2944817"/>
                </a:cubicBezTo>
                <a:lnTo>
                  <a:pt x="3675714" y="2924316"/>
                </a:lnTo>
                <a:lnTo>
                  <a:pt x="3675714" y="2921079"/>
                </a:lnTo>
                <a:lnTo>
                  <a:pt x="3678951" y="2917842"/>
                </a:lnTo>
                <a:lnTo>
                  <a:pt x="3681109" y="2917842"/>
                </a:lnTo>
                <a:lnTo>
                  <a:pt x="3696350" y="2922158"/>
                </a:lnTo>
                <a:lnTo>
                  <a:pt x="3703903" y="2922158"/>
                </a:lnTo>
                <a:lnTo>
                  <a:pt x="3709298" y="2916763"/>
                </a:lnTo>
                <a:lnTo>
                  <a:pt x="3710377" y="2916763"/>
                </a:lnTo>
                <a:cubicBezTo>
                  <a:pt x="3713614" y="2919640"/>
                  <a:pt x="3716132" y="2921079"/>
                  <a:pt x="3717930" y="2921079"/>
                </a:cubicBezTo>
                <a:lnTo>
                  <a:pt x="3719009" y="2920000"/>
                </a:lnTo>
                <a:lnTo>
                  <a:pt x="3719009" y="2917842"/>
                </a:lnTo>
                <a:lnTo>
                  <a:pt x="3714693" y="2912447"/>
                </a:lnTo>
                <a:lnTo>
                  <a:pt x="3717930" y="2890732"/>
                </a:lnTo>
                <a:lnTo>
                  <a:pt x="3715772" y="2884258"/>
                </a:lnTo>
                <a:lnTo>
                  <a:pt x="3715772" y="2879942"/>
                </a:lnTo>
                <a:cubicBezTo>
                  <a:pt x="3715772" y="2874907"/>
                  <a:pt x="3718290" y="2872389"/>
                  <a:pt x="3723325" y="2872389"/>
                </a:cubicBezTo>
                <a:cubicBezTo>
                  <a:pt x="3717570" y="2868253"/>
                  <a:pt x="3714693" y="2863217"/>
                  <a:pt x="3714693" y="2857283"/>
                </a:cubicBezTo>
                <a:lnTo>
                  <a:pt x="3715772" y="2850809"/>
                </a:lnTo>
                <a:lnTo>
                  <a:pt x="3713614" y="2832331"/>
                </a:lnTo>
                <a:lnTo>
                  <a:pt x="3714693" y="2828015"/>
                </a:lnTo>
                <a:lnTo>
                  <a:pt x="3712535" y="2819383"/>
                </a:lnTo>
                <a:lnTo>
                  <a:pt x="3720088" y="2811830"/>
                </a:lnTo>
                <a:cubicBezTo>
                  <a:pt x="3717211" y="2803917"/>
                  <a:pt x="3715772" y="2797803"/>
                  <a:pt x="3715772" y="2793487"/>
                </a:cubicBezTo>
                <a:lnTo>
                  <a:pt x="3697429" y="2793487"/>
                </a:lnTo>
                <a:cubicBezTo>
                  <a:pt x="3693832" y="2793487"/>
                  <a:pt x="3692034" y="2792768"/>
                  <a:pt x="3692034" y="2791329"/>
                </a:cubicBezTo>
                <a:close/>
                <a:moveTo>
                  <a:pt x="2223368" y="2790840"/>
                </a:moveTo>
                <a:lnTo>
                  <a:pt x="2217973" y="2791919"/>
                </a:lnTo>
                <a:lnTo>
                  <a:pt x="2223368" y="2796236"/>
                </a:lnTo>
                <a:lnTo>
                  <a:pt x="2224447" y="2796236"/>
                </a:lnTo>
                <a:lnTo>
                  <a:pt x="2229842" y="2795157"/>
                </a:lnTo>
                <a:lnTo>
                  <a:pt x="2229842" y="2790840"/>
                </a:lnTo>
                <a:close/>
                <a:moveTo>
                  <a:pt x="1235972" y="2790250"/>
                </a:moveTo>
                <a:cubicBezTo>
                  <a:pt x="1242447" y="2790250"/>
                  <a:pt x="1251032" y="2795959"/>
                  <a:pt x="1261733" y="2807379"/>
                </a:cubicBezTo>
                <a:cubicBezTo>
                  <a:pt x="1270275" y="2810166"/>
                  <a:pt x="1274547" y="2812279"/>
                  <a:pt x="1274547" y="2813718"/>
                </a:cubicBezTo>
                <a:lnTo>
                  <a:pt x="1273467" y="2819113"/>
                </a:lnTo>
                <a:cubicBezTo>
                  <a:pt x="1277064" y="2820732"/>
                  <a:pt x="1278863" y="2822530"/>
                  <a:pt x="1278863" y="2824508"/>
                </a:cubicBezTo>
                <a:cubicBezTo>
                  <a:pt x="1278863" y="2826846"/>
                  <a:pt x="1276389" y="2829319"/>
                  <a:pt x="1271444" y="2831926"/>
                </a:cubicBezTo>
                <a:cubicBezTo>
                  <a:pt x="1267848" y="2831926"/>
                  <a:pt x="1266050" y="2831252"/>
                  <a:pt x="1266050" y="2829903"/>
                </a:cubicBezTo>
                <a:lnTo>
                  <a:pt x="1260654" y="2830982"/>
                </a:lnTo>
                <a:lnTo>
                  <a:pt x="1259576" y="2830982"/>
                </a:lnTo>
                <a:lnTo>
                  <a:pt x="1255259" y="2829903"/>
                </a:lnTo>
                <a:cubicBezTo>
                  <a:pt x="1246897" y="2833410"/>
                  <a:pt x="1239389" y="2839479"/>
                  <a:pt x="1232735" y="2848111"/>
                </a:cubicBezTo>
                <a:cubicBezTo>
                  <a:pt x="1230127" y="2848111"/>
                  <a:pt x="1227294" y="2849865"/>
                  <a:pt x="1224238" y="2853372"/>
                </a:cubicBezTo>
                <a:lnTo>
                  <a:pt x="1229632" y="2859846"/>
                </a:lnTo>
                <a:lnTo>
                  <a:pt x="1229632" y="2860925"/>
                </a:lnTo>
                <a:cubicBezTo>
                  <a:pt x="1229632" y="2863982"/>
                  <a:pt x="1224238" y="2865780"/>
                  <a:pt x="1213449" y="2866320"/>
                </a:cubicBezTo>
                <a:lnTo>
                  <a:pt x="1211291" y="2868478"/>
                </a:lnTo>
                <a:cubicBezTo>
                  <a:pt x="1209942" y="2868478"/>
                  <a:pt x="1209267" y="2867399"/>
                  <a:pt x="1209267" y="2865241"/>
                </a:cubicBezTo>
                <a:lnTo>
                  <a:pt x="1208188" y="2865241"/>
                </a:lnTo>
                <a:cubicBezTo>
                  <a:pt x="1208188" y="2869197"/>
                  <a:pt x="1200680" y="2873468"/>
                  <a:pt x="1185664" y="2878054"/>
                </a:cubicBezTo>
                <a:cubicBezTo>
                  <a:pt x="1180088" y="2880571"/>
                  <a:pt x="1175053" y="2887360"/>
                  <a:pt x="1170557" y="2898420"/>
                </a:cubicBezTo>
                <a:lnTo>
                  <a:pt x="1170557" y="2900578"/>
                </a:lnTo>
                <a:lnTo>
                  <a:pt x="1184585" y="2900578"/>
                </a:lnTo>
                <a:lnTo>
                  <a:pt x="1187821" y="2898420"/>
                </a:lnTo>
                <a:lnTo>
                  <a:pt x="1192003" y="2898420"/>
                </a:lnTo>
                <a:cubicBezTo>
                  <a:pt x="1196319" y="2901297"/>
                  <a:pt x="1200634" y="2902736"/>
                  <a:pt x="1204951" y="2902736"/>
                </a:cubicBezTo>
                <a:cubicBezTo>
                  <a:pt x="1206389" y="2901297"/>
                  <a:pt x="1211021" y="2900578"/>
                  <a:pt x="1218843" y="2900578"/>
                </a:cubicBezTo>
                <a:cubicBezTo>
                  <a:pt x="1220821" y="2893654"/>
                  <a:pt x="1225091" y="2887585"/>
                  <a:pt x="1231656" y="2882370"/>
                </a:cubicBezTo>
                <a:cubicBezTo>
                  <a:pt x="1231656" y="2875896"/>
                  <a:pt x="1234534" y="2872659"/>
                  <a:pt x="1240289" y="2872659"/>
                </a:cubicBezTo>
                <a:cubicBezTo>
                  <a:pt x="1248651" y="2882010"/>
                  <a:pt x="1255439" y="2886686"/>
                  <a:pt x="1260654" y="2886686"/>
                </a:cubicBezTo>
                <a:lnTo>
                  <a:pt x="1272389" y="2903815"/>
                </a:lnTo>
                <a:lnTo>
                  <a:pt x="1272389" y="2904894"/>
                </a:lnTo>
                <a:cubicBezTo>
                  <a:pt x="1272389" y="2906153"/>
                  <a:pt x="1268117" y="2908311"/>
                  <a:pt x="1259576" y="2911368"/>
                </a:cubicBezTo>
                <a:lnTo>
                  <a:pt x="1256338" y="2909210"/>
                </a:lnTo>
                <a:cubicBezTo>
                  <a:pt x="1252922" y="2911368"/>
                  <a:pt x="1249729" y="2912447"/>
                  <a:pt x="1246762" y="2912447"/>
                </a:cubicBezTo>
                <a:cubicBezTo>
                  <a:pt x="1241007" y="2912447"/>
                  <a:pt x="1238130" y="2911728"/>
                  <a:pt x="1238130" y="2910289"/>
                </a:cubicBezTo>
                <a:lnTo>
                  <a:pt x="1230577" y="2911368"/>
                </a:lnTo>
                <a:lnTo>
                  <a:pt x="1216686" y="2911368"/>
                </a:lnTo>
                <a:lnTo>
                  <a:pt x="1207109" y="2910289"/>
                </a:lnTo>
                <a:lnTo>
                  <a:pt x="1194160" y="2913526"/>
                </a:lnTo>
                <a:cubicBezTo>
                  <a:pt x="1186157" y="2912807"/>
                  <a:pt x="1181168" y="2911368"/>
                  <a:pt x="1179189" y="2909210"/>
                </a:cubicBezTo>
                <a:lnTo>
                  <a:pt x="1178110" y="2909210"/>
                </a:lnTo>
                <a:lnTo>
                  <a:pt x="1169478" y="2913526"/>
                </a:lnTo>
                <a:lnTo>
                  <a:pt x="1169478" y="2914470"/>
                </a:lnTo>
                <a:lnTo>
                  <a:pt x="1170557" y="2927418"/>
                </a:lnTo>
                <a:cubicBezTo>
                  <a:pt x="1168849" y="2927418"/>
                  <a:pt x="1167813" y="2928857"/>
                  <a:pt x="1167455" y="2931734"/>
                </a:cubicBezTo>
                <a:lnTo>
                  <a:pt x="1167455" y="2932813"/>
                </a:lnTo>
                <a:lnTo>
                  <a:pt x="1168534" y="2932813"/>
                </a:lnTo>
                <a:lnTo>
                  <a:pt x="1168534" y="2930655"/>
                </a:lnTo>
                <a:lnTo>
                  <a:pt x="1169478" y="2930655"/>
                </a:lnTo>
                <a:cubicBezTo>
                  <a:pt x="1170918" y="2930655"/>
                  <a:pt x="1171636" y="2931734"/>
                  <a:pt x="1171636" y="2933892"/>
                </a:cubicBezTo>
                <a:lnTo>
                  <a:pt x="1169478" y="2940231"/>
                </a:lnTo>
                <a:lnTo>
                  <a:pt x="1169478" y="2953179"/>
                </a:lnTo>
                <a:lnTo>
                  <a:pt x="1172715" y="2976648"/>
                </a:lnTo>
                <a:lnTo>
                  <a:pt x="1172715" y="2977727"/>
                </a:lnTo>
                <a:cubicBezTo>
                  <a:pt x="1172715" y="2982402"/>
                  <a:pt x="1164847" y="2990270"/>
                  <a:pt x="1149112" y="3001330"/>
                </a:cubicBezTo>
                <a:cubicBezTo>
                  <a:pt x="1149112" y="3002948"/>
                  <a:pt x="1145561" y="3004747"/>
                  <a:pt x="1138457" y="3006725"/>
                </a:cubicBezTo>
                <a:cubicBezTo>
                  <a:pt x="1121282" y="3006725"/>
                  <a:pt x="1112696" y="3003488"/>
                  <a:pt x="1112696" y="2997014"/>
                </a:cubicBezTo>
                <a:lnTo>
                  <a:pt x="1112696" y="2993912"/>
                </a:lnTo>
                <a:lnTo>
                  <a:pt x="1113775" y="2992833"/>
                </a:lnTo>
                <a:lnTo>
                  <a:pt x="1113775" y="2991754"/>
                </a:lnTo>
                <a:cubicBezTo>
                  <a:pt x="1113775" y="2986538"/>
                  <a:pt x="1109144" y="2980829"/>
                  <a:pt x="1099881" y="2974625"/>
                </a:cubicBezTo>
                <a:cubicBezTo>
                  <a:pt x="1098984" y="2971747"/>
                  <a:pt x="1095386" y="2968870"/>
                  <a:pt x="1089092" y="2965993"/>
                </a:cubicBezTo>
                <a:lnTo>
                  <a:pt x="1088014" y="2964914"/>
                </a:lnTo>
                <a:lnTo>
                  <a:pt x="1088014" y="2962756"/>
                </a:lnTo>
                <a:lnTo>
                  <a:pt x="1097725" y="2957361"/>
                </a:lnTo>
                <a:lnTo>
                  <a:pt x="1110538" y="2957361"/>
                </a:lnTo>
                <a:cubicBezTo>
                  <a:pt x="1114853" y="2960957"/>
                  <a:pt x="1118091" y="2962756"/>
                  <a:pt x="1120250" y="2962756"/>
                </a:cubicBezTo>
                <a:lnTo>
                  <a:pt x="1122408" y="2956282"/>
                </a:lnTo>
                <a:lnTo>
                  <a:pt x="1122408" y="2946705"/>
                </a:lnTo>
                <a:lnTo>
                  <a:pt x="1124565" y="2943468"/>
                </a:lnTo>
                <a:lnTo>
                  <a:pt x="1123487" y="2942389"/>
                </a:lnTo>
                <a:lnTo>
                  <a:pt x="1122408" y="2942389"/>
                </a:lnTo>
                <a:lnTo>
                  <a:pt x="1124565" y="2935915"/>
                </a:lnTo>
                <a:lnTo>
                  <a:pt x="1121328" y="2930655"/>
                </a:lnTo>
                <a:lnTo>
                  <a:pt x="1121328" y="2922023"/>
                </a:lnTo>
                <a:lnTo>
                  <a:pt x="1123487" y="2913526"/>
                </a:lnTo>
                <a:lnTo>
                  <a:pt x="1123487" y="2909210"/>
                </a:lnTo>
                <a:lnTo>
                  <a:pt x="1118091" y="2908131"/>
                </a:lnTo>
                <a:lnTo>
                  <a:pt x="1114853" y="2909210"/>
                </a:lnTo>
                <a:lnTo>
                  <a:pt x="1111617" y="2908131"/>
                </a:lnTo>
                <a:lnTo>
                  <a:pt x="1112696" y="2909210"/>
                </a:lnTo>
                <a:lnTo>
                  <a:pt x="1112696" y="2911368"/>
                </a:lnTo>
                <a:lnTo>
                  <a:pt x="1105278" y="2912447"/>
                </a:lnTo>
                <a:lnTo>
                  <a:pt x="1102041" y="2909210"/>
                </a:lnTo>
                <a:lnTo>
                  <a:pt x="1102041" y="2907052"/>
                </a:lnTo>
                <a:cubicBezTo>
                  <a:pt x="1102041" y="2904894"/>
                  <a:pt x="1104874" y="2903815"/>
                  <a:pt x="1110538" y="2903815"/>
                </a:cubicBezTo>
                <a:lnTo>
                  <a:pt x="1120250" y="2902736"/>
                </a:lnTo>
                <a:lnTo>
                  <a:pt x="1121328" y="2899499"/>
                </a:lnTo>
                <a:lnTo>
                  <a:pt x="1120250" y="2898420"/>
                </a:lnTo>
                <a:lnTo>
                  <a:pt x="1121328" y="2893160"/>
                </a:lnTo>
                <a:lnTo>
                  <a:pt x="1121328" y="2892081"/>
                </a:lnTo>
                <a:lnTo>
                  <a:pt x="1119171" y="2882370"/>
                </a:lnTo>
                <a:lnTo>
                  <a:pt x="1121328" y="2880212"/>
                </a:lnTo>
                <a:cubicBezTo>
                  <a:pt x="1117731" y="2879672"/>
                  <a:pt x="1115934" y="2878593"/>
                  <a:pt x="1115934" y="2876975"/>
                </a:cubicBezTo>
                <a:lnTo>
                  <a:pt x="1115934" y="2875896"/>
                </a:lnTo>
                <a:lnTo>
                  <a:pt x="1120250" y="2871715"/>
                </a:lnTo>
                <a:lnTo>
                  <a:pt x="1121328" y="2871715"/>
                </a:lnTo>
                <a:cubicBezTo>
                  <a:pt x="1125733" y="2871715"/>
                  <a:pt x="1130724" y="2872749"/>
                  <a:pt x="1136299" y="2874817"/>
                </a:cubicBezTo>
                <a:lnTo>
                  <a:pt x="1140615" y="2870636"/>
                </a:lnTo>
                <a:lnTo>
                  <a:pt x="1142774" y="2870636"/>
                </a:lnTo>
                <a:lnTo>
                  <a:pt x="1164218" y="2875896"/>
                </a:lnTo>
                <a:lnTo>
                  <a:pt x="1183506" y="2875896"/>
                </a:lnTo>
                <a:lnTo>
                  <a:pt x="1183506" y="2874817"/>
                </a:lnTo>
                <a:lnTo>
                  <a:pt x="1175952" y="2873738"/>
                </a:lnTo>
                <a:lnTo>
                  <a:pt x="1170557" y="2874817"/>
                </a:lnTo>
                <a:lnTo>
                  <a:pt x="1163139" y="2874817"/>
                </a:lnTo>
                <a:lnTo>
                  <a:pt x="1163139" y="2873738"/>
                </a:lnTo>
                <a:cubicBezTo>
                  <a:pt x="1163139" y="2872389"/>
                  <a:pt x="1164577" y="2871715"/>
                  <a:pt x="1167455" y="2871715"/>
                </a:cubicBezTo>
                <a:lnTo>
                  <a:pt x="1165297" y="2869557"/>
                </a:lnTo>
                <a:lnTo>
                  <a:pt x="1169478" y="2856609"/>
                </a:lnTo>
                <a:lnTo>
                  <a:pt x="1168534" y="2855530"/>
                </a:lnTo>
                <a:lnTo>
                  <a:pt x="1167455" y="2855530"/>
                </a:lnTo>
                <a:lnTo>
                  <a:pt x="1151269" y="2856609"/>
                </a:lnTo>
                <a:lnTo>
                  <a:pt x="1148169" y="2855530"/>
                </a:lnTo>
                <a:lnTo>
                  <a:pt x="1144931" y="2856609"/>
                </a:lnTo>
                <a:lnTo>
                  <a:pt x="1122408" y="2855530"/>
                </a:lnTo>
                <a:lnTo>
                  <a:pt x="1113775" y="2855530"/>
                </a:lnTo>
                <a:lnTo>
                  <a:pt x="1108380" y="2852293"/>
                </a:lnTo>
                <a:cubicBezTo>
                  <a:pt x="1102715" y="2852293"/>
                  <a:pt x="1097725" y="2853731"/>
                  <a:pt x="1093408" y="2856609"/>
                </a:cubicBezTo>
                <a:lnTo>
                  <a:pt x="1076280" y="2855530"/>
                </a:lnTo>
                <a:lnTo>
                  <a:pt x="1075201" y="2855530"/>
                </a:lnTo>
                <a:cubicBezTo>
                  <a:pt x="1073402" y="2855530"/>
                  <a:pt x="1071964" y="2853057"/>
                  <a:pt x="1070884" y="2848111"/>
                </a:cubicBezTo>
                <a:lnTo>
                  <a:pt x="1075201" y="2845953"/>
                </a:lnTo>
                <a:lnTo>
                  <a:pt x="1079516" y="2848111"/>
                </a:lnTo>
                <a:lnTo>
                  <a:pt x="1091250" y="2842716"/>
                </a:lnTo>
                <a:lnTo>
                  <a:pt x="1092329" y="2842716"/>
                </a:lnTo>
                <a:cubicBezTo>
                  <a:pt x="1095567" y="2842716"/>
                  <a:pt x="1098804" y="2844874"/>
                  <a:pt x="1102041" y="2849190"/>
                </a:cubicBezTo>
                <a:lnTo>
                  <a:pt x="1105278" y="2849190"/>
                </a:lnTo>
                <a:lnTo>
                  <a:pt x="1115934" y="2844874"/>
                </a:lnTo>
                <a:lnTo>
                  <a:pt x="1129826" y="2845953"/>
                </a:lnTo>
                <a:cubicBezTo>
                  <a:pt x="1129826" y="2844335"/>
                  <a:pt x="1131624" y="2843256"/>
                  <a:pt x="1135220" y="2842716"/>
                </a:cubicBezTo>
                <a:cubicBezTo>
                  <a:pt x="1138098" y="2842716"/>
                  <a:pt x="1144526" y="2844874"/>
                  <a:pt x="1154508" y="2849190"/>
                </a:cubicBezTo>
                <a:lnTo>
                  <a:pt x="1157745" y="2849190"/>
                </a:lnTo>
                <a:lnTo>
                  <a:pt x="1168534" y="2845953"/>
                </a:lnTo>
                <a:lnTo>
                  <a:pt x="1171636" y="2848111"/>
                </a:lnTo>
                <a:lnTo>
                  <a:pt x="1174873" y="2848111"/>
                </a:lnTo>
                <a:cubicBezTo>
                  <a:pt x="1174873" y="2842536"/>
                  <a:pt x="1179550" y="2836107"/>
                  <a:pt x="1188901" y="2828824"/>
                </a:cubicBezTo>
                <a:lnTo>
                  <a:pt x="1189845" y="2828824"/>
                </a:lnTo>
                <a:cubicBezTo>
                  <a:pt x="1191823" y="2828824"/>
                  <a:pt x="1193262" y="2831657"/>
                  <a:pt x="1194160" y="2837321"/>
                </a:cubicBezTo>
                <a:lnTo>
                  <a:pt x="1206030" y="2844874"/>
                </a:lnTo>
                <a:lnTo>
                  <a:pt x="1209267" y="2844874"/>
                </a:lnTo>
                <a:cubicBezTo>
                  <a:pt x="1210796" y="2843975"/>
                  <a:pt x="1213987" y="2836467"/>
                  <a:pt x="1218843" y="2822350"/>
                </a:cubicBezTo>
                <a:lnTo>
                  <a:pt x="1218843" y="2811560"/>
                </a:lnTo>
                <a:cubicBezTo>
                  <a:pt x="1226036" y="2801040"/>
                  <a:pt x="1231745" y="2793936"/>
                  <a:pt x="1235972" y="2790250"/>
                </a:cubicBezTo>
                <a:close/>
                <a:moveTo>
                  <a:pt x="3583864" y="2789171"/>
                </a:moveTo>
                <a:lnTo>
                  <a:pt x="3583864" y="2790250"/>
                </a:lnTo>
                <a:lnTo>
                  <a:pt x="3586022" y="2790250"/>
                </a:lnTo>
                <a:lnTo>
                  <a:pt x="3586022" y="2789171"/>
                </a:lnTo>
                <a:close/>
                <a:moveTo>
                  <a:pt x="4240694" y="2787603"/>
                </a:moveTo>
                <a:lnTo>
                  <a:pt x="4240694" y="2789761"/>
                </a:lnTo>
                <a:lnTo>
                  <a:pt x="4242852" y="2789761"/>
                </a:lnTo>
                <a:lnTo>
                  <a:pt x="4242852" y="2787603"/>
                </a:lnTo>
                <a:close/>
                <a:moveTo>
                  <a:pt x="8283577" y="2787013"/>
                </a:moveTo>
                <a:lnTo>
                  <a:pt x="8283577" y="2791329"/>
                </a:lnTo>
                <a:lnTo>
                  <a:pt x="8284790" y="2791329"/>
                </a:lnTo>
                <a:lnTo>
                  <a:pt x="8284790" y="2787013"/>
                </a:lnTo>
                <a:close/>
                <a:moveTo>
                  <a:pt x="1718544" y="2783101"/>
                </a:moveTo>
                <a:lnTo>
                  <a:pt x="1718544" y="2785259"/>
                </a:lnTo>
                <a:lnTo>
                  <a:pt x="1720701" y="2787417"/>
                </a:lnTo>
                <a:lnTo>
                  <a:pt x="1726097" y="2787417"/>
                </a:lnTo>
                <a:lnTo>
                  <a:pt x="1729332" y="2784180"/>
                </a:lnTo>
                <a:lnTo>
                  <a:pt x="1728255" y="2783101"/>
                </a:lnTo>
                <a:close/>
                <a:moveTo>
                  <a:pt x="2226605" y="2782208"/>
                </a:moveTo>
                <a:lnTo>
                  <a:pt x="2226605" y="2783287"/>
                </a:lnTo>
                <a:lnTo>
                  <a:pt x="2228763" y="2785445"/>
                </a:lnTo>
                <a:lnTo>
                  <a:pt x="2229842" y="2785445"/>
                </a:lnTo>
                <a:lnTo>
                  <a:pt x="2229842" y="2782208"/>
                </a:lnTo>
                <a:close/>
                <a:moveTo>
                  <a:pt x="2220131" y="2782208"/>
                </a:moveTo>
                <a:lnTo>
                  <a:pt x="2217973" y="2784366"/>
                </a:lnTo>
                <a:lnTo>
                  <a:pt x="2219052" y="2785445"/>
                </a:lnTo>
                <a:lnTo>
                  <a:pt x="2221211" y="2785445"/>
                </a:lnTo>
                <a:lnTo>
                  <a:pt x="2221211" y="2782208"/>
                </a:lnTo>
                <a:close/>
                <a:moveTo>
                  <a:pt x="9142975" y="2781264"/>
                </a:moveTo>
                <a:lnTo>
                  <a:pt x="9141896" y="2782343"/>
                </a:lnTo>
                <a:lnTo>
                  <a:pt x="9141896" y="2788817"/>
                </a:lnTo>
                <a:lnTo>
                  <a:pt x="9145133" y="2785580"/>
                </a:lnTo>
                <a:lnTo>
                  <a:pt x="9145133" y="2783422"/>
                </a:lnTo>
                <a:close/>
                <a:moveTo>
                  <a:pt x="7114048" y="2781036"/>
                </a:moveTo>
                <a:lnTo>
                  <a:pt x="7114048" y="2783194"/>
                </a:lnTo>
                <a:lnTo>
                  <a:pt x="7115127" y="2783194"/>
                </a:lnTo>
                <a:lnTo>
                  <a:pt x="7115127" y="2781036"/>
                </a:lnTo>
                <a:close/>
                <a:moveTo>
                  <a:pt x="5136964" y="2780674"/>
                </a:moveTo>
                <a:lnTo>
                  <a:pt x="5136964" y="2782832"/>
                </a:lnTo>
                <a:lnTo>
                  <a:pt x="5138043" y="2782832"/>
                </a:lnTo>
                <a:lnTo>
                  <a:pt x="5138043" y="2780674"/>
                </a:lnTo>
                <a:close/>
                <a:moveTo>
                  <a:pt x="1715307" y="2779864"/>
                </a:moveTo>
                <a:lnTo>
                  <a:pt x="1714226" y="2780943"/>
                </a:lnTo>
                <a:lnTo>
                  <a:pt x="1714226" y="2782022"/>
                </a:lnTo>
                <a:lnTo>
                  <a:pt x="1717464" y="2782022"/>
                </a:lnTo>
                <a:close/>
                <a:moveTo>
                  <a:pt x="8139799" y="2779460"/>
                </a:moveTo>
                <a:lnTo>
                  <a:pt x="8138720" y="2782697"/>
                </a:lnTo>
                <a:lnTo>
                  <a:pt x="8139799" y="2787013"/>
                </a:lnTo>
                <a:lnTo>
                  <a:pt x="8140878" y="2787013"/>
                </a:lnTo>
                <a:lnTo>
                  <a:pt x="8140878" y="2783776"/>
                </a:lnTo>
                <a:lnTo>
                  <a:pt x="8139799" y="2783776"/>
                </a:lnTo>
                <a:lnTo>
                  <a:pt x="8140878" y="2782697"/>
                </a:lnTo>
                <a:lnTo>
                  <a:pt x="8140878" y="2779460"/>
                </a:lnTo>
                <a:close/>
                <a:moveTo>
                  <a:pt x="3097922" y="2778651"/>
                </a:moveTo>
                <a:lnTo>
                  <a:pt x="3097922" y="2786204"/>
                </a:lnTo>
                <a:lnTo>
                  <a:pt x="3100080" y="2786204"/>
                </a:lnTo>
                <a:lnTo>
                  <a:pt x="3103317" y="2780809"/>
                </a:lnTo>
                <a:lnTo>
                  <a:pt x="3100080" y="2778651"/>
                </a:lnTo>
                <a:close/>
                <a:moveTo>
                  <a:pt x="1151269" y="2778381"/>
                </a:moveTo>
                <a:lnTo>
                  <a:pt x="1151269" y="2781618"/>
                </a:lnTo>
                <a:lnTo>
                  <a:pt x="1152349" y="2781618"/>
                </a:lnTo>
                <a:lnTo>
                  <a:pt x="1152349" y="2778381"/>
                </a:lnTo>
                <a:close/>
                <a:moveTo>
                  <a:pt x="1740123" y="2776627"/>
                </a:moveTo>
                <a:lnTo>
                  <a:pt x="1741202" y="2776627"/>
                </a:lnTo>
                <a:lnTo>
                  <a:pt x="1741202" y="2777623"/>
                </a:lnTo>
                <a:lnTo>
                  <a:pt x="1740123" y="2776752"/>
                </a:lnTo>
                <a:close/>
                <a:moveTo>
                  <a:pt x="7264030" y="2774428"/>
                </a:moveTo>
                <a:lnTo>
                  <a:pt x="7258634" y="2778878"/>
                </a:lnTo>
                <a:lnTo>
                  <a:pt x="7256476" y="2776586"/>
                </a:lnTo>
                <a:lnTo>
                  <a:pt x="7250946" y="2777799"/>
                </a:lnTo>
                <a:lnTo>
                  <a:pt x="7246630" y="2777799"/>
                </a:lnTo>
                <a:lnTo>
                  <a:pt x="7246630" y="2779957"/>
                </a:lnTo>
                <a:lnTo>
                  <a:pt x="7247710" y="2778878"/>
                </a:lnTo>
                <a:lnTo>
                  <a:pt x="7254318" y="2778878"/>
                </a:lnTo>
                <a:lnTo>
                  <a:pt x="7259714" y="2779957"/>
                </a:lnTo>
                <a:cubicBezTo>
                  <a:pt x="7259714" y="2778339"/>
                  <a:pt x="7261512" y="2777215"/>
                  <a:pt x="7265108" y="2776586"/>
                </a:cubicBezTo>
                <a:lnTo>
                  <a:pt x="7265108" y="2774428"/>
                </a:lnTo>
                <a:close/>
                <a:moveTo>
                  <a:pt x="7672605" y="2774200"/>
                </a:moveTo>
                <a:lnTo>
                  <a:pt x="7671526" y="2780674"/>
                </a:lnTo>
                <a:lnTo>
                  <a:pt x="7672605" y="2781753"/>
                </a:lnTo>
                <a:lnTo>
                  <a:pt x="7673684" y="2781753"/>
                </a:lnTo>
                <a:lnTo>
                  <a:pt x="7675842" y="2779595"/>
                </a:lnTo>
                <a:lnTo>
                  <a:pt x="7674763" y="2774200"/>
                </a:lnTo>
                <a:close/>
                <a:moveTo>
                  <a:pt x="5171358" y="2774200"/>
                </a:moveTo>
                <a:cubicBezTo>
                  <a:pt x="5165873" y="2781034"/>
                  <a:pt x="5154408" y="2792183"/>
                  <a:pt x="5136964" y="2807649"/>
                </a:cubicBezTo>
                <a:lnTo>
                  <a:pt x="5135885" y="2808728"/>
                </a:lnTo>
                <a:lnTo>
                  <a:pt x="5135885" y="2810886"/>
                </a:lnTo>
                <a:lnTo>
                  <a:pt x="5139122" y="2814123"/>
                </a:lnTo>
                <a:lnTo>
                  <a:pt x="5170279" y="2814123"/>
                </a:lnTo>
                <a:cubicBezTo>
                  <a:pt x="5173516" y="2814123"/>
                  <a:pt x="5179630" y="2809447"/>
                  <a:pt x="5188622" y="2800096"/>
                </a:cubicBezTo>
                <a:cubicBezTo>
                  <a:pt x="5183586" y="2793982"/>
                  <a:pt x="5181069" y="2788227"/>
                  <a:pt x="5181069" y="2782832"/>
                </a:cubicBezTo>
                <a:cubicBezTo>
                  <a:pt x="5179450" y="2782832"/>
                  <a:pt x="5176213" y="2779955"/>
                  <a:pt x="5171358" y="2774200"/>
                </a:cubicBezTo>
                <a:close/>
                <a:moveTo>
                  <a:pt x="2223368" y="2773576"/>
                </a:moveTo>
                <a:lnTo>
                  <a:pt x="2223368" y="2775734"/>
                </a:lnTo>
                <a:lnTo>
                  <a:pt x="2225526" y="2777892"/>
                </a:lnTo>
                <a:lnTo>
                  <a:pt x="2230921" y="2777892"/>
                </a:lnTo>
                <a:lnTo>
                  <a:pt x="2234159" y="2774655"/>
                </a:lnTo>
                <a:lnTo>
                  <a:pt x="2233079" y="2773576"/>
                </a:lnTo>
                <a:close/>
                <a:moveTo>
                  <a:pt x="1707753" y="2771232"/>
                </a:moveTo>
                <a:cubicBezTo>
                  <a:pt x="1707753" y="2772671"/>
                  <a:pt x="1706674" y="2773390"/>
                  <a:pt x="1704516" y="2773390"/>
                </a:cubicBezTo>
                <a:lnTo>
                  <a:pt x="1704516" y="2774469"/>
                </a:lnTo>
                <a:lnTo>
                  <a:pt x="1706674" y="2774469"/>
                </a:lnTo>
                <a:cubicBezTo>
                  <a:pt x="1706674" y="2773031"/>
                  <a:pt x="1707753" y="2772311"/>
                  <a:pt x="1709911" y="2772311"/>
                </a:cubicBezTo>
                <a:lnTo>
                  <a:pt x="1709911" y="2771232"/>
                </a:lnTo>
                <a:close/>
                <a:moveTo>
                  <a:pt x="3600049" y="2770693"/>
                </a:moveTo>
                <a:lnTo>
                  <a:pt x="3600049" y="2773930"/>
                </a:lnTo>
                <a:lnTo>
                  <a:pt x="3602207" y="2773930"/>
                </a:lnTo>
                <a:lnTo>
                  <a:pt x="3602207" y="2770693"/>
                </a:lnTo>
                <a:close/>
                <a:moveTo>
                  <a:pt x="2220131" y="2770339"/>
                </a:moveTo>
                <a:lnTo>
                  <a:pt x="2219052" y="2771418"/>
                </a:lnTo>
                <a:lnTo>
                  <a:pt x="2219052" y="2772497"/>
                </a:lnTo>
                <a:lnTo>
                  <a:pt x="2222290" y="2772497"/>
                </a:lnTo>
                <a:close/>
                <a:moveTo>
                  <a:pt x="645770" y="2768940"/>
                </a:moveTo>
                <a:lnTo>
                  <a:pt x="638486" y="2772986"/>
                </a:lnTo>
                <a:lnTo>
                  <a:pt x="635519" y="2770963"/>
                </a:lnTo>
                <a:cubicBezTo>
                  <a:pt x="630843" y="2773031"/>
                  <a:pt x="625718" y="2774065"/>
                  <a:pt x="620143" y="2774065"/>
                </a:cubicBezTo>
                <a:lnTo>
                  <a:pt x="620143" y="2772986"/>
                </a:lnTo>
                <a:lnTo>
                  <a:pt x="610837" y="2776088"/>
                </a:lnTo>
                <a:lnTo>
                  <a:pt x="608814" y="2771907"/>
                </a:lnTo>
                <a:lnTo>
                  <a:pt x="607735" y="2772986"/>
                </a:lnTo>
                <a:lnTo>
                  <a:pt x="604768" y="2772986"/>
                </a:lnTo>
                <a:lnTo>
                  <a:pt x="601665" y="2770963"/>
                </a:lnTo>
                <a:lnTo>
                  <a:pt x="600586" y="2770963"/>
                </a:lnTo>
                <a:lnTo>
                  <a:pt x="600586" y="2771907"/>
                </a:lnTo>
                <a:lnTo>
                  <a:pt x="602744" y="2771907"/>
                </a:lnTo>
                <a:lnTo>
                  <a:pt x="601665" y="2777032"/>
                </a:lnTo>
                <a:lnTo>
                  <a:pt x="604768" y="2781213"/>
                </a:lnTo>
                <a:lnTo>
                  <a:pt x="602744" y="2792408"/>
                </a:lnTo>
                <a:lnTo>
                  <a:pt x="606791" y="2803737"/>
                </a:lnTo>
                <a:lnTo>
                  <a:pt x="606791" y="2804816"/>
                </a:lnTo>
                <a:lnTo>
                  <a:pt x="603689" y="2816011"/>
                </a:lnTo>
                <a:lnTo>
                  <a:pt x="605712" y="2825183"/>
                </a:lnTo>
                <a:lnTo>
                  <a:pt x="602744" y="2832466"/>
                </a:lnTo>
                <a:lnTo>
                  <a:pt x="603689" y="2835433"/>
                </a:lnTo>
                <a:lnTo>
                  <a:pt x="602744" y="2851888"/>
                </a:lnTo>
                <a:lnTo>
                  <a:pt x="602744" y="2854990"/>
                </a:lnTo>
                <a:cubicBezTo>
                  <a:pt x="602744" y="2857868"/>
                  <a:pt x="604093" y="2859891"/>
                  <a:pt x="606791" y="2861059"/>
                </a:cubicBezTo>
                <a:lnTo>
                  <a:pt x="607735" y="2860116"/>
                </a:lnTo>
                <a:lnTo>
                  <a:pt x="615962" y="2860116"/>
                </a:lnTo>
                <a:lnTo>
                  <a:pt x="617041" y="2861059"/>
                </a:lnTo>
                <a:lnTo>
                  <a:pt x="617985" y="2861059"/>
                </a:lnTo>
                <a:lnTo>
                  <a:pt x="621087" y="2857957"/>
                </a:lnTo>
                <a:lnTo>
                  <a:pt x="631338" y="2857957"/>
                </a:lnTo>
                <a:lnTo>
                  <a:pt x="635519" y="2861059"/>
                </a:lnTo>
                <a:lnTo>
                  <a:pt x="643612" y="2857957"/>
                </a:lnTo>
                <a:lnTo>
                  <a:pt x="653862" y="2859036"/>
                </a:lnTo>
                <a:lnTo>
                  <a:pt x="662090" y="2857957"/>
                </a:lnTo>
                <a:cubicBezTo>
                  <a:pt x="662629" y="2860026"/>
                  <a:pt x="665371" y="2861059"/>
                  <a:pt x="670317" y="2861059"/>
                </a:cubicBezTo>
                <a:lnTo>
                  <a:pt x="674364" y="2860116"/>
                </a:lnTo>
                <a:lnTo>
                  <a:pt x="678545" y="2861059"/>
                </a:lnTo>
                <a:lnTo>
                  <a:pt x="679489" y="2861059"/>
                </a:lnTo>
                <a:lnTo>
                  <a:pt x="683670" y="2859036"/>
                </a:lnTo>
                <a:lnTo>
                  <a:pt x="681512" y="2852832"/>
                </a:lnTo>
                <a:cubicBezTo>
                  <a:pt x="683220" y="2845549"/>
                  <a:pt x="684614" y="2841817"/>
                  <a:pt x="685693" y="2841637"/>
                </a:cubicBezTo>
                <a:lnTo>
                  <a:pt x="684614" y="2840558"/>
                </a:lnTo>
                <a:lnTo>
                  <a:pt x="684614" y="2839614"/>
                </a:lnTo>
                <a:lnTo>
                  <a:pt x="685693" y="2819113"/>
                </a:lnTo>
                <a:lnTo>
                  <a:pt x="686637" y="2819113"/>
                </a:lnTo>
                <a:lnTo>
                  <a:pt x="682591" y="2808863"/>
                </a:lnTo>
                <a:lnTo>
                  <a:pt x="685693" y="2799691"/>
                </a:lnTo>
                <a:cubicBezTo>
                  <a:pt x="685693" y="2794566"/>
                  <a:pt x="684299" y="2790789"/>
                  <a:pt x="681512" y="2788362"/>
                </a:cubicBezTo>
                <a:lnTo>
                  <a:pt x="681512" y="2786338"/>
                </a:lnTo>
                <a:cubicBezTo>
                  <a:pt x="681512" y="2784630"/>
                  <a:pt x="682905" y="2783596"/>
                  <a:pt x="685693" y="2783236"/>
                </a:cubicBezTo>
                <a:lnTo>
                  <a:pt x="685693" y="2781213"/>
                </a:lnTo>
                <a:lnTo>
                  <a:pt x="683670" y="2775009"/>
                </a:lnTo>
                <a:lnTo>
                  <a:pt x="681512" y="2772986"/>
                </a:lnTo>
                <a:lnTo>
                  <a:pt x="658043" y="2774065"/>
                </a:lnTo>
                <a:cubicBezTo>
                  <a:pt x="649861" y="2772177"/>
                  <a:pt x="645770" y="2770468"/>
                  <a:pt x="645770" y="2768940"/>
                </a:cubicBezTo>
                <a:close/>
                <a:moveTo>
                  <a:pt x="4201850" y="2768181"/>
                </a:moveTo>
                <a:lnTo>
                  <a:pt x="4201850" y="2769260"/>
                </a:lnTo>
                <a:lnTo>
                  <a:pt x="4204008" y="2769260"/>
                </a:lnTo>
                <a:lnTo>
                  <a:pt x="4204008" y="2768181"/>
                </a:lnTo>
                <a:close/>
                <a:moveTo>
                  <a:pt x="5144517" y="2767726"/>
                </a:moveTo>
                <a:cubicBezTo>
                  <a:pt x="5140201" y="2767726"/>
                  <a:pt x="5138043" y="2769884"/>
                  <a:pt x="5138043" y="2774200"/>
                </a:cubicBezTo>
                <a:lnTo>
                  <a:pt x="5139122" y="2774200"/>
                </a:lnTo>
                <a:lnTo>
                  <a:pt x="5146675" y="2770963"/>
                </a:lnTo>
                <a:lnTo>
                  <a:pt x="5146675" y="2769884"/>
                </a:lnTo>
                <a:close/>
                <a:moveTo>
                  <a:pt x="2244950" y="2767102"/>
                </a:moveTo>
                <a:lnTo>
                  <a:pt x="2246027" y="2767102"/>
                </a:lnTo>
                <a:lnTo>
                  <a:pt x="2246027" y="2768098"/>
                </a:lnTo>
                <a:lnTo>
                  <a:pt x="2244950" y="2767227"/>
                </a:lnTo>
                <a:close/>
                <a:moveTo>
                  <a:pt x="1720701" y="2766916"/>
                </a:moveTo>
                <a:lnTo>
                  <a:pt x="1720701" y="2767995"/>
                </a:lnTo>
                <a:lnTo>
                  <a:pt x="1722860" y="2767995"/>
                </a:lnTo>
                <a:lnTo>
                  <a:pt x="1722860" y="2766916"/>
                </a:lnTo>
                <a:close/>
                <a:moveTo>
                  <a:pt x="596540" y="2766916"/>
                </a:moveTo>
                <a:lnTo>
                  <a:pt x="596540" y="2767860"/>
                </a:lnTo>
                <a:lnTo>
                  <a:pt x="598563" y="2767860"/>
                </a:lnTo>
                <a:lnTo>
                  <a:pt x="598563" y="2766916"/>
                </a:lnTo>
                <a:close/>
                <a:moveTo>
                  <a:pt x="1148169" y="2766647"/>
                </a:moveTo>
                <a:lnTo>
                  <a:pt x="1146011" y="2770828"/>
                </a:lnTo>
                <a:lnTo>
                  <a:pt x="1146011" y="2771907"/>
                </a:lnTo>
                <a:lnTo>
                  <a:pt x="1147089" y="2771907"/>
                </a:lnTo>
                <a:cubicBezTo>
                  <a:pt x="1147089" y="2769119"/>
                  <a:pt x="1148483" y="2767726"/>
                  <a:pt x="1151269" y="2767726"/>
                </a:cubicBezTo>
                <a:lnTo>
                  <a:pt x="1151269" y="2766647"/>
                </a:lnTo>
                <a:close/>
                <a:moveTo>
                  <a:pt x="4640586" y="2765521"/>
                </a:moveTo>
                <a:cubicBezTo>
                  <a:pt x="4644362" y="2765521"/>
                  <a:pt x="4650791" y="2769478"/>
                  <a:pt x="4659873" y="2777390"/>
                </a:cubicBezTo>
                <a:cubicBezTo>
                  <a:pt x="4660412" y="2779908"/>
                  <a:pt x="4666167" y="2785258"/>
                  <a:pt x="4677137" y="2793440"/>
                </a:cubicBezTo>
                <a:lnTo>
                  <a:pt x="4677137" y="2798835"/>
                </a:lnTo>
                <a:cubicBezTo>
                  <a:pt x="4670842" y="2798835"/>
                  <a:pt x="4665807" y="2797037"/>
                  <a:pt x="4662031" y="2793440"/>
                </a:cubicBezTo>
                <a:lnTo>
                  <a:pt x="4660952" y="2793440"/>
                </a:lnTo>
                <a:cubicBezTo>
                  <a:pt x="4657894" y="2797037"/>
                  <a:pt x="4651825" y="2800274"/>
                  <a:pt x="4642744" y="2803151"/>
                </a:cubicBezTo>
                <a:lnTo>
                  <a:pt x="4638428" y="2800993"/>
                </a:lnTo>
                <a:lnTo>
                  <a:pt x="4633033" y="2803151"/>
                </a:lnTo>
                <a:lnTo>
                  <a:pt x="4633033" y="2806388"/>
                </a:lnTo>
                <a:cubicBezTo>
                  <a:pt x="4636629" y="2806928"/>
                  <a:pt x="4638428" y="2808007"/>
                  <a:pt x="4638428" y="2809625"/>
                </a:cubicBezTo>
                <a:lnTo>
                  <a:pt x="4638428" y="2844019"/>
                </a:lnTo>
                <a:lnTo>
                  <a:pt x="4637349" y="2850493"/>
                </a:lnTo>
                <a:cubicBezTo>
                  <a:pt x="4637349" y="2860563"/>
                  <a:pt x="4640586" y="2865599"/>
                  <a:pt x="4647060" y="2865599"/>
                </a:cubicBezTo>
                <a:lnTo>
                  <a:pt x="4657715" y="2865599"/>
                </a:lnTo>
                <a:cubicBezTo>
                  <a:pt x="4669943" y="2863081"/>
                  <a:pt x="4676058" y="2860204"/>
                  <a:pt x="4676058" y="2856967"/>
                </a:cubicBezTo>
                <a:lnTo>
                  <a:pt x="4677137" y="2856967"/>
                </a:lnTo>
                <a:cubicBezTo>
                  <a:pt x="4687927" y="2857506"/>
                  <a:pt x="4693322" y="2858585"/>
                  <a:pt x="4693322" y="2860204"/>
                </a:cubicBezTo>
                <a:lnTo>
                  <a:pt x="4693322" y="2861283"/>
                </a:lnTo>
                <a:cubicBezTo>
                  <a:pt x="4679654" y="2869465"/>
                  <a:pt x="4668145" y="2874815"/>
                  <a:pt x="4658794" y="2877333"/>
                </a:cubicBezTo>
                <a:cubicBezTo>
                  <a:pt x="4658794" y="2879850"/>
                  <a:pt x="4654882" y="2882368"/>
                  <a:pt x="4647060" y="2884886"/>
                </a:cubicBezTo>
                <a:lnTo>
                  <a:pt x="4645981" y="2883807"/>
                </a:lnTo>
                <a:lnTo>
                  <a:pt x="4644902" y="2883807"/>
                </a:lnTo>
                <a:cubicBezTo>
                  <a:pt x="4636449" y="2888842"/>
                  <a:pt x="4627817" y="2895676"/>
                  <a:pt x="4619005" y="2904308"/>
                </a:cubicBezTo>
                <a:lnTo>
                  <a:pt x="4611452" y="2906466"/>
                </a:lnTo>
                <a:lnTo>
                  <a:pt x="4609294" y="2904308"/>
                </a:lnTo>
                <a:cubicBezTo>
                  <a:pt x="4609294" y="2907185"/>
                  <a:pt x="4608260" y="2908624"/>
                  <a:pt x="4606192" y="2908624"/>
                </a:cubicBezTo>
                <a:lnTo>
                  <a:pt x="4602955" y="2907545"/>
                </a:lnTo>
                <a:lnTo>
                  <a:pt x="4602955" y="2908624"/>
                </a:lnTo>
                <a:cubicBezTo>
                  <a:pt x="4602955" y="2909703"/>
                  <a:pt x="4596121" y="2914334"/>
                  <a:pt x="4582454" y="2922516"/>
                </a:cubicBezTo>
                <a:lnTo>
                  <a:pt x="4575980" y="2921437"/>
                </a:lnTo>
                <a:cubicBezTo>
                  <a:pt x="4575980" y="2923595"/>
                  <a:pt x="4574541" y="2925753"/>
                  <a:pt x="4571664" y="2927911"/>
                </a:cubicBezTo>
                <a:lnTo>
                  <a:pt x="4568427" y="2927911"/>
                </a:lnTo>
                <a:cubicBezTo>
                  <a:pt x="4560604" y="2921437"/>
                  <a:pt x="4556693" y="2916087"/>
                  <a:pt x="4556693" y="2911861"/>
                </a:cubicBezTo>
                <a:cubicBezTo>
                  <a:pt x="4550219" y="2902510"/>
                  <a:pt x="4546982" y="2890281"/>
                  <a:pt x="4546982" y="2875175"/>
                </a:cubicBezTo>
                <a:cubicBezTo>
                  <a:pt x="4547701" y="2872388"/>
                  <a:pt x="4549140" y="2870994"/>
                  <a:pt x="4551298" y="2870994"/>
                </a:cubicBezTo>
                <a:cubicBezTo>
                  <a:pt x="4556873" y="2870994"/>
                  <a:pt x="4563302" y="2873107"/>
                  <a:pt x="4570585" y="2877333"/>
                </a:cubicBezTo>
                <a:cubicBezTo>
                  <a:pt x="4570585" y="2875175"/>
                  <a:pt x="4574181" y="2873421"/>
                  <a:pt x="4581375" y="2872073"/>
                </a:cubicBezTo>
                <a:lnTo>
                  <a:pt x="4587849" y="2872073"/>
                </a:lnTo>
                <a:lnTo>
                  <a:pt x="4588928" y="2859125"/>
                </a:lnTo>
                <a:lnTo>
                  <a:pt x="4586770" y="2829047"/>
                </a:lnTo>
                <a:lnTo>
                  <a:pt x="4588928" y="2824731"/>
                </a:lnTo>
                <a:lnTo>
                  <a:pt x="4586770" y="2809625"/>
                </a:lnTo>
                <a:lnTo>
                  <a:pt x="4587849" y="2802072"/>
                </a:lnTo>
                <a:lnTo>
                  <a:pt x="4585691" y="2799914"/>
                </a:lnTo>
                <a:lnTo>
                  <a:pt x="4580296" y="2800993"/>
                </a:lnTo>
                <a:cubicBezTo>
                  <a:pt x="4567438" y="2800993"/>
                  <a:pt x="4561009" y="2799914"/>
                  <a:pt x="4561009" y="2797756"/>
                </a:cubicBezTo>
                <a:cubicBezTo>
                  <a:pt x="4568112" y="2793800"/>
                  <a:pt x="4571664" y="2791282"/>
                  <a:pt x="4571664" y="2790203"/>
                </a:cubicBezTo>
                <a:lnTo>
                  <a:pt x="4583533" y="2790203"/>
                </a:lnTo>
                <a:cubicBezTo>
                  <a:pt x="4586231" y="2792361"/>
                  <a:pt x="4588748" y="2793440"/>
                  <a:pt x="4591086" y="2793440"/>
                </a:cubicBezTo>
                <a:lnTo>
                  <a:pt x="4592165" y="2793440"/>
                </a:lnTo>
                <a:lnTo>
                  <a:pt x="4596481" y="2791282"/>
                </a:lnTo>
                <a:lnTo>
                  <a:pt x="4602955" y="2792361"/>
                </a:lnTo>
                <a:lnTo>
                  <a:pt x="4607136" y="2791282"/>
                </a:lnTo>
                <a:lnTo>
                  <a:pt x="4611452" y="2795598"/>
                </a:lnTo>
                <a:lnTo>
                  <a:pt x="4615768" y="2795598"/>
                </a:lnTo>
                <a:cubicBezTo>
                  <a:pt x="4619545" y="2795598"/>
                  <a:pt x="4624580" y="2788450"/>
                  <a:pt x="4630875" y="2774153"/>
                </a:cubicBezTo>
                <a:close/>
                <a:moveTo>
                  <a:pt x="8112824" y="2764219"/>
                </a:moveTo>
                <a:lnTo>
                  <a:pt x="8112824" y="2768535"/>
                </a:lnTo>
                <a:lnTo>
                  <a:pt x="8113903" y="2769614"/>
                </a:lnTo>
                <a:lnTo>
                  <a:pt x="8113903" y="2770693"/>
                </a:lnTo>
                <a:lnTo>
                  <a:pt x="8117140" y="2769614"/>
                </a:lnTo>
                <a:lnTo>
                  <a:pt x="8117140" y="2766377"/>
                </a:lnTo>
                <a:lnTo>
                  <a:pt x="8114982" y="2764219"/>
                </a:lnTo>
                <a:close/>
                <a:moveTo>
                  <a:pt x="6084302" y="2763949"/>
                </a:moveTo>
                <a:lnTo>
                  <a:pt x="6084302" y="2769344"/>
                </a:lnTo>
                <a:lnTo>
                  <a:pt x="6076749" y="2769344"/>
                </a:lnTo>
                <a:lnTo>
                  <a:pt x="6076749" y="2767186"/>
                </a:lnTo>
                <a:lnTo>
                  <a:pt x="6074591" y="2767186"/>
                </a:lnTo>
                <a:lnTo>
                  <a:pt x="6074591" y="2769344"/>
                </a:lnTo>
                <a:lnTo>
                  <a:pt x="6069196" y="2768265"/>
                </a:lnTo>
                <a:lnTo>
                  <a:pt x="6069196" y="2769344"/>
                </a:lnTo>
                <a:cubicBezTo>
                  <a:pt x="6069196" y="2771862"/>
                  <a:pt x="6068117" y="2774020"/>
                  <a:pt x="6065959" y="2775818"/>
                </a:cubicBezTo>
                <a:lnTo>
                  <a:pt x="6067038" y="2776897"/>
                </a:lnTo>
                <a:lnTo>
                  <a:pt x="6069196" y="2776897"/>
                </a:lnTo>
                <a:lnTo>
                  <a:pt x="6069196" y="2773660"/>
                </a:lnTo>
                <a:lnTo>
                  <a:pt x="6071354" y="2773660"/>
                </a:lnTo>
                <a:lnTo>
                  <a:pt x="6071354" y="2800096"/>
                </a:lnTo>
                <a:lnTo>
                  <a:pt x="6069196" y="2800096"/>
                </a:lnTo>
                <a:lnTo>
                  <a:pt x="6069196" y="2809807"/>
                </a:lnTo>
                <a:lnTo>
                  <a:pt x="6071354" y="2809807"/>
                </a:lnTo>
                <a:lnTo>
                  <a:pt x="6071354" y="2821676"/>
                </a:lnTo>
                <a:lnTo>
                  <a:pt x="6069196" y="2821676"/>
                </a:lnTo>
                <a:lnTo>
                  <a:pt x="6069196" y="2832466"/>
                </a:lnTo>
                <a:lnTo>
                  <a:pt x="6071354" y="2832466"/>
                </a:lnTo>
                <a:lnTo>
                  <a:pt x="6071354" y="2831387"/>
                </a:lnTo>
                <a:lnTo>
                  <a:pt x="6070275" y="2828150"/>
                </a:lnTo>
                <a:lnTo>
                  <a:pt x="6096171" y="2828150"/>
                </a:lnTo>
                <a:cubicBezTo>
                  <a:pt x="6098509" y="2828150"/>
                  <a:pt x="6101026" y="2827071"/>
                  <a:pt x="6103724" y="2824913"/>
                </a:cubicBezTo>
                <a:lnTo>
                  <a:pt x="6110198" y="2824913"/>
                </a:lnTo>
                <a:cubicBezTo>
                  <a:pt x="6110198" y="2827071"/>
                  <a:pt x="6113075" y="2828150"/>
                  <a:pt x="6118830" y="2828150"/>
                </a:cubicBezTo>
                <a:lnTo>
                  <a:pt x="6122067" y="2830308"/>
                </a:lnTo>
                <a:cubicBezTo>
                  <a:pt x="6122067" y="2828330"/>
                  <a:pt x="6125664" y="2826891"/>
                  <a:pt x="6132857" y="2825992"/>
                </a:cubicBezTo>
                <a:lnTo>
                  <a:pt x="6141489" y="2828150"/>
                </a:lnTo>
                <a:lnTo>
                  <a:pt x="6149042" y="2824913"/>
                </a:lnTo>
                <a:lnTo>
                  <a:pt x="6149042" y="2827071"/>
                </a:lnTo>
                <a:lnTo>
                  <a:pt x="6147963" y="2828150"/>
                </a:lnTo>
                <a:lnTo>
                  <a:pt x="6147963" y="2829229"/>
                </a:lnTo>
                <a:lnTo>
                  <a:pt x="6153358" y="2828150"/>
                </a:lnTo>
                <a:lnTo>
                  <a:pt x="6158753" y="2829229"/>
                </a:lnTo>
                <a:lnTo>
                  <a:pt x="6166306" y="2827071"/>
                </a:lnTo>
                <a:lnTo>
                  <a:pt x="6183570" y="2828150"/>
                </a:lnTo>
                <a:lnTo>
                  <a:pt x="6198676" y="2828150"/>
                </a:lnTo>
                <a:lnTo>
                  <a:pt x="6205150" y="2829229"/>
                </a:lnTo>
                <a:lnTo>
                  <a:pt x="6219177" y="2827071"/>
                </a:lnTo>
                <a:lnTo>
                  <a:pt x="6223493" y="2829229"/>
                </a:lnTo>
                <a:lnTo>
                  <a:pt x="6224572" y="2828150"/>
                </a:lnTo>
                <a:lnTo>
                  <a:pt x="6226730" y="2828150"/>
                </a:lnTo>
                <a:lnTo>
                  <a:pt x="6229967" y="2829229"/>
                </a:lnTo>
                <a:lnTo>
                  <a:pt x="6235362" y="2828150"/>
                </a:lnTo>
                <a:lnTo>
                  <a:pt x="6259100" y="2828150"/>
                </a:lnTo>
                <a:lnTo>
                  <a:pt x="6269890" y="2829229"/>
                </a:lnTo>
                <a:lnTo>
                  <a:pt x="6272048" y="2827071"/>
                </a:lnTo>
                <a:lnTo>
                  <a:pt x="6277443" y="2827071"/>
                </a:lnTo>
                <a:cubicBezTo>
                  <a:pt x="6277443" y="2822755"/>
                  <a:pt x="6278163" y="2820597"/>
                  <a:pt x="6279601" y="2820597"/>
                </a:cubicBezTo>
                <a:cubicBezTo>
                  <a:pt x="6278882" y="2815382"/>
                  <a:pt x="6277443" y="2812145"/>
                  <a:pt x="6275285" y="2810886"/>
                </a:cubicBezTo>
                <a:lnTo>
                  <a:pt x="6275285" y="2809807"/>
                </a:lnTo>
                <a:lnTo>
                  <a:pt x="6264495" y="2809807"/>
                </a:lnTo>
                <a:lnTo>
                  <a:pt x="6264495" y="2811965"/>
                </a:lnTo>
                <a:lnTo>
                  <a:pt x="6258021" y="2811965"/>
                </a:lnTo>
                <a:cubicBezTo>
                  <a:pt x="6258021" y="2810526"/>
                  <a:pt x="6256223" y="2809807"/>
                  <a:pt x="6252626" y="2809807"/>
                </a:cubicBezTo>
                <a:lnTo>
                  <a:pt x="6252626" y="2805491"/>
                </a:lnTo>
                <a:lnTo>
                  <a:pt x="6250468" y="2805491"/>
                </a:lnTo>
                <a:cubicBezTo>
                  <a:pt x="6249030" y="2805491"/>
                  <a:pt x="6248310" y="2806930"/>
                  <a:pt x="6248310" y="2809807"/>
                </a:cubicBezTo>
                <a:lnTo>
                  <a:pt x="6240757" y="2809807"/>
                </a:lnTo>
                <a:lnTo>
                  <a:pt x="6240757" y="2811965"/>
                </a:lnTo>
                <a:lnTo>
                  <a:pt x="6229967" y="2811965"/>
                </a:lnTo>
                <a:lnTo>
                  <a:pt x="6229967" y="2809807"/>
                </a:lnTo>
                <a:lnTo>
                  <a:pt x="6223493" y="2809807"/>
                </a:lnTo>
                <a:lnTo>
                  <a:pt x="6204071" y="2808728"/>
                </a:lnTo>
                <a:lnTo>
                  <a:pt x="6185728" y="2809807"/>
                </a:lnTo>
                <a:lnTo>
                  <a:pt x="6184649" y="2809807"/>
                </a:lnTo>
                <a:lnTo>
                  <a:pt x="6180333" y="2806570"/>
                </a:lnTo>
                <a:cubicBezTo>
                  <a:pt x="6180333" y="2808188"/>
                  <a:pt x="6174578" y="2809267"/>
                  <a:pt x="6163069" y="2809807"/>
                </a:cubicBezTo>
                <a:lnTo>
                  <a:pt x="6124225" y="2808728"/>
                </a:lnTo>
                <a:cubicBezTo>
                  <a:pt x="6117751" y="2808728"/>
                  <a:pt x="6114514" y="2809807"/>
                  <a:pt x="6114514" y="2811965"/>
                </a:cubicBezTo>
                <a:lnTo>
                  <a:pt x="6106961" y="2811965"/>
                </a:lnTo>
                <a:lnTo>
                  <a:pt x="6106961" y="2809807"/>
                </a:lnTo>
                <a:lnTo>
                  <a:pt x="6100487" y="2809807"/>
                </a:lnTo>
                <a:lnTo>
                  <a:pt x="6100487" y="2811965"/>
                </a:lnTo>
                <a:lnTo>
                  <a:pt x="6095092" y="2811965"/>
                </a:lnTo>
                <a:lnTo>
                  <a:pt x="6095092" y="2809807"/>
                </a:lnTo>
                <a:lnTo>
                  <a:pt x="6088618" y="2809807"/>
                </a:lnTo>
                <a:lnTo>
                  <a:pt x="6086460" y="2807649"/>
                </a:lnTo>
                <a:lnTo>
                  <a:pt x="6086460" y="2806570"/>
                </a:lnTo>
                <a:lnTo>
                  <a:pt x="6087539" y="2805491"/>
                </a:lnTo>
                <a:lnTo>
                  <a:pt x="6086460" y="2804412"/>
                </a:lnTo>
                <a:lnTo>
                  <a:pt x="6086460" y="2799017"/>
                </a:lnTo>
                <a:lnTo>
                  <a:pt x="6087539" y="2794701"/>
                </a:lnTo>
                <a:lnTo>
                  <a:pt x="6085381" y="2786069"/>
                </a:lnTo>
                <a:lnTo>
                  <a:pt x="6085381" y="2774739"/>
                </a:lnTo>
                <a:lnTo>
                  <a:pt x="6086460" y="2767186"/>
                </a:lnTo>
                <a:lnTo>
                  <a:pt x="6085381" y="2766107"/>
                </a:lnTo>
                <a:lnTo>
                  <a:pt x="6087539" y="2763949"/>
                </a:lnTo>
                <a:close/>
                <a:moveTo>
                  <a:pt x="1715307" y="2763679"/>
                </a:moveTo>
                <a:lnTo>
                  <a:pt x="1723938" y="2763679"/>
                </a:lnTo>
                <a:lnTo>
                  <a:pt x="1740123" y="2776752"/>
                </a:lnTo>
                <a:lnTo>
                  <a:pt x="1740123" y="2779864"/>
                </a:lnTo>
                <a:lnTo>
                  <a:pt x="1741202" y="2779864"/>
                </a:lnTo>
                <a:lnTo>
                  <a:pt x="1741202" y="2777623"/>
                </a:lnTo>
                <a:lnTo>
                  <a:pt x="1751991" y="2786338"/>
                </a:lnTo>
                <a:lnTo>
                  <a:pt x="1750913" y="2787417"/>
                </a:lnTo>
                <a:lnTo>
                  <a:pt x="1750913" y="2788496"/>
                </a:lnTo>
                <a:lnTo>
                  <a:pt x="1751991" y="2789575"/>
                </a:lnTo>
                <a:cubicBezTo>
                  <a:pt x="1751991" y="2811515"/>
                  <a:pt x="1745158" y="2826621"/>
                  <a:pt x="1731491" y="2834894"/>
                </a:cubicBezTo>
                <a:lnTo>
                  <a:pt x="1716386" y="2850000"/>
                </a:lnTo>
                <a:lnTo>
                  <a:pt x="1707753" y="2852158"/>
                </a:lnTo>
                <a:cubicBezTo>
                  <a:pt x="1702717" y="2850360"/>
                  <a:pt x="1700200" y="2848921"/>
                  <a:pt x="1700200" y="2847842"/>
                </a:cubicBezTo>
                <a:lnTo>
                  <a:pt x="1700200" y="2846763"/>
                </a:lnTo>
                <a:cubicBezTo>
                  <a:pt x="1711709" y="2837052"/>
                  <a:pt x="1717464" y="2829858"/>
                  <a:pt x="1717464" y="2825183"/>
                </a:cubicBezTo>
                <a:cubicBezTo>
                  <a:pt x="1713149" y="2821766"/>
                  <a:pt x="1708472" y="2819608"/>
                  <a:pt x="1703437" y="2818709"/>
                </a:cubicBezTo>
                <a:lnTo>
                  <a:pt x="1703437" y="2817630"/>
                </a:lnTo>
                <a:lnTo>
                  <a:pt x="1704516" y="2816551"/>
                </a:lnTo>
                <a:lnTo>
                  <a:pt x="1704516" y="2815472"/>
                </a:lnTo>
                <a:cubicBezTo>
                  <a:pt x="1695883" y="2815472"/>
                  <a:pt x="1691568" y="2808998"/>
                  <a:pt x="1691568" y="2796049"/>
                </a:cubicBezTo>
                <a:lnTo>
                  <a:pt x="1691568" y="2784180"/>
                </a:lnTo>
                <a:cubicBezTo>
                  <a:pt x="1691568" y="2782562"/>
                  <a:pt x="1693366" y="2781483"/>
                  <a:pt x="1696964" y="2780943"/>
                </a:cubicBezTo>
                <a:lnTo>
                  <a:pt x="1695883" y="2779864"/>
                </a:lnTo>
                <a:lnTo>
                  <a:pt x="1695883" y="2778785"/>
                </a:lnTo>
                <a:cubicBezTo>
                  <a:pt x="1699480" y="2773031"/>
                  <a:pt x="1705954" y="2768715"/>
                  <a:pt x="1715307" y="2765837"/>
                </a:cubicBezTo>
                <a:close/>
                <a:moveTo>
                  <a:pt x="7135763" y="2763638"/>
                </a:moveTo>
                <a:lnTo>
                  <a:pt x="7135763" y="2764717"/>
                </a:lnTo>
                <a:lnTo>
                  <a:pt x="7140214" y="2764717"/>
                </a:lnTo>
                <a:lnTo>
                  <a:pt x="7140214" y="2763638"/>
                </a:lnTo>
                <a:close/>
                <a:moveTo>
                  <a:pt x="8109587" y="2763140"/>
                </a:moveTo>
                <a:lnTo>
                  <a:pt x="8109587" y="2764219"/>
                </a:lnTo>
                <a:lnTo>
                  <a:pt x="8111745" y="2764219"/>
                </a:lnTo>
                <a:lnTo>
                  <a:pt x="8111745" y="2763140"/>
                </a:lnTo>
                <a:close/>
                <a:moveTo>
                  <a:pt x="8100955" y="2763140"/>
                </a:moveTo>
                <a:lnTo>
                  <a:pt x="8100955" y="2765298"/>
                </a:lnTo>
                <a:lnTo>
                  <a:pt x="8102034" y="2764219"/>
                </a:lnTo>
                <a:lnTo>
                  <a:pt x="8103113" y="2764219"/>
                </a:lnTo>
                <a:lnTo>
                  <a:pt x="8108508" y="2765298"/>
                </a:lnTo>
                <a:lnTo>
                  <a:pt x="8106350" y="2763140"/>
                </a:lnTo>
                <a:close/>
                <a:moveTo>
                  <a:pt x="688660" y="2762735"/>
                </a:moveTo>
                <a:lnTo>
                  <a:pt x="688660" y="2763814"/>
                </a:lnTo>
                <a:lnTo>
                  <a:pt x="691762" y="2764758"/>
                </a:lnTo>
                <a:lnTo>
                  <a:pt x="691762" y="2762735"/>
                </a:lnTo>
                <a:close/>
                <a:moveTo>
                  <a:pt x="4706135" y="2762284"/>
                </a:moveTo>
                <a:cubicBezTo>
                  <a:pt x="4702898" y="2763723"/>
                  <a:pt x="4701099" y="2765162"/>
                  <a:pt x="4700740" y="2766600"/>
                </a:cubicBezTo>
                <a:lnTo>
                  <a:pt x="4700740" y="2769837"/>
                </a:lnTo>
                <a:lnTo>
                  <a:pt x="4702898" y="2769837"/>
                </a:lnTo>
                <a:lnTo>
                  <a:pt x="4708293" y="2764442"/>
                </a:lnTo>
                <a:close/>
                <a:moveTo>
                  <a:pt x="9147291" y="2761707"/>
                </a:moveTo>
                <a:lnTo>
                  <a:pt x="9147291" y="2762786"/>
                </a:lnTo>
                <a:lnTo>
                  <a:pt x="9154844" y="2776948"/>
                </a:lnTo>
                <a:lnTo>
                  <a:pt x="9155923" y="2776948"/>
                </a:lnTo>
                <a:cubicBezTo>
                  <a:pt x="9159520" y="2775420"/>
                  <a:pt x="9161318" y="2772857"/>
                  <a:pt x="9161318" y="2769260"/>
                </a:cubicBezTo>
                <a:lnTo>
                  <a:pt x="9157002" y="2769260"/>
                </a:lnTo>
                <a:lnTo>
                  <a:pt x="9153765" y="2771418"/>
                </a:lnTo>
                <a:lnTo>
                  <a:pt x="9148370" y="2761707"/>
                </a:lnTo>
                <a:close/>
                <a:moveTo>
                  <a:pt x="2212578" y="2761707"/>
                </a:moveTo>
                <a:cubicBezTo>
                  <a:pt x="2212578" y="2763146"/>
                  <a:pt x="2211499" y="2763865"/>
                  <a:pt x="2209341" y="2763865"/>
                </a:cubicBezTo>
                <a:lnTo>
                  <a:pt x="2209341" y="2764944"/>
                </a:lnTo>
                <a:lnTo>
                  <a:pt x="2211499" y="2764944"/>
                </a:lnTo>
                <a:cubicBezTo>
                  <a:pt x="2211499" y="2763506"/>
                  <a:pt x="2212578" y="2762786"/>
                  <a:pt x="2214736" y="2762786"/>
                </a:cubicBezTo>
                <a:lnTo>
                  <a:pt x="2214736" y="2761707"/>
                </a:lnTo>
                <a:close/>
                <a:moveTo>
                  <a:pt x="4198613" y="2759549"/>
                </a:moveTo>
                <a:lnTo>
                  <a:pt x="4200771" y="2759549"/>
                </a:lnTo>
                <a:lnTo>
                  <a:pt x="4200771" y="2761707"/>
                </a:lnTo>
                <a:lnTo>
                  <a:pt x="4207245" y="2761707"/>
                </a:lnTo>
                <a:lnTo>
                  <a:pt x="4210482" y="2759549"/>
                </a:lnTo>
                <a:cubicBezTo>
                  <a:pt x="4216056" y="2763506"/>
                  <a:pt x="4223969" y="2766383"/>
                  <a:pt x="4234220" y="2768181"/>
                </a:cubicBezTo>
                <a:lnTo>
                  <a:pt x="4234220" y="2773576"/>
                </a:lnTo>
                <a:lnTo>
                  <a:pt x="4237457" y="2770339"/>
                </a:lnTo>
                <a:cubicBezTo>
                  <a:pt x="4243571" y="2772138"/>
                  <a:pt x="4251843" y="2777533"/>
                  <a:pt x="4262274" y="2786524"/>
                </a:cubicBezTo>
                <a:lnTo>
                  <a:pt x="4263353" y="2785445"/>
                </a:lnTo>
                <a:lnTo>
                  <a:pt x="4265511" y="2788682"/>
                </a:lnTo>
                <a:lnTo>
                  <a:pt x="4264432" y="2791919"/>
                </a:lnTo>
                <a:lnTo>
                  <a:pt x="4266590" y="2810263"/>
                </a:lnTo>
                <a:cubicBezTo>
                  <a:pt x="4261015" y="2823930"/>
                  <a:pt x="4253821" y="2830764"/>
                  <a:pt x="4245010" y="2830764"/>
                </a:cubicBezTo>
                <a:lnTo>
                  <a:pt x="4243931" y="2829685"/>
                </a:lnTo>
                <a:lnTo>
                  <a:pt x="4242852" y="2829685"/>
                </a:lnTo>
                <a:lnTo>
                  <a:pt x="4240694" y="2831843"/>
                </a:lnTo>
                <a:cubicBezTo>
                  <a:pt x="4227026" y="2827167"/>
                  <a:pt x="4220193" y="2819254"/>
                  <a:pt x="4220193" y="2808105"/>
                </a:cubicBezTo>
                <a:cubicBezTo>
                  <a:pt x="4218574" y="2794977"/>
                  <a:pt x="4211021" y="2781669"/>
                  <a:pt x="4197534" y="2768181"/>
                </a:cubicBezTo>
                <a:lnTo>
                  <a:pt x="4197534" y="2767102"/>
                </a:lnTo>
                <a:lnTo>
                  <a:pt x="4199692" y="2764944"/>
                </a:lnTo>
                <a:lnTo>
                  <a:pt x="4199692" y="2762786"/>
                </a:lnTo>
                <a:lnTo>
                  <a:pt x="4196455" y="2764944"/>
                </a:lnTo>
                <a:lnTo>
                  <a:pt x="4195376" y="2764944"/>
                </a:lnTo>
                <a:lnTo>
                  <a:pt x="4195376" y="2762786"/>
                </a:lnTo>
                <a:close/>
                <a:moveTo>
                  <a:pt x="7194434" y="2759321"/>
                </a:moveTo>
                <a:lnTo>
                  <a:pt x="7194434" y="2760400"/>
                </a:lnTo>
                <a:lnTo>
                  <a:pt x="7192276" y="2763638"/>
                </a:lnTo>
                <a:lnTo>
                  <a:pt x="7194434" y="2763638"/>
                </a:lnTo>
                <a:lnTo>
                  <a:pt x="7197806" y="2761479"/>
                </a:lnTo>
                <a:lnTo>
                  <a:pt x="7198885" y="2762558"/>
                </a:lnTo>
                <a:lnTo>
                  <a:pt x="7199964" y="2762558"/>
                </a:lnTo>
                <a:lnTo>
                  <a:pt x="7199964" y="2760400"/>
                </a:lnTo>
                <a:close/>
                <a:moveTo>
                  <a:pt x="2225526" y="2757391"/>
                </a:moveTo>
                <a:lnTo>
                  <a:pt x="2225526" y="2758470"/>
                </a:lnTo>
                <a:lnTo>
                  <a:pt x="2227684" y="2758470"/>
                </a:lnTo>
                <a:lnTo>
                  <a:pt x="2227684" y="2757391"/>
                </a:lnTo>
                <a:close/>
                <a:moveTo>
                  <a:pt x="5651635" y="2755587"/>
                </a:moveTo>
                <a:lnTo>
                  <a:pt x="5662290" y="2755587"/>
                </a:lnTo>
                <a:lnTo>
                  <a:pt x="5665527" y="2757610"/>
                </a:lnTo>
                <a:lnTo>
                  <a:pt x="5672945" y="2755587"/>
                </a:lnTo>
                <a:cubicBezTo>
                  <a:pt x="5687962" y="2756846"/>
                  <a:pt x="5695470" y="2758599"/>
                  <a:pt x="5695470" y="2760847"/>
                </a:cubicBezTo>
                <a:lnTo>
                  <a:pt x="5695470" y="2761926"/>
                </a:lnTo>
                <a:cubicBezTo>
                  <a:pt x="5695470" y="2764084"/>
                  <a:pt x="5692233" y="2765882"/>
                  <a:pt x="5685759" y="2767321"/>
                </a:cubicBezTo>
                <a:lnTo>
                  <a:pt x="5672945" y="2766242"/>
                </a:lnTo>
                <a:lnTo>
                  <a:pt x="5664448" y="2768400"/>
                </a:lnTo>
                <a:lnTo>
                  <a:pt x="5651635" y="2768400"/>
                </a:lnTo>
                <a:cubicBezTo>
                  <a:pt x="5647949" y="2768400"/>
                  <a:pt x="5645835" y="2767321"/>
                  <a:pt x="5645296" y="2765163"/>
                </a:cubicBezTo>
                <a:cubicBezTo>
                  <a:pt x="5645296" y="2761207"/>
                  <a:pt x="5647409" y="2758015"/>
                  <a:pt x="5651635" y="2755587"/>
                </a:cubicBezTo>
                <a:close/>
                <a:moveTo>
                  <a:pt x="5165962" y="2754912"/>
                </a:moveTo>
                <a:lnTo>
                  <a:pt x="5167041" y="2759228"/>
                </a:lnTo>
                <a:lnTo>
                  <a:pt x="5168121" y="2759228"/>
                </a:lnTo>
                <a:lnTo>
                  <a:pt x="5168121" y="2754912"/>
                </a:lnTo>
                <a:close/>
                <a:moveTo>
                  <a:pt x="2220131" y="2754154"/>
                </a:moveTo>
                <a:lnTo>
                  <a:pt x="2228763" y="2754154"/>
                </a:lnTo>
                <a:lnTo>
                  <a:pt x="2244950" y="2767227"/>
                </a:lnTo>
                <a:lnTo>
                  <a:pt x="2244950" y="2770339"/>
                </a:lnTo>
                <a:lnTo>
                  <a:pt x="2246027" y="2770339"/>
                </a:lnTo>
                <a:lnTo>
                  <a:pt x="2246027" y="2768098"/>
                </a:lnTo>
                <a:lnTo>
                  <a:pt x="2256818" y="2776813"/>
                </a:lnTo>
                <a:lnTo>
                  <a:pt x="2255738" y="2777892"/>
                </a:lnTo>
                <a:lnTo>
                  <a:pt x="2255738" y="2778971"/>
                </a:lnTo>
                <a:lnTo>
                  <a:pt x="2256818" y="2780050"/>
                </a:lnTo>
                <a:cubicBezTo>
                  <a:pt x="2256818" y="2801990"/>
                  <a:pt x="2249983" y="2817096"/>
                  <a:pt x="2236316" y="2825369"/>
                </a:cubicBezTo>
                <a:lnTo>
                  <a:pt x="2221211" y="2840475"/>
                </a:lnTo>
                <a:lnTo>
                  <a:pt x="2212578" y="2842633"/>
                </a:lnTo>
                <a:cubicBezTo>
                  <a:pt x="2207541" y="2840835"/>
                  <a:pt x="2205026" y="2839396"/>
                  <a:pt x="2205026" y="2838317"/>
                </a:cubicBezTo>
                <a:lnTo>
                  <a:pt x="2205026" y="2837238"/>
                </a:lnTo>
                <a:cubicBezTo>
                  <a:pt x="2216533" y="2827527"/>
                  <a:pt x="2222290" y="2820333"/>
                  <a:pt x="2222290" y="2815658"/>
                </a:cubicBezTo>
                <a:cubicBezTo>
                  <a:pt x="2217973" y="2812241"/>
                  <a:pt x="2213296" y="2810083"/>
                  <a:pt x="2208262" y="2809184"/>
                </a:cubicBezTo>
                <a:lnTo>
                  <a:pt x="2208262" y="2808105"/>
                </a:lnTo>
                <a:lnTo>
                  <a:pt x="2209341" y="2807026"/>
                </a:lnTo>
                <a:lnTo>
                  <a:pt x="2209341" y="2805947"/>
                </a:lnTo>
                <a:cubicBezTo>
                  <a:pt x="2200709" y="2805947"/>
                  <a:pt x="2196393" y="2799473"/>
                  <a:pt x="2196393" y="2786524"/>
                </a:cubicBezTo>
                <a:lnTo>
                  <a:pt x="2196393" y="2774655"/>
                </a:lnTo>
                <a:cubicBezTo>
                  <a:pt x="2196393" y="2773037"/>
                  <a:pt x="2198192" y="2771958"/>
                  <a:pt x="2201788" y="2771418"/>
                </a:cubicBezTo>
                <a:lnTo>
                  <a:pt x="2200709" y="2770339"/>
                </a:lnTo>
                <a:lnTo>
                  <a:pt x="2200709" y="2769260"/>
                </a:lnTo>
                <a:cubicBezTo>
                  <a:pt x="2204305" y="2763506"/>
                  <a:pt x="2210779" y="2759190"/>
                  <a:pt x="2220131" y="2756312"/>
                </a:cubicBezTo>
                <a:close/>
                <a:moveTo>
                  <a:pt x="8255522" y="2748034"/>
                </a:moveTo>
                <a:cubicBezTo>
                  <a:pt x="8260558" y="2749473"/>
                  <a:pt x="8263076" y="2752350"/>
                  <a:pt x="8263076" y="2756666"/>
                </a:cubicBezTo>
                <a:cubicBezTo>
                  <a:pt x="8261996" y="2759543"/>
                  <a:pt x="8260918" y="2760982"/>
                  <a:pt x="8259838" y="2760982"/>
                </a:cubicBezTo>
                <a:lnTo>
                  <a:pt x="8256602" y="2759903"/>
                </a:lnTo>
                <a:lnTo>
                  <a:pt x="8254444" y="2762061"/>
                </a:lnTo>
                <a:cubicBezTo>
                  <a:pt x="8251566" y="2756306"/>
                  <a:pt x="8249048" y="2753429"/>
                  <a:pt x="8246890" y="2753429"/>
                </a:cubicBezTo>
                <a:lnTo>
                  <a:pt x="8246890" y="2749113"/>
                </a:lnTo>
                <a:lnTo>
                  <a:pt x="8249048" y="2749113"/>
                </a:lnTo>
                <a:close/>
                <a:moveTo>
                  <a:pt x="6079986" y="2747764"/>
                </a:moveTo>
                <a:lnTo>
                  <a:pt x="6081065" y="2747764"/>
                </a:lnTo>
                <a:cubicBezTo>
                  <a:pt x="6081065" y="2749562"/>
                  <a:pt x="6082504" y="2750641"/>
                  <a:pt x="6085381" y="2751001"/>
                </a:cubicBezTo>
                <a:lnTo>
                  <a:pt x="6100487" y="2749922"/>
                </a:lnTo>
                <a:lnTo>
                  <a:pt x="6101566" y="2749922"/>
                </a:lnTo>
                <a:lnTo>
                  <a:pt x="6105882" y="2752080"/>
                </a:lnTo>
                <a:lnTo>
                  <a:pt x="6105882" y="2788227"/>
                </a:lnTo>
                <a:lnTo>
                  <a:pt x="6133936" y="2792543"/>
                </a:lnTo>
                <a:lnTo>
                  <a:pt x="6138252" y="2791464"/>
                </a:lnTo>
                <a:lnTo>
                  <a:pt x="6140410" y="2791464"/>
                </a:lnTo>
                <a:lnTo>
                  <a:pt x="6142568" y="2793622"/>
                </a:lnTo>
                <a:lnTo>
                  <a:pt x="6151200" y="2788227"/>
                </a:lnTo>
                <a:lnTo>
                  <a:pt x="6156595" y="2788227"/>
                </a:lnTo>
                <a:cubicBezTo>
                  <a:pt x="6156595" y="2790385"/>
                  <a:pt x="6158393" y="2791464"/>
                  <a:pt x="6161990" y="2791464"/>
                </a:cubicBezTo>
                <a:lnTo>
                  <a:pt x="6165227" y="2789306"/>
                </a:lnTo>
                <a:lnTo>
                  <a:pt x="6167385" y="2791464"/>
                </a:lnTo>
                <a:lnTo>
                  <a:pt x="6185728" y="2791464"/>
                </a:lnTo>
                <a:cubicBezTo>
                  <a:pt x="6189325" y="2791464"/>
                  <a:pt x="6191123" y="2790385"/>
                  <a:pt x="6191123" y="2788227"/>
                </a:cubicBezTo>
                <a:lnTo>
                  <a:pt x="6193281" y="2788227"/>
                </a:lnTo>
                <a:cubicBezTo>
                  <a:pt x="6195259" y="2790385"/>
                  <a:pt x="6204251" y="2791464"/>
                  <a:pt x="6220256" y="2791464"/>
                </a:cubicBezTo>
                <a:lnTo>
                  <a:pt x="6224572" y="2790385"/>
                </a:lnTo>
                <a:lnTo>
                  <a:pt x="6224572" y="2792543"/>
                </a:lnTo>
                <a:lnTo>
                  <a:pt x="6229967" y="2791464"/>
                </a:lnTo>
                <a:lnTo>
                  <a:pt x="6261258" y="2791464"/>
                </a:lnTo>
                <a:lnTo>
                  <a:pt x="6265574" y="2792543"/>
                </a:lnTo>
                <a:lnTo>
                  <a:pt x="6269890" y="2791464"/>
                </a:lnTo>
                <a:lnTo>
                  <a:pt x="6270969" y="2791464"/>
                </a:lnTo>
                <a:lnTo>
                  <a:pt x="6276364" y="2792543"/>
                </a:lnTo>
                <a:lnTo>
                  <a:pt x="6276364" y="2790385"/>
                </a:lnTo>
                <a:lnTo>
                  <a:pt x="6284996" y="2790385"/>
                </a:lnTo>
                <a:lnTo>
                  <a:pt x="6287154" y="2792543"/>
                </a:lnTo>
                <a:lnTo>
                  <a:pt x="6287154" y="2793622"/>
                </a:lnTo>
                <a:lnTo>
                  <a:pt x="6293628" y="2791464"/>
                </a:lnTo>
                <a:lnTo>
                  <a:pt x="6295786" y="2793622"/>
                </a:lnTo>
                <a:lnTo>
                  <a:pt x="6295786" y="2800096"/>
                </a:lnTo>
                <a:lnTo>
                  <a:pt x="6297944" y="2800096"/>
                </a:lnTo>
                <a:lnTo>
                  <a:pt x="6297944" y="2818439"/>
                </a:lnTo>
                <a:lnTo>
                  <a:pt x="6296865" y="2818439"/>
                </a:lnTo>
                <a:lnTo>
                  <a:pt x="6293628" y="2817360"/>
                </a:lnTo>
                <a:lnTo>
                  <a:pt x="6291470" y="2820597"/>
                </a:lnTo>
                <a:cubicBezTo>
                  <a:pt x="6294348" y="2820597"/>
                  <a:pt x="6295786" y="2821316"/>
                  <a:pt x="6295786" y="2822755"/>
                </a:cubicBezTo>
                <a:lnTo>
                  <a:pt x="6295786" y="2828150"/>
                </a:lnTo>
                <a:lnTo>
                  <a:pt x="6297944" y="2828150"/>
                </a:lnTo>
                <a:lnTo>
                  <a:pt x="6297944" y="2836782"/>
                </a:lnTo>
                <a:lnTo>
                  <a:pt x="6295786" y="2836782"/>
                </a:lnTo>
                <a:lnTo>
                  <a:pt x="6295786" y="2843256"/>
                </a:lnTo>
                <a:lnTo>
                  <a:pt x="6293628" y="2845414"/>
                </a:lnTo>
                <a:lnTo>
                  <a:pt x="6287154" y="2845414"/>
                </a:lnTo>
                <a:lnTo>
                  <a:pt x="6260179" y="2846493"/>
                </a:lnTo>
                <a:lnTo>
                  <a:pt x="6260179" y="2848651"/>
                </a:lnTo>
                <a:lnTo>
                  <a:pt x="6252626" y="2848651"/>
                </a:lnTo>
                <a:lnTo>
                  <a:pt x="6252626" y="2846493"/>
                </a:lnTo>
                <a:lnTo>
                  <a:pt x="6251547" y="2846493"/>
                </a:lnTo>
                <a:cubicBezTo>
                  <a:pt x="6243815" y="2846493"/>
                  <a:pt x="6238060" y="2845414"/>
                  <a:pt x="6234283" y="2843256"/>
                </a:cubicBezTo>
                <a:cubicBezTo>
                  <a:pt x="6234283" y="2845414"/>
                  <a:pt x="6229608" y="2846493"/>
                  <a:pt x="6220256" y="2846493"/>
                </a:cubicBezTo>
                <a:lnTo>
                  <a:pt x="6220256" y="2848651"/>
                </a:lnTo>
                <a:lnTo>
                  <a:pt x="6209466" y="2848651"/>
                </a:lnTo>
                <a:lnTo>
                  <a:pt x="6209466" y="2846493"/>
                </a:lnTo>
                <a:lnTo>
                  <a:pt x="6201913" y="2846493"/>
                </a:lnTo>
                <a:lnTo>
                  <a:pt x="6201913" y="2848651"/>
                </a:lnTo>
                <a:lnTo>
                  <a:pt x="6188965" y="2848651"/>
                </a:lnTo>
                <a:lnTo>
                  <a:pt x="6188965" y="2846493"/>
                </a:lnTo>
                <a:lnTo>
                  <a:pt x="6160911" y="2846493"/>
                </a:lnTo>
                <a:lnTo>
                  <a:pt x="6160911" y="2843256"/>
                </a:lnTo>
                <a:lnTo>
                  <a:pt x="6158753" y="2843256"/>
                </a:lnTo>
                <a:lnTo>
                  <a:pt x="6158753" y="2846493"/>
                </a:lnTo>
                <a:lnTo>
                  <a:pt x="6153358" y="2846493"/>
                </a:lnTo>
                <a:lnTo>
                  <a:pt x="6132857" y="2844335"/>
                </a:lnTo>
                <a:cubicBezTo>
                  <a:pt x="6126383" y="2845414"/>
                  <a:pt x="6123146" y="2846853"/>
                  <a:pt x="6123146" y="2848651"/>
                </a:cubicBezTo>
                <a:lnTo>
                  <a:pt x="6120988" y="2848651"/>
                </a:lnTo>
                <a:cubicBezTo>
                  <a:pt x="6120988" y="2846493"/>
                  <a:pt x="6118470" y="2845414"/>
                  <a:pt x="6113435" y="2845414"/>
                </a:cubicBezTo>
                <a:lnTo>
                  <a:pt x="6091855" y="2846493"/>
                </a:lnTo>
                <a:lnTo>
                  <a:pt x="6091855" y="2848651"/>
                </a:lnTo>
                <a:lnTo>
                  <a:pt x="6088618" y="2848651"/>
                </a:lnTo>
                <a:lnTo>
                  <a:pt x="6088618" y="2846493"/>
                </a:lnTo>
                <a:lnTo>
                  <a:pt x="6084302" y="2846493"/>
                </a:lnTo>
                <a:lnTo>
                  <a:pt x="6084302" y="2848651"/>
                </a:lnTo>
                <a:lnTo>
                  <a:pt x="6076749" y="2848651"/>
                </a:lnTo>
                <a:cubicBezTo>
                  <a:pt x="6076749" y="2846493"/>
                  <a:pt x="6074231" y="2845414"/>
                  <a:pt x="6069196" y="2845414"/>
                </a:cubicBezTo>
                <a:lnTo>
                  <a:pt x="6064880" y="2846493"/>
                </a:lnTo>
                <a:lnTo>
                  <a:pt x="6054090" y="2844335"/>
                </a:lnTo>
                <a:lnTo>
                  <a:pt x="6053011" y="2845414"/>
                </a:lnTo>
                <a:lnTo>
                  <a:pt x="6051932" y="2844335"/>
                </a:lnTo>
                <a:lnTo>
                  <a:pt x="6053011" y="2833545"/>
                </a:lnTo>
                <a:cubicBezTo>
                  <a:pt x="6053011" y="2817540"/>
                  <a:pt x="6051932" y="2806030"/>
                  <a:pt x="6049774" y="2799017"/>
                </a:cubicBezTo>
                <a:lnTo>
                  <a:pt x="6051932" y="2760712"/>
                </a:lnTo>
                <a:lnTo>
                  <a:pt x="6050853" y="2752080"/>
                </a:lnTo>
                <a:lnTo>
                  <a:pt x="6054090" y="2749922"/>
                </a:lnTo>
                <a:lnTo>
                  <a:pt x="6057327" y="2749922"/>
                </a:lnTo>
                <a:lnTo>
                  <a:pt x="6071354" y="2751001"/>
                </a:lnTo>
                <a:cubicBezTo>
                  <a:pt x="6077108" y="2750462"/>
                  <a:pt x="6079986" y="2749742"/>
                  <a:pt x="6079986" y="2748843"/>
                </a:cubicBezTo>
                <a:close/>
                <a:moveTo>
                  <a:pt x="7213991" y="2747318"/>
                </a:moveTo>
                <a:lnTo>
                  <a:pt x="7216284" y="2747318"/>
                </a:lnTo>
                <a:lnTo>
                  <a:pt x="7217362" y="2748397"/>
                </a:lnTo>
                <a:lnTo>
                  <a:pt x="7218442" y="2747318"/>
                </a:lnTo>
                <a:lnTo>
                  <a:pt x="7219520" y="2747318"/>
                </a:lnTo>
                <a:cubicBezTo>
                  <a:pt x="7236155" y="2756579"/>
                  <a:pt x="7247755" y="2761659"/>
                  <a:pt x="7254318" y="2762558"/>
                </a:cubicBezTo>
                <a:lnTo>
                  <a:pt x="7254318" y="2763638"/>
                </a:lnTo>
                <a:lnTo>
                  <a:pt x="7260792" y="2761479"/>
                </a:lnTo>
                <a:lnTo>
                  <a:pt x="7261872" y="2761479"/>
                </a:lnTo>
                <a:lnTo>
                  <a:pt x="7273876" y="2777799"/>
                </a:lnTo>
                <a:lnTo>
                  <a:pt x="7273876" y="2778878"/>
                </a:lnTo>
                <a:lnTo>
                  <a:pt x="7271718" y="2781036"/>
                </a:lnTo>
                <a:lnTo>
                  <a:pt x="7267266" y="2779957"/>
                </a:lnTo>
                <a:lnTo>
                  <a:pt x="7267266" y="2781036"/>
                </a:lnTo>
                <a:lnTo>
                  <a:pt x="7268346" y="2782115"/>
                </a:lnTo>
                <a:lnTo>
                  <a:pt x="7268346" y="2783194"/>
                </a:lnTo>
                <a:cubicBezTo>
                  <a:pt x="7271852" y="2781036"/>
                  <a:pt x="7278012" y="2779598"/>
                  <a:pt x="7286824" y="2778878"/>
                </a:cubicBezTo>
                <a:cubicBezTo>
                  <a:pt x="7290510" y="2782835"/>
                  <a:pt x="7292354" y="2786431"/>
                  <a:pt x="7292354" y="2789668"/>
                </a:cubicBezTo>
                <a:lnTo>
                  <a:pt x="7300986" y="2805988"/>
                </a:lnTo>
                <a:lnTo>
                  <a:pt x="7300986" y="2809225"/>
                </a:lnTo>
                <a:lnTo>
                  <a:pt x="7298828" y="2815834"/>
                </a:lnTo>
                <a:lnTo>
                  <a:pt x="7300986" y="2822308"/>
                </a:lnTo>
                <a:cubicBezTo>
                  <a:pt x="7299187" y="2827883"/>
                  <a:pt x="7294826" y="2833323"/>
                  <a:pt x="7287902" y="2838628"/>
                </a:cubicBezTo>
                <a:cubicBezTo>
                  <a:pt x="7265513" y="2838628"/>
                  <a:pt x="7254318" y="2835346"/>
                  <a:pt x="7254318" y="2828782"/>
                </a:cubicBezTo>
                <a:cubicBezTo>
                  <a:pt x="7244877" y="2820150"/>
                  <a:pt x="7240156" y="2809270"/>
                  <a:pt x="7240156" y="2796142"/>
                </a:cubicBezTo>
                <a:lnTo>
                  <a:pt x="7241236" y="2796142"/>
                </a:lnTo>
                <a:lnTo>
                  <a:pt x="7232469" y="2779957"/>
                </a:lnTo>
                <a:cubicBezTo>
                  <a:pt x="7232469" y="2777710"/>
                  <a:pt x="7230311" y="2775866"/>
                  <a:pt x="7225995" y="2774428"/>
                </a:cubicBezTo>
                <a:cubicBezTo>
                  <a:pt x="7222398" y="2767954"/>
                  <a:pt x="7220240" y="2761794"/>
                  <a:pt x="7219520" y="2755950"/>
                </a:cubicBezTo>
                <a:cubicBezTo>
                  <a:pt x="7215115" y="2755950"/>
                  <a:pt x="7212912" y="2753432"/>
                  <a:pt x="7212912" y="2748397"/>
                </a:cubicBezTo>
                <a:close/>
                <a:moveTo>
                  <a:pt x="1059151" y="2745201"/>
                </a:moveTo>
                <a:lnTo>
                  <a:pt x="1081675" y="2752620"/>
                </a:lnTo>
                <a:lnTo>
                  <a:pt x="1088014" y="2750462"/>
                </a:lnTo>
                <a:lnTo>
                  <a:pt x="1089092" y="2750462"/>
                </a:lnTo>
                <a:cubicBezTo>
                  <a:pt x="1102670" y="2761611"/>
                  <a:pt x="1109460" y="2768400"/>
                  <a:pt x="1109460" y="2770828"/>
                </a:cubicBezTo>
                <a:lnTo>
                  <a:pt x="1108380" y="2785934"/>
                </a:lnTo>
                <a:lnTo>
                  <a:pt x="1108380" y="2787013"/>
                </a:lnTo>
                <a:cubicBezTo>
                  <a:pt x="1104874" y="2789980"/>
                  <a:pt x="1103121" y="2793532"/>
                  <a:pt x="1103121" y="2797668"/>
                </a:cubicBezTo>
                <a:cubicBezTo>
                  <a:pt x="1100062" y="2800545"/>
                  <a:pt x="1096465" y="2801984"/>
                  <a:pt x="1092329" y="2801984"/>
                </a:cubicBezTo>
                <a:lnTo>
                  <a:pt x="1091250" y="2801984"/>
                </a:lnTo>
                <a:lnTo>
                  <a:pt x="1090172" y="2800905"/>
                </a:lnTo>
                <a:lnTo>
                  <a:pt x="1082753" y="2803063"/>
                </a:lnTo>
                <a:cubicBezTo>
                  <a:pt x="1081315" y="2801444"/>
                  <a:pt x="1080595" y="2798927"/>
                  <a:pt x="1080595" y="2795510"/>
                </a:cubicBezTo>
                <a:lnTo>
                  <a:pt x="1070884" y="2795510"/>
                </a:lnTo>
                <a:cubicBezTo>
                  <a:pt x="1069445" y="2795510"/>
                  <a:pt x="1068008" y="2791958"/>
                  <a:pt x="1066567" y="2784855"/>
                </a:cubicBezTo>
                <a:lnTo>
                  <a:pt x="1067646" y="2780539"/>
                </a:lnTo>
                <a:lnTo>
                  <a:pt x="1067646" y="2777302"/>
                </a:lnTo>
                <a:cubicBezTo>
                  <a:pt x="1063422" y="2766422"/>
                  <a:pt x="1060229" y="2759993"/>
                  <a:pt x="1058071" y="2758015"/>
                </a:cubicBezTo>
                <a:cubicBezTo>
                  <a:pt x="1054474" y="2758015"/>
                  <a:pt x="1052677" y="2756576"/>
                  <a:pt x="1052677" y="2753699"/>
                </a:cubicBezTo>
                <a:cubicBezTo>
                  <a:pt x="1054474" y="2748034"/>
                  <a:pt x="1056633" y="2745201"/>
                  <a:pt x="1059151" y="2745201"/>
                </a:cubicBezTo>
                <a:close/>
                <a:moveTo>
                  <a:pt x="7101100" y="2745160"/>
                </a:moveTo>
                <a:lnTo>
                  <a:pt x="7115127" y="2749476"/>
                </a:lnTo>
                <a:lnTo>
                  <a:pt x="7118364" y="2749476"/>
                </a:lnTo>
                <a:lnTo>
                  <a:pt x="7124973" y="2747318"/>
                </a:lnTo>
                <a:cubicBezTo>
                  <a:pt x="7132346" y="2750195"/>
                  <a:pt x="7136662" y="2753792"/>
                  <a:pt x="7137921" y="2758108"/>
                </a:cubicBezTo>
                <a:lnTo>
                  <a:pt x="7139135" y="2757029"/>
                </a:lnTo>
                <a:lnTo>
                  <a:pt x="7140214" y="2757029"/>
                </a:lnTo>
                <a:cubicBezTo>
                  <a:pt x="7147407" y="2758557"/>
                  <a:pt x="7151004" y="2760400"/>
                  <a:pt x="7151004" y="2762558"/>
                </a:cubicBezTo>
                <a:lnTo>
                  <a:pt x="7148846" y="2764717"/>
                </a:lnTo>
                <a:lnTo>
                  <a:pt x="7141293" y="2762558"/>
                </a:lnTo>
                <a:cubicBezTo>
                  <a:pt x="7141293" y="2764177"/>
                  <a:pt x="7144170" y="2765256"/>
                  <a:pt x="7149925" y="2765796"/>
                </a:cubicBezTo>
                <a:lnTo>
                  <a:pt x="7153162" y="2764717"/>
                </a:lnTo>
                <a:lnTo>
                  <a:pt x="7155320" y="2767954"/>
                </a:lnTo>
                <a:lnTo>
                  <a:pt x="7155320" y="2770112"/>
                </a:lnTo>
                <a:cubicBezTo>
                  <a:pt x="7134909" y="2789714"/>
                  <a:pt x="7123355" y="2799514"/>
                  <a:pt x="7120657" y="2799514"/>
                </a:cubicBezTo>
                <a:cubicBezTo>
                  <a:pt x="7116791" y="2802392"/>
                  <a:pt x="7109867" y="2810349"/>
                  <a:pt x="7099886" y="2823387"/>
                </a:cubicBezTo>
                <a:lnTo>
                  <a:pt x="7095570" y="2824466"/>
                </a:lnTo>
                <a:lnTo>
                  <a:pt x="7090175" y="2823387"/>
                </a:lnTo>
                <a:cubicBezTo>
                  <a:pt x="7087118" y="2823387"/>
                  <a:pt x="7080239" y="2827389"/>
                  <a:pt x="7069539" y="2835391"/>
                </a:cubicBezTo>
                <a:lnTo>
                  <a:pt x="7057535" y="2838628"/>
                </a:lnTo>
                <a:lnTo>
                  <a:pt x="7055377" y="2836470"/>
                </a:lnTo>
                <a:cubicBezTo>
                  <a:pt x="7055377" y="2830805"/>
                  <a:pt x="7060098" y="2825725"/>
                  <a:pt x="7069539" y="2821229"/>
                </a:cubicBezTo>
                <a:lnTo>
                  <a:pt x="7069539" y="2815834"/>
                </a:lnTo>
                <a:cubicBezTo>
                  <a:pt x="7071877" y="2813407"/>
                  <a:pt x="7074035" y="2807967"/>
                  <a:pt x="7076013" y="2799514"/>
                </a:cubicBezTo>
                <a:lnTo>
                  <a:pt x="7077092" y="2799514"/>
                </a:lnTo>
                <a:lnTo>
                  <a:pt x="7080329" y="2801672"/>
                </a:lnTo>
                <a:lnTo>
                  <a:pt x="7080329" y="2800593"/>
                </a:lnTo>
                <a:lnTo>
                  <a:pt x="7079250" y="2796142"/>
                </a:lnTo>
                <a:cubicBezTo>
                  <a:pt x="7080959" y="2795783"/>
                  <a:pt x="7085679" y="2783869"/>
                  <a:pt x="7093412" y="2760400"/>
                </a:cubicBezTo>
                <a:lnTo>
                  <a:pt x="7094491" y="2755950"/>
                </a:lnTo>
                <a:lnTo>
                  <a:pt x="7094491" y="2749476"/>
                </a:lnTo>
                <a:cubicBezTo>
                  <a:pt x="7094491" y="2748217"/>
                  <a:pt x="7096694" y="2746778"/>
                  <a:pt x="7101100" y="2745160"/>
                </a:cubicBezTo>
                <a:close/>
                <a:moveTo>
                  <a:pt x="5585411" y="2744797"/>
                </a:moveTo>
                <a:lnTo>
                  <a:pt x="5586490" y="2744797"/>
                </a:lnTo>
                <a:cubicBezTo>
                  <a:pt x="5590806" y="2744797"/>
                  <a:pt x="5595797" y="2748034"/>
                  <a:pt x="5601461" y="2754508"/>
                </a:cubicBezTo>
                <a:lnTo>
                  <a:pt x="5605777" y="2751271"/>
                </a:lnTo>
                <a:cubicBezTo>
                  <a:pt x="5622862" y="2751271"/>
                  <a:pt x="5633877" y="2754463"/>
                  <a:pt x="5638822" y="2760847"/>
                </a:cubicBezTo>
                <a:lnTo>
                  <a:pt x="5638822" y="2761926"/>
                </a:lnTo>
                <a:cubicBezTo>
                  <a:pt x="5638103" y="2764084"/>
                  <a:pt x="5631359" y="2769074"/>
                  <a:pt x="5618591" y="2776897"/>
                </a:cubicBezTo>
                <a:cubicBezTo>
                  <a:pt x="5612117" y="2781483"/>
                  <a:pt x="5608880" y="2788227"/>
                  <a:pt x="5608880" y="2797128"/>
                </a:cubicBezTo>
                <a:cubicBezTo>
                  <a:pt x="5612476" y="2797848"/>
                  <a:pt x="5617467" y="2802119"/>
                  <a:pt x="5623851" y="2809942"/>
                </a:cubicBezTo>
                <a:cubicBezTo>
                  <a:pt x="5635270" y="2816056"/>
                  <a:pt x="5640980" y="2819653"/>
                  <a:pt x="5640980" y="2820732"/>
                </a:cubicBezTo>
                <a:lnTo>
                  <a:pt x="5640980" y="2822755"/>
                </a:lnTo>
                <a:cubicBezTo>
                  <a:pt x="5640980" y="2824553"/>
                  <a:pt x="5636709" y="2825992"/>
                  <a:pt x="5628167" y="2827071"/>
                </a:cubicBezTo>
                <a:cubicBezTo>
                  <a:pt x="5628167" y="2832196"/>
                  <a:pt x="5624975" y="2837187"/>
                  <a:pt x="5618591" y="2842042"/>
                </a:cubicBezTo>
                <a:cubicBezTo>
                  <a:pt x="5618591" y="2844919"/>
                  <a:pt x="5615354" y="2851304"/>
                  <a:pt x="5608880" y="2861194"/>
                </a:cubicBezTo>
                <a:lnTo>
                  <a:pt x="5607935" y="2861194"/>
                </a:lnTo>
                <a:lnTo>
                  <a:pt x="5605777" y="2859171"/>
                </a:lnTo>
                <a:lnTo>
                  <a:pt x="5602540" y="2860115"/>
                </a:lnTo>
                <a:lnTo>
                  <a:pt x="5602540" y="2861194"/>
                </a:lnTo>
                <a:lnTo>
                  <a:pt x="5608880" y="2863352"/>
                </a:lnTo>
                <a:lnTo>
                  <a:pt x="5612117" y="2862273"/>
                </a:lnTo>
                <a:cubicBezTo>
                  <a:pt x="5612117" y="2863352"/>
                  <a:pt x="5613555" y="2864431"/>
                  <a:pt x="5616433" y="2865510"/>
                </a:cubicBezTo>
                <a:lnTo>
                  <a:pt x="5617512" y="2870905"/>
                </a:lnTo>
                <a:lnTo>
                  <a:pt x="5616433" y="2870905"/>
                </a:lnTo>
                <a:lnTo>
                  <a:pt x="5608880" y="2874008"/>
                </a:lnTo>
                <a:lnTo>
                  <a:pt x="5608880" y="2877245"/>
                </a:lnTo>
                <a:lnTo>
                  <a:pt x="5606856" y="2883719"/>
                </a:lnTo>
                <a:cubicBezTo>
                  <a:pt x="5610004" y="2883719"/>
                  <a:pt x="5612117" y="2886911"/>
                  <a:pt x="5613196" y="2893295"/>
                </a:cubicBezTo>
                <a:lnTo>
                  <a:pt x="5607935" y="2898555"/>
                </a:lnTo>
                <a:lnTo>
                  <a:pt x="5607935" y="2899634"/>
                </a:lnTo>
                <a:cubicBezTo>
                  <a:pt x="5607935" y="2902691"/>
                  <a:pt x="5609689" y="2907682"/>
                  <a:pt x="5613196" y="2914605"/>
                </a:cubicBezTo>
                <a:cubicBezTo>
                  <a:pt x="5610318" y="2919281"/>
                  <a:pt x="5608565" y="2923911"/>
                  <a:pt x="5607935" y="2928497"/>
                </a:cubicBezTo>
                <a:lnTo>
                  <a:pt x="5605777" y="2928497"/>
                </a:lnTo>
                <a:lnTo>
                  <a:pt x="5607935" y="2945626"/>
                </a:lnTo>
                <a:cubicBezTo>
                  <a:pt x="5607576" y="2952730"/>
                  <a:pt x="5606856" y="2956282"/>
                  <a:pt x="5605777" y="2956282"/>
                </a:cubicBezTo>
                <a:lnTo>
                  <a:pt x="5607935" y="2961542"/>
                </a:lnTo>
                <a:lnTo>
                  <a:pt x="5606856" y="2970174"/>
                </a:lnTo>
                <a:cubicBezTo>
                  <a:pt x="5606856" y="2973141"/>
                  <a:pt x="5608970" y="2977052"/>
                  <a:pt x="5613196" y="2981908"/>
                </a:cubicBezTo>
                <a:lnTo>
                  <a:pt x="5613196" y="2987168"/>
                </a:lnTo>
                <a:cubicBezTo>
                  <a:pt x="5613196" y="2993282"/>
                  <a:pt x="5603215" y="2999352"/>
                  <a:pt x="5583253" y="3005376"/>
                </a:cubicBezTo>
                <a:lnTo>
                  <a:pt x="5580151" y="3005376"/>
                </a:lnTo>
                <a:cubicBezTo>
                  <a:pt x="5570890" y="3005376"/>
                  <a:pt x="5566259" y="2995395"/>
                  <a:pt x="5566259" y="2975434"/>
                </a:cubicBezTo>
                <a:lnTo>
                  <a:pt x="5566259" y="2970174"/>
                </a:lnTo>
                <a:lnTo>
                  <a:pt x="5567338" y="2969095"/>
                </a:lnTo>
                <a:cubicBezTo>
                  <a:pt x="5564461" y="2964779"/>
                  <a:pt x="5563022" y="2961227"/>
                  <a:pt x="5563022" y="2958440"/>
                </a:cubicBezTo>
                <a:lnTo>
                  <a:pt x="5566259" y="2947784"/>
                </a:lnTo>
                <a:lnTo>
                  <a:pt x="5565180" y="2938073"/>
                </a:lnTo>
                <a:lnTo>
                  <a:pt x="5565180" y="2933892"/>
                </a:lnTo>
                <a:cubicBezTo>
                  <a:pt x="5565180" y="2932454"/>
                  <a:pt x="5566259" y="2931734"/>
                  <a:pt x="5568417" y="2931734"/>
                </a:cubicBezTo>
                <a:lnTo>
                  <a:pt x="5569496" y="2930655"/>
                </a:lnTo>
                <a:lnTo>
                  <a:pt x="5569496" y="2928497"/>
                </a:lnTo>
                <a:cubicBezTo>
                  <a:pt x="5567338" y="2928497"/>
                  <a:pt x="5566259" y="2927778"/>
                  <a:pt x="5566259" y="2926339"/>
                </a:cubicBezTo>
                <a:lnTo>
                  <a:pt x="5566259" y="2925260"/>
                </a:lnTo>
                <a:cubicBezTo>
                  <a:pt x="5566259" y="2922832"/>
                  <a:pt x="5568372" y="2917528"/>
                  <a:pt x="5572598" y="2909345"/>
                </a:cubicBezTo>
                <a:lnTo>
                  <a:pt x="5572598" y="2907187"/>
                </a:lnTo>
                <a:lnTo>
                  <a:pt x="5571519" y="2907187"/>
                </a:lnTo>
                <a:lnTo>
                  <a:pt x="5566259" y="2908266"/>
                </a:lnTo>
                <a:lnTo>
                  <a:pt x="5564101" y="2906108"/>
                </a:lnTo>
                <a:lnTo>
                  <a:pt x="5565180" y="2900713"/>
                </a:lnTo>
                <a:lnTo>
                  <a:pt x="5564101" y="2899634"/>
                </a:lnTo>
                <a:lnTo>
                  <a:pt x="5564101" y="2898555"/>
                </a:lnTo>
                <a:lnTo>
                  <a:pt x="5556683" y="2902871"/>
                </a:lnTo>
                <a:lnTo>
                  <a:pt x="5555604" y="2901792"/>
                </a:lnTo>
                <a:lnTo>
                  <a:pt x="5554525" y="2901792"/>
                </a:lnTo>
                <a:cubicBezTo>
                  <a:pt x="5554525" y="2905209"/>
                  <a:pt x="5551648" y="2907367"/>
                  <a:pt x="5545893" y="2908266"/>
                </a:cubicBezTo>
                <a:lnTo>
                  <a:pt x="5544814" y="2907187"/>
                </a:lnTo>
                <a:lnTo>
                  <a:pt x="5544814" y="2905029"/>
                </a:lnTo>
                <a:cubicBezTo>
                  <a:pt x="5544814" y="2901252"/>
                  <a:pt x="5547691" y="2897341"/>
                  <a:pt x="5553446" y="2893295"/>
                </a:cubicBezTo>
                <a:lnTo>
                  <a:pt x="5553446" y="2896532"/>
                </a:lnTo>
                <a:lnTo>
                  <a:pt x="5554525" y="2896532"/>
                </a:lnTo>
                <a:lnTo>
                  <a:pt x="5554525" y="2894374"/>
                </a:lnTo>
                <a:lnTo>
                  <a:pt x="5553446" y="2893295"/>
                </a:lnTo>
                <a:lnTo>
                  <a:pt x="5553446" y="2892216"/>
                </a:lnTo>
                <a:cubicBezTo>
                  <a:pt x="5553446" y="2889653"/>
                  <a:pt x="5556632" y="2886003"/>
                  <a:pt x="5563005" y="2881265"/>
                </a:cubicBezTo>
                <a:lnTo>
                  <a:pt x="5568731" y="2877338"/>
                </a:lnTo>
                <a:lnTo>
                  <a:pt x="5563022" y="2880482"/>
                </a:lnTo>
                <a:lnTo>
                  <a:pt x="5561943" y="2879403"/>
                </a:lnTo>
                <a:lnTo>
                  <a:pt x="5560864" y="2879403"/>
                </a:lnTo>
                <a:cubicBezTo>
                  <a:pt x="5564820" y="2871220"/>
                  <a:pt x="5570170" y="2863038"/>
                  <a:pt x="5576914" y="2854855"/>
                </a:cubicBezTo>
                <a:lnTo>
                  <a:pt x="5583253" y="2853776"/>
                </a:lnTo>
                <a:lnTo>
                  <a:pt x="5583253" y="2852697"/>
                </a:lnTo>
                <a:lnTo>
                  <a:pt x="5579072" y="2852697"/>
                </a:lnTo>
                <a:lnTo>
                  <a:pt x="5577993" y="2853776"/>
                </a:lnTo>
                <a:lnTo>
                  <a:pt x="5576914" y="2852697"/>
                </a:lnTo>
                <a:lnTo>
                  <a:pt x="5576914" y="2851618"/>
                </a:lnTo>
                <a:lnTo>
                  <a:pt x="5581230" y="2847302"/>
                </a:lnTo>
                <a:lnTo>
                  <a:pt x="5580151" y="2836647"/>
                </a:lnTo>
                <a:cubicBezTo>
                  <a:pt x="5582939" y="2836647"/>
                  <a:pt x="5584692" y="2830623"/>
                  <a:pt x="5585411" y="2818574"/>
                </a:cubicBezTo>
                <a:lnTo>
                  <a:pt x="5584332" y="2807919"/>
                </a:lnTo>
                <a:lnTo>
                  <a:pt x="5587569" y="2802523"/>
                </a:lnTo>
                <a:lnTo>
                  <a:pt x="5584332" y="2800365"/>
                </a:lnTo>
                <a:lnTo>
                  <a:pt x="5582309" y="2800365"/>
                </a:lnTo>
                <a:lnTo>
                  <a:pt x="5581230" y="2804682"/>
                </a:lnTo>
                <a:lnTo>
                  <a:pt x="5582309" y="2807919"/>
                </a:lnTo>
                <a:lnTo>
                  <a:pt x="5568417" y="2816416"/>
                </a:lnTo>
                <a:lnTo>
                  <a:pt x="5567338" y="2815337"/>
                </a:lnTo>
                <a:cubicBezTo>
                  <a:pt x="5566619" y="2818574"/>
                  <a:pt x="5561268" y="2823564"/>
                  <a:pt x="5551288" y="2830308"/>
                </a:cubicBezTo>
                <a:lnTo>
                  <a:pt x="5542791" y="2830308"/>
                </a:lnTo>
                <a:lnTo>
                  <a:pt x="5538475" y="2825992"/>
                </a:lnTo>
                <a:cubicBezTo>
                  <a:pt x="5538475" y="2820867"/>
                  <a:pt x="5543825" y="2814483"/>
                  <a:pt x="5554525" y="2806840"/>
                </a:cubicBezTo>
                <a:cubicBezTo>
                  <a:pt x="5562707" y="2794881"/>
                  <a:pt x="5568372" y="2787732"/>
                  <a:pt x="5571519" y="2785394"/>
                </a:cubicBezTo>
                <a:lnTo>
                  <a:pt x="5576914" y="2785394"/>
                </a:lnTo>
                <a:lnTo>
                  <a:pt x="5576914" y="2782292"/>
                </a:lnTo>
                <a:lnTo>
                  <a:pt x="5574756" y="2773660"/>
                </a:lnTo>
                <a:cubicBezTo>
                  <a:pt x="5577993" y="2769794"/>
                  <a:pt x="5580151" y="2763410"/>
                  <a:pt x="5581230" y="2754508"/>
                </a:cubicBezTo>
                <a:cubicBezTo>
                  <a:pt x="5582939" y="2754508"/>
                  <a:pt x="5584332" y="2751271"/>
                  <a:pt x="5585411" y="2744797"/>
                </a:cubicBezTo>
                <a:close/>
                <a:moveTo>
                  <a:pt x="708217" y="2744257"/>
                </a:moveTo>
                <a:cubicBezTo>
                  <a:pt x="717119" y="2752170"/>
                  <a:pt x="724626" y="2756981"/>
                  <a:pt x="730741" y="2758689"/>
                </a:cubicBezTo>
                <a:cubicBezTo>
                  <a:pt x="741621" y="2765793"/>
                  <a:pt x="747421" y="2770198"/>
                  <a:pt x="748140" y="2771907"/>
                </a:cubicBezTo>
                <a:lnTo>
                  <a:pt x="748140" y="2776088"/>
                </a:lnTo>
                <a:cubicBezTo>
                  <a:pt x="742025" y="2782562"/>
                  <a:pt x="738969" y="2788002"/>
                  <a:pt x="738969" y="2792408"/>
                </a:cubicBezTo>
                <a:lnTo>
                  <a:pt x="739913" y="2798612"/>
                </a:lnTo>
                <a:lnTo>
                  <a:pt x="734787" y="2811965"/>
                </a:lnTo>
                <a:cubicBezTo>
                  <a:pt x="732090" y="2811965"/>
                  <a:pt x="730741" y="2812639"/>
                  <a:pt x="730741" y="2813988"/>
                </a:cubicBezTo>
                <a:cubicBezTo>
                  <a:pt x="730741" y="2817405"/>
                  <a:pt x="732764" y="2821856"/>
                  <a:pt x="736811" y="2827341"/>
                </a:cubicBezTo>
                <a:lnTo>
                  <a:pt x="737890" y="2832466"/>
                </a:lnTo>
                <a:lnTo>
                  <a:pt x="737890" y="2833410"/>
                </a:lnTo>
                <a:lnTo>
                  <a:pt x="734787" y="2836512"/>
                </a:lnTo>
                <a:cubicBezTo>
                  <a:pt x="736855" y="2836512"/>
                  <a:pt x="738249" y="2847077"/>
                  <a:pt x="738969" y="2868208"/>
                </a:cubicBezTo>
                <a:lnTo>
                  <a:pt x="735866" y="2898959"/>
                </a:lnTo>
                <a:lnTo>
                  <a:pt x="737890" y="2905164"/>
                </a:lnTo>
                <a:lnTo>
                  <a:pt x="737890" y="2911233"/>
                </a:lnTo>
                <a:lnTo>
                  <a:pt x="736811" y="2941041"/>
                </a:lnTo>
                <a:lnTo>
                  <a:pt x="738969" y="2946166"/>
                </a:lnTo>
                <a:lnTo>
                  <a:pt x="737890" y="2957361"/>
                </a:lnTo>
                <a:lnTo>
                  <a:pt x="738969" y="2963565"/>
                </a:lnTo>
                <a:cubicBezTo>
                  <a:pt x="736541" y="2978581"/>
                  <a:pt x="734472" y="2986089"/>
                  <a:pt x="732764" y="2986089"/>
                </a:cubicBezTo>
                <a:lnTo>
                  <a:pt x="711319" y="2993238"/>
                </a:lnTo>
                <a:lnTo>
                  <a:pt x="706194" y="2987033"/>
                </a:lnTo>
                <a:lnTo>
                  <a:pt x="698911" y="2988112"/>
                </a:lnTo>
                <a:lnTo>
                  <a:pt x="697966" y="2988112"/>
                </a:lnTo>
                <a:cubicBezTo>
                  <a:pt x="686996" y="2986044"/>
                  <a:pt x="681512" y="2982987"/>
                  <a:pt x="681512" y="2978941"/>
                </a:cubicBezTo>
                <a:lnTo>
                  <a:pt x="683670" y="2974759"/>
                </a:lnTo>
                <a:lnTo>
                  <a:pt x="682591" y="2967611"/>
                </a:lnTo>
                <a:lnTo>
                  <a:pt x="677465" y="2967611"/>
                </a:lnTo>
                <a:cubicBezTo>
                  <a:pt x="672520" y="2967611"/>
                  <a:pt x="666720" y="2968645"/>
                  <a:pt x="660066" y="2970713"/>
                </a:cubicBezTo>
                <a:lnTo>
                  <a:pt x="656964" y="2970713"/>
                </a:lnTo>
                <a:cubicBezTo>
                  <a:pt x="653367" y="2966577"/>
                  <a:pt x="648917" y="2964509"/>
                  <a:pt x="643612" y="2964509"/>
                </a:cubicBezTo>
                <a:lnTo>
                  <a:pt x="639565" y="2964509"/>
                </a:lnTo>
                <a:lnTo>
                  <a:pt x="631338" y="2966667"/>
                </a:lnTo>
                <a:lnTo>
                  <a:pt x="619064" y="2966667"/>
                </a:lnTo>
                <a:lnTo>
                  <a:pt x="607735" y="2968690"/>
                </a:lnTo>
                <a:lnTo>
                  <a:pt x="604768" y="2968690"/>
                </a:lnTo>
                <a:cubicBezTo>
                  <a:pt x="604768" y="2979390"/>
                  <a:pt x="601665" y="2986224"/>
                  <a:pt x="595461" y="2989191"/>
                </a:cubicBezTo>
                <a:cubicBezTo>
                  <a:pt x="595461" y="2990001"/>
                  <a:pt x="588987" y="2990675"/>
                  <a:pt x="576039" y="2991215"/>
                </a:cubicBezTo>
                <a:lnTo>
                  <a:pt x="576039" y="2987033"/>
                </a:lnTo>
                <a:lnTo>
                  <a:pt x="574960" y="2987033"/>
                </a:lnTo>
                <a:cubicBezTo>
                  <a:pt x="574960" y="2989101"/>
                  <a:pt x="574286" y="2990136"/>
                  <a:pt x="572937" y="2990136"/>
                </a:cubicBezTo>
                <a:lnTo>
                  <a:pt x="565789" y="2990136"/>
                </a:lnTo>
                <a:cubicBezTo>
                  <a:pt x="556257" y="2987978"/>
                  <a:pt x="551492" y="2985595"/>
                  <a:pt x="551492" y="2982987"/>
                </a:cubicBezTo>
                <a:lnTo>
                  <a:pt x="551492" y="2981908"/>
                </a:lnTo>
                <a:cubicBezTo>
                  <a:pt x="551492" y="2978491"/>
                  <a:pt x="552166" y="2976783"/>
                  <a:pt x="553515" y="2976783"/>
                </a:cubicBezTo>
                <a:lnTo>
                  <a:pt x="549469" y="2967611"/>
                </a:lnTo>
                <a:lnTo>
                  <a:pt x="549469" y="2963565"/>
                </a:lnTo>
                <a:lnTo>
                  <a:pt x="553515" y="2949133"/>
                </a:lnTo>
                <a:lnTo>
                  <a:pt x="551492" y="2947110"/>
                </a:lnTo>
                <a:lnTo>
                  <a:pt x="553515" y="2938883"/>
                </a:lnTo>
                <a:lnTo>
                  <a:pt x="551492" y="2936859"/>
                </a:lnTo>
                <a:lnTo>
                  <a:pt x="553515" y="2933757"/>
                </a:lnTo>
                <a:lnTo>
                  <a:pt x="550413" y="2929711"/>
                </a:lnTo>
                <a:lnTo>
                  <a:pt x="554594" y="2922563"/>
                </a:lnTo>
                <a:lnTo>
                  <a:pt x="552436" y="2916358"/>
                </a:lnTo>
                <a:lnTo>
                  <a:pt x="553515" y="2911233"/>
                </a:lnTo>
                <a:cubicBezTo>
                  <a:pt x="550817" y="2911233"/>
                  <a:pt x="549469" y="2910244"/>
                  <a:pt x="549469" y="2908266"/>
                </a:cubicBezTo>
                <a:lnTo>
                  <a:pt x="549469" y="2906108"/>
                </a:lnTo>
                <a:cubicBezTo>
                  <a:pt x="549558" y="2902242"/>
                  <a:pt x="550548" y="2898510"/>
                  <a:pt x="552436" y="2894913"/>
                </a:cubicBezTo>
                <a:lnTo>
                  <a:pt x="551492" y="2893834"/>
                </a:lnTo>
                <a:lnTo>
                  <a:pt x="551492" y="2888709"/>
                </a:lnTo>
                <a:lnTo>
                  <a:pt x="553515" y="2885742"/>
                </a:lnTo>
                <a:lnTo>
                  <a:pt x="552436" y="2884663"/>
                </a:lnTo>
                <a:lnTo>
                  <a:pt x="551492" y="2884663"/>
                </a:lnTo>
                <a:lnTo>
                  <a:pt x="552436" y="2879537"/>
                </a:lnTo>
                <a:lnTo>
                  <a:pt x="552436" y="2876435"/>
                </a:lnTo>
                <a:lnTo>
                  <a:pt x="549469" y="2870366"/>
                </a:lnTo>
                <a:lnTo>
                  <a:pt x="551492" y="2863083"/>
                </a:lnTo>
                <a:lnTo>
                  <a:pt x="550413" y="2857957"/>
                </a:lnTo>
                <a:lnTo>
                  <a:pt x="553515" y="2849865"/>
                </a:lnTo>
                <a:lnTo>
                  <a:pt x="549469" y="2836512"/>
                </a:lnTo>
                <a:lnTo>
                  <a:pt x="551492" y="2828285"/>
                </a:lnTo>
                <a:lnTo>
                  <a:pt x="551492" y="2818034"/>
                </a:lnTo>
                <a:lnTo>
                  <a:pt x="553515" y="2809807"/>
                </a:lnTo>
                <a:lnTo>
                  <a:pt x="551492" y="2801714"/>
                </a:lnTo>
                <a:lnTo>
                  <a:pt x="551492" y="2799691"/>
                </a:lnTo>
                <a:lnTo>
                  <a:pt x="552436" y="2798612"/>
                </a:lnTo>
                <a:lnTo>
                  <a:pt x="549469" y="2793487"/>
                </a:lnTo>
                <a:lnTo>
                  <a:pt x="549469" y="2791464"/>
                </a:lnTo>
                <a:lnTo>
                  <a:pt x="551492" y="2788362"/>
                </a:lnTo>
                <a:lnTo>
                  <a:pt x="551492" y="2785259"/>
                </a:lnTo>
                <a:lnTo>
                  <a:pt x="549469" y="2782157"/>
                </a:lnTo>
                <a:lnTo>
                  <a:pt x="552436" y="2763814"/>
                </a:lnTo>
                <a:cubicBezTo>
                  <a:pt x="546321" y="2763814"/>
                  <a:pt x="543264" y="2761072"/>
                  <a:pt x="543264" y="2755587"/>
                </a:cubicBezTo>
                <a:lnTo>
                  <a:pt x="543264" y="2752485"/>
                </a:lnTo>
                <a:cubicBezTo>
                  <a:pt x="543264" y="2750776"/>
                  <a:pt x="546007" y="2749068"/>
                  <a:pt x="551492" y="2747359"/>
                </a:cubicBezTo>
                <a:lnTo>
                  <a:pt x="551492" y="2746415"/>
                </a:lnTo>
                <a:cubicBezTo>
                  <a:pt x="559494" y="2746415"/>
                  <a:pt x="568351" y="2749473"/>
                  <a:pt x="578062" y="2755587"/>
                </a:cubicBezTo>
                <a:lnTo>
                  <a:pt x="581164" y="2752485"/>
                </a:lnTo>
                <a:lnTo>
                  <a:pt x="583187" y="2752485"/>
                </a:lnTo>
                <a:cubicBezTo>
                  <a:pt x="588852" y="2758509"/>
                  <a:pt x="595686" y="2762286"/>
                  <a:pt x="603689" y="2763814"/>
                </a:cubicBezTo>
                <a:cubicBezTo>
                  <a:pt x="607285" y="2761746"/>
                  <a:pt x="610702" y="2760712"/>
                  <a:pt x="613939" y="2760712"/>
                </a:cubicBezTo>
                <a:lnTo>
                  <a:pt x="622166" y="2760712"/>
                </a:lnTo>
                <a:cubicBezTo>
                  <a:pt x="626392" y="2760712"/>
                  <a:pt x="631519" y="2762780"/>
                  <a:pt x="637542" y="2766916"/>
                </a:cubicBezTo>
                <a:lnTo>
                  <a:pt x="639565" y="2766916"/>
                </a:lnTo>
                <a:lnTo>
                  <a:pt x="642668" y="2764758"/>
                </a:lnTo>
                <a:lnTo>
                  <a:pt x="643612" y="2764758"/>
                </a:lnTo>
                <a:lnTo>
                  <a:pt x="646714" y="2766916"/>
                </a:lnTo>
                <a:lnTo>
                  <a:pt x="647793" y="2766916"/>
                </a:lnTo>
                <a:cubicBezTo>
                  <a:pt x="647793" y="2762780"/>
                  <a:pt x="656335" y="2760712"/>
                  <a:pt x="673419" y="2760712"/>
                </a:cubicBezTo>
                <a:lnTo>
                  <a:pt x="685693" y="2760712"/>
                </a:lnTo>
                <a:lnTo>
                  <a:pt x="692841" y="2753564"/>
                </a:lnTo>
                <a:lnTo>
                  <a:pt x="693785" y="2753564"/>
                </a:lnTo>
                <a:lnTo>
                  <a:pt x="693785" y="2755587"/>
                </a:lnTo>
                <a:lnTo>
                  <a:pt x="694864" y="2755587"/>
                </a:lnTo>
                <a:cubicBezTo>
                  <a:pt x="694864" y="2750102"/>
                  <a:pt x="695539" y="2747359"/>
                  <a:pt x="696887" y="2747359"/>
                </a:cubicBezTo>
                <a:lnTo>
                  <a:pt x="697966" y="2747359"/>
                </a:lnTo>
                <a:lnTo>
                  <a:pt x="698911" y="2748438"/>
                </a:lnTo>
                <a:lnTo>
                  <a:pt x="699990" y="2748438"/>
                </a:lnTo>
                <a:cubicBezTo>
                  <a:pt x="699990" y="2747359"/>
                  <a:pt x="702732" y="2745966"/>
                  <a:pt x="708217" y="2744257"/>
                </a:cubicBezTo>
                <a:close/>
                <a:moveTo>
                  <a:pt x="3577390" y="2743718"/>
                </a:moveTo>
                <a:lnTo>
                  <a:pt x="3580627" y="2743718"/>
                </a:lnTo>
                <a:cubicBezTo>
                  <a:pt x="3592136" y="2745696"/>
                  <a:pt x="3597891" y="2748933"/>
                  <a:pt x="3597891" y="2753429"/>
                </a:cubicBezTo>
                <a:lnTo>
                  <a:pt x="3603286" y="2754508"/>
                </a:lnTo>
                <a:lnTo>
                  <a:pt x="3604365" y="2754508"/>
                </a:lnTo>
                <a:lnTo>
                  <a:pt x="3607602" y="2752350"/>
                </a:lnTo>
                <a:lnTo>
                  <a:pt x="3609760" y="2752350"/>
                </a:lnTo>
                <a:lnTo>
                  <a:pt x="3614076" y="2755587"/>
                </a:lnTo>
                <a:lnTo>
                  <a:pt x="3630396" y="2755587"/>
                </a:lnTo>
                <a:cubicBezTo>
                  <a:pt x="3637949" y="2759723"/>
                  <a:pt x="3642265" y="2762960"/>
                  <a:pt x="3643344" y="2765298"/>
                </a:cubicBezTo>
                <a:lnTo>
                  <a:pt x="3643344" y="2766377"/>
                </a:lnTo>
                <a:cubicBezTo>
                  <a:pt x="3634712" y="2777077"/>
                  <a:pt x="3630396" y="2783236"/>
                  <a:pt x="3630396" y="2784855"/>
                </a:cubicBezTo>
                <a:lnTo>
                  <a:pt x="3633633" y="2787013"/>
                </a:lnTo>
                <a:lnTo>
                  <a:pt x="3635791" y="2787013"/>
                </a:lnTo>
                <a:lnTo>
                  <a:pt x="3642265" y="2781618"/>
                </a:lnTo>
                <a:cubicBezTo>
                  <a:pt x="3649279" y="2781618"/>
                  <a:pt x="3654674" y="2783416"/>
                  <a:pt x="3658450" y="2787013"/>
                </a:cubicBezTo>
                <a:lnTo>
                  <a:pt x="3673556" y="2785934"/>
                </a:lnTo>
                <a:lnTo>
                  <a:pt x="3681109" y="2787013"/>
                </a:lnTo>
                <a:cubicBezTo>
                  <a:pt x="3681109" y="2783416"/>
                  <a:pt x="3686549" y="2781618"/>
                  <a:pt x="3697429" y="2781618"/>
                </a:cubicBezTo>
                <a:cubicBezTo>
                  <a:pt x="3711096" y="2781618"/>
                  <a:pt x="3720807" y="2783416"/>
                  <a:pt x="3726562" y="2787013"/>
                </a:cubicBezTo>
                <a:lnTo>
                  <a:pt x="3727641" y="2785934"/>
                </a:lnTo>
                <a:lnTo>
                  <a:pt x="3729799" y="2785934"/>
                </a:lnTo>
                <a:cubicBezTo>
                  <a:pt x="3731238" y="2785934"/>
                  <a:pt x="3731957" y="2787013"/>
                  <a:pt x="3731957" y="2789171"/>
                </a:cubicBezTo>
                <a:lnTo>
                  <a:pt x="3733036" y="2790250"/>
                </a:lnTo>
                <a:lnTo>
                  <a:pt x="3737352" y="2790250"/>
                </a:lnTo>
                <a:lnTo>
                  <a:pt x="3737352" y="2789171"/>
                </a:lnTo>
                <a:cubicBezTo>
                  <a:pt x="3734834" y="2789171"/>
                  <a:pt x="3731957" y="2787373"/>
                  <a:pt x="3728720" y="2783776"/>
                </a:cubicBezTo>
                <a:lnTo>
                  <a:pt x="3727641" y="2784855"/>
                </a:lnTo>
                <a:lnTo>
                  <a:pt x="3726562" y="2783776"/>
                </a:lnTo>
                <a:lnTo>
                  <a:pt x="3726562" y="2781618"/>
                </a:lnTo>
                <a:lnTo>
                  <a:pt x="3742747" y="2767456"/>
                </a:lnTo>
                <a:lnTo>
                  <a:pt x="3744905" y="2767456"/>
                </a:lnTo>
                <a:cubicBezTo>
                  <a:pt x="3749041" y="2772311"/>
                  <a:pt x="3755920" y="2778111"/>
                  <a:pt x="3765541" y="2784855"/>
                </a:cubicBezTo>
                <a:lnTo>
                  <a:pt x="3766620" y="2785934"/>
                </a:lnTo>
                <a:lnTo>
                  <a:pt x="3766620" y="2787013"/>
                </a:lnTo>
                <a:lnTo>
                  <a:pt x="3765541" y="2790250"/>
                </a:lnTo>
                <a:lnTo>
                  <a:pt x="3766620" y="2790250"/>
                </a:lnTo>
                <a:cubicBezTo>
                  <a:pt x="3773813" y="2790250"/>
                  <a:pt x="3777410" y="2792768"/>
                  <a:pt x="3777410" y="2797803"/>
                </a:cubicBezTo>
                <a:cubicBezTo>
                  <a:pt x="3775971" y="2797803"/>
                  <a:pt x="3774892" y="2801400"/>
                  <a:pt x="3774173" y="2808593"/>
                </a:cubicBezTo>
                <a:lnTo>
                  <a:pt x="3764462" y="2811830"/>
                </a:lnTo>
                <a:lnTo>
                  <a:pt x="3765541" y="2821541"/>
                </a:lnTo>
                <a:cubicBezTo>
                  <a:pt x="3761944" y="2822800"/>
                  <a:pt x="3760146" y="2825677"/>
                  <a:pt x="3760146" y="2830173"/>
                </a:cubicBezTo>
                <a:lnTo>
                  <a:pt x="3760146" y="2831252"/>
                </a:lnTo>
                <a:cubicBezTo>
                  <a:pt x="3765181" y="2831252"/>
                  <a:pt x="3767699" y="2834129"/>
                  <a:pt x="3767699" y="2839884"/>
                </a:cubicBezTo>
                <a:lnTo>
                  <a:pt x="3767699" y="2840963"/>
                </a:lnTo>
                <a:lnTo>
                  <a:pt x="3765541" y="2843256"/>
                </a:lnTo>
                <a:lnTo>
                  <a:pt x="3764462" y="2843256"/>
                </a:lnTo>
                <a:cubicBezTo>
                  <a:pt x="3764462" y="2841728"/>
                  <a:pt x="3763023" y="2840963"/>
                  <a:pt x="3760146" y="2840963"/>
                </a:cubicBezTo>
                <a:cubicBezTo>
                  <a:pt x="3760146" y="2839345"/>
                  <a:pt x="3757224" y="2836827"/>
                  <a:pt x="3751379" y="2833410"/>
                </a:cubicBezTo>
                <a:lnTo>
                  <a:pt x="3751379" y="2834489"/>
                </a:lnTo>
                <a:cubicBezTo>
                  <a:pt x="3752998" y="2838805"/>
                  <a:pt x="3755920" y="2840963"/>
                  <a:pt x="3760146" y="2840963"/>
                </a:cubicBezTo>
                <a:lnTo>
                  <a:pt x="3761225" y="2844335"/>
                </a:lnTo>
                <a:lnTo>
                  <a:pt x="3762304" y="2843256"/>
                </a:lnTo>
                <a:lnTo>
                  <a:pt x="3763383" y="2843256"/>
                </a:lnTo>
                <a:cubicBezTo>
                  <a:pt x="3765541" y="2843975"/>
                  <a:pt x="3766620" y="2846133"/>
                  <a:pt x="3766620" y="2849730"/>
                </a:cubicBezTo>
                <a:lnTo>
                  <a:pt x="3766620" y="2854046"/>
                </a:lnTo>
                <a:cubicBezTo>
                  <a:pt x="3766620" y="2855485"/>
                  <a:pt x="3764462" y="2856564"/>
                  <a:pt x="3760146" y="2857283"/>
                </a:cubicBezTo>
                <a:lnTo>
                  <a:pt x="3760146" y="2858362"/>
                </a:lnTo>
                <a:lnTo>
                  <a:pt x="3761225" y="2858362"/>
                </a:lnTo>
                <a:lnTo>
                  <a:pt x="3764462" y="2857283"/>
                </a:lnTo>
                <a:lnTo>
                  <a:pt x="3766620" y="2860520"/>
                </a:lnTo>
                <a:lnTo>
                  <a:pt x="3766620" y="2861599"/>
                </a:lnTo>
                <a:lnTo>
                  <a:pt x="3765541" y="2862678"/>
                </a:lnTo>
                <a:lnTo>
                  <a:pt x="3766620" y="2863757"/>
                </a:lnTo>
                <a:lnTo>
                  <a:pt x="3765541" y="2869152"/>
                </a:lnTo>
                <a:lnTo>
                  <a:pt x="3767699" y="2879942"/>
                </a:lnTo>
                <a:cubicBezTo>
                  <a:pt x="3767699" y="2886776"/>
                  <a:pt x="3766260" y="2894329"/>
                  <a:pt x="3763383" y="2902601"/>
                </a:cubicBezTo>
                <a:cubicBezTo>
                  <a:pt x="3765361" y="2902601"/>
                  <a:pt x="3767160" y="2906962"/>
                  <a:pt x="3768778" y="2915684"/>
                </a:cubicBezTo>
                <a:cubicBezTo>
                  <a:pt x="3766440" y="2921439"/>
                  <a:pt x="3762844" y="2925035"/>
                  <a:pt x="3757988" y="2926474"/>
                </a:cubicBezTo>
                <a:lnTo>
                  <a:pt x="3759067" y="2931869"/>
                </a:lnTo>
                <a:cubicBezTo>
                  <a:pt x="3759067" y="2939063"/>
                  <a:pt x="3751829" y="2945896"/>
                  <a:pt x="3737352" y="2952370"/>
                </a:cubicBezTo>
                <a:lnTo>
                  <a:pt x="3733036" y="2957765"/>
                </a:lnTo>
                <a:lnTo>
                  <a:pt x="3736273" y="2962081"/>
                </a:lnTo>
                <a:lnTo>
                  <a:pt x="3748142" y="2961002"/>
                </a:lnTo>
                <a:cubicBezTo>
                  <a:pt x="3748142" y="2958125"/>
                  <a:pt x="3754661" y="2952011"/>
                  <a:pt x="3767699" y="2942659"/>
                </a:cubicBezTo>
                <a:lnTo>
                  <a:pt x="3766620" y="2936185"/>
                </a:lnTo>
                <a:lnTo>
                  <a:pt x="3774173" y="2917842"/>
                </a:lnTo>
                <a:lnTo>
                  <a:pt x="3775252" y="2916763"/>
                </a:lnTo>
                <a:lnTo>
                  <a:pt x="3777410" y="2916763"/>
                </a:lnTo>
                <a:lnTo>
                  <a:pt x="3779568" y="2918921"/>
                </a:lnTo>
                <a:lnTo>
                  <a:pt x="3778489" y="2929711"/>
                </a:lnTo>
                <a:cubicBezTo>
                  <a:pt x="3780647" y="2930431"/>
                  <a:pt x="3781726" y="2932589"/>
                  <a:pt x="3781726" y="2936185"/>
                </a:cubicBezTo>
                <a:lnTo>
                  <a:pt x="3781726" y="2949133"/>
                </a:lnTo>
                <a:cubicBezTo>
                  <a:pt x="3788920" y="2954528"/>
                  <a:pt x="3792516" y="2961002"/>
                  <a:pt x="3792516" y="2968555"/>
                </a:cubicBezTo>
                <a:cubicBezTo>
                  <a:pt x="3792516" y="2974400"/>
                  <a:pt x="3790358" y="2978761"/>
                  <a:pt x="3786042" y="2981638"/>
                </a:cubicBezTo>
                <a:cubicBezTo>
                  <a:pt x="3786042" y="2989371"/>
                  <a:pt x="3782445" y="2994407"/>
                  <a:pt x="3775252" y="2996744"/>
                </a:cubicBezTo>
                <a:cubicBezTo>
                  <a:pt x="3775252" y="3001060"/>
                  <a:pt x="3764417" y="3003218"/>
                  <a:pt x="3742747" y="3003218"/>
                </a:cubicBezTo>
                <a:lnTo>
                  <a:pt x="3722246" y="3003218"/>
                </a:lnTo>
                <a:cubicBezTo>
                  <a:pt x="3721167" y="3003218"/>
                  <a:pt x="3720088" y="3001780"/>
                  <a:pt x="3719009" y="2998902"/>
                </a:cubicBezTo>
                <a:lnTo>
                  <a:pt x="3716851" y="2998902"/>
                </a:lnTo>
                <a:lnTo>
                  <a:pt x="3708219" y="3003218"/>
                </a:lnTo>
                <a:lnTo>
                  <a:pt x="3702824" y="3003218"/>
                </a:lnTo>
                <a:lnTo>
                  <a:pt x="3694192" y="3001060"/>
                </a:lnTo>
                <a:lnTo>
                  <a:pt x="3682188" y="3001060"/>
                </a:lnTo>
                <a:lnTo>
                  <a:pt x="3676793" y="2997823"/>
                </a:lnTo>
                <a:cubicBezTo>
                  <a:pt x="3676793" y="3001600"/>
                  <a:pt x="3668520" y="3003758"/>
                  <a:pt x="3651976" y="3004297"/>
                </a:cubicBezTo>
                <a:lnTo>
                  <a:pt x="3645502" y="3002139"/>
                </a:lnTo>
                <a:lnTo>
                  <a:pt x="3639028" y="3005376"/>
                </a:lnTo>
                <a:lnTo>
                  <a:pt x="3634712" y="3003218"/>
                </a:lnTo>
                <a:lnTo>
                  <a:pt x="3603286" y="3005376"/>
                </a:lnTo>
                <a:lnTo>
                  <a:pt x="3576311" y="2988112"/>
                </a:lnTo>
                <a:lnTo>
                  <a:pt x="3576311" y="2983796"/>
                </a:lnTo>
                <a:lnTo>
                  <a:pt x="3578469" y="2980559"/>
                </a:lnTo>
                <a:cubicBezTo>
                  <a:pt x="3575591" y="2980559"/>
                  <a:pt x="3574153" y="2979480"/>
                  <a:pt x="3574153" y="2977322"/>
                </a:cubicBezTo>
                <a:lnTo>
                  <a:pt x="3577390" y="2971792"/>
                </a:lnTo>
                <a:cubicBezTo>
                  <a:pt x="3573074" y="2971253"/>
                  <a:pt x="3570916" y="2969814"/>
                  <a:pt x="3570916" y="2967476"/>
                </a:cubicBezTo>
                <a:lnTo>
                  <a:pt x="3571995" y="2957765"/>
                </a:lnTo>
                <a:lnTo>
                  <a:pt x="3570916" y="2938343"/>
                </a:lnTo>
                <a:lnTo>
                  <a:pt x="3570916" y="2931869"/>
                </a:lnTo>
                <a:lnTo>
                  <a:pt x="3571995" y="2916763"/>
                </a:lnTo>
                <a:lnTo>
                  <a:pt x="3570916" y="2911368"/>
                </a:lnTo>
                <a:cubicBezTo>
                  <a:pt x="3572354" y="2909750"/>
                  <a:pt x="3573074" y="2905748"/>
                  <a:pt x="3573074" y="2899364"/>
                </a:cubicBezTo>
                <a:lnTo>
                  <a:pt x="3574153" y="2899364"/>
                </a:lnTo>
                <a:cubicBezTo>
                  <a:pt x="3572175" y="2884258"/>
                  <a:pt x="3570017" y="2876705"/>
                  <a:pt x="3567679" y="2876705"/>
                </a:cubicBezTo>
                <a:cubicBezTo>
                  <a:pt x="3547627" y="2892531"/>
                  <a:pt x="3534994" y="2900443"/>
                  <a:pt x="3529779" y="2900443"/>
                </a:cubicBezTo>
                <a:lnTo>
                  <a:pt x="3527621" y="2898285"/>
                </a:lnTo>
                <a:lnTo>
                  <a:pt x="3533016" y="2893969"/>
                </a:lnTo>
                <a:cubicBezTo>
                  <a:pt x="3533016" y="2888214"/>
                  <a:pt x="3535893" y="2880661"/>
                  <a:pt x="3541648" y="2871310"/>
                </a:cubicBezTo>
                <a:lnTo>
                  <a:pt x="3542727" y="2866994"/>
                </a:lnTo>
                <a:lnTo>
                  <a:pt x="3541648" y="2862678"/>
                </a:lnTo>
                <a:cubicBezTo>
                  <a:pt x="3548841" y="2859621"/>
                  <a:pt x="3552438" y="2854945"/>
                  <a:pt x="3552438" y="2848651"/>
                </a:cubicBezTo>
                <a:lnTo>
                  <a:pt x="3573074" y="2791329"/>
                </a:lnTo>
                <a:lnTo>
                  <a:pt x="3581706" y="2791329"/>
                </a:lnTo>
                <a:lnTo>
                  <a:pt x="3581706" y="2789171"/>
                </a:lnTo>
                <a:cubicBezTo>
                  <a:pt x="3577390" y="2789171"/>
                  <a:pt x="3575232" y="2788092"/>
                  <a:pt x="3575232" y="2785934"/>
                </a:cubicBezTo>
                <a:cubicBezTo>
                  <a:pt x="3578828" y="2772177"/>
                  <a:pt x="3580627" y="2762421"/>
                  <a:pt x="3580627" y="2756666"/>
                </a:cubicBezTo>
                <a:lnTo>
                  <a:pt x="3575232" y="2749113"/>
                </a:lnTo>
                <a:lnTo>
                  <a:pt x="3575232" y="2745876"/>
                </a:lnTo>
                <a:close/>
                <a:moveTo>
                  <a:pt x="1200634" y="2740885"/>
                </a:moveTo>
                <a:cubicBezTo>
                  <a:pt x="1204411" y="2740885"/>
                  <a:pt x="1216191" y="2744797"/>
                  <a:pt x="1235972" y="2752620"/>
                </a:cubicBezTo>
                <a:cubicBezTo>
                  <a:pt x="1248111" y="2756576"/>
                  <a:pt x="1254180" y="2759813"/>
                  <a:pt x="1254180" y="2762331"/>
                </a:cubicBezTo>
                <a:lnTo>
                  <a:pt x="1254180" y="2765568"/>
                </a:lnTo>
                <a:lnTo>
                  <a:pt x="1252023" y="2767726"/>
                </a:lnTo>
                <a:lnTo>
                  <a:pt x="1245683" y="2766647"/>
                </a:lnTo>
                <a:cubicBezTo>
                  <a:pt x="1225632" y="2777526"/>
                  <a:pt x="1212413" y="2787507"/>
                  <a:pt x="1206030" y="2796589"/>
                </a:cubicBezTo>
                <a:cubicBezTo>
                  <a:pt x="1200275" y="2799826"/>
                  <a:pt x="1197398" y="2803423"/>
                  <a:pt x="1197398" y="2807379"/>
                </a:cubicBezTo>
                <a:lnTo>
                  <a:pt x="1198476" y="2808458"/>
                </a:lnTo>
                <a:lnTo>
                  <a:pt x="1199555" y="2808458"/>
                </a:lnTo>
                <a:lnTo>
                  <a:pt x="1206030" y="2806300"/>
                </a:lnTo>
                <a:lnTo>
                  <a:pt x="1209267" y="2806300"/>
                </a:lnTo>
                <a:lnTo>
                  <a:pt x="1211291" y="2808458"/>
                </a:lnTo>
                <a:cubicBezTo>
                  <a:pt x="1209942" y="2811605"/>
                  <a:pt x="1208547" y="2813358"/>
                  <a:pt x="1207109" y="2813718"/>
                </a:cubicBezTo>
                <a:lnTo>
                  <a:pt x="1197398" y="2813718"/>
                </a:lnTo>
                <a:lnTo>
                  <a:pt x="1185664" y="2815876"/>
                </a:lnTo>
                <a:lnTo>
                  <a:pt x="1173794" y="2811560"/>
                </a:lnTo>
                <a:lnTo>
                  <a:pt x="1163139" y="2815876"/>
                </a:lnTo>
                <a:lnTo>
                  <a:pt x="1156665" y="2813718"/>
                </a:lnTo>
                <a:lnTo>
                  <a:pt x="1148169" y="2816955"/>
                </a:lnTo>
                <a:lnTo>
                  <a:pt x="1131984" y="2815876"/>
                </a:lnTo>
                <a:lnTo>
                  <a:pt x="1129826" y="2818034"/>
                </a:lnTo>
                <a:lnTo>
                  <a:pt x="1128746" y="2818034"/>
                </a:lnTo>
                <a:cubicBezTo>
                  <a:pt x="1126319" y="2818034"/>
                  <a:pt x="1123487" y="2816595"/>
                  <a:pt x="1120250" y="2813718"/>
                </a:cubicBezTo>
                <a:lnTo>
                  <a:pt x="1110538" y="2814797"/>
                </a:lnTo>
                <a:lnTo>
                  <a:pt x="1110538" y="2810616"/>
                </a:lnTo>
                <a:lnTo>
                  <a:pt x="1114853" y="2806300"/>
                </a:lnTo>
                <a:lnTo>
                  <a:pt x="1117013" y="2806300"/>
                </a:lnTo>
                <a:lnTo>
                  <a:pt x="1126724" y="2808458"/>
                </a:lnTo>
                <a:lnTo>
                  <a:pt x="1134141" y="2807379"/>
                </a:lnTo>
                <a:lnTo>
                  <a:pt x="1139536" y="2811560"/>
                </a:lnTo>
                <a:cubicBezTo>
                  <a:pt x="1142054" y="2808053"/>
                  <a:pt x="1145605" y="2806300"/>
                  <a:pt x="1150191" y="2806300"/>
                </a:cubicBezTo>
                <a:lnTo>
                  <a:pt x="1153429" y="2806300"/>
                </a:lnTo>
                <a:lnTo>
                  <a:pt x="1165297" y="2807379"/>
                </a:lnTo>
                <a:lnTo>
                  <a:pt x="1171636" y="2805221"/>
                </a:lnTo>
                <a:lnTo>
                  <a:pt x="1174873" y="2806300"/>
                </a:lnTo>
                <a:lnTo>
                  <a:pt x="1174873" y="2805221"/>
                </a:lnTo>
                <a:cubicBezTo>
                  <a:pt x="1174873" y="2800186"/>
                  <a:pt x="1176672" y="2797668"/>
                  <a:pt x="1180269" y="2797668"/>
                </a:cubicBezTo>
                <a:lnTo>
                  <a:pt x="1179189" y="2796589"/>
                </a:lnTo>
                <a:lnTo>
                  <a:pt x="1179189" y="2795510"/>
                </a:lnTo>
                <a:cubicBezTo>
                  <a:pt x="1181168" y="2784630"/>
                  <a:pt x="1185798" y="2771052"/>
                  <a:pt x="1193082" y="2754778"/>
                </a:cubicBezTo>
                <a:lnTo>
                  <a:pt x="1187821" y="2747359"/>
                </a:lnTo>
                <a:lnTo>
                  <a:pt x="1187821" y="2745201"/>
                </a:lnTo>
                <a:cubicBezTo>
                  <a:pt x="1187821" y="2742684"/>
                  <a:pt x="1192092" y="2741245"/>
                  <a:pt x="1200634" y="2740885"/>
                </a:cubicBezTo>
                <a:close/>
                <a:moveTo>
                  <a:pt x="3091448" y="2740211"/>
                </a:moveTo>
                <a:cubicBezTo>
                  <a:pt x="3105025" y="2740211"/>
                  <a:pt x="3111814" y="2742009"/>
                  <a:pt x="3111814" y="2745606"/>
                </a:cubicBezTo>
                <a:lnTo>
                  <a:pt x="3117209" y="2744527"/>
                </a:lnTo>
                <a:cubicBezTo>
                  <a:pt x="3134383" y="2745786"/>
                  <a:pt x="3142970" y="2748618"/>
                  <a:pt x="3142970" y="2753024"/>
                </a:cubicBezTo>
                <a:lnTo>
                  <a:pt x="3146207" y="2754103"/>
                </a:lnTo>
                <a:lnTo>
                  <a:pt x="3155918" y="2751945"/>
                </a:lnTo>
                <a:cubicBezTo>
                  <a:pt x="3157267" y="2753744"/>
                  <a:pt x="3158300" y="2757295"/>
                  <a:pt x="3159020" y="2762600"/>
                </a:cubicBezTo>
                <a:cubicBezTo>
                  <a:pt x="3158300" y="2767636"/>
                  <a:pt x="3154389" y="2770153"/>
                  <a:pt x="3147286" y="2770153"/>
                </a:cubicBezTo>
                <a:lnTo>
                  <a:pt x="3145128" y="2770153"/>
                </a:lnTo>
                <a:lnTo>
                  <a:pt x="3144049" y="2775548"/>
                </a:lnTo>
                <a:lnTo>
                  <a:pt x="3146207" y="2777572"/>
                </a:lnTo>
                <a:lnTo>
                  <a:pt x="3152681" y="2776627"/>
                </a:lnTo>
                <a:cubicBezTo>
                  <a:pt x="3155109" y="2779415"/>
                  <a:pt x="3157581" y="2780809"/>
                  <a:pt x="3160099" y="2780809"/>
                </a:cubicBezTo>
                <a:lnTo>
                  <a:pt x="3161178" y="2780809"/>
                </a:lnTo>
                <a:lnTo>
                  <a:pt x="3166573" y="2775548"/>
                </a:lnTo>
                <a:lnTo>
                  <a:pt x="3175205" y="2775548"/>
                </a:lnTo>
                <a:lnTo>
                  <a:pt x="3183702" y="2777572"/>
                </a:lnTo>
                <a:lnTo>
                  <a:pt x="3190176" y="2775548"/>
                </a:lnTo>
                <a:lnTo>
                  <a:pt x="3206227" y="2777572"/>
                </a:lnTo>
                <a:lnTo>
                  <a:pt x="3218096" y="2777572"/>
                </a:lnTo>
                <a:lnTo>
                  <a:pt x="3225649" y="2778651"/>
                </a:lnTo>
                <a:lnTo>
                  <a:pt x="3238462" y="2762600"/>
                </a:lnTo>
                <a:cubicBezTo>
                  <a:pt x="3238462" y="2759813"/>
                  <a:pt x="3239181" y="2758419"/>
                  <a:pt x="3240620" y="2758419"/>
                </a:cubicBezTo>
                <a:lnTo>
                  <a:pt x="3241699" y="2758419"/>
                </a:lnTo>
                <a:lnTo>
                  <a:pt x="3247094" y="2759498"/>
                </a:lnTo>
                <a:lnTo>
                  <a:pt x="3248173" y="2758419"/>
                </a:lnTo>
                <a:lnTo>
                  <a:pt x="3248173" y="2755182"/>
                </a:lnTo>
                <a:cubicBezTo>
                  <a:pt x="3246015" y="2755182"/>
                  <a:pt x="3244936" y="2754463"/>
                  <a:pt x="3244936" y="2753024"/>
                </a:cubicBezTo>
                <a:lnTo>
                  <a:pt x="3244936" y="2750866"/>
                </a:lnTo>
                <a:lnTo>
                  <a:pt x="3248173" y="2747629"/>
                </a:lnTo>
                <a:lnTo>
                  <a:pt x="3249252" y="2747629"/>
                </a:lnTo>
                <a:cubicBezTo>
                  <a:pt x="3254736" y="2753024"/>
                  <a:pt x="3262964" y="2758734"/>
                  <a:pt x="3273934" y="2764758"/>
                </a:cubicBezTo>
                <a:cubicBezTo>
                  <a:pt x="3274474" y="2767456"/>
                  <a:pt x="3277306" y="2769974"/>
                  <a:pt x="3282431" y="2772311"/>
                </a:cubicBezTo>
                <a:lnTo>
                  <a:pt x="3283510" y="2773390"/>
                </a:lnTo>
                <a:lnTo>
                  <a:pt x="3283510" y="2782967"/>
                </a:lnTo>
                <a:cubicBezTo>
                  <a:pt x="3280633" y="2788002"/>
                  <a:pt x="3272405" y="2790520"/>
                  <a:pt x="3258828" y="2790520"/>
                </a:cubicBezTo>
                <a:lnTo>
                  <a:pt x="3257749" y="2790520"/>
                </a:lnTo>
                <a:cubicBezTo>
                  <a:pt x="3252624" y="2790520"/>
                  <a:pt x="3249791" y="2789441"/>
                  <a:pt x="3249252" y="2787283"/>
                </a:cubicBezTo>
                <a:cubicBezTo>
                  <a:pt x="3208250" y="2788182"/>
                  <a:pt x="3183927" y="2789621"/>
                  <a:pt x="3176284" y="2791599"/>
                </a:cubicBezTo>
                <a:lnTo>
                  <a:pt x="3165494" y="2787283"/>
                </a:lnTo>
                <a:lnTo>
                  <a:pt x="3163336" y="2789441"/>
                </a:lnTo>
                <a:lnTo>
                  <a:pt x="3157941" y="2789441"/>
                </a:lnTo>
                <a:lnTo>
                  <a:pt x="3154839" y="2787283"/>
                </a:lnTo>
                <a:lnTo>
                  <a:pt x="3150523" y="2787283"/>
                </a:lnTo>
                <a:lnTo>
                  <a:pt x="3139733" y="2791599"/>
                </a:lnTo>
                <a:cubicBezTo>
                  <a:pt x="3131190" y="2800680"/>
                  <a:pt x="3126920" y="2807784"/>
                  <a:pt x="3126920" y="2812909"/>
                </a:cubicBezTo>
                <a:lnTo>
                  <a:pt x="3126920" y="2815067"/>
                </a:lnTo>
                <a:lnTo>
                  <a:pt x="3130157" y="2818304"/>
                </a:lnTo>
                <a:lnTo>
                  <a:pt x="3136496" y="2818304"/>
                </a:lnTo>
                <a:cubicBezTo>
                  <a:pt x="3136496" y="2816146"/>
                  <a:pt x="3137215" y="2815067"/>
                  <a:pt x="3138654" y="2815067"/>
                </a:cubicBezTo>
                <a:lnTo>
                  <a:pt x="3139733" y="2815067"/>
                </a:lnTo>
                <a:lnTo>
                  <a:pt x="3144049" y="2816146"/>
                </a:lnTo>
                <a:lnTo>
                  <a:pt x="3145128" y="2815067"/>
                </a:lnTo>
                <a:lnTo>
                  <a:pt x="3146207" y="2815067"/>
                </a:lnTo>
                <a:cubicBezTo>
                  <a:pt x="3148724" y="2817225"/>
                  <a:pt x="3155873" y="2818664"/>
                  <a:pt x="3167652" y="2819383"/>
                </a:cubicBezTo>
                <a:lnTo>
                  <a:pt x="3173047" y="2818304"/>
                </a:lnTo>
                <a:lnTo>
                  <a:pt x="3188018" y="2818304"/>
                </a:lnTo>
                <a:cubicBezTo>
                  <a:pt x="3196291" y="2815966"/>
                  <a:pt x="3202000" y="2811695"/>
                  <a:pt x="3205148" y="2805491"/>
                </a:cubicBezTo>
                <a:lnTo>
                  <a:pt x="3217017" y="2797938"/>
                </a:lnTo>
                <a:cubicBezTo>
                  <a:pt x="3220973" y="2801894"/>
                  <a:pt x="3226323" y="2805086"/>
                  <a:pt x="3233067" y="2807514"/>
                </a:cubicBezTo>
                <a:lnTo>
                  <a:pt x="3267460" y="2833275"/>
                </a:lnTo>
                <a:lnTo>
                  <a:pt x="3267460" y="2837456"/>
                </a:lnTo>
                <a:lnTo>
                  <a:pt x="3246015" y="2848246"/>
                </a:lnTo>
                <a:lnTo>
                  <a:pt x="3241699" y="2847167"/>
                </a:lnTo>
                <a:lnTo>
                  <a:pt x="3240620" y="2847167"/>
                </a:lnTo>
                <a:lnTo>
                  <a:pt x="3240620" y="2848246"/>
                </a:lnTo>
                <a:cubicBezTo>
                  <a:pt x="3242778" y="2848246"/>
                  <a:pt x="3243857" y="2848966"/>
                  <a:pt x="3243857" y="2850404"/>
                </a:cubicBezTo>
                <a:lnTo>
                  <a:pt x="3239541" y="2852427"/>
                </a:lnTo>
                <a:lnTo>
                  <a:pt x="3228886" y="2851348"/>
                </a:lnTo>
                <a:lnTo>
                  <a:pt x="3228886" y="2856743"/>
                </a:lnTo>
                <a:lnTo>
                  <a:pt x="3219175" y="2866320"/>
                </a:lnTo>
                <a:cubicBezTo>
                  <a:pt x="3222052" y="2866679"/>
                  <a:pt x="3223491" y="2867758"/>
                  <a:pt x="3223491" y="2869557"/>
                </a:cubicBezTo>
                <a:lnTo>
                  <a:pt x="3223491" y="2872794"/>
                </a:lnTo>
                <a:lnTo>
                  <a:pt x="3218096" y="2878189"/>
                </a:lnTo>
                <a:lnTo>
                  <a:pt x="3223491" y="2892081"/>
                </a:lnTo>
                <a:lnTo>
                  <a:pt x="3224570" y="2893160"/>
                </a:lnTo>
                <a:lnTo>
                  <a:pt x="3225649" y="2893160"/>
                </a:lnTo>
                <a:cubicBezTo>
                  <a:pt x="3232033" y="2892081"/>
                  <a:pt x="3235225" y="2891002"/>
                  <a:pt x="3235225" y="2889923"/>
                </a:cubicBezTo>
                <a:lnTo>
                  <a:pt x="3236304" y="2891002"/>
                </a:lnTo>
                <a:lnTo>
                  <a:pt x="3240620" y="2891002"/>
                </a:lnTo>
                <a:lnTo>
                  <a:pt x="3240620" y="2889923"/>
                </a:lnTo>
                <a:lnTo>
                  <a:pt x="3236304" y="2889923"/>
                </a:lnTo>
                <a:lnTo>
                  <a:pt x="3236304" y="2887765"/>
                </a:lnTo>
                <a:cubicBezTo>
                  <a:pt x="3245295" y="2876345"/>
                  <a:pt x="3250690" y="2870636"/>
                  <a:pt x="3252489" y="2870636"/>
                </a:cubicBezTo>
                <a:cubicBezTo>
                  <a:pt x="3264268" y="2875491"/>
                  <a:pt x="3273170" y="2882280"/>
                  <a:pt x="3279194" y="2891002"/>
                </a:cubicBezTo>
                <a:cubicBezTo>
                  <a:pt x="3282071" y="2891362"/>
                  <a:pt x="3283510" y="2892441"/>
                  <a:pt x="3283510" y="2894239"/>
                </a:cubicBezTo>
                <a:lnTo>
                  <a:pt x="3283510" y="2897341"/>
                </a:lnTo>
                <a:cubicBezTo>
                  <a:pt x="3281712" y="2900938"/>
                  <a:pt x="3278879" y="2902736"/>
                  <a:pt x="3275013" y="2902736"/>
                </a:cubicBezTo>
                <a:cubicBezTo>
                  <a:pt x="3271596" y="2902736"/>
                  <a:pt x="3269079" y="2901657"/>
                  <a:pt x="3267460" y="2899499"/>
                </a:cubicBezTo>
                <a:lnTo>
                  <a:pt x="3246015" y="2904894"/>
                </a:lnTo>
                <a:lnTo>
                  <a:pt x="3238462" y="2899499"/>
                </a:lnTo>
                <a:cubicBezTo>
                  <a:pt x="3226323" y="2901117"/>
                  <a:pt x="3220254" y="2904669"/>
                  <a:pt x="3220254" y="2910154"/>
                </a:cubicBezTo>
                <a:lnTo>
                  <a:pt x="3218096" y="2926204"/>
                </a:lnTo>
                <a:lnTo>
                  <a:pt x="3222412" y="2955068"/>
                </a:lnTo>
                <a:lnTo>
                  <a:pt x="3222412" y="2965858"/>
                </a:lnTo>
                <a:cubicBezTo>
                  <a:pt x="3217017" y="2977097"/>
                  <a:pt x="3211262" y="2983841"/>
                  <a:pt x="3205148" y="2986089"/>
                </a:cubicBezTo>
                <a:lnTo>
                  <a:pt x="3202045" y="2986089"/>
                </a:lnTo>
                <a:cubicBezTo>
                  <a:pt x="3200607" y="2986089"/>
                  <a:pt x="3199887" y="2985055"/>
                  <a:pt x="3199887" y="2982987"/>
                </a:cubicBezTo>
                <a:lnTo>
                  <a:pt x="3198808" y="2981908"/>
                </a:lnTo>
                <a:lnTo>
                  <a:pt x="3197729" y="2981908"/>
                </a:lnTo>
                <a:lnTo>
                  <a:pt x="3197729" y="2982987"/>
                </a:lnTo>
                <a:lnTo>
                  <a:pt x="3200966" y="2987168"/>
                </a:lnTo>
                <a:cubicBezTo>
                  <a:pt x="3198988" y="2990945"/>
                  <a:pt x="3188603" y="2995216"/>
                  <a:pt x="3169810" y="2999981"/>
                </a:cubicBezTo>
                <a:lnTo>
                  <a:pt x="3166573" y="2998902"/>
                </a:lnTo>
                <a:lnTo>
                  <a:pt x="3164415" y="3001060"/>
                </a:lnTo>
                <a:lnTo>
                  <a:pt x="3162257" y="3001060"/>
                </a:lnTo>
                <a:cubicBezTo>
                  <a:pt x="3161358" y="3001060"/>
                  <a:pt x="3159919" y="2997509"/>
                  <a:pt x="3157941" y="2990405"/>
                </a:cubicBezTo>
                <a:cubicBezTo>
                  <a:pt x="3146522" y="2971163"/>
                  <a:pt x="3139013" y="2961542"/>
                  <a:pt x="3135417" y="2961542"/>
                </a:cubicBezTo>
                <a:cubicBezTo>
                  <a:pt x="3128134" y="2961542"/>
                  <a:pt x="3122783" y="2958709"/>
                  <a:pt x="3119367" y="2953045"/>
                </a:cubicBezTo>
                <a:cubicBezTo>
                  <a:pt x="3120266" y="2949448"/>
                  <a:pt x="3121345" y="2947650"/>
                  <a:pt x="3122604" y="2947650"/>
                </a:cubicBezTo>
                <a:lnTo>
                  <a:pt x="3123683" y="2947650"/>
                </a:lnTo>
                <a:lnTo>
                  <a:pt x="3135417" y="2948729"/>
                </a:lnTo>
                <a:lnTo>
                  <a:pt x="3149444" y="2947650"/>
                </a:lnTo>
                <a:lnTo>
                  <a:pt x="3161178" y="2947650"/>
                </a:lnTo>
                <a:lnTo>
                  <a:pt x="3166573" y="2918786"/>
                </a:lnTo>
                <a:lnTo>
                  <a:pt x="3164415" y="2911233"/>
                </a:lnTo>
                <a:lnTo>
                  <a:pt x="3166573" y="2904894"/>
                </a:lnTo>
                <a:lnTo>
                  <a:pt x="3163336" y="2902736"/>
                </a:lnTo>
                <a:lnTo>
                  <a:pt x="3153760" y="2902736"/>
                </a:lnTo>
                <a:lnTo>
                  <a:pt x="3140812" y="2903815"/>
                </a:lnTo>
                <a:lnTo>
                  <a:pt x="3139733" y="2902736"/>
                </a:lnTo>
                <a:lnTo>
                  <a:pt x="3139733" y="2901657"/>
                </a:lnTo>
                <a:lnTo>
                  <a:pt x="3138654" y="2902736"/>
                </a:lnTo>
                <a:lnTo>
                  <a:pt x="3135417" y="2902736"/>
                </a:lnTo>
                <a:cubicBezTo>
                  <a:pt x="3133978" y="2902736"/>
                  <a:pt x="3133259" y="2900938"/>
                  <a:pt x="3133259" y="2897341"/>
                </a:cubicBezTo>
                <a:lnTo>
                  <a:pt x="3132180" y="2897341"/>
                </a:lnTo>
                <a:cubicBezTo>
                  <a:pt x="3132180" y="2900938"/>
                  <a:pt x="3131506" y="2902736"/>
                  <a:pt x="3130157" y="2902736"/>
                </a:cubicBezTo>
                <a:lnTo>
                  <a:pt x="3120446" y="2902736"/>
                </a:lnTo>
                <a:lnTo>
                  <a:pt x="3115051" y="2901657"/>
                </a:lnTo>
                <a:cubicBezTo>
                  <a:pt x="3115051" y="2902736"/>
                  <a:pt x="3113612" y="2903815"/>
                  <a:pt x="3110735" y="2904894"/>
                </a:cubicBezTo>
                <a:lnTo>
                  <a:pt x="3106554" y="2903815"/>
                </a:lnTo>
                <a:cubicBezTo>
                  <a:pt x="3106554" y="2906872"/>
                  <a:pt x="3105475" y="2908985"/>
                  <a:pt x="3103317" y="2910154"/>
                </a:cubicBezTo>
                <a:cubicBezTo>
                  <a:pt x="3104036" y="2918966"/>
                  <a:pt x="3105115" y="2923956"/>
                  <a:pt x="3106554" y="2925125"/>
                </a:cubicBezTo>
                <a:lnTo>
                  <a:pt x="3106554" y="2927283"/>
                </a:lnTo>
                <a:cubicBezTo>
                  <a:pt x="3106554" y="2932319"/>
                  <a:pt x="3105834" y="2936230"/>
                  <a:pt x="3104396" y="2939017"/>
                </a:cubicBezTo>
                <a:lnTo>
                  <a:pt x="3106554" y="2947650"/>
                </a:lnTo>
                <a:lnTo>
                  <a:pt x="3106554" y="2955068"/>
                </a:lnTo>
                <a:lnTo>
                  <a:pt x="3103317" y="2971118"/>
                </a:lnTo>
                <a:lnTo>
                  <a:pt x="3103317" y="2980829"/>
                </a:lnTo>
                <a:lnTo>
                  <a:pt x="3106554" y="2991484"/>
                </a:lnTo>
                <a:cubicBezTo>
                  <a:pt x="3095583" y="2998588"/>
                  <a:pt x="3087356" y="3002139"/>
                  <a:pt x="3081871" y="3002139"/>
                </a:cubicBezTo>
                <a:lnTo>
                  <a:pt x="3077555" y="3001060"/>
                </a:lnTo>
                <a:lnTo>
                  <a:pt x="3070002" y="3004297"/>
                </a:lnTo>
                <a:lnTo>
                  <a:pt x="3066765" y="3003218"/>
                </a:lnTo>
                <a:lnTo>
                  <a:pt x="3053952" y="3005376"/>
                </a:lnTo>
                <a:lnTo>
                  <a:pt x="3049636" y="2988247"/>
                </a:lnTo>
                <a:lnTo>
                  <a:pt x="3052873" y="2985010"/>
                </a:lnTo>
                <a:cubicBezTo>
                  <a:pt x="3050895" y="2985010"/>
                  <a:pt x="3049097" y="2980020"/>
                  <a:pt x="3047478" y="2970039"/>
                </a:cubicBezTo>
                <a:lnTo>
                  <a:pt x="3047478" y="2968960"/>
                </a:lnTo>
                <a:lnTo>
                  <a:pt x="3051794" y="2962621"/>
                </a:lnTo>
                <a:lnTo>
                  <a:pt x="3051794" y="2961542"/>
                </a:lnTo>
                <a:lnTo>
                  <a:pt x="3049636" y="2958305"/>
                </a:lnTo>
                <a:lnTo>
                  <a:pt x="3049636" y="2945492"/>
                </a:lnTo>
                <a:cubicBezTo>
                  <a:pt x="3051794" y="2942794"/>
                  <a:pt x="3052873" y="2939602"/>
                  <a:pt x="3052873" y="2935915"/>
                </a:cubicBezTo>
                <a:lnTo>
                  <a:pt x="3052873" y="2934836"/>
                </a:lnTo>
                <a:cubicBezTo>
                  <a:pt x="3052873" y="2932499"/>
                  <a:pt x="3051794" y="2929981"/>
                  <a:pt x="3049636" y="2927283"/>
                </a:cubicBezTo>
                <a:lnTo>
                  <a:pt x="3049636" y="2925125"/>
                </a:lnTo>
                <a:cubicBezTo>
                  <a:pt x="3049816" y="2921619"/>
                  <a:pt x="3050535" y="2919865"/>
                  <a:pt x="3051794" y="2919865"/>
                </a:cubicBezTo>
                <a:lnTo>
                  <a:pt x="3049636" y="2913391"/>
                </a:lnTo>
                <a:lnTo>
                  <a:pt x="3051794" y="2907052"/>
                </a:lnTo>
                <a:lnTo>
                  <a:pt x="3051794" y="2904894"/>
                </a:lnTo>
                <a:lnTo>
                  <a:pt x="3049636" y="2902736"/>
                </a:lnTo>
                <a:lnTo>
                  <a:pt x="3045320" y="2902736"/>
                </a:lnTo>
                <a:cubicBezTo>
                  <a:pt x="3045320" y="2904894"/>
                  <a:pt x="3042083" y="2908086"/>
                  <a:pt x="3035609" y="2912312"/>
                </a:cubicBezTo>
                <a:cubicBezTo>
                  <a:pt x="3035609" y="2914291"/>
                  <a:pt x="3032057" y="2915729"/>
                  <a:pt x="3024954" y="2916628"/>
                </a:cubicBezTo>
                <a:lnTo>
                  <a:pt x="3021717" y="2913391"/>
                </a:lnTo>
                <a:lnTo>
                  <a:pt x="3021717" y="2912312"/>
                </a:lnTo>
                <a:cubicBezTo>
                  <a:pt x="3021717" y="2909165"/>
                  <a:pt x="3025988" y="2901702"/>
                  <a:pt x="3034530" y="2889923"/>
                </a:cubicBezTo>
                <a:cubicBezTo>
                  <a:pt x="3034530" y="2885787"/>
                  <a:pt x="3037767" y="2882550"/>
                  <a:pt x="3044241" y="2880212"/>
                </a:cubicBezTo>
                <a:lnTo>
                  <a:pt x="3045320" y="2881291"/>
                </a:lnTo>
                <a:lnTo>
                  <a:pt x="3046399" y="2880212"/>
                </a:lnTo>
                <a:lnTo>
                  <a:pt x="3046399" y="2878189"/>
                </a:lnTo>
                <a:cubicBezTo>
                  <a:pt x="3044241" y="2878189"/>
                  <a:pt x="3043162" y="2877470"/>
                  <a:pt x="3043162" y="2876031"/>
                </a:cubicBezTo>
                <a:cubicBezTo>
                  <a:pt x="3045140" y="2876031"/>
                  <a:pt x="3048018" y="2868163"/>
                  <a:pt x="3051794" y="2852427"/>
                </a:cubicBezTo>
                <a:cubicBezTo>
                  <a:pt x="3051794" y="2848381"/>
                  <a:pt x="3055706" y="2841637"/>
                  <a:pt x="3063528" y="2832196"/>
                </a:cubicBezTo>
                <a:lnTo>
                  <a:pt x="3068923" y="2832196"/>
                </a:lnTo>
                <a:lnTo>
                  <a:pt x="3068923" y="2831117"/>
                </a:lnTo>
                <a:lnTo>
                  <a:pt x="3064607" y="2827880"/>
                </a:lnTo>
                <a:cubicBezTo>
                  <a:pt x="3064607" y="2812235"/>
                  <a:pt x="3068923" y="2799421"/>
                  <a:pt x="3077555" y="2789441"/>
                </a:cubicBezTo>
                <a:lnTo>
                  <a:pt x="3075397" y="2787283"/>
                </a:lnTo>
                <a:lnTo>
                  <a:pt x="3072160" y="2787283"/>
                </a:lnTo>
                <a:lnTo>
                  <a:pt x="3068923" y="2789441"/>
                </a:lnTo>
                <a:lnTo>
                  <a:pt x="3058268" y="2789441"/>
                </a:lnTo>
                <a:lnTo>
                  <a:pt x="3049636" y="2787283"/>
                </a:lnTo>
                <a:cubicBezTo>
                  <a:pt x="3049636" y="2789980"/>
                  <a:pt x="3043926" y="2791733"/>
                  <a:pt x="3032507" y="2792543"/>
                </a:cubicBezTo>
                <a:lnTo>
                  <a:pt x="3031428" y="2793622"/>
                </a:lnTo>
                <a:lnTo>
                  <a:pt x="3028191" y="2793622"/>
                </a:lnTo>
                <a:lnTo>
                  <a:pt x="3026033" y="2791599"/>
                </a:lnTo>
                <a:lnTo>
                  <a:pt x="3027112" y="2785125"/>
                </a:lnTo>
                <a:lnTo>
                  <a:pt x="3023875" y="2776627"/>
                </a:lnTo>
                <a:lnTo>
                  <a:pt x="3024954" y="2775548"/>
                </a:lnTo>
                <a:lnTo>
                  <a:pt x="3027112" y="2775548"/>
                </a:lnTo>
                <a:lnTo>
                  <a:pt x="3034530" y="2780809"/>
                </a:lnTo>
                <a:cubicBezTo>
                  <a:pt x="3035968" y="2777662"/>
                  <a:pt x="3037407" y="2775908"/>
                  <a:pt x="3038846" y="2775548"/>
                </a:cubicBezTo>
                <a:lnTo>
                  <a:pt x="3043162" y="2775548"/>
                </a:lnTo>
                <a:lnTo>
                  <a:pt x="3051794" y="2777572"/>
                </a:lnTo>
                <a:lnTo>
                  <a:pt x="3055031" y="2777572"/>
                </a:lnTo>
                <a:lnTo>
                  <a:pt x="3063528" y="2775548"/>
                </a:lnTo>
                <a:lnTo>
                  <a:pt x="3077555" y="2775548"/>
                </a:lnTo>
                <a:cubicBezTo>
                  <a:pt x="3080433" y="2770513"/>
                  <a:pt x="3082905" y="2767995"/>
                  <a:pt x="3084974" y="2767995"/>
                </a:cubicBezTo>
                <a:lnTo>
                  <a:pt x="3089290" y="2770153"/>
                </a:lnTo>
                <a:lnTo>
                  <a:pt x="3089290" y="2767995"/>
                </a:lnTo>
                <a:cubicBezTo>
                  <a:pt x="3084344" y="2764399"/>
                  <a:pt x="3081871" y="2757295"/>
                  <a:pt x="3081871" y="2746685"/>
                </a:cubicBezTo>
                <a:close/>
                <a:moveTo>
                  <a:pt x="8740386" y="2739806"/>
                </a:moveTo>
                <a:lnTo>
                  <a:pt x="8741465" y="2739806"/>
                </a:lnTo>
                <a:cubicBezTo>
                  <a:pt x="8745961" y="2739806"/>
                  <a:pt x="8753918" y="2745921"/>
                  <a:pt x="8765338" y="2758149"/>
                </a:cubicBezTo>
                <a:cubicBezTo>
                  <a:pt x="8769834" y="2758149"/>
                  <a:pt x="8776308" y="2762511"/>
                  <a:pt x="8784760" y="2771232"/>
                </a:cubicBezTo>
                <a:lnTo>
                  <a:pt x="8785839" y="2778785"/>
                </a:lnTo>
                <a:cubicBezTo>
                  <a:pt x="8785839" y="2783821"/>
                  <a:pt x="8772486" y="2789216"/>
                  <a:pt x="8745781" y="2794970"/>
                </a:cubicBezTo>
                <a:lnTo>
                  <a:pt x="8744702" y="2800365"/>
                </a:lnTo>
                <a:cubicBezTo>
                  <a:pt x="8749108" y="2821496"/>
                  <a:pt x="8753469" y="2838805"/>
                  <a:pt x="8757785" y="2852293"/>
                </a:cubicBezTo>
                <a:lnTo>
                  <a:pt x="8759943" y="2852293"/>
                </a:lnTo>
                <a:cubicBezTo>
                  <a:pt x="8763540" y="2851214"/>
                  <a:pt x="8765338" y="2848696"/>
                  <a:pt x="8765338" y="2844740"/>
                </a:cubicBezTo>
                <a:lnTo>
                  <a:pt x="8772891" y="2833949"/>
                </a:lnTo>
                <a:lnTo>
                  <a:pt x="8778286" y="2833949"/>
                </a:lnTo>
                <a:lnTo>
                  <a:pt x="8778286" y="2832870"/>
                </a:lnTo>
                <a:lnTo>
                  <a:pt x="8776128" y="2829633"/>
                </a:lnTo>
                <a:cubicBezTo>
                  <a:pt x="8776128" y="2821631"/>
                  <a:pt x="8778646" y="2817630"/>
                  <a:pt x="8783681" y="2817630"/>
                </a:cubicBezTo>
                <a:lnTo>
                  <a:pt x="8783681" y="2808998"/>
                </a:lnTo>
                <a:cubicBezTo>
                  <a:pt x="8784400" y="2806840"/>
                  <a:pt x="8786558" y="2805761"/>
                  <a:pt x="8790155" y="2805761"/>
                </a:cubicBezTo>
                <a:cubicBezTo>
                  <a:pt x="8792133" y="2805761"/>
                  <a:pt x="8795730" y="2810077"/>
                  <a:pt x="8800945" y="2818709"/>
                </a:cubicBezTo>
                <a:cubicBezTo>
                  <a:pt x="8803912" y="2820057"/>
                  <a:pt x="8807554" y="2826217"/>
                  <a:pt x="8811870" y="2837187"/>
                </a:cubicBezTo>
                <a:cubicBezTo>
                  <a:pt x="8816905" y="2837726"/>
                  <a:pt x="8819423" y="2839165"/>
                  <a:pt x="8819423" y="2841503"/>
                </a:cubicBezTo>
                <a:lnTo>
                  <a:pt x="8818344" y="2849056"/>
                </a:lnTo>
                <a:lnTo>
                  <a:pt x="8820502" y="2851214"/>
                </a:lnTo>
                <a:lnTo>
                  <a:pt x="8820502" y="2852293"/>
                </a:lnTo>
                <a:cubicBezTo>
                  <a:pt x="8819783" y="2854451"/>
                  <a:pt x="8817625" y="2855530"/>
                  <a:pt x="8814028" y="2855530"/>
                </a:cubicBezTo>
                <a:lnTo>
                  <a:pt x="8807554" y="2853389"/>
                </a:lnTo>
                <a:lnTo>
                  <a:pt x="8807554" y="2853372"/>
                </a:lnTo>
                <a:lnTo>
                  <a:pt x="8807261" y="2853293"/>
                </a:lnTo>
                <a:lnTo>
                  <a:pt x="8797708" y="2850135"/>
                </a:lnTo>
                <a:lnTo>
                  <a:pt x="8797708" y="2846898"/>
                </a:lnTo>
                <a:lnTo>
                  <a:pt x="8796629" y="2846898"/>
                </a:lnTo>
                <a:lnTo>
                  <a:pt x="8795550" y="2850135"/>
                </a:lnTo>
                <a:lnTo>
                  <a:pt x="8807261" y="2853293"/>
                </a:lnTo>
                <a:lnTo>
                  <a:pt x="8807554" y="2853389"/>
                </a:lnTo>
                <a:lnTo>
                  <a:pt x="8807554" y="2854451"/>
                </a:lnTo>
                <a:lnTo>
                  <a:pt x="8798787" y="2858767"/>
                </a:lnTo>
                <a:lnTo>
                  <a:pt x="8797708" y="2858767"/>
                </a:lnTo>
                <a:lnTo>
                  <a:pt x="8796629" y="2857688"/>
                </a:lnTo>
                <a:lnTo>
                  <a:pt x="8795550" y="2857688"/>
                </a:lnTo>
                <a:cubicBezTo>
                  <a:pt x="8795550" y="2858947"/>
                  <a:pt x="8789076" y="2861824"/>
                  <a:pt x="8776128" y="2866320"/>
                </a:cubicBezTo>
                <a:lnTo>
                  <a:pt x="8773970" y="2868478"/>
                </a:lnTo>
                <a:lnTo>
                  <a:pt x="8767496" y="2868478"/>
                </a:lnTo>
                <a:lnTo>
                  <a:pt x="8767496" y="2869557"/>
                </a:lnTo>
                <a:lnTo>
                  <a:pt x="8778286" y="2883719"/>
                </a:lnTo>
                <a:cubicBezTo>
                  <a:pt x="8778286" y="2888214"/>
                  <a:pt x="8784041" y="2892890"/>
                  <a:pt x="8795550" y="2897746"/>
                </a:cubicBezTo>
                <a:cubicBezTo>
                  <a:pt x="8798787" y="2901522"/>
                  <a:pt x="8802429" y="2904040"/>
                  <a:pt x="8806475" y="2905299"/>
                </a:cubicBezTo>
                <a:lnTo>
                  <a:pt x="8808633" y="2910694"/>
                </a:lnTo>
                <a:lnTo>
                  <a:pt x="8809712" y="2909615"/>
                </a:lnTo>
                <a:lnTo>
                  <a:pt x="8810791" y="2909615"/>
                </a:lnTo>
                <a:cubicBezTo>
                  <a:pt x="8814388" y="2909615"/>
                  <a:pt x="8817984" y="2912492"/>
                  <a:pt x="8821581" y="2918247"/>
                </a:cubicBezTo>
                <a:lnTo>
                  <a:pt x="8821581" y="2919326"/>
                </a:lnTo>
                <a:lnTo>
                  <a:pt x="8815107" y="2920405"/>
                </a:lnTo>
                <a:lnTo>
                  <a:pt x="8819423" y="2926879"/>
                </a:lnTo>
                <a:lnTo>
                  <a:pt x="8819423" y="2930251"/>
                </a:lnTo>
                <a:cubicBezTo>
                  <a:pt x="8819063" y="2931869"/>
                  <a:pt x="8816186" y="2933668"/>
                  <a:pt x="8810791" y="2935646"/>
                </a:cubicBezTo>
                <a:lnTo>
                  <a:pt x="8810791" y="2937804"/>
                </a:lnTo>
                <a:lnTo>
                  <a:pt x="8811870" y="2944278"/>
                </a:lnTo>
                <a:lnTo>
                  <a:pt x="8807554" y="2952910"/>
                </a:lnTo>
                <a:lnTo>
                  <a:pt x="8807554" y="2969095"/>
                </a:lnTo>
                <a:cubicBezTo>
                  <a:pt x="8807554" y="2974310"/>
                  <a:pt x="8804991" y="2977547"/>
                  <a:pt x="8799866" y="2978806"/>
                </a:cubicBezTo>
                <a:cubicBezTo>
                  <a:pt x="8783861" y="2965678"/>
                  <a:pt x="8771992" y="2950932"/>
                  <a:pt x="8764259" y="2934567"/>
                </a:cubicBezTo>
                <a:cubicBezTo>
                  <a:pt x="8760482" y="2934567"/>
                  <a:pt x="8755042" y="2931644"/>
                  <a:pt x="8747939" y="2925800"/>
                </a:cubicBezTo>
                <a:lnTo>
                  <a:pt x="8730675" y="2934567"/>
                </a:lnTo>
                <a:lnTo>
                  <a:pt x="8727438" y="2929172"/>
                </a:lnTo>
                <a:lnTo>
                  <a:pt x="8724201" y="2929172"/>
                </a:lnTo>
                <a:cubicBezTo>
                  <a:pt x="8722762" y="2929172"/>
                  <a:pt x="8721683" y="2931689"/>
                  <a:pt x="8720964" y="2936725"/>
                </a:cubicBezTo>
                <a:lnTo>
                  <a:pt x="8726359" y="2941041"/>
                </a:lnTo>
                <a:lnTo>
                  <a:pt x="8722043" y="2957226"/>
                </a:lnTo>
                <a:lnTo>
                  <a:pt x="8723122" y="2960463"/>
                </a:lnTo>
                <a:lnTo>
                  <a:pt x="8720964" y="2965858"/>
                </a:lnTo>
                <a:cubicBezTo>
                  <a:pt x="8721324" y="2970354"/>
                  <a:pt x="8722762" y="2973950"/>
                  <a:pt x="8725280" y="2976648"/>
                </a:cubicBezTo>
                <a:lnTo>
                  <a:pt x="8725280" y="2977727"/>
                </a:lnTo>
                <a:cubicBezTo>
                  <a:pt x="8725280" y="2988966"/>
                  <a:pt x="8716288" y="2998723"/>
                  <a:pt x="8698305" y="3006995"/>
                </a:cubicBezTo>
                <a:lnTo>
                  <a:pt x="8690617" y="3006995"/>
                </a:lnTo>
                <a:cubicBezTo>
                  <a:pt x="8687020" y="3006995"/>
                  <a:pt x="8685222" y="3006276"/>
                  <a:pt x="8685222" y="3004837"/>
                </a:cubicBezTo>
                <a:lnTo>
                  <a:pt x="8677669" y="3008074"/>
                </a:lnTo>
                <a:lnTo>
                  <a:pt x="8671195" y="3005916"/>
                </a:lnTo>
                <a:lnTo>
                  <a:pt x="8664721" y="3006995"/>
                </a:lnTo>
                <a:cubicBezTo>
                  <a:pt x="8659686" y="3003039"/>
                  <a:pt x="8657168" y="2995486"/>
                  <a:pt x="8657168" y="2984336"/>
                </a:cubicBezTo>
                <a:lnTo>
                  <a:pt x="8626821" y="2959384"/>
                </a:lnTo>
                <a:lnTo>
                  <a:pt x="8626821" y="2958305"/>
                </a:lnTo>
                <a:lnTo>
                  <a:pt x="8628979" y="2956147"/>
                </a:lnTo>
                <a:lnTo>
                  <a:pt x="8633295" y="2957226"/>
                </a:lnTo>
                <a:cubicBezTo>
                  <a:pt x="8638330" y="2955428"/>
                  <a:pt x="8640848" y="2953989"/>
                  <a:pt x="8640848" y="2952910"/>
                </a:cubicBezTo>
                <a:lnTo>
                  <a:pt x="8645299" y="2953989"/>
                </a:lnTo>
                <a:lnTo>
                  <a:pt x="8660405" y="2952910"/>
                </a:lnTo>
                <a:lnTo>
                  <a:pt x="8667958" y="2952910"/>
                </a:lnTo>
                <a:lnTo>
                  <a:pt x="8673353" y="2947515"/>
                </a:lnTo>
                <a:lnTo>
                  <a:pt x="8673353" y="2941041"/>
                </a:lnTo>
                <a:cubicBezTo>
                  <a:pt x="8673353" y="2933128"/>
                  <a:pt x="8671554" y="2929172"/>
                  <a:pt x="8667958" y="2929172"/>
                </a:cubicBezTo>
                <a:lnTo>
                  <a:pt x="8666879" y="2929172"/>
                </a:lnTo>
                <a:lnTo>
                  <a:pt x="8652852" y="2934567"/>
                </a:lnTo>
                <a:lnTo>
                  <a:pt x="8649615" y="2930251"/>
                </a:lnTo>
                <a:lnTo>
                  <a:pt x="8650694" y="2925800"/>
                </a:lnTo>
                <a:lnTo>
                  <a:pt x="8648536" y="2919326"/>
                </a:lnTo>
                <a:lnTo>
                  <a:pt x="8649615" y="2918247"/>
                </a:lnTo>
                <a:lnTo>
                  <a:pt x="8659326" y="2918247"/>
                </a:lnTo>
                <a:lnTo>
                  <a:pt x="8670116" y="2921484"/>
                </a:lnTo>
                <a:lnTo>
                  <a:pt x="8671195" y="2920405"/>
                </a:lnTo>
                <a:lnTo>
                  <a:pt x="8671195" y="2919326"/>
                </a:lnTo>
                <a:lnTo>
                  <a:pt x="8670116" y="2910694"/>
                </a:lnTo>
                <a:lnTo>
                  <a:pt x="8674432" y="2897746"/>
                </a:lnTo>
                <a:cubicBezTo>
                  <a:pt x="8672993" y="2894509"/>
                  <a:pt x="8671554" y="2892710"/>
                  <a:pt x="8670116" y="2892351"/>
                </a:cubicBezTo>
                <a:lnTo>
                  <a:pt x="8667958" y="2892351"/>
                </a:lnTo>
                <a:cubicBezTo>
                  <a:pt x="8663282" y="2892351"/>
                  <a:pt x="8658966" y="2894149"/>
                  <a:pt x="8655010" y="2897746"/>
                </a:cubicBezTo>
                <a:lnTo>
                  <a:pt x="8652852" y="2895588"/>
                </a:lnTo>
                <a:lnTo>
                  <a:pt x="8652852" y="2894509"/>
                </a:lnTo>
                <a:cubicBezTo>
                  <a:pt x="8652852" y="2891092"/>
                  <a:pt x="8656089" y="2887855"/>
                  <a:pt x="8662563" y="2884798"/>
                </a:cubicBezTo>
                <a:lnTo>
                  <a:pt x="8664721" y="2884798"/>
                </a:lnTo>
                <a:cubicBezTo>
                  <a:pt x="8667418" y="2886956"/>
                  <a:pt x="8669936" y="2888035"/>
                  <a:pt x="8672274" y="2888035"/>
                </a:cubicBezTo>
                <a:lnTo>
                  <a:pt x="8673353" y="2886956"/>
                </a:lnTo>
                <a:lnTo>
                  <a:pt x="8674432" y="2886956"/>
                </a:lnTo>
                <a:lnTo>
                  <a:pt x="8673353" y="2879403"/>
                </a:lnTo>
                <a:lnTo>
                  <a:pt x="8673353" y="2868478"/>
                </a:lnTo>
                <a:lnTo>
                  <a:pt x="8672274" y="2867399"/>
                </a:lnTo>
                <a:lnTo>
                  <a:pt x="8672274" y="2866320"/>
                </a:lnTo>
                <a:lnTo>
                  <a:pt x="8666879" y="2867399"/>
                </a:lnTo>
                <a:lnTo>
                  <a:pt x="8663642" y="2866320"/>
                </a:lnTo>
                <a:cubicBezTo>
                  <a:pt x="8652852" y="2867399"/>
                  <a:pt x="8647457" y="2871040"/>
                  <a:pt x="8647457" y="2877245"/>
                </a:cubicBezTo>
                <a:lnTo>
                  <a:pt x="8647457" y="2884798"/>
                </a:lnTo>
                <a:lnTo>
                  <a:pt x="8649615" y="2884798"/>
                </a:lnTo>
                <a:lnTo>
                  <a:pt x="8649615" y="2885877"/>
                </a:lnTo>
                <a:lnTo>
                  <a:pt x="8650694" y="2884798"/>
                </a:lnTo>
                <a:lnTo>
                  <a:pt x="8652852" y="2884798"/>
                </a:lnTo>
                <a:lnTo>
                  <a:pt x="8655010" y="2886956"/>
                </a:lnTo>
                <a:lnTo>
                  <a:pt x="8653931" y="2888035"/>
                </a:lnTo>
                <a:lnTo>
                  <a:pt x="8649615" y="2896667"/>
                </a:lnTo>
                <a:lnTo>
                  <a:pt x="8648536" y="2896667"/>
                </a:lnTo>
                <a:cubicBezTo>
                  <a:pt x="8647637" y="2893070"/>
                  <a:pt x="8646558" y="2891272"/>
                  <a:pt x="8645299" y="2891272"/>
                </a:cubicBezTo>
                <a:lnTo>
                  <a:pt x="8643141" y="2891272"/>
                </a:lnTo>
                <a:cubicBezTo>
                  <a:pt x="8640713" y="2892531"/>
                  <a:pt x="8634194" y="2903321"/>
                  <a:pt x="8623584" y="2923642"/>
                </a:cubicBezTo>
                <a:cubicBezTo>
                  <a:pt x="8609017" y="2942075"/>
                  <a:pt x="8597508" y="2953989"/>
                  <a:pt x="8589056" y="2959384"/>
                </a:cubicBezTo>
                <a:cubicBezTo>
                  <a:pt x="8588336" y="2961182"/>
                  <a:pt x="8584695" y="2964060"/>
                  <a:pt x="8578131" y="2968016"/>
                </a:cubicBezTo>
                <a:lnTo>
                  <a:pt x="8573815" y="2964779"/>
                </a:lnTo>
                <a:lnTo>
                  <a:pt x="8572736" y="2964779"/>
                </a:lnTo>
                <a:lnTo>
                  <a:pt x="8571657" y="2965858"/>
                </a:lnTo>
                <a:lnTo>
                  <a:pt x="8570578" y="2965858"/>
                </a:lnTo>
                <a:lnTo>
                  <a:pt x="8571657" y="2971253"/>
                </a:lnTo>
                <a:cubicBezTo>
                  <a:pt x="8568779" y="2974850"/>
                  <a:pt x="8565542" y="2976648"/>
                  <a:pt x="8561946" y="2976648"/>
                </a:cubicBezTo>
                <a:lnTo>
                  <a:pt x="8560867" y="2975569"/>
                </a:lnTo>
                <a:cubicBezTo>
                  <a:pt x="8560867" y="2968376"/>
                  <a:pt x="8564104" y="2961182"/>
                  <a:pt x="8570578" y="2953989"/>
                </a:cubicBezTo>
                <a:cubicBezTo>
                  <a:pt x="8570578" y="2952370"/>
                  <a:pt x="8573815" y="2947695"/>
                  <a:pt x="8580289" y="2939962"/>
                </a:cubicBezTo>
                <a:cubicBezTo>
                  <a:pt x="8586133" y="2931240"/>
                  <a:pt x="8589056" y="2923282"/>
                  <a:pt x="8589056" y="2916089"/>
                </a:cubicBezTo>
                <a:lnTo>
                  <a:pt x="8598767" y="2886956"/>
                </a:lnTo>
                <a:lnTo>
                  <a:pt x="8603083" y="2856609"/>
                </a:lnTo>
                <a:cubicBezTo>
                  <a:pt x="8604521" y="2856609"/>
                  <a:pt x="8605241" y="2854810"/>
                  <a:pt x="8605241" y="2851214"/>
                </a:cubicBezTo>
                <a:lnTo>
                  <a:pt x="8605241" y="2845819"/>
                </a:lnTo>
                <a:lnTo>
                  <a:pt x="8600925" y="2832870"/>
                </a:lnTo>
                <a:lnTo>
                  <a:pt x="8597688" y="2832870"/>
                </a:lnTo>
                <a:lnTo>
                  <a:pt x="8597688" y="2833949"/>
                </a:lnTo>
                <a:lnTo>
                  <a:pt x="8599846" y="2833949"/>
                </a:lnTo>
                <a:lnTo>
                  <a:pt x="8599846" y="2837187"/>
                </a:lnTo>
                <a:lnTo>
                  <a:pt x="8594451" y="2838266"/>
                </a:lnTo>
                <a:cubicBezTo>
                  <a:pt x="8593192" y="2836107"/>
                  <a:pt x="8584155" y="2833949"/>
                  <a:pt x="8567341" y="2831791"/>
                </a:cubicBezTo>
                <a:lnTo>
                  <a:pt x="8567341" y="2829633"/>
                </a:lnTo>
                <a:cubicBezTo>
                  <a:pt x="8567341" y="2828195"/>
                  <a:pt x="8573095" y="2826396"/>
                  <a:pt x="8584605" y="2824238"/>
                </a:cubicBezTo>
                <a:cubicBezTo>
                  <a:pt x="8591169" y="2824598"/>
                  <a:pt x="8594451" y="2825317"/>
                  <a:pt x="8594451" y="2826396"/>
                </a:cubicBezTo>
                <a:lnTo>
                  <a:pt x="8595530" y="2825317"/>
                </a:lnTo>
                <a:lnTo>
                  <a:pt x="8603083" y="2826396"/>
                </a:lnTo>
                <a:cubicBezTo>
                  <a:pt x="8606500" y="2826396"/>
                  <a:pt x="8610456" y="2823474"/>
                  <a:pt x="8614952" y="2817630"/>
                </a:cubicBezTo>
                <a:cubicBezTo>
                  <a:pt x="8617829" y="2817630"/>
                  <a:pt x="8619268" y="2815831"/>
                  <a:pt x="8619268" y="2812235"/>
                </a:cubicBezTo>
                <a:cubicBezTo>
                  <a:pt x="8622505" y="2810077"/>
                  <a:pt x="8625742" y="2808998"/>
                  <a:pt x="8628979" y="2808998"/>
                </a:cubicBezTo>
                <a:cubicBezTo>
                  <a:pt x="8645793" y="2819698"/>
                  <a:pt x="8655909" y="2825138"/>
                  <a:pt x="8659326" y="2825317"/>
                </a:cubicBezTo>
                <a:lnTo>
                  <a:pt x="8664721" y="2835028"/>
                </a:lnTo>
                <a:lnTo>
                  <a:pt x="8667958" y="2835028"/>
                </a:lnTo>
                <a:lnTo>
                  <a:pt x="8673353" y="2827475"/>
                </a:lnTo>
                <a:lnTo>
                  <a:pt x="8673353" y="2821001"/>
                </a:lnTo>
                <a:lnTo>
                  <a:pt x="8674432" y="2814393"/>
                </a:lnTo>
                <a:cubicBezTo>
                  <a:pt x="8671554" y="2810077"/>
                  <a:pt x="8670116" y="2806840"/>
                  <a:pt x="8670116" y="2804682"/>
                </a:cubicBezTo>
                <a:lnTo>
                  <a:pt x="8670116" y="2799286"/>
                </a:lnTo>
                <a:cubicBezTo>
                  <a:pt x="8672993" y="2794970"/>
                  <a:pt x="8675870" y="2792812"/>
                  <a:pt x="8678748" y="2792812"/>
                </a:cubicBezTo>
                <a:cubicBezTo>
                  <a:pt x="8683603" y="2792812"/>
                  <a:pt x="8690122" y="2794611"/>
                  <a:pt x="8698305" y="2798207"/>
                </a:cubicBezTo>
                <a:lnTo>
                  <a:pt x="8706937" y="2800365"/>
                </a:lnTo>
                <a:cubicBezTo>
                  <a:pt x="8712512" y="2792812"/>
                  <a:pt x="8718266" y="2782022"/>
                  <a:pt x="8724201" y="2767995"/>
                </a:cubicBezTo>
                <a:lnTo>
                  <a:pt x="8724201" y="2766916"/>
                </a:lnTo>
                <a:lnTo>
                  <a:pt x="8713411" y="2764623"/>
                </a:lnTo>
                <a:lnTo>
                  <a:pt x="8699384" y="2770153"/>
                </a:lnTo>
                <a:lnTo>
                  <a:pt x="8672274" y="2765702"/>
                </a:lnTo>
                <a:cubicBezTo>
                  <a:pt x="8672274" y="2767411"/>
                  <a:pt x="8670476" y="2768535"/>
                  <a:pt x="8666879" y="2769074"/>
                </a:cubicBezTo>
                <a:lnTo>
                  <a:pt x="8665800" y="2767995"/>
                </a:lnTo>
                <a:lnTo>
                  <a:pt x="8660405" y="2769074"/>
                </a:lnTo>
                <a:lnTo>
                  <a:pt x="8658247" y="2769074"/>
                </a:lnTo>
                <a:lnTo>
                  <a:pt x="8648536" y="2767995"/>
                </a:lnTo>
                <a:lnTo>
                  <a:pt x="8647457" y="2769074"/>
                </a:lnTo>
                <a:lnTo>
                  <a:pt x="8646378" y="2769074"/>
                </a:lnTo>
                <a:lnTo>
                  <a:pt x="8637611" y="2767995"/>
                </a:lnTo>
                <a:lnTo>
                  <a:pt x="8619268" y="2769074"/>
                </a:lnTo>
                <a:cubicBezTo>
                  <a:pt x="8614232" y="2767995"/>
                  <a:pt x="8611715" y="2766512"/>
                  <a:pt x="8611715" y="2764623"/>
                </a:cubicBezTo>
                <a:lnTo>
                  <a:pt x="8611715" y="2763544"/>
                </a:lnTo>
                <a:cubicBezTo>
                  <a:pt x="8611715" y="2758509"/>
                  <a:pt x="8613873" y="2755991"/>
                  <a:pt x="8618189" y="2755991"/>
                </a:cubicBezTo>
                <a:lnTo>
                  <a:pt x="8622505" y="2758149"/>
                </a:lnTo>
                <a:lnTo>
                  <a:pt x="8637611" y="2757070"/>
                </a:lnTo>
                <a:lnTo>
                  <a:pt x="8652852" y="2758149"/>
                </a:lnTo>
                <a:lnTo>
                  <a:pt x="8660405" y="2754912"/>
                </a:lnTo>
                <a:lnTo>
                  <a:pt x="8664721" y="2754912"/>
                </a:lnTo>
                <a:cubicBezTo>
                  <a:pt x="8669936" y="2758509"/>
                  <a:pt x="8673892" y="2760307"/>
                  <a:pt x="8676590" y="2760307"/>
                </a:cubicBezTo>
                <a:lnTo>
                  <a:pt x="8684143" y="2758149"/>
                </a:lnTo>
                <a:cubicBezTo>
                  <a:pt x="8686121" y="2758149"/>
                  <a:pt x="8688998" y="2759948"/>
                  <a:pt x="8692775" y="2763544"/>
                </a:cubicBezTo>
                <a:lnTo>
                  <a:pt x="8698305" y="2762465"/>
                </a:lnTo>
                <a:lnTo>
                  <a:pt x="8698305" y="2759228"/>
                </a:lnTo>
                <a:cubicBezTo>
                  <a:pt x="8696147" y="2759228"/>
                  <a:pt x="8695068" y="2758509"/>
                  <a:pt x="8695068" y="2757070"/>
                </a:cubicBezTo>
                <a:lnTo>
                  <a:pt x="8698305" y="2755991"/>
                </a:lnTo>
                <a:lnTo>
                  <a:pt x="8706937" y="2761386"/>
                </a:lnTo>
                <a:cubicBezTo>
                  <a:pt x="8720604" y="2758689"/>
                  <a:pt x="8727438" y="2756171"/>
                  <a:pt x="8727438" y="2753833"/>
                </a:cubicBezTo>
                <a:cubicBezTo>
                  <a:pt x="8729236" y="2744482"/>
                  <a:pt x="8733552" y="2739806"/>
                  <a:pt x="8740386" y="2739806"/>
                </a:cubicBezTo>
                <a:close/>
                <a:moveTo>
                  <a:pt x="7667210" y="2739806"/>
                </a:moveTo>
                <a:lnTo>
                  <a:pt x="7687576" y="2744122"/>
                </a:lnTo>
                <a:cubicBezTo>
                  <a:pt x="7687576" y="2745561"/>
                  <a:pt x="7688655" y="2746280"/>
                  <a:pt x="7690813" y="2746280"/>
                </a:cubicBezTo>
                <a:lnTo>
                  <a:pt x="7696208" y="2744122"/>
                </a:lnTo>
                <a:cubicBezTo>
                  <a:pt x="7702682" y="2744122"/>
                  <a:pt x="7706998" y="2746280"/>
                  <a:pt x="7709156" y="2750596"/>
                </a:cubicBezTo>
                <a:lnTo>
                  <a:pt x="7709156" y="2751675"/>
                </a:lnTo>
                <a:cubicBezTo>
                  <a:pt x="7707178" y="2755902"/>
                  <a:pt x="7703221" y="2758015"/>
                  <a:pt x="7697287" y="2758015"/>
                </a:cubicBezTo>
                <a:lnTo>
                  <a:pt x="7696208" y="2759094"/>
                </a:lnTo>
                <a:lnTo>
                  <a:pt x="7696208" y="2760173"/>
                </a:lnTo>
                <a:lnTo>
                  <a:pt x="7700524" y="2763410"/>
                </a:lnTo>
                <a:cubicBezTo>
                  <a:pt x="7699804" y="2772222"/>
                  <a:pt x="7698726" y="2777257"/>
                  <a:pt x="7697287" y="2778516"/>
                </a:cubicBezTo>
                <a:lnTo>
                  <a:pt x="7697287" y="2789171"/>
                </a:lnTo>
                <a:lnTo>
                  <a:pt x="7700524" y="2793487"/>
                </a:lnTo>
                <a:lnTo>
                  <a:pt x="7700524" y="2795645"/>
                </a:lnTo>
                <a:cubicBezTo>
                  <a:pt x="7700524" y="2797084"/>
                  <a:pt x="7699445" y="2797803"/>
                  <a:pt x="7697287" y="2797803"/>
                </a:cubicBezTo>
                <a:lnTo>
                  <a:pt x="7696208" y="2798882"/>
                </a:lnTo>
                <a:lnTo>
                  <a:pt x="7696208" y="2802119"/>
                </a:lnTo>
                <a:lnTo>
                  <a:pt x="7698366" y="2802119"/>
                </a:lnTo>
                <a:lnTo>
                  <a:pt x="7698366" y="2803198"/>
                </a:lnTo>
                <a:cubicBezTo>
                  <a:pt x="7699625" y="2801759"/>
                  <a:pt x="7707133" y="2800680"/>
                  <a:pt x="7720890" y="2799961"/>
                </a:cubicBezTo>
                <a:cubicBezTo>
                  <a:pt x="7722508" y="2797803"/>
                  <a:pt x="7724307" y="2796724"/>
                  <a:pt x="7726285" y="2796724"/>
                </a:cubicBezTo>
                <a:lnTo>
                  <a:pt x="7739233" y="2802119"/>
                </a:lnTo>
                <a:cubicBezTo>
                  <a:pt x="7745797" y="2802119"/>
                  <a:pt x="7751147" y="2796364"/>
                  <a:pt x="7755283" y="2784855"/>
                </a:cubicBezTo>
                <a:cubicBezTo>
                  <a:pt x="7763196" y="2780269"/>
                  <a:pt x="7767152" y="2777437"/>
                  <a:pt x="7767152" y="2776358"/>
                </a:cubicBezTo>
                <a:lnTo>
                  <a:pt x="7782124" y="2781753"/>
                </a:lnTo>
                <a:cubicBezTo>
                  <a:pt x="7789856" y="2781753"/>
                  <a:pt x="7796645" y="2786024"/>
                  <a:pt x="7802490" y="2794566"/>
                </a:cubicBezTo>
                <a:cubicBezTo>
                  <a:pt x="7805187" y="2794566"/>
                  <a:pt x="7807345" y="2798163"/>
                  <a:pt x="7808964" y="2805356"/>
                </a:cubicBezTo>
                <a:cubicBezTo>
                  <a:pt x="7808964" y="2806974"/>
                  <a:pt x="7805772" y="2808413"/>
                  <a:pt x="7799388" y="2809672"/>
                </a:cubicBezTo>
                <a:lnTo>
                  <a:pt x="7791834" y="2807514"/>
                </a:lnTo>
                <a:lnTo>
                  <a:pt x="7784282" y="2809672"/>
                </a:lnTo>
                <a:lnTo>
                  <a:pt x="7762836" y="2809672"/>
                </a:lnTo>
                <a:lnTo>
                  <a:pt x="7754204" y="2811830"/>
                </a:lnTo>
                <a:lnTo>
                  <a:pt x="7748809" y="2811830"/>
                </a:lnTo>
                <a:cubicBezTo>
                  <a:pt x="7745392" y="2808233"/>
                  <a:pt x="7741481" y="2806435"/>
                  <a:pt x="7737075" y="2806435"/>
                </a:cubicBezTo>
                <a:lnTo>
                  <a:pt x="7734917" y="2806435"/>
                </a:lnTo>
                <a:cubicBezTo>
                  <a:pt x="7734917" y="2808773"/>
                  <a:pt x="7733119" y="2810571"/>
                  <a:pt x="7729522" y="2811830"/>
                </a:cubicBezTo>
                <a:lnTo>
                  <a:pt x="7714416" y="2804277"/>
                </a:lnTo>
                <a:cubicBezTo>
                  <a:pt x="7714416" y="2805536"/>
                  <a:pt x="7711224" y="2806974"/>
                  <a:pt x="7704840" y="2808593"/>
                </a:cubicBezTo>
                <a:lnTo>
                  <a:pt x="7703761" y="2811830"/>
                </a:lnTo>
                <a:cubicBezTo>
                  <a:pt x="7710864" y="2819473"/>
                  <a:pt x="7714416" y="2824823"/>
                  <a:pt x="7714416" y="2827880"/>
                </a:cubicBezTo>
                <a:cubicBezTo>
                  <a:pt x="7714416" y="2830758"/>
                  <a:pt x="7719811" y="2840064"/>
                  <a:pt x="7730601" y="2855799"/>
                </a:cubicBezTo>
                <a:cubicBezTo>
                  <a:pt x="7734018" y="2855799"/>
                  <a:pt x="7743324" y="2862229"/>
                  <a:pt x="7758520" y="2875087"/>
                </a:cubicBezTo>
                <a:cubicBezTo>
                  <a:pt x="7776594" y="2887135"/>
                  <a:pt x="7793048" y="2894689"/>
                  <a:pt x="7807885" y="2897746"/>
                </a:cubicBezTo>
                <a:lnTo>
                  <a:pt x="7812201" y="2903141"/>
                </a:lnTo>
                <a:cubicBezTo>
                  <a:pt x="7812201" y="2904849"/>
                  <a:pt x="7807210" y="2910199"/>
                  <a:pt x="7797230" y="2919191"/>
                </a:cubicBezTo>
                <a:cubicBezTo>
                  <a:pt x="7793633" y="2924406"/>
                  <a:pt x="7791115" y="2933353"/>
                  <a:pt x="7789676" y="2946031"/>
                </a:cubicBezTo>
                <a:lnTo>
                  <a:pt x="7790756" y="2949268"/>
                </a:lnTo>
                <a:lnTo>
                  <a:pt x="7787518" y="2962216"/>
                </a:lnTo>
                <a:lnTo>
                  <a:pt x="7783202" y="2963295"/>
                </a:lnTo>
                <a:cubicBezTo>
                  <a:pt x="7781944" y="2963295"/>
                  <a:pt x="7779426" y="2960778"/>
                  <a:pt x="7775650" y="2955742"/>
                </a:cubicBezTo>
                <a:cubicBezTo>
                  <a:pt x="7770165" y="2955742"/>
                  <a:pt x="7763736" y="2951066"/>
                  <a:pt x="7756362" y="2941715"/>
                </a:cubicBezTo>
                <a:lnTo>
                  <a:pt x="7756362" y="2940636"/>
                </a:lnTo>
                <a:lnTo>
                  <a:pt x="7759599" y="2940636"/>
                </a:lnTo>
                <a:lnTo>
                  <a:pt x="7762836" y="2942794"/>
                </a:lnTo>
                <a:lnTo>
                  <a:pt x="7767152" y="2939557"/>
                </a:lnTo>
                <a:lnTo>
                  <a:pt x="7766073" y="2938478"/>
                </a:lnTo>
                <a:lnTo>
                  <a:pt x="7764994" y="2938478"/>
                </a:lnTo>
                <a:lnTo>
                  <a:pt x="7762836" y="2940636"/>
                </a:lnTo>
                <a:lnTo>
                  <a:pt x="7760678" y="2940636"/>
                </a:lnTo>
                <a:cubicBezTo>
                  <a:pt x="7760678" y="2939197"/>
                  <a:pt x="7759240" y="2938478"/>
                  <a:pt x="7756362" y="2938478"/>
                </a:cubicBezTo>
                <a:lnTo>
                  <a:pt x="7754204" y="2934162"/>
                </a:lnTo>
                <a:lnTo>
                  <a:pt x="7753125" y="2934162"/>
                </a:lnTo>
                <a:cubicBezTo>
                  <a:pt x="7753125" y="2940636"/>
                  <a:pt x="7746337" y="2945671"/>
                  <a:pt x="7732759" y="2949268"/>
                </a:cubicBezTo>
                <a:lnTo>
                  <a:pt x="7725206" y="2949268"/>
                </a:lnTo>
                <a:lnTo>
                  <a:pt x="7702682" y="2942794"/>
                </a:lnTo>
                <a:lnTo>
                  <a:pt x="7702682" y="2940636"/>
                </a:lnTo>
                <a:cubicBezTo>
                  <a:pt x="7707537" y="2933353"/>
                  <a:pt x="7711089" y="2925845"/>
                  <a:pt x="7713337" y="2918112"/>
                </a:cubicBezTo>
                <a:lnTo>
                  <a:pt x="7719811" y="2911638"/>
                </a:lnTo>
                <a:cubicBezTo>
                  <a:pt x="7726285" y="2911638"/>
                  <a:pt x="7734512" y="2918472"/>
                  <a:pt x="7744493" y="2932139"/>
                </a:cubicBezTo>
                <a:lnTo>
                  <a:pt x="7744493" y="2934162"/>
                </a:lnTo>
                <a:lnTo>
                  <a:pt x="7742335" y="2934162"/>
                </a:lnTo>
                <a:lnTo>
                  <a:pt x="7742335" y="2935241"/>
                </a:lnTo>
                <a:lnTo>
                  <a:pt x="7745572" y="2935241"/>
                </a:lnTo>
                <a:lnTo>
                  <a:pt x="7747730" y="2933218"/>
                </a:lnTo>
                <a:lnTo>
                  <a:pt x="7749888" y="2933218"/>
                </a:lnTo>
                <a:lnTo>
                  <a:pt x="7750967" y="2934162"/>
                </a:lnTo>
                <a:lnTo>
                  <a:pt x="7752046" y="2934162"/>
                </a:lnTo>
                <a:lnTo>
                  <a:pt x="7752046" y="2932139"/>
                </a:lnTo>
                <a:cubicBezTo>
                  <a:pt x="7747730" y="2932139"/>
                  <a:pt x="7745572" y="2929262"/>
                  <a:pt x="7745572" y="2923507"/>
                </a:cubicBezTo>
                <a:cubicBezTo>
                  <a:pt x="7742425" y="2923507"/>
                  <a:pt x="7739593" y="2920270"/>
                  <a:pt x="7737075" y="2913796"/>
                </a:cubicBezTo>
                <a:cubicBezTo>
                  <a:pt x="7733658" y="2912537"/>
                  <a:pt x="7730062" y="2906827"/>
                  <a:pt x="7726285" y="2896667"/>
                </a:cubicBezTo>
                <a:cubicBezTo>
                  <a:pt x="7723408" y="2896667"/>
                  <a:pt x="7721610" y="2893789"/>
                  <a:pt x="7720890" y="2888035"/>
                </a:cubicBezTo>
                <a:cubicBezTo>
                  <a:pt x="7713787" y="2878683"/>
                  <a:pt x="7710235" y="2870456"/>
                  <a:pt x="7710235" y="2863352"/>
                </a:cubicBezTo>
                <a:cubicBezTo>
                  <a:pt x="7708077" y="2862633"/>
                  <a:pt x="7706998" y="2860475"/>
                  <a:pt x="7706998" y="2856878"/>
                </a:cubicBezTo>
                <a:lnTo>
                  <a:pt x="7709156" y="2850404"/>
                </a:lnTo>
                <a:cubicBezTo>
                  <a:pt x="7706278" y="2850404"/>
                  <a:pt x="7703761" y="2849325"/>
                  <a:pt x="7701603" y="2847167"/>
                </a:cubicBezTo>
                <a:lnTo>
                  <a:pt x="7698366" y="2876166"/>
                </a:lnTo>
                <a:lnTo>
                  <a:pt x="7700524" y="2882640"/>
                </a:lnTo>
                <a:lnTo>
                  <a:pt x="7700524" y="2890193"/>
                </a:lnTo>
                <a:cubicBezTo>
                  <a:pt x="7700524" y="2895228"/>
                  <a:pt x="7699445" y="2900578"/>
                  <a:pt x="7697287" y="2906243"/>
                </a:cubicBezTo>
                <a:lnTo>
                  <a:pt x="7699445" y="2917033"/>
                </a:lnTo>
                <a:lnTo>
                  <a:pt x="7697287" y="2923507"/>
                </a:lnTo>
                <a:lnTo>
                  <a:pt x="7698366" y="2933218"/>
                </a:lnTo>
                <a:lnTo>
                  <a:pt x="7697287" y="2938478"/>
                </a:lnTo>
                <a:lnTo>
                  <a:pt x="7698366" y="2939557"/>
                </a:lnTo>
                <a:lnTo>
                  <a:pt x="7698366" y="2940636"/>
                </a:lnTo>
                <a:lnTo>
                  <a:pt x="7697287" y="2941715"/>
                </a:lnTo>
                <a:cubicBezTo>
                  <a:pt x="7698006" y="2947110"/>
                  <a:pt x="7699085" y="2950707"/>
                  <a:pt x="7700524" y="2952505"/>
                </a:cubicBezTo>
                <a:cubicBezTo>
                  <a:pt x="7700524" y="2956461"/>
                  <a:pt x="7699445" y="2960373"/>
                  <a:pt x="7697287" y="2964239"/>
                </a:cubicBezTo>
                <a:lnTo>
                  <a:pt x="7699445" y="2970713"/>
                </a:lnTo>
                <a:lnTo>
                  <a:pt x="7699445" y="2975029"/>
                </a:lnTo>
                <a:lnTo>
                  <a:pt x="7697287" y="2977187"/>
                </a:lnTo>
                <a:lnTo>
                  <a:pt x="7696208" y="2973950"/>
                </a:lnTo>
                <a:lnTo>
                  <a:pt x="7695129" y="2973950"/>
                </a:lnTo>
                <a:lnTo>
                  <a:pt x="7695129" y="2977187"/>
                </a:lnTo>
                <a:cubicBezTo>
                  <a:pt x="7697287" y="2977187"/>
                  <a:pt x="7698366" y="2977907"/>
                  <a:pt x="7698366" y="2979345"/>
                </a:cubicBezTo>
                <a:lnTo>
                  <a:pt x="7698366" y="2981503"/>
                </a:lnTo>
                <a:lnTo>
                  <a:pt x="7697287" y="2985819"/>
                </a:lnTo>
                <a:lnTo>
                  <a:pt x="7699445" y="2995395"/>
                </a:lnTo>
                <a:lnTo>
                  <a:pt x="7696208" y="2999711"/>
                </a:lnTo>
                <a:lnTo>
                  <a:pt x="7690813" y="2999711"/>
                </a:lnTo>
                <a:cubicBezTo>
                  <a:pt x="7690813" y="3003308"/>
                  <a:pt x="7686182" y="3005106"/>
                  <a:pt x="7676921" y="3005106"/>
                </a:cubicBezTo>
                <a:lnTo>
                  <a:pt x="7671526" y="3009422"/>
                </a:lnTo>
                <a:lnTo>
                  <a:pt x="7670447" y="3009422"/>
                </a:lnTo>
                <a:cubicBezTo>
                  <a:pt x="7657588" y="3006185"/>
                  <a:pt x="7651159" y="3000836"/>
                  <a:pt x="7651159" y="2993372"/>
                </a:cubicBezTo>
                <a:lnTo>
                  <a:pt x="7651159" y="2992293"/>
                </a:lnTo>
                <a:lnTo>
                  <a:pt x="7654262" y="2987977"/>
                </a:lnTo>
                <a:cubicBezTo>
                  <a:pt x="7652194" y="2987258"/>
                  <a:pt x="7651159" y="2985100"/>
                  <a:pt x="7651159" y="2981503"/>
                </a:cubicBezTo>
                <a:lnTo>
                  <a:pt x="7654262" y="2980424"/>
                </a:lnTo>
                <a:cubicBezTo>
                  <a:pt x="7651474" y="2976648"/>
                  <a:pt x="7650080" y="2973411"/>
                  <a:pt x="7650080" y="2970713"/>
                </a:cubicBezTo>
                <a:cubicBezTo>
                  <a:pt x="7651429" y="2970354"/>
                  <a:pt x="7652823" y="2968555"/>
                  <a:pt x="7654262" y="2965318"/>
                </a:cubicBezTo>
                <a:cubicBezTo>
                  <a:pt x="7652823" y="2963430"/>
                  <a:pt x="7651789" y="2958799"/>
                  <a:pt x="7651159" y="2951426"/>
                </a:cubicBezTo>
                <a:lnTo>
                  <a:pt x="7652104" y="2946031"/>
                </a:lnTo>
                <a:lnTo>
                  <a:pt x="7651159" y="2944952"/>
                </a:lnTo>
                <a:lnTo>
                  <a:pt x="7645764" y="2946031"/>
                </a:lnTo>
                <a:lnTo>
                  <a:pt x="7643606" y="2946031"/>
                </a:lnTo>
                <a:cubicBezTo>
                  <a:pt x="7638571" y="2946031"/>
                  <a:pt x="7636053" y="2945312"/>
                  <a:pt x="7636053" y="2943873"/>
                </a:cubicBezTo>
                <a:lnTo>
                  <a:pt x="7634974" y="2944952"/>
                </a:lnTo>
                <a:lnTo>
                  <a:pt x="7633895" y="2944952"/>
                </a:lnTo>
                <a:lnTo>
                  <a:pt x="7629579" y="2943873"/>
                </a:lnTo>
                <a:lnTo>
                  <a:pt x="7608134" y="2949268"/>
                </a:lnTo>
                <a:lnTo>
                  <a:pt x="7598423" y="2943873"/>
                </a:lnTo>
                <a:lnTo>
                  <a:pt x="7580215" y="2953584"/>
                </a:lnTo>
                <a:cubicBezTo>
                  <a:pt x="7572302" y="2953584"/>
                  <a:pt x="7564434" y="2956102"/>
                  <a:pt x="7556612" y="2961137"/>
                </a:cubicBezTo>
                <a:lnTo>
                  <a:pt x="7547980" y="2963295"/>
                </a:lnTo>
                <a:lnTo>
                  <a:pt x="7545822" y="2963295"/>
                </a:lnTo>
                <a:lnTo>
                  <a:pt x="7545822" y="2961137"/>
                </a:lnTo>
                <a:cubicBezTo>
                  <a:pt x="7557421" y="2948908"/>
                  <a:pt x="7564929" y="2942794"/>
                  <a:pt x="7568346" y="2942794"/>
                </a:cubicBezTo>
                <a:lnTo>
                  <a:pt x="7568346" y="2941715"/>
                </a:lnTo>
                <a:lnTo>
                  <a:pt x="7567267" y="2937399"/>
                </a:lnTo>
                <a:cubicBezTo>
                  <a:pt x="7567267" y="2935421"/>
                  <a:pt x="7571223" y="2930790"/>
                  <a:pt x="7579136" y="2923507"/>
                </a:cubicBezTo>
                <a:cubicBezTo>
                  <a:pt x="7579136" y="2920630"/>
                  <a:pt x="7583092" y="2918112"/>
                  <a:pt x="7591005" y="2915954"/>
                </a:cubicBezTo>
                <a:cubicBezTo>
                  <a:pt x="7591005" y="2913077"/>
                  <a:pt x="7592758" y="2911638"/>
                  <a:pt x="7596265" y="2911638"/>
                </a:cubicBezTo>
                <a:lnTo>
                  <a:pt x="7594107" y="2909480"/>
                </a:lnTo>
                <a:cubicBezTo>
                  <a:pt x="7595906" y="2903096"/>
                  <a:pt x="7599502" y="2898465"/>
                  <a:pt x="7604897" y="2895588"/>
                </a:cubicBezTo>
                <a:cubicBezTo>
                  <a:pt x="7607774" y="2895588"/>
                  <a:pt x="7609213" y="2894509"/>
                  <a:pt x="7609213" y="2892351"/>
                </a:cubicBezTo>
                <a:lnTo>
                  <a:pt x="7608134" y="2889114"/>
                </a:lnTo>
                <a:cubicBezTo>
                  <a:pt x="7608134" y="2886056"/>
                  <a:pt x="7609932" y="2880347"/>
                  <a:pt x="7613529" y="2871984"/>
                </a:cubicBezTo>
                <a:lnTo>
                  <a:pt x="7628500" y="2837591"/>
                </a:lnTo>
                <a:cubicBezTo>
                  <a:pt x="7628500" y="2831657"/>
                  <a:pt x="7631737" y="2821631"/>
                  <a:pt x="7638211" y="2807514"/>
                </a:cubicBezTo>
                <a:lnTo>
                  <a:pt x="7638211" y="2805356"/>
                </a:lnTo>
                <a:lnTo>
                  <a:pt x="7636053" y="2805356"/>
                </a:lnTo>
                <a:lnTo>
                  <a:pt x="7636053" y="2804277"/>
                </a:lnTo>
                <a:lnTo>
                  <a:pt x="7634974" y="2805356"/>
                </a:lnTo>
                <a:lnTo>
                  <a:pt x="7630658" y="2805356"/>
                </a:lnTo>
                <a:lnTo>
                  <a:pt x="7628500" y="2803198"/>
                </a:lnTo>
                <a:lnTo>
                  <a:pt x="7632816" y="2799961"/>
                </a:lnTo>
                <a:lnTo>
                  <a:pt x="7636053" y="2799961"/>
                </a:lnTo>
                <a:lnTo>
                  <a:pt x="7640369" y="2803198"/>
                </a:lnTo>
                <a:lnTo>
                  <a:pt x="7641448" y="2803198"/>
                </a:lnTo>
                <a:lnTo>
                  <a:pt x="7645764" y="2799961"/>
                </a:lnTo>
                <a:lnTo>
                  <a:pt x="7646843" y="2799961"/>
                </a:lnTo>
                <a:lnTo>
                  <a:pt x="7651159" y="2801040"/>
                </a:lnTo>
                <a:lnTo>
                  <a:pt x="7654262" y="2799961"/>
                </a:lnTo>
                <a:lnTo>
                  <a:pt x="7654262" y="2798882"/>
                </a:lnTo>
                <a:cubicBezTo>
                  <a:pt x="7653362" y="2792588"/>
                  <a:pt x="7651249" y="2787552"/>
                  <a:pt x="7647922" y="2783776"/>
                </a:cubicBezTo>
                <a:lnTo>
                  <a:pt x="7647922" y="2778516"/>
                </a:lnTo>
                <a:lnTo>
                  <a:pt x="7654262" y="2770963"/>
                </a:lnTo>
                <a:lnTo>
                  <a:pt x="7654262" y="2769884"/>
                </a:lnTo>
                <a:lnTo>
                  <a:pt x="7653182" y="2765568"/>
                </a:lnTo>
                <a:lnTo>
                  <a:pt x="7654262" y="2761252"/>
                </a:lnTo>
                <a:lnTo>
                  <a:pt x="7654262" y="2759094"/>
                </a:lnTo>
                <a:cubicBezTo>
                  <a:pt x="7651474" y="2759094"/>
                  <a:pt x="7650080" y="2758015"/>
                  <a:pt x="7650080" y="2755857"/>
                </a:cubicBezTo>
                <a:cubicBezTo>
                  <a:pt x="7650080" y="2749473"/>
                  <a:pt x="7655790" y="2744122"/>
                  <a:pt x="7667210" y="2739806"/>
                </a:cubicBezTo>
                <a:close/>
                <a:moveTo>
                  <a:pt x="7193355" y="2739765"/>
                </a:moveTo>
                <a:lnTo>
                  <a:pt x="7193355" y="2740844"/>
                </a:lnTo>
                <a:lnTo>
                  <a:pt x="7195648" y="2740844"/>
                </a:lnTo>
                <a:lnTo>
                  <a:pt x="7195648" y="2739765"/>
                </a:lnTo>
                <a:close/>
                <a:moveTo>
                  <a:pt x="8092323" y="2739402"/>
                </a:moveTo>
                <a:lnTo>
                  <a:pt x="8098797" y="2740481"/>
                </a:lnTo>
                <a:lnTo>
                  <a:pt x="8113903" y="2739402"/>
                </a:lnTo>
                <a:lnTo>
                  <a:pt x="8114982" y="2739402"/>
                </a:lnTo>
                <a:cubicBezTo>
                  <a:pt x="8123614" y="2739402"/>
                  <a:pt x="8127930" y="2741920"/>
                  <a:pt x="8127930" y="2746955"/>
                </a:cubicBezTo>
                <a:lnTo>
                  <a:pt x="8131167" y="2746955"/>
                </a:lnTo>
                <a:cubicBezTo>
                  <a:pt x="8133865" y="2744797"/>
                  <a:pt x="8137102" y="2743718"/>
                  <a:pt x="8140878" y="2743718"/>
                </a:cubicBezTo>
                <a:cubicBezTo>
                  <a:pt x="8146453" y="2743718"/>
                  <a:pt x="8150095" y="2745516"/>
                  <a:pt x="8151803" y="2749113"/>
                </a:cubicBezTo>
                <a:lnTo>
                  <a:pt x="8151803" y="2755587"/>
                </a:lnTo>
                <a:cubicBezTo>
                  <a:pt x="8151803" y="2757745"/>
                  <a:pt x="8148881" y="2759184"/>
                  <a:pt x="8143036" y="2759903"/>
                </a:cubicBezTo>
                <a:lnTo>
                  <a:pt x="8140878" y="2754508"/>
                </a:lnTo>
                <a:lnTo>
                  <a:pt x="8138720" y="2754508"/>
                </a:lnTo>
                <a:lnTo>
                  <a:pt x="8138720" y="2760982"/>
                </a:lnTo>
                <a:cubicBezTo>
                  <a:pt x="8138720" y="2766557"/>
                  <a:pt x="8140159" y="2769794"/>
                  <a:pt x="8143036" y="2770693"/>
                </a:cubicBezTo>
                <a:lnTo>
                  <a:pt x="8144115" y="2770693"/>
                </a:lnTo>
                <a:lnTo>
                  <a:pt x="8157198" y="2759903"/>
                </a:lnTo>
                <a:cubicBezTo>
                  <a:pt x="8169067" y="2759903"/>
                  <a:pt x="8177340" y="2767501"/>
                  <a:pt x="8182015" y="2782697"/>
                </a:cubicBezTo>
                <a:lnTo>
                  <a:pt x="8182015" y="2783776"/>
                </a:lnTo>
                <a:lnTo>
                  <a:pt x="8177699" y="2782697"/>
                </a:lnTo>
                <a:lnTo>
                  <a:pt x="8169067" y="2785934"/>
                </a:lnTo>
                <a:lnTo>
                  <a:pt x="8160435" y="2785934"/>
                </a:lnTo>
                <a:cubicBezTo>
                  <a:pt x="8156119" y="2785934"/>
                  <a:pt x="8153961" y="2784495"/>
                  <a:pt x="8153961" y="2781618"/>
                </a:cubicBezTo>
                <a:lnTo>
                  <a:pt x="8149510" y="2788092"/>
                </a:lnTo>
                <a:lnTo>
                  <a:pt x="8158277" y="2788092"/>
                </a:lnTo>
                <a:cubicBezTo>
                  <a:pt x="8164751" y="2789171"/>
                  <a:pt x="8167988" y="2792048"/>
                  <a:pt x="8167988" y="2796724"/>
                </a:cubicBezTo>
                <a:cubicBezTo>
                  <a:pt x="8167988" y="2800321"/>
                  <a:pt x="8162189" y="2805356"/>
                  <a:pt x="8150589" y="2811830"/>
                </a:cubicBezTo>
                <a:cubicBezTo>
                  <a:pt x="8149331" y="2816865"/>
                  <a:pt x="8147173" y="2819383"/>
                  <a:pt x="8144115" y="2819383"/>
                </a:cubicBezTo>
                <a:lnTo>
                  <a:pt x="8145194" y="2824778"/>
                </a:lnTo>
                <a:lnTo>
                  <a:pt x="8144115" y="2825857"/>
                </a:lnTo>
                <a:lnTo>
                  <a:pt x="8143036" y="2824778"/>
                </a:lnTo>
                <a:lnTo>
                  <a:pt x="8137641" y="2824778"/>
                </a:lnTo>
                <a:lnTo>
                  <a:pt x="8135483" y="2826936"/>
                </a:lnTo>
                <a:lnTo>
                  <a:pt x="8139799" y="2828015"/>
                </a:lnTo>
                <a:lnTo>
                  <a:pt x="8144115" y="2826936"/>
                </a:lnTo>
                <a:lnTo>
                  <a:pt x="8147352" y="2830173"/>
                </a:lnTo>
                <a:lnTo>
                  <a:pt x="8151803" y="2829094"/>
                </a:lnTo>
                <a:lnTo>
                  <a:pt x="8152882" y="2830173"/>
                </a:lnTo>
                <a:lnTo>
                  <a:pt x="8153961" y="2826936"/>
                </a:lnTo>
                <a:lnTo>
                  <a:pt x="8152882" y="2825857"/>
                </a:lnTo>
                <a:lnTo>
                  <a:pt x="8152882" y="2823699"/>
                </a:lnTo>
                <a:cubicBezTo>
                  <a:pt x="8158098" y="2816685"/>
                  <a:pt x="8163492" y="2810931"/>
                  <a:pt x="8169067" y="2806435"/>
                </a:cubicBezTo>
                <a:lnTo>
                  <a:pt x="8170146" y="2806435"/>
                </a:lnTo>
                <a:cubicBezTo>
                  <a:pt x="8178419" y="2806435"/>
                  <a:pt x="8187051" y="2813988"/>
                  <a:pt x="8196042" y="2829094"/>
                </a:cubicBezTo>
                <a:lnTo>
                  <a:pt x="8196042" y="2830173"/>
                </a:lnTo>
                <a:lnTo>
                  <a:pt x="8198200" y="2830173"/>
                </a:lnTo>
                <a:cubicBezTo>
                  <a:pt x="8200358" y="2829633"/>
                  <a:pt x="8201437" y="2826756"/>
                  <a:pt x="8201437" y="2821541"/>
                </a:cubicBezTo>
                <a:lnTo>
                  <a:pt x="8201437" y="2820462"/>
                </a:lnTo>
                <a:cubicBezTo>
                  <a:pt x="8198560" y="2820462"/>
                  <a:pt x="8197121" y="2818304"/>
                  <a:pt x="8197121" y="2813988"/>
                </a:cubicBezTo>
                <a:lnTo>
                  <a:pt x="8197121" y="2812909"/>
                </a:lnTo>
                <a:lnTo>
                  <a:pt x="8203595" y="2803198"/>
                </a:lnTo>
                <a:lnTo>
                  <a:pt x="8201437" y="2796724"/>
                </a:lnTo>
                <a:lnTo>
                  <a:pt x="8203595" y="2791329"/>
                </a:lnTo>
                <a:lnTo>
                  <a:pt x="8202516" y="2790250"/>
                </a:lnTo>
                <a:lnTo>
                  <a:pt x="8202516" y="2789171"/>
                </a:lnTo>
                <a:cubicBezTo>
                  <a:pt x="8203056" y="2767501"/>
                  <a:pt x="8204495" y="2756666"/>
                  <a:pt x="8206832" y="2756666"/>
                </a:cubicBezTo>
                <a:lnTo>
                  <a:pt x="8205754" y="2745876"/>
                </a:lnTo>
                <a:cubicBezTo>
                  <a:pt x="8205754" y="2741560"/>
                  <a:pt x="8210834" y="2739402"/>
                  <a:pt x="8220994" y="2739402"/>
                </a:cubicBezTo>
                <a:cubicBezTo>
                  <a:pt x="8229267" y="2746955"/>
                  <a:pt x="8237539" y="2750911"/>
                  <a:pt x="8245812" y="2751271"/>
                </a:cubicBezTo>
                <a:lnTo>
                  <a:pt x="8246890" y="2755587"/>
                </a:lnTo>
                <a:lnTo>
                  <a:pt x="8245812" y="2756666"/>
                </a:lnTo>
                <a:lnTo>
                  <a:pt x="8251206" y="2758824"/>
                </a:lnTo>
                <a:lnTo>
                  <a:pt x="8251206" y="2759903"/>
                </a:lnTo>
                <a:cubicBezTo>
                  <a:pt x="8249768" y="2761521"/>
                  <a:pt x="8247970" y="2767681"/>
                  <a:pt x="8245812" y="2778381"/>
                </a:cubicBezTo>
                <a:lnTo>
                  <a:pt x="8243654" y="2778381"/>
                </a:lnTo>
                <a:lnTo>
                  <a:pt x="8243654" y="2785934"/>
                </a:lnTo>
                <a:lnTo>
                  <a:pt x="8238258" y="2804277"/>
                </a:lnTo>
                <a:lnTo>
                  <a:pt x="8238258" y="2805356"/>
                </a:lnTo>
                <a:lnTo>
                  <a:pt x="8249048" y="2804277"/>
                </a:lnTo>
                <a:lnTo>
                  <a:pt x="8257680" y="2808593"/>
                </a:lnTo>
                <a:lnTo>
                  <a:pt x="8271708" y="2804277"/>
                </a:lnTo>
                <a:lnTo>
                  <a:pt x="8272786" y="2805356"/>
                </a:lnTo>
                <a:lnTo>
                  <a:pt x="8274945" y="2805356"/>
                </a:lnTo>
                <a:lnTo>
                  <a:pt x="8274945" y="2804277"/>
                </a:lnTo>
                <a:cubicBezTo>
                  <a:pt x="8272786" y="2804277"/>
                  <a:pt x="8271708" y="2803558"/>
                  <a:pt x="8271708" y="2802119"/>
                </a:cubicBezTo>
                <a:lnTo>
                  <a:pt x="8271708" y="2801040"/>
                </a:lnTo>
                <a:lnTo>
                  <a:pt x="8283577" y="2782697"/>
                </a:lnTo>
                <a:lnTo>
                  <a:pt x="8284790" y="2782697"/>
                </a:lnTo>
                <a:cubicBezTo>
                  <a:pt x="8286948" y="2782697"/>
                  <a:pt x="8292344" y="2785934"/>
                  <a:pt x="8300976" y="2792408"/>
                </a:cubicBezTo>
                <a:lnTo>
                  <a:pt x="8304212" y="2793487"/>
                </a:lnTo>
                <a:lnTo>
                  <a:pt x="8307450" y="2792408"/>
                </a:lnTo>
                <a:cubicBezTo>
                  <a:pt x="8311766" y="2798522"/>
                  <a:pt x="8313924" y="2802838"/>
                  <a:pt x="8313924" y="2805356"/>
                </a:cubicBezTo>
                <a:lnTo>
                  <a:pt x="8313924" y="2807514"/>
                </a:lnTo>
                <a:lnTo>
                  <a:pt x="8307450" y="2813988"/>
                </a:lnTo>
                <a:lnTo>
                  <a:pt x="8304212" y="2810751"/>
                </a:lnTo>
                <a:lnTo>
                  <a:pt x="8304212" y="2811830"/>
                </a:lnTo>
                <a:lnTo>
                  <a:pt x="8305292" y="2815067"/>
                </a:lnTo>
                <a:lnTo>
                  <a:pt x="8298818" y="2820462"/>
                </a:lnTo>
                <a:cubicBezTo>
                  <a:pt x="8291444" y="2817764"/>
                  <a:pt x="8284206" y="2813089"/>
                  <a:pt x="8277103" y="2806435"/>
                </a:cubicBezTo>
                <a:lnTo>
                  <a:pt x="8277103" y="2807514"/>
                </a:lnTo>
                <a:lnTo>
                  <a:pt x="8281419" y="2815067"/>
                </a:lnTo>
                <a:lnTo>
                  <a:pt x="8282498" y="2813988"/>
                </a:lnTo>
                <a:lnTo>
                  <a:pt x="8283577" y="2813988"/>
                </a:lnTo>
                <a:cubicBezTo>
                  <a:pt x="8284746" y="2813988"/>
                  <a:pt x="8285870" y="2815427"/>
                  <a:pt x="8286948" y="2818304"/>
                </a:cubicBezTo>
                <a:lnTo>
                  <a:pt x="8288028" y="2817225"/>
                </a:lnTo>
                <a:lnTo>
                  <a:pt x="8289106" y="2817225"/>
                </a:lnTo>
                <a:lnTo>
                  <a:pt x="8299896" y="2824778"/>
                </a:lnTo>
                <a:cubicBezTo>
                  <a:pt x="8296120" y="2855799"/>
                  <a:pt x="8292164" y="2871310"/>
                  <a:pt x="8288028" y="2871310"/>
                </a:cubicBezTo>
                <a:lnTo>
                  <a:pt x="8288028" y="2872389"/>
                </a:lnTo>
                <a:lnTo>
                  <a:pt x="8289106" y="2876705"/>
                </a:lnTo>
                <a:lnTo>
                  <a:pt x="8284790" y="2883179"/>
                </a:lnTo>
                <a:lnTo>
                  <a:pt x="8285870" y="2891811"/>
                </a:lnTo>
                <a:lnTo>
                  <a:pt x="8272786" y="2927553"/>
                </a:lnTo>
                <a:cubicBezTo>
                  <a:pt x="8272786" y="2928992"/>
                  <a:pt x="8274945" y="2930431"/>
                  <a:pt x="8279261" y="2931869"/>
                </a:cubicBezTo>
                <a:cubicBezTo>
                  <a:pt x="8279261" y="2934747"/>
                  <a:pt x="8282902" y="2936185"/>
                  <a:pt x="8290186" y="2936185"/>
                </a:cubicBezTo>
                <a:cubicBezTo>
                  <a:pt x="8290725" y="2938523"/>
                  <a:pt x="8296120" y="2941760"/>
                  <a:pt x="8306370" y="2945896"/>
                </a:cubicBezTo>
                <a:cubicBezTo>
                  <a:pt x="8313384" y="2950932"/>
                  <a:pt x="8316981" y="2954169"/>
                  <a:pt x="8317161" y="2955607"/>
                </a:cubicBezTo>
                <a:lnTo>
                  <a:pt x="8317161" y="2956686"/>
                </a:lnTo>
                <a:lnTo>
                  <a:pt x="8294502" y="2999981"/>
                </a:lnTo>
                <a:lnTo>
                  <a:pt x="8293422" y="2999981"/>
                </a:lnTo>
                <a:cubicBezTo>
                  <a:pt x="8290905" y="2999981"/>
                  <a:pt x="8282228" y="2994227"/>
                  <a:pt x="8267392" y="2982717"/>
                </a:cubicBezTo>
                <a:cubicBezTo>
                  <a:pt x="8252286" y="2979840"/>
                  <a:pt x="8244732" y="2975479"/>
                  <a:pt x="8244732" y="2969634"/>
                </a:cubicBezTo>
                <a:lnTo>
                  <a:pt x="8240416" y="2967476"/>
                </a:lnTo>
                <a:cubicBezTo>
                  <a:pt x="8228547" y="2972601"/>
                  <a:pt x="8219870" y="2978401"/>
                  <a:pt x="8214386" y="2984875"/>
                </a:cubicBezTo>
                <a:cubicBezTo>
                  <a:pt x="8201258" y="2990810"/>
                  <a:pt x="8191547" y="2996924"/>
                  <a:pt x="8185252" y="3003218"/>
                </a:cubicBezTo>
                <a:lnTo>
                  <a:pt x="8180936" y="3004297"/>
                </a:lnTo>
                <a:lnTo>
                  <a:pt x="8165830" y="3001060"/>
                </a:lnTo>
                <a:lnTo>
                  <a:pt x="8159356" y="3003218"/>
                </a:lnTo>
                <a:lnTo>
                  <a:pt x="8158277" y="3002139"/>
                </a:lnTo>
                <a:lnTo>
                  <a:pt x="8158277" y="3001060"/>
                </a:lnTo>
                <a:cubicBezTo>
                  <a:pt x="8164032" y="3000701"/>
                  <a:pt x="8166909" y="2998543"/>
                  <a:pt x="8166909" y="2994586"/>
                </a:cubicBezTo>
                <a:cubicBezTo>
                  <a:pt x="8172484" y="2988832"/>
                  <a:pt x="8181836" y="2982358"/>
                  <a:pt x="8194963" y="2975164"/>
                </a:cubicBezTo>
                <a:cubicBezTo>
                  <a:pt x="8205034" y="2962666"/>
                  <a:pt x="8212992" y="2956147"/>
                  <a:pt x="8218836" y="2955607"/>
                </a:cubicBezTo>
                <a:cubicBezTo>
                  <a:pt x="8219556" y="2947695"/>
                  <a:pt x="8221354" y="2943738"/>
                  <a:pt x="8224231" y="2943738"/>
                </a:cubicBezTo>
                <a:lnTo>
                  <a:pt x="8222073" y="2940501"/>
                </a:lnTo>
                <a:cubicBezTo>
                  <a:pt x="8223512" y="2940501"/>
                  <a:pt x="8224231" y="2939422"/>
                  <a:pt x="8224231" y="2937264"/>
                </a:cubicBezTo>
                <a:cubicBezTo>
                  <a:pt x="8224231" y="2932229"/>
                  <a:pt x="8223512" y="2929711"/>
                  <a:pt x="8222073" y="2929711"/>
                </a:cubicBezTo>
                <a:lnTo>
                  <a:pt x="8223152" y="2922158"/>
                </a:lnTo>
                <a:lnTo>
                  <a:pt x="8223152" y="2911368"/>
                </a:lnTo>
                <a:lnTo>
                  <a:pt x="8228547" y="2904759"/>
                </a:lnTo>
                <a:lnTo>
                  <a:pt x="8228547" y="2901522"/>
                </a:lnTo>
                <a:cubicBezTo>
                  <a:pt x="8228547" y="2900084"/>
                  <a:pt x="8227468" y="2899364"/>
                  <a:pt x="8225310" y="2899364"/>
                </a:cubicBezTo>
                <a:cubicBezTo>
                  <a:pt x="8222253" y="2899364"/>
                  <a:pt x="8220095" y="2891452"/>
                  <a:pt x="8218836" y="2875626"/>
                </a:cubicBezTo>
                <a:cubicBezTo>
                  <a:pt x="8216229" y="2875626"/>
                  <a:pt x="8214386" y="2868792"/>
                  <a:pt x="8213306" y="2855125"/>
                </a:cubicBezTo>
                <a:lnTo>
                  <a:pt x="8190647" y="2879942"/>
                </a:lnTo>
                <a:lnTo>
                  <a:pt x="8185252" y="2881021"/>
                </a:lnTo>
                <a:lnTo>
                  <a:pt x="8184173" y="2879942"/>
                </a:lnTo>
                <a:lnTo>
                  <a:pt x="8184173" y="2877784"/>
                </a:lnTo>
                <a:lnTo>
                  <a:pt x="8187410" y="2871310"/>
                </a:lnTo>
                <a:lnTo>
                  <a:pt x="8186331" y="2870231"/>
                </a:lnTo>
                <a:lnTo>
                  <a:pt x="8185252" y="2870231"/>
                </a:lnTo>
                <a:cubicBezTo>
                  <a:pt x="8182375" y="2870591"/>
                  <a:pt x="8178419" y="2874187"/>
                  <a:pt x="8173383" y="2881021"/>
                </a:cubicBezTo>
                <a:cubicBezTo>
                  <a:pt x="8170866" y="2881381"/>
                  <a:pt x="8167988" y="2883539"/>
                  <a:pt x="8164751" y="2887495"/>
                </a:cubicBezTo>
                <a:lnTo>
                  <a:pt x="8160435" y="2887495"/>
                </a:lnTo>
                <a:cubicBezTo>
                  <a:pt x="8164751" y="2891452"/>
                  <a:pt x="8166909" y="2895768"/>
                  <a:pt x="8166909" y="2900443"/>
                </a:cubicBezTo>
                <a:lnTo>
                  <a:pt x="8165830" y="2901522"/>
                </a:lnTo>
                <a:cubicBezTo>
                  <a:pt x="8165830" y="2902961"/>
                  <a:pt x="8164032" y="2903680"/>
                  <a:pt x="8160435" y="2903680"/>
                </a:cubicBezTo>
                <a:lnTo>
                  <a:pt x="8159356" y="2904759"/>
                </a:lnTo>
                <a:lnTo>
                  <a:pt x="8159356" y="2907052"/>
                </a:lnTo>
                <a:cubicBezTo>
                  <a:pt x="8159896" y="2911368"/>
                  <a:pt x="8160975" y="2913526"/>
                  <a:pt x="8162593" y="2913526"/>
                </a:cubicBezTo>
                <a:lnTo>
                  <a:pt x="8164751" y="2913526"/>
                </a:lnTo>
                <a:cubicBezTo>
                  <a:pt x="8167269" y="2905524"/>
                  <a:pt x="8171225" y="2901522"/>
                  <a:pt x="8176620" y="2901522"/>
                </a:cubicBezTo>
                <a:lnTo>
                  <a:pt x="8185252" y="2905838"/>
                </a:lnTo>
                <a:lnTo>
                  <a:pt x="8194963" y="2904759"/>
                </a:lnTo>
                <a:lnTo>
                  <a:pt x="8196042" y="2905838"/>
                </a:lnTo>
                <a:lnTo>
                  <a:pt x="8196042" y="2907052"/>
                </a:lnTo>
                <a:cubicBezTo>
                  <a:pt x="8196042" y="2909570"/>
                  <a:pt x="8190647" y="2912087"/>
                  <a:pt x="8179857" y="2914605"/>
                </a:cubicBezTo>
                <a:cubicBezTo>
                  <a:pt x="8178059" y="2917842"/>
                  <a:pt x="8171945" y="2921798"/>
                  <a:pt x="8161514" y="2926474"/>
                </a:cubicBezTo>
                <a:cubicBezTo>
                  <a:pt x="8160076" y="2933128"/>
                  <a:pt x="8159356" y="2942479"/>
                  <a:pt x="8159356" y="2954528"/>
                </a:cubicBezTo>
                <a:lnTo>
                  <a:pt x="8160435" y="2958844"/>
                </a:lnTo>
                <a:lnTo>
                  <a:pt x="8159356" y="2962081"/>
                </a:lnTo>
                <a:lnTo>
                  <a:pt x="8160435" y="2967476"/>
                </a:lnTo>
                <a:lnTo>
                  <a:pt x="8157198" y="2974085"/>
                </a:lnTo>
                <a:lnTo>
                  <a:pt x="8158277" y="2982717"/>
                </a:lnTo>
                <a:cubicBezTo>
                  <a:pt x="8158277" y="2988472"/>
                  <a:pt x="8156119" y="2991349"/>
                  <a:pt x="8151803" y="2991349"/>
                </a:cubicBezTo>
                <a:cubicBezTo>
                  <a:pt x="8145959" y="2991349"/>
                  <a:pt x="8143036" y="2993507"/>
                  <a:pt x="8143036" y="2997823"/>
                </a:cubicBezTo>
                <a:cubicBezTo>
                  <a:pt x="8139260" y="3001420"/>
                  <a:pt x="8136023" y="3003218"/>
                  <a:pt x="8133325" y="3003218"/>
                </a:cubicBezTo>
                <a:lnTo>
                  <a:pt x="8129009" y="3003218"/>
                </a:lnTo>
                <a:lnTo>
                  <a:pt x="8124693" y="2999981"/>
                </a:lnTo>
                <a:lnTo>
                  <a:pt x="8118219" y="3005376"/>
                </a:lnTo>
                <a:lnTo>
                  <a:pt x="8112824" y="3005376"/>
                </a:lnTo>
                <a:cubicBezTo>
                  <a:pt x="8106170" y="3005376"/>
                  <a:pt x="8101495" y="3003938"/>
                  <a:pt x="8098797" y="3001060"/>
                </a:cubicBezTo>
                <a:lnTo>
                  <a:pt x="8099876" y="2990270"/>
                </a:lnTo>
                <a:cubicBezTo>
                  <a:pt x="8096459" y="2977952"/>
                  <a:pt x="8091784" y="2971792"/>
                  <a:pt x="8085849" y="2971792"/>
                </a:cubicBezTo>
                <a:cubicBezTo>
                  <a:pt x="8080724" y="2968196"/>
                  <a:pt x="8078161" y="2964959"/>
                  <a:pt x="8078161" y="2962081"/>
                </a:cubicBezTo>
                <a:lnTo>
                  <a:pt x="8082477" y="2958844"/>
                </a:lnTo>
                <a:lnTo>
                  <a:pt x="8085849" y="2958844"/>
                </a:lnTo>
                <a:lnTo>
                  <a:pt x="8096639" y="2963160"/>
                </a:lnTo>
                <a:cubicBezTo>
                  <a:pt x="8108868" y="2963160"/>
                  <a:pt x="8114982" y="2960283"/>
                  <a:pt x="8114982" y="2954528"/>
                </a:cubicBezTo>
                <a:lnTo>
                  <a:pt x="8114982" y="2943738"/>
                </a:lnTo>
                <a:lnTo>
                  <a:pt x="8113903" y="2942659"/>
                </a:lnTo>
                <a:lnTo>
                  <a:pt x="8113903" y="2941580"/>
                </a:lnTo>
                <a:lnTo>
                  <a:pt x="8106350" y="2942659"/>
                </a:lnTo>
                <a:lnTo>
                  <a:pt x="8099876" y="2941580"/>
                </a:lnTo>
                <a:cubicBezTo>
                  <a:pt x="8089536" y="2944458"/>
                  <a:pt x="8081578" y="2949493"/>
                  <a:pt x="8076003" y="2956686"/>
                </a:cubicBezTo>
                <a:lnTo>
                  <a:pt x="8073845" y="2956686"/>
                </a:lnTo>
                <a:cubicBezTo>
                  <a:pt x="8064494" y="2946436"/>
                  <a:pt x="8059818" y="2938163"/>
                  <a:pt x="8059818" y="2931869"/>
                </a:cubicBezTo>
                <a:lnTo>
                  <a:pt x="8059818" y="2921079"/>
                </a:lnTo>
                <a:cubicBezTo>
                  <a:pt x="8059818" y="2917482"/>
                  <a:pt x="8057301" y="2914605"/>
                  <a:pt x="8052265" y="2912447"/>
                </a:cubicBezTo>
                <a:lnTo>
                  <a:pt x="8052265" y="2911368"/>
                </a:lnTo>
                <a:cubicBezTo>
                  <a:pt x="8065213" y="2899229"/>
                  <a:pt x="8071687" y="2890912"/>
                  <a:pt x="8071687" y="2886416"/>
                </a:cubicBezTo>
                <a:cubicBezTo>
                  <a:pt x="8076723" y="2882999"/>
                  <a:pt x="8079240" y="2879043"/>
                  <a:pt x="8079240" y="2874547"/>
                </a:cubicBezTo>
                <a:lnTo>
                  <a:pt x="8080319" y="2865915"/>
                </a:lnTo>
                <a:lnTo>
                  <a:pt x="8077082" y="2864836"/>
                </a:lnTo>
                <a:lnTo>
                  <a:pt x="8068450" y="2868073"/>
                </a:lnTo>
                <a:lnTo>
                  <a:pt x="8065213" y="2868073"/>
                </a:lnTo>
                <a:cubicBezTo>
                  <a:pt x="8063595" y="2868073"/>
                  <a:pt x="8062156" y="2865555"/>
                  <a:pt x="8060897" y="2860520"/>
                </a:cubicBezTo>
                <a:cubicBezTo>
                  <a:pt x="8061976" y="2857643"/>
                  <a:pt x="8063055" y="2856204"/>
                  <a:pt x="8064134" y="2856204"/>
                </a:cubicBezTo>
                <a:cubicBezTo>
                  <a:pt x="8065573" y="2856204"/>
                  <a:pt x="8066292" y="2858002"/>
                  <a:pt x="8066292" y="2861599"/>
                </a:cubicBezTo>
                <a:lnTo>
                  <a:pt x="8067371" y="2862678"/>
                </a:lnTo>
                <a:lnTo>
                  <a:pt x="8068450" y="2862678"/>
                </a:lnTo>
                <a:lnTo>
                  <a:pt x="8074924" y="2860520"/>
                </a:lnTo>
                <a:lnTo>
                  <a:pt x="8081398" y="2861599"/>
                </a:lnTo>
                <a:lnTo>
                  <a:pt x="8084635" y="2860520"/>
                </a:lnTo>
                <a:lnTo>
                  <a:pt x="8084635" y="2852967"/>
                </a:lnTo>
                <a:cubicBezTo>
                  <a:pt x="8089041" y="2847212"/>
                  <a:pt x="8091244" y="2842132"/>
                  <a:pt x="8091244" y="2837726"/>
                </a:cubicBezTo>
                <a:lnTo>
                  <a:pt x="8080319" y="2841098"/>
                </a:lnTo>
                <a:lnTo>
                  <a:pt x="8067371" y="2835568"/>
                </a:lnTo>
                <a:lnTo>
                  <a:pt x="8060897" y="2836647"/>
                </a:lnTo>
                <a:lnTo>
                  <a:pt x="8058739" y="2836647"/>
                </a:lnTo>
                <a:cubicBezTo>
                  <a:pt x="8055862" y="2835748"/>
                  <a:pt x="8054423" y="2832511"/>
                  <a:pt x="8054423" y="2826936"/>
                </a:cubicBezTo>
                <a:lnTo>
                  <a:pt x="8055502" y="2825857"/>
                </a:lnTo>
                <a:lnTo>
                  <a:pt x="8059818" y="2825857"/>
                </a:lnTo>
                <a:lnTo>
                  <a:pt x="8068450" y="2828015"/>
                </a:lnTo>
                <a:lnTo>
                  <a:pt x="8078161" y="2825857"/>
                </a:lnTo>
                <a:lnTo>
                  <a:pt x="8091244" y="2826936"/>
                </a:lnTo>
                <a:lnTo>
                  <a:pt x="8092323" y="2825857"/>
                </a:lnTo>
                <a:lnTo>
                  <a:pt x="8092323" y="2809672"/>
                </a:lnTo>
                <a:lnTo>
                  <a:pt x="8094481" y="2803198"/>
                </a:lnTo>
                <a:lnTo>
                  <a:pt x="8093402" y="2791329"/>
                </a:lnTo>
                <a:lnTo>
                  <a:pt x="8093402" y="2788092"/>
                </a:lnTo>
                <a:lnTo>
                  <a:pt x="8091244" y="2785934"/>
                </a:lnTo>
                <a:lnTo>
                  <a:pt x="8089086" y="2785934"/>
                </a:lnTo>
                <a:lnTo>
                  <a:pt x="8072766" y="2787013"/>
                </a:lnTo>
                <a:lnTo>
                  <a:pt x="8063055" y="2784855"/>
                </a:lnTo>
                <a:lnTo>
                  <a:pt x="8057660" y="2785934"/>
                </a:lnTo>
                <a:lnTo>
                  <a:pt x="8056581" y="2784855"/>
                </a:lnTo>
                <a:lnTo>
                  <a:pt x="8056581" y="2783776"/>
                </a:lnTo>
                <a:cubicBezTo>
                  <a:pt x="8058020" y="2776493"/>
                  <a:pt x="8060897" y="2772851"/>
                  <a:pt x="8065213" y="2772851"/>
                </a:cubicBezTo>
                <a:lnTo>
                  <a:pt x="8071687" y="2775144"/>
                </a:lnTo>
                <a:lnTo>
                  <a:pt x="8079240" y="2774065"/>
                </a:lnTo>
                <a:cubicBezTo>
                  <a:pt x="8079240" y="2775504"/>
                  <a:pt x="8082882" y="2776223"/>
                  <a:pt x="8090165" y="2776223"/>
                </a:cubicBezTo>
                <a:lnTo>
                  <a:pt x="8094481" y="2781618"/>
                </a:lnTo>
                <a:lnTo>
                  <a:pt x="8094481" y="2780539"/>
                </a:lnTo>
                <a:lnTo>
                  <a:pt x="8093402" y="2763140"/>
                </a:lnTo>
                <a:lnTo>
                  <a:pt x="8095560" y="2760982"/>
                </a:lnTo>
                <a:lnTo>
                  <a:pt x="8096639" y="2762061"/>
                </a:lnTo>
                <a:lnTo>
                  <a:pt x="8098797" y="2762061"/>
                </a:lnTo>
                <a:lnTo>
                  <a:pt x="8098797" y="2760982"/>
                </a:lnTo>
                <a:cubicBezTo>
                  <a:pt x="8094481" y="2760263"/>
                  <a:pt x="8092323" y="2759184"/>
                  <a:pt x="8092323" y="2757745"/>
                </a:cubicBezTo>
                <a:lnTo>
                  <a:pt x="8092323" y="2755587"/>
                </a:lnTo>
                <a:lnTo>
                  <a:pt x="8093402" y="2748034"/>
                </a:lnTo>
                <a:cubicBezTo>
                  <a:pt x="8090525" y="2746595"/>
                  <a:pt x="8089086" y="2744437"/>
                  <a:pt x="8089086" y="2741560"/>
                </a:cubicBezTo>
                <a:close/>
                <a:moveTo>
                  <a:pt x="5129411" y="2738727"/>
                </a:moveTo>
                <a:lnTo>
                  <a:pt x="5144517" y="2743043"/>
                </a:lnTo>
                <a:lnTo>
                  <a:pt x="5150991" y="2740885"/>
                </a:lnTo>
                <a:cubicBezTo>
                  <a:pt x="5156207" y="2740885"/>
                  <a:pt x="5160882" y="2744482"/>
                  <a:pt x="5165018" y="2751675"/>
                </a:cubicBezTo>
                <a:lnTo>
                  <a:pt x="5168121" y="2749517"/>
                </a:lnTo>
                <a:lnTo>
                  <a:pt x="5172437" y="2752754"/>
                </a:lnTo>
                <a:lnTo>
                  <a:pt x="5186464" y="2752754"/>
                </a:lnTo>
                <a:cubicBezTo>
                  <a:pt x="5188622" y="2752754"/>
                  <a:pt x="5189701" y="2754193"/>
                  <a:pt x="5189701" y="2757070"/>
                </a:cubicBezTo>
                <a:lnTo>
                  <a:pt x="5182148" y="2766647"/>
                </a:lnTo>
                <a:lnTo>
                  <a:pt x="5182148" y="2767726"/>
                </a:lnTo>
                <a:cubicBezTo>
                  <a:pt x="5189341" y="2772761"/>
                  <a:pt x="5192938" y="2776718"/>
                  <a:pt x="5192938" y="2779595"/>
                </a:cubicBezTo>
                <a:lnTo>
                  <a:pt x="5199412" y="2778516"/>
                </a:lnTo>
                <a:cubicBezTo>
                  <a:pt x="5212270" y="2779595"/>
                  <a:pt x="5218699" y="2783911"/>
                  <a:pt x="5218699" y="2791464"/>
                </a:cubicBezTo>
                <a:lnTo>
                  <a:pt x="5219778" y="2791464"/>
                </a:lnTo>
                <a:lnTo>
                  <a:pt x="5228410" y="2789306"/>
                </a:lnTo>
                <a:lnTo>
                  <a:pt x="5230568" y="2789306"/>
                </a:lnTo>
                <a:cubicBezTo>
                  <a:pt x="5234884" y="2789666"/>
                  <a:pt x="5237042" y="2790745"/>
                  <a:pt x="5237042" y="2792543"/>
                </a:cubicBezTo>
                <a:lnTo>
                  <a:pt x="5237042" y="2793622"/>
                </a:lnTo>
                <a:lnTo>
                  <a:pt x="5234884" y="2795780"/>
                </a:lnTo>
                <a:cubicBezTo>
                  <a:pt x="5236323" y="2799017"/>
                  <a:pt x="5237761" y="2800815"/>
                  <a:pt x="5239200" y="2801175"/>
                </a:cubicBezTo>
                <a:lnTo>
                  <a:pt x="5243516" y="2801175"/>
                </a:lnTo>
                <a:cubicBezTo>
                  <a:pt x="5243516" y="2798298"/>
                  <a:pt x="5244955" y="2796859"/>
                  <a:pt x="5247832" y="2796859"/>
                </a:cubicBezTo>
                <a:cubicBezTo>
                  <a:pt x="5265726" y="2800096"/>
                  <a:pt x="5274672" y="2802614"/>
                  <a:pt x="5274672" y="2804412"/>
                </a:cubicBezTo>
                <a:cubicBezTo>
                  <a:pt x="5277190" y="2802254"/>
                  <a:pt x="5281506" y="2801175"/>
                  <a:pt x="5287620" y="2801175"/>
                </a:cubicBezTo>
                <a:lnTo>
                  <a:pt x="5291936" y="2801175"/>
                </a:lnTo>
                <a:lnTo>
                  <a:pt x="5297331" y="2806570"/>
                </a:lnTo>
                <a:lnTo>
                  <a:pt x="5297331" y="2809807"/>
                </a:lnTo>
                <a:cubicBezTo>
                  <a:pt x="5290857" y="2814842"/>
                  <a:pt x="5287620" y="2819833"/>
                  <a:pt x="5287620" y="2824778"/>
                </a:cubicBezTo>
                <a:lnTo>
                  <a:pt x="5280067" y="2843121"/>
                </a:lnTo>
                <a:cubicBezTo>
                  <a:pt x="5281686" y="2843121"/>
                  <a:pt x="5283484" y="2847437"/>
                  <a:pt x="5285462" y="2856069"/>
                </a:cubicBezTo>
                <a:cubicBezTo>
                  <a:pt x="5284923" y="2861824"/>
                  <a:pt x="5282046" y="2864701"/>
                  <a:pt x="5276830" y="2864701"/>
                </a:cubicBezTo>
                <a:cubicBezTo>
                  <a:pt x="5271165" y="2864701"/>
                  <a:pt x="5268333" y="2861464"/>
                  <a:pt x="5268333" y="2854990"/>
                </a:cubicBezTo>
                <a:lnTo>
                  <a:pt x="5264017" y="2854990"/>
                </a:lnTo>
                <a:lnTo>
                  <a:pt x="5255385" y="2852832"/>
                </a:lnTo>
                <a:lnTo>
                  <a:pt x="5254306" y="2853911"/>
                </a:lnTo>
                <a:lnTo>
                  <a:pt x="5253227" y="2853911"/>
                </a:lnTo>
                <a:lnTo>
                  <a:pt x="5247832" y="2852832"/>
                </a:lnTo>
                <a:lnTo>
                  <a:pt x="5247832" y="2853911"/>
                </a:lnTo>
                <a:lnTo>
                  <a:pt x="5248911" y="2860385"/>
                </a:lnTo>
                <a:lnTo>
                  <a:pt x="5248911" y="2861464"/>
                </a:lnTo>
                <a:cubicBezTo>
                  <a:pt x="5248911" y="2863622"/>
                  <a:pt x="5244955" y="2864701"/>
                  <a:pt x="5237042" y="2864701"/>
                </a:cubicBezTo>
                <a:cubicBezTo>
                  <a:pt x="5232546" y="2879537"/>
                  <a:pt x="5224678" y="2894239"/>
                  <a:pt x="5213439" y="2908805"/>
                </a:cubicBezTo>
                <a:cubicBezTo>
                  <a:pt x="5209662" y="2908805"/>
                  <a:pt x="5205346" y="2913436"/>
                  <a:pt x="5200491" y="2922698"/>
                </a:cubicBezTo>
                <a:lnTo>
                  <a:pt x="5201570" y="2934567"/>
                </a:lnTo>
                <a:cubicBezTo>
                  <a:pt x="5195455" y="2939602"/>
                  <a:pt x="5187543" y="2942120"/>
                  <a:pt x="5177832" y="2942120"/>
                </a:cubicBezTo>
                <a:lnTo>
                  <a:pt x="5175674" y="2942120"/>
                </a:lnTo>
                <a:cubicBezTo>
                  <a:pt x="5162816" y="2940142"/>
                  <a:pt x="5156386" y="2934027"/>
                  <a:pt x="5156386" y="2923777"/>
                </a:cubicBezTo>
                <a:lnTo>
                  <a:pt x="5160702" y="2917437"/>
                </a:lnTo>
                <a:cubicBezTo>
                  <a:pt x="5158005" y="2915279"/>
                  <a:pt x="5155487" y="2914200"/>
                  <a:pt x="5153149" y="2914200"/>
                </a:cubicBezTo>
                <a:cubicBezTo>
                  <a:pt x="5149553" y="2916358"/>
                  <a:pt x="5147754" y="2927463"/>
                  <a:pt x="5147754" y="2947515"/>
                </a:cubicBezTo>
                <a:lnTo>
                  <a:pt x="5147754" y="2949673"/>
                </a:lnTo>
                <a:cubicBezTo>
                  <a:pt x="5147754" y="2954708"/>
                  <a:pt x="5150991" y="2957226"/>
                  <a:pt x="5157465" y="2957226"/>
                </a:cubicBezTo>
                <a:lnTo>
                  <a:pt x="5163939" y="2957226"/>
                </a:lnTo>
                <a:cubicBezTo>
                  <a:pt x="5166727" y="2955068"/>
                  <a:pt x="5170638" y="2953989"/>
                  <a:pt x="5175674" y="2953989"/>
                </a:cubicBezTo>
                <a:cubicBezTo>
                  <a:pt x="5185025" y="2955248"/>
                  <a:pt x="5189701" y="2957046"/>
                  <a:pt x="5189701" y="2959384"/>
                </a:cubicBezTo>
                <a:cubicBezTo>
                  <a:pt x="5192938" y="2955068"/>
                  <a:pt x="5196175" y="2952910"/>
                  <a:pt x="5199412" y="2952910"/>
                </a:cubicBezTo>
                <a:cubicBezTo>
                  <a:pt x="5201570" y="2948414"/>
                  <a:pt x="5202649" y="2944458"/>
                  <a:pt x="5202649" y="2941041"/>
                </a:cubicBezTo>
                <a:lnTo>
                  <a:pt x="5214518" y="2928093"/>
                </a:lnTo>
                <a:lnTo>
                  <a:pt x="5216676" y="2928093"/>
                </a:lnTo>
                <a:lnTo>
                  <a:pt x="5219778" y="2931330"/>
                </a:lnTo>
                <a:lnTo>
                  <a:pt x="5218699" y="2935646"/>
                </a:lnTo>
                <a:cubicBezTo>
                  <a:pt x="5218699" y="2938523"/>
                  <a:pt x="5223015" y="2940321"/>
                  <a:pt x="5231647" y="2941041"/>
                </a:cubicBezTo>
                <a:lnTo>
                  <a:pt x="5237042" y="2950752"/>
                </a:lnTo>
                <a:cubicBezTo>
                  <a:pt x="5234884" y="2952910"/>
                  <a:pt x="5231287" y="2953989"/>
                  <a:pt x="5226252" y="2953989"/>
                </a:cubicBezTo>
                <a:lnTo>
                  <a:pt x="5226252" y="2955068"/>
                </a:lnTo>
                <a:lnTo>
                  <a:pt x="5231647" y="2955068"/>
                </a:lnTo>
                <a:lnTo>
                  <a:pt x="5237042" y="2952910"/>
                </a:lnTo>
                <a:lnTo>
                  <a:pt x="5239200" y="2955068"/>
                </a:lnTo>
                <a:lnTo>
                  <a:pt x="5238121" y="2960463"/>
                </a:lnTo>
                <a:lnTo>
                  <a:pt x="5241358" y="2969095"/>
                </a:lnTo>
                <a:cubicBezTo>
                  <a:pt x="5237581" y="2980514"/>
                  <a:pt x="5234344" y="2986224"/>
                  <a:pt x="5231647" y="2986224"/>
                </a:cubicBezTo>
                <a:lnTo>
                  <a:pt x="5227331" y="2982987"/>
                </a:lnTo>
                <a:lnTo>
                  <a:pt x="5226252" y="2982987"/>
                </a:lnTo>
                <a:lnTo>
                  <a:pt x="5224094" y="2985145"/>
                </a:lnTo>
                <a:lnTo>
                  <a:pt x="5224094" y="2991619"/>
                </a:lnTo>
                <a:cubicBezTo>
                  <a:pt x="5221217" y="2991619"/>
                  <a:pt x="5216226" y="2994137"/>
                  <a:pt x="5209123" y="2999172"/>
                </a:cubicBezTo>
                <a:lnTo>
                  <a:pt x="5208044" y="2999172"/>
                </a:lnTo>
                <a:cubicBezTo>
                  <a:pt x="5205346" y="2999172"/>
                  <a:pt x="5202109" y="2997374"/>
                  <a:pt x="5198333" y="2993777"/>
                </a:cubicBezTo>
                <a:lnTo>
                  <a:pt x="5197254" y="2993777"/>
                </a:lnTo>
                <a:cubicBezTo>
                  <a:pt x="5197254" y="2997374"/>
                  <a:pt x="5194017" y="2999172"/>
                  <a:pt x="5187543" y="2999172"/>
                </a:cubicBezTo>
                <a:lnTo>
                  <a:pt x="5184306" y="2998093"/>
                </a:lnTo>
                <a:lnTo>
                  <a:pt x="5183227" y="3001330"/>
                </a:lnTo>
                <a:cubicBezTo>
                  <a:pt x="5179810" y="2999172"/>
                  <a:pt x="5175134" y="2998093"/>
                  <a:pt x="5169200" y="2998093"/>
                </a:cubicBezTo>
                <a:lnTo>
                  <a:pt x="5159623" y="2998093"/>
                </a:lnTo>
                <a:lnTo>
                  <a:pt x="5153149" y="2990540"/>
                </a:lnTo>
                <a:cubicBezTo>
                  <a:pt x="5151171" y="2990540"/>
                  <a:pt x="5149013" y="2993058"/>
                  <a:pt x="5146675" y="2998093"/>
                </a:cubicBezTo>
                <a:lnTo>
                  <a:pt x="5132648" y="2999172"/>
                </a:lnTo>
                <a:cubicBezTo>
                  <a:pt x="5112597" y="2994676"/>
                  <a:pt x="5102571" y="2988562"/>
                  <a:pt x="5102571" y="2980829"/>
                </a:cubicBezTo>
                <a:lnTo>
                  <a:pt x="5102571" y="2979750"/>
                </a:lnTo>
                <a:lnTo>
                  <a:pt x="5103650" y="2942120"/>
                </a:lnTo>
                <a:lnTo>
                  <a:pt x="5100413" y="2929172"/>
                </a:lnTo>
                <a:lnTo>
                  <a:pt x="5102571" y="2925935"/>
                </a:lnTo>
                <a:lnTo>
                  <a:pt x="5102571" y="2924856"/>
                </a:lnTo>
                <a:lnTo>
                  <a:pt x="5100413" y="2907726"/>
                </a:lnTo>
                <a:lnTo>
                  <a:pt x="5100413" y="2904489"/>
                </a:lnTo>
                <a:lnTo>
                  <a:pt x="5104729" y="2901252"/>
                </a:lnTo>
                <a:lnTo>
                  <a:pt x="5111203" y="2903410"/>
                </a:lnTo>
                <a:lnTo>
                  <a:pt x="5113226" y="2901252"/>
                </a:lnTo>
                <a:lnTo>
                  <a:pt x="5126174" y="2901252"/>
                </a:lnTo>
                <a:cubicBezTo>
                  <a:pt x="5128332" y="2903770"/>
                  <a:pt x="5135526" y="2905568"/>
                  <a:pt x="5147754" y="2906647"/>
                </a:cubicBezTo>
                <a:lnTo>
                  <a:pt x="5148833" y="2905568"/>
                </a:lnTo>
                <a:lnTo>
                  <a:pt x="5148833" y="2904489"/>
                </a:lnTo>
                <a:cubicBezTo>
                  <a:pt x="5137324" y="2895857"/>
                  <a:pt x="5131569" y="2889743"/>
                  <a:pt x="5131569" y="2886146"/>
                </a:cubicBezTo>
                <a:cubicBezTo>
                  <a:pt x="5131569" y="2882190"/>
                  <a:pt x="5133008" y="2879672"/>
                  <a:pt x="5135885" y="2878593"/>
                </a:cubicBezTo>
                <a:lnTo>
                  <a:pt x="5140201" y="2878593"/>
                </a:lnTo>
                <a:cubicBezTo>
                  <a:pt x="5149193" y="2878593"/>
                  <a:pt x="5156386" y="2881111"/>
                  <a:pt x="5161781" y="2886146"/>
                </a:cubicBezTo>
                <a:lnTo>
                  <a:pt x="5165962" y="2887225"/>
                </a:lnTo>
                <a:lnTo>
                  <a:pt x="5171358" y="2887225"/>
                </a:lnTo>
                <a:cubicBezTo>
                  <a:pt x="5174235" y="2887225"/>
                  <a:pt x="5176753" y="2880796"/>
                  <a:pt x="5178911" y="2867938"/>
                </a:cubicBezTo>
                <a:cubicBezTo>
                  <a:pt x="5181248" y="2867938"/>
                  <a:pt x="5183406" y="2862184"/>
                  <a:pt x="5185385" y="2850674"/>
                </a:cubicBezTo>
                <a:lnTo>
                  <a:pt x="5184306" y="2845279"/>
                </a:lnTo>
                <a:cubicBezTo>
                  <a:pt x="5185924" y="2845279"/>
                  <a:pt x="5189521" y="2842402"/>
                  <a:pt x="5195096" y="2836647"/>
                </a:cubicBezTo>
                <a:cubicBezTo>
                  <a:pt x="5197613" y="2836647"/>
                  <a:pt x="5200491" y="2833050"/>
                  <a:pt x="5203728" y="2825857"/>
                </a:cubicBezTo>
                <a:lnTo>
                  <a:pt x="5202649" y="2824778"/>
                </a:lnTo>
                <a:lnTo>
                  <a:pt x="5196175" y="2824778"/>
                </a:lnTo>
                <a:cubicBezTo>
                  <a:pt x="5184306" y="2824778"/>
                  <a:pt x="5177832" y="2823699"/>
                  <a:pt x="5176753" y="2821541"/>
                </a:cubicBezTo>
                <a:cubicBezTo>
                  <a:pt x="5172077" y="2823699"/>
                  <a:pt x="5167087" y="2824778"/>
                  <a:pt x="5161781" y="2824778"/>
                </a:cubicBezTo>
                <a:lnTo>
                  <a:pt x="5158544" y="2824778"/>
                </a:lnTo>
                <a:lnTo>
                  <a:pt x="5147754" y="2822620"/>
                </a:lnTo>
                <a:lnTo>
                  <a:pt x="5144517" y="2824778"/>
                </a:lnTo>
                <a:lnTo>
                  <a:pt x="5133727" y="2823699"/>
                </a:lnTo>
                <a:lnTo>
                  <a:pt x="5125095" y="2823699"/>
                </a:lnTo>
                <a:cubicBezTo>
                  <a:pt x="5121499" y="2826936"/>
                  <a:pt x="5117228" y="2829094"/>
                  <a:pt x="5112282" y="2830173"/>
                </a:cubicBezTo>
                <a:cubicBezTo>
                  <a:pt x="5112282" y="2833050"/>
                  <a:pt x="5107606" y="2835928"/>
                  <a:pt x="5098255" y="2838805"/>
                </a:cubicBezTo>
                <a:lnTo>
                  <a:pt x="5098255" y="2839884"/>
                </a:lnTo>
                <a:cubicBezTo>
                  <a:pt x="5098255" y="2841323"/>
                  <a:pt x="5100413" y="2842402"/>
                  <a:pt x="5104729" y="2843121"/>
                </a:cubicBezTo>
                <a:lnTo>
                  <a:pt x="5114305" y="2840963"/>
                </a:lnTo>
                <a:lnTo>
                  <a:pt x="5115384" y="2842042"/>
                </a:lnTo>
                <a:lnTo>
                  <a:pt x="5122937" y="2840963"/>
                </a:lnTo>
                <a:lnTo>
                  <a:pt x="5127253" y="2840963"/>
                </a:lnTo>
                <a:lnTo>
                  <a:pt x="5139122" y="2844200"/>
                </a:lnTo>
                <a:lnTo>
                  <a:pt x="5153149" y="2840963"/>
                </a:lnTo>
                <a:lnTo>
                  <a:pt x="5173516" y="2845279"/>
                </a:lnTo>
                <a:lnTo>
                  <a:pt x="5179990" y="2844200"/>
                </a:lnTo>
                <a:lnTo>
                  <a:pt x="5181069" y="2845279"/>
                </a:lnTo>
                <a:lnTo>
                  <a:pt x="5181069" y="2846358"/>
                </a:lnTo>
                <a:cubicBezTo>
                  <a:pt x="5181069" y="2847977"/>
                  <a:pt x="5170324" y="2850135"/>
                  <a:pt x="5148833" y="2852832"/>
                </a:cubicBezTo>
                <a:lnTo>
                  <a:pt x="5147754" y="2852832"/>
                </a:lnTo>
                <a:lnTo>
                  <a:pt x="5136964" y="2851753"/>
                </a:lnTo>
                <a:lnTo>
                  <a:pt x="5127253" y="2853911"/>
                </a:lnTo>
                <a:lnTo>
                  <a:pt x="5126174" y="2853911"/>
                </a:lnTo>
                <a:lnTo>
                  <a:pt x="5104729" y="2848516"/>
                </a:lnTo>
                <a:lnTo>
                  <a:pt x="5101492" y="2851753"/>
                </a:lnTo>
                <a:lnTo>
                  <a:pt x="5100413" y="2851753"/>
                </a:lnTo>
                <a:cubicBezTo>
                  <a:pt x="5098435" y="2851753"/>
                  <a:pt x="5094478" y="2849595"/>
                  <a:pt x="5088544" y="2845279"/>
                </a:cubicBezTo>
                <a:lnTo>
                  <a:pt x="5085307" y="2844200"/>
                </a:lnTo>
                <a:cubicBezTo>
                  <a:pt x="5085307" y="2845279"/>
                  <a:pt x="5080991" y="2847437"/>
                  <a:pt x="5072359" y="2850674"/>
                </a:cubicBezTo>
                <a:lnTo>
                  <a:pt x="5064806" y="2851753"/>
                </a:lnTo>
                <a:cubicBezTo>
                  <a:pt x="5063727" y="2854630"/>
                  <a:pt x="5061254" y="2856069"/>
                  <a:pt x="5057388" y="2856069"/>
                </a:cubicBezTo>
                <a:lnTo>
                  <a:pt x="5048756" y="2856069"/>
                </a:lnTo>
                <a:cubicBezTo>
                  <a:pt x="5043181" y="2859666"/>
                  <a:pt x="5038505" y="2861464"/>
                  <a:pt x="5034729" y="2861464"/>
                </a:cubicBezTo>
                <a:lnTo>
                  <a:pt x="5033650" y="2860385"/>
                </a:lnTo>
                <a:lnTo>
                  <a:pt x="5033650" y="2857148"/>
                </a:lnTo>
                <a:lnTo>
                  <a:pt x="5062648" y="2833410"/>
                </a:lnTo>
                <a:lnTo>
                  <a:pt x="5065885" y="2833410"/>
                </a:lnTo>
                <a:cubicBezTo>
                  <a:pt x="5065885" y="2835568"/>
                  <a:pt x="5066604" y="2836647"/>
                  <a:pt x="5068043" y="2836647"/>
                </a:cubicBezTo>
                <a:lnTo>
                  <a:pt x="5070201" y="2833410"/>
                </a:lnTo>
                <a:lnTo>
                  <a:pt x="5068043" y="2831252"/>
                </a:lnTo>
                <a:lnTo>
                  <a:pt x="5068043" y="2830173"/>
                </a:lnTo>
                <a:cubicBezTo>
                  <a:pt x="5075956" y="2823339"/>
                  <a:pt x="5079912" y="2818349"/>
                  <a:pt x="5079912" y="2815202"/>
                </a:cubicBezTo>
                <a:cubicBezTo>
                  <a:pt x="5093040" y="2800276"/>
                  <a:pt x="5102032" y="2785889"/>
                  <a:pt x="5106887" y="2772042"/>
                </a:cubicBezTo>
                <a:cubicBezTo>
                  <a:pt x="5112012" y="2767546"/>
                  <a:pt x="5117363" y="2757880"/>
                  <a:pt x="5122937" y="2743043"/>
                </a:cubicBezTo>
                <a:close/>
                <a:moveTo>
                  <a:pt x="1119171" y="2738727"/>
                </a:moveTo>
                <a:cubicBezTo>
                  <a:pt x="1145605" y="2745831"/>
                  <a:pt x="1158823" y="2752620"/>
                  <a:pt x="1158823" y="2759094"/>
                </a:cubicBezTo>
                <a:cubicBezTo>
                  <a:pt x="1163319" y="2759094"/>
                  <a:pt x="1166197" y="2762645"/>
                  <a:pt x="1167455" y="2769749"/>
                </a:cubicBezTo>
                <a:lnTo>
                  <a:pt x="1165297" y="2776223"/>
                </a:lnTo>
                <a:lnTo>
                  <a:pt x="1165297" y="2782697"/>
                </a:lnTo>
                <a:lnTo>
                  <a:pt x="1166376" y="2792273"/>
                </a:lnTo>
                <a:cubicBezTo>
                  <a:pt x="1166376" y="2795690"/>
                  <a:pt x="1159948" y="2798567"/>
                  <a:pt x="1147089" y="2800905"/>
                </a:cubicBezTo>
                <a:lnTo>
                  <a:pt x="1141694" y="2799826"/>
                </a:lnTo>
                <a:lnTo>
                  <a:pt x="1134141" y="2800905"/>
                </a:lnTo>
                <a:cubicBezTo>
                  <a:pt x="1127037" y="2794071"/>
                  <a:pt x="1123487" y="2783371"/>
                  <a:pt x="1123487" y="2768805"/>
                </a:cubicBezTo>
                <a:cubicBezTo>
                  <a:pt x="1119889" y="2758194"/>
                  <a:pt x="1115213" y="2750686"/>
                  <a:pt x="1109460" y="2746280"/>
                </a:cubicBezTo>
                <a:lnTo>
                  <a:pt x="1109460" y="2745201"/>
                </a:lnTo>
                <a:cubicBezTo>
                  <a:pt x="1111975" y="2740885"/>
                  <a:pt x="1115213" y="2738727"/>
                  <a:pt x="1119171" y="2738727"/>
                </a:cubicBezTo>
                <a:close/>
                <a:moveTo>
                  <a:pt x="5731751" y="2738458"/>
                </a:moveTo>
                <a:lnTo>
                  <a:pt x="5739169" y="2738458"/>
                </a:lnTo>
                <a:cubicBezTo>
                  <a:pt x="5742227" y="2738458"/>
                  <a:pt x="5749015" y="2743088"/>
                  <a:pt x="5759535" y="2752350"/>
                </a:cubicBezTo>
                <a:cubicBezTo>
                  <a:pt x="5768078" y="2756576"/>
                  <a:pt x="5775181" y="2763320"/>
                  <a:pt x="5780846" y="2772581"/>
                </a:cubicBezTo>
                <a:lnTo>
                  <a:pt x="5780846" y="2777976"/>
                </a:lnTo>
                <a:cubicBezTo>
                  <a:pt x="5780846" y="2779595"/>
                  <a:pt x="5777654" y="2781034"/>
                  <a:pt x="5771270" y="2782292"/>
                </a:cubicBezTo>
                <a:lnTo>
                  <a:pt x="5769112" y="2782292"/>
                </a:lnTo>
                <a:lnTo>
                  <a:pt x="5768033" y="2781213"/>
                </a:lnTo>
                <a:lnTo>
                  <a:pt x="5753061" y="2797128"/>
                </a:lnTo>
                <a:cubicBezTo>
                  <a:pt x="5751623" y="2797128"/>
                  <a:pt x="5750184" y="2800365"/>
                  <a:pt x="5748745" y="2806840"/>
                </a:cubicBezTo>
                <a:cubicBezTo>
                  <a:pt x="5762323" y="2811605"/>
                  <a:pt x="5773023" y="2817989"/>
                  <a:pt x="5780846" y="2825992"/>
                </a:cubicBezTo>
                <a:cubicBezTo>
                  <a:pt x="5785791" y="2825992"/>
                  <a:pt x="5788264" y="2829544"/>
                  <a:pt x="5788264" y="2836647"/>
                </a:cubicBezTo>
                <a:cubicBezTo>
                  <a:pt x="5790062" y="2836647"/>
                  <a:pt x="5791861" y="2841278"/>
                  <a:pt x="5793659" y="2850539"/>
                </a:cubicBezTo>
                <a:lnTo>
                  <a:pt x="5793659" y="2852697"/>
                </a:lnTo>
                <a:cubicBezTo>
                  <a:pt x="5790062" y="2858362"/>
                  <a:pt x="5786511" y="2861194"/>
                  <a:pt x="5783004" y="2861194"/>
                </a:cubicBezTo>
                <a:lnTo>
                  <a:pt x="5784083" y="2862273"/>
                </a:lnTo>
                <a:lnTo>
                  <a:pt x="5784083" y="2863352"/>
                </a:lnTo>
                <a:cubicBezTo>
                  <a:pt x="5781206" y="2865510"/>
                  <a:pt x="5776934" y="2866589"/>
                  <a:pt x="5771270" y="2866589"/>
                </a:cubicBezTo>
                <a:cubicBezTo>
                  <a:pt x="5771270" y="2864971"/>
                  <a:pt x="5766279" y="2862813"/>
                  <a:pt x="5756298" y="2860115"/>
                </a:cubicBezTo>
                <a:lnTo>
                  <a:pt x="5753061" y="2850539"/>
                </a:lnTo>
                <a:lnTo>
                  <a:pt x="5753061" y="2842042"/>
                </a:lnTo>
                <a:cubicBezTo>
                  <a:pt x="5750184" y="2839165"/>
                  <a:pt x="5748071" y="2832061"/>
                  <a:pt x="5746722" y="2820732"/>
                </a:cubicBezTo>
                <a:lnTo>
                  <a:pt x="5742406" y="2816416"/>
                </a:lnTo>
                <a:lnTo>
                  <a:pt x="5740248" y="2816416"/>
                </a:lnTo>
                <a:lnTo>
                  <a:pt x="5733909" y="2820732"/>
                </a:lnTo>
                <a:lnTo>
                  <a:pt x="5731751" y="2820732"/>
                </a:lnTo>
                <a:lnTo>
                  <a:pt x="5728514" y="2818574"/>
                </a:lnTo>
                <a:lnTo>
                  <a:pt x="5726356" y="2818574"/>
                </a:lnTo>
                <a:lnTo>
                  <a:pt x="5727435" y="2825992"/>
                </a:lnTo>
                <a:cubicBezTo>
                  <a:pt x="5726176" y="2825992"/>
                  <a:pt x="5723704" y="2828510"/>
                  <a:pt x="5720017" y="2833545"/>
                </a:cubicBezTo>
                <a:cubicBezTo>
                  <a:pt x="5714442" y="2833545"/>
                  <a:pt x="5709811" y="2836377"/>
                  <a:pt x="5706125" y="2842042"/>
                </a:cubicBezTo>
                <a:cubicBezTo>
                  <a:pt x="5700100" y="2842042"/>
                  <a:pt x="5695829" y="2844515"/>
                  <a:pt x="5693312" y="2849460"/>
                </a:cubicBezTo>
                <a:cubicBezTo>
                  <a:pt x="5671552" y="2862318"/>
                  <a:pt x="5658019" y="2868747"/>
                  <a:pt x="5652714" y="2868747"/>
                </a:cubicBezTo>
                <a:lnTo>
                  <a:pt x="5652714" y="2865510"/>
                </a:lnTo>
                <a:cubicBezTo>
                  <a:pt x="5659458" y="2857688"/>
                  <a:pt x="5664089" y="2853776"/>
                  <a:pt x="5666606" y="2853776"/>
                </a:cubicBezTo>
                <a:lnTo>
                  <a:pt x="5666606" y="2852697"/>
                </a:lnTo>
                <a:lnTo>
                  <a:pt x="5663369" y="2852697"/>
                </a:lnTo>
                <a:lnTo>
                  <a:pt x="5648398" y="2867668"/>
                </a:lnTo>
                <a:lnTo>
                  <a:pt x="5646375" y="2865510"/>
                </a:lnTo>
                <a:cubicBezTo>
                  <a:pt x="5646375" y="2867668"/>
                  <a:pt x="5645656" y="2868747"/>
                  <a:pt x="5644217" y="2868747"/>
                </a:cubicBezTo>
                <a:lnTo>
                  <a:pt x="5643138" y="2867668"/>
                </a:lnTo>
                <a:lnTo>
                  <a:pt x="5643138" y="2865510"/>
                </a:lnTo>
                <a:cubicBezTo>
                  <a:pt x="5643138" y="2861284"/>
                  <a:pt x="5646330" y="2858092"/>
                  <a:pt x="5652714" y="2855934"/>
                </a:cubicBezTo>
                <a:lnTo>
                  <a:pt x="5666606" y="2839884"/>
                </a:lnTo>
                <a:lnTo>
                  <a:pt x="5672945" y="2839884"/>
                </a:lnTo>
                <a:cubicBezTo>
                  <a:pt x="5672945" y="2834759"/>
                  <a:pt x="5675103" y="2830847"/>
                  <a:pt x="5679419" y="2828150"/>
                </a:cubicBezTo>
                <a:lnTo>
                  <a:pt x="5678340" y="2827071"/>
                </a:lnTo>
                <a:lnTo>
                  <a:pt x="5678340" y="2825992"/>
                </a:lnTo>
                <a:cubicBezTo>
                  <a:pt x="5678340" y="2822485"/>
                  <a:pt x="5681892" y="2818214"/>
                  <a:pt x="5688996" y="2813179"/>
                </a:cubicBezTo>
                <a:cubicBezTo>
                  <a:pt x="5688996" y="2811920"/>
                  <a:pt x="5691154" y="2810481"/>
                  <a:pt x="5695470" y="2808863"/>
                </a:cubicBezTo>
                <a:cubicBezTo>
                  <a:pt x="5695470" y="2802658"/>
                  <a:pt x="5697583" y="2798387"/>
                  <a:pt x="5701809" y="2796049"/>
                </a:cubicBezTo>
                <a:cubicBezTo>
                  <a:pt x="5703967" y="2796049"/>
                  <a:pt x="5705046" y="2793217"/>
                  <a:pt x="5705046" y="2787552"/>
                </a:cubicBezTo>
                <a:cubicBezTo>
                  <a:pt x="5708373" y="2787552"/>
                  <a:pt x="5710845" y="2782922"/>
                  <a:pt x="5712464" y="2773660"/>
                </a:cubicBezTo>
                <a:lnTo>
                  <a:pt x="5713543" y="2773660"/>
                </a:lnTo>
                <a:lnTo>
                  <a:pt x="5712464" y="2766242"/>
                </a:lnTo>
                <a:lnTo>
                  <a:pt x="5711385" y="2766242"/>
                </a:lnTo>
                <a:lnTo>
                  <a:pt x="5707204" y="2769479"/>
                </a:lnTo>
                <a:lnTo>
                  <a:pt x="5698572" y="2769479"/>
                </a:lnTo>
                <a:lnTo>
                  <a:pt x="5695470" y="2766242"/>
                </a:lnTo>
                <a:cubicBezTo>
                  <a:pt x="5700235" y="2759858"/>
                  <a:pt x="5704866" y="2756666"/>
                  <a:pt x="5709362" y="2756666"/>
                </a:cubicBezTo>
                <a:lnTo>
                  <a:pt x="5717859" y="2758689"/>
                </a:lnTo>
                <a:lnTo>
                  <a:pt x="5720017" y="2758689"/>
                </a:lnTo>
                <a:cubicBezTo>
                  <a:pt x="5720736" y="2750147"/>
                  <a:pt x="5724288" y="2745876"/>
                  <a:pt x="5730672" y="2745876"/>
                </a:cubicBezTo>
                <a:lnTo>
                  <a:pt x="5731751" y="2742774"/>
                </a:lnTo>
                <a:lnTo>
                  <a:pt x="5730672" y="2739537"/>
                </a:lnTo>
                <a:close/>
                <a:moveTo>
                  <a:pt x="7654396" y="2738188"/>
                </a:moveTo>
                <a:cubicBezTo>
                  <a:pt x="7654666" y="2738188"/>
                  <a:pt x="7654936" y="2738188"/>
                  <a:pt x="7655206" y="2738188"/>
                </a:cubicBezTo>
                <a:cubicBezTo>
                  <a:pt x="7656914" y="2738368"/>
                  <a:pt x="7657768" y="2738907"/>
                  <a:pt x="7657768" y="2739806"/>
                </a:cubicBezTo>
                <a:cubicBezTo>
                  <a:pt x="7657768" y="2740796"/>
                  <a:pt x="7654846" y="2743268"/>
                  <a:pt x="7649001" y="2747225"/>
                </a:cubicBezTo>
                <a:cubicBezTo>
                  <a:pt x="7648912" y="2746146"/>
                  <a:pt x="7648866" y="2745157"/>
                  <a:pt x="7648866" y="2744257"/>
                </a:cubicBezTo>
                <a:cubicBezTo>
                  <a:pt x="7648866" y="2741650"/>
                  <a:pt x="7649406" y="2739986"/>
                  <a:pt x="7650485" y="2739267"/>
                </a:cubicBezTo>
                <a:cubicBezTo>
                  <a:pt x="7651654" y="2738548"/>
                  <a:pt x="7652958" y="2738188"/>
                  <a:pt x="7654396" y="2738188"/>
                </a:cubicBezTo>
                <a:close/>
                <a:moveTo>
                  <a:pt x="7180407" y="2735314"/>
                </a:moveTo>
                <a:lnTo>
                  <a:pt x="7179328" y="2736393"/>
                </a:lnTo>
                <a:lnTo>
                  <a:pt x="7179328" y="2737472"/>
                </a:lnTo>
                <a:lnTo>
                  <a:pt x="7187960" y="2738551"/>
                </a:lnTo>
                <a:lnTo>
                  <a:pt x="7191197" y="2738551"/>
                </a:lnTo>
                <a:lnTo>
                  <a:pt x="7191197" y="2737472"/>
                </a:lnTo>
                <a:close/>
                <a:moveTo>
                  <a:pt x="4608215" y="2734365"/>
                </a:moveTo>
                <a:lnTo>
                  <a:pt x="4627638" y="2737602"/>
                </a:lnTo>
                <a:lnTo>
                  <a:pt x="4638428" y="2734365"/>
                </a:lnTo>
                <a:lnTo>
                  <a:pt x="4647060" y="2740839"/>
                </a:lnTo>
                <a:lnTo>
                  <a:pt x="4647060" y="2742997"/>
                </a:lnTo>
                <a:lnTo>
                  <a:pt x="4643823" y="2746099"/>
                </a:lnTo>
                <a:lnTo>
                  <a:pt x="4628717" y="2745020"/>
                </a:lnTo>
                <a:lnTo>
                  <a:pt x="4616847" y="2746099"/>
                </a:lnTo>
                <a:lnTo>
                  <a:pt x="4614689" y="2743941"/>
                </a:lnTo>
                <a:lnTo>
                  <a:pt x="4610373" y="2743941"/>
                </a:lnTo>
                <a:cubicBezTo>
                  <a:pt x="4606867" y="2744121"/>
                  <a:pt x="4605113" y="2744840"/>
                  <a:pt x="4605113" y="2746099"/>
                </a:cubicBezTo>
                <a:cubicBezTo>
                  <a:pt x="4591446" y="2744660"/>
                  <a:pt x="4584612" y="2742907"/>
                  <a:pt x="4584612" y="2740839"/>
                </a:cubicBezTo>
                <a:cubicBezTo>
                  <a:pt x="4587130" y="2738681"/>
                  <a:pt x="4591446" y="2737602"/>
                  <a:pt x="4597560" y="2737602"/>
                </a:cubicBezTo>
                <a:lnTo>
                  <a:pt x="4602955" y="2737602"/>
                </a:lnTo>
                <a:close/>
                <a:moveTo>
                  <a:pt x="4566269" y="2733286"/>
                </a:moveTo>
                <a:lnTo>
                  <a:pt x="4568427" y="2733286"/>
                </a:lnTo>
                <a:lnTo>
                  <a:pt x="4573822" y="2738681"/>
                </a:lnTo>
                <a:lnTo>
                  <a:pt x="4573822" y="2741918"/>
                </a:lnTo>
                <a:cubicBezTo>
                  <a:pt x="4572563" y="2744346"/>
                  <a:pt x="4570405" y="2746099"/>
                  <a:pt x="4567348" y="2747178"/>
                </a:cubicBezTo>
                <a:cubicBezTo>
                  <a:pt x="4550174" y="2744840"/>
                  <a:pt x="4541587" y="2742368"/>
                  <a:pt x="4541587" y="2739760"/>
                </a:cubicBezTo>
                <a:cubicBezTo>
                  <a:pt x="4541587" y="2738321"/>
                  <a:pt x="4542666" y="2737602"/>
                  <a:pt x="4544824" y="2737602"/>
                </a:cubicBezTo>
                <a:lnTo>
                  <a:pt x="4549140" y="2738681"/>
                </a:lnTo>
                <a:lnTo>
                  <a:pt x="4553456" y="2736523"/>
                </a:lnTo>
                <a:lnTo>
                  <a:pt x="4562088" y="2737602"/>
                </a:lnTo>
                <a:close/>
                <a:moveTo>
                  <a:pt x="9136501" y="2731360"/>
                </a:moveTo>
                <a:cubicBezTo>
                  <a:pt x="9146932" y="2732080"/>
                  <a:pt x="9158846" y="2734238"/>
                  <a:pt x="9172243" y="2737834"/>
                </a:cubicBezTo>
                <a:lnTo>
                  <a:pt x="9176559" y="2735676"/>
                </a:lnTo>
                <a:lnTo>
                  <a:pt x="9193823" y="2736755"/>
                </a:lnTo>
                <a:lnTo>
                  <a:pt x="9196116" y="2736755"/>
                </a:lnTo>
                <a:cubicBezTo>
                  <a:pt x="9198454" y="2737655"/>
                  <a:pt x="9200612" y="2741296"/>
                  <a:pt x="9202590" y="2747680"/>
                </a:cubicBezTo>
                <a:lnTo>
                  <a:pt x="9202590" y="2750917"/>
                </a:lnTo>
                <a:cubicBezTo>
                  <a:pt x="9201152" y="2754874"/>
                  <a:pt x="9196431" y="2758470"/>
                  <a:pt x="9188428" y="2761707"/>
                </a:cubicBezTo>
                <a:lnTo>
                  <a:pt x="9180875" y="2778027"/>
                </a:lnTo>
                <a:lnTo>
                  <a:pt x="9181954" y="2779106"/>
                </a:lnTo>
                <a:lnTo>
                  <a:pt x="9183033" y="2779106"/>
                </a:lnTo>
                <a:lnTo>
                  <a:pt x="9198274" y="2773576"/>
                </a:lnTo>
                <a:lnTo>
                  <a:pt x="9203669" y="2774655"/>
                </a:lnTo>
                <a:lnTo>
                  <a:pt x="9211222" y="2773576"/>
                </a:lnTo>
                <a:lnTo>
                  <a:pt x="9228621" y="2778027"/>
                </a:lnTo>
                <a:lnTo>
                  <a:pt x="9237253" y="2776948"/>
                </a:lnTo>
                <a:lnTo>
                  <a:pt x="9241569" y="2779106"/>
                </a:lnTo>
                <a:cubicBezTo>
                  <a:pt x="9252809" y="2779106"/>
                  <a:pt x="9260767" y="2773667"/>
                  <a:pt x="9265442" y="2762786"/>
                </a:cubicBezTo>
                <a:cubicBezTo>
                  <a:pt x="9272276" y="2754874"/>
                  <a:pt x="9278795" y="2748715"/>
                  <a:pt x="9284999" y="2744308"/>
                </a:cubicBezTo>
                <a:lnTo>
                  <a:pt x="9289315" y="2744308"/>
                </a:lnTo>
                <a:cubicBezTo>
                  <a:pt x="9299026" y="2749254"/>
                  <a:pt x="9305860" y="2756492"/>
                  <a:pt x="9309816" y="2766023"/>
                </a:cubicBezTo>
                <a:cubicBezTo>
                  <a:pt x="9314222" y="2770160"/>
                  <a:pt x="9318943" y="2773037"/>
                  <a:pt x="9323978" y="2774655"/>
                </a:cubicBezTo>
                <a:lnTo>
                  <a:pt x="9326136" y="2779106"/>
                </a:lnTo>
                <a:cubicBezTo>
                  <a:pt x="9326136" y="2782523"/>
                  <a:pt x="9324338" y="2786120"/>
                  <a:pt x="9320741" y="2789896"/>
                </a:cubicBezTo>
                <a:lnTo>
                  <a:pt x="9317504" y="2789896"/>
                </a:lnTo>
                <a:cubicBezTo>
                  <a:pt x="9305905" y="2786120"/>
                  <a:pt x="9300105" y="2782523"/>
                  <a:pt x="9300105" y="2779106"/>
                </a:cubicBezTo>
                <a:lnTo>
                  <a:pt x="9297947" y="2779106"/>
                </a:lnTo>
                <a:cubicBezTo>
                  <a:pt x="9297228" y="2783422"/>
                  <a:pt x="9295430" y="2785580"/>
                  <a:pt x="9292552" y="2785580"/>
                </a:cubicBezTo>
                <a:lnTo>
                  <a:pt x="9287157" y="2784501"/>
                </a:lnTo>
                <a:lnTo>
                  <a:pt x="9279469" y="2785580"/>
                </a:lnTo>
                <a:lnTo>
                  <a:pt x="9276232" y="2782343"/>
                </a:lnTo>
                <a:lnTo>
                  <a:pt x="9275153" y="2782343"/>
                </a:lnTo>
                <a:lnTo>
                  <a:pt x="9267600" y="2784501"/>
                </a:lnTo>
                <a:lnTo>
                  <a:pt x="9261126" y="2782343"/>
                </a:lnTo>
                <a:lnTo>
                  <a:pt x="9260047" y="2782343"/>
                </a:lnTo>
                <a:cubicBezTo>
                  <a:pt x="9255102" y="2784681"/>
                  <a:pt x="9245706" y="2786480"/>
                  <a:pt x="9231858" y="2787738"/>
                </a:cubicBezTo>
                <a:lnTo>
                  <a:pt x="9226463" y="2785580"/>
                </a:lnTo>
                <a:lnTo>
                  <a:pt x="9216617" y="2788817"/>
                </a:lnTo>
                <a:cubicBezTo>
                  <a:pt x="9216617" y="2787199"/>
                  <a:pt x="9212301" y="2786120"/>
                  <a:pt x="9203669" y="2785580"/>
                </a:cubicBezTo>
                <a:lnTo>
                  <a:pt x="9183033" y="2786659"/>
                </a:lnTo>
                <a:lnTo>
                  <a:pt x="9179796" y="2786659"/>
                </a:lnTo>
                <a:cubicBezTo>
                  <a:pt x="9177099" y="2788817"/>
                  <a:pt x="9174581" y="2789896"/>
                  <a:pt x="9172243" y="2789896"/>
                </a:cubicBezTo>
                <a:lnTo>
                  <a:pt x="9171164" y="2788817"/>
                </a:lnTo>
                <a:lnTo>
                  <a:pt x="9170085" y="2788817"/>
                </a:lnTo>
                <a:lnTo>
                  <a:pt x="9169006" y="2789896"/>
                </a:lnTo>
                <a:lnTo>
                  <a:pt x="9169006" y="2790975"/>
                </a:lnTo>
                <a:lnTo>
                  <a:pt x="9173322" y="2796370"/>
                </a:lnTo>
                <a:lnTo>
                  <a:pt x="9173322" y="2799607"/>
                </a:lnTo>
                <a:cubicBezTo>
                  <a:pt x="9166758" y="2810488"/>
                  <a:pt x="9159880" y="2818445"/>
                  <a:pt x="9152686" y="2823480"/>
                </a:cubicBezTo>
                <a:cubicBezTo>
                  <a:pt x="9152686" y="2828156"/>
                  <a:pt x="9151248" y="2831798"/>
                  <a:pt x="9148370" y="2834405"/>
                </a:cubicBezTo>
                <a:lnTo>
                  <a:pt x="9151607" y="2839800"/>
                </a:lnTo>
                <a:lnTo>
                  <a:pt x="9151607" y="2843037"/>
                </a:lnTo>
                <a:cubicBezTo>
                  <a:pt x="9151607" y="2845735"/>
                  <a:pt x="9149809" y="2848972"/>
                  <a:pt x="9146212" y="2852748"/>
                </a:cubicBezTo>
                <a:lnTo>
                  <a:pt x="9146212" y="2878779"/>
                </a:lnTo>
                <a:lnTo>
                  <a:pt x="9144054" y="2889569"/>
                </a:lnTo>
                <a:lnTo>
                  <a:pt x="9145133" y="2895099"/>
                </a:lnTo>
                <a:lnTo>
                  <a:pt x="9141896" y="2896178"/>
                </a:lnTo>
                <a:lnTo>
                  <a:pt x="9141896" y="2897257"/>
                </a:lnTo>
                <a:cubicBezTo>
                  <a:pt x="9144774" y="2897617"/>
                  <a:pt x="9146212" y="2898696"/>
                  <a:pt x="9146212" y="2900494"/>
                </a:cubicBezTo>
                <a:lnTo>
                  <a:pt x="9146212" y="2917758"/>
                </a:lnTo>
                <a:lnTo>
                  <a:pt x="9144054" y="2920995"/>
                </a:lnTo>
                <a:lnTo>
                  <a:pt x="9144054" y="2922074"/>
                </a:lnTo>
                <a:lnTo>
                  <a:pt x="9146212" y="2934078"/>
                </a:lnTo>
                <a:lnTo>
                  <a:pt x="9142975" y="2939473"/>
                </a:lnTo>
                <a:cubicBezTo>
                  <a:pt x="9142975" y="2947386"/>
                  <a:pt x="9145133" y="2954624"/>
                  <a:pt x="9149449" y="2961188"/>
                </a:cubicBezTo>
                <a:cubicBezTo>
                  <a:pt x="9149449" y="2967662"/>
                  <a:pt x="9152327" y="2970899"/>
                  <a:pt x="9158081" y="2970899"/>
                </a:cubicBezTo>
                <a:lnTo>
                  <a:pt x="9159160" y="2970899"/>
                </a:lnTo>
                <a:lnTo>
                  <a:pt x="9185191" y="2969820"/>
                </a:lnTo>
                <a:lnTo>
                  <a:pt x="9198274" y="2970899"/>
                </a:lnTo>
                <a:lnTo>
                  <a:pt x="9198274" y="2969820"/>
                </a:lnTo>
                <a:lnTo>
                  <a:pt x="9197195" y="2927604"/>
                </a:lnTo>
                <a:lnTo>
                  <a:pt x="9198274" y="2897257"/>
                </a:lnTo>
                <a:lnTo>
                  <a:pt x="9203669" y="2894020"/>
                </a:lnTo>
                <a:lnTo>
                  <a:pt x="9204748" y="2895099"/>
                </a:lnTo>
                <a:lnTo>
                  <a:pt x="9205827" y="2895099"/>
                </a:lnTo>
                <a:lnTo>
                  <a:pt x="9205827" y="2892806"/>
                </a:lnTo>
                <a:lnTo>
                  <a:pt x="9201511" y="2891727"/>
                </a:lnTo>
                <a:lnTo>
                  <a:pt x="9198274" y="2892806"/>
                </a:lnTo>
                <a:lnTo>
                  <a:pt x="9198274" y="2891727"/>
                </a:lnTo>
                <a:lnTo>
                  <a:pt x="9196116" y="2888490"/>
                </a:lnTo>
                <a:lnTo>
                  <a:pt x="9199353" y="2878779"/>
                </a:lnTo>
                <a:cubicBezTo>
                  <a:pt x="9198634" y="2875183"/>
                  <a:pt x="9195712" y="2873384"/>
                  <a:pt x="9190586" y="2873384"/>
                </a:cubicBezTo>
                <a:lnTo>
                  <a:pt x="9181954" y="2876621"/>
                </a:lnTo>
                <a:lnTo>
                  <a:pt x="9181954" y="2873384"/>
                </a:lnTo>
                <a:lnTo>
                  <a:pt x="9175480" y="2873384"/>
                </a:lnTo>
                <a:cubicBezTo>
                  <a:pt x="9172423" y="2870507"/>
                  <a:pt x="9168062" y="2869068"/>
                  <a:pt x="9162397" y="2869068"/>
                </a:cubicBezTo>
                <a:lnTo>
                  <a:pt x="9159160" y="2870147"/>
                </a:lnTo>
                <a:lnTo>
                  <a:pt x="9157002" y="2866910"/>
                </a:lnTo>
                <a:lnTo>
                  <a:pt x="9159160" y="2864752"/>
                </a:lnTo>
                <a:lnTo>
                  <a:pt x="9164555" y="2865831"/>
                </a:lnTo>
                <a:lnTo>
                  <a:pt x="9165769" y="2865831"/>
                </a:lnTo>
                <a:cubicBezTo>
                  <a:pt x="9168467" y="2863763"/>
                  <a:pt x="9173502" y="2861920"/>
                  <a:pt x="9180875" y="2860301"/>
                </a:cubicBezTo>
                <a:lnTo>
                  <a:pt x="9196116" y="2864752"/>
                </a:lnTo>
                <a:lnTo>
                  <a:pt x="9198274" y="2861380"/>
                </a:lnTo>
                <a:lnTo>
                  <a:pt x="9198274" y="2844116"/>
                </a:lnTo>
                <a:lnTo>
                  <a:pt x="9199353" y="2839800"/>
                </a:lnTo>
                <a:lnTo>
                  <a:pt x="9198274" y="2835484"/>
                </a:lnTo>
                <a:lnTo>
                  <a:pt x="9198274" y="2820243"/>
                </a:lnTo>
                <a:lnTo>
                  <a:pt x="9200432" y="2817006"/>
                </a:lnTo>
                <a:lnTo>
                  <a:pt x="9200432" y="2814848"/>
                </a:lnTo>
                <a:cubicBezTo>
                  <a:pt x="9195307" y="2809633"/>
                  <a:pt x="9192744" y="2805272"/>
                  <a:pt x="9192744" y="2801765"/>
                </a:cubicBezTo>
                <a:lnTo>
                  <a:pt x="9192744" y="2798528"/>
                </a:lnTo>
                <a:cubicBezTo>
                  <a:pt x="9192744" y="2797090"/>
                  <a:pt x="9195307" y="2795651"/>
                  <a:pt x="9200432" y="2794212"/>
                </a:cubicBezTo>
                <a:lnTo>
                  <a:pt x="9239411" y="2799607"/>
                </a:lnTo>
                <a:lnTo>
                  <a:pt x="9250201" y="2799607"/>
                </a:lnTo>
                <a:lnTo>
                  <a:pt x="9254652" y="2798528"/>
                </a:lnTo>
                <a:cubicBezTo>
                  <a:pt x="9257889" y="2799967"/>
                  <a:pt x="9259688" y="2801406"/>
                  <a:pt x="9260047" y="2802844"/>
                </a:cubicBezTo>
                <a:lnTo>
                  <a:pt x="9260047" y="2805137"/>
                </a:lnTo>
                <a:cubicBezTo>
                  <a:pt x="9260047" y="2806576"/>
                  <a:pt x="9257844" y="2808015"/>
                  <a:pt x="9253438" y="2809453"/>
                </a:cubicBezTo>
                <a:cubicBezTo>
                  <a:pt x="9253438" y="2811432"/>
                  <a:pt x="9251280" y="2816107"/>
                  <a:pt x="9246964" y="2823480"/>
                </a:cubicBezTo>
                <a:lnTo>
                  <a:pt x="9246964" y="2825638"/>
                </a:lnTo>
                <a:lnTo>
                  <a:pt x="9251280" y="2835484"/>
                </a:lnTo>
                <a:lnTo>
                  <a:pt x="9240490" y="2845195"/>
                </a:lnTo>
                <a:lnTo>
                  <a:pt x="9240490" y="2848432"/>
                </a:lnTo>
                <a:lnTo>
                  <a:pt x="9246964" y="2852748"/>
                </a:lnTo>
                <a:lnTo>
                  <a:pt x="9246964" y="2854906"/>
                </a:lnTo>
                <a:lnTo>
                  <a:pt x="9245885" y="2865831"/>
                </a:lnTo>
                <a:lnTo>
                  <a:pt x="9251280" y="2865831"/>
                </a:lnTo>
                <a:lnTo>
                  <a:pt x="9253438" y="2867989"/>
                </a:lnTo>
                <a:cubicBezTo>
                  <a:pt x="9249842" y="2868889"/>
                  <a:pt x="9248043" y="2869968"/>
                  <a:pt x="9248043" y="2871226"/>
                </a:cubicBezTo>
                <a:lnTo>
                  <a:pt x="9250201" y="2878779"/>
                </a:lnTo>
                <a:lnTo>
                  <a:pt x="9249122" y="2884174"/>
                </a:lnTo>
                <a:lnTo>
                  <a:pt x="9250201" y="2885253"/>
                </a:lnTo>
                <a:lnTo>
                  <a:pt x="9250201" y="2886332"/>
                </a:lnTo>
                <a:lnTo>
                  <a:pt x="9248043" y="2899415"/>
                </a:lnTo>
                <a:lnTo>
                  <a:pt x="9249122" y="2914521"/>
                </a:lnTo>
                <a:lnTo>
                  <a:pt x="9248043" y="2918837"/>
                </a:lnTo>
                <a:lnTo>
                  <a:pt x="9249122" y="2924367"/>
                </a:lnTo>
                <a:cubicBezTo>
                  <a:pt x="9249122" y="2932100"/>
                  <a:pt x="9247324" y="2937495"/>
                  <a:pt x="9243727" y="2940552"/>
                </a:cubicBezTo>
                <a:lnTo>
                  <a:pt x="9251280" y="2960109"/>
                </a:lnTo>
                <a:lnTo>
                  <a:pt x="9246964" y="2969820"/>
                </a:lnTo>
                <a:lnTo>
                  <a:pt x="9248043" y="2973057"/>
                </a:lnTo>
                <a:lnTo>
                  <a:pt x="9249122" y="2973057"/>
                </a:lnTo>
                <a:lnTo>
                  <a:pt x="9270837" y="2967662"/>
                </a:lnTo>
                <a:lnTo>
                  <a:pt x="9270837" y="2965504"/>
                </a:lnTo>
                <a:lnTo>
                  <a:pt x="9268679" y="2962267"/>
                </a:lnTo>
                <a:lnTo>
                  <a:pt x="9268679" y="2959030"/>
                </a:lnTo>
                <a:cubicBezTo>
                  <a:pt x="9270298" y="2955434"/>
                  <a:pt x="9274254" y="2951432"/>
                  <a:pt x="9280548" y="2947026"/>
                </a:cubicBezTo>
                <a:lnTo>
                  <a:pt x="9284999" y="2941631"/>
                </a:lnTo>
                <a:cubicBezTo>
                  <a:pt x="9293631" y="2944329"/>
                  <a:pt x="9299026" y="2948330"/>
                  <a:pt x="9301184" y="2953635"/>
                </a:cubicBezTo>
                <a:cubicBezTo>
                  <a:pt x="9305500" y="2953635"/>
                  <a:pt x="9312379" y="2959390"/>
                  <a:pt x="9321820" y="2970899"/>
                </a:cubicBezTo>
                <a:cubicBezTo>
                  <a:pt x="9325057" y="2970899"/>
                  <a:pt x="9327215" y="2972338"/>
                  <a:pt x="9328294" y="2975215"/>
                </a:cubicBezTo>
                <a:cubicBezTo>
                  <a:pt x="9328294" y="2976834"/>
                  <a:pt x="9322495" y="2978632"/>
                  <a:pt x="9310895" y="2980610"/>
                </a:cubicBezTo>
                <a:lnTo>
                  <a:pt x="9309816" y="2981824"/>
                </a:lnTo>
                <a:lnTo>
                  <a:pt x="9308737" y="2981824"/>
                </a:lnTo>
                <a:lnTo>
                  <a:pt x="9307658" y="2980610"/>
                </a:lnTo>
                <a:lnTo>
                  <a:pt x="9302263" y="2981824"/>
                </a:lnTo>
                <a:lnTo>
                  <a:pt x="9263284" y="2981824"/>
                </a:lnTo>
                <a:cubicBezTo>
                  <a:pt x="9256001" y="2981824"/>
                  <a:pt x="9252359" y="2981060"/>
                  <a:pt x="9252359" y="2979531"/>
                </a:cubicBezTo>
                <a:lnTo>
                  <a:pt x="9244806" y="2980610"/>
                </a:lnTo>
                <a:lnTo>
                  <a:pt x="9231858" y="2979531"/>
                </a:lnTo>
                <a:lnTo>
                  <a:pt x="9215538" y="2981824"/>
                </a:lnTo>
                <a:lnTo>
                  <a:pt x="9213380" y="2979531"/>
                </a:lnTo>
                <a:cubicBezTo>
                  <a:pt x="9213380" y="2981779"/>
                  <a:pt x="9212661" y="2982903"/>
                  <a:pt x="9211222" y="2982903"/>
                </a:cubicBezTo>
                <a:lnTo>
                  <a:pt x="9209064" y="2982903"/>
                </a:lnTo>
                <a:cubicBezTo>
                  <a:pt x="9195667" y="2980835"/>
                  <a:pt x="9188069" y="2978992"/>
                  <a:pt x="9186270" y="2977373"/>
                </a:cubicBezTo>
                <a:lnTo>
                  <a:pt x="9185191" y="2977373"/>
                </a:lnTo>
                <a:lnTo>
                  <a:pt x="9179796" y="2980610"/>
                </a:lnTo>
                <a:lnTo>
                  <a:pt x="9170085" y="2974136"/>
                </a:lnTo>
                <a:lnTo>
                  <a:pt x="9169006" y="2974136"/>
                </a:lnTo>
                <a:lnTo>
                  <a:pt x="9169006" y="2981824"/>
                </a:lnTo>
                <a:cubicBezTo>
                  <a:pt x="9169006" y="2983083"/>
                  <a:pt x="9167163" y="2984162"/>
                  <a:pt x="9163476" y="2985061"/>
                </a:cubicBezTo>
                <a:lnTo>
                  <a:pt x="9152686" y="2981824"/>
                </a:lnTo>
                <a:lnTo>
                  <a:pt x="9147291" y="2982903"/>
                </a:lnTo>
                <a:lnTo>
                  <a:pt x="9147291" y="2991535"/>
                </a:lnTo>
                <a:lnTo>
                  <a:pt x="9144054" y="2994772"/>
                </a:lnTo>
                <a:lnTo>
                  <a:pt x="9141896" y="2994772"/>
                </a:lnTo>
                <a:lnTo>
                  <a:pt x="9138659" y="2992614"/>
                </a:lnTo>
                <a:lnTo>
                  <a:pt x="9137580" y="2992614"/>
                </a:lnTo>
                <a:lnTo>
                  <a:pt x="9133129" y="2995851"/>
                </a:lnTo>
                <a:lnTo>
                  <a:pt x="9128813" y="2995851"/>
                </a:lnTo>
                <a:cubicBezTo>
                  <a:pt x="9127734" y="2995851"/>
                  <a:pt x="9126655" y="2994413"/>
                  <a:pt x="9125576" y="2991535"/>
                </a:cubicBezTo>
                <a:lnTo>
                  <a:pt x="9124497" y="2990456"/>
                </a:lnTo>
                <a:lnTo>
                  <a:pt x="9120181" y="2990456"/>
                </a:lnTo>
                <a:cubicBezTo>
                  <a:pt x="9120181" y="2993334"/>
                  <a:pt x="9119102" y="2994772"/>
                  <a:pt x="9116944" y="2994772"/>
                </a:cubicBezTo>
                <a:lnTo>
                  <a:pt x="9112628" y="2994772"/>
                </a:lnTo>
                <a:lnTo>
                  <a:pt x="9111549" y="2993693"/>
                </a:lnTo>
                <a:lnTo>
                  <a:pt x="9110470" y="2994772"/>
                </a:lnTo>
                <a:lnTo>
                  <a:pt x="9104940" y="2994772"/>
                </a:lnTo>
                <a:cubicBezTo>
                  <a:pt x="9099186" y="2994772"/>
                  <a:pt x="9096308" y="2991895"/>
                  <a:pt x="9096308" y="2986140"/>
                </a:cubicBezTo>
                <a:lnTo>
                  <a:pt x="9098466" y="2975215"/>
                </a:lnTo>
                <a:lnTo>
                  <a:pt x="9098466" y="2973057"/>
                </a:lnTo>
                <a:lnTo>
                  <a:pt x="9093071" y="2967662"/>
                </a:lnTo>
                <a:lnTo>
                  <a:pt x="9093071" y="2966583"/>
                </a:lnTo>
                <a:lnTo>
                  <a:pt x="9097387" y="2961188"/>
                </a:lnTo>
                <a:lnTo>
                  <a:pt x="9097387" y="2959030"/>
                </a:lnTo>
                <a:lnTo>
                  <a:pt x="9095229" y="2950263"/>
                </a:lnTo>
                <a:lnTo>
                  <a:pt x="9095229" y="2941631"/>
                </a:lnTo>
                <a:lnTo>
                  <a:pt x="9096308" y="2940552"/>
                </a:lnTo>
                <a:cubicBezTo>
                  <a:pt x="9094870" y="2937136"/>
                  <a:pt x="9093791" y="2930257"/>
                  <a:pt x="9093071" y="2919916"/>
                </a:cubicBezTo>
                <a:cubicBezTo>
                  <a:pt x="9093791" y="2917219"/>
                  <a:pt x="9096308" y="2913622"/>
                  <a:pt x="9100624" y="2909126"/>
                </a:cubicBezTo>
                <a:lnTo>
                  <a:pt x="9100624" y="2906968"/>
                </a:lnTo>
                <a:cubicBezTo>
                  <a:pt x="9098826" y="2906968"/>
                  <a:pt x="9096308" y="2905530"/>
                  <a:pt x="9093071" y="2902652"/>
                </a:cubicBezTo>
                <a:lnTo>
                  <a:pt x="9091992" y="2902652"/>
                </a:lnTo>
                <a:cubicBezTo>
                  <a:pt x="9078954" y="2912004"/>
                  <a:pt x="9070637" y="2916679"/>
                  <a:pt x="9067040" y="2916679"/>
                </a:cubicBezTo>
                <a:lnTo>
                  <a:pt x="9065962" y="2916679"/>
                </a:lnTo>
                <a:lnTo>
                  <a:pt x="9062724" y="2913442"/>
                </a:lnTo>
                <a:lnTo>
                  <a:pt x="9062724" y="2909126"/>
                </a:lnTo>
                <a:cubicBezTo>
                  <a:pt x="9068479" y="2903372"/>
                  <a:pt x="9073919" y="2896493"/>
                  <a:pt x="9079044" y="2888490"/>
                </a:cubicBezTo>
                <a:cubicBezTo>
                  <a:pt x="9079044" y="2878420"/>
                  <a:pt x="9081202" y="2873384"/>
                  <a:pt x="9085518" y="2873384"/>
                </a:cubicBezTo>
                <a:lnTo>
                  <a:pt x="9085518" y="2869068"/>
                </a:lnTo>
                <a:lnTo>
                  <a:pt x="9095229" y="2841958"/>
                </a:lnTo>
                <a:lnTo>
                  <a:pt x="9089834" y="2828875"/>
                </a:lnTo>
                <a:lnTo>
                  <a:pt x="9089834" y="2825638"/>
                </a:lnTo>
                <a:lnTo>
                  <a:pt x="9093071" y="2822401"/>
                </a:lnTo>
                <a:lnTo>
                  <a:pt x="9107233" y="2822401"/>
                </a:lnTo>
                <a:cubicBezTo>
                  <a:pt x="9107233" y="2818625"/>
                  <a:pt x="9109391" y="2815028"/>
                  <a:pt x="9113707" y="2811611"/>
                </a:cubicBezTo>
                <a:lnTo>
                  <a:pt x="9119102" y="2790975"/>
                </a:lnTo>
                <a:cubicBezTo>
                  <a:pt x="9118023" y="2788098"/>
                  <a:pt x="9116944" y="2786659"/>
                  <a:pt x="9115865" y="2786659"/>
                </a:cubicBezTo>
                <a:lnTo>
                  <a:pt x="9073514" y="2786659"/>
                </a:lnTo>
                <a:lnTo>
                  <a:pt x="9068120" y="2781264"/>
                </a:lnTo>
                <a:lnTo>
                  <a:pt x="9068120" y="2780185"/>
                </a:lnTo>
                <a:cubicBezTo>
                  <a:pt x="9068120" y="2778387"/>
                  <a:pt x="9069558" y="2777308"/>
                  <a:pt x="9072436" y="2776948"/>
                </a:cubicBezTo>
                <a:lnTo>
                  <a:pt x="9079044" y="2781264"/>
                </a:lnTo>
                <a:lnTo>
                  <a:pt x="9081202" y="2781264"/>
                </a:lnTo>
                <a:cubicBezTo>
                  <a:pt x="9082821" y="2781264"/>
                  <a:pt x="9084260" y="2778702"/>
                  <a:pt x="9085518" y="2773576"/>
                </a:cubicBezTo>
                <a:lnTo>
                  <a:pt x="9095229" y="2773576"/>
                </a:lnTo>
                <a:cubicBezTo>
                  <a:pt x="9104671" y="2777263"/>
                  <a:pt x="9113707" y="2779106"/>
                  <a:pt x="9122339" y="2779106"/>
                </a:cubicBezTo>
                <a:cubicBezTo>
                  <a:pt x="9128094" y="2768047"/>
                  <a:pt x="9130971" y="2759729"/>
                  <a:pt x="9130971" y="2754154"/>
                </a:cubicBezTo>
                <a:lnTo>
                  <a:pt x="9128813" y="2739992"/>
                </a:lnTo>
                <a:lnTo>
                  <a:pt x="9128813" y="2738913"/>
                </a:lnTo>
                <a:cubicBezTo>
                  <a:pt x="9131151" y="2734597"/>
                  <a:pt x="9133714" y="2732080"/>
                  <a:pt x="9136501" y="2731360"/>
                </a:cubicBezTo>
                <a:close/>
                <a:moveTo>
                  <a:pt x="7258634" y="2723445"/>
                </a:moveTo>
                <a:lnTo>
                  <a:pt x="7255398" y="2728840"/>
                </a:lnTo>
                <a:lnTo>
                  <a:pt x="7257556" y="2728840"/>
                </a:lnTo>
                <a:lnTo>
                  <a:pt x="7259714" y="2724524"/>
                </a:lnTo>
                <a:lnTo>
                  <a:pt x="7259714" y="2723445"/>
                </a:lnTo>
                <a:close/>
                <a:moveTo>
                  <a:pt x="4702898" y="2722496"/>
                </a:moveTo>
                <a:lnTo>
                  <a:pt x="4702898" y="2723575"/>
                </a:lnTo>
                <a:lnTo>
                  <a:pt x="4703977" y="2726812"/>
                </a:lnTo>
                <a:lnTo>
                  <a:pt x="4707214" y="2726812"/>
                </a:lnTo>
                <a:lnTo>
                  <a:pt x="4707214" y="2725733"/>
                </a:lnTo>
                <a:lnTo>
                  <a:pt x="4703977" y="2722496"/>
                </a:lnTo>
                <a:close/>
                <a:moveTo>
                  <a:pt x="7266188" y="2712520"/>
                </a:moveTo>
                <a:lnTo>
                  <a:pt x="7266188" y="2715757"/>
                </a:lnTo>
                <a:lnTo>
                  <a:pt x="7267266" y="2715757"/>
                </a:lnTo>
                <a:lnTo>
                  <a:pt x="7267266" y="2712520"/>
                </a:lnTo>
                <a:close/>
                <a:moveTo>
                  <a:pt x="4698582" y="2711706"/>
                </a:moveTo>
                <a:lnTo>
                  <a:pt x="4698582" y="2712785"/>
                </a:lnTo>
                <a:lnTo>
                  <a:pt x="4700740" y="2714943"/>
                </a:lnTo>
                <a:lnTo>
                  <a:pt x="4701819" y="2714943"/>
                </a:lnTo>
                <a:lnTo>
                  <a:pt x="4701819" y="2713864"/>
                </a:lnTo>
                <a:lnTo>
                  <a:pt x="4699661" y="2711706"/>
                </a:lnTo>
                <a:close/>
                <a:moveTo>
                  <a:pt x="7264030" y="2709283"/>
                </a:moveTo>
                <a:lnTo>
                  <a:pt x="7262950" y="2714678"/>
                </a:lnTo>
                <a:lnTo>
                  <a:pt x="7262950" y="2715757"/>
                </a:lnTo>
                <a:lnTo>
                  <a:pt x="7264030" y="2715757"/>
                </a:lnTo>
                <a:lnTo>
                  <a:pt x="7265108" y="2711441"/>
                </a:lnTo>
                <a:lnTo>
                  <a:pt x="7265108" y="2709283"/>
                </a:lnTo>
                <a:close/>
                <a:moveTo>
                  <a:pt x="4734189" y="2697814"/>
                </a:moveTo>
                <a:cubicBezTo>
                  <a:pt x="4731311" y="2698713"/>
                  <a:pt x="4729153" y="2700466"/>
                  <a:pt x="4727715" y="2703074"/>
                </a:cubicBezTo>
                <a:lnTo>
                  <a:pt x="4727715" y="2716022"/>
                </a:lnTo>
                <a:lnTo>
                  <a:pt x="4720162" y="2723575"/>
                </a:lnTo>
                <a:lnTo>
                  <a:pt x="4720162" y="2725733"/>
                </a:lnTo>
                <a:cubicBezTo>
                  <a:pt x="4724478" y="2728071"/>
                  <a:pt x="4726636" y="2732387"/>
                  <a:pt x="4726636" y="2738681"/>
                </a:cubicBezTo>
                <a:lnTo>
                  <a:pt x="4727715" y="2739760"/>
                </a:lnTo>
                <a:lnTo>
                  <a:pt x="4728794" y="2739760"/>
                </a:lnTo>
                <a:cubicBezTo>
                  <a:pt x="4730592" y="2739760"/>
                  <a:pt x="4734864" y="2734365"/>
                  <a:pt x="4741607" y="2723575"/>
                </a:cubicBezTo>
                <a:cubicBezTo>
                  <a:pt x="4742506" y="2723575"/>
                  <a:pt x="4743585" y="2721057"/>
                  <a:pt x="4744844" y="2716022"/>
                </a:cubicBezTo>
                <a:cubicBezTo>
                  <a:pt x="4741247" y="2711166"/>
                  <a:pt x="4738415" y="2705097"/>
                  <a:pt x="4736347" y="2697814"/>
                </a:cubicBezTo>
                <a:close/>
                <a:moveTo>
                  <a:pt x="7264030" y="2697279"/>
                </a:moveTo>
                <a:lnTo>
                  <a:pt x="7265108" y="2697279"/>
                </a:lnTo>
                <a:cubicBezTo>
                  <a:pt x="7277247" y="2697279"/>
                  <a:pt x="7292488" y="2709597"/>
                  <a:pt x="7310831" y="2734235"/>
                </a:cubicBezTo>
                <a:lnTo>
                  <a:pt x="7310831" y="2736393"/>
                </a:lnTo>
                <a:cubicBezTo>
                  <a:pt x="7309752" y="2739360"/>
                  <a:pt x="7306830" y="2740844"/>
                  <a:pt x="7302064" y="2740844"/>
                </a:cubicBezTo>
                <a:cubicBezTo>
                  <a:pt x="7296310" y="2740844"/>
                  <a:pt x="7291949" y="2739720"/>
                  <a:pt x="7288982" y="2737472"/>
                </a:cubicBezTo>
                <a:cubicBezTo>
                  <a:pt x="7285385" y="2737652"/>
                  <a:pt x="7283586" y="2738416"/>
                  <a:pt x="7283586" y="2739765"/>
                </a:cubicBezTo>
                <a:lnTo>
                  <a:pt x="7278192" y="2738551"/>
                </a:lnTo>
                <a:lnTo>
                  <a:pt x="7268346" y="2740844"/>
                </a:lnTo>
                <a:cubicBezTo>
                  <a:pt x="7256926" y="2740124"/>
                  <a:pt x="7250767" y="2739000"/>
                  <a:pt x="7249868" y="2737472"/>
                </a:cubicBezTo>
                <a:lnTo>
                  <a:pt x="7244472" y="2737472"/>
                </a:lnTo>
                <a:cubicBezTo>
                  <a:pt x="7241775" y="2739720"/>
                  <a:pt x="7239258" y="2740844"/>
                  <a:pt x="7236920" y="2740844"/>
                </a:cubicBezTo>
                <a:lnTo>
                  <a:pt x="7221678" y="2740844"/>
                </a:lnTo>
                <a:lnTo>
                  <a:pt x="7210754" y="2738551"/>
                </a:lnTo>
                <a:lnTo>
                  <a:pt x="7208596" y="2741923"/>
                </a:lnTo>
                <a:lnTo>
                  <a:pt x="7209675" y="2746239"/>
                </a:lnTo>
                <a:lnTo>
                  <a:pt x="7206438" y="2751634"/>
                </a:lnTo>
                <a:lnTo>
                  <a:pt x="7207517" y="2757029"/>
                </a:lnTo>
                <a:cubicBezTo>
                  <a:pt x="7207517" y="2760895"/>
                  <a:pt x="7206078" y="2764177"/>
                  <a:pt x="7203201" y="2766875"/>
                </a:cubicBezTo>
                <a:lnTo>
                  <a:pt x="7204280" y="2772270"/>
                </a:lnTo>
                <a:lnTo>
                  <a:pt x="7204280" y="2776586"/>
                </a:lnTo>
                <a:cubicBezTo>
                  <a:pt x="7207876" y="2777215"/>
                  <a:pt x="7209675" y="2778339"/>
                  <a:pt x="7209675" y="2779957"/>
                </a:cubicBezTo>
                <a:lnTo>
                  <a:pt x="7209675" y="2785352"/>
                </a:lnTo>
                <a:lnTo>
                  <a:pt x="7207517" y="2793984"/>
                </a:lnTo>
                <a:lnTo>
                  <a:pt x="7207517" y="2802751"/>
                </a:lnTo>
                <a:lnTo>
                  <a:pt x="7210754" y="2821229"/>
                </a:lnTo>
                <a:lnTo>
                  <a:pt x="7210754" y="2824466"/>
                </a:lnTo>
                <a:lnTo>
                  <a:pt x="7201043" y="2857106"/>
                </a:lnTo>
                <a:lnTo>
                  <a:pt x="7195648" y="2861422"/>
                </a:lnTo>
                <a:lnTo>
                  <a:pt x="7194434" y="2861422"/>
                </a:lnTo>
                <a:lnTo>
                  <a:pt x="7185802" y="2858185"/>
                </a:lnTo>
                <a:lnTo>
                  <a:pt x="7180407" y="2859264"/>
                </a:lnTo>
                <a:lnTo>
                  <a:pt x="7175956" y="2858185"/>
                </a:lnTo>
                <a:cubicBezTo>
                  <a:pt x="7173798" y="2858185"/>
                  <a:pt x="7172719" y="2859264"/>
                  <a:pt x="7172719" y="2861422"/>
                </a:cubicBezTo>
                <a:lnTo>
                  <a:pt x="7171640" y="2862501"/>
                </a:lnTo>
                <a:lnTo>
                  <a:pt x="7170561" y="2862501"/>
                </a:lnTo>
                <a:cubicBezTo>
                  <a:pt x="7165526" y="2861962"/>
                  <a:pt x="7163008" y="2861243"/>
                  <a:pt x="7163008" y="2860343"/>
                </a:cubicBezTo>
                <a:lnTo>
                  <a:pt x="7161929" y="2861422"/>
                </a:lnTo>
                <a:lnTo>
                  <a:pt x="7154241" y="2861422"/>
                </a:lnTo>
                <a:cubicBezTo>
                  <a:pt x="7150824" y="2861422"/>
                  <a:pt x="7148306" y="2855982"/>
                  <a:pt x="7146688" y="2845102"/>
                </a:cubicBezTo>
                <a:cubicBezTo>
                  <a:pt x="7138865" y="2835661"/>
                  <a:pt x="7130908" y="2830940"/>
                  <a:pt x="7122815" y="2830940"/>
                </a:cubicBezTo>
                <a:cubicBezTo>
                  <a:pt x="7122096" y="2828603"/>
                  <a:pt x="7118454" y="2825006"/>
                  <a:pt x="7111890" y="2820150"/>
                </a:cubicBezTo>
                <a:lnTo>
                  <a:pt x="7111890" y="2819071"/>
                </a:lnTo>
                <a:cubicBezTo>
                  <a:pt x="7116386" y="2813946"/>
                  <a:pt x="7120387" y="2811383"/>
                  <a:pt x="7123894" y="2811383"/>
                </a:cubicBezTo>
                <a:lnTo>
                  <a:pt x="7131447" y="2811383"/>
                </a:lnTo>
                <a:cubicBezTo>
                  <a:pt x="7142327" y="2813362"/>
                  <a:pt x="7147767" y="2815205"/>
                  <a:pt x="7147767" y="2816913"/>
                </a:cubicBezTo>
                <a:cubicBezTo>
                  <a:pt x="7155770" y="2816374"/>
                  <a:pt x="7159771" y="2812373"/>
                  <a:pt x="7159771" y="2804909"/>
                </a:cubicBezTo>
                <a:lnTo>
                  <a:pt x="7155320" y="2796142"/>
                </a:lnTo>
                <a:cubicBezTo>
                  <a:pt x="7155320" y="2788230"/>
                  <a:pt x="7157164" y="2782475"/>
                  <a:pt x="7160850" y="2778878"/>
                </a:cubicBezTo>
                <a:lnTo>
                  <a:pt x="7160850" y="2774428"/>
                </a:lnTo>
                <a:lnTo>
                  <a:pt x="7157613" y="2770112"/>
                </a:lnTo>
                <a:lnTo>
                  <a:pt x="7159771" y="2767954"/>
                </a:lnTo>
                <a:cubicBezTo>
                  <a:pt x="7161210" y="2770831"/>
                  <a:pt x="7163368" y="2772270"/>
                  <a:pt x="7166245" y="2772270"/>
                </a:cubicBezTo>
                <a:cubicBezTo>
                  <a:pt x="7166245" y="2771460"/>
                  <a:pt x="7167245" y="2770606"/>
                  <a:pt x="7169246" y="2769707"/>
                </a:cubicBezTo>
                <a:lnTo>
                  <a:pt x="7174819" y="2767954"/>
                </a:lnTo>
                <a:lnTo>
                  <a:pt x="7171640" y="2767954"/>
                </a:lnTo>
                <a:lnTo>
                  <a:pt x="7171640" y="2765796"/>
                </a:lnTo>
                <a:lnTo>
                  <a:pt x="7174877" y="2765796"/>
                </a:lnTo>
                <a:lnTo>
                  <a:pt x="7174877" y="2767935"/>
                </a:lnTo>
                <a:lnTo>
                  <a:pt x="7178249" y="2766875"/>
                </a:lnTo>
                <a:cubicBezTo>
                  <a:pt x="7178249" y="2764717"/>
                  <a:pt x="7178968" y="2763638"/>
                  <a:pt x="7180407" y="2763638"/>
                </a:cubicBezTo>
                <a:lnTo>
                  <a:pt x="7182565" y="2763638"/>
                </a:lnTo>
                <a:lnTo>
                  <a:pt x="7186881" y="2764717"/>
                </a:lnTo>
                <a:lnTo>
                  <a:pt x="7190118" y="2763638"/>
                </a:lnTo>
                <a:lnTo>
                  <a:pt x="7190118" y="2761479"/>
                </a:lnTo>
                <a:lnTo>
                  <a:pt x="7179328" y="2761479"/>
                </a:lnTo>
                <a:lnTo>
                  <a:pt x="7181486" y="2759321"/>
                </a:lnTo>
                <a:lnTo>
                  <a:pt x="7182565" y="2759321"/>
                </a:lnTo>
                <a:lnTo>
                  <a:pt x="7187960" y="2760400"/>
                </a:lnTo>
                <a:lnTo>
                  <a:pt x="7187960" y="2758108"/>
                </a:lnTo>
                <a:cubicBezTo>
                  <a:pt x="7184903" y="2758108"/>
                  <a:pt x="7182385" y="2755590"/>
                  <a:pt x="7180407" y="2750555"/>
                </a:cubicBezTo>
                <a:lnTo>
                  <a:pt x="7177170" y="2750555"/>
                </a:lnTo>
                <a:lnTo>
                  <a:pt x="7177170" y="2754871"/>
                </a:lnTo>
                <a:lnTo>
                  <a:pt x="7179328" y="2758108"/>
                </a:lnTo>
                <a:lnTo>
                  <a:pt x="7179328" y="2759321"/>
                </a:lnTo>
                <a:lnTo>
                  <a:pt x="7175956" y="2763638"/>
                </a:lnTo>
                <a:lnTo>
                  <a:pt x="7177170" y="2764717"/>
                </a:lnTo>
                <a:lnTo>
                  <a:pt x="7174877" y="2764717"/>
                </a:lnTo>
                <a:lnTo>
                  <a:pt x="7173798" y="2763638"/>
                </a:lnTo>
                <a:lnTo>
                  <a:pt x="7172719" y="2763638"/>
                </a:lnTo>
                <a:lnTo>
                  <a:pt x="7166245" y="2767954"/>
                </a:lnTo>
                <a:lnTo>
                  <a:pt x="7163008" y="2767954"/>
                </a:lnTo>
                <a:cubicBezTo>
                  <a:pt x="7158602" y="2765436"/>
                  <a:pt x="7156399" y="2762154"/>
                  <a:pt x="7156399" y="2758108"/>
                </a:cubicBezTo>
                <a:cubicBezTo>
                  <a:pt x="7156399" y="2754511"/>
                  <a:pt x="7158962" y="2752713"/>
                  <a:pt x="7164087" y="2752713"/>
                </a:cubicBezTo>
                <a:cubicBezTo>
                  <a:pt x="7167863" y="2746239"/>
                  <a:pt x="7171460" y="2743002"/>
                  <a:pt x="7174877" y="2743002"/>
                </a:cubicBezTo>
                <a:lnTo>
                  <a:pt x="7174877" y="2740844"/>
                </a:lnTo>
                <a:cubicBezTo>
                  <a:pt x="7172000" y="2740844"/>
                  <a:pt x="7167684" y="2744081"/>
                  <a:pt x="7161929" y="2750555"/>
                </a:cubicBezTo>
                <a:cubicBezTo>
                  <a:pt x="7159052" y="2749476"/>
                  <a:pt x="7157613" y="2748397"/>
                  <a:pt x="7157613" y="2747318"/>
                </a:cubicBezTo>
                <a:lnTo>
                  <a:pt x="7159771" y="2739765"/>
                </a:lnTo>
                <a:lnTo>
                  <a:pt x="7157613" y="2737472"/>
                </a:lnTo>
                <a:lnTo>
                  <a:pt x="7151004" y="2739765"/>
                </a:lnTo>
                <a:lnTo>
                  <a:pt x="7143451" y="2739765"/>
                </a:lnTo>
                <a:cubicBezTo>
                  <a:pt x="7136528" y="2739765"/>
                  <a:pt x="7131447" y="2741203"/>
                  <a:pt x="7128210" y="2744081"/>
                </a:cubicBezTo>
                <a:lnTo>
                  <a:pt x="7126052" y="2744081"/>
                </a:lnTo>
                <a:cubicBezTo>
                  <a:pt x="7123175" y="2742822"/>
                  <a:pt x="7121736" y="2740619"/>
                  <a:pt x="7121736" y="2737472"/>
                </a:cubicBezTo>
                <a:lnTo>
                  <a:pt x="7110811" y="2737472"/>
                </a:lnTo>
                <a:lnTo>
                  <a:pt x="7101100" y="2740844"/>
                </a:lnTo>
                <a:lnTo>
                  <a:pt x="7097728" y="2737472"/>
                </a:lnTo>
                <a:lnTo>
                  <a:pt x="7093412" y="2738551"/>
                </a:lnTo>
                <a:lnTo>
                  <a:pt x="7085859" y="2737472"/>
                </a:lnTo>
                <a:lnTo>
                  <a:pt x="7083701" y="2739765"/>
                </a:lnTo>
                <a:lnTo>
                  <a:pt x="7081408" y="2739765"/>
                </a:lnTo>
                <a:lnTo>
                  <a:pt x="7078171" y="2737472"/>
                </a:lnTo>
                <a:cubicBezTo>
                  <a:pt x="7078171" y="2739720"/>
                  <a:pt x="7077452" y="2740844"/>
                  <a:pt x="7076013" y="2740844"/>
                </a:cubicBezTo>
                <a:lnTo>
                  <a:pt x="7066302" y="2740844"/>
                </a:lnTo>
                <a:lnTo>
                  <a:pt x="7063065" y="2737472"/>
                </a:lnTo>
                <a:lnTo>
                  <a:pt x="7063065" y="2736393"/>
                </a:lnTo>
                <a:cubicBezTo>
                  <a:pt x="7063785" y="2734235"/>
                  <a:pt x="7065943" y="2733156"/>
                  <a:pt x="7069539" y="2733156"/>
                </a:cubicBezTo>
                <a:lnTo>
                  <a:pt x="7074934" y="2733156"/>
                </a:lnTo>
                <a:cubicBezTo>
                  <a:pt x="7076373" y="2733156"/>
                  <a:pt x="7077092" y="2734235"/>
                  <a:pt x="7077092" y="2736393"/>
                </a:cubicBezTo>
                <a:lnTo>
                  <a:pt x="7078171" y="2736393"/>
                </a:lnTo>
                <a:cubicBezTo>
                  <a:pt x="7078171" y="2732976"/>
                  <a:pt x="7078891" y="2731267"/>
                  <a:pt x="7080329" y="2731267"/>
                </a:cubicBezTo>
                <a:lnTo>
                  <a:pt x="7085859" y="2731267"/>
                </a:lnTo>
                <a:lnTo>
                  <a:pt x="7099886" y="2729109"/>
                </a:lnTo>
                <a:lnTo>
                  <a:pt x="7108653" y="2733156"/>
                </a:lnTo>
                <a:lnTo>
                  <a:pt x="7109732" y="2733156"/>
                </a:lnTo>
                <a:lnTo>
                  <a:pt x="7116206" y="2729109"/>
                </a:lnTo>
                <a:lnTo>
                  <a:pt x="7132526" y="2732346"/>
                </a:lnTo>
                <a:lnTo>
                  <a:pt x="7139135" y="2729109"/>
                </a:lnTo>
                <a:lnTo>
                  <a:pt x="7169482" y="2732077"/>
                </a:lnTo>
                <a:lnTo>
                  <a:pt x="7173798" y="2729109"/>
                </a:lnTo>
                <a:cubicBezTo>
                  <a:pt x="7181261" y="2730188"/>
                  <a:pt x="7185982" y="2731178"/>
                  <a:pt x="7187960" y="2732077"/>
                </a:cubicBezTo>
                <a:lnTo>
                  <a:pt x="7196727" y="2732346"/>
                </a:lnTo>
                <a:cubicBezTo>
                  <a:pt x="7197446" y="2733605"/>
                  <a:pt x="7199604" y="2734235"/>
                  <a:pt x="7203201" y="2734235"/>
                </a:cubicBezTo>
                <a:lnTo>
                  <a:pt x="7208596" y="2732346"/>
                </a:lnTo>
                <a:lnTo>
                  <a:pt x="7212912" y="2733156"/>
                </a:lnTo>
                <a:lnTo>
                  <a:pt x="7229232" y="2730188"/>
                </a:lnTo>
                <a:lnTo>
                  <a:pt x="7245552" y="2729919"/>
                </a:lnTo>
                <a:lnTo>
                  <a:pt x="7254318" y="2712520"/>
                </a:lnTo>
                <a:cubicBezTo>
                  <a:pt x="7258095" y="2708204"/>
                  <a:pt x="7261332" y="2703123"/>
                  <a:pt x="7264030" y="2697279"/>
                </a:cubicBezTo>
                <a:close/>
                <a:moveTo>
                  <a:pt x="8082612" y="2694912"/>
                </a:moveTo>
                <a:lnTo>
                  <a:pt x="8079375" y="2695991"/>
                </a:lnTo>
                <a:lnTo>
                  <a:pt x="8079375" y="2697070"/>
                </a:lnTo>
                <a:lnTo>
                  <a:pt x="8086928" y="2695991"/>
                </a:lnTo>
                <a:lnTo>
                  <a:pt x="8086928" y="2694912"/>
                </a:lnTo>
                <a:close/>
                <a:moveTo>
                  <a:pt x="4728794" y="2688103"/>
                </a:moveTo>
                <a:lnTo>
                  <a:pt x="4728794" y="2690261"/>
                </a:lnTo>
                <a:lnTo>
                  <a:pt x="4729873" y="2690261"/>
                </a:lnTo>
                <a:lnTo>
                  <a:pt x="4729873" y="2688103"/>
                </a:lnTo>
                <a:close/>
                <a:moveTo>
                  <a:pt x="8247025" y="2682099"/>
                </a:moveTo>
                <a:lnTo>
                  <a:pt x="8247025" y="2683178"/>
                </a:lnTo>
                <a:lnTo>
                  <a:pt x="8250128" y="2684257"/>
                </a:lnTo>
                <a:lnTo>
                  <a:pt x="8250128" y="2682099"/>
                </a:lnTo>
                <a:close/>
                <a:moveTo>
                  <a:pt x="8085849" y="2682099"/>
                </a:moveTo>
                <a:cubicBezTo>
                  <a:pt x="8082612" y="2684886"/>
                  <a:pt x="8080094" y="2686280"/>
                  <a:pt x="8078296" y="2686280"/>
                </a:cubicBezTo>
                <a:lnTo>
                  <a:pt x="8078296" y="2687359"/>
                </a:lnTo>
                <a:lnTo>
                  <a:pt x="8079375" y="2687359"/>
                </a:lnTo>
                <a:cubicBezTo>
                  <a:pt x="8084051" y="2685560"/>
                  <a:pt x="8086569" y="2683807"/>
                  <a:pt x="8086928" y="2682099"/>
                </a:cubicBezTo>
                <a:close/>
                <a:moveTo>
                  <a:pt x="543669" y="2678996"/>
                </a:moveTo>
                <a:lnTo>
                  <a:pt x="544748" y="2682233"/>
                </a:lnTo>
                <a:lnTo>
                  <a:pt x="543669" y="2688707"/>
                </a:lnTo>
                <a:lnTo>
                  <a:pt x="543669" y="2689786"/>
                </a:lnTo>
                <a:lnTo>
                  <a:pt x="544748" y="2689786"/>
                </a:lnTo>
                <a:cubicBezTo>
                  <a:pt x="544748" y="2687628"/>
                  <a:pt x="545467" y="2686549"/>
                  <a:pt x="546906" y="2686549"/>
                </a:cubicBezTo>
                <a:lnTo>
                  <a:pt x="545827" y="2685470"/>
                </a:lnTo>
                <a:lnTo>
                  <a:pt x="546906" y="2680075"/>
                </a:lnTo>
                <a:lnTo>
                  <a:pt x="546906" y="2678996"/>
                </a:lnTo>
                <a:close/>
                <a:moveTo>
                  <a:pt x="4229499" y="2678187"/>
                </a:moveTo>
                <a:lnTo>
                  <a:pt x="4229499" y="2679266"/>
                </a:lnTo>
                <a:lnTo>
                  <a:pt x="4232736" y="2680345"/>
                </a:lnTo>
                <a:lnTo>
                  <a:pt x="4232736" y="2678187"/>
                </a:lnTo>
                <a:close/>
                <a:moveTo>
                  <a:pt x="8759269" y="2676973"/>
                </a:moveTo>
                <a:lnTo>
                  <a:pt x="8759269" y="2682233"/>
                </a:lnTo>
                <a:lnTo>
                  <a:pt x="8760348" y="2682233"/>
                </a:lnTo>
                <a:lnTo>
                  <a:pt x="8760348" y="2676973"/>
                </a:lnTo>
                <a:close/>
                <a:moveTo>
                  <a:pt x="3256670" y="2676299"/>
                </a:moveTo>
                <a:lnTo>
                  <a:pt x="3256670" y="2680750"/>
                </a:lnTo>
                <a:lnTo>
                  <a:pt x="3257749" y="2680750"/>
                </a:lnTo>
                <a:lnTo>
                  <a:pt x="3257749" y="2676299"/>
                </a:lnTo>
                <a:close/>
                <a:moveTo>
                  <a:pt x="3696755" y="2674141"/>
                </a:moveTo>
                <a:lnTo>
                  <a:pt x="3696755" y="2677243"/>
                </a:lnTo>
                <a:lnTo>
                  <a:pt x="3700936" y="2677243"/>
                </a:lnTo>
                <a:lnTo>
                  <a:pt x="3700936" y="2676164"/>
                </a:lnTo>
                <a:lnTo>
                  <a:pt x="3698913" y="2674141"/>
                </a:lnTo>
                <a:close/>
                <a:moveTo>
                  <a:pt x="4690085" y="2672997"/>
                </a:moveTo>
                <a:lnTo>
                  <a:pt x="4707214" y="2680550"/>
                </a:lnTo>
                <a:lnTo>
                  <a:pt x="4707214" y="2679471"/>
                </a:lnTo>
                <a:cubicBezTo>
                  <a:pt x="4707214" y="2677672"/>
                  <a:pt x="4708652" y="2676593"/>
                  <a:pt x="4711530" y="2676234"/>
                </a:cubicBezTo>
                <a:cubicBezTo>
                  <a:pt x="4715126" y="2676234"/>
                  <a:pt x="4716925" y="2676953"/>
                  <a:pt x="4716925" y="2678392"/>
                </a:cubicBezTo>
                <a:lnTo>
                  <a:pt x="4722320" y="2677313"/>
                </a:lnTo>
                <a:lnTo>
                  <a:pt x="4726636" y="2677313"/>
                </a:lnTo>
                <a:lnTo>
                  <a:pt x="4737291" y="2682708"/>
                </a:lnTo>
                <a:lnTo>
                  <a:pt x="4759950" y="2680550"/>
                </a:lnTo>
                <a:cubicBezTo>
                  <a:pt x="4776944" y="2692419"/>
                  <a:pt x="4785532" y="2701365"/>
                  <a:pt x="4785711" y="2707390"/>
                </a:cubicBezTo>
                <a:lnTo>
                  <a:pt x="4785711" y="2711706"/>
                </a:lnTo>
                <a:lnTo>
                  <a:pt x="4783553" y="2714943"/>
                </a:lnTo>
                <a:cubicBezTo>
                  <a:pt x="4783553" y="2724114"/>
                  <a:pt x="4786790" y="2730229"/>
                  <a:pt x="4793264" y="2733286"/>
                </a:cubicBezTo>
                <a:lnTo>
                  <a:pt x="4793264" y="2738681"/>
                </a:lnTo>
                <a:cubicBezTo>
                  <a:pt x="4793264" y="2741378"/>
                  <a:pt x="4786835" y="2743491"/>
                  <a:pt x="4773977" y="2745020"/>
                </a:cubicBezTo>
                <a:lnTo>
                  <a:pt x="4766424" y="2745020"/>
                </a:lnTo>
                <a:lnTo>
                  <a:pt x="4749160" y="2740839"/>
                </a:lnTo>
                <a:cubicBezTo>
                  <a:pt x="4737021" y="2745065"/>
                  <a:pt x="4730952" y="2748976"/>
                  <a:pt x="4730952" y="2752573"/>
                </a:cubicBezTo>
                <a:cubicBezTo>
                  <a:pt x="4729693" y="2752573"/>
                  <a:pt x="4728974" y="2754371"/>
                  <a:pt x="4728794" y="2757968"/>
                </a:cubicBezTo>
                <a:lnTo>
                  <a:pt x="4729873" y="2764442"/>
                </a:lnTo>
                <a:lnTo>
                  <a:pt x="4728794" y="2767679"/>
                </a:lnTo>
                <a:cubicBezTo>
                  <a:pt x="4732390" y="2774333"/>
                  <a:pt x="4734189" y="2781122"/>
                  <a:pt x="4734189" y="2788045"/>
                </a:cubicBezTo>
                <a:lnTo>
                  <a:pt x="4732031" y="2800993"/>
                </a:lnTo>
                <a:lnTo>
                  <a:pt x="4732031" y="2803151"/>
                </a:lnTo>
                <a:cubicBezTo>
                  <a:pt x="4739134" y="2809985"/>
                  <a:pt x="4742686" y="2816819"/>
                  <a:pt x="4742686" y="2823652"/>
                </a:cubicBezTo>
                <a:lnTo>
                  <a:pt x="4739449" y="2831071"/>
                </a:lnTo>
                <a:lnTo>
                  <a:pt x="4739449" y="2832150"/>
                </a:lnTo>
                <a:cubicBezTo>
                  <a:pt x="4739449" y="2837005"/>
                  <a:pt x="4742686" y="2840602"/>
                  <a:pt x="4749160" y="2842940"/>
                </a:cubicBezTo>
                <a:lnTo>
                  <a:pt x="4766424" y="2873152"/>
                </a:lnTo>
                <a:lnTo>
                  <a:pt x="4769661" y="2873152"/>
                </a:lnTo>
                <a:lnTo>
                  <a:pt x="4785711" y="2845098"/>
                </a:lnTo>
                <a:lnTo>
                  <a:pt x="4787869" y="2845098"/>
                </a:lnTo>
                <a:lnTo>
                  <a:pt x="4790027" y="2847256"/>
                </a:lnTo>
                <a:lnTo>
                  <a:pt x="4790027" y="2856967"/>
                </a:lnTo>
                <a:lnTo>
                  <a:pt x="4786790" y="2869915"/>
                </a:lnTo>
                <a:lnTo>
                  <a:pt x="4787869" y="2870994"/>
                </a:lnTo>
                <a:lnTo>
                  <a:pt x="4787869" y="2873152"/>
                </a:lnTo>
                <a:lnTo>
                  <a:pt x="4786790" y="2874096"/>
                </a:lnTo>
                <a:lnTo>
                  <a:pt x="4786790" y="2875175"/>
                </a:lnTo>
                <a:cubicBezTo>
                  <a:pt x="4792545" y="2880570"/>
                  <a:pt x="4795422" y="2888123"/>
                  <a:pt x="4795422" y="2897834"/>
                </a:cubicBezTo>
                <a:lnTo>
                  <a:pt x="4794343" y="2898913"/>
                </a:lnTo>
                <a:lnTo>
                  <a:pt x="4792185" y="2898913"/>
                </a:lnTo>
                <a:cubicBezTo>
                  <a:pt x="4790747" y="2898913"/>
                  <a:pt x="4790027" y="2897834"/>
                  <a:pt x="4790027" y="2895676"/>
                </a:cubicBezTo>
                <a:lnTo>
                  <a:pt x="4788948" y="2894597"/>
                </a:lnTo>
                <a:lnTo>
                  <a:pt x="4786790" y="2894597"/>
                </a:lnTo>
                <a:lnTo>
                  <a:pt x="4786790" y="2896755"/>
                </a:lnTo>
                <a:cubicBezTo>
                  <a:pt x="4788769" y="2896755"/>
                  <a:pt x="4790567" y="2898553"/>
                  <a:pt x="4792185" y="2902150"/>
                </a:cubicBezTo>
                <a:cubicBezTo>
                  <a:pt x="4795782" y="2902150"/>
                  <a:pt x="4797580" y="2904308"/>
                  <a:pt x="4797580" y="2908624"/>
                </a:cubicBezTo>
                <a:lnTo>
                  <a:pt x="4798659" y="2907545"/>
                </a:lnTo>
                <a:lnTo>
                  <a:pt x="4800817" y="2907545"/>
                </a:lnTo>
                <a:lnTo>
                  <a:pt x="4801896" y="2912940"/>
                </a:lnTo>
                <a:cubicBezTo>
                  <a:pt x="4801896" y="2916447"/>
                  <a:pt x="4796142" y="2925034"/>
                  <a:pt x="4784632" y="2938701"/>
                </a:cubicBezTo>
                <a:lnTo>
                  <a:pt x="4781395" y="2938701"/>
                </a:lnTo>
                <a:cubicBezTo>
                  <a:pt x="4758466" y="2933666"/>
                  <a:pt x="4747002" y="2928990"/>
                  <a:pt x="4747002" y="2924674"/>
                </a:cubicBezTo>
                <a:cubicBezTo>
                  <a:pt x="4741247" y="2924674"/>
                  <a:pt x="4738370" y="2923236"/>
                  <a:pt x="4738370" y="2920358"/>
                </a:cubicBezTo>
                <a:lnTo>
                  <a:pt x="4738370" y="2919279"/>
                </a:lnTo>
                <a:cubicBezTo>
                  <a:pt x="4738370" y="2917841"/>
                  <a:pt x="4739449" y="2917121"/>
                  <a:pt x="4741607" y="2917121"/>
                </a:cubicBezTo>
                <a:lnTo>
                  <a:pt x="4741607" y="2916177"/>
                </a:lnTo>
                <a:lnTo>
                  <a:pt x="4740528" y="2916177"/>
                </a:lnTo>
                <a:lnTo>
                  <a:pt x="4735268" y="2918200"/>
                </a:lnTo>
                <a:lnTo>
                  <a:pt x="4733110" y="2915098"/>
                </a:lnTo>
                <a:lnTo>
                  <a:pt x="4734189" y="2910782"/>
                </a:lnTo>
                <a:cubicBezTo>
                  <a:pt x="4734189" y="2909343"/>
                  <a:pt x="4730232" y="2906106"/>
                  <a:pt x="4722320" y="2901071"/>
                </a:cubicBezTo>
                <a:cubicBezTo>
                  <a:pt x="4716386" y="2892259"/>
                  <a:pt x="4709192" y="2878996"/>
                  <a:pt x="4700740" y="2861283"/>
                </a:cubicBezTo>
                <a:lnTo>
                  <a:pt x="4703977" y="2855888"/>
                </a:lnTo>
                <a:cubicBezTo>
                  <a:pt x="4698222" y="2855888"/>
                  <a:pt x="4695345" y="2851931"/>
                  <a:pt x="4695345" y="2844019"/>
                </a:cubicBezTo>
                <a:cubicBezTo>
                  <a:pt x="4693457" y="2840242"/>
                  <a:pt x="4692063" y="2834532"/>
                  <a:pt x="4691164" y="2826889"/>
                </a:cubicBezTo>
                <a:lnTo>
                  <a:pt x="4692243" y="2822573"/>
                </a:lnTo>
                <a:cubicBezTo>
                  <a:pt x="4687927" y="2810165"/>
                  <a:pt x="4684330" y="2796902"/>
                  <a:pt x="4681453" y="2782785"/>
                </a:cubicBezTo>
                <a:lnTo>
                  <a:pt x="4679295" y="2776311"/>
                </a:lnTo>
                <a:lnTo>
                  <a:pt x="4679295" y="2767679"/>
                </a:lnTo>
                <a:lnTo>
                  <a:pt x="4682532" y="2756889"/>
                </a:lnTo>
                <a:lnTo>
                  <a:pt x="4682532" y="2745020"/>
                </a:lnTo>
                <a:lnTo>
                  <a:pt x="4680374" y="2742997"/>
                </a:lnTo>
                <a:lnTo>
                  <a:pt x="4673900" y="2742997"/>
                </a:lnTo>
                <a:lnTo>
                  <a:pt x="4667426" y="2741918"/>
                </a:lnTo>
                <a:lnTo>
                  <a:pt x="4659873" y="2743941"/>
                </a:lnTo>
                <a:cubicBezTo>
                  <a:pt x="4654837" y="2742233"/>
                  <a:pt x="4652320" y="2740839"/>
                  <a:pt x="4652320" y="2739760"/>
                </a:cubicBezTo>
                <a:lnTo>
                  <a:pt x="4652320" y="2738681"/>
                </a:lnTo>
                <a:cubicBezTo>
                  <a:pt x="4652320" y="2736882"/>
                  <a:pt x="4655557" y="2735444"/>
                  <a:pt x="4662031" y="2734365"/>
                </a:cubicBezTo>
                <a:cubicBezTo>
                  <a:pt x="4668505" y="2734724"/>
                  <a:pt x="4671742" y="2735444"/>
                  <a:pt x="4671742" y="2736523"/>
                </a:cubicBezTo>
                <a:lnTo>
                  <a:pt x="4674979" y="2734365"/>
                </a:lnTo>
                <a:lnTo>
                  <a:pt x="4673900" y="2727891"/>
                </a:lnTo>
                <a:lnTo>
                  <a:pt x="4677137" y="2722496"/>
                </a:lnTo>
                <a:lnTo>
                  <a:pt x="4674979" y="2716022"/>
                </a:lnTo>
                <a:lnTo>
                  <a:pt x="4674979" y="2714943"/>
                </a:lnTo>
                <a:lnTo>
                  <a:pt x="4676058" y="2708469"/>
                </a:lnTo>
                <a:lnTo>
                  <a:pt x="4674979" y="2703074"/>
                </a:lnTo>
                <a:cubicBezTo>
                  <a:pt x="4677137" y="2703074"/>
                  <a:pt x="4678216" y="2695206"/>
                  <a:pt x="4678216" y="2679471"/>
                </a:cubicBezTo>
                <a:lnTo>
                  <a:pt x="4683611" y="2675155"/>
                </a:lnTo>
                <a:lnTo>
                  <a:pt x="4685769" y="2677313"/>
                </a:lnTo>
                <a:lnTo>
                  <a:pt x="4686848" y="2677313"/>
                </a:lnTo>
                <a:cubicBezTo>
                  <a:pt x="4687207" y="2674435"/>
                  <a:pt x="4688286" y="2672997"/>
                  <a:pt x="4690085" y="2672997"/>
                </a:cubicBezTo>
                <a:close/>
                <a:moveTo>
                  <a:pt x="8147083" y="2671309"/>
                </a:moveTo>
                <a:lnTo>
                  <a:pt x="8147083" y="2672388"/>
                </a:lnTo>
                <a:lnTo>
                  <a:pt x="8152478" y="2673467"/>
                </a:lnTo>
                <a:lnTo>
                  <a:pt x="8153557" y="2673467"/>
                </a:lnTo>
                <a:lnTo>
                  <a:pt x="8153557" y="2672388"/>
                </a:lnTo>
                <a:lnTo>
                  <a:pt x="8149241" y="2671309"/>
                </a:lnTo>
                <a:close/>
                <a:moveTo>
                  <a:pt x="5590941" y="2671308"/>
                </a:moveTo>
                <a:lnTo>
                  <a:pt x="5588783" y="2673466"/>
                </a:lnTo>
                <a:lnTo>
                  <a:pt x="5588783" y="2674545"/>
                </a:lnTo>
                <a:lnTo>
                  <a:pt x="5590941" y="2674545"/>
                </a:lnTo>
                <a:close/>
                <a:moveTo>
                  <a:pt x="7741526" y="2671173"/>
                </a:moveTo>
                <a:lnTo>
                  <a:pt x="7741526" y="2673331"/>
                </a:lnTo>
                <a:lnTo>
                  <a:pt x="7742605" y="2673331"/>
                </a:lnTo>
                <a:lnTo>
                  <a:pt x="7742605" y="2671173"/>
                </a:lnTo>
                <a:close/>
                <a:moveTo>
                  <a:pt x="8143846" y="2670230"/>
                </a:moveTo>
                <a:lnTo>
                  <a:pt x="8143846" y="2673467"/>
                </a:lnTo>
                <a:lnTo>
                  <a:pt x="8144925" y="2673467"/>
                </a:lnTo>
                <a:lnTo>
                  <a:pt x="8144925" y="2670230"/>
                </a:lnTo>
                <a:close/>
                <a:moveTo>
                  <a:pt x="5240818" y="2669420"/>
                </a:moveTo>
                <a:lnTo>
                  <a:pt x="5236502" y="2676973"/>
                </a:lnTo>
                <a:lnTo>
                  <a:pt x="5241897" y="2676973"/>
                </a:lnTo>
                <a:lnTo>
                  <a:pt x="5241897" y="2669420"/>
                </a:lnTo>
                <a:close/>
                <a:moveTo>
                  <a:pt x="1126048" y="2669285"/>
                </a:moveTo>
                <a:lnTo>
                  <a:pt x="1128206" y="2671443"/>
                </a:lnTo>
                <a:lnTo>
                  <a:pt x="1130364" y="2671443"/>
                </a:lnTo>
                <a:lnTo>
                  <a:pt x="1128206" y="2669285"/>
                </a:lnTo>
                <a:close/>
                <a:moveTo>
                  <a:pt x="8257680" y="2668072"/>
                </a:moveTo>
                <a:lnTo>
                  <a:pt x="8255522" y="2670230"/>
                </a:lnTo>
                <a:lnTo>
                  <a:pt x="8255522" y="2671309"/>
                </a:lnTo>
                <a:lnTo>
                  <a:pt x="8259838" y="2671309"/>
                </a:lnTo>
                <a:lnTo>
                  <a:pt x="8259838" y="2668072"/>
                </a:lnTo>
                <a:close/>
                <a:moveTo>
                  <a:pt x="8160031" y="2668072"/>
                </a:moveTo>
                <a:lnTo>
                  <a:pt x="8154636" y="2670230"/>
                </a:lnTo>
                <a:lnTo>
                  <a:pt x="8154636" y="2672388"/>
                </a:lnTo>
                <a:lnTo>
                  <a:pt x="8161110" y="2669151"/>
                </a:lnTo>
                <a:lnTo>
                  <a:pt x="8161110" y="2668072"/>
                </a:lnTo>
                <a:close/>
                <a:moveTo>
                  <a:pt x="8143846" y="2668072"/>
                </a:moveTo>
                <a:lnTo>
                  <a:pt x="8143846" y="2669151"/>
                </a:lnTo>
                <a:lnTo>
                  <a:pt x="8147083" y="2669151"/>
                </a:lnTo>
                <a:lnTo>
                  <a:pt x="8147083" y="2668072"/>
                </a:lnTo>
                <a:close/>
                <a:moveTo>
                  <a:pt x="7732759" y="2666857"/>
                </a:moveTo>
                <a:lnTo>
                  <a:pt x="7730601" y="2669015"/>
                </a:lnTo>
                <a:lnTo>
                  <a:pt x="7731680" y="2674410"/>
                </a:lnTo>
                <a:lnTo>
                  <a:pt x="7735052" y="2674410"/>
                </a:lnTo>
                <a:lnTo>
                  <a:pt x="7735052" y="2669015"/>
                </a:lnTo>
                <a:close/>
                <a:moveTo>
                  <a:pt x="3247768" y="2666453"/>
                </a:moveTo>
                <a:lnTo>
                  <a:pt x="3247768" y="2668611"/>
                </a:lnTo>
                <a:lnTo>
                  <a:pt x="3248847" y="2668611"/>
                </a:lnTo>
                <a:lnTo>
                  <a:pt x="3248847" y="2666453"/>
                </a:lnTo>
                <a:close/>
                <a:moveTo>
                  <a:pt x="8096639" y="2665914"/>
                </a:moveTo>
                <a:cubicBezTo>
                  <a:pt x="8095380" y="2665914"/>
                  <a:pt x="8092863" y="2670230"/>
                  <a:pt x="8089086" y="2678862"/>
                </a:cubicBezTo>
                <a:lnTo>
                  <a:pt x="8089086" y="2679941"/>
                </a:lnTo>
                <a:lnTo>
                  <a:pt x="8090165" y="2679941"/>
                </a:lnTo>
                <a:cubicBezTo>
                  <a:pt x="8091784" y="2674366"/>
                  <a:pt x="8094301" y="2669690"/>
                  <a:pt x="8097718" y="2665914"/>
                </a:cubicBezTo>
                <a:close/>
                <a:moveTo>
                  <a:pt x="2203812" y="2665913"/>
                </a:moveTo>
                <a:lnTo>
                  <a:pt x="2198417" y="2666992"/>
                </a:lnTo>
                <a:lnTo>
                  <a:pt x="2198417" y="2669285"/>
                </a:lnTo>
                <a:cubicBezTo>
                  <a:pt x="2203991" y="2675759"/>
                  <a:pt x="2208307" y="2678996"/>
                  <a:pt x="2211364" y="2678996"/>
                </a:cubicBezTo>
                <a:lnTo>
                  <a:pt x="2214601" y="2678996"/>
                </a:lnTo>
                <a:lnTo>
                  <a:pt x="2219997" y="2673601"/>
                </a:lnTo>
                <a:lnTo>
                  <a:pt x="2219997" y="2672522"/>
                </a:lnTo>
                <a:lnTo>
                  <a:pt x="2215680" y="2672522"/>
                </a:lnTo>
                <a:cubicBezTo>
                  <a:pt x="2212443" y="2672522"/>
                  <a:pt x="2209206" y="2670319"/>
                  <a:pt x="2205970" y="2665913"/>
                </a:cubicBezTo>
                <a:close/>
                <a:moveTo>
                  <a:pt x="6221470" y="2665374"/>
                </a:moveTo>
                <a:lnTo>
                  <a:pt x="6221470" y="2668611"/>
                </a:lnTo>
                <a:lnTo>
                  <a:pt x="6225786" y="2668611"/>
                </a:lnTo>
                <a:lnTo>
                  <a:pt x="6225786" y="2667532"/>
                </a:lnTo>
                <a:lnTo>
                  <a:pt x="6223628" y="2665374"/>
                </a:lnTo>
                <a:close/>
                <a:moveTo>
                  <a:pt x="4184046" y="2665104"/>
                </a:moveTo>
                <a:lnTo>
                  <a:pt x="4184046" y="2667262"/>
                </a:lnTo>
                <a:lnTo>
                  <a:pt x="4185125" y="2667262"/>
                </a:lnTo>
                <a:lnTo>
                  <a:pt x="4185125" y="2665104"/>
                </a:lnTo>
                <a:close/>
                <a:moveTo>
                  <a:pt x="1141425" y="2664699"/>
                </a:moveTo>
                <a:lnTo>
                  <a:pt x="1139266" y="2666992"/>
                </a:lnTo>
                <a:lnTo>
                  <a:pt x="1141425" y="2669285"/>
                </a:lnTo>
                <a:lnTo>
                  <a:pt x="1142502" y="2668071"/>
                </a:lnTo>
                <a:lnTo>
                  <a:pt x="1142502" y="2664699"/>
                </a:lnTo>
                <a:close/>
                <a:moveTo>
                  <a:pt x="4141830" y="2664025"/>
                </a:moveTo>
                <a:lnTo>
                  <a:pt x="4136435" y="2666183"/>
                </a:lnTo>
                <a:lnTo>
                  <a:pt x="4136435" y="2668341"/>
                </a:lnTo>
                <a:lnTo>
                  <a:pt x="4142909" y="2665104"/>
                </a:lnTo>
                <a:lnTo>
                  <a:pt x="4142909" y="2664025"/>
                </a:lnTo>
                <a:close/>
                <a:moveTo>
                  <a:pt x="1587848" y="2663081"/>
                </a:moveTo>
                <a:lnTo>
                  <a:pt x="1584611" y="2666318"/>
                </a:lnTo>
                <a:lnTo>
                  <a:pt x="1585690" y="2669555"/>
                </a:lnTo>
                <a:lnTo>
                  <a:pt x="1587848" y="2669555"/>
                </a:lnTo>
                <a:lnTo>
                  <a:pt x="1591086" y="2665239"/>
                </a:lnTo>
                <a:close/>
                <a:moveTo>
                  <a:pt x="5238660" y="2662946"/>
                </a:moveTo>
                <a:lnTo>
                  <a:pt x="5238660" y="2664025"/>
                </a:lnTo>
                <a:cubicBezTo>
                  <a:pt x="5238660" y="2665104"/>
                  <a:pt x="5241178" y="2666543"/>
                  <a:pt x="5246213" y="2668341"/>
                </a:cubicBezTo>
                <a:lnTo>
                  <a:pt x="5246213" y="2666183"/>
                </a:lnTo>
                <a:cubicBezTo>
                  <a:pt x="5243336" y="2666183"/>
                  <a:pt x="5240818" y="2665104"/>
                  <a:pt x="5238660" y="2662946"/>
                </a:cubicBezTo>
                <a:close/>
                <a:moveTo>
                  <a:pt x="4133198" y="2660788"/>
                </a:moveTo>
                <a:cubicBezTo>
                  <a:pt x="4131040" y="2662946"/>
                  <a:pt x="4128522" y="2664025"/>
                  <a:pt x="4125645" y="2664025"/>
                </a:cubicBezTo>
                <a:lnTo>
                  <a:pt x="4125645" y="2665104"/>
                </a:lnTo>
                <a:lnTo>
                  <a:pt x="4126724" y="2666183"/>
                </a:lnTo>
                <a:lnTo>
                  <a:pt x="4125645" y="2666183"/>
                </a:lnTo>
                <a:lnTo>
                  <a:pt x="4125645" y="2669420"/>
                </a:lnTo>
                <a:lnTo>
                  <a:pt x="4126724" y="2669420"/>
                </a:lnTo>
                <a:lnTo>
                  <a:pt x="4126724" y="2666183"/>
                </a:lnTo>
                <a:lnTo>
                  <a:pt x="4128882" y="2668341"/>
                </a:lnTo>
                <a:lnTo>
                  <a:pt x="4134277" y="2669420"/>
                </a:lnTo>
                <a:lnTo>
                  <a:pt x="4135356" y="2669420"/>
                </a:lnTo>
                <a:lnTo>
                  <a:pt x="4135356" y="2668341"/>
                </a:lnTo>
                <a:cubicBezTo>
                  <a:pt x="4133198" y="2668341"/>
                  <a:pt x="4132119" y="2667622"/>
                  <a:pt x="4132119" y="2666183"/>
                </a:cubicBezTo>
                <a:lnTo>
                  <a:pt x="4134277" y="2662946"/>
                </a:lnTo>
                <a:lnTo>
                  <a:pt x="4134277" y="2660788"/>
                </a:lnTo>
                <a:close/>
                <a:moveTo>
                  <a:pt x="8144925" y="2660519"/>
                </a:moveTo>
                <a:lnTo>
                  <a:pt x="8144925" y="2662677"/>
                </a:lnTo>
                <a:lnTo>
                  <a:pt x="8146004" y="2662677"/>
                </a:lnTo>
                <a:lnTo>
                  <a:pt x="8146004" y="2660519"/>
                </a:lnTo>
                <a:close/>
                <a:moveTo>
                  <a:pt x="8132111" y="2660519"/>
                </a:moveTo>
                <a:lnTo>
                  <a:pt x="8138451" y="2668072"/>
                </a:lnTo>
                <a:lnTo>
                  <a:pt x="8139530" y="2668072"/>
                </a:lnTo>
                <a:cubicBezTo>
                  <a:pt x="8139530" y="2666633"/>
                  <a:pt x="8140609" y="2665914"/>
                  <a:pt x="8142767" y="2665914"/>
                </a:cubicBezTo>
                <a:lnTo>
                  <a:pt x="8142767" y="2664835"/>
                </a:lnTo>
                <a:cubicBezTo>
                  <a:pt x="8138451" y="2664835"/>
                  <a:pt x="8135214" y="2663396"/>
                  <a:pt x="8133056" y="2660519"/>
                </a:cubicBezTo>
                <a:close/>
                <a:moveTo>
                  <a:pt x="8083691" y="2660519"/>
                </a:moveTo>
                <a:lnTo>
                  <a:pt x="8081533" y="2662677"/>
                </a:lnTo>
                <a:lnTo>
                  <a:pt x="8081533" y="2665914"/>
                </a:lnTo>
                <a:lnTo>
                  <a:pt x="8084770" y="2665914"/>
                </a:lnTo>
                <a:cubicBezTo>
                  <a:pt x="8086389" y="2665914"/>
                  <a:pt x="8087468" y="2664115"/>
                  <a:pt x="8088007" y="2660519"/>
                </a:cubicBezTo>
                <a:close/>
                <a:moveTo>
                  <a:pt x="6237790" y="2657821"/>
                </a:moveTo>
                <a:lnTo>
                  <a:pt x="6234553" y="2661058"/>
                </a:lnTo>
                <a:lnTo>
                  <a:pt x="6234553" y="2663216"/>
                </a:lnTo>
                <a:lnTo>
                  <a:pt x="6237790" y="2666453"/>
                </a:lnTo>
                <a:cubicBezTo>
                  <a:pt x="6240038" y="2663755"/>
                  <a:pt x="6241162" y="2661238"/>
                  <a:pt x="6241162" y="2658900"/>
                </a:cubicBezTo>
                <a:lnTo>
                  <a:pt x="6240083" y="2657821"/>
                </a:lnTo>
                <a:close/>
                <a:moveTo>
                  <a:pt x="6185323" y="2657821"/>
                </a:moveTo>
                <a:cubicBezTo>
                  <a:pt x="6181007" y="2658181"/>
                  <a:pt x="6178849" y="2659260"/>
                  <a:pt x="6178849" y="2661058"/>
                </a:cubicBezTo>
                <a:lnTo>
                  <a:pt x="6178849" y="2667532"/>
                </a:lnTo>
                <a:lnTo>
                  <a:pt x="6182086" y="2667532"/>
                </a:lnTo>
                <a:lnTo>
                  <a:pt x="6189774" y="2659979"/>
                </a:lnTo>
                <a:lnTo>
                  <a:pt x="6187616" y="2657821"/>
                </a:lnTo>
                <a:close/>
                <a:moveTo>
                  <a:pt x="8141688" y="2657281"/>
                </a:moveTo>
                <a:lnTo>
                  <a:pt x="8143846" y="2659440"/>
                </a:lnTo>
                <a:lnTo>
                  <a:pt x="8143846" y="2657281"/>
                </a:lnTo>
                <a:close/>
                <a:moveTo>
                  <a:pt x="8736610" y="2656472"/>
                </a:moveTo>
                <a:lnTo>
                  <a:pt x="8734452" y="2658630"/>
                </a:lnTo>
                <a:lnTo>
                  <a:pt x="8734452" y="2662946"/>
                </a:lnTo>
                <a:lnTo>
                  <a:pt x="8739846" y="2666183"/>
                </a:lnTo>
                <a:lnTo>
                  <a:pt x="8742004" y="2666183"/>
                </a:lnTo>
                <a:lnTo>
                  <a:pt x="8742004" y="2661867"/>
                </a:lnTo>
                <a:close/>
                <a:moveTo>
                  <a:pt x="4224104" y="2656472"/>
                </a:moveTo>
                <a:lnTo>
                  <a:pt x="4224104" y="2659709"/>
                </a:lnTo>
                <a:lnTo>
                  <a:pt x="4225183" y="2659709"/>
                </a:lnTo>
                <a:lnTo>
                  <a:pt x="4227341" y="2657551"/>
                </a:lnTo>
                <a:lnTo>
                  <a:pt x="4226262" y="2656472"/>
                </a:lnTo>
                <a:close/>
                <a:moveTo>
                  <a:pt x="4126724" y="2656472"/>
                </a:moveTo>
                <a:lnTo>
                  <a:pt x="4126724" y="2658630"/>
                </a:lnTo>
                <a:lnTo>
                  <a:pt x="4127803" y="2658630"/>
                </a:lnTo>
                <a:lnTo>
                  <a:pt x="4127803" y="2656472"/>
                </a:lnTo>
                <a:close/>
                <a:moveTo>
                  <a:pt x="4113641" y="2656472"/>
                </a:moveTo>
                <a:lnTo>
                  <a:pt x="4120115" y="2664025"/>
                </a:lnTo>
                <a:lnTo>
                  <a:pt x="4122273" y="2664025"/>
                </a:lnTo>
                <a:lnTo>
                  <a:pt x="4124431" y="2661867"/>
                </a:lnTo>
                <a:lnTo>
                  <a:pt x="4124431" y="2660788"/>
                </a:lnTo>
                <a:cubicBezTo>
                  <a:pt x="4120474" y="2660788"/>
                  <a:pt x="4117237" y="2659349"/>
                  <a:pt x="4114720" y="2656472"/>
                </a:cubicBezTo>
                <a:close/>
                <a:moveTo>
                  <a:pt x="7750293" y="2655932"/>
                </a:moveTo>
                <a:cubicBezTo>
                  <a:pt x="7747326" y="2655932"/>
                  <a:pt x="7745123" y="2657731"/>
                  <a:pt x="7743684" y="2661327"/>
                </a:cubicBezTo>
                <a:cubicBezTo>
                  <a:pt x="7744763" y="2664295"/>
                  <a:pt x="7745842" y="2665778"/>
                  <a:pt x="7746921" y="2665778"/>
                </a:cubicBezTo>
                <a:lnTo>
                  <a:pt x="7748135" y="2665778"/>
                </a:lnTo>
                <a:cubicBezTo>
                  <a:pt x="7753530" y="2665778"/>
                  <a:pt x="7756407" y="2664655"/>
                  <a:pt x="7756767" y="2662406"/>
                </a:cubicBezTo>
                <a:cubicBezTo>
                  <a:pt x="7756767" y="2658090"/>
                  <a:pt x="7754609" y="2655932"/>
                  <a:pt x="7750293" y="2655932"/>
                </a:cubicBezTo>
                <a:close/>
                <a:moveTo>
                  <a:pt x="6198541" y="2655663"/>
                </a:moveTo>
                <a:lnTo>
                  <a:pt x="6198541" y="2656742"/>
                </a:lnTo>
                <a:cubicBezTo>
                  <a:pt x="6199441" y="2660339"/>
                  <a:pt x="6200520" y="2662137"/>
                  <a:pt x="6201778" y="2662137"/>
                </a:cubicBezTo>
                <a:lnTo>
                  <a:pt x="6202857" y="2662137"/>
                </a:lnTo>
                <a:cubicBezTo>
                  <a:pt x="6202857" y="2658540"/>
                  <a:pt x="6201419" y="2656382"/>
                  <a:pt x="6198541" y="2655663"/>
                </a:cubicBezTo>
                <a:close/>
                <a:moveTo>
                  <a:pt x="5232321" y="2654449"/>
                </a:moveTo>
                <a:lnTo>
                  <a:pt x="5232321" y="2658765"/>
                </a:lnTo>
                <a:lnTo>
                  <a:pt x="5236502" y="2660788"/>
                </a:lnTo>
                <a:lnTo>
                  <a:pt x="5234479" y="2654449"/>
                </a:lnTo>
                <a:close/>
                <a:moveTo>
                  <a:pt x="4123352" y="2653235"/>
                </a:moveTo>
                <a:lnTo>
                  <a:pt x="4125645" y="2655393"/>
                </a:lnTo>
                <a:lnTo>
                  <a:pt x="4125645" y="2653235"/>
                </a:lnTo>
                <a:close/>
                <a:moveTo>
                  <a:pt x="1581375" y="2652426"/>
                </a:moveTo>
                <a:lnTo>
                  <a:pt x="1578138" y="2655528"/>
                </a:lnTo>
                <a:lnTo>
                  <a:pt x="1578138" y="2656607"/>
                </a:lnTo>
                <a:lnTo>
                  <a:pt x="1580295" y="2658765"/>
                </a:lnTo>
                <a:lnTo>
                  <a:pt x="1584611" y="2654449"/>
                </a:lnTo>
                <a:lnTo>
                  <a:pt x="1582454" y="2652426"/>
                </a:lnTo>
                <a:close/>
                <a:moveTo>
                  <a:pt x="4134277" y="2652156"/>
                </a:moveTo>
                <a:lnTo>
                  <a:pt x="4134277" y="2653235"/>
                </a:lnTo>
                <a:lnTo>
                  <a:pt x="4136435" y="2655393"/>
                </a:lnTo>
                <a:lnTo>
                  <a:pt x="4137514" y="2654314"/>
                </a:lnTo>
                <a:lnTo>
                  <a:pt x="4137514" y="2652156"/>
                </a:lnTo>
                <a:close/>
                <a:moveTo>
                  <a:pt x="3692439" y="2651886"/>
                </a:moveTo>
                <a:lnTo>
                  <a:pt x="3692439" y="2654988"/>
                </a:lnTo>
                <a:lnTo>
                  <a:pt x="3695676" y="2654988"/>
                </a:lnTo>
                <a:lnTo>
                  <a:pt x="3695676" y="2653909"/>
                </a:lnTo>
                <a:lnTo>
                  <a:pt x="3693518" y="2651886"/>
                </a:lnTo>
                <a:close/>
                <a:moveTo>
                  <a:pt x="5228005" y="2651212"/>
                </a:moveTo>
                <a:cubicBezTo>
                  <a:pt x="5228005" y="2654089"/>
                  <a:pt x="5226207" y="2655528"/>
                  <a:pt x="5222610" y="2655528"/>
                </a:cubicBezTo>
                <a:lnTo>
                  <a:pt x="5221531" y="2654449"/>
                </a:lnTo>
                <a:lnTo>
                  <a:pt x="5221531" y="2655528"/>
                </a:lnTo>
                <a:lnTo>
                  <a:pt x="5223689" y="2657686"/>
                </a:lnTo>
                <a:lnTo>
                  <a:pt x="5230163" y="2653370"/>
                </a:lnTo>
                <a:close/>
                <a:moveTo>
                  <a:pt x="5220452" y="2651212"/>
                </a:moveTo>
                <a:lnTo>
                  <a:pt x="5218294" y="2653370"/>
                </a:lnTo>
                <a:lnTo>
                  <a:pt x="5220452" y="2653370"/>
                </a:lnTo>
                <a:close/>
                <a:moveTo>
                  <a:pt x="728988" y="2651077"/>
                </a:moveTo>
                <a:lnTo>
                  <a:pt x="726830" y="2653235"/>
                </a:lnTo>
                <a:lnTo>
                  <a:pt x="726830" y="2655393"/>
                </a:lnTo>
                <a:cubicBezTo>
                  <a:pt x="728269" y="2658270"/>
                  <a:pt x="730426" y="2659709"/>
                  <a:pt x="733304" y="2659709"/>
                </a:cubicBezTo>
                <a:lnTo>
                  <a:pt x="736541" y="2658630"/>
                </a:lnTo>
                <a:lnTo>
                  <a:pt x="736541" y="2654314"/>
                </a:lnTo>
                <a:lnTo>
                  <a:pt x="733304" y="2651077"/>
                </a:lnTo>
                <a:close/>
                <a:moveTo>
                  <a:pt x="667620" y="2648919"/>
                </a:moveTo>
                <a:lnTo>
                  <a:pt x="667620" y="2649998"/>
                </a:lnTo>
                <a:lnTo>
                  <a:pt x="670857" y="2649998"/>
                </a:lnTo>
                <a:lnTo>
                  <a:pt x="670857" y="2648919"/>
                </a:lnTo>
                <a:close/>
                <a:moveTo>
                  <a:pt x="654671" y="2648919"/>
                </a:moveTo>
                <a:lnTo>
                  <a:pt x="654671" y="2649998"/>
                </a:lnTo>
                <a:lnTo>
                  <a:pt x="656829" y="2649998"/>
                </a:lnTo>
                <a:lnTo>
                  <a:pt x="656829" y="2648919"/>
                </a:lnTo>
                <a:close/>
                <a:moveTo>
                  <a:pt x="3061640" y="2648784"/>
                </a:moveTo>
                <a:lnTo>
                  <a:pt x="3059347" y="2650942"/>
                </a:lnTo>
                <a:lnTo>
                  <a:pt x="3059347" y="2652156"/>
                </a:lnTo>
                <a:cubicBezTo>
                  <a:pt x="3059706" y="2653774"/>
                  <a:pt x="3062674" y="2655573"/>
                  <a:pt x="3068249" y="2657551"/>
                </a:cubicBezTo>
                <a:lnTo>
                  <a:pt x="3068249" y="2652156"/>
                </a:lnTo>
                <a:lnTo>
                  <a:pt x="3064877" y="2648784"/>
                </a:lnTo>
                <a:close/>
                <a:moveTo>
                  <a:pt x="700934" y="2647840"/>
                </a:moveTo>
                <a:lnTo>
                  <a:pt x="700934" y="2649998"/>
                </a:lnTo>
                <a:lnTo>
                  <a:pt x="705250" y="2655393"/>
                </a:lnTo>
                <a:lnTo>
                  <a:pt x="704171" y="2660788"/>
                </a:lnTo>
                <a:lnTo>
                  <a:pt x="705250" y="2661867"/>
                </a:lnTo>
                <a:lnTo>
                  <a:pt x="706329" y="2661867"/>
                </a:lnTo>
                <a:cubicBezTo>
                  <a:pt x="711903" y="2658990"/>
                  <a:pt x="715500" y="2656112"/>
                  <a:pt x="717119" y="2653235"/>
                </a:cubicBezTo>
                <a:lnTo>
                  <a:pt x="702013" y="2647840"/>
                </a:lnTo>
                <a:close/>
                <a:moveTo>
                  <a:pt x="3254377" y="2647705"/>
                </a:moveTo>
                <a:cubicBezTo>
                  <a:pt x="3252578" y="2647705"/>
                  <a:pt x="3251140" y="2650628"/>
                  <a:pt x="3250061" y="2656472"/>
                </a:cubicBezTo>
                <a:lnTo>
                  <a:pt x="3250061" y="2660923"/>
                </a:lnTo>
                <a:lnTo>
                  <a:pt x="3252219" y="2660923"/>
                </a:lnTo>
                <a:cubicBezTo>
                  <a:pt x="3255186" y="2659664"/>
                  <a:pt x="3256670" y="2657102"/>
                  <a:pt x="3256670" y="2653235"/>
                </a:cubicBezTo>
                <a:lnTo>
                  <a:pt x="3255456" y="2647705"/>
                </a:lnTo>
                <a:close/>
                <a:moveTo>
                  <a:pt x="6189774" y="2647166"/>
                </a:moveTo>
                <a:lnTo>
                  <a:pt x="6189774" y="2651482"/>
                </a:lnTo>
                <a:lnTo>
                  <a:pt x="6193011" y="2651482"/>
                </a:lnTo>
                <a:lnTo>
                  <a:pt x="6193011" y="2649324"/>
                </a:lnTo>
                <a:lnTo>
                  <a:pt x="6190853" y="2647166"/>
                </a:lnTo>
                <a:close/>
                <a:moveTo>
                  <a:pt x="5587704" y="2643659"/>
                </a:moveTo>
                <a:lnTo>
                  <a:pt x="5585681" y="2646896"/>
                </a:lnTo>
                <a:lnTo>
                  <a:pt x="5585681" y="2647975"/>
                </a:lnTo>
                <a:lnTo>
                  <a:pt x="5587704" y="2649998"/>
                </a:lnTo>
                <a:lnTo>
                  <a:pt x="5589862" y="2646896"/>
                </a:lnTo>
                <a:lnTo>
                  <a:pt x="5589862" y="2645817"/>
                </a:lnTo>
                <a:close/>
                <a:moveTo>
                  <a:pt x="712803" y="2643524"/>
                </a:moveTo>
                <a:lnTo>
                  <a:pt x="712803" y="2645682"/>
                </a:lnTo>
                <a:lnTo>
                  <a:pt x="716041" y="2645682"/>
                </a:lnTo>
                <a:lnTo>
                  <a:pt x="716041" y="2643524"/>
                </a:lnTo>
                <a:close/>
                <a:moveTo>
                  <a:pt x="8100955" y="2643389"/>
                </a:moveTo>
                <a:lnTo>
                  <a:pt x="8100955" y="2645547"/>
                </a:lnTo>
                <a:lnTo>
                  <a:pt x="8102034" y="2645547"/>
                </a:lnTo>
                <a:lnTo>
                  <a:pt x="8102034" y="2643389"/>
                </a:lnTo>
                <a:close/>
                <a:moveTo>
                  <a:pt x="1573686" y="2642715"/>
                </a:moveTo>
                <a:lnTo>
                  <a:pt x="1573686" y="2643794"/>
                </a:lnTo>
                <a:lnTo>
                  <a:pt x="1579217" y="2643794"/>
                </a:lnTo>
                <a:lnTo>
                  <a:pt x="1579217" y="2642715"/>
                </a:lnTo>
                <a:close/>
                <a:moveTo>
                  <a:pt x="1585690" y="2641636"/>
                </a:moveTo>
                <a:cubicBezTo>
                  <a:pt x="1582093" y="2642535"/>
                  <a:pt x="1580295" y="2643614"/>
                  <a:pt x="1580295" y="2644873"/>
                </a:cubicBezTo>
                <a:lnTo>
                  <a:pt x="1584611" y="2649189"/>
                </a:lnTo>
                <a:lnTo>
                  <a:pt x="1585690" y="2649189"/>
                </a:lnTo>
                <a:cubicBezTo>
                  <a:pt x="1586770" y="2649189"/>
                  <a:pt x="1587848" y="2647750"/>
                  <a:pt x="1588928" y="2644873"/>
                </a:cubicBezTo>
                <a:lnTo>
                  <a:pt x="1591086" y="2644873"/>
                </a:lnTo>
                <a:lnTo>
                  <a:pt x="1591086" y="2643794"/>
                </a:lnTo>
                <a:cubicBezTo>
                  <a:pt x="1587489" y="2643794"/>
                  <a:pt x="1585690" y="2643075"/>
                  <a:pt x="1585690" y="2641636"/>
                </a:cubicBezTo>
                <a:close/>
                <a:moveTo>
                  <a:pt x="7115127" y="2640766"/>
                </a:moveTo>
                <a:lnTo>
                  <a:pt x="7115127" y="2644003"/>
                </a:lnTo>
                <a:lnTo>
                  <a:pt x="7116206" y="2644003"/>
                </a:lnTo>
                <a:lnTo>
                  <a:pt x="7116206" y="2640766"/>
                </a:lnTo>
                <a:close/>
                <a:moveTo>
                  <a:pt x="5735393" y="2640557"/>
                </a:moveTo>
                <a:lnTo>
                  <a:pt x="5735393" y="2641501"/>
                </a:lnTo>
                <a:lnTo>
                  <a:pt x="5740653" y="2641501"/>
                </a:lnTo>
                <a:lnTo>
                  <a:pt x="5740653" y="2640557"/>
                </a:lnTo>
                <a:close/>
                <a:moveTo>
                  <a:pt x="3243452" y="2640017"/>
                </a:moveTo>
                <a:cubicBezTo>
                  <a:pt x="3242103" y="2640017"/>
                  <a:pt x="3240979" y="2641861"/>
                  <a:pt x="3240080" y="2645547"/>
                </a:cubicBezTo>
                <a:lnTo>
                  <a:pt x="3243452" y="2645547"/>
                </a:lnTo>
                <a:lnTo>
                  <a:pt x="3245610" y="2643254"/>
                </a:lnTo>
                <a:lnTo>
                  <a:pt x="3245610" y="2640017"/>
                </a:lnTo>
                <a:close/>
                <a:moveTo>
                  <a:pt x="1599852" y="2639478"/>
                </a:moveTo>
                <a:lnTo>
                  <a:pt x="1597694" y="2641636"/>
                </a:lnTo>
                <a:lnTo>
                  <a:pt x="1599852" y="2641636"/>
                </a:lnTo>
                <a:close/>
                <a:moveTo>
                  <a:pt x="4128882" y="2639208"/>
                </a:moveTo>
                <a:lnTo>
                  <a:pt x="4126724" y="2642445"/>
                </a:lnTo>
                <a:lnTo>
                  <a:pt x="4126724" y="2644603"/>
                </a:lnTo>
                <a:lnTo>
                  <a:pt x="4132119" y="2645682"/>
                </a:lnTo>
                <a:lnTo>
                  <a:pt x="4135356" y="2642445"/>
                </a:lnTo>
                <a:lnTo>
                  <a:pt x="4135356" y="2641366"/>
                </a:lnTo>
                <a:close/>
                <a:moveTo>
                  <a:pt x="1594323" y="2638399"/>
                </a:moveTo>
                <a:lnTo>
                  <a:pt x="1593244" y="2639478"/>
                </a:lnTo>
                <a:lnTo>
                  <a:pt x="1593244" y="2640557"/>
                </a:lnTo>
                <a:lnTo>
                  <a:pt x="1596616" y="2640557"/>
                </a:lnTo>
                <a:close/>
                <a:moveTo>
                  <a:pt x="1582454" y="2638399"/>
                </a:moveTo>
                <a:lnTo>
                  <a:pt x="1580295" y="2640557"/>
                </a:lnTo>
                <a:lnTo>
                  <a:pt x="1583532" y="2640557"/>
                </a:lnTo>
                <a:lnTo>
                  <a:pt x="1583532" y="2638399"/>
                </a:lnTo>
                <a:close/>
                <a:moveTo>
                  <a:pt x="696618" y="2638129"/>
                </a:moveTo>
                <a:lnTo>
                  <a:pt x="695539" y="2639208"/>
                </a:lnTo>
                <a:lnTo>
                  <a:pt x="695539" y="2640287"/>
                </a:lnTo>
                <a:cubicBezTo>
                  <a:pt x="695539" y="2641546"/>
                  <a:pt x="697337" y="2642625"/>
                  <a:pt x="700934" y="2643524"/>
                </a:cubicBezTo>
                <a:lnTo>
                  <a:pt x="704171" y="2639208"/>
                </a:lnTo>
                <a:close/>
                <a:moveTo>
                  <a:pt x="642802" y="2638129"/>
                </a:moveTo>
                <a:lnTo>
                  <a:pt x="640644" y="2640287"/>
                </a:lnTo>
                <a:lnTo>
                  <a:pt x="640644" y="2641366"/>
                </a:lnTo>
                <a:lnTo>
                  <a:pt x="641723" y="2642445"/>
                </a:lnTo>
                <a:lnTo>
                  <a:pt x="641723" y="2643524"/>
                </a:lnTo>
                <a:lnTo>
                  <a:pt x="644960" y="2642445"/>
                </a:lnTo>
                <a:lnTo>
                  <a:pt x="644960" y="2638129"/>
                </a:lnTo>
                <a:close/>
                <a:moveTo>
                  <a:pt x="3061640" y="2637725"/>
                </a:moveTo>
                <a:cubicBezTo>
                  <a:pt x="3062359" y="2642130"/>
                  <a:pt x="3063438" y="2644333"/>
                  <a:pt x="3064877" y="2644333"/>
                </a:cubicBezTo>
                <a:lnTo>
                  <a:pt x="3068249" y="2641096"/>
                </a:lnTo>
                <a:lnTo>
                  <a:pt x="3067035" y="2637725"/>
                </a:lnTo>
                <a:close/>
                <a:moveTo>
                  <a:pt x="5756568" y="2636241"/>
                </a:moveTo>
                <a:lnTo>
                  <a:pt x="5750229" y="2642580"/>
                </a:lnTo>
                <a:lnTo>
                  <a:pt x="5751308" y="2642580"/>
                </a:lnTo>
                <a:lnTo>
                  <a:pt x="5756568" y="2646896"/>
                </a:lnTo>
                <a:lnTo>
                  <a:pt x="5761828" y="2646896"/>
                </a:lnTo>
                <a:cubicBezTo>
                  <a:pt x="5763986" y="2646896"/>
                  <a:pt x="5765065" y="2645457"/>
                  <a:pt x="5765065" y="2642580"/>
                </a:cubicBezTo>
                <a:cubicBezTo>
                  <a:pt x="5763627" y="2638354"/>
                  <a:pt x="5760794" y="2636241"/>
                  <a:pt x="5756568" y="2636241"/>
                </a:cubicBezTo>
                <a:close/>
                <a:moveTo>
                  <a:pt x="5744834" y="2636241"/>
                </a:moveTo>
                <a:lnTo>
                  <a:pt x="5742811" y="2638399"/>
                </a:lnTo>
                <a:lnTo>
                  <a:pt x="5745913" y="2638399"/>
                </a:lnTo>
                <a:lnTo>
                  <a:pt x="5745913" y="2636241"/>
                </a:lnTo>
                <a:close/>
                <a:moveTo>
                  <a:pt x="5705585" y="2636241"/>
                </a:moveTo>
                <a:lnTo>
                  <a:pt x="5705585" y="2637320"/>
                </a:lnTo>
                <a:lnTo>
                  <a:pt x="5707743" y="2637320"/>
                </a:lnTo>
                <a:lnTo>
                  <a:pt x="5707743" y="2636241"/>
                </a:lnTo>
                <a:close/>
                <a:moveTo>
                  <a:pt x="8746320" y="2633948"/>
                </a:moveTo>
                <a:lnTo>
                  <a:pt x="8744162" y="2636106"/>
                </a:lnTo>
                <a:cubicBezTo>
                  <a:pt x="8747040" y="2636286"/>
                  <a:pt x="8748478" y="2637725"/>
                  <a:pt x="8748478" y="2640422"/>
                </a:cubicBezTo>
                <a:lnTo>
                  <a:pt x="8754953" y="2636106"/>
                </a:lnTo>
                <a:lnTo>
                  <a:pt x="8756032" y="2636106"/>
                </a:lnTo>
                <a:cubicBezTo>
                  <a:pt x="8757470" y="2636106"/>
                  <a:pt x="8758190" y="2637904"/>
                  <a:pt x="8758190" y="2641501"/>
                </a:cubicBezTo>
                <a:lnTo>
                  <a:pt x="8762506" y="2642580"/>
                </a:lnTo>
                <a:lnTo>
                  <a:pt x="8760348" y="2636106"/>
                </a:lnTo>
                <a:cubicBezTo>
                  <a:pt x="8756751" y="2636106"/>
                  <a:pt x="8754953" y="2635387"/>
                  <a:pt x="8754953" y="2633948"/>
                </a:cubicBezTo>
                <a:lnTo>
                  <a:pt x="8746320" y="2636106"/>
                </a:lnTo>
                <a:close/>
                <a:moveTo>
                  <a:pt x="3058268" y="2633408"/>
                </a:moveTo>
                <a:lnTo>
                  <a:pt x="3057189" y="2634487"/>
                </a:lnTo>
                <a:lnTo>
                  <a:pt x="3057189" y="2638803"/>
                </a:lnTo>
                <a:lnTo>
                  <a:pt x="3058268" y="2638803"/>
                </a:lnTo>
                <a:lnTo>
                  <a:pt x="3060426" y="2634487"/>
                </a:lnTo>
                <a:lnTo>
                  <a:pt x="3059347" y="2633408"/>
                </a:lnTo>
                <a:close/>
                <a:moveTo>
                  <a:pt x="1148033" y="2633408"/>
                </a:moveTo>
                <a:lnTo>
                  <a:pt x="1148033" y="2636780"/>
                </a:lnTo>
                <a:lnTo>
                  <a:pt x="1150191" y="2636780"/>
                </a:lnTo>
                <a:lnTo>
                  <a:pt x="1152484" y="2634487"/>
                </a:lnTo>
                <a:close/>
                <a:moveTo>
                  <a:pt x="3068249" y="2630037"/>
                </a:moveTo>
                <a:lnTo>
                  <a:pt x="3065956" y="2636645"/>
                </a:lnTo>
                <a:lnTo>
                  <a:pt x="3068249" y="2636645"/>
                </a:lnTo>
                <a:lnTo>
                  <a:pt x="3069328" y="2631115"/>
                </a:lnTo>
                <a:lnTo>
                  <a:pt x="3069328" y="2630037"/>
                </a:lnTo>
                <a:close/>
                <a:moveTo>
                  <a:pt x="675038" y="2629497"/>
                </a:moveTo>
                <a:lnTo>
                  <a:pt x="672880" y="2643524"/>
                </a:lnTo>
                <a:lnTo>
                  <a:pt x="673959" y="2644603"/>
                </a:lnTo>
                <a:lnTo>
                  <a:pt x="676117" y="2644603"/>
                </a:lnTo>
                <a:cubicBezTo>
                  <a:pt x="677196" y="2639568"/>
                  <a:pt x="678634" y="2637050"/>
                  <a:pt x="680433" y="2637050"/>
                </a:cubicBezTo>
                <a:lnTo>
                  <a:pt x="681512" y="2637050"/>
                </a:lnTo>
                <a:lnTo>
                  <a:pt x="684749" y="2639208"/>
                </a:lnTo>
                <a:lnTo>
                  <a:pt x="687986" y="2635971"/>
                </a:lnTo>
                <a:lnTo>
                  <a:pt x="687986" y="2634892"/>
                </a:lnTo>
                <a:cubicBezTo>
                  <a:pt x="687986" y="2632015"/>
                  <a:pt x="683670" y="2630216"/>
                  <a:pt x="675038" y="2629497"/>
                </a:cubicBezTo>
                <a:close/>
                <a:moveTo>
                  <a:pt x="8085849" y="2629362"/>
                </a:moveTo>
                <a:lnTo>
                  <a:pt x="8085849" y="2631520"/>
                </a:lnTo>
                <a:lnTo>
                  <a:pt x="8088007" y="2631520"/>
                </a:lnTo>
                <a:lnTo>
                  <a:pt x="8088007" y="2629362"/>
                </a:lnTo>
                <a:close/>
                <a:moveTo>
                  <a:pt x="7754609" y="2627609"/>
                </a:moveTo>
                <a:lnTo>
                  <a:pt x="7754609" y="2628688"/>
                </a:lnTo>
                <a:lnTo>
                  <a:pt x="7753530" y="2631925"/>
                </a:lnTo>
                <a:lnTo>
                  <a:pt x="7754609" y="2637455"/>
                </a:lnTo>
                <a:lnTo>
                  <a:pt x="7757846" y="2637455"/>
                </a:lnTo>
                <a:lnTo>
                  <a:pt x="7760004" y="2635296"/>
                </a:lnTo>
                <a:lnTo>
                  <a:pt x="7760004" y="2630846"/>
                </a:lnTo>
                <a:cubicBezTo>
                  <a:pt x="7760004" y="2629227"/>
                  <a:pt x="7758206" y="2628148"/>
                  <a:pt x="7754609" y="2627609"/>
                </a:cubicBezTo>
                <a:close/>
                <a:moveTo>
                  <a:pt x="7744763" y="2626530"/>
                </a:moveTo>
                <a:lnTo>
                  <a:pt x="7744763" y="2627609"/>
                </a:lnTo>
                <a:lnTo>
                  <a:pt x="7746921" y="2627609"/>
                </a:lnTo>
                <a:lnTo>
                  <a:pt x="7746921" y="2626530"/>
                </a:lnTo>
                <a:close/>
                <a:moveTo>
                  <a:pt x="3173991" y="2625585"/>
                </a:moveTo>
                <a:lnTo>
                  <a:pt x="3173991" y="2626799"/>
                </a:lnTo>
                <a:lnTo>
                  <a:pt x="3176149" y="2626799"/>
                </a:lnTo>
                <a:lnTo>
                  <a:pt x="3176149" y="2625585"/>
                </a:lnTo>
                <a:close/>
                <a:moveTo>
                  <a:pt x="7762162" y="2625451"/>
                </a:moveTo>
                <a:lnTo>
                  <a:pt x="7763376" y="2626530"/>
                </a:lnTo>
                <a:lnTo>
                  <a:pt x="7763376" y="2627609"/>
                </a:lnTo>
                <a:lnTo>
                  <a:pt x="7766613" y="2626530"/>
                </a:lnTo>
                <a:lnTo>
                  <a:pt x="7766613" y="2625451"/>
                </a:lnTo>
                <a:close/>
                <a:moveTo>
                  <a:pt x="8280205" y="2625181"/>
                </a:moveTo>
                <a:lnTo>
                  <a:pt x="8274945" y="2631520"/>
                </a:lnTo>
                <a:lnTo>
                  <a:pt x="8274945" y="2632599"/>
                </a:lnTo>
                <a:lnTo>
                  <a:pt x="8278047" y="2632599"/>
                </a:lnTo>
                <a:cubicBezTo>
                  <a:pt x="8280205" y="2631880"/>
                  <a:pt x="8281284" y="2629767"/>
                  <a:pt x="8281284" y="2626260"/>
                </a:cubicBezTo>
                <a:lnTo>
                  <a:pt x="8281284" y="2625181"/>
                </a:lnTo>
                <a:close/>
                <a:moveTo>
                  <a:pt x="667620" y="2625181"/>
                </a:moveTo>
                <a:lnTo>
                  <a:pt x="665461" y="2627339"/>
                </a:lnTo>
                <a:lnTo>
                  <a:pt x="665461" y="2628418"/>
                </a:lnTo>
                <a:lnTo>
                  <a:pt x="669778" y="2628418"/>
                </a:lnTo>
                <a:lnTo>
                  <a:pt x="669778" y="2627339"/>
                </a:lnTo>
                <a:close/>
                <a:moveTo>
                  <a:pt x="4127803" y="2625046"/>
                </a:moveTo>
                <a:lnTo>
                  <a:pt x="4124431" y="2633678"/>
                </a:lnTo>
                <a:lnTo>
                  <a:pt x="4125645" y="2633678"/>
                </a:lnTo>
                <a:cubicBezTo>
                  <a:pt x="4129961" y="2632959"/>
                  <a:pt x="4132119" y="2631880"/>
                  <a:pt x="4132119" y="2630441"/>
                </a:cubicBezTo>
                <a:lnTo>
                  <a:pt x="4131040" y="2625046"/>
                </a:lnTo>
                <a:close/>
                <a:moveTo>
                  <a:pt x="5595257" y="2624641"/>
                </a:moveTo>
                <a:lnTo>
                  <a:pt x="5593099" y="2626664"/>
                </a:lnTo>
                <a:lnTo>
                  <a:pt x="5596201" y="2628822"/>
                </a:lnTo>
                <a:lnTo>
                  <a:pt x="5597280" y="2627743"/>
                </a:lnTo>
                <a:lnTo>
                  <a:pt x="5597280" y="2626664"/>
                </a:lnTo>
                <a:close/>
                <a:moveTo>
                  <a:pt x="7750293" y="2624372"/>
                </a:moveTo>
                <a:lnTo>
                  <a:pt x="7750293" y="2625451"/>
                </a:lnTo>
                <a:lnTo>
                  <a:pt x="7753530" y="2625451"/>
                </a:lnTo>
                <a:lnTo>
                  <a:pt x="7753530" y="2624372"/>
                </a:lnTo>
                <a:close/>
                <a:moveTo>
                  <a:pt x="1583532" y="2622348"/>
                </a:moveTo>
                <a:lnTo>
                  <a:pt x="1580295" y="2627743"/>
                </a:lnTo>
                <a:lnTo>
                  <a:pt x="1580295" y="2630980"/>
                </a:lnTo>
                <a:lnTo>
                  <a:pt x="1582454" y="2630980"/>
                </a:lnTo>
                <a:lnTo>
                  <a:pt x="1587848" y="2626664"/>
                </a:lnTo>
                <a:lnTo>
                  <a:pt x="1587848" y="2622348"/>
                </a:lnTo>
                <a:close/>
                <a:moveTo>
                  <a:pt x="7773087" y="2622214"/>
                </a:moveTo>
                <a:lnTo>
                  <a:pt x="7773087" y="2623293"/>
                </a:lnTo>
                <a:lnTo>
                  <a:pt x="7775245" y="2623293"/>
                </a:lnTo>
                <a:lnTo>
                  <a:pt x="7775245" y="2622214"/>
                </a:lnTo>
                <a:close/>
                <a:moveTo>
                  <a:pt x="3074858" y="2621269"/>
                </a:moveTo>
                <a:lnTo>
                  <a:pt x="3073644" y="2622349"/>
                </a:lnTo>
                <a:lnTo>
                  <a:pt x="3073644" y="2624507"/>
                </a:lnTo>
                <a:lnTo>
                  <a:pt x="3074858" y="2624507"/>
                </a:lnTo>
                <a:lnTo>
                  <a:pt x="3077016" y="2622349"/>
                </a:lnTo>
                <a:lnTo>
                  <a:pt x="3077016" y="2621269"/>
                </a:lnTo>
                <a:close/>
                <a:moveTo>
                  <a:pt x="1597694" y="2620190"/>
                </a:moveTo>
                <a:lnTo>
                  <a:pt x="1597694" y="2621269"/>
                </a:lnTo>
                <a:lnTo>
                  <a:pt x="1599852" y="2621269"/>
                </a:lnTo>
                <a:lnTo>
                  <a:pt x="1599852" y="2620190"/>
                </a:lnTo>
                <a:close/>
                <a:moveTo>
                  <a:pt x="7769850" y="2620056"/>
                </a:moveTo>
                <a:lnTo>
                  <a:pt x="7769850" y="2622214"/>
                </a:lnTo>
                <a:lnTo>
                  <a:pt x="7772008" y="2622214"/>
                </a:lnTo>
                <a:lnTo>
                  <a:pt x="7772008" y="2620056"/>
                </a:lnTo>
                <a:close/>
                <a:moveTo>
                  <a:pt x="7757846" y="2620056"/>
                </a:moveTo>
                <a:lnTo>
                  <a:pt x="7757846" y="2621135"/>
                </a:lnTo>
                <a:lnTo>
                  <a:pt x="7760004" y="2621135"/>
                </a:lnTo>
                <a:lnTo>
                  <a:pt x="7760004" y="2620056"/>
                </a:lnTo>
                <a:close/>
                <a:moveTo>
                  <a:pt x="5117407" y="2620056"/>
                </a:moveTo>
                <a:lnTo>
                  <a:pt x="5117407" y="2623293"/>
                </a:lnTo>
                <a:lnTo>
                  <a:pt x="5120644" y="2623293"/>
                </a:lnTo>
                <a:lnTo>
                  <a:pt x="5120644" y="2622214"/>
                </a:lnTo>
                <a:lnTo>
                  <a:pt x="5118486" y="2620056"/>
                </a:lnTo>
                <a:close/>
                <a:moveTo>
                  <a:pt x="1729063" y="2618032"/>
                </a:moveTo>
                <a:lnTo>
                  <a:pt x="1729063" y="2619111"/>
                </a:lnTo>
                <a:lnTo>
                  <a:pt x="1732300" y="2619111"/>
                </a:lnTo>
                <a:lnTo>
                  <a:pt x="1732300" y="2618032"/>
                </a:lnTo>
                <a:close/>
                <a:moveTo>
                  <a:pt x="5073438" y="2617898"/>
                </a:moveTo>
                <a:lnTo>
                  <a:pt x="5073438" y="2618977"/>
                </a:lnTo>
                <a:lnTo>
                  <a:pt x="5077619" y="2618977"/>
                </a:lnTo>
                <a:lnTo>
                  <a:pt x="5077619" y="2617898"/>
                </a:lnTo>
                <a:close/>
                <a:moveTo>
                  <a:pt x="3263279" y="2617898"/>
                </a:moveTo>
                <a:lnTo>
                  <a:pt x="3263279" y="2618977"/>
                </a:lnTo>
                <a:lnTo>
                  <a:pt x="3267595" y="2618977"/>
                </a:lnTo>
                <a:lnTo>
                  <a:pt x="3267595" y="2617898"/>
                </a:lnTo>
                <a:close/>
                <a:moveTo>
                  <a:pt x="651434" y="2617628"/>
                </a:moveTo>
                <a:lnTo>
                  <a:pt x="654671" y="2620865"/>
                </a:lnTo>
                <a:lnTo>
                  <a:pt x="654671" y="2619786"/>
                </a:lnTo>
                <a:lnTo>
                  <a:pt x="652514" y="2617628"/>
                </a:lnTo>
                <a:close/>
                <a:moveTo>
                  <a:pt x="5598359" y="2616144"/>
                </a:moveTo>
                <a:lnTo>
                  <a:pt x="5598359" y="2618167"/>
                </a:lnTo>
                <a:lnTo>
                  <a:pt x="5599438" y="2618167"/>
                </a:lnTo>
                <a:lnTo>
                  <a:pt x="5599438" y="2616144"/>
                </a:lnTo>
                <a:close/>
                <a:moveTo>
                  <a:pt x="1585690" y="2615874"/>
                </a:moveTo>
                <a:lnTo>
                  <a:pt x="1585690" y="2619111"/>
                </a:lnTo>
                <a:lnTo>
                  <a:pt x="1592165" y="2619111"/>
                </a:lnTo>
                <a:lnTo>
                  <a:pt x="1592165" y="2616953"/>
                </a:lnTo>
                <a:lnTo>
                  <a:pt x="1591086" y="2618032"/>
                </a:lnTo>
                <a:lnTo>
                  <a:pt x="1590007" y="2618032"/>
                </a:lnTo>
                <a:close/>
                <a:moveTo>
                  <a:pt x="3252219" y="2615740"/>
                </a:moveTo>
                <a:lnTo>
                  <a:pt x="3251140" y="2616819"/>
                </a:lnTo>
                <a:lnTo>
                  <a:pt x="3251140" y="2617898"/>
                </a:lnTo>
                <a:lnTo>
                  <a:pt x="3253298" y="2620191"/>
                </a:lnTo>
                <a:lnTo>
                  <a:pt x="3254377" y="2620191"/>
                </a:lnTo>
                <a:lnTo>
                  <a:pt x="3254377" y="2617898"/>
                </a:lnTo>
                <a:close/>
                <a:moveTo>
                  <a:pt x="1593244" y="2614930"/>
                </a:moveTo>
                <a:lnTo>
                  <a:pt x="1593244" y="2616953"/>
                </a:lnTo>
                <a:lnTo>
                  <a:pt x="1595536" y="2616953"/>
                </a:lnTo>
                <a:close/>
                <a:moveTo>
                  <a:pt x="1566134" y="2614930"/>
                </a:moveTo>
                <a:lnTo>
                  <a:pt x="1566134" y="2615874"/>
                </a:lnTo>
                <a:lnTo>
                  <a:pt x="1568292" y="2615874"/>
                </a:lnTo>
                <a:lnTo>
                  <a:pt x="1568292" y="2614930"/>
                </a:lnTo>
                <a:close/>
                <a:moveTo>
                  <a:pt x="650355" y="2614391"/>
                </a:moveTo>
                <a:lnTo>
                  <a:pt x="650355" y="2616549"/>
                </a:lnTo>
                <a:lnTo>
                  <a:pt x="652514" y="2614391"/>
                </a:lnTo>
                <a:close/>
                <a:moveTo>
                  <a:pt x="2722041" y="2614242"/>
                </a:moveTo>
                <a:lnTo>
                  <a:pt x="2722041" y="2615321"/>
                </a:lnTo>
                <a:cubicBezTo>
                  <a:pt x="2724917" y="2618378"/>
                  <a:pt x="2726356" y="2621255"/>
                  <a:pt x="2726356" y="2623953"/>
                </a:cubicBezTo>
                <a:cubicBezTo>
                  <a:pt x="2723299" y="2625572"/>
                  <a:pt x="2721500" y="2627370"/>
                  <a:pt x="2720961" y="2629348"/>
                </a:cubicBezTo>
                <a:lnTo>
                  <a:pt x="2724199" y="2631506"/>
                </a:lnTo>
                <a:lnTo>
                  <a:pt x="2725278" y="2630427"/>
                </a:lnTo>
                <a:cubicBezTo>
                  <a:pt x="2727255" y="2626471"/>
                  <a:pt x="2729413" y="2624313"/>
                  <a:pt x="2731752" y="2623953"/>
                </a:cubicBezTo>
                <a:lnTo>
                  <a:pt x="2731752" y="2619637"/>
                </a:lnTo>
                <a:cubicBezTo>
                  <a:pt x="2727435" y="2619637"/>
                  <a:pt x="2725278" y="2617839"/>
                  <a:pt x="2725278" y="2614242"/>
                </a:cubicBezTo>
                <a:close/>
                <a:moveTo>
                  <a:pt x="1573686" y="2613851"/>
                </a:moveTo>
                <a:lnTo>
                  <a:pt x="1569371" y="2614930"/>
                </a:lnTo>
                <a:lnTo>
                  <a:pt x="1569371" y="2615874"/>
                </a:lnTo>
                <a:lnTo>
                  <a:pt x="1579217" y="2616953"/>
                </a:lnTo>
                <a:lnTo>
                  <a:pt x="1579217" y="2614930"/>
                </a:lnTo>
                <a:close/>
                <a:moveTo>
                  <a:pt x="3065956" y="2613582"/>
                </a:moveTo>
                <a:lnTo>
                  <a:pt x="3063798" y="2615740"/>
                </a:lnTo>
                <a:lnTo>
                  <a:pt x="3065956" y="2615740"/>
                </a:lnTo>
                <a:close/>
                <a:moveTo>
                  <a:pt x="656829" y="2613312"/>
                </a:moveTo>
                <a:lnTo>
                  <a:pt x="656829" y="2615470"/>
                </a:lnTo>
                <a:lnTo>
                  <a:pt x="660066" y="2616549"/>
                </a:lnTo>
                <a:lnTo>
                  <a:pt x="661145" y="2615470"/>
                </a:lnTo>
                <a:lnTo>
                  <a:pt x="661145" y="2614391"/>
                </a:lnTo>
                <a:lnTo>
                  <a:pt x="660066" y="2613312"/>
                </a:lnTo>
                <a:close/>
                <a:moveTo>
                  <a:pt x="5755489" y="2612907"/>
                </a:moveTo>
                <a:cubicBezTo>
                  <a:pt x="5753871" y="2614346"/>
                  <a:pt x="5751398" y="2615065"/>
                  <a:pt x="5748071" y="2615065"/>
                </a:cubicBezTo>
                <a:lnTo>
                  <a:pt x="5748071" y="2616144"/>
                </a:lnTo>
                <a:cubicBezTo>
                  <a:pt x="5748071" y="2617313"/>
                  <a:pt x="5749824" y="2618347"/>
                  <a:pt x="5753331" y="2619246"/>
                </a:cubicBezTo>
                <a:lnTo>
                  <a:pt x="5753331" y="2621404"/>
                </a:lnTo>
                <a:lnTo>
                  <a:pt x="5756568" y="2621404"/>
                </a:lnTo>
                <a:lnTo>
                  <a:pt x="5760749" y="2619246"/>
                </a:lnTo>
                <a:close/>
                <a:moveTo>
                  <a:pt x="3061640" y="2612368"/>
                </a:moveTo>
                <a:lnTo>
                  <a:pt x="3060426" y="2628957"/>
                </a:lnTo>
                <a:lnTo>
                  <a:pt x="3061640" y="2632195"/>
                </a:lnTo>
                <a:lnTo>
                  <a:pt x="3062719" y="2632195"/>
                </a:lnTo>
                <a:lnTo>
                  <a:pt x="3062719" y="2631115"/>
                </a:lnTo>
                <a:lnTo>
                  <a:pt x="3061640" y="2627879"/>
                </a:lnTo>
                <a:lnTo>
                  <a:pt x="3063798" y="2620191"/>
                </a:lnTo>
                <a:lnTo>
                  <a:pt x="3062719" y="2612368"/>
                </a:lnTo>
                <a:close/>
                <a:moveTo>
                  <a:pt x="630933" y="2612233"/>
                </a:moveTo>
                <a:lnTo>
                  <a:pt x="628775" y="2614391"/>
                </a:lnTo>
                <a:cubicBezTo>
                  <a:pt x="630574" y="2620865"/>
                  <a:pt x="632012" y="2624102"/>
                  <a:pt x="633091" y="2624102"/>
                </a:cubicBezTo>
                <a:lnTo>
                  <a:pt x="634170" y="2624102"/>
                </a:lnTo>
                <a:lnTo>
                  <a:pt x="636328" y="2621944"/>
                </a:lnTo>
                <a:lnTo>
                  <a:pt x="636328" y="2615470"/>
                </a:lnTo>
                <a:cubicBezTo>
                  <a:pt x="636328" y="2613851"/>
                  <a:pt x="634530" y="2612772"/>
                  <a:pt x="630933" y="2612233"/>
                </a:cubicBezTo>
                <a:close/>
                <a:moveTo>
                  <a:pt x="4064951" y="2612098"/>
                </a:moveTo>
                <a:cubicBezTo>
                  <a:pt x="4062073" y="2613536"/>
                  <a:pt x="4060635" y="2615694"/>
                  <a:pt x="4060635" y="2618572"/>
                </a:cubicBezTo>
                <a:lnTo>
                  <a:pt x="4061714" y="2618572"/>
                </a:lnTo>
                <a:lnTo>
                  <a:pt x="4067109" y="2613177"/>
                </a:lnTo>
                <a:lnTo>
                  <a:pt x="4067109" y="2612098"/>
                </a:lnTo>
                <a:close/>
                <a:moveTo>
                  <a:pt x="1582454" y="2611693"/>
                </a:moveTo>
                <a:lnTo>
                  <a:pt x="1580295" y="2613851"/>
                </a:lnTo>
                <a:lnTo>
                  <a:pt x="1580295" y="2614930"/>
                </a:lnTo>
                <a:lnTo>
                  <a:pt x="1583532" y="2613851"/>
                </a:lnTo>
                <a:lnTo>
                  <a:pt x="1583532" y="2611693"/>
                </a:lnTo>
                <a:close/>
                <a:moveTo>
                  <a:pt x="5080856" y="2611424"/>
                </a:moveTo>
                <a:lnTo>
                  <a:pt x="5080856" y="2613582"/>
                </a:lnTo>
                <a:lnTo>
                  <a:pt x="5081935" y="2613582"/>
                </a:lnTo>
                <a:lnTo>
                  <a:pt x="5081935" y="2611424"/>
                </a:lnTo>
                <a:close/>
                <a:moveTo>
                  <a:pt x="4150462" y="2609940"/>
                </a:moveTo>
                <a:lnTo>
                  <a:pt x="4148304" y="2612098"/>
                </a:lnTo>
                <a:lnTo>
                  <a:pt x="4150462" y="2612098"/>
                </a:lnTo>
                <a:close/>
                <a:moveTo>
                  <a:pt x="2076219" y="2609805"/>
                </a:moveTo>
                <a:cubicBezTo>
                  <a:pt x="2074420" y="2609805"/>
                  <a:pt x="2072982" y="2612682"/>
                  <a:pt x="2071904" y="2618437"/>
                </a:cubicBezTo>
                <a:cubicBezTo>
                  <a:pt x="2071904" y="2621315"/>
                  <a:pt x="2073341" y="2623473"/>
                  <a:pt x="2076219" y="2624911"/>
                </a:cubicBezTo>
                <a:cubicBezTo>
                  <a:pt x="2077658" y="2624911"/>
                  <a:pt x="2078376" y="2623832"/>
                  <a:pt x="2078376" y="2621674"/>
                </a:cubicBezTo>
                <a:lnTo>
                  <a:pt x="2077298" y="2617358"/>
                </a:lnTo>
                <a:lnTo>
                  <a:pt x="2079456" y="2610884"/>
                </a:lnTo>
                <a:lnTo>
                  <a:pt x="2078376" y="2609805"/>
                </a:lnTo>
                <a:close/>
                <a:moveTo>
                  <a:pt x="6147154" y="2609535"/>
                </a:moveTo>
                <a:lnTo>
                  <a:pt x="6147154" y="2611693"/>
                </a:lnTo>
                <a:lnTo>
                  <a:pt x="6148233" y="2611693"/>
                </a:lnTo>
                <a:lnTo>
                  <a:pt x="6148233" y="2609535"/>
                </a:lnTo>
                <a:close/>
                <a:moveTo>
                  <a:pt x="8235156" y="2608996"/>
                </a:moveTo>
                <a:lnTo>
                  <a:pt x="8235156" y="2610075"/>
                </a:lnTo>
                <a:lnTo>
                  <a:pt x="8238393" y="2610075"/>
                </a:lnTo>
                <a:lnTo>
                  <a:pt x="8238393" y="2608996"/>
                </a:lnTo>
                <a:close/>
                <a:moveTo>
                  <a:pt x="8218027" y="2608996"/>
                </a:moveTo>
                <a:lnTo>
                  <a:pt x="8218027" y="2610075"/>
                </a:lnTo>
                <a:lnTo>
                  <a:pt x="8220050" y="2610075"/>
                </a:lnTo>
                <a:lnTo>
                  <a:pt x="8220050" y="2608996"/>
                </a:lnTo>
                <a:close/>
                <a:moveTo>
                  <a:pt x="8156794" y="2608996"/>
                </a:moveTo>
                <a:lnTo>
                  <a:pt x="8153557" y="2613312"/>
                </a:lnTo>
                <a:cubicBezTo>
                  <a:pt x="8153557" y="2615470"/>
                  <a:pt x="8155715" y="2617628"/>
                  <a:pt x="8160031" y="2619786"/>
                </a:cubicBezTo>
                <a:lnTo>
                  <a:pt x="8162054" y="2616549"/>
                </a:lnTo>
                <a:lnTo>
                  <a:pt x="8162054" y="2611154"/>
                </a:lnTo>
                <a:lnTo>
                  <a:pt x="8160031" y="2608996"/>
                </a:lnTo>
                <a:close/>
                <a:moveTo>
                  <a:pt x="4264162" y="2608861"/>
                </a:moveTo>
                <a:lnTo>
                  <a:pt x="4264162" y="2611019"/>
                </a:lnTo>
                <a:lnTo>
                  <a:pt x="4266320" y="2611019"/>
                </a:lnTo>
                <a:lnTo>
                  <a:pt x="4268478" y="2608861"/>
                </a:lnTo>
                <a:close/>
                <a:moveTo>
                  <a:pt x="3695676" y="2608456"/>
                </a:moveTo>
                <a:lnTo>
                  <a:pt x="3694597" y="2609535"/>
                </a:lnTo>
                <a:lnTo>
                  <a:pt x="3693518" y="2609535"/>
                </a:lnTo>
                <a:cubicBezTo>
                  <a:pt x="3694597" y="2612323"/>
                  <a:pt x="3696395" y="2614436"/>
                  <a:pt x="3698913" y="2615874"/>
                </a:cubicBezTo>
                <a:lnTo>
                  <a:pt x="3702015" y="2612637"/>
                </a:lnTo>
                <a:cubicBezTo>
                  <a:pt x="3700936" y="2609850"/>
                  <a:pt x="3699902" y="2608456"/>
                  <a:pt x="3698913" y="2608456"/>
                </a:cubicBezTo>
                <a:close/>
                <a:moveTo>
                  <a:pt x="1715981" y="2608456"/>
                </a:moveTo>
                <a:cubicBezTo>
                  <a:pt x="1714541" y="2608456"/>
                  <a:pt x="1713824" y="2609535"/>
                  <a:pt x="1713824" y="2611693"/>
                </a:cubicBezTo>
                <a:lnTo>
                  <a:pt x="1717060" y="2619111"/>
                </a:lnTo>
                <a:lnTo>
                  <a:pt x="1721510" y="2619111"/>
                </a:lnTo>
                <a:lnTo>
                  <a:pt x="1721510" y="2616953"/>
                </a:lnTo>
                <a:lnTo>
                  <a:pt x="1722591" y="2616953"/>
                </a:lnTo>
                <a:lnTo>
                  <a:pt x="1719218" y="2608456"/>
                </a:lnTo>
                <a:close/>
                <a:moveTo>
                  <a:pt x="5588783" y="2607647"/>
                </a:moveTo>
                <a:lnTo>
                  <a:pt x="5586760" y="2609670"/>
                </a:lnTo>
                <a:lnTo>
                  <a:pt x="5586760" y="2610749"/>
                </a:lnTo>
                <a:lnTo>
                  <a:pt x="5590941" y="2615065"/>
                </a:lnTo>
                <a:lnTo>
                  <a:pt x="5596201" y="2610749"/>
                </a:lnTo>
                <a:lnTo>
                  <a:pt x="5593099" y="2607647"/>
                </a:lnTo>
                <a:close/>
                <a:moveTo>
                  <a:pt x="2088089" y="2606568"/>
                </a:moveTo>
                <a:lnTo>
                  <a:pt x="2088089" y="2607647"/>
                </a:lnTo>
                <a:lnTo>
                  <a:pt x="2090247" y="2607647"/>
                </a:lnTo>
                <a:lnTo>
                  <a:pt x="2090247" y="2606568"/>
                </a:lnTo>
                <a:close/>
                <a:moveTo>
                  <a:pt x="2083773" y="2606568"/>
                </a:moveTo>
                <a:lnTo>
                  <a:pt x="2083773" y="2607647"/>
                </a:lnTo>
                <a:lnTo>
                  <a:pt x="2084852" y="2608726"/>
                </a:lnTo>
                <a:lnTo>
                  <a:pt x="2087010" y="2608726"/>
                </a:lnTo>
                <a:lnTo>
                  <a:pt x="2087010" y="2607647"/>
                </a:lnTo>
                <a:close/>
                <a:moveTo>
                  <a:pt x="5232321" y="2606163"/>
                </a:moveTo>
                <a:lnTo>
                  <a:pt x="5232321" y="2610345"/>
                </a:lnTo>
                <a:lnTo>
                  <a:pt x="5233400" y="2610345"/>
                </a:lnTo>
                <a:lnTo>
                  <a:pt x="5233400" y="2606163"/>
                </a:lnTo>
                <a:close/>
                <a:moveTo>
                  <a:pt x="8248104" y="2605759"/>
                </a:moveTo>
                <a:lnTo>
                  <a:pt x="8250128" y="2605759"/>
                </a:lnTo>
                <a:lnTo>
                  <a:pt x="8250128" y="2606838"/>
                </a:lnTo>
                <a:lnTo>
                  <a:pt x="8248104" y="2606838"/>
                </a:lnTo>
                <a:close/>
                <a:moveTo>
                  <a:pt x="1648678" y="2604680"/>
                </a:moveTo>
                <a:cubicBezTo>
                  <a:pt x="1642023" y="2606928"/>
                  <a:pt x="1635864" y="2608052"/>
                  <a:pt x="1630200" y="2608052"/>
                </a:cubicBezTo>
                <a:lnTo>
                  <a:pt x="1617252" y="2608052"/>
                </a:lnTo>
                <a:lnTo>
                  <a:pt x="1606327" y="2606973"/>
                </a:lnTo>
                <a:lnTo>
                  <a:pt x="1606327" y="2608052"/>
                </a:lnTo>
                <a:lnTo>
                  <a:pt x="1608485" y="2620730"/>
                </a:lnTo>
                <a:lnTo>
                  <a:pt x="1608485" y="2625181"/>
                </a:lnTo>
                <a:lnTo>
                  <a:pt x="1607405" y="2649189"/>
                </a:lnTo>
                <a:cubicBezTo>
                  <a:pt x="1608305" y="2666003"/>
                  <a:pt x="1609743" y="2674410"/>
                  <a:pt x="1611722" y="2674410"/>
                </a:cubicBezTo>
                <a:lnTo>
                  <a:pt x="1621568" y="2674410"/>
                </a:lnTo>
                <a:cubicBezTo>
                  <a:pt x="1624084" y="2672073"/>
                  <a:pt x="1631323" y="2670904"/>
                  <a:pt x="1643284" y="2670904"/>
                </a:cubicBezTo>
                <a:lnTo>
                  <a:pt x="1654073" y="2673197"/>
                </a:lnTo>
                <a:lnTo>
                  <a:pt x="1663919" y="2672118"/>
                </a:lnTo>
                <a:lnTo>
                  <a:pt x="1670393" y="2674410"/>
                </a:lnTo>
                <a:lnTo>
                  <a:pt x="1675786" y="2674410"/>
                </a:lnTo>
                <a:lnTo>
                  <a:pt x="1687792" y="2670904"/>
                </a:lnTo>
                <a:lnTo>
                  <a:pt x="1692108" y="2672118"/>
                </a:lnTo>
                <a:lnTo>
                  <a:pt x="1695344" y="2672118"/>
                </a:lnTo>
                <a:lnTo>
                  <a:pt x="1700874" y="2668611"/>
                </a:lnTo>
                <a:lnTo>
                  <a:pt x="1700874" y="2666318"/>
                </a:lnTo>
                <a:lnTo>
                  <a:pt x="1692108" y="2661732"/>
                </a:lnTo>
                <a:lnTo>
                  <a:pt x="1692108" y="2648110"/>
                </a:lnTo>
                <a:cubicBezTo>
                  <a:pt x="1694985" y="2645233"/>
                  <a:pt x="1696424" y="2640287"/>
                  <a:pt x="1696424" y="2633273"/>
                </a:cubicBezTo>
                <a:lnTo>
                  <a:pt x="1696424" y="2630980"/>
                </a:lnTo>
                <a:lnTo>
                  <a:pt x="1692108" y="2616144"/>
                </a:lnTo>
                <a:lnTo>
                  <a:pt x="1692108" y="2614930"/>
                </a:lnTo>
                <a:lnTo>
                  <a:pt x="1695344" y="2609266"/>
                </a:lnTo>
                <a:lnTo>
                  <a:pt x="1694266" y="2608052"/>
                </a:lnTo>
                <a:lnTo>
                  <a:pt x="1693187" y="2608052"/>
                </a:lnTo>
                <a:lnTo>
                  <a:pt x="1685634" y="2609266"/>
                </a:lnTo>
                <a:lnTo>
                  <a:pt x="1672551" y="2606973"/>
                </a:lnTo>
                <a:lnTo>
                  <a:pt x="1655152" y="2609266"/>
                </a:lnTo>
                <a:close/>
                <a:moveTo>
                  <a:pt x="1695344" y="2604140"/>
                </a:moveTo>
                <a:lnTo>
                  <a:pt x="1695344" y="2605219"/>
                </a:lnTo>
                <a:lnTo>
                  <a:pt x="1697503" y="2605219"/>
                </a:lnTo>
                <a:lnTo>
                  <a:pt x="1697503" y="2604140"/>
                </a:lnTo>
                <a:close/>
                <a:moveTo>
                  <a:pt x="5562213" y="2603331"/>
                </a:moveTo>
                <a:lnTo>
                  <a:pt x="5562213" y="2605489"/>
                </a:lnTo>
                <a:lnTo>
                  <a:pt x="5563292" y="2605489"/>
                </a:lnTo>
                <a:lnTo>
                  <a:pt x="5563292" y="2603331"/>
                </a:lnTo>
                <a:close/>
                <a:moveTo>
                  <a:pt x="6152549" y="2603061"/>
                </a:moveTo>
                <a:lnTo>
                  <a:pt x="6149312" y="2604140"/>
                </a:lnTo>
                <a:cubicBezTo>
                  <a:pt x="6150751" y="2608636"/>
                  <a:pt x="6152594" y="2611154"/>
                  <a:pt x="6154842" y="2611693"/>
                </a:cubicBezTo>
                <a:lnTo>
                  <a:pt x="6155921" y="2611693"/>
                </a:lnTo>
                <a:lnTo>
                  <a:pt x="6155921" y="2610614"/>
                </a:lnTo>
                <a:cubicBezTo>
                  <a:pt x="6153673" y="2610614"/>
                  <a:pt x="6152549" y="2608097"/>
                  <a:pt x="6152549" y="2603061"/>
                </a:cubicBezTo>
                <a:close/>
                <a:moveTo>
                  <a:pt x="2077298" y="2602252"/>
                </a:moveTo>
                <a:lnTo>
                  <a:pt x="2077298" y="2603331"/>
                </a:lnTo>
                <a:lnTo>
                  <a:pt x="2081615" y="2604410"/>
                </a:lnTo>
                <a:lnTo>
                  <a:pt x="2081615" y="2602252"/>
                </a:lnTo>
                <a:close/>
                <a:moveTo>
                  <a:pt x="2071904" y="2602252"/>
                </a:moveTo>
                <a:lnTo>
                  <a:pt x="2071904" y="2603331"/>
                </a:lnTo>
                <a:lnTo>
                  <a:pt x="2074061" y="2603331"/>
                </a:lnTo>
                <a:lnTo>
                  <a:pt x="2074061" y="2602252"/>
                </a:lnTo>
                <a:close/>
                <a:moveTo>
                  <a:pt x="1134815" y="2600903"/>
                </a:moveTo>
                <a:lnTo>
                  <a:pt x="1138052" y="2600903"/>
                </a:lnTo>
                <a:lnTo>
                  <a:pt x="1138052" y="2603196"/>
                </a:lnTo>
                <a:lnTo>
                  <a:pt x="1134815" y="2603196"/>
                </a:lnTo>
                <a:close/>
                <a:moveTo>
                  <a:pt x="8600116" y="2600634"/>
                </a:moveTo>
                <a:lnTo>
                  <a:pt x="8600116" y="2601713"/>
                </a:lnTo>
                <a:lnTo>
                  <a:pt x="8603352" y="2601713"/>
                </a:lnTo>
                <a:lnTo>
                  <a:pt x="8603352" y="2600634"/>
                </a:lnTo>
                <a:close/>
                <a:moveTo>
                  <a:pt x="7773087" y="2600364"/>
                </a:moveTo>
                <a:lnTo>
                  <a:pt x="7774166" y="2601443"/>
                </a:lnTo>
                <a:lnTo>
                  <a:pt x="7774166" y="2602522"/>
                </a:lnTo>
                <a:lnTo>
                  <a:pt x="7780775" y="2601443"/>
                </a:lnTo>
                <a:lnTo>
                  <a:pt x="7780775" y="2600364"/>
                </a:lnTo>
                <a:close/>
                <a:moveTo>
                  <a:pt x="5748071" y="2599150"/>
                </a:moveTo>
                <a:lnTo>
                  <a:pt x="5745913" y="2603331"/>
                </a:lnTo>
                <a:lnTo>
                  <a:pt x="5749150" y="2611828"/>
                </a:lnTo>
                <a:lnTo>
                  <a:pt x="5754410" y="2611828"/>
                </a:lnTo>
                <a:lnTo>
                  <a:pt x="5754410" y="2610749"/>
                </a:lnTo>
                <a:cubicBezTo>
                  <a:pt x="5754410" y="2604365"/>
                  <a:pt x="5752297" y="2600499"/>
                  <a:pt x="5748071" y="2599150"/>
                </a:cubicBezTo>
                <a:close/>
                <a:moveTo>
                  <a:pt x="3620955" y="2598880"/>
                </a:moveTo>
                <a:lnTo>
                  <a:pt x="3620955" y="2601038"/>
                </a:lnTo>
                <a:lnTo>
                  <a:pt x="3624192" y="2601038"/>
                </a:lnTo>
                <a:lnTo>
                  <a:pt x="3624192" y="2598880"/>
                </a:lnTo>
                <a:close/>
                <a:moveTo>
                  <a:pt x="6157000" y="2598745"/>
                </a:moveTo>
                <a:lnTo>
                  <a:pt x="6154842" y="2600903"/>
                </a:lnTo>
                <a:lnTo>
                  <a:pt x="6157000" y="2600903"/>
                </a:lnTo>
                <a:close/>
                <a:moveTo>
                  <a:pt x="7154241" y="2597336"/>
                </a:moveTo>
                <a:lnTo>
                  <a:pt x="7157613" y="2597336"/>
                </a:lnTo>
                <a:cubicBezTo>
                  <a:pt x="7160670" y="2600213"/>
                  <a:pt x="7163547" y="2601652"/>
                  <a:pt x="7166245" y="2601652"/>
                </a:cubicBezTo>
                <a:lnTo>
                  <a:pt x="7168403" y="2601652"/>
                </a:lnTo>
                <a:cubicBezTo>
                  <a:pt x="7172000" y="2601652"/>
                  <a:pt x="7173798" y="2600933"/>
                  <a:pt x="7173798" y="2599494"/>
                </a:cubicBezTo>
                <a:lnTo>
                  <a:pt x="7189039" y="2601652"/>
                </a:lnTo>
                <a:lnTo>
                  <a:pt x="7196727" y="2600573"/>
                </a:lnTo>
                <a:cubicBezTo>
                  <a:pt x="7201043" y="2601292"/>
                  <a:pt x="7203201" y="2603496"/>
                  <a:pt x="7203201" y="2607182"/>
                </a:cubicBezTo>
                <a:lnTo>
                  <a:pt x="7204280" y="2607182"/>
                </a:lnTo>
                <a:cubicBezTo>
                  <a:pt x="7204280" y="2604215"/>
                  <a:pt x="7204999" y="2602731"/>
                  <a:pt x="7206438" y="2602731"/>
                </a:cubicBezTo>
                <a:lnTo>
                  <a:pt x="7211833" y="2602731"/>
                </a:lnTo>
                <a:cubicBezTo>
                  <a:pt x="7213721" y="2602731"/>
                  <a:pt x="7215204" y="2605654"/>
                  <a:pt x="7216284" y="2611498"/>
                </a:cubicBezTo>
                <a:cubicBezTo>
                  <a:pt x="7215204" y="2614375"/>
                  <a:pt x="7214081" y="2615814"/>
                  <a:pt x="7212912" y="2615814"/>
                </a:cubicBezTo>
                <a:lnTo>
                  <a:pt x="7207517" y="2612577"/>
                </a:lnTo>
                <a:lnTo>
                  <a:pt x="7207517" y="2613656"/>
                </a:lnTo>
                <a:lnTo>
                  <a:pt x="7209675" y="2620130"/>
                </a:lnTo>
                <a:cubicBezTo>
                  <a:pt x="7206438" y="2621569"/>
                  <a:pt x="7204640" y="2623007"/>
                  <a:pt x="7204280" y="2624446"/>
                </a:cubicBezTo>
                <a:lnTo>
                  <a:pt x="7204280" y="2629976"/>
                </a:lnTo>
                <a:cubicBezTo>
                  <a:pt x="7204280" y="2634292"/>
                  <a:pt x="7207157" y="2636450"/>
                  <a:pt x="7212912" y="2636450"/>
                </a:cubicBezTo>
                <a:cubicBezTo>
                  <a:pt x="7214620" y="2638608"/>
                  <a:pt x="7217183" y="2639687"/>
                  <a:pt x="7220600" y="2639687"/>
                </a:cubicBezTo>
                <a:lnTo>
                  <a:pt x="7223837" y="2639687"/>
                </a:lnTo>
                <a:cubicBezTo>
                  <a:pt x="7226714" y="2637529"/>
                  <a:pt x="7230715" y="2636450"/>
                  <a:pt x="7235840" y="2636450"/>
                </a:cubicBezTo>
                <a:lnTo>
                  <a:pt x="7245552" y="2640766"/>
                </a:lnTo>
                <a:cubicBezTo>
                  <a:pt x="7249958" y="2640766"/>
                  <a:pt x="7257915" y="2635326"/>
                  <a:pt x="7269424" y="2624446"/>
                </a:cubicBezTo>
                <a:lnTo>
                  <a:pt x="7273876" y="2624446"/>
                </a:lnTo>
                <a:cubicBezTo>
                  <a:pt x="7282328" y="2624446"/>
                  <a:pt x="7287004" y="2627728"/>
                  <a:pt x="7287902" y="2634292"/>
                </a:cubicBezTo>
                <a:cubicBezTo>
                  <a:pt x="7290870" y="2634652"/>
                  <a:pt x="7292354" y="2635731"/>
                  <a:pt x="7292354" y="2637529"/>
                </a:cubicBezTo>
                <a:lnTo>
                  <a:pt x="7290195" y="2640766"/>
                </a:lnTo>
                <a:lnTo>
                  <a:pt x="7292354" y="2642924"/>
                </a:lnTo>
                <a:lnTo>
                  <a:pt x="7294512" y="2642924"/>
                </a:lnTo>
                <a:cubicBezTo>
                  <a:pt x="7294512" y="2640766"/>
                  <a:pt x="7295231" y="2639687"/>
                  <a:pt x="7296670" y="2639687"/>
                </a:cubicBezTo>
                <a:lnTo>
                  <a:pt x="7297748" y="2639687"/>
                </a:lnTo>
                <a:cubicBezTo>
                  <a:pt x="7302244" y="2644992"/>
                  <a:pt x="7306605" y="2647914"/>
                  <a:pt x="7310831" y="2648454"/>
                </a:cubicBezTo>
                <a:lnTo>
                  <a:pt x="7316226" y="2660323"/>
                </a:lnTo>
                <a:lnTo>
                  <a:pt x="7316226" y="2668011"/>
                </a:lnTo>
                <a:cubicBezTo>
                  <a:pt x="7316226" y="2670169"/>
                  <a:pt x="7312944" y="2671967"/>
                  <a:pt x="7306380" y="2673406"/>
                </a:cubicBezTo>
                <a:lnTo>
                  <a:pt x="7302064" y="2673406"/>
                </a:lnTo>
                <a:cubicBezTo>
                  <a:pt x="7290645" y="2671967"/>
                  <a:pt x="7282688" y="2670169"/>
                  <a:pt x="7278192" y="2668011"/>
                </a:cubicBezTo>
                <a:lnTo>
                  <a:pt x="7274954" y="2669090"/>
                </a:lnTo>
                <a:lnTo>
                  <a:pt x="7274954" y="2670169"/>
                </a:lnTo>
                <a:cubicBezTo>
                  <a:pt x="7274954" y="2671967"/>
                  <a:pt x="7280035" y="2676508"/>
                  <a:pt x="7290195" y="2683791"/>
                </a:cubicBezTo>
                <a:lnTo>
                  <a:pt x="7290195" y="2685949"/>
                </a:lnTo>
                <a:cubicBezTo>
                  <a:pt x="7290195" y="2689726"/>
                  <a:pt x="7289072" y="2691884"/>
                  <a:pt x="7286824" y="2692423"/>
                </a:cubicBezTo>
                <a:lnTo>
                  <a:pt x="7284666" y="2692423"/>
                </a:lnTo>
                <a:lnTo>
                  <a:pt x="7279270" y="2689186"/>
                </a:lnTo>
                <a:lnTo>
                  <a:pt x="7264030" y="2690265"/>
                </a:lnTo>
                <a:lnTo>
                  <a:pt x="7260792" y="2687028"/>
                </a:lnTo>
                <a:lnTo>
                  <a:pt x="7257556" y="2687028"/>
                </a:lnTo>
                <a:cubicBezTo>
                  <a:pt x="7254318" y="2689186"/>
                  <a:pt x="7251036" y="2690265"/>
                  <a:pt x="7247710" y="2690265"/>
                </a:cubicBezTo>
                <a:lnTo>
                  <a:pt x="7241236" y="2688107"/>
                </a:lnTo>
                <a:lnTo>
                  <a:pt x="7233682" y="2690265"/>
                </a:lnTo>
                <a:lnTo>
                  <a:pt x="7224916" y="2685949"/>
                </a:lnTo>
                <a:lnTo>
                  <a:pt x="7220600" y="2690265"/>
                </a:lnTo>
                <a:lnTo>
                  <a:pt x="7206438" y="2690265"/>
                </a:lnTo>
                <a:lnTo>
                  <a:pt x="7199964" y="2692423"/>
                </a:lnTo>
                <a:lnTo>
                  <a:pt x="7187960" y="2688107"/>
                </a:lnTo>
                <a:lnTo>
                  <a:pt x="7170561" y="2690265"/>
                </a:lnTo>
                <a:lnTo>
                  <a:pt x="7166245" y="2689186"/>
                </a:lnTo>
                <a:lnTo>
                  <a:pt x="7149925" y="2693502"/>
                </a:lnTo>
                <a:lnTo>
                  <a:pt x="7145609" y="2687028"/>
                </a:lnTo>
                <a:lnTo>
                  <a:pt x="7140214" y="2687028"/>
                </a:lnTo>
                <a:lnTo>
                  <a:pt x="7130368" y="2690265"/>
                </a:lnTo>
                <a:lnTo>
                  <a:pt x="7127131" y="2689186"/>
                </a:lnTo>
                <a:lnTo>
                  <a:pt x="7115127" y="2690265"/>
                </a:lnTo>
                <a:lnTo>
                  <a:pt x="7114048" y="2690265"/>
                </a:lnTo>
                <a:cubicBezTo>
                  <a:pt x="7110452" y="2689906"/>
                  <a:pt x="7108653" y="2688287"/>
                  <a:pt x="7108653" y="2685410"/>
                </a:cubicBezTo>
                <a:cubicBezTo>
                  <a:pt x="7111351" y="2683162"/>
                  <a:pt x="7113868" y="2682038"/>
                  <a:pt x="7116206" y="2682038"/>
                </a:cubicBezTo>
                <a:lnTo>
                  <a:pt x="7121736" y="2682038"/>
                </a:lnTo>
                <a:lnTo>
                  <a:pt x="7130368" y="2684331"/>
                </a:lnTo>
                <a:lnTo>
                  <a:pt x="7139135" y="2680959"/>
                </a:lnTo>
                <a:lnTo>
                  <a:pt x="7146688" y="2680959"/>
                </a:lnTo>
                <a:lnTo>
                  <a:pt x="7151004" y="2684331"/>
                </a:lnTo>
                <a:lnTo>
                  <a:pt x="7152083" y="2684331"/>
                </a:lnTo>
                <a:cubicBezTo>
                  <a:pt x="7156489" y="2684331"/>
                  <a:pt x="7162648" y="2682847"/>
                  <a:pt x="7170561" y="2679880"/>
                </a:cubicBezTo>
                <a:lnTo>
                  <a:pt x="7179328" y="2682038"/>
                </a:lnTo>
                <a:lnTo>
                  <a:pt x="7180407" y="2682038"/>
                </a:lnTo>
                <a:lnTo>
                  <a:pt x="7189039" y="2679880"/>
                </a:lnTo>
                <a:cubicBezTo>
                  <a:pt x="7196682" y="2681319"/>
                  <a:pt x="7201762" y="2683881"/>
                  <a:pt x="7204280" y="2687568"/>
                </a:cubicBezTo>
                <a:cubicBezTo>
                  <a:pt x="7212282" y="2682442"/>
                  <a:pt x="7217722" y="2679880"/>
                  <a:pt x="7220600" y="2679880"/>
                </a:cubicBezTo>
                <a:lnTo>
                  <a:pt x="7221678" y="2679880"/>
                </a:lnTo>
                <a:lnTo>
                  <a:pt x="7222758" y="2680959"/>
                </a:lnTo>
                <a:cubicBezTo>
                  <a:pt x="7224916" y="2680959"/>
                  <a:pt x="7229636" y="2671652"/>
                  <a:pt x="7236920" y="2653040"/>
                </a:cubicBezTo>
                <a:cubicBezTo>
                  <a:pt x="7241056" y="2653040"/>
                  <a:pt x="7244652" y="2651241"/>
                  <a:pt x="7247710" y="2647645"/>
                </a:cubicBezTo>
                <a:lnTo>
                  <a:pt x="7248788" y="2647645"/>
                </a:lnTo>
                <a:lnTo>
                  <a:pt x="7253240" y="2650882"/>
                </a:lnTo>
                <a:lnTo>
                  <a:pt x="7255398" y="2645487"/>
                </a:lnTo>
                <a:lnTo>
                  <a:pt x="7254318" y="2645487"/>
                </a:lnTo>
                <a:lnTo>
                  <a:pt x="7253240" y="2644408"/>
                </a:lnTo>
                <a:lnTo>
                  <a:pt x="7252160" y="2645487"/>
                </a:lnTo>
                <a:cubicBezTo>
                  <a:pt x="7243079" y="2644767"/>
                  <a:pt x="7237639" y="2643688"/>
                  <a:pt x="7235840" y="2642250"/>
                </a:cubicBezTo>
                <a:cubicBezTo>
                  <a:pt x="7233952" y="2645846"/>
                  <a:pt x="7231030" y="2647645"/>
                  <a:pt x="7227074" y="2647645"/>
                </a:cubicBezTo>
                <a:lnTo>
                  <a:pt x="7218442" y="2643329"/>
                </a:lnTo>
                <a:cubicBezTo>
                  <a:pt x="7216643" y="2646925"/>
                  <a:pt x="7213721" y="2648724"/>
                  <a:pt x="7209675" y="2648724"/>
                </a:cubicBezTo>
                <a:lnTo>
                  <a:pt x="7205359" y="2648724"/>
                </a:lnTo>
                <a:cubicBezTo>
                  <a:pt x="7197896" y="2648724"/>
                  <a:pt x="7190298" y="2647285"/>
                  <a:pt x="7182565" y="2644408"/>
                </a:cubicBezTo>
                <a:lnTo>
                  <a:pt x="7175956" y="2645487"/>
                </a:lnTo>
                <a:lnTo>
                  <a:pt x="7156399" y="2644408"/>
                </a:lnTo>
                <a:lnTo>
                  <a:pt x="7120657" y="2648724"/>
                </a:lnTo>
                <a:lnTo>
                  <a:pt x="7108653" y="2645487"/>
                </a:lnTo>
                <a:lnTo>
                  <a:pt x="7107574" y="2646566"/>
                </a:lnTo>
                <a:lnTo>
                  <a:pt x="7107574" y="2647645"/>
                </a:lnTo>
                <a:lnTo>
                  <a:pt x="7109732" y="2664774"/>
                </a:lnTo>
                <a:lnTo>
                  <a:pt x="7108653" y="2665853"/>
                </a:lnTo>
                <a:lnTo>
                  <a:pt x="7109732" y="2671248"/>
                </a:lnTo>
                <a:lnTo>
                  <a:pt x="7109732" y="2674485"/>
                </a:lnTo>
                <a:cubicBezTo>
                  <a:pt x="7108114" y="2685365"/>
                  <a:pt x="7105236" y="2692603"/>
                  <a:pt x="7101100" y="2696200"/>
                </a:cubicBezTo>
                <a:cubicBezTo>
                  <a:pt x="7095256" y="2701325"/>
                  <a:pt x="7088332" y="2704607"/>
                  <a:pt x="7080329" y="2706046"/>
                </a:cubicBezTo>
                <a:cubicBezTo>
                  <a:pt x="7080329" y="2708204"/>
                  <a:pt x="7079610" y="2709283"/>
                  <a:pt x="7078171" y="2709283"/>
                </a:cubicBezTo>
                <a:cubicBezTo>
                  <a:pt x="7076373" y="2709283"/>
                  <a:pt x="7074934" y="2706765"/>
                  <a:pt x="7073855" y="2701730"/>
                </a:cubicBezTo>
                <a:lnTo>
                  <a:pt x="7065223" y="2703888"/>
                </a:lnTo>
                <a:cubicBezTo>
                  <a:pt x="7057760" y="2701280"/>
                  <a:pt x="7053759" y="2698718"/>
                  <a:pt x="7053219" y="2696200"/>
                </a:cubicBezTo>
                <a:lnTo>
                  <a:pt x="7055377" y="2692963"/>
                </a:lnTo>
                <a:lnTo>
                  <a:pt x="7054298" y="2687568"/>
                </a:lnTo>
                <a:lnTo>
                  <a:pt x="7054298" y="2684331"/>
                </a:lnTo>
                <a:cubicBezTo>
                  <a:pt x="7054298" y="2679026"/>
                  <a:pt x="7056456" y="2675024"/>
                  <a:pt x="7060772" y="2672327"/>
                </a:cubicBezTo>
                <a:lnTo>
                  <a:pt x="7072776" y="2652770"/>
                </a:lnTo>
                <a:cubicBezTo>
                  <a:pt x="7075834" y="2650432"/>
                  <a:pt x="7079835" y="2643554"/>
                  <a:pt x="7084780" y="2632134"/>
                </a:cubicBezTo>
                <a:lnTo>
                  <a:pt x="7089096" y="2628897"/>
                </a:lnTo>
                <a:lnTo>
                  <a:pt x="7092333" y="2628897"/>
                </a:lnTo>
                <a:lnTo>
                  <a:pt x="7105416" y="2639687"/>
                </a:lnTo>
                <a:lnTo>
                  <a:pt x="7108653" y="2639687"/>
                </a:lnTo>
                <a:lnTo>
                  <a:pt x="7114048" y="2638608"/>
                </a:lnTo>
                <a:lnTo>
                  <a:pt x="7115127" y="2639687"/>
                </a:lnTo>
                <a:lnTo>
                  <a:pt x="7118364" y="2636450"/>
                </a:lnTo>
                <a:lnTo>
                  <a:pt x="7124973" y="2636450"/>
                </a:lnTo>
                <a:lnTo>
                  <a:pt x="7129289" y="2639687"/>
                </a:lnTo>
                <a:lnTo>
                  <a:pt x="7142372" y="2639687"/>
                </a:lnTo>
                <a:cubicBezTo>
                  <a:pt x="7146688" y="2640047"/>
                  <a:pt x="7148846" y="2641126"/>
                  <a:pt x="7148846" y="2642924"/>
                </a:cubicBezTo>
                <a:cubicBezTo>
                  <a:pt x="7154691" y="2640406"/>
                  <a:pt x="7157613" y="2638608"/>
                  <a:pt x="7157613" y="2637529"/>
                </a:cubicBezTo>
                <a:lnTo>
                  <a:pt x="7156399" y="2627818"/>
                </a:lnTo>
                <a:lnTo>
                  <a:pt x="7157613" y="2621209"/>
                </a:lnTo>
                <a:lnTo>
                  <a:pt x="7156399" y="2620130"/>
                </a:lnTo>
                <a:lnTo>
                  <a:pt x="7156399" y="2619051"/>
                </a:lnTo>
                <a:lnTo>
                  <a:pt x="7159771" y="2611498"/>
                </a:lnTo>
                <a:cubicBezTo>
                  <a:pt x="7154646" y="2609340"/>
                  <a:pt x="7152083" y="2606058"/>
                  <a:pt x="7152083" y="2601652"/>
                </a:cubicBezTo>
                <a:lnTo>
                  <a:pt x="7152083" y="2599494"/>
                </a:lnTo>
                <a:close/>
                <a:moveTo>
                  <a:pt x="7769850" y="2596048"/>
                </a:moveTo>
                <a:lnTo>
                  <a:pt x="7769850" y="2598206"/>
                </a:lnTo>
                <a:lnTo>
                  <a:pt x="7770929" y="2598206"/>
                </a:lnTo>
                <a:lnTo>
                  <a:pt x="7770929" y="2596048"/>
                </a:lnTo>
                <a:close/>
                <a:moveTo>
                  <a:pt x="2652175" y="2594955"/>
                </a:moveTo>
                <a:cubicBezTo>
                  <a:pt x="2650286" y="2594955"/>
                  <a:pt x="2648533" y="2596753"/>
                  <a:pt x="2646915" y="2600350"/>
                </a:cubicBezTo>
                <a:lnTo>
                  <a:pt x="2647993" y="2603587"/>
                </a:lnTo>
                <a:lnTo>
                  <a:pt x="2649072" y="2603587"/>
                </a:lnTo>
                <a:cubicBezTo>
                  <a:pt x="2653298" y="2603587"/>
                  <a:pt x="2655412" y="2601429"/>
                  <a:pt x="2655412" y="2597113"/>
                </a:cubicBezTo>
                <a:cubicBezTo>
                  <a:pt x="2655412" y="2595674"/>
                  <a:pt x="2654333" y="2594955"/>
                  <a:pt x="2652175" y="2594955"/>
                </a:cubicBezTo>
                <a:close/>
                <a:moveTo>
                  <a:pt x="1158015" y="2594159"/>
                </a:moveTo>
                <a:lnTo>
                  <a:pt x="1158015" y="2595373"/>
                </a:lnTo>
                <a:lnTo>
                  <a:pt x="1155721" y="2598745"/>
                </a:lnTo>
                <a:lnTo>
                  <a:pt x="1158015" y="2598745"/>
                </a:lnTo>
                <a:lnTo>
                  <a:pt x="1161251" y="2596452"/>
                </a:lnTo>
                <a:lnTo>
                  <a:pt x="1162330" y="2597531"/>
                </a:lnTo>
                <a:lnTo>
                  <a:pt x="1163544" y="2597531"/>
                </a:lnTo>
                <a:lnTo>
                  <a:pt x="1163544" y="2595373"/>
                </a:lnTo>
                <a:close/>
                <a:moveTo>
                  <a:pt x="5177562" y="2593215"/>
                </a:moveTo>
                <a:lnTo>
                  <a:pt x="5177562" y="2594294"/>
                </a:lnTo>
                <a:lnTo>
                  <a:pt x="5179720" y="2594294"/>
                </a:lnTo>
                <a:lnTo>
                  <a:pt x="5179720" y="2593215"/>
                </a:lnTo>
                <a:close/>
                <a:moveTo>
                  <a:pt x="8606590" y="2593081"/>
                </a:moveTo>
                <a:lnTo>
                  <a:pt x="8606590" y="2596318"/>
                </a:lnTo>
                <a:lnTo>
                  <a:pt x="8607668" y="2596318"/>
                </a:lnTo>
                <a:lnTo>
                  <a:pt x="8607668" y="2593081"/>
                </a:lnTo>
                <a:close/>
                <a:moveTo>
                  <a:pt x="2674834" y="2592797"/>
                </a:moveTo>
                <a:lnTo>
                  <a:pt x="2674834" y="2594955"/>
                </a:lnTo>
                <a:lnTo>
                  <a:pt x="2675912" y="2594955"/>
                </a:lnTo>
                <a:lnTo>
                  <a:pt x="2675912" y="2592797"/>
                </a:lnTo>
                <a:close/>
                <a:moveTo>
                  <a:pt x="5581365" y="2592676"/>
                </a:moveTo>
                <a:lnTo>
                  <a:pt x="5581365" y="2595913"/>
                </a:lnTo>
                <a:lnTo>
                  <a:pt x="5585681" y="2596992"/>
                </a:lnTo>
                <a:lnTo>
                  <a:pt x="5585681" y="2592676"/>
                </a:lnTo>
                <a:close/>
                <a:moveTo>
                  <a:pt x="2717724" y="2591718"/>
                </a:moveTo>
                <a:lnTo>
                  <a:pt x="2715567" y="2593876"/>
                </a:lnTo>
                <a:lnTo>
                  <a:pt x="2715567" y="2596034"/>
                </a:lnTo>
                <a:lnTo>
                  <a:pt x="2717724" y="2598192"/>
                </a:lnTo>
                <a:lnTo>
                  <a:pt x="2719882" y="2598192"/>
                </a:lnTo>
                <a:lnTo>
                  <a:pt x="2719882" y="2593876"/>
                </a:lnTo>
                <a:close/>
                <a:moveTo>
                  <a:pt x="2224312" y="2590248"/>
                </a:moveTo>
                <a:lnTo>
                  <a:pt x="2223233" y="2595643"/>
                </a:lnTo>
                <a:lnTo>
                  <a:pt x="2224312" y="2598880"/>
                </a:lnTo>
                <a:lnTo>
                  <a:pt x="2219997" y="2602252"/>
                </a:lnTo>
                <a:lnTo>
                  <a:pt x="2219997" y="2604410"/>
                </a:lnTo>
                <a:lnTo>
                  <a:pt x="2223233" y="2604410"/>
                </a:lnTo>
                <a:lnTo>
                  <a:pt x="2225391" y="2599959"/>
                </a:lnTo>
                <a:lnTo>
                  <a:pt x="2224312" y="2594564"/>
                </a:lnTo>
                <a:lnTo>
                  <a:pt x="2226470" y="2594564"/>
                </a:lnTo>
                <a:lnTo>
                  <a:pt x="2226470" y="2593485"/>
                </a:lnTo>
                <a:lnTo>
                  <a:pt x="2225391" y="2590248"/>
                </a:lnTo>
                <a:close/>
                <a:moveTo>
                  <a:pt x="5235423" y="2588899"/>
                </a:moveTo>
                <a:lnTo>
                  <a:pt x="5235423" y="2598610"/>
                </a:lnTo>
                <a:lnTo>
                  <a:pt x="5237581" y="2600768"/>
                </a:lnTo>
                <a:lnTo>
                  <a:pt x="5237581" y="2598610"/>
                </a:lnTo>
                <a:lnTo>
                  <a:pt x="5236502" y="2597531"/>
                </a:lnTo>
                <a:lnTo>
                  <a:pt x="5236502" y="2596452"/>
                </a:lnTo>
                <a:lnTo>
                  <a:pt x="5237581" y="2595373"/>
                </a:lnTo>
                <a:lnTo>
                  <a:pt x="5237581" y="2594294"/>
                </a:lnTo>
                <a:lnTo>
                  <a:pt x="5236502" y="2588899"/>
                </a:lnTo>
                <a:close/>
                <a:moveTo>
                  <a:pt x="8758190" y="2588764"/>
                </a:moveTo>
                <a:lnTo>
                  <a:pt x="8758190" y="2593081"/>
                </a:lnTo>
                <a:lnTo>
                  <a:pt x="8759269" y="2593081"/>
                </a:lnTo>
                <a:lnTo>
                  <a:pt x="8759269" y="2588764"/>
                </a:lnTo>
                <a:close/>
                <a:moveTo>
                  <a:pt x="3186130" y="2587146"/>
                </a:moveTo>
                <a:lnTo>
                  <a:pt x="3183837" y="2589304"/>
                </a:lnTo>
                <a:lnTo>
                  <a:pt x="3187209" y="2589304"/>
                </a:lnTo>
                <a:lnTo>
                  <a:pt x="3187209" y="2587146"/>
                </a:lnTo>
                <a:close/>
                <a:moveTo>
                  <a:pt x="3107902" y="2587146"/>
                </a:moveTo>
                <a:lnTo>
                  <a:pt x="3104530" y="2593755"/>
                </a:lnTo>
                <a:lnTo>
                  <a:pt x="3105609" y="2594834"/>
                </a:lnTo>
                <a:lnTo>
                  <a:pt x="3106823" y="2594834"/>
                </a:lnTo>
                <a:lnTo>
                  <a:pt x="3110060" y="2588225"/>
                </a:lnTo>
                <a:lnTo>
                  <a:pt x="3108981" y="2587146"/>
                </a:lnTo>
                <a:close/>
                <a:moveTo>
                  <a:pt x="8107294" y="2586472"/>
                </a:moveTo>
                <a:lnTo>
                  <a:pt x="8105136" y="2595104"/>
                </a:lnTo>
                <a:lnTo>
                  <a:pt x="8105136" y="2599285"/>
                </a:lnTo>
                <a:lnTo>
                  <a:pt x="8107294" y="2617628"/>
                </a:lnTo>
                <a:lnTo>
                  <a:pt x="8106215" y="2617628"/>
                </a:lnTo>
                <a:lnTo>
                  <a:pt x="8109452" y="2626260"/>
                </a:lnTo>
                <a:cubicBezTo>
                  <a:pt x="8106575" y="2630306"/>
                  <a:pt x="8105136" y="2633498"/>
                  <a:pt x="8105136" y="2635836"/>
                </a:cubicBezTo>
                <a:cubicBezTo>
                  <a:pt x="8105676" y="2640152"/>
                  <a:pt x="8106395" y="2642310"/>
                  <a:pt x="8107294" y="2642310"/>
                </a:cubicBezTo>
                <a:lnTo>
                  <a:pt x="8106215" y="2647705"/>
                </a:lnTo>
                <a:cubicBezTo>
                  <a:pt x="8106215" y="2655528"/>
                  <a:pt x="8109093" y="2659440"/>
                  <a:pt x="8114847" y="2659440"/>
                </a:cubicBezTo>
                <a:lnTo>
                  <a:pt x="8117005" y="2659440"/>
                </a:lnTo>
                <a:lnTo>
                  <a:pt x="8120242" y="2658360"/>
                </a:lnTo>
                <a:lnTo>
                  <a:pt x="8122400" y="2660519"/>
                </a:lnTo>
                <a:lnTo>
                  <a:pt x="8129953" y="2658360"/>
                </a:lnTo>
                <a:lnTo>
                  <a:pt x="8129953" y="2649863"/>
                </a:lnTo>
                <a:lnTo>
                  <a:pt x="8133056" y="2640152"/>
                </a:lnTo>
                <a:cubicBezTo>
                  <a:pt x="8131167" y="2640152"/>
                  <a:pt x="8129774" y="2634802"/>
                  <a:pt x="8128874" y="2624102"/>
                </a:cubicBezTo>
                <a:lnTo>
                  <a:pt x="8131032" y="2588630"/>
                </a:lnTo>
                <a:cubicBezTo>
                  <a:pt x="8125637" y="2587191"/>
                  <a:pt x="8117725" y="2586472"/>
                  <a:pt x="8107294" y="2586472"/>
                </a:cubicBezTo>
                <a:close/>
                <a:moveTo>
                  <a:pt x="658987" y="2586472"/>
                </a:moveTo>
                <a:cubicBezTo>
                  <a:pt x="648917" y="2590248"/>
                  <a:pt x="643522" y="2593126"/>
                  <a:pt x="642802" y="2595104"/>
                </a:cubicBezTo>
                <a:lnTo>
                  <a:pt x="644960" y="2603601"/>
                </a:lnTo>
                <a:lnTo>
                  <a:pt x="642802" y="2606838"/>
                </a:lnTo>
                <a:lnTo>
                  <a:pt x="642802" y="2608996"/>
                </a:lnTo>
                <a:lnTo>
                  <a:pt x="644960" y="2611154"/>
                </a:lnTo>
                <a:lnTo>
                  <a:pt x="646039" y="2611154"/>
                </a:lnTo>
                <a:lnTo>
                  <a:pt x="644960" y="2605759"/>
                </a:lnTo>
                <a:cubicBezTo>
                  <a:pt x="650175" y="2597217"/>
                  <a:pt x="654132" y="2592946"/>
                  <a:pt x="656829" y="2592946"/>
                </a:cubicBezTo>
                <a:cubicBezTo>
                  <a:pt x="658268" y="2592946"/>
                  <a:pt x="658987" y="2591147"/>
                  <a:pt x="658987" y="2587551"/>
                </a:cubicBezTo>
                <a:close/>
                <a:moveTo>
                  <a:pt x="7665321" y="2584044"/>
                </a:moveTo>
                <a:lnTo>
                  <a:pt x="7668558" y="2584044"/>
                </a:lnTo>
                <a:lnTo>
                  <a:pt x="7668558" y="2586202"/>
                </a:lnTo>
                <a:lnTo>
                  <a:pt x="7665321" y="2586202"/>
                </a:lnTo>
                <a:close/>
                <a:moveTo>
                  <a:pt x="1563976" y="2583774"/>
                </a:moveTo>
                <a:cubicBezTo>
                  <a:pt x="1571799" y="2583774"/>
                  <a:pt x="1579037" y="2587371"/>
                  <a:pt x="1585690" y="2594564"/>
                </a:cubicBezTo>
                <a:lnTo>
                  <a:pt x="1592165" y="2595643"/>
                </a:lnTo>
                <a:lnTo>
                  <a:pt x="1595536" y="2593485"/>
                </a:lnTo>
                <a:cubicBezTo>
                  <a:pt x="1603808" y="2598431"/>
                  <a:pt x="1613205" y="2601623"/>
                  <a:pt x="1623726" y="2603061"/>
                </a:cubicBezTo>
                <a:lnTo>
                  <a:pt x="1637888" y="2597666"/>
                </a:lnTo>
                <a:lnTo>
                  <a:pt x="1651915" y="2597666"/>
                </a:lnTo>
                <a:cubicBezTo>
                  <a:pt x="1658298" y="2598206"/>
                  <a:pt x="1661581" y="2599285"/>
                  <a:pt x="1661761" y="2600903"/>
                </a:cubicBezTo>
                <a:lnTo>
                  <a:pt x="1669314" y="2597666"/>
                </a:lnTo>
                <a:lnTo>
                  <a:pt x="1675786" y="2600903"/>
                </a:lnTo>
                <a:lnTo>
                  <a:pt x="1691029" y="2600903"/>
                </a:lnTo>
                <a:cubicBezTo>
                  <a:pt x="1707664" y="2591282"/>
                  <a:pt x="1715981" y="2585932"/>
                  <a:pt x="1715981" y="2584853"/>
                </a:cubicBezTo>
                <a:lnTo>
                  <a:pt x="1719218" y="2584853"/>
                </a:lnTo>
                <a:cubicBezTo>
                  <a:pt x="1734503" y="2588090"/>
                  <a:pt x="1742147" y="2592361"/>
                  <a:pt x="1742147" y="2597666"/>
                </a:cubicBezTo>
                <a:cubicBezTo>
                  <a:pt x="1750059" y="2602342"/>
                  <a:pt x="1754015" y="2607018"/>
                  <a:pt x="1754015" y="2611693"/>
                </a:cubicBezTo>
                <a:lnTo>
                  <a:pt x="1742147" y="2624506"/>
                </a:lnTo>
                <a:lnTo>
                  <a:pt x="1742147" y="2630980"/>
                </a:lnTo>
                <a:lnTo>
                  <a:pt x="1743225" y="2638399"/>
                </a:lnTo>
                <a:lnTo>
                  <a:pt x="1740932" y="2640557"/>
                </a:lnTo>
                <a:lnTo>
                  <a:pt x="1742147" y="2650268"/>
                </a:lnTo>
                <a:lnTo>
                  <a:pt x="1740932" y="2654449"/>
                </a:lnTo>
                <a:cubicBezTo>
                  <a:pt x="1743899" y="2658765"/>
                  <a:pt x="1745383" y="2662002"/>
                  <a:pt x="1745383" y="2664160"/>
                </a:cubicBezTo>
                <a:cubicBezTo>
                  <a:pt x="1742956" y="2664160"/>
                  <a:pt x="1741472" y="2669150"/>
                  <a:pt x="1740932" y="2679131"/>
                </a:cubicBezTo>
                <a:lnTo>
                  <a:pt x="1744304" y="2682368"/>
                </a:lnTo>
                <a:lnTo>
                  <a:pt x="1744304" y="2683447"/>
                </a:lnTo>
                <a:cubicBezTo>
                  <a:pt x="1744304" y="2690191"/>
                  <a:pt x="1739944" y="2695181"/>
                  <a:pt x="1731222" y="2698418"/>
                </a:cubicBezTo>
                <a:cubicBezTo>
                  <a:pt x="1727803" y="2696260"/>
                  <a:pt x="1723084" y="2695181"/>
                  <a:pt x="1717060" y="2695181"/>
                </a:cubicBezTo>
                <a:lnTo>
                  <a:pt x="1703033" y="2700576"/>
                </a:lnTo>
                <a:cubicBezTo>
                  <a:pt x="1699346" y="2699677"/>
                  <a:pt x="1697503" y="2696800"/>
                  <a:pt x="1697503" y="2691944"/>
                </a:cubicBezTo>
                <a:lnTo>
                  <a:pt x="1698581" y="2688842"/>
                </a:lnTo>
                <a:cubicBezTo>
                  <a:pt x="1697323" y="2683087"/>
                  <a:pt x="1694085" y="2680210"/>
                  <a:pt x="1688871" y="2680210"/>
                </a:cubicBezTo>
                <a:lnTo>
                  <a:pt x="1687792" y="2679131"/>
                </a:lnTo>
                <a:lnTo>
                  <a:pt x="1682396" y="2682368"/>
                </a:lnTo>
                <a:lnTo>
                  <a:pt x="1681317" y="2682368"/>
                </a:lnTo>
                <a:lnTo>
                  <a:pt x="1680238" y="2681289"/>
                </a:lnTo>
                <a:lnTo>
                  <a:pt x="1679160" y="2682368"/>
                </a:lnTo>
                <a:lnTo>
                  <a:pt x="1677946" y="2682368"/>
                </a:lnTo>
                <a:cubicBezTo>
                  <a:pt x="1676147" y="2682368"/>
                  <a:pt x="1675068" y="2680929"/>
                  <a:pt x="1674709" y="2678052"/>
                </a:cubicBezTo>
                <a:lnTo>
                  <a:pt x="1673630" y="2678052"/>
                </a:lnTo>
                <a:lnTo>
                  <a:pt x="1669314" y="2681289"/>
                </a:lnTo>
                <a:lnTo>
                  <a:pt x="1661761" y="2681289"/>
                </a:lnTo>
                <a:lnTo>
                  <a:pt x="1652994" y="2683447"/>
                </a:lnTo>
                <a:lnTo>
                  <a:pt x="1651915" y="2683447"/>
                </a:lnTo>
                <a:lnTo>
                  <a:pt x="1631280" y="2676973"/>
                </a:lnTo>
                <a:lnTo>
                  <a:pt x="1628041" y="2679131"/>
                </a:lnTo>
                <a:lnTo>
                  <a:pt x="1613880" y="2679131"/>
                </a:lnTo>
                <a:lnTo>
                  <a:pt x="1612801" y="2678052"/>
                </a:lnTo>
                <a:lnTo>
                  <a:pt x="1611722" y="2678052"/>
                </a:lnTo>
                <a:cubicBezTo>
                  <a:pt x="1611722" y="2688393"/>
                  <a:pt x="1607045" y="2695181"/>
                  <a:pt x="1597694" y="2698418"/>
                </a:cubicBezTo>
                <a:lnTo>
                  <a:pt x="1580295" y="2695181"/>
                </a:lnTo>
                <a:lnTo>
                  <a:pt x="1569371" y="2695181"/>
                </a:lnTo>
                <a:cubicBezTo>
                  <a:pt x="1562897" y="2695181"/>
                  <a:pt x="1559660" y="2689112"/>
                  <a:pt x="1559660" y="2676973"/>
                </a:cubicBezTo>
                <a:lnTo>
                  <a:pt x="1561818" y="2674815"/>
                </a:lnTo>
                <a:lnTo>
                  <a:pt x="1561818" y="2673736"/>
                </a:lnTo>
                <a:cubicBezTo>
                  <a:pt x="1558221" y="2665194"/>
                  <a:pt x="1556422" y="2657011"/>
                  <a:pt x="1556422" y="2649189"/>
                </a:cubicBezTo>
                <a:cubicBezTo>
                  <a:pt x="1558581" y="2649189"/>
                  <a:pt x="1560019" y="2644198"/>
                  <a:pt x="1560738" y="2634217"/>
                </a:cubicBezTo>
                <a:lnTo>
                  <a:pt x="1559660" y="2633138"/>
                </a:lnTo>
                <a:lnTo>
                  <a:pt x="1559660" y="2632059"/>
                </a:lnTo>
                <a:lnTo>
                  <a:pt x="1562897" y="2619111"/>
                </a:lnTo>
                <a:lnTo>
                  <a:pt x="1561818" y="2614930"/>
                </a:lnTo>
                <a:lnTo>
                  <a:pt x="1561818" y="2611693"/>
                </a:lnTo>
                <a:lnTo>
                  <a:pt x="1562897" y="2610614"/>
                </a:lnTo>
                <a:lnTo>
                  <a:pt x="1561818" y="2609535"/>
                </a:lnTo>
                <a:lnTo>
                  <a:pt x="1561818" y="2603061"/>
                </a:lnTo>
                <a:lnTo>
                  <a:pt x="1566134" y="2597666"/>
                </a:lnTo>
                <a:lnTo>
                  <a:pt x="1566134" y="2596722"/>
                </a:lnTo>
                <a:cubicBezTo>
                  <a:pt x="1561099" y="2596722"/>
                  <a:pt x="1558581" y="2595643"/>
                  <a:pt x="1558581" y="2593485"/>
                </a:cubicBezTo>
                <a:cubicBezTo>
                  <a:pt x="1560738" y="2587011"/>
                  <a:pt x="1562537" y="2583774"/>
                  <a:pt x="1563976" y="2583774"/>
                </a:cubicBezTo>
                <a:close/>
                <a:moveTo>
                  <a:pt x="3203664" y="2582695"/>
                </a:moveTo>
                <a:lnTo>
                  <a:pt x="3202585" y="2583774"/>
                </a:lnTo>
                <a:lnTo>
                  <a:pt x="3202585" y="2584853"/>
                </a:lnTo>
                <a:lnTo>
                  <a:pt x="3205957" y="2584853"/>
                </a:lnTo>
                <a:close/>
                <a:moveTo>
                  <a:pt x="5235423" y="2582425"/>
                </a:moveTo>
                <a:lnTo>
                  <a:pt x="5236502" y="2587820"/>
                </a:lnTo>
                <a:lnTo>
                  <a:pt x="5237581" y="2587820"/>
                </a:lnTo>
                <a:lnTo>
                  <a:pt x="5237581" y="2585662"/>
                </a:lnTo>
                <a:lnTo>
                  <a:pt x="5238660" y="2585662"/>
                </a:lnTo>
                <a:lnTo>
                  <a:pt x="5237581" y="2582425"/>
                </a:lnTo>
                <a:close/>
                <a:moveTo>
                  <a:pt x="8083691" y="2582156"/>
                </a:moveTo>
                <a:lnTo>
                  <a:pt x="8083691" y="2584314"/>
                </a:lnTo>
                <a:lnTo>
                  <a:pt x="8084770" y="2584314"/>
                </a:lnTo>
                <a:lnTo>
                  <a:pt x="8084770" y="2582156"/>
                </a:lnTo>
                <a:close/>
                <a:moveTo>
                  <a:pt x="7763376" y="2581886"/>
                </a:moveTo>
                <a:lnTo>
                  <a:pt x="7760004" y="2585123"/>
                </a:lnTo>
                <a:lnTo>
                  <a:pt x="7760004" y="2589439"/>
                </a:lnTo>
                <a:lnTo>
                  <a:pt x="7761083" y="2590653"/>
                </a:lnTo>
                <a:lnTo>
                  <a:pt x="7761083" y="2591732"/>
                </a:lnTo>
                <a:lnTo>
                  <a:pt x="7754609" y="2596048"/>
                </a:lnTo>
                <a:lnTo>
                  <a:pt x="7745842" y="2594969"/>
                </a:lnTo>
                <a:lnTo>
                  <a:pt x="7741526" y="2596048"/>
                </a:lnTo>
                <a:lnTo>
                  <a:pt x="7741526" y="2597127"/>
                </a:lnTo>
                <a:lnTo>
                  <a:pt x="7754609" y="2597127"/>
                </a:lnTo>
                <a:lnTo>
                  <a:pt x="7757846" y="2594969"/>
                </a:lnTo>
                <a:lnTo>
                  <a:pt x="7758925" y="2596048"/>
                </a:lnTo>
                <a:lnTo>
                  <a:pt x="7757846" y="2601443"/>
                </a:lnTo>
                <a:lnTo>
                  <a:pt x="7757846" y="2603601"/>
                </a:lnTo>
                <a:cubicBezTo>
                  <a:pt x="7758385" y="2608007"/>
                  <a:pt x="7759464" y="2610210"/>
                  <a:pt x="7761083" y="2610210"/>
                </a:cubicBezTo>
                <a:lnTo>
                  <a:pt x="7762162" y="2610210"/>
                </a:lnTo>
                <a:lnTo>
                  <a:pt x="7763376" y="2609131"/>
                </a:lnTo>
                <a:lnTo>
                  <a:pt x="7768771" y="2598206"/>
                </a:lnTo>
                <a:cubicBezTo>
                  <a:pt x="7765894" y="2598206"/>
                  <a:pt x="7764455" y="2597487"/>
                  <a:pt x="7764455" y="2596048"/>
                </a:cubicBezTo>
                <a:lnTo>
                  <a:pt x="7764455" y="2590653"/>
                </a:lnTo>
                <a:lnTo>
                  <a:pt x="7766613" y="2587281"/>
                </a:lnTo>
                <a:lnTo>
                  <a:pt x="7766613" y="2584044"/>
                </a:lnTo>
                <a:lnTo>
                  <a:pt x="7764455" y="2581886"/>
                </a:lnTo>
                <a:close/>
                <a:moveTo>
                  <a:pt x="7631602" y="2581886"/>
                </a:moveTo>
                <a:lnTo>
                  <a:pt x="7631602" y="2582965"/>
                </a:lnTo>
                <a:lnTo>
                  <a:pt x="7633760" y="2582965"/>
                </a:lnTo>
                <a:lnTo>
                  <a:pt x="7633760" y="2581886"/>
                </a:lnTo>
                <a:close/>
                <a:moveTo>
                  <a:pt x="3253298" y="2581616"/>
                </a:moveTo>
                <a:cubicBezTo>
                  <a:pt x="3249432" y="2581616"/>
                  <a:pt x="3247229" y="2583460"/>
                  <a:pt x="3246689" y="2587146"/>
                </a:cubicBezTo>
                <a:cubicBezTo>
                  <a:pt x="3247948" y="2597396"/>
                  <a:pt x="3250151" y="2602522"/>
                  <a:pt x="3253298" y="2602522"/>
                </a:cubicBezTo>
                <a:cubicBezTo>
                  <a:pt x="3254017" y="2596857"/>
                  <a:pt x="3255861" y="2591327"/>
                  <a:pt x="3258828" y="2585932"/>
                </a:cubicBezTo>
                <a:close/>
                <a:moveTo>
                  <a:pt x="3198269" y="2581616"/>
                </a:moveTo>
                <a:lnTo>
                  <a:pt x="3200427" y="2583774"/>
                </a:lnTo>
                <a:lnTo>
                  <a:pt x="3201506" y="2583774"/>
                </a:lnTo>
                <a:lnTo>
                  <a:pt x="3199348" y="2581616"/>
                </a:lnTo>
                <a:close/>
                <a:moveTo>
                  <a:pt x="3167382" y="2581616"/>
                </a:moveTo>
                <a:lnTo>
                  <a:pt x="3162932" y="2582695"/>
                </a:lnTo>
                <a:lnTo>
                  <a:pt x="3162932" y="2583774"/>
                </a:lnTo>
                <a:lnTo>
                  <a:pt x="3165224" y="2583774"/>
                </a:lnTo>
                <a:lnTo>
                  <a:pt x="3168461" y="2582695"/>
                </a:lnTo>
                <a:lnTo>
                  <a:pt x="3168461" y="2581616"/>
                </a:lnTo>
                <a:close/>
                <a:moveTo>
                  <a:pt x="3694597" y="2579863"/>
                </a:moveTo>
                <a:lnTo>
                  <a:pt x="3694597" y="2584044"/>
                </a:lnTo>
                <a:lnTo>
                  <a:pt x="3696755" y="2584044"/>
                </a:lnTo>
                <a:lnTo>
                  <a:pt x="3696755" y="2582021"/>
                </a:lnTo>
                <a:close/>
                <a:moveTo>
                  <a:pt x="5181743" y="2578244"/>
                </a:moveTo>
                <a:lnTo>
                  <a:pt x="5179720" y="2580267"/>
                </a:lnTo>
                <a:lnTo>
                  <a:pt x="5180799" y="2583504"/>
                </a:lnTo>
                <a:lnTo>
                  <a:pt x="5183901" y="2583504"/>
                </a:lnTo>
                <a:lnTo>
                  <a:pt x="5183901" y="2580267"/>
                </a:lnTo>
                <a:close/>
                <a:moveTo>
                  <a:pt x="4126724" y="2577435"/>
                </a:moveTo>
                <a:lnTo>
                  <a:pt x="4126724" y="2580672"/>
                </a:lnTo>
                <a:lnTo>
                  <a:pt x="4129961" y="2580672"/>
                </a:lnTo>
                <a:lnTo>
                  <a:pt x="4129961" y="2579593"/>
                </a:lnTo>
                <a:lnTo>
                  <a:pt x="4127803" y="2577435"/>
                </a:lnTo>
                <a:close/>
                <a:moveTo>
                  <a:pt x="2222155" y="2577300"/>
                </a:moveTo>
                <a:lnTo>
                  <a:pt x="2222155" y="2579458"/>
                </a:lnTo>
                <a:lnTo>
                  <a:pt x="2224312" y="2579458"/>
                </a:lnTo>
                <a:lnTo>
                  <a:pt x="2224312" y="2577300"/>
                </a:lnTo>
                <a:close/>
                <a:moveTo>
                  <a:pt x="3062719" y="2577165"/>
                </a:moveTo>
                <a:lnTo>
                  <a:pt x="3062719" y="2588225"/>
                </a:lnTo>
                <a:lnTo>
                  <a:pt x="3060426" y="2590383"/>
                </a:lnTo>
                <a:lnTo>
                  <a:pt x="3061640" y="2591462"/>
                </a:lnTo>
                <a:lnTo>
                  <a:pt x="3061640" y="2593755"/>
                </a:lnTo>
                <a:lnTo>
                  <a:pt x="3060426" y="2594834"/>
                </a:lnTo>
                <a:lnTo>
                  <a:pt x="3060426" y="2595913"/>
                </a:lnTo>
                <a:lnTo>
                  <a:pt x="3063798" y="2599150"/>
                </a:lnTo>
                <a:lnTo>
                  <a:pt x="3062719" y="2600364"/>
                </a:lnTo>
                <a:lnTo>
                  <a:pt x="3062719" y="2601443"/>
                </a:lnTo>
                <a:lnTo>
                  <a:pt x="3063798" y="2605759"/>
                </a:lnTo>
                <a:lnTo>
                  <a:pt x="3063798" y="2606973"/>
                </a:lnTo>
                <a:lnTo>
                  <a:pt x="3061640" y="2606973"/>
                </a:lnTo>
                <a:lnTo>
                  <a:pt x="3061640" y="2609131"/>
                </a:lnTo>
                <a:cubicBezTo>
                  <a:pt x="3063078" y="2609131"/>
                  <a:pt x="3063798" y="2610210"/>
                  <a:pt x="3063798" y="2612368"/>
                </a:cubicBezTo>
                <a:lnTo>
                  <a:pt x="3065956" y="2610210"/>
                </a:lnTo>
                <a:lnTo>
                  <a:pt x="3065956" y="2609131"/>
                </a:lnTo>
                <a:lnTo>
                  <a:pt x="3064877" y="2608052"/>
                </a:lnTo>
                <a:lnTo>
                  <a:pt x="3064877" y="2606973"/>
                </a:lnTo>
                <a:lnTo>
                  <a:pt x="3067035" y="2604680"/>
                </a:lnTo>
                <a:lnTo>
                  <a:pt x="3062719" y="2595913"/>
                </a:lnTo>
                <a:cubicBezTo>
                  <a:pt x="3062719" y="2594474"/>
                  <a:pt x="3065641" y="2593350"/>
                  <a:pt x="3071486" y="2592541"/>
                </a:cubicBezTo>
                <a:cubicBezTo>
                  <a:pt x="3068698" y="2588944"/>
                  <a:pt x="3066855" y="2583819"/>
                  <a:pt x="3065956" y="2577165"/>
                </a:cubicBezTo>
                <a:close/>
                <a:moveTo>
                  <a:pt x="1152484" y="2576356"/>
                </a:moveTo>
                <a:lnTo>
                  <a:pt x="1150191" y="2579593"/>
                </a:lnTo>
                <a:lnTo>
                  <a:pt x="1150191" y="2580807"/>
                </a:lnTo>
                <a:cubicBezTo>
                  <a:pt x="1150191" y="2582066"/>
                  <a:pt x="1152035" y="2583190"/>
                  <a:pt x="1155721" y="2584179"/>
                </a:cubicBezTo>
                <a:lnTo>
                  <a:pt x="1159093" y="2582965"/>
                </a:lnTo>
                <a:lnTo>
                  <a:pt x="1159093" y="2579593"/>
                </a:lnTo>
                <a:cubicBezTo>
                  <a:pt x="1158374" y="2577435"/>
                  <a:pt x="1156171" y="2576356"/>
                  <a:pt x="1152484" y="2576356"/>
                </a:cubicBezTo>
                <a:close/>
                <a:moveTo>
                  <a:pt x="8703295" y="2574738"/>
                </a:moveTo>
                <a:lnTo>
                  <a:pt x="8703295" y="2576896"/>
                </a:lnTo>
                <a:lnTo>
                  <a:pt x="8704374" y="2576896"/>
                </a:lnTo>
                <a:lnTo>
                  <a:pt x="8706532" y="2574738"/>
                </a:lnTo>
                <a:close/>
                <a:moveTo>
                  <a:pt x="1156936" y="2574063"/>
                </a:moveTo>
                <a:lnTo>
                  <a:pt x="1156936" y="2575142"/>
                </a:lnTo>
                <a:lnTo>
                  <a:pt x="1159093" y="2575142"/>
                </a:lnTo>
                <a:lnTo>
                  <a:pt x="1159093" y="2574063"/>
                </a:lnTo>
                <a:close/>
                <a:moveTo>
                  <a:pt x="5590941" y="2573658"/>
                </a:moveTo>
                <a:lnTo>
                  <a:pt x="5588783" y="2575682"/>
                </a:lnTo>
                <a:lnTo>
                  <a:pt x="5589862" y="2578919"/>
                </a:lnTo>
                <a:lnTo>
                  <a:pt x="5595257" y="2578919"/>
                </a:lnTo>
                <a:lnTo>
                  <a:pt x="5595257" y="2576761"/>
                </a:lnTo>
                <a:lnTo>
                  <a:pt x="5592020" y="2573658"/>
                </a:lnTo>
                <a:close/>
                <a:moveTo>
                  <a:pt x="600856" y="2573524"/>
                </a:moveTo>
                <a:lnTo>
                  <a:pt x="600856" y="2575682"/>
                </a:lnTo>
                <a:lnTo>
                  <a:pt x="601935" y="2575682"/>
                </a:lnTo>
                <a:lnTo>
                  <a:pt x="601935" y="2573524"/>
                </a:lnTo>
                <a:close/>
                <a:moveTo>
                  <a:pt x="7641314" y="2573119"/>
                </a:moveTo>
                <a:lnTo>
                  <a:pt x="7641314" y="2574198"/>
                </a:lnTo>
                <a:lnTo>
                  <a:pt x="7643472" y="2574198"/>
                </a:lnTo>
                <a:lnTo>
                  <a:pt x="7643472" y="2573119"/>
                </a:lnTo>
                <a:close/>
                <a:moveTo>
                  <a:pt x="3610300" y="2572445"/>
                </a:moveTo>
                <a:cubicBezTo>
                  <a:pt x="3607422" y="2573344"/>
                  <a:pt x="3605309" y="2575097"/>
                  <a:pt x="3603960" y="2577705"/>
                </a:cubicBezTo>
                <a:lnTo>
                  <a:pt x="3603960" y="2582965"/>
                </a:lnTo>
                <a:lnTo>
                  <a:pt x="3605984" y="2582965"/>
                </a:lnTo>
                <a:lnTo>
                  <a:pt x="3605039" y="2582021"/>
                </a:lnTo>
                <a:lnTo>
                  <a:pt x="3605039" y="2580942"/>
                </a:lnTo>
                <a:cubicBezTo>
                  <a:pt x="3605039" y="2576716"/>
                  <a:pt x="3606793" y="2574603"/>
                  <a:pt x="3610300" y="2574603"/>
                </a:cubicBezTo>
                <a:close/>
                <a:moveTo>
                  <a:pt x="7764455" y="2572040"/>
                </a:moveTo>
                <a:lnTo>
                  <a:pt x="7761083" y="2575412"/>
                </a:lnTo>
                <a:lnTo>
                  <a:pt x="7761083" y="2576491"/>
                </a:lnTo>
                <a:lnTo>
                  <a:pt x="7765534" y="2576491"/>
                </a:lnTo>
                <a:lnTo>
                  <a:pt x="7767692" y="2574198"/>
                </a:lnTo>
                <a:lnTo>
                  <a:pt x="7767692" y="2572040"/>
                </a:lnTo>
                <a:close/>
                <a:moveTo>
                  <a:pt x="3266516" y="2571635"/>
                </a:moveTo>
                <a:lnTo>
                  <a:pt x="3267595" y="2572715"/>
                </a:lnTo>
                <a:lnTo>
                  <a:pt x="3267595" y="2579323"/>
                </a:lnTo>
                <a:lnTo>
                  <a:pt x="3264358" y="2583774"/>
                </a:lnTo>
                <a:lnTo>
                  <a:pt x="3265437" y="2583774"/>
                </a:lnTo>
                <a:lnTo>
                  <a:pt x="3268674" y="2579323"/>
                </a:lnTo>
                <a:lnTo>
                  <a:pt x="3268674" y="2571635"/>
                </a:lnTo>
                <a:close/>
                <a:moveTo>
                  <a:pt x="1143583" y="2569612"/>
                </a:moveTo>
                <a:lnTo>
                  <a:pt x="1142502" y="2570691"/>
                </a:lnTo>
                <a:lnTo>
                  <a:pt x="1142502" y="2571770"/>
                </a:lnTo>
                <a:lnTo>
                  <a:pt x="1151405" y="2572984"/>
                </a:lnTo>
                <a:lnTo>
                  <a:pt x="1154642" y="2572984"/>
                </a:lnTo>
                <a:lnTo>
                  <a:pt x="1154642" y="2571770"/>
                </a:lnTo>
                <a:close/>
                <a:moveTo>
                  <a:pt x="3269888" y="2565027"/>
                </a:moveTo>
                <a:lnTo>
                  <a:pt x="3269888" y="2567185"/>
                </a:lnTo>
                <a:lnTo>
                  <a:pt x="3270967" y="2567185"/>
                </a:lnTo>
                <a:lnTo>
                  <a:pt x="3270967" y="2565027"/>
                </a:lnTo>
                <a:close/>
                <a:moveTo>
                  <a:pt x="3246689" y="2565027"/>
                </a:moveTo>
                <a:cubicBezTo>
                  <a:pt x="3243722" y="2566465"/>
                  <a:pt x="3242238" y="2568308"/>
                  <a:pt x="3242238" y="2570557"/>
                </a:cubicBezTo>
                <a:lnTo>
                  <a:pt x="3243452" y="2573793"/>
                </a:lnTo>
                <a:lnTo>
                  <a:pt x="3245610" y="2573793"/>
                </a:lnTo>
                <a:cubicBezTo>
                  <a:pt x="3247588" y="2573793"/>
                  <a:pt x="3249072" y="2571231"/>
                  <a:pt x="3250061" y="2566105"/>
                </a:cubicBezTo>
                <a:lnTo>
                  <a:pt x="3248847" y="2565027"/>
                </a:lnTo>
                <a:close/>
                <a:moveTo>
                  <a:pt x="3614616" y="2563947"/>
                </a:moveTo>
                <a:lnTo>
                  <a:pt x="3614616" y="2565026"/>
                </a:lnTo>
                <a:lnTo>
                  <a:pt x="3616774" y="2565026"/>
                </a:lnTo>
                <a:lnTo>
                  <a:pt x="3616774" y="2563947"/>
                </a:lnTo>
                <a:close/>
                <a:moveTo>
                  <a:pt x="566328" y="2563812"/>
                </a:moveTo>
                <a:cubicBezTo>
                  <a:pt x="562731" y="2565611"/>
                  <a:pt x="560933" y="2568488"/>
                  <a:pt x="560933" y="2572445"/>
                </a:cubicBezTo>
                <a:lnTo>
                  <a:pt x="562012" y="2573524"/>
                </a:lnTo>
                <a:lnTo>
                  <a:pt x="565249" y="2573524"/>
                </a:lnTo>
                <a:lnTo>
                  <a:pt x="569565" y="2571366"/>
                </a:lnTo>
                <a:lnTo>
                  <a:pt x="569565" y="2570287"/>
                </a:lnTo>
                <a:cubicBezTo>
                  <a:pt x="569565" y="2566510"/>
                  <a:pt x="568486" y="2564352"/>
                  <a:pt x="566328" y="2563812"/>
                </a:cubicBezTo>
                <a:close/>
                <a:moveTo>
                  <a:pt x="683670" y="2562733"/>
                </a:moveTo>
                <a:lnTo>
                  <a:pt x="672880" y="2573524"/>
                </a:lnTo>
                <a:lnTo>
                  <a:pt x="672880" y="2574603"/>
                </a:lnTo>
                <a:lnTo>
                  <a:pt x="675038" y="2576761"/>
                </a:lnTo>
                <a:lnTo>
                  <a:pt x="676117" y="2576761"/>
                </a:lnTo>
                <a:lnTo>
                  <a:pt x="685828" y="2565970"/>
                </a:lnTo>
                <a:lnTo>
                  <a:pt x="685828" y="2562733"/>
                </a:lnTo>
                <a:close/>
                <a:moveTo>
                  <a:pt x="600856" y="2561654"/>
                </a:moveTo>
                <a:lnTo>
                  <a:pt x="600856" y="2562733"/>
                </a:lnTo>
                <a:lnTo>
                  <a:pt x="603014" y="2562733"/>
                </a:lnTo>
                <a:lnTo>
                  <a:pt x="603014" y="2561654"/>
                </a:lnTo>
                <a:close/>
                <a:moveTo>
                  <a:pt x="1586770" y="2561250"/>
                </a:moveTo>
                <a:lnTo>
                  <a:pt x="1591086" y="2561250"/>
                </a:lnTo>
                <a:lnTo>
                  <a:pt x="1593244" y="2563408"/>
                </a:lnTo>
                <a:lnTo>
                  <a:pt x="1590007" y="2567724"/>
                </a:lnTo>
                <a:lnTo>
                  <a:pt x="1585690" y="2567724"/>
                </a:lnTo>
                <a:lnTo>
                  <a:pt x="1583532" y="2565566"/>
                </a:lnTo>
                <a:lnTo>
                  <a:pt x="1583532" y="2564487"/>
                </a:lnTo>
                <a:close/>
                <a:moveTo>
                  <a:pt x="2219997" y="2561115"/>
                </a:moveTo>
                <a:lnTo>
                  <a:pt x="2219997" y="2562194"/>
                </a:lnTo>
                <a:lnTo>
                  <a:pt x="2222155" y="2569747"/>
                </a:lnTo>
                <a:lnTo>
                  <a:pt x="2226470" y="2569747"/>
                </a:lnTo>
                <a:lnTo>
                  <a:pt x="2224312" y="2561115"/>
                </a:lnTo>
                <a:close/>
                <a:moveTo>
                  <a:pt x="8606590" y="2560846"/>
                </a:moveTo>
                <a:lnTo>
                  <a:pt x="8606590" y="2564083"/>
                </a:lnTo>
                <a:lnTo>
                  <a:pt x="8607668" y="2564083"/>
                </a:lnTo>
                <a:lnTo>
                  <a:pt x="8607668" y="2560846"/>
                </a:lnTo>
                <a:close/>
                <a:moveTo>
                  <a:pt x="2076219" y="2560036"/>
                </a:moveTo>
                <a:cubicBezTo>
                  <a:pt x="2074420" y="2560036"/>
                  <a:pt x="2072982" y="2563992"/>
                  <a:pt x="2071904" y="2571905"/>
                </a:cubicBezTo>
                <a:cubicBezTo>
                  <a:pt x="2073341" y="2575142"/>
                  <a:pt x="2074781" y="2576940"/>
                  <a:pt x="2076219" y="2577300"/>
                </a:cubicBezTo>
                <a:lnTo>
                  <a:pt x="2077298" y="2577300"/>
                </a:lnTo>
                <a:cubicBezTo>
                  <a:pt x="2078735" y="2577300"/>
                  <a:pt x="2080536" y="2574423"/>
                  <a:pt x="2082694" y="2568668"/>
                </a:cubicBezTo>
                <a:lnTo>
                  <a:pt x="2081615" y="2567589"/>
                </a:lnTo>
                <a:lnTo>
                  <a:pt x="2081615" y="2564352"/>
                </a:lnTo>
                <a:lnTo>
                  <a:pt x="2082694" y="2561115"/>
                </a:lnTo>
                <a:lnTo>
                  <a:pt x="2081615" y="2561115"/>
                </a:lnTo>
                <a:lnTo>
                  <a:pt x="2077298" y="2560036"/>
                </a:lnTo>
                <a:close/>
                <a:moveTo>
                  <a:pt x="5739574" y="2559766"/>
                </a:moveTo>
                <a:lnTo>
                  <a:pt x="5736337" y="2565161"/>
                </a:lnTo>
                <a:lnTo>
                  <a:pt x="5738495" y="2565161"/>
                </a:lnTo>
                <a:lnTo>
                  <a:pt x="5740653" y="2560846"/>
                </a:lnTo>
                <a:lnTo>
                  <a:pt x="5740653" y="2559766"/>
                </a:lnTo>
                <a:close/>
                <a:moveTo>
                  <a:pt x="1597694" y="2559092"/>
                </a:moveTo>
                <a:lnTo>
                  <a:pt x="1600932" y="2559092"/>
                </a:lnTo>
                <a:lnTo>
                  <a:pt x="1626963" y="2561789"/>
                </a:lnTo>
                <a:lnTo>
                  <a:pt x="1635595" y="2560845"/>
                </a:lnTo>
                <a:lnTo>
                  <a:pt x="1636674" y="2561789"/>
                </a:lnTo>
                <a:cubicBezTo>
                  <a:pt x="1635954" y="2564127"/>
                  <a:pt x="1633796" y="2565296"/>
                  <a:pt x="1630200" y="2565296"/>
                </a:cubicBezTo>
                <a:lnTo>
                  <a:pt x="1628041" y="2563543"/>
                </a:lnTo>
                <a:lnTo>
                  <a:pt x="1625884" y="2563543"/>
                </a:lnTo>
                <a:cubicBezTo>
                  <a:pt x="1623006" y="2565341"/>
                  <a:pt x="1617566" y="2566825"/>
                  <a:pt x="1609564" y="2567994"/>
                </a:cubicBezTo>
                <a:cubicBezTo>
                  <a:pt x="1600932" y="2567994"/>
                  <a:pt x="1596616" y="2566195"/>
                  <a:pt x="1596616" y="2562599"/>
                </a:cubicBezTo>
                <a:lnTo>
                  <a:pt x="1595536" y="2561789"/>
                </a:lnTo>
                <a:lnTo>
                  <a:pt x="1595536" y="2560845"/>
                </a:lnTo>
                <a:close/>
                <a:moveTo>
                  <a:pt x="7668558" y="2558957"/>
                </a:moveTo>
                <a:cubicBezTo>
                  <a:pt x="7666041" y="2558957"/>
                  <a:pt x="7662039" y="2561879"/>
                  <a:pt x="7656554" y="2567724"/>
                </a:cubicBezTo>
                <a:lnTo>
                  <a:pt x="7649001" y="2570961"/>
                </a:lnTo>
                <a:lnTo>
                  <a:pt x="7647922" y="2570961"/>
                </a:lnTo>
                <a:lnTo>
                  <a:pt x="7647922" y="2572040"/>
                </a:lnTo>
                <a:lnTo>
                  <a:pt x="7651159" y="2573119"/>
                </a:lnTo>
                <a:cubicBezTo>
                  <a:pt x="7651159" y="2571680"/>
                  <a:pt x="7654082" y="2570601"/>
                  <a:pt x="7659926" y="2569882"/>
                </a:cubicBezTo>
                <a:cubicBezTo>
                  <a:pt x="7659926" y="2568084"/>
                  <a:pt x="7663163" y="2564442"/>
                  <a:pt x="7669637" y="2558957"/>
                </a:cubicBezTo>
                <a:close/>
                <a:moveTo>
                  <a:pt x="5186059" y="2558822"/>
                </a:moveTo>
                <a:lnTo>
                  <a:pt x="5183901" y="2560980"/>
                </a:lnTo>
                <a:lnTo>
                  <a:pt x="5183901" y="2562059"/>
                </a:lnTo>
                <a:lnTo>
                  <a:pt x="5184980" y="2567454"/>
                </a:lnTo>
                <a:lnTo>
                  <a:pt x="5186059" y="2567454"/>
                </a:lnTo>
                <a:lnTo>
                  <a:pt x="5188217" y="2565296"/>
                </a:lnTo>
                <a:lnTo>
                  <a:pt x="5188217" y="2564217"/>
                </a:lnTo>
                <a:lnTo>
                  <a:pt x="5187138" y="2558822"/>
                </a:lnTo>
                <a:close/>
                <a:moveTo>
                  <a:pt x="2630173" y="2558021"/>
                </a:moveTo>
                <a:lnTo>
                  <a:pt x="2632886" y="2561641"/>
                </a:lnTo>
                <a:lnTo>
                  <a:pt x="2635044" y="2559483"/>
                </a:lnTo>
                <a:close/>
                <a:moveTo>
                  <a:pt x="8597958" y="2557609"/>
                </a:moveTo>
                <a:lnTo>
                  <a:pt x="8597958" y="2561924"/>
                </a:lnTo>
                <a:lnTo>
                  <a:pt x="8600116" y="2564083"/>
                </a:lnTo>
                <a:lnTo>
                  <a:pt x="8601194" y="2564083"/>
                </a:lnTo>
                <a:lnTo>
                  <a:pt x="8600116" y="2557609"/>
                </a:lnTo>
                <a:close/>
                <a:moveTo>
                  <a:pt x="7671795" y="2555720"/>
                </a:moveTo>
                <a:lnTo>
                  <a:pt x="7671795" y="2557878"/>
                </a:lnTo>
                <a:lnTo>
                  <a:pt x="7672874" y="2557878"/>
                </a:lnTo>
                <a:lnTo>
                  <a:pt x="7672874" y="2555720"/>
                </a:lnTo>
                <a:close/>
                <a:moveTo>
                  <a:pt x="3246689" y="2555181"/>
                </a:moveTo>
                <a:lnTo>
                  <a:pt x="3245610" y="2556259"/>
                </a:lnTo>
                <a:lnTo>
                  <a:pt x="3245610" y="2558417"/>
                </a:lnTo>
                <a:lnTo>
                  <a:pt x="3250061" y="2559497"/>
                </a:lnTo>
                <a:lnTo>
                  <a:pt x="3250061" y="2556259"/>
                </a:lnTo>
                <a:close/>
                <a:moveTo>
                  <a:pt x="5208583" y="2554506"/>
                </a:moveTo>
                <a:cubicBezTo>
                  <a:pt x="5203278" y="2556484"/>
                  <a:pt x="5200446" y="2558283"/>
                  <a:pt x="5200086" y="2559901"/>
                </a:cubicBezTo>
                <a:lnTo>
                  <a:pt x="5200086" y="2562059"/>
                </a:lnTo>
                <a:lnTo>
                  <a:pt x="5201165" y="2562059"/>
                </a:lnTo>
                <a:cubicBezTo>
                  <a:pt x="5204402" y="2559901"/>
                  <a:pt x="5207954" y="2558822"/>
                  <a:pt x="5211820" y="2558822"/>
                </a:cubicBezTo>
                <a:lnTo>
                  <a:pt x="5211820" y="2556664"/>
                </a:lnTo>
                <a:cubicBezTo>
                  <a:pt x="5211820" y="2555226"/>
                  <a:pt x="5210741" y="2554506"/>
                  <a:pt x="5208583" y="2554506"/>
                </a:cubicBezTo>
                <a:close/>
                <a:moveTo>
                  <a:pt x="2647993" y="2554088"/>
                </a:moveTo>
                <a:lnTo>
                  <a:pt x="2643677" y="2555167"/>
                </a:lnTo>
                <a:lnTo>
                  <a:pt x="2643677" y="2556246"/>
                </a:lnTo>
                <a:lnTo>
                  <a:pt x="2649072" y="2556246"/>
                </a:lnTo>
                <a:lnTo>
                  <a:pt x="2647993" y="2555167"/>
                </a:lnTo>
                <a:close/>
                <a:moveTo>
                  <a:pt x="3262065" y="2551809"/>
                </a:moveTo>
                <a:lnTo>
                  <a:pt x="3262065" y="2556259"/>
                </a:lnTo>
                <a:lnTo>
                  <a:pt x="3263279" y="2556259"/>
                </a:lnTo>
                <a:lnTo>
                  <a:pt x="3263279" y="2551809"/>
                </a:lnTo>
                <a:close/>
                <a:moveTo>
                  <a:pt x="2223233" y="2551404"/>
                </a:moveTo>
                <a:lnTo>
                  <a:pt x="2221075" y="2553562"/>
                </a:lnTo>
                <a:lnTo>
                  <a:pt x="2218919" y="2553562"/>
                </a:lnTo>
                <a:lnTo>
                  <a:pt x="2214601" y="2552483"/>
                </a:lnTo>
                <a:lnTo>
                  <a:pt x="2209206" y="2553562"/>
                </a:lnTo>
                <a:lnTo>
                  <a:pt x="2209206" y="2554641"/>
                </a:lnTo>
                <a:lnTo>
                  <a:pt x="2221075" y="2555720"/>
                </a:lnTo>
                <a:cubicBezTo>
                  <a:pt x="2221075" y="2553922"/>
                  <a:pt x="2222514" y="2552843"/>
                  <a:pt x="2225391" y="2552483"/>
                </a:cubicBezTo>
                <a:lnTo>
                  <a:pt x="2225391" y="2551404"/>
                </a:lnTo>
                <a:close/>
                <a:moveTo>
                  <a:pt x="5760749" y="2550325"/>
                </a:moveTo>
                <a:cubicBezTo>
                  <a:pt x="5758681" y="2550955"/>
                  <a:pt x="5757647" y="2553068"/>
                  <a:pt x="5757647" y="2556664"/>
                </a:cubicBezTo>
                <a:lnTo>
                  <a:pt x="5758726" y="2557743"/>
                </a:lnTo>
                <a:lnTo>
                  <a:pt x="5760749" y="2557743"/>
                </a:lnTo>
                <a:lnTo>
                  <a:pt x="5762907" y="2555585"/>
                </a:lnTo>
                <a:lnTo>
                  <a:pt x="5762907" y="2552348"/>
                </a:lnTo>
                <a:close/>
                <a:moveTo>
                  <a:pt x="1148033" y="2549381"/>
                </a:moveTo>
                <a:lnTo>
                  <a:pt x="1148033" y="2552753"/>
                </a:lnTo>
                <a:lnTo>
                  <a:pt x="1151405" y="2566240"/>
                </a:lnTo>
                <a:lnTo>
                  <a:pt x="1153563" y="2566240"/>
                </a:lnTo>
                <a:lnTo>
                  <a:pt x="1159093" y="2561789"/>
                </a:lnTo>
                <a:lnTo>
                  <a:pt x="1159093" y="2559496"/>
                </a:lnTo>
                <a:cubicBezTo>
                  <a:pt x="1154866" y="2553562"/>
                  <a:pt x="1151540" y="2550190"/>
                  <a:pt x="1149112" y="2549381"/>
                </a:cubicBezTo>
                <a:close/>
                <a:moveTo>
                  <a:pt x="2228628" y="2549246"/>
                </a:moveTo>
                <a:lnTo>
                  <a:pt x="2226470" y="2551404"/>
                </a:lnTo>
                <a:lnTo>
                  <a:pt x="2229708" y="2551404"/>
                </a:lnTo>
                <a:lnTo>
                  <a:pt x="2229708" y="2549246"/>
                </a:lnTo>
                <a:close/>
                <a:moveTo>
                  <a:pt x="3260986" y="2548572"/>
                </a:moveTo>
                <a:lnTo>
                  <a:pt x="3260986" y="2550730"/>
                </a:lnTo>
                <a:lnTo>
                  <a:pt x="3262065" y="2550730"/>
                </a:lnTo>
                <a:lnTo>
                  <a:pt x="3262065" y="2548572"/>
                </a:lnTo>
                <a:close/>
                <a:moveTo>
                  <a:pt x="3252219" y="2547358"/>
                </a:moveTo>
                <a:lnTo>
                  <a:pt x="3252219" y="2550730"/>
                </a:lnTo>
                <a:lnTo>
                  <a:pt x="3255456" y="2550730"/>
                </a:lnTo>
                <a:lnTo>
                  <a:pt x="3255456" y="2547358"/>
                </a:lnTo>
                <a:close/>
                <a:moveTo>
                  <a:pt x="3712670" y="2546953"/>
                </a:moveTo>
                <a:lnTo>
                  <a:pt x="3712670" y="2548032"/>
                </a:lnTo>
                <a:lnTo>
                  <a:pt x="3714828" y="2548032"/>
                </a:lnTo>
                <a:lnTo>
                  <a:pt x="3714828" y="2546953"/>
                </a:lnTo>
                <a:close/>
                <a:moveTo>
                  <a:pt x="3624192" y="2546953"/>
                </a:moveTo>
                <a:lnTo>
                  <a:pt x="3624192" y="2549111"/>
                </a:lnTo>
                <a:lnTo>
                  <a:pt x="3626350" y="2546953"/>
                </a:lnTo>
                <a:close/>
                <a:moveTo>
                  <a:pt x="5112012" y="2546009"/>
                </a:moveTo>
                <a:lnTo>
                  <a:pt x="5109854" y="2548167"/>
                </a:lnTo>
                <a:lnTo>
                  <a:pt x="5112012" y="2548167"/>
                </a:lnTo>
                <a:close/>
                <a:moveTo>
                  <a:pt x="3697834" y="2546009"/>
                </a:moveTo>
                <a:lnTo>
                  <a:pt x="3697834" y="2548032"/>
                </a:lnTo>
                <a:lnTo>
                  <a:pt x="3699857" y="2550190"/>
                </a:lnTo>
                <a:lnTo>
                  <a:pt x="3702015" y="2546953"/>
                </a:lnTo>
                <a:lnTo>
                  <a:pt x="3700936" y="2546009"/>
                </a:lnTo>
                <a:close/>
                <a:moveTo>
                  <a:pt x="8701137" y="2545739"/>
                </a:moveTo>
                <a:lnTo>
                  <a:pt x="8701137" y="2550055"/>
                </a:lnTo>
                <a:lnTo>
                  <a:pt x="8703295" y="2552213"/>
                </a:lnTo>
                <a:lnTo>
                  <a:pt x="8704374" y="2546818"/>
                </a:lnTo>
                <a:lnTo>
                  <a:pt x="8703295" y="2545739"/>
                </a:lnTo>
                <a:close/>
                <a:moveTo>
                  <a:pt x="2567337" y="2545590"/>
                </a:moveTo>
                <a:lnTo>
                  <a:pt x="2569495" y="2549771"/>
                </a:lnTo>
                <a:lnTo>
                  <a:pt x="2570576" y="2549771"/>
                </a:lnTo>
                <a:lnTo>
                  <a:pt x="2570576" y="2548827"/>
                </a:lnTo>
                <a:lnTo>
                  <a:pt x="2569495" y="2545590"/>
                </a:lnTo>
                <a:close/>
                <a:moveTo>
                  <a:pt x="3143105" y="2545200"/>
                </a:moveTo>
                <a:cubicBezTo>
                  <a:pt x="3141666" y="2545200"/>
                  <a:pt x="3140182" y="2547403"/>
                  <a:pt x="3138654" y="2551809"/>
                </a:cubicBezTo>
                <a:lnTo>
                  <a:pt x="3139868" y="2570557"/>
                </a:lnTo>
                <a:lnTo>
                  <a:pt x="3136496" y="2578244"/>
                </a:lnTo>
                <a:lnTo>
                  <a:pt x="3138654" y="2583774"/>
                </a:lnTo>
                <a:lnTo>
                  <a:pt x="3133259" y="2588225"/>
                </a:lnTo>
                <a:lnTo>
                  <a:pt x="3133259" y="2590383"/>
                </a:lnTo>
                <a:cubicBezTo>
                  <a:pt x="3136136" y="2591642"/>
                  <a:pt x="3137575" y="2595688"/>
                  <a:pt x="3137575" y="2602522"/>
                </a:cubicBezTo>
                <a:cubicBezTo>
                  <a:pt x="3138924" y="2606208"/>
                  <a:pt x="3141126" y="2608052"/>
                  <a:pt x="3144184" y="2608052"/>
                </a:cubicBezTo>
                <a:cubicBezTo>
                  <a:pt x="3155963" y="2604905"/>
                  <a:pt x="3161853" y="2601937"/>
                  <a:pt x="3161853" y="2599150"/>
                </a:cubicBezTo>
                <a:lnTo>
                  <a:pt x="3161853" y="2590383"/>
                </a:lnTo>
                <a:lnTo>
                  <a:pt x="3160774" y="2584853"/>
                </a:lnTo>
                <a:lnTo>
                  <a:pt x="3161853" y="2584853"/>
                </a:lnTo>
                <a:lnTo>
                  <a:pt x="3160774" y="2583774"/>
                </a:lnTo>
                <a:lnTo>
                  <a:pt x="3160774" y="2572715"/>
                </a:lnTo>
                <a:lnTo>
                  <a:pt x="3161853" y="2560575"/>
                </a:lnTo>
                <a:cubicBezTo>
                  <a:pt x="3160414" y="2553292"/>
                  <a:pt x="3158570" y="2549651"/>
                  <a:pt x="3156323" y="2549651"/>
                </a:cubicBezTo>
                <a:lnTo>
                  <a:pt x="3144184" y="2545200"/>
                </a:lnTo>
                <a:close/>
                <a:moveTo>
                  <a:pt x="7750293" y="2544795"/>
                </a:moveTo>
                <a:lnTo>
                  <a:pt x="7750293" y="2546009"/>
                </a:lnTo>
                <a:lnTo>
                  <a:pt x="7752451" y="2546009"/>
                </a:lnTo>
                <a:lnTo>
                  <a:pt x="7752451" y="2544795"/>
                </a:lnTo>
                <a:close/>
                <a:moveTo>
                  <a:pt x="1039998" y="2543851"/>
                </a:moveTo>
                <a:lnTo>
                  <a:pt x="1045529" y="2544930"/>
                </a:lnTo>
                <a:lnTo>
                  <a:pt x="1045529" y="2546009"/>
                </a:lnTo>
                <a:cubicBezTo>
                  <a:pt x="1045529" y="2547718"/>
                  <a:pt x="1042921" y="2548841"/>
                  <a:pt x="1037706" y="2549381"/>
                </a:cubicBezTo>
                <a:lnTo>
                  <a:pt x="1036625" y="2548302"/>
                </a:lnTo>
                <a:cubicBezTo>
                  <a:pt x="1037706" y="2545335"/>
                  <a:pt x="1038828" y="2543851"/>
                  <a:pt x="1039998" y="2543851"/>
                </a:cubicBezTo>
                <a:close/>
                <a:moveTo>
                  <a:pt x="3613537" y="2542772"/>
                </a:moveTo>
                <a:cubicBezTo>
                  <a:pt x="3609580" y="2542772"/>
                  <a:pt x="3607063" y="2544525"/>
                  <a:pt x="3605984" y="2548032"/>
                </a:cubicBezTo>
                <a:cubicBezTo>
                  <a:pt x="3606703" y="2551449"/>
                  <a:pt x="3608861" y="2554641"/>
                  <a:pt x="3612458" y="2557608"/>
                </a:cubicBezTo>
                <a:lnTo>
                  <a:pt x="3612458" y="2558687"/>
                </a:lnTo>
                <a:lnTo>
                  <a:pt x="3620955" y="2556529"/>
                </a:lnTo>
                <a:lnTo>
                  <a:pt x="3620955" y="2555450"/>
                </a:lnTo>
                <a:lnTo>
                  <a:pt x="3619876" y="2555450"/>
                </a:lnTo>
                <a:lnTo>
                  <a:pt x="3615695" y="2556529"/>
                </a:lnTo>
                <a:lnTo>
                  <a:pt x="3614616" y="2556529"/>
                </a:lnTo>
                <a:lnTo>
                  <a:pt x="3615695" y="2553292"/>
                </a:lnTo>
                <a:lnTo>
                  <a:pt x="3614616" y="2548032"/>
                </a:lnTo>
                <a:lnTo>
                  <a:pt x="3614616" y="2542772"/>
                </a:lnTo>
                <a:close/>
                <a:moveTo>
                  <a:pt x="5753331" y="2541828"/>
                </a:moveTo>
                <a:lnTo>
                  <a:pt x="5746992" y="2548167"/>
                </a:lnTo>
                <a:lnTo>
                  <a:pt x="5745913" y="2547088"/>
                </a:lnTo>
                <a:lnTo>
                  <a:pt x="5744834" y="2547088"/>
                </a:lnTo>
                <a:lnTo>
                  <a:pt x="5743890" y="2553427"/>
                </a:lnTo>
                <a:lnTo>
                  <a:pt x="5744834" y="2553427"/>
                </a:lnTo>
                <a:lnTo>
                  <a:pt x="5748071" y="2554506"/>
                </a:lnTo>
                <a:lnTo>
                  <a:pt x="5756568" y="2544930"/>
                </a:lnTo>
                <a:lnTo>
                  <a:pt x="5756568" y="2541828"/>
                </a:lnTo>
                <a:close/>
                <a:moveTo>
                  <a:pt x="8605510" y="2540344"/>
                </a:moveTo>
                <a:lnTo>
                  <a:pt x="8605510" y="2543581"/>
                </a:lnTo>
                <a:lnTo>
                  <a:pt x="8606590" y="2543581"/>
                </a:lnTo>
                <a:lnTo>
                  <a:pt x="8606590" y="2540344"/>
                </a:lnTo>
                <a:close/>
                <a:moveTo>
                  <a:pt x="2566259" y="2540195"/>
                </a:moveTo>
                <a:lnTo>
                  <a:pt x="2566259" y="2543432"/>
                </a:lnTo>
                <a:lnTo>
                  <a:pt x="2568417" y="2543432"/>
                </a:lnTo>
                <a:lnTo>
                  <a:pt x="2568417" y="2542353"/>
                </a:lnTo>
                <a:close/>
                <a:moveTo>
                  <a:pt x="1185528" y="2539400"/>
                </a:moveTo>
                <a:cubicBezTo>
                  <a:pt x="1195868" y="2539400"/>
                  <a:pt x="1201039" y="2542008"/>
                  <a:pt x="1201039" y="2547223"/>
                </a:cubicBezTo>
                <a:lnTo>
                  <a:pt x="1194431" y="2549381"/>
                </a:lnTo>
                <a:cubicBezTo>
                  <a:pt x="1186338" y="2547942"/>
                  <a:pt x="1182291" y="2546099"/>
                  <a:pt x="1182291" y="2543851"/>
                </a:cubicBezTo>
                <a:close/>
                <a:moveTo>
                  <a:pt x="8601194" y="2539265"/>
                </a:moveTo>
                <a:lnTo>
                  <a:pt x="8597958" y="2540344"/>
                </a:lnTo>
                <a:lnTo>
                  <a:pt x="8597958" y="2550055"/>
                </a:lnTo>
                <a:lnTo>
                  <a:pt x="8603352" y="2550055"/>
                </a:lnTo>
                <a:lnTo>
                  <a:pt x="8603352" y="2548976"/>
                </a:lnTo>
                <a:lnTo>
                  <a:pt x="8601194" y="2548976"/>
                </a:lnTo>
                <a:lnTo>
                  <a:pt x="8601194" y="2546818"/>
                </a:lnTo>
                <a:lnTo>
                  <a:pt x="8604432" y="2546818"/>
                </a:lnTo>
                <a:lnTo>
                  <a:pt x="8601194" y="2542502"/>
                </a:lnTo>
                <a:lnTo>
                  <a:pt x="8602274" y="2541423"/>
                </a:lnTo>
                <a:lnTo>
                  <a:pt x="8602274" y="2540344"/>
                </a:lnTo>
                <a:close/>
                <a:moveTo>
                  <a:pt x="7766613" y="2538321"/>
                </a:moveTo>
                <a:lnTo>
                  <a:pt x="7766613" y="2540479"/>
                </a:lnTo>
                <a:lnTo>
                  <a:pt x="7768771" y="2540479"/>
                </a:lnTo>
                <a:lnTo>
                  <a:pt x="7768771" y="2538321"/>
                </a:lnTo>
                <a:close/>
                <a:moveTo>
                  <a:pt x="7754609" y="2538321"/>
                </a:moveTo>
                <a:lnTo>
                  <a:pt x="7753530" y="2541558"/>
                </a:lnTo>
                <a:lnTo>
                  <a:pt x="7753530" y="2542637"/>
                </a:lnTo>
                <a:lnTo>
                  <a:pt x="7754609" y="2542637"/>
                </a:lnTo>
                <a:lnTo>
                  <a:pt x="7755688" y="2539400"/>
                </a:lnTo>
                <a:lnTo>
                  <a:pt x="7755688" y="2538321"/>
                </a:lnTo>
                <a:close/>
                <a:moveTo>
                  <a:pt x="8078296" y="2538186"/>
                </a:moveTo>
                <a:lnTo>
                  <a:pt x="8078296" y="2539265"/>
                </a:lnTo>
                <a:lnTo>
                  <a:pt x="8080454" y="2541289"/>
                </a:lnTo>
                <a:lnTo>
                  <a:pt x="8082612" y="2539265"/>
                </a:lnTo>
                <a:lnTo>
                  <a:pt x="8081533" y="2538186"/>
                </a:lnTo>
                <a:close/>
                <a:moveTo>
                  <a:pt x="1021251" y="2538186"/>
                </a:moveTo>
                <a:lnTo>
                  <a:pt x="1022330" y="2538186"/>
                </a:lnTo>
                <a:cubicBezTo>
                  <a:pt x="1026375" y="2544211"/>
                  <a:pt x="1030423" y="2547223"/>
                  <a:pt x="1034468" y="2547223"/>
                </a:cubicBezTo>
                <a:lnTo>
                  <a:pt x="1034468" y="2550595"/>
                </a:lnTo>
                <a:lnTo>
                  <a:pt x="1023408" y="2551674"/>
                </a:lnTo>
                <a:cubicBezTo>
                  <a:pt x="1020442" y="2551674"/>
                  <a:pt x="1018237" y="2550190"/>
                  <a:pt x="1016799" y="2547223"/>
                </a:cubicBezTo>
                <a:lnTo>
                  <a:pt x="1016799" y="2546009"/>
                </a:lnTo>
                <a:cubicBezTo>
                  <a:pt x="1016799" y="2541963"/>
                  <a:pt x="1018283" y="2539355"/>
                  <a:pt x="1021251" y="2538186"/>
                </a:cubicBezTo>
                <a:close/>
                <a:moveTo>
                  <a:pt x="1708428" y="2538051"/>
                </a:moveTo>
                <a:lnTo>
                  <a:pt x="1717060" y="2538051"/>
                </a:lnTo>
                <a:cubicBezTo>
                  <a:pt x="1718498" y="2538051"/>
                  <a:pt x="1719218" y="2539805"/>
                  <a:pt x="1719218" y="2543311"/>
                </a:cubicBezTo>
                <a:cubicBezTo>
                  <a:pt x="1722185" y="2546459"/>
                  <a:pt x="1726905" y="2548886"/>
                  <a:pt x="1733379" y="2550595"/>
                </a:cubicBezTo>
                <a:lnTo>
                  <a:pt x="1736616" y="2554101"/>
                </a:lnTo>
                <a:lnTo>
                  <a:pt x="1735537" y="2559092"/>
                </a:lnTo>
                <a:lnTo>
                  <a:pt x="1736616" y="2559901"/>
                </a:lnTo>
                <a:lnTo>
                  <a:pt x="1737696" y="2559901"/>
                </a:lnTo>
                <a:lnTo>
                  <a:pt x="1739853" y="2554101"/>
                </a:lnTo>
                <a:cubicBezTo>
                  <a:pt x="1742281" y="2554101"/>
                  <a:pt x="1746283" y="2557518"/>
                  <a:pt x="1751857" y="2564352"/>
                </a:cubicBezTo>
                <a:lnTo>
                  <a:pt x="1751857" y="2566240"/>
                </a:lnTo>
                <a:lnTo>
                  <a:pt x="1744304" y="2570691"/>
                </a:lnTo>
                <a:lnTo>
                  <a:pt x="1739853" y="2570691"/>
                </a:lnTo>
                <a:lnTo>
                  <a:pt x="1736616" y="2568938"/>
                </a:lnTo>
                <a:lnTo>
                  <a:pt x="1726905" y="2568938"/>
                </a:lnTo>
                <a:lnTo>
                  <a:pt x="1720296" y="2567050"/>
                </a:lnTo>
                <a:lnTo>
                  <a:pt x="1709506" y="2567994"/>
                </a:lnTo>
                <a:cubicBezTo>
                  <a:pt x="1709506" y="2566375"/>
                  <a:pt x="1707707" y="2564891"/>
                  <a:pt x="1704111" y="2563543"/>
                </a:cubicBezTo>
                <a:lnTo>
                  <a:pt x="1698581" y="2567994"/>
                </a:lnTo>
                <a:lnTo>
                  <a:pt x="1693187" y="2567050"/>
                </a:lnTo>
                <a:lnTo>
                  <a:pt x="1681317" y="2569747"/>
                </a:lnTo>
                <a:lnTo>
                  <a:pt x="1663919" y="2565296"/>
                </a:lnTo>
                <a:lnTo>
                  <a:pt x="1654073" y="2567994"/>
                </a:lnTo>
                <a:lnTo>
                  <a:pt x="1645442" y="2567994"/>
                </a:lnTo>
                <a:cubicBezTo>
                  <a:pt x="1639865" y="2567994"/>
                  <a:pt x="1636583" y="2566780"/>
                  <a:pt x="1635595" y="2564352"/>
                </a:cubicBezTo>
                <a:cubicBezTo>
                  <a:pt x="1635595" y="2562733"/>
                  <a:pt x="1644677" y="2560980"/>
                  <a:pt x="1662840" y="2559092"/>
                </a:cubicBezTo>
                <a:lnTo>
                  <a:pt x="1673630" y="2562599"/>
                </a:lnTo>
                <a:cubicBezTo>
                  <a:pt x="1681453" y="2562599"/>
                  <a:pt x="1688332" y="2558597"/>
                  <a:pt x="1694266" y="2550595"/>
                </a:cubicBezTo>
                <a:close/>
                <a:moveTo>
                  <a:pt x="4076820" y="2537377"/>
                </a:moveTo>
                <a:lnTo>
                  <a:pt x="4077899" y="2537377"/>
                </a:lnTo>
                <a:cubicBezTo>
                  <a:pt x="4088059" y="2542592"/>
                  <a:pt x="4093140" y="2550145"/>
                  <a:pt x="4093140" y="2560036"/>
                </a:cubicBezTo>
                <a:lnTo>
                  <a:pt x="4096377" y="2564352"/>
                </a:lnTo>
                <a:cubicBezTo>
                  <a:pt x="4096377" y="2569657"/>
                  <a:pt x="4094938" y="2575097"/>
                  <a:pt x="4092061" y="2580672"/>
                </a:cubicBezTo>
                <a:cubicBezTo>
                  <a:pt x="4094039" y="2580672"/>
                  <a:pt x="4095478" y="2584269"/>
                  <a:pt x="4096377" y="2591462"/>
                </a:cubicBezTo>
                <a:cubicBezTo>
                  <a:pt x="4094219" y="2591642"/>
                  <a:pt x="4091656" y="2594519"/>
                  <a:pt x="4088689" y="2600094"/>
                </a:cubicBezTo>
                <a:lnTo>
                  <a:pt x="4088689" y="2603466"/>
                </a:lnTo>
                <a:lnTo>
                  <a:pt x="4096377" y="2602387"/>
                </a:lnTo>
                <a:cubicBezTo>
                  <a:pt x="4097815" y="2605264"/>
                  <a:pt x="4098535" y="2609220"/>
                  <a:pt x="4098535" y="2614256"/>
                </a:cubicBezTo>
                <a:lnTo>
                  <a:pt x="4097456" y="2615335"/>
                </a:lnTo>
                <a:lnTo>
                  <a:pt x="4096377" y="2615335"/>
                </a:lnTo>
                <a:lnTo>
                  <a:pt x="4092061" y="2613177"/>
                </a:lnTo>
                <a:lnTo>
                  <a:pt x="4092061" y="2615335"/>
                </a:lnTo>
                <a:lnTo>
                  <a:pt x="4095298" y="2620730"/>
                </a:lnTo>
                <a:cubicBezTo>
                  <a:pt x="4090892" y="2634487"/>
                  <a:pt x="4087610" y="2641366"/>
                  <a:pt x="4085452" y="2641366"/>
                </a:cubicBezTo>
                <a:lnTo>
                  <a:pt x="4082215" y="2639208"/>
                </a:lnTo>
                <a:cubicBezTo>
                  <a:pt x="4082215" y="2642445"/>
                  <a:pt x="4080057" y="2645322"/>
                  <a:pt x="4075741" y="2647840"/>
                </a:cubicBezTo>
                <a:lnTo>
                  <a:pt x="4073583" y="2647840"/>
                </a:lnTo>
                <a:lnTo>
                  <a:pt x="4070346" y="2645682"/>
                </a:lnTo>
                <a:lnTo>
                  <a:pt x="4064951" y="2646761"/>
                </a:lnTo>
                <a:cubicBezTo>
                  <a:pt x="4044720" y="2643704"/>
                  <a:pt x="4034604" y="2638264"/>
                  <a:pt x="4034604" y="2630441"/>
                </a:cubicBezTo>
                <a:lnTo>
                  <a:pt x="4034604" y="2620730"/>
                </a:lnTo>
                <a:cubicBezTo>
                  <a:pt x="4037481" y="2614076"/>
                  <a:pt x="4045079" y="2603960"/>
                  <a:pt x="4057398" y="2590383"/>
                </a:cubicBezTo>
                <a:cubicBezTo>
                  <a:pt x="4064052" y="2578694"/>
                  <a:pt x="4068727" y="2567499"/>
                  <a:pt x="4071425" y="2556799"/>
                </a:cubicBezTo>
                <a:lnTo>
                  <a:pt x="4071425" y="2548167"/>
                </a:lnTo>
                <a:cubicBezTo>
                  <a:pt x="4073942" y="2545469"/>
                  <a:pt x="4075741" y="2541873"/>
                  <a:pt x="4076820" y="2537377"/>
                </a:cubicBezTo>
                <a:close/>
                <a:moveTo>
                  <a:pt x="8702216" y="2533870"/>
                </a:moveTo>
                <a:lnTo>
                  <a:pt x="8696821" y="2541423"/>
                </a:lnTo>
                <a:lnTo>
                  <a:pt x="8697900" y="2542502"/>
                </a:lnTo>
                <a:lnTo>
                  <a:pt x="8702216" y="2542502"/>
                </a:lnTo>
                <a:cubicBezTo>
                  <a:pt x="8703655" y="2542502"/>
                  <a:pt x="8704734" y="2540344"/>
                  <a:pt x="8705453" y="2536028"/>
                </a:cubicBezTo>
                <a:close/>
                <a:moveTo>
                  <a:pt x="1153563" y="2533735"/>
                </a:moveTo>
                <a:cubicBezTo>
                  <a:pt x="1151135" y="2534455"/>
                  <a:pt x="1149652" y="2535938"/>
                  <a:pt x="1149112" y="2538186"/>
                </a:cubicBezTo>
                <a:lnTo>
                  <a:pt x="1150191" y="2541558"/>
                </a:lnTo>
                <a:lnTo>
                  <a:pt x="1153563" y="2541558"/>
                </a:lnTo>
                <a:cubicBezTo>
                  <a:pt x="1155002" y="2541558"/>
                  <a:pt x="1155721" y="2540434"/>
                  <a:pt x="1155721" y="2538186"/>
                </a:cubicBezTo>
                <a:close/>
                <a:moveTo>
                  <a:pt x="2566259" y="2533721"/>
                </a:moveTo>
                <a:lnTo>
                  <a:pt x="2566259" y="2535879"/>
                </a:lnTo>
                <a:lnTo>
                  <a:pt x="2567337" y="2539116"/>
                </a:lnTo>
                <a:lnTo>
                  <a:pt x="2568417" y="2539116"/>
                </a:lnTo>
                <a:lnTo>
                  <a:pt x="2568417" y="2536958"/>
                </a:lnTo>
                <a:lnTo>
                  <a:pt x="2567337" y="2533721"/>
                </a:lnTo>
                <a:close/>
                <a:moveTo>
                  <a:pt x="3698913" y="2532117"/>
                </a:moveTo>
                <a:cubicBezTo>
                  <a:pt x="3697114" y="2532117"/>
                  <a:pt x="3696035" y="2533556"/>
                  <a:pt x="3695676" y="2536433"/>
                </a:cubicBezTo>
                <a:lnTo>
                  <a:pt x="3696755" y="2539535"/>
                </a:lnTo>
                <a:lnTo>
                  <a:pt x="3699857" y="2539535"/>
                </a:lnTo>
                <a:lnTo>
                  <a:pt x="3702015" y="2537512"/>
                </a:lnTo>
                <a:lnTo>
                  <a:pt x="3702015" y="2535354"/>
                </a:lnTo>
                <a:close/>
                <a:moveTo>
                  <a:pt x="2177780" y="2531847"/>
                </a:moveTo>
                <a:lnTo>
                  <a:pt x="2177780" y="2532926"/>
                </a:lnTo>
                <a:lnTo>
                  <a:pt x="2181018" y="2532926"/>
                </a:lnTo>
                <a:lnTo>
                  <a:pt x="2181018" y="2531847"/>
                </a:lnTo>
                <a:close/>
                <a:moveTo>
                  <a:pt x="3709568" y="2531173"/>
                </a:moveTo>
                <a:lnTo>
                  <a:pt x="3709568" y="2532117"/>
                </a:lnTo>
                <a:lnTo>
                  <a:pt x="3715907" y="2536433"/>
                </a:lnTo>
                <a:lnTo>
                  <a:pt x="3716986" y="2536433"/>
                </a:lnTo>
                <a:lnTo>
                  <a:pt x="3716986" y="2534275"/>
                </a:lnTo>
                <a:lnTo>
                  <a:pt x="3710647" y="2531173"/>
                </a:lnTo>
                <a:close/>
                <a:moveTo>
                  <a:pt x="4223025" y="2530903"/>
                </a:moveTo>
                <a:cubicBezTo>
                  <a:pt x="4242896" y="2536118"/>
                  <a:pt x="4256609" y="2544031"/>
                  <a:pt x="4264162" y="2554641"/>
                </a:cubicBezTo>
                <a:cubicBezTo>
                  <a:pt x="4266140" y="2554641"/>
                  <a:pt x="4269062" y="2557518"/>
                  <a:pt x="4272929" y="2563273"/>
                </a:cubicBezTo>
                <a:cubicBezTo>
                  <a:pt x="4275087" y="2563273"/>
                  <a:pt x="4279403" y="2566555"/>
                  <a:pt x="4285877" y="2573119"/>
                </a:cubicBezTo>
                <a:lnTo>
                  <a:pt x="4285877" y="2575277"/>
                </a:lnTo>
                <a:lnTo>
                  <a:pt x="4284798" y="2578514"/>
                </a:lnTo>
                <a:lnTo>
                  <a:pt x="4285877" y="2578514"/>
                </a:lnTo>
                <a:cubicBezTo>
                  <a:pt x="4290193" y="2578514"/>
                  <a:pt x="4292351" y="2581391"/>
                  <a:pt x="4292351" y="2587146"/>
                </a:cubicBezTo>
                <a:lnTo>
                  <a:pt x="4297746" y="2602387"/>
                </a:lnTo>
                <a:lnTo>
                  <a:pt x="4297746" y="2603466"/>
                </a:lnTo>
                <a:cubicBezTo>
                  <a:pt x="4295228" y="2605804"/>
                  <a:pt x="4292710" y="2614436"/>
                  <a:pt x="4290193" y="2629362"/>
                </a:cubicBezTo>
                <a:lnTo>
                  <a:pt x="4280482" y="2639208"/>
                </a:lnTo>
                <a:cubicBezTo>
                  <a:pt x="4271041" y="2638668"/>
                  <a:pt x="4266320" y="2637544"/>
                  <a:pt x="4266320" y="2635836"/>
                </a:cubicBezTo>
                <a:lnTo>
                  <a:pt x="4265241" y="2637050"/>
                </a:lnTo>
                <a:lnTo>
                  <a:pt x="4264162" y="2637050"/>
                </a:lnTo>
                <a:cubicBezTo>
                  <a:pt x="4253372" y="2635521"/>
                  <a:pt x="4247977" y="2633678"/>
                  <a:pt x="4247977" y="2631520"/>
                </a:cubicBezTo>
                <a:lnTo>
                  <a:pt x="4250135" y="2625046"/>
                </a:lnTo>
                <a:lnTo>
                  <a:pt x="4250135" y="2621809"/>
                </a:lnTo>
                <a:cubicBezTo>
                  <a:pt x="4243121" y="2599959"/>
                  <a:pt x="4239525" y="2582290"/>
                  <a:pt x="4239345" y="2568803"/>
                </a:cubicBezTo>
                <a:cubicBezTo>
                  <a:pt x="4236108" y="2558283"/>
                  <a:pt x="4229948" y="2546728"/>
                  <a:pt x="4220867" y="2534140"/>
                </a:cubicBezTo>
                <a:lnTo>
                  <a:pt x="4220867" y="2533061"/>
                </a:lnTo>
                <a:close/>
                <a:moveTo>
                  <a:pt x="7657633" y="2529554"/>
                </a:moveTo>
                <a:lnTo>
                  <a:pt x="7657633" y="2532926"/>
                </a:lnTo>
                <a:lnTo>
                  <a:pt x="7659926" y="2535084"/>
                </a:lnTo>
                <a:lnTo>
                  <a:pt x="7662084" y="2535084"/>
                </a:lnTo>
                <a:lnTo>
                  <a:pt x="7662084" y="2531847"/>
                </a:lnTo>
                <a:lnTo>
                  <a:pt x="7659926" y="2529554"/>
                </a:lnTo>
                <a:close/>
                <a:moveTo>
                  <a:pt x="2685488" y="2529405"/>
                </a:moveTo>
                <a:cubicBezTo>
                  <a:pt x="2674070" y="2530125"/>
                  <a:pt x="2668360" y="2531923"/>
                  <a:pt x="2668360" y="2534800"/>
                </a:cubicBezTo>
                <a:lnTo>
                  <a:pt x="2668360" y="2548827"/>
                </a:lnTo>
                <a:lnTo>
                  <a:pt x="2667281" y="2554088"/>
                </a:lnTo>
                <a:lnTo>
                  <a:pt x="2673756" y="2553008"/>
                </a:lnTo>
                <a:lnTo>
                  <a:pt x="2682251" y="2555167"/>
                </a:lnTo>
                <a:lnTo>
                  <a:pt x="2683332" y="2555167"/>
                </a:lnTo>
                <a:lnTo>
                  <a:pt x="2694121" y="2551929"/>
                </a:lnTo>
                <a:cubicBezTo>
                  <a:pt x="2696998" y="2552109"/>
                  <a:pt x="2698436" y="2552829"/>
                  <a:pt x="2698436" y="2554088"/>
                </a:cubicBezTo>
                <a:lnTo>
                  <a:pt x="2699515" y="2553008"/>
                </a:lnTo>
                <a:lnTo>
                  <a:pt x="2705989" y="2553008"/>
                </a:lnTo>
                <a:cubicBezTo>
                  <a:pt x="2708148" y="2553008"/>
                  <a:pt x="2709226" y="2555526"/>
                  <a:pt x="2709226" y="2560562"/>
                </a:cubicBezTo>
                <a:lnTo>
                  <a:pt x="2713409" y="2561641"/>
                </a:lnTo>
                <a:lnTo>
                  <a:pt x="2726356" y="2554088"/>
                </a:lnTo>
                <a:lnTo>
                  <a:pt x="2726356" y="2551929"/>
                </a:lnTo>
                <a:lnTo>
                  <a:pt x="2727435" y="2551929"/>
                </a:lnTo>
                <a:lnTo>
                  <a:pt x="2726356" y="2548827"/>
                </a:lnTo>
                <a:lnTo>
                  <a:pt x="2724199" y="2548827"/>
                </a:lnTo>
                <a:lnTo>
                  <a:pt x="2720961" y="2550850"/>
                </a:lnTo>
                <a:cubicBezTo>
                  <a:pt x="2719702" y="2550671"/>
                  <a:pt x="2717904" y="2547838"/>
                  <a:pt x="2715567" y="2542353"/>
                </a:cubicBezTo>
                <a:cubicBezTo>
                  <a:pt x="2717724" y="2538577"/>
                  <a:pt x="2718804" y="2534980"/>
                  <a:pt x="2718804" y="2531563"/>
                </a:cubicBezTo>
                <a:lnTo>
                  <a:pt x="2716645" y="2529405"/>
                </a:lnTo>
                <a:lnTo>
                  <a:pt x="2701674" y="2529405"/>
                </a:lnTo>
                <a:lnTo>
                  <a:pt x="2693041" y="2530484"/>
                </a:lnTo>
                <a:close/>
                <a:moveTo>
                  <a:pt x="5743890" y="2527936"/>
                </a:moveTo>
                <a:lnTo>
                  <a:pt x="5743890" y="2529015"/>
                </a:lnTo>
                <a:lnTo>
                  <a:pt x="5745913" y="2529015"/>
                </a:lnTo>
                <a:lnTo>
                  <a:pt x="5745913" y="2527936"/>
                </a:lnTo>
                <a:close/>
                <a:moveTo>
                  <a:pt x="3704173" y="2526857"/>
                </a:moveTo>
                <a:lnTo>
                  <a:pt x="3702015" y="2529015"/>
                </a:lnTo>
                <a:lnTo>
                  <a:pt x="3704173" y="2529015"/>
                </a:lnTo>
                <a:close/>
                <a:moveTo>
                  <a:pt x="7763376" y="2526317"/>
                </a:moveTo>
                <a:cubicBezTo>
                  <a:pt x="7763376" y="2528475"/>
                  <a:pt x="7762612" y="2529554"/>
                  <a:pt x="7761083" y="2529554"/>
                </a:cubicBezTo>
                <a:lnTo>
                  <a:pt x="7758925" y="2527396"/>
                </a:lnTo>
                <a:lnTo>
                  <a:pt x="7757846" y="2532926"/>
                </a:lnTo>
                <a:lnTo>
                  <a:pt x="7757846" y="2534005"/>
                </a:lnTo>
                <a:lnTo>
                  <a:pt x="7758925" y="2534005"/>
                </a:lnTo>
                <a:lnTo>
                  <a:pt x="7758925" y="2531847"/>
                </a:lnTo>
                <a:lnTo>
                  <a:pt x="7761083" y="2531847"/>
                </a:lnTo>
                <a:lnTo>
                  <a:pt x="7761083" y="2534005"/>
                </a:lnTo>
                <a:lnTo>
                  <a:pt x="7762162" y="2534005"/>
                </a:lnTo>
                <a:cubicBezTo>
                  <a:pt x="7762162" y="2531757"/>
                  <a:pt x="7763646" y="2530633"/>
                  <a:pt x="7766613" y="2530633"/>
                </a:cubicBezTo>
                <a:lnTo>
                  <a:pt x="7766613" y="2529554"/>
                </a:lnTo>
                <a:close/>
                <a:moveTo>
                  <a:pt x="689065" y="2525103"/>
                </a:moveTo>
                <a:lnTo>
                  <a:pt x="685828" y="2526182"/>
                </a:lnTo>
                <a:lnTo>
                  <a:pt x="685828" y="2529419"/>
                </a:lnTo>
                <a:lnTo>
                  <a:pt x="686907" y="2529419"/>
                </a:lnTo>
                <a:lnTo>
                  <a:pt x="690144" y="2528340"/>
                </a:lnTo>
                <a:lnTo>
                  <a:pt x="690144" y="2525103"/>
                </a:lnTo>
                <a:close/>
                <a:moveTo>
                  <a:pt x="703092" y="2524024"/>
                </a:moveTo>
                <a:lnTo>
                  <a:pt x="698776" y="2528340"/>
                </a:lnTo>
                <a:cubicBezTo>
                  <a:pt x="699855" y="2531218"/>
                  <a:pt x="700934" y="2532656"/>
                  <a:pt x="702013" y="2532656"/>
                </a:cubicBezTo>
                <a:lnTo>
                  <a:pt x="703092" y="2532656"/>
                </a:lnTo>
                <a:lnTo>
                  <a:pt x="707408" y="2528340"/>
                </a:lnTo>
                <a:lnTo>
                  <a:pt x="707408" y="2526182"/>
                </a:lnTo>
                <a:lnTo>
                  <a:pt x="705250" y="2524024"/>
                </a:lnTo>
                <a:close/>
                <a:moveTo>
                  <a:pt x="8184713" y="2522001"/>
                </a:moveTo>
                <a:lnTo>
                  <a:pt x="8177160" y="2523080"/>
                </a:lnTo>
                <a:lnTo>
                  <a:pt x="8175002" y="2523080"/>
                </a:lnTo>
                <a:lnTo>
                  <a:pt x="8175002" y="2537107"/>
                </a:lnTo>
                <a:lnTo>
                  <a:pt x="8176081" y="2542367"/>
                </a:lnTo>
                <a:lnTo>
                  <a:pt x="8181476" y="2541289"/>
                </a:lnTo>
                <a:lnTo>
                  <a:pt x="8181476" y="2533870"/>
                </a:lnTo>
                <a:lnTo>
                  <a:pt x="8184713" y="2529554"/>
                </a:lnTo>
                <a:close/>
                <a:moveTo>
                  <a:pt x="3702015" y="2521596"/>
                </a:moveTo>
                <a:lnTo>
                  <a:pt x="3702015" y="2523754"/>
                </a:lnTo>
                <a:lnTo>
                  <a:pt x="3703094" y="2524699"/>
                </a:lnTo>
                <a:lnTo>
                  <a:pt x="3703094" y="2525778"/>
                </a:lnTo>
                <a:lnTo>
                  <a:pt x="3704173" y="2524699"/>
                </a:lnTo>
                <a:lnTo>
                  <a:pt x="3707410" y="2524699"/>
                </a:lnTo>
                <a:lnTo>
                  <a:pt x="3707410" y="2526857"/>
                </a:lnTo>
                <a:lnTo>
                  <a:pt x="3708489" y="2526857"/>
                </a:lnTo>
                <a:lnTo>
                  <a:pt x="3708489" y="2525778"/>
                </a:lnTo>
                <a:lnTo>
                  <a:pt x="3705252" y="2521596"/>
                </a:lnTo>
                <a:close/>
                <a:moveTo>
                  <a:pt x="3185051" y="2520922"/>
                </a:moveTo>
                <a:cubicBezTo>
                  <a:pt x="3190356" y="2520922"/>
                  <a:pt x="3196965" y="2526092"/>
                  <a:pt x="3204878" y="2536433"/>
                </a:cubicBezTo>
                <a:cubicBezTo>
                  <a:pt x="3208744" y="2536433"/>
                  <a:pt x="3213869" y="2540479"/>
                  <a:pt x="3220254" y="2548572"/>
                </a:cubicBezTo>
                <a:lnTo>
                  <a:pt x="3220254" y="2556259"/>
                </a:lnTo>
                <a:lnTo>
                  <a:pt x="3216882" y="2559497"/>
                </a:lnTo>
                <a:lnTo>
                  <a:pt x="3211487" y="2559497"/>
                </a:lnTo>
                <a:lnTo>
                  <a:pt x="3212566" y="2566105"/>
                </a:lnTo>
                <a:cubicBezTo>
                  <a:pt x="3211846" y="2572759"/>
                  <a:pt x="3210003" y="2578649"/>
                  <a:pt x="3207036" y="2583774"/>
                </a:cubicBezTo>
                <a:cubicBezTo>
                  <a:pt x="3210722" y="2584314"/>
                  <a:pt x="3212566" y="2587236"/>
                  <a:pt x="3212566" y="2592541"/>
                </a:cubicBezTo>
                <a:cubicBezTo>
                  <a:pt x="3209598" y="2600813"/>
                  <a:pt x="3208115" y="2607422"/>
                  <a:pt x="3208115" y="2612368"/>
                </a:cubicBezTo>
                <a:lnTo>
                  <a:pt x="3210273" y="2622349"/>
                </a:lnTo>
                <a:cubicBezTo>
                  <a:pt x="3206676" y="2630441"/>
                  <a:pt x="3204113" y="2634487"/>
                  <a:pt x="3202585" y="2634487"/>
                </a:cubicBezTo>
                <a:lnTo>
                  <a:pt x="3198269" y="2633408"/>
                </a:lnTo>
                <a:cubicBezTo>
                  <a:pt x="3192694" y="2637005"/>
                  <a:pt x="3187884" y="2638803"/>
                  <a:pt x="3183837" y="2638803"/>
                </a:cubicBezTo>
                <a:cubicBezTo>
                  <a:pt x="3168461" y="2637545"/>
                  <a:pt x="3160774" y="2635342"/>
                  <a:pt x="3160774" y="2632195"/>
                </a:cubicBezTo>
                <a:cubicBezTo>
                  <a:pt x="3162212" y="2630756"/>
                  <a:pt x="3162932" y="2625990"/>
                  <a:pt x="3162932" y="2617898"/>
                </a:cubicBezTo>
                <a:lnTo>
                  <a:pt x="3164011" y="2617898"/>
                </a:lnTo>
                <a:cubicBezTo>
                  <a:pt x="3163651" y="2614211"/>
                  <a:pt x="3161448" y="2612368"/>
                  <a:pt x="3157402" y="2612368"/>
                </a:cubicBezTo>
                <a:lnTo>
                  <a:pt x="3140947" y="2617898"/>
                </a:lnTo>
                <a:cubicBezTo>
                  <a:pt x="3139418" y="2618077"/>
                  <a:pt x="3138294" y="2620640"/>
                  <a:pt x="3137575" y="2625585"/>
                </a:cubicBezTo>
                <a:lnTo>
                  <a:pt x="3138654" y="2638803"/>
                </a:lnTo>
                <a:lnTo>
                  <a:pt x="3135417" y="2641096"/>
                </a:lnTo>
                <a:lnTo>
                  <a:pt x="3130966" y="2637725"/>
                </a:lnTo>
                <a:lnTo>
                  <a:pt x="3126650" y="2644333"/>
                </a:lnTo>
                <a:lnTo>
                  <a:pt x="3117748" y="2644333"/>
                </a:lnTo>
                <a:lnTo>
                  <a:pt x="3116669" y="2643254"/>
                </a:lnTo>
                <a:lnTo>
                  <a:pt x="3115590" y="2644333"/>
                </a:lnTo>
                <a:lnTo>
                  <a:pt x="3114511" y="2644333"/>
                </a:lnTo>
                <a:cubicBezTo>
                  <a:pt x="3102013" y="2644333"/>
                  <a:pt x="3095764" y="2642130"/>
                  <a:pt x="3095764" y="2637725"/>
                </a:cubicBezTo>
                <a:lnTo>
                  <a:pt x="3096843" y="2627879"/>
                </a:lnTo>
                <a:lnTo>
                  <a:pt x="3095764" y="2626799"/>
                </a:lnTo>
                <a:lnTo>
                  <a:pt x="3095764" y="2625585"/>
                </a:lnTo>
                <a:lnTo>
                  <a:pt x="3096843" y="2622349"/>
                </a:lnTo>
                <a:lnTo>
                  <a:pt x="3095764" y="2614661"/>
                </a:lnTo>
                <a:cubicBezTo>
                  <a:pt x="3098731" y="2609715"/>
                  <a:pt x="3100214" y="2605309"/>
                  <a:pt x="3100214" y="2601443"/>
                </a:cubicBezTo>
                <a:cubicBezTo>
                  <a:pt x="3097247" y="2596497"/>
                  <a:pt x="3095764" y="2592451"/>
                  <a:pt x="3095764" y="2589304"/>
                </a:cubicBezTo>
                <a:lnTo>
                  <a:pt x="3096843" y="2582695"/>
                </a:lnTo>
                <a:lnTo>
                  <a:pt x="3093471" y="2566105"/>
                </a:lnTo>
                <a:lnTo>
                  <a:pt x="3095764" y="2559497"/>
                </a:lnTo>
                <a:lnTo>
                  <a:pt x="3095764" y="2546279"/>
                </a:lnTo>
                <a:lnTo>
                  <a:pt x="3097922" y="2543042"/>
                </a:lnTo>
                <a:lnTo>
                  <a:pt x="3097922" y="2541963"/>
                </a:lnTo>
                <a:cubicBezTo>
                  <a:pt x="3095583" y="2539535"/>
                  <a:pt x="3093381" y="2534005"/>
                  <a:pt x="3091313" y="2525373"/>
                </a:cubicBezTo>
                <a:lnTo>
                  <a:pt x="3094685" y="2522136"/>
                </a:lnTo>
                <a:lnTo>
                  <a:pt x="3111139" y="2524294"/>
                </a:lnTo>
                <a:lnTo>
                  <a:pt x="3114511" y="2523215"/>
                </a:lnTo>
                <a:cubicBezTo>
                  <a:pt x="3121795" y="2529959"/>
                  <a:pt x="3127639" y="2534005"/>
                  <a:pt x="3132045" y="2535354"/>
                </a:cubicBezTo>
                <a:lnTo>
                  <a:pt x="3136496" y="2534140"/>
                </a:lnTo>
                <a:cubicBezTo>
                  <a:pt x="3141261" y="2534140"/>
                  <a:pt x="3147870" y="2535624"/>
                  <a:pt x="3156323" y="2538591"/>
                </a:cubicBezTo>
                <a:cubicBezTo>
                  <a:pt x="3173227" y="2526812"/>
                  <a:pt x="3182803" y="2520922"/>
                  <a:pt x="3185051" y="2520922"/>
                </a:cubicBezTo>
                <a:close/>
                <a:moveTo>
                  <a:pt x="3070407" y="2520922"/>
                </a:moveTo>
                <a:lnTo>
                  <a:pt x="3065956" y="2525373"/>
                </a:lnTo>
                <a:lnTo>
                  <a:pt x="3068249" y="2525373"/>
                </a:lnTo>
                <a:lnTo>
                  <a:pt x="3077016" y="2523215"/>
                </a:lnTo>
                <a:lnTo>
                  <a:pt x="3074858" y="2520922"/>
                </a:lnTo>
                <a:close/>
                <a:moveTo>
                  <a:pt x="3697834" y="2519438"/>
                </a:moveTo>
                <a:lnTo>
                  <a:pt x="3696755" y="2520517"/>
                </a:lnTo>
                <a:lnTo>
                  <a:pt x="3696755" y="2522675"/>
                </a:lnTo>
                <a:lnTo>
                  <a:pt x="3697834" y="2522675"/>
                </a:lnTo>
                <a:lnTo>
                  <a:pt x="3699857" y="2520517"/>
                </a:lnTo>
                <a:lnTo>
                  <a:pt x="3698913" y="2519438"/>
                </a:lnTo>
                <a:close/>
                <a:moveTo>
                  <a:pt x="3254377" y="2518764"/>
                </a:moveTo>
                <a:lnTo>
                  <a:pt x="3252219" y="2520922"/>
                </a:lnTo>
                <a:lnTo>
                  <a:pt x="3252219" y="2524294"/>
                </a:lnTo>
                <a:lnTo>
                  <a:pt x="3256670" y="2520922"/>
                </a:lnTo>
                <a:close/>
                <a:moveTo>
                  <a:pt x="5109854" y="2517011"/>
                </a:moveTo>
                <a:lnTo>
                  <a:pt x="5109854" y="2522406"/>
                </a:lnTo>
                <a:lnTo>
                  <a:pt x="5112012" y="2522406"/>
                </a:lnTo>
                <a:lnTo>
                  <a:pt x="5113091" y="2518090"/>
                </a:lnTo>
                <a:lnTo>
                  <a:pt x="5112012" y="2517011"/>
                </a:lnTo>
                <a:close/>
                <a:moveTo>
                  <a:pt x="6728858" y="2516336"/>
                </a:moveTo>
                <a:lnTo>
                  <a:pt x="6728858" y="2519573"/>
                </a:lnTo>
                <a:lnTo>
                  <a:pt x="6731016" y="2517415"/>
                </a:lnTo>
                <a:lnTo>
                  <a:pt x="6731016" y="2516336"/>
                </a:lnTo>
                <a:close/>
                <a:moveTo>
                  <a:pt x="5590941" y="2516336"/>
                </a:moveTo>
                <a:lnTo>
                  <a:pt x="5589862" y="2517415"/>
                </a:lnTo>
                <a:lnTo>
                  <a:pt x="5589862" y="2522675"/>
                </a:lnTo>
                <a:lnTo>
                  <a:pt x="5594178" y="2522675"/>
                </a:lnTo>
                <a:lnTo>
                  <a:pt x="5594178" y="2517415"/>
                </a:lnTo>
                <a:close/>
                <a:moveTo>
                  <a:pt x="8788267" y="2515662"/>
                </a:moveTo>
                <a:cubicBezTo>
                  <a:pt x="8796359" y="2515662"/>
                  <a:pt x="8806745" y="2526048"/>
                  <a:pt x="8819423" y="2546818"/>
                </a:cubicBezTo>
                <a:lnTo>
                  <a:pt x="8820502" y="2551134"/>
                </a:lnTo>
                <a:lnTo>
                  <a:pt x="8817265" y="2553292"/>
                </a:lnTo>
                <a:cubicBezTo>
                  <a:pt x="8813488" y="2553292"/>
                  <a:pt x="8810252" y="2552213"/>
                  <a:pt x="8807554" y="2550055"/>
                </a:cubicBezTo>
                <a:lnTo>
                  <a:pt x="8806475" y="2550055"/>
                </a:lnTo>
                <a:lnTo>
                  <a:pt x="8797978" y="2552213"/>
                </a:lnTo>
                <a:lnTo>
                  <a:pt x="8774240" y="2552213"/>
                </a:lnTo>
                <a:lnTo>
                  <a:pt x="8769924" y="2553292"/>
                </a:lnTo>
                <a:cubicBezTo>
                  <a:pt x="8762101" y="2551134"/>
                  <a:pt x="8758190" y="2548976"/>
                  <a:pt x="8758190" y="2546818"/>
                </a:cubicBezTo>
                <a:lnTo>
                  <a:pt x="8757111" y="2546818"/>
                </a:lnTo>
                <a:cubicBezTo>
                  <a:pt x="8757111" y="2550415"/>
                  <a:pt x="8756391" y="2552213"/>
                  <a:pt x="8754953" y="2552213"/>
                </a:cubicBezTo>
                <a:lnTo>
                  <a:pt x="8745242" y="2552213"/>
                </a:lnTo>
                <a:cubicBezTo>
                  <a:pt x="8740026" y="2552213"/>
                  <a:pt x="8737149" y="2551134"/>
                  <a:pt x="8736610" y="2548976"/>
                </a:cubicBezTo>
                <a:lnTo>
                  <a:pt x="8736610" y="2545739"/>
                </a:lnTo>
                <a:cubicBezTo>
                  <a:pt x="8736610" y="2543581"/>
                  <a:pt x="8742724" y="2542502"/>
                  <a:pt x="8754953" y="2542502"/>
                </a:cubicBezTo>
                <a:lnTo>
                  <a:pt x="8757111" y="2544660"/>
                </a:lnTo>
                <a:cubicBezTo>
                  <a:pt x="8757111" y="2543581"/>
                  <a:pt x="8760662" y="2542143"/>
                  <a:pt x="8767766" y="2540344"/>
                </a:cubicBezTo>
                <a:cubicBezTo>
                  <a:pt x="8777117" y="2532342"/>
                  <a:pt x="8781793" y="2525193"/>
                  <a:pt x="8781793" y="2518899"/>
                </a:cubicBezTo>
                <a:close/>
                <a:moveTo>
                  <a:pt x="9262340" y="2514988"/>
                </a:moveTo>
                <a:lnTo>
                  <a:pt x="9262340" y="2516067"/>
                </a:lnTo>
                <a:lnTo>
                  <a:pt x="9264498" y="2518225"/>
                </a:lnTo>
                <a:lnTo>
                  <a:pt x="9264498" y="2517146"/>
                </a:lnTo>
                <a:close/>
                <a:moveTo>
                  <a:pt x="7718732" y="2514313"/>
                </a:moveTo>
                <a:cubicBezTo>
                  <a:pt x="7700569" y="2514313"/>
                  <a:pt x="7691487" y="2516157"/>
                  <a:pt x="7691487" y="2519843"/>
                </a:cubicBezTo>
                <a:cubicBezTo>
                  <a:pt x="7689599" y="2528205"/>
                  <a:pt x="7685957" y="2534724"/>
                  <a:pt x="7680562" y="2539400"/>
                </a:cubicBezTo>
                <a:lnTo>
                  <a:pt x="7680562" y="2548167"/>
                </a:lnTo>
                <a:cubicBezTo>
                  <a:pt x="7680562" y="2551764"/>
                  <a:pt x="7678359" y="2553562"/>
                  <a:pt x="7673953" y="2553562"/>
                </a:cubicBezTo>
                <a:lnTo>
                  <a:pt x="7673953" y="2554641"/>
                </a:lnTo>
                <a:cubicBezTo>
                  <a:pt x="7676921" y="2554641"/>
                  <a:pt x="7678404" y="2555360"/>
                  <a:pt x="7678404" y="2556799"/>
                </a:cubicBezTo>
                <a:lnTo>
                  <a:pt x="7678404" y="2562329"/>
                </a:lnTo>
                <a:lnTo>
                  <a:pt x="7685957" y="2562329"/>
                </a:lnTo>
                <a:cubicBezTo>
                  <a:pt x="7689104" y="2559721"/>
                  <a:pt x="7693465" y="2558238"/>
                  <a:pt x="7699040" y="2557878"/>
                </a:cubicBezTo>
                <a:cubicBezTo>
                  <a:pt x="7700659" y="2557878"/>
                  <a:pt x="7705739" y="2561520"/>
                  <a:pt x="7714281" y="2568803"/>
                </a:cubicBezTo>
                <a:cubicBezTo>
                  <a:pt x="7729567" y="2575007"/>
                  <a:pt x="7737210" y="2583010"/>
                  <a:pt x="7737210" y="2592811"/>
                </a:cubicBezTo>
                <a:lnTo>
                  <a:pt x="7739368" y="2592811"/>
                </a:lnTo>
                <a:lnTo>
                  <a:pt x="7738289" y="2587281"/>
                </a:lnTo>
                <a:cubicBezTo>
                  <a:pt x="7742605" y="2583504"/>
                  <a:pt x="7744763" y="2580627"/>
                  <a:pt x="7744763" y="2578649"/>
                </a:cubicBezTo>
                <a:lnTo>
                  <a:pt x="7740447" y="2556799"/>
                </a:lnTo>
                <a:lnTo>
                  <a:pt x="7742605" y="2552483"/>
                </a:lnTo>
                <a:lnTo>
                  <a:pt x="7738289" y="2523080"/>
                </a:lnTo>
                <a:lnTo>
                  <a:pt x="7740447" y="2515392"/>
                </a:lnTo>
                <a:lnTo>
                  <a:pt x="7739368" y="2514313"/>
                </a:lnTo>
                <a:lnTo>
                  <a:pt x="7738289" y="2515392"/>
                </a:lnTo>
                <a:lnTo>
                  <a:pt x="7737210" y="2515392"/>
                </a:lnTo>
                <a:close/>
                <a:moveTo>
                  <a:pt x="1240693" y="2513639"/>
                </a:moveTo>
                <a:lnTo>
                  <a:pt x="1248381" y="2513639"/>
                </a:lnTo>
                <a:cubicBezTo>
                  <a:pt x="1262407" y="2523530"/>
                  <a:pt x="1269421" y="2530993"/>
                  <a:pt x="1269421" y="2536028"/>
                </a:cubicBezTo>
                <a:cubicBezTo>
                  <a:pt x="1274188" y="2536028"/>
                  <a:pt x="1277109" y="2539355"/>
                  <a:pt x="1278188" y="2546009"/>
                </a:cubicBezTo>
                <a:lnTo>
                  <a:pt x="1278188" y="2547223"/>
                </a:lnTo>
                <a:cubicBezTo>
                  <a:pt x="1276749" y="2550190"/>
                  <a:pt x="1274547" y="2551674"/>
                  <a:pt x="1271580" y="2551674"/>
                </a:cubicBezTo>
                <a:lnTo>
                  <a:pt x="1231926" y="2546009"/>
                </a:lnTo>
                <a:lnTo>
                  <a:pt x="1230711" y="2547223"/>
                </a:lnTo>
                <a:lnTo>
                  <a:pt x="1229632" y="2547223"/>
                </a:lnTo>
                <a:lnTo>
                  <a:pt x="1229632" y="2542772"/>
                </a:lnTo>
                <a:lnTo>
                  <a:pt x="1228554" y="2542772"/>
                </a:lnTo>
                <a:cubicBezTo>
                  <a:pt x="1228554" y="2547538"/>
                  <a:pt x="1227430" y="2550145"/>
                  <a:pt x="1225182" y="2550595"/>
                </a:cubicBezTo>
                <a:lnTo>
                  <a:pt x="1219788" y="2550595"/>
                </a:lnTo>
                <a:lnTo>
                  <a:pt x="1213179" y="2548302"/>
                </a:lnTo>
                <a:lnTo>
                  <a:pt x="1207649" y="2550595"/>
                </a:lnTo>
                <a:lnTo>
                  <a:pt x="1203198" y="2547223"/>
                </a:lnTo>
                <a:cubicBezTo>
                  <a:pt x="1203198" y="2545694"/>
                  <a:pt x="1206119" y="2544570"/>
                  <a:pt x="1211964" y="2543851"/>
                </a:cubicBezTo>
                <a:cubicBezTo>
                  <a:pt x="1221765" y="2532072"/>
                  <a:pt x="1231342" y="2522001"/>
                  <a:pt x="1240693" y="2513639"/>
                </a:cubicBezTo>
                <a:close/>
                <a:moveTo>
                  <a:pt x="8293153" y="2512290"/>
                </a:moveTo>
                <a:lnTo>
                  <a:pt x="8290995" y="2514448"/>
                </a:lnTo>
                <a:lnTo>
                  <a:pt x="8290995" y="2516606"/>
                </a:lnTo>
                <a:lnTo>
                  <a:pt x="8294232" y="2516606"/>
                </a:lnTo>
                <a:lnTo>
                  <a:pt x="8295311" y="2513369"/>
                </a:lnTo>
                <a:lnTo>
                  <a:pt x="8294232" y="2512290"/>
                </a:lnTo>
                <a:close/>
                <a:moveTo>
                  <a:pt x="8131032" y="2511211"/>
                </a:moveTo>
                <a:lnTo>
                  <a:pt x="8122400" y="2516606"/>
                </a:lnTo>
                <a:lnTo>
                  <a:pt x="8120242" y="2516606"/>
                </a:lnTo>
                <a:lnTo>
                  <a:pt x="8117005" y="2514448"/>
                </a:lnTo>
                <a:lnTo>
                  <a:pt x="8107294" y="2514448"/>
                </a:lnTo>
                <a:lnTo>
                  <a:pt x="8106215" y="2517685"/>
                </a:lnTo>
                <a:lnTo>
                  <a:pt x="8109452" y="2525238"/>
                </a:lnTo>
                <a:lnTo>
                  <a:pt x="8109452" y="2533870"/>
                </a:lnTo>
                <a:lnTo>
                  <a:pt x="8107294" y="2537107"/>
                </a:lnTo>
                <a:lnTo>
                  <a:pt x="8108373" y="2541289"/>
                </a:lnTo>
                <a:lnTo>
                  <a:pt x="8107294" y="2545605"/>
                </a:lnTo>
                <a:lnTo>
                  <a:pt x="8109452" y="2557473"/>
                </a:lnTo>
                <a:lnTo>
                  <a:pt x="8108373" y="2561789"/>
                </a:lnTo>
                <a:cubicBezTo>
                  <a:pt x="8108373" y="2571051"/>
                  <a:pt x="8110172" y="2575682"/>
                  <a:pt x="8113768" y="2575682"/>
                </a:cubicBezTo>
                <a:lnTo>
                  <a:pt x="8121321" y="2579998"/>
                </a:lnTo>
                <a:cubicBezTo>
                  <a:pt x="8127076" y="2579998"/>
                  <a:pt x="8129953" y="2577480"/>
                  <a:pt x="8129953" y="2572445"/>
                </a:cubicBezTo>
                <a:lnTo>
                  <a:pt x="8129953" y="2540209"/>
                </a:lnTo>
                <a:lnTo>
                  <a:pt x="8134134" y="2534949"/>
                </a:lnTo>
                <a:lnTo>
                  <a:pt x="8128874" y="2529554"/>
                </a:lnTo>
                <a:cubicBezTo>
                  <a:pt x="8128874" y="2521462"/>
                  <a:pt x="8130988" y="2516786"/>
                  <a:pt x="8135214" y="2515527"/>
                </a:cubicBezTo>
                <a:cubicBezTo>
                  <a:pt x="8134494" y="2512650"/>
                  <a:pt x="8133101" y="2511211"/>
                  <a:pt x="8131032" y="2511211"/>
                </a:cubicBezTo>
                <a:close/>
                <a:moveTo>
                  <a:pt x="6653327" y="2510941"/>
                </a:moveTo>
                <a:lnTo>
                  <a:pt x="6653327" y="2512020"/>
                </a:lnTo>
                <a:lnTo>
                  <a:pt x="6655485" y="2512020"/>
                </a:lnTo>
                <a:lnTo>
                  <a:pt x="6655485" y="2510941"/>
                </a:lnTo>
                <a:close/>
                <a:moveTo>
                  <a:pt x="9273130" y="2509593"/>
                </a:moveTo>
                <a:lnTo>
                  <a:pt x="9273130" y="2511751"/>
                </a:lnTo>
                <a:lnTo>
                  <a:pt x="9275288" y="2511751"/>
                </a:lnTo>
                <a:lnTo>
                  <a:pt x="9275288" y="2509593"/>
                </a:lnTo>
                <a:close/>
                <a:moveTo>
                  <a:pt x="6254245" y="2506490"/>
                </a:moveTo>
                <a:cubicBezTo>
                  <a:pt x="6249120" y="2509278"/>
                  <a:pt x="6245118" y="2512470"/>
                  <a:pt x="6242241" y="2516067"/>
                </a:cubicBezTo>
                <a:lnTo>
                  <a:pt x="6236711" y="2514988"/>
                </a:lnTo>
                <a:lnTo>
                  <a:pt x="6235632" y="2516067"/>
                </a:lnTo>
                <a:lnTo>
                  <a:pt x="6235632" y="2520383"/>
                </a:lnTo>
                <a:cubicBezTo>
                  <a:pt x="6238779" y="2520383"/>
                  <a:pt x="6241701" y="2521821"/>
                  <a:pt x="6244399" y="2524699"/>
                </a:cubicBezTo>
                <a:lnTo>
                  <a:pt x="6248715" y="2525778"/>
                </a:lnTo>
                <a:lnTo>
                  <a:pt x="6249929" y="2525778"/>
                </a:lnTo>
                <a:cubicBezTo>
                  <a:pt x="6249929" y="2522001"/>
                  <a:pt x="6253166" y="2517326"/>
                  <a:pt x="6259640" y="2511751"/>
                </a:cubicBezTo>
                <a:lnTo>
                  <a:pt x="6259640" y="2510672"/>
                </a:lnTo>
                <a:lnTo>
                  <a:pt x="6256403" y="2506490"/>
                </a:lnTo>
                <a:close/>
                <a:moveTo>
                  <a:pt x="2642598" y="2505802"/>
                </a:moveTo>
                <a:lnTo>
                  <a:pt x="2640440" y="2512276"/>
                </a:lnTo>
                <a:lnTo>
                  <a:pt x="2640440" y="2513355"/>
                </a:lnTo>
                <a:lnTo>
                  <a:pt x="2642598" y="2515513"/>
                </a:lnTo>
                <a:lnTo>
                  <a:pt x="2643677" y="2515513"/>
                </a:lnTo>
                <a:cubicBezTo>
                  <a:pt x="2646555" y="2514075"/>
                  <a:pt x="2647993" y="2512276"/>
                  <a:pt x="2647993" y="2510118"/>
                </a:cubicBezTo>
                <a:cubicBezTo>
                  <a:pt x="2647274" y="2507241"/>
                  <a:pt x="2645475" y="2505802"/>
                  <a:pt x="2642598" y="2505802"/>
                </a:cubicBezTo>
                <a:close/>
                <a:moveTo>
                  <a:pt x="5582444" y="2504602"/>
                </a:moveTo>
                <a:lnTo>
                  <a:pt x="5579207" y="2509862"/>
                </a:lnTo>
                <a:lnTo>
                  <a:pt x="5579207" y="2515257"/>
                </a:lnTo>
                <a:lnTo>
                  <a:pt x="5582444" y="2515257"/>
                </a:lnTo>
                <a:lnTo>
                  <a:pt x="5585681" y="2512020"/>
                </a:lnTo>
                <a:lnTo>
                  <a:pt x="5585681" y="2506760"/>
                </a:lnTo>
                <a:lnTo>
                  <a:pt x="5583523" y="2504602"/>
                </a:lnTo>
                <a:close/>
                <a:moveTo>
                  <a:pt x="721435" y="2504602"/>
                </a:moveTo>
                <a:lnTo>
                  <a:pt x="721435" y="2506760"/>
                </a:lnTo>
                <a:lnTo>
                  <a:pt x="724672" y="2506760"/>
                </a:lnTo>
                <a:lnTo>
                  <a:pt x="724672" y="2505681"/>
                </a:lnTo>
                <a:close/>
                <a:moveTo>
                  <a:pt x="3656157" y="2503523"/>
                </a:moveTo>
                <a:lnTo>
                  <a:pt x="3651976" y="2506760"/>
                </a:lnTo>
                <a:lnTo>
                  <a:pt x="3644423" y="2506760"/>
                </a:lnTo>
                <a:lnTo>
                  <a:pt x="3638084" y="2504602"/>
                </a:lnTo>
                <a:lnTo>
                  <a:pt x="3633768" y="2506760"/>
                </a:lnTo>
                <a:lnTo>
                  <a:pt x="3635926" y="2524699"/>
                </a:lnTo>
                <a:lnTo>
                  <a:pt x="3632689" y="2530094"/>
                </a:lnTo>
                <a:lnTo>
                  <a:pt x="3632689" y="2539535"/>
                </a:lnTo>
                <a:lnTo>
                  <a:pt x="3627429" y="2538591"/>
                </a:lnTo>
                <a:lnTo>
                  <a:pt x="3625271" y="2540614"/>
                </a:lnTo>
                <a:cubicBezTo>
                  <a:pt x="3630936" y="2542952"/>
                  <a:pt x="3633768" y="2546863"/>
                  <a:pt x="3633768" y="2552348"/>
                </a:cubicBezTo>
                <a:lnTo>
                  <a:pt x="3633768" y="2553292"/>
                </a:lnTo>
                <a:cubicBezTo>
                  <a:pt x="3633768" y="2555450"/>
                  <a:pt x="3632329" y="2556529"/>
                  <a:pt x="3629452" y="2556529"/>
                </a:cubicBezTo>
                <a:lnTo>
                  <a:pt x="3629452" y="2557608"/>
                </a:lnTo>
                <a:cubicBezTo>
                  <a:pt x="3632329" y="2557608"/>
                  <a:pt x="3633768" y="2558328"/>
                  <a:pt x="3633768" y="2559766"/>
                </a:cubicBezTo>
                <a:lnTo>
                  <a:pt x="3633768" y="2567184"/>
                </a:lnTo>
                <a:lnTo>
                  <a:pt x="3632689" y="2571366"/>
                </a:lnTo>
                <a:lnTo>
                  <a:pt x="3633768" y="2574603"/>
                </a:lnTo>
                <a:lnTo>
                  <a:pt x="3652920" y="2570287"/>
                </a:lnTo>
                <a:lnTo>
                  <a:pt x="3662631" y="2573524"/>
                </a:lnTo>
                <a:lnTo>
                  <a:pt x="3674365" y="2573524"/>
                </a:lnTo>
                <a:lnTo>
                  <a:pt x="3674365" y="2571366"/>
                </a:lnTo>
                <a:lnTo>
                  <a:pt x="3675444" y="2571366"/>
                </a:lnTo>
                <a:lnTo>
                  <a:pt x="3674365" y="2563947"/>
                </a:lnTo>
                <a:lnTo>
                  <a:pt x="3674365" y="2530094"/>
                </a:lnTo>
                <a:lnTo>
                  <a:pt x="3675444" y="2520517"/>
                </a:lnTo>
                <a:lnTo>
                  <a:pt x="3673286" y="2516336"/>
                </a:lnTo>
                <a:lnTo>
                  <a:pt x="3674365" y="2510941"/>
                </a:lnTo>
                <a:lnTo>
                  <a:pt x="3674365" y="2507839"/>
                </a:lnTo>
                <a:cubicBezTo>
                  <a:pt x="3674365" y="2505861"/>
                  <a:pt x="3670813" y="2504423"/>
                  <a:pt x="3663710" y="2503523"/>
                </a:cubicBezTo>
                <a:close/>
                <a:moveTo>
                  <a:pt x="2741327" y="2502565"/>
                </a:moveTo>
                <a:lnTo>
                  <a:pt x="2741327" y="2505802"/>
                </a:lnTo>
                <a:lnTo>
                  <a:pt x="2743487" y="2507960"/>
                </a:lnTo>
                <a:lnTo>
                  <a:pt x="2744565" y="2507960"/>
                </a:lnTo>
                <a:lnTo>
                  <a:pt x="2746722" y="2505802"/>
                </a:lnTo>
                <a:lnTo>
                  <a:pt x="2745643" y="2502565"/>
                </a:lnTo>
                <a:close/>
                <a:moveTo>
                  <a:pt x="2075140" y="2501635"/>
                </a:moveTo>
                <a:lnTo>
                  <a:pt x="2075140" y="2502714"/>
                </a:lnTo>
                <a:lnTo>
                  <a:pt x="2079456" y="2502714"/>
                </a:lnTo>
                <a:lnTo>
                  <a:pt x="2079456" y="2501635"/>
                </a:lnTo>
                <a:close/>
                <a:moveTo>
                  <a:pt x="720356" y="2501365"/>
                </a:moveTo>
                <a:lnTo>
                  <a:pt x="720356" y="2503523"/>
                </a:lnTo>
                <a:lnTo>
                  <a:pt x="721435" y="2503523"/>
                </a:lnTo>
                <a:lnTo>
                  <a:pt x="721435" y="2501365"/>
                </a:lnTo>
                <a:close/>
                <a:moveTo>
                  <a:pt x="4124431" y="2500556"/>
                </a:moveTo>
                <a:lnTo>
                  <a:pt x="4135356" y="2501635"/>
                </a:lnTo>
                <a:lnTo>
                  <a:pt x="4145067" y="2500556"/>
                </a:lnTo>
                <a:lnTo>
                  <a:pt x="4152620" y="2507030"/>
                </a:lnTo>
                <a:lnTo>
                  <a:pt x="4153699" y="2507030"/>
                </a:lnTo>
                <a:lnTo>
                  <a:pt x="4159094" y="2505951"/>
                </a:lnTo>
                <a:lnTo>
                  <a:pt x="4160173" y="2507030"/>
                </a:lnTo>
                <a:lnTo>
                  <a:pt x="4160173" y="2508109"/>
                </a:lnTo>
                <a:cubicBezTo>
                  <a:pt x="4160173" y="2510806"/>
                  <a:pt x="4157655" y="2515842"/>
                  <a:pt x="4152620" y="2523215"/>
                </a:cubicBezTo>
                <a:lnTo>
                  <a:pt x="4154778" y="2535219"/>
                </a:lnTo>
                <a:lnTo>
                  <a:pt x="4152620" y="2548167"/>
                </a:lnTo>
                <a:cubicBezTo>
                  <a:pt x="4154778" y="2551764"/>
                  <a:pt x="4155857" y="2555360"/>
                  <a:pt x="4155857" y="2558957"/>
                </a:cubicBezTo>
                <a:lnTo>
                  <a:pt x="4155857" y="2567724"/>
                </a:lnTo>
                <a:lnTo>
                  <a:pt x="4154778" y="2577435"/>
                </a:lnTo>
                <a:lnTo>
                  <a:pt x="4156936" y="2586067"/>
                </a:lnTo>
                <a:cubicBezTo>
                  <a:pt x="4156216" y="2603241"/>
                  <a:pt x="4154418" y="2616594"/>
                  <a:pt x="4151541" y="2626125"/>
                </a:cubicBezTo>
                <a:cubicBezTo>
                  <a:pt x="4151541" y="2639882"/>
                  <a:pt x="4154058" y="2646761"/>
                  <a:pt x="4159094" y="2646761"/>
                </a:cubicBezTo>
                <a:lnTo>
                  <a:pt x="4162466" y="2647840"/>
                </a:lnTo>
                <a:lnTo>
                  <a:pt x="4174335" y="2642445"/>
                </a:lnTo>
                <a:lnTo>
                  <a:pt x="4200366" y="2644603"/>
                </a:lnTo>
                <a:cubicBezTo>
                  <a:pt x="4200366" y="2643524"/>
                  <a:pt x="4203962" y="2641366"/>
                  <a:pt x="4211156" y="2638129"/>
                </a:cubicBezTo>
                <a:cubicBezTo>
                  <a:pt x="4211156" y="2632644"/>
                  <a:pt x="4215831" y="2625046"/>
                  <a:pt x="4225183" y="2615335"/>
                </a:cubicBezTo>
                <a:lnTo>
                  <a:pt x="4224104" y="2614256"/>
                </a:lnTo>
                <a:lnTo>
                  <a:pt x="4224104" y="2612098"/>
                </a:lnTo>
                <a:lnTo>
                  <a:pt x="4227341" y="2608861"/>
                </a:lnTo>
                <a:lnTo>
                  <a:pt x="4227341" y="2612098"/>
                </a:lnTo>
                <a:lnTo>
                  <a:pt x="4226262" y="2613177"/>
                </a:lnTo>
                <a:lnTo>
                  <a:pt x="4226262" y="2614256"/>
                </a:lnTo>
                <a:lnTo>
                  <a:pt x="4229499" y="2615335"/>
                </a:lnTo>
                <a:lnTo>
                  <a:pt x="4228420" y="2622888"/>
                </a:lnTo>
                <a:cubicBezTo>
                  <a:pt x="4229679" y="2622888"/>
                  <a:pt x="4232601" y="2627204"/>
                  <a:pt x="4237187" y="2635836"/>
                </a:cubicBezTo>
                <a:cubicBezTo>
                  <a:pt x="4245099" y="2637365"/>
                  <a:pt x="4249056" y="2639927"/>
                  <a:pt x="4249056" y="2643524"/>
                </a:cubicBezTo>
                <a:cubicBezTo>
                  <a:pt x="4249056" y="2658270"/>
                  <a:pt x="4243256" y="2671623"/>
                  <a:pt x="4231657" y="2683582"/>
                </a:cubicBezTo>
                <a:lnTo>
                  <a:pt x="4211156" y="2690056"/>
                </a:lnTo>
                <a:lnTo>
                  <a:pt x="4210077" y="2690056"/>
                </a:lnTo>
                <a:lnTo>
                  <a:pt x="4199287" y="2687898"/>
                </a:lnTo>
                <a:lnTo>
                  <a:pt x="4192678" y="2687898"/>
                </a:lnTo>
                <a:lnTo>
                  <a:pt x="4179730" y="2691135"/>
                </a:lnTo>
                <a:lnTo>
                  <a:pt x="4177572" y="2687898"/>
                </a:lnTo>
                <a:lnTo>
                  <a:pt x="4179730" y="2684661"/>
                </a:lnTo>
                <a:lnTo>
                  <a:pt x="4176493" y="2682503"/>
                </a:lnTo>
                <a:cubicBezTo>
                  <a:pt x="4175054" y="2682503"/>
                  <a:pt x="4174335" y="2683941"/>
                  <a:pt x="4174335" y="2686819"/>
                </a:cubicBezTo>
                <a:lnTo>
                  <a:pt x="4173256" y="2687898"/>
                </a:lnTo>
                <a:lnTo>
                  <a:pt x="4171098" y="2687898"/>
                </a:lnTo>
                <a:lnTo>
                  <a:pt x="4166782" y="2686819"/>
                </a:lnTo>
                <a:lnTo>
                  <a:pt x="4163545" y="2687898"/>
                </a:lnTo>
                <a:cubicBezTo>
                  <a:pt x="4156801" y="2687538"/>
                  <a:pt x="4152440" y="2686459"/>
                  <a:pt x="4150462" y="2684661"/>
                </a:cubicBezTo>
                <a:cubicBezTo>
                  <a:pt x="4147764" y="2686819"/>
                  <a:pt x="4142729" y="2687898"/>
                  <a:pt x="4135356" y="2687898"/>
                </a:cubicBezTo>
                <a:lnTo>
                  <a:pt x="4128882" y="2687898"/>
                </a:lnTo>
                <a:cubicBezTo>
                  <a:pt x="4121778" y="2687898"/>
                  <a:pt x="4116698" y="2684301"/>
                  <a:pt x="4113641" y="2677108"/>
                </a:cubicBezTo>
                <a:lnTo>
                  <a:pt x="4114720" y="2672657"/>
                </a:lnTo>
                <a:cubicBezTo>
                  <a:pt x="4111663" y="2671398"/>
                  <a:pt x="4108785" y="2662406"/>
                  <a:pt x="4106088" y="2645682"/>
                </a:cubicBezTo>
                <a:cubicBezTo>
                  <a:pt x="4107167" y="2639927"/>
                  <a:pt x="4109325" y="2637050"/>
                  <a:pt x="4112562" y="2637050"/>
                </a:cubicBezTo>
                <a:lnTo>
                  <a:pt x="4112562" y="2632599"/>
                </a:lnTo>
                <a:cubicBezTo>
                  <a:pt x="4112562" y="2631520"/>
                  <a:pt x="4111123" y="2630441"/>
                  <a:pt x="4108246" y="2629362"/>
                </a:cubicBezTo>
                <a:lnTo>
                  <a:pt x="4107167" y="2628283"/>
                </a:lnTo>
                <a:lnTo>
                  <a:pt x="4107167" y="2614256"/>
                </a:lnTo>
                <a:lnTo>
                  <a:pt x="4108246" y="2583909"/>
                </a:lnTo>
                <a:cubicBezTo>
                  <a:pt x="4107526" y="2578514"/>
                  <a:pt x="4106088" y="2574557"/>
                  <a:pt x="4103930" y="2572040"/>
                </a:cubicBezTo>
                <a:lnTo>
                  <a:pt x="4103930" y="2567724"/>
                </a:lnTo>
                <a:lnTo>
                  <a:pt x="4107167" y="2550325"/>
                </a:lnTo>
                <a:lnTo>
                  <a:pt x="4106088" y="2541693"/>
                </a:lnTo>
                <a:lnTo>
                  <a:pt x="4107167" y="2517820"/>
                </a:lnTo>
                <a:lnTo>
                  <a:pt x="4107167" y="2512425"/>
                </a:lnTo>
                <a:lnTo>
                  <a:pt x="4106088" y="2504872"/>
                </a:lnTo>
                <a:lnTo>
                  <a:pt x="4112562" y="2504872"/>
                </a:lnTo>
                <a:close/>
                <a:moveTo>
                  <a:pt x="7669637" y="2500151"/>
                </a:moveTo>
                <a:lnTo>
                  <a:pt x="7669637" y="2503523"/>
                </a:lnTo>
                <a:lnTo>
                  <a:pt x="7671795" y="2503523"/>
                </a:lnTo>
                <a:lnTo>
                  <a:pt x="7671795" y="2500151"/>
                </a:lnTo>
                <a:close/>
                <a:moveTo>
                  <a:pt x="1710585" y="2498128"/>
                </a:moveTo>
                <a:lnTo>
                  <a:pt x="1711666" y="2498128"/>
                </a:lnTo>
                <a:cubicBezTo>
                  <a:pt x="1717599" y="2503523"/>
                  <a:pt x="1721960" y="2506221"/>
                  <a:pt x="1724747" y="2506221"/>
                </a:cubicBezTo>
                <a:cubicBezTo>
                  <a:pt x="1728344" y="2511166"/>
                  <a:pt x="1732300" y="2513639"/>
                  <a:pt x="1736616" y="2513639"/>
                </a:cubicBezTo>
                <a:cubicBezTo>
                  <a:pt x="1741743" y="2513639"/>
                  <a:pt x="1746103" y="2516336"/>
                  <a:pt x="1749699" y="2521731"/>
                </a:cubicBezTo>
                <a:lnTo>
                  <a:pt x="1749699" y="2523754"/>
                </a:lnTo>
                <a:lnTo>
                  <a:pt x="1748620" y="2524429"/>
                </a:lnTo>
                <a:lnTo>
                  <a:pt x="1748620" y="2525103"/>
                </a:lnTo>
                <a:lnTo>
                  <a:pt x="1739853" y="2524429"/>
                </a:lnTo>
                <a:lnTo>
                  <a:pt x="1726905" y="2525103"/>
                </a:lnTo>
                <a:lnTo>
                  <a:pt x="1720296" y="2523754"/>
                </a:lnTo>
                <a:lnTo>
                  <a:pt x="1711666" y="2523754"/>
                </a:lnTo>
                <a:lnTo>
                  <a:pt x="1696424" y="2526452"/>
                </a:lnTo>
                <a:lnTo>
                  <a:pt x="1684556" y="2525778"/>
                </a:lnTo>
                <a:lnTo>
                  <a:pt x="1681317" y="2525778"/>
                </a:lnTo>
                <a:cubicBezTo>
                  <a:pt x="1678530" y="2524429"/>
                  <a:pt x="1675966" y="2523754"/>
                  <a:pt x="1673630" y="2523754"/>
                </a:cubicBezTo>
                <a:lnTo>
                  <a:pt x="1671471" y="2523754"/>
                </a:lnTo>
                <a:cubicBezTo>
                  <a:pt x="1668775" y="2525553"/>
                  <a:pt x="1662973" y="2526452"/>
                  <a:pt x="1654073" y="2526452"/>
                </a:cubicBezTo>
                <a:lnTo>
                  <a:pt x="1628041" y="2523080"/>
                </a:lnTo>
                <a:cubicBezTo>
                  <a:pt x="1621388" y="2525328"/>
                  <a:pt x="1611632" y="2526452"/>
                  <a:pt x="1598774" y="2526452"/>
                </a:cubicBezTo>
                <a:lnTo>
                  <a:pt x="1588928" y="2524429"/>
                </a:lnTo>
                <a:lnTo>
                  <a:pt x="1584611" y="2525103"/>
                </a:lnTo>
                <a:lnTo>
                  <a:pt x="1580295" y="2524429"/>
                </a:lnTo>
                <a:lnTo>
                  <a:pt x="1570450" y="2526452"/>
                </a:lnTo>
                <a:lnTo>
                  <a:pt x="1562897" y="2526452"/>
                </a:lnTo>
                <a:lnTo>
                  <a:pt x="1558581" y="2523080"/>
                </a:lnTo>
                <a:lnTo>
                  <a:pt x="1558581" y="2521057"/>
                </a:lnTo>
                <a:cubicBezTo>
                  <a:pt x="1560738" y="2518809"/>
                  <a:pt x="1563256" y="2517685"/>
                  <a:pt x="1566134" y="2517685"/>
                </a:cubicBezTo>
                <a:lnTo>
                  <a:pt x="1575980" y="2520383"/>
                </a:lnTo>
                <a:lnTo>
                  <a:pt x="1590007" y="2517685"/>
                </a:lnTo>
                <a:lnTo>
                  <a:pt x="1595536" y="2517685"/>
                </a:lnTo>
                <a:lnTo>
                  <a:pt x="1608485" y="2519708"/>
                </a:lnTo>
                <a:lnTo>
                  <a:pt x="1611722" y="2519708"/>
                </a:lnTo>
                <a:lnTo>
                  <a:pt x="1624805" y="2517685"/>
                </a:lnTo>
                <a:lnTo>
                  <a:pt x="1630200" y="2517685"/>
                </a:lnTo>
                <a:lnTo>
                  <a:pt x="1641125" y="2519708"/>
                </a:lnTo>
                <a:lnTo>
                  <a:pt x="1647599" y="2519708"/>
                </a:lnTo>
                <a:lnTo>
                  <a:pt x="1658524" y="2518359"/>
                </a:lnTo>
                <a:lnTo>
                  <a:pt x="1670393" y="2520383"/>
                </a:lnTo>
                <a:cubicBezTo>
                  <a:pt x="1683790" y="2520383"/>
                  <a:pt x="1694670" y="2515662"/>
                  <a:pt x="1703033" y="2506221"/>
                </a:cubicBezTo>
                <a:close/>
                <a:moveTo>
                  <a:pt x="6591824" y="2497993"/>
                </a:moveTo>
                <a:lnTo>
                  <a:pt x="6591824" y="2501230"/>
                </a:lnTo>
                <a:lnTo>
                  <a:pt x="6592903" y="2501230"/>
                </a:lnTo>
                <a:lnTo>
                  <a:pt x="6592903" y="2497993"/>
                </a:lnTo>
                <a:close/>
                <a:moveTo>
                  <a:pt x="6559454" y="2497993"/>
                </a:moveTo>
                <a:lnTo>
                  <a:pt x="6577797" y="2509862"/>
                </a:lnTo>
                <a:cubicBezTo>
                  <a:pt x="6593263" y="2516696"/>
                  <a:pt x="6603693" y="2522451"/>
                  <a:pt x="6609088" y="2527126"/>
                </a:cubicBezTo>
                <a:lnTo>
                  <a:pt x="6608009" y="2528205"/>
                </a:lnTo>
                <a:lnTo>
                  <a:pt x="6608009" y="2529284"/>
                </a:lnTo>
                <a:lnTo>
                  <a:pt x="6609088" y="2530363"/>
                </a:lnTo>
                <a:lnTo>
                  <a:pt x="6610167" y="2529284"/>
                </a:lnTo>
                <a:lnTo>
                  <a:pt x="6615562" y="2529284"/>
                </a:lnTo>
                <a:lnTo>
                  <a:pt x="6652248" y="2549785"/>
                </a:lnTo>
                <a:lnTo>
                  <a:pt x="6653327" y="2550864"/>
                </a:lnTo>
                <a:cubicBezTo>
                  <a:pt x="6655306" y="2553382"/>
                  <a:pt x="6662139" y="2556979"/>
                  <a:pt x="6673828" y="2561654"/>
                </a:cubicBezTo>
                <a:lnTo>
                  <a:pt x="6673828" y="2563812"/>
                </a:lnTo>
                <a:lnTo>
                  <a:pt x="6672749" y="2564891"/>
                </a:lnTo>
                <a:lnTo>
                  <a:pt x="6672749" y="2565970"/>
                </a:lnTo>
                <a:lnTo>
                  <a:pt x="6673828" y="2567050"/>
                </a:lnTo>
                <a:lnTo>
                  <a:pt x="6674907" y="2567050"/>
                </a:lnTo>
                <a:lnTo>
                  <a:pt x="6675986" y="2563812"/>
                </a:lnTo>
                <a:lnTo>
                  <a:pt x="6679223" y="2564891"/>
                </a:lnTo>
                <a:lnTo>
                  <a:pt x="6716989" y="2544390"/>
                </a:lnTo>
                <a:cubicBezTo>
                  <a:pt x="6729757" y="2536478"/>
                  <a:pt x="6737310" y="2532521"/>
                  <a:pt x="6739648" y="2532521"/>
                </a:cubicBezTo>
                <a:lnTo>
                  <a:pt x="6739648" y="2534679"/>
                </a:lnTo>
                <a:lnTo>
                  <a:pt x="6740727" y="2534679"/>
                </a:lnTo>
                <a:lnTo>
                  <a:pt x="6740727" y="2532521"/>
                </a:lnTo>
                <a:lnTo>
                  <a:pt x="6739648" y="2532521"/>
                </a:lnTo>
                <a:cubicBezTo>
                  <a:pt x="6739648" y="2528026"/>
                  <a:pt x="6743964" y="2524069"/>
                  <a:pt x="6752596" y="2520652"/>
                </a:cubicBezTo>
                <a:lnTo>
                  <a:pt x="6756912" y="2521731"/>
                </a:lnTo>
                <a:cubicBezTo>
                  <a:pt x="6761767" y="2517415"/>
                  <a:pt x="6765364" y="2515257"/>
                  <a:pt x="6767702" y="2515257"/>
                </a:cubicBezTo>
                <a:lnTo>
                  <a:pt x="6767702" y="2516336"/>
                </a:lnTo>
                <a:lnTo>
                  <a:pt x="6768781" y="2519573"/>
                </a:lnTo>
                <a:lnTo>
                  <a:pt x="6772018" y="2518494"/>
                </a:lnTo>
                <a:cubicBezTo>
                  <a:pt x="6772018" y="2517056"/>
                  <a:pt x="6770939" y="2516336"/>
                  <a:pt x="6768781" y="2516336"/>
                </a:cubicBezTo>
                <a:lnTo>
                  <a:pt x="6768781" y="2513099"/>
                </a:lnTo>
                <a:cubicBezTo>
                  <a:pt x="6772917" y="2513099"/>
                  <a:pt x="6782988" y="2508064"/>
                  <a:pt x="6798993" y="2497993"/>
                </a:cubicBezTo>
                <a:lnTo>
                  <a:pt x="6801151" y="2500151"/>
                </a:lnTo>
                <a:lnTo>
                  <a:pt x="6801151" y="2517415"/>
                </a:lnTo>
                <a:cubicBezTo>
                  <a:pt x="6798274" y="2517415"/>
                  <a:pt x="6796835" y="2518135"/>
                  <a:pt x="6796835" y="2519573"/>
                </a:cubicBezTo>
                <a:lnTo>
                  <a:pt x="6800072" y="2527126"/>
                </a:lnTo>
                <a:lnTo>
                  <a:pt x="6798993" y="2527126"/>
                </a:lnTo>
                <a:lnTo>
                  <a:pt x="6765544" y="2546548"/>
                </a:lnTo>
                <a:cubicBezTo>
                  <a:pt x="6756372" y="2550145"/>
                  <a:pt x="6741986" y="2558058"/>
                  <a:pt x="6722384" y="2570287"/>
                </a:cubicBezTo>
                <a:cubicBezTo>
                  <a:pt x="6717528" y="2570826"/>
                  <a:pt x="6707817" y="2577300"/>
                  <a:pt x="6693251" y="2589709"/>
                </a:cubicBezTo>
                <a:lnTo>
                  <a:pt x="6678144" y="2596183"/>
                </a:lnTo>
                <a:cubicBezTo>
                  <a:pt x="6678144" y="2592586"/>
                  <a:pt x="6674188" y="2590788"/>
                  <a:pt x="6666275" y="2590788"/>
                </a:cubicBezTo>
                <a:cubicBezTo>
                  <a:pt x="6656205" y="2585033"/>
                  <a:pt x="6650090" y="2580717"/>
                  <a:pt x="6647932" y="2577840"/>
                </a:cubicBezTo>
                <a:lnTo>
                  <a:pt x="6619878" y="2562733"/>
                </a:lnTo>
                <a:cubicBezTo>
                  <a:pt x="6616821" y="2558597"/>
                  <a:pt x="6609628" y="2554641"/>
                  <a:pt x="6598298" y="2550864"/>
                </a:cubicBezTo>
                <a:cubicBezTo>
                  <a:pt x="6592903" y="2545829"/>
                  <a:pt x="6581754" y="2539355"/>
                  <a:pt x="6564849" y="2531442"/>
                </a:cubicBezTo>
                <a:cubicBezTo>
                  <a:pt x="6559094" y="2528745"/>
                  <a:pt x="6556217" y="2525508"/>
                  <a:pt x="6556217" y="2521731"/>
                </a:cubicBezTo>
                <a:lnTo>
                  <a:pt x="6556217" y="2508783"/>
                </a:lnTo>
                <a:lnTo>
                  <a:pt x="6554059" y="2508783"/>
                </a:lnTo>
                <a:lnTo>
                  <a:pt x="6554059" y="2506625"/>
                </a:lnTo>
                <a:lnTo>
                  <a:pt x="6555138" y="2506625"/>
                </a:lnTo>
                <a:lnTo>
                  <a:pt x="6556217" y="2507704"/>
                </a:lnTo>
                <a:lnTo>
                  <a:pt x="6557296" y="2507704"/>
                </a:lnTo>
                <a:lnTo>
                  <a:pt x="6558375" y="2503388"/>
                </a:lnTo>
                <a:lnTo>
                  <a:pt x="6557296" y="2502309"/>
                </a:lnTo>
                <a:lnTo>
                  <a:pt x="6557296" y="2500151"/>
                </a:lnTo>
                <a:close/>
                <a:moveTo>
                  <a:pt x="9237523" y="2497723"/>
                </a:moveTo>
                <a:lnTo>
                  <a:pt x="9239681" y="2497723"/>
                </a:lnTo>
                <a:lnTo>
                  <a:pt x="9237523" y="2499882"/>
                </a:lnTo>
                <a:close/>
                <a:moveTo>
                  <a:pt x="9278525" y="2496644"/>
                </a:moveTo>
                <a:lnTo>
                  <a:pt x="9278525" y="2498803"/>
                </a:lnTo>
                <a:lnTo>
                  <a:pt x="9280683" y="2500961"/>
                </a:lnTo>
                <a:lnTo>
                  <a:pt x="9280683" y="2496644"/>
                </a:lnTo>
                <a:close/>
                <a:moveTo>
                  <a:pt x="5217215" y="2496644"/>
                </a:moveTo>
                <a:lnTo>
                  <a:pt x="5217215" y="2497723"/>
                </a:lnTo>
                <a:lnTo>
                  <a:pt x="5220452" y="2497723"/>
                </a:lnTo>
                <a:lnTo>
                  <a:pt x="5220452" y="2496644"/>
                </a:lnTo>
                <a:close/>
                <a:moveTo>
                  <a:pt x="2068665" y="2496240"/>
                </a:moveTo>
                <a:lnTo>
                  <a:pt x="2057742" y="2497319"/>
                </a:lnTo>
                <a:lnTo>
                  <a:pt x="2059899" y="2499477"/>
                </a:lnTo>
                <a:lnTo>
                  <a:pt x="2068665" y="2498398"/>
                </a:lnTo>
                <a:lnTo>
                  <a:pt x="2071904" y="2499477"/>
                </a:lnTo>
                <a:lnTo>
                  <a:pt x="2072982" y="2499477"/>
                </a:lnTo>
                <a:lnTo>
                  <a:pt x="2072982" y="2498398"/>
                </a:lnTo>
                <a:cubicBezTo>
                  <a:pt x="2070105" y="2498398"/>
                  <a:pt x="2068665" y="2497678"/>
                  <a:pt x="2068665" y="2496240"/>
                </a:cubicBezTo>
                <a:close/>
                <a:moveTo>
                  <a:pt x="6628510" y="2495835"/>
                </a:moveTo>
                <a:lnTo>
                  <a:pt x="6628510" y="2496914"/>
                </a:lnTo>
                <a:lnTo>
                  <a:pt x="6630668" y="2499072"/>
                </a:lnTo>
                <a:lnTo>
                  <a:pt x="6631747" y="2495835"/>
                </a:lnTo>
                <a:close/>
                <a:moveTo>
                  <a:pt x="9262340" y="2495565"/>
                </a:moveTo>
                <a:lnTo>
                  <a:pt x="9256945" y="2496644"/>
                </a:lnTo>
                <a:lnTo>
                  <a:pt x="9262340" y="2500961"/>
                </a:lnTo>
                <a:lnTo>
                  <a:pt x="9263419" y="2500961"/>
                </a:lnTo>
                <a:lnTo>
                  <a:pt x="9268814" y="2499882"/>
                </a:lnTo>
                <a:lnTo>
                  <a:pt x="9268814" y="2495565"/>
                </a:lnTo>
                <a:close/>
                <a:moveTo>
                  <a:pt x="6076074" y="2494621"/>
                </a:moveTo>
                <a:lnTo>
                  <a:pt x="6088078" y="2494621"/>
                </a:lnTo>
                <a:cubicBezTo>
                  <a:pt x="6089697" y="2496060"/>
                  <a:pt x="6092259" y="2496779"/>
                  <a:pt x="6095766" y="2496779"/>
                </a:cubicBezTo>
                <a:lnTo>
                  <a:pt x="6097924" y="2498937"/>
                </a:lnTo>
                <a:lnTo>
                  <a:pt x="6103454" y="2497858"/>
                </a:lnTo>
                <a:lnTo>
                  <a:pt x="6104533" y="2497858"/>
                </a:lnTo>
                <a:lnTo>
                  <a:pt x="6105612" y="2498937"/>
                </a:lnTo>
                <a:lnTo>
                  <a:pt x="6106691" y="2498937"/>
                </a:lnTo>
                <a:cubicBezTo>
                  <a:pt x="6107051" y="2496060"/>
                  <a:pt x="6108130" y="2494621"/>
                  <a:pt x="6109928" y="2494621"/>
                </a:cubicBezTo>
                <a:lnTo>
                  <a:pt x="6135150" y="2494621"/>
                </a:lnTo>
                <a:cubicBezTo>
                  <a:pt x="6139466" y="2497499"/>
                  <a:pt x="6141624" y="2501095"/>
                  <a:pt x="6141624" y="2505411"/>
                </a:cubicBezTo>
                <a:lnTo>
                  <a:pt x="6136229" y="2505411"/>
                </a:lnTo>
                <a:lnTo>
                  <a:pt x="6132857" y="2503253"/>
                </a:lnTo>
                <a:lnTo>
                  <a:pt x="6130699" y="2503253"/>
                </a:lnTo>
                <a:lnTo>
                  <a:pt x="6124225" y="2504332"/>
                </a:lnTo>
                <a:lnTo>
                  <a:pt x="6118695" y="2502174"/>
                </a:lnTo>
                <a:lnTo>
                  <a:pt x="6107770" y="2504332"/>
                </a:lnTo>
                <a:lnTo>
                  <a:pt x="6106691" y="2501095"/>
                </a:lnTo>
                <a:lnTo>
                  <a:pt x="6105612" y="2501095"/>
                </a:lnTo>
                <a:cubicBezTo>
                  <a:pt x="6105612" y="2503973"/>
                  <a:pt x="6104893" y="2505411"/>
                  <a:pt x="6103454" y="2505411"/>
                </a:cubicBezTo>
                <a:lnTo>
                  <a:pt x="6102375" y="2505411"/>
                </a:lnTo>
                <a:lnTo>
                  <a:pt x="6086999" y="2506490"/>
                </a:lnTo>
                <a:lnTo>
                  <a:pt x="6079311" y="2504332"/>
                </a:lnTo>
                <a:lnTo>
                  <a:pt x="6067307" y="2505411"/>
                </a:lnTo>
                <a:lnTo>
                  <a:pt x="6065149" y="2502174"/>
                </a:lnTo>
                <a:lnTo>
                  <a:pt x="6065149" y="2500016"/>
                </a:lnTo>
                <a:cubicBezTo>
                  <a:pt x="6065149" y="2498398"/>
                  <a:pt x="6068791" y="2496600"/>
                  <a:pt x="6076074" y="2494621"/>
                </a:cubicBezTo>
                <a:close/>
                <a:moveTo>
                  <a:pt x="5749150" y="2493947"/>
                </a:moveTo>
                <a:cubicBezTo>
                  <a:pt x="5745643" y="2495026"/>
                  <a:pt x="5743890" y="2497184"/>
                  <a:pt x="5743890" y="2500421"/>
                </a:cubicBezTo>
                <a:lnTo>
                  <a:pt x="5744834" y="2503523"/>
                </a:lnTo>
                <a:lnTo>
                  <a:pt x="5755489" y="2501365"/>
                </a:lnTo>
                <a:lnTo>
                  <a:pt x="5755489" y="2497184"/>
                </a:lnTo>
                <a:cubicBezTo>
                  <a:pt x="5754770" y="2495026"/>
                  <a:pt x="5752657" y="2493947"/>
                  <a:pt x="5749150" y="2493947"/>
                </a:cubicBezTo>
                <a:close/>
                <a:moveTo>
                  <a:pt x="6772018" y="2493677"/>
                </a:moveTo>
                <a:lnTo>
                  <a:pt x="6772018" y="2494756"/>
                </a:lnTo>
                <a:lnTo>
                  <a:pt x="6774176" y="2494756"/>
                </a:lnTo>
                <a:lnTo>
                  <a:pt x="6774176" y="2493677"/>
                </a:lnTo>
                <a:close/>
                <a:moveTo>
                  <a:pt x="3190446" y="2493408"/>
                </a:moveTo>
                <a:lnTo>
                  <a:pt x="3190446" y="2495566"/>
                </a:lnTo>
                <a:lnTo>
                  <a:pt x="3191660" y="2495566"/>
                </a:lnTo>
                <a:lnTo>
                  <a:pt x="3191660" y="2493408"/>
                </a:lnTo>
                <a:close/>
                <a:moveTo>
                  <a:pt x="714961" y="2492733"/>
                </a:moveTo>
                <a:lnTo>
                  <a:pt x="714961" y="2493812"/>
                </a:lnTo>
                <a:lnTo>
                  <a:pt x="718198" y="2497049"/>
                </a:lnTo>
                <a:lnTo>
                  <a:pt x="718198" y="2495970"/>
                </a:lnTo>
                <a:lnTo>
                  <a:pt x="717119" y="2492733"/>
                </a:lnTo>
                <a:close/>
                <a:moveTo>
                  <a:pt x="8611985" y="2490980"/>
                </a:moveTo>
                <a:lnTo>
                  <a:pt x="8609826" y="2493003"/>
                </a:lnTo>
                <a:lnTo>
                  <a:pt x="8609826" y="2494082"/>
                </a:lnTo>
                <a:lnTo>
                  <a:pt x="8611985" y="2491924"/>
                </a:lnTo>
                <a:close/>
                <a:moveTo>
                  <a:pt x="6776334" y="2490440"/>
                </a:moveTo>
                <a:lnTo>
                  <a:pt x="6775255" y="2491519"/>
                </a:lnTo>
                <a:lnTo>
                  <a:pt x="6775255" y="2493677"/>
                </a:lnTo>
                <a:lnTo>
                  <a:pt x="6776334" y="2493677"/>
                </a:lnTo>
                <a:lnTo>
                  <a:pt x="6778492" y="2491519"/>
                </a:lnTo>
                <a:lnTo>
                  <a:pt x="6777413" y="2490440"/>
                </a:lnTo>
                <a:close/>
                <a:moveTo>
                  <a:pt x="725752" y="2488417"/>
                </a:moveTo>
                <a:lnTo>
                  <a:pt x="725752" y="2489496"/>
                </a:lnTo>
                <a:lnTo>
                  <a:pt x="727909" y="2489496"/>
                </a:lnTo>
                <a:lnTo>
                  <a:pt x="727909" y="2488417"/>
                </a:lnTo>
                <a:close/>
                <a:moveTo>
                  <a:pt x="6734253" y="2487203"/>
                </a:moveTo>
                <a:lnTo>
                  <a:pt x="6736411" y="2487203"/>
                </a:lnTo>
                <a:lnTo>
                  <a:pt x="6736411" y="2488282"/>
                </a:lnTo>
                <a:lnTo>
                  <a:pt x="6734253" y="2488282"/>
                </a:lnTo>
                <a:close/>
                <a:moveTo>
                  <a:pt x="9265577" y="2486933"/>
                </a:moveTo>
                <a:lnTo>
                  <a:pt x="9265577" y="2488012"/>
                </a:lnTo>
                <a:lnTo>
                  <a:pt x="9267735" y="2490170"/>
                </a:lnTo>
                <a:lnTo>
                  <a:pt x="9268814" y="2490170"/>
                </a:lnTo>
                <a:lnTo>
                  <a:pt x="9268814" y="2486933"/>
                </a:lnTo>
                <a:close/>
                <a:moveTo>
                  <a:pt x="9259103" y="2486933"/>
                </a:moveTo>
                <a:lnTo>
                  <a:pt x="9256945" y="2489091"/>
                </a:lnTo>
                <a:lnTo>
                  <a:pt x="9258024" y="2490170"/>
                </a:lnTo>
                <a:lnTo>
                  <a:pt x="9260182" y="2490170"/>
                </a:lnTo>
                <a:lnTo>
                  <a:pt x="9260182" y="2486933"/>
                </a:lnTo>
                <a:close/>
                <a:moveTo>
                  <a:pt x="5578263" y="2486529"/>
                </a:moveTo>
                <a:lnTo>
                  <a:pt x="5578263" y="2488687"/>
                </a:lnTo>
                <a:lnTo>
                  <a:pt x="5581365" y="2488687"/>
                </a:lnTo>
                <a:lnTo>
                  <a:pt x="5581365" y="2486529"/>
                </a:lnTo>
                <a:close/>
                <a:moveTo>
                  <a:pt x="5122802" y="2484775"/>
                </a:moveTo>
                <a:lnTo>
                  <a:pt x="5122802" y="2485854"/>
                </a:lnTo>
                <a:lnTo>
                  <a:pt x="5124960" y="2491249"/>
                </a:lnTo>
                <a:lnTo>
                  <a:pt x="5123881" y="2495565"/>
                </a:lnTo>
                <a:lnTo>
                  <a:pt x="5126039" y="2497723"/>
                </a:lnTo>
                <a:lnTo>
                  <a:pt x="5127118" y="2490170"/>
                </a:lnTo>
                <a:lnTo>
                  <a:pt x="5124960" y="2490170"/>
                </a:lnTo>
                <a:lnTo>
                  <a:pt x="5127118" y="2486933"/>
                </a:lnTo>
                <a:close/>
                <a:moveTo>
                  <a:pt x="5205481" y="2483696"/>
                </a:moveTo>
                <a:lnTo>
                  <a:pt x="5205481" y="2484775"/>
                </a:lnTo>
                <a:lnTo>
                  <a:pt x="5207639" y="2484775"/>
                </a:lnTo>
                <a:lnTo>
                  <a:pt x="5207639" y="2483696"/>
                </a:lnTo>
                <a:close/>
                <a:moveTo>
                  <a:pt x="5677936" y="2483427"/>
                </a:moveTo>
                <a:lnTo>
                  <a:pt x="5671597" y="2485450"/>
                </a:lnTo>
                <a:lnTo>
                  <a:pt x="5667415" y="2484506"/>
                </a:lnTo>
                <a:lnTo>
                  <a:pt x="5658918" y="2487608"/>
                </a:lnTo>
                <a:lnTo>
                  <a:pt x="5657839" y="2487608"/>
                </a:lnTo>
                <a:lnTo>
                  <a:pt x="5633427" y="2484506"/>
                </a:lnTo>
                <a:lnTo>
                  <a:pt x="5627088" y="2485450"/>
                </a:lnTo>
                <a:lnTo>
                  <a:pt x="5617512" y="2485450"/>
                </a:lnTo>
                <a:cubicBezTo>
                  <a:pt x="5616433" y="2485450"/>
                  <a:pt x="5614634" y="2493273"/>
                  <a:pt x="5612117" y="2508918"/>
                </a:cubicBezTo>
                <a:lnTo>
                  <a:pt x="5613196" y="2519438"/>
                </a:lnTo>
                <a:lnTo>
                  <a:pt x="5612117" y="2520517"/>
                </a:lnTo>
                <a:lnTo>
                  <a:pt x="5615354" y="2525778"/>
                </a:lnTo>
                <a:lnTo>
                  <a:pt x="5615354" y="2564083"/>
                </a:lnTo>
                <a:cubicBezTo>
                  <a:pt x="5615354" y="2568668"/>
                  <a:pt x="5613600" y="2572894"/>
                  <a:pt x="5610093" y="2576761"/>
                </a:cubicBezTo>
                <a:lnTo>
                  <a:pt x="5613196" y="2582156"/>
                </a:lnTo>
                <a:lnTo>
                  <a:pt x="5610093" y="2588495"/>
                </a:lnTo>
                <a:lnTo>
                  <a:pt x="5615354" y="2607647"/>
                </a:lnTo>
                <a:lnTo>
                  <a:pt x="5612117" y="2615065"/>
                </a:lnTo>
                <a:lnTo>
                  <a:pt x="5615354" y="2623562"/>
                </a:lnTo>
                <a:lnTo>
                  <a:pt x="5615354" y="2630980"/>
                </a:lnTo>
                <a:lnTo>
                  <a:pt x="5617512" y="2633138"/>
                </a:lnTo>
                <a:lnTo>
                  <a:pt x="5631269" y="2633138"/>
                </a:lnTo>
                <a:lnTo>
                  <a:pt x="5636529" y="2634083"/>
                </a:lnTo>
                <a:lnTo>
                  <a:pt x="5643003" y="2633138"/>
                </a:lnTo>
                <a:lnTo>
                  <a:pt x="5659997" y="2633138"/>
                </a:lnTo>
                <a:lnTo>
                  <a:pt x="5668494" y="2635162"/>
                </a:lnTo>
                <a:lnTo>
                  <a:pt x="5674834" y="2633138"/>
                </a:lnTo>
                <a:lnTo>
                  <a:pt x="5676992" y="2633138"/>
                </a:lnTo>
                <a:lnTo>
                  <a:pt x="5700325" y="2632059"/>
                </a:lnTo>
                <a:lnTo>
                  <a:pt x="5703427" y="2635162"/>
                </a:lnTo>
                <a:lnTo>
                  <a:pt x="5704506" y="2634083"/>
                </a:lnTo>
                <a:lnTo>
                  <a:pt x="5704506" y="2633138"/>
                </a:lnTo>
                <a:lnTo>
                  <a:pt x="5709901" y="2634083"/>
                </a:lnTo>
                <a:lnTo>
                  <a:pt x="5722580" y="2633138"/>
                </a:lnTo>
                <a:lnTo>
                  <a:pt x="5726896" y="2634083"/>
                </a:lnTo>
                <a:lnTo>
                  <a:pt x="5728919" y="2630980"/>
                </a:lnTo>
                <a:lnTo>
                  <a:pt x="5728919" y="2629901"/>
                </a:lnTo>
                <a:lnTo>
                  <a:pt x="5726896" y="2616144"/>
                </a:lnTo>
                <a:lnTo>
                  <a:pt x="5729998" y="2613986"/>
                </a:lnTo>
                <a:lnTo>
                  <a:pt x="5732156" y="2613986"/>
                </a:lnTo>
                <a:lnTo>
                  <a:pt x="5745913" y="2616144"/>
                </a:lnTo>
                <a:lnTo>
                  <a:pt x="5746992" y="2611828"/>
                </a:lnTo>
                <a:lnTo>
                  <a:pt x="5743890" y="2609670"/>
                </a:lnTo>
                <a:lnTo>
                  <a:pt x="5739574" y="2613986"/>
                </a:lnTo>
                <a:lnTo>
                  <a:pt x="5737416" y="2611828"/>
                </a:lnTo>
                <a:lnTo>
                  <a:pt x="5732156" y="2612907"/>
                </a:lnTo>
                <a:lnTo>
                  <a:pt x="5728919" y="2612907"/>
                </a:lnTo>
                <a:lnTo>
                  <a:pt x="5726896" y="2610749"/>
                </a:lnTo>
                <a:lnTo>
                  <a:pt x="5726896" y="2605489"/>
                </a:lnTo>
                <a:lnTo>
                  <a:pt x="5729998" y="2600229"/>
                </a:lnTo>
                <a:lnTo>
                  <a:pt x="5728919" y="2584179"/>
                </a:lnTo>
                <a:lnTo>
                  <a:pt x="5729998" y="2572579"/>
                </a:lnTo>
                <a:lnTo>
                  <a:pt x="5727840" y="2566240"/>
                </a:lnTo>
                <a:lnTo>
                  <a:pt x="5728919" y="2563003"/>
                </a:lnTo>
                <a:lnTo>
                  <a:pt x="5725817" y="2559766"/>
                </a:lnTo>
                <a:lnTo>
                  <a:pt x="5725817" y="2554506"/>
                </a:lnTo>
                <a:lnTo>
                  <a:pt x="5728919" y="2550325"/>
                </a:lnTo>
                <a:lnTo>
                  <a:pt x="5726896" y="2541828"/>
                </a:lnTo>
                <a:lnTo>
                  <a:pt x="5729998" y="2538591"/>
                </a:lnTo>
                <a:lnTo>
                  <a:pt x="5726896" y="2529015"/>
                </a:lnTo>
                <a:lnTo>
                  <a:pt x="5726896" y="2527936"/>
                </a:lnTo>
                <a:lnTo>
                  <a:pt x="5727840" y="2523754"/>
                </a:lnTo>
                <a:lnTo>
                  <a:pt x="5726896" y="2519438"/>
                </a:lnTo>
                <a:lnTo>
                  <a:pt x="5726896" y="2518359"/>
                </a:lnTo>
                <a:lnTo>
                  <a:pt x="5728919" y="2515257"/>
                </a:lnTo>
                <a:lnTo>
                  <a:pt x="5728919" y="2514178"/>
                </a:lnTo>
                <a:cubicBezTo>
                  <a:pt x="5726851" y="2511481"/>
                  <a:pt x="5725817" y="2509008"/>
                  <a:pt x="5725817" y="2506760"/>
                </a:cubicBezTo>
                <a:lnTo>
                  <a:pt x="5725817" y="2497184"/>
                </a:lnTo>
                <a:lnTo>
                  <a:pt x="5726896" y="2486529"/>
                </a:lnTo>
                <a:lnTo>
                  <a:pt x="5718398" y="2487608"/>
                </a:lnTo>
                <a:lnTo>
                  <a:pt x="5710980" y="2485450"/>
                </a:lnTo>
                <a:lnTo>
                  <a:pt x="5703427" y="2486529"/>
                </a:lnTo>
                <a:lnTo>
                  <a:pt x="5699246" y="2485450"/>
                </a:lnTo>
                <a:lnTo>
                  <a:pt x="5697088" y="2487608"/>
                </a:lnTo>
                <a:lnTo>
                  <a:pt x="5687512" y="2483427"/>
                </a:lnTo>
                <a:lnTo>
                  <a:pt x="5683331" y="2485450"/>
                </a:lnTo>
                <a:cubicBezTo>
                  <a:pt x="5679734" y="2485450"/>
                  <a:pt x="5677936" y="2484775"/>
                  <a:pt x="5677936" y="2483427"/>
                </a:cubicBezTo>
                <a:close/>
                <a:moveTo>
                  <a:pt x="717119" y="2483022"/>
                </a:moveTo>
                <a:lnTo>
                  <a:pt x="717119" y="2488417"/>
                </a:lnTo>
                <a:lnTo>
                  <a:pt x="718198" y="2488417"/>
                </a:lnTo>
                <a:lnTo>
                  <a:pt x="718198" y="2483022"/>
                </a:lnTo>
                <a:close/>
                <a:moveTo>
                  <a:pt x="8716243" y="2482348"/>
                </a:moveTo>
                <a:lnTo>
                  <a:pt x="8714085" y="2484506"/>
                </a:lnTo>
                <a:lnTo>
                  <a:pt x="8714085" y="2485585"/>
                </a:lnTo>
                <a:lnTo>
                  <a:pt x="8716243" y="2487743"/>
                </a:lnTo>
                <a:lnTo>
                  <a:pt x="8717322" y="2486664"/>
                </a:lnTo>
                <a:lnTo>
                  <a:pt x="8717322" y="2482348"/>
                </a:lnTo>
                <a:close/>
                <a:moveTo>
                  <a:pt x="5758726" y="2482348"/>
                </a:moveTo>
                <a:lnTo>
                  <a:pt x="5758726" y="2484506"/>
                </a:lnTo>
                <a:lnTo>
                  <a:pt x="5760749" y="2484506"/>
                </a:lnTo>
                <a:close/>
                <a:moveTo>
                  <a:pt x="6752596" y="2480729"/>
                </a:moveTo>
                <a:lnTo>
                  <a:pt x="6753367" y="2480729"/>
                </a:lnTo>
                <a:lnTo>
                  <a:pt x="6752596" y="2481235"/>
                </a:lnTo>
                <a:close/>
                <a:moveTo>
                  <a:pt x="2617916" y="2480041"/>
                </a:moveTo>
                <a:lnTo>
                  <a:pt x="2617916" y="2481120"/>
                </a:lnTo>
                <a:lnTo>
                  <a:pt x="2620075" y="2483278"/>
                </a:lnTo>
                <a:lnTo>
                  <a:pt x="2620075" y="2482199"/>
                </a:lnTo>
                <a:close/>
                <a:moveTo>
                  <a:pt x="5171088" y="2479380"/>
                </a:moveTo>
                <a:lnTo>
                  <a:pt x="5171088" y="2480459"/>
                </a:lnTo>
                <a:lnTo>
                  <a:pt x="5176483" y="2480459"/>
                </a:lnTo>
                <a:lnTo>
                  <a:pt x="5176483" y="2479380"/>
                </a:lnTo>
                <a:close/>
                <a:moveTo>
                  <a:pt x="5105538" y="2479380"/>
                </a:moveTo>
                <a:lnTo>
                  <a:pt x="5105538" y="2480459"/>
                </a:lnTo>
                <a:lnTo>
                  <a:pt x="5107696" y="2480459"/>
                </a:lnTo>
                <a:lnTo>
                  <a:pt x="5107696" y="2479380"/>
                </a:lnTo>
                <a:close/>
                <a:moveTo>
                  <a:pt x="5599438" y="2479111"/>
                </a:moveTo>
                <a:lnTo>
                  <a:pt x="5599438" y="2482348"/>
                </a:lnTo>
                <a:lnTo>
                  <a:pt x="5600517" y="2482348"/>
                </a:lnTo>
                <a:lnTo>
                  <a:pt x="5600517" y="2479111"/>
                </a:lnTo>
                <a:close/>
                <a:moveTo>
                  <a:pt x="9262340" y="2478301"/>
                </a:moveTo>
                <a:lnTo>
                  <a:pt x="9262340" y="2480459"/>
                </a:lnTo>
                <a:lnTo>
                  <a:pt x="9264498" y="2482617"/>
                </a:lnTo>
                <a:lnTo>
                  <a:pt x="9269893" y="2482617"/>
                </a:lnTo>
                <a:lnTo>
                  <a:pt x="9273130" y="2479380"/>
                </a:lnTo>
                <a:lnTo>
                  <a:pt x="9272051" y="2478301"/>
                </a:lnTo>
                <a:close/>
                <a:moveTo>
                  <a:pt x="700934" y="2477627"/>
                </a:moveTo>
                <a:lnTo>
                  <a:pt x="699855" y="2478706"/>
                </a:lnTo>
                <a:lnTo>
                  <a:pt x="699855" y="2485180"/>
                </a:lnTo>
                <a:lnTo>
                  <a:pt x="705250" y="2491654"/>
                </a:lnTo>
                <a:lnTo>
                  <a:pt x="705250" y="2492733"/>
                </a:lnTo>
                <a:lnTo>
                  <a:pt x="700934" y="2499207"/>
                </a:lnTo>
                <a:cubicBezTo>
                  <a:pt x="704530" y="2507120"/>
                  <a:pt x="707048" y="2511076"/>
                  <a:pt x="708487" y="2511076"/>
                </a:cubicBezTo>
                <a:lnTo>
                  <a:pt x="709566" y="2511076"/>
                </a:lnTo>
                <a:cubicBezTo>
                  <a:pt x="711004" y="2510717"/>
                  <a:pt x="712443" y="2508918"/>
                  <a:pt x="713882" y="2505681"/>
                </a:cubicBezTo>
                <a:cubicBezTo>
                  <a:pt x="711364" y="2489856"/>
                  <a:pt x="709206" y="2481943"/>
                  <a:pt x="707408" y="2481943"/>
                </a:cubicBezTo>
                <a:cubicBezTo>
                  <a:pt x="705969" y="2479066"/>
                  <a:pt x="703811" y="2477627"/>
                  <a:pt x="700934" y="2477627"/>
                </a:cubicBezTo>
                <a:close/>
                <a:moveTo>
                  <a:pt x="3188288" y="2476548"/>
                </a:moveTo>
                <a:cubicBezTo>
                  <a:pt x="3193953" y="2480864"/>
                  <a:pt x="3202045" y="2485225"/>
                  <a:pt x="3212566" y="2489631"/>
                </a:cubicBezTo>
                <a:lnTo>
                  <a:pt x="3218096" y="2498398"/>
                </a:lnTo>
                <a:lnTo>
                  <a:pt x="3218096" y="2500556"/>
                </a:lnTo>
                <a:cubicBezTo>
                  <a:pt x="3216927" y="2502534"/>
                  <a:pt x="3214319" y="2503523"/>
                  <a:pt x="3210273" y="2503523"/>
                </a:cubicBezTo>
                <a:lnTo>
                  <a:pt x="3208115" y="2503523"/>
                </a:lnTo>
                <a:lnTo>
                  <a:pt x="3192739" y="2500556"/>
                </a:lnTo>
                <a:lnTo>
                  <a:pt x="3188288" y="2500556"/>
                </a:lnTo>
                <a:cubicBezTo>
                  <a:pt x="3183882" y="2500556"/>
                  <a:pt x="3177633" y="2501545"/>
                  <a:pt x="3169540" y="2503523"/>
                </a:cubicBezTo>
                <a:lnTo>
                  <a:pt x="3167382" y="2503523"/>
                </a:lnTo>
                <a:cubicBezTo>
                  <a:pt x="3164955" y="2503523"/>
                  <a:pt x="3162392" y="2502804"/>
                  <a:pt x="3159695" y="2501365"/>
                </a:cubicBezTo>
                <a:lnTo>
                  <a:pt x="3157402" y="2501365"/>
                </a:lnTo>
                <a:cubicBezTo>
                  <a:pt x="3155244" y="2502804"/>
                  <a:pt x="3149399" y="2504018"/>
                  <a:pt x="3139868" y="2505007"/>
                </a:cubicBezTo>
                <a:cubicBezTo>
                  <a:pt x="3131955" y="2505007"/>
                  <a:pt x="3126425" y="2503793"/>
                  <a:pt x="3123278" y="2501365"/>
                </a:cubicBezTo>
                <a:lnTo>
                  <a:pt x="3116669" y="2503523"/>
                </a:lnTo>
                <a:lnTo>
                  <a:pt x="3108981" y="2502040"/>
                </a:lnTo>
                <a:lnTo>
                  <a:pt x="3102372" y="2503523"/>
                </a:lnTo>
                <a:cubicBezTo>
                  <a:pt x="3099405" y="2503523"/>
                  <a:pt x="3096843" y="2502309"/>
                  <a:pt x="3094685" y="2499882"/>
                </a:cubicBezTo>
                <a:lnTo>
                  <a:pt x="3094685" y="2499073"/>
                </a:lnTo>
                <a:lnTo>
                  <a:pt x="3097922" y="2496915"/>
                </a:lnTo>
                <a:lnTo>
                  <a:pt x="3099001" y="2496915"/>
                </a:lnTo>
                <a:cubicBezTo>
                  <a:pt x="3102867" y="2499342"/>
                  <a:pt x="3105834" y="2500556"/>
                  <a:pt x="3107902" y="2500556"/>
                </a:cubicBezTo>
                <a:cubicBezTo>
                  <a:pt x="3108801" y="2497139"/>
                  <a:pt x="3110645" y="2495431"/>
                  <a:pt x="3113432" y="2495431"/>
                </a:cubicBezTo>
                <a:lnTo>
                  <a:pt x="3120041" y="2496915"/>
                </a:lnTo>
                <a:lnTo>
                  <a:pt x="3127729" y="2495431"/>
                </a:lnTo>
                <a:lnTo>
                  <a:pt x="3137575" y="2495431"/>
                </a:lnTo>
                <a:cubicBezTo>
                  <a:pt x="3139823" y="2495431"/>
                  <a:pt x="3140947" y="2496420"/>
                  <a:pt x="3140947" y="2498398"/>
                </a:cubicBezTo>
                <a:lnTo>
                  <a:pt x="3144184" y="2499073"/>
                </a:lnTo>
                <a:cubicBezTo>
                  <a:pt x="3148230" y="2496105"/>
                  <a:pt x="3154479" y="2494622"/>
                  <a:pt x="3162932" y="2494622"/>
                </a:cubicBezTo>
                <a:cubicBezTo>
                  <a:pt x="3163830" y="2493003"/>
                  <a:pt x="3167517" y="2490620"/>
                  <a:pt x="3173991" y="2487473"/>
                </a:cubicBezTo>
                <a:cubicBezTo>
                  <a:pt x="3173991" y="2485854"/>
                  <a:pt x="3178757" y="2482213"/>
                  <a:pt x="3188288" y="2476548"/>
                </a:cubicBezTo>
                <a:close/>
                <a:moveTo>
                  <a:pt x="9259103" y="2475064"/>
                </a:moveTo>
                <a:lnTo>
                  <a:pt x="9258024" y="2476143"/>
                </a:lnTo>
                <a:lnTo>
                  <a:pt x="9258024" y="2477222"/>
                </a:lnTo>
                <a:lnTo>
                  <a:pt x="9261261" y="2477222"/>
                </a:lnTo>
                <a:close/>
                <a:moveTo>
                  <a:pt x="1523783" y="2475064"/>
                </a:moveTo>
                <a:lnTo>
                  <a:pt x="1527019" y="2475064"/>
                </a:lnTo>
                <a:cubicBezTo>
                  <a:pt x="1529359" y="2477043"/>
                  <a:pt x="1533718" y="2478481"/>
                  <a:pt x="1540103" y="2479380"/>
                </a:cubicBezTo>
                <a:lnTo>
                  <a:pt x="1541182" y="2480459"/>
                </a:lnTo>
                <a:lnTo>
                  <a:pt x="1541182" y="2481538"/>
                </a:lnTo>
                <a:cubicBezTo>
                  <a:pt x="1539564" y="2482977"/>
                  <a:pt x="1537046" y="2483696"/>
                  <a:pt x="1533629" y="2483696"/>
                </a:cubicBezTo>
                <a:cubicBezTo>
                  <a:pt x="1533629" y="2485765"/>
                  <a:pt x="1532864" y="2486799"/>
                  <a:pt x="1531335" y="2486799"/>
                </a:cubicBezTo>
                <a:lnTo>
                  <a:pt x="1530257" y="2486799"/>
                </a:lnTo>
                <a:lnTo>
                  <a:pt x="1521625" y="2478301"/>
                </a:lnTo>
                <a:lnTo>
                  <a:pt x="1521625" y="2477222"/>
                </a:lnTo>
                <a:close/>
                <a:moveTo>
                  <a:pt x="8278047" y="2474795"/>
                </a:moveTo>
                <a:lnTo>
                  <a:pt x="8280205" y="2474795"/>
                </a:lnTo>
                <a:cubicBezTo>
                  <a:pt x="8303853" y="2488732"/>
                  <a:pt x="8316037" y="2498038"/>
                  <a:pt x="8316756" y="2502714"/>
                </a:cubicBezTo>
                <a:lnTo>
                  <a:pt x="8317835" y="2503793"/>
                </a:lnTo>
                <a:lnTo>
                  <a:pt x="8317835" y="2507030"/>
                </a:lnTo>
                <a:cubicBezTo>
                  <a:pt x="8311361" y="2512875"/>
                  <a:pt x="8308124" y="2520742"/>
                  <a:pt x="8308124" y="2530633"/>
                </a:cubicBezTo>
                <a:lnTo>
                  <a:pt x="8307045" y="2533870"/>
                </a:lnTo>
                <a:lnTo>
                  <a:pt x="8309203" y="2542367"/>
                </a:lnTo>
                <a:lnTo>
                  <a:pt x="8308124" y="2543446"/>
                </a:lnTo>
                <a:lnTo>
                  <a:pt x="8309203" y="2548842"/>
                </a:lnTo>
                <a:lnTo>
                  <a:pt x="8309203" y="2555316"/>
                </a:lnTo>
                <a:lnTo>
                  <a:pt x="8303943" y="2567184"/>
                </a:lnTo>
                <a:lnTo>
                  <a:pt x="8303943" y="2578919"/>
                </a:lnTo>
                <a:lnTo>
                  <a:pt x="8307045" y="2591867"/>
                </a:lnTo>
                <a:cubicBezTo>
                  <a:pt x="8306416" y="2604365"/>
                  <a:pt x="8305022" y="2611873"/>
                  <a:pt x="8302864" y="2614391"/>
                </a:cubicBezTo>
                <a:lnTo>
                  <a:pt x="8305022" y="2631520"/>
                </a:lnTo>
                <a:lnTo>
                  <a:pt x="8299627" y="2652021"/>
                </a:lnTo>
                <a:lnTo>
                  <a:pt x="8297469" y="2654179"/>
                </a:lnTo>
                <a:lnTo>
                  <a:pt x="8295311" y="2654179"/>
                </a:lnTo>
                <a:cubicBezTo>
                  <a:pt x="8295311" y="2649863"/>
                  <a:pt x="8294592" y="2647705"/>
                  <a:pt x="8293153" y="2647705"/>
                </a:cubicBezTo>
                <a:lnTo>
                  <a:pt x="8292074" y="2647705"/>
                </a:lnTo>
                <a:lnTo>
                  <a:pt x="8295311" y="2656202"/>
                </a:lnTo>
                <a:lnTo>
                  <a:pt x="8294232" y="2657281"/>
                </a:lnTo>
                <a:lnTo>
                  <a:pt x="8294232" y="2658360"/>
                </a:lnTo>
                <a:lnTo>
                  <a:pt x="8295311" y="2659440"/>
                </a:lnTo>
                <a:lnTo>
                  <a:pt x="8295311" y="2660519"/>
                </a:lnTo>
                <a:lnTo>
                  <a:pt x="8294232" y="2663756"/>
                </a:lnTo>
                <a:lnTo>
                  <a:pt x="8296390" y="2665914"/>
                </a:lnTo>
                <a:lnTo>
                  <a:pt x="8296390" y="2668072"/>
                </a:lnTo>
                <a:lnTo>
                  <a:pt x="8294232" y="2670230"/>
                </a:lnTo>
                <a:lnTo>
                  <a:pt x="8293153" y="2670230"/>
                </a:lnTo>
                <a:cubicBezTo>
                  <a:pt x="8291714" y="2670230"/>
                  <a:pt x="8290995" y="2668791"/>
                  <a:pt x="8290995" y="2665914"/>
                </a:cubicBezTo>
                <a:lnTo>
                  <a:pt x="8289916" y="2666993"/>
                </a:lnTo>
                <a:lnTo>
                  <a:pt x="8288837" y="2666993"/>
                </a:lnTo>
                <a:lnTo>
                  <a:pt x="8293153" y="2673467"/>
                </a:lnTo>
                <a:cubicBezTo>
                  <a:pt x="8293153" y="2679221"/>
                  <a:pt x="8288118" y="2684931"/>
                  <a:pt x="8278047" y="2690596"/>
                </a:cubicBezTo>
                <a:cubicBezTo>
                  <a:pt x="8274900" y="2690596"/>
                  <a:pt x="8268111" y="2693113"/>
                  <a:pt x="8257680" y="2698149"/>
                </a:cubicBezTo>
                <a:lnTo>
                  <a:pt x="8248104" y="2699228"/>
                </a:lnTo>
                <a:lnTo>
                  <a:pt x="8238393" y="2699228"/>
                </a:lnTo>
                <a:cubicBezTo>
                  <a:pt x="8236056" y="2697609"/>
                  <a:pt x="8232818" y="2689741"/>
                  <a:pt x="8228682" y="2675625"/>
                </a:cubicBezTo>
                <a:cubicBezTo>
                  <a:pt x="8222118" y="2666453"/>
                  <a:pt x="8213531" y="2659664"/>
                  <a:pt x="8202921" y="2655258"/>
                </a:cubicBezTo>
                <a:lnTo>
                  <a:pt x="8202921" y="2653100"/>
                </a:lnTo>
                <a:cubicBezTo>
                  <a:pt x="8202921" y="2650403"/>
                  <a:pt x="8213306" y="2648245"/>
                  <a:pt x="8234077" y="2646626"/>
                </a:cubicBezTo>
                <a:lnTo>
                  <a:pt x="8245946" y="2646626"/>
                </a:lnTo>
                <a:cubicBezTo>
                  <a:pt x="8248194" y="2646626"/>
                  <a:pt x="8250667" y="2639478"/>
                  <a:pt x="8253364" y="2625181"/>
                </a:cubicBezTo>
                <a:cubicBezTo>
                  <a:pt x="8255882" y="2623562"/>
                  <a:pt x="8258400" y="2618167"/>
                  <a:pt x="8260918" y="2608996"/>
                </a:cubicBezTo>
                <a:lnTo>
                  <a:pt x="8256602" y="2603601"/>
                </a:lnTo>
                <a:lnTo>
                  <a:pt x="8260918" y="2586472"/>
                </a:lnTo>
                <a:lnTo>
                  <a:pt x="8259838" y="2577840"/>
                </a:lnTo>
                <a:lnTo>
                  <a:pt x="8260918" y="2543446"/>
                </a:lnTo>
                <a:lnTo>
                  <a:pt x="8260918" y="2538186"/>
                </a:lnTo>
                <a:lnTo>
                  <a:pt x="8263076" y="2534949"/>
                </a:lnTo>
                <a:lnTo>
                  <a:pt x="8263076" y="2525238"/>
                </a:lnTo>
                <a:lnTo>
                  <a:pt x="8264154" y="2509188"/>
                </a:lnTo>
                <a:lnTo>
                  <a:pt x="8254444" y="2503793"/>
                </a:lnTo>
                <a:lnTo>
                  <a:pt x="8248104" y="2505951"/>
                </a:lnTo>
                <a:lnTo>
                  <a:pt x="8247025" y="2505951"/>
                </a:lnTo>
                <a:cubicBezTo>
                  <a:pt x="8243249" y="2505951"/>
                  <a:pt x="8241091" y="2504872"/>
                  <a:pt x="8240551" y="2502714"/>
                </a:cubicBezTo>
                <a:cubicBezTo>
                  <a:pt x="8240551" y="2499837"/>
                  <a:pt x="8246980" y="2497679"/>
                  <a:pt x="8259838" y="2496240"/>
                </a:cubicBezTo>
                <a:cubicBezTo>
                  <a:pt x="8267572" y="2490845"/>
                  <a:pt x="8272247" y="2485135"/>
                  <a:pt x="8273866" y="2479111"/>
                </a:cubicBezTo>
                <a:cubicBezTo>
                  <a:pt x="8276653" y="2479111"/>
                  <a:pt x="8278047" y="2477672"/>
                  <a:pt x="8278047" y="2474795"/>
                </a:cubicBezTo>
                <a:close/>
                <a:moveTo>
                  <a:pt x="5598359" y="2473851"/>
                </a:moveTo>
                <a:lnTo>
                  <a:pt x="5598359" y="2476953"/>
                </a:lnTo>
                <a:lnTo>
                  <a:pt x="5599438" y="2476953"/>
                </a:lnTo>
                <a:lnTo>
                  <a:pt x="5599438" y="2473851"/>
                </a:lnTo>
                <a:close/>
                <a:moveTo>
                  <a:pt x="8719480" y="2472637"/>
                </a:moveTo>
                <a:lnTo>
                  <a:pt x="8719480" y="2473716"/>
                </a:lnTo>
                <a:lnTo>
                  <a:pt x="8721638" y="2473716"/>
                </a:lnTo>
                <a:lnTo>
                  <a:pt x="8721638" y="2472637"/>
                </a:lnTo>
                <a:close/>
                <a:moveTo>
                  <a:pt x="6796835" y="2472097"/>
                </a:moveTo>
                <a:lnTo>
                  <a:pt x="6796835" y="2474255"/>
                </a:lnTo>
                <a:lnTo>
                  <a:pt x="6798993" y="2474255"/>
                </a:lnTo>
                <a:lnTo>
                  <a:pt x="6798993" y="2472097"/>
                </a:lnTo>
                <a:close/>
                <a:moveTo>
                  <a:pt x="9283920" y="2471827"/>
                </a:moveTo>
                <a:lnTo>
                  <a:pt x="9284999" y="2471827"/>
                </a:lnTo>
                <a:lnTo>
                  <a:pt x="9284999" y="2472823"/>
                </a:lnTo>
                <a:lnTo>
                  <a:pt x="9283920" y="2471952"/>
                </a:lnTo>
                <a:close/>
                <a:moveTo>
                  <a:pt x="5269817" y="2470883"/>
                </a:moveTo>
                <a:lnTo>
                  <a:pt x="5271975" y="2472906"/>
                </a:lnTo>
                <a:lnTo>
                  <a:pt x="5271975" y="2470883"/>
                </a:lnTo>
                <a:close/>
                <a:moveTo>
                  <a:pt x="5164614" y="2470883"/>
                </a:moveTo>
                <a:lnTo>
                  <a:pt x="5164614" y="2475064"/>
                </a:lnTo>
                <a:lnTo>
                  <a:pt x="5165693" y="2476143"/>
                </a:lnTo>
                <a:lnTo>
                  <a:pt x="5167851" y="2476143"/>
                </a:lnTo>
                <a:lnTo>
                  <a:pt x="5167851" y="2475064"/>
                </a:lnTo>
                <a:cubicBezTo>
                  <a:pt x="5166412" y="2475064"/>
                  <a:pt x="5165693" y="2473671"/>
                  <a:pt x="5165693" y="2470883"/>
                </a:cubicBezTo>
                <a:close/>
                <a:moveTo>
                  <a:pt x="7207921" y="2470204"/>
                </a:moveTo>
                <a:lnTo>
                  <a:pt x="7210079" y="2472362"/>
                </a:lnTo>
                <a:lnTo>
                  <a:pt x="7210079" y="2470204"/>
                </a:lnTo>
                <a:close/>
                <a:moveTo>
                  <a:pt x="6583192" y="2469939"/>
                </a:moveTo>
                <a:lnTo>
                  <a:pt x="6583192" y="2472097"/>
                </a:lnTo>
                <a:lnTo>
                  <a:pt x="6585350" y="2472097"/>
                </a:lnTo>
                <a:lnTo>
                  <a:pt x="6585350" y="2469939"/>
                </a:lnTo>
                <a:close/>
                <a:moveTo>
                  <a:pt x="6188695" y="2467781"/>
                </a:moveTo>
                <a:lnTo>
                  <a:pt x="6186537" y="2469939"/>
                </a:lnTo>
                <a:lnTo>
                  <a:pt x="6186537" y="2472097"/>
                </a:lnTo>
                <a:lnTo>
                  <a:pt x="6188695" y="2469939"/>
                </a:lnTo>
                <a:close/>
                <a:moveTo>
                  <a:pt x="5268738" y="2467646"/>
                </a:moveTo>
                <a:lnTo>
                  <a:pt x="5265501" y="2468725"/>
                </a:lnTo>
                <a:lnTo>
                  <a:pt x="5265501" y="2470883"/>
                </a:lnTo>
                <a:lnTo>
                  <a:pt x="5266580" y="2470883"/>
                </a:lnTo>
                <a:lnTo>
                  <a:pt x="5268738" y="2468725"/>
                </a:lnTo>
                <a:close/>
                <a:moveTo>
                  <a:pt x="8218027" y="2467242"/>
                </a:moveTo>
                <a:lnTo>
                  <a:pt x="8213711" y="2472637"/>
                </a:lnTo>
                <a:lnTo>
                  <a:pt x="8213711" y="2473716"/>
                </a:lnTo>
                <a:lnTo>
                  <a:pt x="8215869" y="2473716"/>
                </a:lnTo>
                <a:lnTo>
                  <a:pt x="8220050" y="2468321"/>
                </a:lnTo>
                <a:lnTo>
                  <a:pt x="8219106" y="2467242"/>
                </a:lnTo>
                <a:close/>
                <a:moveTo>
                  <a:pt x="5261319" y="2466567"/>
                </a:moveTo>
                <a:lnTo>
                  <a:pt x="5261319" y="2467646"/>
                </a:lnTo>
                <a:lnTo>
                  <a:pt x="5263343" y="2467646"/>
                </a:lnTo>
                <a:lnTo>
                  <a:pt x="5263343" y="2466567"/>
                </a:lnTo>
                <a:close/>
                <a:moveTo>
                  <a:pt x="3611379" y="2466567"/>
                </a:moveTo>
                <a:lnTo>
                  <a:pt x="3611379" y="2467511"/>
                </a:lnTo>
                <a:lnTo>
                  <a:pt x="3613537" y="2469669"/>
                </a:lnTo>
                <a:lnTo>
                  <a:pt x="3614616" y="2469669"/>
                </a:lnTo>
                <a:lnTo>
                  <a:pt x="3614616" y="2466567"/>
                </a:lnTo>
                <a:close/>
                <a:moveTo>
                  <a:pt x="9251550" y="2466432"/>
                </a:moveTo>
                <a:cubicBezTo>
                  <a:pt x="9251550" y="2467871"/>
                  <a:pt x="9250471" y="2468590"/>
                  <a:pt x="9248313" y="2468590"/>
                </a:cubicBezTo>
                <a:lnTo>
                  <a:pt x="9248313" y="2469669"/>
                </a:lnTo>
                <a:lnTo>
                  <a:pt x="9250471" y="2469669"/>
                </a:lnTo>
                <a:cubicBezTo>
                  <a:pt x="9250471" y="2468231"/>
                  <a:pt x="9251550" y="2467511"/>
                  <a:pt x="9253708" y="2467511"/>
                </a:cubicBezTo>
                <a:lnTo>
                  <a:pt x="9253708" y="2466432"/>
                </a:lnTo>
                <a:close/>
                <a:moveTo>
                  <a:pt x="8620482" y="2466163"/>
                </a:moveTo>
                <a:lnTo>
                  <a:pt x="8618324" y="2468321"/>
                </a:lnTo>
                <a:lnTo>
                  <a:pt x="8619403" y="2475874"/>
                </a:lnTo>
                <a:lnTo>
                  <a:pt x="8622640" y="2472637"/>
                </a:lnTo>
                <a:close/>
                <a:moveTo>
                  <a:pt x="7242854" y="2465753"/>
                </a:moveTo>
                <a:lnTo>
                  <a:pt x="7238538" y="2468990"/>
                </a:lnTo>
                <a:lnTo>
                  <a:pt x="7238538" y="2470204"/>
                </a:lnTo>
                <a:cubicBezTo>
                  <a:pt x="7238538" y="2471823"/>
                  <a:pt x="7241101" y="2472902"/>
                  <a:pt x="7246226" y="2473441"/>
                </a:cubicBezTo>
                <a:lnTo>
                  <a:pt x="7249463" y="2467911"/>
                </a:lnTo>
                <a:lnTo>
                  <a:pt x="7249463" y="2466832"/>
                </a:lnTo>
                <a:close/>
                <a:moveTo>
                  <a:pt x="655751" y="2464814"/>
                </a:moveTo>
                <a:lnTo>
                  <a:pt x="653593" y="2466972"/>
                </a:lnTo>
                <a:lnTo>
                  <a:pt x="655751" y="2466972"/>
                </a:lnTo>
                <a:close/>
                <a:moveTo>
                  <a:pt x="7102719" y="2464674"/>
                </a:moveTo>
                <a:lnTo>
                  <a:pt x="7100561" y="2466832"/>
                </a:lnTo>
                <a:lnTo>
                  <a:pt x="7103798" y="2470204"/>
                </a:lnTo>
                <a:lnTo>
                  <a:pt x="7106090" y="2467911"/>
                </a:lnTo>
                <a:lnTo>
                  <a:pt x="7106090" y="2466832"/>
                </a:lnTo>
                <a:lnTo>
                  <a:pt x="7103798" y="2464674"/>
                </a:lnTo>
                <a:close/>
                <a:moveTo>
                  <a:pt x="6172240" y="2464544"/>
                </a:moveTo>
                <a:lnTo>
                  <a:pt x="6169003" y="2467781"/>
                </a:lnTo>
                <a:lnTo>
                  <a:pt x="6169003" y="2468860"/>
                </a:lnTo>
                <a:lnTo>
                  <a:pt x="6173319" y="2473176"/>
                </a:lnTo>
                <a:lnTo>
                  <a:pt x="6175612" y="2473176"/>
                </a:lnTo>
                <a:lnTo>
                  <a:pt x="6176691" y="2467781"/>
                </a:lnTo>
                <a:lnTo>
                  <a:pt x="6175612" y="2464544"/>
                </a:lnTo>
                <a:close/>
                <a:moveTo>
                  <a:pt x="3247768" y="2463735"/>
                </a:moveTo>
                <a:lnTo>
                  <a:pt x="3247768" y="2465893"/>
                </a:lnTo>
                <a:lnTo>
                  <a:pt x="3248847" y="2465893"/>
                </a:lnTo>
                <a:lnTo>
                  <a:pt x="3248847" y="2463735"/>
                </a:lnTo>
                <a:close/>
                <a:moveTo>
                  <a:pt x="5257003" y="2462251"/>
                </a:moveTo>
                <a:lnTo>
                  <a:pt x="5257003" y="2463330"/>
                </a:lnTo>
                <a:lnTo>
                  <a:pt x="5259161" y="2463330"/>
                </a:lnTo>
                <a:lnTo>
                  <a:pt x="5259161" y="2462251"/>
                </a:lnTo>
                <a:close/>
                <a:moveTo>
                  <a:pt x="5216136" y="2462251"/>
                </a:moveTo>
                <a:lnTo>
                  <a:pt x="5209662" y="2464409"/>
                </a:lnTo>
                <a:lnTo>
                  <a:pt x="5193612" y="2464409"/>
                </a:lnTo>
                <a:cubicBezTo>
                  <a:pt x="5188577" y="2464409"/>
                  <a:pt x="5186059" y="2466567"/>
                  <a:pt x="5186059" y="2470883"/>
                </a:cubicBezTo>
                <a:lnTo>
                  <a:pt x="5187138" y="2477222"/>
                </a:lnTo>
                <a:cubicBezTo>
                  <a:pt x="5184800" y="2477222"/>
                  <a:pt x="5183361" y="2481898"/>
                  <a:pt x="5182822" y="2491249"/>
                </a:cubicBezTo>
                <a:lnTo>
                  <a:pt x="5183901" y="2505142"/>
                </a:lnTo>
                <a:lnTo>
                  <a:pt x="5177562" y="2513774"/>
                </a:lnTo>
                <a:lnTo>
                  <a:pt x="5181743" y="2520248"/>
                </a:lnTo>
                <a:lnTo>
                  <a:pt x="5181743" y="2521327"/>
                </a:lnTo>
                <a:lnTo>
                  <a:pt x="5175404" y="2525643"/>
                </a:lnTo>
                <a:lnTo>
                  <a:pt x="5175404" y="2527666"/>
                </a:lnTo>
                <a:cubicBezTo>
                  <a:pt x="5179630" y="2530004"/>
                  <a:pt x="5181743" y="2532881"/>
                  <a:pt x="5181743" y="2536298"/>
                </a:cubicBezTo>
                <a:lnTo>
                  <a:pt x="5181743" y="2538456"/>
                </a:lnTo>
                <a:cubicBezTo>
                  <a:pt x="5181743" y="2539895"/>
                  <a:pt x="5180349" y="2540614"/>
                  <a:pt x="5177562" y="2540614"/>
                </a:cubicBezTo>
                <a:lnTo>
                  <a:pt x="5177562" y="2541693"/>
                </a:lnTo>
                <a:cubicBezTo>
                  <a:pt x="5180080" y="2547448"/>
                  <a:pt x="5182912" y="2550325"/>
                  <a:pt x="5186059" y="2550325"/>
                </a:cubicBezTo>
                <a:lnTo>
                  <a:pt x="5187138" y="2556664"/>
                </a:lnTo>
                <a:lnTo>
                  <a:pt x="5188217" y="2556664"/>
                </a:lnTo>
                <a:lnTo>
                  <a:pt x="5191454" y="2552483"/>
                </a:lnTo>
                <a:lnTo>
                  <a:pt x="5189296" y="2547088"/>
                </a:lnTo>
                <a:lnTo>
                  <a:pt x="5190375" y="2541693"/>
                </a:lnTo>
                <a:lnTo>
                  <a:pt x="5190375" y="2533061"/>
                </a:lnTo>
                <a:lnTo>
                  <a:pt x="5191454" y="2531982"/>
                </a:lnTo>
                <a:lnTo>
                  <a:pt x="5190375" y="2530903"/>
                </a:lnTo>
                <a:lnTo>
                  <a:pt x="5190375" y="2515932"/>
                </a:lnTo>
                <a:lnTo>
                  <a:pt x="5188217" y="2479380"/>
                </a:lnTo>
                <a:cubicBezTo>
                  <a:pt x="5189835" y="2475064"/>
                  <a:pt x="5191993" y="2472592"/>
                  <a:pt x="5194691" y="2471962"/>
                </a:cubicBezTo>
                <a:cubicBezTo>
                  <a:pt x="5221217" y="2478346"/>
                  <a:pt x="5234479" y="2485135"/>
                  <a:pt x="5234479" y="2492328"/>
                </a:cubicBezTo>
                <a:lnTo>
                  <a:pt x="5234479" y="2495565"/>
                </a:lnTo>
                <a:lnTo>
                  <a:pt x="5233400" y="2496644"/>
                </a:lnTo>
                <a:lnTo>
                  <a:pt x="5236502" y="2501905"/>
                </a:lnTo>
                <a:cubicBezTo>
                  <a:pt x="5233715" y="2508019"/>
                  <a:pt x="5231602" y="2516246"/>
                  <a:pt x="5230163" y="2526587"/>
                </a:cubicBezTo>
                <a:lnTo>
                  <a:pt x="5232321" y="2538456"/>
                </a:lnTo>
                <a:lnTo>
                  <a:pt x="5224768" y="2566375"/>
                </a:lnTo>
                <a:cubicBezTo>
                  <a:pt x="5232591" y="2570511"/>
                  <a:pt x="5236502" y="2573749"/>
                  <a:pt x="5236502" y="2576086"/>
                </a:cubicBezTo>
                <a:lnTo>
                  <a:pt x="5235423" y="2577165"/>
                </a:lnTo>
                <a:lnTo>
                  <a:pt x="5235423" y="2579323"/>
                </a:lnTo>
                <a:lnTo>
                  <a:pt x="5236502" y="2579323"/>
                </a:lnTo>
                <a:lnTo>
                  <a:pt x="5238660" y="2573928"/>
                </a:lnTo>
                <a:lnTo>
                  <a:pt x="5239739" y="2575007"/>
                </a:lnTo>
                <a:lnTo>
                  <a:pt x="5240818" y="2575007"/>
                </a:lnTo>
                <a:lnTo>
                  <a:pt x="5242976" y="2572849"/>
                </a:lnTo>
                <a:lnTo>
                  <a:pt x="5242976" y="2570691"/>
                </a:lnTo>
                <a:cubicBezTo>
                  <a:pt x="5240818" y="2567994"/>
                  <a:pt x="5239739" y="2565476"/>
                  <a:pt x="5239739" y="2563138"/>
                </a:cubicBezTo>
                <a:lnTo>
                  <a:pt x="5239739" y="2560980"/>
                </a:lnTo>
                <a:lnTo>
                  <a:pt x="5246213" y="2554506"/>
                </a:lnTo>
                <a:lnTo>
                  <a:pt x="5246213" y="2551404"/>
                </a:lnTo>
                <a:lnTo>
                  <a:pt x="5244055" y="2551404"/>
                </a:lnTo>
                <a:lnTo>
                  <a:pt x="5242976" y="2552483"/>
                </a:lnTo>
                <a:lnTo>
                  <a:pt x="5241897" y="2552483"/>
                </a:lnTo>
                <a:lnTo>
                  <a:pt x="5240818" y="2551404"/>
                </a:lnTo>
                <a:lnTo>
                  <a:pt x="5240818" y="2550325"/>
                </a:lnTo>
                <a:lnTo>
                  <a:pt x="5241897" y="2541693"/>
                </a:lnTo>
                <a:lnTo>
                  <a:pt x="5236502" y="2525643"/>
                </a:lnTo>
                <a:cubicBezTo>
                  <a:pt x="5237941" y="2523845"/>
                  <a:pt x="5240459" y="2513819"/>
                  <a:pt x="5244055" y="2495565"/>
                </a:cubicBezTo>
                <a:lnTo>
                  <a:pt x="5241897" y="2493407"/>
                </a:lnTo>
                <a:lnTo>
                  <a:pt x="5241897" y="2475064"/>
                </a:lnTo>
                <a:lnTo>
                  <a:pt x="5242976" y="2468725"/>
                </a:lnTo>
                <a:cubicBezTo>
                  <a:pt x="5242976" y="2466208"/>
                  <a:pt x="5240459" y="2464409"/>
                  <a:pt x="5235423" y="2463330"/>
                </a:cubicBezTo>
                <a:lnTo>
                  <a:pt x="5231242" y="2464409"/>
                </a:lnTo>
                <a:lnTo>
                  <a:pt x="5225847" y="2463330"/>
                </a:lnTo>
                <a:lnTo>
                  <a:pt x="5219373" y="2464409"/>
                </a:lnTo>
                <a:cubicBezTo>
                  <a:pt x="5219373" y="2462971"/>
                  <a:pt x="5218294" y="2462251"/>
                  <a:pt x="5216136" y="2462251"/>
                </a:cubicBezTo>
                <a:close/>
                <a:moveTo>
                  <a:pt x="9264498" y="2462116"/>
                </a:moveTo>
                <a:lnTo>
                  <a:pt x="9264498" y="2463195"/>
                </a:lnTo>
                <a:lnTo>
                  <a:pt x="9266656" y="2463195"/>
                </a:lnTo>
                <a:lnTo>
                  <a:pt x="9266656" y="2462116"/>
                </a:lnTo>
                <a:close/>
                <a:moveTo>
                  <a:pt x="6190853" y="2461307"/>
                </a:moveTo>
                <a:lnTo>
                  <a:pt x="6190853" y="2465623"/>
                </a:lnTo>
                <a:lnTo>
                  <a:pt x="6191932" y="2464544"/>
                </a:lnTo>
                <a:lnTo>
                  <a:pt x="6193011" y="2464544"/>
                </a:lnTo>
                <a:lnTo>
                  <a:pt x="6191932" y="2461307"/>
                </a:lnTo>
                <a:close/>
                <a:moveTo>
                  <a:pt x="551222" y="2460498"/>
                </a:moveTo>
                <a:lnTo>
                  <a:pt x="555538" y="2460498"/>
                </a:lnTo>
                <a:lnTo>
                  <a:pt x="557696" y="2462656"/>
                </a:lnTo>
                <a:lnTo>
                  <a:pt x="557696" y="2465893"/>
                </a:lnTo>
                <a:cubicBezTo>
                  <a:pt x="556976" y="2468051"/>
                  <a:pt x="554818" y="2469130"/>
                  <a:pt x="551222" y="2469130"/>
                </a:cubicBezTo>
                <a:lnTo>
                  <a:pt x="547985" y="2464814"/>
                </a:lnTo>
                <a:cubicBezTo>
                  <a:pt x="549064" y="2461937"/>
                  <a:pt x="550143" y="2460498"/>
                  <a:pt x="551222" y="2460498"/>
                </a:cubicBezTo>
                <a:close/>
                <a:moveTo>
                  <a:pt x="6794677" y="2460228"/>
                </a:moveTo>
                <a:lnTo>
                  <a:pt x="6791440" y="2461307"/>
                </a:lnTo>
                <a:lnTo>
                  <a:pt x="6791440" y="2462386"/>
                </a:lnTo>
                <a:lnTo>
                  <a:pt x="6792519" y="2462386"/>
                </a:lnTo>
                <a:lnTo>
                  <a:pt x="6795756" y="2461307"/>
                </a:lnTo>
                <a:lnTo>
                  <a:pt x="6795756" y="2460228"/>
                </a:lnTo>
                <a:close/>
                <a:moveTo>
                  <a:pt x="6569165" y="2460228"/>
                </a:moveTo>
                <a:lnTo>
                  <a:pt x="6565928" y="2461307"/>
                </a:lnTo>
                <a:lnTo>
                  <a:pt x="6565928" y="2462386"/>
                </a:lnTo>
                <a:lnTo>
                  <a:pt x="6569165" y="2462386"/>
                </a:lnTo>
                <a:close/>
                <a:moveTo>
                  <a:pt x="7675167" y="2459958"/>
                </a:moveTo>
                <a:lnTo>
                  <a:pt x="7675167" y="2463195"/>
                </a:lnTo>
                <a:lnTo>
                  <a:pt x="7677325" y="2463195"/>
                </a:lnTo>
                <a:lnTo>
                  <a:pt x="7677325" y="2459958"/>
                </a:lnTo>
                <a:close/>
                <a:moveTo>
                  <a:pt x="528698" y="2459689"/>
                </a:moveTo>
                <a:lnTo>
                  <a:pt x="534093" y="2460633"/>
                </a:lnTo>
                <a:lnTo>
                  <a:pt x="542590" y="2460633"/>
                </a:lnTo>
                <a:lnTo>
                  <a:pt x="546906" y="2463465"/>
                </a:lnTo>
                <a:cubicBezTo>
                  <a:pt x="545467" y="2468231"/>
                  <a:pt x="540477" y="2470614"/>
                  <a:pt x="531935" y="2470614"/>
                </a:cubicBezTo>
                <a:cubicBezTo>
                  <a:pt x="527619" y="2469265"/>
                  <a:pt x="525461" y="2466972"/>
                  <a:pt x="525461" y="2463735"/>
                </a:cubicBezTo>
                <a:close/>
                <a:moveTo>
                  <a:pt x="3252219" y="2459284"/>
                </a:moveTo>
                <a:lnTo>
                  <a:pt x="3252219" y="2461442"/>
                </a:lnTo>
                <a:lnTo>
                  <a:pt x="3253298" y="2461442"/>
                </a:lnTo>
                <a:lnTo>
                  <a:pt x="3253298" y="2459284"/>
                </a:lnTo>
                <a:close/>
                <a:moveTo>
                  <a:pt x="9259103" y="2458879"/>
                </a:moveTo>
                <a:lnTo>
                  <a:pt x="9267735" y="2458879"/>
                </a:lnTo>
                <a:lnTo>
                  <a:pt x="9283920" y="2471952"/>
                </a:lnTo>
                <a:lnTo>
                  <a:pt x="9283920" y="2475064"/>
                </a:lnTo>
                <a:lnTo>
                  <a:pt x="9284999" y="2475064"/>
                </a:lnTo>
                <a:lnTo>
                  <a:pt x="9284999" y="2472823"/>
                </a:lnTo>
                <a:lnTo>
                  <a:pt x="9295789" y="2481538"/>
                </a:lnTo>
                <a:lnTo>
                  <a:pt x="9294710" y="2482617"/>
                </a:lnTo>
                <a:lnTo>
                  <a:pt x="9294710" y="2483696"/>
                </a:lnTo>
                <a:lnTo>
                  <a:pt x="9295789" y="2484775"/>
                </a:lnTo>
                <a:cubicBezTo>
                  <a:pt x="9295789" y="2506715"/>
                  <a:pt x="9288956" y="2521821"/>
                  <a:pt x="9275288" y="2530094"/>
                </a:cubicBezTo>
                <a:lnTo>
                  <a:pt x="9260182" y="2545200"/>
                </a:lnTo>
                <a:lnTo>
                  <a:pt x="9251550" y="2547358"/>
                </a:lnTo>
                <a:cubicBezTo>
                  <a:pt x="9246515" y="2545560"/>
                  <a:pt x="9243997" y="2544121"/>
                  <a:pt x="9243997" y="2543042"/>
                </a:cubicBezTo>
                <a:lnTo>
                  <a:pt x="9243997" y="2541963"/>
                </a:lnTo>
                <a:cubicBezTo>
                  <a:pt x="9255506" y="2532252"/>
                  <a:pt x="9261261" y="2525058"/>
                  <a:pt x="9261261" y="2520383"/>
                </a:cubicBezTo>
                <a:cubicBezTo>
                  <a:pt x="9256945" y="2516966"/>
                  <a:pt x="9252269" y="2514808"/>
                  <a:pt x="9247234" y="2513909"/>
                </a:cubicBezTo>
                <a:lnTo>
                  <a:pt x="9247234" y="2512830"/>
                </a:lnTo>
                <a:lnTo>
                  <a:pt x="9248313" y="2511751"/>
                </a:lnTo>
                <a:lnTo>
                  <a:pt x="9248313" y="2510672"/>
                </a:lnTo>
                <a:lnTo>
                  <a:pt x="9239681" y="2497723"/>
                </a:lnTo>
                <a:lnTo>
                  <a:pt x="9235365" y="2491249"/>
                </a:lnTo>
                <a:lnTo>
                  <a:pt x="9235365" y="2479380"/>
                </a:lnTo>
                <a:cubicBezTo>
                  <a:pt x="9235365" y="2477762"/>
                  <a:pt x="9237163" y="2476683"/>
                  <a:pt x="9240760" y="2476143"/>
                </a:cubicBezTo>
                <a:lnTo>
                  <a:pt x="9239681" y="2475064"/>
                </a:lnTo>
                <a:lnTo>
                  <a:pt x="9239681" y="2473985"/>
                </a:lnTo>
                <a:cubicBezTo>
                  <a:pt x="9243278" y="2468231"/>
                  <a:pt x="9249752" y="2463915"/>
                  <a:pt x="9259103" y="2461037"/>
                </a:cubicBezTo>
                <a:close/>
                <a:moveTo>
                  <a:pt x="2569495" y="2458596"/>
                </a:moveTo>
                <a:lnTo>
                  <a:pt x="2566259" y="2464935"/>
                </a:lnTo>
                <a:lnTo>
                  <a:pt x="2567337" y="2466014"/>
                </a:lnTo>
                <a:lnTo>
                  <a:pt x="2567337" y="2467093"/>
                </a:lnTo>
                <a:cubicBezTo>
                  <a:pt x="2570215" y="2466374"/>
                  <a:pt x="2571654" y="2463901"/>
                  <a:pt x="2571654" y="2459675"/>
                </a:cubicBezTo>
                <a:lnTo>
                  <a:pt x="2570576" y="2458596"/>
                </a:lnTo>
                <a:close/>
                <a:moveTo>
                  <a:pt x="3110060" y="2458205"/>
                </a:moveTo>
                <a:lnTo>
                  <a:pt x="3107902" y="2460363"/>
                </a:lnTo>
                <a:lnTo>
                  <a:pt x="3107902" y="2461442"/>
                </a:lnTo>
                <a:lnTo>
                  <a:pt x="3110060" y="2461442"/>
                </a:lnTo>
                <a:close/>
                <a:moveTo>
                  <a:pt x="3137575" y="2457936"/>
                </a:moveTo>
                <a:lnTo>
                  <a:pt x="3137575" y="2460094"/>
                </a:lnTo>
                <a:lnTo>
                  <a:pt x="3138654" y="2460094"/>
                </a:lnTo>
                <a:lnTo>
                  <a:pt x="3138654" y="2457936"/>
                </a:lnTo>
                <a:close/>
                <a:moveTo>
                  <a:pt x="7609753" y="2457800"/>
                </a:moveTo>
                <a:lnTo>
                  <a:pt x="7609753" y="2461037"/>
                </a:lnTo>
                <a:lnTo>
                  <a:pt x="7610832" y="2461037"/>
                </a:lnTo>
                <a:lnTo>
                  <a:pt x="7610832" y="2457800"/>
                </a:lnTo>
                <a:close/>
                <a:moveTo>
                  <a:pt x="6166845" y="2456991"/>
                </a:moveTo>
                <a:lnTo>
                  <a:pt x="6164553" y="2459149"/>
                </a:lnTo>
                <a:lnTo>
                  <a:pt x="6164553" y="2460228"/>
                </a:lnTo>
                <a:lnTo>
                  <a:pt x="6166845" y="2458070"/>
                </a:lnTo>
                <a:close/>
                <a:moveTo>
                  <a:pt x="7203470" y="2456986"/>
                </a:moveTo>
                <a:lnTo>
                  <a:pt x="7203470" y="2459144"/>
                </a:lnTo>
                <a:lnTo>
                  <a:pt x="7204550" y="2462516"/>
                </a:lnTo>
                <a:lnTo>
                  <a:pt x="7205628" y="2462516"/>
                </a:lnTo>
                <a:lnTo>
                  <a:pt x="7205628" y="2461437"/>
                </a:lnTo>
                <a:lnTo>
                  <a:pt x="7204550" y="2456986"/>
                </a:lnTo>
                <a:close/>
                <a:moveTo>
                  <a:pt x="6167924" y="2454833"/>
                </a:moveTo>
                <a:lnTo>
                  <a:pt x="6167924" y="2455912"/>
                </a:lnTo>
                <a:lnTo>
                  <a:pt x="6171161" y="2455912"/>
                </a:lnTo>
                <a:lnTo>
                  <a:pt x="6171161" y="2454833"/>
                </a:lnTo>
                <a:close/>
                <a:moveTo>
                  <a:pt x="5561268" y="2454698"/>
                </a:moveTo>
                <a:lnTo>
                  <a:pt x="5564371" y="2454698"/>
                </a:lnTo>
                <a:cubicBezTo>
                  <a:pt x="5566709" y="2454698"/>
                  <a:pt x="5570980" y="2457171"/>
                  <a:pt x="5577184" y="2462116"/>
                </a:cubicBezTo>
                <a:lnTo>
                  <a:pt x="5584602" y="2464274"/>
                </a:lnTo>
                <a:lnTo>
                  <a:pt x="5589862" y="2463195"/>
                </a:lnTo>
                <a:lnTo>
                  <a:pt x="5597280" y="2469535"/>
                </a:lnTo>
                <a:lnTo>
                  <a:pt x="5599438" y="2467511"/>
                </a:lnTo>
                <a:lnTo>
                  <a:pt x="5614275" y="2476009"/>
                </a:lnTo>
                <a:lnTo>
                  <a:pt x="5617512" y="2476953"/>
                </a:lnTo>
                <a:lnTo>
                  <a:pt x="5628167" y="2474930"/>
                </a:lnTo>
                <a:lnTo>
                  <a:pt x="5631269" y="2480190"/>
                </a:lnTo>
                <a:cubicBezTo>
                  <a:pt x="5631269" y="2478212"/>
                  <a:pt x="5641879" y="2476818"/>
                  <a:pt x="5663099" y="2476009"/>
                </a:cubicBezTo>
                <a:lnTo>
                  <a:pt x="5670518" y="2476953"/>
                </a:lnTo>
                <a:lnTo>
                  <a:pt x="5675913" y="2476009"/>
                </a:lnTo>
                <a:lnTo>
                  <a:pt x="5682252" y="2478032"/>
                </a:lnTo>
                <a:lnTo>
                  <a:pt x="5687512" y="2476953"/>
                </a:lnTo>
                <a:lnTo>
                  <a:pt x="5691828" y="2478032"/>
                </a:lnTo>
                <a:lnTo>
                  <a:pt x="5698167" y="2476953"/>
                </a:lnTo>
                <a:cubicBezTo>
                  <a:pt x="5698167" y="2478571"/>
                  <a:pt x="5699920" y="2479650"/>
                  <a:pt x="5703427" y="2480190"/>
                </a:cubicBezTo>
                <a:cubicBezTo>
                  <a:pt x="5703427" y="2478032"/>
                  <a:pt x="5710531" y="2476638"/>
                  <a:pt x="5724738" y="2476009"/>
                </a:cubicBezTo>
                <a:lnTo>
                  <a:pt x="5728919" y="2472772"/>
                </a:lnTo>
                <a:lnTo>
                  <a:pt x="5731077" y="2472772"/>
                </a:lnTo>
                <a:lnTo>
                  <a:pt x="5732156" y="2473851"/>
                </a:lnTo>
                <a:lnTo>
                  <a:pt x="5733235" y="2473851"/>
                </a:lnTo>
                <a:cubicBezTo>
                  <a:pt x="5733235" y="2465489"/>
                  <a:pt x="5741732" y="2459104"/>
                  <a:pt x="5758726" y="2454698"/>
                </a:cubicBezTo>
                <a:cubicBezTo>
                  <a:pt x="5764211" y="2457216"/>
                  <a:pt x="5769876" y="2462161"/>
                  <a:pt x="5775720" y="2469535"/>
                </a:cubicBezTo>
                <a:cubicBezTo>
                  <a:pt x="5777069" y="2469535"/>
                  <a:pt x="5780936" y="2473086"/>
                  <a:pt x="5787320" y="2480190"/>
                </a:cubicBezTo>
                <a:lnTo>
                  <a:pt x="5786241" y="2485450"/>
                </a:lnTo>
                <a:lnTo>
                  <a:pt x="5789478" y="2488687"/>
                </a:lnTo>
                <a:lnTo>
                  <a:pt x="5789478" y="2489766"/>
                </a:lnTo>
                <a:lnTo>
                  <a:pt x="5779902" y="2497184"/>
                </a:lnTo>
                <a:lnTo>
                  <a:pt x="5779902" y="2502444"/>
                </a:lnTo>
                <a:lnTo>
                  <a:pt x="5782060" y="2510941"/>
                </a:lnTo>
                <a:lnTo>
                  <a:pt x="5782060" y="2514178"/>
                </a:lnTo>
                <a:lnTo>
                  <a:pt x="5777744" y="2520517"/>
                </a:lnTo>
                <a:lnTo>
                  <a:pt x="5777744" y="2529015"/>
                </a:lnTo>
                <a:lnTo>
                  <a:pt x="5782060" y="2534275"/>
                </a:lnTo>
                <a:lnTo>
                  <a:pt x="5782060" y="2537512"/>
                </a:lnTo>
                <a:lnTo>
                  <a:pt x="5779902" y="2546009"/>
                </a:lnTo>
                <a:lnTo>
                  <a:pt x="5779902" y="2549246"/>
                </a:lnTo>
                <a:cubicBezTo>
                  <a:pt x="5782060" y="2551674"/>
                  <a:pt x="5783139" y="2555180"/>
                  <a:pt x="5783139" y="2559766"/>
                </a:cubicBezTo>
                <a:cubicBezTo>
                  <a:pt x="5783139" y="2562284"/>
                  <a:pt x="5781341" y="2565476"/>
                  <a:pt x="5777744" y="2569342"/>
                </a:cubicBezTo>
                <a:lnTo>
                  <a:pt x="5778823" y="2577840"/>
                </a:lnTo>
                <a:lnTo>
                  <a:pt x="5775720" y="2584179"/>
                </a:lnTo>
                <a:cubicBezTo>
                  <a:pt x="5775720" y="2586157"/>
                  <a:pt x="5777834" y="2590068"/>
                  <a:pt x="5782060" y="2595913"/>
                </a:cubicBezTo>
                <a:lnTo>
                  <a:pt x="5783139" y="2601173"/>
                </a:lnTo>
                <a:cubicBezTo>
                  <a:pt x="5783139" y="2606029"/>
                  <a:pt x="5781700" y="2609580"/>
                  <a:pt x="5778823" y="2611828"/>
                </a:cubicBezTo>
                <a:lnTo>
                  <a:pt x="5779902" y="2612907"/>
                </a:lnTo>
                <a:lnTo>
                  <a:pt x="5777744" y="2624641"/>
                </a:lnTo>
                <a:lnTo>
                  <a:pt x="5779902" y="2629901"/>
                </a:lnTo>
                <a:lnTo>
                  <a:pt x="5774641" y="2634083"/>
                </a:lnTo>
                <a:cubicBezTo>
                  <a:pt x="5774641" y="2635342"/>
                  <a:pt x="5777114" y="2636421"/>
                  <a:pt x="5782060" y="2637320"/>
                </a:cubicBezTo>
                <a:lnTo>
                  <a:pt x="5782060" y="2639478"/>
                </a:lnTo>
                <a:cubicBezTo>
                  <a:pt x="5782060" y="2640737"/>
                  <a:pt x="5779587" y="2641771"/>
                  <a:pt x="5774641" y="2642580"/>
                </a:cubicBezTo>
                <a:lnTo>
                  <a:pt x="5774641" y="2643659"/>
                </a:lnTo>
                <a:lnTo>
                  <a:pt x="5782060" y="2657551"/>
                </a:lnTo>
                <a:lnTo>
                  <a:pt x="5782060" y="2658495"/>
                </a:lnTo>
                <a:cubicBezTo>
                  <a:pt x="5780082" y="2671263"/>
                  <a:pt x="5775496" y="2677647"/>
                  <a:pt x="5768302" y="2677647"/>
                </a:cubicBezTo>
                <a:cubicBezTo>
                  <a:pt x="5767583" y="2675580"/>
                  <a:pt x="5765425" y="2674545"/>
                  <a:pt x="5761828" y="2674545"/>
                </a:cubicBezTo>
                <a:lnTo>
                  <a:pt x="5756568" y="2676568"/>
                </a:lnTo>
                <a:lnTo>
                  <a:pt x="5746992" y="2675489"/>
                </a:lnTo>
                <a:lnTo>
                  <a:pt x="5735393" y="2678726"/>
                </a:lnTo>
                <a:cubicBezTo>
                  <a:pt x="5731796" y="2675220"/>
                  <a:pt x="5728964" y="2670634"/>
                  <a:pt x="5726896" y="2664969"/>
                </a:cubicBezTo>
                <a:lnTo>
                  <a:pt x="5726896" y="2656472"/>
                </a:lnTo>
                <a:cubicBezTo>
                  <a:pt x="5726896" y="2653774"/>
                  <a:pt x="5728649" y="2649863"/>
                  <a:pt x="5732156" y="2644738"/>
                </a:cubicBezTo>
                <a:lnTo>
                  <a:pt x="5732156" y="2643659"/>
                </a:lnTo>
                <a:lnTo>
                  <a:pt x="5716240" y="2639478"/>
                </a:lnTo>
                <a:lnTo>
                  <a:pt x="5715161" y="2640557"/>
                </a:lnTo>
                <a:lnTo>
                  <a:pt x="5714082" y="2640557"/>
                </a:lnTo>
                <a:lnTo>
                  <a:pt x="5710980" y="2639478"/>
                </a:lnTo>
                <a:cubicBezTo>
                  <a:pt x="5710980" y="2640737"/>
                  <a:pt x="5709182" y="2641771"/>
                  <a:pt x="5705585" y="2642580"/>
                </a:cubicBezTo>
                <a:lnTo>
                  <a:pt x="5690749" y="2640557"/>
                </a:lnTo>
                <a:lnTo>
                  <a:pt x="5664178" y="2644738"/>
                </a:lnTo>
                <a:cubicBezTo>
                  <a:pt x="5656625" y="2642580"/>
                  <a:pt x="5647094" y="2641186"/>
                  <a:pt x="5635585" y="2640557"/>
                </a:cubicBezTo>
                <a:lnTo>
                  <a:pt x="5632348" y="2643659"/>
                </a:lnTo>
                <a:lnTo>
                  <a:pt x="5628167" y="2643659"/>
                </a:lnTo>
                <a:lnTo>
                  <a:pt x="5624930" y="2641501"/>
                </a:lnTo>
                <a:lnTo>
                  <a:pt x="5613196" y="2641501"/>
                </a:lnTo>
                <a:lnTo>
                  <a:pt x="5613196" y="2643659"/>
                </a:lnTo>
                <a:lnTo>
                  <a:pt x="5612117" y="2643659"/>
                </a:lnTo>
                <a:lnTo>
                  <a:pt x="5613196" y="2644738"/>
                </a:lnTo>
                <a:lnTo>
                  <a:pt x="5613196" y="2646896"/>
                </a:lnTo>
                <a:lnTo>
                  <a:pt x="5612117" y="2654314"/>
                </a:lnTo>
                <a:lnTo>
                  <a:pt x="5613196" y="2663890"/>
                </a:lnTo>
                <a:lnTo>
                  <a:pt x="5613196" y="2673466"/>
                </a:lnTo>
                <a:cubicBezTo>
                  <a:pt x="5611667" y="2676973"/>
                  <a:pt x="5608160" y="2678726"/>
                  <a:pt x="5602675" y="2678726"/>
                </a:cubicBezTo>
                <a:lnTo>
                  <a:pt x="5586760" y="2678726"/>
                </a:lnTo>
                <a:cubicBezTo>
                  <a:pt x="5584242" y="2678726"/>
                  <a:pt x="5581410" y="2677333"/>
                  <a:pt x="5578263" y="2674545"/>
                </a:cubicBezTo>
                <a:lnTo>
                  <a:pt x="5568687" y="2675489"/>
                </a:lnTo>
                <a:cubicBezTo>
                  <a:pt x="5563741" y="2672163"/>
                  <a:pt x="5561268" y="2669690"/>
                  <a:pt x="5561268" y="2668071"/>
                </a:cubicBezTo>
                <a:lnTo>
                  <a:pt x="5564371" y="2660653"/>
                </a:lnTo>
                <a:cubicBezTo>
                  <a:pt x="5561583" y="2657506"/>
                  <a:pt x="5560189" y="2650088"/>
                  <a:pt x="5560189" y="2638399"/>
                </a:cubicBezTo>
                <a:lnTo>
                  <a:pt x="5560189" y="2633138"/>
                </a:lnTo>
                <a:lnTo>
                  <a:pt x="5563292" y="2633138"/>
                </a:lnTo>
                <a:cubicBezTo>
                  <a:pt x="5563292" y="2635207"/>
                  <a:pt x="5564011" y="2636241"/>
                  <a:pt x="5565450" y="2636241"/>
                </a:cubicBezTo>
                <a:lnTo>
                  <a:pt x="5565450" y="2635162"/>
                </a:lnTo>
                <a:cubicBezTo>
                  <a:pt x="5561943" y="2635162"/>
                  <a:pt x="5560189" y="2624911"/>
                  <a:pt x="5560189" y="2604410"/>
                </a:cubicBezTo>
                <a:lnTo>
                  <a:pt x="5563292" y="2599150"/>
                </a:lnTo>
                <a:lnTo>
                  <a:pt x="5563292" y="2593755"/>
                </a:lnTo>
                <a:cubicBezTo>
                  <a:pt x="5561224" y="2591147"/>
                  <a:pt x="5560189" y="2587955"/>
                  <a:pt x="5560189" y="2584179"/>
                </a:cubicBezTo>
                <a:lnTo>
                  <a:pt x="5560189" y="2575682"/>
                </a:lnTo>
                <a:lnTo>
                  <a:pt x="5562213" y="2573658"/>
                </a:lnTo>
                <a:lnTo>
                  <a:pt x="5563292" y="2573658"/>
                </a:lnTo>
                <a:lnTo>
                  <a:pt x="5563292" y="2575682"/>
                </a:lnTo>
                <a:lnTo>
                  <a:pt x="5564371" y="2575682"/>
                </a:lnTo>
                <a:lnTo>
                  <a:pt x="5561268" y="2556664"/>
                </a:lnTo>
                <a:lnTo>
                  <a:pt x="5562213" y="2548167"/>
                </a:lnTo>
                <a:cubicBezTo>
                  <a:pt x="5561044" y="2546728"/>
                  <a:pt x="5560010" y="2541064"/>
                  <a:pt x="5559110" y="2531173"/>
                </a:cubicBezTo>
                <a:lnTo>
                  <a:pt x="5560189" y="2526857"/>
                </a:lnTo>
                <a:lnTo>
                  <a:pt x="5559110" y="2501365"/>
                </a:lnTo>
                <a:lnTo>
                  <a:pt x="5559110" y="2495026"/>
                </a:lnTo>
                <a:cubicBezTo>
                  <a:pt x="5559110" y="2485315"/>
                  <a:pt x="5560145" y="2479291"/>
                  <a:pt x="5562213" y="2476953"/>
                </a:cubicBezTo>
                <a:lnTo>
                  <a:pt x="5562213" y="2474930"/>
                </a:lnTo>
                <a:cubicBezTo>
                  <a:pt x="5559425" y="2474930"/>
                  <a:pt x="5558031" y="2472772"/>
                  <a:pt x="5558031" y="2468456"/>
                </a:cubicBezTo>
                <a:lnTo>
                  <a:pt x="5558031" y="2457935"/>
                </a:lnTo>
                <a:close/>
                <a:moveTo>
                  <a:pt x="1076414" y="2454294"/>
                </a:moveTo>
                <a:lnTo>
                  <a:pt x="1079651" y="2456452"/>
                </a:lnTo>
                <a:lnTo>
                  <a:pt x="1088554" y="2454294"/>
                </a:lnTo>
                <a:cubicBezTo>
                  <a:pt x="1095836" y="2457980"/>
                  <a:pt x="1100962" y="2459823"/>
                  <a:pt x="1103929" y="2459823"/>
                </a:cubicBezTo>
                <a:lnTo>
                  <a:pt x="1103929" y="2462116"/>
                </a:lnTo>
                <a:lnTo>
                  <a:pt x="1081810" y="2469939"/>
                </a:lnTo>
                <a:cubicBezTo>
                  <a:pt x="1079113" y="2467332"/>
                  <a:pt x="1071783" y="2465443"/>
                  <a:pt x="1059824" y="2464274"/>
                </a:cubicBezTo>
                <a:cubicBezTo>
                  <a:pt x="1056497" y="2468051"/>
                  <a:pt x="1053530" y="2469939"/>
                  <a:pt x="1050923" y="2469939"/>
                </a:cubicBezTo>
                <a:cubicBezTo>
                  <a:pt x="1038424" y="2466432"/>
                  <a:pt x="1032176" y="2463465"/>
                  <a:pt x="1032176" y="2461037"/>
                </a:cubicBezTo>
                <a:lnTo>
                  <a:pt x="1032176" y="2459823"/>
                </a:lnTo>
                <a:lnTo>
                  <a:pt x="1036625" y="2455373"/>
                </a:lnTo>
                <a:lnTo>
                  <a:pt x="1038919" y="2455373"/>
                </a:lnTo>
                <a:cubicBezTo>
                  <a:pt x="1043145" y="2455373"/>
                  <a:pt x="1047146" y="2456856"/>
                  <a:pt x="1050923" y="2459823"/>
                </a:cubicBezTo>
                <a:lnTo>
                  <a:pt x="1056453" y="2458744"/>
                </a:lnTo>
                <a:lnTo>
                  <a:pt x="1061982" y="2459823"/>
                </a:lnTo>
                <a:cubicBezTo>
                  <a:pt x="1062702" y="2457576"/>
                  <a:pt x="1064905" y="2456452"/>
                  <a:pt x="1068592" y="2456452"/>
                </a:cubicBezTo>
                <a:lnTo>
                  <a:pt x="1071964" y="2456452"/>
                </a:lnTo>
                <a:cubicBezTo>
                  <a:pt x="1073402" y="2456452"/>
                  <a:pt x="1074121" y="2458340"/>
                  <a:pt x="1074121" y="2462116"/>
                </a:cubicBezTo>
                <a:lnTo>
                  <a:pt x="1075201" y="2462116"/>
                </a:lnTo>
                <a:close/>
                <a:moveTo>
                  <a:pt x="6558375" y="2453754"/>
                </a:moveTo>
                <a:cubicBezTo>
                  <a:pt x="6567547" y="2457171"/>
                  <a:pt x="6578337" y="2463285"/>
                  <a:pt x="6590745" y="2472097"/>
                </a:cubicBezTo>
                <a:cubicBezTo>
                  <a:pt x="6593263" y="2472097"/>
                  <a:pt x="6597939" y="2474615"/>
                  <a:pt x="6604772" y="2479650"/>
                </a:cubicBezTo>
                <a:lnTo>
                  <a:pt x="6620957" y="2488282"/>
                </a:lnTo>
                <a:lnTo>
                  <a:pt x="6624194" y="2487203"/>
                </a:lnTo>
                <a:lnTo>
                  <a:pt x="6646853" y="2503388"/>
                </a:lnTo>
                <a:lnTo>
                  <a:pt x="6679223" y="2520652"/>
                </a:lnTo>
                <a:cubicBezTo>
                  <a:pt x="6702422" y="2508783"/>
                  <a:pt x="6715730" y="2500871"/>
                  <a:pt x="6719147" y="2496914"/>
                </a:cubicBezTo>
                <a:lnTo>
                  <a:pt x="6724542" y="2495835"/>
                </a:lnTo>
                <a:lnTo>
                  <a:pt x="6727779" y="2496914"/>
                </a:lnTo>
                <a:cubicBezTo>
                  <a:pt x="6727779" y="2494756"/>
                  <a:pt x="6729577" y="2492958"/>
                  <a:pt x="6733174" y="2491519"/>
                </a:cubicBezTo>
                <a:lnTo>
                  <a:pt x="6735332" y="2489361"/>
                </a:lnTo>
                <a:lnTo>
                  <a:pt x="6736411" y="2489361"/>
                </a:lnTo>
                <a:lnTo>
                  <a:pt x="6737490" y="2490440"/>
                </a:lnTo>
                <a:lnTo>
                  <a:pt x="6738569" y="2490440"/>
                </a:lnTo>
                <a:lnTo>
                  <a:pt x="6752596" y="2481235"/>
                </a:lnTo>
                <a:lnTo>
                  <a:pt x="6752596" y="2481808"/>
                </a:lnTo>
                <a:lnTo>
                  <a:pt x="6755833" y="2481808"/>
                </a:lnTo>
                <a:lnTo>
                  <a:pt x="6755833" y="2480729"/>
                </a:lnTo>
                <a:lnTo>
                  <a:pt x="6753367" y="2480729"/>
                </a:lnTo>
                <a:lnTo>
                  <a:pt x="6773097" y="2467781"/>
                </a:lnTo>
                <a:cubicBezTo>
                  <a:pt x="6779391" y="2465983"/>
                  <a:pt x="6787663" y="2461307"/>
                  <a:pt x="6797914" y="2453754"/>
                </a:cubicBezTo>
                <a:lnTo>
                  <a:pt x="6801151" y="2453754"/>
                </a:lnTo>
                <a:lnTo>
                  <a:pt x="6801151" y="2454833"/>
                </a:lnTo>
                <a:cubicBezTo>
                  <a:pt x="6801151" y="2458430"/>
                  <a:pt x="6799712" y="2460228"/>
                  <a:pt x="6796835" y="2460228"/>
                </a:cubicBezTo>
                <a:lnTo>
                  <a:pt x="6796835" y="2462386"/>
                </a:lnTo>
                <a:cubicBezTo>
                  <a:pt x="6798453" y="2462386"/>
                  <a:pt x="6799892" y="2463825"/>
                  <a:pt x="6801151" y="2466702"/>
                </a:cubicBezTo>
                <a:lnTo>
                  <a:pt x="6801151" y="2478571"/>
                </a:lnTo>
                <a:cubicBezTo>
                  <a:pt x="6801151" y="2482887"/>
                  <a:pt x="6797554" y="2486484"/>
                  <a:pt x="6790361" y="2489361"/>
                </a:cubicBezTo>
                <a:cubicBezTo>
                  <a:pt x="6790361" y="2492239"/>
                  <a:pt x="6788563" y="2493677"/>
                  <a:pt x="6784966" y="2493677"/>
                </a:cubicBezTo>
                <a:lnTo>
                  <a:pt x="6784966" y="2491519"/>
                </a:lnTo>
                <a:lnTo>
                  <a:pt x="6783887" y="2491519"/>
                </a:lnTo>
                <a:lnTo>
                  <a:pt x="6762307" y="2504467"/>
                </a:lnTo>
                <a:lnTo>
                  <a:pt x="6761228" y="2503388"/>
                </a:lnTo>
                <a:lnTo>
                  <a:pt x="6760149" y="2503388"/>
                </a:lnTo>
                <a:lnTo>
                  <a:pt x="6756912" y="2506625"/>
                </a:lnTo>
                <a:lnTo>
                  <a:pt x="6755833" y="2506625"/>
                </a:lnTo>
                <a:cubicBezTo>
                  <a:pt x="6754394" y="2506625"/>
                  <a:pt x="6753675" y="2505546"/>
                  <a:pt x="6753675" y="2503388"/>
                </a:cubicBezTo>
                <a:lnTo>
                  <a:pt x="6752596" y="2503388"/>
                </a:lnTo>
                <a:cubicBezTo>
                  <a:pt x="6752596" y="2508244"/>
                  <a:pt x="6751157" y="2511481"/>
                  <a:pt x="6748280" y="2513099"/>
                </a:cubicBezTo>
                <a:lnTo>
                  <a:pt x="6749359" y="2514178"/>
                </a:lnTo>
                <a:cubicBezTo>
                  <a:pt x="6742705" y="2518135"/>
                  <a:pt x="6733713" y="2521731"/>
                  <a:pt x="6722384" y="2524968"/>
                </a:cubicBezTo>
                <a:lnTo>
                  <a:pt x="6699725" y="2538995"/>
                </a:lnTo>
                <a:lnTo>
                  <a:pt x="6700804" y="2540074"/>
                </a:lnTo>
                <a:lnTo>
                  <a:pt x="6700804" y="2541153"/>
                </a:lnTo>
                <a:lnTo>
                  <a:pt x="6694330" y="2543311"/>
                </a:lnTo>
                <a:lnTo>
                  <a:pt x="6694330" y="2541153"/>
                </a:lnTo>
                <a:lnTo>
                  <a:pt x="6677065" y="2549785"/>
                </a:lnTo>
                <a:lnTo>
                  <a:pt x="6663038" y="2540074"/>
                </a:lnTo>
                <a:lnTo>
                  <a:pt x="6663038" y="2538995"/>
                </a:lnTo>
                <a:lnTo>
                  <a:pt x="6664117" y="2537916"/>
                </a:lnTo>
                <a:lnTo>
                  <a:pt x="6664117" y="2536837"/>
                </a:lnTo>
                <a:lnTo>
                  <a:pt x="6658722" y="2537916"/>
                </a:lnTo>
                <a:lnTo>
                  <a:pt x="6641458" y="2529284"/>
                </a:lnTo>
                <a:lnTo>
                  <a:pt x="6641458" y="2527126"/>
                </a:lnTo>
                <a:lnTo>
                  <a:pt x="6644695" y="2527126"/>
                </a:lnTo>
                <a:lnTo>
                  <a:pt x="6644695" y="2524968"/>
                </a:lnTo>
                <a:lnTo>
                  <a:pt x="6640379" y="2524968"/>
                </a:lnTo>
                <a:lnTo>
                  <a:pt x="6636063" y="2527126"/>
                </a:lnTo>
                <a:lnTo>
                  <a:pt x="6634984" y="2526047"/>
                </a:lnTo>
                <a:lnTo>
                  <a:pt x="6633905" y="2526047"/>
                </a:lnTo>
                <a:lnTo>
                  <a:pt x="6632826" y="2527126"/>
                </a:lnTo>
                <a:lnTo>
                  <a:pt x="6631747" y="2527126"/>
                </a:lnTo>
                <a:lnTo>
                  <a:pt x="6626352" y="2523889"/>
                </a:lnTo>
                <a:lnTo>
                  <a:pt x="6627431" y="2522810"/>
                </a:lnTo>
                <a:lnTo>
                  <a:pt x="6627431" y="2520652"/>
                </a:lnTo>
                <a:lnTo>
                  <a:pt x="6624194" y="2522810"/>
                </a:lnTo>
                <a:cubicBezTo>
                  <a:pt x="6620598" y="2521372"/>
                  <a:pt x="6618799" y="2519214"/>
                  <a:pt x="6618799" y="2516336"/>
                </a:cubicBezTo>
                <a:cubicBezTo>
                  <a:pt x="6600097" y="2506266"/>
                  <a:pt x="6588947" y="2501230"/>
                  <a:pt x="6585350" y="2501230"/>
                </a:cubicBezTo>
                <a:cubicBezTo>
                  <a:pt x="6573301" y="2491340"/>
                  <a:pt x="6563950" y="2485225"/>
                  <a:pt x="6557296" y="2482887"/>
                </a:cubicBezTo>
                <a:lnTo>
                  <a:pt x="6556217" y="2481808"/>
                </a:lnTo>
                <a:lnTo>
                  <a:pt x="6556217" y="2475334"/>
                </a:lnTo>
                <a:cubicBezTo>
                  <a:pt x="6558375" y="2475334"/>
                  <a:pt x="6559454" y="2474615"/>
                  <a:pt x="6559454" y="2473176"/>
                </a:cubicBezTo>
                <a:lnTo>
                  <a:pt x="6559454" y="2472097"/>
                </a:lnTo>
                <a:lnTo>
                  <a:pt x="6556217" y="2472097"/>
                </a:lnTo>
                <a:lnTo>
                  <a:pt x="6556217" y="2456991"/>
                </a:lnTo>
                <a:close/>
                <a:moveTo>
                  <a:pt x="1739315" y="2453619"/>
                </a:moveTo>
                <a:cubicBezTo>
                  <a:pt x="1743360" y="2453619"/>
                  <a:pt x="1748081" y="2457531"/>
                  <a:pt x="1753477" y="2465353"/>
                </a:cubicBezTo>
                <a:cubicBezTo>
                  <a:pt x="1762198" y="2465353"/>
                  <a:pt x="1766558" y="2467511"/>
                  <a:pt x="1766558" y="2471827"/>
                </a:cubicBezTo>
                <a:cubicBezTo>
                  <a:pt x="1769076" y="2474345"/>
                  <a:pt x="1773752" y="2476143"/>
                  <a:pt x="1780586" y="2477222"/>
                </a:cubicBezTo>
                <a:lnTo>
                  <a:pt x="1781665" y="2478301"/>
                </a:lnTo>
                <a:lnTo>
                  <a:pt x="1781665" y="2479380"/>
                </a:lnTo>
                <a:lnTo>
                  <a:pt x="1779507" y="2481538"/>
                </a:lnTo>
                <a:lnTo>
                  <a:pt x="1771953" y="2480459"/>
                </a:lnTo>
                <a:cubicBezTo>
                  <a:pt x="1771415" y="2483067"/>
                  <a:pt x="1763456" y="2484821"/>
                  <a:pt x="1748081" y="2485720"/>
                </a:cubicBezTo>
                <a:lnTo>
                  <a:pt x="1737155" y="2482617"/>
                </a:lnTo>
                <a:cubicBezTo>
                  <a:pt x="1722860" y="2483337"/>
                  <a:pt x="1713824" y="2484731"/>
                  <a:pt x="1710044" y="2486799"/>
                </a:cubicBezTo>
                <a:lnTo>
                  <a:pt x="1702492" y="2482617"/>
                </a:lnTo>
                <a:lnTo>
                  <a:pt x="1696964" y="2483696"/>
                </a:lnTo>
                <a:lnTo>
                  <a:pt x="1692647" y="2483696"/>
                </a:lnTo>
                <a:lnTo>
                  <a:pt x="1689410" y="2480459"/>
                </a:lnTo>
                <a:cubicBezTo>
                  <a:pt x="1690849" y="2480459"/>
                  <a:pt x="1691568" y="2479021"/>
                  <a:pt x="1691568" y="2476143"/>
                </a:cubicBezTo>
                <a:lnTo>
                  <a:pt x="1692647" y="2475064"/>
                </a:lnTo>
                <a:lnTo>
                  <a:pt x="1707887" y="2475064"/>
                </a:lnTo>
                <a:cubicBezTo>
                  <a:pt x="1710226" y="2475064"/>
                  <a:pt x="1712743" y="2476143"/>
                  <a:pt x="1715441" y="2478301"/>
                </a:cubicBezTo>
                <a:close/>
                <a:moveTo>
                  <a:pt x="1656500" y="2450382"/>
                </a:moveTo>
                <a:lnTo>
                  <a:pt x="1655422" y="2455777"/>
                </a:lnTo>
                <a:lnTo>
                  <a:pt x="1659062" y="2452540"/>
                </a:lnTo>
                <a:close/>
                <a:moveTo>
                  <a:pt x="6187616" y="2448359"/>
                </a:moveTo>
                <a:cubicBezTo>
                  <a:pt x="6176647" y="2449798"/>
                  <a:pt x="6171161" y="2451596"/>
                  <a:pt x="6171161" y="2453754"/>
                </a:cubicBezTo>
                <a:lnTo>
                  <a:pt x="6172240" y="2453754"/>
                </a:lnTo>
                <a:lnTo>
                  <a:pt x="6188695" y="2449438"/>
                </a:lnTo>
                <a:lnTo>
                  <a:pt x="6188695" y="2448359"/>
                </a:lnTo>
                <a:close/>
                <a:moveTo>
                  <a:pt x="1641664" y="2446066"/>
                </a:moveTo>
                <a:lnTo>
                  <a:pt x="1639506" y="2448224"/>
                </a:lnTo>
                <a:lnTo>
                  <a:pt x="1639506" y="2449303"/>
                </a:lnTo>
                <a:lnTo>
                  <a:pt x="1641664" y="2451461"/>
                </a:lnTo>
                <a:cubicBezTo>
                  <a:pt x="1644721" y="2450382"/>
                  <a:pt x="1646250" y="2449303"/>
                  <a:pt x="1646250" y="2448224"/>
                </a:cubicBezTo>
                <a:lnTo>
                  <a:pt x="1644092" y="2446066"/>
                </a:lnTo>
                <a:close/>
                <a:moveTo>
                  <a:pt x="7570504" y="2444717"/>
                </a:moveTo>
                <a:lnTo>
                  <a:pt x="7574955" y="2445796"/>
                </a:lnTo>
                <a:lnTo>
                  <a:pt x="7576034" y="2444717"/>
                </a:lnTo>
                <a:lnTo>
                  <a:pt x="7577113" y="2444717"/>
                </a:lnTo>
                <a:lnTo>
                  <a:pt x="7583587" y="2447954"/>
                </a:lnTo>
                <a:lnTo>
                  <a:pt x="7594512" y="2446875"/>
                </a:lnTo>
                <a:cubicBezTo>
                  <a:pt x="7603953" y="2446875"/>
                  <a:pt x="7608674" y="2450112"/>
                  <a:pt x="7608674" y="2456586"/>
                </a:cubicBezTo>
                <a:lnTo>
                  <a:pt x="7611911" y="2454428"/>
                </a:lnTo>
                <a:cubicBezTo>
                  <a:pt x="7614159" y="2456677"/>
                  <a:pt x="7616721" y="2457800"/>
                  <a:pt x="7619598" y="2457800"/>
                </a:cubicBezTo>
                <a:cubicBezTo>
                  <a:pt x="7625893" y="2462296"/>
                  <a:pt x="7630973" y="2470614"/>
                  <a:pt x="7634840" y="2482752"/>
                </a:cubicBezTo>
                <a:lnTo>
                  <a:pt x="7634840" y="2484910"/>
                </a:lnTo>
                <a:cubicBezTo>
                  <a:pt x="7634840" y="2489137"/>
                  <a:pt x="7629400" y="2493138"/>
                  <a:pt x="7618520" y="2496914"/>
                </a:cubicBezTo>
                <a:lnTo>
                  <a:pt x="7612990" y="2502444"/>
                </a:lnTo>
                <a:lnTo>
                  <a:pt x="7606516" y="2502444"/>
                </a:lnTo>
                <a:cubicBezTo>
                  <a:pt x="7597794" y="2498398"/>
                  <a:pt x="7590510" y="2489316"/>
                  <a:pt x="7584666" y="2475199"/>
                </a:cubicBezTo>
                <a:cubicBezTo>
                  <a:pt x="7584666" y="2468635"/>
                  <a:pt x="7582508" y="2465353"/>
                  <a:pt x="7578192" y="2465353"/>
                </a:cubicBezTo>
                <a:cubicBezTo>
                  <a:pt x="7573876" y="2465353"/>
                  <a:pt x="7570594" y="2460633"/>
                  <a:pt x="7568346" y="2451191"/>
                </a:cubicBezTo>
                <a:lnTo>
                  <a:pt x="7568346" y="2446875"/>
                </a:lnTo>
                <a:close/>
                <a:moveTo>
                  <a:pt x="7238538" y="2443904"/>
                </a:moveTo>
                <a:lnTo>
                  <a:pt x="7237459" y="2444983"/>
                </a:lnTo>
                <a:lnTo>
                  <a:pt x="7237459" y="2448220"/>
                </a:lnTo>
                <a:lnTo>
                  <a:pt x="7244068" y="2453749"/>
                </a:lnTo>
                <a:lnTo>
                  <a:pt x="7246226" y="2448220"/>
                </a:lnTo>
                <a:close/>
                <a:moveTo>
                  <a:pt x="2582444" y="2442411"/>
                </a:moveTo>
                <a:lnTo>
                  <a:pt x="2582444" y="2443490"/>
                </a:lnTo>
                <a:lnTo>
                  <a:pt x="2585681" y="2444569"/>
                </a:lnTo>
                <a:lnTo>
                  <a:pt x="2585681" y="2442411"/>
                </a:lnTo>
                <a:close/>
                <a:moveTo>
                  <a:pt x="1622916" y="2441885"/>
                </a:moveTo>
                <a:lnTo>
                  <a:pt x="1621838" y="2442964"/>
                </a:lnTo>
                <a:lnTo>
                  <a:pt x="1621838" y="2444043"/>
                </a:lnTo>
                <a:lnTo>
                  <a:pt x="1625344" y="2442964"/>
                </a:lnTo>
                <a:lnTo>
                  <a:pt x="1625344" y="2441885"/>
                </a:lnTo>
                <a:close/>
                <a:moveTo>
                  <a:pt x="7141023" y="2441611"/>
                </a:moveTo>
                <a:lnTo>
                  <a:pt x="7141023" y="2443904"/>
                </a:lnTo>
                <a:lnTo>
                  <a:pt x="7142237" y="2443904"/>
                </a:lnTo>
                <a:lnTo>
                  <a:pt x="7142237" y="2441611"/>
                </a:lnTo>
                <a:close/>
                <a:moveTo>
                  <a:pt x="8600116" y="2440402"/>
                </a:moveTo>
                <a:lnTo>
                  <a:pt x="8615087" y="2442559"/>
                </a:lnTo>
                <a:lnTo>
                  <a:pt x="8621561" y="2441481"/>
                </a:lnTo>
                <a:lnTo>
                  <a:pt x="8626956" y="2441481"/>
                </a:lnTo>
                <a:lnTo>
                  <a:pt x="8635588" y="2443639"/>
                </a:lnTo>
                <a:lnTo>
                  <a:pt x="8654875" y="2443639"/>
                </a:lnTo>
                <a:lnTo>
                  <a:pt x="8659191" y="2447955"/>
                </a:lnTo>
                <a:cubicBezTo>
                  <a:pt x="8659191" y="2452181"/>
                  <a:pt x="8656673" y="2455373"/>
                  <a:pt x="8651638" y="2457531"/>
                </a:cubicBezTo>
                <a:lnTo>
                  <a:pt x="8647457" y="2455373"/>
                </a:lnTo>
                <a:lnTo>
                  <a:pt x="8642062" y="2456452"/>
                </a:lnTo>
                <a:lnTo>
                  <a:pt x="8642062" y="2459689"/>
                </a:lnTo>
                <a:lnTo>
                  <a:pt x="8644220" y="2462926"/>
                </a:lnTo>
                <a:cubicBezTo>
                  <a:pt x="8638465" y="2484416"/>
                  <a:pt x="8634149" y="2495161"/>
                  <a:pt x="8631272" y="2495161"/>
                </a:cubicBezTo>
                <a:lnTo>
                  <a:pt x="8631272" y="2496240"/>
                </a:lnTo>
                <a:lnTo>
                  <a:pt x="8633430" y="2499477"/>
                </a:lnTo>
                <a:cubicBezTo>
                  <a:pt x="8633070" y="2504692"/>
                  <a:pt x="8630552" y="2510087"/>
                  <a:pt x="8625877" y="2515662"/>
                </a:cubicBezTo>
                <a:lnTo>
                  <a:pt x="8625877" y="2518899"/>
                </a:lnTo>
                <a:cubicBezTo>
                  <a:pt x="8629473" y="2518899"/>
                  <a:pt x="8632710" y="2521776"/>
                  <a:pt x="8635588" y="2527531"/>
                </a:cubicBezTo>
                <a:cubicBezTo>
                  <a:pt x="8635588" y="2529420"/>
                  <a:pt x="8633789" y="2531173"/>
                  <a:pt x="8630193" y="2532791"/>
                </a:cubicBezTo>
                <a:lnTo>
                  <a:pt x="8625877" y="2531712"/>
                </a:lnTo>
                <a:lnTo>
                  <a:pt x="8624798" y="2537107"/>
                </a:lnTo>
                <a:lnTo>
                  <a:pt x="8624798" y="2538186"/>
                </a:lnTo>
                <a:lnTo>
                  <a:pt x="8626956" y="2541423"/>
                </a:lnTo>
                <a:lnTo>
                  <a:pt x="8626956" y="2545739"/>
                </a:lnTo>
                <a:lnTo>
                  <a:pt x="8625877" y="2555450"/>
                </a:lnTo>
                <a:lnTo>
                  <a:pt x="8628035" y="2564083"/>
                </a:lnTo>
                <a:lnTo>
                  <a:pt x="8625877" y="2570422"/>
                </a:lnTo>
                <a:lnTo>
                  <a:pt x="8625877" y="2579053"/>
                </a:lnTo>
                <a:cubicBezTo>
                  <a:pt x="8628035" y="2581571"/>
                  <a:pt x="8629473" y="2586607"/>
                  <a:pt x="8630193" y="2594160"/>
                </a:cubicBezTo>
                <a:lnTo>
                  <a:pt x="8629114" y="2606973"/>
                </a:lnTo>
                <a:lnTo>
                  <a:pt x="8631272" y="2613447"/>
                </a:lnTo>
                <a:lnTo>
                  <a:pt x="8631272" y="2621000"/>
                </a:lnTo>
                <a:cubicBezTo>
                  <a:pt x="8628394" y="2624057"/>
                  <a:pt x="8626956" y="2626935"/>
                  <a:pt x="8626956" y="2629632"/>
                </a:cubicBezTo>
                <a:lnTo>
                  <a:pt x="8626956" y="2630711"/>
                </a:lnTo>
                <a:lnTo>
                  <a:pt x="8630193" y="2640422"/>
                </a:lnTo>
                <a:lnTo>
                  <a:pt x="8628035" y="2645682"/>
                </a:lnTo>
                <a:cubicBezTo>
                  <a:pt x="8628035" y="2655393"/>
                  <a:pt x="8629114" y="2662227"/>
                  <a:pt x="8631272" y="2666183"/>
                </a:cubicBezTo>
                <a:cubicBezTo>
                  <a:pt x="8629114" y="2671758"/>
                  <a:pt x="8627675" y="2678906"/>
                  <a:pt x="8626956" y="2687628"/>
                </a:cubicBezTo>
                <a:lnTo>
                  <a:pt x="8622640" y="2690865"/>
                </a:lnTo>
                <a:lnTo>
                  <a:pt x="8618324" y="2687628"/>
                </a:lnTo>
                <a:lnTo>
                  <a:pt x="8617245" y="2687628"/>
                </a:lnTo>
                <a:lnTo>
                  <a:pt x="8615087" y="2689786"/>
                </a:lnTo>
                <a:lnTo>
                  <a:pt x="8615087" y="2690865"/>
                </a:lnTo>
                <a:lnTo>
                  <a:pt x="8618324" y="2695182"/>
                </a:lnTo>
                <a:lnTo>
                  <a:pt x="8618324" y="2697340"/>
                </a:lnTo>
                <a:lnTo>
                  <a:pt x="8607668" y="2698419"/>
                </a:lnTo>
                <a:lnTo>
                  <a:pt x="8606590" y="2698419"/>
                </a:lnTo>
                <a:lnTo>
                  <a:pt x="8600116" y="2696261"/>
                </a:lnTo>
                <a:lnTo>
                  <a:pt x="8593641" y="2697340"/>
                </a:lnTo>
                <a:lnTo>
                  <a:pt x="8592562" y="2697340"/>
                </a:lnTo>
                <a:cubicBezTo>
                  <a:pt x="8586808" y="2693023"/>
                  <a:pt x="8583930" y="2689067"/>
                  <a:pt x="8583930" y="2685470"/>
                </a:cubicBezTo>
                <a:lnTo>
                  <a:pt x="8586088" y="2664025"/>
                </a:lnTo>
                <a:lnTo>
                  <a:pt x="8585009" y="2658630"/>
                </a:lnTo>
                <a:lnTo>
                  <a:pt x="8586088" y="2645682"/>
                </a:lnTo>
                <a:lnTo>
                  <a:pt x="8580693" y="2640422"/>
                </a:lnTo>
                <a:cubicBezTo>
                  <a:pt x="8584290" y="2631610"/>
                  <a:pt x="8586088" y="2619786"/>
                  <a:pt x="8586088" y="2604950"/>
                </a:cubicBezTo>
                <a:lnTo>
                  <a:pt x="8585009" y="2598475"/>
                </a:lnTo>
                <a:cubicBezTo>
                  <a:pt x="8588246" y="2597037"/>
                  <a:pt x="8590045" y="2595598"/>
                  <a:pt x="8590404" y="2594160"/>
                </a:cubicBezTo>
                <a:lnTo>
                  <a:pt x="8590404" y="2592001"/>
                </a:lnTo>
                <a:lnTo>
                  <a:pt x="8583930" y="2592001"/>
                </a:lnTo>
                <a:lnTo>
                  <a:pt x="8581772" y="2579053"/>
                </a:lnTo>
                <a:lnTo>
                  <a:pt x="8583930" y="2572579"/>
                </a:lnTo>
                <a:lnTo>
                  <a:pt x="8583930" y="2571501"/>
                </a:lnTo>
                <a:cubicBezTo>
                  <a:pt x="8575388" y="2580312"/>
                  <a:pt x="8566082" y="2584988"/>
                  <a:pt x="8556011" y="2585527"/>
                </a:cubicBezTo>
                <a:lnTo>
                  <a:pt x="8556011" y="2582290"/>
                </a:lnTo>
                <a:lnTo>
                  <a:pt x="8565722" y="2567320"/>
                </a:lnTo>
                <a:lnTo>
                  <a:pt x="8564643" y="2566241"/>
                </a:lnTo>
                <a:lnTo>
                  <a:pt x="8564643" y="2560846"/>
                </a:lnTo>
                <a:cubicBezTo>
                  <a:pt x="8564643" y="2559587"/>
                  <a:pt x="8568195" y="2556709"/>
                  <a:pt x="8575298" y="2552213"/>
                </a:cubicBezTo>
                <a:lnTo>
                  <a:pt x="8574354" y="2546818"/>
                </a:lnTo>
                <a:lnTo>
                  <a:pt x="8574354" y="2543581"/>
                </a:lnTo>
                <a:lnTo>
                  <a:pt x="8577456" y="2532791"/>
                </a:lnTo>
                <a:lnTo>
                  <a:pt x="8577456" y="2525373"/>
                </a:lnTo>
                <a:cubicBezTo>
                  <a:pt x="8580693" y="2522676"/>
                  <a:pt x="8582851" y="2516202"/>
                  <a:pt x="8583930" y="2505951"/>
                </a:cubicBezTo>
                <a:lnTo>
                  <a:pt x="8582851" y="2497319"/>
                </a:lnTo>
                <a:cubicBezTo>
                  <a:pt x="8586628" y="2497319"/>
                  <a:pt x="8589505" y="2487293"/>
                  <a:pt x="8591483" y="2467242"/>
                </a:cubicBezTo>
                <a:lnTo>
                  <a:pt x="8591483" y="2456452"/>
                </a:lnTo>
                <a:lnTo>
                  <a:pt x="8592562" y="2455373"/>
                </a:lnTo>
                <a:lnTo>
                  <a:pt x="8588246" y="2447955"/>
                </a:lnTo>
                <a:lnTo>
                  <a:pt x="8588246" y="2445796"/>
                </a:lnTo>
                <a:cubicBezTo>
                  <a:pt x="8588246" y="2443639"/>
                  <a:pt x="8592203" y="2441840"/>
                  <a:pt x="8600116" y="2440402"/>
                </a:cubicBezTo>
                <a:close/>
                <a:moveTo>
                  <a:pt x="2232945" y="2439997"/>
                </a:moveTo>
                <a:cubicBezTo>
                  <a:pt x="2242116" y="2442874"/>
                  <a:pt x="2249669" y="2446111"/>
                  <a:pt x="2255603" y="2449708"/>
                </a:cubicBezTo>
                <a:lnTo>
                  <a:pt x="2261133" y="2448629"/>
                </a:lnTo>
                <a:lnTo>
                  <a:pt x="2269766" y="2462656"/>
                </a:lnTo>
                <a:lnTo>
                  <a:pt x="2263291" y="2465893"/>
                </a:lnTo>
                <a:lnTo>
                  <a:pt x="2257762" y="2464814"/>
                </a:lnTo>
                <a:lnTo>
                  <a:pt x="2243735" y="2466972"/>
                </a:lnTo>
                <a:lnTo>
                  <a:pt x="2237260" y="2465893"/>
                </a:lnTo>
                <a:lnTo>
                  <a:pt x="2225391" y="2466972"/>
                </a:lnTo>
                <a:lnTo>
                  <a:pt x="2223233" y="2466972"/>
                </a:lnTo>
                <a:lnTo>
                  <a:pt x="2223233" y="2465893"/>
                </a:lnTo>
                <a:lnTo>
                  <a:pt x="2212443" y="2466972"/>
                </a:lnTo>
                <a:lnTo>
                  <a:pt x="2171306" y="2466972"/>
                </a:lnTo>
                <a:lnTo>
                  <a:pt x="2157279" y="2471423"/>
                </a:lnTo>
                <a:lnTo>
                  <a:pt x="2154042" y="2471423"/>
                </a:lnTo>
                <a:cubicBezTo>
                  <a:pt x="2143972" y="2469535"/>
                  <a:pt x="2138937" y="2465893"/>
                  <a:pt x="2138937" y="2460498"/>
                </a:cubicBezTo>
                <a:lnTo>
                  <a:pt x="2138937" y="2459419"/>
                </a:lnTo>
                <a:lnTo>
                  <a:pt x="2142174" y="2456182"/>
                </a:lnTo>
                <a:lnTo>
                  <a:pt x="2156200" y="2456182"/>
                </a:lnTo>
                <a:lnTo>
                  <a:pt x="2174543" y="2460498"/>
                </a:lnTo>
                <a:lnTo>
                  <a:pt x="2186412" y="2456182"/>
                </a:lnTo>
                <a:lnTo>
                  <a:pt x="2189650" y="2456182"/>
                </a:lnTo>
                <a:lnTo>
                  <a:pt x="2200575" y="2459419"/>
                </a:lnTo>
                <a:lnTo>
                  <a:pt x="2210285" y="2459419"/>
                </a:lnTo>
                <a:cubicBezTo>
                  <a:pt x="2212624" y="2453664"/>
                  <a:pt x="2216220" y="2450787"/>
                  <a:pt x="2221075" y="2450787"/>
                </a:cubicBezTo>
                <a:lnTo>
                  <a:pt x="2222155" y="2450787"/>
                </a:lnTo>
                <a:lnTo>
                  <a:pt x="2223233" y="2451866"/>
                </a:lnTo>
                <a:lnTo>
                  <a:pt x="2224312" y="2451866"/>
                </a:lnTo>
                <a:cubicBezTo>
                  <a:pt x="2224312" y="2443953"/>
                  <a:pt x="2227188" y="2439997"/>
                  <a:pt x="2232945" y="2439997"/>
                </a:cubicBezTo>
                <a:close/>
                <a:moveTo>
                  <a:pt x="8104057" y="2438243"/>
                </a:moveTo>
                <a:cubicBezTo>
                  <a:pt x="8120602" y="2443279"/>
                  <a:pt x="8135663" y="2446156"/>
                  <a:pt x="8149241" y="2446876"/>
                </a:cubicBezTo>
                <a:cubicBezTo>
                  <a:pt x="8149241" y="2448854"/>
                  <a:pt x="8152478" y="2450292"/>
                  <a:pt x="8158952" y="2451192"/>
                </a:cubicBezTo>
                <a:lnTo>
                  <a:pt x="8161110" y="2454294"/>
                </a:lnTo>
                <a:lnTo>
                  <a:pt x="8161110" y="2456452"/>
                </a:lnTo>
                <a:cubicBezTo>
                  <a:pt x="8161110" y="2458790"/>
                  <a:pt x="8157153" y="2460948"/>
                  <a:pt x="8149241" y="2462926"/>
                </a:cubicBezTo>
                <a:cubicBezTo>
                  <a:pt x="8141328" y="2472097"/>
                  <a:pt x="8137372" y="2478526"/>
                  <a:pt x="8137372" y="2482213"/>
                </a:cubicBezTo>
                <a:cubicBezTo>
                  <a:pt x="8137372" y="2486889"/>
                  <a:pt x="8129864" y="2494082"/>
                  <a:pt x="8114847" y="2503793"/>
                </a:cubicBezTo>
                <a:lnTo>
                  <a:pt x="8113768" y="2504872"/>
                </a:lnTo>
                <a:lnTo>
                  <a:pt x="8114847" y="2508109"/>
                </a:lnTo>
                <a:cubicBezTo>
                  <a:pt x="8119883" y="2508109"/>
                  <a:pt x="8125278" y="2505951"/>
                  <a:pt x="8131032" y="2501635"/>
                </a:cubicBezTo>
                <a:cubicBezTo>
                  <a:pt x="8132921" y="2501635"/>
                  <a:pt x="8136472" y="2498758"/>
                  <a:pt x="8141688" y="2493003"/>
                </a:cubicBezTo>
                <a:lnTo>
                  <a:pt x="8146004" y="2490845"/>
                </a:lnTo>
                <a:lnTo>
                  <a:pt x="8147083" y="2490845"/>
                </a:lnTo>
                <a:cubicBezTo>
                  <a:pt x="8151039" y="2490845"/>
                  <a:pt x="8156389" y="2493722"/>
                  <a:pt x="8163133" y="2499477"/>
                </a:cubicBezTo>
                <a:cubicBezTo>
                  <a:pt x="8169787" y="2499477"/>
                  <a:pt x="8177699" y="2504827"/>
                  <a:pt x="8186871" y="2515527"/>
                </a:cubicBezTo>
                <a:cubicBezTo>
                  <a:pt x="8188310" y="2506985"/>
                  <a:pt x="8190782" y="2502714"/>
                  <a:pt x="8194289" y="2502714"/>
                </a:cubicBezTo>
                <a:lnTo>
                  <a:pt x="8194289" y="2499477"/>
                </a:lnTo>
                <a:lnTo>
                  <a:pt x="8192131" y="2496240"/>
                </a:lnTo>
                <a:lnTo>
                  <a:pt x="8192131" y="2491924"/>
                </a:lnTo>
                <a:cubicBezTo>
                  <a:pt x="8194289" y="2485000"/>
                  <a:pt x="8195368" y="2477133"/>
                  <a:pt x="8195368" y="2468321"/>
                </a:cubicBezTo>
                <a:lnTo>
                  <a:pt x="8195368" y="2461847"/>
                </a:lnTo>
                <a:cubicBezTo>
                  <a:pt x="8195368" y="2457711"/>
                  <a:pt x="8193930" y="2454159"/>
                  <a:pt x="8191052" y="2451192"/>
                </a:cubicBezTo>
                <a:lnTo>
                  <a:pt x="8191052" y="2446876"/>
                </a:lnTo>
                <a:cubicBezTo>
                  <a:pt x="8191412" y="2445437"/>
                  <a:pt x="8193210" y="2443998"/>
                  <a:pt x="8196447" y="2442559"/>
                </a:cubicBezTo>
                <a:cubicBezTo>
                  <a:pt x="8211733" y="2442559"/>
                  <a:pt x="8224996" y="2444717"/>
                  <a:pt x="8236235" y="2449033"/>
                </a:cubicBezTo>
                <a:lnTo>
                  <a:pt x="8239472" y="2445796"/>
                </a:lnTo>
                <a:lnTo>
                  <a:pt x="8241630" y="2445796"/>
                </a:lnTo>
                <a:cubicBezTo>
                  <a:pt x="8253050" y="2445796"/>
                  <a:pt x="8258760" y="2448629"/>
                  <a:pt x="8258760" y="2454294"/>
                </a:cubicBezTo>
                <a:lnTo>
                  <a:pt x="8258760" y="2456452"/>
                </a:lnTo>
                <a:lnTo>
                  <a:pt x="8244867" y="2470479"/>
                </a:lnTo>
                <a:cubicBezTo>
                  <a:pt x="8244867" y="2475334"/>
                  <a:pt x="8241990" y="2482842"/>
                  <a:pt x="8236235" y="2493003"/>
                </a:cubicBezTo>
                <a:cubicBezTo>
                  <a:pt x="8236235" y="2498218"/>
                  <a:pt x="8232279" y="2503613"/>
                  <a:pt x="8224366" y="2509188"/>
                </a:cubicBezTo>
                <a:cubicBezTo>
                  <a:pt x="8224366" y="2514493"/>
                  <a:pt x="8221534" y="2519843"/>
                  <a:pt x="8215869" y="2525238"/>
                </a:cubicBezTo>
                <a:cubicBezTo>
                  <a:pt x="8215869" y="2529374"/>
                  <a:pt x="8214071" y="2532971"/>
                  <a:pt x="8210474" y="2536028"/>
                </a:cubicBezTo>
                <a:lnTo>
                  <a:pt x="8210474" y="2538186"/>
                </a:lnTo>
                <a:cubicBezTo>
                  <a:pt x="8214251" y="2538186"/>
                  <a:pt x="8223917" y="2546414"/>
                  <a:pt x="8239472" y="2562869"/>
                </a:cubicBezTo>
                <a:cubicBezTo>
                  <a:pt x="8244867" y="2562869"/>
                  <a:pt x="8249498" y="2570736"/>
                  <a:pt x="8253364" y="2586472"/>
                </a:cubicBezTo>
                <a:lnTo>
                  <a:pt x="8252286" y="2602522"/>
                </a:lnTo>
                <a:lnTo>
                  <a:pt x="8251206" y="2602522"/>
                </a:lnTo>
                <a:lnTo>
                  <a:pt x="8250128" y="2601443"/>
                </a:lnTo>
                <a:lnTo>
                  <a:pt x="8249048" y="2601443"/>
                </a:lnTo>
                <a:lnTo>
                  <a:pt x="8245946" y="2610075"/>
                </a:lnTo>
                <a:lnTo>
                  <a:pt x="8241630" y="2607917"/>
                </a:lnTo>
                <a:lnTo>
                  <a:pt x="8239472" y="2607917"/>
                </a:lnTo>
                <a:lnTo>
                  <a:pt x="8239472" y="2608996"/>
                </a:lnTo>
                <a:cubicBezTo>
                  <a:pt x="8243788" y="2609356"/>
                  <a:pt x="8245946" y="2610435"/>
                  <a:pt x="8245946" y="2612233"/>
                </a:cubicBezTo>
                <a:cubicBezTo>
                  <a:pt x="8243968" y="2618707"/>
                  <a:pt x="8239292" y="2621944"/>
                  <a:pt x="8231919" y="2621944"/>
                </a:cubicBezTo>
                <a:lnTo>
                  <a:pt x="8228682" y="2621944"/>
                </a:lnTo>
                <a:cubicBezTo>
                  <a:pt x="8213666" y="2619246"/>
                  <a:pt x="8206158" y="2613492"/>
                  <a:pt x="8206158" y="2604680"/>
                </a:cubicBezTo>
                <a:lnTo>
                  <a:pt x="8207237" y="2600364"/>
                </a:lnTo>
                <a:lnTo>
                  <a:pt x="8205079" y="2591867"/>
                </a:lnTo>
                <a:cubicBezTo>
                  <a:pt x="8206518" y="2588989"/>
                  <a:pt x="8207237" y="2585033"/>
                  <a:pt x="8207237" y="2579998"/>
                </a:cubicBezTo>
                <a:cubicBezTo>
                  <a:pt x="8204360" y="2570377"/>
                  <a:pt x="8202921" y="2562869"/>
                  <a:pt x="8202921" y="2557473"/>
                </a:cubicBezTo>
                <a:lnTo>
                  <a:pt x="8204000" y="2544526"/>
                </a:lnTo>
                <a:cubicBezTo>
                  <a:pt x="8197166" y="2544526"/>
                  <a:pt x="8191457" y="2548482"/>
                  <a:pt x="8186871" y="2556394"/>
                </a:cubicBezTo>
                <a:cubicBezTo>
                  <a:pt x="8184173" y="2559991"/>
                  <a:pt x="8181296" y="2561789"/>
                  <a:pt x="8178239" y="2561789"/>
                </a:cubicBezTo>
                <a:lnTo>
                  <a:pt x="8175002" y="2561789"/>
                </a:lnTo>
                <a:lnTo>
                  <a:pt x="8175002" y="2563947"/>
                </a:lnTo>
                <a:lnTo>
                  <a:pt x="8173923" y="2563947"/>
                </a:lnTo>
                <a:lnTo>
                  <a:pt x="8175002" y="2569208"/>
                </a:lnTo>
                <a:lnTo>
                  <a:pt x="8175002" y="2572445"/>
                </a:lnTo>
                <a:lnTo>
                  <a:pt x="8176081" y="2595104"/>
                </a:lnTo>
                <a:lnTo>
                  <a:pt x="8172844" y="2605759"/>
                </a:lnTo>
                <a:lnTo>
                  <a:pt x="8176081" y="2625181"/>
                </a:lnTo>
                <a:lnTo>
                  <a:pt x="8172844" y="2630441"/>
                </a:lnTo>
                <a:lnTo>
                  <a:pt x="8172844" y="2634757"/>
                </a:lnTo>
                <a:lnTo>
                  <a:pt x="8175002" y="2644468"/>
                </a:lnTo>
                <a:lnTo>
                  <a:pt x="8173923" y="2650942"/>
                </a:lnTo>
                <a:lnTo>
                  <a:pt x="8177160" y="2677783"/>
                </a:lnTo>
                <a:lnTo>
                  <a:pt x="8177160" y="2683178"/>
                </a:lnTo>
                <a:cubicBezTo>
                  <a:pt x="8177160" y="2688842"/>
                  <a:pt x="8173204" y="2692394"/>
                  <a:pt x="8165291" y="2693833"/>
                </a:cubicBezTo>
                <a:lnTo>
                  <a:pt x="8157873" y="2691675"/>
                </a:lnTo>
                <a:lnTo>
                  <a:pt x="8154636" y="2691675"/>
                </a:lnTo>
                <a:lnTo>
                  <a:pt x="8139530" y="2694912"/>
                </a:lnTo>
                <a:lnTo>
                  <a:pt x="8138451" y="2694912"/>
                </a:lnTo>
                <a:lnTo>
                  <a:pt x="8128874" y="2685201"/>
                </a:lnTo>
                <a:lnTo>
                  <a:pt x="8128874" y="2684257"/>
                </a:lnTo>
                <a:lnTo>
                  <a:pt x="8134134" y="2666993"/>
                </a:lnTo>
                <a:cubicBezTo>
                  <a:pt x="8134134" y="2665554"/>
                  <a:pt x="8133101" y="2664835"/>
                  <a:pt x="8131032" y="2664835"/>
                </a:cubicBezTo>
                <a:lnTo>
                  <a:pt x="8122400" y="2665914"/>
                </a:lnTo>
                <a:lnTo>
                  <a:pt x="8117005" y="2663756"/>
                </a:lnTo>
                <a:cubicBezTo>
                  <a:pt x="8110531" y="2665014"/>
                  <a:pt x="8107294" y="2668251"/>
                  <a:pt x="8107294" y="2673467"/>
                </a:cubicBezTo>
                <a:cubicBezTo>
                  <a:pt x="8107294" y="2679761"/>
                  <a:pt x="8103383" y="2684391"/>
                  <a:pt x="8095560" y="2687359"/>
                </a:cubicBezTo>
                <a:lnTo>
                  <a:pt x="8095560" y="2688438"/>
                </a:lnTo>
                <a:lnTo>
                  <a:pt x="8097718" y="2688438"/>
                </a:lnTo>
                <a:lnTo>
                  <a:pt x="8105136" y="2683178"/>
                </a:lnTo>
                <a:lnTo>
                  <a:pt x="8107294" y="2685201"/>
                </a:lnTo>
                <a:cubicBezTo>
                  <a:pt x="8107294" y="2690236"/>
                  <a:pt x="8104822" y="2692754"/>
                  <a:pt x="8099876" y="2692754"/>
                </a:cubicBezTo>
                <a:lnTo>
                  <a:pt x="8098797" y="2692754"/>
                </a:lnTo>
                <a:lnTo>
                  <a:pt x="8097718" y="2691675"/>
                </a:lnTo>
                <a:lnTo>
                  <a:pt x="8096639" y="2691675"/>
                </a:lnTo>
                <a:cubicBezTo>
                  <a:pt x="8096639" y="2694732"/>
                  <a:pt x="8091604" y="2697249"/>
                  <a:pt x="8081533" y="2699228"/>
                </a:cubicBezTo>
                <a:cubicBezTo>
                  <a:pt x="8068675" y="2699228"/>
                  <a:pt x="8062246" y="2694552"/>
                  <a:pt x="8062246" y="2685201"/>
                </a:cubicBezTo>
                <a:lnTo>
                  <a:pt x="8060088" y="2668072"/>
                </a:lnTo>
                <a:lnTo>
                  <a:pt x="8064404" y="2650942"/>
                </a:lnTo>
                <a:lnTo>
                  <a:pt x="8064404" y="2648784"/>
                </a:lnTo>
                <a:cubicBezTo>
                  <a:pt x="8061527" y="2645727"/>
                  <a:pt x="8060088" y="2642130"/>
                  <a:pt x="8060088" y="2637994"/>
                </a:cubicBezTo>
                <a:lnTo>
                  <a:pt x="8060088" y="2634757"/>
                </a:lnTo>
                <a:cubicBezTo>
                  <a:pt x="8060088" y="2626755"/>
                  <a:pt x="8061886" y="2617088"/>
                  <a:pt x="8065483" y="2605759"/>
                </a:cubicBezTo>
                <a:lnTo>
                  <a:pt x="8064404" y="2590788"/>
                </a:lnTo>
                <a:lnTo>
                  <a:pt x="8064404" y="2584314"/>
                </a:lnTo>
                <a:cubicBezTo>
                  <a:pt x="8064404" y="2581976"/>
                  <a:pt x="8063325" y="2579458"/>
                  <a:pt x="8061167" y="2576761"/>
                </a:cubicBezTo>
                <a:lnTo>
                  <a:pt x="8061167" y="2575682"/>
                </a:lnTo>
                <a:lnTo>
                  <a:pt x="8064404" y="2571366"/>
                </a:lnTo>
                <a:lnTo>
                  <a:pt x="8064404" y="2545605"/>
                </a:lnTo>
                <a:lnTo>
                  <a:pt x="8062246" y="2539265"/>
                </a:lnTo>
                <a:lnTo>
                  <a:pt x="8063325" y="2538186"/>
                </a:lnTo>
                <a:lnTo>
                  <a:pt x="8063325" y="2537107"/>
                </a:lnTo>
                <a:lnTo>
                  <a:pt x="8061167" y="2522001"/>
                </a:lnTo>
                <a:lnTo>
                  <a:pt x="8062246" y="2510267"/>
                </a:lnTo>
                <a:lnTo>
                  <a:pt x="8062246" y="2504872"/>
                </a:lnTo>
                <a:lnTo>
                  <a:pt x="8060088" y="2488687"/>
                </a:lnTo>
                <a:lnTo>
                  <a:pt x="8063325" y="2486529"/>
                </a:lnTo>
                <a:lnTo>
                  <a:pt x="8064404" y="2486529"/>
                </a:lnTo>
                <a:cubicBezTo>
                  <a:pt x="8073845" y="2490485"/>
                  <a:pt x="8080634" y="2494442"/>
                  <a:pt x="8084770" y="2498398"/>
                </a:cubicBezTo>
                <a:cubicBezTo>
                  <a:pt x="8087648" y="2498398"/>
                  <a:pt x="8090165" y="2499477"/>
                  <a:pt x="8092323" y="2501635"/>
                </a:cubicBezTo>
                <a:lnTo>
                  <a:pt x="8094481" y="2501635"/>
                </a:lnTo>
                <a:cubicBezTo>
                  <a:pt x="8097898" y="2501635"/>
                  <a:pt x="8101450" y="2488372"/>
                  <a:pt x="8105136" y="2461847"/>
                </a:cubicBezTo>
                <a:lnTo>
                  <a:pt x="8103113" y="2459689"/>
                </a:lnTo>
                <a:lnTo>
                  <a:pt x="8103113" y="2456452"/>
                </a:lnTo>
                <a:lnTo>
                  <a:pt x="8104057" y="2455373"/>
                </a:lnTo>
                <a:lnTo>
                  <a:pt x="8099876" y="2449033"/>
                </a:lnTo>
                <a:lnTo>
                  <a:pt x="8099876" y="2442559"/>
                </a:lnTo>
                <a:close/>
                <a:moveTo>
                  <a:pt x="699855" y="2437839"/>
                </a:moveTo>
                <a:lnTo>
                  <a:pt x="702013" y="2437839"/>
                </a:lnTo>
                <a:cubicBezTo>
                  <a:pt x="708666" y="2437839"/>
                  <a:pt x="718377" y="2444673"/>
                  <a:pt x="731146" y="2458340"/>
                </a:cubicBezTo>
                <a:cubicBezTo>
                  <a:pt x="736990" y="2458340"/>
                  <a:pt x="744139" y="2464050"/>
                  <a:pt x="752591" y="2475469"/>
                </a:cubicBezTo>
                <a:lnTo>
                  <a:pt x="752591" y="2478706"/>
                </a:lnTo>
                <a:cubicBezTo>
                  <a:pt x="744499" y="2483022"/>
                  <a:pt x="737709" y="2493812"/>
                  <a:pt x="732225" y="2511076"/>
                </a:cubicBezTo>
                <a:lnTo>
                  <a:pt x="728988" y="2511076"/>
                </a:lnTo>
                <a:lnTo>
                  <a:pt x="731146" y="2515392"/>
                </a:lnTo>
                <a:cubicBezTo>
                  <a:pt x="731146" y="2521147"/>
                  <a:pt x="727909" y="2529374"/>
                  <a:pt x="721435" y="2540074"/>
                </a:cubicBezTo>
                <a:cubicBezTo>
                  <a:pt x="721435" y="2545829"/>
                  <a:pt x="711724" y="2563093"/>
                  <a:pt x="692303" y="2591867"/>
                </a:cubicBezTo>
                <a:cubicBezTo>
                  <a:pt x="692303" y="2593485"/>
                  <a:pt x="690863" y="2595284"/>
                  <a:pt x="687986" y="2597262"/>
                </a:cubicBezTo>
                <a:lnTo>
                  <a:pt x="686907" y="2605759"/>
                </a:lnTo>
                <a:lnTo>
                  <a:pt x="687986" y="2605759"/>
                </a:lnTo>
                <a:cubicBezTo>
                  <a:pt x="689604" y="2605759"/>
                  <a:pt x="693560" y="2608636"/>
                  <a:pt x="699855" y="2614391"/>
                </a:cubicBezTo>
                <a:cubicBezTo>
                  <a:pt x="709925" y="2614391"/>
                  <a:pt x="714961" y="2616549"/>
                  <a:pt x="714961" y="2620865"/>
                </a:cubicBezTo>
                <a:lnTo>
                  <a:pt x="716041" y="2621944"/>
                </a:lnTo>
                <a:lnTo>
                  <a:pt x="717119" y="2621944"/>
                </a:lnTo>
                <a:lnTo>
                  <a:pt x="719278" y="2619786"/>
                </a:lnTo>
                <a:cubicBezTo>
                  <a:pt x="727729" y="2619786"/>
                  <a:pt x="735956" y="2623023"/>
                  <a:pt x="743959" y="2629497"/>
                </a:cubicBezTo>
                <a:cubicBezTo>
                  <a:pt x="764819" y="2631475"/>
                  <a:pt x="775250" y="2633993"/>
                  <a:pt x="775250" y="2637050"/>
                </a:cubicBezTo>
                <a:lnTo>
                  <a:pt x="776329" y="2646761"/>
                </a:lnTo>
                <a:cubicBezTo>
                  <a:pt x="767158" y="2649099"/>
                  <a:pt x="761403" y="2653055"/>
                  <a:pt x="759065" y="2658630"/>
                </a:cubicBezTo>
                <a:cubicBezTo>
                  <a:pt x="757626" y="2661327"/>
                  <a:pt x="756907" y="2665958"/>
                  <a:pt x="756907" y="2672522"/>
                </a:cubicBezTo>
                <a:lnTo>
                  <a:pt x="755828" y="2673601"/>
                </a:lnTo>
                <a:lnTo>
                  <a:pt x="752591" y="2673601"/>
                </a:lnTo>
                <a:lnTo>
                  <a:pt x="749354" y="2671443"/>
                </a:lnTo>
                <a:lnTo>
                  <a:pt x="746117" y="2672522"/>
                </a:lnTo>
                <a:lnTo>
                  <a:pt x="746117" y="2678996"/>
                </a:lnTo>
                <a:cubicBezTo>
                  <a:pt x="748994" y="2678996"/>
                  <a:pt x="750433" y="2679716"/>
                  <a:pt x="750433" y="2681154"/>
                </a:cubicBezTo>
                <a:lnTo>
                  <a:pt x="750433" y="2682233"/>
                </a:lnTo>
                <a:cubicBezTo>
                  <a:pt x="748815" y="2693743"/>
                  <a:pt x="743104" y="2699497"/>
                  <a:pt x="733304" y="2699497"/>
                </a:cubicBezTo>
                <a:cubicBezTo>
                  <a:pt x="720356" y="2691585"/>
                  <a:pt x="706688" y="2685830"/>
                  <a:pt x="692303" y="2682233"/>
                </a:cubicBezTo>
                <a:cubicBezTo>
                  <a:pt x="684568" y="2670814"/>
                  <a:pt x="678094" y="2665104"/>
                  <a:pt x="672880" y="2665104"/>
                </a:cubicBezTo>
                <a:cubicBezTo>
                  <a:pt x="659302" y="2656652"/>
                  <a:pt x="652514" y="2651616"/>
                  <a:pt x="652514" y="2649998"/>
                </a:cubicBezTo>
                <a:lnTo>
                  <a:pt x="649276" y="2647840"/>
                </a:lnTo>
                <a:lnTo>
                  <a:pt x="647118" y="2649998"/>
                </a:lnTo>
                <a:lnTo>
                  <a:pt x="643881" y="2649998"/>
                </a:lnTo>
                <a:lnTo>
                  <a:pt x="643881" y="2647840"/>
                </a:lnTo>
                <a:cubicBezTo>
                  <a:pt x="637587" y="2647840"/>
                  <a:pt x="631113" y="2651077"/>
                  <a:pt x="624459" y="2657551"/>
                </a:cubicBezTo>
                <a:lnTo>
                  <a:pt x="610432" y="2667262"/>
                </a:lnTo>
                <a:cubicBezTo>
                  <a:pt x="598474" y="2671129"/>
                  <a:pt x="590606" y="2674680"/>
                  <a:pt x="586829" y="2677917"/>
                </a:cubicBezTo>
                <a:lnTo>
                  <a:pt x="585750" y="2677917"/>
                </a:lnTo>
                <a:lnTo>
                  <a:pt x="584671" y="2676838"/>
                </a:lnTo>
                <a:lnTo>
                  <a:pt x="583592" y="2676838"/>
                </a:lnTo>
                <a:cubicBezTo>
                  <a:pt x="582872" y="2678637"/>
                  <a:pt x="579276" y="2681874"/>
                  <a:pt x="572802" y="2686549"/>
                </a:cubicBezTo>
                <a:lnTo>
                  <a:pt x="571723" y="2686549"/>
                </a:lnTo>
                <a:lnTo>
                  <a:pt x="565249" y="2685470"/>
                </a:lnTo>
                <a:lnTo>
                  <a:pt x="545827" y="2691944"/>
                </a:lnTo>
                <a:lnTo>
                  <a:pt x="544748" y="2691944"/>
                </a:lnTo>
                <a:lnTo>
                  <a:pt x="543669" y="2690865"/>
                </a:lnTo>
                <a:cubicBezTo>
                  <a:pt x="533149" y="2697339"/>
                  <a:pt x="523123" y="2700576"/>
                  <a:pt x="513592" y="2700576"/>
                </a:cubicBezTo>
                <a:cubicBezTo>
                  <a:pt x="509815" y="2700576"/>
                  <a:pt x="507657" y="2699497"/>
                  <a:pt x="507118" y="2697339"/>
                </a:cubicBezTo>
                <a:lnTo>
                  <a:pt x="507118" y="2694102"/>
                </a:lnTo>
                <a:cubicBezTo>
                  <a:pt x="508916" y="2690506"/>
                  <a:pt x="512153" y="2688707"/>
                  <a:pt x="516829" y="2688707"/>
                </a:cubicBezTo>
                <a:lnTo>
                  <a:pt x="517908" y="2689786"/>
                </a:lnTo>
                <a:lnTo>
                  <a:pt x="518987" y="2689786"/>
                </a:lnTo>
                <a:cubicBezTo>
                  <a:pt x="521684" y="2689786"/>
                  <a:pt x="524202" y="2686549"/>
                  <a:pt x="526540" y="2680075"/>
                </a:cubicBezTo>
                <a:lnTo>
                  <a:pt x="539488" y="2678996"/>
                </a:lnTo>
                <a:lnTo>
                  <a:pt x="539488" y="2680075"/>
                </a:lnTo>
                <a:lnTo>
                  <a:pt x="545827" y="2676838"/>
                </a:lnTo>
                <a:lnTo>
                  <a:pt x="545827" y="2675759"/>
                </a:lnTo>
                <a:lnTo>
                  <a:pt x="543669" y="2672522"/>
                </a:lnTo>
                <a:lnTo>
                  <a:pt x="543669" y="2669285"/>
                </a:lnTo>
                <a:cubicBezTo>
                  <a:pt x="551941" y="2667217"/>
                  <a:pt x="563450" y="2658630"/>
                  <a:pt x="578197" y="2643524"/>
                </a:cubicBezTo>
                <a:lnTo>
                  <a:pt x="581434" y="2642445"/>
                </a:lnTo>
                <a:lnTo>
                  <a:pt x="587908" y="2643524"/>
                </a:lnTo>
                <a:lnTo>
                  <a:pt x="588987" y="2642445"/>
                </a:lnTo>
                <a:lnTo>
                  <a:pt x="588987" y="2640287"/>
                </a:lnTo>
                <a:lnTo>
                  <a:pt x="586829" y="2637050"/>
                </a:lnTo>
                <a:cubicBezTo>
                  <a:pt x="596001" y="2631295"/>
                  <a:pt x="603149" y="2625541"/>
                  <a:pt x="608274" y="2619786"/>
                </a:cubicBezTo>
                <a:cubicBezTo>
                  <a:pt x="614029" y="2619786"/>
                  <a:pt x="616906" y="2618707"/>
                  <a:pt x="616906" y="2616549"/>
                </a:cubicBezTo>
                <a:cubicBezTo>
                  <a:pt x="616906" y="2613672"/>
                  <a:pt x="613309" y="2608996"/>
                  <a:pt x="606116" y="2602522"/>
                </a:cubicBezTo>
                <a:lnTo>
                  <a:pt x="606116" y="2587551"/>
                </a:lnTo>
                <a:lnTo>
                  <a:pt x="604093" y="2587551"/>
                </a:lnTo>
                <a:lnTo>
                  <a:pt x="604093" y="2589709"/>
                </a:lnTo>
                <a:lnTo>
                  <a:pt x="601935" y="2589709"/>
                </a:lnTo>
                <a:lnTo>
                  <a:pt x="603014" y="2588630"/>
                </a:lnTo>
                <a:lnTo>
                  <a:pt x="603014" y="2587551"/>
                </a:lnTo>
                <a:cubicBezTo>
                  <a:pt x="600856" y="2587011"/>
                  <a:pt x="598338" y="2582695"/>
                  <a:pt x="595461" y="2574603"/>
                </a:cubicBezTo>
                <a:cubicBezTo>
                  <a:pt x="587549" y="2563812"/>
                  <a:pt x="583592" y="2547672"/>
                  <a:pt x="583592" y="2526182"/>
                </a:cubicBezTo>
                <a:lnTo>
                  <a:pt x="580355" y="2524024"/>
                </a:lnTo>
                <a:lnTo>
                  <a:pt x="579276" y="2525103"/>
                </a:lnTo>
                <a:lnTo>
                  <a:pt x="579276" y="2526182"/>
                </a:lnTo>
                <a:cubicBezTo>
                  <a:pt x="579276" y="2543536"/>
                  <a:pt x="577477" y="2553922"/>
                  <a:pt x="573881" y="2557338"/>
                </a:cubicBezTo>
                <a:lnTo>
                  <a:pt x="574960" y="2561654"/>
                </a:lnTo>
                <a:lnTo>
                  <a:pt x="564170" y="2589709"/>
                </a:lnTo>
                <a:lnTo>
                  <a:pt x="558775" y="2591867"/>
                </a:lnTo>
                <a:cubicBezTo>
                  <a:pt x="554099" y="2590428"/>
                  <a:pt x="548704" y="2582515"/>
                  <a:pt x="542590" y="2568129"/>
                </a:cubicBezTo>
                <a:cubicBezTo>
                  <a:pt x="539442" y="2568129"/>
                  <a:pt x="537330" y="2560935"/>
                  <a:pt x="536251" y="2546548"/>
                </a:cubicBezTo>
                <a:lnTo>
                  <a:pt x="534093" y="2544390"/>
                </a:lnTo>
                <a:lnTo>
                  <a:pt x="534093" y="2535893"/>
                </a:lnTo>
                <a:lnTo>
                  <a:pt x="559854" y="2515392"/>
                </a:lnTo>
                <a:cubicBezTo>
                  <a:pt x="565429" y="2507660"/>
                  <a:pt x="569745" y="2497229"/>
                  <a:pt x="572802" y="2484101"/>
                </a:cubicBezTo>
                <a:lnTo>
                  <a:pt x="577118" y="2480864"/>
                </a:lnTo>
                <a:cubicBezTo>
                  <a:pt x="584132" y="2480864"/>
                  <a:pt x="590606" y="2489137"/>
                  <a:pt x="596540" y="2505681"/>
                </a:cubicBezTo>
                <a:lnTo>
                  <a:pt x="610432" y="2538995"/>
                </a:lnTo>
                <a:cubicBezTo>
                  <a:pt x="611691" y="2538995"/>
                  <a:pt x="613489" y="2542232"/>
                  <a:pt x="615827" y="2548706"/>
                </a:cubicBezTo>
                <a:lnTo>
                  <a:pt x="614748" y="2553022"/>
                </a:lnTo>
                <a:lnTo>
                  <a:pt x="641723" y="2575682"/>
                </a:lnTo>
                <a:lnTo>
                  <a:pt x="643881" y="2575682"/>
                </a:lnTo>
                <a:cubicBezTo>
                  <a:pt x="647658" y="2575682"/>
                  <a:pt x="650175" y="2569208"/>
                  <a:pt x="651434" y="2556259"/>
                </a:cubicBezTo>
                <a:lnTo>
                  <a:pt x="663303" y="2528340"/>
                </a:lnTo>
                <a:lnTo>
                  <a:pt x="670857" y="2498128"/>
                </a:lnTo>
                <a:cubicBezTo>
                  <a:pt x="670857" y="2493812"/>
                  <a:pt x="672969" y="2489137"/>
                  <a:pt x="677196" y="2484101"/>
                </a:cubicBezTo>
                <a:lnTo>
                  <a:pt x="678275" y="2480864"/>
                </a:lnTo>
                <a:lnTo>
                  <a:pt x="677196" y="2472772"/>
                </a:lnTo>
                <a:lnTo>
                  <a:pt x="679354" y="2466972"/>
                </a:lnTo>
                <a:lnTo>
                  <a:pt x="678275" y="2465893"/>
                </a:lnTo>
                <a:lnTo>
                  <a:pt x="677196" y="2465893"/>
                </a:lnTo>
                <a:cubicBezTo>
                  <a:pt x="671711" y="2468141"/>
                  <a:pt x="666720" y="2469355"/>
                  <a:pt x="662224" y="2469535"/>
                </a:cubicBezTo>
                <a:lnTo>
                  <a:pt x="643881" y="2467511"/>
                </a:lnTo>
                <a:lnTo>
                  <a:pt x="639565" y="2467511"/>
                </a:lnTo>
                <a:lnTo>
                  <a:pt x="629854" y="2468456"/>
                </a:lnTo>
                <a:lnTo>
                  <a:pt x="619064" y="2467511"/>
                </a:lnTo>
                <a:lnTo>
                  <a:pt x="610432" y="2467511"/>
                </a:lnTo>
                <a:lnTo>
                  <a:pt x="600856" y="2468456"/>
                </a:lnTo>
                <a:lnTo>
                  <a:pt x="590066" y="2468051"/>
                </a:lnTo>
                <a:lnTo>
                  <a:pt x="583592" y="2469130"/>
                </a:lnTo>
                <a:lnTo>
                  <a:pt x="582513" y="2469130"/>
                </a:lnTo>
                <a:lnTo>
                  <a:pt x="572802" y="2468051"/>
                </a:lnTo>
                <a:lnTo>
                  <a:pt x="571723" y="2469130"/>
                </a:lnTo>
                <a:lnTo>
                  <a:pt x="570644" y="2469130"/>
                </a:lnTo>
                <a:cubicBezTo>
                  <a:pt x="565608" y="2468231"/>
                  <a:pt x="563091" y="2467152"/>
                  <a:pt x="563091" y="2465893"/>
                </a:cubicBezTo>
                <a:lnTo>
                  <a:pt x="563091" y="2464814"/>
                </a:lnTo>
                <a:cubicBezTo>
                  <a:pt x="563091" y="2462476"/>
                  <a:pt x="568845" y="2460858"/>
                  <a:pt x="580355" y="2459958"/>
                </a:cubicBezTo>
                <a:cubicBezTo>
                  <a:pt x="586469" y="2462116"/>
                  <a:pt x="593662" y="2463195"/>
                  <a:pt x="601935" y="2463195"/>
                </a:cubicBezTo>
                <a:cubicBezTo>
                  <a:pt x="606162" y="2460318"/>
                  <a:pt x="609353" y="2458879"/>
                  <a:pt x="611511" y="2458879"/>
                </a:cubicBezTo>
                <a:lnTo>
                  <a:pt x="616906" y="2458879"/>
                </a:lnTo>
                <a:cubicBezTo>
                  <a:pt x="624279" y="2458879"/>
                  <a:pt x="629315" y="2459958"/>
                  <a:pt x="632012" y="2462116"/>
                </a:cubicBezTo>
                <a:lnTo>
                  <a:pt x="644960" y="2462116"/>
                </a:lnTo>
                <a:lnTo>
                  <a:pt x="657908" y="2458879"/>
                </a:lnTo>
                <a:lnTo>
                  <a:pt x="677196" y="2462656"/>
                </a:lnTo>
                <a:cubicBezTo>
                  <a:pt x="687986" y="2457621"/>
                  <a:pt x="693381" y="2451866"/>
                  <a:pt x="693381" y="2445392"/>
                </a:cubicBezTo>
                <a:close/>
                <a:moveTo>
                  <a:pt x="4117957" y="2437704"/>
                </a:moveTo>
                <a:cubicBezTo>
                  <a:pt x="4124341" y="2438423"/>
                  <a:pt x="4134097" y="2441300"/>
                  <a:pt x="4147225" y="2446336"/>
                </a:cubicBezTo>
                <a:lnTo>
                  <a:pt x="4150462" y="2444178"/>
                </a:lnTo>
                <a:lnTo>
                  <a:pt x="4153699" y="2444178"/>
                </a:lnTo>
                <a:cubicBezTo>
                  <a:pt x="4156756" y="2447775"/>
                  <a:pt x="4162196" y="2449573"/>
                  <a:pt x="4170019" y="2449573"/>
                </a:cubicBezTo>
                <a:lnTo>
                  <a:pt x="4198208" y="2464814"/>
                </a:lnTo>
                <a:cubicBezTo>
                  <a:pt x="4208278" y="2475604"/>
                  <a:pt x="4213314" y="2483517"/>
                  <a:pt x="4213314" y="2488552"/>
                </a:cubicBezTo>
                <a:lnTo>
                  <a:pt x="4213314" y="2489631"/>
                </a:lnTo>
                <a:cubicBezTo>
                  <a:pt x="4210257" y="2492239"/>
                  <a:pt x="4206660" y="2498757"/>
                  <a:pt x="4202524" y="2509188"/>
                </a:cubicBezTo>
                <a:lnTo>
                  <a:pt x="4190520" y="2519978"/>
                </a:lnTo>
                <a:lnTo>
                  <a:pt x="4184046" y="2519978"/>
                </a:lnTo>
                <a:cubicBezTo>
                  <a:pt x="4179550" y="2515842"/>
                  <a:pt x="4173076" y="2512245"/>
                  <a:pt x="4164624" y="2509188"/>
                </a:cubicBezTo>
                <a:cubicBezTo>
                  <a:pt x="4161836" y="2504692"/>
                  <a:pt x="4159993" y="2498892"/>
                  <a:pt x="4159094" y="2491789"/>
                </a:cubicBezTo>
                <a:cubicBezTo>
                  <a:pt x="4152620" y="2486574"/>
                  <a:pt x="4149383" y="2480459"/>
                  <a:pt x="4149383" y="2473446"/>
                </a:cubicBezTo>
                <a:cubicBezTo>
                  <a:pt x="4148124" y="2473446"/>
                  <a:pt x="4144168" y="2469489"/>
                  <a:pt x="4137514" y="2461577"/>
                </a:cubicBezTo>
                <a:cubicBezTo>
                  <a:pt x="4124476" y="2458699"/>
                  <a:pt x="4117957" y="2453979"/>
                  <a:pt x="4117957" y="2447415"/>
                </a:cubicBezTo>
                <a:lnTo>
                  <a:pt x="4112562" y="2440941"/>
                </a:lnTo>
                <a:close/>
                <a:moveTo>
                  <a:pt x="2072982" y="2436760"/>
                </a:moveTo>
                <a:cubicBezTo>
                  <a:pt x="2086649" y="2439277"/>
                  <a:pt x="2093484" y="2442874"/>
                  <a:pt x="2093484" y="2447550"/>
                </a:cubicBezTo>
                <a:lnTo>
                  <a:pt x="2098878" y="2447550"/>
                </a:lnTo>
                <a:lnTo>
                  <a:pt x="2099959" y="2442155"/>
                </a:lnTo>
                <a:lnTo>
                  <a:pt x="2097799" y="2439997"/>
                </a:lnTo>
                <a:lnTo>
                  <a:pt x="2097799" y="2438918"/>
                </a:lnTo>
                <a:lnTo>
                  <a:pt x="2103194" y="2439997"/>
                </a:lnTo>
                <a:lnTo>
                  <a:pt x="2106431" y="2438918"/>
                </a:lnTo>
                <a:cubicBezTo>
                  <a:pt x="2110209" y="2441795"/>
                  <a:pt x="2117447" y="2443593"/>
                  <a:pt x="2128148" y="2444313"/>
                </a:cubicBezTo>
                <a:lnTo>
                  <a:pt x="2132462" y="2448629"/>
                </a:lnTo>
                <a:lnTo>
                  <a:pt x="2132462" y="2451866"/>
                </a:lnTo>
                <a:lnTo>
                  <a:pt x="2096720" y="2488687"/>
                </a:lnTo>
                <a:lnTo>
                  <a:pt x="2096720" y="2493003"/>
                </a:lnTo>
                <a:cubicBezTo>
                  <a:pt x="2096720" y="2494441"/>
                  <a:pt x="2099959" y="2495161"/>
                  <a:pt x="2106431" y="2495161"/>
                </a:cubicBezTo>
                <a:lnTo>
                  <a:pt x="2109668" y="2499477"/>
                </a:lnTo>
                <a:lnTo>
                  <a:pt x="2110747" y="2499477"/>
                </a:lnTo>
                <a:lnTo>
                  <a:pt x="2113984" y="2497319"/>
                </a:lnTo>
                <a:lnTo>
                  <a:pt x="2117221" y="2497319"/>
                </a:lnTo>
                <a:cubicBezTo>
                  <a:pt x="2120638" y="2497319"/>
                  <a:pt x="2125000" y="2500556"/>
                  <a:pt x="2130306" y="2507030"/>
                </a:cubicBezTo>
                <a:cubicBezTo>
                  <a:pt x="2133901" y="2507030"/>
                  <a:pt x="2135700" y="2509547"/>
                  <a:pt x="2135700" y="2514583"/>
                </a:cubicBezTo>
                <a:lnTo>
                  <a:pt x="2128148" y="2521057"/>
                </a:lnTo>
                <a:cubicBezTo>
                  <a:pt x="2128148" y="2522855"/>
                  <a:pt x="2131024" y="2524654"/>
                  <a:pt x="2136778" y="2526452"/>
                </a:cubicBezTo>
                <a:lnTo>
                  <a:pt x="2145410" y="2523215"/>
                </a:lnTo>
                <a:lnTo>
                  <a:pt x="2146488" y="2523215"/>
                </a:lnTo>
                <a:cubicBezTo>
                  <a:pt x="2148108" y="2525373"/>
                  <a:pt x="2153503" y="2526452"/>
                  <a:pt x="2162674" y="2526452"/>
                </a:cubicBezTo>
                <a:lnTo>
                  <a:pt x="2162674" y="2527531"/>
                </a:lnTo>
                <a:lnTo>
                  <a:pt x="2163754" y="2526452"/>
                </a:lnTo>
                <a:lnTo>
                  <a:pt x="2171306" y="2526452"/>
                </a:lnTo>
                <a:lnTo>
                  <a:pt x="2174543" y="2527531"/>
                </a:lnTo>
                <a:lnTo>
                  <a:pt x="2179938" y="2526452"/>
                </a:lnTo>
                <a:lnTo>
                  <a:pt x="2194100" y="2526452"/>
                </a:lnTo>
                <a:lnTo>
                  <a:pt x="2202733" y="2527531"/>
                </a:lnTo>
                <a:lnTo>
                  <a:pt x="2211364" y="2526452"/>
                </a:lnTo>
                <a:lnTo>
                  <a:pt x="2218919" y="2526452"/>
                </a:lnTo>
                <a:cubicBezTo>
                  <a:pt x="2222873" y="2526452"/>
                  <a:pt x="2228628" y="2520697"/>
                  <a:pt x="2236180" y="2509188"/>
                </a:cubicBezTo>
                <a:cubicBezTo>
                  <a:pt x="2244814" y="2499836"/>
                  <a:pt x="2250208" y="2495161"/>
                  <a:pt x="2252367" y="2495161"/>
                </a:cubicBezTo>
                <a:cubicBezTo>
                  <a:pt x="2254165" y="2500556"/>
                  <a:pt x="2261763" y="2507749"/>
                  <a:pt x="2275161" y="2516741"/>
                </a:cubicBezTo>
                <a:cubicBezTo>
                  <a:pt x="2278758" y="2521776"/>
                  <a:pt x="2282714" y="2524294"/>
                  <a:pt x="2287029" y="2524294"/>
                </a:cubicBezTo>
                <a:cubicBezTo>
                  <a:pt x="2289907" y="2524654"/>
                  <a:pt x="2291344" y="2525733"/>
                  <a:pt x="2291344" y="2527531"/>
                </a:cubicBezTo>
                <a:lnTo>
                  <a:pt x="2291344" y="2528610"/>
                </a:lnTo>
                <a:cubicBezTo>
                  <a:pt x="2291344" y="2531487"/>
                  <a:pt x="2282714" y="2532926"/>
                  <a:pt x="2265449" y="2532926"/>
                </a:cubicBezTo>
                <a:cubicBezTo>
                  <a:pt x="2260325" y="2528070"/>
                  <a:pt x="2257762" y="2521596"/>
                  <a:pt x="2257762" y="2513504"/>
                </a:cubicBezTo>
                <a:lnTo>
                  <a:pt x="2255603" y="2515662"/>
                </a:lnTo>
                <a:cubicBezTo>
                  <a:pt x="2257042" y="2515662"/>
                  <a:pt x="2258167" y="2519259"/>
                  <a:pt x="2258975" y="2526452"/>
                </a:cubicBezTo>
                <a:cubicBezTo>
                  <a:pt x="2261133" y="2527171"/>
                  <a:pt x="2262212" y="2529329"/>
                  <a:pt x="2262212" y="2532926"/>
                </a:cubicBezTo>
                <a:lnTo>
                  <a:pt x="2261133" y="2534005"/>
                </a:lnTo>
                <a:lnTo>
                  <a:pt x="2260054" y="2534005"/>
                </a:lnTo>
                <a:cubicBezTo>
                  <a:pt x="2256367" y="2532926"/>
                  <a:pt x="2253804" y="2531487"/>
                  <a:pt x="2252367" y="2529689"/>
                </a:cubicBezTo>
                <a:cubicBezTo>
                  <a:pt x="2247331" y="2531307"/>
                  <a:pt x="2244814" y="2532746"/>
                  <a:pt x="2244814" y="2534005"/>
                </a:cubicBezTo>
                <a:lnTo>
                  <a:pt x="2244814" y="2536163"/>
                </a:lnTo>
                <a:cubicBezTo>
                  <a:pt x="2247692" y="2539310"/>
                  <a:pt x="2249130" y="2542232"/>
                  <a:pt x="2249130" y="2544930"/>
                </a:cubicBezTo>
                <a:lnTo>
                  <a:pt x="2248051" y="2550325"/>
                </a:lnTo>
                <a:lnTo>
                  <a:pt x="2249130" y="2556799"/>
                </a:lnTo>
                <a:cubicBezTo>
                  <a:pt x="2246971" y="2556799"/>
                  <a:pt x="2245173" y="2571186"/>
                  <a:pt x="2243735" y="2599959"/>
                </a:cubicBezTo>
                <a:cubicBezTo>
                  <a:pt x="2243735" y="2602207"/>
                  <a:pt x="2244814" y="2603331"/>
                  <a:pt x="2246971" y="2603331"/>
                </a:cubicBezTo>
                <a:lnTo>
                  <a:pt x="2248051" y="2604410"/>
                </a:lnTo>
                <a:lnTo>
                  <a:pt x="2248051" y="2607647"/>
                </a:lnTo>
                <a:lnTo>
                  <a:pt x="2249130" y="2623832"/>
                </a:lnTo>
                <a:lnTo>
                  <a:pt x="2245893" y="2637859"/>
                </a:lnTo>
                <a:lnTo>
                  <a:pt x="2248051" y="2652965"/>
                </a:lnTo>
                <a:cubicBezTo>
                  <a:pt x="2248051" y="2669420"/>
                  <a:pt x="2245532" y="2680615"/>
                  <a:pt x="2240498" y="2686549"/>
                </a:cubicBezTo>
                <a:cubicBezTo>
                  <a:pt x="2240498" y="2692124"/>
                  <a:pt x="2235103" y="2695721"/>
                  <a:pt x="2224312" y="2697339"/>
                </a:cubicBezTo>
                <a:lnTo>
                  <a:pt x="2212443" y="2696260"/>
                </a:lnTo>
                <a:lnTo>
                  <a:pt x="2208128" y="2697339"/>
                </a:lnTo>
                <a:lnTo>
                  <a:pt x="2201654" y="2695181"/>
                </a:lnTo>
                <a:cubicBezTo>
                  <a:pt x="2198417" y="2698778"/>
                  <a:pt x="2194414" y="2700576"/>
                  <a:pt x="2189650" y="2700576"/>
                </a:cubicBezTo>
                <a:cubicBezTo>
                  <a:pt x="2187491" y="2697519"/>
                  <a:pt x="2184974" y="2688887"/>
                  <a:pt x="2182096" y="2674680"/>
                </a:cubicBezTo>
                <a:lnTo>
                  <a:pt x="2183175" y="2666992"/>
                </a:lnTo>
                <a:cubicBezTo>
                  <a:pt x="2179759" y="2666453"/>
                  <a:pt x="2175803" y="2663935"/>
                  <a:pt x="2171306" y="2659439"/>
                </a:cubicBezTo>
                <a:lnTo>
                  <a:pt x="2155122" y="2654044"/>
                </a:lnTo>
                <a:lnTo>
                  <a:pt x="2145410" y="2654044"/>
                </a:lnTo>
                <a:lnTo>
                  <a:pt x="2137856" y="2645412"/>
                </a:lnTo>
                <a:lnTo>
                  <a:pt x="2137856" y="2643254"/>
                </a:lnTo>
                <a:cubicBezTo>
                  <a:pt x="2137856" y="2641456"/>
                  <a:pt x="2139296" y="2640377"/>
                  <a:pt x="2142174" y="2640017"/>
                </a:cubicBezTo>
                <a:cubicBezTo>
                  <a:pt x="2143792" y="2641276"/>
                  <a:pt x="2152782" y="2642715"/>
                  <a:pt x="2169148" y="2644333"/>
                </a:cubicBezTo>
                <a:lnTo>
                  <a:pt x="2172386" y="2645412"/>
                </a:lnTo>
                <a:cubicBezTo>
                  <a:pt x="2173104" y="2643254"/>
                  <a:pt x="2175262" y="2642175"/>
                  <a:pt x="2178860" y="2642175"/>
                </a:cubicBezTo>
                <a:cubicBezTo>
                  <a:pt x="2184434" y="2644333"/>
                  <a:pt x="2188751" y="2647211"/>
                  <a:pt x="2191807" y="2650807"/>
                </a:cubicBezTo>
                <a:lnTo>
                  <a:pt x="2191807" y="2649728"/>
                </a:lnTo>
                <a:lnTo>
                  <a:pt x="2190729" y="2644333"/>
                </a:lnTo>
                <a:cubicBezTo>
                  <a:pt x="2198731" y="2641995"/>
                  <a:pt x="2202733" y="2639118"/>
                  <a:pt x="2202733" y="2635701"/>
                </a:cubicBezTo>
                <a:lnTo>
                  <a:pt x="2199496" y="2624911"/>
                </a:lnTo>
                <a:lnTo>
                  <a:pt x="2199496" y="2619516"/>
                </a:lnTo>
                <a:cubicBezTo>
                  <a:pt x="2199496" y="2616819"/>
                  <a:pt x="2200933" y="2613582"/>
                  <a:pt x="2203812" y="2609805"/>
                </a:cubicBezTo>
                <a:lnTo>
                  <a:pt x="2197337" y="2599959"/>
                </a:lnTo>
                <a:lnTo>
                  <a:pt x="2202733" y="2581616"/>
                </a:lnTo>
                <a:lnTo>
                  <a:pt x="2202733" y="2578379"/>
                </a:lnTo>
                <a:lnTo>
                  <a:pt x="2197337" y="2563273"/>
                </a:lnTo>
                <a:lnTo>
                  <a:pt x="2197337" y="2552483"/>
                </a:lnTo>
                <a:lnTo>
                  <a:pt x="2200575" y="2537377"/>
                </a:lnTo>
                <a:lnTo>
                  <a:pt x="2200575" y="2534005"/>
                </a:lnTo>
                <a:lnTo>
                  <a:pt x="2194100" y="2535084"/>
                </a:lnTo>
                <a:lnTo>
                  <a:pt x="2193021" y="2534005"/>
                </a:lnTo>
                <a:lnTo>
                  <a:pt x="2191807" y="2534005"/>
                </a:lnTo>
                <a:lnTo>
                  <a:pt x="2179938" y="2537377"/>
                </a:lnTo>
                <a:lnTo>
                  <a:pt x="2169148" y="2535084"/>
                </a:lnTo>
                <a:lnTo>
                  <a:pt x="2165912" y="2536163"/>
                </a:lnTo>
                <a:cubicBezTo>
                  <a:pt x="2154222" y="2536163"/>
                  <a:pt x="2145950" y="2534724"/>
                  <a:pt x="2141094" y="2531847"/>
                </a:cubicBezTo>
                <a:lnTo>
                  <a:pt x="2128148" y="2532926"/>
                </a:lnTo>
                <a:cubicBezTo>
                  <a:pt x="2126079" y="2532926"/>
                  <a:pt x="2123876" y="2530049"/>
                  <a:pt x="2121539" y="2524294"/>
                </a:cubicBezTo>
                <a:cubicBezTo>
                  <a:pt x="2118302" y="2525553"/>
                  <a:pt x="2115423" y="2528070"/>
                  <a:pt x="2112907" y="2531847"/>
                </a:cubicBezTo>
                <a:lnTo>
                  <a:pt x="2111826" y="2530768"/>
                </a:lnTo>
                <a:lnTo>
                  <a:pt x="2109668" y="2530768"/>
                </a:lnTo>
                <a:lnTo>
                  <a:pt x="2109668" y="2534005"/>
                </a:lnTo>
                <a:lnTo>
                  <a:pt x="2108589" y="2538456"/>
                </a:lnTo>
                <a:lnTo>
                  <a:pt x="2109668" y="2542772"/>
                </a:lnTo>
                <a:cubicBezTo>
                  <a:pt x="2105353" y="2545469"/>
                  <a:pt x="2102475" y="2548706"/>
                  <a:pt x="2101035" y="2552483"/>
                </a:cubicBezTo>
                <a:cubicBezTo>
                  <a:pt x="2101035" y="2553922"/>
                  <a:pt x="2103913" y="2556439"/>
                  <a:pt x="2109668" y="2560036"/>
                </a:cubicBezTo>
                <a:lnTo>
                  <a:pt x="2109668" y="2562194"/>
                </a:lnTo>
                <a:cubicBezTo>
                  <a:pt x="2103913" y="2567589"/>
                  <a:pt x="2101035" y="2571905"/>
                  <a:pt x="2101035" y="2575142"/>
                </a:cubicBezTo>
                <a:lnTo>
                  <a:pt x="2102115" y="2609805"/>
                </a:lnTo>
                <a:lnTo>
                  <a:pt x="2099959" y="2624911"/>
                </a:lnTo>
                <a:lnTo>
                  <a:pt x="2104273" y="2644333"/>
                </a:lnTo>
                <a:cubicBezTo>
                  <a:pt x="2103375" y="2650807"/>
                  <a:pt x="2100856" y="2654044"/>
                  <a:pt x="2096720" y="2654044"/>
                </a:cubicBezTo>
                <a:lnTo>
                  <a:pt x="2101035" y="2665913"/>
                </a:lnTo>
                <a:lnTo>
                  <a:pt x="2101035" y="2678996"/>
                </a:lnTo>
                <a:cubicBezTo>
                  <a:pt x="2098518" y="2691225"/>
                  <a:pt x="2096000" y="2697339"/>
                  <a:pt x="2093484" y="2697339"/>
                </a:cubicBezTo>
                <a:lnTo>
                  <a:pt x="2088089" y="2694102"/>
                </a:lnTo>
                <a:lnTo>
                  <a:pt x="2081615" y="2696260"/>
                </a:lnTo>
                <a:lnTo>
                  <a:pt x="2068665" y="2696260"/>
                </a:lnTo>
                <a:lnTo>
                  <a:pt x="2055584" y="2681154"/>
                </a:lnTo>
                <a:lnTo>
                  <a:pt x="2055584" y="2672522"/>
                </a:lnTo>
                <a:cubicBezTo>
                  <a:pt x="2057742" y="2669825"/>
                  <a:pt x="2058821" y="2667262"/>
                  <a:pt x="2058821" y="2664834"/>
                </a:cubicBezTo>
                <a:cubicBezTo>
                  <a:pt x="2055223" y="2660338"/>
                  <a:pt x="2053426" y="2654584"/>
                  <a:pt x="2053426" y="2647570"/>
                </a:cubicBezTo>
                <a:cubicBezTo>
                  <a:pt x="2057742" y="2638938"/>
                  <a:pt x="2059899" y="2629947"/>
                  <a:pt x="2059899" y="2620595"/>
                </a:cubicBezTo>
                <a:lnTo>
                  <a:pt x="2055584" y="2608726"/>
                </a:lnTo>
                <a:lnTo>
                  <a:pt x="2055584" y="2606568"/>
                </a:lnTo>
                <a:lnTo>
                  <a:pt x="2057742" y="2599959"/>
                </a:lnTo>
                <a:lnTo>
                  <a:pt x="2054505" y="2592406"/>
                </a:lnTo>
                <a:lnTo>
                  <a:pt x="2052346" y="2592406"/>
                </a:lnTo>
                <a:cubicBezTo>
                  <a:pt x="2048210" y="2598161"/>
                  <a:pt x="2040657" y="2601038"/>
                  <a:pt x="2029686" y="2601038"/>
                </a:cubicBezTo>
                <a:lnTo>
                  <a:pt x="2028608" y="2599959"/>
                </a:lnTo>
                <a:lnTo>
                  <a:pt x="2028608" y="2597801"/>
                </a:lnTo>
                <a:lnTo>
                  <a:pt x="2050189" y="2575142"/>
                </a:lnTo>
                <a:cubicBezTo>
                  <a:pt x="2050548" y="2570466"/>
                  <a:pt x="2053426" y="2564352"/>
                  <a:pt x="2058821" y="2556799"/>
                </a:cubicBezTo>
                <a:cubicBezTo>
                  <a:pt x="2061427" y="2546548"/>
                  <a:pt x="2065069" y="2538591"/>
                  <a:pt x="2069746" y="2532926"/>
                </a:cubicBezTo>
                <a:lnTo>
                  <a:pt x="2069746" y="2529689"/>
                </a:lnTo>
                <a:lnTo>
                  <a:pt x="2068665" y="2525373"/>
                </a:lnTo>
                <a:lnTo>
                  <a:pt x="2076219" y="2511346"/>
                </a:lnTo>
                <a:lnTo>
                  <a:pt x="2076219" y="2507030"/>
                </a:lnTo>
                <a:lnTo>
                  <a:pt x="2072982" y="2503793"/>
                </a:lnTo>
                <a:lnTo>
                  <a:pt x="2057742" y="2510267"/>
                </a:lnTo>
                <a:lnTo>
                  <a:pt x="2056661" y="2507030"/>
                </a:lnTo>
                <a:lnTo>
                  <a:pt x="2055584" y="2507030"/>
                </a:lnTo>
                <a:cubicBezTo>
                  <a:pt x="2055584" y="2514223"/>
                  <a:pt x="2050548" y="2518899"/>
                  <a:pt x="2040478" y="2521057"/>
                </a:cubicBezTo>
                <a:cubicBezTo>
                  <a:pt x="2035442" y="2519978"/>
                  <a:pt x="2032925" y="2518539"/>
                  <a:pt x="2032925" y="2516741"/>
                </a:cubicBezTo>
                <a:lnTo>
                  <a:pt x="2032925" y="2511346"/>
                </a:lnTo>
                <a:cubicBezTo>
                  <a:pt x="2032925" y="2504692"/>
                  <a:pt x="2037959" y="2499297"/>
                  <a:pt x="2048031" y="2495161"/>
                </a:cubicBezTo>
                <a:lnTo>
                  <a:pt x="2049109" y="2495161"/>
                </a:lnTo>
                <a:lnTo>
                  <a:pt x="2056661" y="2496240"/>
                </a:lnTo>
                <a:lnTo>
                  <a:pt x="2056661" y="2494082"/>
                </a:lnTo>
                <a:lnTo>
                  <a:pt x="2054505" y="2494082"/>
                </a:lnTo>
                <a:lnTo>
                  <a:pt x="2054505" y="2493003"/>
                </a:lnTo>
                <a:lnTo>
                  <a:pt x="2051268" y="2494082"/>
                </a:lnTo>
                <a:lnTo>
                  <a:pt x="2048031" y="2493003"/>
                </a:lnTo>
                <a:lnTo>
                  <a:pt x="2048031" y="2491924"/>
                </a:lnTo>
                <a:cubicBezTo>
                  <a:pt x="2058191" y="2480235"/>
                  <a:pt x="2064710" y="2467961"/>
                  <a:pt x="2067586" y="2455103"/>
                </a:cubicBezTo>
                <a:cubicBezTo>
                  <a:pt x="2071184" y="2450247"/>
                  <a:pt x="2072982" y="2444133"/>
                  <a:pt x="2072982" y="2436760"/>
                </a:cubicBezTo>
                <a:close/>
                <a:moveTo>
                  <a:pt x="1619679" y="2436490"/>
                </a:moveTo>
                <a:lnTo>
                  <a:pt x="1624265" y="2436490"/>
                </a:lnTo>
                <a:cubicBezTo>
                  <a:pt x="1625704" y="2436490"/>
                  <a:pt x="1626424" y="2437929"/>
                  <a:pt x="1626424" y="2440806"/>
                </a:cubicBezTo>
                <a:lnTo>
                  <a:pt x="1629931" y="2441885"/>
                </a:lnTo>
                <a:lnTo>
                  <a:pt x="1639506" y="2439727"/>
                </a:lnTo>
                <a:lnTo>
                  <a:pt x="1641664" y="2439727"/>
                </a:lnTo>
                <a:lnTo>
                  <a:pt x="1643013" y="2440806"/>
                </a:lnTo>
                <a:lnTo>
                  <a:pt x="1653264" y="2437569"/>
                </a:lnTo>
                <a:lnTo>
                  <a:pt x="1657849" y="2437569"/>
                </a:lnTo>
                <a:cubicBezTo>
                  <a:pt x="1661536" y="2437569"/>
                  <a:pt x="1664548" y="2439367"/>
                  <a:pt x="1666886" y="2442964"/>
                </a:cubicBezTo>
                <a:lnTo>
                  <a:pt x="1677136" y="2439727"/>
                </a:lnTo>
                <a:lnTo>
                  <a:pt x="1680779" y="2444043"/>
                </a:lnTo>
                <a:lnTo>
                  <a:pt x="1680779" y="2446066"/>
                </a:lnTo>
                <a:cubicBezTo>
                  <a:pt x="1680779" y="2450023"/>
                  <a:pt x="1677676" y="2453260"/>
                  <a:pt x="1671471" y="2455777"/>
                </a:cubicBezTo>
                <a:lnTo>
                  <a:pt x="1670393" y="2456856"/>
                </a:lnTo>
                <a:lnTo>
                  <a:pt x="1670393" y="2457935"/>
                </a:lnTo>
                <a:lnTo>
                  <a:pt x="1671471" y="2461172"/>
                </a:lnTo>
                <a:lnTo>
                  <a:pt x="1670393" y="2467511"/>
                </a:lnTo>
                <a:lnTo>
                  <a:pt x="1672551" y="2473985"/>
                </a:lnTo>
                <a:lnTo>
                  <a:pt x="1670393" y="2477222"/>
                </a:lnTo>
                <a:cubicBezTo>
                  <a:pt x="1676597" y="2479740"/>
                  <a:pt x="1679699" y="2481538"/>
                  <a:pt x="1679699" y="2482617"/>
                </a:cubicBezTo>
                <a:lnTo>
                  <a:pt x="1671471" y="2485720"/>
                </a:lnTo>
                <a:lnTo>
                  <a:pt x="1662300" y="2480459"/>
                </a:lnTo>
                <a:cubicBezTo>
                  <a:pt x="1662300" y="2483427"/>
                  <a:pt x="1656951" y="2485180"/>
                  <a:pt x="1646250" y="2485720"/>
                </a:cubicBezTo>
                <a:lnTo>
                  <a:pt x="1644092" y="2485720"/>
                </a:lnTo>
                <a:lnTo>
                  <a:pt x="1628582" y="2483696"/>
                </a:lnTo>
                <a:lnTo>
                  <a:pt x="1620759" y="2485720"/>
                </a:lnTo>
                <a:lnTo>
                  <a:pt x="1575441" y="2484641"/>
                </a:lnTo>
                <a:lnTo>
                  <a:pt x="1570720" y="2483696"/>
                </a:lnTo>
                <a:lnTo>
                  <a:pt x="1563706" y="2485720"/>
                </a:lnTo>
                <a:lnTo>
                  <a:pt x="1562627" y="2485720"/>
                </a:lnTo>
                <a:cubicBezTo>
                  <a:pt x="1551927" y="2482752"/>
                  <a:pt x="1546576" y="2480639"/>
                  <a:pt x="1546576" y="2479380"/>
                </a:cubicBezTo>
                <a:cubicBezTo>
                  <a:pt x="1551163" y="2476503"/>
                  <a:pt x="1555793" y="2475064"/>
                  <a:pt x="1560469" y="2475064"/>
                </a:cubicBezTo>
                <a:lnTo>
                  <a:pt x="1567213" y="2475064"/>
                </a:lnTo>
                <a:lnTo>
                  <a:pt x="1578678" y="2478301"/>
                </a:lnTo>
                <a:lnTo>
                  <a:pt x="1593244" y="2478301"/>
                </a:lnTo>
                <a:cubicBezTo>
                  <a:pt x="1596031" y="2476143"/>
                  <a:pt x="1598684" y="2475064"/>
                  <a:pt x="1601202" y="2475064"/>
                </a:cubicBezTo>
                <a:lnTo>
                  <a:pt x="1609295" y="2475064"/>
                </a:lnTo>
                <a:lnTo>
                  <a:pt x="1613880" y="2478301"/>
                </a:lnTo>
                <a:lnTo>
                  <a:pt x="1620759" y="2478301"/>
                </a:lnTo>
                <a:cubicBezTo>
                  <a:pt x="1621298" y="2473266"/>
                  <a:pt x="1620489" y="2466837"/>
                  <a:pt x="1618331" y="2459014"/>
                </a:cubicBezTo>
                <a:lnTo>
                  <a:pt x="1618331" y="2453619"/>
                </a:lnTo>
                <a:lnTo>
                  <a:pt x="1620759" y="2450382"/>
                </a:lnTo>
                <a:cubicBezTo>
                  <a:pt x="1616892" y="2446696"/>
                  <a:pt x="1614959" y="2443504"/>
                  <a:pt x="1614959" y="2440806"/>
                </a:cubicBezTo>
                <a:close/>
                <a:moveTo>
                  <a:pt x="5257003" y="2435411"/>
                </a:moveTo>
                <a:lnTo>
                  <a:pt x="5258082" y="2435411"/>
                </a:lnTo>
                <a:lnTo>
                  <a:pt x="5274133" y="2447145"/>
                </a:lnTo>
                <a:cubicBezTo>
                  <a:pt x="5274313" y="2449124"/>
                  <a:pt x="5277909" y="2452720"/>
                  <a:pt x="5284923" y="2457935"/>
                </a:cubicBezTo>
                <a:lnTo>
                  <a:pt x="5286002" y="2463330"/>
                </a:lnTo>
                <a:lnTo>
                  <a:pt x="5286002" y="2464409"/>
                </a:lnTo>
                <a:cubicBezTo>
                  <a:pt x="5282765" y="2475469"/>
                  <a:pt x="5279528" y="2482617"/>
                  <a:pt x="5276291" y="2485854"/>
                </a:cubicBezTo>
                <a:lnTo>
                  <a:pt x="5276291" y="2488012"/>
                </a:lnTo>
                <a:lnTo>
                  <a:pt x="5278449" y="2491249"/>
                </a:lnTo>
                <a:lnTo>
                  <a:pt x="5277370" y="2494486"/>
                </a:lnTo>
                <a:lnTo>
                  <a:pt x="5278449" y="2499747"/>
                </a:lnTo>
                <a:lnTo>
                  <a:pt x="5277370" y="2511616"/>
                </a:lnTo>
                <a:lnTo>
                  <a:pt x="5281686" y="2521327"/>
                </a:lnTo>
                <a:lnTo>
                  <a:pt x="5278449" y="2528745"/>
                </a:lnTo>
                <a:lnTo>
                  <a:pt x="5282765" y="2544930"/>
                </a:lnTo>
                <a:lnTo>
                  <a:pt x="5282765" y="2554506"/>
                </a:lnTo>
                <a:cubicBezTo>
                  <a:pt x="5282765" y="2556664"/>
                  <a:pt x="5279528" y="2557743"/>
                  <a:pt x="5273054" y="2557743"/>
                </a:cubicBezTo>
                <a:lnTo>
                  <a:pt x="5273054" y="2564217"/>
                </a:lnTo>
                <a:lnTo>
                  <a:pt x="5279528" y="2572849"/>
                </a:lnTo>
                <a:lnTo>
                  <a:pt x="5279528" y="2575007"/>
                </a:lnTo>
                <a:cubicBezTo>
                  <a:pt x="5279528" y="2576446"/>
                  <a:pt x="5278449" y="2577165"/>
                  <a:pt x="5276291" y="2577165"/>
                </a:cubicBezTo>
                <a:lnTo>
                  <a:pt x="5275212" y="2578244"/>
                </a:lnTo>
                <a:lnTo>
                  <a:pt x="5275212" y="2579323"/>
                </a:lnTo>
                <a:cubicBezTo>
                  <a:pt x="5275212" y="2580672"/>
                  <a:pt x="5276291" y="2581346"/>
                  <a:pt x="5278449" y="2581346"/>
                </a:cubicBezTo>
                <a:lnTo>
                  <a:pt x="5279528" y="2582425"/>
                </a:lnTo>
                <a:lnTo>
                  <a:pt x="5279528" y="2586741"/>
                </a:lnTo>
                <a:cubicBezTo>
                  <a:pt x="5279528" y="2596093"/>
                  <a:pt x="5272739" y="2600768"/>
                  <a:pt x="5259161" y="2600768"/>
                </a:cubicBezTo>
                <a:lnTo>
                  <a:pt x="5257003" y="2600768"/>
                </a:lnTo>
                <a:lnTo>
                  <a:pt x="5253766" y="2607108"/>
                </a:lnTo>
                <a:lnTo>
                  <a:pt x="5258082" y="2614661"/>
                </a:lnTo>
                <a:lnTo>
                  <a:pt x="5258082" y="2616819"/>
                </a:lnTo>
                <a:lnTo>
                  <a:pt x="5253766" y="2622214"/>
                </a:lnTo>
                <a:lnTo>
                  <a:pt x="5253766" y="2626530"/>
                </a:lnTo>
                <a:lnTo>
                  <a:pt x="5255924" y="2629767"/>
                </a:lnTo>
                <a:lnTo>
                  <a:pt x="5255924" y="2641501"/>
                </a:lnTo>
                <a:cubicBezTo>
                  <a:pt x="5255924" y="2649414"/>
                  <a:pt x="5258397" y="2653370"/>
                  <a:pt x="5263343" y="2653370"/>
                </a:cubicBezTo>
                <a:cubicBezTo>
                  <a:pt x="5265501" y="2653370"/>
                  <a:pt x="5268738" y="2650493"/>
                  <a:pt x="5273054" y="2644738"/>
                </a:cubicBezTo>
                <a:cubicBezTo>
                  <a:pt x="5276471" y="2644738"/>
                  <a:pt x="5281146" y="2637589"/>
                  <a:pt x="5287081" y="2623293"/>
                </a:cubicBezTo>
                <a:lnTo>
                  <a:pt x="5289104" y="2621135"/>
                </a:lnTo>
                <a:lnTo>
                  <a:pt x="5288160" y="2617898"/>
                </a:lnTo>
                <a:cubicBezTo>
                  <a:pt x="5289868" y="2612862"/>
                  <a:pt x="5291262" y="2610345"/>
                  <a:pt x="5292341" y="2610345"/>
                </a:cubicBezTo>
                <a:lnTo>
                  <a:pt x="5294499" y="2610345"/>
                </a:lnTo>
                <a:lnTo>
                  <a:pt x="5297736" y="2613582"/>
                </a:lnTo>
                <a:lnTo>
                  <a:pt x="5297736" y="2618977"/>
                </a:lnTo>
                <a:cubicBezTo>
                  <a:pt x="5295578" y="2627249"/>
                  <a:pt x="5294499" y="2635836"/>
                  <a:pt x="5294499" y="2644738"/>
                </a:cubicBezTo>
                <a:cubicBezTo>
                  <a:pt x="5298455" y="2652471"/>
                  <a:pt x="5300973" y="2659619"/>
                  <a:pt x="5302052" y="2666183"/>
                </a:cubicBezTo>
                <a:cubicBezTo>
                  <a:pt x="5301512" y="2670499"/>
                  <a:pt x="5300793" y="2672657"/>
                  <a:pt x="5299894" y="2672657"/>
                </a:cubicBezTo>
                <a:lnTo>
                  <a:pt x="5300973" y="2673736"/>
                </a:lnTo>
                <a:lnTo>
                  <a:pt x="5300973" y="2681289"/>
                </a:lnTo>
                <a:cubicBezTo>
                  <a:pt x="5300973" y="2686954"/>
                  <a:pt x="5289508" y="2691585"/>
                  <a:pt x="5266580" y="2695181"/>
                </a:cubicBezTo>
                <a:lnTo>
                  <a:pt x="5262264" y="2693023"/>
                </a:lnTo>
                <a:lnTo>
                  <a:pt x="5235423" y="2694102"/>
                </a:lnTo>
                <a:lnTo>
                  <a:pt x="5234479" y="2693023"/>
                </a:lnTo>
                <a:lnTo>
                  <a:pt x="5232321" y="2695181"/>
                </a:lnTo>
                <a:lnTo>
                  <a:pt x="5229084" y="2695181"/>
                </a:lnTo>
                <a:cubicBezTo>
                  <a:pt x="5224768" y="2695181"/>
                  <a:pt x="5220812" y="2692664"/>
                  <a:pt x="5217215" y="2687628"/>
                </a:cubicBezTo>
                <a:lnTo>
                  <a:pt x="5217215" y="2669420"/>
                </a:lnTo>
                <a:cubicBezTo>
                  <a:pt x="5214518" y="2666183"/>
                  <a:pt x="5213079" y="2662991"/>
                  <a:pt x="5212899" y="2659844"/>
                </a:cubicBezTo>
                <a:lnTo>
                  <a:pt x="5216136" y="2638264"/>
                </a:lnTo>
                <a:lnTo>
                  <a:pt x="5216136" y="2633948"/>
                </a:lnTo>
                <a:lnTo>
                  <a:pt x="5213978" y="2626530"/>
                </a:lnTo>
                <a:lnTo>
                  <a:pt x="5216136" y="2612503"/>
                </a:lnTo>
                <a:lnTo>
                  <a:pt x="5216136" y="2611424"/>
                </a:lnTo>
                <a:lnTo>
                  <a:pt x="5213978" y="2609266"/>
                </a:lnTo>
                <a:lnTo>
                  <a:pt x="5203323" y="2624372"/>
                </a:lnTo>
                <a:cubicBezTo>
                  <a:pt x="5203323" y="2632194"/>
                  <a:pt x="5197568" y="2641501"/>
                  <a:pt x="5186059" y="2652291"/>
                </a:cubicBezTo>
                <a:lnTo>
                  <a:pt x="5187138" y="2653370"/>
                </a:lnTo>
                <a:lnTo>
                  <a:pt x="5187138" y="2658765"/>
                </a:lnTo>
                <a:lnTo>
                  <a:pt x="5184980" y="2660788"/>
                </a:lnTo>
                <a:lnTo>
                  <a:pt x="5179720" y="2659844"/>
                </a:lnTo>
                <a:lnTo>
                  <a:pt x="5173246" y="2674815"/>
                </a:lnTo>
                <a:lnTo>
                  <a:pt x="5159219" y="2679131"/>
                </a:lnTo>
                <a:lnTo>
                  <a:pt x="5154903" y="2678052"/>
                </a:lnTo>
                <a:cubicBezTo>
                  <a:pt x="5154903" y="2684077"/>
                  <a:pt x="5149912" y="2690146"/>
                  <a:pt x="5139932" y="2696260"/>
                </a:cubicBezTo>
                <a:lnTo>
                  <a:pt x="5124960" y="2694102"/>
                </a:lnTo>
                <a:lnTo>
                  <a:pt x="5110933" y="2699497"/>
                </a:lnTo>
                <a:lnTo>
                  <a:pt x="5106617" y="2698418"/>
                </a:lnTo>
                <a:lnTo>
                  <a:pt x="5100278" y="2700576"/>
                </a:lnTo>
                <a:lnTo>
                  <a:pt x="5097041" y="2700576"/>
                </a:lnTo>
                <a:lnTo>
                  <a:pt x="5094883" y="2698418"/>
                </a:lnTo>
                <a:lnTo>
                  <a:pt x="5094883" y="2697339"/>
                </a:lnTo>
                <a:cubicBezTo>
                  <a:pt x="5094883" y="2695181"/>
                  <a:pt x="5099514" y="2692664"/>
                  <a:pt x="5108775" y="2689786"/>
                </a:cubicBezTo>
                <a:cubicBezTo>
                  <a:pt x="5108775" y="2688348"/>
                  <a:pt x="5112732" y="2687314"/>
                  <a:pt x="5120644" y="2686684"/>
                </a:cubicBezTo>
                <a:lnTo>
                  <a:pt x="5128062" y="2674815"/>
                </a:lnTo>
                <a:cubicBezTo>
                  <a:pt x="5128062" y="2672118"/>
                  <a:pt x="5131659" y="2669240"/>
                  <a:pt x="5138853" y="2666183"/>
                </a:cubicBezTo>
                <a:cubicBezTo>
                  <a:pt x="5138853" y="2664564"/>
                  <a:pt x="5140291" y="2662766"/>
                  <a:pt x="5143169" y="2660788"/>
                </a:cubicBezTo>
                <a:cubicBezTo>
                  <a:pt x="5146046" y="2658001"/>
                  <a:pt x="5148564" y="2654089"/>
                  <a:pt x="5150722" y="2649054"/>
                </a:cubicBezTo>
                <a:cubicBezTo>
                  <a:pt x="5155128" y="2644558"/>
                  <a:pt x="5159039" y="2642040"/>
                  <a:pt x="5162456" y="2641501"/>
                </a:cubicBezTo>
                <a:lnTo>
                  <a:pt x="5161377" y="2636106"/>
                </a:lnTo>
                <a:cubicBezTo>
                  <a:pt x="5166412" y="2620370"/>
                  <a:pt x="5171807" y="2612503"/>
                  <a:pt x="5177562" y="2612503"/>
                </a:cubicBezTo>
                <a:lnTo>
                  <a:pt x="5173246" y="2602926"/>
                </a:lnTo>
                <a:lnTo>
                  <a:pt x="5157061" y="2607108"/>
                </a:lnTo>
                <a:cubicBezTo>
                  <a:pt x="5149957" y="2600364"/>
                  <a:pt x="5146406" y="2594294"/>
                  <a:pt x="5146406" y="2588899"/>
                </a:cubicBezTo>
                <a:lnTo>
                  <a:pt x="5146406" y="2579323"/>
                </a:lnTo>
                <a:lnTo>
                  <a:pt x="5147485" y="2578244"/>
                </a:lnTo>
                <a:lnTo>
                  <a:pt x="5146406" y="2577165"/>
                </a:lnTo>
                <a:lnTo>
                  <a:pt x="5146406" y="2576086"/>
                </a:lnTo>
                <a:lnTo>
                  <a:pt x="5149643" y="2554506"/>
                </a:lnTo>
                <a:lnTo>
                  <a:pt x="5146406" y="2542772"/>
                </a:lnTo>
                <a:lnTo>
                  <a:pt x="5147485" y="2536298"/>
                </a:lnTo>
                <a:lnTo>
                  <a:pt x="5145327" y="2526587"/>
                </a:lnTo>
                <a:lnTo>
                  <a:pt x="5146406" y="2482617"/>
                </a:lnTo>
                <a:lnTo>
                  <a:pt x="5144248" y="2482617"/>
                </a:lnTo>
                <a:cubicBezTo>
                  <a:pt x="5137774" y="2502669"/>
                  <a:pt x="5134537" y="2516651"/>
                  <a:pt x="5134537" y="2524564"/>
                </a:cubicBezTo>
                <a:cubicBezTo>
                  <a:pt x="5130580" y="2531128"/>
                  <a:pt x="5127748" y="2539715"/>
                  <a:pt x="5126039" y="2550325"/>
                </a:cubicBezTo>
                <a:lnTo>
                  <a:pt x="5121723" y="2554506"/>
                </a:lnTo>
                <a:lnTo>
                  <a:pt x="5122802" y="2560980"/>
                </a:lnTo>
                <a:cubicBezTo>
                  <a:pt x="5120465" y="2567634"/>
                  <a:pt x="5117947" y="2572310"/>
                  <a:pt x="5115249" y="2575007"/>
                </a:cubicBezTo>
                <a:lnTo>
                  <a:pt x="5115249" y="2578244"/>
                </a:lnTo>
                <a:cubicBezTo>
                  <a:pt x="5127388" y="2587146"/>
                  <a:pt x="5135616" y="2596093"/>
                  <a:pt x="5139932" y="2605084"/>
                </a:cubicBezTo>
                <a:lnTo>
                  <a:pt x="5137774" y="2608187"/>
                </a:lnTo>
                <a:cubicBezTo>
                  <a:pt x="5139212" y="2612323"/>
                  <a:pt x="5141730" y="2616279"/>
                  <a:pt x="5145327" y="2620056"/>
                </a:cubicBezTo>
                <a:lnTo>
                  <a:pt x="5145327" y="2621135"/>
                </a:lnTo>
                <a:lnTo>
                  <a:pt x="5144248" y="2625451"/>
                </a:lnTo>
                <a:lnTo>
                  <a:pt x="5148564" y="2631925"/>
                </a:lnTo>
                <a:lnTo>
                  <a:pt x="5148564" y="2638264"/>
                </a:lnTo>
                <a:cubicBezTo>
                  <a:pt x="5146406" y="2639882"/>
                  <a:pt x="5144967" y="2646356"/>
                  <a:pt x="5144248" y="2657686"/>
                </a:cubicBezTo>
                <a:lnTo>
                  <a:pt x="5132378" y="2661867"/>
                </a:lnTo>
                <a:lnTo>
                  <a:pt x="5124960" y="2659844"/>
                </a:lnTo>
                <a:lnTo>
                  <a:pt x="5118486" y="2661867"/>
                </a:lnTo>
                <a:cubicBezTo>
                  <a:pt x="5110394" y="2661867"/>
                  <a:pt x="5103965" y="2650088"/>
                  <a:pt x="5099199" y="2626530"/>
                </a:cubicBezTo>
                <a:lnTo>
                  <a:pt x="5097041" y="2626530"/>
                </a:lnTo>
                <a:cubicBezTo>
                  <a:pt x="5095962" y="2635791"/>
                  <a:pt x="5082700" y="2654044"/>
                  <a:pt x="5057253" y="2681289"/>
                </a:cubicBezTo>
                <a:cubicBezTo>
                  <a:pt x="5056174" y="2684886"/>
                  <a:pt x="5053656" y="2686684"/>
                  <a:pt x="5049700" y="2686684"/>
                </a:cubicBezTo>
                <a:lnTo>
                  <a:pt x="5048621" y="2685605"/>
                </a:lnTo>
                <a:lnTo>
                  <a:pt x="5047542" y="2685605"/>
                </a:lnTo>
                <a:lnTo>
                  <a:pt x="5042282" y="2688707"/>
                </a:lnTo>
                <a:lnTo>
                  <a:pt x="5039045" y="2688707"/>
                </a:lnTo>
                <a:lnTo>
                  <a:pt x="5033650" y="2683447"/>
                </a:lnTo>
                <a:lnTo>
                  <a:pt x="5033650" y="2682368"/>
                </a:lnTo>
                <a:cubicBezTo>
                  <a:pt x="5033830" y="2680929"/>
                  <a:pt x="5037426" y="2678771"/>
                  <a:pt x="5044440" y="2675894"/>
                </a:cubicBezTo>
                <a:lnTo>
                  <a:pt x="5060490" y="2640422"/>
                </a:lnTo>
                <a:cubicBezTo>
                  <a:pt x="5060490" y="2635656"/>
                  <a:pt x="5061929" y="2632105"/>
                  <a:pt x="5064806" y="2629767"/>
                </a:cubicBezTo>
                <a:cubicBezTo>
                  <a:pt x="5064806" y="2625990"/>
                  <a:pt x="5066964" y="2622034"/>
                  <a:pt x="5071280" y="2617898"/>
                </a:cubicBezTo>
                <a:cubicBezTo>
                  <a:pt x="5067683" y="2617358"/>
                  <a:pt x="5065885" y="2616279"/>
                  <a:pt x="5065885" y="2614661"/>
                </a:cubicBezTo>
                <a:lnTo>
                  <a:pt x="5065885" y="2610345"/>
                </a:lnTo>
                <a:cubicBezTo>
                  <a:pt x="5065885" y="2608726"/>
                  <a:pt x="5068403" y="2607333"/>
                  <a:pt x="5073438" y="2606163"/>
                </a:cubicBezTo>
                <a:cubicBezTo>
                  <a:pt x="5073438" y="2597891"/>
                  <a:pt x="5076990" y="2587146"/>
                  <a:pt x="5084093" y="2573928"/>
                </a:cubicBezTo>
                <a:lnTo>
                  <a:pt x="5084093" y="2572849"/>
                </a:lnTo>
                <a:cubicBezTo>
                  <a:pt x="5077619" y="2565656"/>
                  <a:pt x="5072989" y="2555630"/>
                  <a:pt x="5070201" y="2542772"/>
                </a:cubicBezTo>
                <a:cubicBezTo>
                  <a:pt x="5054645" y="2523260"/>
                  <a:pt x="5045699" y="2512875"/>
                  <a:pt x="5043361" y="2511616"/>
                </a:cubicBezTo>
                <a:lnTo>
                  <a:pt x="5043361" y="2509458"/>
                </a:lnTo>
                <a:lnTo>
                  <a:pt x="5046598" y="2506221"/>
                </a:lnTo>
                <a:lnTo>
                  <a:pt x="5050779" y="2506221"/>
                </a:lnTo>
                <a:lnTo>
                  <a:pt x="5061569" y="2519169"/>
                </a:lnTo>
                <a:cubicBezTo>
                  <a:pt x="5067683" y="2519169"/>
                  <a:pt x="5073033" y="2524519"/>
                  <a:pt x="5077619" y="2535219"/>
                </a:cubicBezTo>
                <a:lnTo>
                  <a:pt x="5085172" y="2542772"/>
                </a:lnTo>
                <a:lnTo>
                  <a:pt x="5087330" y="2542772"/>
                </a:lnTo>
                <a:lnTo>
                  <a:pt x="5087330" y="2539535"/>
                </a:lnTo>
                <a:lnTo>
                  <a:pt x="5091646" y="2521327"/>
                </a:lnTo>
                <a:cubicBezTo>
                  <a:pt x="5097401" y="2514134"/>
                  <a:pt x="5100278" y="2506940"/>
                  <a:pt x="5100278" y="2499747"/>
                </a:cubicBezTo>
                <a:lnTo>
                  <a:pt x="5099199" y="2495565"/>
                </a:lnTo>
                <a:lnTo>
                  <a:pt x="5101222" y="2490170"/>
                </a:lnTo>
                <a:lnTo>
                  <a:pt x="5099199" y="2483696"/>
                </a:lnTo>
                <a:lnTo>
                  <a:pt x="5099199" y="2481538"/>
                </a:lnTo>
                <a:lnTo>
                  <a:pt x="5101222" y="2478301"/>
                </a:lnTo>
                <a:lnTo>
                  <a:pt x="5101222" y="2470883"/>
                </a:lnTo>
                <a:lnTo>
                  <a:pt x="5093804" y="2468725"/>
                </a:lnTo>
                <a:lnTo>
                  <a:pt x="5087330" y="2470883"/>
                </a:lnTo>
                <a:lnTo>
                  <a:pt x="5084093" y="2470883"/>
                </a:lnTo>
                <a:lnTo>
                  <a:pt x="5075461" y="2469804"/>
                </a:lnTo>
                <a:lnTo>
                  <a:pt x="5060490" y="2472906"/>
                </a:lnTo>
                <a:lnTo>
                  <a:pt x="5056174" y="2472906"/>
                </a:lnTo>
                <a:cubicBezTo>
                  <a:pt x="5045474" y="2470659"/>
                  <a:pt x="5040124" y="2468186"/>
                  <a:pt x="5040124" y="2465488"/>
                </a:cubicBezTo>
                <a:lnTo>
                  <a:pt x="5040124" y="2463330"/>
                </a:lnTo>
                <a:lnTo>
                  <a:pt x="5043361" y="2460093"/>
                </a:lnTo>
                <a:lnTo>
                  <a:pt x="5070201" y="2460093"/>
                </a:lnTo>
                <a:cubicBezTo>
                  <a:pt x="5072359" y="2462251"/>
                  <a:pt x="5075911" y="2463330"/>
                  <a:pt x="5080856" y="2463330"/>
                </a:cubicBezTo>
                <a:lnTo>
                  <a:pt x="5080856" y="2464409"/>
                </a:lnTo>
                <a:lnTo>
                  <a:pt x="5086251" y="2463330"/>
                </a:lnTo>
                <a:lnTo>
                  <a:pt x="5099199" y="2463330"/>
                </a:lnTo>
                <a:cubicBezTo>
                  <a:pt x="5104504" y="2459914"/>
                  <a:pt x="5108416" y="2454519"/>
                  <a:pt x="5110933" y="2447145"/>
                </a:cubicBezTo>
                <a:lnTo>
                  <a:pt x="5113091" y="2445122"/>
                </a:lnTo>
                <a:lnTo>
                  <a:pt x="5114170" y="2445122"/>
                </a:lnTo>
                <a:cubicBezTo>
                  <a:pt x="5120644" y="2447370"/>
                  <a:pt x="5123881" y="2450562"/>
                  <a:pt x="5123881" y="2454698"/>
                </a:cubicBezTo>
                <a:lnTo>
                  <a:pt x="5124960" y="2455777"/>
                </a:lnTo>
                <a:cubicBezTo>
                  <a:pt x="5124960" y="2457216"/>
                  <a:pt x="5125995" y="2457935"/>
                  <a:pt x="5128062" y="2457935"/>
                </a:cubicBezTo>
                <a:lnTo>
                  <a:pt x="5133457" y="2456856"/>
                </a:lnTo>
                <a:lnTo>
                  <a:pt x="5135616" y="2460093"/>
                </a:lnTo>
                <a:lnTo>
                  <a:pt x="5134537" y="2465488"/>
                </a:lnTo>
                <a:lnTo>
                  <a:pt x="5141011" y="2463330"/>
                </a:lnTo>
                <a:lnTo>
                  <a:pt x="5145327" y="2465488"/>
                </a:lnTo>
                <a:lnTo>
                  <a:pt x="5146406" y="2464409"/>
                </a:lnTo>
                <a:lnTo>
                  <a:pt x="5145327" y="2451461"/>
                </a:lnTo>
                <a:lnTo>
                  <a:pt x="5145327" y="2449303"/>
                </a:lnTo>
                <a:cubicBezTo>
                  <a:pt x="5147125" y="2440761"/>
                  <a:pt x="5149283" y="2436490"/>
                  <a:pt x="5151801" y="2436490"/>
                </a:cubicBezTo>
                <a:cubicBezTo>
                  <a:pt x="5158365" y="2443234"/>
                  <a:pt x="5165513" y="2447145"/>
                  <a:pt x="5173246" y="2448224"/>
                </a:cubicBezTo>
                <a:cubicBezTo>
                  <a:pt x="5173246" y="2450023"/>
                  <a:pt x="5175764" y="2451461"/>
                  <a:pt x="5180799" y="2452540"/>
                </a:cubicBezTo>
                <a:lnTo>
                  <a:pt x="5187138" y="2451461"/>
                </a:lnTo>
                <a:lnTo>
                  <a:pt x="5191454" y="2455777"/>
                </a:lnTo>
                <a:lnTo>
                  <a:pt x="5195770" y="2455777"/>
                </a:lnTo>
                <a:lnTo>
                  <a:pt x="5207639" y="2451461"/>
                </a:lnTo>
                <a:lnTo>
                  <a:pt x="5209662" y="2451461"/>
                </a:lnTo>
                <a:lnTo>
                  <a:pt x="5224768" y="2455777"/>
                </a:lnTo>
                <a:cubicBezTo>
                  <a:pt x="5227825" y="2455777"/>
                  <a:pt x="5233895" y="2453619"/>
                  <a:pt x="5242976" y="2449303"/>
                </a:cubicBezTo>
                <a:cubicBezTo>
                  <a:pt x="5248731" y="2446696"/>
                  <a:pt x="5251608" y="2442425"/>
                  <a:pt x="5251608" y="2436490"/>
                </a:cubicBezTo>
                <a:close/>
                <a:moveTo>
                  <a:pt x="7132391" y="2435137"/>
                </a:moveTo>
                <a:lnTo>
                  <a:pt x="7134549" y="2437295"/>
                </a:lnTo>
                <a:lnTo>
                  <a:pt x="7138865" y="2437295"/>
                </a:lnTo>
                <a:lnTo>
                  <a:pt x="7138865" y="2436216"/>
                </a:lnTo>
                <a:lnTo>
                  <a:pt x="7133470" y="2435137"/>
                </a:lnTo>
                <a:close/>
                <a:moveTo>
                  <a:pt x="8700058" y="2435007"/>
                </a:moveTo>
                <a:lnTo>
                  <a:pt x="8705453" y="2435007"/>
                </a:lnTo>
                <a:cubicBezTo>
                  <a:pt x="8721189" y="2437704"/>
                  <a:pt x="8729056" y="2441301"/>
                  <a:pt x="8729056" y="2445796"/>
                </a:cubicBezTo>
                <a:lnTo>
                  <a:pt x="8730135" y="2446876"/>
                </a:lnTo>
                <a:lnTo>
                  <a:pt x="8733372" y="2446876"/>
                </a:lnTo>
                <a:lnTo>
                  <a:pt x="8738768" y="2442559"/>
                </a:lnTo>
                <a:lnTo>
                  <a:pt x="8742004" y="2442559"/>
                </a:lnTo>
                <a:cubicBezTo>
                  <a:pt x="8757740" y="2443639"/>
                  <a:pt x="8765608" y="2445796"/>
                  <a:pt x="8765608" y="2449033"/>
                </a:cubicBezTo>
                <a:lnTo>
                  <a:pt x="8765608" y="2455373"/>
                </a:lnTo>
                <a:cubicBezTo>
                  <a:pt x="8765608" y="2457531"/>
                  <a:pt x="8760617" y="2459689"/>
                  <a:pt x="8750637" y="2461847"/>
                </a:cubicBezTo>
                <a:lnTo>
                  <a:pt x="8740926" y="2474795"/>
                </a:lnTo>
                <a:lnTo>
                  <a:pt x="8740926" y="2475874"/>
                </a:lnTo>
                <a:lnTo>
                  <a:pt x="8742004" y="2482348"/>
                </a:lnTo>
                <a:lnTo>
                  <a:pt x="8740926" y="2486664"/>
                </a:lnTo>
                <a:lnTo>
                  <a:pt x="8742004" y="2487743"/>
                </a:lnTo>
                <a:lnTo>
                  <a:pt x="8749558" y="2487743"/>
                </a:lnTo>
                <a:cubicBezTo>
                  <a:pt x="8758010" y="2487743"/>
                  <a:pt x="8763719" y="2484506"/>
                  <a:pt x="8766687" y="2478032"/>
                </a:cubicBezTo>
                <a:cubicBezTo>
                  <a:pt x="8766687" y="2470119"/>
                  <a:pt x="8773161" y="2466163"/>
                  <a:pt x="8786109" y="2466163"/>
                </a:cubicBezTo>
                <a:cubicBezTo>
                  <a:pt x="8787188" y="2472637"/>
                  <a:pt x="8792223" y="2475874"/>
                  <a:pt x="8801215" y="2475874"/>
                </a:cubicBezTo>
                <a:cubicBezTo>
                  <a:pt x="8806880" y="2482528"/>
                  <a:pt x="8809712" y="2487563"/>
                  <a:pt x="8809712" y="2490980"/>
                </a:cubicBezTo>
                <a:lnTo>
                  <a:pt x="8809712" y="2493003"/>
                </a:lnTo>
                <a:lnTo>
                  <a:pt x="8806475" y="2496240"/>
                </a:lnTo>
                <a:lnTo>
                  <a:pt x="8800136" y="2495161"/>
                </a:lnTo>
                <a:cubicBezTo>
                  <a:pt x="8800136" y="2496600"/>
                  <a:pt x="8799057" y="2497319"/>
                  <a:pt x="8796899" y="2497319"/>
                </a:cubicBezTo>
                <a:lnTo>
                  <a:pt x="8769924" y="2494082"/>
                </a:lnTo>
                <a:lnTo>
                  <a:pt x="8762506" y="2497319"/>
                </a:lnTo>
                <a:lnTo>
                  <a:pt x="8753874" y="2495161"/>
                </a:lnTo>
                <a:lnTo>
                  <a:pt x="8751716" y="2495161"/>
                </a:lnTo>
                <a:lnTo>
                  <a:pt x="8748478" y="2497319"/>
                </a:lnTo>
                <a:lnTo>
                  <a:pt x="8740926" y="2497319"/>
                </a:lnTo>
                <a:lnTo>
                  <a:pt x="8732293" y="2521057"/>
                </a:lnTo>
                <a:cubicBezTo>
                  <a:pt x="8728697" y="2532117"/>
                  <a:pt x="8726584" y="2541423"/>
                  <a:pt x="8725954" y="2548976"/>
                </a:cubicBezTo>
                <a:cubicBezTo>
                  <a:pt x="8724336" y="2548976"/>
                  <a:pt x="8723257" y="2553652"/>
                  <a:pt x="8722717" y="2563004"/>
                </a:cubicBezTo>
                <a:cubicBezTo>
                  <a:pt x="8716963" y="2572804"/>
                  <a:pt x="8714085" y="2579953"/>
                  <a:pt x="8714085" y="2584449"/>
                </a:cubicBezTo>
                <a:lnTo>
                  <a:pt x="8715164" y="2584449"/>
                </a:lnTo>
                <a:lnTo>
                  <a:pt x="8721638" y="2582290"/>
                </a:lnTo>
                <a:lnTo>
                  <a:pt x="8722717" y="2582290"/>
                </a:lnTo>
                <a:lnTo>
                  <a:pt x="8727977" y="2586607"/>
                </a:lnTo>
                <a:lnTo>
                  <a:pt x="8738768" y="2583370"/>
                </a:lnTo>
                <a:lnTo>
                  <a:pt x="8743084" y="2589844"/>
                </a:lnTo>
                <a:lnTo>
                  <a:pt x="8757111" y="2584449"/>
                </a:lnTo>
                <a:lnTo>
                  <a:pt x="8761427" y="2585527"/>
                </a:lnTo>
                <a:cubicBezTo>
                  <a:pt x="8764933" y="2578874"/>
                  <a:pt x="8768485" y="2574198"/>
                  <a:pt x="8772082" y="2571501"/>
                </a:cubicBezTo>
                <a:lnTo>
                  <a:pt x="8773161" y="2571501"/>
                </a:lnTo>
                <a:cubicBezTo>
                  <a:pt x="8776038" y="2571501"/>
                  <a:pt x="8783231" y="2576176"/>
                  <a:pt x="8794741" y="2585527"/>
                </a:cubicBezTo>
                <a:cubicBezTo>
                  <a:pt x="8798158" y="2585527"/>
                  <a:pt x="8802069" y="2588405"/>
                  <a:pt x="8806475" y="2594160"/>
                </a:cubicBezTo>
                <a:cubicBezTo>
                  <a:pt x="8808633" y="2594160"/>
                  <a:pt x="8809712" y="2594879"/>
                  <a:pt x="8809712" y="2596318"/>
                </a:cubicBezTo>
                <a:lnTo>
                  <a:pt x="8809712" y="2597397"/>
                </a:lnTo>
                <a:cubicBezTo>
                  <a:pt x="8809712" y="2601892"/>
                  <a:pt x="8804002" y="2607602"/>
                  <a:pt x="8792583" y="2614526"/>
                </a:cubicBezTo>
                <a:cubicBezTo>
                  <a:pt x="8787547" y="2626755"/>
                  <a:pt x="8779994" y="2632869"/>
                  <a:pt x="8769924" y="2632869"/>
                </a:cubicBezTo>
                <a:cubicBezTo>
                  <a:pt x="8769924" y="2640692"/>
                  <a:pt x="8767811" y="2644603"/>
                  <a:pt x="8763585" y="2644603"/>
                </a:cubicBezTo>
                <a:lnTo>
                  <a:pt x="8763585" y="2648919"/>
                </a:lnTo>
                <a:cubicBezTo>
                  <a:pt x="8763585" y="2650717"/>
                  <a:pt x="8767496" y="2653595"/>
                  <a:pt x="8775319" y="2657551"/>
                </a:cubicBezTo>
                <a:cubicBezTo>
                  <a:pt x="8779095" y="2660968"/>
                  <a:pt x="8781973" y="2667801"/>
                  <a:pt x="8783951" y="2678052"/>
                </a:cubicBezTo>
                <a:cubicBezTo>
                  <a:pt x="8783951" y="2684077"/>
                  <a:pt x="8778196" y="2691225"/>
                  <a:pt x="8766687" y="2699498"/>
                </a:cubicBezTo>
                <a:lnTo>
                  <a:pt x="8761427" y="2700577"/>
                </a:lnTo>
                <a:lnTo>
                  <a:pt x="8756032" y="2700577"/>
                </a:lnTo>
                <a:lnTo>
                  <a:pt x="8756032" y="2696261"/>
                </a:lnTo>
                <a:lnTo>
                  <a:pt x="8761427" y="2683312"/>
                </a:lnTo>
                <a:lnTo>
                  <a:pt x="8760348" y="2683312"/>
                </a:lnTo>
                <a:cubicBezTo>
                  <a:pt x="8758909" y="2683312"/>
                  <a:pt x="8758190" y="2685111"/>
                  <a:pt x="8758190" y="2688707"/>
                </a:cubicBezTo>
                <a:lnTo>
                  <a:pt x="8757111" y="2689786"/>
                </a:lnTo>
                <a:cubicBezTo>
                  <a:pt x="8755132" y="2696261"/>
                  <a:pt x="8753694" y="2699498"/>
                  <a:pt x="8752795" y="2699498"/>
                </a:cubicBezTo>
                <a:lnTo>
                  <a:pt x="8749558" y="2699498"/>
                </a:lnTo>
                <a:cubicBezTo>
                  <a:pt x="8746320" y="2696620"/>
                  <a:pt x="8742364" y="2695182"/>
                  <a:pt x="8737688" y="2695182"/>
                </a:cubicBezTo>
                <a:cubicBezTo>
                  <a:pt x="8731394" y="2689786"/>
                  <a:pt x="8723886" y="2681199"/>
                  <a:pt x="8715164" y="2669420"/>
                </a:cubicBezTo>
                <a:cubicBezTo>
                  <a:pt x="8705273" y="2665644"/>
                  <a:pt x="8698440" y="2659889"/>
                  <a:pt x="8694663" y="2652156"/>
                </a:cubicBezTo>
                <a:cubicBezTo>
                  <a:pt x="8694663" y="2646312"/>
                  <a:pt x="8687515" y="2642760"/>
                  <a:pt x="8673218" y="2641501"/>
                </a:cubicBezTo>
                <a:lnTo>
                  <a:pt x="8666744" y="2635027"/>
                </a:lnTo>
                <a:lnTo>
                  <a:pt x="8668902" y="2632869"/>
                </a:lnTo>
                <a:cubicBezTo>
                  <a:pt x="8670341" y="2632869"/>
                  <a:pt x="8671060" y="2633948"/>
                  <a:pt x="8671060" y="2636106"/>
                </a:cubicBezTo>
                <a:lnTo>
                  <a:pt x="8672139" y="2637185"/>
                </a:lnTo>
                <a:lnTo>
                  <a:pt x="8673218" y="2637185"/>
                </a:lnTo>
                <a:lnTo>
                  <a:pt x="8688324" y="2632869"/>
                </a:lnTo>
                <a:lnTo>
                  <a:pt x="8689268" y="2633948"/>
                </a:lnTo>
                <a:lnTo>
                  <a:pt x="8695742" y="2631790"/>
                </a:lnTo>
                <a:lnTo>
                  <a:pt x="8710848" y="2635027"/>
                </a:lnTo>
                <a:lnTo>
                  <a:pt x="8710848" y="2636106"/>
                </a:lnTo>
                <a:lnTo>
                  <a:pt x="8711927" y="2635027"/>
                </a:lnTo>
                <a:lnTo>
                  <a:pt x="8714085" y="2635027"/>
                </a:lnTo>
                <a:lnTo>
                  <a:pt x="8720559" y="2638264"/>
                </a:lnTo>
                <a:cubicBezTo>
                  <a:pt x="8723437" y="2638264"/>
                  <a:pt x="8726269" y="2633948"/>
                  <a:pt x="8729056" y="2625316"/>
                </a:cubicBezTo>
                <a:lnTo>
                  <a:pt x="8744162" y="2605894"/>
                </a:lnTo>
                <a:cubicBezTo>
                  <a:pt x="8746680" y="2605894"/>
                  <a:pt x="8749198" y="2602702"/>
                  <a:pt x="8751716" y="2596318"/>
                </a:cubicBezTo>
                <a:lnTo>
                  <a:pt x="8751716" y="2595238"/>
                </a:lnTo>
                <a:lnTo>
                  <a:pt x="8750637" y="2594160"/>
                </a:lnTo>
                <a:lnTo>
                  <a:pt x="8750637" y="2593081"/>
                </a:lnTo>
                <a:lnTo>
                  <a:pt x="8737688" y="2597397"/>
                </a:lnTo>
                <a:lnTo>
                  <a:pt x="8726898" y="2593081"/>
                </a:lnTo>
                <a:lnTo>
                  <a:pt x="8723796" y="2596318"/>
                </a:lnTo>
                <a:lnTo>
                  <a:pt x="8720559" y="2596318"/>
                </a:lnTo>
                <a:lnTo>
                  <a:pt x="8716243" y="2593081"/>
                </a:lnTo>
                <a:lnTo>
                  <a:pt x="8715164" y="2593081"/>
                </a:lnTo>
                <a:cubicBezTo>
                  <a:pt x="8711028" y="2602342"/>
                  <a:pt x="8704194" y="2606973"/>
                  <a:pt x="8694663" y="2606973"/>
                </a:cubicBezTo>
                <a:lnTo>
                  <a:pt x="8689268" y="2605894"/>
                </a:lnTo>
                <a:lnTo>
                  <a:pt x="8679692" y="2606973"/>
                </a:lnTo>
                <a:lnTo>
                  <a:pt x="8675376" y="2606973"/>
                </a:lnTo>
                <a:cubicBezTo>
                  <a:pt x="8670341" y="2606973"/>
                  <a:pt x="8665305" y="2603781"/>
                  <a:pt x="8660270" y="2597397"/>
                </a:cubicBezTo>
                <a:lnTo>
                  <a:pt x="8660270" y="2593081"/>
                </a:lnTo>
                <a:lnTo>
                  <a:pt x="8665665" y="2580133"/>
                </a:lnTo>
                <a:lnTo>
                  <a:pt x="8664586" y="2569342"/>
                </a:lnTo>
                <a:cubicBezTo>
                  <a:pt x="8670341" y="2564757"/>
                  <a:pt x="8673218" y="2559047"/>
                  <a:pt x="8673218" y="2552213"/>
                </a:cubicBezTo>
                <a:lnTo>
                  <a:pt x="8672139" y="2552213"/>
                </a:lnTo>
                <a:lnTo>
                  <a:pt x="8667823" y="2551134"/>
                </a:lnTo>
                <a:lnTo>
                  <a:pt x="8664586" y="2552213"/>
                </a:lnTo>
                <a:lnTo>
                  <a:pt x="8663507" y="2551134"/>
                </a:lnTo>
                <a:lnTo>
                  <a:pt x="8658112" y="2552213"/>
                </a:lnTo>
                <a:lnTo>
                  <a:pt x="8636667" y="2552213"/>
                </a:lnTo>
                <a:cubicBezTo>
                  <a:pt x="8633070" y="2550415"/>
                  <a:pt x="8631272" y="2547538"/>
                  <a:pt x="8631272" y="2543581"/>
                </a:cubicBezTo>
                <a:lnTo>
                  <a:pt x="8632351" y="2542502"/>
                </a:lnTo>
                <a:lnTo>
                  <a:pt x="8639904" y="2542502"/>
                </a:lnTo>
                <a:lnTo>
                  <a:pt x="8651638" y="2540344"/>
                </a:lnTo>
                <a:lnTo>
                  <a:pt x="8659191" y="2543581"/>
                </a:lnTo>
                <a:cubicBezTo>
                  <a:pt x="8669981" y="2543581"/>
                  <a:pt x="8675376" y="2539985"/>
                  <a:pt x="8675376" y="2532791"/>
                </a:cubicBezTo>
                <a:cubicBezTo>
                  <a:pt x="8676815" y="2524429"/>
                  <a:pt x="8679332" y="2518000"/>
                  <a:pt x="8682929" y="2513504"/>
                </a:cubicBezTo>
                <a:lnTo>
                  <a:pt x="8681850" y="2507030"/>
                </a:lnTo>
                <a:lnTo>
                  <a:pt x="8690347" y="2496240"/>
                </a:lnTo>
                <a:lnTo>
                  <a:pt x="8689268" y="2493003"/>
                </a:lnTo>
                <a:lnTo>
                  <a:pt x="8669981" y="2497319"/>
                </a:lnTo>
                <a:cubicBezTo>
                  <a:pt x="8661709" y="2497319"/>
                  <a:pt x="8655954" y="2494846"/>
                  <a:pt x="8652717" y="2489901"/>
                </a:cubicBezTo>
                <a:lnTo>
                  <a:pt x="8652717" y="2488822"/>
                </a:lnTo>
                <a:lnTo>
                  <a:pt x="8658112" y="2483427"/>
                </a:lnTo>
                <a:lnTo>
                  <a:pt x="8661349" y="2483427"/>
                </a:lnTo>
                <a:cubicBezTo>
                  <a:pt x="8663867" y="2486304"/>
                  <a:pt x="8668183" y="2488103"/>
                  <a:pt x="8674297" y="2488822"/>
                </a:cubicBezTo>
                <a:cubicBezTo>
                  <a:pt x="8674297" y="2490890"/>
                  <a:pt x="8675736" y="2491924"/>
                  <a:pt x="8678613" y="2491924"/>
                </a:cubicBezTo>
                <a:cubicBezTo>
                  <a:pt x="8687695" y="2488597"/>
                  <a:pt x="8693045" y="2485045"/>
                  <a:pt x="8694663" y="2481269"/>
                </a:cubicBezTo>
                <a:lnTo>
                  <a:pt x="8693584" y="2475874"/>
                </a:lnTo>
                <a:cubicBezTo>
                  <a:pt x="8694124" y="2468141"/>
                  <a:pt x="8695203" y="2463465"/>
                  <a:pt x="8696821" y="2461847"/>
                </a:cubicBezTo>
                <a:lnTo>
                  <a:pt x="8695742" y="2460768"/>
                </a:lnTo>
                <a:lnTo>
                  <a:pt x="8695742" y="2459689"/>
                </a:lnTo>
                <a:lnTo>
                  <a:pt x="8697900" y="2449033"/>
                </a:lnTo>
                <a:lnTo>
                  <a:pt x="8696821" y="2439322"/>
                </a:lnTo>
                <a:cubicBezTo>
                  <a:pt x="8697900" y="2436445"/>
                  <a:pt x="8698979" y="2435007"/>
                  <a:pt x="8700058" y="2435007"/>
                </a:cubicBezTo>
                <a:close/>
                <a:moveTo>
                  <a:pt x="3246689" y="2435006"/>
                </a:moveTo>
                <a:cubicBezTo>
                  <a:pt x="3272405" y="2448944"/>
                  <a:pt x="3285264" y="2458879"/>
                  <a:pt x="3285264" y="2464814"/>
                </a:cubicBezTo>
                <a:cubicBezTo>
                  <a:pt x="3282656" y="2475784"/>
                  <a:pt x="3278609" y="2481269"/>
                  <a:pt x="3273125" y="2481269"/>
                </a:cubicBezTo>
                <a:lnTo>
                  <a:pt x="3272046" y="2482348"/>
                </a:lnTo>
                <a:lnTo>
                  <a:pt x="3272046" y="2484641"/>
                </a:lnTo>
                <a:lnTo>
                  <a:pt x="3279734" y="2493408"/>
                </a:lnTo>
                <a:lnTo>
                  <a:pt x="3279734" y="2494486"/>
                </a:lnTo>
                <a:cubicBezTo>
                  <a:pt x="3278295" y="2504647"/>
                  <a:pt x="3276092" y="2512380"/>
                  <a:pt x="3273125" y="2517685"/>
                </a:cubicBezTo>
                <a:lnTo>
                  <a:pt x="3273125" y="2520922"/>
                </a:lnTo>
                <a:cubicBezTo>
                  <a:pt x="3275732" y="2520922"/>
                  <a:pt x="3277576" y="2522766"/>
                  <a:pt x="3278655" y="2526452"/>
                </a:cubicBezTo>
                <a:lnTo>
                  <a:pt x="3277576" y="2541963"/>
                </a:lnTo>
                <a:lnTo>
                  <a:pt x="3277576" y="2544121"/>
                </a:lnTo>
                <a:lnTo>
                  <a:pt x="3279734" y="2552888"/>
                </a:lnTo>
                <a:lnTo>
                  <a:pt x="3279734" y="2568399"/>
                </a:lnTo>
                <a:lnTo>
                  <a:pt x="3277576" y="2577165"/>
                </a:lnTo>
                <a:lnTo>
                  <a:pt x="3278655" y="2585932"/>
                </a:lnTo>
                <a:cubicBezTo>
                  <a:pt x="3278655" y="2592766"/>
                  <a:pt x="3277171" y="2600499"/>
                  <a:pt x="3274204" y="2609131"/>
                </a:cubicBezTo>
                <a:lnTo>
                  <a:pt x="3277576" y="2614661"/>
                </a:lnTo>
                <a:lnTo>
                  <a:pt x="3277576" y="2616819"/>
                </a:lnTo>
                <a:lnTo>
                  <a:pt x="3278655" y="2630037"/>
                </a:lnTo>
                <a:lnTo>
                  <a:pt x="3277576" y="2641096"/>
                </a:lnTo>
                <a:lnTo>
                  <a:pt x="3278655" y="2648784"/>
                </a:lnTo>
                <a:lnTo>
                  <a:pt x="3275283" y="2655393"/>
                </a:lnTo>
                <a:lnTo>
                  <a:pt x="3275283" y="2657551"/>
                </a:lnTo>
                <a:cubicBezTo>
                  <a:pt x="3278969" y="2660339"/>
                  <a:pt x="3280813" y="2663306"/>
                  <a:pt x="3280813" y="2666453"/>
                </a:cubicBezTo>
                <a:lnTo>
                  <a:pt x="3280813" y="2668611"/>
                </a:lnTo>
                <a:cubicBezTo>
                  <a:pt x="3276227" y="2679491"/>
                  <a:pt x="3265976" y="2689022"/>
                  <a:pt x="3250061" y="2697205"/>
                </a:cubicBezTo>
                <a:lnTo>
                  <a:pt x="3224705" y="2697205"/>
                </a:lnTo>
                <a:lnTo>
                  <a:pt x="3222412" y="2695047"/>
                </a:lnTo>
                <a:lnTo>
                  <a:pt x="3222412" y="2691810"/>
                </a:lnTo>
                <a:lnTo>
                  <a:pt x="3224705" y="2682908"/>
                </a:lnTo>
                <a:lnTo>
                  <a:pt x="3223626" y="2681829"/>
                </a:lnTo>
                <a:lnTo>
                  <a:pt x="3222412" y="2682908"/>
                </a:lnTo>
                <a:lnTo>
                  <a:pt x="3220254" y="2682908"/>
                </a:lnTo>
                <a:lnTo>
                  <a:pt x="3207036" y="2664160"/>
                </a:lnTo>
                <a:cubicBezTo>
                  <a:pt x="3204248" y="2664160"/>
                  <a:pt x="3201326" y="2661957"/>
                  <a:pt x="3198269" y="2657551"/>
                </a:cubicBezTo>
                <a:cubicBezTo>
                  <a:pt x="3187209" y="2657551"/>
                  <a:pt x="3181679" y="2654269"/>
                  <a:pt x="3181679" y="2647705"/>
                </a:cubicBezTo>
                <a:lnTo>
                  <a:pt x="3185051" y="2645547"/>
                </a:lnTo>
                <a:lnTo>
                  <a:pt x="3189367" y="2645547"/>
                </a:lnTo>
                <a:lnTo>
                  <a:pt x="3201506" y="2649863"/>
                </a:lnTo>
                <a:lnTo>
                  <a:pt x="3204878" y="2648784"/>
                </a:lnTo>
                <a:lnTo>
                  <a:pt x="3216882" y="2649863"/>
                </a:lnTo>
                <a:lnTo>
                  <a:pt x="3226863" y="2635567"/>
                </a:lnTo>
                <a:lnTo>
                  <a:pt x="3224705" y="2618977"/>
                </a:lnTo>
                <a:lnTo>
                  <a:pt x="3225784" y="2618977"/>
                </a:lnTo>
                <a:lnTo>
                  <a:pt x="3224705" y="2617898"/>
                </a:lnTo>
                <a:lnTo>
                  <a:pt x="3224705" y="2615740"/>
                </a:lnTo>
                <a:lnTo>
                  <a:pt x="3226863" y="2606973"/>
                </a:lnTo>
                <a:lnTo>
                  <a:pt x="3225784" y="2600364"/>
                </a:lnTo>
                <a:lnTo>
                  <a:pt x="3226863" y="2599150"/>
                </a:lnTo>
                <a:lnTo>
                  <a:pt x="3223626" y="2588225"/>
                </a:lnTo>
                <a:lnTo>
                  <a:pt x="3224705" y="2577165"/>
                </a:lnTo>
                <a:lnTo>
                  <a:pt x="3220254" y="2569477"/>
                </a:lnTo>
                <a:cubicBezTo>
                  <a:pt x="3222501" y="2564712"/>
                  <a:pt x="3223626" y="2558822"/>
                  <a:pt x="3223626" y="2551809"/>
                </a:cubicBezTo>
                <a:lnTo>
                  <a:pt x="3223626" y="2540749"/>
                </a:lnTo>
                <a:lnTo>
                  <a:pt x="3225784" y="2530903"/>
                </a:lnTo>
                <a:lnTo>
                  <a:pt x="3224705" y="2526452"/>
                </a:lnTo>
                <a:lnTo>
                  <a:pt x="3225784" y="2519843"/>
                </a:lnTo>
                <a:cubicBezTo>
                  <a:pt x="3224345" y="2518764"/>
                  <a:pt x="3223221" y="2511076"/>
                  <a:pt x="3222412" y="2496780"/>
                </a:cubicBezTo>
                <a:lnTo>
                  <a:pt x="3224705" y="2487878"/>
                </a:lnTo>
                <a:lnTo>
                  <a:pt x="3224705" y="2484641"/>
                </a:lnTo>
                <a:lnTo>
                  <a:pt x="3219175" y="2462117"/>
                </a:lnTo>
                <a:lnTo>
                  <a:pt x="3218096" y="2462117"/>
                </a:lnTo>
                <a:lnTo>
                  <a:pt x="3213645" y="2463195"/>
                </a:lnTo>
                <a:lnTo>
                  <a:pt x="3204878" y="2462117"/>
                </a:lnTo>
                <a:lnTo>
                  <a:pt x="3195976" y="2463195"/>
                </a:lnTo>
                <a:lnTo>
                  <a:pt x="3195976" y="2462117"/>
                </a:lnTo>
                <a:lnTo>
                  <a:pt x="3187209" y="2464275"/>
                </a:lnTo>
                <a:lnTo>
                  <a:pt x="3180600" y="2462117"/>
                </a:lnTo>
                <a:lnTo>
                  <a:pt x="3169540" y="2462117"/>
                </a:lnTo>
                <a:lnTo>
                  <a:pt x="3159695" y="2463195"/>
                </a:lnTo>
                <a:lnTo>
                  <a:pt x="3154165" y="2461037"/>
                </a:lnTo>
                <a:lnTo>
                  <a:pt x="3137575" y="2463195"/>
                </a:lnTo>
                <a:lnTo>
                  <a:pt x="3136496" y="2462117"/>
                </a:lnTo>
                <a:lnTo>
                  <a:pt x="3136496" y="2461037"/>
                </a:lnTo>
                <a:lnTo>
                  <a:pt x="3130966" y="2462117"/>
                </a:lnTo>
                <a:lnTo>
                  <a:pt x="3120041" y="2459823"/>
                </a:lnTo>
                <a:lnTo>
                  <a:pt x="3114511" y="2463195"/>
                </a:lnTo>
                <a:cubicBezTo>
                  <a:pt x="3103451" y="2464454"/>
                  <a:pt x="3094999" y="2462971"/>
                  <a:pt x="3089155" y="2458745"/>
                </a:cubicBezTo>
                <a:lnTo>
                  <a:pt x="3088076" y="2459823"/>
                </a:lnTo>
                <a:lnTo>
                  <a:pt x="3086862" y="2459823"/>
                </a:lnTo>
                <a:lnTo>
                  <a:pt x="3088076" y="2470344"/>
                </a:lnTo>
                <a:cubicBezTo>
                  <a:pt x="3085108" y="2478706"/>
                  <a:pt x="3083625" y="2485675"/>
                  <a:pt x="3083625" y="2491250"/>
                </a:cubicBezTo>
                <a:lnTo>
                  <a:pt x="3089155" y="2511076"/>
                </a:lnTo>
                <a:lnTo>
                  <a:pt x="3088076" y="2520922"/>
                </a:lnTo>
                <a:lnTo>
                  <a:pt x="3090234" y="2527531"/>
                </a:lnTo>
                <a:lnTo>
                  <a:pt x="3090234" y="2530903"/>
                </a:lnTo>
                <a:lnTo>
                  <a:pt x="3088076" y="2538591"/>
                </a:lnTo>
                <a:lnTo>
                  <a:pt x="3090234" y="2545200"/>
                </a:lnTo>
                <a:lnTo>
                  <a:pt x="3086862" y="2553967"/>
                </a:lnTo>
                <a:lnTo>
                  <a:pt x="3088076" y="2566105"/>
                </a:lnTo>
                <a:lnTo>
                  <a:pt x="3088076" y="2571635"/>
                </a:lnTo>
                <a:lnTo>
                  <a:pt x="3085783" y="2575007"/>
                </a:lnTo>
                <a:cubicBezTo>
                  <a:pt x="3089469" y="2579233"/>
                  <a:pt x="3091313" y="2583639"/>
                  <a:pt x="3091313" y="2588225"/>
                </a:cubicBezTo>
                <a:lnTo>
                  <a:pt x="3089155" y="2604680"/>
                </a:lnTo>
                <a:lnTo>
                  <a:pt x="3090234" y="2611289"/>
                </a:lnTo>
                <a:cubicBezTo>
                  <a:pt x="3084389" y="2614975"/>
                  <a:pt x="3081467" y="2617538"/>
                  <a:pt x="3081467" y="2618977"/>
                </a:cubicBezTo>
                <a:cubicBezTo>
                  <a:pt x="3083804" y="2620865"/>
                  <a:pt x="3086367" y="2631160"/>
                  <a:pt x="3089155" y="2649863"/>
                </a:cubicBezTo>
                <a:lnTo>
                  <a:pt x="3088076" y="2657551"/>
                </a:lnTo>
                <a:lnTo>
                  <a:pt x="3089155" y="2658765"/>
                </a:lnTo>
                <a:lnTo>
                  <a:pt x="3089155" y="2659844"/>
                </a:lnTo>
                <a:lnTo>
                  <a:pt x="3086862" y="2673062"/>
                </a:lnTo>
                <a:lnTo>
                  <a:pt x="3089155" y="2691810"/>
                </a:lnTo>
                <a:cubicBezTo>
                  <a:pt x="3086547" y="2694687"/>
                  <a:pt x="3076611" y="2697609"/>
                  <a:pt x="3059347" y="2700577"/>
                </a:cubicBezTo>
                <a:lnTo>
                  <a:pt x="3058268" y="2700577"/>
                </a:lnTo>
                <a:cubicBezTo>
                  <a:pt x="3045770" y="2695811"/>
                  <a:pt x="3039520" y="2688842"/>
                  <a:pt x="3039520" y="2679671"/>
                </a:cubicBezTo>
                <a:cubicBezTo>
                  <a:pt x="3039520" y="2670139"/>
                  <a:pt x="3040644" y="2665374"/>
                  <a:pt x="3042892" y="2665374"/>
                </a:cubicBezTo>
                <a:lnTo>
                  <a:pt x="3041813" y="2664160"/>
                </a:lnTo>
                <a:lnTo>
                  <a:pt x="3041813" y="2663081"/>
                </a:lnTo>
                <a:lnTo>
                  <a:pt x="3039520" y="2612368"/>
                </a:lnTo>
                <a:lnTo>
                  <a:pt x="3040599" y="2604680"/>
                </a:lnTo>
                <a:lnTo>
                  <a:pt x="3038441" y="2598071"/>
                </a:lnTo>
                <a:lnTo>
                  <a:pt x="3038441" y="2595913"/>
                </a:lnTo>
                <a:cubicBezTo>
                  <a:pt x="3039880" y="2594654"/>
                  <a:pt x="3040599" y="2590968"/>
                  <a:pt x="3040599" y="2584853"/>
                </a:cubicBezTo>
                <a:lnTo>
                  <a:pt x="3045050" y="2580537"/>
                </a:lnTo>
                <a:cubicBezTo>
                  <a:pt x="3041363" y="2575682"/>
                  <a:pt x="3039520" y="2565746"/>
                  <a:pt x="3039520" y="2550730"/>
                </a:cubicBezTo>
                <a:cubicBezTo>
                  <a:pt x="3039520" y="2531847"/>
                  <a:pt x="3041004" y="2521192"/>
                  <a:pt x="3043971" y="2518764"/>
                </a:cubicBezTo>
                <a:lnTo>
                  <a:pt x="3043971" y="2516606"/>
                </a:lnTo>
                <a:lnTo>
                  <a:pt x="3040599" y="2512155"/>
                </a:lnTo>
                <a:lnTo>
                  <a:pt x="3041813" y="2500016"/>
                </a:lnTo>
                <a:lnTo>
                  <a:pt x="3039520" y="2494486"/>
                </a:lnTo>
                <a:lnTo>
                  <a:pt x="3041813" y="2491250"/>
                </a:lnTo>
                <a:lnTo>
                  <a:pt x="3040599" y="2469130"/>
                </a:lnTo>
                <a:lnTo>
                  <a:pt x="3040599" y="2450382"/>
                </a:lnTo>
                <a:lnTo>
                  <a:pt x="3038441" y="2441616"/>
                </a:lnTo>
                <a:cubicBezTo>
                  <a:pt x="3039700" y="2438648"/>
                  <a:pt x="3042263" y="2437164"/>
                  <a:pt x="3046129" y="2437164"/>
                </a:cubicBezTo>
                <a:lnTo>
                  <a:pt x="3070407" y="2451596"/>
                </a:lnTo>
                <a:lnTo>
                  <a:pt x="3074858" y="2452675"/>
                </a:lnTo>
                <a:lnTo>
                  <a:pt x="3075937" y="2451596"/>
                </a:lnTo>
                <a:lnTo>
                  <a:pt x="3078095" y="2451596"/>
                </a:lnTo>
                <a:lnTo>
                  <a:pt x="3084704" y="2455912"/>
                </a:lnTo>
                <a:lnTo>
                  <a:pt x="3097922" y="2454833"/>
                </a:lnTo>
                <a:cubicBezTo>
                  <a:pt x="3105294" y="2455193"/>
                  <a:pt x="3108981" y="2455957"/>
                  <a:pt x="3108981" y="2457126"/>
                </a:cubicBezTo>
                <a:lnTo>
                  <a:pt x="3114511" y="2455912"/>
                </a:lnTo>
                <a:lnTo>
                  <a:pt x="3118827" y="2455912"/>
                </a:lnTo>
                <a:lnTo>
                  <a:pt x="3142026" y="2454833"/>
                </a:lnTo>
                <a:lnTo>
                  <a:pt x="3154165" y="2455912"/>
                </a:lnTo>
                <a:lnTo>
                  <a:pt x="3164011" y="2454833"/>
                </a:lnTo>
                <a:lnTo>
                  <a:pt x="3173991" y="2455912"/>
                </a:lnTo>
                <a:lnTo>
                  <a:pt x="3187209" y="2451596"/>
                </a:lnTo>
                <a:lnTo>
                  <a:pt x="3192739" y="2454833"/>
                </a:lnTo>
                <a:lnTo>
                  <a:pt x="3199348" y="2454833"/>
                </a:lnTo>
                <a:cubicBezTo>
                  <a:pt x="3202045" y="2452675"/>
                  <a:pt x="3204608" y="2451596"/>
                  <a:pt x="3207036" y="2451596"/>
                </a:cubicBezTo>
                <a:lnTo>
                  <a:pt x="3209194" y="2451596"/>
                </a:lnTo>
                <a:lnTo>
                  <a:pt x="3213645" y="2454833"/>
                </a:lnTo>
                <a:lnTo>
                  <a:pt x="3218096" y="2454833"/>
                </a:lnTo>
                <a:cubicBezTo>
                  <a:pt x="3232033" y="2448629"/>
                  <a:pt x="3239001" y="2443504"/>
                  <a:pt x="3239001" y="2439458"/>
                </a:cubicBezTo>
                <a:cubicBezTo>
                  <a:pt x="3242328" y="2436490"/>
                  <a:pt x="3244891" y="2435006"/>
                  <a:pt x="3246689" y="2435006"/>
                </a:cubicBezTo>
                <a:close/>
                <a:moveTo>
                  <a:pt x="7650080" y="2434872"/>
                </a:moveTo>
                <a:lnTo>
                  <a:pt x="7662084" y="2437030"/>
                </a:lnTo>
                <a:cubicBezTo>
                  <a:pt x="7662084" y="2435591"/>
                  <a:pt x="7663163" y="2434872"/>
                  <a:pt x="7665321" y="2434872"/>
                </a:cubicBezTo>
                <a:lnTo>
                  <a:pt x="7671795" y="2437030"/>
                </a:lnTo>
                <a:lnTo>
                  <a:pt x="7672874" y="2437030"/>
                </a:lnTo>
                <a:lnTo>
                  <a:pt x="7679483" y="2434872"/>
                </a:lnTo>
                <a:cubicBezTo>
                  <a:pt x="7686766" y="2435591"/>
                  <a:pt x="7691128" y="2436670"/>
                  <a:pt x="7692566" y="2438109"/>
                </a:cubicBezTo>
                <a:lnTo>
                  <a:pt x="7700119" y="2437030"/>
                </a:lnTo>
                <a:lnTo>
                  <a:pt x="7711044" y="2439188"/>
                </a:lnTo>
                <a:lnTo>
                  <a:pt x="7715360" y="2438109"/>
                </a:lnTo>
                <a:lnTo>
                  <a:pt x="7718732" y="2441346"/>
                </a:lnTo>
                <a:lnTo>
                  <a:pt x="7718732" y="2443638"/>
                </a:lnTo>
                <a:cubicBezTo>
                  <a:pt x="7715585" y="2448674"/>
                  <a:pt x="7710460" y="2451191"/>
                  <a:pt x="7703356" y="2451191"/>
                </a:cubicBezTo>
                <a:lnTo>
                  <a:pt x="7702277" y="2450112"/>
                </a:lnTo>
                <a:lnTo>
                  <a:pt x="7701198" y="2450112"/>
                </a:lnTo>
                <a:lnTo>
                  <a:pt x="7697961" y="2451191"/>
                </a:lnTo>
                <a:lnTo>
                  <a:pt x="7697961" y="2457800"/>
                </a:lnTo>
                <a:cubicBezTo>
                  <a:pt x="7703626" y="2462476"/>
                  <a:pt x="7706548" y="2467197"/>
                  <a:pt x="7706728" y="2471962"/>
                </a:cubicBezTo>
                <a:cubicBezTo>
                  <a:pt x="7700884" y="2482303"/>
                  <a:pt x="7697242" y="2493542"/>
                  <a:pt x="7695803" y="2505681"/>
                </a:cubicBezTo>
                <a:lnTo>
                  <a:pt x="7696882" y="2505681"/>
                </a:lnTo>
                <a:lnTo>
                  <a:pt x="7703356" y="2504602"/>
                </a:lnTo>
                <a:lnTo>
                  <a:pt x="7727364" y="2504602"/>
                </a:lnTo>
                <a:lnTo>
                  <a:pt x="7737210" y="2505681"/>
                </a:lnTo>
                <a:cubicBezTo>
                  <a:pt x="7747011" y="2500556"/>
                  <a:pt x="7754969" y="2492553"/>
                  <a:pt x="7761083" y="2481673"/>
                </a:cubicBezTo>
                <a:lnTo>
                  <a:pt x="7763376" y="2481673"/>
                </a:lnTo>
                <a:cubicBezTo>
                  <a:pt x="7768951" y="2481673"/>
                  <a:pt x="7779831" y="2490755"/>
                  <a:pt x="7796016" y="2508918"/>
                </a:cubicBezTo>
                <a:lnTo>
                  <a:pt x="7802490" y="2514313"/>
                </a:lnTo>
                <a:lnTo>
                  <a:pt x="7802490" y="2520922"/>
                </a:lnTo>
                <a:cubicBezTo>
                  <a:pt x="7802490" y="2522900"/>
                  <a:pt x="7798488" y="2525058"/>
                  <a:pt x="7790486" y="2527396"/>
                </a:cubicBezTo>
                <a:cubicBezTo>
                  <a:pt x="7792734" y="2531263"/>
                  <a:pt x="7793858" y="2536343"/>
                  <a:pt x="7793858" y="2542637"/>
                </a:cubicBezTo>
                <a:lnTo>
                  <a:pt x="7790486" y="2546009"/>
                </a:lnTo>
                <a:lnTo>
                  <a:pt x="7790486" y="2560036"/>
                </a:lnTo>
                <a:cubicBezTo>
                  <a:pt x="7793453" y="2563183"/>
                  <a:pt x="7794937" y="2566105"/>
                  <a:pt x="7794937" y="2568803"/>
                </a:cubicBezTo>
                <a:lnTo>
                  <a:pt x="7793858" y="2569882"/>
                </a:lnTo>
                <a:lnTo>
                  <a:pt x="7794937" y="2570961"/>
                </a:lnTo>
                <a:lnTo>
                  <a:pt x="7794937" y="2580807"/>
                </a:lnTo>
                <a:lnTo>
                  <a:pt x="7792779" y="2588360"/>
                </a:lnTo>
                <a:lnTo>
                  <a:pt x="7793858" y="2597127"/>
                </a:lnTo>
                <a:lnTo>
                  <a:pt x="7790486" y="2601443"/>
                </a:lnTo>
                <a:lnTo>
                  <a:pt x="7793858" y="2608052"/>
                </a:lnTo>
                <a:cubicBezTo>
                  <a:pt x="7792959" y="2616774"/>
                  <a:pt x="7790396" y="2621135"/>
                  <a:pt x="7786170" y="2621135"/>
                </a:cubicBezTo>
                <a:lnTo>
                  <a:pt x="7787249" y="2627609"/>
                </a:lnTo>
                <a:lnTo>
                  <a:pt x="7786170" y="2658090"/>
                </a:lnTo>
                <a:lnTo>
                  <a:pt x="7787249" y="2659169"/>
                </a:lnTo>
                <a:lnTo>
                  <a:pt x="7787249" y="2660248"/>
                </a:lnTo>
                <a:cubicBezTo>
                  <a:pt x="7782753" y="2671668"/>
                  <a:pt x="7775515" y="2680030"/>
                  <a:pt x="7765534" y="2685335"/>
                </a:cubicBezTo>
                <a:lnTo>
                  <a:pt x="7755688" y="2690730"/>
                </a:lnTo>
                <a:cubicBezTo>
                  <a:pt x="7752811" y="2690730"/>
                  <a:pt x="7747730" y="2693293"/>
                  <a:pt x="7740447" y="2698418"/>
                </a:cubicBezTo>
                <a:cubicBezTo>
                  <a:pt x="7737570" y="2699857"/>
                  <a:pt x="7733568" y="2700576"/>
                  <a:pt x="7728443" y="2700576"/>
                </a:cubicBezTo>
                <a:lnTo>
                  <a:pt x="7727364" y="2700576"/>
                </a:lnTo>
                <a:cubicBezTo>
                  <a:pt x="7724307" y="2697519"/>
                  <a:pt x="7719586" y="2694957"/>
                  <a:pt x="7713202" y="2692888"/>
                </a:cubicBezTo>
                <a:lnTo>
                  <a:pt x="7713202" y="2684256"/>
                </a:lnTo>
                <a:cubicBezTo>
                  <a:pt x="7713202" y="2672297"/>
                  <a:pt x="7699760" y="2661418"/>
                  <a:pt x="7672874" y="2651616"/>
                </a:cubicBezTo>
                <a:lnTo>
                  <a:pt x="7668558" y="2647166"/>
                </a:lnTo>
                <a:lnTo>
                  <a:pt x="7673953" y="2641771"/>
                </a:lnTo>
                <a:lnTo>
                  <a:pt x="7684878" y="2642850"/>
                </a:lnTo>
                <a:lnTo>
                  <a:pt x="7695803" y="2641771"/>
                </a:lnTo>
                <a:cubicBezTo>
                  <a:pt x="7699580" y="2643929"/>
                  <a:pt x="7703221" y="2645008"/>
                  <a:pt x="7706728" y="2645008"/>
                </a:cubicBezTo>
                <a:cubicBezTo>
                  <a:pt x="7714101" y="2643749"/>
                  <a:pt x="7723902" y="2636870"/>
                  <a:pt x="7736131" y="2624372"/>
                </a:cubicBezTo>
                <a:cubicBezTo>
                  <a:pt x="7737750" y="2624372"/>
                  <a:pt x="7738828" y="2619651"/>
                  <a:pt x="7739368" y="2610210"/>
                </a:cubicBezTo>
                <a:lnTo>
                  <a:pt x="7738289" y="2596048"/>
                </a:lnTo>
                <a:lnTo>
                  <a:pt x="7737210" y="2596048"/>
                </a:lnTo>
                <a:cubicBezTo>
                  <a:pt x="7737210" y="2599105"/>
                  <a:pt x="7732849" y="2604905"/>
                  <a:pt x="7724127" y="2613447"/>
                </a:cubicBezTo>
                <a:lnTo>
                  <a:pt x="7720890" y="2612368"/>
                </a:lnTo>
                <a:cubicBezTo>
                  <a:pt x="7720890" y="2614166"/>
                  <a:pt x="7717248" y="2615605"/>
                  <a:pt x="7709965" y="2616684"/>
                </a:cubicBezTo>
                <a:cubicBezTo>
                  <a:pt x="7709965" y="2613267"/>
                  <a:pt x="7707043" y="2611469"/>
                  <a:pt x="7701198" y="2611289"/>
                </a:cubicBezTo>
                <a:lnTo>
                  <a:pt x="7683799" y="2581886"/>
                </a:lnTo>
                <a:lnTo>
                  <a:pt x="7683799" y="2580807"/>
                </a:lnTo>
                <a:lnTo>
                  <a:pt x="7688115" y="2580807"/>
                </a:lnTo>
                <a:lnTo>
                  <a:pt x="7693645" y="2579728"/>
                </a:lnTo>
                <a:lnTo>
                  <a:pt x="7694724" y="2580807"/>
                </a:lnTo>
                <a:lnTo>
                  <a:pt x="7694724" y="2579728"/>
                </a:lnTo>
                <a:lnTo>
                  <a:pt x="7691487" y="2576491"/>
                </a:lnTo>
                <a:cubicBezTo>
                  <a:pt x="7688520" y="2576851"/>
                  <a:pt x="7687036" y="2577930"/>
                  <a:pt x="7687036" y="2579728"/>
                </a:cubicBezTo>
                <a:lnTo>
                  <a:pt x="7673953" y="2570961"/>
                </a:lnTo>
                <a:lnTo>
                  <a:pt x="7671795" y="2570961"/>
                </a:lnTo>
                <a:lnTo>
                  <a:pt x="7672874" y="2577570"/>
                </a:lnTo>
                <a:cubicBezTo>
                  <a:pt x="7672874" y="2580627"/>
                  <a:pt x="7669637" y="2582425"/>
                  <a:pt x="7663163" y="2582965"/>
                </a:cubicBezTo>
                <a:cubicBezTo>
                  <a:pt x="7663163" y="2585123"/>
                  <a:pt x="7662084" y="2586202"/>
                  <a:pt x="7659926" y="2586202"/>
                </a:cubicBezTo>
                <a:cubicBezTo>
                  <a:pt x="7657678" y="2586202"/>
                  <a:pt x="7655475" y="2585123"/>
                  <a:pt x="7653317" y="2582965"/>
                </a:cubicBezTo>
                <a:lnTo>
                  <a:pt x="7652238" y="2584044"/>
                </a:lnTo>
                <a:lnTo>
                  <a:pt x="7651159" y="2584044"/>
                </a:lnTo>
                <a:lnTo>
                  <a:pt x="7645764" y="2580807"/>
                </a:lnTo>
                <a:cubicBezTo>
                  <a:pt x="7645764" y="2582246"/>
                  <a:pt x="7644640" y="2582965"/>
                  <a:pt x="7642392" y="2582965"/>
                </a:cubicBezTo>
                <a:lnTo>
                  <a:pt x="7638076" y="2580807"/>
                </a:lnTo>
                <a:lnTo>
                  <a:pt x="7635918" y="2580807"/>
                </a:lnTo>
                <a:lnTo>
                  <a:pt x="7635918" y="2581886"/>
                </a:lnTo>
                <a:lnTo>
                  <a:pt x="7642392" y="2584044"/>
                </a:lnTo>
                <a:lnTo>
                  <a:pt x="7647922" y="2582965"/>
                </a:lnTo>
                <a:lnTo>
                  <a:pt x="7651159" y="2586202"/>
                </a:lnTo>
                <a:lnTo>
                  <a:pt x="7654396" y="2585123"/>
                </a:lnTo>
                <a:cubicBezTo>
                  <a:pt x="7655116" y="2588000"/>
                  <a:pt x="7656959" y="2589439"/>
                  <a:pt x="7659926" y="2589439"/>
                </a:cubicBezTo>
                <a:lnTo>
                  <a:pt x="7666400" y="2587281"/>
                </a:lnTo>
                <a:lnTo>
                  <a:pt x="7668558" y="2589439"/>
                </a:lnTo>
                <a:cubicBezTo>
                  <a:pt x="7665861" y="2591507"/>
                  <a:pt x="7661140" y="2600589"/>
                  <a:pt x="7654396" y="2616684"/>
                </a:cubicBezTo>
                <a:cubicBezTo>
                  <a:pt x="7651339" y="2616684"/>
                  <a:pt x="7649541" y="2619966"/>
                  <a:pt x="7649001" y="2626530"/>
                </a:cubicBezTo>
                <a:cubicBezTo>
                  <a:pt x="7635514" y="2645952"/>
                  <a:pt x="7621352" y="2658270"/>
                  <a:pt x="7606516" y="2663485"/>
                </a:cubicBezTo>
                <a:cubicBezTo>
                  <a:pt x="7603099" y="2665554"/>
                  <a:pt x="7599817" y="2669195"/>
                  <a:pt x="7596670" y="2674410"/>
                </a:cubicBezTo>
                <a:lnTo>
                  <a:pt x="7557556" y="2690730"/>
                </a:lnTo>
                <a:lnTo>
                  <a:pt x="7548789" y="2690730"/>
                </a:lnTo>
                <a:lnTo>
                  <a:pt x="7548789" y="2687493"/>
                </a:lnTo>
                <a:cubicBezTo>
                  <a:pt x="7548789" y="2685875"/>
                  <a:pt x="7552430" y="2684436"/>
                  <a:pt x="7559714" y="2683177"/>
                </a:cubicBezTo>
                <a:cubicBezTo>
                  <a:pt x="7559714" y="2677333"/>
                  <a:pt x="7561512" y="2674410"/>
                  <a:pt x="7565109" y="2674410"/>
                </a:cubicBezTo>
                <a:cubicBezTo>
                  <a:pt x="7569695" y="2667936"/>
                  <a:pt x="7574775" y="2663576"/>
                  <a:pt x="7580350" y="2661327"/>
                </a:cubicBezTo>
                <a:cubicBezTo>
                  <a:pt x="7580350" y="2656112"/>
                  <a:pt x="7586509" y="2649234"/>
                  <a:pt x="7598828" y="2640692"/>
                </a:cubicBezTo>
                <a:lnTo>
                  <a:pt x="7599907" y="2640692"/>
                </a:lnTo>
                <a:lnTo>
                  <a:pt x="7599907" y="2634083"/>
                </a:lnTo>
                <a:cubicBezTo>
                  <a:pt x="7604852" y="2618887"/>
                  <a:pt x="7611776" y="2611289"/>
                  <a:pt x="7620678" y="2611289"/>
                </a:cubicBezTo>
                <a:lnTo>
                  <a:pt x="7620678" y="2609131"/>
                </a:lnTo>
                <a:cubicBezTo>
                  <a:pt x="7617081" y="2608591"/>
                  <a:pt x="7615282" y="2607512"/>
                  <a:pt x="7615282" y="2605894"/>
                </a:cubicBezTo>
                <a:lnTo>
                  <a:pt x="7615282" y="2603601"/>
                </a:lnTo>
                <a:cubicBezTo>
                  <a:pt x="7619059" y="2590563"/>
                  <a:pt x="7625578" y="2580762"/>
                  <a:pt x="7634840" y="2574198"/>
                </a:cubicBezTo>
                <a:cubicBezTo>
                  <a:pt x="7628995" y="2574198"/>
                  <a:pt x="7626072" y="2573119"/>
                  <a:pt x="7626072" y="2570961"/>
                </a:cubicBezTo>
                <a:lnTo>
                  <a:pt x="7626072" y="2569882"/>
                </a:lnTo>
                <a:lnTo>
                  <a:pt x="7631602" y="2564487"/>
                </a:lnTo>
                <a:cubicBezTo>
                  <a:pt x="7631602" y="2563048"/>
                  <a:pt x="7630478" y="2562329"/>
                  <a:pt x="7628230" y="2562329"/>
                </a:cubicBezTo>
                <a:lnTo>
                  <a:pt x="7627152" y="2561250"/>
                </a:lnTo>
                <a:lnTo>
                  <a:pt x="7627152" y="2560036"/>
                </a:lnTo>
                <a:lnTo>
                  <a:pt x="7636998" y="2542637"/>
                </a:lnTo>
                <a:lnTo>
                  <a:pt x="7636998" y="2535084"/>
                </a:lnTo>
                <a:lnTo>
                  <a:pt x="7640234" y="2520922"/>
                </a:lnTo>
                <a:lnTo>
                  <a:pt x="7639156" y="2517685"/>
                </a:lnTo>
                <a:lnTo>
                  <a:pt x="7636998" y="2517685"/>
                </a:lnTo>
                <a:lnTo>
                  <a:pt x="7619598" y="2518764"/>
                </a:lnTo>
                <a:cubicBezTo>
                  <a:pt x="7615193" y="2516516"/>
                  <a:pt x="7607550" y="2515392"/>
                  <a:pt x="7596670" y="2515392"/>
                </a:cubicBezTo>
                <a:lnTo>
                  <a:pt x="7592354" y="2516606"/>
                </a:lnTo>
                <a:lnTo>
                  <a:pt x="7588038" y="2515392"/>
                </a:lnTo>
                <a:lnTo>
                  <a:pt x="7586959" y="2515392"/>
                </a:lnTo>
                <a:lnTo>
                  <a:pt x="7574955" y="2517685"/>
                </a:lnTo>
                <a:cubicBezTo>
                  <a:pt x="7566053" y="2517685"/>
                  <a:pt x="7559129" y="2515122"/>
                  <a:pt x="7554184" y="2509997"/>
                </a:cubicBezTo>
                <a:lnTo>
                  <a:pt x="7554184" y="2507839"/>
                </a:lnTo>
                <a:lnTo>
                  <a:pt x="7556477" y="2505681"/>
                </a:lnTo>
                <a:lnTo>
                  <a:pt x="7559714" y="2505681"/>
                </a:lnTo>
                <a:lnTo>
                  <a:pt x="7574955" y="2508918"/>
                </a:lnTo>
                <a:lnTo>
                  <a:pt x="7583587" y="2508918"/>
                </a:lnTo>
                <a:lnTo>
                  <a:pt x="7584666" y="2509997"/>
                </a:lnTo>
                <a:cubicBezTo>
                  <a:pt x="7588172" y="2507120"/>
                  <a:pt x="7595096" y="2505681"/>
                  <a:pt x="7605437" y="2505681"/>
                </a:cubicBezTo>
                <a:lnTo>
                  <a:pt x="7617440" y="2505681"/>
                </a:lnTo>
                <a:cubicBezTo>
                  <a:pt x="7618879" y="2507120"/>
                  <a:pt x="7621756" y="2507839"/>
                  <a:pt x="7626072" y="2507839"/>
                </a:cubicBezTo>
                <a:lnTo>
                  <a:pt x="7626072" y="2508918"/>
                </a:lnTo>
                <a:lnTo>
                  <a:pt x="7627152" y="2507839"/>
                </a:lnTo>
                <a:lnTo>
                  <a:pt x="7641314" y="2507839"/>
                </a:lnTo>
                <a:cubicBezTo>
                  <a:pt x="7642392" y="2507839"/>
                  <a:pt x="7644236" y="2504917"/>
                  <a:pt x="7646843" y="2499072"/>
                </a:cubicBezTo>
                <a:lnTo>
                  <a:pt x="7643472" y="2495835"/>
                </a:lnTo>
                <a:lnTo>
                  <a:pt x="7647922" y="2490440"/>
                </a:lnTo>
                <a:lnTo>
                  <a:pt x="7646843" y="2485989"/>
                </a:lnTo>
                <a:cubicBezTo>
                  <a:pt x="7646843" y="2473491"/>
                  <a:pt x="7649361" y="2464814"/>
                  <a:pt x="7654396" y="2459958"/>
                </a:cubicBezTo>
                <a:lnTo>
                  <a:pt x="7654396" y="2456586"/>
                </a:lnTo>
                <a:cubicBezTo>
                  <a:pt x="7653317" y="2453529"/>
                  <a:pt x="7649316" y="2449573"/>
                  <a:pt x="7642392" y="2444717"/>
                </a:cubicBezTo>
                <a:lnTo>
                  <a:pt x="7642392" y="2442559"/>
                </a:lnTo>
                <a:close/>
                <a:moveTo>
                  <a:pt x="3711591" y="2434737"/>
                </a:moveTo>
                <a:cubicBezTo>
                  <a:pt x="3726427" y="2438243"/>
                  <a:pt x="3734609" y="2441076"/>
                  <a:pt x="3736138" y="2443234"/>
                </a:cubicBezTo>
                <a:lnTo>
                  <a:pt x="3735059" y="2450652"/>
                </a:lnTo>
                <a:lnTo>
                  <a:pt x="3736138" y="2451731"/>
                </a:lnTo>
                <a:lnTo>
                  <a:pt x="3737217" y="2451731"/>
                </a:lnTo>
                <a:lnTo>
                  <a:pt x="3741533" y="2450652"/>
                </a:lnTo>
                <a:lnTo>
                  <a:pt x="3742612" y="2451731"/>
                </a:lnTo>
                <a:lnTo>
                  <a:pt x="3742612" y="2453754"/>
                </a:lnTo>
                <a:lnTo>
                  <a:pt x="3740454" y="2455912"/>
                </a:lnTo>
                <a:lnTo>
                  <a:pt x="3738296" y="2455912"/>
                </a:lnTo>
                <a:lnTo>
                  <a:pt x="3735059" y="2453754"/>
                </a:lnTo>
                <a:lnTo>
                  <a:pt x="3733036" y="2453754"/>
                </a:lnTo>
                <a:lnTo>
                  <a:pt x="3705252" y="2481404"/>
                </a:lnTo>
                <a:lnTo>
                  <a:pt x="3700936" y="2493003"/>
                </a:lnTo>
                <a:lnTo>
                  <a:pt x="3709568" y="2496105"/>
                </a:lnTo>
                <a:lnTo>
                  <a:pt x="3718065" y="2494082"/>
                </a:lnTo>
                <a:lnTo>
                  <a:pt x="3719144" y="2494082"/>
                </a:lnTo>
                <a:lnTo>
                  <a:pt x="3723325" y="2497184"/>
                </a:lnTo>
                <a:lnTo>
                  <a:pt x="3725483" y="2497184"/>
                </a:lnTo>
                <a:cubicBezTo>
                  <a:pt x="3726562" y="2497184"/>
                  <a:pt x="3728360" y="2493677"/>
                  <a:pt x="3730878" y="2486664"/>
                </a:cubicBezTo>
                <a:cubicBezTo>
                  <a:pt x="3732497" y="2486664"/>
                  <a:pt x="3733576" y="2483112"/>
                  <a:pt x="3734115" y="2476009"/>
                </a:cubicBezTo>
                <a:lnTo>
                  <a:pt x="3741533" y="2470748"/>
                </a:lnTo>
                <a:cubicBezTo>
                  <a:pt x="3745399" y="2474255"/>
                  <a:pt x="3749311" y="2476009"/>
                  <a:pt x="3753268" y="2476009"/>
                </a:cubicBezTo>
                <a:lnTo>
                  <a:pt x="3756505" y="2480325"/>
                </a:lnTo>
                <a:lnTo>
                  <a:pt x="3756505" y="2484506"/>
                </a:lnTo>
                <a:lnTo>
                  <a:pt x="3755426" y="2489766"/>
                </a:lnTo>
                <a:lnTo>
                  <a:pt x="3756505" y="2490845"/>
                </a:lnTo>
                <a:lnTo>
                  <a:pt x="3761765" y="2489766"/>
                </a:lnTo>
                <a:lnTo>
                  <a:pt x="3770397" y="2499342"/>
                </a:lnTo>
                <a:lnTo>
                  <a:pt x="3770397" y="2501500"/>
                </a:lnTo>
                <a:cubicBezTo>
                  <a:pt x="3770397" y="2503928"/>
                  <a:pt x="3766485" y="2505681"/>
                  <a:pt x="3758663" y="2506760"/>
                </a:cubicBezTo>
                <a:lnTo>
                  <a:pt x="3746794" y="2506760"/>
                </a:lnTo>
                <a:lnTo>
                  <a:pt x="3738296" y="2508918"/>
                </a:lnTo>
                <a:lnTo>
                  <a:pt x="3737217" y="2508918"/>
                </a:lnTo>
                <a:cubicBezTo>
                  <a:pt x="3732272" y="2504692"/>
                  <a:pt x="3728360" y="2502579"/>
                  <a:pt x="3725483" y="2502579"/>
                </a:cubicBezTo>
                <a:lnTo>
                  <a:pt x="3722381" y="2502579"/>
                </a:lnTo>
                <a:lnTo>
                  <a:pt x="3719144" y="2505681"/>
                </a:lnTo>
                <a:lnTo>
                  <a:pt x="3722381" y="2517415"/>
                </a:lnTo>
                <a:lnTo>
                  <a:pt x="3722381" y="2525778"/>
                </a:lnTo>
                <a:lnTo>
                  <a:pt x="3718065" y="2537512"/>
                </a:lnTo>
                <a:lnTo>
                  <a:pt x="3722381" y="2544930"/>
                </a:lnTo>
                <a:lnTo>
                  <a:pt x="3722381" y="2548032"/>
                </a:lnTo>
                <a:lnTo>
                  <a:pt x="3719144" y="2552348"/>
                </a:lnTo>
                <a:lnTo>
                  <a:pt x="3720223" y="2557608"/>
                </a:lnTo>
                <a:lnTo>
                  <a:pt x="3719144" y="2565026"/>
                </a:lnTo>
                <a:cubicBezTo>
                  <a:pt x="3721122" y="2565026"/>
                  <a:pt x="3722516" y="2567859"/>
                  <a:pt x="3723325" y="2573524"/>
                </a:cubicBezTo>
                <a:lnTo>
                  <a:pt x="3737217" y="2574603"/>
                </a:lnTo>
                <a:cubicBezTo>
                  <a:pt x="3740454" y="2574063"/>
                  <a:pt x="3744725" y="2568758"/>
                  <a:pt x="3750031" y="2558687"/>
                </a:cubicBezTo>
                <a:lnTo>
                  <a:pt x="3759607" y="2552348"/>
                </a:lnTo>
                <a:cubicBezTo>
                  <a:pt x="3763383" y="2552348"/>
                  <a:pt x="3768014" y="2554461"/>
                  <a:pt x="3773499" y="2558687"/>
                </a:cubicBezTo>
                <a:lnTo>
                  <a:pt x="3776736" y="2557608"/>
                </a:lnTo>
                <a:lnTo>
                  <a:pt x="3782131" y="2569208"/>
                </a:lnTo>
                <a:lnTo>
                  <a:pt x="3781052" y="2574603"/>
                </a:lnTo>
                <a:cubicBezTo>
                  <a:pt x="3786717" y="2575592"/>
                  <a:pt x="3789549" y="2578065"/>
                  <a:pt x="3789549" y="2582021"/>
                </a:cubicBezTo>
                <a:lnTo>
                  <a:pt x="3786312" y="2584044"/>
                </a:lnTo>
                <a:lnTo>
                  <a:pt x="3779973" y="2584044"/>
                </a:lnTo>
                <a:cubicBezTo>
                  <a:pt x="3776736" y="2584044"/>
                  <a:pt x="3773544" y="2581931"/>
                  <a:pt x="3770397" y="2577705"/>
                </a:cubicBezTo>
                <a:lnTo>
                  <a:pt x="3769318" y="2577705"/>
                </a:lnTo>
                <a:lnTo>
                  <a:pt x="3765002" y="2584044"/>
                </a:lnTo>
                <a:lnTo>
                  <a:pt x="3736138" y="2584044"/>
                </a:lnTo>
                <a:cubicBezTo>
                  <a:pt x="3726967" y="2584044"/>
                  <a:pt x="3722381" y="2585123"/>
                  <a:pt x="3722381" y="2587281"/>
                </a:cubicBezTo>
                <a:lnTo>
                  <a:pt x="3722381" y="2596722"/>
                </a:lnTo>
                <a:lnTo>
                  <a:pt x="3723325" y="2607377"/>
                </a:lnTo>
                <a:lnTo>
                  <a:pt x="3722381" y="2616953"/>
                </a:lnTo>
                <a:lnTo>
                  <a:pt x="3722381" y="2621135"/>
                </a:lnTo>
                <a:lnTo>
                  <a:pt x="3715907" y="2631790"/>
                </a:lnTo>
                <a:lnTo>
                  <a:pt x="3722381" y="2644468"/>
                </a:lnTo>
                <a:lnTo>
                  <a:pt x="3720223" y="2670904"/>
                </a:lnTo>
                <a:lnTo>
                  <a:pt x="3722381" y="2677243"/>
                </a:lnTo>
                <a:lnTo>
                  <a:pt x="3722381" y="2685740"/>
                </a:lnTo>
                <a:cubicBezTo>
                  <a:pt x="3714019" y="2694911"/>
                  <a:pt x="3701925" y="2699497"/>
                  <a:pt x="3686100" y="2699497"/>
                </a:cubicBezTo>
                <a:lnTo>
                  <a:pt x="3681784" y="2699497"/>
                </a:lnTo>
                <a:lnTo>
                  <a:pt x="3673286" y="2687898"/>
                </a:lnTo>
                <a:lnTo>
                  <a:pt x="3675444" y="2662406"/>
                </a:lnTo>
                <a:lnTo>
                  <a:pt x="3673286" y="2656067"/>
                </a:lnTo>
                <a:lnTo>
                  <a:pt x="3674365" y="2639208"/>
                </a:lnTo>
                <a:lnTo>
                  <a:pt x="3674365" y="2632734"/>
                </a:lnTo>
                <a:cubicBezTo>
                  <a:pt x="3674365" y="2631385"/>
                  <a:pt x="3677557" y="2630711"/>
                  <a:pt x="3683942" y="2630711"/>
                </a:cubicBezTo>
                <a:lnTo>
                  <a:pt x="3683942" y="2629632"/>
                </a:lnTo>
                <a:cubicBezTo>
                  <a:pt x="3678906" y="2629632"/>
                  <a:pt x="3676389" y="2627159"/>
                  <a:pt x="3676389" y="2622214"/>
                </a:cubicBezTo>
                <a:lnTo>
                  <a:pt x="3674365" y="2611558"/>
                </a:lnTo>
                <a:lnTo>
                  <a:pt x="3679626" y="2609535"/>
                </a:lnTo>
                <a:lnTo>
                  <a:pt x="3679626" y="2607377"/>
                </a:lnTo>
                <a:cubicBezTo>
                  <a:pt x="3676119" y="2607377"/>
                  <a:pt x="3674365" y="2604905"/>
                  <a:pt x="3674365" y="2599959"/>
                </a:cubicBezTo>
                <a:lnTo>
                  <a:pt x="3674365" y="2596722"/>
                </a:lnTo>
                <a:cubicBezTo>
                  <a:pt x="3674545" y="2589709"/>
                  <a:pt x="3675219" y="2586202"/>
                  <a:pt x="3676389" y="2586202"/>
                </a:cubicBezTo>
                <a:lnTo>
                  <a:pt x="3675444" y="2582965"/>
                </a:lnTo>
                <a:lnTo>
                  <a:pt x="3674365" y="2584044"/>
                </a:lnTo>
                <a:lnTo>
                  <a:pt x="3673286" y="2584044"/>
                </a:lnTo>
                <a:lnTo>
                  <a:pt x="3663710" y="2582965"/>
                </a:lnTo>
                <a:cubicBezTo>
                  <a:pt x="3657955" y="2584044"/>
                  <a:pt x="3655078" y="2585123"/>
                  <a:pt x="3655078" y="2586202"/>
                </a:cubicBezTo>
                <a:lnTo>
                  <a:pt x="3647660" y="2585123"/>
                </a:lnTo>
                <a:lnTo>
                  <a:pt x="3633768" y="2585123"/>
                </a:lnTo>
                <a:cubicBezTo>
                  <a:pt x="3627923" y="2616414"/>
                  <a:pt x="3617628" y="2641501"/>
                  <a:pt x="3602881" y="2660383"/>
                </a:cubicBezTo>
                <a:lnTo>
                  <a:pt x="3593170" y="2668746"/>
                </a:lnTo>
                <a:cubicBezTo>
                  <a:pt x="3593170" y="2671983"/>
                  <a:pt x="3586786" y="2678726"/>
                  <a:pt x="3574018" y="2688977"/>
                </a:cubicBezTo>
                <a:cubicBezTo>
                  <a:pt x="3574018" y="2691585"/>
                  <a:pt x="3569387" y="2694372"/>
                  <a:pt x="3560126" y="2697339"/>
                </a:cubicBezTo>
                <a:lnTo>
                  <a:pt x="3553787" y="2700576"/>
                </a:lnTo>
                <a:lnTo>
                  <a:pt x="3551629" y="2697339"/>
                </a:lnTo>
                <a:lnTo>
                  <a:pt x="3551629" y="2696395"/>
                </a:lnTo>
                <a:cubicBezTo>
                  <a:pt x="3551629" y="2692978"/>
                  <a:pt x="3556619" y="2684841"/>
                  <a:pt x="3566600" y="2671983"/>
                </a:cubicBezTo>
                <a:cubicBezTo>
                  <a:pt x="3572265" y="2662452"/>
                  <a:pt x="3575816" y="2654674"/>
                  <a:pt x="3577255" y="2648649"/>
                </a:cubicBezTo>
                <a:lnTo>
                  <a:pt x="3575097" y="2643389"/>
                </a:lnTo>
                <a:cubicBezTo>
                  <a:pt x="3575097" y="2637545"/>
                  <a:pt x="3578289" y="2629407"/>
                  <a:pt x="3584673" y="2618977"/>
                </a:cubicBezTo>
                <a:lnTo>
                  <a:pt x="3585752" y="2613716"/>
                </a:lnTo>
                <a:lnTo>
                  <a:pt x="3584673" y="2603196"/>
                </a:lnTo>
                <a:lnTo>
                  <a:pt x="3586831" y="2598880"/>
                </a:lnTo>
                <a:lnTo>
                  <a:pt x="3584673" y="2596722"/>
                </a:lnTo>
                <a:lnTo>
                  <a:pt x="3584673" y="2586202"/>
                </a:lnTo>
                <a:lnTo>
                  <a:pt x="3581436" y="2582965"/>
                </a:lnTo>
                <a:lnTo>
                  <a:pt x="3572939" y="2582965"/>
                </a:lnTo>
                <a:lnTo>
                  <a:pt x="3564442" y="2585123"/>
                </a:lnTo>
                <a:lnTo>
                  <a:pt x="3563363" y="2585123"/>
                </a:lnTo>
                <a:cubicBezTo>
                  <a:pt x="3561924" y="2585123"/>
                  <a:pt x="3561205" y="2584089"/>
                  <a:pt x="3561205" y="2582021"/>
                </a:cubicBezTo>
                <a:lnTo>
                  <a:pt x="3560126" y="2580942"/>
                </a:lnTo>
                <a:lnTo>
                  <a:pt x="3559047" y="2580942"/>
                </a:lnTo>
                <a:cubicBezTo>
                  <a:pt x="3557878" y="2582290"/>
                  <a:pt x="3549021" y="2583684"/>
                  <a:pt x="3532476" y="2585123"/>
                </a:cubicBezTo>
                <a:cubicBezTo>
                  <a:pt x="3529599" y="2582156"/>
                  <a:pt x="3528160" y="2579323"/>
                  <a:pt x="3528160" y="2576626"/>
                </a:cubicBezTo>
                <a:cubicBezTo>
                  <a:pt x="3528160" y="2575277"/>
                  <a:pt x="3531712" y="2574243"/>
                  <a:pt x="3538816" y="2573524"/>
                </a:cubicBezTo>
                <a:lnTo>
                  <a:pt x="3539895" y="2572445"/>
                </a:lnTo>
                <a:lnTo>
                  <a:pt x="3548392" y="2573524"/>
                </a:lnTo>
                <a:lnTo>
                  <a:pt x="3553787" y="2570287"/>
                </a:lnTo>
                <a:lnTo>
                  <a:pt x="3569702" y="2570287"/>
                </a:lnTo>
                <a:lnTo>
                  <a:pt x="3580492" y="2576626"/>
                </a:lnTo>
                <a:lnTo>
                  <a:pt x="3583594" y="2573524"/>
                </a:lnTo>
                <a:lnTo>
                  <a:pt x="3583594" y="2563947"/>
                </a:lnTo>
                <a:cubicBezTo>
                  <a:pt x="3584134" y="2557743"/>
                  <a:pt x="3585213" y="2554551"/>
                  <a:pt x="3586831" y="2554371"/>
                </a:cubicBezTo>
                <a:cubicBezTo>
                  <a:pt x="3585392" y="2554371"/>
                  <a:pt x="3584313" y="2544166"/>
                  <a:pt x="3583594" y="2523754"/>
                </a:cubicBezTo>
                <a:lnTo>
                  <a:pt x="3586831" y="2518359"/>
                </a:lnTo>
                <a:cubicBezTo>
                  <a:pt x="3585392" y="2510627"/>
                  <a:pt x="3583954" y="2506760"/>
                  <a:pt x="3582515" y="2506760"/>
                </a:cubicBezTo>
                <a:lnTo>
                  <a:pt x="3575097" y="2506760"/>
                </a:lnTo>
                <a:cubicBezTo>
                  <a:pt x="3572040" y="2506760"/>
                  <a:pt x="3568488" y="2505007"/>
                  <a:pt x="3564442" y="2501500"/>
                </a:cubicBezTo>
                <a:lnTo>
                  <a:pt x="3560126" y="2505681"/>
                </a:lnTo>
                <a:lnTo>
                  <a:pt x="3555945" y="2504602"/>
                </a:lnTo>
                <a:lnTo>
                  <a:pt x="3543132" y="2508918"/>
                </a:lnTo>
                <a:lnTo>
                  <a:pt x="3539895" y="2508918"/>
                </a:lnTo>
                <a:cubicBezTo>
                  <a:pt x="3534949" y="2504962"/>
                  <a:pt x="3532476" y="2501051"/>
                  <a:pt x="3532476" y="2497184"/>
                </a:cubicBezTo>
                <a:lnTo>
                  <a:pt x="3532476" y="2496105"/>
                </a:lnTo>
                <a:lnTo>
                  <a:pt x="3535579" y="2493003"/>
                </a:lnTo>
                <a:lnTo>
                  <a:pt x="3537737" y="2493003"/>
                </a:lnTo>
                <a:cubicBezTo>
                  <a:pt x="3539355" y="2494621"/>
                  <a:pt x="3543626" y="2496015"/>
                  <a:pt x="3550550" y="2497184"/>
                </a:cubicBezTo>
                <a:lnTo>
                  <a:pt x="3562284" y="2496105"/>
                </a:lnTo>
                <a:lnTo>
                  <a:pt x="3571860" y="2497184"/>
                </a:lnTo>
                <a:lnTo>
                  <a:pt x="3582515" y="2496105"/>
                </a:lnTo>
                <a:lnTo>
                  <a:pt x="3588989" y="2496105"/>
                </a:lnTo>
                <a:cubicBezTo>
                  <a:pt x="3593934" y="2496105"/>
                  <a:pt x="3597846" y="2496824"/>
                  <a:pt x="3600723" y="2498263"/>
                </a:cubicBezTo>
                <a:cubicBezTo>
                  <a:pt x="3604050" y="2496195"/>
                  <a:pt x="3607242" y="2495161"/>
                  <a:pt x="3610300" y="2495161"/>
                </a:cubicBezTo>
                <a:lnTo>
                  <a:pt x="3610300" y="2494082"/>
                </a:lnTo>
                <a:cubicBezTo>
                  <a:pt x="3603556" y="2494082"/>
                  <a:pt x="3597171" y="2488058"/>
                  <a:pt x="3591147" y="2476009"/>
                </a:cubicBezTo>
                <a:cubicBezTo>
                  <a:pt x="3590068" y="2476009"/>
                  <a:pt x="3588270" y="2468950"/>
                  <a:pt x="3585752" y="2454833"/>
                </a:cubicBezTo>
                <a:cubicBezTo>
                  <a:pt x="3575771" y="2448179"/>
                  <a:pt x="3570781" y="2444313"/>
                  <a:pt x="3570781" y="2443234"/>
                </a:cubicBezTo>
                <a:lnTo>
                  <a:pt x="3570781" y="2439997"/>
                </a:lnTo>
                <a:lnTo>
                  <a:pt x="3572939" y="2437974"/>
                </a:lnTo>
                <a:cubicBezTo>
                  <a:pt x="3587865" y="2438423"/>
                  <a:pt x="3595328" y="2439817"/>
                  <a:pt x="3595328" y="2442155"/>
                </a:cubicBezTo>
                <a:lnTo>
                  <a:pt x="3601802" y="2437974"/>
                </a:lnTo>
                <a:cubicBezTo>
                  <a:pt x="3622393" y="2444448"/>
                  <a:pt x="3632689" y="2449348"/>
                  <a:pt x="3632689" y="2452675"/>
                </a:cubicBezTo>
                <a:lnTo>
                  <a:pt x="3633768" y="2471827"/>
                </a:lnTo>
                <a:lnTo>
                  <a:pt x="3633768" y="2472906"/>
                </a:lnTo>
                <a:cubicBezTo>
                  <a:pt x="3633768" y="2483427"/>
                  <a:pt x="3631295" y="2488687"/>
                  <a:pt x="3626350" y="2488687"/>
                </a:cubicBezTo>
                <a:cubicBezTo>
                  <a:pt x="3626350" y="2490485"/>
                  <a:pt x="3622798" y="2492284"/>
                  <a:pt x="3615695" y="2494082"/>
                </a:cubicBezTo>
                <a:lnTo>
                  <a:pt x="3615695" y="2495161"/>
                </a:lnTo>
                <a:cubicBezTo>
                  <a:pt x="3617942" y="2495161"/>
                  <a:pt x="3620415" y="2496195"/>
                  <a:pt x="3623113" y="2498263"/>
                </a:cubicBezTo>
                <a:cubicBezTo>
                  <a:pt x="3632194" y="2494756"/>
                  <a:pt x="3640377" y="2493003"/>
                  <a:pt x="3647660" y="2493003"/>
                </a:cubicBezTo>
                <a:lnTo>
                  <a:pt x="3660473" y="2495161"/>
                </a:lnTo>
                <a:lnTo>
                  <a:pt x="3664654" y="2493003"/>
                </a:lnTo>
                <a:lnTo>
                  <a:pt x="3670049" y="2496105"/>
                </a:lnTo>
                <a:lnTo>
                  <a:pt x="3672207" y="2496105"/>
                </a:lnTo>
                <a:lnTo>
                  <a:pt x="3674365" y="2494082"/>
                </a:lnTo>
                <a:lnTo>
                  <a:pt x="3672207" y="2486664"/>
                </a:lnTo>
                <a:cubicBezTo>
                  <a:pt x="3676613" y="2476413"/>
                  <a:pt x="3680165" y="2470029"/>
                  <a:pt x="3682863" y="2467511"/>
                </a:cubicBezTo>
                <a:lnTo>
                  <a:pt x="3682863" y="2461172"/>
                </a:lnTo>
                <a:cubicBezTo>
                  <a:pt x="3682863" y="2457486"/>
                  <a:pt x="3685335" y="2452226"/>
                  <a:pt x="3690281" y="2445392"/>
                </a:cubicBezTo>
                <a:lnTo>
                  <a:pt x="3689202" y="2438918"/>
                </a:lnTo>
                <a:lnTo>
                  <a:pt x="3689202" y="2437974"/>
                </a:lnTo>
                <a:lnTo>
                  <a:pt x="3702015" y="2435816"/>
                </a:lnTo>
                <a:lnTo>
                  <a:pt x="3702015" y="2436895"/>
                </a:lnTo>
                <a:close/>
                <a:moveTo>
                  <a:pt x="6150391" y="2433388"/>
                </a:moveTo>
                <a:lnTo>
                  <a:pt x="6158079" y="2433388"/>
                </a:lnTo>
                <a:lnTo>
                  <a:pt x="6170082" y="2437704"/>
                </a:lnTo>
                <a:lnTo>
                  <a:pt x="6173319" y="2437704"/>
                </a:lnTo>
                <a:lnTo>
                  <a:pt x="6182086" y="2435546"/>
                </a:lnTo>
                <a:lnTo>
                  <a:pt x="6183165" y="2438783"/>
                </a:lnTo>
                <a:lnTo>
                  <a:pt x="6186537" y="2436625"/>
                </a:lnTo>
                <a:cubicBezTo>
                  <a:pt x="6193011" y="2436625"/>
                  <a:pt x="6196248" y="2439862"/>
                  <a:pt x="6196248" y="2446336"/>
                </a:cubicBezTo>
                <a:lnTo>
                  <a:pt x="6196248" y="2447415"/>
                </a:lnTo>
                <a:lnTo>
                  <a:pt x="6193011" y="2446336"/>
                </a:lnTo>
                <a:lnTo>
                  <a:pt x="6190853" y="2446336"/>
                </a:lnTo>
                <a:lnTo>
                  <a:pt x="6190853" y="2447415"/>
                </a:lnTo>
                <a:cubicBezTo>
                  <a:pt x="6194090" y="2447775"/>
                  <a:pt x="6197013" y="2449168"/>
                  <a:pt x="6199620" y="2451596"/>
                </a:cubicBezTo>
                <a:lnTo>
                  <a:pt x="6199620" y="2453754"/>
                </a:lnTo>
                <a:cubicBezTo>
                  <a:pt x="6195934" y="2453754"/>
                  <a:pt x="6194090" y="2455553"/>
                  <a:pt x="6194090" y="2459149"/>
                </a:cubicBezTo>
                <a:lnTo>
                  <a:pt x="6195169" y="2464544"/>
                </a:lnTo>
                <a:lnTo>
                  <a:pt x="6191932" y="2471018"/>
                </a:lnTo>
                <a:lnTo>
                  <a:pt x="6195169" y="2479515"/>
                </a:lnTo>
                <a:lnTo>
                  <a:pt x="6191932" y="2488147"/>
                </a:lnTo>
                <a:cubicBezTo>
                  <a:pt x="6192652" y="2493902"/>
                  <a:pt x="6194090" y="2496779"/>
                  <a:pt x="6196248" y="2496779"/>
                </a:cubicBezTo>
                <a:lnTo>
                  <a:pt x="6203936" y="2496779"/>
                </a:lnTo>
                <a:lnTo>
                  <a:pt x="6207173" y="2494621"/>
                </a:lnTo>
                <a:lnTo>
                  <a:pt x="6215940" y="2494621"/>
                </a:lnTo>
                <a:cubicBezTo>
                  <a:pt x="6233474" y="2491205"/>
                  <a:pt x="6242241" y="2484775"/>
                  <a:pt x="6242241" y="2475334"/>
                </a:cubicBezTo>
                <a:cubicBezTo>
                  <a:pt x="6243680" y="2475334"/>
                  <a:pt x="6244399" y="2473896"/>
                  <a:pt x="6244399" y="2471018"/>
                </a:cubicBezTo>
                <a:lnTo>
                  <a:pt x="6245478" y="2469939"/>
                </a:lnTo>
                <a:lnTo>
                  <a:pt x="6253166" y="2469939"/>
                </a:lnTo>
                <a:cubicBezTo>
                  <a:pt x="6264226" y="2483517"/>
                  <a:pt x="6270430" y="2490305"/>
                  <a:pt x="6271779" y="2490305"/>
                </a:cubicBezTo>
                <a:cubicBezTo>
                  <a:pt x="6276095" y="2490305"/>
                  <a:pt x="6281894" y="2495341"/>
                  <a:pt x="6289178" y="2505411"/>
                </a:cubicBezTo>
                <a:lnTo>
                  <a:pt x="6292549" y="2504332"/>
                </a:lnTo>
                <a:cubicBezTo>
                  <a:pt x="6295607" y="2505232"/>
                  <a:pt x="6297765" y="2506985"/>
                  <a:pt x="6299023" y="2509593"/>
                </a:cubicBezTo>
                <a:lnTo>
                  <a:pt x="6299023" y="2512830"/>
                </a:lnTo>
                <a:cubicBezTo>
                  <a:pt x="6299023" y="2521102"/>
                  <a:pt x="6288099" y="2526857"/>
                  <a:pt x="6266249" y="2530094"/>
                </a:cubicBezTo>
                <a:cubicBezTo>
                  <a:pt x="6266249" y="2534859"/>
                  <a:pt x="6261888" y="2543806"/>
                  <a:pt x="6253166" y="2556934"/>
                </a:cubicBezTo>
                <a:cubicBezTo>
                  <a:pt x="6252267" y="2558912"/>
                  <a:pt x="6246422" y="2562824"/>
                  <a:pt x="6235632" y="2568668"/>
                </a:cubicBezTo>
                <a:cubicBezTo>
                  <a:pt x="6232035" y="2570646"/>
                  <a:pt x="6227674" y="2575322"/>
                  <a:pt x="6222549" y="2582695"/>
                </a:cubicBezTo>
                <a:cubicBezTo>
                  <a:pt x="6215086" y="2582695"/>
                  <a:pt x="6210365" y="2585213"/>
                  <a:pt x="6208387" y="2590248"/>
                </a:cubicBezTo>
                <a:cubicBezTo>
                  <a:pt x="6190494" y="2600589"/>
                  <a:pt x="6180648" y="2607018"/>
                  <a:pt x="6178849" y="2609535"/>
                </a:cubicBezTo>
                <a:lnTo>
                  <a:pt x="6173319" y="2609535"/>
                </a:lnTo>
                <a:lnTo>
                  <a:pt x="6169003" y="2608456"/>
                </a:lnTo>
                <a:cubicBezTo>
                  <a:pt x="6167205" y="2609895"/>
                  <a:pt x="6163923" y="2610614"/>
                  <a:pt x="6159158" y="2610614"/>
                </a:cubicBezTo>
                <a:lnTo>
                  <a:pt x="6159158" y="2611693"/>
                </a:lnTo>
                <a:lnTo>
                  <a:pt x="6161316" y="2611693"/>
                </a:lnTo>
                <a:cubicBezTo>
                  <a:pt x="6155291" y="2617988"/>
                  <a:pt x="6148008" y="2621899"/>
                  <a:pt x="6139466" y="2623427"/>
                </a:cubicBezTo>
                <a:cubicBezTo>
                  <a:pt x="6133801" y="2623427"/>
                  <a:pt x="6130159" y="2624506"/>
                  <a:pt x="6128541" y="2626664"/>
                </a:cubicBezTo>
                <a:lnTo>
                  <a:pt x="6120853" y="2626664"/>
                </a:lnTo>
                <a:lnTo>
                  <a:pt x="6120853" y="2629901"/>
                </a:lnTo>
                <a:lnTo>
                  <a:pt x="6137308" y="2634217"/>
                </a:lnTo>
                <a:lnTo>
                  <a:pt x="6143917" y="2633138"/>
                </a:lnTo>
                <a:lnTo>
                  <a:pt x="6159158" y="2639613"/>
                </a:lnTo>
                <a:lnTo>
                  <a:pt x="6160237" y="2639613"/>
                </a:lnTo>
                <a:lnTo>
                  <a:pt x="6163474" y="2638534"/>
                </a:lnTo>
                <a:lnTo>
                  <a:pt x="6169003" y="2639613"/>
                </a:lnTo>
                <a:lnTo>
                  <a:pt x="6182086" y="2639613"/>
                </a:lnTo>
                <a:lnTo>
                  <a:pt x="6185323" y="2637455"/>
                </a:lnTo>
                <a:lnTo>
                  <a:pt x="6188695" y="2637455"/>
                </a:lnTo>
                <a:lnTo>
                  <a:pt x="6188695" y="2640692"/>
                </a:lnTo>
                <a:lnTo>
                  <a:pt x="6185323" y="2645008"/>
                </a:lnTo>
                <a:lnTo>
                  <a:pt x="6186537" y="2646087"/>
                </a:lnTo>
                <a:lnTo>
                  <a:pt x="6188695" y="2646087"/>
                </a:lnTo>
                <a:lnTo>
                  <a:pt x="6187616" y="2645008"/>
                </a:lnTo>
                <a:lnTo>
                  <a:pt x="6187616" y="2643929"/>
                </a:lnTo>
                <a:lnTo>
                  <a:pt x="6191932" y="2636376"/>
                </a:lnTo>
                <a:cubicBezTo>
                  <a:pt x="6213063" y="2636376"/>
                  <a:pt x="6225472" y="2638174"/>
                  <a:pt x="6229158" y="2641771"/>
                </a:cubicBezTo>
                <a:lnTo>
                  <a:pt x="6235632" y="2639613"/>
                </a:lnTo>
                <a:lnTo>
                  <a:pt x="6237790" y="2639613"/>
                </a:lnTo>
                <a:lnTo>
                  <a:pt x="6245478" y="2640692"/>
                </a:lnTo>
                <a:cubicBezTo>
                  <a:pt x="6245478" y="2639073"/>
                  <a:pt x="6247321" y="2637994"/>
                  <a:pt x="6251008" y="2637455"/>
                </a:cubicBezTo>
                <a:lnTo>
                  <a:pt x="6252087" y="2638534"/>
                </a:lnTo>
                <a:lnTo>
                  <a:pt x="6253166" y="2638534"/>
                </a:lnTo>
                <a:lnTo>
                  <a:pt x="6264091" y="2634217"/>
                </a:lnTo>
                <a:lnTo>
                  <a:pt x="6271779" y="2634217"/>
                </a:lnTo>
                <a:cubicBezTo>
                  <a:pt x="6273757" y="2636016"/>
                  <a:pt x="6278118" y="2637095"/>
                  <a:pt x="6284862" y="2637455"/>
                </a:cubicBezTo>
                <a:lnTo>
                  <a:pt x="6296865" y="2633138"/>
                </a:lnTo>
                <a:lnTo>
                  <a:pt x="6307790" y="2643929"/>
                </a:lnTo>
                <a:lnTo>
                  <a:pt x="6307790" y="2645008"/>
                </a:lnTo>
                <a:cubicBezTo>
                  <a:pt x="6296821" y="2652471"/>
                  <a:pt x="6291336" y="2661777"/>
                  <a:pt x="6291336" y="2672927"/>
                </a:cubicBezTo>
                <a:lnTo>
                  <a:pt x="6284862" y="2675085"/>
                </a:lnTo>
                <a:cubicBezTo>
                  <a:pt x="6284862" y="2680929"/>
                  <a:pt x="6280860" y="2684841"/>
                  <a:pt x="6272858" y="2686819"/>
                </a:cubicBezTo>
                <a:lnTo>
                  <a:pt x="6249929" y="2691135"/>
                </a:lnTo>
                <a:lnTo>
                  <a:pt x="6248715" y="2691135"/>
                </a:lnTo>
                <a:cubicBezTo>
                  <a:pt x="6244219" y="2691135"/>
                  <a:pt x="6237700" y="2689337"/>
                  <a:pt x="6229158" y="2685740"/>
                </a:cubicBezTo>
                <a:cubicBezTo>
                  <a:pt x="6218188" y="2686459"/>
                  <a:pt x="6211984" y="2687538"/>
                  <a:pt x="6210545" y="2688977"/>
                </a:cubicBezTo>
                <a:cubicBezTo>
                  <a:pt x="6206859" y="2688977"/>
                  <a:pt x="6205015" y="2688258"/>
                  <a:pt x="6205015" y="2686819"/>
                </a:cubicBezTo>
                <a:lnTo>
                  <a:pt x="6199620" y="2687898"/>
                </a:lnTo>
                <a:lnTo>
                  <a:pt x="6197462" y="2687898"/>
                </a:lnTo>
                <a:cubicBezTo>
                  <a:pt x="6187032" y="2687898"/>
                  <a:pt x="6178265" y="2686100"/>
                  <a:pt x="6171161" y="2682503"/>
                </a:cubicBezTo>
                <a:lnTo>
                  <a:pt x="6167924" y="2683582"/>
                </a:lnTo>
                <a:lnTo>
                  <a:pt x="6157000" y="2674006"/>
                </a:lnTo>
                <a:lnTo>
                  <a:pt x="6154842" y="2674006"/>
                </a:lnTo>
                <a:lnTo>
                  <a:pt x="6154842" y="2679401"/>
                </a:lnTo>
                <a:cubicBezTo>
                  <a:pt x="6154842" y="2681469"/>
                  <a:pt x="6153358" y="2682503"/>
                  <a:pt x="6150391" y="2682503"/>
                </a:cubicBezTo>
                <a:cubicBezTo>
                  <a:pt x="6148772" y="2682503"/>
                  <a:pt x="6143692" y="2677872"/>
                  <a:pt x="6135150" y="2668611"/>
                </a:cubicBezTo>
                <a:cubicBezTo>
                  <a:pt x="6124180" y="2660878"/>
                  <a:pt x="6118695" y="2656202"/>
                  <a:pt x="6118695" y="2654584"/>
                </a:cubicBezTo>
                <a:cubicBezTo>
                  <a:pt x="6113390" y="2649099"/>
                  <a:pt x="6108309" y="2639073"/>
                  <a:pt x="6103454" y="2624506"/>
                </a:cubicBezTo>
                <a:cubicBezTo>
                  <a:pt x="6102555" y="2624506"/>
                  <a:pt x="6101791" y="2619876"/>
                  <a:pt x="6101161" y="2610614"/>
                </a:cubicBezTo>
                <a:lnTo>
                  <a:pt x="6096845" y="2610614"/>
                </a:lnTo>
                <a:lnTo>
                  <a:pt x="6093608" y="2613851"/>
                </a:lnTo>
                <a:cubicBezTo>
                  <a:pt x="6097205" y="2617808"/>
                  <a:pt x="6099003" y="2622079"/>
                  <a:pt x="6099003" y="2626664"/>
                </a:cubicBezTo>
                <a:lnTo>
                  <a:pt x="6099003" y="2627743"/>
                </a:lnTo>
                <a:cubicBezTo>
                  <a:pt x="6099003" y="2633318"/>
                  <a:pt x="6096081" y="2639073"/>
                  <a:pt x="6090236" y="2645008"/>
                </a:cubicBezTo>
                <a:lnTo>
                  <a:pt x="6091450" y="2649324"/>
                </a:lnTo>
                <a:cubicBezTo>
                  <a:pt x="6089922" y="2662541"/>
                  <a:pt x="6086999" y="2671848"/>
                  <a:pt x="6082683" y="2677243"/>
                </a:cubicBezTo>
                <a:lnTo>
                  <a:pt x="6081604" y="2678322"/>
                </a:lnTo>
                <a:lnTo>
                  <a:pt x="6085920" y="2686819"/>
                </a:lnTo>
                <a:cubicBezTo>
                  <a:pt x="6082504" y="2693293"/>
                  <a:pt x="6078502" y="2696530"/>
                  <a:pt x="6073916" y="2696530"/>
                </a:cubicBezTo>
                <a:lnTo>
                  <a:pt x="6061912" y="2681559"/>
                </a:lnTo>
                <a:cubicBezTo>
                  <a:pt x="6059844" y="2681559"/>
                  <a:pt x="6053640" y="2674006"/>
                  <a:pt x="6043300" y="2658900"/>
                </a:cubicBezTo>
                <a:lnTo>
                  <a:pt x="6043300" y="2655663"/>
                </a:lnTo>
                <a:cubicBezTo>
                  <a:pt x="6049324" y="2648200"/>
                  <a:pt x="6056248" y="2641771"/>
                  <a:pt x="6064070" y="2636376"/>
                </a:cubicBezTo>
                <a:cubicBezTo>
                  <a:pt x="6067128" y="2629901"/>
                  <a:pt x="6072208" y="2626664"/>
                  <a:pt x="6079311" y="2626664"/>
                </a:cubicBezTo>
                <a:lnTo>
                  <a:pt x="6079311" y="2624506"/>
                </a:lnTo>
                <a:lnTo>
                  <a:pt x="6078232" y="2623427"/>
                </a:lnTo>
                <a:lnTo>
                  <a:pt x="6078232" y="2622483"/>
                </a:lnTo>
                <a:cubicBezTo>
                  <a:pt x="6080660" y="2617088"/>
                  <a:pt x="6084662" y="2611334"/>
                  <a:pt x="6090236" y="2605219"/>
                </a:cubicBezTo>
                <a:cubicBezTo>
                  <a:pt x="6090236" y="2600184"/>
                  <a:pt x="6093159" y="2595194"/>
                  <a:pt x="6099003" y="2590248"/>
                </a:cubicBezTo>
                <a:lnTo>
                  <a:pt x="6101161" y="2590248"/>
                </a:lnTo>
                <a:cubicBezTo>
                  <a:pt x="6105567" y="2590248"/>
                  <a:pt x="6109973" y="2598835"/>
                  <a:pt x="6114379" y="2616009"/>
                </a:cubicBezTo>
                <a:lnTo>
                  <a:pt x="6115458" y="2617088"/>
                </a:lnTo>
                <a:cubicBezTo>
                  <a:pt x="6115458" y="2619246"/>
                  <a:pt x="6116177" y="2620325"/>
                  <a:pt x="6117616" y="2620325"/>
                </a:cubicBezTo>
                <a:cubicBezTo>
                  <a:pt x="6124000" y="2618887"/>
                  <a:pt x="6129845" y="2614211"/>
                  <a:pt x="6135150" y="2606298"/>
                </a:cubicBezTo>
                <a:cubicBezTo>
                  <a:pt x="6135150" y="2603421"/>
                  <a:pt x="6138432" y="2601982"/>
                  <a:pt x="6144996" y="2601982"/>
                </a:cubicBezTo>
                <a:lnTo>
                  <a:pt x="6153628" y="2594429"/>
                </a:lnTo>
                <a:lnTo>
                  <a:pt x="6159158" y="2589169"/>
                </a:lnTo>
                <a:lnTo>
                  <a:pt x="6162395" y="2591327"/>
                </a:lnTo>
                <a:lnTo>
                  <a:pt x="6164553" y="2591327"/>
                </a:lnTo>
                <a:cubicBezTo>
                  <a:pt x="6166081" y="2591327"/>
                  <a:pt x="6166845" y="2590248"/>
                  <a:pt x="6166845" y="2588090"/>
                </a:cubicBezTo>
                <a:lnTo>
                  <a:pt x="6165766" y="2587011"/>
                </a:lnTo>
                <a:lnTo>
                  <a:pt x="6165766" y="2585932"/>
                </a:lnTo>
                <a:cubicBezTo>
                  <a:pt x="6171341" y="2577300"/>
                  <a:pt x="6176781" y="2572984"/>
                  <a:pt x="6182086" y="2572984"/>
                </a:cubicBezTo>
                <a:lnTo>
                  <a:pt x="6182086" y="2571905"/>
                </a:lnTo>
                <a:lnTo>
                  <a:pt x="6179928" y="2568668"/>
                </a:lnTo>
                <a:cubicBezTo>
                  <a:pt x="6191438" y="2551494"/>
                  <a:pt x="6199441" y="2542907"/>
                  <a:pt x="6203936" y="2542907"/>
                </a:cubicBezTo>
                <a:cubicBezTo>
                  <a:pt x="6207623" y="2542907"/>
                  <a:pt x="6209466" y="2542188"/>
                  <a:pt x="6209466" y="2540749"/>
                </a:cubicBezTo>
                <a:lnTo>
                  <a:pt x="6208387" y="2539670"/>
                </a:lnTo>
                <a:lnTo>
                  <a:pt x="6208387" y="2538591"/>
                </a:lnTo>
                <a:lnTo>
                  <a:pt x="6209466" y="2534410"/>
                </a:lnTo>
                <a:lnTo>
                  <a:pt x="6210545" y="2534410"/>
                </a:lnTo>
                <a:cubicBezTo>
                  <a:pt x="6210545" y="2536478"/>
                  <a:pt x="6213108" y="2538591"/>
                  <a:pt x="6218233" y="2540749"/>
                </a:cubicBezTo>
                <a:lnTo>
                  <a:pt x="6218233" y="2538591"/>
                </a:lnTo>
                <a:lnTo>
                  <a:pt x="6219312" y="2538591"/>
                </a:lnTo>
                <a:cubicBezTo>
                  <a:pt x="6220751" y="2538591"/>
                  <a:pt x="6221470" y="2540030"/>
                  <a:pt x="6221470" y="2542907"/>
                </a:cubicBezTo>
                <a:lnTo>
                  <a:pt x="6226865" y="2542907"/>
                </a:lnTo>
                <a:lnTo>
                  <a:pt x="6226865" y="2541828"/>
                </a:lnTo>
                <a:lnTo>
                  <a:pt x="6224707" y="2538591"/>
                </a:lnTo>
                <a:lnTo>
                  <a:pt x="6224707" y="2537512"/>
                </a:lnTo>
                <a:lnTo>
                  <a:pt x="6226865" y="2535489"/>
                </a:lnTo>
                <a:lnTo>
                  <a:pt x="6233474" y="2537512"/>
                </a:lnTo>
                <a:lnTo>
                  <a:pt x="6230237" y="2534410"/>
                </a:lnTo>
                <a:lnTo>
                  <a:pt x="6215940" y="2537512"/>
                </a:lnTo>
                <a:lnTo>
                  <a:pt x="6208387" y="2531173"/>
                </a:lnTo>
                <a:cubicBezTo>
                  <a:pt x="6216390" y="2518405"/>
                  <a:pt x="6220391" y="2510177"/>
                  <a:pt x="6220391" y="2506490"/>
                </a:cubicBezTo>
                <a:lnTo>
                  <a:pt x="6219312" y="2506490"/>
                </a:lnTo>
                <a:lnTo>
                  <a:pt x="6212703" y="2505411"/>
                </a:lnTo>
                <a:lnTo>
                  <a:pt x="6186537" y="2505411"/>
                </a:lnTo>
                <a:lnTo>
                  <a:pt x="6177770" y="2503253"/>
                </a:lnTo>
                <a:lnTo>
                  <a:pt x="6162395" y="2508514"/>
                </a:lnTo>
                <a:lnTo>
                  <a:pt x="6153628" y="2506490"/>
                </a:lnTo>
                <a:lnTo>
                  <a:pt x="6149312" y="2507435"/>
                </a:lnTo>
                <a:lnTo>
                  <a:pt x="6138387" y="2495700"/>
                </a:lnTo>
                <a:lnTo>
                  <a:pt x="6139466" y="2494621"/>
                </a:lnTo>
                <a:lnTo>
                  <a:pt x="6143917" y="2496779"/>
                </a:lnTo>
                <a:lnTo>
                  <a:pt x="6143917" y="2484910"/>
                </a:lnTo>
                <a:cubicBezTo>
                  <a:pt x="6146794" y="2475649"/>
                  <a:pt x="6148233" y="2468501"/>
                  <a:pt x="6148233" y="2463465"/>
                </a:cubicBezTo>
                <a:cubicBezTo>
                  <a:pt x="6146794" y="2463465"/>
                  <a:pt x="6145355" y="2457756"/>
                  <a:pt x="6143917" y="2446336"/>
                </a:cubicBezTo>
                <a:lnTo>
                  <a:pt x="6143917" y="2439862"/>
                </a:lnTo>
                <a:close/>
                <a:moveTo>
                  <a:pt x="1220867" y="2432983"/>
                </a:moveTo>
                <a:lnTo>
                  <a:pt x="1221946" y="2432983"/>
                </a:lnTo>
                <a:cubicBezTo>
                  <a:pt x="1231476" y="2432983"/>
                  <a:pt x="1239928" y="2435951"/>
                  <a:pt x="1247302" y="2441885"/>
                </a:cubicBezTo>
                <a:lnTo>
                  <a:pt x="1261599" y="2450922"/>
                </a:lnTo>
                <a:cubicBezTo>
                  <a:pt x="1264566" y="2450922"/>
                  <a:pt x="1266050" y="2451641"/>
                  <a:pt x="1266050" y="2453080"/>
                </a:cubicBezTo>
                <a:lnTo>
                  <a:pt x="1264970" y="2454294"/>
                </a:lnTo>
                <a:lnTo>
                  <a:pt x="1264970" y="2455373"/>
                </a:lnTo>
                <a:cubicBezTo>
                  <a:pt x="1267129" y="2456092"/>
                  <a:pt x="1268208" y="2458340"/>
                  <a:pt x="1268208" y="2462116"/>
                </a:cubicBezTo>
                <a:lnTo>
                  <a:pt x="1264970" y="2465488"/>
                </a:lnTo>
                <a:lnTo>
                  <a:pt x="1262813" y="2465488"/>
                </a:lnTo>
                <a:lnTo>
                  <a:pt x="1258362" y="2462116"/>
                </a:lnTo>
                <a:lnTo>
                  <a:pt x="1257283" y="2462116"/>
                </a:lnTo>
                <a:lnTo>
                  <a:pt x="1244064" y="2463195"/>
                </a:lnTo>
                <a:lnTo>
                  <a:pt x="1240693" y="2459823"/>
                </a:lnTo>
                <a:cubicBezTo>
                  <a:pt x="1240693" y="2462251"/>
                  <a:pt x="1235163" y="2464499"/>
                  <a:pt x="1224104" y="2466567"/>
                </a:cubicBezTo>
                <a:lnTo>
                  <a:pt x="1221946" y="2466567"/>
                </a:lnTo>
                <a:lnTo>
                  <a:pt x="1215336" y="2465488"/>
                </a:lnTo>
                <a:lnTo>
                  <a:pt x="1214257" y="2466567"/>
                </a:lnTo>
                <a:lnTo>
                  <a:pt x="1213179" y="2466567"/>
                </a:lnTo>
                <a:lnTo>
                  <a:pt x="1197668" y="2459823"/>
                </a:lnTo>
                <a:lnTo>
                  <a:pt x="1196589" y="2459823"/>
                </a:lnTo>
                <a:cubicBezTo>
                  <a:pt x="1194701" y="2459823"/>
                  <a:pt x="1193577" y="2461307"/>
                  <a:pt x="1193216" y="2464274"/>
                </a:cubicBezTo>
                <a:lnTo>
                  <a:pt x="1192137" y="2465488"/>
                </a:lnTo>
                <a:lnTo>
                  <a:pt x="1186608" y="2465488"/>
                </a:lnTo>
                <a:lnTo>
                  <a:pt x="1185528" y="2464274"/>
                </a:lnTo>
                <a:cubicBezTo>
                  <a:pt x="1180403" y="2464274"/>
                  <a:pt x="1177841" y="2468006"/>
                  <a:pt x="1177841" y="2475469"/>
                </a:cubicBezTo>
                <a:lnTo>
                  <a:pt x="1178920" y="2482213"/>
                </a:lnTo>
                <a:lnTo>
                  <a:pt x="1176762" y="2485585"/>
                </a:lnTo>
                <a:lnTo>
                  <a:pt x="1177841" y="2488957"/>
                </a:lnTo>
                <a:lnTo>
                  <a:pt x="1175683" y="2519169"/>
                </a:lnTo>
                <a:lnTo>
                  <a:pt x="1177841" y="2525912"/>
                </a:lnTo>
                <a:lnTo>
                  <a:pt x="1175683" y="2536028"/>
                </a:lnTo>
                <a:lnTo>
                  <a:pt x="1175683" y="2542772"/>
                </a:lnTo>
                <a:cubicBezTo>
                  <a:pt x="1175683" y="2544211"/>
                  <a:pt x="1177122" y="2544930"/>
                  <a:pt x="1179999" y="2544930"/>
                </a:cubicBezTo>
                <a:lnTo>
                  <a:pt x="1181078" y="2546009"/>
                </a:lnTo>
                <a:lnTo>
                  <a:pt x="1181078" y="2547223"/>
                </a:lnTo>
                <a:cubicBezTo>
                  <a:pt x="1181078" y="2548662"/>
                  <a:pt x="1179999" y="2549381"/>
                  <a:pt x="1177841" y="2549381"/>
                </a:cubicBezTo>
                <a:lnTo>
                  <a:pt x="1177841" y="2553967"/>
                </a:lnTo>
                <a:lnTo>
                  <a:pt x="1176762" y="2557204"/>
                </a:lnTo>
                <a:lnTo>
                  <a:pt x="1178920" y="2576356"/>
                </a:lnTo>
                <a:cubicBezTo>
                  <a:pt x="1177122" y="2576716"/>
                  <a:pt x="1175278" y="2579323"/>
                  <a:pt x="1173390" y="2584179"/>
                </a:cubicBezTo>
                <a:cubicBezTo>
                  <a:pt x="1175637" y="2587146"/>
                  <a:pt x="1177122" y="2593080"/>
                  <a:pt x="1177841" y="2601982"/>
                </a:cubicBezTo>
                <a:cubicBezTo>
                  <a:pt x="1176402" y="2601982"/>
                  <a:pt x="1175278" y="2605354"/>
                  <a:pt x="1174469" y="2612098"/>
                </a:cubicBezTo>
                <a:lnTo>
                  <a:pt x="1175683" y="2616549"/>
                </a:lnTo>
                <a:lnTo>
                  <a:pt x="1174469" y="2617763"/>
                </a:lnTo>
                <a:lnTo>
                  <a:pt x="1174469" y="2618842"/>
                </a:lnTo>
                <a:cubicBezTo>
                  <a:pt x="1175997" y="2620370"/>
                  <a:pt x="1177482" y="2628957"/>
                  <a:pt x="1178920" y="2644603"/>
                </a:cubicBezTo>
                <a:cubicBezTo>
                  <a:pt x="1178021" y="2648290"/>
                  <a:pt x="1176942" y="2650133"/>
                  <a:pt x="1175683" y="2650133"/>
                </a:cubicBezTo>
                <a:lnTo>
                  <a:pt x="1176762" y="2658090"/>
                </a:lnTo>
                <a:lnTo>
                  <a:pt x="1176762" y="2673736"/>
                </a:lnTo>
                <a:cubicBezTo>
                  <a:pt x="1170108" y="2691630"/>
                  <a:pt x="1164218" y="2700576"/>
                  <a:pt x="1159093" y="2700576"/>
                </a:cubicBezTo>
                <a:lnTo>
                  <a:pt x="1155721" y="2700576"/>
                </a:lnTo>
                <a:lnTo>
                  <a:pt x="1151405" y="2697204"/>
                </a:lnTo>
                <a:lnTo>
                  <a:pt x="1143583" y="2697204"/>
                </a:lnTo>
                <a:lnTo>
                  <a:pt x="1132658" y="2700576"/>
                </a:lnTo>
                <a:lnTo>
                  <a:pt x="1128206" y="2699497"/>
                </a:lnTo>
                <a:lnTo>
                  <a:pt x="1118227" y="2700576"/>
                </a:lnTo>
                <a:lnTo>
                  <a:pt x="1114990" y="2700576"/>
                </a:lnTo>
                <a:cubicBezTo>
                  <a:pt x="1112021" y="2699048"/>
                  <a:pt x="1110538" y="2696800"/>
                  <a:pt x="1110538" y="2693832"/>
                </a:cubicBezTo>
                <a:lnTo>
                  <a:pt x="1112696" y="2688303"/>
                </a:lnTo>
                <a:cubicBezTo>
                  <a:pt x="1112696" y="2678592"/>
                  <a:pt x="1102041" y="2668880"/>
                  <a:pt x="1080731" y="2659169"/>
                </a:cubicBezTo>
                <a:cubicBezTo>
                  <a:pt x="1077043" y="2659169"/>
                  <a:pt x="1075201" y="2658046"/>
                  <a:pt x="1075201" y="2655798"/>
                </a:cubicBezTo>
                <a:lnTo>
                  <a:pt x="1075201" y="2654719"/>
                </a:lnTo>
                <a:cubicBezTo>
                  <a:pt x="1076549" y="2651661"/>
                  <a:pt x="1079157" y="2650133"/>
                  <a:pt x="1083023" y="2650133"/>
                </a:cubicBezTo>
                <a:lnTo>
                  <a:pt x="1095161" y="2650133"/>
                </a:lnTo>
                <a:lnTo>
                  <a:pt x="1097321" y="2647975"/>
                </a:lnTo>
                <a:lnTo>
                  <a:pt x="1102850" y="2649054"/>
                </a:lnTo>
                <a:lnTo>
                  <a:pt x="1121597" y="2649054"/>
                </a:lnTo>
                <a:cubicBezTo>
                  <a:pt x="1124745" y="2649054"/>
                  <a:pt x="1127307" y="2647570"/>
                  <a:pt x="1129285" y="2644603"/>
                </a:cubicBezTo>
                <a:cubicBezTo>
                  <a:pt x="1127307" y="2640647"/>
                  <a:pt x="1125824" y="2632824"/>
                  <a:pt x="1124834" y="2621135"/>
                </a:cubicBezTo>
                <a:lnTo>
                  <a:pt x="1129285" y="2606568"/>
                </a:lnTo>
                <a:lnTo>
                  <a:pt x="1141425" y="2601982"/>
                </a:lnTo>
                <a:cubicBezTo>
                  <a:pt x="1141425" y="2599824"/>
                  <a:pt x="1142143" y="2598745"/>
                  <a:pt x="1143583" y="2598745"/>
                </a:cubicBezTo>
                <a:lnTo>
                  <a:pt x="1145875" y="2598745"/>
                </a:lnTo>
                <a:lnTo>
                  <a:pt x="1150191" y="2599824"/>
                </a:lnTo>
                <a:lnTo>
                  <a:pt x="1153563" y="2598745"/>
                </a:lnTo>
                <a:lnTo>
                  <a:pt x="1153563" y="2596452"/>
                </a:lnTo>
                <a:lnTo>
                  <a:pt x="1142502" y="2596452"/>
                </a:lnTo>
                <a:lnTo>
                  <a:pt x="1144796" y="2594159"/>
                </a:lnTo>
                <a:lnTo>
                  <a:pt x="1145875" y="2594159"/>
                </a:lnTo>
                <a:lnTo>
                  <a:pt x="1151405" y="2595373"/>
                </a:lnTo>
                <a:lnTo>
                  <a:pt x="1151405" y="2593080"/>
                </a:lnTo>
                <a:lnTo>
                  <a:pt x="1145875" y="2592001"/>
                </a:lnTo>
                <a:lnTo>
                  <a:pt x="1143583" y="2592001"/>
                </a:lnTo>
                <a:lnTo>
                  <a:pt x="1139266" y="2598745"/>
                </a:lnTo>
                <a:lnTo>
                  <a:pt x="1140345" y="2599824"/>
                </a:lnTo>
                <a:lnTo>
                  <a:pt x="1138052" y="2599824"/>
                </a:lnTo>
                <a:lnTo>
                  <a:pt x="1136974" y="2598745"/>
                </a:lnTo>
                <a:lnTo>
                  <a:pt x="1135894" y="2598745"/>
                </a:lnTo>
                <a:lnTo>
                  <a:pt x="1129285" y="2603196"/>
                </a:lnTo>
                <a:lnTo>
                  <a:pt x="1127127" y="2600903"/>
                </a:lnTo>
                <a:lnTo>
                  <a:pt x="1127127" y="2599824"/>
                </a:lnTo>
                <a:lnTo>
                  <a:pt x="1129285" y="2596452"/>
                </a:lnTo>
                <a:lnTo>
                  <a:pt x="1126048" y="2590788"/>
                </a:lnTo>
                <a:lnTo>
                  <a:pt x="1126048" y="2588630"/>
                </a:lnTo>
                <a:cubicBezTo>
                  <a:pt x="1130634" y="2581167"/>
                  <a:pt x="1134636" y="2577435"/>
                  <a:pt x="1138052" y="2577435"/>
                </a:cubicBezTo>
                <a:lnTo>
                  <a:pt x="1138052" y="2575142"/>
                </a:lnTo>
                <a:cubicBezTo>
                  <a:pt x="1134995" y="2575142"/>
                  <a:pt x="1131353" y="2577750"/>
                  <a:pt x="1127127" y="2582965"/>
                </a:cubicBezTo>
                <a:lnTo>
                  <a:pt x="1124834" y="2580807"/>
                </a:lnTo>
                <a:lnTo>
                  <a:pt x="1124834" y="2578514"/>
                </a:lnTo>
                <a:cubicBezTo>
                  <a:pt x="1127802" y="2570691"/>
                  <a:pt x="1129285" y="2564712"/>
                  <a:pt x="1129285" y="2560575"/>
                </a:cubicBezTo>
                <a:cubicBezTo>
                  <a:pt x="1128027" y="2554641"/>
                  <a:pt x="1125463" y="2551674"/>
                  <a:pt x="1121597" y="2551674"/>
                </a:cubicBezTo>
                <a:cubicBezTo>
                  <a:pt x="1121597" y="2550505"/>
                  <a:pt x="1117911" y="2549741"/>
                  <a:pt x="1110538" y="2549381"/>
                </a:cubicBezTo>
                <a:cubicBezTo>
                  <a:pt x="1102986" y="2551629"/>
                  <a:pt x="1096376" y="2552753"/>
                  <a:pt x="1090711" y="2552753"/>
                </a:cubicBezTo>
                <a:lnTo>
                  <a:pt x="1083023" y="2550595"/>
                </a:lnTo>
                <a:lnTo>
                  <a:pt x="1071964" y="2551674"/>
                </a:lnTo>
                <a:cubicBezTo>
                  <a:pt x="1070076" y="2551674"/>
                  <a:pt x="1068592" y="2549066"/>
                  <a:pt x="1067513" y="2543851"/>
                </a:cubicBezTo>
                <a:lnTo>
                  <a:pt x="1066434" y="2543851"/>
                </a:lnTo>
                <a:cubicBezTo>
                  <a:pt x="1064995" y="2543851"/>
                  <a:pt x="1064276" y="2545335"/>
                  <a:pt x="1064276" y="2548302"/>
                </a:cubicBezTo>
                <a:lnTo>
                  <a:pt x="1059824" y="2550595"/>
                </a:lnTo>
                <a:cubicBezTo>
                  <a:pt x="1051733" y="2549965"/>
                  <a:pt x="1047686" y="2548437"/>
                  <a:pt x="1047686" y="2546009"/>
                </a:cubicBezTo>
                <a:cubicBezTo>
                  <a:pt x="1050473" y="2543402"/>
                  <a:pt x="1056721" y="2540794"/>
                  <a:pt x="1066434" y="2538186"/>
                </a:cubicBezTo>
                <a:lnTo>
                  <a:pt x="1068592" y="2538186"/>
                </a:lnTo>
                <a:lnTo>
                  <a:pt x="1081810" y="2542772"/>
                </a:lnTo>
                <a:lnTo>
                  <a:pt x="1093948" y="2538186"/>
                </a:lnTo>
                <a:lnTo>
                  <a:pt x="1099479" y="2538186"/>
                </a:lnTo>
                <a:lnTo>
                  <a:pt x="1105009" y="2542772"/>
                </a:lnTo>
                <a:lnTo>
                  <a:pt x="1108380" y="2542772"/>
                </a:lnTo>
                <a:cubicBezTo>
                  <a:pt x="1123755" y="2541783"/>
                  <a:pt x="1131443" y="2537647"/>
                  <a:pt x="1131443" y="2530363"/>
                </a:cubicBezTo>
                <a:cubicBezTo>
                  <a:pt x="1127037" y="2523620"/>
                  <a:pt x="1124834" y="2518405"/>
                  <a:pt x="1124834" y="2514718"/>
                </a:cubicBezTo>
                <a:lnTo>
                  <a:pt x="1124834" y="2501230"/>
                </a:lnTo>
                <a:cubicBezTo>
                  <a:pt x="1124834" y="2497364"/>
                  <a:pt x="1125958" y="2494037"/>
                  <a:pt x="1128206" y="2491249"/>
                </a:cubicBezTo>
                <a:lnTo>
                  <a:pt x="1128206" y="2486664"/>
                </a:lnTo>
                <a:cubicBezTo>
                  <a:pt x="1126319" y="2471018"/>
                  <a:pt x="1124475" y="2463195"/>
                  <a:pt x="1122676" y="2463195"/>
                </a:cubicBezTo>
                <a:lnTo>
                  <a:pt x="1107302" y="2463195"/>
                </a:lnTo>
                <a:lnTo>
                  <a:pt x="1105009" y="2461037"/>
                </a:lnTo>
                <a:lnTo>
                  <a:pt x="1105009" y="2458744"/>
                </a:lnTo>
                <a:lnTo>
                  <a:pt x="1107302" y="2458744"/>
                </a:lnTo>
                <a:lnTo>
                  <a:pt x="1108380" y="2459823"/>
                </a:lnTo>
                <a:lnTo>
                  <a:pt x="1109460" y="2459823"/>
                </a:lnTo>
                <a:lnTo>
                  <a:pt x="1114990" y="2454294"/>
                </a:lnTo>
                <a:lnTo>
                  <a:pt x="1121597" y="2456452"/>
                </a:lnTo>
                <a:lnTo>
                  <a:pt x="1144796" y="2456452"/>
                </a:lnTo>
                <a:lnTo>
                  <a:pt x="1148033" y="2454294"/>
                </a:lnTo>
                <a:lnTo>
                  <a:pt x="1152484" y="2454294"/>
                </a:lnTo>
                <a:lnTo>
                  <a:pt x="1158015" y="2455373"/>
                </a:lnTo>
                <a:lnTo>
                  <a:pt x="1164623" y="2454294"/>
                </a:lnTo>
                <a:cubicBezTo>
                  <a:pt x="1170287" y="2454294"/>
                  <a:pt x="1177256" y="2456901"/>
                  <a:pt x="1185528" y="2462116"/>
                </a:cubicBezTo>
                <a:lnTo>
                  <a:pt x="1196589" y="2454294"/>
                </a:lnTo>
                <a:lnTo>
                  <a:pt x="1197668" y="2455373"/>
                </a:lnTo>
                <a:lnTo>
                  <a:pt x="1198746" y="2455373"/>
                </a:lnTo>
                <a:cubicBezTo>
                  <a:pt x="1209987" y="2447910"/>
                  <a:pt x="1217360" y="2440446"/>
                  <a:pt x="1220867" y="2432983"/>
                </a:cubicBezTo>
                <a:close/>
                <a:moveTo>
                  <a:pt x="7136707" y="2421919"/>
                </a:moveTo>
                <a:lnTo>
                  <a:pt x="7136707" y="2424212"/>
                </a:lnTo>
                <a:lnTo>
                  <a:pt x="7137786" y="2424212"/>
                </a:lnTo>
                <a:lnTo>
                  <a:pt x="7137786" y="2421919"/>
                </a:lnTo>
                <a:close/>
                <a:moveTo>
                  <a:pt x="7250542" y="2420840"/>
                </a:moveTo>
                <a:cubicBezTo>
                  <a:pt x="7250542" y="2423088"/>
                  <a:pt x="7249104" y="2424931"/>
                  <a:pt x="7246226" y="2426370"/>
                </a:cubicBezTo>
                <a:lnTo>
                  <a:pt x="7242854" y="2426370"/>
                </a:lnTo>
                <a:lnTo>
                  <a:pt x="7239617" y="2424212"/>
                </a:lnTo>
                <a:lnTo>
                  <a:pt x="7237459" y="2424212"/>
                </a:lnTo>
                <a:lnTo>
                  <a:pt x="7237459" y="2426370"/>
                </a:lnTo>
                <a:lnTo>
                  <a:pt x="7247305" y="2435137"/>
                </a:lnTo>
                <a:lnTo>
                  <a:pt x="7248384" y="2435137"/>
                </a:lnTo>
                <a:lnTo>
                  <a:pt x="7252835" y="2430686"/>
                </a:lnTo>
                <a:lnTo>
                  <a:pt x="7252835" y="2420840"/>
                </a:lnTo>
                <a:close/>
                <a:moveTo>
                  <a:pt x="7139944" y="2419761"/>
                </a:moveTo>
                <a:lnTo>
                  <a:pt x="7139944" y="2420840"/>
                </a:lnTo>
                <a:lnTo>
                  <a:pt x="7143316" y="2420840"/>
                </a:lnTo>
                <a:lnTo>
                  <a:pt x="7143316" y="2419761"/>
                </a:lnTo>
                <a:close/>
                <a:moveTo>
                  <a:pt x="7124703" y="2419761"/>
                </a:moveTo>
                <a:lnTo>
                  <a:pt x="7115936" y="2421919"/>
                </a:lnTo>
                <a:lnTo>
                  <a:pt x="7115936" y="2422998"/>
                </a:lnTo>
                <a:lnTo>
                  <a:pt x="7120252" y="2427449"/>
                </a:lnTo>
                <a:lnTo>
                  <a:pt x="7125782" y="2427449"/>
                </a:lnTo>
                <a:lnTo>
                  <a:pt x="7125782" y="2421919"/>
                </a:lnTo>
                <a:lnTo>
                  <a:pt x="7124703" y="2420840"/>
                </a:lnTo>
                <a:close/>
                <a:moveTo>
                  <a:pt x="2623177" y="2417728"/>
                </a:moveTo>
                <a:lnTo>
                  <a:pt x="2644756" y="2422044"/>
                </a:lnTo>
                <a:lnTo>
                  <a:pt x="2653254" y="2422044"/>
                </a:lnTo>
                <a:lnTo>
                  <a:pt x="2656490" y="2425281"/>
                </a:lnTo>
                <a:cubicBezTo>
                  <a:pt x="2652624" y="2427439"/>
                  <a:pt x="2648713" y="2428518"/>
                  <a:pt x="2644756" y="2428518"/>
                </a:cubicBezTo>
                <a:cubicBezTo>
                  <a:pt x="2628121" y="2427799"/>
                  <a:pt x="2619535" y="2425641"/>
                  <a:pt x="2618996" y="2422044"/>
                </a:cubicBezTo>
                <a:lnTo>
                  <a:pt x="2618996" y="2420965"/>
                </a:lnTo>
                <a:cubicBezTo>
                  <a:pt x="2618996" y="2419886"/>
                  <a:pt x="2620389" y="2418807"/>
                  <a:pt x="2623177" y="2417728"/>
                </a:cubicBezTo>
                <a:close/>
                <a:moveTo>
                  <a:pt x="2753196" y="2402622"/>
                </a:moveTo>
                <a:lnTo>
                  <a:pt x="2754275" y="2402622"/>
                </a:lnTo>
                <a:cubicBezTo>
                  <a:pt x="2757513" y="2402622"/>
                  <a:pt x="2765020" y="2408017"/>
                  <a:pt x="2776800" y="2418807"/>
                </a:cubicBezTo>
                <a:lnTo>
                  <a:pt x="2778957" y="2425281"/>
                </a:lnTo>
                <a:cubicBezTo>
                  <a:pt x="2776260" y="2427439"/>
                  <a:pt x="2773742" y="2428518"/>
                  <a:pt x="2771405" y="2428518"/>
                </a:cubicBezTo>
                <a:lnTo>
                  <a:pt x="2766145" y="2428518"/>
                </a:lnTo>
                <a:lnTo>
                  <a:pt x="2756433" y="2427439"/>
                </a:lnTo>
                <a:lnTo>
                  <a:pt x="2753196" y="2428518"/>
                </a:lnTo>
                <a:cubicBezTo>
                  <a:pt x="2744565" y="2426360"/>
                  <a:pt x="2740249" y="2424562"/>
                  <a:pt x="2740249" y="2423123"/>
                </a:cubicBezTo>
                <a:lnTo>
                  <a:pt x="2740249" y="2420965"/>
                </a:lnTo>
                <a:lnTo>
                  <a:pt x="2744565" y="2416649"/>
                </a:lnTo>
                <a:lnTo>
                  <a:pt x="2743487" y="2411254"/>
                </a:lnTo>
                <a:close/>
                <a:moveTo>
                  <a:pt x="7119173" y="2402227"/>
                </a:moveTo>
                <a:cubicBezTo>
                  <a:pt x="7116296" y="2403666"/>
                  <a:pt x="7114857" y="2405869"/>
                  <a:pt x="7114857" y="2408836"/>
                </a:cubicBezTo>
                <a:lnTo>
                  <a:pt x="7118094" y="2409915"/>
                </a:lnTo>
                <a:cubicBezTo>
                  <a:pt x="7122501" y="2409196"/>
                  <a:pt x="7124703" y="2408117"/>
                  <a:pt x="7124703" y="2406678"/>
                </a:cubicBezTo>
                <a:lnTo>
                  <a:pt x="7124703" y="2403306"/>
                </a:lnTo>
                <a:close/>
                <a:moveTo>
                  <a:pt x="2253176" y="2388358"/>
                </a:moveTo>
                <a:lnTo>
                  <a:pt x="2255335" y="2390381"/>
                </a:lnTo>
                <a:lnTo>
                  <a:pt x="2255335" y="2388358"/>
                </a:lnTo>
                <a:close/>
                <a:moveTo>
                  <a:pt x="7211158" y="2388065"/>
                </a:moveTo>
                <a:cubicBezTo>
                  <a:pt x="7204235" y="2392381"/>
                  <a:pt x="7197311" y="2394539"/>
                  <a:pt x="7190388" y="2394539"/>
                </a:cubicBezTo>
                <a:lnTo>
                  <a:pt x="7183779" y="2393460"/>
                </a:lnTo>
                <a:lnTo>
                  <a:pt x="7180542" y="2394539"/>
                </a:lnTo>
                <a:lnTo>
                  <a:pt x="7170696" y="2393460"/>
                </a:lnTo>
                <a:lnTo>
                  <a:pt x="7159636" y="2393460"/>
                </a:lnTo>
                <a:lnTo>
                  <a:pt x="7155320" y="2390223"/>
                </a:lnTo>
                <a:lnTo>
                  <a:pt x="7152083" y="2390223"/>
                </a:lnTo>
                <a:lnTo>
                  <a:pt x="7148711" y="2395753"/>
                </a:lnTo>
                <a:lnTo>
                  <a:pt x="7149790" y="2414366"/>
                </a:lnTo>
                <a:cubicBezTo>
                  <a:pt x="7148531" y="2414366"/>
                  <a:pt x="7147452" y="2416164"/>
                  <a:pt x="7146553" y="2419761"/>
                </a:cubicBezTo>
                <a:lnTo>
                  <a:pt x="7149790" y="2420840"/>
                </a:lnTo>
                <a:lnTo>
                  <a:pt x="7156399" y="2418682"/>
                </a:lnTo>
                <a:lnTo>
                  <a:pt x="7157478" y="2418682"/>
                </a:lnTo>
                <a:cubicBezTo>
                  <a:pt x="7159906" y="2418682"/>
                  <a:pt x="7162468" y="2419761"/>
                  <a:pt x="7165166" y="2421919"/>
                </a:cubicBezTo>
                <a:lnTo>
                  <a:pt x="7167324" y="2421919"/>
                </a:lnTo>
                <a:cubicBezTo>
                  <a:pt x="7169212" y="2419941"/>
                  <a:pt x="7174337" y="2418502"/>
                  <a:pt x="7182700" y="2417603"/>
                </a:cubicBezTo>
                <a:lnTo>
                  <a:pt x="7183779" y="2416524"/>
                </a:lnTo>
                <a:lnTo>
                  <a:pt x="7184858" y="2416524"/>
                </a:lnTo>
                <a:lnTo>
                  <a:pt x="7193624" y="2418682"/>
                </a:lnTo>
                <a:lnTo>
                  <a:pt x="7205628" y="2415445"/>
                </a:lnTo>
                <a:cubicBezTo>
                  <a:pt x="7212013" y="2418322"/>
                  <a:pt x="7216778" y="2419761"/>
                  <a:pt x="7219925" y="2419761"/>
                </a:cubicBezTo>
                <a:lnTo>
                  <a:pt x="7223162" y="2417603"/>
                </a:lnTo>
                <a:lnTo>
                  <a:pt x="7222083" y="2409915"/>
                </a:lnTo>
                <a:lnTo>
                  <a:pt x="7222083" y="2395753"/>
                </a:lnTo>
                <a:cubicBezTo>
                  <a:pt x="7222083" y="2394045"/>
                  <a:pt x="7218442" y="2391482"/>
                  <a:pt x="7211158" y="2388065"/>
                </a:cubicBezTo>
                <a:close/>
                <a:moveTo>
                  <a:pt x="2672676" y="2387651"/>
                </a:moveTo>
                <a:lnTo>
                  <a:pt x="2682251" y="2387651"/>
                </a:lnTo>
                <a:cubicBezTo>
                  <a:pt x="2686568" y="2387651"/>
                  <a:pt x="2688725" y="2389090"/>
                  <a:pt x="2688725" y="2391967"/>
                </a:cubicBezTo>
                <a:lnTo>
                  <a:pt x="2693041" y="2388730"/>
                </a:lnTo>
                <a:lnTo>
                  <a:pt x="2695200" y="2388730"/>
                </a:lnTo>
                <a:cubicBezTo>
                  <a:pt x="2701853" y="2391428"/>
                  <a:pt x="2710799" y="2393586"/>
                  <a:pt x="2722041" y="2395204"/>
                </a:cubicBezTo>
                <a:cubicBezTo>
                  <a:pt x="2724917" y="2397183"/>
                  <a:pt x="2726356" y="2399655"/>
                  <a:pt x="2726356" y="2402622"/>
                </a:cubicBezTo>
                <a:cubicBezTo>
                  <a:pt x="2724558" y="2404061"/>
                  <a:pt x="2720961" y="2405140"/>
                  <a:pt x="2715567" y="2405859"/>
                </a:cubicBezTo>
                <a:lnTo>
                  <a:pt x="2715567" y="2412333"/>
                </a:lnTo>
                <a:lnTo>
                  <a:pt x="2714487" y="2413412"/>
                </a:lnTo>
                <a:lnTo>
                  <a:pt x="2714487" y="2414491"/>
                </a:lnTo>
                <a:cubicBezTo>
                  <a:pt x="2722400" y="2417369"/>
                  <a:pt x="2732786" y="2423438"/>
                  <a:pt x="2745643" y="2432700"/>
                </a:cubicBezTo>
                <a:lnTo>
                  <a:pt x="2745643" y="2433779"/>
                </a:lnTo>
                <a:lnTo>
                  <a:pt x="2746722" y="2432700"/>
                </a:lnTo>
                <a:lnTo>
                  <a:pt x="2747801" y="2432700"/>
                </a:lnTo>
                <a:cubicBezTo>
                  <a:pt x="2753555" y="2433958"/>
                  <a:pt x="2756433" y="2435397"/>
                  <a:pt x="2756433" y="2437016"/>
                </a:cubicBezTo>
                <a:lnTo>
                  <a:pt x="2756433" y="2439174"/>
                </a:lnTo>
                <a:cubicBezTo>
                  <a:pt x="2756433" y="2444749"/>
                  <a:pt x="2750723" y="2448705"/>
                  <a:pt x="2739305" y="2451043"/>
                </a:cubicBezTo>
                <a:lnTo>
                  <a:pt x="2725278" y="2469251"/>
                </a:lnTo>
                <a:cubicBezTo>
                  <a:pt x="2725278" y="2470690"/>
                  <a:pt x="2728154" y="2471769"/>
                  <a:pt x="2733910" y="2472488"/>
                </a:cubicBezTo>
                <a:lnTo>
                  <a:pt x="2736067" y="2474646"/>
                </a:lnTo>
                <a:cubicBezTo>
                  <a:pt x="2736067" y="2468891"/>
                  <a:pt x="2738900" y="2465295"/>
                  <a:pt x="2744565" y="2463856"/>
                </a:cubicBezTo>
                <a:cubicBezTo>
                  <a:pt x="2747262" y="2457472"/>
                  <a:pt x="2749780" y="2453920"/>
                  <a:pt x="2752117" y="2453201"/>
                </a:cubicBezTo>
                <a:lnTo>
                  <a:pt x="2756433" y="2453201"/>
                </a:lnTo>
                <a:lnTo>
                  <a:pt x="2760750" y="2457517"/>
                </a:lnTo>
                <a:lnTo>
                  <a:pt x="2761829" y="2456438"/>
                </a:lnTo>
                <a:lnTo>
                  <a:pt x="2765065" y="2456438"/>
                </a:lnTo>
                <a:cubicBezTo>
                  <a:pt x="2770910" y="2456438"/>
                  <a:pt x="2775180" y="2460709"/>
                  <a:pt x="2777878" y="2469251"/>
                </a:cubicBezTo>
                <a:lnTo>
                  <a:pt x="2783274" y="2469251"/>
                </a:lnTo>
                <a:cubicBezTo>
                  <a:pt x="2785432" y="2469970"/>
                  <a:pt x="2786511" y="2472128"/>
                  <a:pt x="2786511" y="2475725"/>
                </a:cubicBezTo>
                <a:cubicBezTo>
                  <a:pt x="2783813" y="2477883"/>
                  <a:pt x="2781295" y="2478962"/>
                  <a:pt x="2778957" y="2478962"/>
                </a:cubicBezTo>
                <a:lnTo>
                  <a:pt x="2775720" y="2478962"/>
                </a:lnTo>
                <a:lnTo>
                  <a:pt x="2769381" y="2476804"/>
                </a:lnTo>
                <a:lnTo>
                  <a:pt x="2769381" y="2475725"/>
                </a:lnTo>
                <a:lnTo>
                  <a:pt x="2763986" y="2476804"/>
                </a:lnTo>
                <a:lnTo>
                  <a:pt x="2757513" y="2476804"/>
                </a:lnTo>
                <a:lnTo>
                  <a:pt x="2748880" y="2474646"/>
                </a:lnTo>
                <a:lnTo>
                  <a:pt x="2744565" y="2475725"/>
                </a:lnTo>
                <a:lnTo>
                  <a:pt x="2744565" y="2477883"/>
                </a:lnTo>
                <a:cubicBezTo>
                  <a:pt x="2744565" y="2478782"/>
                  <a:pt x="2748161" y="2480221"/>
                  <a:pt x="2755354" y="2482199"/>
                </a:cubicBezTo>
                <a:cubicBezTo>
                  <a:pt x="2755714" y="2484177"/>
                  <a:pt x="2761783" y="2488448"/>
                  <a:pt x="2773562" y="2495012"/>
                </a:cubicBezTo>
                <a:lnTo>
                  <a:pt x="2774642" y="2496091"/>
                </a:lnTo>
                <a:lnTo>
                  <a:pt x="2774642" y="2502565"/>
                </a:lnTo>
                <a:cubicBezTo>
                  <a:pt x="2774642" y="2507601"/>
                  <a:pt x="2770731" y="2510838"/>
                  <a:pt x="2762908" y="2512276"/>
                </a:cubicBezTo>
                <a:lnTo>
                  <a:pt x="2762908" y="2513355"/>
                </a:lnTo>
                <a:lnTo>
                  <a:pt x="2768303" y="2519829"/>
                </a:lnTo>
                <a:lnTo>
                  <a:pt x="2768303" y="2526168"/>
                </a:lnTo>
                <a:lnTo>
                  <a:pt x="2763986" y="2530484"/>
                </a:lnTo>
                <a:lnTo>
                  <a:pt x="2766145" y="2534800"/>
                </a:lnTo>
                <a:lnTo>
                  <a:pt x="2763986" y="2549771"/>
                </a:lnTo>
                <a:lnTo>
                  <a:pt x="2768303" y="2562720"/>
                </a:lnTo>
                <a:cubicBezTo>
                  <a:pt x="2765604" y="2568115"/>
                  <a:pt x="2763447" y="2570992"/>
                  <a:pt x="2761829" y="2571352"/>
                </a:cubicBezTo>
                <a:lnTo>
                  <a:pt x="2757513" y="2571352"/>
                </a:lnTo>
                <a:lnTo>
                  <a:pt x="2751038" y="2565957"/>
                </a:lnTo>
                <a:lnTo>
                  <a:pt x="2749959" y="2565957"/>
                </a:lnTo>
                <a:lnTo>
                  <a:pt x="2743487" y="2570273"/>
                </a:lnTo>
                <a:lnTo>
                  <a:pt x="2738226" y="2570273"/>
                </a:lnTo>
                <a:lnTo>
                  <a:pt x="2739305" y="2574589"/>
                </a:lnTo>
                <a:lnTo>
                  <a:pt x="2738226" y="2584165"/>
                </a:lnTo>
                <a:lnTo>
                  <a:pt x="2742407" y="2604666"/>
                </a:lnTo>
                <a:lnTo>
                  <a:pt x="2741327" y="2613163"/>
                </a:lnTo>
                <a:lnTo>
                  <a:pt x="2742407" y="2614242"/>
                </a:lnTo>
                <a:lnTo>
                  <a:pt x="2744565" y="2614242"/>
                </a:lnTo>
                <a:cubicBezTo>
                  <a:pt x="2746722" y="2614242"/>
                  <a:pt x="2747801" y="2612129"/>
                  <a:pt x="2747801" y="2607903"/>
                </a:cubicBezTo>
                <a:cubicBezTo>
                  <a:pt x="2754275" y="2602868"/>
                  <a:pt x="2758951" y="2600350"/>
                  <a:pt x="2761829" y="2600350"/>
                </a:cubicBezTo>
                <a:lnTo>
                  <a:pt x="2761829" y="2594955"/>
                </a:lnTo>
                <a:cubicBezTo>
                  <a:pt x="2765785" y="2578500"/>
                  <a:pt x="2768617" y="2570273"/>
                  <a:pt x="2770326" y="2570273"/>
                </a:cubicBezTo>
                <a:lnTo>
                  <a:pt x="2771405" y="2570273"/>
                </a:lnTo>
                <a:cubicBezTo>
                  <a:pt x="2773382" y="2570273"/>
                  <a:pt x="2774821" y="2573824"/>
                  <a:pt x="2775720" y="2580928"/>
                </a:cubicBezTo>
                <a:lnTo>
                  <a:pt x="2775720" y="2584165"/>
                </a:lnTo>
                <a:lnTo>
                  <a:pt x="2774642" y="2596034"/>
                </a:lnTo>
                <a:lnTo>
                  <a:pt x="2783274" y="2612084"/>
                </a:lnTo>
                <a:lnTo>
                  <a:pt x="2783274" y="2622874"/>
                </a:lnTo>
                <a:lnTo>
                  <a:pt x="2784353" y="2627190"/>
                </a:lnTo>
                <a:cubicBezTo>
                  <a:pt x="2784353" y="2638969"/>
                  <a:pt x="2772888" y="2647197"/>
                  <a:pt x="2749959" y="2651872"/>
                </a:cubicBezTo>
                <a:lnTo>
                  <a:pt x="2746722" y="2649714"/>
                </a:lnTo>
                <a:lnTo>
                  <a:pt x="2744565" y="2649714"/>
                </a:lnTo>
                <a:lnTo>
                  <a:pt x="2740249" y="2651872"/>
                </a:lnTo>
                <a:lnTo>
                  <a:pt x="2733910" y="2650793"/>
                </a:lnTo>
                <a:lnTo>
                  <a:pt x="2729594" y="2651872"/>
                </a:lnTo>
                <a:cubicBezTo>
                  <a:pt x="2713137" y="2649714"/>
                  <a:pt x="2704912" y="2647916"/>
                  <a:pt x="2704912" y="2646477"/>
                </a:cubicBezTo>
                <a:cubicBezTo>
                  <a:pt x="2698436" y="2635957"/>
                  <a:pt x="2695200" y="2627730"/>
                  <a:pt x="2695200" y="2621795"/>
                </a:cubicBezTo>
                <a:cubicBezTo>
                  <a:pt x="2694121" y="2621795"/>
                  <a:pt x="2693401" y="2618198"/>
                  <a:pt x="2693041" y="2611005"/>
                </a:cubicBezTo>
                <a:lnTo>
                  <a:pt x="2694121" y="2611005"/>
                </a:lnTo>
                <a:lnTo>
                  <a:pt x="2693041" y="2609926"/>
                </a:lnTo>
                <a:lnTo>
                  <a:pt x="2693041" y="2604666"/>
                </a:lnTo>
                <a:lnTo>
                  <a:pt x="2695200" y="2601429"/>
                </a:lnTo>
                <a:lnTo>
                  <a:pt x="2695200" y="2593876"/>
                </a:lnTo>
                <a:lnTo>
                  <a:pt x="2697358" y="2575668"/>
                </a:lnTo>
                <a:cubicBezTo>
                  <a:pt x="2694481" y="2570812"/>
                  <a:pt x="2693041" y="2566856"/>
                  <a:pt x="2693041" y="2563799"/>
                </a:cubicBezTo>
                <a:lnTo>
                  <a:pt x="2686568" y="2563799"/>
                </a:lnTo>
                <a:lnTo>
                  <a:pt x="2681173" y="2564878"/>
                </a:lnTo>
                <a:lnTo>
                  <a:pt x="2674834" y="2563799"/>
                </a:lnTo>
                <a:lnTo>
                  <a:pt x="2670517" y="2563799"/>
                </a:lnTo>
                <a:cubicBezTo>
                  <a:pt x="2672855" y="2566496"/>
                  <a:pt x="2679644" y="2570093"/>
                  <a:pt x="2690883" y="2574589"/>
                </a:cubicBezTo>
                <a:lnTo>
                  <a:pt x="2690883" y="2576747"/>
                </a:lnTo>
                <a:cubicBezTo>
                  <a:pt x="2684410" y="2582052"/>
                  <a:pt x="2681173" y="2587402"/>
                  <a:pt x="2681173" y="2592797"/>
                </a:cubicBezTo>
                <a:lnTo>
                  <a:pt x="2676993" y="2598192"/>
                </a:lnTo>
                <a:lnTo>
                  <a:pt x="2678071" y="2599271"/>
                </a:lnTo>
                <a:lnTo>
                  <a:pt x="2678071" y="2600350"/>
                </a:lnTo>
                <a:cubicBezTo>
                  <a:pt x="2678071" y="2603947"/>
                  <a:pt x="2675554" y="2606464"/>
                  <a:pt x="2670517" y="2607903"/>
                </a:cubicBezTo>
                <a:cubicBezTo>
                  <a:pt x="2670517" y="2621480"/>
                  <a:pt x="2667639" y="2628269"/>
                  <a:pt x="2661886" y="2628269"/>
                </a:cubicBezTo>
                <a:lnTo>
                  <a:pt x="2660808" y="2627190"/>
                </a:lnTo>
                <a:lnTo>
                  <a:pt x="2659727" y="2627190"/>
                </a:lnTo>
                <a:cubicBezTo>
                  <a:pt x="2645970" y="2636452"/>
                  <a:pt x="2635585" y="2641082"/>
                  <a:pt x="2628571" y="2641082"/>
                </a:cubicBezTo>
                <a:cubicBezTo>
                  <a:pt x="2628571" y="2644679"/>
                  <a:pt x="2621782" y="2648635"/>
                  <a:pt x="2608205" y="2652951"/>
                </a:cubicBezTo>
                <a:lnTo>
                  <a:pt x="2587838" y="2652951"/>
                </a:lnTo>
                <a:cubicBezTo>
                  <a:pt x="2586400" y="2652951"/>
                  <a:pt x="2585681" y="2651872"/>
                  <a:pt x="2585681" y="2649714"/>
                </a:cubicBezTo>
                <a:cubicBezTo>
                  <a:pt x="2581365" y="2649714"/>
                  <a:pt x="2579207" y="2648995"/>
                  <a:pt x="2579207" y="2647556"/>
                </a:cubicBezTo>
                <a:cubicBezTo>
                  <a:pt x="2583343" y="2644319"/>
                  <a:pt x="2587658" y="2642521"/>
                  <a:pt x="2592155" y="2642161"/>
                </a:cubicBezTo>
                <a:cubicBezTo>
                  <a:pt x="2592155" y="2637036"/>
                  <a:pt x="2598584" y="2633844"/>
                  <a:pt x="2611443" y="2632585"/>
                </a:cubicBezTo>
                <a:lnTo>
                  <a:pt x="2623177" y="2617479"/>
                </a:lnTo>
                <a:lnTo>
                  <a:pt x="2636125" y="2587402"/>
                </a:lnTo>
                <a:lnTo>
                  <a:pt x="2633966" y="2580928"/>
                </a:lnTo>
                <a:lnTo>
                  <a:pt x="2636125" y="2575668"/>
                </a:lnTo>
                <a:lnTo>
                  <a:pt x="2635044" y="2574589"/>
                </a:lnTo>
                <a:lnTo>
                  <a:pt x="2633966" y="2574589"/>
                </a:lnTo>
                <a:lnTo>
                  <a:pt x="2623177" y="2575668"/>
                </a:lnTo>
                <a:lnTo>
                  <a:pt x="2623177" y="2574589"/>
                </a:lnTo>
                <a:lnTo>
                  <a:pt x="2625335" y="2569194"/>
                </a:lnTo>
                <a:cubicBezTo>
                  <a:pt x="2623895" y="2569194"/>
                  <a:pt x="2622861" y="2565237"/>
                  <a:pt x="2622232" y="2557325"/>
                </a:cubicBezTo>
                <a:lnTo>
                  <a:pt x="2627852" y="2557325"/>
                </a:lnTo>
                <a:lnTo>
                  <a:pt x="2624255" y="2556246"/>
                </a:lnTo>
                <a:lnTo>
                  <a:pt x="2624255" y="2554088"/>
                </a:lnTo>
                <a:lnTo>
                  <a:pt x="2627494" y="2554088"/>
                </a:lnTo>
                <a:lnTo>
                  <a:pt x="2627494" y="2553008"/>
                </a:lnTo>
                <a:cubicBezTo>
                  <a:pt x="2623986" y="2553008"/>
                  <a:pt x="2622232" y="2551929"/>
                  <a:pt x="2622232" y="2549771"/>
                </a:cubicBezTo>
                <a:lnTo>
                  <a:pt x="2622232" y="2542353"/>
                </a:lnTo>
                <a:lnTo>
                  <a:pt x="2623177" y="2526168"/>
                </a:lnTo>
                <a:lnTo>
                  <a:pt x="2622232" y="2517671"/>
                </a:lnTo>
                <a:lnTo>
                  <a:pt x="2623177" y="2516592"/>
                </a:lnTo>
                <a:lnTo>
                  <a:pt x="2623177" y="2515513"/>
                </a:lnTo>
                <a:lnTo>
                  <a:pt x="2620075" y="2507960"/>
                </a:lnTo>
                <a:cubicBezTo>
                  <a:pt x="2620075" y="2505083"/>
                  <a:pt x="2622187" y="2503644"/>
                  <a:pt x="2626414" y="2503644"/>
                </a:cubicBezTo>
                <a:lnTo>
                  <a:pt x="2626414" y="2501486"/>
                </a:lnTo>
                <a:cubicBezTo>
                  <a:pt x="2622007" y="2494383"/>
                  <a:pt x="2619175" y="2490831"/>
                  <a:pt x="2617916" y="2490831"/>
                </a:cubicBezTo>
                <a:lnTo>
                  <a:pt x="2598494" y="2492854"/>
                </a:lnTo>
                <a:lnTo>
                  <a:pt x="2594178" y="2492854"/>
                </a:lnTo>
                <a:lnTo>
                  <a:pt x="2593099" y="2493933"/>
                </a:lnTo>
                <a:lnTo>
                  <a:pt x="2592155" y="2493933"/>
                </a:lnTo>
                <a:lnTo>
                  <a:pt x="2593099" y="2509039"/>
                </a:lnTo>
                <a:lnTo>
                  <a:pt x="2589997" y="2533721"/>
                </a:lnTo>
                <a:lnTo>
                  <a:pt x="2591076" y="2534800"/>
                </a:lnTo>
                <a:lnTo>
                  <a:pt x="2591076" y="2535879"/>
                </a:lnTo>
                <a:lnTo>
                  <a:pt x="2588918" y="2557325"/>
                </a:lnTo>
                <a:cubicBezTo>
                  <a:pt x="2589636" y="2563799"/>
                  <a:pt x="2590718" y="2567036"/>
                  <a:pt x="2592155" y="2567036"/>
                </a:cubicBezTo>
                <a:cubicBezTo>
                  <a:pt x="2592155" y="2563978"/>
                  <a:pt x="2599662" y="2561461"/>
                  <a:pt x="2614679" y="2559483"/>
                </a:cubicBezTo>
                <a:lnTo>
                  <a:pt x="2616838" y="2562720"/>
                </a:lnTo>
                <a:cubicBezTo>
                  <a:pt x="2616838" y="2573779"/>
                  <a:pt x="2609644" y="2582007"/>
                  <a:pt x="2595258" y="2587402"/>
                </a:cubicBezTo>
                <a:lnTo>
                  <a:pt x="2575970" y="2604666"/>
                </a:lnTo>
                <a:cubicBezTo>
                  <a:pt x="2570576" y="2604666"/>
                  <a:pt x="2560909" y="2612534"/>
                  <a:pt x="2546972" y="2628269"/>
                </a:cubicBezTo>
                <a:lnTo>
                  <a:pt x="2539419" y="2635822"/>
                </a:lnTo>
                <a:lnTo>
                  <a:pt x="2537261" y="2635822"/>
                </a:lnTo>
                <a:cubicBezTo>
                  <a:pt x="2533215" y="2635822"/>
                  <a:pt x="2529663" y="2629708"/>
                  <a:pt x="2526605" y="2617479"/>
                </a:cubicBezTo>
                <a:lnTo>
                  <a:pt x="2527684" y="2612084"/>
                </a:lnTo>
                <a:cubicBezTo>
                  <a:pt x="2523369" y="2610286"/>
                  <a:pt x="2520491" y="2600979"/>
                  <a:pt x="2519053" y="2584165"/>
                </a:cubicBezTo>
                <a:lnTo>
                  <a:pt x="2519053" y="2580928"/>
                </a:lnTo>
                <a:lnTo>
                  <a:pt x="2521210" y="2578905"/>
                </a:lnTo>
                <a:lnTo>
                  <a:pt x="2526605" y="2578905"/>
                </a:lnTo>
                <a:lnTo>
                  <a:pt x="2541577" y="2582007"/>
                </a:lnTo>
                <a:lnTo>
                  <a:pt x="2542656" y="2582007"/>
                </a:lnTo>
                <a:cubicBezTo>
                  <a:pt x="2549130" y="2582007"/>
                  <a:pt x="2552367" y="2580253"/>
                  <a:pt x="2552367" y="2576747"/>
                </a:cubicBezTo>
                <a:cubicBezTo>
                  <a:pt x="2548051" y="2571172"/>
                  <a:pt x="2545893" y="2567215"/>
                  <a:pt x="2545893" y="2564878"/>
                </a:cubicBezTo>
                <a:lnTo>
                  <a:pt x="2545893" y="2555167"/>
                </a:lnTo>
                <a:lnTo>
                  <a:pt x="2549130" y="2550850"/>
                </a:lnTo>
                <a:lnTo>
                  <a:pt x="2549130" y="2547748"/>
                </a:lnTo>
                <a:cubicBezTo>
                  <a:pt x="2546252" y="2538577"/>
                  <a:pt x="2544814" y="2531743"/>
                  <a:pt x="2544814" y="2527247"/>
                </a:cubicBezTo>
                <a:lnTo>
                  <a:pt x="2549130" y="2509039"/>
                </a:lnTo>
                <a:lnTo>
                  <a:pt x="2549130" y="2507960"/>
                </a:lnTo>
                <a:cubicBezTo>
                  <a:pt x="2546972" y="2506162"/>
                  <a:pt x="2545532" y="2501486"/>
                  <a:pt x="2544814" y="2493933"/>
                </a:cubicBezTo>
                <a:cubicBezTo>
                  <a:pt x="2529079" y="2493214"/>
                  <a:pt x="2521210" y="2491101"/>
                  <a:pt x="2521210" y="2487594"/>
                </a:cubicBezTo>
                <a:lnTo>
                  <a:pt x="2524447" y="2482199"/>
                </a:lnTo>
                <a:lnTo>
                  <a:pt x="2535103" y="2483278"/>
                </a:lnTo>
                <a:lnTo>
                  <a:pt x="2548051" y="2483278"/>
                </a:lnTo>
                <a:lnTo>
                  <a:pt x="2545893" y="2473567"/>
                </a:lnTo>
                <a:lnTo>
                  <a:pt x="2545893" y="2466014"/>
                </a:lnTo>
                <a:lnTo>
                  <a:pt x="2554525" y="2460754"/>
                </a:lnTo>
                <a:lnTo>
                  <a:pt x="2554525" y="2459675"/>
                </a:lnTo>
                <a:lnTo>
                  <a:pt x="2553445" y="2458596"/>
                </a:lnTo>
                <a:lnTo>
                  <a:pt x="2553445" y="2457517"/>
                </a:lnTo>
                <a:lnTo>
                  <a:pt x="2548051" y="2458596"/>
                </a:lnTo>
                <a:lnTo>
                  <a:pt x="2545893" y="2456438"/>
                </a:lnTo>
                <a:lnTo>
                  <a:pt x="2545893" y="2448885"/>
                </a:lnTo>
                <a:lnTo>
                  <a:pt x="2549130" y="2438095"/>
                </a:lnTo>
                <a:lnTo>
                  <a:pt x="2546972" y="2430676"/>
                </a:lnTo>
                <a:cubicBezTo>
                  <a:pt x="2546972" y="2428698"/>
                  <a:pt x="2549130" y="2425461"/>
                  <a:pt x="2553445" y="2420965"/>
                </a:cubicBezTo>
                <a:lnTo>
                  <a:pt x="2553445" y="2418807"/>
                </a:lnTo>
                <a:cubicBezTo>
                  <a:pt x="2548410" y="2418807"/>
                  <a:pt x="2545893" y="2417728"/>
                  <a:pt x="2545893" y="2415570"/>
                </a:cubicBezTo>
                <a:lnTo>
                  <a:pt x="2545893" y="2405859"/>
                </a:lnTo>
                <a:cubicBezTo>
                  <a:pt x="2545893" y="2404780"/>
                  <a:pt x="2547331" y="2403701"/>
                  <a:pt x="2550209" y="2402622"/>
                </a:cubicBezTo>
                <a:lnTo>
                  <a:pt x="2578128" y="2409096"/>
                </a:lnTo>
                <a:lnTo>
                  <a:pt x="2579207" y="2409096"/>
                </a:lnTo>
                <a:lnTo>
                  <a:pt x="2583523" y="2405859"/>
                </a:lnTo>
                <a:cubicBezTo>
                  <a:pt x="2594223" y="2405859"/>
                  <a:pt x="2599573" y="2408017"/>
                  <a:pt x="2599573" y="2412333"/>
                </a:cubicBezTo>
                <a:lnTo>
                  <a:pt x="2599573" y="2415570"/>
                </a:lnTo>
                <a:cubicBezTo>
                  <a:pt x="2593908" y="2423663"/>
                  <a:pt x="2591076" y="2429373"/>
                  <a:pt x="2591076" y="2432700"/>
                </a:cubicBezTo>
                <a:lnTo>
                  <a:pt x="2594178" y="2438095"/>
                </a:lnTo>
                <a:lnTo>
                  <a:pt x="2594178" y="2441332"/>
                </a:lnTo>
                <a:lnTo>
                  <a:pt x="2592155" y="2444569"/>
                </a:lnTo>
                <a:lnTo>
                  <a:pt x="2592155" y="2461698"/>
                </a:lnTo>
                <a:lnTo>
                  <a:pt x="2593099" y="2469251"/>
                </a:lnTo>
                <a:lnTo>
                  <a:pt x="2594178" y="2469251"/>
                </a:lnTo>
                <a:cubicBezTo>
                  <a:pt x="2595616" y="2469251"/>
                  <a:pt x="2596336" y="2468172"/>
                  <a:pt x="2596336" y="2466014"/>
                </a:cubicBezTo>
                <a:lnTo>
                  <a:pt x="2597415" y="2464935"/>
                </a:lnTo>
                <a:lnTo>
                  <a:pt x="2602810" y="2464935"/>
                </a:lnTo>
                <a:lnTo>
                  <a:pt x="2610363" y="2471409"/>
                </a:lnTo>
                <a:lnTo>
                  <a:pt x="2616838" y="2470330"/>
                </a:lnTo>
                <a:lnTo>
                  <a:pt x="2623177" y="2473567"/>
                </a:lnTo>
                <a:lnTo>
                  <a:pt x="2630731" y="2469251"/>
                </a:lnTo>
                <a:lnTo>
                  <a:pt x="2636125" y="2471409"/>
                </a:lnTo>
                <a:lnTo>
                  <a:pt x="2641520" y="2467093"/>
                </a:lnTo>
                <a:lnTo>
                  <a:pt x="2643677" y="2467093"/>
                </a:lnTo>
                <a:cubicBezTo>
                  <a:pt x="2645835" y="2467093"/>
                  <a:pt x="2647274" y="2469970"/>
                  <a:pt x="2647993" y="2475725"/>
                </a:cubicBezTo>
                <a:cubicBezTo>
                  <a:pt x="2640799" y="2477523"/>
                  <a:pt x="2637204" y="2478962"/>
                  <a:pt x="2637204" y="2480041"/>
                </a:cubicBezTo>
                <a:cubicBezTo>
                  <a:pt x="2639541" y="2482918"/>
                  <a:pt x="2647049" y="2486155"/>
                  <a:pt x="2659727" y="2489752"/>
                </a:cubicBezTo>
                <a:lnTo>
                  <a:pt x="2665123" y="2492854"/>
                </a:lnTo>
                <a:lnTo>
                  <a:pt x="2674834" y="2491775"/>
                </a:lnTo>
                <a:lnTo>
                  <a:pt x="2676993" y="2491775"/>
                </a:lnTo>
                <a:lnTo>
                  <a:pt x="2680230" y="2493933"/>
                </a:lnTo>
                <a:lnTo>
                  <a:pt x="2693041" y="2493933"/>
                </a:lnTo>
                <a:cubicBezTo>
                  <a:pt x="2696998" y="2493933"/>
                  <a:pt x="2699515" y="2495372"/>
                  <a:pt x="2700594" y="2498249"/>
                </a:cubicBezTo>
                <a:lnTo>
                  <a:pt x="2697358" y="2501486"/>
                </a:lnTo>
                <a:lnTo>
                  <a:pt x="2693041" y="2501486"/>
                </a:lnTo>
                <a:lnTo>
                  <a:pt x="2688725" y="2500407"/>
                </a:lnTo>
                <a:lnTo>
                  <a:pt x="2684410" y="2501486"/>
                </a:lnTo>
                <a:lnTo>
                  <a:pt x="2683332" y="2500407"/>
                </a:lnTo>
                <a:lnTo>
                  <a:pt x="2682251" y="2501486"/>
                </a:lnTo>
                <a:lnTo>
                  <a:pt x="2681173" y="2501486"/>
                </a:lnTo>
                <a:lnTo>
                  <a:pt x="2668360" y="2499328"/>
                </a:lnTo>
                <a:lnTo>
                  <a:pt x="2666202" y="2503644"/>
                </a:lnTo>
                <a:lnTo>
                  <a:pt x="2667281" y="2512276"/>
                </a:lnTo>
                <a:lnTo>
                  <a:pt x="2664045" y="2520773"/>
                </a:lnTo>
                <a:cubicBezTo>
                  <a:pt x="2665123" y="2524370"/>
                  <a:pt x="2667639" y="2526168"/>
                  <a:pt x="2671598" y="2526168"/>
                </a:cubicBezTo>
                <a:lnTo>
                  <a:pt x="2681173" y="2520773"/>
                </a:lnTo>
                <a:lnTo>
                  <a:pt x="2710307" y="2520773"/>
                </a:lnTo>
                <a:lnTo>
                  <a:pt x="2718804" y="2522931"/>
                </a:lnTo>
                <a:cubicBezTo>
                  <a:pt x="2720961" y="2519065"/>
                  <a:pt x="2722041" y="2515154"/>
                  <a:pt x="2722041" y="2511197"/>
                </a:cubicBezTo>
                <a:cubicBezTo>
                  <a:pt x="2719882" y="2510478"/>
                  <a:pt x="2718804" y="2508320"/>
                  <a:pt x="2718804" y="2504723"/>
                </a:cubicBezTo>
                <a:lnTo>
                  <a:pt x="2718804" y="2501486"/>
                </a:lnTo>
                <a:lnTo>
                  <a:pt x="2711251" y="2501486"/>
                </a:lnTo>
                <a:cubicBezTo>
                  <a:pt x="2707564" y="2501486"/>
                  <a:pt x="2705450" y="2500407"/>
                  <a:pt x="2704912" y="2498249"/>
                </a:cubicBezTo>
                <a:cubicBezTo>
                  <a:pt x="2704912" y="2496091"/>
                  <a:pt x="2707383" y="2495012"/>
                  <a:pt x="2712329" y="2495012"/>
                </a:cubicBezTo>
                <a:cubicBezTo>
                  <a:pt x="2722580" y="2490247"/>
                  <a:pt x="2729054" y="2485616"/>
                  <a:pt x="2731752" y="2481120"/>
                </a:cubicBezTo>
                <a:lnTo>
                  <a:pt x="2731752" y="2477883"/>
                </a:lnTo>
                <a:lnTo>
                  <a:pt x="2725278" y="2478962"/>
                </a:lnTo>
                <a:lnTo>
                  <a:pt x="2716645" y="2475725"/>
                </a:lnTo>
                <a:lnTo>
                  <a:pt x="2710307" y="2477883"/>
                </a:lnTo>
                <a:lnTo>
                  <a:pt x="2695200" y="2477883"/>
                </a:lnTo>
                <a:lnTo>
                  <a:pt x="2690883" y="2476804"/>
                </a:lnTo>
                <a:lnTo>
                  <a:pt x="2689805" y="2477883"/>
                </a:lnTo>
                <a:lnTo>
                  <a:pt x="2688725" y="2477883"/>
                </a:lnTo>
                <a:cubicBezTo>
                  <a:pt x="2679464" y="2477883"/>
                  <a:pt x="2674834" y="2476444"/>
                  <a:pt x="2674834" y="2473567"/>
                </a:cubicBezTo>
                <a:lnTo>
                  <a:pt x="2661886" y="2476804"/>
                </a:lnTo>
                <a:lnTo>
                  <a:pt x="2657569" y="2476804"/>
                </a:lnTo>
                <a:cubicBezTo>
                  <a:pt x="2654873" y="2476804"/>
                  <a:pt x="2652039" y="2468217"/>
                  <a:pt x="2649072" y="2451043"/>
                </a:cubicBezTo>
                <a:lnTo>
                  <a:pt x="2640440" y="2433779"/>
                </a:lnTo>
                <a:lnTo>
                  <a:pt x="2642598" y="2431755"/>
                </a:lnTo>
                <a:lnTo>
                  <a:pt x="2644756" y="2431755"/>
                </a:lnTo>
                <a:lnTo>
                  <a:pt x="2653254" y="2433779"/>
                </a:lnTo>
                <a:lnTo>
                  <a:pt x="2656490" y="2431755"/>
                </a:lnTo>
                <a:lnTo>
                  <a:pt x="2661886" y="2431755"/>
                </a:lnTo>
                <a:cubicBezTo>
                  <a:pt x="2663324" y="2433104"/>
                  <a:pt x="2666562" y="2433779"/>
                  <a:pt x="2671598" y="2433779"/>
                </a:cubicBezTo>
                <a:cubicBezTo>
                  <a:pt x="2681577" y="2440972"/>
                  <a:pt x="2686568" y="2447086"/>
                  <a:pt x="2686568" y="2452122"/>
                </a:cubicBezTo>
                <a:lnTo>
                  <a:pt x="2686568" y="2454280"/>
                </a:lnTo>
                <a:lnTo>
                  <a:pt x="2684410" y="2456438"/>
                </a:lnTo>
                <a:lnTo>
                  <a:pt x="2688725" y="2464935"/>
                </a:lnTo>
                <a:lnTo>
                  <a:pt x="2687646" y="2469251"/>
                </a:lnTo>
                <a:lnTo>
                  <a:pt x="2695200" y="2469251"/>
                </a:lnTo>
                <a:lnTo>
                  <a:pt x="2700594" y="2470330"/>
                </a:lnTo>
                <a:lnTo>
                  <a:pt x="2709226" y="2439174"/>
                </a:lnTo>
                <a:lnTo>
                  <a:pt x="2708148" y="2434858"/>
                </a:lnTo>
                <a:lnTo>
                  <a:pt x="2708148" y="2433779"/>
                </a:lnTo>
                <a:lnTo>
                  <a:pt x="2715567" y="2428518"/>
                </a:lnTo>
                <a:cubicBezTo>
                  <a:pt x="2715567" y="2426360"/>
                  <a:pt x="2714127" y="2425281"/>
                  <a:pt x="2711251" y="2425281"/>
                </a:cubicBezTo>
                <a:lnTo>
                  <a:pt x="2711251" y="2424202"/>
                </a:lnTo>
                <a:cubicBezTo>
                  <a:pt x="2709181" y="2424202"/>
                  <a:pt x="2708148" y="2425281"/>
                  <a:pt x="2708148" y="2427439"/>
                </a:cubicBezTo>
                <a:lnTo>
                  <a:pt x="2707069" y="2428518"/>
                </a:lnTo>
                <a:lnTo>
                  <a:pt x="2702753" y="2428518"/>
                </a:lnTo>
                <a:cubicBezTo>
                  <a:pt x="2701314" y="2428518"/>
                  <a:pt x="2700594" y="2427080"/>
                  <a:pt x="2700594" y="2424202"/>
                </a:cubicBezTo>
                <a:lnTo>
                  <a:pt x="2697358" y="2424202"/>
                </a:lnTo>
                <a:cubicBezTo>
                  <a:pt x="2695919" y="2424202"/>
                  <a:pt x="2695200" y="2425281"/>
                  <a:pt x="2695200" y="2427439"/>
                </a:cubicBezTo>
                <a:lnTo>
                  <a:pt x="2694121" y="2428518"/>
                </a:lnTo>
                <a:lnTo>
                  <a:pt x="2687646" y="2428518"/>
                </a:lnTo>
                <a:cubicBezTo>
                  <a:pt x="2684590" y="2425641"/>
                  <a:pt x="2681757" y="2424202"/>
                  <a:pt x="2679150" y="2424202"/>
                </a:cubicBezTo>
                <a:cubicBezTo>
                  <a:pt x="2674294" y="2427080"/>
                  <a:pt x="2669978" y="2428518"/>
                  <a:pt x="2666202" y="2428518"/>
                </a:cubicBezTo>
                <a:lnTo>
                  <a:pt x="2662964" y="2428518"/>
                </a:lnTo>
                <a:lnTo>
                  <a:pt x="2660808" y="2426360"/>
                </a:lnTo>
                <a:lnTo>
                  <a:pt x="2660808" y="2424202"/>
                </a:lnTo>
                <a:lnTo>
                  <a:pt x="2670517" y="2419886"/>
                </a:lnTo>
                <a:lnTo>
                  <a:pt x="2669439" y="2409096"/>
                </a:lnTo>
                <a:cubicBezTo>
                  <a:pt x="2669439" y="2394800"/>
                  <a:pt x="2670517" y="2387651"/>
                  <a:pt x="2672676" y="2387651"/>
                </a:cubicBezTo>
                <a:close/>
                <a:moveTo>
                  <a:pt x="7252835" y="2380377"/>
                </a:moveTo>
                <a:cubicBezTo>
                  <a:pt x="7250587" y="2380377"/>
                  <a:pt x="7248384" y="2382580"/>
                  <a:pt x="7246226" y="2386986"/>
                </a:cubicBezTo>
                <a:lnTo>
                  <a:pt x="7249463" y="2389144"/>
                </a:lnTo>
                <a:lnTo>
                  <a:pt x="7250542" y="2389144"/>
                </a:lnTo>
                <a:cubicBezTo>
                  <a:pt x="7254229" y="2389144"/>
                  <a:pt x="7256432" y="2387661"/>
                  <a:pt x="7257151" y="2384693"/>
                </a:cubicBezTo>
                <a:cubicBezTo>
                  <a:pt x="7256612" y="2382535"/>
                  <a:pt x="7255173" y="2381097"/>
                  <a:pt x="7252835" y="2380377"/>
                </a:cubicBezTo>
                <a:close/>
                <a:moveTo>
                  <a:pt x="7584936" y="2378647"/>
                </a:moveTo>
                <a:lnTo>
                  <a:pt x="7584936" y="2380805"/>
                </a:lnTo>
                <a:lnTo>
                  <a:pt x="7588172" y="2380805"/>
                </a:lnTo>
                <a:lnTo>
                  <a:pt x="7588172" y="2378647"/>
                </a:lnTo>
                <a:close/>
                <a:moveTo>
                  <a:pt x="4070211" y="2378647"/>
                </a:moveTo>
                <a:lnTo>
                  <a:pt x="4070211" y="2380805"/>
                </a:lnTo>
                <a:lnTo>
                  <a:pt x="4073448" y="2380805"/>
                </a:lnTo>
                <a:lnTo>
                  <a:pt x="4073448" y="2378647"/>
                </a:lnTo>
                <a:close/>
                <a:moveTo>
                  <a:pt x="1601876" y="2378243"/>
                </a:moveTo>
                <a:lnTo>
                  <a:pt x="1601876" y="2379322"/>
                </a:lnTo>
                <a:lnTo>
                  <a:pt x="1604034" y="2379322"/>
                </a:lnTo>
                <a:lnTo>
                  <a:pt x="1604034" y="2378243"/>
                </a:lnTo>
                <a:close/>
                <a:moveTo>
                  <a:pt x="7238538" y="2377140"/>
                </a:moveTo>
                <a:lnTo>
                  <a:pt x="7238538" y="2379298"/>
                </a:lnTo>
                <a:lnTo>
                  <a:pt x="7239617" y="2379298"/>
                </a:lnTo>
                <a:lnTo>
                  <a:pt x="7239617" y="2377140"/>
                </a:lnTo>
                <a:close/>
                <a:moveTo>
                  <a:pt x="9210008" y="2375275"/>
                </a:moveTo>
                <a:lnTo>
                  <a:pt x="9207850" y="2381749"/>
                </a:lnTo>
                <a:lnTo>
                  <a:pt x="9208930" y="2382828"/>
                </a:lnTo>
                <a:lnTo>
                  <a:pt x="9211088" y="2382828"/>
                </a:lnTo>
                <a:lnTo>
                  <a:pt x="9210008" y="2381749"/>
                </a:lnTo>
                <a:lnTo>
                  <a:pt x="9210008" y="2377433"/>
                </a:lnTo>
                <a:lnTo>
                  <a:pt x="9212166" y="2377433"/>
                </a:lnTo>
                <a:lnTo>
                  <a:pt x="9212166" y="2375275"/>
                </a:lnTo>
                <a:close/>
                <a:moveTo>
                  <a:pt x="5611847" y="2375275"/>
                </a:moveTo>
                <a:lnTo>
                  <a:pt x="5611847" y="2377433"/>
                </a:lnTo>
                <a:lnTo>
                  <a:pt x="5612926" y="2377433"/>
                </a:lnTo>
                <a:lnTo>
                  <a:pt x="5612926" y="2375275"/>
                </a:lnTo>
                <a:close/>
                <a:moveTo>
                  <a:pt x="5756029" y="2372038"/>
                </a:moveTo>
                <a:lnTo>
                  <a:pt x="5756029" y="2373117"/>
                </a:lnTo>
                <a:lnTo>
                  <a:pt x="5759266" y="2373117"/>
                </a:lnTo>
                <a:lnTo>
                  <a:pt x="5759266" y="2372038"/>
                </a:lnTo>
                <a:close/>
                <a:moveTo>
                  <a:pt x="2234968" y="2371229"/>
                </a:moveTo>
                <a:lnTo>
                  <a:pt x="2234968" y="2374331"/>
                </a:lnTo>
                <a:lnTo>
                  <a:pt x="2237125" y="2376489"/>
                </a:lnTo>
                <a:lnTo>
                  <a:pt x="2238204" y="2376489"/>
                </a:lnTo>
                <a:lnTo>
                  <a:pt x="2238204" y="2373387"/>
                </a:lnTo>
                <a:lnTo>
                  <a:pt x="2236047" y="2371229"/>
                </a:lnTo>
                <a:close/>
                <a:moveTo>
                  <a:pt x="9206771" y="2370959"/>
                </a:moveTo>
                <a:lnTo>
                  <a:pt x="9206771" y="2374196"/>
                </a:lnTo>
                <a:lnTo>
                  <a:pt x="9208930" y="2374196"/>
                </a:lnTo>
                <a:lnTo>
                  <a:pt x="9207850" y="2370959"/>
                </a:lnTo>
                <a:close/>
                <a:moveTo>
                  <a:pt x="1552377" y="2369476"/>
                </a:moveTo>
                <a:lnTo>
                  <a:pt x="1552377" y="2371634"/>
                </a:lnTo>
                <a:lnTo>
                  <a:pt x="1553456" y="2371634"/>
                </a:lnTo>
                <a:lnTo>
                  <a:pt x="1553456" y="2369476"/>
                </a:lnTo>
                <a:close/>
                <a:moveTo>
                  <a:pt x="8271708" y="2366778"/>
                </a:moveTo>
                <a:lnTo>
                  <a:pt x="8271708" y="2371094"/>
                </a:lnTo>
                <a:lnTo>
                  <a:pt x="8274945" y="2371094"/>
                </a:lnTo>
                <a:lnTo>
                  <a:pt x="8274945" y="2368936"/>
                </a:lnTo>
                <a:lnTo>
                  <a:pt x="8272786" y="2366778"/>
                </a:lnTo>
                <a:close/>
                <a:moveTo>
                  <a:pt x="9207850" y="2365564"/>
                </a:moveTo>
                <a:lnTo>
                  <a:pt x="9207850" y="2366643"/>
                </a:lnTo>
                <a:lnTo>
                  <a:pt x="9216483" y="2369880"/>
                </a:lnTo>
                <a:lnTo>
                  <a:pt x="9218640" y="2369880"/>
                </a:lnTo>
                <a:lnTo>
                  <a:pt x="9218640" y="2368801"/>
                </a:lnTo>
                <a:lnTo>
                  <a:pt x="9208930" y="2365564"/>
                </a:lnTo>
                <a:close/>
                <a:moveTo>
                  <a:pt x="5766954" y="2364620"/>
                </a:moveTo>
                <a:lnTo>
                  <a:pt x="5766954" y="2365699"/>
                </a:lnTo>
                <a:lnTo>
                  <a:pt x="5769112" y="2365699"/>
                </a:lnTo>
                <a:lnTo>
                  <a:pt x="5769112" y="2364620"/>
                </a:lnTo>
                <a:close/>
                <a:moveTo>
                  <a:pt x="5676992" y="2364620"/>
                </a:moveTo>
                <a:lnTo>
                  <a:pt x="5679150" y="2366778"/>
                </a:lnTo>
                <a:lnTo>
                  <a:pt x="5680229" y="2365699"/>
                </a:lnTo>
                <a:lnTo>
                  <a:pt x="5680229" y="2364620"/>
                </a:lnTo>
                <a:close/>
                <a:moveTo>
                  <a:pt x="9264094" y="2363406"/>
                </a:moveTo>
                <a:lnTo>
                  <a:pt x="9264094" y="2364485"/>
                </a:lnTo>
                <a:lnTo>
                  <a:pt x="9267331" y="2364485"/>
                </a:lnTo>
                <a:lnTo>
                  <a:pt x="9267331" y="2363406"/>
                </a:lnTo>
                <a:close/>
                <a:moveTo>
                  <a:pt x="9254383" y="2363406"/>
                </a:moveTo>
                <a:lnTo>
                  <a:pt x="9254383" y="2364485"/>
                </a:lnTo>
                <a:lnTo>
                  <a:pt x="9256541" y="2364485"/>
                </a:lnTo>
                <a:lnTo>
                  <a:pt x="9256541" y="2363406"/>
                </a:lnTo>
                <a:close/>
                <a:moveTo>
                  <a:pt x="1208188" y="2362462"/>
                </a:moveTo>
                <a:lnTo>
                  <a:pt x="1208188" y="2365699"/>
                </a:lnTo>
                <a:lnTo>
                  <a:pt x="1210346" y="2367857"/>
                </a:lnTo>
                <a:lnTo>
                  <a:pt x="1211425" y="2366778"/>
                </a:lnTo>
                <a:lnTo>
                  <a:pt x="1211425" y="2362462"/>
                </a:lnTo>
                <a:close/>
                <a:moveTo>
                  <a:pt x="9191665" y="2362192"/>
                </a:moveTo>
                <a:lnTo>
                  <a:pt x="9190586" y="2365564"/>
                </a:lnTo>
                <a:lnTo>
                  <a:pt x="9192744" y="2365564"/>
                </a:lnTo>
                <a:lnTo>
                  <a:pt x="9192744" y="2362192"/>
                </a:lnTo>
                <a:close/>
                <a:moveTo>
                  <a:pt x="7250542" y="2361765"/>
                </a:moveTo>
                <a:lnTo>
                  <a:pt x="7245147" y="2362844"/>
                </a:lnTo>
                <a:lnTo>
                  <a:pt x="7245147" y="2368373"/>
                </a:lnTo>
                <a:lnTo>
                  <a:pt x="7252835" y="2370531"/>
                </a:lnTo>
                <a:lnTo>
                  <a:pt x="7253914" y="2370531"/>
                </a:lnTo>
                <a:lnTo>
                  <a:pt x="7254993" y="2365002"/>
                </a:lnTo>
                <a:close/>
                <a:moveTo>
                  <a:pt x="6223358" y="2361113"/>
                </a:moveTo>
                <a:lnTo>
                  <a:pt x="6217963" y="2362192"/>
                </a:lnTo>
                <a:lnTo>
                  <a:pt x="6217963" y="2364485"/>
                </a:lnTo>
                <a:cubicBezTo>
                  <a:pt x="6223538" y="2370959"/>
                  <a:pt x="6227854" y="2374196"/>
                  <a:pt x="6230911" y="2374196"/>
                </a:cubicBezTo>
                <a:lnTo>
                  <a:pt x="6234148" y="2374196"/>
                </a:lnTo>
                <a:lnTo>
                  <a:pt x="6239543" y="2368801"/>
                </a:lnTo>
                <a:lnTo>
                  <a:pt x="6239543" y="2367722"/>
                </a:lnTo>
                <a:lnTo>
                  <a:pt x="6235227" y="2367722"/>
                </a:lnTo>
                <a:cubicBezTo>
                  <a:pt x="6231990" y="2367722"/>
                  <a:pt x="6228753" y="2365519"/>
                  <a:pt x="6225516" y="2361113"/>
                </a:cubicBezTo>
                <a:close/>
                <a:moveTo>
                  <a:pt x="2247781" y="2360439"/>
                </a:moveTo>
                <a:cubicBezTo>
                  <a:pt x="2245532" y="2361158"/>
                  <a:pt x="2244139" y="2362597"/>
                  <a:pt x="2243600" y="2364755"/>
                </a:cubicBezTo>
                <a:lnTo>
                  <a:pt x="2246837" y="2365834"/>
                </a:lnTo>
                <a:lnTo>
                  <a:pt x="2249939" y="2364755"/>
                </a:lnTo>
                <a:lnTo>
                  <a:pt x="2249939" y="2362597"/>
                </a:lnTo>
                <a:close/>
                <a:moveTo>
                  <a:pt x="2146220" y="2360439"/>
                </a:moveTo>
                <a:lnTo>
                  <a:pt x="2144061" y="2362597"/>
                </a:lnTo>
                <a:cubicBezTo>
                  <a:pt x="2145499" y="2365834"/>
                  <a:pt x="2146893" y="2367632"/>
                  <a:pt x="2148243" y="2367992"/>
                </a:cubicBezTo>
                <a:lnTo>
                  <a:pt x="2152559" y="2367992"/>
                </a:lnTo>
                <a:lnTo>
                  <a:pt x="2154717" y="2365834"/>
                </a:lnTo>
                <a:cubicBezTo>
                  <a:pt x="2153637" y="2362237"/>
                  <a:pt x="2151120" y="2360439"/>
                  <a:pt x="2147163" y="2360439"/>
                </a:cubicBezTo>
                <a:close/>
                <a:moveTo>
                  <a:pt x="2084041" y="2359360"/>
                </a:moveTo>
                <a:lnTo>
                  <a:pt x="2084041" y="2364755"/>
                </a:lnTo>
                <a:lnTo>
                  <a:pt x="2086199" y="2362597"/>
                </a:lnTo>
                <a:lnTo>
                  <a:pt x="2085122" y="2359360"/>
                </a:lnTo>
                <a:close/>
                <a:moveTo>
                  <a:pt x="9183033" y="2357876"/>
                </a:moveTo>
                <a:lnTo>
                  <a:pt x="9180875" y="2360034"/>
                </a:lnTo>
                <a:lnTo>
                  <a:pt x="9180875" y="2362192"/>
                </a:lnTo>
                <a:lnTo>
                  <a:pt x="9183033" y="2362192"/>
                </a:lnTo>
                <a:lnTo>
                  <a:pt x="9185191" y="2357876"/>
                </a:lnTo>
                <a:close/>
                <a:moveTo>
                  <a:pt x="1703978" y="2357337"/>
                </a:moveTo>
                <a:lnTo>
                  <a:pt x="1701819" y="2359495"/>
                </a:lnTo>
                <a:lnTo>
                  <a:pt x="1701819" y="2361788"/>
                </a:lnTo>
                <a:lnTo>
                  <a:pt x="1706135" y="2362867"/>
                </a:lnTo>
                <a:lnTo>
                  <a:pt x="1708293" y="2358416"/>
                </a:lnTo>
                <a:lnTo>
                  <a:pt x="1707215" y="2357337"/>
                </a:lnTo>
                <a:close/>
                <a:moveTo>
                  <a:pt x="1556828" y="2357337"/>
                </a:moveTo>
                <a:lnTo>
                  <a:pt x="1555613" y="2358416"/>
                </a:lnTo>
                <a:lnTo>
                  <a:pt x="1555613" y="2361788"/>
                </a:lnTo>
                <a:lnTo>
                  <a:pt x="1560065" y="2360574"/>
                </a:lnTo>
                <a:lnTo>
                  <a:pt x="1560065" y="2358416"/>
                </a:lnTo>
                <a:close/>
                <a:moveTo>
                  <a:pt x="3722111" y="2355988"/>
                </a:moveTo>
                <a:lnTo>
                  <a:pt x="3718874" y="2359225"/>
                </a:lnTo>
                <a:lnTo>
                  <a:pt x="3718874" y="2360304"/>
                </a:lnTo>
                <a:lnTo>
                  <a:pt x="3721032" y="2362462"/>
                </a:lnTo>
                <a:lnTo>
                  <a:pt x="3722111" y="2362462"/>
                </a:lnTo>
                <a:lnTo>
                  <a:pt x="3724269" y="2360304"/>
                </a:lnTo>
                <a:lnTo>
                  <a:pt x="3724269" y="2355988"/>
                </a:lnTo>
                <a:close/>
                <a:moveTo>
                  <a:pt x="5164479" y="2355314"/>
                </a:moveTo>
                <a:cubicBezTo>
                  <a:pt x="5164119" y="2359450"/>
                  <a:pt x="5163040" y="2362687"/>
                  <a:pt x="5161242" y="2365025"/>
                </a:cubicBezTo>
                <a:lnTo>
                  <a:pt x="5164479" y="2368127"/>
                </a:lnTo>
                <a:lnTo>
                  <a:pt x="5166637" y="2368127"/>
                </a:lnTo>
                <a:cubicBezTo>
                  <a:pt x="5168705" y="2367587"/>
                  <a:pt x="5170458" y="2365115"/>
                  <a:pt x="5171897" y="2360709"/>
                </a:cubicBezTo>
                <a:cubicBezTo>
                  <a:pt x="5170458" y="2357472"/>
                  <a:pt x="5169065" y="2355673"/>
                  <a:pt x="5167716" y="2355314"/>
                </a:cubicBezTo>
                <a:close/>
                <a:moveTo>
                  <a:pt x="6678279" y="2354774"/>
                </a:moveTo>
                <a:lnTo>
                  <a:pt x="6677200" y="2360169"/>
                </a:lnTo>
                <a:lnTo>
                  <a:pt x="6681651" y="2355853"/>
                </a:lnTo>
                <a:close/>
                <a:moveTo>
                  <a:pt x="9198139" y="2354639"/>
                </a:moveTo>
                <a:lnTo>
                  <a:pt x="9198139" y="2355718"/>
                </a:lnTo>
                <a:cubicBezTo>
                  <a:pt x="9200297" y="2355718"/>
                  <a:pt x="9202096" y="2357876"/>
                  <a:pt x="9203534" y="2362192"/>
                </a:cubicBezTo>
                <a:lnTo>
                  <a:pt x="9204613" y="2362192"/>
                </a:lnTo>
                <a:lnTo>
                  <a:pt x="9204613" y="2361113"/>
                </a:lnTo>
                <a:lnTo>
                  <a:pt x="9201376" y="2354639"/>
                </a:lnTo>
                <a:close/>
                <a:moveTo>
                  <a:pt x="8208451" y="2353965"/>
                </a:moveTo>
                <a:lnTo>
                  <a:pt x="8207372" y="2355044"/>
                </a:lnTo>
                <a:cubicBezTo>
                  <a:pt x="8208271" y="2358641"/>
                  <a:pt x="8209350" y="2360439"/>
                  <a:pt x="8210609" y="2360439"/>
                </a:cubicBezTo>
                <a:cubicBezTo>
                  <a:pt x="8212228" y="2360439"/>
                  <a:pt x="8213306" y="2358641"/>
                  <a:pt x="8213846" y="2355044"/>
                </a:cubicBezTo>
                <a:lnTo>
                  <a:pt x="8212767" y="2355044"/>
                </a:lnTo>
                <a:close/>
                <a:moveTo>
                  <a:pt x="6676121" y="2352481"/>
                </a:moveTo>
                <a:lnTo>
                  <a:pt x="6676121" y="2353560"/>
                </a:lnTo>
                <a:lnTo>
                  <a:pt x="6678279" y="2353560"/>
                </a:lnTo>
                <a:lnTo>
                  <a:pt x="6678279" y="2352481"/>
                </a:lnTo>
                <a:close/>
                <a:moveTo>
                  <a:pt x="1745885" y="2351885"/>
                </a:moveTo>
                <a:lnTo>
                  <a:pt x="1746867" y="2356258"/>
                </a:lnTo>
                <a:lnTo>
                  <a:pt x="1746867" y="2357337"/>
                </a:lnTo>
                <a:lnTo>
                  <a:pt x="1745653" y="2362867"/>
                </a:lnTo>
                <a:cubicBezTo>
                  <a:pt x="1747181" y="2362867"/>
                  <a:pt x="1747946" y="2361743"/>
                  <a:pt x="1747946" y="2359495"/>
                </a:cubicBezTo>
                <a:lnTo>
                  <a:pt x="1751182" y="2359495"/>
                </a:lnTo>
                <a:lnTo>
                  <a:pt x="1751182" y="2360574"/>
                </a:lnTo>
                <a:lnTo>
                  <a:pt x="1750104" y="2361788"/>
                </a:lnTo>
                <a:lnTo>
                  <a:pt x="1750104" y="2362867"/>
                </a:lnTo>
                <a:lnTo>
                  <a:pt x="1754555" y="2362867"/>
                </a:lnTo>
                <a:close/>
                <a:moveTo>
                  <a:pt x="1753340" y="2350728"/>
                </a:moveTo>
                <a:lnTo>
                  <a:pt x="1753340" y="2351807"/>
                </a:lnTo>
                <a:lnTo>
                  <a:pt x="1756713" y="2351807"/>
                </a:lnTo>
                <a:lnTo>
                  <a:pt x="1756713" y="2350728"/>
                </a:lnTo>
                <a:close/>
                <a:moveTo>
                  <a:pt x="3600723" y="2350593"/>
                </a:moveTo>
                <a:cubicBezTo>
                  <a:pt x="3597846" y="2351313"/>
                  <a:pt x="3596407" y="2353471"/>
                  <a:pt x="3596407" y="2357067"/>
                </a:cubicBezTo>
                <a:lnTo>
                  <a:pt x="3597486" y="2358146"/>
                </a:lnTo>
                <a:lnTo>
                  <a:pt x="3600723" y="2358146"/>
                </a:lnTo>
                <a:lnTo>
                  <a:pt x="3602881" y="2355988"/>
                </a:lnTo>
                <a:lnTo>
                  <a:pt x="3602881" y="2352751"/>
                </a:lnTo>
                <a:close/>
                <a:moveTo>
                  <a:pt x="6622576" y="2348165"/>
                </a:moveTo>
                <a:lnTo>
                  <a:pt x="6622576" y="2351402"/>
                </a:lnTo>
                <a:cubicBezTo>
                  <a:pt x="6623115" y="2355808"/>
                  <a:pt x="6624194" y="2358011"/>
                  <a:pt x="6625813" y="2358011"/>
                </a:cubicBezTo>
                <a:lnTo>
                  <a:pt x="6627971" y="2354774"/>
                </a:lnTo>
                <a:cubicBezTo>
                  <a:pt x="6627971" y="2350368"/>
                  <a:pt x="6626173" y="2348165"/>
                  <a:pt x="6622576" y="2348165"/>
                </a:cubicBezTo>
                <a:close/>
                <a:moveTo>
                  <a:pt x="8214925" y="2347491"/>
                </a:moveTo>
                <a:lnTo>
                  <a:pt x="8214925" y="2349649"/>
                </a:lnTo>
                <a:lnTo>
                  <a:pt x="8217083" y="2347491"/>
                </a:lnTo>
                <a:close/>
                <a:moveTo>
                  <a:pt x="1742415" y="2347491"/>
                </a:moveTo>
                <a:lnTo>
                  <a:pt x="1742415" y="2349649"/>
                </a:lnTo>
                <a:lnTo>
                  <a:pt x="1745212" y="2351033"/>
                </a:lnTo>
                <a:close/>
                <a:moveTo>
                  <a:pt x="1221001" y="2347491"/>
                </a:moveTo>
                <a:lnTo>
                  <a:pt x="1219922" y="2348570"/>
                </a:lnTo>
                <a:lnTo>
                  <a:pt x="1219922" y="2349649"/>
                </a:lnTo>
                <a:lnTo>
                  <a:pt x="1222080" y="2351807"/>
                </a:lnTo>
                <a:lnTo>
                  <a:pt x="1223159" y="2350728"/>
                </a:lnTo>
                <a:lnTo>
                  <a:pt x="1223159" y="2349649"/>
                </a:lnTo>
                <a:close/>
                <a:moveTo>
                  <a:pt x="7776054" y="2343984"/>
                </a:moveTo>
                <a:lnTo>
                  <a:pt x="7772682" y="2347221"/>
                </a:lnTo>
                <a:cubicBezTo>
                  <a:pt x="7772682" y="2350998"/>
                  <a:pt x="7774166" y="2353515"/>
                  <a:pt x="7777133" y="2354774"/>
                </a:cubicBezTo>
                <a:lnTo>
                  <a:pt x="7780370" y="2354774"/>
                </a:lnTo>
                <a:cubicBezTo>
                  <a:pt x="7781809" y="2354774"/>
                  <a:pt x="7783248" y="2352257"/>
                  <a:pt x="7784686" y="2347221"/>
                </a:cubicBezTo>
                <a:lnTo>
                  <a:pt x="7780370" y="2343984"/>
                </a:lnTo>
                <a:close/>
                <a:moveTo>
                  <a:pt x="4261330" y="2343984"/>
                </a:moveTo>
                <a:lnTo>
                  <a:pt x="4257958" y="2347221"/>
                </a:lnTo>
                <a:cubicBezTo>
                  <a:pt x="4257958" y="2350998"/>
                  <a:pt x="4259441" y="2353515"/>
                  <a:pt x="4262409" y="2354774"/>
                </a:cubicBezTo>
                <a:lnTo>
                  <a:pt x="4265646" y="2354774"/>
                </a:lnTo>
                <a:cubicBezTo>
                  <a:pt x="4267084" y="2354774"/>
                  <a:pt x="4268523" y="2352257"/>
                  <a:pt x="4269962" y="2347221"/>
                </a:cubicBezTo>
                <a:lnTo>
                  <a:pt x="4265646" y="2343984"/>
                </a:lnTo>
                <a:close/>
                <a:moveTo>
                  <a:pt x="6692576" y="2343714"/>
                </a:moveTo>
                <a:lnTo>
                  <a:pt x="6692576" y="2349244"/>
                </a:lnTo>
                <a:lnTo>
                  <a:pt x="6694734" y="2349244"/>
                </a:lnTo>
                <a:lnTo>
                  <a:pt x="6694734" y="2343714"/>
                </a:lnTo>
                <a:close/>
                <a:moveTo>
                  <a:pt x="3725348" y="2343175"/>
                </a:moveTo>
                <a:cubicBezTo>
                  <a:pt x="3723010" y="2343894"/>
                  <a:pt x="3721572" y="2345288"/>
                  <a:pt x="3721032" y="2347356"/>
                </a:cubicBezTo>
                <a:lnTo>
                  <a:pt x="3723190" y="2349514"/>
                </a:lnTo>
                <a:cubicBezTo>
                  <a:pt x="3726068" y="2348435"/>
                  <a:pt x="3727506" y="2347401"/>
                  <a:pt x="3727506" y="2346412"/>
                </a:cubicBezTo>
                <a:lnTo>
                  <a:pt x="3727506" y="2345333"/>
                </a:lnTo>
                <a:close/>
                <a:moveTo>
                  <a:pt x="8606050" y="2342366"/>
                </a:moveTo>
                <a:lnTo>
                  <a:pt x="8599576" y="2344389"/>
                </a:lnTo>
                <a:lnTo>
                  <a:pt x="8599576" y="2345468"/>
                </a:lnTo>
                <a:lnTo>
                  <a:pt x="8600655" y="2345468"/>
                </a:lnTo>
                <a:lnTo>
                  <a:pt x="8608208" y="2343445"/>
                </a:lnTo>
                <a:lnTo>
                  <a:pt x="8608208" y="2342366"/>
                </a:lnTo>
                <a:close/>
                <a:moveTo>
                  <a:pt x="7122410" y="2340994"/>
                </a:moveTo>
                <a:lnTo>
                  <a:pt x="7119173" y="2342073"/>
                </a:lnTo>
                <a:lnTo>
                  <a:pt x="7119173" y="2346389"/>
                </a:lnTo>
                <a:lnTo>
                  <a:pt x="7121331" y="2348547"/>
                </a:lnTo>
                <a:lnTo>
                  <a:pt x="7123624" y="2348547"/>
                </a:lnTo>
                <a:lnTo>
                  <a:pt x="7124703" y="2343152"/>
                </a:lnTo>
                <a:close/>
                <a:moveTo>
                  <a:pt x="2066914" y="2339129"/>
                </a:moveTo>
                <a:lnTo>
                  <a:pt x="2064755" y="2341287"/>
                </a:lnTo>
                <a:cubicBezTo>
                  <a:pt x="2065834" y="2344074"/>
                  <a:pt x="2066914" y="2345468"/>
                  <a:pt x="2067992" y="2345468"/>
                </a:cubicBezTo>
                <a:lnTo>
                  <a:pt x="2070151" y="2345468"/>
                </a:lnTo>
                <a:lnTo>
                  <a:pt x="2073387" y="2342366"/>
                </a:lnTo>
                <a:cubicBezTo>
                  <a:pt x="2072667" y="2340208"/>
                  <a:pt x="2070509" y="2339129"/>
                  <a:pt x="2066914" y="2339129"/>
                </a:cubicBezTo>
                <a:close/>
                <a:moveTo>
                  <a:pt x="8213846" y="2336836"/>
                </a:moveTo>
                <a:cubicBezTo>
                  <a:pt x="8211688" y="2337555"/>
                  <a:pt x="8210609" y="2339713"/>
                  <a:pt x="8210609" y="2343310"/>
                </a:cubicBezTo>
                <a:lnTo>
                  <a:pt x="8212767" y="2346412"/>
                </a:lnTo>
                <a:cubicBezTo>
                  <a:pt x="8216364" y="2345693"/>
                  <a:pt x="8218162" y="2344299"/>
                  <a:pt x="8218162" y="2342231"/>
                </a:cubicBezTo>
                <a:cubicBezTo>
                  <a:pt x="8216723" y="2338994"/>
                  <a:pt x="8215285" y="2337195"/>
                  <a:pt x="8213846" y="2336836"/>
                </a:cubicBezTo>
                <a:close/>
                <a:moveTo>
                  <a:pt x="1552377" y="2336431"/>
                </a:moveTo>
                <a:lnTo>
                  <a:pt x="1550219" y="2338724"/>
                </a:lnTo>
                <a:lnTo>
                  <a:pt x="1550219" y="2339803"/>
                </a:lnTo>
                <a:lnTo>
                  <a:pt x="1553456" y="2336431"/>
                </a:lnTo>
                <a:close/>
                <a:moveTo>
                  <a:pt x="7760678" y="2336296"/>
                </a:moveTo>
                <a:lnTo>
                  <a:pt x="7760678" y="2339668"/>
                </a:lnTo>
                <a:lnTo>
                  <a:pt x="7761757" y="2345063"/>
                </a:lnTo>
                <a:lnTo>
                  <a:pt x="7764050" y="2345063"/>
                </a:lnTo>
                <a:lnTo>
                  <a:pt x="7764050" y="2343984"/>
                </a:lnTo>
                <a:lnTo>
                  <a:pt x="7762836" y="2336296"/>
                </a:lnTo>
                <a:close/>
                <a:moveTo>
                  <a:pt x="4245954" y="2336296"/>
                </a:moveTo>
                <a:lnTo>
                  <a:pt x="4245954" y="2339668"/>
                </a:lnTo>
                <a:lnTo>
                  <a:pt x="4247033" y="2345063"/>
                </a:lnTo>
                <a:lnTo>
                  <a:pt x="4249326" y="2345063"/>
                </a:lnTo>
                <a:lnTo>
                  <a:pt x="4249326" y="2343984"/>
                </a:lnTo>
                <a:lnTo>
                  <a:pt x="4248112" y="2336296"/>
                </a:lnTo>
                <a:close/>
                <a:moveTo>
                  <a:pt x="8595395" y="2335892"/>
                </a:moveTo>
                <a:lnTo>
                  <a:pt x="8594316" y="2339129"/>
                </a:lnTo>
                <a:lnTo>
                  <a:pt x="8595395" y="2342366"/>
                </a:lnTo>
                <a:lnTo>
                  <a:pt x="8598497" y="2342366"/>
                </a:lnTo>
                <a:lnTo>
                  <a:pt x="8598497" y="2339129"/>
                </a:lnTo>
                <a:close/>
                <a:moveTo>
                  <a:pt x="6769051" y="2335082"/>
                </a:moveTo>
                <a:cubicBezTo>
                  <a:pt x="6766353" y="2335082"/>
                  <a:pt x="6760553" y="2339084"/>
                  <a:pt x="6751652" y="2347086"/>
                </a:cubicBezTo>
                <a:lnTo>
                  <a:pt x="6751652" y="2349244"/>
                </a:lnTo>
                <a:lnTo>
                  <a:pt x="6752731" y="2349244"/>
                </a:lnTo>
                <a:cubicBezTo>
                  <a:pt x="6755788" y="2349244"/>
                  <a:pt x="6759070" y="2351088"/>
                  <a:pt x="6762577" y="2354774"/>
                </a:cubicBezTo>
                <a:cubicBezTo>
                  <a:pt x="6770040" y="2354774"/>
                  <a:pt x="6774760" y="2352212"/>
                  <a:pt x="6776738" y="2347086"/>
                </a:cubicBezTo>
                <a:cubicBezTo>
                  <a:pt x="6776738" y="2346007"/>
                  <a:pt x="6774176" y="2344164"/>
                  <a:pt x="6769051" y="2341556"/>
                </a:cubicBezTo>
                <a:lnTo>
                  <a:pt x="6770264" y="2336161"/>
                </a:lnTo>
                <a:lnTo>
                  <a:pt x="6770264" y="2335082"/>
                </a:lnTo>
                <a:close/>
                <a:moveTo>
                  <a:pt x="8205349" y="2334678"/>
                </a:moveTo>
                <a:lnTo>
                  <a:pt x="8205349" y="2336836"/>
                </a:lnTo>
                <a:lnTo>
                  <a:pt x="8206293" y="2336836"/>
                </a:lnTo>
                <a:lnTo>
                  <a:pt x="8206293" y="2334678"/>
                </a:lnTo>
                <a:close/>
                <a:moveTo>
                  <a:pt x="1746867" y="2334273"/>
                </a:moveTo>
                <a:lnTo>
                  <a:pt x="1744575" y="2336431"/>
                </a:lnTo>
                <a:lnTo>
                  <a:pt x="1744575" y="2339803"/>
                </a:lnTo>
                <a:lnTo>
                  <a:pt x="1746867" y="2339803"/>
                </a:lnTo>
                <a:lnTo>
                  <a:pt x="1749026" y="2337510"/>
                </a:lnTo>
                <a:lnTo>
                  <a:pt x="1749026" y="2334273"/>
                </a:lnTo>
                <a:close/>
                <a:moveTo>
                  <a:pt x="1611722" y="2333194"/>
                </a:moveTo>
                <a:cubicBezTo>
                  <a:pt x="1610283" y="2333194"/>
                  <a:pt x="1609160" y="2335397"/>
                  <a:pt x="1608350" y="2339803"/>
                </a:cubicBezTo>
                <a:lnTo>
                  <a:pt x="1613880" y="2341961"/>
                </a:lnTo>
                <a:lnTo>
                  <a:pt x="1614959" y="2340882"/>
                </a:lnTo>
                <a:cubicBezTo>
                  <a:pt x="1614239" y="2335757"/>
                  <a:pt x="1613159" y="2333194"/>
                  <a:pt x="1611722" y="2333194"/>
                </a:cubicBezTo>
                <a:close/>
                <a:moveTo>
                  <a:pt x="5656356" y="2332790"/>
                </a:moveTo>
                <a:cubicBezTo>
                  <a:pt x="5652579" y="2332790"/>
                  <a:pt x="5650062" y="2334183"/>
                  <a:pt x="5648803" y="2336971"/>
                </a:cubicBezTo>
                <a:lnTo>
                  <a:pt x="5650961" y="2339129"/>
                </a:lnTo>
                <a:lnTo>
                  <a:pt x="5657435" y="2339129"/>
                </a:lnTo>
                <a:lnTo>
                  <a:pt x="5659593" y="2336971"/>
                </a:lnTo>
                <a:lnTo>
                  <a:pt x="5659593" y="2334813"/>
                </a:lnTo>
                <a:lnTo>
                  <a:pt x="5657435" y="2332790"/>
                </a:lnTo>
                <a:close/>
                <a:moveTo>
                  <a:pt x="7770524" y="2331980"/>
                </a:moveTo>
                <a:lnTo>
                  <a:pt x="7770524" y="2334138"/>
                </a:lnTo>
                <a:lnTo>
                  <a:pt x="7774975" y="2336296"/>
                </a:lnTo>
                <a:lnTo>
                  <a:pt x="7774975" y="2334138"/>
                </a:lnTo>
                <a:close/>
                <a:moveTo>
                  <a:pt x="4255800" y="2331980"/>
                </a:moveTo>
                <a:lnTo>
                  <a:pt x="4255800" y="2334138"/>
                </a:lnTo>
                <a:lnTo>
                  <a:pt x="4260251" y="2336296"/>
                </a:lnTo>
                <a:lnTo>
                  <a:pt x="4260251" y="2334138"/>
                </a:lnTo>
                <a:close/>
                <a:moveTo>
                  <a:pt x="2146220" y="2331576"/>
                </a:moveTo>
                <a:cubicBezTo>
                  <a:pt x="2142623" y="2332475"/>
                  <a:pt x="2140824" y="2333554"/>
                  <a:pt x="2140824" y="2334813"/>
                </a:cubicBezTo>
                <a:lnTo>
                  <a:pt x="2140824" y="2339129"/>
                </a:lnTo>
                <a:cubicBezTo>
                  <a:pt x="2140824" y="2340567"/>
                  <a:pt x="2142938" y="2342006"/>
                  <a:pt x="2147163" y="2343445"/>
                </a:cubicBezTo>
                <a:lnTo>
                  <a:pt x="2147163" y="2344389"/>
                </a:lnTo>
                <a:lnTo>
                  <a:pt x="2145140" y="2350863"/>
                </a:lnTo>
                <a:cubicBezTo>
                  <a:pt x="2145860" y="2353740"/>
                  <a:pt x="2147974" y="2355179"/>
                  <a:pt x="2151479" y="2355179"/>
                </a:cubicBezTo>
                <a:cubicBezTo>
                  <a:pt x="2153637" y="2352481"/>
                  <a:pt x="2154717" y="2349964"/>
                  <a:pt x="2154717" y="2347626"/>
                </a:cubicBezTo>
                <a:lnTo>
                  <a:pt x="2149323" y="2342366"/>
                </a:lnTo>
                <a:lnTo>
                  <a:pt x="2149323" y="2341287"/>
                </a:lnTo>
                <a:lnTo>
                  <a:pt x="2151479" y="2338050"/>
                </a:lnTo>
                <a:lnTo>
                  <a:pt x="2151479" y="2335892"/>
                </a:lnTo>
                <a:cubicBezTo>
                  <a:pt x="2151120" y="2334453"/>
                  <a:pt x="2149367" y="2333014"/>
                  <a:pt x="2146220" y="2331576"/>
                </a:cubicBezTo>
                <a:close/>
                <a:moveTo>
                  <a:pt x="5148294" y="2330632"/>
                </a:moveTo>
                <a:lnTo>
                  <a:pt x="5148294" y="2331711"/>
                </a:lnTo>
                <a:lnTo>
                  <a:pt x="5152610" y="2331711"/>
                </a:lnTo>
                <a:lnTo>
                  <a:pt x="5152610" y="2330632"/>
                </a:lnTo>
                <a:close/>
                <a:moveTo>
                  <a:pt x="2071229" y="2330497"/>
                </a:moveTo>
                <a:lnTo>
                  <a:pt x="2071229" y="2332655"/>
                </a:lnTo>
                <a:lnTo>
                  <a:pt x="2073387" y="2332655"/>
                </a:lnTo>
                <a:close/>
                <a:moveTo>
                  <a:pt x="7768366" y="2329822"/>
                </a:moveTo>
                <a:lnTo>
                  <a:pt x="7768366" y="2331980"/>
                </a:lnTo>
                <a:lnTo>
                  <a:pt x="7769445" y="2331980"/>
                </a:lnTo>
                <a:lnTo>
                  <a:pt x="7769445" y="2329822"/>
                </a:lnTo>
                <a:close/>
                <a:moveTo>
                  <a:pt x="4253642" y="2329822"/>
                </a:moveTo>
                <a:lnTo>
                  <a:pt x="4253642" y="2331980"/>
                </a:lnTo>
                <a:lnTo>
                  <a:pt x="4254721" y="2331980"/>
                </a:lnTo>
                <a:lnTo>
                  <a:pt x="4254721" y="2329822"/>
                </a:lnTo>
                <a:close/>
                <a:moveTo>
                  <a:pt x="6729802" y="2327395"/>
                </a:moveTo>
                <a:lnTo>
                  <a:pt x="6725351" y="2330632"/>
                </a:lnTo>
                <a:lnTo>
                  <a:pt x="6717663" y="2330632"/>
                </a:lnTo>
                <a:lnTo>
                  <a:pt x="6717663" y="2341556"/>
                </a:lnTo>
                <a:lnTo>
                  <a:pt x="6714426" y="2351402"/>
                </a:lnTo>
                <a:lnTo>
                  <a:pt x="6715505" y="2351402"/>
                </a:lnTo>
                <a:lnTo>
                  <a:pt x="6718742" y="2353560"/>
                </a:lnTo>
                <a:lnTo>
                  <a:pt x="6726430" y="2353560"/>
                </a:lnTo>
                <a:lnTo>
                  <a:pt x="6733039" y="2352481"/>
                </a:lnTo>
                <a:lnTo>
                  <a:pt x="6738434" y="2353560"/>
                </a:lnTo>
                <a:lnTo>
                  <a:pt x="6739648" y="2353560"/>
                </a:lnTo>
                <a:lnTo>
                  <a:pt x="6739648" y="2339398"/>
                </a:lnTo>
                <a:lnTo>
                  <a:pt x="6743964" y="2333869"/>
                </a:lnTo>
                <a:cubicBezTo>
                  <a:pt x="6743964" y="2329553"/>
                  <a:pt x="6741761" y="2327395"/>
                  <a:pt x="6737355" y="2327395"/>
                </a:cubicBezTo>
                <a:lnTo>
                  <a:pt x="6735197" y="2329553"/>
                </a:lnTo>
                <a:lnTo>
                  <a:pt x="6733039" y="2329553"/>
                </a:lnTo>
                <a:close/>
                <a:moveTo>
                  <a:pt x="2245758" y="2327395"/>
                </a:moveTo>
                <a:lnTo>
                  <a:pt x="2243600" y="2329418"/>
                </a:lnTo>
                <a:lnTo>
                  <a:pt x="2244677" y="2332655"/>
                </a:lnTo>
                <a:lnTo>
                  <a:pt x="2245758" y="2332655"/>
                </a:lnTo>
                <a:lnTo>
                  <a:pt x="2248860" y="2328474"/>
                </a:lnTo>
                <a:lnTo>
                  <a:pt x="2246837" y="2328474"/>
                </a:lnTo>
                <a:close/>
                <a:moveTo>
                  <a:pt x="3251680" y="2327125"/>
                </a:moveTo>
                <a:lnTo>
                  <a:pt x="3251680" y="2329283"/>
                </a:lnTo>
                <a:lnTo>
                  <a:pt x="3253838" y="2327125"/>
                </a:lnTo>
                <a:close/>
                <a:moveTo>
                  <a:pt x="3154030" y="2327125"/>
                </a:moveTo>
                <a:lnTo>
                  <a:pt x="3154030" y="2330362"/>
                </a:lnTo>
                <a:lnTo>
                  <a:pt x="3160504" y="2331441"/>
                </a:lnTo>
                <a:lnTo>
                  <a:pt x="3160504" y="2329283"/>
                </a:lnTo>
                <a:lnTo>
                  <a:pt x="3158346" y="2327125"/>
                </a:lnTo>
                <a:close/>
                <a:moveTo>
                  <a:pt x="9215404" y="2325506"/>
                </a:moveTo>
                <a:lnTo>
                  <a:pt x="9206771" y="2328743"/>
                </a:lnTo>
                <a:lnTo>
                  <a:pt x="9200297" y="2326585"/>
                </a:lnTo>
                <a:lnTo>
                  <a:pt x="9199218" y="2326585"/>
                </a:lnTo>
                <a:lnTo>
                  <a:pt x="9191665" y="2334138"/>
                </a:lnTo>
                <a:lnTo>
                  <a:pt x="9190586" y="2333059"/>
                </a:lnTo>
                <a:lnTo>
                  <a:pt x="9187349" y="2334138"/>
                </a:lnTo>
                <a:lnTo>
                  <a:pt x="9187349" y="2335217"/>
                </a:lnTo>
                <a:lnTo>
                  <a:pt x="9190586" y="2335217"/>
                </a:lnTo>
                <a:cubicBezTo>
                  <a:pt x="9192385" y="2335217"/>
                  <a:pt x="9195622" y="2332700"/>
                  <a:pt x="9200297" y="2327664"/>
                </a:cubicBezTo>
                <a:lnTo>
                  <a:pt x="9202455" y="2327664"/>
                </a:lnTo>
                <a:lnTo>
                  <a:pt x="9206771" y="2330901"/>
                </a:lnTo>
                <a:lnTo>
                  <a:pt x="9207850" y="2330901"/>
                </a:lnTo>
                <a:cubicBezTo>
                  <a:pt x="9210548" y="2328743"/>
                  <a:pt x="9213066" y="2327664"/>
                  <a:pt x="9215404" y="2327664"/>
                </a:cubicBezTo>
                <a:close/>
                <a:moveTo>
                  <a:pt x="5656356" y="2325236"/>
                </a:moveTo>
                <a:lnTo>
                  <a:pt x="5656356" y="2327395"/>
                </a:lnTo>
                <a:lnTo>
                  <a:pt x="5658514" y="2327395"/>
                </a:lnTo>
                <a:lnTo>
                  <a:pt x="5658514" y="2325236"/>
                </a:lnTo>
                <a:close/>
                <a:moveTo>
                  <a:pt x="7770524" y="2324427"/>
                </a:moveTo>
                <a:lnTo>
                  <a:pt x="7770524" y="2327664"/>
                </a:lnTo>
                <a:lnTo>
                  <a:pt x="7772682" y="2325506"/>
                </a:lnTo>
                <a:lnTo>
                  <a:pt x="7771603" y="2324427"/>
                </a:lnTo>
                <a:close/>
                <a:moveTo>
                  <a:pt x="4255800" y="2324427"/>
                </a:moveTo>
                <a:lnTo>
                  <a:pt x="4255800" y="2327664"/>
                </a:lnTo>
                <a:lnTo>
                  <a:pt x="4257958" y="2325506"/>
                </a:lnTo>
                <a:lnTo>
                  <a:pt x="4256879" y="2324427"/>
                </a:lnTo>
                <a:close/>
                <a:moveTo>
                  <a:pt x="2230786" y="2323078"/>
                </a:moveTo>
                <a:lnTo>
                  <a:pt x="2230786" y="2327395"/>
                </a:lnTo>
                <a:lnTo>
                  <a:pt x="2232810" y="2327395"/>
                </a:lnTo>
                <a:lnTo>
                  <a:pt x="2232810" y="2323078"/>
                </a:lnTo>
                <a:close/>
                <a:moveTo>
                  <a:pt x="8640174" y="2321999"/>
                </a:moveTo>
                <a:lnTo>
                  <a:pt x="8639229" y="2325236"/>
                </a:lnTo>
                <a:lnTo>
                  <a:pt x="8640174" y="2328474"/>
                </a:lnTo>
                <a:lnTo>
                  <a:pt x="8642332" y="2328474"/>
                </a:lnTo>
                <a:lnTo>
                  <a:pt x="8641252" y="2321999"/>
                </a:lnTo>
                <a:close/>
                <a:moveTo>
                  <a:pt x="7767287" y="2321190"/>
                </a:moveTo>
                <a:lnTo>
                  <a:pt x="7767287" y="2323348"/>
                </a:lnTo>
                <a:lnTo>
                  <a:pt x="7768366" y="2323348"/>
                </a:lnTo>
                <a:lnTo>
                  <a:pt x="7768366" y="2321190"/>
                </a:lnTo>
                <a:close/>
                <a:moveTo>
                  <a:pt x="7626342" y="2321190"/>
                </a:moveTo>
                <a:lnTo>
                  <a:pt x="7626342" y="2323348"/>
                </a:lnTo>
                <a:lnTo>
                  <a:pt x="7628635" y="2323348"/>
                </a:lnTo>
                <a:lnTo>
                  <a:pt x="7628635" y="2321190"/>
                </a:lnTo>
                <a:close/>
                <a:moveTo>
                  <a:pt x="4252563" y="2321190"/>
                </a:moveTo>
                <a:lnTo>
                  <a:pt x="4252563" y="2323348"/>
                </a:lnTo>
                <a:lnTo>
                  <a:pt x="4253642" y="2323348"/>
                </a:lnTo>
                <a:lnTo>
                  <a:pt x="4253642" y="2321190"/>
                </a:lnTo>
                <a:close/>
                <a:moveTo>
                  <a:pt x="4111618" y="2321190"/>
                </a:moveTo>
                <a:lnTo>
                  <a:pt x="4111618" y="2323348"/>
                </a:lnTo>
                <a:lnTo>
                  <a:pt x="4113911" y="2323348"/>
                </a:lnTo>
                <a:lnTo>
                  <a:pt x="4113911" y="2321190"/>
                </a:lnTo>
                <a:close/>
                <a:moveTo>
                  <a:pt x="1222080" y="2320651"/>
                </a:moveTo>
                <a:lnTo>
                  <a:pt x="1224238" y="2322809"/>
                </a:lnTo>
                <a:lnTo>
                  <a:pt x="1225317" y="2321730"/>
                </a:lnTo>
                <a:lnTo>
                  <a:pt x="1225317" y="2320651"/>
                </a:lnTo>
                <a:close/>
                <a:moveTo>
                  <a:pt x="1111483" y="2320651"/>
                </a:moveTo>
                <a:lnTo>
                  <a:pt x="1109324" y="2322809"/>
                </a:lnTo>
                <a:cubicBezTo>
                  <a:pt x="1109863" y="2327125"/>
                  <a:pt x="1110942" y="2329283"/>
                  <a:pt x="1112562" y="2329283"/>
                </a:cubicBezTo>
                <a:lnTo>
                  <a:pt x="1113640" y="2329283"/>
                </a:lnTo>
                <a:lnTo>
                  <a:pt x="1116877" y="2326046"/>
                </a:lnTo>
                <a:lnTo>
                  <a:pt x="1116877" y="2324967"/>
                </a:lnTo>
                <a:lnTo>
                  <a:pt x="1112562" y="2320651"/>
                </a:lnTo>
                <a:close/>
                <a:moveTo>
                  <a:pt x="1604034" y="2319976"/>
                </a:moveTo>
                <a:cubicBezTo>
                  <a:pt x="1601786" y="2320696"/>
                  <a:pt x="1600663" y="2322899"/>
                  <a:pt x="1600663" y="2326585"/>
                </a:cubicBezTo>
                <a:lnTo>
                  <a:pt x="1600663" y="2327664"/>
                </a:lnTo>
                <a:lnTo>
                  <a:pt x="1602955" y="2327664"/>
                </a:lnTo>
                <a:cubicBezTo>
                  <a:pt x="1606551" y="2325506"/>
                  <a:pt x="1608350" y="2322944"/>
                  <a:pt x="1608350" y="2319976"/>
                </a:cubicBezTo>
                <a:close/>
                <a:moveTo>
                  <a:pt x="3597486" y="2319437"/>
                </a:moveTo>
                <a:lnTo>
                  <a:pt x="3596407" y="2324832"/>
                </a:lnTo>
                <a:lnTo>
                  <a:pt x="3596407" y="2326990"/>
                </a:lnTo>
                <a:lnTo>
                  <a:pt x="3599644" y="2328069"/>
                </a:lnTo>
                <a:cubicBezTo>
                  <a:pt x="3603241" y="2327170"/>
                  <a:pt x="3605039" y="2326091"/>
                  <a:pt x="3605039" y="2324832"/>
                </a:cubicBezTo>
                <a:close/>
                <a:moveTo>
                  <a:pt x="9120316" y="2319032"/>
                </a:moveTo>
                <a:lnTo>
                  <a:pt x="9120316" y="2322269"/>
                </a:lnTo>
                <a:lnTo>
                  <a:pt x="9123553" y="2325506"/>
                </a:lnTo>
                <a:lnTo>
                  <a:pt x="9125711" y="2322269"/>
                </a:lnTo>
                <a:lnTo>
                  <a:pt x="9124632" y="2319032"/>
                </a:lnTo>
                <a:close/>
                <a:moveTo>
                  <a:pt x="7273606" y="2319009"/>
                </a:moveTo>
                <a:lnTo>
                  <a:pt x="7271448" y="2321167"/>
                </a:lnTo>
                <a:lnTo>
                  <a:pt x="7272527" y="2326697"/>
                </a:lnTo>
                <a:lnTo>
                  <a:pt x="7279001" y="2326697"/>
                </a:lnTo>
                <a:lnTo>
                  <a:pt x="7281294" y="2324539"/>
                </a:lnTo>
                <a:lnTo>
                  <a:pt x="7274685" y="2319009"/>
                </a:lnTo>
                <a:close/>
                <a:moveTo>
                  <a:pt x="8753604" y="2318762"/>
                </a:moveTo>
                <a:lnTo>
                  <a:pt x="8750367" y="2321999"/>
                </a:lnTo>
                <a:lnTo>
                  <a:pt x="8751446" y="2327395"/>
                </a:lnTo>
                <a:lnTo>
                  <a:pt x="8752525" y="2326316"/>
                </a:lnTo>
                <a:lnTo>
                  <a:pt x="8753604" y="2323078"/>
                </a:lnTo>
                <a:lnTo>
                  <a:pt x="8754683" y="2323078"/>
                </a:lnTo>
                <a:close/>
                <a:moveTo>
                  <a:pt x="2065834" y="2318762"/>
                </a:moveTo>
                <a:lnTo>
                  <a:pt x="2067992" y="2320920"/>
                </a:lnTo>
                <a:lnTo>
                  <a:pt x="2070151" y="2320920"/>
                </a:lnTo>
                <a:lnTo>
                  <a:pt x="2072308" y="2318762"/>
                </a:lnTo>
                <a:close/>
                <a:moveTo>
                  <a:pt x="3245206" y="2318493"/>
                </a:moveTo>
                <a:cubicBezTo>
                  <a:pt x="3240170" y="2321550"/>
                  <a:pt x="3237653" y="2323708"/>
                  <a:pt x="3237653" y="2324967"/>
                </a:cubicBezTo>
                <a:lnTo>
                  <a:pt x="3237653" y="2327125"/>
                </a:lnTo>
                <a:lnTo>
                  <a:pt x="3239811" y="2329283"/>
                </a:lnTo>
                <a:lnTo>
                  <a:pt x="3243048" y="2329283"/>
                </a:lnTo>
                <a:cubicBezTo>
                  <a:pt x="3243048" y="2325506"/>
                  <a:pt x="3245565" y="2322989"/>
                  <a:pt x="3250601" y="2321730"/>
                </a:cubicBezTo>
                <a:lnTo>
                  <a:pt x="3250601" y="2320651"/>
                </a:lnTo>
                <a:lnTo>
                  <a:pt x="3248443" y="2318493"/>
                </a:lnTo>
                <a:close/>
                <a:moveTo>
                  <a:pt x="1630335" y="2317818"/>
                </a:moveTo>
                <a:lnTo>
                  <a:pt x="1630335" y="2318897"/>
                </a:lnTo>
                <a:lnTo>
                  <a:pt x="1632627" y="2318897"/>
                </a:lnTo>
                <a:lnTo>
                  <a:pt x="1632627" y="2317818"/>
                </a:lnTo>
                <a:close/>
                <a:moveTo>
                  <a:pt x="7772682" y="2316874"/>
                </a:moveTo>
                <a:lnTo>
                  <a:pt x="7769445" y="2320111"/>
                </a:lnTo>
                <a:lnTo>
                  <a:pt x="7770524" y="2320111"/>
                </a:lnTo>
                <a:lnTo>
                  <a:pt x="7773761" y="2316874"/>
                </a:lnTo>
                <a:close/>
                <a:moveTo>
                  <a:pt x="4257958" y="2316874"/>
                </a:moveTo>
                <a:lnTo>
                  <a:pt x="4254721" y="2320111"/>
                </a:lnTo>
                <a:lnTo>
                  <a:pt x="4255800" y="2320111"/>
                </a:lnTo>
                <a:lnTo>
                  <a:pt x="4259037" y="2316874"/>
                </a:lnTo>
                <a:close/>
                <a:moveTo>
                  <a:pt x="1743496" y="2316739"/>
                </a:moveTo>
                <a:cubicBezTo>
                  <a:pt x="1739089" y="2319257"/>
                  <a:pt x="1736886" y="2322539"/>
                  <a:pt x="1736886" y="2326585"/>
                </a:cubicBezTo>
                <a:lnTo>
                  <a:pt x="1740259" y="2326585"/>
                </a:lnTo>
                <a:cubicBezTo>
                  <a:pt x="1741697" y="2326585"/>
                  <a:pt x="1742776" y="2323303"/>
                  <a:pt x="1743496" y="2316739"/>
                </a:cubicBezTo>
                <a:close/>
                <a:moveTo>
                  <a:pt x="9247908" y="2315795"/>
                </a:moveTo>
                <a:lnTo>
                  <a:pt x="9250066" y="2317953"/>
                </a:lnTo>
                <a:lnTo>
                  <a:pt x="9247908" y="2320111"/>
                </a:lnTo>
                <a:lnTo>
                  <a:pt x="9245750" y="2317953"/>
                </a:lnTo>
                <a:close/>
                <a:moveTo>
                  <a:pt x="9266252" y="2314716"/>
                </a:moveTo>
                <a:lnTo>
                  <a:pt x="9266252" y="2316874"/>
                </a:lnTo>
                <a:lnTo>
                  <a:pt x="9268410" y="2316874"/>
                </a:lnTo>
                <a:close/>
                <a:moveTo>
                  <a:pt x="1093274" y="2314177"/>
                </a:moveTo>
                <a:lnTo>
                  <a:pt x="1093274" y="2315256"/>
                </a:lnTo>
                <a:lnTo>
                  <a:pt x="1095431" y="2315256"/>
                </a:lnTo>
                <a:lnTo>
                  <a:pt x="1095431" y="2314177"/>
                </a:lnTo>
                <a:close/>
                <a:moveTo>
                  <a:pt x="6627971" y="2313098"/>
                </a:moveTo>
                <a:lnTo>
                  <a:pt x="6625813" y="2316470"/>
                </a:lnTo>
                <a:lnTo>
                  <a:pt x="6625813" y="2317549"/>
                </a:lnTo>
                <a:lnTo>
                  <a:pt x="6627971" y="2319707"/>
                </a:lnTo>
                <a:lnTo>
                  <a:pt x="6630129" y="2317549"/>
                </a:lnTo>
                <a:lnTo>
                  <a:pt x="6630129" y="2315391"/>
                </a:lnTo>
                <a:close/>
                <a:moveTo>
                  <a:pt x="3584538" y="2313098"/>
                </a:moveTo>
                <a:lnTo>
                  <a:pt x="3583459" y="2314177"/>
                </a:lnTo>
                <a:lnTo>
                  <a:pt x="3583459" y="2315121"/>
                </a:lnTo>
                <a:lnTo>
                  <a:pt x="3591012" y="2315121"/>
                </a:lnTo>
                <a:lnTo>
                  <a:pt x="3591012" y="2313098"/>
                </a:lnTo>
                <a:lnTo>
                  <a:pt x="3589933" y="2314177"/>
                </a:lnTo>
                <a:lnTo>
                  <a:pt x="3588854" y="2314177"/>
                </a:lnTo>
                <a:close/>
                <a:moveTo>
                  <a:pt x="7719272" y="2312558"/>
                </a:moveTo>
                <a:lnTo>
                  <a:pt x="7719272" y="2313637"/>
                </a:lnTo>
                <a:lnTo>
                  <a:pt x="7721430" y="2313637"/>
                </a:lnTo>
                <a:lnTo>
                  <a:pt x="7721430" y="2312558"/>
                </a:lnTo>
                <a:close/>
                <a:moveTo>
                  <a:pt x="4204547" y="2312558"/>
                </a:moveTo>
                <a:lnTo>
                  <a:pt x="4204547" y="2313637"/>
                </a:lnTo>
                <a:lnTo>
                  <a:pt x="4206705" y="2313637"/>
                </a:lnTo>
                <a:lnTo>
                  <a:pt x="4206705" y="2312558"/>
                </a:lnTo>
                <a:close/>
                <a:moveTo>
                  <a:pt x="6602884" y="2312019"/>
                </a:moveTo>
                <a:lnTo>
                  <a:pt x="6600726" y="2314312"/>
                </a:lnTo>
                <a:lnTo>
                  <a:pt x="6600726" y="2315391"/>
                </a:lnTo>
                <a:lnTo>
                  <a:pt x="6601805" y="2315391"/>
                </a:lnTo>
                <a:lnTo>
                  <a:pt x="6603963" y="2313098"/>
                </a:lnTo>
                <a:lnTo>
                  <a:pt x="6603963" y="2312019"/>
                </a:lnTo>
                <a:close/>
                <a:moveTo>
                  <a:pt x="3723190" y="2312019"/>
                </a:moveTo>
                <a:lnTo>
                  <a:pt x="3719953" y="2316200"/>
                </a:lnTo>
                <a:lnTo>
                  <a:pt x="3719953" y="2319437"/>
                </a:lnTo>
                <a:lnTo>
                  <a:pt x="3725348" y="2320516"/>
                </a:lnTo>
                <a:cubicBezTo>
                  <a:pt x="3727506" y="2320516"/>
                  <a:pt x="3728585" y="2319077"/>
                  <a:pt x="3728585" y="2316200"/>
                </a:cubicBezTo>
                <a:cubicBezTo>
                  <a:pt x="3727866" y="2313413"/>
                  <a:pt x="3726068" y="2312019"/>
                  <a:pt x="3723190" y="2312019"/>
                </a:cubicBezTo>
                <a:close/>
                <a:moveTo>
                  <a:pt x="1223159" y="2312019"/>
                </a:moveTo>
                <a:lnTo>
                  <a:pt x="1223159" y="2313098"/>
                </a:lnTo>
                <a:lnTo>
                  <a:pt x="1226395" y="2313098"/>
                </a:lnTo>
                <a:lnTo>
                  <a:pt x="1226395" y="2312019"/>
                </a:lnTo>
                <a:close/>
                <a:moveTo>
                  <a:pt x="9197060" y="2311479"/>
                </a:moveTo>
                <a:lnTo>
                  <a:pt x="9197060" y="2313637"/>
                </a:lnTo>
                <a:lnTo>
                  <a:pt x="9199218" y="2315795"/>
                </a:lnTo>
                <a:lnTo>
                  <a:pt x="9200297" y="2314716"/>
                </a:lnTo>
                <a:lnTo>
                  <a:pt x="9200297" y="2313637"/>
                </a:lnTo>
                <a:lnTo>
                  <a:pt x="9198139" y="2311479"/>
                </a:lnTo>
                <a:close/>
                <a:moveTo>
                  <a:pt x="2149323" y="2311344"/>
                </a:moveTo>
                <a:lnTo>
                  <a:pt x="2149323" y="2314581"/>
                </a:lnTo>
                <a:lnTo>
                  <a:pt x="2151479" y="2314581"/>
                </a:lnTo>
                <a:lnTo>
                  <a:pt x="2153637" y="2312423"/>
                </a:lnTo>
                <a:lnTo>
                  <a:pt x="2153637" y="2311344"/>
                </a:lnTo>
                <a:close/>
                <a:moveTo>
                  <a:pt x="1629256" y="2311209"/>
                </a:moveTo>
                <a:cubicBezTo>
                  <a:pt x="1622692" y="2312648"/>
                  <a:pt x="1619410" y="2314492"/>
                  <a:pt x="1619410" y="2316739"/>
                </a:cubicBezTo>
                <a:lnTo>
                  <a:pt x="1619410" y="2317818"/>
                </a:lnTo>
                <a:lnTo>
                  <a:pt x="1621568" y="2317818"/>
                </a:lnTo>
                <a:lnTo>
                  <a:pt x="1629256" y="2312288"/>
                </a:lnTo>
                <a:close/>
                <a:moveTo>
                  <a:pt x="3534634" y="2310130"/>
                </a:moveTo>
                <a:cubicBezTo>
                  <a:pt x="3537871" y="2310130"/>
                  <a:pt x="3539760" y="2312244"/>
                  <a:pt x="3540299" y="2316470"/>
                </a:cubicBezTo>
                <a:lnTo>
                  <a:pt x="3540299" y="2318897"/>
                </a:lnTo>
                <a:lnTo>
                  <a:pt x="3537062" y="2322134"/>
                </a:lnTo>
                <a:lnTo>
                  <a:pt x="3536253" y="2322134"/>
                </a:lnTo>
                <a:cubicBezTo>
                  <a:pt x="3531937" y="2322134"/>
                  <a:pt x="3529779" y="2319482"/>
                  <a:pt x="3529779" y="2314177"/>
                </a:cubicBezTo>
                <a:cubicBezTo>
                  <a:pt x="3530858" y="2311479"/>
                  <a:pt x="3532476" y="2310130"/>
                  <a:pt x="3534634" y="2310130"/>
                </a:cubicBezTo>
                <a:close/>
                <a:moveTo>
                  <a:pt x="3230234" y="2309996"/>
                </a:moveTo>
                <a:lnTo>
                  <a:pt x="3230234" y="2314177"/>
                </a:lnTo>
                <a:lnTo>
                  <a:pt x="3232392" y="2314177"/>
                </a:lnTo>
                <a:lnTo>
                  <a:pt x="3234416" y="2312019"/>
                </a:lnTo>
                <a:lnTo>
                  <a:pt x="3234416" y="2309996"/>
                </a:lnTo>
                <a:close/>
                <a:moveTo>
                  <a:pt x="3592091" y="2309861"/>
                </a:moveTo>
                <a:lnTo>
                  <a:pt x="3592091" y="2312019"/>
                </a:lnTo>
                <a:lnTo>
                  <a:pt x="3595328" y="2310940"/>
                </a:lnTo>
                <a:lnTo>
                  <a:pt x="3595328" y="2309861"/>
                </a:lnTo>
                <a:close/>
                <a:moveTo>
                  <a:pt x="5658514" y="2309321"/>
                </a:moveTo>
                <a:lnTo>
                  <a:pt x="5656356" y="2311479"/>
                </a:lnTo>
                <a:lnTo>
                  <a:pt x="5656356" y="2313637"/>
                </a:lnTo>
                <a:lnTo>
                  <a:pt x="5659593" y="2316739"/>
                </a:lnTo>
                <a:lnTo>
                  <a:pt x="5662830" y="2316739"/>
                </a:lnTo>
                <a:lnTo>
                  <a:pt x="5663909" y="2311479"/>
                </a:lnTo>
                <a:lnTo>
                  <a:pt x="5660672" y="2309321"/>
                </a:lnTo>
                <a:close/>
                <a:moveTo>
                  <a:pt x="7760678" y="2309186"/>
                </a:moveTo>
                <a:lnTo>
                  <a:pt x="7762836" y="2311344"/>
                </a:lnTo>
                <a:lnTo>
                  <a:pt x="7762836" y="2309186"/>
                </a:lnTo>
                <a:close/>
                <a:moveTo>
                  <a:pt x="7735592" y="2309186"/>
                </a:moveTo>
                <a:cubicBezTo>
                  <a:pt x="7731186" y="2310805"/>
                  <a:pt x="7728982" y="2314446"/>
                  <a:pt x="7728982" y="2320111"/>
                </a:cubicBezTo>
                <a:lnTo>
                  <a:pt x="7730196" y="2323348"/>
                </a:lnTo>
                <a:lnTo>
                  <a:pt x="7731275" y="2323348"/>
                </a:lnTo>
                <a:cubicBezTo>
                  <a:pt x="7735592" y="2321370"/>
                  <a:pt x="7737750" y="2317009"/>
                  <a:pt x="7737750" y="2310265"/>
                </a:cubicBezTo>
                <a:lnTo>
                  <a:pt x="7736670" y="2309186"/>
                </a:lnTo>
                <a:close/>
                <a:moveTo>
                  <a:pt x="4245954" y="2309186"/>
                </a:moveTo>
                <a:lnTo>
                  <a:pt x="4248112" y="2311344"/>
                </a:lnTo>
                <a:lnTo>
                  <a:pt x="4248112" y="2309186"/>
                </a:lnTo>
                <a:close/>
                <a:moveTo>
                  <a:pt x="4220867" y="2309186"/>
                </a:moveTo>
                <a:cubicBezTo>
                  <a:pt x="4216461" y="2310805"/>
                  <a:pt x="4214258" y="2314446"/>
                  <a:pt x="4214258" y="2320111"/>
                </a:cubicBezTo>
                <a:lnTo>
                  <a:pt x="4215472" y="2323348"/>
                </a:lnTo>
                <a:lnTo>
                  <a:pt x="4216551" y="2323348"/>
                </a:lnTo>
                <a:cubicBezTo>
                  <a:pt x="4220867" y="2321370"/>
                  <a:pt x="4223025" y="2317009"/>
                  <a:pt x="4223025" y="2310265"/>
                </a:cubicBezTo>
                <a:lnTo>
                  <a:pt x="4221946" y="2309186"/>
                </a:lnTo>
                <a:close/>
                <a:moveTo>
                  <a:pt x="8595395" y="2308107"/>
                </a:moveTo>
                <a:lnTo>
                  <a:pt x="8595395" y="2311344"/>
                </a:lnTo>
                <a:lnTo>
                  <a:pt x="8597418" y="2311344"/>
                </a:lnTo>
                <a:lnTo>
                  <a:pt x="8597418" y="2308107"/>
                </a:lnTo>
                <a:close/>
                <a:moveTo>
                  <a:pt x="7277922" y="2307005"/>
                </a:moveTo>
                <a:lnTo>
                  <a:pt x="7277922" y="2310242"/>
                </a:lnTo>
                <a:lnTo>
                  <a:pt x="7279001" y="2310242"/>
                </a:lnTo>
                <a:lnTo>
                  <a:pt x="7279001" y="2307005"/>
                </a:lnTo>
                <a:close/>
                <a:moveTo>
                  <a:pt x="9193823" y="2306084"/>
                </a:moveTo>
                <a:lnTo>
                  <a:pt x="9188428" y="2308242"/>
                </a:lnTo>
                <a:lnTo>
                  <a:pt x="9187349" y="2307163"/>
                </a:lnTo>
                <a:lnTo>
                  <a:pt x="9186270" y="2308242"/>
                </a:lnTo>
                <a:lnTo>
                  <a:pt x="9186270" y="2312558"/>
                </a:lnTo>
                <a:lnTo>
                  <a:pt x="9189507" y="2312558"/>
                </a:lnTo>
                <a:cubicBezTo>
                  <a:pt x="9192385" y="2311119"/>
                  <a:pt x="9193823" y="2308961"/>
                  <a:pt x="9193823" y="2306084"/>
                </a:cubicBezTo>
                <a:close/>
                <a:moveTo>
                  <a:pt x="5164479" y="2305949"/>
                </a:moveTo>
                <a:lnTo>
                  <a:pt x="5161242" y="2307028"/>
                </a:lnTo>
                <a:lnTo>
                  <a:pt x="5161242" y="2311344"/>
                </a:lnTo>
                <a:lnTo>
                  <a:pt x="5164479" y="2314581"/>
                </a:lnTo>
                <a:lnTo>
                  <a:pt x="5166637" y="2314581"/>
                </a:lnTo>
                <a:lnTo>
                  <a:pt x="5168660" y="2312423"/>
                </a:lnTo>
                <a:lnTo>
                  <a:pt x="5168660" y="2309186"/>
                </a:lnTo>
                <a:cubicBezTo>
                  <a:pt x="5168660" y="2308107"/>
                  <a:pt x="5167266" y="2307028"/>
                  <a:pt x="5164479" y="2305949"/>
                </a:cubicBezTo>
                <a:close/>
                <a:moveTo>
                  <a:pt x="1078301" y="2305545"/>
                </a:moveTo>
                <a:lnTo>
                  <a:pt x="1076143" y="2307703"/>
                </a:lnTo>
                <a:lnTo>
                  <a:pt x="1076143" y="2308782"/>
                </a:lnTo>
                <a:lnTo>
                  <a:pt x="1079248" y="2307703"/>
                </a:lnTo>
                <a:lnTo>
                  <a:pt x="1079248" y="2305545"/>
                </a:lnTo>
                <a:close/>
                <a:moveTo>
                  <a:pt x="6095766" y="2305005"/>
                </a:moveTo>
                <a:cubicBezTo>
                  <a:pt x="6093968" y="2305005"/>
                  <a:pt x="6092529" y="2307882"/>
                  <a:pt x="6091450" y="2313637"/>
                </a:cubicBezTo>
                <a:cubicBezTo>
                  <a:pt x="6091450" y="2316515"/>
                  <a:pt x="6092889" y="2318673"/>
                  <a:pt x="6095766" y="2320111"/>
                </a:cubicBezTo>
                <a:cubicBezTo>
                  <a:pt x="6097205" y="2320111"/>
                  <a:pt x="6097924" y="2319032"/>
                  <a:pt x="6097924" y="2316874"/>
                </a:cubicBezTo>
                <a:lnTo>
                  <a:pt x="6096845" y="2312558"/>
                </a:lnTo>
                <a:lnTo>
                  <a:pt x="6099003" y="2306084"/>
                </a:lnTo>
                <a:lnTo>
                  <a:pt x="6097924" y="2305005"/>
                </a:lnTo>
                <a:close/>
                <a:moveTo>
                  <a:pt x="7154241" y="2304847"/>
                </a:moveTo>
                <a:lnTo>
                  <a:pt x="7153162" y="2305926"/>
                </a:lnTo>
                <a:lnTo>
                  <a:pt x="7153162" y="2310242"/>
                </a:lnTo>
                <a:lnTo>
                  <a:pt x="7155320" y="2310242"/>
                </a:lnTo>
                <a:lnTo>
                  <a:pt x="7156399" y="2305926"/>
                </a:lnTo>
                <a:lnTo>
                  <a:pt x="7155320" y="2304847"/>
                </a:lnTo>
                <a:close/>
                <a:moveTo>
                  <a:pt x="8803778" y="2303791"/>
                </a:moveTo>
                <a:lnTo>
                  <a:pt x="8804856" y="2309186"/>
                </a:lnTo>
                <a:lnTo>
                  <a:pt x="8807014" y="2309186"/>
                </a:lnTo>
                <a:lnTo>
                  <a:pt x="8805936" y="2303791"/>
                </a:lnTo>
                <a:close/>
                <a:moveTo>
                  <a:pt x="8731080" y="2303791"/>
                </a:moveTo>
                <a:lnTo>
                  <a:pt x="8730001" y="2304870"/>
                </a:lnTo>
                <a:lnTo>
                  <a:pt x="8730001" y="2305949"/>
                </a:lnTo>
                <a:lnTo>
                  <a:pt x="8731080" y="2307028"/>
                </a:lnTo>
                <a:lnTo>
                  <a:pt x="8731080" y="2308107"/>
                </a:lnTo>
                <a:lnTo>
                  <a:pt x="8734317" y="2307028"/>
                </a:lnTo>
                <a:close/>
                <a:moveTo>
                  <a:pt x="7709426" y="2303791"/>
                </a:moveTo>
                <a:lnTo>
                  <a:pt x="7709426" y="2307028"/>
                </a:lnTo>
                <a:lnTo>
                  <a:pt x="7710505" y="2307028"/>
                </a:lnTo>
                <a:lnTo>
                  <a:pt x="7710505" y="2303791"/>
                </a:lnTo>
                <a:close/>
                <a:moveTo>
                  <a:pt x="4194701" y="2303791"/>
                </a:moveTo>
                <a:lnTo>
                  <a:pt x="4194701" y="2307028"/>
                </a:lnTo>
                <a:lnTo>
                  <a:pt x="4195780" y="2307028"/>
                </a:lnTo>
                <a:lnTo>
                  <a:pt x="4195780" y="2303791"/>
                </a:lnTo>
                <a:close/>
                <a:moveTo>
                  <a:pt x="1558984" y="2303522"/>
                </a:moveTo>
                <a:lnTo>
                  <a:pt x="1556828" y="2305680"/>
                </a:lnTo>
                <a:lnTo>
                  <a:pt x="1557907" y="2306759"/>
                </a:lnTo>
                <a:lnTo>
                  <a:pt x="1557907" y="2307838"/>
                </a:lnTo>
                <a:lnTo>
                  <a:pt x="1561144" y="2306759"/>
                </a:lnTo>
                <a:lnTo>
                  <a:pt x="1561144" y="2303522"/>
                </a:lnTo>
                <a:close/>
                <a:moveTo>
                  <a:pt x="3580222" y="2302308"/>
                </a:moveTo>
                <a:lnTo>
                  <a:pt x="3580222" y="2305545"/>
                </a:lnTo>
                <a:lnTo>
                  <a:pt x="3587775" y="2309861"/>
                </a:lnTo>
                <a:lnTo>
                  <a:pt x="3588854" y="2308782"/>
                </a:lnTo>
                <a:lnTo>
                  <a:pt x="3588854" y="2307703"/>
                </a:lnTo>
                <a:cubicBezTo>
                  <a:pt x="3587056" y="2307703"/>
                  <a:pt x="3584179" y="2305904"/>
                  <a:pt x="3580222" y="2302308"/>
                </a:cubicBezTo>
                <a:close/>
                <a:moveTo>
                  <a:pt x="9124632" y="2301768"/>
                </a:moveTo>
                <a:cubicBezTo>
                  <a:pt x="9117439" y="2304106"/>
                  <a:pt x="9113842" y="2306624"/>
                  <a:pt x="9113842" y="2309321"/>
                </a:cubicBezTo>
                <a:cubicBezTo>
                  <a:pt x="9114202" y="2311299"/>
                  <a:pt x="9116000" y="2312738"/>
                  <a:pt x="9119237" y="2313637"/>
                </a:cubicBezTo>
                <a:lnTo>
                  <a:pt x="9124632" y="2307163"/>
                </a:lnTo>
                <a:close/>
                <a:moveTo>
                  <a:pt x="6107635" y="2301768"/>
                </a:moveTo>
                <a:lnTo>
                  <a:pt x="6107635" y="2302847"/>
                </a:lnTo>
                <a:lnTo>
                  <a:pt x="6109793" y="2302847"/>
                </a:lnTo>
                <a:lnTo>
                  <a:pt x="6109793" y="2301768"/>
                </a:lnTo>
                <a:close/>
                <a:moveTo>
                  <a:pt x="6103319" y="2301768"/>
                </a:moveTo>
                <a:lnTo>
                  <a:pt x="6103319" y="2302847"/>
                </a:lnTo>
                <a:lnTo>
                  <a:pt x="6104398" y="2303926"/>
                </a:lnTo>
                <a:lnTo>
                  <a:pt x="6106556" y="2303926"/>
                </a:lnTo>
                <a:lnTo>
                  <a:pt x="6106556" y="2302847"/>
                </a:lnTo>
                <a:close/>
                <a:moveTo>
                  <a:pt x="2066914" y="2300554"/>
                </a:moveTo>
                <a:lnTo>
                  <a:pt x="2064755" y="2302712"/>
                </a:lnTo>
                <a:lnTo>
                  <a:pt x="2065834" y="2303791"/>
                </a:lnTo>
                <a:lnTo>
                  <a:pt x="2066914" y="2303791"/>
                </a:lnTo>
                <a:lnTo>
                  <a:pt x="2069071" y="2301633"/>
                </a:lnTo>
                <a:lnTo>
                  <a:pt x="2069071" y="2300554"/>
                </a:lnTo>
                <a:close/>
                <a:moveTo>
                  <a:pt x="3077825" y="2300285"/>
                </a:moveTo>
                <a:lnTo>
                  <a:pt x="3075667" y="2306759"/>
                </a:lnTo>
                <a:lnTo>
                  <a:pt x="3076746" y="2309996"/>
                </a:lnTo>
                <a:lnTo>
                  <a:pt x="3075667" y="2309996"/>
                </a:lnTo>
                <a:lnTo>
                  <a:pt x="3076746" y="2313098"/>
                </a:lnTo>
                <a:lnTo>
                  <a:pt x="3077825" y="2313098"/>
                </a:lnTo>
                <a:lnTo>
                  <a:pt x="3078904" y="2309996"/>
                </a:lnTo>
                <a:lnTo>
                  <a:pt x="3077825" y="2308917"/>
                </a:lnTo>
                <a:lnTo>
                  <a:pt x="3077825" y="2307838"/>
                </a:lnTo>
                <a:lnTo>
                  <a:pt x="3078904" y="2301364"/>
                </a:lnTo>
                <a:lnTo>
                  <a:pt x="3078904" y="2300285"/>
                </a:lnTo>
                <a:close/>
                <a:moveTo>
                  <a:pt x="6717663" y="2300015"/>
                </a:moveTo>
                <a:lnTo>
                  <a:pt x="6716584" y="2303252"/>
                </a:lnTo>
                <a:lnTo>
                  <a:pt x="6717663" y="2312019"/>
                </a:lnTo>
                <a:lnTo>
                  <a:pt x="6715505" y="2321865"/>
                </a:lnTo>
                <a:lnTo>
                  <a:pt x="6718742" y="2325236"/>
                </a:lnTo>
                <a:lnTo>
                  <a:pt x="6725351" y="2322944"/>
                </a:lnTo>
                <a:lnTo>
                  <a:pt x="6727509" y="2322944"/>
                </a:lnTo>
                <a:lnTo>
                  <a:pt x="6730881" y="2324157"/>
                </a:lnTo>
                <a:lnTo>
                  <a:pt x="6730881" y="2322944"/>
                </a:lnTo>
                <a:cubicBezTo>
                  <a:pt x="6730881" y="2320965"/>
                  <a:pt x="6734522" y="2319167"/>
                  <a:pt x="6741806" y="2317549"/>
                </a:cubicBezTo>
                <a:lnTo>
                  <a:pt x="6742885" y="2316470"/>
                </a:lnTo>
                <a:lnTo>
                  <a:pt x="6742885" y="2314312"/>
                </a:lnTo>
                <a:lnTo>
                  <a:pt x="6740727" y="2303252"/>
                </a:lnTo>
                <a:lnTo>
                  <a:pt x="6731960" y="2305545"/>
                </a:lnTo>
                <a:cubicBezTo>
                  <a:pt x="6727734" y="2301858"/>
                  <a:pt x="6724092" y="2300015"/>
                  <a:pt x="6721035" y="2300015"/>
                </a:cubicBezTo>
                <a:close/>
                <a:moveTo>
                  <a:pt x="5734314" y="2299745"/>
                </a:moveTo>
                <a:lnTo>
                  <a:pt x="5732156" y="2301903"/>
                </a:lnTo>
                <a:lnTo>
                  <a:pt x="5734314" y="2301903"/>
                </a:lnTo>
                <a:close/>
                <a:moveTo>
                  <a:pt x="7736670" y="2299475"/>
                </a:moveTo>
                <a:lnTo>
                  <a:pt x="7734512" y="2301633"/>
                </a:lnTo>
                <a:lnTo>
                  <a:pt x="7734512" y="2302712"/>
                </a:lnTo>
                <a:lnTo>
                  <a:pt x="7736670" y="2304870"/>
                </a:lnTo>
                <a:lnTo>
                  <a:pt x="7738828" y="2304870"/>
                </a:lnTo>
                <a:lnTo>
                  <a:pt x="7739908" y="2299475"/>
                </a:lnTo>
                <a:close/>
                <a:moveTo>
                  <a:pt x="4221946" y="2299475"/>
                </a:moveTo>
                <a:lnTo>
                  <a:pt x="4219788" y="2301633"/>
                </a:lnTo>
                <a:lnTo>
                  <a:pt x="4219788" y="2302712"/>
                </a:lnTo>
                <a:lnTo>
                  <a:pt x="4221946" y="2304870"/>
                </a:lnTo>
                <a:lnTo>
                  <a:pt x="4224104" y="2304870"/>
                </a:lnTo>
                <a:lnTo>
                  <a:pt x="4225183" y="2299475"/>
                </a:lnTo>
                <a:close/>
                <a:moveTo>
                  <a:pt x="3630801" y="2299071"/>
                </a:moveTo>
                <a:cubicBezTo>
                  <a:pt x="3628103" y="2299790"/>
                  <a:pt x="3625945" y="2302308"/>
                  <a:pt x="3624327" y="2306624"/>
                </a:cubicBezTo>
                <a:cubicBezTo>
                  <a:pt x="3625765" y="2319122"/>
                  <a:pt x="3627564" y="2328069"/>
                  <a:pt x="3629722" y="2333464"/>
                </a:cubicBezTo>
                <a:lnTo>
                  <a:pt x="3624327" y="2347356"/>
                </a:lnTo>
                <a:cubicBezTo>
                  <a:pt x="3624327" y="2356708"/>
                  <a:pt x="3626485" y="2361383"/>
                  <a:pt x="3630801" y="2361383"/>
                </a:cubicBezTo>
                <a:lnTo>
                  <a:pt x="3642670" y="2363541"/>
                </a:lnTo>
                <a:lnTo>
                  <a:pt x="3658720" y="2363541"/>
                </a:lnTo>
                <a:lnTo>
                  <a:pt x="3670589" y="2360304"/>
                </a:lnTo>
                <a:lnTo>
                  <a:pt x="3679086" y="2362462"/>
                </a:lnTo>
                <a:lnTo>
                  <a:pt x="3685560" y="2361383"/>
                </a:lnTo>
                <a:lnTo>
                  <a:pt x="3699587" y="2365699"/>
                </a:lnTo>
                <a:lnTo>
                  <a:pt x="3700666" y="2364620"/>
                </a:lnTo>
                <a:lnTo>
                  <a:pt x="3700666" y="2359225"/>
                </a:lnTo>
                <a:lnTo>
                  <a:pt x="3701745" y="2339938"/>
                </a:lnTo>
                <a:lnTo>
                  <a:pt x="3698508" y="2324832"/>
                </a:lnTo>
                <a:lnTo>
                  <a:pt x="3698508" y="2304466"/>
                </a:lnTo>
                <a:lnTo>
                  <a:pt x="3697429" y="2303387"/>
                </a:lnTo>
                <a:lnTo>
                  <a:pt x="3697429" y="2302308"/>
                </a:lnTo>
                <a:lnTo>
                  <a:pt x="3692034" y="2303387"/>
                </a:lnTo>
                <a:lnTo>
                  <a:pt x="3682323" y="2303387"/>
                </a:lnTo>
                <a:cubicBezTo>
                  <a:pt x="3679086" y="2300509"/>
                  <a:pt x="3674096" y="2299071"/>
                  <a:pt x="3667352" y="2299071"/>
                </a:cubicBezTo>
                <a:lnTo>
                  <a:pt x="3664115" y="2301229"/>
                </a:lnTo>
                <a:lnTo>
                  <a:pt x="3655483" y="2301229"/>
                </a:lnTo>
                <a:lnTo>
                  <a:pt x="3654404" y="2300150"/>
                </a:lnTo>
                <a:lnTo>
                  <a:pt x="3653325" y="2301229"/>
                </a:lnTo>
                <a:lnTo>
                  <a:pt x="3651167" y="2301229"/>
                </a:lnTo>
                <a:lnTo>
                  <a:pt x="3650088" y="2300150"/>
                </a:lnTo>
                <a:lnTo>
                  <a:pt x="3649009" y="2301229"/>
                </a:lnTo>
                <a:lnTo>
                  <a:pt x="3639433" y="2301229"/>
                </a:lnTo>
                <a:close/>
                <a:moveTo>
                  <a:pt x="7748674" y="2298396"/>
                </a:moveTo>
                <a:lnTo>
                  <a:pt x="7748674" y="2301633"/>
                </a:lnTo>
                <a:lnTo>
                  <a:pt x="7749753" y="2301633"/>
                </a:lnTo>
                <a:lnTo>
                  <a:pt x="7749753" y="2298396"/>
                </a:lnTo>
                <a:close/>
                <a:moveTo>
                  <a:pt x="4233950" y="2298396"/>
                </a:moveTo>
                <a:lnTo>
                  <a:pt x="4233950" y="2301633"/>
                </a:lnTo>
                <a:lnTo>
                  <a:pt x="4235029" y="2301633"/>
                </a:lnTo>
                <a:lnTo>
                  <a:pt x="4235029" y="2298396"/>
                </a:lnTo>
                <a:close/>
                <a:moveTo>
                  <a:pt x="6096845" y="2297452"/>
                </a:moveTo>
                <a:lnTo>
                  <a:pt x="6096845" y="2298531"/>
                </a:lnTo>
                <a:lnTo>
                  <a:pt x="6101161" y="2299610"/>
                </a:lnTo>
                <a:lnTo>
                  <a:pt x="6101161" y="2297452"/>
                </a:lnTo>
                <a:close/>
                <a:moveTo>
                  <a:pt x="6091450" y="2297452"/>
                </a:moveTo>
                <a:lnTo>
                  <a:pt x="6091450" y="2298531"/>
                </a:lnTo>
                <a:lnTo>
                  <a:pt x="6093608" y="2298531"/>
                </a:lnTo>
                <a:lnTo>
                  <a:pt x="6093608" y="2297452"/>
                </a:lnTo>
                <a:close/>
                <a:moveTo>
                  <a:pt x="5091511" y="2297452"/>
                </a:moveTo>
                <a:lnTo>
                  <a:pt x="5091511" y="2299610"/>
                </a:lnTo>
                <a:lnTo>
                  <a:pt x="5092590" y="2299610"/>
                </a:lnTo>
                <a:lnTo>
                  <a:pt x="5092590" y="2297452"/>
                </a:lnTo>
                <a:close/>
                <a:moveTo>
                  <a:pt x="6619204" y="2296778"/>
                </a:moveTo>
                <a:lnTo>
                  <a:pt x="6619204" y="2301094"/>
                </a:lnTo>
                <a:lnTo>
                  <a:pt x="6621497" y="2298936"/>
                </a:lnTo>
                <a:lnTo>
                  <a:pt x="6621497" y="2296778"/>
                </a:lnTo>
                <a:close/>
                <a:moveTo>
                  <a:pt x="5657435" y="2296508"/>
                </a:moveTo>
                <a:lnTo>
                  <a:pt x="5655277" y="2298666"/>
                </a:lnTo>
                <a:lnTo>
                  <a:pt x="5655277" y="2301903"/>
                </a:lnTo>
                <a:lnTo>
                  <a:pt x="5660672" y="2302982"/>
                </a:lnTo>
                <a:lnTo>
                  <a:pt x="5660672" y="2300824"/>
                </a:lnTo>
                <a:lnTo>
                  <a:pt x="5661751" y="2300824"/>
                </a:lnTo>
                <a:cubicBezTo>
                  <a:pt x="5660672" y="2297947"/>
                  <a:pt x="5659593" y="2296508"/>
                  <a:pt x="5658514" y="2296508"/>
                </a:cubicBezTo>
                <a:close/>
                <a:moveTo>
                  <a:pt x="8783681" y="2295294"/>
                </a:moveTo>
                <a:cubicBezTo>
                  <a:pt x="8780894" y="2295294"/>
                  <a:pt x="8779050" y="2296643"/>
                  <a:pt x="8778151" y="2299340"/>
                </a:cubicBezTo>
                <a:cubicBezTo>
                  <a:pt x="8778151" y="2301319"/>
                  <a:pt x="8780219" y="2302487"/>
                  <a:pt x="8784355" y="2302847"/>
                </a:cubicBezTo>
                <a:lnTo>
                  <a:pt x="8785704" y="2300824"/>
                </a:lnTo>
                <a:lnTo>
                  <a:pt x="8785704" y="2298666"/>
                </a:lnTo>
                <a:lnTo>
                  <a:pt x="8785030" y="2295294"/>
                </a:lnTo>
                <a:close/>
                <a:moveTo>
                  <a:pt x="9193823" y="2294080"/>
                </a:moveTo>
                <a:lnTo>
                  <a:pt x="9193823" y="2295159"/>
                </a:lnTo>
                <a:lnTo>
                  <a:pt x="9194902" y="2301768"/>
                </a:lnTo>
                <a:lnTo>
                  <a:pt x="9193823" y="2302847"/>
                </a:lnTo>
                <a:lnTo>
                  <a:pt x="9193823" y="2305005"/>
                </a:lnTo>
                <a:lnTo>
                  <a:pt x="9194902" y="2305005"/>
                </a:lnTo>
                <a:lnTo>
                  <a:pt x="9197060" y="2297452"/>
                </a:lnTo>
                <a:lnTo>
                  <a:pt x="9195981" y="2294080"/>
                </a:lnTo>
                <a:close/>
                <a:moveTo>
                  <a:pt x="5095827" y="2292057"/>
                </a:moveTo>
                <a:lnTo>
                  <a:pt x="5093669" y="2296373"/>
                </a:lnTo>
                <a:lnTo>
                  <a:pt x="5094748" y="2296373"/>
                </a:lnTo>
                <a:cubicBezTo>
                  <a:pt x="5096187" y="2296373"/>
                  <a:pt x="5096906" y="2295294"/>
                  <a:pt x="5096906" y="2293136"/>
                </a:cubicBezTo>
                <a:lnTo>
                  <a:pt x="5096906" y="2292057"/>
                </a:lnTo>
                <a:close/>
                <a:moveTo>
                  <a:pt x="3752189" y="2291518"/>
                </a:moveTo>
                <a:lnTo>
                  <a:pt x="3752189" y="2292597"/>
                </a:lnTo>
                <a:lnTo>
                  <a:pt x="3755426" y="2292597"/>
                </a:lnTo>
                <a:lnTo>
                  <a:pt x="3755426" y="2291518"/>
                </a:lnTo>
                <a:close/>
                <a:moveTo>
                  <a:pt x="2049783" y="2290978"/>
                </a:moveTo>
                <a:lnTo>
                  <a:pt x="2047626" y="2293136"/>
                </a:lnTo>
                <a:lnTo>
                  <a:pt x="2048704" y="2294215"/>
                </a:lnTo>
                <a:lnTo>
                  <a:pt x="2049783" y="2294215"/>
                </a:lnTo>
                <a:close/>
                <a:moveTo>
                  <a:pt x="6693655" y="2290169"/>
                </a:moveTo>
                <a:cubicBezTo>
                  <a:pt x="6691318" y="2290888"/>
                  <a:pt x="6689834" y="2292372"/>
                  <a:pt x="6689204" y="2294620"/>
                </a:cubicBezTo>
                <a:lnTo>
                  <a:pt x="6692576" y="2296778"/>
                </a:lnTo>
                <a:lnTo>
                  <a:pt x="6694734" y="2296778"/>
                </a:lnTo>
                <a:lnTo>
                  <a:pt x="6697971" y="2293406"/>
                </a:lnTo>
                <a:cubicBezTo>
                  <a:pt x="6697971" y="2291608"/>
                  <a:pt x="6696533" y="2290529"/>
                  <a:pt x="6693655" y="2290169"/>
                </a:cubicBezTo>
                <a:close/>
                <a:moveTo>
                  <a:pt x="3155109" y="2289494"/>
                </a:moveTo>
                <a:lnTo>
                  <a:pt x="3151872" y="2290573"/>
                </a:lnTo>
                <a:lnTo>
                  <a:pt x="3151872" y="2292732"/>
                </a:lnTo>
                <a:lnTo>
                  <a:pt x="3159425" y="2292732"/>
                </a:lnTo>
                <a:lnTo>
                  <a:pt x="3159425" y="2291653"/>
                </a:lnTo>
                <a:close/>
                <a:moveTo>
                  <a:pt x="2245758" y="2288820"/>
                </a:moveTo>
                <a:lnTo>
                  <a:pt x="2245758" y="2296373"/>
                </a:lnTo>
                <a:lnTo>
                  <a:pt x="2242520" y="2299610"/>
                </a:lnTo>
                <a:lnTo>
                  <a:pt x="2239283" y="2298531"/>
                </a:lnTo>
                <a:lnTo>
                  <a:pt x="2239283" y="2292057"/>
                </a:lnTo>
                <a:lnTo>
                  <a:pt x="2237125" y="2289899"/>
                </a:lnTo>
                <a:lnTo>
                  <a:pt x="2236047" y="2289899"/>
                </a:lnTo>
                <a:lnTo>
                  <a:pt x="2234968" y="2295294"/>
                </a:lnTo>
                <a:lnTo>
                  <a:pt x="2234968" y="2300554"/>
                </a:lnTo>
                <a:lnTo>
                  <a:pt x="2238204" y="2303791"/>
                </a:lnTo>
                <a:lnTo>
                  <a:pt x="2240363" y="2303791"/>
                </a:lnTo>
                <a:lnTo>
                  <a:pt x="2243600" y="2301633"/>
                </a:lnTo>
                <a:lnTo>
                  <a:pt x="2244677" y="2302712"/>
                </a:lnTo>
                <a:lnTo>
                  <a:pt x="2245758" y="2302712"/>
                </a:lnTo>
                <a:lnTo>
                  <a:pt x="2248860" y="2301633"/>
                </a:lnTo>
                <a:lnTo>
                  <a:pt x="2253176" y="2305949"/>
                </a:lnTo>
                <a:lnTo>
                  <a:pt x="2254255" y="2304870"/>
                </a:lnTo>
                <a:lnTo>
                  <a:pt x="2254255" y="2303791"/>
                </a:lnTo>
                <a:lnTo>
                  <a:pt x="2249939" y="2301633"/>
                </a:lnTo>
                <a:lnTo>
                  <a:pt x="2251017" y="2296373"/>
                </a:lnTo>
                <a:lnTo>
                  <a:pt x="2251017" y="2290978"/>
                </a:lnTo>
                <a:lnTo>
                  <a:pt x="2248860" y="2288820"/>
                </a:lnTo>
                <a:close/>
                <a:moveTo>
                  <a:pt x="2185739" y="2288820"/>
                </a:moveTo>
                <a:lnTo>
                  <a:pt x="2175082" y="2292057"/>
                </a:lnTo>
                <a:lnTo>
                  <a:pt x="2171846" y="2292057"/>
                </a:lnTo>
                <a:lnTo>
                  <a:pt x="2170767" y="2295294"/>
                </a:lnTo>
                <a:lnTo>
                  <a:pt x="2175082" y="2304870"/>
                </a:lnTo>
                <a:cubicBezTo>
                  <a:pt x="2174363" y="2314312"/>
                  <a:pt x="2173284" y="2319662"/>
                  <a:pt x="2171846" y="2320920"/>
                </a:cubicBezTo>
                <a:lnTo>
                  <a:pt x="2171846" y="2323078"/>
                </a:lnTo>
                <a:lnTo>
                  <a:pt x="2177241" y="2324157"/>
                </a:lnTo>
                <a:lnTo>
                  <a:pt x="2181421" y="2324157"/>
                </a:lnTo>
                <a:lnTo>
                  <a:pt x="2185739" y="2320920"/>
                </a:lnTo>
                <a:lnTo>
                  <a:pt x="2186816" y="2320920"/>
                </a:lnTo>
                <a:lnTo>
                  <a:pt x="2188976" y="2323078"/>
                </a:lnTo>
                <a:lnTo>
                  <a:pt x="2194370" y="2320920"/>
                </a:lnTo>
                <a:lnTo>
                  <a:pt x="2202867" y="2324157"/>
                </a:lnTo>
                <a:lnTo>
                  <a:pt x="2210421" y="2323078"/>
                </a:lnTo>
                <a:lnTo>
                  <a:pt x="2213658" y="2326316"/>
                </a:lnTo>
                <a:lnTo>
                  <a:pt x="2214601" y="2326316"/>
                </a:lnTo>
                <a:cubicBezTo>
                  <a:pt x="2215500" y="2326316"/>
                  <a:pt x="2217299" y="2320606"/>
                  <a:pt x="2219997" y="2309186"/>
                </a:cubicBezTo>
                <a:cubicBezTo>
                  <a:pt x="2216400" y="2309186"/>
                  <a:pt x="2214601" y="2304196"/>
                  <a:pt x="2214601" y="2294215"/>
                </a:cubicBezTo>
                <a:lnTo>
                  <a:pt x="2207185" y="2288820"/>
                </a:lnTo>
                <a:lnTo>
                  <a:pt x="2197473" y="2288820"/>
                </a:lnTo>
                <a:lnTo>
                  <a:pt x="2188976" y="2290978"/>
                </a:lnTo>
                <a:close/>
                <a:moveTo>
                  <a:pt x="7718192" y="2288685"/>
                </a:moveTo>
                <a:lnTo>
                  <a:pt x="7718192" y="2293001"/>
                </a:lnTo>
                <a:lnTo>
                  <a:pt x="7721430" y="2296238"/>
                </a:lnTo>
                <a:lnTo>
                  <a:pt x="7723588" y="2296238"/>
                </a:lnTo>
                <a:lnTo>
                  <a:pt x="7726824" y="2293001"/>
                </a:lnTo>
                <a:lnTo>
                  <a:pt x="7726824" y="2291922"/>
                </a:lnTo>
                <a:cubicBezTo>
                  <a:pt x="7726105" y="2289764"/>
                  <a:pt x="7723947" y="2288685"/>
                  <a:pt x="7720350" y="2288685"/>
                </a:cubicBezTo>
                <a:close/>
                <a:moveTo>
                  <a:pt x="4203468" y="2288685"/>
                </a:moveTo>
                <a:lnTo>
                  <a:pt x="4203468" y="2293001"/>
                </a:lnTo>
                <a:lnTo>
                  <a:pt x="4206705" y="2296238"/>
                </a:lnTo>
                <a:lnTo>
                  <a:pt x="4208863" y="2296238"/>
                </a:lnTo>
                <a:lnTo>
                  <a:pt x="4212100" y="2293001"/>
                </a:lnTo>
                <a:lnTo>
                  <a:pt x="4212100" y="2291922"/>
                </a:lnTo>
                <a:cubicBezTo>
                  <a:pt x="4211380" y="2289764"/>
                  <a:pt x="4209222" y="2288685"/>
                  <a:pt x="4205626" y="2288685"/>
                </a:cubicBezTo>
                <a:close/>
                <a:moveTo>
                  <a:pt x="5080856" y="2287741"/>
                </a:moveTo>
                <a:lnTo>
                  <a:pt x="5092590" y="2287741"/>
                </a:lnTo>
                <a:lnTo>
                  <a:pt x="5092590" y="2290978"/>
                </a:lnTo>
                <a:lnTo>
                  <a:pt x="5094748" y="2290978"/>
                </a:lnTo>
                <a:cubicBezTo>
                  <a:pt x="5094748" y="2288820"/>
                  <a:pt x="5095468" y="2287741"/>
                  <a:pt x="5096906" y="2287741"/>
                </a:cubicBezTo>
                <a:lnTo>
                  <a:pt x="5104459" y="2287741"/>
                </a:lnTo>
                <a:cubicBezTo>
                  <a:pt x="5110124" y="2288101"/>
                  <a:pt x="5112956" y="2290978"/>
                  <a:pt x="5112956" y="2296373"/>
                </a:cubicBezTo>
                <a:lnTo>
                  <a:pt x="5116193" y="2299610"/>
                </a:lnTo>
                <a:cubicBezTo>
                  <a:pt x="5116193" y="2301768"/>
                  <a:pt x="5112282" y="2303207"/>
                  <a:pt x="5104459" y="2303926"/>
                </a:cubicBezTo>
                <a:lnTo>
                  <a:pt x="5095827" y="2301768"/>
                </a:lnTo>
                <a:lnTo>
                  <a:pt x="5094748" y="2302847"/>
                </a:lnTo>
                <a:lnTo>
                  <a:pt x="5093669" y="2302847"/>
                </a:lnTo>
                <a:lnTo>
                  <a:pt x="5089353" y="2301768"/>
                </a:lnTo>
                <a:lnTo>
                  <a:pt x="5084093" y="2302847"/>
                </a:lnTo>
                <a:lnTo>
                  <a:pt x="5079777" y="2301768"/>
                </a:lnTo>
                <a:lnTo>
                  <a:pt x="5073303" y="2303926"/>
                </a:lnTo>
                <a:cubicBezTo>
                  <a:pt x="5064581" y="2303926"/>
                  <a:pt x="5058512" y="2302488"/>
                  <a:pt x="5055095" y="2299610"/>
                </a:cubicBezTo>
                <a:lnTo>
                  <a:pt x="5054016" y="2299610"/>
                </a:lnTo>
                <a:cubicBezTo>
                  <a:pt x="5051318" y="2301768"/>
                  <a:pt x="5048801" y="2302847"/>
                  <a:pt x="5046463" y="2302847"/>
                </a:cubicBezTo>
                <a:cubicBezTo>
                  <a:pt x="5042956" y="2301768"/>
                  <a:pt x="5041203" y="2299251"/>
                  <a:pt x="5041203" y="2295294"/>
                </a:cubicBezTo>
                <a:lnTo>
                  <a:pt x="5041203" y="2294215"/>
                </a:lnTo>
                <a:cubicBezTo>
                  <a:pt x="5041203" y="2293136"/>
                  <a:pt x="5046193" y="2291698"/>
                  <a:pt x="5056174" y="2289899"/>
                </a:cubicBezTo>
                <a:lnTo>
                  <a:pt x="5057253" y="2288820"/>
                </a:lnTo>
                <a:cubicBezTo>
                  <a:pt x="5061389" y="2290978"/>
                  <a:pt x="5065660" y="2292057"/>
                  <a:pt x="5070066" y="2292057"/>
                </a:cubicBezTo>
                <a:close/>
                <a:moveTo>
                  <a:pt x="8244373" y="2287533"/>
                </a:moveTo>
                <a:lnTo>
                  <a:pt x="8248104" y="2290708"/>
                </a:lnTo>
                <a:lnTo>
                  <a:pt x="8249183" y="2290708"/>
                </a:lnTo>
                <a:lnTo>
                  <a:pt x="8249183" y="2289629"/>
                </a:lnTo>
                <a:cubicBezTo>
                  <a:pt x="8249183" y="2288910"/>
                  <a:pt x="8248745" y="2288371"/>
                  <a:pt x="8247868" y="2288011"/>
                </a:cubicBezTo>
                <a:close/>
                <a:moveTo>
                  <a:pt x="7647113" y="2287471"/>
                </a:moveTo>
                <a:cubicBezTo>
                  <a:pt x="7647113" y="2294755"/>
                  <a:pt x="7644955" y="2298396"/>
                  <a:pt x="7640639" y="2298396"/>
                </a:cubicBezTo>
                <a:lnTo>
                  <a:pt x="7640639" y="2301633"/>
                </a:lnTo>
                <a:lnTo>
                  <a:pt x="7643876" y="2301633"/>
                </a:lnTo>
                <a:cubicBezTo>
                  <a:pt x="7650440" y="2297677"/>
                  <a:pt x="7653722" y="2295159"/>
                  <a:pt x="7653722" y="2294080"/>
                </a:cubicBezTo>
                <a:lnTo>
                  <a:pt x="7653722" y="2293001"/>
                </a:lnTo>
                <a:cubicBezTo>
                  <a:pt x="7652463" y="2290304"/>
                  <a:pt x="7650260" y="2288460"/>
                  <a:pt x="7647113" y="2287471"/>
                </a:cubicBezTo>
                <a:close/>
                <a:moveTo>
                  <a:pt x="4132389" y="2287471"/>
                </a:moveTo>
                <a:cubicBezTo>
                  <a:pt x="4132389" y="2294755"/>
                  <a:pt x="4130231" y="2298396"/>
                  <a:pt x="4125915" y="2298396"/>
                </a:cubicBezTo>
                <a:lnTo>
                  <a:pt x="4125915" y="2301633"/>
                </a:lnTo>
                <a:lnTo>
                  <a:pt x="4129152" y="2301633"/>
                </a:lnTo>
                <a:cubicBezTo>
                  <a:pt x="4135715" y="2297677"/>
                  <a:pt x="4138998" y="2295159"/>
                  <a:pt x="4138998" y="2294080"/>
                </a:cubicBezTo>
                <a:lnTo>
                  <a:pt x="4138998" y="2293001"/>
                </a:lnTo>
                <a:cubicBezTo>
                  <a:pt x="4137738" y="2290304"/>
                  <a:pt x="4135536" y="2288460"/>
                  <a:pt x="4132389" y="2287471"/>
                </a:cubicBezTo>
                <a:close/>
                <a:moveTo>
                  <a:pt x="8800675" y="2286662"/>
                </a:moveTo>
                <a:lnTo>
                  <a:pt x="8800675" y="2289899"/>
                </a:lnTo>
                <a:lnTo>
                  <a:pt x="8801754" y="2289899"/>
                </a:lnTo>
                <a:lnTo>
                  <a:pt x="8801754" y="2286662"/>
                </a:lnTo>
                <a:close/>
                <a:moveTo>
                  <a:pt x="2188976" y="2286662"/>
                </a:moveTo>
                <a:lnTo>
                  <a:pt x="2188976" y="2287741"/>
                </a:lnTo>
                <a:lnTo>
                  <a:pt x="2192212" y="2287741"/>
                </a:lnTo>
                <a:lnTo>
                  <a:pt x="2192212" y="2286662"/>
                </a:lnTo>
                <a:close/>
                <a:moveTo>
                  <a:pt x="3758663" y="2286123"/>
                </a:moveTo>
                <a:lnTo>
                  <a:pt x="3756505" y="2288281"/>
                </a:lnTo>
                <a:lnTo>
                  <a:pt x="3758663" y="2288281"/>
                </a:lnTo>
                <a:close/>
                <a:moveTo>
                  <a:pt x="9206771" y="2285448"/>
                </a:moveTo>
                <a:lnTo>
                  <a:pt x="9206771" y="2287606"/>
                </a:lnTo>
                <a:lnTo>
                  <a:pt x="9207850" y="2287606"/>
                </a:lnTo>
                <a:lnTo>
                  <a:pt x="9207850" y="2285448"/>
                </a:lnTo>
                <a:close/>
                <a:moveTo>
                  <a:pt x="9186270" y="2285448"/>
                </a:moveTo>
                <a:cubicBezTo>
                  <a:pt x="9184832" y="2285448"/>
                  <a:pt x="9184112" y="2286527"/>
                  <a:pt x="9184112" y="2288685"/>
                </a:cubicBezTo>
                <a:lnTo>
                  <a:pt x="9184112" y="2293001"/>
                </a:lnTo>
                <a:lnTo>
                  <a:pt x="9185191" y="2293001"/>
                </a:lnTo>
                <a:close/>
                <a:moveTo>
                  <a:pt x="6243859" y="2285448"/>
                </a:moveTo>
                <a:lnTo>
                  <a:pt x="6242780" y="2290843"/>
                </a:lnTo>
                <a:lnTo>
                  <a:pt x="6243859" y="2294080"/>
                </a:lnTo>
                <a:lnTo>
                  <a:pt x="6239543" y="2297452"/>
                </a:lnTo>
                <a:lnTo>
                  <a:pt x="6239543" y="2299610"/>
                </a:lnTo>
                <a:lnTo>
                  <a:pt x="6242780" y="2299610"/>
                </a:lnTo>
                <a:lnTo>
                  <a:pt x="6244938" y="2295159"/>
                </a:lnTo>
                <a:lnTo>
                  <a:pt x="6243859" y="2289764"/>
                </a:lnTo>
                <a:lnTo>
                  <a:pt x="6246017" y="2289764"/>
                </a:lnTo>
                <a:lnTo>
                  <a:pt x="6246017" y="2288685"/>
                </a:lnTo>
                <a:lnTo>
                  <a:pt x="6244938" y="2285448"/>
                </a:lnTo>
                <a:close/>
                <a:moveTo>
                  <a:pt x="8241765" y="2284234"/>
                </a:moveTo>
                <a:lnTo>
                  <a:pt x="8241765" y="2285313"/>
                </a:lnTo>
                <a:lnTo>
                  <a:pt x="8243428" y="2286728"/>
                </a:lnTo>
                <a:close/>
                <a:moveTo>
                  <a:pt x="3759742" y="2282886"/>
                </a:moveTo>
                <a:lnTo>
                  <a:pt x="3759742" y="2283965"/>
                </a:lnTo>
                <a:lnTo>
                  <a:pt x="3767295" y="2283965"/>
                </a:lnTo>
                <a:lnTo>
                  <a:pt x="3767295" y="2282886"/>
                </a:lnTo>
                <a:close/>
                <a:moveTo>
                  <a:pt x="5733235" y="2282751"/>
                </a:moveTo>
                <a:lnTo>
                  <a:pt x="5729998" y="2285853"/>
                </a:lnTo>
                <a:lnTo>
                  <a:pt x="5729998" y="2286932"/>
                </a:lnTo>
                <a:cubicBezTo>
                  <a:pt x="5729998" y="2288371"/>
                  <a:pt x="5731077" y="2289090"/>
                  <a:pt x="5733235" y="2289090"/>
                </a:cubicBezTo>
                <a:lnTo>
                  <a:pt x="5736607" y="2288011"/>
                </a:lnTo>
                <a:lnTo>
                  <a:pt x="5736607" y="2285853"/>
                </a:lnTo>
                <a:close/>
                <a:moveTo>
                  <a:pt x="8804856" y="2282481"/>
                </a:moveTo>
                <a:lnTo>
                  <a:pt x="8802698" y="2284639"/>
                </a:lnTo>
                <a:lnTo>
                  <a:pt x="8802698" y="2285583"/>
                </a:lnTo>
                <a:lnTo>
                  <a:pt x="8805936" y="2282481"/>
                </a:lnTo>
                <a:close/>
                <a:moveTo>
                  <a:pt x="2049783" y="2282481"/>
                </a:moveTo>
                <a:lnTo>
                  <a:pt x="2047626" y="2284639"/>
                </a:lnTo>
                <a:lnTo>
                  <a:pt x="2047626" y="2285583"/>
                </a:lnTo>
                <a:lnTo>
                  <a:pt x="2049783" y="2283560"/>
                </a:lnTo>
                <a:close/>
                <a:moveTo>
                  <a:pt x="9193823" y="2281132"/>
                </a:moveTo>
                <a:lnTo>
                  <a:pt x="9193823" y="2283290"/>
                </a:lnTo>
                <a:lnTo>
                  <a:pt x="9195981" y="2285448"/>
                </a:lnTo>
                <a:lnTo>
                  <a:pt x="9198139" y="2283290"/>
                </a:lnTo>
                <a:lnTo>
                  <a:pt x="9198139" y="2281132"/>
                </a:lnTo>
                <a:close/>
                <a:moveTo>
                  <a:pt x="3754347" y="2279783"/>
                </a:moveTo>
                <a:lnTo>
                  <a:pt x="3748952" y="2285044"/>
                </a:lnTo>
                <a:lnTo>
                  <a:pt x="3753268" y="2285044"/>
                </a:lnTo>
                <a:lnTo>
                  <a:pt x="3756505" y="2280862"/>
                </a:lnTo>
                <a:lnTo>
                  <a:pt x="3755426" y="2279783"/>
                </a:lnTo>
                <a:close/>
                <a:moveTo>
                  <a:pt x="3735059" y="2278704"/>
                </a:moveTo>
                <a:lnTo>
                  <a:pt x="3733980" y="2285044"/>
                </a:lnTo>
                <a:lnTo>
                  <a:pt x="3735059" y="2286123"/>
                </a:lnTo>
                <a:lnTo>
                  <a:pt x="3738296" y="2286123"/>
                </a:lnTo>
                <a:lnTo>
                  <a:pt x="3737217" y="2278704"/>
                </a:lnTo>
                <a:close/>
                <a:moveTo>
                  <a:pt x="6588587" y="2277086"/>
                </a:moveTo>
                <a:lnTo>
                  <a:pt x="6586429" y="2279244"/>
                </a:lnTo>
                <a:lnTo>
                  <a:pt x="6586429" y="2292327"/>
                </a:lnTo>
                <a:lnTo>
                  <a:pt x="6587508" y="2292327"/>
                </a:lnTo>
                <a:lnTo>
                  <a:pt x="6594117" y="2290169"/>
                </a:lnTo>
                <a:lnTo>
                  <a:pt x="6597354" y="2291248"/>
                </a:lnTo>
                <a:lnTo>
                  <a:pt x="6598433" y="2290169"/>
                </a:lnTo>
                <a:lnTo>
                  <a:pt x="6598433" y="2285853"/>
                </a:lnTo>
                <a:cubicBezTo>
                  <a:pt x="6592589" y="2285134"/>
                  <a:pt x="6589666" y="2284010"/>
                  <a:pt x="6589666" y="2282481"/>
                </a:cubicBezTo>
                <a:lnTo>
                  <a:pt x="6589666" y="2277086"/>
                </a:lnTo>
                <a:close/>
                <a:moveTo>
                  <a:pt x="7262681" y="2276388"/>
                </a:moveTo>
                <a:lnTo>
                  <a:pt x="7262681" y="2278546"/>
                </a:lnTo>
                <a:lnTo>
                  <a:pt x="7265918" y="2278546"/>
                </a:lnTo>
                <a:lnTo>
                  <a:pt x="7265918" y="2276388"/>
                </a:lnTo>
                <a:close/>
                <a:moveTo>
                  <a:pt x="1744575" y="2274928"/>
                </a:moveTo>
                <a:lnTo>
                  <a:pt x="1744575" y="2277086"/>
                </a:lnTo>
                <a:lnTo>
                  <a:pt x="1743496" y="2277086"/>
                </a:lnTo>
                <a:cubicBezTo>
                  <a:pt x="1744393" y="2282211"/>
                  <a:pt x="1745518" y="2284774"/>
                  <a:pt x="1746867" y="2284774"/>
                </a:cubicBezTo>
                <a:lnTo>
                  <a:pt x="1747946" y="2284774"/>
                </a:lnTo>
                <a:lnTo>
                  <a:pt x="1747946" y="2277086"/>
                </a:lnTo>
                <a:lnTo>
                  <a:pt x="1745653" y="2274928"/>
                </a:lnTo>
                <a:close/>
                <a:moveTo>
                  <a:pt x="6692576" y="2273714"/>
                </a:moveTo>
                <a:lnTo>
                  <a:pt x="6690418" y="2282481"/>
                </a:lnTo>
                <a:lnTo>
                  <a:pt x="6691497" y="2283560"/>
                </a:lnTo>
                <a:lnTo>
                  <a:pt x="6692576" y="2283560"/>
                </a:lnTo>
                <a:lnTo>
                  <a:pt x="6694734" y="2280323"/>
                </a:lnTo>
                <a:lnTo>
                  <a:pt x="6694734" y="2276007"/>
                </a:lnTo>
                <a:close/>
                <a:moveTo>
                  <a:pt x="6600726" y="2272635"/>
                </a:moveTo>
                <a:lnTo>
                  <a:pt x="6598433" y="2274928"/>
                </a:lnTo>
                <a:lnTo>
                  <a:pt x="6601805" y="2277086"/>
                </a:lnTo>
                <a:lnTo>
                  <a:pt x="6602884" y="2277086"/>
                </a:lnTo>
                <a:lnTo>
                  <a:pt x="6605042" y="2274928"/>
                </a:lnTo>
                <a:lnTo>
                  <a:pt x="6602884" y="2272635"/>
                </a:lnTo>
                <a:close/>
                <a:moveTo>
                  <a:pt x="9189507" y="2272500"/>
                </a:moveTo>
                <a:cubicBezTo>
                  <a:pt x="9186630" y="2273939"/>
                  <a:pt x="9185191" y="2276097"/>
                  <a:pt x="9185191" y="2278974"/>
                </a:cubicBezTo>
                <a:lnTo>
                  <a:pt x="9186270" y="2278974"/>
                </a:lnTo>
                <a:lnTo>
                  <a:pt x="9189507" y="2280053"/>
                </a:lnTo>
                <a:lnTo>
                  <a:pt x="9191665" y="2275737"/>
                </a:lnTo>
                <a:lnTo>
                  <a:pt x="9190586" y="2272500"/>
                </a:lnTo>
                <a:close/>
                <a:moveTo>
                  <a:pt x="9120316" y="2272500"/>
                </a:moveTo>
                <a:lnTo>
                  <a:pt x="9120316" y="2274658"/>
                </a:lnTo>
                <a:lnTo>
                  <a:pt x="9121395" y="2274658"/>
                </a:lnTo>
                <a:lnTo>
                  <a:pt x="9121395" y="2272500"/>
                </a:lnTo>
                <a:close/>
                <a:moveTo>
                  <a:pt x="6241701" y="2272500"/>
                </a:moveTo>
                <a:lnTo>
                  <a:pt x="6241701" y="2274658"/>
                </a:lnTo>
                <a:lnTo>
                  <a:pt x="6243859" y="2274658"/>
                </a:lnTo>
                <a:lnTo>
                  <a:pt x="6243859" y="2272500"/>
                </a:lnTo>
                <a:close/>
                <a:moveTo>
                  <a:pt x="2047626" y="2271691"/>
                </a:moveTo>
                <a:lnTo>
                  <a:pt x="2047626" y="2279244"/>
                </a:lnTo>
                <a:lnTo>
                  <a:pt x="2048704" y="2280323"/>
                </a:lnTo>
                <a:lnTo>
                  <a:pt x="2049783" y="2280323"/>
                </a:lnTo>
                <a:lnTo>
                  <a:pt x="2048704" y="2271691"/>
                </a:lnTo>
                <a:close/>
                <a:moveTo>
                  <a:pt x="1698446" y="2271691"/>
                </a:moveTo>
                <a:lnTo>
                  <a:pt x="1698446" y="2272770"/>
                </a:lnTo>
                <a:lnTo>
                  <a:pt x="1701819" y="2272770"/>
                </a:lnTo>
                <a:lnTo>
                  <a:pt x="1701819" y="2271691"/>
                </a:lnTo>
                <a:close/>
                <a:moveTo>
                  <a:pt x="8725819" y="2270612"/>
                </a:moveTo>
                <a:cubicBezTo>
                  <a:pt x="8722942" y="2271691"/>
                  <a:pt x="8721503" y="2274209"/>
                  <a:pt x="8721503" y="2278165"/>
                </a:cubicBezTo>
                <a:lnTo>
                  <a:pt x="8725819" y="2282481"/>
                </a:lnTo>
                <a:lnTo>
                  <a:pt x="8727977" y="2282481"/>
                </a:lnTo>
                <a:lnTo>
                  <a:pt x="8730001" y="2273849"/>
                </a:lnTo>
                <a:lnTo>
                  <a:pt x="8728922" y="2270612"/>
                </a:lnTo>
                <a:close/>
                <a:moveTo>
                  <a:pt x="6715505" y="2269398"/>
                </a:moveTo>
                <a:lnTo>
                  <a:pt x="6713347" y="2274928"/>
                </a:lnTo>
                <a:lnTo>
                  <a:pt x="6717663" y="2280323"/>
                </a:lnTo>
                <a:lnTo>
                  <a:pt x="6714426" y="2289090"/>
                </a:lnTo>
                <a:lnTo>
                  <a:pt x="6714426" y="2296778"/>
                </a:lnTo>
                <a:lnTo>
                  <a:pt x="6718742" y="2296778"/>
                </a:lnTo>
                <a:cubicBezTo>
                  <a:pt x="6719102" y="2293811"/>
                  <a:pt x="6720226" y="2292327"/>
                  <a:pt x="6722114" y="2292327"/>
                </a:cubicBezTo>
                <a:lnTo>
                  <a:pt x="6726430" y="2292327"/>
                </a:lnTo>
                <a:lnTo>
                  <a:pt x="6730881" y="2293406"/>
                </a:lnTo>
                <a:lnTo>
                  <a:pt x="6735197" y="2292327"/>
                </a:lnTo>
                <a:lnTo>
                  <a:pt x="6739648" y="2293406"/>
                </a:lnTo>
                <a:cubicBezTo>
                  <a:pt x="6743244" y="2292507"/>
                  <a:pt x="6745043" y="2291428"/>
                  <a:pt x="6745043" y="2290169"/>
                </a:cubicBezTo>
                <a:lnTo>
                  <a:pt x="6745043" y="2289090"/>
                </a:lnTo>
                <a:cubicBezTo>
                  <a:pt x="6741446" y="2286213"/>
                  <a:pt x="6739648" y="2283290"/>
                  <a:pt x="6739648" y="2280323"/>
                </a:cubicBezTo>
                <a:lnTo>
                  <a:pt x="6739648" y="2277086"/>
                </a:lnTo>
                <a:lnTo>
                  <a:pt x="6731960" y="2277086"/>
                </a:lnTo>
                <a:cubicBezTo>
                  <a:pt x="6722429" y="2274838"/>
                  <a:pt x="6717663" y="2272275"/>
                  <a:pt x="6717663" y="2269398"/>
                </a:cubicBezTo>
                <a:close/>
                <a:moveTo>
                  <a:pt x="1556828" y="2267240"/>
                </a:moveTo>
                <a:lnTo>
                  <a:pt x="1556828" y="2268319"/>
                </a:lnTo>
                <a:lnTo>
                  <a:pt x="1558984" y="2270612"/>
                </a:lnTo>
                <a:lnTo>
                  <a:pt x="1558984" y="2267240"/>
                </a:lnTo>
                <a:close/>
                <a:moveTo>
                  <a:pt x="1219922" y="2266970"/>
                </a:moveTo>
                <a:lnTo>
                  <a:pt x="1214528" y="2269128"/>
                </a:lnTo>
                <a:lnTo>
                  <a:pt x="1216686" y="2276546"/>
                </a:lnTo>
                <a:lnTo>
                  <a:pt x="1217764" y="2276546"/>
                </a:lnTo>
                <a:cubicBezTo>
                  <a:pt x="1221360" y="2274658"/>
                  <a:pt x="1223159" y="2271826"/>
                  <a:pt x="1223159" y="2268049"/>
                </a:cubicBezTo>
                <a:close/>
                <a:moveTo>
                  <a:pt x="2219997" y="2266431"/>
                </a:moveTo>
                <a:cubicBezTo>
                  <a:pt x="2214512" y="2270657"/>
                  <a:pt x="2208802" y="2273130"/>
                  <a:pt x="2202867" y="2273849"/>
                </a:cubicBezTo>
                <a:cubicBezTo>
                  <a:pt x="2199810" y="2278165"/>
                  <a:pt x="2195537" y="2280323"/>
                  <a:pt x="2190054" y="2280323"/>
                </a:cubicBezTo>
                <a:lnTo>
                  <a:pt x="2193291" y="2283560"/>
                </a:lnTo>
                <a:lnTo>
                  <a:pt x="2201788" y="2282481"/>
                </a:lnTo>
                <a:lnTo>
                  <a:pt x="2209341" y="2284639"/>
                </a:lnTo>
                <a:cubicBezTo>
                  <a:pt x="2210601" y="2280862"/>
                  <a:pt x="2215591" y="2277985"/>
                  <a:pt x="2224312" y="2276007"/>
                </a:cubicBezTo>
                <a:lnTo>
                  <a:pt x="2226470" y="2269668"/>
                </a:lnTo>
                <a:close/>
                <a:moveTo>
                  <a:pt x="8607129" y="2265352"/>
                </a:moveTo>
                <a:lnTo>
                  <a:pt x="8603892" y="2266431"/>
                </a:lnTo>
                <a:lnTo>
                  <a:pt x="8603892" y="2267510"/>
                </a:lnTo>
                <a:lnTo>
                  <a:pt x="8608208" y="2267510"/>
                </a:lnTo>
                <a:lnTo>
                  <a:pt x="8607129" y="2266431"/>
                </a:lnTo>
                <a:close/>
                <a:moveTo>
                  <a:pt x="9192744" y="2264947"/>
                </a:moveTo>
                <a:lnTo>
                  <a:pt x="9191665" y="2268184"/>
                </a:lnTo>
                <a:cubicBezTo>
                  <a:pt x="9192205" y="2270162"/>
                  <a:pt x="9194003" y="2271961"/>
                  <a:pt x="9197060" y="2273579"/>
                </a:cubicBezTo>
                <a:lnTo>
                  <a:pt x="9200297" y="2273579"/>
                </a:lnTo>
                <a:lnTo>
                  <a:pt x="9200297" y="2272500"/>
                </a:lnTo>
                <a:cubicBezTo>
                  <a:pt x="9200297" y="2267465"/>
                  <a:pt x="9197780" y="2264947"/>
                  <a:pt x="9192744" y="2264947"/>
                </a:cubicBezTo>
                <a:close/>
                <a:moveTo>
                  <a:pt x="4623996" y="2264398"/>
                </a:moveTo>
                <a:lnTo>
                  <a:pt x="4626154" y="2264398"/>
                </a:lnTo>
                <a:lnTo>
                  <a:pt x="4628312" y="2266557"/>
                </a:lnTo>
                <a:lnTo>
                  <a:pt x="4625075" y="2268715"/>
                </a:lnTo>
                <a:lnTo>
                  <a:pt x="4621838" y="2268715"/>
                </a:lnTo>
                <a:lnTo>
                  <a:pt x="4621838" y="2266557"/>
                </a:lnTo>
                <a:close/>
                <a:moveTo>
                  <a:pt x="5636799" y="2263598"/>
                </a:moveTo>
                <a:lnTo>
                  <a:pt x="5641115" y="2263598"/>
                </a:lnTo>
                <a:lnTo>
                  <a:pt x="5649882" y="2265756"/>
                </a:lnTo>
                <a:lnTo>
                  <a:pt x="5650961" y="2265756"/>
                </a:lnTo>
                <a:lnTo>
                  <a:pt x="5654198" y="2263598"/>
                </a:lnTo>
                <a:lnTo>
                  <a:pt x="5658514" y="2263598"/>
                </a:lnTo>
                <a:cubicBezTo>
                  <a:pt x="5661751" y="2266386"/>
                  <a:pt x="5666786" y="2267780"/>
                  <a:pt x="5673620" y="2267780"/>
                </a:cubicBezTo>
                <a:lnTo>
                  <a:pt x="5676992" y="2267780"/>
                </a:lnTo>
                <a:lnTo>
                  <a:pt x="5685624" y="2265756"/>
                </a:lnTo>
                <a:cubicBezTo>
                  <a:pt x="5690659" y="2266566"/>
                  <a:pt x="5693177" y="2267959"/>
                  <a:pt x="5693177" y="2269938"/>
                </a:cubicBezTo>
                <a:cubicBezTo>
                  <a:pt x="5693177" y="2275602"/>
                  <a:pt x="5689940" y="2278435"/>
                  <a:pt x="5683466" y="2278435"/>
                </a:cubicBezTo>
                <a:lnTo>
                  <a:pt x="5681308" y="2283830"/>
                </a:lnTo>
                <a:lnTo>
                  <a:pt x="5683466" y="2289090"/>
                </a:lnTo>
                <a:lnTo>
                  <a:pt x="5682387" y="2306084"/>
                </a:lnTo>
                <a:cubicBezTo>
                  <a:pt x="5683466" y="2319752"/>
                  <a:pt x="5685984" y="2326855"/>
                  <a:pt x="5689940" y="2327395"/>
                </a:cubicBezTo>
                <a:lnTo>
                  <a:pt x="5694256" y="2326316"/>
                </a:lnTo>
                <a:lnTo>
                  <a:pt x="5700730" y="2330632"/>
                </a:lnTo>
                <a:lnTo>
                  <a:pt x="5699651" y="2334813"/>
                </a:lnTo>
                <a:lnTo>
                  <a:pt x="5701809" y="2345468"/>
                </a:lnTo>
                <a:lnTo>
                  <a:pt x="5699651" y="2352886"/>
                </a:lnTo>
                <a:lnTo>
                  <a:pt x="5707339" y="2352886"/>
                </a:lnTo>
                <a:lnTo>
                  <a:pt x="5711655" y="2356123"/>
                </a:lnTo>
                <a:lnTo>
                  <a:pt x="5722445" y="2352886"/>
                </a:lnTo>
                <a:lnTo>
                  <a:pt x="5728919" y="2353965"/>
                </a:lnTo>
                <a:lnTo>
                  <a:pt x="5746318" y="2350863"/>
                </a:lnTo>
                <a:lnTo>
                  <a:pt x="5751713" y="2351807"/>
                </a:lnTo>
                <a:cubicBezTo>
                  <a:pt x="5754770" y="2351807"/>
                  <a:pt x="5756928" y="2348300"/>
                  <a:pt x="5758187" y="2341287"/>
                </a:cubicBezTo>
                <a:cubicBezTo>
                  <a:pt x="5762593" y="2340747"/>
                  <a:pt x="5764796" y="2336836"/>
                  <a:pt x="5764796" y="2329553"/>
                </a:cubicBezTo>
                <a:cubicBezTo>
                  <a:pt x="5766234" y="2329553"/>
                  <a:pt x="5766954" y="2328114"/>
                  <a:pt x="5766954" y="2325236"/>
                </a:cubicBezTo>
                <a:lnTo>
                  <a:pt x="5773428" y="2315660"/>
                </a:lnTo>
                <a:lnTo>
                  <a:pt x="5774507" y="2315660"/>
                </a:lnTo>
                <a:cubicBezTo>
                  <a:pt x="5776665" y="2315660"/>
                  <a:pt x="5777744" y="2317099"/>
                  <a:pt x="5777744" y="2319976"/>
                </a:cubicBezTo>
                <a:lnTo>
                  <a:pt x="5775586" y="2326316"/>
                </a:lnTo>
                <a:cubicBezTo>
                  <a:pt x="5775586" y="2342680"/>
                  <a:pt x="5780621" y="2352257"/>
                  <a:pt x="5790692" y="2355044"/>
                </a:cubicBezTo>
                <a:lnTo>
                  <a:pt x="5791771" y="2356123"/>
                </a:lnTo>
                <a:lnTo>
                  <a:pt x="5791771" y="2357202"/>
                </a:lnTo>
                <a:lnTo>
                  <a:pt x="5782060" y="2383772"/>
                </a:lnTo>
                <a:lnTo>
                  <a:pt x="5778823" y="2385930"/>
                </a:lnTo>
                <a:cubicBezTo>
                  <a:pt x="5775945" y="2385211"/>
                  <a:pt x="5774507" y="2383772"/>
                  <a:pt x="5774507" y="2381614"/>
                </a:cubicBezTo>
                <a:lnTo>
                  <a:pt x="5773428" y="2381614"/>
                </a:lnTo>
                <a:cubicBezTo>
                  <a:pt x="5773428" y="2384492"/>
                  <a:pt x="5772349" y="2385930"/>
                  <a:pt x="5770191" y="2385930"/>
                </a:cubicBezTo>
                <a:lnTo>
                  <a:pt x="5765875" y="2384851"/>
                </a:lnTo>
                <a:lnTo>
                  <a:pt x="5764796" y="2385930"/>
                </a:lnTo>
                <a:lnTo>
                  <a:pt x="5763582" y="2385930"/>
                </a:lnTo>
                <a:lnTo>
                  <a:pt x="5762503" y="2384851"/>
                </a:lnTo>
                <a:lnTo>
                  <a:pt x="5761424" y="2384851"/>
                </a:lnTo>
                <a:lnTo>
                  <a:pt x="5753871" y="2388088"/>
                </a:lnTo>
                <a:lnTo>
                  <a:pt x="5750634" y="2388088"/>
                </a:lnTo>
                <a:cubicBezTo>
                  <a:pt x="5749195" y="2388088"/>
                  <a:pt x="5748476" y="2387009"/>
                  <a:pt x="5748476" y="2384851"/>
                </a:cubicBezTo>
                <a:lnTo>
                  <a:pt x="5753871" y="2375275"/>
                </a:lnTo>
                <a:lnTo>
                  <a:pt x="5752792" y="2375275"/>
                </a:lnTo>
                <a:lnTo>
                  <a:pt x="5742002" y="2390112"/>
                </a:lnTo>
                <a:lnTo>
                  <a:pt x="5740923" y="2390112"/>
                </a:lnTo>
                <a:lnTo>
                  <a:pt x="5734314" y="2389167"/>
                </a:lnTo>
                <a:lnTo>
                  <a:pt x="5728919" y="2391191"/>
                </a:lnTo>
                <a:lnTo>
                  <a:pt x="5720287" y="2390112"/>
                </a:lnTo>
                <a:lnTo>
                  <a:pt x="5713813" y="2391191"/>
                </a:lnTo>
                <a:lnTo>
                  <a:pt x="5713813" y="2390112"/>
                </a:lnTo>
                <a:lnTo>
                  <a:pt x="5707339" y="2392270"/>
                </a:lnTo>
                <a:lnTo>
                  <a:pt x="5698572" y="2392270"/>
                </a:lnTo>
                <a:lnTo>
                  <a:pt x="5684545" y="2388088"/>
                </a:lnTo>
                <a:lnTo>
                  <a:pt x="5670383" y="2388088"/>
                </a:lnTo>
                <a:cubicBezTo>
                  <a:pt x="5659593" y="2385751"/>
                  <a:pt x="5654198" y="2380401"/>
                  <a:pt x="5654198" y="2372038"/>
                </a:cubicBezTo>
                <a:lnTo>
                  <a:pt x="5655277" y="2361383"/>
                </a:lnTo>
                <a:lnTo>
                  <a:pt x="5654198" y="2361383"/>
                </a:lnTo>
                <a:cubicBezTo>
                  <a:pt x="5645296" y="2368127"/>
                  <a:pt x="5631539" y="2374871"/>
                  <a:pt x="5612926" y="2381614"/>
                </a:cubicBezTo>
                <a:lnTo>
                  <a:pt x="5610768" y="2379591"/>
                </a:lnTo>
                <a:cubicBezTo>
                  <a:pt x="5610768" y="2382379"/>
                  <a:pt x="5609689" y="2383772"/>
                  <a:pt x="5607531" y="2383772"/>
                </a:cubicBezTo>
                <a:lnTo>
                  <a:pt x="5604294" y="2381614"/>
                </a:lnTo>
                <a:cubicBezTo>
                  <a:pt x="5604294" y="2382873"/>
                  <a:pt x="5602136" y="2384312"/>
                  <a:pt x="5597820" y="2385930"/>
                </a:cubicBezTo>
                <a:lnTo>
                  <a:pt x="5591346" y="2384851"/>
                </a:lnTo>
                <a:cubicBezTo>
                  <a:pt x="5589727" y="2387009"/>
                  <a:pt x="5583568" y="2388448"/>
                  <a:pt x="5572868" y="2389167"/>
                </a:cubicBezTo>
                <a:lnTo>
                  <a:pt x="5566394" y="2384851"/>
                </a:lnTo>
                <a:lnTo>
                  <a:pt x="5565315" y="2384851"/>
                </a:lnTo>
                <a:cubicBezTo>
                  <a:pt x="5565315" y="2389977"/>
                  <a:pt x="5563157" y="2393169"/>
                  <a:pt x="5558841" y="2394428"/>
                </a:cubicBezTo>
                <a:lnTo>
                  <a:pt x="5543600" y="2393349"/>
                </a:lnTo>
                <a:lnTo>
                  <a:pt x="5542521" y="2393349"/>
                </a:lnTo>
                <a:lnTo>
                  <a:pt x="5540363" y="2391191"/>
                </a:lnTo>
                <a:lnTo>
                  <a:pt x="5540363" y="2389167"/>
                </a:lnTo>
                <a:cubicBezTo>
                  <a:pt x="5543960" y="2384132"/>
                  <a:pt x="5547556" y="2381614"/>
                  <a:pt x="5551153" y="2381614"/>
                </a:cubicBezTo>
                <a:lnTo>
                  <a:pt x="5553311" y="2383772"/>
                </a:lnTo>
                <a:cubicBezTo>
                  <a:pt x="5553311" y="2382334"/>
                  <a:pt x="5561628" y="2380580"/>
                  <a:pt x="5578263" y="2378512"/>
                </a:cubicBezTo>
                <a:lnTo>
                  <a:pt x="5617377" y="2347626"/>
                </a:lnTo>
                <a:cubicBezTo>
                  <a:pt x="5626728" y="2334498"/>
                  <a:pt x="5631404" y="2326360"/>
                  <a:pt x="5631404" y="2323213"/>
                </a:cubicBezTo>
                <a:cubicBezTo>
                  <a:pt x="5635720" y="2317099"/>
                  <a:pt x="5637878" y="2307838"/>
                  <a:pt x="5637878" y="2295429"/>
                </a:cubicBezTo>
                <a:lnTo>
                  <a:pt x="5637878" y="2286932"/>
                </a:lnTo>
                <a:lnTo>
                  <a:pt x="5632483" y="2268859"/>
                </a:lnTo>
                <a:lnTo>
                  <a:pt x="5632483" y="2267780"/>
                </a:lnTo>
                <a:close/>
                <a:moveTo>
                  <a:pt x="8784625" y="2263194"/>
                </a:moveTo>
                <a:lnTo>
                  <a:pt x="8781388" y="2266431"/>
                </a:lnTo>
                <a:lnTo>
                  <a:pt x="8784625" y="2269668"/>
                </a:lnTo>
                <a:lnTo>
                  <a:pt x="8787727" y="2263194"/>
                </a:lnTo>
                <a:close/>
                <a:moveTo>
                  <a:pt x="1687522" y="2262924"/>
                </a:moveTo>
                <a:lnTo>
                  <a:pt x="1684151" y="2272770"/>
                </a:lnTo>
                <a:lnTo>
                  <a:pt x="1686442" y="2272770"/>
                </a:lnTo>
                <a:lnTo>
                  <a:pt x="1688601" y="2264003"/>
                </a:lnTo>
                <a:lnTo>
                  <a:pt x="1688601" y="2262924"/>
                </a:lnTo>
                <a:close/>
                <a:moveTo>
                  <a:pt x="9282437" y="2262789"/>
                </a:moveTo>
                <a:lnTo>
                  <a:pt x="9280279" y="2264947"/>
                </a:lnTo>
                <a:lnTo>
                  <a:pt x="9281358" y="2264947"/>
                </a:lnTo>
                <a:lnTo>
                  <a:pt x="9283516" y="2262789"/>
                </a:lnTo>
                <a:close/>
                <a:moveTo>
                  <a:pt x="2070151" y="2262115"/>
                </a:moveTo>
                <a:lnTo>
                  <a:pt x="2070151" y="2264273"/>
                </a:lnTo>
                <a:lnTo>
                  <a:pt x="2071229" y="2264273"/>
                </a:lnTo>
                <a:lnTo>
                  <a:pt x="2071229" y="2262115"/>
                </a:lnTo>
                <a:close/>
                <a:moveTo>
                  <a:pt x="6590880" y="2261710"/>
                </a:moveTo>
                <a:lnTo>
                  <a:pt x="6590880" y="2263868"/>
                </a:lnTo>
                <a:lnTo>
                  <a:pt x="6593038" y="2261710"/>
                </a:lnTo>
                <a:close/>
                <a:moveTo>
                  <a:pt x="1610642" y="2261710"/>
                </a:moveTo>
                <a:lnTo>
                  <a:pt x="1609564" y="2262924"/>
                </a:lnTo>
                <a:lnTo>
                  <a:pt x="1609564" y="2265082"/>
                </a:lnTo>
                <a:lnTo>
                  <a:pt x="1612801" y="2265082"/>
                </a:lnTo>
                <a:lnTo>
                  <a:pt x="1612801" y="2264003"/>
                </a:lnTo>
                <a:close/>
                <a:moveTo>
                  <a:pt x="8657303" y="2259957"/>
                </a:moveTo>
                <a:lnTo>
                  <a:pt x="8657303" y="2262115"/>
                </a:lnTo>
                <a:lnTo>
                  <a:pt x="8658382" y="2262115"/>
                </a:lnTo>
                <a:lnTo>
                  <a:pt x="8658382" y="2259957"/>
                </a:lnTo>
                <a:close/>
                <a:moveTo>
                  <a:pt x="7282372" y="2258855"/>
                </a:moveTo>
                <a:lnTo>
                  <a:pt x="7282372" y="2259934"/>
                </a:lnTo>
                <a:lnTo>
                  <a:pt x="7285610" y="2259934"/>
                </a:lnTo>
                <a:lnTo>
                  <a:pt x="7285610" y="2258855"/>
                </a:lnTo>
                <a:close/>
                <a:moveTo>
                  <a:pt x="1695211" y="2258473"/>
                </a:moveTo>
                <a:lnTo>
                  <a:pt x="1695211" y="2259552"/>
                </a:lnTo>
                <a:lnTo>
                  <a:pt x="1697368" y="2259552"/>
                </a:lnTo>
                <a:lnTo>
                  <a:pt x="1697368" y="2258473"/>
                </a:lnTo>
                <a:close/>
                <a:moveTo>
                  <a:pt x="2248860" y="2257799"/>
                </a:moveTo>
                <a:lnTo>
                  <a:pt x="2248860" y="2259957"/>
                </a:lnTo>
                <a:lnTo>
                  <a:pt x="2249939" y="2259957"/>
                </a:lnTo>
                <a:lnTo>
                  <a:pt x="2249939" y="2257799"/>
                </a:lnTo>
                <a:close/>
                <a:moveTo>
                  <a:pt x="7196996" y="2257776"/>
                </a:moveTo>
                <a:lnTo>
                  <a:pt x="7199154" y="2259934"/>
                </a:lnTo>
                <a:lnTo>
                  <a:pt x="7203470" y="2259934"/>
                </a:lnTo>
                <a:lnTo>
                  <a:pt x="7203470" y="2258855"/>
                </a:lnTo>
                <a:close/>
                <a:moveTo>
                  <a:pt x="7183779" y="2257776"/>
                </a:moveTo>
                <a:lnTo>
                  <a:pt x="7183779" y="2261013"/>
                </a:lnTo>
                <a:lnTo>
                  <a:pt x="7184858" y="2261013"/>
                </a:lnTo>
                <a:lnTo>
                  <a:pt x="7187016" y="2258855"/>
                </a:lnTo>
                <a:lnTo>
                  <a:pt x="7187016" y="2257776"/>
                </a:lnTo>
                <a:close/>
                <a:moveTo>
                  <a:pt x="1700605" y="2257394"/>
                </a:moveTo>
                <a:lnTo>
                  <a:pt x="1700605" y="2258473"/>
                </a:lnTo>
                <a:lnTo>
                  <a:pt x="1702896" y="2258473"/>
                </a:lnTo>
                <a:lnTo>
                  <a:pt x="1702896" y="2257394"/>
                </a:lnTo>
                <a:close/>
                <a:moveTo>
                  <a:pt x="2050863" y="2256720"/>
                </a:moveTo>
                <a:lnTo>
                  <a:pt x="2050863" y="2257799"/>
                </a:lnTo>
                <a:lnTo>
                  <a:pt x="2051941" y="2263194"/>
                </a:lnTo>
                <a:lnTo>
                  <a:pt x="2045602" y="2270612"/>
                </a:lnTo>
                <a:lnTo>
                  <a:pt x="2045602" y="2271691"/>
                </a:lnTo>
                <a:lnTo>
                  <a:pt x="2054099" y="2262115"/>
                </a:lnTo>
                <a:lnTo>
                  <a:pt x="2051941" y="2256720"/>
                </a:lnTo>
                <a:close/>
                <a:moveTo>
                  <a:pt x="6239543" y="2256315"/>
                </a:moveTo>
                <a:lnTo>
                  <a:pt x="6239543" y="2257394"/>
                </a:lnTo>
                <a:lnTo>
                  <a:pt x="6241701" y="2264947"/>
                </a:lnTo>
                <a:lnTo>
                  <a:pt x="6246017" y="2264947"/>
                </a:lnTo>
                <a:lnTo>
                  <a:pt x="6243859" y="2256315"/>
                </a:lnTo>
                <a:close/>
                <a:moveTo>
                  <a:pt x="8658382" y="2255776"/>
                </a:moveTo>
                <a:lnTo>
                  <a:pt x="8658382" y="2257799"/>
                </a:lnTo>
                <a:lnTo>
                  <a:pt x="8660540" y="2257799"/>
                </a:lnTo>
                <a:lnTo>
                  <a:pt x="8660540" y="2255776"/>
                </a:lnTo>
                <a:close/>
                <a:moveTo>
                  <a:pt x="6095766" y="2255236"/>
                </a:moveTo>
                <a:cubicBezTo>
                  <a:pt x="6093968" y="2255236"/>
                  <a:pt x="6092529" y="2259192"/>
                  <a:pt x="6091450" y="2267105"/>
                </a:cubicBezTo>
                <a:cubicBezTo>
                  <a:pt x="6092889" y="2270342"/>
                  <a:pt x="6094328" y="2272140"/>
                  <a:pt x="6095766" y="2272500"/>
                </a:cubicBezTo>
                <a:lnTo>
                  <a:pt x="6096845" y="2272500"/>
                </a:lnTo>
                <a:cubicBezTo>
                  <a:pt x="6098284" y="2272500"/>
                  <a:pt x="6100082" y="2269623"/>
                  <a:pt x="6102240" y="2263868"/>
                </a:cubicBezTo>
                <a:lnTo>
                  <a:pt x="6101161" y="2262789"/>
                </a:lnTo>
                <a:lnTo>
                  <a:pt x="6101161" y="2259552"/>
                </a:lnTo>
                <a:lnTo>
                  <a:pt x="6102240" y="2256315"/>
                </a:lnTo>
                <a:lnTo>
                  <a:pt x="6101161" y="2256315"/>
                </a:lnTo>
                <a:lnTo>
                  <a:pt x="6096845" y="2255236"/>
                </a:lnTo>
                <a:close/>
                <a:moveTo>
                  <a:pt x="1072907" y="2255101"/>
                </a:moveTo>
                <a:cubicBezTo>
                  <a:pt x="1072907" y="2257979"/>
                  <a:pt x="1071828" y="2259417"/>
                  <a:pt x="1069670" y="2259417"/>
                </a:cubicBezTo>
                <a:lnTo>
                  <a:pt x="1069670" y="2260496"/>
                </a:lnTo>
                <a:lnTo>
                  <a:pt x="1071828" y="2260496"/>
                </a:lnTo>
                <a:lnTo>
                  <a:pt x="1073987" y="2257259"/>
                </a:lnTo>
                <a:lnTo>
                  <a:pt x="1073987" y="2255101"/>
                </a:lnTo>
                <a:close/>
                <a:moveTo>
                  <a:pt x="3189367" y="2254157"/>
                </a:moveTo>
                <a:lnTo>
                  <a:pt x="3189367" y="2255236"/>
                </a:lnTo>
                <a:lnTo>
                  <a:pt x="3191525" y="2255236"/>
                </a:lnTo>
                <a:lnTo>
                  <a:pt x="3191525" y="2254157"/>
                </a:lnTo>
                <a:close/>
                <a:moveTo>
                  <a:pt x="8594316" y="2253618"/>
                </a:moveTo>
                <a:lnTo>
                  <a:pt x="8593237" y="2257799"/>
                </a:lnTo>
                <a:lnTo>
                  <a:pt x="8594316" y="2257799"/>
                </a:lnTo>
                <a:lnTo>
                  <a:pt x="8596339" y="2255776"/>
                </a:lnTo>
                <a:lnTo>
                  <a:pt x="8596339" y="2253618"/>
                </a:lnTo>
                <a:close/>
                <a:moveTo>
                  <a:pt x="3649009" y="2252808"/>
                </a:moveTo>
                <a:lnTo>
                  <a:pt x="3649009" y="2257124"/>
                </a:lnTo>
                <a:lnTo>
                  <a:pt x="3650088" y="2257124"/>
                </a:lnTo>
                <a:lnTo>
                  <a:pt x="3650088" y="2252808"/>
                </a:lnTo>
                <a:close/>
                <a:moveTo>
                  <a:pt x="7275764" y="2250088"/>
                </a:moveTo>
                <a:cubicBezTo>
                  <a:pt x="7276663" y="2253684"/>
                  <a:pt x="7277742" y="2255483"/>
                  <a:pt x="7279001" y="2255483"/>
                </a:cubicBezTo>
                <a:lnTo>
                  <a:pt x="7281294" y="2255483"/>
                </a:lnTo>
                <a:cubicBezTo>
                  <a:pt x="7282732" y="2255483"/>
                  <a:pt x="7283452" y="2254404"/>
                  <a:pt x="7283452" y="2252246"/>
                </a:cubicBezTo>
                <a:lnTo>
                  <a:pt x="7284530" y="2251167"/>
                </a:lnTo>
                <a:lnTo>
                  <a:pt x="7288846" y="2251167"/>
                </a:lnTo>
                <a:cubicBezTo>
                  <a:pt x="7290375" y="2251167"/>
                  <a:pt x="7291140" y="2252965"/>
                  <a:pt x="7291140" y="2256562"/>
                </a:cubicBezTo>
                <a:cubicBezTo>
                  <a:pt x="7306246" y="2262766"/>
                  <a:pt x="7315012" y="2268251"/>
                  <a:pt x="7317440" y="2273016"/>
                </a:cubicBezTo>
                <a:lnTo>
                  <a:pt x="7317440" y="2279625"/>
                </a:lnTo>
                <a:lnTo>
                  <a:pt x="7311910" y="2285155"/>
                </a:lnTo>
                <a:lnTo>
                  <a:pt x="7305302" y="2285155"/>
                </a:lnTo>
                <a:cubicBezTo>
                  <a:pt x="7300716" y="2280749"/>
                  <a:pt x="7297074" y="2278546"/>
                  <a:pt x="7294376" y="2278546"/>
                </a:cubicBezTo>
                <a:lnTo>
                  <a:pt x="7291140" y="2279625"/>
                </a:lnTo>
                <a:lnTo>
                  <a:pt x="7287768" y="2278546"/>
                </a:lnTo>
                <a:lnTo>
                  <a:pt x="7260388" y="2285155"/>
                </a:lnTo>
                <a:lnTo>
                  <a:pt x="7245147" y="2276388"/>
                </a:lnTo>
                <a:lnTo>
                  <a:pt x="7245147" y="2274095"/>
                </a:lnTo>
                <a:cubicBezTo>
                  <a:pt x="7246586" y="2274095"/>
                  <a:pt x="7253150" y="2267172"/>
                  <a:pt x="7264839" y="2253325"/>
                </a:cubicBezTo>
                <a:cubicBezTo>
                  <a:pt x="7267896" y="2251167"/>
                  <a:pt x="7271538" y="2250088"/>
                  <a:pt x="7275764" y="2250088"/>
                </a:cubicBezTo>
                <a:close/>
                <a:moveTo>
                  <a:pt x="7188230" y="2250088"/>
                </a:moveTo>
                <a:lnTo>
                  <a:pt x="7184858" y="2251167"/>
                </a:lnTo>
                <a:lnTo>
                  <a:pt x="7184858" y="2252246"/>
                </a:lnTo>
                <a:cubicBezTo>
                  <a:pt x="7190702" y="2252246"/>
                  <a:pt x="7193624" y="2253325"/>
                  <a:pt x="7193624" y="2255483"/>
                </a:cubicBezTo>
                <a:lnTo>
                  <a:pt x="7195782" y="2255483"/>
                </a:lnTo>
                <a:lnTo>
                  <a:pt x="7195782" y="2254404"/>
                </a:lnTo>
                <a:lnTo>
                  <a:pt x="7193624" y="2251167"/>
                </a:lnTo>
                <a:lnTo>
                  <a:pt x="7190388" y="2252246"/>
                </a:lnTo>
                <a:close/>
                <a:moveTo>
                  <a:pt x="1679834" y="2249706"/>
                </a:moveTo>
                <a:lnTo>
                  <a:pt x="1679834" y="2252943"/>
                </a:lnTo>
                <a:cubicBezTo>
                  <a:pt x="1680553" y="2255191"/>
                  <a:pt x="1682754" y="2256315"/>
                  <a:pt x="1686442" y="2256315"/>
                </a:cubicBezTo>
                <a:lnTo>
                  <a:pt x="1687522" y="2255236"/>
                </a:lnTo>
                <a:cubicBezTo>
                  <a:pt x="1686622" y="2251550"/>
                  <a:pt x="1685499" y="2249706"/>
                  <a:pt x="1684151" y="2249706"/>
                </a:cubicBezTo>
                <a:close/>
                <a:moveTo>
                  <a:pt x="7653722" y="2249571"/>
                </a:moveTo>
                <a:lnTo>
                  <a:pt x="7650350" y="2252808"/>
                </a:lnTo>
                <a:lnTo>
                  <a:pt x="7650350" y="2257124"/>
                </a:lnTo>
                <a:cubicBezTo>
                  <a:pt x="7652238" y="2260721"/>
                  <a:pt x="7655161" y="2262519"/>
                  <a:pt x="7659117" y="2262519"/>
                </a:cubicBezTo>
                <a:lnTo>
                  <a:pt x="7662489" y="2262519"/>
                </a:lnTo>
                <a:lnTo>
                  <a:pt x="7662489" y="2257124"/>
                </a:lnTo>
                <a:lnTo>
                  <a:pt x="7661275" y="2257124"/>
                </a:lnTo>
                <a:lnTo>
                  <a:pt x="7656959" y="2258203"/>
                </a:lnTo>
                <a:cubicBezTo>
                  <a:pt x="7654082" y="2257124"/>
                  <a:pt x="7652643" y="2256045"/>
                  <a:pt x="7652643" y="2254966"/>
                </a:cubicBezTo>
                <a:lnTo>
                  <a:pt x="7652643" y="2253887"/>
                </a:lnTo>
                <a:lnTo>
                  <a:pt x="7654801" y="2250650"/>
                </a:lnTo>
                <a:lnTo>
                  <a:pt x="7654801" y="2249571"/>
                </a:lnTo>
                <a:close/>
                <a:moveTo>
                  <a:pt x="4138998" y="2249571"/>
                </a:moveTo>
                <a:lnTo>
                  <a:pt x="4135626" y="2252808"/>
                </a:lnTo>
                <a:lnTo>
                  <a:pt x="4135626" y="2257124"/>
                </a:lnTo>
                <a:cubicBezTo>
                  <a:pt x="4137514" y="2260721"/>
                  <a:pt x="4140436" y="2262519"/>
                  <a:pt x="4144393" y="2262519"/>
                </a:cubicBezTo>
                <a:lnTo>
                  <a:pt x="4147764" y="2262519"/>
                </a:lnTo>
                <a:lnTo>
                  <a:pt x="4147764" y="2257124"/>
                </a:lnTo>
                <a:lnTo>
                  <a:pt x="4146551" y="2257124"/>
                </a:lnTo>
                <a:lnTo>
                  <a:pt x="4142235" y="2258203"/>
                </a:lnTo>
                <a:cubicBezTo>
                  <a:pt x="4139357" y="2257124"/>
                  <a:pt x="4137919" y="2256045"/>
                  <a:pt x="4137919" y="2254966"/>
                </a:cubicBezTo>
                <a:lnTo>
                  <a:pt x="4137919" y="2253887"/>
                </a:lnTo>
                <a:lnTo>
                  <a:pt x="4140077" y="2250650"/>
                </a:lnTo>
                <a:lnTo>
                  <a:pt x="4140077" y="2249571"/>
                </a:lnTo>
                <a:close/>
                <a:moveTo>
                  <a:pt x="8713006" y="2249302"/>
                </a:moveTo>
                <a:lnTo>
                  <a:pt x="8710848" y="2251460"/>
                </a:lnTo>
                <a:lnTo>
                  <a:pt x="8715029" y="2251460"/>
                </a:lnTo>
                <a:lnTo>
                  <a:pt x="8715029" y="2249302"/>
                </a:lnTo>
                <a:close/>
                <a:moveTo>
                  <a:pt x="2274622" y="2249302"/>
                </a:moveTo>
                <a:lnTo>
                  <a:pt x="2274622" y="2251460"/>
                </a:lnTo>
                <a:lnTo>
                  <a:pt x="2275699" y="2251460"/>
                </a:lnTo>
                <a:lnTo>
                  <a:pt x="2275699" y="2249302"/>
                </a:lnTo>
                <a:close/>
                <a:moveTo>
                  <a:pt x="3154030" y="2247683"/>
                </a:moveTo>
                <a:lnTo>
                  <a:pt x="3152951" y="2255236"/>
                </a:lnTo>
                <a:lnTo>
                  <a:pt x="3155109" y="2257394"/>
                </a:lnTo>
                <a:lnTo>
                  <a:pt x="3160504" y="2257394"/>
                </a:lnTo>
                <a:lnTo>
                  <a:pt x="3160504" y="2251999"/>
                </a:lnTo>
                <a:cubicBezTo>
                  <a:pt x="3160504" y="2250740"/>
                  <a:pt x="3158346" y="2249302"/>
                  <a:pt x="3154030" y="2247683"/>
                </a:cubicBezTo>
                <a:close/>
                <a:moveTo>
                  <a:pt x="8793122" y="2247144"/>
                </a:moveTo>
                <a:lnTo>
                  <a:pt x="8790964" y="2249302"/>
                </a:lnTo>
                <a:lnTo>
                  <a:pt x="8792043" y="2250381"/>
                </a:lnTo>
                <a:lnTo>
                  <a:pt x="8796359" y="2250381"/>
                </a:lnTo>
                <a:lnTo>
                  <a:pt x="8796359" y="2247144"/>
                </a:lnTo>
                <a:close/>
                <a:moveTo>
                  <a:pt x="6242780" y="2246604"/>
                </a:moveTo>
                <a:lnTo>
                  <a:pt x="6240622" y="2248762"/>
                </a:lnTo>
                <a:lnTo>
                  <a:pt x="6238464" y="2248762"/>
                </a:lnTo>
                <a:lnTo>
                  <a:pt x="6234148" y="2247683"/>
                </a:lnTo>
                <a:lnTo>
                  <a:pt x="6228753" y="2248762"/>
                </a:lnTo>
                <a:lnTo>
                  <a:pt x="6228753" y="2249841"/>
                </a:lnTo>
                <a:lnTo>
                  <a:pt x="6240622" y="2250920"/>
                </a:lnTo>
                <a:cubicBezTo>
                  <a:pt x="6240622" y="2249122"/>
                  <a:pt x="6242061" y="2248043"/>
                  <a:pt x="6244938" y="2247683"/>
                </a:cubicBezTo>
                <a:lnTo>
                  <a:pt x="6244938" y="2246604"/>
                </a:lnTo>
                <a:close/>
                <a:moveTo>
                  <a:pt x="1617252" y="2245255"/>
                </a:moveTo>
                <a:lnTo>
                  <a:pt x="1617252" y="2246334"/>
                </a:lnTo>
                <a:cubicBezTo>
                  <a:pt x="1619410" y="2252988"/>
                  <a:pt x="1621207" y="2256315"/>
                  <a:pt x="1622647" y="2256315"/>
                </a:cubicBezTo>
                <a:lnTo>
                  <a:pt x="1624940" y="2256315"/>
                </a:lnTo>
                <a:lnTo>
                  <a:pt x="1624940" y="2250785"/>
                </a:lnTo>
                <a:cubicBezTo>
                  <a:pt x="1622692" y="2247099"/>
                  <a:pt x="1620128" y="2245255"/>
                  <a:pt x="1617252" y="2245255"/>
                </a:cubicBezTo>
                <a:close/>
                <a:moveTo>
                  <a:pt x="8708690" y="2244986"/>
                </a:moveTo>
                <a:lnTo>
                  <a:pt x="8708690" y="2248223"/>
                </a:lnTo>
                <a:lnTo>
                  <a:pt x="8709769" y="2248223"/>
                </a:lnTo>
                <a:lnTo>
                  <a:pt x="8710848" y="2244986"/>
                </a:lnTo>
                <a:close/>
                <a:moveTo>
                  <a:pt x="2060574" y="2244986"/>
                </a:moveTo>
                <a:lnTo>
                  <a:pt x="2059495" y="2246065"/>
                </a:lnTo>
                <a:lnTo>
                  <a:pt x="2059495" y="2249302"/>
                </a:lnTo>
                <a:lnTo>
                  <a:pt x="2062731" y="2252539"/>
                </a:lnTo>
                <a:lnTo>
                  <a:pt x="2064755" y="2252539"/>
                </a:lnTo>
                <a:lnTo>
                  <a:pt x="2064755" y="2248223"/>
                </a:lnTo>
                <a:close/>
                <a:moveTo>
                  <a:pt x="6248175" y="2244446"/>
                </a:moveTo>
                <a:lnTo>
                  <a:pt x="6246017" y="2246604"/>
                </a:lnTo>
                <a:lnTo>
                  <a:pt x="6249254" y="2246604"/>
                </a:lnTo>
                <a:lnTo>
                  <a:pt x="6249254" y="2244446"/>
                </a:lnTo>
                <a:close/>
                <a:moveTo>
                  <a:pt x="5685624" y="2244446"/>
                </a:moveTo>
                <a:cubicBezTo>
                  <a:pt x="5699381" y="2245525"/>
                  <a:pt x="5706260" y="2246919"/>
                  <a:pt x="5706260" y="2248627"/>
                </a:cubicBezTo>
                <a:lnTo>
                  <a:pt x="5706260" y="2249706"/>
                </a:lnTo>
                <a:cubicBezTo>
                  <a:pt x="5706260" y="2254022"/>
                  <a:pt x="5699741" y="2256540"/>
                  <a:pt x="5686703" y="2257259"/>
                </a:cubicBezTo>
                <a:lnTo>
                  <a:pt x="5684545" y="2257259"/>
                </a:lnTo>
                <a:cubicBezTo>
                  <a:pt x="5681847" y="2254382"/>
                  <a:pt x="5678970" y="2252943"/>
                  <a:pt x="5675913" y="2252943"/>
                </a:cubicBezTo>
                <a:lnTo>
                  <a:pt x="5674834" y="2251864"/>
                </a:lnTo>
                <a:lnTo>
                  <a:pt x="5674834" y="2249706"/>
                </a:lnTo>
                <a:cubicBezTo>
                  <a:pt x="5674834" y="2248178"/>
                  <a:pt x="5678431" y="2246424"/>
                  <a:pt x="5685624" y="2244446"/>
                </a:cubicBezTo>
                <a:close/>
                <a:moveTo>
                  <a:pt x="1533763" y="2244176"/>
                </a:moveTo>
                <a:lnTo>
                  <a:pt x="1533763" y="2245255"/>
                </a:lnTo>
                <a:cubicBezTo>
                  <a:pt x="1537361" y="2252089"/>
                  <a:pt x="1539158" y="2257214"/>
                  <a:pt x="1539158" y="2260631"/>
                </a:cubicBezTo>
                <a:lnTo>
                  <a:pt x="1540238" y="2260631"/>
                </a:lnTo>
                <a:lnTo>
                  <a:pt x="1540238" y="2255236"/>
                </a:lnTo>
                <a:lnTo>
                  <a:pt x="1534842" y="2244176"/>
                </a:lnTo>
                <a:close/>
                <a:moveTo>
                  <a:pt x="6584271" y="2243097"/>
                </a:moveTo>
                <a:lnTo>
                  <a:pt x="6584271" y="2245390"/>
                </a:lnTo>
                <a:lnTo>
                  <a:pt x="6583192" y="2245390"/>
                </a:lnTo>
                <a:lnTo>
                  <a:pt x="6584271" y="2248627"/>
                </a:lnTo>
                <a:lnTo>
                  <a:pt x="6587508" y="2248627"/>
                </a:lnTo>
                <a:lnTo>
                  <a:pt x="6588587" y="2247548"/>
                </a:lnTo>
                <a:lnTo>
                  <a:pt x="6589666" y="2247548"/>
                </a:lnTo>
                <a:lnTo>
                  <a:pt x="6586429" y="2243097"/>
                </a:lnTo>
                <a:close/>
                <a:moveTo>
                  <a:pt x="9116000" y="2242288"/>
                </a:moveTo>
                <a:lnTo>
                  <a:pt x="9113842" y="2245525"/>
                </a:lnTo>
                <a:cubicBezTo>
                  <a:pt x="9114562" y="2248402"/>
                  <a:pt x="9116000" y="2249841"/>
                  <a:pt x="9118158" y="2249841"/>
                </a:cubicBezTo>
                <a:lnTo>
                  <a:pt x="9121395" y="2248762"/>
                </a:lnTo>
                <a:close/>
                <a:moveTo>
                  <a:pt x="1079248" y="2242288"/>
                </a:moveTo>
                <a:lnTo>
                  <a:pt x="1076143" y="2249841"/>
                </a:lnTo>
                <a:lnTo>
                  <a:pt x="1076143" y="2250785"/>
                </a:lnTo>
                <a:lnTo>
                  <a:pt x="1077224" y="2250785"/>
                </a:lnTo>
                <a:cubicBezTo>
                  <a:pt x="1077763" y="2247278"/>
                  <a:pt x="1078797" y="2245525"/>
                  <a:pt x="1080327" y="2245525"/>
                </a:cubicBezTo>
                <a:lnTo>
                  <a:pt x="1081406" y="2245525"/>
                </a:lnTo>
                <a:lnTo>
                  <a:pt x="1081406" y="2249841"/>
                </a:lnTo>
                <a:lnTo>
                  <a:pt x="1082485" y="2249841"/>
                </a:lnTo>
                <a:lnTo>
                  <a:pt x="1082485" y="2243367"/>
                </a:lnTo>
                <a:close/>
                <a:moveTo>
                  <a:pt x="3682323" y="2242153"/>
                </a:moveTo>
                <a:lnTo>
                  <a:pt x="3656562" y="2264677"/>
                </a:lnTo>
                <a:lnTo>
                  <a:pt x="3655483" y="2264677"/>
                </a:lnTo>
                <a:lnTo>
                  <a:pt x="3654404" y="2263598"/>
                </a:lnTo>
                <a:cubicBezTo>
                  <a:pt x="3652426" y="2263598"/>
                  <a:pt x="3650987" y="2265756"/>
                  <a:pt x="3650088" y="2270072"/>
                </a:cubicBezTo>
                <a:cubicBezTo>
                  <a:pt x="3647570" y="2270072"/>
                  <a:pt x="3640781" y="2275423"/>
                  <a:pt x="3629722" y="2286123"/>
                </a:cubicBezTo>
                <a:lnTo>
                  <a:pt x="3628643" y="2287202"/>
                </a:lnTo>
                <a:lnTo>
                  <a:pt x="3627564" y="2287202"/>
                </a:lnTo>
                <a:lnTo>
                  <a:pt x="3621090" y="2286123"/>
                </a:lnTo>
                <a:lnTo>
                  <a:pt x="3618932" y="2289360"/>
                </a:lnTo>
                <a:lnTo>
                  <a:pt x="3618932" y="2293676"/>
                </a:lnTo>
                <a:lnTo>
                  <a:pt x="3621090" y="2295834"/>
                </a:lnTo>
                <a:lnTo>
                  <a:pt x="3628643" y="2295834"/>
                </a:lnTo>
                <a:lnTo>
                  <a:pt x="3637275" y="2293676"/>
                </a:lnTo>
                <a:lnTo>
                  <a:pt x="3655483" y="2293676"/>
                </a:lnTo>
                <a:lnTo>
                  <a:pt x="3656562" y="2294755"/>
                </a:lnTo>
                <a:lnTo>
                  <a:pt x="3657641" y="2293676"/>
                </a:lnTo>
                <a:lnTo>
                  <a:pt x="3668431" y="2293676"/>
                </a:lnTo>
                <a:cubicBezTo>
                  <a:pt x="3670769" y="2293676"/>
                  <a:pt x="3673286" y="2292597"/>
                  <a:pt x="3675984" y="2290439"/>
                </a:cubicBezTo>
                <a:lnTo>
                  <a:pt x="3681244" y="2290439"/>
                </a:lnTo>
                <a:cubicBezTo>
                  <a:pt x="3684481" y="2290439"/>
                  <a:pt x="3687718" y="2291877"/>
                  <a:pt x="3690955" y="2294755"/>
                </a:cubicBezTo>
                <a:cubicBezTo>
                  <a:pt x="3696890" y="2292777"/>
                  <a:pt x="3701565" y="2289180"/>
                  <a:pt x="3704982" y="2283965"/>
                </a:cubicBezTo>
                <a:lnTo>
                  <a:pt x="3700666" y="2278704"/>
                </a:lnTo>
                <a:lnTo>
                  <a:pt x="3702824" y="2273309"/>
                </a:lnTo>
                <a:cubicBezTo>
                  <a:pt x="3701745" y="2270432"/>
                  <a:pt x="3700666" y="2268993"/>
                  <a:pt x="3699587" y="2268993"/>
                </a:cubicBezTo>
                <a:lnTo>
                  <a:pt x="3697429" y="2271151"/>
                </a:lnTo>
                <a:lnTo>
                  <a:pt x="3697429" y="2276546"/>
                </a:lnTo>
                <a:lnTo>
                  <a:pt x="3695271" y="2276546"/>
                </a:lnTo>
                <a:lnTo>
                  <a:pt x="3694192" y="2275467"/>
                </a:lnTo>
                <a:lnTo>
                  <a:pt x="3693113" y="2275467"/>
                </a:lnTo>
                <a:lnTo>
                  <a:pt x="3694192" y="2267914"/>
                </a:lnTo>
                <a:lnTo>
                  <a:pt x="3694192" y="2264677"/>
                </a:lnTo>
                <a:cubicBezTo>
                  <a:pt x="3689156" y="2260361"/>
                  <a:pt x="3685200" y="2252853"/>
                  <a:pt x="3682323" y="2242153"/>
                </a:cubicBezTo>
                <a:close/>
                <a:moveTo>
                  <a:pt x="2275699" y="2241749"/>
                </a:moveTo>
                <a:lnTo>
                  <a:pt x="2275699" y="2243907"/>
                </a:lnTo>
                <a:lnTo>
                  <a:pt x="2276779" y="2243907"/>
                </a:lnTo>
                <a:lnTo>
                  <a:pt x="2276779" y="2241749"/>
                </a:lnTo>
                <a:close/>
                <a:moveTo>
                  <a:pt x="2165372" y="2241749"/>
                </a:moveTo>
                <a:lnTo>
                  <a:pt x="2163349" y="2243907"/>
                </a:lnTo>
                <a:lnTo>
                  <a:pt x="2163349" y="2244986"/>
                </a:lnTo>
                <a:lnTo>
                  <a:pt x="2164292" y="2244986"/>
                </a:lnTo>
                <a:lnTo>
                  <a:pt x="2166451" y="2242828"/>
                </a:lnTo>
                <a:lnTo>
                  <a:pt x="2166451" y="2241749"/>
                </a:lnTo>
                <a:close/>
                <a:moveTo>
                  <a:pt x="9120316" y="2241209"/>
                </a:moveTo>
                <a:lnTo>
                  <a:pt x="9122474" y="2245525"/>
                </a:lnTo>
                <a:lnTo>
                  <a:pt x="9123553" y="2245525"/>
                </a:lnTo>
                <a:lnTo>
                  <a:pt x="9123553" y="2242288"/>
                </a:lnTo>
                <a:lnTo>
                  <a:pt x="9122474" y="2241209"/>
                </a:lnTo>
                <a:close/>
                <a:moveTo>
                  <a:pt x="8674432" y="2240804"/>
                </a:moveTo>
                <a:lnTo>
                  <a:pt x="8672274" y="2242828"/>
                </a:lnTo>
                <a:lnTo>
                  <a:pt x="8675511" y="2244986"/>
                </a:lnTo>
                <a:lnTo>
                  <a:pt x="8677669" y="2242828"/>
                </a:lnTo>
                <a:lnTo>
                  <a:pt x="8675511" y="2240804"/>
                </a:lnTo>
                <a:close/>
                <a:moveTo>
                  <a:pt x="2214601" y="2240804"/>
                </a:moveTo>
                <a:lnTo>
                  <a:pt x="2212578" y="2242828"/>
                </a:lnTo>
                <a:lnTo>
                  <a:pt x="2212578" y="2246065"/>
                </a:lnTo>
                <a:cubicBezTo>
                  <a:pt x="2212578" y="2247503"/>
                  <a:pt x="2217569" y="2250021"/>
                  <a:pt x="2227550" y="2253618"/>
                </a:cubicBezTo>
                <a:lnTo>
                  <a:pt x="2234968" y="2253618"/>
                </a:lnTo>
                <a:lnTo>
                  <a:pt x="2239283" y="2249302"/>
                </a:lnTo>
                <a:cubicBezTo>
                  <a:pt x="2239283" y="2246244"/>
                  <a:pt x="2234294" y="2244446"/>
                  <a:pt x="2224312" y="2243907"/>
                </a:cubicBezTo>
                <a:lnTo>
                  <a:pt x="2218919" y="2240804"/>
                </a:lnTo>
                <a:close/>
                <a:moveTo>
                  <a:pt x="8593237" y="2239725"/>
                </a:moveTo>
                <a:lnTo>
                  <a:pt x="8591079" y="2241749"/>
                </a:lnTo>
                <a:lnTo>
                  <a:pt x="8594316" y="2244986"/>
                </a:lnTo>
                <a:lnTo>
                  <a:pt x="8597418" y="2241749"/>
                </a:lnTo>
                <a:lnTo>
                  <a:pt x="8595395" y="2239725"/>
                </a:lnTo>
                <a:close/>
                <a:moveTo>
                  <a:pt x="2186816" y="2236488"/>
                </a:moveTo>
                <a:cubicBezTo>
                  <a:pt x="2173060" y="2246469"/>
                  <a:pt x="2163437" y="2251460"/>
                  <a:pt x="2157954" y="2251460"/>
                </a:cubicBezTo>
                <a:cubicBezTo>
                  <a:pt x="2157055" y="2254427"/>
                  <a:pt x="2150266" y="2258698"/>
                  <a:pt x="2137588" y="2264273"/>
                </a:cubicBezTo>
                <a:lnTo>
                  <a:pt x="2137588" y="2266431"/>
                </a:lnTo>
                <a:cubicBezTo>
                  <a:pt x="2138128" y="2269398"/>
                  <a:pt x="2146354" y="2274029"/>
                  <a:pt x="2162269" y="2280323"/>
                </a:cubicBezTo>
                <a:lnTo>
                  <a:pt x="2163349" y="2281402"/>
                </a:lnTo>
                <a:lnTo>
                  <a:pt x="2164292" y="2281402"/>
                </a:lnTo>
                <a:lnTo>
                  <a:pt x="2167529" y="2271691"/>
                </a:lnTo>
                <a:lnTo>
                  <a:pt x="2166451" y="2268589"/>
                </a:lnTo>
                <a:cubicBezTo>
                  <a:pt x="2166631" y="2266071"/>
                  <a:pt x="2169867" y="2262474"/>
                  <a:pt x="2176161" y="2257799"/>
                </a:cubicBezTo>
                <a:cubicBezTo>
                  <a:pt x="2176161" y="2255731"/>
                  <a:pt x="2174004" y="2254697"/>
                  <a:pt x="2169687" y="2254697"/>
                </a:cubicBezTo>
                <a:lnTo>
                  <a:pt x="2169687" y="2253618"/>
                </a:lnTo>
                <a:lnTo>
                  <a:pt x="2171846" y="2251460"/>
                </a:lnTo>
                <a:lnTo>
                  <a:pt x="2172925" y="2251460"/>
                </a:lnTo>
                <a:cubicBezTo>
                  <a:pt x="2176522" y="2251639"/>
                  <a:pt x="2178320" y="2252359"/>
                  <a:pt x="2178320" y="2253618"/>
                </a:cubicBezTo>
                <a:lnTo>
                  <a:pt x="2185739" y="2250381"/>
                </a:lnTo>
                <a:lnTo>
                  <a:pt x="2192212" y="2252539"/>
                </a:lnTo>
                <a:lnTo>
                  <a:pt x="2193291" y="2251460"/>
                </a:lnTo>
                <a:cubicBezTo>
                  <a:pt x="2191133" y="2242918"/>
                  <a:pt x="2188976" y="2237927"/>
                  <a:pt x="2186816" y="2236488"/>
                </a:cubicBezTo>
                <a:close/>
                <a:moveTo>
                  <a:pt x="3181949" y="2235949"/>
                </a:moveTo>
                <a:lnTo>
                  <a:pt x="3179791" y="2239051"/>
                </a:lnTo>
                <a:lnTo>
                  <a:pt x="3179791" y="2240130"/>
                </a:lnTo>
                <a:lnTo>
                  <a:pt x="3181949" y="2247683"/>
                </a:lnTo>
                <a:lnTo>
                  <a:pt x="3179791" y="2249841"/>
                </a:lnTo>
                <a:lnTo>
                  <a:pt x="3179791" y="2250920"/>
                </a:lnTo>
                <a:cubicBezTo>
                  <a:pt x="3181769" y="2260901"/>
                  <a:pt x="3183568" y="2265891"/>
                  <a:pt x="3185186" y="2265891"/>
                </a:cubicBezTo>
                <a:lnTo>
                  <a:pt x="3186130" y="2265891"/>
                </a:lnTo>
                <a:lnTo>
                  <a:pt x="3187209" y="2262654"/>
                </a:lnTo>
                <a:lnTo>
                  <a:pt x="3184107" y="2251999"/>
                </a:lnTo>
                <a:lnTo>
                  <a:pt x="3185186" y="2238107"/>
                </a:lnTo>
                <a:close/>
                <a:moveTo>
                  <a:pt x="3657641" y="2235679"/>
                </a:moveTo>
                <a:lnTo>
                  <a:pt x="3657641" y="2237837"/>
                </a:lnTo>
                <a:lnTo>
                  <a:pt x="3660878" y="2237837"/>
                </a:lnTo>
                <a:lnTo>
                  <a:pt x="3660878" y="2235679"/>
                </a:lnTo>
                <a:close/>
                <a:moveTo>
                  <a:pt x="6695813" y="2234330"/>
                </a:moveTo>
                <a:lnTo>
                  <a:pt x="6691497" y="2238781"/>
                </a:lnTo>
                <a:lnTo>
                  <a:pt x="6691497" y="2243097"/>
                </a:lnTo>
                <a:lnTo>
                  <a:pt x="6693655" y="2243097"/>
                </a:lnTo>
                <a:lnTo>
                  <a:pt x="6694734" y="2244176"/>
                </a:lnTo>
                <a:lnTo>
                  <a:pt x="6695813" y="2243097"/>
                </a:lnTo>
                <a:lnTo>
                  <a:pt x="6697971" y="2234330"/>
                </a:lnTo>
                <a:close/>
                <a:moveTo>
                  <a:pt x="7156399" y="2233633"/>
                </a:moveTo>
                <a:lnTo>
                  <a:pt x="7175012" y="2234712"/>
                </a:lnTo>
                <a:lnTo>
                  <a:pt x="7176091" y="2233633"/>
                </a:lnTo>
                <a:lnTo>
                  <a:pt x="7177170" y="2233633"/>
                </a:lnTo>
                <a:lnTo>
                  <a:pt x="7193624" y="2239163"/>
                </a:lnTo>
                <a:lnTo>
                  <a:pt x="7204550" y="2234712"/>
                </a:lnTo>
                <a:lnTo>
                  <a:pt x="7206842" y="2234712"/>
                </a:lnTo>
                <a:cubicBezTo>
                  <a:pt x="7214126" y="2235251"/>
                  <a:pt x="7217767" y="2237454"/>
                  <a:pt x="7217767" y="2241321"/>
                </a:cubicBezTo>
                <a:cubicBezTo>
                  <a:pt x="7211923" y="2249143"/>
                  <a:pt x="7208641" y="2255707"/>
                  <a:pt x="7207921" y="2261013"/>
                </a:cubicBezTo>
                <a:lnTo>
                  <a:pt x="7207921" y="2266542"/>
                </a:lnTo>
                <a:cubicBezTo>
                  <a:pt x="7207921" y="2267981"/>
                  <a:pt x="7211923" y="2269779"/>
                  <a:pt x="7219925" y="2271937"/>
                </a:cubicBezTo>
                <a:lnTo>
                  <a:pt x="7219925" y="2273016"/>
                </a:lnTo>
                <a:lnTo>
                  <a:pt x="7221004" y="2271937"/>
                </a:lnTo>
                <a:lnTo>
                  <a:pt x="7225455" y="2271937"/>
                </a:lnTo>
                <a:lnTo>
                  <a:pt x="7227613" y="2274095"/>
                </a:lnTo>
                <a:lnTo>
                  <a:pt x="7227613" y="2277467"/>
                </a:lnTo>
                <a:cubicBezTo>
                  <a:pt x="7227613" y="2279625"/>
                  <a:pt x="7219566" y="2281783"/>
                  <a:pt x="7203470" y="2283941"/>
                </a:cubicBezTo>
                <a:cubicBezTo>
                  <a:pt x="7202751" y="2281783"/>
                  <a:pt x="7200593" y="2280704"/>
                  <a:pt x="7196996" y="2280704"/>
                </a:cubicBezTo>
                <a:lnTo>
                  <a:pt x="7188230" y="2280704"/>
                </a:lnTo>
                <a:lnTo>
                  <a:pt x="7179463" y="2287313"/>
                </a:lnTo>
                <a:lnTo>
                  <a:pt x="7178249" y="2287313"/>
                </a:lnTo>
                <a:lnTo>
                  <a:pt x="7175012" y="2285155"/>
                </a:lnTo>
                <a:lnTo>
                  <a:pt x="7173933" y="2286234"/>
                </a:lnTo>
                <a:lnTo>
                  <a:pt x="7170696" y="2296080"/>
                </a:lnTo>
                <a:cubicBezTo>
                  <a:pt x="7164851" y="2300846"/>
                  <a:pt x="7161929" y="2304128"/>
                  <a:pt x="7161929" y="2305926"/>
                </a:cubicBezTo>
                <a:lnTo>
                  <a:pt x="7163008" y="2307005"/>
                </a:lnTo>
                <a:lnTo>
                  <a:pt x="7176091" y="2305926"/>
                </a:lnTo>
                <a:lnTo>
                  <a:pt x="7179463" y="2305926"/>
                </a:lnTo>
                <a:lnTo>
                  <a:pt x="7180542" y="2307005"/>
                </a:lnTo>
                <a:lnTo>
                  <a:pt x="7181621" y="2307005"/>
                </a:lnTo>
                <a:lnTo>
                  <a:pt x="7183779" y="2304847"/>
                </a:lnTo>
                <a:lnTo>
                  <a:pt x="7191467" y="2304847"/>
                </a:lnTo>
                <a:cubicBezTo>
                  <a:pt x="7192905" y="2304847"/>
                  <a:pt x="7193624" y="2305926"/>
                  <a:pt x="7193624" y="2308084"/>
                </a:cubicBezTo>
                <a:lnTo>
                  <a:pt x="7194704" y="2309163"/>
                </a:lnTo>
                <a:lnTo>
                  <a:pt x="7195782" y="2309163"/>
                </a:lnTo>
                <a:lnTo>
                  <a:pt x="7231929" y="2304847"/>
                </a:lnTo>
                <a:lnTo>
                  <a:pt x="7235301" y="2304847"/>
                </a:lnTo>
                <a:lnTo>
                  <a:pt x="7235301" y="2301475"/>
                </a:lnTo>
                <a:cubicBezTo>
                  <a:pt x="7235301" y="2300216"/>
                  <a:pt x="7228332" y="2296934"/>
                  <a:pt x="7214395" y="2291629"/>
                </a:cubicBezTo>
                <a:lnTo>
                  <a:pt x="7213316" y="2290550"/>
                </a:lnTo>
                <a:lnTo>
                  <a:pt x="7213316" y="2287313"/>
                </a:lnTo>
                <a:lnTo>
                  <a:pt x="7222083" y="2289471"/>
                </a:lnTo>
                <a:cubicBezTo>
                  <a:pt x="7229187" y="2284346"/>
                  <a:pt x="7234312" y="2281783"/>
                  <a:pt x="7237459" y="2281783"/>
                </a:cubicBezTo>
                <a:lnTo>
                  <a:pt x="7234222" y="2277467"/>
                </a:lnTo>
                <a:lnTo>
                  <a:pt x="7234222" y="2276388"/>
                </a:lnTo>
                <a:lnTo>
                  <a:pt x="7236380" y="2274095"/>
                </a:lnTo>
                <a:lnTo>
                  <a:pt x="7238538" y="2274095"/>
                </a:lnTo>
                <a:lnTo>
                  <a:pt x="7246226" y="2279625"/>
                </a:lnTo>
                <a:lnTo>
                  <a:pt x="7246226" y="2280704"/>
                </a:lnTo>
                <a:lnTo>
                  <a:pt x="7239617" y="2280704"/>
                </a:lnTo>
                <a:cubicBezTo>
                  <a:pt x="7239617" y="2281604"/>
                  <a:pt x="7251306" y="2285245"/>
                  <a:pt x="7274685" y="2291629"/>
                </a:cubicBezTo>
                <a:lnTo>
                  <a:pt x="7284530" y="2297159"/>
                </a:lnTo>
                <a:lnTo>
                  <a:pt x="7284530" y="2298238"/>
                </a:lnTo>
                <a:lnTo>
                  <a:pt x="7281294" y="2304847"/>
                </a:lnTo>
                <a:cubicBezTo>
                  <a:pt x="7285070" y="2300441"/>
                  <a:pt x="7287992" y="2298238"/>
                  <a:pt x="7290060" y="2298238"/>
                </a:cubicBezTo>
                <a:cubicBezTo>
                  <a:pt x="7295456" y="2300036"/>
                  <a:pt x="7300536" y="2306960"/>
                  <a:pt x="7305302" y="2319009"/>
                </a:cubicBezTo>
                <a:lnTo>
                  <a:pt x="7304222" y="2326697"/>
                </a:lnTo>
                <a:lnTo>
                  <a:pt x="7305302" y="2338701"/>
                </a:lnTo>
                <a:cubicBezTo>
                  <a:pt x="7305302" y="2346074"/>
                  <a:pt x="7302379" y="2349761"/>
                  <a:pt x="7296534" y="2349761"/>
                </a:cubicBezTo>
                <a:cubicBezTo>
                  <a:pt x="7288892" y="2352638"/>
                  <a:pt x="7282688" y="2354077"/>
                  <a:pt x="7277922" y="2354077"/>
                </a:cubicBezTo>
                <a:cubicBezTo>
                  <a:pt x="7270818" y="2350750"/>
                  <a:pt x="7264974" y="2345624"/>
                  <a:pt x="7260388" y="2338701"/>
                </a:cubicBezTo>
                <a:cubicBezTo>
                  <a:pt x="7254543" y="2338701"/>
                  <a:pt x="7251621" y="2333980"/>
                  <a:pt x="7251621" y="2324539"/>
                </a:cubicBezTo>
                <a:cubicBezTo>
                  <a:pt x="7250542" y="2324539"/>
                  <a:pt x="7249463" y="2323055"/>
                  <a:pt x="7248384" y="2320088"/>
                </a:cubicBezTo>
                <a:lnTo>
                  <a:pt x="7247305" y="2319009"/>
                </a:lnTo>
                <a:lnTo>
                  <a:pt x="7242854" y="2319009"/>
                </a:lnTo>
                <a:lnTo>
                  <a:pt x="7238538" y="2326697"/>
                </a:lnTo>
                <a:lnTo>
                  <a:pt x="7235301" y="2326697"/>
                </a:lnTo>
                <a:lnTo>
                  <a:pt x="7230850" y="2325618"/>
                </a:lnTo>
                <a:lnTo>
                  <a:pt x="7224241" y="2327776"/>
                </a:lnTo>
                <a:lnTo>
                  <a:pt x="7222083" y="2327776"/>
                </a:lnTo>
                <a:lnTo>
                  <a:pt x="7221004" y="2326697"/>
                </a:lnTo>
                <a:lnTo>
                  <a:pt x="7204550" y="2331148"/>
                </a:lnTo>
                <a:lnTo>
                  <a:pt x="7199154" y="2336543"/>
                </a:lnTo>
                <a:lnTo>
                  <a:pt x="7194704" y="2336543"/>
                </a:lnTo>
                <a:cubicBezTo>
                  <a:pt x="7188320" y="2336543"/>
                  <a:pt x="7181756" y="2338746"/>
                  <a:pt x="7175012" y="2343152"/>
                </a:cubicBezTo>
                <a:lnTo>
                  <a:pt x="7168403" y="2345310"/>
                </a:lnTo>
                <a:lnTo>
                  <a:pt x="7156399" y="2343152"/>
                </a:lnTo>
                <a:cubicBezTo>
                  <a:pt x="7148397" y="2345669"/>
                  <a:pt x="7144395" y="2347468"/>
                  <a:pt x="7144395" y="2348547"/>
                </a:cubicBezTo>
                <a:lnTo>
                  <a:pt x="7144395" y="2352998"/>
                </a:lnTo>
                <a:lnTo>
                  <a:pt x="7145474" y="2352998"/>
                </a:lnTo>
                <a:lnTo>
                  <a:pt x="7154241" y="2349761"/>
                </a:lnTo>
                <a:lnTo>
                  <a:pt x="7155320" y="2349761"/>
                </a:lnTo>
                <a:lnTo>
                  <a:pt x="7164087" y="2351919"/>
                </a:lnTo>
                <a:lnTo>
                  <a:pt x="7165166" y="2351919"/>
                </a:lnTo>
                <a:lnTo>
                  <a:pt x="7173933" y="2349761"/>
                </a:lnTo>
                <a:lnTo>
                  <a:pt x="7176091" y="2349761"/>
                </a:lnTo>
                <a:lnTo>
                  <a:pt x="7193624" y="2355156"/>
                </a:lnTo>
                <a:lnTo>
                  <a:pt x="7200234" y="2352998"/>
                </a:lnTo>
                <a:cubicBezTo>
                  <a:pt x="7211923" y="2355156"/>
                  <a:pt x="7217767" y="2356954"/>
                  <a:pt x="7217767" y="2358393"/>
                </a:cubicBezTo>
                <a:lnTo>
                  <a:pt x="7216688" y="2359606"/>
                </a:lnTo>
                <a:lnTo>
                  <a:pt x="7216688" y="2360685"/>
                </a:lnTo>
                <a:lnTo>
                  <a:pt x="7209000" y="2359606"/>
                </a:lnTo>
                <a:lnTo>
                  <a:pt x="7192546" y="2360685"/>
                </a:lnTo>
                <a:lnTo>
                  <a:pt x="7191467" y="2359606"/>
                </a:lnTo>
                <a:lnTo>
                  <a:pt x="7190388" y="2359606"/>
                </a:lnTo>
                <a:lnTo>
                  <a:pt x="7182700" y="2362844"/>
                </a:lnTo>
                <a:cubicBezTo>
                  <a:pt x="7174877" y="2359876"/>
                  <a:pt x="7164671" y="2358393"/>
                  <a:pt x="7152083" y="2358393"/>
                </a:cubicBezTo>
                <a:lnTo>
                  <a:pt x="7145474" y="2359606"/>
                </a:lnTo>
                <a:lnTo>
                  <a:pt x="7147632" y="2369452"/>
                </a:lnTo>
                <a:lnTo>
                  <a:pt x="7146553" y="2370531"/>
                </a:lnTo>
                <a:lnTo>
                  <a:pt x="7147632" y="2375926"/>
                </a:lnTo>
                <a:lnTo>
                  <a:pt x="7147632" y="2382535"/>
                </a:lnTo>
                <a:lnTo>
                  <a:pt x="7161929" y="2382535"/>
                </a:lnTo>
                <a:lnTo>
                  <a:pt x="7193624" y="2386986"/>
                </a:lnTo>
                <a:cubicBezTo>
                  <a:pt x="7193624" y="2385637"/>
                  <a:pt x="7202392" y="2384514"/>
                  <a:pt x="7219925" y="2383614"/>
                </a:cubicBezTo>
                <a:cubicBezTo>
                  <a:pt x="7221544" y="2369048"/>
                  <a:pt x="7224826" y="2361765"/>
                  <a:pt x="7229771" y="2361765"/>
                </a:cubicBezTo>
                <a:lnTo>
                  <a:pt x="7229771" y="2357314"/>
                </a:lnTo>
                <a:lnTo>
                  <a:pt x="7227613" y="2354077"/>
                </a:lnTo>
                <a:lnTo>
                  <a:pt x="7231929" y="2352998"/>
                </a:lnTo>
                <a:lnTo>
                  <a:pt x="7231929" y="2351919"/>
                </a:lnTo>
                <a:lnTo>
                  <a:pt x="7226534" y="2351919"/>
                </a:lnTo>
                <a:lnTo>
                  <a:pt x="7223162" y="2352998"/>
                </a:lnTo>
                <a:lnTo>
                  <a:pt x="7223162" y="2350840"/>
                </a:lnTo>
                <a:cubicBezTo>
                  <a:pt x="7231974" y="2339870"/>
                  <a:pt x="7239302" y="2334385"/>
                  <a:pt x="7245147" y="2334385"/>
                </a:cubicBezTo>
                <a:lnTo>
                  <a:pt x="7246226" y="2334385"/>
                </a:lnTo>
                <a:cubicBezTo>
                  <a:pt x="7251891" y="2337262"/>
                  <a:pt x="7263580" y="2346389"/>
                  <a:pt x="7281294" y="2361765"/>
                </a:cubicBezTo>
                <a:lnTo>
                  <a:pt x="7281294" y="2362844"/>
                </a:lnTo>
                <a:cubicBezTo>
                  <a:pt x="7275449" y="2374713"/>
                  <a:pt x="7272527" y="2389684"/>
                  <a:pt x="7272527" y="2407757"/>
                </a:cubicBezTo>
                <a:lnTo>
                  <a:pt x="7275764" y="2419761"/>
                </a:lnTo>
                <a:lnTo>
                  <a:pt x="7271448" y="2429607"/>
                </a:lnTo>
                <a:cubicBezTo>
                  <a:pt x="7271448" y="2440037"/>
                  <a:pt x="7272886" y="2446961"/>
                  <a:pt x="7275764" y="2450378"/>
                </a:cubicBezTo>
                <a:lnTo>
                  <a:pt x="7275764" y="2452670"/>
                </a:lnTo>
                <a:cubicBezTo>
                  <a:pt x="7272886" y="2459235"/>
                  <a:pt x="7271043" y="2468721"/>
                  <a:pt x="7270234" y="2481129"/>
                </a:cubicBezTo>
                <a:cubicBezTo>
                  <a:pt x="7261512" y="2489851"/>
                  <a:pt x="7254948" y="2494932"/>
                  <a:pt x="7250542" y="2496370"/>
                </a:cubicBezTo>
                <a:lnTo>
                  <a:pt x="7240696" y="2495291"/>
                </a:lnTo>
                <a:cubicBezTo>
                  <a:pt x="7240696" y="2497179"/>
                  <a:pt x="7236335" y="2499382"/>
                  <a:pt x="7227613" y="2501900"/>
                </a:cubicBezTo>
                <a:cubicBezTo>
                  <a:pt x="7221589" y="2501900"/>
                  <a:pt x="7216104" y="2496775"/>
                  <a:pt x="7211158" y="2486524"/>
                </a:cubicBezTo>
                <a:lnTo>
                  <a:pt x="7211158" y="2485445"/>
                </a:lnTo>
                <a:lnTo>
                  <a:pt x="7212237" y="2484366"/>
                </a:lnTo>
                <a:lnTo>
                  <a:pt x="7212237" y="2483287"/>
                </a:lnTo>
                <a:cubicBezTo>
                  <a:pt x="7209360" y="2483287"/>
                  <a:pt x="7207921" y="2481084"/>
                  <a:pt x="7207921" y="2476678"/>
                </a:cubicBezTo>
                <a:cubicBezTo>
                  <a:pt x="7200368" y="2470294"/>
                  <a:pt x="7191242" y="2464450"/>
                  <a:pt x="7180542" y="2459144"/>
                </a:cubicBezTo>
                <a:lnTo>
                  <a:pt x="7180542" y="2456986"/>
                </a:lnTo>
                <a:cubicBezTo>
                  <a:pt x="7180542" y="2456087"/>
                  <a:pt x="7184183" y="2454649"/>
                  <a:pt x="7191467" y="2452670"/>
                </a:cubicBezTo>
                <a:lnTo>
                  <a:pt x="7196996" y="2454828"/>
                </a:lnTo>
                <a:lnTo>
                  <a:pt x="7203470" y="2452670"/>
                </a:lnTo>
                <a:lnTo>
                  <a:pt x="7204550" y="2453749"/>
                </a:lnTo>
                <a:cubicBezTo>
                  <a:pt x="7204550" y="2450782"/>
                  <a:pt x="7209315" y="2448579"/>
                  <a:pt x="7218846" y="2447141"/>
                </a:cubicBezTo>
                <a:lnTo>
                  <a:pt x="7222083" y="2428528"/>
                </a:lnTo>
                <a:lnTo>
                  <a:pt x="7218846" y="2427449"/>
                </a:lnTo>
                <a:lnTo>
                  <a:pt x="7210079" y="2430686"/>
                </a:lnTo>
                <a:cubicBezTo>
                  <a:pt x="7205674" y="2430686"/>
                  <a:pt x="7202751" y="2428528"/>
                  <a:pt x="7201312" y="2424212"/>
                </a:cubicBezTo>
                <a:lnTo>
                  <a:pt x="7177170" y="2427449"/>
                </a:lnTo>
                <a:lnTo>
                  <a:pt x="7176091" y="2427449"/>
                </a:lnTo>
                <a:lnTo>
                  <a:pt x="7166245" y="2425291"/>
                </a:lnTo>
                <a:lnTo>
                  <a:pt x="7152083" y="2426370"/>
                </a:lnTo>
                <a:lnTo>
                  <a:pt x="7148711" y="2425291"/>
                </a:lnTo>
                <a:lnTo>
                  <a:pt x="7146553" y="2428528"/>
                </a:lnTo>
                <a:cubicBezTo>
                  <a:pt x="7147992" y="2431046"/>
                  <a:pt x="7149071" y="2436171"/>
                  <a:pt x="7149790" y="2443904"/>
                </a:cubicBezTo>
                <a:lnTo>
                  <a:pt x="7148711" y="2444983"/>
                </a:lnTo>
                <a:lnTo>
                  <a:pt x="7147632" y="2444983"/>
                </a:lnTo>
                <a:lnTo>
                  <a:pt x="7146553" y="2443904"/>
                </a:lnTo>
                <a:lnTo>
                  <a:pt x="7143316" y="2444983"/>
                </a:lnTo>
                <a:lnTo>
                  <a:pt x="7145474" y="2447141"/>
                </a:lnTo>
                <a:lnTo>
                  <a:pt x="7142237" y="2453749"/>
                </a:lnTo>
                <a:lnTo>
                  <a:pt x="7146553" y="2458065"/>
                </a:lnTo>
                <a:lnTo>
                  <a:pt x="7146553" y="2474520"/>
                </a:lnTo>
                <a:lnTo>
                  <a:pt x="7145474" y="2475599"/>
                </a:lnTo>
                <a:lnTo>
                  <a:pt x="7146553" y="2476678"/>
                </a:lnTo>
                <a:lnTo>
                  <a:pt x="7146553" y="2482208"/>
                </a:lnTo>
                <a:lnTo>
                  <a:pt x="7147632" y="2494212"/>
                </a:lnTo>
                <a:cubicBezTo>
                  <a:pt x="7145294" y="2499337"/>
                  <a:pt x="7140574" y="2501900"/>
                  <a:pt x="7133470" y="2501900"/>
                </a:cubicBezTo>
                <a:cubicBezTo>
                  <a:pt x="7128705" y="2501900"/>
                  <a:pt x="7123580" y="2500821"/>
                  <a:pt x="7118094" y="2498663"/>
                </a:cubicBezTo>
                <a:lnTo>
                  <a:pt x="7111485" y="2500821"/>
                </a:lnTo>
                <a:lnTo>
                  <a:pt x="7105011" y="2499742"/>
                </a:lnTo>
                <a:lnTo>
                  <a:pt x="7099482" y="2500821"/>
                </a:lnTo>
                <a:lnTo>
                  <a:pt x="7098403" y="2499742"/>
                </a:lnTo>
                <a:lnTo>
                  <a:pt x="7098403" y="2494212"/>
                </a:lnTo>
                <a:lnTo>
                  <a:pt x="7093952" y="2464674"/>
                </a:lnTo>
                <a:cubicBezTo>
                  <a:pt x="7096919" y="2460808"/>
                  <a:pt x="7098403" y="2457166"/>
                  <a:pt x="7098403" y="2453749"/>
                </a:cubicBezTo>
                <a:lnTo>
                  <a:pt x="7099482" y="2453749"/>
                </a:lnTo>
                <a:lnTo>
                  <a:pt x="7098403" y="2452670"/>
                </a:lnTo>
                <a:lnTo>
                  <a:pt x="7098403" y="2442825"/>
                </a:lnTo>
                <a:lnTo>
                  <a:pt x="7097324" y="2437295"/>
                </a:lnTo>
                <a:lnTo>
                  <a:pt x="7103798" y="2435137"/>
                </a:lnTo>
                <a:lnTo>
                  <a:pt x="7097324" y="2428528"/>
                </a:lnTo>
                <a:lnTo>
                  <a:pt x="7099482" y="2425291"/>
                </a:lnTo>
                <a:lnTo>
                  <a:pt x="7098403" y="2403306"/>
                </a:lnTo>
                <a:lnTo>
                  <a:pt x="7098403" y="2384693"/>
                </a:lnTo>
                <a:lnTo>
                  <a:pt x="7099482" y="2383614"/>
                </a:lnTo>
                <a:cubicBezTo>
                  <a:pt x="7099482" y="2369048"/>
                  <a:pt x="7096200" y="2361765"/>
                  <a:pt x="7089636" y="2361765"/>
                </a:cubicBezTo>
                <a:lnTo>
                  <a:pt x="7078711" y="2368373"/>
                </a:lnTo>
                <a:lnTo>
                  <a:pt x="7072102" y="2352998"/>
                </a:lnTo>
                <a:lnTo>
                  <a:pt x="7066572" y="2327776"/>
                </a:lnTo>
                <a:cubicBezTo>
                  <a:pt x="7065133" y="2327776"/>
                  <a:pt x="7062616" y="2322696"/>
                  <a:pt x="7059019" y="2312535"/>
                </a:cubicBezTo>
                <a:lnTo>
                  <a:pt x="7059019" y="2310242"/>
                </a:lnTo>
                <a:lnTo>
                  <a:pt x="7063335" y="2305926"/>
                </a:lnTo>
                <a:cubicBezTo>
                  <a:pt x="7078711" y="2307904"/>
                  <a:pt x="7086399" y="2310467"/>
                  <a:pt x="7086399" y="2313614"/>
                </a:cubicBezTo>
                <a:lnTo>
                  <a:pt x="7086399" y="2314693"/>
                </a:lnTo>
                <a:lnTo>
                  <a:pt x="7089636" y="2312535"/>
                </a:lnTo>
                <a:lnTo>
                  <a:pt x="7098403" y="2313614"/>
                </a:lnTo>
                <a:lnTo>
                  <a:pt x="7102719" y="2309163"/>
                </a:lnTo>
                <a:lnTo>
                  <a:pt x="7112564" y="2310242"/>
                </a:lnTo>
                <a:cubicBezTo>
                  <a:pt x="7114992" y="2310242"/>
                  <a:pt x="7117915" y="2303319"/>
                  <a:pt x="7121331" y="2289471"/>
                </a:cubicBezTo>
                <a:lnTo>
                  <a:pt x="7121331" y="2285155"/>
                </a:lnTo>
                <a:lnTo>
                  <a:pt x="7110406" y="2280704"/>
                </a:lnTo>
                <a:lnTo>
                  <a:pt x="7109327" y="2280704"/>
                </a:lnTo>
                <a:lnTo>
                  <a:pt x="7098403" y="2283941"/>
                </a:lnTo>
                <a:cubicBezTo>
                  <a:pt x="7095975" y="2283941"/>
                  <a:pt x="7093412" y="2282503"/>
                  <a:pt x="7090715" y="2279625"/>
                </a:cubicBezTo>
                <a:lnTo>
                  <a:pt x="7086399" y="2280704"/>
                </a:lnTo>
                <a:lnTo>
                  <a:pt x="7075339" y="2279625"/>
                </a:lnTo>
                <a:cubicBezTo>
                  <a:pt x="7075339" y="2281783"/>
                  <a:pt x="7072057" y="2283627"/>
                  <a:pt x="7065493" y="2285155"/>
                </a:cubicBezTo>
                <a:lnTo>
                  <a:pt x="7053489" y="2275174"/>
                </a:lnTo>
                <a:lnTo>
                  <a:pt x="7053489" y="2274095"/>
                </a:lnTo>
                <a:lnTo>
                  <a:pt x="7057805" y="2269779"/>
                </a:lnTo>
                <a:lnTo>
                  <a:pt x="7059019" y="2269779"/>
                </a:lnTo>
                <a:lnTo>
                  <a:pt x="7065493" y="2277467"/>
                </a:lnTo>
                <a:lnTo>
                  <a:pt x="7066572" y="2277467"/>
                </a:lnTo>
                <a:cubicBezTo>
                  <a:pt x="7069539" y="2272342"/>
                  <a:pt x="7072102" y="2269779"/>
                  <a:pt x="7074260" y="2269779"/>
                </a:cubicBezTo>
                <a:cubicBezTo>
                  <a:pt x="7080824" y="2271758"/>
                  <a:pt x="7084106" y="2273196"/>
                  <a:pt x="7084106" y="2274095"/>
                </a:cubicBezTo>
                <a:lnTo>
                  <a:pt x="7085185" y="2273016"/>
                </a:lnTo>
                <a:lnTo>
                  <a:pt x="7087478" y="2273016"/>
                </a:lnTo>
                <a:lnTo>
                  <a:pt x="7090715" y="2275174"/>
                </a:lnTo>
                <a:lnTo>
                  <a:pt x="7091794" y="2275174"/>
                </a:lnTo>
                <a:lnTo>
                  <a:pt x="7090715" y="2274095"/>
                </a:lnTo>
                <a:lnTo>
                  <a:pt x="7090715" y="2271937"/>
                </a:lnTo>
                <a:lnTo>
                  <a:pt x="7092873" y="2269779"/>
                </a:lnTo>
                <a:lnTo>
                  <a:pt x="7103798" y="2269779"/>
                </a:lnTo>
                <a:cubicBezTo>
                  <a:pt x="7106765" y="2273376"/>
                  <a:pt x="7109327" y="2275174"/>
                  <a:pt x="7111485" y="2275174"/>
                </a:cubicBezTo>
                <a:lnTo>
                  <a:pt x="7118094" y="2269779"/>
                </a:lnTo>
                <a:lnTo>
                  <a:pt x="7126861" y="2269779"/>
                </a:lnTo>
                <a:lnTo>
                  <a:pt x="7133470" y="2271937"/>
                </a:lnTo>
                <a:lnTo>
                  <a:pt x="7143316" y="2270858"/>
                </a:lnTo>
                <a:lnTo>
                  <a:pt x="7144395" y="2270858"/>
                </a:lnTo>
                <a:lnTo>
                  <a:pt x="7145474" y="2271937"/>
                </a:lnTo>
                <a:cubicBezTo>
                  <a:pt x="7150959" y="2269240"/>
                  <a:pt x="7153881" y="2267037"/>
                  <a:pt x="7154241" y="2265329"/>
                </a:cubicBezTo>
                <a:lnTo>
                  <a:pt x="7151004" y="2258855"/>
                </a:lnTo>
                <a:lnTo>
                  <a:pt x="7153162" y="2252246"/>
                </a:lnTo>
                <a:lnTo>
                  <a:pt x="7149790" y="2241321"/>
                </a:lnTo>
                <a:cubicBezTo>
                  <a:pt x="7151139" y="2237994"/>
                  <a:pt x="7153342" y="2235431"/>
                  <a:pt x="7156399" y="2233633"/>
                </a:cubicBezTo>
                <a:close/>
                <a:moveTo>
                  <a:pt x="3605039" y="2233521"/>
                </a:moveTo>
                <a:lnTo>
                  <a:pt x="3605039" y="2235679"/>
                </a:lnTo>
                <a:lnTo>
                  <a:pt x="3606118" y="2235679"/>
                </a:lnTo>
                <a:lnTo>
                  <a:pt x="3606118" y="2233521"/>
                </a:lnTo>
                <a:close/>
                <a:moveTo>
                  <a:pt x="7670042" y="2233251"/>
                </a:moveTo>
                <a:lnTo>
                  <a:pt x="7670042" y="2236488"/>
                </a:lnTo>
                <a:lnTo>
                  <a:pt x="7672200" y="2236488"/>
                </a:lnTo>
                <a:lnTo>
                  <a:pt x="7672200" y="2233251"/>
                </a:lnTo>
                <a:close/>
                <a:moveTo>
                  <a:pt x="4155317" y="2233251"/>
                </a:moveTo>
                <a:lnTo>
                  <a:pt x="4155317" y="2236488"/>
                </a:lnTo>
                <a:lnTo>
                  <a:pt x="4157476" y="2236488"/>
                </a:lnTo>
                <a:lnTo>
                  <a:pt x="4157476" y="2233251"/>
                </a:lnTo>
                <a:close/>
                <a:moveTo>
                  <a:pt x="9280279" y="2232577"/>
                </a:moveTo>
                <a:lnTo>
                  <a:pt x="9279200" y="2233656"/>
                </a:lnTo>
                <a:lnTo>
                  <a:pt x="9278121" y="2233656"/>
                </a:lnTo>
                <a:lnTo>
                  <a:pt x="9279200" y="2239051"/>
                </a:lnTo>
                <a:lnTo>
                  <a:pt x="9279200" y="2246604"/>
                </a:lnTo>
                <a:lnTo>
                  <a:pt x="9280279" y="2246604"/>
                </a:lnTo>
                <a:cubicBezTo>
                  <a:pt x="9282437" y="2246604"/>
                  <a:pt x="9283516" y="2243007"/>
                  <a:pt x="9283516" y="2235814"/>
                </a:cubicBezTo>
                <a:lnTo>
                  <a:pt x="9282437" y="2232577"/>
                </a:lnTo>
                <a:close/>
                <a:moveTo>
                  <a:pt x="8667014" y="2232172"/>
                </a:moveTo>
                <a:lnTo>
                  <a:pt x="8667014" y="2233251"/>
                </a:lnTo>
                <a:lnTo>
                  <a:pt x="8669172" y="2233251"/>
                </a:lnTo>
                <a:lnTo>
                  <a:pt x="8669172" y="2232172"/>
                </a:lnTo>
                <a:close/>
                <a:moveTo>
                  <a:pt x="1093274" y="2231498"/>
                </a:moveTo>
                <a:lnTo>
                  <a:pt x="1093274" y="2232577"/>
                </a:lnTo>
                <a:cubicBezTo>
                  <a:pt x="1093274" y="2236893"/>
                  <a:pt x="1095431" y="2239051"/>
                  <a:pt x="1099749" y="2239051"/>
                </a:cubicBezTo>
                <a:lnTo>
                  <a:pt x="1100827" y="2239051"/>
                </a:lnTo>
                <a:lnTo>
                  <a:pt x="1100827" y="2231498"/>
                </a:lnTo>
                <a:close/>
                <a:moveTo>
                  <a:pt x="1145875" y="2230419"/>
                </a:moveTo>
                <a:cubicBezTo>
                  <a:pt x="1154597" y="2230419"/>
                  <a:pt x="1163544" y="2234735"/>
                  <a:pt x="1172715" y="2243367"/>
                </a:cubicBezTo>
                <a:lnTo>
                  <a:pt x="1172715" y="2249841"/>
                </a:lnTo>
                <a:lnTo>
                  <a:pt x="1181348" y="2247683"/>
                </a:lnTo>
                <a:cubicBezTo>
                  <a:pt x="1187731" y="2254966"/>
                  <a:pt x="1190923" y="2261395"/>
                  <a:pt x="1190923" y="2266970"/>
                </a:cubicBezTo>
                <a:lnTo>
                  <a:pt x="1193082" y="2270207"/>
                </a:lnTo>
                <a:lnTo>
                  <a:pt x="1192003" y="2276546"/>
                </a:lnTo>
                <a:lnTo>
                  <a:pt x="1194160" y="2283020"/>
                </a:lnTo>
                <a:cubicBezTo>
                  <a:pt x="1194160" y="2293451"/>
                  <a:pt x="1187012" y="2300959"/>
                  <a:pt x="1172715" y="2305545"/>
                </a:cubicBezTo>
                <a:cubicBezTo>
                  <a:pt x="1171277" y="2304106"/>
                  <a:pt x="1166601" y="2303387"/>
                  <a:pt x="1158689" y="2303387"/>
                </a:cubicBezTo>
                <a:cubicBezTo>
                  <a:pt x="1150865" y="2301858"/>
                  <a:pt x="1146954" y="2299385"/>
                  <a:pt x="1146954" y="2295969"/>
                </a:cubicBezTo>
                <a:lnTo>
                  <a:pt x="1148033" y="2261575"/>
                </a:lnTo>
                <a:lnTo>
                  <a:pt x="1140480" y="2235814"/>
                </a:lnTo>
                <a:cubicBezTo>
                  <a:pt x="1141739" y="2232217"/>
                  <a:pt x="1143537" y="2230419"/>
                  <a:pt x="1145875" y="2230419"/>
                </a:cubicBezTo>
                <a:close/>
                <a:moveTo>
                  <a:pt x="2278936" y="2230014"/>
                </a:moveTo>
                <a:lnTo>
                  <a:pt x="2278936" y="2233251"/>
                </a:lnTo>
                <a:lnTo>
                  <a:pt x="2280016" y="2233251"/>
                </a:lnTo>
                <a:lnTo>
                  <a:pt x="2280016" y="2230014"/>
                </a:lnTo>
                <a:close/>
                <a:moveTo>
                  <a:pt x="2140824" y="2230014"/>
                </a:moveTo>
                <a:cubicBezTo>
                  <a:pt x="2140824" y="2232172"/>
                  <a:pt x="2139745" y="2233251"/>
                  <a:pt x="2137588" y="2233251"/>
                </a:cubicBezTo>
                <a:lnTo>
                  <a:pt x="2137588" y="2234330"/>
                </a:lnTo>
                <a:lnTo>
                  <a:pt x="2148243" y="2235409"/>
                </a:lnTo>
                <a:lnTo>
                  <a:pt x="2150402" y="2231093"/>
                </a:lnTo>
                <a:lnTo>
                  <a:pt x="2145140" y="2230014"/>
                </a:lnTo>
                <a:close/>
                <a:moveTo>
                  <a:pt x="3157267" y="2228396"/>
                </a:moveTo>
                <a:lnTo>
                  <a:pt x="3157267" y="2229475"/>
                </a:lnTo>
                <a:lnTo>
                  <a:pt x="3162527" y="2235949"/>
                </a:lnTo>
                <a:lnTo>
                  <a:pt x="3162527" y="2237028"/>
                </a:lnTo>
                <a:lnTo>
                  <a:pt x="3161583" y="2238107"/>
                </a:lnTo>
                <a:lnTo>
                  <a:pt x="3161583" y="2239051"/>
                </a:lnTo>
                <a:lnTo>
                  <a:pt x="3164685" y="2241209"/>
                </a:lnTo>
                <a:lnTo>
                  <a:pt x="3165764" y="2232712"/>
                </a:lnTo>
                <a:cubicBezTo>
                  <a:pt x="3164685" y="2229835"/>
                  <a:pt x="3163606" y="2228396"/>
                  <a:pt x="3162527" y="2228396"/>
                </a:cubicBezTo>
                <a:close/>
                <a:moveTo>
                  <a:pt x="7658038" y="2227856"/>
                </a:moveTo>
                <a:cubicBezTo>
                  <a:pt x="7654801" y="2229295"/>
                  <a:pt x="7653003" y="2230734"/>
                  <a:pt x="7652643" y="2232172"/>
                </a:cubicBezTo>
                <a:lnTo>
                  <a:pt x="7652643" y="2235409"/>
                </a:lnTo>
                <a:cubicBezTo>
                  <a:pt x="7656959" y="2235409"/>
                  <a:pt x="7659117" y="2233251"/>
                  <a:pt x="7659117" y="2228935"/>
                </a:cubicBezTo>
                <a:close/>
                <a:moveTo>
                  <a:pt x="4143314" y="2227856"/>
                </a:moveTo>
                <a:cubicBezTo>
                  <a:pt x="4140077" y="2229295"/>
                  <a:pt x="4138278" y="2230734"/>
                  <a:pt x="4137919" y="2232172"/>
                </a:cubicBezTo>
                <a:lnTo>
                  <a:pt x="4137919" y="2235409"/>
                </a:lnTo>
                <a:cubicBezTo>
                  <a:pt x="4142235" y="2235409"/>
                  <a:pt x="4144393" y="2233251"/>
                  <a:pt x="4144393" y="2228935"/>
                </a:cubicBezTo>
                <a:close/>
                <a:moveTo>
                  <a:pt x="9075942" y="2227047"/>
                </a:moveTo>
                <a:lnTo>
                  <a:pt x="9079179" y="2227047"/>
                </a:lnTo>
                <a:cubicBezTo>
                  <a:pt x="9081337" y="2227766"/>
                  <a:pt x="9082416" y="2229969"/>
                  <a:pt x="9082416" y="2233656"/>
                </a:cubicBezTo>
                <a:lnTo>
                  <a:pt x="9079179" y="2236893"/>
                </a:lnTo>
                <a:lnTo>
                  <a:pt x="9077021" y="2236893"/>
                </a:lnTo>
                <a:cubicBezTo>
                  <a:pt x="9074863" y="2236174"/>
                  <a:pt x="9073784" y="2233971"/>
                  <a:pt x="9073784" y="2230284"/>
                </a:cubicBezTo>
                <a:lnTo>
                  <a:pt x="9073784" y="2229205"/>
                </a:lnTo>
                <a:close/>
                <a:moveTo>
                  <a:pt x="6197327" y="2227047"/>
                </a:moveTo>
                <a:lnTo>
                  <a:pt x="6197327" y="2228126"/>
                </a:lnTo>
                <a:lnTo>
                  <a:pt x="6200564" y="2228126"/>
                </a:lnTo>
                <a:lnTo>
                  <a:pt x="6200564" y="2227047"/>
                </a:lnTo>
                <a:close/>
                <a:moveTo>
                  <a:pt x="2218919" y="2226777"/>
                </a:moveTo>
                <a:lnTo>
                  <a:pt x="2217838" y="2227856"/>
                </a:lnTo>
                <a:lnTo>
                  <a:pt x="2217838" y="2232172"/>
                </a:lnTo>
                <a:lnTo>
                  <a:pt x="2222155" y="2232172"/>
                </a:lnTo>
                <a:lnTo>
                  <a:pt x="2222155" y="2231093"/>
                </a:lnTo>
                <a:cubicBezTo>
                  <a:pt x="2221075" y="2228216"/>
                  <a:pt x="2219997" y="2226777"/>
                  <a:pt x="2218919" y="2226777"/>
                </a:cubicBezTo>
                <a:close/>
                <a:moveTo>
                  <a:pt x="6731960" y="2225698"/>
                </a:moveTo>
                <a:cubicBezTo>
                  <a:pt x="6723148" y="2227317"/>
                  <a:pt x="6718742" y="2231678"/>
                  <a:pt x="6718742" y="2238781"/>
                </a:cubicBezTo>
                <a:lnTo>
                  <a:pt x="6718742" y="2240939"/>
                </a:lnTo>
                <a:lnTo>
                  <a:pt x="6722114" y="2245390"/>
                </a:lnTo>
                <a:lnTo>
                  <a:pt x="6722114" y="2247548"/>
                </a:lnTo>
                <a:cubicBezTo>
                  <a:pt x="6719147" y="2250246"/>
                  <a:pt x="6717663" y="2256450"/>
                  <a:pt x="6717663" y="2266161"/>
                </a:cubicBezTo>
                <a:lnTo>
                  <a:pt x="6728588" y="2263868"/>
                </a:lnTo>
                <a:cubicBezTo>
                  <a:pt x="6735152" y="2264857"/>
                  <a:pt x="6738434" y="2265981"/>
                  <a:pt x="6738434" y="2267240"/>
                </a:cubicBezTo>
                <a:lnTo>
                  <a:pt x="6747201" y="2263868"/>
                </a:lnTo>
                <a:lnTo>
                  <a:pt x="6747201" y="2260631"/>
                </a:lnTo>
                <a:cubicBezTo>
                  <a:pt x="6737040" y="2256405"/>
                  <a:pt x="6731960" y="2252763"/>
                  <a:pt x="6731960" y="2249706"/>
                </a:cubicBezTo>
                <a:lnTo>
                  <a:pt x="6738434" y="2243097"/>
                </a:lnTo>
                <a:cubicBezTo>
                  <a:pt x="6738434" y="2231498"/>
                  <a:pt x="6736276" y="2225698"/>
                  <a:pt x="6731960" y="2225698"/>
                </a:cubicBezTo>
                <a:close/>
                <a:moveTo>
                  <a:pt x="6633501" y="2225698"/>
                </a:moveTo>
                <a:lnTo>
                  <a:pt x="6627971" y="2227856"/>
                </a:lnTo>
                <a:lnTo>
                  <a:pt x="6626892" y="2226777"/>
                </a:lnTo>
                <a:lnTo>
                  <a:pt x="6621497" y="2227856"/>
                </a:lnTo>
                <a:lnTo>
                  <a:pt x="6612730" y="2227856"/>
                </a:lnTo>
                <a:lnTo>
                  <a:pt x="6609358" y="2231093"/>
                </a:lnTo>
                <a:lnTo>
                  <a:pt x="6611651" y="2237702"/>
                </a:lnTo>
                <a:lnTo>
                  <a:pt x="6611651" y="2250785"/>
                </a:lnTo>
                <a:cubicBezTo>
                  <a:pt x="6612011" y="2252224"/>
                  <a:pt x="6618575" y="2255506"/>
                  <a:pt x="6631343" y="2260631"/>
                </a:cubicBezTo>
                <a:cubicBezTo>
                  <a:pt x="6641323" y="2267195"/>
                  <a:pt x="6648247" y="2270477"/>
                  <a:pt x="6652114" y="2270477"/>
                </a:cubicBezTo>
                <a:lnTo>
                  <a:pt x="6658588" y="2266161"/>
                </a:lnTo>
                <a:lnTo>
                  <a:pt x="6667354" y="2268319"/>
                </a:lnTo>
                <a:cubicBezTo>
                  <a:pt x="6670322" y="2265711"/>
                  <a:pt x="6671805" y="2263149"/>
                  <a:pt x="6671805" y="2260631"/>
                </a:cubicBezTo>
                <a:lnTo>
                  <a:pt x="6671805" y="2254022"/>
                </a:lnTo>
                <a:lnTo>
                  <a:pt x="6666275" y="2248627"/>
                </a:lnTo>
                <a:lnTo>
                  <a:pt x="6660880" y="2251864"/>
                </a:lnTo>
                <a:lnTo>
                  <a:pt x="6659667" y="2251864"/>
                </a:lnTo>
                <a:lnTo>
                  <a:pt x="6651035" y="2249706"/>
                </a:lnTo>
                <a:lnTo>
                  <a:pt x="6642268" y="2251864"/>
                </a:lnTo>
                <a:lnTo>
                  <a:pt x="6638896" y="2251864"/>
                </a:lnTo>
                <a:lnTo>
                  <a:pt x="6635659" y="2248627"/>
                </a:lnTo>
                <a:cubicBezTo>
                  <a:pt x="6635659" y="2245480"/>
                  <a:pt x="6642942" y="2243637"/>
                  <a:pt x="6657509" y="2243097"/>
                </a:cubicBezTo>
                <a:lnTo>
                  <a:pt x="6667354" y="2246469"/>
                </a:lnTo>
                <a:cubicBezTo>
                  <a:pt x="6670682" y="2246469"/>
                  <a:pt x="6672884" y="2242063"/>
                  <a:pt x="6673963" y="2233251"/>
                </a:cubicBezTo>
                <a:lnTo>
                  <a:pt x="6672884" y="2228935"/>
                </a:lnTo>
                <a:lnTo>
                  <a:pt x="6657509" y="2228935"/>
                </a:lnTo>
                <a:cubicBezTo>
                  <a:pt x="6648607" y="2228935"/>
                  <a:pt x="6640604" y="2227856"/>
                  <a:pt x="6633501" y="2225698"/>
                </a:cubicBezTo>
                <a:close/>
                <a:moveTo>
                  <a:pt x="1737965" y="2225564"/>
                </a:moveTo>
                <a:lnTo>
                  <a:pt x="1737965" y="2229880"/>
                </a:lnTo>
                <a:lnTo>
                  <a:pt x="1739178" y="2229880"/>
                </a:lnTo>
                <a:lnTo>
                  <a:pt x="1741336" y="2227722"/>
                </a:lnTo>
                <a:lnTo>
                  <a:pt x="1741336" y="2225564"/>
                </a:lnTo>
                <a:close/>
                <a:moveTo>
                  <a:pt x="1620489" y="2225564"/>
                </a:moveTo>
                <a:lnTo>
                  <a:pt x="1618331" y="2227722"/>
                </a:lnTo>
                <a:lnTo>
                  <a:pt x="1619410" y="2230959"/>
                </a:lnTo>
                <a:lnTo>
                  <a:pt x="1622647" y="2230959"/>
                </a:lnTo>
                <a:lnTo>
                  <a:pt x="1622647" y="2227722"/>
                </a:lnTo>
                <a:close/>
                <a:moveTo>
                  <a:pt x="6780110" y="2224485"/>
                </a:moveTo>
                <a:lnTo>
                  <a:pt x="6780110" y="2226777"/>
                </a:lnTo>
                <a:lnTo>
                  <a:pt x="6782268" y="2226777"/>
                </a:lnTo>
                <a:close/>
                <a:moveTo>
                  <a:pt x="8654201" y="2223675"/>
                </a:moveTo>
                <a:lnTo>
                  <a:pt x="8654201" y="2224754"/>
                </a:lnTo>
                <a:lnTo>
                  <a:pt x="8656224" y="2224754"/>
                </a:lnTo>
                <a:lnTo>
                  <a:pt x="8656224" y="2223675"/>
                </a:lnTo>
                <a:close/>
                <a:moveTo>
                  <a:pt x="2230786" y="2222596"/>
                </a:moveTo>
                <a:lnTo>
                  <a:pt x="2230786" y="2223675"/>
                </a:lnTo>
                <a:lnTo>
                  <a:pt x="2234289" y="2224579"/>
                </a:lnTo>
                <a:lnTo>
                  <a:pt x="2234968" y="2225105"/>
                </a:lnTo>
                <a:lnTo>
                  <a:pt x="2234968" y="2227856"/>
                </a:lnTo>
                <a:lnTo>
                  <a:pt x="2232810" y="2227856"/>
                </a:lnTo>
                <a:lnTo>
                  <a:pt x="2236047" y="2231093"/>
                </a:lnTo>
                <a:lnTo>
                  <a:pt x="2237125" y="2231093"/>
                </a:lnTo>
                <a:lnTo>
                  <a:pt x="2237125" y="2226777"/>
                </a:lnTo>
                <a:lnTo>
                  <a:pt x="2234968" y="2225105"/>
                </a:lnTo>
                <a:lnTo>
                  <a:pt x="2234968" y="2224754"/>
                </a:lnTo>
                <a:lnTo>
                  <a:pt x="2234289" y="2224579"/>
                </a:lnTo>
                <a:lnTo>
                  <a:pt x="2231730" y="2222596"/>
                </a:lnTo>
                <a:close/>
                <a:moveTo>
                  <a:pt x="8665935" y="2221517"/>
                </a:moveTo>
                <a:lnTo>
                  <a:pt x="8665935" y="2224754"/>
                </a:lnTo>
                <a:lnTo>
                  <a:pt x="8668093" y="2226777"/>
                </a:lnTo>
                <a:lnTo>
                  <a:pt x="8670116" y="2223675"/>
                </a:lnTo>
                <a:lnTo>
                  <a:pt x="8668093" y="2221517"/>
                </a:lnTo>
                <a:close/>
                <a:moveTo>
                  <a:pt x="1709506" y="2221113"/>
                </a:moveTo>
                <a:lnTo>
                  <a:pt x="1706135" y="2224485"/>
                </a:lnTo>
                <a:lnTo>
                  <a:pt x="1706135" y="2250785"/>
                </a:lnTo>
                <a:cubicBezTo>
                  <a:pt x="1706135" y="2254652"/>
                  <a:pt x="1705056" y="2257934"/>
                  <a:pt x="1702896" y="2260631"/>
                </a:cubicBezTo>
                <a:lnTo>
                  <a:pt x="1705056" y="2262924"/>
                </a:lnTo>
                <a:lnTo>
                  <a:pt x="1705056" y="2266161"/>
                </a:lnTo>
                <a:lnTo>
                  <a:pt x="1703978" y="2271691"/>
                </a:lnTo>
                <a:lnTo>
                  <a:pt x="1706135" y="2273849"/>
                </a:lnTo>
                <a:lnTo>
                  <a:pt x="1706135" y="2316739"/>
                </a:lnTo>
                <a:cubicBezTo>
                  <a:pt x="1706135" y="2319077"/>
                  <a:pt x="1705056" y="2321640"/>
                  <a:pt x="1702896" y="2324427"/>
                </a:cubicBezTo>
                <a:cubicBezTo>
                  <a:pt x="1705056" y="2331531"/>
                  <a:pt x="1706135" y="2338859"/>
                  <a:pt x="1706135" y="2346412"/>
                </a:cubicBezTo>
                <a:lnTo>
                  <a:pt x="1706135" y="2347491"/>
                </a:lnTo>
                <a:lnTo>
                  <a:pt x="1709506" y="2347491"/>
                </a:lnTo>
                <a:cubicBezTo>
                  <a:pt x="1713824" y="2344883"/>
                  <a:pt x="1715981" y="2342321"/>
                  <a:pt x="1715981" y="2339803"/>
                </a:cubicBezTo>
                <a:lnTo>
                  <a:pt x="1713824" y="2333194"/>
                </a:lnTo>
                <a:lnTo>
                  <a:pt x="1713824" y="2305680"/>
                </a:lnTo>
                <a:lnTo>
                  <a:pt x="1717195" y="2300150"/>
                </a:lnTo>
                <a:lnTo>
                  <a:pt x="1713824" y="2296913"/>
                </a:lnTo>
                <a:lnTo>
                  <a:pt x="1713824" y="2292462"/>
                </a:lnTo>
                <a:cubicBezTo>
                  <a:pt x="1715081" y="2285898"/>
                  <a:pt x="1716565" y="2282616"/>
                  <a:pt x="1718273" y="2282616"/>
                </a:cubicBezTo>
                <a:lnTo>
                  <a:pt x="1719353" y="2282616"/>
                </a:lnTo>
                <a:cubicBezTo>
                  <a:pt x="1719353" y="2285583"/>
                  <a:pt x="1720072" y="2287067"/>
                  <a:pt x="1721510" y="2287067"/>
                </a:cubicBezTo>
                <a:lnTo>
                  <a:pt x="1722591" y="2287067"/>
                </a:lnTo>
                <a:lnTo>
                  <a:pt x="1722591" y="2285988"/>
                </a:lnTo>
                <a:cubicBezTo>
                  <a:pt x="1720792" y="2285988"/>
                  <a:pt x="1719711" y="2284504"/>
                  <a:pt x="1719353" y="2281537"/>
                </a:cubicBezTo>
                <a:lnTo>
                  <a:pt x="1720432" y="2274928"/>
                </a:lnTo>
                <a:lnTo>
                  <a:pt x="1720432" y="2272770"/>
                </a:lnTo>
                <a:lnTo>
                  <a:pt x="1717195" y="2268319"/>
                </a:lnTo>
                <a:lnTo>
                  <a:pt x="1717195" y="2267240"/>
                </a:lnTo>
                <a:lnTo>
                  <a:pt x="1720432" y="2262924"/>
                </a:lnTo>
                <a:lnTo>
                  <a:pt x="1713824" y="2254022"/>
                </a:lnTo>
                <a:lnTo>
                  <a:pt x="1713824" y="2249706"/>
                </a:lnTo>
                <a:lnTo>
                  <a:pt x="1715981" y="2240939"/>
                </a:lnTo>
                <a:lnTo>
                  <a:pt x="1713824" y="2238646"/>
                </a:lnTo>
                <a:lnTo>
                  <a:pt x="1713824" y="2236488"/>
                </a:lnTo>
                <a:lnTo>
                  <a:pt x="1717195" y="2227722"/>
                </a:lnTo>
                <a:cubicBezTo>
                  <a:pt x="1716386" y="2223316"/>
                  <a:pt x="1715261" y="2221113"/>
                  <a:pt x="1713824" y="2221113"/>
                </a:cubicBezTo>
                <a:close/>
                <a:moveTo>
                  <a:pt x="8800675" y="2219359"/>
                </a:moveTo>
                <a:lnTo>
                  <a:pt x="8800675" y="2220438"/>
                </a:lnTo>
                <a:lnTo>
                  <a:pt x="8803778" y="2220438"/>
                </a:lnTo>
                <a:lnTo>
                  <a:pt x="8803778" y="2219359"/>
                </a:lnTo>
                <a:close/>
                <a:moveTo>
                  <a:pt x="2224312" y="2219359"/>
                </a:moveTo>
                <a:lnTo>
                  <a:pt x="2224312" y="2220438"/>
                </a:lnTo>
                <a:lnTo>
                  <a:pt x="2227550" y="2222596"/>
                </a:lnTo>
                <a:lnTo>
                  <a:pt x="2229708" y="2222596"/>
                </a:lnTo>
                <a:lnTo>
                  <a:pt x="2229708" y="2221517"/>
                </a:lnTo>
                <a:close/>
                <a:moveTo>
                  <a:pt x="1221001" y="2217606"/>
                </a:moveTo>
                <a:lnTo>
                  <a:pt x="1218843" y="2219764"/>
                </a:lnTo>
                <a:lnTo>
                  <a:pt x="1218843" y="2223001"/>
                </a:lnTo>
                <a:lnTo>
                  <a:pt x="1225317" y="2223001"/>
                </a:lnTo>
                <a:lnTo>
                  <a:pt x="1225317" y="2220843"/>
                </a:lnTo>
                <a:lnTo>
                  <a:pt x="1226395" y="2220843"/>
                </a:lnTo>
                <a:lnTo>
                  <a:pt x="1225317" y="2217606"/>
                </a:lnTo>
                <a:close/>
                <a:moveTo>
                  <a:pt x="1605112" y="2216797"/>
                </a:moveTo>
                <a:lnTo>
                  <a:pt x="1605112" y="2217876"/>
                </a:lnTo>
                <a:lnTo>
                  <a:pt x="1607271" y="2217876"/>
                </a:lnTo>
                <a:lnTo>
                  <a:pt x="1607271" y="2216797"/>
                </a:lnTo>
                <a:close/>
                <a:moveTo>
                  <a:pt x="8792043" y="2215043"/>
                </a:moveTo>
                <a:lnTo>
                  <a:pt x="8794201" y="2217201"/>
                </a:lnTo>
                <a:lnTo>
                  <a:pt x="8795280" y="2217201"/>
                </a:lnTo>
                <a:lnTo>
                  <a:pt x="8793122" y="2215043"/>
                </a:lnTo>
                <a:close/>
                <a:moveTo>
                  <a:pt x="2227550" y="2215043"/>
                </a:moveTo>
                <a:lnTo>
                  <a:pt x="2229708" y="2217201"/>
                </a:lnTo>
                <a:lnTo>
                  <a:pt x="2230786" y="2216122"/>
                </a:lnTo>
                <a:lnTo>
                  <a:pt x="2230786" y="2215043"/>
                </a:lnTo>
                <a:close/>
                <a:moveTo>
                  <a:pt x="2085122" y="2215043"/>
                </a:moveTo>
                <a:lnTo>
                  <a:pt x="2085122" y="2216122"/>
                </a:lnTo>
                <a:lnTo>
                  <a:pt x="2087279" y="2218280"/>
                </a:lnTo>
                <a:lnTo>
                  <a:pt x="2088357" y="2218280"/>
                </a:lnTo>
                <a:lnTo>
                  <a:pt x="2087279" y="2215043"/>
                </a:lnTo>
                <a:close/>
                <a:moveTo>
                  <a:pt x="8265368" y="2214639"/>
                </a:moveTo>
                <a:lnTo>
                  <a:pt x="8265368" y="2216797"/>
                </a:lnTo>
                <a:lnTo>
                  <a:pt x="8266447" y="2216797"/>
                </a:lnTo>
                <a:lnTo>
                  <a:pt x="8266447" y="2214639"/>
                </a:lnTo>
                <a:close/>
                <a:moveTo>
                  <a:pt x="6591959" y="2214639"/>
                </a:moveTo>
                <a:lnTo>
                  <a:pt x="6588587" y="2218010"/>
                </a:lnTo>
                <a:lnTo>
                  <a:pt x="6588587" y="2219089"/>
                </a:lnTo>
                <a:lnTo>
                  <a:pt x="6589666" y="2219089"/>
                </a:lnTo>
                <a:lnTo>
                  <a:pt x="6591959" y="2216931"/>
                </a:lnTo>
                <a:close/>
                <a:moveTo>
                  <a:pt x="1596345" y="2214504"/>
                </a:moveTo>
                <a:lnTo>
                  <a:pt x="1594187" y="2216797"/>
                </a:lnTo>
                <a:lnTo>
                  <a:pt x="1594187" y="2217876"/>
                </a:lnTo>
                <a:lnTo>
                  <a:pt x="1595268" y="2216797"/>
                </a:lnTo>
                <a:lnTo>
                  <a:pt x="1597424" y="2216797"/>
                </a:lnTo>
                <a:cubicBezTo>
                  <a:pt x="1599584" y="2216797"/>
                  <a:pt x="1600663" y="2218235"/>
                  <a:pt x="1600663" y="2221113"/>
                </a:cubicBezTo>
                <a:lnTo>
                  <a:pt x="1602955" y="2221113"/>
                </a:lnTo>
                <a:lnTo>
                  <a:pt x="1602955" y="2217876"/>
                </a:lnTo>
                <a:cubicBezTo>
                  <a:pt x="1601067" y="2217876"/>
                  <a:pt x="1599223" y="2216752"/>
                  <a:pt x="1597424" y="2214504"/>
                </a:cubicBezTo>
                <a:close/>
                <a:moveTo>
                  <a:pt x="8718266" y="2212885"/>
                </a:moveTo>
                <a:lnTo>
                  <a:pt x="8716108" y="2215043"/>
                </a:lnTo>
                <a:lnTo>
                  <a:pt x="8717187" y="2216122"/>
                </a:lnTo>
                <a:lnTo>
                  <a:pt x="8718266" y="2216122"/>
                </a:lnTo>
                <a:close/>
                <a:moveTo>
                  <a:pt x="6785505" y="2211402"/>
                </a:moveTo>
                <a:lnTo>
                  <a:pt x="6783347" y="2213560"/>
                </a:lnTo>
                <a:lnTo>
                  <a:pt x="6783347" y="2215852"/>
                </a:lnTo>
                <a:lnTo>
                  <a:pt x="6784426" y="2215852"/>
                </a:lnTo>
                <a:lnTo>
                  <a:pt x="6786584" y="2213560"/>
                </a:lnTo>
                <a:lnTo>
                  <a:pt x="6786584" y="2211402"/>
                </a:lnTo>
                <a:close/>
                <a:moveTo>
                  <a:pt x="6711189" y="2211402"/>
                </a:moveTo>
                <a:lnTo>
                  <a:pt x="6711189" y="2212481"/>
                </a:lnTo>
                <a:lnTo>
                  <a:pt x="6713347" y="2212481"/>
                </a:lnTo>
                <a:lnTo>
                  <a:pt x="6713347" y="2211402"/>
                </a:lnTo>
                <a:close/>
                <a:moveTo>
                  <a:pt x="6706738" y="2211402"/>
                </a:moveTo>
                <a:lnTo>
                  <a:pt x="6706738" y="2212481"/>
                </a:lnTo>
                <a:lnTo>
                  <a:pt x="6708896" y="2212481"/>
                </a:lnTo>
                <a:lnTo>
                  <a:pt x="6708896" y="2211402"/>
                </a:lnTo>
                <a:close/>
                <a:moveTo>
                  <a:pt x="720760" y="2211267"/>
                </a:moveTo>
                <a:lnTo>
                  <a:pt x="720760" y="2215583"/>
                </a:lnTo>
                <a:lnTo>
                  <a:pt x="722918" y="2215583"/>
                </a:lnTo>
                <a:lnTo>
                  <a:pt x="722918" y="2213425"/>
                </a:lnTo>
                <a:close/>
                <a:moveTo>
                  <a:pt x="2079726" y="2210862"/>
                </a:moveTo>
                <a:lnTo>
                  <a:pt x="2079726" y="2211806"/>
                </a:lnTo>
                <a:lnTo>
                  <a:pt x="2081884" y="2211806"/>
                </a:lnTo>
                <a:lnTo>
                  <a:pt x="2081884" y="2210862"/>
                </a:lnTo>
                <a:close/>
                <a:moveTo>
                  <a:pt x="2074467" y="2210862"/>
                </a:moveTo>
                <a:lnTo>
                  <a:pt x="2076624" y="2212885"/>
                </a:lnTo>
                <a:lnTo>
                  <a:pt x="2078781" y="2212885"/>
                </a:lnTo>
                <a:lnTo>
                  <a:pt x="2076624" y="2210862"/>
                </a:lnTo>
                <a:close/>
                <a:moveTo>
                  <a:pt x="8632755" y="2209783"/>
                </a:moveTo>
                <a:lnTo>
                  <a:pt x="8618863" y="2213964"/>
                </a:lnTo>
                <a:lnTo>
                  <a:pt x="8618863" y="2216122"/>
                </a:lnTo>
                <a:lnTo>
                  <a:pt x="8624258" y="2243907"/>
                </a:lnTo>
                <a:lnTo>
                  <a:pt x="8623179" y="2247144"/>
                </a:lnTo>
                <a:lnTo>
                  <a:pt x="8638150" y="2254697"/>
                </a:lnTo>
                <a:lnTo>
                  <a:pt x="8638150" y="2255776"/>
                </a:lnTo>
                <a:cubicBezTo>
                  <a:pt x="8637791" y="2257844"/>
                  <a:pt x="8634913" y="2258878"/>
                  <a:pt x="8629518" y="2258878"/>
                </a:cubicBezTo>
                <a:cubicBezTo>
                  <a:pt x="8625652" y="2262474"/>
                  <a:pt x="8622820" y="2264273"/>
                  <a:pt x="8621021" y="2264273"/>
                </a:cubicBezTo>
                <a:lnTo>
                  <a:pt x="8621021" y="2267510"/>
                </a:lnTo>
                <a:lnTo>
                  <a:pt x="8619942" y="2273849"/>
                </a:lnTo>
                <a:lnTo>
                  <a:pt x="8625337" y="2288820"/>
                </a:lnTo>
                <a:lnTo>
                  <a:pt x="8622100" y="2308107"/>
                </a:lnTo>
                <a:lnTo>
                  <a:pt x="8623179" y="2316604"/>
                </a:lnTo>
                <a:lnTo>
                  <a:pt x="8623179" y="2317683"/>
                </a:lnTo>
                <a:lnTo>
                  <a:pt x="8628439" y="2318762"/>
                </a:lnTo>
                <a:lnTo>
                  <a:pt x="8629518" y="2318762"/>
                </a:lnTo>
                <a:cubicBezTo>
                  <a:pt x="8633475" y="2315975"/>
                  <a:pt x="8637026" y="2314581"/>
                  <a:pt x="8640174" y="2314581"/>
                </a:cubicBezTo>
                <a:cubicBezTo>
                  <a:pt x="8643770" y="2315391"/>
                  <a:pt x="8645568" y="2316425"/>
                  <a:pt x="8645568" y="2317683"/>
                </a:cubicBezTo>
                <a:lnTo>
                  <a:pt x="8644490" y="2320920"/>
                </a:lnTo>
                <a:lnTo>
                  <a:pt x="8644490" y="2321999"/>
                </a:lnTo>
                <a:lnTo>
                  <a:pt x="8645568" y="2321999"/>
                </a:lnTo>
                <a:cubicBezTo>
                  <a:pt x="8645568" y="2319841"/>
                  <a:pt x="8646288" y="2318762"/>
                  <a:pt x="8647727" y="2318762"/>
                </a:cubicBezTo>
                <a:lnTo>
                  <a:pt x="8653122" y="2319841"/>
                </a:lnTo>
                <a:lnTo>
                  <a:pt x="8654201" y="2318762"/>
                </a:lnTo>
                <a:lnTo>
                  <a:pt x="8654201" y="2317683"/>
                </a:lnTo>
                <a:cubicBezTo>
                  <a:pt x="8650604" y="2313997"/>
                  <a:pt x="8648806" y="2310445"/>
                  <a:pt x="8648806" y="2307028"/>
                </a:cubicBezTo>
                <a:lnTo>
                  <a:pt x="8649885" y="2303791"/>
                </a:lnTo>
                <a:lnTo>
                  <a:pt x="8649885" y="2302712"/>
                </a:lnTo>
                <a:lnTo>
                  <a:pt x="8648806" y="2302712"/>
                </a:lnTo>
                <a:lnTo>
                  <a:pt x="8648806" y="2305949"/>
                </a:lnTo>
                <a:cubicBezTo>
                  <a:pt x="8644490" y="2303612"/>
                  <a:pt x="8640938" y="2295789"/>
                  <a:pt x="8638150" y="2282481"/>
                </a:cubicBezTo>
                <a:lnTo>
                  <a:pt x="8642332" y="2280323"/>
                </a:lnTo>
                <a:lnTo>
                  <a:pt x="8648806" y="2282481"/>
                </a:lnTo>
                <a:lnTo>
                  <a:pt x="8652043" y="2281402"/>
                </a:lnTo>
                <a:cubicBezTo>
                  <a:pt x="8652043" y="2279064"/>
                  <a:pt x="8648806" y="2271196"/>
                  <a:pt x="8642332" y="2257799"/>
                </a:cubicBezTo>
                <a:lnTo>
                  <a:pt x="8642332" y="2256720"/>
                </a:lnTo>
                <a:lnTo>
                  <a:pt x="8647727" y="2250381"/>
                </a:lnTo>
                <a:lnTo>
                  <a:pt x="8647727" y="2249302"/>
                </a:lnTo>
                <a:lnTo>
                  <a:pt x="8643410" y="2243907"/>
                </a:lnTo>
                <a:cubicBezTo>
                  <a:pt x="8643410" y="2241659"/>
                  <a:pt x="8644490" y="2239186"/>
                  <a:pt x="8646648" y="2236488"/>
                </a:cubicBezTo>
                <a:lnTo>
                  <a:pt x="8644490" y="2230014"/>
                </a:lnTo>
                <a:lnTo>
                  <a:pt x="8648806" y="2223675"/>
                </a:lnTo>
                <a:cubicBezTo>
                  <a:pt x="8647547" y="2223675"/>
                  <a:pt x="8646108" y="2219719"/>
                  <a:pt x="8644490" y="2211806"/>
                </a:cubicBezTo>
                <a:lnTo>
                  <a:pt x="8641252" y="2209783"/>
                </a:lnTo>
                <a:close/>
                <a:moveTo>
                  <a:pt x="3744636" y="2208839"/>
                </a:moveTo>
                <a:lnTo>
                  <a:pt x="3744636" y="2209918"/>
                </a:lnTo>
                <a:lnTo>
                  <a:pt x="3746794" y="2209918"/>
                </a:lnTo>
                <a:lnTo>
                  <a:pt x="3746794" y="2208839"/>
                </a:lnTo>
                <a:close/>
                <a:moveTo>
                  <a:pt x="2072308" y="2208704"/>
                </a:moveTo>
                <a:lnTo>
                  <a:pt x="2072308" y="2210862"/>
                </a:lnTo>
                <a:lnTo>
                  <a:pt x="2073387" y="2210862"/>
                </a:lnTo>
                <a:lnTo>
                  <a:pt x="2073387" y="2208704"/>
                </a:lnTo>
                <a:close/>
                <a:moveTo>
                  <a:pt x="6755968" y="2208165"/>
                </a:moveTo>
                <a:lnTo>
                  <a:pt x="6755968" y="2211402"/>
                </a:lnTo>
                <a:lnTo>
                  <a:pt x="6761498" y="2215852"/>
                </a:lnTo>
                <a:lnTo>
                  <a:pt x="6764735" y="2214639"/>
                </a:lnTo>
                <a:lnTo>
                  <a:pt x="6764735" y="2211402"/>
                </a:lnTo>
                <a:lnTo>
                  <a:pt x="6761498" y="2208165"/>
                </a:lnTo>
                <a:close/>
                <a:moveTo>
                  <a:pt x="2065834" y="2207625"/>
                </a:moveTo>
                <a:lnTo>
                  <a:pt x="2065834" y="2208704"/>
                </a:lnTo>
                <a:lnTo>
                  <a:pt x="2067992" y="2208704"/>
                </a:lnTo>
                <a:lnTo>
                  <a:pt x="2067992" y="2207625"/>
                </a:lnTo>
                <a:close/>
                <a:moveTo>
                  <a:pt x="2211499" y="2206546"/>
                </a:moveTo>
                <a:lnTo>
                  <a:pt x="2209341" y="2212885"/>
                </a:lnTo>
                <a:lnTo>
                  <a:pt x="2209341" y="2213964"/>
                </a:lnTo>
                <a:lnTo>
                  <a:pt x="2216759" y="2216122"/>
                </a:lnTo>
                <a:lnTo>
                  <a:pt x="2218919" y="2213964"/>
                </a:lnTo>
                <a:lnTo>
                  <a:pt x="2218919" y="2210862"/>
                </a:lnTo>
                <a:cubicBezTo>
                  <a:pt x="2217838" y="2207985"/>
                  <a:pt x="2215366" y="2206546"/>
                  <a:pt x="2211499" y="2206546"/>
                </a:cubicBezTo>
                <a:close/>
                <a:moveTo>
                  <a:pt x="2144061" y="2206546"/>
                </a:moveTo>
                <a:lnTo>
                  <a:pt x="2144061" y="2207625"/>
                </a:lnTo>
                <a:lnTo>
                  <a:pt x="2146220" y="2207625"/>
                </a:lnTo>
                <a:lnTo>
                  <a:pt x="2146220" y="2206546"/>
                </a:lnTo>
                <a:close/>
                <a:moveTo>
                  <a:pt x="8669172" y="2205467"/>
                </a:moveTo>
                <a:lnTo>
                  <a:pt x="8667014" y="2207625"/>
                </a:lnTo>
                <a:lnTo>
                  <a:pt x="8671195" y="2211806"/>
                </a:lnTo>
                <a:lnTo>
                  <a:pt x="8673353" y="2208704"/>
                </a:lnTo>
                <a:lnTo>
                  <a:pt x="8673353" y="2205467"/>
                </a:lnTo>
                <a:close/>
                <a:moveTo>
                  <a:pt x="1546847" y="2204658"/>
                </a:moveTo>
                <a:lnTo>
                  <a:pt x="1546847" y="2205737"/>
                </a:lnTo>
                <a:lnTo>
                  <a:pt x="1547925" y="2206816"/>
                </a:lnTo>
                <a:lnTo>
                  <a:pt x="1550219" y="2206816"/>
                </a:lnTo>
                <a:lnTo>
                  <a:pt x="1550219" y="2205737"/>
                </a:lnTo>
                <a:close/>
                <a:moveTo>
                  <a:pt x="8723661" y="2203309"/>
                </a:moveTo>
                <a:lnTo>
                  <a:pt x="8723661" y="2207625"/>
                </a:lnTo>
                <a:lnTo>
                  <a:pt x="8726898" y="2207625"/>
                </a:lnTo>
                <a:lnTo>
                  <a:pt x="8726898" y="2205467"/>
                </a:lnTo>
                <a:lnTo>
                  <a:pt x="8724740" y="2203309"/>
                </a:lnTo>
                <a:close/>
                <a:moveTo>
                  <a:pt x="6721035" y="2202635"/>
                </a:moveTo>
                <a:cubicBezTo>
                  <a:pt x="6719506" y="2202635"/>
                  <a:pt x="6718382" y="2205557"/>
                  <a:pt x="6717663" y="2211402"/>
                </a:cubicBezTo>
                <a:lnTo>
                  <a:pt x="6718742" y="2215852"/>
                </a:lnTo>
                <a:lnTo>
                  <a:pt x="6718742" y="2216931"/>
                </a:lnTo>
                <a:lnTo>
                  <a:pt x="6716584" y="2220168"/>
                </a:lnTo>
                <a:lnTo>
                  <a:pt x="6716584" y="2222327"/>
                </a:lnTo>
                <a:lnTo>
                  <a:pt x="6719956" y="2225698"/>
                </a:lnTo>
                <a:lnTo>
                  <a:pt x="6721035" y="2225698"/>
                </a:lnTo>
                <a:cubicBezTo>
                  <a:pt x="6722114" y="2220573"/>
                  <a:pt x="6723553" y="2218010"/>
                  <a:pt x="6725351" y="2218010"/>
                </a:cubicBezTo>
                <a:lnTo>
                  <a:pt x="6726430" y="2218010"/>
                </a:lnTo>
                <a:cubicBezTo>
                  <a:pt x="6728858" y="2218010"/>
                  <a:pt x="6731420" y="2219089"/>
                  <a:pt x="6734118" y="2221247"/>
                </a:cubicBezTo>
                <a:lnTo>
                  <a:pt x="6735197" y="2221247"/>
                </a:lnTo>
                <a:cubicBezTo>
                  <a:pt x="6737355" y="2221247"/>
                  <a:pt x="6738434" y="2216167"/>
                  <a:pt x="6738434" y="2206007"/>
                </a:cubicBezTo>
                <a:cubicBezTo>
                  <a:pt x="6735736" y="2203759"/>
                  <a:pt x="6730656" y="2202635"/>
                  <a:pt x="6723193" y="2202635"/>
                </a:cubicBezTo>
                <a:close/>
                <a:moveTo>
                  <a:pt x="6691497" y="2202635"/>
                </a:moveTo>
                <a:lnTo>
                  <a:pt x="6691497" y="2204793"/>
                </a:lnTo>
                <a:lnTo>
                  <a:pt x="6694734" y="2204793"/>
                </a:lnTo>
                <a:lnTo>
                  <a:pt x="6692576" y="2202635"/>
                </a:lnTo>
                <a:close/>
                <a:moveTo>
                  <a:pt x="713207" y="2202635"/>
                </a:moveTo>
                <a:cubicBezTo>
                  <a:pt x="709611" y="2203534"/>
                  <a:pt x="707812" y="2204613"/>
                  <a:pt x="707812" y="2205872"/>
                </a:cubicBezTo>
                <a:lnTo>
                  <a:pt x="708891" y="2209109"/>
                </a:lnTo>
                <a:lnTo>
                  <a:pt x="711049" y="2209109"/>
                </a:lnTo>
                <a:lnTo>
                  <a:pt x="718602" y="2210188"/>
                </a:lnTo>
                <a:lnTo>
                  <a:pt x="718602" y="2208030"/>
                </a:lnTo>
                <a:close/>
                <a:moveTo>
                  <a:pt x="2149323" y="2202230"/>
                </a:moveTo>
                <a:lnTo>
                  <a:pt x="2149323" y="2204388"/>
                </a:lnTo>
                <a:lnTo>
                  <a:pt x="2150402" y="2204388"/>
                </a:lnTo>
                <a:lnTo>
                  <a:pt x="2150402" y="2202230"/>
                </a:lnTo>
                <a:close/>
                <a:moveTo>
                  <a:pt x="2222155" y="2201151"/>
                </a:moveTo>
                <a:lnTo>
                  <a:pt x="2221075" y="2212885"/>
                </a:lnTo>
                <a:lnTo>
                  <a:pt x="2222155" y="2213964"/>
                </a:lnTo>
                <a:lnTo>
                  <a:pt x="2225391" y="2213964"/>
                </a:lnTo>
                <a:lnTo>
                  <a:pt x="2223233" y="2201151"/>
                </a:lnTo>
                <a:close/>
                <a:moveTo>
                  <a:pt x="3054222" y="2200477"/>
                </a:moveTo>
                <a:cubicBezTo>
                  <a:pt x="3067979" y="2202095"/>
                  <a:pt x="3078365" y="2205332"/>
                  <a:pt x="3085378" y="2210188"/>
                </a:cubicBezTo>
                <a:cubicBezTo>
                  <a:pt x="3089604" y="2211446"/>
                  <a:pt x="3098191" y="2217876"/>
                  <a:pt x="3111139" y="2229475"/>
                </a:cubicBezTo>
                <a:cubicBezTo>
                  <a:pt x="3116804" y="2232712"/>
                  <a:pt x="3119637" y="2234870"/>
                  <a:pt x="3119637" y="2235949"/>
                </a:cubicBezTo>
                <a:lnTo>
                  <a:pt x="3119637" y="2238107"/>
                </a:lnTo>
                <a:lnTo>
                  <a:pt x="3121795" y="2260631"/>
                </a:lnTo>
                <a:cubicBezTo>
                  <a:pt x="3117479" y="2265397"/>
                  <a:pt x="3115321" y="2269308"/>
                  <a:pt x="3115321" y="2272365"/>
                </a:cubicBezTo>
                <a:cubicBezTo>
                  <a:pt x="3109116" y="2278839"/>
                  <a:pt x="3104126" y="2282076"/>
                  <a:pt x="3100349" y="2282076"/>
                </a:cubicBezTo>
                <a:cubicBezTo>
                  <a:pt x="3085333" y="2277401"/>
                  <a:pt x="3077825" y="2273085"/>
                  <a:pt x="3077825" y="2269128"/>
                </a:cubicBezTo>
                <a:cubicBezTo>
                  <a:pt x="3077825" y="2267690"/>
                  <a:pt x="3075307" y="2264497"/>
                  <a:pt x="3070272" y="2259552"/>
                </a:cubicBezTo>
                <a:lnTo>
                  <a:pt x="3071351" y="2249841"/>
                </a:lnTo>
                <a:lnTo>
                  <a:pt x="3068114" y="2228396"/>
                </a:lnTo>
                <a:lnTo>
                  <a:pt x="3069193" y="2221922"/>
                </a:lnTo>
                <a:cubicBezTo>
                  <a:pt x="3057054" y="2215178"/>
                  <a:pt x="3050985" y="2208749"/>
                  <a:pt x="3050985" y="2202635"/>
                </a:cubicBezTo>
                <a:close/>
                <a:moveTo>
                  <a:pt x="1534842" y="2199128"/>
                </a:moveTo>
                <a:lnTo>
                  <a:pt x="1534842" y="2200207"/>
                </a:lnTo>
                <a:lnTo>
                  <a:pt x="1538079" y="2201421"/>
                </a:lnTo>
                <a:lnTo>
                  <a:pt x="1542530" y="2200207"/>
                </a:lnTo>
                <a:lnTo>
                  <a:pt x="1543610" y="2201421"/>
                </a:lnTo>
                <a:lnTo>
                  <a:pt x="1543610" y="2200207"/>
                </a:lnTo>
                <a:lnTo>
                  <a:pt x="1542530" y="2199128"/>
                </a:lnTo>
                <a:close/>
                <a:moveTo>
                  <a:pt x="7658038" y="2198588"/>
                </a:moveTo>
                <a:lnTo>
                  <a:pt x="7656959" y="2203983"/>
                </a:lnTo>
                <a:lnTo>
                  <a:pt x="7656959" y="2207220"/>
                </a:lnTo>
                <a:lnTo>
                  <a:pt x="7662489" y="2202904"/>
                </a:lnTo>
                <a:cubicBezTo>
                  <a:pt x="7661860" y="2200746"/>
                  <a:pt x="7660376" y="2199308"/>
                  <a:pt x="7658038" y="2198588"/>
                </a:cubicBezTo>
                <a:close/>
                <a:moveTo>
                  <a:pt x="4143314" y="2198588"/>
                </a:moveTo>
                <a:lnTo>
                  <a:pt x="4142235" y="2203983"/>
                </a:lnTo>
                <a:lnTo>
                  <a:pt x="4142235" y="2207220"/>
                </a:lnTo>
                <a:lnTo>
                  <a:pt x="4147764" y="2202904"/>
                </a:lnTo>
                <a:cubicBezTo>
                  <a:pt x="4147135" y="2200746"/>
                  <a:pt x="4145651" y="2199308"/>
                  <a:pt x="4143314" y="2198588"/>
                </a:cubicBezTo>
                <a:close/>
                <a:moveTo>
                  <a:pt x="3609355" y="2196970"/>
                </a:moveTo>
                <a:lnTo>
                  <a:pt x="3609355" y="2198049"/>
                </a:lnTo>
                <a:lnTo>
                  <a:pt x="3611379" y="2198049"/>
                </a:lnTo>
                <a:lnTo>
                  <a:pt x="3611379" y="2196970"/>
                </a:lnTo>
                <a:close/>
                <a:moveTo>
                  <a:pt x="8792043" y="2196835"/>
                </a:moveTo>
                <a:lnTo>
                  <a:pt x="8794201" y="2200072"/>
                </a:lnTo>
                <a:cubicBezTo>
                  <a:pt x="8787817" y="2200072"/>
                  <a:pt x="8784625" y="2203983"/>
                  <a:pt x="8784625" y="2211806"/>
                </a:cubicBezTo>
                <a:lnTo>
                  <a:pt x="8789885" y="2210862"/>
                </a:lnTo>
                <a:lnTo>
                  <a:pt x="8793122" y="2210862"/>
                </a:lnTo>
                <a:lnTo>
                  <a:pt x="8794201" y="2203309"/>
                </a:lnTo>
                <a:lnTo>
                  <a:pt x="8795280" y="2203309"/>
                </a:lnTo>
                <a:cubicBezTo>
                  <a:pt x="8798877" y="2205827"/>
                  <a:pt x="8800675" y="2207985"/>
                  <a:pt x="8800675" y="2209783"/>
                </a:cubicBezTo>
                <a:lnTo>
                  <a:pt x="8802698" y="2209783"/>
                </a:lnTo>
                <a:cubicBezTo>
                  <a:pt x="8802698" y="2207445"/>
                  <a:pt x="8799866" y="2203489"/>
                  <a:pt x="8794201" y="2197914"/>
                </a:cubicBezTo>
                <a:lnTo>
                  <a:pt x="8794201" y="2196835"/>
                </a:lnTo>
                <a:close/>
                <a:moveTo>
                  <a:pt x="6094687" y="2196835"/>
                </a:moveTo>
                <a:lnTo>
                  <a:pt x="6094687" y="2197914"/>
                </a:lnTo>
                <a:lnTo>
                  <a:pt x="6099003" y="2197914"/>
                </a:lnTo>
                <a:lnTo>
                  <a:pt x="6099003" y="2196835"/>
                </a:lnTo>
                <a:close/>
                <a:moveTo>
                  <a:pt x="2076624" y="2196835"/>
                </a:moveTo>
                <a:lnTo>
                  <a:pt x="2073387" y="2200072"/>
                </a:lnTo>
                <a:lnTo>
                  <a:pt x="2073387" y="2201151"/>
                </a:lnTo>
                <a:lnTo>
                  <a:pt x="2075544" y="2203309"/>
                </a:lnTo>
                <a:lnTo>
                  <a:pt x="2076624" y="2203309"/>
                </a:lnTo>
                <a:lnTo>
                  <a:pt x="2078781" y="2201151"/>
                </a:lnTo>
                <a:lnTo>
                  <a:pt x="2078781" y="2196835"/>
                </a:lnTo>
                <a:close/>
                <a:moveTo>
                  <a:pt x="5101222" y="2196700"/>
                </a:moveTo>
                <a:lnTo>
                  <a:pt x="5115114" y="2198858"/>
                </a:lnTo>
                <a:lnTo>
                  <a:pt x="5119430" y="2197779"/>
                </a:lnTo>
                <a:lnTo>
                  <a:pt x="5120509" y="2197779"/>
                </a:lnTo>
                <a:lnTo>
                  <a:pt x="5124825" y="2201960"/>
                </a:lnTo>
                <a:lnTo>
                  <a:pt x="5123746" y="2203039"/>
                </a:lnTo>
                <a:lnTo>
                  <a:pt x="5119430" y="2203039"/>
                </a:lnTo>
                <a:lnTo>
                  <a:pt x="5110798" y="2201016"/>
                </a:lnTo>
                <a:cubicBezTo>
                  <a:pt x="5109719" y="2203804"/>
                  <a:pt x="5108640" y="2205197"/>
                  <a:pt x="5107561" y="2205197"/>
                </a:cubicBezTo>
                <a:lnTo>
                  <a:pt x="5106482" y="2205197"/>
                </a:lnTo>
                <a:cubicBezTo>
                  <a:pt x="5102796" y="2205197"/>
                  <a:pt x="5100323" y="2203804"/>
                  <a:pt x="5099064" y="2201016"/>
                </a:cubicBezTo>
                <a:lnTo>
                  <a:pt x="5099064" y="2198858"/>
                </a:lnTo>
                <a:close/>
                <a:moveTo>
                  <a:pt x="7647113" y="2196430"/>
                </a:moveTo>
                <a:lnTo>
                  <a:pt x="7647113" y="2197509"/>
                </a:lnTo>
                <a:lnTo>
                  <a:pt x="7649271" y="2197509"/>
                </a:lnTo>
                <a:lnTo>
                  <a:pt x="7649271" y="2196430"/>
                </a:lnTo>
                <a:close/>
                <a:moveTo>
                  <a:pt x="4132389" y="2196430"/>
                </a:moveTo>
                <a:lnTo>
                  <a:pt x="4132389" y="2197509"/>
                </a:lnTo>
                <a:lnTo>
                  <a:pt x="4134547" y="2197509"/>
                </a:lnTo>
                <a:lnTo>
                  <a:pt x="4134547" y="2196430"/>
                </a:lnTo>
                <a:close/>
                <a:moveTo>
                  <a:pt x="6765814" y="2196161"/>
                </a:moveTo>
                <a:lnTo>
                  <a:pt x="6761498" y="2197240"/>
                </a:lnTo>
                <a:lnTo>
                  <a:pt x="6761498" y="2198319"/>
                </a:lnTo>
                <a:lnTo>
                  <a:pt x="6765814" y="2198319"/>
                </a:lnTo>
                <a:close/>
                <a:moveTo>
                  <a:pt x="8599576" y="2195891"/>
                </a:moveTo>
                <a:lnTo>
                  <a:pt x="8599576" y="2196835"/>
                </a:lnTo>
                <a:lnTo>
                  <a:pt x="8601734" y="2205467"/>
                </a:lnTo>
                <a:lnTo>
                  <a:pt x="8604971" y="2204388"/>
                </a:lnTo>
                <a:lnTo>
                  <a:pt x="8604971" y="2203309"/>
                </a:lnTo>
                <a:cubicBezTo>
                  <a:pt x="8602453" y="2198364"/>
                  <a:pt x="8600655" y="2195891"/>
                  <a:pt x="8599576" y="2195891"/>
                </a:cubicBezTo>
                <a:close/>
                <a:moveTo>
                  <a:pt x="5740923" y="2195486"/>
                </a:moveTo>
                <a:cubicBezTo>
                  <a:pt x="5732920" y="2196565"/>
                  <a:pt x="5728919" y="2198319"/>
                  <a:pt x="5728919" y="2200746"/>
                </a:cubicBezTo>
                <a:lnTo>
                  <a:pt x="5728919" y="2202904"/>
                </a:lnTo>
                <a:lnTo>
                  <a:pt x="5733235" y="2202904"/>
                </a:lnTo>
                <a:cubicBezTo>
                  <a:pt x="5741237" y="2200836"/>
                  <a:pt x="5745239" y="2199083"/>
                  <a:pt x="5745239" y="2197644"/>
                </a:cubicBezTo>
                <a:lnTo>
                  <a:pt x="5745239" y="2195486"/>
                </a:lnTo>
                <a:close/>
                <a:moveTo>
                  <a:pt x="7659117" y="2195351"/>
                </a:moveTo>
                <a:lnTo>
                  <a:pt x="7659117" y="2196430"/>
                </a:lnTo>
                <a:lnTo>
                  <a:pt x="7661275" y="2196430"/>
                </a:lnTo>
                <a:lnTo>
                  <a:pt x="7661275" y="2195351"/>
                </a:lnTo>
                <a:close/>
                <a:moveTo>
                  <a:pt x="4144393" y="2195351"/>
                </a:moveTo>
                <a:lnTo>
                  <a:pt x="4144393" y="2196430"/>
                </a:lnTo>
                <a:lnTo>
                  <a:pt x="4146551" y="2196430"/>
                </a:lnTo>
                <a:lnTo>
                  <a:pt x="4146551" y="2195351"/>
                </a:lnTo>
                <a:close/>
                <a:moveTo>
                  <a:pt x="7653722" y="2194272"/>
                </a:moveTo>
                <a:lnTo>
                  <a:pt x="7650350" y="2195351"/>
                </a:lnTo>
                <a:lnTo>
                  <a:pt x="7650350" y="2196430"/>
                </a:lnTo>
                <a:lnTo>
                  <a:pt x="7656959" y="2197509"/>
                </a:lnTo>
                <a:lnTo>
                  <a:pt x="7658038" y="2197509"/>
                </a:lnTo>
                <a:lnTo>
                  <a:pt x="7658038" y="2196430"/>
                </a:lnTo>
                <a:close/>
                <a:moveTo>
                  <a:pt x="4138998" y="2194272"/>
                </a:moveTo>
                <a:lnTo>
                  <a:pt x="4135626" y="2195351"/>
                </a:lnTo>
                <a:lnTo>
                  <a:pt x="4135626" y="2196430"/>
                </a:lnTo>
                <a:lnTo>
                  <a:pt x="4142235" y="2197509"/>
                </a:lnTo>
                <a:lnTo>
                  <a:pt x="4143314" y="2197509"/>
                </a:lnTo>
                <a:lnTo>
                  <a:pt x="4143314" y="2196430"/>
                </a:lnTo>
                <a:close/>
                <a:moveTo>
                  <a:pt x="6748280" y="2193868"/>
                </a:moveTo>
                <a:lnTo>
                  <a:pt x="6748280" y="2195082"/>
                </a:lnTo>
                <a:lnTo>
                  <a:pt x="6757047" y="2197240"/>
                </a:lnTo>
                <a:lnTo>
                  <a:pt x="6760419" y="2197240"/>
                </a:lnTo>
                <a:lnTo>
                  <a:pt x="6760419" y="2196161"/>
                </a:lnTo>
                <a:lnTo>
                  <a:pt x="6751652" y="2193868"/>
                </a:lnTo>
                <a:close/>
                <a:moveTo>
                  <a:pt x="2236047" y="2193733"/>
                </a:moveTo>
                <a:lnTo>
                  <a:pt x="2225391" y="2194812"/>
                </a:lnTo>
                <a:lnTo>
                  <a:pt x="2226470" y="2195891"/>
                </a:lnTo>
                <a:lnTo>
                  <a:pt x="2226470" y="2196835"/>
                </a:lnTo>
                <a:lnTo>
                  <a:pt x="2233888" y="2195891"/>
                </a:lnTo>
                <a:lnTo>
                  <a:pt x="2239283" y="2196835"/>
                </a:lnTo>
                <a:close/>
                <a:moveTo>
                  <a:pt x="2178320" y="2193733"/>
                </a:moveTo>
                <a:cubicBezTo>
                  <a:pt x="2170408" y="2193733"/>
                  <a:pt x="2166451" y="2196206"/>
                  <a:pt x="2166451" y="2201151"/>
                </a:cubicBezTo>
                <a:lnTo>
                  <a:pt x="2166451" y="2208704"/>
                </a:lnTo>
                <a:cubicBezTo>
                  <a:pt x="2166451" y="2210952"/>
                  <a:pt x="2167529" y="2213425"/>
                  <a:pt x="2169687" y="2216122"/>
                </a:cubicBezTo>
                <a:lnTo>
                  <a:pt x="2168609" y="2221517"/>
                </a:lnTo>
                <a:lnTo>
                  <a:pt x="2177241" y="2223675"/>
                </a:lnTo>
                <a:cubicBezTo>
                  <a:pt x="2177241" y="2218640"/>
                  <a:pt x="2179713" y="2216122"/>
                  <a:pt x="2184658" y="2216122"/>
                </a:cubicBezTo>
                <a:lnTo>
                  <a:pt x="2193291" y="2198993"/>
                </a:lnTo>
                <a:lnTo>
                  <a:pt x="2193291" y="2197914"/>
                </a:lnTo>
                <a:lnTo>
                  <a:pt x="2186816" y="2193733"/>
                </a:lnTo>
                <a:lnTo>
                  <a:pt x="2185739" y="2194812"/>
                </a:lnTo>
                <a:lnTo>
                  <a:pt x="2184658" y="2194812"/>
                </a:lnTo>
                <a:lnTo>
                  <a:pt x="2183579" y="2193733"/>
                </a:lnTo>
                <a:lnTo>
                  <a:pt x="2182501" y="2194812"/>
                </a:lnTo>
                <a:lnTo>
                  <a:pt x="2179400" y="2194812"/>
                </a:lnTo>
                <a:close/>
                <a:moveTo>
                  <a:pt x="1529312" y="2193598"/>
                </a:moveTo>
                <a:lnTo>
                  <a:pt x="1538079" y="2193598"/>
                </a:lnTo>
                <a:cubicBezTo>
                  <a:pt x="1557862" y="2198004"/>
                  <a:pt x="1567751" y="2203174"/>
                  <a:pt x="1567751" y="2209109"/>
                </a:cubicBezTo>
                <a:lnTo>
                  <a:pt x="1575441" y="2209109"/>
                </a:lnTo>
                <a:lnTo>
                  <a:pt x="1578678" y="2212346"/>
                </a:lnTo>
                <a:cubicBezTo>
                  <a:pt x="1578678" y="2213964"/>
                  <a:pt x="1575755" y="2215043"/>
                  <a:pt x="1569911" y="2215583"/>
                </a:cubicBezTo>
                <a:lnTo>
                  <a:pt x="1569911" y="2216797"/>
                </a:lnTo>
                <a:lnTo>
                  <a:pt x="1570990" y="2216797"/>
                </a:lnTo>
                <a:lnTo>
                  <a:pt x="1582049" y="2214504"/>
                </a:lnTo>
                <a:lnTo>
                  <a:pt x="1582049" y="2218955"/>
                </a:lnTo>
                <a:lnTo>
                  <a:pt x="1579892" y="2222192"/>
                </a:lnTo>
                <a:lnTo>
                  <a:pt x="1579892" y="2223271"/>
                </a:lnTo>
                <a:lnTo>
                  <a:pt x="1582049" y="2232172"/>
                </a:lnTo>
                <a:lnTo>
                  <a:pt x="1579892" y="2235409"/>
                </a:lnTo>
                <a:lnTo>
                  <a:pt x="1579892" y="2237567"/>
                </a:lnTo>
                <a:lnTo>
                  <a:pt x="1580970" y="2242018"/>
                </a:lnTo>
                <a:lnTo>
                  <a:pt x="1578678" y="2246334"/>
                </a:lnTo>
                <a:lnTo>
                  <a:pt x="1579892" y="2247548"/>
                </a:lnTo>
                <a:lnTo>
                  <a:pt x="1579892" y="2249706"/>
                </a:lnTo>
                <a:lnTo>
                  <a:pt x="1578678" y="2254022"/>
                </a:lnTo>
                <a:lnTo>
                  <a:pt x="1580970" y="2262924"/>
                </a:lnTo>
                <a:lnTo>
                  <a:pt x="1579892" y="2267240"/>
                </a:lnTo>
                <a:lnTo>
                  <a:pt x="1580970" y="2273849"/>
                </a:lnTo>
                <a:lnTo>
                  <a:pt x="1579892" y="2274928"/>
                </a:lnTo>
                <a:lnTo>
                  <a:pt x="1579892" y="2276007"/>
                </a:lnTo>
                <a:cubicBezTo>
                  <a:pt x="1581329" y="2278974"/>
                  <a:pt x="1582049" y="2283020"/>
                  <a:pt x="1582049" y="2288146"/>
                </a:cubicBezTo>
                <a:cubicBezTo>
                  <a:pt x="1582049" y="2293091"/>
                  <a:pt x="1580566" y="2299655"/>
                  <a:pt x="1577598" y="2307838"/>
                </a:cubicBezTo>
                <a:cubicBezTo>
                  <a:pt x="1580566" y="2314492"/>
                  <a:pt x="1582049" y="2319617"/>
                  <a:pt x="1582049" y="2323213"/>
                </a:cubicBezTo>
                <a:lnTo>
                  <a:pt x="1582049" y="2324427"/>
                </a:lnTo>
                <a:lnTo>
                  <a:pt x="1577598" y="2329822"/>
                </a:lnTo>
                <a:lnTo>
                  <a:pt x="1582049" y="2340882"/>
                </a:lnTo>
                <a:lnTo>
                  <a:pt x="1582049" y="2343040"/>
                </a:lnTo>
                <a:lnTo>
                  <a:pt x="1580970" y="2355179"/>
                </a:lnTo>
                <a:lnTo>
                  <a:pt x="1582049" y="2356258"/>
                </a:lnTo>
                <a:lnTo>
                  <a:pt x="1580970" y="2359495"/>
                </a:lnTo>
                <a:lnTo>
                  <a:pt x="1582049" y="2382559"/>
                </a:lnTo>
                <a:cubicBezTo>
                  <a:pt x="1578722" y="2384087"/>
                  <a:pt x="1576879" y="2385571"/>
                  <a:pt x="1576519" y="2387009"/>
                </a:cubicBezTo>
                <a:lnTo>
                  <a:pt x="1576519" y="2388088"/>
                </a:lnTo>
                <a:lnTo>
                  <a:pt x="1577598" y="2393618"/>
                </a:lnTo>
                <a:lnTo>
                  <a:pt x="1573282" y="2395776"/>
                </a:lnTo>
                <a:lnTo>
                  <a:pt x="1560065" y="2392539"/>
                </a:lnTo>
                <a:lnTo>
                  <a:pt x="1556828" y="2393618"/>
                </a:lnTo>
                <a:lnTo>
                  <a:pt x="1554535" y="2387009"/>
                </a:lnTo>
                <a:lnTo>
                  <a:pt x="1553456" y="2387009"/>
                </a:lnTo>
                <a:lnTo>
                  <a:pt x="1549140" y="2393618"/>
                </a:lnTo>
                <a:lnTo>
                  <a:pt x="1547925" y="2393618"/>
                </a:lnTo>
                <a:cubicBezTo>
                  <a:pt x="1540282" y="2393618"/>
                  <a:pt x="1534797" y="2390292"/>
                  <a:pt x="1531471" y="2383638"/>
                </a:cubicBezTo>
                <a:lnTo>
                  <a:pt x="1531471" y="2350728"/>
                </a:lnTo>
                <a:lnTo>
                  <a:pt x="1532550" y="2344119"/>
                </a:lnTo>
                <a:lnTo>
                  <a:pt x="1530392" y="2337510"/>
                </a:lnTo>
                <a:lnTo>
                  <a:pt x="1530392" y="2335352"/>
                </a:lnTo>
                <a:cubicBezTo>
                  <a:pt x="1530931" y="2330946"/>
                  <a:pt x="1532055" y="2328743"/>
                  <a:pt x="1533763" y="2328743"/>
                </a:cubicBezTo>
                <a:lnTo>
                  <a:pt x="1529312" y="2319976"/>
                </a:lnTo>
                <a:lnTo>
                  <a:pt x="1531471" y="2272770"/>
                </a:lnTo>
                <a:lnTo>
                  <a:pt x="1530392" y="2264003"/>
                </a:lnTo>
                <a:cubicBezTo>
                  <a:pt x="1532819" y="2261755"/>
                  <a:pt x="1535022" y="2260631"/>
                  <a:pt x="1537001" y="2260631"/>
                </a:cubicBezTo>
                <a:lnTo>
                  <a:pt x="1537001" y="2258473"/>
                </a:lnTo>
                <a:cubicBezTo>
                  <a:pt x="1532596" y="2255146"/>
                  <a:pt x="1530392" y="2251864"/>
                  <a:pt x="1530392" y="2248627"/>
                </a:cubicBezTo>
                <a:lnTo>
                  <a:pt x="1530392" y="2245255"/>
                </a:lnTo>
                <a:lnTo>
                  <a:pt x="1531471" y="2238646"/>
                </a:lnTo>
                <a:lnTo>
                  <a:pt x="1530392" y="2235409"/>
                </a:lnTo>
                <a:cubicBezTo>
                  <a:pt x="1530752" y="2228126"/>
                  <a:pt x="1532596" y="2224485"/>
                  <a:pt x="1535921" y="2224485"/>
                </a:cubicBezTo>
                <a:lnTo>
                  <a:pt x="1533763" y="2213425"/>
                </a:lnTo>
                <a:cubicBezTo>
                  <a:pt x="1535562" y="2213425"/>
                  <a:pt x="1536641" y="2210503"/>
                  <a:pt x="1537001" y="2204658"/>
                </a:cubicBezTo>
                <a:cubicBezTo>
                  <a:pt x="1535921" y="2204658"/>
                  <a:pt x="1534438" y="2207220"/>
                  <a:pt x="1532550" y="2212346"/>
                </a:cubicBezTo>
                <a:lnTo>
                  <a:pt x="1534842" y="2224485"/>
                </a:lnTo>
                <a:lnTo>
                  <a:pt x="1533763" y="2224485"/>
                </a:lnTo>
                <a:cubicBezTo>
                  <a:pt x="1532055" y="2224485"/>
                  <a:pt x="1530572" y="2220798"/>
                  <a:pt x="1529312" y="2213425"/>
                </a:cubicBezTo>
                <a:lnTo>
                  <a:pt x="1528234" y="2212346"/>
                </a:lnTo>
                <a:lnTo>
                  <a:pt x="1528234" y="2211267"/>
                </a:lnTo>
                <a:lnTo>
                  <a:pt x="1529312" y="2206816"/>
                </a:lnTo>
                <a:lnTo>
                  <a:pt x="1527155" y="2199128"/>
                </a:lnTo>
                <a:lnTo>
                  <a:pt x="1530392" y="2198049"/>
                </a:lnTo>
                <a:lnTo>
                  <a:pt x="1528234" y="2194812"/>
                </a:lnTo>
                <a:close/>
                <a:moveTo>
                  <a:pt x="6763656" y="2192789"/>
                </a:moveTo>
                <a:lnTo>
                  <a:pt x="6763656" y="2195082"/>
                </a:lnTo>
                <a:lnTo>
                  <a:pt x="6764735" y="2195082"/>
                </a:lnTo>
                <a:lnTo>
                  <a:pt x="6764735" y="2192789"/>
                </a:lnTo>
                <a:close/>
                <a:moveTo>
                  <a:pt x="8790964" y="2192654"/>
                </a:moveTo>
                <a:lnTo>
                  <a:pt x="8790964" y="2194812"/>
                </a:lnTo>
                <a:lnTo>
                  <a:pt x="8792043" y="2194812"/>
                </a:lnTo>
                <a:lnTo>
                  <a:pt x="8792043" y="2192654"/>
                </a:lnTo>
                <a:close/>
                <a:moveTo>
                  <a:pt x="8599576" y="2192654"/>
                </a:moveTo>
                <a:lnTo>
                  <a:pt x="8597418" y="2194812"/>
                </a:lnTo>
                <a:lnTo>
                  <a:pt x="8599576" y="2194812"/>
                </a:lnTo>
                <a:close/>
                <a:moveTo>
                  <a:pt x="1635864" y="2192519"/>
                </a:moveTo>
                <a:lnTo>
                  <a:pt x="1635864" y="2193598"/>
                </a:lnTo>
                <a:lnTo>
                  <a:pt x="1639102" y="2193598"/>
                </a:lnTo>
                <a:lnTo>
                  <a:pt x="1639102" y="2192519"/>
                </a:lnTo>
                <a:close/>
                <a:moveTo>
                  <a:pt x="6633501" y="2191710"/>
                </a:moveTo>
                <a:lnTo>
                  <a:pt x="6635659" y="2191710"/>
                </a:lnTo>
                <a:cubicBezTo>
                  <a:pt x="6637997" y="2193958"/>
                  <a:pt x="6641279" y="2195082"/>
                  <a:pt x="6645505" y="2195082"/>
                </a:cubicBezTo>
                <a:lnTo>
                  <a:pt x="6646584" y="2196161"/>
                </a:lnTo>
                <a:lnTo>
                  <a:pt x="6646584" y="2197240"/>
                </a:lnTo>
                <a:cubicBezTo>
                  <a:pt x="6646224" y="2199757"/>
                  <a:pt x="6641144" y="2202680"/>
                  <a:pt x="6631343" y="2206007"/>
                </a:cubicBezTo>
                <a:lnTo>
                  <a:pt x="6627971" y="2206007"/>
                </a:lnTo>
                <a:lnTo>
                  <a:pt x="6623655" y="2201556"/>
                </a:lnTo>
                <a:lnTo>
                  <a:pt x="6623655" y="2197240"/>
                </a:lnTo>
                <a:cubicBezTo>
                  <a:pt x="6626532" y="2193553"/>
                  <a:pt x="6629814" y="2191710"/>
                  <a:pt x="6633501" y="2191710"/>
                </a:cubicBezTo>
                <a:close/>
                <a:moveTo>
                  <a:pt x="6088213" y="2191440"/>
                </a:moveTo>
                <a:lnTo>
                  <a:pt x="6077288" y="2192519"/>
                </a:lnTo>
                <a:lnTo>
                  <a:pt x="6079446" y="2194677"/>
                </a:lnTo>
                <a:lnTo>
                  <a:pt x="6088213" y="2193598"/>
                </a:lnTo>
                <a:lnTo>
                  <a:pt x="6091450" y="2194677"/>
                </a:lnTo>
                <a:lnTo>
                  <a:pt x="6092529" y="2194677"/>
                </a:lnTo>
                <a:lnTo>
                  <a:pt x="6092529" y="2193598"/>
                </a:lnTo>
                <a:cubicBezTo>
                  <a:pt x="6089652" y="2193598"/>
                  <a:pt x="6088213" y="2192879"/>
                  <a:pt x="6088213" y="2191440"/>
                </a:cubicBezTo>
                <a:close/>
                <a:moveTo>
                  <a:pt x="3756505" y="2190496"/>
                </a:moveTo>
                <a:cubicBezTo>
                  <a:pt x="3750031" y="2192294"/>
                  <a:pt x="3746794" y="2193733"/>
                  <a:pt x="3746794" y="2194812"/>
                </a:cubicBezTo>
                <a:lnTo>
                  <a:pt x="3746794" y="2195891"/>
                </a:lnTo>
                <a:lnTo>
                  <a:pt x="3758663" y="2191575"/>
                </a:lnTo>
                <a:lnTo>
                  <a:pt x="3758663" y="2190496"/>
                </a:lnTo>
                <a:close/>
                <a:moveTo>
                  <a:pt x="2184658" y="2189417"/>
                </a:moveTo>
                <a:lnTo>
                  <a:pt x="2184658" y="2192654"/>
                </a:lnTo>
                <a:lnTo>
                  <a:pt x="2185739" y="2192654"/>
                </a:lnTo>
                <a:lnTo>
                  <a:pt x="2185739" y="2189417"/>
                </a:lnTo>
                <a:close/>
                <a:moveTo>
                  <a:pt x="3260177" y="2188743"/>
                </a:moveTo>
                <a:lnTo>
                  <a:pt x="3262335" y="2190766"/>
                </a:lnTo>
                <a:lnTo>
                  <a:pt x="3262335" y="2188743"/>
                </a:lnTo>
                <a:close/>
                <a:moveTo>
                  <a:pt x="716444" y="2187529"/>
                </a:moveTo>
                <a:lnTo>
                  <a:pt x="716444" y="2189687"/>
                </a:lnTo>
                <a:lnTo>
                  <a:pt x="718602" y="2189687"/>
                </a:lnTo>
                <a:lnTo>
                  <a:pt x="718602" y="2187529"/>
                </a:lnTo>
                <a:close/>
                <a:moveTo>
                  <a:pt x="8668093" y="2186180"/>
                </a:moveTo>
                <a:cubicBezTo>
                  <a:pt x="8666474" y="2186809"/>
                  <a:pt x="8665665" y="2187439"/>
                  <a:pt x="8665665" y="2188068"/>
                </a:cubicBezTo>
                <a:lnTo>
                  <a:pt x="8665665" y="2188743"/>
                </a:lnTo>
                <a:cubicBezTo>
                  <a:pt x="8665665" y="2190901"/>
                  <a:pt x="8666474" y="2192339"/>
                  <a:pt x="8668093" y="2193059"/>
                </a:cubicBezTo>
                <a:lnTo>
                  <a:pt x="8671195" y="2193059"/>
                </a:lnTo>
                <a:lnTo>
                  <a:pt x="8671195" y="2188743"/>
                </a:lnTo>
                <a:cubicBezTo>
                  <a:pt x="8671015" y="2187843"/>
                  <a:pt x="8669981" y="2186989"/>
                  <a:pt x="8668093" y="2186180"/>
                </a:cubicBezTo>
                <a:close/>
                <a:moveTo>
                  <a:pt x="5074382" y="2184831"/>
                </a:moveTo>
                <a:cubicBezTo>
                  <a:pt x="5081575" y="2188788"/>
                  <a:pt x="5085172" y="2193463"/>
                  <a:pt x="5085172" y="2198858"/>
                </a:cubicBezTo>
                <a:cubicBezTo>
                  <a:pt x="5090837" y="2198858"/>
                  <a:pt x="5093669" y="2199892"/>
                  <a:pt x="5093669" y="2201960"/>
                </a:cubicBezTo>
                <a:cubicBezTo>
                  <a:pt x="5088274" y="2205737"/>
                  <a:pt x="5085082" y="2209334"/>
                  <a:pt x="5084093" y="2212750"/>
                </a:cubicBezTo>
                <a:lnTo>
                  <a:pt x="5084093" y="2220303"/>
                </a:lnTo>
                <a:lnTo>
                  <a:pt x="5083014" y="2234196"/>
                </a:lnTo>
                <a:lnTo>
                  <a:pt x="5084093" y="2242693"/>
                </a:lnTo>
                <a:cubicBezTo>
                  <a:pt x="5080317" y="2247009"/>
                  <a:pt x="5077439" y="2249167"/>
                  <a:pt x="5075461" y="2249167"/>
                </a:cubicBezTo>
                <a:lnTo>
                  <a:pt x="5074382" y="2248088"/>
                </a:lnTo>
                <a:lnTo>
                  <a:pt x="5073303" y="2248088"/>
                </a:lnTo>
                <a:cubicBezTo>
                  <a:pt x="5070785" y="2249526"/>
                  <a:pt x="5064356" y="2250605"/>
                  <a:pt x="5054016" y="2251325"/>
                </a:cubicBezTo>
                <a:cubicBezTo>
                  <a:pt x="5040438" y="2251325"/>
                  <a:pt x="5033650" y="2241344"/>
                  <a:pt x="5033650" y="2221382"/>
                </a:cubicBezTo>
                <a:cubicBezTo>
                  <a:pt x="5033650" y="2216887"/>
                  <a:pt x="5041517" y="2212211"/>
                  <a:pt x="5057253" y="2207355"/>
                </a:cubicBezTo>
                <a:cubicBezTo>
                  <a:pt x="5062198" y="2192339"/>
                  <a:pt x="5067908" y="2184831"/>
                  <a:pt x="5074382" y="2184831"/>
                </a:cubicBezTo>
                <a:close/>
                <a:moveTo>
                  <a:pt x="8113094" y="2184561"/>
                </a:moveTo>
                <a:lnTo>
                  <a:pt x="8113094" y="2185640"/>
                </a:lnTo>
                <a:lnTo>
                  <a:pt x="8116331" y="2186719"/>
                </a:lnTo>
                <a:lnTo>
                  <a:pt x="8116331" y="2184561"/>
                </a:lnTo>
                <a:close/>
                <a:moveTo>
                  <a:pt x="3031698" y="2184426"/>
                </a:moveTo>
                <a:lnTo>
                  <a:pt x="3032777" y="2184426"/>
                </a:lnTo>
                <a:lnTo>
                  <a:pt x="3039251" y="2187664"/>
                </a:lnTo>
                <a:lnTo>
                  <a:pt x="3055301" y="2184426"/>
                </a:lnTo>
                <a:lnTo>
                  <a:pt x="3076746" y="2184426"/>
                </a:lnTo>
                <a:lnTo>
                  <a:pt x="3088615" y="2185505"/>
                </a:lnTo>
                <a:lnTo>
                  <a:pt x="3097112" y="2184426"/>
                </a:lnTo>
                <a:lnTo>
                  <a:pt x="3118558" y="2189822"/>
                </a:lnTo>
                <a:lnTo>
                  <a:pt x="3122874" y="2189822"/>
                </a:lnTo>
                <a:lnTo>
                  <a:pt x="3122874" y="2191845"/>
                </a:lnTo>
                <a:cubicBezTo>
                  <a:pt x="3122874" y="2193283"/>
                  <a:pt x="3118962" y="2195082"/>
                  <a:pt x="3111139" y="2197240"/>
                </a:cubicBezTo>
                <a:lnTo>
                  <a:pt x="3088615" y="2197240"/>
                </a:lnTo>
                <a:lnTo>
                  <a:pt x="3073509" y="2198319"/>
                </a:lnTo>
                <a:lnTo>
                  <a:pt x="3064877" y="2194003"/>
                </a:lnTo>
                <a:lnTo>
                  <a:pt x="3050985" y="2197240"/>
                </a:lnTo>
                <a:cubicBezTo>
                  <a:pt x="3038846" y="2197240"/>
                  <a:pt x="3032777" y="2195441"/>
                  <a:pt x="3032777" y="2191845"/>
                </a:cubicBezTo>
                <a:lnTo>
                  <a:pt x="3030619" y="2185505"/>
                </a:lnTo>
                <a:close/>
                <a:moveTo>
                  <a:pt x="199749" y="2184143"/>
                </a:moveTo>
                <a:lnTo>
                  <a:pt x="199749" y="2185222"/>
                </a:lnTo>
                <a:lnTo>
                  <a:pt x="201907" y="2185222"/>
                </a:lnTo>
                <a:lnTo>
                  <a:pt x="201907" y="2184143"/>
                </a:lnTo>
                <a:close/>
                <a:moveTo>
                  <a:pt x="8725819" y="2184022"/>
                </a:moveTo>
                <a:lnTo>
                  <a:pt x="8725819" y="2186180"/>
                </a:lnTo>
                <a:lnTo>
                  <a:pt x="8727977" y="2186180"/>
                </a:lnTo>
                <a:close/>
                <a:moveTo>
                  <a:pt x="2218919" y="2182943"/>
                </a:moveTo>
                <a:cubicBezTo>
                  <a:pt x="2218919" y="2186180"/>
                  <a:pt x="2215725" y="2189417"/>
                  <a:pt x="2209341" y="2192654"/>
                </a:cubicBezTo>
                <a:lnTo>
                  <a:pt x="2209341" y="2193733"/>
                </a:lnTo>
                <a:lnTo>
                  <a:pt x="2224312" y="2193733"/>
                </a:lnTo>
                <a:lnTo>
                  <a:pt x="2224312" y="2191575"/>
                </a:lnTo>
                <a:cubicBezTo>
                  <a:pt x="2221435" y="2191575"/>
                  <a:pt x="2219997" y="2188698"/>
                  <a:pt x="2219997" y="2182943"/>
                </a:cubicBezTo>
                <a:close/>
                <a:moveTo>
                  <a:pt x="2076624" y="2181999"/>
                </a:moveTo>
                <a:lnTo>
                  <a:pt x="2076624" y="2187259"/>
                </a:lnTo>
                <a:cubicBezTo>
                  <a:pt x="2078692" y="2189597"/>
                  <a:pt x="2079726" y="2191755"/>
                  <a:pt x="2079726" y="2193733"/>
                </a:cubicBezTo>
                <a:cubicBezTo>
                  <a:pt x="2082603" y="2192294"/>
                  <a:pt x="2084041" y="2190496"/>
                  <a:pt x="2084041" y="2188338"/>
                </a:cubicBezTo>
                <a:cubicBezTo>
                  <a:pt x="2084041" y="2186719"/>
                  <a:pt x="2081569" y="2184606"/>
                  <a:pt x="2076624" y="2181999"/>
                </a:cubicBezTo>
                <a:close/>
                <a:moveTo>
                  <a:pt x="7654801" y="2181189"/>
                </a:moveTo>
                <a:lnTo>
                  <a:pt x="7654801" y="2183347"/>
                </a:lnTo>
                <a:lnTo>
                  <a:pt x="7656959" y="2187664"/>
                </a:lnTo>
                <a:lnTo>
                  <a:pt x="7655880" y="2193193"/>
                </a:lnTo>
                <a:lnTo>
                  <a:pt x="7658038" y="2191035"/>
                </a:lnTo>
                <a:lnTo>
                  <a:pt x="7658038" y="2189822"/>
                </a:lnTo>
                <a:lnTo>
                  <a:pt x="7655880" y="2181189"/>
                </a:lnTo>
                <a:close/>
                <a:moveTo>
                  <a:pt x="4140077" y="2181189"/>
                </a:moveTo>
                <a:lnTo>
                  <a:pt x="4140077" y="2183347"/>
                </a:lnTo>
                <a:lnTo>
                  <a:pt x="4142235" y="2187664"/>
                </a:lnTo>
                <a:lnTo>
                  <a:pt x="4141156" y="2193193"/>
                </a:lnTo>
                <a:lnTo>
                  <a:pt x="4143314" y="2191035"/>
                </a:lnTo>
                <a:lnTo>
                  <a:pt x="4143314" y="2189822"/>
                </a:lnTo>
                <a:lnTo>
                  <a:pt x="4141156" y="2181189"/>
                </a:lnTo>
                <a:close/>
                <a:moveTo>
                  <a:pt x="6670726" y="2180785"/>
                </a:moveTo>
                <a:lnTo>
                  <a:pt x="6671805" y="2180785"/>
                </a:lnTo>
                <a:lnTo>
                  <a:pt x="6671805" y="2182943"/>
                </a:lnTo>
                <a:lnTo>
                  <a:pt x="6670726" y="2182943"/>
                </a:lnTo>
                <a:close/>
                <a:moveTo>
                  <a:pt x="5255520" y="2180650"/>
                </a:moveTo>
                <a:cubicBezTo>
                  <a:pt x="5261994" y="2180650"/>
                  <a:pt x="5270581" y="2186360"/>
                  <a:pt x="5281281" y="2197779"/>
                </a:cubicBezTo>
                <a:cubicBezTo>
                  <a:pt x="5289823" y="2200567"/>
                  <a:pt x="5294094" y="2202680"/>
                  <a:pt x="5294094" y="2204118"/>
                </a:cubicBezTo>
                <a:lnTo>
                  <a:pt x="5293015" y="2209513"/>
                </a:lnTo>
                <a:cubicBezTo>
                  <a:pt x="5296612" y="2211132"/>
                  <a:pt x="5298410" y="2212930"/>
                  <a:pt x="5298410" y="2214908"/>
                </a:cubicBezTo>
                <a:cubicBezTo>
                  <a:pt x="5298410" y="2217246"/>
                  <a:pt x="5295938" y="2219719"/>
                  <a:pt x="5290992" y="2222327"/>
                </a:cubicBezTo>
                <a:cubicBezTo>
                  <a:pt x="5287395" y="2222327"/>
                  <a:pt x="5285597" y="2221652"/>
                  <a:pt x="5285597" y="2220303"/>
                </a:cubicBezTo>
                <a:lnTo>
                  <a:pt x="5280202" y="2221382"/>
                </a:lnTo>
                <a:lnTo>
                  <a:pt x="5279123" y="2221382"/>
                </a:lnTo>
                <a:lnTo>
                  <a:pt x="5274807" y="2220303"/>
                </a:lnTo>
                <a:cubicBezTo>
                  <a:pt x="5266445" y="2223810"/>
                  <a:pt x="5258937" y="2229880"/>
                  <a:pt x="5252283" y="2238512"/>
                </a:cubicBezTo>
                <a:cubicBezTo>
                  <a:pt x="5249675" y="2238512"/>
                  <a:pt x="5246843" y="2240265"/>
                  <a:pt x="5243786" y="2243772"/>
                </a:cubicBezTo>
                <a:lnTo>
                  <a:pt x="5249181" y="2250246"/>
                </a:lnTo>
                <a:lnTo>
                  <a:pt x="5249181" y="2251325"/>
                </a:lnTo>
                <a:cubicBezTo>
                  <a:pt x="5249181" y="2254382"/>
                  <a:pt x="5243786" y="2256180"/>
                  <a:pt x="5232996" y="2256720"/>
                </a:cubicBezTo>
                <a:lnTo>
                  <a:pt x="5230838" y="2258878"/>
                </a:lnTo>
                <a:cubicBezTo>
                  <a:pt x="5229489" y="2258878"/>
                  <a:pt x="5228814" y="2257799"/>
                  <a:pt x="5228814" y="2255641"/>
                </a:cubicBezTo>
                <a:lnTo>
                  <a:pt x="5227735" y="2255641"/>
                </a:lnTo>
                <a:cubicBezTo>
                  <a:pt x="5227735" y="2259597"/>
                  <a:pt x="5220227" y="2263868"/>
                  <a:pt x="5205211" y="2268454"/>
                </a:cubicBezTo>
                <a:cubicBezTo>
                  <a:pt x="5199637" y="2270972"/>
                  <a:pt x="5194601" y="2277760"/>
                  <a:pt x="5190105" y="2288820"/>
                </a:cubicBezTo>
                <a:lnTo>
                  <a:pt x="5190105" y="2290978"/>
                </a:lnTo>
                <a:lnTo>
                  <a:pt x="5204132" y="2290978"/>
                </a:lnTo>
                <a:lnTo>
                  <a:pt x="5207369" y="2288820"/>
                </a:lnTo>
                <a:lnTo>
                  <a:pt x="5211550" y="2288820"/>
                </a:lnTo>
                <a:cubicBezTo>
                  <a:pt x="5215866" y="2291698"/>
                  <a:pt x="5220182" y="2293136"/>
                  <a:pt x="5224498" y="2293136"/>
                </a:cubicBezTo>
                <a:cubicBezTo>
                  <a:pt x="5225937" y="2291698"/>
                  <a:pt x="5230568" y="2290978"/>
                  <a:pt x="5238391" y="2290978"/>
                </a:cubicBezTo>
                <a:cubicBezTo>
                  <a:pt x="5240369" y="2284055"/>
                  <a:pt x="5244640" y="2277985"/>
                  <a:pt x="5251204" y="2272770"/>
                </a:cubicBezTo>
                <a:cubicBezTo>
                  <a:pt x="5251204" y="2266296"/>
                  <a:pt x="5254081" y="2263059"/>
                  <a:pt x="5259836" y="2263059"/>
                </a:cubicBezTo>
                <a:cubicBezTo>
                  <a:pt x="5268198" y="2272410"/>
                  <a:pt x="5274987" y="2277086"/>
                  <a:pt x="5280202" y="2277086"/>
                </a:cubicBezTo>
                <a:lnTo>
                  <a:pt x="5291936" y="2294215"/>
                </a:lnTo>
                <a:lnTo>
                  <a:pt x="5291936" y="2295294"/>
                </a:lnTo>
                <a:cubicBezTo>
                  <a:pt x="5291936" y="2296553"/>
                  <a:pt x="5287665" y="2298711"/>
                  <a:pt x="5279123" y="2301768"/>
                </a:cubicBezTo>
                <a:lnTo>
                  <a:pt x="5275886" y="2299610"/>
                </a:lnTo>
                <a:cubicBezTo>
                  <a:pt x="5272469" y="2301768"/>
                  <a:pt x="5269277" y="2302847"/>
                  <a:pt x="5266310" y="2302847"/>
                </a:cubicBezTo>
                <a:cubicBezTo>
                  <a:pt x="5260555" y="2302847"/>
                  <a:pt x="5257678" y="2302128"/>
                  <a:pt x="5257678" y="2300689"/>
                </a:cubicBezTo>
                <a:lnTo>
                  <a:pt x="5250125" y="2301768"/>
                </a:lnTo>
                <a:lnTo>
                  <a:pt x="5236233" y="2301768"/>
                </a:lnTo>
                <a:lnTo>
                  <a:pt x="5226656" y="2300689"/>
                </a:lnTo>
                <a:lnTo>
                  <a:pt x="5213708" y="2303926"/>
                </a:lnTo>
                <a:cubicBezTo>
                  <a:pt x="5205706" y="2303207"/>
                  <a:pt x="5200716" y="2301768"/>
                  <a:pt x="5198737" y="2299610"/>
                </a:cubicBezTo>
                <a:lnTo>
                  <a:pt x="5197658" y="2299610"/>
                </a:lnTo>
                <a:lnTo>
                  <a:pt x="5189026" y="2303926"/>
                </a:lnTo>
                <a:lnTo>
                  <a:pt x="5189026" y="2304870"/>
                </a:lnTo>
                <a:lnTo>
                  <a:pt x="5190105" y="2317818"/>
                </a:lnTo>
                <a:cubicBezTo>
                  <a:pt x="5188397" y="2317818"/>
                  <a:pt x="5187363" y="2319257"/>
                  <a:pt x="5187003" y="2322134"/>
                </a:cubicBezTo>
                <a:lnTo>
                  <a:pt x="5187003" y="2323213"/>
                </a:lnTo>
                <a:lnTo>
                  <a:pt x="5188082" y="2323213"/>
                </a:lnTo>
                <a:lnTo>
                  <a:pt x="5188082" y="2321055"/>
                </a:lnTo>
                <a:lnTo>
                  <a:pt x="5189026" y="2321055"/>
                </a:lnTo>
                <a:cubicBezTo>
                  <a:pt x="5190465" y="2321055"/>
                  <a:pt x="5191184" y="2322134"/>
                  <a:pt x="5191184" y="2324292"/>
                </a:cubicBezTo>
                <a:lnTo>
                  <a:pt x="5189026" y="2330632"/>
                </a:lnTo>
                <a:lnTo>
                  <a:pt x="5189026" y="2343580"/>
                </a:lnTo>
                <a:lnTo>
                  <a:pt x="5192263" y="2367048"/>
                </a:lnTo>
                <a:lnTo>
                  <a:pt x="5192263" y="2368127"/>
                </a:lnTo>
                <a:cubicBezTo>
                  <a:pt x="5192263" y="2372803"/>
                  <a:pt x="5184396" y="2380670"/>
                  <a:pt x="5168660" y="2391730"/>
                </a:cubicBezTo>
                <a:cubicBezTo>
                  <a:pt x="5168660" y="2393349"/>
                  <a:pt x="5165108" y="2395147"/>
                  <a:pt x="5158005" y="2397125"/>
                </a:cubicBezTo>
                <a:cubicBezTo>
                  <a:pt x="5140831" y="2397125"/>
                  <a:pt x="5132244" y="2393888"/>
                  <a:pt x="5132244" y="2387414"/>
                </a:cubicBezTo>
                <a:lnTo>
                  <a:pt x="5132244" y="2384312"/>
                </a:lnTo>
                <a:lnTo>
                  <a:pt x="5133323" y="2383233"/>
                </a:lnTo>
                <a:lnTo>
                  <a:pt x="5133323" y="2382154"/>
                </a:lnTo>
                <a:cubicBezTo>
                  <a:pt x="5133323" y="2376939"/>
                  <a:pt x="5128692" y="2371229"/>
                  <a:pt x="5119430" y="2365025"/>
                </a:cubicBezTo>
                <a:cubicBezTo>
                  <a:pt x="5118531" y="2362147"/>
                  <a:pt x="5114935" y="2359270"/>
                  <a:pt x="5108640" y="2356393"/>
                </a:cubicBezTo>
                <a:lnTo>
                  <a:pt x="5107561" y="2355314"/>
                </a:lnTo>
                <a:lnTo>
                  <a:pt x="5107561" y="2353156"/>
                </a:lnTo>
                <a:lnTo>
                  <a:pt x="5117272" y="2347761"/>
                </a:lnTo>
                <a:lnTo>
                  <a:pt x="5130086" y="2347761"/>
                </a:lnTo>
                <a:cubicBezTo>
                  <a:pt x="5134402" y="2351357"/>
                  <a:pt x="5137639" y="2353156"/>
                  <a:pt x="5139797" y="2353156"/>
                </a:cubicBezTo>
                <a:lnTo>
                  <a:pt x="5141955" y="2346682"/>
                </a:lnTo>
                <a:lnTo>
                  <a:pt x="5141955" y="2337106"/>
                </a:lnTo>
                <a:lnTo>
                  <a:pt x="5144113" y="2333869"/>
                </a:lnTo>
                <a:lnTo>
                  <a:pt x="5143034" y="2332790"/>
                </a:lnTo>
                <a:lnTo>
                  <a:pt x="5141955" y="2332790"/>
                </a:lnTo>
                <a:lnTo>
                  <a:pt x="5144113" y="2326316"/>
                </a:lnTo>
                <a:lnTo>
                  <a:pt x="5140876" y="2321055"/>
                </a:lnTo>
                <a:lnTo>
                  <a:pt x="5140876" y="2312423"/>
                </a:lnTo>
                <a:lnTo>
                  <a:pt x="5143034" y="2303926"/>
                </a:lnTo>
                <a:lnTo>
                  <a:pt x="5143034" y="2299610"/>
                </a:lnTo>
                <a:lnTo>
                  <a:pt x="5137639" y="2298531"/>
                </a:lnTo>
                <a:lnTo>
                  <a:pt x="5134402" y="2299610"/>
                </a:lnTo>
                <a:lnTo>
                  <a:pt x="5131165" y="2298531"/>
                </a:lnTo>
                <a:lnTo>
                  <a:pt x="5132244" y="2299610"/>
                </a:lnTo>
                <a:lnTo>
                  <a:pt x="5132244" y="2301768"/>
                </a:lnTo>
                <a:lnTo>
                  <a:pt x="5124825" y="2302847"/>
                </a:lnTo>
                <a:lnTo>
                  <a:pt x="5121588" y="2299610"/>
                </a:lnTo>
                <a:lnTo>
                  <a:pt x="5121588" y="2297452"/>
                </a:lnTo>
                <a:cubicBezTo>
                  <a:pt x="5121588" y="2295294"/>
                  <a:pt x="5124421" y="2294215"/>
                  <a:pt x="5130086" y="2294215"/>
                </a:cubicBezTo>
                <a:lnTo>
                  <a:pt x="5139797" y="2293136"/>
                </a:lnTo>
                <a:lnTo>
                  <a:pt x="5140876" y="2289899"/>
                </a:lnTo>
                <a:lnTo>
                  <a:pt x="5139797" y="2288820"/>
                </a:lnTo>
                <a:lnTo>
                  <a:pt x="5140876" y="2283560"/>
                </a:lnTo>
                <a:lnTo>
                  <a:pt x="5140876" y="2282481"/>
                </a:lnTo>
                <a:lnTo>
                  <a:pt x="5138718" y="2272770"/>
                </a:lnTo>
                <a:lnTo>
                  <a:pt x="5140876" y="2270612"/>
                </a:lnTo>
                <a:cubicBezTo>
                  <a:pt x="5137279" y="2270072"/>
                  <a:pt x="5135481" y="2268993"/>
                  <a:pt x="5135481" y="2267375"/>
                </a:cubicBezTo>
                <a:lnTo>
                  <a:pt x="5135481" y="2266296"/>
                </a:lnTo>
                <a:lnTo>
                  <a:pt x="5139797" y="2262115"/>
                </a:lnTo>
                <a:lnTo>
                  <a:pt x="5140876" y="2262115"/>
                </a:lnTo>
                <a:cubicBezTo>
                  <a:pt x="5145282" y="2262115"/>
                  <a:pt x="5150272" y="2263149"/>
                  <a:pt x="5155847" y="2265217"/>
                </a:cubicBezTo>
                <a:lnTo>
                  <a:pt x="5160163" y="2261036"/>
                </a:lnTo>
                <a:lnTo>
                  <a:pt x="5162321" y="2261036"/>
                </a:lnTo>
                <a:lnTo>
                  <a:pt x="5183766" y="2266296"/>
                </a:lnTo>
                <a:lnTo>
                  <a:pt x="5203053" y="2266296"/>
                </a:lnTo>
                <a:lnTo>
                  <a:pt x="5203053" y="2265217"/>
                </a:lnTo>
                <a:lnTo>
                  <a:pt x="5195500" y="2264138"/>
                </a:lnTo>
                <a:lnTo>
                  <a:pt x="5190105" y="2265217"/>
                </a:lnTo>
                <a:lnTo>
                  <a:pt x="5182687" y="2265217"/>
                </a:lnTo>
                <a:lnTo>
                  <a:pt x="5182687" y="2264138"/>
                </a:lnTo>
                <a:cubicBezTo>
                  <a:pt x="5182687" y="2262789"/>
                  <a:pt x="5184126" y="2262115"/>
                  <a:pt x="5187003" y="2262115"/>
                </a:cubicBezTo>
                <a:lnTo>
                  <a:pt x="5184845" y="2259957"/>
                </a:lnTo>
                <a:lnTo>
                  <a:pt x="5189026" y="2247009"/>
                </a:lnTo>
                <a:lnTo>
                  <a:pt x="5188082" y="2245930"/>
                </a:lnTo>
                <a:lnTo>
                  <a:pt x="5187003" y="2245930"/>
                </a:lnTo>
                <a:lnTo>
                  <a:pt x="5170818" y="2247009"/>
                </a:lnTo>
                <a:lnTo>
                  <a:pt x="5167716" y="2245930"/>
                </a:lnTo>
                <a:lnTo>
                  <a:pt x="5164479" y="2247009"/>
                </a:lnTo>
                <a:lnTo>
                  <a:pt x="5141955" y="2245930"/>
                </a:lnTo>
                <a:lnTo>
                  <a:pt x="5133323" y="2245930"/>
                </a:lnTo>
                <a:lnTo>
                  <a:pt x="5127928" y="2242693"/>
                </a:lnTo>
                <a:cubicBezTo>
                  <a:pt x="5122263" y="2242693"/>
                  <a:pt x="5117272" y="2244131"/>
                  <a:pt x="5112956" y="2247009"/>
                </a:cubicBezTo>
                <a:lnTo>
                  <a:pt x="5095827" y="2245930"/>
                </a:lnTo>
                <a:lnTo>
                  <a:pt x="5094748" y="2245930"/>
                </a:lnTo>
                <a:cubicBezTo>
                  <a:pt x="5092950" y="2245930"/>
                  <a:pt x="5091511" y="2243457"/>
                  <a:pt x="5090432" y="2238512"/>
                </a:cubicBezTo>
                <a:lnTo>
                  <a:pt x="5094748" y="2236354"/>
                </a:lnTo>
                <a:lnTo>
                  <a:pt x="5099064" y="2238512"/>
                </a:lnTo>
                <a:lnTo>
                  <a:pt x="5110798" y="2233117"/>
                </a:lnTo>
                <a:lnTo>
                  <a:pt x="5111877" y="2233117"/>
                </a:lnTo>
                <a:cubicBezTo>
                  <a:pt x="5115114" y="2233117"/>
                  <a:pt x="5118351" y="2235275"/>
                  <a:pt x="5121588" y="2239591"/>
                </a:cubicBezTo>
                <a:lnTo>
                  <a:pt x="5124825" y="2239591"/>
                </a:lnTo>
                <a:lnTo>
                  <a:pt x="5135481" y="2235275"/>
                </a:lnTo>
                <a:lnTo>
                  <a:pt x="5149373" y="2236354"/>
                </a:lnTo>
                <a:cubicBezTo>
                  <a:pt x="5149373" y="2234735"/>
                  <a:pt x="5151171" y="2233656"/>
                  <a:pt x="5154768" y="2233117"/>
                </a:cubicBezTo>
                <a:cubicBezTo>
                  <a:pt x="5157645" y="2233117"/>
                  <a:pt x="5164074" y="2235275"/>
                  <a:pt x="5174055" y="2239591"/>
                </a:cubicBezTo>
                <a:lnTo>
                  <a:pt x="5177292" y="2239591"/>
                </a:lnTo>
                <a:lnTo>
                  <a:pt x="5188082" y="2236354"/>
                </a:lnTo>
                <a:lnTo>
                  <a:pt x="5191184" y="2238512"/>
                </a:lnTo>
                <a:lnTo>
                  <a:pt x="5194421" y="2238512"/>
                </a:lnTo>
                <a:cubicBezTo>
                  <a:pt x="5194421" y="2232937"/>
                  <a:pt x="5199097" y="2226508"/>
                  <a:pt x="5208448" y="2219224"/>
                </a:cubicBezTo>
                <a:lnTo>
                  <a:pt x="5209392" y="2219224"/>
                </a:lnTo>
                <a:cubicBezTo>
                  <a:pt x="5211371" y="2219224"/>
                  <a:pt x="5212809" y="2222057"/>
                  <a:pt x="5213708" y="2227722"/>
                </a:cubicBezTo>
                <a:lnTo>
                  <a:pt x="5225577" y="2235275"/>
                </a:lnTo>
                <a:lnTo>
                  <a:pt x="5228814" y="2235275"/>
                </a:lnTo>
                <a:cubicBezTo>
                  <a:pt x="5230343" y="2234375"/>
                  <a:pt x="5233535" y="2226867"/>
                  <a:pt x="5238391" y="2212750"/>
                </a:cubicBezTo>
                <a:lnTo>
                  <a:pt x="5238391" y="2201960"/>
                </a:lnTo>
                <a:cubicBezTo>
                  <a:pt x="5245584" y="2191440"/>
                  <a:pt x="5251294" y="2184337"/>
                  <a:pt x="5255520" y="2180650"/>
                </a:cubicBezTo>
                <a:close/>
                <a:moveTo>
                  <a:pt x="3580222" y="2178762"/>
                </a:moveTo>
                <a:lnTo>
                  <a:pt x="3582380" y="2180920"/>
                </a:lnTo>
                <a:lnTo>
                  <a:pt x="3584538" y="2180920"/>
                </a:lnTo>
                <a:lnTo>
                  <a:pt x="3582380" y="2178762"/>
                </a:lnTo>
                <a:close/>
                <a:moveTo>
                  <a:pt x="5723524" y="2178492"/>
                </a:moveTo>
                <a:cubicBezTo>
                  <a:pt x="5724063" y="2182718"/>
                  <a:pt x="5725142" y="2184831"/>
                  <a:pt x="5726761" y="2184831"/>
                </a:cubicBezTo>
                <a:lnTo>
                  <a:pt x="5729998" y="2184831"/>
                </a:lnTo>
                <a:lnTo>
                  <a:pt x="5732156" y="2182673"/>
                </a:lnTo>
                <a:lnTo>
                  <a:pt x="5732156" y="2180650"/>
                </a:lnTo>
                <a:lnTo>
                  <a:pt x="5729998" y="2178492"/>
                </a:lnTo>
                <a:close/>
                <a:moveTo>
                  <a:pt x="7662489" y="2177952"/>
                </a:moveTo>
                <a:lnTo>
                  <a:pt x="7660196" y="2180110"/>
                </a:lnTo>
                <a:lnTo>
                  <a:pt x="7660196" y="2181189"/>
                </a:lnTo>
                <a:lnTo>
                  <a:pt x="7663568" y="2181189"/>
                </a:lnTo>
                <a:lnTo>
                  <a:pt x="7665726" y="2179031"/>
                </a:lnTo>
                <a:lnTo>
                  <a:pt x="7665726" y="2177952"/>
                </a:lnTo>
                <a:close/>
                <a:moveTo>
                  <a:pt x="4147764" y="2177952"/>
                </a:moveTo>
                <a:lnTo>
                  <a:pt x="4145472" y="2180110"/>
                </a:lnTo>
                <a:lnTo>
                  <a:pt x="4145472" y="2181189"/>
                </a:lnTo>
                <a:lnTo>
                  <a:pt x="4148843" y="2181189"/>
                </a:lnTo>
                <a:lnTo>
                  <a:pt x="4151001" y="2179031"/>
                </a:lnTo>
                <a:lnTo>
                  <a:pt x="4151001" y="2177952"/>
                </a:lnTo>
                <a:close/>
                <a:moveTo>
                  <a:pt x="3157267" y="2177952"/>
                </a:moveTo>
                <a:lnTo>
                  <a:pt x="3155109" y="2180110"/>
                </a:lnTo>
                <a:lnTo>
                  <a:pt x="3156188" y="2181189"/>
                </a:lnTo>
                <a:lnTo>
                  <a:pt x="3160504" y="2181189"/>
                </a:lnTo>
                <a:lnTo>
                  <a:pt x="3160504" y="2180110"/>
                </a:lnTo>
                <a:lnTo>
                  <a:pt x="3158346" y="2177952"/>
                </a:lnTo>
                <a:close/>
                <a:moveTo>
                  <a:pt x="4713553" y="2177943"/>
                </a:moveTo>
                <a:lnTo>
                  <a:pt x="4713553" y="2180101"/>
                </a:lnTo>
                <a:lnTo>
                  <a:pt x="4718948" y="2181180"/>
                </a:lnTo>
                <a:lnTo>
                  <a:pt x="4718948" y="2179022"/>
                </a:lnTo>
                <a:close/>
                <a:moveTo>
                  <a:pt x="9149449" y="2177413"/>
                </a:moveTo>
                <a:lnTo>
                  <a:pt x="9155923" y="2177413"/>
                </a:lnTo>
                <a:lnTo>
                  <a:pt x="9158081" y="2179571"/>
                </a:lnTo>
                <a:lnTo>
                  <a:pt x="9158081" y="2181729"/>
                </a:lnTo>
                <a:lnTo>
                  <a:pt x="9154844" y="2184966"/>
                </a:lnTo>
                <a:lnTo>
                  <a:pt x="9146212" y="2184966"/>
                </a:lnTo>
                <a:lnTo>
                  <a:pt x="9142975" y="2181729"/>
                </a:lnTo>
                <a:lnTo>
                  <a:pt x="9142975" y="2180650"/>
                </a:lnTo>
                <a:cubicBezTo>
                  <a:pt x="9143695" y="2178492"/>
                  <a:pt x="9145853" y="2177413"/>
                  <a:pt x="9149449" y="2177413"/>
                </a:cubicBezTo>
                <a:close/>
                <a:moveTo>
                  <a:pt x="4720027" y="2176864"/>
                </a:moveTo>
                <a:lnTo>
                  <a:pt x="4720027" y="2179022"/>
                </a:lnTo>
                <a:lnTo>
                  <a:pt x="4723264" y="2179022"/>
                </a:lnTo>
                <a:lnTo>
                  <a:pt x="4721106" y="2176864"/>
                </a:lnTo>
                <a:close/>
                <a:moveTo>
                  <a:pt x="8719345" y="2176604"/>
                </a:moveTo>
                <a:lnTo>
                  <a:pt x="8719345" y="2178762"/>
                </a:lnTo>
                <a:lnTo>
                  <a:pt x="8720424" y="2178762"/>
                </a:lnTo>
                <a:lnTo>
                  <a:pt x="8720424" y="2176604"/>
                </a:lnTo>
                <a:close/>
                <a:moveTo>
                  <a:pt x="2081884" y="2176604"/>
                </a:moveTo>
                <a:lnTo>
                  <a:pt x="2073387" y="2177683"/>
                </a:lnTo>
                <a:lnTo>
                  <a:pt x="2074467" y="2178762"/>
                </a:lnTo>
                <a:lnTo>
                  <a:pt x="2074467" y="2179841"/>
                </a:lnTo>
                <a:lnTo>
                  <a:pt x="2082963" y="2177683"/>
                </a:lnTo>
                <a:lnTo>
                  <a:pt x="2082963" y="2176604"/>
                </a:lnTo>
                <a:close/>
                <a:moveTo>
                  <a:pt x="9309547" y="2176334"/>
                </a:moveTo>
                <a:lnTo>
                  <a:pt x="9309547" y="2178492"/>
                </a:lnTo>
                <a:lnTo>
                  <a:pt x="9311705" y="2178492"/>
                </a:lnTo>
                <a:close/>
                <a:moveTo>
                  <a:pt x="9207850" y="2176334"/>
                </a:moveTo>
                <a:lnTo>
                  <a:pt x="9206771" y="2180650"/>
                </a:lnTo>
                <a:lnTo>
                  <a:pt x="9206771" y="2181729"/>
                </a:lnTo>
                <a:lnTo>
                  <a:pt x="9207850" y="2181729"/>
                </a:lnTo>
                <a:lnTo>
                  <a:pt x="9210008" y="2177413"/>
                </a:lnTo>
                <a:lnTo>
                  <a:pt x="9210008" y="2176334"/>
                </a:lnTo>
                <a:close/>
                <a:moveTo>
                  <a:pt x="5706260" y="2176334"/>
                </a:moveTo>
                <a:lnTo>
                  <a:pt x="5706260" y="2177413"/>
                </a:lnTo>
                <a:lnTo>
                  <a:pt x="5709497" y="2177413"/>
                </a:lnTo>
                <a:lnTo>
                  <a:pt x="5709497" y="2176334"/>
                </a:lnTo>
                <a:close/>
                <a:moveTo>
                  <a:pt x="5599978" y="2176334"/>
                </a:moveTo>
                <a:cubicBezTo>
                  <a:pt x="5598539" y="2176334"/>
                  <a:pt x="5597820" y="2177413"/>
                  <a:pt x="5597820" y="2179571"/>
                </a:cubicBezTo>
                <a:lnTo>
                  <a:pt x="5601057" y="2184831"/>
                </a:lnTo>
                <a:lnTo>
                  <a:pt x="5601057" y="2188068"/>
                </a:lnTo>
                <a:cubicBezTo>
                  <a:pt x="5598899" y="2190496"/>
                  <a:pt x="5596741" y="2196880"/>
                  <a:pt x="5594583" y="2207220"/>
                </a:cubicBezTo>
                <a:lnTo>
                  <a:pt x="5597820" y="2210323"/>
                </a:lnTo>
                <a:cubicBezTo>
                  <a:pt x="5604294" y="2205377"/>
                  <a:pt x="5607531" y="2200432"/>
                  <a:pt x="5607531" y="2195486"/>
                </a:cubicBezTo>
                <a:lnTo>
                  <a:pt x="5607531" y="2190226"/>
                </a:lnTo>
                <a:lnTo>
                  <a:pt x="5606452" y="2183752"/>
                </a:lnTo>
                <a:cubicBezTo>
                  <a:pt x="5606452" y="2179526"/>
                  <a:pt x="5610453" y="2177413"/>
                  <a:pt x="5618456" y="2177413"/>
                </a:cubicBezTo>
                <a:lnTo>
                  <a:pt x="5618456" y="2176334"/>
                </a:lnTo>
                <a:close/>
                <a:moveTo>
                  <a:pt x="1109324" y="2175660"/>
                </a:moveTo>
                <a:lnTo>
                  <a:pt x="1109324" y="2181055"/>
                </a:lnTo>
                <a:lnTo>
                  <a:pt x="1111483" y="2183213"/>
                </a:lnTo>
                <a:lnTo>
                  <a:pt x="1113640" y="2176739"/>
                </a:lnTo>
                <a:lnTo>
                  <a:pt x="1112562" y="2175660"/>
                </a:lnTo>
                <a:close/>
                <a:moveTo>
                  <a:pt x="8796359" y="2175525"/>
                </a:moveTo>
                <a:lnTo>
                  <a:pt x="8786783" y="2179841"/>
                </a:lnTo>
                <a:lnTo>
                  <a:pt x="8783546" y="2178762"/>
                </a:lnTo>
                <a:lnTo>
                  <a:pt x="8782467" y="2179841"/>
                </a:lnTo>
                <a:lnTo>
                  <a:pt x="8782467" y="2180920"/>
                </a:lnTo>
                <a:lnTo>
                  <a:pt x="8787727" y="2186180"/>
                </a:lnTo>
                <a:lnTo>
                  <a:pt x="8789885" y="2186180"/>
                </a:lnTo>
                <a:lnTo>
                  <a:pt x="8797438" y="2176604"/>
                </a:lnTo>
                <a:lnTo>
                  <a:pt x="8797438" y="2175525"/>
                </a:lnTo>
                <a:close/>
                <a:moveTo>
                  <a:pt x="4712474" y="2174706"/>
                </a:moveTo>
                <a:lnTo>
                  <a:pt x="4710316" y="2176864"/>
                </a:lnTo>
                <a:lnTo>
                  <a:pt x="4712474" y="2176864"/>
                </a:lnTo>
                <a:close/>
                <a:moveTo>
                  <a:pt x="4704921" y="2174706"/>
                </a:moveTo>
                <a:lnTo>
                  <a:pt x="4704921" y="2176864"/>
                </a:lnTo>
                <a:lnTo>
                  <a:pt x="4707079" y="2176864"/>
                </a:lnTo>
                <a:close/>
                <a:moveTo>
                  <a:pt x="5694256" y="2174176"/>
                </a:moveTo>
                <a:lnTo>
                  <a:pt x="5691019" y="2177413"/>
                </a:lnTo>
                <a:lnTo>
                  <a:pt x="5692098" y="2180650"/>
                </a:lnTo>
                <a:lnTo>
                  <a:pt x="5694256" y="2180650"/>
                </a:lnTo>
                <a:cubicBezTo>
                  <a:pt x="5698032" y="2180650"/>
                  <a:pt x="5700190" y="2179571"/>
                  <a:pt x="5700730" y="2177413"/>
                </a:cubicBezTo>
                <a:lnTo>
                  <a:pt x="5697493" y="2174176"/>
                </a:lnTo>
                <a:close/>
                <a:moveTo>
                  <a:pt x="8613468" y="2172288"/>
                </a:moveTo>
                <a:lnTo>
                  <a:pt x="8601734" y="2177683"/>
                </a:lnTo>
                <a:lnTo>
                  <a:pt x="8602813" y="2177683"/>
                </a:lnTo>
                <a:lnTo>
                  <a:pt x="8614547" y="2174446"/>
                </a:lnTo>
                <a:lnTo>
                  <a:pt x="8613468" y="2173367"/>
                </a:lnTo>
                <a:close/>
                <a:moveTo>
                  <a:pt x="6676121" y="2172018"/>
                </a:moveTo>
                <a:lnTo>
                  <a:pt x="6668433" y="2177548"/>
                </a:lnTo>
                <a:lnTo>
                  <a:pt x="6655351" y="2176469"/>
                </a:lnTo>
                <a:cubicBezTo>
                  <a:pt x="6652114" y="2176469"/>
                  <a:pt x="6648832" y="2177548"/>
                  <a:pt x="6645505" y="2179706"/>
                </a:cubicBezTo>
                <a:cubicBezTo>
                  <a:pt x="6632377" y="2177548"/>
                  <a:pt x="6623970" y="2175345"/>
                  <a:pt x="6620283" y="2173097"/>
                </a:cubicBezTo>
                <a:cubicBezTo>
                  <a:pt x="6617406" y="2173996"/>
                  <a:pt x="6615248" y="2175839"/>
                  <a:pt x="6613809" y="2178627"/>
                </a:cubicBezTo>
                <a:lnTo>
                  <a:pt x="6613809" y="2192789"/>
                </a:lnTo>
                <a:lnTo>
                  <a:pt x="6611651" y="2195082"/>
                </a:lnTo>
                <a:lnTo>
                  <a:pt x="6607200" y="2193868"/>
                </a:lnTo>
                <a:lnTo>
                  <a:pt x="6605042" y="2193868"/>
                </a:lnTo>
                <a:lnTo>
                  <a:pt x="6605042" y="2195082"/>
                </a:lnTo>
                <a:cubicBezTo>
                  <a:pt x="6610887" y="2195082"/>
                  <a:pt x="6613809" y="2196880"/>
                  <a:pt x="6613809" y="2200477"/>
                </a:cubicBezTo>
                <a:lnTo>
                  <a:pt x="6612730" y="2207086"/>
                </a:lnTo>
                <a:lnTo>
                  <a:pt x="6613809" y="2212481"/>
                </a:lnTo>
                <a:lnTo>
                  <a:pt x="6612730" y="2219089"/>
                </a:lnTo>
                <a:lnTo>
                  <a:pt x="6613809" y="2219089"/>
                </a:lnTo>
                <a:lnTo>
                  <a:pt x="6618125" y="2218010"/>
                </a:lnTo>
                <a:lnTo>
                  <a:pt x="6639975" y="2218010"/>
                </a:lnTo>
                <a:lnTo>
                  <a:pt x="6646584" y="2220168"/>
                </a:lnTo>
                <a:lnTo>
                  <a:pt x="6647663" y="2219089"/>
                </a:lnTo>
                <a:lnTo>
                  <a:pt x="6648742" y="2219089"/>
                </a:lnTo>
                <a:lnTo>
                  <a:pt x="6661959" y="2222327"/>
                </a:lnTo>
                <a:cubicBezTo>
                  <a:pt x="6668344" y="2222327"/>
                  <a:pt x="6673064" y="2217966"/>
                  <a:pt x="6676121" y="2209244"/>
                </a:cubicBezTo>
                <a:lnTo>
                  <a:pt x="6668433" y="2202635"/>
                </a:lnTo>
                <a:lnTo>
                  <a:pt x="6667354" y="2202635"/>
                </a:lnTo>
                <a:lnTo>
                  <a:pt x="6651035" y="2203714"/>
                </a:lnTo>
                <a:lnTo>
                  <a:pt x="6648742" y="2198319"/>
                </a:lnTo>
                <a:lnTo>
                  <a:pt x="6663038" y="2191710"/>
                </a:lnTo>
                <a:lnTo>
                  <a:pt x="6668433" y="2195082"/>
                </a:lnTo>
                <a:lnTo>
                  <a:pt x="6669512" y="2195082"/>
                </a:lnTo>
                <a:cubicBezTo>
                  <a:pt x="6676077" y="2189057"/>
                  <a:pt x="6679358" y="2183572"/>
                  <a:pt x="6679358" y="2178627"/>
                </a:cubicBezTo>
                <a:lnTo>
                  <a:pt x="6684888" y="2177548"/>
                </a:lnTo>
                <a:lnTo>
                  <a:pt x="6684888" y="2176469"/>
                </a:lnTo>
                <a:close/>
                <a:moveTo>
                  <a:pt x="2548590" y="2171037"/>
                </a:moveTo>
                <a:lnTo>
                  <a:pt x="2545353" y="2172116"/>
                </a:lnTo>
                <a:lnTo>
                  <a:pt x="2545353" y="2173195"/>
                </a:lnTo>
                <a:lnTo>
                  <a:pt x="2552906" y="2172116"/>
                </a:lnTo>
                <a:lnTo>
                  <a:pt x="2552906" y="2171037"/>
                </a:lnTo>
                <a:close/>
                <a:moveTo>
                  <a:pt x="9114921" y="2170939"/>
                </a:moveTo>
                <a:lnTo>
                  <a:pt x="9114921" y="2174176"/>
                </a:lnTo>
                <a:lnTo>
                  <a:pt x="9117079" y="2174176"/>
                </a:lnTo>
                <a:lnTo>
                  <a:pt x="9117079" y="2170939"/>
                </a:lnTo>
                <a:close/>
                <a:moveTo>
                  <a:pt x="8711927" y="2170130"/>
                </a:moveTo>
                <a:lnTo>
                  <a:pt x="8711927" y="2171209"/>
                </a:lnTo>
                <a:lnTo>
                  <a:pt x="8713950" y="2171209"/>
                </a:lnTo>
                <a:lnTo>
                  <a:pt x="8713950" y="2170130"/>
                </a:lnTo>
                <a:close/>
                <a:moveTo>
                  <a:pt x="6715505" y="2169860"/>
                </a:moveTo>
                <a:lnTo>
                  <a:pt x="6717663" y="2172018"/>
                </a:lnTo>
                <a:lnTo>
                  <a:pt x="6717663" y="2175390"/>
                </a:lnTo>
                <a:lnTo>
                  <a:pt x="6716584" y="2175390"/>
                </a:lnTo>
                <a:lnTo>
                  <a:pt x="6713347" y="2172018"/>
                </a:lnTo>
                <a:close/>
                <a:moveTo>
                  <a:pt x="2213658" y="2169051"/>
                </a:moveTo>
                <a:lnTo>
                  <a:pt x="2210421" y="2172288"/>
                </a:lnTo>
                <a:lnTo>
                  <a:pt x="2215680" y="2172288"/>
                </a:lnTo>
                <a:lnTo>
                  <a:pt x="2215680" y="2171209"/>
                </a:lnTo>
                <a:close/>
                <a:moveTo>
                  <a:pt x="5170818" y="2168781"/>
                </a:moveTo>
                <a:lnTo>
                  <a:pt x="5170818" y="2172018"/>
                </a:lnTo>
                <a:lnTo>
                  <a:pt x="5171897" y="2172018"/>
                </a:lnTo>
                <a:lnTo>
                  <a:pt x="5171897" y="2168781"/>
                </a:lnTo>
                <a:close/>
                <a:moveTo>
                  <a:pt x="677600" y="2168107"/>
                </a:moveTo>
                <a:lnTo>
                  <a:pt x="677600" y="2169186"/>
                </a:lnTo>
                <a:lnTo>
                  <a:pt x="679759" y="2169186"/>
                </a:lnTo>
                <a:lnTo>
                  <a:pt x="679759" y="2168107"/>
                </a:lnTo>
                <a:close/>
                <a:moveTo>
                  <a:pt x="8603892" y="2167972"/>
                </a:moveTo>
                <a:lnTo>
                  <a:pt x="8601734" y="2170130"/>
                </a:lnTo>
                <a:lnTo>
                  <a:pt x="8603892" y="2170130"/>
                </a:lnTo>
                <a:close/>
                <a:moveTo>
                  <a:pt x="8179588" y="2167432"/>
                </a:moveTo>
                <a:lnTo>
                  <a:pt x="8177430" y="2170669"/>
                </a:lnTo>
                <a:lnTo>
                  <a:pt x="8178509" y="2171748"/>
                </a:lnTo>
                <a:lnTo>
                  <a:pt x="8182825" y="2171748"/>
                </a:lnTo>
                <a:lnTo>
                  <a:pt x="8182825" y="2170669"/>
                </a:lnTo>
                <a:close/>
                <a:moveTo>
                  <a:pt x="9211088" y="2166623"/>
                </a:moveTo>
                <a:lnTo>
                  <a:pt x="9210008" y="2174176"/>
                </a:lnTo>
                <a:lnTo>
                  <a:pt x="9212166" y="2174176"/>
                </a:lnTo>
                <a:lnTo>
                  <a:pt x="9213246" y="2169860"/>
                </a:lnTo>
                <a:lnTo>
                  <a:pt x="9212166" y="2166623"/>
                </a:lnTo>
                <a:close/>
                <a:moveTo>
                  <a:pt x="3159425" y="2166083"/>
                </a:moveTo>
                <a:lnTo>
                  <a:pt x="3158346" y="2167162"/>
                </a:lnTo>
                <a:lnTo>
                  <a:pt x="3158346" y="2169320"/>
                </a:lnTo>
                <a:lnTo>
                  <a:pt x="3159425" y="2169320"/>
                </a:lnTo>
                <a:lnTo>
                  <a:pt x="3161583" y="2167162"/>
                </a:lnTo>
                <a:lnTo>
                  <a:pt x="3160504" y="2166083"/>
                </a:lnTo>
                <a:close/>
                <a:moveTo>
                  <a:pt x="2140824" y="2165949"/>
                </a:moveTo>
                <a:cubicBezTo>
                  <a:pt x="2140824" y="2173052"/>
                  <a:pt x="2144015" y="2176604"/>
                  <a:pt x="2150402" y="2176604"/>
                </a:cubicBezTo>
                <a:lnTo>
                  <a:pt x="2150402" y="2173367"/>
                </a:lnTo>
                <a:cubicBezTo>
                  <a:pt x="2148062" y="2168421"/>
                  <a:pt x="2144871" y="2165949"/>
                  <a:pt x="2140824" y="2165949"/>
                </a:cubicBezTo>
                <a:close/>
                <a:moveTo>
                  <a:pt x="192196" y="2165800"/>
                </a:moveTo>
                <a:lnTo>
                  <a:pt x="192196" y="2169037"/>
                </a:lnTo>
                <a:lnTo>
                  <a:pt x="197591" y="2169037"/>
                </a:lnTo>
                <a:lnTo>
                  <a:pt x="201907" y="2171195"/>
                </a:lnTo>
                <a:lnTo>
                  <a:pt x="202986" y="2171195"/>
                </a:lnTo>
                <a:lnTo>
                  <a:pt x="202986" y="2170116"/>
                </a:lnTo>
                <a:lnTo>
                  <a:pt x="193275" y="2165800"/>
                </a:lnTo>
                <a:close/>
                <a:moveTo>
                  <a:pt x="8696956" y="2163791"/>
                </a:moveTo>
                <a:cubicBezTo>
                  <a:pt x="8696956" y="2167118"/>
                  <a:pt x="8695517" y="2169590"/>
                  <a:pt x="8692640" y="2171209"/>
                </a:cubicBezTo>
                <a:lnTo>
                  <a:pt x="8691561" y="2175525"/>
                </a:lnTo>
                <a:lnTo>
                  <a:pt x="8691561" y="2179841"/>
                </a:lnTo>
                <a:lnTo>
                  <a:pt x="8693719" y="2187259"/>
                </a:lnTo>
                <a:lnTo>
                  <a:pt x="8692640" y="2209783"/>
                </a:lnTo>
                <a:lnTo>
                  <a:pt x="8694798" y="2216122"/>
                </a:lnTo>
                <a:lnTo>
                  <a:pt x="8694798" y="2223675"/>
                </a:lnTo>
                <a:cubicBezTo>
                  <a:pt x="8692640" y="2223675"/>
                  <a:pt x="8690842" y="2230059"/>
                  <a:pt x="8689403" y="2242828"/>
                </a:cubicBezTo>
                <a:cubicBezTo>
                  <a:pt x="8692280" y="2242828"/>
                  <a:pt x="8693719" y="2249257"/>
                  <a:pt x="8693719" y="2262115"/>
                </a:cubicBezTo>
                <a:lnTo>
                  <a:pt x="8693719" y="2264273"/>
                </a:lnTo>
                <a:cubicBezTo>
                  <a:pt x="8693719" y="2274973"/>
                  <a:pt x="8689808" y="2280323"/>
                  <a:pt x="8681985" y="2280323"/>
                </a:cubicBezTo>
                <a:lnTo>
                  <a:pt x="8680906" y="2281402"/>
                </a:lnTo>
                <a:lnTo>
                  <a:pt x="8677669" y="2281402"/>
                </a:lnTo>
                <a:lnTo>
                  <a:pt x="8673353" y="2278165"/>
                </a:lnTo>
                <a:cubicBezTo>
                  <a:pt x="8662653" y="2279064"/>
                  <a:pt x="8657303" y="2281222"/>
                  <a:pt x="8657303" y="2284639"/>
                </a:cubicBezTo>
                <a:cubicBezTo>
                  <a:pt x="8663956" y="2286887"/>
                  <a:pt x="8675016" y="2295429"/>
                  <a:pt x="8690482" y="2310265"/>
                </a:cubicBezTo>
                <a:cubicBezTo>
                  <a:pt x="8694798" y="2310265"/>
                  <a:pt x="8698710" y="2315975"/>
                  <a:pt x="8702216" y="2327395"/>
                </a:cubicBezTo>
                <a:lnTo>
                  <a:pt x="8703295" y="2327395"/>
                </a:lnTo>
                <a:cubicBezTo>
                  <a:pt x="8705453" y="2323618"/>
                  <a:pt x="8706892" y="2317908"/>
                  <a:pt x="8707611" y="2310265"/>
                </a:cubicBezTo>
                <a:cubicBezTo>
                  <a:pt x="8703295" y="2298846"/>
                  <a:pt x="8701137" y="2289584"/>
                  <a:pt x="8701137" y="2282481"/>
                </a:cubicBezTo>
                <a:lnTo>
                  <a:pt x="8701137" y="2280323"/>
                </a:lnTo>
                <a:lnTo>
                  <a:pt x="8704374" y="2263194"/>
                </a:lnTo>
                <a:lnTo>
                  <a:pt x="8701137" y="2252539"/>
                </a:lnTo>
                <a:lnTo>
                  <a:pt x="8702216" y="2251460"/>
                </a:lnTo>
                <a:lnTo>
                  <a:pt x="8703295" y="2251460"/>
                </a:lnTo>
                <a:lnTo>
                  <a:pt x="8704374" y="2252539"/>
                </a:lnTo>
                <a:lnTo>
                  <a:pt x="8704374" y="2253618"/>
                </a:lnTo>
                <a:lnTo>
                  <a:pt x="8707611" y="2252539"/>
                </a:lnTo>
                <a:lnTo>
                  <a:pt x="8707611" y="2251460"/>
                </a:lnTo>
                <a:cubicBezTo>
                  <a:pt x="8704734" y="2251460"/>
                  <a:pt x="8702576" y="2250021"/>
                  <a:pt x="8701137" y="2247144"/>
                </a:cubicBezTo>
                <a:lnTo>
                  <a:pt x="8701137" y="2237567"/>
                </a:lnTo>
                <a:cubicBezTo>
                  <a:pt x="8702576" y="2220393"/>
                  <a:pt x="8704734" y="2210413"/>
                  <a:pt x="8707611" y="2207625"/>
                </a:cubicBezTo>
                <a:lnTo>
                  <a:pt x="8704374" y="2180920"/>
                </a:lnTo>
                <a:lnTo>
                  <a:pt x="8705453" y="2177683"/>
                </a:lnTo>
                <a:lnTo>
                  <a:pt x="8703295" y="2171209"/>
                </a:lnTo>
                <a:cubicBezTo>
                  <a:pt x="8703295" y="2169770"/>
                  <a:pt x="8704374" y="2169051"/>
                  <a:pt x="8706532" y="2169051"/>
                </a:cubicBezTo>
                <a:cubicBezTo>
                  <a:pt x="8705094" y="2165904"/>
                  <a:pt x="8703655" y="2164150"/>
                  <a:pt x="8702216" y="2163791"/>
                </a:cubicBezTo>
                <a:close/>
                <a:moveTo>
                  <a:pt x="9300915" y="2163251"/>
                </a:moveTo>
                <a:lnTo>
                  <a:pt x="9301994" y="2163251"/>
                </a:lnTo>
                <a:cubicBezTo>
                  <a:pt x="9314942" y="2168556"/>
                  <a:pt x="9321416" y="2173636"/>
                  <a:pt x="9321416" y="2178492"/>
                </a:cubicBezTo>
                <a:cubicBezTo>
                  <a:pt x="9327170" y="2178672"/>
                  <a:pt x="9330048" y="2180110"/>
                  <a:pt x="9330048" y="2182808"/>
                </a:cubicBezTo>
                <a:lnTo>
                  <a:pt x="9330048" y="2183887"/>
                </a:lnTo>
                <a:cubicBezTo>
                  <a:pt x="9327710" y="2187484"/>
                  <a:pt x="9323394" y="2189282"/>
                  <a:pt x="9317100" y="2189282"/>
                </a:cubicBezTo>
                <a:cubicBezTo>
                  <a:pt x="9308468" y="2186944"/>
                  <a:pt x="9304152" y="2185146"/>
                  <a:pt x="9304152" y="2183887"/>
                </a:cubicBezTo>
                <a:lnTo>
                  <a:pt x="9306310" y="2180650"/>
                </a:lnTo>
                <a:lnTo>
                  <a:pt x="9303073" y="2178492"/>
                </a:lnTo>
                <a:cubicBezTo>
                  <a:pt x="9302533" y="2183527"/>
                  <a:pt x="9301454" y="2186045"/>
                  <a:pt x="9299836" y="2186045"/>
                </a:cubicBezTo>
                <a:lnTo>
                  <a:pt x="9287832" y="2186045"/>
                </a:lnTo>
                <a:lnTo>
                  <a:pt x="9284595" y="2182808"/>
                </a:lnTo>
                <a:lnTo>
                  <a:pt x="9284595" y="2181729"/>
                </a:lnTo>
                <a:cubicBezTo>
                  <a:pt x="9284595" y="2176694"/>
                  <a:pt x="9290035" y="2170534"/>
                  <a:pt x="9300915" y="2163251"/>
                </a:cubicBezTo>
                <a:close/>
                <a:moveTo>
                  <a:pt x="1049304" y="2161767"/>
                </a:moveTo>
                <a:cubicBezTo>
                  <a:pt x="1057128" y="2161767"/>
                  <a:pt x="1062477" y="2163206"/>
                  <a:pt x="1065354" y="2166083"/>
                </a:cubicBezTo>
                <a:cubicBezTo>
                  <a:pt x="1065354" y="2163206"/>
                  <a:pt x="1067513" y="2161767"/>
                  <a:pt x="1071828" y="2161767"/>
                </a:cubicBezTo>
                <a:lnTo>
                  <a:pt x="1081406" y="2161767"/>
                </a:lnTo>
                <a:lnTo>
                  <a:pt x="1083564" y="2163925"/>
                </a:lnTo>
                <a:lnTo>
                  <a:pt x="1083564" y="2166083"/>
                </a:lnTo>
                <a:lnTo>
                  <a:pt x="1080327" y="2169320"/>
                </a:lnTo>
                <a:lnTo>
                  <a:pt x="1078301" y="2169320"/>
                </a:lnTo>
                <a:lnTo>
                  <a:pt x="1075064" y="2167162"/>
                </a:lnTo>
                <a:lnTo>
                  <a:pt x="1073987" y="2167162"/>
                </a:lnTo>
                <a:cubicBezTo>
                  <a:pt x="1072728" y="2167162"/>
                  <a:pt x="1071649" y="2168916"/>
                  <a:pt x="1070749" y="2172423"/>
                </a:cubicBezTo>
                <a:lnTo>
                  <a:pt x="1068592" y="2172423"/>
                </a:lnTo>
                <a:lnTo>
                  <a:pt x="1068592" y="2173502"/>
                </a:lnTo>
                <a:lnTo>
                  <a:pt x="1053485" y="2171344"/>
                </a:lnTo>
                <a:lnTo>
                  <a:pt x="1040673" y="2172423"/>
                </a:lnTo>
                <a:cubicBezTo>
                  <a:pt x="1040673" y="2171074"/>
                  <a:pt x="1038515" y="2170040"/>
                  <a:pt x="1034199" y="2169320"/>
                </a:cubicBezTo>
                <a:lnTo>
                  <a:pt x="1025702" y="2170399"/>
                </a:lnTo>
                <a:lnTo>
                  <a:pt x="1024623" y="2169320"/>
                </a:lnTo>
                <a:cubicBezTo>
                  <a:pt x="1025972" y="2166083"/>
                  <a:pt x="1027364" y="2164285"/>
                  <a:pt x="1028803" y="2163925"/>
                </a:cubicBezTo>
                <a:lnTo>
                  <a:pt x="1035278" y="2166083"/>
                </a:lnTo>
                <a:lnTo>
                  <a:pt x="1036357" y="2166083"/>
                </a:lnTo>
                <a:cubicBezTo>
                  <a:pt x="1041032" y="2163206"/>
                  <a:pt x="1045347" y="2161767"/>
                  <a:pt x="1049304" y="2161767"/>
                </a:cubicBezTo>
                <a:close/>
                <a:moveTo>
                  <a:pt x="7660196" y="2159475"/>
                </a:moveTo>
                <a:lnTo>
                  <a:pt x="7658038" y="2161633"/>
                </a:lnTo>
                <a:lnTo>
                  <a:pt x="7663568" y="2161633"/>
                </a:lnTo>
                <a:lnTo>
                  <a:pt x="7663568" y="2159475"/>
                </a:lnTo>
                <a:close/>
                <a:moveTo>
                  <a:pt x="4145472" y="2159475"/>
                </a:moveTo>
                <a:lnTo>
                  <a:pt x="4143314" y="2161633"/>
                </a:lnTo>
                <a:lnTo>
                  <a:pt x="4148843" y="2161633"/>
                </a:lnTo>
                <a:lnTo>
                  <a:pt x="4148843" y="2159475"/>
                </a:lnTo>
                <a:close/>
                <a:moveTo>
                  <a:pt x="674364" y="2159475"/>
                </a:moveTo>
                <a:lnTo>
                  <a:pt x="676521" y="2159475"/>
                </a:lnTo>
                <a:lnTo>
                  <a:pt x="676521" y="2161633"/>
                </a:lnTo>
                <a:lnTo>
                  <a:pt x="682996" y="2161633"/>
                </a:lnTo>
                <a:lnTo>
                  <a:pt x="686233" y="2159475"/>
                </a:lnTo>
                <a:cubicBezTo>
                  <a:pt x="691807" y="2163431"/>
                  <a:pt x="699720" y="2166308"/>
                  <a:pt x="709970" y="2168107"/>
                </a:cubicBezTo>
                <a:lnTo>
                  <a:pt x="709970" y="2173502"/>
                </a:lnTo>
                <a:lnTo>
                  <a:pt x="713207" y="2170265"/>
                </a:lnTo>
                <a:cubicBezTo>
                  <a:pt x="719322" y="2172063"/>
                  <a:pt x="727595" y="2177458"/>
                  <a:pt x="738025" y="2186450"/>
                </a:cubicBezTo>
                <a:lnTo>
                  <a:pt x="739104" y="2185371"/>
                </a:lnTo>
                <a:lnTo>
                  <a:pt x="741262" y="2188608"/>
                </a:lnTo>
                <a:lnTo>
                  <a:pt x="740183" y="2191845"/>
                </a:lnTo>
                <a:lnTo>
                  <a:pt x="742341" y="2210188"/>
                </a:lnTo>
                <a:cubicBezTo>
                  <a:pt x="736766" y="2223855"/>
                  <a:pt x="729572" y="2230689"/>
                  <a:pt x="720760" y="2230689"/>
                </a:cubicBezTo>
                <a:lnTo>
                  <a:pt x="719681" y="2229610"/>
                </a:lnTo>
                <a:lnTo>
                  <a:pt x="718602" y="2229610"/>
                </a:lnTo>
                <a:lnTo>
                  <a:pt x="716444" y="2231768"/>
                </a:lnTo>
                <a:cubicBezTo>
                  <a:pt x="702777" y="2227092"/>
                  <a:pt x="695944" y="2219179"/>
                  <a:pt x="695944" y="2208030"/>
                </a:cubicBezTo>
                <a:cubicBezTo>
                  <a:pt x="694326" y="2194902"/>
                  <a:pt x="686773" y="2181594"/>
                  <a:pt x="673285" y="2168107"/>
                </a:cubicBezTo>
                <a:lnTo>
                  <a:pt x="673285" y="2167028"/>
                </a:lnTo>
                <a:lnTo>
                  <a:pt x="675442" y="2164870"/>
                </a:lnTo>
                <a:lnTo>
                  <a:pt x="675442" y="2162712"/>
                </a:lnTo>
                <a:lnTo>
                  <a:pt x="672206" y="2164870"/>
                </a:lnTo>
                <a:lnTo>
                  <a:pt x="671127" y="2164870"/>
                </a:lnTo>
                <a:lnTo>
                  <a:pt x="671127" y="2162712"/>
                </a:lnTo>
                <a:close/>
                <a:moveTo>
                  <a:pt x="4661761" y="2158521"/>
                </a:moveTo>
                <a:lnTo>
                  <a:pt x="4661761" y="2161758"/>
                </a:lnTo>
                <a:lnTo>
                  <a:pt x="4662840" y="2161758"/>
                </a:lnTo>
                <a:lnTo>
                  <a:pt x="4662840" y="2158521"/>
                </a:lnTo>
                <a:close/>
                <a:moveTo>
                  <a:pt x="8753604" y="2158396"/>
                </a:moveTo>
                <a:cubicBezTo>
                  <a:pt x="8752345" y="2158396"/>
                  <a:pt x="8751266" y="2160194"/>
                  <a:pt x="8750367" y="2163791"/>
                </a:cubicBezTo>
                <a:lnTo>
                  <a:pt x="8751446" y="2167028"/>
                </a:lnTo>
                <a:lnTo>
                  <a:pt x="8751446" y="2169051"/>
                </a:lnTo>
                <a:lnTo>
                  <a:pt x="8750367" y="2169051"/>
                </a:lnTo>
                <a:lnTo>
                  <a:pt x="8751446" y="2176604"/>
                </a:lnTo>
                <a:lnTo>
                  <a:pt x="8751446" y="2189417"/>
                </a:lnTo>
                <a:lnTo>
                  <a:pt x="8752525" y="2201151"/>
                </a:lnTo>
                <a:lnTo>
                  <a:pt x="8750367" y="2208704"/>
                </a:lnTo>
                <a:lnTo>
                  <a:pt x="8752525" y="2220438"/>
                </a:lnTo>
                <a:cubicBezTo>
                  <a:pt x="8751805" y="2223855"/>
                  <a:pt x="8749647" y="2227047"/>
                  <a:pt x="8746051" y="2230014"/>
                </a:cubicBezTo>
                <a:lnTo>
                  <a:pt x="8746051" y="2231093"/>
                </a:lnTo>
                <a:cubicBezTo>
                  <a:pt x="8746051" y="2232532"/>
                  <a:pt x="8747849" y="2233251"/>
                  <a:pt x="8751446" y="2233251"/>
                </a:cubicBezTo>
                <a:lnTo>
                  <a:pt x="8752525" y="2236488"/>
                </a:lnTo>
                <a:lnTo>
                  <a:pt x="8750367" y="2253618"/>
                </a:lnTo>
                <a:lnTo>
                  <a:pt x="8752525" y="2264273"/>
                </a:lnTo>
                <a:lnTo>
                  <a:pt x="8749288" y="2269668"/>
                </a:lnTo>
                <a:lnTo>
                  <a:pt x="8750367" y="2274928"/>
                </a:lnTo>
                <a:lnTo>
                  <a:pt x="8750367" y="2278165"/>
                </a:lnTo>
                <a:cubicBezTo>
                  <a:pt x="8750367" y="2279604"/>
                  <a:pt x="8749288" y="2280323"/>
                  <a:pt x="8747130" y="2280323"/>
                </a:cubicBezTo>
                <a:lnTo>
                  <a:pt x="8746051" y="2281402"/>
                </a:lnTo>
                <a:lnTo>
                  <a:pt x="8746051" y="2282481"/>
                </a:lnTo>
                <a:lnTo>
                  <a:pt x="8747130" y="2286662"/>
                </a:lnTo>
                <a:lnTo>
                  <a:pt x="8748209" y="2285583"/>
                </a:lnTo>
                <a:lnTo>
                  <a:pt x="8750367" y="2285583"/>
                </a:lnTo>
                <a:lnTo>
                  <a:pt x="8751446" y="2289899"/>
                </a:lnTo>
                <a:lnTo>
                  <a:pt x="8750367" y="2301633"/>
                </a:lnTo>
                <a:lnTo>
                  <a:pt x="8751446" y="2302712"/>
                </a:lnTo>
                <a:lnTo>
                  <a:pt x="8755762" y="2302712"/>
                </a:lnTo>
                <a:cubicBezTo>
                  <a:pt x="8761606" y="2302712"/>
                  <a:pt x="8765158" y="2298082"/>
                  <a:pt x="8766417" y="2288820"/>
                </a:cubicBezTo>
                <a:lnTo>
                  <a:pt x="8765338" y="2279244"/>
                </a:lnTo>
                <a:lnTo>
                  <a:pt x="8768575" y="2269668"/>
                </a:lnTo>
                <a:lnTo>
                  <a:pt x="8763180" y="2258878"/>
                </a:lnTo>
                <a:cubicBezTo>
                  <a:pt x="8765338" y="2249976"/>
                  <a:pt x="8766417" y="2239635"/>
                  <a:pt x="8766417" y="2227856"/>
                </a:cubicBezTo>
                <a:lnTo>
                  <a:pt x="8766417" y="2225833"/>
                </a:lnTo>
                <a:lnTo>
                  <a:pt x="8763180" y="2220438"/>
                </a:lnTo>
                <a:cubicBezTo>
                  <a:pt x="8763180" y="2209558"/>
                  <a:pt x="8765698" y="2202410"/>
                  <a:pt x="8770733" y="2198993"/>
                </a:cubicBezTo>
                <a:lnTo>
                  <a:pt x="8770733" y="2196835"/>
                </a:lnTo>
                <a:lnTo>
                  <a:pt x="8766417" y="2194812"/>
                </a:lnTo>
                <a:lnTo>
                  <a:pt x="8767496" y="2184022"/>
                </a:lnTo>
                <a:lnTo>
                  <a:pt x="8767496" y="2180920"/>
                </a:lnTo>
                <a:lnTo>
                  <a:pt x="8766417" y="2164870"/>
                </a:lnTo>
                <a:lnTo>
                  <a:pt x="8767496" y="2164870"/>
                </a:lnTo>
                <a:cubicBezTo>
                  <a:pt x="8767496" y="2163251"/>
                  <a:pt x="8764978" y="2161093"/>
                  <a:pt x="8759943" y="2158396"/>
                </a:cubicBezTo>
                <a:close/>
                <a:moveTo>
                  <a:pt x="8723661" y="2158396"/>
                </a:moveTo>
                <a:lnTo>
                  <a:pt x="8723661" y="2159475"/>
                </a:lnTo>
                <a:lnTo>
                  <a:pt x="8727977" y="2159475"/>
                </a:lnTo>
                <a:lnTo>
                  <a:pt x="8727977" y="2158396"/>
                </a:lnTo>
                <a:close/>
                <a:moveTo>
                  <a:pt x="2713004" y="2158223"/>
                </a:moveTo>
                <a:lnTo>
                  <a:pt x="2713004" y="2159302"/>
                </a:lnTo>
                <a:lnTo>
                  <a:pt x="2716105" y="2160381"/>
                </a:lnTo>
                <a:lnTo>
                  <a:pt x="2716105" y="2158223"/>
                </a:lnTo>
                <a:close/>
                <a:moveTo>
                  <a:pt x="2551826" y="2158223"/>
                </a:moveTo>
                <a:cubicBezTo>
                  <a:pt x="2548590" y="2161011"/>
                  <a:pt x="2546073" y="2162405"/>
                  <a:pt x="2544275" y="2162405"/>
                </a:cubicBezTo>
                <a:lnTo>
                  <a:pt x="2544275" y="2163484"/>
                </a:lnTo>
                <a:lnTo>
                  <a:pt x="2545353" y="2163484"/>
                </a:lnTo>
                <a:cubicBezTo>
                  <a:pt x="2550027" y="2161685"/>
                  <a:pt x="2552546" y="2159932"/>
                  <a:pt x="2552906" y="2158223"/>
                </a:cubicBezTo>
                <a:close/>
                <a:moveTo>
                  <a:pt x="2091593" y="2157317"/>
                </a:moveTo>
                <a:lnTo>
                  <a:pt x="2088357" y="2160554"/>
                </a:lnTo>
                <a:lnTo>
                  <a:pt x="2088357" y="2161633"/>
                </a:lnTo>
                <a:lnTo>
                  <a:pt x="2091593" y="2161633"/>
                </a:lnTo>
                <a:lnTo>
                  <a:pt x="2092675" y="2160554"/>
                </a:lnTo>
                <a:lnTo>
                  <a:pt x="2093752" y="2160554"/>
                </a:lnTo>
                <a:lnTo>
                  <a:pt x="2092675" y="2157317"/>
                </a:lnTo>
                <a:close/>
                <a:moveTo>
                  <a:pt x="5167716" y="2157047"/>
                </a:moveTo>
                <a:lnTo>
                  <a:pt x="5165558" y="2161228"/>
                </a:lnTo>
                <a:lnTo>
                  <a:pt x="5165558" y="2162307"/>
                </a:lnTo>
                <a:lnTo>
                  <a:pt x="5166637" y="2162307"/>
                </a:lnTo>
                <a:cubicBezTo>
                  <a:pt x="5166637" y="2159520"/>
                  <a:pt x="5168031" y="2158126"/>
                  <a:pt x="5170818" y="2158126"/>
                </a:cubicBezTo>
                <a:lnTo>
                  <a:pt x="5170818" y="2157047"/>
                </a:lnTo>
                <a:close/>
                <a:moveTo>
                  <a:pt x="182485" y="2156089"/>
                </a:moveTo>
                <a:lnTo>
                  <a:pt x="182485" y="2157168"/>
                </a:lnTo>
                <a:lnTo>
                  <a:pt x="185722" y="2160405"/>
                </a:lnTo>
                <a:lnTo>
                  <a:pt x="185722" y="2158247"/>
                </a:lnTo>
                <a:lnTo>
                  <a:pt x="183564" y="2156089"/>
                </a:lnTo>
                <a:close/>
                <a:moveTo>
                  <a:pt x="8743893" y="2155159"/>
                </a:moveTo>
                <a:lnTo>
                  <a:pt x="8743893" y="2157317"/>
                </a:lnTo>
                <a:cubicBezTo>
                  <a:pt x="8745331" y="2157317"/>
                  <a:pt x="8746051" y="2158755"/>
                  <a:pt x="8746051" y="2161633"/>
                </a:cubicBezTo>
                <a:lnTo>
                  <a:pt x="8749288" y="2161633"/>
                </a:lnTo>
                <a:lnTo>
                  <a:pt x="8749288" y="2160554"/>
                </a:lnTo>
                <a:lnTo>
                  <a:pt x="8744972" y="2157317"/>
                </a:lnTo>
                <a:lnTo>
                  <a:pt x="8744972" y="2155159"/>
                </a:lnTo>
                <a:close/>
                <a:moveTo>
                  <a:pt x="9294306" y="2154619"/>
                </a:moveTo>
                <a:lnTo>
                  <a:pt x="9294306" y="2155698"/>
                </a:lnTo>
                <a:lnTo>
                  <a:pt x="9296464" y="2155698"/>
                </a:lnTo>
                <a:lnTo>
                  <a:pt x="9296464" y="2154619"/>
                </a:lnTo>
                <a:close/>
                <a:moveTo>
                  <a:pt x="4585017" y="2154205"/>
                </a:moveTo>
                <a:cubicBezTo>
                  <a:pt x="4581780" y="2155644"/>
                  <a:pt x="4579981" y="2157082"/>
                  <a:pt x="4579622" y="2158521"/>
                </a:cubicBezTo>
                <a:lnTo>
                  <a:pt x="4579622" y="2166074"/>
                </a:lnTo>
                <a:lnTo>
                  <a:pt x="4580701" y="2166074"/>
                </a:lnTo>
                <a:cubicBezTo>
                  <a:pt x="4583038" y="2166074"/>
                  <a:pt x="4584837" y="2162118"/>
                  <a:pt x="4586096" y="2154205"/>
                </a:cubicBezTo>
                <a:close/>
                <a:moveTo>
                  <a:pt x="8733238" y="2154080"/>
                </a:moveTo>
                <a:lnTo>
                  <a:pt x="8733238" y="2155159"/>
                </a:lnTo>
                <a:lnTo>
                  <a:pt x="8736475" y="2155159"/>
                </a:lnTo>
                <a:lnTo>
                  <a:pt x="8736475" y="2154080"/>
                </a:lnTo>
                <a:close/>
                <a:moveTo>
                  <a:pt x="4707079" y="2153126"/>
                </a:moveTo>
                <a:cubicBezTo>
                  <a:pt x="4694131" y="2154025"/>
                  <a:pt x="4687657" y="2155464"/>
                  <a:pt x="4687657" y="2157442"/>
                </a:cubicBezTo>
                <a:cubicBezTo>
                  <a:pt x="4687657" y="2158881"/>
                  <a:pt x="4693052" y="2160319"/>
                  <a:pt x="4703842" y="2161758"/>
                </a:cubicBezTo>
                <a:cubicBezTo>
                  <a:pt x="4705101" y="2163916"/>
                  <a:pt x="4707259" y="2164995"/>
                  <a:pt x="4710316" y="2164995"/>
                </a:cubicBezTo>
                <a:lnTo>
                  <a:pt x="4710316" y="2166074"/>
                </a:lnTo>
                <a:lnTo>
                  <a:pt x="4716790" y="2162837"/>
                </a:lnTo>
                <a:lnTo>
                  <a:pt x="4718948" y="2162837"/>
                </a:lnTo>
                <a:cubicBezTo>
                  <a:pt x="4726861" y="2162837"/>
                  <a:pt x="4730817" y="2167153"/>
                  <a:pt x="4730817" y="2175785"/>
                </a:cubicBezTo>
                <a:cubicBezTo>
                  <a:pt x="4728299" y="2179382"/>
                  <a:pt x="4726141" y="2181180"/>
                  <a:pt x="4724343" y="2181180"/>
                </a:cubicBezTo>
                <a:lnTo>
                  <a:pt x="4729738" y="2190891"/>
                </a:lnTo>
                <a:lnTo>
                  <a:pt x="4734054" y="2191970"/>
                </a:lnTo>
                <a:lnTo>
                  <a:pt x="4740663" y="2190891"/>
                </a:lnTo>
                <a:lnTo>
                  <a:pt x="4741742" y="2190891"/>
                </a:lnTo>
                <a:lnTo>
                  <a:pt x="4748216" y="2191970"/>
                </a:lnTo>
                <a:lnTo>
                  <a:pt x="4751453" y="2190891"/>
                </a:lnTo>
                <a:lnTo>
                  <a:pt x="4757927" y="2191970"/>
                </a:lnTo>
                <a:lnTo>
                  <a:pt x="4757927" y="2190891"/>
                </a:lnTo>
                <a:lnTo>
                  <a:pt x="4759006" y="2189812"/>
                </a:lnTo>
                <a:lnTo>
                  <a:pt x="4756848" y="2182259"/>
                </a:lnTo>
                <a:cubicBezTo>
                  <a:pt x="4758646" y="2177224"/>
                  <a:pt x="4762243" y="2174706"/>
                  <a:pt x="4767638" y="2174706"/>
                </a:cubicBezTo>
                <a:lnTo>
                  <a:pt x="4768717" y="2173627"/>
                </a:lnTo>
                <a:lnTo>
                  <a:pt x="4768717" y="2171469"/>
                </a:lnTo>
                <a:lnTo>
                  <a:pt x="4766559" y="2167153"/>
                </a:lnTo>
                <a:cubicBezTo>
                  <a:pt x="4765480" y="2168592"/>
                  <a:pt x="4759006" y="2170390"/>
                  <a:pt x="4747137" y="2172548"/>
                </a:cubicBezTo>
                <a:cubicBezTo>
                  <a:pt x="4743540" y="2168232"/>
                  <a:pt x="4741382" y="2162477"/>
                  <a:pt x="4740663" y="2155284"/>
                </a:cubicBezTo>
                <a:lnTo>
                  <a:pt x="4738505" y="2155284"/>
                </a:lnTo>
                <a:lnTo>
                  <a:pt x="4731896" y="2156363"/>
                </a:lnTo>
                <a:lnTo>
                  <a:pt x="4728659" y="2155284"/>
                </a:lnTo>
                <a:lnTo>
                  <a:pt x="4726501" y="2157442"/>
                </a:lnTo>
                <a:lnTo>
                  <a:pt x="4725422" y="2157442"/>
                </a:lnTo>
                <a:cubicBezTo>
                  <a:pt x="4722185" y="2157442"/>
                  <a:pt x="4719307" y="2156003"/>
                  <a:pt x="4716790" y="2153126"/>
                </a:cubicBezTo>
                <a:lnTo>
                  <a:pt x="4712474" y="2154205"/>
                </a:lnTo>
                <a:close/>
                <a:moveTo>
                  <a:pt x="3744636" y="2151787"/>
                </a:moveTo>
                <a:lnTo>
                  <a:pt x="3755426" y="2151787"/>
                </a:lnTo>
                <a:lnTo>
                  <a:pt x="3757584" y="2153945"/>
                </a:lnTo>
                <a:lnTo>
                  <a:pt x="3757584" y="2157182"/>
                </a:lnTo>
                <a:lnTo>
                  <a:pt x="3756505" y="2162577"/>
                </a:lnTo>
                <a:lnTo>
                  <a:pt x="3759742" y="2164735"/>
                </a:lnTo>
                <a:lnTo>
                  <a:pt x="3766216" y="2163656"/>
                </a:lnTo>
                <a:cubicBezTo>
                  <a:pt x="3768733" y="2166713"/>
                  <a:pt x="3774083" y="2170310"/>
                  <a:pt x="3782266" y="2174446"/>
                </a:cubicBezTo>
                <a:cubicBezTo>
                  <a:pt x="3786582" y="2177503"/>
                  <a:pt x="3788740" y="2184651"/>
                  <a:pt x="3788740" y="2195891"/>
                </a:cubicBezTo>
                <a:lnTo>
                  <a:pt x="3781187" y="2204523"/>
                </a:lnTo>
                <a:cubicBezTo>
                  <a:pt x="3777230" y="2204523"/>
                  <a:pt x="3769363" y="2202005"/>
                  <a:pt x="3757584" y="2196970"/>
                </a:cubicBezTo>
                <a:lnTo>
                  <a:pt x="3746794" y="2199128"/>
                </a:lnTo>
                <a:lnTo>
                  <a:pt x="3743557" y="2198049"/>
                </a:lnTo>
                <a:lnTo>
                  <a:pt x="3740454" y="2202365"/>
                </a:lnTo>
                <a:lnTo>
                  <a:pt x="3740454" y="2203444"/>
                </a:lnTo>
                <a:cubicBezTo>
                  <a:pt x="3743961" y="2203444"/>
                  <a:pt x="3751469" y="2209873"/>
                  <a:pt x="3762979" y="2222731"/>
                </a:cubicBezTo>
                <a:lnTo>
                  <a:pt x="3762979" y="2223810"/>
                </a:lnTo>
                <a:lnTo>
                  <a:pt x="3760821" y="2227047"/>
                </a:lnTo>
                <a:lnTo>
                  <a:pt x="3760821" y="2228126"/>
                </a:lnTo>
                <a:lnTo>
                  <a:pt x="3764058" y="2232442"/>
                </a:lnTo>
                <a:lnTo>
                  <a:pt x="3764058" y="2239995"/>
                </a:lnTo>
                <a:cubicBezTo>
                  <a:pt x="3761540" y="2251415"/>
                  <a:pt x="3757224" y="2257124"/>
                  <a:pt x="3751110" y="2257124"/>
                </a:cubicBezTo>
                <a:cubicBezTo>
                  <a:pt x="3746794" y="2257124"/>
                  <a:pt x="3744636" y="2257844"/>
                  <a:pt x="3744636" y="2259282"/>
                </a:cubicBezTo>
                <a:lnTo>
                  <a:pt x="3748952" y="2261440"/>
                </a:lnTo>
                <a:lnTo>
                  <a:pt x="3753268" y="2259282"/>
                </a:lnTo>
                <a:lnTo>
                  <a:pt x="3754347" y="2260361"/>
                </a:lnTo>
                <a:lnTo>
                  <a:pt x="3755426" y="2260361"/>
                </a:lnTo>
                <a:lnTo>
                  <a:pt x="3761900" y="2259282"/>
                </a:lnTo>
                <a:lnTo>
                  <a:pt x="3775792" y="2260361"/>
                </a:lnTo>
                <a:lnTo>
                  <a:pt x="3784424" y="2259282"/>
                </a:lnTo>
                <a:cubicBezTo>
                  <a:pt x="3787481" y="2260182"/>
                  <a:pt x="3789639" y="2261980"/>
                  <a:pt x="3790898" y="2264677"/>
                </a:cubicBezTo>
                <a:lnTo>
                  <a:pt x="3790898" y="2272230"/>
                </a:lnTo>
                <a:cubicBezTo>
                  <a:pt x="3781546" y="2284189"/>
                  <a:pt x="3776871" y="2292777"/>
                  <a:pt x="3776871" y="2297992"/>
                </a:cubicBezTo>
                <a:lnTo>
                  <a:pt x="3779029" y="2304466"/>
                </a:lnTo>
                <a:lnTo>
                  <a:pt x="3779029" y="2314177"/>
                </a:lnTo>
                <a:lnTo>
                  <a:pt x="3765137" y="2321595"/>
                </a:lnTo>
                <a:cubicBezTo>
                  <a:pt x="3762979" y="2321595"/>
                  <a:pt x="3757943" y="2319122"/>
                  <a:pt x="3750031" y="2314177"/>
                </a:cubicBezTo>
                <a:lnTo>
                  <a:pt x="3747873" y="2314177"/>
                </a:lnTo>
                <a:cubicBezTo>
                  <a:pt x="3747873" y="2316425"/>
                  <a:pt x="3748952" y="2318897"/>
                  <a:pt x="3751110" y="2321595"/>
                </a:cubicBezTo>
                <a:lnTo>
                  <a:pt x="3746794" y="2325911"/>
                </a:lnTo>
                <a:lnTo>
                  <a:pt x="3747873" y="2336701"/>
                </a:lnTo>
                <a:lnTo>
                  <a:pt x="3747873" y="2346412"/>
                </a:lnTo>
                <a:lnTo>
                  <a:pt x="3750031" y="2353830"/>
                </a:lnTo>
                <a:lnTo>
                  <a:pt x="3746794" y="2362462"/>
                </a:lnTo>
                <a:lnTo>
                  <a:pt x="3748952" y="2364620"/>
                </a:lnTo>
                <a:lnTo>
                  <a:pt x="3748952" y="2368936"/>
                </a:lnTo>
                <a:lnTo>
                  <a:pt x="3746794" y="2375410"/>
                </a:lnTo>
                <a:lnTo>
                  <a:pt x="3747873" y="2384986"/>
                </a:lnTo>
                <a:cubicBezTo>
                  <a:pt x="3747873" y="2390561"/>
                  <a:pt x="3746434" y="2393798"/>
                  <a:pt x="3743557" y="2394697"/>
                </a:cubicBezTo>
                <a:lnTo>
                  <a:pt x="3741533" y="2394697"/>
                </a:lnTo>
                <a:lnTo>
                  <a:pt x="3730743" y="2391460"/>
                </a:lnTo>
                <a:lnTo>
                  <a:pt x="3729664" y="2391460"/>
                </a:lnTo>
                <a:lnTo>
                  <a:pt x="3722111" y="2394697"/>
                </a:lnTo>
                <a:cubicBezTo>
                  <a:pt x="3706376" y="2394697"/>
                  <a:pt x="3698508" y="2387909"/>
                  <a:pt x="3698508" y="2374331"/>
                </a:cubicBezTo>
                <a:lnTo>
                  <a:pt x="3698508" y="2373252"/>
                </a:lnTo>
                <a:lnTo>
                  <a:pt x="3693113" y="2372173"/>
                </a:lnTo>
                <a:lnTo>
                  <a:pt x="3688797" y="2373252"/>
                </a:lnTo>
                <a:lnTo>
                  <a:pt x="3687718" y="2372173"/>
                </a:lnTo>
                <a:lnTo>
                  <a:pt x="3676928" y="2373252"/>
                </a:lnTo>
                <a:lnTo>
                  <a:pt x="3653325" y="2373252"/>
                </a:lnTo>
                <a:lnTo>
                  <a:pt x="3631880" y="2371094"/>
                </a:lnTo>
                <a:cubicBezTo>
                  <a:pt x="3628283" y="2371094"/>
                  <a:pt x="3626125" y="2376085"/>
                  <a:pt x="3625406" y="2386065"/>
                </a:cubicBezTo>
                <a:cubicBezTo>
                  <a:pt x="3618032" y="2392539"/>
                  <a:pt x="3610165" y="2395776"/>
                  <a:pt x="3601802" y="2395776"/>
                </a:cubicBezTo>
                <a:cubicBezTo>
                  <a:pt x="3586696" y="2392719"/>
                  <a:pt x="3579143" y="2388044"/>
                  <a:pt x="3579143" y="2381749"/>
                </a:cubicBezTo>
                <a:lnTo>
                  <a:pt x="3574962" y="2376489"/>
                </a:lnTo>
                <a:lnTo>
                  <a:pt x="3574962" y="2372173"/>
                </a:lnTo>
                <a:cubicBezTo>
                  <a:pt x="3576401" y="2370914"/>
                  <a:pt x="3577120" y="2367318"/>
                  <a:pt x="3577120" y="2361383"/>
                </a:cubicBezTo>
                <a:lnTo>
                  <a:pt x="3579143" y="2358146"/>
                </a:lnTo>
                <a:lnTo>
                  <a:pt x="3578199" y="2343175"/>
                </a:lnTo>
                <a:lnTo>
                  <a:pt x="3578199" y="2338859"/>
                </a:lnTo>
                <a:lnTo>
                  <a:pt x="3580222" y="2329148"/>
                </a:lnTo>
                <a:lnTo>
                  <a:pt x="3579143" y="2320516"/>
                </a:lnTo>
                <a:cubicBezTo>
                  <a:pt x="3581301" y="2319797"/>
                  <a:pt x="3582380" y="2317683"/>
                  <a:pt x="3582380" y="2314177"/>
                </a:cubicBezTo>
                <a:cubicBezTo>
                  <a:pt x="3580042" y="2311299"/>
                  <a:pt x="3577929" y="2309861"/>
                  <a:pt x="3576041" y="2309861"/>
                </a:cubicBezTo>
                <a:lnTo>
                  <a:pt x="3557698" y="2315121"/>
                </a:lnTo>
                <a:cubicBezTo>
                  <a:pt x="3557698" y="2316560"/>
                  <a:pt x="3553427" y="2317279"/>
                  <a:pt x="3544885" y="2317279"/>
                </a:cubicBezTo>
                <a:lnTo>
                  <a:pt x="3541648" y="2314177"/>
                </a:lnTo>
                <a:lnTo>
                  <a:pt x="3541648" y="2308782"/>
                </a:lnTo>
                <a:cubicBezTo>
                  <a:pt x="3546054" y="2303387"/>
                  <a:pt x="3553202" y="2299071"/>
                  <a:pt x="3563093" y="2295834"/>
                </a:cubicBezTo>
                <a:cubicBezTo>
                  <a:pt x="3563273" y="2292597"/>
                  <a:pt x="3572939" y="2285448"/>
                  <a:pt x="3592091" y="2274388"/>
                </a:cubicBezTo>
                <a:cubicBezTo>
                  <a:pt x="3592091" y="2272051"/>
                  <a:pt x="3594969" y="2269893"/>
                  <a:pt x="3600723" y="2267914"/>
                </a:cubicBezTo>
                <a:cubicBezTo>
                  <a:pt x="3604140" y="2258563"/>
                  <a:pt x="3607692" y="2253887"/>
                  <a:pt x="3611379" y="2253887"/>
                </a:cubicBezTo>
                <a:lnTo>
                  <a:pt x="3611379" y="2246469"/>
                </a:lnTo>
                <a:cubicBezTo>
                  <a:pt x="3613896" y="2242153"/>
                  <a:pt x="3617133" y="2239995"/>
                  <a:pt x="3621090" y="2239995"/>
                </a:cubicBezTo>
                <a:lnTo>
                  <a:pt x="3622169" y="2245390"/>
                </a:lnTo>
                <a:lnTo>
                  <a:pt x="3625406" y="2245390"/>
                </a:lnTo>
                <a:lnTo>
                  <a:pt x="3624327" y="2242153"/>
                </a:lnTo>
                <a:lnTo>
                  <a:pt x="3626485" y="2228126"/>
                </a:lnTo>
                <a:lnTo>
                  <a:pt x="3623248" y="2223810"/>
                </a:lnTo>
                <a:lnTo>
                  <a:pt x="3622169" y="2223810"/>
                </a:lnTo>
                <a:cubicBezTo>
                  <a:pt x="3602836" y="2244401"/>
                  <a:pt x="3588495" y="2256945"/>
                  <a:pt x="3579143" y="2261440"/>
                </a:cubicBezTo>
                <a:lnTo>
                  <a:pt x="3558777" y="2268993"/>
                </a:lnTo>
                <a:lnTo>
                  <a:pt x="3549066" y="2270072"/>
                </a:lnTo>
                <a:lnTo>
                  <a:pt x="3545964" y="2266835"/>
                </a:lnTo>
                <a:cubicBezTo>
                  <a:pt x="3546413" y="2263419"/>
                  <a:pt x="3552123" y="2259462"/>
                  <a:pt x="3563093" y="2254966"/>
                </a:cubicBezTo>
                <a:cubicBezTo>
                  <a:pt x="3563093" y="2248403"/>
                  <a:pt x="3568803" y="2239815"/>
                  <a:pt x="3580222" y="2229205"/>
                </a:cubicBezTo>
                <a:cubicBezTo>
                  <a:pt x="3580222" y="2224170"/>
                  <a:pt x="3582380" y="2221652"/>
                  <a:pt x="3586696" y="2221652"/>
                </a:cubicBezTo>
                <a:lnTo>
                  <a:pt x="3586696" y="2217336"/>
                </a:lnTo>
                <a:lnTo>
                  <a:pt x="3585617" y="2217336"/>
                </a:lnTo>
                <a:lnTo>
                  <a:pt x="3580222" y="2221652"/>
                </a:lnTo>
                <a:lnTo>
                  <a:pt x="3574962" y="2221652"/>
                </a:lnTo>
                <a:lnTo>
                  <a:pt x="3574962" y="2231363"/>
                </a:lnTo>
                <a:cubicBezTo>
                  <a:pt x="3574962" y="2233521"/>
                  <a:pt x="3571005" y="2234960"/>
                  <a:pt x="3563093" y="2235679"/>
                </a:cubicBezTo>
                <a:cubicBezTo>
                  <a:pt x="3560215" y="2233521"/>
                  <a:pt x="3556978" y="2232442"/>
                  <a:pt x="3553382" y="2232442"/>
                </a:cubicBezTo>
                <a:cubicBezTo>
                  <a:pt x="3551224" y="2231183"/>
                  <a:pt x="3550145" y="2229025"/>
                  <a:pt x="3550145" y="2225968"/>
                </a:cubicBezTo>
                <a:lnTo>
                  <a:pt x="3547987" y="2225968"/>
                </a:lnTo>
                <a:cubicBezTo>
                  <a:pt x="3547987" y="2229565"/>
                  <a:pt x="3546953" y="2231363"/>
                  <a:pt x="3544885" y="2231363"/>
                </a:cubicBezTo>
                <a:cubicBezTo>
                  <a:pt x="3542007" y="2231363"/>
                  <a:pt x="3539849" y="2226328"/>
                  <a:pt x="3538411" y="2216257"/>
                </a:cubicBezTo>
                <a:lnTo>
                  <a:pt x="3534095" y="2212076"/>
                </a:lnTo>
                <a:lnTo>
                  <a:pt x="3534095" y="2210997"/>
                </a:lnTo>
                <a:cubicBezTo>
                  <a:pt x="3537691" y="2193733"/>
                  <a:pt x="3543041" y="2185101"/>
                  <a:pt x="3550145" y="2185101"/>
                </a:cubicBezTo>
                <a:cubicBezTo>
                  <a:pt x="3559496" y="2182134"/>
                  <a:pt x="3564172" y="2176064"/>
                  <a:pt x="3564172" y="2166893"/>
                </a:cubicBezTo>
                <a:cubicBezTo>
                  <a:pt x="3566510" y="2161318"/>
                  <a:pt x="3568308" y="2158441"/>
                  <a:pt x="3569567" y="2158261"/>
                </a:cubicBezTo>
                <a:lnTo>
                  <a:pt x="3571725" y="2158261"/>
                </a:lnTo>
                <a:cubicBezTo>
                  <a:pt x="3576670" y="2159879"/>
                  <a:pt x="3579143" y="2163836"/>
                  <a:pt x="3579143" y="2170130"/>
                </a:cubicBezTo>
                <a:lnTo>
                  <a:pt x="3580222" y="2174446"/>
                </a:lnTo>
                <a:lnTo>
                  <a:pt x="3585617" y="2174446"/>
                </a:lnTo>
                <a:cubicBezTo>
                  <a:pt x="3585977" y="2171568"/>
                  <a:pt x="3587056" y="2170130"/>
                  <a:pt x="3588854" y="2170130"/>
                </a:cubicBezTo>
                <a:lnTo>
                  <a:pt x="3589933" y="2170130"/>
                </a:lnTo>
                <a:lnTo>
                  <a:pt x="3593170" y="2172288"/>
                </a:lnTo>
                <a:lnTo>
                  <a:pt x="3603960" y="2171209"/>
                </a:lnTo>
                <a:cubicBezTo>
                  <a:pt x="3607197" y="2172647"/>
                  <a:pt x="3608996" y="2174086"/>
                  <a:pt x="3609355" y="2175525"/>
                </a:cubicBezTo>
                <a:cubicBezTo>
                  <a:pt x="3609355" y="2177683"/>
                  <a:pt x="3607917" y="2178762"/>
                  <a:pt x="3605039" y="2178762"/>
                </a:cubicBezTo>
                <a:lnTo>
                  <a:pt x="3598565" y="2176604"/>
                </a:lnTo>
                <a:lnTo>
                  <a:pt x="3596407" y="2178762"/>
                </a:lnTo>
                <a:lnTo>
                  <a:pt x="3593170" y="2176604"/>
                </a:lnTo>
                <a:lnTo>
                  <a:pt x="3589933" y="2176604"/>
                </a:lnTo>
                <a:lnTo>
                  <a:pt x="3585617" y="2179841"/>
                </a:lnTo>
                <a:lnTo>
                  <a:pt x="3591012" y="2198049"/>
                </a:lnTo>
                <a:lnTo>
                  <a:pt x="3591012" y="2202365"/>
                </a:lnTo>
                <a:lnTo>
                  <a:pt x="3587775" y="2206681"/>
                </a:lnTo>
                <a:lnTo>
                  <a:pt x="3587775" y="2209918"/>
                </a:lnTo>
                <a:lnTo>
                  <a:pt x="3589933" y="2212076"/>
                </a:lnTo>
                <a:cubicBezTo>
                  <a:pt x="3591911" y="2209019"/>
                  <a:pt x="3594789" y="2200387"/>
                  <a:pt x="3598565" y="2186180"/>
                </a:cubicBezTo>
                <a:cubicBezTo>
                  <a:pt x="3602342" y="2182673"/>
                  <a:pt x="3605579" y="2180920"/>
                  <a:pt x="3608276" y="2180920"/>
                </a:cubicBezTo>
                <a:lnTo>
                  <a:pt x="3617853" y="2180920"/>
                </a:lnTo>
                <a:cubicBezTo>
                  <a:pt x="3627204" y="2183707"/>
                  <a:pt x="3634397" y="2187619"/>
                  <a:pt x="3639433" y="2192654"/>
                </a:cubicBezTo>
                <a:lnTo>
                  <a:pt x="3644693" y="2191575"/>
                </a:lnTo>
                <a:lnTo>
                  <a:pt x="3645772" y="2191575"/>
                </a:lnTo>
                <a:lnTo>
                  <a:pt x="3651167" y="2196970"/>
                </a:lnTo>
                <a:cubicBezTo>
                  <a:pt x="3646221" y="2201466"/>
                  <a:pt x="3643749" y="2205062"/>
                  <a:pt x="3643749" y="2207760"/>
                </a:cubicBezTo>
                <a:lnTo>
                  <a:pt x="3649009" y="2207760"/>
                </a:lnTo>
                <a:cubicBezTo>
                  <a:pt x="3657101" y="2209738"/>
                  <a:pt x="3665733" y="2213650"/>
                  <a:pt x="3674905" y="2219494"/>
                </a:cubicBezTo>
                <a:lnTo>
                  <a:pt x="3681244" y="2218415"/>
                </a:lnTo>
                <a:cubicBezTo>
                  <a:pt x="3690595" y="2220753"/>
                  <a:pt x="3695271" y="2223271"/>
                  <a:pt x="3695271" y="2225968"/>
                </a:cubicBezTo>
                <a:lnTo>
                  <a:pt x="3692034" y="2234600"/>
                </a:lnTo>
                <a:cubicBezTo>
                  <a:pt x="3701206" y="2240175"/>
                  <a:pt x="3709073" y="2246604"/>
                  <a:pt x="3715637" y="2253887"/>
                </a:cubicBezTo>
                <a:cubicBezTo>
                  <a:pt x="3726068" y="2253887"/>
                  <a:pt x="3732901" y="2256045"/>
                  <a:pt x="3736138" y="2260361"/>
                </a:cubicBezTo>
                <a:lnTo>
                  <a:pt x="3740454" y="2258203"/>
                </a:lnTo>
                <a:lnTo>
                  <a:pt x="3740454" y="2256045"/>
                </a:lnTo>
                <a:cubicBezTo>
                  <a:pt x="3740454" y="2254787"/>
                  <a:pt x="3737577" y="2252988"/>
                  <a:pt x="3731822" y="2250650"/>
                </a:cubicBezTo>
                <a:cubicBezTo>
                  <a:pt x="3731822" y="2249122"/>
                  <a:pt x="3729305" y="2247368"/>
                  <a:pt x="3724269" y="2245390"/>
                </a:cubicBezTo>
                <a:lnTo>
                  <a:pt x="3700666" y="2217336"/>
                </a:lnTo>
                <a:cubicBezTo>
                  <a:pt x="3698508" y="2217336"/>
                  <a:pt x="3697429" y="2213784"/>
                  <a:pt x="3697429" y="2206681"/>
                </a:cubicBezTo>
                <a:lnTo>
                  <a:pt x="3676928" y="2190496"/>
                </a:lnTo>
                <a:lnTo>
                  <a:pt x="3676928" y="2187259"/>
                </a:lnTo>
                <a:cubicBezTo>
                  <a:pt x="3677468" y="2185101"/>
                  <a:pt x="3680345" y="2184022"/>
                  <a:pt x="3685560" y="2184022"/>
                </a:cubicBezTo>
                <a:cubicBezTo>
                  <a:pt x="3694911" y="2186360"/>
                  <a:pt x="3699587" y="2188877"/>
                  <a:pt x="3699587" y="2191575"/>
                </a:cubicBezTo>
                <a:cubicBezTo>
                  <a:pt x="3703364" y="2189417"/>
                  <a:pt x="3706915" y="2188338"/>
                  <a:pt x="3710242" y="2188338"/>
                </a:cubicBezTo>
                <a:lnTo>
                  <a:pt x="3712400" y="2188338"/>
                </a:lnTo>
                <a:lnTo>
                  <a:pt x="3723190" y="2191575"/>
                </a:lnTo>
                <a:lnTo>
                  <a:pt x="3727506" y="2181999"/>
                </a:lnTo>
                <a:lnTo>
                  <a:pt x="3724269" y="2179841"/>
                </a:lnTo>
                <a:lnTo>
                  <a:pt x="3713479" y="2179841"/>
                </a:lnTo>
                <a:lnTo>
                  <a:pt x="3704982" y="2181999"/>
                </a:lnTo>
                <a:cubicBezTo>
                  <a:pt x="3704982" y="2179841"/>
                  <a:pt x="3701745" y="2178762"/>
                  <a:pt x="3695271" y="2178762"/>
                </a:cubicBezTo>
                <a:lnTo>
                  <a:pt x="3693113" y="2175525"/>
                </a:lnTo>
                <a:lnTo>
                  <a:pt x="3693113" y="2172288"/>
                </a:lnTo>
                <a:lnTo>
                  <a:pt x="3697429" y="2167972"/>
                </a:lnTo>
                <a:lnTo>
                  <a:pt x="3698508" y="2167972"/>
                </a:lnTo>
                <a:cubicBezTo>
                  <a:pt x="3702285" y="2167972"/>
                  <a:pt x="3704802" y="2169770"/>
                  <a:pt x="3706061" y="2173367"/>
                </a:cubicBezTo>
                <a:lnTo>
                  <a:pt x="3714558" y="2175525"/>
                </a:lnTo>
                <a:lnTo>
                  <a:pt x="3714558" y="2174446"/>
                </a:lnTo>
                <a:cubicBezTo>
                  <a:pt x="3714558" y="2170130"/>
                  <a:pt x="3720673" y="2167612"/>
                  <a:pt x="3732901" y="2166893"/>
                </a:cubicBezTo>
                <a:cubicBezTo>
                  <a:pt x="3732901" y="2163116"/>
                  <a:pt x="3736813" y="2158081"/>
                  <a:pt x="3744636" y="2151787"/>
                </a:cubicBezTo>
                <a:close/>
                <a:moveTo>
                  <a:pt x="1107166" y="2149898"/>
                </a:moveTo>
                <a:cubicBezTo>
                  <a:pt x="1110763" y="2149898"/>
                  <a:pt x="1114000" y="2152056"/>
                  <a:pt x="1116877" y="2156372"/>
                </a:cubicBezTo>
                <a:cubicBezTo>
                  <a:pt x="1121194" y="2156372"/>
                  <a:pt x="1126228" y="2161048"/>
                  <a:pt x="1131984" y="2170399"/>
                </a:cubicBezTo>
                <a:cubicBezTo>
                  <a:pt x="1135491" y="2172108"/>
                  <a:pt x="1137244" y="2174940"/>
                  <a:pt x="1137244" y="2178897"/>
                </a:cubicBezTo>
                <a:cubicBezTo>
                  <a:pt x="1137244" y="2180515"/>
                  <a:pt x="1134051" y="2185191"/>
                  <a:pt x="1127667" y="2192924"/>
                </a:cubicBezTo>
                <a:cubicBezTo>
                  <a:pt x="1121733" y="2229610"/>
                  <a:pt x="1115619" y="2253573"/>
                  <a:pt x="1109324" y="2264812"/>
                </a:cubicBezTo>
                <a:lnTo>
                  <a:pt x="1106086" y="2268049"/>
                </a:lnTo>
                <a:lnTo>
                  <a:pt x="1106086" y="2277625"/>
                </a:lnTo>
                <a:cubicBezTo>
                  <a:pt x="1106086" y="2279064"/>
                  <a:pt x="1107885" y="2279783"/>
                  <a:pt x="1111483" y="2279783"/>
                </a:cubicBezTo>
                <a:lnTo>
                  <a:pt x="1112562" y="2280862"/>
                </a:lnTo>
                <a:cubicBezTo>
                  <a:pt x="1115438" y="2282301"/>
                  <a:pt x="1117957" y="2287696"/>
                  <a:pt x="1120114" y="2297048"/>
                </a:cubicBezTo>
                <a:cubicBezTo>
                  <a:pt x="1121194" y="2297048"/>
                  <a:pt x="1123711" y="2302397"/>
                  <a:pt x="1127667" y="2313098"/>
                </a:cubicBezTo>
                <a:cubicBezTo>
                  <a:pt x="1131175" y="2313098"/>
                  <a:pt x="1134366" y="2320966"/>
                  <a:pt x="1137244" y="2336701"/>
                </a:cubicBezTo>
                <a:cubicBezTo>
                  <a:pt x="1137244" y="2339039"/>
                  <a:pt x="1132972" y="2346187"/>
                  <a:pt x="1124431" y="2358146"/>
                </a:cubicBezTo>
                <a:cubicBezTo>
                  <a:pt x="1116157" y="2359045"/>
                  <a:pt x="1111122" y="2360484"/>
                  <a:pt x="1109324" y="2362462"/>
                </a:cubicBezTo>
                <a:lnTo>
                  <a:pt x="1106086" y="2362462"/>
                </a:lnTo>
                <a:cubicBezTo>
                  <a:pt x="1101861" y="2362462"/>
                  <a:pt x="1098309" y="2352796"/>
                  <a:pt x="1095431" y="2333464"/>
                </a:cubicBezTo>
                <a:cubicBezTo>
                  <a:pt x="1092554" y="2333464"/>
                  <a:pt x="1091116" y="2327754"/>
                  <a:pt x="1091116" y="2316335"/>
                </a:cubicBezTo>
                <a:lnTo>
                  <a:pt x="1091116" y="2310940"/>
                </a:lnTo>
                <a:lnTo>
                  <a:pt x="1088959" y="2308782"/>
                </a:lnTo>
                <a:lnTo>
                  <a:pt x="1085722" y="2312019"/>
                </a:lnTo>
                <a:lnTo>
                  <a:pt x="1081406" y="2309861"/>
                </a:lnTo>
                <a:lnTo>
                  <a:pt x="1081406" y="2313098"/>
                </a:lnTo>
                <a:cubicBezTo>
                  <a:pt x="1084282" y="2313098"/>
                  <a:pt x="1085722" y="2313817"/>
                  <a:pt x="1085722" y="2315256"/>
                </a:cubicBezTo>
                <a:cubicBezTo>
                  <a:pt x="1083203" y="2322449"/>
                  <a:pt x="1074976" y="2332115"/>
                  <a:pt x="1061039" y="2344254"/>
                </a:cubicBezTo>
                <a:cubicBezTo>
                  <a:pt x="1061039" y="2348750"/>
                  <a:pt x="1054250" y="2356977"/>
                  <a:pt x="1040673" y="2368936"/>
                </a:cubicBezTo>
                <a:cubicBezTo>
                  <a:pt x="1040673" y="2372893"/>
                  <a:pt x="1033525" y="2376489"/>
                  <a:pt x="1019227" y="2379726"/>
                </a:cubicBezTo>
                <a:lnTo>
                  <a:pt x="1015990" y="2379726"/>
                </a:lnTo>
                <a:cubicBezTo>
                  <a:pt x="1014191" y="2379726"/>
                  <a:pt x="1013113" y="2378288"/>
                  <a:pt x="1012754" y="2375410"/>
                </a:cubicBezTo>
                <a:cubicBezTo>
                  <a:pt x="1012754" y="2372533"/>
                  <a:pt x="1018103" y="2368217"/>
                  <a:pt x="1028803" y="2362462"/>
                </a:cubicBezTo>
                <a:cubicBezTo>
                  <a:pt x="1028803" y="2360664"/>
                  <a:pt x="1031321" y="2357112"/>
                  <a:pt x="1036357" y="2351807"/>
                </a:cubicBezTo>
                <a:cubicBezTo>
                  <a:pt x="1039055" y="2342456"/>
                  <a:pt x="1043730" y="2337780"/>
                  <a:pt x="1050383" y="2337780"/>
                </a:cubicBezTo>
                <a:lnTo>
                  <a:pt x="1051463" y="2334543"/>
                </a:lnTo>
                <a:lnTo>
                  <a:pt x="1050383" y="2330227"/>
                </a:lnTo>
                <a:cubicBezTo>
                  <a:pt x="1052631" y="2321685"/>
                  <a:pt x="1055464" y="2317414"/>
                  <a:pt x="1058879" y="2317414"/>
                </a:cubicBezTo>
                <a:lnTo>
                  <a:pt x="1057801" y="2312019"/>
                </a:lnTo>
                <a:lnTo>
                  <a:pt x="1057801" y="2310940"/>
                </a:lnTo>
                <a:lnTo>
                  <a:pt x="1058879" y="2309861"/>
                </a:lnTo>
                <a:lnTo>
                  <a:pt x="1058879" y="2308782"/>
                </a:lnTo>
                <a:lnTo>
                  <a:pt x="1075064" y="2310940"/>
                </a:lnTo>
                <a:lnTo>
                  <a:pt x="1075064" y="2308782"/>
                </a:lnTo>
                <a:lnTo>
                  <a:pt x="1069670" y="2307703"/>
                </a:lnTo>
                <a:lnTo>
                  <a:pt x="1066434" y="2308782"/>
                </a:lnTo>
                <a:lnTo>
                  <a:pt x="1062117" y="2301364"/>
                </a:lnTo>
                <a:lnTo>
                  <a:pt x="1062117" y="2299206"/>
                </a:lnTo>
                <a:lnTo>
                  <a:pt x="1064276" y="2295969"/>
                </a:lnTo>
                <a:lnTo>
                  <a:pt x="1064276" y="2287336"/>
                </a:lnTo>
                <a:cubicBezTo>
                  <a:pt x="1065174" y="2281941"/>
                  <a:pt x="1066613" y="2279064"/>
                  <a:pt x="1068592" y="2278704"/>
                </a:cubicBezTo>
                <a:lnTo>
                  <a:pt x="1067513" y="2268049"/>
                </a:lnTo>
                <a:lnTo>
                  <a:pt x="1067513" y="2263733"/>
                </a:lnTo>
                <a:lnTo>
                  <a:pt x="1052542" y="2239051"/>
                </a:lnTo>
                <a:cubicBezTo>
                  <a:pt x="1046247" y="2227811"/>
                  <a:pt x="1040492" y="2221023"/>
                  <a:pt x="1035278" y="2218685"/>
                </a:cubicBezTo>
                <a:cubicBezTo>
                  <a:pt x="1035278" y="2215987"/>
                  <a:pt x="1032085" y="2212391"/>
                  <a:pt x="1025702" y="2207895"/>
                </a:cubicBezTo>
                <a:lnTo>
                  <a:pt x="1025702" y="2205737"/>
                </a:lnTo>
                <a:lnTo>
                  <a:pt x="1028803" y="2202500"/>
                </a:lnTo>
                <a:lnTo>
                  <a:pt x="1033120" y="2202500"/>
                </a:lnTo>
                <a:cubicBezTo>
                  <a:pt x="1036716" y="2207895"/>
                  <a:pt x="1041752" y="2212930"/>
                  <a:pt x="1048225" y="2217606"/>
                </a:cubicBezTo>
                <a:lnTo>
                  <a:pt x="1051463" y="2221922"/>
                </a:lnTo>
                <a:lnTo>
                  <a:pt x="1052542" y="2220843"/>
                </a:lnTo>
                <a:lnTo>
                  <a:pt x="1055643" y="2220843"/>
                </a:lnTo>
                <a:cubicBezTo>
                  <a:pt x="1060498" y="2220843"/>
                  <a:pt x="1067333" y="2226553"/>
                  <a:pt x="1076143" y="2237972"/>
                </a:cubicBezTo>
                <a:lnTo>
                  <a:pt x="1077224" y="2237972"/>
                </a:lnTo>
                <a:lnTo>
                  <a:pt x="1083564" y="2201421"/>
                </a:lnTo>
                <a:lnTo>
                  <a:pt x="1079248" y="2194003"/>
                </a:lnTo>
                <a:lnTo>
                  <a:pt x="1083564" y="2187529"/>
                </a:lnTo>
                <a:lnTo>
                  <a:pt x="1081406" y="2172423"/>
                </a:lnTo>
                <a:lnTo>
                  <a:pt x="1081406" y="2171344"/>
                </a:lnTo>
                <a:cubicBezTo>
                  <a:pt x="1090757" y="2162082"/>
                  <a:pt x="1099343" y="2154934"/>
                  <a:pt x="1107166" y="2149898"/>
                </a:cubicBezTo>
                <a:close/>
                <a:moveTo>
                  <a:pt x="8177430" y="2148145"/>
                </a:moveTo>
                <a:lnTo>
                  <a:pt x="8177430" y="2149224"/>
                </a:lnTo>
                <a:lnTo>
                  <a:pt x="8181746" y="2150303"/>
                </a:lnTo>
                <a:cubicBezTo>
                  <a:pt x="8181746" y="2148864"/>
                  <a:pt x="8180667" y="2148145"/>
                  <a:pt x="8178509" y="2148145"/>
                </a:cubicBezTo>
                <a:close/>
                <a:moveTo>
                  <a:pt x="2613062" y="2147433"/>
                </a:moveTo>
                <a:lnTo>
                  <a:pt x="2613062" y="2148512"/>
                </a:lnTo>
                <a:lnTo>
                  <a:pt x="2618456" y="2149591"/>
                </a:lnTo>
                <a:lnTo>
                  <a:pt x="2619535" y="2149591"/>
                </a:lnTo>
                <a:lnTo>
                  <a:pt x="2619535" y="2148512"/>
                </a:lnTo>
                <a:lnTo>
                  <a:pt x="2615218" y="2147433"/>
                </a:lnTo>
                <a:close/>
                <a:moveTo>
                  <a:pt x="2609824" y="2146354"/>
                </a:moveTo>
                <a:lnTo>
                  <a:pt x="2609824" y="2149591"/>
                </a:lnTo>
                <a:lnTo>
                  <a:pt x="2610903" y="2149591"/>
                </a:lnTo>
                <a:lnTo>
                  <a:pt x="2610903" y="2146354"/>
                </a:lnTo>
                <a:close/>
                <a:moveTo>
                  <a:pt x="6668433" y="2145852"/>
                </a:moveTo>
                <a:lnTo>
                  <a:pt x="6670726" y="2148010"/>
                </a:lnTo>
                <a:lnTo>
                  <a:pt x="6671805" y="2148010"/>
                </a:lnTo>
                <a:lnTo>
                  <a:pt x="6669512" y="2145852"/>
                </a:lnTo>
                <a:close/>
                <a:moveTo>
                  <a:pt x="4660682" y="2145573"/>
                </a:moveTo>
                <a:lnTo>
                  <a:pt x="4660682" y="2148810"/>
                </a:lnTo>
                <a:lnTo>
                  <a:pt x="4662840" y="2150968"/>
                </a:lnTo>
                <a:lnTo>
                  <a:pt x="4666077" y="2149889"/>
                </a:lnTo>
                <a:lnTo>
                  <a:pt x="4666077" y="2147731"/>
                </a:lnTo>
                <a:lnTo>
                  <a:pt x="4663919" y="2145573"/>
                </a:lnTo>
                <a:close/>
                <a:moveTo>
                  <a:pt x="4669314" y="2144494"/>
                </a:moveTo>
                <a:lnTo>
                  <a:pt x="4669314" y="2145573"/>
                </a:lnTo>
                <a:lnTo>
                  <a:pt x="4671472" y="2145573"/>
                </a:lnTo>
                <a:lnTo>
                  <a:pt x="4671472" y="2144494"/>
                </a:lnTo>
                <a:close/>
                <a:moveTo>
                  <a:pt x="2723658" y="2144196"/>
                </a:moveTo>
                <a:lnTo>
                  <a:pt x="2721500" y="2146354"/>
                </a:lnTo>
                <a:lnTo>
                  <a:pt x="2721500" y="2147433"/>
                </a:lnTo>
                <a:lnTo>
                  <a:pt x="2725817" y="2147433"/>
                </a:lnTo>
                <a:lnTo>
                  <a:pt x="2725817" y="2144196"/>
                </a:lnTo>
                <a:close/>
                <a:moveTo>
                  <a:pt x="2626009" y="2144196"/>
                </a:moveTo>
                <a:lnTo>
                  <a:pt x="2620613" y="2146354"/>
                </a:lnTo>
                <a:lnTo>
                  <a:pt x="2620613" y="2148512"/>
                </a:lnTo>
                <a:lnTo>
                  <a:pt x="2627088" y="2145275"/>
                </a:lnTo>
                <a:lnTo>
                  <a:pt x="2627088" y="2144196"/>
                </a:lnTo>
                <a:close/>
                <a:moveTo>
                  <a:pt x="2609824" y="2144196"/>
                </a:moveTo>
                <a:lnTo>
                  <a:pt x="2609824" y="2145275"/>
                </a:lnTo>
                <a:lnTo>
                  <a:pt x="2613062" y="2145275"/>
                </a:lnTo>
                <a:lnTo>
                  <a:pt x="2613062" y="2144196"/>
                </a:lnTo>
                <a:close/>
                <a:moveTo>
                  <a:pt x="6765814" y="2142480"/>
                </a:moveTo>
                <a:lnTo>
                  <a:pt x="6770264" y="2142480"/>
                </a:lnTo>
                <a:cubicBezTo>
                  <a:pt x="6779526" y="2149404"/>
                  <a:pt x="6789372" y="2158530"/>
                  <a:pt x="6799802" y="2169860"/>
                </a:cubicBezTo>
                <a:lnTo>
                  <a:pt x="6799802" y="2172018"/>
                </a:lnTo>
                <a:cubicBezTo>
                  <a:pt x="6799802" y="2174446"/>
                  <a:pt x="6791395" y="2176289"/>
                  <a:pt x="6774580" y="2177548"/>
                </a:cubicBezTo>
                <a:lnTo>
                  <a:pt x="6760419" y="2175390"/>
                </a:lnTo>
                <a:lnTo>
                  <a:pt x="6752731" y="2176469"/>
                </a:lnTo>
                <a:lnTo>
                  <a:pt x="6743964" y="2174176"/>
                </a:lnTo>
                <a:cubicBezTo>
                  <a:pt x="6740817" y="2175704"/>
                  <a:pt x="6734972" y="2176469"/>
                  <a:pt x="6726430" y="2176469"/>
                </a:cubicBezTo>
                <a:lnTo>
                  <a:pt x="6723193" y="2176469"/>
                </a:lnTo>
                <a:lnTo>
                  <a:pt x="6719956" y="2174176"/>
                </a:lnTo>
                <a:cubicBezTo>
                  <a:pt x="6719956" y="2168421"/>
                  <a:pt x="6722474" y="2165544"/>
                  <a:pt x="6727509" y="2165544"/>
                </a:cubicBezTo>
                <a:lnTo>
                  <a:pt x="6733039" y="2170939"/>
                </a:lnTo>
                <a:lnTo>
                  <a:pt x="6734118" y="2170939"/>
                </a:lnTo>
                <a:cubicBezTo>
                  <a:pt x="6742660" y="2167882"/>
                  <a:pt x="6748864" y="2161677"/>
                  <a:pt x="6752731" y="2152326"/>
                </a:cubicBezTo>
                <a:cubicBezTo>
                  <a:pt x="6760733" y="2150168"/>
                  <a:pt x="6764735" y="2147246"/>
                  <a:pt x="6764735" y="2143559"/>
                </a:cubicBezTo>
                <a:close/>
                <a:moveTo>
                  <a:pt x="7703896" y="2142076"/>
                </a:moveTo>
                <a:lnTo>
                  <a:pt x="7706054" y="2144368"/>
                </a:lnTo>
                <a:lnTo>
                  <a:pt x="7706054" y="2142076"/>
                </a:lnTo>
                <a:close/>
                <a:moveTo>
                  <a:pt x="4189171" y="2142076"/>
                </a:moveTo>
                <a:lnTo>
                  <a:pt x="4191329" y="2144368"/>
                </a:lnTo>
                <a:lnTo>
                  <a:pt x="4191329" y="2142076"/>
                </a:lnTo>
                <a:close/>
                <a:moveTo>
                  <a:pt x="2562617" y="2142038"/>
                </a:moveTo>
                <a:cubicBezTo>
                  <a:pt x="2561357" y="2142038"/>
                  <a:pt x="2558841" y="2146354"/>
                  <a:pt x="2555064" y="2154986"/>
                </a:cubicBezTo>
                <a:lnTo>
                  <a:pt x="2555064" y="2156065"/>
                </a:lnTo>
                <a:lnTo>
                  <a:pt x="2556143" y="2156065"/>
                </a:lnTo>
                <a:cubicBezTo>
                  <a:pt x="2557763" y="2150491"/>
                  <a:pt x="2560279" y="2145815"/>
                  <a:pt x="2563696" y="2142038"/>
                </a:cubicBezTo>
                <a:close/>
                <a:moveTo>
                  <a:pt x="8082073" y="2140592"/>
                </a:moveTo>
                <a:lnTo>
                  <a:pt x="8083017" y="2140592"/>
                </a:lnTo>
                <a:cubicBezTo>
                  <a:pt x="8086614" y="2145627"/>
                  <a:pt x="8095201" y="2148145"/>
                  <a:pt x="8108778" y="2148145"/>
                </a:cubicBezTo>
                <a:lnTo>
                  <a:pt x="8135618" y="2163116"/>
                </a:lnTo>
                <a:lnTo>
                  <a:pt x="8135618" y="2170669"/>
                </a:lnTo>
                <a:lnTo>
                  <a:pt x="8137776" y="2179301"/>
                </a:lnTo>
                <a:cubicBezTo>
                  <a:pt x="8137776" y="2185685"/>
                  <a:pt x="8128830" y="2191755"/>
                  <a:pt x="8110936" y="2197509"/>
                </a:cubicBezTo>
                <a:lnTo>
                  <a:pt x="8103383" y="2197509"/>
                </a:lnTo>
                <a:cubicBezTo>
                  <a:pt x="8098977" y="2197509"/>
                  <a:pt x="8094346" y="2193193"/>
                  <a:pt x="8089491" y="2184561"/>
                </a:cubicBezTo>
                <a:lnTo>
                  <a:pt x="8089491" y="2172827"/>
                </a:lnTo>
                <a:cubicBezTo>
                  <a:pt x="8089491" y="2169590"/>
                  <a:pt x="8085939" y="2160284"/>
                  <a:pt x="8078836" y="2144908"/>
                </a:cubicBezTo>
                <a:lnTo>
                  <a:pt x="8078836" y="2143829"/>
                </a:lnTo>
                <a:close/>
                <a:moveTo>
                  <a:pt x="9092127" y="2138434"/>
                </a:moveTo>
                <a:lnTo>
                  <a:pt x="9093206" y="2138434"/>
                </a:lnTo>
                <a:cubicBezTo>
                  <a:pt x="9107683" y="2139693"/>
                  <a:pt x="9114921" y="2142210"/>
                  <a:pt x="9114921" y="2145987"/>
                </a:cubicBezTo>
                <a:cubicBezTo>
                  <a:pt x="9125711" y="2153540"/>
                  <a:pt x="9131106" y="2158575"/>
                  <a:pt x="9131106" y="2161093"/>
                </a:cubicBezTo>
                <a:lnTo>
                  <a:pt x="9130027" y="2165544"/>
                </a:lnTo>
                <a:lnTo>
                  <a:pt x="9130027" y="2167702"/>
                </a:lnTo>
                <a:lnTo>
                  <a:pt x="9131106" y="2167702"/>
                </a:lnTo>
                <a:lnTo>
                  <a:pt x="9136501" y="2166623"/>
                </a:lnTo>
                <a:cubicBezTo>
                  <a:pt x="9139379" y="2169680"/>
                  <a:pt x="9140817" y="2172557"/>
                  <a:pt x="9140817" y="2175255"/>
                </a:cubicBezTo>
                <a:lnTo>
                  <a:pt x="9140817" y="2178492"/>
                </a:lnTo>
                <a:cubicBezTo>
                  <a:pt x="9137940" y="2181010"/>
                  <a:pt x="9135782" y="2184966"/>
                  <a:pt x="9134343" y="2190361"/>
                </a:cubicBezTo>
                <a:lnTo>
                  <a:pt x="9120316" y="2201151"/>
                </a:lnTo>
                <a:lnTo>
                  <a:pt x="9109526" y="2200072"/>
                </a:lnTo>
                <a:lnTo>
                  <a:pt x="9107368" y="2202230"/>
                </a:lnTo>
                <a:lnTo>
                  <a:pt x="9105210" y="2200072"/>
                </a:lnTo>
                <a:lnTo>
                  <a:pt x="9105210" y="2197914"/>
                </a:lnTo>
                <a:lnTo>
                  <a:pt x="9107368" y="2197914"/>
                </a:lnTo>
                <a:lnTo>
                  <a:pt x="9107368" y="2196835"/>
                </a:lnTo>
                <a:cubicBezTo>
                  <a:pt x="9101524" y="2196835"/>
                  <a:pt x="9098601" y="2193238"/>
                  <a:pt x="9098601" y="2186045"/>
                </a:cubicBezTo>
                <a:cubicBezTo>
                  <a:pt x="9096263" y="2186045"/>
                  <a:pt x="9092307" y="2175210"/>
                  <a:pt x="9086732" y="2153540"/>
                </a:cubicBezTo>
                <a:lnTo>
                  <a:pt x="9078100" y="2144908"/>
                </a:lnTo>
                <a:lnTo>
                  <a:pt x="9078100" y="2143829"/>
                </a:lnTo>
                <a:cubicBezTo>
                  <a:pt x="9078100" y="2141851"/>
                  <a:pt x="9082776" y="2140052"/>
                  <a:pt x="9092127" y="2138434"/>
                </a:cubicBezTo>
                <a:close/>
                <a:moveTo>
                  <a:pt x="183564" y="2136667"/>
                </a:moveTo>
                <a:cubicBezTo>
                  <a:pt x="181946" y="2136667"/>
                  <a:pt x="180867" y="2138465"/>
                  <a:pt x="180327" y="2142062"/>
                </a:cubicBezTo>
                <a:lnTo>
                  <a:pt x="183564" y="2140983"/>
                </a:lnTo>
                <a:close/>
                <a:moveTo>
                  <a:pt x="2610903" y="2136643"/>
                </a:moveTo>
                <a:lnTo>
                  <a:pt x="2610903" y="2138801"/>
                </a:lnTo>
                <a:lnTo>
                  <a:pt x="2611982" y="2138801"/>
                </a:lnTo>
                <a:lnTo>
                  <a:pt x="2611982" y="2136643"/>
                </a:lnTo>
                <a:close/>
                <a:moveTo>
                  <a:pt x="2598090" y="2136643"/>
                </a:moveTo>
                <a:lnTo>
                  <a:pt x="2604429" y="2144196"/>
                </a:lnTo>
                <a:lnTo>
                  <a:pt x="2605508" y="2144196"/>
                </a:lnTo>
                <a:cubicBezTo>
                  <a:pt x="2605508" y="2142758"/>
                  <a:pt x="2606587" y="2142038"/>
                  <a:pt x="2608745" y="2142038"/>
                </a:cubicBezTo>
                <a:lnTo>
                  <a:pt x="2608745" y="2140959"/>
                </a:lnTo>
                <a:cubicBezTo>
                  <a:pt x="2604429" y="2140959"/>
                  <a:pt x="2601193" y="2139521"/>
                  <a:pt x="2599034" y="2136643"/>
                </a:cubicBezTo>
                <a:close/>
                <a:moveTo>
                  <a:pt x="2549668" y="2136643"/>
                </a:moveTo>
                <a:lnTo>
                  <a:pt x="2547512" y="2138801"/>
                </a:lnTo>
                <a:lnTo>
                  <a:pt x="2547512" y="2142038"/>
                </a:lnTo>
                <a:lnTo>
                  <a:pt x="2550749" y="2142038"/>
                </a:lnTo>
                <a:cubicBezTo>
                  <a:pt x="2552367" y="2142038"/>
                  <a:pt x="2553445" y="2140240"/>
                  <a:pt x="2553986" y="2136643"/>
                </a:cubicBezTo>
                <a:close/>
                <a:moveTo>
                  <a:pt x="8198875" y="2136411"/>
                </a:moveTo>
                <a:lnTo>
                  <a:pt x="8198875" y="2137490"/>
                </a:lnTo>
                <a:lnTo>
                  <a:pt x="8201033" y="2137490"/>
                </a:lnTo>
                <a:lnTo>
                  <a:pt x="8201033" y="2136411"/>
                </a:lnTo>
                <a:close/>
                <a:moveTo>
                  <a:pt x="4650971" y="2135862"/>
                </a:moveTo>
                <a:lnTo>
                  <a:pt x="4650971" y="2136941"/>
                </a:lnTo>
                <a:lnTo>
                  <a:pt x="4653129" y="2139099"/>
                </a:lnTo>
                <a:lnTo>
                  <a:pt x="4653129" y="2135862"/>
                </a:lnTo>
                <a:close/>
                <a:moveTo>
                  <a:pt x="5078698" y="2135601"/>
                </a:moveTo>
                <a:lnTo>
                  <a:pt x="5101222" y="2143020"/>
                </a:lnTo>
                <a:lnTo>
                  <a:pt x="5107561" y="2140862"/>
                </a:lnTo>
                <a:lnTo>
                  <a:pt x="5108640" y="2140862"/>
                </a:lnTo>
                <a:cubicBezTo>
                  <a:pt x="5122218" y="2152011"/>
                  <a:pt x="5129007" y="2158800"/>
                  <a:pt x="5129007" y="2161228"/>
                </a:cubicBezTo>
                <a:lnTo>
                  <a:pt x="5127928" y="2176334"/>
                </a:lnTo>
                <a:lnTo>
                  <a:pt x="5127928" y="2177413"/>
                </a:lnTo>
                <a:cubicBezTo>
                  <a:pt x="5124421" y="2180380"/>
                  <a:pt x="5122667" y="2183932"/>
                  <a:pt x="5122667" y="2188068"/>
                </a:cubicBezTo>
                <a:cubicBezTo>
                  <a:pt x="5119610" y="2190946"/>
                  <a:pt x="5116014" y="2192384"/>
                  <a:pt x="5111877" y="2192384"/>
                </a:cubicBezTo>
                <a:lnTo>
                  <a:pt x="5110798" y="2192384"/>
                </a:lnTo>
                <a:lnTo>
                  <a:pt x="5109719" y="2191305"/>
                </a:lnTo>
                <a:lnTo>
                  <a:pt x="5102301" y="2193463"/>
                </a:lnTo>
                <a:cubicBezTo>
                  <a:pt x="5100863" y="2191845"/>
                  <a:pt x="5100143" y="2189327"/>
                  <a:pt x="5100143" y="2185910"/>
                </a:cubicBezTo>
                <a:lnTo>
                  <a:pt x="5090432" y="2185910"/>
                </a:lnTo>
                <a:cubicBezTo>
                  <a:pt x="5088994" y="2185910"/>
                  <a:pt x="5087555" y="2182358"/>
                  <a:pt x="5086116" y="2175255"/>
                </a:cubicBezTo>
                <a:lnTo>
                  <a:pt x="5087195" y="2170939"/>
                </a:lnTo>
                <a:lnTo>
                  <a:pt x="5087195" y="2167702"/>
                </a:lnTo>
                <a:cubicBezTo>
                  <a:pt x="5082969" y="2156822"/>
                  <a:pt x="5079777" y="2150393"/>
                  <a:pt x="5077619" y="2148415"/>
                </a:cubicBezTo>
                <a:cubicBezTo>
                  <a:pt x="5074022" y="2148415"/>
                  <a:pt x="5072224" y="2146976"/>
                  <a:pt x="5072224" y="2144099"/>
                </a:cubicBezTo>
                <a:cubicBezTo>
                  <a:pt x="5074022" y="2138434"/>
                  <a:pt x="5076180" y="2135601"/>
                  <a:pt x="5078698" y="2135601"/>
                </a:cubicBezTo>
                <a:close/>
                <a:moveTo>
                  <a:pt x="6252491" y="2135197"/>
                </a:moveTo>
                <a:cubicBezTo>
                  <a:pt x="6261663" y="2138074"/>
                  <a:pt x="6269216" y="2141311"/>
                  <a:pt x="6275150" y="2144908"/>
                </a:cubicBezTo>
                <a:lnTo>
                  <a:pt x="6280680" y="2143829"/>
                </a:lnTo>
                <a:lnTo>
                  <a:pt x="6289312" y="2157856"/>
                </a:lnTo>
                <a:lnTo>
                  <a:pt x="6282838" y="2161093"/>
                </a:lnTo>
                <a:lnTo>
                  <a:pt x="6277308" y="2160014"/>
                </a:lnTo>
                <a:lnTo>
                  <a:pt x="6263281" y="2162172"/>
                </a:lnTo>
                <a:lnTo>
                  <a:pt x="6256807" y="2161093"/>
                </a:lnTo>
                <a:lnTo>
                  <a:pt x="6244938" y="2162172"/>
                </a:lnTo>
                <a:lnTo>
                  <a:pt x="6242780" y="2162172"/>
                </a:lnTo>
                <a:lnTo>
                  <a:pt x="6242780" y="2161093"/>
                </a:lnTo>
                <a:lnTo>
                  <a:pt x="6231990" y="2162172"/>
                </a:lnTo>
                <a:lnTo>
                  <a:pt x="6190853" y="2162172"/>
                </a:lnTo>
                <a:lnTo>
                  <a:pt x="6176826" y="2166623"/>
                </a:lnTo>
                <a:lnTo>
                  <a:pt x="6173589" y="2166623"/>
                </a:lnTo>
                <a:cubicBezTo>
                  <a:pt x="6163519" y="2164735"/>
                  <a:pt x="6158483" y="2161093"/>
                  <a:pt x="6158483" y="2155698"/>
                </a:cubicBezTo>
                <a:lnTo>
                  <a:pt x="6158483" y="2154619"/>
                </a:lnTo>
                <a:lnTo>
                  <a:pt x="6161720" y="2151382"/>
                </a:lnTo>
                <a:lnTo>
                  <a:pt x="6175747" y="2151382"/>
                </a:lnTo>
                <a:lnTo>
                  <a:pt x="6194090" y="2155698"/>
                </a:lnTo>
                <a:lnTo>
                  <a:pt x="6205959" y="2151382"/>
                </a:lnTo>
                <a:lnTo>
                  <a:pt x="6209196" y="2151382"/>
                </a:lnTo>
                <a:lnTo>
                  <a:pt x="6220121" y="2154619"/>
                </a:lnTo>
                <a:lnTo>
                  <a:pt x="6229832" y="2154619"/>
                </a:lnTo>
                <a:cubicBezTo>
                  <a:pt x="6232170" y="2148864"/>
                  <a:pt x="6235767" y="2145987"/>
                  <a:pt x="6240622" y="2145987"/>
                </a:cubicBezTo>
                <a:lnTo>
                  <a:pt x="6241701" y="2145987"/>
                </a:lnTo>
                <a:lnTo>
                  <a:pt x="6242780" y="2147066"/>
                </a:lnTo>
                <a:lnTo>
                  <a:pt x="6243859" y="2147066"/>
                </a:lnTo>
                <a:cubicBezTo>
                  <a:pt x="6243859" y="2139153"/>
                  <a:pt x="6246737" y="2135197"/>
                  <a:pt x="6252491" y="2135197"/>
                </a:cubicBezTo>
                <a:close/>
                <a:moveTo>
                  <a:pt x="235357" y="2133430"/>
                </a:moveTo>
                <a:lnTo>
                  <a:pt x="235357" y="2135588"/>
                </a:lnTo>
                <a:lnTo>
                  <a:pt x="236436" y="2135588"/>
                </a:lnTo>
                <a:lnTo>
                  <a:pt x="236436" y="2133430"/>
                </a:lnTo>
                <a:close/>
                <a:moveTo>
                  <a:pt x="2607667" y="2133406"/>
                </a:moveTo>
                <a:lnTo>
                  <a:pt x="2609824" y="2135564"/>
                </a:lnTo>
                <a:lnTo>
                  <a:pt x="2609824" y="2133406"/>
                </a:lnTo>
                <a:close/>
                <a:moveTo>
                  <a:pt x="9185191" y="2131960"/>
                </a:moveTo>
                <a:cubicBezTo>
                  <a:pt x="9199938" y="2134837"/>
                  <a:pt x="9208930" y="2138794"/>
                  <a:pt x="9212166" y="2143829"/>
                </a:cubicBezTo>
                <a:cubicBezTo>
                  <a:pt x="9216123" y="2143829"/>
                  <a:pt x="9219360" y="2145268"/>
                  <a:pt x="9221878" y="2148145"/>
                </a:cubicBezTo>
                <a:cubicBezTo>
                  <a:pt x="9232038" y="2150842"/>
                  <a:pt x="9237118" y="2153001"/>
                  <a:pt x="9237118" y="2154619"/>
                </a:cubicBezTo>
                <a:lnTo>
                  <a:pt x="9232802" y="2173097"/>
                </a:lnTo>
                <a:lnTo>
                  <a:pt x="9232802" y="2174176"/>
                </a:lnTo>
                <a:cubicBezTo>
                  <a:pt x="9232802" y="2177053"/>
                  <a:pt x="9237478" y="2178492"/>
                  <a:pt x="9246830" y="2178492"/>
                </a:cubicBezTo>
                <a:lnTo>
                  <a:pt x="9246830" y="2177413"/>
                </a:lnTo>
                <a:lnTo>
                  <a:pt x="9252225" y="2165544"/>
                </a:lnTo>
                <a:lnTo>
                  <a:pt x="9251146" y="2158935"/>
                </a:lnTo>
                <a:cubicBezTo>
                  <a:pt x="9251146" y="2157496"/>
                  <a:pt x="9252944" y="2156777"/>
                  <a:pt x="9256541" y="2156777"/>
                </a:cubicBezTo>
                <a:lnTo>
                  <a:pt x="9257620" y="2151382"/>
                </a:lnTo>
                <a:lnTo>
                  <a:pt x="9257620" y="2143829"/>
                </a:lnTo>
                <a:lnTo>
                  <a:pt x="9255462" y="2135197"/>
                </a:lnTo>
                <a:cubicBezTo>
                  <a:pt x="9258519" y="2133039"/>
                  <a:pt x="9261396" y="2131960"/>
                  <a:pt x="9264094" y="2131960"/>
                </a:cubicBezTo>
                <a:cubicBezTo>
                  <a:pt x="9268949" y="2131960"/>
                  <a:pt x="9280503" y="2137355"/>
                  <a:pt x="9298757" y="2148145"/>
                </a:cubicBezTo>
                <a:lnTo>
                  <a:pt x="9300915" y="2148145"/>
                </a:lnTo>
                <a:lnTo>
                  <a:pt x="9305231" y="2147066"/>
                </a:lnTo>
                <a:cubicBezTo>
                  <a:pt x="9308108" y="2148145"/>
                  <a:pt x="9309547" y="2149224"/>
                  <a:pt x="9309547" y="2150303"/>
                </a:cubicBezTo>
                <a:lnTo>
                  <a:pt x="9309547" y="2152461"/>
                </a:lnTo>
                <a:cubicBezTo>
                  <a:pt x="9294351" y="2163521"/>
                  <a:pt x="9286753" y="2169680"/>
                  <a:pt x="9286753" y="2170939"/>
                </a:cubicBezTo>
                <a:cubicBezTo>
                  <a:pt x="9283336" y="2170939"/>
                  <a:pt x="9277581" y="2173816"/>
                  <a:pt x="9269489" y="2179571"/>
                </a:cubicBezTo>
                <a:cubicBezTo>
                  <a:pt x="9269489" y="2181369"/>
                  <a:pt x="9272726" y="2182808"/>
                  <a:pt x="9279200" y="2183887"/>
                </a:cubicBezTo>
                <a:lnTo>
                  <a:pt x="9279200" y="2184966"/>
                </a:lnTo>
                <a:lnTo>
                  <a:pt x="9275963" y="2187124"/>
                </a:lnTo>
                <a:lnTo>
                  <a:pt x="9265173" y="2187124"/>
                </a:lnTo>
                <a:lnTo>
                  <a:pt x="9264094" y="2186045"/>
                </a:lnTo>
                <a:cubicBezTo>
                  <a:pt x="9257979" y="2190001"/>
                  <a:pt x="9249347" y="2198993"/>
                  <a:pt x="9238197" y="2213020"/>
                </a:cubicBezTo>
                <a:lnTo>
                  <a:pt x="9238197" y="2214099"/>
                </a:lnTo>
                <a:lnTo>
                  <a:pt x="9244671" y="2214099"/>
                </a:lnTo>
                <a:lnTo>
                  <a:pt x="9251146" y="2213020"/>
                </a:lnTo>
                <a:lnTo>
                  <a:pt x="9259778" y="2216257"/>
                </a:lnTo>
                <a:cubicBezTo>
                  <a:pt x="9263554" y="2208524"/>
                  <a:pt x="9268230" y="2203129"/>
                  <a:pt x="9273805" y="2200072"/>
                </a:cubicBezTo>
                <a:lnTo>
                  <a:pt x="9274884" y="2200072"/>
                </a:lnTo>
                <a:lnTo>
                  <a:pt x="9277042" y="2202230"/>
                </a:lnTo>
                <a:lnTo>
                  <a:pt x="9284595" y="2201151"/>
                </a:lnTo>
                <a:cubicBezTo>
                  <a:pt x="9288191" y="2201151"/>
                  <a:pt x="9295070" y="2204028"/>
                  <a:pt x="9305231" y="2209783"/>
                </a:cubicBezTo>
                <a:cubicBezTo>
                  <a:pt x="9310086" y="2209783"/>
                  <a:pt x="9313323" y="2213380"/>
                  <a:pt x="9314942" y="2220573"/>
                </a:cubicBezTo>
                <a:lnTo>
                  <a:pt x="9314942" y="2224889"/>
                </a:lnTo>
                <a:lnTo>
                  <a:pt x="9303073" y="2236893"/>
                </a:lnTo>
                <a:lnTo>
                  <a:pt x="9309547" y="2259552"/>
                </a:lnTo>
                <a:lnTo>
                  <a:pt x="9303073" y="2269263"/>
                </a:lnTo>
                <a:cubicBezTo>
                  <a:pt x="9305410" y="2269263"/>
                  <a:pt x="9307568" y="2275737"/>
                  <a:pt x="9309547" y="2288685"/>
                </a:cubicBezTo>
                <a:cubicBezTo>
                  <a:pt x="9304511" y="2296688"/>
                  <a:pt x="9301994" y="2301768"/>
                  <a:pt x="9301994" y="2303926"/>
                </a:cubicBezTo>
                <a:lnTo>
                  <a:pt x="9301994" y="2306084"/>
                </a:lnTo>
                <a:lnTo>
                  <a:pt x="9309547" y="2321190"/>
                </a:lnTo>
                <a:lnTo>
                  <a:pt x="9309547" y="2324427"/>
                </a:lnTo>
                <a:cubicBezTo>
                  <a:pt x="9309547" y="2332340"/>
                  <a:pt x="9306310" y="2336296"/>
                  <a:pt x="9299836" y="2336296"/>
                </a:cubicBezTo>
                <a:lnTo>
                  <a:pt x="9282437" y="2336296"/>
                </a:lnTo>
                <a:lnTo>
                  <a:pt x="9265173" y="2337375"/>
                </a:lnTo>
                <a:cubicBezTo>
                  <a:pt x="9260137" y="2336116"/>
                  <a:pt x="9257620" y="2334678"/>
                  <a:pt x="9257620" y="2333059"/>
                </a:cubicBezTo>
                <a:lnTo>
                  <a:pt x="9257620" y="2330901"/>
                </a:lnTo>
                <a:lnTo>
                  <a:pt x="9259778" y="2324427"/>
                </a:lnTo>
                <a:cubicBezTo>
                  <a:pt x="9257979" y="2324427"/>
                  <a:pt x="9256900" y="2322989"/>
                  <a:pt x="9256541" y="2320111"/>
                </a:cubicBezTo>
                <a:lnTo>
                  <a:pt x="9259778" y="2306084"/>
                </a:lnTo>
                <a:lnTo>
                  <a:pt x="9260857" y="2305005"/>
                </a:lnTo>
                <a:lnTo>
                  <a:pt x="9256541" y="2301768"/>
                </a:lnTo>
                <a:lnTo>
                  <a:pt x="9255462" y="2300689"/>
                </a:lnTo>
                <a:lnTo>
                  <a:pt x="9255462" y="2296238"/>
                </a:lnTo>
                <a:lnTo>
                  <a:pt x="9258699" y="2293001"/>
                </a:lnTo>
                <a:lnTo>
                  <a:pt x="9261936" y="2295159"/>
                </a:lnTo>
                <a:lnTo>
                  <a:pt x="9263015" y="2295159"/>
                </a:lnTo>
                <a:lnTo>
                  <a:pt x="9265173" y="2293001"/>
                </a:lnTo>
                <a:lnTo>
                  <a:pt x="9263015" y="2289764"/>
                </a:lnTo>
                <a:lnTo>
                  <a:pt x="9261936" y="2290843"/>
                </a:lnTo>
                <a:lnTo>
                  <a:pt x="9258699" y="2290843"/>
                </a:lnTo>
                <a:lnTo>
                  <a:pt x="9247908" y="2282211"/>
                </a:lnTo>
                <a:cubicBezTo>
                  <a:pt x="9246830" y="2285808"/>
                  <a:pt x="9244671" y="2287606"/>
                  <a:pt x="9241434" y="2287606"/>
                </a:cubicBezTo>
                <a:lnTo>
                  <a:pt x="9237118" y="2284369"/>
                </a:lnTo>
                <a:lnTo>
                  <a:pt x="9229431" y="2285448"/>
                </a:lnTo>
                <a:lnTo>
                  <a:pt x="9222956" y="2285448"/>
                </a:lnTo>
                <a:lnTo>
                  <a:pt x="9220799" y="2283290"/>
                </a:lnTo>
                <a:lnTo>
                  <a:pt x="9220799" y="2280053"/>
                </a:lnTo>
                <a:lnTo>
                  <a:pt x="9224036" y="2276816"/>
                </a:lnTo>
                <a:lnTo>
                  <a:pt x="9227273" y="2276816"/>
                </a:lnTo>
                <a:cubicBezTo>
                  <a:pt x="9230330" y="2276816"/>
                  <a:pt x="9233252" y="2278614"/>
                  <a:pt x="9236039" y="2282211"/>
                </a:cubicBezTo>
                <a:cubicBezTo>
                  <a:pt x="9239996" y="2279693"/>
                  <a:pt x="9246830" y="2277535"/>
                  <a:pt x="9256541" y="2275737"/>
                </a:cubicBezTo>
                <a:lnTo>
                  <a:pt x="9255462" y="2270342"/>
                </a:lnTo>
                <a:lnTo>
                  <a:pt x="9256541" y="2256315"/>
                </a:lnTo>
                <a:lnTo>
                  <a:pt x="9244671" y="2253078"/>
                </a:lnTo>
                <a:lnTo>
                  <a:pt x="9238197" y="2254157"/>
                </a:lnTo>
                <a:lnTo>
                  <a:pt x="9236039" y="2254157"/>
                </a:lnTo>
                <a:lnTo>
                  <a:pt x="9231589" y="2253078"/>
                </a:lnTo>
                <a:lnTo>
                  <a:pt x="9222956" y="2255236"/>
                </a:lnTo>
                <a:lnTo>
                  <a:pt x="9218640" y="2255236"/>
                </a:lnTo>
                <a:lnTo>
                  <a:pt x="9218640" y="2256315"/>
                </a:lnTo>
                <a:lnTo>
                  <a:pt x="9220799" y="2264947"/>
                </a:lnTo>
                <a:lnTo>
                  <a:pt x="9216483" y="2280053"/>
                </a:lnTo>
                <a:lnTo>
                  <a:pt x="9218640" y="2285448"/>
                </a:lnTo>
                <a:lnTo>
                  <a:pt x="9217562" y="2290843"/>
                </a:lnTo>
                <a:lnTo>
                  <a:pt x="9218640" y="2298531"/>
                </a:lnTo>
                <a:cubicBezTo>
                  <a:pt x="9217022" y="2298531"/>
                  <a:pt x="9215943" y="2300329"/>
                  <a:pt x="9215404" y="2303926"/>
                </a:cubicBezTo>
                <a:lnTo>
                  <a:pt x="9217562" y="2306084"/>
                </a:lnTo>
                <a:lnTo>
                  <a:pt x="9217562" y="2310400"/>
                </a:lnTo>
                <a:lnTo>
                  <a:pt x="9216483" y="2311479"/>
                </a:lnTo>
                <a:cubicBezTo>
                  <a:pt x="9217562" y="2314356"/>
                  <a:pt x="9218640" y="2315795"/>
                  <a:pt x="9219720" y="2315795"/>
                </a:cubicBezTo>
                <a:lnTo>
                  <a:pt x="9224036" y="2315795"/>
                </a:lnTo>
                <a:cubicBezTo>
                  <a:pt x="9226733" y="2313637"/>
                  <a:pt x="9229251" y="2312558"/>
                  <a:pt x="9231589" y="2312558"/>
                </a:cubicBezTo>
                <a:cubicBezTo>
                  <a:pt x="9235275" y="2312558"/>
                  <a:pt x="9238917" y="2314716"/>
                  <a:pt x="9242514" y="2319032"/>
                </a:cubicBezTo>
                <a:lnTo>
                  <a:pt x="9242514" y="2320111"/>
                </a:lnTo>
                <a:cubicBezTo>
                  <a:pt x="9241434" y="2322989"/>
                  <a:pt x="9238917" y="2324427"/>
                  <a:pt x="9234960" y="2324427"/>
                </a:cubicBezTo>
                <a:lnTo>
                  <a:pt x="9226194" y="2324427"/>
                </a:lnTo>
                <a:lnTo>
                  <a:pt x="9221878" y="2323348"/>
                </a:lnTo>
                <a:cubicBezTo>
                  <a:pt x="9218281" y="2324247"/>
                  <a:pt x="9216483" y="2325326"/>
                  <a:pt x="9216483" y="2326585"/>
                </a:cubicBezTo>
                <a:lnTo>
                  <a:pt x="9218640" y="2328743"/>
                </a:lnTo>
                <a:lnTo>
                  <a:pt x="9218640" y="2333059"/>
                </a:lnTo>
                <a:cubicBezTo>
                  <a:pt x="9218640" y="2335037"/>
                  <a:pt x="9214324" y="2337195"/>
                  <a:pt x="9205692" y="2339533"/>
                </a:cubicBezTo>
                <a:lnTo>
                  <a:pt x="9204613" y="2340612"/>
                </a:lnTo>
                <a:lnTo>
                  <a:pt x="9184112" y="2338454"/>
                </a:lnTo>
                <a:lnTo>
                  <a:pt x="9180875" y="2338454"/>
                </a:lnTo>
                <a:lnTo>
                  <a:pt x="9176559" y="2344928"/>
                </a:lnTo>
                <a:lnTo>
                  <a:pt x="9178717" y="2347086"/>
                </a:lnTo>
                <a:lnTo>
                  <a:pt x="9186270" y="2340612"/>
                </a:lnTo>
                <a:cubicBezTo>
                  <a:pt x="9195622" y="2342411"/>
                  <a:pt x="9200297" y="2344209"/>
                  <a:pt x="9200297" y="2346007"/>
                </a:cubicBezTo>
                <a:cubicBezTo>
                  <a:pt x="9201376" y="2348885"/>
                  <a:pt x="9202455" y="2350323"/>
                  <a:pt x="9203534" y="2350323"/>
                </a:cubicBezTo>
                <a:lnTo>
                  <a:pt x="9205692" y="2350323"/>
                </a:lnTo>
                <a:cubicBezTo>
                  <a:pt x="9208750" y="2345288"/>
                  <a:pt x="9214145" y="2342770"/>
                  <a:pt x="9221878" y="2342770"/>
                </a:cubicBezTo>
                <a:lnTo>
                  <a:pt x="9231589" y="2343849"/>
                </a:lnTo>
                <a:lnTo>
                  <a:pt x="9234960" y="2340612"/>
                </a:lnTo>
                <a:lnTo>
                  <a:pt x="9238197" y="2340612"/>
                </a:lnTo>
                <a:cubicBezTo>
                  <a:pt x="9241075" y="2340612"/>
                  <a:pt x="9245391" y="2342411"/>
                  <a:pt x="9251146" y="2346007"/>
                </a:cubicBezTo>
                <a:lnTo>
                  <a:pt x="9255462" y="2342770"/>
                </a:lnTo>
                <a:lnTo>
                  <a:pt x="9271647" y="2342770"/>
                </a:lnTo>
                <a:lnTo>
                  <a:pt x="9274884" y="2340612"/>
                </a:lnTo>
                <a:lnTo>
                  <a:pt x="9275963" y="2340612"/>
                </a:lnTo>
                <a:lnTo>
                  <a:pt x="9293227" y="2342770"/>
                </a:lnTo>
                <a:lnTo>
                  <a:pt x="9305231" y="2339533"/>
                </a:lnTo>
                <a:lnTo>
                  <a:pt x="9325732" y="2340612"/>
                </a:lnTo>
                <a:lnTo>
                  <a:pt x="9327890" y="2343849"/>
                </a:lnTo>
                <a:cubicBezTo>
                  <a:pt x="9326451" y="2346727"/>
                  <a:pt x="9322495" y="2349244"/>
                  <a:pt x="9316021" y="2351402"/>
                </a:cubicBezTo>
                <a:cubicBezTo>
                  <a:pt x="9314222" y="2354459"/>
                  <a:pt x="9312784" y="2361338"/>
                  <a:pt x="9311705" y="2372038"/>
                </a:cubicBezTo>
                <a:cubicBezTo>
                  <a:pt x="9308288" y="2381390"/>
                  <a:pt x="9303567" y="2386065"/>
                  <a:pt x="9297543" y="2386065"/>
                </a:cubicBezTo>
                <a:lnTo>
                  <a:pt x="9284595" y="2384986"/>
                </a:lnTo>
                <a:lnTo>
                  <a:pt x="9270568" y="2390381"/>
                </a:lnTo>
                <a:lnTo>
                  <a:pt x="9269489" y="2390381"/>
                </a:lnTo>
                <a:lnTo>
                  <a:pt x="9266252" y="2388223"/>
                </a:lnTo>
                <a:lnTo>
                  <a:pt x="9255462" y="2388223"/>
                </a:lnTo>
                <a:lnTo>
                  <a:pt x="9244671" y="2383907"/>
                </a:lnTo>
                <a:lnTo>
                  <a:pt x="9216483" y="2387144"/>
                </a:lnTo>
                <a:lnTo>
                  <a:pt x="9216483" y="2386065"/>
                </a:lnTo>
                <a:lnTo>
                  <a:pt x="9210008" y="2388223"/>
                </a:lnTo>
                <a:lnTo>
                  <a:pt x="9208930" y="2388223"/>
                </a:lnTo>
                <a:cubicBezTo>
                  <a:pt x="9196701" y="2386605"/>
                  <a:pt x="9190586" y="2384806"/>
                  <a:pt x="9190586" y="2382828"/>
                </a:cubicBezTo>
                <a:cubicBezTo>
                  <a:pt x="9185191" y="2386425"/>
                  <a:pt x="9181235" y="2388223"/>
                  <a:pt x="9178717" y="2388223"/>
                </a:cubicBezTo>
                <a:cubicBezTo>
                  <a:pt x="9161903" y="2377074"/>
                  <a:pt x="9149989" y="2367318"/>
                  <a:pt x="9142975" y="2358955"/>
                </a:cubicBezTo>
                <a:lnTo>
                  <a:pt x="9144054" y="2354639"/>
                </a:lnTo>
                <a:cubicBezTo>
                  <a:pt x="9144054" y="2353201"/>
                  <a:pt x="9140458" y="2349244"/>
                  <a:pt x="9133264" y="2342770"/>
                </a:cubicBezTo>
                <a:cubicBezTo>
                  <a:pt x="9116540" y="2363721"/>
                  <a:pt x="9106109" y="2374196"/>
                  <a:pt x="9101973" y="2374196"/>
                </a:cubicBezTo>
                <a:lnTo>
                  <a:pt x="9096443" y="2382828"/>
                </a:lnTo>
                <a:lnTo>
                  <a:pt x="9097522" y="2392539"/>
                </a:lnTo>
                <a:lnTo>
                  <a:pt x="9094285" y="2395776"/>
                </a:lnTo>
                <a:lnTo>
                  <a:pt x="9092127" y="2395776"/>
                </a:lnTo>
                <a:cubicBezTo>
                  <a:pt x="9088351" y="2395776"/>
                  <a:pt x="9081157" y="2381345"/>
                  <a:pt x="9070547" y="2352481"/>
                </a:cubicBezTo>
                <a:cubicBezTo>
                  <a:pt x="9069648" y="2345108"/>
                  <a:pt x="9068569" y="2340792"/>
                  <a:pt x="9067310" y="2339533"/>
                </a:cubicBezTo>
                <a:lnTo>
                  <a:pt x="9067310" y="2338454"/>
                </a:lnTo>
                <a:cubicBezTo>
                  <a:pt x="9067310" y="2337375"/>
                  <a:pt x="9075223" y="2335217"/>
                  <a:pt x="9091048" y="2331980"/>
                </a:cubicBezTo>
                <a:cubicBezTo>
                  <a:pt x="9095544" y="2330002"/>
                  <a:pt x="9098421" y="2327125"/>
                  <a:pt x="9099680" y="2323348"/>
                </a:cubicBezTo>
                <a:lnTo>
                  <a:pt x="9098601" y="2316874"/>
                </a:lnTo>
                <a:lnTo>
                  <a:pt x="9099680" y="2315795"/>
                </a:lnTo>
                <a:lnTo>
                  <a:pt x="9097522" y="2308242"/>
                </a:lnTo>
                <a:lnTo>
                  <a:pt x="9098601" y="2294080"/>
                </a:lnTo>
                <a:lnTo>
                  <a:pt x="9097522" y="2289764"/>
                </a:lnTo>
                <a:lnTo>
                  <a:pt x="9098601" y="2288685"/>
                </a:lnTo>
                <a:lnTo>
                  <a:pt x="9097522" y="2281132"/>
                </a:lnTo>
                <a:lnTo>
                  <a:pt x="9097522" y="2261710"/>
                </a:lnTo>
                <a:cubicBezTo>
                  <a:pt x="9097522" y="2252359"/>
                  <a:pt x="9099366" y="2247683"/>
                  <a:pt x="9103052" y="2247683"/>
                </a:cubicBezTo>
                <a:lnTo>
                  <a:pt x="9104131" y="2247683"/>
                </a:lnTo>
                <a:lnTo>
                  <a:pt x="9104131" y="2246604"/>
                </a:lnTo>
                <a:cubicBezTo>
                  <a:pt x="9100445" y="2243727"/>
                  <a:pt x="9098601" y="2240849"/>
                  <a:pt x="9098601" y="2237972"/>
                </a:cubicBezTo>
                <a:lnTo>
                  <a:pt x="9099680" y="2232577"/>
                </a:lnTo>
                <a:lnTo>
                  <a:pt x="9095364" y="2235814"/>
                </a:lnTo>
                <a:lnTo>
                  <a:pt x="9094285" y="2235814"/>
                </a:lnTo>
                <a:lnTo>
                  <a:pt x="9092127" y="2233656"/>
                </a:lnTo>
                <a:lnTo>
                  <a:pt x="9092127" y="2232577"/>
                </a:lnTo>
                <a:cubicBezTo>
                  <a:pt x="9092127" y="2231228"/>
                  <a:pt x="9094645" y="2230104"/>
                  <a:pt x="9099680" y="2229205"/>
                </a:cubicBezTo>
                <a:cubicBezTo>
                  <a:pt x="9104446" y="2220034"/>
                  <a:pt x="9109526" y="2213200"/>
                  <a:pt x="9114921" y="2208704"/>
                </a:cubicBezTo>
                <a:cubicBezTo>
                  <a:pt x="9118878" y="2208704"/>
                  <a:pt x="9123913" y="2212660"/>
                  <a:pt x="9130027" y="2220573"/>
                </a:cubicBezTo>
                <a:cubicBezTo>
                  <a:pt x="9136501" y="2220573"/>
                  <a:pt x="9142975" y="2225294"/>
                  <a:pt x="9149449" y="2234735"/>
                </a:cubicBezTo>
                <a:lnTo>
                  <a:pt x="9152686" y="2237972"/>
                </a:lnTo>
                <a:lnTo>
                  <a:pt x="9152686" y="2239051"/>
                </a:lnTo>
                <a:lnTo>
                  <a:pt x="9144054" y="2248762"/>
                </a:lnTo>
                <a:cubicBezTo>
                  <a:pt x="9146932" y="2253078"/>
                  <a:pt x="9148370" y="2256315"/>
                  <a:pt x="9148370" y="2258473"/>
                </a:cubicBezTo>
                <a:lnTo>
                  <a:pt x="9148370" y="2262789"/>
                </a:lnTo>
                <a:lnTo>
                  <a:pt x="9141896" y="2269263"/>
                </a:lnTo>
                <a:lnTo>
                  <a:pt x="9141896" y="2272500"/>
                </a:lnTo>
                <a:lnTo>
                  <a:pt x="9145133" y="2276816"/>
                </a:lnTo>
                <a:lnTo>
                  <a:pt x="9145133" y="2309321"/>
                </a:lnTo>
                <a:lnTo>
                  <a:pt x="9142975" y="2323348"/>
                </a:lnTo>
                <a:cubicBezTo>
                  <a:pt x="9142975" y="2328923"/>
                  <a:pt x="9150528" y="2335757"/>
                  <a:pt x="9165634" y="2343849"/>
                </a:cubicBezTo>
                <a:lnTo>
                  <a:pt x="9169006" y="2343849"/>
                </a:lnTo>
                <a:cubicBezTo>
                  <a:pt x="9171164" y="2343130"/>
                  <a:pt x="9172243" y="2340972"/>
                  <a:pt x="9172243" y="2337375"/>
                </a:cubicBezTo>
                <a:cubicBezTo>
                  <a:pt x="9170085" y="2336656"/>
                  <a:pt x="9169006" y="2334498"/>
                  <a:pt x="9169006" y="2330901"/>
                </a:cubicBezTo>
                <a:lnTo>
                  <a:pt x="9173322" y="2323348"/>
                </a:lnTo>
                <a:cubicBezTo>
                  <a:pt x="9173322" y="2321190"/>
                  <a:pt x="9172243" y="2320111"/>
                  <a:pt x="9170085" y="2320111"/>
                </a:cubicBezTo>
                <a:lnTo>
                  <a:pt x="9169006" y="2319032"/>
                </a:lnTo>
                <a:lnTo>
                  <a:pt x="9169006" y="2290843"/>
                </a:lnTo>
                <a:cubicBezTo>
                  <a:pt x="9169006" y="2280053"/>
                  <a:pt x="9167523" y="2273219"/>
                  <a:pt x="9164555" y="2270342"/>
                </a:cubicBezTo>
                <a:lnTo>
                  <a:pt x="9164555" y="2269263"/>
                </a:lnTo>
                <a:lnTo>
                  <a:pt x="9166848" y="2257394"/>
                </a:lnTo>
                <a:cubicBezTo>
                  <a:pt x="9166848" y="2253797"/>
                  <a:pt x="9166084" y="2251999"/>
                  <a:pt x="9164555" y="2251999"/>
                </a:cubicBezTo>
                <a:lnTo>
                  <a:pt x="9165634" y="2247683"/>
                </a:lnTo>
                <a:lnTo>
                  <a:pt x="9164555" y="2237972"/>
                </a:lnTo>
                <a:lnTo>
                  <a:pt x="9167927" y="2227047"/>
                </a:lnTo>
                <a:lnTo>
                  <a:pt x="9164555" y="2209783"/>
                </a:lnTo>
                <a:cubicBezTo>
                  <a:pt x="9167163" y="2201151"/>
                  <a:pt x="9171524" y="2196835"/>
                  <a:pt x="9177638" y="2196835"/>
                </a:cubicBezTo>
                <a:cubicBezTo>
                  <a:pt x="9186091" y="2200252"/>
                  <a:pt x="9192924" y="2205287"/>
                  <a:pt x="9198139" y="2211941"/>
                </a:cubicBezTo>
                <a:cubicBezTo>
                  <a:pt x="9204793" y="2213200"/>
                  <a:pt x="9210188" y="2216797"/>
                  <a:pt x="9214324" y="2222731"/>
                </a:cubicBezTo>
                <a:lnTo>
                  <a:pt x="9218640" y="2225968"/>
                </a:lnTo>
                <a:lnTo>
                  <a:pt x="9218640" y="2234735"/>
                </a:lnTo>
                <a:lnTo>
                  <a:pt x="9213246" y="2241209"/>
                </a:lnTo>
                <a:lnTo>
                  <a:pt x="9218640" y="2247683"/>
                </a:lnTo>
                <a:lnTo>
                  <a:pt x="9221878" y="2247683"/>
                </a:lnTo>
                <a:lnTo>
                  <a:pt x="9226194" y="2246604"/>
                </a:lnTo>
                <a:lnTo>
                  <a:pt x="9233881" y="2250920"/>
                </a:lnTo>
                <a:lnTo>
                  <a:pt x="9236039" y="2250920"/>
                </a:lnTo>
                <a:cubicBezTo>
                  <a:pt x="9237838" y="2248402"/>
                  <a:pt x="9245031" y="2245885"/>
                  <a:pt x="9257620" y="2243367"/>
                </a:cubicBezTo>
                <a:cubicBezTo>
                  <a:pt x="9257620" y="2241569"/>
                  <a:pt x="9259778" y="2239051"/>
                  <a:pt x="9264094" y="2235814"/>
                </a:cubicBezTo>
                <a:lnTo>
                  <a:pt x="9255462" y="2225968"/>
                </a:lnTo>
                <a:lnTo>
                  <a:pt x="9238197" y="2220573"/>
                </a:lnTo>
                <a:lnTo>
                  <a:pt x="9230510" y="2221652"/>
                </a:lnTo>
                <a:lnTo>
                  <a:pt x="9224036" y="2220573"/>
                </a:lnTo>
                <a:lnTo>
                  <a:pt x="9219720" y="2221652"/>
                </a:lnTo>
                <a:cubicBezTo>
                  <a:pt x="9216842" y="2218775"/>
                  <a:pt x="9215404" y="2213380"/>
                  <a:pt x="9215404" y="2205467"/>
                </a:cubicBezTo>
                <a:lnTo>
                  <a:pt x="9218640" y="2195756"/>
                </a:lnTo>
                <a:cubicBezTo>
                  <a:pt x="9213425" y="2190001"/>
                  <a:pt x="9208390" y="2187124"/>
                  <a:pt x="9203534" y="2187124"/>
                </a:cubicBezTo>
                <a:lnTo>
                  <a:pt x="9197060" y="2189282"/>
                </a:lnTo>
                <a:lnTo>
                  <a:pt x="9193823" y="2186045"/>
                </a:lnTo>
                <a:lnTo>
                  <a:pt x="9189507" y="2189282"/>
                </a:lnTo>
                <a:cubicBezTo>
                  <a:pt x="9171434" y="2187484"/>
                  <a:pt x="9162397" y="2185326"/>
                  <a:pt x="9162397" y="2182808"/>
                </a:cubicBezTo>
                <a:lnTo>
                  <a:pt x="9162397" y="2180650"/>
                </a:lnTo>
                <a:lnTo>
                  <a:pt x="9170085" y="2178492"/>
                </a:lnTo>
                <a:lnTo>
                  <a:pt x="9174401" y="2179571"/>
                </a:lnTo>
                <a:lnTo>
                  <a:pt x="9180875" y="2177413"/>
                </a:lnTo>
                <a:lnTo>
                  <a:pt x="9192744" y="2177413"/>
                </a:lnTo>
                <a:lnTo>
                  <a:pt x="9192744" y="2176334"/>
                </a:lnTo>
                <a:lnTo>
                  <a:pt x="9190586" y="2169860"/>
                </a:lnTo>
                <a:lnTo>
                  <a:pt x="9192744" y="2162172"/>
                </a:lnTo>
                <a:lnTo>
                  <a:pt x="9192744" y="2161093"/>
                </a:lnTo>
                <a:cubicBezTo>
                  <a:pt x="9192744" y="2156597"/>
                  <a:pt x="9186990" y="2150123"/>
                  <a:pt x="9175480" y="2141671"/>
                </a:cubicBezTo>
                <a:cubicBezTo>
                  <a:pt x="9175480" y="2137175"/>
                  <a:pt x="9178717" y="2133938"/>
                  <a:pt x="9185191" y="2131960"/>
                </a:cubicBezTo>
                <a:close/>
                <a:moveTo>
                  <a:pt x="6092529" y="2131960"/>
                </a:moveTo>
                <a:cubicBezTo>
                  <a:pt x="6106197" y="2134478"/>
                  <a:pt x="6113030" y="2138074"/>
                  <a:pt x="6113030" y="2142750"/>
                </a:cubicBezTo>
                <a:lnTo>
                  <a:pt x="6118425" y="2142750"/>
                </a:lnTo>
                <a:lnTo>
                  <a:pt x="6119504" y="2137355"/>
                </a:lnTo>
                <a:lnTo>
                  <a:pt x="6117346" y="2135197"/>
                </a:lnTo>
                <a:lnTo>
                  <a:pt x="6117346" y="2134118"/>
                </a:lnTo>
                <a:lnTo>
                  <a:pt x="6122741" y="2135197"/>
                </a:lnTo>
                <a:lnTo>
                  <a:pt x="6125978" y="2134118"/>
                </a:lnTo>
                <a:cubicBezTo>
                  <a:pt x="6129755" y="2136995"/>
                  <a:pt x="6136993" y="2138794"/>
                  <a:pt x="6147693" y="2139513"/>
                </a:cubicBezTo>
                <a:lnTo>
                  <a:pt x="6152009" y="2143829"/>
                </a:lnTo>
                <a:lnTo>
                  <a:pt x="6152009" y="2147066"/>
                </a:lnTo>
                <a:lnTo>
                  <a:pt x="6116267" y="2183887"/>
                </a:lnTo>
                <a:lnTo>
                  <a:pt x="6116267" y="2188203"/>
                </a:lnTo>
                <a:cubicBezTo>
                  <a:pt x="6116267" y="2189642"/>
                  <a:pt x="6119504" y="2190361"/>
                  <a:pt x="6125978" y="2190361"/>
                </a:cubicBezTo>
                <a:lnTo>
                  <a:pt x="6129215" y="2194677"/>
                </a:lnTo>
                <a:lnTo>
                  <a:pt x="6130294" y="2194677"/>
                </a:lnTo>
                <a:lnTo>
                  <a:pt x="6133531" y="2192519"/>
                </a:lnTo>
                <a:lnTo>
                  <a:pt x="6136768" y="2192519"/>
                </a:lnTo>
                <a:cubicBezTo>
                  <a:pt x="6140185" y="2192519"/>
                  <a:pt x="6144546" y="2195756"/>
                  <a:pt x="6149851" y="2202230"/>
                </a:cubicBezTo>
                <a:cubicBezTo>
                  <a:pt x="6153448" y="2202230"/>
                  <a:pt x="6155246" y="2204748"/>
                  <a:pt x="6155246" y="2209783"/>
                </a:cubicBezTo>
                <a:lnTo>
                  <a:pt x="6147693" y="2216257"/>
                </a:lnTo>
                <a:cubicBezTo>
                  <a:pt x="6147693" y="2218055"/>
                  <a:pt x="6150571" y="2219854"/>
                  <a:pt x="6156325" y="2221652"/>
                </a:cubicBezTo>
                <a:lnTo>
                  <a:pt x="6164957" y="2218415"/>
                </a:lnTo>
                <a:lnTo>
                  <a:pt x="6166036" y="2218415"/>
                </a:lnTo>
                <a:cubicBezTo>
                  <a:pt x="6167655" y="2220573"/>
                  <a:pt x="6173050" y="2221652"/>
                  <a:pt x="6182221" y="2221652"/>
                </a:cubicBezTo>
                <a:lnTo>
                  <a:pt x="6182221" y="2222731"/>
                </a:lnTo>
                <a:lnTo>
                  <a:pt x="6183300" y="2221652"/>
                </a:lnTo>
                <a:lnTo>
                  <a:pt x="6190853" y="2221652"/>
                </a:lnTo>
                <a:lnTo>
                  <a:pt x="6194090" y="2222731"/>
                </a:lnTo>
                <a:lnTo>
                  <a:pt x="6199485" y="2221652"/>
                </a:lnTo>
                <a:lnTo>
                  <a:pt x="6213647" y="2221652"/>
                </a:lnTo>
                <a:lnTo>
                  <a:pt x="6222279" y="2222731"/>
                </a:lnTo>
                <a:lnTo>
                  <a:pt x="6230911" y="2221652"/>
                </a:lnTo>
                <a:lnTo>
                  <a:pt x="6238464" y="2221652"/>
                </a:lnTo>
                <a:cubicBezTo>
                  <a:pt x="6242421" y="2221652"/>
                  <a:pt x="6248175" y="2215897"/>
                  <a:pt x="6255728" y="2204388"/>
                </a:cubicBezTo>
                <a:cubicBezTo>
                  <a:pt x="6264360" y="2195037"/>
                  <a:pt x="6269755" y="2190361"/>
                  <a:pt x="6271913" y="2190361"/>
                </a:cubicBezTo>
                <a:cubicBezTo>
                  <a:pt x="6273712" y="2195756"/>
                  <a:pt x="6281310" y="2202949"/>
                  <a:pt x="6294707" y="2211941"/>
                </a:cubicBezTo>
                <a:cubicBezTo>
                  <a:pt x="6298304" y="2216976"/>
                  <a:pt x="6302260" y="2219494"/>
                  <a:pt x="6306576" y="2219494"/>
                </a:cubicBezTo>
                <a:cubicBezTo>
                  <a:pt x="6309454" y="2219854"/>
                  <a:pt x="6310892" y="2220933"/>
                  <a:pt x="6310892" y="2222731"/>
                </a:cubicBezTo>
                <a:lnTo>
                  <a:pt x="6310892" y="2223810"/>
                </a:lnTo>
                <a:cubicBezTo>
                  <a:pt x="6310892" y="2226687"/>
                  <a:pt x="6302260" y="2228126"/>
                  <a:pt x="6284996" y="2228126"/>
                </a:cubicBezTo>
                <a:cubicBezTo>
                  <a:pt x="6279871" y="2223271"/>
                  <a:pt x="6277308" y="2216797"/>
                  <a:pt x="6277308" y="2208704"/>
                </a:cubicBezTo>
                <a:lnTo>
                  <a:pt x="6275150" y="2210862"/>
                </a:lnTo>
                <a:cubicBezTo>
                  <a:pt x="6276589" y="2210862"/>
                  <a:pt x="6277713" y="2214459"/>
                  <a:pt x="6278522" y="2221652"/>
                </a:cubicBezTo>
                <a:cubicBezTo>
                  <a:pt x="6280680" y="2222371"/>
                  <a:pt x="6281759" y="2224529"/>
                  <a:pt x="6281759" y="2228126"/>
                </a:cubicBezTo>
                <a:lnTo>
                  <a:pt x="6280680" y="2229205"/>
                </a:lnTo>
                <a:lnTo>
                  <a:pt x="6279601" y="2229205"/>
                </a:lnTo>
                <a:cubicBezTo>
                  <a:pt x="6275915" y="2228126"/>
                  <a:pt x="6273352" y="2226687"/>
                  <a:pt x="6271913" y="2224889"/>
                </a:cubicBezTo>
                <a:cubicBezTo>
                  <a:pt x="6266878" y="2226508"/>
                  <a:pt x="6264360" y="2227946"/>
                  <a:pt x="6264360" y="2229205"/>
                </a:cubicBezTo>
                <a:lnTo>
                  <a:pt x="6264360" y="2231363"/>
                </a:lnTo>
                <a:cubicBezTo>
                  <a:pt x="6267238" y="2234510"/>
                  <a:pt x="6268676" y="2237433"/>
                  <a:pt x="6268676" y="2240130"/>
                </a:cubicBezTo>
                <a:lnTo>
                  <a:pt x="6267597" y="2245525"/>
                </a:lnTo>
                <a:lnTo>
                  <a:pt x="6268676" y="2251999"/>
                </a:lnTo>
                <a:cubicBezTo>
                  <a:pt x="6266518" y="2251999"/>
                  <a:pt x="6264720" y="2266386"/>
                  <a:pt x="6263281" y="2295159"/>
                </a:cubicBezTo>
                <a:cubicBezTo>
                  <a:pt x="6263281" y="2297407"/>
                  <a:pt x="6264360" y="2298531"/>
                  <a:pt x="6266518" y="2298531"/>
                </a:cubicBezTo>
                <a:lnTo>
                  <a:pt x="6267597" y="2299610"/>
                </a:lnTo>
                <a:lnTo>
                  <a:pt x="6267597" y="2302847"/>
                </a:lnTo>
                <a:lnTo>
                  <a:pt x="6268676" y="2319032"/>
                </a:lnTo>
                <a:lnTo>
                  <a:pt x="6265439" y="2333059"/>
                </a:lnTo>
                <a:lnTo>
                  <a:pt x="6267597" y="2348165"/>
                </a:lnTo>
                <a:cubicBezTo>
                  <a:pt x="6267597" y="2364620"/>
                  <a:pt x="6265080" y="2375815"/>
                  <a:pt x="6260044" y="2381749"/>
                </a:cubicBezTo>
                <a:cubicBezTo>
                  <a:pt x="6260044" y="2387324"/>
                  <a:pt x="6254649" y="2390921"/>
                  <a:pt x="6243859" y="2392539"/>
                </a:cubicBezTo>
                <a:lnTo>
                  <a:pt x="6231990" y="2391460"/>
                </a:lnTo>
                <a:lnTo>
                  <a:pt x="6227674" y="2392539"/>
                </a:lnTo>
                <a:lnTo>
                  <a:pt x="6221200" y="2390381"/>
                </a:lnTo>
                <a:cubicBezTo>
                  <a:pt x="6217963" y="2393978"/>
                  <a:pt x="6213962" y="2395777"/>
                  <a:pt x="6209196" y="2395777"/>
                </a:cubicBezTo>
                <a:cubicBezTo>
                  <a:pt x="6207038" y="2392719"/>
                  <a:pt x="6204521" y="2384087"/>
                  <a:pt x="6201643" y="2369880"/>
                </a:cubicBezTo>
                <a:lnTo>
                  <a:pt x="6202722" y="2362192"/>
                </a:lnTo>
                <a:cubicBezTo>
                  <a:pt x="6199306" y="2361653"/>
                  <a:pt x="6195349" y="2359135"/>
                  <a:pt x="6190853" y="2354639"/>
                </a:cubicBezTo>
                <a:lnTo>
                  <a:pt x="6174668" y="2349244"/>
                </a:lnTo>
                <a:lnTo>
                  <a:pt x="6164957" y="2349244"/>
                </a:lnTo>
                <a:lnTo>
                  <a:pt x="6157404" y="2340612"/>
                </a:lnTo>
                <a:lnTo>
                  <a:pt x="6157404" y="2338454"/>
                </a:lnTo>
                <a:cubicBezTo>
                  <a:pt x="6157404" y="2336656"/>
                  <a:pt x="6158843" y="2335577"/>
                  <a:pt x="6161720" y="2335217"/>
                </a:cubicBezTo>
                <a:cubicBezTo>
                  <a:pt x="6163339" y="2336476"/>
                  <a:pt x="6172331" y="2337915"/>
                  <a:pt x="6188695" y="2339533"/>
                </a:cubicBezTo>
                <a:lnTo>
                  <a:pt x="6191932" y="2340612"/>
                </a:lnTo>
                <a:cubicBezTo>
                  <a:pt x="6192652" y="2338454"/>
                  <a:pt x="6194810" y="2337375"/>
                  <a:pt x="6198406" y="2337375"/>
                </a:cubicBezTo>
                <a:cubicBezTo>
                  <a:pt x="6203981" y="2339533"/>
                  <a:pt x="6208297" y="2342411"/>
                  <a:pt x="6211354" y="2346007"/>
                </a:cubicBezTo>
                <a:lnTo>
                  <a:pt x="6211354" y="2344928"/>
                </a:lnTo>
                <a:lnTo>
                  <a:pt x="6210275" y="2339533"/>
                </a:lnTo>
                <a:cubicBezTo>
                  <a:pt x="6218278" y="2337196"/>
                  <a:pt x="6222279" y="2334318"/>
                  <a:pt x="6222279" y="2330901"/>
                </a:cubicBezTo>
                <a:lnTo>
                  <a:pt x="6219042" y="2320111"/>
                </a:lnTo>
                <a:lnTo>
                  <a:pt x="6219042" y="2314716"/>
                </a:lnTo>
                <a:cubicBezTo>
                  <a:pt x="6219042" y="2312019"/>
                  <a:pt x="6220481" y="2308782"/>
                  <a:pt x="6223358" y="2305005"/>
                </a:cubicBezTo>
                <a:lnTo>
                  <a:pt x="6216884" y="2295159"/>
                </a:lnTo>
                <a:lnTo>
                  <a:pt x="6222279" y="2276816"/>
                </a:lnTo>
                <a:lnTo>
                  <a:pt x="6222279" y="2273579"/>
                </a:lnTo>
                <a:lnTo>
                  <a:pt x="6216884" y="2258473"/>
                </a:lnTo>
                <a:lnTo>
                  <a:pt x="6216884" y="2247683"/>
                </a:lnTo>
                <a:lnTo>
                  <a:pt x="6220121" y="2232577"/>
                </a:lnTo>
                <a:lnTo>
                  <a:pt x="6220121" y="2229205"/>
                </a:lnTo>
                <a:lnTo>
                  <a:pt x="6213647" y="2230284"/>
                </a:lnTo>
                <a:lnTo>
                  <a:pt x="6212568" y="2229205"/>
                </a:lnTo>
                <a:lnTo>
                  <a:pt x="6211354" y="2229205"/>
                </a:lnTo>
                <a:lnTo>
                  <a:pt x="6199485" y="2232577"/>
                </a:lnTo>
                <a:lnTo>
                  <a:pt x="6188695" y="2230284"/>
                </a:lnTo>
                <a:lnTo>
                  <a:pt x="6185458" y="2231363"/>
                </a:lnTo>
                <a:cubicBezTo>
                  <a:pt x="6173769" y="2231363"/>
                  <a:pt x="6165497" y="2229924"/>
                  <a:pt x="6160641" y="2227047"/>
                </a:cubicBezTo>
                <a:lnTo>
                  <a:pt x="6147693" y="2228126"/>
                </a:lnTo>
                <a:cubicBezTo>
                  <a:pt x="6145625" y="2228126"/>
                  <a:pt x="6143422" y="2225249"/>
                  <a:pt x="6141084" y="2219494"/>
                </a:cubicBezTo>
                <a:cubicBezTo>
                  <a:pt x="6137847" y="2220753"/>
                  <a:pt x="6134970" y="2223271"/>
                  <a:pt x="6132452" y="2227047"/>
                </a:cubicBezTo>
                <a:lnTo>
                  <a:pt x="6131373" y="2225968"/>
                </a:lnTo>
                <a:lnTo>
                  <a:pt x="6129215" y="2225968"/>
                </a:lnTo>
                <a:lnTo>
                  <a:pt x="6129215" y="2229205"/>
                </a:lnTo>
                <a:lnTo>
                  <a:pt x="6128136" y="2233656"/>
                </a:lnTo>
                <a:lnTo>
                  <a:pt x="6129215" y="2237972"/>
                </a:lnTo>
                <a:cubicBezTo>
                  <a:pt x="6124899" y="2240670"/>
                  <a:pt x="6122022" y="2243907"/>
                  <a:pt x="6120583" y="2247683"/>
                </a:cubicBezTo>
                <a:cubicBezTo>
                  <a:pt x="6120583" y="2249122"/>
                  <a:pt x="6123461" y="2251639"/>
                  <a:pt x="6129215" y="2255236"/>
                </a:cubicBezTo>
                <a:lnTo>
                  <a:pt x="6129215" y="2257394"/>
                </a:lnTo>
                <a:cubicBezTo>
                  <a:pt x="6123461" y="2262789"/>
                  <a:pt x="6120583" y="2267105"/>
                  <a:pt x="6120583" y="2270342"/>
                </a:cubicBezTo>
                <a:lnTo>
                  <a:pt x="6121662" y="2305005"/>
                </a:lnTo>
                <a:lnTo>
                  <a:pt x="6119504" y="2320111"/>
                </a:lnTo>
                <a:lnTo>
                  <a:pt x="6123820" y="2339533"/>
                </a:lnTo>
                <a:cubicBezTo>
                  <a:pt x="6122921" y="2346007"/>
                  <a:pt x="6120404" y="2349244"/>
                  <a:pt x="6116267" y="2349244"/>
                </a:cubicBezTo>
                <a:lnTo>
                  <a:pt x="6120583" y="2361113"/>
                </a:lnTo>
                <a:lnTo>
                  <a:pt x="6120583" y="2374196"/>
                </a:lnTo>
                <a:cubicBezTo>
                  <a:pt x="6118066" y="2386425"/>
                  <a:pt x="6115548" y="2392539"/>
                  <a:pt x="6113030" y="2392539"/>
                </a:cubicBezTo>
                <a:lnTo>
                  <a:pt x="6107635" y="2389302"/>
                </a:lnTo>
                <a:lnTo>
                  <a:pt x="6101161" y="2391460"/>
                </a:lnTo>
                <a:lnTo>
                  <a:pt x="6088213" y="2391460"/>
                </a:lnTo>
                <a:lnTo>
                  <a:pt x="6075130" y="2376354"/>
                </a:lnTo>
                <a:lnTo>
                  <a:pt x="6075130" y="2367722"/>
                </a:lnTo>
                <a:cubicBezTo>
                  <a:pt x="6077288" y="2365025"/>
                  <a:pt x="6078367" y="2362462"/>
                  <a:pt x="6078367" y="2360034"/>
                </a:cubicBezTo>
                <a:cubicBezTo>
                  <a:pt x="6074771" y="2355539"/>
                  <a:pt x="6072972" y="2349784"/>
                  <a:pt x="6072972" y="2342770"/>
                </a:cubicBezTo>
                <a:cubicBezTo>
                  <a:pt x="6077288" y="2334138"/>
                  <a:pt x="6079446" y="2325147"/>
                  <a:pt x="6079446" y="2315795"/>
                </a:cubicBezTo>
                <a:lnTo>
                  <a:pt x="6075130" y="2303926"/>
                </a:lnTo>
                <a:lnTo>
                  <a:pt x="6075130" y="2301768"/>
                </a:lnTo>
                <a:lnTo>
                  <a:pt x="6077288" y="2295159"/>
                </a:lnTo>
                <a:lnTo>
                  <a:pt x="6074051" y="2287606"/>
                </a:lnTo>
                <a:lnTo>
                  <a:pt x="6071893" y="2287606"/>
                </a:lnTo>
                <a:cubicBezTo>
                  <a:pt x="6067757" y="2293361"/>
                  <a:pt x="6060204" y="2296238"/>
                  <a:pt x="6049234" y="2296238"/>
                </a:cubicBezTo>
                <a:lnTo>
                  <a:pt x="6048155" y="2295159"/>
                </a:lnTo>
                <a:lnTo>
                  <a:pt x="6048155" y="2293001"/>
                </a:lnTo>
                <a:lnTo>
                  <a:pt x="6069735" y="2270342"/>
                </a:lnTo>
                <a:cubicBezTo>
                  <a:pt x="6070095" y="2265666"/>
                  <a:pt x="6072972" y="2259552"/>
                  <a:pt x="6078367" y="2251999"/>
                </a:cubicBezTo>
                <a:cubicBezTo>
                  <a:pt x="6080975" y="2241749"/>
                  <a:pt x="6084616" y="2233791"/>
                  <a:pt x="6089292" y="2228126"/>
                </a:cubicBezTo>
                <a:lnTo>
                  <a:pt x="6089292" y="2224889"/>
                </a:lnTo>
                <a:lnTo>
                  <a:pt x="6088213" y="2220573"/>
                </a:lnTo>
                <a:lnTo>
                  <a:pt x="6095766" y="2206546"/>
                </a:lnTo>
                <a:lnTo>
                  <a:pt x="6095766" y="2202230"/>
                </a:lnTo>
                <a:lnTo>
                  <a:pt x="6092529" y="2198993"/>
                </a:lnTo>
                <a:lnTo>
                  <a:pt x="6077288" y="2205467"/>
                </a:lnTo>
                <a:lnTo>
                  <a:pt x="6076209" y="2202230"/>
                </a:lnTo>
                <a:lnTo>
                  <a:pt x="6075130" y="2202230"/>
                </a:lnTo>
                <a:cubicBezTo>
                  <a:pt x="6075130" y="2209423"/>
                  <a:pt x="6070095" y="2214099"/>
                  <a:pt x="6060024" y="2216257"/>
                </a:cubicBezTo>
                <a:cubicBezTo>
                  <a:pt x="6054989" y="2215178"/>
                  <a:pt x="6052471" y="2213739"/>
                  <a:pt x="6052471" y="2211941"/>
                </a:cubicBezTo>
                <a:lnTo>
                  <a:pt x="6052471" y="2206546"/>
                </a:lnTo>
                <a:cubicBezTo>
                  <a:pt x="6052471" y="2199892"/>
                  <a:pt x="6057506" y="2194497"/>
                  <a:pt x="6067577" y="2190361"/>
                </a:cubicBezTo>
                <a:lnTo>
                  <a:pt x="6068656" y="2190361"/>
                </a:lnTo>
                <a:lnTo>
                  <a:pt x="6076209" y="2191440"/>
                </a:lnTo>
                <a:lnTo>
                  <a:pt x="6076209" y="2189282"/>
                </a:lnTo>
                <a:lnTo>
                  <a:pt x="6074051" y="2189282"/>
                </a:lnTo>
                <a:lnTo>
                  <a:pt x="6074051" y="2188203"/>
                </a:lnTo>
                <a:lnTo>
                  <a:pt x="6070814" y="2189282"/>
                </a:lnTo>
                <a:lnTo>
                  <a:pt x="6067577" y="2188203"/>
                </a:lnTo>
                <a:lnTo>
                  <a:pt x="6067577" y="2187124"/>
                </a:lnTo>
                <a:cubicBezTo>
                  <a:pt x="6077738" y="2175435"/>
                  <a:pt x="6084257" y="2163161"/>
                  <a:pt x="6087134" y="2150303"/>
                </a:cubicBezTo>
                <a:cubicBezTo>
                  <a:pt x="6090731" y="2145447"/>
                  <a:pt x="6092529" y="2139333"/>
                  <a:pt x="6092529" y="2131960"/>
                </a:cubicBezTo>
                <a:close/>
                <a:moveTo>
                  <a:pt x="5220182" y="2131286"/>
                </a:moveTo>
                <a:cubicBezTo>
                  <a:pt x="5223959" y="2131286"/>
                  <a:pt x="5235738" y="2135197"/>
                  <a:pt x="5255520" y="2143020"/>
                </a:cubicBezTo>
                <a:cubicBezTo>
                  <a:pt x="5267659" y="2146976"/>
                  <a:pt x="5273728" y="2150213"/>
                  <a:pt x="5273728" y="2152731"/>
                </a:cubicBezTo>
                <a:lnTo>
                  <a:pt x="5273728" y="2155968"/>
                </a:lnTo>
                <a:lnTo>
                  <a:pt x="5271570" y="2158126"/>
                </a:lnTo>
                <a:lnTo>
                  <a:pt x="5265231" y="2157047"/>
                </a:lnTo>
                <a:cubicBezTo>
                  <a:pt x="5245179" y="2167927"/>
                  <a:pt x="5231962" y="2177908"/>
                  <a:pt x="5225577" y="2186989"/>
                </a:cubicBezTo>
                <a:cubicBezTo>
                  <a:pt x="5219823" y="2190226"/>
                  <a:pt x="5216945" y="2193823"/>
                  <a:pt x="5216945" y="2197779"/>
                </a:cubicBezTo>
                <a:lnTo>
                  <a:pt x="5218024" y="2198858"/>
                </a:lnTo>
                <a:lnTo>
                  <a:pt x="5219103" y="2198858"/>
                </a:lnTo>
                <a:lnTo>
                  <a:pt x="5225577" y="2196700"/>
                </a:lnTo>
                <a:lnTo>
                  <a:pt x="5228814" y="2196700"/>
                </a:lnTo>
                <a:lnTo>
                  <a:pt x="5230838" y="2198858"/>
                </a:lnTo>
                <a:cubicBezTo>
                  <a:pt x="5229489" y="2202005"/>
                  <a:pt x="5228095" y="2203759"/>
                  <a:pt x="5226656" y="2204118"/>
                </a:cubicBezTo>
                <a:lnTo>
                  <a:pt x="5216945" y="2204118"/>
                </a:lnTo>
                <a:lnTo>
                  <a:pt x="5205211" y="2206276"/>
                </a:lnTo>
                <a:lnTo>
                  <a:pt x="5193342" y="2201960"/>
                </a:lnTo>
                <a:lnTo>
                  <a:pt x="5182687" y="2206276"/>
                </a:lnTo>
                <a:lnTo>
                  <a:pt x="5176213" y="2204118"/>
                </a:lnTo>
                <a:lnTo>
                  <a:pt x="5167716" y="2207355"/>
                </a:lnTo>
                <a:lnTo>
                  <a:pt x="5151531" y="2206276"/>
                </a:lnTo>
                <a:lnTo>
                  <a:pt x="5149373" y="2208434"/>
                </a:lnTo>
                <a:lnTo>
                  <a:pt x="5148294" y="2208434"/>
                </a:lnTo>
                <a:cubicBezTo>
                  <a:pt x="5145866" y="2208434"/>
                  <a:pt x="5143034" y="2206996"/>
                  <a:pt x="5139797" y="2204118"/>
                </a:cubicBezTo>
                <a:lnTo>
                  <a:pt x="5130086" y="2205197"/>
                </a:lnTo>
                <a:lnTo>
                  <a:pt x="5130086" y="2201016"/>
                </a:lnTo>
                <a:lnTo>
                  <a:pt x="5134402" y="2196700"/>
                </a:lnTo>
                <a:lnTo>
                  <a:pt x="5136560" y="2196700"/>
                </a:lnTo>
                <a:lnTo>
                  <a:pt x="5146271" y="2198858"/>
                </a:lnTo>
                <a:lnTo>
                  <a:pt x="5153689" y="2197779"/>
                </a:lnTo>
                <a:lnTo>
                  <a:pt x="5159084" y="2201960"/>
                </a:lnTo>
                <a:cubicBezTo>
                  <a:pt x="5161602" y="2198454"/>
                  <a:pt x="5165153" y="2196700"/>
                  <a:pt x="5169739" y="2196700"/>
                </a:cubicBezTo>
                <a:lnTo>
                  <a:pt x="5172976" y="2196700"/>
                </a:lnTo>
                <a:lnTo>
                  <a:pt x="5184845" y="2197779"/>
                </a:lnTo>
                <a:lnTo>
                  <a:pt x="5191184" y="2195621"/>
                </a:lnTo>
                <a:lnTo>
                  <a:pt x="5194421" y="2196700"/>
                </a:lnTo>
                <a:lnTo>
                  <a:pt x="5194421" y="2195621"/>
                </a:lnTo>
                <a:cubicBezTo>
                  <a:pt x="5194421" y="2190586"/>
                  <a:pt x="5196220" y="2188068"/>
                  <a:pt x="5199816" y="2188068"/>
                </a:cubicBezTo>
                <a:lnTo>
                  <a:pt x="5198737" y="2186989"/>
                </a:lnTo>
                <a:lnTo>
                  <a:pt x="5198737" y="2185910"/>
                </a:lnTo>
                <a:cubicBezTo>
                  <a:pt x="5200716" y="2175030"/>
                  <a:pt x="5205346" y="2161453"/>
                  <a:pt x="5212629" y="2145178"/>
                </a:cubicBezTo>
                <a:lnTo>
                  <a:pt x="5207369" y="2137760"/>
                </a:lnTo>
                <a:lnTo>
                  <a:pt x="5207369" y="2135601"/>
                </a:lnTo>
                <a:cubicBezTo>
                  <a:pt x="5207369" y="2133084"/>
                  <a:pt x="5211641" y="2131645"/>
                  <a:pt x="5220182" y="2131286"/>
                </a:cubicBezTo>
                <a:close/>
                <a:moveTo>
                  <a:pt x="210539" y="2131272"/>
                </a:moveTo>
                <a:cubicBezTo>
                  <a:pt x="201008" y="2132171"/>
                  <a:pt x="195253" y="2133609"/>
                  <a:pt x="193275" y="2135588"/>
                </a:cubicBezTo>
                <a:lnTo>
                  <a:pt x="188959" y="2134509"/>
                </a:lnTo>
                <a:cubicBezTo>
                  <a:pt x="185362" y="2138645"/>
                  <a:pt x="183564" y="2142961"/>
                  <a:pt x="183564" y="2147457"/>
                </a:cubicBezTo>
                <a:cubicBezTo>
                  <a:pt x="186441" y="2158966"/>
                  <a:pt x="190757" y="2164721"/>
                  <a:pt x="196512" y="2164721"/>
                </a:cubicBezTo>
                <a:lnTo>
                  <a:pt x="197591" y="2163642"/>
                </a:lnTo>
                <a:lnTo>
                  <a:pt x="205144" y="2164721"/>
                </a:lnTo>
                <a:lnTo>
                  <a:pt x="211618" y="2164721"/>
                </a:lnTo>
                <a:cubicBezTo>
                  <a:pt x="211618" y="2161843"/>
                  <a:pt x="213417" y="2160405"/>
                  <a:pt x="217013" y="2160405"/>
                </a:cubicBezTo>
                <a:lnTo>
                  <a:pt x="220250" y="2151773"/>
                </a:lnTo>
                <a:lnTo>
                  <a:pt x="220250" y="2140983"/>
                </a:lnTo>
                <a:cubicBezTo>
                  <a:pt x="219531" y="2138825"/>
                  <a:pt x="216294" y="2135588"/>
                  <a:pt x="210539" y="2131272"/>
                </a:cubicBezTo>
                <a:close/>
                <a:moveTo>
                  <a:pt x="8579345" y="2130611"/>
                </a:moveTo>
                <a:cubicBezTo>
                  <a:pt x="8588067" y="2134927"/>
                  <a:pt x="8593731" y="2137085"/>
                  <a:pt x="8596339" y="2137085"/>
                </a:cubicBezTo>
                <a:cubicBezTo>
                  <a:pt x="8598317" y="2139693"/>
                  <a:pt x="8603308" y="2141806"/>
                  <a:pt x="8611310" y="2143424"/>
                </a:cubicBezTo>
                <a:cubicBezTo>
                  <a:pt x="8611310" y="2145942"/>
                  <a:pt x="8615266" y="2148100"/>
                  <a:pt x="8623179" y="2149898"/>
                </a:cubicBezTo>
                <a:lnTo>
                  <a:pt x="8626281" y="2148819"/>
                </a:lnTo>
                <a:cubicBezTo>
                  <a:pt x="8626281" y="2150078"/>
                  <a:pt x="8628080" y="2151157"/>
                  <a:pt x="8631676" y="2152056"/>
                </a:cubicBezTo>
                <a:lnTo>
                  <a:pt x="8634913" y="2148819"/>
                </a:lnTo>
                <a:lnTo>
                  <a:pt x="8638150" y="2148819"/>
                </a:lnTo>
                <a:lnTo>
                  <a:pt x="8642332" y="2153001"/>
                </a:lnTo>
                <a:cubicBezTo>
                  <a:pt x="8635947" y="2158036"/>
                  <a:pt x="8629563" y="2160554"/>
                  <a:pt x="8623179" y="2160554"/>
                </a:cubicBezTo>
                <a:lnTo>
                  <a:pt x="8621021" y="2167028"/>
                </a:lnTo>
                <a:lnTo>
                  <a:pt x="8624258" y="2177683"/>
                </a:lnTo>
                <a:lnTo>
                  <a:pt x="8622100" y="2194812"/>
                </a:lnTo>
                <a:cubicBezTo>
                  <a:pt x="8622820" y="2201196"/>
                  <a:pt x="8626371" y="2204388"/>
                  <a:pt x="8632755" y="2204388"/>
                </a:cubicBezTo>
                <a:lnTo>
                  <a:pt x="8644490" y="2204388"/>
                </a:lnTo>
                <a:lnTo>
                  <a:pt x="8642332" y="2197914"/>
                </a:lnTo>
                <a:cubicBezTo>
                  <a:pt x="8643770" y="2187304"/>
                  <a:pt x="8645928" y="2179121"/>
                  <a:pt x="8648806" y="2173367"/>
                </a:cubicBezTo>
                <a:lnTo>
                  <a:pt x="8646648" y="2165949"/>
                </a:lnTo>
                <a:lnTo>
                  <a:pt x="8648806" y="2159475"/>
                </a:lnTo>
                <a:lnTo>
                  <a:pt x="8645568" y="2154080"/>
                </a:lnTo>
                <a:lnTo>
                  <a:pt x="8645568" y="2152056"/>
                </a:lnTo>
                <a:cubicBezTo>
                  <a:pt x="8657348" y="2139918"/>
                  <a:pt x="8664856" y="2133848"/>
                  <a:pt x="8668093" y="2133848"/>
                </a:cubicBezTo>
                <a:cubicBezTo>
                  <a:pt x="8671600" y="2136366"/>
                  <a:pt x="8678343" y="2138479"/>
                  <a:pt x="8688324" y="2140187"/>
                </a:cubicBezTo>
                <a:cubicBezTo>
                  <a:pt x="8688324" y="2143065"/>
                  <a:pt x="8691561" y="2147021"/>
                  <a:pt x="8698035" y="2152056"/>
                </a:cubicBezTo>
                <a:lnTo>
                  <a:pt x="8698979" y="2152056"/>
                </a:lnTo>
                <a:lnTo>
                  <a:pt x="8702216" y="2148819"/>
                </a:lnTo>
                <a:lnTo>
                  <a:pt x="8702216" y="2145582"/>
                </a:lnTo>
                <a:lnTo>
                  <a:pt x="8701137" y="2132769"/>
                </a:lnTo>
                <a:lnTo>
                  <a:pt x="8702216" y="2131690"/>
                </a:lnTo>
                <a:lnTo>
                  <a:pt x="8708690" y="2131690"/>
                </a:lnTo>
                <a:cubicBezTo>
                  <a:pt x="8722358" y="2131690"/>
                  <a:pt x="8734452" y="2138479"/>
                  <a:pt x="8744972" y="2152056"/>
                </a:cubicBezTo>
                <a:lnTo>
                  <a:pt x="8744972" y="2153001"/>
                </a:lnTo>
                <a:lnTo>
                  <a:pt x="8743893" y="2153001"/>
                </a:lnTo>
                <a:lnTo>
                  <a:pt x="8740791" y="2150977"/>
                </a:lnTo>
                <a:lnTo>
                  <a:pt x="8738633" y="2150977"/>
                </a:lnTo>
                <a:lnTo>
                  <a:pt x="8738633" y="2152056"/>
                </a:lnTo>
                <a:lnTo>
                  <a:pt x="8743893" y="2154080"/>
                </a:lnTo>
                <a:lnTo>
                  <a:pt x="8747130" y="2152056"/>
                </a:lnTo>
                <a:lnTo>
                  <a:pt x="8755762" y="2152056"/>
                </a:lnTo>
                <a:lnTo>
                  <a:pt x="8759943" y="2155159"/>
                </a:lnTo>
                <a:cubicBezTo>
                  <a:pt x="8766417" y="2153090"/>
                  <a:pt x="8769654" y="2150618"/>
                  <a:pt x="8769654" y="2147740"/>
                </a:cubicBezTo>
                <a:lnTo>
                  <a:pt x="8783546" y="2131690"/>
                </a:lnTo>
                <a:cubicBezTo>
                  <a:pt x="8786334" y="2132769"/>
                  <a:pt x="8787727" y="2133848"/>
                  <a:pt x="8787727" y="2134927"/>
                </a:cubicBezTo>
                <a:lnTo>
                  <a:pt x="8785704" y="2138029"/>
                </a:lnTo>
                <a:lnTo>
                  <a:pt x="8785704" y="2139108"/>
                </a:lnTo>
                <a:lnTo>
                  <a:pt x="8789885" y="2136006"/>
                </a:lnTo>
                <a:lnTo>
                  <a:pt x="8795280" y="2136006"/>
                </a:lnTo>
                <a:cubicBezTo>
                  <a:pt x="8810926" y="2145627"/>
                  <a:pt x="8818749" y="2154529"/>
                  <a:pt x="8818749" y="2162712"/>
                </a:cubicBezTo>
                <a:cubicBezTo>
                  <a:pt x="8816681" y="2170534"/>
                  <a:pt x="8814208" y="2176604"/>
                  <a:pt x="8811330" y="2180920"/>
                </a:cubicBezTo>
                <a:lnTo>
                  <a:pt x="8813488" y="2186180"/>
                </a:lnTo>
                <a:lnTo>
                  <a:pt x="8812410" y="2191575"/>
                </a:lnTo>
                <a:lnTo>
                  <a:pt x="8814568" y="2217201"/>
                </a:lnTo>
                <a:lnTo>
                  <a:pt x="8814568" y="2219359"/>
                </a:lnTo>
                <a:lnTo>
                  <a:pt x="8813488" y="2220438"/>
                </a:lnTo>
                <a:lnTo>
                  <a:pt x="8814568" y="2221517"/>
                </a:lnTo>
                <a:lnTo>
                  <a:pt x="8811330" y="2237567"/>
                </a:lnTo>
                <a:lnTo>
                  <a:pt x="8811330" y="2246065"/>
                </a:lnTo>
                <a:lnTo>
                  <a:pt x="8809172" y="2248223"/>
                </a:lnTo>
                <a:cubicBezTo>
                  <a:pt x="8806835" y="2248223"/>
                  <a:pt x="8804362" y="2247144"/>
                  <a:pt x="8801754" y="2244986"/>
                </a:cubicBezTo>
                <a:lnTo>
                  <a:pt x="8797438" y="2244986"/>
                </a:lnTo>
                <a:lnTo>
                  <a:pt x="8797438" y="2247144"/>
                </a:lnTo>
                <a:lnTo>
                  <a:pt x="8798517" y="2247144"/>
                </a:lnTo>
                <a:lnTo>
                  <a:pt x="8799596" y="2246065"/>
                </a:lnTo>
                <a:lnTo>
                  <a:pt x="8800675" y="2246065"/>
                </a:lnTo>
                <a:lnTo>
                  <a:pt x="8804856" y="2249302"/>
                </a:lnTo>
                <a:lnTo>
                  <a:pt x="8803778" y="2250381"/>
                </a:lnTo>
                <a:lnTo>
                  <a:pt x="8804856" y="2250381"/>
                </a:lnTo>
                <a:lnTo>
                  <a:pt x="8805936" y="2249302"/>
                </a:lnTo>
                <a:lnTo>
                  <a:pt x="8807014" y="2249302"/>
                </a:lnTo>
                <a:lnTo>
                  <a:pt x="8807014" y="2251460"/>
                </a:lnTo>
                <a:lnTo>
                  <a:pt x="8809172" y="2251460"/>
                </a:lnTo>
                <a:lnTo>
                  <a:pt x="8810252" y="2250381"/>
                </a:lnTo>
                <a:lnTo>
                  <a:pt x="8811330" y="2250381"/>
                </a:lnTo>
                <a:lnTo>
                  <a:pt x="8813488" y="2254697"/>
                </a:lnTo>
                <a:lnTo>
                  <a:pt x="8811330" y="2271691"/>
                </a:lnTo>
                <a:lnTo>
                  <a:pt x="8812410" y="2272770"/>
                </a:lnTo>
                <a:lnTo>
                  <a:pt x="8812410" y="2273849"/>
                </a:lnTo>
                <a:lnTo>
                  <a:pt x="8810252" y="2278165"/>
                </a:lnTo>
                <a:lnTo>
                  <a:pt x="8811330" y="2279244"/>
                </a:lnTo>
                <a:lnTo>
                  <a:pt x="8811330" y="2280323"/>
                </a:lnTo>
                <a:lnTo>
                  <a:pt x="8810252" y="2285583"/>
                </a:lnTo>
                <a:lnTo>
                  <a:pt x="8813488" y="2290978"/>
                </a:lnTo>
                <a:lnTo>
                  <a:pt x="8813488" y="2293136"/>
                </a:lnTo>
                <a:lnTo>
                  <a:pt x="8808094" y="2302712"/>
                </a:lnTo>
                <a:cubicBezTo>
                  <a:pt x="8809352" y="2302712"/>
                  <a:pt x="8810431" y="2304870"/>
                  <a:pt x="8811330" y="2309186"/>
                </a:cubicBezTo>
                <a:lnTo>
                  <a:pt x="8807014" y="2310265"/>
                </a:lnTo>
                <a:lnTo>
                  <a:pt x="8807014" y="2311344"/>
                </a:lnTo>
                <a:cubicBezTo>
                  <a:pt x="8811330" y="2311344"/>
                  <a:pt x="8813488" y="2312738"/>
                  <a:pt x="8813488" y="2315525"/>
                </a:cubicBezTo>
                <a:lnTo>
                  <a:pt x="8814568" y="2319841"/>
                </a:lnTo>
                <a:lnTo>
                  <a:pt x="8814568" y="2320920"/>
                </a:lnTo>
                <a:cubicBezTo>
                  <a:pt x="8809532" y="2334498"/>
                  <a:pt x="8804542" y="2341287"/>
                  <a:pt x="8799596" y="2341287"/>
                </a:cubicBezTo>
                <a:cubicBezTo>
                  <a:pt x="8799416" y="2343355"/>
                  <a:pt x="8794786" y="2346907"/>
                  <a:pt x="8785704" y="2351942"/>
                </a:cubicBezTo>
                <a:cubicBezTo>
                  <a:pt x="8785704" y="2355179"/>
                  <a:pt x="8783546" y="2357337"/>
                  <a:pt x="8779230" y="2358416"/>
                </a:cubicBezTo>
                <a:cubicBezTo>
                  <a:pt x="8765023" y="2356618"/>
                  <a:pt x="8757920" y="2353021"/>
                  <a:pt x="8757920" y="2347626"/>
                </a:cubicBezTo>
                <a:lnTo>
                  <a:pt x="8759943" y="2341287"/>
                </a:lnTo>
                <a:cubicBezTo>
                  <a:pt x="8759943" y="2336971"/>
                  <a:pt x="8757111" y="2333014"/>
                  <a:pt x="8751446" y="2329418"/>
                </a:cubicBezTo>
                <a:lnTo>
                  <a:pt x="8750367" y="2332655"/>
                </a:lnTo>
                <a:lnTo>
                  <a:pt x="8752525" y="2351942"/>
                </a:lnTo>
                <a:cubicBezTo>
                  <a:pt x="8752525" y="2360304"/>
                  <a:pt x="8750726" y="2366374"/>
                  <a:pt x="8747130" y="2370150"/>
                </a:cubicBezTo>
                <a:lnTo>
                  <a:pt x="8749288" y="2373387"/>
                </a:lnTo>
                <a:lnTo>
                  <a:pt x="8748209" y="2385121"/>
                </a:lnTo>
                <a:lnTo>
                  <a:pt x="8750367" y="2387279"/>
                </a:lnTo>
                <a:lnTo>
                  <a:pt x="8750367" y="2388358"/>
                </a:lnTo>
                <a:cubicBezTo>
                  <a:pt x="8747130" y="2393304"/>
                  <a:pt x="8739307" y="2395776"/>
                  <a:pt x="8726898" y="2395776"/>
                </a:cubicBezTo>
                <a:cubicBezTo>
                  <a:pt x="8711163" y="2392899"/>
                  <a:pt x="8703295" y="2388628"/>
                  <a:pt x="8703295" y="2382963"/>
                </a:cubicBezTo>
                <a:lnTo>
                  <a:pt x="8703295" y="2375410"/>
                </a:lnTo>
                <a:lnTo>
                  <a:pt x="8706532" y="2371229"/>
                </a:lnTo>
                <a:lnTo>
                  <a:pt x="8706532" y="2370150"/>
                </a:lnTo>
                <a:lnTo>
                  <a:pt x="8707611" y="2353021"/>
                </a:lnTo>
                <a:lnTo>
                  <a:pt x="8706532" y="2351942"/>
                </a:lnTo>
                <a:lnTo>
                  <a:pt x="8706532" y="2350863"/>
                </a:lnTo>
                <a:lnTo>
                  <a:pt x="8707611" y="2347626"/>
                </a:lnTo>
                <a:lnTo>
                  <a:pt x="8705453" y="2336971"/>
                </a:lnTo>
                <a:cubicBezTo>
                  <a:pt x="8701137" y="2336971"/>
                  <a:pt x="8698979" y="2342321"/>
                  <a:pt x="8698979" y="2353021"/>
                </a:cubicBezTo>
                <a:cubicBezTo>
                  <a:pt x="8694034" y="2361563"/>
                  <a:pt x="8688369" y="2365834"/>
                  <a:pt x="8681985" y="2365834"/>
                </a:cubicBezTo>
                <a:cubicBezTo>
                  <a:pt x="8668407" y="2365834"/>
                  <a:pt x="8659146" y="2363002"/>
                  <a:pt x="8654201" y="2357337"/>
                </a:cubicBezTo>
                <a:lnTo>
                  <a:pt x="8654201" y="2349784"/>
                </a:lnTo>
                <a:lnTo>
                  <a:pt x="8653122" y="2342366"/>
                </a:lnTo>
                <a:lnTo>
                  <a:pt x="8654201" y="2341287"/>
                </a:lnTo>
                <a:lnTo>
                  <a:pt x="8660540" y="2342366"/>
                </a:lnTo>
                <a:lnTo>
                  <a:pt x="8664856" y="2342366"/>
                </a:lnTo>
                <a:lnTo>
                  <a:pt x="8664856" y="2341287"/>
                </a:lnTo>
                <a:cubicBezTo>
                  <a:pt x="8660360" y="2341287"/>
                  <a:pt x="8655369" y="2339488"/>
                  <a:pt x="8649885" y="2335892"/>
                </a:cubicBezTo>
                <a:cubicBezTo>
                  <a:pt x="8643410" y="2335892"/>
                  <a:pt x="8640174" y="2333734"/>
                  <a:pt x="8640174" y="2329418"/>
                </a:cubicBezTo>
                <a:lnTo>
                  <a:pt x="8634913" y="2330497"/>
                </a:lnTo>
                <a:lnTo>
                  <a:pt x="8634913" y="2331576"/>
                </a:lnTo>
                <a:cubicBezTo>
                  <a:pt x="8638150" y="2331576"/>
                  <a:pt x="8640983" y="2333734"/>
                  <a:pt x="8643410" y="2338050"/>
                </a:cubicBezTo>
                <a:cubicBezTo>
                  <a:pt x="8633610" y="2343175"/>
                  <a:pt x="8625067" y="2349604"/>
                  <a:pt x="8617784" y="2357337"/>
                </a:cubicBezTo>
                <a:cubicBezTo>
                  <a:pt x="8614008" y="2363002"/>
                  <a:pt x="8608298" y="2365834"/>
                  <a:pt x="8600655" y="2365834"/>
                </a:cubicBezTo>
                <a:cubicBezTo>
                  <a:pt x="8600655" y="2369970"/>
                  <a:pt x="8593911" y="2374601"/>
                  <a:pt x="8580424" y="2379726"/>
                </a:cubicBezTo>
                <a:lnTo>
                  <a:pt x="8579345" y="2379726"/>
                </a:lnTo>
                <a:cubicBezTo>
                  <a:pt x="8577187" y="2379726"/>
                  <a:pt x="8572871" y="2371184"/>
                  <a:pt x="8566397" y="2354100"/>
                </a:cubicBezTo>
                <a:cubicBezTo>
                  <a:pt x="8564328" y="2354100"/>
                  <a:pt x="8563294" y="2349829"/>
                  <a:pt x="8563294" y="2341287"/>
                </a:cubicBezTo>
                <a:cubicBezTo>
                  <a:pt x="8561496" y="2341287"/>
                  <a:pt x="8560058" y="2336656"/>
                  <a:pt x="8558978" y="2327395"/>
                </a:cubicBezTo>
                <a:cubicBezTo>
                  <a:pt x="8558978" y="2323258"/>
                  <a:pt x="8563609" y="2320741"/>
                  <a:pt x="8572871" y="2319841"/>
                </a:cubicBezTo>
                <a:lnTo>
                  <a:pt x="8572871" y="2318762"/>
                </a:lnTo>
                <a:lnTo>
                  <a:pt x="8575029" y="2289899"/>
                </a:lnTo>
                <a:lnTo>
                  <a:pt x="8572871" y="2287741"/>
                </a:lnTo>
                <a:lnTo>
                  <a:pt x="8571792" y="2269668"/>
                </a:lnTo>
                <a:lnTo>
                  <a:pt x="8572871" y="2235409"/>
                </a:lnTo>
                <a:lnTo>
                  <a:pt x="8577187" y="2231093"/>
                </a:lnTo>
                <a:lnTo>
                  <a:pt x="8575029" y="2223675"/>
                </a:lnTo>
                <a:cubicBezTo>
                  <a:pt x="8575029" y="2220079"/>
                  <a:pt x="8575748" y="2218280"/>
                  <a:pt x="8577187" y="2218280"/>
                </a:cubicBezTo>
                <a:cubicBezTo>
                  <a:pt x="8575029" y="2215403"/>
                  <a:pt x="8573590" y="2210053"/>
                  <a:pt x="8572871" y="2202230"/>
                </a:cubicBezTo>
                <a:lnTo>
                  <a:pt x="8573950" y="2178762"/>
                </a:lnTo>
                <a:lnTo>
                  <a:pt x="8571792" y="2172288"/>
                </a:lnTo>
                <a:lnTo>
                  <a:pt x="8573950" y="2145582"/>
                </a:lnTo>
                <a:lnTo>
                  <a:pt x="8571792" y="2138029"/>
                </a:lnTo>
                <a:cubicBezTo>
                  <a:pt x="8573230" y="2133084"/>
                  <a:pt x="8575748" y="2130611"/>
                  <a:pt x="8579345" y="2130611"/>
                </a:cubicBezTo>
                <a:close/>
                <a:moveTo>
                  <a:pt x="2124774" y="2130611"/>
                </a:moveTo>
                <a:lnTo>
                  <a:pt x="2129091" y="2132769"/>
                </a:lnTo>
                <a:lnTo>
                  <a:pt x="2141903" y="2131690"/>
                </a:lnTo>
                <a:lnTo>
                  <a:pt x="2157954" y="2136006"/>
                </a:lnTo>
                <a:lnTo>
                  <a:pt x="2175082" y="2136006"/>
                </a:lnTo>
                <a:cubicBezTo>
                  <a:pt x="2178679" y="2137715"/>
                  <a:pt x="2180477" y="2140547"/>
                  <a:pt x="2180477" y="2144503"/>
                </a:cubicBezTo>
                <a:cubicBezTo>
                  <a:pt x="2176701" y="2145582"/>
                  <a:pt x="2172386" y="2150573"/>
                  <a:pt x="2167529" y="2159475"/>
                </a:cubicBezTo>
                <a:lnTo>
                  <a:pt x="2168609" y="2165949"/>
                </a:lnTo>
                <a:lnTo>
                  <a:pt x="2167529" y="2173367"/>
                </a:lnTo>
                <a:lnTo>
                  <a:pt x="2168609" y="2179841"/>
                </a:lnTo>
                <a:lnTo>
                  <a:pt x="2167529" y="2184022"/>
                </a:lnTo>
                <a:lnTo>
                  <a:pt x="2169687" y="2184022"/>
                </a:lnTo>
                <a:cubicBezTo>
                  <a:pt x="2174183" y="2171973"/>
                  <a:pt x="2177419" y="2165949"/>
                  <a:pt x="2179400" y="2165949"/>
                </a:cubicBezTo>
                <a:lnTo>
                  <a:pt x="2181421" y="2165949"/>
                </a:lnTo>
                <a:lnTo>
                  <a:pt x="2191133" y="2174446"/>
                </a:lnTo>
                <a:lnTo>
                  <a:pt x="2195449" y="2174446"/>
                </a:lnTo>
                <a:lnTo>
                  <a:pt x="2195449" y="2169051"/>
                </a:lnTo>
                <a:cubicBezTo>
                  <a:pt x="2192571" y="2169051"/>
                  <a:pt x="2191133" y="2168017"/>
                  <a:pt x="2191133" y="2165949"/>
                </a:cubicBezTo>
                <a:lnTo>
                  <a:pt x="2195449" y="2157317"/>
                </a:lnTo>
                <a:lnTo>
                  <a:pt x="2188976" y="2141266"/>
                </a:lnTo>
                <a:cubicBezTo>
                  <a:pt x="2188976" y="2137400"/>
                  <a:pt x="2190774" y="2134567"/>
                  <a:pt x="2194370" y="2132769"/>
                </a:cubicBezTo>
                <a:lnTo>
                  <a:pt x="2201788" y="2132769"/>
                </a:lnTo>
                <a:cubicBezTo>
                  <a:pt x="2209971" y="2135646"/>
                  <a:pt x="2225662" y="2138479"/>
                  <a:pt x="2248860" y="2141266"/>
                </a:cubicBezTo>
                <a:lnTo>
                  <a:pt x="2249939" y="2142345"/>
                </a:lnTo>
                <a:lnTo>
                  <a:pt x="2249939" y="2146661"/>
                </a:lnTo>
                <a:cubicBezTo>
                  <a:pt x="2243735" y="2152146"/>
                  <a:pt x="2238744" y="2154979"/>
                  <a:pt x="2234968" y="2155159"/>
                </a:cubicBezTo>
                <a:lnTo>
                  <a:pt x="2234968" y="2156238"/>
                </a:lnTo>
                <a:cubicBezTo>
                  <a:pt x="2238563" y="2164600"/>
                  <a:pt x="2240363" y="2173187"/>
                  <a:pt x="2240363" y="2181999"/>
                </a:cubicBezTo>
                <a:cubicBezTo>
                  <a:pt x="2242520" y="2180740"/>
                  <a:pt x="2246432" y="2172872"/>
                  <a:pt x="2252097" y="2158396"/>
                </a:cubicBezTo>
                <a:cubicBezTo>
                  <a:pt x="2253176" y="2158396"/>
                  <a:pt x="2254973" y="2154124"/>
                  <a:pt x="2257492" y="2145582"/>
                </a:cubicBezTo>
                <a:lnTo>
                  <a:pt x="2258572" y="2144503"/>
                </a:lnTo>
                <a:lnTo>
                  <a:pt x="2263967" y="2144503"/>
                </a:lnTo>
                <a:cubicBezTo>
                  <a:pt x="2264776" y="2144503"/>
                  <a:pt x="2266169" y="2148055"/>
                  <a:pt x="2268147" y="2155159"/>
                </a:cubicBezTo>
                <a:cubicBezTo>
                  <a:pt x="2273721" y="2164600"/>
                  <a:pt x="2280151" y="2173546"/>
                  <a:pt x="2287435" y="2181999"/>
                </a:cubicBezTo>
                <a:lnTo>
                  <a:pt x="2287435" y="2184022"/>
                </a:lnTo>
                <a:cubicBezTo>
                  <a:pt x="2283028" y="2189417"/>
                  <a:pt x="2276239" y="2193014"/>
                  <a:pt x="2267068" y="2194812"/>
                </a:cubicBezTo>
                <a:cubicBezTo>
                  <a:pt x="2267068" y="2196520"/>
                  <a:pt x="2262798" y="2197914"/>
                  <a:pt x="2254255" y="2198993"/>
                </a:cubicBezTo>
                <a:lnTo>
                  <a:pt x="2251017" y="2203309"/>
                </a:lnTo>
                <a:lnTo>
                  <a:pt x="2249939" y="2202230"/>
                </a:lnTo>
                <a:lnTo>
                  <a:pt x="2248860" y="2203309"/>
                </a:lnTo>
                <a:lnTo>
                  <a:pt x="2247781" y="2203309"/>
                </a:lnTo>
                <a:lnTo>
                  <a:pt x="2245758" y="2201151"/>
                </a:lnTo>
                <a:lnTo>
                  <a:pt x="2246837" y="2200072"/>
                </a:lnTo>
                <a:lnTo>
                  <a:pt x="2246837" y="2198993"/>
                </a:lnTo>
                <a:lnTo>
                  <a:pt x="2245758" y="2197914"/>
                </a:lnTo>
                <a:lnTo>
                  <a:pt x="2243600" y="2197914"/>
                </a:lnTo>
                <a:cubicBezTo>
                  <a:pt x="2239283" y="2201331"/>
                  <a:pt x="2237125" y="2205647"/>
                  <a:pt x="2237125" y="2210862"/>
                </a:cubicBezTo>
                <a:lnTo>
                  <a:pt x="2237125" y="2218280"/>
                </a:lnTo>
                <a:cubicBezTo>
                  <a:pt x="2237125" y="2223945"/>
                  <a:pt x="2240677" y="2226777"/>
                  <a:pt x="2247781" y="2226777"/>
                </a:cubicBezTo>
                <a:lnTo>
                  <a:pt x="2251017" y="2226777"/>
                </a:lnTo>
                <a:cubicBezTo>
                  <a:pt x="2256953" y="2226777"/>
                  <a:pt x="2260908" y="2222866"/>
                  <a:pt x="2262887" y="2215043"/>
                </a:cubicBezTo>
                <a:lnTo>
                  <a:pt x="2261808" y="2210862"/>
                </a:lnTo>
                <a:cubicBezTo>
                  <a:pt x="2261987" y="2208704"/>
                  <a:pt x="2264819" y="2206186"/>
                  <a:pt x="2270305" y="2203309"/>
                </a:cubicBezTo>
                <a:lnTo>
                  <a:pt x="2272462" y="2203309"/>
                </a:lnTo>
                <a:cubicBezTo>
                  <a:pt x="2277139" y="2208974"/>
                  <a:pt x="2280332" y="2211806"/>
                  <a:pt x="2282039" y="2211806"/>
                </a:cubicBezTo>
                <a:lnTo>
                  <a:pt x="2283118" y="2212885"/>
                </a:lnTo>
                <a:lnTo>
                  <a:pt x="2283118" y="2216122"/>
                </a:lnTo>
                <a:cubicBezTo>
                  <a:pt x="2281770" y="2219000"/>
                  <a:pt x="2280016" y="2220438"/>
                  <a:pt x="2277858" y="2220438"/>
                </a:cubicBezTo>
                <a:cubicBezTo>
                  <a:pt x="2280825" y="2225384"/>
                  <a:pt x="2283299" y="2227856"/>
                  <a:pt x="2285277" y="2227856"/>
                </a:cubicBezTo>
                <a:cubicBezTo>
                  <a:pt x="2288153" y="2232712"/>
                  <a:pt x="2289593" y="2236668"/>
                  <a:pt x="2289593" y="2239725"/>
                </a:cubicBezTo>
                <a:lnTo>
                  <a:pt x="2287435" y="2246065"/>
                </a:lnTo>
                <a:lnTo>
                  <a:pt x="2287435" y="2257799"/>
                </a:lnTo>
                <a:lnTo>
                  <a:pt x="2285277" y="2261036"/>
                </a:lnTo>
                <a:lnTo>
                  <a:pt x="2280016" y="2259957"/>
                </a:lnTo>
                <a:cubicBezTo>
                  <a:pt x="2277498" y="2259957"/>
                  <a:pt x="2273181" y="2262474"/>
                  <a:pt x="2267068" y="2267510"/>
                </a:cubicBezTo>
                <a:lnTo>
                  <a:pt x="2256413" y="2268589"/>
                </a:lnTo>
                <a:lnTo>
                  <a:pt x="2256413" y="2270612"/>
                </a:lnTo>
                <a:cubicBezTo>
                  <a:pt x="2256413" y="2271871"/>
                  <a:pt x="2260683" y="2274029"/>
                  <a:pt x="2269225" y="2277086"/>
                </a:cubicBezTo>
                <a:cubicBezTo>
                  <a:pt x="2272642" y="2279783"/>
                  <a:pt x="2275879" y="2284055"/>
                  <a:pt x="2278936" y="2289899"/>
                </a:cubicBezTo>
                <a:cubicBezTo>
                  <a:pt x="2275699" y="2297902"/>
                  <a:pt x="2271744" y="2303252"/>
                  <a:pt x="2267068" y="2305949"/>
                </a:cubicBezTo>
                <a:lnTo>
                  <a:pt x="2268147" y="2312423"/>
                </a:lnTo>
                <a:lnTo>
                  <a:pt x="2264910" y="2320920"/>
                </a:lnTo>
                <a:lnTo>
                  <a:pt x="2267068" y="2325236"/>
                </a:lnTo>
                <a:lnTo>
                  <a:pt x="2264910" y="2331576"/>
                </a:lnTo>
                <a:lnTo>
                  <a:pt x="2264910" y="2333734"/>
                </a:lnTo>
                <a:lnTo>
                  <a:pt x="2270305" y="2340208"/>
                </a:lnTo>
                <a:lnTo>
                  <a:pt x="2270305" y="2341287"/>
                </a:lnTo>
                <a:lnTo>
                  <a:pt x="2264910" y="2355179"/>
                </a:lnTo>
                <a:lnTo>
                  <a:pt x="2270305" y="2363676"/>
                </a:lnTo>
                <a:lnTo>
                  <a:pt x="2270305" y="2365834"/>
                </a:lnTo>
                <a:lnTo>
                  <a:pt x="2267068" y="2370150"/>
                </a:lnTo>
                <a:lnTo>
                  <a:pt x="2267068" y="2371229"/>
                </a:lnTo>
                <a:lnTo>
                  <a:pt x="2269225" y="2374331"/>
                </a:lnTo>
                <a:cubicBezTo>
                  <a:pt x="2269225" y="2387189"/>
                  <a:pt x="2263516" y="2393618"/>
                  <a:pt x="2252097" y="2393618"/>
                </a:cubicBezTo>
                <a:lnTo>
                  <a:pt x="2251017" y="2394697"/>
                </a:lnTo>
                <a:lnTo>
                  <a:pt x="2249939" y="2394697"/>
                </a:lnTo>
                <a:lnTo>
                  <a:pt x="2245758" y="2389302"/>
                </a:lnTo>
                <a:lnTo>
                  <a:pt x="2244677" y="2389302"/>
                </a:lnTo>
                <a:cubicBezTo>
                  <a:pt x="2241622" y="2392180"/>
                  <a:pt x="2238744" y="2393618"/>
                  <a:pt x="2236047" y="2393618"/>
                </a:cubicBezTo>
                <a:lnTo>
                  <a:pt x="2233888" y="2393618"/>
                </a:lnTo>
                <a:cubicBezTo>
                  <a:pt x="2219681" y="2393618"/>
                  <a:pt x="2212578" y="2390786"/>
                  <a:pt x="2212578" y="2385121"/>
                </a:cubicBezTo>
                <a:cubicBezTo>
                  <a:pt x="2211679" y="2377928"/>
                  <a:pt x="2208441" y="2374331"/>
                  <a:pt x="2202867" y="2374331"/>
                </a:cubicBezTo>
                <a:lnTo>
                  <a:pt x="2193291" y="2375410"/>
                </a:lnTo>
                <a:cubicBezTo>
                  <a:pt x="2190414" y="2374331"/>
                  <a:pt x="2188256" y="2372578"/>
                  <a:pt x="2186816" y="2370150"/>
                </a:cubicBezTo>
                <a:lnTo>
                  <a:pt x="2186816" y="2367992"/>
                </a:lnTo>
                <a:lnTo>
                  <a:pt x="2194370" y="2367992"/>
                </a:lnTo>
                <a:lnTo>
                  <a:pt x="2206104" y="2369071"/>
                </a:lnTo>
                <a:cubicBezTo>
                  <a:pt x="2210421" y="2369071"/>
                  <a:pt x="2213973" y="2365834"/>
                  <a:pt x="2216759" y="2359360"/>
                </a:cubicBezTo>
                <a:lnTo>
                  <a:pt x="2211499" y="2345468"/>
                </a:lnTo>
                <a:lnTo>
                  <a:pt x="2211499" y="2341287"/>
                </a:lnTo>
                <a:lnTo>
                  <a:pt x="2214601" y="2330497"/>
                </a:lnTo>
                <a:lnTo>
                  <a:pt x="2213658" y="2329418"/>
                </a:lnTo>
                <a:lnTo>
                  <a:pt x="2213658" y="2328474"/>
                </a:lnTo>
                <a:cubicBezTo>
                  <a:pt x="2207003" y="2332700"/>
                  <a:pt x="2202329" y="2334813"/>
                  <a:pt x="2199631" y="2334813"/>
                </a:cubicBezTo>
                <a:lnTo>
                  <a:pt x="2198551" y="2334813"/>
                </a:lnTo>
                <a:cubicBezTo>
                  <a:pt x="2187851" y="2333374"/>
                  <a:pt x="2182501" y="2331576"/>
                  <a:pt x="2182501" y="2329418"/>
                </a:cubicBezTo>
                <a:lnTo>
                  <a:pt x="2182501" y="2327395"/>
                </a:lnTo>
                <a:cubicBezTo>
                  <a:pt x="2181152" y="2327395"/>
                  <a:pt x="2180477" y="2328429"/>
                  <a:pt x="2180477" y="2330497"/>
                </a:cubicBezTo>
                <a:cubicBezTo>
                  <a:pt x="2174723" y="2331216"/>
                  <a:pt x="2171846" y="2332295"/>
                  <a:pt x="2171846" y="2333734"/>
                </a:cubicBezTo>
                <a:lnTo>
                  <a:pt x="2171846" y="2348705"/>
                </a:lnTo>
                <a:lnTo>
                  <a:pt x="2169687" y="2350863"/>
                </a:lnTo>
                <a:lnTo>
                  <a:pt x="2165372" y="2347626"/>
                </a:lnTo>
                <a:lnTo>
                  <a:pt x="2163349" y="2349784"/>
                </a:lnTo>
                <a:lnTo>
                  <a:pt x="2166451" y="2353021"/>
                </a:lnTo>
                <a:lnTo>
                  <a:pt x="2167529" y="2351942"/>
                </a:lnTo>
                <a:lnTo>
                  <a:pt x="2168609" y="2351942"/>
                </a:lnTo>
                <a:cubicBezTo>
                  <a:pt x="2170767" y="2352661"/>
                  <a:pt x="2171846" y="2354819"/>
                  <a:pt x="2171846" y="2358416"/>
                </a:cubicBezTo>
                <a:lnTo>
                  <a:pt x="2171846" y="2366913"/>
                </a:lnTo>
                <a:cubicBezTo>
                  <a:pt x="2178948" y="2367632"/>
                  <a:pt x="2182501" y="2368711"/>
                  <a:pt x="2182501" y="2370150"/>
                </a:cubicBezTo>
                <a:lnTo>
                  <a:pt x="2182501" y="2373387"/>
                </a:lnTo>
                <a:lnTo>
                  <a:pt x="2180477" y="2375410"/>
                </a:lnTo>
                <a:lnTo>
                  <a:pt x="2178320" y="2375410"/>
                </a:lnTo>
                <a:lnTo>
                  <a:pt x="2175082" y="2373387"/>
                </a:lnTo>
                <a:lnTo>
                  <a:pt x="2172925" y="2373387"/>
                </a:lnTo>
                <a:lnTo>
                  <a:pt x="2170767" y="2375410"/>
                </a:lnTo>
                <a:lnTo>
                  <a:pt x="2171846" y="2386200"/>
                </a:lnTo>
                <a:cubicBezTo>
                  <a:pt x="2165282" y="2392584"/>
                  <a:pt x="2160291" y="2395776"/>
                  <a:pt x="2156875" y="2395776"/>
                </a:cubicBezTo>
                <a:lnTo>
                  <a:pt x="2149323" y="2395776"/>
                </a:lnTo>
                <a:cubicBezTo>
                  <a:pt x="2146714" y="2393618"/>
                  <a:pt x="2144242" y="2392539"/>
                  <a:pt x="2141903" y="2392539"/>
                </a:cubicBezTo>
                <a:lnTo>
                  <a:pt x="2134350" y="2394697"/>
                </a:lnTo>
                <a:lnTo>
                  <a:pt x="2131114" y="2394697"/>
                </a:lnTo>
                <a:cubicBezTo>
                  <a:pt x="2122751" y="2394697"/>
                  <a:pt x="2117760" y="2387594"/>
                  <a:pt x="2116144" y="2373387"/>
                </a:cubicBezTo>
                <a:lnTo>
                  <a:pt x="2116144" y="2372308"/>
                </a:lnTo>
                <a:lnTo>
                  <a:pt x="2120459" y="2367992"/>
                </a:lnTo>
                <a:lnTo>
                  <a:pt x="2120459" y="2361518"/>
                </a:lnTo>
                <a:lnTo>
                  <a:pt x="2118302" y="2355179"/>
                </a:lnTo>
                <a:lnTo>
                  <a:pt x="2121539" y="2345468"/>
                </a:lnTo>
                <a:lnTo>
                  <a:pt x="2120459" y="2330497"/>
                </a:lnTo>
                <a:lnTo>
                  <a:pt x="2120459" y="2328474"/>
                </a:lnTo>
                <a:lnTo>
                  <a:pt x="2116144" y="2321999"/>
                </a:lnTo>
                <a:lnTo>
                  <a:pt x="2116144" y="2319841"/>
                </a:lnTo>
                <a:lnTo>
                  <a:pt x="2118302" y="2312423"/>
                </a:lnTo>
                <a:lnTo>
                  <a:pt x="2117221" y="2302712"/>
                </a:lnTo>
                <a:cubicBezTo>
                  <a:pt x="2118479" y="2299206"/>
                  <a:pt x="2120278" y="2297452"/>
                  <a:pt x="2122617" y="2297452"/>
                </a:cubicBezTo>
                <a:cubicBezTo>
                  <a:pt x="2120459" y="2281897"/>
                  <a:pt x="2116906" y="2270117"/>
                  <a:pt x="2111962" y="2262115"/>
                </a:cubicBezTo>
                <a:cubicBezTo>
                  <a:pt x="2110881" y="2262115"/>
                  <a:pt x="2109803" y="2260676"/>
                  <a:pt x="2108724" y="2257799"/>
                </a:cubicBezTo>
                <a:cubicBezTo>
                  <a:pt x="2107285" y="2257799"/>
                  <a:pt x="2106207" y="2253887"/>
                  <a:pt x="2105486" y="2246065"/>
                </a:cubicBezTo>
                <a:cubicBezTo>
                  <a:pt x="2099103" y="2238422"/>
                  <a:pt x="2095911" y="2233072"/>
                  <a:pt x="2095911" y="2230014"/>
                </a:cubicBezTo>
                <a:lnTo>
                  <a:pt x="2096854" y="2228935"/>
                </a:lnTo>
                <a:lnTo>
                  <a:pt x="2100091" y="2230014"/>
                </a:lnTo>
                <a:lnTo>
                  <a:pt x="2113984" y="2225833"/>
                </a:lnTo>
                <a:lnTo>
                  <a:pt x="2119379" y="2226777"/>
                </a:lnTo>
                <a:lnTo>
                  <a:pt x="2120459" y="2221517"/>
                </a:lnTo>
                <a:lnTo>
                  <a:pt x="2119379" y="2200072"/>
                </a:lnTo>
                <a:cubicBezTo>
                  <a:pt x="2123696" y="2199173"/>
                  <a:pt x="2125854" y="2198094"/>
                  <a:pt x="2125854" y="2196835"/>
                </a:cubicBezTo>
                <a:lnTo>
                  <a:pt x="2125854" y="2195891"/>
                </a:lnTo>
                <a:cubicBezTo>
                  <a:pt x="2122256" y="2195351"/>
                  <a:pt x="2120459" y="2194272"/>
                  <a:pt x="2120459" y="2192654"/>
                </a:cubicBezTo>
                <a:lnTo>
                  <a:pt x="2120459" y="2188338"/>
                </a:lnTo>
                <a:lnTo>
                  <a:pt x="2121539" y="2187259"/>
                </a:lnTo>
                <a:lnTo>
                  <a:pt x="2120459" y="2184022"/>
                </a:lnTo>
                <a:lnTo>
                  <a:pt x="2121539" y="2175525"/>
                </a:lnTo>
                <a:lnTo>
                  <a:pt x="2118302" y="2170130"/>
                </a:lnTo>
                <a:lnTo>
                  <a:pt x="2118302" y="2165949"/>
                </a:lnTo>
                <a:lnTo>
                  <a:pt x="2120459" y="2157317"/>
                </a:lnTo>
                <a:lnTo>
                  <a:pt x="2120459" y="2155159"/>
                </a:lnTo>
                <a:lnTo>
                  <a:pt x="2115063" y="2156238"/>
                </a:lnTo>
                <a:lnTo>
                  <a:pt x="2115063" y="2161633"/>
                </a:lnTo>
                <a:lnTo>
                  <a:pt x="2109803" y="2169051"/>
                </a:lnTo>
                <a:lnTo>
                  <a:pt x="2110881" y="2170130"/>
                </a:lnTo>
                <a:lnTo>
                  <a:pt x="2110881" y="2171209"/>
                </a:lnTo>
                <a:lnTo>
                  <a:pt x="2104409" y="2187259"/>
                </a:lnTo>
                <a:lnTo>
                  <a:pt x="2105486" y="2193733"/>
                </a:lnTo>
                <a:cubicBezTo>
                  <a:pt x="2099912" y="2205782"/>
                  <a:pt x="2094921" y="2211806"/>
                  <a:pt x="2090516" y="2211806"/>
                </a:cubicBezTo>
                <a:lnTo>
                  <a:pt x="2090516" y="2212885"/>
                </a:lnTo>
                <a:lnTo>
                  <a:pt x="2091593" y="2220438"/>
                </a:lnTo>
                <a:lnTo>
                  <a:pt x="2090516" y="2221517"/>
                </a:lnTo>
                <a:cubicBezTo>
                  <a:pt x="2092675" y="2221517"/>
                  <a:pt x="2093752" y="2222956"/>
                  <a:pt x="2093752" y="2225833"/>
                </a:cubicBezTo>
                <a:lnTo>
                  <a:pt x="2092675" y="2228935"/>
                </a:lnTo>
                <a:lnTo>
                  <a:pt x="2093752" y="2235409"/>
                </a:lnTo>
                <a:lnTo>
                  <a:pt x="2093752" y="2239725"/>
                </a:lnTo>
                <a:lnTo>
                  <a:pt x="2088357" y="2251460"/>
                </a:lnTo>
                <a:cubicBezTo>
                  <a:pt x="2091235" y="2251460"/>
                  <a:pt x="2092675" y="2253573"/>
                  <a:pt x="2092675" y="2257799"/>
                </a:cubicBezTo>
                <a:lnTo>
                  <a:pt x="2092675" y="2262115"/>
                </a:lnTo>
                <a:lnTo>
                  <a:pt x="2090516" y="2265352"/>
                </a:lnTo>
                <a:lnTo>
                  <a:pt x="2091593" y="2270612"/>
                </a:lnTo>
                <a:lnTo>
                  <a:pt x="2090516" y="2282481"/>
                </a:lnTo>
                <a:lnTo>
                  <a:pt x="2093752" y="2285583"/>
                </a:lnTo>
                <a:lnTo>
                  <a:pt x="2092675" y="2290978"/>
                </a:lnTo>
                <a:lnTo>
                  <a:pt x="2093752" y="2295294"/>
                </a:lnTo>
                <a:cubicBezTo>
                  <a:pt x="2093034" y="2304376"/>
                  <a:pt x="2091593" y="2310086"/>
                  <a:pt x="2089436" y="2312423"/>
                </a:cubicBezTo>
                <a:cubicBezTo>
                  <a:pt x="2089796" y="2326810"/>
                  <a:pt x="2091235" y="2335712"/>
                  <a:pt x="2093752" y="2339129"/>
                </a:cubicBezTo>
                <a:cubicBezTo>
                  <a:pt x="2093213" y="2351987"/>
                  <a:pt x="2091774" y="2358416"/>
                  <a:pt x="2089436" y="2358416"/>
                </a:cubicBezTo>
                <a:lnTo>
                  <a:pt x="2087279" y="2358416"/>
                </a:lnTo>
                <a:lnTo>
                  <a:pt x="2088357" y="2353021"/>
                </a:lnTo>
                <a:lnTo>
                  <a:pt x="2086199" y="2353021"/>
                </a:lnTo>
                <a:lnTo>
                  <a:pt x="2085122" y="2358416"/>
                </a:lnTo>
                <a:cubicBezTo>
                  <a:pt x="2087459" y="2358416"/>
                  <a:pt x="2091370" y="2363721"/>
                  <a:pt x="2096854" y="2374331"/>
                </a:cubicBezTo>
                <a:cubicBezTo>
                  <a:pt x="2092270" y="2384672"/>
                  <a:pt x="2087639" y="2390741"/>
                  <a:pt x="2082963" y="2392539"/>
                </a:cubicBezTo>
                <a:lnTo>
                  <a:pt x="2073387" y="2391460"/>
                </a:lnTo>
                <a:lnTo>
                  <a:pt x="2057335" y="2392539"/>
                </a:lnTo>
                <a:lnTo>
                  <a:pt x="2054099" y="2392539"/>
                </a:lnTo>
                <a:cubicBezTo>
                  <a:pt x="2048436" y="2392539"/>
                  <a:pt x="2044164" y="2387189"/>
                  <a:pt x="2041286" y="2376489"/>
                </a:cubicBezTo>
                <a:lnTo>
                  <a:pt x="2040207" y="2375410"/>
                </a:lnTo>
                <a:lnTo>
                  <a:pt x="2040207" y="2373387"/>
                </a:lnTo>
                <a:cubicBezTo>
                  <a:pt x="2042366" y="2370690"/>
                  <a:pt x="2044838" y="2364980"/>
                  <a:pt x="2047626" y="2356258"/>
                </a:cubicBezTo>
                <a:cubicBezTo>
                  <a:pt x="2044838" y="2352481"/>
                  <a:pt x="2043444" y="2346772"/>
                  <a:pt x="2043444" y="2339129"/>
                </a:cubicBezTo>
                <a:lnTo>
                  <a:pt x="2043444" y="2325236"/>
                </a:lnTo>
                <a:lnTo>
                  <a:pt x="2045602" y="2318762"/>
                </a:lnTo>
                <a:lnTo>
                  <a:pt x="2043444" y="2302712"/>
                </a:lnTo>
                <a:lnTo>
                  <a:pt x="2044523" y="2282481"/>
                </a:lnTo>
                <a:lnTo>
                  <a:pt x="2043444" y="2279244"/>
                </a:lnTo>
                <a:lnTo>
                  <a:pt x="2046547" y="2278165"/>
                </a:lnTo>
                <a:lnTo>
                  <a:pt x="2046547" y="2276007"/>
                </a:lnTo>
                <a:lnTo>
                  <a:pt x="2038048" y="2274928"/>
                </a:lnTo>
                <a:lnTo>
                  <a:pt x="2029418" y="2288820"/>
                </a:lnTo>
                <a:cubicBezTo>
                  <a:pt x="2023752" y="2287921"/>
                  <a:pt x="2020921" y="2286527"/>
                  <a:pt x="2020921" y="2284639"/>
                </a:cubicBezTo>
                <a:lnTo>
                  <a:pt x="2020921" y="2283560"/>
                </a:lnTo>
                <a:cubicBezTo>
                  <a:pt x="2022179" y="2268544"/>
                  <a:pt x="2026809" y="2261036"/>
                  <a:pt x="2034813" y="2261036"/>
                </a:cubicBezTo>
                <a:lnTo>
                  <a:pt x="2036971" y="2250381"/>
                </a:lnTo>
                <a:lnTo>
                  <a:pt x="2035892" y="2249302"/>
                </a:lnTo>
                <a:lnTo>
                  <a:pt x="2035892" y="2248223"/>
                </a:lnTo>
                <a:cubicBezTo>
                  <a:pt x="2036071" y="2243457"/>
                  <a:pt x="2039624" y="2238107"/>
                  <a:pt x="2046547" y="2232172"/>
                </a:cubicBezTo>
                <a:lnTo>
                  <a:pt x="2045602" y="2231093"/>
                </a:lnTo>
                <a:cubicBezTo>
                  <a:pt x="2046231" y="2218235"/>
                  <a:pt x="2051582" y="2200791"/>
                  <a:pt x="2061653" y="2178762"/>
                </a:cubicBezTo>
                <a:cubicBezTo>
                  <a:pt x="2059855" y="2178762"/>
                  <a:pt x="2058775" y="2177323"/>
                  <a:pt x="2058416" y="2174446"/>
                </a:cubicBezTo>
                <a:lnTo>
                  <a:pt x="2061653" y="2163791"/>
                </a:lnTo>
                <a:lnTo>
                  <a:pt x="2060574" y="2148819"/>
                </a:lnTo>
                <a:lnTo>
                  <a:pt x="2064755" y="2145582"/>
                </a:lnTo>
                <a:lnTo>
                  <a:pt x="2062731" y="2138029"/>
                </a:lnTo>
                <a:lnTo>
                  <a:pt x="2084041" y="2136006"/>
                </a:lnTo>
                <a:cubicBezTo>
                  <a:pt x="2101935" y="2138254"/>
                  <a:pt x="2110881" y="2141446"/>
                  <a:pt x="2110881" y="2145582"/>
                </a:cubicBezTo>
                <a:lnTo>
                  <a:pt x="2111962" y="2145582"/>
                </a:lnTo>
                <a:cubicBezTo>
                  <a:pt x="2117626" y="2145582"/>
                  <a:pt x="2120459" y="2143065"/>
                  <a:pt x="2120459" y="2138029"/>
                </a:cubicBezTo>
                <a:cubicBezTo>
                  <a:pt x="2120459" y="2134163"/>
                  <a:pt x="2121896" y="2131690"/>
                  <a:pt x="2124774" y="2130611"/>
                </a:cubicBezTo>
                <a:close/>
                <a:moveTo>
                  <a:pt x="1192003" y="2130611"/>
                </a:moveTo>
                <a:cubicBezTo>
                  <a:pt x="1197039" y="2131330"/>
                  <a:pt x="1199555" y="2132409"/>
                  <a:pt x="1199555" y="2133848"/>
                </a:cubicBezTo>
                <a:lnTo>
                  <a:pt x="1204951" y="2132769"/>
                </a:lnTo>
                <a:lnTo>
                  <a:pt x="1211425" y="2132769"/>
                </a:lnTo>
                <a:cubicBezTo>
                  <a:pt x="1225362" y="2132949"/>
                  <a:pt x="1237141" y="2134747"/>
                  <a:pt x="1246762" y="2138164"/>
                </a:cubicBezTo>
                <a:lnTo>
                  <a:pt x="1253237" y="2137085"/>
                </a:lnTo>
                <a:lnTo>
                  <a:pt x="1257553" y="2140322"/>
                </a:lnTo>
                <a:lnTo>
                  <a:pt x="1256474" y="2141401"/>
                </a:lnTo>
                <a:lnTo>
                  <a:pt x="1257553" y="2142480"/>
                </a:lnTo>
                <a:lnTo>
                  <a:pt x="1257553" y="2143559"/>
                </a:lnTo>
                <a:cubicBezTo>
                  <a:pt x="1249640" y="2153180"/>
                  <a:pt x="1245683" y="2159609"/>
                  <a:pt x="1245683" y="2162846"/>
                </a:cubicBezTo>
                <a:lnTo>
                  <a:pt x="1246762" y="2169320"/>
                </a:lnTo>
                <a:lnTo>
                  <a:pt x="1245683" y="2170399"/>
                </a:lnTo>
                <a:lnTo>
                  <a:pt x="1246762" y="2171344"/>
                </a:lnTo>
                <a:lnTo>
                  <a:pt x="1247841" y="2171344"/>
                </a:lnTo>
                <a:lnTo>
                  <a:pt x="1246762" y="2172423"/>
                </a:lnTo>
                <a:lnTo>
                  <a:pt x="1246762" y="2182134"/>
                </a:lnTo>
                <a:lnTo>
                  <a:pt x="1247841" y="2187529"/>
                </a:lnTo>
                <a:lnTo>
                  <a:pt x="1258632" y="2184292"/>
                </a:lnTo>
                <a:lnTo>
                  <a:pt x="1262948" y="2192924"/>
                </a:lnTo>
                <a:lnTo>
                  <a:pt x="1268208" y="2191845"/>
                </a:lnTo>
                <a:cubicBezTo>
                  <a:pt x="1270366" y="2191845"/>
                  <a:pt x="1271444" y="2194677"/>
                  <a:pt x="1271444" y="2200342"/>
                </a:cubicBezTo>
                <a:lnTo>
                  <a:pt x="1272524" y="2201421"/>
                </a:lnTo>
                <a:cubicBezTo>
                  <a:pt x="1272524" y="2203219"/>
                  <a:pt x="1275040" y="2204658"/>
                  <a:pt x="1280077" y="2205737"/>
                </a:cubicBezTo>
                <a:lnTo>
                  <a:pt x="1280077" y="2208974"/>
                </a:lnTo>
                <a:lnTo>
                  <a:pt x="1277918" y="2211132"/>
                </a:lnTo>
                <a:lnTo>
                  <a:pt x="1249999" y="2205737"/>
                </a:lnTo>
                <a:cubicBezTo>
                  <a:pt x="1247661" y="2205917"/>
                  <a:pt x="1244784" y="2211312"/>
                  <a:pt x="1241367" y="2221922"/>
                </a:cubicBezTo>
                <a:cubicBezTo>
                  <a:pt x="1246401" y="2232083"/>
                  <a:pt x="1248920" y="2238871"/>
                  <a:pt x="1248920" y="2242288"/>
                </a:cubicBezTo>
                <a:lnTo>
                  <a:pt x="1246762" y="2244446"/>
                </a:lnTo>
                <a:lnTo>
                  <a:pt x="1246762" y="2246604"/>
                </a:lnTo>
                <a:lnTo>
                  <a:pt x="1249999" y="2250785"/>
                </a:lnTo>
                <a:cubicBezTo>
                  <a:pt x="1246401" y="2259597"/>
                  <a:pt x="1244604" y="2266431"/>
                  <a:pt x="1244604" y="2271286"/>
                </a:cubicBezTo>
                <a:lnTo>
                  <a:pt x="1245683" y="2277625"/>
                </a:lnTo>
                <a:lnTo>
                  <a:pt x="1241367" y="2281941"/>
                </a:lnTo>
                <a:cubicBezTo>
                  <a:pt x="1242985" y="2282121"/>
                  <a:pt x="1245145" y="2285358"/>
                  <a:pt x="1247841" y="2291653"/>
                </a:cubicBezTo>
                <a:lnTo>
                  <a:pt x="1246762" y="2294890"/>
                </a:lnTo>
                <a:lnTo>
                  <a:pt x="1247841" y="2306624"/>
                </a:lnTo>
                <a:lnTo>
                  <a:pt x="1244604" y="2317414"/>
                </a:lnTo>
                <a:lnTo>
                  <a:pt x="1244604" y="2326046"/>
                </a:lnTo>
                <a:lnTo>
                  <a:pt x="1247841" y="2337780"/>
                </a:lnTo>
                <a:lnTo>
                  <a:pt x="1245683" y="2343175"/>
                </a:lnTo>
                <a:lnTo>
                  <a:pt x="1247841" y="2349649"/>
                </a:lnTo>
                <a:lnTo>
                  <a:pt x="1247841" y="2357067"/>
                </a:lnTo>
                <a:cubicBezTo>
                  <a:pt x="1244963" y="2363541"/>
                  <a:pt x="1243526" y="2369656"/>
                  <a:pt x="1243526" y="2375410"/>
                </a:cubicBezTo>
                <a:cubicBezTo>
                  <a:pt x="1238940" y="2384672"/>
                  <a:pt x="1232510" y="2389302"/>
                  <a:pt x="1224238" y="2389302"/>
                </a:cubicBezTo>
                <a:cubicBezTo>
                  <a:pt x="1218484" y="2393079"/>
                  <a:pt x="1210616" y="2395237"/>
                  <a:pt x="1200634" y="2395776"/>
                </a:cubicBezTo>
                <a:lnTo>
                  <a:pt x="1198476" y="2395776"/>
                </a:lnTo>
                <a:cubicBezTo>
                  <a:pt x="1191283" y="2394877"/>
                  <a:pt x="1187687" y="2393438"/>
                  <a:pt x="1187687" y="2391460"/>
                </a:cubicBezTo>
                <a:lnTo>
                  <a:pt x="1187687" y="2390381"/>
                </a:lnTo>
                <a:lnTo>
                  <a:pt x="1189845" y="2387144"/>
                </a:lnTo>
                <a:lnTo>
                  <a:pt x="1189845" y="2384986"/>
                </a:lnTo>
                <a:lnTo>
                  <a:pt x="1183506" y="2384986"/>
                </a:lnTo>
                <a:cubicBezTo>
                  <a:pt x="1182427" y="2384986"/>
                  <a:pt x="1180629" y="2380715"/>
                  <a:pt x="1178110" y="2372173"/>
                </a:cubicBezTo>
                <a:cubicBezTo>
                  <a:pt x="1168579" y="2361563"/>
                  <a:pt x="1159273" y="2354774"/>
                  <a:pt x="1150191" y="2351807"/>
                </a:cubicBezTo>
                <a:lnTo>
                  <a:pt x="1146954" y="2347491"/>
                </a:lnTo>
                <a:lnTo>
                  <a:pt x="1146954" y="2346412"/>
                </a:lnTo>
                <a:lnTo>
                  <a:pt x="1148033" y="2346412"/>
                </a:lnTo>
                <a:lnTo>
                  <a:pt x="1161925" y="2347491"/>
                </a:lnTo>
                <a:lnTo>
                  <a:pt x="1169478" y="2344254"/>
                </a:lnTo>
                <a:cubicBezTo>
                  <a:pt x="1169478" y="2346412"/>
                  <a:pt x="1170918" y="2347491"/>
                  <a:pt x="1173794" y="2347491"/>
                </a:cubicBezTo>
                <a:lnTo>
                  <a:pt x="1179189" y="2344254"/>
                </a:lnTo>
                <a:lnTo>
                  <a:pt x="1188765" y="2344254"/>
                </a:lnTo>
                <a:cubicBezTo>
                  <a:pt x="1194521" y="2344254"/>
                  <a:pt x="1197398" y="2337825"/>
                  <a:pt x="1197398" y="2324967"/>
                </a:cubicBezTo>
                <a:cubicBezTo>
                  <a:pt x="1197398" y="2321370"/>
                  <a:pt x="1198118" y="2319572"/>
                  <a:pt x="1199555" y="2319572"/>
                </a:cubicBezTo>
                <a:lnTo>
                  <a:pt x="1195240" y="2297048"/>
                </a:lnTo>
                <a:lnTo>
                  <a:pt x="1199555" y="2276546"/>
                </a:lnTo>
                <a:lnTo>
                  <a:pt x="1197398" y="2268049"/>
                </a:lnTo>
                <a:lnTo>
                  <a:pt x="1199555" y="2257259"/>
                </a:lnTo>
                <a:lnTo>
                  <a:pt x="1197398" y="2235814"/>
                </a:lnTo>
                <a:lnTo>
                  <a:pt x="1198476" y="2231498"/>
                </a:lnTo>
                <a:lnTo>
                  <a:pt x="1197398" y="2223945"/>
                </a:lnTo>
                <a:lnTo>
                  <a:pt x="1199555" y="2216527"/>
                </a:lnTo>
                <a:lnTo>
                  <a:pt x="1199555" y="2210053"/>
                </a:lnTo>
                <a:lnTo>
                  <a:pt x="1197398" y="2206816"/>
                </a:lnTo>
                <a:lnTo>
                  <a:pt x="1184585" y="2207895"/>
                </a:lnTo>
                <a:lnTo>
                  <a:pt x="1142638" y="2207895"/>
                </a:lnTo>
                <a:lnTo>
                  <a:pt x="1139401" y="2204658"/>
                </a:lnTo>
                <a:lnTo>
                  <a:pt x="1139401" y="2202500"/>
                </a:lnTo>
                <a:lnTo>
                  <a:pt x="1141559" y="2200342"/>
                </a:lnTo>
                <a:lnTo>
                  <a:pt x="1142638" y="2200342"/>
                </a:lnTo>
                <a:lnTo>
                  <a:pt x="1180269" y="2201421"/>
                </a:lnTo>
                <a:lnTo>
                  <a:pt x="1180269" y="2202500"/>
                </a:lnTo>
                <a:lnTo>
                  <a:pt x="1189845" y="2198184"/>
                </a:lnTo>
                <a:lnTo>
                  <a:pt x="1195240" y="2200342"/>
                </a:lnTo>
                <a:lnTo>
                  <a:pt x="1197398" y="2194003"/>
                </a:lnTo>
                <a:lnTo>
                  <a:pt x="1197398" y="2172423"/>
                </a:lnTo>
                <a:lnTo>
                  <a:pt x="1199555" y="2169320"/>
                </a:lnTo>
                <a:lnTo>
                  <a:pt x="1199555" y="2168241"/>
                </a:lnTo>
                <a:cubicBezTo>
                  <a:pt x="1197039" y="2152955"/>
                  <a:pt x="1194160" y="2142930"/>
                  <a:pt x="1190923" y="2138164"/>
                </a:cubicBezTo>
                <a:lnTo>
                  <a:pt x="1190923" y="2132769"/>
                </a:lnTo>
                <a:lnTo>
                  <a:pt x="1192003" y="2131690"/>
                </a:lnTo>
                <a:close/>
                <a:moveTo>
                  <a:pt x="6684888" y="2130476"/>
                </a:moveTo>
                <a:cubicBezTo>
                  <a:pt x="6702962" y="2133354"/>
                  <a:pt x="6712807" y="2136276"/>
                  <a:pt x="6714426" y="2139243"/>
                </a:cubicBezTo>
                <a:lnTo>
                  <a:pt x="6714426" y="2144638"/>
                </a:lnTo>
                <a:cubicBezTo>
                  <a:pt x="6710200" y="2152731"/>
                  <a:pt x="6706558" y="2156777"/>
                  <a:pt x="6703501" y="2156777"/>
                </a:cubicBezTo>
                <a:lnTo>
                  <a:pt x="6703501" y="2157856"/>
                </a:lnTo>
                <a:lnTo>
                  <a:pt x="6705659" y="2169860"/>
                </a:lnTo>
                <a:cubicBezTo>
                  <a:pt x="6705659" y="2172018"/>
                  <a:pt x="6700938" y="2173457"/>
                  <a:pt x="6691497" y="2174176"/>
                </a:cubicBezTo>
                <a:cubicBezTo>
                  <a:pt x="6691497" y="2175704"/>
                  <a:pt x="6690373" y="2176469"/>
                  <a:pt x="6688125" y="2176469"/>
                </a:cubicBezTo>
                <a:cubicBezTo>
                  <a:pt x="6688125" y="2177728"/>
                  <a:pt x="6690328" y="2179166"/>
                  <a:pt x="6694734" y="2180785"/>
                </a:cubicBezTo>
                <a:lnTo>
                  <a:pt x="6694734" y="2181864"/>
                </a:lnTo>
                <a:lnTo>
                  <a:pt x="6701343" y="2179706"/>
                </a:lnTo>
                <a:lnTo>
                  <a:pt x="6704580" y="2180785"/>
                </a:lnTo>
                <a:lnTo>
                  <a:pt x="6713347" y="2179706"/>
                </a:lnTo>
                <a:lnTo>
                  <a:pt x="6718742" y="2185236"/>
                </a:lnTo>
                <a:lnTo>
                  <a:pt x="6719956" y="2184022"/>
                </a:lnTo>
                <a:lnTo>
                  <a:pt x="6722114" y="2184022"/>
                </a:lnTo>
                <a:lnTo>
                  <a:pt x="6725351" y="2187394"/>
                </a:lnTo>
                <a:lnTo>
                  <a:pt x="6725351" y="2189552"/>
                </a:lnTo>
                <a:lnTo>
                  <a:pt x="6723193" y="2192789"/>
                </a:lnTo>
                <a:lnTo>
                  <a:pt x="6723193" y="2195082"/>
                </a:lnTo>
                <a:lnTo>
                  <a:pt x="6738434" y="2195082"/>
                </a:lnTo>
                <a:cubicBezTo>
                  <a:pt x="6747605" y="2185550"/>
                  <a:pt x="6753810" y="2180785"/>
                  <a:pt x="6757047" y="2180785"/>
                </a:cubicBezTo>
                <a:cubicBezTo>
                  <a:pt x="6758486" y="2180785"/>
                  <a:pt x="6759205" y="2181864"/>
                  <a:pt x="6759205" y="2184022"/>
                </a:cubicBezTo>
                <a:lnTo>
                  <a:pt x="6760419" y="2182943"/>
                </a:lnTo>
                <a:lnTo>
                  <a:pt x="6761498" y="2182943"/>
                </a:lnTo>
                <a:cubicBezTo>
                  <a:pt x="6763116" y="2184471"/>
                  <a:pt x="6767118" y="2185236"/>
                  <a:pt x="6773501" y="2185236"/>
                </a:cubicBezTo>
                <a:cubicBezTo>
                  <a:pt x="6784471" y="2194138"/>
                  <a:pt x="6789956" y="2199577"/>
                  <a:pt x="6789956" y="2201556"/>
                </a:cubicBezTo>
                <a:lnTo>
                  <a:pt x="6791035" y="2204793"/>
                </a:lnTo>
                <a:lnTo>
                  <a:pt x="6798588" y="2203714"/>
                </a:lnTo>
                <a:cubicBezTo>
                  <a:pt x="6801556" y="2206681"/>
                  <a:pt x="6803759" y="2210727"/>
                  <a:pt x="6805197" y="2215852"/>
                </a:cubicBezTo>
                <a:lnTo>
                  <a:pt x="6813964" y="2223406"/>
                </a:lnTo>
                <a:lnTo>
                  <a:pt x="6813964" y="2225698"/>
                </a:lnTo>
                <a:cubicBezTo>
                  <a:pt x="6813245" y="2227856"/>
                  <a:pt x="6811042" y="2228935"/>
                  <a:pt x="6807355" y="2228935"/>
                </a:cubicBezTo>
                <a:lnTo>
                  <a:pt x="6798588" y="2226777"/>
                </a:lnTo>
                <a:lnTo>
                  <a:pt x="6797509" y="2226777"/>
                </a:lnTo>
                <a:lnTo>
                  <a:pt x="6788742" y="2228935"/>
                </a:lnTo>
                <a:lnTo>
                  <a:pt x="6783347" y="2228935"/>
                </a:lnTo>
                <a:lnTo>
                  <a:pt x="6785505" y="2242018"/>
                </a:lnTo>
                <a:lnTo>
                  <a:pt x="6785505" y="2244176"/>
                </a:lnTo>
                <a:cubicBezTo>
                  <a:pt x="6785505" y="2253887"/>
                  <a:pt x="6782583" y="2259372"/>
                  <a:pt x="6776738" y="2260631"/>
                </a:cubicBezTo>
                <a:lnTo>
                  <a:pt x="6772422" y="2260631"/>
                </a:lnTo>
                <a:cubicBezTo>
                  <a:pt x="6772422" y="2261710"/>
                  <a:pt x="6778627" y="2266071"/>
                  <a:pt x="6791035" y="2273714"/>
                </a:cubicBezTo>
                <a:lnTo>
                  <a:pt x="6794272" y="2281402"/>
                </a:lnTo>
                <a:lnTo>
                  <a:pt x="6785505" y="2295699"/>
                </a:lnTo>
                <a:lnTo>
                  <a:pt x="6786584" y="2298936"/>
                </a:lnTo>
                <a:cubicBezTo>
                  <a:pt x="6785865" y="2301813"/>
                  <a:pt x="6784426" y="2303252"/>
                  <a:pt x="6782268" y="2303252"/>
                </a:cubicBezTo>
                <a:lnTo>
                  <a:pt x="6782268" y="2304466"/>
                </a:lnTo>
                <a:lnTo>
                  <a:pt x="6786584" y="2318628"/>
                </a:lnTo>
                <a:lnTo>
                  <a:pt x="6786584" y="2319707"/>
                </a:lnTo>
                <a:lnTo>
                  <a:pt x="6785505" y="2342635"/>
                </a:lnTo>
                <a:lnTo>
                  <a:pt x="6786584" y="2366778"/>
                </a:lnTo>
                <a:cubicBezTo>
                  <a:pt x="6786584" y="2387909"/>
                  <a:pt x="6778942" y="2398474"/>
                  <a:pt x="6763656" y="2398474"/>
                </a:cubicBezTo>
                <a:cubicBezTo>
                  <a:pt x="6754394" y="2398474"/>
                  <a:pt x="6744908" y="2395552"/>
                  <a:pt x="6735197" y="2389707"/>
                </a:cubicBezTo>
                <a:lnTo>
                  <a:pt x="6735197" y="2378782"/>
                </a:lnTo>
                <a:cubicBezTo>
                  <a:pt x="6730431" y="2365654"/>
                  <a:pt x="6724587" y="2359090"/>
                  <a:pt x="6717663" y="2359090"/>
                </a:cubicBezTo>
                <a:lnTo>
                  <a:pt x="6715505" y="2362327"/>
                </a:lnTo>
                <a:lnTo>
                  <a:pt x="6718742" y="2383098"/>
                </a:lnTo>
                <a:lnTo>
                  <a:pt x="6718742" y="2385391"/>
                </a:lnTo>
                <a:cubicBezTo>
                  <a:pt x="6717663" y="2387729"/>
                  <a:pt x="6714381" y="2390246"/>
                  <a:pt x="6708896" y="2392944"/>
                </a:cubicBezTo>
                <a:lnTo>
                  <a:pt x="6703501" y="2390786"/>
                </a:lnTo>
                <a:cubicBezTo>
                  <a:pt x="6700894" y="2390786"/>
                  <a:pt x="6696892" y="2392989"/>
                  <a:pt x="6691497" y="2397395"/>
                </a:cubicBezTo>
                <a:lnTo>
                  <a:pt x="6689204" y="2397395"/>
                </a:lnTo>
                <a:cubicBezTo>
                  <a:pt x="6682640" y="2396496"/>
                  <a:pt x="6679358" y="2393214"/>
                  <a:pt x="6679358" y="2387549"/>
                </a:cubicBezTo>
                <a:lnTo>
                  <a:pt x="6678279" y="2387549"/>
                </a:lnTo>
                <a:cubicBezTo>
                  <a:pt x="6678279" y="2390426"/>
                  <a:pt x="6677560" y="2391865"/>
                  <a:pt x="6676121" y="2391865"/>
                </a:cubicBezTo>
                <a:cubicBezTo>
                  <a:pt x="6673244" y="2390606"/>
                  <a:pt x="6671805" y="2388088"/>
                  <a:pt x="6671805" y="2384312"/>
                </a:cubicBezTo>
                <a:lnTo>
                  <a:pt x="6671805" y="2375545"/>
                </a:lnTo>
                <a:lnTo>
                  <a:pt x="6673963" y="2366778"/>
                </a:lnTo>
                <a:lnTo>
                  <a:pt x="6673963" y="2363406"/>
                </a:lnTo>
                <a:lnTo>
                  <a:pt x="6671805" y="2361248"/>
                </a:lnTo>
                <a:lnTo>
                  <a:pt x="6672884" y="2360169"/>
                </a:lnTo>
                <a:lnTo>
                  <a:pt x="6672884" y="2356932"/>
                </a:lnTo>
                <a:lnTo>
                  <a:pt x="6671805" y="2349244"/>
                </a:lnTo>
                <a:lnTo>
                  <a:pt x="6673963" y="2349244"/>
                </a:lnTo>
                <a:lnTo>
                  <a:pt x="6673963" y="2344928"/>
                </a:lnTo>
                <a:lnTo>
                  <a:pt x="6671805" y="2338319"/>
                </a:lnTo>
                <a:lnTo>
                  <a:pt x="6673963" y="2329553"/>
                </a:lnTo>
                <a:lnTo>
                  <a:pt x="6670726" y="2325236"/>
                </a:lnTo>
                <a:lnTo>
                  <a:pt x="6671805" y="2321865"/>
                </a:lnTo>
                <a:lnTo>
                  <a:pt x="6670726" y="2314312"/>
                </a:lnTo>
                <a:lnTo>
                  <a:pt x="6671805" y="2303252"/>
                </a:lnTo>
                <a:lnTo>
                  <a:pt x="6670726" y="2303252"/>
                </a:lnTo>
                <a:lnTo>
                  <a:pt x="6660880" y="2304466"/>
                </a:lnTo>
                <a:cubicBezTo>
                  <a:pt x="6657014" y="2304466"/>
                  <a:pt x="6654092" y="2302622"/>
                  <a:pt x="6652114" y="2298936"/>
                </a:cubicBezTo>
                <a:cubicBezTo>
                  <a:pt x="6652114" y="2295879"/>
                  <a:pt x="6658318" y="2293676"/>
                  <a:pt x="6670726" y="2292327"/>
                </a:cubicBezTo>
                <a:lnTo>
                  <a:pt x="6671805" y="2291248"/>
                </a:lnTo>
                <a:lnTo>
                  <a:pt x="6671805" y="2290169"/>
                </a:lnTo>
                <a:cubicBezTo>
                  <a:pt x="6671805" y="2281447"/>
                  <a:pt x="6669962" y="2277086"/>
                  <a:pt x="6666275" y="2277086"/>
                </a:cubicBezTo>
                <a:lnTo>
                  <a:pt x="6651035" y="2276007"/>
                </a:lnTo>
                <a:lnTo>
                  <a:pt x="6648742" y="2279244"/>
                </a:lnTo>
                <a:lnTo>
                  <a:pt x="6648742" y="2294620"/>
                </a:lnTo>
                <a:lnTo>
                  <a:pt x="6646584" y="2303252"/>
                </a:lnTo>
                <a:cubicBezTo>
                  <a:pt x="6650270" y="2303791"/>
                  <a:pt x="6652114" y="2306714"/>
                  <a:pt x="6652114" y="2312019"/>
                </a:cubicBezTo>
                <a:lnTo>
                  <a:pt x="6652114" y="2313098"/>
                </a:lnTo>
                <a:lnTo>
                  <a:pt x="6649821" y="2321865"/>
                </a:lnTo>
                <a:lnTo>
                  <a:pt x="6653193" y="2321865"/>
                </a:lnTo>
                <a:lnTo>
                  <a:pt x="6658588" y="2322944"/>
                </a:lnTo>
                <a:lnTo>
                  <a:pt x="6660880" y="2320786"/>
                </a:lnTo>
                <a:lnTo>
                  <a:pt x="6665196" y="2320786"/>
                </a:lnTo>
                <a:lnTo>
                  <a:pt x="6667354" y="2322944"/>
                </a:lnTo>
                <a:lnTo>
                  <a:pt x="6667354" y="2324157"/>
                </a:lnTo>
                <a:cubicBezTo>
                  <a:pt x="6667354" y="2325596"/>
                  <a:pt x="6664432" y="2326316"/>
                  <a:pt x="6658588" y="2326316"/>
                </a:cubicBezTo>
                <a:cubicBezTo>
                  <a:pt x="6658588" y="2328474"/>
                  <a:pt x="6655665" y="2329553"/>
                  <a:pt x="6649821" y="2329553"/>
                </a:cubicBezTo>
                <a:lnTo>
                  <a:pt x="6647663" y="2332790"/>
                </a:lnTo>
                <a:cubicBezTo>
                  <a:pt x="6647663" y="2346097"/>
                  <a:pt x="6649146" y="2354145"/>
                  <a:pt x="6652114" y="2356932"/>
                </a:cubicBezTo>
                <a:lnTo>
                  <a:pt x="6652114" y="2360169"/>
                </a:lnTo>
                <a:lnTo>
                  <a:pt x="6649821" y="2367857"/>
                </a:lnTo>
                <a:lnTo>
                  <a:pt x="6652114" y="2372173"/>
                </a:lnTo>
                <a:lnTo>
                  <a:pt x="6649821" y="2378782"/>
                </a:lnTo>
                <a:lnTo>
                  <a:pt x="6649821" y="2379861"/>
                </a:lnTo>
                <a:lnTo>
                  <a:pt x="6652114" y="2383098"/>
                </a:lnTo>
                <a:lnTo>
                  <a:pt x="6652114" y="2386470"/>
                </a:lnTo>
                <a:lnTo>
                  <a:pt x="6649821" y="2388628"/>
                </a:lnTo>
                <a:lnTo>
                  <a:pt x="6648742" y="2388628"/>
                </a:lnTo>
                <a:lnTo>
                  <a:pt x="6641189" y="2387549"/>
                </a:lnTo>
                <a:cubicBezTo>
                  <a:pt x="6639300" y="2393394"/>
                  <a:pt x="6636019" y="2396316"/>
                  <a:pt x="6631343" y="2396316"/>
                </a:cubicBezTo>
                <a:lnTo>
                  <a:pt x="6630129" y="2396316"/>
                </a:lnTo>
                <a:lnTo>
                  <a:pt x="6618125" y="2392944"/>
                </a:lnTo>
                <a:lnTo>
                  <a:pt x="6609358" y="2394158"/>
                </a:lnTo>
                <a:cubicBezTo>
                  <a:pt x="6605042" y="2389392"/>
                  <a:pt x="6602884" y="2382828"/>
                  <a:pt x="6602884" y="2374466"/>
                </a:cubicBezTo>
                <a:lnTo>
                  <a:pt x="6599512" y="2371094"/>
                </a:lnTo>
                <a:lnTo>
                  <a:pt x="6606121" y="2360169"/>
                </a:lnTo>
                <a:cubicBezTo>
                  <a:pt x="6603244" y="2360169"/>
                  <a:pt x="6601805" y="2357247"/>
                  <a:pt x="6601805" y="2351402"/>
                </a:cubicBezTo>
                <a:lnTo>
                  <a:pt x="6603963" y="2335082"/>
                </a:lnTo>
                <a:lnTo>
                  <a:pt x="6601805" y="2332790"/>
                </a:lnTo>
                <a:lnTo>
                  <a:pt x="6601805" y="2325236"/>
                </a:lnTo>
                <a:lnTo>
                  <a:pt x="6600726" y="2325236"/>
                </a:lnTo>
                <a:cubicBezTo>
                  <a:pt x="6596140" y="2327215"/>
                  <a:pt x="6592454" y="2333374"/>
                  <a:pt x="6589666" y="2343714"/>
                </a:cubicBezTo>
                <a:cubicBezTo>
                  <a:pt x="6587508" y="2349559"/>
                  <a:pt x="6584226" y="2352481"/>
                  <a:pt x="6579820" y="2352481"/>
                </a:cubicBezTo>
                <a:cubicBezTo>
                  <a:pt x="6574246" y="2360754"/>
                  <a:pt x="6568086" y="2366598"/>
                  <a:pt x="6561342" y="2370015"/>
                </a:cubicBezTo>
                <a:cubicBezTo>
                  <a:pt x="6561342" y="2372982"/>
                  <a:pt x="6557296" y="2376984"/>
                  <a:pt x="6549204" y="2382019"/>
                </a:cubicBezTo>
                <a:lnTo>
                  <a:pt x="6545967" y="2378782"/>
                </a:lnTo>
                <a:cubicBezTo>
                  <a:pt x="6552351" y="2363496"/>
                  <a:pt x="6557071" y="2355853"/>
                  <a:pt x="6560128" y="2355853"/>
                </a:cubicBezTo>
                <a:lnTo>
                  <a:pt x="6557970" y="2352481"/>
                </a:lnTo>
                <a:lnTo>
                  <a:pt x="6563500" y="2329553"/>
                </a:lnTo>
                <a:lnTo>
                  <a:pt x="6569974" y="2324157"/>
                </a:lnTo>
                <a:cubicBezTo>
                  <a:pt x="6569435" y="2321910"/>
                  <a:pt x="6567996" y="2320426"/>
                  <a:pt x="6565658" y="2319707"/>
                </a:cubicBezTo>
                <a:lnTo>
                  <a:pt x="6566737" y="2310940"/>
                </a:lnTo>
                <a:lnTo>
                  <a:pt x="6565658" y="2307703"/>
                </a:lnTo>
                <a:lnTo>
                  <a:pt x="6566737" y="2301094"/>
                </a:lnTo>
                <a:lnTo>
                  <a:pt x="6566737" y="2292327"/>
                </a:lnTo>
                <a:lnTo>
                  <a:pt x="6567816" y="2291248"/>
                </a:lnTo>
                <a:lnTo>
                  <a:pt x="6566737" y="2288011"/>
                </a:lnTo>
                <a:lnTo>
                  <a:pt x="6567816" y="2272635"/>
                </a:lnTo>
                <a:lnTo>
                  <a:pt x="6566737" y="2247548"/>
                </a:lnTo>
                <a:lnTo>
                  <a:pt x="6566737" y="2226777"/>
                </a:lnTo>
                <a:lnTo>
                  <a:pt x="6567816" y="2222327"/>
                </a:lnTo>
                <a:lnTo>
                  <a:pt x="6566737" y="2218010"/>
                </a:lnTo>
                <a:lnTo>
                  <a:pt x="6566737" y="2210323"/>
                </a:lnTo>
                <a:lnTo>
                  <a:pt x="6568895" y="2196161"/>
                </a:lnTo>
                <a:lnTo>
                  <a:pt x="6566737" y="2191710"/>
                </a:lnTo>
                <a:lnTo>
                  <a:pt x="6569974" y="2169860"/>
                </a:lnTo>
                <a:lnTo>
                  <a:pt x="6567816" y="2162172"/>
                </a:lnTo>
                <a:cubicBezTo>
                  <a:pt x="6567816" y="2158575"/>
                  <a:pt x="6570379" y="2156417"/>
                  <a:pt x="6575504" y="2155698"/>
                </a:cubicBezTo>
                <a:lnTo>
                  <a:pt x="6611651" y="2165544"/>
                </a:lnTo>
                <a:cubicBezTo>
                  <a:pt x="6613989" y="2167882"/>
                  <a:pt x="6618709" y="2169680"/>
                  <a:pt x="6625813" y="2170939"/>
                </a:cubicBezTo>
                <a:lnTo>
                  <a:pt x="6636738" y="2165544"/>
                </a:lnTo>
                <a:lnTo>
                  <a:pt x="6648742" y="2165544"/>
                </a:lnTo>
                <a:lnTo>
                  <a:pt x="6656430" y="2167702"/>
                </a:lnTo>
                <a:lnTo>
                  <a:pt x="6656430" y="2166623"/>
                </a:lnTo>
                <a:lnTo>
                  <a:pt x="6663038" y="2145852"/>
                </a:lnTo>
                <a:lnTo>
                  <a:pt x="6663038" y="2143559"/>
                </a:lnTo>
                <a:lnTo>
                  <a:pt x="6656430" y="2137085"/>
                </a:lnTo>
                <a:cubicBezTo>
                  <a:pt x="6660656" y="2134118"/>
                  <a:pt x="6664297" y="2132634"/>
                  <a:pt x="6667354" y="2132634"/>
                </a:cubicBezTo>
                <a:lnTo>
                  <a:pt x="6678279" y="2133713"/>
                </a:lnTo>
                <a:close/>
                <a:moveTo>
                  <a:pt x="7643876" y="2130207"/>
                </a:moveTo>
                <a:lnTo>
                  <a:pt x="7653722" y="2131286"/>
                </a:lnTo>
                <a:lnTo>
                  <a:pt x="7673414" y="2130207"/>
                </a:lnTo>
                <a:cubicBezTo>
                  <a:pt x="7676111" y="2130207"/>
                  <a:pt x="7681911" y="2133084"/>
                  <a:pt x="7690813" y="2138839"/>
                </a:cubicBezTo>
                <a:lnTo>
                  <a:pt x="7691892" y="2138839"/>
                </a:lnTo>
                <a:lnTo>
                  <a:pt x="7696343" y="2135602"/>
                </a:lnTo>
                <a:cubicBezTo>
                  <a:pt x="7706503" y="2136681"/>
                  <a:pt x="7711584" y="2139962"/>
                  <a:pt x="7711584" y="2145447"/>
                </a:cubicBezTo>
                <a:cubicBezTo>
                  <a:pt x="7703581" y="2151921"/>
                  <a:pt x="7699580" y="2164555"/>
                  <a:pt x="7699580" y="2183347"/>
                </a:cubicBezTo>
                <a:cubicBezTo>
                  <a:pt x="7702457" y="2183347"/>
                  <a:pt x="7703896" y="2190586"/>
                  <a:pt x="7703896" y="2205062"/>
                </a:cubicBezTo>
                <a:lnTo>
                  <a:pt x="7699580" y="2209378"/>
                </a:lnTo>
                <a:cubicBezTo>
                  <a:pt x="7709021" y="2210637"/>
                  <a:pt x="7713742" y="2219314"/>
                  <a:pt x="7713742" y="2235409"/>
                </a:cubicBezTo>
                <a:cubicBezTo>
                  <a:pt x="7717788" y="2246469"/>
                  <a:pt x="7724712" y="2256990"/>
                  <a:pt x="7734512" y="2266970"/>
                </a:cubicBezTo>
                <a:cubicBezTo>
                  <a:pt x="7737390" y="2270387"/>
                  <a:pt x="7738828" y="2274344"/>
                  <a:pt x="7738828" y="2278839"/>
                </a:cubicBezTo>
                <a:cubicBezTo>
                  <a:pt x="7748719" y="2287022"/>
                  <a:pt x="7754924" y="2295339"/>
                  <a:pt x="7757441" y="2303791"/>
                </a:cubicBezTo>
                <a:lnTo>
                  <a:pt x="7779291" y="2317953"/>
                </a:lnTo>
                <a:lnTo>
                  <a:pt x="7809908" y="2334138"/>
                </a:lnTo>
                <a:cubicBezTo>
                  <a:pt x="7813505" y="2335397"/>
                  <a:pt x="7815303" y="2337240"/>
                  <a:pt x="7815303" y="2339668"/>
                </a:cubicBezTo>
                <a:lnTo>
                  <a:pt x="7813145" y="2343984"/>
                </a:lnTo>
                <a:lnTo>
                  <a:pt x="7814224" y="2350458"/>
                </a:lnTo>
                <a:cubicBezTo>
                  <a:pt x="7812965" y="2350458"/>
                  <a:pt x="7810043" y="2354460"/>
                  <a:pt x="7805457" y="2362462"/>
                </a:cubicBezTo>
                <a:cubicBezTo>
                  <a:pt x="7795656" y="2369476"/>
                  <a:pt x="7789497" y="2378153"/>
                  <a:pt x="7786979" y="2388493"/>
                </a:cubicBezTo>
                <a:lnTo>
                  <a:pt x="7780370" y="2390651"/>
                </a:lnTo>
                <a:lnTo>
                  <a:pt x="7777133" y="2390651"/>
                </a:lnTo>
                <a:cubicBezTo>
                  <a:pt x="7769670" y="2390651"/>
                  <a:pt x="7758745" y="2384492"/>
                  <a:pt x="7744358" y="2372173"/>
                </a:cubicBezTo>
                <a:cubicBezTo>
                  <a:pt x="7740132" y="2370735"/>
                  <a:pt x="7734647" y="2363496"/>
                  <a:pt x="7727904" y="2350458"/>
                </a:cubicBezTo>
                <a:lnTo>
                  <a:pt x="7723588" y="2345063"/>
                </a:lnTo>
                <a:lnTo>
                  <a:pt x="7723588" y="2339668"/>
                </a:lnTo>
                <a:cubicBezTo>
                  <a:pt x="7718462" y="2339668"/>
                  <a:pt x="7714821" y="2333509"/>
                  <a:pt x="7712663" y="2321190"/>
                </a:cubicBezTo>
                <a:cubicBezTo>
                  <a:pt x="7706998" y="2321190"/>
                  <a:pt x="7702277" y="2308152"/>
                  <a:pt x="7698501" y="2282076"/>
                </a:cubicBezTo>
                <a:lnTo>
                  <a:pt x="7698501" y="2280997"/>
                </a:lnTo>
                <a:lnTo>
                  <a:pt x="7699580" y="2275602"/>
                </a:lnTo>
                <a:lnTo>
                  <a:pt x="7696343" y="2259282"/>
                </a:lnTo>
                <a:lnTo>
                  <a:pt x="7698501" y="2251729"/>
                </a:lnTo>
                <a:lnTo>
                  <a:pt x="7692971" y="2242018"/>
                </a:lnTo>
                <a:lnTo>
                  <a:pt x="7691892" y="2242018"/>
                </a:lnTo>
                <a:cubicBezTo>
                  <a:pt x="7690453" y="2242018"/>
                  <a:pt x="7689734" y="2243817"/>
                  <a:pt x="7689734" y="2247413"/>
                </a:cubicBezTo>
                <a:lnTo>
                  <a:pt x="7686497" y="2250650"/>
                </a:lnTo>
                <a:lnTo>
                  <a:pt x="7687576" y="2258203"/>
                </a:lnTo>
                <a:cubicBezTo>
                  <a:pt x="7680292" y="2282841"/>
                  <a:pt x="7673369" y="2299116"/>
                  <a:pt x="7666805" y="2307028"/>
                </a:cubicBezTo>
                <a:cubicBezTo>
                  <a:pt x="7660241" y="2322224"/>
                  <a:pt x="7651159" y="2335622"/>
                  <a:pt x="7639560" y="2347221"/>
                </a:cubicBezTo>
                <a:cubicBezTo>
                  <a:pt x="7635514" y="2347221"/>
                  <a:pt x="7630029" y="2351178"/>
                  <a:pt x="7623105" y="2359090"/>
                </a:cubicBezTo>
                <a:cubicBezTo>
                  <a:pt x="7595411" y="2379412"/>
                  <a:pt x="7580485" y="2389572"/>
                  <a:pt x="7578327" y="2389572"/>
                </a:cubicBezTo>
                <a:cubicBezTo>
                  <a:pt x="7578327" y="2391011"/>
                  <a:pt x="7576528" y="2391730"/>
                  <a:pt x="7572932" y="2391730"/>
                </a:cubicBezTo>
                <a:lnTo>
                  <a:pt x="7571853" y="2390651"/>
                </a:lnTo>
                <a:lnTo>
                  <a:pt x="7570639" y="2390651"/>
                </a:lnTo>
                <a:cubicBezTo>
                  <a:pt x="7561737" y="2394967"/>
                  <a:pt x="7553015" y="2397125"/>
                  <a:pt x="7544473" y="2397125"/>
                </a:cubicBezTo>
                <a:lnTo>
                  <a:pt x="7543394" y="2396046"/>
                </a:lnTo>
                <a:lnTo>
                  <a:pt x="7543394" y="2394967"/>
                </a:lnTo>
                <a:cubicBezTo>
                  <a:pt x="7552655" y="2383548"/>
                  <a:pt x="7568661" y="2367632"/>
                  <a:pt x="7591410" y="2347221"/>
                </a:cubicBezTo>
                <a:cubicBezTo>
                  <a:pt x="7603099" y="2331486"/>
                  <a:pt x="7608943" y="2322089"/>
                  <a:pt x="7608943" y="2319032"/>
                </a:cubicBezTo>
                <a:cubicBezTo>
                  <a:pt x="7608943" y="2315615"/>
                  <a:pt x="7611866" y="2311614"/>
                  <a:pt x="7617710" y="2307028"/>
                </a:cubicBezTo>
                <a:cubicBezTo>
                  <a:pt x="7617710" y="2304870"/>
                  <a:pt x="7619868" y="2303072"/>
                  <a:pt x="7624184" y="2301633"/>
                </a:cubicBezTo>
                <a:lnTo>
                  <a:pt x="7624184" y="2289764"/>
                </a:lnTo>
                <a:cubicBezTo>
                  <a:pt x="7624724" y="2284999"/>
                  <a:pt x="7626927" y="2280278"/>
                  <a:pt x="7630793" y="2275602"/>
                </a:cubicBezTo>
                <a:lnTo>
                  <a:pt x="7628635" y="2269128"/>
                </a:lnTo>
                <a:lnTo>
                  <a:pt x="7628635" y="2268049"/>
                </a:lnTo>
                <a:lnTo>
                  <a:pt x="7632951" y="2236488"/>
                </a:lnTo>
                <a:lnTo>
                  <a:pt x="7637267" y="2225698"/>
                </a:lnTo>
                <a:lnTo>
                  <a:pt x="7639560" y="2223540"/>
                </a:lnTo>
                <a:lnTo>
                  <a:pt x="7639560" y="2219224"/>
                </a:lnTo>
                <a:lnTo>
                  <a:pt x="7638346" y="2212615"/>
                </a:lnTo>
                <a:lnTo>
                  <a:pt x="7641718" y="2205062"/>
                </a:lnTo>
                <a:lnTo>
                  <a:pt x="7640639" y="2196430"/>
                </a:lnTo>
                <a:lnTo>
                  <a:pt x="7644955" y="2194272"/>
                </a:lnTo>
                <a:lnTo>
                  <a:pt x="7644955" y="2193193"/>
                </a:lnTo>
                <a:cubicBezTo>
                  <a:pt x="7641358" y="2189327"/>
                  <a:pt x="7639560" y="2186045"/>
                  <a:pt x="7639560" y="2183347"/>
                </a:cubicBezTo>
                <a:lnTo>
                  <a:pt x="7640639" y="2172557"/>
                </a:lnTo>
                <a:lnTo>
                  <a:pt x="7639560" y="2160554"/>
                </a:lnTo>
                <a:lnTo>
                  <a:pt x="7640639" y="2157317"/>
                </a:lnTo>
                <a:lnTo>
                  <a:pt x="7639560" y="2150842"/>
                </a:lnTo>
                <a:lnTo>
                  <a:pt x="7641718" y="2143289"/>
                </a:lnTo>
                <a:lnTo>
                  <a:pt x="7639560" y="2140997"/>
                </a:lnTo>
                <a:lnTo>
                  <a:pt x="7639560" y="2134523"/>
                </a:lnTo>
                <a:close/>
                <a:moveTo>
                  <a:pt x="4129152" y="2130207"/>
                </a:moveTo>
                <a:lnTo>
                  <a:pt x="4138998" y="2131286"/>
                </a:lnTo>
                <a:lnTo>
                  <a:pt x="4158689" y="2130207"/>
                </a:lnTo>
                <a:cubicBezTo>
                  <a:pt x="4161387" y="2130207"/>
                  <a:pt x="4167187" y="2133084"/>
                  <a:pt x="4176088" y="2138839"/>
                </a:cubicBezTo>
                <a:lnTo>
                  <a:pt x="4177167" y="2138839"/>
                </a:lnTo>
                <a:lnTo>
                  <a:pt x="4181618" y="2135602"/>
                </a:lnTo>
                <a:cubicBezTo>
                  <a:pt x="4191779" y="2136681"/>
                  <a:pt x="4196859" y="2139962"/>
                  <a:pt x="4196859" y="2145447"/>
                </a:cubicBezTo>
                <a:cubicBezTo>
                  <a:pt x="4188856" y="2151921"/>
                  <a:pt x="4184855" y="2164555"/>
                  <a:pt x="4184855" y="2183347"/>
                </a:cubicBezTo>
                <a:cubicBezTo>
                  <a:pt x="4187732" y="2183347"/>
                  <a:pt x="4189171" y="2190586"/>
                  <a:pt x="4189171" y="2205062"/>
                </a:cubicBezTo>
                <a:lnTo>
                  <a:pt x="4184855" y="2209378"/>
                </a:lnTo>
                <a:cubicBezTo>
                  <a:pt x="4194297" y="2210637"/>
                  <a:pt x="4199017" y="2219314"/>
                  <a:pt x="4199017" y="2235409"/>
                </a:cubicBezTo>
                <a:cubicBezTo>
                  <a:pt x="4203063" y="2246469"/>
                  <a:pt x="4209987" y="2256990"/>
                  <a:pt x="4219788" y="2266970"/>
                </a:cubicBezTo>
                <a:cubicBezTo>
                  <a:pt x="4222665" y="2270387"/>
                  <a:pt x="4224104" y="2274344"/>
                  <a:pt x="4224104" y="2278839"/>
                </a:cubicBezTo>
                <a:cubicBezTo>
                  <a:pt x="4233995" y="2287022"/>
                  <a:pt x="4240199" y="2295339"/>
                  <a:pt x="4242717" y="2303791"/>
                </a:cubicBezTo>
                <a:lnTo>
                  <a:pt x="4264567" y="2317953"/>
                </a:lnTo>
                <a:lnTo>
                  <a:pt x="4295183" y="2334138"/>
                </a:lnTo>
                <a:cubicBezTo>
                  <a:pt x="4298780" y="2335397"/>
                  <a:pt x="4300578" y="2337240"/>
                  <a:pt x="4300578" y="2339668"/>
                </a:cubicBezTo>
                <a:lnTo>
                  <a:pt x="4298420" y="2343984"/>
                </a:lnTo>
                <a:lnTo>
                  <a:pt x="4299499" y="2350458"/>
                </a:lnTo>
                <a:cubicBezTo>
                  <a:pt x="4298240" y="2350458"/>
                  <a:pt x="4295318" y="2354460"/>
                  <a:pt x="4290732" y="2362462"/>
                </a:cubicBezTo>
                <a:cubicBezTo>
                  <a:pt x="4280931" y="2369476"/>
                  <a:pt x="4274772" y="2378153"/>
                  <a:pt x="4272255" y="2388493"/>
                </a:cubicBezTo>
                <a:lnTo>
                  <a:pt x="4265646" y="2390651"/>
                </a:lnTo>
                <a:lnTo>
                  <a:pt x="4262409" y="2390651"/>
                </a:lnTo>
                <a:cubicBezTo>
                  <a:pt x="4254945" y="2390651"/>
                  <a:pt x="4244020" y="2384492"/>
                  <a:pt x="4229634" y="2372173"/>
                </a:cubicBezTo>
                <a:cubicBezTo>
                  <a:pt x="4225407" y="2370734"/>
                  <a:pt x="4219923" y="2363496"/>
                  <a:pt x="4213179" y="2350458"/>
                </a:cubicBezTo>
                <a:lnTo>
                  <a:pt x="4208863" y="2345063"/>
                </a:lnTo>
                <a:lnTo>
                  <a:pt x="4208863" y="2339668"/>
                </a:lnTo>
                <a:cubicBezTo>
                  <a:pt x="4203738" y="2339668"/>
                  <a:pt x="4200096" y="2333509"/>
                  <a:pt x="4197938" y="2321190"/>
                </a:cubicBezTo>
                <a:cubicBezTo>
                  <a:pt x="4192273" y="2321190"/>
                  <a:pt x="4187553" y="2308152"/>
                  <a:pt x="4183776" y="2282076"/>
                </a:cubicBezTo>
                <a:lnTo>
                  <a:pt x="4183776" y="2280997"/>
                </a:lnTo>
                <a:lnTo>
                  <a:pt x="4184855" y="2275602"/>
                </a:lnTo>
                <a:lnTo>
                  <a:pt x="4181618" y="2259282"/>
                </a:lnTo>
                <a:lnTo>
                  <a:pt x="4183776" y="2251729"/>
                </a:lnTo>
                <a:lnTo>
                  <a:pt x="4178246" y="2242018"/>
                </a:lnTo>
                <a:lnTo>
                  <a:pt x="4177167" y="2242018"/>
                </a:lnTo>
                <a:cubicBezTo>
                  <a:pt x="4175728" y="2242018"/>
                  <a:pt x="4175009" y="2243817"/>
                  <a:pt x="4175009" y="2247413"/>
                </a:cubicBezTo>
                <a:lnTo>
                  <a:pt x="4171772" y="2250650"/>
                </a:lnTo>
                <a:lnTo>
                  <a:pt x="4172851" y="2258203"/>
                </a:lnTo>
                <a:cubicBezTo>
                  <a:pt x="4165568" y="2282841"/>
                  <a:pt x="4158644" y="2299116"/>
                  <a:pt x="4152080" y="2307028"/>
                </a:cubicBezTo>
                <a:cubicBezTo>
                  <a:pt x="4145516" y="2322224"/>
                  <a:pt x="4136435" y="2335622"/>
                  <a:pt x="4124836" y="2347221"/>
                </a:cubicBezTo>
                <a:cubicBezTo>
                  <a:pt x="4120789" y="2347221"/>
                  <a:pt x="4115304" y="2351178"/>
                  <a:pt x="4108381" y="2359090"/>
                </a:cubicBezTo>
                <a:cubicBezTo>
                  <a:pt x="4080686" y="2379412"/>
                  <a:pt x="4065760" y="2389572"/>
                  <a:pt x="4063602" y="2389572"/>
                </a:cubicBezTo>
                <a:cubicBezTo>
                  <a:pt x="4063602" y="2391011"/>
                  <a:pt x="4061803" y="2391730"/>
                  <a:pt x="4058207" y="2391730"/>
                </a:cubicBezTo>
                <a:lnTo>
                  <a:pt x="4057128" y="2390651"/>
                </a:lnTo>
                <a:lnTo>
                  <a:pt x="4055914" y="2390651"/>
                </a:lnTo>
                <a:cubicBezTo>
                  <a:pt x="4047012" y="2394967"/>
                  <a:pt x="4038290" y="2397125"/>
                  <a:pt x="4029748" y="2397125"/>
                </a:cubicBezTo>
                <a:lnTo>
                  <a:pt x="4028669" y="2396046"/>
                </a:lnTo>
                <a:lnTo>
                  <a:pt x="4028669" y="2394967"/>
                </a:lnTo>
                <a:cubicBezTo>
                  <a:pt x="4037930" y="2383548"/>
                  <a:pt x="4053936" y="2367632"/>
                  <a:pt x="4076685" y="2347221"/>
                </a:cubicBezTo>
                <a:cubicBezTo>
                  <a:pt x="4088374" y="2331486"/>
                  <a:pt x="4094219" y="2322089"/>
                  <a:pt x="4094219" y="2319032"/>
                </a:cubicBezTo>
                <a:cubicBezTo>
                  <a:pt x="4094219" y="2315615"/>
                  <a:pt x="4097141" y="2311614"/>
                  <a:pt x="4102986" y="2307028"/>
                </a:cubicBezTo>
                <a:cubicBezTo>
                  <a:pt x="4102986" y="2304870"/>
                  <a:pt x="4105144" y="2303072"/>
                  <a:pt x="4109460" y="2301633"/>
                </a:cubicBezTo>
                <a:lnTo>
                  <a:pt x="4109460" y="2289764"/>
                </a:lnTo>
                <a:cubicBezTo>
                  <a:pt x="4109999" y="2284999"/>
                  <a:pt x="4112202" y="2280278"/>
                  <a:pt x="4116069" y="2275602"/>
                </a:cubicBezTo>
                <a:lnTo>
                  <a:pt x="4113911" y="2269128"/>
                </a:lnTo>
                <a:lnTo>
                  <a:pt x="4113911" y="2268049"/>
                </a:lnTo>
                <a:lnTo>
                  <a:pt x="4118227" y="2236488"/>
                </a:lnTo>
                <a:lnTo>
                  <a:pt x="4122543" y="2225698"/>
                </a:lnTo>
                <a:lnTo>
                  <a:pt x="4124836" y="2223540"/>
                </a:lnTo>
                <a:lnTo>
                  <a:pt x="4124836" y="2219224"/>
                </a:lnTo>
                <a:lnTo>
                  <a:pt x="4123622" y="2212615"/>
                </a:lnTo>
                <a:lnTo>
                  <a:pt x="4126994" y="2205062"/>
                </a:lnTo>
                <a:lnTo>
                  <a:pt x="4125915" y="2196430"/>
                </a:lnTo>
                <a:lnTo>
                  <a:pt x="4130231" y="2194272"/>
                </a:lnTo>
                <a:lnTo>
                  <a:pt x="4130231" y="2193193"/>
                </a:lnTo>
                <a:cubicBezTo>
                  <a:pt x="4126634" y="2189327"/>
                  <a:pt x="4124836" y="2186045"/>
                  <a:pt x="4124836" y="2183347"/>
                </a:cubicBezTo>
                <a:lnTo>
                  <a:pt x="4125915" y="2172557"/>
                </a:lnTo>
                <a:lnTo>
                  <a:pt x="4124836" y="2160554"/>
                </a:lnTo>
                <a:lnTo>
                  <a:pt x="4125915" y="2157317"/>
                </a:lnTo>
                <a:lnTo>
                  <a:pt x="4124836" y="2150842"/>
                </a:lnTo>
                <a:lnTo>
                  <a:pt x="4126994" y="2143289"/>
                </a:lnTo>
                <a:lnTo>
                  <a:pt x="4124836" y="2140997"/>
                </a:lnTo>
                <a:lnTo>
                  <a:pt x="4124836" y="2134523"/>
                </a:lnTo>
                <a:close/>
                <a:moveTo>
                  <a:pt x="8185927" y="2129937"/>
                </a:moveTo>
                <a:lnTo>
                  <a:pt x="8195638" y="2129937"/>
                </a:lnTo>
                <a:cubicBezTo>
                  <a:pt x="8207057" y="2129937"/>
                  <a:pt x="8212767" y="2133489"/>
                  <a:pt x="8212767" y="2140592"/>
                </a:cubicBezTo>
                <a:lnTo>
                  <a:pt x="8212767" y="2141671"/>
                </a:lnTo>
                <a:cubicBezTo>
                  <a:pt x="8212767" y="2143289"/>
                  <a:pt x="8209935" y="2145088"/>
                  <a:pt x="8204270" y="2147066"/>
                </a:cubicBezTo>
                <a:lnTo>
                  <a:pt x="8202112" y="2150303"/>
                </a:lnTo>
                <a:lnTo>
                  <a:pt x="8202112" y="2164195"/>
                </a:lnTo>
                <a:cubicBezTo>
                  <a:pt x="8202112" y="2167792"/>
                  <a:pt x="8203506" y="2171748"/>
                  <a:pt x="8206293" y="2176064"/>
                </a:cubicBezTo>
                <a:lnTo>
                  <a:pt x="8203191" y="2184561"/>
                </a:lnTo>
                <a:lnTo>
                  <a:pt x="8203191" y="2193193"/>
                </a:lnTo>
                <a:lnTo>
                  <a:pt x="8206293" y="2196430"/>
                </a:lnTo>
                <a:lnTo>
                  <a:pt x="8212767" y="2196430"/>
                </a:lnTo>
                <a:cubicBezTo>
                  <a:pt x="8219960" y="2189417"/>
                  <a:pt x="8227468" y="2176199"/>
                  <a:pt x="8235291" y="2156777"/>
                </a:cubicBezTo>
                <a:lnTo>
                  <a:pt x="8233133" y="2147066"/>
                </a:lnTo>
                <a:cubicBezTo>
                  <a:pt x="8233133" y="2144009"/>
                  <a:pt x="8237449" y="2142210"/>
                  <a:pt x="8246081" y="2141671"/>
                </a:cubicBezTo>
                <a:cubicBezTo>
                  <a:pt x="8259299" y="2143110"/>
                  <a:pt x="8271078" y="2145627"/>
                  <a:pt x="8281419" y="2149224"/>
                </a:cubicBezTo>
                <a:lnTo>
                  <a:pt x="8282498" y="2148145"/>
                </a:lnTo>
                <a:lnTo>
                  <a:pt x="8283577" y="2148145"/>
                </a:lnTo>
                <a:cubicBezTo>
                  <a:pt x="8290680" y="2149584"/>
                  <a:pt x="8294232" y="2152461"/>
                  <a:pt x="8294232" y="2156777"/>
                </a:cubicBezTo>
                <a:lnTo>
                  <a:pt x="8295311" y="2165274"/>
                </a:lnTo>
                <a:lnTo>
                  <a:pt x="8292074" y="2167432"/>
                </a:lnTo>
                <a:lnTo>
                  <a:pt x="8280340" y="2167432"/>
                </a:lnTo>
                <a:lnTo>
                  <a:pt x="8276024" y="2164195"/>
                </a:lnTo>
                <a:cubicBezTo>
                  <a:pt x="8276024" y="2165634"/>
                  <a:pt x="8273146" y="2167073"/>
                  <a:pt x="8267392" y="2168511"/>
                </a:cubicBezTo>
                <a:cubicBezTo>
                  <a:pt x="8267392" y="2171388"/>
                  <a:pt x="8262761" y="2173906"/>
                  <a:pt x="8253499" y="2176064"/>
                </a:cubicBezTo>
                <a:cubicBezTo>
                  <a:pt x="8242080" y="2190361"/>
                  <a:pt x="8234572" y="2197509"/>
                  <a:pt x="8230975" y="2197509"/>
                </a:cubicBezTo>
                <a:lnTo>
                  <a:pt x="8230975" y="2199667"/>
                </a:lnTo>
                <a:lnTo>
                  <a:pt x="8232054" y="2199667"/>
                </a:lnTo>
                <a:lnTo>
                  <a:pt x="8239607" y="2197509"/>
                </a:lnTo>
                <a:lnTo>
                  <a:pt x="8254578" y="2199667"/>
                </a:lnTo>
                <a:lnTo>
                  <a:pt x="8262131" y="2195351"/>
                </a:lnTo>
                <a:lnTo>
                  <a:pt x="8265368" y="2197509"/>
                </a:lnTo>
                <a:lnTo>
                  <a:pt x="8269550" y="2191035"/>
                </a:lnTo>
                <a:cubicBezTo>
                  <a:pt x="8274046" y="2191035"/>
                  <a:pt x="8285150" y="2194947"/>
                  <a:pt x="8302864" y="2202770"/>
                </a:cubicBezTo>
                <a:cubicBezTo>
                  <a:pt x="8308529" y="2206726"/>
                  <a:pt x="8311361" y="2209963"/>
                  <a:pt x="8311361" y="2212481"/>
                </a:cubicBezTo>
                <a:cubicBezTo>
                  <a:pt x="8305337" y="2215358"/>
                  <a:pt x="8296435" y="2218235"/>
                  <a:pt x="8284656" y="2221113"/>
                </a:cubicBezTo>
                <a:lnTo>
                  <a:pt x="8278182" y="2218955"/>
                </a:lnTo>
                <a:lnTo>
                  <a:pt x="8261052" y="2227452"/>
                </a:lnTo>
                <a:lnTo>
                  <a:pt x="8261052" y="2228531"/>
                </a:lnTo>
                <a:cubicBezTo>
                  <a:pt x="8261052" y="2229790"/>
                  <a:pt x="8264604" y="2233027"/>
                  <a:pt x="8271708" y="2238242"/>
                </a:cubicBezTo>
                <a:lnTo>
                  <a:pt x="8271708" y="2239321"/>
                </a:lnTo>
                <a:cubicBezTo>
                  <a:pt x="8271708" y="2245705"/>
                  <a:pt x="8266717" y="2248897"/>
                  <a:pt x="8256736" y="2248897"/>
                </a:cubicBezTo>
                <a:lnTo>
                  <a:pt x="8255657" y="2249976"/>
                </a:lnTo>
                <a:lnTo>
                  <a:pt x="8255657" y="2256450"/>
                </a:lnTo>
                <a:lnTo>
                  <a:pt x="8257815" y="2259687"/>
                </a:lnTo>
                <a:lnTo>
                  <a:pt x="8257815" y="2262789"/>
                </a:lnTo>
                <a:lnTo>
                  <a:pt x="8255657" y="2266026"/>
                </a:lnTo>
                <a:lnTo>
                  <a:pt x="8255657" y="2271421"/>
                </a:lnTo>
                <a:lnTo>
                  <a:pt x="8257815" y="2280053"/>
                </a:lnTo>
                <a:lnTo>
                  <a:pt x="8257815" y="2288550"/>
                </a:lnTo>
                <a:cubicBezTo>
                  <a:pt x="8254938" y="2290708"/>
                  <a:pt x="8253499" y="2292866"/>
                  <a:pt x="8253499" y="2295024"/>
                </a:cubicBezTo>
                <a:lnTo>
                  <a:pt x="8252420" y="2295024"/>
                </a:lnTo>
                <a:lnTo>
                  <a:pt x="8251341" y="2293945"/>
                </a:lnTo>
                <a:cubicBezTo>
                  <a:pt x="8242799" y="2295204"/>
                  <a:pt x="8238528" y="2297722"/>
                  <a:pt x="8238528" y="2301498"/>
                </a:cubicBezTo>
                <a:lnTo>
                  <a:pt x="8236370" y="2307838"/>
                </a:lnTo>
                <a:lnTo>
                  <a:pt x="8242844" y="2324967"/>
                </a:lnTo>
                <a:lnTo>
                  <a:pt x="8237449" y="2338994"/>
                </a:lnTo>
                <a:cubicBezTo>
                  <a:pt x="8237449" y="2344659"/>
                  <a:pt x="8242440" y="2347491"/>
                  <a:pt x="8252420" y="2347491"/>
                </a:cubicBezTo>
                <a:lnTo>
                  <a:pt x="8253499" y="2348570"/>
                </a:lnTo>
                <a:lnTo>
                  <a:pt x="8262131" y="2348570"/>
                </a:lnTo>
                <a:cubicBezTo>
                  <a:pt x="8269235" y="2345243"/>
                  <a:pt x="8276024" y="2337061"/>
                  <a:pt x="8282498" y="2324023"/>
                </a:cubicBezTo>
                <a:cubicBezTo>
                  <a:pt x="8285375" y="2316110"/>
                  <a:pt x="8287488" y="2312154"/>
                  <a:pt x="8288837" y="2312154"/>
                </a:cubicBezTo>
                <a:lnTo>
                  <a:pt x="8289916" y="2312154"/>
                </a:lnTo>
                <a:cubicBezTo>
                  <a:pt x="8292074" y="2312513"/>
                  <a:pt x="8293153" y="2315391"/>
                  <a:pt x="8293153" y="2320786"/>
                </a:cubicBezTo>
                <a:lnTo>
                  <a:pt x="8288837" y="2334678"/>
                </a:lnTo>
                <a:cubicBezTo>
                  <a:pt x="8288837" y="2336116"/>
                  <a:pt x="8291714" y="2337915"/>
                  <a:pt x="8297469" y="2340073"/>
                </a:cubicBezTo>
                <a:cubicBezTo>
                  <a:pt x="8302504" y="2345738"/>
                  <a:pt x="8305022" y="2351807"/>
                  <a:pt x="8305022" y="2358281"/>
                </a:cubicBezTo>
                <a:cubicBezTo>
                  <a:pt x="8305022" y="2363586"/>
                  <a:pt x="8298952" y="2372848"/>
                  <a:pt x="8286814" y="2386065"/>
                </a:cubicBezTo>
                <a:lnTo>
                  <a:pt x="8276024" y="2390381"/>
                </a:lnTo>
                <a:lnTo>
                  <a:pt x="8272786" y="2389302"/>
                </a:lnTo>
                <a:cubicBezTo>
                  <a:pt x="8265863" y="2390202"/>
                  <a:pt x="8260873" y="2392359"/>
                  <a:pt x="8257815" y="2395777"/>
                </a:cubicBezTo>
                <a:lnTo>
                  <a:pt x="8256736" y="2395777"/>
                </a:lnTo>
                <a:lnTo>
                  <a:pt x="8243923" y="2390381"/>
                </a:lnTo>
                <a:lnTo>
                  <a:pt x="8236370" y="2392539"/>
                </a:lnTo>
                <a:lnTo>
                  <a:pt x="8227738" y="2390381"/>
                </a:lnTo>
                <a:lnTo>
                  <a:pt x="8220320" y="2391460"/>
                </a:lnTo>
                <a:lnTo>
                  <a:pt x="8219241" y="2390381"/>
                </a:lnTo>
                <a:lnTo>
                  <a:pt x="8218162" y="2390381"/>
                </a:lnTo>
                <a:lnTo>
                  <a:pt x="8203191" y="2392539"/>
                </a:lnTo>
                <a:cubicBezTo>
                  <a:pt x="8193480" y="2387864"/>
                  <a:pt x="8188085" y="2383233"/>
                  <a:pt x="8187006" y="2378647"/>
                </a:cubicBezTo>
                <a:lnTo>
                  <a:pt x="8188085" y="2365699"/>
                </a:lnTo>
                <a:lnTo>
                  <a:pt x="8188085" y="2355044"/>
                </a:lnTo>
                <a:lnTo>
                  <a:pt x="8187006" y="2350728"/>
                </a:lnTo>
                <a:lnTo>
                  <a:pt x="8189164" y="2341152"/>
                </a:lnTo>
                <a:lnTo>
                  <a:pt x="8187006" y="2335757"/>
                </a:lnTo>
                <a:lnTo>
                  <a:pt x="8193480" y="2312154"/>
                </a:lnTo>
                <a:lnTo>
                  <a:pt x="8193480" y="2308917"/>
                </a:lnTo>
                <a:cubicBezTo>
                  <a:pt x="8190602" y="2308917"/>
                  <a:pt x="8189164" y="2307838"/>
                  <a:pt x="8189164" y="2305680"/>
                </a:cubicBezTo>
                <a:lnTo>
                  <a:pt x="8189164" y="2304601"/>
                </a:lnTo>
                <a:cubicBezTo>
                  <a:pt x="8189883" y="2302532"/>
                  <a:pt x="8192041" y="2301498"/>
                  <a:pt x="8195638" y="2301498"/>
                </a:cubicBezTo>
                <a:lnTo>
                  <a:pt x="8207372" y="2301498"/>
                </a:lnTo>
                <a:cubicBezTo>
                  <a:pt x="8207732" y="2298621"/>
                  <a:pt x="8208811" y="2297182"/>
                  <a:pt x="8210609" y="2297182"/>
                </a:cubicBezTo>
                <a:lnTo>
                  <a:pt x="8218162" y="2298261"/>
                </a:lnTo>
                <a:lnTo>
                  <a:pt x="8218162" y="2290708"/>
                </a:lnTo>
                <a:lnTo>
                  <a:pt x="8212767" y="2289629"/>
                </a:lnTo>
                <a:lnTo>
                  <a:pt x="8197796" y="2293945"/>
                </a:lnTo>
                <a:cubicBezTo>
                  <a:pt x="8193120" y="2291428"/>
                  <a:pt x="8185972" y="2289629"/>
                  <a:pt x="8176351" y="2288550"/>
                </a:cubicBezTo>
                <a:lnTo>
                  <a:pt x="8169876" y="2290708"/>
                </a:lnTo>
                <a:lnTo>
                  <a:pt x="8157063" y="2290708"/>
                </a:lnTo>
                <a:lnTo>
                  <a:pt x="8150589" y="2286392"/>
                </a:lnTo>
                <a:lnTo>
                  <a:pt x="8150589" y="2285313"/>
                </a:lnTo>
                <a:cubicBezTo>
                  <a:pt x="8150589" y="2283965"/>
                  <a:pt x="8153107" y="2283290"/>
                  <a:pt x="8158142" y="2283290"/>
                </a:cubicBezTo>
                <a:lnTo>
                  <a:pt x="8160300" y="2281132"/>
                </a:lnTo>
                <a:lnTo>
                  <a:pt x="8196717" y="2281132"/>
                </a:lnTo>
                <a:lnTo>
                  <a:pt x="8205754" y="2282211"/>
                </a:lnTo>
                <a:cubicBezTo>
                  <a:pt x="8210249" y="2282211"/>
                  <a:pt x="8212497" y="2277176"/>
                  <a:pt x="8212497" y="2267105"/>
                </a:cubicBezTo>
                <a:lnTo>
                  <a:pt x="8211418" y="2261845"/>
                </a:lnTo>
                <a:lnTo>
                  <a:pt x="8212497" y="2257529"/>
                </a:lnTo>
                <a:lnTo>
                  <a:pt x="8211418" y="2249976"/>
                </a:lnTo>
                <a:lnTo>
                  <a:pt x="8212497" y="2242423"/>
                </a:lnTo>
                <a:lnTo>
                  <a:pt x="8210339" y="2239321"/>
                </a:lnTo>
                <a:lnTo>
                  <a:pt x="8205754" y="2241479"/>
                </a:lnTo>
                <a:lnTo>
                  <a:pt x="8193480" y="2237163"/>
                </a:lnTo>
                <a:lnTo>
                  <a:pt x="8190243" y="2237163"/>
                </a:lnTo>
                <a:lnTo>
                  <a:pt x="8180667" y="2239321"/>
                </a:lnTo>
                <a:cubicBezTo>
                  <a:pt x="8171405" y="2238601"/>
                  <a:pt x="8164616" y="2237522"/>
                  <a:pt x="8160300" y="2236084"/>
                </a:cubicBezTo>
                <a:lnTo>
                  <a:pt x="8155984" y="2236084"/>
                </a:lnTo>
                <a:cubicBezTo>
                  <a:pt x="8151668" y="2236084"/>
                  <a:pt x="8149510" y="2238916"/>
                  <a:pt x="8149510" y="2244581"/>
                </a:cubicBezTo>
                <a:cubicBezTo>
                  <a:pt x="8149510" y="2247458"/>
                  <a:pt x="8147757" y="2248897"/>
                  <a:pt x="8144250" y="2248897"/>
                </a:cubicBezTo>
                <a:lnTo>
                  <a:pt x="8144250" y="2249976"/>
                </a:lnTo>
                <a:lnTo>
                  <a:pt x="8147487" y="2254292"/>
                </a:lnTo>
                <a:lnTo>
                  <a:pt x="8145329" y="2262789"/>
                </a:lnTo>
                <a:lnTo>
                  <a:pt x="8145329" y="2263868"/>
                </a:lnTo>
                <a:lnTo>
                  <a:pt x="8149510" y="2270342"/>
                </a:lnTo>
                <a:lnTo>
                  <a:pt x="8146408" y="2282211"/>
                </a:lnTo>
                <a:cubicBezTo>
                  <a:pt x="8147487" y="2284999"/>
                  <a:pt x="8149241" y="2287112"/>
                  <a:pt x="8151668" y="2288550"/>
                </a:cubicBezTo>
                <a:lnTo>
                  <a:pt x="8144115" y="2293945"/>
                </a:lnTo>
                <a:lnTo>
                  <a:pt x="8152747" y="2302577"/>
                </a:lnTo>
                <a:cubicBezTo>
                  <a:pt x="8153107" y="2305365"/>
                  <a:pt x="8154186" y="2306759"/>
                  <a:pt x="8155984" y="2306759"/>
                </a:cubicBezTo>
                <a:lnTo>
                  <a:pt x="8157063" y="2306759"/>
                </a:lnTo>
                <a:cubicBezTo>
                  <a:pt x="8157243" y="2303252"/>
                  <a:pt x="8158322" y="2301498"/>
                  <a:pt x="8160300" y="2301498"/>
                </a:cubicBezTo>
                <a:cubicBezTo>
                  <a:pt x="8160300" y="2302937"/>
                  <a:pt x="8162414" y="2303971"/>
                  <a:pt x="8166640" y="2304601"/>
                </a:cubicBezTo>
                <a:cubicBezTo>
                  <a:pt x="8167179" y="2302532"/>
                  <a:pt x="8170056" y="2301498"/>
                  <a:pt x="8175272" y="2301498"/>
                </a:cubicBezTo>
                <a:lnTo>
                  <a:pt x="8176351" y="2301498"/>
                </a:lnTo>
                <a:cubicBezTo>
                  <a:pt x="8181926" y="2301498"/>
                  <a:pt x="8185118" y="2303971"/>
                  <a:pt x="8185927" y="2308917"/>
                </a:cubicBezTo>
                <a:cubicBezTo>
                  <a:pt x="8184938" y="2311794"/>
                  <a:pt x="8183904" y="2313233"/>
                  <a:pt x="8182825" y="2313233"/>
                </a:cubicBezTo>
                <a:lnTo>
                  <a:pt x="8179588" y="2313233"/>
                </a:lnTo>
                <a:cubicBezTo>
                  <a:pt x="8178149" y="2313233"/>
                  <a:pt x="8177430" y="2312154"/>
                  <a:pt x="8177430" y="2309996"/>
                </a:cubicBezTo>
                <a:lnTo>
                  <a:pt x="8176351" y="2308917"/>
                </a:lnTo>
                <a:lnTo>
                  <a:pt x="8173114" y="2308917"/>
                </a:lnTo>
                <a:lnTo>
                  <a:pt x="8170956" y="2311075"/>
                </a:lnTo>
                <a:lnTo>
                  <a:pt x="8170956" y="2313233"/>
                </a:lnTo>
                <a:lnTo>
                  <a:pt x="8173114" y="2317549"/>
                </a:lnTo>
                <a:cubicBezTo>
                  <a:pt x="8173114" y="2321325"/>
                  <a:pt x="8168483" y="2330272"/>
                  <a:pt x="8159221" y="2344389"/>
                </a:cubicBezTo>
                <a:cubicBezTo>
                  <a:pt x="8159221" y="2347176"/>
                  <a:pt x="8152073" y="2355359"/>
                  <a:pt x="8137776" y="2368936"/>
                </a:cubicBezTo>
                <a:cubicBezTo>
                  <a:pt x="8132921" y="2372533"/>
                  <a:pt x="8129324" y="2374331"/>
                  <a:pt x="8126986" y="2374331"/>
                </a:cubicBezTo>
                <a:lnTo>
                  <a:pt x="8122805" y="2373252"/>
                </a:lnTo>
                <a:lnTo>
                  <a:pt x="8109857" y="2377568"/>
                </a:lnTo>
                <a:lnTo>
                  <a:pt x="8107699" y="2377568"/>
                </a:lnTo>
                <a:lnTo>
                  <a:pt x="8106620" y="2376489"/>
                </a:lnTo>
                <a:lnTo>
                  <a:pt x="8105541" y="2376489"/>
                </a:lnTo>
                <a:cubicBezTo>
                  <a:pt x="8104282" y="2384312"/>
                  <a:pt x="8100371" y="2388223"/>
                  <a:pt x="8093807" y="2388223"/>
                </a:cubicBezTo>
                <a:cubicBezTo>
                  <a:pt x="8092188" y="2388223"/>
                  <a:pt x="8089311" y="2386110"/>
                  <a:pt x="8085175" y="2381884"/>
                </a:cubicBezTo>
                <a:lnTo>
                  <a:pt x="8083017" y="2381884"/>
                </a:lnTo>
                <a:cubicBezTo>
                  <a:pt x="8083017" y="2385391"/>
                  <a:pt x="8080544" y="2387144"/>
                  <a:pt x="8075599" y="2387144"/>
                </a:cubicBezTo>
                <a:lnTo>
                  <a:pt x="8075599" y="2386065"/>
                </a:lnTo>
                <a:lnTo>
                  <a:pt x="8068046" y="2390381"/>
                </a:lnTo>
                <a:lnTo>
                  <a:pt x="8056311" y="2390381"/>
                </a:lnTo>
                <a:lnTo>
                  <a:pt x="8054153" y="2388223"/>
                </a:lnTo>
                <a:cubicBezTo>
                  <a:pt x="8054513" y="2386605"/>
                  <a:pt x="8058784" y="2383053"/>
                  <a:pt x="8066967" y="2377568"/>
                </a:cubicBezTo>
                <a:cubicBezTo>
                  <a:pt x="8068765" y="2373252"/>
                  <a:pt x="8072002" y="2371094"/>
                  <a:pt x="8076678" y="2371094"/>
                </a:cubicBezTo>
                <a:lnTo>
                  <a:pt x="8079915" y="2371094"/>
                </a:lnTo>
                <a:cubicBezTo>
                  <a:pt x="8079915" y="2364170"/>
                  <a:pt x="8085624" y="2358820"/>
                  <a:pt x="8097044" y="2355044"/>
                </a:cubicBezTo>
                <a:cubicBezTo>
                  <a:pt x="8098662" y="2345063"/>
                  <a:pt x="8102214" y="2340073"/>
                  <a:pt x="8107699" y="2340073"/>
                </a:cubicBezTo>
                <a:lnTo>
                  <a:pt x="8121726" y="2313233"/>
                </a:lnTo>
                <a:lnTo>
                  <a:pt x="8121726" y="2312154"/>
                </a:lnTo>
                <a:lnTo>
                  <a:pt x="8119568" y="2301498"/>
                </a:lnTo>
                <a:lnTo>
                  <a:pt x="8113094" y="2303656"/>
                </a:lnTo>
                <a:cubicBezTo>
                  <a:pt x="8106620" y="2303656"/>
                  <a:pt x="8103383" y="2297902"/>
                  <a:pt x="8103383" y="2286392"/>
                </a:cubicBezTo>
                <a:lnTo>
                  <a:pt x="8103383" y="2285313"/>
                </a:lnTo>
                <a:lnTo>
                  <a:pt x="8104462" y="2280053"/>
                </a:lnTo>
                <a:cubicBezTo>
                  <a:pt x="8104462" y="2275557"/>
                  <a:pt x="8103068" y="2269128"/>
                  <a:pt x="8100281" y="2260766"/>
                </a:cubicBezTo>
                <a:lnTo>
                  <a:pt x="8100281" y="2259687"/>
                </a:lnTo>
                <a:lnTo>
                  <a:pt x="8103383" y="2255371"/>
                </a:lnTo>
                <a:lnTo>
                  <a:pt x="8100281" y="2251055"/>
                </a:lnTo>
                <a:lnTo>
                  <a:pt x="8100281" y="2248897"/>
                </a:lnTo>
                <a:lnTo>
                  <a:pt x="8103383" y="2244581"/>
                </a:lnTo>
                <a:lnTo>
                  <a:pt x="8103383" y="2235005"/>
                </a:lnTo>
                <a:lnTo>
                  <a:pt x="8102439" y="2222057"/>
                </a:lnTo>
                <a:lnTo>
                  <a:pt x="8105541" y="2220034"/>
                </a:lnTo>
                <a:cubicBezTo>
                  <a:pt x="8115252" y="2224260"/>
                  <a:pt x="8121321" y="2226373"/>
                  <a:pt x="8123749" y="2226373"/>
                </a:cubicBezTo>
                <a:cubicBezTo>
                  <a:pt x="8123749" y="2227811"/>
                  <a:pt x="8126267" y="2228531"/>
                  <a:pt x="8131302" y="2228531"/>
                </a:cubicBezTo>
                <a:lnTo>
                  <a:pt x="8146408" y="2228531"/>
                </a:lnTo>
                <a:cubicBezTo>
                  <a:pt x="8149016" y="2230689"/>
                  <a:pt x="8151489" y="2231768"/>
                  <a:pt x="8153826" y="2231768"/>
                </a:cubicBezTo>
                <a:lnTo>
                  <a:pt x="8155984" y="2229610"/>
                </a:lnTo>
                <a:lnTo>
                  <a:pt x="8165695" y="2229610"/>
                </a:lnTo>
                <a:lnTo>
                  <a:pt x="8170956" y="2233926"/>
                </a:lnTo>
                <a:lnTo>
                  <a:pt x="8183904" y="2229610"/>
                </a:lnTo>
                <a:cubicBezTo>
                  <a:pt x="8184443" y="2231768"/>
                  <a:pt x="8187276" y="2232847"/>
                  <a:pt x="8192401" y="2232847"/>
                </a:cubicBezTo>
                <a:lnTo>
                  <a:pt x="8206293" y="2232847"/>
                </a:lnTo>
                <a:lnTo>
                  <a:pt x="8209530" y="2235005"/>
                </a:lnTo>
                <a:cubicBezTo>
                  <a:pt x="8215644" y="2232847"/>
                  <a:pt x="8223152" y="2227856"/>
                  <a:pt x="8232054" y="2220034"/>
                </a:cubicBezTo>
                <a:lnTo>
                  <a:pt x="8234212" y="2220034"/>
                </a:lnTo>
                <a:lnTo>
                  <a:pt x="8243923" y="2222057"/>
                </a:lnTo>
                <a:cubicBezTo>
                  <a:pt x="8249588" y="2221068"/>
                  <a:pt x="8252420" y="2218235"/>
                  <a:pt x="8252420" y="2213560"/>
                </a:cubicBezTo>
                <a:lnTo>
                  <a:pt x="8252420" y="2210323"/>
                </a:lnTo>
                <a:cubicBezTo>
                  <a:pt x="8242979" y="2207445"/>
                  <a:pt x="8226210" y="2206007"/>
                  <a:pt x="8202112" y="2206007"/>
                </a:cubicBezTo>
                <a:lnTo>
                  <a:pt x="8194559" y="2206007"/>
                </a:lnTo>
                <a:lnTo>
                  <a:pt x="8190243" y="2207086"/>
                </a:lnTo>
                <a:lnTo>
                  <a:pt x="8169876" y="2204928"/>
                </a:lnTo>
                <a:lnTo>
                  <a:pt x="8163537" y="2207086"/>
                </a:lnTo>
                <a:lnTo>
                  <a:pt x="8160300" y="2207086"/>
                </a:lnTo>
                <a:lnTo>
                  <a:pt x="8151668" y="2204928"/>
                </a:lnTo>
                <a:cubicBezTo>
                  <a:pt x="8151668" y="2207086"/>
                  <a:pt x="8150949" y="2208165"/>
                  <a:pt x="8149510" y="2208165"/>
                </a:cubicBezTo>
                <a:lnTo>
                  <a:pt x="8116331" y="2206007"/>
                </a:lnTo>
                <a:lnTo>
                  <a:pt x="8100281" y="2207086"/>
                </a:lnTo>
                <a:lnTo>
                  <a:pt x="8099202" y="2206007"/>
                </a:lnTo>
                <a:lnTo>
                  <a:pt x="8098123" y="2207086"/>
                </a:lnTo>
                <a:lnTo>
                  <a:pt x="8098123" y="2208165"/>
                </a:lnTo>
                <a:lnTo>
                  <a:pt x="8100281" y="2220034"/>
                </a:lnTo>
                <a:cubicBezTo>
                  <a:pt x="8100281" y="2233611"/>
                  <a:pt x="8097044" y="2240400"/>
                  <a:pt x="8090570" y="2240400"/>
                </a:cubicBezTo>
                <a:cubicBezTo>
                  <a:pt x="8088592" y="2242468"/>
                  <a:pt x="8082163" y="2244221"/>
                  <a:pt x="8071283" y="2245660"/>
                </a:cubicBezTo>
                <a:cubicBezTo>
                  <a:pt x="8060043" y="2241074"/>
                  <a:pt x="8053614" y="2236084"/>
                  <a:pt x="8051995" y="2230689"/>
                </a:cubicBezTo>
                <a:cubicBezTo>
                  <a:pt x="8051995" y="2224664"/>
                  <a:pt x="8054513" y="2220393"/>
                  <a:pt x="8059548" y="2217876"/>
                </a:cubicBezTo>
                <a:cubicBezTo>
                  <a:pt x="8059548" y="2212660"/>
                  <a:pt x="8063100" y="2206231"/>
                  <a:pt x="8070204" y="2198588"/>
                </a:cubicBezTo>
                <a:lnTo>
                  <a:pt x="8072362" y="2194272"/>
                </a:lnTo>
                <a:lnTo>
                  <a:pt x="8071283" y="2183482"/>
                </a:lnTo>
                <a:lnTo>
                  <a:pt x="8074520" y="2183482"/>
                </a:lnTo>
                <a:cubicBezTo>
                  <a:pt x="8077217" y="2185101"/>
                  <a:pt x="8081848" y="2191170"/>
                  <a:pt x="8088412" y="2201691"/>
                </a:cubicBezTo>
                <a:lnTo>
                  <a:pt x="8089491" y="2201691"/>
                </a:lnTo>
                <a:cubicBezTo>
                  <a:pt x="8092548" y="2200342"/>
                  <a:pt x="8101854" y="2199308"/>
                  <a:pt x="8117410" y="2198588"/>
                </a:cubicBezTo>
                <a:lnTo>
                  <a:pt x="8131302" y="2199667"/>
                </a:lnTo>
                <a:lnTo>
                  <a:pt x="8148431" y="2196430"/>
                </a:lnTo>
                <a:lnTo>
                  <a:pt x="8148431" y="2192114"/>
                </a:lnTo>
                <a:lnTo>
                  <a:pt x="8151668" y="2178222"/>
                </a:lnTo>
                <a:lnTo>
                  <a:pt x="8150589" y="2154619"/>
                </a:lnTo>
                <a:lnTo>
                  <a:pt x="8152747" y="2152461"/>
                </a:lnTo>
                <a:lnTo>
                  <a:pt x="8153826" y="2153540"/>
                </a:lnTo>
                <a:lnTo>
                  <a:pt x="8157063" y="2153540"/>
                </a:lnTo>
                <a:lnTo>
                  <a:pt x="8157063" y="2152461"/>
                </a:lnTo>
                <a:cubicBezTo>
                  <a:pt x="8154905" y="2150842"/>
                  <a:pt x="8153826" y="2147246"/>
                  <a:pt x="8153826" y="2141671"/>
                </a:cubicBezTo>
                <a:lnTo>
                  <a:pt x="8149510" y="2136411"/>
                </a:lnTo>
                <a:cubicBezTo>
                  <a:pt x="8149510" y="2134792"/>
                  <a:pt x="8154186" y="2133713"/>
                  <a:pt x="8163537" y="2133174"/>
                </a:cubicBezTo>
                <a:lnTo>
                  <a:pt x="8166640" y="2134253"/>
                </a:lnTo>
                <a:lnTo>
                  <a:pt x="8176351" y="2133174"/>
                </a:lnTo>
                <a:lnTo>
                  <a:pt x="8181746" y="2133174"/>
                </a:lnTo>
                <a:close/>
                <a:moveTo>
                  <a:pt x="3130427" y="2129667"/>
                </a:moveTo>
                <a:lnTo>
                  <a:pt x="3134743" y="2129667"/>
                </a:lnTo>
                <a:lnTo>
                  <a:pt x="3151872" y="2136141"/>
                </a:lnTo>
                <a:lnTo>
                  <a:pt x="3157267" y="2135062"/>
                </a:lnTo>
                <a:cubicBezTo>
                  <a:pt x="3164730" y="2135062"/>
                  <a:pt x="3175070" y="2136860"/>
                  <a:pt x="3188288" y="2140457"/>
                </a:cubicBezTo>
                <a:lnTo>
                  <a:pt x="3189367" y="2141536"/>
                </a:lnTo>
                <a:lnTo>
                  <a:pt x="3189367" y="2150033"/>
                </a:lnTo>
                <a:cubicBezTo>
                  <a:pt x="3184422" y="2153990"/>
                  <a:pt x="3181949" y="2156867"/>
                  <a:pt x="3181949" y="2158665"/>
                </a:cubicBezTo>
                <a:lnTo>
                  <a:pt x="3178712" y="2186584"/>
                </a:lnTo>
                <a:cubicBezTo>
                  <a:pt x="3180150" y="2186584"/>
                  <a:pt x="3180870" y="2187664"/>
                  <a:pt x="3180870" y="2189822"/>
                </a:cubicBezTo>
                <a:lnTo>
                  <a:pt x="3183028" y="2189822"/>
                </a:lnTo>
                <a:lnTo>
                  <a:pt x="3187209" y="2186584"/>
                </a:lnTo>
                <a:lnTo>
                  <a:pt x="3197999" y="2189822"/>
                </a:lnTo>
                <a:cubicBezTo>
                  <a:pt x="3198898" y="2186944"/>
                  <a:pt x="3202135" y="2185505"/>
                  <a:pt x="3207710" y="2185505"/>
                </a:cubicBezTo>
                <a:lnTo>
                  <a:pt x="3214049" y="2185505"/>
                </a:lnTo>
                <a:cubicBezTo>
                  <a:pt x="3214049" y="2182089"/>
                  <a:pt x="3211576" y="2178492"/>
                  <a:pt x="3206631" y="2174715"/>
                </a:cubicBezTo>
                <a:cubicBezTo>
                  <a:pt x="3203753" y="2161138"/>
                  <a:pt x="3198718" y="2148640"/>
                  <a:pt x="3191525" y="2137220"/>
                </a:cubicBezTo>
                <a:lnTo>
                  <a:pt x="3191525" y="2136141"/>
                </a:lnTo>
                <a:lnTo>
                  <a:pt x="3195841" y="2131825"/>
                </a:lnTo>
                <a:cubicBezTo>
                  <a:pt x="3205013" y="2136141"/>
                  <a:pt x="3216117" y="2139018"/>
                  <a:pt x="3229155" y="2140457"/>
                </a:cubicBezTo>
                <a:cubicBezTo>
                  <a:pt x="3231493" y="2145043"/>
                  <a:pt x="3235045" y="2148235"/>
                  <a:pt x="3239811" y="2150033"/>
                </a:cubicBezTo>
                <a:cubicBezTo>
                  <a:pt x="3244306" y="2157766"/>
                  <a:pt x="3249701" y="2162442"/>
                  <a:pt x="3255996" y="2164060"/>
                </a:cubicBezTo>
                <a:cubicBezTo>
                  <a:pt x="3278115" y="2175300"/>
                  <a:pt x="3289175" y="2184202"/>
                  <a:pt x="3289175" y="2190766"/>
                </a:cubicBezTo>
                <a:cubicBezTo>
                  <a:pt x="3289175" y="2192924"/>
                  <a:pt x="3284544" y="2194362"/>
                  <a:pt x="3275283" y="2195082"/>
                </a:cubicBezTo>
                <a:lnTo>
                  <a:pt x="3258154" y="2194003"/>
                </a:lnTo>
                <a:lnTo>
                  <a:pt x="3246285" y="2194003"/>
                </a:lnTo>
                <a:lnTo>
                  <a:pt x="3230234" y="2195082"/>
                </a:lnTo>
                <a:lnTo>
                  <a:pt x="3208789" y="2192924"/>
                </a:lnTo>
                <a:lnTo>
                  <a:pt x="3200157" y="2194003"/>
                </a:lnTo>
                <a:lnTo>
                  <a:pt x="3199078" y="2192924"/>
                </a:lnTo>
                <a:lnTo>
                  <a:pt x="3197999" y="2192924"/>
                </a:lnTo>
                <a:lnTo>
                  <a:pt x="3190446" y="2195082"/>
                </a:lnTo>
                <a:lnTo>
                  <a:pt x="3183028" y="2194003"/>
                </a:lnTo>
                <a:lnTo>
                  <a:pt x="3181949" y="2199398"/>
                </a:lnTo>
                <a:lnTo>
                  <a:pt x="3181949" y="2200477"/>
                </a:lnTo>
                <a:lnTo>
                  <a:pt x="3193683" y="2224080"/>
                </a:lnTo>
                <a:cubicBezTo>
                  <a:pt x="3193683" y="2226418"/>
                  <a:pt x="3197999" y="2233566"/>
                  <a:pt x="3206631" y="2245525"/>
                </a:cubicBezTo>
                <a:lnTo>
                  <a:pt x="3207710" y="2245525"/>
                </a:lnTo>
                <a:cubicBezTo>
                  <a:pt x="3209149" y="2245525"/>
                  <a:pt x="3209868" y="2244446"/>
                  <a:pt x="3209868" y="2242288"/>
                </a:cubicBezTo>
                <a:lnTo>
                  <a:pt x="3208789" y="2238107"/>
                </a:lnTo>
                <a:cubicBezTo>
                  <a:pt x="3212116" y="2231633"/>
                  <a:pt x="3216387" y="2228396"/>
                  <a:pt x="3221602" y="2228396"/>
                </a:cubicBezTo>
                <a:cubicBezTo>
                  <a:pt x="3221602" y="2223720"/>
                  <a:pt x="3225199" y="2218370"/>
                  <a:pt x="3232392" y="2212346"/>
                </a:cubicBezTo>
                <a:lnTo>
                  <a:pt x="3230234" y="2206951"/>
                </a:lnTo>
                <a:cubicBezTo>
                  <a:pt x="3232033" y="2202275"/>
                  <a:pt x="3233786" y="2199757"/>
                  <a:pt x="3235495" y="2199398"/>
                </a:cubicBezTo>
                <a:cubicBezTo>
                  <a:pt x="3240350" y="2199398"/>
                  <a:pt x="3248577" y="2205107"/>
                  <a:pt x="3260177" y="2216527"/>
                </a:cubicBezTo>
                <a:lnTo>
                  <a:pt x="3275283" y="2223001"/>
                </a:lnTo>
                <a:cubicBezTo>
                  <a:pt x="3278340" y="2226418"/>
                  <a:pt x="3280138" y="2230734"/>
                  <a:pt x="3280678" y="2235949"/>
                </a:cubicBezTo>
                <a:cubicBezTo>
                  <a:pt x="3279599" y="2239456"/>
                  <a:pt x="3277441" y="2241209"/>
                  <a:pt x="3274204" y="2241209"/>
                </a:cubicBezTo>
                <a:lnTo>
                  <a:pt x="3270967" y="2238107"/>
                </a:lnTo>
                <a:cubicBezTo>
                  <a:pt x="3264672" y="2243052"/>
                  <a:pt x="3260401" y="2245525"/>
                  <a:pt x="3258154" y="2245525"/>
                </a:cubicBezTo>
                <a:lnTo>
                  <a:pt x="3251680" y="2243367"/>
                </a:lnTo>
                <a:cubicBezTo>
                  <a:pt x="3251680" y="2245345"/>
                  <a:pt x="3244891" y="2251100"/>
                  <a:pt x="3231313" y="2260631"/>
                </a:cubicBezTo>
                <a:cubicBezTo>
                  <a:pt x="3227717" y="2260811"/>
                  <a:pt x="3225918" y="2261845"/>
                  <a:pt x="3225918" y="2263733"/>
                </a:cubicBezTo>
                <a:lnTo>
                  <a:pt x="3225918" y="2265891"/>
                </a:lnTo>
                <a:lnTo>
                  <a:pt x="3237653" y="2283155"/>
                </a:lnTo>
                <a:cubicBezTo>
                  <a:pt x="3253568" y="2289719"/>
                  <a:pt x="3265751" y="2296508"/>
                  <a:pt x="3274204" y="2303522"/>
                </a:cubicBezTo>
                <a:cubicBezTo>
                  <a:pt x="3285623" y="2304421"/>
                  <a:pt x="3291333" y="2306938"/>
                  <a:pt x="3291333" y="2311075"/>
                </a:cubicBezTo>
                <a:cubicBezTo>
                  <a:pt x="3289715" y="2314761"/>
                  <a:pt x="3285803" y="2317953"/>
                  <a:pt x="3279599" y="2320651"/>
                </a:cubicBezTo>
                <a:cubicBezTo>
                  <a:pt x="3277081" y="2324607"/>
                  <a:pt x="3274923" y="2330676"/>
                  <a:pt x="3273125" y="2338859"/>
                </a:cubicBezTo>
                <a:cubicBezTo>
                  <a:pt x="3271686" y="2338859"/>
                  <a:pt x="3270967" y="2341736"/>
                  <a:pt x="3270967" y="2347491"/>
                </a:cubicBezTo>
                <a:lnTo>
                  <a:pt x="3269888" y="2350728"/>
                </a:lnTo>
                <a:lnTo>
                  <a:pt x="3268809" y="2350728"/>
                </a:lnTo>
                <a:lnTo>
                  <a:pt x="3269888" y="2356123"/>
                </a:lnTo>
                <a:lnTo>
                  <a:pt x="3269888" y="2358281"/>
                </a:lnTo>
                <a:cubicBezTo>
                  <a:pt x="3269888" y="2359270"/>
                  <a:pt x="3265976" y="2361743"/>
                  <a:pt x="3258154" y="2365699"/>
                </a:cubicBezTo>
                <a:lnTo>
                  <a:pt x="3254917" y="2365699"/>
                </a:lnTo>
                <a:cubicBezTo>
                  <a:pt x="3248083" y="2358955"/>
                  <a:pt x="3239136" y="2351807"/>
                  <a:pt x="3228076" y="2344254"/>
                </a:cubicBezTo>
                <a:cubicBezTo>
                  <a:pt x="3210902" y="2319797"/>
                  <a:pt x="3202315" y="2305140"/>
                  <a:pt x="3202315" y="2300285"/>
                </a:cubicBezTo>
                <a:lnTo>
                  <a:pt x="3195841" y="2293811"/>
                </a:lnTo>
                <a:lnTo>
                  <a:pt x="3196920" y="2289494"/>
                </a:lnTo>
                <a:cubicBezTo>
                  <a:pt x="3193323" y="2283650"/>
                  <a:pt x="3191165" y="2277940"/>
                  <a:pt x="3190446" y="2272365"/>
                </a:cubicBezTo>
                <a:lnTo>
                  <a:pt x="3185186" y="2271286"/>
                </a:lnTo>
                <a:lnTo>
                  <a:pt x="3184107" y="2271286"/>
                </a:lnTo>
                <a:lnTo>
                  <a:pt x="3184107" y="2272365"/>
                </a:lnTo>
                <a:lnTo>
                  <a:pt x="3185186" y="2285313"/>
                </a:lnTo>
                <a:lnTo>
                  <a:pt x="3181949" y="2288415"/>
                </a:lnTo>
                <a:lnTo>
                  <a:pt x="3185186" y="2295969"/>
                </a:lnTo>
                <a:lnTo>
                  <a:pt x="3185186" y="2298127"/>
                </a:lnTo>
                <a:lnTo>
                  <a:pt x="3177633" y="2332520"/>
                </a:lnTo>
                <a:lnTo>
                  <a:pt x="3174396" y="2333599"/>
                </a:lnTo>
                <a:lnTo>
                  <a:pt x="3174396" y="2337780"/>
                </a:lnTo>
                <a:cubicBezTo>
                  <a:pt x="3180150" y="2341556"/>
                  <a:pt x="3183028" y="2348390"/>
                  <a:pt x="3183028" y="2358281"/>
                </a:cubicBezTo>
                <a:lnTo>
                  <a:pt x="3181949" y="2362462"/>
                </a:lnTo>
                <a:lnTo>
                  <a:pt x="3185186" y="2367857"/>
                </a:lnTo>
                <a:cubicBezTo>
                  <a:pt x="3185186" y="2369296"/>
                  <a:pt x="3179431" y="2374646"/>
                  <a:pt x="3167922" y="2383907"/>
                </a:cubicBezTo>
                <a:cubicBezTo>
                  <a:pt x="3166123" y="2383907"/>
                  <a:pt x="3163651" y="2386425"/>
                  <a:pt x="3160504" y="2391460"/>
                </a:cubicBezTo>
                <a:lnTo>
                  <a:pt x="3146477" y="2395776"/>
                </a:lnTo>
                <a:lnTo>
                  <a:pt x="3145398" y="2395776"/>
                </a:lnTo>
                <a:cubicBezTo>
                  <a:pt x="3143060" y="2393618"/>
                  <a:pt x="3136631" y="2391460"/>
                  <a:pt x="3126111" y="2389302"/>
                </a:cubicBezTo>
                <a:lnTo>
                  <a:pt x="3120716" y="2382963"/>
                </a:lnTo>
                <a:lnTo>
                  <a:pt x="3120716" y="2377568"/>
                </a:lnTo>
                <a:cubicBezTo>
                  <a:pt x="3120716" y="2376129"/>
                  <a:pt x="3121795" y="2375410"/>
                  <a:pt x="3123953" y="2375410"/>
                </a:cubicBezTo>
                <a:lnTo>
                  <a:pt x="3123953" y="2373252"/>
                </a:lnTo>
                <a:cubicBezTo>
                  <a:pt x="3112533" y="2359495"/>
                  <a:pt x="3101068" y="2350908"/>
                  <a:pt x="3089559" y="2347491"/>
                </a:cubicBezTo>
                <a:cubicBezTo>
                  <a:pt x="3087491" y="2347491"/>
                  <a:pt x="3085737" y="2346052"/>
                  <a:pt x="3084299" y="2343175"/>
                </a:cubicBezTo>
                <a:lnTo>
                  <a:pt x="3087536" y="2339938"/>
                </a:lnTo>
                <a:lnTo>
                  <a:pt x="3094954" y="2341017"/>
                </a:lnTo>
                <a:lnTo>
                  <a:pt x="3097112" y="2341017"/>
                </a:lnTo>
                <a:lnTo>
                  <a:pt x="3108981" y="2339938"/>
                </a:lnTo>
                <a:lnTo>
                  <a:pt x="3115321" y="2342096"/>
                </a:lnTo>
                <a:lnTo>
                  <a:pt x="3123953" y="2342096"/>
                </a:lnTo>
                <a:cubicBezTo>
                  <a:pt x="3129707" y="2342096"/>
                  <a:pt x="3132585" y="2338544"/>
                  <a:pt x="3132585" y="2331441"/>
                </a:cubicBezTo>
                <a:lnTo>
                  <a:pt x="3132585" y="2319572"/>
                </a:lnTo>
                <a:lnTo>
                  <a:pt x="3133664" y="2315256"/>
                </a:lnTo>
                <a:lnTo>
                  <a:pt x="3132585" y="2312019"/>
                </a:lnTo>
                <a:lnTo>
                  <a:pt x="3133664" y="2308917"/>
                </a:lnTo>
                <a:lnTo>
                  <a:pt x="3132585" y="2302443"/>
                </a:lnTo>
                <a:lnTo>
                  <a:pt x="3132585" y="2295969"/>
                </a:lnTo>
                <a:lnTo>
                  <a:pt x="3131506" y="2295969"/>
                </a:lnTo>
                <a:cubicBezTo>
                  <a:pt x="3129348" y="2298666"/>
                  <a:pt x="3125032" y="2301543"/>
                  <a:pt x="3118558" y="2304601"/>
                </a:cubicBezTo>
                <a:lnTo>
                  <a:pt x="3105744" y="2318493"/>
                </a:lnTo>
                <a:cubicBezTo>
                  <a:pt x="3105564" y="2322629"/>
                  <a:pt x="3098056" y="2329058"/>
                  <a:pt x="3083220" y="2337780"/>
                </a:cubicBezTo>
                <a:cubicBezTo>
                  <a:pt x="3075847" y="2344973"/>
                  <a:pt x="3070812" y="2352481"/>
                  <a:pt x="3068114" y="2360304"/>
                </a:cubicBezTo>
                <a:lnTo>
                  <a:pt x="3062854" y="2364620"/>
                </a:lnTo>
                <a:cubicBezTo>
                  <a:pt x="3059077" y="2364620"/>
                  <a:pt x="3055481" y="2359630"/>
                  <a:pt x="3052064" y="2349649"/>
                </a:cubicBezTo>
                <a:cubicBezTo>
                  <a:pt x="3046309" y="2348570"/>
                  <a:pt x="3043432" y="2345693"/>
                  <a:pt x="3043432" y="2341017"/>
                </a:cubicBezTo>
                <a:lnTo>
                  <a:pt x="3043432" y="2337780"/>
                </a:lnTo>
                <a:lnTo>
                  <a:pt x="3047748" y="2332520"/>
                </a:lnTo>
                <a:cubicBezTo>
                  <a:pt x="3047748" y="2331081"/>
                  <a:pt x="3045590" y="2330362"/>
                  <a:pt x="3041274" y="2330362"/>
                </a:cubicBezTo>
                <a:lnTo>
                  <a:pt x="3028461" y="2311075"/>
                </a:lnTo>
                <a:cubicBezTo>
                  <a:pt x="3029719" y="2307838"/>
                  <a:pt x="3031877" y="2305320"/>
                  <a:pt x="3034935" y="2303522"/>
                </a:cubicBezTo>
                <a:lnTo>
                  <a:pt x="3040330" y="2303522"/>
                </a:lnTo>
                <a:lnTo>
                  <a:pt x="3046669" y="2306759"/>
                </a:lnTo>
                <a:cubicBezTo>
                  <a:pt x="3051884" y="2306759"/>
                  <a:pt x="3061550" y="2303522"/>
                  <a:pt x="3075667" y="2297048"/>
                </a:cubicBezTo>
                <a:lnTo>
                  <a:pt x="3076746" y="2297048"/>
                </a:lnTo>
                <a:lnTo>
                  <a:pt x="3081062" y="2298127"/>
                </a:lnTo>
                <a:cubicBezTo>
                  <a:pt x="3086277" y="2298127"/>
                  <a:pt x="3097337" y="2293496"/>
                  <a:pt x="3114242" y="2284234"/>
                </a:cubicBezTo>
                <a:lnTo>
                  <a:pt x="3115321" y="2284234"/>
                </a:lnTo>
                <a:lnTo>
                  <a:pt x="3121795" y="2287336"/>
                </a:lnTo>
                <a:lnTo>
                  <a:pt x="3123953" y="2287336"/>
                </a:lnTo>
                <a:cubicBezTo>
                  <a:pt x="3125571" y="2287067"/>
                  <a:pt x="3128808" y="2281357"/>
                  <a:pt x="3133664" y="2270207"/>
                </a:cubicBezTo>
                <a:lnTo>
                  <a:pt x="3132585" y="2262654"/>
                </a:lnTo>
                <a:lnTo>
                  <a:pt x="3132585" y="2248762"/>
                </a:lnTo>
                <a:lnTo>
                  <a:pt x="3131506" y="2237028"/>
                </a:lnTo>
                <a:cubicBezTo>
                  <a:pt x="3132944" y="2233431"/>
                  <a:pt x="3133664" y="2226957"/>
                  <a:pt x="3133664" y="2217606"/>
                </a:cubicBezTo>
                <a:lnTo>
                  <a:pt x="3133664" y="2210188"/>
                </a:lnTo>
                <a:lnTo>
                  <a:pt x="3134743" y="2203714"/>
                </a:lnTo>
                <a:lnTo>
                  <a:pt x="3133664" y="2202635"/>
                </a:lnTo>
                <a:lnTo>
                  <a:pt x="3133664" y="2201556"/>
                </a:lnTo>
                <a:lnTo>
                  <a:pt x="3134743" y="2195082"/>
                </a:lnTo>
                <a:lnTo>
                  <a:pt x="3130427" y="2191845"/>
                </a:lnTo>
                <a:lnTo>
                  <a:pt x="3129348" y="2190766"/>
                </a:lnTo>
                <a:lnTo>
                  <a:pt x="3129348" y="2188743"/>
                </a:lnTo>
                <a:cubicBezTo>
                  <a:pt x="3129348" y="2187304"/>
                  <a:pt x="3130427" y="2186584"/>
                  <a:pt x="3132585" y="2186584"/>
                </a:cubicBezTo>
                <a:lnTo>
                  <a:pt x="3133664" y="2185505"/>
                </a:lnTo>
                <a:lnTo>
                  <a:pt x="3133664" y="2184426"/>
                </a:lnTo>
                <a:lnTo>
                  <a:pt x="3129348" y="2175794"/>
                </a:lnTo>
                <a:lnTo>
                  <a:pt x="3133664" y="2169320"/>
                </a:lnTo>
                <a:lnTo>
                  <a:pt x="3129348" y="2130746"/>
                </a:lnTo>
                <a:close/>
                <a:moveTo>
                  <a:pt x="5693177" y="2129532"/>
                </a:moveTo>
                <a:lnTo>
                  <a:pt x="5695335" y="2129532"/>
                </a:lnTo>
                <a:lnTo>
                  <a:pt x="5710576" y="2139108"/>
                </a:lnTo>
                <a:lnTo>
                  <a:pt x="5710576" y="2140187"/>
                </a:lnTo>
                <a:cubicBezTo>
                  <a:pt x="5710576" y="2141626"/>
                  <a:pt x="5707294" y="2143739"/>
                  <a:pt x="5700730" y="2146526"/>
                </a:cubicBezTo>
                <a:lnTo>
                  <a:pt x="5700730" y="2148684"/>
                </a:lnTo>
                <a:lnTo>
                  <a:pt x="5699651" y="2148684"/>
                </a:lnTo>
                <a:lnTo>
                  <a:pt x="5700730" y="2156103"/>
                </a:lnTo>
                <a:lnTo>
                  <a:pt x="5700730" y="2167837"/>
                </a:lnTo>
                <a:lnTo>
                  <a:pt x="5703967" y="2168916"/>
                </a:lnTo>
                <a:lnTo>
                  <a:pt x="5712734" y="2165679"/>
                </a:lnTo>
                <a:lnTo>
                  <a:pt x="5715971" y="2165679"/>
                </a:lnTo>
                <a:lnTo>
                  <a:pt x="5724603" y="2172153"/>
                </a:lnTo>
                <a:cubicBezTo>
                  <a:pt x="5734044" y="2170175"/>
                  <a:pt x="5738765" y="2167657"/>
                  <a:pt x="5738765" y="2164600"/>
                </a:cubicBezTo>
                <a:cubicBezTo>
                  <a:pt x="5740743" y="2161633"/>
                  <a:pt x="5744699" y="2158440"/>
                  <a:pt x="5750634" y="2155024"/>
                </a:cubicBezTo>
                <a:lnTo>
                  <a:pt x="5753871" y="2151921"/>
                </a:lnTo>
                <a:lnTo>
                  <a:pt x="5758187" y="2151921"/>
                </a:lnTo>
                <a:lnTo>
                  <a:pt x="5777744" y="2160419"/>
                </a:lnTo>
                <a:cubicBezTo>
                  <a:pt x="5779003" y="2163026"/>
                  <a:pt x="5785522" y="2166218"/>
                  <a:pt x="5797301" y="2169995"/>
                </a:cubicBezTo>
                <a:cubicBezTo>
                  <a:pt x="5800897" y="2176199"/>
                  <a:pt x="5802696" y="2180425"/>
                  <a:pt x="5802696" y="2182673"/>
                </a:cubicBezTo>
                <a:lnTo>
                  <a:pt x="5802696" y="2183752"/>
                </a:lnTo>
                <a:lnTo>
                  <a:pt x="5799459" y="2186989"/>
                </a:lnTo>
                <a:lnTo>
                  <a:pt x="5791771" y="2185910"/>
                </a:lnTo>
                <a:cubicBezTo>
                  <a:pt x="5791771" y="2188787"/>
                  <a:pt x="5790332" y="2190226"/>
                  <a:pt x="5787455" y="2190226"/>
                </a:cubicBezTo>
                <a:lnTo>
                  <a:pt x="5775586" y="2189147"/>
                </a:lnTo>
                <a:cubicBezTo>
                  <a:pt x="5765425" y="2190676"/>
                  <a:pt x="5760345" y="2193508"/>
                  <a:pt x="5760345" y="2197644"/>
                </a:cubicBezTo>
                <a:lnTo>
                  <a:pt x="5770191" y="2210323"/>
                </a:lnTo>
                <a:lnTo>
                  <a:pt x="5771270" y="2216797"/>
                </a:lnTo>
                <a:lnTo>
                  <a:pt x="5770191" y="2217876"/>
                </a:lnTo>
                <a:lnTo>
                  <a:pt x="5765875" y="2217876"/>
                </a:lnTo>
                <a:cubicBezTo>
                  <a:pt x="5764346" y="2217876"/>
                  <a:pt x="5763582" y="2216797"/>
                  <a:pt x="5763582" y="2214639"/>
                </a:cubicBezTo>
                <a:lnTo>
                  <a:pt x="5762503" y="2213560"/>
                </a:lnTo>
                <a:lnTo>
                  <a:pt x="5761424" y="2213560"/>
                </a:lnTo>
                <a:lnTo>
                  <a:pt x="5756029" y="2217876"/>
                </a:lnTo>
                <a:lnTo>
                  <a:pt x="5743081" y="2217876"/>
                </a:lnTo>
                <a:lnTo>
                  <a:pt x="5742002" y="2216797"/>
                </a:lnTo>
                <a:lnTo>
                  <a:pt x="5722445" y="2219899"/>
                </a:lnTo>
                <a:lnTo>
                  <a:pt x="5722445" y="2225294"/>
                </a:lnTo>
                <a:lnTo>
                  <a:pt x="5719208" y="2233791"/>
                </a:lnTo>
                <a:lnTo>
                  <a:pt x="5720287" y="2237028"/>
                </a:lnTo>
                <a:lnTo>
                  <a:pt x="5722445" y="2237028"/>
                </a:lnTo>
                <a:lnTo>
                  <a:pt x="5728919" y="2233791"/>
                </a:lnTo>
                <a:cubicBezTo>
                  <a:pt x="5736921" y="2240714"/>
                  <a:pt x="5744519" y="2244626"/>
                  <a:pt x="5751713" y="2245525"/>
                </a:cubicBezTo>
                <a:cubicBezTo>
                  <a:pt x="5760435" y="2249931"/>
                  <a:pt x="5764796" y="2254157"/>
                  <a:pt x="5764796" y="2258203"/>
                </a:cubicBezTo>
                <a:lnTo>
                  <a:pt x="5756029" y="2265756"/>
                </a:lnTo>
                <a:lnTo>
                  <a:pt x="5756029" y="2271017"/>
                </a:lnTo>
                <a:lnTo>
                  <a:pt x="5760345" y="2284909"/>
                </a:lnTo>
                <a:lnTo>
                  <a:pt x="5759266" y="2293406"/>
                </a:lnTo>
                <a:lnTo>
                  <a:pt x="5760345" y="2298666"/>
                </a:lnTo>
                <a:cubicBezTo>
                  <a:pt x="5758187" y="2302622"/>
                  <a:pt x="5757108" y="2306534"/>
                  <a:pt x="5757108" y="2310400"/>
                </a:cubicBezTo>
                <a:lnTo>
                  <a:pt x="5760345" y="2318897"/>
                </a:lnTo>
                <a:lnTo>
                  <a:pt x="5760345" y="2319976"/>
                </a:lnTo>
                <a:cubicBezTo>
                  <a:pt x="5756568" y="2330587"/>
                  <a:pt x="5752612" y="2335892"/>
                  <a:pt x="5748476" y="2335892"/>
                </a:cubicBezTo>
                <a:lnTo>
                  <a:pt x="5742002" y="2333734"/>
                </a:lnTo>
                <a:lnTo>
                  <a:pt x="5729998" y="2333734"/>
                </a:lnTo>
                <a:lnTo>
                  <a:pt x="5722445" y="2335892"/>
                </a:lnTo>
                <a:cubicBezTo>
                  <a:pt x="5710935" y="2327260"/>
                  <a:pt x="5705181" y="2322314"/>
                  <a:pt x="5705181" y="2321055"/>
                </a:cubicBezTo>
                <a:lnTo>
                  <a:pt x="5710576" y="2300824"/>
                </a:lnTo>
                <a:cubicBezTo>
                  <a:pt x="5712734" y="2300824"/>
                  <a:pt x="5713813" y="2300105"/>
                  <a:pt x="5713813" y="2298666"/>
                </a:cubicBezTo>
                <a:lnTo>
                  <a:pt x="5713813" y="2297587"/>
                </a:lnTo>
                <a:lnTo>
                  <a:pt x="5711655" y="2294485"/>
                </a:lnTo>
                <a:lnTo>
                  <a:pt x="5711655" y="2286932"/>
                </a:lnTo>
                <a:lnTo>
                  <a:pt x="5714892" y="2277356"/>
                </a:lnTo>
                <a:lnTo>
                  <a:pt x="5713813" y="2277356"/>
                </a:lnTo>
                <a:cubicBezTo>
                  <a:pt x="5710935" y="2277356"/>
                  <a:pt x="5709497" y="2276322"/>
                  <a:pt x="5709497" y="2274254"/>
                </a:cubicBezTo>
                <a:lnTo>
                  <a:pt x="5709497" y="2271017"/>
                </a:lnTo>
                <a:lnTo>
                  <a:pt x="5711655" y="2243367"/>
                </a:lnTo>
                <a:lnTo>
                  <a:pt x="5710576" y="2240130"/>
                </a:lnTo>
                <a:lnTo>
                  <a:pt x="5705181" y="2240130"/>
                </a:lnTo>
                <a:cubicBezTo>
                  <a:pt x="5705181" y="2242288"/>
                  <a:pt x="5704416" y="2243367"/>
                  <a:pt x="5702888" y="2243367"/>
                </a:cubicBezTo>
                <a:lnTo>
                  <a:pt x="5701809" y="2243367"/>
                </a:lnTo>
                <a:cubicBezTo>
                  <a:pt x="5695155" y="2240490"/>
                  <a:pt x="5689760" y="2239051"/>
                  <a:pt x="5685624" y="2239051"/>
                </a:cubicBezTo>
                <a:lnTo>
                  <a:pt x="5683466" y="2232712"/>
                </a:lnTo>
                <a:lnTo>
                  <a:pt x="5683466" y="2231633"/>
                </a:lnTo>
                <a:lnTo>
                  <a:pt x="5685624" y="2222057"/>
                </a:lnTo>
                <a:cubicBezTo>
                  <a:pt x="5685624" y="2218550"/>
                  <a:pt x="5683466" y="2216797"/>
                  <a:pt x="5679150" y="2216797"/>
                </a:cubicBezTo>
                <a:lnTo>
                  <a:pt x="5676992" y="2213560"/>
                </a:lnTo>
                <a:lnTo>
                  <a:pt x="5676992" y="2212481"/>
                </a:lnTo>
                <a:lnTo>
                  <a:pt x="5684545" y="2208299"/>
                </a:lnTo>
                <a:lnTo>
                  <a:pt x="5684545" y="2207220"/>
                </a:lnTo>
                <a:lnTo>
                  <a:pt x="5682387" y="2201825"/>
                </a:lnTo>
                <a:lnTo>
                  <a:pt x="5685624" y="2192249"/>
                </a:lnTo>
                <a:cubicBezTo>
                  <a:pt x="5685624" y="2190541"/>
                  <a:pt x="5684185" y="2188068"/>
                  <a:pt x="5681308" y="2184831"/>
                </a:cubicBezTo>
                <a:lnTo>
                  <a:pt x="5681308" y="2181594"/>
                </a:lnTo>
                <a:cubicBezTo>
                  <a:pt x="5681308" y="2179886"/>
                  <a:pt x="5682747" y="2178852"/>
                  <a:pt x="5685624" y="2178492"/>
                </a:cubicBezTo>
                <a:cubicBezTo>
                  <a:pt x="5685624" y="2176334"/>
                  <a:pt x="5680903" y="2175255"/>
                  <a:pt x="5671462" y="2175255"/>
                </a:cubicBezTo>
                <a:lnTo>
                  <a:pt x="5657435" y="2175255"/>
                </a:lnTo>
                <a:lnTo>
                  <a:pt x="5640036" y="2176334"/>
                </a:lnTo>
                <a:lnTo>
                  <a:pt x="5638957" y="2175255"/>
                </a:lnTo>
                <a:lnTo>
                  <a:pt x="5637878" y="2175255"/>
                </a:lnTo>
                <a:lnTo>
                  <a:pt x="5631404" y="2176334"/>
                </a:lnTo>
                <a:lnTo>
                  <a:pt x="5631404" y="2177413"/>
                </a:lnTo>
                <a:lnTo>
                  <a:pt x="5646645" y="2177413"/>
                </a:lnTo>
                <a:lnTo>
                  <a:pt x="5657435" y="2185910"/>
                </a:lnTo>
                <a:lnTo>
                  <a:pt x="5657435" y="2190226"/>
                </a:lnTo>
                <a:lnTo>
                  <a:pt x="5656356" y="2191170"/>
                </a:lnTo>
                <a:cubicBezTo>
                  <a:pt x="5651321" y="2193508"/>
                  <a:pt x="5648803" y="2195306"/>
                  <a:pt x="5648803" y="2196565"/>
                </a:cubicBezTo>
                <a:lnTo>
                  <a:pt x="5648803" y="2201825"/>
                </a:lnTo>
                <a:cubicBezTo>
                  <a:pt x="5648803" y="2206861"/>
                  <a:pt x="5653119" y="2209378"/>
                  <a:pt x="5661751" y="2209378"/>
                </a:cubicBezTo>
                <a:lnTo>
                  <a:pt x="5667146" y="2209378"/>
                </a:lnTo>
                <a:lnTo>
                  <a:pt x="5670383" y="2212481"/>
                </a:lnTo>
                <a:lnTo>
                  <a:pt x="5670383" y="2213560"/>
                </a:lnTo>
                <a:cubicBezTo>
                  <a:pt x="5670383" y="2216437"/>
                  <a:pt x="5664269" y="2218235"/>
                  <a:pt x="5652040" y="2218955"/>
                </a:cubicBezTo>
                <a:cubicBezTo>
                  <a:pt x="5649163" y="2234510"/>
                  <a:pt x="5643363" y="2242288"/>
                  <a:pt x="5634641" y="2242288"/>
                </a:cubicBezTo>
                <a:lnTo>
                  <a:pt x="5634641" y="2244446"/>
                </a:lnTo>
                <a:lnTo>
                  <a:pt x="5658514" y="2244446"/>
                </a:lnTo>
                <a:cubicBezTo>
                  <a:pt x="5665707" y="2245885"/>
                  <a:pt x="5669304" y="2247278"/>
                  <a:pt x="5669304" y="2248627"/>
                </a:cubicBezTo>
                <a:lnTo>
                  <a:pt x="5669304" y="2250785"/>
                </a:lnTo>
                <a:cubicBezTo>
                  <a:pt x="5669304" y="2252224"/>
                  <a:pt x="5666786" y="2252943"/>
                  <a:pt x="5661751" y="2252943"/>
                </a:cubicBezTo>
                <a:cubicBezTo>
                  <a:pt x="5661751" y="2254742"/>
                  <a:pt x="5659233" y="2256180"/>
                  <a:pt x="5654198" y="2257259"/>
                </a:cubicBezTo>
                <a:lnTo>
                  <a:pt x="5649882" y="2251864"/>
                </a:lnTo>
                <a:lnTo>
                  <a:pt x="5628167" y="2256180"/>
                </a:lnTo>
                <a:lnTo>
                  <a:pt x="5618456" y="2254022"/>
                </a:lnTo>
                <a:lnTo>
                  <a:pt x="5617377" y="2254022"/>
                </a:lnTo>
                <a:lnTo>
                  <a:pt x="5617377" y="2255101"/>
                </a:lnTo>
                <a:lnTo>
                  <a:pt x="5616298" y="2269938"/>
                </a:lnTo>
                <a:lnTo>
                  <a:pt x="5617377" y="2285853"/>
                </a:lnTo>
                <a:lnTo>
                  <a:pt x="5607531" y="2289090"/>
                </a:lnTo>
                <a:cubicBezTo>
                  <a:pt x="5607531" y="2290888"/>
                  <a:pt x="5610453" y="2292327"/>
                  <a:pt x="5616298" y="2293406"/>
                </a:cubicBezTo>
                <a:lnTo>
                  <a:pt x="5618456" y="2299745"/>
                </a:lnTo>
                <a:cubicBezTo>
                  <a:pt x="5618456" y="2305410"/>
                  <a:pt x="5616612" y="2308242"/>
                  <a:pt x="5612926" y="2308242"/>
                </a:cubicBezTo>
                <a:cubicBezTo>
                  <a:pt x="5612926" y="2310940"/>
                  <a:pt x="5614409" y="2314132"/>
                  <a:pt x="5617377" y="2317818"/>
                </a:cubicBezTo>
                <a:lnTo>
                  <a:pt x="5617377" y="2329553"/>
                </a:lnTo>
                <a:lnTo>
                  <a:pt x="5614005" y="2332790"/>
                </a:lnTo>
                <a:lnTo>
                  <a:pt x="5604294" y="2332790"/>
                </a:lnTo>
                <a:lnTo>
                  <a:pt x="5604294" y="2333734"/>
                </a:lnTo>
                <a:lnTo>
                  <a:pt x="5605373" y="2339129"/>
                </a:lnTo>
                <a:lnTo>
                  <a:pt x="5601057" y="2342366"/>
                </a:lnTo>
                <a:lnTo>
                  <a:pt x="5590267" y="2342366"/>
                </a:lnTo>
                <a:cubicBezTo>
                  <a:pt x="5585321" y="2338769"/>
                  <a:pt x="5579522" y="2336971"/>
                  <a:pt x="5572868" y="2336971"/>
                </a:cubicBezTo>
                <a:lnTo>
                  <a:pt x="5568552" y="2328474"/>
                </a:lnTo>
                <a:lnTo>
                  <a:pt x="5570710" y="2323213"/>
                </a:lnTo>
                <a:cubicBezTo>
                  <a:pt x="5567833" y="2321775"/>
                  <a:pt x="5566394" y="2319617"/>
                  <a:pt x="5566394" y="2316739"/>
                </a:cubicBezTo>
                <a:cubicBezTo>
                  <a:pt x="5566394" y="2311075"/>
                  <a:pt x="5568192" y="2305770"/>
                  <a:pt x="5571789" y="2300824"/>
                </a:cubicBezTo>
                <a:lnTo>
                  <a:pt x="5570710" y="2292327"/>
                </a:lnTo>
                <a:cubicBezTo>
                  <a:pt x="5570710" y="2281627"/>
                  <a:pt x="5572149" y="2276277"/>
                  <a:pt x="5575026" y="2276277"/>
                </a:cubicBezTo>
                <a:lnTo>
                  <a:pt x="5575026" y="2273175"/>
                </a:lnTo>
                <a:cubicBezTo>
                  <a:pt x="5571429" y="2273175"/>
                  <a:pt x="5568912" y="2267869"/>
                  <a:pt x="5567473" y="2257259"/>
                </a:cubicBezTo>
                <a:lnTo>
                  <a:pt x="5573947" y="2251864"/>
                </a:lnTo>
                <a:cubicBezTo>
                  <a:pt x="5571070" y="2248897"/>
                  <a:pt x="5569631" y="2246065"/>
                  <a:pt x="5569631" y="2243367"/>
                </a:cubicBezTo>
                <a:lnTo>
                  <a:pt x="5569631" y="2241209"/>
                </a:lnTo>
                <a:cubicBezTo>
                  <a:pt x="5572149" y="2236983"/>
                  <a:pt x="5575745" y="2234870"/>
                  <a:pt x="5580421" y="2234870"/>
                </a:cubicBezTo>
                <a:cubicBezTo>
                  <a:pt x="5592560" y="2237477"/>
                  <a:pt x="5601956" y="2241029"/>
                  <a:pt x="5608610" y="2245525"/>
                </a:cubicBezTo>
                <a:cubicBezTo>
                  <a:pt x="5617332" y="2245525"/>
                  <a:pt x="5621693" y="2246244"/>
                  <a:pt x="5621693" y="2247683"/>
                </a:cubicBezTo>
                <a:lnTo>
                  <a:pt x="5631404" y="2244446"/>
                </a:lnTo>
                <a:lnTo>
                  <a:pt x="5631404" y="2243367"/>
                </a:lnTo>
                <a:cubicBezTo>
                  <a:pt x="5620344" y="2243367"/>
                  <a:pt x="5612746" y="2240535"/>
                  <a:pt x="5608610" y="2234870"/>
                </a:cubicBezTo>
                <a:lnTo>
                  <a:pt x="5609689" y="2227452"/>
                </a:lnTo>
                <a:lnTo>
                  <a:pt x="5609689" y="2223136"/>
                </a:lnTo>
                <a:lnTo>
                  <a:pt x="5605373" y="2218955"/>
                </a:lnTo>
                <a:lnTo>
                  <a:pt x="5585951" y="2218955"/>
                </a:lnTo>
                <a:lnTo>
                  <a:pt x="5568552" y="2220978"/>
                </a:lnTo>
                <a:lnTo>
                  <a:pt x="5565315" y="2220978"/>
                </a:lnTo>
                <a:lnTo>
                  <a:pt x="5546837" y="2213560"/>
                </a:lnTo>
                <a:cubicBezTo>
                  <a:pt x="5544679" y="2213560"/>
                  <a:pt x="5542521" y="2207895"/>
                  <a:pt x="5540363" y="2196565"/>
                </a:cubicBezTo>
                <a:cubicBezTo>
                  <a:pt x="5544319" y="2186495"/>
                  <a:pt x="5550478" y="2179031"/>
                  <a:pt x="5558841" y="2174176"/>
                </a:cubicBezTo>
                <a:cubicBezTo>
                  <a:pt x="5563157" y="2174176"/>
                  <a:pt x="5565315" y="2172423"/>
                  <a:pt x="5565315" y="2168916"/>
                </a:cubicBezTo>
                <a:cubicBezTo>
                  <a:pt x="5568552" y="2167477"/>
                  <a:pt x="5570350" y="2166039"/>
                  <a:pt x="5570710" y="2164600"/>
                </a:cubicBezTo>
                <a:lnTo>
                  <a:pt x="5570710" y="2163521"/>
                </a:lnTo>
                <a:lnTo>
                  <a:pt x="5569631" y="2159340"/>
                </a:lnTo>
                <a:cubicBezTo>
                  <a:pt x="5570710" y="2156462"/>
                  <a:pt x="5571789" y="2155024"/>
                  <a:pt x="5572868" y="2155024"/>
                </a:cubicBezTo>
                <a:lnTo>
                  <a:pt x="5573947" y="2155024"/>
                </a:lnTo>
                <a:cubicBezTo>
                  <a:pt x="5577184" y="2156462"/>
                  <a:pt x="5580421" y="2159654"/>
                  <a:pt x="5583658" y="2164600"/>
                </a:cubicBezTo>
                <a:lnTo>
                  <a:pt x="5605373" y="2171074"/>
                </a:lnTo>
                <a:lnTo>
                  <a:pt x="5614005" y="2168916"/>
                </a:lnTo>
                <a:lnTo>
                  <a:pt x="5621693" y="2168916"/>
                </a:lnTo>
                <a:lnTo>
                  <a:pt x="5628167" y="2169995"/>
                </a:lnTo>
                <a:cubicBezTo>
                  <a:pt x="5631764" y="2169096"/>
                  <a:pt x="5633562" y="2168017"/>
                  <a:pt x="5633562" y="2166758"/>
                </a:cubicBezTo>
                <a:lnTo>
                  <a:pt x="5641115" y="2167837"/>
                </a:lnTo>
                <a:lnTo>
                  <a:pt x="5642194" y="2167837"/>
                </a:lnTo>
                <a:lnTo>
                  <a:pt x="5645566" y="2164600"/>
                </a:lnTo>
                <a:cubicBezTo>
                  <a:pt x="5641160" y="2164600"/>
                  <a:pt x="5638957" y="2160014"/>
                  <a:pt x="5638957" y="2150842"/>
                </a:cubicBezTo>
                <a:cubicBezTo>
                  <a:pt x="5641834" y="2146526"/>
                  <a:pt x="5643273" y="2142615"/>
                  <a:pt x="5643273" y="2139108"/>
                </a:cubicBezTo>
                <a:lnTo>
                  <a:pt x="5641115" y="2139108"/>
                </a:lnTo>
                <a:lnTo>
                  <a:pt x="5641115" y="2138029"/>
                </a:lnTo>
                <a:lnTo>
                  <a:pt x="5640036" y="2139108"/>
                </a:lnTo>
                <a:lnTo>
                  <a:pt x="5636799" y="2139108"/>
                </a:lnTo>
                <a:lnTo>
                  <a:pt x="5633562" y="2135871"/>
                </a:lnTo>
                <a:lnTo>
                  <a:pt x="5633562" y="2134792"/>
                </a:lnTo>
                <a:lnTo>
                  <a:pt x="5637878" y="2130611"/>
                </a:lnTo>
                <a:lnTo>
                  <a:pt x="5647724" y="2130611"/>
                </a:lnTo>
                <a:lnTo>
                  <a:pt x="5686703" y="2131690"/>
                </a:lnTo>
                <a:close/>
                <a:moveTo>
                  <a:pt x="3643749" y="2129262"/>
                </a:moveTo>
                <a:cubicBezTo>
                  <a:pt x="3646716" y="2129262"/>
                  <a:pt x="3650268" y="2130701"/>
                  <a:pt x="3654404" y="2133578"/>
                </a:cubicBezTo>
                <a:lnTo>
                  <a:pt x="3655483" y="2133578"/>
                </a:lnTo>
                <a:lnTo>
                  <a:pt x="3660878" y="2129262"/>
                </a:lnTo>
                <a:lnTo>
                  <a:pt x="3673826" y="2129262"/>
                </a:lnTo>
                <a:cubicBezTo>
                  <a:pt x="3682368" y="2131061"/>
                  <a:pt x="3687718" y="2133938"/>
                  <a:pt x="3689876" y="2137894"/>
                </a:cubicBezTo>
                <a:cubicBezTo>
                  <a:pt x="3689876" y="2143469"/>
                  <a:pt x="3685919" y="2147426"/>
                  <a:pt x="3678007" y="2149763"/>
                </a:cubicBezTo>
                <a:lnTo>
                  <a:pt x="3678007" y="2150842"/>
                </a:lnTo>
                <a:lnTo>
                  <a:pt x="3682323" y="2156103"/>
                </a:lnTo>
                <a:lnTo>
                  <a:pt x="3682323" y="2163656"/>
                </a:lnTo>
                <a:cubicBezTo>
                  <a:pt x="3682323" y="2166533"/>
                  <a:pt x="3685200" y="2170130"/>
                  <a:pt x="3690955" y="2174446"/>
                </a:cubicBezTo>
                <a:lnTo>
                  <a:pt x="3690955" y="2175525"/>
                </a:lnTo>
                <a:cubicBezTo>
                  <a:pt x="3690056" y="2178402"/>
                  <a:pt x="3686819" y="2179841"/>
                  <a:pt x="3681244" y="2179841"/>
                </a:cubicBezTo>
                <a:cubicBezTo>
                  <a:pt x="3662451" y="2179841"/>
                  <a:pt x="3652426" y="2178402"/>
                  <a:pt x="3651167" y="2175525"/>
                </a:cubicBezTo>
                <a:cubicBezTo>
                  <a:pt x="3648110" y="2178402"/>
                  <a:pt x="3644558" y="2179841"/>
                  <a:pt x="3640512" y="2179841"/>
                </a:cubicBezTo>
                <a:lnTo>
                  <a:pt x="3625406" y="2175525"/>
                </a:lnTo>
                <a:lnTo>
                  <a:pt x="3620011" y="2176604"/>
                </a:lnTo>
                <a:lnTo>
                  <a:pt x="3618932" y="2175525"/>
                </a:lnTo>
                <a:cubicBezTo>
                  <a:pt x="3618932" y="2176963"/>
                  <a:pt x="3617853" y="2177683"/>
                  <a:pt x="3615695" y="2177683"/>
                </a:cubicBezTo>
                <a:lnTo>
                  <a:pt x="3612458" y="2176604"/>
                </a:lnTo>
                <a:lnTo>
                  <a:pt x="3612458" y="2173367"/>
                </a:lnTo>
                <a:lnTo>
                  <a:pt x="3616774" y="2169051"/>
                </a:lnTo>
                <a:lnTo>
                  <a:pt x="3623248" y="2171209"/>
                </a:lnTo>
                <a:lnTo>
                  <a:pt x="3628643" y="2171209"/>
                </a:lnTo>
                <a:lnTo>
                  <a:pt x="3631880" y="2167972"/>
                </a:lnTo>
                <a:lnTo>
                  <a:pt x="3631880" y="2158261"/>
                </a:lnTo>
                <a:lnTo>
                  <a:pt x="3632959" y="2153945"/>
                </a:lnTo>
                <a:lnTo>
                  <a:pt x="3631880" y="2150842"/>
                </a:lnTo>
                <a:lnTo>
                  <a:pt x="3632959" y="2138973"/>
                </a:lnTo>
                <a:lnTo>
                  <a:pt x="3630801" y="2131420"/>
                </a:lnTo>
                <a:lnTo>
                  <a:pt x="3631880" y="2130341"/>
                </a:lnTo>
                <a:lnTo>
                  <a:pt x="3635117" y="2130341"/>
                </a:lnTo>
                <a:lnTo>
                  <a:pt x="3638354" y="2132499"/>
                </a:lnTo>
                <a:cubicBezTo>
                  <a:pt x="3638354" y="2130881"/>
                  <a:pt x="3640152" y="2129802"/>
                  <a:pt x="3643749" y="2129262"/>
                </a:cubicBezTo>
                <a:close/>
                <a:moveTo>
                  <a:pt x="5138718" y="2129128"/>
                </a:moveTo>
                <a:cubicBezTo>
                  <a:pt x="5165153" y="2136231"/>
                  <a:pt x="5178371" y="2143020"/>
                  <a:pt x="5178371" y="2149494"/>
                </a:cubicBezTo>
                <a:cubicBezTo>
                  <a:pt x="5182867" y="2149494"/>
                  <a:pt x="5185744" y="2153046"/>
                  <a:pt x="5187003" y="2160149"/>
                </a:cubicBezTo>
                <a:lnTo>
                  <a:pt x="5184845" y="2166623"/>
                </a:lnTo>
                <a:lnTo>
                  <a:pt x="5184845" y="2173097"/>
                </a:lnTo>
                <a:lnTo>
                  <a:pt x="5185924" y="2182673"/>
                </a:lnTo>
                <a:cubicBezTo>
                  <a:pt x="5185924" y="2186090"/>
                  <a:pt x="5179495" y="2188967"/>
                  <a:pt x="5166637" y="2191305"/>
                </a:cubicBezTo>
                <a:lnTo>
                  <a:pt x="5161242" y="2190226"/>
                </a:lnTo>
                <a:lnTo>
                  <a:pt x="5153689" y="2191305"/>
                </a:lnTo>
                <a:cubicBezTo>
                  <a:pt x="5146585" y="2184472"/>
                  <a:pt x="5143034" y="2173771"/>
                  <a:pt x="5143034" y="2159205"/>
                </a:cubicBezTo>
                <a:cubicBezTo>
                  <a:pt x="5139437" y="2148595"/>
                  <a:pt x="5134761" y="2141087"/>
                  <a:pt x="5129007" y="2136681"/>
                </a:cubicBezTo>
                <a:lnTo>
                  <a:pt x="5129007" y="2135601"/>
                </a:lnTo>
                <a:cubicBezTo>
                  <a:pt x="5131524" y="2131286"/>
                  <a:pt x="5134761" y="2129128"/>
                  <a:pt x="5138718" y="2129128"/>
                </a:cubicBezTo>
                <a:close/>
                <a:moveTo>
                  <a:pt x="209460" y="2129114"/>
                </a:moveTo>
                <a:lnTo>
                  <a:pt x="209460" y="2130193"/>
                </a:lnTo>
                <a:lnTo>
                  <a:pt x="211618" y="2130193"/>
                </a:lnTo>
                <a:lnTo>
                  <a:pt x="211618" y="2129114"/>
                </a:lnTo>
                <a:close/>
                <a:moveTo>
                  <a:pt x="1739178" y="2128858"/>
                </a:moveTo>
                <a:lnTo>
                  <a:pt x="1740259" y="2128858"/>
                </a:lnTo>
                <a:cubicBezTo>
                  <a:pt x="1744214" y="2134702"/>
                  <a:pt x="1747856" y="2137625"/>
                  <a:pt x="1751182" y="2137625"/>
                </a:cubicBezTo>
                <a:cubicBezTo>
                  <a:pt x="1755948" y="2140592"/>
                  <a:pt x="1762198" y="2142435"/>
                  <a:pt x="1769931" y="2143155"/>
                </a:cubicBezTo>
                <a:cubicBezTo>
                  <a:pt x="1775056" y="2147561"/>
                  <a:pt x="1778338" y="2153405"/>
                  <a:pt x="1779776" y="2160688"/>
                </a:cubicBezTo>
                <a:lnTo>
                  <a:pt x="1775325" y="2165139"/>
                </a:lnTo>
                <a:lnTo>
                  <a:pt x="1758870" y="2165139"/>
                </a:lnTo>
                <a:cubicBezTo>
                  <a:pt x="1753206" y="2162891"/>
                  <a:pt x="1743315" y="2161408"/>
                  <a:pt x="1729198" y="2160688"/>
                </a:cubicBezTo>
                <a:lnTo>
                  <a:pt x="1711666" y="2162846"/>
                </a:lnTo>
                <a:lnTo>
                  <a:pt x="1711666" y="2161767"/>
                </a:lnTo>
                <a:lnTo>
                  <a:pt x="1699526" y="2165139"/>
                </a:lnTo>
                <a:lnTo>
                  <a:pt x="1697368" y="2165139"/>
                </a:lnTo>
                <a:cubicBezTo>
                  <a:pt x="1694849" y="2165139"/>
                  <a:pt x="1691208" y="2163656"/>
                  <a:pt x="1686442" y="2160688"/>
                </a:cubicBezTo>
                <a:lnTo>
                  <a:pt x="1685228" y="2161767"/>
                </a:lnTo>
                <a:lnTo>
                  <a:pt x="1684151" y="2161767"/>
                </a:lnTo>
                <a:lnTo>
                  <a:pt x="1683071" y="2160688"/>
                </a:lnTo>
                <a:lnTo>
                  <a:pt x="1681991" y="2160688"/>
                </a:lnTo>
                <a:lnTo>
                  <a:pt x="1668775" y="2166218"/>
                </a:lnTo>
                <a:lnTo>
                  <a:pt x="1664457" y="2165139"/>
                </a:lnTo>
                <a:lnTo>
                  <a:pt x="1663380" y="2165139"/>
                </a:lnTo>
                <a:lnTo>
                  <a:pt x="1663380" y="2166218"/>
                </a:lnTo>
                <a:lnTo>
                  <a:pt x="1664457" y="2171748"/>
                </a:lnTo>
                <a:cubicBezTo>
                  <a:pt x="1658793" y="2177053"/>
                  <a:pt x="1654748" y="2182538"/>
                  <a:pt x="1652319" y="2188203"/>
                </a:cubicBezTo>
                <a:cubicBezTo>
                  <a:pt x="1650162" y="2188203"/>
                  <a:pt x="1647958" y="2189642"/>
                  <a:pt x="1645711" y="2192519"/>
                </a:cubicBezTo>
                <a:lnTo>
                  <a:pt x="1644631" y="2192519"/>
                </a:lnTo>
                <a:lnTo>
                  <a:pt x="1645711" y="2193598"/>
                </a:lnTo>
                <a:lnTo>
                  <a:pt x="1645711" y="2196970"/>
                </a:lnTo>
                <a:cubicBezTo>
                  <a:pt x="1645711" y="2200117"/>
                  <a:pt x="1640944" y="2202320"/>
                  <a:pt x="1631414" y="2203579"/>
                </a:cubicBezTo>
                <a:lnTo>
                  <a:pt x="1630335" y="2204658"/>
                </a:lnTo>
                <a:cubicBezTo>
                  <a:pt x="1631414" y="2211941"/>
                  <a:pt x="1633256" y="2215583"/>
                  <a:pt x="1635864" y="2215583"/>
                </a:cubicBezTo>
                <a:lnTo>
                  <a:pt x="1638023" y="2215583"/>
                </a:lnTo>
                <a:cubicBezTo>
                  <a:pt x="1638023" y="2213425"/>
                  <a:pt x="1639506" y="2211626"/>
                  <a:pt x="1642473" y="2210188"/>
                </a:cubicBezTo>
                <a:lnTo>
                  <a:pt x="1646790" y="2210188"/>
                </a:lnTo>
                <a:lnTo>
                  <a:pt x="1648004" y="2211267"/>
                </a:lnTo>
                <a:lnTo>
                  <a:pt x="1654477" y="2209109"/>
                </a:lnTo>
                <a:lnTo>
                  <a:pt x="1663380" y="2209109"/>
                </a:lnTo>
                <a:lnTo>
                  <a:pt x="1673224" y="2212346"/>
                </a:lnTo>
                <a:lnTo>
                  <a:pt x="1680913" y="2209109"/>
                </a:lnTo>
                <a:cubicBezTo>
                  <a:pt x="1686757" y="2210188"/>
                  <a:pt x="1689679" y="2211267"/>
                  <a:pt x="1689679" y="2212346"/>
                </a:cubicBezTo>
                <a:lnTo>
                  <a:pt x="1701819" y="2207895"/>
                </a:lnTo>
                <a:lnTo>
                  <a:pt x="1709506" y="2207895"/>
                </a:lnTo>
                <a:lnTo>
                  <a:pt x="1713824" y="2211267"/>
                </a:lnTo>
                <a:lnTo>
                  <a:pt x="1714902" y="2211267"/>
                </a:lnTo>
                <a:cubicBezTo>
                  <a:pt x="1722634" y="2196790"/>
                  <a:pt x="1728884" y="2189462"/>
                  <a:pt x="1733650" y="2189282"/>
                </a:cubicBezTo>
                <a:lnTo>
                  <a:pt x="1740259" y="2188203"/>
                </a:lnTo>
                <a:cubicBezTo>
                  <a:pt x="1746103" y="2190721"/>
                  <a:pt x="1749026" y="2192519"/>
                  <a:pt x="1749026" y="2193598"/>
                </a:cubicBezTo>
                <a:lnTo>
                  <a:pt x="1747946" y="2194812"/>
                </a:lnTo>
                <a:lnTo>
                  <a:pt x="1749026" y="2198049"/>
                </a:lnTo>
                <a:lnTo>
                  <a:pt x="1745653" y="2203579"/>
                </a:lnTo>
                <a:lnTo>
                  <a:pt x="1745653" y="2204658"/>
                </a:lnTo>
                <a:lnTo>
                  <a:pt x="1746867" y="2204658"/>
                </a:lnTo>
                <a:cubicBezTo>
                  <a:pt x="1747047" y="2201870"/>
                  <a:pt x="1748486" y="2199667"/>
                  <a:pt x="1751182" y="2198049"/>
                </a:cubicBezTo>
                <a:cubicBezTo>
                  <a:pt x="1763681" y="2206861"/>
                  <a:pt x="1769931" y="2213110"/>
                  <a:pt x="1769931" y="2216797"/>
                </a:cubicBezTo>
                <a:cubicBezTo>
                  <a:pt x="1771908" y="2216797"/>
                  <a:pt x="1773707" y="2218595"/>
                  <a:pt x="1775325" y="2222192"/>
                </a:cubicBezTo>
                <a:lnTo>
                  <a:pt x="1775325" y="2227722"/>
                </a:lnTo>
                <a:cubicBezTo>
                  <a:pt x="1768042" y="2237433"/>
                  <a:pt x="1764401" y="2244401"/>
                  <a:pt x="1764401" y="2248627"/>
                </a:cubicBezTo>
                <a:lnTo>
                  <a:pt x="1764401" y="2261710"/>
                </a:lnTo>
                <a:lnTo>
                  <a:pt x="1763321" y="2279379"/>
                </a:lnTo>
                <a:cubicBezTo>
                  <a:pt x="1766199" y="2283785"/>
                  <a:pt x="1767638" y="2287067"/>
                  <a:pt x="1767638" y="2289225"/>
                </a:cubicBezTo>
                <a:lnTo>
                  <a:pt x="1765480" y="2304601"/>
                </a:lnTo>
                <a:lnTo>
                  <a:pt x="1766558" y="2309051"/>
                </a:lnTo>
                <a:cubicBezTo>
                  <a:pt x="1766558" y="2313367"/>
                  <a:pt x="1764715" y="2315525"/>
                  <a:pt x="1761029" y="2315525"/>
                </a:cubicBezTo>
                <a:lnTo>
                  <a:pt x="1757792" y="2318897"/>
                </a:lnTo>
                <a:lnTo>
                  <a:pt x="1757792" y="2319976"/>
                </a:lnTo>
                <a:lnTo>
                  <a:pt x="1759949" y="2322134"/>
                </a:lnTo>
                <a:lnTo>
                  <a:pt x="1763321" y="2321055"/>
                </a:lnTo>
                <a:lnTo>
                  <a:pt x="1765480" y="2324427"/>
                </a:lnTo>
                <a:lnTo>
                  <a:pt x="1764401" y="2329822"/>
                </a:lnTo>
                <a:lnTo>
                  <a:pt x="1767638" y="2337510"/>
                </a:lnTo>
                <a:lnTo>
                  <a:pt x="1765480" y="2349649"/>
                </a:lnTo>
                <a:lnTo>
                  <a:pt x="1767638" y="2367183"/>
                </a:lnTo>
                <a:cubicBezTo>
                  <a:pt x="1766380" y="2370510"/>
                  <a:pt x="1764175" y="2373072"/>
                  <a:pt x="1761029" y="2374871"/>
                </a:cubicBezTo>
                <a:cubicBezTo>
                  <a:pt x="1759770" y="2370645"/>
                  <a:pt x="1757612" y="2367003"/>
                  <a:pt x="1754555" y="2363946"/>
                </a:cubicBezTo>
                <a:lnTo>
                  <a:pt x="1754555" y="2365025"/>
                </a:lnTo>
                <a:cubicBezTo>
                  <a:pt x="1758151" y="2370510"/>
                  <a:pt x="1759949" y="2374556"/>
                  <a:pt x="1759949" y="2377164"/>
                </a:cubicBezTo>
                <a:cubicBezTo>
                  <a:pt x="1754105" y="2378243"/>
                  <a:pt x="1751182" y="2382244"/>
                  <a:pt x="1751182" y="2389167"/>
                </a:cubicBezTo>
                <a:lnTo>
                  <a:pt x="1730277" y="2395776"/>
                </a:lnTo>
                <a:lnTo>
                  <a:pt x="1724883" y="2395776"/>
                </a:lnTo>
                <a:cubicBezTo>
                  <a:pt x="1722634" y="2395776"/>
                  <a:pt x="1721510" y="2393214"/>
                  <a:pt x="1721510" y="2388088"/>
                </a:cubicBezTo>
                <a:cubicBezTo>
                  <a:pt x="1721510" y="2378377"/>
                  <a:pt x="1716386" y="2370330"/>
                  <a:pt x="1706135" y="2363946"/>
                </a:cubicBezTo>
                <a:cubicBezTo>
                  <a:pt x="1704695" y="2372758"/>
                  <a:pt x="1703256" y="2377164"/>
                  <a:pt x="1701819" y="2377164"/>
                </a:cubicBezTo>
                <a:lnTo>
                  <a:pt x="1703978" y="2382559"/>
                </a:lnTo>
                <a:cubicBezTo>
                  <a:pt x="1701550" y="2384807"/>
                  <a:pt x="1695703" y="2387729"/>
                  <a:pt x="1686442" y="2391325"/>
                </a:cubicBezTo>
                <a:lnTo>
                  <a:pt x="1685228" y="2391325"/>
                </a:lnTo>
                <a:cubicBezTo>
                  <a:pt x="1683250" y="2391325"/>
                  <a:pt x="1682173" y="2389527"/>
                  <a:pt x="1681991" y="2385930"/>
                </a:cubicBezTo>
                <a:lnTo>
                  <a:pt x="1679834" y="2385930"/>
                </a:lnTo>
                <a:cubicBezTo>
                  <a:pt x="1675068" y="2389527"/>
                  <a:pt x="1671382" y="2391325"/>
                  <a:pt x="1668775" y="2391325"/>
                </a:cubicBezTo>
                <a:cubicBezTo>
                  <a:pt x="1659873" y="2391325"/>
                  <a:pt x="1655106" y="2385841"/>
                  <a:pt x="1654477" y="2374871"/>
                </a:cubicBezTo>
                <a:lnTo>
                  <a:pt x="1655692" y="2369476"/>
                </a:lnTo>
                <a:lnTo>
                  <a:pt x="1653398" y="2361788"/>
                </a:lnTo>
                <a:cubicBezTo>
                  <a:pt x="1654926" y="2358820"/>
                  <a:pt x="1655692" y="2354774"/>
                  <a:pt x="1655692" y="2349649"/>
                </a:cubicBezTo>
                <a:lnTo>
                  <a:pt x="1655692" y="2339803"/>
                </a:lnTo>
                <a:lnTo>
                  <a:pt x="1653398" y="2328743"/>
                </a:lnTo>
                <a:cubicBezTo>
                  <a:pt x="1654567" y="2319212"/>
                  <a:pt x="1655692" y="2314446"/>
                  <a:pt x="1656771" y="2314446"/>
                </a:cubicBezTo>
                <a:lnTo>
                  <a:pt x="1655692" y="2313367"/>
                </a:lnTo>
                <a:lnTo>
                  <a:pt x="1655692" y="2296913"/>
                </a:lnTo>
                <a:lnTo>
                  <a:pt x="1656771" y="2292462"/>
                </a:lnTo>
                <a:lnTo>
                  <a:pt x="1654477" y="2281537"/>
                </a:lnTo>
                <a:lnTo>
                  <a:pt x="1657849" y="2271691"/>
                </a:lnTo>
                <a:lnTo>
                  <a:pt x="1654477" y="2269398"/>
                </a:lnTo>
                <a:lnTo>
                  <a:pt x="1655692" y="2250785"/>
                </a:lnTo>
                <a:lnTo>
                  <a:pt x="1655692" y="2226643"/>
                </a:lnTo>
                <a:lnTo>
                  <a:pt x="1657849" y="2223271"/>
                </a:lnTo>
                <a:lnTo>
                  <a:pt x="1657849" y="2222192"/>
                </a:lnTo>
                <a:lnTo>
                  <a:pt x="1652319" y="2217876"/>
                </a:lnTo>
                <a:lnTo>
                  <a:pt x="1644631" y="2217876"/>
                </a:lnTo>
                <a:lnTo>
                  <a:pt x="1645711" y="2230959"/>
                </a:lnTo>
                <a:lnTo>
                  <a:pt x="1643552" y="2249706"/>
                </a:lnTo>
                <a:lnTo>
                  <a:pt x="1645711" y="2262924"/>
                </a:lnTo>
                <a:lnTo>
                  <a:pt x="1645711" y="2267240"/>
                </a:lnTo>
                <a:cubicBezTo>
                  <a:pt x="1643734" y="2270927"/>
                  <a:pt x="1641530" y="2272770"/>
                  <a:pt x="1639102" y="2272770"/>
                </a:cubicBezTo>
                <a:lnTo>
                  <a:pt x="1639102" y="2273849"/>
                </a:lnTo>
                <a:cubicBezTo>
                  <a:pt x="1642069" y="2273849"/>
                  <a:pt x="1643552" y="2276412"/>
                  <a:pt x="1643552" y="2281537"/>
                </a:cubicBezTo>
                <a:lnTo>
                  <a:pt x="1645711" y="2289225"/>
                </a:lnTo>
                <a:lnTo>
                  <a:pt x="1645711" y="2291383"/>
                </a:lnTo>
                <a:cubicBezTo>
                  <a:pt x="1645711" y="2296688"/>
                  <a:pt x="1644631" y="2300015"/>
                  <a:pt x="1642473" y="2301364"/>
                </a:cubicBezTo>
                <a:lnTo>
                  <a:pt x="1643552" y="2306759"/>
                </a:lnTo>
                <a:lnTo>
                  <a:pt x="1643552" y="2309051"/>
                </a:lnTo>
                <a:lnTo>
                  <a:pt x="1641394" y="2317818"/>
                </a:lnTo>
                <a:lnTo>
                  <a:pt x="1641394" y="2325506"/>
                </a:lnTo>
                <a:lnTo>
                  <a:pt x="1644631" y="2346412"/>
                </a:lnTo>
                <a:cubicBezTo>
                  <a:pt x="1643013" y="2346412"/>
                  <a:pt x="1641934" y="2348210"/>
                  <a:pt x="1641394" y="2351807"/>
                </a:cubicBezTo>
                <a:cubicBezTo>
                  <a:pt x="1644272" y="2352886"/>
                  <a:pt x="1645711" y="2355449"/>
                  <a:pt x="1645711" y="2359495"/>
                </a:cubicBezTo>
                <a:lnTo>
                  <a:pt x="1645711" y="2366104"/>
                </a:lnTo>
                <a:cubicBezTo>
                  <a:pt x="1645711" y="2369251"/>
                  <a:pt x="1643912" y="2372938"/>
                  <a:pt x="1640316" y="2377164"/>
                </a:cubicBezTo>
                <a:lnTo>
                  <a:pt x="1641394" y="2383638"/>
                </a:lnTo>
                <a:cubicBezTo>
                  <a:pt x="1641394" y="2386605"/>
                  <a:pt x="1637707" y="2389572"/>
                  <a:pt x="1630335" y="2392539"/>
                </a:cubicBezTo>
                <a:cubicBezTo>
                  <a:pt x="1620084" y="2391011"/>
                  <a:pt x="1614959" y="2389167"/>
                  <a:pt x="1614959" y="2387009"/>
                </a:cubicBezTo>
                <a:lnTo>
                  <a:pt x="1611722" y="2388088"/>
                </a:lnTo>
                <a:cubicBezTo>
                  <a:pt x="1598504" y="2387549"/>
                  <a:pt x="1591895" y="2383503"/>
                  <a:pt x="1591895" y="2375950"/>
                </a:cubicBezTo>
                <a:cubicBezTo>
                  <a:pt x="1592254" y="2369386"/>
                  <a:pt x="1593379" y="2366104"/>
                  <a:pt x="1595268" y="2366104"/>
                </a:cubicBezTo>
                <a:lnTo>
                  <a:pt x="1597424" y="2368262"/>
                </a:lnTo>
                <a:lnTo>
                  <a:pt x="1597424" y="2365025"/>
                </a:lnTo>
                <a:cubicBezTo>
                  <a:pt x="1593738" y="2360259"/>
                  <a:pt x="1591895" y="2356213"/>
                  <a:pt x="1591895" y="2352886"/>
                </a:cubicBezTo>
                <a:lnTo>
                  <a:pt x="1597424" y="2346412"/>
                </a:lnTo>
                <a:lnTo>
                  <a:pt x="1597424" y="2344119"/>
                </a:lnTo>
                <a:cubicBezTo>
                  <a:pt x="1595268" y="2341422"/>
                  <a:pt x="1594187" y="2338859"/>
                  <a:pt x="1594187" y="2336431"/>
                </a:cubicBezTo>
                <a:lnTo>
                  <a:pt x="1594187" y="2328743"/>
                </a:lnTo>
                <a:lnTo>
                  <a:pt x="1596345" y="2325506"/>
                </a:lnTo>
                <a:lnTo>
                  <a:pt x="1596345" y="2323213"/>
                </a:lnTo>
                <a:cubicBezTo>
                  <a:pt x="1593379" y="2320156"/>
                  <a:pt x="1591895" y="2317234"/>
                  <a:pt x="1591895" y="2314446"/>
                </a:cubicBezTo>
                <a:lnTo>
                  <a:pt x="1591895" y="2313367"/>
                </a:lnTo>
                <a:cubicBezTo>
                  <a:pt x="1591895" y="2310490"/>
                  <a:pt x="1595222" y="2309051"/>
                  <a:pt x="1601876" y="2309051"/>
                </a:cubicBezTo>
                <a:lnTo>
                  <a:pt x="1602955" y="2307838"/>
                </a:lnTo>
                <a:lnTo>
                  <a:pt x="1602955" y="2303522"/>
                </a:lnTo>
                <a:cubicBezTo>
                  <a:pt x="1598369" y="2303522"/>
                  <a:pt x="1595447" y="2299835"/>
                  <a:pt x="1594187" y="2292462"/>
                </a:cubicBezTo>
                <a:lnTo>
                  <a:pt x="1594187" y="2288146"/>
                </a:lnTo>
                <a:lnTo>
                  <a:pt x="1595268" y="2287067"/>
                </a:lnTo>
                <a:lnTo>
                  <a:pt x="1591895" y="2278300"/>
                </a:lnTo>
                <a:lnTo>
                  <a:pt x="1591895" y="2277086"/>
                </a:lnTo>
                <a:cubicBezTo>
                  <a:pt x="1593962" y="2275108"/>
                  <a:pt x="1595447" y="2271466"/>
                  <a:pt x="1596345" y="2266161"/>
                </a:cubicBezTo>
                <a:lnTo>
                  <a:pt x="1594187" y="2264003"/>
                </a:lnTo>
                <a:lnTo>
                  <a:pt x="1594187" y="2251864"/>
                </a:lnTo>
                <a:lnTo>
                  <a:pt x="1596345" y="2243097"/>
                </a:lnTo>
                <a:lnTo>
                  <a:pt x="1594187" y="2239860"/>
                </a:lnTo>
                <a:lnTo>
                  <a:pt x="1594187" y="2223271"/>
                </a:lnTo>
                <a:lnTo>
                  <a:pt x="1592974" y="2217876"/>
                </a:lnTo>
                <a:lnTo>
                  <a:pt x="1588659" y="2218955"/>
                </a:lnTo>
                <a:lnTo>
                  <a:pt x="1583128" y="2214504"/>
                </a:lnTo>
                <a:lnTo>
                  <a:pt x="1582049" y="2214504"/>
                </a:lnTo>
                <a:lnTo>
                  <a:pt x="1584207" y="2212346"/>
                </a:lnTo>
                <a:lnTo>
                  <a:pt x="1590816" y="2212346"/>
                </a:lnTo>
                <a:cubicBezTo>
                  <a:pt x="1590816" y="2209199"/>
                  <a:pt x="1593738" y="2206636"/>
                  <a:pt x="1599584" y="2204658"/>
                </a:cubicBezTo>
                <a:cubicBezTo>
                  <a:pt x="1600842" y="2194227"/>
                  <a:pt x="1603764" y="2186180"/>
                  <a:pt x="1608350" y="2180515"/>
                </a:cubicBezTo>
                <a:lnTo>
                  <a:pt x="1609564" y="2176064"/>
                </a:lnTo>
                <a:lnTo>
                  <a:pt x="1607271" y="2169455"/>
                </a:lnTo>
                <a:lnTo>
                  <a:pt x="1608350" y="2168376"/>
                </a:lnTo>
                <a:lnTo>
                  <a:pt x="1608350" y="2167297"/>
                </a:lnTo>
                <a:cubicBezTo>
                  <a:pt x="1607810" y="2162172"/>
                  <a:pt x="1605248" y="2159609"/>
                  <a:pt x="1600663" y="2159609"/>
                </a:cubicBezTo>
                <a:lnTo>
                  <a:pt x="1594187" y="2161767"/>
                </a:lnTo>
                <a:lnTo>
                  <a:pt x="1589737" y="2160688"/>
                </a:lnTo>
                <a:lnTo>
                  <a:pt x="1561144" y="2165139"/>
                </a:lnTo>
                <a:lnTo>
                  <a:pt x="1556828" y="2164060"/>
                </a:lnTo>
                <a:lnTo>
                  <a:pt x="1547925" y="2165139"/>
                </a:lnTo>
                <a:cubicBezTo>
                  <a:pt x="1544329" y="2162891"/>
                  <a:pt x="1540688" y="2161767"/>
                  <a:pt x="1537001" y="2161767"/>
                </a:cubicBezTo>
                <a:lnTo>
                  <a:pt x="1535921" y="2161767"/>
                </a:lnTo>
                <a:lnTo>
                  <a:pt x="1530392" y="2165139"/>
                </a:lnTo>
                <a:cubicBezTo>
                  <a:pt x="1524907" y="2162352"/>
                  <a:pt x="1521985" y="2160149"/>
                  <a:pt x="1521625" y="2158530"/>
                </a:cubicBezTo>
                <a:cubicBezTo>
                  <a:pt x="1524772" y="2155204"/>
                  <a:pt x="1532460" y="2152281"/>
                  <a:pt x="1544688" y="2149763"/>
                </a:cubicBezTo>
                <a:lnTo>
                  <a:pt x="1557907" y="2149763"/>
                </a:lnTo>
                <a:lnTo>
                  <a:pt x="1574361" y="2154080"/>
                </a:lnTo>
                <a:lnTo>
                  <a:pt x="1579892" y="2154080"/>
                </a:lnTo>
                <a:cubicBezTo>
                  <a:pt x="1582948" y="2151921"/>
                  <a:pt x="1585870" y="2150842"/>
                  <a:pt x="1588659" y="2150842"/>
                </a:cubicBezTo>
                <a:cubicBezTo>
                  <a:pt x="1588659" y="2153180"/>
                  <a:pt x="1594503" y="2154619"/>
                  <a:pt x="1606191" y="2155159"/>
                </a:cubicBezTo>
                <a:cubicBezTo>
                  <a:pt x="1607631" y="2151921"/>
                  <a:pt x="1609114" y="2150123"/>
                  <a:pt x="1610642" y="2149763"/>
                </a:cubicBezTo>
                <a:lnTo>
                  <a:pt x="1613880" y="2149763"/>
                </a:lnTo>
                <a:cubicBezTo>
                  <a:pt x="1616848" y="2151202"/>
                  <a:pt x="1618331" y="2153405"/>
                  <a:pt x="1618331" y="2156372"/>
                </a:cubicBezTo>
                <a:lnTo>
                  <a:pt x="1621568" y="2156372"/>
                </a:lnTo>
                <a:lnTo>
                  <a:pt x="1624940" y="2154080"/>
                </a:lnTo>
                <a:lnTo>
                  <a:pt x="1635864" y="2155159"/>
                </a:lnTo>
                <a:cubicBezTo>
                  <a:pt x="1644856" y="2151562"/>
                  <a:pt x="1651824" y="2149763"/>
                  <a:pt x="1656771" y="2149763"/>
                </a:cubicBezTo>
                <a:lnTo>
                  <a:pt x="1669854" y="2149763"/>
                </a:lnTo>
                <a:lnTo>
                  <a:pt x="1679834" y="2155159"/>
                </a:lnTo>
                <a:cubicBezTo>
                  <a:pt x="1687837" y="2152821"/>
                  <a:pt x="1692197" y="2151022"/>
                  <a:pt x="1692916" y="2149763"/>
                </a:cubicBezTo>
                <a:lnTo>
                  <a:pt x="1709506" y="2153001"/>
                </a:lnTo>
                <a:cubicBezTo>
                  <a:pt x="1715890" y="2150123"/>
                  <a:pt x="1720656" y="2145717"/>
                  <a:pt x="1723804" y="2139783"/>
                </a:cubicBezTo>
                <a:lnTo>
                  <a:pt x="1724883" y="2138704"/>
                </a:lnTo>
                <a:lnTo>
                  <a:pt x="1725961" y="2138704"/>
                </a:lnTo>
                <a:lnTo>
                  <a:pt x="1732569" y="2139783"/>
                </a:lnTo>
                <a:cubicBezTo>
                  <a:pt x="1732569" y="2135287"/>
                  <a:pt x="1734772" y="2131645"/>
                  <a:pt x="1739178" y="2128858"/>
                </a:cubicBezTo>
                <a:close/>
                <a:moveTo>
                  <a:pt x="4654208" y="2126151"/>
                </a:moveTo>
                <a:lnTo>
                  <a:pt x="4654208" y="2129388"/>
                </a:lnTo>
                <a:lnTo>
                  <a:pt x="4656366" y="2129388"/>
                </a:lnTo>
                <a:lnTo>
                  <a:pt x="4657445" y="2126151"/>
                </a:lnTo>
                <a:close/>
                <a:moveTo>
                  <a:pt x="4590412" y="2126151"/>
                </a:moveTo>
                <a:lnTo>
                  <a:pt x="4589333" y="2131546"/>
                </a:lnTo>
                <a:lnTo>
                  <a:pt x="4597866" y="2139012"/>
                </a:lnTo>
                <a:lnTo>
                  <a:pt x="4597926" y="2139158"/>
                </a:lnTo>
                <a:lnTo>
                  <a:pt x="4595807" y="2142336"/>
                </a:lnTo>
                <a:lnTo>
                  <a:pt x="4599044" y="2146652"/>
                </a:lnTo>
                <a:lnTo>
                  <a:pt x="4600123" y="2145573"/>
                </a:lnTo>
                <a:lnTo>
                  <a:pt x="4600123" y="2144494"/>
                </a:lnTo>
                <a:lnTo>
                  <a:pt x="4597926" y="2139158"/>
                </a:lnTo>
                <a:lnTo>
                  <a:pt x="4597965" y="2139099"/>
                </a:lnTo>
                <a:lnTo>
                  <a:pt x="4597866" y="2139012"/>
                </a:lnTo>
                <a:lnTo>
                  <a:pt x="4592570" y="2126151"/>
                </a:lnTo>
                <a:close/>
                <a:moveTo>
                  <a:pt x="225645" y="2120482"/>
                </a:moveTo>
                <a:lnTo>
                  <a:pt x="225645" y="2121561"/>
                </a:lnTo>
                <a:lnTo>
                  <a:pt x="227803" y="2121561"/>
                </a:lnTo>
                <a:lnTo>
                  <a:pt x="227803" y="2120482"/>
                </a:lnTo>
                <a:close/>
                <a:moveTo>
                  <a:pt x="2566933" y="2119514"/>
                </a:moveTo>
                <a:lnTo>
                  <a:pt x="2566933" y="2121672"/>
                </a:lnTo>
                <a:lnTo>
                  <a:pt x="2568012" y="2121672"/>
                </a:lnTo>
                <a:lnTo>
                  <a:pt x="2568012" y="2119514"/>
                </a:lnTo>
                <a:close/>
                <a:moveTo>
                  <a:pt x="4620759" y="2113203"/>
                </a:moveTo>
                <a:lnTo>
                  <a:pt x="4617522" y="2136941"/>
                </a:lnTo>
                <a:lnTo>
                  <a:pt x="4617522" y="2138020"/>
                </a:lnTo>
                <a:cubicBezTo>
                  <a:pt x="4623276" y="2136761"/>
                  <a:pt x="4626154" y="2132445"/>
                  <a:pt x="4626154" y="2125072"/>
                </a:cubicBezTo>
                <a:lnTo>
                  <a:pt x="4625075" y="2114282"/>
                </a:lnTo>
                <a:lnTo>
                  <a:pt x="4625075" y="2113203"/>
                </a:lnTo>
                <a:close/>
                <a:moveTo>
                  <a:pt x="196512" y="2112929"/>
                </a:moveTo>
                <a:lnTo>
                  <a:pt x="194354" y="2115087"/>
                </a:lnTo>
                <a:lnTo>
                  <a:pt x="196512" y="2115087"/>
                </a:lnTo>
                <a:close/>
                <a:moveTo>
                  <a:pt x="4573148" y="2111045"/>
                </a:moveTo>
                <a:lnTo>
                  <a:pt x="4573148" y="2112124"/>
                </a:lnTo>
                <a:lnTo>
                  <a:pt x="4575306" y="2112124"/>
                </a:lnTo>
                <a:lnTo>
                  <a:pt x="4575306" y="2111045"/>
                </a:lnTo>
                <a:close/>
                <a:moveTo>
                  <a:pt x="4592570" y="2109966"/>
                </a:moveTo>
                <a:lnTo>
                  <a:pt x="4590412" y="2112124"/>
                </a:lnTo>
                <a:lnTo>
                  <a:pt x="4590412" y="2113203"/>
                </a:lnTo>
                <a:cubicBezTo>
                  <a:pt x="4590951" y="2117519"/>
                  <a:pt x="4592030" y="2119677"/>
                  <a:pt x="4593649" y="2119677"/>
                </a:cubicBezTo>
                <a:lnTo>
                  <a:pt x="4594728" y="2119677"/>
                </a:lnTo>
                <a:lnTo>
                  <a:pt x="4594728" y="2109966"/>
                </a:lnTo>
                <a:close/>
                <a:moveTo>
                  <a:pt x="4576385" y="2109966"/>
                </a:moveTo>
                <a:lnTo>
                  <a:pt x="4576385" y="2111045"/>
                </a:lnTo>
                <a:lnTo>
                  <a:pt x="4579622" y="2111045"/>
                </a:lnTo>
                <a:lnTo>
                  <a:pt x="4579622" y="2109966"/>
                </a:lnTo>
                <a:close/>
                <a:moveTo>
                  <a:pt x="199749" y="2107534"/>
                </a:moveTo>
                <a:lnTo>
                  <a:pt x="207302" y="2107534"/>
                </a:lnTo>
                <a:cubicBezTo>
                  <a:pt x="211618" y="2107893"/>
                  <a:pt x="213776" y="2108972"/>
                  <a:pt x="213776" y="2110771"/>
                </a:cubicBezTo>
                <a:lnTo>
                  <a:pt x="214855" y="2109692"/>
                </a:lnTo>
                <a:cubicBezTo>
                  <a:pt x="220430" y="2109692"/>
                  <a:pt x="226185" y="2112929"/>
                  <a:pt x="232120" y="2119403"/>
                </a:cubicBezTo>
                <a:lnTo>
                  <a:pt x="231040" y="2120482"/>
                </a:lnTo>
                <a:lnTo>
                  <a:pt x="231040" y="2121561"/>
                </a:lnTo>
                <a:cubicBezTo>
                  <a:pt x="236795" y="2121561"/>
                  <a:pt x="240032" y="2128035"/>
                  <a:pt x="240752" y="2140983"/>
                </a:cubicBezTo>
                <a:lnTo>
                  <a:pt x="241831" y="2142062"/>
                </a:lnTo>
                <a:cubicBezTo>
                  <a:pt x="240032" y="2156808"/>
                  <a:pt x="238234" y="2165080"/>
                  <a:pt x="236436" y="2166879"/>
                </a:cubicBezTo>
                <a:lnTo>
                  <a:pt x="237515" y="2171195"/>
                </a:lnTo>
                <a:lnTo>
                  <a:pt x="229961" y="2179827"/>
                </a:lnTo>
                <a:lnTo>
                  <a:pt x="224566" y="2178748"/>
                </a:lnTo>
                <a:lnTo>
                  <a:pt x="202986" y="2188459"/>
                </a:lnTo>
                <a:lnTo>
                  <a:pt x="198670" y="2188459"/>
                </a:lnTo>
                <a:cubicBezTo>
                  <a:pt x="198670" y="2186660"/>
                  <a:pt x="197232" y="2185581"/>
                  <a:pt x="194354" y="2185222"/>
                </a:cubicBezTo>
                <a:lnTo>
                  <a:pt x="194354" y="2181985"/>
                </a:lnTo>
                <a:lnTo>
                  <a:pt x="192196" y="2181985"/>
                </a:lnTo>
                <a:cubicBezTo>
                  <a:pt x="192196" y="2184143"/>
                  <a:pt x="191477" y="2185222"/>
                  <a:pt x="190038" y="2185222"/>
                </a:cubicBezTo>
                <a:lnTo>
                  <a:pt x="187880" y="2185222"/>
                </a:lnTo>
                <a:lnTo>
                  <a:pt x="182485" y="2180906"/>
                </a:lnTo>
                <a:lnTo>
                  <a:pt x="179248" y="2183064"/>
                </a:lnTo>
                <a:cubicBezTo>
                  <a:pt x="177450" y="2181625"/>
                  <a:pt x="174572" y="2175870"/>
                  <a:pt x="170616" y="2165800"/>
                </a:cubicBezTo>
                <a:cubicBezTo>
                  <a:pt x="168998" y="2165800"/>
                  <a:pt x="167199" y="2162203"/>
                  <a:pt x="165221" y="2155010"/>
                </a:cubicBezTo>
                <a:lnTo>
                  <a:pt x="165221" y="2138825"/>
                </a:lnTo>
                <a:lnTo>
                  <a:pt x="163063" y="2138825"/>
                </a:lnTo>
                <a:lnTo>
                  <a:pt x="168458" y="2128035"/>
                </a:lnTo>
                <a:lnTo>
                  <a:pt x="168458" y="2125877"/>
                </a:lnTo>
                <a:cubicBezTo>
                  <a:pt x="169897" y="2125877"/>
                  <a:pt x="170616" y="2127315"/>
                  <a:pt x="170616" y="2130193"/>
                </a:cubicBezTo>
                <a:lnTo>
                  <a:pt x="173853" y="2130193"/>
                </a:lnTo>
                <a:lnTo>
                  <a:pt x="173853" y="2124798"/>
                </a:lnTo>
                <a:cubicBezTo>
                  <a:pt x="178349" y="2118324"/>
                  <a:pt x="186981" y="2112569"/>
                  <a:pt x="199749" y="2107534"/>
                </a:cubicBezTo>
                <a:close/>
                <a:moveTo>
                  <a:pt x="2551826" y="2105487"/>
                </a:moveTo>
                <a:lnTo>
                  <a:pt x="2551826" y="2107645"/>
                </a:lnTo>
                <a:lnTo>
                  <a:pt x="2553986" y="2107645"/>
                </a:lnTo>
                <a:lnTo>
                  <a:pt x="2553986" y="2105487"/>
                </a:lnTo>
                <a:close/>
                <a:moveTo>
                  <a:pt x="2746183" y="2101306"/>
                </a:moveTo>
                <a:lnTo>
                  <a:pt x="2740924" y="2107645"/>
                </a:lnTo>
                <a:lnTo>
                  <a:pt x="2740924" y="2108724"/>
                </a:lnTo>
                <a:lnTo>
                  <a:pt x="2744024" y="2108724"/>
                </a:lnTo>
                <a:cubicBezTo>
                  <a:pt x="2746183" y="2108005"/>
                  <a:pt x="2747262" y="2105892"/>
                  <a:pt x="2747262" y="2102385"/>
                </a:cubicBezTo>
                <a:lnTo>
                  <a:pt x="2747262" y="2101306"/>
                </a:lnTo>
                <a:close/>
                <a:moveTo>
                  <a:pt x="2701134" y="2085121"/>
                </a:moveTo>
                <a:lnTo>
                  <a:pt x="2701134" y="2086200"/>
                </a:lnTo>
                <a:lnTo>
                  <a:pt x="2704371" y="2086200"/>
                </a:lnTo>
                <a:lnTo>
                  <a:pt x="2704371" y="2085121"/>
                </a:lnTo>
                <a:close/>
                <a:moveTo>
                  <a:pt x="2684005" y="2085121"/>
                </a:moveTo>
                <a:lnTo>
                  <a:pt x="2684005" y="2086200"/>
                </a:lnTo>
                <a:lnTo>
                  <a:pt x="2686029" y="2086200"/>
                </a:lnTo>
                <a:lnTo>
                  <a:pt x="2686029" y="2085121"/>
                </a:lnTo>
                <a:close/>
                <a:moveTo>
                  <a:pt x="2622771" y="2085121"/>
                </a:moveTo>
                <a:lnTo>
                  <a:pt x="2619535" y="2089437"/>
                </a:lnTo>
                <a:cubicBezTo>
                  <a:pt x="2619535" y="2091595"/>
                  <a:pt x="2621693" y="2093753"/>
                  <a:pt x="2626009" y="2095911"/>
                </a:cubicBezTo>
                <a:lnTo>
                  <a:pt x="2628032" y="2092674"/>
                </a:lnTo>
                <a:lnTo>
                  <a:pt x="2628032" y="2087279"/>
                </a:lnTo>
                <a:lnTo>
                  <a:pt x="2626009" y="2085121"/>
                </a:lnTo>
                <a:close/>
                <a:moveTo>
                  <a:pt x="7279136" y="2084702"/>
                </a:moveTo>
                <a:lnTo>
                  <a:pt x="7278056" y="2085781"/>
                </a:lnTo>
                <a:lnTo>
                  <a:pt x="7278056" y="2086860"/>
                </a:lnTo>
                <a:lnTo>
                  <a:pt x="7280214" y="2089018"/>
                </a:lnTo>
                <a:lnTo>
                  <a:pt x="7283452" y="2089018"/>
                </a:lnTo>
                <a:lnTo>
                  <a:pt x="7283452" y="2085781"/>
                </a:lnTo>
                <a:close/>
                <a:moveTo>
                  <a:pt x="723188" y="2084367"/>
                </a:moveTo>
                <a:lnTo>
                  <a:pt x="723188" y="2087604"/>
                </a:lnTo>
                <a:lnTo>
                  <a:pt x="724267" y="2087604"/>
                </a:lnTo>
                <a:lnTo>
                  <a:pt x="724267" y="2084367"/>
                </a:lnTo>
                <a:close/>
                <a:moveTo>
                  <a:pt x="4732975" y="2084070"/>
                </a:moveTo>
                <a:cubicBezTo>
                  <a:pt x="4731896" y="2086947"/>
                  <a:pt x="4729378" y="2088386"/>
                  <a:pt x="4725422" y="2088386"/>
                </a:cubicBezTo>
                <a:lnTo>
                  <a:pt x="4710316" y="2088386"/>
                </a:lnTo>
                <a:lnTo>
                  <a:pt x="4701684" y="2087307"/>
                </a:lnTo>
                <a:lnTo>
                  <a:pt x="4693052" y="2088386"/>
                </a:lnTo>
                <a:lnTo>
                  <a:pt x="4686578" y="2088386"/>
                </a:lnTo>
                <a:lnTo>
                  <a:pt x="4687657" y="2097018"/>
                </a:lnTo>
                <a:lnTo>
                  <a:pt x="4686578" y="2105650"/>
                </a:lnTo>
                <a:cubicBezTo>
                  <a:pt x="4690894" y="2112484"/>
                  <a:pt x="4693052" y="2117519"/>
                  <a:pt x="4693052" y="2120756"/>
                </a:cubicBezTo>
                <a:cubicBezTo>
                  <a:pt x="4690894" y="2122914"/>
                  <a:pt x="4688376" y="2123993"/>
                  <a:pt x="4685499" y="2123993"/>
                </a:cubicBezTo>
                <a:lnTo>
                  <a:pt x="4685499" y="2128309"/>
                </a:lnTo>
                <a:lnTo>
                  <a:pt x="4684420" y="2138020"/>
                </a:lnTo>
                <a:lnTo>
                  <a:pt x="4686578" y="2146652"/>
                </a:lnTo>
                <a:lnTo>
                  <a:pt x="4689815" y="2146652"/>
                </a:lnTo>
                <a:lnTo>
                  <a:pt x="4707079" y="2144494"/>
                </a:lnTo>
                <a:cubicBezTo>
                  <a:pt x="4710136" y="2148810"/>
                  <a:pt x="4713014" y="2150968"/>
                  <a:pt x="4715711" y="2150968"/>
                </a:cubicBezTo>
                <a:cubicBezTo>
                  <a:pt x="4718228" y="2146652"/>
                  <a:pt x="4721825" y="2144494"/>
                  <a:pt x="4726501" y="2144494"/>
                </a:cubicBezTo>
                <a:lnTo>
                  <a:pt x="4727580" y="2145573"/>
                </a:lnTo>
                <a:lnTo>
                  <a:pt x="4729738" y="2143415"/>
                </a:lnTo>
                <a:lnTo>
                  <a:pt x="4732975" y="2143415"/>
                </a:lnTo>
                <a:lnTo>
                  <a:pt x="4741742" y="2145573"/>
                </a:lnTo>
                <a:lnTo>
                  <a:pt x="4741742" y="2138020"/>
                </a:lnTo>
                <a:lnTo>
                  <a:pt x="4742821" y="2132625"/>
                </a:lnTo>
                <a:lnTo>
                  <a:pt x="4741742" y="2126151"/>
                </a:lnTo>
                <a:lnTo>
                  <a:pt x="4741742" y="2120756"/>
                </a:lnTo>
                <a:lnTo>
                  <a:pt x="4726501" y="2122914"/>
                </a:lnTo>
                <a:lnTo>
                  <a:pt x="4717869" y="2121835"/>
                </a:lnTo>
                <a:lnTo>
                  <a:pt x="4716790" y="2122914"/>
                </a:lnTo>
                <a:lnTo>
                  <a:pt x="4715711" y="2122914"/>
                </a:lnTo>
                <a:lnTo>
                  <a:pt x="4711395" y="2120756"/>
                </a:lnTo>
                <a:lnTo>
                  <a:pt x="4703842" y="2121835"/>
                </a:lnTo>
                <a:cubicBezTo>
                  <a:pt x="4698806" y="2120396"/>
                  <a:pt x="4696289" y="2118598"/>
                  <a:pt x="4696289" y="2116440"/>
                </a:cubicBezTo>
                <a:lnTo>
                  <a:pt x="4699526" y="2112124"/>
                </a:lnTo>
                <a:cubicBezTo>
                  <a:pt x="4705820" y="2112663"/>
                  <a:pt x="4709057" y="2113742"/>
                  <a:pt x="4709237" y="2115361"/>
                </a:cubicBezTo>
                <a:lnTo>
                  <a:pt x="4714632" y="2114282"/>
                </a:lnTo>
                <a:lnTo>
                  <a:pt x="4720027" y="2115361"/>
                </a:lnTo>
                <a:lnTo>
                  <a:pt x="4724343" y="2111045"/>
                </a:lnTo>
                <a:cubicBezTo>
                  <a:pt x="4725782" y="2111045"/>
                  <a:pt x="4726861" y="2113563"/>
                  <a:pt x="4727580" y="2118598"/>
                </a:cubicBezTo>
                <a:lnTo>
                  <a:pt x="4728659" y="2118598"/>
                </a:lnTo>
                <a:cubicBezTo>
                  <a:pt x="4728659" y="2115001"/>
                  <a:pt x="4729378" y="2113203"/>
                  <a:pt x="4730817" y="2113203"/>
                </a:cubicBezTo>
                <a:lnTo>
                  <a:pt x="4736347" y="2114282"/>
                </a:lnTo>
                <a:cubicBezTo>
                  <a:pt x="4738505" y="2114282"/>
                  <a:pt x="4741382" y="2110685"/>
                  <a:pt x="4744979" y="2103492"/>
                </a:cubicBezTo>
                <a:lnTo>
                  <a:pt x="4744979" y="2101334"/>
                </a:lnTo>
                <a:cubicBezTo>
                  <a:pt x="4742821" y="2099356"/>
                  <a:pt x="4741382" y="2095040"/>
                  <a:pt x="4740663" y="2088386"/>
                </a:cubicBezTo>
                <a:cubicBezTo>
                  <a:pt x="4738505" y="2088386"/>
                  <a:pt x="4735943" y="2086947"/>
                  <a:pt x="4732975" y="2084070"/>
                </a:cubicBezTo>
                <a:close/>
                <a:moveTo>
                  <a:pt x="2714082" y="2081884"/>
                </a:moveTo>
                <a:lnTo>
                  <a:pt x="2716105" y="2081884"/>
                </a:lnTo>
                <a:lnTo>
                  <a:pt x="2716105" y="2082963"/>
                </a:lnTo>
                <a:lnTo>
                  <a:pt x="2714082" y="2082963"/>
                </a:lnTo>
                <a:close/>
                <a:moveTo>
                  <a:pt x="7269424" y="2079307"/>
                </a:moveTo>
                <a:lnTo>
                  <a:pt x="7268346" y="2080386"/>
                </a:lnTo>
                <a:lnTo>
                  <a:pt x="7268346" y="2081465"/>
                </a:lnTo>
                <a:lnTo>
                  <a:pt x="7271582" y="2083623"/>
                </a:lnTo>
                <a:lnTo>
                  <a:pt x="7273740" y="2081465"/>
                </a:lnTo>
                <a:lnTo>
                  <a:pt x="7273740" y="2080386"/>
                </a:lnTo>
                <a:close/>
                <a:moveTo>
                  <a:pt x="4627233" y="2077596"/>
                </a:moveTo>
                <a:cubicBezTo>
                  <a:pt x="4623456" y="2077596"/>
                  <a:pt x="4620938" y="2079035"/>
                  <a:pt x="4619680" y="2081912"/>
                </a:cubicBezTo>
                <a:lnTo>
                  <a:pt x="4621838" y="2092702"/>
                </a:lnTo>
                <a:lnTo>
                  <a:pt x="4620759" y="2095939"/>
                </a:lnTo>
                <a:cubicBezTo>
                  <a:pt x="4625434" y="2095939"/>
                  <a:pt x="4629391" y="2098816"/>
                  <a:pt x="4632628" y="2104571"/>
                </a:cubicBezTo>
                <a:lnTo>
                  <a:pt x="4642339" y="2111045"/>
                </a:lnTo>
                <a:lnTo>
                  <a:pt x="4643418" y="2095939"/>
                </a:lnTo>
                <a:lnTo>
                  <a:pt x="4642339" y="2089465"/>
                </a:lnTo>
                <a:lnTo>
                  <a:pt x="4644497" y="2084070"/>
                </a:lnTo>
                <a:lnTo>
                  <a:pt x="4640181" y="2078675"/>
                </a:lnTo>
                <a:lnTo>
                  <a:pt x="4639102" y="2079754"/>
                </a:lnTo>
                <a:lnTo>
                  <a:pt x="4633707" y="2079754"/>
                </a:lnTo>
                <a:lnTo>
                  <a:pt x="4630470" y="2077596"/>
                </a:lnTo>
                <a:close/>
                <a:moveTo>
                  <a:pt x="727639" y="2075601"/>
                </a:moveTo>
                <a:lnTo>
                  <a:pt x="727639" y="2078972"/>
                </a:lnTo>
                <a:lnTo>
                  <a:pt x="728718" y="2078972"/>
                </a:lnTo>
                <a:lnTo>
                  <a:pt x="728718" y="2075601"/>
                </a:lnTo>
                <a:close/>
                <a:moveTo>
                  <a:pt x="740857" y="2071285"/>
                </a:moveTo>
                <a:lnTo>
                  <a:pt x="740857" y="2074522"/>
                </a:lnTo>
                <a:lnTo>
                  <a:pt x="743150" y="2074522"/>
                </a:lnTo>
                <a:lnTo>
                  <a:pt x="743150" y="2071285"/>
                </a:lnTo>
                <a:close/>
                <a:moveTo>
                  <a:pt x="578737" y="2071285"/>
                </a:moveTo>
                <a:lnTo>
                  <a:pt x="578737" y="2074522"/>
                </a:lnTo>
                <a:lnTo>
                  <a:pt x="579816" y="2074522"/>
                </a:lnTo>
                <a:lnTo>
                  <a:pt x="579816" y="2071285"/>
                </a:lnTo>
                <a:close/>
                <a:moveTo>
                  <a:pt x="4591491" y="2068829"/>
                </a:moveTo>
                <a:lnTo>
                  <a:pt x="4591491" y="2072066"/>
                </a:lnTo>
                <a:cubicBezTo>
                  <a:pt x="4591491" y="2073235"/>
                  <a:pt x="4592929" y="2074359"/>
                  <a:pt x="4595807" y="2075438"/>
                </a:cubicBezTo>
                <a:lnTo>
                  <a:pt x="4595807" y="2074359"/>
                </a:lnTo>
                <a:lnTo>
                  <a:pt x="4593649" y="2068829"/>
                </a:lnTo>
                <a:close/>
                <a:moveTo>
                  <a:pt x="737620" y="2065890"/>
                </a:moveTo>
                <a:lnTo>
                  <a:pt x="737620" y="2068048"/>
                </a:lnTo>
                <a:lnTo>
                  <a:pt x="738699" y="2068048"/>
                </a:lnTo>
                <a:lnTo>
                  <a:pt x="738699" y="2065890"/>
                </a:lnTo>
                <a:close/>
                <a:moveTo>
                  <a:pt x="3541108" y="2063866"/>
                </a:moveTo>
                <a:lnTo>
                  <a:pt x="3537871" y="2067103"/>
                </a:lnTo>
                <a:lnTo>
                  <a:pt x="3537871" y="2068182"/>
                </a:lnTo>
                <a:lnTo>
                  <a:pt x="3540029" y="2068182"/>
                </a:lnTo>
                <a:close/>
                <a:moveTo>
                  <a:pt x="7136437" y="2063122"/>
                </a:moveTo>
                <a:lnTo>
                  <a:pt x="7136437" y="2065280"/>
                </a:lnTo>
                <a:lnTo>
                  <a:pt x="7138595" y="2067438"/>
                </a:lnTo>
                <a:lnTo>
                  <a:pt x="7138595" y="2065280"/>
                </a:lnTo>
                <a:close/>
                <a:moveTo>
                  <a:pt x="2573272" y="2062597"/>
                </a:moveTo>
                <a:lnTo>
                  <a:pt x="2571114" y="2071229"/>
                </a:lnTo>
                <a:lnTo>
                  <a:pt x="2571114" y="2075410"/>
                </a:lnTo>
                <a:lnTo>
                  <a:pt x="2573272" y="2093753"/>
                </a:lnTo>
                <a:lnTo>
                  <a:pt x="2572194" y="2093753"/>
                </a:lnTo>
                <a:lnTo>
                  <a:pt x="2575431" y="2102385"/>
                </a:lnTo>
                <a:cubicBezTo>
                  <a:pt x="2572554" y="2106431"/>
                  <a:pt x="2571114" y="2109623"/>
                  <a:pt x="2571114" y="2111961"/>
                </a:cubicBezTo>
                <a:cubicBezTo>
                  <a:pt x="2571654" y="2116277"/>
                  <a:pt x="2572374" y="2118435"/>
                  <a:pt x="2573272" y="2118435"/>
                </a:cubicBezTo>
                <a:lnTo>
                  <a:pt x="2572194" y="2123830"/>
                </a:lnTo>
                <a:cubicBezTo>
                  <a:pt x="2572194" y="2131653"/>
                  <a:pt x="2575071" y="2135564"/>
                  <a:pt x="2580826" y="2135564"/>
                </a:cubicBezTo>
                <a:lnTo>
                  <a:pt x="2582984" y="2135564"/>
                </a:lnTo>
                <a:lnTo>
                  <a:pt x="2586221" y="2134485"/>
                </a:lnTo>
                <a:lnTo>
                  <a:pt x="2588378" y="2136643"/>
                </a:lnTo>
                <a:lnTo>
                  <a:pt x="2595930" y="2134485"/>
                </a:lnTo>
                <a:lnTo>
                  <a:pt x="2595930" y="2125988"/>
                </a:lnTo>
                <a:lnTo>
                  <a:pt x="2599034" y="2116277"/>
                </a:lnTo>
                <a:cubicBezTo>
                  <a:pt x="2597145" y="2116277"/>
                  <a:pt x="2595751" y="2110927"/>
                  <a:pt x="2594852" y="2100227"/>
                </a:cubicBezTo>
                <a:lnTo>
                  <a:pt x="2597011" y="2064755"/>
                </a:lnTo>
                <a:cubicBezTo>
                  <a:pt x="2591615" y="2063316"/>
                  <a:pt x="2583703" y="2062597"/>
                  <a:pt x="2573272" y="2062597"/>
                </a:cubicBezTo>
                <a:close/>
                <a:moveTo>
                  <a:pt x="4170289" y="2061978"/>
                </a:moveTo>
                <a:lnTo>
                  <a:pt x="4170289" y="2064136"/>
                </a:lnTo>
                <a:lnTo>
                  <a:pt x="4172447" y="2064136"/>
                </a:lnTo>
                <a:lnTo>
                  <a:pt x="4172447" y="2061978"/>
                </a:lnTo>
                <a:close/>
                <a:moveTo>
                  <a:pt x="3744636" y="2061708"/>
                </a:moveTo>
                <a:lnTo>
                  <a:pt x="3744636" y="2068182"/>
                </a:lnTo>
                <a:lnTo>
                  <a:pt x="3748952" y="2068182"/>
                </a:lnTo>
                <a:lnTo>
                  <a:pt x="3748952" y="2067103"/>
                </a:lnTo>
                <a:lnTo>
                  <a:pt x="3745715" y="2061708"/>
                </a:lnTo>
                <a:close/>
                <a:moveTo>
                  <a:pt x="583187" y="2061439"/>
                </a:moveTo>
                <a:cubicBezTo>
                  <a:pt x="581750" y="2061439"/>
                  <a:pt x="581029" y="2062563"/>
                  <a:pt x="581029" y="2064811"/>
                </a:cubicBezTo>
                <a:lnTo>
                  <a:pt x="581029" y="2066969"/>
                </a:lnTo>
                <a:lnTo>
                  <a:pt x="582108" y="2066969"/>
                </a:lnTo>
                <a:close/>
                <a:moveTo>
                  <a:pt x="7245686" y="2060964"/>
                </a:moveTo>
                <a:lnTo>
                  <a:pt x="7243528" y="2063122"/>
                </a:lnTo>
                <a:lnTo>
                  <a:pt x="7243528" y="2068517"/>
                </a:lnTo>
                <a:lnTo>
                  <a:pt x="7257556" y="2071754"/>
                </a:lnTo>
                <a:lnTo>
                  <a:pt x="7256476" y="2076070"/>
                </a:lnTo>
                <a:lnTo>
                  <a:pt x="7256476" y="2080386"/>
                </a:lnTo>
                <a:lnTo>
                  <a:pt x="7257556" y="2080386"/>
                </a:lnTo>
                <a:cubicBezTo>
                  <a:pt x="7257556" y="2076250"/>
                  <a:pt x="7258634" y="2073013"/>
                  <a:pt x="7260792" y="2070675"/>
                </a:cubicBezTo>
                <a:lnTo>
                  <a:pt x="7260792" y="2068517"/>
                </a:lnTo>
                <a:cubicBezTo>
                  <a:pt x="7257376" y="2068517"/>
                  <a:pt x="7254139" y="2066000"/>
                  <a:pt x="7251082" y="2060964"/>
                </a:cubicBezTo>
                <a:close/>
                <a:moveTo>
                  <a:pt x="8276833" y="2060764"/>
                </a:moveTo>
                <a:lnTo>
                  <a:pt x="8276833" y="2064001"/>
                </a:lnTo>
                <a:lnTo>
                  <a:pt x="8278991" y="2061843"/>
                </a:lnTo>
                <a:lnTo>
                  <a:pt x="8277912" y="2060764"/>
                </a:lnTo>
                <a:close/>
                <a:moveTo>
                  <a:pt x="7703221" y="2060629"/>
                </a:moveTo>
                <a:lnTo>
                  <a:pt x="7705379" y="2062787"/>
                </a:lnTo>
                <a:lnTo>
                  <a:pt x="7705379" y="2060629"/>
                </a:lnTo>
                <a:close/>
                <a:moveTo>
                  <a:pt x="3668836" y="2059550"/>
                </a:moveTo>
                <a:lnTo>
                  <a:pt x="3668836" y="2061708"/>
                </a:lnTo>
                <a:cubicBezTo>
                  <a:pt x="3668836" y="2062967"/>
                  <a:pt x="3670634" y="2064046"/>
                  <a:pt x="3674231" y="2064945"/>
                </a:cubicBezTo>
                <a:lnTo>
                  <a:pt x="3676389" y="2061708"/>
                </a:lnTo>
                <a:lnTo>
                  <a:pt x="3676389" y="2059550"/>
                </a:lnTo>
                <a:close/>
                <a:moveTo>
                  <a:pt x="4596886" y="2059118"/>
                </a:moveTo>
                <a:lnTo>
                  <a:pt x="4591491" y="2060197"/>
                </a:lnTo>
                <a:lnTo>
                  <a:pt x="4591491" y="2062355"/>
                </a:lnTo>
                <a:lnTo>
                  <a:pt x="4593649" y="2064513"/>
                </a:lnTo>
                <a:lnTo>
                  <a:pt x="4596886" y="2063434"/>
                </a:lnTo>
                <a:close/>
                <a:moveTo>
                  <a:pt x="6698241" y="2059011"/>
                </a:moveTo>
                <a:lnTo>
                  <a:pt x="6698241" y="2060090"/>
                </a:lnTo>
                <a:lnTo>
                  <a:pt x="6700399" y="2060090"/>
                </a:lnTo>
                <a:lnTo>
                  <a:pt x="6700399" y="2059011"/>
                </a:lnTo>
                <a:close/>
                <a:moveTo>
                  <a:pt x="2549668" y="2058281"/>
                </a:moveTo>
                <a:lnTo>
                  <a:pt x="2549668" y="2060439"/>
                </a:lnTo>
                <a:lnTo>
                  <a:pt x="2550749" y="2060439"/>
                </a:lnTo>
                <a:lnTo>
                  <a:pt x="2550749" y="2058281"/>
                </a:lnTo>
                <a:close/>
                <a:moveTo>
                  <a:pt x="3614750" y="2057392"/>
                </a:moveTo>
                <a:lnTo>
                  <a:pt x="3614750" y="2058471"/>
                </a:lnTo>
                <a:lnTo>
                  <a:pt x="3616908" y="2058471"/>
                </a:lnTo>
                <a:lnTo>
                  <a:pt x="3616908" y="2057392"/>
                </a:lnTo>
                <a:close/>
                <a:moveTo>
                  <a:pt x="2228358" y="2056583"/>
                </a:moveTo>
                <a:cubicBezTo>
                  <a:pt x="2224132" y="2056943"/>
                  <a:pt x="2222019" y="2058022"/>
                  <a:pt x="2222019" y="2059820"/>
                </a:cubicBezTo>
                <a:lnTo>
                  <a:pt x="2222019" y="2060899"/>
                </a:lnTo>
                <a:lnTo>
                  <a:pt x="2224177" y="2060899"/>
                </a:lnTo>
                <a:lnTo>
                  <a:pt x="2224177" y="2061978"/>
                </a:lnTo>
                <a:lnTo>
                  <a:pt x="2228358" y="2060899"/>
                </a:lnTo>
                <a:close/>
                <a:moveTo>
                  <a:pt x="6256133" y="2056448"/>
                </a:moveTo>
                <a:cubicBezTo>
                  <a:pt x="6253795" y="2057078"/>
                  <a:pt x="6252357" y="2058471"/>
                  <a:pt x="6251817" y="2060629"/>
                </a:cubicBezTo>
                <a:lnTo>
                  <a:pt x="6255054" y="2062787"/>
                </a:lnTo>
                <a:lnTo>
                  <a:pt x="6259370" y="2062787"/>
                </a:lnTo>
                <a:lnTo>
                  <a:pt x="6261393" y="2060629"/>
                </a:lnTo>
                <a:close/>
                <a:moveTo>
                  <a:pt x="7738154" y="2056179"/>
                </a:moveTo>
                <a:lnTo>
                  <a:pt x="7733838" y="2059416"/>
                </a:lnTo>
                <a:lnTo>
                  <a:pt x="7733838" y="2060629"/>
                </a:lnTo>
                <a:cubicBezTo>
                  <a:pt x="7733838" y="2062248"/>
                  <a:pt x="7736401" y="2063327"/>
                  <a:pt x="7741526" y="2063866"/>
                </a:cubicBezTo>
                <a:lnTo>
                  <a:pt x="7744763" y="2058337"/>
                </a:lnTo>
                <a:lnTo>
                  <a:pt x="7744763" y="2057258"/>
                </a:lnTo>
                <a:close/>
                <a:moveTo>
                  <a:pt x="9240895" y="2055774"/>
                </a:moveTo>
                <a:lnTo>
                  <a:pt x="9240895" y="2059011"/>
                </a:lnTo>
                <a:lnTo>
                  <a:pt x="9245211" y="2059011"/>
                </a:lnTo>
                <a:lnTo>
                  <a:pt x="9245211" y="2057932"/>
                </a:lnTo>
                <a:lnTo>
                  <a:pt x="9243053" y="2055774"/>
                </a:lnTo>
                <a:close/>
                <a:moveTo>
                  <a:pt x="7598018" y="2055099"/>
                </a:moveTo>
                <a:lnTo>
                  <a:pt x="7595860" y="2057258"/>
                </a:lnTo>
                <a:lnTo>
                  <a:pt x="7599098" y="2060629"/>
                </a:lnTo>
                <a:lnTo>
                  <a:pt x="7601390" y="2058337"/>
                </a:lnTo>
                <a:lnTo>
                  <a:pt x="7601390" y="2057258"/>
                </a:lnTo>
                <a:lnTo>
                  <a:pt x="7599098" y="2055099"/>
                </a:lnTo>
                <a:close/>
                <a:moveTo>
                  <a:pt x="4242447" y="2053211"/>
                </a:moveTo>
                <a:lnTo>
                  <a:pt x="4242447" y="2054290"/>
                </a:lnTo>
                <a:cubicBezTo>
                  <a:pt x="4242447" y="2055369"/>
                  <a:pt x="4245010" y="2056808"/>
                  <a:pt x="4250135" y="2058606"/>
                </a:cubicBezTo>
                <a:lnTo>
                  <a:pt x="4250135" y="2056448"/>
                </a:lnTo>
                <a:cubicBezTo>
                  <a:pt x="4247257" y="2056448"/>
                  <a:pt x="4244695" y="2055369"/>
                  <a:pt x="4242447" y="2053211"/>
                </a:cubicBezTo>
                <a:close/>
                <a:moveTo>
                  <a:pt x="3611513" y="2053076"/>
                </a:moveTo>
                <a:lnTo>
                  <a:pt x="3611513" y="2055234"/>
                </a:lnTo>
                <a:lnTo>
                  <a:pt x="3612592" y="2055234"/>
                </a:lnTo>
                <a:lnTo>
                  <a:pt x="3612592" y="2053076"/>
                </a:lnTo>
                <a:close/>
                <a:moveTo>
                  <a:pt x="1560199" y="2053076"/>
                </a:moveTo>
                <a:lnTo>
                  <a:pt x="1559120" y="2062787"/>
                </a:lnTo>
                <a:lnTo>
                  <a:pt x="1559120" y="2063866"/>
                </a:lnTo>
                <a:lnTo>
                  <a:pt x="1560199" y="2063866"/>
                </a:lnTo>
                <a:lnTo>
                  <a:pt x="1562357" y="2059550"/>
                </a:lnTo>
                <a:lnTo>
                  <a:pt x="1561278" y="2058471"/>
                </a:lnTo>
                <a:lnTo>
                  <a:pt x="1561278" y="2057392"/>
                </a:lnTo>
                <a:lnTo>
                  <a:pt x="1562357" y="2053076"/>
                </a:lnTo>
                <a:close/>
                <a:moveTo>
                  <a:pt x="725481" y="2052807"/>
                </a:moveTo>
                <a:lnTo>
                  <a:pt x="725481" y="2056044"/>
                </a:lnTo>
                <a:cubicBezTo>
                  <a:pt x="729797" y="2060000"/>
                  <a:pt x="731955" y="2063642"/>
                  <a:pt x="731955" y="2066969"/>
                </a:cubicBezTo>
                <a:lnTo>
                  <a:pt x="737620" y="2064811"/>
                </a:lnTo>
                <a:lnTo>
                  <a:pt x="737620" y="2063597"/>
                </a:lnTo>
                <a:cubicBezTo>
                  <a:pt x="735372" y="2061259"/>
                  <a:pt x="734248" y="2059101"/>
                  <a:pt x="734248" y="2057123"/>
                </a:cubicBezTo>
                <a:lnTo>
                  <a:pt x="730876" y="2059281"/>
                </a:lnTo>
                <a:close/>
                <a:moveTo>
                  <a:pt x="588582" y="2052807"/>
                </a:moveTo>
                <a:cubicBezTo>
                  <a:pt x="585705" y="2053526"/>
                  <a:pt x="584266" y="2056044"/>
                  <a:pt x="584266" y="2060360"/>
                </a:cubicBezTo>
                <a:lnTo>
                  <a:pt x="585345" y="2060360"/>
                </a:lnTo>
                <a:lnTo>
                  <a:pt x="591954" y="2061439"/>
                </a:lnTo>
                <a:lnTo>
                  <a:pt x="594112" y="2054965"/>
                </a:lnTo>
                <a:lnTo>
                  <a:pt x="594112" y="2053886"/>
                </a:lnTo>
                <a:close/>
                <a:moveTo>
                  <a:pt x="6679898" y="2051458"/>
                </a:moveTo>
                <a:lnTo>
                  <a:pt x="6679898" y="2053616"/>
                </a:lnTo>
                <a:lnTo>
                  <a:pt x="6682056" y="2053616"/>
                </a:lnTo>
                <a:close/>
                <a:moveTo>
                  <a:pt x="3608276" y="2048760"/>
                </a:moveTo>
                <a:lnTo>
                  <a:pt x="3608276" y="2050918"/>
                </a:lnTo>
                <a:lnTo>
                  <a:pt x="3609355" y="2050918"/>
                </a:lnTo>
                <a:lnTo>
                  <a:pt x="3609355" y="2048760"/>
                </a:lnTo>
                <a:close/>
                <a:moveTo>
                  <a:pt x="1564515" y="2048626"/>
                </a:moveTo>
                <a:lnTo>
                  <a:pt x="1564515" y="2050784"/>
                </a:lnTo>
                <a:lnTo>
                  <a:pt x="1565594" y="2050784"/>
                </a:lnTo>
                <a:lnTo>
                  <a:pt x="1565594" y="2048626"/>
                </a:lnTo>
                <a:close/>
                <a:moveTo>
                  <a:pt x="738699" y="2048356"/>
                </a:moveTo>
                <a:lnTo>
                  <a:pt x="737620" y="2051728"/>
                </a:lnTo>
                <a:lnTo>
                  <a:pt x="738699" y="2051728"/>
                </a:lnTo>
                <a:lnTo>
                  <a:pt x="739778" y="2050514"/>
                </a:lnTo>
                <a:lnTo>
                  <a:pt x="739778" y="2048356"/>
                </a:lnTo>
                <a:close/>
                <a:moveTo>
                  <a:pt x="4596886" y="2048328"/>
                </a:moveTo>
                <a:lnTo>
                  <a:pt x="4596886" y="2050486"/>
                </a:lnTo>
                <a:lnTo>
                  <a:pt x="4599044" y="2050486"/>
                </a:lnTo>
                <a:lnTo>
                  <a:pt x="4599044" y="2048328"/>
                </a:lnTo>
                <a:close/>
                <a:moveTo>
                  <a:pt x="9257215" y="2048221"/>
                </a:moveTo>
                <a:lnTo>
                  <a:pt x="9253978" y="2051458"/>
                </a:lnTo>
                <a:lnTo>
                  <a:pt x="9253978" y="2053616"/>
                </a:lnTo>
                <a:lnTo>
                  <a:pt x="9257215" y="2056853"/>
                </a:lnTo>
                <a:cubicBezTo>
                  <a:pt x="9259463" y="2054155"/>
                  <a:pt x="9260587" y="2051638"/>
                  <a:pt x="9260587" y="2049300"/>
                </a:cubicBezTo>
                <a:lnTo>
                  <a:pt x="9259508" y="2048221"/>
                </a:lnTo>
                <a:close/>
                <a:moveTo>
                  <a:pt x="9204748" y="2048221"/>
                </a:moveTo>
                <a:cubicBezTo>
                  <a:pt x="9200432" y="2048580"/>
                  <a:pt x="9198274" y="2049659"/>
                  <a:pt x="9198274" y="2051458"/>
                </a:cubicBezTo>
                <a:lnTo>
                  <a:pt x="9198274" y="2057932"/>
                </a:lnTo>
                <a:lnTo>
                  <a:pt x="9201511" y="2057932"/>
                </a:lnTo>
                <a:lnTo>
                  <a:pt x="9209199" y="2050379"/>
                </a:lnTo>
                <a:lnTo>
                  <a:pt x="9207041" y="2048221"/>
                </a:lnTo>
                <a:close/>
                <a:moveTo>
                  <a:pt x="2227280" y="2048086"/>
                </a:moveTo>
                <a:lnTo>
                  <a:pt x="2227280" y="2052267"/>
                </a:lnTo>
                <a:lnTo>
                  <a:pt x="2228358" y="2052267"/>
                </a:lnTo>
                <a:lnTo>
                  <a:pt x="2228358" y="2048086"/>
                </a:lnTo>
                <a:close/>
                <a:moveTo>
                  <a:pt x="7698770" y="2047412"/>
                </a:moveTo>
                <a:lnTo>
                  <a:pt x="7698770" y="2049570"/>
                </a:lnTo>
                <a:lnTo>
                  <a:pt x="7699849" y="2052942"/>
                </a:lnTo>
                <a:lnTo>
                  <a:pt x="7700928" y="2052942"/>
                </a:lnTo>
                <a:lnTo>
                  <a:pt x="7700928" y="2051863"/>
                </a:lnTo>
                <a:lnTo>
                  <a:pt x="7699849" y="2047412"/>
                </a:lnTo>
                <a:close/>
                <a:moveTo>
                  <a:pt x="2133946" y="2047007"/>
                </a:moveTo>
                <a:lnTo>
                  <a:pt x="2133946" y="2050244"/>
                </a:lnTo>
                <a:lnTo>
                  <a:pt x="2135024" y="2050244"/>
                </a:lnTo>
                <a:lnTo>
                  <a:pt x="2136103" y="2047007"/>
                </a:lnTo>
                <a:close/>
                <a:moveTo>
                  <a:pt x="5259836" y="2046602"/>
                </a:moveTo>
                <a:lnTo>
                  <a:pt x="5258757" y="2047682"/>
                </a:lnTo>
                <a:lnTo>
                  <a:pt x="5258757" y="2048761"/>
                </a:lnTo>
                <a:lnTo>
                  <a:pt x="5260915" y="2050919"/>
                </a:lnTo>
                <a:lnTo>
                  <a:pt x="5264152" y="2050919"/>
                </a:lnTo>
                <a:lnTo>
                  <a:pt x="5264152" y="2047682"/>
                </a:lnTo>
                <a:close/>
                <a:moveTo>
                  <a:pt x="4169210" y="2046602"/>
                </a:moveTo>
                <a:lnTo>
                  <a:pt x="4166917" y="2048760"/>
                </a:lnTo>
                <a:lnTo>
                  <a:pt x="4166917" y="2049839"/>
                </a:lnTo>
                <a:cubicBezTo>
                  <a:pt x="4166917" y="2051008"/>
                  <a:pt x="4168400" y="2052132"/>
                  <a:pt x="4171368" y="2053211"/>
                </a:cubicBezTo>
                <a:lnTo>
                  <a:pt x="4172447" y="2052132"/>
                </a:lnTo>
                <a:lnTo>
                  <a:pt x="4172447" y="2049839"/>
                </a:lnTo>
                <a:close/>
                <a:moveTo>
                  <a:pt x="9217966" y="2046063"/>
                </a:moveTo>
                <a:lnTo>
                  <a:pt x="9217966" y="2047142"/>
                </a:lnTo>
                <a:cubicBezTo>
                  <a:pt x="9218865" y="2050738"/>
                  <a:pt x="9219944" y="2052537"/>
                  <a:pt x="9221203" y="2052537"/>
                </a:cubicBezTo>
                <a:lnTo>
                  <a:pt x="9222282" y="2052537"/>
                </a:lnTo>
                <a:cubicBezTo>
                  <a:pt x="9222282" y="2048940"/>
                  <a:pt x="9220843" y="2046782"/>
                  <a:pt x="9217966" y="2046063"/>
                </a:cubicBezTo>
                <a:close/>
                <a:moveTo>
                  <a:pt x="4235838" y="2044444"/>
                </a:moveTo>
                <a:lnTo>
                  <a:pt x="4235838" y="2048760"/>
                </a:lnTo>
                <a:lnTo>
                  <a:pt x="4240289" y="2051053"/>
                </a:lnTo>
                <a:lnTo>
                  <a:pt x="4238131" y="2044444"/>
                </a:lnTo>
                <a:close/>
                <a:moveTo>
                  <a:pt x="3748952" y="2044444"/>
                </a:moveTo>
                <a:lnTo>
                  <a:pt x="3745715" y="2051997"/>
                </a:lnTo>
                <a:lnTo>
                  <a:pt x="3745715" y="2058471"/>
                </a:lnTo>
                <a:lnTo>
                  <a:pt x="3746794" y="2058471"/>
                </a:lnTo>
                <a:lnTo>
                  <a:pt x="3750031" y="2045523"/>
                </a:lnTo>
                <a:lnTo>
                  <a:pt x="3750031" y="2044444"/>
                </a:lnTo>
                <a:close/>
                <a:moveTo>
                  <a:pt x="3736004" y="2043365"/>
                </a:moveTo>
                <a:lnTo>
                  <a:pt x="3736004" y="2044444"/>
                </a:lnTo>
                <a:lnTo>
                  <a:pt x="3739241" y="2045523"/>
                </a:lnTo>
                <a:lnTo>
                  <a:pt x="3739241" y="2043365"/>
                </a:lnTo>
                <a:close/>
                <a:moveTo>
                  <a:pt x="3603960" y="2043365"/>
                </a:moveTo>
                <a:lnTo>
                  <a:pt x="3603960" y="2044444"/>
                </a:lnTo>
                <a:lnTo>
                  <a:pt x="3606118" y="2046602"/>
                </a:lnTo>
                <a:lnTo>
                  <a:pt x="3606118" y="2045523"/>
                </a:lnTo>
                <a:close/>
                <a:moveTo>
                  <a:pt x="7136437" y="2041542"/>
                </a:moveTo>
                <a:lnTo>
                  <a:pt x="7131042" y="2045858"/>
                </a:lnTo>
                <a:cubicBezTo>
                  <a:pt x="7132121" y="2048736"/>
                  <a:pt x="7133200" y="2050174"/>
                  <a:pt x="7134279" y="2050174"/>
                </a:cubicBezTo>
                <a:lnTo>
                  <a:pt x="7140753" y="2050174"/>
                </a:lnTo>
                <a:lnTo>
                  <a:pt x="7140753" y="2044779"/>
                </a:lnTo>
                <a:lnTo>
                  <a:pt x="7137516" y="2041542"/>
                </a:lnTo>
                <a:close/>
                <a:moveTo>
                  <a:pt x="5250125" y="2041207"/>
                </a:moveTo>
                <a:lnTo>
                  <a:pt x="5249046" y="2042287"/>
                </a:lnTo>
                <a:lnTo>
                  <a:pt x="5249046" y="2043366"/>
                </a:lnTo>
                <a:lnTo>
                  <a:pt x="5252283" y="2045524"/>
                </a:lnTo>
                <a:lnTo>
                  <a:pt x="5254441" y="2043366"/>
                </a:lnTo>
                <a:lnTo>
                  <a:pt x="5254441" y="2042287"/>
                </a:lnTo>
                <a:close/>
                <a:moveTo>
                  <a:pt x="4713553" y="2039696"/>
                </a:moveTo>
                <a:cubicBezTo>
                  <a:pt x="4707978" y="2039696"/>
                  <a:pt x="4704382" y="2049767"/>
                  <a:pt x="4702763" y="2069908"/>
                </a:cubicBezTo>
                <a:lnTo>
                  <a:pt x="4699526" y="2070987"/>
                </a:lnTo>
                <a:lnTo>
                  <a:pt x="4680104" y="2072066"/>
                </a:lnTo>
                <a:lnTo>
                  <a:pt x="4672551" y="2070987"/>
                </a:lnTo>
                <a:lnTo>
                  <a:pt x="4672551" y="2072066"/>
                </a:lnTo>
                <a:cubicBezTo>
                  <a:pt x="4672551" y="2076472"/>
                  <a:pt x="4681902" y="2078675"/>
                  <a:pt x="4700605" y="2078675"/>
                </a:cubicBezTo>
                <a:lnTo>
                  <a:pt x="4710316" y="2078675"/>
                </a:lnTo>
                <a:lnTo>
                  <a:pt x="4718948" y="2081912"/>
                </a:lnTo>
                <a:lnTo>
                  <a:pt x="4725422" y="2078675"/>
                </a:lnTo>
                <a:lnTo>
                  <a:pt x="4731896" y="2080833"/>
                </a:lnTo>
                <a:cubicBezTo>
                  <a:pt x="4734504" y="2078675"/>
                  <a:pt x="4738865" y="2077236"/>
                  <a:pt x="4744979" y="2076517"/>
                </a:cubicBezTo>
                <a:lnTo>
                  <a:pt x="4746058" y="2073280"/>
                </a:lnTo>
                <a:lnTo>
                  <a:pt x="4744979" y="2072066"/>
                </a:lnTo>
                <a:lnTo>
                  <a:pt x="4740663" y="2072066"/>
                </a:lnTo>
                <a:lnTo>
                  <a:pt x="4736347" y="2075438"/>
                </a:lnTo>
                <a:cubicBezTo>
                  <a:pt x="4729783" y="2072291"/>
                  <a:pt x="4725782" y="2069368"/>
                  <a:pt x="4724343" y="2066671"/>
                </a:cubicBezTo>
                <a:lnTo>
                  <a:pt x="4724343" y="2059118"/>
                </a:lnTo>
                <a:lnTo>
                  <a:pt x="4726501" y="2055881"/>
                </a:lnTo>
                <a:lnTo>
                  <a:pt x="4726501" y="2044012"/>
                </a:lnTo>
                <a:lnTo>
                  <a:pt x="4724343" y="2041854"/>
                </a:lnTo>
                <a:lnTo>
                  <a:pt x="4721106" y="2042933"/>
                </a:lnTo>
                <a:close/>
                <a:moveTo>
                  <a:pt x="3751110" y="2039049"/>
                </a:moveTo>
                <a:lnTo>
                  <a:pt x="3751110" y="2042286"/>
                </a:lnTo>
                <a:lnTo>
                  <a:pt x="3752189" y="2042286"/>
                </a:lnTo>
                <a:lnTo>
                  <a:pt x="3752189" y="2039049"/>
                </a:lnTo>
                <a:close/>
                <a:moveTo>
                  <a:pt x="3612592" y="2039049"/>
                </a:moveTo>
                <a:lnTo>
                  <a:pt x="3611513" y="2043365"/>
                </a:lnTo>
                <a:lnTo>
                  <a:pt x="3614750" y="2045523"/>
                </a:lnTo>
                <a:lnTo>
                  <a:pt x="3616908" y="2043365"/>
                </a:lnTo>
                <a:lnTo>
                  <a:pt x="3616908" y="2041207"/>
                </a:lnTo>
                <a:lnTo>
                  <a:pt x="3614750" y="2039049"/>
                </a:lnTo>
                <a:close/>
                <a:moveTo>
                  <a:pt x="8274675" y="2038105"/>
                </a:moveTo>
                <a:lnTo>
                  <a:pt x="8269145" y="2040263"/>
                </a:lnTo>
                <a:lnTo>
                  <a:pt x="8269145" y="2041342"/>
                </a:lnTo>
                <a:lnTo>
                  <a:pt x="8270224" y="2041342"/>
                </a:lnTo>
                <a:lnTo>
                  <a:pt x="8277912" y="2039184"/>
                </a:lnTo>
                <a:lnTo>
                  <a:pt x="8277912" y="2038105"/>
                </a:lnTo>
                <a:close/>
                <a:moveTo>
                  <a:pt x="9209199" y="2037566"/>
                </a:moveTo>
                <a:lnTo>
                  <a:pt x="9209199" y="2041882"/>
                </a:lnTo>
                <a:lnTo>
                  <a:pt x="9212436" y="2041882"/>
                </a:lnTo>
                <a:lnTo>
                  <a:pt x="9212436" y="2039724"/>
                </a:lnTo>
                <a:lnTo>
                  <a:pt x="9210278" y="2037566"/>
                </a:lnTo>
                <a:close/>
                <a:moveTo>
                  <a:pt x="4646655" y="2036459"/>
                </a:moveTo>
                <a:lnTo>
                  <a:pt x="4648813" y="2036459"/>
                </a:lnTo>
                <a:lnTo>
                  <a:pt x="4652050" y="2039696"/>
                </a:lnTo>
                <a:lnTo>
                  <a:pt x="4652050" y="2040775"/>
                </a:lnTo>
                <a:lnTo>
                  <a:pt x="4648813" y="2044012"/>
                </a:lnTo>
                <a:lnTo>
                  <a:pt x="4642339" y="2044012"/>
                </a:lnTo>
                <a:lnTo>
                  <a:pt x="4640181" y="2041854"/>
                </a:lnTo>
                <a:lnTo>
                  <a:pt x="4640181" y="2039696"/>
                </a:lnTo>
                <a:cubicBezTo>
                  <a:pt x="4640900" y="2037538"/>
                  <a:pt x="4643058" y="2036459"/>
                  <a:pt x="4646655" y="2036459"/>
                </a:cubicBezTo>
                <a:close/>
                <a:moveTo>
                  <a:pt x="2234833" y="2036217"/>
                </a:moveTo>
                <a:lnTo>
                  <a:pt x="2234833" y="2039454"/>
                </a:lnTo>
                <a:lnTo>
                  <a:pt x="2235912" y="2039454"/>
                </a:lnTo>
                <a:lnTo>
                  <a:pt x="2235912" y="2036217"/>
                </a:lnTo>
                <a:close/>
                <a:moveTo>
                  <a:pt x="7733838" y="2034329"/>
                </a:moveTo>
                <a:lnTo>
                  <a:pt x="7732759" y="2035408"/>
                </a:lnTo>
                <a:lnTo>
                  <a:pt x="7732759" y="2038645"/>
                </a:lnTo>
                <a:lnTo>
                  <a:pt x="7739368" y="2044175"/>
                </a:lnTo>
                <a:lnTo>
                  <a:pt x="7741526" y="2038645"/>
                </a:lnTo>
                <a:close/>
                <a:moveTo>
                  <a:pt x="8278991" y="2032710"/>
                </a:moveTo>
                <a:lnTo>
                  <a:pt x="8278991" y="2034868"/>
                </a:lnTo>
                <a:lnTo>
                  <a:pt x="8280070" y="2034868"/>
                </a:lnTo>
                <a:lnTo>
                  <a:pt x="8280070" y="2032710"/>
                </a:lnTo>
                <a:close/>
                <a:moveTo>
                  <a:pt x="731955" y="2032171"/>
                </a:moveTo>
                <a:lnTo>
                  <a:pt x="731955" y="2034329"/>
                </a:lnTo>
                <a:lnTo>
                  <a:pt x="733034" y="2034329"/>
                </a:lnTo>
                <a:lnTo>
                  <a:pt x="733034" y="2032171"/>
                </a:lnTo>
                <a:close/>
                <a:moveTo>
                  <a:pt x="7636323" y="2032036"/>
                </a:moveTo>
                <a:lnTo>
                  <a:pt x="7636323" y="2034329"/>
                </a:lnTo>
                <a:lnTo>
                  <a:pt x="7637537" y="2034329"/>
                </a:lnTo>
                <a:lnTo>
                  <a:pt x="7637537" y="2032036"/>
                </a:lnTo>
                <a:close/>
                <a:moveTo>
                  <a:pt x="3590878" y="2031496"/>
                </a:moveTo>
                <a:lnTo>
                  <a:pt x="3590878" y="2032575"/>
                </a:lnTo>
                <a:lnTo>
                  <a:pt x="3600723" y="2039049"/>
                </a:lnTo>
                <a:lnTo>
                  <a:pt x="3600723" y="2037970"/>
                </a:lnTo>
                <a:lnTo>
                  <a:pt x="3591957" y="2031496"/>
                </a:lnTo>
                <a:close/>
                <a:moveTo>
                  <a:pt x="1749429" y="2028934"/>
                </a:moveTo>
                <a:lnTo>
                  <a:pt x="1749429" y="2030148"/>
                </a:lnTo>
                <a:lnTo>
                  <a:pt x="1751589" y="2030148"/>
                </a:lnTo>
                <a:lnTo>
                  <a:pt x="1751589" y="2028934"/>
                </a:lnTo>
                <a:close/>
                <a:moveTo>
                  <a:pt x="6247636" y="2026506"/>
                </a:moveTo>
                <a:lnTo>
                  <a:pt x="6247636" y="2027585"/>
                </a:lnTo>
                <a:lnTo>
                  <a:pt x="6249659" y="2027585"/>
                </a:lnTo>
                <a:lnTo>
                  <a:pt x="6249659" y="2026506"/>
                </a:lnTo>
                <a:close/>
                <a:moveTo>
                  <a:pt x="6199620" y="2026506"/>
                </a:moveTo>
                <a:lnTo>
                  <a:pt x="6199620" y="2027585"/>
                </a:lnTo>
                <a:lnTo>
                  <a:pt x="6205015" y="2027585"/>
                </a:lnTo>
                <a:lnTo>
                  <a:pt x="6205015" y="2026506"/>
                </a:lnTo>
                <a:close/>
                <a:moveTo>
                  <a:pt x="6190044" y="2026506"/>
                </a:moveTo>
                <a:lnTo>
                  <a:pt x="6190044" y="2027585"/>
                </a:lnTo>
                <a:lnTo>
                  <a:pt x="6197462" y="2027585"/>
                </a:lnTo>
                <a:lnTo>
                  <a:pt x="6197462" y="2026506"/>
                </a:lnTo>
                <a:close/>
                <a:moveTo>
                  <a:pt x="7627691" y="2025562"/>
                </a:moveTo>
                <a:lnTo>
                  <a:pt x="7629849" y="2027720"/>
                </a:lnTo>
                <a:lnTo>
                  <a:pt x="7634165" y="2027720"/>
                </a:lnTo>
                <a:lnTo>
                  <a:pt x="7634165" y="2026641"/>
                </a:lnTo>
                <a:lnTo>
                  <a:pt x="7628770" y="2025562"/>
                </a:lnTo>
                <a:close/>
                <a:moveTo>
                  <a:pt x="5117138" y="2025022"/>
                </a:moveTo>
                <a:lnTo>
                  <a:pt x="5117138" y="2027180"/>
                </a:lnTo>
                <a:lnTo>
                  <a:pt x="5119296" y="2029338"/>
                </a:lnTo>
                <a:lnTo>
                  <a:pt x="5119296" y="2027180"/>
                </a:lnTo>
                <a:close/>
                <a:moveTo>
                  <a:pt x="4765480" y="2023511"/>
                </a:moveTo>
                <a:lnTo>
                  <a:pt x="4765480" y="2025669"/>
                </a:lnTo>
                <a:lnTo>
                  <a:pt x="4766559" y="2033222"/>
                </a:lnTo>
                <a:lnTo>
                  <a:pt x="4768717" y="2033222"/>
                </a:lnTo>
                <a:lnTo>
                  <a:pt x="4766559" y="2023511"/>
                </a:lnTo>
                <a:close/>
                <a:moveTo>
                  <a:pt x="8223422" y="2022999"/>
                </a:moveTo>
                <a:lnTo>
                  <a:pt x="8219106" y="2027315"/>
                </a:lnTo>
                <a:cubicBezTo>
                  <a:pt x="8220545" y="2037566"/>
                  <a:pt x="8222343" y="2043680"/>
                  <a:pt x="8224501" y="2045658"/>
                </a:cubicBezTo>
                <a:lnTo>
                  <a:pt x="8224501" y="2054290"/>
                </a:lnTo>
                <a:lnTo>
                  <a:pt x="8222343" y="2057527"/>
                </a:lnTo>
                <a:lnTo>
                  <a:pt x="8222343" y="2059685"/>
                </a:lnTo>
                <a:lnTo>
                  <a:pt x="8223422" y="2059685"/>
                </a:lnTo>
                <a:lnTo>
                  <a:pt x="8233268" y="2057527"/>
                </a:lnTo>
                <a:lnTo>
                  <a:pt x="8238663" y="2057527"/>
                </a:lnTo>
                <a:lnTo>
                  <a:pt x="8254983" y="2058606"/>
                </a:lnTo>
                <a:lnTo>
                  <a:pt x="8256062" y="2057527"/>
                </a:lnTo>
                <a:lnTo>
                  <a:pt x="8256062" y="2056448"/>
                </a:lnTo>
                <a:lnTo>
                  <a:pt x="8253904" y="2028394"/>
                </a:lnTo>
                <a:lnTo>
                  <a:pt x="8248509" y="2028394"/>
                </a:lnTo>
                <a:lnTo>
                  <a:pt x="8239742" y="2026236"/>
                </a:lnTo>
                <a:lnTo>
                  <a:pt x="8238663" y="2026236"/>
                </a:lnTo>
                <a:lnTo>
                  <a:pt x="8234347" y="2029473"/>
                </a:lnTo>
                <a:cubicBezTo>
                  <a:pt x="8229941" y="2025157"/>
                  <a:pt x="8226300" y="2022999"/>
                  <a:pt x="8223422" y="2022999"/>
                </a:cubicBezTo>
                <a:close/>
                <a:moveTo>
                  <a:pt x="5226387" y="2022864"/>
                </a:moveTo>
                <a:lnTo>
                  <a:pt x="5224229" y="2025022"/>
                </a:lnTo>
                <a:lnTo>
                  <a:pt x="5224229" y="2030417"/>
                </a:lnTo>
                <a:lnTo>
                  <a:pt x="5238256" y="2033654"/>
                </a:lnTo>
                <a:lnTo>
                  <a:pt x="5237177" y="2037971"/>
                </a:lnTo>
                <a:lnTo>
                  <a:pt x="5237177" y="2042287"/>
                </a:lnTo>
                <a:lnTo>
                  <a:pt x="5238256" y="2042287"/>
                </a:lnTo>
                <a:cubicBezTo>
                  <a:pt x="5238256" y="2038150"/>
                  <a:pt x="5239335" y="2034913"/>
                  <a:pt x="5241493" y="2032576"/>
                </a:cubicBezTo>
                <a:lnTo>
                  <a:pt x="5241493" y="2030417"/>
                </a:lnTo>
                <a:cubicBezTo>
                  <a:pt x="5238076" y="2030417"/>
                  <a:pt x="5234839" y="2027900"/>
                  <a:pt x="5231782" y="2022864"/>
                </a:cubicBezTo>
                <a:close/>
                <a:moveTo>
                  <a:pt x="1683476" y="2022460"/>
                </a:moveTo>
                <a:lnTo>
                  <a:pt x="1683476" y="2023539"/>
                </a:lnTo>
                <a:lnTo>
                  <a:pt x="1686714" y="2023539"/>
                </a:lnTo>
                <a:lnTo>
                  <a:pt x="1686714" y="2022460"/>
                </a:lnTo>
                <a:close/>
                <a:moveTo>
                  <a:pt x="733034" y="2022190"/>
                </a:moveTo>
                <a:lnTo>
                  <a:pt x="733034" y="2026776"/>
                </a:lnTo>
                <a:lnTo>
                  <a:pt x="734248" y="2026776"/>
                </a:lnTo>
                <a:lnTo>
                  <a:pt x="734248" y="2022190"/>
                </a:lnTo>
                <a:close/>
                <a:moveTo>
                  <a:pt x="574421" y="2020032"/>
                </a:moveTo>
                <a:cubicBezTo>
                  <a:pt x="571904" y="2023089"/>
                  <a:pt x="569655" y="2024618"/>
                  <a:pt x="567677" y="2024618"/>
                </a:cubicBezTo>
                <a:lnTo>
                  <a:pt x="567677" y="2028934"/>
                </a:lnTo>
                <a:lnTo>
                  <a:pt x="569835" y="2028934"/>
                </a:lnTo>
                <a:cubicBezTo>
                  <a:pt x="569835" y="2024797"/>
                  <a:pt x="572443" y="2022550"/>
                  <a:pt x="577658" y="2022190"/>
                </a:cubicBezTo>
                <a:lnTo>
                  <a:pt x="575500" y="2020032"/>
                </a:lnTo>
                <a:close/>
                <a:moveTo>
                  <a:pt x="1653129" y="2019223"/>
                </a:moveTo>
                <a:lnTo>
                  <a:pt x="1653129" y="2020302"/>
                </a:lnTo>
                <a:lnTo>
                  <a:pt x="1655287" y="2020302"/>
                </a:lnTo>
                <a:lnTo>
                  <a:pt x="1655287" y="2019223"/>
                </a:lnTo>
                <a:close/>
                <a:moveTo>
                  <a:pt x="617311" y="2018953"/>
                </a:moveTo>
                <a:cubicBezTo>
                  <a:pt x="613984" y="2020392"/>
                  <a:pt x="612140" y="2021830"/>
                  <a:pt x="611781" y="2023269"/>
                </a:cubicBezTo>
                <a:lnTo>
                  <a:pt x="614074" y="2025697"/>
                </a:lnTo>
                <a:cubicBezTo>
                  <a:pt x="616232" y="2024977"/>
                  <a:pt x="617311" y="2022729"/>
                  <a:pt x="617311" y="2018953"/>
                </a:cubicBezTo>
                <a:close/>
                <a:moveTo>
                  <a:pt x="589796" y="2018953"/>
                </a:moveTo>
                <a:lnTo>
                  <a:pt x="588582" y="2020032"/>
                </a:lnTo>
                <a:lnTo>
                  <a:pt x="588582" y="2021111"/>
                </a:lnTo>
                <a:cubicBezTo>
                  <a:pt x="590112" y="2024528"/>
                  <a:pt x="591594" y="2026416"/>
                  <a:pt x="593033" y="2026776"/>
                </a:cubicBezTo>
                <a:lnTo>
                  <a:pt x="595191" y="2026776"/>
                </a:lnTo>
                <a:lnTo>
                  <a:pt x="597484" y="2024618"/>
                </a:lnTo>
                <a:lnTo>
                  <a:pt x="597484" y="2022190"/>
                </a:lnTo>
                <a:cubicBezTo>
                  <a:pt x="597484" y="2020571"/>
                  <a:pt x="594922" y="2019492"/>
                  <a:pt x="589796" y="2018953"/>
                </a:cubicBezTo>
                <a:close/>
                <a:moveTo>
                  <a:pt x="731955" y="2015716"/>
                </a:moveTo>
                <a:lnTo>
                  <a:pt x="731955" y="2017874"/>
                </a:lnTo>
                <a:lnTo>
                  <a:pt x="733034" y="2017874"/>
                </a:lnTo>
                <a:lnTo>
                  <a:pt x="733034" y="2015716"/>
                </a:lnTo>
                <a:close/>
                <a:moveTo>
                  <a:pt x="8092593" y="2014367"/>
                </a:moveTo>
                <a:lnTo>
                  <a:pt x="8092593" y="2015446"/>
                </a:lnTo>
                <a:lnTo>
                  <a:pt x="8095830" y="2018683"/>
                </a:lnTo>
                <a:lnTo>
                  <a:pt x="8098123" y="2016525"/>
                </a:lnTo>
                <a:lnTo>
                  <a:pt x="8095830" y="2014367"/>
                </a:lnTo>
                <a:close/>
                <a:moveTo>
                  <a:pt x="2544275" y="2014311"/>
                </a:moveTo>
                <a:lnTo>
                  <a:pt x="2544275" y="2015390"/>
                </a:lnTo>
                <a:lnTo>
                  <a:pt x="2546433" y="2017413"/>
                </a:lnTo>
                <a:lnTo>
                  <a:pt x="2548590" y="2015390"/>
                </a:lnTo>
                <a:lnTo>
                  <a:pt x="2547512" y="2014311"/>
                </a:lnTo>
                <a:close/>
                <a:moveTo>
                  <a:pt x="3587641" y="2014097"/>
                </a:moveTo>
                <a:cubicBezTo>
                  <a:pt x="3584404" y="2015356"/>
                  <a:pt x="3581886" y="2017514"/>
                  <a:pt x="3580087" y="2020571"/>
                </a:cubicBezTo>
                <a:lnTo>
                  <a:pt x="3580087" y="2021650"/>
                </a:lnTo>
                <a:lnTo>
                  <a:pt x="3581166" y="2022729"/>
                </a:lnTo>
                <a:lnTo>
                  <a:pt x="3581166" y="2023808"/>
                </a:lnTo>
                <a:cubicBezTo>
                  <a:pt x="3586202" y="2023269"/>
                  <a:pt x="3588720" y="2020751"/>
                  <a:pt x="3588720" y="2016255"/>
                </a:cubicBezTo>
                <a:lnTo>
                  <a:pt x="3587641" y="2015176"/>
                </a:lnTo>
                <a:close/>
                <a:moveTo>
                  <a:pt x="115317" y="2013544"/>
                </a:moveTo>
                <a:lnTo>
                  <a:pt x="117475" y="2015567"/>
                </a:lnTo>
                <a:lnTo>
                  <a:pt x="117475" y="2013544"/>
                </a:lnTo>
                <a:close/>
                <a:moveTo>
                  <a:pt x="3594115" y="2013018"/>
                </a:moveTo>
                <a:lnTo>
                  <a:pt x="3594115" y="2015176"/>
                </a:lnTo>
                <a:lnTo>
                  <a:pt x="3595194" y="2020571"/>
                </a:lnTo>
                <a:lnTo>
                  <a:pt x="3596407" y="2020571"/>
                </a:lnTo>
                <a:lnTo>
                  <a:pt x="3597486" y="2019492"/>
                </a:lnTo>
                <a:lnTo>
                  <a:pt x="3598565" y="2019492"/>
                </a:lnTo>
                <a:lnTo>
                  <a:pt x="3596407" y="2013018"/>
                </a:lnTo>
                <a:close/>
                <a:moveTo>
                  <a:pt x="7632007" y="2012344"/>
                </a:moveTo>
                <a:lnTo>
                  <a:pt x="7632007" y="2014637"/>
                </a:lnTo>
                <a:lnTo>
                  <a:pt x="7633086" y="2014637"/>
                </a:lnTo>
                <a:lnTo>
                  <a:pt x="7633086" y="2012344"/>
                </a:lnTo>
                <a:close/>
                <a:moveTo>
                  <a:pt x="3705657" y="2011939"/>
                </a:moveTo>
                <a:lnTo>
                  <a:pt x="3705657" y="2013018"/>
                </a:lnTo>
                <a:lnTo>
                  <a:pt x="3712131" y="2014097"/>
                </a:lnTo>
                <a:lnTo>
                  <a:pt x="3713210" y="2014097"/>
                </a:lnTo>
                <a:lnTo>
                  <a:pt x="3713210" y="2013018"/>
                </a:lnTo>
                <a:lnTo>
                  <a:pt x="3708894" y="2011939"/>
                </a:lnTo>
                <a:close/>
                <a:moveTo>
                  <a:pt x="7745842" y="2011265"/>
                </a:moveTo>
                <a:cubicBezTo>
                  <a:pt x="7745842" y="2013513"/>
                  <a:pt x="7744403" y="2015356"/>
                  <a:pt x="7741526" y="2016795"/>
                </a:cubicBezTo>
                <a:lnTo>
                  <a:pt x="7738154" y="2016795"/>
                </a:lnTo>
                <a:lnTo>
                  <a:pt x="7734917" y="2014637"/>
                </a:lnTo>
                <a:lnTo>
                  <a:pt x="7732759" y="2014637"/>
                </a:lnTo>
                <a:lnTo>
                  <a:pt x="7732759" y="2016795"/>
                </a:lnTo>
                <a:lnTo>
                  <a:pt x="7742605" y="2025562"/>
                </a:lnTo>
                <a:lnTo>
                  <a:pt x="7743684" y="2025562"/>
                </a:lnTo>
                <a:lnTo>
                  <a:pt x="7748135" y="2021111"/>
                </a:lnTo>
                <a:lnTo>
                  <a:pt x="7748135" y="2011265"/>
                </a:lnTo>
                <a:close/>
                <a:moveTo>
                  <a:pt x="3612592" y="2010860"/>
                </a:moveTo>
                <a:lnTo>
                  <a:pt x="3609355" y="2020571"/>
                </a:lnTo>
                <a:lnTo>
                  <a:pt x="3610434" y="2020571"/>
                </a:lnTo>
                <a:cubicBezTo>
                  <a:pt x="3611873" y="2020571"/>
                  <a:pt x="3612952" y="2018413"/>
                  <a:pt x="3613671" y="2014097"/>
                </a:cubicBezTo>
                <a:lnTo>
                  <a:pt x="3613671" y="2010860"/>
                </a:lnTo>
                <a:close/>
                <a:moveTo>
                  <a:pt x="4684420" y="2010563"/>
                </a:moveTo>
                <a:lnTo>
                  <a:pt x="4682262" y="2013800"/>
                </a:lnTo>
                <a:lnTo>
                  <a:pt x="4682262" y="2015958"/>
                </a:lnTo>
                <a:lnTo>
                  <a:pt x="4684420" y="2018116"/>
                </a:lnTo>
                <a:lnTo>
                  <a:pt x="4687657" y="2014879"/>
                </a:lnTo>
                <a:cubicBezTo>
                  <a:pt x="4686578" y="2012001"/>
                  <a:pt x="4685499" y="2010563"/>
                  <a:pt x="4684420" y="2010563"/>
                </a:cubicBezTo>
                <a:close/>
                <a:moveTo>
                  <a:pt x="7635244" y="2010186"/>
                </a:moveTo>
                <a:lnTo>
                  <a:pt x="7635244" y="2011265"/>
                </a:lnTo>
                <a:lnTo>
                  <a:pt x="7638616" y="2011265"/>
                </a:lnTo>
                <a:lnTo>
                  <a:pt x="7638616" y="2010186"/>
                </a:lnTo>
                <a:close/>
                <a:moveTo>
                  <a:pt x="7620003" y="2010186"/>
                </a:moveTo>
                <a:lnTo>
                  <a:pt x="7611236" y="2012344"/>
                </a:lnTo>
                <a:lnTo>
                  <a:pt x="7611236" y="2013423"/>
                </a:lnTo>
                <a:lnTo>
                  <a:pt x="7615552" y="2017874"/>
                </a:lnTo>
                <a:lnTo>
                  <a:pt x="7621082" y="2017874"/>
                </a:lnTo>
                <a:lnTo>
                  <a:pt x="7621082" y="2012344"/>
                </a:lnTo>
                <a:lnTo>
                  <a:pt x="7620003" y="2011265"/>
                </a:lnTo>
                <a:close/>
                <a:moveTo>
                  <a:pt x="7260792" y="2010116"/>
                </a:moveTo>
                <a:lnTo>
                  <a:pt x="7258634" y="2012274"/>
                </a:lnTo>
                <a:lnTo>
                  <a:pt x="7259714" y="2013353"/>
                </a:lnTo>
                <a:lnTo>
                  <a:pt x="7262950" y="2013353"/>
                </a:lnTo>
                <a:lnTo>
                  <a:pt x="7262950" y="2010116"/>
                </a:lnTo>
                <a:close/>
                <a:moveTo>
                  <a:pt x="235762" y="2009228"/>
                </a:moveTo>
                <a:lnTo>
                  <a:pt x="235762" y="2010307"/>
                </a:lnTo>
                <a:lnTo>
                  <a:pt x="242101" y="2020962"/>
                </a:lnTo>
                <a:lnTo>
                  <a:pt x="242101" y="2019883"/>
                </a:lnTo>
                <a:cubicBezTo>
                  <a:pt x="240931" y="2015837"/>
                  <a:pt x="238818" y="2012285"/>
                  <a:pt x="235762" y="2009228"/>
                </a:cubicBezTo>
                <a:close/>
                <a:moveTo>
                  <a:pt x="4075067" y="2007219"/>
                </a:moveTo>
                <a:lnTo>
                  <a:pt x="4075067" y="2008298"/>
                </a:lnTo>
                <a:lnTo>
                  <a:pt x="4078304" y="2008298"/>
                </a:lnTo>
                <a:lnTo>
                  <a:pt x="4078304" y="2007219"/>
                </a:lnTo>
                <a:close/>
                <a:moveTo>
                  <a:pt x="4676867" y="2006247"/>
                </a:moveTo>
                <a:cubicBezTo>
                  <a:pt x="4687657" y="2008585"/>
                  <a:pt x="4693052" y="2010743"/>
                  <a:pt x="4693052" y="2012721"/>
                </a:cubicBezTo>
                <a:lnTo>
                  <a:pt x="4694131" y="2011642"/>
                </a:lnTo>
                <a:lnTo>
                  <a:pt x="4702763" y="2011642"/>
                </a:lnTo>
                <a:lnTo>
                  <a:pt x="4710316" y="2018116"/>
                </a:lnTo>
                <a:lnTo>
                  <a:pt x="4703842" y="2028906"/>
                </a:lnTo>
                <a:lnTo>
                  <a:pt x="4712474" y="2036459"/>
                </a:lnTo>
                <a:lnTo>
                  <a:pt x="4718948" y="2034301"/>
                </a:lnTo>
                <a:lnTo>
                  <a:pt x="4723264" y="2037538"/>
                </a:lnTo>
                <a:lnTo>
                  <a:pt x="4725422" y="2037538"/>
                </a:lnTo>
                <a:lnTo>
                  <a:pt x="4725422" y="2034301"/>
                </a:lnTo>
                <a:lnTo>
                  <a:pt x="4723264" y="2031064"/>
                </a:lnTo>
                <a:lnTo>
                  <a:pt x="4723264" y="2028906"/>
                </a:lnTo>
                <a:lnTo>
                  <a:pt x="4724343" y="2022432"/>
                </a:lnTo>
                <a:lnTo>
                  <a:pt x="4721106" y="2013800"/>
                </a:lnTo>
                <a:cubicBezTo>
                  <a:pt x="4722545" y="2010563"/>
                  <a:pt x="4723983" y="2008764"/>
                  <a:pt x="4725422" y="2008405"/>
                </a:cubicBezTo>
                <a:lnTo>
                  <a:pt x="4743900" y="2010563"/>
                </a:lnTo>
                <a:lnTo>
                  <a:pt x="4749295" y="2007326"/>
                </a:lnTo>
                <a:lnTo>
                  <a:pt x="4751453" y="2007326"/>
                </a:lnTo>
                <a:cubicBezTo>
                  <a:pt x="4754330" y="2007326"/>
                  <a:pt x="4758287" y="2009484"/>
                  <a:pt x="4763322" y="2013800"/>
                </a:cubicBezTo>
                <a:cubicBezTo>
                  <a:pt x="4763322" y="2011642"/>
                  <a:pt x="4764041" y="2010563"/>
                  <a:pt x="4765480" y="2010563"/>
                </a:cubicBezTo>
                <a:lnTo>
                  <a:pt x="4769796" y="2010563"/>
                </a:lnTo>
                <a:lnTo>
                  <a:pt x="4773033" y="2012721"/>
                </a:lnTo>
                <a:lnTo>
                  <a:pt x="4770875" y="2026748"/>
                </a:lnTo>
                <a:lnTo>
                  <a:pt x="4771954" y="2027827"/>
                </a:lnTo>
                <a:lnTo>
                  <a:pt x="4773033" y="2027827"/>
                </a:lnTo>
                <a:cubicBezTo>
                  <a:pt x="4778068" y="2027827"/>
                  <a:pt x="4780586" y="2024230"/>
                  <a:pt x="4780586" y="2017037"/>
                </a:cubicBezTo>
                <a:lnTo>
                  <a:pt x="4781665" y="2015958"/>
                </a:lnTo>
                <a:lnTo>
                  <a:pt x="4782744" y="2015958"/>
                </a:lnTo>
                <a:lnTo>
                  <a:pt x="4804324" y="2039696"/>
                </a:lnTo>
                <a:lnTo>
                  <a:pt x="4800008" y="2042933"/>
                </a:lnTo>
                <a:lnTo>
                  <a:pt x="4765480" y="2042933"/>
                </a:lnTo>
                <a:lnTo>
                  <a:pt x="4762243" y="2054802"/>
                </a:lnTo>
                <a:lnTo>
                  <a:pt x="4765480" y="2058039"/>
                </a:lnTo>
                <a:lnTo>
                  <a:pt x="4765480" y="2067750"/>
                </a:lnTo>
                <a:lnTo>
                  <a:pt x="4776270" y="2075438"/>
                </a:lnTo>
                <a:cubicBezTo>
                  <a:pt x="4784902" y="2077236"/>
                  <a:pt x="4789218" y="2081193"/>
                  <a:pt x="4789218" y="2087307"/>
                </a:cubicBezTo>
                <a:lnTo>
                  <a:pt x="4791376" y="2089465"/>
                </a:lnTo>
                <a:lnTo>
                  <a:pt x="4791376" y="2090544"/>
                </a:lnTo>
                <a:lnTo>
                  <a:pt x="4778428" y="2102413"/>
                </a:lnTo>
                <a:lnTo>
                  <a:pt x="4778428" y="2106729"/>
                </a:lnTo>
                <a:cubicBezTo>
                  <a:pt x="4783463" y="2106729"/>
                  <a:pt x="4785981" y="2109966"/>
                  <a:pt x="4785981" y="2116440"/>
                </a:cubicBezTo>
                <a:lnTo>
                  <a:pt x="4785981" y="2120756"/>
                </a:lnTo>
                <a:lnTo>
                  <a:pt x="4782744" y="2134783"/>
                </a:lnTo>
                <a:lnTo>
                  <a:pt x="4783823" y="2139099"/>
                </a:lnTo>
                <a:lnTo>
                  <a:pt x="4779507" y="2156363"/>
                </a:lnTo>
                <a:cubicBezTo>
                  <a:pt x="4780946" y="2156363"/>
                  <a:pt x="4781665" y="2157442"/>
                  <a:pt x="4781665" y="2159600"/>
                </a:cubicBezTo>
                <a:lnTo>
                  <a:pt x="4780586" y="2166074"/>
                </a:lnTo>
                <a:lnTo>
                  <a:pt x="4803245" y="2189812"/>
                </a:lnTo>
                <a:lnTo>
                  <a:pt x="4804324" y="2193049"/>
                </a:lnTo>
                <a:cubicBezTo>
                  <a:pt x="4803245" y="2194488"/>
                  <a:pt x="4799289" y="2195207"/>
                  <a:pt x="4792455" y="2195207"/>
                </a:cubicBezTo>
                <a:cubicBezTo>
                  <a:pt x="4792455" y="2196646"/>
                  <a:pt x="4790297" y="2197725"/>
                  <a:pt x="4785981" y="2198444"/>
                </a:cubicBezTo>
                <a:lnTo>
                  <a:pt x="4765480" y="2197365"/>
                </a:lnTo>
                <a:lnTo>
                  <a:pt x="4761164" y="2199523"/>
                </a:lnTo>
                <a:lnTo>
                  <a:pt x="4754690" y="2198444"/>
                </a:lnTo>
                <a:lnTo>
                  <a:pt x="4736347" y="2200602"/>
                </a:lnTo>
                <a:lnTo>
                  <a:pt x="4736347" y="2201681"/>
                </a:lnTo>
                <a:cubicBezTo>
                  <a:pt x="4736527" y="2205548"/>
                  <a:pt x="4750194" y="2211347"/>
                  <a:pt x="4777349" y="2219080"/>
                </a:cubicBezTo>
                <a:lnTo>
                  <a:pt x="4783823" y="2216922"/>
                </a:lnTo>
                <a:cubicBezTo>
                  <a:pt x="4785262" y="2218181"/>
                  <a:pt x="4791736" y="2219260"/>
                  <a:pt x="4803245" y="2220159"/>
                </a:cubicBezTo>
                <a:lnTo>
                  <a:pt x="4804324" y="2221238"/>
                </a:lnTo>
                <a:lnTo>
                  <a:pt x="4804324" y="2222317"/>
                </a:lnTo>
                <a:cubicBezTo>
                  <a:pt x="4797311" y="2238143"/>
                  <a:pt x="4793714" y="2250012"/>
                  <a:pt x="4793534" y="2257924"/>
                </a:cubicBezTo>
                <a:cubicBezTo>
                  <a:pt x="4792455" y="2257924"/>
                  <a:pt x="4790657" y="2261521"/>
                  <a:pt x="4788139" y="2268715"/>
                </a:cubicBezTo>
                <a:lnTo>
                  <a:pt x="4779507" y="2271952"/>
                </a:lnTo>
                <a:cubicBezTo>
                  <a:pt x="4768537" y="2271952"/>
                  <a:pt x="4754150" y="2261521"/>
                  <a:pt x="4736347" y="2240660"/>
                </a:cubicBezTo>
                <a:cubicBezTo>
                  <a:pt x="4731042" y="2231129"/>
                  <a:pt x="4727400" y="2221778"/>
                  <a:pt x="4725422" y="2212606"/>
                </a:cubicBezTo>
                <a:lnTo>
                  <a:pt x="4724343" y="2211527"/>
                </a:lnTo>
                <a:lnTo>
                  <a:pt x="4721106" y="2211527"/>
                </a:lnTo>
                <a:lnTo>
                  <a:pt x="4717869" y="2219080"/>
                </a:lnTo>
                <a:lnTo>
                  <a:pt x="4712474" y="2218001"/>
                </a:lnTo>
                <a:lnTo>
                  <a:pt x="4711395" y="2219080"/>
                </a:lnTo>
                <a:lnTo>
                  <a:pt x="4711395" y="2223396"/>
                </a:lnTo>
                <a:cubicBezTo>
                  <a:pt x="4713553" y="2223396"/>
                  <a:pt x="4714632" y="2224115"/>
                  <a:pt x="4714632" y="2225554"/>
                </a:cubicBezTo>
                <a:cubicBezTo>
                  <a:pt x="4714632" y="2232388"/>
                  <a:pt x="4710316" y="2236344"/>
                  <a:pt x="4701684" y="2237423"/>
                </a:cubicBezTo>
                <a:cubicBezTo>
                  <a:pt x="4701684" y="2245336"/>
                  <a:pt x="4699526" y="2249292"/>
                  <a:pt x="4695210" y="2249292"/>
                </a:cubicBezTo>
                <a:lnTo>
                  <a:pt x="4667156" y="2262240"/>
                </a:lnTo>
                <a:lnTo>
                  <a:pt x="4641260" y="2268715"/>
                </a:lnTo>
                <a:lnTo>
                  <a:pt x="4638023" y="2268715"/>
                </a:lnTo>
                <a:lnTo>
                  <a:pt x="4635865" y="2266557"/>
                </a:lnTo>
                <a:lnTo>
                  <a:pt x="4635865" y="2262240"/>
                </a:lnTo>
                <a:cubicBezTo>
                  <a:pt x="4635865" y="2257924"/>
                  <a:pt x="4641619" y="2253249"/>
                  <a:pt x="4653129" y="2248213"/>
                </a:cubicBezTo>
                <a:lnTo>
                  <a:pt x="4680104" y="2211527"/>
                </a:lnTo>
                <a:lnTo>
                  <a:pt x="4680104" y="2197365"/>
                </a:lnTo>
                <a:lnTo>
                  <a:pt x="4671472" y="2197365"/>
                </a:lnTo>
                <a:lnTo>
                  <a:pt x="4670393" y="2196286"/>
                </a:lnTo>
                <a:lnTo>
                  <a:pt x="4650971" y="2200602"/>
                </a:lnTo>
                <a:lnTo>
                  <a:pt x="4649892" y="2200602"/>
                </a:lnTo>
                <a:cubicBezTo>
                  <a:pt x="4647194" y="2198444"/>
                  <a:pt x="4644677" y="2197365"/>
                  <a:pt x="4642339" y="2197365"/>
                </a:cubicBezTo>
                <a:lnTo>
                  <a:pt x="4632628" y="2197365"/>
                </a:lnTo>
                <a:lnTo>
                  <a:pt x="4629391" y="2194128"/>
                </a:lnTo>
                <a:cubicBezTo>
                  <a:pt x="4629391" y="2191970"/>
                  <a:pt x="4631908" y="2190891"/>
                  <a:pt x="4636944" y="2190891"/>
                </a:cubicBezTo>
                <a:lnTo>
                  <a:pt x="4640181" y="2189812"/>
                </a:lnTo>
                <a:lnTo>
                  <a:pt x="4640181" y="2188733"/>
                </a:lnTo>
                <a:lnTo>
                  <a:pt x="4668235" y="2191970"/>
                </a:lnTo>
                <a:lnTo>
                  <a:pt x="4676867" y="2188733"/>
                </a:lnTo>
                <a:lnTo>
                  <a:pt x="4682262" y="2189812"/>
                </a:lnTo>
                <a:lnTo>
                  <a:pt x="4684420" y="2181180"/>
                </a:lnTo>
                <a:lnTo>
                  <a:pt x="4683341" y="2173627"/>
                </a:lnTo>
                <a:lnTo>
                  <a:pt x="4675788" y="2174706"/>
                </a:lnTo>
                <a:lnTo>
                  <a:pt x="4670393" y="2170390"/>
                </a:lnTo>
                <a:lnTo>
                  <a:pt x="4666077" y="2170390"/>
                </a:lnTo>
                <a:cubicBezTo>
                  <a:pt x="4666077" y="2173267"/>
                  <a:pt x="4664998" y="2174706"/>
                  <a:pt x="4662840" y="2174706"/>
                </a:cubicBezTo>
                <a:lnTo>
                  <a:pt x="4656366" y="2174706"/>
                </a:lnTo>
                <a:cubicBezTo>
                  <a:pt x="4654028" y="2172548"/>
                  <a:pt x="4650791" y="2171469"/>
                  <a:pt x="4646655" y="2171469"/>
                </a:cubicBezTo>
                <a:lnTo>
                  <a:pt x="4643418" y="2161758"/>
                </a:lnTo>
                <a:lnTo>
                  <a:pt x="4636944" y="2163916"/>
                </a:lnTo>
                <a:cubicBezTo>
                  <a:pt x="4628312" y="2161758"/>
                  <a:pt x="4623276" y="2159960"/>
                  <a:pt x="4621838" y="2158521"/>
                </a:cubicBezTo>
                <a:lnTo>
                  <a:pt x="4620759" y="2158521"/>
                </a:lnTo>
                <a:lnTo>
                  <a:pt x="4618601" y="2160679"/>
                </a:lnTo>
                <a:lnTo>
                  <a:pt x="4618601" y="2161758"/>
                </a:lnTo>
                <a:lnTo>
                  <a:pt x="4619680" y="2166074"/>
                </a:lnTo>
                <a:lnTo>
                  <a:pt x="4617522" y="2171469"/>
                </a:lnTo>
                <a:lnTo>
                  <a:pt x="4619680" y="2176864"/>
                </a:lnTo>
                <a:lnTo>
                  <a:pt x="4617522" y="2185496"/>
                </a:lnTo>
                <a:lnTo>
                  <a:pt x="4619680" y="2233107"/>
                </a:lnTo>
                <a:lnTo>
                  <a:pt x="4615364" y="2235265"/>
                </a:lnTo>
                <a:lnTo>
                  <a:pt x="4615364" y="2237423"/>
                </a:lnTo>
                <a:lnTo>
                  <a:pt x="4618601" y="2241739"/>
                </a:lnTo>
                <a:lnTo>
                  <a:pt x="4615364" y="2255766"/>
                </a:lnTo>
                <a:lnTo>
                  <a:pt x="4617522" y="2259003"/>
                </a:lnTo>
                <a:lnTo>
                  <a:pt x="4617522" y="2260082"/>
                </a:lnTo>
                <a:cubicBezTo>
                  <a:pt x="4615184" y="2265837"/>
                  <a:pt x="4603989" y="2269434"/>
                  <a:pt x="4583938" y="2270873"/>
                </a:cubicBezTo>
                <a:cubicBezTo>
                  <a:pt x="4577464" y="2270873"/>
                  <a:pt x="4574227" y="2266197"/>
                  <a:pt x="4574227" y="2256845"/>
                </a:cubicBezTo>
                <a:lnTo>
                  <a:pt x="4570990" y="2253608"/>
                </a:lnTo>
                <a:lnTo>
                  <a:pt x="4570990" y="2251450"/>
                </a:lnTo>
                <a:lnTo>
                  <a:pt x="4572069" y="2213685"/>
                </a:lnTo>
                <a:lnTo>
                  <a:pt x="4570990" y="2193049"/>
                </a:lnTo>
                <a:lnTo>
                  <a:pt x="4569911" y="2191970"/>
                </a:lnTo>
                <a:cubicBezTo>
                  <a:pt x="4556243" y="2204289"/>
                  <a:pt x="4547611" y="2210448"/>
                  <a:pt x="4544015" y="2210448"/>
                </a:cubicBezTo>
                <a:lnTo>
                  <a:pt x="4542936" y="2210448"/>
                </a:lnTo>
                <a:lnTo>
                  <a:pt x="4538620" y="2206132"/>
                </a:lnTo>
                <a:lnTo>
                  <a:pt x="4538620" y="2204918"/>
                </a:lnTo>
                <a:lnTo>
                  <a:pt x="4553726" y="2183338"/>
                </a:lnTo>
                <a:cubicBezTo>
                  <a:pt x="4553726" y="2180101"/>
                  <a:pt x="4555164" y="2176864"/>
                  <a:pt x="4558042" y="2173627"/>
                </a:cubicBezTo>
                <a:lnTo>
                  <a:pt x="4556963" y="2169311"/>
                </a:lnTo>
                <a:cubicBezTo>
                  <a:pt x="4561279" y="2151148"/>
                  <a:pt x="4563437" y="2139639"/>
                  <a:pt x="4563437" y="2134783"/>
                </a:cubicBezTo>
                <a:lnTo>
                  <a:pt x="4561279" y="2130467"/>
                </a:lnTo>
                <a:cubicBezTo>
                  <a:pt x="4565235" y="2118238"/>
                  <a:pt x="4567753" y="2112124"/>
                  <a:pt x="4568832" y="2112124"/>
                </a:cubicBezTo>
                <a:lnTo>
                  <a:pt x="4569911" y="2113203"/>
                </a:lnTo>
                <a:lnTo>
                  <a:pt x="4569911" y="2114282"/>
                </a:lnTo>
                <a:lnTo>
                  <a:pt x="4567753" y="2116440"/>
                </a:lnTo>
                <a:cubicBezTo>
                  <a:pt x="4569911" y="2116440"/>
                  <a:pt x="4570990" y="2117519"/>
                  <a:pt x="4570990" y="2119677"/>
                </a:cubicBezTo>
                <a:lnTo>
                  <a:pt x="4572069" y="2119677"/>
                </a:lnTo>
                <a:lnTo>
                  <a:pt x="4572069" y="2116440"/>
                </a:lnTo>
                <a:cubicBezTo>
                  <a:pt x="4569911" y="2107628"/>
                  <a:pt x="4567393" y="2101514"/>
                  <a:pt x="4564516" y="2098097"/>
                </a:cubicBezTo>
                <a:lnTo>
                  <a:pt x="4564516" y="2090544"/>
                </a:lnTo>
                <a:cubicBezTo>
                  <a:pt x="4566674" y="2087846"/>
                  <a:pt x="4567753" y="2085329"/>
                  <a:pt x="4567753" y="2082991"/>
                </a:cubicBezTo>
                <a:lnTo>
                  <a:pt x="4567753" y="2080833"/>
                </a:lnTo>
                <a:lnTo>
                  <a:pt x="4564516" y="2077596"/>
                </a:lnTo>
                <a:lnTo>
                  <a:pt x="4545094" y="2084070"/>
                </a:lnTo>
                <a:cubicBezTo>
                  <a:pt x="4539339" y="2081372"/>
                  <a:pt x="4536462" y="2077776"/>
                  <a:pt x="4536462" y="2073280"/>
                </a:cubicBezTo>
                <a:lnTo>
                  <a:pt x="4541857" y="2068829"/>
                </a:lnTo>
                <a:lnTo>
                  <a:pt x="4552647" y="2068829"/>
                </a:lnTo>
                <a:cubicBezTo>
                  <a:pt x="4554805" y="2070987"/>
                  <a:pt x="4560200" y="2072830"/>
                  <a:pt x="4568832" y="2074359"/>
                </a:cubicBezTo>
                <a:lnTo>
                  <a:pt x="4572069" y="2074359"/>
                </a:lnTo>
                <a:lnTo>
                  <a:pt x="4572069" y="2072066"/>
                </a:lnTo>
                <a:lnTo>
                  <a:pt x="4573148" y="2072066"/>
                </a:lnTo>
                <a:lnTo>
                  <a:pt x="4570990" y="2060197"/>
                </a:lnTo>
                <a:lnTo>
                  <a:pt x="4572069" y="2059118"/>
                </a:lnTo>
                <a:lnTo>
                  <a:pt x="4572069" y="2058039"/>
                </a:lnTo>
                <a:lnTo>
                  <a:pt x="4567753" y="2051565"/>
                </a:lnTo>
                <a:lnTo>
                  <a:pt x="4567753" y="2050486"/>
                </a:lnTo>
                <a:lnTo>
                  <a:pt x="4572069" y="2036459"/>
                </a:lnTo>
                <a:lnTo>
                  <a:pt x="4572069" y="2026748"/>
                </a:lnTo>
                <a:lnTo>
                  <a:pt x="4567753" y="2010563"/>
                </a:lnTo>
                <a:lnTo>
                  <a:pt x="4573148" y="2007326"/>
                </a:lnTo>
                <a:cubicBezTo>
                  <a:pt x="4581240" y="2007326"/>
                  <a:pt x="4591715" y="2009124"/>
                  <a:pt x="4604574" y="2012721"/>
                </a:cubicBezTo>
                <a:lnTo>
                  <a:pt x="4611048" y="2011642"/>
                </a:lnTo>
                <a:lnTo>
                  <a:pt x="4616443" y="2011642"/>
                </a:lnTo>
                <a:cubicBezTo>
                  <a:pt x="4624715" y="2011642"/>
                  <a:pt x="4629391" y="2013440"/>
                  <a:pt x="4630470" y="2017037"/>
                </a:cubicBezTo>
                <a:lnTo>
                  <a:pt x="4630470" y="2019195"/>
                </a:lnTo>
                <a:cubicBezTo>
                  <a:pt x="4623276" y="2023871"/>
                  <a:pt x="4619680" y="2031064"/>
                  <a:pt x="4619680" y="2040775"/>
                </a:cubicBezTo>
                <a:cubicBezTo>
                  <a:pt x="4618241" y="2040775"/>
                  <a:pt x="4616443" y="2046530"/>
                  <a:pt x="4614285" y="2058039"/>
                </a:cubicBezTo>
                <a:cubicBezTo>
                  <a:pt x="4615723" y="2058039"/>
                  <a:pt x="4616443" y="2059118"/>
                  <a:pt x="4616443" y="2061276"/>
                </a:cubicBezTo>
                <a:lnTo>
                  <a:pt x="4617522" y="2062355"/>
                </a:lnTo>
                <a:lnTo>
                  <a:pt x="4619680" y="2062355"/>
                </a:lnTo>
                <a:lnTo>
                  <a:pt x="4630470" y="2050486"/>
                </a:lnTo>
                <a:cubicBezTo>
                  <a:pt x="4635505" y="2050486"/>
                  <a:pt x="4638023" y="2053363"/>
                  <a:pt x="4638023" y="2059118"/>
                </a:cubicBezTo>
                <a:lnTo>
                  <a:pt x="4639102" y="2060197"/>
                </a:lnTo>
                <a:lnTo>
                  <a:pt x="4640181" y="2060197"/>
                </a:lnTo>
                <a:lnTo>
                  <a:pt x="4644497" y="2058039"/>
                </a:lnTo>
                <a:lnTo>
                  <a:pt x="4657445" y="2067750"/>
                </a:lnTo>
                <a:lnTo>
                  <a:pt x="4659603" y="2067750"/>
                </a:lnTo>
                <a:cubicBezTo>
                  <a:pt x="4659603" y="2064693"/>
                  <a:pt x="4662840" y="2062894"/>
                  <a:pt x="4669314" y="2062355"/>
                </a:cubicBezTo>
                <a:lnTo>
                  <a:pt x="4668235" y="2059118"/>
                </a:lnTo>
                <a:lnTo>
                  <a:pt x="4667156" y="2059118"/>
                </a:lnTo>
                <a:lnTo>
                  <a:pt x="4661761" y="2060197"/>
                </a:lnTo>
                <a:lnTo>
                  <a:pt x="4659603" y="2056960"/>
                </a:lnTo>
                <a:cubicBezTo>
                  <a:pt x="4659603" y="2051925"/>
                  <a:pt x="4660322" y="2047968"/>
                  <a:pt x="4661761" y="2045091"/>
                </a:cubicBezTo>
                <a:lnTo>
                  <a:pt x="4659603" y="2039696"/>
                </a:lnTo>
                <a:lnTo>
                  <a:pt x="4660682" y="2034301"/>
                </a:lnTo>
                <a:lnTo>
                  <a:pt x="4659603" y="2029985"/>
                </a:lnTo>
                <a:cubicBezTo>
                  <a:pt x="4659603" y="2018835"/>
                  <a:pt x="4663559" y="2011282"/>
                  <a:pt x="4671472" y="2007326"/>
                </a:cubicBezTo>
                <a:close/>
                <a:moveTo>
                  <a:pt x="146204" y="2005991"/>
                </a:moveTo>
                <a:lnTo>
                  <a:pt x="146204" y="2008149"/>
                </a:lnTo>
                <a:lnTo>
                  <a:pt x="149441" y="2009228"/>
                </a:lnTo>
                <a:lnTo>
                  <a:pt x="149441" y="2008149"/>
                </a:lnTo>
                <a:lnTo>
                  <a:pt x="147284" y="2005991"/>
                </a:lnTo>
                <a:close/>
                <a:moveTo>
                  <a:pt x="3673152" y="2005465"/>
                </a:moveTo>
                <a:lnTo>
                  <a:pt x="3670994" y="2007623"/>
                </a:lnTo>
                <a:lnTo>
                  <a:pt x="3670994" y="2009781"/>
                </a:lnTo>
                <a:lnTo>
                  <a:pt x="3674231" y="2013018"/>
                </a:lnTo>
                <a:lnTo>
                  <a:pt x="3676389" y="2006544"/>
                </a:lnTo>
                <a:lnTo>
                  <a:pt x="3675310" y="2005465"/>
                </a:lnTo>
                <a:close/>
                <a:moveTo>
                  <a:pt x="1695344" y="2003847"/>
                </a:moveTo>
                <a:lnTo>
                  <a:pt x="1695344" y="2004926"/>
                </a:lnTo>
                <a:lnTo>
                  <a:pt x="1697503" y="2007219"/>
                </a:lnTo>
                <a:lnTo>
                  <a:pt x="1699662" y="2007219"/>
                </a:lnTo>
                <a:lnTo>
                  <a:pt x="1699662" y="2006140"/>
                </a:lnTo>
                <a:lnTo>
                  <a:pt x="1697503" y="2003847"/>
                </a:lnTo>
                <a:close/>
                <a:moveTo>
                  <a:pt x="8178778" y="2003577"/>
                </a:moveTo>
                <a:lnTo>
                  <a:pt x="8177564" y="2006814"/>
                </a:lnTo>
                <a:lnTo>
                  <a:pt x="8177564" y="2007893"/>
                </a:lnTo>
                <a:lnTo>
                  <a:pt x="8178778" y="2007893"/>
                </a:lnTo>
                <a:lnTo>
                  <a:pt x="8179857" y="2004656"/>
                </a:lnTo>
                <a:lnTo>
                  <a:pt x="8179857" y="2003577"/>
                </a:lnTo>
                <a:close/>
                <a:moveTo>
                  <a:pt x="5117138" y="2003442"/>
                </a:moveTo>
                <a:lnTo>
                  <a:pt x="5111743" y="2007758"/>
                </a:lnTo>
                <a:cubicBezTo>
                  <a:pt x="5112822" y="2010636"/>
                  <a:pt x="5113901" y="2012074"/>
                  <a:pt x="5114980" y="2012074"/>
                </a:cubicBezTo>
                <a:lnTo>
                  <a:pt x="5121454" y="2012074"/>
                </a:lnTo>
                <a:lnTo>
                  <a:pt x="5121454" y="2006679"/>
                </a:lnTo>
                <a:lnTo>
                  <a:pt x="5118217" y="2003442"/>
                </a:lnTo>
                <a:close/>
                <a:moveTo>
                  <a:pt x="3598565" y="2002228"/>
                </a:moveTo>
                <a:lnTo>
                  <a:pt x="3596407" y="2005465"/>
                </a:lnTo>
                <a:lnTo>
                  <a:pt x="3598565" y="2005465"/>
                </a:lnTo>
                <a:lnTo>
                  <a:pt x="3600723" y="2003307"/>
                </a:lnTo>
                <a:lnTo>
                  <a:pt x="3599644" y="2002228"/>
                </a:lnTo>
                <a:close/>
                <a:moveTo>
                  <a:pt x="4081541" y="2000610"/>
                </a:moveTo>
                <a:lnTo>
                  <a:pt x="4081541" y="2002903"/>
                </a:lnTo>
                <a:lnTo>
                  <a:pt x="4082754" y="2002903"/>
                </a:lnTo>
                <a:lnTo>
                  <a:pt x="4082754" y="2000610"/>
                </a:lnTo>
                <a:close/>
                <a:moveTo>
                  <a:pt x="1597964" y="2000610"/>
                </a:moveTo>
                <a:lnTo>
                  <a:pt x="1597964" y="2001689"/>
                </a:lnTo>
                <a:lnTo>
                  <a:pt x="1600122" y="2003847"/>
                </a:lnTo>
                <a:lnTo>
                  <a:pt x="1601202" y="2002768"/>
                </a:lnTo>
                <a:lnTo>
                  <a:pt x="1601202" y="2000610"/>
                </a:lnTo>
                <a:close/>
                <a:moveTo>
                  <a:pt x="587503" y="2000610"/>
                </a:moveTo>
                <a:cubicBezTo>
                  <a:pt x="582378" y="2006364"/>
                  <a:pt x="577658" y="2009242"/>
                  <a:pt x="573342" y="2009242"/>
                </a:cubicBezTo>
                <a:cubicBezTo>
                  <a:pt x="568845" y="2009242"/>
                  <a:pt x="566598" y="2009961"/>
                  <a:pt x="566598" y="2011400"/>
                </a:cubicBezTo>
                <a:lnTo>
                  <a:pt x="566598" y="2013558"/>
                </a:lnTo>
                <a:lnTo>
                  <a:pt x="574421" y="2017874"/>
                </a:lnTo>
                <a:lnTo>
                  <a:pt x="577658" y="2017874"/>
                </a:lnTo>
                <a:cubicBezTo>
                  <a:pt x="586290" y="2013198"/>
                  <a:pt x="590695" y="2009961"/>
                  <a:pt x="590875" y="2008163"/>
                </a:cubicBezTo>
                <a:lnTo>
                  <a:pt x="590875" y="2004926"/>
                </a:lnTo>
                <a:cubicBezTo>
                  <a:pt x="588627" y="2004926"/>
                  <a:pt x="587503" y="2003487"/>
                  <a:pt x="587503" y="2000610"/>
                </a:cubicBezTo>
                <a:close/>
                <a:moveTo>
                  <a:pt x="3676389" y="2000070"/>
                </a:moveTo>
                <a:lnTo>
                  <a:pt x="3676389" y="2001149"/>
                </a:lnTo>
                <a:lnTo>
                  <a:pt x="3678547" y="2001149"/>
                </a:lnTo>
                <a:lnTo>
                  <a:pt x="3678547" y="2000070"/>
                </a:lnTo>
                <a:close/>
                <a:moveTo>
                  <a:pt x="9166579" y="1999935"/>
                </a:moveTo>
                <a:lnTo>
                  <a:pt x="9166579" y="2002093"/>
                </a:lnTo>
                <a:lnTo>
                  <a:pt x="9167658" y="2002093"/>
                </a:lnTo>
                <a:lnTo>
                  <a:pt x="9167658" y="1999935"/>
                </a:lnTo>
                <a:close/>
                <a:moveTo>
                  <a:pt x="1645576" y="1998452"/>
                </a:moveTo>
                <a:lnTo>
                  <a:pt x="1646655" y="1998452"/>
                </a:lnTo>
                <a:lnTo>
                  <a:pt x="1647734" y="1999531"/>
                </a:lnTo>
                <a:lnTo>
                  <a:pt x="1647734" y="2000610"/>
                </a:lnTo>
                <a:lnTo>
                  <a:pt x="1646655" y="2001689"/>
                </a:lnTo>
                <a:lnTo>
                  <a:pt x="1645576" y="2001689"/>
                </a:lnTo>
                <a:lnTo>
                  <a:pt x="1644497" y="2000610"/>
                </a:lnTo>
                <a:lnTo>
                  <a:pt x="1644497" y="1999531"/>
                </a:lnTo>
                <a:close/>
                <a:moveTo>
                  <a:pt x="2650691" y="1998126"/>
                </a:moveTo>
                <a:lnTo>
                  <a:pt x="2643139" y="1999205"/>
                </a:lnTo>
                <a:lnTo>
                  <a:pt x="2640981" y="1999205"/>
                </a:lnTo>
                <a:lnTo>
                  <a:pt x="2640981" y="2013232"/>
                </a:lnTo>
                <a:lnTo>
                  <a:pt x="2642059" y="2018492"/>
                </a:lnTo>
                <a:lnTo>
                  <a:pt x="2647454" y="2017413"/>
                </a:lnTo>
                <a:lnTo>
                  <a:pt x="2647454" y="2009995"/>
                </a:lnTo>
                <a:lnTo>
                  <a:pt x="2650691" y="2005679"/>
                </a:lnTo>
                <a:close/>
                <a:moveTo>
                  <a:pt x="4243526" y="1997373"/>
                </a:moveTo>
                <a:lnTo>
                  <a:pt x="4243526" y="1999531"/>
                </a:lnTo>
                <a:lnTo>
                  <a:pt x="4244605" y="1999531"/>
                </a:lnTo>
                <a:lnTo>
                  <a:pt x="4246898" y="1997373"/>
                </a:lnTo>
                <a:close/>
                <a:moveTo>
                  <a:pt x="234683" y="1996415"/>
                </a:moveTo>
                <a:lnTo>
                  <a:pt x="234683" y="1997494"/>
                </a:lnTo>
                <a:lnTo>
                  <a:pt x="237920" y="1997494"/>
                </a:lnTo>
                <a:lnTo>
                  <a:pt x="237920" y="1996415"/>
                </a:lnTo>
                <a:close/>
                <a:moveTo>
                  <a:pt x="2234833" y="1995485"/>
                </a:moveTo>
                <a:lnTo>
                  <a:pt x="2231596" y="1998722"/>
                </a:lnTo>
                <a:lnTo>
                  <a:pt x="2232676" y="1998722"/>
                </a:lnTo>
                <a:lnTo>
                  <a:pt x="2234833" y="1996564"/>
                </a:lnTo>
                <a:close/>
                <a:moveTo>
                  <a:pt x="4235838" y="1995215"/>
                </a:moveTo>
                <a:lnTo>
                  <a:pt x="4235838" y="1999531"/>
                </a:lnTo>
                <a:lnTo>
                  <a:pt x="4237052" y="1999531"/>
                </a:lnTo>
                <a:lnTo>
                  <a:pt x="4237052" y="1995215"/>
                </a:lnTo>
                <a:close/>
                <a:moveTo>
                  <a:pt x="1645576" y="1995215"/>
                </a:moveTo>
                <a:cubicBezTo>
                  <a:pt x="1640540" y="1995215"/>
                  <a:pt x="1638023" y="1999576"/>
                  <a:pt x="1638023" y="2008298"/>
                </a:cubicBezTo>
                <a:lnTo>
                  <a:pt x="1635864" y="2010456"/>
                </a:lnTo>
                <a:lnTo>
                  <a:pt x="1635864" y="2011535"/>
                </a:lnTo>
                <a:lnTo>
                  <a:pt x="1638023" y="2011535"/>
                </a:lnTo>
                <a:cubicBezTo>
                  <a:pt x="1640720" y="2006230"/>
                  <a:pt x="1645755" y="2002948"/>
                  <a:pt x="1653129" y="2001689"/>
                </a:cubicBezTo>
                <a:lnTo>
                  <a:pt x="1657580" y="2002768"/>
                </a:lnTo>
                <a:lnTo>
                  <a:pt x="1658658" y="2002768"/>
                </a:lnTo>
                <a:cubicBezTo>
                  <a:pt x="1654073" y="1997733"/>
                  <a:pt x="1650072" y="1995215"/>
                  <a:pt x="1646655" y="1995215"/>
                </a:cubicBezTo>
                <a:close/>
                <a:moveTo>
                  <a:pt x="6597489" y="1994001"/>
                </a:moveTo>
                <a:lnTo>
                  <a:pt x="6597489" y="1995080"/>
                </a:lnTo>
                <a:lnTo>
                  <a:pt x="6599647" y="1995080"/>
                </a:lnTo>
                <a:lnTo>
                  <a:pt x="6599647" y="1994001"/>
                </a:lnTo>
                <a:close/>
                <a:moveTo>
                  <a:pt x="8276833" y="1993866"/>
                </a:moveTo>
                <a:lnTo>
                  <a:pt x="8276833" y="1997103"/>
                </a:lnTo>
                <a:lnTo>
                  <a:pt x="8277912" y="2002498"/>
                </a:lnTo>
                <a:lnTo>
                  <a:pt x="8278991" y="2002498"/>
                </a:lnTo>
                <a:lnTo>
                  <a:pt x="8280070" y="1994945"/>
                </a:lnTo>
                <a:lnTo>
                  <a:pt x="8278991" y="1993866"/>
                </a:lnTo>
                <a:close/>
                <a:moveTo>
                  <a:pt x="9171974" y="1993461"/>
                </a:moveTo>
                <a:lnTo>
                  <a:pt x="9168737" y="1994540"/>
                </a:lnTo>
                <a:cubicBezTo>
                  <a:pt x="9170175" y="1999036"/>
                  <a:pt x="9172019" y="2001554"/>
                  <a:pt x="9174266" y="2002093"/>
                </a:cubicBezTo>
                <a:lnTo>
                  <a:pt x="9175346" y="2002093"/>
                </a:lnTo>
                <a:lnTo>
                  <a:pt x="9175346" y="2001014"/>
                </a:lnTo>
                <a:cubicBezTo>
                  <a:pt x="9173098" y="2001014"/>
                  <a:pt x="9171974" y="1998497"/>
                  <a:pt x="9171974" y="1993461"/>
                </a:cubicBezTo>
                <a:close/>
                <a:moveTo>
                  <a:pt x="7614473" y="1992652"/>
                </a:moveTo>
                <a:cubicBezTo>
                  <a:pt x="7611596" y="1994091"/>
                  <a:pt x="7610157" y="1996294"/>
                  <a:pt x="7610157" y="1999261"/>
                </a:cubicBezTo>
                <a:lnTo>
                  <a:pt x="7613394" y="2000340"/>
                </a:lnTo>
                <a:cubicBezTo>
                  <a:pt x="7617800" y="1999621"/>
                  <a:pt x="7620003" y="1998542"/>
                  <a:pt x="7620003" y="1997103"/>
                </a:cubicBezTo>
                <a:lnTo>
                  <a:pt x="7620003" y="1993731"/>
                </a:lnTo>
                <a:close/>
                <a:moveTo>
                  <a:pt x="3648334" y="1992517"/>
                </a:moveTo>
                <a:lnTo>
                  <a:pt x="3648334" y="1993596"/>
                </a:lnTo>
                <a:lnTo>
                  <a:pt x="3650492" y="1993596"/>
                </a:lnTo>
                <a:lnTo>
                  <a:pt x="3650492" y="1992517"/>
                </a:lnTo>
                <a:close/>
                <a:moveTo>
                  <a:pt x="227265" y="1992234"/>
                </a:moveTo>
                <a:lnTo>
                  <a:pt x="224028" y="1993313"/>
                </a:lnTo>
                <a:lnTo>
                  <a:pt x="224028" y="1995336"/>
                </a:lnTo>
                <a:cubicBezTo>
                  <a:pt x="226905" y="1995336"/>
                  <a:pt x="228344" y="1997494"/>
                  <a:pt x="228344" y="2001810"/>
                </a:cubicBezTo>
                <a:lnTo>
                  <a:pt x="228344" y="2002889"/>
                </a:lnTo>
                <a:lnTo>
                  <a:pt x="227265" y="2008149"/>
                </a:lnTo>
                <a:cubicBezTo>
                  <a:pt x="228702" y="2008149"/>
                  <a:pt x="229423" y="2007070"/>
                  <a:pt x="229423" y="2004912"/>
                </a:cubicBezTo>
                <a:lnTo>
                  <a:pt x="232525" y="2004912"/>
                </a:lnTo>
                <a:lnTo>
                  <a:pt x="232525" y="2005991"/>
                </a:lnTo>
                <a:lnTo>
                  <a:pt x="231446" y="2007070"/>
                </a:lnTo>
                <a:lnTo>
                  <a:pt x="231446" y="2008149"/>
                </a:lnTo>
                <a:lnTo>
                  <a:pt x="235762" y="2008149"/>
                </a:lnTo>
                <a:lnTo>
                  <a:pt x="228344" y="1995336"/>
                </a:lnTo>
                <a:lnTo>
                  <a:pt x="230367" y="1993313"/>
                </a:lnTo>
                <a:close/>
                <a:moveTo>
                  <a:pt x="8111071" y="1990629"/>
                </a:moveTo>
                <a:lnTo>
                  <a:pt x="8106215" y="1992787"/>
                </a:lnTo>
                <a:lnTo>
                  <a:pt x="8105676" y="1992787"/>
                </a:lnTo>
                <a:lnTo>
                  <a:pt x="8105480" y="1993114"/>
                </a:lnTo>
                <a:lnTo>
                  <a:pt x="8101360" y="1994945"/>
                </a:lnTo>
                <a:lnTo>
                  <a:pt x="8101360" y="1998182"/>
                </a:lnTo>
                <a:lnTo>
                  <a:pt x="8102439" y="1998182"/>
                </a:lnTo>
                <a:lnTo>
                  <a:pt x="8105480" y="1993114"/>
                </a:lnTo>
                <a:lnTo>
                  <a:pt x="8106215" y="1992787"/>
                </a:lnTo>
                <a:lnTo>
                  <a:pt x="8113364" y="1992787"/>
                </a:lnTo>
                <a:lnTo>
                  <a:pt x="8113364" y="1990629"/>
                </a:lnTo>
                <a:close/>
                <a:moveTo>
                  <a:pt x="6583462" y="1989685"/>
                </a:moveTo>
                <a:lnTo>
                  <a:pt x="6581304" y="1991843"/>
                </a:lnTo>
                <a:lnTo>
                  <a:pt x="6581304" y="1992922"/>
                </a:lnTo>
                <a:lnTo>
                  <a:pt x="6589936" y="1995080"/>
                </a:lnTo>
                <a:lnTo>
                  <a:pt x="6589936" y="1991843"/>
                </a:lnTo>
                <a:lnTo>
                  <a:pt x="6587778" y="1989685"/>
                </a:lnTo>
                <a:close/>
                <a:moveTo>
                  <a:pt x="9176424" y="1989145"/>
                </a:moveTo>
                <a:lnTo>
                  <a:pt x="9174266" y="1991303"/>
                </a:lnTo>
                <a:lnTo>
                  <a:pt x="9176424" y="1991303"/>
                </a:lnTo>
                <a:close/>
                <a:moveTo>
                  <a:pt x="2759130" y="1988415"/>
                </a:moveTo>
                <a:lnTo>
                  <a:pt x="2756973" y="1990573"/>
                </a:lnTo>
                <a:lnTo>
                  <a:pt x="2756973" y="1992731"/>
                </a:lnTo>
                <a:lnTo>
                  <a:pt x="2760210" y="1992731"/>
                </a:lnTo>
                <a:lnTo>
                  <a:pt x="2761289" y="1989494"/>
                </a:lnTo>
                <a:lnTo>
                  <a:pt x="2760210" y="1988415"/>
                </a:lnTo>
                <a:close/>
                <a:moveTo>
                  <a:pt x="1586095" y="1987527"/>
                </a:moveTo>
                <a:lnTo>
                  <a:pt x="1586095" y="1990764"/>
                </a:lnTo>
                <a:lnTo>
                  <a:pt x="1590411" y="1990764"/>
                </a:lnTo>
                <a:lnTo>
                  <a:pt x="1590411" y="1987527"/>
                </a:lnTo>
                <a:close/>
                <a:moveTo>
                  <a:pt x="1552646" y="1987527"/>
                </a:moveTo>
                <a:lnTo>
                  <a:pt x="1552646" y="1988606"/>
                </a:lnTo>
                <a:cubicBezTo>
                  <a:pt x="1556962" y="1988966"/>
                  <a:pt x="1559120" y="1990045"/>
                  <a:pt x="1559120" y="1991843"/>
                </a:cubicBezTo>
                <a:lnTo>
                  <a:pt x="1559120" y="1995215"/>
                </a:lnTo>
                <a:lnTo>
                  <a:pt x="1556962" y="1998452"/>
                </a:lnTo>
                <a:lnTo>
                  <a:pt x="1556962" y="2001689"/>
                </a:lnTo>
                <a:cubicBezTo>
                  <a:pt x="1561278" y="2001689"/>
                  <a:pt x="1563436" y="2003172"/>
                  <a:pt x="1563436" y="2006140"/>
                </a:cubicBezTo>
                <a:lnTo>
                  <a:pt x="1564515" y="2006140"/>
                </a:lnTo>
                <a:lnTo>
                  <a:pt x="1563436" y="2001689"/>
                </a:lnTo>
                <a:lnTo>
                  <a:pt x="1564515" y="1995215"/>
                </a:lnTo>
                <a:lnTo>
                  <a:pt x="1560199" y="1987527"/>
                </a:lnTo>
                <a:close/>
                <a:moveTo>
                  <a:pt x="676792" y="1987392"/>
                </a:moveTo>
                <a:lnTo>
                  <a:pt x="674634" y="1989550"/>
                </a:lnTo>
                <a:lnTo>
                  <a:pt x="676792" y="1989550"/>
                </a:lnTo>
                <a:close/>
                <a:moveTo>
                  <a:pt x="2597011" y="1987336"/>
                </a:moveTo>
                <a:lnTo>
                  <a:pt x="2588378" y="1992731"/>
                </a:lnTo>
                <a:lnTo>
                  <a:pt x="2586221" y="1992731"/>
                </a:lnTo>
                <a:lnTo>
                  <a:pt x="2582984" y="1990573"/>
                </a:lnTo>
                <a:lnTo>
                  <a:pt x="2573272" y="1990573"/>
                </a:lnTo>
                <a:lnTo>
                  <a:pt x="2572194" y="1993810"/>
                </a:lnTo>
                <a:lnTo>
                  <a:pt x="2575431" y="2001363"/>
                </a:lnTo>
                <a:lnTo>
                  <a:pt x="2575431" y="2009995"/>
                </a:lnTo>
                <a:lnTo>
                  <a:pt x="2573272" y="2013232"/>
                </a:lnTo>
                <a:lnTo>
                  <a:pt x="2574351" y="2017413"/>
                </a:lnTo>
                <a:lnTo>
                  <a:pt x="2573272" y="2021730"/>
                </a:lnTo>
                <a:lnTo>
                  <a:pt x="2575431" y="2033599"/>
                </a:lnTo>
                <a:lnTo>
                  <a:pt x="2574351" y="2037915"/>
                </a:lnTo>
                <a:cubicBezTo>
                  <a:pt x="2574351" y="2047176"/>
                  <a:pt x="2576149" y="2051807"/>
                  <a:pt x="2579746" y="2051807"/>
                </a:cubicBezTo>
                <a:lnTo>
                  <a:pt x="2587299" y="2056123"/>
                </a:lnTo>
                <a:cubicBezTo>
                  <a:pt x="2593053" y="2056123"/>
                  <a:pt x="2595930" y="2053605"/>
                  <a:pt x="2595930" y="2048570"/>
                </a:cubicBezTo>
                <a:lnTo>
                  <a:pt x="2595930" y="2016334"/>
                </a:lnTo>
                <a:lnTo>
                  <a:pt x="2600114" y="2011074"/>
                </a:lnTo>
                <a:lnTo>
                  <a:pt x="2594852" y="2005679"/>
                </a:lnTo>
                <a:cubicBezTo>
                  <a:pt x="2594852" y="1997587"/>
                  <a:pt x="2596966" y="1992911"/>
                  <a:pt x="2601193" y="1991652"/>
                </a:cubicBezTo>
                <a:cubicBezTo>
                  <a:pt x="2600472" y="1988775"/>
                  <a:pt x="2599078" y="1987336"/>
                  <a:pt x="2597011" y="1987336"/>
                </a:cubicBezTo>
                <a:close/>
                <a:moveTo>
                  <a:pt x="3647255" y="1987122"/>
                </a:moveTo>
                <a:lnTo>
                  <a:pt x="3647255" y="1988201"/>
                </a:lnTo>
                <a:lnTo>
                  <a:pt x="3649413" y="1988201"/>
                </a:lnTo>
                <a:lnTo>
                  <a:pt x="3649413" y="1987122"/>
                </a:lnTo>
                <a:close/>
                <a:moveTo>
                  <a:pt x="3608276" y="1987122"/>
                </a:moveTo>
                <a:lnTo>
                  <a:pt x="3605039" y="1988201"/>
                </a:lnTo>
                <a:lnTo>
                  <a:pt x="3607197" y="1990359"/>
                </a:lnTo>
                <a:lnTo>
                  <a:pt x="3609355" y="1990359"/>
                </a:lnTo>
                <a:lnTo>
                  <a:pt x="3609355" y="1989280"/>
                </a:lnTo>
                <a:lnTo>
                  <a:pt x="3608276" y="1988201"/>
                </a:lnTo>
                <a:close/>
                <a:moveTo>
                  <a:pt x="8223422" y="1984155"/>
                </a:moveTo>
                <a:lnTo>
                  <a:pt x="8215734" y="1991708"/>
                </a:lnTo>
                <a:lnTo>
                  <a:pt x="8215734" y="1992787"/>
                </a:lnTo>
                <a:lnTo>
                  <a:pt x="8220185" y="1998182"/>
                </a:lnTo>
                <a:lnTo>
                  <a:pt x="8220185" y="1999261"/>
                </a:lnTo>
                <a:lnTo>
                  <a:pt x="8217892" y="2007893"/>
                </a:lnTo>
                <a:cubicBezTo>
                  <a:pt x="8217892" y="2013288"/>
                  <a:pt x="8224096" y="2016525"/>
                  <a:pt x="8236505" y="2017604"/>
                </a:cubicBezTo>
                <a:cubicBezTo>
                  <a:pt x="8251072" y="2015626"/>
                  <a:pt x="8258355" y="2013108"/>
                  <a:pt x="8258355" y="2010051"/>
                </a:cubicBezTo>
                <a:lnTo>
                  <a:pt x="8258355" y="2008972"/>
                </a:lnTo>
                <a:lnTo>
                  <a:pt x="8256062" y="2002498"/>
                </a:lnTo>
                <a:lnTo>
                  <a:pt x="8256062" y="1991708"/>
                </a:lnTo>
                <a:cubicBezTo>
                  <a:pt x="8256062" y="1989011"/>
                  <a:pt x="8245182" y="1986493"/>
                  <a:pt x="8223422" y="1984155"/>
                </a:cubicBezTo>
                <a:close/>
                <a:moveTo>
                  <a:pt x="3632015" y="1983885"/>
                </a:moveTo>
                <a:lnTo>
                  <a:pt x="3632015" y="1984964"/>
                </a:lnTo>
                <a:lnTo>
                  <a:pt x="3634173" y="1984964"/>
                </a:lnTo>
                <a:lnTo>
                  <a:pt x="3634173" y="1983885"/>
                </a:lnTo>
                <a:close/>
                <a:moveTo>
                  <a:pt x="3600723" y="1983885"/>
                </a:moveTo>
                <a:lnTo>
                  <a:pt x="3600723" y="1986043"/>
                </a:lnTo>
                <a:lnTo>
                  <a:pt x="3601802" y="1986043"/>
                </a:lnTo>
                <a:lnTo>
                  <a:pt x="3601802" y="1983885"/>
                </a:lnTo>
                <a:close/>
                <a:moveTo>
                  <a:pt x="6750303" y="1982132"/>
                </a:moveTo>
                <a:lnTo>
                  <a:pt x="6749224" y="1987527"/>
                </a:lnTo>
                <a:lnTo>
                  <a:pt x="6750303" y="1991843"/>
                </a:lnTo>
                <a:lnTo>
                  <a:pt x="6749224" y="1992922"/>
                </a:lnTo>
                <a:lnTo>
                  <a:pt x="6751382" y="1992922"/>
                </a:lnTo>
                <a:lnTo>
                  <a:pt x="6751382" y="1991843"/>
                </a:lnTo>
                <a:lnTo>
                  <a:pt x="6750303" y="1986448"/>
                </a:lnTo>
                <a:lnTo>
                  <a:pt x="6752461" y="1986448"/>
                </a:lnTo>
                <a:lnTo>
                  <a:pt x="6752461" y="1985369"/>
                </a:lnTo>
                <a:lnTo>
                  <a:pt x="6751382" y="1982132"/>
                </a:lnTo>
                <a:close/>
                <a:moveTo>
                  <a:pt x="7121331" y="1982062"/>
                </a:moveTo>
                <a:lnTo>
                  <a:pt x="7121331" y="1984220"/>
                </a:lnTo>
                <a:lnTo>
                  <a:pt x="7122410" y="1989615"/>
                </a:lnTo>
                <a:cubicBezTo>
                  <a:pt x="7111620" y="1996809"/>
                  <a:pt x="7106225" y="2002204"/>
                  <a:pt x="7106225" y="2005800"/>
                </a:cubicBezTo>
                <a:lnTo>
                  <a:pt x="7085724" y="2030752"/>
                </a:lnTo>
                <a:lnTo>
                  <a:pt x="7079115" y="2023064"/>
                </a:lnTo>
                <a:cubicBezTo>
                  <a:pt x="7077677" y="2023064"/>
                  <a:pt x="7076957" y="2024503"/>
                  <a:pt x="7076957" y="2027380"/>
                </a:cubicBezTo>
                <a:cubicBezTo>
                  <a:pt x="7074080" y="2032506"/>
                  <a:pt x="7071203" y="2035068"/>
                  <a:pt x="7068325" y="2035068"/>
                </a:cubicBezTo>
                <a:lnTo>
                  <a:pt x="7068325" y="2038305"/>
                </a:lnTo>
                <a:lnTo>
                  <a:pt x="7069404" y="2038305"/>
                </a:lnTo>
                <a:cubicBezTo>
                  <a:pt x="7074799" y="2038305"/>
                  <a:pt x="7080239" y="2036147"/>
                  <a:pt x="7085724" y="2031831"/>
                </a:cubicBezTo>
                <a:lnTo>
                  <a:pt x="7102988" y="2031831"/>
                </a:lnTo>
                <a:lnTo>
                  <a:pt x="7113778" y="2032910"/>
                </a:lnTo>
                <a:lnTo>
                  <a:pt x="7115936" y="2027380"/>
                </a:lnTo>
                <a:lnTo>
                  <a:pt x="7112699" y="2015511"/>
                </a:lnTo>
                <a:cubicBezTo>
                  <a:pt x="7117555" y="2011555"/>
                  <a:pt x="7126187" y="2008318"/>
                  <a:pt x="7138595" y="2005800"/>
                </a:cubicBezTo>
                <a:lnTo>
                  <a:pt x="7148306" y="1992852"/>
                </a:lnTo>
                <a:lnTo>
                  <a:pt x="7148306" y="1991773"/>
                </a:lnTo>
                <a:cubicBezTo>
                  <a:pt x="7147587" y="1989615"/>
                  <a:pt x="7145429" y="1988536"/>
                  <a:pt x="7141832" y="1988536"/>
                </a:cubicBezTo>
                <a:lnTo>
                  <a:pt x="7132121" y="1990694"/>
                </a:lnTo>
                <a:lnTo>
                  <a:pt x="7131042" y="1990694"/>
                </a:lnTo>
                <a:cubicBezTo>
                  <a:pt x="7126726" y="1990694"/>
                  <a:pt x="7124568" y="1988177"/>
                  <a:pt x="7124568" y="1983141"/>
                </a:cubicBezTo>
                <a:lnTo>
                  <a:pt x="7123489" y="1982062"/>
                </a:lnTo>
                <a:close/>
                <a:moveTo>
                  <a:pt x="4180135" y="1981997"/>
                </a:moveTo>
                <a:lnTo>
                  <a:pt x="4180135" y="1983211"/>
                </a:lnTo>
                <a:lnTo>
                  <a:pt x="4182293" y="1983211"/>
                </a:lnTo>
                <a:lnTo>
                  <a:pt x="4182293" y="1981997"/>
                </a:lnTo>
                <a:close/>
                <a:moveTo>
                  <a:pt x="6685293" y="1981053"/>
                </a:moveTo>
                <a:cubicBezTo>
                  <a:pt x="6683674" y="1981053"/>
                  <a:pt x="6682595" y="1982851"/>
                  <a:pt x="6682056" y="1986448"/>
                </a:cubicBezTo>
                <a:lnTo>
                  <a:pt x="6683135" y="1986448"/>
                </a:lnTo>
                <a:lnTo>
                  <a:pt x="6684214" y="1987527"/>
                </a:lnTo>
                <a:lnTo>
                  <a:pt x="6685293" y="1987527"/>
                </a:lnTo>
                <a:lnTo>
                  <a:pt x="6686372" y="1986448"/>
                </a:lnTo>
                <a:lnTo>
                  <a:pt x="6686372" y="1981053"/>
                </a:lnTo>
                <a:close/>
                <a:moveTo>
                  <a:pt x="2059899" y="1979300"/>
                </a:moveTo>
                <a:lnTo>
                  <a:pt x="2056661" y="1980379"/>
                </a:lnTo>
                <a:lnTo>
                  <a:pt x="2056661" y="1982537"/>
                </a:lnTo>
                <a:lnTo>
                  <a:pt x="2060979" y="1982537"/>
                </a:lnTo>
                <a:lnTo>
                  <a:pt x="2060979" y="1979300"/>
                </a:lnTo>
                <a:close/>
                <a:moveTo>
                  <a:pt x="8102439" y="1978760"/>
                </a:moveTo>
                <a:lnTo>
                  <a:pt x="8102439" y="1981997"/>
                </a:lnTo>
                <a:lnTo>
                  <a:pt x="8111071" y="1986313"/>
                </a:lnTo>
                <a:cubicBezTo>
                  <a:pt x="8111071" y="1984874"/>
                  <a:pt x="8108913" y="1983436"/>
                  <a:pt x="8104597" y="1981997"/>
                </a:cubicBezTo>
                <a:lnTo>
                  <a:pt x="8103518" y="1978760"/>
                </a:lnTo>
                <a:close/>
                <a:moveTo>
                  <a:pt x="7706458" y="1978490"/>
                </a:moveTo>
                <a:cubicBezTo>
                  <a:pt x="7699535" y="1982806"/>
                  <a:pt x="7692611" y="1984964"/>
                  <a:pt x="7685688" y="1984964"/>
                </a:cubicBezTo>
                <a:lnTo>
                  <a:pt x="7679079" y="1983885"/>
                </a:lnTo>
                <a:lnTo>
                  <a:pt x="7675842" y="1984964"/>
                </a:lnTo>
                <a:lnTo>
                  <a:pt x="7665996" y="1983885"/>
                </a:lnTo>
                <a:lnTo>
                  <a:pt x="7654936" y="1983885"/>
                </a:lnTo>
                <a:lnTo>
                  <a:pt x="7650620" y="1980648"/>
                </a:lnTo>
                <a:lnTo>
                  <a:pt x="7647383" y="1980648"/>
                </a:lnTo>
                <a:lnTo>
                  <a:pt x="7644011" y="1986178"/>
                </a:lnTo>
                <a:lnTo>
                  <a:pt x="7645090" y="2004791"/>
                </a:lnTo>
                <a:cubicBezTo>
                  <a:pt x="7643831" y="2004791"/>
                  <a:pt x="7642752" y="2006589"/>
                  <a:pt x="7641853" y="2010186"/>
                </a:cubicBezTo>
                <a:lnTo>
                  <a:pt x="7645090" y="2011265"/>
                </a:lnTo>
                <a:lnTo>
                  <a:pt x="7651699" y="2009107"/>
                </a:lnTo>
                <a:lnTo>
                  <a:pt x="7652778" y="2009107"/>
                </a:lnTo>
                <a:cubicBezTo>
                  <a:pt x="7655206" y="2009107"/>
                  <a:pt x="7657768" y="2010186"/>
                  <a:pt x="7660466" y="2012344"/>
                </a:cubicBezTo>
                <a:lnTo>
                  <a:pt x="7662624" y="2012344"/>
                </a:lnTo>
                <a:cubicBezTo>
                  <a:pt x="7664512" y="2010366"/>
                  <a:pt x="7669637" y="2008927"/>
                  <a:pt x="7678000" y="2008028"/>
                </a:cubicBezTo>
                <a:lnTo>
                  <a:pt x="7679079" y="2006949"/>
                </a:lnTo>
                <a:lnTo>
                  <a:pt x="7680158" y="2006949"/>
                </a:lnTo>
                <a:lnTo>
                  <a:pt x="7688924" y="2009107"/>
                </a:lnTo>
                <a:lnTo>
                  <a:pt x="7700928" y="2005870"/>
                </a:lnTo>
                <a:cubicBezTo>
                  <a:pt x="7707313" y="2008747"/>
                  <a:pt x="7712078" y="2010186"/>
                  <a:pt x="7715225" y="2010186"/>
                </a:cubicBezTo>
                <a:lnTo>
                  <a:pt x="7718462" y="2008028"/>
                </a:lnTo>
                <a:lnTo>
                  <a:pt x="7717383" y="2000340"/>
                </a:lnTo>
                <a:lnTo>
                  <a:pt x="7717383" y="1986178"/>
                </a:lnTo>
                <a:cubicBezTo>
                  <a:pt x="7717383" y="1984470"/>
                  <a:pt x="7713742" y="1981907"/>
                  <a:pt x="7706458" y="1978490"/>
                </a:cubicBezTo>
                <a:close/>
                <a:moveTo>
                  <a:pt x="3747873" y="1978355"/>
                </a:moveTo>
                <a:lnTo>
                  <a:pt x="3747873" y="1979434"/>
                </a:lnTo>
                <a:lnTo>
                  <a:pt x="3752189" y="1979434"/>
                </a:lnTo>
                <a:lnTo>
                  <a:pt x="3752189" y="1978355"/>
                </a:lnTo>
                <a:close/>
                <a:moveTo>
                  <a:pt x="3742478" y="1978355"/>
                </a:moveTo>
                <a:lnTo>
                  <a:pt x="3742478" y="1979434"/>
                </a:lnTo>
                <a:lnTo>
                  <a:pt x="3746794" y="1979434"/>
                </a:lnTo>
                <a:lnTo>
                  <a:pt x="3746794" y="1978355"/>
                </a:lnTo>
                <a:close/>
                <a:moveTo>
                  <a:pt x="3602881" y="1978355"/>
                </a:moveTo>
                <a:lnTo>
                  <a:pt x="3600723" y="1980513"/>
                </a:lnTo>
                <a:lnTo>
                  <a:pt x="3600723" y="1981727"/>
                </a:lnTo>
                <a:lnTo>
                  <a:pt x="3602881" y="1981727"/>
                </a:lnTo>
                <a:lnTo>
                  <a:pt x="3605039" y="1978355"/>
                </a:lnTo>
                <a:close/>
                <a:moveTo>
                  <a:pt x="4239210" y="1977681"/>
                </a:moveTo>
                <a:lnTo>
                  <a:pt x="4239210" y="1987527"/>
                </a:lnTo>
                <a:lnTo>
                  <a:pt x="4241368" y="1989685"/>
                </a:lnTo>
                <a:lnTo>
                  <a:pt x="4241368" y="1987527"/>
                </a:lnTo>
                <a:lnTo>
                  <a:pt x="4240289" y="1986448"/>
                </a:lnTo>
                <a:lnTo>
                  <a:pt x="4240289" y="1985369"/>
                </a:lnTo>
                <a:lnTo>
                  <a:pt x="4241368" y="1984290"/>
                </a:lnTo>
                <a:lnTo>
                  <a:pt x="4241368" y="1983211"/>
                </a:lnTo>
                <a:lnTo>
                  <a:pt x="4240289" y="1977681"/>
                </a:lnTo>
                <a:close/>
                <a:moveTo>
                  <a:pt x="8190647" y="1976602"/>
                </a:moveTo>
                <a:cubicBezTo>
                  <a:pt x="8186331" y="1978041"/>
                  <a:pt x="8184173" y="1980918"/>
                  <a:pt x="8184173" y="1985234"/>
                </a:cubicBezTo>
                <a:lnTo>
                  <a:pt x="8194019" y="1987392"/>
                </a:lnTo>
                <a:lnTo>
                  <a:pt x="8195098" y="1986313"/>
                </a:lnTo>
                <a:lnTo>
                  <a:pt x="8195098" y="1984155"/>
                </a:lnTo>
                <a:close/>
                <a:moveTo>
                  <a:pt x="6780650" y="1975523"/>
                </a:moveTo>
                <a:cubicBezTo>
                  <a:pt x="6776604" y="1975523"/>
                  <a:pt x="6773322" y="1977726"/>
                  <a:pt x="6770804" y="1982132"/>
                </a:cubicBezTo>
                <a:lnTo>
                  <a:pt x="6770804" y="1985369"/>
                </a:lnTo>
                <a:lnTo>
                  <a:pt x="6774041" y="1988606"/>
                </a:lnTo>
                <a:lnTo>
                  <a:pt x="6775120" y="1988606"/>
                </a:lnTo>
                <a:lnTo>
                  <a:pt x="6784966" y="1978895"/>
                </a:lnTo>
                <a:lnTo>
                  <a:pt x="6784966" y="1975523"/>
                </a:lnTo>
                <a:close/>
                <a:moveTo>
                  <a:pt x="7200234" y="1974509"/>
                </a:moveTo>
                <a:lnTo>
                  <a:pt x="7200234" y="1976667"/>
                </a:lnTo>
                <a:lnTo>
                  <a:pt x="7202392" y="1976667"/>
                </a:lnTo>
                <a:close/>
                <a:moveTo>
                  <a:pt x="1546037" y="1974444"/>
                </a:moveTo>
                <a:lnTo>
                  <a:pt x="1546037" y="1975523"/>
                </a:lnTo>
                <a:lnTo>
                  <a:pt x="1548195" y="1975523"/>
                </a:lnTo>
                <a:lnTo>
                  <a:pt x="1548195" y="1974444"/>
                </a:lnTo>
                <a:close/>
                <a:moveTo>
                  <a:pt x="3560665" y="1974039"/>
                </a:moveTo>
                <a:lnTo>
                  <a:pt x="3562823" y="1974039"/>
                </a:lnTo>
                <a:lnTo>
                  <a:pt x="3564981" y="1976197"/>
                </a:lnTo>
                <a:lnTo>
                  <a:pt x="3553112" y="1986043"/>
                </a:lnTo>
                <a:lnTo>
                  <a:pt x="3551899" y="1986043"/>
                </a:lnTo>
                <a:cubicBezTo>
                  <a:pt x="3550280" y="1986043"/>
                  <a:pt x="3549201" y="1983121"/>
                  <a:pt x="3548662" y="1977276"/>
                </a:cubicBezTo>
                <a:close/>
                <a:moveTo>
                  <a:pt x="8172170" y="1973365"/>
                </a:moveTo>
                <a:lnTo>
                  <a:pt x="8167853" y="1978760"/>
                </a:lnTo>
                <a:lnTo>
                  <a:pt x="8171090" y="1984155"/>
                </a:lnTo>
                <a:lnTo>
                  <a:pt x="8170011" y="1985234"/>
                </a:lnTo>
                <a:lnTo>
                  <a:pt x="8171090" y="1993866"/>
                </a:lnTo>
                <a:lnTo>
                  <a:pt x="8172170" y="1993866"/>
                </a:lnTo>
                <a:cubicBezTo>
                  <a:pt x="8172170" y="1987212"/>
                  <a:pt x="8174372" y="1982177"/>
                  <a:pt x="8178778" y="1978760"/>
                </a:cubicBezTo>
                <a:lnTo>
                  <a:pt x="8178778" y="1974444"/>
                </a:lnTo>
                <a:lnTo>
                  <a:pt x="8173248" y="1973365"/>
                </a:lnTo>
                <a:close/>
                <a:moveTo>
                  <a:pt x="1556962" y="1972286"/>
                </a:moveTo>
                <a:lnTo>
                  <a:pt x="1556962" y="1973365"/>
                </a:lnTo>
                <a:lnTo>
                  <a:pt x="1559120" y="1973365"/>
                </a:lnTo>
                <a:lnTo>
                  <a:pt x="1559120" y="1972286"/>
                </a:lnTo>
                <a:close/>
                <a:moveTo>
                  <a:pt x="5241493" y="1972016"/>
                </a:moveTo>
                <a:lnTo>
                  <a:pt x="5239335" y="1974174"/>
                </a:lnTo>
                <a:lnTo>
                  <a:pt x="5240414" y="1975253"/>
                </a:lnTo>
                <a:lnTo>
                  <a:pt x="5243651" y="1975253"/>
                </a:lnTo>
                <a:lnTo>
                  <a:pt x="5243651" y="1972016"/>
                </a:lnTo>
                <a:close/>
                <a:moveTo>
                  <a:pt x="1553726" y="1971207"/>
                </a:moveTo>
                <a:lnTo>
                  <a:pt x="1553726" y="1972286"/>
                </a:lnTo>
                <a:lnTo>
                  <a:pt x="1555884" y="1972286"/>
                </a:lnTo>
                <a:lnTo>
                  <a:pt x="1555884" y="1971207"/>
                </a:lnTo>
                <a:close/>
                <a:moveTo>
                  <a:pt x="7748135" y="1970802"/>
                </a:moveTo>
                <a:cubicBezTo>
                  <a:pt x="7745887" y="1970802"/>
                  <a:pt x="7743684" y="1973005"/>
                  <a:pt x="7741526" y="1977411"/>
                </a:cubicBezTo>
                <a:lnTo>
                  <a:pt x="7744763" y="1979569"/>
                </a:lnTo>
                <a:lnTo>
                  <a:pt x="7745842" y="1979569"/>
                </a:lnTo>
                <a:cubicBezTo>
                  <a:pt x="7749529" y="1979569"/>
                  <a:pt x="7751732" y="1978086"/>
                  <a:pt x="7752451" y="1975118"/>
                </a:cubicBezTo>
                <a:cubicBezTo>
                  <a:pt x="7751911" y="1972960"/>
                  <a:pt x="7750473" y="1971522"/>
                  <a:pt x="7748135" y="1970802"/>
                </a:cubicBezTo>
                <a:close/>
                <a:moveTo>
                  <a:pt x="2110343" y="1968644"/>
                </a:moveTo>
                <a:lnTo>
                  <a:pt x="2110343" y="1971881"/>
                </a:lnTo>
                <a:lnTo>
                  <a:pt x="2113579" y="1971881"/>
                </a:lnTo>
                <a:lnTo>
                  <a:pt x="2113579" y="1970802"/>
                </a:lnTo>
                <a:lnTo>
                  <a:pt x="2111421" y="1968644"/>
                </a:lnTo>
                <a:close/>
                <a:moveTo>
                  <a:pt x="8215734" y="1967970"/>
                </a:moveTo>
                <a:lnTo>
                  <a:pt x="8215734" y="1971207"/>
                </a:lnTo>
                <a:lnTo>
                  <a:pt x="8216813" y="1971207"/>
                </a:lnTo>
                <a:lnTo>
                  <a:pt x="8216813" y="1967970"/>
                </a:lnTo>
                <a:close/>
                <a:moveTo>
                  <a:pt x="7733838" y="1967565"/>
                </a:moveTo>
                <a:lnTo>
                  <a:pt x="7733838" y="1969723"/>
                </a:lnTo>
                <a:lnTo>
                  <a:pt x="7734917" y="1969723"/>
                </a:lnTo>
                <a:lnTo>
                  <a:pt x="7734917" y="1967565"/>
                </a:lnTo>
                <a:close/>
                <a:moveTo>
                  <a:pt x="3588720" y="1965407"/>
                </a:moveTo>
                <a:lnTo>
                  <a:pt x="3588720" y="1966486"/>
                </a:lnTo>
                <a:lnTo>
                  <a:pt x="3599644" y="1968644"/>
                </a:lnTo>
                <a:lnTo>
                  <a:pt x="3600723" y="1967565"/>
                </a:lnTo>
                <a:lnTo>
                  <a:pt x="3613671" y="1970802"/>
                </a:lnTo>
                <a:lnTo>
                  <a:pt x="3613671" y="1968644"/>
                </a:lnTo>
                <a:lnTo>
                  <a:pt x="3612592" y="1969723"/>
                </a:lnTo>
                <a:lnTo>
                  <a:pt x="3611513" y="1969723"/>
                </a:lnTo>
                <a:lnTo>
                  <a:pt x="3601802" y="1965407"/>
                </a:lnTo>
                <a:lnTo>
                  <a:pt x="3599644" y="1967565"/>
                </a:lnTo>
                <a:lnTo>
                  <a:pt x="3596407" y="1965407"/>
                </a:lnTo>
                <a:close/>
                <a:moveTo>
                  <a:pt x="6689609" y="1963654"/>
                </a:moveTo>
                <a:lnTo>
                  <a:pt x="6689609" y="1964733"/>
                </a:lnTo>
                <a:lnTo>
                  <a:pt x="6692846" y="1964733"/>
                </a:lnTo>
                <a:lnTo>
                  <a:pt x="6692846" y="1963654"/>
                </a:lnTo>
                <a:close/>
                <a:moveTo>
                  <a:pt x="2172654" y="1963249"/>
                </a:moveTo>
                <a:lnTo>
                  <a:pt x="2172654" y="1965407"/>
                </a:lnTo>
                <a:lnTo>
                  <a:pt x="2173733" y="1965407"/>
                </a:lnTo>
                <a:lnTo>
                  <a:pt x="2173733" y="1963249"/>
                </a:lnTo>
                <a:close/>
                <a:moveTo>
                  <a:pt x="6780650" y="1962575"/>
                </a:moveTo>
                <a:lnTo>
                  <a:pt x="6778492" y="1964733"/>
                </a:lnTo>
                <a:lnTo>
                  <a:pt x="6778492" y="1965812"/>
                </a:lnTo>
                <a:lnTo>
                  <a:pt x="6779571" y="1965812"/>
                </a:lnTo>
                <a:lnTo>
                  <a:pt x="6781729" y="1963654"/>
                </a:lnTo>
                <a:lnTo>
                  <a:pt x="6781729" y="1962575"/>
                </a:lnTo>
                <a:close/>
                <a:moveTo>
                  <a:pt x="3597486" y="1961091"/>
                </a:moveTo>
                <a:lnTo>
                  <a:pt x="3597486" y="1963249"/>
                </a:lnTo>
                <a:lnTo>
                  <a:pt x="3598565" y="1963249"/>
                </a:lnTo>
                <a:lnTo>
                  <a:pt x="3598565" y="1961091"/>
                </a:lnTo>
                <a:close/>
                <a:moveTo>
                  <a:pt x="8277912" y="1960417"/>
                </a:moveTo>
                <a:cubicBezTo>
                  <a:pt x="8273506" y="1960777"/>
                  <a:pt x="8271303" y="1961856"/>
                  <a:pt x="8271303" y="1963654"/>
                </a:cubicBezTo>
                <a:lnTo>
                  <a:pt x="8277912" y="1962575"/>
                </a:lnTo>
                <a:close/>
                <a:moveTo>
                  <a:pt x="8190647" y="1960417"/>
                </a:moveTo>
                <a:cubicBezTo>
                  <a:pt x="8186691" y="1964014"/>
                  <a:pt x="8183454" y="1965812"/>
                  <a:pt x="8180936" y="1965812"/>
                </a:cubicBezTo>
                <a:lnTo>
                  <a:pt x="8180936" y="1969049"/>
                </a:lnTo>
                <a:lnTo>
                  <a:pt x="8184173" y="1972286"/>
                </a:lnTo>
                <a:cubicBezTo>
                  <a:pt x="8187770" y="1972286"/>
                  <a:pt x="8191412" y="1969409"/>
                  <a:pt x="8195098" y="1963654"/>
                </a:cubicBezTo>
                <a:lnTo>
                  <a:pt x="8195098" y="1962575"/>
                </a:lnTo>
                <a:lnTo>
                  <a:pt x="8192940" y="1960417"/>
                </a:lnTo>
                <a:close/>
                <a:moveTo>
                  <a:pt x="8283307" y="1959338"/>
                </a:moveTo>
                <a:lnTo>
                  <a:pt x="8285600" y="1961496"/>
                </a:lnTo>
                <a:lnTo>
                  <a:pt x="8286679" y="1961496"/>
                </a:lnTo>
                <a:lnTo>
                  <a:pt x="8292074" y="1960417"/>
                </a:lnTo>
                <a:lnTo>
                  <a:pt x="8292074" y="1959338"/>
                </a:lnTo>
                <a:lnTo>
                  <a:pt x="8290995" y="1959338"/>
                </a:lnTo>
                <a:lnTo>
                  <a:pt x="8289916" y="1960417"/>
                </a:lnTo>
                <a:lnTo>
                  <a:pt x="8288837" y="1960417"/>
                </a:lnTo>
                <a:close/>
                <a:moveTo>
                  <a:pt x="6748145" y="1959338"/>
                </a:moveTo>
                <a:lnTo>
                  <a:pt x="6748145" y="1961496"/>
                </a:lnTo>
                <a:lnTo>
                  <a:pt x="6749224" y="1961496"/>
                </a:lnTo>
                <a:lnTo>
                  <a:pt x="6749224" y="1959338"/>
                </a:lnTo>
                <a:close/>
                <a:moveTo>
                  <a:pt x="1737560" y="1959068"/>
                </a:moveTo>
                <a:lnTo>
                  <a:pt x="1737560" y="1963519"/>
                </a:lnTo>
                <a:lnTo>
                  <a:pt x="1739719" y="1963519"/>
                </a:lnTo>
                <a:lnTo>
                  <a:pt x="1739719" y="1961361"/>
                </a:lnTo>
                <a:close/>
                <a:moveTo>
                  <a:pt x="3674231" y="1958933"/>
                </a:moveTo>
                <a:lnTo>
                  <a:pt x="3670994" y="1963249"/>
                </a:lnTo>
                <a:lnTo>
                  <a:pt x="3670994" y="1965407"/>
                </a:lnTo>
                <a:lnTo>
                  <a:pt x="3673152" y="1967565"/>
                </a:lnTo>
                <a:lnTo>
                  <a:pt x="3674231" y="1967565"/>
                </a:lnTo>
                <a:cubicBezTo>
                  <a:pt x="3676389" y="1966846"/>
                  <a:pt x="3677468" y="1964688"/>
                  <a:pt x="3677468" y="1961091"/>
                </a:cubicBezTo>
                <a:lnTo>
                  <a:pt x="3677468" y="1960012"/>
                </a:lnTo>
                <a:close/>
                <a:moveTo>
                  <a:pt x="7135358" y="1958189"/>
                </a:moveTo>
                <a:lnTo>
                  <a:pt x="7132121" y="1959268"/>
                </a:lnTo>
                <a:lnTo>
                  <a:pt x="7133200" y="1966956"/>
                </a:lnTo>
                <a:lnTo>
                  <a:pt x="7128884" y="1975588"/>
                </a:lnTo>
                <a:cubicBezTo>
                  <a:pt x="7128884" y="1978466"/>
                  <a:pt x="7130683" y="1979904"/>
                  <a:pt x="7134279" y="1979904"/>
                </a:cubicBezTo>
                <a:lnTo>
                  <a:pt x="7136437" y="1982062"/>
                </a:lnTo>
                <a:cubicBezTo>
                  <a:pt x="7148037" y="1981523"/>
                  <a:pt x="7153836" y="1978286"/>
                  <a:pt x="7153836" y="1972351"/>
                </a:cubicBezTo>
                <a:lnTo>
                  <a:pt x="7157073" y="1968035"/>
                </a:lnTo>
                <a:lnTo>
                  <a:pt x="7158152" y="1966956"/>
                </a:lnTo>
                <a:lnTo>
                  <a:pt x="7159231" y="1966956"/>
                </a:lnTo>
                <a:cubicBezTo>
                  <a:pt x="7168583" y="1966956"/>
                  <a:pt x="7173258" y="1969474"/>
                  <a:pt x="7173258" y="1974509"/>
                </a:cubicBezTo>
                <a:lnTo>
                  <a:pt x="7172179" y="1975588"/>
                </a:lnTo>
                <a:cubicBezTo>
                  <a:pt x="7178833" y="1980624"/>
                  <a:pt x="7184588" y="1983141"/>
                  <a:pt x="7189444" y="1983141"/>
                </a:cubicBezTo>
                <a:cubicBezTo>
                  <a:pt x="7191961" y="1982602"/>
                  <a:pt x="7194119" y="1980444"/>
                  <a:pt x="7195918" y="1976667"/>
                </a:cubicBezTo>
                <a:lnTo>
                  <a:pt x="7195918" y="1974509"/>
                </a:lnTo>
                <a:lnTo>
                  <a:pt x="7193760" y="1971272"/>
                </a:lnTo>
                <a:cubicBezTo>
                  <a:pt x="7193760" y="1968934"/>
                  <a:pt x="7196277" y="1967496"/>
                  <a:pt x="7201312" y="1966956"/>
                </a:cubicBezTo>
                <a:lnTo>
                  <a:pt x="7201312" y="1964798"/>
                </a:lnTo>
                <a:cubicBezTo>
                  <a:pt x="7201312" y="1962730"/>
                  <a:pt x="7197356" y="1961246"/>
                  <a:pt x="7189444" y="1960347"/>
                </a:cubicBezTo>
                <a:cubicBezTo>
                  <a:pt x="7189444" y="1961786"/>
                  <a:pt x="7188365" y="1962505"/>
                  <a:pt x="7186206" y="1962505"/>
                </a:cubicBezTo>
                <a:cubicBezTo>
                  <a:pt x="7184768" y="1961246"/>
                  <a:pt x="7178653" y="1960167"/>
                  <a:pt x="7167863" y="1959268"/>
                </a:cubicBezTo>
                <a:lnTo>
                  <a:pt x="7166784" y="1958189"/>
                </a:lnTo>
                <a:lnTo>
                  <a:pt x="7165705" y="1958189"/>
                </a:lnTo>
                <a:lnTo>
                  <a:pt x="7163547" y="1960347"/>
                </a:lnTo>
                <a:lnTo>
                  <a:pt x="7155994" y="1960347"/>
                </a:lnTo>
                <a:lnTo>
                  <a:pt x="7150464" y="1959268"/>
                </a:lnTo>
                <a:lnTo>
                  <a:pt x="7143990" y="1960347"/>
                </a:lnTo>
                <a:lnTo>
                  <a:pt x="7141832" y="1960347"/>
                </a:lnTo>
                <a:close/>
                <a:moveTo>
                  <a:pt x="1636943" y="1957989"/>
                </a:moveTo>
                <a:lnTo>
                  <a:pt x="1638023" y="1961361"/>
                </a:lnTo>
                <a:lnTo>
                  <a:pt x="1639102" y="1961361"/>
                </a:lnTo>
                <a:lnTo>
                  <a:pt x="1639102" y="1957989"/>
                </a:lnTo>
                <a:close/>
                <a:moveTo>
                  <a:pt x="2127471" y="1957854"/>
                </a:moveTo>
                <a:cubicBezTo>
                  <a:pt x="2124684" y="1958933"/>
                  <a:pt x="2123292" y="1960012"/>
                  <a:pt x="2123292" y="1961091"/>
                </a:cubicBezTo>
                <a:lnTo>
                  <a:pt x="2123292" y="1962170"/>
                </a:lnTo>
                <a:cubicBezTo>
                  <a:pt x="2126798" y="1962170"/>
                  <a:pt x="2128551" y="1966441"/>
                  <a:pt x="2128551" y="1974984"/>
                </a:cubicBezTo>
                <a:lnTo>
                  <a:pt x="2129630" y="1976063"/>
                </a:lnTo>
                <a:lnTo>
                  <a:pt x="2131788" y="1976063"/>
                </a:lnTo>
                <a:cubicBezTo>
                  <a:pt x="2131788" y="1971657"/>
                  <a:pt x="2133226" y="1968105"/>
                  <a:pt x="2136103" y="1965407"/>
                </a:cubicBezTo>
                <a:lnTo>
                  <a:pt x="2136103" y="1961091"/>
                </a:lnTo>
                <a:cubicBezTo>
                  <a:pt x="2136103" y="1959293"/>
                  <a:pt x="2133226" y="1958214"/>
                  <a:pt x="2127471" y="1957854"/>
                </a:cubicBezTo>
                <a:close/>
                <a:moveTo>
                  <a:pt x="3659125" y="1956775"/>
                </a:moveTo>
                <a:lnTo>
                  <a:pt x="3659125" y="1957854"/>
                </a:lnTo>
                <a:lnTo>
                  <a:pt x="3661283" y="1957854"/>
                </a:lnTo>
                <a:lnTo>
                  <a:pt x="3661283" y="1956775"/>
                </a:lnTo>
                <a:close/>
                <a:moveTo>
                  <a:pt x="3599644" y="1956775"/>
                </a:moveTo>
                <a:lnTo>
                  <a:pt x="3599644" y="1958933"/>
                </a:lnTo>
                <a:lnTo>
                  <a:pt x="3600723" y="1958933"/>
                </a:lnTo>
                <a:lnTo>
                  <a:pt x="3600723" y="1956775"/>
                </a:lnTo>
                <a:close/>
                <a:moveTo>
                  <a:pt x="2236991" y="1956775"/>
                </a:moveTo>
                <a:lnTo>
                  <a:pt x="2236991" y="1961091"/>
                </a:lnTo>
                <a:lnTo>
                  <a:pt x="2238070" y="1961091"/>
                </a:lnTo>
                <a:lnTo>
                  <a:pt x="2238070" y="1956775"/>
                </a:lnTo>
                <a:close/>
                <a:moveTo>
                  <a:pt x="1596885" y="1955831"/>
                </a:moveTo>
                <a:lnTo>
                  <a:pt x="1591491" y="1956910"/>
                </a:lnTo>
                <a:cubicBezTo>
                  <a:pt x="1591491" y="1957809"/>
                  <a:pt x="1595086" y="1959293"/>
                  <a:pt x="1602280" y="1961361"/>
                </a:cubicBezTo>
                <a:lnTo>
                  <a:pt x="1603495" y="1962440"/>
                </a:lnTo>
                <a:cubicBezTo>
                  <a:pt x="1607810" y="1961001"/>
                  <a:pt x="1609968" y="1958798"/>
                  <a:pt x="1609968" y="1955831"/>
                </a:cubicBezTo>
                <a:close/>
                <a:moveTo>
                  <a:pt x="1552646" y="1955831"/>
                </a:moveTo>
                <a:cubicBezTo>
                  <a:pt x="1550398" y="1956550"/>
                  <a:pt x="1549274" y="1958754"/>
                  <a:pt x="1549274" y="1962440"/>
                </a:cubicBezTo>
                <a:lnTo>
                  <a:pt x="1555884" y="1963519"/>
                </a:lnTo>
                <a:lnTo>
                  <a:pt x="1556962" y="1962440"/>
                </a:lnTo>
                <a:cubicBezTo>
                  <a:pt x="1555522" y="1958034"/>
                  <a:pt x="1554085" y="1955831"/>
                  <a:pt x="1552646" y="1955831"/>
                </a:cubicBezTo>
                <a:close/>
                <a:moveTo>
                  <a:pt x="2180073" y="1955696"/>
                </a:moveTo>
                <a:lnTo>
                  <a:pt x="2180073" y="1958933"/>
                </a:lnTo>
                <a:lnTo>
                  <a:pt x="2182232" y="1956775"/>
                </a:lnTo>
                <a:lnTo>
                  <a:pt x="2182232" y="1955696"/>
                </a:lnTo>
                <a:close/>
                <a:moveTo>
                  <a:pt x="8094751" y="1955022"/>
                </a:moveTo>
                <a:lnTo>
                  <a:pt x="8092593" y="1957180"/>
                </a:lnTo>
                <a:lnTo>
                  <a:pt x="8093672" y="1964733"/>
                </a:lnTo>
                <a:lnTo>
                  <a:pt x="8089356" y="1969049"/>
                </a:lnTo>
                <a:lnTo>
                  <a:pt x="8089356" y="1970128"/>
                </a:lnTo>
                <a:lnTo>
                  <a:pt x="8093672" y="1974444"/>
                </a:lnTo>
                <a:cubicBezTo>
                  <a:pt x="8095650" y="1974444"/>
                  <a:pt x="8097853" y="1970128"/>
                  <a:pt x="8100281" y="1961496"/>
                </a:cubicBezTo>
                <a:cubicBezTo>
                  <a:pt x="8098572" y="1957180"/>
                  <a:pt x="8097089" y="1955022"/>
                  <a:pt x="8095830" y="1955022"/>
                </a:cubicBezTo>
                <a:close/>
                <a:moveTo>
                  <a:pt x="6749224" y="1952864"/>
                </a:moveTo>
                <a:lnTo>
                  <a:pt x="6749224" y="1955022"/>
                </a:lnTo>
                <a:lnTo>
                  <a:pt x="6750303" y="1955022"/>
                </a:lnTo>
                <a:lnTo>
                  <a:pt x="6750303" y="1952864"/>
                </a:lnTo>
                <a:close/>
                <a:moveTo>
                  <a:pt x="7276978" y="1952794"/>
                </a:moveTo>
                <a:cubicBezTo>
                  <a:pt x="7276978" y="1954053"/>
                  <a:pt x="7280260" y="1955132"/>
                  <a:pt x="7286824" y="1956031"/>
                </a:cubicBezTo>
                <a:lnTo>
                  <a:pt x="7292218" y="1954952"/>
                </a:lnTo>
                <a:lnTo>
                  <a:pt x="7292218" y="1953873"/>
                </a:lnTo>
                <a:lnTo>
                  <a:pt x="7288982" y="1952794"/>
                </a:lnTo>
                <a:lnTo>
                  <a:pt x="7287902" y="1953873"/>
                </a:lnTo>
                <a:lnTo>
                  <a:pt x="7286824" y="1953873"/>
                </a:lnTo>
                <a:lnTo>
                  <a:pt x="7280214" y="1952794"/>
                </a:lnTo>
                <a:close/>
                <a:moveTo>
                  <a:pt x="7132121" y="1952794"/>
                </a:moveTo>
                <a:lnTo>
                  <a:pt x="7132121" y="1953873"/>
                </a:lnTo>
                <a:lnTo>
                  <a:pt x="7134279" y="1953873"/>
                </a:lnTo>
                <a:lnTo>
                  <a:pt x="7134279" y="1952794"/>
                </a:lnTo>
                <a:close/>
                <a:moveTo>
                  <a:pt x="7745842" y="1952190"/>
                </a:moveTo>
                <a:lnTo>
                  <a:pt x="7740447" y="1953269"/>
                </a:lnTo>
                <a:lnTo>
                  <a:pt x="7740447" y="1958798"/>
                </a:lnTo>
                <a:lnTo>
                  <a:pt x="7748135" y="1960956"/>
                </a:lnTo>
                <a:lnTo>
                  <a:pt x="7749214" y="1960956"/>
                </a:lnTo>
                <a:lnTo>
                  <a:pt x="7750293" y="1955427"/>
                </a:lnTo>
                <a:close/>
                <a:moveTo>
                  <a:pt x="7157073" y="1951715"/>
                </a:moveTo>
                <a:lnTo>
                  <a:pt x="7157073" y="1952794"/>
                </a:lnTo>
                <a:lnTo>
                  <a:pt x="7159231" y="1954952"/>
                </a:lnTo>
                <a:lnTo>
                  <a:pt x="7162468" y="1954952"/>
                </a:lnTo>
                <a:lnTo>
                  <a:pt x="7162468" y="1952794"/>
                </a:lnTo>
                <a:lnTo>
                  <a:pt x="7158152" y="1951715"/>
                </a:lnTo>
                <a:close/>
                <a:moveTo>
                  <a:pt x="85510" y="1951636"/>
                </a:moveTo>
                <a:lnTo>
                  <a:pt x="85510" y="1952715"/>
                </a:lnTo>
                <a:lnTo>
                  <a:pt x="87533" y="1952715"/>
                </a:lnTo>
                <a:lnTo>
                  <a:pt x="87533" y="1951636"/>
                </a:lnTo>
                <a:close/>
                <a:moveTo>
                  <a:pt x="2744024" y="1950920"/>
                </a:moveTo>
                <a:lnTo>
                  <a:pt x="2746183" y="1950920"/>
                </a:lnTo>
                <a:cubicBezTo>
                  <a:pt x="2769831" y="1964857"/>
                  <a:pt x="2782014" y="1974164"/>
                  <a:pt x="2782735" y="1978839"/>
                </a:cubicBezTo>
                <a:lnTo>
                  <a:pt x="2783813" y="1979918"/>
                </a:lnTo>
                <a:lnTo>
                  <a:pt x="2783813" y="1983155"/>
                </a:lnTo>
                <a:cubicBezTo>
                  <a:pt x="2777339" y="1989000"/>
                  <a:pt x="2774102" y="1996868"/>
                  <a:pt x="2774102" y="2006758"/>
                </a:cubicBezTo>
                <a:lnTo>
                  <a:pt x="2773022" y="2009995"/>
                </a:lnTo>
                <a:lnTo>
                  <a:pt x="2775180" y="2018492"/>
                </a:lnTo>
                <a:lnTo>
                  <a:pt x="2774102" y="2019571"/>
                </a:lnTo>
                <a:lnTo>
                  <a:pt x="2775180" y="2024967"/>
                </a:lnTo>
                <a:lnTo>
                  <a:pt x="2775180" y="2031441"/>
                </a:lnTo>
                <a:lnTo>
                  <a:pt x="2769920" y="2043310"/>
                </a:lnTo>
                <a:lnTo>
                  <a:pt x="2769920" y="2055044"/>
                </a:lnTo>
                <a:lnTo>
                  <a:pt x="2773022" y="2067992"/>
                </a:lnTo>
                <a:cubicBezTo>
                  <a:pt x="2772393" y="2080490"/>
                  <a:pt x="2771000" y="2087998"/>
                  <a:pt x="2768842" y="2090516"/>
                </a:cubicBezTo>
                <a:lnTo>
                  <a:pt x="2771000" y="2107645"/>
                </a:lnTo>
                <a:lnTo>
                  <a:pt x="2765604" y="2128146"/>
                </a:lnTo>
                <a:lnTo>
                  <a:pt x="2763447" y="2130304"/>
                </a:lnTo>
                <a:lnTo>
                  <a:pt x="2761289" y="2130304"/>
                </a:lnTo>
                <a:cubicBezTo>
                  <a:pt x="2761289" y="2125988"/>
                  <a:pt x="2760569" y="2123830"/>
                  <a:pt x="2759130" y="2123830"/>
                </a:cubicBezTo>
                <a:lnTo>
                  <a:pt x="2758052" y="2123830"/>
                </a:lnTo>
                <a:lnTo>
                  <a:pt x="2761289" y="2132327"/>
                </a:lnTo>
                <a:lnTo>
                  <a:pt x="2760210" y="2133406"/>
                </a:lnTo>
                <a:lnTo>
                  <a:pt x="2760210" y="2134485"/>
                </a:lnTo>
                <a:lnTo>
                  <a:pt x="2761289" y="2135564"/>
                </a:lnTo>
                <a:lnTo>
                  <a:pt x="2761289" y="2136643"/>
                </a:lnTo>
                <a:lnTo>
                  <a:pt x="2760210" y="2139880"/>
                </a:lnTo>
                <a:lnTo>
                  <a:pt x="2762369" y="2142038"/>
                </a:lnTo>
                <a:lnTo>
                  <a:pt x="2762369" y="2144196"/>
                </a:lnTo>
                <a:lnTo>
                  <a:pt x="2760210" y="2146354"/>
                </a:lnTo>
                <a:lnTo>
                  <a:pt x="2759130" y="2146354"/>
                </a:lnTo>
                <a:cubicBezTo>
                  <a:pt x="2757692" y="2146354"/>
                  <a:pt x="2756973" y="2144916"/>
                  <a:pt x="2756973" y="2142038"/>
                </a:cubicBezTo>
                <a:lnTo>
                  <a:pt x="2755894" y="2143117"/>
                </a:lnTo>
                <a:lnTo>
                  <a:pt x="2754815" y="2143117"/>
                </a:lnTo>
                <a:lnTo>
                  <a:pt x="2759130" y="2149591"/>
                </a:lnTo>
                <a:cubicBezTo>
                  <a:pt x="2759130" y="2155346"/>
                  <a:pt x="2754096" y="2161056"/>
                  <a:pt x="2744024" y="2166721"/>
                </a:cubicBezTo>
                <a:cubicBezTo>
                  <a:pt x="2740879" y="2166721"/>
                  <a:pt x="2734089" y="2169238"/>
                  <a:pt x="2723658" y="2174274"/>
                </a:cubicBezTo>
                <a:lnTo>
                  <a:pt x="2714082" y="2175353"/>
                </a:lnTo>
                <a:lnTo>
                  <a:pt x="2704371" y="2175353"/>
                </a:lnTo>
                <a:cubicBezTo>
                  <a:pt x="2702033" y="2173734"/>
                  <a:pt x="2698796" y="2165866"/>
                  <a:pt x="2694661" y="2151749"/>
                </a:cubicBezTo>
                <a:cubicBezTo>
                  <a:pt x="2688096" y="2142578"/>
                  <a:pt x="2679508" y="2135789"/>
                  <a:pt x="2668899" y="2131383"/>
                </a:cubicBezTo>
                <a:lnTo>
                  <a:pt x="2668899" y="2129225"/>
                </a:lnTo>
                <a:cubicBezTo>
                  <a:pt x="2668899" y="2126528"/>
                  <a:pt x="2679285" y="2124370"/>
                  <a:pt x="2700056" y="2122751"/>
                </a:cubicBezTo>
                <a:lnTo>
                  <a:pt x="2711924" y="2122751"/>
                </a:lnTo>
                <a:cubicBezTo>
                  <a:pt x="2714172" y="2122751"/>
                  <a:pt x="2716645" y="2115603"/>
                  <a:pt x="2719342" y="2101306"/>
                </a:cubicBezTo>
                <a:cubicBezTo>
                  <a:pt x="2721860" y="2099687"/>
                  <a:pt x="2724377" y="2094292"/>
                  <a:pt x="2726896" y="2085121"/>
                </a:cubicBezTo>
                <a:lnTo>
                  <a:pt x="2722580" y="2079726"/>
                </a:lnTo>
                <a:lnTo>
                  <a:pt x="2726896" y="2062597"/>
                </a:lnTo>
                <a:lnTo>
                  <a:pt x="2725817" y="2053965"/>
                </a:lnTo>
                <a:lnTo>
                  <a:pt x="2726896" y="2019571"/>
                </a:lnTo>
                <a:lnTo>
                  <a:pt x="2726896" y="2014311"/>
                </a:lnTo>
                <a:lnTo>
                  <a:pt x="2729054" y="2011074"/>
                </a:lnTo>
                <a:lnTo>
                  <a:pt x="2729054" y="2001363"/>
                </a:lnTo>
                <a:lnTo>
                  <a:pt x="2730133" y="1985313"/>
                </a:lnTo>
                <a:lnTo>
                  <a:pt x="2720423" y="1979918"/>
                </a:lnTo>
                <a:lnTo>
                  <a:pt x="2714082" y="1982076"/>
                </a:lnTo>
                <a:lnTo>
                  <a:pt x="2713004" y="1982076"/>
                </a:lnTo>
                <a:cubicBezTo>
                  <a:pt x="2709226" y="1982076"/>
                  <a:pt x="2707069" y="1980997"/>
                  <a:pt x="2706529" y="1978839"/>
                </a:cubicBezTo>
                <a:cubicBezTo>
                  <a:pt x="2706529" y="1975962"/>
                  <a:pt x="2712959" y="1973804"/>
                  <a:pt x="2725817" y="1972365"/>
                </a:cubicBezTo>
                <a:cubicBezTo>
                  <a:pt x="2733549" y="1966970"/>
                  <a:pt x="2738226" y="1961260"/>
                  <a:pt x="2739844" y="1955236"/>
                </a:cubicBezTo>
                <a:cubicBezTo>
                  <a:pt x="2742630" y="1955236"/>
                  <a:pt x="2744024" y="1953797"/>
                  <a:pt x="2744024" y="1950920"/>
                </a:cubicBezTo>
                <a:close/>
                <a:moveTo>
                  <a:pt x="82273" y="1950557"/>
                </a:moveTo>
                <a:lnTo>
                  <a:pt x="80115" y="1952715"/>
                </a:lnTo>
                <a:lnTo>
                  <a:pt x="81195" y="1952715"/>
                </a:lnTo>
                <a:lnTo>
                  <a:pt x="83352" y="1950557"/>
                </a:lnTo>
                <a:close/>
                <a:moveTo>
                  <a:pt x="684615" y="1949357"/>
                </a:moveTo>
                <a:lnTo>
                  <a:pt x="679085" y="1950436"/>
                </a:lnTo>
                <a:lnTo>
                  <a:pt x="679085" y="1952594"/>
                </a:lnTo>
                <a:lnTo>
                  <a:pt x="681378" y="1954752"/>
                </a:lnTo>
                <a:lnTo>
                  <a:pt x="682457" y="1954752"/>
                </a:lnTo>
                <a:lnTo>
                  <a:pt x="684615" y="1952594"/>
                </a:lnTo>
                <a:close/>
                <a:moveTo>
                  <a:pt x="3701341" y="1949222"/>
                </a:moveTo>
                <a:lnTo>
                  <a:pt x="3698104" y="1951380"/>
                </a:lnTo>
                <a:lnTo>
                  <a:pt x="3695946" y="1975118"/>
                </a:lnTo>
                <a:lnTo>
                  <a:pt x="3702420" y="1975118"/>
                </a:lnTo>
                <a:lnTo>
                  <a:pt x="3704578" y="1972960"/>
                </a:lnTo>
                <a:lnTo>
                  <a:pt x="3704578" y="1971881"/>
                </a:lnTo>
                <a:lnTo>
                  <a:pt x="3703499" y="1967565"/>
                </a:lnTo>
                <a:lnTo>
                  <a:pt x="3704578" y="1964328"/>
                </a:lnTo>
                <a:lnTo>
                  <a:pt x="3703499" y="1964328"/>
                </a:lnTo>
                <a:lnTo>
                  <a:pt x="3706736" y="1952459"/>
                </a:lnTo>
                <a:close/>
                <a:moveTo>
                  <a:pt x="7154915" y="1948478"/>
                </a:moveTo>
                <a:lnTo>
                  <a:pt x="7154915" y="1950636"/>
                </a:lnTo>
                <a:lnTo>
                  <a:pt x="7155994" y="1950636"/>
                </a:lnTo>
                <a:lnTo>
                  <a:pt x="7155994" y="1948478"/>
                </a:lnTo>
                <a:close/>
                <a:moveTo>
                  <a:pt x="1657580" y="1948278"/>
                </a:moveTo>
                <a:lnTo>
                  <a:pt x="1655287" y="1950436"/>
                </a:lnTo>
                <a:lnTo>
                  <a:pt x="1658658" y="1950436"/>
                </a:lnTo>
                <a:lnTo>
                  <a:pt x="1658658" y="1948278"/>
                </a:lnTo>
                <a:close/>
                <a:moveTo>
                  <a:pt x="3603960" y="1948143"/>
                </a:moveTo>
                <a:lnTo>
                  <a:pt x="3601802" y="1952459"/>
                </a:lnTo>
                <a:lnTo>
                  <a:pt x="3601802" y="1953538"/>
                </a:lnTo>
                <a:cubicBezTo>
                  <a:pt x="3602881" y="1953538"/>
                  <a:pt x="3603960" y="1952100"/>
                  <a:pt x="3605039" y="1949222"/>
                </a:cubicBezTo>
                <a:lnTo>
                  <a:pt x="3605039" y="1948143"/>
                </a:lnTo>
                <a:close/>
                <a:moveTo>
                  <a:pt x="2235912" y="1947199"/>
                </a:moveTo>
                <a:lnTo>
                  <a:pt x="2235912" y="1948278"/>
                </a:lnTo>
                <a:lnTo>
                  <a:pt x="2236991" y="1951380"/>
                </a:lnTo>
                <a:lnTo>
                  <a:pt x="2238070" y="1951380"/>
                </a:lnTo>
                <a:lnTo>
                  <a:pt x="2238070" y="1950301"/>
                </a:lnTo>
                <a:lnTo>
                  <a:pt x="2236991" y="1947199"/>
                </a:lnTo>
                <a:close/>
                <a:moveTo>
                  <a:pt x="2183309" y="1947199"/>
                </a:moveTo>
                <a:lnTo>
                  <a:pt x="2183309" y="1949222"/>
                </a:lnTo>
                <a:lnTo>
                  <a:pt x="2184390" y="1949222"/>
                </a:lnTo>
                <a:lnTo>
                  <a:pt x="2184390" y="1947199"/>
                </a:lnTo>
                <a:close/>
                <a:moveTo>
                  <a:pt x="599777" y="1947199"/>
                </a:moveTo>
                <a:lnTo>
                  <a:pt x="591954" y="1950436"/>
                </a:lnTo>
                <a:lnTo>
                  <a:pt x="591954" y="1951515"/>
                </a:lnTo>
                <a:lnTo>
                  <a:pt x="596270" y="1953673"/>
                </a:lnTo>
                <a:lnTo>
                  <a:pt x="599777" y="1953673"/>
                </a:lnTo>
                <a:cubicBezTo>
                  <a:pt x="602834" y="1951515"/>
                  <a:pt x="605756" y="1950436"/>
                  <a:pt x="608544" y="1950436"/>
                </a:cubicBezTo>
                <a:cubicBezTo>
                  <a:pt x="618075" y="1952594"/>
                  <a:pt x="623560" y="1955112"/>
                  <a:pt x="624999" y="1957989"/>
                </a:cubicBezTo>
                <a:cubicBezTo>
                  <a:pt x="623921" y="1960867"/>
                  <a:pt x="620997" y="1962305"/>
                  <a:pt x="616232" y="1962305"/>
                </a:cubicBezTo>
                <a:lnTo>
                  <a:pt x="616232" y="1964463"/>
                </a:lnTo>
                <a:lnTo>
                  <a:pt x="615153" y="1977681"/>
                </a:lnTo>
                <a:cubicBezTo>
                  <a:pt x="617311" y="1978041"/>
                  <a:pt x="618390" y="1980918"/>
                  <a:pt x="618390" y="1986313"/>
                </a:cubicBezTo>
                <a:lnTo>
                  <a:pt x="616232" y="1988471"/>
                </a:lnTo>
                <a:cubicBezTo>
                  <a:pt x="616232" y="1990269"/>
                  <a:pt x="620684" y="1992427"/>
                  <a:pt x="629585" y="1994945"/>
                </a:cubicBezTo>
                <a:cubicBezTo>
                  <a:pt x="632822" y="2001059"/>
                  <a:pt x="638307" y="2005465"/>
                  <a:pt x="646040" y="2008163"/>
                </a:cubicBezTo>
                <a:lnTo>
                  <a:pt x="648198" y="2015716"/>
                </a:lnTo>
                <a:cubicBezTo>
                  <a:pt x="651075" y="2017154"/>
                  <a:pt x="652514" y="2018953"/>
                  <a:pt x="652514" y="2021111"/>
                </a:cubicBezTo>
                <a:lnTo>
                  <a:pt x="654942" y="2021111"/>
                </a:lnTo>
                <a:lnTo>
                  <a:pt x="657100" y="2011400"/>
                </a:lnTo>
                <a:cubicBezTo>
                  <a:pt x="654942" y="2011400"/>
                  <a:pt x="653863" y="2010680"/>
                  <a:pt x="653863" y="2009242"/>
                </a:cubicBezTo>
                <a:lnTo>
                  <a:pt x="653863" y="2008163"/>
                </a:lnTo>
                <a:lnTo>
                  <a:pt x="659258" y="2000610"/>
                </a:lnTo>
                <a:cubicBezTo>
                  <a:pt x="659258" y="1991079"/>
                  <a:pt x="656649" y="1986313"/>
                  <a:pt x="651435" y="1986313"/>
                </a:cubicBezTo>
                <a:lnTo>
                  <a:pt x="646040" y="1985234"/>
                </a:lnTo>
                <a:lnTo>
                  <a:pt x="627292" y="1986313"/>
                </a:lnTo>
                <a:cubicBezTo>
                  <a:pt x="625223" y="1986313"/>
                  <a:pt x="622976" y="1983795"/>
                  <a:pt x="620548" y="1978760"/>
                </a:cubicBezTo>
                <a:lnTo>
                  <a:pt x="644826" y="1959068"/>
                </a:lnTo>
                <a:lnTo>
                  <a:pt x="646040" y="1959068"/>
                </a:lnTo>
                <a:lnTo>
                  <a:pt x="656021" y="1966621"/>
                </a:lnTo>
                <a:lnTo>
                  <a:pt x="658179" y="1966621"/>
                </a:lnTo>
                <a:lnTo>
                  <a:pt x="658179" y="1962305"/>
                </a:lnTo>
                <a:lnTo>
                  <a:pt x="656021" y="1953673"/>
                </a:lnTo>
                <a:lnTo>
                  <a:pt x="656021" y="1949357"/>
                </a:lnTo>
                <a:lnTo>
                  <a:pt x="639431" y="1951515"/>
                </a:lnTo>
                <a:cubicBezTo>
                  <a:pt x="638171" y="1950256"/>
                  <a:pt x="624954" y="1948818"/>
                  <a:pt x="599777" y="1947199"/>
                </a:cubicBezTo>
                <a:close/>
                <a:moveTo>
                  <a:pt x="6248715" y="1946660"/>
                </a:moveTo>
                <a:lnTo>
                  <a:pt x="6248715" y="1947739"/>
                </a:lnTo>
                <a:lnTo>
                  <a:pt x="6250738" y="1947739"/>
                </a:lnTo>
                <a:lnTo>
                  <a:pt x="6250738" y="1946660"/>
                </a:lnTo>
                <a:close/>
                <a:moveTo>
                  <a:pt x="6789282" y="1946390"/>
                </a:moveTo>
                <a:lnTo>
                  <a:pt x="6789282" y="1947469"/>
                </a:lnTo>
                <a:lnTo>
                  <a:pt x="6791440" y="1947469"/>
                </a:lnTo>
                <a:lnTo>
                  <a:pt x="6791440" y="1946390"/>
                </a:lnTo>
                <a:close/>
                <a:moveTo>
                  <a:pt x="7095435" y="1946320"/>
                </a:moveTo>
                <a:lnTo>
                  <a:pt x="7094356" y="1947399"/>
                </a:lnTo>
                <a:lnTo>
                  <a:pt x="7093277" y="1947399"/>
                </a:lnTo>
                <a:lnTo>
                  <a:pt x="7094356" y="1950636"/>
                </a:lnTo>
                <a:lnTo>
                  <a:pt x="7095435" y="1950636"/>
                </a:lnTo>
                <a:close/>
                <a:moveTo>
                  <a:pt x="2173733" y="1946120"/>
                </a:moveTo>
                <a:cubicBezTo>
                  <a:pt x="2172475" y="1946120"/>
                  <a:pt x="2171396" y="1948593"/>
                  <a:pt x="2170497" y="1953538"/>
                </a:cubicBezTo>
                <a:lnTo>
                  <a:pt x="2171575" y="1953538"/>
                </a:lnTo>
                <a:cubicBezTo>
                  <a:pt x="2172835" y="1953538"/>
                  <a:pt x="2173915" y="1951066"/>
                  <a:pt x="2174812" y="1946120"/>
                </a:cubicBezTo>
                <a:close/>
                <a:moveTo>
                  <a:pt x="1616443" y="1945985"/>
                </a:moveTo>
                <a:lnTo>
                  <a:pt x="1616443" y="1948278"/>
                </a:lnTo>
                <a:lnTo>
                  <a:pt x="1617520" y="1948278"/>
                </a:lnTo>
                <a:lnTo>
                  <a:pt x="1617520" y="1945985"/>
                </a:lnTo>
                <a:close/>
                <a:moveTo>
                  <a:pt x="6225247" y="1944502"/>
                </a:moveTo>
                <a:lnTo>
                  <a:pt x="6225247" y="1950976"/>
                </a:lnTo>
                <a:lnTo>
                  <a:pt x="6228349" y="1954078"/>
                </a:lnTo>
                <a:lnTo>
                  <a:pt x="6229428" y="1954078"/>
                </a:lnTo>
                <a:lnTo>
                  <a:pt x="6229428" y="1946660"/>
                </a:lnTo>
                <a:lnTo>
                  <a:pt x="6227405" y="1944502"/>
                </a:lnTo>
                <a:close/>
                <a:moveTo>
                  <a:pt x="8190647" y="1944232"/>
                </a:moveTo>
                <a:lnTo>
                  <a:pt x="8188489" y="1946390"/>
                </a:lnTo>
                <a:lnTo>
                  <a:pt x="8190647" y="1948548"/>
                </a:lnTo>
                <a:lnTo>
                  <a:pt x="8191861" y="1948548"/>
                </a:lnTo>
                <a:lnTo>
                  <a:pt x="8192940" y="1944232"/>
                </a:lnTo>
                <a:close/>
                <a:moveTo>
                  <a:pt x="5102032" y="1943962"/>
                </a:moveTo>
                <a:lnTo>
                  <a:pt x="5102032" y="1946120"/>
                </a:lnTo>
                <a:lnTo>
                  <a:pt x="5103111" y="1951515"/>
                </a:lnTo>
                <a:cubicBezTo>
                  <a:pt x="5092320" y="1958709"/>
                  <a:pt x="5086925" y="1964104"/>
                  <a:pt x="5086925" y="1967700"/>
                </a:cubicBezTo>
                <a:lnTo>
                  <a:pt x="5066424" y="1992652"/>
                </a:lnTo>
                <a:lnTo>
                  <a:pt x="5059815" y="1984964"/>
                </a:lnTo>
                <a:cubicBezTo>
                  <a:pt x="5058377" y="1984964"/>
                  <a:pt x="5057657" y="1986403"/>
                  <a:pt x="5057657" y="1989280"/>
                </a:cubicBezTo>
                <a:cubicBezTo>
                  <a:pt x="5054780" y="1994406"/>
                  <a:pt x="5051903" y="1996968"/>
                  <a:pt x="5049025" y="1996968"/>
                </a:cubicBezTo>
                <a:lnTo>
                  <a:pt x="5049025" y="2000205"/>
                </a:lnTo>
                <a:lnTo>
                  <a:pt x="5050104" y="2000205"/>
                </a:lnTo>
                <a:cubicBezTo>
                  <a:pt x="5055499" y="2000205"/>
                  <a:pt x="5060940" y="1998047"/>
                  <a:pt x="5066424" y="1993731"/>
                </a:cubicBezTo>
                <a:lnTo>
                  <a:pt x="5083688" y="1993731"/>
                </a:lnTo>
                <a:lnTo>
                  <a:pt x="5094478" y="1994810"/>
                </a:lnTo>
                <a:lnTo>
                  <a:pt x="5096636" y="1989280"/>
                </a:lnTo>
                <a:lnTo>
                  <a:pt x="5093399" y="1977411"/>
                </a:lnTo>
                <a:cubicBezTo>
                  <a:pt x="5098255" y="1973455"/>
                  <a:pt x="5106887" y="1970218"/>
                  <a:pt x="5119296" y="1967700"/>
                </a:cubicBezTo>
                <a:lnTo>
                  <a:pt x="5129007" y="1954752"/>
                </a:lnTo>
                <a:lnTo>
                  <a:pt x="5129007" y="1953673"/>
                </a:lnTo>
                <a:cubicBezTo>
                  <a:pt x="5128287" y="1951515"/>
                  <a:pt x="5126129" y="1950436"/>
                  <a:pt x="5122533" y="1950436"/>
                </a:cubicBezTo>
                <a:lnTo>
                  <a:pt x="5112822" y="1952594"/>
                </a:lnTo>
                <a:lnTo>
                  <a:pt x="5111743" y="1952594"/>
                </a:lnTo>
                <a:cubicBezTo>
                  <a:pt x="5107427" y="1952594"/>
                  <a:pt x="5105269" y="1950077"/>
                  <a:pt x="5105269" y="1945041"/>
                </a:cubicBezTo>
                <a:lnTo>
                  <a:pt x="5104190" y="1943962"/>
                </a:lnTo>
                <a:close/>
                <a:moveTo>
                  <a:pt x="3662362" y="1943827"/>
                </a:moveTo>
                <a:lnTo>
                  <a:pt x="3662362" y="1945985"/>
                </a:lnTo>
                <a:cubicBezTo>
                  <a:pt x="3662362" y="1951740"/>
                  <a:pt x="3666678" y="1954617"/>
                  <a:pt x="3675310" y="1954617"/>
                </a:cubicBezTo>
                <a:lnTo>
                  <a:pt x="3675310" y="1953538"/>
                </a:lnTo>
                <a:cubicBezTo>
                  <a:pt x="3674050" y="1947064"/>
                  <a:pt x="3670454" y="1943827"/>
                  <a:pt x="3664520" y="1943827"/>
                </a:cubicBezTo>
                <a:close/>
                <a:moveTo>
                  <a:pt x="2684005" y="1943367"/>
                </a:moveTo>
                <a:lnTo>
                  <a:pt x="2679690" y="1948762"/>
                </a:lnTo>
                <a:lnTo>
                  <a:pt x="2679690" y="1949841"/>
                </a:lnTo>
                <a:lnTo>
                  <a:pt x="2681847" y="1949841"/>
                </a:lnTo>
                <a:lnTo>
                  <a:pt x="2686029" y="1944446"/>
                </a:lnTo>
                <a:lnTo>
                  <a:pt x="2685084" y="1943367"/>
                </a:lnTo>
                <a:close/>
                <a:moveTo>
                  <a:pt x="8251746" y="1943153"/>
                </a:moveTo>
                <a:lnTo>
                  <a:pt x="8240821" y="1945311"/>
                </a:lnTo>
                <a:lnTo>
                  <a:pt x="8239742" y="1944232"/>
                </a:lnTo>
                <a:lnTo>
                  <a:pt x="8238663" y="1944232"/>
                </a:lnTo>
                <a:cubicBezTo>
                  <a:pt x="8236505" y="1945671"/>
                  <a:pt x="8232144" y="1946750"/>
                  <a:pt x="8225580" y="1947469"/>
                </a:cubicBezTo>
                <a:lnTo>
                  <a:pt x="8224501" y="1946390"/>
                </a:lnTo>
                <a:lnTo>
                  <a:pt x="8224501" y="1945311"/>
                </a:lnTo>
                <a:cubicBezTo>
                  <a:pt x="8218657" y="1946210"/>
                  <a:pt x="8215734" y="1947649"/>
                  <a:pt x="8215734" y="1949627"/>
                </a:cubicBezTo>
                <a:cubicBezTo>
                  <a:pt x="8219421" y="1953224"/>
                  <a:pt x="8221264" y="1957899"/>
                  <a:pt x="8221264" y="1963654"/>
                </a:cubicBezTo>
                <a:lnTo>
                  <a:pt x="8219106" y="1963654"/>
                </a:lnTo>
                <a:lnTo>
                  <a:pt x="8219106" y="1965812"/>
                </a:lnTo>
                <a:lnTo>
                  <a:pt x="8221264" y="1965812"/>
                </a:lnTo>
                <a:lnTo>
                  <a:pt x="8221264" y="1972286"/>
                </a:lnTo>
                <a:lnTo>
                  <a:pt x="8224501" y="1975523"/>
                </a:lnTo>
                <a:lnTo>
                  <a:pt x="8236505" y="1975523"/>
                </a:lnTo>
                <a:lnTo>
                  <a:pt x="8247430" y="1972286"/>
                </a:lnTo>
                <a:lnTo>
                  <a:pt x="8252825" y="1975523"/>
                </a:lnTo>
                <a:lnTo>
                  <a:pt x="8256062" y="1972286"/>
                </a:lnTo>
                <a:lnTo>
                  <a:pt x="8256062" y="1966891"/>
                </a:lnTo>
                <a:lnTo>
                  <a:pt x="8257141" y="1957180"/>
                </a:lnTo>
                <a:lnTo>
                  <a:pt x="8256062" y="1956101"/>
                </a:lnTo>
                <a:lnTo>
                  <a:pt x="8257141" y="1950706"/>
                </a:lnTo>
                <a:lnTo>
                  <a:pt x="8257141" y="1946390"/>
                </a:lnTo>
                <a:cubicBezTo>
                  <a:pt x="8257141" y="1944951"/>
                  <a:pt x="8255343" y="1944232"/>
                  <a:pt x="8251746" y="1944232"/>
                </a:cubicBezTo>
                <a:close/>
                <a:moveTo>
                  <a:pt x="6749224" y="1943153"/>
                </a:moveTo>
                <a:lnTo>
                  <a:pt x="6749224" y="1944232"/>
                </a:lnTo>
                <a:lnTo>
                  <a:pt x="6751382" y="1944232"/>
                </a:lnTo>
                <a:lnTo>
                  <a:pt x="6751382" y="1943153"/>
                </a:lnTo>
                <a:close/>
                <a:moveTo>
                  <a:pt x="2239149" y="1942883"/>
                </a:moveTo>
                <a:lnTo>
                  <a:pt x="2239149" y="1945041"/>
                </a:lnTo>
                <a:lnTo>
                  <a:pt x="2240228" y="1945041"/>
                </a:lnTo>
                <a:lnTo>
                  <a:pt x="2240228" y="1942883"/>
                </a:lnTo>
                <a:close/>
                <a:moveTo>
                  <a:pt x="2175757" y="1942883"/>
                </a:moveTo>
                <a:lnTo>
                  <a:pt x="2175757" y="1945041"/>
                </a:lnTo>
                <a:lnTo>
                  <a:pt x="2176837" y="1945041"/>
                </a:lnTo>
                <a:lnTo>
                  <a:pt x="2178993" y="1942883"/>
                </a:lnTo>
                <a:close/>
                <a:moveTo>
                  <a:pt x="6774041" y="1942074"/>
                </a:moveTo>
                <a:lnTo>
                  <a:pt x="6771883" y="1951785"/>
                </a:lnTo>
                <a:lnTo>
                  <a:pt x="6777278" y="1953943"/>
                </a:lnTo>
                <a:cubicBezTo>
                  <a:pt x="6776738" y="1946030"/>
                  <a:pt x="6775659" y="1942074"/>
                  <a:pt x="6774041" y="1942074"/>
                </a:cubicBezTo>
                <a:close/>
                <a:moveTo>
                  <a:pt x="2089977" y="1941804"/>
                </a:moveTo>
                <a:cubicBezTo>
                  <a:pt x="2089977" y="1946120"/>
                  <a:pt x="2087099" y="1948278"/>
                  <a:pt x="2081345" y="1948278"/>
                </a:cubicBezTo>
                <a:cubicBezTo>
                  <a:pt x="2080804" y="1952504"/>
                  <a:pt x="2080085" y="1954617"/>
                  <a:pt x="2079188" y="1954617"/>
                </a:cubicBezTo>
                <a:lnTo>
                  <a:pt x="2080264" y="1960012"/>
                </a:lnTo>
                <a:lnTo>
                  <a:pt x="2080264" y="1990090"/>
                </a:lnTo>
                <a:lnTo>
                  <a:pt x="2082424" y="1993327"/>
                </a:lnTo>
                <a:lnTo>
                  <a:pt x="2079188" y="2008298"/>
                </a:lnTo>
                <a:lnTo>
                  <a:pt x="2079188" y="2011535"/>
                </a:lnTo>
                <a:lnTo>
                  <a:pt x="2081345" y="2014772"/>
                </a:lnTo>
                <a:lnTo>
                  <a:pt x="2081345" y="2015851"/>
                </a:lnTo>
                <a:lnTo>
                  <a:pt x="2080264" y="2016930"/>
                </a:lnTo>
                <a:cubicBezTo>
                  <a:pt x="2082063" y="2023314"/>
                  <a:pt x="2084223" y="2026506"/>
                  <a:pt x="2086740" y="2026506"/>
                </a:cubicBezTo>
                <a:cubicBezTo>
                  <a:pt x="2093932" y="2026506"/>
                  <a:pt x="2097531" y="2021875"/>
                  <a:pt x="2097531" y="2012614"/>
                </a:cubicBezTo>
                <a:lnTo>
                  <a:pt x="2097531" y="2010456"/>
                </a:lnTo>
                <a:lnTo>
                  <a:pt x="2096450" y="2002903"/>
                </a:lnTo>
                <a:lnTo>
                  <a:pt x="2100631" y="1987932"/>
                </a:lnTo>
                <a:lnTo>
                  <a:pt x="2097531" y="1984695"/>
                </a:lnTo>
                <a:cubicBezTo>
                  <a:pt x="2098339" y="1979300"/>
                  <a:pt x="2099732" y="1976422"/>
                  <a:pt x="2101710" y="1976063"/>
                </a:cubicBezTo>
                <a:lnTo>
                  <a:pt x="2098473" y="1964328"/>
                </a:lnTo>
                <a:lnTo>
                  <a:pt x="2099552" y="1963249"/>
                </a:lnTo>
                <a:cubicBezTo>
                  <a:pt x="2096045" y="1949132"/>
                  <a:pt x="2092854" y="1941984"/>
                  <a:pt x="2089977" y="1941804"/>
                </a:cubicBezTo>
                <a:close/>
                <a:moveTo>
                  <a:pt x="1646655" y="1941669"/>
                </a:moveTo>
                <a:lnTo>
                  <a:pt x="1644497" y="1943827"/>
                </a:lnTo>
                <a:lnTo>
                  <a:pt x="1647734" y="1944906"/>
                </a:lnTo>
                <a:lnTo>
                  <a:pt x="1648813" y="1941669"/>
                </a:lnTo>
                <a:close/>
                <a:moveTo>
                  <a:pt x="6246557" y="1941265"/>
                </a:moveTo>
                <a:lnTo>
                  <a:pt x="6246557" y="1944502"/>
                </a:lnTo>
                <a:lnTo>
                  <a:pt x="6247636" y="1944502"/>
                </a:lnTo>
                <a:lnTo>
                  <a:pt x="6247636" y="1941265"/>
                </a:lnTo>
                <a:close/>
                <a:moveTo>
                  <a:pt x="7101909" y="1940925"/>
                </a:moveTo>
                <a:lnTo>
                  <a:pt x="7099751" y="1943083"/>
                </a:lnTo>
                <a:lnTo>
                  <a:pt x="7101909" y="1943083"/>
                </a:lnTo>
                <a:close/>
                <a:moveTo>
                  <a:pt x="6754619" y="1940860"/>
                </a:moveTo>
                <a:lnTo>
                  <a:pt x="6752461" y="1943153"/>
                </a:lnTo>
                <a:lnTo>
                  <a:pt x="6755698" y="1943153"/>
                </a:lnTo>
                <a:lnTo>
                  <a:pt x="6755698" y="1940860"/>
                </a:lnTo>
                <a:close/>
                <a:moveTo>
                  <a:pt x="4203063" y="1940455"/>
                </a:moveTo>
                <a:lnTo>
                  <a:pt x="4201984" y="1941534"/>
                </a:lnTo>
                <a:lnTo>
                  <a:pt x="4201984" y="1943692"/>
                </a:lnTo>
                <a:lnTo>
                  <a:pt x="4206300" y="1943692"/>
                </a:lnTo>
                <a:lnTo>
                  <a:pt x="4208593" y="1941534"/>
                </a:lnTo>
                <a:close/>
                <a:moveTo>
                  <a:pt x="566598" y="1940455"/>
                </a:moveTo>
                <a:lnTo>
                  <a:pt x="567677" y="1945041"/>
                </a:lnTo>
                <a:lnTo>
                  <a:pt x="566598" y="1949357"/>
                </a:lnTo>
                <a:cubicBezTo>
                  <a:pt x="571094" y="1949897"/>
                  <a:pt x="573342" y="1950616"/>
                  <a:pt x="573342" y="1951515"/>
                </a:cubicBezTo>
                <a:cubicBezTo>
                  <a:pt x="576220" y="1950436"/>
                  <a:pt x="577658" y="1949357"/>
                  <a:pt x="577658" y="1948278"/>
                </a:cubicBezTo>
                <a:lnTo>
                  <a:pt x="574421" y="1940455"/>
                </a:lnTo>
                <a:close/>
                <a:moveTo>
                  <a:pt x="1750508" y="1939511"/>
                </a:moveTo>
                <a:lnTo>
                  <a:pt x="1750508" y="1940590"/>
                </a:lnTo>
                <a:lnTo>
                  <a:pt x="1752665" y="1940590"/>
                </a:lnTo>
                <a:lnTo>
                  <a:pt x="1752665" y="1939511"/>
                </a:lnTo>
                <a:close/>
                <a:moveTo>
                  <a:pt x="518043" y="1939376"/>
                </a:moveTo>
                <a:lnTo>
                  <a:pt x="524651" y="1939376"/>
                </a:lnTo>
                <a:lnTo>
                  <a:pt x="534632" y="1943692"/>
                </a:lnTo>
                <a:lnTo>
                  <a:pt x="541241" y="1941534"/>
                </a:lnTo>
                <a:lnTo>
                  <a:pt x="543399" y="1941534"/>
                </a:lnTo>
                <a:lnTo>
                  <a:pt x="545692" y="1943692"/>
                </a:lnTo>
                <a:lnTo>
                  <a:pt x="545692" y="1946120"/>
                </a:lnTo>
                <a:cubicBezTo>
                  <a:pt x="545692" y="1947559"/>
                  <a:pt x="543084" y="1948638"/>
                  <a:pt x="537869" y="1949357"/>
                </a:cubicBezTo>
                <a:cubicBezTo>
                  <a:pt x="534992" y="1948278"/>
                  <a:pt x="533553" y="1947199"/>
                  <a:pt x="533553" y="1946120"/>
                </a:cubicBezTo>
                <a:lnTo>
                  <a:pt x="528023" y="1949357"/>
                </a:lnTo>
                <a:lnTo>
                  <a:pt x="522493" y="1949357"/>
                </a:lnTo>
                <a:lnTo>
                  <a:pt x="515750" y="1942613"/>
                </a:lnTo>
                <a:lnTo>
                  <a:pt x="515750" y="1941534"/>
                </a:lnTo>
                <a:close/>
                <a:moveTo>
                  <a:pt x="1659737" y="1938432"/>
                </a:moveTo>
                <a:lnTo>
                  <a:pt x="1656500" y="1941669"/>
                </a:lnTo>
                <a:lnTo>
                  <a:pt x="1657580" y="1944906"/>
                </a:lnTo>
                <a:lnTo>
                  <a:pt x="1658658" y="1944906"/>
                </a:lnTo>
                <a:lnTo>
                  <a:pt x="1660816" y="1942748"/>
                </a:lnTo>
                <a:lnTo>
                  <a:pt x="1660816" y="1938432"/>
                </a:lnTo>
                <a:close/>
                <a:moveTo>
                  <a:pt x="7234896" y="1937688"/>
                </a:moveTo>
                <a:cubicBezTo>
                  <a:pt x="7234177" y="1947759"/>
                  <a:pt x="7231660" y="1952794"/>
                  <a:pt x="7227344" y="1952794"/>
                </a:cubicBezTo>
                <a:lnTo>
                  <a:pt x="7223028" y="1959268"/>
                </a:lnTo>
                <a:lnTo>
                  <a:pt x="7223028" y="1960347"/>
                </a:lnTo>
                <a:lnTo>
                  <a:pt x="7230580" y="1987457"/>
                </a:lnTo>
                <a:cubicBezTo>
                  <a:pt x="7235616" y="1993032"/>
                  <a:pt x="7238134" y="1999146"/>
                  <a:pt x="7238134" y="2005800"/>
                </a:cubicBezTo>
                <a:cubicBezTo>
                  <a:pt x="7238134" y="2011555"/>
                  <a:pt x="7239212" y="2014432"/>
                  <a:pt x="7241370" y="2014432"/>
                </a:cubicBezTo>
                <a:cubicBezTo>
                  <a:pt x="7243888" y="2014432"/>
                  <a:pt x="7246046" y="2006520"/>
                  <a:pt x="7247844" y="1990694"/>
                </a:cubicBezTo>
                <a:cubicBezTo>
                  <a:pt x="7249643" y="1990694"/>
                  <a:pt x="7252880" y="1981703"/>
                  <a:pt x="7257556" y="1963719"/>
                </a:cubicBezTo>
                <a:lnTo>
                  <a:pt x="7257556" y="1957110"/>
                </a:lnTo>
                <a:cubicBezTo>
                  <a:pt x="7255398" y="1954413"/>
                  <a:pt x="7254318" y="1951176"/>
                  <a:pt x="7254318" y="1947399"/>
                </a:cubicBezTo>
                <a:lnTo>
                  <a:pt x="7254318" y="1938767"/>
                </a:lnTo>
                <a:lnTo>
                  <a:pt x="7245686" y="1940925"/>
                </a:lnTo>
                <a:lnTo>
                  <a:pt x="7242450" y="1940925"/>
                </a:lnTo>
                <a:close/>
                <a:moveTo>
                  <a:pt x="2244544" y="1937488"/>
                </a:moveTo>
                <a:lnTo>
                  <a:pt x="2244544" y="1939646"/>
                </a:lnTo>
                <a:lnTo>
                  <a:pt x="2245622" y="1939646"/>
                </a:lnTo>
                <a:lnTo>
                  <a:pt x="2245622" y="1937488"/>
                </a:lnTo>
                <a:close/>
                <a:moveTo>
                  <a:pt x="2121133" y="1937488"/>
                </a:moveTo>
                <a:lnTo>
                  <a:pt x="2116816" y="1941804"/>
                </a:lnTo>
                <a:lnTo>
                  <a:pt x="2116816" y="1943962"/>
                </a:lnTo>
                <a:lnTo>
                  <a:pt x="2124236" y="1946120"/>
                </a:lnTo>
                <a:lnTo>
                  <a:pt x="2126393" y="1942883"/>
                </a:lnTo>
                <a:cubicBezTo>
                  <a:pt x="2124954" y="1939646"/>
                  <a:pt x="2123560" y="1937848"/>
                  <a:pt x="2122211" y="1937488"/>
                </a:cubicBezTo>
                <a:close/>
                <a:moveTo>
                  <a:pt x="5180934" y="1936409"/>
                </a:moveTo>
                <a:lnTo>
                  <a:pt x="5180934" y="1938567"/>
                </a:lnTo>
                <a:lnTo>
                  <a:pt x="5183092" y="1938567"/>
                </a:lnTo>
                <a:close/>
                <a:moveTo>
                  <a:pt x="8177564" y="1935600"/>
                </a:moveTo>
                <a:lnTo>
                  <a:pt x="8177564" y="1936679"/>
                </a:lnTo>
                <a:lnTo>
                  <a:pt x="8179857" y="1936679"/>
                </a:lnTo>
                <a:lnTo>
                  <a:pt x="8179857" y="1935600"/>
                </a:lnTo>
                <a:close/>
                <a:moveTo>
                  <a:pt x="3746794" y="1935060"/>
                </a:moveTo>
                <a:lnTo>
                  <a:pt x="3746794" y="1936139"/>
                </a:lnTo>
                <a:lnTo>
                  <a:pt x="3754347" y="1939511"/>
                </a:lnTo>
                <a:lnTo>
                  <a:pt x="3756505" y="1939511"/>
                </a:lnTo>
                <a:lnTo>
                  <a:pt x="3756505" y="1938432"/>
                </a:lnTo>
                <a:lnTo>
                  <a:pt x="3748952" y="1935060"/>
                </a:lnTo>
                <a:close/>
                <a:moveTo>
                  <a:pt x="1737560" y="1933981"/>
                </a:moveTo>
                <a:lnTo>
                  <a:pt x="1737560" y="1936274"/>
                </a:lnTo>
                <a:lnTo>
                  <a:pt x="1739719" y="1936274"/>
                </a:lnTo>
                <a:lnTo>
                  <a:pt x="1739719" y="1933981"/>
                </a:lnTo>
                <a:close/>
                <a:moveTo>
                  <a:pt x="132312" y="1932484"/>
                </a:moveTo>
                <a:lnTo>
                  <a:pt x="132312" y="1934642"/>
                </a:lnTo>
                <a:lnTo>
                  <a:pt x="135550" y="1937879"/>
                </a:lnTo>
                <a:lnTo>
                  <a:pt x="138787" y="1936800"/>
                </a:lnTo>
                <a:lnTo>
                  <a:pt x="138787" y="1934642"/>
                </a:lnTo>
                <a:lnTo>
                  <a:pt x="136628" y="1932484"/>
                </a:lnTo>
                <a:close/>
                <a:moveTo>
                  <a:pt x="6765409" y="1932228"/>
                </a:moveTo>
                <a:cubicBezTo>
                  <a:pt x="6762532" y="1932947"/>
                  <a:pt x="6761093" y="1935105"/>
                  <a:pt x="6761093" y="1938702"/>
                </a:cubicBezTo>
                <a:lnTo>
                  <a:pt x="6761093" y="1939781"/>
                </a:lnTo>
                <a:lnTo>
                  <a:pt x="6765409" y="1940860"/>
                </a:lnTo>
                <a:lnTo>
                  <a:pt x="6768646" y="1936544"/>
                </a:lnTo>
                <a:lnTo>
                  <a:pt x="6768646" y="1935465"/>
                </a:lnTo>
                <a:close/>
                <a:moveTo>
                  <a:pt x="6673289" y="1932228"/>
                </a:moveTo>
                <a:lnTo>
                  <a:pt x="6673289" y="1933307"/>
                </a:lnTo>
                <a:lnTo>
                  <a:pt x="6676661" y="1939781"/>
                </a:lnTo>
                <a:lnTo>
                  <a:pt x="6675447" y="1945311"/>
                </a:lnTo>
                <a:lnTo>
                  <a:pt x="6676661" y="1946390"/>
                </a:lnTo>
                <a:lnTo>
                  <a:pt x="6682056" y="1946390"/>
                </a:lnTo>
                <a:lnTo>
                  <a:pt x="6684214" y="1937623"/>
                </a:lnTo>
                <a:cubicBezTo>
                  <a:pt x="6680437" y="1934026"/>
                  <a:pt x="6676796" y="1932228"/>
                  <a:pt x="6673289" y="1932228"/>
                </a:cubicBezTo>
                <a:close/>
                <a:moveTo>
                  <a:pt x="7617710" y="1931419"/>
                </a:moveTo>
                <a:lnTo>
                  <a:pt x="7614473" y="1932498"/>
                </a:lnTo>
                <a:lnTo>
                  <a:pt x="7614473" y="1936814"/>
                </a:lnTo>
                <a:lnTo>
                  <a:pt x="7616631" y="1938972"/>
                </a:lnTo>
                <a:lnTo>
                  <a:pt x="7618924" y="1938972"/>
                </a:lnTo>
                <a:lnTo>
                  <a:pt x="7620003" y="1933577"/>
                </a:lnTo>
                <a:close/>
                <a:moveTo>
                  <a:pt x="7301930" y="1931214"/>
                </a:moveTo>
                <a:lnTo>
                  <a:pt x="7298692" y="1932293"/>
                </a:lnTo>
                <a:lnTo>
                  <a:pt x="7299772" y="1933372"/>
                </a:lnTo>
                <a:lnTo>
                  <a:pt x="7299772" y="1934451"/>
                </a:lnTo>
                <a:lnTo>
                  <a:pt x="7303008" y="1933372"/>
                </a:lnTo>
                <a:lnTo>
                  <a:pt x="7303008" y="1931214"/>
                </a:lnTo>
                <a:close/>
                <a:moveTo>
                  <a:pt x="591954" y="1930744"/>
                </a:moveTo>
                <a:lnTo>
                  <a:pt x="579816" y="1940455"/>
                </a:lnTo>
                <a:lnTo>
                  <a:pt x="579816" y="1941534"/>
                </a:lnTo>
                <a:lnTo>
                  <a:pt x="587503" y="1942613"/>
                </a:lnTo>
                <a:cubicBezTo>
                  <a:pt x="591191" y="1938477"/>
                  <a:pt x="593033" y="1934521"/>
                  <a:pt x="593033" y="1930744"/>
                </a:cubicBezTo>
                <a:close/>
                <a:moveTo>
                  <a:pt x="236841" y="1928168"/>
                </a:moveTo>
                <a:lnTo>
                  <a:pt x="236841" y="1929247"/>
                </a:lnTo>
                <a:lnTo>
                  <a:pt x="238999" y="1929247"/>
                </a:lnTo>
                <a:lnTo>
                  <a:pt x="238999" y="1928168"/>
                </a:lnTo>
                <a:close/>
                <a:moveTo>
                  <a:pt x="6584541" y="1927912"/>
                </a:moveTo>
                <a:lnTo>
                  <a:pt x="6582383" y="1931149"/>
                </a:lnTo>
                <a:lnTo>
                  <a:pt x="6582383" y="1932228"/>
                </a:lnTo>
                <a:lnTo>
                  <a:pt x="6584541" y="1934386"/>
                </a:lnTo>
                <a:lnTo>
                  <a:pt x="6588857" y="1934386"/>
                </a:lnTo>
                <a:cubicBezTo>
                  <a:pt x="6588857" y="1930789"/>
                  <a:pt x="6587418" y="1928631"/>
                  <a:pt x="6584541" y="1927912"/>
                </a:cubicBezTo>
                <a:close/>
                <a:moveTo>
                  <a:pt x="4134142" y="1927372"/>
                </a:moveTo>
                <a:lnTo>
                  <a:pt x="4134142" y="1932767"/>
                </a:lnTo>
                <a:lnTo>
                  <a:pt x="4135221" y="1932767"/>
                </a:lnTo>
                <a:lnTo>
                  <a:pt x="4135221" y="1927372"/>
                </a:lnTo>
                <a:close/>
                <a:moveTo>
                  <a:pt x="8772621" y="1926698"/>
                </a:moveTo>
                <a:lnTo>
                  <a:pt x="8772621" y="1927777"/>
                </a:lnTo>
                <a:lnTo>
                  <a:pt x="8775858" y="1927777"/>
                </a:lnTo>
                <a:lnTo>
                  <a:pt x="8775858" y="1926698"/>
                </a:lnTo>
                <a:close/>
                <a:moveTo>
                  <a:pt x="8715434" y="1926698"/>
                </a:moveTo>
                <a:lnTo>
                  <a:pt x="8714355" y="1927777"/>
                </a:lnTo>
                <a:lnTo>
                  <a:pt x="8714355" y="1929935"/>
                </a:lnTo>
                <a:lnTo>
                  <a:pt x="8715434" y="1929935"/>
                </a:lnTo>
                <a:lnTo>
                  <a:pt x="8717592" y="1927777"/>
                </a:lnTo>
                <a:lnTo>
                  <a:pt x="8717592" y="1926698"/>
                </a:lnTo>
                <a:close/>
                <a:moveTo>
                  <a:pt x="8662563" y="1926698"/>
                </a:moveTo>
                <a:lnTo>
                  <a:pt x="8662563" y="1928856"/>
                </a:lnTo>
                <a:lnTo>
                  <a:pt x="8664721" y="1926698"/>
                </a:lnTo>
                <a:close/>
                <a:moveTo>
                  <a:pt x="8592428" y="1926698"/>
                </a:moveTo>
                <a:lnTo>
                  <a:pt x="8592428" y="1931014"/>
                </a:lnTo>
                <a:lnTo>
                  <a:pt x="8595665" y="1929935"/>
                </a:lnTo>
                <a:lnTo>
                  <a:pt x="8595665" y="1928856"/>
                </a:lnTo>
                <a:lnTo>
                  <a:pt x="8593507" y="1926698"/>
                </a:lnTo>
                <a:close/>
                <a:moveTo>
                  <a:pt x="8583796" y="1926698"/>
                </a:moveTo>
                <a:lnTo>
                  <a:pt x="8583796" y="1927777"/>
                </a:lnTo>
                <a:lnTo>
                  <a:pt x="8585954" y="1927777"/>
                </a:lnTo>
                <a:lnTo>
                  <a:pt x="8585954" y="1926698"/>
                </a:lnTo>
                <a:close/>
                <a:moveTo>
                  <a:pt x="2066372" y="1926698"/>
                </a:moveTo>
                <a:lnTo>
                  <a:pt x="2063136" y="1929935"/>
                </a:lnTo>
                <a:lnTo>
                  <a:pt x="2063136" y="1931014"/>
                </a:lnTo>
                <a:lnTo>
                  <a:pt x="2068532" y="1929935"/>
                </a:lnTo>
                <a:lnTo>
                  <a:pt x="2068532" y="1928856"/>
                </a:lnTo>
                <a:close/>
                <a:moveTo>
                  <a:pt x="2055584" y="1926698"/>
                </a:moveTo>
                <a:lnTo>
                  <a:pt x="2055584" y="1928856"/>
                </a:lnTo>
                <a:lnTo>
                  <a:pt x="2057742" y="1931014"/>
                </a:lnTo>
                <a:lnTo>
                  <a:pt x="2058821" y="1929935"/>
                </a:lnTo>
                <a:lnTo>
                  <a:pt x="2058821" y="1928856"/>
                </a:lnTo>
                <a:close/>
                <a:moveTo>
                  <a:pt x="1220461" y="1925349"/>
                </a:moveTo>
                <a:lnTo>
                  <a:pt x="1217224" y="1928586"/>
                </a:lnTo>
                <a:lnTo>
                  <a:pt x="1217224" y="1929665"/>
                </a:lnTo>
                <a:lnTo>
                  <a:pt x="1220461" y="1929665"/>
                </a:lnTo>
                <a:lnTo>
                  <a:pt x="1222620" y="1927507"/>
                </a:lnTo>
                <a:lnTo>
                  <a:pt x="1222620" y="1925349"/>
                </a:lnTo>
                <a:close/>
                <a:moveTo>
                  <a:pt x="4085991" y="1925080"/>
                </a:moveTo>
                <a:lnTo>
                  <a:pt x="4084912" y="1926293"/>
                </a:lnTo>
                <a:lnTo>
                  <a:pt x="4084912" y="1927372"/>
                </a:lnTo>
                <a:lnTo>
                  <a:pt x="4087070" y="1929530"/>
                </a:lnTo>
                <a:lnTo>
                  <a:pt x="4088150" y="1928451"/>
                </a:lnTo>
                <a:lnTo>
                  <a:pt x="4088150" y="1927372"/>
                </a:lnTo>
                <a:close/>
                <a:moveTo>
                  <a:pt x="2239149" y="1924540"/>
                </a:moveTo>
                <a:lnTo>
                  <a:pt x="2239149" y="1925619"/>
                </a:lnTo>
                <a:lnTo>
                  <a:pt x="2243464" y="1936409"/>
                </a:lnTo>
                <a:lnTo>
                  <a:pt x="2244544" y="1936409"/>
                </a:lnTo>
                <a:lnTo>
                  <a:pt x="2244544" y="1935330"/>
                </a:lnTo>
                <a:cubicBezTo>
                  <a:pt x="2242565" y="1928317"/>
                  <a:pt x="2240767" y="1924720"/>
                  <a:pt x="2239149" y="1924540"/>
                </a:cubicBezTo>
                <a:close/>
                <a:moveTo>
                  <a:pt x="3673152" y="1924270"/>
                </a:moveTo>
                <a:cubicBezTo>
                  <a:pt x="3670094" y="1925889"/>
                  <a:pt x="3668296" y="1927687"/>
                  <a:pt x="3667757" y="1929665"/>
                </a:cubicBezTo>
                <a:lnTo>
                  <a:pt x="3668836" y="1930744"/>
                </a:lnTo>
                <a:lnTo>
                  <a:pt x="3669915" y="1930744"/>
                </a:lnTo>
                <a:lnTo>
                  <a:pt x="3674231" y="1925349"/>
                </a:lnTo>
                <a:lnTo>
                  <a:pt x="3674231" y="1924270"/>
                </a:lnTo>
                <a:close/>
                <a:moveTo>
                  <a:pt x="3616908" y="1923191"/>
                </a:moveTo>
                <a:lnTo>
                  <a:pt x="3612592" y="1924270"/>
                </a:lnTo>
                <a:lnTo>
                  <a:pt x="3612592" y="1925349"/>
                </a:lnTo>
                <a:lnTo>
                  <a:pt x="3614750" y="1928586"/>
                </a:lnTo>
                <a:lnTo>
                  <a:pt x="3611513" y="1931823"/>
                </a:lnTo>
                <a:lnTo>
                  <a:pt x="3608276" y="1931823"/>
                </a:lnTo>
                <a:lnTo>
                  <a:pt x="3607197" y="1930744"/>
                </a:lnTo>
                <a:lnTo>
                  <a:pt x="3606118" y="1930744"/>
                </a:lnTo>
                <a:lnTo>
                  <a:pt x="3605039" y="1931823"/>
                </a:lnTo>
                <a:lnTo>
                  <a:pt x="3605039" y="1932902"/>
                </a:lnTo>
                <a:lnTo>
                  <a:pt x="3606118" y="1933981"/>
                </a:lnTo>
                <a:lnTo>
                  <a:pt x="3612592" y="1933981"/>
                </a:lnTo>
                <a:cubicBezTo>
                  <a:pt x="3616908" y="1932183"/>
                  <a:pt x="3619067" y="1929306"/>
                  <a:pt x="3619067" y="1925349"/>
                </a:cubicBezTo>
                <a:lnTo>
                  <a:pt x="3619067" y="1924270"/>
                </a:lnTo>
                <a:lnTo>
                  <a:pt x="3616908" y="1924270"/>
                </a:lnTo>
                <a:close/>
                <a:moveTo>
                  <a:pt x="1548195" y="1923056"/>
                </a:moveTo>
                <a:cubicBezTo>
                  <a:pt x="1544958" y="1924585"/>
                  <a:pt x="1543160" y="1926069"/>
                  <a:pt x="1542800" y="1927507"/>
                </a:cubicBezTo>
                <a:lnTo>
                  <a:pt x="1551567" y="1928586"/>
                </a:lnTo>
                <a:lnTo>
                  <a:pt x="1551567" y="1927507"/>
                </a:lnTo>
                <a:cubicBezTo>
                  <a:pt x="1550398" y="1924540"/>
                  <a:pt x="1549274" y="1923056"/>
                  <a:pt x="1548195" y="1923056"/>
                </a:cubicBezTo>
                <a:close/>
                <a:moveTo>
                  <a:pt x="8167853" y="1922652"/>
                </a:moveTo>
                <a:lnTo>
                  <a:pt x="8167853" y="1924810"/>
                </a:lnTo>
                <a:lnTo>
                  <a:pt x="8168932" y="1924810"/>
                </a:lnTo>
                <a:lnTo>
                  <a:pt x="8168932" y="1922652"/>
                </a:lnTo>
                <a:close/>
                <a:moveTo>
                  <a:pt x="6778492" y="1922517"/>
                </a:moveTo>
                <a:lnTo>
                  <a:pt x="6778492" y="1923596"/>
                </a:lnTo>
                <a:cubicBezTo>
                  <a:pt x="6782808" y="1927732"/>
                  <a:pt x="6784966" y="1932767"/>
                  <a:pt x="6784966" y="1938702"/>
                </a:cubicBezTo>
                <a:cubicBezTo>
                  <a:pt x="6787124" y="1938702"/>
                  <a:pt x="6788922" y="1940186"/>
                  <a:pt x="6790361" y="1943153"/>
                </a:cubicBezTo>
                <a:lnTo>
                  <a:pt x="6793598" y="1942074"/>
                </a:lnTo>
                <a:lnTo>
                  <a:pt x="6793598" y="1940860"/>
                </a:lnTo>
                <a:cubicBezTo>
                  <a:pt x="6789462" y="1940860"/>
                  <a:pt x="6786584" y="1939062"/>
                  <a:pt x="6784966" y="1935465"/>
                </a:cubicBezTo>
                <a:lnTo>
                  <a:pt x="6784966" y="1933307"/>
                </a:lnTo>
                <a:lnTo>
                  <a:pt x="6786045" y="1932228"/>
                </a:lnTo>
                <a:lnTo>
                  <a:pt x="6786045" y="1931149"/>
                </a:lnTo>
                <a:lnTo>
                  <a:pt x="6787124" y="1932228"/>
                </a:lnTo>
                <a:lnTo>
                  <a:pt x="6789282" y="1932228"/>
                </a:lnTo>
                <a:lnTo>
                  <a:pt x="6789282" y="1931149"/>
                </a:lnTo>
                <a:close/>
                <a:moveTo>
                  <a:pt x="123815" y="1920750"/>
                </a:moveTo>
                <a:lnTo>
                  <a:pt x="123815" y="1921829"/>
                </a:lnTo>
                <a:lnTo>
                  <a:pt x="127052" y="1921829"/>
                </a:lnTo>
                <a:lnTo>
                  <a:pt x="127052" y="1920750"/>
                </a:lnTo>
                <a:close/>
                <a:moveTo>
                  <a:pt x="5116059" y="1920089"/>
                </a:moveTo>
                <a:lnTo>
                  <a:pt x="5112822" y="1921168"/>
                </a:lnTo>
                <a:lnTo>
                  <a:pt x="5113901" y="1928856"/>
                </a:lnTo>
                <a:lnTo>
                  <a:pt x="5109585" y="1937488"/>
                </a:lnTo>
                <a:cubicBezTo>
                  <a:pt x="5109585" y="1940365"/>
                  <a:pt x="5111383" y="1941804"/>
                  <a:pt x="5114980" y="1941804"/>
                </a:cubicBezTo>
                <a:lnTo>
                  <a:pt x="5117138" y="1943962"/>
                </a:lnTo>
                <a:cubicBezTo>
                  <a:pt x="5128737" y="1943423"/>
                  <a:pt x="5134537" y="1940186"/>
                  <a:pt x="5134537" y="1934251"/>
                </a:cubicBezTo>
                <a:lnTo>
                  <a:pt x="5137774" y="1929935"/>
                </a:lnTo>
                <a:lnTo>
                  <a:pt x="5138853" y="1928856"/>
                </a:lnTo>
                <a:lnTo>
                  <a:pt x="5139932" y="1928856"/>
                </a:lnTo>
                <a:cubicBezTo>
                  <a:pt x="5149283" y="1928856"/>
                  <a:pt x="5153959" y="1931374"/>
                  <a:pt x="5153959" y="1936409"/>
                </a:cubicBezTo>
                <a:lnTo>
                  <a:pt x="5152880" y="1937488"/>
                </a:lnTo>
                <a:cubicBezTo>
                  <a:pt x="5159534" y="1942524"/>
                  <a:pt x="5165288" y="1945041"/>
                  <a:pt x="5170144" y="1945041"/>
                </a:cubicBezTo>
                <a:cubicBezTo>
                  <a:pt x="5172662" y="1944502"/>
                  <a:pt x="5174820" y="1942344"/>
                  <a:pt x="5176618" y="1938567"/>
                </a:cubicBezTo>
                <a:lnTo>
                  <a:pt x="5176618" y="1936409"/>
                </a:lnTo>
                <a:lnTo>
                  <a:pt x="5174460" y="1933172"/>
                </a:lnTo>
                <a:cubicBezTo>
                  <a:pt x="5174460" y="1930834"/>
                  <a:pt x="5176978" y="1929396"/>
                  <a:pt x="5182013" y="1928856"/>
                </a:cubicBezTo>
                <a:lnTo>
                  <a:pt x="5182013" y="1926698"/>
                </a:lnTo>
                <a:cubicBezTo>
                  <a:pt x="5182013" y="1924630"/>
                  <a:pt x="5178057" y="1923146"/>
                  <a:pt x="5170144" y="1922247"/>
                </a:cubicBezTo>
                <a:cubicBezTo>
                  <a:pt x="5170144" y="1923686"/>
                  <a:pt x="5169065" y="1924405"/>
                  <a:pt x="5166907" y="1924405"/>
                </a:cubicBezTo>
                <a:cubicBezTo>
                  <a:pt x="5165468" y="1923146"/>
                  <a:pt x="5159354" y="1922067"/>
                  <a:pt x="5148564" y="1921168"/>
                </a:cubicBezTo>
                <a:lnTo>
                  <a:pt x="5147485" y="1920089"/>
                </a:lnTo>
                <a:lnTo>
                  <a:pt x="5146406" y="1920089"/>
                </a:lnTo>
                <a:lnTo>
                  <a:pt x="5144248" y="1922247"/>
                </a:lnTo>
                <a:lnTo>
                  <a:pt x="5136695" y="1922247"/>
                </a:lnTo>
                <a:lnTo>
                  <a:pt x="5131165" y="1921168"/>
                </a:lnTo>
                <a:lnTo>
                  <a:pt x="5124691" y="1922247"/>
                </a:lnTo>
                <a:lnTo>
                  <a:pt x="5122533" y="1922247"/>
                </a:lnTo>
                <a:close/>
                <a:moveTo>
                  <a:pt x="4261060" y="1919685"/>
                </a:moveTo>
                <a:lnTo>
                  <a:pt x="4261060" y="1920764"/>
                </a:lnTo>
                <a:lnTo>
                  <a:pt x="4263218" y="1922922"/>
                </a:lnTo>
                <a:lnTo>
                  <a:pt x="4265511" y="1920764"/>
                </a:lnTo>
                <a:lnTo>
                  <a:pt x="4265511" y="1919685"/>
                </a:lnTo>
                <a:close/>
                <a:moveTo>
                  <a:pt x="181407" y="1919671"/>
                </a:moveTo>
                <a:lnTo>
                  <a:pt x="181407" y="1920750"/>
                </a:lnTo>
                <a:lnTo>
                  <a:pt x="184644" y="1920750"/>
                </a:lnTo>
                <a:lnTo>
                  <a:pt x="184644" y="1919671"/>
                </a:lnTo>
                <a:close/>
                <a:moveTo>
                  <a:pt x="133391" y="1919671"/>
                </a:moveTo>
                <a:lnTo>
                  <a:pt x="133391" y="1920750"/>
                </a:lnTo>
                <a:lnTo>
                  <a:pt x="135550" y="1920750"/>
                </a:lnTo>
                <a:lnTo>
                  <a:pt x="135550" y="1919671"/>
                </a:lnTo>
                <a:close/>
                <a:moveTo>
                  <a:pt x="7287902" y="1919345"/>
                </a:moveTo>
                <a:lnTo>
                  <a:pt x="7285744" y="1927977"/>
                </a:lnTo>
                <a:lnTo>
                  <a:pt x="7285744" y="1929056"/>
                </a:lnTo>
                <a:cubicBezTo>
                  <a:pt x="7289162" y="1929056"/>
                  <a:pt x="7292039" y="1930495"/>
                  <a:pt x="7294376" y="1933372"/>
                </a:cubicBezTo>
                <a:lnTo>
                  <a:pt x="7296534" y="1933372"/>
                </a:lnTo>
                <a:lnTo>
                  <a:pt x="7295456" y="1932293"/>
                </a:lnTo>
                <a:lnTo>
                  <a:pt x="7295456" y="1931214"/>
                </a:lnTo>
                <a:lnTo>
                  <a:pt x="7296534" y="1930135"/>
                </a:lnTo>
                <a:lnTo>
                  <a:pt x="7294376" y="1930135"/>
                </a:lnTo>
                <a:lnTo>
                  <a:pt x="7294376" y="1932293"/>
                </a:lnTo>
                <a:lnTo>
                  <a:pt x="7293298" y="1932293"/>
                </a:lnTo>
                <a:cubicBezTo>
                  <a:pt x="7293298" y="1929236"/>
                  <a:pt x="7291140" y="1927438"/>
                  <a:pt x="7286824" y="1926898"/>
                </a:cubicBezTo>
                <a:lnTo>
                  <a:pt x="7286824" y="1925819"/>
                </a:lnTo>
                <a:lnTo>
                  <a:pt x="7290060" y="1921503"/>
                </a:lnTo>
                <a:close/>
                <a:moveTo>
                  <a:pt x="3607197" y="1918875"/>
                </a:moveTo>
                <a:lnTo>
                  <a:pt x="3607197" y="1919954"/>
                </a:lnTo>
                <a:lnTo>
                  <a:pt x="3609355" y="1919954"/>
                </a:lnTo>
                <a:lnTo>
                  <a:pt x="3609355" y="1918875"/>
                </a:lnTo>
                <a:close/>
                <a:moveTo>
                  <a:pt x="68382" y="1918592"/>
                </a:moveTo>
                <a:lnTo>
                  <a:pt x="71618" y="1918592"/>
                </a:lnTo>
                <a:lnTo>
                  <a:pt x="71618" y="1922908"/>
                </a:lnTo>
                <a:lnTo>
                  <a:pt x="70539" y="1922908"/>
                </a:lnTo>
                <a:lnTo>
                  <a:pt x="68382" y="1920750"/>
                </a:lnTo>
                <a:close/>
                <a:moveTo>
                  <a:pt x="6591015" y="1918201"/>
                </a:moveTo>
                <a:lnTo>
                  <a:pt x="6591015" y="1919280"/>
                </a:lnTo>
                <a:cubicBezTo>
                  <a:pt x="6593173" y="1919280"/>
                  <a:pt x="6594252" y="1919999"/>
                  <a:pt x="6594252" y="1921438"/>
                </a:cubicBezTo>
                <a:lnTo>
                  <a:pt x="6594252" y="1922517"/>
                </a:lnTo>
                <a:lnTo>
                  <a:pt x="6592094" y="1922517"/>
                </a:lnTo>
                <a:lnTo>
                  <a:pt x="6592094" y="1923596"/>
                </a:lnTo>
                <a:lnTo>
                  <a:pt x="6594252" y="1925754"/>
                </a:lnTo>
                <a:lnTo>
                  <a:pt x="6595331" y="1925754"/>
                </a:lnTo>
                <a:lnTo>
                  <a:pt x="6595331" y="1923596"/>
                </a:lnTo>
                <a:lnTo>
                  <a:pt x="6594252" y="1918201"/>
                </a:lnTo>
                <a:close/>
                <a:moveTo>
                  <a:pt x="3728451" y="1917796"/>
                </a:moveTo>
                <a:lnTo>
                  <a:pt x="3728451" y="1922112"/>
                </a:lnTo>
                <a:cubicBezTo>
                  <a:pt x="3728451" y="1923731"/>
                  <a:pt x="3730968" y="1924810"/>
                  <a:pt x="3736004" y="1925349"/>
                </a:cubicBezTo>
                <a:lnTo>
                  <a:pt x="3737083" y="1924270"/>
                </a:lnTo>
                <a:lnTo>
                  <a:pt x="3737083" y="1923191"/>
                </a:lnTo>
                <a:cubicBezTo>
                  <a:pt x="3733846" y="1919595"/>
                  <a:pt x="3730968" y="1917796"/>
                  <a:pt x="3728451" y="1917796"/>
                </a:cubicBezTo>
                <a:close/>
                <a:moveTo>
                  <a:pt x="1213987" y="1917796"/>
                </a:moveTo>
                <a:cubicBezTo>
                  <a:pt x="1211109" y="1919235"/>
                  <a:pt x="1209672" y="1921393"/>
                  <a:pt x="1209672" y="1924270"/>
                </a:cubicBezTo>
                <a:lnTo>
                  <a:pt x="1212908" y="1924270"/>
                </a:lnTo>
                <a:lnTo>
                  <a:pt x="1217224" y="1919954"/>
                </a:lnTo>
                <a:lnTo>
                  <a:pt x="1217224" y="1917796"/>
                </a:lnTo>
                <a:close/>
                <a:moveTo>
                  <a:pt x="8628035" y="1916987"/>
                </a:moveTo>
                <a:lnTo>
                  <a:pt x="8628035" y="1918066"/>
                </a:lnTo>
                <a:lnTo>
                  <a:pt x="8630193" y="1918066"/>
                </a:lnTo>
                <a:lnTo>
                  <a:pt x="8630193" y="1916987"/>
                </a:lnTo>
                <a:close/>
                <a:moveTo>
                  <a:pt x="168594" y="1916434"/>
                </a:moveTo>
                <a:lnTo>
                  <a:pt x="168594" y="1918592"/>
                </a:lnTo>
                <a:lnTo>
                  <a:pt x="169672" y="1918592"/>
                </a:lnTo>
                <a:lnTo>
                  <a:pt x="169672" y="1916434"/>
                </a:lnTo>
                <a:close/>
                <a:moveTo>
                  <a:pt x="7117015" y="1916108"/>
                </a:moveTo>
                <a:lnTo>
                  <a:pt x="7115936" y="1917187"/>
                </a:lnTo>
                <a:lnTo>
                  <a:pt x="7118094" y="1923661"/>
                </a:lnTo>
                <a:lnTo>
                  <a:pt x="7118094" y="1924740"/>
                </a:lnTo>
                <a:lnTo>
                  <a:pt x="7114857" y="1929056"/>
                </a:lnTo>
                <a:lnTo>
                  <a:pt x="7117015" y="1931214"/>
                </a:lnTo>
                <a:lnTo>
                  <a:pt x="7118094" y="1931214"/>
                </a:lnTo>
                <a:lnTo>
                  <a:pt x="7126726" y="1923661"/>
                </a:lnTo>
                <a:cubicBezTo>
                  <a:pt x="7124568" y="1918626"/>
                  <a:pt x="7121331" y="1916108"/>
                  <a:pt x="7117015" y="1916108"/>
                </a:cubicBezTo>
                <a:close/>
                <a:moveTo>
                  <a:pt x="8763989" y="1915908"/>
                </a:moveTo>
                <a:lnTo>
                  <a:pt x="8763989" y="1918066"/>
                </a:lnTo>
                <a:lnTo>
                  <a:pt x="8765068" y="1918066"/>
                </a:lnTo>
                <a:lnTo>
                  <a:pt x="8765068" y="1915908"/>
                </a:lnTo>
                <a:close/>
                <a:moveTo>
                  <a:pt x="1614284" y="1915503"/>
                </a:moveTo>
                <a:lnTo>
                  <a:pt x="1612126" y="1917661"/>
                </a:lnTo>
                <a:lnTo>
                  <a:pt x="1612126" y="1919819"/>
                </a:lnTo>
                <a:lnTo>
                  <a:pt x="1614284" y="1919819"/>
                </a:lnTo>
                <a:lnTo>
                  <a:pt x="1616443" y="1917661"/>
                </a:lnTo>
                <a:close/>
                <a:moveTo>
                  <a:pt x="99268" y="1915489"/>
                </a:moveTo>
                <a:lnTo>
                  <a:pt x="97109" y="1917513"/>
                </a:lnTo>
                <a:lnTo>
                  <a:pt x="97109" y="1919671"/>
                </a:lnTo>
                <a:lnTo>
                  <a:pt x="100346" y="1919671"/>
                </a:lnTo>
                <a:lnTo>
                  <a:pt x="100346" y="1915489"/>
                </a:lnTo>
                <a:close/>
                <a:moveTo>
                  <a:pt x="680164" y="1915369"/>
                </a:moveTo>
                <a:lnTo>
                  <a:pt x="678006" y="1917796"/>
                </a:lnTo>
                <a:lnTo>
                  <a:pt x="678006" y="1919954"/>
                </a:lnTo>
                <a:lnTo>
                  <a:pt x="682457" y="1924270"/>
                </a:lnTo>
                <a:lnTo>
                  <a:pt x="684615" y="1924270"/>
                </a:lnTo>
                <a:lnTo>
                  <a:pt x="684615" y="1915369"/>
                </a:lnTo>
                <a:close/>
                <a:moveTo>
                  <a:pt x="6697162" y="1914964"/>
                </a:moveTo>
                <a:lnTo>
                  <a:pt x="6697162" y="1917122"/>
                </a:lnTo>
                <a:lnTo>
                  <a:pt x="6698241" y="1917122"/>
                </a:lnTo>
                <a:lnTo>
                  <a:pt x="6698241" y="1914964"/>
                </a:lnTo>
                <a:close/>
                <a:moveTo>
                  <a:pt x="2234833" y="1914964"/>
                </a:moveTo>
                <a:lnTo>
                  <a:pt x="2234833" y="1918201"/>
                </a:lnTo>
                <a:lnTo>
                  <a:pt x="2236991" y="1918201"/>
                </a:lnTo>
                <a:lnTo>
                  <a:pt x="2235912" y="1923461"/>
                </a:lnTo>
                <a:lnTo>
                  <a:pt x="2236991" y="1924540"/>
                </a:lnTo>
                <a:lnTo>
                  <a:pt x="2238070" y="1924540"/>
                </a:lnTo>
                <a:lnTo>
                  <a:pt x="2239149" y="1919280"/>
                </a:lnTo>
                <a:cubicBezTo>
                  <a:pt x="2237350" y="1919280"/>
                  <a:pt x="2236270" y="1917841"/>
                  <a:pt x="2235912" y="1914964"/>
                </a:cubicBezTo>
                <a:close/>
                <a:moveTo>
                  <a:pt x="5257678" y="1914694"/>
                </a:moveTo>
                <a:cubicBezTo>
                  <a:pt x="5257678" y="1915953"/>
                  <a:pt x="5260960" y="1917032"/>
                  <a:pt x="5267524" y="1917931"/>
                </a:cubicBezTo>
                <a:lnTo>
                  <a:pt x="5272919" y="1916852"/>
                </a:lnTo>
                <a:lnTo>
                  <a:pt x="5272919" y="1915773"/>
                </a:lnTo>
                <a:lnTo>
                  <a:pt x="5269682" y="1914694"/>
                </a:lnTo>
                <a:lnTo>
                  <a:pt x="5268603" y="1915773"/>
                </a:lnTo>
                <a:lnTo>
                  <a:pt x="5267524" y="1915773"/>
                </a:lnTo>
                <a:lnTo>
                  <a:pt x="5260915" y="1914694"/>
                </a:lnTo>
                <a:close/>
                <a:moveTo>
                  <a:pt x="5112822" y="1914694"/>
                </a:moveTo>
                <a:lnTo>
                  <a:pt x="5112822" y="1915773"/>
                </a:lnTo>
                <a:lnTo>
                  <a:pt x="5114980" y="1915773"/>
                </a:lnTo>
                <a:lnTo>
                  <a:pt x="5114980" y="1914694"/>
                </a:lnTo>
                <a:close/>
                <a:moveTo>
                  <a:pt x="1220461" y="1914559"/>
                </a:moveTo>
                <a:lnTo>
                  <a:pt x="1220461" y="1916717"/>
                </a:lnTo>
                <a:lnTo>
                  <a:pt x="1222620" y="1916717"/>
                </a:lnTo>
                <a:lnTo>
                  <a:pt x="1222620" y="1914559"/>
                </a:lnTo>
                <a:close/>
                <a:moveTo>
                  <a:pt x="2570036" y="1914369"/>
                </a:moveTo>
                <a:cubicBezTo>
                  <a:pt x="2586581" y="1919404"/>
                  <a:pt x="2601641" y="1922281"/>
                  <a:pt x="2615218" y="1923001"/>
                </a:cubicBezTo>
                <a:cubicBezTo>
                  <a:pt x="2615218" y="1924979"/>
                  <a:pt x="2618456" y="1926418"/>
                  <a:pt x="2624930" y="1927317"/>
                </a:cubicBezTo>
                <a:lnTo>
                  <a:pt x="2627088" y="1930419"/>
                </a:lnTo>
                <a:lnTo>
                  <a:pt x="2627088" y="1932577"/>
                </a:lnTo>
                <a:cubicBezTo>
                  <a:pt x="2627088" y="1934915"/>
                  <a:pt x="2623131" y="1937073"/>
                  <a:pt x="2615218" y="1939051"/>
                </a:cubicBezTo>
                <a:cubicBezTo>
                  <a:pt x="2607305" y="1948222"/>
                  <a:pt x="2603350" y="1954651"/>
                  <a:pt x="2603350" y="1958338"/>
                </a:cubicBezTo>
                <a:cubicBezTo>
                  <a:pt x="2603350" y="1963014"/>
                  <a:pt x="2595841" y="1970207"/>
                  <a:pt x="2580826" y="1979918"/>
                </a:cubicBezTo>
                <a:lnTo>
                  <a:pt x="2579746" y="1980997"/>
                </a:lnTo>
                <a:lnTo>
                  <a:pt x="2580826" y="1984234"/>
                </a:lnTo>
                <a:cubicBezTo>
                  <a:pt x="2585861" y="1984234"/>
                  <a:pt x="2591256" y="1982076"/>
                  <a:pt x="2597011" y="1977760"/>
                </a:cubicBezTo>
                <a:cubicBezTo>
                  <a:pt x="2598899" y="1977760"/>
                  <a:pt x="2602449" y="1974883"/>
                  <a:pt x="2607667" y="1969128"/>
                </a:cubicBezTo>
                <a:lnTo>
                  <a:pt x="2611982" y="1966970"/>
                </a:lnTo>
                <a:lnTo>
                  <a:pt x="2613062" y="1966970"/>
                </a:lnTo>
                <a:cubicBezTo>
                  <a:pt x="2617017" y="1966970"/>
                  <a:pt x="2622368" y="1969847"/>
                  <a:pt x="2629111" y="1975602"/>
                </a:cubicBezTo>
                <a:cubicBezTo>
                  <a:pt x="2635764" y="1975602"/>
                  <a:pt x="2643677" y="1980952"/>
                  <a:pt x="2652849" y="1991652"/>
                </a:cubicBezTo>
                <a:cubicBezTo>
                  <a:pt x="2654288" y="1983110"/>
                  <a:pt x="2656761" y="1978839"/>
                  <a:pt x="2660268" y="1978839"/>
                </a:cubicBezTo>
                <a:lnTo>
                  <a:pt x="2660268" y="1975602"/>
                </a:lnTo>
                <a:lnTo>
                  <a:pt x="2658110" y="1972365"/>
                </a:lnTo>
                <a:lnTo>
                  <a:pt x="2658110" y="1968049"/>
                </a:lnTo>
                <a:cubicBezTo>
                  <a:pt x="2660268" y="1961126"/>
                  <a:pt x="2661347" y="1953258"/>
                  <a:pt x="2661347" y="1944446"/>
                </a:cubicBezTo>
                <a:lnTo>
                  <a:pt x="2661347" y="1937972"/>
                </a:lnTo>
                <a:cubicBezTo>
                  <a:pt x="2661347" y="1933836"/>
                  <a:pt x="2659906" y="1930284"/>
                  <a:pt x="2657031" y="1927317"/>
                </a:cubicBezTo>
                <a:lnTo>
                  <a:pt x="2657031" y="1923001"/>
                </a:lnTo>
                <a:cubicBezTo>
                  <a:pt x="2657389" y="1921562"/>
                  <a:pt x="2659188" y="1920123"/>
                  <a:pt x="2662425" y="1918685"/>
                </a:cubicBezTo>
                <a:cubicBezTo>
                  <a:pt x="2677710" y="1918685"/>
                  <a:pt x="2690974" y="1920843"/>
                  <a:pt x="2702214" y="1925159"/>
                </a:cubicBezTo>
                <a:lnTo>
                  <a:pt x="2705450" y="1921922"/>
                </a:lnTo>
                <a:lnTo>
                  <a:pt x="2707608" y="1921922"/>
                </a:lnTo>
                <a:cubicBezTo>
                  <a:pt x="2719028" y="1921922"/>
                  <a:pt x="2724738" y="1924754"/>
                  <a:pt x="2724738" y="1930419"/>
                </a:cubicBezTo>
                <a:lnTo>
                  <a:pt x="2724738" y="1932577"/>
                </a:lnTo>
                <a:lnTo>
                  <a:pt x="2710845" y="1946604"/>
                </a:lnTo>
                <a:cubicBezTo>
                  <a:pt x="2710845" y="1951459"/>
                  <a:pt x="2707967" y="1958967"/>
                  <a:pt x="2702214" y="1969128"/>
                </a:cubicBezTo>
                <a:cubicBezTo>
                  <a:pt x="2702214" y="1974343"/>
                  <a:pt x="2698257" y="1979738"/>
                  <a:pt x="2690344" y="1985313"/>
                </a:cubicBezTo>
                <a:cubicBezTo>
                  <a:pt x="2690344" y="1990618"/>
                  <a:pt x="2687512" y="1995968"/>
                  <a:pt x="2681847" y="2001363"/>
                </a:cubicBezTo>
                <a:cubicBezTo>
                  <a:pt x="2681847" y="2005500"/>
                  <a:pt x="2680049" y="2009096"/>
                  <a:pt x="2676453" y="2012153"/>
                </a:cubicBezTo>
                <a:lnTo>
                  <a:pt x="2676453" y="2014311"/>
                </a:lnTo>
                <a:cubicBezTo>
                  <a:pt x="2680230" y="2014311"/>
                  <a:pt x="2689894" y="2022539"/>
                  <a:pt x="2705450" y="2038994"/>
                </a:cubicBezTo>
                <a:cubicBezTo>
                  <a:pt x="2710845" y="2038994"/>
                  <a:pt x="2715476" y="2046861"/>
                  <a:pt x="2719342" y="2062597"/>
                </a:cubicBezTo>
                <a:lnTo>
                  <a:pt x="2718263" y="2078647"/>
                </a:lnTo>
                <a:lnTo>
                  <a:pt x="2717185" y="2078647"/>
                </a:lnTo>
                <a:lnTo>
                  <a:pt x="2716105" y="2077568"/>
                </a:lnTo>
                <a:lnTo>
                  <a:pt x="2715027" y="2077568"/>
                </a:lnTo>
                <a:lnTo>
                  <a:pt x="2711924" y="2086200"/>
                </a:lnTo>
                <a:lnTo>
                  <a:pt x="2707608" y="2084042"/>
                </a:lnTo>
                <a:lnTo>
                  <a:pt x="2705450" y="2084042"/>
                </a:lnTo>
                <a:lnTo>
                  <a:pt x="2705450" y="2085121"/>
                </a:lnTo>
                <a:cubicBezTo>
                  <a:pt x="2709766" y="2085481"/>
                  <a:pt x="2711924" y="2086560"/>
                  <a:pt x="2711924" y="2088358"/>
                </a:cubicBezTo>
                <a:cubicBezTo>
                  <a:pt x="2709946" y="2094832"/>
                  <a:pt x="2705270" y="2098069"/>
                  <a:pt x="2697898" y="2098069"/>
                </a:cubicBezTo>
                <a:lnTo>
                  <a:pt x="2694661" y="2098069"/>
                </a:lnTo>
                <a:cubicBezTo>
                  <a:pt x="2679644" y="2095371"/>
                  <a:pt x="2672137" y="2089617"/>
                  <a:pt x="2672137" y="2080805"/>
                </a:cubicBezTo>
                <a:lnTo>
                  <a:pt x="2673215" y="2076489"/>
                </a:lnTo>
                <a:lnTo>
                  <a:pt x="2671056" y="2067992"/>
                </a:lnTo>
                <a:cubicBezTo>
                  <a:pt x="2672496" y="2065114"/>
                  <a:pt x="2673215" y="2061158"/>
                  <a:pt x="2673215" y="2056123"/>
                </a:cubicBezTo>
                <a:cubicBezTo>
                  <a:pt x="2670337" y="2046502"/>
                  <a:pt x="2668899" y="2038994"/>
                  <a:pt x="2668899" y="2033599"/>
                </a:cubicBezTo>
                <a:lnTo>
                  <a:pt x="2669978" y="2020651"/>
                </a:lnTo>
                <a:cubicBezTo>
                  <a:pt x="2663145" y="2020651"/>
                  <a:pt x="2657434" y="2024607"/>
                  <a:pt x="2652849" y="2032520"/>
                </a:cubicBezTo>
                <a:cubicBezTo>
                  <a:pt x="2650151" y="2036116"/>
                  <a:pt x="2647274" y="2037915"/>
                  <a:pt x="2644218" y="2037915"/>
                </a:cubicBezTo>
                <a:lnTo>
                  <a:pt x="2640981" y="2037915"/>
                </a:lnTo>
                <a:lnTo>
                  <a:pt x="2640981" y="2040073"/>
                </a:lnTo>
                <a:lnTo>
                  <a:pt x="2639901" y="2040073"/>
                </a:lnTo>
                <a:lnTo>
                  <a:pt x="2640981" y="2045333"/>
                </a:lnTo>
                <a:lnTo>
                  <a:pt x="2640981" y="2048570"/>
                </a:lnTo>
                <a:lnTo>
                  <a:pt x="2642059" y="2071229"/>
                </a:lnTo>
                <a:lnTo>
                  <a:pt x="2638822" y="2081884"/>
                </a:lnTo>
                <a:lnTo>
                  <a:pt x="2642059" y="2101306"/>
                </a:lnTo>
                <a:lnTo>
                  <a:pt x="2638822" y="2106566"/>
                </a:lnTo>
                <a:lnTo>
                  <a:pt x="2638822" y="2110882"/>
                </a:lnTo>
                <a:lnTo>
                  <a:pt x="2640981" y="2120593"/>
                </a:lnTo>
                <a:lnTo>
                  <a:pt x="2639901" y="2127067"/>
                </a:lnTo>
                <a:lnTo>
                  <a:pt x="2643139" y="2153907"/>
                </a:lnTo>
                <a:lnTo>
                  <a:pt x="2643139" y="2159302"/>
                </a:lnTo>
                <a:cubicBezTo>
                  <a:pt x="2643139" y="2164967"/>
                  <a:pt x="2639182" y="2168519"/>
                  <a:pt x="2631269" y="2169958"/>
                </a:cubicBezTo>
                <a:lnTo>
                  <a:pt x="2623851" y="2167800"/>
                </a:lnTo>
                <a:lnTo>
                  <a:pt x="2620613" y="2167800"/>
                </a:lnTo>
                <a:lnTo>
                  <a:pt x="2605508" y="2171037"/>
                </a:lnTo>
                <a:lnTo>
                  <a:pt x="2604429" y="2171037"/>
                </a:lnTo>
                <a:lnTo>
                  <a:pt x="2594852" y="2161326"/>
                </a:lnTo>
                <a:lnTo>
                  <a:pt x="2594852" y="2160381"/>
                </a:lnTo>
                <a:lnTo>
                  <a:pt x="2600114" y="2143117"/>
                </a:lnTo>
                <a:cubicBezTo>
                  <a:pt x="2600114" y="2141679"/>
                  <a:pt x="2599078" y="2140959"/>
                  <a:pt x="2597011" y="2140959"/>
                </a:cubicBezTo>
                <a:lnTo>
                  <a:pt x="2588378" y="2142038"/>
                </a:lnTo>
                <a:lnTo>
                  <a:pt x="2582984" y="2139880"/>
                </a:lnTo>
                <a:cubicBezTo>
                  <a:pt x="2576509" y="2141139"/>
                  <a:pt x="2573272" y="2144376"/>
                  <a:pt x="2573272" y="2149591"/>
                </a:cubicBezTo>
                <a:cubicBezTo>
                  <a:pt x="2573272" y="2155886"/>
                  <a:pt x="2569360" y="2160516"/>
                  <a:pt x="2561538" y="2163484"/>
                </a:cubicBezTo>
                <a:lnTo>
                  <a:pt x="2561538" y="2164563"/>
                </a:lnTo>
                <a:lnTo>
                  <a:pt x="2563696" y="2164563"/>
                </a:lnTo>
                <a:lnTo>
                  <a:pt x="2571114" y="2159302"/>
                </a:lnTo>
                <a:lnTo>
                  <a:pt x="2573272" y="2161326"/>
                </a:lnTo>
                <a:cubicBezTo>
                  <a:pt x="2573272" y="2166361"/>
                  <a:pt x="2570800" y="2168879"/>
                  <a:pt x="2565854" y="2168879"/>
                </a:cubicBezTo>
                <a:lnTo>
                  <a:pt x="2564775" y="2168879"/>
                </a:lnTo>
                <a:lnTo>
                  <a:pt x="2563696" y="2167800"/>
                </a:lnTo>
                <a:lnTo>
                  <a:pt x="2562617" y="2167800"/>
                </a:lnTo>
                <a:cubicBezTo>
                  <a:pt x="2562617" y="2170857"/>
                  <a:pt x="2557581" y="2173375"/>
                  <a:pt x="2547512" y="2175353"/>
                </a:cubicBezTo>
                <a:cubicBezTo>
                  <a:pt x="2534653" y="2175353"/>
                  <a:pt x="2528224" y="2170677"/>
                  <a:pt x="2528224" y="2161326"/>
                </a:cubicBezTo>
                <a:lnTo>
                  <a:pt x="2526066" y="2144196"/>
                </a:lnTo>
                <a:lnTo>
                  <a:pt x="2530382" y="2127067"/>
                </a:lnTo>
                <a:lnTo>
                  <a:pt x="2530382" y="2124909"/>
                </a:lnTo>
                <a:cubicBezTo>
                  <a:pt x="2527505" y="2121852"/>
                  <a:pt x="2526066" y="2118255"/>
                  <a:pt x="2526066" y="2114119"/>
                </a:cubicBezTo>
                <a:lnTo>
                  <a:pt x="2526066" y="2110882"/>
                </a:lnTo>
                <a:cubicBezTo>
                  <a:pt x="2526066" y="2102880"/>
                  <a:pt x="2527865" y="2093213"/>
                  <a:pt x="2531461" y="2081884"/>
                </a:cubicBezTo>
                <a:lnTo>
                  <a:pt x="2530382" y="2066913"/>
                </a:lnTo>
                <a:lnTo>
                  <a:pt x="2530382" y="2060439"/>
                </a:lnTo>
                <a:cubicBezTo>
                  <a:pt x="2530382" y="2058101"/>
                  <a:pt x="2529302" y="2055583"/>
                  <a:pt x="2527145" y="2052886"/>
                </a:cubicBezTo>
                <a:lnTo>
                  <a:pt x="2527145" y="2051807"/>
                </a:lnTo>
                <a:lnTo>
                  <a:pt x="2530382" y="2047491"/>
                </a:lnTo>
                <a:lnTo>
                  <a:pt x="2530382" y="2021730"/>
                </a:lnTo>
                <a:lnTo>
                  <a:pt x="2528224" y="2015390"/>
                </a:lnTo>
                <a:lnTo>
                  <a:pt x="2529302" y="2014311"/>
                </a:lnTo>
                <a:lnTo>
                  <a:pt x="2529302" y="2013232"/>
                </a:lnTo>
                <a:lnTo>
                  <a:pt x="2527145" y="1998126"/>
                </a:lnTo>
                <a:lnTo>
                  <a:pt x="2528224" y="1986392"/>
                </a:lnTo>
                <a:lnTo>
                  <a:pt x="2528224" y="1980997"/>
                </a:lnTo>
                <a:lnTo>
                  <a:pt x="2526066" y="1964812"/>
                </a:lnTo>
                <a:lnTo>
                  <a:pt x="2529302" y="1962654"/>
                </a:lnTo>
                <a:lnTo>
                  <a:pt x="2530382" y="1962654"/>
                </a:lnTo>
                <a:cubicBezTo>
                  <a:pt x="2539824" y="1966610"/>
                  <a:pt x="2546612" y="1970567"/>
                  <a:pt x="2550749" y="1974523"/>
                </a:cubicBezTo>
                <a:cubicBezTo>
                  <a:pt x="2553625" y="1974523"/>
                  <a:pt x="2556143" y="1975602"/>
                  <a:pt x="2558301" y="1977760"/>
                </a:cubicBezTo>
                <a:lnTo>
                  <a:pt x="2560459" y="1977760"/>
                </a:lnTo>
                <a:cubicBezTo>
                  <a:pt x="2563876" y="1977760"/>
                  <a:pt x="2567428" y="1964497"/>
                  <a:pt x="2571114" y="1937972"/>
                </a:cubicBezTo>
                <a:lnTo>
                  <a:pt x="2569092" y="1935814"/>
                </a:lnTo>
                <a:lnTo>
                  <a:pt x="2569092" y="1932577"/>
                </a:lnTo>
                <a:lnTo>
                  <a:pt x="2570036" y="1931498"/>
                </a:lnTo>
                <a:lnTo>
                  <a:pt x="2565854" y="1925159"/>
                </a:lnTo>
                <a:lnTo>
                  <a:pt x="2565854" y="1918685"/>
                </a:lnTo>
                <a:close/>
                <a:moveTo>
                  <a:pt x="6771883" y="1913885"/>
                </a:moveTo>
                <a:lnTo>
                  <a:pt x="6769725" y="1916043"/>
                </a:lnTo>
                <a:lnTo>
                  <a:pt x="6769725" y="1917122"/>
                </a:lnTo>
                <a:lnTo>
                  <a:pt x="6772962" y="1920359"/>
                </a:lnTo>
                <a:lnTo>
                  <a:pt x="6775120" y="1917122"/>
                </a:lnTo>
                <a:close/>
                <a:moveTo>
                  <a:pt x="6583462" y="1913885"/>
                </a:moveTo>
                <a:lnTo>
                  <a:pt x="6583462" y="1916043"/>
                </a:lnTo>
                <a:lnTo>
                  <a:pt x="6584541" y="1917122"/>
                </a:lnTo>
                <a:lnTo>
                  <a:pt x="6587778" y="1917122"/>
                </a:lnTo>
                <a:lnTo>
                  <a:pt x="6587778" y="1916043"/>
                </a:lnTo>
                <a:cubicBezTo>
                  <a:pt x="6585620" y="1916043"/>
                  <a:pt x="6584541" y="1915324"/>
                  <a:pt x="6584541" y="1913885"/>
                </a:cubicBezTo>
                <a:close/>
                <a:moveTo>
                  <a:pt x="5137774" y="1913615"/>
                </a:moveTo>
                <a:lnTo>
                  <a:pt x="5137774" y="1914694"/>
                </a:lnTo>
                <a:lnTo>
                  <a:pt x="5139932" y="1916852"/>
                </a:lnTo>
                <a:lnTo>
                  <a:pt x="5143169" y="1916852"/>
                </a:lnTo>
                <a:lnTo>
                  <a:pt x="5143169" y="1914694"/>
                </a:lnTo>
                <a:lnTo>
                  <a:pt x="5138853" y="1913615"/>
                </a:lnTo>
                <a:close/>
                <a:moveTo>
                  <a:pt x="3639568" y="1913480"/>
                </a:moveTo>
                <a:lnTo>
                  <a:pt x="3637410" y="1915638"/>
                </a:lnTo>
                <a:lnTo>
                  <a:pt x="3638489" y="1921033"/>
                </a:lnTo>
                <a:lnTo>
                  <a:pt x="3637410" y="1937353"/>
                </a:lnTo>
                <a:lnTo>
                  <a:pt x="3637410" y="1938432"/>
                </a:lnTo>
                <a:cubicBezTo>
                  <a:pt x="3637410" y="1939871"/>
                  <a:pt x="3638533" y="1940590"/>
                  <a:pt x="3640781" y="1940590"/>
                </a:cubicBezTo>
                <a:cubicBezTo>
                  <a:pt x="3643659" y="1940590"/>
                  <a:pt x="3645457" y="1936229"/>
                  <a:pt x="3646176" y="1927507"/>
                </a:cubicBezTo>
                <a:lnTo>
                  <a:pt x="3647255" y="1927507"/>
                </a:lnTo>
                <a:lnTo>
                  <a:pt x="3644018" y="1913480"/>
                </a:lnTo>
                <a:close/>
                <a:moveTo>
                  <a:pt x="1207514" y="1913480"/>
                </a:moveTo>
                <a:lnTo>
                  <a:pt x="1207514" y="1914559"/>
                </a:lnTo>
                <a:lnTo>
                  <a:pt x="1209672" y="1916717"/>
                </a:lnTo>
                <a:lnTo>
                  <a:pt x="1210750" y="1916717"/>
                </a:lnTo>
                <a:lnTo>
                  <a:pt x="1210750" y="1915638"/>
                </a:lnTo>
                <a:lnTo>
                  <a:pt x="1208593" y="1913480"/>
                </a:lnTo>
                <a:close/>
                <a:moveTo>
                  <a:pt x="112080" y="1913331"/>
                </a:moveTo>
                <a:cubicBezTo>
                  <a:pt x="109203" y="1913331"/>
                  <a:pt x="107449" y="1916523"/>
                  <a:pt x="106820" y="1922908"/>
                </a:cubicBezTo>
                <a:cubicBezTo>
                  <a:pt x="103942" y="1922908"/>
                  <a:pt x="102505" y="1929651"/>
                  <a:pt x="102505" y="1943139"/>
                </a:cubicBezTo>
                <a:lnTo>
                  <a:pt x="103583" y="1951636"/>
                </a:lnTo>
                <a:cubicBezTo>
                  <a:pt x="102145" y="1951636"/>
                  <a:pt x="99672" y="1955907"/>
                  <a:pt x="96165" y="1964449"/>
                </a:cubicBezTo>
                <a:lnTo>
                  <a:pt x="94007" y="1975104"/>
                </a:lnTo>
                <a:cubicBezTo>
                  <a:pt x="91489" y="1975104"/>
                  <a:pt x="88297" y="1979735"/>
                  <a:pt x="84432" y="1988997"/>
                </a:cubicBezTo>
                <a:cubicBezTo>
                  <a:pt x="82273" y="1988997"/>
                  <a:pt x="81195" y="1989716"/>
                  <a:pt x="81195" y="1991155"/>
                </a:cubicBezTo>
                <a:lnTo>
                  <a:pt x="81195" y="1994257"/>
                </a:lnTo>
                <a:cubicBezTo>
                  <a:pt x="82452" y="1997134"/>
                  <a:pt x="84925" y="1998573"/>
                  <a:pt x="88612" y="1998573"/>
                </a:cubicBezTo>
                <a:lnTo>
                  <a:pt x="89692" y="1998573"/>
                </a:lnTo>
                <a:lnTo>
                  <a:pt x="97109" y="1997494"/>
                </a:lnTo>
                <a:lnTo>
                  <a:pt x="99268" y="2002889"/>
                </a:lnTo>
                <a:lnTo>
                  <a:pt x="100346" y="2002889"/>
                </a:lnTo>
                <a:cubicBezTo>
                  <a:pt x="103403" y="2001090"/>
                  <a:pt x="105561" y="1998573"/>
                  <a:pt x="106820" y="1995336"/>
                </a:cubicBezTo>
                <a:lnTo>
                  <a:pt x="105742" y="1987918"/>
                </a:lnTo>
                <a:lnTo>
                  <a:pt x="111002" y="1972946"/>
                </a:lnTo>
                <a:lnTo>
                  <a:pt x="108843" y="1968765"/>
                </a:lnTo>
                <a:cubicBezTo>
                  <a:pt x="108843" y="1966248"/>
                  <a:pt x="111002" y="1962696"/>
                  <a:pt x="115317" y="1958110"/>
                </a:cubicBezTo>
                <a:cubicBezTo>
                  <a:pt x="112440" y="1958110"/>
                  <a:pt x="111002" y="1957031"/>
                  <a:pt x="111002" y="1954873"/>
                </a:cubicBezTo>
                <a:lnTo>
                  <a:pt x="114238" y="1926145"/>
                </a:lnTo>
                <a:close/>
                <a:moveTo>
                  <a:pt x="4087070" y="1913076"/>
                </a:moveTo>
                <a:lnTo>
                  <a:pt x="4081541" y="1914155"/>
                </a:lnTo>
                <a:lnTo>
                  <a:pt x="4081541" y="1918606"/>
                </a:lnTo>
                <a:lnTo>
                  <a:pt x="4083833" y="1920764"/>
                </a:lnTo>
                <a:lnTo>
                  <a:pt x="4088150" y="1920764"/>
                </a:lnTo>
                <a:lnTo>
                  <a:pt x="4090308" y="1918606"/>
                </a:lnTo>
                <a:lnTo>
                  <a:pt x="4090308" y="1916448"/>
                </a:lnTo>
                <a:close/>
                <a:moveTo>
                  <a:pt x="3705657" y="1912401"/>
                </a:moveTo>
                <a:lnTo>
                  <a:pt x="3700262" y="1913480"/>
                </a:lnTo>
                <a:lnTo>
                  <a:pt x="3695946" y="1913480"/>
                </a:lnTo>
                <a:lnTo>
                  <a:pt x="3694867" y="1916717"/>
                </a:lnTo>
                <a:lnTo>
                  <a:pt x="3695946" y="1931823"/>
                </a:lnTo>
                <a:lnTo>
                  <a:pt x="3695946" y="1932902"/>
                </a:lnTo>
                <a:lnTo>
                  <a:pt x="3694867" y="1933981"/>
                </a:lnTo>
                <a:cubicBezTo>
                  <a:pt x="3696305" y="1938387"/>
                  <a:pt x="3697744" y="1940590"/>
                  <a:pt x="3699183" y="1940590"/>
                </a:cubicBezTo>
                <a:lnTo>
                  <a:pt x="3702420" y="1940590"/>
                </a:lnTo>
                <a:cubicBezTo>
                  <a:pt x="3704218" y="1940590"/>
                  <a:pt x="3706376" y="1937308"/>
                  <a:pt x="3708894" y="1930744"/>
                </a:cubicBezTo>
                <a:lnTo>
                  <a:pt x="3705657" y="1927507"/>
                </a:lnTo>
                <a:close/>
                <a:moveTo>
                  <a:pt x="170751" y="1911173"/>
                </a:moveTo>
                <a:lnTo>
                  <a:pt x="170751" y="1914410"/>
                </a:lnTo>
                <a:lnTo>
                  <a:pt x="171830" y="1914410"/>
                </a:lnTo>
                <a:lnTo>
                  <a:pt x="171830" y="1911173"/>
                </a:lnTo>
                <a:close/>
                <a:moveTo>
                  <a:pt x="7283452" y="1910713"/>
                </a:moveTo>
                <a:lnTo>
                  <a:pt x="7283452" y="1915029"/>
                </a:lnTo>
                <a:lnTo>
                  <a:pt x="7284666" y="1915029"/>
                </a:lnTo>
                <a:lnTo>
                  <a:pt x="7284666" y="1910713"/>
                </a:lnTo>
                <a:close/>
                <a:moveTo>
                  <a:pt x="2051268" y="1910648"/>
                </a:moveTo>
                <a:lnTo>
                  <a:pt x="2050189" y="1911727"/>
                </a:lnTo>
                <a:lnTo>
                  <a:pt x="2050189" y="1917122"/>
                </a:lnTo>
                <a:lnTo>
                  <a:pt x="2055584" y="1917122"/>
                </a:lnTo>
                <a:lnTo>
                  <a:pt x="2056661" y="1916043"/>
                </a:lnTo>
                <a:lnTo>
                  <a:pt x="2057742" y="1916043"/>
                </a:lnTo>
                <a:cubicBezTo>
                  <a:pt x="2056661" y="1912446"/>
                  <a:pt x="2054505" y="1910648"/>
                  <a:pt x="2051268" y="1910648"/>
                </a:cubicBezTo>
                <a:close/>
                <a:moveTo>
                  <a:pt x="5135616" y="1910378"/>
                </a:moveTo>
                <a:lnTo>
                  <a:pt x="5135616" y="1912536"/>
                </a:lnTo>
                <a:lnTo>
                  <a:pt x="5136695" y="1912536"/>
                </a:lnTo>
                <a:lnTo>
                  <a:pt x="5136695" y="1910378"/>
                </a:lnTo>
                <a:close/>
                <a:moveTo>
                  <a:pt x="1693187" y="1909974"/>
                </a:moveTo>
                <a:lnTo>
                  <a:pt x="1693187" y="1915503"/>
                </a:lnTo>
                <a:lnTo>
                  <a:pt x="1697503" y="1916582"/>
                </a:lnTo>
                <a:lnTo>
                  <a:pt x="1699662" y="1913345"/>
                </a:lnTo>
                <a:lnTo>
                  <a:pt x="1699662" y="1911053"/>
                </a:lnTo>
                <a:close/>
                <a:moveTo>
                  <a:pt x="8127526" y="1909704"/>
                </a:moveTo>
                <a:lnTo>
                  <a:pt x="8127526" y="1912941"/>
                </a:lnTo>
                <a:lnTo>
                  <a:pt x="8128605" y="1912941"/>
                </a:lnTo>
                <a:lnTo>
                  <a:pt x="8128605" y="1909704"/>
                </a:lnTo>
                <a:close/>
                <a:moveTo>
                  <a:pt x="6585620" y="1909569"/>
                </a:moveTo>
                <a:lnTo>
                  <a:pt x="6585620" y="1910648"/>
                </a:lnTo>
                <a:lnTo>
                  <a:pt x="6588857" y="1910648"/>
                </a:lnTo>
                <a:lnTo>
                  <a:pt x="6588857" y="1909569"/>
                </a:lnTo>
                <a:close/>
                <a:moveTo>
                  <a:pt x="7768906" y="1909434"/>
                </a:moveTo>
                <a:lnTo>
                  <a:pt x="7766748" y="1911592"/>
                </a:lnTo>
                <a:lnTo>
                  <a:pt x="7767827" y="1917122"/>
                </a:lnTo>
                <a:lnTo>
                  <a:pt x="7774301" y="1917122"/>
                </a:lnTo>
                <a:lnTo>
                  <a:pt x="7776594" y="1914964"/>
                </a:lnTo>
                <a:lnTo>
                  <a:pt x="7769985" y="1909434"/>
                </a:lnTo>
                <a:close/>
                <a:moveTo>
                  <a:pt x="74720" y="1909015"/>
                </a:moveTo>
                <a:lnTo>
                  <a:pt x="72697" y="1911173"/>
                </a:lnTo>
                <a:lnTo>
                  <a:pt x="72697" y="1913331"/>
                </a:lnTo>
                <a:lnTo>
                  <a:pt x="74720" y="1913331"/>
                </a:lnTo>
                <a:close/>
                <a:moveTo>
                  <a:pt x="1722455" y="1908895"/>
                </a:moveTo>
                <a:lnTo>
                  <a:pt x="1717060" y="1919819"/>
                </a:lnTo>
                <a:lnTo>
                  <a:pt x="1721376" y="1951515"/>
                </a:lnTo>
                <a:lnTo>
                  <a:pt x="1720296" y="1951515"/>
                </a:lnTo>
                <a:lnTo>
                  <a:pt x="1719218" y="1950436"/>
                </a:lnTo>
                <a:lnTo>
                  <a:pt x="1717060" y="1950436"/>
                </a:lnTo>
                <a:lnTo>
                  <a:pt x="1717060" y="1951515"/>
                </a:lnTo>
                <a:cubicBezTo>
                  <a:pt x="1719938" y="1951875"/>
                  <a:pt x="1721376" y="1952954"/>
                  <a:pt x="1721376" y="1954752"/>
                </a:cubicBezTo>
                <a:lnTo>
                  <a:pt x="1720296" y="1966756"/>
                </a:lnTo>
                <a:lnTo>
                  <a:pt x="1723533" y="1977681"/>
                </a:lnTo>
                <a:lnTo>
                  <a:pt x="1721376" y="1984290"/>
                </a:lnTo>
                <a:lnTo>
                  <a:pt x="1721376" y="2003847"/>
                </a:lnTo>
                <a:cubicBezTo>
                  <a:pt x="1721376" y="2007893"/>
                  <a:pt x="1718857" y="2011894"/>
                  <a:pt x="1713824" y="2015851"/>
                </a:cubicBezTo>
                <a:lnTo>
                  <a:pt x="1723533" y="2019223"/>
                </a:lnTo>
                <a:lnTo>
                  <a:pt x="1724613" y="2019223"/>
                </a:lnTo>
                <a:cubicBezTo>
                  <a:pt x="1724613" y="2015536"/>
                  <a:pt x="1725332" y="2013693"/>
                  <a:pt x="1726770" y="2013693"/>
                </a:cubicBezTo>
                <a:lnTo>
                  <a:pt x="1727849" y="2013693"/>
                </a:lnTo>
                <a:lnTo>
                  <a:pt x="1731086" y="2015851"/>
                </a:lnTo>
                <a:lnTo>
                  <a:pt x="1733245" y="2013693"/>
                </a:lnTo>
                <a:lnTo>
                  <a:pt x="1733245" y="2011535"/>
                </a:lnTo>
                <a:cubicBezTo>
                  <a:pt x="1731086" y="2008837"/>
                  <a:pt x="1730007" y="2006275"/>
                  <a:pt x="1730007" y="2003847"/>
                </a:cubicBezTo>
                <a:lnTo>
                  <a:pt x="1730007" y="1997373"/>
                </a:lnTo>
                <a:lnTo>
                  <a:pt x="1735403" y="1988606"/>
                </a:lnTo>
                <a:lnTo>
                  <a:pt x="1731086" y="1977681"/>
                </a:lnTo>
                <a:lnTo>
                  <a:pt x="1731086" y="1974444"/>
                </a:lnTo>
                <a:lnTo>
                  <a:pt x="1734325" y="1969993"/>
                </a:lnTo>
                <a:lnTo>
                  <a:pt x="1734325" y="1968914"/>
                </a:lnTo>
                <a:lnTo>
                  <a:pt x="1731086" y="1961361"/>
                </a:lnTo>
                <a:lnTo>
                  <a:pt x="1732166" y="1960282"/>
                </a:lnTo>
                <a:lnTo>
                  <a:pt x="1731086" y="1954752"/>
                </a:lnTo>
                <a:lnTo>
                  <a:pt x="1731086" y="1937353"/>
                </a:lnTo>
                <a:lnTo>
                  <a:pt x="1734325" y="1926428"/>
                </a:lnTo>
                <a:lnTo>
                  <a:pt x="1734325" y="1920898"/>
                </a:lnTo>
                <a:cubicBezTo>
                  <a:pt x="1732166" y="1918740"/>
                  <a:pt x="1731086" y="1915099"/>
                  <a:pt x="1731086" y="1909974"/>
                </a:cubicBezTo>
                <a:lnTo>
                  <a:pt x="1730007" y="1908895"/>
                </a:lnTo>
                <a:close/>
                <a:moveTo>
                  <a:pt x="5076135" y="1908220"/>
                </a:moveTo>
                <a:lnTo>
                  <a:pt x="5075056" y="1909299"/>
                </a:lnTo>
                <a:lnTo>
                  <a:pt x="5073977" y="1909299"/>
                </a:lnTo>
                <a:lnTo>
                  <a:pt x="5075056" y="1912536"/>
                </a:lnTo>
                <a:lnTo>
                  <a:pt x="5076135" y="1912536"/>
                </a:lnTo>
                <a:close/>
                <a:moveTo>
                  <a:pt x="178169" y="1906857"/>
                </a:moveTo>
                <a:lnTo>
                  <a:pt x="178169" y="1907936"/>
                </a:lnTo>
                <a:lnTo>
                  <a:pt x="180327" y="1907936"/>
                </a:lnTo>
                <a:lnTo>
                  <a:pt x="180327" y="1906857"/>
                </a:lnTo>
                <a:close/>
                <a:moveTo>
                  <a:pt x="8210339" y="1906467"/>
                </a:moveTo>
                <a:cubicBezTo>
                  <a:pt x="8200179" y="1907006"/>
                  <a:pt x="8195098" y="1908805"/>
                  <a:pt x="8195098" y="1911862"/>
                </a:cubicBezTo>
                <a:lnTo>
                  <a:pt x="8195098" y="1919415"/>
                </a:lnTo>
                <a:cubicBezTo>
                  <a:pt x="8195098" y="1921033"/>
                  <a:pt x="8199459" y="1923191"/>
                  <a:pt x="8208181" y="1925889"/>
                </a:cubicBezTo>
                <a:lnTo>
                  <a:pt x="8214655" y="1932363"/>
                </a:lnTo>
                <a:lnTo>
                  <a:pt x="8215734" y="1932363"/>
                </a:lnTo>
                <a:cubicBezTo>
                  <a:pt x="8215734" y="1925889"/>
                  <a:pt x="8217218" y="1922652"/>
                  <a:pt x="8220185" y="1922652"/>
                </a:cubicBezTo>
                <a:lnTo>
                  <a:pt x="8220185" y="1918336"/>
                </a:lnTo>
                <a:cubicBezTo>
                  <a:pt x="8217218" y="1918336"/>
                  <a:pt x="8215734" y="1915099"/>
                  <a:pt x="8215734" y="1908625"/>
                </a:cubicBezTo>
                <a:lnTo>
                  <a:pt x="8212497" y="1906467"/>
                </a:lnTo>
                <a:close/>
                <a:moveTo>
                  <a:pt x="5749959" y="1906467"/>
                </a:moveTo>
                <a:lnTo>
                  <a:pt x="5749959" y="1910783"/>
                </a:lnTo>
                <a:lnTo>
                  <a:pt x="5752117" y="1910783"/>
                </a:lnTo>
                <a:lnTo>
                  <a:pt x="5752117" y="1908625"/>
                </a:lnTo>
                <a:close/>
                <a:moveTo>
                  <a:pt x="183564" y="1905778"/>
                </a:moveTo>
                <a:lnTo>
                  <a:pt x="183564" y="1906857"/>
                </a:lnTo>
                <a:lnTo>
                  <a:pt x="185587" y="1906857"/>
                </a:lnTo>
                <a:lnTo>
                  <a:pt x="185587" y="1905778"/>
                </a:lnTo>
                <a:close/>
                <a:moveTo>
                  <a:pt x="8237584" y="1905388"/>
                </a:moveTo>
                <a:lnTo>
                  <a:pt x="8235426" y="1907546"/>
                </a:lnTo>
                <a:lnTo>
                  <a:pt x="8235426" y="1908625"/>
                </a:lnTo>
                <a:lnTo>
                  <a:pt x="8238663" y="1908625"/>
                </a:lnTo>
                <a:lnTo>
                  <a:pt x="8238663" y="1905388"/>
                </a:lnTo>
                <a:close/>
                <a:moveTo>
                  <a:pt x="3223491" y="1905388"/>
                </a:moveTo>
                <a:lnTo>
                  <a:pt x="3223491" y="1906467"/>
                </a:lnTo>
                <a:lnTo>
                  <a:pt x="3225649" y="1908625"/>
                </a:lnTo>
                <a:lnTo>
                  <a:pt x="3225649" y="1907546"/>
                </a:lnTo>
                <a:close/>
                <a:moveTo>
                  <a:pt x="3707815" y="1904848"/>
                </a:moveTo>
                <a:lnTo>
                  <a:pt x="3706736" y="1910243"/>
                </a:lnTo>
                <a:lnTo>
                  <a:pt x="3707815" y="1910243"/>
                </a:lnTo>
                <a:lnTo>
                  <a:pt x="3709973" y="1908085"/>
                </a:lnTo>
                <a:lnTo>
                  <a:pt x="3709973" y="1904848"/>
                </a:lnTo>
                <a:close/>
                <a:moveTo>
                  <a:pt x="187745" y="1904699"/>
                </a:moveTo>
                <a:lnTo>
                  <a:pt x="194220" y="1915489"/>
                </a:lnTo>
                <a:lnTo>
                  <a:pt x="194220" y="1914410"/>
                </a:lnTo>
                <a:lnTo>
                  <a:pt x="193141" y="1911173"/>
                </a:lnTo>
                <a:lnTo>
                  <a:pt x="194220" y="1910094"/>
                </a:lnTo>
                <a:cubicBezTo>
                  <a:pt x="191342" y="1910094"/>
                  <a:pt x="189904" y="1908296"/>
                  <a:pt x="189904" y="1904699"/>
                </a:cubicBezTo>
                <a:close/>
                <a:moveTo>
                  <a:pt x="1611047" y="1904579"/>
                </a:moveTo>
                <a:lnTo>
                  <a:pt x="1611047" y="1906737"/>
                </a:lnTo>
                <a:lnTo>
                  <a:pt x="1613205" y="1904579"/>
                </a:lnTo>
                <a:close/>
                <a:moveTo>
                  <a:pt x="4242447" y="1904309"/>
                </a:moveTo>
                <a:lnTo>
                  <a:pt x="4241368" y="1905388"/>
                </a:lnTo>
                <a:lnTo>
                  <a:pt x="4241368" y="1906602"/>
                </a:lnTo>
                <a:lnTo>
                  <a:pt x="4242447" y="1907681"/>
                </a:lnTo>
                <a:lnTo>
                  <a:pt x="4244605" y="1907681"/>
                </a:lnTo>
                <a:lnTo>
                  <a:pt x="4244605" y="1906602"/>
                </a:lnTo>
                <a:close/>
                <a:moveTo>
                  <a:pt x="6776199" y="1904039"/>
                </a:moveTo>
                <a:lnTo>
                  <a:pt x="6776199" y="1905118"/>
                </a:lnTo>
                <a:lnTo>
                  <a:pt x="6783887" y="1911727"/>
                </a:lnTo>
                <a:cubicBezTo>
                  <a:pt x="6783887" y="1914424"/>
                  <a:pt x="6785326" y="1918381"/>
                  <a:pt x="6788203" y="1923596"/>
                </a:cubicBezTo>
                <a:lnTo>
                  <a:pt x="6788203" y="1925754"/>
                </a:lnTo>
                <a:lnTo>
                  <a:pt x="6790361" y="1925754"/>
                </a:lnTo>
                <a:cubicBezTo>
                  <a:pt x="6786045" y="1917482"/>
                  <a:pt x="6783887" y="1910603"/>
                  <a:pt x="6783887" y="1905118"/>
                </a:cubicBezTo>
                <a:lnTo>
                  <a:pt x="6782808" y="1906197"/>
                </a:lnTo>
                <a:lnTo>
                  <a:pt x="6781729" y="1906197"/>
                </a:lnTo>
                <a:lnTo>
                  <a:pt x="6778492" y="1904039"/>
                </a:lnTo>
                <a:close/>
                <a:moveTo>
                  <a:pt x="7139674" y="1903160"/>
                </a:moveTo>
                <a:lnTo>
                  <a:pt x="7138595" y="1906397"/>
                </a:lnTo>
                <a:lnTo>
                  <a:pt x="7139674" y="1910713"/>
                </a:lnTo>
                <a:lnTo>
                  <a:pt x="7140753" y="1910713"/>
                </a:lnTo>
                <a:lnTo>
                  <a:pt x="7140753" y="1907476"/>
                </a:lnTo>
                <a:lnTo>
                  <a:pt x="7139674" y="1907476"/>
                </a:lnTo>
                <a:lnTo>
                  <a:pt x="7140753" y="1906397"/>
                </a:lnTo>
                <a:lnTo>
                  <a:pt x="7140753" y="1903160"/>
                </a:lnTo>
                <a:close/>
                <a:moveTo>
                  <a:pt x="5082609" y="1902825"/>
                </a:moveTo>
                <a:lnTo>
                  <a:pt x="5080451" y="1904983"/>
                </a:lnTo>
                <a:lnTo>
                  <a:pt x="5082609" y="1904983"/>
                </a:lnTo>
                <a:close/>
                <a:moveTo>
                  <a:pt x="6757856" y="1900802"/>
                </a:moveTo>
                <a:lnTo>
                  <a:pt x="6757856" y="1904039"/>
                </a:lnTo>
                <a:lnTo>
                  <a:pt x="6758935" y="1904039"/>
                </a:lnTo>
                <a:lnTo>
                  <a:pt x="6758935" y="1900802"/>
                </a:lnTo>
                <a:close/>
                <a:moveTo>
                  <a:pt x="1215066" y="1900532"/>
                </a:moveTo>
                <a:lnTo>
                  <a:pt x="1215066" y="1902690"/>
                </a:lnTo>
                <a:lnTo>
                  <a:pt x="1218304" y="1902690"/>
                </a:lnTo>
                <a:lnTo>
                  <a:pt x="1218304" y="1900532"/>
                </a:lnTo>
                <a:close/>
                <a:moveTo>
                  <a:pt x="654942" y="1900263"/>
                </a:moveTo>
                <a:cubicBezTo>
                  <a:pt x="649366" y="1900263"/>
                  <a:pt x="642712" y="1906826"/>
                  <a:pt x="634980" y="1919954"/>
                </a:cubicBezTo>
                <a:cubicBezTo>
                  <a:pt x="630753" y="1919954"/>
                  <a:pt x="627427" y="1923911"/>
                  <a:pt x="624999" y="1931823"/>
                </a:cubicBezTo>
                <a:cubicBezTo>
                  <a:pt x="619874" y="1935060"/>
                  <a:pt x="617311" y="1938657"/>
                  <a:pt x="617311" y="1942613"/>
                </a:cubicBezTo>
                <a:lnTo>
                  <a:pt x="617311" y="1945041"/>
                </a:lnTo>
                <a:cubicBezTo>
                  <a:pt x="622976" y="1945041"/>
                  <a:pt x="628865" y="1937398"/>
                  <a:pt x="634980" y="1922112"/>
                </a:cubicBezTo>
                <a:lnTo>
                  <a:pt x="639431" y="1921033"/>
                </a:lnTo>
                <a:cubicBezTo>
                  <a:pt x="645096" y="1923911"/>
                  <a:pt x="651344" y="1928586"/>
                  <a:pt x="658179" y="1935060"/>
                </a:cubicBezTo>
                <a:lnTo>
                  <a:pt x="659258" y="1935060"/>
                </a:lnTo>
                <a:lnTo>
                  <a:pt x="658179" y="1927507"/>
                </a:lnTo>
                <a:lnTo>
                  <a:pt x="659258" y="1921033"/>
                </a:lnTo>
                <a:cubicBezTo>
                  <a:pt x="658179" y="1907186"/>
                  <a:pt x="656739" y="1900263"/>
                  <a:pt x="654942" y="1900263"/>
                </a:cubicBezTo>
                <a:close/>
                <a:moveTo>
                  <a:pt x="3234281" y="1899993"/>
                </a:moveTo>
                <a:lnTo>
                  <a:pt x="3234281" y="1902151"/>
                </a:lnTo>
                <a:lnTo>
                  <a:pt x="3236439" y="1902151"/>
                </a:lnTo>
                <a:lnTo>
                  <a:pt x="3236439" y="1899993"/>
                </a:lnTo>
                <a:close/>
                <a:moveTo>
                  <a:pt x="5215597" y="1899588"/>
                </a:moveTo>
                <a:cubicBezTo>
                  <a:pt x="5214878" y="1909659"/>
                  <a:pt x="5212360" y="1914694"/>
                  <a:pt x="5208044" y="1914694"/>
                </a:cubicBezTo>
                <a:lnTo>
                  <a:pt x="5203728" y="1921168"/>
                </a:lnTo>
                <a:lnTo>
                  <a:pt x="5203728" y="1922247"/>
                </a:lnTo>
                <a:lnTo>
                  <a:pt x="5211281" y="1949357"/>
                </a:lnTo>
                <a:cubicBezTo>
                  <a:pt x="5216316" y="1954932"/>
                  <a:pt x="5218834" y="1961046"/>
                  <a:pt x="5218834" y="1967700"/>
                </a:cubicBezTo>
                <a:cubicBezTo>
                  <a:pt x="5218834" y="1973455"/>
                  <a:pt x="5219913" y="1976332"/>
                  <a:pt x="5222071" y="1976332"/>
                </a:cubicBezTo>
                <a:cubicBezTo>
                  <a:pt x="5224588" y="1976332"/>
                  <a:pt x="5226747" y="1968420"/>
                  <a:pt x="5228545" y="1952594"/>
                </a:cubicBezTo>
                <a:cubicBezTo>
                  <a:pt x="5230343" y="1952594"/>
                  <a:pt x="5233580" y="1943602"/>
                  <a:pt x="5238256" y="1925619"/>
                </a:cubicBezTo>
                <a:lnTo>
                  <a:pt x="5238256" y="1919010"/>
                </a:lnTo>
                <a:cubicBezTo>
                  <a:pt x="5236098" y="1916313"/>
                  <a:pt x="5235019" y="1913076"/>
                  <a:pt x="5235019" y="1909299"/>
                </a:cubicBezTo>
                <a:lnTo>
                  <a:pt x="5235019" y="1900667"/>
                </a:lnTo>
                <a:lnTo>
                  <a:pt x="5226387" y="1902825"/>
                </a:lnTo>
                <a:lnTo>
                  <a:pt x="5223150" y="1902825"/>
                </a:lnTo>
                <a:close/>
                <a:moveTo>
                  <a:pt x="5742406" y="1897835"/>
                </a:moveTo>
                <a:cubicBezTo>
                  <a:pt x="5738810" y="1898734"/>
                  <a:pt x="5737011" y="1899813"/>
                  <a:pt x="5737011" y="1901072"/>
                </a:cubicBezTo>
                <a:lnTo>
                  <a:pt x="5738090" y="1904309"/>
                </a:lnTo>
                <a:lnTo>
                  <a:pt x="5740248" y="1904309"/>
                </a:lnTo>
                <a:lnTo>
                  <a:pt x="5747801" y="1905388"/>
                </a:lnTo>
                <a:lnTo>
                  <a:pt x="5747801" y="1903230"/>
                </a:lnTo>
                <a:close/>
                <a:moveTo>
                  <a:pt x="4115529" y="1897835"/>
                </a:moveTo>
                <a:cubicBezTo>
                  <a:pt x="4113730" y="1898015"/>
                  <a:pt x="4111168" y="1900532"/>
                  <a:pt x="4107841" y="1905388"/>
                </a:cubicBezTo>
                <a:lnTo>
                  <a:pt x="4107841" y="1906602"/>
                </a:lnTo>
                <a:cubicBezTo>
                  <a:pt x="4112967" y="1907321"/>
                  <a:pt x="4115529" y="1908400"/>
                  <a:pt x="4115529" y="1909839"/>
                </a:cubicBezTo>
                <a:lnTo>
                  <a:pt x="4115529" y="1910918"/>
                </a:lnTo>
                <a:lnTo>
                  <a:pt x="4109999" y="1916448"/>
                </a:lnTo>
                <a:lnTo>
                  <a:pt x="4109999" y="1917527"/>
                </a:lnTo>
                <a:lnTo>
                  <a:pt x="4113371" y="1920764"/>
                </a:lnTo>
                <a:lnTo>
                  <a:pt x="4116608" y="1920764"/>
                </a:lnTo>
                <a:cubicBezTo>
                  <a:pt x="4123532" y="1920764"/>
                  <a:pt x="4127533" y="1916043"/>
                  <a:pt x="4128612" y="1906602"/>
                </a:cubicBezTo>
                <a:lnTo>
                  <a:pt x="4130905" y="1904309"/>
                </a:lnTo>
                <a:lnTo>
                  <a:pt x="4130905" y="1901072"/>
                </a:lnTo>
                <a:cubicBezTo>
                  <a:pt x="4130905" y="1899453"/>
                  <a:pt x="4125780" y="1898374"/>
                  <a:pt x="4115529" y="1897835"/>
                </a:cubicBezTo>
                <a:close/>
                <a:moveTo>
                  <a:pt x="6147423" y="1897700"/>
                </a:moveTo>
                <a:lnTo>
                  <a:pt x="6149581" y="1902960"/>
                </a:lnTo>
                <a:lnTo>
                  <a:pt x="6150660" y="1902960"/>
                </a:lnTo>
                <a:lnTo>
                  <a:pt x="6150660" y="1900802"/>
                </a:lnTo>
                <a:lnTo>
                  <a:pt x="6149581" y="1897700"/>
                </a:lnTo>
                <a:close/>
                <a:moveTo>
                  <a:pt x="6581304" y="1897565"/>
                </a:moveTo>
                <a:lnTo>
                  <a:pt x="6579146" y="1907276"/>
                </a:lnTo>
                <a:lnTo>
                  <a:pt x="6581304" y="1907276"/>
                </a:lnTo>
                <a:lnTo>
                  <a:pt x="6582383" y="1908490"/>
                </a:lnTo>
                <a:lnTo>
                  <a:pt x="6583462" y="1907276"/>
                </a:lnTo>
                <a:cubicBezTo>
                  <a:pt x="6585620" y="1904579"/>
                  <a:pt x="6586699" y="1902061"/>
                  <a:pt x="6586699" y="1899723"/>
                </a:cubicBezTo>
                <a:lnTo>
                  <a:pt x="6584541" y="1897565"/>
                </a:lnTo>
                <a:close/>
                <a:moveTo>
                  <a:pt x="7773222" y="1897430"/>
                </a:moveTo>
                <a:lnTo>
                  <a:pt x="7773222" y="1900667"/>
                </a:lnTo>
                <a:lnTo>
                  <a:pt x="7774301" y="1900667"/>
                </a:lnTo>
                <a:lnTo>
                  <a:pt x="7774301" y="1897430"/>
                </a:lnTo>
                <a:close/>
                <a:moveTo>
                  <a:pt x="3668836" y="1897295"/>
                </a:moveTo>
                <a:lnTo>
                  <a:pt x="3666678" y="1899453"/>
                </a:lnTo>
                <a:lnTo>
                  <a:pt x="3673152" y="1904848"/>
                </a:lnTo>
                <a:lnTo>
                  <a:pt x="3675310" y="1902690"/>
                </a:lnTo>
                <a:close/>
                <a:moveTo>
                  <a:pt x="9273670" y="1896891"/>
                </a:moveTo>
                <a:cubicBezTo>
                  <a:pt x="9268544" y="1899678"/>
                  <a:pt x="9264543" y="1902870"/>
                  <a:pt x="9261666" y="1906467"/>
                </a:cubicBezTo>
                <a:lnTo>
                  <a:pt x="9256136" y="1905388"/>
                </a:lnTo>
                <a:lnTo>
                  <a:pt x="9255057" y="1906467"/>
                </a:lnTo>
                <a:lnTo>
                  <a:pt x="9255057" y="1910783"/>
                </a:lnTo>
                <a:cubicBezTo>
                  <a:pt x="9258204" y="1910783"/>
                  <a:pt x="9261126" y="1912221"/>
                  <a:pt x="9263824" y="1915099"/>
                </a:cubicBezTo>
                <a:lnTo>
                  <a:pt x="9268140" y="1916178"/>
                </a:lnTo>
                <a:lnTo>
                  <a:pt x="9269354" y="1916178"/>
                </a:lnTo>
                <a:cubicBezTo>
                  <a:pt x="9269354" y="1912401"/>
                  <a:pt x="9272591" y="1907726"/>
                  <a:pt x="9279065" y="1902151"/>
                </a:cubicBezTo>
                <a:lnTo>
                  <a:pt x="9279065" y="1901072"/>
                </a:lnTo>
                <a:lnTo>
                  <a:pt x="9275828" y="1896891"/>
                </a:lnTo>
                <a:close/>
                <a:moveTo>
                  <a:pt x="6705794" y="1896486"/>
                </a:moveTo>
                <a:cubicBezTo>
                  <a:pt x="6702917" y="1899543"/>
                  <a:pt x="6701478" y="1902421"/>
                  <a:pt x="6701478" y="1905118"/>
                </a:cubicBezTo>
                <a:cubicBezTo>
                  <a:pt x="6703636" y="1909344"/>
                  <a:pt x="6704715" y="1913705"/>
                  <a:pt x="6704715" y="1918201"/>
                </a:cubicBezTo>
                <a:lnTo>
                  <a:pt x="6703636" y="1922517"/>
                </a:lnTo>
                <a:lnTo>
                  <a:pt x="6704715" y="1932228"/>
                </a:lnTo>
                <a:lnTo>
                  <a:pt x="6701478" y="1952864"/>
                </a:lnTo>
                <a:lnTo>
                  <a:pt x="6703636" y="1960417"/>
                </a:lnTo>
                <a:lnTo>
                  <a:pt x="6701478" y="1976737"/>
                </a:lnTo>
                <a:lnTo>
                  <a:pt x="6705794" y="1979974"/>
                </a:lnTo>
                <a:lnTo>
                  <a:pt x="6709031" y="1979974"/>
                </a:lnTo>
                <a:lnTo>
                  <a:pt x="6717798" y="1977816"/>
                </a:lnTo>
                <a:lnTo>
                  <a:pt x="6722114" y="1977816"/>
                </a:lnTo>
                <a:lnTo>
                  <a:pt x="6736141" y="1979974"/>
                </a:lnTo>
                <a:lnTo>
                  <a:pt x="6747066" y="1977816"/>
                </a:lnTo>
                <a:lnTo>
                  <a:pt x="6745987" y="1972286"/>
                </a:lnTo>
                <a:lnTo>
                  <a:pt x="6745987" y="1966891"/>
                </a:lnTo>
                <a:lnTo>
                  <a:pt x="6747066" y="1962575"/>
                </a:lnTo>
                <a:lnTo>
                  <a:pt x="6744908" y="1951785"/>
                </a:lnTo>
                <a:cubicBezTo>
                  <a:pt x="6745088" y="1948908"/>
                  <a:pt x="6745807" y="1947469"/>
                  <a:pt x="6747066" y="1947469"/>
                </a:cubicBezTo>
                <a:lnTo>
                  <a:pt x="6745987" y="1943153"/>
                </a:lnTo>
                <a:lnTo>
                  <a:pt x="6747066" y="1934386"/>
                </a:lnTo>
                <a:lnTo>
                  <a:pt x="6745987" y="1918201"/>
                </a:lnTo>
                <a:lnTo>
                  <a:pt x="6745987" y="1907276"/>
                </a:lnTo>
                <a:cubicBezTo>
                  <a:pt x="6746167" y="1903679"/>
                  <a:pt x="6746886" y="1901881"/>
                  <a:pt x="6748145" y="1901881"/>
                </a:cubicBezTo>
                <a:lnTo>
                  <a:pt x="6747066" y="1898644"/>
                </a:lnTo>
                <a:close/>
                <a:moveTo>
                  <a:pt x="1205356" y="1896216"/>
                </a:moveTo>
                <a:lnTo>
                  <a:pt x="1220461" y="1896216"/>
                </a:lnTo>
                <a:lnTo>
                  <a:pt x="1220461" y="1898374"/>
                </a:lnTo>
                <a:lnTo>
                  <a:pt x="1221541" y="1898374"/>
                </a:lnTo>
                <a:lnTo>
                  <a:pt x="1224778" y="1897295"/>
                </a:lnTo>
                <a:lnTo>
                  <a:pt x="1224778" y="1898374"/>
                </a:lnTo>
                <a:lnTo>
                  <a:pt x="1235567" y="1908085"/>
                </a:lnTo>
                <a:cubicBezTo>
                  <a:pt x="1238444" y="1913840"/>
                  <a:pt x="1240964" y="1916717"/>
                  <a:pt x="1243121" y="1916717"/>
                </a:cubicBezTo>
                <a:lnTo>
                  <a:pt x="1242042" y="1926428"/>
                </a:lnTo>
                <a:lnTo>
                  <a:pt x="1244200" y="1926428"/>
                </a:lnTo>
                <a:lnTo>
                  <a:pt x="1235567" y="1948008"/>
                </a:lnTo>
                <a:lnTo>
                  <a:pt x="1236647" y="1951245"/>
                </a:lnTo>
                <a:lnTo>
                  <a:pt x="1209672" y="1969589"/>
                </a:lnTo>
                <a:lnTo>
                  <a:pt x="1205356" y="1969589"/>
                </a:lnTo>
                <a:lnTo>
                  <a:pt x="1201039" y="1965272"/>
                </a:lnTo>
                <a:lnTo>
                  <a:pt x="1201039" y="1963114"/>
                </a:lnTo>
                <a:cubicBezTo>
                  <a:pt x="1209672" y="1955202"/>
                  <a:pt x="1213987" y="1948728"/>
                  <a:pt x="1213987" y="1943692"/>
                </a:cubicBezTo>
                <a:cubicBezTo>
                  <a:pt x="1197443" y="1943692"/>
                  <a:pt x="1189171" y="1935420"/>
                  <a:pt x="1189171" y="1918875"/>
                </a:cubicBezTo>
                <a:cubicBezTo>
                  <a:pt x="1189171" y="1912222"/>
                  <a:pt x="1194565" y="1904668"/>
                  <a:pt x="1205356" y="1896216"/>
                </a:cubicBezTo>
                <a:close/>
                <a:moveTo>
                  <a:pt x="7649541" y="1895272"/>
                </a:moveTo>
                <a:lnTo>
                  <a:pt x="7648462" y="1896351"/>
                </a:lnTo>
                <a:lnTo>
                  <a:pt x="7648462" y="1900667"/>
                </a:lnTo>
                <a:lnTo>
                  <a:pt x="7650620" y="1900667"/>
                </a:lnTo>
                <a:lnTo>
                  <a:pt x="7651699" y="1896351"/>
                </a:lnTo>
                <a:lnTo>
                  <a:pt x="7650620" y="1895272"/>
                </a:lnTo>
                <a:close/>
                <a:moveTo>
                  <a:pt x="6679898" y="1894328"/>
                </a:moveTo>
                <a:lnTo>
                  <a:pt x="6672210" y="1895407"/>
                </a:lnTo>
                <a:lnTo>
                  <a:pt x="6672210" y="1898644"/>
                </a:lnTo>
                <a:lnTo>
                  <a:pt x="6677740" y="1899723"/>
                </a:lnTo>
                <a:lnTo>
                  <a:pt x="6683135" y="1898644"/>
                </a:lnTo>
                <a:lnTo>
                  <a:pt x="6683135" y="1896486"/>
                </a:lnTo>
                <a:lnTo>
                  <a:pt x="6680977" y="1894328"/>
                </a:lnTo>
                <a:close/>
                <a:moveTo>
                  <a:pt x="6144186" y="1893384"/>
                </a:moveTo>
                <a:lnTo>
                  <a:pt x="6141084" y="1894463"/>
                </a:lnTo>
                <a:lnTo>
                  <a:pt x="6142163" y="1895542"/>
                </a:lnTo>
                <a:lnTo>
                  <a:pt x="6142163" y="1896621"/>
                </a:lnTo>
                <a:lnTo>
                  <a:pt x="6146344" y="1895542"/>
                </a:lnTo>
                <a:close/>
                <a:moveTo>
                  <a:pt x="6600726" y="1893249"/>
                </a:moveTo>
                <a:lnTo>
                  <a:pt x="6600726" y="1894328"/>
                </a:lnTo>
                <a:lnTo>
                  <a:pt x="6605042" y="1894328"/>
                </a:lnTo>
                <a:lnTo>
                  <a:pt x="6605042" y="1893249"/>
                </a:lnTo>
                <a:close/>
                <a:moveTo>
                  <a:pt x="5282630" y="1893114"/>
                </a:moveTo>
                <a:lnTo>
                  <a:pt x="5279393" y="1894193"/>
                </a:lnTo>
                <a:lnTo>
                  <a:pt x="5280472" y="1895272"/>
                </a:lnTo>
                <a:lnTo>
                  <a:pt x="5280472" y="1896351"/>
                </a:lnTo>
                <a:lnTo>
                  <a:pt x="5283709" y="1895272"/>
                </a:lnTo>
                <a:lnTo>
                  <a:pt x="5283709" y="1893114"/>
                </a:lnTo>
                <a:close/>
                <a:moveTo>
                  <a:pt x="21444" y="1893100"/>
                </a:moveTo>
                <a:lnTo>
                  <a:pt x="21444" y="1894044"/>
                </a:lnTo>
                <a:cubicBezTo>
                  <a:pt x="25041" y="1900698"/>
                  <a:pt x="26840" y="1905688"/>
                  <a:pt x="26840" y="1909015"/>
                </a:cubicBezTo>
                <a:lnTo>
                  <a:pt x="27918" y="1909015"/>
                </a:lnTo>
                <a:lnTo>
                  <a:pt x="27918" y="1903755"/>
                </a:lnTo>
                <a:lnTo>
                  <a:pt x="22523" y="1893100"/>
                </a:lnTo>
                <a:close/>
                <a:moveTo>
                  <a:pt x="6137847" y="1892305"/>
                </a:moveTo>
                <a:lnTo>
                  <a:pt x="6135689" y="1894463"/>
                </a:lnTo>
                <a:lnTo>
                  <a:pt x="6136768" y="1895542"/>
                </a:lnTo>
                <a:lnTo>
                  <a:pt x="6140005" y="1895542"/>
                </a:lnTo>
                <a:lnTo>
                  <a:pt x="6138926" y="1894463"/>
                </a:lnTo>
                <a:lnTo>
                  <a:pt x="6138926" y="1893384"/>
                </a:lnTo>
                <a:lnTo>
                  <a:pt x="6140005" y="1892305"/>
                </a:lnTo>
                <a:close/>
                <a:moveTo>
                  <a:pt x="4149383" y="1892305"/>
                </a:moveTo>
                <a:lnTo>
                  <a:pt x="4149383" y="1894463"/>
                </a:lnTo>
                <a:lnTo>
                  <a:pt x="4150597" y="1894463"/>
                </a:lnTo>
                <a:lnTo>
                  <a:pt x="4150597" y="1892305"/>
                </a:lnTo>
                <a:close/>
                <a:moveTo>
                  <a:pt x="6688530" y="1892170"/>
                </a:moveTo>
                <a:lnTo>
                  <a:pt x="6687451" y="1904039"/>
                </a:lnTo>
                <a:lnTo>
                  <a:pt x="6688530" y="1907276"/>
                </a:lnTo>
                <a:lnTo>
                  <a:pt x="6689609" y="1907276"/>
                </a:lnTo>
                <a:lnTo>
                  <a:pt x="6689609" y="1904039"/>
                </a:lnTo>
                <a:lnTo>
                  <a:pt x="6688530" y="1902960"/>
                </a:lnTo>
                <a:lnTo>
                  <a:pt x="6689609" y="1898644"/>
                </a:lnTo>
                <a:lnTo>
                  <a:pt x="6689609" y="1892170"/>
                </a:lnTo>
                <a:close/>
                <a:moveTo>
                  <a:pt x="8569768" y="1891091"/>
                </a:moveTo>
                <a:lnTo>
                  <a:pt x="8568690" y="1892170"/>
                </a:lnTo>
                <a:lnTo>
                  <a:pt x="8568690" y="1893249"/>
                </a:lnTo>
                <a:lnTo>
                  <a:pt x="8569768" y="1894328"/>
                </a:lnTo>
                <a:lnTo>
                  <a:pt x="8570848" y="1894328"/>
                </a:lnTo>
                <a:lnTo>
                  <a:pt x="8571926" y="1893249"/>
                </a:lnTo>
                <a:lnTo>
                  <a:pt x="8571926" y="1892170"/>
                </a:lnTo>
                <a:lnTo>
                  <a:pt x="8570848" y="1891091"/>
                </a:lnTo>
                <a:close/>
                <a:moveTo>
                  <a:pt x="1603495" y="1890417"/>
                </a:moveTo>
                <a:lnTo>
                  <a:pt x="1603495" y="1891496"/>
                </a:lnTo>
                <a:cubicBezTo>
                  <a:pt x="1604932" y="1893114"/>
                  <a:pt x="1605653" y="1895632"/>
                  <a:pt x="1605653" y="1899049"/>
                </a:cubicBezTo>
                <a:lnTo>
                  <a:pt x="1608889" y="1899049"/>
                </a:lnTo>
                <a:cubicBezTo>
                  <a:pt x="1608530" y="1893294"/>
                  <a:pt x="1607452" y="1890417"/>
                  <a:pt x="1605653" y="1890417"/>
                </a:cubicBezTo>
                <a:close/>
                <a:moveTo>
                  <a:pt x="8745646" y="1890012"/>
                </a:moveTo>
                <a:lnTo>
                  <a:pt x="8745646" y="1891091"/>
                </a:lnTo>
                <a:lnTo>
                  <a:pt x="8752120" y="1892170"/>
                </a:lnTo>
                <a:lnTo>
                  <a:pt x="8752120" y="1890012"/>
                </a:lnTo>
                <a:close/>
                <a:moveTo>
                  <a:pt x="8662563" y="1890012"/>
                </a:moveTo>
                <a:lnTo>
                  <a:pt x="8665800" y="1893249"/>
                </a:lnTo>
                <a:lnTo>
                  <a:pt x="8665800" y="1890012"/>
                </a:lnTo>
                <a:close/>
                <a:moveTo>
                  <a:pt x="8622640" y="1890012"/>
                </a:moveTo>
                <a:lnTo>
                  <a:pt x="8622640" y="1891091"/>
                </a:lnTo>
                <a:lnTo>
                  <a:pt x="8624798" y="1891091"/>
                </a:lnTo>
                <a:lnTo>
                  <a:pt x="8624798" y="1890012"/>
                </a:lnTo>
                <a:close/>
                <a:moveTo>
                  <a:pt x="3198674" y="1888124"/>
                </a:moveTo>
                <a:lnTo>
                  <a:pt x="3198674" y="1890282"/>
                </a:lnTo>
                <a:lnTo>
                  <a:pt x="3200832" y="1888124"/>
                </a:lnTo>
                <a:close/>
                <a:moveTo>
                  <a:pt x="2102789" y="1888124"/>
                </a:moveTo>
                <a:lnTo>
                  <a:pt x="2104947" y="1890282"/>
                </a:lnTo>
                <a:lnTo>
                  <a:pt x="2107104" y="1888124"/>
                </a:lnTo>
                <a:close/>
                <a:moveTo>
                  <a:pt x="7112699" y="1887919"/>
                </a:moveTo>
                <a:lnTo>
                  <a:pt x="7112699" y="1892235"/>
                </a:lnTo>
                <a:lnTo>
                  <a:pt x="7113778" y="1893314"/>
                </a:lnTo>
                <a:lnTo>
                  <a:pt x="7113778" y="1894393"/>
                </a:lnTo>
                <a:lnTo>
                  <a:pt x="7117015" y="1893314"/>
                </a:lnTo>
                <a:lnTo>
                  <a:pt x="7117015" y="1890077"/>
                </a:lnTo>
                <a:lnTo>
                  <a:pt x="7114857" y="1887919"/>
                </a:lnTo>
                <a:close/>
                <a:moveTo>
                  <a:pt x="8597823" y="1887854"/>
                </a:moveTo>
                <a:lnTo>
                  <a:pt x="8599981" y="1887854"/>
                </a:lnTo>
                <a:lnTo>
                  <a:pt x="8599981" y="1893249"/>
                </a:lnTo>
                <a:lnTo>
                  <a:pt x="8597823" y="1893249"/>
                </a:lnTo>
                <a:close/>
                <a:moveTo>
                  <a:pt x="6752461" y="1887854"/>
                </a:moveTo>
                <a:lnTo>
                  <a:pt x="6752461" y="1888933"/>
                </a:lnTo>
                <a:lnTo>
                  <a:pt x="6753540" y="1893249"/>
                </a:lnTo>
                <a:lnTo>
                  <a:pt x="6754619" y="1893249"/>
                </a:lnTo>
                <a:lnTo>
                  <a:pt x="6754619" y="1891091"/>
                </a:lnTo>
                <a:lnTo>
                  <a:pt x="6753540" y="1887854"/>
                </a:lnTo>
                <a:close/>
                <a:moveTo>
                  <a:pt x="6594252" y="1887854"/>
                </a:moveTo>
                <a:lnTo>
                  <a:pt x="6583462" y="1888933"/>
                </a:lnTo>
                <a:lnTo>
                  <a:pt x="6585620" y="1891091"/>
                </a:lnTo>
                <a:lnTo>
                  <a:pt x="6594252" y="1890012"/>
                </a:lnTo>
                <a:lnTo>
                  <a:pt x="6597489" y="1891091"/>
                </a:lnTo>
                <a:lnTo>
                  <a:pt x="6598568" y="1891091"/>
                </a:lnTo>
                <a:lnTo>
                  <a:pt x="6598568" y="1890012"/>
                </a:lnTo>
                <a:cubicBezTo>
                  <a:pt x="6595691" y="1890012"/>
                  <a:pt x="6594252" y="1889293"/>
                  <a:pt x="6594252" y="1887854"/>
                </a:cubicBezTo>
                <a:close/>
                <a:moveTo>
                  <a:pt x="3239676" y="1887045"/>
                </a:moveTo>
                <a:lnTo>
                  <a:pt x="3239676" y="1889203"/>
                </a:lnTo>
                <a:lnTo>
                  <a:pt x="3241834" y="1891361"/>
                </a:lnTo>
                <a:lnTo>
                  <a:pt x="3241834" y="1887045"/>
                </a:lnTo>
                <a:close/>
                <a:moveTo>
                  <a:pt x="7109462" y="1886840"/>
                </a:moveTo>
                <a:lnTo>
                  <a:pt x="7109462" y="1887919"/>
                </a:lnTo>
                <a:lnTo>
                  <a:pt x="7111620" y="1887919"/>
                </a:lnTo>
                <a:lnTo>
                  <a:pt x="7111620" y="1886840"/>
                </a:lnTo>
                <a:close/>
                <a:moveTo>
                  <a:pt x="7100830" y="1886840"/>
                </a:moveTo>
                <a:lnTo>
                  <a:pt x="7100830" y="1888998"/>
                </a:lnTo>
                <a:lnTo>
                  <a:pt x="7101909" y="1887919"/>
                </a:lnTo>
                <a:lnTo>
                  <a:pt x="7102988" y="1887919"/>
                </a:lnTo>
                <a:lnTo>
                  <a:pt x="7108383" y="1888998"/>
                </a:lnTo>
                <a:lnTo>
                  <a:pt x="7106225" y="1886840"/>
                </a:lnTo>
                <a:close/>
                <a:moveTo>
                  <a:pt x="4084912" y="1886775"/>
                </a:moveTo>
                <a:lnTo>
                  <a:pt x="4084912" y="1890147"/>
                </a:lnTo>
                <a:lnTo>
                  <a:pt x="4088150" y="1890147"/>
                </a:lnTo>
                <a:lnTo>
                  <a:pt x="4088150" y="1889068"/>
                </a:lnTo>
                <a:lnTo>
                  <a:pt x="4085991" y="1886775"/>
                </a:lnTo>
                <a:close/>
                <a:moveTo>
                  <a:pt x="3223491" y="1885966"/>
                </a:moveTo>
                <a:lnTo>
                  <a:pt x="3218096" y="1887045"/>
                </a:lnTo>
                <a:lnTo>
                  <a:pt x="3223491" y="1891361"/>
                </a:lnTo>
                <a:lnTo>
                  <a:pt x="3224570" y="1891361"/>
                </a:lnTo>
                <a:lnTo>
                  <a:pt x="3229965" y="1890282"/>
                </a:lnTo>
                <a:lnTo>
                  <a:pt x="3229965" y="1885966"/>
                </a:lnTo>
                <a:close/>
                <a:moveTo>
                  <a:pt x="3611513" y="1885291"/>
                </a:moveTo>
                <a:lnTo>
                  <a:pt x="3611513" y="1889607"/>
                </a:lnTo>
                <a:lnTo>
                  <a:pt x="3614750" y="1889607"/>
                </a:lnTo>
                <a:lnTo>
                  <a:pt x="3614750" y="1885291"/>
                </a:lnTo>
                <a:close/>
                <a:moveTo>
                  <a:pt x="9095499" y="1885022"/>
                </a:moveTo>
                <a:lnTo>
                  <a:pt x="9107503" y="1885022"/>
                </a:lnTo>
                <a:cubicBezTo>
                  <a:pt x="9109122" y="1886460"/>
                  <a:pt x="9111684" y="1887180"/>
                  <a:pt x="9115191" y="1887180"/>
                </a:cubicBezTo>
                <a:lnTo>
                  <a:pt x="9117349" y="1889338"/>
                </a:lnTo>
                <a:lnTo>
                  <a:pt x="9122879" y="1888259"/>
                </a:lnTo>
                <a:lnTo>
                  <a:pt x="9123958" y="1888259"/>
                </a:lnTo>
                <a:lnTo>
                  <a:pt x="9125037" y="1889338"/>
                </a:lnTo>
                <a:lnTo>
                  <a:pt x="9126116" y="1889338"/>
                </a:lnTo>
                <a:cubicBezTo>
                  <a:pt x="9126476" y="1886460"/>
                  <a:pt x="9127555" y="1885022"/>
                  <a:pt x="9129353" y="1885022"/>
                </a:cubicBezTo>
                <a:lnTo>
                  <a:pt x="9154575" y="1885022"/>
                </a:lnTo>
                <a:cubicBezTo>
                  <a:pt x="9158891" y="1887899"/>
                  <a:pt x="9161049" y="1891496"/>
                  <a:pt x="9161049" y="1895812"/>
                </a:cubicBezTo>
                <a:lnTo>
                  <a:pt x="9155654" y="1895812"/>
                </a:lnTo>
                <a:lnTo>
                  <a:pt x="9152282" y="1893654"/>
                </a:lnTo>
                <a:lnTo>
                  <a:pt x="9150124" y="1893654"/>
                </a:lnTo>
                <a:lnTo>
                  <a:pt x="9143650" y="1894733"/>
                </a:lnTo>
                <a:lnTo>
                  <a:pt x="9138120" y="1892575"/>
                </a:lnTo>
                <a:lnTo>
                  <a:pt x="9127195" y="1894733"/>
                </a:lnTo>
                <a:lnTo>
                  <a:pt x="9126116" y="1891496"/>
                </a:lnTo>
                <a:lnTo>
                  <a:pt x="9125037" y="1891496"/>
                </a:lnTo>
                <a:cubicBezTo>
                  <a:pt x="9125037" y="1894373"/>
                  <a:pt x="9124318" y="1895812"/>
                  <a:pt x="9122879" y="1895812"/>
                </a:cubicBezTo>
                <a:lnTo>
                  <a:pt x="9121800" y="1895812"/>
                </a:lnTo>
                <a:lnTo>
                  <a:pt x="9106424" y="1896891"/>
                </a:lnTo>
                <a:lnTo>
                  <a:pt x="9098736" y="1894733"/>
                </a:lnTo>
                <a:lnTo>
                  <a:pt x="9086732" y="1895812"/>
                </a:lnTo>
                <a:lnTo>
                  <a:pt x="9084574" y="1892575"/>
                </a:lnTo>
                <a:lnTo>
                  <a:pt x="9084574" y="1890417"/>
                </a:lnTo>
                <a:cubicBezTo>
                  <a:pt x="9084574" y="1888798"/>
                  <a:pt x="9088216" y="1887000"/>
                  <a:pt x="9095499" y="1885022"/>
                </a:cubicBezTo>
                <a:close/>
                <a:moveTo>
                  <a:pt x="1631549" y="1884887"/>
                </a:moveTo>
                <a:lnTo>
                  <a:pt x="1634784" y="1884887"/>
                </a:lnTo>
                <a:cubicBezTo>
                  <a:pt x="1638741" y="1884887"/>
                  <a:pt x="1644856" y="1887449"/>
                  <a:pt x="1653129" y="1892575"/>
                </a:cubicBezTo>
                <a:cubicBezTo>
                  <a:pt x="1666886" y="1896711"/>
                  <a:pt x="1673765" y="1899993"/>
                  <a:pt x="1673765" y="1902421"/>
                </a:cubicBezTo>
                <a:lnTo>
                  <a:pt x="1673765" y="1903500"/>
                </a:lnTo>
                <a:cubicBezTo>
                  <a:pt x="1670169" y="1907816"/>
                  <a:pt x="1668370" y="1912176"/>
                  <a:pt x="1668370" y="1916582"/>
                </a:cubicBezTo>
                <a:lnTo>
                  <a:pt x="1668370" y="1920898"/>
                </a:lnTo>
                <a:lnTo>
                  <a:pt x="1670528" y="1929665"/>
                </a:lnTo>
                <a:lnTo>
                  <a:pt x="1665133" y="1935060"/>
                </a:lnTo>
                <a:lnTo>
                  <a:pt x="1669447" y="1941669"/>
                </a:lnTo>
                <a:lnTo>
                  <a:pt x="1668370" y="1948278"/>
                </a:lnTo>
                <a:lnTo>
                  <a:pt x="1670528" y="1955831"/>
                </a:lnTo>
                <a:cubicBezTo>
                  <a:pt x="1668550" y="1959338"/>
                  <a:pt x="1667110" y="1964059"/>
                  <a:pt x="1666210" y="1969993"/>
                </a:cubicBezTo>
                <a:lnTo>
                  <a:pt x="1664053" y="1969993"/>
                </a:lnTo>
                <a:lnTo>
                  <a:pt x="1664053" y="1966756"/>
                </a:lnTo>
                <a:lnTo>
                  <a:pt x="1662973" y="1966756"/>
                </a:lnTo>
                <a:lnTo>
                  <a:pt x="1658658" y="1980918"/>
                </a:lnTo>
                <a:lnTo>
                  <a:pt x="1659737" y="1984290"/>
                </a:lnTo>
                <a:lnTo>
                  <a:pt x="1661895" y="1984290"/>
                </a:lnTo>
                <a:lnTo>
                  <a:pt x="1660816" y="1978760"/>
                </a:lnTo>
                <a:lnTo>
                  <a:pt x="1660816" y="1976602"/>
                </a:lnTo>
                <a:cubicBezTo>
                  <a:pt x="1662255" y="1976602"/>
                  <a:pt x="1662973" y="1975523"/>
                  <a:pt x="1662973" y="1973365"/>
                </a:cubicBezTo>
                <a:lnTo>
                  <a:pt x="1664053" y="1973365"/>
                </a:lnTo>
                <a:cubicBezTo>
                  <a:pt x="1666932" y="1974084"/>
                  <a:pt x="1668370" y="1978086"/>
                  <a:pt x="1668370" y="1985369"/>
                </a:cubicBezTo>
                <a:cubicBezTo>
                  <a:pt x="1664053" y="1989145"/>
                  <a:pt x="1661895" y="1992787"/>
                  <a:pt x="1661895" y="1996294"/>
                </a:cubicBezTo>
                <a:lnTo>
                  <a:pt x="1671606" y="2014772"/>
                </a:lnTo>
                <a:lnTo>
                  <a:pt x="1671606" y="2016930"/>
                </a:lnTo>
                <a:cubicBezTo>
                  <a:pt x="1671606" y="2018279"/>
                  <a:pt x="1669447" y="2020122"/>
                  <a:pt x="1665133" y="2022460"/>
                </a:cubicBezTo>
                <a:lnTo>
                  <a:pt x="1664053" y="2034464"/>
                </a:lnTo>
                <a:cubicBezTo>
                  <a:pt x="1666210" y="2034464"/>
                  <a:pt x="1667650" y="2037386"/>
                  <a:pt x="1668370" y="2043231"/>
                </a:cubicBezTo>
                <a:cubicBezTo>
                  <a:pt x="1666031" y="2049794"/>
                  <a:pt x="1664234" y="2053076"/>
                  <a:pt x="1662973" y="2053076"/>
                </a:cubicBezTo>
                <a:lnTo>
                  <a:pt x="1658658" y="2053076"/>
                </a:lnTo>
                <a:lnTo>
                  <a:pt x="1654207" y="2049705"/>
                </a:lnTo>
                <a:cubicBezTo>
                  <a:pt x="1643957" y="2052132"/>
                  <a:pt x="1636763" y="2055054"/>
                  <a:pt x="1632627" y="2058471"/>
                </a:cubicBezTo>
                <a:lnTo>
                  <a:pt x="1630469" y="2058471"/>
                </a:lnTo>
                <a:cubicBezTo>
                  <a:pt x="1628311" y="2058471"/>
                  <a:pt x="1626154" y="2048626"/>
                  <a:pt x="1623996" y="2028934"/>
                </a:cubicBezTo>
                <a:cubicBezTo>
                  <a:pt x="1625434" y="2027135"/>
                  <a:pt x="1626514" y="2020257"/>
                  <a:pt x="1627232" y="2008298"/>
                </a:cubicBezTo>
                <a:lnTo>
                  <a:pt x="1622916" y="1974444"/>
                </a:lnTo>
                <a:lnTo>
                  <a:pt x="1625074" y="1971207"/>
                </a:lnTo>
                <a:lnTo>
                  <a:pt x="1623996" y="1960282"/>
                </a:lnTo>
                <a:cubicBezTo>
                  <a:pt x="1623996" y="1950751"/>
                  <a:pt x="1625074" y="1945985"/>
                  <a:pt x="1627232" y="1945985"/>
                </a:cubicBezTo>
                <a:lnTo>
                  <a:pt x="1626154" y="1927507"/>
                </a:lnTo>
                <a:lnTo>
                  <a:pt x="1626154" y="1925349"/>
                </a:lnTo>
                <a:lnTo>
                  <a:pt x="1627232" y="1920898"/>
                </a:lnTo>
                <a:lnTo>
                  <a:pt x="1623996" y="1912132"/>
                </a:lnTo>
                <a:lnTo>
                  <a:pt x="1623996" y="1902421"/>
                </a:lnTo>
                <a:cubicBezTo>
                  <a:pt x="1626514" y="1890731"/>
                  <a:pt x="1629031" y="1884887"/>
                  <a:pt x="1631549" y="1884887"/>
                </a:cubicBezTo>
                <a:close/>
                <a:moveTo>
                  <a:pt x="679085" y="1884887"/>
                </a:moveTo>
                <a:lnTo>
                  <a:pt x="678006" y="1885966"/>
                </a:lnTo>
                <a:lnTo>
                  <a:pt x="678006" y="1890282"/>
                </a:lnTo>
                <a:lnTo>
                  <a:pt x="680164" y="1890282"/>
                </a:lnTo>
                <a:lnTo>
                  <a:pt x="681378" y="1885966"/>
                </a:lnTo>
                <a:lnTo>
                  <a:pt x="680164" y="1884887"/>
                </a:lnTo>
                <a:close/>
                <a:moveTo>
                  <a:pt x="6573616" y="1884617"/>
                </a:moveTo>
                <a:lnTo>
                  <a:pt x="6570379" y="1885696"/>
                </a:lnTo>
                <a:lnTo>
                  <a:pt x="6570379" y="1886775"/>
                </a:lnTo>
                <a:lnTo>
                  <a:pt x="6582383" y="1887854"/>
                </a:lnTo>
                <a:lnTo>
                  <a:pt x="6582383" y="1885696"/>
                </a:lnTo>
                <a:lnTo>
                  <a:pt x="6580225" y="1885696"/>
                </a:lnTo>
                <a:lnTo>
                  <a:pt x="6580225" y="1884617"/>
                </a:lnTo>
                <a:lnTo>
                  <a:pt x="6579146" y="1885696"/>
                </a:lnTo>
                <a:lnTo>
                  <a:pt x="6578067" y="1885696"/>
                </a:lnTo>
                <a:close/>
                <a:moveTo>
                  <a:pt x="4220597" y="1883538"/>
                </a:moveTo>
                <a:lnTo>
                  <a:pt x="4220597" y="1884617"/>
                </a:lnTo>
                <a:lnTo>
                  <a:pt x="4223834" y="1884617"/>
                </a:lnTo>
                <a:lnTo>
                  <a:pt x="4223834" y="1883538"/>
                </a:lnTo>
                <a:close/>
                <a:moveTo>
                  <a:pt x="3729530" y="1883133"/>
                </a:moveTo>
                <a:lnTo>
                  <a:pt x="3729530" y="1886370"/>
                </a:lnTo>
                <a:lnTo>
                  <a:pt x="3733846" y="1886370"/>
                </a:lnTo>
                <a:lnTo>
                  <a:pt x="3733846" y="1884212"/>
                </a:lnTo>
                <a:close/>
                <a:moveTo>
                  <a:pt x="3700262" y="1883133"/>
                </a:moveTo>
                <a:cubicBezTo>
                  <a:pt x="3698643" y="1883133"/>
                  <a:pt x="3697204" y="1889293"/>
                  <a:pt x="3695946" y="1901611"/>
                </a:cubicBezTo>
                <a:lnTo>
                  <a:pt x="3697025" y="1902690"/>
                </a:lnTo>
                <a:lnTo>
                  <a:pt x="3698104" y="1902690"/>
                </a:lnTo>
                <a:cubicBezTo>
                  <a:pt x="3706196" y="1902690"/>
                  <a:pt x="3713389" y="1896891"/>
                  <a:pt x="3719684" y="1885291"/>
                </a:cubicBezTo>
                <a:cubicBezTo>
                  <a:pt x="3716626" y="1883853"/>
                  <a:pt x="3710871" y="1883133"/>
                  <a:pt x="3702420" y="1883133"/>
                </a:cubicBezTo>
                <a:close/>
                <a:moveTo>
                  <a:pt x="6244399" y="1882729"/>
                </a:moveTo>
                <a:lnTo>
                  <a:pt x="6243320" y="1887045"/>
                </a:lnTo>
                <a:lnTo>
                  <a:pt x="6245478" y="1887045"/>
                </a:lnTo>
                <a:lnTo>
                  <a:pt x="6245478" y="1882729"/>
                </a:lnTo>
                <a:close/>
                <a:moveTo>
                  <a:pt x="5745643" y="1882729"/>
                </a:moveTo>
                <a:lnTo>
                  <a:pt x="5745643" y="1884887"/>
                </a:lnTo>
                <a:lnTo>
                  <a:pt x="5747801" y="1884887"/>
                </a:lnTo>
                <a:lnTo>
                  <a:pt x="5747801" y="1882729"/>
                </a:lnTo>
                <a:close/>
                <a:moveTo>
                  <a:pt x="6131508" y="1881650"/>
                </a:moveTo>
                <a:cubicBezTo>
                  <a:pt x="6131508" y="1883628"/>
                  <a:pt x="6130429" y="1885786"/>
                  <a:pt x="6128271" y="1888124"/>
                </a:cubicBezTo>
                <a:lnTo>
                  <a:pt x="6128271" y="1891226"/>
                </a:lnTo>
                <a:lnTo>
                  <a:pt x="6133531" y="1891226"/>
                </a:lnTo>
                <a:lnTo>
                  <a:pt x="6133531" y="1888124"/>
                </a:lnTo>
                <a:lnTo>
                  <a:pt x="6132587" y="1889068"/>
                </a:lnTo>
                <a:lnTo>
                  <a:pt x="6130429" y="1889068"/>
                </a:lnTo>
                <a:lnTo>
                  <a:pt x="6130429" y="1888124"/>
                </a:lnTo>
                <a:cubicBezTo>
                  <a:pt x="6130429" y="1885966"/>
                  <a:pt x="6131463" y="1884887"/>
                  <a:pt x="6133531" y="1884887"/>
                </a:cubicBezTo>
                <a:lnTo>
                  <a:pt x="6133531" y="1883808"/>
                </a:lnTo>
                <a:close/>
                <a:moveTo>
                  <a:pt x="5268603" y="1881245"/>
                </a:moveTo>
                <a:lnTo>
                  <a:pt x="5266445" y="1889877"/>
                </a:lnTo>
                <a:lnTo>
                  <a:pt x="5266445" y="1890956"/>
                </a:lnTo>
                <a:cubicBezTo>
                  <a:pt x="5269862" y="1890956"/>
                  <a:pt x="5272739" y="1892395"/>
                  <a:pt x="5275077" y="1895272"/>
                </a:cubicBezTo>
                <a:lnTo>
                  <a:pt x="5277235" y="1895272"/>
                </a:lnTo>
                <a:lnTo>
                  <a:pt x="5276156" y="1894193"/>
                </a:lnTo>
                <a:lnTo>
                  <a:pt x="5276156" y="1893114"/>
                </a:lnTo>
                <a:lnTo>
                  <a:pt x="5277235" y="1892035"/>
                </a:lnTo>
                <a:lnTo>
                  <a:pt x="5275077" y="1892035"/>
                </a:lnTo>
                <a:lnTo>
                  <a:pt x="5275077" y="1894193"/>
                </a:lnTo>
                <a:lnTo>
                  <a:pt x="5273998" y="1894193"/>
                </a:lnTo>
                <a:cubicBezTo>
                  <a:pt x="5273998" y="1891136"/>
                  <a:pt x="5271840" y="1889338"/>
                  <a:pt x="5267524" y="1888798"/>
                </a:cubicBezTo>
                <a:lnTo>
                  <a:pt x="5267524" y="1887719"/>
                </a:lnTo>
                <a:lnTo>
                  <a:pt x="5270761" y="1883403"/>
                </a:lnTo>
                <a:close/>
                <a:moveTo>
                  <a:pt x="3636331" y="1880975"/>
                </a:moveTo>
                <a:cubicBezTo>
                  <a:pt x="3636331" y="1883673"/>
                  <a:pt x="3633813" y="1888034"/>
                  <a:pt x="3628778" y="1894058"/>
                </a:cubicBezTo>
                <a:lnTo>
                  <a:pt x="3628778" y="1896216"/>
                </a:lnTo>
                <a:cubicBezTo>
                  <a:pt x="3633813" y="1897475"/>
                  <a:pt x="3636331" y="1898914"/>
                  <a:pt x="3636331" y="1900532"/>
                </a:cubicBezTo>
                <a:lnTo>
                  <a:pt x="3635252" y="1907006"/>
                </a:lnTo>
                <a:lnTo>
                  <a:pt x="3637410" y="1909164"/>
                </a:lnTo>
                <a:lnTo>
                  <a:pt x="3644018" y="1903769"/>
                </a:lnTo>
                <a:lnTo>
                  <a:pt x="3644018" y="1884212"/>
                </a:lnTo>
                <a:cubicBezTo>
                  <a:pt x="3643299" y="1882054"/>
                  <a:pt x="3641096" y="1880975"/>
                  <a:pt x="3637410" y="1880975"/>
                </a:cubicBezTo>
                <a:close/>
                <a:moveTo>
                  <a:pt x="2226336" y="1880571"/>
                </a:moveTo>
                <a:lnTo>
                  <a:pt x="2226336" y="1882729"/>
                </a:lnTo>
                <a:lnTo>
                  <a:pt x="2230516" y="1885966"/>
                </a:lnTo>
                <a:lnTo>
                  <a:pt x="2233753" y="1884887"/>
                </a:lnTo>
                <a:lnTo>
                  <a:pt x="2233753" y="1880571"/>
                </a:lnTo>
                <a:close/>
                <a:moveTo>
                  <a:pt x="648198" y="1880571"/>
                </a:moveTo>
                <a:lnTo>
                  <a:pt x="648198" y="1883808"/>
                </a:lnTo>
                <a:cubicBezTo>
                  <a:pt x="648198" y="1885606"/>
                  <a:pt x="651165" y="1887045"/>
                  <a:pt x="657100" y="1888124"/>
                </a:cubicBezTo>
                <a:lnTo>
                  <a:pt x="657100" y="1883808"/>
                </a:lnTo>
                <a:lnTo>
                  <a:pt x="653863" y="1880571"/>
                </a:lnTo>
                <a:close/>
                <a:moveTo>
                  <a:pt x="8624798" y="1879222"/>
                </a:moveTo>
                <a:lnTo>
                  <a:pt x="8624798" y="1880301"/>
                </a:lnTo>
                <a:lnTo>
                  <a:pt x="8626956" y="1880301"/>
                </a:lnTo>
                <a:lnTo>
                  <a:pt x="8626956" y="1879222"/>
                </a:lnTo>
                <a:close/>
                <a:moveTo>
                  <a:pt x="8616166" y="1879222"/>
                </a:moveTo>
                <a:lnTo>
                  <a:pt x="8616166" y="1880301"/>
                </a:lnTo>
                <a:lnTo>
                  <a:pt x="8618324" y="1880301"/>
                </a:lnTo>
                <a:lnTo>
                  <a:pt x="8618324" y="1879222"/>
                </a:lnTo>
                <a:close/>
                <a:moveTo>
                  <a:pt x="5097715" y="1878008"/>
                </a:moveTo>
                <a:lnTo>
                  <a:pt x="5096636" y="1879087"/>
                </a:lnTo>
                <a:lnTo>
                  <a:pt x="5098794" y="1885561"/>
                </a:lnTo>
                <a:lnTo>
                  <a:pt x="5098794" y="1886640"/>
                </a:lnTo>
                <a:lnTo>
                  <a:pt x="5095557" y="1890956"/>
                </a:lnTo>
                <a:lnTo>
                  <a:pt x="5097715" y="1893114"/>
                </a:lnTo>
                <a:lnTo>
                  <a:pt x="5098794" y="1893114"/>
                </a:lnTo>
                <a:lnTo>
                  <a:pt x="5107427" y="1885561"/>
                </a:lnTo>
                <a:cubicBezTo>
                  <a:pt x="5105269" y="1880526"/>
                  <a:pt x="5102032" y="1878008"/>
                  <a:pt x="5097715" y="1878008"/>
                </a:cubicBezTo>
                <a:close/>
                <a:moveTo>
                  <a:pt x="3226728" y="1877334"/>
                </a:moveTo>
                <a:lnTo>
                  <a:pt x="3226728" y="1878413"/>
                </a:lnTo>
                <a:lnTo>
                  <a:pt x="3228886" y="1880571"/>
                </a:lnTo>
                <a:lnTo>
                  <a:pt x="3229965" y="1880571"/>
                </a:lnTo>
                <a:lnTo>
                  <a:pt x="3229965" y="1877334"/>
                </a:lnTo>
                <a:close/>
                <a:moveTo>
                  <a:pt x="3220254" y="1877334"/>
                </a:moveTo>
                <a:lnTo>
                  <a:pt x="3218096" y="1879492"/>
                </a:lnTo>
                <a:lnTo>
                  <a:pt x="3219175" y="1880571"/>
                </a:lnTo>
                <a:lnTo>
                  <a:pt x="3221333" y="1880571"/>
                </a:lnTo>
                <a:lnTo>
                  <a:pt x="3221333" y="1877334"/>
                </a:lnTo>
                <a:close/>
                <a:moveTo>
                  <a:pt x="570914" y="1876255"/>
                </a:moveTo>
                <a:cubicBezTo>
                  <a:pt x="568036" y="1877693"/>
                  <a:pt x="564035" y="1878413"/>
                  <a:pt x="558910" y="1878413"/>
                </a:cubicBezTo>
                <a:lnTo>
                  <a:pt x="552301" y="1878413"/>
                </a:lnTo>
                <a:cubicBezTo>
                  <a:pt x="552301" y="1879492"/>
                  <a:pt x="557786" y="1883088"/>
                  <a:pt x="568756" y="1889203"/>
                </a:cubicBezTo>
                <a:cubicBezTo>
                  <a:pt x="568756" y="1891361"/>
                  <a:pt x="572443" y="1894688"/>
                  <a:pt x="579816" y="1899183"/>
                </a:cubicBezTo>
                <a:cubicBezTo>
                  <a:pt x="588627" y="1909974"/>
                  <a:pt x="593393" y="1917257"/>
                  <a:pt x="594112" y="1921033"/>
                </a:cubicBezTo>
                <a:lnTo>
                  <a:pt x="596270" y="1921033"/>
                </a:lnTo>
                <a:cubicBezTo>
                  <a:pt x="600047" y="1905747"/>
                  <a:pt x="601935" y="1895137"/>
                  <a:pt x="601935" y="1889203"/>
                </a:cubicBezTo>
                <a:cubicBezTo>
                  <a:pt x="601935" y="1882009"/>
                  <a:pt x="598968" y="1878413"/>
                  <a:pt x="593033" y="1878413"/>
                </a:cubicBezTo>
                <a:lnTo>
                  <a:pt x="584266" y="1876255"/>
                </a:lnTo>
                <a:lnTo>
                  <a:pt x="570914" y="1877334"/>
                </a:lnTo>
                <a:close/>
                <a:moveTo>
                  <a:pt x="4151676" y="1874771"/>
                </a:moveTo>
                <a:lnTo>
                  <a:pt x="4151676" y="1875850"/>
                </a:lnTo>
                <a:lnTo>
                  <a:pt x="4153834" y="1878143"/>
                </a:lnTo>
                <a:lnTo>
                  <a:pt x="4154913" y="1878143"/>
                </a:lnTo>
                <a:lnTo>
                  <a:pt x="4154913" y="1876929"/>
                </a:lnTo>
                <a:lnTo>
                  <a:pt x="4152755" y="1874771"/>
                </a:lnTo>
                <a:close/>
                <a:moveTo>
                  <a:pt x="6127192" y="1874232"/>
                </a:moveTo>
                <a:lnTo>
                  <a:pt x="6127192" y="1879492"/>
                </a:lnTo>
                <a:lnTo>
                  <a:pt x="6128271" y="1880571"/>
                </a:lnTo>
                <a:lnTo>
                  <a:pt x="6129350" y="1880571"/>
                </a:lnTo>
                <a:lnTo>
                  <a:pt x="6128271" y="1874232"/>
                </a:lnTo>
                <a:close/>
                <a:moveTo>
                  <a:pt x="8287758" y="1874097"/>
                </a:moveTo>
                <a:lnTo>
                  <a:pt x="8289916" y="1876255"/>
                </a:lnTo>
                <a:lnTo>
                  <a:pt x="8290995" y="1876255"/>
                </a:lnTo>
                <a:lnTo>
                  <a:pt x="8290995" y="1874097"/>
                </a:lnTo>
                <a:close/>
                <a:moveTo>
                  <a:pt x="8207102" y="1874097"/>
                </a:moveTo>
                <a:lnTo>
                  <a:pt x="8196177" y="1875176"/>
                </a:lnTo>
                <a:lnTo>
                  <a:pt x="8194019" y="1875176"/>
                </a:lnTo>
                <a:lnTo>
                  <a:pt x="8192940" y="1880571"/>
                </a:lnTo>
                <a:lnTo>
                  <a:pt x="8192940" y="1892440"/>
                </a:lnTo>
                <a:cubicBezTo>
                  <a:pt x="8192940" y="1896576"/>
                  <a:pt x="8195818" y="1899813"/>
                  <a:pt x="8201572" y="1902151"/>
                </a:cubicBezTo>
                <a:lnTo>
                  <a:pt x="8202651" y="1901072"/>
                </a:lnTo>
                <a:lnTo>
                  <a:pt x="8208181" y="1902151"/>
                </a:lnTo>
                <a:lnTo>
                  <a:pt x="8216813" y="1899993"/>
                </a:lnTo>
                <a:lnTo>
                  <a:pt x="8221264" y="1902151"/>
                </a:lnTo>
                <a:lnTo>
                  <a:pt x="8225580" y="1901072"/>
                </a:lnTo>
                <a:lnTo>
                  <a:pt x="8225580" y="1899993"/>
                </a:lnTo>
                <a:lnTo>
                  <a:pt x="8223422" y="1899993"/>
                </a:lnTo>
                <a:lnTo>
                  <a:pt x="8222343" y="1901072"/>
                </a:lnTo>
                <a:lnTo>
                  <a:pt x="8221264" y="1901072"/>
                </a:lnTo>
                <a:cubicBezTo>
                  <a:pt x="8219826" y="1901072"/>
                  <a:pt x="8217622" y="1897475"/>
                  <a:pt x="8214655" y="1890282"/>
                </a:cubicBezTo>
                <a:lnTo>
                  <a:pt x="8214655" y="1889203"/>
                </a:lnTo>
                <a:lnTo>
                  <a:pt x="8217892" y="1884887"/>
                </a:lnTo>
                <a:lnTo>
                  <a:pt x="8215734" y="1879492"/>
                </a:lnTo>
                <a:lnTo>
                  <a:pt x="8210339" y="1879492"/>
                </a:lnTo>
                <a:cubicBezTo>
                  <a:pt x="8208361" y="1879492"/>
                  <a:pt x="8207282" y="1877693"/>
                  <a:pt x="8207102" y="1874097"/>
                </a:cubicBezTo>
                <a:close/>
                <a:moveTo>
                  <a:pt x="6223089" y="1873153"/>
                </a:moveTo>
                <a:cubicBezTo>
                  <a:pt x="6223089" y="1877379"/>
                  <a:pt x="6218458" y="1883043"/>
                  <a:pt x="6209196" y="1890147"/>
                </a:cubicBezTo>
                <a:cubicBezTo>
                  <a:pt x="6207938" y="1893024"/>
                  <a:pt x="6204026" y="1895902"/>
                  <a:pt x="6197462" y="1898779"/>
                </a:cubicBezTo>
                <a:cubicBezTo>
                  <a:pt x="6197462" y="1903724"/>
                  <a:pt x="6187526" y="1910783"/>
                  <a:pt x="6167655" y="1919954"/>
                </a:cubicBezTo>
                <a:lnTo>
                  <a:pt x="6163474" y="1919954"/>
                </a:lnTo>
                <a:lnTo>
                  <a:pt x="6160237" y="1916852"/>
                </a:lnTo>
                <a:lnTo>
                  <a:pt x="6161316" y="1915773"/>
                </a:lnTo>
                <a:lnTo>
                  <a:pt x="6162395" y="1915773"/>
                </a:lnTo>
                <a:lnTo>
                  <a:pt x="6161316" y="1911457"/>
                </a:lnTo>
                <a:lnTo>
                  <a:pt x="6160237" y="1911457"/>
                </a:lnTo>
                <a:lnTo>
                  <a:pt x="6148502" y="1922112"/>
                </a:lnTo>
                <a:lnTo>
                  <a:pt x="6150660" y="1922112"/>
                </a:lnTo>
                <a:lnTo>
                  <a:pt x="6150660" y="1923191"/>
                </a:lnTo>
                <a:lnTo>
                  <a:pt x="6151739" y="1922112"/>
                </a:lnTo>
                <a:lnTo>
                  <a:pt x="6159158" y="1922112"/>
                </a:lnTo>
                <a:lnTo>
                  <a:pt x="6163474" y="1925349"/>
                </a:lnTo>
                <a:lnTo>
                  <a:pt x="6178310" y="1924270"/>
                </a:lnTo>
                <a:lnTo>
                  <a:pt x="6180468" y="1926428"/>
                </a:lnTo>
                <a:cubicBezTo>
                  <a:pt x="6181907" y="1923191"/>
                  <a:pt x="6183345" y="1921393"/>
                  <a:pt x="6184784" y="1921033"/>
                </a:cubicBezTo>
                <a:lnTo>
                  <a:pt x="6203936" y="1921033"/>
                </a:lnTo>
                <a:cubicBezTo>
                  <a:pt x="6209061" y="1921033"/>
                  <a:pt x="6215805" y="1916807"/>
                  <a:pt x="6224168" y="1908355"/>
                </a:cubicBezTo>
                <a:lnTo>
                  <a:pt x="6226326" y="1908355"/>
                </a:lnTo>
                <a:lnTo>
                  <a:pt x="6245478" y="1916852"/>
                </a:lnTo>
                <a:lnTo>
                  <a:pt x="6246557" y="1915773"/>
                </a:lnTo>
                <a:cubicBezTo>
                  <a:pt x="6240173" y="1887359"/>
                  <a:pt x="6233429" y="1873153"/>
                  <a:pt x="6226326" y="1873153"/>
                </a:cubicBezTo>
                <a:close/>
                <a:moveTo>
                  <a:pt x="5264152" y="1872613"/>
                </a:moveTo>
                <a:lnTo>
                  <a:pt x="5264152" y="1876929"/>
                </a:lnTo>
                <a:lnTo>
                  <a:pt x="5265366" y="1876929"/>
                </a:lnTo>
                <a:lnTo>
                  <a:pt x="5265366" y="1872613"/>
                </a:lnTo>
                <a:close/>
                <a:moveTo>
                  <a:pt x="7255398" y="1871734"/>
                </a:moveTo>
                <a:cubicBezTo>
                  <a:pt x="7260433" y="1873173"/>
                  <a:pt x="7262950" y="1876050"/>
                  <a:pt x="7262950" y="1880366"/>
                </a:cubicBezTo>
                <a:cubicBezTo>
                  <a:pt x="7261872" y="1883243"/>
                  <a:pt x="7260792" y="1884682"/>
                  <a:pt x="7259714" y="1884682"/>
                </a:cubicBezTo>
                <a:lnTo>
                  <a:pt x="7256476" y="1883603"/>
                </a:lnTo>
                <a:lnTo>
                  <a:pt x="7254318" y="1885761"/>
                </a:lnTo>
                <a:cubicBezTo>
                  <a:pt x="7251441" y="1880006"/>
                  <a:pt x="7248924" y="1877129"/>
                  <a:pt x="7246766" y="1877129"/>
                </a:cubicBezTo>
                <a:lnTo>
                  <a:pt x="7246766" y="1872813"/>
                </a:lnTo>
                <a:lnTo>
                  <a:pt x="7248924" y="1872813"/>
                </a:lnTo>
                <a:close/>
                <a:moveTo>
                  <a:pt x="4124296" y="1871534"/>
                </a:moveTo>
                <a:cubicBezTo>
                  <a:pt x="4124296" y="1875131"/>
                  <a:pt x="4123576" y="1876929"/>
                  <a:pt x="4122138" y="1876929"/>
                </a:cubicBezTo>
                <a:lnTo>
                  <a:pt x="4116608" y="1876929"/>
                </a:lnTo>
                <a:lnTo>
                  <a:pt x="4113371" y="1874771"/>
                </a:lnTo>
                <a:lnTo>
                  <a:pt x="4109999" y="1874771"/>
                </a:lnTo>
                <a:lnTo>
                  <a:pt x="4107841" y="1876929"/>
                </a:lnTo>
                <a:lnTo>
                  <a:pt x="4107841" y="1880301"/>
                </a:lnTo>
                <a:lnTo>
                  <a:pt x="4115529" y="1880301"/>
                </a:lnTo>
                <a:lnTo>
                  <a:pt x="4115529" y="1884617"/>
                </a:lnTo>
                <a:cubicBezTo>
                  <a:pt x="4115529" y="1886865"/>
                  <a:pt x="4114090" y="1887989"/>
                  <a:pt x="4111213" y="1887989"/>
                </a:cubicBezTo>
                <a:lnTo>
                  <a:pt x="4109999" y="1889068"/>
                </a:lnTo>
                <a:lnTo>
                  <a:pt x="4109999" y="1893384"/>
                </a:lnTo>
                <a:lnTo>
                  <a:pt x="4115529" y="1894463"/>
                </a:lnTo>
                <a:cubicBezTo>
                  <a:pt x="4118586" y="1893564"/>
                  <a:pt x="4122947" y="1890641"/>
                  <a:pt x="4128612" y="1885696"/>
                </a:cubicBezTo>
                <a:lnTo>
                  <a:pt x="4129691" y="1873692"/>
                </a:lnTo>
                <a:lnTo>
                  <a:pt x="4128612" y="1873692"/>
                </a:lnTo>
                <a:close/>
                <a:moveTo>
                  <a:pt x="3568218" y="1871264"/>
                </a:moveTo>
                <a:lnTo>
                  <a:pt x="3573613" y="1879896"/>
                </a:lnTo>
                <a:cubicBezTo>
                  <a:pt x="3571096" y="1881875"/>
                  <a:pt x="3565701" y="1883313"/>
                  <a:pt x="3557428" y="1884212"/>
                </a:cubicBezTo>
                <a:cubicBezTo>
                  <a:pt x="3552123" y="1883313"/>
                  <a:pt x="3548481" y="1881875"/>
                  <a:pt x="3546503" y="1879896"/>
                </a:cubicBezTo>
                <a:lnTo>
                  <a:pt x="3538950" y="1884212"/>
                </a:lnTo>
                <a:lnTo>
                  <a:pt x="3537871" y="1884212"/>
                </a:lnTo>
                <a:cubicBezTo>
                  <a:pt x="3536433" y="1884212"/>
                  <a:pt x="3535713" y="1883133"/>
                  <a:pt x="3535713" y="1880975"/>
                </a:cubicBezTo>
                <a:cubicBezTo>
                  <a:pt x="3536253" y="1875221"/>
                  <a:pt x="3537332" y="1872343"/>
                  <a:pt x="3538950" y="1872343"/>
                </a:cubicBezTo>
                <a:lnTo>
                  <a:pt x="3541108" y="1872343"/>
                </a:lnTo>
                <a:lnTo>
                  <a:pt x="3545424" y="1875580"/>
                </a:lnTo>
                <a:close/>
                <a:moveTo>
                  <a:pt x="8171090" y="1870860"/>
                </a:moveTo>
                <a:lnTo>
                  <a:pt x="8171090" y="1871939"/>
                </a:lnTo>
                <a:lnTo>
                  <a:pt x="8173248" y="1871939"/>
                </a:lnTo>
                <a:lnTo>
                  <a:pt x="8173248" y="1870860"/>
                </a:lnTo>
                <a:close/>
                <a:moveTo>
                  <a:pt x="1216145" y="1870320"/>
                </a:moveTo>
                <a:lnTo>
                  <a:pt x="1213987" y="1872478"/>
                </a:lnTo>
                <a:lnTo>
                  <a:pt x="1213987" y="1873557"/>
                </a:lnTo>
                <a:lnTo>
                  <a:pt x="1218304" y="1874636"/>
                </a:lnTo>
                <a:lnTo>
                  <a:pt x="1218304" y="1872478"/>
                </a:lnTo>
                <a:close/>
                <a:moveTo>
                  <a:pt x="3223491" y="1868702"/>
                </a:moveTo>
                <a:lnTo>
                  <a:pt x="3223491" y="1870860"/>
                </a:lnTo>
                <a:lnTo>
                  <a:pt x="3225649" y="1873018"/>
                </a:lnTo>
                <a:lnTo>
                  <a:pt x="3231044" y="1873018"/>
                </a:lnTo>
                <a:lnTo>
                  <a:pt x="3234281" y="1869781"/>
                </a:lnTo>
                <a:lnTo>
                  <a:pt x="3233202" y="1868702"/>
                </a:lnTo>
                <a:close/>
                <a:moveTo>
                  <a:pt x="19286" y="1868553"/>
                </a:moveTo>
                <a:lnTo>
                  <a:pt x="21444" y="1868553"/>
                </a:lnTo>
                <a:lnTo>
                  <a:pt x="22523" y="1873813"/>
                </a:lnTo>
                <a:lnTo>
                  <a:pt x="21444" y="1873813"/>
                </a:lnTo>
                <a:lnTo>
                  <a:pt x="19286" y="1871655"/>
                </a:lnTo>
                <a:close/>
                <a:moveTo>
                  <a:pt x="4089229" y="1868297"/>
                </a:moveTo>
                <a:lnTo>
                  <a:pt x="4085991" y="1869376"/>
                </a:lnTo>
                <a:lnTo>
                  <a:pt x="4085991" y="1871534"/>
                </a:lnTo>
                <a:lnTo>
                  <a:pt x="4089229" y="1871534"/>
                </a:lnTo>
                <a:lnTo>
                  <a:pt x="4091387" y="1869376"/>
                </a:lnTo>
                <a:lnTo>
                  <a:pt x="4090308" y="1868297"/>
                </a:lnTo>
                <a:close/>
                <a:moveTo>
                  <a:pt x="7757981" y="1866813"/>
                </a:moveTo>
                <a:lnTo>
                  <a:pt x="7757981" y="1868971"/>
                </a:lnTo>
                <a:lnTo>
                  <a:pt x="7761218" y="1868971"/>
                </a:lnTo>
                <a:lnTo>
                  <a:pt x="7761218" y="1866813"/>
                </a:lnTo>
                <a:close/>
                <a:moveTo>
                  <a:pt x="8282228" y="1866544"/>
                </a:moveTo>
                <a:cubicBezTo>
                  <a:pt x="8275574" y="1868881"/>
                  <a:pt x="8270853" y="1871399"/>
                  <a:pt x="8268066" y="1874097"/>
                </a:cubicBezTo>
                <a:lnTo>
                  <a:pt x="8263750" y="1871939"/>
                </a:lnTo>
                <a:lnTo>
                  <a:pt x="8259434" y="1883808"/>
                </a:lnTo>
                <a:cubicBezTo>
                  <a:pt x="8259973" y="1893878"/>
                  <a:pt x="8261772" y="1898914"/>
                  <a:pt x="8264829" y="1898914"/>
                </a:cubicBezTo>
                <a:cubicBezTo>
                  <a:pt x="8267347" y="1898914"/>
                  <a:pt x="8273146" y="1891720"/>
                  <a:pt x="8282228" y="1877334"/>
                </a:cubicBezTo>
                <a:lnTo>
                  <a:pt x="8282228" y="1874097"/>
                </a:lnTo>
                <a:lnTo>
                  <a:pt x="8274675" y="1874097"/>
                </a:lnTo>
                <a:lnTo>
                  <a:pt x="8274675" y="1873018"/>
                </a:lnTo>
                <a:cubicBezTo>
                  <a:pt x="8275934" y="1870140"/>
                  <a:pt x="8279171" y="1868702"/>
                  <a:pt x="8284386" y="1868702"/>
                </a:cubicBezTo>
                <a:close/>
                <a:moveTo>
                  <a:pt x="1575305" y="1866409"/>
                </a:moveTo>
                <a:cubicBezTo>
                  <a:pt x="1571708" y="1870725"/>
                  <a:pt x="1568111" y="1872883"/>
                  <a:pt x="1564515" y="1872883"/>
                </a:cubicBezTo>
                <a:lnTo>
                  <a:pt x="1563436" y="1883808"/>
                </a:lnTo>
                <a:cubicBezTo>
                  <a:pt x="1565594" y="1886505"/>
                  <a:pt x="1566674" y="1889068"/>
                  <a:pt x="1566674" y="1891496"/>
                </a:cubicBezTo>
                <a:lnTo>
                  <a:pt x="1566674" y="1892575"/>
                </a:lnTo>
                <a:lnTo>
                  <a:pt x="1565594" y="1913345"/>
                </a:lnTo>
                <a:lnTo>
                  <a:pt x="1566674" y="1923056"/>
                </a:lnTo>
                <a:lnTo>
                  <a:pt x="1565594" y="1933981"/>
                </a:lnTo>
                <a:lnTo>
                  <a:pt x="1567751" y="1949357"/>
                </a:lnTo>
                <a:lnTo>
                  <a:pt x="1567751" y="1950436"/>
                </a:lnTo>
                <a:lnTo>
                  <a:pt x="1565594" y="1959068"/>
                </a:lnTo>
                <a:lnTo>
                  <a:pt x="1565594" y="1960282"/>
                </a:lnTo>
                <a:lnTo>
                  <a:pt x="1567751" y="1963519"/>
                </a:lnTo>
                <a:lnTo>
                  <a:pt x="1567751" y="1967835"/>
                </a:lnTo>
                <a:cubicBezTo>
                  <a:pt x="1567393" y="1970083"/>
                  <a:pt x="1564875" y="1971207"/>
                  <a:pt x="1560199" y="1971207"/>
                </a:cubicBezTo>
                <a:lnTo>
                  <a:pt x="1560199" y="1972286"/>
                </a:lnTo>
                <a:lnTo>
                  <a:pt x="1563436" y="1972286"/>
                </a:lnTo>
                <a:lnTo>
                  <a:pt x="1566674" y="1971207"/>
                </a:lnTo>
                <a:lnTo>
                  <a:pt x="1567751" y="1972286"/>
                </a:lnTo>
                <a:lnTo>
                  <a:pt x="1567751" y="1987527"/>
                </a:lnTo>
                <a:lnTo>
                  <a:pt x="1569911" y="1989685"/>
                </a:lnTo>
                <a:lnTo>
                  <a:pt x="1570990" y="1989685"/>
                </a:lnTo>
                <a:lnTo>
                  <a:pt x="1574227" y="1985369"/>
                </a:lnTo>
                <a:lnTo>
                  <a:pt x="1576385" y="1985369"/>
                </a:lnTo>
                <a:lnTo>
                  <a:pt x="1574227" y="1979839"/>
                </a:lnTo>
                <a:lnTo>
                  <a:pt x="1578542" y="1954752"/>
                </a:lnTo>
                <a:lnTo>
                  <a:pt x="1578542" y="1948278"/>
                </a:lnTo>
                <a:cubicBezTo>
                  <a:pt x="1576385" y="1948278"/>
                  <a:pt x="1575305" y="1947514"/>
                  <a:pt x="1575305" y="1945985"/>
                </a:cubicBezTo>
                <a:lnTo>
                  <a:pt x="1575305" y="1920898"/>
                </a:lnTo>
                <a:lnTo>
                  <a:pt x="1577463" y="1917661"/>
                </a:lnTo>
                <a:lnTo>
                  <a:pt x="1577463" y="1895812"/>
                </a:lnTo>
                <a:cubicBezTo>
                  <a:pt x="1577463" y="1894373"/>
                  <a:pt x="1578901" y="1893654"/>
                  <a:pt x="1581779" y="1893654"/>
                </a:cubicBezTo>
                <a:lnTo>
                  <a:pt x="1582858" y="1892575"/>
                </a:lnTo>
                <a:lnTo>
                  <a:pt x="1582858" y="1889338"/>
                </a:lnTo>
                <a:lnTo>
                  <a:pt x="1580700" y="1889338"/>
                </a:lnTo>
                <a:lnTo>
                  <a:pt x="1579621" y="1890417"/>
                </a:lnTo>
                <a:lnTo>
                  <a:pt x="1578542" y="1890417"/>
                </a:lnTo>
                <a:lnTo>
                  <a:pt x="1575305" y="1878413"/>
                </a:lnTo>
                <a:lnTo>
                  <a:pt x="1578542" y="1872883"/>
                </a:lnTo>
                <a:lnTo>
                  <a:pt x="1578542" y="1871804"/>
                </a:lnTo>
                <a:lnTo>
                  <a:pt x="1577463" y="1866409"/>
                </a:lnTo>
                <a:close/>
                <a:moveTo>
                  <a:pt x="90770" y="1866395"/>
                </a:moveTo>
                <a:lnTo>
                  <a:pt x="90770" y="1867474"/>
                </a:lnTo>
                <a:lnTo>
                  <a:pt x="92928" y="1867474"/>
                </a:lnTo>
                <a:lnTo>
                  <a:pt x="92928" y="1866395"/>
                </a:lnTo>
                <a:close/>
                <a:moveTo>
                  <a:pt x="4106762" y="1866004"/>
                </a:moveTo>
                <a:lnTo>
                  <a:pt x="4106762" y="1867083"/>
                </a:lnTo>
                <a:lnTo>
                  <a:pt x="4108920" y="1867083"/>
                </a:lnTo>
                <a:lnTo>
                  <a:pt x="4108920" y="1866004"/>
                </a:lnTo>
                <a:close/>
                <a:moveTo>
                  <a:pt x="3220254" y="1865465"/>
                </a:moveTo>
                <a:lnTo>
                  <a:pt x="3219175" y="1866544"/>
                </a:lnTo>
                <a:lnTo>
                  <a:pt x="3219175" y="1867623"/>
                </a:lnTo>
                <a:lnTo>
                  <a:pt x="3222412" y="1867623"/>
                </a:lnTo>
                <a:close/>
                <a:moveTo>
                  <a:pt x="5120375" y="1865060"/>
                </a:moveTo>
                <a:lnTo>
                  <a:pt x="5119296" y="1868297"/>
                </a:lnTo>
                <a:lnTo>
                  <a:pt x="5120375" y="1872613"/>
                </a:lnTo>
                <a:lnTo>
                  <a:pt x="5121454" y="1872613"/>
                </a:lnTo>
                <a:lnTo>
                  <a:pt x="5121454" y="1869376"/>
                </a:lnTo>
                <a:lnTo>
                  <a:pt x="5120375" y="1869376"/>
                </a:lnTo>
                <a:lnTo>
                  <a:pt x="5121454" y="1868297"/>
                </a:lnTo>
                <a:lnTo>
                  <a:pt x="5121454" y="1865060"/>
                </a:lnTo>
                <a:close/>
                <a:moveTo>
                  <a:pt x="82273" y="1864237"/>
                </a:moveTo>
                <a:lnTo>
                  <a:pt x="80115" y="1866395"/>
                </a:lnTo>
                <a:lnTo>
                  <a:pt x="80115" y="1867474"/>
                </a:lnTo>
                <a:lnTo>
                  <a:pt x="81195" y="1866395"/>
                </a:lnTo>
                <a:lnTo>
                  <a:pt x="83352" y="1866395"/>
                </a:lnTo>
                <a:cubicBezTo>
                  <a:pt x="85420" y="1866395"/>
                  <a:pt x="86455" y="1867833"/>
                  <a:pt x="86455" y="1870711"/>
                </a:cubicBezTo>
                <a:lnTo>
                  <a:pt x="88612" y="1870711"/>
                </a:lnTo>
                <a:lnTo>
                  <a:pt x="88612" y="1867474"/>
                </a:lnTo>
                <a:cubicBezTo>
                  <a:pt x="86814" y="1867474"/>
                  <a:pt x="85060" y="1866395"/>
                  <a:pt x="83352" y="1864237"/>
                </a:cubicBezTo>
                <a:close/>
                <a:moveTo>
                  <a:pt x="5706799" y="1863307"/>
                </a:moveTo>
                <a:lnTo>
                  <a:pt x="5706799" y="1864386"/>
                </a:lnTo>
                <a:lnTo>
                  <a:pt x="5708957" y="1864386"/>
                </a:lnTo>
                <a:lnTo>
                  <a:pt x="5708957" y="1863307"/>
                </a:lnTo>
                <a:close/>
                <a:moveTo>
                  <a:pt x="7092198" y="1863102"/>
                </a:moveTo>
                <a:lnTo>
                  <a:pt x="7098672" y="1864181"/>
                </a:lnTo>
                <a:lnTo>
                  <a:pt x="7113778" y="1863102"/>
                </a:lnTo>
                <a:lnTo>
                  <a:pt x="7114857" y="1863102"/>
                </a:lnTo>
                <a:cubicBezTo>
                  <a:pt x="7123489" y="1863102"/>
                  <a:pt x="7127805" y="1865620"/>
                  <a:pt x="7127805" y="1870655"/>
                </a:cubicBezTo>
                <a:lnTo>
                  <a:pt x="7131042" y="1870655"/>
                </a:lnTo>
                <a:cubicBezTo>
                  <a:pt x="7133740" y="1868497"/>
                  <a:pt x="7136977" y="1867418"/>
                  <a:pt x="7140753" y="1867418"/>
                </a:cubicBezTo>
                <a:cubicBezTo>
                  <a:pt x="7146328" y="1867418"/>
                  <a:pt x="7149970" y="1869216"/>
                  <a:pt x="7151678" y="1872813"/>
                </a:cubicBezTo>
                <a:lnTo>
                  <a:pt x="7151678" y="1879287"/>
                </a:lnTo>
                <a:cubicBezTo>
                  <a:pt x="7151678" y="1881445"/>
                  <a:pt x="7148756" y="1882884"/>
                  <a:pt x="7142911" y="1883603"/>
                </a:cubicBezTo>
                <a:lnTo>
                  <a:pt x="7140753" y="1878208"/>
                </a:lnTo>
                <a:lnTo>
                  <a:pt x="7138595" y="1878208"/>
                </a:lnTo>
                <a:lnTo>
                  <a:pt x="7138595" y="1884682"/>
                </a:lnTo>
                <a:cubicBezTo>
                  <a:pt x="7138595" y="1890257"/>
                  <a:pt x="7140034" y="1893494"/>
                  <a:pt x="7142911" y="1894393"/>
                </a:cubicBezTo>
                <a:lnTo>
                  <a:pt x="7143990" y="1894393"/>
                </a:lnTo>
                <a:lnTo>
                  <a:pt x="7157073" y="1883603"/>
                </a:lnTo>
                <a:cubicBezTo>
                  <a:pt x="7168942" y="1883603"/>
                  <a:pt x="7177215" y="1891201"/>
                  <a:pt x="7181890" y="1906397"/>
                </a:cubicBezTo>
                <a:lnTo>
                  <a:pt x="7181890" y="1907476"/>
                </a:lnTo>
                <a:lnTo>
                  <a:pt x="7177574" y="1906397"/>
                </a:lnTo>
                <a:lnTo>
                  <a:pt x="7168942" y="1909634"/>
                </a:lnTo>
                <a:lnTo>
                  <a:pt x="7160310" y="1909634"/>
                </a:lnTo>
                <a:cubicBezTo>
                  <a:pt x="7155994" y="1909634"/>
                  <a:pt x="7153836" y="1908195"/>
                  <a:pt x="7153836" y="1905318"/>
                </a:cubicBezTo>
                <a:lnTo>
                  <a:pt x="7149385" y="1911792"/>
                </a:lnTo>
                <a:lnTo>
                  <a:pt x="7158152" y="1911792"/>
                </a:lnTo>
                <a:cubicBezTo>
                  <a:pt x="7164626" y="1912871"/>
                  <a:pt x="7167863" y="1915748"/>
                  <a:pt x="7167863" y="1920424"/>
                </a:cubicBezTo>
                <a:cubicBezTo>
                  <a:pt x="7167863" y="1924021"/>
                  <a:pt x="7162064" y="1929056"/>
                  <a:pt x="7150464" y="1935530"/>
                </a:cubicBezTo>
                <a:cubicBezTo>
                  <a:pt x="7149206" y="1940565"/>
                  <a:pt x="7147048" y="1943083"/>
                  <a:pt x="7143990" y="1943083"/>
                </a:cubicBezTo>
                <a:lnTo>
                  <a:pt x="7145069" y="1948478"/>
                </a:lnTo>
                <a:lnTo>
                  <a:pt x="7143990" y="1949557"/>
                </a:lnTo>
                <a:lnTo>
                  <a:pt x="7142911" y="1948478"/>
                </a:lnTo>
                <a:lnTo>
                  <a:pt x="7137516" y="1948478"/>
                </a:lnTo>
                <a:lnTo>
                  <a:pt x="7135358" y="1950636"/>
                </a:lnTo>
                <a:lnTo>
                  <a:pt x="7139674" y="1951715"/>
                </a:lnTo>
                <a:lnTo>
                  <a:pt x="7143990" y="1950636"/>
                </a:lnTo>
                <a:lnTo>
                  <a:pt x="7147227" y="1953873"/>
                </a:lnTo>
                <a:lnTo>
                  <a:pt x="7151678" y="1952794"/>
                </a:lnTo>
                <a:lnTo>
                  <a:pt x="7152757" y="1953873"/>
                </a:lnTo>
                <a:lnTo>
                  <a:pt x="7153836" y="1950636"/>
                </a:lnTo>
                <a:lnTo>
                  <a:pt x="7152757" y="1949557"/>
                </a:lnTo>
                <a:lnTo>
                  <a:pt x="7152757" y="1947399"/>
                </a:lnTo>
                <a:cubicBezTo>
                  <a:pt x="7157973" y="1940386"/>
                  <a:pt x="7163368" y="1934631"/>
                  <a:pt x="7168942" y="1930135"/>
                </a:cubicBezTo>
                <a:lnTo>
                  <a:pt x="7170021" y="1930135"/>
                </a:lnTo>
                <a:cubicBezTo>
                  <a:pt x="7178294" y="1930135"/>
                  <a:pt x="7186926" y="1937688"/>
                  <a:pt x="7195918" y="1952794"/>
                </a:cubicBezTo>
                <a:lnTo>
                  <a:pt x="7195918" y="1953873"/>
                </a:lnTo>
                <a:lnTo>
                  <a:pt x="7198076" y="1953873"/>
                </a:lnTo>
                <a:cubicBezTo>
                  <a:pt x="7200234" y="1953334"/>
                  <a:pt x="7201312" y="1950456"/>
                  <a:pt x="7201312" y="1945241"/>
                </a:cubicBezTo>
                <a:lnTo>
                  <a:pt x="7201312" y="1944162"/>
                </a:lnTo>
                <a:cubicBezTo>
                  <a:pt x="7198435" y="1944162"/>
                  <a:pt x="7196996" y="1942004"/>
                  <a:pt x="7196996" y="1937688"/>
                </a:cubicBezTo>
                <a:lnTo>
                  <a:pt x="7196996" y="1936609"/>
                </a:lnTo>
                <a:lnTo>
                  <a:pt x="7203470" y="1926898"/>
                </a:lnTo>
                <a:lnTo>
                  <a:pt x="7201312" y="1920424"/>
                </a:lnTo>
                <a:lnTo>
                  <a:pt x="7203470" y="1915029"/>
                </a:lnTo>
                <a:lnTo>
                  <a:pt x="7202392" y="1913950"/>
                </a:lnTo>
                <a:lnTo>
                  <a:pt x="7202392" y="1912871"/>
                </a:lnTo>
                <a:cubicBezTo>
                  <a:pt x="7202931" y="1891201"/>
                  <a:pt x="7204370" y="1880366"/>
                  <a:pt x="7206708" y="1880366"/>
                </a:cubicBezTo>
                <a:lnTo>
                  <a:pt x="7205628" y="1869576"/>
                </a:lnTo>
                <a:cubicBezTo>
                  <a:pt x="7205628" y="1865260"/>
                  <a:pt x="7210709" y="1863102"/>
                  <a:pt x="7220869" y="1863102"/>
                </a:cubicBezTo>
                <a:cubicBezTo>
                  <a:pt x="7229142" y="1870655"/>
                  <a:pt x="7237414" y="1874611"/>
                  <a:pt x="7245686" y="1874971"/>
                </a:cubicBezTo>
                <a:lnTo>
                  <a:pt x="7246766" y="1879287"/>
                </a:lnTo>
                <a:lnTo>
                  <a:pt x="7245686" y="1880366"/>
                </a:lnTo>
                <a:lnTo>
                  <a:pt x="7251082" y="1882524"/>
                </a:lnTo>
                <a:lnTo>
                  <a:pt x="7251082" y="1883603"/>
                </a:lnTo>
                <a:cubicBezTo>
                  <a:pt x="7249643" y="1885222"/>
                  <a:pt x="7247844" y="1891381"/>
                  <a:pt x="7245686" y="1902081"/>
                </a:cubicBezTo>
                <a:lnTo>
                  <a:pt x="7243528" y="1902081"/>
                </a:lnTo>
                <a:lnTo>
                  <a:pt x="7243528" y="1909634"/>
                </a:lnTo>
                <a:lnTo>
                  <a:pt x="7238134" y="1927977"/>
                </a:lnTo>
                <a:lnTo>
                  <a:pt x="7238134" y="1929056"/>
                </a:lnTo>
                <a:lnTo>
                  <a:pt x="7248924" y="1927977"/>
                </a:lnTo>
                <a:lnTo>
                  <a:pt x="7257556" y="1932293"/>
                </a:lnTo>
                <a:lnTo>
                  <a:pt x="7271582" y="1927977"/>
                </a:lnTo>
                <a:lnTo>
                  <a:pt x="7272662" y="1929056"/>
                </a:lnTo>
                <a:lnTo>
                  <a:pt x="7274820" y="1929056"/>
                </a:lnTo>
                <a:lnTo>
                  <a:pt x="7274820" y="1927977"/>
                </a:lnTo>
                <a:cubicBezTo>
                  <a:pt x="7272662" y="1927977"/>
                  <a:pt x="7271582" y="1927258"/>
                  <a:pt x="7271582" y="1925819"/>
                </a:cubicBezTo>
                <a:lnTo>
                  <a:pt x="7271582" y="1924740"/>
                </a:lnTo>
                <a:lnTo>
                  <a:pt x="7283452" y="1906397"/>
                </a:lnTo>
                <a:lnTo>
                  <a:pt x="7284666" y="1906397"/>
                </a:lnTo>
                <a:cubicBezTo>
                  <a:pt x="7286824" y="1906397"/>
                  <a:pt x="7292218" y="1909634"/>
                  <a:pt x="7300850" y="1916108"/>
                </a:cubicBezTo>
                <a:lnTo>
                  <a:pt x="7304088" y="1917187"/>
                </a:lnTo>
                <a:lnTo>
                  <a:pt x="7307324" y="1916108"/>
                </a:lnTo>
                <a:cubicBezTo>
                  <a:pt x="7311640" y="1922222"/>
                  <a:pt x="7313798" y="1926538"/>
                  <a:pt x="7313798" y="1929056"/>
                </a:cubicBezTo>
                <a:lnTo>
                  <a:pt x="7313798" y="1931214"/>
                </a:lnTo>
                <a:lnTo>
                  <a:pt x="7307324" y="1937688"/>
                </a:lnTo>
                <a:lnTo>
                  <a:pt x="7304088" y="1934451"/>
                </a:lnTo>
                <a:lnTo>
                  <a:pt x="7304088" y="1935530"/>
                </a:lnTo>
                <a:lnTo>
                  <a:pt x="7305166" y="1938767"/>
                </a:lnTo>
                <a:lnTo>
                  <a:pt x="7298692" y="1944162"/>
                </a:lnTo>
                <a:cubicBezTo>
                  <a:pt x="7291320" y="1941465"/>
                  <a:pt x="7284081" y="1936789"/>
                  <a:pt x="7276978" y="1930135"/>
                </a:cubicBezTo>
                <a:lnTo>
                  <a:pt x="7276978" y="1931214"/>
                </a:lnTo>
                <a:lnTo>
                  <a:pt x="7281294" y="1938767"/>
                </a:lnTo>
                <a:lnTo>
                  <a:pt x="7282372" y="1937688"/>
                </a:lnTo>
                <a:lnTo>
                  <a:pt x="7283452" y="1937688"/>
                </a:lnTo>
                <a:cubicBezTo>
                  <a:pt x="7284620" y="1937688"/>
                  <a:pt x="7285744" y="1939127"/>
                  <a:pt x="7286824" y="1942004"/>
                </a:cubicBezTo>
                <a:lnTo>
                  <a:pt x="7287902" y="1940925"/>
                </a:lnTo>
                <a:lnTo>
                  <a:pt x="7288982" y="1940925"/>
                </a:lnTo>
                <a:lnTo>
                  <a:pt x="7299772" y="1948478"/>
                </a:lnTo>
                <a:cubicBezTo>
                  <a:pt x="7295995" y="1979500"/>
                  <a:pt x="7292039" y="1995010"/>
                  <a:pt x="7287902" y="1995010"/>
                </a:cubicBezTo>
                <a:lnTo>
                  <a:pt x="7287902" y="1996089"/>
                </a:lnTo>
                <a:lnTo>
                  <a:pt x="7288982" y="2000405"/>
                </a:lnTo>
                <a:lnTo>
                  <a:pt x="7284666" y="2006879"/>
                </a:lnTo>
                <a:lnTo>
                  <a:pt x="7285744" y="2015511"/>
                </a:lnTo>
                <a:lnTo>
                  <a:pt x="7272662" y="2051253"/>
                </a:lnTo>
                <a:cubicBezTo>
                  <a:pt x="7272662" y="2052692"/>
                  <a:pt x="7274820" y="2054131"/>
                  <a:pt x="7279136" y="2055569"/>
                </a:cubicBezTo>
                <a:cubicBezTo>
                  <a:pt x="7279136" y="2058447"/>
                  <a:pt x="7282777" y="2059885"/>
                  <a:pt x="7290060" y="2059885"/>
                </a:cubicBezTo>
                <a:cubicBezTo>
                  <a:pt x="7290600" y="2062223"/>
                  <a:pt x="7295995" y="2065460"/>
                  <a:pt x="7306246" y="2069596"/>
                </a:cubicBezTo>
                <a:cubicBezTo>
                  <a:pt x="7313259" y="2074632"/>
                  <a:pt x="7316856" y="2077869"/>
                  <a:pt x="7317036" y="2079307"/>
                </a:cubicBezTo>
                <a:lnTo>
                  <a:pt x="7317036" y="2080386"/>
                </a:lnTo>
                <a:lnTo>
                  <a:pt x="7294376" y="2123681"/>
                </a:lnTo>
                <a:lnTo>
                  <a:pt x="7293298" y="2123681"/>
                </a:lnTo>
                <a:cubicBezTo>
                  <a:pt x="7290780" y="2123681"/>
                  <a:pt x="7282103" y="2117927"/>
                  <a:pt x="7267266" y="2106417"/>
                </a:cubicBezTo>
                <a:cubicBezTo>
                  <a:pt x="7252160" y="2103540"/>
                  <a:pt x="7244608" y="2099179"/>
                  <a:pt x="7244608" y="2093334"/>
                </a:cubicBezTo>
                <a:lnTo>
                  <a:pt x="7240292" y="2091176"/>
                </a:lnTo>
                <a:cubicBezTo>
                  <a:pt x="7228422" y="2096302"/>
                  <a:pt x="7219746" y="2102101"/>
                  <a:pt x="7214260" y="2108575"/>
                </a:cubicBezTo>
                <a:cubicBezTo>
                  <a:pt x="7201133" y="2114510"/>
                  <a:pt x="7191422" y="2120624"/>
                  <a:pt x="7185127" y="2126918"/>
                </a:cubicBezTo>
                <a:lnTo>
                  <a:pt x="7180811" y="2127997"/>
                </a:lnTo>
                <a:lnTo>
                  <a:pt x="7165705" y="2124760"/>
                </a:lnTo>
                <a:lnTo>
                  <a:pt x="7159231" y="2126918"/>
                </a:lnTo>
                <a:lnTo>
                  <a:pt x="7158152" y="2125839"/>
                </a:lnTo>
                <a:lnTo>
                  <a:pt x="7158152" y="2124760"/>
                </a:lnTo>
                <a:cubicBezTo>
                  <a:pt x="7163907" y="2124401"/>
                  <a:pt x="7166784" y="2122243"/>
                  <a:pt x="7166784" y="2118286"/>
                </a:cubicBezTo>
                <a:cubicBezTo>
                  <a:pt x="7172359" y="2112532"/>
                  <a:pt x="7181711" y="2106058"/>
                  <a:pt x="7194838" y="2098864"/>
                </a:cubicBezTo>
                <a:cubicBezTo>
                  <a:pt x="7204909" y="2086366"/>
                  <a:pt x="7212867" y="2079847"/>
                  <a:pt x="7218711" y="2079307"/>
                </a:cubicBezTo>
                <a:cubicBezTo>
                  <a:pt x="7219431" y="2071395"/>
                  <a:pt x="7221229" y="2067438"/>
                  <a:pt x="7224106" y="2067438"/>
                </a:cubicBezTo>
                <a:lnTo>
                  <a:pt x="7221948" y="2064201"/>
                </a:lnTo>
                <a:cubicBezTo>
                  <a:pt x="7223387" y="2064201"/>
                  <a:pt x="7224106" y="2063122"/>
                  <a:pt x="7224106" y="2060964"/>
                </a:cubicBezTo>
                <a:cubicBezTo>
                  <a:pt x="7224106" y="2055929"/>
                  <a:pt x="7223387" y="2053411"/>
                  <a:pt x="7221948" y="2053411"/>
                </a:cubicBezTo>
                <a:lnTo>
                  <a:pt x="7223028" y="2045858"/>
                </a:lnTo>
                <a:lnTo>
                  <a:pt x="7223028" y="2035068"/>
                </a:lnTo>
                <a:lnTo>
                  <a:pt x="7228422" y="2028459"/>
                </a:lnTo>
                <a:lnTo>
                  <a:pt x="7228422" y="2025222"/>
                </a:lnTo>
                <a:cubicBezTo>
                  <a:pt x="7228422" y="2023784"/>
                  <a:pt x="7227344" y="2023064"/>
                  <a:pt x="7225186" y="2023064"/>
                </a:cubicBezTo>
                <a:cubicBezTo>
                  <a:pt x="7222128" y="2023064"/>
                  <a:pt x="7219970" y="2015152"/>
                  <a:pt x="7218711" y="1999326"/>
                </a:cubicBezTo>
                <a:cubicBezTo>
                  <a:pt x="7216104" y="1999326"/>
                  <a:pt x="7214260" y="1992493"/>
                  <a:pt x="7213182" y="1978825"/>
                </a:cubicBezTo>
                <a:lnTo>
                  <a:pt x="7190523" y="2003642"/>
                </a:lnTo>
                <a:lnTo>
                  <a:pt x="7185127" y="2004721"/>
                </a:lnTo>
                <a:lnTo>
                  <a:pt x="7184048" y="2003642"/>
                </a:lnTo>
                <a:lnTo>
                  <a:pt x="7184048" y="2001484"/>
                </a:lnTo>
                <a:lnTo>
                  <a:pt x="7187285" y="1995010"/>
                </a:lnTo>
                <a:lnTo>
                  <a:pt x="7186206" y="1993931"/>
                </a:lnTo>
                <a:lnTo>
                  <a:pt x="7185127" y="1993931"/>
                </a:lnTo>
                <a:cubicBezTo>
                  <a:pt x="7182250" y="1994291"/>
                  <a:pt x="7178294" y="1997888"/>
                  <a:pt x="7173258" y="2004721"/>
                </a:cubicBezTo>
                <a:cubicBezTo>
                  <a:pt x="7170741" y="2005081"/>
                  <a:pt x="7167863" y="2007239"/>
                  <a:pt x="7164626" y="2011195"/>
                </a:cubicBezTo>
                <a:lnTo>
                  <a:pt x="7160310" y="2011195"/>
                </a:lnTo>
                <a:cubicBezTo>
                  <a:pt x="7164626" y="2015152"/>
                  <a:pt x="7166784" y="2019468"/>
                  <a:pt x="7166784" y="2024143"/>
                </a:cubicBezTo>
                <a:lnTo>
                  <a:pt x="7165705" y="2025222"/>
                </a:lnTo>
                <a:cubicBezTo>
                  <a:pt x="7165705" y="2026661"/>
                  <a:pt x="7163907" y="2027380"/>
                  <a:pt x="7160310" y="2027380"/>
                </a:cubicBezTo>
                <a:lnTo>
                  <a:pt x="7159231" y="2028459"/>
                </a:lnTo>
                <a:lnTo>
                  <a:pt x="7159231" y="2030752"/>
                </a:lnTo>
                <a:cubicBezTo>
                  <a:pt x="7159771" y="2035068"/>
                  <a:pt x="7160850" y="2037226"/>
                  <a:pt x="7162468" y="2037226"/>
                </a:cubicBezTo>
                <a:lnTo>
                  <a:pt x="7164626" y="2037226"/>
                </a:lnTo>
                <a:cubicBezTo>
                  <a:pt x="7167144" y="2029224"/>
                  <a:pt x="7171100" y="2025222"/>
                  <a:pt x="7176495" y="2025222"/>
                </a:cubicBezTo>
                <a:lnTo>
                  <a:pt x="7185127" y="2029538"/>
                </a:lnTo>
                <a:lnTo>
                  <a:pt x="7194838" y="2028459"/>
                </a:lnTo>
                <a:lnTo>
                  <a:pt x="7195918" y="2029538"/>
                </a:lnTo>
                <a:lnTo>
                  <a:pt x="7195918" y="2030752"/>
                </a:lnTo>
                <a:cubicBezTo>
                  <a:pt x="7195918" y="2033270"/>
                  <a:pt x="7190523" y="2035788"/>
                  <a:pt x="7179732" y="2038305"/>
                </a:cubicBezTo>
                <a:cubicBezTo>
                  <a:pt x="7177934" y="2041542"/>
                  <a:pt x="7171820" y="2045499"/>
                  <a:pt x="7161389" y="2050174"/>
                </a:cubicBezTo>
                <a:cubicBezTo>
                  <a:pt x="7159951" y="2056828"/>
                  <a:pt x="7159231" y="2066179"/>
                  <a:pt x="7159231" y="2078228"/>
                </a:cubicBezTo>
                <a:lnTo>
                  <a:pt x="7160310" y="2082544"/>
                </a:lnTo>
                <a:lnTo>
                  <a:pt x="7159231" y="2085781"/>
                </a:lnTo>
                <a:lnTo>
                  <a:pt x="7160310" y="2091176"/>
                </a:lnTo>
                <a:lnTo>
                  <a:pt x="7157073" y="2097785"/>
                </a:lnTo>
                <a:lnTo>
                  <a:pt x="7158152" y="2106417"/>
                </a:lnTo>
                <a:cubicBezTo>
                  <a:pt x="7158152" y="2112172"/>
                  <a:pt x="7155994" y="2115049"/>
                  <a:pt x="7151678" y="2115049"/>
                </a:cubicBezTo>
                <a:cubicBezTo>
                  <a:pt x="7145834" y="2115049"/>
                  <a:pt x="7142911" y="2117207"/>
                  <a:pt x="7142911" y="2121523"/>
                </a:cubicBezTo>
                <a:cubicBezTo>
                  <a:pt x="7139135" y="2125120"/>
                  <a:pt x="7135898" y="2126918"/>
                  <a:pt x="7133200" y="2126918"/>
                </a:cubicBezTo>
                <a:lnTo>
                  <a:pt x="7128884" y="2126918"/>
                </a:lnTo>
                <a:lnTo>
                  <a:pt x="7124568" y="2123681"/>
                </a:lnTo>
                <a:lnTo>
                  <a:pt x="7118094" y="2129076"/>
                </a:lnTo>
                <a:lnTo>
                  <a:pt x="7112699" y="2129076"/>
                </a:lnTo>
                <a:cubicBezTo>
                  <a:pt x="7106046" y="2129076"/>
                  <a:pt x="7101370" y="2127638"/>
                  <a:pt x="7098672" y="2124760"/>
                </a:cubicBezTo>
                <a:lnTo>
                  <a:pt x="7099751" y="2113970"/>
                </a:lnTo>
                <a:cubicBezTo>
                  <a:pt x="7096335" y="2101652"/>
                  <a:pt x="7091659" y="2095492"/>
                  <a:pt x="7085724" y="2095492"/>
                </a:cubicBezTo>
                <a:cubicBezTo>
                  <a:pt x="7080599" y="2091896"/>
                  <a:pt x="7078036" y="2088659"/>
                  <a:pt x="7078036" y="2085781"/>
                </a:cubicBezTo>
                <a:lnTo>
                  <a:pt x="7082352" y="2082544"/>
                </a:lnTo>
                <a:lnTo>
                  <a:pt x="7085724" y="2082544"/>
                </a:lnTo>
                <a:lnTo>
                  <a:pt x="7096514" y="2086860"/>
                </a:lnTo>
                <a:cubicBezTo>
                  <a:pt x="7108743" y="2086860"/>
                  <a:pt x="7114857" y="2083983"/>
                  <a:pt x="7114857" y="2078228"/>
                </a:cubicBezTo>
                <a:lnTo>
                  <a:pt x="7114857" y="2067438"/>
                </a:lnTo>
                <a:lnTo>
                  <a:pt x="7113778" y="2066359"/>
                </a:lnTo>
                <a:lnTo>
                  <a:pt x="7113778" y="2065280"/>
                </a:lnTo>
                <a:lnTo>
                  <a:pt x="7106225" y="2066359"/>
                </a:lnTo>
                <a:lnTo>
                  <a:pt x="7099751" y="2065280"/>
                </a:lnTo>
                <a:cubicBezTo>
                  <a:pt x="7089411" y="2068158"/>
                  <a:pt x="7081453" y="2073193"/>
                  <a:pt x="7075878" y="2080386"/>
                </a:cubicBezTo>
                <a:lnTo>
                  <a:pt x="7073720" y="2080386"/>
                </a:lnTo>
                <a:cubicBezTo>
                  <a:pt x="7064369" y="2070136"/>
                  <a:pt x="7059693" y="2061863"/>
                  <a:pt x="7059693" y="2055569"/>
                </a:cubicBezTo>
                <a:lnTo>
                  <a:pt x="7059693" y="2044779"/>
                </a:lnTo>
                <a:cubicBezTo>
                  <a:pt x="7059693" y="2041183"/>
                  <a:pt x="7057176" y="2038305"/>
                  <a:pt x="7052140" y="2036147"/>
                </a:cubicBezTo>
                <a:lnTo>
                  <a:pt x="7052140" y="2035068"/>
                </a:lnTo>
                <a:cubicBezTo>
                  <a:pt x="7065088" y="2022929"/>
                  <a:pt x="7071562" y="2014612"/>
                  <a:pt x="7071562" y="2010116"/>
                </a:cubicBezTo>
                <a:cubicBezTo>
                  <a:pt x="7076598" y="2006699"/>
                  <a:pt x="7079115" y="2002743"/>
                  <a:pt x="7079115" y="1998247"/>
                </a:cubicBezTo>
                <a:lnTo>
                  <a:pt x="7080194" y="1989615"/>
                </a:lnTo>
                <a:lnTo>
                  <a:pt x="7076957" y="1988536"/>
                </a:lnTo>
                <a:lnTo>
                  <a:pt x="7068325" y="1991773"/>
                </a:lnTo>
                <a:lnTo>
                  <a:pt x="7065088" y="1991773"/>
                </a:lnTo>
                <a:cubicBezTo>
                  <a:pt x="7063470" y="1991773"/>
                  <a:pt x="7062031" y="1989256"/>
                  <a:pt x="7060772" y="1984220"/>
                </a:cubicBezTo>
                <a:cubicBezTo>
                  <a:pt x="7061851" y="1981343"/>
                  <a:pt x="7062930" y="1979904"/>
                  <a:pt x="7064009" y="1979904"/>
                </a:cubicBezTo>
                <a:cubicBezTo>
                  <a:pt x="7065448" y="1979904"/>
                  <a:pt x="7066167" y="1981703"/>
                  <a:pt x="7066167" y="1985299"/>
                </a:cubicBezTo>
                <a:lnTo>
                  <a:pt x="7067246" y="1986378"/>
                </a:lnTo>
                <a:lnTo>
                  <a:pt x="7068325" y="1986378"/>
                </a:lnTo>
                <a:lnTo>
                  <a:pt x="7074799" y="1984220"/>
                </a:lnTo>
                <a:lnTo>
                  <a:pt x="7081273" y="1985299"/>
                </a:lnTo>
                <a:lnTo>
                  <a:pt x="7084510" y="1984220"/>
                </a:lnTo>
                <a:lnTo>
                  <a:pt x="7084510" y="1976667"/>
                </a:lnTo>
                <a:cubicBezTo>
                  <a:pt x="7088917" y="1970913"/>
                  <a:pt x="7091119" y="1965832"/>
                  <a:pt x="7091119" y="1961426"/>
                </a:cubicBezTo>
                <a:lnTo>
                  <a:pt x="7080194" y="1964798"/>
                </a:lnTo>
                <a:lnTo>
                  <a:pt x="7067246" y="1959268"/>
                </a:lnTo>
                <a:lnTo>
                  <a:pt x="7060772" y="1960347"/>
                </a:lnTo>
                <a:lnTo>
                  <a:pt x="7058614" y="1960347"/>
                </a:lnTo>
                <a:cubicBezTo>
                  <a:pt x="7055737" y="1959448"/>
                  <a:pt x="7054298" y="1956211"/>
                  <a:pt x="7054298" y="1950636"/>
                </a:cubicBezTo>
                <a:lnTo>
                  <a:pt x="7055377" y="1949557"/>
                </a:lnTo>
                <a:lnTo>
                  <a:pt x="7059693" y="1949557"/>
                </a:lnTo>
                <a:lnTo>
                  <a:pt x="7068325" y="1951715"/>
                </a:lnTo>
                <a:lnTo>
                  <a:pt x="7078036" y="1949557"/>
                </a:lnTo>
                <a:lnTo>
                  <a:pt x="7091119" y="1950636"/>
                </a:lnTo>
                <a:lnTo>
                  <a:pt x="7092198" y="1949557"/>
                </a:lnTo>
                <a:lnTo>
                  <a:pt x="7092198" y="1933372"/>
                </a:lnTo>
                <a:lnTo>
                  <a:pt x="7094356" y="1926898"/>
                </a:lnTo>
                <a:lnTo>
                  <a:pt x="7093277" y="1915029"/>
                </a:lnTo>
                <a:lnTo>
                  <a:pt x="7093277" y="1911792"/>
                </a:lnTo>
                <a:lnTo>
                  <a:pt x="7091119" y="1909634"/>
                </a:lnTo>
                <a:lnTo>
                  <a:pt x="7088961" y="1909634"/>
                </a:lnTo>
                <a:lnTo>
                  <a:pt x="7072641" y="1910713"/>
                </a:lnTo>
                <a:lnTo>
                  <a:pt x="7062930" y="1908555"/>
                </a:lnTo>
                <a:lnTo>
                  <a:pt x="7057535" y="1909634"/>
                </a:lnTo>
                <a:lnTo>
                  <a:pt x="7056456" y="1908555"/>
                </a:lnTo>
                <a:lnTo>
                  <a:pt x="7056456" y="1907476"/>
                </a:lnTo>
                <a:cubicBezTo>
                  <a:pt x="7057895" y="1900193"/>
                  <a:pt x="7060772" y="1896551"/>
                  <a:pt x="7065088" y="1896551"/>
                </a:cubicBezTo>
                <a:lnTo>
                  <a:pt x="7071562" y="1898844"/>
                </a:lnTo>
                <a:lnTo>
                  <a:pt x="7079115" y="1897765"/>
                </a:lnTo>
                <a:cubicBezTo>
                  <a:pt x="7079115" y="1899204"/>
                  <a:pt x="7082757" y="1899923"/>
                  <a:pt x="7090040" y="1899923"/>
                </a:cubicBezTo>
                <a:lnTo>
                  <a:pt x="7094356" y="1905318"/>
                </a:lnTo>
                <a:lnTo>
                  <a:pt x="7094356" y="1904239"/>
                </a:lnTo>
                <a:lnTo>
                  <a:pt x="7093277" y="1886840"/>
                </a:lnTo>
                <a:lnTo>
                  <a:pt x="7095435" y="1884682"/>
                </a:lnTo>
                <a:lnTo>
                  <a:pt x="7096514" y="1885761"/>
                </a:lnTo>
                <a:lnTo>
                  <a:pt x="7098672" y="1885761"/>
                </a:lnTo>
                <a:lnTo>
                  <a:pt x="7098672" y="1884682"/>
                </a:lnTo>
                <a:cubicBezTo>
                  <a:pt x="7094356" y="1883963"/>
                  <a:pt x="7092198" y="1882884"/>
                  <a:pt x="7092198" y="1881445"/>
                </a:cubicBezTo>
                <a:lnTo>
                  <a:pt x="7092198" y="1879287"/>
                </a:lnTo>
                <a:lnTo>
                  <a:pt x="7093277" y="1871734"/>
                </a:lnTo>
                <a:cubicBezTo>
                  <a:pt x="7090400" y="1870295"/>
                  <a:pt x="7088961" y="1868137"/>
                  <a:pt x="7088961" y="1865260"/>
                </a:cubicBezTo>
                <a:close/>
                <a:moveTo>
                  <a:pt x="1223699" y="1862767"/>
                </a:moveTo>
                <a:lnTo>
                  <a:pt x="1223699" y="1866004"/>
                </a:lnTo>
                <a:lnTo>
                  <a:pt x="1225857" y="1868162"/>
                </a:lnTo>
                <a:lnTo>
                  <a:pt x="1226936" y="1867083"/>
                </a:lnTo>
                <a:lnTo>
                  <a:pt x="1226936" y="1862767"/>
                </a:lnTo>
                <a:close/>
                <a:moveTo>
                  <a:pt x="3245071" y="1862228"/>
                </a:moveTo>
                <a:lnTo>
                  <a:pt x="3246150" y="1862228"/>
                </a:lnTo>
                <a:lnTo>
                  <a:pt x="3246150" y="1863224"/>
                </a:lnTo>
                <a:lnTo>
                  <a:pt x="3245071" y="1862352"/>
                </a:lnTo>
                <a:close/>
                <a:moveTo>
                  <a:pt x="2094292" y="1861283"/>
                </a:moveTo>
                <a:cubicBezTo>
                  <a:pt x="2085660" y="1861283"/>
                  <a:pt x="2081345" y="1864835"/>
                  <a:pt x="2081345" y="1871939"/>
                </a:cubicBezTo>
                <a:cubicBezTo>
                  <a:pt x="2081345" y="1878952"/>
                  <a:pt x="2080625" y="1883268"/>
                  <a:pt x="2079188" y="1884887"/>
                </a:cubicBezTo>
                <a:lnTo>
                  <a:pt x="2081345" y="1890282"/>
                </a:lnTo>
                <a:cubicBezTo>
                  <a:pt x="2081345" y="1901881"/>
                  <a:pt x="2080264" y="1913300"/>
                  <a:pt x="2078106" y="1924540"/>
                </a:cubicBezTo>
                <a:lnTo>
                  <a:pt x="2078106" y="1935330"/>
                </a:lnTo>
                <a:lnTo>
                  <a:pt x="2083502" y="1938567"/>
                </a:lnTo>
                <a:lnTo>
                  <a:pt x="2085660" y="1936409"/>
                </a:lnTo>
                <a:lnTo>
                  <a:pt x="2087818" y="1936409"/>
                </a:lnTo>
                <a:lnTo>
                  <a:pt x="2091055" y="1939646"/>
                </a:lnTo>
                <a:cubicBezTo>
                  <a:pt x="2094292" y="1939646"/>
                  <a:pt x="2097844" y="1933217"/>
                  <a:pt x="2101710" y="1920359"/>
                </a:cubicBezTo>
                <a:lnTo>
                  <a:pt x="2101710" y="1919280"/>
                </a:lnTo>
                <a:cubicBezTo>
                  <a:pt x="2098924" y="1916043"/>
                  <a:pt x="2097531" y="1913525"/>
                  <a:pt x="2097531" y="1911727"/>
                </a:cubicBezTo>
                <a:lnTo>
                  <a:pt x="2098473" y="1903095"/>
                </a:lnTo>
                <a:cubicBezTo>
                  <a:pt x="2097125" y="1900757"/>
                  <a:pt x="2096090" y="1894688"/>
                  <a:pt x="2095371" y="1884887"/>
                </a:cubicBezTo>
                <a:lnTo>
                  <a:pt x="2096450" y="1862362"/>
                </a:lnTo>
                <a:lnTo>
                  <a:pt x="2095371" y="1861283"/>
                </a:lnTo>
                <a:close/>
                <a:moveTo>
                  <a:pt x="214452" y="1861000"/>
                </a:moveTo>
                <a:cubicBezTo>
                  <a:pt x="210135" y="1861000"/>
                  <a:pt x="207977" y="1865990"/>
                  <a:pt x="207977" y="1875971"/>
                </a:cubicBezTo>
                <a:lnTo>
                  <a:pt x="205954" y="1884468"/>
                </a:lnTo>
                <a:lnTo>
                  <a:pt x="207033" y="1889863"/>
                </a:lnTo>
                <a:cubicBezTo>
                  <a:pt x="204515" y="1901732"/>
                  <a:pt x="201278" y="1909915"/>
                  <a:pt x="197322" y="1914410"/>
                </a:cubicBezTo>
                <a:lnTo>
                  <a:pt x="201639" y="1914410"/>
                </a:lnTo>
                <a:lnTo>
                  <a:pt x="201639" y="1917513"/>
                </a:lnTo>
                <a:lnTo>
                  <a:pt x="199480" y="1921829"/>
                </a:lnTo>
                <a:lnTo>
                  <a:pt x="200559" y="1927089"/>
                </a:lnTo>
                <a:lnTo>
                  <a:pt x="198402" y="1927089"/>
                </a:lnTo>
                <a:lnTo>
                  <a:pt x="198402" y="1928168"/>
                </a:lnTo>
                <a:lnTo>
                  <a:pt x="200559" y="1931405"/>
                </a:lnTo>
                <a:lnTo>
                  <a:pt x="200559" y="1932484"/>
                </a:lnTo>
                <a:lnTo>
                  <a:pt x="193141" y="1967686"/>
                </a:lnTo>
                <a:lnTo>
                  <a:pt x="190982" y="1969844"/>
                </a:lnTo>
                <a:lnTo>
                  <a:pt x="188824" y="1967686"/>
                </a:lnTo>
                <a:lnTo>
                  <a:pt x="185587" y="1967686"/>
                </a:lnTo>
                <a:lnTo>
                  <a:pt x="185587" y="1970923"/>
                </a:lnTo>
                <a:lnTo>
                  <a:pt x="188824" y="1975104"/>
                </a:lnTo>
                <a:lnTo>
                  <a:pt x="188824" y="1979420"/>
                </a:lnTo>
                <a:cubicBezTo>
                  <a:pt x="187387" y="1988682"/>
                  <a:pt x="184913" y="1993313"/>
                  <a:pt x="181407" y="1993313"/>
                </a:cubicBezTo>
                <a:lnTo>
                  <a:pt x="178169" y="1993313"/>
                </a:lnTo>
                <a:lnTo>
                  <a:pt x="178169" y="1994257"/>
                </a:lnTo>
                <a:lnTo>
                  <a:pt x="180327" y="1996415"/>
                </a:lnTo>
                <a:lnTo>
                  <a:pt x="185587" y="1995336"/>
                </a:lnTo>
                <a:lnTo>
                  <a:pt x="185587" y="1996415"/>
                </a:lnTo>
                <a:lnTo>
                  <a:pt x="186667" y="1995336"/>
                </a:lnTo>
                <a:lnTo>
                  <a:pt x="188824" y="1995336"/>
                </a:lnTo>
                <a:lnTo>
                  <a:pt x="193141" y="1998573"/>
                </a:lnTo>
                <a:lnTo>
                  <a:pt x="196378" y="1998573"/>
                </a:lnTo>
                <a:cubicBezTo>
                  <a:pt x="196378" y="1996415"/>
                  <a:pt x="197052" y="1995336"/>
                  <a:pt x="198402" y="1995336"/>
                </a:cubicBezTo>
                <a:lnTo>
                  <a:pt x="213372" y="1995336"/>
                </a:lnTo>
                <a:lnTo>
                  <a:pt x="217689" y="1988997"/>
                </a:lnTo>
                <a:lnTo>
                  <a:pt x="217689" y="1986839"/>
                </a:lnTo>
                <a:cubicBezTo>
                  <a:pt x="215530" y="1986839"/>
                  <a:pt x="213731" y="1985400"/>
                  <a:pt x="212293" y="1982523"/>
                </a:cubicBezTo>
                <a:cubicBezTo>
                  <a:pt x="212293" y="1970294"/>
                  <a:pt x="213731" y="1960358"/>
                  <a:pt x="216609" y="1952715"/>
                </a:cubicBezTo>
                <a:lnTo>
                  <a:pt x="216609" y="1944218"/>
                </a:lnTo>
                <a:cubicBezTo>
                  <a:pt x="216609" y="1941880"/>
                  <a:pt x="215530" y="1939407"/>
                  <a:pt x="213372" y="1936800"/>
                </a:cubicBezTo>
                <a:lnTo>
                  <a:pt x="213372" y="1935721"/>
                </a:lnTo>
                <a:cubicBezTo>
                  <a:pt x="213372" y="1929786"/>
                  <a:pt x="214452" y="1925155"/>
                  <a:pt x="216609" y="1921829"/>
                </a:cubicBezTo>
                <a:lnTo>
                  <a:pt x="214452" y="1894044"/>
                </a:lnTo>
                <a:lnTo>
                  <a:pt x="217689" y="1867474"/>
                </a:lnTo>
                <a:lnTo>
                  <a:pt x="217689" y="1864237"/>
                </a:lnTo>
                <a:close/>
                <a:moveTo>
                  <a:pt x="1222620" y="1858451"/>
                </a:moveTo>
                <a:lnTo>
                  <a:pt x="1220461" y="1860609"/>
                </a:lnTo>
                <a:lnTo>
                  <a:pt x="1220461" y="1861688"/>
                </a:lnTo>
                <a:lnTo>
                  <a:pt x="1222620" y="1861688"/>
                </a:lnTo>
                <a:close/>
                <a:moveTo>
                  <a:pt x="9208120" y="1858181"/>
                </a:moveTo>
                <a:lnTo>
                  <a:pt x="9205962" y="1860339"/>
                </a:lnTo>
                <a:lnTo>
                  <a:pt x="9205962" y="1862497"/>
                </a:lnTo>
                <a:lnTo>
                  <a:pt x="9208120" y="1860339"/>
                </a:lnTo>
                <a:close/>
                <a:moveTo>
                  <a:pt x="6091990" y="1858181"/>
                </a:moveTo>
                <a:lnTo>
                  <a:pt x="6094148" y="1860339"/>
                </a:lnTo>
                <a:lnTo>
                  <a:pt x="6094148" y="1858181"/>
                </a:lnTo>
                <a:close/>
                <a:moveTo>
                  <a:pt x="1211830" y="1857372"/>
                </a:moveTo>
                <a:lnTo>
                  <a:pt x="1210750" y="1860609"/>
                </a:lnTo>
                <a:cubicBezTo>
                  <a:pt x="1211830" y="1864206"/>
                  <a:pt x="1214346" y="1866004"/>
                  <a:pt x="1218304" y="1866004"/>
                </a:cubicBezTo>
                <a:lnTo>
                  <a:pt x="1220461" y="1862767"/>
                </a:lnTo>
                <a:cubicBezTo>
                  <a:pt x="1216145" y="1862048"/>
                  <a:pt x="1213987" y="1860249"/>
                  <a:pt x="1213987" y="1857372"/>
                </a:cubicBezTo>
                <a:close/>
                <a:moveTo>
                  <a:pt x="4274143" y="1857237"/>
                </a:moveTo>
                <a:lnTo>
                  <a:pt x="4276436" y="1859530"/>
                </a:lnTo>
                <a:lnTo>
                  <a:pt x="4276436" y="1857237"/>
                </a:lnTo>
                <a:close/>
                <a:moveTo>
                  <a:pt x="4166917" y="1857237"/>
                </a:moveTo>
                <a:lnTo>
                  <a:pt x="4166917" y="1861688"/>
                </a:lnTo>
                <a:lnTo>
                  <a:pt x="4167996" y="1862767"/>
                </a:lnTo>
                <a:lnTo>
                  <a:pt x="4170289" y="1862767"/>
                </a:lnTo>
                <a:lnTo>
                  <a:pt x="4170289" y="1861688"/>
                </a:lnTo>
                <a:cubicBezTo>
                  <a:pt x="4168760" y="1861688"/>
                  <a:pt x="4167996" y="1860204"/>
                  <a:pt x="4167996" y="1857237"/>
                </a:cubicBezTo>
                <a:close/>
                <a:moveTo>
                  <a:pt x="3212701" y="1856833"/>
                </a:moveTo>
                <a:cubicBezTo>
                  <a:pt x="3212701" y="1858271"/>
                  <a:pt x="3211622" y="1858991"/>
                  <a:pt x="3209464" y="1858991"/>
                </a:cubicBezTo>
                <a:lnTo>
                  <a:pt x="3209464" y="1860070"/>
                </a:lnTo>
                <a:lnTo>
                  <a:pt x="3211622" y="1860070"/>
                </a:lnTo>
                <a:cubicBezTo>
                  <a:pt x="3211622" y="1858631"/>
                  <a:pt x="3212701" y="1857912"/>
                  <a:pt x="3214859" y="1857912"/>
                </a:cubicBezTo>
                <a:lnTo>
                  <a:pt x="3214859" y="1856833"/>
                </a:lnTo>
                <a:close/>
                <a:moveTo>
                  <a:pt x="234683" y="1856819"/>
                </a:moveTo>
                <a:lnTo>
                  <a:pt x="234683" y="1860056"/>
                </a:lnTo>
                <a:lnTo>
                  <a:pt x="235762" y="1861000"/>
                </a:lnTo>
                <a:lnTo>
                  <a:pt x="235762" y="1862079"/>
                </a:lnTo>
                <a:cubicBezTo>
                  <a:pt x="239269" y="1861180"/>
                  <a:pt x="241022" y="1860145"/>
                  <a:pt x="241022" y="1858977"/>
                </a:cubicBezTo>
                <a:lnTo>
                  <a:pt x="238999" y="1856819"/>
                </a:lnTo>
                <a:close/>
                <a:moveTo>
                  <a:pt x="3608276" y="1856158"/>
                </a:moveTo>
                <a:lnTo>
                  <a:pt x="3608276" y="1857237"/>
                </a:lnTo>
                <a:lnTo>
                  <a:pt x="3613671" y="1862632"/>
                </a:lnTo>
                <a:lnTo>
                  <a:pt x="3615829" y="1862632"/>
                </a:lnTo>
                <a:lnTo>
                  <a:pt x="3617988" y="1860474"/>
                </a:lnTo>
                <a:lnTo>
                  <a:pt x="3611513" y="1856158"/>
                </a:lnTo>
                <a:close/>
                <a:moveTo>
                  <a:pt x="1204277" y="1855214"/>
                </a:moveTo>
                <a:lnTo>
                  <a:pt x="1203198" y="1856293"/>
                </a:lnTo>
                <a:lnTo>
                  <a:pt x="1203198" y="1859530"/>
                </a:lnTo>
                <a:lnTo>
                  <a:pt x="1205356" y="1861688"/>
                </a:lnTo>
                <a:lnTo>
                  <a:pt x="1206434" y="1856293"/>
                </a:lnTo>
                <a:lnTo>
                  <a:pt x="1205356" y="1855214"/>
                </a:lnTo>
                <a:close/>
                <a:moveTo>
                  <a:pt x="9191665" y="1854944"/>
                </a:moveTo>
                <a:lnTo>
                  <a:pt x="9188428" y="1858181"/>
                </a:lnTo>
                <a:lnTo>
                  <a:pt x="9188428" y="1859260"/>
                </a:lnTo>
                <a:lnTo>
                  <a:pt x="9192744" y="1863576"/>
                </a:lnTo>
                <a:lnTo>
                  <a:pt x="9195037" y="1863576"/>
                </a:lnTo>
                <a:lnTo>
                  <a:pt x="9196116" y="1858181"/>
                </a:lnTo>
                <a:lnTo>
                  <a:pt x="9195037" y="1854944"/>
                </a:lnTo>
                <a:close/>
                <a:moveTo>
                  <a:pt x="5703562" y="1854675"/>
                </a:moveTo>
                <a:lnTo>
                  <a:pt x="5705720" y="1854675"/>
                </a:lnTo>
                <a:lnTo>
                  <a:pt x="5705720" y="1856833"/>
                </a:lnTo>
                <a:lnTo>
                  <a:pt x="5712194" y="1856833"/>
                </a:lnTo>
                <a:lnTo>
                  <a:pt x="5715431" y="1854675"/>
                </a:lnTo>
                <a:cubicBezTo>
                  <a:pt x="5721006" y="1858631"/>
                  <a:pt x="5728919" y="1861508"/>
                  <a:pt x="5739169" y="1863307"/>
                </a:cubicBezTo>
                <a:lnTo>
                  <a:pt x="5739169" y="1868702"/>
                </a:lnTo>
                <a:lnTo>
                  <a:pt x="5742406" y="1865465"/>
                </a:lnTo>
                <a:cubicBezTo>
                  <a:pt x="5748521" y="1867263"/>
                  <a:pt x="5756793" y="1872658"/>
                  <a:pt x="5767223" y="1881650"/>
                </a:cubicBezTo>
                <a:lnTo>
                  <a:pt x="5768302" y="1880571"/>
                </a:lnTo>
                <a:lnTo>
                  <a:pt x="5770460" y="1883808"/>
                </a:lnTo>
                <a:lnTo>
                  <a:pt x="5769381" y="1887045"/>
                </a:lnTo>
                <a:lnTo>
                  <a:pt x="5771539" y="1905388"/>
                </a:lnTo>
                <a:cubicBezTo>
                  <a:pt x="5765965" y="1919055"/>
                  <a:pt x="5758771" y="1925889"/>
                  <a:pt x="5749959" y="1925889"/>
                </a:cubicBezTo>
                <a:lnTo>
                  <a:pt x="5748880" y="1924810"/>
                </a:lnTo>
                <a:lnTo>
                  <a:pt x="5747801" y="1924810"/>
                </a:lnTo>
                <a:lnTo>
                  <a:pt x="5745643" y="1926968"/>
                </a:lnTo>
                <a:cubicBezTo>
                  <a:pt x="5731976" y="1922292"/>
                  <a:pt x="5725142" y="1914379"/>
                  <a:pt x="5725142" y="1903230"/>
                </a:cubicBezTo>
                <a:cubicBezTo>
                  <a:pt x="5723524" y="1890102"/>
                  <a:pt x="5715971" y="1876794"/>
                  <a:pt x="5702483" y="1863307"/>
                </a:cubicBezTo>
                <a:lnTo>
                  <a:pt x="5702483" y="1862228"/>
                </a:lnTo>
                <a:lnTo>
                  <a:pt x="5704641" y="1860070"/>
                </a:lnTo>
                <a:lnTo>
                  <a:pt x="5704641" y="1857912"/>
                </a:lnTo>
                <a:lnTo>
                  <a:pt x="5701404" y="1860070"/>
                </a:lnTo>
                <a:lnTo>
                  <a:pt x="5700325" y="1860070"/>
                </a:lnTo>
                <a:lnTo>
                  <a:pt x="5700325" y="1857912"/>
                </a:lnTo>
                <a:close/>
                <a:moveTo>
                  <a:pt x="154701" y="1854661"/>
                </a:moveTo>
                <a:cubicBezTo>
                  <a:pt x="154701" y="1859606"/>
                  <a:pt x="151149" y="1862438"/>
                  <a:pt x="144047" y="1863158"/>
                </a:cubicBezTo>
                <a:lnTo>
                  <a:pt x="140944" y="1863158"/>
                </a:lnTo>
                <a:lnTo>
                  <a:pt x="134470" y="1862079"/>
                </a:lnTo>
                <a:lnTo>
                  <a:pt x="129210" y="1863158"/>
                </a:lnTo>
                <a:lnTo>
                  <a:pt x="125972" y="1861000"/>
                </a:lnTo>
                <a:lnTo>
                  <a:pt x="127052" y="1860056"/>
                </a:lnTo>
                <a:lnTo>
                  <a:pt x="127052" y="1856819"/>
                </a:lnTo>
                <a:lnTo>
                  <a:pt x="124893" y="1856819"/>
                </a:lnTo>
                <a:lnTo>
                  <a:pt x="107765" y="1863158"/>
                </a:lnTo>
                <a:lnTo>
                  <a:pt x="109922" y="1870711"/>
                </a:lnTo>
                <a:lnTo>
                  <a:pt x="103583" y="1873813"/>
                </a:lnTo>
                <a:lnTo>
                  <a:pt x="109922" y="1883389"/>
                </a:lnTo>
                <a:lnTo>
                  <a:pt x="109922" y="1900518"/>
                </a:lnTo>
                <a:lnTo>
                  <a:pt x="112080" y="1900518"/>
                </a:lnTo>
                <a:lnTo>
                  <a:pt x="112080" y="1901597"/>
                </a:lnTo>
                <a:cubicBezTo>
                  <a:pt x="114599" y="1901058"/>
                  <a:pt x="119948" y="1896427"/>
                  <a:pt x="128131" y="1887705"/>
                </a:cubicBezTo>
                <a:lnTo>
                  <a:pt x="131233" y="1887705"/>
                </a:lnTo>
                <a:lnTo>
                  <a:pt x="142967" y="1894044"/>
                </a:lnTo>
                <a:cubicBezTo>
                  <a:pt x="149082" y="1898360"/>
                  <a:pt x="154072" y="1904430"/>
                  <a:pt x="157938" y="1912252"/>
                </a:cubicBezTo>
                <a:lnTo>
                  <a:pt x="157938" y="1913331"/>
                </a:lnTo>
                <a:lnTo>
                  <a:pt x="151599" y="1921829"/>
                </a:lnTo>
                <a:lnTo>
                  <a:pt x="151599" y="1937879"/>
                </a:lnTo>
                <a:lnTo>
                  <a:pt x="153622" y="1940981"/>
                </a:lnTo>
                <a:lnTo>
                  <a:pt x="153622" y="1957031"/>
                </a:lnTo>
                <a:lnTo>
                  <a:pt x="154701" y="1964449"/>
                </a:lnTo>
                <a:cubicBezTo>
                  <a:pt x="152632" y="1966607"/>
                  <a:pt x="150161" y="1967686"/>
                  <a:pt x="147284" y="1967686"/>
                </a:cubicBezTo>
                <a:lnTo>
                  <a:pt x="147284" y="1969844"/>
                </a:lnTo>
                <a:lnTo>
                  <a:pt x="150520" y="1974025"/>
                </a:lnTo>
                <a:lnTo>
                  <a:pt x="149441" y="1986839"/>
                </a:lnTo>
                <a:lnTo>
                  <a:pt x="150520" y="1987918"/>
                </a:lnTo>
                <a:lnTo>
                  <a:pt x="151599" y="1987918"/>
                </a:lnTo>
                <a:cubicBezTo>
                  <a:pt x="153487" y="1982253"/>
                  <a:pt x="155241" y="1979420"/>
                  <a:pt x="156860" y="1979420"/>
                </a:cubicBezTo>
                <a:lnTo>
                  <a:pt x="155780" y="1971867"/>
                </a:lnTo>
                <a:lnTo>
                  <a:pt x="156860" y="1953794"/>
                </a:lnTo>
                <a:lnTo>
                  <a:pt x="155780" y="1947455"/>
                </a:lnTo>
                <a:cubicBezTo>
                  <a:pt x="158658" y="1929112"/>
                  <a:pt x="161849" y="1916658"/>
                  <a:pt x="165357" y="1910094"/>
                </a:cubicBezTo>
                <a:lnTo>
                  <a:pt x="165357" y="1907936"/>
                </a:lnTo>
                <a:lnTo>
                  <a:pt x="161175" y="1893100"/>
                </a:lnTo>
                <a:cubicBezTo>
                  <a:pt x="163962" y="1884918"/>
                  <a:pt x="165357" y="1877095"/>
                  <a:pt x="165357" y="1869632"/>
                </a:cubicBezTo>
                <a:cubicBezTo>
                  <a:pt x="165357" y="1867294"/>
                  <a:pt x="162884" y="1863742"/>
                  <a:pt x="157938" y="1858977"/>
                </a:cubicBezTo>
                <a:lnTo>
                  <a:pt x="157938" y="1854661"/>
                </a:lnTo>
                <a:close/>
                <a:moveTo>
                  <a:pt x="34257" y="1854661"/>
                </a:moveTo>
                <a:lnTo>
                  <a:pt x="34257" y="1855740"/>
                </a:lnTo>
                <a:lnTo>
                  <a:pt x="35336" y="1856819"/>
                </a:lnTo>
                <a:lnTo>
                  <a:pt x="37494" y="1856819"/>
                </a:lnTo>
                <a:lnTo>
                  <a:pt x="37494" y="1855740"/>
                </a:lnTo>
                <a:close/>
                <a:moveTo>
                  <a:pt x="4273064" y="1854000"/>
                </a:moveTo>
                <a:lnTo>
                  <a:pt x="4269827" y="1855079"/>
                </a:lnTo>
                <a:lnTo>
                  <a:pt x="4269827" y="1857237"/>
                </a:lnTo>
                <a:lnTo>
                  <a:pt x="4270906" y="1857237"/>
                </a:lnTo>
                <a:lnTo>
                  <a:pt x="4273064" y="1855079"/>
                </a:lnTo>
                <a:close/>
                <a:moveTo>
                  <a:pt x="6685293" y="1853191"/>
                </a:moveTo>
                <a:lnTo>
                  <a:pt x="6682056" y="1856428"/>
                </a:lnTo>
                <a:lnTo>
                  <a:pt x="6682056" y="1857507"/>
                </a:lnTo>
                <a:lnTo>
                  <a:pt x="6684214" y="1857507"/>
                </a:lnTo>
                <a:lnTo>
                  <a:pt x="6687451" y="1854270"/>
                </a:lnTo>
                <a:lnTo>
                  <a:pt x="6686372" y="1853191"/>
                </a:lnTo>
                <a:close/>
                <a:moveTo>
                  <a:pt x="4265511" y="1852921"/>
                </a:moveTo>
                <a:lnTo>
                  <a:pt x="4265511" y="1854000"/>
                </a:lnTo>
                <a:lnTo>
                  <a:pt x="4267669" y="1854000"/>
                </a:lnTo>
                <a:lnTo>
                  <a:pt x="4267669" y="1852921"/>
                </a:lnTo>
                <a:close/>
                <a:moveTo>
                  <a:pt x="8149241" y="1852517"/>
                </a:moveTo>
                <a:cubicBezTo>
                  <a:pt x="8146363" y="1852517"/>
                  <a:pt x="8139485" y="1857192"/>
                  <a:pt x="8128605" y="1866544"/>
                </a:cubicBezTo>
                <a:lnTo>
                  <a:pt x="8123075" y="1865465"/>
                </a:lnTo>
                <a:lnTo>
                  <a:pt x="8111071" y="1881650"/>
                </a:lnTo>
                <a:cubicBezTo>
                  <a:pt x="8114937" y="1886685"/>
                  <a:pt x="8119703" y="1889203"/>
                  <a:pt x="8125368" y="1889203"/>
                </a:cubicBezTo>
                <a:lnTo>
                  <a:pt x="8127526" y="1893519"/>
                </a:lnTo>
                <a:lnTo>
                  <a:pt x="8126447" y="1899993"/>
                </a:lnTo>
                <a:lnTo>
                  <a:pt x="8127526" y="1899993"/>
                </a:lnTo>
                <a:lnTo>
                  <a:pt x="8139530" y="1896756"/>
                </a:lnTo>
                <a:lnTo>
                  <a:pt x="8147083" y="1901072"/>
                </a:lnTo>
                <a:lnTo>
                  <a:pt x="8148162" y="1901072"/>
                </a:lnTo>
                <a:lnTo>
                  <a:pt x="8148162" y="1896756"/>
                </a:lnTo>
                <a:lnTo>
                  <a:pt x="8153692" y="1882729"/>
                </a:lnTo>
                <a:cubicBezTo>
                  <a:pt x="8151444" y="1882729"/>
                  <a:pt x="8149600" y="1873737"/>
                  <a:pt x="8148162" y="1855754"/>
                </a:cubicBezTo>
                <a:close/>
                <a:moveTo>
                  <a:pt x="3225649" y="1852517"/>
                </a:moveTo>
                <a:lnTo>
                  <a:pt x="3225649" y="1853596"/>
                </a:lnTo>
                <a:lnTo>
                  <a:pt x="3227807" y="1853596"/>
                </a:lnTo>
                <a:lnTo>
                  <a:pt x="3227807" y="1852517"/>
                </a:lnTo>
                <a:close/>
                <a:moveTo>
                  <a:pt x="9210278" y="1851707"/>
                </a:moveTo>
                <a:lnTo>
                  <a:pt x="9210278" y="1856023"/>
                </a:lnTo>
                <a:lnTo>
                  <a:pt x="9211357" y="1854944"/>
                </a:lnTo>
                <a:lnTo>
                  <a:pt x="9212436" y="1854944"/>
                </a:lnTo>
                <a:lnTo>
                  <a:pt x="9211357" y="1851707"/>
                </a:lnTo>
                <a:close/>
                <a:moveTo>
                  <a:pt x="5093399" y="1849819"/>
                </a:moveTo>
                <a:lnTo>
                  <a:pt x="5093399" y="1854135"/>
                </a:lnTo>
                <a:lnTo>
                  <a:pt x="5094478" y="1855214"/>
                </a:lnTo>
                <a:lnTo>
                  <a:pt x="5094478" y="1856293"/>
                </a:lnTo>
                <a:lnTo>
                  <a:pt x="5097715" y="1855214"/>
                </a:lnTo>
                <a:lnTo>
                  <a:pt x="5097715" y="1851977"/>
                </a:lnTo>
                <a:lnTo>
                  <a:pt x="5095557" y="1849819"/>
                </a:lnTo>
                <a:close/>
                <a:moveTo>
                  <a:pt x="8598902" y="1849549"/>
                </a:moveTo>
                <a:lnTo>
                  <a:pt x="8598902" y="1854944"/>
                </a:lnTo>
                <a:lnTo>
                  <a:pt x="8591349" y="1854944"/>
                </a:lnTo>
                <a:lnTo>
                  <a:pt x="8591349" y="1852786"/>
                </a:lnTo>
                <a:lnTo>
                  <a:pt x="8589191" y="1852786"/>
                </a:lnTo>
                <a:lnTo>
                  <a:pt x="8589191" y="1854944"/>
                </a:lnTo>
                <a:lnTo>
                  <a:pt x="8583796" y="1853865"/>
                </a:lnTo>
                <a:lnTo>
                  <a:pt x="8583796" y="1854944"/>
                </a:lnTo>
                <a:cubicBezTo>
                  <a:pt x="8583796" y="1857462"/>
                  <a:pt x="8582717" y="1859620"/>
                  <a:pt x="8580559" y="1861418"/>
                </a:cubicBezTo>
                <a:lnTo>
                  <a:pt x="8581638" y="1862497"/>
                </a:lnTo>
                <a:lnTo>
                  <a:pt x="8583796" y="1862497"/>
                </a:lnTo>
                <a:lnTo>
                  <a:pt x="8583796" y="1859260"/>
                </a:lnTo>
                <a:lnTo>
                  <a:pt x="8585954" y="1859260"/>
                </a:lnTo>
                <a:lnTo>
                  <a:pt x="8585954" y="1885696"/>
                </a:lnTo>
                <a:lnTo>
                  <a:pt x="8583796" y="1885696"/>
                </a:lnTo>
                <a:lnTo>
                  <a:pt x="8583796" y="1895407"/>
                </a:lnTo>
                <a:lnTo>
                  <a:pt x="8585954" y="1895407"/>
                </a:lnTo>
                <a:lnTo>
                  <a:pt x="8585954" y="1907276"/>
                </a:lnTo>
                <a:lnTo>
                  <a:pt x="8583796" y="1907276"/>
                </a:lnTo>
                <a:lnTo>
                  <a:pt x="8583796" y="1918066"/>
                </a:lnTo>
                <a:lnTo>
                  <a:pt x="8585954" y="1918066"/>
                </a:lnTo>
                <a:lnTo>
                  <a:pt x="8585954" y="1916987"/>
                </a:lnTo>
                <a:lnTo>
                  <a:pt x="8584875" y="1913750"/>
                </a:lnTo>
                <a:lnTo>
                  <a:pt x="8610771" y="1913750"/>
                </a:lnTo>
                <a:cubicBezTo>
                  <a:pt x="8613108" y="1913750"/>
                  <a:pt x="8615626" y="1912671"/>
                  <a:pt x="8618324" y="1910513"/>
                </a:cubicBezTo>
                <a:lnTo>
                  <a:pt x="8624798" y="1910513"/>
                </a:lnTo>
                <a:cubicBezTo>
                  <a:pt x="8624798" y="1912671"/>
                  <a:pt x="8627675" y="1913750"/>
                  <a:pt x="8633430" y="1913750"/>
                </a:cubicBezTo>
                <a:lnTo>
                  <a:pt x="8636667" y="1915908"/>
                </a:lnTo>
                <a:cubicBezTo>
                  <a:pt x="8636667" y="1913930"/>
                  <a:pt x="8640263" y="1912491"/>
                  <a:pt x="8647457" y="1911592"/>
                </a:cubicBezTo>
                <a:lnTo>
                  <a:pt x="8656089" y="1913750"/>
                </a:lnTo>
                <a:lnTo>
                  <a:pt x="8663642" y="1910513"/>
                </a:lnTo>
                <a:lnTo>
                  <a:pt x="8663642" y="1912671"/>
                </a:lnTo>
                <a:lnTo>
                  <a:pt x="8662563" y="1913750"/>
                </a:lnTo>
                <a:lnTo>
                  <a:pt x="8662563" y="1914829"/>
                </a:lnTo>
                <a:lnTo>
                  <a:pt x="8667958" y="1913750"/>
                </a:lnTo>
                <a:lnTo>
                  <a:pt x="8673353" y="1914829"/>
                </a:lnTo>
                <a:lnTo>
                  <a:pt x="8680906" y="1912671"/>
                </a:lnTo>
                <a:lnTo>
                  <a:pt x="8698170" y="1913750"/>
                </a:lnTo>
                <a:lnTo>
                  <a:pt x="8713276" y="1913750"/>
                </a:lnTo>
                <a:lnTo>
                  <a:pt x="8719750" y="1914829"/>
                </a:lnTo>
                <a:lnTo>
                  <a:pt x="8733777" y="1912671"/>
                </a:lnTo>
                <a:lnTo>
                  <a:pt x="8738093" y="1914829"/>
                </a:lnTo>
                <a:lnTo>
                  <a:pt x="8739172" y="1913750"/>
                </a:lnTo>
                <a:lnTo>
                  <a:pt x="8741330" y="1913750"/>
                </a:lnTo>
                <a:lnTo>
                  <a:pt x="8744567" y="1914829"/>
                </a:lnTo>
                <a:lnTo>
                  <a:pt x="8749962" y="1913750"/>
                </a:lnTo>
                <a:lnTo>
                  <a:pt x="8773700" y="1913750"/>
                </a:lnTo>
                <a:lnTo>
                  <a:pt x="8784490" y="1914829"/>
                </a:lnTo>
                <a:lnTo>
                  <a:pt x="8786648" y="1912671"/>
                </a:lnTo>
                <a:lnTo>
                  <a:pt x="8792043" y="1912671"/>
                </a:lnTo>
                <a:cubicBezTo>
                  <a:pt x="8792043" y="1908355"/>
                  <a:pt x="8792763" y="1906197"/>
                  <a:pt x="8794201" y="1906197"/>
                </a:cubicBezTo>
                <a:cubicBezTo>
                  <a:pt x="8793482" y="1900982"/>
                  <a:pt x="8792043" y="1897745"/>
                  <a:pt x="8789885" y="1896486"/>
                </a:cubicBezTo>
                <a:lnTo>
                  <a:pt x="8789885" y="1895407"/>
                </a:lnTo>
                <a:lnTo>
                  <a:pt x="8779095" y="1895407"/>
                </a:lnTo>
                <a:lnTo>
                  <a:pt x="8779095" y="1897565"/>
                </a:lnTo>
                <a:lnTo>
                  <a:pt x="8772621" y="1897565"/>
                </a:lnTo>
                <a:cubicBezTo>
                  <a:pt x="8772621" y="1896126"/>
                  <a:pt x="8770823" y="1895407"/>
                  <a:pt x="8767226" y="1895407"/>
                </a:cubicBezTo>
                <a:lnTo>
                  <a:pt x="8767226" y="1891091"/>
                </a:lnTo>
                <a:lnTo>
                  <a:pt x="8765068" y="1891091"/>
                </a:lnTo>
                <a:cubicBezTo>
                  <a:pt x="8763630" y="1891091"/>
                  <a:pt x="8762910" y="1892530"/>
                  <a:pt x="8762910" y="1895407"/>
                </a:cubicBezTo>
                <a:lnTo>
                  <a:pt x="8755357" y="1895407"/>
                </a:lnTo>
                <a:lnTo>
                  <a:pt x="8755357" y="1897565"/>
                </a:lnTo>
                <a:lnTo>
                  <a:pt x="8744567" y="1897565"/>
                </a:lnTo>
                <a:lnTo>
                  <a:pt x="8744567" y="1895407"/>
                </a:lnTo>
                <a:lnTo>
                  <a:pt x="8738093" y="1895407"/>
                </a:lnTo>
                <a:lnTo>
                  <a:pt x="8718671" y="1894328"/>
                </a:lnTo>
                <a:lnTo>
                  <a:pt x="8700328" y="1895407"/>
                </a:lnTo>
                <a:lnTo>
                  <a:pt x="8699249" y="1895407"/>
                </a:lnTo>
                <a:lnTo>
                  <a:pt x="8694933" y="1892170"/>
                </a:lnTo>
                <a:cubicBezTo>
                  <a:pt x="8694933" y="1893788"/>
                  <a:pt x="8689178" y="1894867"/>
                  <a:pt x="8677669" y="1895407"/>
                </a:cubicBezTo>
                <a:lnTo>
                  <a:pt x="8638825" y="1894328"/>
                </a:lnTo>
                <a:cubicBezTo>
                  <a:pt x="8632351" y="1894328"/>
                  <a:pt x="8629114" y="1895407"/>
                  <a:pt x="8629114" y="1897565"/>
                </a:cubicBezTo>
                <a:lnTo>
                  <a:pt x="8621561" y="1897565"/>
                </a:lnTo>
                <a:lnTo>
                  <a:pt x="8621561" y="1895407"/>
                </a:lnTo>
                <a:lnTo>
                  <a:pt x="8615087" y="1895407"/>
                </a:lnTo>
                <a:lnTo>
                  <a:pt x="8615087" y="1897565"/>
                </a:lnTo>
                <a:lnTo>
                  <a:pt x="8609692" y="1897565"/>
                </a:lnTo>
                <a:lnTo>
                  <a:pt x="8609692" y="1895407"/>
                </a:lnTo>
                <a:lnTo>
                  <a:pt x="8603218" y="1895407"/>
                </a:lnTo>
                <a:lnTo>
                  <a:pt x="8601060" y="1893249"/>
                </a:lnTo>
                <a:lnTo>
                  <a:pt x="8601060" y="1892170"/>
                </a:lnTo>
                <a:lnTo>
                  <a:pt x="8602139" y="1891091"/>
                </a:lnTo>
                <a:lnTo>
                  <a:pt x="8601060" y="1890012"/>
                </a:lnTo>
                <a:lnTo>
                  <a:pt x="8601060" y="1884617"/>
                </a:lnTo>
                <a:lnTo>
                  <a:pt x="8602139" y="1880301"/>
                </a:lnTo>
                <a:lnTo>
                  <a:pt x="8599981" y="1871669"/>
                </a:lnTo>
                <a:lnTo>
                  <a:pt x="8599981" y="1860339"/>
                </a:lnTo>
                <a:lnTo>
                  <a:pt x="8601060" y="1852786"/>
                </a:lnTo>
                <a:lnTo>
                  <a:pt x="8599981" y="1851707"/>
                </a:lnTo>
                <a:lnTo>
                  <a:pt x="8602139" y="1849549"/>
                </a:lnTo>
                <a:close/>
                <a:moveTo>
                  <a:pt x="7777673" y="1849280"/>
                </a:moveTo>
                <a:lnTo>
                  <a:pt x="7777673" y="1850359"/>
                </a:lnTo>
                <a:lnTo>
                  <a:pt x="7780910" y="1850359"/>
                </a:lnTo>
                <a:lnTo>
                  <a:pt x="7780910" y="1849280"/>
                </a:lnTo>
                <a:close/>
                <a:moveTo>
                  <a:pt x="3220254" y="1849280"/>
                </a:moveTo>
                <a:lnTo>
                  <a:pt x="3228886" y="1849280"/>
                </a:lnTo>
                <a:lnTo>
                  <a:pt x="3245071" y="1862352"/>
                </a:lnTo>
                <a:lnTo>
                  <a:pt x="3245071" y="1865465"/>
                </a:lnTo>
                <a:lnTo>
                  <a:pt x="3246150" y="1865465"/>
                </a:lnTo>
                <a:lnTo>
                  <a:pt x="3246150" y="1863224"/>
                </a:lnTo>
                <a:lnTo>
                  <a:pt x="3256940" y="1871939"/>
                </a:lnTo>
                <a:lnTo>
                  <a:pt x="3255861" y="1873018"/>
                </a:lnTo>
                <a:lnTo>
                  <a:pt x="3255861" y="1874097"/>
                </a:lnTo>
                <a:lnTo>
                  <a:pt x="3256940" y="1875176"/>
                </a:lnTo>
                <a:cubicBezTo>
                  <a:pt x="3256940" y="1897115"/>
                  <a:pt x="3250106" y="1912221"/>
                  <a:pt x="3236439" y="1920494"/>
                </a:cubicBezTo>
                <a:lnTo>
                  <a:pt x="3221333" y="1935600"/>
                </a:lnTo>
                <a:lnTo>
                  <a:pt x="3212701" y="1937758"/>
                </a:lnTo>
                <a:cubicBezTo>
                  <a:pt x="3207665" y="1935959"/>
                  <a:pt x="3205148" y="1934521"/>
                  <a:pt x="3205148" y="1933442"/>
                </a:cubicBezTo>
                <a:lnTo>
                  <a:pt x="3205148" y="1932363"/>
                </a:lnTo>
                <a:cubicBezTo>
                  <a:pt x="3216657" y="1922652"/>
                  <a:pt x="3222412" y="1915458"/>
                  <a:pt x="3222412" y="1910783"/>
                </a:cubicBezTo>
                <a:cubicBezTo>
                  <a:pt x="3218096" y="1907366"/>
                  <a:pt x="3213420" y="1905208"/>
                  <a:pt x="3208385" y="1904309"/>
                </a:cubicBezTo>
                <a:lnTo>
                  <a:pt x="3208385" y="1903230"/>
                </a:lnTo>
                <a:lnTo>
                  <a:pt x="3209464" y="1902151"/>
                </a:lnTo>
                <a:lnTo>
                  <a:pt x="3209464" y="1901072"/>
                </a:lnTo>
                <a:cubicBezTo>
                  <a:pt x="3200832" y="1901072"/>
                  <a:pt x="3196516" y="1894598"/>
                  <a:pt x="3196516" y="1881650"/>
                </a:cubicBezTo>
                <a:lnTo>
                  <a:pt x="3196516" y="1869781"/>
                </a:lnTo>
                <a:cubicBezTo>
                  <a:pt x="3196516" y="1868162"/>
                  <a:pt x="3198314" y="1867083"/>
                  <a:pt x="3201911" y="1866544"/>
                </a:cubicBezTo>
                <a:lnTo>
                  <a:pt x="3200832" y="1865465"/>
                </a:lnTo>
                <a:lnTo>
                  <a:pt x="3200832" y="1864386"/>
                </a:lnTo>
                <a:cubicBezTo>
                  <a:pt x="3204428" y="1858631"/>
                  <a:pt x="3210902" y="1854315"/>
                  <a:pt x="3220254" y="1851438"/>
                </a:cubicBezTo>
                <a:close/>
                <a:moveTo>
                  <a:pt x="22523" y="1849266"/>
                </a:moveTo>
                <a:lnTo>
                  <a:pt x="22523" y="1850345"/>
                </a:lnTo>
                <a:lnTo>
                  <a:pt x="25760" y="1851424"/>
                </a:lnTo>
                <a:lnTo>
                  <a:pt x="30077" y="1850345"/>
                </a:lnTo>
                <a:lnTo>
                  <a:pt x="31020" y="1851424"/>
                </a:lnTo>
                <a:lnTo>
                  <a:pt x="31020" y="1850345"/>
                </a:lnTo>
                <a:lnTo>
                  <a:pt x="30077" y="1849266"/>
                </a:lnTo>
                <a:close/>
                <a:moveTo>
                  <a:pt x="5090162" y="1848740"/>
                </a:moveTo>
                <a:lnTo>
                  <a:pt x="5090162" y="1849819"/>
                </a:lnTo>
                <a:lnTo>
                  <a:pt x="5092320" y="1849819"/>
                </a:lnTo>
                <a:lnTo>
                  <a:pt x="5092320" y="1848740"/>
                </a:lnTo>
                <a:close/>
                <a:moveTo>
                  <a:pt x="5081530" y="1848740"/>
                </a:moveTo>
                <a:lnTo>
                  <a:pt x="5081530" y="1850898"/>
                </a:lnTo>
                <a:lnTo>
                  <a:pt x="5082609" y="1849819"/>
                </a:lnTo>
                <a:lnTo>
                  <a:pt x="5083688" y="1849819"/>
                </a:lnTo>
                <a:lnTo>
                  <a:pt x="5089083" y="1850898"/>
                </a:lnTo>
                <a:lnTo>
                  <a:pt x="5086925" y="1848740"/>
                </a:lnTo>
                <a:close/>
                <a:moveTo>
                  <a:pt x="6101701" y="1848605"/>
                </a:moveTo>
                <a:lnTo>
                  <a:pt x="6101701" y="1850763"/>
                </a:lnTo>
                <a:lnTo>
                  <a:pt x="6106961" y="1850763"/>
                </a:lnTo>
                <a:lnTo>
                  <a:pt x="6106961" y="1849684"/>
                </a:lnTo>
                <a:close/>
                <a:moveTo>
                  <a:pt x="4261060" y="1848605"/>
                </a:moveTo>
                <a:lnTo>
                  <a:pt x="4261060" y="1849684"/>
                </a:lnTo>
                <a:lnTo>
                  <a:pt x="4263218" y="1849684"/>
                </a:lnTo>
                <a:lnTo>
                  <a:pt x="4263218" y="1848605"/>
                </a:lnTo>
                <a:close/>
                <a:moveTo>
                  <a:pt x="7692296" y="1848201"/>
                </a:moveTo>
                <a:lnTo>
                  <a:pt x="7694454" y="1850359"/>
                </a:lnTo>
                <a:lnTo>
                  <a:pt x="7698770" y="1850359"/>
                </a:lnTo>
                <a:lnTo>
                  <a:pt x="7698770" y="1849280"/>
                </a:lnTo>
                <a:close/>
                <a:moveTo>
                  <a:pt x="7679079" y="1848201"/>
                </a:moveTo>
                <a:lnTo>
                  <a:pt x="7679079" y="1851438"/>
                </a:lnTo>
                <a:lnTo>
                  <a:pt x="7680158" y="1851438"/>
                </a:lnTo>
                <a:lnTo>
                  <a:pt x="7682316" y="1849280"/>
                </a:lnTo>
                <a:lnTo>
                  <a:pt x="7682316" y="1848201"/>
                </a:lnTo>
                <a:close/>
                <a:moveTo>
                  <a:pt x="9186270" y="1847391"/>
                </a:moveTo>
                <a:lnTo>
                  <a:pt x="9183978" y="1849549"/>
                </a:lnTo>
                <a:lnTo>
                  <a:pt x="9183978" y="1850628"/>
                </a:lnTo>
                <a:lnTo>
                  <a:pt x="9186270" y="1848470"/>
                </a:lnTo>
                <a:close/>
                <a:moveTo>
                  <a:pt x="230367" y="1847242"/>
                </a:moveTo>
                <a:lnTo>
                  <a:pt x="227265" y="1853582"/>
                </a:lnTo>
                <a:lnTo>
                  <a:pt x="227265" y="1854661"/>
                </a:lnTo>
                <a:lnTo>
                  <a:pt x="228344" y="1854661"/>
                </a:lnTo>
                <a:lnTo>
                  <a:pt x="231446" y="1848321"/>
                </a:lnTo>
                <a:lnTo>
                  <a:pt x="231446" y="1847242"/>
                </a:lnTo>
                <a:close/>
                <a:moveTo>
                  <a:pt x="166435" y="1846163"/>
                </a:moveTo>
                <a:lnTo>
                  <a:pt x="167514" y="1853582"/>
                </a:lnTo>
                <a:lnTo>
                  <a:pt x="168594" y="1853582"/>
                </a:lnTo>
                <a:lnTo>
                  <a:pt x="168594" y="1846163"/>
                </a:lnTo>
                <a:close/>
                <a:moveTo>
                  <a:pt x="9187349" y="1845233"/>
                </a:moveTo>
                <a:lnTo>
                  <a:pt x="9187349" y="1846312"/>
                </a:lnTo>
                <a:lnTo>
                  <a:pt x="9190586" y="1846312"/>
                </a:lnTo>
                <a:lnTo>
                  <a:pt x="9190586" y="1845233"/>
                </a:lnTo>
                <a:close/>
                <a:moveTo>
                  <a:pt x="2247781" y="1844154"/>
                </a:moveTo>
                <a:lnTo>
                  <a:pt x="2247781" y="1847256"/>
                </a:lnTo>
                <a:lnTo>
                  <a:pt x="2251017" y="1847256"/>
                </a:lnTo>
                <a:lnTo>
                  <a:pt x="2251017" y="1844154"/>
                </a:lnTo>
                <a:close/>
                <a:moveTo>
                  <a:pt x="4103525" y="1843075"/>
                </a:moveTo>
                <a:lnTo>
                  <a:pt x="4103525" y="1845233"/>
                </a:lnTo>
                <a:lnTo>
                  <a:pt x="4104604" y="1845233"/>
                </a:lnTo>
                <a:lnTo>
                  <a:pt x="4104604" y="1843075"/>
                </a:lnTo>
                <a:close/>
                <a:moveTo>
                  <a:pt x="7771064" y="1840513"/>
                </a:moveTo>
                <a:cubicBezTo>
                  <a:pt x="7771963" y="1844109"/>
                  <a:pt x="7773042" y="1845908"/>
                  <a:pt x="7774301" y="1845908"/>
                </a:cubicBezTo>
                <a:lnTo>
                  <a:pt x="7776594" y="1845908"/>
                </a:lnTo>
                <a:cubicBezTo>
                  <a:pt x="7778032" y="1845908"/>
                  <a:pt x="7778752" y="1844829"/>
                  <a:pt x="7778752" y="1842671"/>
                </a:cubicBezTo>
                <a:lnTo>
                  <a:pt x="7779831" y="1841592"/>
                </a:lnTo>
                <a:lnTo>
                  <a:pt x="7784147" y="1841592"/>
                </a:lnTo>
                <a:cubicBezTo>
                  <a:pt x="7785675" y="1841592"/>
                  <a:pt x="7786440" y="1843390"/>
                  <a:pt x="7786440" y="1846987"/>
                </a:cubicBezTo>
                <a:cubicBezTo>
                  <a:pt x="7801546" y="1853191"/>
                  <a:pt x="7810312" y="1858676"/>
                  <a:pt x="7812740" y="1863441"/>
                </a:cubicBezTo>
                <a:lnTo>
                  <a:pt x="7812740" y="1870050"/>
                </a:lnTo>
                <a:lnTo>
                  <a:pt x="7807210" y="1875580"/>
                </a:lnTo>
                <a:lnTo>
                  <a:pt x="7800601" y="1875580"/>
                </a:lnTo>
                <a:cubicBezTo>
                  <a:pt x="7796016" y="1871174"/>
                  <a:pt x="7792374" y="1868971"/>
                  <a:pt x="7789676" y="1868971"/>
                </a:cubicBezTo>
                <a:lnTo>
                  <a:pt x="7786440" y="1870050"/>
                </a:lnTo>
                <a:lnTo>
                  <a:pt x="7783068" y="1868971"/>
                </a:lnTo>
                <a:lnTo>
                  <a:pt x="7755688" y="1875580"/>
                </a:lnTo>
                <a:lnTo>
                  <a:pt x="7740447" y="1866813"/>
                </a:lnTo>
                <a:lnTo>
                  <a:pt x="7740447" y="1864520"/>
                </a:lnTo>
                <a:cubicBezTo>
                  <a:pt x="7741886" y="1864520"/>
                  <a:pt x="7748450" y="1857597"/>
                  <a:pt x="7760139" y="1843750"/>
                </a:cubicBezTo>
                <a:cubicBezTo>
                  <a:pt x="7763196" y="1841592"/>
                  <a:pt x="7766838" y="1840513"/>
                  <a:pt x="7771064" y="1840513"/>
                </a:cubicBezTo>
                <a:close/>
                <a:moveTo>
                  <a:pt x="7683530" y="1840513"/>
                </a:moveTo>
                <a:lnTo>
                  <a:pt x="7680158" y="1841592"/>
                </a:lnTo>
                <a:lnTo>
                  <a:pt x="7680158" y="1842671"/>
                </a:lnTo>
                <a:cubicBezTo>
                  <a:pt x="7686002" y="1842671"/>
                  <a:pt x="7688924" y="1843750"/>
                  <a:pt x="7688924" y="1845908"/>
                </a:cubicBezTo>
                <a:lnTo>
                  <a:pt x="7691082" y="1845908"/>
                </a:lnTo>
                <a:lnTo>
                  <a:pt x="7691082" y="1844829"/>
                </a:lnTo>
                <a:lnTo>
                  <a:pt x="7688924" y="1841592"/>
                </a:lnTo>
                <a:lnTo>
                  <a:pt x="7685688" y="1842671"/>
                </a:lnTo>
                <a:close/>
                <a:moveTo>
                  <a:pt x="1590411" y="1840108"/>
                </a:moveTo>
                <a:lnTo>
                  <a:pt x="1590411" y="1842266"/>
                </a:lnTo>
                <a:lnTo>
                  <a:pt x="1591491" y="1842266"/>
                </a:lnTo>
                <a:lnTo>
                  <a:pt x="1591491" y="1840108"/>
                </a:lnTo>
                <a:close/>
                <a:moveTo>
                  <a:pt x="4255665" y="1839838"/>
                </a:moveTo>
                <a:lnTo>
                  <a:pt x="4256744" y="1839838"/>
                </a:lnTo>
                <a:cubicBezTo>
                  <a:pt x="4270411" y="1844694"/>
                  <a:pt x="4278773" y="1851617"/>
                  <a:pt x="4281831" y="1860609"/>
                </a:cubicBezTo>
                <a:lnTo>
                  <a:pt x="4281831" y="1861688"/>
                </a:lnTo>
                <a:lnTo>
                  <a:pt x="4289519" y="1860609"/>
                </a:lnTo>
                <a:lnTo>
                  <a:pt x="4290598" y="1860609"/>
                </a:lnTo>
                <a:cubicBezTo>
                  <a:pt x="4297161" y="1860609"/>
                  <a:pt x="4300444" y="1863531"/>
                  <a:pt x="4300444" y="1869376"/>
                </a:cubicBezTo>
                <a:lnTo>
                  <a:pt x="4300444" y="1872613"/>
                </a:lnTo>
                <a:lnTo>
                  <a:pt x="4295049" y="1878143"/>
                </a:lnTo>
                <a:lnTo>
                  <a:pt x="4291677" y="1878143"/>
                </a:lnTo>
                <a:cubicBezTo>
                  <a:pt x="4288440" y="1875176"/>
                  <a:pt x="4285157" y="1873692"/>
                  <a:pt x="4281831" y="1873692"/>
                </a:cubicBezTo>
                <a:cubicBezTo>
                  <a:pt x="4274188" y="1883763"/>
                  <a:pt x="4270186" y="1891046"/>
                  <a:pt x="4269827" y="1895542"/>
                </a:cubicBezTo>
                <a:lnTo>
                  <a:pt x="4265511" y="1898914"/>
                </a:lnTo>
                <a:lnTo>
                  <a:pt x="4265511" y="1902151"/>
                </a:lnTo>
                <a:cubicBezTo>
                  <a:pt x="4269827" y="1902151"/>
                  <a:pt x="4272704" y="1903634"/>
                  <a:pt x="4274143" y="1906602"/>
                </a:cubicBezTo>
                <a:lnTo>
                  <a:pt x="4282910" y="1905388"/>
                </a:lnTo>
                <a:lnTo>
                  <a:pt x="4285203" y="1908760"/>
                </a:lnTo>
                <a:lnTo>
                  <a:pt x="4279673" y="1914155"/>
                </a:lnTo>
                <a:lnTo>
                  <a:pt x="4281831" y="1916448"/>
                </a:lnTo>
                <a:lnTo>
                  <a:pt x="4287361" y="1913076"/>
                </a:lnTo>
                <a:cubicBezTo>
                  <a:pt x="4290957" y="1916582"/>
                  <a:pt x="4292756" y="1923146"/>
                  <a:pt x="4292756" y="1932767"/>
                </a:cubicBezTo>
                <a:lnTo>
                  <a:pt x="4292756" y="1936139"/>
                </a:lnTo>
                <a:cubicBezTo>
                  <a:pt x="4292756" y="1941175"/>
                  <a:pt x="4290957" y="1943692"/>
                  <a:pt x="4287361" y="1943692"/>
                </a:cubicBezTo>
                <a:lnTo>
                  <a:pt x="4279673" y="1942613"/>
                </a:lnTo>
                <a:lnTo>
                  <a:pt x="4279673" y="1943692"/>
                </a:lnTo>
                <a:lnTo>
                  <a:pt x="4280752" y="1948143"/>
                </a:lnTo>
                <a:cubicBezTo>
                  <a:pt x="4280212" y="1950661"/>
                  <a:pt x="4278009" y="1952864"/>
                  <a:pt x="4274143" y="1954752"/>
                </a:cubicBezTo>
                <a:lnTo>
                  <a:pt x="4266590" y="1954752"/>
                </a:lnTo>
                <a:cubicBezTo>
                  <a:pt x="4265061" y="1954752"/>
                  <a:pt x="4264297" y="1953628"/>
                  <a:pt x="4264297" y="1951380"/>
                </a:cubicBezTo>
                <a:cubicBezTo>
                  <a:pt x="4254136" y="1948143"/>
                  <a:pt x="4244290" y="1939781"/>
                  <a:pt x="4234759" y="1926293"/>
                </a:cubicBezTo>
                <a:lnTo>
                  <a:pt x="4233680" y="1926293"/>
                </a:lnTo>
                <a:cubicBezTo>
                  <a:pt x="4226397" y="1927552"/>
                  <a:pt x="4218394" y="1932992"/>
                  <a:pt x="4209672" y="1942613"/>
                </a:cubicBezTo>
                <a:cubicBezTo>
                  <a:pt x="4215696" y="1945401"/>
                  <a:pt x="4221137" y="1950526"/>
                  <a:pt x="4225992" y="1957989"/>
                </a:cubicBezTo>
                <a:cubicBezTo>
                  <a:pt x="4225093" y="1961586"/>
                  <a:pt x="4216011" y="1965947"/>
                  <a:pt x="4198747" y="1971072"/>
                </a:cubicBezTo>
                <a:lnTo>
                  <a:pt x="4198747" y="1975523"/>
                </a:lnTo>
                <a:cubicBezTo>
                  <a:pt x="4205850" y="1984425"/>
                  <a:pt x="4212055" y="1990989"/>
                  <a:pt x="4217360" y="1995215"/>
                </a:cubicBezTo>
                <a:cubicBezTo>
                  <a:pt x="4221496" y="1995215"/>
                  <a:pt x="4225857" y="1990809"/>
                  <a:pt x="4230443" y="1981997"/>
                </a:cubicBezTo>
                <a:lnTo>
                  <a:pt x="4232601" y="1981997"/>
                </a:lnTo>
                <a:lnTo>
                  <a:pt x="4232601" y="1978760"/>
                </a:lnTo>
                <a:cubicBezTo>
                  <a:pt x="4232601" y="1974714"/>
                  <a:pt x="4234085" y="1972151"/>
                  <a:pt x="4237052" y="1971072"/>
                </a:cubicBezTo>
                <a:lnTo>
                  <a:pt x="4238131" y="1971072"/>
                </a:lnTo>
                <a:cubicBezTo>
                  <a:pt x="4239569" y="1971072"/>
                  <a:pt x="4240289" y="1972915"/>
                  <a:pt x="4240289" y="1976602"/>
                </a:cubicBezTo>
                <a:lnTo>
                  <a:pt x="4241368" y="1976602"/>
                </a:lnTo>
                <a:lnTo>
                  <a:pt x="4243526" y="1966756"/>
                </a:lnTo>
                <a:lnTo>
                  <a:pt x="4242447" y="1963384"/>
                </a:lnTo>
                <a:lnTo>
                  <a:pt x="4243526" y="1962305"/>
                </a:lnTo>
                <a:lnTo>
                  <a:pt x="4243526" y="1961226"/>
                </a:lnTo>
                <a:lnTo>
                  <a:pt x="4242447" y="1956910"/>
                </a:lnTo>
                <a:cubicBezTo>
                  <a:pt x="4242447" y="1954662"/>
                  <a:pt x="4245729" y="1952819"/>
                  <a:pt x="4252293" y="1951380"/>
                </a:cubicBezTo>
                <a:cubicBezTo>
                  <a:pt x="4253372" y="1951380"/>
                  <a:pt x="4255575" y="1954303"/>
                  <a:pt x="4258902" y="1960147"/>
                </a:cubicBezTo>
                <a:cubicBezTo>
                  <a:pt x="4267084" y="1963834"/>
                  <a:pt x="4276571" y="1966756"/>
                  <a:pt x="4287361" y="1968914"/>
                </a:cubicBezTo>
                <a:lnTo>
                  <a:pt x="4293969" y="1983211"/>
                </a:lnTo>
                <a:lnTo>
                  <a:pt x="4293969" y="1985369"/>
                </a:lnTo>
                <a:cubicBezTo>
                  <a:pt x="4293340" y="1986628"/>
                  <a:pt x="4288574" y="1988786"/>
                  <a:pt x="4279673" y="1991843"/>
                </a:cubicBezTo>
                <a:lnTo>
                  <a:pt x="4274143" y="1996294"/>
                </a:lnTo>
                <a:lnTo>
                  <a:pt x="4263218" y="1994136"/>
                </a:lnTo>
                <a:lnTo>
                  <a:pt x="4246898" y="2005061"/>
                </a:lnTo>
                <a:cubicBezTo>
                  <a:pt x="4244470" y="2005061"/>
                  <a:pt x="4241188" y="2006499"/>
                  <a:pt x="4237052" y="2009377"/>
                </a:cubicBezTo>
                <a:cubicBezTo>
                  <a:pt x="4237052" y="2015221"/>
                  <a:pt x="4241053" y="2018144"/>
                  <a:pt x="4249056" y="2018144"/>
                </a:cubicBezTo>
                <a:cubicBezTo>
                  <a:pt x="4261644" y="2022550"/>
                  <a:pt x="4270006" y="2024753"/>
                  <a:pt x="4274143" y="2024753"/>
                </a:cubicBezTo>
                <a:cubicBezTo>
                  <a:pt x="4274143" y="2026191"/>
                  <a:pt x="4275986" y="2026911"/>
                  <a:pt x="4279673" y="2026911"/>
                </a:cubicBezTo>
                <a:lnTo>
                  <a:pt x="4296128" y="2025832"/>
                </a:lnTo>
                <a:lnTo>
                  <a:pt x="4299365" y="2030148"/>
                </a:lnTo>
                <a:cubicBezTo>
                  <a:pt x="4299365" y="2033834"/>
                  <a:pt x="4295723" y="2041522"/>
                  <a:pt x="4288440" y="2053211"/>
                </a:cubicBezTo>
                <a:cubicBezTo>
                  <a:pt x="4288440" y="2060854"/>
                  <a:pt x="4284438" y="2068137"/>
                  <a:pt x="4276436" y="2075061"/>
                </a:cubicBezTo>
                <a:lnTo>
                  <a:pt x="4265511" y="2076140"/>
                </a:lnTo>
                <a:cubicBezTo>
                  <a:pt x="4265511" y="2073982"/>
                  <a:pt x="4260745" y="2071779"/>
                  <a:pt x="4251214" y="2069531"/>
                </a:cubicBezTo>
                <a:cubicBezTo>
                  <a:pt x="4247617" y="2067013"/>
                  <a:pt x="4245819" y="2063732"/>
                  <a:pt x="4245819" y="2059685"/>
                </a:cubicBezTo>
                <a:lnTo>
                  <a:pt x="4244605" y="2059685"/>
                </a:lnTo>
                <a:lnTo>
                  <a:pt x="4244605" y="2061978"/>
                </a:lnTo>
                <a:lnTo>
                  <a:pt x="4242447" y="2061978"/>
                </a:lnTo>
                <a:cubicBezTo>
                  <a:pt x="4233006" y="2055954"/>
                  <a:pt x="4228285" y="2050828"/>
                  <a:pt x="4228285" y="2046602"/>
                </a:cubicBezTo>
                <a:lnTo>
                  <a:pt x="4233680" y="2043365"/>
                </a:lnTo>
                <a:lnTo>
                  <a:pt x="4231522" y="2041207"/>
                </a:lnTo>
                <a:lnTo>
                  <a:pt x="4231522" y="2043365"/>
                </a:lnTo>
                <a:cubicBezTo>
                  <a:pt x="4226397" y="2042826"/>
                  <a:pt x="4223834" y="2042106"/>
                  <a:pt x="4223834" y="2041207"/>
                </a:cubicBezTo>
                <a:lnTo>
                  <a:pt x="4222755" y="2042286"/>
                </a:lnTo>
                <a:lnTo>
                  <a:pt x="4218439" y="2042286"/>
                </a:lnTo>
                <a:cubicBezTo>
                  <a:pt x="4215472" y="2040758"/>
                  <a:pt x="4213988" y="2038915"/>
                  <a:pt x="4213988" y="2036756"/>
                </a:cubicBezTo>
                <a:lnTo>
                  <a:pt x="4215067" y="2029069"/>
                </a:lnTo>
                <a:cubicBezTo>
                  <a:pt x="4207784" y="2024753"/>
                  <a:pt x="4204142" y="2018908"/>
                  <a:pt x="4204142" y="2011535"/>
                </a:cubicBezTo>
                <a:cubicBezTo>
                  <a:pt x="4202704" y="2004252"/>
                  <a:pt x="4200546" y="1998811"/>
                  <a:pt x="4197668" y="1995215"/>
                </a:cubicBezTo>
                <a:cubicBezTo>
                  <a:pt x="4196139" y="1995215"/>
                  <a:pt x="4195376" y="1993012"/>
                  <a:pt x="4195376" y="1988606"/>
                </a:cubicBezTo>
                <a:lnTo>
                  <a:pt x="4196455" y="1979839"/>
                </a:lnTo>
                <a:lnTo>
                  <a:pt x="4193218" y="1979839"/>
                </a:lnTo>
                <a:lnTo>
                  <a:pt x="4193218" y="1980918"/>
                </a:lnTo>
                <a:cubicBezTo>
                  <a:pt x="4193218" y="1988201"/>
                  <a:pt x="4192498" y="1991843"/>
                  <a:pt x="4191059" y="1991843"/>
                </a:cubicBezTo>
                <a:lnTo>
                  <a:pt x="4195376" y="1999531"/>
                </a:lnTo>
                <a:lnTo>
                  <a:pt x="4194297" y="2011535"/>
                </a:lnTo>
                <a:lnTo>
                  <a:pt x="4197668" y="2022595"/>
                </a:lnTo>
                <a:lnTo>
                  <a:pt x="4195376" y="2030148"/>
                </a:lnTo>
                <a:lnTo>
                  <a:pt x="4195376" y="2031361"/>
                </a:lnTo>
                <a:lnTo>
                  <a:pt x="4197668" y="2039994"/>
                </a:lnTo>
                <a:lnTo>
                  <a:pt x="4195376" y="2043365"/>
                </a:lnTo>
                <a:lnTo>
                  <a:pt x="4195376" y="2044444"/>
                </a:lnTo>
                <a:lnTo>
                  <a:pt x="4197668" y="2053211"/>
                </a:lnTo>
                <a:lnTo>
                  <a:pt x="4195376" y="2060899"/>
                </a:lnTo>
                <a:lnTo>
                  <a:pt x="4197668" y="2067373"/>
                </a:lnTo>
                <a:cubicBezTo>
                  <a:pt x="4192004" y="2084188"/>
                  <a:pt x="4187957" y="2092595"/>
                  <a:pt x="4185530" y="2092595"/>
                </a:cubicBezTo>
                <a:lnTo>
                  <a:pt x="4182293" y="2093674"/>
                </a:lnTo>
                <a:cubicBezTo>
                  <a:pt x="4162601" y="2093674"/>
                  <a:pt x="4152755" y="2091471"/>
                  <a:pt x="4152755" y="2087065"/>
                </a:cubicBezTo>
                <a:cubicBezTo>
                  <a:pt x="4149788" y="2084008"/>
                  <a:pt x="4148304" y="2081085"/>
                  <a:pt x="4148304" y="2078298"/>
                </a:cubicBezTo>
                <a:lnTo>
                  <a:pt x="4148304" y="2075061"/>
                </a:lnTo>
                <a:lnTo>
                  <a:pt x="4154913" y="2068452"/>
                </a:lnTo>
                <a:lnTo>
                  <a:pt x="4152755" y="2066294"/>
                </a:lnTo>
                <a:lnTo>
                  <a:pt x="4148304" y="2068452"/>
                </a:lnTo>
                <a:lnTo>
                  <a:pt x="4146146" y="2065215"/>
                </a:lnTo>
                <a:lnTo>
                  <a:pt x="4149383" y="2043365"/>
                </a:lnTo>
                <a:lnTo>
                  <a:pt x="4148304" y="2039994"/>
                </a:lnTo>
                <a:lnTo>
                  <a:pt x="4149383" y="2032440"/>
                </a:lnTo>
                <a:lnTo>
                  <a:pt x="4146146" y="2026911"/>
                </a:lnTo>
                <a:lnTo>
                  <a:pt x="4146146" y="2017065"/>
                </a:lnTo>
                <a:lnTo>
                  <a:pt x="4148304" y="2008298"/>
                </a:lnTo>
                <a:lnTo>
                  <a:pt x="4146146" y="2001689"/>
                </a:lnTo>
                <a:lnTo>
                  <a:pt x="4146146" y="1996294"/>
                </a:lnTo>
                <a:lnTo>
                  <a:pt x="4145067" y="1996294"/>
                </a:lnTo>
                <a:lnTo>
                  <a:pt x="4126454" y="2001689"/>
                </a:lnTo>
                <a:lnTo>
                  <a:pt x="4123217" y="2001689"/>
                </a:lnTo>
                <a:lnTo>
                  <a:pt x="4121059" y="1999531"/>
                </a:lnTo>
                <a:cubicBezTo>
                  <a:pt x="4131220" y="1992068"/>
                  <a:pt x="4136300" y="1986987"/>
                  <a:pt x="4136300" y="1984290"/>
                </a:cubicBezTo>
                <a:lnTo>
                  <a:pt x="4135221" y="1983211"/>
                </a:lnTo>
                <a:lnTo>
                  <a:pt x="4134142" y="1983211"/>
                </a:lnTo>
                <a:lnTo>
                  <a:pt x="4129691" y="1984290"/>
                </a:lnTo>
                <a:lnTo>
                  <a:pt x="4125375" y="1981997"/>
                </a:lnTo>
                <a:cubicBezTo>
                  <a:pt x="4122678" y="1987482"/>
                  <a:pt x="4115754" y="1993686"/>
                  <a:pt x="4104604" y="2000610"/>
                </a:cubicBezTo>
                <a:lnTo>
                  <a:pt x="4109999" y="2011535"/>
                </a:lnTo>
                <a:lnTo>
                  <a:pt x="4115529" y="2010456"/>
                </a:lnTo>
                <a:cubicBezTo>
                  <a:pt x="4124431" y="2012884"/>
                  <a:pt x="4132838" y="2018368"/>
                  <a:pt x="4140751" y="2026911"/>
                </a:cubicBezTo>
                <a:lnTo>
                  <a:pt x="4141830" y="2027990"/>
                </a:lnTo>
                <a:lnTo>
                  <a:pt x="4141830" y="2029069"/>
                </a:lnTo>
                <a:cubicBezTo>
                  <a:pt x="4141830" y="2034374"/>
                  <a:pt x="4133063" y="2040938"/>
                  <a:pt x="4115529" y="2048760"/>
                </a:cubicBezTo>
                <a:cubicBezTo>
                  <a:pt x="4091431" y="2064136"/>
                  <a:pt x="4073178" y="2071824"/>
                  <a:pt x="4060770" y="2071824"/>
                </a:cubicBezTo>
                <a:lnTo>
                  <a:pt x="4055375" y="2072903"/>
                </a:lnTo>
                <a:lnTo>
                  <a:pt x="4047687" y="2081670"/>
                </a:lnTo>
                <a:lnTo>
                  <a:pt x="4042157" y="2081670"/>
                </a:lnTo>
                <a:lnTo>
                  <a:pt x="4038920" y="2078298"/>
                </a:lnTo>
                <a:lnTo>
                  <a:pt x="4038920" y="2075061"/>
                </a:lnTo>
                <a:lnTo>
                  <a:pt x="4049845" y="2066294"/>
                </a:lnTo>
                <a:cubicBezTo>
                  <a:pt x="4075741" y="2043006"/>
                  <a:pt x="4092150" y="2022235"/>
                  <a:pt x="4099074" y="2003982"/>
                </a:cubicBezTo>
                <a:lnTo>
                  <a:pt x="4100153" y="2002903"/>
                </a:lnTo>
                <a:lnTo>
                  <a:pt x="4100153" y="2001689"/>
                </a:lnTo>
                <a:lnTo>
                  <a:pt x="4097995" y="2001689"/>
                </a:lnTo>
                <a:cubicBezTo>
                  <a:pt x="4088015" y="2007533"/>
                  <a:pt x="4081810" y="2011939"/>
                  <a:pt x="4079383" y="2014907"/>
                </a:cubicBezTo>
                <a:lnTo>
                  <a:pt x="4078304" y="2014907"/>
                </a:lnTo>
                <a:lnTo>
                  <a:pt x="4069537" y="2012749"/>
                </a:lnTo>
                <a:cubicBezTo>
                  <a:pt x="4067738" y="2014187"/>
                  <a:pt x="4060815" y="2015626"/>
                  <a:pt x="4048766" y="2017065"/>
                </a:cubicBezTo>
                <a:lnTo>
                  <a:pt x="4045529" y="2020302"/>
                </a:lnTo>
                <a:lnTo>
                  <a:pt x="4044450" y="2020302"/>
                </a:lnTo>
                <a:lnTo>
                  <a:pt x="4042157" y="2018144"/>
                </a:lnTo>
                <a:lnTo>
                  <a:pt x="4042157" y="2017065"/>
                </a:lnTo>
                <a:cubicBezTo>
                  <a:pt x="4046743" y="2014187"/>
                  <a:pt x="4054071" y="2007623"/>
                  <a:pt x="4064142" y="1997373"/>
                </a:cubicBezTo>
                <a:cubicBezTo>
                  <a:pt x="4066839" y="1997373"/>
                  <a:pt x="4073403" y="1991528"/>
                  <a:pt x="4083833" y="1979839"/>
                </a:cubicBezTo>
                <a:cubicBezTo>
                  <a:pt x="4083833" y="1974714"/>
                  <a:pt x="4086351" y="1971072"/>
                  <a:pt x="4091387" y="1968914"/>
                </a:cubicBezTo>
                <a:cubicBezTo>
                  <a:pt x="4091387" y="1956506"/>
                  <a:pt x="4095073" y="1950301"/>
                  <a:pt x="4102446" y="1950301"/>
                </a:cubicBezTo>
                <a:cubicBezTo>
                  <a:pt x="4104964" y="1952459"/>
                  <a:pt x="4108965" y="1953943"/>
                  <a:pt x="4114450" y="1954752"/>
                </a:cubicBezTo>
                <a:cubicBezTo>
                  <a:pt x="4117687" y="1957090"/>
                  <a:pt x="4120250" y="1960372"/>
                  <a:pt x="4122138" y="1964598"/>
                </a:cubicBezTo>
                <a:lnTo>
                  <a:pt x="4140751" y="1975523"/>
                </a:lnTo>
                <a:lnTo>
                  <a:pt x="4145067" y="1977681"/>
                </a:lnTo>
                <a:cubicBezTo>
                  <a:pt x="4149293" y="1976063"/>
                  <a:pt x="4156576" y="1969858"/>
                  <a:pt x="4166917" y="1959068"/>
                </a:cubicBezTo>
                <a:lnTo>
                  <a:pt x="4174605" y="1960147"/>
                </a:lnTo>
                <a:lnTo>
                  <a:pt x="4174605" y="1954752"/>
                </a:lnTo>
                <a:cubicBezTo>
                  <a:pt x="4174605" y="1948728"/>
                  <a:pt x="4178246" y="1943962"/>
                  <a:pt x="4185530" y="1940455"/>
                </a:cubicBezTo>
                <a:cubicBezTo>
                  <a:pt x="4185530" y="1936589"/>
                  <a:pt x="4190295" y="1931464"/>
                  <a:pt x="4199826" y="1925080"/>
                </a:cubicBezTo>
                <a:lnTo>
                  <a:pt x="4217360" y="1908760"/>
                </a:lnTo>
                <a:lnTo>
                  <a:pt x="4219518" y="1908760"/>
                </a:lnTo>
                <a:cubicBezTo>
                  <a:pt x="4219518" y="1903095"/>
                  <a:pt x="4215517" y="1898329"/>
                  <a:pt x="4207514" y="1894463"/>
                </a:cubicBezTo>
                <a:lnTo>
                  <a:pt x="4206300" y="1893384"/>
                </a:lnTo>
                <a:lnTo>
                  <a:pt x="4205221" y="1893384"/>
                </a:lnTo>
                <a:lnTo>
                  <a:pt x="4197668" y="1894463"/>
                </a:lnTo>
                <a:cubicBezTo>
                  <a:pt x="4195420" y="1894463"/>
                  <a:pt x="4191374" y="1890462"/>
                  <a:pt x="4185530" y="1882459"/>
                </a:cubicBezTo>
                <a:lnTo>
                  <a:pt x="4185530" y="1880301"/>
                </a:lnTo>
                <a:cubicBezTo>
                  <a:pt x="4185530" y="1878053"/>
                  <a:pt x="4189576" y="1876569"/>
                  <a:pt x="4197668" y="1875850"/>
                </a:cubicBezTo>
                <a:lnTo>
                  <a:pt x="4227206" y="1881380"/>
                </a:lnTo>
                <a:lnTo>
                  <a:pt x="4227206" y="1880301"/>
                </a:lnTo>
                <a:cubicBezTo>
                  <a:pt x="4232241" y="1874456"/>
                  <a:pt x="4234759" y="1868612"/>
                  <a:pt x="4234759" y="1862767"/>
                </a:cubicBezTo>
                <a:lnTo>
                  <a:pt x="4233680" y="1861688"/>
                </a:lnTo>
                <a:lnTo>
                  <a:pt x="4227206" y="1861688"/>
                </a:lnTo>
                <a:lnTo>
                  <a:pt x="4211830" y="1866004"/>
                </a:lnTo>
                <a:lnTo>
                  <a:pt x="4205221" y="1863846"/>
                </a:lnTo>
                <a:lnTo>
                  <a:pt x="4191059" y="1863846"/>
                </a:lnTo>
                <a:cubicBezTo>
                  <a:pt x="4187013" y="1863846"/>
                  <a:pt x="4183731" y="1861643"/>
                  <a:pt x="4181214" y="1857237"/>
                </a:cubicBezTo>
                <a:lnTo>
                  <a:pt x="4181214" y="1855079"/>
                </a:lnTo>
                <a:lnTo>
                  <a:pt x="4182293" y="1854000"/>
                </a:lnTo>
                <a:lnTo>
                  <a:pt x="4182293" y="1852921"/>
                </a:lnTo>
                <a:lnTo>
                  <a:pt x="4193218" y="1854000"/>
                </a:lnTo>
                <a:lnTo>
                  <a:pt x="4206300" y="1850763"/>
                </a:lnTo>
                <a:lnTo>
                  <a:pt x="4208593" y="1850763"/>
                </a:lnTo>
                <a:cubicBezTo>
                  <a:pt x="4215337" y="1850763"/>
                  <a:pt x="4220058" y="1852202"/>
                  <a:pt x="4222755" y="1855079"/>
                </a:cubicBezTo>
                <a:cubicBezTo>
                  <a:pt x="4232646" y="1855079"/>
                  <a:pt x="4240694" y="1852157"/>
                  <a:pt x="4246898" y="1846312"/>
                </a:cubicBezTo>
                <a:close/>
                <a:moveTo>
                  <a:pt x="9207041" y="1838759"/>
                </a:moveTo>
                <a:cubicBezTo>
                  <a:pt x="9196071" y="1840198"/>
                  <a:pt x="9190586" y="1841996"/>
                  <a:pt x="9190586" y="1844154"/>
                </a:cubicBezTo>
                <a:lnTo>
                  <a:pt x="9191665" y="1844154"/>
                </a:lnTo>
                <a:lnTo>
                  <a:pt x="9208120" y="1839838"/>
                </a:lnTo>
                <a:lnTo>
                  <a:pt x="9208120" y="1838759"/>
                </a:lnTo>
                <a:close/>
                <a:moveTo>
                  <a:pt x="234683" y="1837666"/>
                </a:moveTo>
                <a:lnTo>
                  <a:pt x="229423" y="1846163"/>
                </a:lnTo>
                <a:lnTo>
                  <a:pt x="231446" y="1846163"/>
                </a:lnTo>
                <a:cubicBezTo>
                  <a:pt x="231446" y="1844005"/>
                  <a:pt x="232883" y="1841488"/>
                  <a:pt x="235762" y="1838610"/>
                </a:cubicBezTo>
                <a:lnTo>
                  <a:pt x="235762" y="1837666"/>
                </a:lnTo>
                <a:close/>
                <a:moveTo>
                  <a:pt x="171830" y="1835508"/>
                </a:moveTo>
                <a:lnTo>
                  <a:pt x="171830" y="1837666"/>
                </a:lnTo>
                <a:lnTo>
                  <a:pt x="172909" y="1837666"/>
                </a:lnTo>
                <a:lnTo>
                  <a:pt x="172909" y="1835508"/>
                </a:lnTo>
                <a:close/>
                <a:moveTo>
                  <a:pt x="5236098" y="1833634"/>
                </a:moveTo>
                <a:cubicBezTo>
                  <a:pt x="5241133" y="1835073"/>
                  <a:pt x="5243651" y="1837950"/>
                  <a:pt x="5243651" y="1842266"/>
                </a:cubicBezTo>
                <a:cubicBezTo>
                  <a:pt x="5242572" y="1845143"/>
                  <a:pt x="5241493" y="1846582"/>
                  <a:pt x="5240414" y="1846582"/>
                </a:cubicBezTo>
                <a:lnTo>
                  <a:pt x="5237177" y="1845503"/>
                </a:lnTo>
                <a:lnTo>
                  <a:pt x="5235019" y="1847661"/>
                </a:lnTo>
                <a:cubicBezTo>
                  <a:pt x="5232142" y="1841906"/>
                  <a:pt x="5229624" y="1839029"/>
                  <a:pt x="5227466" y="1839029"/>
                </a:cubicBezTo>
                <a:lnTo>
                  <a:pt x="5227466" y="1834713"/>
                </a:lnTo>
                <a:lnTo>
                  <a:pt x="5229624" y="1834713"/>
                </a:lnTo>
                <a:close/>
                <a:moveTo>
                  <a:pt x="1220461" y="1833634"/>
                </a:moveTo>
                <a:cubicBezTo>
                  <a:pt x="1221899" y="1837231"/>
                  <a:pt x="1224418" y="1839029"/>
                  <a:pt x="1228015" y="1839029"/>
                </a:cubicBezTo>
                <a:lnTo>
                  <a:pt x="1230173" y="1836871"/>
                </a:lnTo>
                <a:cubicBezTo>
                  <a:pt x="1237366" y="1842985"/>
                  <a:pt x="1240964" y="1847661"/>
                  <a:pt x="1240964" y="1850898"/>
                </a:cubicBezTo>
                <a:lnTo>
                  <a:pt x="1239884" y="1851977"/>
                </a:lnTo>
                <a:cubicBezTo>
                  <a:pt x="1240603" y="1858271"/>
                  <a:pt x="1241681" y="1862228"/>
                  <a:pt x="1243121" y="1863846"/>
                </a:cubicBezTo>
                <a:lnTo>
                  <a:pt x="1243121" y="1867083"/>
                </a:lnTo>
                <a:cubicBezTo>
                  <a:pt x="1239884" y="1867083"/>
                  <a:pt x="1237006" y="1872838"/>
                  <a:pt x="1234488" y="1884347"/>
                </a:cubicBezTo>
                <a:lnTo>
                  <a:pt x="1230173" y="1886505"/>
                </a:lnTo>
                <a:lnTo>
                  <a:pt x="1229093" y="1885426"/>
                </a:lnTo>
                <a:lnTo>
                  <a:pt x="1228015" y="1885426"/>
                </a:lnTo>
                <a:lnTo>
                  <a:pt x="1222620" y="1887584"/>
                </a:lnTo>
                <a:lnTo>
                  <a:pt x="1222620" y="1886505"/>
                </a:lnTo>
                <a:lnTo>
                  <a:pt x="1221541" y="1887584"/>
                </a:lnTo>
                <a:lnTo>
                  <a:pt x="1213987" y="1887584"/>
                </a:lnTo>
                <a:cubicBezTo>
                  <a:pt x="1206074" y="1887584"/>
                  <a:pt x="1199601" y="1885786"/>
                  <a:pt x="1194565" y="1882189"/>
                </a:cubicBezTo>
                <a:lnTo>
                  <a:pt x="1195644" y="1881110"/>
                </a:lnTo>
                <a:cubicBezTo>
                  <a:pt x="1191328" y="1875176"/>
                  <a:pt x="1189171" y="1867982"/>
                  <a:pt x="1189171" y="1859530"/>
                </a:cubicBezTo>
                <a:cubicBezTo>
                  <a:pt x="1192048" y="1846582"/>
                  <a:pt x="1196723" y="1840108"/>
                  <a:pt x="1203198" y="1840108"/>
                </a:cubicBezTo>
                <a:cubicBezTo>
                  <a:pt x="1203198" y="1838669"/>
                  <a:pt x="1208951" y="1836511"/>
                  <a:pt x="1220461" y="1833634"/>
                </a:cubicBezTo>
                <a:close/>
                <a:moveTo>
                  <a:pt x="8594586" y="1833364"/>
                </a:moveTo>
                <a:lnTo>
                  <a:pt x="8595665" y="1833364"/>
                </a:lnTo>
                <a:cubicBezTo>
                  <a:pt x="8595665" y="1835163"/>
                  <a:pt x="8597103" y="1836242"/>
                  <a:pt x="8599981" y="1836601"/>
                </a:cubicBezTo>
                <a:lnTo>
                  <a:pt x="8615087" y="1835522"/>
                </a:lnTo>
                <a:lnTo>
                  <a:pt x="8616166" y="1835522"/>
                </a:lnTo>
                <a:lnTo>
                  <a:pt x="8620482" y="1837680"/>
                </a:lnTo>
                <a:lnTo>
                  <a:pt x="8620482" y="1873827"/>
                </a:lnTo>
                <a:lnTo>
                  <a:pt x="8648536" y="1878143"/>
                </a:lnTo>
                <a:lnTo>
                  <a:pt x="8652852" y="1877064"/>
                </a:lnTo>
                <a:lnTo>
                  <a:pt x="8655010" y="1877064"/>
                </a:lnTo>
                <a:lnTo>
                  <a:pt x="8657168" y="1879222"/>
                </a:lnTo>
                <a:lnTo>
                  <a:pt x="8665800" y="1873827"/>
                </a:lnTo>
                <a:lnTo>
                  <a:pt x="8671195" y="1873827"/>
                </a:lnTo>
                <a:cubicBezTo>
                  <a:pt x="8671195" y="1875985"/>
                  <a:pt x="8672993" y="1877064"/>
                  <a:pt x="8676590" y="1877064"/>
                </a:cubicBezTo>
                <a:lnTo>
                  <a:pt x="8679827" y="1874906"/>
                </a:lnTo>
                <a:lnTo>
                  <a:pt x="8681985" y="1877064"/>
                </a:lnTo>
                <a:lnTo>
                  <a:pt x="8700328" y="1877064"/>
                </a:lnTo>
                <a:cubicBezTo>
                  <a:pt x="8703925" y="1877064"/>
                  <a:pt x="8705723" y="1875985"/>
                  <a:pt x="8705723" y="1873827"/>
                </a:cubicBezTo>
                <a:lnTo>
                  <a:pt x="8707881" y="1873827"/>
                </a:lnTo>
                <a:cubicBezTo>
                  <a:pt x="8709859" y="1875985"/>
                  <a:pt x="8718851" y="1877064"/>
                  <a:pt x="8734856" y="1877064"/>
                </a:cubicBezTo>
                <a:lnTo>
                  <a:pt x="8739172" y="1875985"/>
                </a:lnTo>
                <a:lnTo>
                  <a:pt x="8739172" y="1878143"/>
                </a:lnTo>
                <a:lnTo>
                  <a:pt x="8744567" y="1877064"/>
                </a:lnTo>
                <a:lnTo>
                  <a:pt x="8775858" y="1877064"/>
                </a:lnTo>
                <a:lnTo>
                  <a:pt x="8780174" y="1878143"/>
                </a:lnTo>
                <a:lnTo>
                  <a:pt x="8784490" y="1877064"/>
                </a:lnTo>
                <a:lnTo>
                  <a:pt x="8785569" y="1877064"/>
                </a:lnTo>
                <a:lnTo>
                  <a:pt x="8790964" y="1878143"/>
                </a:lnTo>
                <a:lnTo>
                  <a:pt x="8790964" y="1875985"/>
                </a:lnTo>
                <a:lnTo>
                  <a:pt x="8799596" y="1875985"/>
                </a:lnTo>
                <a:lnTo>
                  <a:pt x="8801754" y="1878143"/>
                </a:lnTo>
                <a:lnTo>
                  <a:pt x="8801754" y="1879222"/>
                </a:lnTo>
                <a:lnTo>
                  <a:pt x="8808228" y="1877064"/>
                </a:lnTo>
                <a:lnTo>
                  <a:pt x="8810386" y="1879222"/>
                </a:lnTo>
                <a:lnTo>
                  <a:pt x="8810386" y="1885696"/>
                </a:lnTo>
                <a:lnTo>
                  <a:pt x="8812544" y="1885696"/>
                </a:lnTo>
                <a:lnTo>
                  <a:pt x="8812544" y="1904039"/>
                </a:lnTo>
                <a:lnTo>
                  <a:pt x="8811465" y="1904039"/>
                </a:lnTo>
                <a:lnTo>
                  <a:pt x="8808228" y="1902960"/>
                </a:lnTo>
                <a:lnTo>
                  <a:pt x="8806070" y="1906197"/>
                </a:lnTo>
                <a:cubicBezTo>
                  <a:pt x="8808948" y="1906197"/>
                  <a:pt x="8810386" y="1906916"/>
                  <a:pt x="8810386" y="1908355"/>
                </a:cubicBezTo>
                <a:lnTo>
                  <a:pt x="8810386" y="1913750"/>
                </a:lnTo>
                <a:lnTo>
                  <a:pt x="8812544" y="1913750"/>
                </a:lnTo>
                <a:lnTo>
                  <a:pt x="8812544" y="1922382"/>
                </a:lnTo>
                <a:lnTo>
                  <a:pt x="8810386" y="1922382"/>
                </a:lnTo>
                <a:lnTo>
                  <a:pt x="8810386" y="1928856"/>
                </a:lnTo>
                <a:lnTo>
                  <a:pt x="8808228" y="1931014"/>
                </a:lnTo>
                <a:lnTo>
                  <a:pt x="8801754" y="1931014"/>
                </a:lnTo>
                <a:lnTo>
                  <a:pt x="8774779" y="1932093"/>
                </a:lnTo>
                <a:lnTo>
                  <a:pt x="8774779" y="1934251"/>
                </a:lnTo>
                <a:lnTo>
                  <a:pt x="8767226" y="1934251"/>
                </a:lnTo>
                <a:lnTo>
                  <a:pt x="8767226" y="1932093"/>
                </a:lnTo>
                <a:lnTo>
                  <a:pt x="8766147" y="1932093"/>
                </a:lnTo>
                <a:cubicBezTo>
                  <a:pt x="8758414" y="1932093"/>
                  <a:pt x="8752660" y="1931014"/>
                  <a:pt x="8748883" y="1928856"/>
                </a:cubicBezTo>
                <a:cubicBezTo>
                  <a:pt x="8748883" y="1931014"/>
                  <a:pt x="8744207" y="1932093"/>
                  <a:pt x="8734856" y="1932093"/>
                </a:cubicBezTo>
                <a:lnTo>
                  <a:pt x="8734856" y="1934251"/>
                </a:lnTo>
                <a:lnTo>
                  <a:pt x="8724066" y="1934251"/>
                </a:lnTo>
                <a:lnTo>
                  <a:pt x="8724066" y="1932093"/>
                </a:lnTo>
                <a:lnTo>
                  <a:pt x="8716513" y="1932093"/>
                </a:lnTo>
                <a:lnTo>
                  <a:pt x="8716513" y="1934251"/>
                </a:lnTo>
                <a:lnTo>
                  <a:pt x="8703565" y="1934251"/>
                </a:lnTo>
                <a:lnTo>
                  <a:pt x="8703565" y="1932093"/>
                </a:lnTo>
                <a:lnTo>
                  <a:pt x="8675511" y="1932093"/>
                </a:lnTo>
                <a:lnTo>
                  <a:pt x="8675511" y="1928856"/>
                </a:lnTo>
                <a:lnTo>
                  <a:pt x="8673353" y="1928856"/>
                </a:lnTo>
                <a:lnTo>
                  <a:pt x="8673353" y="1932093"/>
                </a:lnTo>
                <a:lnTo>
                  <a:pt x="8667958" y="1932093"/>
                </a:lnTo>
                <a:lnTo>
                  <a:pt x="8647457" y="1929935"/>
                </a:lnTo>
                <a:cubicBezTo>
                  <a:pt x="8640983" y="1931014"/>
                  <a:pt x="8637746" y="1932453"/>
                  <a:pt x="8637746" y="1934251"/>
                </a:cubicBezTo>
                <a:lnTo>
                  <a:pt x="8635588" y="1934251"/>
                </a:lnTo>
                <a:cubicBezTo>
                  <a:pt x="8635588" y="1932093"/>
                  <a:pt x="8633070" y="1931014"/>
                  <a:pt x="8628035" y="1931014"/>
                </a:cubicBezTo>
                <a:lnTo>
                  <a:pt x="8606455" y="1932093"/>
                </a:lnTo>
                <a:lnTo>
                  <a:pt x="8606455" y="1934251"/>
                </a:lnTo>
                <a:lnTo>
                  <a:pt x="8603218" y="1934251"/>
                </a:lnTo>
                <a:lnTo>
                  <a:pt x="8603218" y="1932093"/>
                </a:lnTo>
                <a:lnTo>
                  <a:pt x="8598902" y="1932093"/>
                </a:lnTo>
                <a:lnTo>
                  <a:pt x="8598902" y="1934251"/>
                </a:lnTo>
                <a:lnTo>
                  <a:pt x="8591349" y="1934251"/>
                </a:lnTo>
                <a:cubicBezTo>
                  <a:pt x="8591349" y="1932093"/>
                  <a:pt x="8588831" y="1931014"/>
                  <a:pt x="8583796" y="1931014"/>
                </a:cubicBezTo>
                <a:lnTo>
                  <a:pt x="8579480" y="1932093"/>
                </a:lnTo>
                <a:lnTo>
                  <a:pt x="8568690" y="1929935"/>
                </a:lnTo>
                <a:lnTo>
                  <a:pt x="8567610" y="1931014"/>
                </a:lnTo>
                <a:lnTo>
                  <a:pt x="8566532" y="1929935"/>
                </a:lnTo>
                <a:lnTo>
                  <a:pt x="8567610" y="1919145"/>
                </a:lnTo>
                <a:cubicBezTo>
                  <a:pt x="8567610" y="1903140"/>
                  <a:pt x="8566532" y="1891630"/>
                  <a:pt x="8564374" y="1884617"/>
                </a:cubicBezTo>
                <a:lnTo>
                  <a:pt x="8566532" y="1846312"/>
                </a:lnTo>
                <a:lnTo>
                  <a:pt x="8565452" y="1837680"/>
                </a:lnTo>
                <a:lnTo>
                  <a:pt x="8568690" y="1835522"/>
                </a:lnTo>
                <a:lnTo>
                  <a:pt x="8571926" y="1835522"/>
                </a:lnTo>
                <a:lnTo>
                  <a:pt x="8585954" y="1836601"/>
                </a:lnTo>
                <a:cubicBezTo>
                  <a:pt x="8591708" y="1836062"/>
                  <a:pt x="8594586" y="1835342"/>
                  <a:pt x="8594586" y="1834443"/>
                </a:cubicBezTo>
                <a:close/>
                <a:moveTo>
                  <a:pt x="6076074" y="1831611"/>
                </a:moveTo>
                <a:lnTo>
                  <a:pt x="6081334" y="1836871"/>
                </a:lnTo>
                <a:lnTo>
                  <a:pt x="6083537" y="1836137"/>
                </a:lnTo>
                <a:lnTo>
                  <a:pt x="6091045" y="1841460"/>
                </a:lnTo>
                <a:lnTo>
                  <a:pt x="6091045" y="1842266"/>
                </a:lnTo>
                <a:lnTo>
                  <a:pt x="6088887" y="1842266"/>
                </a:lnTo>
                <a:lnTo>
                  <a:pt x="6088887" y="1843345"/>
                </a:lnTo>
                <a:lnTo>
                  <a:pt x="6096306" y="1846447"/>
                </a:lnTo>
                <a:lnTo>
                  <a:pt x="6099543" y="1845503"/>
                </a:lnTo>
                <a:lnTo>
                  <a:pt x="6099543" y="1844424"/>
                </a:lnTo>
                <a:lnTo>
                  <a:pt x="6098464" y="1844424"/>
                </a:lnTo>
                <a:lnTo>
                  <a:pt x="6095227" y="1845503"/>
                </a:lnTo>
                <a:lnTo>
                  <a:pt x="6095227" y="1844424"/>
                </a:lnTo>
                <a:lnTo>
                  <a:pt x="6091045" y="1841460"/>
                </a:lnTo>
                <a:lnTo>
                  <a:pt x="6091045" y="1841187"/>
                </a:lnTo>
                <a:cubicBezTo>
                  <a:pt x="6089787" y="1838490"/>
                  <a:pt x="6087629" y="1836691"/>
                  <a:pt x="6084571" y="1835792"/>
                </a:cubicBezTo>
                <a:lnTo>
                  <a:pt x="6083537" y="1836137"/>
                </a:lnTo>
                <a:lnTo>
                  <a:pt x="6077153" y="1831611"/>
                </a:lnTo>
                <a:close/>
                <a:moveTo>
                  <a:pt x="6071758" y="1829453"/>
                </a:moveTo>
                <a:lnTo>
                  <a:pt x="6071758" y="1831611"/>
                </a:lnTo>
                <a:lnTo>
                  <a:pt x="6072837" y="1831611"/>
                </a:lnTo>
                <a:lnTo>
                  <a:pt x="6072837" y="1829453"/>
                </a:lnTo>
                <a:close/>
                <a:moveTo>
                  <a:pt x="1581779" y="1827025"/>
                </a:moveTo>
                <a:lnTo>
                  <a:pt x="1583938" y="1827025"/>
                </a:lnTo>
                <a:lnTo>
                  <a:pt x="1601202" y="1831476"/>
                </a:lnTo>
                <a:lnTo>
                  <a:pt x="1604573" y="1831476"/>
                </a:lnTo>
                <a:lnTo>
                  <a:pt x="1611047" y="1829183"/>
                </a:lnTo>
                <a:cubicBezTo>
                  <a:pt x="1617520" y="1831611"/>
                  <a:pt x="1620759" y="1833454"/>
                  <a:pt x="1620759" y="1834713"/>
                </a:cubicBezTo>
                <a:lnTo>
                  <a:pt x="1620759" y="1836871"/>
                </a:lnTo>
                <a:lnTo>
                  <a:pt x="1618601" y="1840108"/>
                </a:lnTo>
                <a:lnTo>
                  <a:pt x="1618601" y="1842266"/>
                </a:lnTo>
                <a:cubicBezTo>
                  <a:pt x="1620759" y="1842266"/>
                  <a:pt x="1621838" y="1843390"/>
                  <a:pt x="1621838" y="1845638"/>
                </a:cubicBezTo>
                <a:lnTo>
                  <a:pt x="1618601" y="1876120"/>
                </a:lnTo>
                <a:lnTo>
                  <a:pt x="1614284" y="1877199"/>
                </a:lnTo>
                <a:cubicBezTo>
                  <a:pt x="1614284" y="1879986"/>
                  <a:pt x="1616083" y="1885112"/>
                  <a:pt x="1619679" y="1892575"/>
                </a:cubicBezTo>
                <a:lnTo>
                  <a:pt x="1620759" y="1913345"/>
                </a:lnTo>
                <a:lnTo>
                  <a:pt x="1620759" y="1924270"/>
                </a:lnTo>
                <a:cubicBezTo>
                  <a:pt x="1620759" y="1928407"/>
                  <a:pt x="1619320" y="1932003"/>
                  <a:pt x="1616443" y="1935060"/>
                </a:cubicBezTo>
                <a:lnTo>
                  <a:pt x="1617520" y="1938432"/>
                </a:lnTo>
                <a:lnTo>
                  <a:pt x="1614284" y="1939511"/>
                </a:lnTo>
                <a:lnTo>
                  <a:pt x="1615364" y="1943827"/>
                </a:lnTo>
                <a:lnTo>
                  <a:pt x="1616443" y="1943827"/>
                </a:lnTo>
                <a:lnTo>
                  <a:pt x="1616443" y="1941669"/>
                </a:lnTo>
                <a:lnTo>
                  <a:pt x="1617520" y="1941669"/>
                </a:lnTo>
                <a:lnTo>
                  <a:pt x="1619679" y="1943827"/>
                </a:lnTo>
                <a:lnTo>
                  <a:pt x="1619679" y="1959068"/>
                </a:lnTo>
                <a:lnTo>
                  <a:pt x="1616443" y="1962440"/>
                </a:lnTo>
                <a:lnTo>
                  <a:pt x="1611047" y="1961361"/>
                </a:lnTo>
                <a:lnTo>
                  <a:pt x="1611047" y="1964598"/>
                </a:lnTo>
                <a:cubicBezTo>
                  <a:pt x="1615364" y="1964598"/>
                  <a:pt x="1617520" y="1965677"/>
                  <a:pt x="1617520" y="1967835"/>
                </a:cubicBezTo>
                <a:lnTo>
                  <a:pt x="1617520" y="1969993"/>
                </a:lnTo>
                <a:lnTo>
                  <a:pt x="1615364" y="1972286"/>
                </a:lnTo>
                <a:lnTo>
                  <a:pt x="1616443" y="1973365"/>
                </a:lnTo>
                <a:lnTo>
                  <a:pt x="1616443" y="1977681"/>
                </a:lnTo>
                <a:lnTo>
                  <a:pt x="1614284" y="1980918"/>
                </a:lnTo>
                <a:lnTo>
                  <a:pt x="1616443" y="1989685"/>
                </a:lnTo>
                <a:lnTo>
                  <a:pt x="1616443" y="1994001"/>
                </a:lnTo>
                <a:cubicBezTo>
                  <a:pt x="1616443" y="2009736"/>
                  <a:pt x="1612846" y="2021785"/>
                  <a:pt x="1605653" y="2030148"/>
                </a:cubicBezTo>
                <a:cubicBezTo>
                  <a:pt x="1603405" y="2039229"/>
                  <a:pt x="1599402" y="2046108"/>
                  <a:pt x="1593649" y="2050784"/>
                </a:cubicBezTo>
                <a:cubicBezTo>
                  <a:pt x="1587534" y="2060135"/>
                  <a:pt x="1579981" y="2066699"/>
                  <a:pt x="1570990" y="2070475"/>
                </a:cubicBezTo>
                <a:cubicBezTo>
                  <a:pt x="1570990" y="2073712"/>
                  <a:pt x="1567393" y="2075915"/>
                  <a:pt x="1560199" y="2077084"/>
                </a:cubicBezTo>
                <a:cubicBezTo>
                  <a:pt x="1555704" y="2082120"/>
                  <a:pt x="1551702" y="2084637"/>
                  <a:pt x="1548195" y="2084637"/>
                </a:cubicBezTo>
                <a:lnTo>
                  <a:pt x="1544958" y="2083558"/>
                </a:lnTo>
                <a:lnTo>
                  <a:pt x="1539564" y="2086795"/>
                </a:lnTo>
                <a:lnTo>
                  <a:pt x="1538485" y="2086795"/>
                </a:lnTo>
                <a:lnTo>
                  <a:pt x="1534168" y="2085716"/>
                </a:lnTo>
                <a:lnTo>
                  <a:pt x="1529852" y="2086795"/>
                </a:lnTo>
                <a:lnTo>
                  <a:pt x="1528773" y="2086795"/>
                </a:lnTo>
                <a:lnTo>
                  <a:pt x="1526615" y="2084637"/>
                </a:lnTo>
                <a:lnTo>
                  <a:pt x="1526615" y="2083558"/>
                </a:lnTo>
                <a:lnTo>
                  <a:pt x="1561278" y="2044310"/>
                </a:lnTo>
                <a:cubicBezTo>
                  <a:pt x="1563436" y="2034059"/>
                  <a:pt x="1567034" y="2028934"/>
                  <a:pt x="1572069" y="2028934"/>
                </a:cubicBezTo>
                <a:cubicBezTo>
                  <a:pt x="1574946" y="2028934"/>
                  <a:pt x="1576385" y="2028214"/>
                  <a:pt x="1576385" y="2026776"/>
                </a:cubicBezTo>
                <a:lnTo>
                  <a:pt x="1576385" y="2025697"/>
                </a:lnTo>
                <a:lnTo>
                  <a:pt x="1573148" y="2013693"/>
                </a:lnTo>
                <a:lnTo>
                  <a:pt x="1572069" y="2012614"/>
                </a:lnTo>
                <a:cubicBezTo>
                  <a:pt x="1572069" y="2011175"/>
                  <a:pt x="1574946" y="2009736"/>
                  <a:pt x="1580700" y="2008298"/>
                </a:cubicBezTo>
                <a:lnTo>
                  <a:pt x="1579621" y="2007219"/>
                </a:lnTo>
                <a:lnTo>
                  <a:pt x="1579621" y="2004926"/>
                </a:lnTo>
                <a:lnTo>
                  <a:pt x="1585016" y="1998452"/>
                </a:lnTo>
                <a:lnTo>
                  <a:pt x="1577463" y="1992922"/>
                </a:lnTo>
                <a:lnTo>
                  <a:pt x="1577463" y="2001689"/>
                </a:lnTo>
                <a:cubicBezTo>
                  <a:pt x="1577463" y="2005555"/>
                  <a:pt x="1576385" y="2007758"/>
                  <a:pt x="1574227" y="2008298"/>
                </a:cubicBezTo>
                <a:lnTo>
                  <a:pt x="1572069" y="2008298"/>
                </a:lnTo>
                <a:lnTo>
                  <a:pt x="1572069" y="1997373"/>
                </a:lnTo>
                <a:lnTo>
                  <a:pt x="1569911" y="1995215"/>
                </a:lnTo>
                <a:lnTo>
                  <a:pt x="1568832" y="1995215"/>
                </a:lnTo>
                <a:lnTo>
                  <a:pt x="1568832" y="2008298"/>
                </a:lnTo>
                <a:cubicBezTo>
                  <a:pt x="1566314" y="2008298"/>
                  <a:pt x="1564515" y="2012299"/>
                  <a:pt x="1563436" y="2020302"/>
                </a:cubicBezTo>
                <a:lnTo>
                  <a:pt x="1564515" y="2019223"/>
                </a:lnTo>
                <a:lnTo>
                  <a:pt x="1565594" y="2019223"/>
                </a:lnTo>
                <a:lnTo>
                  <a:pt x="1565594" y="2020302"/>
                </a:lnTo>
                <a:cubicBezTo>
                  <a:pt x="1562357" y="2025337"/>
                  <a:pt x="1558761" y="2027855"/>
                  <a:pt x="1554804" y="2027855"/>
                </a:cubicBezTo>
                <a:lnTo>
                  <a:pt x="1542800" y="2027855"/>
                </a:lnTo>
                <a:lnTo>
                  <a:pt x="1538485" y="2031227"/>
                </a:lnTo>
                <a:lnTo>
                  <a:pt x="1529852" y="2031227"/>
                </a:lnTo>
                <a:cubicBezTo>
                  <a:pt x="1526075" y="2031227"/>
                  <a:pt x="1523917" y="2030103"/>
                  <a:pt x="1523379" y="2027855"/>
                </a:cubicBezTo>
                <a:lnTo>
                  <a:pt x="1523379" y="2021381"/>
                </a:lnTo>
                <a:cubicBezTo>
                  <a:pt x="1523379" y="2017334"/>
                  <a:pt x="1524817" y="2014772"/>
                  <a:pt x="1527694" y="2013693"/>
                </a:cubicBezTo>
                <a:lnTo>
                  <a:pt x="1526615" y="2012614"/>
                </a:lnTo>
                <a:lnTo>
                  <a:pt x="1526615" y="2008298"/>
                </a:lnTo>
                <a:cubicBezTo>
                  <a:pt x="1528773" y="2005151"/>
                  <a:pt x="1529852" y="2002228"/>
                  <a:pt x="1529852" y="1999531"/>
                </a:cubicBezTo>
                <a:cubicBezTo>
                  <a:pt x="1525536" y="1993327"/>
                  <a:pt x="1523379" y="1985324"/>
                  <a:pt x="1523379" y="1975523"/>
                </a:cubicBezTo>
                <a:lnTo>
                  <a:pt x="1526615" y="1969993"/>
                </a:lnTo>
                <a:lnTo>
                  <a:pt x="1524457" y="1960282"/>
                </a:lnTo>
                <a:lnTo>
                  <a:pt x="1528773" y="1940590"/>
                </a:lnTo>
                <a:lnTo>
                  <a:pt x="1525536" y="1935060"/>
                </a:lnTo>
                <a:lnTo>
                  <a:pt x="1525536" y="1908895"/>
                </a:lnTo>
                <a:lnTo>
                  <a:pt x="1523379" y="1869646"/>
                </a:lnTo>
                <a:cubicBezTo>
                  <a:pt x="1528413" y="1865420"/>
                  <a:pt x="1530931" y="1861418"/>
                  <a:pt x="1530931" y="1857642"/>
                </a:cubicBezTo>
                <a:lnTo>
                  <a:pt x="1548195" y="1857642"/>
                </a:lnTo>
                <a:cubicBezTo>
                  <a:pt x="1555479" y="1857642"/>
                  <a:pt x="1561278" y="1859800"/>
                  <a:pt x="1565594" y="1864116"/>
                </a:cubicBezTo>
                <a:lnTo>
                  <a:pt x="1569911" y="1863037"/>
                </a:lnTo>
                <a:lnTo>
                  <a:pt x="1574227" y="1865195"/>
                </a:lnTo>
                <a:lnTo>
                  <a:pt x="1574227" y="1855484"/>
                </a:lnTo>
                <a:lnTo>
                  <a:pt x="1575305" y="1845638"/>
                </a:lnTo>
                <a:lnTo>
                  <a:pt x="1574227" y="1841187"/>
                </a:lnTo>
                <a:cubicBezTo>
                  <a:pt x="1576204" y="1831746"/>
                  <a:pt x="1578722" y="1827025"/>
                  <a:pt x="1581779" y="1827025"/>
                </a:cubicBezTo>
                <a:close/>
                <a:moveTo>
                  <a:pt x="3674231" y="1826890"/>
                </a:moveTo>
                <a:cubicBezTo>
                  <a:pt x="3678906" y="1826890"/>
                  <a:pt x="3682907" y="1829408"/>
                  <a:pt x="3686234" y="1834443"/>
                </a:cubicBezTo>
                <a:cubicBezTo>
                  <a:pt x="3691630" y="1833724"/>
                  <a:pt x="3695226" y="1832645"/>
                  <a:pt x="3697025" y="1831206"/>
                </a:cubicBezTo>
                <a:cubicBezTo>
                  <a:pt x="3699722" y="1831206"/>
                  <a:pt x="3702959" y="1832645"/>
                  <a:pt x="3706736" y="1835522"/>
                </a:cubicBezTo>
                <a:lnTo>
                  <a:pt x="3711052" y="1835522"/>
                </a:lnTo>
                <a:lnTo>
                  <a:pt x="3719684" y="1833364"/>
                </a:lnTo>
                <a:lnTo>
                  <a:pt x="3721842" y="1833364"/>
                </a:lnTo>
                <a:cubicBezTo>
                  <a:pt x="3723460" y="1833364"/>
                  <a:pt x="3725258" y="1836242"/>
                  <a:pt x="3727237" y="1841996"/>
                </a:cubicBezTo>
                <a:cubicBezTo>
                  <a:pt x="3729484" y="1841996"/>
                  <a:pt x="3730609" y="1842716"/>
                  <a:pt x="3730609" y="1844154"/>
                </a:cubicBezTo>
                <a:lnTo>
                  <a:pt x="3730609" y="1848470"/>
                </a:lnTo>
                <a:cubicBezTo>
                  <a:pt x="3730609" y="1850898"/>
                  <a:pt x="3726607" y="1852741"/>
                  <a:pt x="3718605" y="1854000"/>
                </a:cubicBezTo>
                <a:cubicBezTo>
                  <a:pt x="3715907" y="1857597"/>
                  <a:pt x="3707994" y="1863711"/>
                  <a:pt x="3694867" y="1872343"/>
                </a:cubicBezTo>
                <a:lnTo>
                  <a:pt x="3695946" y="1872343"/>
                </a:lnTo>
                <a:lnTo>
                  <a:pt x="3707815" y="1871264"/>
                </a:lnTo>
                <a:lnTo>
                  <a:pt x="3714289" y="1874501"/>
                </a:lnTo>
                <a:lnTo>
                  <a:pt x="3733846" y="1865869"/>
                </a:lnTo>
                <a:cubicBezTo>
                  <a:pt x="3741399" y="1859755"/>
                  <a:pt x="3747513" y="1853596"/>
                  <a:pt x="3752189" y="1847391"/>
                </a:cubicBezTo>
                <a:lnTo>
                  <a:pt x="3762979" y="1858316"/>
                </a:lnTo>
                <a:cubicBezTo>
                  <a:pt x="3768014" y="1858316"/>
                  <a:pt x="3774892" y="1864790"/>
                  <a:pt x="3783615" y="1877738"/>
                </a:cubicBezTo>
                <a:lnTo>
                  <a:pt x="3783615" y="1879896"/>
                </a:lnTo>
                <a:lnTo>
                  <a:pt x="3780378" y="1882054"/>
                </a:lnTo>
                <a:cubicBezTo>
                  <a:pt x="3758707" y="1882774"/>
                  <a:pt x="3744636" y="1883853"/>
                  <a:pt x="3738162" y="1885291"/>
                </a:cubicBezTo>
                <a:cubicBezTo>
                  <a:pt x="3749491" y="1891496"/>
                  <a:pt x="3755605" y="1896216"/>
                  <a:pt x="3756505" y="1899453"/>
                </a:cubicBezTo>
                <a:lnTo>
                  <a:pt x="3768374" y="1909164"/>
                </a:lnTo>
                <a:lnTo>
                  <a:pt x="3768374" y="1911322"/>
                </a:lnTo>
                <a:lnTo>
                  <a:pt x="3764058" y="1924270"/>
                </a:lnTo>
                <a:lnTo>
                  <a:pt x="3771611" y="1915638"/>
                </a:lnTo>
                <a:cubicBezTo>
                  <a:pt x="3774578" y="1916897"/>
                  <a:pt x="3777500" y="1920854"/>
                  <a:pt x="3780378" y="1927507"/>
                </a:cubicBezTo>
                <a:cubicBezTo>
                  <a:pt x="3783615" y="1927507"/>
                  <a:pt x="3787571" y="1933307"/>
                  <a:pt x="3792247" y="1944906"/>
                </a:cubicBezTo>
                <a:lnTo>
                  <a:pt x="3786852" y="1947064"/>
                </a:lnTo>
                <a:lnTo>
                  <a:pt x="3784694" y="1944906"/>
                </a:lnTo>
                <a:cubicBezTo>
                  <a:pt x="3784694" y="1948503"/>
                  <a:pt x="3782536" y="1950301"/>
                  <a:pt x="3778220" y="1950301"/>
                </a:cubicBezTo>
                <a:lnTo>
                  <a:pt x="3769453" y="1948143"/>
                </a:lnTo>
                <a:lnTo>
                  <a:pt x="3766216" y="1949222"/>
                </a:lnTo>
                <a:lnTo>
                  <a:pt x="3757584" y="1947064"/>
                </a:lnTo>
                <a:lnTo>
                  <a:pt x="3756505" y="1948143"/>
                </a:lnTo>
                <a:lnTo>
                  <a:pt x="3756505" y="1951380"/>
                </a:lnTo>
                <a:lnTo>
                  <a:pt x="3758663" y="1954617"/>
                </a:lnTo>
                <a:lnTo>
                  <a:pt x="3758663" y="1962170"/>
                </a:lnTo>
                <a:lnTo>
                  <a:pt x="3754347" y="1967565"/>
                </a:lnTo>
                <a:lnTo>
                  <a:pt x="3757584" y="1976197"/>
                </a:lnTo>
                <a:lnTo>
                  <a:pt x="3757584" y="1978355"/>
                </a:lnTo>
                <a:lnTo>
                  <a:pt x="3754347" y="1978355"/>
                </a:lnTo>
                <a:lnTo>
                  <a:pt x="3754347" y="1979434"/>
                </a:lnTo>
                <a:lnTo>
                  <a:pt x="3757584" y="1980513"/>
                </a:lnTo>
                <a:cubicBezTo>
                  <a:pt x="3757584" y="1982402"/>
                  <a:pt x="3755426" y="1984605"/>
                  <a:pt x="3751110" y="1987122"/>
                </a:cubicBezTo>
                <a:cubicBezTo>
                  <a:pt x="3751110" y="1990719"/>
                  <a:pt x="3747153" y="1992517"/>
                  <a:pt x="3739241" y="1992517"/>
                </a:cubicBezTo>
                <a:lnTo>
                  <a:pt x="3736004" y="1995754"/>
                </a:lnTo>
                <a:lnTo>
                  <a:pt x="3733846" y="1995754"/>
                </a:lnTo>
                <a:lnTo>
                  <a:pt x="3726158" y="1993596"/>
                </a:lnTo>
                <a:lnTo>
                  <a:pt x="3715368" y="1995754"/>
                </a:lnTo>
                <a:lnTo>
                  <a:pt x="3720763" y="2002228"/>
                </a:lnTo>
                <a:cubicBezTo>
                  <a:pt x="3720763" y="2010141"/>
                  <a:pt x="3724044" y="2014097"/>
                  <a:pt x="3730609" y="2014097"/>
                </a:cubicBezTo>
                <a:lnTo>
                  <a:pt x="3734925" y="2010860"/>
                </a:lnTo>
                <a:lnTo>
                  <a:pt x="3733846" y="2009781"/>
                </a:lnTo>
                <a:lnTo>
                  <a:pt x="3733846" y="2006544"/>
                </a:lnTo>
                <a:cubicBezTo>
                  <a:pt x="3734565" y="2004386"/>
                  <a:pt x="3736723" y="2003307"/>
                  <a:pt x="3740320" y="2003307"/>
                </a:cubicBezTo>
                <a:lnTo>
                  <a:pt x="3744636" y="2010860"/>
                </a:lnTo>
                <a:lnTo>
                  <a:pt x="3753268" y="2008702"/>
                </a:lnTo>
                <a:lnTo>
                  <a:pt x="3776062" y="2016255"/>
                </a:lnTo>
                <a:lnTo>
                  <a:pt x="3784694" y="2015176"/>
                </a:lnTo>
                <a:lnTo>
                  <a:pt x="3790089" y="2020571"/>
                </a:lnTo>
                <a:lnTo>
                  <a:pt x="3790089" y="2022729"/>
                </a:lnTo>
                <a:cubicBezTo>
                  <a:pt x="3790089" y="2027135"/>
                  <a:pt x="3787211" y="2030417"/>
                  <a:pt x="3781457" y="2032575"/>
                </a:cubicBezTo>
                <a:cubicBezTo>
                  <a:pt x="3779838" y="2036532"/>
                  <a:pt x="3774398" y="2043006"/>
                  <a:pt x="3765137" y="2051997"/>
                </a:cubicBezTo>
                <a:lnTo>
                  <a:pt x="3758663" y="2067103"/>
                </a:lnTo>
                <a:cubicBezTo>
                  <a:pt x="3758663" y="2075106"/>
                  <a:pt x="3757584" y="2079107"/>
                  <a:pt x="3755426" y="2079107"/>
                </a:cubicBezTo>
                <a:cubicBezTo>
                  <a:pt x="3751289" y="2077129"/>
                  <a:pt x="3747333" y="2073892"/>
                  <a:pt x="3743557" y="2069396"/>
                </a:cubicBezTo>
                <a:cubicBezTo>
                  <a:pt x="3741399" y="2069396"/>
                  <a:pt x="3739241" y="2067913"/>
                  <a:pt x="3737083" y="2064945"/>
                </a:cubicBezTo>
                <a:cubicBezTo>
                  <a:pt x="3730159" y="2064945"/>
                  <a:pt x="3722921" y="2058471"/>
                  <a:pt x="3715368" y="2045523"/>
                </a:cubicBezTo>
                <a:cubicBezTo>
                  <a:pt x="3711591" y="2045523"/>
                  <a:pt x="3707994" y="2040848"/>
                  <a:pt x="3704578" y="2031496"/>
                </a:cubicBezTo>
                <a:lnTo>
                  <a:pt x="3708894" y="2029338"/>
                </a:lnTo>
                <a:cubicBezTo>
                  <a:pt x="3708174" y="2023494"/>
                  <a:pt x="3705297" y="2020571"/>
                  <a:pt x="3700262" y="2020571"/>
                </a:cubicBezTo>
                <a:lnTo>
                  <a:pt x="3699183" y="2011939"/>
                </a:lnTo>
                <a:lnTo>
                  <a:pt x="3703499" y="2011939"/>
                </a:lnTo>
                <a:lnTo>
                  <a:pt x="3703499" y="2010860"/>
                </a:lnTo>
                <a:lnTo>
                  <a:pt x="3694867" y="2008702"/>
                </a:lnTo>
                <a:lnTo>
                  <a:pt x="3693788" y="2008702"/>
                </a:lnTo>
                <a:lnTo>
                  <a:pt x="3693788" y="2009781"/>
                </a:lnTo>
                <a:lnTo>
                  <a:pt x="3697025" y="2009781"/>
                </a:lnTo>
                <a:lnTo>
                  <a:pt x="3697025" y="2010860"/>
                </a:lnTo>
                <a:lnTo>
                  <a:pt x="3693788" y="2017334"/>
                </a:lnTo>
                <a:lnTo>
                  <a:pt x="3697025" y="2039049"/>
                </a:lnTo>
                <a:lnTo>
                  <a:pt x="3697025" y="2042286"/>
                </a:lnTo>
                <a:lnTo>
                  <a:pt x="3695946" y="2051997"/>
                </a:lnTo>
                <a:lnTo>
                  <a:pt x="3700262" y="2061708"/>
                </a:lnTo>
                <a:lnTo>
                  <a:pt x="3699183" y="2066024"/>
                </a:lnTo>
                <a:lnTo>
                  <a:pt x="3700262" y="2073712"/>
                </a:lnTo>
                <a:cubicBezTo>
                  <a:pt x="3697564" y="2081625"/>
                  <a:pt x="3691764" y="2085581"/>
                  <a:pt x="3682863" y="2085581"/>
                </a:cubicBezTo>
                <a:lnTo>
                  <a:pt x="3667757" y="2086660"/>
                </a:lnTo>
                <a:lnTo>
                  <a:pt x="3664520" y="2083423"/>
                </a:lnTo>
                <a:cubicBezTo>
                  <a:pt x="3661462" y="2086301"/>
                  <a:pt x="3657506" y="2087739"/>
                  <a:pt x="3652651" y="2087739"/>
                </a:cubicBezTo>
                <a:cubicBezTo>
                  <a:pt x="3648694" y="2087739"/>
                  <a:pt x="3645817" y="2080861"/>
                  <a:pt x="3644018" y="2067103"/>
                </a:cubicBezTo>
                <a:lnTo>
                  <a:pt x="3644018" y="2060629"/>
                </a:lnTo>
                <a:cubicBezTo>
                  <a:pt x="3644198" y="2057033"/>
                  <a:pt x="3644917" y="2055234"/>
                  <a:pt x="3646176" y="2055234"/>
                </a:cubicBezTo>
                <a:lnTo>
                  <a:pt x="3645097" y="2049839"/>
                </a:lnTo>
                <a:lnTo>
                  <a:pt x="3645097" y="2023808"/>
                </a:lnTo>
                <a:lnTo>
                  <a:pt x="3646176" y="2009781"/>
                </a:lnTo>
                <a:lnTo>
                  <a:pt x="3645097" y="1998991"/>
                </a:lnTo>
                <a:lnTo>
                  <a:pt x="3647255" y="1993596"/>
                </a:lnTo>
                <a:lnTo>
                  <a:pt x="3645097" y="1991438"/>
                </a:lnTo>
                <a:lnTo>
                  <a:pt x="3646176" y="1990359"/>
                </a:lnTo>
                <a:lnTo>
                  <a:pt x="3646176" y="1989280"/>
                </a:lnTo>
                <a:lnTo>
                  <a:pt x="3641860" y="1984964"/>
                </a:lnTo>
                <a:lnTo>
                  <a:pt x="3641860" y="1983885"/>
                </a:lnTo>
                <a:lnTo>
                  <a:pt x="3644018" y="1983885"/>
                </a:lnTo>
                <a:lnTo>
                  <a:pt x="3644018" y="1982806"/>
                </a:lnTo>
                <a:lnTo>
                  <a:pt x="3641860" y="1982806"/>
                </a:lnTo>
                <a:lnTo>
                  <a:pt x="3640781" y="1983885"/>
                </a:lnTo>
                <a:lnTo>
                  <a:pt x="3638489" y="1980513"/>
                </a:lnTo>
                <a:lnTo>
                  <a:pt x="3638489" y="1979434"/>
                </a:lnTo>
                <a:cubicBezTo>
                  <a:pt x="3643973" y="1970982"/>
                  <a:pt x="3650492" y="1963789"/>
                  <a:pt x="3658046" y="1957854"/>
                </a:cubicBezTo>
                <a:lnTo>
                  <a:pt x="3656967" y="1957854"/>
                </a:lnTo>
                <a:lnTo>
                  <a:pt x="3646176" y="1965407"/>
                </a:lnTo>
                <a:lnTo>
                  <a:pt x="3644018" y="1965407"/>
                </a:lnTo>
                <a:lnTo>
                  <a:pt x="3644018" y="1956775"/>
                </a:lnTo>
                <a:cubicBezTo>
                  <a:pt x="3644018" y="1952459"/>
                  <a:pt x="3641815" y="1950301"/>
                  <a:pt x="3637410" y="1950301"/>
                </a:cubicBezTo>
                <a:lnTo>
                  <a:pt x="3638489" y="1956775"/>
                </a:lnTo>
                <a:lnTo>
                  <a:pt x="3635252" y="1966486"/>
                </a:lnTo>
                <a:lnTo>
                  <a:pt x="3636331" y="1977276"/>
                </a:lnTo>
                <a:cubicBezTo>
                  <a:pt x="3634712" y="1977276"/>
                  <a:pt x="3633633" y="1979120"/>
                  <a:pt x="3633094" y="1982806"/>
                </a:cubicBezTo>
                <a:lnTo>
                  <a:pt x="3634173" y="1981727"/>
                </a:lnTo>
                <a:lnTo>
                  <a:pt x="3636331" y="1981727"/>
                </a:lnTo>
                <a:lnTo>
                  <a:pt x="3636331" y="1987122"/>
                </a:lnTo>
                <a:lnTo>
                  <a:pt x="3637410" y="1992517"/>
                </a:lnTo>
                <a:cubicBezTo>
                  <a:pt x="3633813" y="1992517"/>
                  <a:pt x="3631655" y="1997193"/>
                  <a:pt x="3630936" y="2006544"/>
                </a:cubicBezTo>
                <a:lnTo>
                  <a:pt x="3629857" y="2007623"/>
                </a:lnTo>
                <a:lnTo>
                  <a:pt x="3629857" y="2009781"/>
                </a:lnTo>
                <a:lnTo>
                  <a:pt x="3630936" y="2009781"/>
                </a:lnTo>
                <a:lnTo>
                  <a:pt x="3633094" y="2003307"/>
                </a:lnTo>
                <a:lnTo>
                  <a:pt x="3637410" y="2006544"/>
                </a:lnTo>
                <a:lnTo>
                  <a:pt x="3637410" y="2007623"/>
                </a:lnTo>
                <a:lnTo>
                  <a:pt x="3638489" y="2020571"/>
                </a:lnTo>
                <a:lnTo>
                  <a:pt x="3636331" y="2036891"/>
                </a:lnTo>
                <a:lnTo>
                  <a:pt x="3637410" y="2047681"/>
                </a:lnTo>
                <a:lnTo>
                  <a:pt x="3635252" y="2055234"/>
                </a:lnTo>
                <a:lnTo>
                  <a:pt x="3637410" y="2061708"/>
                </a:lnTo>
                <a:lnTo>
                  <a:pt x="3637410" y="2081265"/>
                </a:lnTo>
                <a:cubicBezTo>
                  <a:pt x="3628418" y="2086301"/>
                  <a:pt x="3621944" y="2088818"/>
                  <a:pt x="3617988" y="2088818"/>
                </a:cubicBezTo>
                <a:lnTo>
                  <a:pt x="3608276" y="2086660"/>
                </a:lnTo>
                <a:cubicBezTo>
                  <a:pt x="3603960" y="2089538"/>
                  <a:pt x="3600004" y="2090976"/>
                  <a:pt x="3596407" y="2090976"/>
                </a:cubicBezTo>
                <a:lnTo>
                  <a:pt x="3588720" y="2090976"/>
                </a:lnTo>
                <a:cubicBezTo>
                  <a:pt x="3586741" y="2090976"/>
                  <a:pt x="3584943" y="2087020"/>
                  <a:pt x="3583325" y="2079107"/>
                </a:cubicBezTo>
                <a:lnTo>
                  <a:pt x="3583325" y="2076949"/>
                </a:lnTo>
                <a:cubicBezTo>
                  <a:pt x="3585483" y="2074252"/>
                  <a:pt x="3586562" y="2071734"/>
                  <a:pt x="3586562" y="2069396"/>
                </a:cubicBezTo>
                <a:lnTo>
                  <a:pt x="3586562" y="2050918"/>
                </a:lnTo>
                <a:lnTo>
                  <a:pt x="3588720" y="2043365"/>
                </a:lnTo>
                <a:lnTo>
                  <a:pt x="3587641" y="2042286"/>
                </a:lnTo>
                <a:lnTo>
                  <a:pt x="3585483" y="2042286"/>
                </a:lnTo>
                <a:lnTo>
                  <a:pt x="3585483" y="2047681"/>
                </a:lnTo>
                <a:lnTo>
                  <a:pt x="3569297" y="2060629"/>
                </a:lnTo>
                <a:lnTo>
                  <a:pt x="3566060" y="2063866"/>
                </a:lnTo>
                <a:lnTo>
                  <a:pt x="3560665" y="2060629"/>
                </a:lnTo>
                <a:lnTo>
                  <a:pt x="3549741" y="2070475"/>
                </a:lnTo>
                <a:cubicBezTo>
                  <a:pt x="3546144" y="2069576"/>
                  <a:pt x="3544345" y="2068452"/>
                  <a:pt x="3544345" y="2067103"/>
                </a:cubicBezTo>
                <a:lnTo>
                  <a:pt x="3541108" y="2068182"/>
                </a:lnTo>
                <a:lnTo>
                  <a:pt x="3541108" y="2070475"/>
                </a:lnTo>
                <a:lnTo>
                  <a:pt x="3542187" y="2069396"/>
                </a:lnTo>
                <a:lnTo>
                  <a:pt x="3543266" y="2069396"/>
                </a:lnTo>
                <a:lnTo>
                  <a:pt x="3547582" y="2073712"/>
                </a:lnTo>
                <a:cubicBezTo>
                  <a:pt x="3544705" y="2078028"/>
                  <a:pt x="3541828" y="2080186"/>
                  <a:pt x="3538950" y="2080186"/>
                </a:cubicBezTo>
                <a:lnTo>
                  <a:pt x="3530318" y="2070475"/>
                </a:lnTo>
                <a:lnTo>
                  <a:pt x="3530318" y="2069396"/>
                </a:lnTo>
                <a:cubicBezTo>
                  <a:pt x="3530318" y="2067148"/>
                  <a:pt x="3532476" y="2066024"/>
                  <a:pt x="3536792" y="2066024"/>
                </a:cubicBezTo>
                <a:lnTo>
                  <a:pt x="3536792" y="2064945"/>
                </a:lnTo>
                <a:lnTo>
                  <a:pt x="3533555" y="2064945"/>
                </a:lnTo>
                <a:lnTo>
                  <a:pt x="3533555" y="2063866"/>
                </a:lnTo>
                <a:lnTo>
                  <a:pt x="3537871" y="2059550"/>
                </a:lnTo>
                <a:lnTo>
                  <a:pt x="3540029" y="2059550"/>
                </a:lnTo>
                <a:lnTo>
                  <a:pt x="3543266" y="2060629"/>
                </a:lnTo>
                <a:lnTo>
                  <a:pt x="3543266" y="2059550"/>
                </a:lnTo>
                <a:lnTo>
                  <a:pt x="3549741" y="2048760"/>
                </a:lnTo>
                <a:lnTo>
                  <a:pt x="3548662" y="2048760"/>
                </a:lnTo>
                <a:lnTo>
                  <a:pt x="3546503" y="2050918"/>
                </a:lnTo>
                <a:lnTo>
                  <a:pt x="3545424" y="2050918"/>
                </a:lnTo>
                <a:cubicBezTo>
                  <a:pt x="3550190" y="2045164"/>
                  <a:pt x="3553112" y="2039409"/>
                  <a:pt x="3554191" y="2033654"/>
                </a:cubicBezTo>
                <a:cubicBezTo>
                  <a:pt x="3556349" y="2033654"/>
                  <a:pt x="3557428" y="2031137"/>
                  <a:pt x="3557428" y="2026101"/>
                </a:cubicBezTo>
                <a:cubicBezTo>
                  <a:pt x="3561025" y="2026101"/>
                  <a:pt x="3563183" y="2019582"/>
                  <a:pt x="3563902" y="2006544"/>
                </a:cubicBezTo>
                <a:cubicBezTo>
                  <a:pt x="3566959" y="1995215"/>
                  <a:pt x="3569477" y="1989101"/>
                  <a:pt x="3571455" y="1988201"/>
                </a:cubicBezTo>
                <a:lnTo>
                  <a:pt x="3573613" y="1986043"/>
                </a:lnTo>
                <a:lnTo>
                  <a:pt x="3573613" y="1982806"/>
                </a:lnTo>
                <a:lnTo>
                  <a:pt x="3572534" y="1982806"/>
                </a:lnTo>
                <a:lnTo>
                  <a:pt x="3561744" y="1983885"/>
                </a:lnTo>
                <a:lnTo>
                  <a:pt x="3560665" y="1982806"/>
                </a:lnTo>
                <a:cubicBezTo>
                  <a:pt x="3560665" y="1979300"/>
                  <a:pt x="3565341" y="1977097"/>
                  <a:pt x="3574692" y="1976197"/>
                </a:cubicBezTo>
                <a:lnTo>
                  <a:pt x="3580087" y="1972960"/>
                </a:lnTo>
                <a:lnTo>
                  <a:pt x="3586562" y="1972960"/>
                </a:lnTo>
                <a:lnTo>
                  <a:pt x="3586562" y="1970802"/>
                </a:lnTo>
                <a:lnTo>
                  <a:pt x="3582245" y="1964328"/>
                </a:lnTo>
                <a:lnTo>
                  <a:pt x="3582245" y="1961091"/>
                </a:lnTo>
                <a:lnTo>
                  <a:pt x="3584404" y="1950301"/>
                </a:lnTo>
                <a:lnTo>
                  <a:pt x="3583325" y="1949222"/>
                </a:lnTo>
                <a:lnTo>
                  <a:pt x="3574692" y="1949222"/>
                </a:lnTo>
                <a:lnTo>
                  <a:pt x="3566060" y="1947064"/>
                </a:lnTo>
                <a:cubicBezTo>
                  <a:pt x="3561205" y="1949942"/>
                  <a:pt x="3557248" y="1951380"/>
                  <a:pt x="3554191" y="1951380"/>
                </a:cubicBezTo>
                <a:cubicBezTo>
                  <a:pt x="3538276" y="1951380"/>
                  <a:pt x="3530318" y="1947064"/>
                  <a:pt x="3530318" y="1938432"/>
                </a:cubicBezTo>
                <a:lnTo>
                  <a:pt x="3533555" y="1935060"/>
                </a:lnTo>
                <a:lnTo>
                  <a:pt x="3540029" y="1935060"/>
                </a:lnTo>
                <a:lnTo>
                  <a:pt x="3563902" y="1940590"/>
                </a:lnTo>
                <a:cubicBezTo>
                  <a:pt x="3566240" y="1940590"/>
                  <a:pt x="3568758" y="1939511"/>
                  <a:pt x="3571455" y="1937353"/>
                </a:cubicBezTo>
                <a:lnTo>
                  <a:pt x="3574692" y="1937353"/>
                </a:lnTo>
                <a:lnTo>
                  <a:pt x="3579008" y="1940590"/>
                </a:lnTo>
                <a:lnTo>
                  <a:pt x="3580087" y="1940590"/>
                </a:lnTo>
                <a:cubicBezTo>
                  <a:pt x="3584404" y="1940590"/>
                  <a:pt x="3586562" y="1937668"/>
                  <a:pt x="3586562" y="1931823"/>
                </a:cubicBezTo>
                <a:lnTo>
                  <a:pt x="3588720" y="1924270"/>
                </a:lnTo>
                <a:lnTo>
                  <a:pt x="3586562" y="1916717"/>
                </a:lnTo>
                <a:lnTo>
                  <a:pt x="3587641" y="1912401"/>
                </a:lnTo>
                <a:lnTo>
                  <a:pt x="3563902" y="1914559"/>
                </a:lnTo>
                <a:cubicBezTo>
                  <a:pt x="3553022" y="1913121"/>
                  <a:pt x="3547582" y="1910243"/>
                  <a:pt x="3547582" y="1905927"/>
                </a:cubicBezTo>
                <a:lnTo>
                  <a:pt x="3548662" y="1904848"/>
                </a:lnTo>
                <a:lnTo>
                  <a:pt x="3559586" y="1904848"/>
                </a:lnTo>
                <a:lnTo>
                  <a:pt x="3563902" y="1908085"/>
                </a:lnTo>
                <a:lnTo>
                  <a:pt x="3568218" y="1904848"/>
                </a:lnTo>
                <a:lnTo>
                  <a:pt x="3575771" y="1904848"/>
                </a:lnTo>
                <a:cubicBezTo>
                  <a:pt x="3578109" y="1904848"/>
                  <a:pt x="3580627" y="1905927"/>
                  <a:pt x="3583325" y="1908085"/>
                </a:cubicBezTo>
                <a:cubicBezTo>
                  <a:pt x="3586202" y="1906647"/>
                  <a:pt x="3587641" y="1904489"/>
                  <a:pt x="3587641" y="1901611"/>
                </a:cubicBezTo>
                <a:cubicBezTo>
                  <a:pt x="3587641" y="1888573"/>
                  <a:pt x="3584044" y="1882054"/>
                  <a:pt x="3576850" y="1882054"/>
                </a:cubicBezTo>
                <a:lnTo>
                  <a:pt x="3575771" y="1880975"/>
                </a:lnTo>
                <a:lnTo>
                  <a:pt x="3575771" y="1879896"/>
                </a:lnTo>
                <a:cubicBezTo>
                  <a:pt x="3577390" y="1877738"/>
                  <a:pt x="3583504" y="1875580"/>
                  <a:pt x="3594115" y="1873422"/>
                </a:cubicBezTo>
                <a:cubicBezTo>
                  <a:pt x="3594115" y="1859215"/>
                  <a:pt x="3589439" y="1848380"/>
                  <a:pt x="3580087" y="1840917"/>
                </a:cubicBezTo>
                <a:lnTo>
                  <a:pt x="3580087" y="1838759"/>
                </a:lnTo>
                <a:cubicBezTo>
                  <a:pt x="3581526" y="1838759"/>
                  <a:pt x="3583325" y="1835163"/>
                  <a:pt x="3585483" y="1827969"/>
                </a:cubicBezTo>
                <a:lnTo>
                  <a:pt x="3586562" y="1827969"/>
                </a:lnTo>
                <a:cubicBezTo>
                  <a:pt x="3588000" y="1827969"/>
                  <a:pt x="3588720" y="1829048"/>
                  <a:pt x="3588720" y="1831206"/>
                </a:cubicBezTo>
                <a:lnTo>
                  <a:pt x="3591957" y="1829048"/>
                </a:lnTo>
                <a:lnTo>
                  <a:pt x="3597486" y="1829048"/>
                </a:lnTo>
                <a:cubicBezTo>
                  <a:pt x="3621944" y="1831386"/>
                  <a:pt x="3634173" y="1836421"/>
                  <a:pt x="3634173" y="1844154"/>
                </a:cubicBezTo>
                <a:lnTo>
                  <a:pt x="3635252" y="1849684"/>
                </a:lnTo>
                <a:lnTo>
                  <a:pt x="3632015" y="1857237"/>
                </a:lnTo>
                <a:cubicBezTo>
                  <a:pt x="3634892" y="1858676"/>
                  <a:pt x="3636331" y="1860474"/>
                  <a:pt x="3636331" y="1862632"/>
                </a:cubicBezTo>
                <a:lnTo>
                  <a:pt x="3630936" y="1874501"/>
                </a:lnTo>
                <a:lnTo>
                  <a:pt x="3636331" y="1874501"/>
                </a:lnTo>
                <a:lnTo>
                  <a:pt x="3646176" y="1873422"/>
                </a:lnTo>
                <a:lnTo>
                  <a:pt x="3654809" y="1877738"/>
                </a:lnTo>
                <a:cubicBezTo>
                  <a:pt x="3657865" y="1877738"/>
                  <a:pt x="3660383" y="1874142"/>
                  <a:pt x="3662362" y="1866948"/>
                </a:cubicBezTo>
                <a:lnTo>
                  <a:pt x="3661283" y="1862632"/>
                </a:lnTo>
                <a:cubicBezTo>
                  <a:pt x="3665418" y="1843480"/>
                  <a:pt x="3669734" y="1831566"/>
                  <a:pt x="3674231" y="1826890"/>
                </a:cubicBezTo>
                <a:close/>
                <a:moveTo>
                  <a:pt x="2202598" y="1826890"/>
                </a:moveTo>
                <a:lnTo>
                  <a:pt x="2214466" y="1826890"/>
                </a:lnTo>
                <a:lnTo>
                  <a:pt x="2235912" y="1831206"/>
                </a:lnTo>
                <a:lnTo>
                  <a:pt x="2261674" y="1832285"/>
                </a:lnTo>
                <a:lnTo>
                  <a:pt x="2265989" y="1838759"/>
                </a:lnTo>
                <a:lnTo>
                  <a:pt x="2265989" y="1843075"/>
                </a:lnTo>
                <a:cubicBezTo>
                  <a:pt x="2265808" y="1844874"/>
                  <a:pt x="2261853" y="1847346"/>
                  <a:pt x="2254120" y="1850493"/>
                </a:cubicBezTo>
                <a:lnTo>
                  <a:pt x="2254120" y="1865600"/>
                </a:lnTo>
                <a:cubicBezTo>
                  <a:pt x="2256279" y="1868297"/>
                  <a:pt x="2257356" y="1870770"/>
                  <a:pt x="2257356" y="1873018"/>
                </a:cubicBezTo>
                <a:lnTo>
                  <a:pt x="2257356" y="1875176"/>
                </a:lnTo>
                <a:lnTo>
                  <a:pt x="2252097" y="1888124"/>
                </a:lnTo>
                <a:lnTo>
                  <a:pt x="2254120" y="1888124"/>
                </a:lnTo>
                <a:cubicBezTo>
                  <a:pt x="2256098" y="1887764"/>
                  <a:pt x="2259694" y="1880975"/>
                  <a:pt x="2264910" y="1867758"/>
                </a:cubicBezTo>
                <a:lnTo>
                  <a:pt x="2267068" y="1867758"/>
                </a:lnTo>
                <a:cubicBezTo>
                  <a:pt x="2277049" y="1871264"/>
                  <a:pt x="2282039" y="1875895"/>
                  <a:pt x="2282039" y="1881650"/>
                </a:cubicBezTo>
                <a:lnTo>
                  <a:pt x="2290671" y="1891361"/>
                </a:lnTo>
                <a:lnTo>
                  <a:pt x="2290671" y="1892440"/>
                </a:lnTo>
                <a:cubicBezTo>
                  <a:pt x="2290671" y="1898284"/>
                  <a:pt x="2283163" y="1902915"/>
                  <a:pt x="2268147" y="1906332"/>
                </a:cubicBezTo>
                <a:lnTo>
                  <a:pt x="2263831" y="1899858"/>
                </a:lnTo>
                <a:cubicBezTo>
                  <a:pt x="2257177" y="1899858"/>
                  <a:pt x="2253581" y="1903454"/>
                  <a:pt x="2253041" y="1910648"/>
                </a:cubicBezTo>
                <a:lnTo>
                  <a:pt x="2255198" y="1950301"/>
                </a:lnTo>
                <a:lnTo>
                  <a:pt x="2253041" y="1958933"/>
                </a:lnTo>
                <a:lnTo>
                  <a:pt x="2257356" y="1972960"/>
                </a:lnTo>
                <a:lnTo>
                  <a:pt x="2257356" y="1974039"/>
                </a:lnTo>
                <a:cubicBezTo>
                  <a:pt x="2257356" y="1976287"/>
                  <a:pt x="2256279" y="1978760"/>
                  <a:pt x="2254120" y="1981458"/>
                </a:cubicBezTo>
                <a:lnTo>
                  <a:pt x="2255198" y="1990090"/>
                </a:lnTo>
                <a:lnTo>
                  <a:pt x="2254120" y="2006140"/>
                </a:lnTo>
                <a:lnTo>
                  <a:pt x="2254120" y="2014772"/>
                </a:lnTo>
                <a:lnTo>
                  <a:pt x="2251017" y="2019088"/>
                </a:lnTo>
                <a:lnTo>
                  <a:pt x="2251017" y="2020167"/>
                </a:lnTo>
                <a:cubicBezTo>
                  <a:pt x="2255245" y="2024573"/>
                  <a:pt x="2257356" y="2028124"/>
                  <a:pt x="2257356" y="2030822"/>
                </a:cubicBezTo>
                <a:cubicBezTo>
                  <a:pt x="2254120" y="2047277"/>
                  <a:pt x="2252006" y="2055504"/>
                  <a:pt x="2251017" y="2055504"/>
                </a:cubicBezTo>
                <a:lnTo>
                  <a:pt x="2252097" y="2056583"/>
                </a:lnTo>
                <a:lnTo>
                  <a:pt x="2252097" y="2063057"/>
                </a:lnTo>
                <a:cubicBezTo>
                  <a:pt x="2252097" y="2070430"/>
                  <a:pt x="2247781" y="2076500"/>
                  <a:pt x="2239149" y="2081265"/>
                </a:cubicBezTo>
                <a:lnTo>
                  <a:pt x="2236991" y="2081265"/>
                </a:lnTo>
                <a:lnTo>
                  <a:pt x="2232676" y="2080186"/>
                </a:lnTo>
                <a:cubicBezTo>
                  <a:pt x="2226291" y="2082524"/>
                  <a:pt x="2221660" y="2085761"/>
                  <a:pt x="2218782" y="2089897"/>
                </a:cubicBezTo>
                <a:lnTo>
                  <a:pt x="2215546" y="2090976"/>
                </a:lnTo>
                <a:cubicBezTo>
                  <a:pt x="2207093" y="2085941"/>
                  <a:pt x="2201384" y="2083423"/>
                  <a:pt x="2198417" y="2083423"/>
                </a:cubicBezTo>
                <a:cubicBezTo>
                  <a:pt x="2196618" y="2081445"/>
                  <a:pt x="2195180" y="2077174"/>
                  <a:pt x="2194100" y="2070610"/>
                </a:cubicBezTo>
                <a:lnTo>
                  <a:pt x="2195180" y="2067373"/>
                </a:lnTo>
                <a:lnTo>
                  <a:pt x="2181152" y="2052267"/>
                </a:lnTo>
                <a:cubicBezTo>
                  <a:pt x="2181152" y="2047322"/>
                  <a:pt x="2179039" y="2044849"/>
                  <a:pt x="2174812" y="2044849"/>
                </a:cubicBezTo>
                <a:lnTo>
                  <a:pt x="2172654" y="2047007"/>
                </a:lnTo>
                <a:lnTo>
                  <a:pt x="2171575" y="2047007"/>
                </a:lnTo>
                <a:lnTo>
                  <a:pt x="2169417" y="2044849"/>
                </a:lnTo>
                <a:cubicBezTo>
                  <a:pt x="2175803" y="2041252"/>
                  <a:pt x="2186188" y="2039454"/>
                  <a:pt x="2200575" y="2039454"/>
                </a:cubicBezTo>
                <a:lnTo>
                  <a:pt x="2207993" y="2040533"/>
                </a:lnTo>
                <a:lnTo>
                  <a:pt x="2209072" y="2036217"/>
                </a:lnTo>
                <a:lnTo>
                  <a:pt x="2205835" y="2024483"/>
                </a:lnTo>
                <a:lnTo>
                  <a:pt x="2205835" y="2002903"/>
                </a:lnTo>
                <a:lnTo>
                  <a:pt x="2207993" y="1994406"/>
                </a:lnTo>
                <a:lnTo>
                  <a:pt x="2207993" y="1992248"/>
                </a:lnTo>
                <a:lnTo>
                  <a:pt x="2205835" y="1989011"/>
                </a:lnTo>
                <a:lnTo>
                  <a:pt x="2205835" y="1987932"/>
                </a:lnTo>
                <a:lnTo>
                  <a:pt x="2206914" y="1983616"/>
                </a:lnTo>
                <a:lnTo>
                  <a:pt x="2205835" y="1980379"/>
                </a:lnTo>
                <a:lnTo>
                  <a:pt x="2203678" y="1980379"/>
                </a:lnTo>
                <a:cubicBezTo>
                  <a:pt x="2199450" y="1986133"/>
                  <a:pt x="2194819" y="1990809"/>
                  <a:pt x="2189784" y="1994406"/>
                </a:cubicBezTo>
                <a:cubicBezTo>
                  <a:pt x="2189065" y="1997103"/>
                  <a:pt x="2186547" y="1999216"/>
                  <a:pt x="2182232" y="2000745"/>
                </a:cubicBezTo>
                <a:cubicBezTo>
                  <a:pt x="2171171" y="2000745"/>
                  <a:pt x="2164382" y="1996833"/>
                  <a:pt x="2161865" y="1989011"/>
                </a:cubicBezTo>
                <a:cubicBezTo>
                  <a:pt x="2161145" y="1984695"/>
                  <a:pt x="2160066" y="1982537"/>
                  <a:pt x="2158629" y="1982537"/>
                </a:cubicBezTo>
                <a:lnTo>
                  <a:pt x="2159706" y="1978221"/>
                </a:lnTo>
                <a:lnTo>
                  <a:pt x="2156469" y="1961091"/>
                </a:lnTo>
                <a:lnTo>
                  <a:pt x="2157550" y="1956775"/>
                </a:lnTo>
                <a:cubicBezTo>
                  <a:pt x="2157550" y="1947334"/>
                  <a:pt x="2153998" y="1939466"/>
                  <a:pt x="2146893" y="1933172"/>
                </a:cubicBezTo>
                <a:lnTo>
                  <a:pt x="2145814" y="1933172"/>
                </a:lnTo>
                <a:cubicBezTo>
                  <a:pt x="2144015" y="1944591"/>
                  <a:pt x="2141140" y="1950301"/>
                  <a:pt x="2137183" y="1950301"/>
                </a:cubicBezTo>
                <a:lnTo>
                  <a:pt x="2136103" y="1950301"/>
                </a:lnTo>
                <a:lnTo>
                  <a:pt x="2141499" y="1957854"/>
                </a:lnTo>
                <a:lnTo>
                  <a:pt x="2140419" y="1962170"/>
                </a:lnTo>
                <a:lnTo>
                  <a:pt x="2141499" y="1977142"/>
                </a:lnTo>
                <a:lnTo>
                  <a:pt x="2141499" y="1979300"/>
                </a:lnTo>
                <a:lnTo>
                  <a:pt x="2140419" y="1984695"/>
                </a:lnTo>
                <a:cubicBezTo>
                  <a:pt x="2141140" y="1995754"/>
                  <a:pt x="2142579" y="2004341"/>
                  <a:pt x="2144736" y="2010456"/>
                </a:cubicBezTo>
                <a:lnTo>
                  <a:pt x="2144736" y="2012614"/>
                </a:lnTo>
                <a:cubicBezTo>
                  <a:pt x="2142579" y="2015311"/>
                  <a:pt x="2141140" y="2019942"/>
                  <a:pt x="2140419" y="2026506"/>
                </a:cubicBezTo>
                <a:lnTo>
                  <a:pt x="2141499" y="2037296"/>
                </a:lnTo>
                <a:lnTo>
                  <a:pt x="2140419" y="2038375"/>
                </a:lnTo>
                <a:lnTo>
                  <a:pt x="2141499" y="2039454"/>
                </a:lnTo>
                <a:lnTo>
                  <a:pt x="2141499" y="2048086"/>
                </a:lnTo>
                <a:cubicBezTo>
                  <a:pt x="2141499" y="2051773"/>
                  <a:pt x="2140419" y="2053886"/>
                  <a:pt x="2138262" y="2054425"/>
                </a:cubicBezTo>
                <a:lnTo>
                  <a:pt x="2135024" y="2052267"/>
                </a:lnTo>
                <a:lnTo>
                  <a:pt x="2133946" y="2055504"/>
                </a:lnTo>
                <a:lnTo>
                  <a:pt x="2121133" y="2054425"/>
                </a:lnTo>
                <a:lnTo>
                  <a:pt x="2117895" y="2054425"/>
                </a:lnTo>
                <a:lnTo>
                  <a:pt x="2107104" y="2057662"/>
                </a:lnTo>
                <a:lnTo>
                  <a:pt x="2101710" y="2057662"/>
                </a:lnTo>
                <a:lnTo>
                  <a:pt x="2099552" y="2055504"/>
                </a:lnTo>
                <a:lnTo>
                  <a:pt x="2099552" y="2048086"/>
                </a:lnTo>
                <a:cubicBezTo>
                  <a:pt x="2099552" y="2042152"/>
                  <a:pt x="2096000" y="2038195"/>
                  <a:pt x="2088897" y="2036217"/>
                </a:cubicBezTo>
                <a:lnTo>
                  <a:pt x="2087818" y="2035138"/>
                </a:lnTo>
                <a:lnTo>
                  <a:pt x="2086740" y="2035138"/>
                </a:lnTo>
                <a:lnTo>
                  <a:pt x="2079188" y="2040533"/>
                </a:lnTo>
                <a:cubicBezTo>
                  <a:pt x="2079367" y="2044130"/>
                  <a:pt x="2080085" y="2045928"/>
                  <a:pt x="2081345" y="2045928"/>
                </a:cubicBezTo>
                <a:cubicBezTo>
                  <a:pt x="2080625" y="2058067"/>
                  <a:pt x="2078466" y="2064136"/>
                  <a:pt x="2074870" y="2064136"/>
                </a:cubicBezTo>
                <a:lnTo>
                  <a:pt x="2072712" y="2064136"/>
                </a:lnTo>
                <a:lnTo>
                  <a:pt x="2068532" y="2063057"/>
                </a:lnTo>
                <a:lnTo>
                  <a:pt x="2056661" y="2067373"/>
                </a:lnTo>
                <a:lnTo>
                  <a:pt x="2055584" y="2067373"/>
                </a:lnTo>
                <a:lnTo>
                  <a:pt x="2043849" y="2065215"/>
                </a:lnTo>
                <a:lnTo>
                  <a:pt x="2040611" y="2067373"/>
                </a:lnTo>
                <a:lnTo>
                  <a:pt x="2039533" y="2067373"/>
                </a:lnTo>
                <a:lnTo>
                  <a:pt x="2037375" y="2065215"/>
                </a:lnTo>
                <a:lnTo>
                  <a:pt x="2038454" y="2057662"/>
                </a:lnTo>
                <a:lnTo>
                  <a:pt x="2037375" y="2048086"/>
                </a:lnTo>
                <a:lnTo>
                  <a:pt x="2038454" y="2019088"/>
                </a:lnTo>
                <a:lnTo>
                  <a:pt x="2038454" y="2016930"/>
                </a:lnTo>
                <a:lnTo>
                  <a:pt x="2041691" y="2008298"/>
                </a:lnTo>
                <a:lnTo>
                  <a:pt x="2034139" y="1998722"/>
                </a:lnTo>
                <a:lnTo>
                  <a:pt x="2034139" y="1994406"/>
                </a:lnTo>
                <a:cubicBezTo>
                  <a:pt x="2038454" y="1990809"/>
                  <a:pt x="2040611" y="1987572"/>
                  <a:pt x="2040611" y="1984695"/>
                </a:cubicBezTo>
                <a:lnTo>
                  <a:pt x="2037375" y="1965407"/>
                </a:lnTo>
                <a:lnTo>
                  <a:pt x="2037375" y="1956775"/>
                </a:lnTo>
                <a:lnTo>
                  <a:pt x="2038454" y="1947199"/>
                </a:lnTo>
                <a:cubicBezTo>
                  <a:pt x="2037015" y="1943962"/>
                  <a:pt x="2036297" y="1939286"/>
                  <a:pt x="2036297" y="1933172"/>
                </a:cubicBezTo>
                <a:lnTo>
                  <a:pt x="2036297" y="1924540"/>
                </a:lnTo>
                <a:cubicBezTo>
                  <a:pt x="2036297" y="1922292"/>
                  <a:pt x="2037375" y="1919819"/>
                  <a:pt x="2039533" y="1917122"/>
                </a:cubicBezTo>
                <a:lnTo>
                  <a:pt x="2039533" y="1916043"/>
                </a:lnTo>
                <a:lnTo>
                  <a:pt x="2037375" y="1911727"/>
                </a:lnTo>
                <a:cubicBezTo>
                  <a:pt x="2039533" y="1908310"/>
                  <a:pt x="2040611" y="1904354"/>
                  <a:pt x="2040611" y="1899858"/>
                </a:cubicBezTo>
                <a:lnTo>
                  <a:pt x="2038454" y="1884887"/>
                </a:lnTo>
                <a:lnTo>
                  <a:pt x="2038454" y="1882729"/>
                </a:lnTo>
                <a:lnTo>
                  <a:pt x="2043849" y="1877334"/>
                </a:lnTo>
                <a:cubicBezTo>
                  <a:pt x="2040252" y="1874816"/>
                  <a:pt x="2038454" y="1871624"/>
                  <a:pt x="2038454" y="1867758"/>
                </a:cubicBezTo>
                <a:cubicBezTo>
                  <a:pt x="2038454" y="1855529"/>
                  <a:pt x="2036655" y="1846222"/>
                  <a:pt x="2033060" y="1839838"/>
                </a:cubicBezTo>
                <a:lnTo>
                  <a:pt x="2037375" y="1831206"/>
                </a:lnTo>
                <a:cubicBezTo>
                  <a:pt x="2049514" y="1834983"/>
                  <a:pt x="2059179" y="1839299"/>
                  <a:pt x="2066372" y="1844154"/>
                </a:cubicBezTo>
                <a:cubicBezTo>
                  <a:pt x="2075095" y="1845413"/>
                  <a:pt x="2080085" y="1847166"/>
                  <a:pt x="2081345" y="1849414"/>
                </a:cubicBezTo>
                <a:lnTo>
                  <a:pt x="2088897" y="1848335"/>
                </a:lnTo>
                <a:lnTo>
                  <a:pt x="2094292" y="1850493"/>
                </a:lnTo>
                <a:lnTo>
                  <a:pt x="2112501" y="1834443"/>
                </a:lnTo>
                <a:lnTo>
                  <a:pt x="2113579" y="1834443"/>
                </a:lnTo>
                <a:lnTo>
                  <a:pt x="2127471" y="1840917"/>
                </a:lnTo>
                <a:cubicBezTo>
                  <a:pt x="2135024" y="1840917"/>
                  <a:pt x="2140060" y="1844109"/>
                  <a:pt x="2142579" y="1850493"/>
                </a:cubicBezTo>
                <a:cubicBezTo>
                  <a:pt x="2144916" y="1850493"/>
                  <a:pt x="2147074" y="1852292"/>
                  <a:pt x="2149051" y="1855888"/>
                </a:cubicBezTo>
                <a:lnTo>
                  <a:pt x="2149051" y="1859125"/>
                </a:lnTo>
                <a:cubicBezTo>
                  <a:pt x="2144736" y="1863262"/>
                  <a:pt x="2141499" y="1869691"/>
                  <a:pt x="2139341" y="1878413"/>
                </a:cubicBezTo>
                <a:cubicBezTo>
                  <a:pt x="2137903" y="1878413"/>
                  <a:pt x="2137183" y="1879851"/>
                  <a:pt x="2137183" y="1882729"/>
                </a:cubicBezTo>
                <a:cubicBezTo>
                  <a:pt x="2139160" y="1884527"/>
                  <a:pt x="2141319" y="1897790"/>
                  <a:pt x="2143656" y="1922517"/>
                </a:cubicBezTo>
                <a:lnTo>
                  <a:pt x="2156469" y="1922517"/>
                </a:lnTo>
                <a:cubicBezTo>
                  <a:pt x="2162404" y="1928901"/>
                  <a:pt x="2169193" y="1932093"/>
                  <a:pt x="2176837" y="1932093"/>
                </a:cubicBezTo>
                <a:lnTo>
                  <a:pt x="2193021" y="1947199"/>
                </a:lnTo>
                <a:cubicBezTo>
                  <a:pt x="2199406" y="1947199"/>
                  <a:pt x="2202598" y="1950391"/>
                  <a:pt x="2202598" y="1956775"/>
                </a:cubicBezTo>
                <a:cubicBezTo>
                  <a:pt x="2204036" y="1963969"/>
                  <a:pt x="2205475" y="1967565"/>
                  <a:pt x="2206914" y="1967565"/>
                </a:cubicBezTo>
                <a:lnTo>
                  <a:pt x="2209072" y="1964328"/>
                </a:lnTo>
                <a:lnTo>
                  <a:pt x="2209072" y="1961091"/>
                </a:lnTo>
                <a:lnTo>
                  <a:pt x="2205835" y="1955696"/>
                </a:lnTo>
                <a:lnTo>
                  <a:pt x="2206914" y="1945041"/>
                </a:lnTo>
                <a:lnTo>
                  <a:pt x="2205835" y="1939646"/>
                </a:lnTo>
                <a:lnTo>
                  <a:pt x="2207993" y="1933172"/>
                </a:lnTo>
                <a:lnTo>
                  <a:pt x="2205835" y="1925619"/>
                </a:lnTo>
                <a:lnTo>
                  <a:pt x="2206914" y="1914964"/>
                </a:lnTo>
                <a:cubicBezTo>
                  <a:pt x="2206914" y="1904174"/>
                  <a:pt x="2204440" y="1898779"/>
                  <a:pt x="2199496" y="1898779"/>
                </a:cubicBezTo>
                <a:cubicBezTo>
                  <a:pt x="2192482" y="1898779"/>
                  <a:pt x="2184929" y="1899858"/>
                  <a:pt x="2176837" y="1902016"/>
                </a:cubicBezTo>
                <a:lnTo>
                  <a:pt x="2174812" y="1902016"/>
                </a:lnTo>
                <a:lnTo>
                  <a:pt x="2165102" y="1900937"/>
                </a:lnTo>
                <a:lnTo>
                  <a:pt x="2154311" y="1902016"/>
                </a:lnTo>
                <a:cubicBezTo>
                  <a:pt x="2147208" y="1901117"/>
                  <a:pt x="2143656" y="1899678"/>
                  <a:pt x="2143656" y="1897700"/>
                </a:cubicBezTo>
                <a:lnTo>
                  <a:pt x="2143656" y="1895677"/>
                </a:lnTo>
                <a:cubicBezTo>
                  <a:pt x="2143656" y="1893878"/>
                  <a:pt x="2148287" y="1891720"/>
                  <a:pt x="2157550" y="1889203"/>
                </a:cubicBezTo>
                <a:lnTo>
                  <a:pt x="2165102" y="1895677"/>
                </a:lnTo>
                <a:lnTo>
                  <a:pt x="2184390" y="1892440"/>
                </a:lnTo>
                <a:cubicBezTo>
                  <a:pt x="2187985" y="1892620"/>
                  <a:pt x="2189784" y="1893339"/>
                  <a:pt x="2189784" y="1894598"/>
                </a:cubicBezTo>
                <a:lnTo>
                  <a:pt x="2196258" y="1892440"/>
                </a:lnTo>
                <a:lnTo>
                  <a:pt x="2198417" y="1892440"/>
                </a:lnTo>
                <a:lnTo>
                  <a:pt x="2202598" y="1895677"/>
                </a:lnTo>
                <a:cubicBezTo>
                  <a:pt x="2206194" y="1895677"/>
                  <a:pt x="2207993" y="1892440"/>
                  <a:pt x="2207993" y="1885966"/>
                </a:cubicBezTo>
                <a:lnTo>
                  <a:pt x="2207993" y="1884887"/>
                </a:lnTo>
                <a:cubicBezTo>
                  <a:pt x="2207993" y="1883448"/>
                  <a:pt x="2206914" y="1882729"/>
                  <a:pt x="2204755" y="1882729"/>
                </a:cubicBezTo>
                <a:lnTo>
                  <a:pt x="2203678" y="1881650"/>
                </a:lnTo>
                <a:lnTo>
                  <a:pt x="2203678" y="1880571"/>
                </a:lnTo>
                <a:lnTo>
                  <a:pt x="2205835" y="1863441"/>
                </a:lnTo>
                <a:lnTo>
                  <a:pt x="2205835" y="1850493"/>
                </a:lnTo>
                <a:cubicBezTo>
                  <a:pt x="2205835" y="1845728"/>
                  <a:pt x="2203362" y="1841097"/>
                  <a:pt x="2198417" y="1836601"/>
                </a:cubicBezTo>
                <a:lnTo>
                  <a:pt x="2198417" y="1834443"/>
                </a:lnTo>
                <a:cubicBezTo>
                  <a:pt x="2198417" y="1830487"/>
                  <a:pt x="2199810" y="1827969"/>
                  <a:pt x="2202598" y="1826890"/>
                </a:cubicBezTo>
                <a:close/>
                <a:moveTo>
                  <a:pt x="5072898" y="1825002"/>
                </a:moveTo>
                <a:lnTo>
                  <a:pt x="5079372" y="1826081"/>
                </a:lnTo>
                <a:lnTo>
                  <a:pt x="5094478" y="1825002"/>
                </a:lnTo>
                <a:lnTo>
                  <a:pt x="5095557" y="1825002"/>
                </a:lnTo>
                <a:cubicBezTo>
                  <a:pt x="5104190" y="1825002"/>
                  <a:pt x="5108506" y="1827520"/>
                  <a:pt x="5108506" y="1832555"/>
                </a:cubicBezTo>
                <a:lnTo>
                  <a:pt x="5111743" y="1832555"/>
                </a:lnTo>
                <a:cubicBezTo>
                  <a:pt x="5114440" y="1830397"/>
                  <a:pt x="5117677" y="1829318"/>
                  <a:pt x="5121454" y="1829318"/>
                </a:cubicBezTo>
                <a:cubicBezTo>
                  <a:pt x="5127029" y="1829318"/>
                  <a:pt x="5130670" y="1831116"/>
                  <a:pt x="5132378" y="1834713"/>
                </a:cubicBezTo>
                <a:lnTo>
                  <a:pt x="5132378" y="1841187"/>
                </a:lnTo>
                <a:cubicBezTo>
                  <a:pt x="5132378" y="1843345"/>
                  <a:pt x="5129456" y="1844784"/>
                  <a:pt x="5123612" y="1845503"/>
                </a:cubicBezTo>
                <a:lnTo>
                  <a:pt x="5121454" y="1840108"/>
                </a:lnTo>
                <a:lnTo>
                  <a:pt x="5119296" y="1840108"/>
                </a:lnTo>
                <a:lnTo>
                  <a:pt x="5119296" y="1846582"/>
                </a:lnTo>
                <a:cubicBezTo>
                  <a:pt x="5119296" y="1852157"/>
                  <a:pt x="5120734" y="1855394"/>
                  <a:pt x="5123612" y="1856293"/>
                </a:cubicBezTo>
                <a:lnTo>
                  <a:pt x="5124691" y="1856293"/>
                </a:lnTo>
                <a:lnTo>
                  <a:pt x="5137774" y="1845503"/>
                </a:lnTo>
                <a:cubicBezTo>
                  <a:pt x="5149643" y="1845503"/>
                  <a:pt x="5157915" y="1853101"/>
                  <a:pt x="5162591" y="1868297"/>
                </a:cubicBezTo>
                <a:lnTo>
                  <a:pt x="5162591" y="1869376"/>
                </a:lnTo>
                <a:lnTo>
                  <a:pt x="5158275" y="1868297"/>
                </a:lnTo>
                <a:lnTo>
                  <a:pt x="5149643" y="1871534"/>
                </a:lnTo>
                <a:lnTo>
                  <a:pt x="5141011" y="1871534"/>
                </a:lnTo>
                <a:cubicBezTo>
                  <a:pt x="5136695" y="1871534"/>
                  <a:pt x="5134537" y="1870095"/>
                  <a:pt x="5134537" y="1867218"/>
                </a:cubicBezTo>
                <a:lnTo>
                  <a:pt x="5130086" y="1873692"/>
                </a:lnTo>
                <a:lnTo>
                  <a:pt x="5138853" y="1873692"/>
                </a:lnTo>
                <a:cubicBezTo>
                  <a:pt x="5145327" y="1874771"/>
                  <a:pt x="5148564" y="1877648"/>
                  <a:pt x="5148564" y="1882324"/>
                </a:cubicBezTo>
                <a:cubicBezTo>
                  <a:pt x="5148564" y="1885921"/>
                  <a:pt x="5142764" y="1890956"/>
                  <a:pt x="5131165" y="1897430"/>
                </a:cubicBezTo>
                <a:cubicBezTo>
                  <a:pt x="5129906" y="1902466"/>
                  <a:pt x="5127748" y="1904983"/>
                  <a:pt x="5124691" y="1904983"/>
                </a:cubicBezTo>
                <a:lnTo>
                  <a:pt x="5125770" y="1910378"/>
                </a:lnTo>
                <a:lnTo>
                  <a:pt x="5124691" y="1911457"/>
                </a:lnTo>
                <a:lnTo>
                  <a:pt x="5123612" y="1910378"/>
                </a:lnTo>
                <a:lnTo>
                  <a:pt x="5118217" y="1910378"/>
                </a:lnTo>
                <a:lnTo>
                  <a:pt x="5116059" y="1912536"/>
                </a:lnTo>
                <a:lnTo>
                  <a:pt x="5120375" y="1913615"/>
                </a:lnTo>
                <a:lnTo>
                  <a:pt x="5124691" y="1912536"/>
                </a:lnTo>
                <a:lnTo>
                  <a:pt x="5127928" y="1915773"/>
                </a:lnTo>
                <a:lnTo>
                  <a:pt x="5132378" y="1914694"/>
                </a:lnTo>
                <a:lnTo>
                  <a:pt x="5133457" y="1915773"/>
                </a:lnTo>
                <a:lnTo>
                  <a:pt x="5134537" y="1912536"/>
                </a:lnTo>
                <a:lnTo>
                  <a:pt x="5133457" y="1911457"/>
                </a:lnTo>
                <a:lnTo>
                  <a:pt x="5133457" y="1909299"/>
                </a:lnTo>
                <a:cubicBezTo>
                  <a:pt x="5138673" y="1902286"/>
                  <a:pt x="5144068" y="1896531"/>
                  <a:pt x="5149643" y="1892035"/>
                </a:cubicBezTo>
                <a:lnTo>
                  <a:pt x="5150722" y="1892035"/>
                </a:lnTo>
                <a:cubicBezTo>
                  <a:pt x="5158994" y="1892035"/>
                  <a:pt x="5167626" y="1899588"/>
                  <a:pt x="5176618" y="1914694"/>
                </a:cubicBezTo>
                <a:lnTo>
                  <a:pt x="5176618" y="1915773"/>
                </a:lnTo>
                <a:lnTo>
                  <a:pt x="5178776" y="1915773"/>
                </a:lnTo>
                <a:cubicBezTo>
                  <a:pt x="5180934" y="1915234"/>
                  <a:pt x="5182013" y="1912356"/>
                  <a:pt x="5182013" y="1907141"/>
                </a:cubicBezTo>
                <a:lnTo>
                  <a:pt x="5182013" y="1906062"/>
                </a:lnTo>
                <a:cubicBezTo>
                  <a:pt x="5179136" y="1906062"/>
                  <a:pt x="5177697" y="1903904"/>
                  <a:pt x="5177697" y="1899588"/>
                </a:cubicBezTo>
                <a:lnTo>
                  <a:pt x="5177697" y="1898509"/>
                </a:lnTo>
                <a:lnTo>
                  <a:pt x="5184171" y="1888798"/>
                </a:lnTo>
                <a:lnTo>
                  <a:pt x="5182013" y="1882324"/>
                </a:lnTo>
                <a:lnTo>
                  <a:pt x="5184171" y="1876929"/>
                </a:lnTo>
                <a:lnTo>
                  <a:pt x="5183092" y="1875850"/>
                </a:lnTo>
                <a:lnTo>
                  <a:pt x="5183092" y="1874771"/>
                </a:lnTo>
                <a:cubicBezTo>
                  <a:pt x="5183631" y="1853101"/>
                  <a:pt x="5185070" y="1842266"/>
                  <a:pt x="5187408" y="1842266"/>
                </a:cubicBezTo>
                <a:lnTo>
                  <a:pt x="5186329" y="1831476"/>
                </a:lnTo>
                <a:cubicBezTo>
                  <a:pt x="5186329" y="1827160"/>
                  <a:pt x="5191409" y="1825002"/>
                  <a:pt x="5201570" y="1825002"/>
                </a:cubicBezTo>
                <a:cubicBezTo>
                  <a:pt x="5209842" y="1832555"/>
                  <a:pt x="5218115" y="1836511"/>
                  <a:pt x="5226387" y="1836871"/>
                </a:cubicBezTo>
                <a:lnTo>
                  <a:pt x="5227466" y="1841187"/>
                </a:lnTo>
                <a:lnTo>
                  <a:pt x="5226387" y="1842266"/>
                </a:lnTo>
                <a:lnTo>
                  <a:pt x="5231782" y="1844424"/>
                </a:lnTo>
                <a:lnTo>
                  <a:pt x="5231782" y="1845503"/>
                </a:lnTo>
                <a:cubicBezTo>
                  <a:pt x="5230343" y="1847122"/>
                  <a:pt x="5228545" y="1853281"/>
                  <a:pt x="5226387" y="1863981"/>
                </a:cubicBezTo>
                <a:lnTo>
                  <a:pt x="5224229" y="1863981"/>
                </a:lnTo>
                <a:lnTo>
                  <a:pt x="5224229" y="1871534"/>
                </a:lnTo>
                <a:lnTo>
                  <a:pt x="5218834" y="1889877"/>
                </a:lnTo>
                <a:lnTo>
                  <a:pt x="5218834" y="1890956"/>
                </a:lnTo>
                <a:lnTo>
                  <a:pt x="5229624" y="1889877"/>
                </a:lnTo>
                <a:lnTo>
                  <a:pt x="5238256" y="1894193"/>
                </a:lnTo>
                <a:lnTo>
                  <a:pt x="5252283" y="1889877"/>
                </a:lnTo>
                <a:lnTo>
                  <a:pt x="5253362" y="1890956"/>
                </a:lnTo>
                <a:lnTo>
                  <a:pt x="5255520" y="1890956"/>
                </a:lnTo>
                <a:lnTo>
                  <a:pt x="5255520" y="1889877"/>
                </a:lnTo>
                <a:cubicBezTo>
                  <a:pt x="5253362" y="1889877"/>
                  <a:pt x="5252283" y="1889158"/>
                  <a:pt x="5252283" y="1887719"/>
                </a:cubicBezTo>
                <a:lnTo>
                  <a:pt x="5252283" y="1886640"/>
                </a:lnTo>
                <a:lnTo>
                  <a:pt x="5264152" y="1868297"/>
                </a:lnTo>
                <a:lnTo>
                  <a:pt x="5265366" y="1868297"/>
                </a:lnTo>
                <a:cubicBezTo>
                  <a:pt x="5267524" y="1868297"/>
                  <a:pt x="5272919" y="1871534"/>
                  <a:pt x="5281551" y="1878008"/>
                </a:cubicBezTo>
                <a:lnTo>
                  <a:pt x="5284788" y="1879087"/>
                </a:lnTo>
                <a:lnTo>
                  <a:pt x="5288025" y="1878008"/>
                </a:lnTo>
                <a:cubicBezTo>
                  <a:pt x="5292341" y="1884122"/>
                  <a:pt x="5294499" y="1888439"/>
                  <a:pt x="5294499" y="1890956"/>
                </a:cubicBezTo>
                <a:lnTo>
                  <a:pt x="5294499" y="1893114"/>
                </a:lnTo>
                <a:lnTo>
                  <a:pt x="5288025" y="1899588"/>
                </a:lnTo>
                <a:lnTo>
                  <a:pt x="5284788" y="1896351"/>
                </a:lnTo>
                <a:lnTo>
                  <a:pt x="5284788" y="1897430"/>
                </a:lnTo>
                <a:lnTo>
                  <a:pt x="5285867" y="1900667"/>
                </a:lnTo>
                <a:lnTo>
                  <a:pt x="5279393" y="1906062"/>
                </a:lnTo>
                <a:cubicBezTo>
                  <a:pt x="5272020" y="1903365"/>
                  <a:pt x="5264781" y="1898689"/>
                  <a:pt x="5257678" y="1892035"/>
                </a:cubicBezTo>
                <a:lnTo>
                  <a:pt x="5257678" y="1893114"/>
                </a:lnTo>
                <a:lnTo>
                  <a:pt x="5261994" y="1900667"/>
                </a:lnTo>
                <a:lnTo>
                  <a:pt x="5263073" y="1899588"/>
                </a:lnTo>
                <a:lnTo>
                  <a:pt x="5264152" y="1899588"/>
                </a:lnTo>
                <a:cubicBezTo>
                  <a:pt x="5265321" y="1899588"/>
                  <a:pt x="5266445" y="1901027"/>
                  <a:pt x="5267524" y="1903904"/>
                </a:cubicBezTo>
                <a:lnTo>
                  <a:pt x="5268603" y="1902825"/>
                </a:lnTo>
                <a:lnTo>
                  <a:pt x="5269682" y="1902825"/>
                </a:lnTo>
                <a:lnTo>
                  <a:pt x="5280472" y="1910378"/>
                </a:lnTo>
                <a:cubicBezTo>
                  <a:pt x="5276695" y="1941400"/>
                  <a:pt x="5272739" y="1956910"/>
                  <a:pt x="5268603" y="1956910"/>
                </a:cubicBezTo>
                <a:lnTo>
                  <a:pt x="5268603" y="1957989"/>
                </a:lnTo>
                <a:lnTo>
                  <a:pt x="5269682" y="1962305"/>
                </a:lnTo>
                <a:lnTo>
                  <a:pt x="5265366" y="1968779"/>
                </a:lnTo>
                <a:lnTo>
                  <a:pt x="5266445" y="1977411"/>
                </a:lnTo>
                <a:lnTo>
                  <a:pt x="5253362" y="2013153"/>
                </a:lnTo>
                <a:cubicBezTo>
                  <a:pt x="5253362" y="2014592"/>
                  <a:pt x="5255520" y="2016031"/>
                  <a:pt x="5259836" y="2017469"/>
                </a:cubicBezTo>
                <a:cubicBezTo>
                  <a:pt x="5259836" y="2020347"/>
                  <a:pt x="5263477" y="2021785"/>
                  <a:pt x="5270761" y="2021785"/>
                </a:cubicBezTo>
                <a:cubicBezTo>
                  <a:pt x="5271300" y="2024123"/>
                  <a:pt x="5276695" y="2027360"/>
                  <a:pt x="5286946" y="2031496"/>
                </a:cubicBezTo>
                <a:cubicBezTo>
                  <a:pt x="5293959" y="2036532"/>
                  <a:pt x="5297556" y="2039769"/>
                  <a:pt x="5297736" y="2041207"/>
                </a:cubicBezTo>
                <a:lnTo>
                  <a:pt x="5297736" y="2042287"/>
                </a:lnTo>
                <a:lnTo>
                  <a:pt x="5275077" y="2085581"/>
                </a:lnTo>
                <a:lnTo>
                  <a:pt x="5273998" y="2085581"/>
                </a:lnTo>
                <a:cubicBezTo>
                  <a:pt x="5271480" y="2085581"/>
                  <a:pt x="5262803" y="2079827"/>
                  <a:pt x="5247967" y="2068317"/>
                </a:cubicBezTo>
                <a:cubicBezTo>
                  <a:pt x="5232861" y="2065440"/>
                  <a:pt x="5225308" y="2061079"/>
                  <a:pt x="5225308" y="2055234"/>
                </a:cubicBezTo>
                <a:lnTo>
                  <a:pt x="5220992" y="2053077"/>
                </a:lnTo>
                <a:cubicBezTo>
                  <a:pt x="5209123" y="2058202"/>
                  <a:pt x="5200446" y="2064001"/>
                  <a:pt x="5194961" y="2070475"/>
                </a:cubicBezTo>
                <a:cubicBezTo>
                  <a:pt x="5181833" y="2076410"/>
                  <a:pt x="5172122" y="2082524"/>
                  <a:pt x="5165828" y="2088818"/>
                </a:cubicBezTo>
                <a:lnTo>
                  <a:pt x="5161512" y="2089898"/>
                </a:lnTo>
                <a:lnTo>
                  <a:pt x="5146406" y="2086660"/>
                </a:lnTo>
                <a:lnTo>
                  <a:pt x="5139932" y="2088818"/>
                </a:lnTo>
                <a:lnTo>
                  <a:pt x="5138853" y="2087740"/>
                </a:lnTo>
                <a:lnTo>
                  <a:pt x="5138853" y="2086660"/>
                </a:lnTo>
                <a:cubicBezTo>
                  <a:pt x="5144607" y="2086301"/>
                  <a:pt x="5147485" y="2084143"/>
                  <a:pt x="5147485" y="2080186"/>
                </a:cubicBezTo>
                <a:cubicBezTo>
                  <a:pt x="5153060" y="2074432"/>
                  <a:pt x="5162411" y="2067958"/>
                  <a:pt x="5175539" y="2060764"/>
                </a:cubicBezTo>
                <a:cubicBezTo>
                  <a:pt x="5185610" y="2048266"/>
                  <a:pt x="5193567" y="2041747"/>
                  <a:pt x="5199412" y="2041207"/>
                </a:cubicBezTo>
                <a:cubicBezTo>
                  <a:pt x="5200131" y="2033295"/>
                  <a:pt x="5201929" y="2029338"/>
                  <a:pt x="5204807" y="2029338"/>
                </a:cubicBezTo>
                <a:lnTo>
                  <a:pt x="5202649" y="2026101"/>
                </a:lnTo>
                <a:cubicBezTo>
                  <a:pt x="5204087" y="2026101"/>
                  <a:pt x="5204807" y="2025022"/>
                  <a:pt x="5204807" y="2022864"/>
                </a:cubicBezTo>
                <a:cubicBezTo>
                  <a:pt x="5204807" y="2017829"/>
                  <a:pt x="5204087" y="2015311"/>
                  <a:pt x="5202649" y="2015311"/>
                </a:cubicBezTo>
                <a:lnTo>
                  <a:pt x="5203728" y="2007758"/>
                </a:lnTo>
                <a:lnTo>
                  <a:pt x="5203728" y="1996968"/>
                </a:lnTo>
                <a:lnTo>
                  <a:pt x="5209123" y="1990359"/>
                </a:lnTo>
                <a:lnTo>
                  <a:pt x="5209123" y="1987122"/>
                </a:lnTo>
                <a:cubicBezTo>
                  <a:pt x="5209123" y="1985684"/>
                  <a:pt x="5208044" y="1984964"/>
                  <a:pt x="5205886" y="1984964"/>
                </a:cubicBezTo>
                <a:cubicBezTo>
                  <a:pt x="5202829" y="1984964"/>
                  <a:pt x="5200671" y="1977052"/>
                  <a:pt x="5199412" y="1961226"/>
                </a:cubicBezTo>
                <a:cubicBezTo>
                  <a:pt x="5196804" y="1961226"/>
                  <a:pt x="5194961" y="1954392"/>
                  <a:pt x="5193882" y="1940725"/>
                </a:cubicBezTo>
                <a:lnTo>
                  <a:pt x="5171223" y="1965542"/>
                </a:lnTo>
                <a:lnTo>
                  <a:pt x="5165828" y="1966621"/>
                </a:lnTo>
                <a:lnTo>
                  <a:pt x="5164749" y="1965542"/>
                </a:lnTo>
                <a:lnTo>
                  <a:pt x="5164749" y="1963384"/>
                </a:lnTo>
                <a:lnTo>
                  <a:pt x="5167986" y="1956910"/>
                </a:lnTo>
                <a:lnTo>
                  <a:pt x="5166907" y="1955831"/>
                </a:lnTo>
                <a:lnTo>
                  <a:pt x="5165828" y="1955831"/>
                </a:lnTo>
                <a:cubicBezTo>
                  <a:pt x="5162950" y="1956191"/>
                  <a:pt x="5158994" y="1959788"/>
                  <a:pt x="5153959" y="1966621"/>
                </a:cubicBezTo>
                <a:cubicBezTo>
                  <a:pt x="5151441" y="1966981"/>
                  <a:pt x="5148564" y="1969139"/>
                  <a:pt x="5145327" y="1973095"/>
                </a:cubicBezTo>
                <a:lnTo>
                  <a:pt x="5141011" y="1973095"/>
                </a:lnTo>
                <a:cubicBezTo>
                  <a:pt x="5145327" y="1977052"/>
                  <a:pt x="5147485" y="1981368"/>
                  <a:pt x="5147485" y="1986043"/>
                </a:cubicBezTo>
                <a:lnTo>
                  <a:pt x="5146406" y="1987122"/>
                </a:lnTo>
                <a:cubicBezTo>
                  <a:pt x="5146406" y="1988561"/>
                  <a:pt x="5144607" y="1989280"/>
                  <a:pt x="5141011" y="1989280"/>
                </a:cubicBezTo>
                <a:lnTo>
                  <a:pt x="5139932" y="1990359"/>
                </a:lnTo>
                <a:lnTo>
                  <a:pt x="5139932" y="1992652"/>
                </a:lnTo>
                <a:cubicBezTo>
                  <a:pt x="5140471" y="1996968"/>
                  <a:pt x="5141550" y="1999126"/>
                  <a:pt x="5143169" y="1999126"/>
                </a:cubicBezTo>
                <a:lnTo>
                  <a:pt x="5145327" y="1999126"/>
                </a:lnTo>
                <a:cubicBezTo>
                  <a:pt x="5147844" y="1991124"/>
                  <a:pt x="5151801" y="1987122"/>
                  <a:pt x="5157196" y="1987122"/>
                </a:cubicBezTo>
                <a:lnTo>
                  <a:pt x="5165828" y="1991438"/>
                </a:lnTo>
                <a:lnTo>
                  <a:pt x="5175539" y="1990359"/>
                </a:lnTo>
                <a:lnTo>
                  <a:pt x="5176618" y="1991438"/>
                </a:lnTo>
                <a:lnTo>
                  <a:pt x="5176618" y="1992652"/>
                </a:lnTo>
                <a:cubicBezTo>
                  <a:pt x="5176618" y="1995170"/>
                  <a:pt x="5171223" y="1997688"/>
                  <a:pt x="5160433" y="2000205"/>
                </a:cubicBezTo>
                <a:cubicBezTo>
                  <a:pt x="5158634" y="2003442"/>
                  <a:pt x="5152520" y="2007399"/>
                  <a:pt x="5142090" y="2012074"/>
                </a:cubicBezTo>
                <a:cubicBezTo>
                  <a:pt x="5140651" y="2018728"/>
                  <a:pt x="5139932" y="2028080"/>
                  <a:pt x="5139932" y="2040129"/>
                </a:cubicBezTo>
                <a:lnTo>
                  <a:pt x="5141011" y="2044444"/>
                </a:lnTo>
                <a:lnTo>
                  <a:pt x="5139932" y="2047682"/>
                </a:lnTo>
                <a:lnTo>
                  <a:pt x="5141011" y="2053077"/>
                </a:lnTo>
                <a:lnTo>
                  <a:pt x="5137774" y="2059685"/>
                </a:lnTo>
                <a:lnTo>
                  <a:pt x="5138853" y="2068317"/>
                </a:lnTo>
                <a:cubicBezTo>
                  <a:pt x="5138853" y="2074072"/>
                  <a:pt x="5136695" y="2076949"/>
                  <a:pt x="5132378" y="2076949"/>
                </a:cubicBezTo>
                <a:cubicBezTo>
                  <a:pt x="5126534" y="2076949"/>
                  <a:pt x="5123612" y="2079107"/>
                  <a:pt x="5123612" y="2083423"/>
                </a:cubicBezTo>
                <a:cubicBezTo>
                  <a:pt x="5119835" y="2087020"/>
                  <a:pt x="5116598" y="2088818"/>
                  <a:pt x="5113901" y="2088818"/>
                </a:cubicBezTo>
                <a:lnTo>
                  <a:pt x="5109585" y="2088818"/>
                </a:lnTo>
                <a:lnTo>
                  <a:pt x="5105269" y="2085581"/>
                </a:lnTo>
                <a:lnTo>
                  <a:pt x="5098794" y="2090977"/>
                </a:lnTo>
                <a:lnTo>
                  <a:pt x="5093399" y="2090977"/>
                </a:lnTo>
                <a:cubicBezTo>
                  <a:pt x="5086746" y="2090977"/>
                  <a:pt x="5082070" y="2089538"/>
                  <a:pt x="5079372" y="2086660"/>
                </a:cubicBezTo>
                <a:lnTo>
                  <a:pt x="5080451" y="2075870"/>
                </a:lnTo>
                <a:cubicBezTo>
                  <a:pt x="5077035" y="2063552"/>
                  <a:pt x="5072359" y="2057392"/>
                  <a:pt x="5066424" y="2057392"/>
                </a:cubicBezTo>
                <a:cubicBezTo>
                  <a:pt x="5061299" y="2053796"/>
                  <a:pt x="5058736" y="2050559"/>
                  <a:pt x="5058736" y="2047682"/>
                </a:cubicBezTo>
                <a:lnTo>
                  <a:pt x="5063052" y="2044444"/>
                </a:lnTo>
                <a:lnTo>
                  <a:pt x="5066424" y="2044444"/>
                </a:lnTo>
                <a:lnTo>
                  <a:pt x="5077214" y="2048761"/>
                </a:lnTo>
                <a:cubicBezTo>
                  <a:pt x="5089443" y="2048761"/>
                  <a:pt x="5095557" y="2045883"/>
                  <a:pt x="5095557" y="2040129"/>
                </a:cubicBezTo>
                <a:lnTo>
                  <a:pt x="5095557" y="2029338"/>
                </a:lnTo>
                <a:lnTo>
                  <a:pt x="5094478" y="2028259"/>
                </a:lnTo>
                <a:lnTo>
                  <a:pt x="5094478" y="2027180"/>
                </a:lnTo>
                <a:lnTo>
                  <a:pt x="5086925" y="2028259"/>
                </a:lnTo>
                <a:lnTo>
                  <a:pt x="5080451" y="2027180"/>
                </a:lnTo>
                <a:cubicBezTo>
                  <a:pt x="5070111" y="2030058"/>
                  <a:pt x="5062153" y="2035093"/>
                  <a:pt x="5056578" y="2042287"/>
                </a:cubicBezTo>
                <a:lnTo>
                  <a:pt x="5054420" y="2042287"/>
                </a:lnTo>
                <a:cubicBezTo>
                  <a:pt x="5045069" y="2032036"/>
                  <a:pt x="5040393" y="2023763"/>
                  <a:pt x="5040393" y="2017469"/>
                </a:cubicBezTo>
                <a:lnTo>
                  <a:pt x="5040393" y="2006679"/>
                </a:lnTo>
                <a:cubicBezTo>
                  <a:pt x="5040393" y="2003083"/>
                  <a:pt x="5037876" y="2000205"/>
                  <a:pt x="5032840" y="1998047"/>
                </a:cubicBezTo>
                <a:lnTo>
                  <a:pt x="5032840" y="1996968"/>
                </a:lnTo>
                <a:cubicBezTo>
                  <a:pt x="5045788" y="1984829"/>
                  <a:pt x="5052262" y="1976512"/>
                  <a:pt x="5052262" y="1972016"/>
                </a:cubicBezTo>
                <a:cubicBezTo>
                  <a:pt x="5057298" y="1968599"/>
                  <a:pt x="5059815" y="1964643"/>
                  <a:pt x="5059815" y="1960147"/>
                </a:cubicBezTo>
                <a:lnTo>
                  <a:pt x="5060894" y="1951515"/>
                </a:lnTo>
                <a:lnTo>
                  <a:pt x="5057657" y="1950436"/>
                </a:lnTo>
                <a:lnTo>
                  <a:pt x="5049025" y="1953673"/>
                </a:lnTo>
                <a:lnTo>
                  <a:pt x="5045788" y="1953673"/>
                </a:lnTo>
                <a:cubicBezTo>
                  <a:pt x="5044170" y="1953673"/>
                  <a:pt x="5042731" y="1951155"/>
                  <a:pt x="5041472" y="1946120"/>
                </a:cubicBezTo>
                <a:cubicBezTo>
                  <a:pt x="5042551" y="1943243"/>
                  <a:pt x="5043630" y="1941804"/>
                  <a:pt x="5044709" y="1941804"/>
                </a:cubicBezTo>
                <a:cubicBezTo>
                  <a:pt x="5046148" y="1941804"/>
                  <a:pt x="5046867" y="1943602"/>
                  <a:pt x="5046867" y="1947199"/>
                </a:cubicBezTo>
                <a:lnTo>
                  <a:pt x="5047946" y="1948278"/>
                </a:lnTo>
                <a:lnTo>
                  <a:pt x="5049025" y="1948278"/>
                </a:lnTo>
                <a:lnTo>
                  <a:pt x="5055499" y="1946120"/>
                </a:lnTo>
                <a:lnTo>
                  <a:pt x="5061973" y="1947199"/>
                </a:lnTo>
                <a:lnTo>
                  <a:pt x="5065211" y="1946120"/>
                </a:lnTo>
                <a:lnTo>
                  <a:pt x="5065211" y="1938567"/>
                </a:lnTo>
                <a:cubicBezTo>
                  <a:pt x="5069617" y="1932812"/>
                  <a:pt x="5071819" y="1927732"/>
                  <a:pt x="5071819" y="1923326"/>
                </a:cubicBezTo>
                <a:lnTo>
                  <a:pt x="5060894" y="1926698"/>
                </a:lnTo>
                <a:lnTo>
                  <a:pt x="5047946" y="1921168"/>
                </a:lnTo>
                <a:lnTo>
                  <a:pt x="5041472" y="1922247"/>
                </a:lnTo>
                <a:lnTo>
                  <a:pt x="5039314" y="1922247"/>
                </a:lnTo>
                <a:cubicBezTo>
                  <a:pt x="5036437" y="1921348"/>
                  <a:pt x="5034998" y="1918111"/>
                  <a:pt x="5034998" y="1912536"/>
                </a:cubicBezTo>
                <a:lnTo>
                  <a:pt x="5036077" y="1911457"/>
                </a:lnTo>
                <a:lnTo>
                  <a:pt x="5040393" y="1911457"/>
                </a:lnTo>
                <a:lnTo>
                  <a:pt x="5049025" y="1913615"/>
                </a:lnTo>
                <a:lnTo>
                  <a:pt x="5058736" y="1911457"/>
                </a:lnTo>
                <a:lnTo>
                  <a:pt x="5071819" y="1912536"/>
                </a:lnTo>
                <a:lnTo>
                  <a:pt x="5072898" y="1911457"/>
                </a:lnTo>
                <a:lnTo>
                  <a:pt x="5072898" y="1895272"/>
                </a:lnTo>
                <a:lnTo>
                  <a:pt x="5075056" y="1888798"/>
                </a:lnTo>
                <a:lnTo>
                  <a:pt x="5073977" y="1876929"/>
                </a:lnTo>
                <a:lnTo>
                  <a:pt x="5073977" y="1873692"/>
                </a:lnTo>
                <a:lnTo>
                  <a:pt x="5071819" y="1871534"/>
                </a:lnTo>
                <a:lnTo>
                  <a:pt x="5069661" y="1871534"/>
                </a:lnTo>
                <a:lnTo>
                  <a:pt x="5053341" y="1872613"/>
                </a:lnTo>
                <a:lnTo>
                  <a:pt x="5043630" y="1870455"/>
                </a:lnTo>
                <a:lnTo>
                  <a:pt x="5038235" y="1871534"/>
                </a:lnTo>
                <a:lnTo>
                  <a:pt x="5037156" y="1870455"/>
                </a:lnTo>
                <a:lnTo>
                  <a:pt x="5037156" y="1869376"/>
                </a:lnTo>
                <a:cubicBezTo>
                  <a:pt x="5038595" y="1862093"/>
                  <a:pt x="5041472" y="1858451"/>
                  <a:pt x="5045788" y="1858451"/>
                </a:cubicBezTo>
                <a:lnTo>
                  <a:pt x="5052262" y="1860744"/>
                </a:lnTo>
                <a:lnTo>
                  <a:pt x="5059815" y="1859665"/>
                </a:lnTo>
                <a:cubicBezTo>
                  <a:pt x="5059815" y="1861104"/>
                  <a:pt x="5063457" y="1861823"/>
                  <a:pt x="5070740" y="1861823"/>
                </a:cubicBezTo>
                <a:lnTo>
                  <a:pt x="5075056" y="1867218"/>
                </a:lnTo>
                <a:lnTo>
                  <a:pt x="5075056" y="1866139"/>
                </a:lnTo>
                <a:lnTo>
                  <a:pt x="5073977" y="1848740"/>
                </a:lnTo>
                <a:lnTo>
                  <a:pt x="5076135" y="1846582"/>
                </a:lnTo>
                <a:lnTo>
                  <a:pt x="5077214" y="1847661"/>
                </a:lnTo>
                <a:lnTo>
                  <a:pt x="5079372" y="1847661"/>
                </a:lnTo>
                <a:lnTo>
                  <a:pt x="5079372" y="1846582"/>
                </a:lnTo>
                <a:cubicBezTo>
                  <a:pt x="5075056" y="1845863"/>
                  <a:pt x="5072898" y="1844784"/>
                  <a:pt x="5072898" y="1843345"/>
                </a:cubicBezTo>
                <a:lnTo>
                  <a:pt x="5072898" y="1841187"/>
                </a:lnTo>
                <a:lnTo>
                  <a:pt x="5073977" y="1833634"/>
                </a:lnTo>
                <a:cubicBezTo>
                  <a:pt x="5071100" y="1832195"/>
                  <a:pt x="5069661" y="1830037"/>
                  <a:pt x="5069661" y="1827160"/>
                </a:cubicBezTo>
                <a:close/>
                <a:moveTo>
                  <a:pt x="1756983" y="1824867"/>
                </a:moveTo>
                <a:cubicBezTo>
                  <a:pt x="1766243" y="1827205"/>
                  <a:pt x="1773482" y="1833409"/>
                  <a:pt x="1778698" y="1843480"/>
                </a:cubicBezTo>
                <a:lnTo>
                  <a:pt x="1777618" y="1852112"/>
                </a:lnTo>
                <a:lnTo>
                  <a:pt x="1779776" y="1854405"/>
                </a:lnTo>
                <a:cubicBezTo>
                  <a:pt x="1779776" y="1857102"/>
                  <a:pt x="1774381" y="1858901"/>
                  <a:pt x="1763593" y="1859800"/>
                </a:cubicBezTo>
                <a:lnTo>
                  <a:pt x="1742956" y="1854405"/>
                </a:lnTo>
                <a:cubicBezTo>
                  <a:pt x="1741877" y="1858002"/>
                  <a:pt x="1739719" y="1859800"/>
                  <a:pt x="1736482" y="1859800"/>
                </a:cubicBezTo>
                <a:lnTo>
                  <a:pt x="1734325" y="1854405"/>
                </a:lnTo>
                <a:lnTo>
                  <a:pt x="1733245" y="1854405"/>
                </a:lnTo>
                <a:lnTo>
                  <a:pt x="1732166" y="1857642"/>
                </a:lnTo>
                <a:lnTo>
                  <a:pt x="1733245" y="1858721"/>
                </a:lnTo>
                <a:lnTo>
                  <a:pt x="1732166" y="1859800"/>
                </a:lnTo>
                <a:lnTo>
                  <a:pt x="1731086" y="1859800"/>
                </a:lnTo>
                <a:lnTo>
                  <a:pt x="1730007" y="1858721"/>
                </a:lnTo>
                <a:cubicBezTo>
                  <a:pt x="1724253" y="1859440"/>
                  <a:pt x="1721376" y="1860519"/>
                  <a:pt x="1721376" y="1861958"/>
                </a:cubicBezTo>
                <a:lnTo>
                  <a:pt x="1721376" y="1864116"/>
                </a:lnTo>
                <a:cubicBezTo>
                  <a:pt x="1721376" y="1879582"/>
                  <a:pt x="1720296" y="1888349"/>
                  <a:pt x="1718139" y="1890417"/>
                </a:cubicBezTo>
                <a:lnTo>
                  <a:pt x="1718139" y="1895812"/>
                </a:lnTo>
                <a:cubicBezTo>
                  <a:pt x="1718139" y="1897970"/>
                  <a:pt x="1721376" y="1899813"/>
                  <a:pt x="1727849" y="1901342"/>
                </a:cubicBezTo>
                <a:lnTo>
                  <a:pt x="1737560" y="1889338"/>
                </a:lnTo>
                <a:lnTo>
                  <a:pt x="1736482" y="1883808"/>
                </a:lnTo>
                <a:lnTo>
                  <a:pt x="1739719" y="1881650"/>
                </a:lnTo>
                <a:cubicBezTo>
                  <a:pt x="1745473" y="1883448"/>
                  <a:pt x="1749788" y="1885606"/>
                  <a:pt x="1752665" y="1888124"/>
                </a:cubicBezTo>
                <a:cubicBezTo>
                  <a:pt x="1752665" y="1885966"/>
                  <a:pt x="1753746" y="1884887"/>
                  <a:pt x="1755905" y="1884887"/>
                </a:cubicBezTo>
                <a:cubicBezTo>
                  <a:pt x="1771639" y="1895227"/>
                  <a:pt x="1780316" y="1901791"/>
                  <a:pt x="1781935" y="1904579"/>
                </a:cubicBezTo>
                <a:lnTo>
                  <a:pt x="1781935" y="1907816"/>
                </a:lnTo>
                <a:cubicBezTo>
                  <a:pt x="1781935" y="1908895"/>
                  <a:pt x="1779057" y="1910333"/>
                  <a:pt x="1773303" y="1912132"/>
                </a:cubicBezTo>
                <a:lnTo>
                  <a:pt x="1773303" y="1918740"/>
                </a:lnTo>
                <a:lnTo>
                  <a:pt x="1776539" y="1923056"/>
                </a:lnTo>
                <a:lnTo>
                  <a:pt x="1774381" y="1926428"/>
                </a:lnTo>
                <a:lnTo>
                  <a:pt x="1776539" y="1929665"/>
                </a:lnTo>
                <a:cubicBezTo>
                  <a:pt x="1776539" y="1933262"/>
                  <a:pt x="1775820" y="1935060"/>
                  <a:pt x="1774381" y="1935060"/>
                </a:cubicBezTo>
                <a:lnTo>
                  <a:pt x="1776539" y="1938432"/>
                </a:lnTo>
                <a:lnTo>
                  <a:pt x="1775460" y="1957989"/>
                </a:lnTo>
                <a:lnTo>
                  <a:pt x="1776539" y="1996294"/>
                </a:lnTo>
                <a:cubicBezTo>
                  <a:pt x="1774561" y="2019582"/>
                  <a:pt x="1771685" y="2031227"/>
                  <a:pt x="1767908" y="2031227"/>
                </a:cubicBezTo>
                <a:lnTo>
                  <a:pt x="1770065" y="2038780"/>
                </a:lnTo>
                <a:cubicBezTo>
                  <a:pt x="1770065" y="2045343"/>
                  <a:pt x="1767143" y="2048626"/>
                  <a:pt x="1761299" y="2048626"/>
                </a:cubicBezTo>
                <a:cubicBezTo>
                  <a:pt x="1754105" y="2054470"/>
                  <a:pt x="1747991" y="2057392"/>
                  <a:pt x="1742956" y="2057392"/>
                </a:cubicBezTo>
                <a:cubicBezTo>
                  <a:pt x="1741516" y="2055954"/>
                  <a:pt x="1737560" y="2055234"/>
                  <a:pt x="1731086" y="2055234"/>
                </a:cubicBezTo>
                <a:cubicBezTo>
                  <a:pt x="1728208" y="2049929"/>
                  <a:pt x="1726770" y="2045928"/>
                  <a:pt x="1726770" y="2043231"/>
                </a:cubicBezTo>
                <a:lnTo>
                  <a:pt x="1727849" y="2037701"/>
                </a:lnTo>
                <a:lnTo>
                  <a:pt x="1721376" y="2033385"/>
                </a:lnTo>
                <a:lnTo>
                  <a:pt x="1721376" y="2042152"/>
                </a:lnTo>
                <a:lnTo>
                  <a:pt x="1719218" y="2053076"/>
                </a:lnTo>
                <a:lnTo>
                  <a:pt x="1723533" y="2057392"/>
                </a:lnTo>
                <a:lnTo>
                  <a:pt x="1723533" y="2058471"/>
                </a:lnTo>
                <a:cubicBezTo>
                  <a:pt x="1721376" y="2061169"/>
                  <a:pt x="1720296" y="2063732"/>
                  <a:pt x="1720296" y="2066159"/>
                </a:cubicBezTo>
                <a:lnTo>
                  <a:pt x="1720296" y="2068317"/>
                </a:lnTo>
                <a:lnTo>
                  <a:pt x="1721376" y="2090167"/>
                </a:lnTo>
                <a:lnTo>
                  <a:pt x="1718139" y="2092325"/>
                </a:lnTo>
                <a:lnTo>
                  <a:pt x="1717060" y="2092325"/>
                </a:lnTo>
                <a:lnTo>
                  <a:pt x="1711666" y="2086795"/>
                </a:lnTo>
                <a:cubicBezTo>
                  <a:pt x="1708698" y="2091201"/>
                  <a:pt x="1703256" y="2093404"/>
                  <a:pt x="1695344" y="2093404"/>
                </a:cubicBezTo>
                <a:lnTo>
                  <a:pt x="1694266" y="2093404"/>
                </a:lnTo>
                <a:cubicBezTo>
                  <a:pt x="1683476" y="2092145"/>
                  <a:pt x="1678081" y="2087425"/>
                  <a:pt x="1678081" y="2079242"/>
                </a:cubicBezTo>
                <a:lnTo>
                  <a:pt x="1677002" y="2076005"/>
                </a:lnTo>
                <a:lnTo>
                  <a:pt x="1679160" y="2067238"/>
                </a:lnTo>
                <a:lnTo>
                  <a:pt x="1679160" y="2062787"/>
                </a:lnTo>
                <a:cubicBezTo>
                  <a:pt x="1677002" y="2060090"/>
                  <a:pt x="1675922" y="2057572"/>
                  <a:pt x="1675922" y="2055234"/>
                </a:cubicBezTo>
                <a:cubicBezTo>
                  <a:pt x="1676102" y="2052267"/>
                  <a:pt x="1676821" y="2050784"/>
                  <a:pt x="1678081" y="2050784"/>
                </a:cubicBezTo>
                <a:lnTo>
                  <a:pt x="1677002" y="2049705"/>
                </a:lnTo>
                <a:lnTo>
                  <a:pt x="1677002" y="2047547"/>
                </a:lnTo>
                <a:lnTo>
                  <a:pt x="1678081" y="2041073"/>
                </a:lnTo>
                <a:lnTo>
                  <a:pt x="1677002" y="2037701"/>
                </a:lnTo>
                <a:lnTo>
                  <a:pt x="1678081" y="2033385"/>
                </a:lnTo>
                <a:lnTo>
                  <a:pt x="1677002" y="2028934"/>
                </a:lnTo>
                <a:lnTo>
                  <a:pt x="1679160" y="2019223"/>
                </a:lnTo>
                <a:cubicBezTo>
                  <a:pt x="1677002" y="2019223"/>
                  <a:pt x="1675922" y="2015581"/>
                  <a:pt x="1675922" y="2008298"/>
                </a:cubicBezTo>
                <a:cubicBezTo>
                  <a:pt x="1678081" y="2004431"/>
                  <a:pt x="1679160" y="2000070"/>
                  <a:pt x="1679160" y="1995215"/>
                </a:cubicBezTo>
                <a:lnTo>
                  <a:pt x="1674844" y="1990764"/>
                </a:lnTo>
                <a:lnTo>
                  <a:pt x="1678081" y="1988606"/>
                </a:lnTo>
                <a:lnTo>
                  <a:pt x="1677002" y="1985369"/>
                </a:lnTo>
                <a:lnTo>
                  <a:pt x="1679160" y="1968914"/>
                </a:lnTo>
                <a:lnTo>
                  <a:pt x="1678081" y="1964598"/>
                </a:lnTo>
                <a:lnTo>
                  <a:pt x="1680238" y="1962440"/>
                </a:lnTo>
                <a:lnTo>
                  <a:pt x="1678081" y="1960282"/>
                </a:lnTo>
                <a:lnTo>
                  <a:pt x="1678081" y="1924270"/>
                </a:lnTo>
                <a:lnTo>
                  <a:pt x="1679160" y="1917661"/>
                </a:lnTo>
                <a:lnTo>
                  <a:pt x="1678081" y="1913345"/>
                </a:lnTo>
                <a:lnTo>
                  <a:pt x="1679160" y="1909974"/>
                </a:lnTo>
                <a:lnTo>
                  <a:pt x="1678081" y="1903500"/>
                </a:lnTo>
                <a:cubicBezTo>
                  <a:pt x="1678440" y="1896216"/>
                  <a:pt x="1679160" y="1892575"/>
                  <a:pt x="1680238" y="1892575"/>
                </a:cubicBezTo>
                <a:cubicBezTo>
                  <a:pt x="1678800" y="1881065"/>
                  <a:pt x="1677002" y="1873782"/>
                  <a:pt x="1674844" y="1870725"/>
                </a:cubicBezTo>
                <a:lnTo>
                  <a:pt x="1679160" y="1857642"/>
                </a:lnTo>
                <a:lnTo>
                  <a:pt x="1679160" y="1856563"/>
                </a:lnTo>
                <a:lnTo>
                  <a:pt x="1660816" y="1859800"/>
                </a:lnTo>
                <a:lnTo>
                  <a:pt x="1654207" y="1859800"/>
                </a:lnTo>
                <a:lnTo>
                  <a:pt x="1643418" y="1856563"/>
                </a:lnTo>
                <a:lnTo>
                  <a:pt x="1640181" y="1857642"/>
                </a:lnTo>
                <a:lnTo>
                  <a:pt x="1630469" y="1854405"/>
                </a:lnTo>
                <a:lnTo>
                  <a:pt x="1630469" y="1851033"/>
                </a:lnTo>
                <a:cubicBezTo>
                  <a:pt x="1632627" y="1848695"/>
                  <a:pt x="1642023" y="1846537"/>
                  <a:pt x="1658658" y="1844559"/>
                </a:cubicBezTo>
                <a:lnTo>
                  <a:pt x="1673765" y="1847796"/>
                </a:lnTo>
                <a:lnTo>
                  <a:pt x="1698581" y="1844559"/>
                </a:lnTo>
                <a:lnTo>
                  <a:pt x="1712743" y="1846717"/>
                </a:lnTo>
                <a:cubicBezTo>
                  <a:pt x="1714362" y="1845278"/>
                  <a:pt x="1721195" y="1844199"/>
                  <a:pt x="1733245" y="1843480"/>
                </a:cubicBezTo>
                <a:cubicBezTo>
                  <a:pt x="1745113" y="1831071"/>
                  <a:pt x="1753026" y="1824867"/>
                  <a:pt x="1756983" y="1824867"/>
                </a:cubicBezTo>
                <a:close/>
                <a:moveTo>
                  <a:pt x="8265908" y="1824462"/>
                </a:moveTo>
                <a:lnTo>
                  <a:pt x="8268066" y="1824462"/>
                </a:lnTo>
                <a:cubicBezTo>
                  <a:pt x="8289196" y="1843525"/>
                  <a:pt x="8299762" y="1855034"/>
                  <a:pt x="8299762" y="1858991"/>
                </a:cubicBezTo>
                <a:lnTo>
                  <a:pt x="8304078" y="1868702"/>
                </a:lnTo>
                <a:cubicBezTo>
                  <a:pt x="8304078" y="1874636"/>
                  <a:pt x="8301875" y="1878952"/>
                  <a:pt x="8297469" y="1881650"/>
                </a:cubicBezTo>
                <a:cubicBezTo>
                  <a:pt x="8299177" y="1887404"/>
                  <a:pt x="8302100" y="1890282"/>
                  <a:pt x="8306236" y="1890282"/>
                </a:cubicBezTo>
                <a:cubicBezTo>
                  <a:pt x="8314238" y="1895677"/>
                  <a:pt x="8318240" y="1900712"/>
                  <a:pt x="8318240" y="1905388"/>
                </a:cubicBezTo>
                <a:cubicBezTo>
                  <a:pt x="8318240" y="1907006"/>
                  <a:pt x="8315677" y="1908085"/>
                  <a:pt x="8310552" y="1908625"/>
                </a:cubicBezTo>
                <a:lnTo>
                  <a:pt x="8309473" y="1907546"/>
                </a:lnTo>
                <a:lnTo>
                  <a:pt x="8308394" y="1907546"/>
                </a:lnTo>
                <a:lnTo>
                  <a:pt x="8299762" y="1910783"/>
                </a:lnTo>
                <a:lnTo>
                  <a:pt x="8295311" y="1909704"/>
                </a:lnTo>
                <a:lnTo>
                  <a:pt x="8282228" y="1914020"/>
                </a:lnTo>
                <a:lnTo>
                  <a:pt x="8264829" y="1907546"/>
                </a:lnTo>
                <a:lnTo>
                  <a:pt x="8262671" y="1907546"/>
                </a:lnTo>
                <a:lnTo>
                  <a:pt x="8259434" y="1910783"/>
                </a:lnTo>
                <a:lnTo>
                  <a:pt x="8259434" y="1915099"/>
                </a:lnTo>
                <a:cubicBezTo>
                  <a:pt x="8262311" y="1915459"/>
                  <a:pt x="8263750" y="1916538"/>
                  <a:pt x="8263750" y="1918336"/>
                </a:cubicBezTo>
                <a:lnTo>
                  <a:pt x="8262671" y="1926968"/>
                </a:lnTo>
                <a:lnTo>
                  <a:pt x="8263750" y="1926968"/>
                </a:lnTo>
                <a:cubicBezTo>
                  <a:pt x="8269774" y="1921933"/>
                  <a:pt x="8274135" y="1919415"/>
                  <a:pt x="8276833" y="1919415"/>
                </a:cubicBezTo>
                <a:lnTo>
                  <a:pt x="8282228" y="1919415"/>
                </a:lnTo>
                <a:cubicBezTo>
                  <a:pt x="8286634" y="1919415"/>
                  <a:pt x="8292478" y="1923731"/>
                  <a:pt x="8299762" y="1932363"/>
                </a:cubicBezTo>
                <a:cubicBezTo>
                  <a:pt x="8302639" y="1932363"/>
                  <a:pt x="8304797" y="1935960"/>
                  <a:pt x="8306236" y="1943153"/>
                </a:cubicBezTo>
                <a:lnTo>
                  <a:pt x="8306236" y="1956101"/>
                </a:lnTo>
                <a:cubicBezTo>
                  <a:pt x="8301200" y="1961496"/>
                  <a:pt x="8298683" y="1965452"/>
                  <a:pt x="8298683" y="1967970"/>
                </a:cubicBezTo>
                <a:lnTo>
                  <a:pt x="8298683" y="1979839"/>
                </a:lnTo>
                <a:lnTo>
                  <a:pt x="8299762" y="1986313"/>
                </a:lnTo>
                <a:lnTo>
                  <a:pt x="8297469" y="1992787"/>
                </a:lnTo>
                <a:lnTo>
                  <a:pt x="8298683" y="1993866"/>
                </a:lnTo>
                <a:lnTo>
                  <a:pt x="8298683" y="1994945"/>
                </a:lnTo>
                <a:lnTo>
                  <a:pt x="8297469" y="2010051"/>
                </a:lnTo>
                <a:lnTo>
                  <a:pt x="8299762" y="2017604"/>
                </a:lnTo>
                <a:lnTo>
                  <a:pt x="8299762" y="2026236"/>
                </a:lnTo>
                <a:lnTo>
                  <a:pt x="8297469" y="2029473"/>
                </a:lnTo>
                <a:lnTo>
                  <a:pt x="8299762" y="2031631"/>
                </a:lnTo>
                <a:lnTo>
                  <a:pt x="8299762" y="2032710"/>
                </a:lnTo>
                <a:lnTo>
                  <a:pt x="8297469" y="2040263"/>
                </a:lnTo>
                <a:lnTo>
                  <a:pt x="8300841" y="2047816"/>
                </a:lnTo>
                <a:lnTo>
                  <a:pt x="8299762" y="2051053"/>
                </a:lnTo>
                <a:lnTo>
                  <a:pt x="8304078" y="2062922"/>
                </a:lnTo>
                <a:cubicBezTo>
                  <a:pt x="8298053" y="2075870"/>
                  <a:pt x="8292613" y="2082344"/>
                  <a:pt x="8287758" y="2082344"/>
                </a:cubicBezTo>
                <a:cubicBezTo>
                  <a:pt x="8284970" y="2080186"/>
                  <a:pt x="8282408" y="2079107"/>
                  <a:pt x="8280070" y="2079107"/>
                </a:cubicBezTo>
                <a:cubicBezTo>
                  <a:pt x="8278811" y="2084862"/>
                  <a:pt x="8275889" y="2087739"/>
                  <a:pt x="8271303" y="2087739"/>
                </a:cubicBezTo>
                <a:cubicBezTo>
                  <a:pt x="8264289" y="2087739"/>
                  <a:pt x="8259209" y="2085581"/>
                  <a:pt x="8256062" y="2081265"/>
                </a:cubicBezTo>
                <a:lnTo>
                  <a:pt x="8257141" y="2075870"/>
                </a:lnTo>
                <a:cubicBezTo>
                  <a:pt x="8255702" y="2071554"/>
                  <a:pt x="8254264" y="2069396"/>
                  <a:pt x="8252825" y="2069396"/>
                </a:cubicBezTo>
                <a:cubicBezTo>
                  <a:pt x="8252825" y="2071914"/>
                  <a:pt x="8241945" y="2073712"/>
                  <a:pt x="8220185" y="2074791"/>
                </a:cubicBezTo>
                <a:lnTo>
                  <a:pt x="8220185" y="2079107"/>
                </a:lnTo>
                <a:cubicBezTo>
                  <a:pt x="8220185" y="2084143"/>
                  <a:pt x="8215824" y="2087739"/>
                  <a:pt x="8207102" y="2089897"/>
                </a:cubicBezTo>
                <a:lnTo>
                  <a:pt x="8200493" y="2087739"/>
                </a:lnTo>
                <a:lnTo>
                  <a:pt x="8192940" y="2089897"/>
                </a:lnTo>
                <a:cubicBezTo>
                  <a:pt x="8185477" y="2089897"/>
                  <a:pt x="8180757" y="2084862"/>
                  <a:pt x="8178778" y="2074791"/>
                </a:cubicBezTo>
                <a:lnTo>
                  <a:pt x="8177564" y="2062922"/>
                </a:lnTo>
                <a:lnTo>
                  <a:pt x="8177564" y="2054290"/>
                </a:lnTo>
                <a:lnTo>
                  <a:pt x="8179857" y="2046737"/>
                </a:lnTo>
                <a:lnTo>
                  <a:pt x="8177564" y="2040263"/>
                </a:lnTo>
                <a:lnTo>
                  <a:pt x="8177564" y="2034868"/>
                </a:lnTo>
                <a:lnTo>
                  <a:pt x="8180936" y="2028394"/>
                </a:lnTo>
                <a:lnTo>
                  <a:pt x="8178778" y="2021920"/>
                </a:lnTo>
                <a:lnTo>
                  <a:pt x="8179857" y="2016525"/>
                </a:lnTo>
                <a:lnTo>
                  <a:pt x="8177564" y="2016525"/>
                </a:lnTo>
                <a:cubicBezTo>
                  <a:pt x="8173788" y="2022819"/>
                  <a:pt x="8170911" y="2032530"/>
                  <a:pt x="8168932" y="2045658"/>
                </a:cubicBezTo>
                <a:cubicBezTo>
                  <a:pt x="8167134" y="2046378"/>
                  <a:pt x="8166055" y="2051053"/>
                  <a:pt x="8165695" y="2059685"/>
                </a:cubicBezTo>
                <a:cubicBezTo>
                  <a:pt x="8162009" y="2061484"/>
                  <a:pt x="8155085" y="2068317"/>
                  <a:pt x="8144925" y="2080186"/>
                </a:cubicBezTo>
                <a:lnTo>
                  <a:pt x="8142767" y="2080186"/>
                </a:lnTo>
                <a:lnTo>
                  <a:pt x="8139530" y="2075870"/>
                </a:lnTo>
                <a:cubicBezTo>
                  <a:pt x="8142767" y="2068677"/>
                  <a:pt x="8145644" y="2058966"/>
                  <a:pt x="8148162" y="2046737"/>
                </a:cubicBezTo>
                <a:lnTo>
                  <a:pt x="8147083" y="2037026"/>
                </a:lnTo>
                <a:lnTo>
                  <a:pt x="8147083" y="2035947"/>
                </a:lnTo>
                <a:cubicBezTo>
                  <a:pt x="8147083" y="2025157"/>
                  <a:pt x="8148566" y="2019762"/>
                  <a:pt x="8151534" y="2019762"/>
                </a:cubicBezTo>
                <a:lnTo>
                  <a:pt x="8150320" y="2006814"/>
                </a:lnTo>
                <a:cubicBezTo>
                  <a:pt x="8150320" y="1978400"/>
                  <a:pt x="8151803" y="1960057"/>
                  <a:pt x="8154770" y="1951785"/>
                </a:cubicBezTo>
                <a:cubicBezTo>
                  <a:pt x="8151803" y="1951785"/>
                  <a:pt x="8150320" y="1943153"/>
                  <a:pt x="8150320" y="1925889"/>
                </a:cubicBezTo>
                <a:cubicBezTo>
                  <a:pt x="8150320" y="1921033"/>
                  <a:pt x="8151803" y="1917077"/>
                  <a:pt x="8154770" y="1914020"/>
                </a:cubicBezTo>
                <a:lnTo>
                  <a:pt x="8149241" y="1905388"/>
                </a:lnTo>
                <a:cubicBezTo>
                  <a:pt x="8145824" y="1908805"/>
                  <a:pt x="8141822" y="1915638"/>
                  <a:pt x="8137237" y="1925889"/>
                </a:cubicBezTo>
                <a:cubicBezTo>
                  <a:pt x="8135978" y="1925889"/>
                  <a:pt x="8130178" y="1931644"/>
                  <a:pt x="8119838" y="1943153"/>
                </a:cubicBezTo>
                <a:lnTo>
                  <a:pt x="8119838" y="1946390"/>
                </a:lnTo>
                <a:lnTo>
                  <a:pt x="8126447" y="1952864"/>
                </a:lnTo>
                <a:lnTo>
                  <a:pt x="8126447" y="1956101"/>
                </a:lnTo>
                <a:cubicBezTo>
                  <a:pt x="8121321" y="1960777"/>
                  <a:pt x="8118759" y="1964014"/>
                  <a:pt x="8118759" y="1965812"/>
                </a:cubicBezTo>
                <a:lnTo>
                  <a:pt x="8119838" y="1977681"/>
                </a:lnTo>
                <a:lnTo>
                  <a:pt x="8116601" y="1978760"/>
                </a:lnTo>
                <a:lnTo>
                  <a:pt x="8111071" y="1977681"/>
                </a:lnTo>
                <a:lnTo>
                  <a:pt x="8111071" y="1980918"/>
                </a:lnTo>
                <a:cubicBezTo>
                  <a:pt x="8115477" y="1980918"/>
                  <a:pt x="8117680" y="1981997"/>
                  <a:pt x="8117680" y="1984155"/>
                </a:cubicBezTo>
                <a:lnTo>
                  <a:pt x="8114443" y="1988471"/>
                </a:lnTo>
                <a:cubicBezTo>
                  <a:pt x="8116601" y="1988471"/>
                  <a:pt x="8117680" y="1989190"/>
                  <a:pt x="8117680" y="1990629"/>
                </a:cubicBezTo>
                <a:lnTo>
                  <a:pt x="8117680" y="1992787"/>
                </a:lnTo>
                <a:lnTo>
                  <a:pt x="8116601" y="1993866"/>
                </a:lnTo>
                <a:lnTo>
                  <a:pt x="8118759" y="1998182"/>
                </a:lnTo>
                <a:lnTo>
                  <a:pt x="8117680" y="2026236"/>
                </a:lnTo>
                <a:lnTo>
                  <a:pt x="8119838" y="2037026"/>
                </a:lnTo>
                <a:lnTo>
                  <a:pt x="8119838" y="2043500"/>
                </a:lnTo>
                <a:lnTo>
                  <a:pt x="8118759" y="2062922"/>
                </a:lnTo>
                <a:lnTo>
                  <a:pt x="8119838" y="2072633"/>
                </a:lnTo>
                <a:cubicBezTo>
                  <a:pt x="8118399" y="2072633"/>
                  <a:pt x="8117680" y="2074791"/>
                  <a:pt x="8117680" y="2079107"/>
                </a:cubicBezTo>
                <a:cubicBezTo>
                  <a:pt x="8114982" y="2086301"/>
                  <a:pt x="8108823" y="2089897"/>
                  <a:pt x="8099202" y="2089897"/>
                </a:cubicBezTo>
                <a:lnTo>
                  <a:pt x="8095830" y="2090976"/>
                </a:lnTo>
                <a:lnTo>
                  <a:pt x="8091514" y="2087739"/>
                </a:lnTo>
                <a:lnTo>
                  <a:pt x="8090435" y="2088818"/>
                </a:lnTo>
                <a:lnTo>
                  <a:pt x="8088277" y="2088818"/>
                </a:lnTo>
                <a:cubicBezTo>
                  <a:pt x="8081533" y="2088818"/>
                  <a:pt x="8076093" y="2081265"/>
                  <a:pt x="8071957" y="2066159"/>
                </a:cubicBezTo>
                <a:cubicBezTo>
                  <a:pt x="8074834" y="2058247"/>
                  <a:pt x="8076633" y="2051053"/>
                  <a:pt x="8077352" y="2044579"/>
                </a:cubicBezTo>
                <a:lnTo>
                  <a:pt x="8075194" y="2039184"/>
                </a:lnTo>
                <a:cubicBezTo>
                  <a:pt x="8075194" y="2034688"/>
                  <a:pt x="8076273" y="2030372"/>
                  <a:pt x="8078431" y="2026236"/>
                </a:cubicBezTo>
                <a:lnTo>
                  <a:pt x="8074115" y="2019762"/>
                </a:lnTo>
                <a:cubicBezTo>
                  <a:pt x="8074115" y="2017424"/>
                  <a:pt x="8075194" y="2014907"/>
                  <a:pt x="8077352" y="2012209"/>
                </a:cubicBezTo>
                <a:lnTo>
                  <a:pt x="8075194" y="2001419"/>
                </a:lnTo>
                <a:lnTo>
                  <a:pt x="8076273" y="2001419"/>
                </a:lnTo>
                <a:lnTo>
                  <a:pt x="8075194" y="2000340"/>
                </a:lnTo>
                <a:lnTo>
                  <a:pt x="8075194" y="1999261"/>
                </a:lnTo>
                <a:lnTo>
                  <a:pt x="8076273" y="1996024"/>
                </a:lnTo>
                <a:cubicBezTo>
                  <a:pt x="8075734" y="1987392"/>
                  <a:pt x="8074654" y="1983076"/>
                  <a:pt x="8073036" y="1983076"/>
                </a:cubicBezTo>
                <a:cubicBezTo>
                  <a:pt x="8067731" y="1985594"/>
                  <a:pt x="8061167" y="1990629"/>
                  <a:pt x="8053344" y="1998182"/>
                </a:cubicBezTo>
                <a:lnTo>
                  <a:pt x="8051186" y="1996024"/>
                </a:lnTo>
                <a:lnTo>
                  <a:pt x="8051186" y="1992787"/>
                </a:lnTo>
                <a:cubicBezTo>
                  <a:pt x="8059009" y="1984874"/>
                  <a:pt x="8064808" y="1975883"/>
                  <a:pt x="8068585" y="1965812"/>
                </a:cubicBezTo>
                <a:cubicBezTo>
                  <a:pt x="8070653" y="1965452"/>
                  <a:pt x="8073576" y="1960777"/>
                  <a:pt x="8077352" y="1951785"/>
                </a:cubicBezTo>
                <a:lnTo>
                  <a:pt x="8079510" y="1951785"/>
                </a:lnTo>
                <a:lnTo>
                  <a:pt x="8079510" y="1953943"/>
                </a:lnTo>
                <a:lnTo>
                  <a:pt x="8080589" y="1953943"/>
                </a:lnTo>
                <a:cubicBezTo>
                  <a:pt x="8080589" y="1941175"/>
                  <a:pt x="8084950" y="1928586"/>
                  <a:pt x="8093672" y="1916178"/>
                </a:cubicBezTo>
                <a:cubicBezTo>
                  <a:pt x="8091514" y="1912401"/>
                  <a:pt x="8090435" y="1908085"/>
                  <a:pt x="8090435" y="1903230"/>
                </a:cubicBezTo>
                <a:lnTo>
                  <a:pt x="8095830" y="1893519"/>
                </a:lnTo>
                <a:lnTo>
                  <a:pt x="8095830" y="1892440"/>
                </a:lnTo>
                <a:lnTo>
                  <a:pt x="8094751" y="1891361"/>
                </a:lnTo>
                <a:lnTo>
                  <a:pt x="8091514" y="1891361"/>
                </a:lnTo>
                <a:cubicBezTo>
                  <a:pt x="8091514" y="1895857"/>
                  <a:pt x="8085714" y="1899453"/>
                  <a:pt x="8074115" y="1902151"/>
                </a:cubicBezTo>
                <a:cubicBezTo>
                  <a:pt x="8074115" y="1903230"/>
                  <a:pt x="8071193" y="1904668"/>
                  <a:pt x="8065348" y="1906467"/>
                </a:cubicBezTo>
                <a:lnTo>
                  <a:pt x="8055502" y="1912941"/>
                </a:lnTo>
                <a:lnTo>
                  <a:pt x="8054423" y="1912941"/>
                </a:lnTo>
                <a:cubicBezTo>
                  <a:pt x="8052265" y="1912222"/>
                  <a:pt x="8051186" y="1910064"/>
                  <a:pt x="8051186" y="1906467"/>
                </a:cubicBezTo>
                <a:lnTo>
                  <a:pt x="8062111" y="1893519"/>
                </a:lnTo>
                <a:lnTo>
                  <a:pt x="8061032" y="1892440"/>
                </a:lnTo>
                <a:lnTo>
                  <a:pt x="8061032" y="1889203"/>
                </a:lnTo>
                <a:lnTo>
                  <a:pt x="8074115" y="1877334"/>
                </a:lnTo>
                <a:cubicBezTo>
                  <a:pt x="8074115" y="1874636"/>
                  <a:pt x="8076633" y="1871399"/>
                  <a:pt x="8081668" y="1867623"/>
                </a:cubicBezTo>
                <a:cubicBezTo>
                  <a:pt x="8081668" y="1864565"/>
                  <a:pt x="8083152" y="1861688"/>
                  <a:pt x="8086119" y="1858991"/>
                </a:cubicBezTo>
                <a:lnTo>
                  <a:pt x="8085040" y="1849280"/>
                </a:lnTo>
                <a:cubicBezTo>
                  <a:pt x="8087917" y="1838669"/>
                  <a:pt x="8090435" y="1832195"/>
                  <a:pt x="8092593" y="1829857"/>
                </a:cubicBezTo>
                <a:lnTo>
                  <a:pt x="8111071" y="1829857"/>
                </a:lnTo>
                <a:cubicBezTo>
                  <a:pt x="8120602" y="1830037"/>
                  <a:pt x="8129324" y="1832195"/>
                  <a:pt x="8137237" y="1836332"/>
                </a:cubicBezTo>
                <a:lnTo>
                  <a:pt x="8140609" y="1835253"/>
                </a:lnTo>
                <a:lnTo>
                  <a:pt x="8141688" y="1836332"/>
                </a:lnTo>
                <a:lnTo>
                  <a:pt x="8142767" y="1836332"/>
                </a:lnTo>
                <a:lnTo>
                  <a:pt x="8146004" y="1835253"/>
                </a:lnTo>
                <a:cubicBezTo>
                  <a:pt x="8147262" y="1835253"/>
                  <a:pt x="8150544" y="1838490"/>
                  <a:pt x="8155850" y="1844964"/>
                </a:cubicBezTo>
                <a:cubicBezTo>
                  <a:pt x="8160166" y="1845683"/>
                  <a:pt x="8163807" y="1847481"/>
                  <a:pt x="8166774" y="1850359"/>
                </a:cubicBezTo>
                <a:cubicBezTo>
                  <a:pt x="8173069" y="1854135"/>
                  <a:pt x="8180667" y="1857372"/>
                  <a:pt x="8189568" y="1860070"/>
                </a:cubicBezTo>
                <a:cubicBezTo>
                  <a:pt x="8194154" y="1860070"/>
                  <a:pt x="8201437" y="1858631"/>
                  <a:pt x="8211418" y="1855754"/>
                </a:cubicBezTo>
                <a:lnTo>
                  <a:pt x="8212497" y="1855754"/>
                </a:lnTo>
                <a:lnTo>
                  <a:pt x="8216813" y="1856833"/>
                </a:lnTo>
                <a:cubicBezTo>
                  <a:pt x="8242979" y="1846402"/>
                  <a:pt x="8258265" y="1836332"/>
                  <a:pt x="8262671" y="1826620"/>
                </a:cubicBezTo>
                <a:close/>
                <a:moveTo>
                  <a:pt x="4164759" y="1824462"/>
                </a:moveTo>
                <a:lnTo>
                  <a:pt x="4165838" y="1824462"/>
                </a:lnTo>
                <a:cubicBezTo>
                  <a:pt x="4168985" y="1829588"/>
                  <a:pt x="4174110" y="1832150"/>
                  <a:pt x="4181214" y="1832150"/>
                </a:cubicBezTo>
                <a:cubicBezTo>
                  <a:pt x="4190115" y="1835927"/>
                  <a:pt x="4195195" y="1839209"/>
                  <a:pt x="4196455" y="1841996"/>
                </a:cubicBezTo>
                <a:lnTo>
                  <a:pt x="4196455" y="1845233"/>
                </a:lnTo>
                <a:lnTo>
                  <a:pt x="4193218" y="1848605"/>
                </a:lnTo>
                <a:lnTo>
                  <a:pt x="4177842" y="1848605"/>
                </a:lnTo>
                <a:lnTo>
                  <a:pt x="4176763" y="1854000"/>
                </a:lnTo>
                <a:lnTo>
                  <a:pt x="4176763" y="1863846"/>
                </a:lnTo>
                <a:cubicBezTo>
                  <a:pt x="4176763" y="1865285"/>
                  <a:pt x="4175684" y="1866004"/>
                  <a:pt x="4173526" y="1866004"/>
                </a:cubicBezTo>
                <a:lnTo>
                  <a:pt x="4173526" y="1867083"/>
                </a:lnTo>
                <a:cubicBezTo>
                  <a:pt x="4175684" y="1867083"/>
                  <a:pt x="4176763" y="1867847"/>
                  <a:pt x="4176763" y="1869376"/>
                </a:cubicBezTo>
                <a:lnTo>
                  <a:pt x="4176763" y="1870455"/>
                </a:lnTo>
                <a:lnTo>
                  <a:pt x="4173526" y="1874771"/>
                </a:lnTo>
                <a:lnTo>
                  <a:pt x="4177842" y="1886775"/>
                </a:lnTo>
                <a:cubicBezTo>
                  <a:pt x="4177842" y="1893159"/>
                  <a:pt x="4176403" y="1898284"/>
                  <a:pt x="4173526" y="1902151"/>
                </a:cubicBezTo>
                <a:lnTo>
                  <a:pt x="4173526" y="1903230"/>
                </a:lnTo>
                <a:cubicBezTo>
                  <a:pt x="4174065" y="1907636"/>
                  <a:pt x="4175144" y="1909839"/>
                  <a:pt x="4176763" y="1909839"/>
                </a:cubicBezTo>
                <a:lnTo>
                  <a:pt x="4174605" y="1928451"/>
                </a:lnTo>
                <a:cubicBezTo>
                  <a:pt x="4177572" y="1932767"/>
                  <a:pt x="4179056" y="1936409"/>
                  <a:pt x="4179056" y="1939376"/>
                </a:cubicBezTo>
                <a:cubicBezTo>
                  <a:pt x="4179056" y="1945041"/>
                  <a:pt x="4173570" y="1950166"/>
                  <a:pt x="4162601" y="1954752"/>
                </a:cubicBezTo>
                <a:lnTo>
                  <a:pt x="4157071" y="1954752"/>
                </a:lnTo>
                <a:cubicBezTo>
                  <a:pt x="4154373" y="1954752"/>
                  <a:pt x="4150732" y="1953269"/>
                  <a:pt x="4146146" y="1950301"/>
                </a:cubicBezTo>
                <a:lnTo>
                  <a:pt x="4137379" y="1951380"/>
                </a:lnTo>
                <a:lnTo>
                  <a:pt x="4136300" y="1948143"/>
                </a:lnTo>
                <a:lnTo>
                  <a:pt x="4135221" y="1949222"/>
                </a:lnTo>
                <a:lnTo>
                  <a:pt x="4134142" y="1949222"/>
                </a:lnTo>
                <a:cubicBezTo>
                  <a:pt x="4132343" y="1943378"/>
                  <a:pt x="4130860" y="1940455"/>
                  <a:pt x="4129691" y="1940455"/>
                </a:cubicBezTo>
                <a:lnTo>
                  <a:pt x="4121059" y="1940455"/>
                </a:lnTo>
                <a:cubicBezTo>
                  <a:pt x="4121059" y="1943423"/>
                  <a:pt x="4119935" y="1944906"/>
                  <a:pt x="4117687" y="1944906"/>
                </a:cubicBezTo>
                <a:lnTo>
                  <a:pt x="4107841" y="1944906"/>
                </a:lnTo>
                <a:lnTo>
                  <a:pt x="4101232" y="1948143"/>
                </a:lnTo>
                <a:lnTo>
                  <a:pt x="4096916" y="1941534"/>
                </a:lnTo>
                <a:lnTo>
                  <a:pt x="4094758" y="1941534"/>
                </a:lnTo>
                <a:cubicBezTo>
                  <a:pt x="4090892" y="1941534"/>
                  <a:pt x="4088689" y="1943378"/>
                  <a:pt x="4088150" y="1947064"/>
                </a:cubicBezTo>
                <a:lnTo>
                  <a:pt x="4090308" y="1949222"/>
                </a:lnTo>
                <a:cubicBezTo>
                  <a:pt x="4088509" y="1949222"/>
                  <a:pt x="4082305" y="1952864"/>
                  <a:pt x="4071695" y="1960147"/>
                </a:cubicBezTo>
                <a:lnTo>
                  <a:pt x="4063063" y="1964598"/>
                </a:lnTo>
                <a:lnTo>
                  <a:pt x="4059691" y="1964598"/>
                </a:lnTo>
                <a:cubicBezTo>
                  <a:pt x="4053127" y="1958933"/>
                  <a:pt x="4049845" y="1952729"/>
                  <a:pt x="4049845" y="1945985"/>
                </a:cubicBezTo>
                <a:cubicBezTo>
                  <a:pt x="4048226" y="1945985"/>
                  <a:pt x="4046023" y="1940500"/>
                  <a:pt x="4043236" y="1929530"/>
                </a:cubicBezTo>
                <a:cubicBezTo>
                  <a:pt x="4040358" y="1928272"/>
                  <a:pt x="4038920" y="1925709"/>
                  <a:pt x="4038920" y="1921843"/>
                </a:cubicBezTo>
                <a:lnTo>
                  <a:pt x="4041078" y="1919685"/>
                </a:lnTo>
                <a:lnTo>
                  <a:pt x="4049845" y="1919685"/>
                </a:lnTo>
                <a:cubicBezTo>
                  <a:pt x="4052812" y="1921123"/>
                  <a:pt x="4054296" y="1922922"/>
                  <a:pt x="4054296" y="1925080"/>
                </a:cubicBezTo>
                <a:lnTo>
                  <a:pt x="4056454" y="1925080"/>
                </a:lnTo>
                <a:cubicBezTo>
                  <a:pt x="4059151" y="1925080"/>
                  <a:pt x="4061714" y="1917077"/>
                  <a:pt x="4064142" y="1901072"/>
                </a:cubicBezTo>
                <a:lnTo>
                  <a:pt x="4065221" y="1899993"/>
                </a:lnTo>
                <a:lnTo>
                  <a:pt x="4061849" y="1892305"/>
                </a:lnTo>
                <a:lnTo>
                  <a:pt x="4063063" y="1871534"/>
                </a:lnTo>
                <a:cubicBezTo>
                  <a:pt x="4061354" y="1858406"/>
                  <a:pt x="4057668" y="1851842"/>
                  <a:pt x="4052003" y="1851842"/>
                </a:cubicBezTo>
                <a:cubicBezTo>
                  <a:pt x="4048406" y="1851842"/>
                  <a:pt x="4046608" y="1849280"/>
                  <a:pt x="4046608" y="1844154"/>
                </a:cubicBezTo>
                <a:lnTo>
                  <a:pt x="4046608" y="1839838"/>
                </a:lnTo>
                <a:cubicBezTo>
                  <a:pt x="4046608" y="1837590"/>
                  <a:pt x="4052452" y="1836466"/>
                  <a:pt x="4064142" y="1836466"/>
                </a:cubicBezTo>
                <a:lnTo>
                  <a:pt x="4069537" y="1836466"/>
                </a:lnTo>
                <a:lnTo>
                  <a:pt x="4082754" y="1840917"/>
                </a:lnTo>
                <a:lnTo>
                  <a:pt x="4089229" y="1837545"/>
                </a:lnTo>
                <a:lnTo>
                  <a:pt x="4094758" y="1838624"/>
                </a:lnTo>
                <a:lnTo>
                  <a:pt x="4100153" y="1837545"/>
                </a:lnTo>
                <a:cubicBezTo>
                  <a:pt x="4105458" y="1840513"/>
                  <a:pt x="4109505" y="1841996"/>
                  <a:pt x="4112292" y="1841996"/>
                </a:cubicBezTo>
                <a:lnTo>
                  <a:pt x="4124296" y="1840917"/>
                </a:lnTo>
                <a:lnTo>
                  <a:pt x="4125375" y="1841996"/>
                </a:lnTo>
                <a:lnTo>
                  <a:pt x="4125375" y="1845233"/>
                </a:lnTo>
                <a:cubicBezTo>
                  <a:pt x="4125375" y="1846672"/>
                  <a:pt x="4121374" y="1847391"/>
                  <a:pt x="4113371" y="1847391"/>
                </a:cubicBezTo>
                <a:lnTo>
                  <a:pt x="4112292" y="1848605"/>
                </a:lnTo>
                <a:lnTo>
                  <a:pt x="4112292" y="1855079"/>
                </a:lnTo>
                <a:lnTo>
                  <a:pt x="4113371" y="1862767"/>
                </a:lnTo>
                <a:lnTo>
                  <a:pt x="4117687" y="1862767"/>
                </a:lnTo>
                <a:cubicBezTo>
                  <a:pt x="4120295" y="1862767"/>
                  <a:pt x="4123217" y="1864206"/>
                  <a:pt x="4126454" y="1867083"/>
                </a:cubicBezTo>
                <a:cubicBezTo>
                  <a:pt x="4129421" y="1862767"/>
                  <a:pt x="4130905" y="1859485"/>
                  <a:pt x="4130905" y="1857237"/>
                </a:cubicBezTo>
                <a:lnTo>
                  <a:pt x="4127533" y="1848605"/>
                </a:lnTo>
                <a:cubicBezTo>
                  <a:pt x="4127533" y="1841052"/>
                  <a:pt x="4137379" y="1835567"/>
                  <a:pt x="4157071" y="1832150"/>
                </a:cubicBezTo>
                <a:close/>
                <a:moveTo>
                  <a:pt x="6186807" y="1824193"/>
                </a:moveTo>
                <a:lnTo>
                  <a:pt x="6193281" y="1829453"/>
                </a:lnTo>
                <a:lnTo>
                  <a:pt x="6193281" y="1832690"/>
                </a:lnTo>
                <a:cubicBezTo>
                  <a:pt x="6191123" y="1832690"/>
                  <a:pt x="6190044" y="1833724"/>
                  <a:pt x="6190044" y="1835792"/>
                </a:cubicBezTo>
                <a:lnTo>
                  <a:pt x="6188965" y="1836871"/>
                </a:lnTo>
                <a:lnTo>
                  <a:pt x="6187886" y="1836871"/>
                </a:lnTo>
                <a:lnTo>
                  <a:pt x="6187886" y="1835792"/>
                </a:lnTo>
                <a:lnTo>
                  <a:pt x="6186807" y="1836871"/>
                </a:lnTo>
                <a:lnTo>
                  <a:pt x="6184784" y="1836871"/>
                </a:lnTo>
                <a:lnTo>
                  <a:pt x="6182626" y="1834848"/>
                </a:lnTo>
                <a:lnTo>
                  <a:pt x="6182626" y="1831611"/>
                </a:lnTo>
                <a:cubicBezTo>
                  <a:pt x="6182626" y="1827655"/>
                  <a:pt x="6184020" y="1825182"/>
                  <a:pt x="6186807" y="1824193"/>
                </a:cubicBezTo>
                <a:close/>
                <a:moveTo>
                  <a:pt x="7651699" y="1824058"/>
                </a:moveTo>
                <a:lnTo>
                  <a:pt x="7670312" y="1825137"/>
                </a:lnTo>
                <a:lnTo>
                  <a:pt x="7671391" y="1824058"/>
                </a:lnTo>
                <a:lnTo>
                  <a:pt x="7672470" y="1824058"/>
                </a:lnTo>
                <a:lnTo>
                  <a:pt x="7688924" y="1829588"/>
                </a:lnTo>
                <a:lnTo>
                  <a:pt x="7699849" y="1825137"/>
                </a:lnTo>
                <a:lnTo>
                  <a:pt x="7702142" y="1825137"/>
                </a:lnTo>
                <a:cubicBezTo>
                  <a:pt x="7709426" y="1825676"/>
                  <a:pt x="7713067" y="1827879"/>
                  <a:pt x="7713067" y="1831746"/>
                </a:cubicBezTo>
                <a:cubicBezTo>
                  <a:pt x="7707223" y="1839569"/>
                  <a:pt x="7703941" y="1846133"/>
                  <a:pt x="7703221" y="1851438"/>
                </a:cubicBezTo>
                <a:lnTo>
                  <a:pt x="7703221" y="1856967"/>
                </a:lnTo>
                <a:cubicBezTo>
                  <a:pt x="7703221" y="1858406"/>
                  <a:pt x="7707223" y="1860204"/>
                  <a:pt x="7715225" y="1862362"/>
                </a:cubicBezTo>
                <a:lnTo>
                  <a:pt x="7715225" y="1863441"/>
                </a:lnTo>
                <a:lnTo>
                  <a:pt x="7716304" y="1862362"/>
                </a:lnTo>
                <a:lnTo>
                  <a:pt x="7720755" y="1862362"/>
                </a:lnTo>
                <a:lnTo>
                  <a:pt x="7722913" y="1864520"/>
                </a:lnTo>
                <a:lnTo>
                  <a:pt x="7722913" y="1867892"/>
                </a:lnTo>
                <a:cubicBezTo>
                  <a:pt x="7722913" y="1870050"/>
                  <a:pt x="7714866" y="1872208"/>
                  <a:pt x="7698770" y="1874366"/>
                </a:cubicBezTo>
                <a:cubicBezTo>
                  <a:pt x="7698051" y="1872208"/>
                  <a:pt x="7695893" y="1871129"/>
                  <a:pt x="7692296" y="1871129"/>
                </a:cubicBezTo>
                <a:lnTo>
                  <a:pt x="7683530" y="1871129"/>
                </a:lnTo>
                <a:lnTo>
                  <a:pt x="7674763" y="1877738"/>
                </a:lnTo>
                <a:lnTo>
                  <a:pt x="7673549" y="1877738"/>
                </a:lnTo>
                <a:lnTo>
                  <a:pt x="7670312" y="1875580"/>
                </a:lnTo>
                <a:lnTo>
                  <a:pt x="7669233" y="1876659"/>
                </a:lnTo>
                <a:lnTo>
                  <a:pt x="7665996" y="1886505"/>
                </a:lnTo>
                <a:cubicBezTo>
                  <a:pt x="7660151" y="1891271"/>
                  <a:pt x="7657229" y="1894553"/>
                  <a:pt x="7657229" y="1896351"/>
                </a:cubicBezTo>
                <a:lnTo>
                  <a:pt x="7658308" y="1897430"/>
                </a:lnTo>
                <a:lnTo>
                  <a:pt x="7671391" y="1896351"/>
                </a:lnTo>
                <a:lnTo>
                  <a:pt x="7674763" y="1896351"/>
                </a:lnTo>
                <a:lnTo>
                  <a:pt x="7675842" y="1897430"/>
                </a:lnTo>
                <a:lnTo>
                  <a:pt x="7676921" y="1897430"/>
                </a:lnTo>
                <a:lnTo>
                  <a:pt x="7679079" y="1895272"/>
                </a:lnTo>
                <a:lnTo>
                  <a:pt x="7686766" y="1895272"/>
                </a:lnTo>
                <a:cubicBezTo>
                  <a:pt x="7688205" y="1895272"/>
                  <a:pt x="7688924" y="1896351"/>
                  <a:pt x="7688924" y="1898509"/>
                </a:cubicBezTo>
                <a:lnTo>
                  <a:pt x="7690004" y="1899588"/>
                </a:lnTo>
                <a:lnTo>
                  <a:pt x="7691082" y="1899588"/>
                </a:lnTo>
                <a:lnTo>
                  <a:pt x="7727229" y="1895272"/>
                </a:lnTo>
                <a:lnTo>
                  <a:pt x="7730601" y="1895272"/>
                </a:lnTo>
                <a:lnTo>
                  <a:pt x="7730601" y="1891900"/>
                </a:lnTo>
                <a:cubicBezTo>
                  <a:pt x="7730601" y="1890641"/>
                  <a:pt x="7723633" y="1887359"/>
                  <a:pt x="7709695" y="1882054"/>
                </a:cubicBezTo>
                <a:lnTo>
                  <a:pt x="7708616" y="1880975"/>
                </a:lnTo>
                <a:lnTo>
                  <a:pt x="7708616" y="1877738"/>
                </a:lnTo>
                <a:lnTo>
                  <a:pt x="7717383" y="1879896"/>
                </a:lnTo>
                <a:cubicBezTo>
                  <a:pt x="7724487" y="1874771"/>
                  <a:pt x="7729612" y="1872208"/>
                  <a:pt x="7732759" y="1872208"/>
                </a:cubicBezTo>
                <a:lnTo>
                  <a:pt x="7729522" y="1867892"/>
                </a:lnTo>
                <a:lnTo>
                  <a:pt x="7729522" y="1866813"/>
                </a:lnTo>
                <a:lnTo>
                  <a:pt x="7731680" y="1864520"/>
                </a:lnTo>
                <a:lnTo>
                  <a:pt x="7733838" y="1864520"/>
                </a:lnTo>
                <a:lnTo>
                  <a:pt x="7741526" y="1870050"/>
                </a:lnTo>
                <a:lnTo>
                  <a:pt x="7741526" y="1871129"/>
                </a:lnTo>
                <a:lnTo>
                  <a:pt x="7734917" y="1871129"/>
                </a:lnTo>
                <a:cubicBezTo>
                  <a:pt x="7734917" y="1872029"/>
                  <a:pt x="7746606" y="1875670"/>
                  <a:pt x="7769985" y="1882054"/>
                </a:cubicBezTo>
                <a:lnTo>
                  <a:pt x="7779831" y="1887584"/>
                </a:lnTo>
                <a:lnTo>
                  <a:pt x="7779831" y="1888663"/>
                </a:lnTo>
                <a:lnTo>
                  <a:pt x="7776594" y="1895272"/>
                </a:lnTo>
                <a:cubicBezTo>
                  <a:pt x="7780370" y="1890866"/>
                  <a:pt x="7783292" y="1888663"/>
                  <a:pt x="7785360" y="1888663"/>
                </a:cubicBezTo>
                <a:cubicBezTo>
                  <a:pt x="7790756" y="1890462"/>
                  <a:pt x="7795836" y="1897385"/>
                  <a:pt x="7800601" y="1909434"/>
                </a:cubicBezTo>
                <a:lnTo>
                  <a:pt x="7799522" y="1917122"/>
                </a:lnTo>
                <a:lnTo>
                  <a:pt x="7800601" y="1929126"/>
                </a:lnTo>
                <a:cubicBezTo>
                  <a:pt x="7800601" y="1936499"/>
                  <a:pt x="7797679" y="1940186"/>
                  <a:pt x="7791834" y="1940186"/>
                </a:cubicBezTo>
                <a:cubicBezTo>
                  <a:pt x="7784192" y="1943063"/>
                  <a:pt x="7777987" y="1944502"/>
                  <a:pt x="7773222" y="1944502"/>
                </a:cubicBezTo>
                <a:cubicBezTo>
                  <a:pt x="7766118" y="1941175"/>
                  <a:pt x="7760274" y="1936049"/>
                  <a:pt x="7755688" y="1929126"/>
                </a:cubicBezTo>
                <a:cubicBezTo>
                  <a:pt x="7749843" y="1929126"/>
                  <a:pt x="7746921" y="1924405"/>
                  <a:pt x="7746921" y="1914964"/>
                </a:cubicBezTo>
                <a:cubicBezTo>
                  <a:pt x="7745842" y="1914964"/>
                  <a:pt x="7744763" y="1913480"/>
                  <a:pt x="7743684" y="1910513"/>
                </a:cubicBezTo>
                <a:lnTo>
                  <a:pt x="7742605" y="1909434"/>
                </a:lnTo>
                <a:lnTo>
                  <a:pt x="7738154" y="1909434"/>
                </a:lnTo>
                <a:lnTo>
                  <a:pt x="7733838" y="1917122"/>
                </a:lnTo>
                <a:lnTo>
                  <a:pt x="7730601" y="1917122"/>
                </a:lnTo>
                <a:lnTo>
                  <a:pt x="7726150" y="1916043"/>
                </a:lnTo>
                <a:lnTo>
                  <a:pt x="7719541" y="1918201"/>
                </a:lnTo>
                <a:lnTo>
                  <a:pt x="7717383" y="1918201"/>
                </a:lnTo>
                <a:lnTo>
                  <a:pt x="7716304" y="1917122"/>
                </a:lnTo>
                <a:lnTo>
                  <a:pt x="7699849" y="1921573"/>
                </a:lnTo>
                <a:lnTo>
                  <a:pt x="7694454" y="1926968"/>
                </a:lnTo>
                <a:lnTo>
                  <a:pt x="7690004" y="1926968"/>
                </a:lnTo>
                <a:cubicBezTo>
                  <a:pt x="7683620" y="1926968"/>
                  <a:pt x="7677056" y="1929171"/>
                  <a:pt x="7670312" y="1933577"/>
                </a:cubicBezTo>
                <a:lnTo>
                  <a:pt x="7663703" y="1935735"/>
                </a:lnTo>
                <a:lnTo>
                  <a:pt x="7651699" y="1933577"/>
                </a:lnTo>
                <a:cubicBezTo>
                  <a:pt x="7643696" y="1936094"/>
                  <a:pt x="7639695" y="1937893"/>
                  <a:pt x="7639695" y="1938972"/>
                </a:cubicBezTo>
                <a:lnTo>
                  <a:pt x="7639695" y="1943423"/>
                </a:lnTo>
                <a:lnTo>
                  <a:pt x="7640774" y="1943423"/>
                </a:lnTo>
                <a:lnTo>
                  <a:pt x="7649541" y="1940186"/>
                </a:lnTo>
                <a:lnTo>
                  <a:pt x="7650620" y="1940186"/>
                </a:lnTo>
                <a:lnTo>
                  <a:pt x="7659387" y="1942344"/>
                </a:lnTo>
                <a:lnTo>
                  <a:pt x="7660466" y="1942344"/>
                </a:lnTo>
                <a:lnTo>
                  <a:pt x="7669233" y="1940186"/>
                </a:lnTo>
                <a:lnTo>
                  <a:pt x="7671391" y="1940186"/>
                </a:lnTo>
                <a:lnTo>
                  <a:pt x="7688924" y="1945581"/>
                </a:lnTo>
                <a:lnTo>
                  <a:pt x="7695533" y="1943423"/>
                </a:lnTo>
                <a:cubicBezTo>
                  <a:pt x="7707223" y="1945581"/>
                  <a:pt x="7713067" y="1947379"/>
                  <a:pt x="7713067" y="1948818"/>
                </a:cubicBezTo>
                <a:lnTo>
                  <a:pt x="7711988" y="1950032"/>
                </a:lnTo>
                <a:lnTo>
                  <a:pt x="7711988" y="1951111"/>
                </a:lnTo>
                <a:lnTo>
                  <a:pt x="7704300" y="1950032"/>
                </a:lnTo>
                <a:lnTo>
                  <a:pt x="7687846" y="1951111"/>
                </a:lnTo>
                <a:lnTo>
                  <a:pt x="7686766" y="1950032"/>
                </a:lnTo>
                <a:lnTo>
                  <a:pt x="7685688" y="1950032"/>
                </a:lnTo>
                <a:lnTo>
                  <a:pt x="7678000" y="1953269"/>
                </a:lnTo>
                <a:cubicBezTo>
                  <a:pt x="7670177" y="1950301"/>
                  <a:pt x="7659971" y="1948818"/>
                  <a:pt x="7647383" y="1948818"/>
                </a:cubicBezTo>
                <a:lnTo>
                  <a:pt x="7640774" y="1950032"/>
                </a:lnTo>
                <a:lnTo>
                  <a:pt x="7642932" y="1959877"/>
                </a:lnTo>
                <a:lnTo>
                  <a:pt x="7641853" y="1960956"/>
                </a:lnTo>
                <a:lnTo>
                  <a:pt x="7642932" y="1966351"/>
                </a:lnTo>
                <a:lnTo>
                  <a:pt x="7642932" y="1972960"/>
                </a:lnTo>
                <a:lnTo>
                  <a:pt x="7657229" y="1972960"/>
                </a:lnTo>
                <a:lnTo>
                  <a:pt x="7688924" y="1977411"/>
                </a:lnTo>
                <a:cubicBezTo>
                  <a:pt x="7688924" y="1976063"/>
                  <a:pt x="7697691" y="1974939"/>
                  <a:pt x="7715225" y="1974039"/>
                </a:cubicBezTo>
                <a:cubicBezTo>
                  <a:pt x="7716844" y="1959473"/>
                  <a:pt x="7720126" y="1952190"/>
                  <a:pt x="7725071" y="1952190"/>
                </a:cubicBezTo>
                <a:lnTo>
                  <a:pt x="7725071" y="1947739"/>
                </a:lnTo>
                <a:lnTo>
                  <a:pt x="7722913" y="1944502"/>
                </a:lnTo>
                <a:lnTo>
                  <a:pt x="7727229" y="1943423"/>
                </a:lnTo>
                <a:lnTo>
                  <a:pt x="7727229" y="1942344"/>
                </a:lnTo>
                <a:lnTo>
                  <a:pt x="7721834" y="1942344"/>
                </a:lnTo>
                <a:lnTo>
                  <a:pt x="7718462" y="1943423"/>
                </a:lnTo>
                <a:lnTo>
                  <a:pt x="7718462" y="1941265"/>
                </a:lnTo>
                <a:cubicBezTo>
                  <a:pt x="7727274" y="1930295"/>
                  <a:pt x="7734602" y="1924810"/>
                  <a:pt x="7740447" y="1924810"/>
                </a:cubicBezTo>
                <a:lnTo>
                  <a:pt x="7741526" y="1924810"/>
                </a:lnTo>
                <a:cubicBezTo>
                  <a:pt x="7747191" y="1927687"/>
                  <a:pt x="7758880" y="1936814"/>
                  <a:pt x="7776594" y="1952190"/>
                </a:cubicBezTo>
                <a:lnTo>
                  <a:pt x="7776594" y="1953269"/>
                </a:lnTo>
                <a:cubicBezTo>
                  <a:pt x="7770749" y="1965138"/>
                  <a:pt x="7767827" y="1980109"/>
                  <a:pt x="7767827" y="1998182"/>
                </a:cubicBezTo>
                <a:lnTo>
                  <a:pt x="7771064" y="2010186"/>
                </a:lnTo>
                <a:lnTo>
                  <a:pt x="7766748" y="2020032"/>
                </a:lnTo>
                <a:cubicBezTo>
                  <a:pt x="7766748" y="2030462"/>
                  <a:pt x="7768186" y="2037386"/>
                  <a:pt x="7771064" y="2040803"/>
                </a:cubicBezTo>
                <a:lnTo>
                  <a:pt x="7771064" y="2043096"/>
                </a:lnTo>
                <a:cubicBezTo>
                  <a:pt x="7768186" y="2049660"/>
                  <a:pt x="7766343" y="2059146"/>
                  <a:pt x="7765534" y="2071554"/>
                </a:cubicBezTo>
                <a:cubicBezTo>
                  <a:pt x="7756812" y="2080276"/>
                  <a:pt x="7750248" y="2085357"/>
                  <a:pt x="7745842" y="2086795"/>
                </a:cubicBezTo>
                <a:lnTo>
                  <a:pt x="7735996" y="2085716"/>
                </a:lnTo>
                <a:cubicBezTo>
                  <a:pt x="7735996" y="2087604"/>
                  <a:pt x="7731635" y="2089807"/>
                  <a:pt x="7722913" y="2092325"/>
                </a:cubicBezTo>
                <a:cubicBezTo>
                  <a:pt x="7716889" y="2092325"/>
                  <a:pt x="7711404" y="2087200"/>
                  <a:pt x="7706458" y="2076949"/>
                </a:cubicBezTo>
                <a:lnTo>
                  <a:pt x="7706458" y="2075870"/>
                </a:lnTo>
                <a:lnTo>
                  <a:pt x="7707537" y="2074791"/>
                </a:lnTo>
                <a:lnTo>
                  <a:pt x="7707537" y="2073712"/>
                </a:lnTo>
                <a:cubicBezTo>
                  <a:pt x="7704660" y="2073712"/>
                  <a:pt x="7703221" y="2071509"/>
                  <a:pt x="7703221" y="2067103"/>
                </a:cubicBezTo>
                <a:cubicBezTo>
                  <a:pt x="7695668" y="2060719"/>
                  <a:pt x="7686542" y="2054875"/>
                  <a:pt x="7675842" y="2049570"/>
                </a:cubicBezTo>
                <a:lnTo>
                  <a:pt x="7675842" y="2047412"/>
                </a:lnTo>
                <a:cubicBezTo>
                  <a:pt x="7675842" y="2046512"/>
                  <a:pt x="7679483" y="2045074"/>
                  <a:pt x="7686766" y="2043096"/>
                </a:cubicBezTo>
                <a:lnTo>
                  <a:pt x="7692296" y="2045254"/>
                </a:lnTo>
                <a:lnTo>
                  <a:pt x="7698770" y="2043096"/>
                </a:lnTo>
                <a:lnTo>
                  <a:pt x="7699849" y="2044175"/>
                </a:lnTo>
                <a:cubicBezTo>
                  <a:pt x="7699849" y="2041207"/>
                  <a:pt x="7704615" y="2039004"/>
                  <a:pt x="7714146" y="2037566"/>
                </a:cubicBezTo>
                <a:lnTo>
                  <a:pt x="7717383" y="2018953"/>
                </a:lnTo>
                <a:lnTo>
                  <a:pt x="7714146" y="2017874"/>
                </a:lnTo>
                <a:lnTo>
                  <a:pt x="7705379" y="2021111"/>
                </a:lnTo>
                <a:cubicBezTo>
                  <a:pt x="7700974" y="2021111"/>
                  <a:pt x="7698051" y="2018953"/>
                  <a:pt x="7696612" y="2014637"/>
                </a:cubicBezTo>
                <a:lnTo>
                  <a:pt x="7672470" y="2017874"/>
                </a:lnTo>
                <a:lnTo>
                  <a:pt x="7671391" y="2017874"/>
                </a:lnTo>
                <a:lnTo>
                  <a:pt x="7661545" y="2015716"/>
                </a:lnTo>
                <a:lnTo>
                  <a:pt x="7647383" y="2016795"/>
                </a:lnTo>
                <a:lnTo>
                  <a:pt x="7644011" y="2015716"/>
                </a:lnTo>
                <a:lnTo>
                  <a:pt x="7641853" y="2018953"/>
                </a:lnTo>
                <a:cubicBezTo>
                  <a:pt x="7643292" y="2021471"/>
                  <a:pt x="7644371" y="2026596"/>
                  <a:pt x="7645090" y="2034329"/>
                </a:cubicBezTo>
                <a:lnTo>
                  <a:pt x="7644011" y="2035408"/>
                </a:lnTo>
                <a:lnTo>
                  <a:pt x="7642932" y="2035408"/>
                </a:lnTo>
                <a:lnTo>
                  <a:pt x="7641853" y="2034329"/>
                </a:lnTo>
                <a:lnTo>
                  <a:pt x="7638616" y="2035408"/>
                </a:lnTo>
                <a:lnTo>
                  <a:pt x="7640774" y="2037566"/>
                </a:lnTo>
                <a:lnTo>
                  <a:pt x="7637537" y="2044175"/>
                </a:lnTo>
                <a:lnTo>
                  <a:pt x="7641853" y="2048491"/>
                </a:lnTo>
                <a:lnTo>
                  <a:pt x="7641853" y="2064945"/>
                </a:lnTo>
                <a:lnTo>
                  <a:pt x="7640774" y="2066024"/>
                </a:lnTo>
                <a:lnTo>
                  <a:pt x="7641853" y="2067103"/>
                </a:lnTo>
                <a:lnTo>
                  <a:pt x="7641853" y="2072633"/>
                </a:lnTo>
                <a:lnTo>
                  <a:pt x="7642932" y="2084637"/>
                </a:lnTo>
                <a:cubicBezTo>
                  <a:pt x="7640594" y="2089763"/>
                  <a:pt x="7635874" y="2092325"/>
                  <a:pt x="7628770" y="2092325"/>
                </a:cubicBezTo>
                <a:cubicBezTo>
                  <a:pt x="7624004" y="2092325"/>
                  <a:pt x="7618879" y="2091246"/>
                  <a:pt x="7613394" y="2089088"/>
                </a:cubicBezTo>
                <a:lnTo>
                  <a:pt x="7606785" y="2091246"/>
                </a:lnTo>
                <a:lnTo>
                  <a:pt x="7600311" y="2090167"/>
                </a:lnTo>
                <a:lnTo>
                  <a:pt x="7594781" y="2091246"/>
                </a:lnTo>
                <a:lnTo>
                  <a:pt x="7593702" y="2090167"/>
                </a:lnTo>
                <a:lnTo>
                  <a:pt x="7593702" y="2084637"/>
                </a:lnTo>
                <a:lnTo>
                  <a:pt x="7589252" y="2055099"/>
                </a:lnTo>
                <a:cubicBezTo>
                  <a:pt x="7592219" y="2051233"/>
                  <a:pt x="7593702" y="2047591"/>
                  <a:pt x="7593702" y="2044175"/>
                </a:cubicBezTo>
                <a:lnTo>
                  <a:pt x="7594781" y="2044175"/>
                </a:lnTo>
                <a:lnTo>
                  <a:pt x="7593702" y="2043096"/>
                </a:lnTo>
                <a:lnTo>
                  <a:pt x="7593702" y="2033250"/>
                </a:lnTo>
                <a:lnTo>
                  <a:pt x="7592623" y="2027720"/>
                </a:lnTo>
                <a:lnTo>
                  <a:pt x="7599098" y="2025562"/>
                </a:lnTo>
                <a:lnTo>
                  <a:pt x="7592623" y="2018953"/>
                </a:lnTo>
                <a:lnTo>
                  <a:pt x="7594781" y="2015716"/>
                </a:lnTo>
                <a:lnTo>
                  <a:pt x="7593702" y="1993731"/>
                </a:lnTo>
                <a:lnTo>
                  <a:pt x="7593702" y="1975118"/>
                </a:lnTo>
                <a:lnTo>
                  <a:pt x="7594781" y="1974039"/>
                </a:lnTo>
                <a:cubicBezTo>
                  <a:pt x="7594781" y="1959473"/>
                  <a:pt x="7591500" y="1952190"/>
                  <a:pt x="7584936" y="1952190"/>
                </a:cubicBezTo>
                <a:lnTo>
                  <a:pt x="7574011" y="1958798"/>
                </a:lnTo>
                <a:lnTo>
                  <a:pt x="7567402" y="1943423"/>
                </a:lnTo>
                <a:lnTo>
                  <a:pt x="7561872" y="1918201"/>
                </a:lnTo>
                <a:cubicBezTo>
                  <a:pt x="7560433" y="1918201"/>
                  <a:pt x="7557916" y="1913121"/>
                  <a:pt x="7554319" y="1902960"/>
                </a:cubicBezTo>
                <a:lnTo>
                  <a:pt x="7554319" y="1900667"/>
                </a:lnTo>
                <a:lnTo>
                  <a:pt x="7558635" y="1896351"/>
                </a:lnTo>
                <a:cubicBezTo>
                  <a:pt x="7574011" y="1898329"/>
                  <a:pt x="7581698" y="1900892"/>
                  <a:pt x="7581698" y="1904039"/>
                </a:cubicBezTo>
                <a:lnTo>
                  <a:pt x="7581698" y="1905118"/>
                </a:lnTo>
                <a:lnTo>
                  <a:pt x="7584936" y="1902960"/>
                </a:lnTo>
                <a:lnTo>
                  <a:pt x="7593702" y="1904039"/>
                </a:lnTo>
                <a:lnTo>
                  <a:pt x="7598018" y="1899588"/>
                </a:lnTo>
                <a:lnTo>
                  <a:pt x="7607864" y="1900667"/>
                </a:lnTo>
                <a:cubicBezTo>
                  <a:pt x="7610292" y="1900667"/>
                  <a:pt x="7613214" y="1893744"/>
                  <a:pt x="7616631" y="1879896"/>
                </a:cubicBezTo>
                <a:lnTo>
                  <a:pt x="7616631" y="1875580"/>
                </a:lnTo>
                <a:lnTo>
                  <a:pt x="7605706" y="1871129"/>
                </a:lnTo>
                <a:lnTo>
                  <a:pt x="7604627" y="1871129"/>
                </a:lnTo>
                <a:lnTo>
                  <a:pt x="7593702" y="1874366"/>
                </a:lnTo>
                <a:cubicBezTo>
                  <a:pt x="7591275" y="1874366"/>
                  <a:pt x="7588712" y="1872928"/>
                  <a:pt x="7586014" y="1870050"/>
                </a:cubicBezTo>
                <a:lnTo>
                  <a:pt x="7581698" y="1871129"/>
                </a:lnTo>
                <a:lnTo>
                  <a:pt x="7570639" y="1870050"/>
                </a:lnTo>
                <a:cubicBezTo>
                  <a:pt x="7570639" y="1872208"/>
                  <a:pt x="7567357" y="1874052"/>
                  <a:pt x="7560793" y="1875580"/>
                </a:cubicBezTo>
                <a:lnTo>
                  <a:pt x="7548789" y="1865600"/>
                </a:lnTo>
                <a:lnTo>
                  <a:pt x="7548789" y="1864520"/>
                </a:lnTo>
                <a:lnTo>
                  <a:pt x="7553105" y="1860204"/>
                </a:lnTo>
                <a:lnTo>
                  <a:pt x="7554319" y="1860204"/>
                </a:lnTo>
                <a:lnTo>
                  <a:pt x="7560793" y="1867892"/>
                </a:lnTo>
                <a:lnTo>
                  <a:pt x="7561872" y="1867892"/>
                </a:lnTo>
                <a:cubicBezTo>
                  <a:pt x="7564839" y="1862767"/>
                  <a:pt x="7567402" y="1860204"/>
                  <a:pt x="7569560" y="1860204"/>
                </a:cubicBezTo>
                <a:cubicBezTo>
                  <a:pt x="7576124" y="1862183"/>
                  <a:pt x="7579406" y="1863621"/>
                  <a:pt x="7579406" y="1864520"/>
                </a:cubicBezTo>
                <a:lnTo>
                  <a:pt x="7580485" y="1863441"/>
                </a:lnTo>
                <a:lnTo>
                  <a:pt x="7582778" y="1863441"/>
                </a:lnTo>
                <a:lnTo>
                  <a:pt x="7586014" y="1865600"/>
                </a:lnTo>
                <a:lnTo>
                  <a:pt x="7587094" y="1865600"/>
                </a:lnTo>
                <a:lnTo>
                  <a:pt x="7586014" y="1864520"/>
                </a:lnTo>
                <a:lnTo>
                  <a:pt x="7586014" y="1862362"/>
                </a:lnTo>
                <a:lnTo>
                  <a:pt x="7588172" y="1860204"/>
                </a:lnTo>
                <a:lnTo>
                  <a:pt x="7599098" y="1860204"/>
                </a:lnTo>
                <a:cubicBezTo>
                  <a:pt x="7602065" y="1863801"/>
                  <a:pt x="7604627" y="1865600"/>
                  <a:pt x="7606785" y="1865600"/>
                </a:cubicBezTo>
                <a:lnTo>
                  <a:pt x="7613394" y="1860204"/>
                </a:lnTo>
                <a:lnTo>
                  <a:pt x="7622161" y="1860204"/>
                </a:lnTo>
                <a:lnTo>
                  <a:pt x="7628770" y="1862362"/>
                </a:lnTo>
                <a:lnTo>
                  <a:pt x="7638616" y="1861283"/>
                </a:lnTo>
                <a:lnTo>
                  <a:pt x="7639695" y="1861283"/>
                </a:lnTo>
                <a:lnTo>
                  <a:pt x="7640774" y="1862362"/>
                </a:lnTo>
                <a:cubicBezTo>
                  <a:pt x="7646259" y="1859665"/>
                  <a:pt x="7649181" y="1857462"/>
                  <a:pt x="7649541" y="1855754"/>
                </a:cubicBezTo>
                <a:lnTo>
                  <a:pt x="7646304" y="1849280"/>
                </a:lnTo>
                <a:lnTo>
                  <a:pt x="7648462" y="1842671"/>
                </a:lnTo>
                <a:lnTo>
                  <a:pt x="7645090" y="1831746"/>
                </a:lnTo>
                <a:cubicBezTo>
                  <a:pt x="7646439" y="1828419"/>
                  <a:pt x="7648642" y="1825856"/>
                  <a:pt x="7651699" y="1824058"/>
                </a:cubicBezTo>
                <a:close/>
                <a:moveTo>
                  <a:pt x="6668973" y="1823923"/>
                </a:moveTo>
                <a:cubicBezTo>
                  <a:pt x="6684169" y="1827340"/>
                  <a:pt x="6691767" y="1831656"/>
                  <a:pt x="6691767" y="1836871"/>
                </a:cubicBezTo>
                <a:lnTo>
                  <a:pt x="6695004" y="1836871"/>
                </a:lnTo>
                <a:lnTo>
                  <a:pt x="6693925" y="1831476"/>
                </a:lnTo>
                <a:lnTo>
                  <a:pt x="6695004" y="1830397"/>
                </a:lnTo>
                <a:lnTo>
                  <a:pt x="6701478" y="1830397"/>
                </a:lnTo>
                <a:cubicBezTo>
                  <a:pt x="6710200" y="1831656"/>
                  <a:pt x="6714561" y="1833454"/>
                  <a:pt x="6714561" y="1835792"/>
                </a:cubicBezTo>
                <a:lnTo>
                  <a:pt x="6714561" y="1840108"/>
                </a:lnTo>
                <a:cubicBezTo>
                  <a:pt x="6705839" y="1849370"/>
                  <a:pt x="6701478" y="1860969"/>
                  <a:pt x="6701478" y="1874906"/>
                </a:cubicBezTo>
                <a:lnTo>
                  <a:pt x="6704715" y="1887854"/>
                </a:lnTo>
                <a:lnTo>
                  <a:pt x="6712403" y="1886775"/>
                </a:lnTo>
                <a:lnTo>
                  <a:pt x="6721035" y="1888933"/>
                </a:lnTo>
                <a:lnTo>
                  <a:pt x="6730746" y="1888933"/>
                </a:lnTo>
                <a:lnTo>
                  <a:pt x="6740457" y="1886775"/>
                </a:lnTo>
                <a:lnTo>
                  <a:pt x="6741536" y="1887854"/>
                </a:lnTo>
                <a:lnTo>
                  <a:pt x="6742615" y="1886775"/>
                </a:lnTo>
                <a:lnTo>
                  <a:pt x="6745987" y="1890012"/>
                </a:lnTo>
                <a:cubicBezTo>
                  <a:pt x="6751022" y="1887674"/>
                  <a:pt x="6753900" y="1884077"/>
                  <a:pt x="6754619" y="1879222"/>
                </a:cubicBezTo>
                <a:cubicBezTo>
                  <a:pt x="6762172" y="1871939"/>
                  <a:pt x="6767567" y="1868297"/>
                  <a:pt x="6770804" y="1868297"/>
                </a:cubicBezTo>
                <a:cubicBezTo>
                  <a:pt x="6779346" y="1870635"/>
                  <a:pt x="6785865" y="1875715"/>
                  <a:pt x="6790361" y="1883538"/>
                </a:cubicBezTo>
                <a:cubicBezTo>
                  <a:pt x="6801870" y="1889293"/>
                  <a:pt x="6807625" y="1895047"/>
                  <a:pt x="6807625" y="1900802"/>
                </a:cubicBezTo>
                <a:cubicBezTo>
                  <a:pt x="6804028" y="1902780"/>
                  <a:pt x="6801151" y="1906781"/>
                  <a:pt x="6798993" y="1912806"/>
                </a:cubicBezTo>
                <a:lnTo>
                  <a:pt x="6800072" y="1920359"/>
                </a:lnTo>
                <a:lnTo>
                  <a:pt x="6800072" y="1923596"/>
                </a:lnTo>
                <a:cubicBezTo>
                  <a:pt x="6797734" y="1932228"/>
                  <a:pt x="6795936" y="1936544"/>
                  <a:pt x="6794677" y="1936544"/>
                </a:cubicBezTo>
                <a:cubicBezTo>
                  <a:pt x="6792519" y="1936544"/>
                  <a:pt x="6791440" y="1935105"/>
                  <a:pt x="6791440" y="1932228"/>
                </a:cubicBezTo>
                <a:lnTo>
                  <a:pt x="6790361" y="1932228"/>
                </a:lnTo>
                <a:lnTo>
                  <a:pt x="6789282" y="1935465"/>
                </a:lnTo>
                <a:cubicBezTo>
                  <a:pt x="6795037" y="1937443"/>
                  <a:pt x="6797914" y="1939242"/>
                  <a:pt x="6797914" y="1940860"/>
                </a:cubicBezTo>
                <a:lnTo>
                  <a:pt x="6794677" y="1942074"/>
                </a:lnTo>
                <a:lnTo>
                  <a:pt x="6796835" y="1945311"/>
                </a:lnTo>
                <a:lnTo>
                  <a:pt x="6792519" y="1946390"/>
                </a:lnTo>
                <a:lnTo>
                  <a:pt x="6792519" y="1947469"/>
                </a:lnTo>
                <a:cubicBezTo>
                  <a:pt x="6796116" y="1947649"/>
                  <a:pt x="6797914" y="1948728"/>
                  <a:pt x="6797914" y="1950706"/>
                </a:cubicBezTo>
                <a:cubicBezTo>
                  <a:pt x="6797015" y="1953583"/>
                  <a:pt x="6795216" y="1955741"/>
                  <a:pt x="6792519" y="1957180"/>
                </a:cubicBezTo>
                <a:lnTo>
                  <a:pt x="6790361" y="1957180"/>
                </a:lnTo>
                <a:lnTo>
                  <a:pt x="6787124" y="1955022"/>
                </a:lnTo>
                <a:lnTo>
                  <a:pt x="6778492" y="1955022"/>
                </a:lnTo>
                <a:lnTo>
                  <a:pt x="6779571" y="1956101"/>
                </a:lnTo>
                <a:lnTo>
                  <a:pt x="6779571" y="1957180"/>
                </a:lnTo>
                <a:lnTo>
                  <a:pt x="6780650" y="1956101"/>
                </a:lnTo>
                <a:lnTo>
                  <a:pt x="6781729" y="1956101"/>
                </a:lnTo>
                <a:cubicBezTo>
                  <a:pt x="6786764" y="1956101"/>
                  <a:pt x="6789282" y="1957540"/>
                  <a:pt x="6789282" y="1960417"/>
                </a:cubicBezTo>
                <a:cubicBezTo>
                  <a:pt x="6791800" y="1960417"/>
                  <a:pt x="6794317" y="1958978"/>
                  <a:pt x="6796835" y="1956101"/>
                </a:cubicBezTo>
                <a:lnTo>
                  <a:pt x="6800072" y="1969049"/>
                </a:lnTo>
                <a:lnTo>
                  <a:pt x="6800072" y="1974444"/>
                </a:lnTo>
                <a:lnTo>
                  <a:pt x="6797914" y="1983211"/>
                </a:lnTo>
                <a:lnTo>
                  <a:pt x="6797914" y="1984290"/>
                </a:lnTo>
                <a:lnTo>
                  <a:pt x="6800072" y="1992922"/>
                </a:lnTo>
                <a:lnTo>
                  <a:pt x="6800072" y="1994001"/>
                </a:lnTo>
                <a:cubicBezTo>
                  <a:pt x="6794497" y="2007578"/>
                  <a:pt x="6789102" y="2014817"/>
                  <a:pt x="6783887" y="2015716"/>
                </a:cubicBezTo>
                <a:lnTo>
                  <a:pt x="6768646" y="2014637"/>
                </a:lnTo>
                <a:lnTo>
                  <a:pt x="6751382" y="2015716"/>
                </a:lnTo>
                <a:lnTo>
                  <a:pt x="6747066" y="2006949"/>
                </a:lnTo>
                <a:cubicBezTo>
                  <a:pt x="6747605" y="2001194"/>
                  <a:pt x="6748684" y="1998317"/>
                  <a:pt x="6750303" y="1998317"/>
                </a:cubicBezTo>
                <a:lnTo>
                  <a:pt x="6743694" y="1988606"/>
                </a:lnTo>
                <a:lnTo>
                  <a:pt x="6727509" y="1989685"/>
                </a:lnTo>
                <a:lnTo>
                  <a:pt x="6715640" y="1989685"/>
                </a:lnTo>
                <a:cubicBezTo>
                  <a:pt x="6706918" y="1989685"/>
                  <a:pt x="6702557" y="1991483"/>
                  <a:pt x="6702557" y="1995080"/>
                </a:cubicBezTo>
                <a:lnTo>
                  <a:pt x="6703636" y="2004791"/>
                </a:lnTo>
                <a:cubicBezTo>
                  <a:pt x="6703636" y="2009916"/>
                  <a:pt x="6702917" y="2012479"/>
                  <a:pt x="6701478" y="2012479"/>
                </a:cubicBezTo>
                <a:lnTo>
                  <a:pt x="6703636" y="2022190"/>
                </a:lnTo>
                <a:lnTo>
                  <a:pt x="6702557" y="2031901"/>
                </a:lnTo>
                <a:lnTo>
                  <a:pt x="6704715" y="2055774"/>
                </a:lnTo>
                <a:lnTo>
                  <a:pt x="6703636" y="2056853"/>
                </a:lnTo>
                <a:lnTo>
                  <a:pt x="6703636" y="2057932"/>
                </a:lnTo>
                <a:lnTo>
                  <a:pt x="6704715" y="2067643"/>
                </a:lnTo>
                <a:lnTo>
                  <a:pt x="6704715" y="2074117"/>
                </a:lnTo>
                <a:lnTo>
                  <a:pt x="6701478" y="2078568"/>
                </a:lnTo>
                <a:lnTo>
                  <a:pt x="6701478" y="2079647"/>
                </a:lnTo>
                <a:lnTo>
                  <a:pt x="6704715" y="2083963"/>
                </a:lnTo>
                <a:lnTo>
                  <a:pt x="6704715" y="2089358"/>
                </a:lnTo>
                <a:cubicBezTo>
                  <a:pt x="6704715" y="2092235"/>
                  <a:pt x="6698601" y="2093674"/>
                  <a:pt x="6686372" y="2093674"/>
                </a:cubicBezTo>
                <a:cubicBezTo>
                  <a:pt x="6683854" y="2093674"/>
                  <a:pt x="6680213" y="2091875"/>
                  <a:pt x="6675447" y="2088279"/>
                </a:cubicBezTo>
                <a:lnTo>
                  <a:pt x="6673289" y="2088279"/>
                </a:lnTo>
                <a:lnTo>
                  <a:pt x="6667894" y="2092595"/>
                </a:lnTo>
                <a:lnTo>
                  <a:pt x="6658183" y="2092595"/>
                </a:lnTo>
                <a:cubicBezTo>
                  <a:pt x="6655126" y="2092595"/>
                  <a:pt x="6652968" y="2087560"/>
                  <a:pt x="6651709" y="2077489"/>
                </a:cubicBezTo>
                <a:lnTo>
                  <a:pt x="6654946" y="2067643"/>
                </a:lnTo>
                <a:lnTo>
                  <a:pt x="6651709" y="2056853"/>
                </a:lnTo>
                <a:lnTo>
                  <a:pt x="6651709" y="2054695"/>
                </a:lnTo>
                <a:lnTo>
                  <a:pt x="6652788" y="2054695"/>
                </a:lnTo>
                <a:lnTo>
                  <a:pt x="6651709" y="2049300"/>
                </a:lnTo>
                <a:lnTo>
                  <a:pt x="6653867" y="1998317"/>
                </a:lnTo>
                <a:cubicBezTo>
                  <a:pt x="6653327" y="1995080"/>
                  <a:pt x="6650810" y="1991483"/>
                  <a:pt x="6646314" y="1987527"/>
                </a:cubicBezTo>
                <a:lnTo>
                  <a:pt x="6647393" y="1986448"/>
                </a:lnTo>
                <a:lnTo>
                  <a:pt x="6647393" y="1985369"/>
                </a:lnTo>
                <a:lnTo>
                  <a:pt x="6646314" y="1981053"/>
                </a:lnTo>
                <a:lnTo>
                  <a:pt x="6647393" y="1979974"/>
                </a:lnTo>
                <a:lnTo>
                  <a:pt x="6658183" y="1982132"/>
                </a:lnTo>
                <a:lnTo>
                  <a:pt x="6658183" y="1978895"/>
                </a:lnTo>
                <a:cubicBezTo>
                  <a:pt x="6656025" y="1976107"/>
                  <a:pt x="6654946" y="1973545"/>
                  <a:pt x="6654946" y="1971207"/>
                </a:cubicBezTo>
                <a:lnTo>
                  <a:pt x="6656025" y="1965812"/>
                </a:lnTo>
                <a:lnTo>
                  <a:pt x="6654946" y="1964733"/>
                </a:lnTo>
                <a:lnTo>
                  <a:pt x="6653867" y="1964733"/>
                </a:lnTo>
                <a:lnTo>
                  <a:pt x="6654946" y="1959338"/>
                </a:lnTo>
                <a:lnTo>
                  <a:pt x="6654946" y="1958259"/>
                </a:lnTo>
                <a:lnTo>
                  <a:pt x="6651709" y="1945311"/>
                </a:lnTo>
                <a:lnTo>
                  <a:pt x="6651709" y="1944232"/>
                </a:lnTo>
                <a:cubicBezTo>
                  <a:pt x="6651709" y="1937668"/>
                  <a:pt x="6654227" y="1934386"/>
                  <a:pt x="6659262" y="1934386"/>
                </a:cubicBezTo>
                <a:lnTo>
                  <a:pt x="6659262" y="1932228"/>
                </a:lnTo>
                <a:cubicBezTo>
                  <a:pt x="6659262" y="1930969"/>
                  <a:pt x="6656744" y="1929890"/>
                  <a:pt x="6651709" y="1928991"/>
                </a:cubicBezTo>
                <a:lnTo>
                  <a:pt x="6651709" y="1926833"/>
                </a:lnTo>
                <a:lnTo>
                  <a:pt x="6650630" y="1926833"/>
                </a:lnTo>
                <a:lnTo>
                  <a:pt x="6651709" y="1921438"/>
                </a:lnTo>
                <a:lnTo>
                  <a:pt x="6650630" y="1909569"/>
                </a:lnTo>
                <a:lnTo>
                  <a:pt x="6652788" y="1898644"/>
                </a:lnTo>
                <a:lnTo>
                  <a:pt x="6651709" y="1897565"/>
                </a:lnTo>
                <a:lnTo>
                  <a:pt x="6624599" y="1899723"/>
                </a:lnTo>
                <a:lnTo>
                  <a:pt x="6617046" y="1899723"/>
                </a:lnTo>
                <a:lnTo>
                  <a:pt x="6611651" y="1898644"/>
                </a:lnTo>
                <a:lnTo>
                  <a:pt x="6610572" y="1899723"/>
                </a:lnTo>
                <a:lnTo>
                  <a:pt x="6610572" y="1904039"/>
                </a:lnTo>
                <a:lnTo>
                  <a:pt x="6612730" y="1912806"/>
                </a:lnTo>
                <a:lnTo>
                  <a:pt x="6612730" y="1948548"/>
                </a:lnTo>
                <a:lnTo>
                  <a:pt x="6611651" y="1958259"/>
                </a:lnTo>
                <a:lnTo>
                  <a:pt x="6612730" y="1963654"/>
                </a:lnTo>
                <a:lnTo>
                  <a:pt x="6606121" y="1974444"/>
                </a:lnTo>
                <a:cubicBezTo>
                  <a:pt x="6607200" y="1977411"/>
                  <a:pt x="6609043" y="1979614"/>
                  <a:pt x="6611651" y="1981053"/>
                </a:cubicBezTo>
                <a:lnTo>
                  <a:pt x="6617046" y="1981053"/>
                </a:lnTo>
                <a:lnTo>
                  <a:pt x="6626757" y="1977816"/>
                </a:lnTo>
                <a:lnTo>
                  <a:pt x="6640784" y="1984290"/>
                </a:lnTo>
                <a:lnTo>
                  <a:pt x="6643077" y="1982132"/>
                </a:lnTo>
                <a:lnTo>
                  <a:pt x="6645235" y="1984290"/>
                </a:lnTo>
                <a:lnTo>
                  <a:pt x="6645235" y="1987527"/>
                </a:lnTo>
                <a:lnTo>
                  <a:pt x="6644156" y="1988606"/>
                </a:lnTo>
                <a:lnTo>
                  <a:pt x="6644156" y="1989685"/>
                </a:lnTo>
                <a:lnTo>
                  <a:pt x="6639705" y="1988606"/>
                </a:lnTo>
                <a:lnTo>
                  <a:pt x="6621362" y="1990764"/>
                </a:lnTo>
                <a:cubicBezTo>
                  <a:pt x="6617226" y="1990764"/>
                  <a:pt x="6613629" y="1989685"/>
                  <a:pt x="6610572" y="1987527"/>
                </a:cubicBezTo>
                <a:lnTo>
                  <a:pt x="6609493" y="1994001"/>
                </a:lnTo>
                <a:lnTo>
                  <a:pt x="6602884" y="1994001"/>
                </a:lnTo>
                <a:lnTo>
                  <a:pt x="6602884" y="1995080"/>
                </a:lnTo>
                <a:cubicBezTo>
                  <a:pt x="6607290" y="1995080"/>
                  <a:pt x="6610212" y="1997957"/>
                  <a:pt x="6611651" y="2003712"/>
                </a:cubicBezTo>
                <a:cubicBezTo>
                  <a:pt x="6609043" y="2011715"/>
                  <a:pt x="6604323" y="2015716"/>
                  <a:pt x="6597489" y="2015716"/>
                </a:cubicBezTo>
                <a:lnTo>
                  <a:pt x="6582383" y="2012479"/>
                </a:lnTo>
                <a:lnTo>
                  <a:pt x="6572537" y="2014637"/>
                </a:lnTo>
                <a:lnTo>
                  <a:pt x="6568221" y="2014637"/>
                </a:lnTo>
                <a:cubicBezTo>
                  <a:pt x="6565883" y="2014277"/>
                  <a:pt x="6563006" y="2009197"/>
                  <a:pt x="6559589" y="1999396"/>
                </a:cubicBezTo>
                <a:lnTo>
                  <a:pt x="6560668" y="1992922"/>
                </a:lnTo>
                <a:lnTo>
                  <a:pt x="6559589" y="1985369"/>
                </a:lnTo>
                <a:cubicBezTo>
                  <a:pt x="6559769" y="1982492"/>
                  <a:pt x="6560488" y="1981053"/>
                  <a:pt x="6561747" y="1981053"/>
                </a:cubicBezTo>
                <a:lnTo>
                  <a:pt x="6559589" y="1956101"/>
                </a:lnTo>
                <a:lnTo>
                  <a:pt x="6560668" y="1955022"/>
                </a:lnTo>
                <a:lnTo>
                  <a:pt x="6560668" y="1953943"/>
                </a:lnTo>
                <a:lnTo>
                  <a:pt x="6559589" y="1947469"/>
                </a:lnTo>
                <a:lnTo>
                  <a:pt x="6559589" y="1943153"/>
                </a:lnTo>
                <a:lnTo>
                  <a:pt x="6560668" y="1938702"/>
                </a:lnTo>
                <a:lnTo>
                  <a:pt x="6559589" y="1934386"/>
                </a:lnTo>
                <a:lnTo>
                  <a:pt x="6559589" y="1933307"/>
                </a:lnTo>
                <a:lnTo>
                  <a:pt x="6560668" y="1926833"/>
                </a:lnTo>
                <a:lnTo>
                  <a:pt x="6559589" y="1921438"/>
                </a:lnTo>
                <a:lnTo>
                  <a:pt x="6563905" y="1917122"/>
                </a:lnTo>
                <a:lnTo>
                  <a:pt x="6563905" y="1916043"/>
                </a:lnTo>
                <a:lnTo>
                  <a:pt x="6558510" y="1896486"/>
                </a:lnTo>
                <a:lnTo>
                  <a:pt x="6558510" y="1874906"/>
                </a:lnTo>
                <a:lnTo>
                  <a:pt x="6560668" y="1872613"/>
                </a:lnTo>
                <a:lnTo>
                  <a:pt x="6569300" y="1872613"/>
                </a:lnTo>
                <a:cubicBezTo>
                  <a:pt x="6577123" y="1872613"/>
                  <a:pt x="6584721" y="1875895"/>
                  <a:pt x="6592094" y="1882459"/>
                </a:cubicBezTo>
                <a:cubicBezTo>
                  <a:pt x="6604053" y="1887494"/>
                  <a:pt x="6613449" y="1890012"/>
                  <a:pt x="6620283" y="1890012"/>
                </a:cubicBezTo>
                <a:lnTo>
                  <a:pt x="6622441" y="1887854"/>
                </a:lnTo>
                <a:lnTo>
                  <a:pt x="6633231" y="1888933"/>
                </a:lnTo>
                <a:lnTo>
                  <a:pt x="6639705" y="1887854"/>
                </a:lnTo>
                <a:cubicBezTo>
                  <a:pt x="6641683" y="1889293"/>
                  <a:pt x="6646404" y="1890372"/>
                  <a:pt x="6653867" y="1891091"/>
                </a:cubicBezTo>
                <a:lnTo>
                  <a:pt x="6654946" y="1890012"/>
                </a:lnTo>
                <a:lnTo>
                  <a:pt x="6654946" y="1886775"/>
                </a:lnTo>
                <a:lnTo>
                  <a:pt x="6652788" y="1879222"/>
                </a:lnTo>
                <a:lnTo>
                  <a:pt x="6658183" y="1874906"/>
                </a:lnTo>
                <a:lnTo>
                  <a:pt x="6658183" y="1873692"/>
                </a:lnTo>
                <a:cubicBezTo>
                  <a:pt x="6655126" y="1873692"/>
                  <a:pt x="6652248" y="1861418"/>
                  <a:pt x="6649551" y="1836871"/>
                </a:cubicBezTo>
                <a:cubicBezTo>
                  <a:pt x="6648112" y="1836871"/>
                  <a:pt x="6647393" y="1835432"/>
                  <a:pt x="6647393" y="1832555"/>
                </a:cubicBezTo>
                <a:cubicBezTo>
                  <a:pt x="6647393" y="1830577"/>
                  <a:pt x="6649191" y="1828778"/>
                  <a:pt x="6652788" y="1827160"/>
                </a:cubicBezTo>
                <a:lnTo>
                  <a:pt x="6659262" y="1828239"/>
                </a:lnTo>
                <a:cubicBezTo>
                  <a:pt x="6661600" y="1828239"/>
                  <a:pt x="6664837" y="1826800"/>
                  <a:pt x="6668973" y="1823923"/>
                </a:cubicBezTo>
                <a:close/>
                <a:moveTo>
                  <a:pt x="730876" y="1823923"/>
                </a:moveTo>
                <a:lnTo>
                  <a:pt x="735462" y="1823923"/>
                </a:lnTo>
                <a:lnTo>
                  <a:pt x="760684" y="1845773"/>
                </a:lnTo>
                <a:lnTo>
                  <a:pt x="761898" y="1850089"/>
                </a:lnTo>
                <a:cubicBezTo>
                  <a:pt x="771428" y="1850628"/>
                  <a:pt x="776194" y="1852427"/>
                  <a:pt x="776194" y="1855484"/>
                </a:cubicBezTo>
                <a:lnTo>
                  <a:pt x="776194" y="1856563"/>
                </a:lnTo>
                <a:lnTo>
                  <a:pt x="775115" y="1857642"/>
                </a:lnTo>
                <a:lnTo>
                  <a:pt x="776194" y="1858721"/>
                </a:lnTo>
                <a:lnTo>
                  <a:pt x="776194" y="1860879"/>
                </a:lnTo>
                <a:lnTo>
                  <a:pt x="772823" y="1864386"/>
                </a:lnTo>
                <a:lnTo>
                  <a:pt x="750838" y="1860879"/>
                </a:lnTo>
                <a:cubicBezTo>
                  <a:pt x="748590" y="1860879"/>
                  <a:pt x="747466" y="1862048"/>
                  <a:pt x="747466" y="1864386"/>
                </a:cubicBezTo>
                <a:lnTo>
                  <a:pt x="746387" y="1865465"/>
                </a:lnTo>
                <a:lnTo>
                  <a:pt x="734248" y="1865465"/>
                </a:lnTo>
                <a:cubicBezTo>
                  <a:pt x="730741" y="1865465"/>
                  <a:pt x="727055" y="1864296"/>
                  <a:pt x="723188" y="1861958"/>
                </a:cubicBezTo>
                <a:cubicBezTo>
                  <a:pt x="713298" y="1868791"/>
                  <a:pt x="707048" y="1875715"/>
                  <a:pt x="704442" y="1882729"/>
                </a:cubicBezTo>
                <a:lnTo>
                  <a:pt x="705521" y="1892709"/>
                </a:lnTo>
                <a:lnTo>
                  <a:pt x="702284" y="1893788"/>
                </a:lnTo>
                <a:lnTo>
                  <a:pt x="702284" y="1894867"/>
                </a:lnTo>
                <a:lnTo>
                  <a:pt x="705521" y="1899183"/>
                </a:lnTo>
                <a:lnTo>
                  <a:pt x="705521" y="1905658"/>
                </a:lnTo>
                <a:lnTo>
                  <a:pt x="704442" y="1921033"/>
                </a:lnTo>
                <a:lnTo>
                  <a:pt x="705521" y="1924270"/>
                </a:lnTo>
                <a:lnTo>
                  <a:pt x="725481" y="1925349"/>
                </a:lnTo>
                <a:cubicBezTo>
                  <a:pt x="727100" y="1919595"/>
                  <a:pt x="731146" y="1914469"/>
                  <a:pt x="737620" y="1909974"/>
                </a:cubicBezTo>
                <a:lnTo>
                  <a:pt x="745308" y="1904579"/>
                </a:lnTo>
                <a:cubicBezTo>
                  <a:pt x="751512" y="1907276"/>
                  <a:pt x="762167" y="1915279"/>
                  <a:pt x="777273" y="1928586"/>
                </a:cubicBezTo>
                <a:lnTo>
                  <a:pt x="777273" y="1929665"/>
                </a:lnTo>
                <a:cubicBezTo>
                  <a:pt x="776194" y="1932543"/>
                  <a:pt x="773632" y="1933981"/>
                  <a:pt x="769585" y="1933981"/>
                </a:cubicBezTo>
                <a:lnTo>
                  <a:pt x="761898" y="1932902"/>
                </a:lnTo>
                <a:lnTo>
                  <a:pt x="761898" y="1933981"/>
                </a:lnTo>
                <a:lnTo>
                  <a:pt x="762976" y="1941534"/>
                </a:lnTo>
                <a:lnTo>
                  <a:pt x="758526" y="1947199"/>
                </a:lnTo>
                <a:lnTo>
                  <a:pt x="766348" y="1954752"/>
                </a:lnTo>
                <a:lnTo>
                  <a:pt x="766348" y="1956910"/>
                </a:lnTo>
                <a:lnTo>
                  <a:pt x="762976" y="1962305"/>
                </a:lnTo>
                <a:lnTo>
                  <a:pt x="766348" y="1976602"/>
                </a:lnTo>
                <a:lnTo>
                  <a:pt x="760684" y="1988471"/>
                </a:lnTo>
                <a:lnTo>
                  <a:pt x="760684" y="1998452"/>
                </a:lnTo>
                <a:cubicBezTo>
                  <a:pt x="762212" y="1999711"/>
                  <a:pt x="763337" y="2005106"/>
                  <a:pt x="764055" y="2014637"/>
                </a:cubicBezTo>
                <a:lnTo>
                  <a:pt x="760684" y="2022190"/>
                </a:lnTo>
                <a:lnTo>
                  <a:pt x="764055" y="2025697"/>
                </a:lnTo>
                <a:lnTo>
                  <a:pt x="762976" y="2028934"/>
                </a:lnTo>
                <a:lnTo>
                  <a:pt x="766348" y="2047277"/>
                </a:lnTo>
                <a:lnTo>
                  <a:pt x="762976" y="2073443"/>
                </a:lnTo>
                <a:lnTo>
                  <a:pt x="765134" y="2077893"/>
                </a:lnTo>
                <a:cubicBezTo>
                  <a:pt x="764055" y="2085806"/>
                  <a:pt x="761852" y="2089763"/>
                  <a:pt x="758526" y="2089763"/>
                </a:cubicBezTo>
                <a:lnTo>
                  <a:pt x="747466" y="2090976"/>
                </a:lnTo>
                <a:lnTo>
                  <a:pt x="738699" y="2089763"/>
                </a:lnTo>
                <a:lnTo>
                  <a:pt x="724267" y="2090976"/>
                </a:lnTo>
                <a:lnTo>
                  <a:pt x="716579" y="2083288"/>
                </a:lnTo>
                <a:lnTo>
                  <a:pt x="719951" y="2077893"/>
                </a:lnTo>
                <a:lnTo>
                  <a:pt x="719951" y="2074522"/>
                </a:lnTo>
                <a:lnTo>
                  <a:pt x="717793" y="2068048"/>
                </a:lnTo>
                <a:lnTo>
                  <a:pt x="719951" y="2057123"/>
                </a:lnTo>
                <a:lnTo>
                  <a:pt x="718872" y="2048356"/>
                </a:lnTo>
                <a:lnTo>
                  <a:pt x="719951" y="2031092"/>
                </a:lnTo>
                <a:lnTo>
                  <a:pt x="717793" y="2024618"/>
                </a:lnTo>
                <a:lnTo>
                  <a:pt x="717793" y="2013558"/>
                </a:lnTo>
                <a:cubicBezTo>
                  <a:pt x="718872" y="2007084"/>
                  <a:pt x="721030" y="2003847"/>
                  <a:pt x="724267" y="2003847"/>
                </a:cubicBezTo>
                <a:lnTo>
                  <a:pt x="724267" y="2001689"/>
                </a:lnTo>
                <a:cubicBezTo>
                  <a:pt x="721390" y="2001689"/>
                  <a:pt x="719951" y="1999441"/>
                  <a:pt x="719951" y="1994945"/>
                </a:cubicBezTo>
                <a:lnTo>
                  <a:pt x="719951" y="1988471"/>
                </a:lnTo>
                <a:lnTo>
                  <a:pt x="721030" y="1984155"/>
                </a:lnTo>
                <a:lnTo>
                  <a:pt x="718872" y="1977681"/>
                </a:lnTo>
                <a:lnTo>
                  <a:pt x="721030" y="1968779"/>
                </a:lnTo>
                <a:lnTo>
                  <a:pt x="717793" y="1949357"/>
                </a:lnTo>
                <a:lnTo>
                  <a:pt x="722109" y="1937218"/>
                </a:lnTo>
                <a:lnTo>
                  <a:pt x="721030" y="1931823"/>
                </a:lnTo>
                <a:lnTo>
                  <a:pt x="717793" y="1931823"/>
                </a:lnTo>
                <a:cubicBezTo>
                  <a:pt x="708891" y="1933262"/>
                  <a:pt x="704442" y="1935780"/>
                  <a:pt x="704442" y="1939376"/>
                </a:cubicBezTo>
                <a:lnTo>
                  <a:pt x="706600" y="1952594"/>
                </a:lnTo>
                <a:lnTo>
                  <a:pt x="706600" y="1953673"/>
                </a:lnTo>
                <a:cubicBezTo>
                  <a:pt x="705160" y="1964823"/>
                  <a:pt x="702957" y="1974624"/>
                  <a:pt x="699991" y="1983076"/>
                </a:cubicBezTo>
                <a:lnTo>
                  <a:pt x="698912" y="1989550"/>
                </a:lnTo>
                <a:lnTo>
                  <a:pt x="699991" y="1993866"/>
                </a:lnTo>
                <a:lnTo>
                  <a:pt x="699991" y="1994945"/>
                </a:lnTo>
                <a:lnTo>
                  <a:pt x="696754" y="2008163"/>
                </a:lnTo>
                <a:lnTo>
                  <a:pt x="697833" y="2012479"/>
                </a:lnTo>
                <a:cubicBezTo>
                  <a:pt x="697833" y="2019492"/>
                  <a:pt x="692707" y="2027495"/>
                  <a:pt x="682457" y="2036487"/>
                </a:cubicBezTo>
                <a:cubicBezTo>
                  <a:pt x="679490" y="2036487"/>
                  <a:pt x="678006" y="2040083"/>
                  <a:pt x="678006" y="2047277"/>
                </a:cubicBezTo>
                <a:cubicBezTo>
                  <a:pt x="674138" y="2054560"/>
                  <a:pt x="671576" y="2058202"/>
                  <a:pt x="670318" y="2058202"/>
                </a:cubicBezTo>
                <a:cubicBezTo>
                  <a:pt x="665193" y="2058202"/>
                  <a:pt x="662269" y="2062563"/>
                  <a:pt x="661551" y="2071285"/>
                </a:cubicBezTo>
                <a:cubicBezTo>
                  <a:pt x="651031" y="2081445"/>
                  <a:pt x="643297" y="2086525"/>
                  <a:pt x="638352" y="2086525"/>
                </a:cubicBezTo>
                <a:lnTo>
                  <a:pt x="637273" y="2086525"/>
                </a:lnTo>
                <a:lnTo>
                  <a:pt x="634980" y="2084367"/>
                </a:lnTo>
                <a:lnTo>
                  <a:pt x="634980" y="2083288"/>
                </a:lnTo>
                <a:cubicBezTo>
                  <a:pt x="637767" y="2081310"/>
                  <a:pt x="640689" y="2075870"/>
                  <a:pt x="643747" y="2066969"/>
                </a:cubicBezTo>
                <a:lnTo>
                  <a:pt x="646040" y="2064811"/>
                </a:lnTo>
                <a:lnTo>
                  <a:pt x="646040" y="2061439"/>
                </a:lnTo>
                <a:lnTo>
                  <a:pt x="644826" y="2050514"/>
                </a:lnTo>
                <a:cubicBezTo>
                  <a:pt x="650850" y="2046737"/>
                  <a:pt x="653863" y="2043500"/>
                  <a:pt x="653863" y="2040803"/>
                </a:cubicBezTo>
                <a:lnTo>
                  <a:pt x="652514" y="2037566"/>
                </a:lnTo>
                <a:lnTo>
                  <a:pt x="649277" y="2037566"/>
                </a:lnTo>
                <a:lnTo>
                  <a:pt x="646040" y="2039724"/>
                </a:lnTo>
                <a:lnTo>
                  <a:pt x="640510" y="2038645"/>
                </a:lnTo>
                <a:lnTo>
                  <a:pt x="639431" y="2039724"/>
                </a:lnTo>
                <a:lnTo>
                  <a:pt x="640510" y="2045119"/>
                </a:lnTo>
                <a:lnTo>
                  <a:pt x="640510" y="2046198"/>
                </a:lnTo>
                <a:lnTo>
                  <a:pt x="637273" y="2049435"/>
                </a:lnTo>
                <a:lnTo>
                  <a:pt x="636059" y="2049435"/>
                </a:lnTo>
                <a:lnTo>
                  <a:pt x="634980" y="2048356"/>
                </a:lnTo>
                <a:lnTo>
                  <a:pt x="633901" y="2049435"/>
                </a:lnTo>
                <a:lnTo>
                  <a:pt x="630664" y="2049435"/>
                </a:lnTo>
                <a:cubicBezTo>
                  <a:pt x="627427" y="2046557"/>
                  <a:pt x="622256" y="2044399"/>
                  <a:pt x="615153" y="2042961"/>
                </a:cubicBezTo>
                <a:lnTo>
                  <a:pt x="612860" y="2040803"/>
                </a:lnTo>
                <a:lnTo>
                  <a:pt x="608544" y="2040803"/>
                </a:lnTo>
                <a:lnTo>
                  <a:pt x="606386" y="2042961"/>
                </a:lnTo>
                <a:lnTo>
                  <a:pt x="606386" y="2046198"/>
                </a:lnTo>
                <a:lnTo>
                  <a:pt x="611781" y="2046198"/>
                </a:lnTo>
                <a:lnTo>
                  <a:pt x="614074" y="2048356"/>
                </a:lnTo>
                <a:lnTo>
                  <a:pt x="612860" y="2063597"/>
                </a:lnTo>
                <a:lnTo>
                  <a:pt x="616232" y="2073443"/>
                </a:lnTo>
                <a:lnTo>
                  <a:pt x="616232" y="2075601"/>
                </a:lnTo>
                <a:cubicBezTo>
                  <a:pt x="616232" y="2082884"/>
                  <a:pt x="610747" y="2086525"/>
                  <a:pt x="599777" y="2086525"/>
                </a:cubicBezTo>
                <a:cubicBezTo>
                  <a:pt x="599777" y="2087964"/>
                  <a:pt x="597889" y="2088683"/>
                  <a:pt x="594112" y="2088683"/>
                </a:cubicBezTo>
                <a:lnTo>
                  <a:pt x="585345" y="2088683"/>
                </a:lnTo>
                <a:lnTo>
                  <a:pt x="585345" y="2086525"/>
                </a:lnTo>
                <a:lnTo>
                  <a:pt x="586424" y="2081130"/>
                </a:lnTo>
                <a:cubicBezTo>
                  <a:pt x="584987" y="2081130"/>
                  <a:pt x="584266" y="2082929"/>
                  <a:pt x="584266" y="2086525"/>
                </a:cubicBezTo>
                <a:lnTo>
                  <a:pt x="583187" y="2086525"/>
                </a:lnTo>
                <a:cubicBezTo>
                  <a:pt x="581928" y="2086525"/>
                  <a:pt x="580804" y="2083243"/>
                  <a:pt x="579816" y="2076680"/>
                </a:cubicBezTo>
                <a:lnTo>
                  <a:pt x="578737" y="2076680"/>
                </a:lnTo>
                <a:lnTo>
                  <a:pt x="578737" y="2077893"/>
                </a:lnTo>
                <a:lnTo>
                  <a:pt x="579816" y="2087604"/>
                </a:lnTo>
                <a:lnTo>
                  <a:pt x="578737" y="2087604"/>
                </a:lnTo>
                <a:cubicBezTo>
                  <a:pt x="569115" y="2087604"/>
                  <a:pt x="564305" y="2081805"/>
                  <a:pt x="564305" y="2070206"/>
                </a:cubicBezTo>
                <a:cubicBezTo>
                  <a:pt x="564305" y="2068587"/>
                  <a:pt x="566509" y="2065305"/>
                  <a:pt x="570914" y="2060360"/>
                </a:cubicBezTo>
                <a:lnTo>
                  <a:pt x="570914" y="2057123"/>
                </a:lnTo>
                <a:cubicBezTo>
                  <a:pt x="570914" y="2056044"/>
                  <a:pt x="567992" y="2054605"/>
                  <a:pt x="562147" y="2052807"/>
                </a:cubicBezTo>
                <a:lnTo>
                  <a:pt x="557831" y="2053886"/>
                </a:lnTo>
                <a:lnTo>
                  <a:pt x="556617" y="2052807"/>
                </a:lnTo>
                <a:lnTo>
                  <a:pt x="555538" y="2052807"/>
                </a:lnTo>
                <a:cubicBezTo>
                  <a:pt x="549514" y="2054425"/>
                  <a:pt x="541781" y="2058022"/>
                  <a:pt x="532339" y="2063597"/>
                </a:cubicBezTo>
                <a:cubicBezTo>
                  <a:pt x="525596" y="2063597"/>
                  <a:pt x="520470" y="2065800"/>
                  <a:pt x="516964" y="2070206"/>
                </a:cubicBezTo>
                <a:lnTo>
                  <a:pt x="505904" y="2073443"/>
                </a:lnTo>
                <a:lnTo>
                  <a:pt x="504825" y="2072364"/>
                </a:lnTo>
                <a:lnTo>
                  <a:pt x="504825" y="2069127"/>
                </a:lnTo>
                <a:lnTo>
                  <a:pt x="519256" y="2051728"/>
                </a:lnTo>
                <a:cubicBezTo>
                  <a:pt x="519256" y="2049480"/>
                  <a:pt x="520695" y="2047636"/>
                  <a:pt x="523572" y="2046198"/>
                </a:cubicBezTo>
                <a:lnTo>
                  <a:pt x="524651" y="2046198"/>
                </a:lnTo>
                <a:lnTo>
                  <a:pt x="524651" y="2048356"/>
                </a:lnTo>
                <a:lnTo>
                  <a:pt x="528023" y="2046198"/>
                </a:lnTo>
                <a:lnTo>
                  <a:pt x="529102" y="2047277"/>
                </a:lnTo>
                <a:lnTo>
                  <a:pt x="530181" y="2046198"/>
                </a:lnTo>
                <a:lnTo>
                  <a:pt x="530181" y="2045119"/>
                </a:lnTo>
                <a:lnTo>
                  <a:pt x="526944" y="2041882"/>
                </a:lnTo>
                <a:lnTo>
                  <a:pt x="552301" y="1998452"/>
                </a:lnTo>
                <a:cubicBezTo>
                  <a:pt x="552301" y="1994495"/>
                  <a:pt x="553739" y="1990809"/>
                  <a:pt x="556617" y="1987392"/>
                </a:cubicBezTo>
                <a:lnTo>
                  <a:pt x="556617" y="1986313"/>
                </a:lnTo>
                <a:cubicBezTo>
                  <a:pt x="556617" y="1984874"/>
                  <a:pt x="554459" y="1983795"/>
                  <a:pt x="550143" y="1983076"/>
                </a:cubicBezTo>
                <a:cubicBezTo>
                  <a:pt x="549423" y="1985234"/>
                  <a:pt x="547176" y="1986313"/>
                  <a:pt x="543399" y="1986313"/>
                </a:cubicBezTo>
                <a:lnTo>
                  <a:pt x="541241" y="1986313"/>
                </a:lnTo>
                <a:lnTo>
                  <a:pt x="525865" y="1983076"/>
                </a:lnTo>
                <a:lnTo>
                  <a:pt x="519256" y="1985234"/>
                </a:lnTo>
                <a:lnTo>
                  <a:pt x="518043" y="1984155"/>
                </a:lnTo>
                <a:lnTo>
                  <a:pt x="518043" y="1981997"/>
                </a:lnTo>
                <a:cubicBezTo>
                  <a:pt x="518043" y="1979839"/>
                  <a:pt x="521729" y="1978041"/>
                  <a:pt x="529102" y="1976602"/>
                </a:cubicBezTo>
                <a:lnTo>
                  <a:pt x="536790" y="1977681"/>
                </a:lnTo>
                <a:lnTo>
                  <a:pt x="543399" y="1975523"/>
                </a:lnTo>
                <a:lnTo>
                  <a:pt x="547850" y="1977681"/>
                </a:lnTo>
                <a:cubicBezTo>
                  <a:pt x="559630" y="1977681"/>
                  <a:pt x="565519" y="1976242"/>
                  <a:pt x="565519" y="1973365"/>
                </a:cubicBezTo>
                <a:lnTo>
                  <a:pt x="561068" y="1950436"/>
                </a:lnTo>
                <a:cubicBezTo>
                  <a:pt x="554504" y="1949537"/>
                  <a:pt x="551222" y="1948458"/>
                  <a:pt x="551222" y="1947199"/>
                </a:cubicBezTo>
                <a:lnTo>
                  <a:pt x="551222" y="1945041"/>
                </a:lnTo>
                <a:lnTo>
                  <a:pt x="553380" y="1942613"/>
                </a:lnTo>
                <a:lnTo>
                  <a:pt x="559989" y="1942613"/>
                </a:lnTo>
                <a:lnTo>
                  <a:pt x="559989" y="1941534"/>
                </a:lnTo>
                <a:cubicBezTo>
                  <a:pt x="559989" y="1939736"/>
                  <a:pt x="556707" y="1938297"/>
                  <a:pt x="550143" y="1937218"/>
                </a:cubicBezTo>
                <a:lnTo>
                  <a:pt x="547850" y="1930744"/>
                </a:lnTo>
                <a:lnTo>
                  <a:pt x="549064" y="1929665"/>
                </a:lnTo>
                <a:lnTo>
                  <a:pt x="549064" y="1928586"/>
                </a:lnTo>
                <a:lnTo>
                  <a:pt x="543399" y="1916448"/>
                </a:lnTo>
                <a:cubicBezTo>
                  <a:pt x="544929" y="1911952"/>
                  <a:pt x="546816" y="1909434"/>
                  <a:pt x="549064" y="1908895"/>
                </a:cubicBezTo>
                <a:cubicBezTo>
                  <a:pt x="549064" y="1889293"/>
                  <a:pt x="542050" y="1879492"/>
                  <a:pt x="528023" y="1879492"/>
                </a:cubicBezTo>
                <a:cubicBezTo>
                  <a:pt x="522178" y="1879492"/>
                  <a:pt x="519256" y="1878413"/>
                  <a:pt x="519256" y="1876255"/>
                </a:cubicBezTo>
                <a:lnTo>
                  <a:pt x="519256" y="1874097"/>
                </a:lnTo>
                <a:lnTo>
                  <a:pt x="521414" y="1871939"/>
                </a:lnTo>
                <a:lnTo>
                  <a:pt x="526944" y="1871939"/>
                </a:lnTo>
                <a:lnTo>
                  <a:pt x="531260" y="1873018"/>
                </a:lnTo>
                <a:cubicBezTo>
                  <a:pt x="536925" y="1872118"/>
                  <a:pt x="540971" y="1870680"/>
                  <a:pt x="543399" y="1868702"/>
                </a:cubicBezTo>
                <a:lnTo>
                  <a:pt x="550143" y="1868702"/>
                </a:lnTo>
                <a:lnTo>
                  <a:pt x="563226" y="1871939"/>
                </a:lnTo>
                <a:cubicBezTo>
                  <a:pt x="564934" y="1871939"/>
                  <a:pt x="566058" y="1868612"/>
                  <a:pt x="566598" y="1861958"/>
                </a:cubicBezTo>
                <a:lnTo>
                  <a:pt x="564305" y="1855484"/>
                </a:lnTo>
                <a:lnTo>
                  <a:pt x="565519" y="1850089"/>
                </a:lnTo>
                <a:cubicBezTo>
                  <a:pt x="564890" y="1844514"/>
                  <a:pt x="563406" y="1840558"/>
                  <a:pt x="561068" y="1838220"/>
                </a:cubicBezTo>
                <a:cubicBezTo>
                  <a:pt x="561068" y="1833904"/>
                  <a:pt x="563631" y="1830577"/>
                  <a:pt x="568756" y="1828239"/>
                </a:cubicBezTo>
                <a:lnTo>
                  <a:pt x="576579" y="1829318"/>
                </a:lnTo>
                <a:lnTo>
                  <a:pt x="584266" y="1829318"/>
                </a:lnTo>
                <a:cubicBezTo>
                  <a:pt x="589392" y="1832735"/>
                  <a:pt x="598563" y="1835702"/>
                  <a:pt x="611781" y="1838220"/>
                </a:cubicBezTo>
                <a:lnTo>
                  <a:pt x="618390" y="1844694"/>
                </a:lnTo>
                <a:lnTo>
                  <a:pt x="618390" y="1846852"/>
                </a:lnTo>
                <a:lnTo>
                  <a:pt x="612860" y="1852247"/>
                </a:lnTo>
                <a:lnTo>
                  <a:pt x="615153" y="1860879"/>
                </a:lnTo>
                <a:lnTo>
                  <a:pt x="611781" y="1870860"/>
                </a:lnTo>
                <a:cubicBezTo>
                  <a:pt x="615828" y="1870860"/>
                  <a:pt x="623560" y="1864296"/>
                  <a:pt x="634980" y="1851168"/>
                </a:cubicBezTo>
                <a:lnTo>
                  <a:pt x="636059" y="1851168"/>
                </a:lnTo>
                <a:lnTo>
                  <a:pt x="656021" y="1860879"/>
                </a:lnTo>
                <a:lnTo>
                  <a:pt x="657100" y="1860879"/>
                </a:lnTo>
                <a:lnTo>
                  <a:pt x="658179" y="1859800"/>
                </a:lnTo>
                <a:lnTo>
                  <a:pt x="658179" y="1858721"/>
                </a:lnTo>
                <a:lnTo>
                  <a:pt x="654942" y="1847931"/>
                </a:lnTo>
                <a:lnTo>
                  <a:pt x="658179" y="1845773"/>
                </a:lnTo>
                <a:cubicBezTo>
                  <a:pt x="662765" y="1848290"/>
                  <a:pt x="671980" y="1851168"/>
                  <a:pt x="685829" y="1854405"/>
                </a:cubicBezTo>
                <a:lnTo>
                  <a:pt x="689066" y="1855484"/>
                </a:lnTo>
                <a:lnTo>
                  <a:pt x="692303" y="1854405"/>
                </a:lnTo>
                <a:lnTo>
                  <a:pt x="697833" y="1864386"/>
                </a:lnTo>
                <a:lnTo>
                  <a:pt x="696754" y="1869781"/>
                </a:lnTo>
                <a:lnTo>
                  <a:pt x="697833" y="1869781"/>
                </a:lnTo>
                <a:cubicBezTo>
                  <a:pt x="699271" y="1869781"/>
                  <a:pt x="699991" y="1866454"/>
                  <a:pt x="699991" y="1859800"/>
                </a:cubicBezTo>
                <a:lnTo>
                  <a:pt x="704442" y="1856563"/>
                </a:lnTo>
                <a:lnTo>
                  <a:pt x="710105" y="1857642"/>
                </a:lnTo>
                <a:lnTo>
                  <a:pt x="711184" y="1856563"/>
                </a:lnTo>
                <a:lnTo>
                  <a:pt x="711184" y="1855484"/>
                </a:lnTo>
                <a:lnTo>
                  <a:pt x="710105" y="1849010"/>
                </a:lnTo>
                <a:cubicBezTo>
                  <a:pt x="720356" y="1844514"/>
                  <a:pt x="725481" y="1839029"/>
                  <a:pt x="725481" y="1832555"/>
                </a:cubicBezTo>
                <a:close/>
                <a:moveTo>
                  <a:pt x="9169816" y="1823788"/>
                </a:moveTo>
                <a:lnTo>
                  <a:pt x="9177504" y="1823788"/>
                </a:lnTo>
                <a:lnTo>
                  <a:pt x="9189507" y="1828104"/>
                </a:lnTo>
                <a:lnTo>
                  <a:pt x="9192744" y="1828104"/>
                </a:lnTo>
                <a:lnTo>
                  <a:pt x="9201511" y="1825946"/>
                </a:lnTo>
                <a:lnTo>
                  <a:pt x="9202590" y="1829183"/>
                </a:lnTo>
                <a:lnTo>
                  <a:pt x="9205962" y="1827025"/>
                </a:lnTo>
                <a:cubicBezTo>
                  <a:pt x="9212436" y="1827025"/>
                  <a:pt x="9215673" y="1830262"/>
                  <a:pt x="9215673" y="1836736"/>
                </a:cubicBezTo>
                <a:lnTo>
                  <a:pt x="9215673" y="1837815"/>
                </a:lnTo>
                <a:lnTo>
                  <a:pt x="9212436" y="1836736"/>
                </a:lnTo>
                <a:lnTo>
                  <a:pt x="9210278" y="1836736"/>
                </a:lnTo>
                <a:lnTo>
                  <a:pt x="9210278" y="1837815"/>
                </a:lnTo>
                <a:cubicBezTo>
                  <a:pt x="9213515" y="1838175"/>
                  <a:pt x="9216438" y="1839569"/>
                  <a:pt x="9219045" y="1841996"/>
                </a:cubicBezTo>
                <a:lnTo>
                  <a:pt x="9219045" y="1844154"/>
                </a:lnTo>
                <a:cubicBezTo>
                  <a:pt x="9215359" y="1844154"/>
                  <a:pt x="9213515" y="1845953"/>
                  <a:pt x="9213515" y="1849549"/>
                </a:cubicBezTo>
                <a:lnTo>
                  <a:pt x="9214594" y="1854944"/>
                </a:lnTo>
                <a:lnTo>
                  <a:pt x="9211357" y="1861418"/>
                </a:lnTo>
                <a:lnTo>
                  <a:pt x="9214594" y="1869916"/>
                </a:lnTo>
                <a:lnTo>
                  <a:pt x="9211357" y="1878548"/>
                </a:lnTo>
                <a:cubicBezTo>
                  <a:pt x="9212077" y="1884302"/>
                  <a:pt x="9213515" y="1887180"/>
                  <a:pt x="9215673" y="1887180"/>
                </a:cubicBezTo>
                <a:lnTo>
                  <a:pt x="9223361" y="1887180"/>
                </a:lnTo>
                <a:lnTo>
                  <a:pt x="9226598" y="1885022"/>
                </a:lnTo>
                <a:lnTo>
                  <a:pt x="9235365" y="1885022"/>
                </a:lnTo>
                <a:cubicBezTo>
                  <a:pt x="9252899" y="1881605"/>
                  <a:pt x="9261666" y="1875176"/>
                  <a:pt x="9261666" y="1865734"/>
                </a:cubicBezTo>
                <a:cubicBezTo>
                  <a:pt x="9263104" y="1865734"/>
                  <a:pt x="9263824" y="1864296"/>
                  <a:pt x="9263824" y="1861418"/>
                </a:cubicBezTo>
                <a:lnTo>
                  <a:pt x="9264903" y="1860339"/>
                </a:lnTo>
                <a:lnTo>
                  <a:pt x="9272591" y="1860339"/>
                </a:lnTo>
                <a:cubicBezTo>
                  <a:pt x="9283650" y="1873917"/>
                  <a:pt x="9289855" y="1880706"/>
                  <a:pt x="9291204" y="1880706"/>
                </a:cubicBezTo>
                <a:cubicBezTo>
                  <a:pt x="9295520" y="1880706"/>
                  <a:pt x="9301319" y="1885741"/>
                  <a:pt x="9308602" y="1895812"/>
                </a:cubicBezTo>
                <a:lnTo>
                  <a:pt x="9311974" y="1894733"/>
                </a:lnTo>
                <a:cubicBezTo>
                  <a:pt x="9315032" y="1895632"/>
                  <a:pt x="9317190" y="1897385"/>
                  <a:pt x="9318448" y="1899993"/>
                </a:cubicBezTo>
                <a:lnTo>
                  <a:pt x="9318448" y="1903230"/>
                </a:lnTo>
                <a:cubicBezTo>
                  <a:pt x="9318448" y="1911502"/>
                  <a:pt x="9307523" y="1917257"/>
                  <a:pt x="9285674" y="1920494"/>
                </a:cubicBezTo>
                <a:cubicBezTo>
                  <a:pt x="9285674" y="1925259"/>
                  <a:pt x="9281313" y="1934206"/>
                  <a:pt x="9272591" y="1947334"/>
                </a:cubicBezTo>
                <a:cubicBezTo>
                  <a:pt x="9271692" y="1949312"/>
                  <a:pt x="9265847" y="1953224"/>
                  <a:pt x="9255057" y="1959068"/>
                </a:cubicBezTo>
                <a:cubicBezTo>
                  <a:pt x="9251460" y="1961046"/>
                  <a:pt x="9247099" y="1965722"/>
                  <a:pt x="9241974" y="1973095"/>
                </a:cubicBezTo>
                <a:cubicBezTo>
                  <a:pt x="9234511" y="1973095"/>
                  <a:pt x="9229790" y="1975613"/>
                  <a:pt x="9227812" y="1980648"/>
                </a:cubicBezTo>
                <a:cubicBezTo>
                  <a:pt x="9209919" y="1990989"/>
                  <a:pt x="9200073" y="1997418"/>
                  <a:pt x="9198274" y="1999935"/>
                </a:cubicBezTo>
                <a:lnTo>
                  <a:pt x="9192744" y="1999935"/>
                </a:lnTo>
                <a:lnTo>
                  <a:pt x="9188428" y="1998856"/>
                </a:lnTo>
                <a:cubicBezTo>
                  <a:pt x="9186630" y="2000295"/>
                  <a:pt x="9183348" y="2001014"/>
                  <a:pt x="9178582" y="2001014"/>
                </a:cubicBezTo>
                <a:lnTo>
                  <a:pt x="9178582" y="2002093"/>
                </a:lnTo>
                <a:lnTo>
                  <a:pt x="9180740" y="2002093"/>
                </a:lnTo>
                <a:cubicBezTo>
                  <a:pt x="9174716" y="2008388"/>
                  <a:pt x="9167433" y="2012299"/>
                  <a:pt x="9158891" y="2013828"/>
                </a:cubicBezTo>
                <a:cubicBezTo>
                  <a:pt x="9153226" y="2013828"/>
                  <a:pt x="9149584" y="2014907"/>
                  <a:pt x="9147966" y="2017065"/>
                </a:cubicBezTo>
                <a:lnTo>
                  <a:pt x="9140278" y="2017065"/>
                </a:lnTo>
                <a:lnTo>
                  <a:pt x="9140278" y="2020302"/>
                </a:lnTo>
                <a:lnTo>
                  <a:pt x="9156733" y="2024618"/>
                </a:lnTo>
                <a:lnTo>
                  <a:pt x="9163342" y="2023539"/>
                </a:lnTo>
                <a:lnTo>
                  <a:pt x="9178582" y="2030013"/>
                </a:lnTo>
                <a:lnTo>
                  <a:pt x="9179662" y="2030013"/>
                </a:lnTo>
                <a:lnTo>
                  <a:pt x="9182899" y="2028934"/>
                </a:lnTo>
                <a:lnTo>
                  <a:pt x="9188428" y="2030013"/>
                </a:lnTo>
                <a:lnTo>
                  <a:pt x="9201511" y="2030013"/>
                </a:lnTo>
                <a:lnTo>
                  <a:pt x="9204748" y="2027855"/>
                </a:lnTo>
                <a:lnTo>
                  <a:pt x="9208120" y="2027855"/>
                </a:lnTo>
                <a:lnTo>
                  <a:pt x="9208120" y="2031092"/>
                </a:lnTo>
                <a:lnTo>
                  <a:pt x="9204748" y="2035408"/>
                </a:lnTo>
                <a:lnTo>
                  <a:pt x="9205962" y="2036487"/>
                </a:lnTo>
                <a:lnTo>
                  <a:pt x="9208120" y="2036487"/>
                </a:lnTo>
                <a:lnTo>
                  <a:pt x="9207041" y="2035408"/>
                </a:lnTo>
                <a:lnTo>
                  <a:pt x="9207041" y="2034329"/>
                </a:lnTo>
                <a:lnTo>
                  <a:pt x="9211357" y="2026776"/>
                </a:lnTo>
                <a:cubicBezTo>
                  <a:pt x="9232488" y="2026776"/>
                  <a:pt x="9244896" y="2028574"/>
                  <a:pt x="9248583" y="2032171"/>
                </a:cubicBezTo>
                <a:lnTo>
                  <a:pt x="9255057" y="2030013"/>
                </a:lnTo>
                <a:lnTo>
                  <a:pt x="9257215" y="2030013"/>
                </a:lnTo>
                <a:lnTo>
                  <a:pt x="9264903" y="2031092"/>
                </a:lnTo>
                <a:cubicBezTo>
                  <a:pt x="9264903" y="2029473"/>
                  <a:pt x="9266746" y="2028394"/>
                  <a:pt x="9270433" y="2027855"/>
                </a:cubicBezTo>
                <a:lnTo>
                  <a:pt x="9271512" y="2028934"/>
                </a:lnTo>
                <a:lnTo>
                  <a:pt x="9272591" y="2028934"/>
                </a:lnTo>
                <a:lnTo>
                  <a:pt x="9283516" y="2024618"/>
                </a:lnTo>
                <a:lnTo>
                  <a:pt x="9291204" y="2024618"/>
                </a:lnTo>
                <a:cubicBezTo>
                  <a:pt x="9293182" y="2026416"/>
                  <a:pt x="9297543" y="2027495"/>
                  <a:pt x="9304286" y="2027855"/>
                </a:cubicBezTo>
                <a:lnTo>
                  <a:pt x="9316290" y="2023539"/>
                </a:lnTo>
                <a:lnTo>
                  <a:pt x="9327215" y="2034329"/>
                </a:lnTo>
                <a:lnTo>
                  <a:pt x="9327215" y="2035408"/>
                </a:lnTo>
                <a:cubicBezTo>
                  <a:pt x="9316245" y="2042871"/>
                  <a:pt x="9310760" y="2052177"/>
                  <a:pt x="9310760" y="2063327"/>
                </a:cubicBezTo>
                <a:lnTo>
                  <a:pt x="9304286" y="2065485"/>
                </a:lnTo>
                <a:cubicBezTo>
                  <a:pt x="9304286" y="2071329"/>
                  <a:pt x="9300285" y="2075241"/>
                  <a:pt x="9292283" y="2077219"/>
                </a:cubicBezTo>
                <a:lnTo>
                  <a:pt x="9269354" y="2081535"/>
                </a:lnTo>
                <a:lnTo>
                  <a:pt x="9268140" y="2081535"/>
                </a:lnTo>
                <a:cubicBezTo>
                  <a:pt x="9263644" y="2081535"/>
                  <a:pt x="9257125" y="2079737"/>
                  <a:pt x="9248583" y="2076140"/>
                </a:cubicBezTo>
                <a:cubicBezTo>
                  <a:pt x="9237613" y="2076859"/>
                  <a:pt x="9231409" y="2077938"/>
                  <a:pt x="9229970" y="2079377"/>
                </a:cubicBezTo>
                <a:cubicBezTo>
                  <a:pt x="9226283" y="2079377"/>
                  <a:pt x="9224440" y="2078658"/>
                  <a:pt x="9224440" y="2077219"/>
                </a:cubicBezTo>
                <a:lnTo>
                  <a:pt x="9219045" y="2078298"/>
                </a:lnTo>
                <a:lnTo>
                  <a:pt x="9216887" y="2078298"/>
                </a:lnTo>
                <a:cubicBezTo>
                  <a:pt x="9206457" y="2078298"/>
                  <a:pt x="9197690" y="2076500"/>
                  <a:pt x="9190586" y="2072903"/>
                </a:cubicBezTo>
                <a:lnTo>
                  <a:pt x="9187349" y="2073982"/>
                </a:lnTo>
                <a:lnTo>
                  <a:pt x="9176424" y="2064406"/>
                </a:lnTo>
                <a:lnTo>
                  <a:pt x="9174266" y="2064406"/>
                </a:lnTo>
                <a:lnTo>
                  <a:pt x="9174266" y="2069801"/>
                </a:lnTo>
                <a:cubicBezTo>
                  <a:pt x="9174266" y="2071869"/>
                  <a:pt x="9172783" y="2072903"/>
                  <a:pt x="9169816" y="2072903"/>
                </a:cubicBezTo>
                <a:cubicBezTo>
                  <a:pt x="9168197" y="2072903"/>
                  <a:pt x="9163117" y="2068272"/>
                  <a:pt x="9154575" y="2059011"/>
                </a:cubicBezTo>
                <a:cubicBezTo>
                  <a:pt x="9143605" y="2051278"/>
                  <a:pt x="9138120" y="2046602"/>
                  <a:pt x="9138120" y="2044984"/>
                </a:cubicBezTo>
                <a:cubicBezTo>
                  <a:pt x="9132815" y="2039499"/>
                  <a:pt x="9127734" y="2029473"/>
                  <a:pt x="9122879" y="2014907"/>
                </a:cubicBezTo>
                <a:cubicBezTo>
                  <a:pt x="9121980" y="2014907"/>
                  <a:pt x="9121215" y="2010276"/>
                  <a:pt x="9120586" y="2001014"/>
                </a:cubicBezTo>
                <a:lnTo>
                  <a:pt x="9116270" y="2001014"/>
                </a:lnTo>
                <a:lnTo>
                  <a:pt x="9113033" y="2004252"/>
                </a:lnTo>
                <a:cubicBezTo>
                  <a:pt x="9116630" y="2008208"/>
                  <a:pt x="9118428" y="2012479"/>
                  <a:pt x="9118428" y="2017065"/>
                </a:cubicBezTo>
                <a:lnTo>
                  <a:pt x="9118428" y="2018144"/>
                </a:lnTo>
                <a:cubicBezTo>
                  <a:pt x="9118428" y="2023718"/>
                  <a:pt x="9115506" y="2029473"/>
                  <a:pt x="9109661" y="2035408"/>
                </a:cubicBezTo>
                <a:lnTo>
                  <a:pt x="9110875" y="2039724"/>
                </a:lnTo>
                <a:cubicBezTo>
                  <a:pt x="9109346" y="2052942"/>
                  <a:pt x="9106424" y="2062248"/>
                  <a:pt x="9102108" y="2067643"/>
                </a:cubicBezTo>
                <a:lnTo>
                  <a:pt x="9101029" y="2068722"/>
                </a:lnTo>
                <a:lnTo>
                  <a:pt x="9105345" y="2077219"/>
                </a:lnTo>
                <a:cubicBezTo>
                  <a:pt x="9101928" y="2083693"/>
                  <a:pt x="9097927" y="2086930"/>
                  <a:pt x="9093341" y="2086930"/>
                </a:cubicBezTo>
                <a:lnTo>
                  <a:pt x="9081337" y="2071959"/>
                </a:lnTo>
                <a:cubicBezTo>
                  <a:pt x="9079269" y="2071959"/>
                  <a:pt x="9073065" y="2064406"/>
                  <a:pt x="9062724" y="2049300"/>
                </a:cubicBezTo>
                <a:lnTo>
                  <a:pt x="9062724" y="2046063"/>
                </a:lnTo>
                <a:cubicBezTo>
                  <a:pt x="9068749" y="2038600"/>
                  <a:pt x="9075672" y="2032171"/>
                  <a:pt x="9083495" y="2026776"/>
                </a:cubicBezTo>
                <a:cubicBezTo>
                  <a:pt x="9086552" y="2020302"/>
                  <a:pt x="9091633" y="2017065"/>
                  <a:pt x="9098736" y="2017065"/>
                </a:cubicBezTo>
                <a:lnTo>
                  <a:pt x="9098736" y="2014907"/>
                </a:lnTo>
                <a:lnTo>
                  <a:pt x="9097657" y="2013828"/>
                </a:lnTo>
                <a:lnTo>
                  <a:pt x="9097657" y="2012884"/>
                </a:lnTo>
                <a:cubicBezTo>
                  <a:pt x="9100085" y="2007489"/>
                  <a:pt x="9104086" y="2001734"/>
                  <a:pt x="9109661" y="1995619"/>
                </a:cubicBezTo>
                <a:cubicBezTo>
                  <a:pt x="9109661" y="1990584"/>
                  <a:pt x="9112583" y="1985594"/>
                  <a:pt x="9118428" y="1980648"/>
                </a:cubicBezTo>
                <a:lnTo>
                  <a:pt x="9120586" y="1980648"/>
                </a:lnTo>
                <a:cubicBezTo>
                  <a:pt x="9124992" y="1980648"/>
                  <a:pt x="9129398" y="1989235"/>
                  <a:pt x="9133804" y="2006410"/>
                </a:cubicBezTo>
                <a:lnTo>
                  <a:pt x="9134883" y="2007489"/>
                </a:lnTo>
                <a:cubicBezTo>
                  <a:pt x="9134883" y="2009647"/>
                  <a:pt x="9135602" y="2010726"/>
                  <a:pt x="9137041" y="2010726"/>
                </a:cubicBezTo>
                <a:cubicBezTo>
                  <a:pt x="9143425" y="2009287"/>
                  <a:pt x="9149270" y="2004611"/>
                  <a:pt x="9154575" y="1996698"/>
                </a:cubicBezTo>
                <a:cubicBezTo>
                  <a:pt x="9154575" y="1993821"/>
                  <a:pt x="9157857" y="1992382"/>
                  <a:pt x="9164421" y="1992382"/>
                </a:cubicBezTo>
                <a:lnTo>
                  <a:pt x="9173053" y="1984829"/>
                </a:lnTo>
                <a:lnTo>
                  <a:pt x="9178582" y="1979569"/>
                </a:lnTo>
                <a:lnTo>
                  <a:pt x="9181820" y="1981727"/>
                </a:lnTo>
                <a:lnTo>
                  <a:pt x="9183978" y="1981727"/>
                </a:lnTo>
                <a:cubicBezTo>
                  <a:pt x="9185506" y="1981727"/>
                  <a:pt x="9186270" y="1980648"/>
                  <a:pt x="9186270" y="1978490"/>
                </a:cubicBezTo>
                <a:lnTo>
                  <a:pt x="9185191" y="1977411"/>
                </a:lnTo>
                <a:lnTo>
                  <a:pt x="9185191" y="1976332"/>
                </a:lnTo>
                <a:cubicBezTo>
                  <a:pt x="9190766" y="1967700"/>
                  <a:pt x="9196206" y="1963384"/>
                  <a:pt x="9201511" y="1963384"/>
                </a:cubicBezTo>
                <a:lnTo>
                  <a:pt x="9201511" y="1962305"/>
                </a:lnTo>
                <a:lnTo>
                  <a:pt x="9199353" y="1959068"/>
                </a:lnTo>
                <a:cubicBezTo>
                  <a:pt x="9210863" y="1941894"/>
                  <a:pt x="9218865" y="1933307"/>
                  <a:pt x="9223361" y="1933307"/>
                </a:cubicBezTo>
                <a:cubicBezTo>
                  <a:pt x="9227048" y="1933307"/>
                  <a:pt x="9228891" y="1932588"/>
                  <a:pt x="9228891" y="1931149"/>
                </a:cubicBezTo>
                <a:lnTo>
                  <a:pt x="9227812" y="1930070"/>
                </a:lnTo>
                <a:lnTo>
                  <a:pt x="9227812" y="1928991"/>
                </a:lnTo>
                <a:lnTo>
                  <a:pt x="9228891" y="1924810"/>
                </a:lnTo>
                <a:lnTo>
                  <a:pt x="9229970" y="1924810"/>
                </a:lnTo>
                <a:cubicBezTo>
                  <a:pt x="9229970" y="1926878"/>
                  <a:pt x="9232533" y="1928991"/>
                  <a:pt x="9237658" y="1931149"/>
                </a:cubicBezTo>
                <a:lnTo>
                  <a:pt x="9237658" y="1928991"/>
                </a:lnTo>
                <a:lnTo>
                  <a:pt x="9238737" y="1928991"/>
                </a:lnTo>
                <a:cubicBezTo>
                  <a:pt x="9240176" y="1928991"/>
                  <a:pt x="9240895" y="1930430"/>
                  <a:pt x="9240895" y="1933307"/>
                </a:cubicBezTo>
                <a:lnTo>
                  <a:pt x="9246290" y="1933307"/>
                </a:lnTo>
                <a:lnTo>
                  <a:pt x="9246290" y="1932228"/>
                </a:lnTo>
                <a:lnTo>
                  <a:pt x="9244132" y="1928991"/>
                </a:lnTo>
                <a:lnTo>
                  <a:pt x="9244132" y="1927912"/>
                </a:lnTo>
                <a:lnTo>
                  <a:pt x="9246290" y="1925889"/>
                </a:lnTo>
                <a:lnTo>
                  <a:pt x="9252899" y="1927912"/>
                </a:lnTo>
                <a:lnTo>
                  <a:pt x="9249662" y="1924810"/>
                </a:lnTo>
                <a:lnTo>
                  <a:pt x="9235365" y="1927912"/>
                </a:lnTo>
                <a:lnTo>
                  <a:pt x="9227812" y="1921573"/>
                </a:lnTo>
                <a:cubicBezTo>
                  <a:pt x="9235815" y="1908805"/>
                  <a:pt x="9239816" y="1900577"/>
                  <a:pt x="9239816" y="1896891"/>
                </a:cubicBezTo>
                <a:lnTo>
                  <a:pt x="9238737" y="1896891"/>
                </a:lnTo>
                <a:lnTo>
                  <a:pt x="9232128" y="1895812"/>
                </a:lnTo>
                <a:lnTo>
                  <a:pt x="9205962" y="1895812"/>
                </a:lnTo>
                <a:lnTo>
                  <a:pt x="9197195" y="1893654"/>
                </a:lnTo>
                <a:lnTo>
                  <a:pt x="9181820" y="1898914"/>
                </a:lnTo>
                <a:lnTo>
                  <a:pt x="9173053" y="1896891"/>
                </a:lnTo>
                <a:lnTo>
                  <a:pt x="9168737" y="1897835"/>
                </a:lnTo>
                <a:lnTo>
                  <a:pt x="9157812" y="1886101"/>
                </a:lnTo>
                <a:lnTo>
                  <a:pt x="9158891" y="1885022"/>
                </a:lnTo>
                <a:lnTo>
                  <a:pt x="9163342" y="1887180"/>
                </a:lnTo>
                <a:lnTo>
                  <a:pt x="9163342" y="1875311"/>
                </a:lnTo>
                <a:cubicBezTo>
                  <a:pt x="9166219" y="1866049"/>
                  <a:pt x="9167658" y="1858901"/>
                  <a:pt x="9167658" y="1853865"/>
                </a:cubicBezTo>
                <a:cubicBezTo>
                  <a:pt x="9166219" y="1853865"/>
                  <a:pt x="9164780" y="1848156"/>
                  <a:pt x="9163342" y="1836736"/>
                </a:cubicBezTo>
                <a:lnTo>
                  <a:pt x="9163342" y="1830262"/>
                </a:lnTo>
                <a:close/>
                <a:moveTo>
                  <a:pt x="6077153" y="1823114"/>
                </a:moveTo>
                <a:cubicBezTo>
                  <a:pt x="6082458" y="1823114"/>
                  <a:pt x="6088843" y="1825586"/>
                  <a:pt x="6096306" y="1830532"/>
                </a:cubicBezTo>
                <a:lnTo>
                  <a:pt x="6113300" y="1833769"/>
                </a:lnTo>
                <a:cubicBezTo>
                  <a:pt x="6121662" y="1833769"/>
                  <a:pt x="6127732" y="1837321"/>
                  <a:pt x="6131508" y="1844424"/>
                </a:cubicBezTo>
                <a:cubicBezTo>
                  <a:pt x="6122966" y="1854315"/>
                  <a:pt x="6118695" y="1860699"/>
                  <a:pt x="6118695" y="1863576"/>
                </a:cubicBezTo>
                <a:lnTo>
                  <a:pt x="6119774" y="1864655"/>
                </a:lnTo>
                <a:lnTo>
                  <a:pt x="6121932" y="1864655"/>
                </a:lnTo>
                <a:cubicBezTo>
                  <a:pt x="6126338" y="1858991"/>
                  <a:pt x="6130564" y="1856158"/>
                  <a:pt x="6134610" y="1856158"/>
                </a:cubicBezTo>
                <a:lnTo>
                  <a:pt x="6134610" y="1849684"/>
                </a:lnTo>
                <a:cubicBezTo>
                  <a:pt x="6137847" y="1846177"/>
                  <a:pt x="6141759" y="1844424"/>
                  <a:pt x="6146344" y="1844424"/>
                </a:cubicBezTo>
                <a:cubicBezTo>
                  <a:pt x="6150481" y="1845503"/>
                  <a:pt x="6161136" y="1853640"/>
                  <a:pt x="6178310" y="1868837"/>
                </a:cubicBezTo>
                <a:lnTo>
                  <a:pt x="6178310" y="1870995"/>
                </a:lnTo>
                <a:lnTo>
                  <a:pt x="6175208" y="1874232"/>
                </a:lnTo>
                <a:lnTo>
                  <a:pt x="6166576" y="1872074"/>
                </a:lnTo>
                <a:lnTo>
                  <a:pt x="6162395" y="1873153"/>
                </a:lnTo>
                <a:lnTo>
                  <a:pt x="6154842" y="1872074"/>
                </a:lnTo>
                <a:lnTo>
                  <a:pt x="6151739" y="1873153"/>
                </a:lnTo>
                <a:cubicBezTo>
                  <a:pt x="6152099" y="1875311"/>
                  <a:pt x="6155651" y="1878143"/>
                  <a:pt x="6162395" y="1881650"/>
                </a:cubicBezTo>
                <a:lnTo>
                  <a:pt x="6165497" y="1897700"/>
                </a:lnTo>
                <a:lnTo>
                  <a:pt x="6165497" y="1898779"/>
                </a:lnTo>
                <a:lnTo>
                  <a:pt x="6161316" y="1910378"/>
                </a:lnTo>
                <a:cubicBezTo>
                  <a:pt x="6169858" y="1901207"/>
                  <a:pt x="6174129" y="1895542"/>
                  <a:pt x="6174129" y="1893384"/>
                </a:cubicBezTo>
                <a:lnTo>
                  <a:pt x="6173050" y="1885966"/>
                </a:lnTo>
                <a:cubicBezTo>
                  <a:pt x="6174489" y="1885786"/>
                  <a:pt x="6176602" y="1882234"/>
                  <a:pt x="6179389" y="1875311"/>
                </a:cubicBezTo>
                <a:cubicBezTo>
                  <a:pt x="6180828" y="1875311"/>
                  <a:pt x="6181547" y="1871759"/>
                  <a:pt x="6181547" y="1864655"/>
                </a:cubicBezTo>
                <a:cubicBezTo>
                  <a:pt x="6183885" y="1864655"/>
                  <a:pt x="6186358" y="1859665"/>
                  <a:pt x="6188965" y="1849684"/>
                </a:cubicBezTo>
                <a:lnTo>
                  <a:pt x="6186807" y="1843345"/>
                </a:lnTo>
                <a:lnTo>
                  <a:pt x="6186807" y="1842266"/>
                </a:lnTo>
                <a:lnTo>
                  <a:pt x="6199620" y="1828374"/>
                </a:lnTo>
                <a:lnTo>
                  <a:pt x="6205015" y="1827295"/>
                </a:lnTo>
                <a:lnTo>
                  <a:pt x="6208117" y="1827295"/>
                </a:lnTo>
                <a:cubicBezTo>
                  <a:pt x="6217199" y="1827295"/>
                  <a:pt x="6223268" y="1829813"/>
                  <a:pt x="6226326" y="1834848"/>
                </a:cubicBezTo>
                <a:lnTo>
                  <a:pt x="6242241" y="1841187"/>
                </a:lnTo>
                <a:lnTo>
                  <a:pt x="6245478" y="1840108"/>
                </a:lnTo>
                <a:lnTo>
                  <a:pt x="6245478" y="1842266"/>
                </a:lnTo>
                <a:cubicBezTo>
                  <a:pt x="6244039" y="1842266"/>
                  <a:pt x="6243320" y="1843345"/>
                  <a:pt x="6243320" y="1845503"/>
                </a:cubicBezTo>
                <a:lnTo>
                  <a:pt x="6238060" y="1846447"/>
                </a:lnTo>
                <a:lnTo>
                  <a:pt x="6239004" y="1852921"/>
                </a:lnTo>
                <a:lnTo>
                  <a:pt x="6238060" y="1861418"/>
                </a:lnTo>
                <a:lnTo>
                  <a:pt x="6239004" y="1862497"/>
                </a:lnTo>
                <a:lnTo>
                  <a:pt x="6239004" y="1863576"/>
                </a:lnTo>
                <a:lnTo>
                  <a:pt x="6238060" y="1867758"/>
                </a:lnTo>
                <a:lnTo>
                  <a:pt x="6241162" y="1876390"/>
                </a:lnTo>
                <a:lnTo>
                  <a:pt x="6242241" y="1876390"/>
                </a:lnTo>
                <a:lnTo>
                  <a:pt x="6242241" y="1874232"/>
                </a:lnTo>
                <a:lnTo>
                  <a:pt x="6240083" y="1868837"/>
                </a:lnTo>
                <a:cubicBezTo>
                  <a:pt x="6240083" y="1863352"/>
                  <a:pt x="6243994" y="1860160"/>
                  <a:pt x="6251817" y="1859260"/>
                </a:cubicBezTo>
                <a:cubicBezTo>
                  <a:pt x="6251817" y="1857192"/>
                  <a:pt x="6254335" y="1856158"/>
                  <a:pt x="6259370" y="1856158"/>
                </a:cubicBezTo>
                <a:cubicBezTo>
                  <a:pt x="6259370" y="1853820"/>
                  <a:pt x="6262922" y="1851662"/>
                  <a:pt x="6270025" y="1849684"/>
                </a:cubicBezTo>
                <a:lnTo>
                  <a:pt x="6270025" y="1844424"/>
                </a:lnTo>
                <a:lnTo>
                  <a:pt x="6273127" y="1841187"/>
                </a:lnTo>
                <a:lnTo>
                  <a:pt x="6276364" y="1841187"/>
                </a:lnTo>
                <a:lnTo>
                  <a:pt x="6288099" y="1851842"/>
                </a:lnTo>
                <a:cubicBezTo>
                  <a:pt x="6293584" y="1851842"/>
                  <a:pt x="6299968" y="1857147"/>
                  <a:pt x="6307251" y="1867758"/>
                </a:cubicBezTo>
                <a:cubicBezTo>
                  <a:pt x="6307251" y="1874232"/>
                  <a:pt x="6302980" y="1877469"/>
                  <a:pt x="6294438" y="1877469"/>
                </a:cubicBezTo>
                <a:lnTo>
                  <a:pt x="6292280" y="1877469"/>
                </a:lnTo>
                <a:lnTo>
                  <a:pt x="6281625" y="1874232"/>
                </a:lnTo>
                <a:lnTo>
                  <a:pt x="6274206" y="1874232"/>
                </a:lnTo>
                <a:lnTo>
                  <a:pt x="6272048" y="1876390"/>
                </a:lnTo>
                <a:cubicBezTo>
                  <a:pt x="6277983" y="1888438"/>
                  <a:pt x="6281535" y="1894463"/>
                  <a:pt x="6282704" y="1894463"/>
                </a:cubicBezTo>
                <a:lnTo>
                  <a:pt x="6282704" y="1904039"/>
                </a:lnTo>
                <a:cubicBezTo>
                  <a:pt x="6282704" y="1911862"/>
                  <a:pt x="6275960" y="1917886"/>
                  <a:pt x="6262472" y="1922112"/>
                </a:cubicBezTo>
                <a:lnTo>
                  <a:pt x="6256133" y="1922112"/>
                </a:lnTo>
                <a:lnTo>
                  <a:pt x="6256133" y="1924270"/>
                </a:lnTo>
                <a:cubicBezTo>
                  <a:pt x="6258921" y="1924630"/>
                  <a:pt x="6260314" y="1925709"/>
                  <a:pt x="6260314" y="1927507"/>
                </a:cubicBezTo>
                <a:lnTo>
                  <a:pt x="6260314" y="1929665"/>
                </a:lnTo>
                <a:cubicBezTo>
                  <a:pt x="6257527" y="1939376"/>
                  <a:pt x="6255054" y="1945760"/>
                  <a:pt x="6252896" y="1948818"/>
                </a:cubicBezTo>
                <a:lnTo>
                  <a:pt x="6253975" y="1949897"/>
                </a:lnTo>
                <a:lnTo>
                  <a:pt x="6253975" y="1950976"/>
                </a:lnTo>
                <a:lnTo>
                  <a:pt x="6252896" y="1955157"/>
                </a:lnTo>
                <a:lnTo>
                  <a:pt x="6256133" y="1963654"/>
                </a:lnTo>
                <a:lnTo>
                  <a:pt x="6256133" y="1973230"/>
                </a:lnTo>
                <a:cubicBezTo>
                  <a:pt x="6256133" y="1974309"/>
                  <a:pt x="6253661" y="1975748"/>
                  <a:pt x="6248715" y="1977546"/>
                </a:cubicBezTo>
                <a:lnTo>
                  <a:pt x="6244399" y="1976467"/>
                </a:lnTo>
                <a:lnTo>
                  <a:pt x="6238060" y="1978625"/>
                </a:lnTo>
                <a:lnTo>
                  <a:pt x="6235902" y="1978625"/>
                </a:lnTo>
                <a:lnTo>
                  <a:pt x="6231586" y="1977546"/>
                </a:lnTo>
                <a:lnTo>
                  <a:pt x="6225247" y="1979704"/>
                </a:lnTo>
                <a:cubicBezTo>
                  <a:pt x="6213827" y="1978625"/>
                  <a:pt x="6208117" y="1976152"/>
                  <a:pt x="6208117" y="1972286"/>
                </a:cubicBezTo>
                <a:lnTo>
                  <a:pt x="6208117" y="1970128"/>
                </a:lnTo>
                <a:lnTo>
                  <a:pt x="6209196" y="1958394"/>
                </a:lnTo>
                <a:lnTo>
                  <a:pt x="6207173" y="1950976"/>
                </a:lnTo>
                <a:lnTo>
                  <a:pt x="6209196" y="1948818"/>
                </a:lnTo>
                <a:lnTo>
                  <a:pt x="6209196" y="1939242"/>
                </a:lnTo>
                <a:lnTo>
                  <a:pt x="6205015" y="1934926"/>
                </a:lnTo>
                <a:lnTo>
                  <a:pt x="6198541" y="1934926"/>
                </a:lnTo>
                <a:cubicBezTo>
                  <a:pt x="6186493" y="1933307"/>
                  <a:pt x="6180468" y="1931554"/>
                  <a:pt x="6180468" y="1929665"/>
                </a:cubicBezTo>
                <a:cubicBezTo>
                  <a:pt x="6176242" y="1929665"/>
                  <a:pt x="6166666" y="1931778"/>
                  <a:pt x="6151739" y="1936005"/>
                </a:cubicBezTo>
                <a:lnTo>
                  <a:pt x="6143242" y="1932767"/>
                </a:lnTo>
                <a:lnTo>
                  <a:pt x="6136768" y="1932767"/>
                </a:lnTo>
                <a:lnTo>
                  <a:pt x="6128271" y="1934926"/>
                </a:lnTo>
                <a:lnTo>
                  <a:pt x="6127192" y="1934926"/>
                </a:lnTo>
                <a:cubicBezTo>
                  <a:pt x="6124495" y="1932767"/>
                  <a:pt x="6121303" y="1931688"/>
                  <a:pt x="6117616" y="1931688"/>
                </a:cubicBezTo>
                <a:lnTo>
                  <a:pt x="6113300" y="1931688"/>
                </a:lnTo>
                <a:lnTo>
                  <a:pt x="6106961" y="1937084"/>
                </a:lnTo>
                <a:cubicBezTo>
                  <a:pt x="6112626" y="1939691"/>
                  <a:pt x="6121168" y="1941444"/>
                  <a:pt x="6132587" y="1942344"/>
                </a:cubicBezTo>
                <a:lnTo>
                  <a:pt x="6144186" y="1951920"/>
                </a:lnTo>
                <a:lnTo>
                  <a:pt x="6144186" y="1955157"/>
                </a:lnTo>
                <a:cubicBezTo>
                  <a:pt x="6144186" y="1956236"/>
                  <a:pt x="6139960" y="1958034"/>
                  <a:pt x="6131508" y="1960552"/>
                </a:cubicBezTo>
                <a:cubicBezTo>
                  <a:pt x="6131508" y="1964958"/>
                  <a:pt x="6130070" y="1968150"/>
                  <a:pt x="6127192" y="1970128"/>
                </a:cubicBezTo>
                <a:lnTo>
                  <a:pt x="6128271" y="1975388"/>
                </a:lnTo>
                <a:lnTo>
                  <a:pt x="6127192" y="1986043"/>
                </a:lnTo>
                <a:lnTo>
                  <a:pt x="6133531" y="1986043"/>
                </a:lnTo>
                <a:lnTo>
                  <a:pt x="6136768" y="1988201"/>
                </a:lnTo>
                <a:lnTo>
                  <a:pt x="6140005" y="1988201"/>
                </a:lnTo>
                <a:lnTo>
                  <a:pt x="6154842" y="1984964"/>
                </a:lnTo>
                <a:lnTo>
                  <a:pt x="6155921" y="1984964"/>
                </a:lnTo>
                <a:lnTo>
                  <a:pt x="6161316" y="1988201"/>
                </a:lnTo>
                <a:lnTo>
                  <a:pt x="6167655" y="1984964"/>
                </a:lnTo>
                <a:lnTo>
                  <a:pt x="6175208" y="1986043"/>
                </a:lnTo>
                <a:lnTo>
                  <a:pt x="6194360" y="1984964"/>
                </a:lnTo>
                <a:lnTo>
                  <a:pt x="6195439" y="1988201"/>
                </a:lnTo>
                <a:lnTo>
                  <a:pt x="6197462" y="1988201"/>
                </a:lnTo>
                <a:lnTo>
                  <a:pt x="6197462" y="1986043"/>
                </a:lnTo>
                <a:lnTo>
                  <a:pt x="6206094" y="1986043"/>
                </a:lnTo>
                <a:cubicBezTo>
                  <a:pt x="6208702" y="1988201"/>
                  <a:pt x="6211175" y="1989280"/>
                  <a:pt x="6213512" y="1989280"/>
                </a:cubicBezTo>
                <a:lnTo>
                  <a:pt x="6223089" y="1986043"/>
                </a:lnTo>
                <a:lnTo>
                  <a:pt x="6249659" y="1988201"/>
                </a:lnTo>
                <a:cubicBezTo>
                  <a:pt x="6254874" y="1984695"/>
                  <a:pt x="6258426" y="1979390"/>
                  <a:pt x="6260314" y="1972286"/>
                </a:cubicBezTo>
                <a:lnTo>
                  <a:pt x="6265709" y="1971207"/>
                </a:lnTo>
                <a:lnTo>
                  <a:pt x="6267867" y="1971207"/>
                </a:lnTo>
                <a:cubicBezTo>
                  <a:pt x="6272093" y="1974174"/>
                  <a:pt x="6276005" y="1978760"/>
                  <a:pt x="6279601" y="1984964"/>
                </a:cubicBezTo>
                <a:cubicBezTo>
                  <a:pt x="6288953" y="1987842"/>
                  <a:pt x="6295337" y="1991034"/>
                  <a:pt x="6298754" y="1994540"/>
                </a:cubicBezTo>
                <a:lnTo>
                  <a:pt x="6298754" y="1998856"/>
                </a:lnTo>
                <a:cubicBezTo>
                  <a:pt x="6297135" y="2002453"/>
                  <a:pt x="6293943" y="2004252"/>
                  <a:pt x="6289178" y="2004252"/>
                </a:cubicBezTo>
                <a:lnTo>
                  <a:pt x="6291336" y="2006275"/>
                </a:lnTo>
                <a:lnTo>
                  <a:pt x="6290257" y="2013828"/>
                </a:lnTo>
                <a:lnTo>
                  <a:pt x="6290257" y="2015851"/>
                </a:lnTo>
                <a:lnTo>
                  <a:pt x="6292280" y="2027585"/>
                </a:lnTo>
                <a:lnTo>
                  <a:pt x="6289178" y="2029743"/>
                </a:lnTo>
                <a:lnTo>
                  <a:pt x="6283783" y="2029743"/>
                </a:lnTo>
                <a:lnTo>
                  <a:pt x="6283783" y="2036082"/>
                </a:lnTo>
                <a:lnTo>
                  <a:pt x="6285941" y="2036082"/>
                </a:lnTo>
                <a:lnTo>
                  <a:pt x="6290257" y="2032980"/>
                </a:lnTo>
                <a:lnTo>
                  <a:pt x="6291336" y="2034059"/>
                </a:lnTo>
                <a:lnTo>
                  <a:pt x="6291336" y="2036082"/>
                </a:lnTo>
                <a:cubicBezTo>
                  <a:pt x="6287739" y="2039499"/>
                  <a:pt x="6285941" y="2044849"/>
                  <a:pt x="6285941" y="2052132"/>
                </a:cubicBezTo>
                <a:cubicBezTo>
                  <a:pt x="6278478" y="2076949"/>
                  <a:pt x="6266743" y="2089358"/>
                  <a:pt x="6250738" y="2089358"/>
                </a:cubicBezTo>
                <a:lnTo>
                  <a:pt x="6246557" y="2087335"/>
                </a:lnTo>
                <a:cubicBezTo>
                  <a:pt x="6242421" y="2090122"/>
                  <a:pt x="6238509" y="2091876"/>
                  <a:pt x="6234823" y="2092595"/>
                </a:cubicBezTo>
                <a:lnTo>
                  <a:pt x="6233744" y="2093674"/>
                </a:lnTo>
                <a:lnTo>
                  <a:pt x="6230507" y="2093674"/>
                </a:lnTo>
                <a:cubicBezTo>
                  <a:pt x="6228618" y="2093134"/>
                  <a:pt x="6224707" y="2087470"/>
                  <a:pt x="6218773" y="2076680"/>
                </a:cubicBezTo>
                <a:cubicBezTo>
                  <a:pt x="6216165" y="2076680"/>
                  <a:pt x="6214052" y="2073487"/>
                  <a:pt x="6212433" y="2067103"/>
                </a:cubicBezTo>
                <a:cubicBezTo>
                  <a:pt x="6208747" y="2065305"/>
                  <a:pt x="6206634" y="2063147"/>
                  <a:pt x="6206094" y="2060629"/>
                </a:cubicBezTo>
                <a:lnTo>
                  <a:pt x="6205015" y="2061708"/>
                </a:lnTo>
                <a:lnTo>
                  <a:pt x="6203936" y="2061708"/>
                </a:lnTo>
                <a:lnTo>
                  <a:pt x="6201778" y="2059550"/>
                </a:lnTo>
                <a:lnTo>
                  <a:pt x="6202857" y="2056448"/>
                </a:lnTo>
                <a:lnTo>
                  <a:pt x="6201778" y="2056448"/>
                </a:lnTo>
                <a:lnTo>
                  <a:pt x="6197462" y="2055369"/>
                </a:lnTo>
                <a:lnTo>
                  <a:pt x="6193281" y="2056448"/>
                </a:lnTo>
                <a:lnTo>
                  <a:pt x="6192202" y="2055369"/>
                </a:lnTo>
                <a:lnTo>
                  <a:pt x="6192202" y="2054290"/>
                </a:lnTo>
                <a:lnTo>
                  <a:pt x="6193281" y="2053211"/>
                </a:lnTo>
                <a:lnTo>
                  <a:pt x="6200699" y="2053211"/>
                </a:lnTo>
                <a:cubicBezTo>
                  <a:pt x="6222189" y="2050334"/>
                  <a:pt x="6235677" y="2046063"/>
                  <a:pt x="6241162" y="2040398"/>
                </a:cubicBezTo>
                <a:lnTo>
                  <a:pt x="6242241" y="2039319"/>
                </a:lnTo>
                <a:lnTo>
                  <a:pt x="6242241" y="2035138"/>
                </a:lnTo>
                <a:cubicBezTo>
                  <a:pt x="6240802" y="2032261"/>
                  <a:pt x="6239049" y="2030822"/>
                  <a:pt x="6236981" y="2030822"/>
                </a:cubicBezTo>
                <a:cubicBezTo>
                  <a:pt x="6234283" y="2033160"/>
                  <a:pt x="6225022" y="2035273"/>
                  <a:pt x="6209196" y="2037161"/>
                </a:cubicBezTo>
                <a:lnTo>
                  <a:pt x="6200699" y="2034059"/>
                </a:lnTo>
                <a:lnTo>
                  <a:pt x="6182626" y="2035138"/>
                </a:lnTo>
                <a:lnTo>
                  <a:pt x="6173050" y="2034059"/>
                </a:lnTo>
                <a:lnTo>
                  <a:pt x="6157000" y="2038240"/>
                </a:lnTo>
                <a:lnTo>
                  <a:pt x="6144186" y="2038240"/>
                </a:lnTo>
                <a:cubicBezTo>
                  <a:pt x="6140500" y="2034733"/>
                  <a:pt x="6137308" y="2032980"/>
                  <a:pt x="6134610" y="2032980"/>
                </a:cubicBezTo>
                <a:lnTo>
                  <a:pt x="6133531" y="2034059"/>
                </a:lnTo>
                <a:lnTo>
                  <a:pt x="6132587" y="2034059"/>
                </a:lnTo>
                <a:lnTo>
                  <a:pt x="6126113" y="2031901"/>
                </a:lnTo>
                <a:lnTo>
                  <a:pt x="6121932" y="2034059"/>
                </a:lnTo>
                <a:lnTo>
                  <a:pt x="6111277" y="2031901"/>
                </a:lnTo>
                <a:lnTo>
                  <a:pt x="6104803" y="2034059"/>
                </a:lnTo>
                <a:lnTo>
                  <a:pt x="6103724" y="2029743"/>
                </a:lnTo>
                <a:lnTo>
                  <a:pt x="6099543" y="2032980"/>
                </a:lnTo>
                <a:lnTo>
                  <a:pt x="6098464" y="2029743"/>
                </a:lnTo>
                <a:cubicBezTo>
                  <a:pt x="6084976" y="2034688"/>
                  <a:pt x="6075400" y="2037161"/>
                  <a:pt x="6069735" y="2037161"/>
                </a:cubicBezTo>
                <a:cubicBezTo>
                  <a:pt x="6066318" y="2035093"/>
                  <a:pt x="6060968" y="2034059"/>
                  <a:pt x="6053685" y="2034059"/>
                </a:cubicBezTo>
                <a:lnTo>
                  <a:pt x="6048425" y="2034059"/>
                </a:lnTo>
                <a:lnTo>
                  <a:pt x="6045188" y="2030822"/>
                </a:lnTo>
                <a:lnTo>
                  <a:pt x="6045188" y="2029743"/>
                </a:lnTo>
                <a:lnTo>
                  <a:pt x="6049369" y="2025427"/>
                </a:lnTo>
                <a:lnTo>
                  <a:pt x="6052606" y="2028664"/>
                </a:lnTo>
                <a:lnTo>
                  <a:pt x="6055843" y="2027585"/>
                </a:lnTo>
                <a:lnTo>
                  <a:pt x="6056922" y="2028664"/>
                </a:lnTo>
                <a:lnTo>
                  <a:pt x="6068656" y="2027585"/>
                </a:lnTo>
                <a:lnTo>
                  <a:pt x="6068656" y="2026506"/>
                </a:lnTo>
                <a:lnTo>
                  <a:pt x="6060024" y="2025427"/>
                </a:lnTo>
                <a:lnTo>
                  <a:pt x="6059080" y="2026506"/>
                </a:lnTo>
                <a:lnTo>
                  <a:pt x="6058001" y="2026506"/>
                </a:lnTo>
                <a:lnTo>
                  <a:pt x="6053685" y="2025427"/>
                </a:lnTo>
                <a:lnTo>
                  <a:pt x="6053685" y="2023404"/>
                </a:lnTo>
                <a:lnTo>
                  <a:pt x="6069735" y="2022325"/>
                </a:lnTo>
                <a:cubicBezTo>
                  <a:pt x="6069735" y="2023764"/>
                  <a:pt x="6072208" y="2024797"/>
                  <a:pt x="6077153" y="2025427"/>
                </a:cubicBezTo>
                <a:lnTo>
                  <a:pt x="6089966" y="2023404"/>
                </a:lnTo>
                <a:cubicBezTo>
                  <a:pt x="6097610" y="2023943"/>
                  <a:pt x="6102195" y="2024977"/>
                  <a:pt x="6103724" y="2026506"/>
                </a:cubicBezTo>
                <a:lnTo>
                  <a:pt x="6105882" y="2024483"/>
                </a:lnTo>
                <a:lnTo>
                  <a:pt x="6106961" y="2027585"/>
                </a:lnTo>
                <a:cubicBezTo>
                  <a:pt x="6109479" y="2025517"/>
                  <a:pt x="6114829" y="2024483"/>
                  <a:pt x="6123011" y="2024483"/>
                </a:cubicBezTo>
                <a:lnTo>
                  <a:pt x="6128271" y="2026506"/>
                </a:lnTo>
                <a:cubicBezTo>
                  <a:pt x="6131149" y="2024438"/>
                  <a:pt x="6137173" y="2022685"/>
                  <a:pt x="6146344" y="2021246"/>
                </a:cubicBezTo>
                <a:cubicBezTo>
                  <a:pt x="6150301" y="2023044"/>
                  <a:pt x="6157404" y="2024797"/>
                  <a:pt x="6167655" y="2026506"/>
                </a:cubicBezTo>
                <a:cubicBezTo>
                  <a:pt x="6183300" y="2022819"/>
                  <a:pt x="6191842" y="2019268"/>
                  <a:pt x="6193281" y="2015851"/>
                </a:cubicBezTo>
                <a:cubicBezTo>
                  <a:pt x="6195619" y="2012524"/>
                  <a:pt x="6200564" y="2008298"/>
                  <a:pt x="6208117" y="2003172"/>
                </a:cubicBezTo>
                <a:cubicBezTo>
                  <a:pt x="6212254" y="2007039"/>
                  <a:pt x="6217244" y="2010231"/>
                  <a:pt x="6223089" y="2012749"/>
                </a:cubicBezTo>
                <a:lnTo>
                  <a:pt x="6229428" y="2022325"/>
                </a:lnTo>
                <a:lnTo>
                  <a:pt x="6232665" y="2019088"/>
                </a:lnTo>
                <a:lnTo>
                  <a:pt x="6233744" y="2019088"/>
                </a:lnTo>
                <a:lnTo>
                  <a:pt x="6240083" y="2023404"/>
                </a:lnTo>
                <a:lnTo>
                  <a:pt x="6244399" y="2023404"/>
                </a:lnTo>
                <a:lnTo>
                  <a:pt x="6246557" y="1997777"/>
                </a:lnTo>
                <a:lnTo>
                  <a:pt x="6236981" y="1995619"/>
                </a:lnTo>
                <a:lnTo>
                  <a:pt x="6227405" y="1997777"/>
                </a:lnTo>
                <a:lnTo>
                  <a:pt x="6209196" y="1995619"/>
                </a:lnTo>
                <a:lnTo>
                  <a:pt x="6199620" y="1996698"/>
                </a:lnTo>
                <a:lnTo>
                  <a:pt x="6197462" y="1996698"/>
                </a:lnTo>
                <a:cubicBezTo>
                  <a:pt x="6192517" y="1996698"/>
                  <a:pt x="6190044" y="1995979"/>
                  <a:pt x="6190044" y="1994540"/>
                </a:cubicBezTo>
                <a:lnTo>
                  <a:pt x="6167655" y="1997777"/>
                </a:lnTo>
                <a:lnTo>
                  <a:pt x="6164553" y="1997777"/>
                </a:lnTo>
                <a:lnTo>
                  <a:pt x="6149581" y="1995619"/>
                </a:lnTo>
                <a:lnTo>
                  <a:pt x="6135689" y="1997777"/>
                </a:lnTo>
                <a:lnTo>
                  <a:pt x="6132587" y="1997777"/>
                </a:lnTo>
                <a:lnTo>
                  <a:pt x="6131508" y="1996698"/>
                </a:lnTo>
                <a:cubicBezTo>
                  <a:pt x="6128631" y="1996698"/>
                  <a:pt x="6127192" y="1998497"/>
                  <a:pt x="6127192" y="2002093"/>
                </a:cubicBezTo>
                <a:lnTo>
                  <a:pt x="6120853" y="2008433"/>
                </a:lnTo>
                <a:lnTo>
                  <a:pt x="6109119" y="2008433"/>
                </a:lnTo>
                <a:cubicBezTo>
                  <a:pt x="6100577" y="2006634"/>
                  <a:pt x="6096306" y="2005241"/>
                  <a:pt x="6096306" y="2004252"/>
                </a:cubicBezTo>
                <a:lnTo>
                  <a:pt x="6091045" y="2005196"/>
                </a:lnTo>
                <a:cubicBezTo>
                  <a:pt x="6084751" y="2005196"/>
                  <a:pt x="6080840" y="2003442"/>
                  <a:pt x="6079311" y="1999935"/>
                </a:cubicBezTo>
                <a:lnTo>
                  <a:pt x="6079311" y="1998856"/>
                </a:lnTo>
                <a:lnTo>
                  <a:pt x="6087808" y="1974309"/>
                </a:lnTo>
                <a:lnTo>
                  <a:pt x="6089966" y="1961631"/>
                </a:lnTo>
                <a:lnTo>
                  <a:pt x="6087808" y="1956236"/>
                </a:lnTo>
                <a:lnTo>
                  <a:pt x="6093069" y="1933846"/>
                </a:lnTo>
                <a:lnTo>
                  <a:pt x="6091990" y="1932767"/>
                </a:lnTo>
                <a:lnTo>
                  <a:pt x="6091045" y="1932767"/>
                </a:lnTo>
                <a:lnTo>
                  <a:pt x="6072837" y="1933846"/>
                </a:lnTo>
                <a:cubicBezTo>
                  <a:pt x="6067172" y="1932048"/>
                  <a:pt x="6064340" y="1928856"/>
                  <a:pt x="6064340" y="1924270"/>
                </a:cubicBezTo>
                <a:lnTo>
                  <a:pt x="6067577" y="1923191"/>
                </a:lnTo>
                <a:lnTo>
                  <a:pt x="6070679" y="1925349"/>
                </a:lnTo>
                <a:lnTo>
                  <a:pt x="6081334" y="1924270"/>
                </a:lnTo>
                <a:lnTo>
                  <a:pt x="6097385" y="1924270"/>
                </a:lnTo>
                <a:lnTo>
                  <a:pt x="6110198" y="1921033"/>
                </a:lnTo>
                <a:lnTo>
                  <a:pt x="6115458" y="1924270"/>
                </a:lnTo>
                <a:cubicBezTo>
                  <a:pt x="6119234" y="1922112"/>
                  <a:pt x="6122786" y="1921033"/>
                  <a:pt x="6126113" y="1921033"/>
                </a:cubicBezTo>
                <a:lnTo>
                  <a:pt x="6138926" y="1921033"/>
                </a:lnTo>
                <a:lnTo>
                  <a:pt x="6140005" y="1917931"/>
                </a:lnTo>
                <a:cubicBezTo>
                  <a:pt x="6130744" y="1915773"/>
                  <a:pt x="6126113" y="1911862"/>
                  <a:pt x="6126113" y="1906197"/>
                </a:cubicBezTo>
                <a:lnTo>
                  <a:pt x="6126113" y="1901881"/>
                </a:lnTo>
                <a:cubicBezTo>
                  <a:pt x="6128811" y="1901881"/>
                  <a:pt x="6134161" y="1904399"/>
                  <a:pt x="6142163" y="1909434"/>
                </a:cubicBezTo>
                <a:lnTo>
                  <a:pt x="6146344" y="1909434"/>
                </a:lnTo>
                <a:lnTo>
                  <a:pt x="6145265" y="1906197"/>
                </a:lnTo>
                <a:lnTo>
                  <a:pt x="6142163" y="1906197"/>
                </a:lnTo>
                <a:lnTo>
                  <a:pt x="6141084" y="1907276"/>
                </a:lnTo>
                <a:lnTo>
                  <a:pt x="6140005" y="1907276"/>
                </a:lnTo>
                <a:cubicBezTo>
                  <a:pt x="6140005" y="1905298"/>
                  <a:pt x="6137847" y="1903859"/>
                  <a:pt x="6133531" y="1902960"/>
                </a:cubicBezTo>
                <a:cubicBezTo>
                  <a:pt x="6133531" y="1901162"/>
                  <a:pt x="6131778" y="1900083"/>
                  <a:pt x="6128271" y="1899723"/>
                </a:cubicBezTo>
                <a:cubicBezTo>
                  <a:pt x="6128271" y="1897655"/>
                  <a:pt x="6127192" y="1896621"/>
                  <a:pt x="6125034" y="1896621"/>
                </a:cubicBezTo>
                <a:lnTo>
                  <a:pt x="6123955" y="1895542"/>
                </a:lnTo>
                <a:lnTo>
                  <a:pt x="6123955" y="1894463"/>
                </a:lnTo>
                <a:lnTo>
                  <a:pt x="6125034" y="1887045"/>
                </a:lnTo>
                <a:cubicBezTo>
                  <a:pt x="6119369" y="1884347"/>
                  <a:pt x="6116537" y="1879357"/>
                  <a:pt x="6116537" y="1872074"/>
                </a:cubicBezTo>
                <a:lnTo>
                  <a:pt x="6112356" y="1872074"/>
                </a:lnTo>
                <a:lnTo>
                  <a:pt x="6108040" y="1879492"/>
                </a:lnTo>
                <a:cubicBezTo>
                  <a:pt x="6103094" y="1879492"/>
                  <a:pt x="6100622" y="1880930"/>
                  <a:pt x="6100622" y="1883808"/>
                </a:cubicBezTo>
                <a:lnTo>
                  <a:pt x="6101701" y="1884887"/>
                </a:lnTo>
                <a:lnTo>
                  <a:pt x="6101701" y="1885966"/>
                </a:lnTo>
                <a:cubicBezTo>
                  <a:pt x="6096486" y="1894957"/>
                  <a:pt x="6091495" y="1901342"/>
                  <a:pt x="6086729" y="1905118"/>
                </a:cubicBezTo>
                <a:lnTo>
                  <a:pt x="6081334" y="1905118"/>
                </a:lnTo>
                <a:lnTo>
                  <a:pt x="6080390" y="1904039"/>
                </a:lnTo>
                <a:lnTo>
                  <a:pt x="6079311" y="1904039"/>
                </a:lnTo>
                <a:lnTo>
                  <a:pt x="6079311" y="1906197"/>
                </a:lnTo>
                <a:lnTo>
                  <a:pt x="6080390" y="1909434"/>
                </a:lnTo>
                <a:lnTo>
                  <a:pt x="6058001" y="1927507"/>
                </a:lnTo>
                <a:lnTo>
                  <a:pt x="6054764" y="1927507"/>
                </a:lnTo>
                <a:lnTo>
                  <a:pt x="6053685" y="1926428"/>
                </a:lnTo>
                <a:lnTo>
                  <a:pt x="6052606" y="1927507"/>
                </a:lnTo>
                <a:lnTo>
                  <a:pt x="6046267" y="1927507"/>
                </a:lnTo>
                <a:lnTo>
                  <a:pt x="6044109" y="1925349"/>
                </a:lnTo>
                <a:cubicBezTo>
                  <a:pt x="6044109" y="1921933"/>
                  <a:pt x="6050853" y="1910918"/>
                  <a:pt x="6064340" y="1892305"/>
                </a:cubicBezTo>
                <a:cubicBezTo>
                  <a:pt x="6065419" y="1882414"/>
                  <a:pt x="6066498" y="1877469"/>
                  <a:pt x="6067577" y="1877469"/>
                </a:cubicBezTo>
                <a:lnTo>
                  <a:pt x="6064340" y="1872074"/>
                </a:lnTo>
                <a:lnTo>
                  <a:pt x="6064340" y="1870995"/>
                </a:lnTo>
                <a:cubicBezTo>
                  <a:pt x="6064340" y="1867668"/>
                  <a:pt x="6067532" y="1863756"/>
                  <a:pt x="6073916" y="1859260"/>
                </a:cubicBezTo>
                <a:lnTo>
                  <a:pt x="6070679" y="1852921"/>
                </a:lnTo>
                <a:lnTo>
                  <a:pt x="6071758" y="1844424"/>
                </a:lnTo>
                <a:lnTo>
                  <a:pt x="6068656" y="1829453"/>
                </a:lnTo>
                <a:lnTo>
                  <a:pt x="6072837" y="1826216"/>
                </a:lnTo>
                <a:lnTo>
                  <a:pt x="6073916" y="1827295"/>
                </a:lnTo>
                <a:lnTo>
                  <a:pt x="6074995" y="1827295"/>
                </a:lnTo>
                <a:close/>
                <a:moveTo>
                  <a:pt x="183564" y="1818379"/>
                </a:moveTo>
                <a:lnTo>
                  <a:pt x="181407" y="1820537"/>
                </a:lnTo>
                <a:lnTo>
                  <a:pt x="181407" y="1822695"/>
                </a:lnTo>
                <a:lnTo>
                  <a:pt x="192061" y="1826876"/>
                </a:lnTo>
                <a:lnTo>
                  <a:pt x="194220" y="1822695"/>
                </a:lnTo>
                <a:lnTo>
                  <a:pt x="193141" y="1819458"/>
                </a:lnTo>
                <a:lnTo>
                  <a:pt x="194220" y="1818379"/>
                </a:lnTo>
                <a:close/>
                <a:moveTo>
                  <a:pt x="2165102" y="1781860"/>
                </a:moveTo>
                <a:lnTo>
                  <a:pt x="2165102" y="1782939"/>
                </a:lnTo>
                <a:lnTo>
                  <a:pt x="2167126" y="1782939"/>
                </a:lnTo>
                <a:lnTo>
                  <a:pt x="2167126" y="1781860"/>
                </a:lnTo>
                <a:close/>
                <a:moveTo>
                  <a:pt x="130154" y="1777916"/>
                </a:moveTo>
                <a:cubicBezTo>
                  <a:pt x="148677" y="1789606"/>
                  <a:pt x="157938" y="1798822"/>
                  <a:pt x="157938" y="1805566"/>
                </a:cubicBezTo>
                <a:lnTo>
                  <a:pt x="157938" y="1806645"/>
                </a:lnTo>
                <a:lnTo>
                  <a:pt x="151599" y="1813119"/>
                </a:lnTo>
                <a:lnTo>
                  <a:pt x="130154" y="1812040"/>
                </a:lnTo>
                <a:lnTo>
                  <a:pt x="123815" y="1813119"/>
                </a:lnTo>
                <a:cubicBezTo>
                  <a:pt x="119588" y="1810242"/>
                  <a:pt x="116396" y="1808803"/>
                  <a:pt x="114238" y="1808803"/>
                </a:cubicBezTo>
                <a:lnTo>
                  <a:pt x="109922" y="1813119"/>
                </a:lnTo>
                <a:lnTo>
                  <a:pt x="101425" y="1812040"/>
                </a:lnTo>
                <a:lnTo>
                  <a:pt x="96165" y="1814198"/>
                </a:lnTo>
                <a:cubicBezTo>
                  <a:pt x="89331" y="1809882"/>
                  <a:pt x="84701" y="1807724"/>
                  <a:pt x="82273" y="1807724"/>
                </a:cubicBezTo>
                <a:lnTo>
                  <a:pt x="68382" y="1812040"/>
                </a:lnTo>
                <a:lnTo>
                  <a:pt x="63122" y="1812040"/>
                </a:lnTo>
                <a:lnTo>
                  <a:pt x="64065" y="1821616"/>
                </a:lnTo>
                <a:lnTo>
                  <a:pt x="60963" y="1832271"/>
                </a:lnTo>
                <a:lnTo>
                  <a:pt x="62042" y="1833350"/>
                </a:lnTo>
                <a:lnTo>
                  <a:pt x="62042" y="1834429"/>
                </a:lnTo>
                <a:lnTo>
                  <a:pt x="60963" y="1842926"/>
                </a:lnTo>
                <a:lnTo>
                  <a:pt x="62042" y="1850345"/>
                </a:lnTo>
                <a:lnTo>
                  <a:pt x="65145" y="1850345"/>
                </a:lnTo>
                <a:lnTo>
                  <a:pt x="77958" y="1852503"/>
                </a:lnTo>
                <a:lnTo>
                  <a:pt x="84432" y="1850345"/>
                </a:lnTo>
                <a:lnTo>
                  <a:pt x="85510" y="1850345"/>
                </a:lnTo>
                <a:cubicBezTo>
                  <a:pt x="90456" y="1850345"/>
                  <a:pt x="92928" y="1851783"/>
                  <a:pt x="92928" y="1854661"/>
                </a:cubicBezTo>
                <a:lnTo>
                  <a:pt x="92928" y="1856819"/>
                </a:lnTo>
                <a:lnTo>
                  <a:pt x="94007" y="1856819"/>
                </a:lnTo>
                <a:cubicBezTo>
                  <a:pt x="97694" y="1851783"/>
                  <a:pt x="102639" y="1849266"/>
                  <a:pt x="108843" y="1849266"/>
                </a:cubicBezTo>
                <a:lnTo>
                  <a:pt x="115317" y="1840768"/>
                </a:lnTo>
                <a:lnTo>
                  <a:pt x="118554" y="1840768"/>
                </a:lnTo>
                <a:cubicBezTo>
                  <a:pt x="119903" y="1840768"/>
                  <a:pt x="120577" y="1841847"/>
                  <a:pt x="120577" y="1844005"/>
                </a:cubicBezTo>
                <a:lnTo>
                  <a:pt x="122735" y="1844005"/>
                </a:lnTo>
                <a:cubicBezTo>
                  <a:pt x="123995" y="1844005"/>
                  <a:pt x="125074" y="1841892"/>
                  <a:pt x="125972" y="1837666"/>
                </a:cubicBezTo>
                <a:lnTo>
                  <a:pt x="124893" y="1833350"/>
                </a:lnTo>
                <a:cubicBezTo>
                  <a:pt x="124893" y="1831912"/>
                  <a:pt x="125972" y="1831192"/>
                  <a:pt x="128131" y="1831192"/>
                </a:cubicBezTo>
                <a:cubicBezTo>
                  <a:pt x="138022" y="1832451"/>
                  <a:pt x="142967" y="1835643"/>
                  <a:pt x="142967" y="1840768"/>
                </a:cubicBezTo>
                <a:cubicBezTo>
                  <a:pt x="148003" y="1840768"/>
                  <a:pt x="152992" y="1843286"/>
                  <a:pt x="157938" y="1848321"/>
                </a:cubicBezTo>
                <a:lnTo>
                  <a:pt x="160097" y="1848321"/>
                </a:lnTo>
                <a:cubicBezTo>
                  <a:pt x="161534" y="1848321"/>
                  <a:pt x="163288" y="1844050"/>
                  <a:pt x="165357" y="1835508"/>
                </a:cubicBezTo>
                <a:lnTo>
                  <a:pt x="164277" y="1820537"/>
                </a:lnTo>
                <a:lnTo>
                  <a:pt x="168594" y="1817300"/>
                </a:lnTo>
                <a:lnTo>
                  <a:pt x="168594" y="1816221"/>
                </a:lnTo>
                <a:cubicBezTo>
                  <a:pt x="165086" y="1812894"/>
                  <a:pt x="163334" y="1806510"/>
                  <a:pt x="163334" y="1797069"/>
                </a:cubicBezTo>
                <a:cubicBezTo>
                  <a:pt x="161894" y="1796529"/>
                  <a:pt x="160456" y="1793337"/>
                  <a:pt x="159017" y="1787493"/>
                </a:cubicBezTo>
                <a:lnTo>
                  <a:pt x="162254" y="1783177"/>
                </a:lnTo>
                <a:lnTo>
                  <a:pt x="165357" y="1783177"/>
                </a:lnTo>
                <a:lnTo>
                  <a:pt x="173988" y="1785335"/>
                </a:lnTo>
                <a:lnTo>
                  <a:pt x="180327" y="1781153"/>
                </a:lnTo>
                <a:lnTo>
                  <a:pt x="187745" y="1781153"/>
                </a:lnTo>
                <a:cubicBezTo>
                  <a:pt x="193141" y="1781963"/>
                  <a:pt x="196018" y="1783356"/>
                  <a:pt x="196378" y="1785335"/>
                </a:cubicBezTo>
                <a:lnTo>
                  <a:pt x="203796" y="1784256"/>
                </a:lnTo>
                <a:cubicBezTo>
                  <a:pt x="206313" y="1784256"/>
                  <a:pt x="209145" y="1785694"/>
                  <a:pt x="212293" y="1788572"/>
                </a:cubicBezTo>
                <a:lnTo>
                  <a:pt x="213372" y="1788572"/>
                </a:lnTo>
                <a:lnTo>
                  <a:pt x="218767" y="1787493"/>
                </a:lnTo>
                <a:lnTo>
                  <a:pt x="219712" y="1788572"/>
                </a:lnTo>
                <a:lnTo>
                  <a:pt x="219712" y="1789651"/>
                </a:lnTo>
                <a:cubicBezTo>
                  <a:pt x="219712" y="1791809"/>
                  <a:pt x="216879" y="1796439"/>
                  <a:pt x="211214" y="1803543"/>
                </a:cubicBezTo>
                <a:cubicBezTo>
                  <a:pt x="209775" y="1807409"/>
                  <a:pt x="209056" y="1813434"/>
                  <a:pt x="209056" y="1821616"/>
                </a:cubicBezTo>
                <a:lnTo>
                  <a:pt x="210135" y="1824853"/>
                </a:lnTo>
                <a:lnTo>
                  <a:pt x="209056" y="1825932"/>
                </a:lnTo>
                <a:lnTo>
                  <a:pt x="204876" y="1825932"/>
                </a:lnTo>
                <a:lnTo>
                  <a:pt x="198402" y="1823774"/>
                </a:lnTo>
                <a:lnTo>
                  <a:pt x="198402" y="1824853"/>
                </a:lnTo>
                <a:cubicBezTo>
                  <a:pt x="206224" y="1826921"/>
                  <a:pt x="210135" y="1828675"/>
                  <a:pt x="210135" y="1830113"/>
                </a:cubicBezTo>
                <a:lnTo>
                  <a:pt x="210135" y="1848321"/>
                </a:lnTo>
                <a:lnTo>
                  <a:pt x="212293" y="1850345"/>
                </a:lnTo>
                <a:cubicBezTo>
                  <a:pt x="215350" y="1850165"/>
                  <a:pt x="219981" y="1844500"/>
                  <a:pt x="226186" y="1833350"/>
                </a:cubicBezTo>
                <a:lnTo>
                  <a:pt x="230367" y="1833350"/>
                </a:lnTo>
                <a:lnTo>
                  <a:pt x="231446" y="1834429"/>
                </a:lnTo>
                <a:lnTo>
                  <a:pt x="232525" y="1833350"/>
                </a:lnTo>
                <a:lnTo>
                  <a:pt x="233604" y="1833350"/>
                </a:lnTo>
                <a:cubicBezTo>
                  <a:pt x="235041" y="1833350"/>
                  <a:pt x="235762" y="1834429"/>
                  <a:pt x="235762" y="1836587"/>
                </a:cubicBezTo>
                <a:lnTo>
                  <a:pt x="236841" y="1835508"/>
                </a:lnTo>
                <a:lnTo>
                  <a:pt x="238999" y="1835508"/>
                </a:lnTo>
                <a:lnTo>
                  <a:pt x="253834" y="1850345"/>
                </a:lnTo>
                <a:cubicBezTo>
                  <a:pt x="259049" y="1850345"/>
                  <a:pt x="264041" y="1853582"/>
                  <a:pt x="268807" y="1860056"/>
                </a:cubicBezTo>
                <a:lnTo>
                  <a:pt x="268807" y="1863158"/>
                </a:lnTo>
                <a:cubicBezTo>
                  <a:pt x="262961" y="1869002"/>
                  <a:pt x="259770" y="1874352"/>
                  <a:pt x="259229" y="1879208"/>
                </a:cubicBezTo>
                <a:lnTo>
                  <a:pt x="261387" y="1892021"/>
                </a:lnTo>
                <a:lnTo>
                  <a:pt x="261387" y="1893100"/>
                </a:lnTo>
                <a:cubicBezTo>
                  <a:pt x="259229" y="1895708"/>
                  <a:pt x="258150" y="1898180"/>
                  <a:pt x="258150" y="1900518"/>
                </a:cubicBezTo>
                <a:lnTo>
                  <a:pt x="258150" y="1906857"/>
                </a:lnTo>
                <a:cubicBezTo>
                  <a:pt x="260309" y="1909555"/>
                  <a:pt x="261387" y="1912073"/>
                  <a:pt x="261387" y="1914410"/>
                </a:cubicBezTo>
                <a:cubicBezTo>
                  <a:pt x="259409" y="1914410"/>
                  <a:pt x="257970" y="1922548"/>
                  <a:pt x="257071" y="1938823"/>
                </a:cubicBezTo>
                <a:lnTo>
                  <a:pt x="255992" y="1939902"/>
                </a:lnTo>
                <a:lnTo>
                  <a:pt x="258150" y="1942060"/>
                </a:lnTo>
                <a:lnTo>
                  <a:pt x="258150" y="1943139"/>
                </a:lnTo>
                <a:cubicBezTo>
                  <a:pt x="258150" y="1944578"/>
                  <a:pt x="257071" y="1945297"/>
                  <a:pt x="254913" y="1945297"/>
                </a:cubicBezTo>
                <a:lnTo>
                  <a:pt x="257071" y="1955952"/>
                </a:lnTo>
                <a:lnTo>
                  <a:pt x="255992" y="1964449"/>
                </a:lnTo>
                <a:lnTo>
                  <a:pt x="257071" y="1969844"/>
                </a:lnTo>
                <a:lnTo>
                  <a:pt x="253834" y="1976183"/>
                </a:lnTo>
                <a:cubicBezTo>
                  <a:pt x="255273" y="1977802"/>
                  <a:pt x="256353" y="1984186"/>
                  <a:pt x="257071" y="1995336"/>
                </a:cubicBezTo>
                <a:cubicBezTo>
                  <a:pt x="253834" y="2013139"/>
                  <a:pt x="249203" y="2022041"/>
                  <a:pt x="243180" y="2022041"/>
                </a:cubicBezTo>
                <a:lnTo>
                  <a:pt x="243180" y="2023120"/>
                </a:lnTo>
                <a:lnTo>
                  <a:pt x="244259" y="2024199"/>
                </a:lnTo>
                <a:lnTo>
                  <a:pt x="244259" y="2025278"/>
                </a:lnTo>
                <a:cubicBezTo>
                  <a:pt x="241292" y="2033730"/>
                  <a:pt x="234907" y="2037956"/>
                  <a:pt x="225107" y="2037956"/>
                </a:cubicBezTo>
                <a:lnTo>
                  <a:pt x="221870" y="2037956"/>
                </a:lnTo>
                <a:lnTo>
                  <a:pt x="219712" y="2035933"/>
                </a:lnTo>
                <a:lnTo>
                  <a:pt x="216609" y="2035933"/>
                </a:lnTo>
                <a:cubicBezTo>
                  <a:pt x="216609" y="2038361"/>
                  <a:pt x="213057" y="2040114"/>
                  <a:pt x="205954" y="2041193"/>
                </a:cubicBezTo>
                <a:lnTo>
                  <a:pt x="203796" y="2041193"/>
                </a:lnTo>
                <a:cubicBezTo>
                  <a:pt x="200918" y="2041193"/>
                  <a:pt x="198761" y="2036563"/>
                  <a:pt x="197322" y="2027301"/>
                </a:cubicBezTo>
                <a:cubicBezTo>
                  <a:pt x="195613" y="2027301"/>
                  <a:pt x="194579" y="2024109"/>
                  <a:pt x="194220" y="2017725"/>
                </a:cubicBezTo>
                <a:cubicBezTo>
                  <a:pt x="191523" y="2012060"/>
                  <a:pt x="186891" y="2007115"/>
                  <a:pt x="180327" y="2002889"/>
                </a:cubicBezTo>
                <a:cubicBezTo>
                  <a:pt x="180327" y="2000011"/>
                  <a:pt x="179608" y="1998573"/>
                  <a:pt x="178169" y="1998573"/>
                </a:cubicBezTo>
                <a:lnTo>
                  <a:pt x="174932" y="1998573"/>
                </a:lnTo>
                <a:cubicBezTo>
                  <a:pt x="174932" y="2007295"/>
                  <a:pt x="172459" y="2013319"/>
                  <a:pt x="167514" y="2016646"/>
                </a:cubicBezTo>
                <a:cubicBezTo>
                  <a:pt x="164728" y="2022221"/>
                  <a:pt x="161894" y="2025773"/>
                  <a:pt x="159017" y="2027301"/>
                </a:cubicBezTo>
                <a:lnTo>
                  <a:pt x="154701" y="2025278"/>
                </a:lnTo>
                <a:cubicBezTo>
                  <a:pt x="154701" y="2031662"/>
                  <a:pt x="152948" y="2034854"/>
                  <a:pt x="149441" y="2034854"/>
                </a:cubicBezTo>
                <a:cubicBezTo>
                  <a:pt x="147284" y="2034854"/>
                  <a:pt x="145125" y="2036248"/>
                  <a:pt x="142967" y="2039035"/>
                </a:cubicBezTo>
                <a:lnTo>
                  <a:pt x="141888" y="2039035"/>
                </a:lnTo>
                <a:cubicBezTo>
                  <a:pt x="140539" y="2039035"/>
                  <a:pt x="139865" y="2036922"/>
                  <a:pt x="139865" y="2032696"/>
                </a:cubicBezTo>
                <a:lnTo>
                  <a:pt x="137707" y="2032696"/>
                </a:lnTo>
                <a:cubicBezTo>
                  <a:pt x="137707" y="2035574"/>
                  <a:pt x="135550" y="2037012"/>
                  <a:pt x="131233" y="2037012"/>
                </a:cubicBezTo>
                <a:lnTo>
                  <a:pt x="123815" y="2035933"/>
                </a:lnTo>
                <a:cubicBezTo>
                  <a:pt x="120309" y="2040879"/>
                  <a:pt x="116396" y="2043351"/>
                  <a:pt x="112080" y="2043351"/>
                </a:cubicBezTo>
                <a:lnTo>
                  <a:pt x="107765" y="2043351"/>
                </a:lnTo>
                <a:cubicBezTo>
                  <a:pt x="102819" y="2043351"/>
                  <a:pt x="99627" y="2039800"/>
                  <a:pt x="98188" y="2032696"/>
                </a:cubicBezTo>
                <a:lnTo>
                  <a:pt x="97109" y="2032696"/>
                </a:lnTo>
                <a:lnTo>
                  <a:pt x="98188" y="2027301"/>
                </a:lnTo>
                <a:cubicBezTo>
                  <a:pt x="98188" y="2017410"/>
                  <a:pt x="91085" y="2009273"/>
                  <a:pt x="76878" y="2002889"/>
                </a:cubicBezTo>
                <a:lnTo>
                  <a:pt x="76878" y="1993313"/>
                </a:lnTo>
                <a:lnTo>
                  <a:pt x="74720" y="1993313"/>
                </a:lnTo>
                <a:lnTo>
                  <a:pt x="75799" y="1994257"/>
                </a:lnTo>
                <a:lnTo>
                  <a:pt x="75799" y="2003968"/>
                </a:lnTo>
                <a:lnTo>
                  <a:pt x="72697" y="2003968"/>
                </a:lnTo>
                <a:lnTo>
                  <a:pt x="69460" y="2002889"/>
                </a:lnTo>
                <a:lnTo>
                  <a:pt x="69460" y="2003968"/>
                </a:lnTo>
                <a:lnTo>
                  <a:pt x="68382" y="2004912"/>
                </a:lnTo>
                <a:lnTo>
                  <a:pt x="68382" y="2005991"/>
                </a:lnTo>
                <a:lnTo>
                  <a:pt x="69460" y="2010307"/>
                </a:lnTo>
                <a:cubicBezTo>
                  <a:pt x="53454" y="2030179"/>
                  <a:pt x="41361" y="2040114"/>
                  <a:pt x="33178" y="2040114"/>
                </a:cubicBezTo>
                <a:lnTo>
                  <a:pt x="32100" y="2039035"/>
                </a:lnTo>
                <a:lnTo>
                  <a:pt x="32100" y="2037956"/>
                </a:lnTo>
                <a:cubicBezTo>
                  <a:pt x="32100" y="2034450"/>
                  <a:pt x="35292" y="2030583"/>
                  <a:pt x="41676" y="2026357"/>
                </a:cubicBezTo>
                <a:lnTo>
                  <a:pt x="41676" y="2023120"/>
                </a:lnTo>
                <a:cubicBezTo>
                  <a:pt x="40327" y="2023120"/>
                  <a:pt x="39652" y="2022041"/>
                  <a:pt x="39652" y="2019883"/>
                </a:cubicBezTo>
                <a:cubicBezTo>
                  <a:pt x="45497" y="2011341"/>
                  <a:pt x="50803" y="2000686"/>
                  <a:pt x="55567" y="1987918"/>
                </a:cubicBezTo>
                <a:cubicBezTo>
                  <a:pt x="57007" y="1987918"/>
                  <a:pt x="58086" y="1984366"/>
                  <a:pt x="58805" y="1977262"/>
                </a:cubicBezTo>
                <a:lnTo>
                  <a:pt x="64065" y="1967686"/>
                </a:lnTo>
                <a:lnTo>
                  <a:pt x="63122" y="1959189"/>
                </a:lnTo>
                <a:cubicBezTo>
                  <a:pt x="64290" y="1953434"/>
                  <a:pt x="65323" y="1950557"/>
                  <a:pt x="66223" y="1950557"/>
                </a:cubicBezTo>
                <a:lnTo>
                  <a:pt x="63122" y="1939902"/>
                </a:lnTo>
                <a:cubicBezTo>
                  <a:pt x="65009" y="1929292"/>
                  <a:pt x="68560" y="1923987"/>
                  <a:pt x="73776" y="1923987"/>
                </a:cubicBezTo>
                <a:lnTo>
                  <a:pt x="77958" y="1918592"/>
                </a:lnTo>
                <a:lnTo>
                  <a:pt x="76878" y="1918592"/>
                </a:lnTo>
                <a:lnTo>
                  <a:pt x="75799" y="1919671"/>
                </a:lnTo>
                <a:lnTo>
                  <a:pt x="74720" y="1919671"/>
                </a:lnTo>
                <a:cubicBezTo>
                  <a:pt x="72652" y="1919671"/>
                  <a:pt x="71618" y="1918277"/>
                  <a:pt x="71618" y="1915489"/>
                </a:cubicBezTo>
                <a:lnTo>
                  <a:pt x="67302" y="1915489"/>
                </a:lnTo>
                <a:lnTo>
                  <a:pt x="67302" y="1913331"/>
                </a:lnTo>
                <a:cubicBezTo>
                  <a:pt x="67302" y="1909735"/>
                  <a:pt x="68382" y="1906183"/>
                  <a:pt x="70539" y="1902676"/>
                </a:cubicBezTo>
                <a:lnTo>
                  <a:pt x="69460" y="1894044"/>
                </a:lnTo>
                <a:lnTo>
                  <a:pt x="74720" y="1892021"/>
                </a:lnTo>
                <a:lnTo>
                  <a:pt x="74720" y="1889863"/>
                </a:lnTo>
                <a:lnTo>
                  <a:pt x="73776" y="1890942"/>
                </a:lnTo>
                <a:lnTo>
                  <a:pt x="71618" y="1890942"/>
                </a:lnTo>
                <a:lnTo>
                  <a:pt x="69460" y="1888784"/>
                </a:lnTo>
                <a:lnTo>
                  <a:pt x="69460" y="1885547"/>
                </a:lnTo>
                <a:lnTo>
                  <a:pt x="71618" y="1871655"/>
                </a:lnTo>
                <a:lnTo>
                  <a:pt x="73776" y="1871655"/>
                </a:lnTo>
                <a:lnTo>
                  <a:pt x="73776" y="1873813"/>
                </a:lnTo>
                <a:lnTo>
                  <a:pt x="74720" y="1872734"/>
                </a:lnTo>
                <a:lnTo>
                  <a:pt x="75799" y="1872734"/>
                </a:lnTo>
                <a:lnTo>
                  <a:pt x="74720" y="1871655"/>
                </a:lnTo>
                <a:lnTo>
                  <a:pt x="74720" y="1869632"/>
                </a:lnTo>
                <a:lnTo>
                  <a:pt x="77958" y="1869632"/>
                </a:lnTo>
                <a:lnTo>
                  <a:pt x="77958" y="1867474"/>
                </a:lnTo>
                <a:lnTo>
                  <a:pt x="76878" y="1868553"/>
                </a:lnTo>
                <a:lnTo>
                  <a:pt x="73776" y="1868553"/>
                </a:lnTo>
                <a:cubicBezTo>
                  <a:pt x="71438" y="1864237"/>
                  <a:pt x="68560" y="1862079"/>
                  <a:pt x="65145" y="1862079"/>
                </a:cubicBezTo>
                <a:cubicBezTo>
                  <a:pt x="65145" y="1863697"/>
                  <a:pt x="62311" y="1864776"/>
                  <a:pt x="56647" y="1865316"/>
                </a:cubicBezTo>
                <a:lnTo>
                  <a:pt x="56647" y="1866395"/>
                </a:lnTo>
                <a:lnTo>
                  <a:pt x="58805" y="1866395"/>
                </a:lnTo>
                <a:lnTo>
                  <a:pt x="63122" y="1865316"/>
                </a:lnTo>
                <a:lnTo>
                  <a:pt x="65145" y="1868553"/>
                </a:lnTo>
                <a:lnTo>
                  <a:pt x="62042" y="1883389"/>
                </a:lnTo>
                <a:lnTo>
                  <a:pt x="65145" y="1892021"/>
                </a:lnTo>
                <a:cubicBezTo>
                  <a:pt x="65145" y="1896966"/>
                  <a:pt x="64469" y="1899439"/>
                  <a:pt x="63122" y="1899439"/>
                </a:cubicBezTo>
                <a:lnTo>
                  <a:pt x="64065" y="1904699"/>
                </a:lnTo>
                <a:lnTo>
                  <a:pt x="64065" y="1905778"/>
                </a:lnTo>
                <a:lnTo>
                  <a:pt x="55567" y="1931405"/>
                </a:lnTo>
                <a:cubicBezTo>
                  <a:pt x="56466" y="1940666"/>
                  <a:pt x="57545" y="1946016"/>
                  <a:pt x="58805" y="1947455"/>
                </a:cubicBezTo>
                <a:cubicBezTo>
                  <a:pt x="58805" y="1949343"/>
                  <a:pt x="55972" y="1954648"/>
                  <a:pt x="50307" y="1963370"/>
                </a:cubicBezTo>
                <a:cubicBezTo>
                  <a:pt x="46352" y="1986479"/>
                  <a:pt x="37809" y="2004957"/>
                  <a:pt x="24681" y="2018804"/>
                </a:cubicBezTo>
                <a:cubicBezTo>
                  <a:pt x="14880" y="2031123"/>
                  <a:pt x="8856" y="2037866"/>
                  <a:pt x="6609" y="2039035"/>
                </a:cubicBezTo>
                <a:lnTo>
                  <a:pt x="5530" y="2039035"/>
                </a:lnTo>
                <a:lnTo>
                  <a:pt x="2293" y="2037012"/>
                </a:lnTo>
                <a:cubicBezTo>
                  <a:pt x="8676" y="2010307"/>
                  <a:pt x="13307" y="1994302"/>
                  <a:pt x="16184" y="1988997"/>
                </a:cubicBezTo>
                <a:lnTo>
                  <a:pt x="16184" y="1977262"/>
                </a:lnTo>
                <a:lnTo>
                  <a:pt x="18342" y="1974025"/>
                </a:lnTo>
                <a:lnTo>
                  <a:pt x="18342" y="1969844"/>
                </a:lnTo>
                <a:lnTo>
                  <a:pt x="16184" y="1955952"/>
                </a:lnTo>
                <a:cubicBezTo>
                  <a:pt x="18252" y="1955413"/>
                  <a:pt x="19286" y="1952580"/>
                  <a:pt x="19286" y="1947455"/>
                </a:cubicBezTo>
                <a:lnTo>
                  <a:pt x="19286" y="1932484"/>
                </a:lnTo>
                <a:cubicBezTo>
                  <a:pt x="21444" y="1929966"/>
                  <a:pt x="22523" y="1926414"/>
                  <a:pt x="22523" y="1921829"/>
                </a:cubicBezTo>
                <a:lnTo>
                  <a:pt x="20366" y="1916434"/>
                </a:lnTo>
                <a:lnTo>
                  <a:pt x="22523" y="1910094"/>
                </a:lnTo>
                <a:lnTo>
                  <a:pt x="20366" y="1907936"/>
                </a:lnTo>
                <a:lnTo>
                  <a:pt x="20366" y="1903755"/>
                </a:lnTo>
                <a:lnTo>
                  <a:pt x="19286" y="1894044"/>
                </a:lnTo>
                <a:lnTo>
                  <a:pt x="20366" y="1890942"/>
                </a:lnTo>
                <a:lnTo>
                  <a:pt x="19286" y="1884468"/>
                </a:lnTo>
                <a:cubicBezTo>
                  <a:pt x="20006" y="1877365"/>
                  <a:pt x="21444" y="1873813"/>
                  <a:pt x="23603" y="1873813"/>
                </a:cubicBezTo>
                <a:lnTo>
                  <a:pt x="21444" y="1863158"/>
                </a:lnTo>
                <a:cubicBezTo>
                  <a:pt x="23242" y="1863158"/>
                  <a:pt x="24321" y="1860325"/>
                  <a:pt x="24681" y="1854661"/>
                </a:cubicBezTo>
                <a:cubicBezTo>
                  <a:pt x="23242" y="1854661"/>
                  <a:pt x="22523" y="1856099"/>
                  <a:pt x="22523" y="1858977"/>
                </a:cubicBezTo>
                <a:lnTo>
                  <a:pt x="21444" y="1860056"/>
                </a:lnTo>
                <a:lnTo>
                  <a:pt x="19286" y="1860056"/>
                </a:lnTo>
                <a:lnTo>
                  <a:pt x="19286" y="1852503"/>
                </a:lnTo>
                <a:cubicBezTo>
                  <a:pt x="19286" y="1848816"/>
                  <a:pt x="20366" y="1845624"/>
                  <a:pt x="22523" y="1842926"/>
                </a:cubicBezTo>
                <a:lnTo>
                  <a:pt x="22523" y="1839689"/>
                </a:lnTo>
                <a:lnTo>
                  <a:pt x="20366" y="1831192"/>
                </a:lnTo>
                <a:lnTo>
                  <a:pt x="21444" y="1822695"/>
                </a:lnTo>
                <a:cubicBezTo>
                  <a:pt x="21444" y="1807229"/>
                  <a:pt x="19331" y="1795495"/>
                  <a:pt x="15105" y="1787493"/>
                </a:cubicBezTo>
                <a:lnTo>
                  <a:pt x="17263" y="1785335"/>
                </a:lnTo>
                <a:lnTo>
                  <a:pt x="19286" y="1785335"/>
                </a:lnTo>
                <a:lnTo>
                  <a:pt x="32100" y="1789651"/>
                </a:lnTo>
                <a:lnTo>
                  <a:pt x="39652" y="1788572"/>
                </a:lnTo>
                <a:cubicBezTo>
                  <a:pt x="40193" y="1790550"/>
                  <a:pt x="44418" y="1793023"/>
                  <a:pt x="52330" y="1795990"/>
                </a:cubicBezTo>
                <a:cubicBezTo>
                  <a:pt x="52330" y="1797428"/>
                  <a:pt x="55567" y="1798148"/>
                  <a:pt x="62042" y="1798148"/>
                </a:cubicBezTo>
                <a:lnTo>
                  <a:pt x="66223" y="1802464"/>
                </a:lnTo>
                <a:lnTo>
                  <a:pt x="71618" y="1801385"/>
                </a:lnTo>
                <a:lnTo>
                  <a:pt x="77958" y="1803543"/>
                </a:lnTo>
                <a:lnTo>
                  <a:pt x="92928" y="1799227"/>
                </a:lnTo>
                <a:lnTo>
                  <a:pt x="101425" y="1799227"/>
                </a:lnTo>
                <a:lnTo>
                  <a:pt x="109922" y="1801385"/>
                </a:lnTo>
                <a:cubicBezTo>
                  <a:pt x="118286" y="1793922"/>
                  <a:pt x="122916" y="1787178"/>
                  <a:pt x="123815" y="1781153"/>
                </a:cubicBezTo>
                <a:close/>
                <a:moveTo>
                  <a:pt x="8720964" y="1777628"/>
                </a:moveTo>
                <a:lnTo>
                  <a:pt x="8723122" y="1779786"/>
                </a:lnTo>
                <a:lnTo>
                  <a:pt x="8724201" y="1779786"/>
                </a:lnTo>
                <a:lnTo>
                  <a:pt x="8722043" y="1777628"/>
                </a:lnTo>
                <a:close/>
                <a:moveTo>
                  <a:pt x="8773835" y="1776549"/>
                </a:moveTo>
                <a:lnTo>
                  <a:pt x="8773835" y="1779786"/>
                </a:lnTo>
                <a:lnTo>
                  <a:pt x="8774914" y="1779786"/>
                </a:lnTo>
                <a:lnTo>
                  <a:pt x="8774914" y="1776549"/>
                </a:lnTo>
                <a:close/>
                <a:moveTo>
                  <a:pt x="8684413" y="1775470"/>
                </a:moveTo>
                <a:lnTo>
                  <a:pt x="8684413" y="1778707"/>
                </a:lnTo>
                <a:lnTo>
                  <a:pt x="8685492" y="1778707"/>
                </a:lnTo>
                <a:lnTo>
                  <a:pt x="8685492" y="1775470"/>
                </a:lnTo>
                <a:close/>
                <a:moveTo>
                  <a:pt x="4163005" y="1774442"/>
                </a:moveTo>
                <a:lnTo>
                  <a:pt x="4163005" y="1775521"/>
                </a:lnTo>
                <a:lnTo>
                  <a:pt x="4166242" y="1775521"/>
                </a:lnTo>
                <a:lnTo>
                  <a:pt x="4166242" y="1774442"/>
                </a:lnTo>
                <a:close/>
                <a:moveTo>
                  <a:pt x="3729260" y="1773582"/>
                </a:moveTo>
                <a:lnTo>
                  <a:pt x="3729260" y="1774661"/>
                </a:lnTo>
                <a:lnTo>
                  <a:pt x="3731418" y="1774661"/>
                </a:lnTo>
                <a:lnTo>
                  <a:pt x="3731418" y="1773582"/>
                </a:lnTo>
                <a:close/>
                <a:moveTo>
                  <a:pt x="8240956" y="1773447"/>
                </a:moveTo>
                <a:lnTo>
                  <a:pt x="8240956" y="1777763"/>
                </a:lnTo>
                <a:lnTo>
                  <a:pt x="8242035" y="1777763"/>
                </a:lnTo>
                <a:lnTo>
                  <a:pt x="8242035" y="1773447"/>
                </a:lnTo>
                <a:close/>
                <a:moveTo>
                  <a:pt x="8628304" y="1772233"/>
                </a:moveTo>
                <a:lnTo>
                  <a:pt x="8628304" y="1775470"/>
                </a:lnTo>
                <a:lnTo>
                  <a:pt x="8629384" y="1775470"/>
                </a:lnTo>
                <a:lnTo>
                  <a:pt x="8629384" y="1772233"/>
                </a:lnTo>
                <a:close/>
                <a:moveTo>
                  <a:pt x="3087401" y="1769805"/>
                </a:moveTo>
                <a:lnTo>
                  <a:pt x="3085243" y="1771963"/>
                </a:lnTo>
                <a:lnTo>
                  <a:pt x="3085243" y="1773042"/>
                </a:lnTo>
                <a:lnTo>
                  <a:pt x="3088480" y="1773042"/>
                </a:lnTo>
                <a:lnTo>
                  <a:pt x="3088480" y="1769805"/>
                </a:lnTo>
                <a:close/>
                <a:moveTo>
                  <a:pt x="2160786" y="1768103"/>
                </a:moveTo>
                <a:lnTo>
                  <a:pt x="2158629" y="1770126"/>
                </a:lnTo>
                <a:lnTo>
                  <a:pt x="2158629" y="1771205"/>
                </a:lnTo>
                <a:lnTo>
                  <a:pt x="2160786" y="1769047"/>
                </a:lnTo>
                <a:close/>
                <a:moveTo>
                  <a:pt x="8716648" y="1766838"/>
                </a:moveTo>
                <a:lnTo>
                  <a:pt x="8716648" y="1767917"/>
                </a:lnTo>
                <a:lnTo>
                  <a:pt x="8732833" y="1773312"/>
                </a:lnTo>
                <a:lnTo>
                  <a:pt x="8736070" y="1776549"/>
                </a:lnTo>
                <a:lnTo>
                  <a:pt x="8740386" y="1775470"/>
                </a:lnTo>
                <a:lnTo>
                  <a:pt x="8740386" y="1774391"/>
                </a:lnTo>
                <a:cubicBezTo>
                  <a:pt x="8736430" y="1774391"/>
                  <a:pt x="8731754" y="1772593"/>
                  <a:pt x="8726359" y="1768996"/>
                </a:cubicBezTo>
                <a:lnTo>
                  <a:pt x="8717727" y="1766838"/>
                </a:lnTo>
                <a:close/>
                <a:moveTo>
                  <a:pt x="8244193" y="1766838"/>
                </a:moveTo>
                <a:lnTo>
                  <a:pt x="8243114" y="1768052"/>
                </a:lnTo>
                <a:lnTo>
                  <a:pt x="8243114" y="1769131"/>
                </a:lnTo>
                <a:lnTo>
                  <a:pt x="8244193" y="1770210"/>
                </a:lnTo>
                <a:lnTo>
                  <a:pt x="8246486" y="1770210"/>
                </a:lnTo>
                <a:lnTo>
                  <a:pt x="8246486" y="1769131"/>
                </a:lnTo>
                <a:close/>
                <a:moveTo>
                  <a:pt x="8712332" y="1765759"/>
                </a:moveTo>
                <a:lnTo>
                  <a:pt x="8712332" y="1767917"/>
                </a:lnTo>
                <a:lnTo>
                  <a:pt x="8715569" y="1767917"/>
                </a:lnTo>
                <a:lnTo>
                  <a:pt x="8715569" y="1766838"/>
                </a:lnTo>
                <a:close/>
                <a:moveTo>
                  <a:pt x="5188622" y="1765354"/>
                </a:moveTo>
                <a:lnTo>
                  <a:pt x="5190780" y="1767512"/>
                </a:lnTo>
                <a:lnTo>
                  <a:pt x="5190780" y="1765354"/>
                </a:lnTo>
                <a:close/>
                <a:moveTo>
                  <a:pt x="8608882" y="1764680"/>
                </a:moveTo>
                <a:lnTo>
                  <a:pt x="8607803" y="1765759"/>
                </a:lnTo>
                <a:lnTo>
                  <a:pt x="8607803" y="1766838"/>
                </a:lnTo>
                <a:lnTo>
                  <a:pt x="8611040" y="1766838"/>
                </a:lnTo>
                <a:close/>
                <a:moveTo>
                  <a:pt x="8699384" y="1763601"/>
                </a:moveTo>
                <a:lnTo>
                  <a:pt x="8697226" y="1765759"/>
                </a:lnTo>
                <a:lnTo>
                  <a:pt x="8697226" y="1768996"/>
                </a:lnTo>
                <a:lnTo>
                  <a:pt x="8699384" y="1771154"/>
                </a:lnTo>
                <a:lnTo>
                  <a:pt x="8701542" y="1771154"/>
                </a:lnTo>
                <a:lnTo>
                  <a:pt x="8702621" y="1764680"/>
                </a:lnTo>
                <a:lnTo>
                  <a:pt x="8701542" y="1763601"/>
                </a:lnTo>
                <a:close/>
                <a:moveTo>
                  <a:pt x="1190384" y="1763331"/>
                </a:moveTo>
                <a:lnTo>
                  <a:pt x="1190384" y="1767647"/>
                </a:lnTo>
                <a:lnTo>
                  <a:pt x="1192543" y="1767647"/>
                </a:lnTo>
                <a:lnTo>
                  <a:pt x="1192543" y="1763331"/>
                </a:lnTo>
                <a:close/>
                <a:moveTo>
                  <a:pt x="8632620" y="1762522"/>
                </a:moveTo>
                <a:cubicBezTo>
                  <a:pt x="8631182" y="1762522"/>
                  <a:pt x="8630462" y="1763601"/>
                  <a:pt x="8630462" y="1765759"/>
                </a:cubicBezTo>
                <a:lnTo>
                  <a:pt x="8630462" y="1767917"/>
                </a:lnTo>
                <a:lnTo>
                  <a:pt x="8631542" y="1767917"/>
                </a:lnTo>
                <a:close/>
                <a:moveTo>
                  <a:pt x="8260648" y="1762522"/>
                </a:moveTo>
                <a:lnTo>
                  <a:pt x="8258490" y="1769131"/>
                </a:lnTo>
                <a:lnTo>
                  <a:pt x="8264964" y="1771289"/>
                </a:lnTo>
                <a:lnTo>
                  <a:pt x="8268336" y="1771289"/>
                </a:lnTo>
                <a:lnTo>
                  <a:pt x="8268336" y="1769131"/>
                </a:lnTo>
                <a:cubicBezTo>
                  <a:pt x="8268336" y="1765264"/>
                  <a:pt x="8267212" y="1763062"/>
                  <a:pt x="8264964" y="1762522"/>
                </a:cubicBezTo>
                <a:close/>
                <a:moveTo>
                  <a:pt x="8683334" y="1761443"/>
                </a:moveTo>
                <a:lnTo>
                  <a:pt x="8683334" y="1768996"/>
                </a:lnTo>
                <a:lnTo>
                  <a:pt x="8684413" y="1768996"/>
                </a:lnTo>
                <a:lnTo>
                  <a:pt x="8684413" y="1761443"/>
                </a:lnTo>
                <a:close/>
                <a:moveTo>
                  <a:pt x="5223554" y="1760904"/>
                </a:moveTo>
                <a:lnTo>
                  <a:pt x="5219238" y="1764141"/>
                </a:lnTo>
                <a:lnTo>
                  <a:pt x="5219238" y="1765354"/>
                </a:lnTo>
                <a:cubicBezTo>
                  <a:pt x="5219238" y="1766973"/>
                  <a:pt x="5221801" y="1768052"/>
                  <a:pt x="5226926" y="1768591"/>
                </a:cubicBezTo>
                <a:lnTo>
                  <a:pt x="5230163" y="1763062"/>
                </a:lnTo>
                <a:lnTo>
                  <a:pt x="5230163" y="1761983"/>
                </a:lnTo>
                <a:close/>
                <a:moveTo>
                  <a:pt x="4267534" y="1760550"/>
                </a:moveTo>
                <a:lnTo>
                  <a:pt x="4263218" y="1761629"/>
                </a:lnTo>
                <a:lnTo>
                  <a:pt x="4263218" y="1762708"/>
                </a:lnTo>
                <a:lnTo>
                  <a:pt x="4266455" y="1762708"/>
                </a:lnTo>
                <a:lnTo>
                  <a:pt x="4266455" y="1761629"/>
                </a:lnTo>
                <a:lnTo>
                  <a:pt x="4267534" y="1762708"/>
                </a:lnTo>
                <a:lnTo>
                  <a:pt x="4274952" y="1762708"/>
                </a:lnTo>
                <a:lnTo>
                  <a:pt x="4274952" y="1761629"/>
                </a:lnTo>
                <a:close/>
                <a:moveTo>
                  <a:pt x="8686571" y="1760364"/>
                </a:moveTo>
                <a:lnTo>
                  <a:pt x="8686571" y="1762522"/>
                </a:lnTo>
                <a:lnTo>
                  <a:pt x="8691831" y="1762522"/>
                </a:lnTo>
                <a:lnTo>
                  <a:pt x="8693989" y="1760364"/>
                </a:lnTo>
                <a:close/>
                <a:moveTo>
                  <a:pt x="5083419" y="1759825"/>
                </a:moveTo>
                <a:lnTo>
                  <a:pt x="5081261" y="1761983"/>
                </a:lnTo>
                <a:lnTo>
                  <a:pt x="5084498" y="1765354"/>
                </a:lnTo>
                <a:lnTo>
                  <a:pt x="5086791" y="1763062"/>
                </a:lnTo>
                <a:lnTo>
                  <a:pt x="5086791" y="1761983"/>
                </a:lnTo>
                <a:lnTo>
                  <a:pt x="5084498" y="1759825"/>
                </a:lnTo>
                <a:close/>
                <a:moveTo>
                  <a:pt x="8635858" y="1758206"/>
                </a:moveTo>
                <a:lnTo>
                  <a:pt x="8633700" y="1760364"/>
                </a:lnTo>
                <a:lnTo>
                  <a:pt x="8633700" y="1761443"/>
                </a:lnTo>
                <a:lnTo>
                  <a:pt x="8635858" y="1759285"/>
                </a:lnTo>
                <a:close/>
                <a:moveTo>
                  <a:pt x="4164084" y="1757448"/>
                </a:moveTo>
                <a:lnTo>
                  <a:pt x="4164084" y="1758392"/>
                </a:lnTo>
                <a:lnTo>
                  <a:pt x="4166242" y="1758392"/>
                </a:lnTo>
                <a:lnTo>
                  <a:pt x="4166242" y="1757448"/>
                </a:lnTo>
                <a:close/>
                <a:moveTo>
                  <a:pt x="4170558" y="1755290"/>
                </a:moveTo>
                <a:lnTo>
                  <a:pt x="4170558" y="1756369"/>
                </a:lnTo>
                <a:lnTo>
                  <a:pt x="4172716" y="1756369"/>
                </a:lnTo>
                <a:lnTo>
                  <a:pt x="4172716" y="1755290"/>
                </a:lnTo>
                <a:close/>
                <a:moveTo>
                  <a:pt x="8612119" y="1753890"/>
                </a:moveTo>
                <a:lnTo>
                  <a:pt x="8612119" y="1754969"/>
                </a:lnTo>
                <a:cubicBezTo>
                  <a:pt x="8613558" y="1761443"/>
                  <a:pt x="8615356" y="1764680"/>
                  <a:pt x="8617514" y="1764680"/>
                </a:cubicBezTo>
                <a:cubicBezTo>
                  <a:pt x="8621830" y="1763062"/>
                  <a:pt x="8623988" y="1761623"/>
                  <a:pt x="8623988" y="1760364"/>
                </a:cubicBezTo>
                <a:lnTo>
                  <a:pt x="8623988" y="1759285"/>
                </a:lnTo>
                <a:lnTo>
                  <a:pt x="8617514" y="1753890"/>
                </a:lnTo>
                <a:close/>
                <a:moveTo>
                  <a:pt x="3731418" y="1752946"/>
                </a:moveTo>
                <a:lnTo>
                  <a:pt x="3729260" y="1755104"/>
                </a:lnTo>
                <a:lnTo>
                  <a:pt x="3729260" y="1756183"/>
                </a:lnTo>
                <a:lnTo>
                  <a:pt x="3731418" y="1756183"/>
                </a:lnTo>
                <a:close/>
                <a:moveTo>
                  <a:pt x="8689673" y="1752811"/>
                </a:moveTo>
                <a:lnTo>
                  <a:pt x="8689673" y="1753890"/>
                </a:lnTo>
                <a:lnTo>
                  <a:pt x="8693989" y="1756048"/>
                </a:lnTo>
                <a:lnTo>
                  <a:pt x="8692910" y="1752811"/>
                </a:lnTo>
                <a:close/>
                <a:moveTo>
                  <a:pt x="8599171" y="1752811"/>
                </a:moveTo>
                <a:lnTo>
                  <a:pt x="8599171" y="1758206"/>
                </a:lnTo>
                <a:lnTo>
                  <a:pt x="8602408" y="1758206"/>
                </a:lnTo>
                <a:lnTo>
                  <a:pt x="8602408" y="1754969"/>
                </a:lnTo>
                <a:lnTo>
                  <a:pt x="8600250" y="1752811"/>
                </a:lnTo>
                <a:close/>
                <a:moveTo>
                  <a:pt x="5184171" y="1752137"/>
                </a:moveTo>
                <a:lnTo>
                  <a:pt x="5184171" y="1754295"/>
                </a:lnTo>
                <a:lnTo>
                  <a:pt x="5185250" y="1757667"/>
                </a:lnTo>
                <a:lnTo>
                  <a:pt x="5186329" y="1757667"/>
                </a:lnTo>
                <a:lnTo>
                  <a:pt x="5186329" y="1756588"/>
                </a:lnTo>
                <a:lnTo>
                  <a:pt x="5185250" y="1752137"/>
                </a:lnTo>
                <a:close/>
                <a:moveTo>
                  <a:pt x="7082487" y="1751937"/>
                </a:moveTo>
                <a:lnTo>
                  <a:pt x="7079250" y="1753016"/>
                </a:lnTo>
                <a:lnTo>
                  <a:pt x="7079250" y="1754095"/>
                </a:lnTo>
                <a:lnTo>
                  <a:pt x="7086803" y="1753016"/>
                </a:lnTo>
                <a:lnTo>
                  <a:pt x="7086803" y="1751937"/>
                </a:lnTo>
                <a:close/>
                <a:moveTo>
                  <a:pt x="8770598" y="1751732"/>
                </a:moveTo>
                <a:lnTo>
                  <a:pt x="8770598" y="1754969"/>
                </a:lnTo>
                <a:cubicBezTo>
                  <a:pt x="8770598" y="1758026"/>
                  <a:pt x="8773116" y="1761263"/>
                  <a:pt x="8778151" y="1764680"/>
                </a:cubicBezTo>
                <a:lnTo>
                  <a:pt x="8778151" y="1767917"/>
                </a:lnTo>
                <a:lnTo>
                  <a:pt x="8783546" y="1765759"/>
                </a:lnTo>
                <a:lnTo>
                  <a:pt x="8783546" y="1764680"/>
                </a:lnTo>
                <a:cubicBezTo>
                  <a:pt x="8781388" y="1762342"/>
                  <a:pt x="8780309" y="1760184"/>
                  <a:pt x="8780309" y="1758206"/>
                </a:cubicBezTo>
                <a:lnTo>
                  <a:pt x="8779230" y="1759285"/>
                </a:lnTo>
                <a:lnTo>
                  <a:pt x="8778151" y="1759285"/>
                </a:lnTo>
                <a:close/>
                <a:moveTo>
                  <a:pt x="8239877" y="1751732"/>
                </a:moveTo>
                <a:lnTo>
                  <a:pt x="8238798" y="1762522"/>
                </a:lnTo>
                <a:lnTo>
                  <a:pt x="8238798" y="1765759"/>
                </a:lnTo>
                <a:lnTo>
                  <a:pt x="8239877" y="1765759"/>
                </a:lnTo>
                <a:lnTo>
                  <a:pt x="8240956" y="1756048"/>
                </a:lnTo>
                <a:lnTo>
                  <a:pt x="8240956" y="1751732"/>
                </a:lnTo>
                <a:close/>
                <a:moveTo>
                  <a:pt x="6797644" y="1751379"/>
                </a:moveTo>
                <a:lnTo>
                  <a:pt x="6797644" y="1754616"/>
                </a:lnTo>
                <a:lnTo>
                  <a:pt x="6798723" y="1754616"/>
                </a:lnTo>
                <a:lnTo>
                  <a:pt x="6798723" y="1751379"/>
                </a:lnTo>
                <a:close/>
                <a:moveTo>
                  <a:pt x="1745113" y="1751327"/>
                </a:moveTo>
                <a:lnTo>
                  <a:pt x="1744034" y="1752406"/>
                </a:lnTo>
                <a:lnTo>
                  <a:pt x="1744034" y="1753485"/>
                </a:lnTo>
                <a:lnTo>
                  <a:pt x="1746192" y="1755643"/>
                </a:lnTo>
                <a:lnTo>
                  <a:pt x="1749429" y="1755643"/>
                </a:lnTo>
                <a:lnTo>
                  <a:pt x="1749429" y="1752406"/>
                </a:lnTo>
                <a:close/>
                <a:moveTo>
                  <a:pt x="2197066" y="1750974"/>
                </a:moveTo>
                <a:lnTo>
                  <a:pt x="2189514" y="1759471"/>
                </a:lnTo>
                <a:lnTo>
                  <a:pt x="2189514" y="1762708"/>
                </a:lnTo>
                <a:lnTo>
                  <a:pt x="2191672" y="1762708"/>
                </a:lnTo>
                <a:cubicBezTo>
                  <a:pt x="2195629" y="1762708"/>
                  <a:pt x="2198506" y="1760955"/>
                  <a:pt x="2200305" y="1757448"/>
                </a:cubicBezTo>
                <a:lnTo>
                  <a:pt x="2200305" y="1754211"/>
                </a:lnTo>
                <a:close/>
                <a:moveTo>
                  <a:pt x="8141418" y="1750653"/>
                </a:moveTo>
                <a:cubicBezTo>
                  <a:pt x="8144655" y="1754250"/>
                  <a:pt x="8147218" y="1756048"/>
                  <a:pt x="8149106" y="1756048"/>
                </a:cubicBezTo>
                <a:lnTo>
                  <a:pt x="8150185" y="1756048"/>
                </a:lnTo>
                <a:lnTo>
                  <a:pt x="8150185" y="1754969"/>
                </a:lnTo>
                <a:cubicBezTo>
                  <a:pt x="8148386" y="1754969"/>
                  <a:pt x="8145824" y="1753530"/>
                  <a:pt x="8142497" y="1750653"/>
                </a:cubicBezTo>
                <a:close/>
                <a:moveTo>
                  <a:pt x="2212038" y="1748816"/>
                </a:moveTo>
                <a:cubicBezTo>
                  <a:pt x="2208441" y="1750614"/>
                  <a:pt x="2206644" y="1753492"/>
                  <a:pt x="2206644" y="1757448"/>
                </a:cubicBezTo>
                <a:lnTo>
                  <a:pt x="2206644" y="1758392"/>
                </a:lnTo>
                <a:lnTo>
                  <a:pt x="2208802" y="1760550"/>
                </a:lnTo>
                <a:lnTo>
                  <a:pt x="2209881" y="1760550"/>
                </a:lnTo>
                <a:close/>
                <a:moveTo>
                  <a:pt x="579141" y="1748765"/>
                </a:moveTo>
                <a:lnTo>
                  <a:pt x="579141" y="1750788"/>
                </a:lnTo>
                <a:lnTo>
                  <a:pt x="584266" y="1753890"/>
                </a:lnTo>
                <a:lnTo>
                  <a:pt x="586290" y="1753890"/>
                </a:lnTo>
                <a:lnTo>
                  <a:pt x="586290" y="1751867"/>
                </a:lnTo>
                <a:cubicBezTo>
                  <a:pt x="582872" y="1751867"/>
                  <a:pt x="581164" y="1750833"/>
                  <a:pt x="581164" y="1748765"/>
                </a:cubicBezTo>
                <a:close/>
                <a:moveTo>
                  <a:pt x="4151271" y="1747737"/>
                </a:moveTo>
                <a:lnTo>
                  <a:pt x="4149248" y="1749895"/>
                </a:lnTo>
                <a:lnTo>
                  <a:pt x="4149248" y="1750974"/>
                </a:lnTo>
                <a:lnTo>
                  <a:pt x="4152350" y="1750974"/>
                </a:lnTo>
                <a:lnTo>
                  <a:pt x="4152350" y="1747737"/>
                </a:lnTo>
                <a:close/>
                <a:moveTo>
                  <a:pt x="1735403" y="1745932"/>
                </a:moveTo>
                <a:lnTo>
                  <a:pt x="1734325" y="1747011"/>
                </a:lnTo>
                <a:lnTo>
                  <a:pt x="1734325" y="1748090"/>
                </a:lnTo>
                <a:lnTo>
                  <a:pt x="1737560" y="1750248"/>
                </a:lnTo>
                <a:lnTo>
                  <a:pt x="1739719" y="1748090"/>
                </a:lnTo>
                <a:lnTo>
                  <a:pt x="1739719" y="1747011"/>
                </a:lnTo>
                <a:close/>
                <a:moveTo>
                  <a:pt x="9193554" y="1745714"/>
                </a:moveTo>
                <a:cubicBezTo>
                  <a:pt x="9193194" y="1749850"/>
                  <a:pt x="9192115" y="1753087"/>
                  <a:pt x="9190317" y="1755425"/>
                </a:cubicBezTo>
                <a:lnTo>
                  <a:pt x="9193554" y="1758527"/>
                </a:lnTo>
                <a:lnTo>
                  <a:pt x="9195712" y="1758527"/>
                </a:lnTo>
                <a:cubicBezTo>
                  <a:pt x="9197780" y="1757987"/>
                  <a:pt x="9199533" y="1755515"/>
                  <a:pt x="9200972" y="1751109"/>
                </a:cubicBezTo>
                <a:cubicBezTo>
                  <a:pt x="9199533" y="1747872"/>
                  <a:pt x="9198139" y="1746074"/>
                  <a:pt x="9196791" y="1745714"/>
                </a:cubicBezTo>
                <a:close/>
                <a:moveTo>
                  <a:pt x="3704443" y="1745393"/>
                </a:moveTo>
                <a:lnTo>
                  <a:pt x="3704443" y="1747551"/>
                </a:lnTo>
                <a:lnTo>
                  <a:pt x="3705522" y="1747551"/>
                </a:lnTo>
                <a:lnTo>
                  <a:pt x="3705522" y="1745393"/>
                </a:lnTo>
                <a:close/>
                <a:moveTo>
                  <a:pt x="7750832" y="1744719"/>
                </a:moveTo>
                <a:lnTo>
                  <a:pt x="7750832" y="1745798"/>
                </a:lnTo>
                <a:lnTo>
                  <a:pt x="7752990" y="1745798"/>
                </a:lnTo>
                <a:lnTo>
                  <a:pt x="7752990" y="1744719"/>
                </a:lnTo>
                <a:close/>
                <a:moveTo>
                  <a:pt x="7697961" y="1744719"/>
                </a:moveTo>
                <a:lnTo>
                  <a:pt x="7697961" y="1747956"/>
                </a:lnTo>
                <a:lnTo>
                  <a:pt x="7700119" y="1745798"/>
                </a:lnTo>
                <a:lnTo>
                  <a:pt x="7700119" y="1744719"/>
                </a:lnTo>
                <a:close/>
                <a:moveTo>
                  <a:pt x="7661275" y="1744719"/>
                </a:moveTo>
                <a:lnTo>
                  <a:pt x="7661275" y="1745798"/>
                </a:lnTo>
                <a:lnTo>
                  <a:pt x="7664512" y="1749035"/>
                </a:lnTo>
                <a:lnTo>
                  <a:pt x="7664512" y="1744719"/>
                </a:lnTo>
                <a:close/>
                <a:moveTo>
                  <a:pt x="7651564" y="1744719"/>
                </a:moveTo>
                <a:lnTo>
                  <a:pt x="7651564" y="1745798"/>
                </a:lnTo>
                <a:lnTo>
                  <a:pt x="7653722" y="1745798"/>
                </a:lnTo>
                <a:lnTo>
                  <a:pt x="7653722" y="1744719"/>
                </a:lnTo>
                <a:close/>
                <a:moveTo>
                  <a:pt x="7642932" y="1744719"/>
                </a:moveTo>
                <a:lnTo>
                  <a:pt x="7642932" y="1746877"/>
                </a:lnTo>
                <a:lnTo>
                  <a:pt x="7646169" y="1746877"/>
                </a:lnTo>
                <a:lnTo>
                  <a:pt x="7646169" y="1744719"/>
                </a:lnTo>
                <a:close/>
                <a:moveTo>
                  <a:pt x="2171441" y="1743556"/>
                </a:moveTo>
                <a:lnTo>
                  <a:pt x="2168205" y="1744635"/>
                </a:lnTo>
                <a:lnTo>
                  <a:pt x="2168205" y="1745714"/>
                </a:lnTo>
                <a:lnTo>
                  <a:pt x="2170363" y="1745714"/>
                </a:lnTo>
                <a:lnTo>
                  <a:pt x="2173599" y="1744635"/>
                </a:lnTo>
                <a:lnTo>
                  <a:pt x="2173599" y="1743556"/>
                </a:lnTo>
                <a:close/>
                <a:moveTo>
                  <a:pt x="2165102" y="1743556"/>
                </a:moveTo>
                <a:lnTo>
                  <a:pt x="2164023" y="1744635"/>
                </a:lnTo>
                <a:lnTo>
                  <a:pt x="2166180" y="1750974"/>
                </a:lnTo>
                <a:lnTo>
                  <a:pt x="2166180" y="1752053"/>
                </a:lnTo>
                <a:lnTo>
                  <a:pt x="2165102" y="1753132"/>
                </a:lnTo>
                <a:lnTo>
                  <a:pt x="2166180" y="1754211"/>
                </a:lnTo>
                <a:lnTo>
                  <a:pt x="2166180" y="1755290"/>
                </a:lnTo>
                <a:lnTo>
                  <a:pt x="2162944" y="1762708"/>
                </a:lnTo>
                <a:lnTo>
                  <a:pt x="2162944" y="1763787"/>
                </a:lnTo>
                <a:lnTo>
                  <a:pt x="2164023" y="1763787"/>
                </a:lnTo>
                <a:lnTo>
                  <a:pt x="2167126" y="1753132"/>
                </a:lnTo>
                <a:lnTo>
                  <a:pt x="2167126" y="1745714"/>
                </a:lnTo>
                <a:close/>
                <a:moveTo>
                  <a:pt x="8134809" y="1742965"/>
                </a:moveTo>
                <a:lnTo>
                  <a:pt x="8134809" y="1744044"/>
                </a:lnTo>
                <a:cubicBezTo>
                  <a:pt x="8136338" y="1744044"/>
                  <a:pt x="8137102" y="1745123"/>
                  <a:pt x="8137102" y="1747281"/>
                </a:cubicBezTo>
                <a:lnTo>
                  <a:pt x="8138181" y="1747281"/>
                </a:lnTo>
                <a:lnTo>
                  <a:pt x="8138181" y="1745123"/>
                </a:lnTo>
                <a:close/>
                <a:moveTo>
                  <a:pt x="8076812" y="1742965"/>
                </a:moveTo>
                <a:lnTo>
                  <a:pt x="8076812" y="1744044"/>
                </a:lnTo>
                <a:lnTo>
                  <a:pt x="8079105" y="1744044"/>
                </a:lnTo>
                <a:lnTo>
                  <a:pt x="8079105" y="1742965"/>
                </a:lnTo>
                <a:close/>
                <a:moveTo>
                  <a:pt x="8073576" y="1741886"/>
                </a:moveTo>
                <a:lnTo>
                  <a:pt x="8073576" y="1742965"/>
                </a:lnTo>
                <a:lnTo>
                  <a:pt x="8075734" y="1742965"/>
                </a:lnTo>
                <a:lnTo>
                  <a:pt x="8075734" y="1741886"/>
                </a:lnTo>
                <a:close/>
                <a:moveTo>
                  <a:pt x="4181214" y="1740319"/>
                </a:moveTo>
                <a:lnTo>
                  <a:pt x="4181214" y="1742477"/>
                </a:lnTo>
                <a:lnTo>
                  <a:pt x="4182293" y="1745714"/>
                </a:lnTo>
                <a:lnTo>
                  <a:pt x="4183372" y="1745714"/>
                </a:lnTo>
                <a:lnTo>
                  <a:pt x="4183372" y="1744635"/>
                </a:lnTo>
                <a:lnTo>
                  <a:pt x="4182293" y="1740319"/>
                </a:lnTo>
                <a:close/>
                <a:moveTo>
                  <a:pt x="6753405" y="1739510"/>
                </a:moveTo>
                <a:lnTo>
                  <a:pt x="6752326" y="1740589"/>
                </a:lnTo>
                <a:lnTo>
                  <a:pt x="6752326" y="1741668"/>
                </a:lnTo>
                <a:lnTo>
                  <a:pt x="6755563" y="1741668"/>
                </a:lnTo>
                <a:close/>
                <a:moveTo>
                  <a:pt x="2217299" y="1739240"/>
                </a:moveTo>
                <a:lnTo>
                  <a:pt x="2214062" y="1743556"/>
                </a:lnTo>
                <a:lnTo>
                  <a:pt x="2216220" y="1743556"/>
                </a:lnTo>
                <a:lnTo>
                  <a:pt x="2219458" y="1739240"/>
                </a:lnTo>
                <a:close/>
                <a:moveTo>
                  <a:pt x="7246900" y="1739124"/>
                </a:moveTo>
                <a:lnTo>
                  <a:pt x="7246900" y="1740203"/>
                </a:lnTo>
                <a:lnTo>
                  <a:pt x="7250002" y="1741282"/>
                </a:lnTo>
                <a:lnTo>
                  <a:pt x="7250002" y="1739124"/>
                </a:lnTo>
                <a:close/>
                <a:moveTo>
                  <a:pt x="7085724" y="1739124"/>
                </a:moveTo>
                <a:cubicBezTo>
                  <a:pt x="7082487" y="1741911"/>
                  <a:pt x="7079970" y="1743305"/>
                  <a:pt x="7078171" y="1743305"/>
                </a:cubicBezTo>
                <a:lnTo>
                  <a:pt x="7078171" y="1744384"/>
                </a:lnTo>
                <a:lnTo>
                  <a:pt x="7079250" y="1744384"/>
                </a:lnTo>
                <a:cubicBezTo>
                  <a:pt x="7083926" y="1742585"/>
                  <a:pt x="7086444" y="1740832"/>
                  <a:pt x="7086803" y="1739124"/>
                </a:cubicBezTo>
                <a:close/>
                <a:moveTo>
                  <a:pt x="5219238" y="1739054"/>
                </a:moveTo>
                <a:lnTo>
                  <a:pt x="5218159" y="1740133"/>
                </a:lnTo>
                <a:lnTo>
                  <a:pt x="5218159" y="1743370"/>
                </a:lnTo>
                <a:lnTo>
                  <a:pt x="5224768" y="1748900"/>
                </a:lnTo>
                <a:lnTo>
                  <a:pt x="5226926" y="1743370"/>
                </a:lnTo>
                <a:close/>
                <a:moveTo>
                  <a:pt x="8091109" y="1738649"/>
                </a:moveTo>
                <a:lnTo>
                  <a:pt x="8080184" y="1741886"/>
                </a:lnTo>
                <a:lnTo>
                  <a:pt x="8080184" y="1742965"/>
                </a:lnTo>
                <a:lnTo>
                  <a:pt x="8083421" y="1742965"/>
                </a:lnTo>
                <a:cubicBezTo>
                  <a:pt x="8083421" y="1741526"/>
                  <a:pt x="8086344" y="1740447"/>
                  <a:pt x="8092188" y="1739728"/>
                </a:cubicBezTo>
                <a:lnTo>
                  <a:pt x="8092188" y="1738649"/>
                </a:lnTo>
                <a:close/>
                <a:moveTo>
                  <a:pt x="560663" y="1738514"/>
                </a:moveTo>
                <a:lnTo>
                  <a:pt x="560663" y="1739458"/>
                </a:lnTo>
                <a:lnTo>
                  <a:pt x="562686" y="1739458"/>
                </a:lnTo>
                <a:lnTo>
                  <a:pt x="562686" y="1738514"/>
                </a:lnTo>
                <a:close/>
                <a:moveTo>
                  <a:pt x="7763780" y="1738244"/>
                </a:moveTo>
                <a:lnTo>
                  <a:pt x="7763780" y="1739323"/>
                </a:lnTo>
                <a:lnTo>
                  <a:pt x="7765938" y="1739323"/>
                </a:lnTo>
                <a:lnTo>
                  <a:pt x="7765938" y="1738244"/>
                </a:lnTo>
                <a:close/>
                <a:moveTo>
                  <a:pt x="569835" y="1737435"/>
                </a:moveTo>
                <a:cubicBezTo>
                  <a:pt x="568486" y="1740223"/>
                  <a:pt x="566463" y="1741616"/>
                  <a:pt x="563765" y="1741616"/>
                </a:cubicBezTo>
                <a:lnTo>
                  <a:pt x="563765" y="1743640"/>
                </a:lnTo>
                <a:lnTo>
                  <a:pt x="564710" y="1743640"/>
                </a:lnTo>
                <a:lnTo>
                  <a:pt x="569835" y="1739458"/>
                </a:lnTo>
                <a:lnTo>
                  <a:pt x="570914" y="1739458"/>
                </a:lnTo>
                <a:cubicBezTo>
                  <a:pt x="571904" y="1739458"/>
                  <a:pt x="573611" y="1741886"/>
                  <a:pt x="576039" y="1746742"/>
                </a:cubicBezTo>
                <a:lnTo>
                  <a:pt x="577118" y="1746742"/>
                </a:lnTo>
                <a:cubicBezTo>
                  <a:pt x="577118" y="1742965"/>
                  <a:pt x="574690" y="1739863"/>
                  <a:pt x="569835" y="1737435"/>
                </a:cubicBezTo>
                <a:close/>
                <a:moveTo>
                  <a:pt x="7801546" y="1737165"/>
                </a:moveTo>
                <a:lnTo>
                  <a:pt x="7803704" y="1737165"/>
                </a:lnTo>
                <a:lnTo>
                  <a:pt x="7803704" y="1739323"/>
                </a:lnTo>
                <a:close/>
                <a:moveTo>
                  <a:pt x="5121723" y="1736761"/>
                </a:moveTo>
                <a:lnTo>
                  <a:pt x="5121723" y="1739054"/>
                </a:lnTo>
                <a:lnTo>
                  <a:pt x="5122937" y="1739054"/>
                </a:lnTo>
                <a:lnTo>
                  <a:pt x="5122937" y="1736761"/>
                </a:lnTo>
                <a:close/>
                <a:moveTo>
                  <a:pt x="4157745" y="1736138"/>
                </a:moveTo>
                <a:cubicBezTo>
                  <a:pt x="4153429" y="1736138"/>
                  <a:pt x="4151271" y="1737891"/>
                  <a:pt x="4151271" y="1741398"/>
                </a:cubicBezTo>
                <a:lnTo>
                  <a:pt x="4152350" y="1744635"/>
                </a:lnTo>
                <a:lnTo>
                  <a:pt x="4154508" y="1744635"/>
                </a:lnTo>
                <a:lnTo>
                  <a:pt x="4159903" y="1739240"/>
                </a:lnTo>
                <a:lnTo>
                  <a:pt x="4159903" y="1738161"/>
                </a:lnTo>
                <a:close/>
                <a:moveTo>
                  <a:pt x="4077764" y="1736138"/>
                </a:moveTo>
                <a:lnTo>
                  <a:pt x="4077764" y="1737082"/>
                </a:lnTo>
                <a:lnTo>
                  <a:pt x="4079922" y="1737082"/>
                </a:lnTo>
                <a:lnTo>
                  <a:pt x="4079922" y="1736138"/>
                </a:lnTo>
                <a:close/>
                <a:moveTo>
                  <a:pt x="8100955" y="1735412"/>
                </a:moveTo>
                <a:lnTo>
                  <a:pt x="8100955" y="1736491"/>
                </a:lnTo>
                <a:lnTo>
                  <a:pt x="8103113" y="1736491"/>
                </a:lnTo>
                <a:lnTo>
                  <a:pt x="8103113" y="1735412"/>
                </a:lnTo>
                <a:close/>
                <a:moveTo>
                  <a:pt x="1191463" y="1735277"/>
                </a:moveTo>
                <a:lnTo>
                  <a:pt x="1191463" y="1737435"/>
                </a:lnTo>
                <a:lnTo>
                  <a:pt x="1192543" y="1737435"/>
                </a:lnTo>
                <a:lnTo>
                  <a:pt x="1192543" y="1735277"/>
                </a:lnTo>
                <a:close/>
                <a:moveTo>
                  <a:pt x="3180330" y="1735142"/>
                </a:moveTo>
                <a:lnTo>
                  <a:pt x="3180330" y="1737300"/>
                </a:lnTo>
                <a:lnTo>
                  <a:pt x="3181409" y="1737300"/>
                </a:lnTo>
                <a:lnTo>
                  <a:pt x="3181409" y="1735142"/>
                </a:lnTo>
                <a:close/>
                <a:moveTo>
                  <a:pt x="8095425" y="1734333"/>
                </a:moveTo>
                <a:lnTo>
                  <a:pt x="8095425" y="1735412"/>
                </a:lnTo>
                <a:lnTo>
                  <a:pt x="8098797" y="1735412"/>
                </a:lnTo>
                <a:lnTo>
                  <a:pt x="8098797" y="1734333"/>
                </a:lnTo>
                <a:close/>
                <a:moveTo>
                  <a:pt x="574960" y="1734333"/>
                </a:moveTo>
                <a:lnTo>
                  <a:pt x="574960" y="1737435"/>
                </a:lnTo>
                <a:lnTo>
                  <a:pt x="578062" y="1740537"/>
                </a:lnTo>
                <a:lnTo>
                  <a:pt x="579141" y="1740537"/>
                </a:lnTo>
                <a:lnTo>
                  <a:pt x="579141" y="1736491"/>
                </a:lnTo>
                <a:lnTo>
                  <a:pt x="577118" y="1734333"/>
                </a:lnTo>
                <a:close/>
                <a:moveTo>
                  <a:pt x="3602747" y="1733524"/>
                </a:moveTo>
                <a:lnTo>
                  <a:pt x="3602747" y="1734603"/>
                </a:lnTo>
                <a:lnTo>
                  <a:pt x="3605984" y="1737840"/>
                </a:lnTo>
                <a:lnTo>
                  <a:pt x="3605984" y="1736761"/>
                </a:lnTo>
                <a:close/>
                <a:moveTo>
                  <a:pt x="715365" y="1733389"/>
                </a:moveTo>
                <a:lnTo>
                  <a:pt x="712263" y="1736491"/>
                </a:lnTo>
                <a:lnTo>
                  <a:pt x="712263" y="1739458"/>
                </a:lnTo>
                <a:lnTo>
                  <a:pt x="713342" y="1739458"/>
                </a:lnTo>
                <a:lnTo>
                  <a:pt x="715365" y="1735412"/>
                </a:lnTo>
                <a:close/>
                <a:moveTo>
                  <a:pt x="7706593" y="1732849"/>
                </a:moveTo>
                <a:lnTo>
                  <a:pt x="7706593" y="1735007"/>
                </a:lnTo>
                <a:lnTo>
                  <a:pt x="7709830" y="1735007"/>
                </a:lnTo>
                <a:lnTo>
                  <a:pt x="7709830" y="1733928"/>
                </a:lnTo>
                <a:close/>
                <a:moveTo>
                  <a:pt x="4218439" y="1731822"/>
                </a:moveTo>
                <a:lnTo>
                  <a:pt x="4218439" y="1732901"/>
                </a:lnTo>
                <a:lnTo>
                  <a:pt x="4219518" y="1737082"/>
                </a:lnTo>
                <a:lnTo>
                  <a:pt x="4220597" y="1737082"/>
                </a:lnTo>
                <a:lnTo>
                  <a:pt x="4220597" y="1735059"/>
                </a:lnTo>
                <a:lnTo>
                  <a:pt x="4219518" y="1731822"/>
                </a:lnTo>
                <a:close/>
                <a:moveTo>
                  <a:pt x="7625668" y="1731770"/>
                </a:moveTo>
                <a:lnTo>
                  <a:pt x="7625668" y="1733928"/>
                </a:lnTo>
                <a:lnTo>
                  <a:pt x="7626747" y="1733928"/>
                </a:lnTo>
                <a:lnTo>
                  <a:pt x="7626747" y="1731770"/>
                </a:lnTo>
                <a:close/>
                <a:moveTo>
                  <a:pt x="3193413" y="1730826"/>
                </a:moveTo>
                <a:cubicBezTo>
                  <a:pt x="3189907" y="1730826"/>
                  <a:pt x="3187344" y="1735502"/>
                  <a:pt x="3185726" y="1744853"/>
                </a:cubicBezTo>
                <a:lnTo>
                  <a:pt x="3184647" y="1744853"/>
                </a:lnTo>
                <a:cubicBezTo>
                  <a:pt x="3186624" y="1750248"/>
                  <a:pt x="3188423" y="1753126"/>
                  <a:pt x="3190042" y="1753485"/>
                </a:cubicBezTo>
                <a:lnTo>
                  <a:pt x="3191255" y="1753485"/>
                </a:lnTo>
                <a:lnTo>
                  <a:pt x="3193413" y="1751327"/>
                </a:lnTo>
                <a:cubicBezTo>
                  <a:pt x="3193413" y="1748630"/>
                  <a:pt x="3191930" y="1745393"/>
                  <a:pt x="3188963" y="1741616"/>
                </a:cubicBezTo>
                <a:lnTo>
                  <a:pt x="3188963" y="1740537"/>
                </a:lnTo>
                <a:cubicBezTo>
                  <a:pt x="3188963" y="1739278"/>
                  <a:pt x="3191525" y="1737840"/>
                  <a:pt x="3196650" y="1736221"/>
                </a:cubicBezTo>
                <a:lnTo>
                  <a:pt x="3196650" y="1731905"/>
                </a:lnTo>
                <a:close/>
                <a:moveTo>
                  <a:pt x="5113091" y="1730287"/>
                </a:moveTo>
                <a:lnTo>
                  <a:pt x="5115249" y="1732445"/>
                </a:lnTo>
                <a:lnTo>
                  <a:pt x="5119565" y="1732445"/>
                </a:lnTo>
                <a:lnTo>
                  <a:pt x="5119565" y="1731366"/>
                </a:lnTo>
                <a:lnTo>
                  <a:pt x="5114170" y="1730287"/>
                </a:lnTo>
                <a:close/>
                <a:moveTo>
                  <a:pt x="1069670" y="1729882"/>
                </a:moveTo>
                <a:lnTo>
                  <a:pt x="1068592" y="1735277"/>
                </a:lnTo>
                <a:lnTo>
                  <a:pt x="1068592" y="1738514"/>
                </a:lnTo>
                <a:lnTo>
                  <a:pt x="1070749" y="1740672"/>
                </a:lnTo>
                <a:lnTo>
                  <a:pt x="1071828" y="1740672"/>
                </a:lnTo>
                <a:lnTo>
                  <a:pt x="1076143" y="1736356"/>
                </a:lnTo>
                <a:lnTo>
                  <a:pt x="1076143" y="1733119"/>
                </a:lnTo>
                <a:lnTo>
                  <a:pt x="1072907" y="1729882"/>
                </a:lnTo>
                <a:close/>
                <a:moveTo>
                  <a:pt x="1602416" y="1729747"/>
                </a:moveTo>
                <a:lnTo>
                  <a:pt x="1602416" y="1731905"/>
                </a:lnTo>
                <a:lnTo>
                  <a:pt x="1604573" y="1734063"/>
                </a:lnTo>
                <a:lnTo>
                  <a:pt x="1604573" y="1731905"/>
                </a:lnTo>
                <a:close/>
                <a:moveTo>
                  <a:pt x="723593" y="1729208"/>
                </a:moveTo>
                <a:cubicBezTo>
                  <a:pt x="723593" y="1734333"/>
                  <a:pt x="721210" y="1737435"/>
                  <a:pt x="716444" y="1738514"/>
                </a:cubicBezTo>
                <a:lnTo>
                  <a:pt x="716444" y="1739458"/>
                </a:lnTo>
                <a:lnTo>
                  <a:pt x="722515" y="1740537"/>
                </a:lnTo>
                <a:lnTo>
                  <a:pt x="721570" y="1739458"/>
                </a:lnTo>
                <a:lnTo>
                  <a:pt x="721570" y="1738514"/>
                </a:lnTo>
                <a:lnTo>
                  <a:pt x="724537" y="1733389"/>
                </a:lnTo>
                <a:lnTo>
                  <a:pt x="724537" y="1729208"/>
                </a:lnTo>
                <a:close/>
                <a:moveTo>
                  <a:pt x="8187410" y="1728803"/>
                </a:moveTo>
                <a:lnTo>
                  <a:pt x="8187410" y="1730961"/>
                </a:lnTo>
                <a:lnTo>
                  <a:pt x="8189568" y="1730961"/>
                </a:lnTo>
                <a:close/>
                <a:moveTo>
                  <a:pt x="7146958" y="1728333"/>
                </a:moveTo>
                <a:lnTo>
                  <a:pt x="7146958" y="1729412"/>
                </a:lnTo>
                <a:lnTo>
                  <a:pt x="7152353" y="1730491"/>
                </a:lnTo>
                <a:lnTo>
                  <a:pt x="7153432" y="1730491"/>
                </a:lnTo>
                <a:lnTo>
                  <a:pt x="7153432" y="1729412"/>
                </a:lnTo>
                <a:lnTo>
                  <a:pt x="7149116" y="1728333"/>
                </a:lnTo>
                <a:close/>
                <a:moveTo>
                  <a:pt x="1711666" y="1727589"/>
                </a:moveTo>
                <a:lnTo>
                  <a:pt x="1709506" y="1729747"/>
                </a:lnTo>
                <a:lnTo>
                  <a:pt x="1709506" y="1735142"/>
                </a:lnTo>
                <a:lnTo>
                  <a:pt x="1723533" y="1738379"/>
                </a:lnTo>
                <a:lnTo>
                  <a:pt x="1722455" y="1742695"/>
                </a:lnTo>
                <a:lnTo>
                  <a:pt x="1722455" y="1747011"/>
                </a:lnTo>
                <a:lnTo>
                  <a:pt x="1723533" y="1747011"/>
                </a:lnTo>
                <a:cubicBezTo>
                  <a:pt x="1723533" y="1742875"/>
                  <a:pt x="1724613" y="1739638"/>
                  <a:pt x="1726770" y="1737300"/>
                </a:cubicBezTo>
                <a:lnTo>
                  <a:pt x="1726770" y="1735142"/>
                </a:lnTo>
                <a:cubicBezTo>
                  <a:pt x="1723352" y="1735142"/>
                  <a:pt x="1720117" y="1732625"/>
                  <a:pt x="1717060" y="1727589"/>
                </a:cubicBezTo>
                <a:close/>
                <a:moveTo>
                  <a:pt x="4216416" y="1727506"/>
                </a:moveTo>
                <a:lnTo>
                  <a:pt x="4214258" y="1729664"/>
                </a:lnTo>
                <a:lnTo>
                  <a:pt x="4215337" y="1730743"/>
                </a:lnTo>
                <a:lnTo>
                  <a:pt x="4217360" y="1730743"/>
                </a:lnTo>
                <a:close/>
                <a:moveTo>
                  <a:pt x="7143721" y="1727254"/>
                </a:moveTo>
                <a:lnTo>
                  <a:pt x="7143721" y="1730491"/>
                </a:lnTo>
                <a:lnTo>
                  <a:pt x="7144800" y="1730491"/>
                </a:lnTo>
                <a:lnTo>
                  <a:pt x="7144800" y="1727254"/>
                </a:lnTo>
                <a:close/>
                <a:moveTo>
                  <a:pt x="7257556" y="1725096"/>
                </a:moveTo>
                <a:lnTo>
                  <a:pt x="7255398" y="1727254"/>
                </a:lnTo>
                <a:lnTo>
                  <a:pt x="7255398" y="1728333"/>
                </a:lnTo>
                <a:lnTo>
                  <a:pt x="7259714" y="1728333"/>
                </a:lnTo>
                <a:lnTo>
                  <a:pt x="7259714" y="1725096"/>
                </a:lnTo>
                <a:close/>
                <a:moveTo>
                  <a:pt x="7159906" y="1725096"/>
                </a:moveTo>
                <a:lnTo>
                  <a:pt x="7154511" y="1727254"/>
                </a:lnTo>
                <a:lnTo>
                  <a:pt x="7154511" y="1729412"/>
                </a:lnTo>
                <a:lnTo>
                  <a:pt x="7160985" y="1726175"/>
                </a:lnTo>
                <a:lnTo>
                  <a:pt x="7160985" y="1725096"/>
                </a:lnTo>
                <a:close/>
                <a:moveTo>
                  <a:pt x="7143721" y="1725096"/>
                </a:moveTo>
                <a:lnTo>
                  <a:pt x="7143721" y="1726175"/>
                </a:lnTo>
                <a:lnTo>
                  <a:pt x="7146958" y="1726175"/>
                </a:lnTo>
                <a:lnTo>
                  <a:pt x="7146958" y="1725096"/>
                </a:lnTo>
                <a:close/>
                <a:moveTo>
                  <a:pt x="727639" y="1724083"/>
                </a:moveTo>
                <a:lnTo>
                  <a:pt x="727639" y="1726241"/>
                </a:lnTo>
                <a:lnTo>
                  <a:pt x="728718" y="1726241"/>
                </a:lnTo>
                <a:lnTo>
                  <a:pt x="728718" y="1724083"/>
                </a:lnTo>
                <a:close/>
                <a:moveTo>
                  <a:pt x="7096514" y="1722938"/>
                </a:moveTo>
                <a:cubicBezTo>
                  <a:pt x="7095256" y="1722938"/>
                  <a:pt x="7092738" y="1727254"/>
                  <a:pt x="7088961" y="1735886"/>
                </a:cubicBezTo>
                <a:lnTo>
                  <a:pt x="7088961" y="1736965"/>
                </a:lnTo>
                <a:lnTo>
                  <a:pt x="7090040" y="1736965"/>
                </a:lnTo>
                <a:cubicBezTo>
                  <a:pt x="7091659" y="1731391"/>
                  <a:pt x="7094177" y="1726715"/>
                  <a:pt x="7097593" y="1722938"/>
                </a:cubicBezTo>
                <a:close/>
                <a:moveTo>
                  <a:pt x="3188963" y="1721115"/>
                </a:moveTo>
                <a:lnTo>
                  <a:pt x="3186805" y="1723273"/>
                </a:lnTo>
                <a:lnTo>
                  <a:pt x="3187884" y="1724352"/>
                </a:lnTo>
                <a:lnTo>
                  <a:pt x="3188963" y="1724352"/>
                </a:lnTo>
                <a:lnTo>
                  <a:pt x="3190042" y="1723273"/>
                </a:lnTo>
                <a:lnTo>
                  <a:pt x="3190042" y="1721115"/>
                </a:lnTo>
                <a:close/>
                <a:moveTo>
                  <a:pt x="9177369" y="1721032"/>
                </a:moveTo>
                <a:lnTo>
                  <a:pt x="9177369" y="1722111"/>
                </a:lnTo>
                <a:lnTo>
                  <a:pt x="9181685" y="1722111"/>
                </a:lnTo>
                <a:lnTo>
                  <a:pt x="9181685" y="1721032"/>
                </a:lnTo>
                <a:close/>
                <a:moveTo>
                  <a:pt x="6798723" y="1720087"/>
                </a:moveTo>
                <a:lnTo>
                  <a:pt x="6796565" y="1722245"/>
                </a:lnTo>
                <a:lnTo>
                  <a:pt x="6797644" y="1723324"/>
                </a:lnTo>
                <a:lnTo>
                  <a:pt x="6798723" y="1723324"/>
                </a:lnTo>
                <a:lnTo>
                  <a:pt x="6800881" y="1721166"/>
                </a:lnTo>
                <a:lnTo>
                  <a:pt x="6800881" y="1720087"/>
                </a:lnTo>
                <a:close/>
                <a:moveTo>
                  <a:pt x="4079922" y="1720087"/>
                </a:moveTo>
                <a:lnTo>
                  <a:pt x="4077764" y="1722245"/>
                </a:lnTo>
                <a:lnTo>
                  <a:pt x="4077764" y="1725348"/>
                </a:lnTo>
                <a:lnTo>
                  <a:pt x="4082080" y="1725348"/>
                </a:lnTo>
                <a:lnTo>
                  <a:pt x="4084103" y="1723324"/>
                </a:lnTo>
                <a:lnTo>
                  <a:pt x="4084103" y="1722245"/>
                </a:lnTo>
                <a:lnTo>
                  <a:pt x="4082080" y="1720087"/>
                </a:lnTo>
                <a:close/>
                <a:moveTo>
                  <a:pt x="717389" y="1720036"/>
                </a:moveTo>
                <a:lnTo>
                  <a:pt x="715365" y="1723138"/>
                </a:lnTo>
                <a:lnTo>
                  <a:pt x="715365" y="1729208"/>
                </a:lnTo>
                <a:lnTo>
                  <a:pt x="717389" y="1731366"/>
                </a:lnTo>
                <a:lnTo>
                  <a:pt x="718469" y="1726241"/>
                </a:lnTo>
                <a:lnTo>
                  <a:pt x="717389" y="1725162"/>
                </a:lnTo>
                <a:lnTo>
                  <a:pt x="717389" y="1724083"/>
                </a:lnTo>
                <a:lnTo>
                  <a:pt x="719412" y="1721115"/>
                </a:lnTo>
                <a:lnTo>
                  <a:pt x="718469" y="1720036"/>
                </a:lnTo>
                <a:close/>
                <a:moveTo>
                  <a:pt x="7144800" y="1717543"/>
                </a:moveTo>
                <a:lnTo>
                  <a:pt x="7144800" y="1719701"/>
                </a:lnTo>
                <a:lnTo>
                  <a:pt x="7145879" y="1719701"/>
                </a:lnTo>
                <a:lnTo>
                  <a:pt x="7145879" y="1717543"/>
                </a:lnTo>
                <a:close/>
                <a:moveTo>
                  <a:pt x="7131987" y="1717543"/>
                </a:moveTo>
                <a:lnTo>
                  <a:pt x="7138326" y="1725096"/>
                </a:lnTo>
                <a:lnTo>
                  <a:pt x="7139405" y="1725096"/>
                </a:lnTo>
                <a:cubicBezTo>
                  <a:pt x="7139405" y="1723658"/>
                  <a:pt x="7140484" y="1722938"/>
                  <a:pt x="7142642" y="1722938"/>
                </a:cubicBezTo>
                <a:lnTo>
                  <a:pt x="7142642" y="1721859"/>
                </a:lnTo>
                <a:cubicBezTo>
                  <a:pt x="7138326" y="1721859"/>
                  <a:pt x="7135089" y="1720421"/>
                  <a:pt x="7132931" y="1717543"/>
                </a:cubicBezTo>
                <a:close/>
                <a:moveTo>
                  <a:pt x="7083566" y="1717543"/>
                </a:moveTo>
                <a:lnTo>
                  <a:pt x="7081408" y="1719701"/>
                </a:lnTo>
                <a:lnTo>
                  <a:pt x="7081408" y="1722938"/>
                </a:lnTo>
                <a:lnTo>
                  <a:pt x="7084645" y="1722938"/>
                </a:lnTo>
                <a:cubicBezTo>
                  <a:pt x="7086264" y="1722938"/>
                  <a:pt x="7087343" y="1721140"/>
                  <a:pt x="7087882" y="1717543"/>
                </a:cubicBezTo>
                <a:close/>
                <a:moveTo>
                  <a:pt x="5117407" y="1717069"/>
                </a:moveTo>
                <a:lnTo>
                  <a:pt x="5117407" y="1719362"/>
                </a:lnTo>
                <a:lnTo>
                  <a:pt x="5118486" y="1719362"/>
                </a:lnTo>
                <a:lnTo>
                  <a:pt x="5118486" y="1717069"/>
                </a:lnTo>
                <a:close/>
                <a:moveTo>
                  <a:pt x="2231191" y="1716850"/>
                </a:moveTo>
                <a:lnTo>
                  <a:pt x="2225796" y="1722245"/>
                </a:lnTo>
                <a:lnTo>
                  <a:pt x="2225796" y="1723190"/>
                </a:lnTo>
                <a:lnTo>
                  <a:pt x="2233350" y="1725348"/>
                </a:lnTo>
                <a:lnTo>
                  <a:pt x="2235372" y="1725348"/>
                </a:lnTo>
                <a:lnTo>
                  <a:pt x="2237530" y="1723190"/>
                </a:lnTo>
                <a:lnTo>
                  <a:pt x="2237530" y="1722245"/>
                </a:lnTo>
                <a:lnTo>
                  <a:pt x="2232270" y="1716850"/>
                </a:lnTo>
                <a:close/>
                <a:moveTo>
                  <a:pt x="5231242" y="1715990"/>
                </a:moveTo>
                <a:cubicBezTo>
                  <a:pt x="5231242" y="1718238"/>
                  <a:pt x="5229804" y="1720081"/>
                  <a:pt x="5226926" y="1721520"/>
                </a:cubicBezTo>
                <a:lnTo>
                  <a:pt x="5223554" y="1721520"/>
                </a:lnTo>
                <a:lnTo>
                  <a:pt x="5220317" y="1719362"/>
                </a:lnTo>
                <a:lnTo>
                  <a:pt x="5218159" y="1719362"/>
                </a:lnTo>
                <a:lnTo>
                  <a:pt x="5218159" y="1721520"/>
                </a:lnTo>
                <a:lnTo>
                  <a:pt x="5228005" y="1730287"/>
                </a:lnTo>
                <a:lnTo>
                  <a:pt x="5229084" y="1730287"/>
                </a:lnTo>
                <a:lnTo>
                  <a:pt x="5233535" y="1725836"/>
                </a:lnTo>
                <a:lnTo>
                  <a:pt x="5233535" y="1715990"/>
                </a:lnTo>
                <a:close/>
                <a:moveTo>
                  <a:pt x="5120644" y="1714911"/>
                </a:moveTo>
                <a:lnTo>
                  <a:pt x="5120644" y="1715990"/>
                </a:lnTo>
                <a:lnTo>
                  <a:pt x="5124016" y="1715990"/>
                </a:lnTo>
                <a:lnTo>
                  <a:pt x="5124016" y="1714911"/>
                </a:lnTo>
                <a:close/>
                <a:moveTo>
                  <a:pt x="5105403" y="1714911"/>
                </a:moveTo>
                <a:lnTo>
                  <a:pt x="5096636" y="1717069"/>
                </a:lnTo>
                <a:lnTo>
                  <a:pt x="5096636" y="1718148"/>
                </a:lnTo>
                <a:lnTo>
                  <a:pt x="5100953" y="1722599"/>
                </a:lnTo>
                <a:lnTo>
                  <a:pt x="5106482" y="1722599"/>
                </a:lnTo>
                <a:lnTo>
                  <a:pt x="5106482" y="1717069"/>
                </a:lnTo>
                <a:lnTo>
                  <a:pt x="5105403" y="1715990"/>
                </a:lnTo>
                <a:close/>
                <a:moveTo>
                  <a:pt x="7141563" y="1714306"/>
                </a:moveTo>
                <a:lnTo>
                  <a:pt x="7143721" y="1716464"/>
                </a:lnTo>
                <a:lnTo>
                  <a:pt x="7143721" y="1714306"/>
                </a:lnTo>
                <a:close/>
                <a:moveTo>
                  <a:pt x="4168400" y="1713748"/>
                </a:moveTo>
                <a:lnTo>
                  <a:pt x="4165163" y="1719008"/>
                </a:lnTo>
                <a:lnTo>
                  <a:pt x="4168400" y="1731822"/>
                </a:lnTo>
                <a:cubicBezTo>
                  <a:pt x="4169839" y="1731822"/>
                  <a:pt x="4170558" y="1730383"/>
                  <a:pt x="4170558" y="1727506"/>
                </a:cubicBezTo>
                <a:cubicBezTo>
                  <a:pt x="4173345" y="1722560"/>
                  <a:pt x="4176178" y="1720087"/>
                  <a:pt x="4179056" y="1720087"/>
                </a:cubicBezTo>
                <a:lnTo>
                  <a:pt x="4179056" y="1716850"/>
                </a:lnTo>
                <a:lnTo>
                  <a:pt x="4175819" y="1713748"/>
                </a:lnTo>
                <a:close/>
                <a:moveTo>
                  <a:pt x="8248644" y="1712483"/>
                </a:moveTo>
                <a:lnTo>
                  <a:pt x="8245272" y="1715855"/>
                </a:lnTo>
                <a:lnTo>
                  <a:pt x="8248644" y="1718013"/>
                </a:lnTo>
                <a:lnTo>
                  <a:pt x="8249723" y="1718013"/>
                </a:lnTo>
                <a:lnTo>
                  <a:pt x="8251881" y="1715855"/>
                </a:lnTo>
                <a:lnTo>
                  <a:pt x="8251881" y="1714776"/>
                </a:lnTo>
                <a:lnTo>
                  <a:pt x="8249723" y="1712483"/>
                </a:lnTo>
                <a:close/>
                <a:moveTo>
                  <a:pt x="8600250" y="1711809"/>
                </a:moveTo>
                <a:lnTo>
                  <a:pt x="8599171" y="1716125"/>
                </a:lnTo>
                <a:lnTo>
                  <a:pt x="8600250" y="1717204"/>
                </a:lnTo>
                <a:lnTo>
                  <a:pt x="8601329" y="1717204"/>
                </a:lnTo>
                <a:lnTo>
                  <a:pt x="8602408" y="1716125"/>
                </a:lnTo>
                <a:lnTo>
                  <a:pt x="8602408" y="1715046"/>
                </a:lnTo>
                <a:lnTo>
                  <a:pt x="8601329" y="1711809"/>
                </a:lnTo>
                <a:close/>
                <a:moveTo>
                  <a:pt x="45991" y="1711660"/>
                </a:moveTo>
                <a:cubicBezTo>
                  <a:pt x="43115" y="1712379"/>
                  <a:pt x="41676" y="1714133"/>
                  <a:pt x="41676" y="1716920"/>
                </a:cubicBezTo>
                <a:cubicBezTo>
                  <a:pt x="42754" y="1719797"/>
                  <a:pt x="43833" y="1721236"/>
                  <a:pt x="44913" y="1721236"/>
                </a:cubicBezTo>
                <a:lnTo>
                  <a:pt x="47070" y="1717999"/>
                </a:lnTo>
                <a:lnTo>
                  <a:pt x="47070" y="1713818"/>
                </a:lnTo>
                <a:lnTo>
                  <a:pt x="45991" y="1712739"/>
                </a:lnTo>
                <a:close/>
                <a:moveTo>
                  <a:pt x="3591957" y="1710865"/>
                </a:moveTo>
                <a:lnTo>
                  <a:pt x="3591957" y="1711944"/>
                </a:lnTo>
                <a:lnTo>
                  <a:pt x="3594115" y="1711944"/>
                </a:lnTo>
                <a:lnTo>
                  <a:pt x="3594115" y="1710865"/>
                </a:lnTo>
                <a:close/>
                <a:moveTo>
                  <a:pt x="709162" y="1710865"/>
                </a:moveTo>
                <a:lnTo>
                  <a:pt x="707138" y="1712888"/>
                </a:lnTo>
                <a:lnTo>
                  <a:pt x="707138" y="1714911"/>
                </a:lnTo>
                <a:lnTo>
                  <a:pt x="712263" y="1714911"/>
                </a:lnTo>
                <a:lnTo>
                  <a:pt x="712263" y="1713967"/>
                </a:lnTo>
                <a:lnTo>
                  <a:pt x="711319" y="1710865"/>
                </a:lnTo>
                <a:close/>
                <a:moveTo>
                  <a:pt x="5563696" y="1710190"/>
                </a:moveTo>
                <a:lnTo>
                  <a:pt x="5563696" y="1711269"/>
                </a:lnTo>
                <a:lnTo>
                  <a:pt x="5565854" y="1711269"/>
                </a:lnTo>
                <a:lnTo>
                  <a:pt x="5565854" y="1710190"/>
                </a:lnTo>
                <a:close/>
                <a:moveTo>
                  <a:pt x="720492" y="1709786"/>
                </a:moveTo>
                <a:lnTo>
                  <a:pt x="719412" y="1714911"/>
                </a:lnTo>
                <a:lnTo>
                  <a:pt x="720492" y="1714911"/>
                </a:lnTo>
                <a:lnTo>
                  <a:pt x="719412" y="1715990"/>
                </a:lnTo>
                <a:lnTo>
                  <a:pt x="719412" y="1718013"/>
                </a:lnTo>
                <a:lnTo>
                  <a:pt x="720492" y="1718013"/>
                </a:lnTo>
                <a:lnTo>
                  <a:pt x="720492" y="1715990"/>
                </a:lnTo>
                <a:lnTo>
                  <a:pt x="721570" y="1715990"/>
                </a:lnTo>
                <a:lnTo>
                  <a:pt x="720492" y="1714911"/>
                </a:lnTo>
                <a:lnTo>
                  <a:pt x="720492" y="1713967"/>
                </a:lnTo>
                <a:lnTo>
                  <a:pt x="721570" y="1710865"/>
                </a:lnTo>
                <a:lnTo>
                  <a:pt x="721570" y="1709786"/>
                </a:lnTo>
                <a:close/>
                <a:moveTo>
                  <a:pt x="574960" y="1709786"/>
                </a:moveTo>
                <a:lnTo>
                  <a:pt x="574960" y="1710865"/>
                </a:lnTo>
                <a:lnTo>
                  <a:pt x="577118" y="1712888"/>
                </a:lnTo>
                <a:lnTo>
                  <a:pt x="578062" y="1711809"/>
                </a:lnTo>
                <a:lnTo>
                  <a:pt x="578062" y="1710865"/>
                </a:lnTo>
                <a:lnTo>
                  <a:pt x="577118" y="1709786"/>
                </a:lnTo>
                <a:close/>
                <a:moveTo>
                  <a:pt x="7702277" y="1709111"/>
                </a:moveTo>
                <a:lnTo>
                  <a:pt x="7702277" y="1711269"/>
                </a:lnTo>
                <a:lnTo>
                  <a:pt x="7704435" y="1709111"/>
                </a:lnTo>
                <a:close/>
                <a:moveTo>
                  <a:pt x="3605984" y="1708707"/>
                </a:moveTo>
                <a:cubicBezTo>
                  <a:pt x="3597352" y="1711764"/>
                  <a:pt x="3593036" y="1714641"/>
                  <a:pt x="3593036" y="1717339"/>
                </a:cubicBezTo>
                <a:lnTo>
                  <a:pt x="3593036" y="1719497"/>
                </a:lnTo>
                <a:lnTo>
                  <a:pt x="3600589" y="1728129"/>
                </a:lnTo>
                <a:lnTo>
                  <a:pt x="3599510" y="1733524"/>
                </a:lnTo>
                <a:lnTo>
                  <a:pt x="3601668" y="1733524"/>
                </a:lnTo>
                <a:cubicBezTo>
                  <a:pt x="3601668" y="1731905"/>
                  <a:pt x="3603106" y="1730107"/>
                  <a:pt x="3605984" y="1728129"/>
                </a:cubicBezTo>
                <a:lnTo>
                  <a:pt x="3602747" y="1722734"/>
                </a:lnTo>
                <a:lnTo>
                  <a:pt x="3605984" y="1718418"/>
                </a:lnTo>
                <a:lnTo>
                  <a:pt x="3603826" y="1718418"/>
                </a:lnTo>
                <a:lnTo>
                  <a:pt x="3603826" y="1717339"/>
                </a:lnTo>
                <a:cubicBezTo>
                  <a:pt x="3603826" y="1715361"/>
                  <a:pt x="3606343" y="1713922"/>
                  <a:pt x="3611379" y="1713023"/>
                </a:cubicBezTo>
                <a:lnTo>
                  <a:pt x="3611379" y="1710865"/>
                </a:lnTo>
                <a:lnTo>
                  <a:pt x="3609221" y="1708707"/>
                </a:lnTo>
                <a:close/>
                <a:moveTo>
                  <a:pt x="1602416" y="1708167"/>
                </a:moveTo>
                <a:lnTo>
                  <a:pt x="1597021" y="1712483"/>
                </a:lnTo>
                <a:cubicBezTo>
                  <a:pt x="1598099" y="1715361"/>
                  <a:pt x="1599178" y="1716799"/>
                  <a:pt x="1600258" y="1716799"/>
                </a:cubicBezTo>
                <a:lnTo>
                  <a:pt x="1606731" y="1716799"/>
                </a:lnTo>
                <a:lnTo>
                  <a:pt x="1606731" y="1711404"/>
                </a:lnTo>
                <a:lnTo>
                  <a:pt x="1603495" y="1708167"/>
                </a:lnTo>
                <a:close/>
                <a:moveTo>
                  <a:pt x="3729260" y="1707628"/>
                </a:moveTo>
                <a:lnTo>
                  <a:pt x="3727102" y="1709786"/>
                </a:lnTo>
                <a:lnTo>
                  <a:pt x="3727102" y="1711944"/>
                </a:lnTo>
                <a:lnTo>
                  <a:pt x="3728181" y="1711944"/>
                </a:lnTo>
                <a:lnTo>
                  <a:pt x="3730339" y="1709786"/>
                </a:lnTo>
                <a:lnTo>
                  <a:pt x="3730339" y="1707628"/>
                </a:lnTo>
                <a:close/>
                <a:moveTo>
                  <a:pt x="7740042" y="1706953"/>
                </a:moveTo>
                <a:lnTo>
                  <a:pt x="7740042" y="1708032"/>
                </a:lnTo>
                <a:lnTo>
                  <a:pt x="7742200" y="1708032"/>
                </a:lnTo>
                <a:lnTo>
                  <a:pt x="7742200" y="1706953"/>
                </a:lnTo>
                <a:close/>
                <a:moveTo>
                  <a:pt x="7710909" y="1706953"/>
                </a:moveTo>
                <a:lnTo>
                  <a:pt x="7707672" y="1714506"/>
                </a:lnTo>
                <a:lnTo>
                  <a:pt x="7695803" y="1714506"/>
                </a:lnTo>
                <a:cubicBezTo>
                  <a:pt x="7695803" y="1712348"/>
                  <a:pt x="7693286" y="1711269"/>
                  <a:pt x="7688250" y="1711269"/>
                </a:cubicBezTo>
                <a:lnTo>
                  <a:pt x="7687171" y="1711269"/>
                </a:lnTo>
                <a:cubicBezTo>
                  <a:pt x="7681057" y="1711269"/>
                  <a:pt x="7676741" y="1712348"/>
                  <a:pt x="7674223" y="1714506"/>
                </a:cubicBezTo>
                <a:lnTo>
                  <a:pt x="7670986" y="1714506"/>
                </a:lnTo>
                <a:cubicBezTo>
                  <a:pt x="7670986" y="1712348"/>
                  <a:pt x="7669188" y="1711269"/>
                  <a:pt x="7665591" y="1711269"/>
                </a:cubicBezTo>
                <a:lnTo>
                  <a:pt x="7661275" y="1711269"/>
                </a:lnTo>
                <a:lnTo>
                  <a:pt x="7661275" y="1714506"/>
                </a:lnTo>
                <a:lnTo>
                  <a:pt x="7648327" y="1714506"/>
                </a:lnTo>
                <a:cubicBezTo>
                  <a:pt x="7645989" y="1712708"/>
                  <a:pt x="7642752" y="1711629"/>
                  <a:pt x="7638616" y="1711269"/>
                </a:cubicBezTo>
                <a:lnTo>
                  <a:pt x="7622431" y="1712348"/>
                </a:lnTo>
                <a:lnTo>
                  <a:pt x="7620273" y="1712348"/>
                </a:lnTo>
                <a:lnTo>
                  <a:pt x="7617036" y="1714506"/>
                </a:lnTo>
                <a:lnTo>
                  <a:pt x="7610562" y="1714506"/>
                </a:lnTo>
                <a:cubicBezTo>
                  <a:pt x="7607864" y="1712348"/>
                  <a:pt x="7604627" y="1711269"/>
                  <a:pt x="7600851" y="1711269"/>
                </a:cubicBezTo>
                <a:lnTo>
                  <a:pt x="7599772" y="1711269"/>
                </a:lnTo>
                <a:cubicBezTo>
                  <a:pt x="7595995" y="1711269"/>
                  <a:pt x="7592758" y="1712348"/>
                  <a:pt x="7590061" y="1714506"/>
                </a:cubicBezTo>
                <a:lnTo>
                  <a:pt x="7586824" y="1712348"/>
                </a:lnTo>
                <a:lnTo>
                  <a:pt x="7581429" y="1712348"/>
                </a:lnTo>
                <a:lnTo>
                  <a:pt x="7581429" y="1714506"/>
                </a:lnTo>
                <a:lnTo>
                  <a:pt x="7579271" y="1714506"/>
                </a:lnTo>
                <a:cubicBezTo>
                  <a:pt x="7577832" y="1714506"/>
                  <a:pt x="7577113" y="1713427"/>
                  <a:pt x="7577113" y="1711269"/>
                </a:cubicBezTo>
                <a:lnTo>
                  <a:pt x="7574955" y="1711269"/>
                </a:lnTo>
                <a:cubicBezTo>
                  <a:pt x="7574955" y="1714866"/>
                  <a:pt x="7576034" y="1716664"/>
                  <a:pt x="7578192" y="1716664"/>
                </a:cubicBezTo>
                <a:lnTo>
                  <a:pt x="7578192" y="1719901"/>
                </a:lnTo>
                <a:lnTo>
                  <a:pt x="7574955" y="1730691"/>
                </a:lnTo>
                <a:lnTo>
                  <a:pt x="7588982" y="1731770"/>
                </a:lnTo>
                <a:lnTo>
                  <a:pt x="7593298" y="1730691"/>
                </a:lnTo>
                <a:lnTo>
                  <a:pt x="7594377" y="1731770"/>
                </a:lnTo>
                <a:lnTo>
                  <a:pt x="7598693" y="1730691"/>
                </a:lnTo>
                <a:lnTo>
                  <a:pt x="7608404" y="1731770"/>
                </a:lnTo>
                <a:lnTo>
                  <a:pt x="7614878" y="1730691"/>
                </a:lnTo>
                <a:lnTo>
                  <a:pt x="7618115" y="1733928"/>
                </a:lnTo>
                <a:cubicBezTo>
                  <a:pt x="7620992" y="1732490"/>
                  <a:pt x="7622431" y="1730691"/>
                  <a:pt x="7622431" y="1728533"/>
                </a:cubicBezTo>
                <a:lnTo>
                  <a:pt x="7623510" y="1728533"/>
                </a:lnTo>
                <a:lnTo>
                  <a:pt x="7626747" y="1730691"/>
                </a:lnTo>
                <a:lnTo>
                  <a:pt x="7628905" y="1730691"/>
                </a:lnTo>
                <a:lnTo>
                  <a:pt x="7634300" y="1729612"/>
                </a:lnTo>
                <a:lnTo>
                  <a:pt x="7649406" y="1731770"/>
                </a:lnTo>
                <a:lnTo>
                  <a:pt x="7661275" y="1730691"/>
                </a:lnTo>
                <a:lnTo>
                  <a:pt x="7678539" y="1731770"/>
                </a:lnTo>
                <a:lnTo>
                  <a:pt x="7699040" y="1728533"/>
                </a:lnTo>
                <a:cubicBezTo>
                  <a:pt x="7699040" y="1730691"/>
                  <a:pt x="7700839" y="1731770"/>
                  <a:pt x="7704435" y="1731770"/>
                </a:cubicBezTo>
                <a:lnTo>
                  <a:pt x="7711988" y="1730691"/>
                </a:lnTo>
                <a:lnTo>
                  <a:pt x="7718462" y="1731770"/>
                </a:lnTo>
                <a:lnTo>
                  <a:pt x="7722778" y="1729612"/>
                </a:lnTo>
                <a:lnTo>
                  <a:pt x="7732489" y="1730691"/>
                </a:lnTo>
                <a:lnTo>
                  <a:pt x="7735726" y="1729612"/>
                </a:lnTo>
                <a:lnTo>
                  <a:pt x="7751911" y="1731770"/>
                </a:lnTo>
                <a:lnTo>
                  <a:pt x="7756227" y="1730691"/>
                </a:lnTo>
                <a:lnTo>
                  <a:pt x="7764859" y="1730691"/>
                </a:lnTo>
                <a:lnTo>
                  <a:pt x="7768096" y="1732849"/>
                </a:lnTo>
                <a:lnTo>
                  <a:pt x="7769176" y="1731770"/>
                </a:lnTo>
                <a:lnTo>
                  <a:pt x="7770254" y="1732849"/>
                </a:lnTo>
                <a:lnTo>
                  <a:pt x="7770254" y="1742560"/>
                </a:lnTo>
                <a:lnTo>
                  <a:pt x="7768096" y="1742560"/>
                </a:lnTo>
                <a:lnTo>
                  <a:pt x="7768096" y="1765759"/>
                </a:lnTo>
                <a:lnTo>
                  <a:pt x="7770254" y="1765759"/>
                </a:lnTo>
                <a:lnTo>
                  <a:pt x="7770254" y="1767917"/>
                </a:lnTo>
                <a:lnTo>
                  <a:pt x="7765938" y="1773312"/>
                </a:lnTo>
                <a:lnTo>
                  <a:pt x="7768096" y="1773312"/>
                </a:lnTo>
                <a:lnTo>
                  <a:pt x="7771334" y="1771154"/>
                </a:lnTo>
                <a:lnTo>
                  <a:pt x="7778886" y="1771154"/>
                </a:lnTo>
                <a:lnTo>
                  <a:pt x="7778886" y="1775470"/>
                </a:lnTo>
                <a:lnTo>
                  <a:pt x="7781044" y="1775470"/>
                </a:lnTo>
                <a:lnTo>
                  <a:pt x="7782124" y="1771154"/>
                </a:lnTo>
                <a:lnTo>
                  <a:pt x="7783202" y="1771154"/>
                </a:lnTo>
                <a:lnTo>
                  <a:pt x="7784282" y="1772233"/>
                </a:lnTo>
                <a:lnTo>
                  <a:pt x="7785360" y="1772233"/>
                </a:lnTo>
                <a:lnTo>
                  <a:pt x="7786440" y="1771154"/>
                </a:lnTo>
                <a:lnTo>
                  <a:pt x="7786440" y="1770075"/>
                </a:lnTo>
                <a:lnTo>
                  <a:pt x="7785360" y="1768996"/>
                </a:lnTo>
                <a:lnTo>
                  <a:pt x="7784282" y="1768996"/>
                </a:lnTo>
                <a:lnTo>
                  <a:pt x="7785360" y="1746877"/>
                </a:lnTo>
                <a:lnTo>
                  <a:pt x="7784282" y="1738244"/>
                </a:lnTo>
                <a:lnTo>
                  <a:pt x="7786440" y="1738244"/>
                </a:lnTo>
                <a:lnTo>
                  <a:pt x="7786440" y="1736086"/>
                </a:lnTo>
                <a:lnTo>
                  <a:pt x="7784282" y="1736086"/>
                </a:lnTo>
                <a:lnTo>
                  <a:pt x="7785360" y="1723138"/>
                </a:lnTo>
                <a:lnTo>
                  <a:pt x="7784282" y="1713427"/>
                </a:lnTo>
                <a:lnTo>
                  <a:pt x="7782124" y="1713427"/>
                </a:lnTo>
                <a:lnTo>
                  <a:pt x="7781044" y="1714506"/>
                </a:lnTo>
                <a:lnTo>
                  <a:pt x="7779966" y="1714506"/>
                </a:lnTo>
                <a:cubicBezTo>
                  <a:pt x="7779966" y="1712348"/>
                  <a:pt x="7775290" y="1711269"/>
                  <a:pt x="7765938" y="1711269"/>
                </a:cubicBezTo>
                <a:lnTo>
                  <a:pt x="7764859" y="1711269"/>
                </a:lnTo>
                <a:lnTo>
                  <a:pt x="7763780" y="1712348"/>
                </a:lnTo>
                <a:lnTo>
                  <a:pt x="7762701" y="1712348"/>
                </a:lnTo>
                <a:lnTo>
                  <a:pt x="7760543" y="1710190"/>
                </a:lnTo>
                <a:lnTo>
                  <a:pt x="7756227" y="1712348"/>
                </a:lnTo>
                <a:lnTo>
                  <a:pt x="7748674" y="1711269"/>
                </a:lnTo>
                <a:lnTo>
                  <a:pt x="7743279" y="1714506"/>
                </a:lnTo>
                <a:lnTo>
                  <a:pt x="7735726" y="1714506"/>
                </a:lnTo>
                <a:lnTo>
                  <a:pt x="7732489" y="1712348"/>
                </a:lnTo>
                <a:lnTo>
                  <a:pt x="7720620" y="1712348"/>
                </a:lnTo>
                <a:cubicBezTo>
                  <a:pt x="7716304" y="1712348"/>
                  <a:pt x="7713067" y="1710550"/>
                  <a:pt x="7710909" y="1706953"/>
                </a:cubicBezTo>
                <a:close/>
                <a:moveTo>
                  <a:pt x="7626747" y="1706953"/>
                </a:moveTo>
                <a:lnTo>
                  <a:pt x="7626747" y="1710190"/>
                </a:lnTo>
                <a:lnTo>
                  <a:pt x="7627826" y="1710190"/>
                </a:lnTo>
                <a:lnTo>
                  <a:pt x="7629984" y="1708032"/>
                </a:lnTo>
                <a:lnTo>
                  <a:pt x="7629984" y="1706953"/>
                </a:lnTo>
                <a:close/>
                <a:moveTo>
                  <a:pt x="7617036" y="1706953"/>
                </a:moveTo>
                <a:lnTo>
                  <a:pt x="7617036" y="1708032"/>
                </a:lnTo>
                <a:lnTo>
                  <a:pt x="7619194" y="1708032"/>
                </a:lnTo>
                <a:lnTo>
                  <a:pt x="7619194" y="1706953"/>
                </a:lnTo>
                <a:close/>
                <a:moveTo>
                  <a:pt x="3642805" y="1706549"/>
                </a:moveTo>
                <a:lnTo>
                  <a:pt x="3644963" y="1706549"/>
                </a:lnTo>
                <a:cubicBezTo>
                  <a:pt x="3649998" y="1706729"/>
                  <a:pt x="3652516" y="1707448"/>
                  <a:pt x="3652516" y="1708707"/>
                </a:cubicBezTo>
                <a:lnTo>
                  <a:pt x="3657911" y="1707628"/>
                </a:lnTo>
                <a:lnTo>
                  <a:pt x="3658990" y="1707628"/>
                </a:lnTo>
                <a:lnTo>
                  <a:pt x="3663306" y="1708707"/>
                </a:lnTo>
                <a:lnTo>
                  <a:pt x="3670859" y="1706549"/>
                </a:lnTo>
                <a:cubicBezTo>
                  <a:pt x="3680929" y="1707088"/>
                  <a:pt x="3685965" y="1708167"/>
                  <a:pt x="3685965" y="1709786"/>
                </a:cubicBezTo>
                <a:lnTo>
                  <a:pt x="3685965" y="1710865"/>
                </a:lnTo>
                <a:lnTo>
                  <a:pt x="3682728" y="1714102"/>
                </a:lnTo>
                <a:lnTo>
                  <a:pt x="3678412" y="1714102"/>
                </a:lnTo>
                <a:lnTo>
                  <a:pt x="3674096" y="1710865"/>
                </a:lnTo>
                <a:lnTo>
                  <a:pt x="3669780" y="1710865"/>
                </a:lnTo>
                <a:lnTo>
                  <a:pt x="3664385" y="1715181"/>
                </a:lnTo>
                <a:lnTo>
                  <a:pt x="3654674" y="1715181"/>
                </a:lnTo>
                <a:lnTo>
                  <a:pt x="3644963" y="1714102"/>
                </a:lnTo>
                <a:lnTo>
                  <a:pt x="3640647" y="1715181"/>
                </a:lnTo>
                <a:cubicBezTo>
                  <a:pt x="3637769" y="1714102"/>
                  <a:pt x="3636331" y="1713023"/>
                  <a:pt x="3636331" y="1711944"/>
                </a:cubicBezTo>
                <a:lnTo>
                  <a:pt x="3636331" y="1709786"/>
                </a:lnTo>
                <a:cubicBezTo>
                  <a:pt x="3637050" y="1707628"/>
                  <a:pt x="3639208" y="1706549"/>
                  <a:pt x="3642805" y="1706549"/>
                </a:cubicBezTo>
                <a:close/>
                <a:moveTo>
                  <a:pt x="3186805" y="1706009"/>
                </a:moveTo>
                <a:lnTo>
                  <a:pt x="3185726" y="1707088"/>
                </a:lnTo>
                <a:lnTo>
                  <a:pt x="3185726" y="1708167"/>
                </a:lnTo>
                <a:lnTo>
                  <a:pt x="3186805" y="1709246"/>
                </a:lnTo>
                <a:lnTo>
                  <a:pt x="3187884" y="1709246"/>
                </a:lnTo>
                <a:lnTo>
                  <a:pt x="3188963" y="1708167"/>
                </a:lnTo>
                <a:lnTo>
                  <a:pt x="3188963" y="1707088"/>
                </a:lnTo>
                <a:lnTo>
                  <a:pt x="3187884" y="1706009"/>
                </a:lnTo>
                <a:close/>
                <a:moveTo>
                  <a:pt x="5635450" y="1705874"/>
                </a:moveTo>
                <a:lnTo>
                  <a:pt x="5637608" y="1714506"/>
                </a:lnTo>
                <a:lnTo>
                  <a:pt x="5639766" y="1714506"/>
                </a:lnTo>
                <a:lnTo>
                  <a:pt x="5639766" y="1708032"/>
                </a:lnTo>
                <a:lnTo>
                  <a:pt x="5637608" y="1705874"/>
                </a:lnTo>
                <a:close/>
                <a:moveTo>
                  <a:pt x="8669307" y="1705335"/>
                </a:moveTo>
                <a:lnTo>
                  <a:pt x="8679018" y="1705335"/>
                </a:lnTo>
                <a:lnTo>
                  <a:pt x="8685492" y="1710730"/>
                </a:lnTo>
                <a:lnTo>
                  <a:pt x="8687650" y="1710730"/>
                </a:lnTo>
                <a:lnTo>
                  <a:pt x="8696147" y="1707493"/>
                </a:lnTo>
                <a:cubicBezTo>
                  <a:pt x="8699024" y="1707493"/>
                  <a:pt x="8704779" y="1711090"/>
                  <a:pt x="8713411" y="1718283"/>
                </a:cubicBezTo>
                <a:lnTo>
                  <a:pt x="8713411" y="1720441"/>
                </a:lnTo>
                <a:lnTo>
                  <a:pt x="8709095" y="1726915"/>
                </a:lnTo>
                <a:lnTo>
                  <a:pt x="8710174" y="1737705"/>
                </a:lnTo>
                <a:lnTo>
                  <a:pt x="8709095" y="1746337"/>
                </a:lnTo>
                <a:lnTo>
                  <a:pt x="8710174" y="1750653"/>
                </a:lnTo>
                <a:lnTo>
                  <a:pt x="8713411" y="1750653"/>
                </a:lnTo>
                <a:lnTo>
                  <a:pt x="8718806" y="1746337"/>
                </a:lnTo>
                <a:lnTo>
                  <a:pt x="8732833" y="1752811"/>
                </a:lnTo>
                <a:lnTo>
                  <a:pt x="8741465" y="1752811"/>
                </a:lnTo>
                <a:cubicBezTo>
                  <a:pt x="8741465" y="1749934"/>
                  <a:pt x="8742184" y="1748495"/>
                  <a:pt x="8743623" y="1748495"/>
                </a:cubicBezTo>
                <a:lnTo>
                  <a:pt x="8755492" y="1749574"/>
                </a:lnTo>
                <a:cubicBezTo>
                  <a:pt x="8758369" y="1749574"/>
                  <a:pt x="8760887" y="1744539"/>
                  <a:pt x="8763045" y="1734468"/>
                </a:cubicBezTo>
                <a:lnTo>
                  <a:pt x="8764124" y="1727994"/>
                </a:lnTo>
                <a:lnTo>
                  <a:pt x="8765203" y="1726915"/>
                </a:lnTo>
                <a:lnTo>
                  <a:pt x="8766282" y="1726915"/>
                </a:lnTo>
                <a:lnTo>
                  <a:pt x="8769519" y="1729073"/>
                </a:lnTo>
                <a:lnTo>
                  <a:pt x="8768440" y="1734468"/>
                </a:lnTo>
                <a:cubicBezTo>
                  <a:pt x="8770238" y="1742381"/>
                  <a:pt x="8774554" y="1746337"/>
                  <a:pt x="8781388" y="1746337"/>
                </a:cubicBezTo>
                <a:lnTo>
                  <a:pt x="8781388" y="1745258"/>
                </a:lnTo>
                <a:lnTo>
                  <a:pt x="8782467" y="1733389"/>
                </a:lnTo>
                <a:lnTo>
                  <a:pt x="8779230" y="1723678"/>
                </a:lnTo>
                <a:lnTo>
                  <a:pt x="8778151" y="1723678"/>
                </a:lnTo>
                <a:lnTo>
                  <a:pt x="8779230" y="1716125"/>
                </a:lnTo>
                <a:cubicBezTo>
                  <a:pt x="8775993" y="1714686"/>
                  <a:pt x="8774195" y="1713248"/>
                  <a:pt x="8773835" y="1711809"/>
                </a:cubicBezTo>
                <a:lnTo>
                  <a:pt x="8773835" y="1710730"/>
                </a:lnTo>
                <a:cubicBezTo>
                  <a:pt x="8773835" y="1709651"/>
                  <a:pt x="8775274" y="1708572"/>
                  <a:pt x="8778151" y="1707493"/>
                </a:cubicBezTo>
                <a:lnTo>
                  <a:pt x="8798652" y="1716125"/>
                </a:lnTo>
                <a:cubicBezTo>
                  <a:pt x="8798652" y="1721160"/>
                  <a:pt x="8801170" y="1723678"/>
                  <a:pt x="8806205" y="1723678"/>
                </a:cubicBezTo>
                <a:cubicBezTo>
                  <a:pt x="8814118" y="1725476"/>
                  <a:pt x="8818074" y="1729433"/>
                  <a:pt x="8818074" y="1735547"/>
                </a:cubicBezTo>
                <a:cubicBezTo>
                  <a:pt x="8818074" y="1738065"/>
                  <a:pt x="8816995" y="1740223"/>
                  <a:pt x="8814837" y="1742021"/>
                </a:cubicBezTo>
                <a:cubicBezTo>
                  <a:pt x="8819873" y="1747776"/>
                  <a:pt x="8822390" y="1751732"/>
                  <a:pt x="8822390" y="1753890"/>
                </a:cubicBezTo>
                <a:cubicBezTo>
                  <a:pt x="8821671" y="1760904"/>
                  <a:pt x="8816995" y="1769536"/>
                  <a:pt x="8808363" y="1779786"/>
                </a:cubicBezTo>
                <a:lnTo>
                  <a:pt x="8805126" y="1779786"/>
                </a:lnTo>
                <a:lnTo>
                  <a:pt x="8799731" y="1777628"/>
                </a:lnTo>
                <a:lnTo>
                  <a:pt x="8794336" y="1779786"/>
                </a:lnTo>
                <a:cubicBezTo>
                  <a:pt x="8790919" y="1779786"/>
                  <a:pt x="8789121" y="1777268"/>
                  <a:pt x="8788941" y="1772233"/>
                </a:cubicBezTo>
                <a:lnTo>
                  <a:pt x="8786783" y="1772233"/>
                </a:lnTo>
                <a:cubicBezTo>
                  <a:pt x="8786783" y="1777268"/>
                  <a:pt x="8784625" y="1779786"/>
                  <a:pt x="8780309" y="1779786"/>
                </a:cubicBezTo>
                <a:lnTo>
                  <a:pt x="8769519" y="1786260"/>
                </a:lnTo>
                <a:lnTo>
                  <a:pt x="8764124" y="1791655"/>
                </a:lnTo>
                <a:cubicBezTo>
                  <a:pt x="8761247" y="1791655"/>
                  <a:pt x="8759808" y="1789137"/>
                  <a:pt x="8759808" y="1784102"/>
                </a:cubicBezTo>
                <a:lnTo>
                  <a:pt x="8757650" y="1784102"/>
                </a:lnTo>
                <a:lnTo>
                  <a:pt x="8757650" y="1783023"/>
                </a:lnTo>
                <a:lnTo>
                  <a:pt x="8751176" y="1789497"/>
                </a:lnTo>
                <a:lnTo>
                  <a:pt x="8745781" y="1790576"/>
                </a:lnTo>
                <a:cubicBezTo>
                  <a:pt x="8737329" y="1790576"/>
                  <a:pt x="8731934" y="1788058"/>
                  <a:pt x="8729596" y="1783023"/>
                </a:cubicBezTo>
                <a:lnTo>
                  <a:pt x="8725280" y="1780865"/>
                </a:lnTo>
                <a:lnTo>
                  <a:pt x="8725280" y="1781944"/>
                </a:lnTo>
                <a:lnTo>
                  <a:pt x="8726359" y="1786260"/>
                </a:lnTo>
                <a:lnTo>
                  <a:pt x="8723122" y="1788418"/>
                </a:lnTo>
                <a:lnTo>
                  <a:pt x="8717727" y="1786260"/>
                </a:lnTo>
                <a:cubicBezTo>
                  <a:pt x="8713950" y="1788418"/>
                  <a:pt x="8709634" y="1789497"/>
                  <a:pt x="8704779" y="1789497"/>
                </a:cubicBezTo>
                <a:cubicBezTo>
                  <a:pt x="8686526" y="1789497"/>
                  <a:pt x="8674702" y="1784462"/>
                  <a:pt x="8669307" y="1774391"/>
                </a:cubicBezTo>
                <a:lnTo>
                  <a:pt x="8669307" y="1773312"/>
                </a:lnTo>
                <a:lnTo>
                  <a:pt x="8670386" y="1765759"/>
                </a:lnTo>
                <a:lnTo>
                  <a:pt x="8668228" y="1759285"/>
                </a:lnTo>
                <a:lnTo>
                  <a:pt x="8668228" y="1756048"/>
                </a:lnTo>
                <a:lnTo>
                  <a:pt x="8670386" y="1747416"/>
                </a:lnTo>
                <a:lnTo>
                  <a:pt x="8670386" y="1746337"/>
                </a:lnTo>
                <a:lnTo>
                  <a:pt x="8667149" y="1742021"/>
                </a:lnTo>
                <a:lnTo>
                  <a:pt x="8668228" y="1731231"/>
                </a:lnTo>
                <a:cubicBezTo>
                  <a:pt x="8666070" y="1731231"/>
                  <a:pt x="8664991" y="1725836"/>
                  <a:pt x="8664991" y="1715046"/>
                </a:cubicBezTo>
                <a:cubicBezTo>
                  <a:pt x="8666429" y="1708572"/>
                  <a:pt x="8667868" y="1705335"/>
                  <a:pt x="8669307" y="1705335"/>
                </a:cubicBezTo>
                <a:close/>
                <a:moveTo>
                  <a:pt x="3589799" y="1702233"/>
                </a:moveTo>
                <a:lnTo>
                  <a:pt x="3589799" y="1703312"/>
                </a:lnTo>
                <a:lnTo>
                  <a:pt x="3590878" y="1709786"/>
                </a:lnTo>
                <a:lnTo>
                  <a:pt x="3591957" y="1709786"/>
                </a:lnTo>
                <a:lnTo>
                  <a:pt x="3593036" y="1706549"/>
                </a:lnTo>
                <a:close/>
                <a:moveTo>
                  <a:pt x="1189306" y="1701963"/>
                </a:moveTo>
                <a:lnTo>
                  <a:pt x="1187147" y="1704121"/>
                </a:lnTo>
                <a:cubicBezTo>
                  <a:pt x="1188407" y="1704121"/>
                  <a:pt x="1189486" y="1707358"/>
                  <a:pt x="1190384" y="1713832"/>
                </a:cubicBezTo>
                <a:lnTo>
                  <a:pt x="1192543" y="1713832"/>
                </a:lnTo>
                <a:lnTo>
                  <a:pt x="1194701" y="1711674"/>
                </a:lnTo>
                <a:lnTo>
                  <a:pt x="1194701" y="1707358"/>
                </a:lnTo>
                <a:cubicBezTo>
                  <a:pt x="1191823" y="1707358"/>
                  <a:pt x="1190025" y="1705560"/>
                  <a:pt x="1189306" y="1701963"/>
                </a:cubicBezTo>
                <a:close/>
                <a:moveTo>
                  <a:pt x="146878" y="1700870"/>
                </a:moveTo>
                <a:lnTo>
                  <a:pt x="143642" y="1713818"/>
                </a:lnTo>
                <a:lnTo>
                  <a:pt x="143642" y="1716920"/>
                </a:lnTo>
                <a:lnTo>
                  <a:pt x="146878" y="1720157"/>
                </a:lnTo>
                <a:cubicBezTo>
                  <a:pt x="148227" y="1718718"/>
                  <a:pt x="149262" y="1712289"/>
                  <a:pt x="149980" y="1700870"/>
                </a:cubicBezTo>
                <a:close/>
                <a:moveTo>
                  <a:pt x="8243114" y="1700614"/>
                </a:moveTo>
                <a:lnTo>
                  <a:pt x="8242035" y="1704930"/>
                </a:lnTo>
                <a:lnTo>
                  <a:pt x="8245272" y="1707088"/>
                </a:lnTo>
                <a:cubicBezTo>
                  <a:pt x="8248599" y="1705650"/>
                  <a:pt x="8250442" y="1704211"/>
                  <a:pt x="8250802" y="1702772"/>
                </a:cubicBezTo>
                <a:lnTo>
                  <a:pt x="8247565" y="1700614"/>
                </a:lnTo>
                <a:close/>
                <a:moveTo>
                  <a:pt x="7100830" y="1700414"/>
                </a:moveTo>
                <a:lnTo>
                  <a:pt x="7100830" y="1702572"/>
                </a:lnTo>
                <a:lnTo>
                  <a:pt x="7101909" y="1702572"/>
                </a:lnTo>
                <a:lnTo>
                  <a:pt x="7101909" y="1700414"/>
                </a:lnTo>
                <a:close/>
                <a:moveTo>
                  <a:pt x="8104192" y="1699535"/>
                </a:moveTo>
                <a:lnTo>
                  <a:pt x="8102034" y="1701693"/>
                </a:lnTo>
                <a:lnTo>
                  <a:pt x="8102034" y="1704930"/>
                </a:lnTo>
                <a:lnTo>
                  <a:pt x="8105271" y="1706009"/>
                </a:lnTo>
                <a:lnTo>
                  <a:pt x="8107564" y="1702772"/>
                </a:lnTo>
                <a:lnTo>
                  <a:pt x="8107564" y="1699535"/>
                </a:lnTo>
                <a:close/>
                <a:moveTo>
                  <a:pt x="3589799" y="1697782"/>
                </a:moveTo>
                <a:lnTo>
                  <a:pt x="3589799" y="1700075"/>
                </a:lnTo>
                <a:lnTo>
                  <a:pt x="3590878" y="1700075"/>
                </a:lnTo>
                <a:lnTo>
                  <a:pt x="3590878" y="1697782"/>
                </a:lnTo>
                <a:close/>
                <a:moveTo>
                  <a:pt x="716444" y="1697512"/>
                </a:moveTo>
                <a:cubicBezTo>
                  <a:pt x="716444" y="1700210"/>
                  <a:pt x="714736" y="1701558"/>
                  <a:pt x="711319" y="1701558"/>
                </a:cubicBezTo>
                <a:lnTo>
                  <a:pt x="711319" y="1706684"/>
                </a:lnTo>
                <a:lnTo>
                  <a:pt x="714286" y="1706684"/>
                </a:lnTo>
                <a:lnTo>
                  <a:pt x="717389" y="1704660"/>
                </a:lnTo>
                <a:lnTo>
                  <a:pt x="719412" y="1707763"/>
                </a:lnTo>
                <a:lnTo>
                  <a:pt x="718469" y="1708842"/>
                </a:lnTo>
                <a:lnTo>
                  <a:pt x="718469" y="1709786"/>
                </a:lnTo>
                <a:lnTo>
                  <a:pt x="721570" y="1708842"/>
                </a:lnTo>
                <a:cubicBezTo>
                  <a:pt x="721570" y="1703716"/>
                  <a:pt x="719861" y="1699940"/>
                  <a:pt x="716444" y="1697512"/>
                </a:cubicBezTo>
                <a:close/>
                <a:moveTo>
                  <a:pt x="8161110" y="1697377"/>
                </a:moveTo>
                <a:lnTo>
                  <a:pt x="8158952" y="1699535"/>
                </a:lnTo>
                <a:lnTo>
                  <a:pt x="8160031" y="1700614"/>
                </a:lnTo>
                <a:lnTo>
                  <a:pt x="8162189" y="1702772"/>
                </a:lnTo>
                <a:lnTo>
                  <a:pt x="8169876" y="1701693"/>
                </a:lnTo>
                <a:lnTo>
                  <a:pt x="8176486" y="1701693"/>
                </a:lnTo>
                <a:cubicBezTo>
                  <a:pt x="8185028" y="1705829"/>
                  <a:pt x="8191187" y="1710550"/>
                  <a:pt x="8194963" y="1715855"/>
                </a:cubicBezTo>
                <a:lnTo>
                  <a:pt x="8194963" y="1727724"/>
                </a:lnTo>
                <a:cubicBezTo>
                  <a:pt x="8192805" y="1733029"/>
                  <a:pt x="8187366" y="1737031"/>
                  <a:pt x="8178644" y="1739728"/>
                </a:cubicBezTo>
                <a:lnTo>
                  <a:pt x="8177564" y="1740807"/>
                </a:lnTo>
                <a:lnTo>
                  <a:pt x="8176486" y="1744044"/>
                </a:lnTo>
                <a:lnTo>
                  <a:pt x="8177564" y="1744044"/>
                </a:lnTo>
                <a:lnTo>
                  <a:pt x="8188489" y="1747281"/>
                </a:lnTo>
                <a:cubicBezTo>
                  <a:pt x="8194334" y="1743684"/>
                  <a:pt x="8198695" y="1741886"/>
                  <a:pt x="8201572" y="1741886"/>
                </a:cubicBezTo>
                <a:lnTo>
                  <a:pt x="8203730" y="1741886"/>
                </a:lnTo>
                <a:lnTo>
                  <a:pt x="8220185" y="1742965"/>
                </a:lnTo>
                <a:lnTo>
                  <a:pt x="8221264" y="1741886"/>
                </a:lnTo>
                <a:lnTo>
                  <a:pt x="8221264" y="1740807"/>
                </a:lnTo>
                <a:cubicBezTo>
                  <a:pt x="8205978" y="1726331"/>
                  <a:pt x="8198335" y="1717249"/>
                  <a:pt x="8198335" y="1713562"/>
                </a:cubicBezTo>
                <a:lnTo>
                  <a:pt x="8210339" y="1709246"/>
                </a:lnTo>
                <a:lnTo>
                  <a:pt x="8218027" y="1709246"/>
                </a:lnTo>
                <a:lnTo>
                  <a:pt x="8225580" y="1710325"/>
                </a:lnTo>
                <a:cubicBezTo>
                  <a:pt x="8223062" y="1704571"/>
                  <a:pt x="8221264" y="1701693"/>
                  <a:pt x="8220185" y="1701693"/>
                </a:cubicBezTo>
                <a:lnTo>
                  <a:pt x="8207102" y="1702772"/>
                </a:lnTo>
                <a:lnTo>
                  <a:pt x="8189568" y="1698456"/>
                </a:lnTo>
                <a:lnTo>
                  <a:pt x="8179722" y="1699535"/>
                </a:lnTo>
                <a:lnTo>
                  <a:pt x="8173114" y="1697377"/>
                </a:lnTo>
                <a:close/>
                <a:moveTo>
                  <a:pt x="5099874" y="1697377"/>
                </a:moveTo>
                <a:cubicBezTo>
                  <a:pt x="5096996" y="1698816"/>
                  <a:pt x="5095557" y="1701019"/>
                  <a:pt x="5095557" y="1703986"/>
                </a:cubicBezTo>
                <a:lnTo>
                  <a:pt x="5098794" y="1705065"/>
                </a:lnTo>
                <a:cubicBezTo>
                  <a:pt x="5103201" y="1704346"/>
                  <a:pt x="5105403" y="1703267"/>
                  <a:pt x="5105403" y="1701828"/>
                </a:cubicBezTo>
                <a:lnTo>
                  <a:pt x="5105403" y="1698456"/>
                </a:lnTo>
                <a:close/>
                <a:moveTo>
                  <a:pt x="9193554" y="1696349"/>
                </a:moveTo>
                <a:lnTo>
                  <a:pt x="9190317" y="1697428"/>
                </a:lnTo>
                <a:lnTo>
                  <a:pt x="9190317" y="1701744"/>
                </a:lnTo>
                <a:lnTo>
                  <a:pt x="9193554" y="1704981"/>
                </a:lnTo>
                <a:lnTo>
                  <a:pt x="9195712" y="1704981"/>
                </a:lnTo>
                <a:lnTo>
                  <a:pt x="9197735" y="1702823"/>
                </a:lnTo>
                <a:lnTo>
                  <a:pt x="9197735" y="1699586"/>
                </a:lnTo>
                <a:cubicBezTo>
                  <a:pt x="9197735" y="1698507"/>
                  <a:pt x="9196341" y="1697428"/>
                  <a:pt x="9193554" y="1696349"/>
                </a:cubicBezTo>
                <a:close/>
                <a:moveTo>
                  <a:pt x="7772412" y="1696163"/>
                </a:moveTo>
                <a:lnTo>
                  <a:pt x="7772412" y="1698321"/>
                </a:lnTo>
                <a:lnTo>
                  <a:pt x="7773492" y="1698321"/>
                </a:lnTo>
                <a:lnTo>
                  <a:pt x="7775650" y="1696163"/>
                </a:lnTo>
                <a:close/>
                <a:moveTo>
                  <a:pt x="7732489" y="1695084"/>
                </a:moveTo>
                <a:lnTo>
                  <a:pt x="7732489" y="1697242"/>
                </a:lnTo>
                <a:lnTo>
                  <a:pt x="7734647" y="1697242"/>
                </a:lnTo>
                <a:close/>
                <a:moveTo>
                  <a:pt x="4184316" y="1694461"/>
                </a:moveTo>
                <a:cubicBezTo>
                  <a:pt x="4184316" y="1697878"/>
                  <a:pt x="4183641" y="1700396"/>
                  <a:pt x="4182293" y="1702014"/>
                </a:cubicBezTo>
                <a:cubicBezTo>
                  <a:pt x="4182293" y="1703363"/>
                  <a:pt x="4185125" y="1704757"/>
                  <a:pt x="4190790" y="1706195"/>
                </a:cubicBezTo>
                <a:lnTo>
                  <a:pt x="4190790" y="1697698"/>
                </a:lnTo>
                <a:lnTo>
                  <a:pt x="4185395" y="1694461"/>
                </a:lnTo>
                <a:close/>
                <a:moveTo>
                  <a:pt x="715365" y="1693466"/>
                </a:moveTo>
                <a:lnTo>
                  <a:pt x="717389" y="1695489"/>
                </a:lnTo>
                <a:lnTo>
                  <a:pt x="717389" y="1693466"/>
                </a:lnTo>
                <a:close/>
                <a:moveTo>
                  <a:pt x="7591140" y="1691847"/>
                </a:moveTo>
                <a:cubicBezTo>
                  <a:pt x="7591140" y="1694005"/>
                  <a:pt x="7591859" y="1695084"/>
                  <a:pt x="7593298" y="1695084"/>
                </a:cubicBezTo>
                <a:lnTo>
                  <a:pt x="7609483" y="1694005"/>
                </a:lnTo>
                <a:lnTo>
                  <a:pt x="7610562" y="1695084"/>
                </a:lnTo>
                <a:lnTo>
                  <a:pt x="7611641" y="1695084"/>
                </a:lnTo>
                <a:lnTo>
                  <a:pt x="7614878" y="1694005"/>
                </a:lnTo>
                <a:lnTo>
                  <a:pt x="7620273" y="1695084"/>
                </a:lnTo>
                <a:lnTo>
                  <a:pt x="7633221" y="1692926"/>
                </a:lnTo>
                <a:lnTo>
                  <a:pt x="7639695" y="1694005"/>
                </a:lnTo>
                <a:lnTo>
                  <a:pt x="7650485" y="1692926"/>
                </a:lnTo>
                <a:lnTo>
                  <a:pt x="7656959" y="1695084"/>
                </a:lnTo>
                <a:lnTo>
                  <a:pt x="7665591" y="1695084"/>
                </a:lnTo>
                <a:lnTo>
                  <a:pt x="7673144" y="1694005"/>
                </a:lnTo>
                <a:lnTo>
                  <a:pt x="7675302" y="1696163"/>
                </a:lnTo>
                <a:cubicBezTo>
                  <a:pt x="7675302" y="1694725"/>
                  <a:pt x="7676381" y="1694005"/>
                  <a:pt x="7678539" y="1694005"/>
                </a:cubicBezTo>
                <a:lnTo>
                  <a:pt x="7696882" y="1695084"/>
                </a:lnTo>
                <a:lnTo>
                  <a:pt x="7697961" y="1694005"/>
                </a:lnTo>
                <a:lnTo>
                  <a:pt x="7699040" y="1694005"/>
                </a:lnTo>
                <a:lnTo>
                  <a:pt x="7705514" y="1695084"/>
                </a:lnTo>
                <a:lnTo>
                  <a:pt x="7707672" y="1695084"/>
                </a:lnTo>
                <a:lnTo>
                  <a:pt x="7707672" y="1691847"/>
                </a:lnTo>
                <a:cubicBezTo>
                  <a:pt x="7709111" y="1691847"/>
                  <a:pt x="7709830" y="1692926"/>
                  <a:pt x="7709830" y="1695084"/>
                </a:cubicBezTo>
                <a:cubicBezTo>
                  <a:pt x="7713427" y="1695084"/>
                  <a:pt x="7715225" y="1695804"/>
                  <a:pt x="7715225" y="1697242"/>
                </a:cubicBezTo>
                <a:lnTo>
                  <a:pt x="7715225" y="1698321"/>
                </a:lnTo>
                <a:lnTo>
                  <a:pt x="7717383" y="1696163"/>
                </a:lnTo>
                <a:lnTo>
                  <a:pt x="7716304" y="1695084"/>
                </a:lnTo>
                <a:cubicBezTo>
                  <a:pt x="7717743" y="1695084"/>
                  <a:pt x="7718462" y="1694005"/>
                  <a:pt x="7718462" y="1691847"/>
                </a:cubicBezTo>
                <a:cubicBezTo>
                  <a:pt x="7726375" y="1693286"/>
                  <a:pt x="7738604" y="1694005"/>
                  <a:pt x="7755148" y="1694005"/>
                </a:cubicBezTo>
                <a:lnTo>
                  <a:pt x="7765938" y="1694005"/>
                </a:lnTo>
                <a:lnTo>
                  <a:pt x="7774570" y="1691847"/>
                </a:lnTo>
                <a:lnTo>
                  <a:pt x="7774570" y="1694005"/>
                </a:lnTo>
                <a:lnTo>
                  <a:pt x="7778886" y="1694005"/>
                </a:lnTo>
                <a:lnTo>
                  <a:pt x="7784282" y="1695084"/>
                </a:lnTo>
                <a:lnTo>
                  <a:pt x="7790756" y="1694005"/>
                </a:lnTo>
                <a:lnTo>
                  <a:pt x="7799388" y="1694005"/>
                </a:lnTo>
                <a:lnTo>
                  <a:pt x="7804783" y="1695084"/>
                </a:lnTo>
                <a:lnTo>
                  <a:pt x="7804783" y="1698321"/>
                </a:lnTo>
                <a:cubicBezTo>
                  <a:pt x="7802624" y="1701378"/>
                  <a:pt x="7801546" y="1706054"/>
                  <a:pt x="7801546" y="1712348"/>
                </a:cubicBezTo>
                <a:lnTo>
                  <a:pt x="7804783" y="1715585"/>
                </a:lnTo>
                <a:lnTo>
                  <a:pt x="7804783" y="1724217"/>
                </a:lnTo>
                <a:lnTo>
                  <a:pt x="7801546" y="1729612"/>
                </a:lnTo>
                <a:lnTo>
                  <a:pt x="7802624" y="1730691"/>
                </a:lnTo>
                <a:lnTo>
                  <a:pt x="7802624" y="1731770"/>
                </a:lnTo>
                <a:lnTo>
                  <a:pt x="7800466" y="1741481"/>
                </a:lnTo>
                <a:lnTo>
                  <a:pt x="7802624" y="1743640"/>
                </a:lnTo>
                <a:lnTo>
                  <a:pt x="7802624" y="1752272"/>
                </a:lnTo>
                <a:lnTo>
                  <a:pt x="7801546" y="1753351"/>
                </a:lnTo>
                <a:lnTo>
                  <a:pt x="7802624" y="1754430"/>
                </a:lnTo>
                <a:cubicBezTo>
                  <a:pt x="7802085" y="1769176"/>
                  <a:pt x="7801366" y="1776549"/>
                  <a:pt x="7800466" y="1776549"/>
                </a:cubicBezTo>
                <a:lnTo>
                  <a:pt x="7801546" y="1777628"/>
                </a:lnTo>
                <a:lnTo>
                  <a:pt x="7801546" y="1779786"/>
                </a:lnTo>
                <a:cubicBezTo>
                  <a:pt x="7801366" y="1783383"/>
                  <a:pt x="7800646" y="1785181"/>
                  <a:pt x="7799388" y="1785181"/>
                </a:cubicBezTo>
                <a:lnTo>
                  <a:pt x="7800466" y="1786260"/>
                </a:lnTo>
                <a:lnTo>
                  <a:pt x="7800466" y="1788418"/>
                </a:lnTo>
                <a:lnTo>
                  <a:pt x="7792914" y="1788418"/>
                </a:lnTo>
                <a:lnTo>
                  <a:pt x="7788598" y="1785181"/>
                </a:lnTo>
                <a:cubicBezTo>
                  <a:pt x="7787159" y="1785541"/>
                  <a:pt x="7785720" y="1787339"/>
                  <a:pt x="7784282" y="1790576"/>
                </a:cubicBezTo>
                <a:lnTo>
                  <a:pt x="7765938" y="1789497"/>
                </a:lnTo>
                <a:lnTo>
                  <a:pt x="7761622" y="1789497"/>
                </a:lnTo>
                <a:lnTo>
                  <a:pt x="7757306" y="1788418"/>
                </a:lnTo>
                <a:lnTo>
                  <a:pt x="7752990" y="1789497"/>
                </a:lnTo>
                <a:lnTo>
                  <a:pt x="7750832" y="1789497"/>
                </a:lnTo>
                <a:lnTo>
                  <a:pt x="7750832" y="1768996"/>
                </a:lnTo>
                <a:lnTo>
                  <a:pt x="7751911" y="1764680"/>
                </a:lnTo>
                <a:lnTo>
                  <a:pt x="7750832" y="1752272"/>
                </a:lnTo>
                <a:lnTo>
                  <a:pt x="7750832" y="1749035"/>
                </a:lnTo>
                <a:lnTo>
                  <a:pt x="7735726" y="1750114"/>
                </a:lnTo>
                <a:lnTo>
                  <a:pt x="7716304" y="1747956"/>
                </a:lnTo>
                <a:lnTo>
                  <a:pt x="7707672" y="1750114"/>
                </a:lnTo>
                <a:lnTo>
                  <a:pt x="7706593" y="1749035"/>
                </a:lnTo>
                <a:lnTo>
                  <a:pt x="7705514" y="1749035"/>
                </a:lnTo>
                <a:cubicBezTo>
                  <a:pt x="7701918" y="1749394"/>
                  <a:pt x="7700119" y="1750473"/>
                  <a:pt x="7700119" y="1752272"/>
                </a:cubicBezTo>
                <a:lnTo>
                  <a:pt x="7697961" y="1752272"/>
                </a:lnTo>
                <a:cubicBezTo>
                  <a:pt x="7697961" y="1749934"/>
                  <a:pt x="7693286" y="1748495"/>
                  <a:pt x="7683934" y="1747956"/>
                </a:cubicBezTo>
                <a:lnTo>
                  <a:pt x="7682855" y="1746877"/>
                </a:lnTo>
                <a:cubicBezTo>
                  <a:pt x="7682855" y="1748675"/>
                  <a:pt x="7679618" y="1749754"/>
                  <a:pt x="7673144" y="1750114"/>
                </a:cubicBezTo>
                <a:lnTo>
                  <a:pt x="7673144" y="1752272"/>
                </a:lnTo>
                <a:lnTo>
                  <a:pt x="7670986" y="1752272"/>
                </a:lnTo>
                <a:lnTo>
                  <a:pt x="7670986" y="1750114"/>
                </a:lnTo>
                <a:lnTo>
                  <a:pt x="7662354" y="1750114"/>
                </a:lnTo>
                <a:lnTo>
                  <a:pt x="7662354" y="1752272"/>
                </a:lnTo>
                <a:lnTo>
                  <a:pt x="7660196" y="1752272"/>
                </a:lnTo>
                <a:lnTo>
                  <a:pt x="7660196" y="1750114"/>
                </a:lnTo>
                <a:lnTo>
                  <a:pt x="7631063" y="1749035"/>
                </a:lnTo>
                <a:lnTo>
                  <a:pt x="7620273" y="1749035"/>
                </a:lnTo>
                <a:cubicBezTo>
                  <a:pt x="7615238" y="1749035"/>
                  <a:pt x="7612720" y="1750114"/>
                  <a:pt x="7612720" y="1752272"/>
                </a:cubicBezTo>
                <a:lnTo>
                  <a:pt x="7606246" y="1752272"/>
                </a:lnTo>
                <a:lnTo>
                  <a:pt x="7606246" y="1750114"/>
                </a:lnTo>
                <a:lnTo>
                  <a:pt x="7595456" y="1750114"/>
                </a:lnTo>
                <a:lnTo>
                  <a:pt x="7594377" y="1749035"/>
                </a:lnTo>
                <a:cubicBezTo>
                  <a:pt x="7592219" y="1749035"/>
                  <a:pt x="7591140" y="1750114"/>
                  <a:pt x="7591140" y="1752272"/>
                </a:cubicBezTo>
                <a:lnTo>
                  <a:pt x="7590061" y="1752272"/>
                </a:lnTo>
                <a:cubicBezTo>
                  <a:pt x="7590061" y="1750653"/>
                  <a:pt x="7587543" y="1748855"/>
                  <a:pt x="7582508" y="1746877"/>
                </a:cubicBezTo>
                <a:cubicBezTo>
                  <a:pt x="7580170" y="1749035"/>
                  <a:pt x="7572617" y="1750114"/>
                  <a:pt x="7559849" y="1750114"/>
                </a:cubicBezTo>
                <a:lnTo>
                  <a:pt x="7557691" y="1744719"/>
                </a:lnTo>
                <a:lnTo>
                  <a:pt x="7558770" y="1729612"/>
                </a:lnTo>
                <a:lnTo>
                  <a:pt x="7558770" y="1723138"/>
                </a:lnTo>
                <a:lnTo>
                  <a:pt x="7559849" y="1722059"/>
                </a:lnTo>
                <a:lnTo>
                  <a:pt x="7557691" y="1708032"/>
                </a:lnTo>
                <a:lnTo>
                  <a:pt x="7558770" y="1702637"/>
                </a:lnTo>
                <a:lnTo>
                  <a:pt x="7557691" y="1696163"/>
                </a:lnTo>
                <a:lnTo>
                  <a:pt x="7558770" y="1695084"/>
                </a:lnTo>
                <a:lnTo>
                  <a:pt x="7568481" y="1695084"/>
                </a:lnTo>
                <a:lnTo>
                  <a:pt x="7572797" y="1698321"/>
                </a:lnTo>
                <a:cubicBezTo>
                  <a:pt x="7572797" y="1695444"/>
                  <a:pt x="7575314" y="1694005"/>
                  <a:pt x="7580350" y="1694005"/>
                </a:cubicBezTo>
                <a:lnTo>
                  <a:pt x="7588982" y="1695084"/>
                </a:lnTo>
                <a:cubicBezTo>
                  <a:pt x="7588982" y="1692926"/>
                  <a:pt x="7589701" y="1691847"/>
                  <a:pt x="7591140" y="1691847"/>
                </a:cubicBezTo>
                <a:close/>
                <a:moveTo>
                  <a:pt x="4211021" y="1691359"/>
                </a:moveTo>
                <a:lnTo>
                  <a:pt x="4206705" y="1697698"/>
                </a:lnTo>
                <a:lnTo>
                  <a:pt x="4205761" y="1702014"/>
                </a:lnTo>
                <a:lnTo>
                  <a:pt x="4206705" y="1702958"/>
                </a:lnTo>
                <a:lnTo>
                  <a:pt x="4206705" y="1708353"/>
                </a:lnTo>
                <a:cubicBezTo>
                  <a:pt x="4204637" y="1711051"/>
                  <a:pt x="4203603" y="1713524"/>
                  <a:pt x="4203603" y="1715771"/>
                </a:cubicBezTo>
                <a:cubicBezTo>
                  <a:pt x="4206929" y="1721526"/>
                  <a:pt x="4209403" y="1724403"/>
                  <a:pt x="4211021" y="1724403"/>
                </a:cubicBezTo>
                <a:cubicBezTo>
                  <a:pt x="4215247" y="1723684"/>
                  <a:pt x="4217360" y="1722605"/>
                  <a:pt x="4217360" y="1721166"/>
                </a:cubicBezTo>
                <a:cubicBezTo>
                  <a:pt x="4217360" y="1714962"/>
                  <a:pt x="4215607" y="1705026"/>
                  <a:pt x="4212100" y="1691359"/>
                </a:cubicBezTo>
                <a:close/>
                <a:moveTo>
                  <a:pt x="4141695" y="1691359"/>
                </a:moveTo>
                <a:cubicBezTo>
                  <a:pt x="4140256" y="1691359"/>
                  <a:pt x="4138863" y="1693832"/>
                  <a:pt x="4137514" y="1698777"/>
                </a:cubicBezTo>
                <a:lnTo>
                  <a:pt x="4139537" y="1704037"/>
                </a:lnTo>
                <a:lnTo>
                  <a:pt x="4142774" y="1704037"/>
                </a:lnTo>
                <a:lnTo>
                  <a:pt x="4142774" y="1702958"/>
                </a:lnTo>
                <a:lnTo>
                  <a:pt x="4140616" y="1699856"/>
                </a:lnTo>
                <a:lnTo>
                  <a:pt x="4140616" y="1697698"/>
                </a:lnTo>
                <a:cubicBezTo>
                  <a:pt x="4140616" y="1696259"/>
                  <a:pt x="4141695" y="1695540"/>
                  <a:pt x="4143853" y="1695540"/>
                </a:cubicBezTo>
                <a:lnTo>
                  <a:pt x="4144932" y="1694461"/>
                </a:lnTo>
                <a:lnTo>
                  <a:pt x="4144932" y="1691359"/>
                </a:lnTo>
                <a:close/>
                <a:moveTo>
                  <a:pt x="8582986" y="1691308"/>
                </a:moveTo>
                <a:lnTo>
                  <a:pt x="8582986" y="1692387"/>
                </a:lnTo>
                <a:lnTo>
                  <a:pt x="8585144" y="1692387"/>
                </a:lnTo>
                <a:lnTo>
                  <a:pt x="8585144" y="1691308"/>
                </a:lnTo>
                <a:close/>
                <a:moveTo>
                  <a:pt x="2226875" y="1690145"/>
                </a:moveTo>
                <a:lnTo>
                  <a:pt x="2225796" y="1691224"/>
                </a:lnTo>
                <a:lnTo>
                  <a:pt x="2225796" y="1692303"/>
                </a:lnTo>
                <a:lnTo>
                  <a:pt x="2235372" y="1699856"/>
                </a:lnTo>
                <a:lnTo>
                  <a:pt x="2237530" y="1699856"/>
                </a:lnTo>
                <a:lnTo>
                  <a:pt x="2239689" y="1697698"/>
                </a:lnTo>
                <a:cubicBezTo>
                  <a:pt x="2238789" y="1695001"/>
                  <a:pt x="2234518" y="1692483"/>
                  <a:pt x="2226875" y="1690145"/>
                </a:cubicBezTo>
                <a:close/>
                <a:moveTo>
                  <a:pt x="3599510" y="1689150"/>
                </a:moveTo>
                <a:lnTo>
                  <a:pt x="3599510" y="1690229"/>
                </a:lnTo>
                <a:lnTo>
                  <a:pt x="3601668" y="1690229"/>
                </a:lnTo>
                <a:lnTo>
                  <a:pt x="3601668" y="1689150"/>
                </a:lnTo>
                <a:close/>
                <a:moveTo>
                  <a:pt x="3284185" y="1688610"/>
                </a:moveTo>
                <a:lnTo>
                  <a:pt x="3284185" y="1690768"/>
                </a:lnTo>
                <a:lnTo>
                  <a:pt x="3283106" y="1690768"/>
                </a:lnTo>
                <a:lnTo>
                  <a:pt x="3284185" y="1694005"/>
                </a:lnTo>
                <a:lnTo>
                  <a:pt x="3285264" y="1694005"/>
                </a:lnTo>
                <a:lnTo>
                  <a:pt x="3286343" y="1688610"/>
                </a:lnTo>
                <a:close/>
                <a:moveTo>
                  <a:pt x="2025371" y="1688122"/>
                </a:moveTo>
                <a:cubicBezTo>
                  <a:pt x="2027799" y="1688122"/>
                  <a:pt x="2030632" y="1689516"/>
                  <a:pt x="2033869" y="1692303"/>
                </a:cubicBezTo>
                <a:lnTo>
                  <a:pt x="2040342" y="1690145"/>
                </a:lnTo>
                <a:lnTo>
                  <a:pt x="2048840" y="1690145"/>
                </a:lnTo>
                <a:lnTo>
                  <a:pt x="2064755" y="1691224"/>
                </a:lnTo>
                <a:lnTo>
                  <a:pt x="2067992" y="1688122"/>
                </a:lnTo>
                <a:lnTo>
                  <a:pt x="2078648" y="1688122"/>
                </a:lnTo>
                <a:lnTo>
                  <a:pt x="2080804" y="1690145"/>
                </a:lnTo>
                <a:lnTo>
                  <a:pt x="2080804" y="1692303"/>
                </a:lnTo>
                <a:cubicBezTo>
                  <a:pt x="2079367" y="1695180"/>
                  <a:pt x="2077568" y="1696619"/>
                  <a:pt x="2075411" y="1696619"/>
                </a:cubicBezTo>
                <a:lnTo>
                  <a:pt x="2028608" y="1698777"/>
                </a:lnTo>
                <a:cubicBezTo>
                  <a:pt x="2025010" y="1695900"/>
                  <a:pt x="2023213" y="1693022"/>
                  <a:pt x="2023213" y="1690145"/>
                </a:cubicBezTo>
                <a:close/>
                <a:moveTo>
                  <a:pt x="3731418" y="1688071"/>
                </a:moveTo>
                <a:lnTo>
                  <a:pt x="3731418" y="1691308"/>
                </a:lnTo>
                <a:lnTo>
                  <a:pt x="3735734" y="1693466"/>
                </a:lnTo>
                <a:lnTo>
                  <a:pt x="3736813" y="1693466"/>
                </a:lnTo>
                <a:lnTo>
                  <a:pt x="3736813" y="1690229"/>
                </a:lnTo>
                <a:lnTo>
                  <a:pt x="3734655" y="1688071"/>
                </a:lnTo>
                <a:close/>
                <a:moveTo>
                  <a:pt x="9120586" y="1687852"/>
                </a:moveTo>
                <a:lnTo>
                  <a:pt x="9120586" y="1690010"/>
                </a:lnTo>
                <a:lnTo>
                  <a:pt x="9121665" y="1690010"/>
                </a:lnTo>
                <a:lnTo>
                  <a:pt x="9121665" y="1687852"/>
                </a:lnTo>
                <a:close/>
                <a:moveTo>
                  <a:pt x="3072295" y="1687531"/>
                </a:moveTo>
                <a:lnTo>
                  <a:pt x="3074453" y="1691847"/>
                </a:lnTo>
                <a:lnTo>
                  <a:pt x="3075532" y="1691847"/>
                </a:lnTo>
                <a:lnTo>
                  <a:pt x="3075532" y="1690768"/>
                </a:lnTo>
                <a:lnTo>
                  <a:pt x="3074453" y="1687531"/>
                </a:lnTo>
                <a:close/>
                <a:moveTo>
                  <a:pt x="3602747" y="1686992"/>
                </a:moveTo>
                <a:lnTo>
                  <a:pt x="3602747" y="1689150"/>
                </a:lnTo>
                <a:lnTo>
                  <a:pt x="3603826" y="1689150"/>
                </a:lnTo>
                <a:lnTo>
                  <a:pt x="3603826" y="1686992"/>
                </a:lnTo>
                <a:close/>
                <a:moveTo>
                  <a:pt x="7085724" y="1686387"/>
                </a:moveTo>
                <a:lnTo>
                  <a:pt x="7085724" y="1688545"/>
                </a:lnTo>
                <a:lnTo>
                  <a:pt x="7087882" y="1688545"/>
                </a:lnTo>
                <a:lnTo>
                  <a:pt x="7087882" y="1686387"/>
                </a:lnTo>
                <a:close/>
                <a:moveTo>
                  <a:pt x="8248644" y="1685373"/>
                </a:moveTo>
                <a:lnTo>
                  <a:pt x="8245272" y="1688610"/>
                </a:lnTo>
                <a:lnTo>
                  <a:pt x="8245272" y="1690768"/>
                </a:lnTo>
                <a:cubicBezTo>
                  <a:pt x="8246621" y="1693646"/>
                  <a:pt x="8249183" y="1695084"/>
                  <a:pt x="8252960" y="1695084"/>
                </a:cubicBezTo>
                <a:lnTo>
                  <a:pt x="8254039" y="1695084"/>
                </a:lnTo>
                <a:lnTo>
                  <a:pt x="8257411" y="1691847"/>
                </a:lnTo>
                <a:cubicBezTo>
                  <a:pt x="8256512" y="1688790"/>
                  <a:pt x="8254668" y="1686632"/>
                  <a:pt x="8251881" y="1685373"/>
                </a:cubicBezTo>
                <a:close/>
                <a:moveTo>
                  <a:pt x="8644490" y="1684834"/>
                </a:moveTo>
                <a:lnTo>
                  <a:pt x="8662833" y="1684834"/>
                </a:lnTo>
                <a:cubicBezTo>
                  <a:pt x="8664991" y="1684834"/>
                  <a:pt x="8666070" y="1686273"/>
                  <a:pt x="8666070" y="1689150"/>
                </a:cubicBezTo>
                <a:lnTo>
                  <a:pt x="8664991" y="1692387"/>
                </a:lnTo>
                <a:lnTo>
                  <a:pt x="8666070" y="1692387"/>
                </a:lnTo>
                <a:cubicBezTo>
                  <a:pt x="8668587" y="1689510"/>
                  <a:pt x="8678253" y="1688071"/>
                  <a:pt x="8695068" y="1688071"/>
                </a:cubicBezTo>
                <a:lnTo>
                  <a:pt x="8702621" y="1690229"/>
                </a:lnTo>
                <a:cubicBezTo>
                  <a:pt x="8702621" y="1688071"/>
                  <a:pt x="8707296" y="1686273"/>
                  <a:pt x="8716648" y="1684834"/>
                </a:cubicBezTo>
                <a:cubicBezTo>
                  <a:pt x="8728877" y="1687531"/>
                  <a:pt x="8734991" y="1689330"/>
                  <a:pt x="8734991" y="1690229"/>
                </a:cubicBezTo>
                <a:lnTo>
                  <a:pt x="8737149" y="1695624"/>
                </a:lnTo>
                <a:lnTo>
                  <a:pt x="8736070" y="1696703"/>
                </a:lnTo>
                <a:lnTo>
                  <a:pt x="8724201" y="1696703"/>
                </a:lnTo>
                <a:lnTo>
                  <a:pt x="8720964" y="1699940"/>
                </a:lnTo>
                <a:lnTo>
                  <a:pt x="8720964" y="1701019"/>
                </a:lnTo>
                <a:lnTo>
                  <a:pt x="8727438" y="1703177"/>
                </a:lnTo>
                <a:lnTo>
                  <a:pt x="8732833" y="1701019"/>
                </a:lnTo>
                <a:cubicBezTo>
                  <a:pt x="8752255" y="1701019"/>
                  <a:pt x="8761966" y="1707133"/>
                  <a:pt x="8761966" y="1719362"/>
                </a:cubicBezTo>
                <a:lnTo>
                  <a:pt x="8761966" y="1720441"/>
                </a:lnTo>
                <a:cubicBezTo>
                  <a:pt x="8761966" y="1726196"/>
                  <a:pt x="8756211" y="1734108"/>
                  <a:pt x="8744702" y="1744179"/>
                </a:cubicBezTo>
                <a:lnTo>
                  <a:pt x="8738228" y="1744179"/>
                </a:lnTo>
                <a:cubicBezTo>
                  <a:pt x="8734811" y="1744179"/>
                  <a:pt x="8731934" y="1742381"/>
                  <a:pt x="8729596" y="1738784"/>
                </a:cubicBezTo>
                <a:cubicBezTo>
                  <a:pt x="8725280" y="1738784"/>
                  <a:pt x="8722043" y="1730512"/>
                  <a:pt x="8719885" y="1713967"/>
                </a:cubicBezTo>
                <a:cubicBezTo>
                  <a:pt x="8715929" y="1710190"/>
                  <a:pt x="8713771" y="1706594"/>
                  <a:pt x="8713411" y="1703177"/>
                </a:cubicBezTo>
                <a:lnTo>
                  <a:pt x="8716648" y="1699940"/>
                </a:lnTo>
                <a:lnTo>
                  <a:pt x="8706937" y="1698861"/>
                </a:lnTo>
                <a:lnTo>
                  <a:pt x="8699384" y="1699940"/>
                </a:lnTo>
                <a:lnTo>
                  <a:pt x="8683334" y="1697782"/>
                </a:lnTo>
                <a:cubicBezTo>
                  <a:pt x="8681355" y="1699221"/>
                  <a:pt x="8676680" y="1700300"/>
                  <a:pt x="8669307" y="1701019"/>
                </a:cubicBezTo>
                <a:lnTo>
                  <a:pt x="8652043" y="1698861"/>
                </a:lnTo>
                <a:lnTo>
                  <a:pt x="8646648" y="1702098"/>
                </a:lnTo>
                <a:lnTo>
                  <a:pt x="8645568" y="1702098"/>
                </a:lnTo>
                <a:cubicBezTo>
                  <a:pt x="8644130" y="1702098"/>
                  <a:pt x="8642691" y="1697063"/>
                  <a:pt x="8641252" y="1686992"/>
                </a:cubicBezTo>
                <a:close/>
                <a:moveTo>
                  <a:pt x="3599510" y="1684834"/>
                </a:moveTo>
                <a:lnTo>
                  <a:pt x="3599510" y="1685913"/>
                </a:lnTo>
                <a:lnTo>
                  <a:pt x="3601668" y="1685913"/>
                </a:lnTo>
                <a:lnTo>
                  <a:pt x="3601668" y="1684834"/>
                </a:lnTo>
                <a:close/>
                <a:moveTo>
                  <a:pt x="5191859" y="1683215"/>
                </a:moveTo>
                <a:cubicBezTo>
                  <a:pt x="5184935" y="1687531"/>
                  <a:pt x="5178011" y="1689689"/>
                  <a:pt x="5171088" y="1689689"/>
                </a:cubicBezTo>
                <a:lnTo>
                  <a:pt x="5164479" y="1688610"/>
                </a:lnTo>
                <a:lnTo>
                  <a:pt x="5161242" y="1689689"/>
                </a:lnTo>
                <a:lnTo>
                  <a:pt x="5151396" y="1688610"/>
                </a:lnTo>
                <a:lnTo>
                  <a:pt x="5140336" y="1688610"/>
                </a:lnTo>
                <a:lnTo>
                  <a:pt x="5136020" y="1685373"/>
                </a:lnTo>
                <a:lnTo>
                  <a:pt x="5132783" y="1685373"/>
                </a:lnTo>
                <a:lnTo>
                  <a:pt x="5129411" y="1690903"/>
                </a:lnTo>
                <a:lnTo>
                  <a:pt x="5130490" y="1709516"/>
                </a:lnTo>
                <a:cubicBezTo>
                  <a:pt x="5129232" y="1709516"/>
                  <a:pt x="5128153" y="1711314"/>
                  <a:pt x="5127253" y="1714911"/>
                </a:cubicBezTo>
                <a:lnTo>
                  <a:pt x="5130490" y="1715990"/>
                </a:lnTo>
                <a:lnTo>
                  <a:pt x="5137099" y="1713832"/>
                </a:lnTo>
                <a:lnTo>
                  <a:pt x="5138178" y="1713832"/>
                </a:lnTo>
                <a:cubicBezTo>
                  <a:pt x="5140606" y="1713832"/>
                  <a:pt x="5143169" y="1714911"/>
                  <a:pt x="5145866" y="1717069"/>
                </a:cubicBezTo>
                <a:lnTo>
                  <a:pt x="5148024" y="1717069"/>
                </a:lnTo>
                <a:cubicBezTo>
                  <a:pt x="5149912" y="1715091"/>
                  <a:pt x="5155038" y="1713652"/>
                  <a:pt x="5163400" y="1712753"/>
                </a:cubicBezTo>
                <a:lnTo>
                  <a:pt x="5164479" y="1711674"/>
                </a:lnTo>
                <a:lnTo>
                  <a:pt x="5165558" y="1711674"/>
                </a:lnTo>
                <a:lnTo>
                  <a:pt x="5174325" y="1713832"/>
                </a:lnTo>
                <a:lnTo>
                  <a:pt x="5186329" y="1710595"/>
                </a:lnTo>
                <a:cubicBezTo>
                  <a:pt x="5192713" y="1713472"/>
                  <a:pt x="5197479" y="1714911"/>
                  <a:pt x="5200625" y="1714911"/>
                </a:cubicBezTo>
                <a:lnTo>
                  <a:pt x="5203863" y="1712753"/>
                </a:lnTo>
                <a:lnTo>
                  <a:pt x="5202784" y="1705065"/>
                </a:lnTo>
                <a:lnTo>
                  <a:pt x="5202784" y="1690903"/>
                </a:lnTo>
                <a:cubicBezTo>
                  <a:pt x="5202784" y="1689195"/>
                  <a:pt x="5199142" y="1686632"/>
                  <a:pt x="5191859" y="1683215"/>
                </a:cubicBezTo>
                <a:close/>
                <a:moveTo>
                  <a:pt x="9124902" y="1682457"/>
                </a:moveTo>
                <a:lnTo>
                  <a:pt x="9122744" y="1686773"/>
                </a:lnTo>
                <a:lnTo>
                  <a:pt x="9123823" y="1686773"/>
                </a:lnTo>
                <a:cubicBezTo>
                  <a:pt x="9125262" y="1686773"/>
                  <a:pt x="9125981" y="1685694"/>
                  <a:pt x="9125981" y="1683536"/>
                </a:cubicBezTo>
                <a:lnTo>
                  <a:pt x="9125981" y="1682457"/>
                </a:lnTo>
                <a:close/>
                <a:moveTo>
                  <a:pt x="7280080" y="1682206"/>
                </a:moveTo>
                <a:lnTo>
                  <a:pt x="7274820" y="1688545"/>
                </a:lnTo>
                <a:lnTo>
                  <a:pt x="7274820" y="1689624"/>
                </a:lnTo>
                <a:lnTo>
                  <a:pt x="7277922" y="1689624"/>
                </a:lnTo>
                <a:cubicBezTo>
                  <a:pt x="7280080" y="1688905"/>
                  <a:pt x="7281159" y="1686792"/>
                  <a:pt x="7281159" y="1683285"/>
                </a:cubicBezTo>
                <a:lnTo>
                  <a:pt x="7281159" y="1682206"/>
                </a:lnTo>
                <a:close/>
                <a:moveTo>
                  <a:pt x="3071216" y="1682136"/>
                </a:moveTo>
                <a:lnTo>
                  <a:pt x="3071216" y="1685373"/>
                </a:lnTo>
                <a:lnTo>
                  <a:pt x="3073374" y="1685373"/>
                </a:lnTo>
                <a:lnTo>
                  <a:pt x="3073374" y="1684294"/>
                </a:lnTo>
                <a:close/>
                <a:moveTo>
                  <a:pt x="3603826" y="1681597"/>
                </a:moveTo>
                <a:lnTo>
                  <a:pt x="3603826" y="1682676"/>
                </a:lnTo>
                <a:lnTo>
                  <a:pt x="3605984" y="1682676"/>
                </a:lnTo>
                <a:lnTo>
                  <a:pt x="3605984" y="1681597"/>
                </a:lnTo>
                <a:close/>
                <a:moveTo>
                  <a:pt x="3261526" y="1681057"/>
                </a:moveTo>
                <a:lnTo>
                  <a:pt x="3261526" y="1683215"/>
                </a:lnTo>
                <a:lnTo>
                  <a:pt x="3260447" y="1683215"/>
                </a:lnTo>
                <a:lnTo>
                  <a:pt x="3261526" y="1684294"/>
                </a:lnTo>
                <a:lnTo>
                  <a:pt x="3261526" y="1687531"/>
                </a:lnTo>
                <a:lnTo>
                  <a:pt x="3259368" y="1696298"/>
                </a:lnTo>
                <a:lnTo>
                  <a:pt x="3260447" y="1697377"/>
                </a:lnTo>
                <a:lnTo>
                  <a:pt x="3261526" y="1697377"/>
                </a:lnTo>
                <a:cubicBezTo>
                  <a:pt x="3262964" y="1697377"/>
                  <a:pt x="3264763" y="1692657"/>
                  <a:pt x="3266921" y="1683215"/>
                </a:cubicBezTo>
                <a:lnTo>
                  <a:pt x="3263684" y="1681057"/>
                </a:lnTo>
                <a:close/>
                <a:moveTo>
                  <a:pt x="576039" y="1680113"/>
                </a:moveTo>
                <a:lnTo>
                  <a:pt x="576039" y="1683215"/>
                </a:lnTo>
                <a:lnTo>
                  <a:pt x="577118" y="1688341"/>
                </a:lnTo>
                <a:lnTo>
                  <a:pt x="574960" y="1690364"/>
                </a:lnTo>
                <a:lnTo>
                  <a:pt x="574960" y="1691308"/>
                </a:lnTo>
                <a:lnTo>
                  <a:pt x="577118" y="1693466"/>
                </a:lnTo>
                <a:lnTo>
                  <a:pt x="581164" y="1693466"/>
                </a:lnTo>
                <a:lnTo>
                  <a:pt x="581164" y="1688341"/>
                </a:lnTo>
                <a:cubicBezTo>
                  <a:pt x="578467" y="1688341"/>
                  <a:pt x="577118" y="1685598"/>
                  <a:pt x="577118" y="1680113"/>
                </a:cubicBezTo>
                <a:close/>
                <a:moveTo>
                  <a:pt x="3649279" y="1679439"/>
                </a:moveTo>
                <a:cubicBezTo>
                  <a:pt x="3643884" y="1679439"/>
                  <a:pt x="3639208" y="1684474"/>
                  <a:pt x="3635252" y="1694545"/>
                </a:cubicBezTo>
                <a:cubicBezTo>
                  <a:pt x="3634173" y="1694725"/>
                  <a:pt x="3632734" y="1697647"/>
                  <a:pt x="3630936" y="1703312"/>
                </a:cubicBezTo>
                <a:lnTo>
                  <a:pt x="3634173" y="1709786"/>
                </a:lnTo>
                <a:lnTo>
                  <a:pt x="3633094" y="1717339"/>
                </a:lnTo>
                <a:lnTo>
                  <a:pt x="3633094" y="1721655"/>
                </a:lnTo>
                <a:lnTo>
                  <a:pt x="3635252" y="1730287"/>
                </a:lnTo>
                <a:lnTo>
                  <a:pt x="3635252" y="1734603"/>
                </a:lnTo>
                <a:cubicBezTo>
                  <a:pt x="3639387" y="1734963"/>
                  <a:pt x="3642624" y="1736041"/>
                  <a:pt x="3644963" y="1737840"/>
                </a:cubicBezTo>
                <a:lnTo>
                  <a:pt x="3649279" y="1737840"/>
                </a:lnTo>
                <a:lnTo>
                  <a:pt x="3666543" y="1735682"/>
                </a:lnTo>
                <a:lnTo>
                  <a:pt x="3671938" y="1735682"/>
                </a:lnTo>
                <a:cubicBezTo>
                  <a:pt x="3677333" y="1736581"/>
                  <a:pt x="3680210" y="1738020"/>
                  <a:pt x="3680570" y="1739998"/>
                </a:cubicBezTo>
                <a:lnTo>
                  <a:pt x="3669780" y="1747551"/>
                </a:lnTo>
                <a:lnTo>
                  <a:pt x="3665464" y="1747551"/>
                </a:lnTo>
                <a:cubicBezTo>
                  <a:pt x="3660428" y="1747551"/>
                  <a:pt x="3657911" y="1745753"/>
                  <a:pt x="3657911" y="1742156"/>
                </a:cubicBezTo>
                <a:lnTo>
                  <a:pt x="3656832" y="1742156"/>
                </a:lnTo>
                <a:lnTo>
                  <a:pt x="3654674" y="1744314"/>
                </a:lnTo>
                <a:lnTo>
                  <a:pt x="3653595" y="1743235"/>
                </a:lnTo>
                <a:lnTo>
                  <a:pt x="3652516" y="1743235"/>
                </a:lnTo>
                <a:lnTo>
                  <a:pt x="3643884" y="1745393"/>
                </a:lnTo>
                <a:lnTo>
                  <a:pt x="3641726" y="1745393"/>
                </a:lnTo>
                <a:lnTo>
                  <a:pt x="3640647" y="1744314"/>
                </a:lnTo>
                <a:lnTo>
                  <a:pt x="3639568" y="1745393"/>
                </a:lnTo>
                <a:lnTo>
                  <a:pt x="3638489" y="1745393"/>
                </a:lnTo>
                <a:lnTo>
                  <a:pt x="3632015" y="1744314"/>
                </a:lnTo>
                <a:lnTo>
                  <a:pt x="3632015" y="1746472"/>
                </a:lnTo>
                <a:lnTo>
                  <a:pt x="3630936" y="1746472"/>
                </a:lnTo>
                <a:cubicBezTo>
                  <a:pt x="3632374" y="1752586"/>
                  <a:pt x="3633094" y="1760544"/>
                  <a:pt x="3633094" y="1770345"/>
                </a:cubicBezTo>
                <a:lnTo>
                  <a:pt x="3633094" y="1773582"/>
                </a:lnTo>
                <a:lnTo>
                  <a:pt x="3649279" y="1772503"/>
                </a:lnTo>
                <a:lnTo>
                  <a:pt x="3661148" y="1772503"/>
                </a:lnTo>
                <a:lnTo>
                  <a:pt x="3676254" y="1773582"/>
                </a:lnTo>
                <a:lnTo>
                  <a:pt x="3695811" y="1769266"/>
                </a:lnTo>
                <a:lnTo>
                  <a:pt x="3704443" y="1772503"/>
                </a:lnTo>
                <a:lnTo>
                  <a:pt x="3705522" y="1772503"/>
                </a:lnTo>
                <a:cubicBezTo>
                  <a:pt x="3705522" y="1770704"/>
                  <a:pt x="3706960" y="1768142"/>
                  <a:pt x="3709838" y="1764815"/>
                </a:cubicBezTo>
                <a:cubicBezTo>
                  <a:pt x="3704262" y="1750428"/>
                  <a:pt x="3698104" y="1743235"/>
                  <a:pt x="3691360" y="1743235"/>
                </a:cubicBezTo>
                <a:lnTo>
                  <a:pt x="3691360" y="1741077"/>
                </a:lnTo>
                <a:cubicBezTo>
                  <a:pt x="3692169" y="1738919"/>
                  <a:pt x="3694372" y="1737840"/>
                  <a:pt x="3697969" y="1737840"/>
                </a:cubicBezTo>
                <a:lnTo>
                  <a:pt x="3703364" y="1743235"/>
                </a:lnTo>
                <a:lnTo>
                  <a:pt x="3703364" y="1742156"/>
                </a:lnTo>
                <a:lnTo>
                  <a:pt x="3701206" y="1738919"/>
                </a:lnTo>
                <a:lnTo>
                  <a:pt x="3708759" y="1730287"/>
                </a:lnTo>
                <a:lnTo>
                  <a:pt x="3706601" y="1727050"/>
                </a:lnTo>
                <a:lnTo>
                  <a:pt x="3706601" y="1725971"/>
                </a:lnTo>
                <a:lnTo>
                  <a:pt x="3708759" y="1722734"/>
                </a:lnTo>
                <a:lnTo>
                  <a:pt x="3708759" y="1718418"/>
                </a:lnTo>
                <a:lnTo>
                  <a:pt x="3700127" y="1709786"/>
                </a:lnTo>
                <a:lnTo>
                  <a:pt x="3708759" y="1708707"/>
                </a:lnTo>
                <a:cubicBezTo>
                  <a:pt x="3706960" y="1706549"/>
                  <a:pt x="3705522" y="1701828"/>
                  <a:pt x="3704443" y="1694545"/>
                </a:cubicBezTo>
                <a:cubicBezTo>
                  <a:pt x="3702824" y="1694545"/>
                  <a:pt x="3701745" y="1692746"/>
                  <a:pt x="3701206" y="1689150"/>
                </a:cubicBezTo>
                <a:lnTo>
                  <a:pt x="3704443" y="1683755"/>
                </a:lnTo>
                <a:lnTo>
                  <a:pt x="3703364" y="1682676"/>
                </a:lnTo>
                <a:lnTo>
                  <a:pt x="3703364" y="1681597"/>
                </a:lnTo>
                <a:lnTo>
                  <a:pt x="3702285" y="1682676"/>
                </a:lnTo>
                <a:lnTo>
                  <a:pt x="3696890" y="1682676"/>
                </a:lnTo>
                <a:lnTo>
                  <a:pt x="3687044" y="1681597"/>
                </a:lnTo>
                <a:lnTo>
                  <a:pt x="3681649" y="1684834"/>
                </a:lnTo>
                <a:lnTo>
                  <a:pt x="3676254" y="1681597"/>
                </a:lnTo>
                <a:lnTo>
                  <a:pt x="3661148" y="1683755"/>
                </a:lnTo>
                <a:cubicBezTo>
                  <a:pt x="3661148" y="1681417"/>
                  <a:pt x="3657191" y="1679978"/>
                  <a:pt x="3649279" y="1679439"/>
                </a:cubicBezTo>
                <a:close/>
                <a:moveTo>
                  <a:pt x="5646240" y="1679034"/>
                </a:moveTo>
                <a:lnTo>
                  <a:pt x="5644082" y="1681192"/>
                </a:lnTo>
                <a:lnTo>
                  <a:pt x="5646240" y="1681192"/>
                </a:lnTo>
                <a:close/>
                <a:moveTo>
                  <a:pt x="8280340" y="1678764"/>
                </a:moveTo>
                <a:cubicBezTo>
                  <a:pt x="8276473" y="1678764"/>
                  <a:pt x="8273911" y="1680248"/>
                  <a:pt x="8272652" y="1683215"/>
                </a:cubicBezTo>
                <a:lnTo>
                  <a:pt x="8278182" y="1689689"/>
                </a:lnTo>
                <a:cubicBezTo>
                  <a:pt x="8279800" y="1689330"/>
                  <a:pt x="8281958" y="1686452"/>
                  <a:pt x="8284656" y="1681057"/>
                </a:cubicBezTo>
                <a:lnTo>
                  <a:pt x="8281419" y="1678764"/>
                </a:lnTo>
                <a:close/>
                <a:moveTo>
                  <a:pt x="211214" y="1678346"/>
                </a:moveTo>
                <a:lnTo>
                  <a:pt x="211214" y="1679425"/>
                </a:lnTo>
                <a:cubicBezTo>
                  <a:pt x="211214" y="1684100"/>
                  <a:pt x="213686" y="1688057"/>
                  <a:pt x="218632" y="1691294"/>
                </a:cubicBezTo>
                <a:lnTo>
                  <a:pt x="218632" y="1689136"/>
                </a:lnTo>
                <a:cubicBezTo>
                  <a:pt x="218632" y="1681942"/>
                  <a:pt x="216159" y="1678346"/>
                  <a:pt x="211214" y="1678346"/>
                </a:cubicBezTo>
                <a:close/>
                <a:moveTo>
                  <a:pt x="9109931" y="1678141"/>
                </a:moveTo>
                <a:lnTo>
                  <a:pt x="9121665" y="1678141"/>
                </a:lnTo>
                <a:lnTo>
                  <a:pt x="9121665" y="1681378"/>
                </a:lnTo>
                <a:lnTo>
                  <a:pt x="9123823" y="1681378"/>
                </a:lnTo>
                <a:cubicBezTo>
                  <a:pt x="9123823" y="1679220"/>
                  <a:pt x="9124542" y="1678141"/>
                  <a:pt x="9125981" y="1678141"/>
                </a:cubicBezTo>
                <a:lnTo>
                  <a:pt x="9133534" y="1678141"/>
                </a:lnTo>
                <a:cubicBezTo>
                  <a:pt x="9139199" y="1678501"/>
                  <a:pt x="9142031" y="1681378"/>
                  <a:pt x="9142031" y="1686773"/>
                </a:cubicBezTo>
                <a:lnTo>
                  <a:pt x="9145268" y="1690010"/>
                </a:lnTo>
                <a:cubicBezTo>
                  <a:pt x="9145268" y="1692168"/>
                  <a:pt x="9141357" y="1693607"/>
                  <a:pt x="9133534" y="1694326"/>
                </a:cubicBezTo>
                <a:lnTo>
                  <a:pt x="9124902" y="1692168"/>
                </a:lnTo>
                <a:lnTo>
                  <a:pt x="9123823" y="1693247"/>
                </a:lnTo>
                <a:lnTo>
                  <a:pt x="9122744" y="1693247"/>
                </a:lnTo>
                <a:lnTo>
                  <a:pt x="9118428" y="1692168"/>
                </a:lnTo>
                <a:lnTo>
                  <a:pt x="9113168" y="1693247"/>
                </a:lnTo>
                <a:lnTo>
                  <a:pt x="9108852" y="1692168"/>
                </a:lnTo>
                <a:lnTo>
                  <a:pt x="9102378" y="1694326"/>
                </a:lnTo>
                <a:cubicBezTo>
                  <a:pt x="9093656" y="1694326"/>
                  <a:pt x="9087586" y="1692888"/>
                  <a:pt x="9084170" y="1690010"/>
                </a:cubicBezTo>
                <a:lnTo>
                  <a:pt x="9083091" y="1690010"/>
                </a:lnTo>
                <a:cubicBezTo>
                  <a:pt x="9080393" y="1692168"/>
                  <a:pt x="9077875" y="1693247"/>
                  <a:pt x="9075538" y="1693247"/>
                </a:cubicBezTo>
                <a:cubicBezTo>
                  <a:pt x="9072031" y="1692168"/>
                  <a:pt x="9070278" y="1689651"/>
                  <a:pt x="9070278" y="1685694"/>
                </a:cubicBezTo>
                <a:lnTo>
                  <a:pt x="9070278" y="1684615"/>
                </a:lnTo>
                <a:cubicBezTo>
                  <a:pt x="9070278" y="1683536"/>
                  <a:pt x="9075268" y="1682097"/>
                  <a:pt x="9085249" y="1680299"/>
                </a:cubicBezTo>
                <a:lnTo>
                  <a:pt x="9086328" y="1679220"/>
                </a:lnTo>
                <a:cubicBezTo>
                  <a:pt x="9090464" y="1681378"/>
                  <a:pt x="9094735" y="1682457"/>
                  <a:pt x="9099141" y="1682457"/>
                </a:cubicBezTo>
                <a:close/>
                <a:moveTo>
                  <a:pt x="2522289" y="1677523"/>
                </a:moveTo>
                <a:lnTo>
                  <a:pt x="2524447" y="1677523"/>
                </a:lnTo>
                <a:cubicBezTo>
                  <a:pt x="2537485" y="1677523"/>
                  <a:pt x="2545802" y="1678242"/>
                  <a:pt x="2549400" y="1679681"/>
                </a:cubicBezTo>
                <a:cubicBezTo>
                  <a:pt x="2548680" y="1682918"/>
                  <a:pt x="2547601" y="1684536"/>
                  <a:pt x="2546163" y="1684536"/>
                </a:cubicBezTo>
                <a:lnTo>
                  <a:pt x="2542925" y="1682378"/>
                </a:lnTo>
                <a:lnTo>
                  <a:pt x="2539688" y="1682378"/>
                </a:lnTo>
                <a:lnTo>
                  <a:pt x="2530921" y="1684536"/>
                </a:lnTo>
                <a:lnTo>
                  <a:pt x="2523369" y="1684536"/>
                </a:lnTo>
                <a:lnTo>
                  <a:pt x="2520132" y="1681299"/>
                </a:lnTo>
                <a:lnTo>
                  <a:pt x="2520132" y="1679681"/>
                </a:lnTo>
                <a:close/>
                <a:moveTo>
                  <a:pt x="1069670" y="1677146"/>
                </a:moveTo>
                <a:lnTo>
                  <a:pt x="1069670" y="1681462"/>
                </a:lnTo>
                <a:lnTo>
                  <a:pt x="1071828" y="1683620"/>
                </a:lnTo>
                <a:lnTo>
                  <a:pt x="1075064" y="1682541"/>
                </a:lnTo>
                <a:lnTo>
                  <a:pt x="1075064" y="1680383"/>
                </a:lnTo>
                <a:lnTo>
                  <a:pt x="1071828" y="1677146"/>
                </a:lnTo>
                <a:close/>
                <a:moveTo>
                  <a:pt x="1726770" y="1676741"/>
                </a:moveTo>
                <a:lnTo>
                  <a:pt x="1724613" y="1678899"/>
                </a:lnTo>
                <a:lnTo>
                  <a:pt x="1725692" y="1679978"/>
                </a:lnTo>
                <a:lnTo>
                  <a:pt x="1728930" y="1679978"/>
                </a:lnTo>
                <a:lnTo>
                  <a:pt x="1728930" y="1676741"/>
                </a:lnTo>
                <a:close/>
                <a:moveTo>
                  <a:pt x="6599107" y="1675848"/>
                </a:moveTo>
                <a:lnTo>
                  <a:pt x="6596949" y="1678006"/>
                </a:lnTo>
                <a:lnTo>
                  <a:pt x="6601265" y="1678006"/>
                </a:lnTo>
                <a:lnTo>
                  <a:pt x="6601265" y="1675848"/>
                </a:lnTo>
                <a:close/>
                <a:moveTo>
                  <a:pt x="3071216" y="1675662"/>
                </a:moveTo>
                <a:lnTo>
                  <a:pt x="3071216" y="1677820"/>
                </a:lnTo>
                <a:lnTo>
                  <a:pt x="3072295" y="1681057"/>
                </a:lnTo>
                <a:lnTo>
                  <a:pt x="3073374" y="1681057"/>
                </a:lnTo>
                <a:lnTo>
                  <a:pt x="3073374" y="1678899"/>
                </a:lnTo>
                <a:lnTo>
                  <a:pt x="3072295" y="1675662"/>
                </a:lnTo>
                <a:close/>
                <a:moveTo>
                  <a:pt x="5233535" y="1675527"/>
                </a:moveTo>
                <a:cubicBezTo>
                  <a:pt x="5231287" y="1675527"/>
                  <a:pt x="5229084" y="1677730"/>
                  <a:pt x="5226926" y="1682136"/>
                </a:cubicBezTo>
                <a:lnTo>
                  <a:pt x="5230163" y="1684294"/>
                </a:lnTo>
                <a:lnTo>
                  <a:pt x="5231242" y="1684294"/>
                </a:lnTo>
                <a:cubicBezTo>
                  <a:pt x="5234929" y="1684294"/>
                  <a:pt x="5237132" y="1682811"/>
                  <a:pt x="5237851" y="1679843"/>
                </a:cubicBezTo>
                <a:cubicBezTo>
                  <a:pt x="5237312" y="1677685"/>
                  <a:pt x="5235873" y="1676247"/>
                  <a:pt x="5233535" y="1675527"/>
                </a:cubicBezTo>
                <a:close/>
                <a:moveTo>
                  <a:pt x="131772" y="1675109"/>
                </a:moveTo>
                <a:cubicBezTo>
                  <a:pt x="123949" y="1684820"/>
                  <a:pt x="119318" y="1693047"/>
                  <a:pt x="117881" y="1699791"/>
                </a:cubicBezTo>
                <a:lnTo>
                  <a:pt x="117881" y="1703028"/>
                </a:lnTo>
                <a:lnTo>
                  <a:pt x="121117" y="1704107"/>
                </a:lnTo>
                <a:cubicBezTo>
                  <a:pt x="125344" y="1704107"/>
                  <a:pt x="128894" y="1697318"/>
                  <a:pt x="131772" y="1683741"/>
                </a:cubicBezTo>
                <a:close/>
                <a:moveTo>
                  <a:pt x="6681112" y="1674769"/>
                </a:moveTo>
                <a:cubicBezTo>
                  <a:pt x="6683090" y="1674769"/>
                  <a:pt x="6686687" y="1676927"/>
                  <a:pt x="6691902" y="1681243"/>
                </a:cubicBezTo>
                <a:lnTo>
                  <a:pt x="6697297" y="1681243"/>
                </a:lnTo>
                <a:cubicBezTo>
                  <a:pt x="6697297" y="1684840"/>
                  <a:pt x="6704850" y="1688437"/>
                  <a:pt x="6719956" y="1692033"/>
                </a:cubicBezTo>
                <a:lnTo>
                  <a:pt x="6721035" y="1693112"/>
                </a:lnTo>
                <a:cubicBezTo>
                  <a:pt x="6724452" y="1694011"/>
                  <a:pt x="6726969" y="1696169"/>
                  <a:pt x="6728588" y="1699586"/>
                </a:cubicBezTo>
                <a:lnTo>
                  <a:pt x="6739378" y="1706060"/>
                </a:lnTo>
                <a:lnTo>
                  <a:pt x="6739378" y="1708218"/>
                </a:lnTo>
                <a:lnTo>
                  <a:pt x="6733983" y="1708218"/>
                </a:lnTo>
                <a:lnTo>
                  <a:pt x="6733983" y="1709297"/>
                </a:lnTo>
                <a:lnTo>
                  <a:pt x="6737220" y="1710376"/>
                </a:lnTo>
                <a:lnTo>
                  <a:pt x="6741536" y="1708218"/>
                </a:lnTo>
                <a:cubicBezTo>
                  <a:pt x="6763835" y="1719908"/>
                  <a:pt x="6776424" y="1727101"/>
                  <a:pt x="6779301" y="1729798"/>
                </a:cubicBezTo>
                <a:lnTo>
                  <a:pt x="6804118" y="1741668"/>
                </a:lnTo>
                <a:lnTo>
                  <a:pt x="6804118" y="1743826"/>
                </a:lnTo>
                <a:lnTo>
                  <a:pt x="6801960" y="1743826"/>
                </a:lnTo>
                <a:lnTo>
                  <a:pt x="6801960" y="1748142"/>
                </a:lnTo>
                <a:lnTo>
                  <a:pt x="6804118" y="1751379"/>
                </a:lnTo>
                <a:lnTo>
                  <a:pt x="6804118" y="1760011"/>
                </a:lnTo>
                <a:lnTo>
                  <a:pt x="6801960" y="1760011"/>
                </a:lnTo>
                <a:lnTo>
                  <a:pt x="6801960" y="1769722"/>
                </a:lnTo>
                <a:lnTo>
                  <a:pt x="6803039" y="1770801"/>
                </a:lnTo>
                <a:lnTo>
                  <a:pt x="6803039" y="1771880"/>
                </a:lnTo>
                <a:lnTo>
                  <a:pt x="6799802" y="1772959"/>
                </a:lnTo>
                <a:cubicBezTo>
                  <a:pt x="6788113" y="1761989"/>
                  <a:pt x="6768331" y="1750120"/>
                  <a:pt x="6740457" y="1737352"/>
                </a:cubicBezTo>
                <a:lnTo>
                  <a:pt x="6728588" y="1728719"/>
                </a:lnTo>
                <a:lnTo>
                  <a:pt x="6728588" y="1727640"/>
                </a:lnTo>
                <a:lnTo>
                  <a:pt x="6730746" y="1725482"/>
                </a:lnTo>
                <a:lnTo>
                  <a:pt x="6728588" y="1725482"/>
                </a:lnTo>
                <a:lnTo>
                  <a:pt x="6726430" y="1727640"/>
                </a:lnTo>
                <a:cubicBezTo>
                  <a:pt x="6721215" y="1724403"/>
                  <a:pt x="6714021" y="1721886"/>
                  <a:pt x="6704850" y="1720087"/>
                </a:cubicBezTo>
                <a:cubicBezTo>
                  <a:pt x="6701073" y="1715232"/>
                  <a:pt x="6693520" y="1709837"/>
                  <a:pt x="6682191" y="1703902"/>
                </a:cubicBezTo>
                <a:lnTo>
                  <a:pt x="6681112" y="1703902"/>
                </a:lnTo>
                <a:cubicBezTo>
                  <a:pt x="6676796" y="1703902"/>
                  <a:pt x="6668883" y="1707859"/>
                  <a:pt x="6657374" y="1715771"/>
                </a:cubicBezTo>
                <a:cubicBezTo>
                  <a:pt x="6654676" y="1715771"/>
                  <a:pt x="6649281" y="1719728"/>
                  <a:pt x="6641189" y="1727640"/>
                </a:cubicBezTo>
                <a:cubicBezTo>
                  <a:pt x="6635074" y="1727640"/>
                  <a:pt x="6624284" y="1732316"/>
                  <a:pt x="6608818" y="1741668"/>
                </a:cubicBezTo>
                <a:lnTo>
                  <a:pt x="6602344" y="1740589"/>
                </a:lnTo>
                <a:lnTo>
                  <a:pt x="6601265" y="1740589"/>
                </a:lnTo>
                <a:cubicBezTo>
                  <a:pt x="6601265" y="1745264"/>
                  <a:pt x="6598748" y="1748501"/>
                  <a:pt x="6593712" y="1750300"/>
                </a:cubicBezTo>
                <a:cubicBezTo>
                  <a:pt x="6583642" y="1754616"/>
                  <a:pt x="6578606" y="1758572"/>
                  <a:pt x="6578606" y="1762169"/>
                </a:cubicBezTo>
                <a:lnTo>
                  <a:pt x="6577527" y="1762169"/>
                </a:lnTo>
                <a:lnTo>
                  <a:pt x="6576448" y="1761090"/>
                </a:lnTo>
                <a:lnTo>
                  <a:pt x="6567816" y="1764327"/>
                </a:lnTo>
                <a:lnTo>
                  <a:pt x="6563500" y="1764327"/>
                </a:lnTo>
                <a:cubicBezTo>
                  <a:pt x="6563500" y="1767564"/>
                  <a:pt x="6562062" y="1769722"/>
                  <a:pt x="6559184" y="1770801"/>
                </a:cubicBezTo>
                <a:lnTo>
                  <a:pt x="6557026" y="1768643"/>
                </a:lnTo>
                <a:lnTo>
                  <a:pt x="6557026" y="1741668"/>
                </a:lnTo>
                <a:lnTo>
                  <a:pt x="6555947" y="1740589"/>
                </a:lnTo>
                <a:lnTo>
                  <a:pt x="6555947" y="1739510"/>
                </a:lnTo>
                <a:lnTo>
                  <a:pt x="6557026" y="1738431"/>
                </a:lnTo>
                <a:lnTo>
                  <a:pt x="6558105" y="1738431"/>
                </a:lnTo>
                <a:lnTo>
                  <a:pt x="6558105" y="1740589"/>
                </a:lnTo>
                <a:lnTo>
                  <a:pt x="6559184" y="1740589"/>
                </a:lnTo>
                <a:lnTo>
                  <a:pt x="6600186" y="1717929"/>
                </a:lnTo>
                <a:lnTo>
                  <a:pt x="6614214" y="1710376"/>
                </a:lnTo>
                <a:cubicBezTo>
                  <a:pt x="6621047" y="1706060"/>
                  <a:pt x="6625723" y="1703902"/>
                  <a:pt x="6628241" y="1703902"/>
                </a:cubicBezTo>
                <a:lnTo>
                  <a:pt x="6632557" y="1703902"/>
                </a:lnTo>
                <a:cubicBezTo>
                  <a:pt x="6632557" y="1700306"/>
                  <a:pt x="6635794" y="1697428"/>
                  <a:pt x="6642268" y="1695270"/>
                </a:cubicBezTo>
                <a:lnTo>
                  <a:pt x="6650900" y="1688796"/>
                </a:lnTo>
                <a:lnTo>
                  <a:pt x="6649821" y="1687717"/>
                </a:lnTo>
                <a:cubicBezTo>
                  <a:pt x="6655396" y="1683401"/>
                  <a:pt x="6659352" y="1681243"/>
                  <a:pt x="6661690" y="1681243"/>
                </a:cubicBezTo>
                <a:lnTo>
                  <a:pt x="6662769" y="1682322"/>
                </a:lnTo>
                <a:lnTo>
                  <a:pt x="6662769" y="1683401"/>
                </a:lnTo>
                <a:lnTo>
                  <a:pt x="6663848" y="1682322"/>
                </a:lnTo>
                <a:lnTo>
                  <a:pt x="6664927" y="1682322"/>
                </a:lnTo>
                <a:lnTo>
                  <a:pt x="6666006" y="1683401"/>
                </a:lnTo>
                <a:lnTo>
                  <a:pt x="6667085" y="1683401"/>
                </a:lnTo>
                <a:cubicBezTo>
                  <a:pt x="6667085" y="1680524"/>
                  <a:pt x="6671761" y="1677647"/>
                  <a:pt x="6681112" y="1674769"/>
                </a:cubicBezTo>
                <a:close/>
                <a:moveTo>
                  <a:pt x="3616774" y="1674044"/>
                </a:moveTo>
                <a:lnTo>
                  <a:pt x="3615695" y="1679439"/>
                </a:lnTo>
                <a:lnTo>
                  <a:pt x="3615695" y="1681597"/>
                </a:lnTo>
                <a:lnTo>
                  <a:pt x="3616774" y="1682676"/>
                </a:lnTo>
                <a:lnTo>
                  <a:pt x="3616774" y="1683755"/>
                </a:lnTo>
                <a:cubicBezTo>
                  <a:pt x="3619651" y="1683395"/>
                  <a:pt x="3621090" y="1680518"/>
                  <a:pt x="3621090" y="1675123"/>
                </a:cubicBezTo>
                <a:lnTo>
                  <a:pt x="3620011" y="1674044"/>
                </a:lnTo>
                <a:close/>
                <a:moveTo>
                  <a:pt x="8102034" y="1672290"/>
                </a:moveTo>
                <a:cubicBezTo>
                  <a:pt x="8100775" y="1672290"/>
                  <a:pt x="8099696" y="1674448"/>
                  <a:pt x="8098797" y="1678764"/>
                </a:cubicBezTo>
                <a:cubicBezTo>
                  <a:pt x="8099876" y="1681732"/>
                  <a:pt x="8100955" y="1683215"/>
                  <a:pt x="8102034" y="1683215"/>
                </a:cubicBezTo>
                <a:lnTo>
                  <a:pt x="8104192" y="1679978"/>
                </a:lnTo>
                <a:lnTo>
                  <a:pt x="8104192" y="1672290"/>
                </a:lnTo>
                <a:close/>
                <a:moveTo>
                  <a:pt x="5219238" y="1672290"/>
                </a:moveTo>
                <a:lnTo>
                  <a:pt x="5219238" y="1674448"/>
                </a:lnTo>
                <a:lnTo>
                  <a:pt x="5220317" y="1674448"/>
                </a:lnTo>
                <a:lnTo>
                  <a:pt x="5220317" y="1672290"/>
                </a:lnTo>
                <a:close/>
                <a:moveTo>
                  <a:pt x="4270771" y="1672072"/>
                </a:moveTo>
                <a:lnTo>
                  <a:pt x="4270771" y="1675309"/>
                </a:lnTo>
                <a:lnTo>
                  <a:pt x="4271850" y="1675309"/>
                </a:lnTo>
                <a:lnTo>
                  <a:pt x="4271850" y="1672072"/>
                </a:lnTo>
                <a:close/>
                <a:moveTo>
                  <a:pt x="3749761" y="1671886"/>
                </a:moveTo>
                <a:lnTo>
                  <a:pt x="3749761" y="1672965"/>
                </a:lnTo>
                <a:lnTo>
                  <a:pt x="3752998" y="1672965"/>
                </a:lnTo>
                <a:lnTo>
                  <a:pt x="3752998" y="1671886"/>
                </a:lnTo>
                <a:close/>
                <a:moveTo>
                  <a:pt x="3186805" y="1671346"/>
                </a:moveTo>
                <a:lnTo>
                  <a:pt x="3183568" y="1674583"/>
                </a:lnTo>
                <a:lnTo>
                  <a:pt x="3185726" y="1676741"/>
                </a:lnTo>
                <a:lnTo>
                  <a:pt x="3188963" y="1675662"/>
                </a:lnTo>
                <a:lnTo>
                  <a:pt x="3188963" y="1671346"/>
                </a:lnTo>
                <a:close/>
                <a:moveTo>
                  <a:pt x="5730942" y="1668379"/>
                </a:moveTo>
                <a:cubicBezTo>
                  <a:pt x="5728065" y="1669458"/>
                  <a:pt x="5726626" y="1670537"/>
                  <a:pt x="5726626" y="1671616"/>
                </a:cubicBezTo>
                <a:lnTo>
                  <a:pt x="5730942" y="1675932"/>
                </a:lnTo>
                <a:lnTo>
                  <a:pt x="5732021" y="1668379"/>
                </a:lnTo>
                <a:close/>
                <a:moveTo>
                  <a:pt x="2158629" y="1667756"/>
                </a:moveTo>
                <a:cubicBezTo>
                  <a:pt x="2174993" y="1681333"/>
                  <a:pt x="2184614" y="1688122"/>
                  <a:pt x="2187491" y="1688122"/>
                </a:cubicBezTo>
                <a:lnTo>
                  <a:pt x="2189514" y="1685964"/>
                </a:lnTo>
                <a:lnTo>
                  <a:pt x="2191672" y="1688122"/>
                </a:lnTo>
                <a:lnTo>
                  <a:pt x="2191672" y="1692303"/>
                </a:lnTo>
                <a:lnTo>
                  <a:pt x="2187491" y="1696619"/>
                </a:lnTo>
                <a:lnTo>
                  <a:pt x="2164023" y="1696619"/>
                </a:lnTo>
                <a:lnTo>
                  <a:pt x="2153368" y="1697698"/>
                </a:lnTo>
                <a:lnTo>
                  <a:pt x="2151210" y="1692303"/>
                </a:lnTo>
                <a:lnTo>
                  <a:pt x="2150131" y="1692303"/>
                </a:lnTo>
                <a:lnTo>
                  <a:pt x="2150131" y="1695540"/>
                </a:lnTo>
                <a:lnTo>
                  <a:pt x="2151210" y="1696619"/>
                </a:lnTo>
                <a:lnTo>
                  <a:pt x="2145814" y="1698777"/>
                </a:lnTo>
                <a:lnTo>
                  <a:pt x="2118165" y="1695540"/>
                </a:lnTo>
                <a:lnTo>
                  <a:pt x="2111691" y="1697698"/>
                </a:lnTo>
                <a:lnTo>
                  <a:pt x="2109533" y="1697698"/>
                </a:lnTo>
                <a:lnTo>
                  <a:pt x="2102115" y="1695540"/>
                </a:lnTo>
                <a:lnTo>
                  <a:pt x="2095775" y="1697698"/>
                </a:lnTo>
                <a:cubicBezTo>
                  <a:pt x="2088672" y="1696799"/>
                  <a:pt x="2085122" y="1695360"/>
                  <a:pt x="2085122" y="1693382"/>
                </a:cubicBezTo>
                <a:lnTo>
                  <a:pt x="2085122" y="1692303"/>
                </a:lnTo>
                <a:lnTo>
                  <a:pt x="2087143" y="1690145"/>
                </a:lnTo>
                <a:lnTo>
                  <a:pt x="2095775" y="1690145"/>
                </a:lnTo>
                <a:cubicBezTo>
                  <a:pt x="2098383" y="1692303"/>
                  <a:pt x="2100856" y="1693382"/>
                  <a:pt x="2103194" y="1693382"/>
                </a:cubicBezTo>
                <a:lnTo>
                  <a:pt x="2112771" y="1687043"/>
                </a:lnTo>
                <a:lnTo>
                  <a:pt x="2113850" y="1687043"/>
                </a:lnTo>
                <a:lnTo>
                  <a:pt x="2124505" y="1689066"/>
                </a:lnTo>
                <a:cubicBezTo>
                  <a:pt x="2135564" y="1689066"/>
                  <a:pt x="2145860" y="1683042"/>
                  <a:pt x="2155391" y="1670993"/>
                </a:cubicBezTo>
                <a:cubicBezTo>
                  <a:pt x="2155391" y="1668835"/>
                  <a:pt x="2156469" y="1667756"/>
                  <a:pt x="2158629" y="1667756"/>
                </a:cubicBezTo>
                <a:close/>
                <a:moveTo>
                  <a:pt x="1187147" y="1667435"/>
                </a:moveTo>
                <a:lnTo>
                  <a:pt x="1186068" y="1668514"/>
                </a:lnTo>
                <a:lnTo>
                  <a:pt x="1186068" y="1669593"/>
                </a:lnTo>
                <a:lnTo>
                  <a:pt x="1187147" y="1679304"/>
                </a:lnTo>
                <a:lnTo>
                  <a:pt x="1190384" y="1679304"/>
                </a:lnTo>
                <a:lnTo>
                  <a:pt x="1192543" y="1677146"/>
                </a:lnTo>
                <a:lnTo>
                  <a:pt x="1192543" y="1672830"/>
                </a:lnTo>
                <a:close/>
                <a:moveTo>
                  <a:pt x="5580825" y="1666222"/>
                </a:moveTo>
                <a:lnTo>
                  <a:pt x="5578667" y="1668379"/>
                </a:lnTo>
                <a:lnTo>
                  <a:pt x="5580825" y="1670537"/>
                </a:lnTo>
                <a:lnTo>
                  <a:pt x="5582983" y="1670537"/>
                </a:lnTo>
                <a:lnTo>
                  <a:pt x="5582983" y="1666222"/>
                </a:lnTo>
                <a:close/>
                <a:moveTo>
                  <a:pt x="7235031" y="1666022"/>
                </a:moveTo>
                <a:lnTo>
                  <a:pt x="7235031" y="1667100"/>
                </a:lnTo>
                <a:lnTo>
                  <a:pt x="7238268" y="1667100"/>
                </a:lnTo>
                <a:lnTo>
                  <a:pt x="7238268" y="1666022"/>
                </a:lnTo>
                <a:close/>
                <a:moveTo>
                  <a:pt x="7217902" y="1666022"/>
                </a:moveTo>
                <a:lnTo>
                  <a:pt x="7217902" y="1667100"/>
                </a:lnTo>
                <a:lnTo>
                  <a:pt x="7219925" y="1667100"/>
                </a:lnTo>
                <a:lnTo>
                  <a:pt x="7219925" y="1666022"/>
                </a:lnTo>
                <a:close/>
                <a:moveTo>
                  <a:pt x="7156669" y="1666022"/>
                </a:moveTo>
                <a:lnTo>
                  <a:pt x="7153432" y="1670337"/>
                </a:lnTo>
                <a:cubicBezTo>
                  <a:pt x="7153432" y="1672495"/>
                  <a:pt x="7155590" y="1674653"/>
                  <a:pt x="7159906" y="1676811"/>
                </a:cubicBezTo>
                <a:lnTo>
                  <a:pt x="7161929" y="1673574"/>
                </a:lnTo>
                <a:lnTo>
                  <a:pt x="7161929" y="1668179"/>
                </a:lnTo>
                <a:lnTo>
                  <a:pt x="7159906" y="1666022"/>
                </a:lnTo>
                <a:close/>
                <a:moveTo>
                  <a:pt x="4171637" y="1665734"/>
                </a:moveTo>
                <a:cubicBezTo>
                  <a:pt x="4167501" y="1665734"/>
                  <a:pt x="4164624" y="1671038"/>
                  <a:pt x="4163005" y="1681648"/>
                </a:cubicBezTo>
                <a:lnTo>
                  <a:pt x="4164084" y="1688122"/>
                </a:lnTo>
                <a:lnTo>
                  <a:pt x="4160982" y="1696619"/>
                </a:lnTo>
                <a:lnTo>
                  <a:pt x="4160982" y="1697698"/>
                </a:lnTo>
                <a:lnTo>
                  <a:pt x="4165163" y="1702014"/>
                </a:lnTo>
                <a:lnTo>
                  <a:pt x="4168400" y="1702014"/>
                </a:lnTo>
                <a:lnTo>
                  <a:pt x="4166242" y="1695540"/>
                </a:lnTo>
                <a:cubicBezTo>
                  <a:pt x="4166242" y="1692213"/>
                  <a:pt x="4169434" y="1690100"/>
                  <a:pt x="4175819" y="1689201"/>
                </a:cubicBezTo>
                <a:lnTo>
                  <a:pt x="4183372" y="1690280"/>
                </a:lnTo>
                <a:lnTo>
                  <a:pt x="4184316" y="1689201"/>
                </a:lnTo>
                <a:lnTo>
                  <a:pt x="4184316" y="1685964"/>
                </a:lnTo>
                <a:lnTo>
                  <a:pt x="4182293" y="1683806"/>
                </a:lnTo>
                <a:lnTo>
                  <a:pt x="4175819" y="1684885"/>
                </a:lnTo>
                <a:lnTo>
                  <a:pt x="4173661" y="1681648"/>
                </a:lnTo>
                <a:lnTo>
                  <a:pt x="4173661" y="1667891"/>
                </a:lnTo>
                <a:close/>
                <a:moveTo>
                  <a:pt x="2233350" y="1663575"/>
                </a:moveTo>
                <a:lnTo>
                  <a:pt x="2231191" y="1667756"/>
                </a:lnTo>
                <a:cubicBezTo>
                  <a:pt x="2234518" y="1678816"/>
                  <a:pt x="2236991" y="1684525"/>
                  <a:pt x="2238610" y="1684885"/>
                </a:cubicBezTo>
                <a:lnTo>
                  <a:pt x="2239689" y="1684885"/>
                </a:lnTo>
                <a:lnTo>
                  <a:pt x="2241846" y="1682727"/>
                </a:lnTo>
                <a:lnTo>
                  <a:pt x="2241846" y="1679490"/>
                </a:lnTo>
                <a:cubicBezTo>
                  <a:pt x="2241846" y="1678051"/>
                  <a:pt x="2240767" y="1677332"/>
                  <a:pt x="2238610" y="1677332"/>
                </a:cubicBezTo>
                <a:lnTo>
                  <a:pt x="2237530" y="1676388"/>
                </a:lnTo>
                <a:lnTo>
                  <a:pt x="2237530" y="1675309"/>
                </a:lnTo>
                <a:lnTo>
                  <a:pt x="2239689" y="1667756"/>
                </a:lnTo>
                <a:cubicBezTo>
                  <a:pt x="2238969" y="1664969"/>
                  <a:pt x="2236855" y="1663575"/>
                  <a:pt x="2233350" y="1663575"/>
                </a:cubicBezTo>
                <a:close/>
                <a:moveTo>
                  <a:pt x="109248" y="1663375"/>
                </a:moveTo>
                <a:cubicBezTo>
                  <a:pt x="108170" y="1663375"/>
                  <a:pt x="105337" y="1666926"/>
                  <a:pt x="100751" y="1674030"/>
                </a:cubicBezTo>
                <a:lnTo>
                  <a:pt x="100751" y="1678346"/>
                </a:lnTo>
                <a:lnTo>
                  <a:pt x="101830" y="1678346"/>
                </a:lnTo>
                <a:lnTo>
                  <a:pt x="111407" y="1668770"/>
                </a:lnTo>
                <a:lnTo>
                  <a:pt x="110327" y="1663375"/>
                </a:lnTo>
                <a:close/>
                <a:moveTo>
                  <a:pt x="7247979" y="1662786"/>
                </a:moveTo>
                <a:lnTo>
                  <a:pt x="7250002" y="1662786"/>
                </a:lnTo>
                <a:lnTo>
                  <a:pt x="7250002" y="1663865"/>
                </a:lnTo>
                <a:lnTo>
                  <a:pt x="7247979" y="1663865"/>
                </a:lnTo>
                <a:close/>
                <a:moveTo>
                  <a:pt x="4250540" y="1662496"/>
                </a:moveTo>
                <a:lnTo>
                  <a:pt x="4250540" y="1665734"/>
                </a:lnTo>
                <a:lnTo>
                  <a:pt x="4252563" y="1663575"/>
                </a:lnTo>
                <a:lnTo>
                  <a:pt x="4252563" y="1662496"/>
                </a:lnTo>
                <a:close/>
                <a:moveTo>
                  <a:pt x="4215337" y="1662496"/>
                </a:moveTo>
                <a:lnTo>
                  <a:pt x="4215337" y="1664655"/>
                </a:lnTo>
                <a:lnTo>
                  <a:pt x="4216416" y="1664655"/>
                </a:lnTo>
                <a:lnTo>
                  <a:pt x="4216416" y="1662496"/>
                </a:lnTo>
                <a:close/>
                <a:moveTo>
                  <a:pt x="4073448" y="1662496"/>
                </a:moveTo>
                <a:lnTo>
                  <a:pt x="4073448" y="1663575"/>
                </a:lnTo>
                <a:lnTo>
                  <a:pt x="4075606" y="1663575"/>
                </a:lnTo>
                <a:lnTo>
                  <a:pt x="4075606" y="1662496"/>
                </a:lnTo>
                <a:close/>
                <a:moveTo>
                  <a:pt x="5691288" y="1661906"/>
                </a:moveTo>
                <a:cubicBezTo>
                  <a:pt x="5692817" y="1662086"/>
                  <a:pt x="5696009" y="1664603"/>
                  <a:pt x="5700865" y="1669458"/>
                </a:cubicBezTo>
                <a:cubicBezTo>
                  <a:pt x="5704461" y="1669458"/>
                  <a:pt x="5706260" y="1670177"/>
                  <a:pt x="5706260" y="1671616"/>
                </a:cubicBezTo>
                <a:lnTo>
                  <a:pt x="5706260" y="1674853"/>
                </a:lnTo>
                <a:cubicBezTo>
                  <a:pt x="5701224" y="1681417"/>
                  <a:pt x="5698707" y="1686407"/>
                  <a:pt x="5698707" y="1689824"/>
                </a:cubicBezTo>
                <a:lnTo>
                  <a:pt x="5698707" y="1698456"/>
                </a:lnTo>
                <a:cubicBezTo>
                  <a:pt x="5700865" y="1701064"/>
                  <a:pt x="5701944" y="1704256"/>
                  <a:pt x="5701944" y="1708032"/>
                </a:cubicBezTo>
                <a:lnTo>
                  <a:pt x="5700865" y="1709111"/>
                </a:lnTo>
                <a:lnTo>
                  <a:pt x="5699786" y="1709111"/>
                </a:lnTo>
                <a:lnTo>
                  <a:pt x="5699786" y="1706953"/>
                </a:lnTo>
                <a:lnTo>
                  <a:pt x="5698707" y="1706953"/>
                </a:lnTo>
                <a:lnTo>
                  <a:pt x="5698707" y="1708032"/>
                </a:lnTo>
                <a:lnTo>
                  <a:pt x="5699786" y="1712348"/>
                </a:lnTo>
                <a:cubicBezTo>
                  <a:pt x="5698707" y="1715226"/>
                  <a:pt x="5697628" y="1716664"/>
                  <a:pt x="5696549" y="1716664"/>
                </a:cubicBezTo>
                <a:cubicBezTo>
                  <a:pt x="5697268" y="1730242"/>
                  <a:pt x="5699066" y="1740223"/>
                  <a:pt x="5701944" y="1746607"/>
                </a:cubicBezTo>
                <a:lnTo>
                  <a:pt x="5698707" y="1756318"/>
                </a:lnTo>
                <a:lnTo>
                  <a:pt x="5708418" y="1761578"/>
                </a:lnTo>
                <a:lnTo>
                  <a:pt x="5708418" y="1765894"/>
                </a:lnTo>
                <a:cubicBezTo>
                  <a:pt x="5707339" y="1768771"/>
                  <a:pt x="5705181" y="1770210"/>
                  <a:pt x="5701944" y="1770210"/>
                </a:cubicBezTo>
                <a:lnTo>
                  <a:pt x="5701944" y="1783023"/>
                </a:lnTo>
                <a:cubicBezTo>
                  <a:pt x="5697628" y="1788778"/>
                  <a:pt x="5694076" y="1791655"/>
                  <a:pt x="5691288" y="1791655"/>
                </a:cubicBezTo>
                <a:cubicBezTo>
                  <a:pt x="5688411" y="1787339"/>
                  <a:pt x="5685534" y="1785181"/>
                  <a:pt x="5682656" y="1785181"/>
                </a:cubicBezTo>
                <a:cubicBezTo>
                  <a:pt x="5678880" y="1787339"/>
                  <a:pt x="5672810" y="1788418"/>
                  <a:pt x="5664448" y="1788418"/>
                </a:cubicBezTo>
                <a:cubicBezTo>
                  <a:pt x="5661571" y="1785361"/>
                  <a:pt x="5660132" y="1782529"/>
                  <a:pt x="5660132" y="1779921"/>
                </a:cubicBezTo>
                <a:lnTo>
                  <a:pt x="5660132" y="1770210"/>
                </a:lnTo>
                <a:cubicBezTo>
                  <a:pt x="5660312" y="1766613"/>
                  <a:pt x="5661032" y="1764815"/>
                  <a:pt x="5662290" y="1764815"/>
                </a:cubicBezTo>
                <a:lnTo>
                  <a:pt x="5661211" y="1746607"/>
                </a:lnTo>
                <a:lnTo>
                  <a:pt x="5661211" y="1716664"/>
                </a:lnTo>
                <a:cubicBezTo>
                  <a:pt x="5662830" y="1707852"/>
                  <a:pt x="5664628" y="1701783"/>
                  <a:pt x="5666606" y="1698456"/>
                </a:cubicBezTo>
                <a:lnTo>
                  <a:pt x="5661211" y="1685508"/>
                </a:lnTo>
                <a:lnTo>
                  <a:pt x="5661211" y="1684429"/>
                </a:lnTo>
                <a:cubicBezTo>
                  <a:pt x="5661391" y="1680832"/>
                  <a:pt x="5662111" y="1679034"/>
                  <a:pt x="5663369" y="1679034"/>
                </a:cubicBezTo>
                <a:lnTo>
                  <a:pt x="5657974" y="1667300"/>
                </a:lnTo>
                <a:cubicBezTo>
                  <a:pt x="5660492" y="1665143"/>
                  <a:pt x="5664089" y="1664064"/>
                  <a:pt x="5668764" y="1664064"/>
                </a:cubicBezTo>
                <a:lnTo>
                  <a:pt x="5678340" y="1665143"/>
                </a:lnTo>
                <a:close/>
                <a:moveTo>
                  <a:pt x="4265376" y="1660338"/>
                </a:moveTo>
                <a:lnTo>
                  <a:pt x="4265376" y="1662496"/>
                </a:lnTo>
                <a:lnTo>
                  <a:pt x="4266455" y="1662496"/>
                </a:lnTo>
                <a:lnTo>
                  <a:pt x="4266455" y="1660338"/>
                </a:lnTo>
                <a:close/>
                <a:moveTo>
                  <a:pt x="4229094" y="1660338"/>
                </a:moveTo>
                <a:lnTo>
                  <a:pt x="4225992" y="1663575"/>
                </a:lnTo>
                <a:lnTo>
                  <a:pt x="4225992" y="1666812"/>
                </a:lnTo>
                <a:cubicBezTo>
                  <a:pt x="4225992" y="1668880"/>
                  <a:pt x="4229904" y="1669914"/>
                  <a:pt x="4237726" y="1669914"/>
                </a:cubicBezTo>
                <a:lnTo>
                  <a:pt x="4238805" y="1668970"/>
                </a:lnTo>
                <a:lnTo>
                  <a:pt x="4238805" y="1666812"/>
                </a:lnTo>
                <a:cubicBezTo>
                  <a:pt x="4238805" y="1662496"/>
                  <a:pt x="4236647" y="1660338"/>
                  <a:pt x="4232331" y="1660338"/>
                </a:cubicBezTo>
                <a:close/>
                <a:moveTo>
                  <a:pt x="4216416" y="1659259"/>
                </a:moveTo>
                <a:lnTo>
                  <a:pt x="4216416" y="1660338"/>
                </a:lnTo>
                <a:lnTo>
                  <a:pt x="4218439" y="1660338"/>
                </a:lnTo>
                <a:lnTo>
                  <a:pt x="4218439" y="1659259"/>
                </a:lnTo>
                <a:close/>
                <a:moveTo>
                  <a:pt x="8220185" y="1658130"/>
                </a:moveTo>
                <a:lnTo>
                  <a:pt x="8181880" y="1659208"/>
                </a:lnTo>
                <a:lnTo>
                  <a:pt x="8185118" y="1665818"/>
                </a:lnTo>
                <a:lnTo>
                  <a:pt x="8185118" y="1667974"/>
                </a:lnTo>
                <a:lnTo>
                  <a:pt x="8182960" y="1671211"/>
                </a:lnTo>
                <a:lnTo>
                  <a:pt x="8184038" y="1683215"/>
                </a:lnTo>
                <a:cubicBezTo>
                  <a:pt x="8179363" y="1685373"/>
                  <a:pt x="8174282" y="1686452"/>
                  <a:pt x="8168798" y="1686452"/>
                </a:cubicBezTo>
                <a:lnTo>
                  <a:pt x="8160031" y="1683215"/>
                </a:lnTo>
                <a:cubicBezTo>
                  <a:pt x="8155625" y="1684654"/>
                  <a:pt x="8153422" y="1687531"/>
                  <a:pt x="8153422" y="1691847"/>
                </a:cubicBezTo>
                <a:lnTo>
                  <a:pt x="8154501" y="1692926"/>
                </a:lnTo>
                <a:cubicBezTo>
                  <a:pt x="8158907" y="1692387"/>
                  <a:pt x="8161110" y="1691668"/>
                  <a:pt x="8161110" y="1690768"/>
                </a:cubicBezTo>
                <a:lnTo>
                  <a:pt x="8166640" y="1691847"/>
                </a:lnTo>
                <a:lnTo>
                  <a:pt x="8179722" y="1691847"/>
                </a:lnTo>
                <a:lnTo>
                  <a:pt x="8192805" y="1692926"/>
                </a:lnTo>
                <a:cubicBezTo>
                  <a:pt x="8194963" y="1689330"/>
                  <a:pt x="8197166" y="1687531"/>
                  <a:pt x="8199414" y="1687531"/>
                </a:cubicBezTo>
                <a:lnTo>
                  <a:pt x="8205888" y="1689689"/>
                </a:lnTo>
                <a:lnTo>
                  <a:pt x="8207102" y="1689689"/>
                </a:lnTo>
                <a:lnTo>
                  <a:pt x="8215734" y="1687531"/>
                </a:lnTo>
                <a:lnTo>
                  <a:pt x="8220185" y="1687531"/>
                </a:lnTo>
                <a:cubicBezTo>
                  <a:pt x="8223242" y="1690409"/>
                  <a:pt x="8226165" y="1691847"/>
                  <a:pt x="8228952" y="1691847"/>
                </a:cubicBezTo>
                <a:lnTo>
                  <a:pt x="8230031" y="1691847"/>
                </a:lnTo>
                <a:lnTo>
                  <a:pt x="8232189" y="1689689"/>
                </a:lnTo>
                <a:cubicBezTo>
                  <a:pt x="8232189" y="1688431"/>
                  <a:pt x="8229626" y="1686992"/>
                  <a:pt x="8224501" y="1685373"/>
                </a:cubicBezTo>
                <a:cubicBezTo>
                  <a:pt x="8224501" y="1681777"/>
                  <a:pt x="8223782" y="1679978"/>
                  <a:pt x="8222343" y="1679978"/>
                </a:cubicBezTo>
                <a:cubicBezTo>
                  <a:pt x="8220005" y="1679978"/>
                  <a:pt x="8217443" y="1678854"/>
                  <a:pt x="8214655" y="1676606"/>
                </a:cubicBezTo>
                <a:lnTo>
                  <a:pt x="8213576" y="1676606"/>
                </a:lnTo>
                <a:cubicBezTo>
                  <a:pt x="8210519" y="1678854"/>
                  <a:pt x="8207597" y="1679978"/>
                  <a:pt x="8204809" y="1679978"/>
                </a:cubicBezTo>
                <a:cubicBezTo>
                  <a:pt x="8201932" y="1677730"/>
                  <a:pt x="8196492" y="1676606"/>
                  <a:pt x="8188489" y="1676606"/>
                </a:cubicBezTo>
                <a:lnTo>
                  <a:pt x="8187410" y="1675527"/>
                </a:lnTo>
                <a:lnTo>
                  <a:pt x="8187410" y="1674448"/>
                </a:lnTo>
                <a:cubicBezTo>
                  <a:pt x="8189029" y="1670852"/>
                  <a:pt x="8192670" y="1669053"/>
                  <a:pt x="8198335" y="1669053"/>
                </a:cubicBezTo>
                <a:lnTo>
                  <a:pt x="8204809" y="1670132"/>
                </a:lnTo>
                <a:lnTo>
                  <a:pt x="8215734" y="1669053"/>
                </a:lnTo>
                <a:lnTo>
                  <a:pt x="8219106" y="1669053"/>
                </a:lnTo>
                <a:lnTo>
                  <a:pt x="8223422" y="1665818"/>
                </a:lnTo>
                <a:lnTo>
                  <a:pt x="8238798" y="1665818"/>
                </a:lnTo>
                <a:lnTo>
                  <a:pt x="8240956" y="1667974"/>
                </a:lnTo>
                <a:lnTo>
                  <a:pt x="8239877" y="1669053"/>
                </a:lnTo>
                <a:lnTo>
                  <a:pt x="8239877" y="1670132"/>
                </a:lnTo>
                <a:lnTo>
                  <a:pt x="8240956" y="1671211"/>
                </a:lnTo>
                <a:lnTo>
                  <a:pt x="8249723" y="1671211"/>
                </a:lnTo>
                <a:cubicBezTo>
                  <a:pt x="8253320" y="1671211"/>
                  <a:pt x="8255522" y="1669773"/>
                  <a:pt x="8256332" y="1666895"/>
                </a:cubicBezTo>
                <a:cubicBezTo>
                  <a:pt x="8254264" y="1661052"/>
                  <a:pt x="8252420" y="1658130"/>
                  <a:pt x="8250802" y="1658130"/>
                </a:cubicBezTo>
                <a:close/>
                <a:moveTo>
                  <a:pt x="5231242" y="1656915"/>
                </a:moveTo>
                <a:lnTo>
                  <a:pt x="5225847" y="1657994"/>
                </a:lnTo>
                <a:lnTo>
                  <a:pt x="5225847" y="1663524"/>
                </a:lnTo>
                <a:lnTo>
                  <a:pt x="5233535" y="1665682"/>
                </a:lnTo>
                <a:lnTo>
                  <a:pt x="5234614" y="1665682"/>
                </a:lnTo>
                <a:lnTo>
                  <a:pt x="5235693" y="1660152"/>
                </a:lnTo>
                <a:close/>
                <a:moveTo>
                  <a:pt x="713747" y="1656375"/>
                </a:moveTo>
                <a:lnTo>
                  <a:pt x="713747" y="1658533"/>
                </a:lnTo>
                <a:lnTo>
                  <a:pt x="712803" y="1658533"/>
                </a:lnTo>
                <a:lnTo>
                  <a:pt x="713747" y="1661500"/>
                </a:lnTo>
                <a:lnTo>
                  <a:pt x="716849" y="1661500"/>
                </a:lnTo>
                <a:lnTo>
                  <a:pt x="718872" y="1659478"/>
                </a:lnTo>
                <a:lnTo>
                  <a:pt x="718872" y="1656375"/>
                </a:lnTo>
                <a:close/>
                <a:moveTo>
                  <a:pt x="609893" y="1655566"/>
                </a:moveTo>
                <a:cubicBezTo>
                  <a:pt x="603689" y="1655566"/>
                  <a:pt x="600586" y="1659972"/>
                  <a:pt x="600586" y="1668784"/>
                </a:cubicBezTo>
                <a:lnTo>
                  <a:pt x="600586" y="1671886"/>
                </a:lnTo>
                <a:cubicBezTo>
                  <a:pt x="602025" y="1673234"/>
                  <a:pt x="603059" y="1677326"/>
                  <a:pt x="603689" y="1684159"/>
                </a:cubicBezTo>
                <a:lnTo>
                  <a:pt x="605712" y="1688341"/>
                </a:lnTo>
                <a:cubicBezTo>
                  <a:pt x="604544" y="1691757"/>
                  <a:pt x="602834" y="1693466"/>
                  <a:pt x="600586" y="1693466"/>
                </a:cubicBezTo>
                <a:lnTo>
                  <a:pt x="600586" y="1698591"/>
                </a:lnTo>
                <a:lnTo>
                  <a:pt x="603689" y="1716934"/>
                </a:lnTo>
                <a:lnTo>
                  <a:pt x="601666" y="1743640"/>
                </a:lnTo>
                <a:cubicBezTo>
                  <a:pt x="602475" y="1747056"/>
                  <a:pt x="603508" y="1748765"/>
                  <a:pt x="604768" y="1748765"/>
                </a:cubicBezTo>
                <a:lnTo>
                  <a:pt x="634441" y="1748765"/>
                </a:lnTo>
                <a:lnTo>
                  <a:pt x="637543" y="1750788"/>
                </a:lnTo>
                <a:lnTo>
                  <a:pt x="642668" y="1748765"/>
                </a:lnTo>
                <a:lnTo>
                  <a:pt x="647793" y="1749709"/>
                </a:lnTo>
                <a:lnTo>
                  <a:pt x="653863" y="1747686"/>
                </a:lnTo>
                <a:lnTo>
                  <a:pt x="654942" y="1747686"/>
                </a:lnTo>
                <a:cubicBezTo>
                  <a:pt x="657998" y="1750743"/>
                  <a:pt x="661731" y="1752451"/>
                  <a:pt x="666137" y="1752811"/>
                </a:cubicBezTo>
                <a:cubicBezTo>
                  <a:pt x="666137" y="1750114"/>
                  <a:pt x="671620" y="1748765"/>
                  <a:pt x="682592" y="1748765"/>
                </a:cubicBezTo>
                <a:lnTo>
                  <a:pt x="683671" y="1748765"/>
                </a:lnTo>
                <a:lnTo>
                  <a:pt x="684615" y="1744584"/>
                </a:lnTo>
                <a:lnTo>
                  <a:pt x="682592" y="1738514"/>
                </a:lnTo>
                <a:lnTo>
                  <a:pt x="682592" y="1736491"/>
                </a:lnTo>
                <a:lnTo>
                  <a:pt x="683671" y="1731366"/>
                </a:lnTo>
                <a:lnTo>
                  <a:pt x="681513" y="1729208"/>
                </a:lnTo>
                <a:lnTo>
                  <a:pt x="681513" y="1727185"/>
                </a:lnTo>
                <a:cubicBezTo>
                  <a:pt x="682950" y="1725656"/>
                  <a:pt x="683984" y="1721925"/>
                  <a:pt x="684615" y="1715990"/>
                </a:cubicBezTo>
                <a:lnTo>
                  <a:pt x="682592" y="1709786"/>
                </a:lnTo>
                <a:lnTo>
                  <a:pt x="685694" y="1698591"/>
                </a:lnTo>
                <a:lnTo>
                  <a:pt x="683671" y="1690364"/>
                </a:lnTo>
                <a:lnTo>
                  <a:pt x="683671" y="1687262"/>
                </a:lnTo>
                <a:lnTo>
                  <a:pt x="685694" y="1684159"/>
                </a:lnTo>
                <a:lnTo>
                  <a:pt x="683671" y="1680113"/>
                </a:lnTo>
                <a:lnTo>
                  <a:pt x="687717" y="1668784"/>
                </a:lnTo>
                <a:lnTo>
                  <a:pt x="686638" y="1668784"/>
                </a:lnTo>
                <a:lnTo>
                  <a:pt x="684615" y="1666761"/>
                </a:lnTo>
                <a:lnTo>
                  <a:pt x="684615" y="1665817"/>
                </a:lnTo>
                <a:lnTo>
                  <a:pt x="685694" y="1661636"/>
                </a:lnTo>
                <a:lnTo>
                  <a:pt x="684615" y="1658533"/>
                </a:lnTo>
                <a:lnTo>
                  <a:pt x="679490" y="1659612"/>
                </a:lnTo>
                <a:lnTo>
                  <a:pt x="676386" y="1659612"/>
                </a:lnTo>
                <a:cubicBezTo>
                  <a:pt x="672160" y="1659612"/>
                  <a:pt x="667395" y="1658578"/>
                  <a:pt x="662091" y="1656510"/>
                </a:cubicBezTo>
                <a:lnTo>
                  <a:pt x="658044" y="1659612"/>
                </a:lnTo>
                <a:lnTo>
                  <a:pt x="656965" y="1658533"/>
                </a:lnTo>
                <a:lnTo>
                  <a:pt x="651840" y="1659612"/>
                </a:lnTo>
                <a:lnTo>
                  <a:pt x="640645" y="1658533"/>
                </a:lnTo>
                <a:lnTo>
                  <a:pt x="626213" y="1659612"/>
                </a:lnTo>
                <a:cubicBezTo>
                  <a:pt x="622436" y="1659612"/>
                  <a:pt x="616996" y="1658263"/>
                  <a:pt x="609893" y="1655566"/>
                </a:cubicBezTo>
                <a:close/>
                <a:moveTo>
                  <a:pt x="209056" y="1654743"/>
                </a:moveTo>
                <a:lnTo>
                  <a:pt x="209056" y="1655821"/>
                </a:lnTo>
                <a:lnTo>
                  <a:pt x="211214" y="1657980"/>
                </a:lnTo>
                <a:lnTo>
                  <a:pt x="213372" y="1657980"/>
                </a:lnTo>
                <a:lnTo>
                  <a:pt x="213372" y="1654743"/>
                </a:lnTo>
                <a:close/>
                <a:moveTo>
                  <a:pt x="4219518" y="1653999"/>
                </a:moveTo>
                <a:lnTo>
                  <a:pt x="4218439" y="1658315"/>
                </a:lnTo>
                <a:lnTo>
                  <a:pt x="4221676" y="1655079"/>
                </a:lnTo>
                <a:lnTo>
                  <a:pt x="4221676" y="1653999"/>
                </a:lnTo>
                <a:close/>
                <a:moveTo>
                  <a:pt x="8784625" y="1653680"/>
                </a:moveTo>
                <a:lnTo>
                  <a:pt x="8784625" y="1655837"/>
                </a:lnTo>
                <a:lnTo>
                  <a:pt x="8787862" y="1655837"/>
                </a:lnTo>
                <a:lnTo>
                  <a:pt x="8787862" y="1653680"/>
                </a:lnTo>
                <a:close/>
                <a:moveTo>
                  <a:pt x="571993" y="1652464"/>
                </a:moveTo>
                <a:lnTo>
                  <a:pt x="571993" y="1655566"/>
                </a:lnTo>
                <a:lnTo>
                  <a:pt x="577118" y="1664738"/>
                </a:lnTo>
                <a:cubicBezTo>
                  <a:pt x="577118" y="1668154"/>
                  <a:pt x="576398" y="1669863"/>
                  <a:pt x="574960" y="1669863"/>
                </a:cubicBezTo>
                <a:cubicBezTo>
                  <a:pt x="576579" y="1673999"/>
                  <a:pt x="577973" y="1676067"/>
                  <a:pt x="579141" y="1676067"/>
                </a:cubicBezTo>
                <a:lnTo>
                  <a:pt x="579141" y="1672965"/>
                </a:lnTo>
                <a:lnTo>
                  <a:pt x="577118" y="1669863"/>
                </a:lnTo>
                <a:lnTo>
                  <a:pt x="578062" y="1663658"/>
                </a:lnTo>
                <a:cubicBezTo>
                  <a:pt x="574645" y="1660152"/>
                  <a:pt x="572937" y="1656420"/>
                  <a:pt x="572937" y="1652464"/>
                </a:cubicBezTo>
                <a:close/>
                <a:moveTo>
                  <a:pt x="8683334" y="1651521"/>
                </a:moveTo>
                <a:lnTo>
                  <a:pt x="8683334" y="1660153"/>
                </a:lnTo>
                <a:lnTo>
                  <a:pt x="8685492" y="1662176"/>
                </a:lnTo>
                <a:lnTo>
                  <a:pt x="8686571" y="1662176"/>
                </a:lnTo>
                <a:lnTo>
                  <a:pt x="8687650" y="1657996"/>
                </a:lnTo>
                <a:cubicBezTo>
                  <a:pt x="8686930" y="1653680"/>
                  <a:pt x="8685851" y="1651521"/>
                  <a:pt x="8684413" y="1651521"/>
                </a:cubicBezTo>
                <a:close/>
                <a:moveTo>
                  <a:pt x="3058268" y="1650845"/>
                </a:moveTo>
                <a:lnTo>
                  <a:pt x="3057189" y="1651925"/>
                </a:lnTo>
                <a:lnTo>
                  <a:pt x="3057189" y="1653003"/>
                </a:lnTo>
                <a:lnTo>
                  <a:pt x="3059347" y="1658398"/>
                </a:lnTo>
                <a:lnTo>
                  <a:pt x="3064742" y="1657320"/>
                </a:lnTo>
                <a:lnTo>
                  <a:pt x="3071216" y="1660556"/>
                </a:lnTo>
                <a:lnTo>
                  <a:pt x="3071216" y="1658398"/>
                </a:lnTo>
                <a:cubicBezTo>
                  <a:pt x="3068159" y="1653364"/>
                  <a:pt x="3063843" y="1650845"/>
                  <a:pt x="3058268" y="1650845"/>
                </a:cubicBezTo>
                <a:close/>
                <a:moveTo>
                  <a:pt x="8723122" y="1650442"/>
                </a:moveTo>
                <a:lnTo>
                  <a:pt x="8718806" y="1654758"/>
                </a:lnTo>
                <a:lnTo>
                  <a:pt x="8720964" y="1659075"/>
                </a:lnTo>
                <a:lnTo>
                  <a:pt x="8722043" y="1657996"/>
                </a:lnTo>
                <a:lnTo>
                  <a:pt x="8723122" y="1657996"/>
                </a:lnTo>
                <a:lnTo>
                  <a:pt x="8727438" y="1661097"/>
                </a:lnTo>
                <a:lnTo>
                  <a:pt x="8729596" y="1659075"/>
                </a:lnTo>
                <a:lnTo>
                  <a:pt x="8729596" y="1657996"/>
                </a:lnTo>
                <a:cubicBezTo>
                  <a:pt x="8729596" y="1656557"/>
                  <a:pt x="8728157" y="1655837"/>
                  <a:pt x="8725280" y="1655837"/>
                </a:cubicBezTo>
                <a:lnTo>
                  <a:pt x="8724201" y="1650442"/>
                </a:lnTo>
                <a:close/>
                <a:moveTo>
                  <a:pt x="570914" y="1649362"/>
                </a:moveTo>
                <a:lnTo>
                  <a:pt x="570914" y="1651385"/>
                </a:lnTo>
                <a:lnTo>
                  <a:pt x="571993" y="1651385"/>
                </a:lnTo>
                <a:lnTo>
                  <a:pt x="571993" y="1649362"/>
                </a:lnTo>
                <a:close/>
                <a:moveTo>
                  <a:pt x="1088959" y="1649092"/>
                </a:moveTo>
                <a:lnTo>
                  <a:pt x="1086801" y="1651250"/>
                </a:lnTo>
                <a:lnTo>
                  <a:pt x="1086801" y="1652329"/>
                </a:lnTo>
                <a:lnTo>
                  <a:pt x="1088959" y="1652329"/>
                </a:lnTo>
                <a:close/>
                <a:moveTo>
                  <a:pt x="1587310" y="1648688"/>
                </a:moveTo>
                <a:lnTo>
                  <a:pt x="1587310" y="1650845"/>
                </a:lnTo>
                <a:lnTo>
                  <a:pt x="1588389" y="1656241"/>
                </a:lnTo>
                <a:cubicBezTo>
                  <a:pt x="1577598" y="1663434"/>
                  <a:pt x="1572203" y="1668829"/>
                  <a:pt x="1572203" y="1672425"/>
                </a:cubicBezTo>
                <a:lnTo>
                  <a:pt x="1551702" y="1697377"/>
                </a:lnTo>
                <a:lnTo>
                  <a:pt x="1545093" y="1689689"/>
                </a:lnTo>
                <a:cubicBezTo>
                  <a:pt x="1543655" y="1689689"/>
                  <a:pt x="1542935" y="1691128"/>
                  <a:pt x="1542935" y="1694005"/>
                </a:cubicBezTo>
                <a:cubicBezTo>
                  <a:pt x="1540057" y="1699131"/>
                  <a:pt x="1537181" y="1701693"/>
                  <a:pt x="1534303" y="1701693"/>
                </a:cubicBezTo>
                <a:lnTo>
                  <a:pt x="1534303" y="1704930"/>
                </a:lnTo>
                <a:lnTo>
                  <a:pt x="1535382" y="1704930"/>
                </a:lnTo>
                <a:cubicBezTo>
                  <a:pt x="1540777" y="1704930"/>
                  <a:pt x="1546217" y="1702772"/>
                  <a:pt x="1551702" y="1698456"/>
                </a:cubicBezTo>
                <a:lnTo>
                  <a:pt x="1568966" y="1698456"/>
                </a:lnTo>
                <a:lnTo>
                  <a:pt x="1579756" y="1699535"/>
                </a:lnTo>
                <a:lnTo>
                  <a:pt x="1581914" y="1694005"/>
                </a:lnTo>
                <a:lnTo>
                  <a:pt x="1578678" y="1682136"/>
                </a:lnTo>
                <a:cubicBezTo>
                  <a:pt x="1583532" y="1678180"/>
                  <a:pt x="1592165" y="1674943"/>
                  <a:pt x="1604573" y="1672425"/>
                </a:cubicBezTo>
                <a:lnTo>
                  <a:pt x="1614284" y="1659478"/>
                </a:lnTo>
                <a:lnTo>
                  <a:pt x="1614284" y="1658398"/>
                </a:lnTo>
                <a:cubicBezTo>
                  <a:pt x="1613565" y="1656241"/>
                  <a:pt x="1611406" y="1655161"/>
                  <a:pt x="1607810" y="1655161"/>
                </a:cubicBezTo>
                <a:lnTo>
                  <a:pt x="1598099" y="1657319"/>
                </a:lnTo>
                <a:lnTo>
                  <a:pt x="1597021" y="1657319"/>
                </a:lnTo>
                <a:cubicBezTo>
                  <a:pt x="1592704" y="1657319"/>
                  <a:pt x="1590546" y="1654802"/>
                  <a:pt x="1590546" y="1649766"/>
                </a:cubicBezTo>
                <a:lnTo>
                  <a:pt x="1589467" y="1648688"/>
                </a:lnTo>
                <a:close/>
                <a:moveTo>
                  <a:pt x="2744833" y="1648120"/>
                </a:moveTo>
                <a:lnTo>
                  <a:pt x="2745914" y="1648120"/>
                </a:lnTo>
                <a:cubicBezTo>
                  <a:pt x="2754185" y="1654864"/>
                  <a:pt x="2761064" y="1661743"/>
                  <a:pt x="2766549" y="1668756"/>
                </a:cubicBezTo>
                <a:lnTo>
                  <a:pt x="2782735" y="1676983"/>
                </a:lnTo>
                <a:lnTo>
                  <a:pt x="2783948" y="1680220"/>
                </a:lnTo>
                <a:cubicBezTo>
                  <a:pt x="2780441" y="1680939"/>
                  <a:pt x="2777158" y="1682738"/>
                  <a:pt x="2774102" y="1685615"/>
                </a:cubicBezTo>
                <a:lnTo>
                  <a:pt x="2771944" y="1683457"/>
                </a:lnTo>
                <a:lnTo>
                  <a:pt x="2748071" y="1685615"/>
                </a:lnTo>
                <a:lnTo>
                  <a:pt x="2744833" y="1684536"/>
                </a:lnTo>
                <a:lnTo>
                  <a:pt x="2736067" y="1685615"/>
                </a:lnTo>
                <a:cubicBezTo>
                  <a:pt x="2736067" y="1683817"/>
                  <a:pt x="2733189" y="1682378"/>
                  <a:pt x="2727435" y="1681299"/>
                </a:cubicBezTo>
                <a:lnTo>
                  <a:pt x="2718804" y="1684536"/>
                </a:lnTo>
                <a:lnTo>
                  <a:pt x="2700326" y="1682378"/>
                </a:lnTo>
                <a:lnTo>
                  <a:pt x="2691558" y="1684536"/>
                </a:lnTo>
                <a:lnTo>
                  <a:pt x="2688322" y="1684536"/>
                </a:lnTo>
                <a:lnTo>
                  <a:pt x="2686163" y="1682378"/>
                </a:lnTo>
                <a:lnTo>
                  <a:pt x="2686163" y="1680760"/>
                </a:lnTo>
                <a:lnTo>
                  <a:pt x="2687242" y="1679681"/>
                </a:lnTo>
                <a:lnTo>
                  <a:pt x="2687242" y="1678602"/>
                </a:lnTo>
                <a:lnTo>
                  <a:pt x="2694931" y="1679681"/>
                </a:lnTo>
                <a:lnTo>
                  <a:pt x="2696009" y="1679681"/>
                </a:lnTo>
                <a:lnTo>
                  <a:pt x="2704641" y="1677523"/>
                </a:lnTo>
                <a:lnTo>
                  <a:pt x="2708957" y="1677523"/>
                </a:lnTo>
                <a:lnTo>
                  <a:pt x="2720961" y="1679681"/>
                </a:lnTo>
                <a:close/>
                <a:moveTo>
                  <a:pt x="587773" y="1647743"/>
                </a:moveTo>
                <a:lnTo>
                  <a:pt x="584671" y="1648688"/>
                </a:lnTo>
                <a:lnTo>
                  <a:pt x="584671" y="1651790"/>
                </a:lnTo>
                <a:lnTo>
                  <a:pt x="588852" y="1655971"/>
                </a:lnTo>
                <a:lnTo>
                  <a:pt x="591954" y="1652869"/>
                </a:lnTo>
                <a:cubicBezTo>
                  <a:pt x="591055" y="1649632"/>
                  <a:pt x="589661" y="1647923"/>
                  <a:pt x="587773" y="1647743"/>
                </a:cubicBezTo>
                <a:close/>
                <a:moveTo>
                  <a:pt x="3174935" y="1646530"/>
                </a:moveTo>
                <a:lnTo>
                  <a:pt x="3172777" y="1648688"/>
                </a:lnTo>
                <a:cubicBezTo>
                  <a:pt x="3173676" y="1651925"/>
                  <a:pt x="3176913" y="1654802"/>
                  <a:pt x="3182489" y="1657320"/>
                </a:cubicBezTo>
                <a:lnTo>
                  <a:pt x="3188963" y="1656241"/>
                </a:lnTo>
                <a:lnTo>
                  <a:pt x="3190042" y="1657320"/>
                </a:lnTo>
                <a:lnTo>
                  <a:pt x="3191255" y="1657320"/>
                </a:lnTo>
                <a:lnTo>
                  <a:pt x="3191255" y="1656241"/>
                </a:lnTo>
                <a:cubicBezTo>
                  <a:pt x="3184331" y="1649767"/>
                  <a:pt x="3178892" y="1646530"/>
                  <a:pt x="3174935" y="1646530"/>
                </a:cubicBezTo>
                <a:close/>
                <a:moveTo>
                  <a:pt x="571993" y="1646259"/>
                </a:moveTo>
                <a:lnTo>
                  <a:pt x="571993" y="1648283"/>
                </a:lnTo>
                <a:lnTo>
                  <a:pt x="572937" y="1648283"/>
                </a:lnTo>
                <a:lnTo>
                  <a:pt x="572937" y="1646259"/>
                </a:lnTo>
                <a:close/>
                <a:moveTo>
                  <a:pt x="213372" y="1646245"/>
                </a:moveTo>
                <a:lnTo>
                  <a:pt x="215395" y="1648268"/>
                </a:lnTo>
                <a:lnTo>
                  <a:pt x="216475" y="1648268"/>
                </a:lnTo>
                <a:lnTo>
                  <a:pt x="216475" y="1646245"/>
                </a:lnTo>
                <a:close/>
                <a:moveTo>
                  <a:pt x="4285607" y="1645502"/>
                </a:moveTo>
                <a:lnTo>
                  <a:pt x="4285607" y="1646581"/>
                </a:lnTo>
                <a:lnTo>
                  <a:pt x="4287765" y="1646581"/>
                </a:lnTo>
                <a:lnTo>
                  <a:pt x="4287765" y="1645502"/>
                </a:lnTo>
                <a:close/>
                <a:moveTo>
                  <a:pt x="7107169" y="1643498"/>
                </a:moveTo>
                <a:lnTo>
                  <a:pt x="7105011" y="1652131"/>
                </a:lnTo>
                <a:lnTo>
                  <a:pt x="7105011" y="1656311"/>
                </a:lnTo>
                <a:lnTo>
                  <a:pt x="7107169" y="1674653"/>
                </a:lnTo>
                <a:lnTo>
                  <a:pt x="7106090" y="1674653"/>
                </a:lnTo>
                <a:lnTo>
                  <a:pt x="7109327" y="1683285"/>
                </a:lnTo>
                <a:cubicBezTo>
                  <a:pt x="7106450" y="1687331"/>
                  <a:pt x="7105011" y="1690523"/>
                  <a:pt x="7105011" y="1692861"/>
                </a:cubicBezTo>
                <a:cubicBezTo>
                  <a:pt x="7105551" y="1697177"/>
                  <a:pt x="7106270" y="1699335"/>
                  <a:pt x="7107169" y="1699335"/>
                </a:cubicBezTo>
                <a:lnTo>
                  <a:pt x="7106090" y="1704730"/>
                </a:lnTo>
                <a:cubicBezTo>
                  <a:pt x="7106090" y="1712553"/>
                  <a:pt x="7108968" y="1716464"/>
                  <a:pt x="7114722" y="1716464"/>
                </a:cubicBezTo>
                <a:lnTo>
                  <a:pt x="7116880" y="1716464"/>
                </a:lnTo>
                <a:lnTo>
                  <a:pt x="7120118" y="1715385"/>
                </a:lnTo>
                <a:lnTo>
                  <a:pt x="7122276" y="1717543"/>
                </a:lnTo>
                <a:lnTo>
                  <a:pt x="7129829" y="1715385"/>
                </a:lnTo>
                <a:lnTo>
                  <a:pt x="7129829" y="1706888"/>
                </a:lnTo>
                <a:lnTo>
                  <a:pt x="7132931" y="1697177"/>
                </a:lnTo>
                <a:cubicBezTo>
                  <a:pt x="7131042" y="1697177"/>
                  <a:pt x="7129649" y="1691827"/>
                  <a:pt x="7128750" y="1681127"/>
                </a:cubicBezTo>
                <a:lnTo>
                  <a:pt x="7130908" y="1645656"/>
                </a:lnTo>
                <a:cubicBezTo>
                  <a:pt x="7125513" y="1644217"/>
                  <a:pt x="7117600" y="1643498"/>
                  <a:pt x="7107169" y="1643498"/>
                </a:cubicBezTo>
                <a:close/>
                <a:moveTo>
                  <a:pt x="4142774" y="1642265"/>
                </a:moveTo>
                <a:lnTo>
                  <a:pt x="4142774" y="1643344"/>
                </a:lnTo>
                <a:lnTo>
                  <a:pt x="4144932" y="1643344"/>
                </a:lnTo>
                <a:lnTo>
                  <a:pt x="4144932" y="1642265"/>
                </a:lnTo>
                <a:close/>
                <a:moveTo>
                  <a:pt x="8660675" y="1641810"/>
                </a:moveTo>
                <a:lnTo>
                  <a:pt x="8657438" y="1645047"/>
                </a:lnTo>
                <a:lnTo>
                  <a:pt x="8657438" y="1648284"/>
                </a:lnTo>
                <a:lnTo>
                  <a:pt x="8659596" y="1648284"/>
                </a:lnTo>
                <a:lnTo>
                  <a:pt x="8662833" y="1645047"/>
                </a:lnTo>
                <a:lnTo>
                  <a:pt x="8662833" y="1641810"/>
                </a:lnTo>
                <a:close/>
                <a:moveTo>
                  <a:pt x="8099876" y="1641810"/>
                </a:moveTo>
                <a:cubicBezTo>
                  <a:pt x="8098258" y="1641810"/>
                  <a:pt x="8097134" y="1643653"/>
                  <a:pt x="8096504" y="1647340"/>
                </a:cubicBezTo>
                <a:lnTo>
                  <a:pt x="8099876" y="1649498"/>
                </a:lnTo>
                <a:lnTo>
                  <a:pt x="8100955" y="1649498"/>
                </a:lnTo>
                <a:lnTo>
                  <a:pt x="8103113" y="1647340"/>
                </a:lnTo>
                <a:lnTo>
                  <a:pt x="8103113" y="1644103"/>
                </a:lnTo>
                <a:lnTo>
                  <a:pt x="8100955" y="1641810"/>
                </a:lnTo>
                <a:close/>
                <a:moveTo>
                  <a:pt x="5644082" y="1641540"/>
                </a:moveTo>
                <a:lnTo>
                  <a:pt x="5644082" y="1642619"/>
                </a:lnTo>
                <a:lnTo>
                  <a:pt x="5647319" y="1642619"/>
                </a:lnTo>
                <a:lnTo>
                  <a:pt x="5647319" y="1641540"/>
                </a:lnTo>
                <a:close/>
                <a:moveTo>
                  <a:pt x="1666210" y="1641135"/>
                </a:moveTo>
                <a:lnTo>
                  <a:pt x="1666210" y="1643293"/>
                </a:lnTo>
                <a:lnTo>
                  <a:pt x="1668370" y="1643293"/>
                </a:lnTo>
                <a:close/>
                <a:moveTo>
                  <a:pt x="702687" y="1640864"/>
                </a:moveTo>
                <a:lnTo>
                  <a:pt x="700664" y="1642888"/>
                </a:lnTo>
                <a:lnTo>
                  <a:pt x="700664" y="1644911"/>
                </a:lnTo>
                <a:lnTo>
                  <a:pt x="706733" y="1644911"/>
                </a:lnTo>
                <a:lnTo>
                  <a:pt x="706733" y="1642888"/>
                </a:lnTo>
                <a:lnTo>
                  <a:pt x="704710" y="1640864"/>
                </a:lnTo>
                <a:close/>
                <a:moveTo>
                  <a:pt x="141483" y="1640850"/>
                </a:moveTo>
                <a:cubicBezTo>
                  <a:pt x="136628" y="1640850"/>
                  <a:pt x="132312" y="1644762"/>
                  <a:pt x="128535" y="1652585"/>
                </a:cubicBezTo>
                <a:lnTo>
                  <a:pt x="129614" y="1655821"/>
                </a:lnTo>
                <a:lnTo>
                  <a:pt x="133931" y="1655821"/>
                </a:lnTo>
                <a:lnTo>
                  <a:pt x="147822" y="1645166"/>
                </a:lnTo>
                <a:lnTo>
                  <a:pt x="164007" y="1653663"/>
                </a:lnTo>
                <a:lnTo>
                  <a:pt x="168323" y="1652585"/>
                </a:lnTo>
                <a:cubicBezTo>
                  <a:pt x="172189" y="1654203"/>
                  <a:pt x="176462" y="1658879"/>
                  <a:pt x="181137" y="1666612"/>
                </a:cubicBezTo>
                <a:lnTo>
                  <a:pt x="181137" y="1672951"/>
                </a:lnTo>
                <a:cubicBezTo>
                  <a:pt x="178260" y="1675109"/>
                  <a:pt x="175023" y="1684055"/>
                  <a:pt x="171427" y="1699791"/>
                </a:cubicBezTo>
                <a:cubicBezTo>
                  <a:pt x="172146" y="1704826"/>
                  <a:pt x="173225" y="1707344"/>
                  <a:pt x="174664" y="1707344"/>
                </a:cubicBezTo>
                <a:lnTo>
                  <a:pt x="182216" y="1692373"/>
                </a:lnTo>
                <a:cubicBezTo>
                  <a:pt x="188331" y="1685539"/>
                  <a:pt x="191882" y="1678346"/>
                  <a:pt x="192871" y="1670793"/>
                </a:cubicBezTo>
                <a:lnTo>
                  <a:pt x="188690" y="1664454"/>
                </a:lnTo>
                <a:lnTo>
                  <a:pt x="188690" y="1661217"/>
                </a:lnTo>
                <a:lnTo>
                  <a:pt x="189769" y="1660138"/>
                </a:lnTo>
                <a:lnTo>
                  <a:pt x="185453" y="1652585"/>
                </a:lnTo>
                <a:lnTo>
                  <a:pt x="185453" y="1650427"/>
                </a:lnTo>
                <a:lnTo>
                  <a:pt x="188690" y="1646245"/>
                </a:lnTo>
                <a:lnTo>
                  <a:pt x="188690" y="1643008"/>
                </a:lnTo>
                <a:lnTo>
                  <a:pt x="183295" y="1641929"/>
                </a:lnTo>
                <a:lnTo>
                  <a:pt x="177901" y="1645166"/>
                </a:lnTo>
                <a:lnTo>
                  <a:pt x="176821" y="1645166"/>
                </a:lnTo>
                <a:lnTo>
                  <a:pt x="162929" y="1640850"/>
                </a:lnTo>
                <a:lnTo>
                  <a:pt x="156455" y="1640850"/>
                </a:lnTo>
                <a:lnTo>
                  <a:pt x="144720" y="1641929"/>
                </a:lnTo>
                <a:close/>
                <a:moveTo>
                  <a:pt x="5609689" y="1640460"/>
                </a:moveTo>
                <a:lnTo>
                  <a:pt x="5603350" y="1642619"/>
                </a:lnTo>
                <a:lnTo>
                  <a:pt x="5600113" y="1642619"/>
                </a:lnTo>
                <a:lnTo>
                  <a:pt x="5600113" y="1645855"/>
                </a:lnTo>
                <a:lnTo>
                  <a:pt x="5602271" y="1657591"/>
                </a:lnTo>
                <a:lnTo>
                  <a:pt x="5602271" y="1661906"/>
                </a:lnTo>
                <a:lnTo>
                  <a:pt x="5597955" y="1661906"/>
                </a:lnTo>
                <a:lnTo>
                  <a:pt x="5596876" y="1660827"/>
                </a:lnTo>
                <a:lnTo>
                  <a:pt x="5595797" y="1660827"/>
                </a:lnTo>
                <a:lnTo>
                  <a:pt x="5595797" y="1661906"/>
                </a:lnTo>
                <a:cubicBezTo>
                  <a:pt x="5600113" y="1663344"/>
                  <a:pt x="5602271" y="1664783"/>
                  <a:pt x="5602271" y="1666222"/>
                </a:cubicBezTo>
                <a:lnTo>
                  <a:pt x="5602271" y="1669458"/>
                </a:lnTo>
                <a:cubicBezTo>
                  <a:pt x="5599034" y="1672335"/>
                  <a:pt x="5597235" y="1674853"/>
                  <a:pt x="5596876" y="1677011"/>
                </a:cubicBezTo>
                <a:lnTo>
                  <a:pt x="5601192" y="1680113"/>
                </a:lnTo>
                <a:lnTo>
                  <a:pt x="5600113" y="1685508"/>
                </a:lnTo>
                <a:lnTo>
                  <a:pt x="5602271" y="1691982"/>
                </a:lnTo>
                <a:lnTo>
                  <a:pt x="5601192" y="1703716"/>
                </a:lnTo>
                <a:lnTo>
                  <a:pt x="5603350" y="1729478"/>
                </a:lnTo>
                <a:lnTo>
                  <a:pt x="5603350" y="1732715"/>
                </a:lnTo>
                <a:lnTo>
                  <a:pt x="5607666" y="1737031"/>
                </a:lnTo>
                <a:lnTo>
                  <a:pt x="5608745" y="1737031"/>
                </a:lnTo>
                <a:cubicBezTo>
                  <a:pt x="5610273" y="1737031"/>
                  <a:pt x="5611307" y="1735232"/>
                  <a:pt x="5611847" y="1731636"/>
                </a:cubicBezTo>
                <a:lnTo>
                  <a:pt x="5608745" y="1716664"/>
                </a:lnTo>
                <a:cubicBezTo>
                  <a:pt x="5608745" y="1711449"/>
                  <a:pt x="5610498" y="1708572"/>
                  <a:pt x="5614005" y="1708032"/>
                </a:cubicBezTo>
                <a:lnTo>
                  <a:pt x="5614005" y="1706953"/>
                </a:lnTo>
                <a:cubicBezTo>
                  <a:pt x="5610498" y="1706953"/>
                  <a:pt x="5608745" y="1705874"/>
                  <a:pt x="5608745" y="1703716"/>
                </a:cubicBezTo>
                <a:lnTo>
                  <a:pt x="5607666" y="1671616"/>
                </a:lnTo>
                <a:lnTo>
                  <a:pt x="5608745" y="1643698"/>
                </a:lnTo>
                <a:close/>
                <a:moveTo>
                  <a:pt x="67437" y="1639771"/>
                </a:moveTo>
                <a:lnTo>
                  <a:pt x="64200" y="1643008"/>
                </a:lnTo>
                <a:lnTo>
                  <a:pt x="55702" y="1641929"/>
                </a:lnTo>
                <a:lnTo>
                  <a:pt x="50307" y="1643008"/>
                </a:lnTo>
                <a:lnTo>
                  <a:pt x="50307" y="1644087"/>
                </a:lnTo>
                <a:lnTo>
                  <a:pt x="62042" y="1644087"/>
                </a:lnTo>
                <a:lnTo>
                  <a:pt x="65279" y="1647324"/>
                </a:lnTo>
                <a:cubicBezTo>
                  <a:pt x="62402" y="1652090"/>
                  <a:pt x="60244" y="1658879"/>
                  <a:pt x="58805" y="1667691"/>
                </a:cubicBezTo>
                <a:lnTo>
                  <a:pt x="54624" y="1672951"/>
                </a:lnTo>
                <a:lnTo>
                  <a:pt x="53544" y="1672951"/>
                </a:lnTo>
                <a:lnTo>
                  <a:pt x="53544" y="1674030"/>
                </a:lnTo>
                <a:cubicBezTo>
                  <a:pt x="57771" y="1674030"/>
                  <a:pt x="59885" y="1678346"/>
                  <a:pt x="59885" y="1686978"/>
                </a:cubicBezTo>
                <a:cubicBezTo>
                  <a:pt x="66359" y="1698397"/>
                  <a:pt x="69596" y="1705186"/>
                  <a:pt x="69596" y="1707344"/>
                </a:cubicBezTo>
                <a:lnTo>
                  <a:pt x="69596" y="1714762"/>
                </a:lnTo>
                <a:lnTo>
                  <a:pt x="71753" y="1714762"/>
                </a:lnTo>
                <a:lnTo>
                  <a:pt x="80386" y="1683741"/>
                </a:lnTo>
                <a:lnTo>
                  <a:pt x="79306" y="1675109"/>
                </a:lnTo>
                <a:lnTo>
                  <a:pt x="83487" y="1668770"/>
                </a:lnTo>
                <a:lnTo>
                  <a:pt x="82409" y="1665533"/>
                </a:lnTo>
                <a:cubicBezTo>
                  <a:pt x="86545" y="1664094"/>
                  <a:pt x="89421" y="1661576"/>
                  <a:pt x="91040" y="1657980"/>
                </a:cubicBezTo>
                <a:lnTo>
                  <a:pt x="91040" y="1656901"/>
                </a:lnTo>
                <a:cubicBezTo>
                  <a:pt x="91040" y="1654563"/>
                  <a:pt x="89961" y="1652045"/>
                  <a:pt x="87803" y="1649348"/>
                </a:cubicBezTo>
                <a:lnTo>
                  <a:pt x="89961" y="1647324"/>
                </a:lnTo>
                <a:cubicBezTo>
                  <a:pt x="86903" y="1647324"/>
                  <a:pt x="83352" y="1645886"/>
                  <a:pt x="79306" y="1643008"/>
                </a:cubicBezTo>
                <a:lnTo>
                  <a:pt x="78227" y="1644087"/>
                </a:lnTo>
                <a:lnTo>
                  <a:pt x="77148" y="1644087"/>
                </a:lnTo>
                <a:close/>
                <a:moveTo>
                  <a:pt x="7083566" y="1639182"/>
                </a:moveTo>
                <a:lnTo>
                  <a:pt x="7083566" y="1641340"/>
                </a:lnTo>
                <a:lnTo>
                  <a:pt x="7084645" y="1641340"/>
                </a:lnTo>
                <a:lnTo>
                  <a:pt x="7084645" y="1639182"/>
                </a:lnTo>
                <a:close/>
                <a:moveTo>
                  <a:pt x="8686571" y="1638573"/>
                </a:moveTo>
                <a:lnTo>
                  <a:pt x="8684413" y="1640731"/>
                </a:lnTo>
                <a:lnTo>
                  <a:pt x="8685492" y="1641810"/>
                </a:lnTo>
                <a:lnTo>
                  <a:pt x="8686571" y="1641810"/>
                </a:lnTo>
                <a:close/>
                <a:moveTo>
                  <a:pt x="8276024" y="1637494"/>
                </a:moveTo>
                <a:lnTo>
                  <a:pt x="8271573" y="1646261"/>
                </a:lnTo>
                <a:lnTo>
                  <a:pt x="8278182" y="1655972"/>
                </a:lnTo>
                <a:lnTo>
                  <a:pt x="8281419" y="1655972"/>
                </a:lnTo>
                <a:lnTo>
                  <a:pt x="8281419" y="1651656"/>
                </a:lnTo>
                <a:cubicBezTo>
                  <a:pt x="8279261" y="1648958"/>
                  <a:pt x="8278182" y="1646440"/>
                  <a:pt x="8278182" y="1644103"/>
                </a:cubicBezTo>
                <a:lnTo>
                  <a:pt x="8278182" y="1642889"/>
                </a:lnTo>
                <a:lnTo>
                  <a:pt x="8279261" y="1641810"/>
                </a:lnTo>
                <a:cubicBezTo>
                  <a:pt x="8278182" y="1638933"/>
                  <a:pt x="8277103" y="1637494"/>
                  <a:pt x="8276024" y="1637494"/>
                </a:cubicBezTo>
                <a:close/>
                <a:moveTo>
                  <a:pt x="2631944" y="1636251"/>
                </a:moveTo>
                <a:lnTo>
                  <a:pt x="2631944" y="1637330"/>
                </a:lnTo>
                <a:lnTo>
                  <a:pt x="2634102" y="1639488"/>
                </a:lnTo>
                <a:cubicBezTo>
                  <a:pt x="2637698" y="1638589"/>
                  <a:pt x="2639496" y="1637510"/>
                  <a:pt x="2639496" y="1636251"/>
                </a:cubicBezTo>
                <a:lnTo>
                  <a:pt x="2634102" y="1637330"/>
                </a:lnTo>
                <a:lnTo>
                  <a:pt x="2633023" y="1636251"/>
                </a:lnTo>
                <a:close/>
                <a:moveTo>
                  <a:pt x="5103111" y="1636144"/>
                </a:moveTo>
                <a:lnTo>
                  <a:pt x="5099874" y="1637223"/>
                </a:lnTo>
                <a:lnTo>
                  <a:pt x="5099874" y="1641540"/>
                </a:lnTo>
                <a:lnTo>
                  <a:pt x="5102032" y="1643698"/>
                </a:lnTo>
                <a:lnTo>
                  <a:pt x="5104324" y="1643698"/>
                </a:lnTo>
                <a:lnTo>
                  <a:pt x="5105403" y="1638302"/>
                </a:lnTo>
                <a:close/>
                <a:moveTo>
                  <a:pt x="4255800" y="1632689"/>
                </a:moveTo>
                <a:lnTo>
                  <a:pt x="4252563" y="1633768"/>
                </a:lnTo>
                <a:lnTo>
                  <a:pt x="4254721" y="1651841"/>
                </a:lnTo>
                <a:cubicBezTo>
                  <a:pt x="4256519" y="1651841"/>
                  <a:pt x="4257958" y="1647930"/>
                  <a:pt x="4259037" y="1640107"/>
                </a:cubicBezTo>
                <a:lnTo>
                  <a:pt x="4259037" y="1634847"/>
                </a:lnTo>
                <a:cubicBezTo>
                  <a:pt x="4259037" y="1633409"/>
                  <a:pt x="4257958" y="1632689"/>
                  <a:pt x="4255800" y="1632689"/>
                </a:cubicBezTo>
                <a:close/>
                <a:moveTo>
                  <a:pt x="3181409" y="1631423"/>
                </a:moveTo>
                <a:cubicBezTo>
                  <a:pt x="3179791" y="1631423"/>
                  <a:pt x="3178712" y="1633222"/>
                  <a:pt x="3178172" y="1636818"/>
                </a:cubicBezTo>
                <a:lnTo>
                  <a:pt x="3179251" y="1636818"/>
                </a:lnTo>
                <a:cubicBezTo>
                  <a:pt x="3182129" y="1636818"/>
                  <a:pt x="3183568" y="1639336"/>
                  <a:pt x="3183568" y="1644372"/>
                </a:cubicBezTo>
                <a:lnTo>
                  <a:pt x="3188963" y="1645450"/>
                </a:lnTo>
                <a:lnTo>
                  <a:pt x="3194492" y="1645450"/>
                </a:lnTo>
                <a:lnTo>
                  <a:pt x="3194492" y="1643293"/>
                </a:lnTo>
                <a:cubicBezTo>
                  <a:pt x="3193054" y="1635380"/>
                  <a:pt x="3189412" y="1631423"/>
                  <a:pt x="3183568" y="1631423"/>
                </a:cubicBezTo>
                <a:close/>
                <a:moveTo>
                  <a:pt x="572128" y="1630614"/>
                </a:moveTo>
                <a:lnTo>
                  <a:pt x="571049" y="1634660"/>
                </a:lnTo>
                <a:lnTo>
                  <a:pt x="572128" y="1635739"/>
                </a:lnTo>
                <a:lnTo>
                  <a:pt x="574151" y="1635739"/>
                </a:lnTo>
                <a:lnTo>
                  <a:pt x="576174" y="1633716"/>
                </a:lnTo>
                <a:lnTo>
                  <a:pt x="576174" y="1632637"/>
                </a:lnTo>
                <a:lnTo>
                  <a:pt x="574151" y="1630614"/>
                </a:lnTo>
                <a:close/>
                <a:moveTo>
                  <a:pt x="6678954" y="1630532"/>
                </a:moveTo>
                <a:lnTo>
                  <a:pt x="6703771" y="1642400"/>
                </a:lnTo>
                <a:lnTo>
                  <a:pt x="6703771" y="1643479"/>
                </a:lnTo>
                <a:lnTo>
                  <a:pt x="6702692" y="1644558"/>
                </a:lnTo>
                <a:lnTo>
                  <a:pt x="6702692" y="1645637"/>
                </a:lnTo>
                <a:lnTo>
                  <a:pt x="6703771" y="1645637"/>
                </a:lnTo>
                <a:lnTo>
                  <a:pt x="6704850" y="1644558"/>
                </a:lnTo>
                <a:lnTo>
                  <a:pt x="6705929" y="1644558"/>
                </a:lnTo>
                <a:lnTo>
                  <a:pt x="6722114" y="1654270"/>
                </a:lnTo>
                <a:cubicBezTo>
                  <a:pt x="6743694" y="1663620"/>
                  <a:pt x="6756642" y="1670813"/>
                  <a:pt x="6760958" y="1675848"/>
                </a:cubicBezTo>
                <a:lnTo>
                  <a:pt x="6758800" y="1678006"/>
                </a:lnTo>
                <a:lnTo>
                  <a:pt x="6759879" y="1679085"/>
                </a:lnTo>
                <a:lnTo>
                  <a:pt x="6765274" y="1676927"/>
                </a:lnTo>
                <a:cubicBezTo>
                  <a:pt x="6772827" y="1681963"/>
                  <a:pt x="6780021" y="1684480"/>
                  <a:pt x="6786854" y="1684480"/>
                </a:cubicBezTo>
                <a:lnTo>
                  <a:pt x="6787933" y="1685559"/>
                </a:lnTo>
                <a:lnTo>
                  <a:pt x="6787933" y="1686638"/>
                </a:lnTo>
                <a:lnTo>
                  <a:pt x="6786854" y="1687717"/>
                </a:lnTo>
                <a:lnTo>
                  <a:pt x="6803039" y="1697428"/>
                </a:lnTo>
                <a:lnTo>
                  <a:pt x="6804118" y="1697428"/>
                </a:lnTo>
                <a:lnTo>
                  <a:pt x="6804118" y="1703902"/>
                </a:lnTo>
                <a:lnTo>
                  <a:pt x="6799802" y="1709297"/>
                </a:lnTo>
                <a:lnTo>
                  <a:pt x="6799802" y="1710376"/>
                </a:lnTo>
                <a:cubicBezTo>
                  <a:pt x="6802680" y="1710376"/>
                  <a:pt x="6804118" y="1711096"/>
                  <a:pt x="6804118" y="1712534"/>
                </a:cubicBezTo>
                <a:lnTo>
                  <a:pt x="6801960" y="1714692"/>
                </a:lnTo>
                <a:lnTo>
                  <a:pt x="6801960" y="1716850"/>
                </a:lnTo>
                <a:lnTo>
                  <a:pt x="6804118" y="1720087"/>
                </a:lnTo>
                <a:lnTo>
                  <a:pt x="6804118" y="1722245"/>
                </a:lnTo>
                <a:lnTo>
                  <a:pt x="6800881" y="1726561"/>
                </a:lnTo>
                <a:cubicBezTo>
                  <a:pt x="6793868" y="1724403"/>
                  <a:pt x="6788832" y="1721526"/>
                  <a:pt x="6785775" y="1717929"/>
                </a:cubicBezTo>
                <a:lnTo>
                  <a:pt x="6777143" y="1713613"/>
                </a:lnTo>
                <a:lnTo>
                  <a:pt x="6778222" y="1712534"/>
                </a:lnTo>
                <a:lnTo>
                  <a:pt x="6778222" y="1710376"/>
                </a:lnTo>
                <a:lnTo>
                  <a:pt x="6777143" y="1710376"/>
                </a:lnTo>
                <a:lnTo>
                  <a:pt x="6777143" y="1712534"/>
                </a:lnTo>
                <a:lnTo>
                  <a:pt x="6776064" y="1712534"/>
                </a:lnTo>
                <a:lnTo>
                  <a:pt x="6763116" y="1706060"/>
                </a:lnTo>
                <a:lnTo>
                  <a:pt x="6762037" y="1707139"/>
                </a:lnTo>
                <a:lnTo>
                  <a:pt x="6760958" y="1707139"/>
                </a:lnTo>
                <a:cubicBezTo>
                  <a:pt x="6758800" y="1707139"/>
                  <a:pt x="6757721" y="1705701"/>
                  <a:pt x="6757721" y="1702823"/>
                </a:cubicBezTo>
                <a:lnTo>
                  <a:pt x="6743694" y="1695270"/>
                </a:lnTo>
                <a:lnTo>
                  <a:pt x="6740457" y="1696349"/>
                </a:lnTo>
                <a:cubicBezTo>
                  <a:pt x="6740457" y="1695270"/>
                  <a:pt x="6736860" y="1693112"/>
                  <a:pt x="6729667" y="1689875"/>
                </a:cubicBezTo>
                <a:lnTo>
                  <a:pt x="6729667" y="1687717"/>
                </a:lnTo>
                <a:lnTo>
                  <a:pt x="6731825" y="1687717"/>
                </a:lnTo>
                <a:cubicBezTo>
                  <a:pt x="6731825" y="1685559"/>
                  <a:pt x="6730386" y="1684480"/>
                  <a:pt x="6727509" y="1684480"/>
                </a:cubicBezTo>
                <a:lnTo>
                  <a:pt x="6728588" y="1683401"/>
                </a:lnTo>
                <a:lnTo>
                  <a:pt x="6728588" y="1681243"/>
                </a:lnTo>
                <a:lnTo>
                  <a:pt x="6727509" y="1681243"/>
                </a:lnTo>
                <a:lnTo>
                  <a:pt x="6727509" y="1683401"/>
                </a:lnTo>
                <a:lnTo>
                  <a:pt x="6699455" y="1670453"/>
                </a:lnTo>
                <a:lnTo>
                  <a:pt x="6696218" y="1671532"/>
                </a:lnTo>
                <a:cubicBezTo>
                  <a:pt x="6696218" y="1670094"/>
                  <a:pt x="6695139" y="1669374"/>
                  <a:pt x="6692981" y="1669374"/>
                </a:cubicBezTo>
                <a:lnTo>
                  <a:pt x="6691902" y="1668295"/>
                </a:lnTo>
                <a:lnTo>
                  <a:pt x="6691902" y="1667216"/>
                </a:lnTo>
                <a:lnTo>
                  <a:pt x="6692981" y="1666139"/>
                </a:lnTo>
                <a:cubicBezTo>
                  <a:pt x="6690283" y="1665419"/>
                  <a:pt x="6686327" y="1662542"/>
                  <a:pt x="6681112" y="1657507"/>
                </a:cubicBezTo>
                <a:lnTo>
                  <a:pt x="6676796" y="1659665"/>
                </a:lnTo>
                <a:lnTo>
                  <a:pt x="6674638" y="1657507"/>
                </a:lnTo>
                <a:lnTo>
                  <a:pt x="6673559" y="1657507"/>
                </a:lnTo>
                <a:lnTo>
                  <a:pt x="6674638" y="1658586"/>
                </a:lnTo>
                <a:lnTo>
                  <a:pt x="6674638" y="1659665"/>
                </a:lnTo>
                <a:lnTo>
                  <a:pt x="6656295" y="1673690"/>
                </a:lnTo>
                <a:cubicBezTo>
                  <a:pt x="6656295" y="1675668"/>
                  <a:pt x="6654497" y="1677107"/>
                  <a:pt x="6650900" y="1678006"/>
                </a:cubicBezTo>
                <a:lnTo>
                  <a:pt x="6649821" y="1676927"/>
                </a:lnTo>
                <a:lnTo>
                  <a:pt x="6648742" y="1676927"/>
                </a:lnTo>
                <a:cubicBezTo>
                  <a:pt x="6646764" y="1677287"/>
                  <a:pt x="6645325" y="1679085"/>
                  <a:pt x="6644426" y="1682322"/>
                </a:cubicBezTo>
                <a:lnTo>
                  <a:pt x="6642268" y="1682322"/>
                </a:lnTo>
                <a:lnTo>
                  <a:pt x="6641189" y="1683401"/>
                </a:lnTo>
                <a:lnTo>
                  <a:pt x="6639031" y="1681243"/>
                </a:lnTo>
                <a:lnTo>
                  <a:pt x="6629320" y="1685559"/>
                </a:lnTo>
                <a:lnTo>
                  <a:pt x="6629320" y="1683401"/>
                </a:lnTo>
                <a:lnTo>
                  <a:pt x="6626083" y="1683401"/>
                </a:lnTo>
                <a:lnTo>
                  <a:pt x="6627162" y="1684480"/>
                </a:lnTo>
                <a:lnTo>
                  <a:pt x="6627162" y="1688796"/>
                </a:lnTo>
                <a:lnTo>
                  <a:pt x="6626083" y="1688796"/>
                </a:lnTo>
                <a:lnTo>
                  <a:pt x="6622846" y="1687717"/>
                </a:lnTo>
                <a:cubicBezTo>
                  <a:pt x="6622846" y="1688976"/>
                  <a:pt x="6607020" y="1699047"/>
                  <a:pt x="6575369" y="1717929"/>
                </a:cubicBezTo>
                <a:cubicBezTo>
                  <a:pt x="6575369" y="1720267"/>
                  <a:pt x="6569974" y="1722425"/>
                  <a:pt x="6559184" y="1724403"/>
                </a:cubicBezTo>
                <a:cubicBezTo>
                  <a:pt x="6558825" y="1717210"/>
                  <a:pt x="6557386" y="1713613"/>
                  <a:pt x="6554868" y="1713613"/>
                </a:cubicBezTo>
                <a:lnTo>
                  <a:pt x="6554868" y="1710376"/>
                </a:lnTo>
                <a:cubicBezTo>
                  <a:pt x="6557026" y="1710376"/>
                  <a:pt x="6558105" y="1708578"/>
                  <a:pt x="6558105" y="1704981"/>
                </a:cubicBezTo>
                <a:cubicBezTo>
                  <a:pt x="6558105" y="1703543"/>
                  <a:pt x="6557026" y="1702823"/>
                  <a:pt x="6554868" y="1702823"/>
                </a:cubicBezTo>
                <a:lnTo>
                  <a:pt x="6554868" y="1701744"/>
                </a:lnTo>
                <a:cubicBezTo>
                  <a:pt x="6556307" y="1701744"/>
                  <a:pt x="6557026" y="1700665"/>
                  <a:pt x="6557026" y="1698507"/>
                </a:cubicBezTo>
                <a:lnTo>
                  <a:pt x="6558105" y="1697428"/>
                </a:lnTo>
                <a:lnTo>
                  <a:pt x="6559184" y="1697428"/>
                </a:lnTo>
                <a:lnTo>
                  <a:pt x="6561342" y="1699586"/>
                </a:lnTo>
                <a:lnTo>
                  <a:pt x="6562421" y="1699586"/>
                </a:lnTo>
                <a:lnTo>
                  <a:pt x="6562421" y="1698507"/>
                </a:lnTo>
                <a:lnTo>
                  <a:pt x="6561342" y="1695270"/>
                </a:lnTo>
                <a:lnTo>
                  <a:pt x="6562421" y="1695270"/>
                </a:lnTo>
                <a:lnTo>
                  <a:pt x="6565658" y="1694191"/>
                </a:lnTo>
                <a:lnTo>
                  <a:pt x="6571053" y="1695270"/>
                </a:lnTo>
                <a:lnTo>
                  <a:pt x="6568895" y="1692033"/>
                </a:lnTo>
                <a:cubicBezTo>
                  <a:pt x="6585260" y="1681783"/>
                  <a:pt x="6605402" y="1670633"/>
                  <a:pt x="6629320" y="1658586"/>
                </a:cubicBezTo>
                <a:cubicBezTo>
                  <a:pt x="6633636" y="1652831"/>
                  <a:pt x="6639031" y="1649954"/>
                  <a:pt x="6645505" y="1649954"/>
                </a:cubicBezTo>
                <a:lnTo>
                  <a:pt x="6654137" y="1644558"/>
                </a:lnTo>
                <a:lnTo>
                  <a:pt x="6656295" y="1644558"/>
                </a:lnTo>
                <a:lnTo>
                  <a:pt x="6654137" y="1647795"/>
                </a:lnTo>
                <a:lnTo>
                  <a:pt x="6656295" y="1647795"/>
                </a:lnTo>
                <a:lnTo>
                  <a:pt x="6659532" y="1645637"/>
                </a:lnTo>
                <a:lnTo>
                  <a:pt x="6658453" y="1642400"/>
                </a:lnTo>
                <a:close/>
                <a:moveTo>
                  <a:pt x="2138398" y="1630531"/>
                </a:moveTo>
                <a:lnTo>
                  <a:pt x="2179938" y="1630531"/>
                </a:lnTo>
                <a:cubicBezTo>
                  <a:pt x="2184974" y="1630531"/>
                  <a:pt x="2187491" y="1633003"/>
                  <a:pt x="2187491" y="1637949"/>
                </a:cubicBezTo>
                <a:lnTo>
                  <a:pt x="2186412" y="1639028"/>
                </a:lnTo>
                <a:lnTo>
                  <a:pt x="2172520" y="1639028"/>
                </a:lnTo>
                <a:cubicBezTo>
                  <a:pt x="2170181" y="1639028"/>
                  <a:pt x="2167711" y="1637949"/>
                  <a:pt x="2165102" y="1635791"/>
                </a:cubicBezTo>
                <a:cubicBezTo>
                  <a:pt x="2165102" y="1639387"/>
                  <a:pt x="2149816" y="1641186"/>
                  <a:pt x="2119244" y="1641186"/>
                </a:cubicBezTo>
                <a:lnTo>
                  <a:pt x="2116007" y="1634712"/>
                </a:lnTo>
                <a:lnTo>
                  <a:pt x="2118165" y="1632554"/>
                </a:lnTo>
                <a:lnTo>
                  <a:pt x="2125583" y="1633633"/>
                </a:lnTo>
                <a:lnTo>
                  <a:pt x="2134081" y="1633633"/>
                </a:lnTo>
                <a:close/>
                <a:moveTo>
                  <a:pt x="1070749" y="1629670"/>
                </a:moveTo>
                <a:lnTo>
                  <a:pt x="1070749" y="1631828"/>
                </a:lnTo>
                <a:lnTo>
                  <a:pt x="1072907" y="1629670"/>
                </a:lnTo>
                <a:close/>
                <a:moveTo>
                  <a:pt x="3094954" y="1629265"/>
                </a:moveTo>
                <a:lnTo>
                  <a:pt x="3094954" y="1632502"/>
                </a:lnTo>
                <a:lnTo>
                  <a:pt x="3096033" y="1632502"/>
                </a:lnTo>
                <a:lnTo>
                  <a:pt x="3096033" y="1629265"/>
                </a:lnTo>
                <a:close/>
                <a:moveTo>
                  <a:pt x="8161110" y="1626704"/>
                </a:moveTo>
                <a:cubicBezTo>
                  <a:pt x="8157423" y="1628502"/>
                  <a:pt x="8155580" y="1631380"/>
                  <a:pt x="8155580" y="1635335"/>
                </a:cubicBezTo>
                <a:lnTo>
                  <a:pt x="8155580" y="1637494"/>
                </a:lnTo>
                <a:cubicBezTo>
                  <a:pt x="8157108" y="1641090"/>
                  <a:pt x="8159671" y="1642889"/>
                  <a:pt x="8163268" y="1642889"/>
                </a:cubicBezTo>
                <a:lnTo>
                  <a:pt x="8162189" y="1633178"/>
                </a:lnTo>
                <a:lnTo>
                  <a:pt x="8164347" y="1627783"/>
                </a:lnTo>
                <a:lnTo>
                  <a:pt x="8163268" y="1626704"/>
                </a:lnTo>
                <a:close/>
                <a:moveTo>
                  <a:pt x="5727705" y="1625490"/>
                </a:moveTo>
                <a:lnTo>
                  <a:pt x="5721231" y="1628726"/>
                </a:lnTo>
                <a:lnTo>
                  <a:pt x="5721231" y="1630884"/>
                </a:lnTo>
                <a:lnTo>
                  <a:pt x="5727705" y="1630884"/>
                </a:lnTo>
                <a:lnTo>
                  <a:pt x="5729863" y="1628726"/>
                </a:lnTo>
                <a:lnTo>
                  <a:pt x="5729863" y="1625490"/>
                </a:lnTo>
                <a:close/>
                <a:moveTo>
                  <a:pt x="1601336" y="1624814"/>
                </a:moveTo>
                <a:lnTo>
                  <a:pt x="1598099" y="1625894"/>
                </a:lnTo>
                <a:lnTo>
                  <a:pt x="1599178" y="1633581"/>
                </a:lnTo>
                <a:lnTo>
                  <a:pt x="1594862" y="1642213"/>
                </a:lnTo>
                <a:cubicBezTo>
                  <a:pt x="1594862" y="1645091"/>
                  <a:pt x="1596660" y="1646530"/>
                  <a:pt x="1600258" y="1646530"/>
                </a:cubicBezTo>
                <a:lnTo>
                  <a:pt x="1602416" y="1648688"/>
                </a:lnTo>
                <a:cubicBezTo>
                  <a:pt x="1614015" y="1648148"/>
                  <a:pt x="1619815" y="1644911"/>
                  <a:pt x="1619815" y="1638976"/>
                </a:cubicBezTo>
                <a:lnTo>
                  <a:pt x="1623051" y="1634660"/>
                </a:lnTo>
                <a:lnTo>
                  <a:pt x="1624130" y="1633581"/>
                </a:lnTo>
                <a:lnTo>
                  <a:pt x="1625210" y="1633581"/>
                </a:lnTo>
                <a:cubicBezTo>
                  <a:pt x="1634561" y="1633581"/>
                  <a:pt x="1639236" y="1636099"/>
                  <a:pt x="1639236" y="1641135"/>
                </a:cubicBezTo>
                <a:lnTo>
                  <a:pt x="1638158" y="1642213"/>
                </a:lnTo>
                <a:cubicBezTo>
                  <a:pt x="1644810" y="1647249"/>
                  <a:pt x="1650565" y="1649766"/>
                  <a:pt x="1655422" y="1649766"/>
                </a:cubicBezTo>
                <a:cubicBezTo>
                  <a:pt x="1657938" y="1649227"/>
                  <a:pt x="1660096" y="1647069"/>
                  <a:pt x="1661895" y="1643293"/>
                </a:cubicBezTo>
                <a:lnTo>
                  <a:pt x="1661895" y="1641135"/>
                </a:lnTo>
                <a:lnTo>
                  <a:pt x="1659737" y="1637897"/>
                </a:lnTo>
                <a:cubicBezTo>
                  <a:pt x="1659737" y="1635559"/>
                  <a:pt x="1662255" y="1634121"/>
                  <a:pt x="1667290" y="1633581"/>
                </a:cubicBezTo>
                <a:lnTo>
                  <a:pt x="1667290" y="1631423"/>
                </a:lnTo>
                <a:cubicBezTo>
                  <a:pt x="1667290" y="1629355"/>
                  <a:pt x="1663334" y="1627871"/>
                  <a:pt x="1655422" y="1626972"/>
                </a:cubicBezTo>
                <a:cubicBezTo>
                  <a:pt x="1655422" y="1628411"/>
                  <a:pt x="1654343" y="1629130"/>
                  <a:pt x="1652185" y="1629130"/>
                </a:cubicBezTo>
                <a:cubicBezTo>
                  <a:pt x="1650745" y="1627871"/>
                  <a:pt x="1644631" y="1626793"/>
                  <a:pt x="1633841" y="1625894"/>
                </a:cubicBezTo>
                <a:lnTo>
                  <a:pt x="1632763" y="1624814"/>
                </a:lnTo>
                <a:lnTo>
                  <a:pt x="1631683" y="1624814"/>
                </a:lnTo>
                <a:lnTo>
                  <a:pt x="1629526" y="1626972"/>
                </a:lnTo>
                <a:lnTo>
                  <a:pt x="1621972" y="1626972"/>
                </a:lnTo>
                <a:lnTo>
                  <a:pt x="1616443" y="1625894"/>
                </a:lnTo>
                <a:lnTo>
                  <a:pt x="1609968" y="1626972"/>
                </a:lnTo>
                <a:lnTo>
                  <a:pt x="1607810" y="1626972"/>
                </a:lnTo>
                <a:close/>
                <a:moveTo>
                  <a:pt x="2086199" y="1624057"/>
                </a:moveTo>
                <a:lnTo>
                  <a:pt x="2082963" y="1627293"/>
                </a:lnTo>
                <a:lnTo>
                  <a:pt x="2082963" y="1628372"/>
                </a:lnTo>
                <a:lnTo>
                  <a:pt x="2085122" y="1630531"/>
                </a:lnTo>
                <a:lnTo>
                  <a:pt x="2089302" y="1630531"/>
                </a:lnTo>
                <a:lnTo>
                  <a:pt x="2089302" y="1629452"/>
                </a:lnTo>
                <a:lnTo>
                  <a:pt x="2088223" y="1624057"/>
                </a:lnTo>
                <a:close/>
                <a:moveTo>
                  <a:pt x="715096" y="1623331"/>
                </a:moveTo>
                <a:lnTo>
                  <a:pt x="715096" y="1625489"/>
                </a:lnTo>
                <a:lnTo>
                  <a:pt x="717255" y="1627512"/>
                </a:lnTo>
                <a:lnTo>
                  <a:pt x="719278" y="1625489"/>
                </a:lnTo>
                <a:lnTo>
                  <a:pt x="717255" y="1623331"/>
                </a:lnTo>
                <a:close/>
                <a:moveTo>
                  <a:pt x="4134277" y="1623113"/>
                </a:moveTo>
                <a:cubicBezTo>
                  <a:pt x="4132478" y="1623113"/>
                  <a:pt x="4130680" y="1627698"/>
                  <a:pt x="4128882" y="1636870"/>
                </a:cubicBezTo>
                <a:lnTo>
                  <a:pt x="4132119" y="1639028"/>
                </a:lnTo>
                <a:lnTo>
                  <a:pt x="4137514" y="1633768"/>
                </a:lnTo>
                <a:lnTo>
                  <a:pt x="4135356" y="1630531"/>
                </a:lnTo>
                <a:lnTo>
                  <a:pt x="4135356" y="1623113"/>
                </a:lnTo>
                <a:close/>
                <a:moveTo>
                  <a:pt x="8684413" y="1622387"/>
                </a:moveTo>
                <a:lnTo>
                  <a:pt x="8683334" y="1629941"/>
                </a:lnTo>
                <a:lnTo>
                  <a:pt x="8683334" y="1631020"/>
                </a:lnTo>
                <a:lnTo>
                  <a:pt x="8685492" y="1631020"/>
                </a:lnTo>
                <a:lnTo>
                  <a:pt x="8685492" y="1622387"/>
                </a:lnTo>
                <a:close/>
                <a:moveTo>
                  <a:pt x="5693312" y="1621173"/>
                </a:moveTo>
                <a:lnTo>
                  <a:pt x="5693312" y="1631963"/>
                </a:lnTo>
                <a:lnTo>
                  <a:pt x="5694391" y="1631963"/>
                </a:lnTo>
                <a:lnTo>
                  <a:pt x="5699786" y="1630884"/>
                </a:lnTo>
                <a:lnTo>
                  <a:pt x="5699786" y="1628726"/>
                </a:lnTo>
                <a:lnTo>
                  <a:pt x="5694391" y="1621173"/>
                </a:lnTo>
                <a:close/>
                <a:moveTo>
                  <a:pt x="701608" y="1621038"/>
                </a:moveTo>
                <a:lnTo>
                  <a:pt x="701608" y="1621982"/>
                </a:lnTo>
                <a:lnTo>
                  <a:pt x="702687" y="1625084"/>
                </a:lnTo>
                <a:lnTo>
                  <a:pt x="703631" y="1625084"/>
                </a:lnTo>
                <a:lnTo>
                  <a:pt x="705789" y="1623061"/>
                </a:lnTo>
                <a:lnTo>
                  <a:pt x="702687" y="1621038"/>
                </a:lnTo>
                <a:close/>
                <a:moveTo>
                  <a:pt x="1742956" y="1619419"/>
                </a:moveTo>
                <a:cubicBezTo>
                  <a:pt x="1742956" y="1620678"/>
                  <a:pt x="1746237" y="1621757"/>
                  <a:pt x="1752801" y="1622657"/>
                </a:cubicBezTo>
                <a:lnTo>
                  <a:pt x="1758196" y="1621577"/>
                </a:lnTo>
                <a:lnTo>
                  <a:pt x="1758196" y="1620499"/>
                </a:lnTo>
                <a:lnTo>
                  <a:pt x="1754959" y="1619419"/>
                </a:lnTo>
                <a:lnTo>
                  <a:pt x="1753881" y="1620499"/>
                </a:lnTo>
                <a:lnTo>
                  <a:pt x="1752801" y="1620499"/>
                </a:lnTo>
                <a:lnTo>
                  <a:pt x="1746192" y="1619419"/>
                </a:lnTo>
                <a:close/>
                <a:moveTo>
                  <a:pt x="1598099" y="1619419"/>
                </a:moveTo>
                <a:lnTo>
                  <a:pt x="1598099" y="1620499"/>
                </a:lnTo>
                <a:lnTo>
                  <a:pt x="1600258" y="1620499"/>
                </a:lnTo>
                <a:lnTo>
                  <a:pt x="1600258" y="1619419"/>
                </a:lnTo>
                <a:close/>
                <a:moveTo>
                  <a:pt x="8215734" y="1619016"/>
                </a:moveTo>
                <a:cubicBezTo>
                  <a:pt x="8215734" y="1625220"/>
                  <a:pt x="8211014" y="1630660"/>
                  <a:pt x="8201572" y="1635335"/>
                </a:cubicBezTo>
                <a:lnTo>
                  <a:pt x="8197256" y="1634257"/>
                </a:lnTo>
                <a:lnTo>
                  <a:pt x="8180802" y="1646261"/>
                </a:lnTo>
                <a:lnTo>
                  <a:pt x="8180802" y="1647340"/>
                </a:lnTo>
                <a:lnTo>
                  <a:pt x="8191726" y="1648419"/>
                </a:lnTo>
                <a:lnTo>
                  <a:pt x="8198335" y="1646261"/>
                </a:lnTo>
                <a:lnTo>
                  <a:pt x="8208181" y="1646261"/>
                </a:lnTo>
                <a:lnTo>
                  <a:pt x="8210339" y="1648419"/>
                </a:lnTo>
                <a:lnTo>
                  <a:pt x="8210339" y="1653814"/>
                </a:lnTo>
                <a:lnTo>
                  <a:pt x="8212497" y="1653814"/>
                </a:lnTo>
                <a:cubicBezTo>
                  <a:pt x="8212497" y="1650218"/>
                  <a:pt x="8216499" y="1647699"/>
                  <a:pt x="8224501" y="1646261"/>
                </a:cubicBezTo>
                <a:lnTo>
                  <a:pt x="8232189" y="1648419"/>
                </a:lnTo>
                <a:lnTo>
                  <a:pt x="8236640" y="1648419"/>
                </a:lnTo>
                <a:cubicBezTo>
                  <a:pt x="8248239" y="1646440"/>
                  <a:pt x="8254039" y="1643878"/>
                  <a:pt x="8254039" y="1640731"/>
                </a:cubicBezTo>
                <a:lnTo>
                  <a:pt x="8251881" y="1637494"/>
                </a:lnTo>
                <a:lnTo>
                  <a:pt x="8243114" y="1640731"/>
                </a:lnTo>
                <a:lnTo>
                  <a:pt x="8236640" y="1640731"/>
                </a:lnTo>
                <a:cubicBezTo>
                  <a:pt x="8225670" y="1640731"/>
                  <a:pt x="8219106" y="1633492"/>
                  <a:pt x="8216948" y="1619016"/>
                </a:cubicBezTo>
                <a:close/>
                <a:moveTo>
                  <a:pt x="1623051" y="1618340"/>
                </a:moveTo>
                <a:lnTo>
                  <a:pt x="1623051" y="1619419"/>
                </a:lnTo>
                <a:lnTo>
                  <a:pt x="1625210" y="1621577"/>
                </a:lnTo>
                <a:lnTo>
                  <a:pt x="1628446" y="1621577"/>
                </a:lnTo>
                <a:lnTo>
                  <a:pt x="1628446" y="1619419"/>
                </a:lnTo>
                <a:lnTo>
                  <a:pt x="1624130" y="1618340"/>
                </a:lnTo>
                <a:close/>
                <a:moveTo>
                  <a:pt x="4143853" y="1617718"/>
                </a:moveTo>
                <a:lnTo>
                  <a:pt x="4142774" y="1618796"/>
                </a:lnTo>
                <a:lnTo>
                  <a:pt x="4142774" y="1619876"/>
                </a:lnTo>
                <a:cubicBezTo>
                  <a:pt x="4142774" y="1621314"/>
                  <a:pt x="4143853" y="1622034"/>
                  <a:pt x="4146011" y="1622034"/>
                </a:cubicBezTo>
                <a:lnTo>
                  <a:pt x="4147090" y="1623113"/>
                </a:lnTo>
                <a:lnTo>
                  <a:pt x="4147090" y="1625136"/>
                </a:lnTo>
                <a:lnTo>
                  <a:pt x="4144932" y="1628373"/>
                </a:lnTo>
                <a:cubicBezTo>
                  <a:pt x="4144932" y="1629991"/>
                  <a:pt x="4146730" y="1631070"/>
                  <a:pt x="4150327" y="1631610"/>
                </a:cubicBezTo>
                <a:lnTo>
                  <a:pt x="4150327" y="1630531"/>
                </a:lnTo>
                <a:lnTo>
                  <a:pt x="4153429" y="1620954"/>
                </a:lnTo>
                <a:cubicBezTo>
                  <a:pt x="4153429" y="1619336"/>
                  <a:pt x="4150237" y="1618257"/>
                  <a:pt x="4143853" y="1617718"/>
                </a:cubicBezTo>
                <a:close/>
                <a:moveTo>
                  <a:pt x="3070137" y="1616183"/>
                </a:moveTo>
                <a:cubicBezTo>
                  <a:pt x="3064382" y="1618161"/>
                  <a:pt x="3061505" y="1619959"/>
                  <a:pt x="3061505" y="1621578"/>
                </a:cubicBezTo>
                <a:lnTo>
                  <a:pt x="3061505" y="1626972"/>
                </a:lnTo>
                <a:lnTo>
                  <a:pt x="3063663" y="1626972"/>
                </a:lnTo>
                <a:cubicBezTo>
                  <a:pt x="3067440" y="1622657"/>
                  <a:pt x="3070317" y="1620499"/>
                  <a:pt x="3072295" y="1620499"/>
                </a:cubicBezTo>
                <a:lnTo>
                  <a:pt x="3072295" y="1618341"/>
                </a:lnTo>
                <a:close/>
                <a:moveTo>
                  <a:pt x="1620893" y="1615104"/>
                </a:moveTo>
                <a:lnTo>
                  <a:pt x="1620893" y="1617262"/>
                </a:lnTo>
                <a:lnTo>
                  <a:pt x="1621972" y="1617262"/>
                </a:lnTo>
                <a:lnTo>
                  <a:pt x="1621972" y="1615104"/>
                </a:lnTo>
                <a:close/>
                <a:moveTo>
                  <a:pt x="2652580" y="1614536"/>
                </a:moveTo>
                <a:lnTo>
                  <a:pt x="2651500" y="1615615"/>
                </a:lnTo>
                <a:lnTo>
                  <a:pt x="2651500" y="1621010"/>
                </a:lnTo>
                <a:lnTo>
                  <a:pt x="2655817" y="1621010"/>
                </a:lnTo>
                <a:lnTo>
                  <a:pt x="2656896" y="1615615"/>
                </a:lnTo>
                <a:close/>
                <a:moveTo>
                  <a:pt x="5254306" y="1614160"/>
                </a:moveTo>
                <a:lnTo>
                  <a:pt x="5252148" y="1616318"/>
                </a:lnTo>
                <a:lnTo>
                  <a:pt x="5253227" y="1621848"/>
                </a:lnTo>
                <a:lnTo>
                  <a:pt x="5259701" y="1621848"/>
                </a:lnTo>
                <a:lnTo>
                  <a:pt x="5261994" y="1619690"/>
                </a:lnTo>
                <a:lnTo>
                  <a:pt x="5255385" y="1614160"/>
                </a:lnTo>
                <a:close/>
                <a:moveTo>
                  <a:pt x="8785704" y="1613756"/>
                </a:moveTo>
                <a:lnTo>
                  <a:pt x="8783546" y="1615914"/>
                </a:lnTo>
                <a:lnTo>
                  <a:pt x="8783546" y="1616993"/>
                </a:lnTo>
                <a:lnTo>
                  <a:pt x="8785704" y="1619151"/>
                </a:lnTo>
                <a:lnTo>
                  <a:pt x="8790020" y="1619151"/>
                </a:lnTo>
                <a:lnTo>
                  <a:pt x="8790020" y="1616993"/>
                </a:lnTo>
                <a:lnTo>
                  <a:pt x="8786783" y="1613756"/>
                </a:lnTo>
                <a:close/>
                <a:moveTo>
                  <a:pt x="1561413" y="1612946"/>
                </a:moveTo>
                <a:lnTo>
                  <a:pt x="1560334" y="1614024"/>
                </a:lnTo>
                <a:lnTo>
                  <a:pt x="1559254" y="1614024"/>
                </a:lnTo>
                <a:lnTo>
                  <a:pt x="1560334" y="1617262"/>
                </a:lnTo>
                <a:lnTo>
                  <a:pt x="1561413" y="1617262"/>
                </a:lnTo>
                <a:close/>
                <a:moveTo>
                  <a:pt x="5721231" y="1612676"/>
                </a:moveTo>
                <a:lnTo>
                  <a:pt x="5719073" y="1614834"/>
                </a:lnTo>
                <a:lnTo>
                  <a:pt x="5719073" y="1616857"/>
                </a:lnTo>
                <a:lnTo>
                  <a:pt x="5722310" y="1616857"/>
                </a:lnTo>
                <a:lnTo>
                  <a:pt x="5724468" y="1614834"/>
                </a:lnTo>
                <a:lnTo>
                  <a:pt x="5722310" y="1612676"/>
                </a:lnTo>
                <a:close/>
                <a:moveTo>
                  <a:pt x="182216" y="1611852"/>
                </a:moveTo>
                <a:lnTo>
                  <a:pt x="177901" y="1617247"/>
                </a:lnTo>
                <a:cubicBezTo>
                  <a:pt x="177901" y="1620844"/>
                  <a:pt x="180417" y="1624755"/>
                  <a:pt x="185453" y="1628981"/>
                </a:cubicBezTo>
                <a:lnTo>
                  <a:pt x="187611" y="1619405"/>
                </a:lnTo>
                <a:cubicBezTo>
                  <a:pt x="187611" y="1615449"/>
                  <a:pt x="185812" y="1612931"/>
                  <a:pt x="182216" y="1611852"/>
                </a:cubicBezTo>
                <a:close/>
                <a:moveTo>
                  <a:pt x="3193413" y="1610788"/>
                </a:moveTo>
                <a:cubicBezTo>
                  <a:pt x="3185410" y="1612046"/>
                  <a:pt x="3181409" y="1614204"/>
                  <a:pt x="3181409" y="1617262"/>
                </a:cubicBezTo>
                <a:lnTo>
                  <a:pt x="3182489" y="1620499"/>
                </a:lnTo>
                <a:lnTo>
                  <a:pt x="3184647" y="1620499"/>
                </a:lnTo>
                <a:cubicBezTo>
                  <a:pt x="3193368" y="1618520"/>
                  <a:pt x="3197729" y="1616722"/>
                  <a:pt x="3197729" y="1615104"/>
                </a:cubicBezTo>
                <a:close/>
                <a:moveTo>
                  <a:pt x="5693312" y="1610518"/>
                </a:moveTo>
                <a:lnTo>
                  <a:pt x="5693312" y="1613755"/>
                </a:lnTo>
                <a:lnTo>
                  <a:pt x="5696549" y="1613755"/>
                </a:lnTo>
                <a:lnTo>
                  <a:pt x="5696549" y="1610518"/>
                </a:lnTo>
                <a:close/>
                <a:moveTo>
                  <a:pt x="6242915" y="1610114"/>
                </a:moveTo>
                <a:lnTo>
                  <a:pt x="6242915" y="1611193"/>
                </a:lnTo>
                <a:lnTo>
                  <a:pt x="6245073" y="1613351"/>
                </a:lnTo>
                <a:lnTo>
                  <a:pt x="6245073" y="1612272"/>
                </a:lnTo>
                <a:close/>
                <a:moveTo>
                  <a:pt x="154296" y="1608615"/>
                </a:moveTo>
                <a:cubicBezTo>
                  <a:pt x="148632" y="1608615"/>
                  <a:pt x="145799" y="1614010"/>
                  <a:pt x="145799" y="1624800"/>
                </a:cubicBezTo>
                <a:lnTo>
                  <a:pt x="146878" y="1631139"/>
                </a:lnTo>
                <a:lnTo>
                  <a:pt x="148901" y="1631139"/>
                </a:lnTo>
                <a:cubicBezTo>
                  <a:pt x="151778" y="1622777"/>
                  <a:pt x="155375" y="1616348"/>
                  <a:pt x="159692" y="1611852"/>
                </a:cubicBezTo>
                <a:close/>
                <a:moveTo>
                  <a:pt x="8686571" y="1608361"/>
                </a:moveTo>
                <a:lnTo>
                  <a:pt x="8685492" y="1609440"/>
                </a:lnTo>
                <a:lnTo>
                  <a:pt x="8685492" y="1619151"/>
                </a:lnTo>
                <a:lnTo>
                  <a:pt x="8689673" y="1614835"/>
                </a:lnTo>
                <a:cubicBezTo>
                  <a:pt x="8689043" y="1610519"/>
                  <a:pt x="8688009" y="1608361"/>
                  <a:pt x="8686571" y="1608361"/>
                </a:cubicBezTo>
                <a:close/>
                <a:moveTo>
                  <a:pt x="8657438" y="1608361"/>
                </a:moveTo>
                <a:lnTo>
                  <a:pt x="8655280" y="1610519"/>
                </a:lnTo>
                <a:cubicBezTo>
                  <a:pt x="8656359" y="1613396"/>
                  <a:pt x="8657438" y="1614835"/>
                  <a:pt x="8658517" y="1614835"/>
                </a:cubicBezTo>
                <a:lnTo>
                  <a:pt x="8659596" y="1614835"/>
                </a:lnTo>
                <a:lnTo>
                  <a:pt x="8659596" y="1610519"/>
                </a:lnTo>
                <a:close/>
                <a:moveTo>
                  <a:pt x="3638489" y="1608090"/>
                </a:moveTo>
                <a:lnTo>
                  <a:pt x="3636331" y="1610248"/>
                </a:lnTo>
                <a:lnTo>
                  <a:pt x="3637410" y="1611327"/>
                </a:lnTo>
                <a:lnTo>
                  <a:pt x="3638489" y="1611327"/>
                </a:lnTo>
                <a:lnTo>
                  <a:pt x="3642805" y="1610248"/>
                </a:lnTo>
                <a:lnTo>
                  <a:pt x="3642805" y="1608090"/>
                </a:lnTo>
                <a:close/>
                <a:moveTo>
                  <a:pt x="1567888" y="1607551"/>
                </a:moveTo>
                <a:lnTo>
                  <a:pt x="1565730" y="1609709"/>
                </a:lnTo>
                <a:lnTo>
                  <a:pt x="1567888" y="1609709"/>
                </a:lnTo>
                <a:close/>
                <a:moveTo>
                  <a:pt x="4147090" y="1607063"/>
                </a:moveTo>
                <a:lnTo>
                  <a:pt x="4147090" y="1609221"/>
                </a:lnTo>
                <a:lnTo>
                  <a:pt x="4150327" y="1612457"/>
                </a:lnTo>
                <a:lnTo>
                  <a:pt x="4151271" y="1611379"/>
                </a:lnTo>
                <a:lnTo>
                  <a:pt x="4151271" y="1609221"/>
                </a:lnTo>
                <a:lnTo>
                  <a:pt x="4149248" y="1607063"/>
                </a:lnTo>
                <a:close/>
                <a:moveTo>
                  <a:pt x="2229033" y="1607062"/>
                </a:moveTo>
                <a:lnTo>
                  <a:pt x="2230112" y="1607062"/>
                </a:lnTo>
                <a:cubicBezTo>
                  <a:pt x="2232270" y="1607062"/>
                  <a:pt x="2236180" y="1608816"/>
                  <a:pt x="2241846" y="1612322"/>
                </a:cubicBezTo>
                <a:cubicBezTo>
                  <a:pt x="2251107" y="1613581"/>
                  <a:pt x="2255738" y="1617133"/>
                  <a:pt x="2255738" y="1622977"/>
                </a:cubicBezTo>
                <a:cubicBezTo>
                  <a:pt x="2255738" y="1625135"/>
                  <a:pt x="2256457" y="1626214"/>
                  <a:pt x="2257896" y="1626214"/>
                </a:cubicBezTo>
                <a:lnTo>
                  <a:pt x="2260999" y="1624057"/>
                </a:lnTo>
                <a:cubicBezTo>
                  <a:pt x="2264594" y="1629541"/>
                  <a:pt x="2266393" y="1633453"/>
                  <a:pt x="2266393" y="1635791"/>
                </a:cubicBezTo>
                <a:lnTo>
                  <a:pt x="2259920" y="1643209"/>
                </a:lnTo>
                <a:lnTo>
                  <a:pt x="2260999" y="1648604"/>
                </a:lnTo>
                <a:lnTo>
                  <a:pt x="2260999" y="1652920"/>
                </a:lnTo>
                <a:lnTo>
                  <a:pt x="2258840" y="1664654"/>
                </a:lnTo>
                <a:lnTo>
                  <a:pt x="2259920" y="1678411"/>
                </a:lnTo>
                <a:lnTo>
                  <a:pt x="2258840" y="1695540"/>
                </a:lnTo>
                <a:cubicBezTo>
                  <a:pt x="2260279" y="1695540"/>
                  <a:pt x="2260999" y="1696619"/>
                  <a:pt x="2260999" y="1698777"/>
                </a:cubicBezTo>
                <a:cubicBezTo>
                  <a:pt x="2258930" y="1701385"/>
                  <a:pt x="2257536" y="1706330"/>
                  <a:pt x="2256818" y="1713613"/>
                </a:cubicBezTo>
                <a:lnTo>
                  <a:pt x="2258840" y="1720087"/>
                </a:lnTo>
                <a:lnTo>
                  <a:pt x="2258840" y="1721166"/>
                </a:lnTo>
                <a:cubicBezTo>
                  <a:pt x="2257492" y="1722695"/>
                  <a:pt x="2256098" y="1727281"/>
                  <a:pt x="2254660" y="1734924"/>
                </a:cubicBezTo>
                <a:cubicBezTo>
                  <a:pt x="2253041" y="1734924"/>
                  <a:pt x="2251602" y="1736362"/>
                  <a:pt x="2250344" y="1739240"/>
                </a:cubicBezTo>
                <a:lnTo>
                  <a:pt x="2250344" y="1740319"/>
                </a:lnTo>
                <a:lnTo>
                  <a:pt x="2253581" y="1740319"/>
                </a:lnTo>
                <a:lnTo>
                  <a:pt x="2253581" y="1737082"/>
                </a:lnTo>
                <a:lnTo>
                  <a:pt x="2255738" y="1737082"/>
                </a:lnTo>
                <a:lnTo>
                  <a:pt x="2255738" y="1744635"/>
                </a:lnTo>
                <a:lnTo>
                  <a:pt x="2256818" y="1748816"/>
                </a:lnTo>
                <a:cubicBezTo>
                  <a:pt x="2256818" y="1756459"/>
                  <a:pt x="2246837" y="1765001"/>
                  <a:pt x="2226875" y="1774442"/>
                </a:cubicBezTo>
                <a:cubicBezTo>
                  <a:pt x="2223188" y="1776600"/>
                  <a:pt x="2218242" y="1778039"/>
                  <a:pt x="2212038" y="1778758"/>
                </a:cubicBezTo>
                <a:cubicBezTo>
                  <a:pt x="2212038" y="1782085"/>
                  <a:pt x="2209161" y="1784198"/>
                  <a:pt x="2203408" y="1785097"/>
                </a:cubicBezTo>
                <a:lnTo>
                  <a:pt x="2201249" y="1785097"/>
                </a:lnTo>
                <a:lnTo>
                  <a:pt x="2166180" y="1786176"/>
                </a:lnTo>
                <a:cubicBezTo>
                  <a:pt x="2159347" y="1786176"/>
                  <a:pt x="2155435" y="1781905"/>
                  <a:pt x="2154447" y="1773363"/>
                </a:cubicBezTo>
                <a:cubicBezTo>
                  <a:pt x="2149231" y="1759156"/>
                  <a:pt x="2145321" y="1752053"/>
                  <a:pt x="2142713" y="1752053"/>
                </a:cubicBezTo>
                <a:cubicBezTo>
                  <a:pt x="2129853" y="1749535"/>
                  <a:pt x="2123426" y="1746343"/>
                  <a:pt x="2123426" y="1742477"/>
                </a:cubicBezTo>
                <a:lnTo>
                  <a:pt x="2123426" y="1740319"/>
                </a:lnTo>
                <a:cubicBezTo>
                  <a:pt x="2123426" y="1737801"/>
                  <a:pt x="2127696" y="1736362"/>
                  <a:pt x="2136238" y="1736003"/>
                </a:cubicBezTo>
                <a:cubicBezTo>
                  <a:pt x="2142623" y="1737441"/>
                  <a:pt x="2145814" y="1739599"/>
                  <a:pt x="2145814" y="1742477"/>
                </a:cubicBezTo>
                <a:lnTo>
                  <a:pt x="2155391" y="1742477"/>
                </a:lnTo>
                <a:cubicBezTo>
                  <a:pt x="2158270" y="1739959"/>
                  <a:pt x="2164698" y="1737801"/>
                  <a:pt x="2174678" y="1736003"/>
                </a:cubicBezTo>
                <a:lnTo>
                  <a:pt x="2188570" y="1738161"/>
                </a:lnTo>
                <a:cubicBezTo>
                  <a:pt x="2196393" y="1734474"/>
                  <a:pt x="2200305" y="1728090"/>
                  <a:pt x="2200305" y="1719008"/>
                </a:cubicBezTo>
                <a:lnTo>
                  <a:pt x="2199226" y="1714692"/>
                </a:lnTo>
                <a:lnTo>
                  <a:pt x="2205566" y="1682727"/>
                </a:lnTo>
                <a:lnTo>
                  <a:pt x="2203408" y="1675309"/>
                </a:lnTo>
                <a:lnTo>
                  <a:pt x="2205566" y="1666677"/>
                </a:lnTo>
                <a:cubicBezTo>
                  <a:pt x="2204126" y="1666677"/>
                  <a:pt x="2203408" y="1660652"/>
                  <a:pt x="2203408" y="1648604"/>
                </a:cubicBezTo>
                <a:lnTo>
                  <a:pt x="2199226" y="1641186"/>
                </a:lnTo>
                <a:cubicBezTo>
                  <a:pt x="2194191" y="1641186"/>
                  <a:pt x="2191672" y="1639747"/>
                  <a:pt x="2191672" y="1636870"/>
                </a:cubicBezTo>
                <a:lnTo>
                  <a:pt x="2194909" y="1633633"/>
                </a:lnTo>
                <a:lnTo>
                  <a:pt x="2200305" y="1633633"/>
                </a:lnTo>
                <a:lnTo>
                  <a:pt x="2204486" y="1634712"/>
                </a:lnTo>
                <a:cubicBezTo>
                  <a:pt x="2209161" y="1634712"/>
                  <a:pt x="2214512" y="1628327"/>
                  <a:pt x="2220536" y="1615559"/>
                </a:cubicBezTo>
                <a:close/>
                <a:moveTo>
                  <a:pt x="8220185" y="1607012"/>
                </a:moveTo>
                <a:lnTo>
                  <a:pt x="8218027" y="1609305"/>
                </a:lnTo>
                <a:lnTo>
                  <a:pt x="8218027" y="1611463"/>
                </a:lnTo>
                <a:lnTo>
                  <a:pt x="8221264" y="1610384"/>
                </a:lnTo>
                <a:lnTo>
                  <a:pt x="8221264" y="1607012"/>
                </a:lnTo>
                <a:close/>
                <a:moveTo>
                  <a:pt x="170347" y="1606457"/>
                </a:moveTo>
                <a:cubicBezTo>
                  <a:pt x="163962" y="1607896"/>
                  <a:pt x="160770" y="1609694"/>
                  <a:pt x="160770" y="1611852"/>
                </a:cubicBezTo>
                <a:lnTo>
                  <a:pt x="160770" y="1612931"/>
                </a:lnTo>
                <a:lnTo>
                  <a:pt x="172505" y="1617247"/>
                </a:lnTo>
                <a:lnTo>
                  <a:pt x="173584" y="1616168"/>
                </a:lnTo>
                <a:lnTo>
                  <a:pt x="173584" y="1608615"/>
                </a:lnTo>
                <a:lnTo>
                  <a:pt x="171427" y="1606457"/>
                </a:lnTo>
                <a:close/>
                <a:moveTo>
                  <a:pt x="4163005" y="1604905"/>
                </a:moveTo>
                <a:cubicBezTo>
                  <a:pt x="4159499" y="1606703"/>
                  <a:pt x="4157745" y="1609895"/>
                  <a:pt x="4157745" y="1614481"/>
                </a:cubicBezTo>
                <a:lnTo>
                  <a:pt x="4158824" y="1617718"/>
                </a:lnTo>
                <a:lnTo>
                  <a:pt x="4160982" y="1617718"/>
                </a:lnTo>
                <a:close/>
                <a:moveTo>
                  <a:pt x="6253705" y="1604719"/>
                </a:moveTo>
                <a:lnTo>
                  <a:pt x="6253705" y="1606877"/>
                </a:lnTo>
                <a:lnTo>
                  <a:pt x="6255863" y="1606877"/>
                </a:lnTo>
                <a:lnTo>
                  <a:pt x="6255863" y="1604719"/>
                </a:lnTo>
                <a:close/>
                <a:moveTo>
                  <a:pt x="1700874" y="1604313"/>
                </a:moveTo>
                <a:cubicBezTo>
                  <a:pt x="1700155" y="1614384"/>
                  <a:pt x="1697638" y="1619419"/>
                  <a:pt x="1693321" y="1619419"/>
                </a:cubicBezTo>
                <a:lnTo>
                  <a:pt x="1689005" y="1625894"/>
                </a:lnTo>
                <a:lnTo>
                  <a:pt x="1689005" y="1626972"/>
                </a:lnTo>
                <a:lnTo>
                  <a:pt x="1696558" y="1654083"/>
                </a:lnTo>
                <a:cubicBezTo>
                  <a:pt x="1701594" y="1659658"/>
                  <a:pt x="1704111" y="1665772"/>
                  <a:pt x="1704111" y="1672425"/>
                </a:cubicBezTo>
                <a:cubicBezTo>
                  <a:pt x="1704111" y="1678180"/>
                  <a:pt x="1705191" y="1681057"/>
                  <a:pt x="1707348" y="1681057"/>
                </a:cubicBezTo>
                <a:cubicBezTo>
                  <a:pt x="1709865" y="1681057"/>
                  <a:pt x="1712024" y="1673145"/>
                  <a:pt x="1713824" y="1657319"/>
                </a:cubicBezTo>
                <a:cubicBezTo>
                  <a:pt x="1715620" y="1657319"/>
                  <a:pt x="1718857" y="1648328"/>
                  <a:pt x="1723533" y="1630344"/>
                </a:cubicBezTo>
                <a:lnTo>
                  <a:pt x="1723533" y="1623735"/>
                </a:lnTo>
                <a:cubicBezTo>
                  <a:pt x="1721376" y="1621038"/>
                  <a:pt x="1720296" y="1617801"/>
                  <a:pt x="1720296" y="1614024"/>
                </a:cubicBezTo>
                <a:lnTo>
                  <a:pt x="1720296" y="1605392"/>
                </a:lnTo>
                <a:lnTo>
                  <a:pt x="1711666" y="1607551"/>
                </a:lnTo>
                <a:lnTo>
                  <a:pt x="1708428" y="1607551"/>
                </a:lnTo>
                <a:close/>
                <a:moveTo>
                  <a:pt x="8184038" y="1603775"/>
                </a:moveTo>
                <a:cubicBezTo>
                  <a:pt x="8182600" y="1603775"/>
                  <a:pt x="8181880" y="1605618"/>
                  <a:pt x="8181880" y="1609305"/>
                </a:cubicBezTo>
                <a:lnTo>
                  <a:pt x="8180802" y="1609305"/>
                </a:lnTo>
                <a:lnTo>
                  <a:pt x="8181880" y="1610384"/>
                </a:lnTo>
                <a:lnTo>
                  <a:pt x="8181880" y="1613621"/>
                </a:lnTo>
                <a:cubicBezTo>
                  <a:pt x="8179722" y="1616319"/>
                  <a:pt x="8178644" y="1618836"/>
                  <a:pt x="8178644" y="1621174"/>
                </a:cubicBezTo>
                <a:cubicBezTo>
                  <a:pt x="8180082" y="1624501"/>
                  <a:pt x="8181521" y="1626344"/>
                  <a:pt x="8182960" y="1626704"/>
                </a:cubicBezTo>
                <a:cubicBezTo>
                  <a:pt x="8185208" y="1625894"/>
                  <a:pt x="8186331" y="1623692"/>
                  <a:pt x="8186331" y="1620095"/>
                </a:cubicBezTo>
                <a:lnTo>
                  <a:pt x="8184038" y="1612542"/>
                </a:lnTo>
                <a:lnTo>
                  <a:pt x="8186331" y="1604854"/>
                </a:lnTo>
                <a:lnTo>
                  <a:pt x="8185118" y="1603775"/>
                </a:lnTo>
                <a:close/>
                <a:moveTo>
                  <a:pt x="5258622" y="1602156"/>
                </a:moveTo>
                <a:lnTo>
                  <a:pt x="5258622" y="1605393"/>
                </a:lnTo>
                <a:lnTo>
                  <a:pt x="5259701" y="1605393"/>
                </a:lnTo>
                <a:lnTo>
                  <a:pt x="5259701" y="1602156"/>
                </a:lnTo>
                <a:close/>
                <a:moveTo>
                  <a:pt x="8723122" y="1601887"/>
                </a:moveTo>
                <a:cubicBezTo>
                  <a:pt x="8720424" y="1601887"/>
                  <a:pt x="8718626" y="1606203"/>
                  <a:pt x="8717727" y="1614835"/>
                </a:cubicBezTo>
                <a:lnTo>
                  <a:pt x="8716648" y="1615914"/>
                </a:lnTo>
                <a:cubicBezTo>
                  <a:pt x="8718087" y="1619870"/>
                  <a:pt x="8718806" y="1625985"/>
                  <a:pt x="8718806" y="1634257"/>
                </a:cubicBezTo>
                <a:lnTo>
                  <a:pt x="8723122" y="1638573"/>
                </a:lnTo>
                <a:lnTo>
                  <a:pt x="8724201" y="1638573"/>
                </a:lnTo>
                <a:lnTo>
                  <a:pt x="8724201" y="1635335"/>
                </a:lnTo>
                <a:lnTo>
                  <a:pt x="8728517" y="1621309"/>
                </a:lnTo>
                <a:lnTo>
                  <a:pt x="8726359" y="1614835"/>
                </a:lnTo>
                <a:lnTo>
                  <a:pt x="8727438" y="1611598"/>
                </a:lnTo>
                <a:cubicBezTo>
                  <a:pt x="8725460" y="1605124"/>
                  <a:pt x="8724021" y="1601887"/>
                  <a:pt x="8723122" y="1601887"/>
                </a:cubicBezTo>
                <a:close/>
                <a:moveTo>
                  <a:pt x="5742676" y="1600807"/>
                </a:moveTo>
                <a:lnTo>
                  <a:pt x="5741597" y="1601886"/>
                </a:lnTo>
                <a:lnTo>
                  <a:pt x="5741597" y="1604044"/>
                </a:lnTo>
                <a:cubicBezTo>
                  <a:pt x="5742137" y="1608360"/>
                  <a:pt x="5743216" y="1610518"/>
                  <a:pt x="5744834" y="1610518"/>
                </a:cubicBezTo>
                <a:lnTo>
                  <a:pt x="5746992" y="1608360"/>
                </a:lnTo>
                <a:lnTo>
                  <a:pt x="5746992" y="1601886"/>
                </a:lnTo>
                <a:close/>
                <a:moveTo>
                  <a:pt x="2093618" y="1600588"/>
                </a:moveTo>
                <a:lnTo>
                  <a:pt x="2089302" y="1603825"/>
                </a:lnTo>
                <a:lnTo>
                  <a:pt x="2089302" y="1605983"/>
                </a:lnTo>
                <a:lnTo>
                  <a:pt x="2091459" y="1608141"/>
                </a:lnTo>
                <a:lnTo>
                  <a:pt x="2092538" y="1608141"/>
                </a:lnTo>
                <a:lnTo>
                  <a:pt x="2095775" y="1604904"/>
                </a:lnTo>
                <a:lnTo>
                  <a:pt x="2095775" y="1602746"/>
                </a:lnTo>
                <a:close/>
                <a:moveTo>
                  <a:pt x="8251881" y="1600538"/>
                </a:moveTo>
                <a:lnTo>
                  <a:pt x="8244193" y="1604854"/>
                </a:lnTo>
                <a:lnTo>
                  <a:pt x="8244193" y="1607012"/>
                </a:lnTo>
                <a:lnTo>
                  <a:pt x="8245272" y="1608091"/>
                </a:lnTo>
                <a:cubicBezTo>
                  <a:pt x="8248959" y="1609440"/>
                  <a:pt x="8250802" y="1611643"/>
                  <a:pt x="8250802" y="1614700"/>
                </a:cubicBezTo>
                <a:lnTo>
                  <a:pt x="8250802" y="1615779"/>
                </a:lnTo>
                <a:lnTo>
                  <a:pt x="8252960" y="1615779"/>
                </a:lnTo>
                <a:cubicBezTo>
                  <a:pt x="8255927" y="1614520"/>
                  <a:pt x="8257411" y="1611958"/>
                  <a:pt x="8257411" y="1608091"/>
                </a:cubicBezTo>
                <a:cubicBezTo>
                  <a:pt x="8256332" y="1608091"/>
                  <a:pt x="8254848" y="1605573"/>
                  <a:pt x="8252960" y="1600538"/>
                </a:cubicBezTo>
                <a:close/>
                <a:moveTo>
                  <a:pt x="5134941" y="1599998"/>
                </a:moveTo>
                <a:lnTo>
                  <a:pt x="5133862" y="1601077"/>
                </a:lnTo>
                <a:lnTo>
                  <a:pt x="5133862" y="1605393"/>
                </a:lnTo>
                <a:lnTo>
                  <a:pt x="5136020" y="1605393"/>
                </a:lnTo>
                <a:lnTo>
                  <a:pt x="5137099" y="1601077"/>
                </a:lnTo>
                <a:lnTo>
                  <a:pt x="5136020" y="1599998"/>
                </a:lnTo>
                <a:close/>
                <a:moveTo>
                  <a:pt x="3052738" y="1599998"/>
                </a:moveTo>
                <a:lnTo>
                  <a:pt x="3051659" y="1601076"/>
                </a:lnTo>
                <a:lnTo>
                  <a:pt x="3051659" y="1602156"/>
                </a:lnTo>
                <a:lnTo>
                  <a:pt x="3053817" y="1604314"/>
                </a:lnTo>
                <a:lnTo>
                  <a:pt x="3054896" y="1603234"/>
                </a:lnTo>
                <a:lnTo>
                  <a:pt x="3054896" y="1602156"/>
                </a:lnTo>
                <a:close/>
                <a:moveTo>
                  <a:pt x="5752387" y="1599728"/>
                </a:moveTo>
                <a:lnTo>
                  <a:pt x="5750229" y="1623331"/>
                </a:lnTo>
                <a:lnTo>
                  <a:pt x="5750229" y="1636279"/>
                </a:lnTo>
                <a:lnTo>
                  <a:pt x="5749150" y="1637223"/>
                </a:lnTo>
                <a:lnTo>
                  <a:pt x="5749150" y="1638302"/>
                </a:lnTo>
                <a:lnTo>
                  <a:pt x="5752387" y="1638302"/>
                </a:lnTo>
                <a:lnTo>
                  <a:pt x="5760884" y="1630884"/>
                </a:lnTo>
                <a:lnTo>
                  <a:pt x="5760884" y="1628726"/>
                </a:lnTo>
                <a:cubicBezTo>
                  <a:pt x="5757288" y="1625849"/>
                  <a:pt x="5755489" y="1622972"/>
                  <a:pt x="5755489" y="1620094"/>
                </a:cubicBezTo>
                <a:lnTo>
                  <a:pt x="5756568" y="1614834"/>
                </a:lnTo>
                <a:lnTo>
                  <a:pt x="5753331" y="1599728"/>
                </a:lnTo>
                <a:close/>
                <a:moveTo>
                  <a:pt x="8763045" y="1598650"/>
                </a:moveTo>
                <a:cubicBezTo>
                  <a:pt x="8761606" y="1598650"/>
                  <a:pt x="8759448" y="1604764"/>
                  <a:pt x="8756571" y="1616993"/>
                </a:cubicBezTo>
                <a:lnTo>
                  <a:pt x="8757650" y="1639652"/>
                </a:lnTo>
                <a:lnTo>
                  <a:pt x="8758729" y="1640731"/>
                </a:lnTo>
                <a:cubicBezTo>
                  <a:pt x="8762685" y="1637854"/>
                  <a:pt x="8765922" y="1636415"/>
                  <a:pt x="8768440" y="1636415"/>
                </a:cubicBezTo>
                <a:lnTo>
                  <a:pt x="8768440" y="1631020"/>
                </a:lnTo>
                <a:cubicBezTo>
                  <a:pt x="8765023" y="1631020"/>
                  <a:pt x="8762865" y="1628142"/>
                  <a:pt x="8761966" y="1622387"/>
                </a:cubicBezTo>
                <a:lnTo>
                  <a:pt x="8761966" y="1620230"/>
                </a:lnTo>
                <a:lnTo>
                  <a:pt x="8763045" y="1620230"/>
                </a:lnTo>
                <a:lnTo>
                  <a:pt x="8761966" y="1614835"/>
                </a:lnTo>
                <a:lnTo>
                  <a:pt x="8761966" y="1606203"/>
                </a:lnTo>
                <a:lnTo>
                  <a:pt x="8766282" y="1600808"/>
                </a:lnTo>
                <a:close/>
                <a:moveTo>
                  <a:pt x="1767908" y="1597839"/>
                </a:moveTo>
                <a:lnTo>
                  <a:pt x="1764669" y="1598919"/>
                </a:lnTo>
                <a:lnTo>
                  <a:pt x="1765751" y="1599997"/>
                </a:lnTo>
                <a:lnTo>
                  <a:pt x="1765751" y="1601076"/>
                </a:lnTo>
                <a:lnTo>
                  <a:pt x="1768987" y="1599997"/>
                </a:lnTo>
                <a:lnTo>
                  <a:pt x="1768987" y="1597839"/>
                </a:lnTo>
                <a:close/>
                <a:moveTo>
                  <a:pt x="5709497" y="1597570"/>
                </a:moveTo>
                <a:cubicBezTo>
                  <a:pt x="5706619" y="1597570"/>
                  <a:pt x="5705181" y="1603684"/>
                  <a:pt x="5705181" y="1615913"/>
                </a:cubicBezTo>
                <a:lnTo>
                  <a:pt x="5700865" y="1628726"/>
                </a:lnTo>
                <a:cubicBezTo>
                  <a:pt x="5703023" y="1628726"/>
                  <a:pt x="5704821" y="1631244"/>
                  <a:pt x="5706260" y="1636279"/>
                </a:cubicBezTo>
                <a:lnTo>
                  <a:pt x="5707339" y="1636279"/>
                </a:lnTo>
                <a:lnTo>
                  <a:pt x="5712599" y="1635200"/>
                </a:lnTo>
                <a:lnTo>
                  <a:pt x="5712599" y="1627647"/>
                </a:lnTo>
                <a:lnTo>
                  <a:pt x="5711655" y="1615913"/>
                </a:lnTo>
                <a:lnTo>
                  <a:pt x="5712599" y="1614834"/>
                </a:lnTo>
                <a:lnTo>
                  <a:pt x="5712599" y="1613755"/>
                </a:lnTo>
                <a:cubicBezTo>
                  <a:pt x="5711969" y="1604224"/>
                  <a:pt x="5710935" y="1598829"/>
                  <a:pt x="5709497" y="1597570"/>
                </a:cubicBezTo>
                <a:close/>
                <a:moveTo>
                  <a:pt x="4128882" y="1597486"/>
                </a:moveTo>
                <a:lnTo>
                  <a:pt x="4131040" y="1599644"/>
                </a:lnTo>
                <a:lnTo>
                  <a:pt x="4132119" y="1599644"/>
                </a:lnTo>
                <a:lnTo>
                  <a:pt x="4132119" y="1597486"/>
                </a:lnTo>
                <a:close/>
                <a:moveTo>
                  <a:pt x="8230031" y="1597301"/>
                </a:moveTo>
                <a:lnTo>
                  <a:pt x="8230031" y="1598380"/>
                </a:lnTo>
                <a:lnTo>
                  <a:pt x="8232189" y="1598380"/>
                </a:lnTo>
                <a:lnTo>
                  <a:pt x="8232189" y="1597301"/>
                </a:lnTo>
                <a:close/>
                <a:moveTo>
                  <a:pt x="8190647" y="1597301"/>
                </a:moveTo>
                <a:lnTo>
                  <a:pt x="8192805" y="1599459"/>
                </a:lnTo>
                <a:lnTo>
                  <a:pt x="8193884" y="1599459"/>
                </a:lnTo>
                <a:lnTo>
                  <a:pt x="8193884" y="1597301"/>
                </a:lnTo>
                <a:close/>
                <a:moveTo>
                  <a:pt x="4572878" y="1596975"/>
                </a:moveTo>
                <a:lnTo>
                  <a:pt x="4572878" y="1598054"/>
                </a:lnTo>
                <a:lnTo>
                  <a:pt x="4573957" y="1601291"/>
                </a:lnTo>
                <a:lnTo>
                  <a:pt x="4580566" y="1600212"/>
                </a:lnTo>
                <a:lnTo>
                  <a:pt x="4580566" y="1599133"/>
                </a:lnTo>
                <a:lnTo>
                  <a:pt x="4579487" y="1598054"/>
                </a:lnTo>
                <a:lnTo>
                  <a:pt x="4579487" y="1596975"/>
                </a:lnTo>
                <a:lnTo>
                  <a:pt x="4578408" y="1598054"/>
                </a:lnTo>
                <a:lnTo>
                  <a:pt x="4577329" y="1598054"/>
                </a:lnTo>
                <a:close/>
                <a:moveTo>
                  <a:pt x="7078171" y="1595213"/>
                </a:moveTo>
                <a:lnTo>
                  <a:pt x="7078171" y="1596292"/>
                </a:lnTo>
                <a:lnTo>
                  <a:pt x="7080329" y="1598315"/>
                </a:lnTo>
                <a:lnTo>
                  <a:pt x="7082487" y="1596292"/>
                </a:lnTo>
                <a:lnTo>
                  <a:pt x="7081408" y="1595213"/>
                </a:lnTo>
                <a:close/>
                <a:moveTo>
                  <a:pt x="3642805" y="1595142"/>
                </a:moveTo>
                <a:lnTo>
                  <a:pt x="3640647" y="1598379"/>
                </a:lnTo>
                <a:lnTo>
                  <a:pt x="3644963" y="1602695"/>
                </a:lnTo>
                <a:lnTo>
                  <a:pt x="3646042" y="1602695"/>
                </a:lnTo>
                <a:lnTo>
                  <a:pt x="3649279" y="1599458"/>
                </a:lnTo>
                <a:cubicBezTo>
                  <a:pt x="3649279" y="1598199"/>
                  <a:pt x="3647121" y="1596761"/>
                  <a:pt x="3642805" y="1595142"/>
                </a:cubicBezTo>
                <a:close/>
                <a:moveTo>
                  <a:pt x="4253642" y="1594249"/>
                </a:moveTo>
                <a:lnTo>
                  <a:pt x="4253642" y="1597486"/>
                </a:lnTo>
                <a:lnTo>
                  <a:pt x="4254721" y="1597486"/>
                </a:lnTo>
                <a:lnTo>
                  <a:pt x="4254721" y="1594249"/>
                </a:lnTo>
                <a:close/>
                <a:moveTo>
                  <a:pt x="8194963" y="1592985"/>
                </a:moveTo>
                <a:lnTo>
                  <a:pt x="8194963" y="1596222"/>
                </a:lnTo>
                <a:lnTo>
                  <a:pt x="8196042" y="1596222"/>
                </a:lnTo>
                <a:lnTo>
                  <a:pt x="8196042" y="1592985"/>
                </a:lnTo>
                <a:close/>
                <a:moveTo>
                  <a:pt x="8180802" y="1592985"/>
                </a:moveTo>
                <a:lnTo>
                  <a:pt x="8180802" y="1594064"/>
                </a:lnTo>
                <a:lnTo>
                  <a:pt x="8185118" y="1595143"/>
                </a:lnTo>
                <a:lnTo>
                  <a:pt x="8186331" y="1595143"/>
                </a:lnTo>
                <a:lnTo>
                  <a:pt x="8186331" y="1594064"/>
                </a:lnTo>
                <a:lnTo>
                  <a:pt x="8182960" y="1592985"/>
                </a:lnTo>
                <a:close/>
                <a:moveTo>
                  <a:pt x="6218098" y="1592850"/>
                </a:moveTo>
                <a:lnTo>
                  <a:pt x="6218098" y="1595008"/>
                </a:lnTo>
                <a:lnTo>
                  <a:pt x="6220256" y="1592850"/>
                </a:lnTo>
                <a:close/>
                <a:moveTo>
                  <a:pt x="2108589" y="1592091"/>
                </a:moveTo>
                <a:lnTo>
                  <a:pt x="2107510" y="1593170"/>
                </a:lnTo>
                <a:lnTo>
                  <a:pt x="2107510" y="1595328"/>
                </a:lnTo>
                <a:lnTo>
                  <a:pt x="2110612" y="1595328"/>
                </a:lnTo>
                <a:lnTo>
                  <a:pt x="2110612" y="1594249"/>
                </a:lnTo>
                <a:close/>
                <a:moveTo>
                  <a:pt x="6259100" y="1591771"/>
                </a:moveTo>
                <a:lnTo>
                  <a:pt x="6259100" y="1593929"/>
                </a:lnTo>
                <a:lnTo>
                  <a:pt x="6261258" y="1596086"/>
                </a:lnTo>
                <a:lnTo>
                  <a:pt x="6261258" y="1591771"/>
                </a:lnTo>
                <a:close/>
                <a:moveTo>
                  <a:pt x="6242915" y="1590692"/>
                </a:moveTo>
                <a:lnTo>
                  <a:pt x="6237520" y="1591771"/>
                </a:lnTo>
                <a:lnTo>
                  <a:pt x="6242915" y="1596086"/>
                </a:lnTo>
                <a:lnTo>
                  <a:pt x="6243994" y="1596086"/>
                </a:lnTo>
                <a:lnTo>
                  <a:pt x="6249389" y="1595008"/>
                </a:lnTo>
                <a:lnTo>
                  <a:pt x="6249389" y="1590692"/>
                </a:lnTo>
                <a:close/>
                <a:moveTo>
                  <a:pt x="175742" y="1590407"/>
                </a:moveTo>
                <a:lnTo>
                  <a:pt x="173584" y="1592565"/>
                </a:lnTo>
                <a:lnTo>
                  <a:pt x="173584" y="1594723"/>
                </a:lnTo>
                <a:lnTo>
                  <a:pt x="175742" y="1592565"/>
                </a:lnTo>
                <a:close/>
                <a:moveTo>
                  <a:pt x="558640" y="1590017"/>
                </a:moveTo>
                <a:lnTo>
                  <a:pt x="558640" y="1590961"/>
                </a:lnTo>
                <a:lnTo>
                  <a:pt x="561742" y="1590961"/>
                </a:lnTo>
                <a:lnTo>
                  <a:pt x="561742" y="1590017"/>
                </a:lnTo>
                <a:close/>
                <a:moveTo>
                  <a:pt x="2671056" y="1589584"/>
                </a:moveTo>
                <a:lnTo>
                  <a:pt x="2671056" y="1590663"/>
                </a:lnTo>
                <a:lnTo>
                  <a:pt x="2674294" y="1590663"/>
                </a:lnTo>
                <a:lnTo>
                  <a:pt x="2674294" y="1589584"/>
                </a:lnTo>
                <a:close/>
                <a:moveTo>
                  <a:pt x="230502" y="1589328"/>
                </a:moveTo>
                <a:lnTo>
                  <a:pt x="230502" y="1592565"/>
                </a:lnTo>
                <a:lnTo>
                  <a:pt x="232660" y="1594723"/>
                </a:lnTo>
                <a:lnTo>
                  <a:pt x="234818" y="1592565"/>
                </a:lnTo>
                <a:lnTo>
                  <a:pt x="234818" y="1591486"/>
                </a:lnTo>
                <a:lnTo>
                  <a:pt x="232660" y="1589328"/>
                </a:lnTo>
                <a:close/>
                <a:moveTo>
                  <a:pt x="67437" y="1589328"/>
                </a:moveTo>
                <a:lnTo>
                  <a:pt x="67437" y="1590407"/>
                </a:lnTo>
                <a:lnTo>
                  <a:pt x="69596" y="1604299"/>
                </a:lnTo>
                <a:lnTo>
                  <a:pt x="66359" y="1607536"/>
                </a:lnTo>
                <a:lnTo>
                  <a:pt x="66359" y="1619405"/>
                </a:lnTo>
                <a:lnTo>
                  <a:pt x="64200" y="1631139"/>
                </a:lnTo>
                <a:cubicBezTo>
                  <a:pt x="64200" y="1633297"/>
                  <a:pt x="65998" y="1634376"/>
                  <a:pt x="69596" y="1634376"/>
                </a:cubicBezTo>
                <a:lnTo>
                  <a:pt x="71753" y="1636534"/>
                </a:lnTo>
                <a:lnTo>
                  <a:pt x="85646" y="1631139"/>
                </a:lnTo>
                <a:lnTo>
                  <a:pt x="97514" y="1636534"/>
                </a:lnTo>
                <a:lnTo>
                  <a:pt x="98593" y="1635455"/>
                </a:lnTo>
                <a:lnTo>
                  <a:pt x="98593" y="1622642"/>
                </a:lnTo>
                <a:cubicBezTo>
                  <a:pt x="98593" y="1620304"/>
                  <a:pt x="99672" y="1617787"/>
                  <a:pt x="101830" y="1615089"/>
                </a:cubicBezTo>
                <a:lnTo>
                  <a:pt x="101830" y="1614010"/>
                </a:lnTo>
                <a:cubicBezTo>
                  <a:pt x="100572" y="1611313"/>
                  <a:pt x="98413" y="1609514"/>
                  <a:pt x="95356" y="1608615"/>
                </a:cubicBezTo>
                <a:lnTo>
                  <a:pt x="86724" y="1609694"/>
                </a:lnTo>
                <a:cubicBezTo>
                  <a:pt x="81059" y="1609155"/>
                  <a:pt x="78227" y="1608076"/>
                  <a:pt x="78227" y="1606457"/>
                </a:cubicBezTo>
                <a:lnTo>
                  <a:pt x="78227" y="1599039"/>
                </a:lnTo>
                <a:cubicBezTo>
                  <a:pt x="78227" y="1592565"/>
                  <a:pt x="74630" y="1589328"/>
                  <a:pt x="67437" y="1589328"/>
                </a:cubicBezTo>
                <a:close/>
                <a:moveTo>
                  <a:pt x="2552636" y="1588505"/>
                </a:moveTo>
                <a:lnTo>
                  <a:pt x="2560324" y="1588505"/>
                </a:lnTo>
                <a:cubicBezTo>
                  <a:pt x="2560324" y="1589944"/>
                  <a:pt x="2561403" y="1590663"/>
                  <a:pt x="2563561" y="1590663"/>
                </a:cubicBezTo>
                <a:lnTo>
                  <a:pt x="2564641" y="1591742"/>
                </a:lnTo>
                <a:lnTo>
                  <a:pt x="2564641" y="1592821"/>
                </a:lnTo>
                <a:lnTo>
                  <a:pt x="2563561" y="1593900"/>
                </a:lnTo>
                <a:lnTo>
                  <a:pt x="2558165" y="1592821"/>
                </a:lnTo>
                <a:lnTo>
                  <a:pt x="2550479" y="1593900"/>
                </a:lnTo>
                <a:lnTo>
                  <a:pt x="2549400" y="1592821"/>
                </a:lnTo>
                <a:lnTo>
                  <a:pt x="2549400" y="1591742"/>
                </a:lnTo>
                <a:close/>
                <a:moveTo>
                  <a:pt x="8190647" y="1587455"/>
                </a:moveTo>
                <a:lnTo>
                  <a:pt x="8190647" y="1589614"/>
                </a:lnTo>
                <a:lnTo>
                  <a:pt x="8192805" y="1589614"/>
                </a:lnTo>
                <a:close/>
                <a:moveTo>
                  <a:pt x="2654737" y="1587426"/>
                </a:moveTo>
                <a:cubicBezTo>
                  <a:pt x="2651859" y="1588865"/>
                  <a:pt x="2650421" y="1590663"/>
                  <a:pt x="2650421" y="1592821"/>
                </a:cubicBezTo>
                <a:lnTo>
                  <a:pt x="2649343" y="1592821"/>
                </a:lnTo>
                <a:cubicBezTo>
                  <a:pt x="2650421" y="1595698"/>
                  <a:pt x="2651500" y="1597137"/>
                  <a:pt x="2652580" y="1597137"/>
                </a:cubicBezTo>
                <a:lnTo>
                  <a:pt x="2654737" y="1597137"/>
                </a:lnTo>
                <a:lnTo>
                  <a:pt x="2656896" y="1587426"/>
                </a:lnTo>
                <a:close/>
                <a:moveTo>
                  <a:pt x="64200" y="1587170"/>
                </a:moveTo>
                <a:cubicBezTo>
                  <a:pt x="62940" y="1587170"/>
                  <a:pt x="61862" y="1588968"/>
                  <a:pt x="60963" y="1592565"/>
                </a:cubicBezTo>
                <a:lnTo>
                  <a:pt x="63122" y="1592565"/>
                </a:lnTo>
                <a:close/>
                <a:moveTo>
                  <a:pt x="9130297" y="1587102"/>
                </a:moveTo>
                <a:lnTo>
                  <a:pt x="9144189" y="1589260"/>
                </a:lnTo>
                <a:lnTo>
                  <a:pt x="9148505" y="1588181"/>
                </a:lnTo>
                <a:lnTo>
                  <a:pt x="9149584" y="1588181"/>
                </a:lnTo>
                <a:lnTo>
                  <a:pt x="9153900" y="1592362"/>
                </a:lnTo>
                <a:lnTo>
                  <a:pt x="9152821" y="1593440"/>
                </a:lnTo>
                <a:lnTo>
                  <a:pt x="9148505" y="1593440"/>
                </a:lnTo>
                <a:lnTo>
                  <a:pt x="9139873" y="1591418"/>
                </a:lnTo>
                <a:cubicBezTo>
                  <a:pt x="9138794" y="1594205"/>
                  <a:pt x="9137715" y="1595599"/>
                  <a:pt x="9136636" y="1595599"/>
                </a:cubicBezTo>
                <a:lnTo>
                  <a:pt x="9135557" y="1595599"/>
                </a:lnTo>
                <a:cubicBezTo>
                  <a:pt x="9131871" y="1595599"/>
                  <a:pt x="9129398" y="1594205"/>
                  <a:pt x="9128139" y="1591418"/>
                </a:cubicBezTo>
                <a:lnTo>
                  <a:pt x="9128139" y="1589260"/>
                </a:lnTo>
                <a:close/>
                <a:moveTo>
                  <a:pt x="2091459" y="1586696"/>
                </a:moveTo>
                <a:lnTo>
                  <a:pt x="2081884" y="1589933"/>
                </a:lnTo>
                <a:lnTo>
                  <a:pt x="2081884" y="1594249"/>
                </a:lnTo>
                <a:cubicBezTo>
                  <a:pt x="2081884" y="1595868"/>
                  <a:pt x="2083637" y="1596901"/>
                  <a:pt x="2087143" y="1597351"/>
                </a:cubicBezTo>
                <a:lnTo>
                  <a:pt x="2087143" y="1596407"/>
                </a:lnTo>
                <a:lnTo>
                  <a:pt x="2093618" y="1589933"/>
                </a:lnTo>
                <a:lnTo>
                  <a:pt x="2092538" y="1586696"/>
                </a:lnTo>
                <a:close/>
                <a:moveTo>
                  <a:pt x="2583118" y="1586347"/>
                </a:moveTo>
                <a:lnTo>
                  <a:pt x="2598224" y="1586347"/>
                </a:lnTo>
                <a:lnTo>
                  <a:pt x="2605912" y="1592821"/>
                </a:lnTo>
                <a:lnTo>
                  <a:pt x="2599303" y="1597137"/>
                </a:lnTo>
                <a:lnTo>
                  <a:pt x="2588513" y="1593900"/>
                </a:lnTo>
                <a:lnTo>
                  <a:pt x="2582039" y="1594979"/>
                </a:lnTo>
                <a:lnTo>
                  <a:pt x="2579882" y="1592821"/>
                </a:lnTo>
                <a:lnTo>
                  <a:pt x="2579882" y="1589584"/>
                </a:lnTo>
                <a:close/>
                <a:moveTo>
                  <a:pt x="203662" y="1586091"/>
                </a:moveTo>
                <a:cubicBezTo>
                  <a:pt x="200064" y="1592925"/>
                  <a:pt x="198266" y="1600073"/>
                  <a:pt x="198266" y="1607536"/>
                </a:cubicBezTo>
                <a:cubicBezTo>
                  <a:pt x="199525" y="1616887"/>
                  <a:pt x="200963" y="1623317"/>
                  <a:pt x="202582" y="1626823"/>
                </a:cubicBezTo>
                <a:lnTo>
                  <a:pt x="204740" y="1626823"/>
                </a:lnTo>
                <a:lnTo>
                  <a:pt x="204740" y="1619405"/>
                </a:lnTo>
                <a:lnTo>
                  <a:pt x="209056" y="1614010"/>
                </a:lnTo>
                <a:lnTo>
                  <a:pt x="209056" y="1609694"/>
                </a:lnTo>
                <a:lnTo>
                  <a:pt x="205819" y="1604299"/>
                </a:lnTo>
                <a:lnTo>
                  <a:pt x="209056" y="1592565"/>
                </a:lnTo>
                <a:lnTo>
                  <a:pt x="209056" y="1586091"/>
                </a:lnTo>
                <a:close/>
                <a:moveTo>
                  <a:pt x="1753881" y="1585971"/>
                </a:moveTo>
                <a:lnTo>
                  <a:pt x="1751722" y="1594602"/>
                </a:lnTo>
                <a:lnTo>
                  <a:pt x="1751722" y="1595681"/>
                </a:lnTo>
                <a:cubicBezTo>
                  <a:pt x="1755140" y="1595681"/>
                  <a:pt x="1758017" y="1597120"/>
                  <a:pt x="1760356" y="1599997"/>
                </a:cubicBezTo>
                <a:lnTo>
                  <a:pt x="1762512" y="1599997"/>
                </a:lnTo>
                <a:lnTo>
                  <a:pt x="1761434" y="1598919"/>
                </a:lnTo>
                <a:lnTo>
                  <a:pt x="1761434" y="1597839"/>
                </a:lnTo>
                <a:lnTo>
                  <a:pt x="1762512" y="1596760"/>
                </a:lnTo>
                <a:lnTo>
                  <a:pt x="1760356" y="1596760"/>
                </a:lnTo>
                <a:lnTo>
                  <a:pt x="1760356" y="1598919"/>
                </a:lnTo>
                <a:lnTo>
                  <a:pt x="1759275" y="1598919"/>
                </a:lnTo>
                <a:cubicBezTo>
                  <a:pt x="1759275" y="1595861"/>
                  <a:pt x="1757117" y="1594063"/>
                  <a:pt x="1752801" y="1593524"/>
                </a:cubicBezTo>
                <a:lnTo>
                  <a:pt x="1752801" y="1592444"/>
                </a:lnTo>
                <a:lnTo>
                  <a:pt x="1756038" y="1588128"/>
                </a:lnTo>
                <a:close/>
                <a:moveTo>
                  <a:pt x="4103390" y="1585752"/>
                </a:moveTo>
                <a:lnTo>
                  <a:pt x="4104469" y="1585752"/>
                </a:lnTo>
                <a:lnTo>
                  <a:pt x="4107572" y="1588989"/>
                </a:lnTo>
                <a:lnTo>
                  <a:pt x="4107572" y="1598566"/>
                </a:lnTo>
                <a:lnTo>
                  <a:pt x="4106493" y="1599644"/>
                </a:lnTo>
                <a:lnTo>
                  <a:pt x="4108651" y="1612457"/>
                </a:lnTo>
                <a:cubicBezTo>
                  <a:pt x="4100828" y="1630890"/>
                  <a:pt x="4096916" y="1647930"/>
                  <a:pt x="4096916" y="1663575"/>
                </a:cubicBezTo>
                <a:lnTo>
                  <a:pt x="4097995" y="1666812"/>
                </a:lnTo>
                <a:cubicBezTo>
                  <a:pt x="4092331" y="1678141"/>
                  <a:pt x="4089498" y="1687717"/>
                  <a:pt x="4089498" y="1695540"/>
                </a:cubicBezTo>
                <a:cubicBezTo>
                  <a:pt x="4089498" y="1703722"/>
                  <a:pt x="4092690" y="1709073"/>
                  <a:pt x="4099074" y="1711590"/>
                </a:cubicBezTo>
                <a:cubicBezTo>
                  <a:pt x="4102131" y="1715277"/>
                  <a:pt x="4104289" y="1720582"/>
                  <a:pt x="4105548" y="1727506"/>
                </a:cubicBezTo>
                <a:lnTo>
                  <a:pt x="4103390" y="1730743"/>
                </a:lnTo>
                <a:lnTo>
                  <a:pt x="4096916" y="1728585"/>
                </a:lnTo>
                <a:lnTo>
                  <a:pt x="4094893" y="1730743"/>
                </a:lnTo>
                <a:lnTo>
                  <a:pt x="4094893" y="1732901"/>
                </a:lnTo>
                <a:cubicBezTo>
                  <a:pt x="4097141" y="1732901"/>
                  <a:pt x="4099973" y="1734294"/>
                  <a:pt x="4103390" y="1737082"/>
                </a:cubicBezTo>
                <a:cubicBezTo>
                  <a:pt x="4103390" y="1740858"/>
                  <a:pt x="4101232" y="1745849"/>
                  <a:pt x="4096916" y="1752053"/>
                </a:cubicBezTo>
                <a:lnTo>
                  <a:pt x="4093814" y="1752053"/>
                </a:lnTo>
                <a:lnTo>
                  <a:pt x="4090577" y="1749895"/>
                </a:lnTo>
                <a:lnTo>
                  <a:pt x="4089498" y="1749895"/>
                </a:lnTo>
                <a:lnTo>
                  <a:pt x="4088419" y="1750974"/>
                </a:lnTo>
                <a:cubicBezTo>
                  <a:pt x="4086441" y="1755829"/>
                  <a:pt x="4084328" y="1758302"/>
                  <a:pt x="4082080" y="1758392"/>
                </a:cubicBezTo>
                <a:cubicBezTo>
                  <a:pt x="4072818" y="1758392"/>
                  <a:pt x="4068188" y="1755560"/>
                  <a:pt x="4068188" y="1749895"/>
                </a:cubicBezTo>
                <a:lnTo>
                  <a:pt x="4066030" y="1749895"/>
                </a:lnTo>
                <a:lnTo>
                  <a:pt x="4062793" y="1752053"/>
                </a:lnTo>
                <a:lnTo>
                  <a:pt x="4061849" y="1752053"/>
                </a:lnTo>
                <a:cubicBezTo>
                  <a:pt x="4053306" y="1744770"/>
                  <a:pt x="4049036" y="1737306"/>
                  <a:pt x="4049036" y="1729664"/>
                </a:cubicBezTo>
                <a:lnTo>
                  <a:pt x="4052138" y="1724403"/>
                </a:lnTo>
                <a:lnTo>
                  <a:pt x="4052138" y="1723324"/>
                </a:lnTo>
                <a:cubicBezTo>
                  <a:pt x="4048990" y="1705521"/>
                  <a:pt x="4045079" y="1696619"/>
                  <a:pt x="4040404" y="1696619"/>
                </a:cubicBezTo>
                <a:lnTo>
                  <a:pt x="4034064" y="1689201"/>
                </a:lnTo>
                <a:cubicBezTo>
                  <a:pt x="4034064" y="1687043"/>
                  <a:pt x="4041887" y="1683491"/>
                  <a:pt x="4057533" y="1678546"/>
                </a:cubicBezTo>
                <a:lnTo>
                  <a:pt x="4067109" y="1657236"/>
                </a:lnTo>
                <a:lnTo>
                  <a:pt x="4069267" y="1657236"/>
                </a:lnTo>
                <a:lnTo>
                  <a:pt x="4069267" y="1659259"/>
                </a:lnTo>
                <a:lnTo>
                  <a:pt x="4070346" y="1659259"/>
                </a:lnTo>
                <a:cubicBezTo>
                  <a:pt x="4070346" y="1647210"/>
                  <a:pt x="4072459" y="1641186"/>
                  <a:pt x="4076685" y="1641186"/>
                </a:cubicBezTo>
                <a:lnTo>
                  <a:pt x="4090577" y="1614481"/>
                </a:lnTo>
                <a:lnTo>
                  <a:pt x="4090577" y="1612457"/>
                </a:lnTo>
                <a:lnTo>
                  <a:pt x="4089498" y="1608141"/>
                </a:lnTo>
                <a:cubicBezTo>
                  <a:pt x="4094443" y="1602297"/>
                  <a:pt x="4099074" y="1594834"/>
                  <a:pt x="4103390" y="1585752"/>
                </a:cubicBezTo>
                <a:close/>
                <a:moveTo>
                  <a:pt x="3737892" y="1585431"/>
                </a:moveTo>
                <a:lnTo>
                  <a:pt x="3745445" y="1585431"/>
                </a:lnTo>
                <a:cubicBezTo>
                  <a:pt x="3747063" y="1588308"/>
                  <a:pt x="3750300" y="1589747"/>
                  <a:pt x="3755156" y="1589747"/>
                </a:cubicBezTo>
                <a:cubicBezTo>
                  <a:pt x="3756235" y="1596221"/>
                  <a:pt x="3757719" y="1599458"/>
                  <a:pt x="3759607" y="1599458"/>
                </a:cubicBezTo>
                <a:lnTo>
                  <a:pt x="3760686" y="1599458"/>
                </a:lnTo>
                <a:lnTo>
                  <a:pt x="3765002" y="1596221"/>
                </a:lnTo>
                <a:lnTo>
                  <a:pt x="3766081" y="1596221"/>
                </a:lnTo>
                <a:cubicBezTo>
                  <a:pt x="3767339" y="1596221"/>
                  <a:pt x="3768418" y="1598739"/>
                  <a:pt x="3769318" y="1603774"/>
                </a:cubicBezTo>
                <a:cubicBezTo>
                  <a:pt x="3775971" y="1605213"/>
                  <a:pt x="3779568" y="1607011"/>
                  <a:pt x="3780108" y="1609169"/>
                </a:cubicBezTo>
                <a:lnTo>
                  <a:pt x="3780108" y="1612406"/>
                </a:lnTo>
                <a:lnTo>
                  <a:pt x="3777950" y="1614564"/>
                </a:lnTo>
                <a:lnTo>
                  <a:pt x="3771476" y="1612406"/>
                </a:lnTo>
                <a:cubicBezTo>
                  <a:pt x="3770217" y="1613485"/>
                  <a:pt x="3762979" y="1614564"/>
                  <a:pt x="3749761" y="1615643"/>
                </a:cubicBezTo>
                <a:lnTo>
                  <a:pt x="3749761" y="1616722"/>
                </a:lnTo>
                <a:cubicBezTo>
                  <a:pt x="3753897" y="1616722"/>
                  <a:pt x="3759337" y="1619959"/>
                  <a:pt x="3766081" y="1626433"/>
                </a:cubicBezTo>
                <a:cubicBezTo>
                  <a:pt x="3769677" y="1626793"/>
                  <a:pt x="3778309" y="1632592"/>
                  <a:pt x="3791977" y="1643832"/>
                </a:cubicBezTo>
                <a:lnTo>
                  <a:pt x="3791977" y="1644911"/>
                </a:lnTo>
                <a:lnTo>
                  <a:pt x="3789819" y="1647069"/>
                </a:lnTo>
                <a:lnTo>
                  <a:pt x="3786582" y="1647069"/>
                </a:lnTo>
                <a:cubicBezTo>
                  <a:pt x="3782985" y="1644911"/>
                  <a:pt x="3781187" y="1642753"/>
                  <a:pt x="3781187" y="1640595"/>
                </a:cubicBezTo>
                <a:lnTo>
                  <a:pt x="3776871" y="1640595"/>
                </a:lnTo>
                <a:lnTo>
                  <a:pt x="3776871" y="1645990"/>
                </a:lnTo>
                <a:lnTo>
                  <a:pt x="3774713" y="1648148"/>
                </a:lnTo>
                <a:lnTo>
                  <a:pt x="3773634" y="1648148"/>
                </a:lnTo>
                <a:lnTo>
                  <a:pt x="3760686" y="1643832"/>
                </a:lnTo>
                <a:lnTo>
                  <a:pt x="3740050" y="1647069"/>
                </a:lnTo>
                <a:lnTo>
                  <a:pt x="3735734" y="1645990"/>
                </a:lnTo>
                <a:lnTo>
                  <a:pt x="3732497" y="1647069"/>
                </a:lnTo>
                <a:lnTo>
                  <a:pt x="3726023" y="1645990"/>
                </a:lnTo>
                <a:lnTo>
                  <a:pt x="3723865" y="1649227"/>
                </a:lnTo>
                <a:cubicBezTo>
                  <a:pt x="3716491" y="1648508"/>
                  <a:pt x="3711815" y="1647429"/>
                  <a:pt x="3709838" y="1645990"/>
                </a:cubicBezTo>
                <a:lnTo>
                  <a:pt x="3703364" y="1648148"/>
                </a:lnTo>
                <a:lnTo>
                  <a:pt x="3696890" y="1648148"/>
                </a:lnTo>
                <a:lnTo>
                  <a:pt x="3693653" y="1644911"/>
                </a:lnTo>
                <a:cubicBezTo>
                  <a:pt x="3693653" y="1642933"/>
                  <a:pt x="3696530" y="1641494"/>
                  <a:pt x="3702285" y="1640595"/>
                </a:cubicBezTo>
                <a:lnTo>
                  <a:pt x="3708759" y="1641674"/>
                </a:lnTo>
                <a:lnTo>
                  <a:pt x="3718470" y="1640595"/>
                </a:lnTo>
                <a:lnTo>
                  <a:pt x="3727102" y="1642753"/>
                </a:lnTo>
                <a:cubicBezTo>
                  <a:pt x="3728900" y="1637897"/>
                  <a:pt x="3734295" y="1631738"/>
                  <a:pt x="3743287" y="1624275"/>
                </a:cubicBezTo>
                <a:lnTo>
                  <a:pt x="3746524" y="1615643"/>
                </a:lnTo>
                <a:lnTo>
                  <a:pt x="3740050" y="1614564"/>
                </a:lnTo>
                <a:lnTo>
                  <a:pt x="3736813" y="1615643"/>
                </a:lnTo>
                <a:lnTo>
                  <a:pt x="3722786" y="1614564"/>
                </a:lnTo>
                <a:lnTo>
                  <a:pt x="3717391" y="1618880"/>
                </a:lnTo>
                <a:lnTo>
                  <a:pt x="3695811" y="1611327"/>
                </a:lnTo>
                <a:lnTo>
                  <a:pt x="3684886" y="1612406"/>
                </a:lnTo>
                <a:lnTo>
                  <a:pt x="3683807" y="1611327"/>
                </a:lnTo>
                <a:lnTo>
                  <a:pt x="3683807" y="1609169"/>
                </a:lnTo>
                <a:lnTo>
                  <a:pt x="3688123" y="1604853"/>
                </a:lnTo>
                <a:lnTo>
                  <a:pt x="3691360" y="1604853"/>
                </a:lnTo>
                <a:lnTo>
                  <a:pt x="3701206" y="1608090"/>
                </a:lnTo>
                <a:cubicBezTo>
                  <a:pt x="3701206" y="1605213"/>
                  <a:pt x="3703364" y="1603774"/>
                  <a:pt x="3707680" y="1603774"/>
                </a:cubicBezTo>
                <a:lnTo>
                  <a:pt x="3709838" y="1603774"/>
                </a:lnTo>
                <a:lnTo>
                  <a:pt x="3716312" y="1604853"/>
                </a:lnTo>
                <a:cubicBezTo>
                  <a:pt x="3719549" y="1604853"/>
                  <a:pt x="3725303" y="1599458"/>
                  <a:pt x="3733576" y="1588668"/>
                </a:cubicBezTo>
                <a:close/>
                <a:moveTo>
                  <a:pt x="2636260" y="1585133"/>
                </a:moveTo>
                <a:lnTo>
                  <a:pt x="2636260" y="1586347"/>
                </a:lnTo>
                <a:lnTo>
                  <a:pt x="2638417" y="1586347"/>
                </a:lnTo>
                <a:lnTo>
                  <a:pt x="2638417" y="1585133"/>
                </a:lnTo>
                <a:close/>
                <a:moveTo>
                  <a:pt x="8185118" y="1584219"/>
                </a:moveTo>
                <a:lnTo>
                  <a:pt x="8185118" y="1585297"/>
                </a:lnTo>
                <a:lnTo>
                  <a:pt x="8189568" y="1586376"/>
                </a:lnTo>
                <a:cubicBezTo>
                  <a:pt x="8189568" y="1584938"/>
                  <a:pt x="8188489" y="1584219"/>
                  <a:pt x="8186331" y="1584219"/>
                </a:cubicBezTo>
                <a:close/>
                <a:moveTo>
                  <a:pt x="2639496" y="1582975"/>
                </a:moveTo>
                <a:lnTo>
                  <a:pt x="2639496" y="1584054"/>
                </a:lnTo>
                <a:lnTo>
                  <a:pt x="2641654" y="1584054"/>
                </a:lnTo>
                <a:lnTo>
                  <a:pt x="2641654" y="1582975"/>
                </a:lnTo>
                <a:close/>
                <a:moveTo>
                  <a:pt x="3200966" y="1582733"/>
                </a:moveTo>
                <a:lnTo>
                  <a:pt x="3200966" y="1584891"/>
                </a:lnTo>
                <a:lnTo>
                  <a:pt x="3204203" y="1588128"/>
                </a:lnTo>
                <a:lnTo>
                  <a:pt x="3207440" y="1588128"/>
                </a:lnTo>
                <a:lnTo>
                  <a:pt x="3210677" y="1584891"/>
                </a:lnTo>
                <a:lnTo>
                  <a:pt x="3210677" y="1582733"/>
                </a:lnTo>
                <a:close/>
                <a:moveTo>
                  <a:pt x="3086322" y="1582733"/>
                </a:moveTo>
                <a:lnTo>
                  <a:pt x="3090638" y="1585971"/>
                </a:lnTo>
                <a:lnTo>
                  <a:pt x="3090638" y="1584891"/>
                </a:lnTo>
                <a:lnTo>
                  <a:pt x="3088480" y="1582733"/>
                </a:lnTo>
                <a:close/>
                <a:moveTo>
                  <a:pt x="1582994" y="1582733"/>
                </a:moveTo>
                <a:lnTo>
                  <a:pt x="1581914" y="1583812"/>
                </a:lnTo>
                <a:lnTo>
                  <a:pt x="1584073" y="1590286"/>
                </a:lnTo>
                <a:lnTo>
                  <a:pt x="1584073" y="1591365"/>
                </a:lnTo>
                <a:lnTo>
                  <a:pt x="1580836" y="1595681"/>
                </a:lnTo>
                <a:lnTo>
                  <a:pt x="1582994" y="1597839"/>
                </a:lnTo>
                <a:lnTo>
                  <a:pt x="1584073" y="1597839"/>
                </a:lnTo>
                <a:lnTo>
                  <a:pt x="1592704" y="1590286"/>
                </a:lnTo>
                <a:cubicBezTo>
                  <a:pt x="1590546" y="1585251"/>
                  <a:pt x="1587310" y="1582733"/>
                  <a:pt x="1582994" y="1582733"/>
                </a:cubicBezTo>
                <a:close/>
                <a:moveTo>
                  <a:pt x="6246152" y="1582059"/>
                </a:moveTo>
                <a:lnTo>
                  <a:pt x="6246152" y="1583138"/>
                </a:lnTo>
                <a:lnTo>
                  <a:pt x="6248310" y="1585297"/>
                </a:lnTo>
                <a:lnTo>
                  <a:pt x="6249389" y="1585297"/>
                </a:lnTo>
                <a:lnTo>
                  <a:pt x="6249389" y="1582059"/>
                </a:lnTo>
                <a:close/>
                <a:moveTo>
                  <a:pt x="6239678" y="1582059"/>
                </a:moveTo>
                <a:lnTo>
                  <a:pt x="6237520" y="1584218"/>
                </a:lnTo>
                <a:lnTo>
                  <a:pt x="6238599" y="1585297"/>
                </a:lnTo>
                <a:lnTo>
                  <a:pt x="6240757" y="1585297"/>
                </a:lnTo>
                <a:lnTo>
                  <a:pt x="6240757" y="1582059"/>
                </a:lnTo>
                <a:close/>
                <a:moveTo>
                  <a:pt x="1210886" y="1581249"/>
                </a:moveTo>
                <a:lnTo>
                  <a:pt x="1210886" y="1583408"/>
                </a:lnTo>
                <a:lnTo>
                  <a:pt x="1212908" y="1583408"/>
                </a:lnTo>
                <a:close/>
                <a:moveTo>
                  <a:pt x="2635180" y="1580817"/>
                </a:moveTo>
                <a:lnTo>
                  <a:pt x="2635180" y="1581896"/>
                </a:lnTo>
                <a:lnTo>
                  <a:pt x="2638417" y="1581896"/>
                </a:lnTo>
                <a:lnTo>
                  <a:pt x="2638417" y="1580817"/>
                </a:lnTo>
                <a:close/>
                <a:moveTo>
                  <a:pt x="7184588" y="1579028"/>
                </a:moveTo>
                <a:lnTo>
                  <a:pt x="7177035" y="1580107"/>
                </a:lnTo>
                <a:lnTo>
                  <a:pt x="7174877" y="1580107"/>
                </a:lnTo>
                <a:lnTo>
                  <a:pt x="7174877" y="1594134"/>
                </a:lnTo>
                <a:lnTo>
                  <a:pt x="7175956" y="1599394"/>
                </a:lnTo>
                <a:lnTo>
                  <a:pt x="7181351" y="1598315"/>
                </a:lnTo>
                <a:lnTo>
                  <a:pt x="7181351" y="1590896"/>
                </a:lnTo>
                <a:lnTo>
                  <a:pt x="7184588" y="1586581"/>
                </a:lnTo>
                <a:close/>
                <a:moveTo>
                  <a:pt x="8259569" y="1577744"/>
                </a:moveTo>
                <a:lnTo>
                  <a:pt x="8258490" y="1582061"/>
                </a:lnTo>
                <a:lnTo>
                  <a:pt x="8261727" y="1582061"/>
                </a:lnTo>
                <a:lnTo>
                  <a:pt x="8264964" y="1578823"/>
                </a:lnTo>
                <a:lnTo>
                  <a:pt x="8264964" y="1577744"/>
                </a:lnTo>
                <a:close/>
                <a:moveTo>
                  <a:pt x="8225580" y="1577744"/>
                </a:moveTo>
                <a:cubicBezTo>
                  <a:pt x="8226749" y="1580622"/>
                  <a:pt x="8227873" y="1582061"/>
                  <a:pt x="8228952" y="1582061"/>
                </a:cubicBezTo>
                <a:lnTo>
                  <a:pt x="8228952" y="1580981"/>
                </a:lnTo>
                <a:close/>
                <a:moveTo>
                  <a:pt x="8119568" y="1577744"/>
                </a:moveTo>
                <a:lnTo>
                  <a:pt x="8119568" y="1580981"/>
                </a:lnTo>
                <a:lnTo>
                  <a:pt x="8120647" y="1580981"/>
                </a:lnTo>
                <a:lnTo>
                  <a:pt x="8120647" y="1577744"/>
                </a:lnTo>
                <a:close/>
                <a:moveTo>
                  <a:pt x="2631944" y="1577580"/>
                </a:moveTo>
                <a:lnTo>
                  <a:pt x="2631944" y="1579738"/>
                </a:lnTo>
                <a:lnTo>
                  <a:pt x="2633023" y="1579738"/>
                </a:lnTo>
                <a:lnTo>
                  <a:pt x="2633023" y="1577580"/>
                </a:lnTo>
                <a:close/>
                <a:moveTo>
                  <a:pt x="1749429" y="1577338"/>
                </a:moveTo>
                <a:lnTo>
                  <a:pt x="1749429" y="1581654"/>
                </a:lnTo>
                <a:lnTo>
                  <a:pt x="1750644" y="1581654"/>
                </a:lnTo>
                <a:lnTo>
                  <a:pt x="1750644" y="1577338"/>
                </a:lnTo>
                <a:close/>
                <a:moveTo>
                  <a:pt x="68516" y="1576515"/>
                </a:moveTo>
                <a:lnTo>
                  <a:pt x="65279" y="1583933"/>
                </a:lnTo>
                <a:lnTo>
                  <a:pt x="65279" y="1585012"/>
                </a:lnTo>
                <a:lnTo>
                  <a:pt x="66359" y="1585012"/>
                </a:lnTo>
                <a:cubicBezTo>
                  <a:pt x="67078" y="1580786"/>
                  <a:pt x="68156" y="1578673"/>
                  <a:pt x="69596" y="1578673"/>
                </a:cubicBezTo>
                <a:lnTo>
                  <a:pt x="70674" y="1583933"/>
                </a:lnTo>
                <a:lnTo>
                  <a:pt x="71753" y="1583933"/>
                </a:lnTo>
                <a:lnTo>
                  <a:pt x="71753" y="1577594"/>
                </a:lnTo>
                <a:close/>
                <a:moveTo>
                  <a:pt x="9103457" y="1575233"/>
                </a:moveTo>
                <a:cubicBezTo>
                  <a:pt x="9110650" y="1579189"/>
                  <a:pt x="9114247" y="1583865"/>
                  <a:pt x="9114247" y="1589260"/>
                </a:cubicBezTo>
                <a:cubicBezTo>
                  <a:pt x="9119912" y="1589260"/>
                  <a:pt x="9122744" y="1590294"/>
                  <a:pt x="9122744" y="1592362"/>
                </a:cubicBezTo>
                <a:cubicBezTo>
                  <a:pt x="9117349" y="1596138"/>
                  <a:pt x="9114157" y="1599735"/>
                  <a:pt x="9113168" y="1603152"/>
                </a:cubicBezTo>
                <a:lnTo>
                  <a:pt x="9113168" y="1610705"/>
                </a:lnTo>
                <a:lnTo>
                  <a:pt x="9112089" y="1624597"/>
                </a:lnTo>
                <a:lnTo>
                  <a:pt x="9113168" y="1633094"/>
                </a:lnTo>
                <a:cubicBezTo>
                  <a:pt x="9109391" y="1637410"/>
                  <a:pt x="9106514" y="1639568"/>
                  <a:pt x="9104536" y="1639568"/>
                </a:cubicBezTo>
                <a:lnTo>
                  <a:pt x="9103457" y="1638489"/>
                </a:lnTo>
                <a:lnTo>
                  <a:pt x="9102378" y="1638489"/>
                </a:lnTo>
                <a:cubicBezTo>
                  <a:pt x="9099860" y="1639928"/>
                  <a:pt x="9093431" y="1641007"/>
                  <a:pt x="9083091" y="1641727"/>
                </a:cubicBezTo>
                <a:cubicBezTo>
                  <a:pt x="9069513" y="1641727"/>
                  <a:pt x="9062724" y="1631746"/>
                  <a:pt x="9062724" y="1611784"/>
                </a:cubicBezTo>
                <a:cubicBezTo>
                  <a:pt x="9062724" y="1607288"/>
                  <a:pt x="9070592" y="1602613"/>
                  <a:pt x="9086328" y="1597757"/>
                </a:cubicBezTo>
                <a:cubicBezTo>
                  <a:pt x="9091273" y="1582741"/>
                  <a:pt x="9096983" y="1575233"/>
                  <a:pt x="9103457" y="1575233"/>
                </a:cubicBezTo>
                <a:close/>
                <a:moveTo>
                  <a:pt x="5764121" y="1575181"/>
                </a:moveTo>
                <a:lnTo>
                  <a:pt x="5764121" y="1576125"/>
                </a:lnTo>
                <a:lnTo>
                  <a:pt x="5766279" y="1576125"/>
                </a:lnTo>
                <a:lnTo>
                  <a:pt x="5766279" y="1575181"/>
                </a:lnTo>
                <a:close/>
                <a:moveTo>
                  <a:pt x="151059" y="1574357"/>
                </a:moveTo>
                <a:lnTo>
                  <a:pt x="147822" y="1577594"/>
                </a:lnTo>
                <a:lnTo>
                  <a:pt x="148901" y="1582854"/>
                </a:lnTo>
                <a:lnTo>
                  <a:pt x="153218" y="1582854"/>
                </a:lnTo>
                <a:lnTo>
                  <a:pt x="155375" y="1580831"/>
                </a:lnTo>
                <a:lnTo>
                  <a:pt x="155375" y="1577594"/>
                </a:lnTo>
                <a:lnTo>
                  <a:pt x="152138" y="1574357"/>
                </a:lnTo>
                <a:close/>
                <a:moveTo>
                  <a:pt x="5768437" y="1574102"/>
                </a:moveTo>
                <a:lnTo>
                  <a:pt x="5768437" y="1575181"/>
                </a:lnTo>
                <a:lnTo>
                  <a:pt x="5770595" y="1575181"/>
                </a:lnTo>
                <a:lnTo>
                  <a:pt x="5770595" y="1574102"/>
                </a:lnTo>
                <a:close/>
                <a:moveTo>
                  <a:pt x="8761966" y="1573833"/>
                </a:moveTo>
                <a:lnTo>
                  <a:pt x="8746860" y="1578149"/>
                </a:lnTo>
                <a:lnTo>
                  <a:pt x="8750097" y="1592176"/>
                </a:lnTo>
                <a:lnTo>
                  <a:pt x="8759808" y="1594334"/>
                </a:lnTo>
                <a:cubicBezTo>
                  <a:pt x="8766822" y="1590378"/>
                  <a:pt x="8771497" y="1586421"/>
                  <a:pt x="8773835" y="1582465"/>
                </a:cubicBezTo>
                <a:close/>
                <a:moveTo>
                  <a:pt x="8179722" y="1573428"/>
                </a:moveTo>
                <a:lnTo>
                  <a:pt x="8174193" y="1577744"/>
                </a:lnTo>
                <a:lnTo>
                  <a:pt x="8169876" y="1576665"/>
                </a:lnTo>
                <a:cubicBezTo>
                  <a:pt x="8167089" y="1578823"/>
                  <a:pt x="8158682" y="1579903"/>
                  <a:pt x="8144655" y="1579903"/>
                </a:cubicBezTo>
                <a:lnTo>
                  <a:pt x="8144655" y="1580981"/>
                </a:lnTo>
                <a:cubicBezTo>
                  <a:pt x="8160031" y="1581342"/>
                  <a:pt x="8167718" y="1584219"/>
                  <a:pt x="8167718" y="1589614"/>
                </a:cubicBezTo>
                <a:lnTo>
                  <a:pt x="8174193" y="1591906"/>
                </a:lnTo>
                <a:lnTo>
                  <a:pt x="8175272" y="1591906"/>
                </a:lnTo>
                <a:cubicBezTo>
                  <a:pt x="8177699" y="1591906"/>
                  <a:pt x="8179902" y="1586107"/>
                  <a:pt x="8181880" y="1574508"/>
                </a:cubicBezTo>
                <a:lnTo>
                  <a:pt x="8181880" y="1573428"/>
                </a:lnTo>
                <a:close/>
                <a:moveTo>
                  <a:pt x="6242915" y="1573428"/>
                </a:moveTo>
                <a:lnTo>
                  <a:pt x="6242915" y="1575586"/>
                </a:lnTo>
                <a:lnTo>
                  <a:pt x="6245073" y="1577743"/>
                </a:lnTo>
                <a:lnTo>
                  <a:pt x="6250468" y="1577743"/>
                </a:lnTo>
                <a:lnTo>
                  <a:pt x="6253705" y="1574507"/>
                </a:lnTo>
                <a:lnTo>
                  <a:pt x="6252626" y="1573428"/>
                </a:lnTo>
                <a:close/>
                <a:moveTo>
                  <a:pt x="4235568" y="1572939"/>
                </a:moveTo>
                <a:lnTo>
                  <a:pt x="4235568" y="1575097"/>
                </a:lnTo>
                <a:lnTo>
                  <a:pt x="4241908" y="1574018"/>
                </a:lnTo>
                <a:lnTo>
                  <a:pt x="4241908" y="1572939"/>
                </a:lnTo>
                <a:close/>
                <a:moveTo>
                  <a:pt x="4173661" y="1571860"/>
                </a:moveTo>
                <a:cubicBezTo>
                  <a:pt x="4166917" y="1574738"/>
                  <a:pt x="4161611" y="1576176"/>
                  <a:pt x="4157745" y="1576176"/>
                </a:cubicBezTo>
                <a:lnTo>
                  <a:pt x="4153429" y="1583594"/>
                </a:lnTo>
                <a:lnTo>
                  <a:pt x="4158824" y="1594249"/>
                </a:lnTo>
                <a:lnTo>
                  <a:pt x="4159903" y="1594249"/>
                </a:lnTo>
                <a:lnTo>
                  <a:pt x="4159903" y="1592091"/>
                </a:lnTo>
                <a:lnTo>
                  <a:pt x="4172716" y="1596407"/>
                </a:lnTo>
                <a:lnTo>
                  <a:pt x="4174740" y="1596407"/>
                </a:lnTo>
                <a:cubicBezTo>
                  <a:pt x="4178696" y="1596407"/>
                  <a:pt x="4181214" y="1590383"/>
                  <a:pt x="4182293" y="1578334"/>
                </a:cubicBezTo>
                <a:close/>
                <a:moveTo>
                  <a:pt x="4716520" y="1571753"/>
                </a:moveTo>
                <a:lnTo>
                  <a:pt x="4712204" y="1577148"/>
                </a:lnTo>
                <a:lnTo>
                  <a:pt x="4713283" y="1578227"/>
                </a:lnTo>
                <a:lnTo>
                  <a:pt x="4720971" y="1578227"/>
                </a:lnTo>
                <a:lnTo>
                  <a:pt x="4722050" y="1572833"/>
                </a:lnTo>
                <a:lnTo>
                  <a:pt x="4722050" y="1571753"/>
                </a:lnTo>
                <a:close/>
                <a:moveTo>
                  <a:pt x="5243381" y="1571539"/>
                </a:moveTo>
                <a:lnTo>
                  <a:pt x="5243381" y="1573697"/>
                </a:lnTo>
                <a:lnTo>
                  <a:pt x="5246618" y="1573697"/>
                </a:lnTo>
                <a:lnTo>
                  <a:pt x="5246618" y="1571539"/>
                </a:lnTo>
                <a:close/>
                <a:moveTo>
                  <a:pt x="88883" y="1571120"/>
                </a:moveTo>
                <a:lnTo>
                  <a:pt x="88883" y="1572199"/>
                </a:lnTo>
                <a:lnTo>
                  <a:pt x="92120" y="1576515"/>
                </a:lnTo>
                <a:lnTo>
                  <a:pt x="92120" y="1571120"/>
                </a:lnTo>
                <a:close/>
                <a:moveTo>
                  <a:pt x="9284595" y="1571052"/>
                </a:moveTo>
                <a:cubicBezTo>
                  <a:pt x="9291069" y="1571052"/>
                  <a:pt x="9299656" y="1576761"/>
                  <a:pt x="9310356" y="1588181"/>
                </a:cubicBezTo>
                <a:cubicBezTo>
                  <a:pt x="9318898" y="1590969"/>
                  <a:pt x="9323169" y="1593081"/>
                  <a:pt x="9323169" y="1594520"/>
                </a:cubicBezTo>
                <a:lnTo>
                  <a:pt x="9322090" y="1599915"/>
                </a:lnTo>
                <a:cubicBezTo>
                  <a:pt x="9325687" y="1601533"/>
                  <a:pt x="9327485" y="1603332"/>
                  <a:pt x="9327485" y="1605310"/>
                </a:cubicBezTo>
                <a:cubicBezTo>
                  <a:pt x="9327485" y="1607648"/>
                  <a:pt x="9325012" y="1610121"/>
                  <a:pt x="9320067" y="1612728"/>
                </a:cubicBezTo>
                <a:cubicBezTo>
                  <a:pt x="9316470" y="1612728"/>
                  <a:pt x="9314672" y="1612054"/>
                  <a:pt x="9314672" y="1610705"/>
                </a:cubicBezTo>
                <a:lnTo>
                  <a:pt x="9309277" y="1611784"/>
                </a:lnTo>
                <a:lnTo>
                  <a:pt x="9308198" y="1611784"/>
                </a:lnTo>
                <a:lnTo>
                  <a:pt x="9303882" y="1610705"/>
                </a:lnTo>
                <a:cubicBezTo>
                  <a:pt x="9295520" y="1614211"/>
                  <a:pt x="9288011" y="1620281"/>
                  <a:pt x="9281358" y="1628913"/>
                </a:cubicBezTo>
                <a:cubicBezTo>
                  <a:pt x="9278750" y="1628913"/>
                  <a:pt x="9275918" y="1630667"/>
                  <a:pt x="9272860" y="1634173"/>
                </a:cubicBezTo>
                <a:lnTo>
                  <a:pt x="9278256" y="1640647"/>
                </a:lnTo>
                <a:lnTo>
                  <a:pt x="9278256" y="1641727"/>
                </a:lnTo>
                <a:cubicBezTo>
                  <a:pt x="9278256" y="1644784"/>
                  <a:pt x="9272860" y="1646582"/>
                  <a:pt x="9262070" y="1647121"/>
                </a:cubicBezTo>
                <a:lnTo>
                  <a:pt x="9259912" y="1649280"/>
                </a:lnTo>
                <a:cubicBezTo>
                  <a:pt x="9258564" y="1649280"/>
                  <a:pt x="9257889" y="1648200"/>
                  <a:pt x="9257889" y="1646043"/>
                </a:cubicBezTo>
                <a:lnTo>
                  <a:pt x="9256810" y="1646043"/>
                </a:lnTo>
                <a:cubicBezTo>
                  <a:pt x="9256810" y="1649998"/>
                  <a:pt x="9249302" y="1654270"/>
                  <a:pt x="9234286" y="1658856"/>
                </a:cubicBezTo>
                <a:cubicBezTo>
                  <a:pt x="9228711" y="1661373"/>
                  <a:pt x="9223676" y="1668160"/>
                  <a:pt x="9219180" y="1679220"/>
                </a:cubicBezTo>
                <a:lnTo>
                  <a:pt x="9219180" y="1681378"/>
                </a:lnTo>
                <a:lnTo>
                  <a:pt x="9233207" y="1681378"/>
                </a:lnTo>
                <a:lnTo>
                  <a:pt x="9236444" y="1679220"/>
                </a:lnTo>
                <a:lnTo>
                  <a:pt x="9240625" y="1679220"/>
                </a:lnTo>
                <a:cubicBezTo>
                  <a:pt x="9244941" y="1682097"/>
                  <a:pt x="9249257" y="1683536"/>
                  <a:pt x="9253573" y="1683536"/>
                </a:cubicBezTo>
                <a:cubicBezTo>
                  <a:pt x="9255012" y="1682097"/>
                  <a:pt x="9259643" y="1681378"/>
                  <a:pt x="9267465" y="1681378"/>
                </a:cubicBezTo>
                <a:cubicBezTo>
                  <a:pt x="9269444" y="1674455"/>
                  <a:pt x="9273715" y="1668385"/>
                  <a:pt x="9280279" y="1663172"/>
                </a:cubicBezTo>
                <a:cubicBezTo>
                  <a:pt x="9280279" y="1656697"/>
                  <a:pt x="9283156" y="1653460"/>
                  <a:pt x="9288911" y="1653460"/>
                </a:cubicBezTo>
                <a:cubicBezTo>
                  <a:pt x="9297273" y="1662812"/>
                  <a:pt x="9304062" y="1667486"/>
                  <a:pt x="9309277" y="1667486"/>
                </a:cubicBezTo>
                <a:lnTo>
                  <a:pt x="9321011" y="1684615"/>
                </a:lnTo>
                <a:lnTo>
                  <a:pt x="9321011" y="1685694"/>
                </a:lnTo>
                <a:cubicBezTo>
                  <a:pt x="9321011" y="1686953"/>
                  <a:pt x="9316740" y="1689111"/>
                  <a:pt x="9308198" y="1692168"/>
                </a:cubicBezTo>
                <a:lnTo>
                  <a:pt x="9304961" y="1690010"/>
                </a:lnTo>
                <a:cubicBezTo>
                  <a:pt x="9301544" y="1692168"/>
                  <a:pt x="9298352" y="1693247"/>
                  <a:pt x="9295385" y="1693247"/>
                </a:cubicBezTo>
                <a:cubicBezTo>
                  <a:pt x="9289630" y="1693247"/>
                  <a:pt x="9286753" y="1692528"/>
                  <a:pt x="9286753" y="1691089"/>
                </a:cubicBezTo>
                <a:lnTo>
                  <a:pt x="9279200" y="1692168"/>
                </a:lnTo>
                <a:lnTo>
                  <a:pt x="9265307" y="1692168"/>
                </a:lnTo>
                <a:lnTo>
                  <a:pt x="9255731" y="1691089"/>
                </a:lnTo>
                <a:lnTo>
                  <a:pt x="9242783" y="1694326"/>
                </a:lnTo>
                <a:cubicBezTo>
                  <a:pt x="9234781" y="1693607"/>
                  <a:pt x="9229790" y="1692168"/>
                  <a:pt x="9227812" y="1690010"/>
                </a:cubicBezTo>
                <a:lnTo>
                  <a:pt x="9226733" y="1690010"/>
                </a:lnTo>
                <a:lnTo>
                  <a:pt x="9218101" y="1694326"/>
                </a:lnTo>
                <a:lnTo>
                  <a:pt x="9218101" y="1695270"/>
                </a:lnTo>
                <a:lnTo>
                  <a:pt x="9219180" y="1708218"/>
                </a:lnTo>
                <a:cubicBezTo>
                  <a:pt x="9217472" y="1708218"/>
                  <a:pt x="9216438" y="1709657"/>
                  <a:pt x="9216078" y="1712534"/>
                </a:cubicBezTo>
                <a:lnTo>
                  <a:pt x="9216078" y="1713613"/>
                </a:lnTo>
                <a:lnTo>
                  <a:pt x="9217157" y="1713613"/>
                </a:lnTo>
                <a:lnTo>
                  <a:pt x="9217157" y="1711455"/>
                </a:lnTo>
                <a:lnTo>
                  <a:pt x="9218101" y="1711455"/>
                </a:lnTo>
                <a:cubicBezTo>
                  <a:pt x="9219540" y="1711455"/>
                  <a:pt x="9220259" y="1712534"/>
                  <a:pt x="9220259" y="1714692"/>
                </a:cubicBezTo>
                <a:lnTo>
                  <a:pt x="9218101" y="1721032"/>
                </a:lnTo>
                <a:lnTo>
                  <a:pt x="9218101" y="1733980"/>
                </a:lnTo>
                <a:lnTo>
                  <a:pt x="9221338" y="1757448"/>
                </a:lnTo>
                <a:lnTo>
                  <a:pt x="9221338" y="1758527"/>
                </a:lnTo>
                <a:cubicBezTo>
                  <a:pt x="9221338" y="1763203"/>
                  <a:pt x="9213470" y="1771070"/>
                  <a:pt x="9197735" y="1782130"/>
                </a:cubicBezTo>
                <a:cubicBezTo>
                  <a:pt x="9197735" y="1783749"/>
                  <a:pt x="9194183" y="1785547"/>
                  <a:pt x="9187080" y="1787525"/>
                </a:cubicBezTo>
                <a:cubicBezTo>
                  <a:pt x="9169906" y="1787525"/>
                  <a:pt x="9161318" y="1784288"/>
                  <a:pt x="9161318" y="1777814"/>
                </a:cubicBezTo>
                <a:lnTo>
                  <a:pt x="9161318" y="1774712"/>
                </a:lnTo>
                <a:lnTo>
                  <a:pt x="9162397" y="1773633"/>
                </a:lnTo>
                <a:lnTo>
                  <a:pt x="9162397" y="1772554"/>
                </a:lnTo>
                <a:cubicBezTo>
                  <a:pt x="9162397" y="1767339"/>
                  <a:pt x="9157767" y="1761629"/>
                  <a:pt x="9148505" y="1755425"/>
                </a:cubicBezTo>
                <a:cubicBezTo>
                  <a:pt x="9147606" y="1752548"/>
                  <a:pt x="9144009" y="1749670"/>
                  <a:pt x="9137715" y="1746793"/>
                </a:cubicBezTo>
                <a:lnTo>
                  <a:pt x="9136636" y="1745714"/>
                </a:lnTo>
                <a:lnTo>
                  <a:pt x="9136636" y="1743556"/>
                </a:lnTo>
                <a:lnTo>
                  <a:pt x="9146347" y="1738161"/>
                </a:lnTo>
                <a:lnTo>
                  <a:pt x="9159160" y="1738161"/>
                </a:lnTo>
                <a:cubicBezTo>
                  <a:pt x="9163476" y="1741757"/>
                  <a:pt x="9166713" y="1743556"/>
                  <a:pt x="9168871" y="1743556"/>
                </a:cubicBezTo>
                <a:lnTo>
                  <a:pt x="9171029" y="1737082"/>
                </a:lnTo>
                <a:lnTo>
                  <a:pt x="9171029" y="1727506"/>
                </a:lnTo>
                <a:lnTo>
                  <a:pt x="9173188" y="1724269"/>
                </a:lnTo>
                <a:lnTo>
                  <a:pt x="9172108" y="1723190"/>
                </a:lnTo>
                <a:lnTo>
                  <a:pt x="9171029" y="1723190"/>
                </a:lnTo>
                <a:lnTo>
                  <a:pt x="9173188" y="1716716"/>
                </a:lnTo>
                <a:lnTo>
                  <a:pt x="9169950" y="1711455"/>
                </a:lnTo>
                <a:lnTo>
                  <a:pt x="9169950" y="1702823"/>
                </a:lnTo>
                <a:lnTo>
                  <a:pt x="9172108" y="1694326"/>
                </a:lnTo>
                <a:lnTo>
                  <a:pt x="9172108" y="1690010"/>
                </a:lnTo>
                <a:lnTo>
                  <a:pt x="9166713" y="1688931"/>
                </a:lnTo>
                <a:lnTo>
                  <a:pt x="9163476" y="1690010"/>
                </a:lnTo>
                <a:lnTo>
                  <a:pt x="9160239" y="1688931"/>
                </a:lnTo>
                <a:lnTo>
                  <a:pt x="9161318" y="1690010"/>
                </a:lnTo>
                <a:lnTo>
                  <a:pt x="9161318" y="1692168"/>
                </a:lnTo>
                <a:lnTo>
                  <a:pt x="9153900" y="1693247"/>
                </a:lnTo>
                <a:lnTo>
                  <a:pt x="9150663" y="1690010"/>
                </a:lnTo>
                <a:lnTo>
                  <a:pt x="9150663" y="1687852"/>
                </a:lnTo>
                <a:cubicBezTo>
                  <a:pt x="9150663" y="1685694"/>
                  <a:pt x="9153496" y="1684615"/>
                  <a:pt x="9159160" y="1684615"/>
                </a:cubicBezTo>
                <a:lnTo>
                  <a:pt x="9168871" y="1683536"/>
                </a:lnTo>
                <a:lnTo>
                  <a:pt x="9169950" y="1680299"/>
                </a:lnTo>
                <a:lnTo>
                  <a:pt x="9168871" y="1679220"/>
                </a:lnTo>
                <a:lnTo>
                  <a:pt x="9169950" y="1673960"/>
                </a:lnTo>
                <a:lnTo>
                  <a:pt x="9169950" y="1672881"/>
                </a:lnTo>
                <a:lnTo>
                  <a:pt x="9167792" y="1663172"/>
                </a:lnTo>
                <a:lnTo>
                  <a:pt x="9169950" y="1661013"/>
                </a:lnTo>
                <a:cubicBezTo>
                  <a:pt x="9166354" y="1660474"/>
                  <a:pt x="9164555" y="1659396"/>
                  <a:pt x="9164555" y="1657776"/>
                </a:cubicBezTo>
                <a:lnTo>
                  <a:pt x="9164555" y="1656697"/>
                </a:lnTo>
                <a:lnTo>
                  <a:pt x="9168871" y="1652516"/>
                </a:lnTo>
                <a:lnTo>
                  <a:pt x="9169950" y="1652516"/>
                </a:lnTo>
                <a:cubicBezTo>
                  <a:pt x="9174356" y="1652516"/>
                  <a:pt x="9179347" y="1653550"/>
                  <a:pt x="9184922" y="1655618"/>
                </a:cubicBezTo>
                <a:lnTo>
                  <a:pt x="9189238" y="1651437"/>
                </a:lnTo>
                <a:lnTo>
                  <a:pt x="9191396" y="1651437"/>
                </a:lnTo>
                <a:lnTo>
                  <a:pt x="9212841" y="1656697"/>
                </a:lnTo>
                <a:lnTo>
                  <a:pt x="9232128" y="1656697"/>
                </a:lnTo>
                <a:lnTo>
                  <a:pt x="9232128" y="1655618"/>
                </a:lnTo>
                <a:lnTo>
                  <a:pt x="9224575" y="1654540"/>
                </a:lnTo>
                <a:lnTo>
                  <a:pt x="9219180" y="1655618"/>
                </a:lnTo>
                <a:lnTo>
                  <a:pt x="9211762" y="1655618"/>
                </a:lnTo>
                <a:lnTo>
                  <a:pt x="9211762" y="1654540"/>
                </a:lnTo>
                <a:cubicBezTo>
                  <a:pt x="9211762" y="1653190"/>
                  <a:pt x="9213201" y="1652516"/>
                  <a:pt x="9216078" y="1652516"/>
                </a:cubicBezTo>
                <a:lnTo>
                  <a:pt x="9213920" y="1650359"/>
                </a:lnTo>
                <a:lnTo>
                  <a:pt x="9218101" y="1637410"/>
                </a:lnTo>
                <a:lnTo>
                  <a:pt x="9217157" y="1636331"/>
                </a:lnTo>
                <a:lnTo>
                  <a:pt x="9216078" y="1636331"/>
                </a:lnTo>
                <a:lnTo>
                  <a:pt x="9199893" y="1637410"/>
                </a:lnTo>
                <a:lnTo>
                  <a:pt x="9196791" y="1636331"/>
                </a:lnTo>
                <a:lnTo>
                  <a:pt x="9193554" y="1637410"/>
                </a:lnTo>
                <a:lnTo>
                  <a:pt x="9171029" y="1636331"/>
                </a:lnTo>
                <a:lnTo>
                  <a:pt x="9162397" y="1636331"/>
                </a:lnTo>
                <a:lnTo>
                  <a:pt x="9157002" y="1633094"/>
                </a:lnTo>
                <a:cubicBezTo>
                  <a:pt x="9151338" y="1633094"/>
                  <a:pt x="9146347" y="1634533"/>
                  <a:pt x="9142031" y="1637410"/>
                </a:cubicBezTo>
                <a:lnTo>
                  <a:pt x="9124902" y="1636331"/>
                </a:lnTo>
                <a:lnTo>
                  <a:pt x="9123823" y="1636331"/>
                </a:lnTo>
                <a:cubicBezTo>
                  <a:pt x="9122025" y="1636331"/>
                  <a:pt x="9120586" y="1633859"/>
                  <a:pt x="9119507" y="1628913"/>
                </a:cubicBezTo>
                <a:lnTo>
                  <a:pt x="9123823" y="1626755"/>
                </a:lnTo>
                <a:lnTo>
                  <a:pt x="9128139" y="1628913"/>
                </a:lnTo>
                <a:lnTo>
                  <a:pt x="9139873" y="1623518"/>
                </a:lnTo>
                <a:lnTo>
                  <a:pt x="9140952" y="1623518"/>
                </a:lnTo>
                <a:cubicBezTo>
                  <a:pt x="9144189" y="1623518"/>
                  <a:pt x="9147426" y="1625676"/>
                  <a:pt x="9150663" y="1629992"/>
                </a:cubicBezTo>
                <a:lnTo>
                  <a:pt x="9153900" y="1629992"/>
                </a:lnTo>
                <a:lnTo>
                  <a:pt x="9164555" y="1625676"/>
                </a:lnTo>
                <a:lnTo>
                  <a:pt x="9178448" y="1626755"/>
                </a:lnTo>
                <a:cubicBezTo>
                  <a:pt x="9178448" y="1625136"/>
                  <a:pt x="9180246" y="1624058"/>
                  <a:pt x="9183843" y="1623518"/>
                </a:cubicBezTo>
                <a:cubicBezTo>
                  <a:pt x="9186720" y="1623518"/>
                  <a:pt x="9193149" y="1625676"/>
                  <a:pt x="9203130" y="1629992"/>
                </a:cubicBezTo>
                <a:lnTo>
                  <a:pt x="9206367" y="1629992"/>
                </a:lnTo>
                <a:lnTo>
                  <a:pt x="9217157" y="1626755"/>
                </a:lnTo>
                <a:lnTo>
                  <a:pt x="9220259" y="1628913"/>
                </a:lnTo>
                <a:lnTo>
                  <a:pt x="9223496" y="1628913"/>
                </a:lnTo>
                <a:cubicBezTo>
                  <a:pt x="9223496" y="1623338"/>
                  <a:pt x="9228172" y="1616909"/>
                  <a:pt x="9237523" y="1609626"/>
                </a:cubicBezTo>
                <a:lnTo>
                  <a:pt x="9238467" y="1609626"/>
                </a:lnTo>
                <a:cubicBezTo>
                  <a:pt x="9240445" y="1609626"/>
                  <a:pt x="9241884" y="1612458"/>
                  <a:pt x="9242783" y="1618123"/>
                </a:cubicBezTo>
                <a:lnTo>
                  <a:pt x="9254652" y="1625676"/>
                </a:lnTo>
                <a:lnTo>
                  <a:pt x="9257889" y="1625676"/>
                </a:lnTo>
                <a:cubicBezTo>
                  <a:pt x="9259418" y="1624777"/>
                  <a:pt x="9262610" y="1617269"/>
                  <a:pt x="9267465" y="1603152"/>
                </a:cubicBezTo>
                <a:lnTo>
                  <a:pt x="9267465" y="1592362"/>
                </a:lnTo>
                <a:cubicBezTo>
                  <a:pt x="9274659" y="1581842"/>
                  <a:pt x="9280369" y="1574738"/>
                  <a:pt x="9284595" y="1571052"/>
                </a:cubicBezTo>
                <a:close/>
                <a:moveTo>
                  <a:pt x="5712599" y="1570865"/>
                </a:moveTo>
                <a:cubicBezTo>
                  <a:pt x="5708732" y="1570865"/>
                  <a:pt x="5705540" y="1573697"/>
                  <a:pt x="5703023" y="1579362"/>
                </a:cubicBezTo>
                <a:lnTo>
                  <a:pt x="5703023" y="1585836"/>
                </a:lnTo>
                <a:cubicBezTo>
                  <a:pt x="5706080" y="1591591"/>
                  <a:pt x="5708598" y="1594468"/>
                  <a:pt x="5710576" y="1594468"/>
                </a:cubicBezTo>
                <a:lnTo>
                  <a:pt x="5714757" y="1581520"/>
                </a:lnTo>
                <a:lnTo>
                  <a:pt x="5712599" y="1579362"/>
                </a:lnTo>
                <a:close/>
                <a:moveTo>
                  <a:pt x="6239678" y="1570191"/>
                </a:moveTo>
                <a:lnTo>
                  <a:pt x="6238599" y="1571270"/>
                </a:lnTo>
                <a:lnTo>
                  <a:pt x="6238599" y="1572349"/>
                </a:lnTo>
                <a:lnTo>
                  <a:pt x="6241836" y="1572349"/>
                </a:lnTo>
                <a:close/>
                <a:moveTo>
                  <a:pt x="1605653" y="1569785"/>
                </a:moveTo>
                <a:lnTo>
                  <a:pt x="1604573" y="1573023"/>
                </a:lnTo>
                <a:lnTo>
                  <a:pt x="1605653" y="1577338"/>
                </a:lnTo>
                <a:lnTo>
                  <a:pt x="1606731" y="1577338"/>
                </a:lnTo>
                <a:lnTo>
                  <a:pt x="1606731" y="1574101"/>
                </a:lnTo>
                <a:lnTo>
                  <a:pt x="1605653" y="1574101"/>
                </a:lnTo>
                <a:lnTo>
                  <a:pt x="1606731" y="1573023"/>
                </a:lnTo>
                <a:lnTo>
                  <a:pt x="1606731" y="1569785"/>
                </a:lnTo>
                <a:close/>
                <a:moveTo>
                  <a:pt x="2094697" y="1569702"/>
                </a:moveTo>
                <a:lnTo>
                  <a:pt x="2094697" y="1572939"/>
                </a:lnTo>
                <a:lnTo>
                  <a:pt x="2096854" y="1572939"/>
                </a:lnTo>
                <a:lnTo>
                  <a:pt x="2096854" y="1569702"/>
                </a:lnTo>
                <a:close/>
                <a:moveTo>
                  <a:pt x="7293028" y="1569317"/>
                </a:moveTo>
                <a:lnTo>
                  <a:pt x="7290870" y="1571475"/>
                </a:lnTo>
                <a:lnTo>
                  <a:pt x="7290870" y="1573633"/>
                </a:lnTo>
                <a:lnTo>
                  <a:pt x="7294107" y="1573633"/>
                </a:lnTo>
                <a:lnTo>
                  <a:pt x="7295186" y="1570396"/>
                </a:lnTo>
                <a:lnTo>
                  <a:pt x="7294107" y="1569317"/>
                </a:lnTo>
                <a:close/>
                <a:moveTo>
                  <a:pt x="77148" y="1568962"/>
                </a:moveTo>
                <a:lnTo>
                  <a:pt x="74990" y="1571120"/>
                </a:lnTo>
                <a:lnTo>
                  <a:pt x="74990" y="1572199"/>
                </a:lnTo>
                <a:lnTo>
                  <a:pt x="78227" y="1573278"/>
                </a:lnTo>
                <a:lnTo>
                  <a:pt x="80386" y="1570041"/>
                </a:lnTo>
                <a:lnTo>
                  <a:pt x="80386" y="1568962"/>
                </a:lnTo>
                <a:close/>
                <a:moveTo>
                  <a:pt x="7130908" y="1568238"/>
                </a:moveTo>
                <a:lnTo>
                  <a:pt x="7122276" y="1573633"/>
                </a:lnTo>
                <a:lnTo>
                  <a:pt x="7120118" y="1573633"/>
                </a:lnTo>
                <a:lnTo>
                  <a:pt x="7116880" y="1571475"/>
                </a:lnTo>
                <a:lnTo>
                  <a:pt x="7107169" y="1571475"/>
                </a:lnTo>
                <a:lnTo>
                  <a:pt x="7106090" y="1574712"/>
                </a:lnTo>
                <a:lnTo>
                  <a:pt x="7109327" y="1582265"/>
                </a:lnTo>
                <a:lnTo>
                  <a:pt x="7109327" y="1590896"/>
                </a:lnTo>
                <a:lnTo>
                  <a:pt x="7107169" y="1594134"/>
                </a:lnTo>
                <a:lnTo>
                  <a:pt x="7108248" y="1598315"/>
                </a:lnTo>
                <a:lnTo>
                  <a:pt x="7107169" y="1602631"/>
                </a:lnTo>
                <a:lnTo>
                  <a:pt x="7109327" y="1614500"/>
                </a:lnTo>
                <a:lnTo>
                  <a:pt x="7108248" y="1618816"/>
                </a:lnTo>
                <a:cubicBezTo>
                  <a:pt x="7108248" y="1628077"/>
                  <a:pt x="7110047" y="1632708"/>
                  <a:pt x="7113643" y="1632708"/>
                </a:cubicBezTo>
                <a:lnTo>
                  <a:pt x="7121197" y="1637024"/>
                </a:lnTo>
                <a:cubicBezTo>
                  <a:pt x="7126951" y="1637024"/>
                  <a:pt x="7129829" y="1634507"/>
                  <a:pt x="7129829" y="1629471"/>
                </a:cubicBezTo>
                <a:lnTo>
                  <a:pt x="7129829" y="1597236"/>
                </a:lnTo>
                <a:lnTo>
                  <a:pt x="7134010" y="1591976"/>
                </a:lnTo>
                <a:lnTo>
                  <a:pt x="7128750" y="1586581"/>
                </a:lnTo>
                <a:cubicBezTo>
                  <a:pt x="7128750" y="1578488"/>
                  <a:pt x="7130863" y="1573813"/>
                  <a:pt x="7135089" y="1572554"/>
                </a:cubicBezTo>
                <a:cubicBezTo>
                  <a:pt x="7134370" y="1569676"/>
                  <a:pt x="7132976" y="1568238"/>
                  <a:pt x="7130908" y="1568238"/>
                </a:cubicBezTo>
                <a:close/>
                <a:moveTo>
                  <a:pt x="8715569" y="1567359"/>
                </a:moveTo>
                <a:cubicBezTo>
                  <a:pt x="8714130" y="1567359"/>
                  <a:pt x="8713411" y="1568438"/>
                  <a:pt x="8713411" y="1570596"/>
                </a:cubicBezTo>
                <a:cubicBezTo>
                  <a:pt x="8715749" y="1576351"/>
                  <a:pt x="8719705" y="1579228"/>
                  <a:pt x="8725280" y="1579228"/>
                </a:cubicBezTo>
                <a:lnTo>
                  <a:pt x="8727438" y="1577070"/>
                </a:lnTo>
                <a:lnTo>
                  <a:pt x="8727438" y="1574912"/>
                </a:lnTo>
                <a:cubicBezTo>
                  <a:pt x="8719525" y="1574912"/>
                  <a:pt x="8715569" y="1572394"/>
                  <a:pt x="8715569" y="1567359"/>
                </a:cubicBezTo>
                <a:close/>
                <a:moveTo>
                  <a:pt x="6264495" y="1566954"/>
                </a:moveTo>
                <a:lnTo>
                  <a:pt x="6265574" y="1566954"/>
                </a:lnTo>
                <a:lnTo>
                  <a:pt x="6265574" y="1567950"/>
                </a:lnTo>
                <a:lnTo>
                  <a:pt x="6264495" y="1567079"/>
                </a:lnTo>
                <a:close/>
                <a:moveTo>
                  <a:pt x="5753331" y="1565470"/>
                </a:moveTo>
                <a:lnTo>
                  <a:pt x="5750229" y="1570865"/>
                </a:lnTo>
                <a:lnTo>
                  <a:pt x="5751308" y="1578283"/>
                </a:lnTo>
                <a:lnTo>
                  <a:pt x="5745913" y="1579362"/>
                </a:lnTo>
                <a:cubicBezTo>
                  <a:pt x="5745913" y="1583678"/>
                  <a:pt x="5748386" y="1586915"/>
                  <a:pt x="5753331" y="1589073"/>
                </a:cubicBezTo>
                <a:lnTo>
                  <a:pt x="5755489" y="1585836"/>
                </a:lnTo>
                <a:lnTo>
                  <a:pt x="5755489" y="1576125"/>
                </a:lnTo>
                <a:lnTo>
                  <a:pt x="5757647" y="1571944"/>
                </a:lnTo>
                <a:cubicBezTo>
                  <a:pt x="5756029" y="1567628"/>
                  <a:pt x="5754590" y="1565470"/>
                  <a:pt x="5753331" y="1565470"/>
                </a:cubicBezTo>
                <a:close/>
                <a:moveTo>
                  <a:pt x="4146011" y="1564442"/>
                </a:moveTo>
                <a:lnTo>
                  <a:pt x="4147090" y="1567679"/>
                </a:lnTo>
                <a:lnTo>
                  <a:pt x="4148169" y="1567679"/>
                </a:lnTo>
                <a:lnTo>
                  <a:pt x="4148169" y="1564442"/>
                </a:lnTo>
                <a:close/>
                <a:moveTo>
                  <a:pt x="8720964" y="1564122"/>
                </a:moveTo>
                <a:lnTo>
                  <a:pt x="8720964" y="1565201"/>
                </a:lnTo>
                <a:lnTo>
                  <a:pt x="8723122" y="1567359"/>
                </a:lnTo>
                <a:lnTo>
                  <a:pt x="8723122" y="1564122"/>
                </a:lnTo>
                <a:close/>
                <a:moveTo>
                  <a:pt x="5778013" y="1563312"/>
                </a:moveTo>
                <a:lnTo>
                  <a:pt x="5774776" y="1574102"/>
                </a:lnTo>
                <a:lnTo>
                  <a:pt x="5776934" y="1574102"/>
                </a:lnTo>
                <a:cubicBezTo>
                  <a:pt x="5776934" y="1568347"/>
                  <a:pt x="5778373" y="1565470"/>
                  <a:pt x="5781250" y="1565470"/>
                </a:cubicBezTo>
                <a:lnTo>
                  <a:pt x="5781250" y="1564391"/>
                </a:lnTo>
                <a:close/>
                <a:moveTo>
                  <a:pt x="4070346" y="1562284"/>
                </a:moveTo>
                <a:lnTo>
                  <a:pt x="4070346" y="1563363"/>
                </a:lnTo>
                <a:lnTo>
                  <a:pt x="4072504" y="1563363"/>
                </a:lnTo>
                <a:lnTo>
                  <a:pt x="4072504" y="1562284"/>
                </a:lnTo>
                <a:close/>
                <a:moveTo>
                  <a:pt x="6232125" y="1561559"/>
                </a:moveTo>
                <a:cubicBezTo>
                  <a:pt x="6232125" y="1562997"/>
                  <a:pt x="6231046" y="1563717"/>
                  <a:pt x="6228888" y="1563717"/>
                </a:cubicBezTo>
                <a:lnTo>
                  <a:pt x="6228888" y="1564796"/>
                </a:lnTo>
                <a:lnTo>
                  <a:pt x="6231046" y="1564796"/>
                </a:lnTo>
                <a:cubicBezTo>
                  <a:pt x="6231046" y="1563357"/>
                  <a:pt x="6232125" y="1562638"/>
                  <a:pt x="6234283" y="1562638"/>
                </a:cubicBezTo>
                <a:lnTo>
                  <a:pt x="6234283" y="1561559"/>
                </a:lnTo>
                <a:close/>
                <a:moveTo>
                  <a:pt x="8743623" y="1560885"/>
                </a:moveTo>
                <a:lnTo>
                  <a:pt x="8741465" y="1563043"/>
                </a:lnTo>
                <a:lnTo>
                  <a:pt x="8741465" y="1564122"/>
                </a:lnTo>
                <a:lnTo>
                  <a:pt x="8744702" y="1565201"/>
                </a:lnTo>
                <a:lnTo>
                  <a:pt x="8745781" y="1564122"/>
                </a:lnTo>
                <a:lnTo>
                  <a:pt x="8745781" y="1563043"/>
                </a:lnTo>
                <a:close/>
                <a:moveTo>
                  <a:pt x="1147224" y="1559670"/>
                </a:moveTo>
                <a:lnTo>
                  <a:pt x="1147224" y="1562906"/>
                </a:lnTo>
                <a:lnTo>
                  <a:pt x="1148303" y="1562906"/>
                </a:lnTo>
                <a:lnTo>
                  <a:pt x="1150461" y="1560749"/>
                </a:lnTo>
                <a:lnTo>
                  <a:pt x="1150461" y="1559670"/>
                </a:lnTo>
                <a:close/>
                <a:moveTo>
                  <a:pt x="645771" y="1559265"/>
                </a:moveTo>
                <a:lnTo>
                  <a:pt x="638487" y="1563311"/>
                </a:lnTo>
                <a:lnTo>
                  <a:pt x="635520" y="1561288"/>
                </a:lnTo>
                <a:cubicBezTo>
                  <a:pt x="630843" y="1563356"/>
                  <a:pt x="625718" y="1564390"/>
                  <a:pt x="620143" y="1564390"/>
                </a:cubicBezTo>
                <a:lnTo>
                  <a:pt x="620143" y="1563311"/>
                </a:lnTo>
                <a:lnTo>
                  <a:pt x="610837" y="1566413"/>
                </a:lnTo>
                <a:lnTo>
                  <a:pt x="608814" y="1562232"/>
                </a:lnTo>
                <a:lnTo>
                  <a:pt x="607735" y="1563311"/>
                </a:lnTo>
                <a:lnTo>
                  <a:pt x="604768" y="1563311"/>
                </a:lnTo>
                <a:lnTo>
                  <a:pt x="601666" y="1561288"/>
                </a:lnTo>
                <a:lnTo>
                  <a:pt x="600586" y="1561288"/>
                </a:lnTo>
                <a:lnTo>
                  <a:pt x="600586" y="1562232"/>
                </a:lnTo>
                <a:lnTo>
                  <a:pt x="602744" y="1562232"/>
                </a:lnTo>
                <a:lnTo>
                  <a:pt x="601666" y="1567357"/>
                </a:lnTo>
                <a:lnTo>
                  <a:pt x="604768" y="1571539"/>
                </a:lnTo>
                <a:lnTo>
                  <a:pt x="602744" y="1582733"/>
                </a:lnTo>
                <a:lnTo>
                  <a:pt x="606791" y="1594063"/>
                </a:lnTo>
                <a:lnTo>
                  <a:pt x="606791" y="1595142"/>
                </a:lnTo>
                <a:lnTo>
                  <a:pt x="603689" y="1606336"/>
                </a:lnTo>
                <a:lnTo>
                  <a:pt x="605712" y="1615508"/>
                </a:lnTo>
                <a:lnTo>
                  <a:pt x="602744" y="1622791"/>
                </a:lnTo>
                <a:lnTo>
                  <a:pt x="603689" y="1625758"/>
                </a:lnTo>
                <a:lnTo>
                  <a:pt x="602744" y="1642213"/>
                </a:lnTo>
                <a:lnTo>
                  <a:pt x="602744" y="1645315"/>
                </a:lnTo>
                <a:cubicBezTo>
                  <a:pt x="602744" y="1648193"/>
                  <a:pt x="604093" y="1650216"/>
                  <a:pt x="606791" y="1651385"/>
                </a:cubicBezTo>
                <a:lnTo>
                  <a:pt x="607735" y="1650441"/>
                </a:lnTo>
                <a:lnTo>
                  <a:pt x="615962" y="1650441"/>
                </a:lnTo>
                <a:lnTo>
                  <a:pt x="617041" y="1651385"/>
                </a:lnTo>
                <a:lnTo>
                  <a:pt x="617986" y="1651385"/>
                </a:lnTo>
                <a:lnTo>
                  <a:pt x="621088" y="1648283"/>
                </a:lnTo>
                <a:lnTo>
                  <a:pt x="631339" y="1648283"/>
                </a:lnTo>
                <a:lnTo>
                  <a:pt x="635520" y="1651385"/>
                </a:lnTo>
                <a:lnTo>
                  <a:pt x="643613" y="1648283"/>
                </a:lnTo>
                <a:lnTo>
                  <a:pt x="653863" y="1649362"/>
                </a:lnTo>
                <a:lnTo>
                  <a:pt x="662091" y="1648283"/>
                </a:lnTo>
                <a:cubicBezTo>
                  <a:pt x="662630" y="1650351"/>
                  <a:pt x="665371" y="1651385"/>
                  <a:pt x="670318" y="1651385"/>
                </a:cubicBezTo>
                <a:lnTo>
                  <a:pt x="674364" y="1650441"/>
                </a:lnTo>
                <a:lnTo>
                  <a:pt x="678545" y="1651385"/>
                </a:lnTo>
                <a:lnTo>
                  <a:pt x="679490" y="1651385"/>
                </a:lnTo>
                <a:lnTo>
                  <a:pt x="683671" y="1649362"/>
                </a:lnTo>
                <a:lnTo>
                  <a:pt x="681513" y="1643157"/>
                </a:lnTo>
                <a:cubicBezTo>
                  <a:pt x="683220" y="1635874"/>
                  <a:pt x="684615" y="1632143"/>
                  <a:pt x="685694" y="1631963"/>
                </a:cubicBezTo>
                <a:lnTo>
                  <a:pt x="684615" y="1630884"/>
                </a:lnTo>
                <a:lnTo>
                  <a:pt x="684615" y="1629940"/>
                </a:lnTo>
                <a:lnTo>
                  <a:pt x="685694" y="1609439"/>
                </a:lnTo>
                <a:lnTo>
                  <a:pt x="686638" y="1609439"/>
                </a:lnTo>
                <a:lnTo>
                  <a:pt x="682592" y="1599188"/>
                </a:lnTo>
                <a:lnTo>
                  <a:pt x="685694" y="1590017"/>
                </a:lnTo>
                <a:cubicBezTo>
                  <a:pt x="685694" y="1584891"/>
                  <a:pt x="684299" y="1581115"/>
                  <a:pt x="681513" y="1578687"/>
                </a:cubicBezTo>
                <a:lnTo>
                  <a:pt x="681513" y="1576664"/>
                </a:lnTo>
                <a:cubicBezTo>
                  <a:pt x="681513" y="1574955"/>
                  <a:pt x="682905" y="1573921"/>
                  <a:pt x="685694" y="1573562"/>
                </a:cubicBezTo>
                <a:lnTo>
                  <a:pt x="685694" y="1571539"/>
                </a:lnTo>
                <a:lnTo>
                  <a:pt x="683671" y="1565334"/>
                </a:lnTo>
                <a:lnTo>
                  <a:pt x="681513" y="1563311"/>
                </a:lnTo>
                <a:lnTo>
                  <a:pt x="658044" y="1564390"/>
                </a:lnTo>
                <a:cubicBezTo>
                  <a:pt x="649861" y="1562502"/>
                  <a:pt x="645771" y="1560794"/>
                  <a:pt x="645771" y="1559265"/>
                </a:cubicBezTo>
                <a:close/>
                <a:moveTo>
                  <a:pt x="9199893" y="1559183"/>
                </a:moveTo>
                <a:lnTo>
                  <a:pt x="9199893" y="1562420"/>
                </a:lnTo>
                <a:lnTo>
                  <a:pt x="9200972" y="1562420"/>
                </a:lnTo>
                <a:lnTo>
                  <a:pt x="9200972" y="1559183"/>
                </a:lnTo>
                <a:close/>
                <a:moveTo>
                  <a:pt x="4067109" y="1558103"/>
                </a:moveTo>
                <a:lnTo>
                  <a:pt x="4067109" y="1561205"/>
                </a:lnTo>
                <a:lnTo>
                  <a:pt x="4068188" y="1561205"/>
                </a:lnTo>
                <a:lnTo>
                  <a:pt x="4068188" y="1558103"/>
                </a:lnTo>
                <a:close/>
                <a:moveTo>
                  <a:pt x="5780171" y="1557917"/>
                </a:moveTo>
                <a:lnTo>
                  <a:pt x="5780171" y="1560075"/>
                </a:lnTo>
                <a:lnTo>
                  <a:pt x="5781250" y="1558996"/>
                </a:lnTo>
                <a:lnTo>
                  <a:pt x="5782329" y="1558996"/>
                </a:lnTo>
                <a:lnTo>
                  <a:pt x="5785566" y="1560075"/>
                </a:lnTo>
                <a:lnTo>
                  <a:pt x="5785566" y="1557917"/>
                </a:lnTo>
                <a:close/>
                <a:moveTo>
                  <a:pt x="6245073" y="1557243"/>
                </a:moveTo>
                <a:lnTo>
                  <a:pt x="6245073" y="1558322"/>
                </a:lnTo>
                <a:lnTo>
                  <a:pt x="6247231" y="1558322"/>
                </a:lnTo>
                <a:lnTo>
                  <a:pt x="6247231" y="1557243"/>
                </a:lnTo>
                <a:close/>
                <a:moveTo>
                  <a:pt x="3691360" y="1557242"/>
                </a:moveTo>
                <a:lnTo>
                  <a:pt x="3687044" y="1560479"/>
                </a:lnTo>
                <a:lnTo>
                  <a:pt x="3685965" y="1560479"/>
                </a:lnTo>
                <a:lnTo>
                  <a:pt x="3684886" y="1559400"/>
                </a:lnTo>
                <a:lnTo>
                  <a:pt x="3683807" y="1559400"/>
                </a:lnTo>
                <a:cubicBezTo>
                  <a:pt x="3683807" y="1560659"/>
                  <a:pt x="3681649" y="1562457"/>
                  <a:pt x="3677333" y="1564795"/>
                </a:cubicBezTo>
                <a:lnTo>
                  <a:pt x="3677333" y="1566009"/>
                </a:lnTo>
                <a:lnTo>
                  <a:pt x="3679491" y="1566009"/>
                </a:lnTo>
                <a:cubicBezTo>
                  <a:pt x="3681828" y="1563581"/>
                  <a:pt x="3686549" y="1561019"/>
                  <a:pt x="3693653" y="1558321"/>
                </a:cubicBezTo>
                <a:lnTo>
                  <a:pt x="3693653" y="1557242"/>
                </a:lnTo>
                <a:close/>
                <a:moveTo>
                  <a:pt x="596540" y="1557242"/>
                </a:moveTo>
                <a:lnTo>
                  <a:pt x="596540" y="1558186"/>
                </a:lnTo>
                <a:lnTo>
                  <a:pt x="598563" y="1558186"/>
                </a:lnTo>
                <a:lnTo>
                  <a:pt x="598563" y="1557242"/>
                </a:lnTo>
                <a:close/>
                <a:moveTo>
                  <a:pt x="8608882" y="1556569"/>
                </a:moveTo>
                <a:lnTo>
                  <a:pt x="8607803" y="1561963"/>
                </a:lnTo>
                <a:lnTo>
                  <a:pt x="8607803" y="1563043"/>
                </a:lnTo>
                <a:lnTo>
                  <a:pt x="8612119" y="1563043"/>
                </a:lnTo>
                <a:lnTo>
                  <a:pt x="8614277" y="1556569"/>
                </a:lnTo>
                <a:close/>
                <a:moveTo>
                  <a:pt x="2650421" y="1555865"/>
                </a:moveTo>
                <a:lnTo>
                  <a:pt x="2650421" y="1559102"/>
                </a:lnTo>
                <a:lnTo>
                  <a:pt x="2652580" y="1561260"/>
                </a:lnTo>
                <a:lnTo>
                  <a:pt x="2654737" y="1561260"/>
                </a:lnTo>
                <a:lnTo>
                  <a:pt x="2656896" y="1559102"/>
                </a:lnTo>
                <a:lnTo>
                  <a:pt x="2656896" y="1556944"/>
                </a:lnTo>
                <a:lnTo>
                  <a:pt x="2651500" y="1555865"/>
                </a:lnTo>
                <a:close/>
                <a:moveTo>
                  <a:pt x="2089302" y="1555810"/>
                </a:moveTo>
                <a:lnTo>
                  <a:pt x="2087143" y="1557967"/>
                </a:lnTo>
                <a:lnTo>
                  <a:pt x="2087143" y="1560125"/>
                </a:lnTo>
                <a:lnTo>
                  <a:pt x="2090381" y="1563228"/>
                </a:lnTo>
                <a:lnTo>
                  <a:pt x="2092538" y="1560125"/>
                </a:lnTo>
                <a:lnTo>
                  <a:pt x="2092538" y="1557967"/>
                </a:lnTo>
                <a:lnTo>
                  <a:pt x="2090381" y="1555810"/>
                </a:lnTo>
                <a:close/>
                <a:moveTo>
                  <a:pt x="4063872" y="1554866"/>
                </a:moveTo>
                <a:lnTo>
                  <a:pt x="4066030" y="1557024"/>
                </a:lnTo>
                <a:lnTo>
                  <a:pt x="4066030" y="1554866"/>
                </a:lnTo>
                <a:close/>
                <a:moveTo>
                  <a:pt x="1578678" y="1554544"/>
                </a:moveTo>
                <a:lnTo>
                  <a:pt x="1578678" y="1558860"/>
                </a:lnTo>
                <a:lnTo>
                  <a:pt x="1579756" y="1559939"/>
                </a:lnTo>
                <a:lnTo>
                  <a:pt x="1579756" y="1561018"/>
                </a:lnTo>
                <a:lnTo>
                  <a:pt x="1582994" y="1559939"/>
                </a:lnTo>
                <a:lnTo>
                  <a:pt x="1582994" y="1556702"/>
                </a:lnTo>
                <a:lnTo>
                  <a:pt x="1580836" y="1554544"/>
                </a:lnTo>
                <a:close/>
                <a:moveTo>
                  <a:pt x="6239678" y="1554006"/>
                </a:moveTo>
                <a:lnTo>
                  <a:pt x="6248310" y="1554006"/>
                </a:lnTo>
                <a:lnTo>
                  <a:pt x="6264495" y="1567079"/>
                </a:lnTo>
                <a:lnTo>
                  <a:pt x="6264495" y="1570191"/>
                </a:lnTo>
                <a:lnTo>
                  <a:pt x="6265574" y="1570191"/>
                </a:lnTo>
                <a:lnTo>
                  <a:pt x="6265574" y="1567950"/>
                </a:lnTo>
                <a:lnTo>
                  <a:pt x="6276364" y="1576665"/>
                </a:lnTo>
                <a:lnTo>
                  <a:pt x="6275285" y="1577743"/>
                </a:lnTo>
                <a:lnTo>
                  <a:pt x="6275285" y="1578823"/>
                </a:lnTo>
                <a:lnTo>
                  <a:pt x="6276364" y="1579902"/>
                </a:lnTo>
                <a:cubicBezTo>
                  <a:pt x="6276364" y="1601841"/>
                  <a:pt x="6269531" y="1616947"/>
                  <a:pt x="6255863" y="1625219"/>
                </a:cubicBezTo>
                <a:lnTo>
                  <a:pt x="6240757" y="1640326"/>
                </a:lnTo>
                <a:lnTo>
                  <a:pt x="6232125" y="1642484"/>
                </a:lnTo>
                <a:cubicBezTo>
                  <a:pt x="6227090" y="1640685"/>
                  <a:pt x="6224572" y="1639247"/>
                  <a:pt x="6224572" y="1638167"/>
                </a:cubicBezTo>
                <a:lnTo>
                  <a:pt x="6224572" y="1637089"/>
                </a:lnTo>
                <a:cubicBezTo>
                  <a:pt x="6236082" y="1627378"/>
                  <a:pt x="6241836" y="1620185"/>
                  <a:pt x="6241836" y="1615509"/>
                </a:cubicBezTo>
                <a:cubicBezTo>
                  <a:pt x="6237520" y="1612092"/>
                  <a:pt x="6232845" y="1609934"/>
                  <a:pt x="6227809" y="1609035"/>
                </a:cubicBezTo>
                <a:lnTo>
                  <a:pt x="6227809" y="1607956"/>
                </a:lnTo>
                <a:lnTo>
                  <a:pt x="6228888" y="1606877"/>
                </a:lnTo>
                <a:lnTo>
                  <a:pt x="6228888" y="1605798"/>
                </a:lnTo>
                <a:cubicBezTo>
                  <a:pt x="6220256" y="1605798"/>
                  <a:pt x="6215940" y="1599324"/>
                  <a:pt x="6215940" y="1586376"/>
                </a:cubicBezTo>
                <a:lnTo>
                  <a:pt x="6215940" y="1574507"/>
                </a:lnTo>
                <a:cubicBezTo>
                  <a:pt x="6215940" y="1572889"/>
                  <a:pt x="6217739" y="1571809"/>
                  <a:pt x="6221335" y="1571270"/>
                </a:cubicBezTo>
                <a:lnTo>
                  <a:pt x="6220256" y="1570191"/>
                </a:lnTo>
                <a:lnTo>
                  <a:pt x="6220256" y="1569112"/>
                </a:lnTo>
                <a:cubicBezTo>
                  <a:pt x="6223853" y="1563357"/>
                  <a:pt x="6230327" y="1559041"/>
                  <a:pt x="6239678" y="1556164"/>
                </a:cubicBezTo>
                <a:close/>
                <a:moveTo>
                  <a:pt x="5263073" y="1554006"/>
                </a:moveTo>
                <a:lnTo>
                  <a:pt x="5263073" y="1555084"/>
                </a:lnTo>
                <a:lnTo>
                  <a:pt x="5266310" y="1555084"/>
                </a:lnTo>
                <a:lnTo>
                  <a:pt x="5266310" y="1554006"/>
                </a:lnTo>
                <a:close/>
                <a:moveTo>
                  <a:pt x="3754077" y="1554005"/>
                </a:moveTo>
                <a:lnTo>
                  <a:pt x="3755156" y="1554005"/>
                </a:lnTo>
                <a:cubicBezTo>
                  <a:pt x="3760281" y="1554005"/>
                  <a:pt x="3769318" y="1560884"/>
                  <a:pt x="3782266" y="1574641"/>
                </a:cubicBezTo>
                <a:cubicBezTo>
                  <a:pt x="3784424" y="1574641"/>
                  <a:pt x="3785503" y="1575360"/>
                  <a:pt x="3785503" y="1576799"/>
                </a:cubicBezTo>
                <a:lnTo>
                  <a:pt x="3785503" y="1580036"/>
                </a:lnTo>
                <a:lnTo>
                  <a:pt x="3780108" y="1578957"/>
                </a:lnTo>
                <a:lnTo>
                  <a:pt x="3777950" y="1581115"/>
                </a:lnTo>
                <a:lnTo>
                  <a:pt x="3773634" y="1581115"/>
                </a:lnTo>
                <a:lnTo>
                  <a:pt x="3752998" y="1578957"/>
                </a:lnTo>
                <a:lnTo>
                  <a:pt x="3732497" y="1578957"/>
                </a:lnTo>
                <a:cubicBezTo>
                  <a:pt x="3729799" y="1581115"/>
                  <a:pt x="3727281" y="1582194"/>
                  <a:pt x="3724944" y="1582194"/>
                </a:cubicBezTo>
                <a:lnTo>
                  <a:pt x="3722786" y="1578957"/>
                </a:lnTo>
                <a:lnTo>
                  <a:pt x="3724944" y="1576799"/>
                </a:lnTo>
                <a:lnTo>
                  <a:pt x="3731418" y="1576799"/>
                </a:lnTo>
                <a:lnTo>
                  <a:pt x="3731418" y="1571404"/>
                </a:lnTo>
                <a:cubicBezTo>
                  <a:pt x="3739150" y="1562682"/>
                  <a:pt x="3745984" y="1558321"/>
                  <a:pt x="3751919" y="1558321"/>
                </a:cubicBezTo>
                <a:lnTo>
                  <a:pt x="3755156" y="1559400"/>
                </a:lnTo>
                <a:lnTo>
                  <a:pt x="3756235" y="1559400"/>
                </a:lnTo>
                <a:lnTo>
                  <a:pt x="3756235" y="1558321"/>
                </a:lnTo>
                <a:cubicBezTo>
                  <a:pt x="3753357" y="1558321"/>
                  <a:pt x="3751919" y="1557602"/>
                  <a:pt x="3751919" y="1556163"/>
                </a:cubicBezTo>
                <a:close/>
                <a:moveTo>
                  <a:pt x="3695811" y="1554005"/>
                </a:moveTo>
                <a:lnTo>
                  <a:pt x="3694732" y="1555084"/>
                </a:lnTo>
                <a:lnTo>
                  <a:pt x="3694732" y="1556163"/>
                </a:lnTo>
                <a:lnTo>
                  <a:pt x="3695811" y="1556163"/>
                </a:lnTo>
                <a:lnTo>
                  <a:pt x="3700127" y="1555084"/>
                </a:lnTo>
                <a:lnTo>
                  <a:pt x="3700127" y="1554005"/>
                </a:lnTo>
                <a:close/>
                <a:moveTo>
                  <a:pt x="8280340" y="1553737"/>
                </a:moveTo>
                <a:lnTo>
                  <a:pt x="8280340" y="1554816"/>
                </a:lnTo>
                <a:lnTo>
                  <a:pt x="8282498" y="1554816"/>
                </a:lnTo>
                <a:lnTo>
                  <a:pt x="8282498" y="1553737"/>
                </a:lnTo>
                <a:close/>
                <a:moveTo>
                  <a:pt x="1575441" y="1553465"/>
                </a:moveTo>
                <a:lnTo>
                  <a:pt x="1575441" y="1554544"/>
                </a:lnTo>
                <a:lnTo>
                  <a:pt x="1577598" y="1554544"/>
                </a:lnTo>
                <a:lnTo>
                  <a:pt x="1577598" y="1553465"/>
                </a:lnTo>
                <a:close/>
                <a:moveTo>
                  <a:pt x="1566808" y="1553465"/>
                </a:moveTo>
                <a:lnTo>
                  <a:pt x="1566808" y="1555623"/>
                </a:lnTo>
                <a:lnTo>
                  <a:pt x="1567888" y="1554544"/>
                </a:lnTo>
                <a:lnTo>
                  <a:pt x="1568966" y="1554544"/>
                </a:lnTo>
                <a:lnTo>
                  <a:pt x="1574361" y="1555623"/>
                </a:lnTo>
                <a:lnTo>
                  <a:pt x="1572203" y="1553465"/>
                </a:lnTo>
                <a:close/>
                <a:moveTo>
                  <a:pt x="688661" y="1553061"/>
                </a:moveTo>
                <a:lnTo>
                  <a:pt x="688661" y="1554140"/>
                </a:lnTo>
                <a:lnTo>
                  <a:pt x="691762" y="1555084"/>
                </a:lnTo>
                <a:lnTo>
                  <a:pt x="691762" y="1553061"/>
                </a:lnTo>
                <a:close/>
                <a:moveTo>
                  <a:pt x="5177697" y="1552926"/>
                </a:moveTo>
                <a:lnTo>
                  <a:pt x="5179855" y="1555084"/>
                </a:lnTo>
                <a:lnTo>
                  <a:pt x="5184171" y="1555084"/>
                </a:lnTo>
                <a:lnTo>
                  <a:pt x="5184171" y="1554006"/>
                </a:lnTo>
                <a:close/>
                <a:moveTo>
                  <a:pt x="5164479" y="1552926"/>
                </a:moveTo>
                <a:lnTo>
                  <a:pt x="5164479" y="1556164"/>
                </a:lnTo>
                <a:lnTo>
                  <a:pt x="5165558" y="1556164"/>
                </a:lnTo>
                <a:lnTo>
                  <a:pt x="5167716" y="1554006"/>
                </a:lnTo>
                <a:lnTo>
                  <a:pt x="5167716" y="1552926"/>
                </a:lnTo>
                <a:close/>
                <a:moveTo>
                  <a:pt x="8273731" y="1550500"/>
                </a:moveTo>
                <a:cubicBezTo>
                  <a:pt x="8273731" y="1552118"/>
                  <a:pt x="8271573" y="1553557"/>
                  <a:pt x="8267257" y="1554816"/>
                </a:cubicBezTo>
                <a:cubicBezTo>
                  <a:pt x="8267257" y="1557603"/>
                  <a:pt x="8263210" y="1561605"/>
                  <a:pt x="8255118" y="1566820"/>
                </a:cubicBezTo>
                <a:lnTo>
                  <a:pt x="8255118" y="1567898"/>
                </a:lnTo>
                <a:lnTo>
                  <a:pt x="8257411" y="1567898"/>
                </a:lnTo>
                <a:lnTo>
                  <a:pt x="8257411" y="1568978"/>
                </a:lnTo>
                <a:cubicBezTo>
                  <a:pt x="8266312" y="1568978"/>
                  <a:pt x="8273596" y="1563178"/>
                  <a:pt x="8279261" y="1551579"/>
                </a:cubicBezTo>
                <a:lnTo>
                  <a:pt x="8278182" y="1550500"/>
                </a:lnTo>
                <a:close/>
                <a:moveTo>
                  <a:pt x="2656896" y="1550471"/>
                </a:moveTo>
                <a:lnTo>
                  <a:pt x="2656896" y="1551549"/>
                </a:lnTo>
                <a:lnTo>
                  <a:pt x="2659054" y="1551549"/>
                </a:lnTo>
                <a:lnTo>
                  <a:pt x="2659054" y="1550471"/>
                </a:lnTo>
                <a:close/>
                <a:moveTo>
                  <a:pt x="9196791" y="1547449"/>
                </a:moveTo>
                <a:lnTo>
                  <a:pt x="9194633" y="1551630"/>
                </a:lnTo>
                <a:lnTo>
                  <a:pt x="9194633" y="1552709"/>
                </a:lnTo>
                <a:lnTo>
                  <a:pt x="9195712" y="1552709"/>
                </a:lnTo>
                <a:cubicBezTo>
                  <a:pt x="9195712" y="1549921"/>
                  <a:pt x="9197105" y="1548528"/>
                  <a:pt x="9199893" y="1548528"/>
                </a:cubicBezTo>
                <a:lnTo>
                  <a:pt x="9199893" y="1547449"/>
                </a:lnTo>
                <a:close/>
                <a:moveTo>
                  <a:pt x="4257958" y="1547448"/>
                </a:moveTo>
                <a:lnTo>
                  <a:pt x="4257958" y="1548392"/>
                </a:lnTo>
                <a:lnTo>
                  <a:pt x="4261195" y="1548392"/>
                </a:lnTo>
                <a:lnTo>
                  <a:pt x="4261195" y="1547448"/>
                </a:lnTo>
                <a:close/>
                <a:moveTo>
                  <a:pt x="1232330" y="1546721"/>
                </a:moveTo>
                <a:lnTo>
                  <a:pt x="1236647" y="1546721"/>
                </a:lnTo>
                <a:cubicBezTo>
                  <a:pt x="1238085" y="1546721"/>
                  <a:pt x="1240603" y="1549958"/>
                  <a:pt x="1244200" y="1556433"/>
                </a:cubicBezTo>
                <a:cubicBezTo>
                  <a:pt x="1245818" y="1556433"/>
                  <a:pt x="1249056" y="1559310"/>
                  <a:pt x="1253912" y="1565065"/>
                </a:cubicBezTo>
                <a:cubicBezTo>
                  <a:pt x="1259845" y="1566683"/>
                  <a:pt x="1265960" y="1570640"/>
                  <a:pt x="1272255" y="1576934"/>
                </a:cubicBezTo>
                <a:lnTo>
                  <a:pt x="1272255" y="1579092"/>
                </a:lnTo>
                <a:lnTo>
                  <a:pt x="1270096" y="1581249"/>
                </a:lnTo>
                <a:lnTo>
                  <a:pt x="1269017" y="1581249"/>
                </a:lnTo>
                <a:lnTo>
                  <a:pt x="1263622" y="1580171"/>
                </a:lnTo>
                <a:cubicBezTo>
                  <a:pt x="1263622" y="1582688"/>
                  <a:pt x="1261464" y="1584487"/>
                  <a:pt x="1257148" y="1585566"/>
                </a:cubicBezTo>
                <a:lnTo>
                  <a:pt x="1244200" y="1583408"/>
                </a:lnTo>
                <a:cubicBezTo>
                  <a:pt x="1243121" y="1586285"/>
                  <a:pt x="1242042" y="1587724"/>
                  <a:pt x="1240964" y="1587724"/>
                </a:cubicBezTo>
                <a:lnTo>
                  <a:pt x="1239884" y="1587724"/>
                </a:lnTo>
                <a:cubicBezTo>
                  <a:pt x="1237725" y="1587724"/>
                  <a:pt x="1236647" y="1585566"/>
                  <a:pt x="1236647" y="1581249"/>
                </a:cubicBezTo>
                <a:lnTo>
                  <a:pt x="1231251" y="1580171"/>
                </a:lnTo>
                <a:lnTo>
                  <a:pt x="1226936" y="1583408"/>
                </a:lnTo>
                <a:lnTo>
                  <a:pt x="1218304" y="1581249"/>
                </a:lnTo>
                <a:lnTo>
                  <a:pt x="1213987" y="1582329"/>
                </a:lnTo>
                <a:lnTo>
                  <a:pt x="1213987" y="1583408"/>
                </a:lnTo>
                <a:lnTo>
                  <a:pt x="1217224" y="1587724"/>
                </a:lnTo>
                <a:lnTo>
                  <a:pt x="1217224" y="1594197"/>
                </a:lnTo>
                <a:cubicBezTo>
                  <a:pt x="1217224" y="1597165"/>
                  <a:pt x="1215426" y="1600717"/>
                  <a:pt x="1211830" y="1604853"/>
                </a:cubicBezTo>
                <a:lnTo>
                  <a:pt x="1211830" y="1608090"/>
                </a:lnTo>
                <a:cubicBezTo>
                  <a:pt x="1214707" y="1608449"/>
                  <a:pt x="1216145" y="1609528"/>
                  <a:pt x="1216145" y="1611327"/>
                </a:cubicBezTo>
                <a:lnTo>
                  <a:pt x="1216145" y="1616722"/>
                </a:lnTo>
                <a:lnTo>
                  <a:pt x="1213987" y="1629670"/>
                </a:lnTo>
                <a:lnTo>
                  <a:pt x="1216145" y="1633986"/>
                </a:lnTo>
                <a:lnTo>
                  <a:pt x="1212908" y="1644776"/>
                </a:lnTo>
                <a:lnTo>
                  <a:pt x="1212908" y="1646934"/>
                </a:lnTo>
                <a:cubicBezTo>
                  <a:pt x="1215786" y="1649811"/>
                  <a:pt x="1217224" y="1653767"/>
                  <a:pt x="1217224" y="1658803"/>
                </a:cubicBezTo>
                <a:lnTo>
                  <a:pt x="1218304" y="1658803"/>
                </a:lnTo>
                <a:cubicBezTo>
                  <a:pt x="1221899" y="1658803"/>
                  <a:pt x="1224778" y="1656285"/>
                  <a:pt x="1226936" y="1651250"/>
                </a:cubicBezTo>
                <a:cubicBezTo>
                  <a:pt x="1232150" y="1648372"/>
                  <a:pt x="1237906" y="1643337"/>
                  <a:pt x="1244200" y="1636144"/>
                </a:cubicBezTo>
                <a:lnTo>
                  <a:pt x="1249595" y="1636144"/>
                </a:lnTo>
                <a:cubicBezTo>
                  <a:pt x="1259486" y="1649991"/>
                  <a:pt x="1269196" y="1661141"/>
                  <a:pt x="1278728" y="1669593"/>
                </a:cubicBezTo>
                <a:cubicBezTo>
                  <a:pt x="1278728" y="1671031"/>
                  <a:pt x="1276570" y="1672110"/>
                  <a:pt x="1272255" y="1672830"/>
                </a:cubicBezTo>
                <a:lnTo>
                  <a:pt x="1264701" y="1668514"/>
                </a:lnTo>
                <a:lnTo>
                  <a:pt x="1261464" y="1668514"/>
                </a:lnTo>
                <a:cubicBezTo>
                  <a:pt x="1256428" y="1672110"/>
                  <a:pt x="1251752" y="1673909"/>
                  <a:pt x="1247437" y="1673909"/>
                </a:cubicBezTo>
                <a:lnTo>
                  <a:pt x="1217224" y="1671751"/>
                </a:lnTo>
                <a:lnTo>
                  <a:pt x="1217224" y="1695489"/>
                </a:lnTo>
                <a:cubicBezTo>
                  <a:pt x="1217224" y="1699625"/>
                  <a:pt x="1215426" y="1703941"/>
                  <a:pt x="1211830" y="1708437"/>
                </a:cubicBezTo>
                <a:lnTo>
                  <a:pt x="1211830" y="1711674"/>
                </a:lnTo>
                <a:cubicBezTo>
                  <a:pt x="1211830" y="1713113"/>
                  <a:pt x="1212908" y="1713832"/>
                  <a:pt x="1215066" y="1713832"/>
                </a:cubicBezTo>
                <a:lnTo>
                  <a:pt x="1216145" y="1714911"/>
                </a:lnTo>
                <a:lnTo>
                  <a:pt x="1216145" y="1722464"/>
                </a:lnTo>
                <a:lnTo>
                  <a:pt x="1212908" y="1727859"/>
                </a:lnTo>
                <a:lnTo>
                  <a:pt x="1216145" y="1734198"/>
                </a:lnTo>
                <a:lnTo>
                  <a:pt x="1216145" y="1736356"/>
                </a:lnTo>
                <a:lnTo>
                  <a:pt x="1213987" y="1744988"/>
                </a:lnTo>
                <a:lnTo>
                  <a:pt x="1217224" y="1754699"/>
                </a:lnTo>
                <a:cubicBezTo>
                  <a:pt x="1217224" y="1764770"/>
                  <a:pt x="1215426" y="1771963"/>
                  <a:pt x="1211830" y="1776279"/>
                </a:cubicBezTo>
                <a:cubicBezTo>
                  <a:pt x="1211830" y="1783652"/>
                  <a:pt x="1209356" y="1788688"/>
                  <a:pt x="1204411" y="1791385"/>
                </a:cubicBezTo>
                <a:cubicBezTo>
                  <a:pt x="1204411" y="1794263"/>
                  <a:pt x="1203332" y="1795701"/>
                  <a:pt x="1201175" y="1795701"/>
                </a:cubicBezTo>
                <a:lnTo>
                  <a:pt x="1197938" y="1792464"/>
                </a:lnTo>
                <a:lnTo>
                  <a:pt x="1181752" y="1793543"/>
                </a:lnTo>
                <a:lnTo>
                  <a:pt x="1177436" y="1793543"/>
                </a:lnTo>
                <a:cubicBezTo>
                  <a:pt x="1173480" y="1793543"/>
                  <a:pt x="1169883" y="1790306"/>
                  <a:pt x="1166646" y="1783833"/>
                </a:cubicBezTo>
                <a:lnTo>
                  <a:pt x="1167725" y="1777358"/>
                </a:lnTo>
                <a:lnTo>
                  <a:pt x="1166646" y="1770884"/>
                </a:lnTo>
                <a:lnTo>
                  <a:pt x="1169883" y="1757936"/>
                </a:lnTo>
                <a:lnTo>
                  <a:pt x="1163409" y="1741751"/>
                </a:lnTo>
                <a:lnTo>
                  <a:pt x="1163409" y="1738514"/>
                </a:lnTo>
                <a:cubicBezTo>
                  <a:pt x="1165567" y="1732040"/>
                  <a:pt x="1167366" y="1722374"/>
                  <a:pt x="1168804" y="1709516"/>
                </a:cubicBezTo>
                <a:lnTo>
                  <a:pt x="1170962" y="1705200"/>
                </a:lnTo>
                <a:cubicBezTo>
                  <a:pt x="1168445" y="1701423"/>
                  <a:pt x="1165926" y="1692791"/>
                  <a:pt x="1163409" y="1679304"/>
                </a:cubicBezTo>
                <a:lnTo>
                  <a:pt x="1165567" y="1672830"/>
                </a:lnTo>
                <a:lnTo>
                  <a:pt x="1160173" y="1673909"/>
                </a:lnTo>
                <a:lnTo>
                  <a:pt x="1158015" y="1673909"/>
                </a:lnTo>
                <a:cubicBezTo>
                  <a:pt x="1152977" y="1673909"/>
                  <a:pt x="1150461" y="1671751"/>
                  <a:pt x="1150461" y="1667435"/>
                </a:cubicBezTo>
                <a:lnTo>
                  <a:pt x="1146145" y="1667435"/>
                </a:lnTo>
                <a:cubicBezTo>
                  <a:pt x="1146145" y="1671751"/>
                  <a:pt x="1137873" y="1673909"/>
                  <a:pt x="1121328" y="1673909"/>
                </a:cubicBezTo>
                <a:lnTo>
                  <a:pt x="1110538" y="1674988"/>
                </a:lnTo>
                <a:lnTo>
                  <a:pt x="1100827" y="1674988"/>
                </a:lnTo>
                <a:cubicBezTo>
                  <a:pt x="1096330" y="1668514"/>
                  <a:pt x="1093453" y="1665277"/>
                  <a:pt x="1092194" y="1665277"/>
                </a:cubicBezTo>
                <a:cubicBezTo>
                  <a:pt x="1090396" y="1665277"/>
                  <a:pt x="1089318" y="1666716"/>
                  <a:pt x="1088959" y="1669593"/>
                </a:cubicBezTo>
                <a:lnTo>
                  <a:pt x="1091116" y="1679304"/>
                </a:lnTo>
                <a:lnTo>
                  <a:pt x="1091116" y="1685778"/>
                </a:lnTo>
                <a:lnTo>
                  <a:pt x="1095431" y="1691173"/>
                </a:lnTo>
                <a:lnTo>
                  <a:pt x="1095431" y="1697647"/>
                </a:lnTo>
                <a:lnTo>
                  <a:pt x="1091116" y="1709516"/>
                </a:lnTo>
                <a:lnTo>
                  <a:pt x="1091116" y="1710595"/>
                </a:lnTo>
                <a:cubicBezTo>
                  <a:pt x="1091116" y="1716350"/>
                  <a:pt x="1092554" y="1719227"/>
                  <a:pt x="1095431" y="1719227"/>
                </a:cubicBezTo>
                <a:cubicBezTo>
                  <a:pt x="1098848" y="1719227"/>
                  <a:pt x="1105323" y="1715630"/>
                  <a:pt x="1114853" y="1708437"/>
                </a:cubicBezTo>
                <a:lnTo>
                  <a:pt x="1115934" y="1708437"/>
                </a:lnTo>
                <a:cubicBezTo>
                  <a:pt x="1119709" y="1708437"/>
                  <a:pt x="1122946" y="1710595"/>
                  <a:pt x="1125645" y="1714911"/>
                </a:cubicBezTo>
                <a:lnTo>
                  <a:pt x="1125645" y="1720306"/>
                </a:lnTo>
                <a:cubicBezTo>
                  <a:pt x="1122047" y="1725971"/>
                  <a:pt x="1116293" y="1728803"/>
                  <a:pt x="1108380" y="1728803"/>
                </a:cubicBezTo>
                <a:cubicBezTo>
                  <a:pt x="1108380" y="1733659"/>
                  <a:pt x="1104064" y="1738694"/>
                  <a:pt x="1095431" y="1743909"/>
                </a:cubicBezTo>
                <a:cubicBezTo>
                  <a:pt x="1072682" y="1766928"/>
                  <a:pt x="1057261" y="1779876"/>
                  <a:pt x="1049169" y="1782753"/>
                </a:cubicBezTo>
                <a:cubicBezTo>
                  <a:pt x="1048450" y="1784911"/>
                  <a:pt x="1046292" y="1785990"/>
                  <a:pt x="1042696" y="1785990"/>
                </a:cubicBezTo>
                <a:cubicBezTo>
                  <a:pt x="1036220" y="1779336"/>
                  <a:pt x="1032984" y="1774661"/>
                  <a:pt x="1032984" y="1771963"/>
                </a:cubicBezTo>
                <a:lnTo>
                  <a:pt x="1027590" y="1762252"/>
                </a:lnTo>
                <a:lnTo>
                  <a:pt x="1030826" y="1752541"/>
                </a:lnTo>
                <a:cubicBezTo>
                  <a:pt x="1030826" y="1751282"/>
                  <a:pt x="1028308" y="1749844"/>
                  <a:pt x="1023274" y="1748225"/>
                </a:cubicBezTo>
                <a:cubicBezTo>
                  <a:pt x="1023274" y="1746247"/>
                  <a:pt x="1022195" y="1744089"/>
                  <a:pt x="1020037" y="1741751"/>
                </a:cubicBezTo>
                <a:lnTo>
                  <a:pt x="1020037" y="1738514"/>
                </a:lnTo>
                <a:cubicBezTo>
                  <a:pt x="1020755" y="1736356"/>
                  <a:pt x="1022913" y="1735277"/>
                  <a:pt x="1026511" y="1735277"/>
                </a:cubicBezTo>
                <a:lnTo>
                  <a:pt x="1030826" y="1737435"/>
                </a:lnTo>
                <a:cubicBezTo>
                  <a:pt x="1043055" y="1735277"/>
                  <a:pt x="1049169" y="1732400"/>
                  <a:pt x="1049169" y="1728803"/>
                </a:cubicBezTo>
                <a:lnTo>
                  <a:pt x="1048091" y="1719227"/>
                </a:lnTo>
                <a:lnTo>
                  <a:pt x="1049169" y="1718148"/>
                </a:lnTo>
                <a:lnTo>
                  <a:pt x="1049169" y="1717069"/>
                </a:lnTo>
                <a:lnTo>
                  <a:pt x="1048091" y="1712753"/>
                </a:lnTo>
                <a:lnTo>
                  <a:pt x="1049169" y="1708437"/>
                </a:lnTo>
                <a:lnTo>
                  <a:pt x="1047012" y="1701963"/>
                </a:lnTo>
                <a:lnTo>
                  <a:pt x="1048091" y="1691173"/>
                </a:lnTo>
                <a:lnTo>
                  <a:pt x="1047012" y="1673909"/>
                </a:lnTo>
                <a:lnTo>
                  <a:pt x="1048091" y="1666356"/>
                </a:lnTo>
                <a:lnTo>
                  <a:pt x="1047012" y="1657724"/>
                </a:lnTo>
                <a:lnTo>
                  <a:pt x="1048091" y="1651250"/>
                </a:lnTo>
                <a:lnTo>
                  <a:pt x="1047012" y="1645855"/>
                </a:lnTo>
                <a:lnTo>
                  <a:pt x="1050249" y="1637223"/>
                </a:lnTo>
                <a:cubicBezTo>
                  <a:pt x="1048809" y="1635605"/>
                  <a:pt x="1048091" y="1631648"/>
                  <a:pt x="1048091" y="1625354"/>
                </a:cubicBezTo>
                <a:lnTo>
                  <a:pt x="1047012" y="1624275"/>
                </a:lnTo>
                <a:lnTo>
                  <a:pt x="1040538" y="1624275"/>
                </a:lnTo>
                <a:cubicBezTo>
                  <a:pt x="1035321" y="1624275"/>
                  <a:pt x="1029927" y="1625713"/>
                  <a:pt x="1024353" y="1628591"/>
                </a:cubicBezTo>
                <a:cubicBezTo>
                  <a:pt x="1016799" y="1625713"/>
                  <a:pt x="1012123" y="1622476"/>
                  <a:pt x="1010326" y="1618880"/>
                </a:cubicBezTo>
                <a:cubicBezTo>
                  <a:pt x="1011045" y="1616722"/>
                  <a:pt x="1013203" y="1615643"/>
                  <a:pt x="1016799" y="1615643"/>
                </a:cubicBezTo>
                <a:cubicBezTo>
                  <a:pt x="1016799" y="1616902"/>
                  <a:pt x="1018958" y="1618340"/>
                  <a:pt x="1023274" y="1619959"/>
                </a:cubicBezTo>
                <a:lnTo>
                  <a:pt x="1031905" y="1617801"/>
                </a:lnTo>
                <a:lnTo>
                  <a:pt x="1038379" y="1617801"/>
                </a:lnTo>
                <a:lnTo>
                  <a:pt x="1049169" y="1618880"/>
                </a:lnTo>
                <a:cubicBezTo>
                  <a:pt x="1056184" y="1606651"/>
                  <a:pt x="1064455" y="1600537"/>
                  <a:pt x="1073987" y="1600537"/>
                </a:cubicBezTo>
                <a:cubicBezTo>
                  <a:pt x="1083967" y="1608449"/>
                  <a:pt x="1090757" y="1616002"/>
                  <a:pt x="1094353" y="1623196"/>
                </a:cubicBezTo>
                <a:cubicBezTo>
                  <a:pt x="1098670" y="1626073"/>
                  <a:pt x="1100827" y="1629310"/>
                  <a:pt x="1100827" y="1632907"/>
                </a:cubicBezTo>
                <a:lnTo>
                  <a:pt x="1100827" y="1633986"/>
                </a:lnTo>
                <a:lnTo>
                  <a:pt x="1095431" y="1640460"/>
                </a:lnTo>
                <a:lnTo>
                  <a:pt x="1095431" y="1657724"/>
                </a:lnTo>
                <a:lnTo>
                  <a:pt x="1098670" y="1660961"/>
                </a:lnTo>
                <a:lnTo>
                  <a:pt x="1113775" y="1660961"/>
                </a:lnTo>
                <a:lnTo>
                  <a:pt x="1122408" y="1663119"/>
                </a:lnTo>
                <a:lnTo>
                  <a:pt x="1125645" y="1663119"/>
                </a:lnTo>
                <a:lnTo>
                  <a:pt x="1128882" y="1660961"/>
                </a:lnTo>
                <a:lnTo>
                  <a:pt x="1132118" y="1660961"/>
                </a:lnTo>
                <a:lnTo>
                  <a:pt x="1147224" y="1664198"/>
                </a:lnTo>
                <a:cubicBezTo>
                  <a:pt x="1153518" y="1663659"/>
                  <a:pt x="1157474" y="1662580"/>
                  <a:pt x="1159093" y="1660961"/>
                </a:cubicBezTo>
                <a:lnTo>
                  <a:pt x="1164488" y="1660961"/>
                </a:lnTo>
                <a:lnTo>
                  <a:pt x="1165567" y="1662040"/>
                </a:lnTo>
                <a:lnTo>
                  <a:pt x="1166646" y="1662040"/>
                </a:lnTo>
                <a:lnTo>
                  <a:pt x="1167725" y="1660961"/>
                </a:lnTo>
                <a:lnTo>
                  <a:pt x="1167725" y="1659882"/>
                </a:lnTo>
                <a:lnTo>
                  <a:pt x="1164488" y="1648013"/>
                </a:lnTo>
                <a:lnTo>
                  <a:pt x="1167725" y="1644776"/>
                </a:lnTo>
                <a:lnTo>
                  <a:pt x="1167725" y="1641539"/>
                </a:lnTo>
                <a:lnTo>
                  <a:pt x="1163409" y="1628591"/>
                </a:lnTo>
                <a:lnTo>
                  <a:pt x="1163409" y="1619959"/>
                </a:lnTo>
                <a:lnTo>
                  <a:pt x="1166646" y="1614564"/>
                </a:lnTo>
                <a:lnTo>
                  <a:pt x="1165567" y="1608090"/>
                </a:lnTo>
                <a:lnTo>
                  <a:pt x="1169883" y="1600537"/>
                </a:lnTo>
                <a:lnTo>
                  <a:pt x="1167725" y="1594197"/>
                </a:lnTo>
                <a:lnTo>
                  <a:pt x="1167725" y="1592039"/>
                </a:lnTo>
                <a:lnTo>
                  <a:pt x="1170962" y="1586644"/>
                </a:lnTo>
                <a:lnTo>
                  <a:pt x="1168804" y="1581249"/>
                </a:lnTo>
                <a:cubicBezTo>
                  <a:pt x="1172761" y="1576934"/>
                  <a:pt x="1177076" y="1574776"/>
                  <a:pt x="1181752" y="1574776"/>
                </a:cubicBezTo>
                <a:lnTo>
                  <a:pt x="1189306" y="1574776"/>
                </a:lnTo>
                <a:cubicBezTo>
                  <a:pt x="1191644" y="1574776"/>
                  <a:pt x="1194160" y="1575854"/>
                  <a:pt x="1196858" y="1578013"/>
                </a:cubicBezTo>
                <a:lnTo>
                  <a:pt x="1197938" y="1578013"/>
                </a:lnTo>
                <a:lnTo>
                  <a:pt x="1204411" y="1575854"/>
                </a:lnTo>
                <a:lnTo>
                  <a:pt x="1209806" y="1578013"/>
                </a:lnTo>
                <a:close/>
                <a:moveTo>
                  <a:pt x="4174740" y="1546369"/>
                </a:moveTo>
                <a:lnTo>
                  <a:pt x="4176898" y="1548392"/>
                </a:lnTo>
                <a:lnTo>
                  <a:pt x="4181214" y="1548392"/>
                </a:lnTo>
                <a:lnTo>
                  <a:pt x="4181214" y="1547448"/>
                </a:lnTo>
                <a:close/>
                <a:moveTo>
                  <a:pt x="5256464" y="1545239"/>
                </a:moveTo>
                <a:cubicBezTo>
                  <a:pt x="5257363" y="1548836"/>
                  <a:pt x="5258442" y="1550634"/>
                  <a:pt x="5259701" y="1550634"/>
                </a:cubicBezTo>
                <a:lnTo>
                  <a:pt x="5261994" y="1550634"/>
                </a:lnTo>
                <a:cubicBezTo>
                  <a:pt x="5263433" y="1550634"/>
                  <a:pt x="5264152" y="1549555"/>
                  <a:pt x="5264152" y="1547397"/>
                </a:cubicBezTo>
                <a:lnTo>
                  <a:pt x="5265231" y="1546318"/>
                </a:lnTo>
                <a:lnTo>
                  <a:pt x="5269547" y="1546318"/>
                </a:lnTo>
                <a:cubicBezTo>
                  <a:pt x="5271076" y="1546318"/>
                  <a:pt x="5271840" y="1548116"/>
                  <a:pt x="5271840" y="1551713"/>
                </a:cubicBezTo>
                <a:cubicBezTo>
                  <a:pt x="5286946" y="1557917"/>
                  <a:pt x="5295713" y="1563402"/>
                  <a:pt x="5298140" y="1568167"/>
                </a:cubicBezTo>
                <a:lnTo>
                  <a:pt x="5298140" y="1574776"/>
                </a:lnTo>
                <a:lnTo>
                  <a:pt x="5292611" y="1580306"/>
                </a:lnTo>
                <a:lnTo>
                  <a:pt x="5286002" y="1580306"/>
                </a:lnTo>
                <a:cubicBezTo>
                  <a:pt x="5281416" y="1575900"/>
                  <a:pt x="5277774" y="1573697"/>
                  <a:pt x="5275077" y="1573697"/>
                </a:cubicBezTo>
                <a:lnTo>
                  <a:pt x="5271840" y="1574776"/>
                </a:lnTo>
                <a:lnTo>
                  <a:pt x="5268468" y="1573697"/>
                </a:lnTo>
                <a:lnTo>
                  <a:pt x="5241088" y="1580306"/>
                </a:lnTo>
                <a:lnTo>
                  <a:pt x="5225847" y="1571539"/>
                </a:lnTo>
                <a:lnTo>
                  <a:pt x="5225847" y="1569246"/>
                </a:lnTo>
                <a:cubicBezTo>
                  <a:pt x="5227286" y="1569246"/>
                  <a:pt x="5233850" y="1562323"/>
                  <a:pt x="5245539" y="1548475"/>
                </a:cubicBezTo>
                <a:cubicBezTo>
                  <a:pt x="5248596" y="1546318"/>
                  <a:pt x="5252238" y="1545239"/>
                  <a:pt x="5256464" y="1545239"/>
                </a:cubicBezTo>
                <a:close/>
                <a:moveTo>
                  <a:pt x="5168930" y="1545239"/>
                </a:moveTo>
                <a:lnTo>
                  <a:pt x="5165558" y="1546318"/>
                </a:lnTo>
                <a:lnTo>
                  <a:pt x="5165558" y="1547397"/>
                </a:lnTo>
                <a:cubicBezTo>
                  <a:pt x="5171403" y="1547397"/>
                  <a:pt x="5174325" y="1548475"/>
                  <a:pt x="5174325" y="1550634"/>
                </a:cubicBezTo>
                <a:lnTo>
                  <a:pt x="5176483" y="1550634"/>
                </a:lnTo>
                <a:lnTo>
                  <a:pt x="5176483" y="1549555"/>
                </a:lnTo>
                <a:lnTo>
                  <a:pt x="5174325" y="1546318"/>
                </a:lnTo>
                <a:lnTo>
                  <a:pt x="5171088" y="1547397"/>
                </a:lnTo>
                <a:close/>
                <a:moveTo>
                  <a:pt x="2649343" y="1545076"/>
                </a:moveTo>
                <a:lnTo>
                  <a:pt x="2648264" y="1546154"/>
                </a:lnTo>
                <a:lnTo>
                  <a:pt x="2648264" y="1550471"/>
                </a:lnTo>
                <a:lnTo>
                  <a:pt x="2650421" y="1552628"/>
                </a:lnTo>
                <a:lnTo>
                  <a:pt x="2651500" y="1551549"/>
                </a:lnTo>
                <a:lnTo>
                  <a:pt x="2651500" y="1547233"/>
                </a:lnTo>
                <a:close/>
                <a:moveTo>
                  <a:pt x="4716520" y="1544239"/>
                </a:moveTo>
                <a:lnTo>
                  <a:pt x="4717599" y="1551926"/>
                </a:lnTo>
                <a:lnTo>
                  <a:pt x="4715441" y="1561907"/>
                </a:lnTo>
                <a:lnTo>
                  <a:pt x="4720971" y="1565144"/>
                </a:lnTo>
                <a:lnTo>
                  <a:pt x="4722050" y="1565144"/>
                </a:lnTo>
                <a:lnTo>
                  <a:pt x="4723129" y="1564065"/>
                </a:lnTo>
                <a:lnTo>
                  <a:pt x="4724208" y="1564065"/>
                </a:lnTo>
                <a:lnTo>
                  <a:pt x="4719757" y="1554219"/>
                </a:lnTo>
                <a:lnTo>
                  <a:pt x="4722050" y="1545453"/>
                </a:lnTo>
                <a:lnTo>
                  <a:pt x="4720971" y="1544239"/>
                </a:lnTo>
                <a:close/>
                <a:moveTo>
                  <a:pt x="2250344" y="1544075"/>
                </a:moveTo>
                <a:cubicBezTo>
                  <a:pt x="2256008" y="1553516"/>
                  <a:pt x="2265628" y="1563498"/>
                  <a:pt x="2279207" y="1574018"/>
                </a:cubicBezTo>
                <a:lnTo>
                  <a:pt x="2279207" y="1576041"/>
                </a:lnTo>
                <a:lnTo>
                  <a:pt x="2275970" y="1580357"/>
                </a:lnTo>
                <a:lnTo>
                  <a:pt x="2239689" y="1577120"/>
                </a:lnTo>
                <a:lnTo>
                  <a:pt x="2231191" y="1579278"/>
                </a:lnTo>
                <a:lnTo>
                  <a:pt x="2193831" y="1579278"/>
                </a:lnTo>
                <a:cubicBezTo>
                  <a:pt x="2191313" y="1577120"/>
                  <a:pt x="2187761" y="1576041"/>
                  <a:pt x="2183175" y="1576041"/>
                </a:cubicBezTo>
                <a:lnTo>
                  <a:pt x="2183175" y="1574962"/>
                </a:lnTo>
                <a:cubicBezTo>
                  <a:pt x="2183175" y="1573613"/>
                  <a:pt x="2184254" y="1572939"/>
                  <a:pt x="2186412" y="1572939"/>
                </a:cubicBezTo>
                <a:lnTo>
                  <a:pt x="2190593" y="1574018"/>
                </a:lnTo>
                <a:lnTo>
                  <a:pt x="2197066" y="1571860"/>
                </a:lnTo>
                <a:lnTo>
                  <a:pt x="2199226" y="1571860"/>
                </a:lnTo>
                <a:lnTo>
                  <a:pt x="2206644" y="1574018"/>
                </a:lnTo>
                <a:cubicBezTo>
                  <a:pt x="2214287" y="1574018"/>
                  <a:pt x="2222468" y="1566869"/>
                  <a:pt x="2231191" y="1552572"/>
                </a:cubicBezTo>
                <a:cubicBezTo>
                  <a:pt x="2231191" y="1549066"/>
                  <a:pt x="2234743" y="1547312"/>
                  <a:pt x="2241846" y="1547312"/>
                </a:cubicBezTo>
                <a:cubicBezTo>
                  <a:pt x="2241846" y="1545874"/>
                  <a:pt x="2244677" y="1544795"/>
                  <a:pt x="2250344" y="1544075"/>
                </a:cubicBezTo>
                <a:close/>
                <a:moveTo>
                  <a:pt x="4042562" y="1543132"/>
                </a:moveTo>
                <a:lnTo>
                  <a:pt x="4054296" y="1546369"/>
                </a:lnTo>
                <a:lnTo>
                  <a:pt x="4058612" y="1545290"/>
                </a:lnTo>
                <a:cubicBezTo>
                  <a:pt x="4061938" y="1547178"/>
                  <a:pt x="4070435" y="1549291"/>
                  <a:pt x="4084103" y="1551629"/>
                </a:cubicBezTo>
                <a:cubicBezTo>
                  <a:pt x="4084103" y="1553247"/>
                  <a:pt x="4088015" y="1554686"/>
                  <a:pt x="4095837" y="1555945"/>
                </a:cubicBezTo>
                <a:lnTo>
                  <a:pt x="4100153" y="1565521"/>
                </a:lnTo>
                <a:cubicBezTo>
                  <a:pt x="4100153" y="1585393"/>
                  <a:pt x="4095522" y="1595328"/>
                  <a:pt x="4086261" y="1595328"/>
                </a:cubicBezTo>
                <a:lnTo>
                  <a:pt x="4083159" y="1595328"/>
                </a:lnTo>
                <a:cubicBezTo>
                  <a:pt x="4072639" y="1595328"/>
                  <a:pt x="4065850" y="1591777"/>
                  <a:pt x="4062793" y="1584674"/>
                </a:cubicBezTo>
                <a:lnTo>
                  <a:pt x="4064951" y="1576176"/>
                </a:lnTo>
                <a:lnTo>
                  <a:pt x="4064951" y="1572939"/>
                </a:lnTo>
                <a:lnTo>
                  <a:pt x="4056454" y="1572939"/>
                </a:lnTo>
                <a:cubicBezTo>
                  <a:pt x="4054296" y="1572939"/>
                  <a:pt x="4051463" y="1567274"/>
                  <a:pt x="4047957" y="1555945"/>
                </a:cubicBezTo>
                <a:cubicBezTo>
                  <a:pt x="4042292" y="1555046"/>
                  <a:pt x="4039459" y="1552213"/>
                  <a:pt x="4039459" y="1547448"/>
                </a:cubicBezTo>
                <a:lnTo>
                  <a:pt x="4039459" y="1546369"/>
                </a:lnTo>
                <a:close/>
                <a:moveTo>
                  <a:pt x="2098878" y="1541917"/>
                </a:moveTo>
                <a:lnTo>
                  <a:pt x="2098878" y="1542997"/>
                </a:lnTo>
                <a:lnTo>
                  <a:pt x="2101035" y="1542997"/>
                </a:lnTo>
                <a:lnTo>
                  <a:pt x="2101035" y="1541917"/>
                </a:lnTo>
                <a:close/>
                <a:moveTo>
                  <a:pt x="8068180" y="1539710"/>
                </a:moveTo>
                <a:lnTo>
                  <a:pt x="8087872" y="1539710"/>
                </a:lnTo>
                <a:cubicBezTo>
                  <a:pt x="8099292" y="1540969"/>
                  <a:pt x="8108733" y="1544925"/>
                  <a:pt x="8116196" y="1551579"/>
                </a:cubicBezTo>
                <a:cubicBezTo>
                  <a:pt x="8119883" y="1555445"/>
                  <a:pt x="8121726" y="1559087"/>
                  <a:pt x="8121726" y="1562504"/>
                </a:cubicBezTo>
                <a:lnTo>
                  <a:pt x="8120647" y="1562504"/>
                </a:lnTo>
                <a:lnTo>
                  <a:pt x="8121726" y="1563583"/>
                </a:lnTo>
                <a:lnTo>
                  <a:pt x="8121726" y="1564661"/>
                </a:lnTo>
                <a:lnTo>
                  <a:pt x="8120647" y="1568978"/>
                </a:lnTo>
                <a:lnTo>
                  <a:pt x="8126042" y="1576665"/>
                </a:lnTo>
                <a:lnTo>
                  <a:pt x="8126042" y="1577744"/>
                </a:lnTo>
                <a:lnTo>
                  <a:pt x="8112959" y="1595143"/>
                </a:lnTo>
                <a:lnTo>
                  <a:pt x="8097718" y="1597301"/>
                </a:lnTo>
                <a:cubicBezTo>
                  <a:pt x="8092233" y="1595323"/>
                  <a:pt x="8087468" y="1591322"/>
                  <a:pt x="8083421" y="1585297"/>
                </a:cubicBezTo>
                <a:lnTo>
                  <a:pt x="8086658" y="1579903"/>
                </a:lnTo>
                <a:cubicBezTo>
                  <a:pt x="8081983" y="1579903"/>
                  <a:pt x="8078701" y="1574103"/>
                  <a:pt x="8076812" y="1562504"/>
                </a:cubicBezTo>
                <a:cubicBezTo>
                  <a:pt x="8072137" y="1554321"/>
                  <a:pt x="8067776" y="1548521"/>
                  <a:pt x="8063730" y="1545105"/>
                </a:cubicBezTo>
                <a:lnTo>
                  <a:pt x="8063730" y="1544026"/>
                </a:lnTo>
                <a:close/>
                <a:moveTo>
                  <a:pt x="81329" y="1538885"/>
                </a:moveTo>
                <a:lnTo>
                  <a:pt x="81329" y="1543201"/>
                </a:lnTo>
                <a:lnTo>
                  <a:pt x="83487" y="1541043"/>
                </a:lnTo>
                <a:lnTo>
                  <a:pt x="83487" y="1538885"/>
                </a:lnTo>
                <a:close/>
                <a:moveTo>
                  <a:pt x="1721376" y="1538359"/>
                </a:moveTo>
                <a:cubicBezTo>
                  <a:pt x="1726409" y="1539798"/>
                  <a:pt x="1728930" y="1542675"/>
                  <a:pt x="1728930" y="1546991"/>
                </a:cubicBezTo>
                <a:cubicBezTo>
                  <a:pt x="1727849" y="1549868"/>
                  <a:pt x="1726770" y="1551307"/>
                  <a:pt x="1725692" y="1551307"/>
                </a:cubicBezTo>
                <a:lnTo>
                  <a:pt x="1722455" y="1550228"/>
                </a:lnTo>
                <a:lnTo>
                  <a:pt x="1720296" y="1552386"/>
                </a:lnTo>
                <a:cubicBezTo>
                  <a:pt x="1717419" y="1546631"/>
                  <a:pt x="1714902" y="1543754"/>
                  <a:pt x="1712743" y="1543754"/>
                </a:cubicBezTo>
                <a:lnTo>
                  <a:pt x="1712743" y="1539438"/>
                </a:lnTo>
                <a:lnTo>
                  <a:pt x="1714902" y="1539438"/>
                </a:lnTo>
                <a:close/>
                <a:moveTo>
                  <a:pt x="1053485" y="1535931"/>
                </a:moveTo>
                <a:lnTo>
                  <a:pt x="1055643" y="1535931"/>
                </a:lnTo>
                <a:cubicBezTo>
                  <a:pt x="1062836" y="1537011"/>
                  <a:pt x="1068592" y="1540248"/>
                  <a:pt x="1072907" y="1545643"/>
                </a:cubicBezTo>
                <a:lnTo>
                  <a:pt x="1090038" y="1558591"/>
                </a:lnTo>
                <a:cubicBezTo>
                  <a:pt x="1093633" y="1563446"/>
                  <a:pt x="1095431" y="1567043"/>
                  <a:pt x="1095431" y="1569381"/>
                </a:cubicBezTo>
                <a:lnTo>
                  <a:pt x="1095431" y="1571539"/>
                </a:lnTo>
                <a:cubicBezTo>
                  <a:pt x="1095431" y="1579271"/>
                  <a:pt x="1089678" y="1586465"/>
                  <a:pt x="1078169" y="1593119"/>
                </a:cubicBezTo>
                <a:lnTo>
                  <a:pt x="1066434" y="1595142"/>
                </a:lnTo>
                <a:cubicBezTo>
                  <a:pt x="1059959" y="1593433"/>
                  <a:pt x="1056721" y="1591320"/>
                  <a:pt x="1056721" y="1588803"/>
                </a:cubicBezTo>
                <a:lnTo>
                  <a:pt x="1057801" y="1582329"/>
                </a:lnTo>
                <a:lnTo>
                  <a:pt x="1057801" y="1580171"/>
                </a:lnTo>
                <a:cubicBezTo>
                  <a:pt x="1055643" y="1580171"/>
                  <a:pt x="1053485" y="1578732"/>
                  <a:pt x="1051328" y="1575854"/>
                </a:cubicBezTo>
                <a:lnTo>
                  <a:pt x="1052406" y="1570460"/>
                </a:lnTo>
                <a:lnTo>
                  <a:pt x="1050249" y="1566144"/>
                </a:lnTo>
                <a:lnTo>
                  <a:pt x="1052406" y="1560749"/>
                </a:lnTo>
                <a:cubicBezTo>
                  <a:pt x="1047371" y="1552116"/>
                  <a:pt x="1044854" y="1546721"/>
                  <a:pt x="1044854" y="1544563"/>
                </a:cubicBezTo>
                <a:cubicBezTo>
                  <a:pt x="1049888" y="1544563"/>
                  <a:pt x="1052406" y="1542046"/>
                  <a:pt x="1052406" y="1537011"/>
                </a:cubicBezTo>
                <a:close/>
                <a:moveTo>
                  <a:pt x="5624795" y="1535393"/>
                </a:moveTo>
                <a:lnTo>
                  <a:pt x="5638687" y="1547262"/>
                </a:lnTo>
                <a:cubicBezTo>
                  <a:pt x="5647949" y="1549600"/>
                  <a:pt x="5652579" y="1552432"/>
                  <a:pt x="5652579" y="1555759"/>
                </a:cubicBezTo>
                <a:lnTo>
                  <a:pt x="5651500" y="1561154"/>
                </a:lnTo>
                <a:cubicBezTo>
                  <a:pt x="5653658" y="1561154"/>
                  <a:pt x="5654737" y="1561873"/>
                  <a:pt x="5654737" y="1563312"/>
                </a:cubicBezTo>
                <a:lnTo>
                  <a:pt x="5641924" y="1568707"/>
                </a:lnTo>
                <a:lnTo>
                  <a:pt x="5633292" y="1564391"/>
                </a:lnTo>
                <a:cubicBezTo>
                  <a:pt x="5622592" y="1564391"/>
                  <a:pt x="5617242" y="1567268"/>
                  <a:pt x="5617242" y="1573023"/>
                </a:cubicBezTo>
                <a:cubicBezTo>
                  <a:pt x="5617242" y="1578688"/>
                  <a:pt x="5616163" y="1582959"/>
                  <a:pt x="5614005" y="1585836"/>
                </a:cubicBezTo>
                <a:lnTo>
                  <a:pt x="5615084" y="1590152"/>
                </a:lnTo>
                <a:lnTo>
                  <a:pt x="5609689" y="1602965"/>
                </a:lnTo>
                <a:lnTo>
                  <a:pt x="5612926" y="1611597"/>
                </a:lnTo>
                <a:cubicBezTo>
                  <a:pt x="5612926" y="1613216"/>
                  <a:pt x="5610093" y="1617127"/>
                  <a:pt x="5604429" y="1623331"/>
                </a:cubicBezTo>
                <a:lnTo>
                  <a:pt x="5604429" y="1626568"/>
                </a:lnTo>
                <a:lnTo>
                  <a:pt x="5607666" y="1626568"/>
                </a:lnTo>
                <a:lnTo>
                  <a:pt x="5618321" y="1616857"/>
                </a:lnTo>
                <a:lnTo>
                  <a:pt x="5621558" y="1616857"/>
                </a:lnTo>
                <a:cubicBezTo>
                  <a:pt x="5625694" y="1616857"/>
                  <a:pt x="5629965" y="1619735"/>
                  <a:pt x="5634371" y="1625490"/>
                </a:cubicBezTo>
                <a:cubicBezTo>
                  <a:pt x="5638327" y="1625490"/>
                  <a:pt x="5642284" y="1630120"/>
                  <a:pt x="5646240" y="1639381"/>
                </a:cubicBezTo>
                <a:cubicBezTo>
                  <a:pt x="5651905" y="1640280"/>
                  <a:pt x="5654737" y="1641719"/>
                  <a:pt x="5654737" y="1643698"/>
                </a:cubicBezTo>
                <a:lnTo>
                  <a:pt x="5654737" y="1654488"/>
                </a:lnTo>
                <a:lnTo>
                  <a:pt x="5645161" y="1666222"/>
                </a:lnTo>
                <a:lnTo>
                  <a:pt x="5645161" y="1667300"/>
                </a:lnTo>
                <a:lnTo>
                  <a:pt x="5647319" y="1673774"/>
                </a:lnTo>
                <a:lnTo>
                  <a:pt x="5646240" y="1677011"/>
                </a:lnTo>
                <a:lnTo>
                  <a:pt x="5646240" y="1678090"/>
                </a:lnTo>
                <a:lnTo>
                  <a:pt x="5647319" y="1678090"/>
                </a:lnTo>
                <a:lnTo>
                  <a:pt x="5647319" y="1675932"/>
                </a:lnTo>
                <a:lnTo>
                  <a:pt x="5649477" y="1675932"/>
                </a:lnTo>
                <a:lnTo>
                  <a:pt x="5649477" y="1680113"/>
                </a:lnTo>
                <a:lnTo>
                  <a:pt x="5646240" y="1683350"/>
                </a:lnTo>
                <a:lnTo>
                  <a:pt x="5648398" y="1687666"/>
                </a:lnTo>
                <a:lnTo>
                  <a:pt x="5647319" y="1710190"/>
                </a:lnTo>
                <a:lnTo>
                  <a:pt x="5647319" y="1711269"/>
                </a:lnTo>
                <a:lnTo>
                  <a:pt x="5645161" y="1717743"/>
                </a:lnTo>
                <a:lnTo>
                  <a:pt x="5647319" y="1726241"/>
                </a:lnTo>
                <a:lnTo>
                  <a:pt x="5644082" y="1734873"/>
                </a:lnTo>
                <a:lnTo>
                  <a:pt x="5650421" y="1750923"/>
                </a:lnTo>
                <a:cubicBezTo>
                  <a:pt x="5647274" y="1752361"/>
                  <a:pt x="5645521" y="1753800"/>
                  <a:pt x="5645161" y="1755239"/>
                </a:cubicBezTo>
                <a:lnTo>
                  <a:pt x="5650421" y="1762657"/>
                </a:lnTo>
                <a:cubicBezTo>
                  <a:pt x="5647454" y="1770749"/>
                  <a:pt x="5644981" y="1775065"/>
                  <a:pt x="5643003" y="1775605"/>
                </a:cubicBezTo>
                <a:lnTo>
                  <a:pt x="5635450" y="1778842"/>
                </a:lnTo>
                <a:cubicBezTo>
                  <a:pt x="5629606" y="1778842"/>
                  <a:pt x="5625694" y="1776684"/>
                  <a:pt x="5623716" y="1772368"/>
                </a:cubicBezTo>
                <a:cubicBezTo>
                  <a:pt x="5622997" y="1775245"/>
                  <a:pt x="5621558" y="1776684"/>
                  <a:pt x="5619400" y="1776684"/>
                </a:cubicBezTo>
                <a:cubicBezTo>
                  <a:pt x="5615623" y="1776684"/>
                  <a:pt x="5612072" y="1769895"/>
                  <a:pt x="5608745" y="1756318"/>
                </a:cubicBezTo>
                <a:lnTo>
                  <a:pt x="5608745" y="1747686"/>
                </a:lnTo>
                <a:lnTo>
                  <a:pt x="5603350" y="1747686"/>
                </a:lnTo>
                <a:lnTo>
                  <a:pt x="5597955" y="1756318"/>
                </a:lnTo>
                <a:lnTo>
                  <a:pt x="5597955" y="1758476"/>
                </a:lnTo>
                <a:cubicBezTo>
                  <a:pt x="5597955" y="1761083"/>
                  <a:pt x="5599753" y="1764275"/>
                  <a:pt x="5603350" y="1768052"/>
                </a:cubicBezTo>
                <a:cubicBezTo>
                  <a:pt x="5602451" y="1780910"/>
                  <a:pt x="5598135" y="1787339"/>
                  <a:pt x="5590402" y="1787339"/>
                </a:cubicBezTo>
                <a:lnTo>
                  <a:pt x="5578667" y="1788418"/>
                </a:lnTo>
                <a:cubicBezTo>
                  <a:pt x="5577229" y="1788418"/>
                  <a:pt x="5574351" y="1785945"/>
                  <a:pt x="5570035" y="1781000"/>
                </a:cubicBezTo>
                <a:lnTo>
                  <a:pt x="5563696" y="1784102"/>
                </a:lnTo>
                <a:lnTo>
                  <a:pt x="5561538" y="1781000"/>
                </a:lnTo>
                <a:lnTo>
                  <a:pt x="5561538" y="1770210"/>
                </a:lnTo>
                <a:lnTo>
                  <a:pt x="5559380" y="1761578"/>
                </a:lnTo>
                <a:lnTo>
                  <a:pt x="5559380" y="1758476"/>
                </a:lnTo>
                <a:lnTo>
                  <a:pt x="5562617" y="1754160"/>
                </a:lnTo>
                <a:lnTo>
                  <a:pt x="5562617" y="1753081"/>
                </a:lnTo>
                <a:lnTo>
                  <a:pt x="5558301" y="1750923"/>
                </a:lnTo>
                <a:lnTo>
                  <a:pt x="5562617" y="1733794"/>
                </a:lnTo>
                <a:cubicBezTo>
                  <a:pt x="5560280" y="1733794"/>
                  <a:pt x="5558841" y="1728443"/>
                  <a:pt x="5558301" y="1717743"/>
                </a:cubicBezTo>
                <a:lnTo>
                  <a:pt x="5562617" y="1711269"/>
                </a:lnTo>
                <a:lnTo>
                  <a:pt x="5562617" y="1701558"/>
                </a:lnTo>
                <a:lnTo>
                  <a:pt x="5563696" y="1700479"/>
                </a:lnTo>
                <a:cubicBezTo>
                  <a:pt x="5562078" y="1695534"/>
                  <a:pt x="5560639" y="1693061"/>
                  <a:pt x="5559380" y="1693061"/>
                </a:cubicBezTo>
                <a:lnTo>
                  <a:pt x="5558301" y="1693061"/>
                </a:lnTo>
                <a:cubicBezTo>
                  <a:pt x="5556863" y="1693061"/>
                  <a:pt x="5552592" y="1697692"/>
                  <a:pt x="5545488" y="1706953"/>
                </a:cubicBezTo>
                <a:lnTo>
                  <a:pt x="5542251" y="1708032"/>
                </a:lnTo>
                <a:cubicBezTo>
                  <a:pt x="5538654" y="1706773"/>
                  <a:pt x="5536856" y="1704975"/>
                  <a:pt x="5536856" y="1702637"/>
                </a:cubicBezTo>
                <a:cubicBezTo>
                  <a:pt x="5539194" y="1697512"/>
                  <a:pt x="5543465" y="1691083"/>
                  <a:pt x="5549669" y="1683350"/>
                </a:cubicBezTo>
                <a:lnTo>
                  <a:pt x="5548590" y="1682271"/>
                </a:lnTo>
                <a:lnTo>
                  <a:pt x="5548590" y="1681192"/>
                </a:lnTo>
                <a:cubicBezTo>
                  <a:pt x="5550569" y="1670492"/>
                  <a:pt x="5552727" y="1665143"/>
                  <a:pt x="5555064" y="1665143"/>
                </a:cubicBezTo>
                <a:lnTo>
                  <a:pt x="5556143" y="1669458"/>
                </a:lnTo>
                <a:lnTo>
                  <a:pt x="5560459" y="1669458"/>
                </a:lnTo>
                <a:lnTo>
                  <a:pt x="5560459" y="1668379"/>
                </a:lnTo>
                <a:lnTo>
                  <a:pt x="5559380" y="1667300"/>
                </a:lnTo>
                <a:lnTo>
                  <a:pt x="5559380" y="1666222"/>
                </a:lnTo>
                <a:lnTo>
                  <a:pt x="5563696" y="1665143"/>
                </a:lnTo>
                <a:lnTo>
                  <a:pt x="5563696" y="1664064"/>
                </a:lnTo>
                <a:cubicBezTo>
                  <a:pt x="5558661" y="1664064"/>
                  <a:pt x="5555424" y="1663344"/>
                  <a:pt x="5553985" y="1661906"/>
                </a:cubicBezTo>
                <a:lnTo>
                  <a:pt x="5565854" y="1625490"/>
                </a:lnTo>
                <a:cubicBezTo>
                  <a:pt x="5567922" y="1624051"/>
                  <a:pt x="5568956" y="1620139"/>
                  <a:pt x="5568956" y="1613755"/>
                </a:cubicBezTo>
                <a:lnTo>
                  <a:pt x="5571114" y="1602965"/>
                </a:lnTo>
                <a:lnTo>
                  <a:pt x="5573272" y="1600807"/>
                </a:lnTo>
                <a:lnTo>
                  <a:pt x="5568956" y="1585836"/>
                </a:lnTo>
                <a:lnTo>
                  <a:pt x="5571114" y="1579362"/>
                </a:lnTo>
                <a:lnTo>
                  <a:pt x="5568956" y="1574102"/>
                </a:lnTo>
                <a:lnTo>
                  <a:pt x="5573272" y="1567628"/>
                </a:lnTo>
                <a:lnTo>
                  <a:pt x="5573272" y="1566549"/>
                </a:lnTo>
                <a:lnTo>
                  <a:pt x="5572193" y="1565470"/>
                </a:lnTo>
                <a:lnTo>
                  <a:pt x="5572193" y="1564391"/>
                </a:lnTo>
                <a:lnTo>
                  <a:pt x="5566933" y="1567628"/>
                </a:lnTo>
                <a:lnTo>
                  <a:pt x="5564775" y="1567628"/>
                </a:lnTo>
                <a:cubicBezTo>
                  <a:pt x="5561179" y="1567628"/>
                  <a:pt x="5556143" y="1564031"/>
                  <a:pt x="5549669" y="1556838"/>
                </a:cubicBezTo>
                <a:lnTo>
                  <a:pt x="5549669" y="1555759"/>
                </a:lnTo>
                <a:cubicBezTo>
                  <a:pt x="5549669" y="1553691"/>
                  <a:pt x="5557537" y="1552657"/>
                  <a:pt x="5573272" y="1552657"/>
                </a:cubicBezTo>
                <a:lnTo>
                  <a:pt x="5579746" y="1554680"/>
                </a:lnTo>
                <a:lnTo>
                  <a:pt x="5588378" y="1553736"/>
                </a:lnTo>
                <a:lnTo>
                  <a:pt x="5601192" y="1554680"/>
                </a:lnTo>
                <a:cubicBezTo>
                  <a:pt x="5605328" y="1553151"/>
                  <a:pt x="5613196" y="1546722"/>
                  <a:pt x="5624795" y="1535393"/>
                </a:cubicBezTo>
                <a:close/>
                <a:moveTo>
                  <a:pt x="708217" y="1534583"/>
                </a:moveTo>
                <a:cubicBezTo>
                  <a:pt x="717119" y="1542495"/>
                  <a:pt x="724627" y="1547306"/>
                  <a:pt x="730741" y="1549014"/>
                </a:cubicBezTo>
                <a:cubicBezTo>
                  <a:pt x="741622" y="1556118"/>
                  <a:pt x="747421" y="1560524"/>
                  <a:pt x="748140" y="1562232"/>
                </a:cubicBezTo>
                <a:lnTo>
                  <a:pt x="748140" y="1566413"/>
                </a:lnTo>
                <a:cubicBezTo>
                  <a:pt x="742025" y="1572887"/>
                  <a:pt x="738969" y="1578327"/>
                  <a:pt x="738969" y="1582733"/>
                </a:cubicBezTo>
                <a:lnTo>
                  <a:pt x="739913" y="1588937"/>
                </a:lnTo>
                <a:lnTo>
                  <a:pt x="734787" y="1602290"/>
                </a:lnTo>
                <a:cubicBezTo>
                  <a:pt x="732090" y="1602290"/>
                  <a:pt x="730741" y="1602965"/>
                  <a:pt x="730741" y="1604313"/>
                </a:cubicBezTo>
                <a:cubicBezTo>
                  <a:pt x="730741" y="1607730"/>
                  <a:pt x="732764" y="1612181"/>
                  <a:pt x="736811" y="1617666"/>
                </a:cubicBezTo>
                <a:lnTo>
                  <a:pt x="737890" y="1622791"/>
                </a:lnTo>
                <a:lnTo>
                  <a:pt x="737890" y="1623735"/>
                </a:lnTo>
                <a:lnTo>
                  <a:pt x="734787" y="1626838"/>
                </a:lnTo>
                <a:cubicBezTo>
                  <a:pt x="736855" y="1626838"/>
                  <a:pt x="738250" y="1637403"/>
                  <a:pt x="738969" y="1658533"/>
                </a:cubicBezTo>
                <a:lnTo>
                  <a:pt x="735866" y="1689285"/>
                </a:lnTo>
                <a:lnTo>
                  <a:pt x="737890" y="1695489"/>
                </a:lnTo>
                <a:lnTo>
                  <a:pt x="737890" y="1701558"/>
                </a:lnTo>
                <a:lnTo>
                  <a:pt x="736811" y="1731366"/>
                </a:lnTo>
                <a:lnTo>
                  <a:pt x="738969" y="1736491"/>
                </a:lnTo>
                <a:lnTo>
                  <a:pt x="737890" y="1747686"/>
                </a:lnTo>
                <a:lnTo>
                  <a:pt x="738969" y="1753890"/>
                </a:lnTo>
                <a:cubicBezTo>
                  <a:pt x="736541" y="1768906"/>
                  <a:pt x="734473" y="1776414"/>
                  <a:pt x="732764" y="1776414"/>
                </a:cubicBezTo>
                <a:lnTo>
                  <a:pt x="711319" y="1783563"/>
                </a:lnTo>
                <a:lnTo>
                  <a:pt x="706194" y="1777358"/>
                </a:lnTo>
                <a:lnTo>
                  <a:pt x="698912" y="1778437"/>
                </a:lnTo>
                <a:lnTo>
                  <a:pt x="697966" y="1778437"/>
                </a:lnTo>
                <a:cubicBezTo>
                  <a:pt x="686997" y="1776369"/>
                  <a:pt x="681513" y="1773312"/>
                  <a:pt x="681513" y="1769266"/>
                </a:cubicBezTo>
                <a:lnTo>
                  <a:pt x="683671" y="1765085"/>
                </a:lnTo>
                <a:lnTo>
                  <a:pt x="682592" y="1757936"/>
                </a:lnTo>
                <a:lnTo>
                  <a:pt x="677465" y="1757936"/>
                </a:lnTo>
                <a:cubicBezTo>
                  <a:pt x="672520" y="1757936"/>
                  <a:pt x="666720" y="1758970"/>
                  <a:pt x="660067" y="1761038"/>
                </a:cubicBezTo>
                <a:lnTo>
                  <a:pt x="656965" y="1761038"/>
                </a:lnTo>
                <a:cubicBezTo>
                  <a:pt x="653367" y="1756902"/>
                  <a:pt x="648917" y="1754834"/>
                  <a:pt x="643613" y="1754834"/>
                </a:cubicBezTo>
                <a:lnTo>
                  <a:pt x="639566" y="1754834"/>
                </a:lnTo>
                <a:lnTo>
                  <a:pt x="631339" y="1756992"/>
                </a:lnTo>
                <a:lnTo>
                  <a:pt x="619064" y="1756992"/>
                </a:lnTo>
                <a:lnTo>
                  <a:pt x="607735" y="1759015"/>
                </a:lnTo>
                <a:lnTo>
                  <a:pt x="604768" y="1759015"/>
                </a:lnTo>
                <a:cubicBezTo>
                  <a:pt x="604768" y="1769715"/>
                  <a:pt x="601666" y="1776549"/>
                  <a:pt x="595461" y="1779516"/>
                </a:cubicBezTo>
                <a:cubicBezTo>
                  <a:pt x="595461" y="1780326"/>
                  <a:pt x="588987" y="1781000"/>
                  <a:pt x="576039" y="1781540"/>
                </a:cubicBezTo>
                <a:lnTo>
                  <a:pt x="576039" y="1777358"/>
                </a:lnTo>
                <a:lnTo>
                  <a:pt x="574960" y="1777358"/>
                </a:lnTo>
                <a:cubicBezTo>
                  <a:pt x="574960" y="1779426"/>
                  <a:pt x="574286" y="1780461"/>
                  <a:pt x="572937" y="1780461"/>
                </a:cubicBezTo>
                <a:lnTo>
                  <a:pt x="565789" y="1780461"/>
                </a:lnTo>
                <a:cubicBezTo>
                  <a:pt x="556258" y="1778303"/>
                  <a:pt x="551492" y="1775920"/>
                  <a:pt x="551492" y="1773312"/>
                </a:cubicBezTo>
                <a:lnTo>
                  <a:pt x="551492" y="1772233"/>
                </a:lnTo>
                <a:cubicBezTo>
                  <a:pt x="551492" y="1768816"/>
                  <a:pt x="552166" y="1767108"/>
                  <a:pt x="553515" y="1767108"/>
                </a:cubicBezTo>
                <a:lnTo>
                  <a:pt x="549469" y="1757936"/>
                </a:lnTo>
                <a:lnTo>
                  <a:pt x="549469" y="1753890"/>
                </a:lnTo>
                <a:lnTo>
                  <a:pt x="553515" y="1739458"/>
                </a:lnTo>
                <a:lnTo>
                  <a:pt x="551492" y="1737435"/>
                </a:lnTo>
                <a:lnTo>
                  <a:pt x="553515" y="1729208"/>
                </a:lnTo>
                <a:lnTo>
                  <a:pt x="551492" y="1727185"/>
                </a:lnTo>
                <a:lnTo>
                  <a:pt x="553515" y="1724083"/>
                </a:lnTo>
                <a:lnTo>
                  <a:pt x="550413" y="1720036"/>
                </a:lnTo>
                <a:lnTo>
                  <a:pt x="554594" y="1712888"/>
                </a:lnTo>
                <a:lnTo>
                  <a:pt x="552436" y="1706684"/>
                </a:lnTo>
                <a:lnTo>
                  <a:pt x="553515" y="1701558"/>
                </a:lnTo>
                <a:cubicBezTo>
                  <a:pt x="550817" y="1701558"/>
                  <a:pt x="549469" y="1700569"/>
                  <a:pt x="549469" y="1698591"/>
                </a:cubicBezTo>
                <a:lnTo>
                  <a:pt x="549469" y="1696433"/>
                </a:lnTo>
                <a:cubicBezTo>
                  <a:pt x="549558" y="1692567"/>
                  <a:pt x="550548" y="1688835"/>
                  <a:pt x="552436" y="1685238"/>
                </a:cubicBezTo>
                <a:lnTo>
                  <a:pt x="551492" y="1684159"/>
                </a:lnTo>
                <a:lnTo>
                  <a:pt x="551492" y="1679034"/>
                </a:lnTo>
                <a:lnTo>
                  <a:pt x="553515" y="1676067"/>
                </a:lnTo>
                <a:lnTo>
                  <a:pt x="552436" y="1674988"/>
                </a:lnTo>
                <a:lnTo>
                  <a:pt x="551492" y="1674988"/>
                </a:lnTo>
                <a:lnTo>
                  <a:pt x="552436" y="1669863"/>
                </a:lnTo>
                <a:lnTo>
                  <a:pt x="552436" y="1666761"/>
                </a:lnTo>
                <a:lnTo>
                  <a:pt x="549469" y="1660691"/>
                </a:lnTo>
                <a:lnTo>
                  <a:pt x="551492" y="1653408"/>
                </a:lnTo>
                <a:lnTo>
                  <a:pt x="550413" y="1648283"/>
                </a:lnTo>
                <a:lnTo>
                  <a:pt x="553515" y="1640190"/>
                </a:lnTo>
                <a:lnTo>
                  <a:pt x="549469" y="1626838"/>
                </a:lnTo>
                <a:lnTo>
                  <a:pt x="551492" y="1618610"/>
                </a:lnTo>
                <a:lnTo>
                  <a:pt x="551492" y="1608360"/>
                </a:lnTo>
                <a:lnTo>
                  <a:pt x="553515" y="1600132"/>
                </a:lnTo>
                <a:lnTo>
                  <a:pt x="551492" y="1592039"/>
                </a:lnTo>
                <a:lnTo>
                  <a:pt x="551492" y="1590017"/>
                </a:lnTo>
                <a:lnTo>
                  <a:pt x="552436" y="1588937"/>
                </a:lnTo>
                <a:lnTo>
                  <a:pt x="549469" y="1583812"/>
                </a:lnTo>
                <a:lnTo>
                  <a:pt x="549469" y="1581789"/>
                </a:lnTo>
                <a:lnTo>
                  <a:pt x="551492" y="1578687"/>
                </a:lnTo>
                <a:lnTo>
                  <a:pt x="551492" y="1575585"/>
                </a:lnTo>
                <a:lnTo>
                  <a:pt x="549469" y="1572483"/>
                </a:lnTo>
                <a:lnTo>
                  <a:pt x="552436" y="1554140"/>
                </a:lnTo>
                <a:cubicBezTo>
                  <a:pt x="546321" y="1554140"/>
                  <a:pt x="543264" y="1551397"/>
                  <a:pt x="543264" y="1545912"/>
                </a:cubicBezTo>
                <a:lnTo>
                  <a:pt x="543264" y="1542810"/>
                </a:lnTo>
                <a:cubicBezTo>
                  <a:pt x="543264" y="1541102"/>
                  <a:pt x="546008" y="1539393"/>
                  <a:pt x="551492" y="1537685"/>
                </a:cubicBezTo>
                <a:lnTo>
                  <a:pt x="551492" y="1536741"/>
                </a:lnTo>
                <a:cubicBezTo>
                  <a:pt x="559495" y="1536741"/>
                  <a:pt x="568351" y="1539798"/>
                  <a:pt x="578062" y="1545912"/>
                </a:cubicBezTo>
                <a:lnTo>
                  <a:pt x="581164" y="1542810"/>
                </a:lnTo>
                <a:lnTo>
                  <a:pt x="583187" y="1542810"/>
                </a:lnTo>
                <a:cubicBezTo>
                  <a:pt x="588852" y="1548835"/>
                  <a:pt x="595686" y="1552611"/>
                  <a:pt x="603689" y="1554140"/>
                </a:cubicBezTo>
                <a:cubicBezTo>
                  <a:pt x="607285" y="1552072"/>
                  <a:pt x="610702" y="1551038"/>
                  <a:pt x="613939" y="1551038"/>
                </a:cubicBezTo>
                <a:lnTo>
                  <a:pt x="622167" y="1551038"/>
                </a:lnTo>
                <a:cubicBezTo>
                  <a:pt x="626392" y="1551038"/>
                  <a:pt x="631519" y="1553106"/>
                  <a:pt x="637543" y="1557242"/>
                </a:cubicBezTo>
                <a:lnTo>
                  <a:pt x="639566" y="1557242"/>
                </a:lnTo>
                <a:lnTo>
                  <a:pt x="642668" y="1555084"/>
                </a:lnTo>
                <a:lnTo>
                  <a:pt x="643613" y="1555084"/>
                </a:lnTo>
                <a:lnTo>
                  <a:pt x="646714" y="1557242"/>
                </a:lnTo>
                <a:lnTo>
                  <a:pt x="647793" y="1557242"/>
                </a:lnTo>
                <a:cubicBezTo>
                  <a:pt x="647793" y="1553106"/>
                  <a:pt x="656335" y="1551038"/>
                  <a:pt x="673420" y="1551038"/>
                </a:cubicBezTo>
                <a:lnTo>
                  <a:pt x="685694" y="1551038"/>
                </a:lnTo>
                <a:lnTo>
                  <a:pt x="692841" y="1543889"/>
                </a:lnTo>
                <a:lnTo>
                  <a:pt x="693785" y="1543889"/>
                </a:lnTo>
                <a:lnTo>
                  <a:pt x="693785" y="1545912"/>
                </a:lnTo>
                <a:lnTo>
                  <a:pt x="694864" y="1545912"/>
                </a:lnTo>
                <a:cubicBezTo>
                  <a:pt x="694864" y="1540427"/>
                  <a:pt x="695540" y="1537685"/>
                  <a:pt x="696887" y="1537685"/>
                </a:cubicBezTo>
                <a:lnTo>
                  <a:pt x="697966" y="1537685"/>
                </a:lnTo>
                <a:lnTo>
                  <a:pt x="698912" y="1538764"/>
                </a:lnTo>
                <a:lnTo>
                  <a:pt x="699991" y="1538764"/>
                </a:lnTo>
                <a:cubicBezTo>
                  <a:pt x="699991" y="1537685"/>
                  <a:pt x="702732" y="1536291"/>
                  <a:pt x="708217" y="1534583"/>
                </a:cubicBezTo>
                <a:close/>
                <a:moveTo>
                  <a:pt x="4712204" y="1534393"/>
                </a:moveTo>
                <a:lnTo>
                  <a:pt x="4712204" y="1536685"/>
                </a:lnTo>
                <a:lnTo>
                  <a:pt x="4710991" y="1536685"/>
                </a:lnTo>
                <a:lnTo>
                  <a:pt x="4712204" y="1539923"/>
                </a:lnTo>
                <a:lnTo>
                  <a:pt x="4713283" y="1539923"/>
                </a:lnTo>
                <a:lnTo>
                  <a:pt x="4713283" y="1534393"/>
                </a:lnTo>
                <a:close/>
                <a:moveTo>
                  <a:pt x="8232189" y="1534180"/>
                </a:moveTo>
                <a:lnTo>
                  <a:pt x="8232189" y="1535258"/>
                </a:lnTo>
                <a:lnTo>
                  <a:pt x="8235426" y="1535258"/>
                </a:lnTo>
                <a:lnTo>
                  <a:pt x="8235426" y="1534180"/>
                </a:lnTo>
                <a:close/>
                <a:moveTo>
                  <a:pt x="3247364" y="1534044"/>
                </a:moveTo>
                <a:lnTo>
                  <a:pt x="3250601" y="1534044"/>
                </a:lnTo>
                <a:cubicBezTo>
                  <a:pt x="3254197" y="1536201"/>
                  <a:pt x="3255996" y="1539079"/>
                  <a:pt x="3255996" y="1542676"/>
                </a:cubicBezTo>
                <a:lnTo>
                  <a:pt x="3257075" y="1543754"/>
                </a:lnTo>
                <a:lnTo>
                  <a:pt x="3258289" y="1543754"/>
                </a:lnTo>
                <a:lnTo>
                  <a:pt x="3266921" y="1541596"/>
                </a:lnTo>
                <a:cubicBezTo>
                  <a:pt x="3273214" y="1549509"/>
                  <a:pt x="3278609" y="1553466"/>
                  <a:pt x="3283106" y="1553466"/>
                </a:cubicBezTo>
                <a:lnTo>
                  <a:pt x="3286343" y="1557782"/>
                </a:lnTo>
                <a:lnTo>
                  <a:pt x="3286343" y="1564390"/>
                </a:lnTo>
                <a:lnTo>
                  <a:pt x="3284185" y="1566548"/>
                </a:lnTo>
                <a:lnTo>
                  <a:pt x="3276632" y="1566548"/>
                </a:lnTo>
                <a:lnTo>
                  <a:pt x="3275553" y="1565470"/>
                </a:lnTo>
                <a:lnTo>
                  <a:pt x="3274474" y="1566548"/>
                </a:lnTo>
                <a:lnTo>
                  <a:pt x="3271237" y="1566548"/>
                </a:lnTo>
                <a:cubicBezTo>
                  <a:pt x="3259637" y="1566548"/>
                  <a:pt x="3253838" y="1565470"/>
                  <a:pt x="3253838" y="1563311"/>
                </a:cubicBezTo>
                <a:cubicBezTo>
                  <a:pt x="3243767" y="1563311"/>
                  <a:pt x="3238732" y="1565829"/>
                  <a:pt x="3238732" y="1570865"/>
                </a:cubicBezTo>
                <a:lnTo>
                  <a:pt x="3237653" y="1571943"/>
                </a:lnTo>
                <a:cubicBezTo>
                  <a:pt x="3235495" y="1573742"/>
                  <a:pt x="3234056" y="1578058"/>
                  <a:pt x="3233337" y="1584891"/>
                </a:cubicBezTo>
                <a:cubicBezTo>
                  <a:pt x="3231718" y="1584891"/>
                  <a:pt x="3229919" y="1588128"/>
                  <a:pt x="3227942" y="1594603"/>
                </a:cubicBezTo>
                <a:lnTo>
                  <a:pt x="3229021" y="1603234"/>
                </a:lnTo>
                <a:cubicBezTo>
                  <a:pt x="3229021" y="1605033"/>
                  <a:pt x="3225424" y="1609349"/>
                  <a:pt x="3218231" y="1616183"/>
                </a:cubicBezTo>
                <a:lnTo>
                  <a:pt x="3218231" y="1619419"/>
                </a:lnTo>
                <a:cubicBezTo>
                  <a:pt x="3228661" y="1619419"/>
                  <a:pt x="3237293" y="1623421"/>
                  <a:pt x="3244127" y="1631423"/>
                </a:cubicBezTo>
                <a:cubicBezTo>
                  <a:pt x="3244127" y="1633582"/>
                  <a:pt x="3245565" y="1634660"/>
                  <a:pt x="3248443" y="1634660"/>
                </a:cubicBezTo>
                <a:cubicBezTo>
                  <a:pt x="3255726" y="1645450"/>
                  <a:pt x="3262605" y="1650845"/>
                  <a:pt x="3269079" y="1650845"/>
                </a:cubicBezTo>
                <a:cubicBezTo>
                  <a:pt x="3274833" y="1660377"/>
                  <a:pt x="3279509" y="1666131"/>
                  <a:pt x="3283106" y="1668109"/>
                </a:cubicBezTo>
                <a:lnTo>
                  <a:pt x="3288501" y="1685373"/>
                </a:lnTo>
                <a:lnTo>
                  <a:pt x="3287422" y="1688610"/>
                </a:lnTo>
                <a:cubicBezTo>
                  <a:pt x="3289580" y="1688610"/>
                  <a:pt x="3290659" y="1690049"/>
                  <a:pt x="3290659" y="1692926"/>
                </a:cubicBezTo>
                <a:cubicBezTo>
                  <a:pt x="3290659" y="1696433"/>
                  <a:pt x="3287422" y="1702592"/>
                  <a:pt x="3280948" y="1711404"/>
                </a:cubicBezTo>
                <a:cubicBezTo>
                  <a:pt x="3280948" y="1717159"/>
                  <a:pt x="3275553" y="1720036"/>
                  <a:pt x="3264763" y="1720036"/>
                </a:cubicBezTo>
                <a:cubicBezTo>
                  <a:pt x="3260266" y="1717878"/>
                  <a:pt x="3254827" y="1716440"/>
                  <a:pt x="3248443" y="1715720"/>
                </a:cubicBezTo>
                <a:cubicBezTo>
                  <a:pt x="3244666" y="1712663"/>
                  <a:pt x="3241069" y="1704705"/>
                  <a:pt x="3237653" y="1691847"/>
                </a:cubicBezTo>
                <a:cubicBezTo>
                  <a:pt x="3235854" y="1691488"/>
                  <a:pt x="3234416" y="1686452"/>
                  <a:pt x="3233337" y="1676741"/>
                </a:cubicBezTo>
                <a:cubicBezTo>
                  <a:pt x="3233696" y="1674583"/>
                  <a:pt x="3235495" y="1672066"/>
                  <a:pt x="3238732" y="1669188"/>
                </a:cubicBezTo>
                <a:lnTo>
                  <a:pt x="3233337" y="1662715"/>
                </a:lnTo>
                <a:lnTo>
                  <a:pt x="3233337" y="1656241"/>
                </a:lnTo>
                <a:cubicBezTo>
                  <a:pt x="3233337" y="1652824"/>
                  <a:pt x="3230819" y="1647429"/>
                  <a:pt x="3225784" y="1640055"/>
                </a:cubicBezTo>
                <a:lnTo>
                  <a:pt x="3217152" y="1622657"/>
                </a:lnTo>
                <a:lnTo>
                  <a:pt x="3216073" y="1622657"/>
                </a:lnTo>
                <a:cubicBezTo>
                  <a:pt x="3213195" y="1623736"/>
                  <a:pt x="3211756" y="1626298"/>
                  <a:pt x="3211756" y="1630345"/>
                </a:cubicBezTo>
                <a:cubicBezTo>
                  <a:pt x="3218950" y="1632682"/>
                  <a:pt x="3222547" y="1636279"/>
                  <a:pt x="3222547" y="1641135"/>
                </a:cubicBezTo>
                <a:cubicBezTo>
                  <a:pt x="3220748" y="1643293"/>
                  <a:pt x="3217511" y="1644372"/>
                  <a:pt x="3212835" y="1644372"/>
                </a:cubicBezTo>
                <a:lnTo>
                  <a:pt x="3211756" y="1645450"/>
                </a:lnTo>
                <a:lnTo>
                  <a:pt x="3211756" y="1646530"/>
                </a:lnTo>
                <a:lnTo>
                  <a:pt x="3213914" y="1649767"/>
                </a:lnTo>
                <a:lnTo>
                  <a:pt x="3213914" y="1665952"/>
                </a:lnTo>
                <a:cubicBezTo>
                  <a:pt x="3216792" y="1669008"/>
                  <a:pt x="3218231" y="1671886"/>
                  <a:pt x="3218231" y="1674583"/>
                </a:cubicBezTo>
                <a:cubicBezTo>
                  <a:pt x="3218231" y="1676382"/>
                  <a:pt x="3216792" y="1678899"/>
                  <a:pt x="3213914" y="1682136"/>
                </a:cubicBezTo>
                <a:lnTo>
                  <a:pt x="3213914" y="1692926"/>
                </a:lnTo>
                <a:lnTo>
                  <a:pt x="3210677" y="1710325"/>
                </a:lnTo>
                <a:lnTo>
                  <a:pt x="3211756" y="1710325"/>
                </a:lnTo>
                <a:cubicBezTo>
                  <a:pt x="3216073" y="1711764"/>
                  <a:pt x="3218231" y="1714641"/>
                  <a:pt x="3218231" y="1718957"/>
                </a:cubicBezTo>
                <a:lnTo>
                  <a:pt x="3218231" y="1721115"/>
                </a:lnTo>
                <a:cubicBezTo>
                  <a:pt x="3215353" y="1728309"/>
                  <a:pt x="3213914" y="1734063"/>
                  <a:pt x="3213914" y="1738379"/>
                </a:cubicBezTo>
                <a:lnTo>
                  <a:pt x="3213914" y="1753485"/>
                </a:lnTo>
                <a:lnTo>
                  <a:pt x="3214993" y="1770884"/>
                </a:lnTo>
                <a:lnTo>
                  <a:pt x="3213914" y="1775200"/>
                </a:lnTo>
                <a:lnTo>
                  <a:pt x="3216073" y="1780595"/>
                </a:lnTo>
                <a:cubicBezTo>
                  <a:pt x="3216073" y="1786350"/>
                  <a:pt x="3208519" y="1790666"/>
                  <a:pt x="3193413" y="1793543"/>
                </a:cubicBezTo>
                <a:lnTo>
                  <a:pt x="3191255" y="1795701"/>
                </a:lnTo>
                <a:cubicBezTo>
                  <a:pt x="3175340" y="1794622"/>
                  <a:pt x="3167382" y="1791745"/>
                  <a:pt x="3167382" y="1787069"/>
                </a:cubicBezTo>
                <a:lnTo>
                  <a:pt x="3164145" y="1769805"/>
                </a:lnTo>
                <a:cubicBezTo>
                  <a:pt x="3165404" y="1764680"/>
                  <a:pt x="3166483" y="1762117"/>
                  <a:pt x="3167382" y="1762117"/>
                </a:cubicBezTo>
                <a:lnTo>
                  <a:pt x="3166303" y="1756722"/>
                </a:lnTo>
                <a:lnTo>
                  <a:pt x="3168461" y="1747011"/>
                </a:lnTo>
                <a:lnTo>
                  <a:pt x="3167382" y="1728668"/>
                </a:lnTo>
                <a:lnTo>
                  <a:pt x="3168461" y="1706009"/>
                </a:lnTo>
                <a:lnTo>
                  <a:pt x="3170619" y="1703851"/>
                </a:lnTo>
                <a:lnTo>
                  <a:pt x="3170619" y="1699535"/>
                </a:lnTo>
                <a:lnTo>
                  <a:pt x="3165224" y="1690768"/>
                </a:lnTo>
                <a:lnTo>
                  <a:pt x="3166303" y="1684294"/>
                </a:lnTo>
                <a:lnTo>
                  <a:pt x="3166303" y="1682136"/>
                </a:lnTo>
                <a:lnTo>
                  <a:pt x="3161987" y="1676741"/>
                </a:lnTo>
                <a:lnTo>
                  <a:pt x="3159829" y="1676741"/>
                </a:lnTo>
                <a:cubicBezTo>
                  <a:pt x="3147241" y="1689420"/>
                  <a:pt x="3138968" y="1695938"/>
                  <a:pt x="3135012" y="1696298"/>
                </a:cubicBezTo>
                <a:lnTo>
                  <a:pt x="3130696" y="1695084"/>
                </a:lnTo>
                <a:lnTo>
                  <a:pt x="3129617" y="1695084"/>
                </a:lnTo>
                <a:lnTo>
                  <a:pt x="3129617" y="1696298"/>
                </a:lnTo>
                <a:lnTo>
                  <a:pt x="3132854" y="1696298"/>
                </a:lnTo>
                <a:lnTo>
                  <a:pt x="3130696" y="1698456"/>
                </a:lnTo>
                <a:lnTo>
                  <a:pt x="3125301" y="1696298"/>
                </a:lnTo>
                <a:lnTo>
                  <a:pt x="3125301" y="1698456"/>
                </a:lnTo>
                <a:cubicBezTo>
                  <a:pt x="3129617" y="1698456"/>
                  <a:pt x="3131775" y="1699535"/>
                  <a:pt x="3131775" y="1701693"/>
                </a:cubicBezTo>
                <a:cubicBezTo>
                  <a:pt x="3129797" y="1703671"/>
                  <a:pt x="3125076" y="1705470"/>
                  <a:pt x="3117613" y="1707088"/>
                </a:cubicBezTo>
                <a:cubicBezTo>
                  <a:pt x="3117613" y="1708347"/>
                  <a:pt x="3113657" y="1710145"/>
                  <a:pt x="3105744" y="1712483"/>
                </a:cubicBezTo>
                <a:lnTo>
                  <a:pt x="3104665" y="1709246"/>
                </a:lnTo>
                <a:lnTo>
                  <a:pt x="3118692" y="1690768"/>
                </a:lnTo>
                <a:lnTo>
                  <a:pt x="3119771" y="1690768"/>
                </a:lnTo>
                <a:cubicBezTo>
                  <a:pt x="3121210" y="1690768"/>
                  <a:pt x="3121929" y="1691847"/>
                  <a:pt x="3121929" y="1694005"/>
                </a:cubicBezTo>
                <a:lnTo>
                  <a:pt x="3124222" y="1694005"/>
                </a:lnTo>
                <a:lnTo>
                  <a:pt x="3120850" y="1689689"/>
                </a:lnTo>
                <a:lnTo>
                  <a:pt x="3121929" y="1688610"/>
                </a:lnTo>
                <a:lnTo>
                  <a:pt x="3123008" y="1688610"/>
                </a:lnTo>
                <a:lnTo>
                  <a:pt x="3124222" y="1689689"/>
                </a:lnTo>
                <a:lnTo>
                  <a:pt x="3124222" y="1688610"/>
                </a:lnTo>
                <a:lnTo>
                  <a:pt x="3121929" y="1685373"/>
                </a:lnTo>
                <a:cubicBezTo>
                  <a:pt x="3136046" y="1666131"/>
                  <a:pt x="3144723" y="1655341"/>
                  <a:pt x="3147960" y="1653003"/>
                </a:cubicBezTo>
                <a:cubicBezTo>
                  <a:pt x="3149399" y="1645810"/>
                  <a:pt x="3154075" y="1634975"/>
                  <a:pt x="3161987" y="1620499"/>
                </a:cubicBezTo>
                <a:cubicBezTo>
                  <a:pt x="3161987" y="1617262"/>
                  <a:pt x="3166303" y="1603954"/>
                  <a:pt x="3174935" y="1580576"/>
                </a:cubicBezTo>
                <a:lnTo>
                  <a:pt x="3176014" y="1573023"/>
                </a:lnTo>
                <a:lnTo>
                  <a:pt x="3176014" y="1570865"/>
                </a:lnTo>
                <a:cubicBezTo>
                  <a:pt x="3173497" y="1566548"/>
                  <a:pt x="3169181" y="1564390"/>
                  <a:pt x="3163066" y="1564390"/>
                </a:cubicBezTo>
                <a:lnTo>
                  <a:pt x="3156592" y="1566548"/>
                </a:lnTo>
                <a:lnTo>
                  <a:pt x="3140407" y="1566548"/>
                </a:lnTo>
                <a:lnTo>
                  <a:pt x="3129617" y="1569785"/>
                </a:lnTo>
                <a:lnTo>
                  <a:pt x="3119771" y="1569785"/>
                </a:lnTo>
                <a:cubicBezTo>
                  <a:pt x="3117793" y="1569785"/>
                  <a:pt x="3116354" y="1565424"/>
                  <a:pt x="3115455" y="1556702"/>
                </a:cubicBezTo>
                <a:lnTo>
                  <a:pt x="3121929" y="1554544"/>
                </a:lnTo>
                <a:cubicBezTo>
                  <a:pt x="3125256" y="1554544"/>
                  <a:pt x="3129257" y="1556343"/>
                  <a:pt x="3133933" y="1559939"/>
                </a:cubicBezTo>
                <a:lnTo>
                  <a:pt x="3144723" y="1559939"/>
                </a:lnTo>
                <a:lnTo>
                  <a:pt x="3157671" y="1555624"/>
                </a:lnTo>
                <a:lnTo>
                  <a:pt x="3174935" y="1555624"/>
                </a:lnTo>
                <a:lnTo>
                  <a:pt x="3190042" y="1554544"/>
                </a:lnTo>
                <a:lnTo>
                  <a:pt x="3203124" y="1559939"/>
                </a:lnTo>
                <a:lnTo>
                  <a:pt x="3210677" y="1558861"/>
                </a:lnTo>
                <a:lnTo>
                  <a:pt x="3216073" y="1559939"/>
                </a:lnTo>
                <a:cubicBezTo>
                  <a:pt x="3225424" y="1558501"/>
                  <a:pt x="3230100" y="1555264"/>
                  <a:pt x="3230100" y="1550229"/>
                </a:cubicBezTo>
                <a:lnTo>
                  <a:pt x="3234416" y="1540518"/>
                </a:lnTo>
                <a:cubicBezTo>
                  <a:pt x="3238012" y="1540518"/>
                  <a:pt x="3242328" y="1538360"/>
                  <a:pt x="3247364" y="1534044"/>
                </a:cubicBezTo>
                <a:close/>
                <a:moveTo>
                  <a:pt x="3051659" y="1534044"/>
                </a:moveTo>
                <a:lnTo>
                  <a:pt x="3059347" y="1534044"/>
                </a:lnTo>
                <a:cubicBezTo>
                  <a:pt x="3061145" y="1536201"/>
                  <a:pt x="3068338" y="1539079"/>
                  <a:pt x="3080927" y="1542676"/>
                </a:cubicBezTo>
                <a:lnTo>
                  <a:pt x="3085243" y="1537281"/>
                </a:lnTo>
                <a:lnTo>
                  <a:pt x="3088480" y="1537281"/>
                </a:lnTo>
                <a:lnTo>
                  <a:pt x="3091717" y="1541596"/>
                </a:lnTo>
                <a:cubicBezTo>
                  <a:pt x="3097472" y="1542136"/>
                  <a:pt x="3100349" y="1544653"/>
                  <a:pt x="3100349" y="1549149"/>
                </a:cubicBezTo>
                <a:lnTo>
                  <a:pt x="3090638" y="1558861"/>
                </a:lnTo>
                <a:cubicBezTo>
                  <a:pt x="3090638" y="1562547"/>
                  <a:pt x="3092436" y="1569426"/>
                  <a:pt x="3096033" y="1579497"/>
                </a:cubicBezTo>
                <a:lnTo>
                  <a:pt x="3096033" y="1583813"/>
                </a:lnTo>
                <a:cubicBezTo>
                  <a:pt x="3093156" y="1586510"/>
                  <a:pt x="3091717" y="1592265"/>
                  <a:pt x="3091717" y="1601076"/>
                </a:cubicBezTo>
                <a:lnTo>
                  <a:pt x="3092796" y="1602156"/>
                </a:lnTo>
                <a:lnTo>
                  <a:pt x="3103586" y="1602156"/>
                </a:lnTo>
                <a:cubicBezTo>
                  <a:pt x="3108622" y="1605932"/>
                  <a:pt x="3111139" y="1609888"/>
                  <a:pt x="3111139" y="1614025"/>
                </a:cubicBezTo>
                <a:cubicBezTo>
                  <a:pt x="3118333" y="1617262"/>
                  <a:pt x="3121929" y="1625219"/>
                  <a:pt x="3121929" y="1637897"/>
                </a:cubicBezTo>
                <a:cubicBezTo>
                  <a:pt x="3118333" y="1637897"/>
                  <a:pt x="3115815" y="1643293"/>
                  <a:pt x="3114376" y="1654083"/>
                </a:cubicBezTo>
                <a:cubicBezTo>
                  <a:pt x="3110600" y="1659837"/>
                  <a:pt x="3108082" y="1662715"/>
                  <a:pt x="3106823" y="1662715"/>
                </a:cubicBezTo>
                <a:cubicBezTo>
                  <a:pt x="3103586" y="1662715"/>
                  <a:pt x="3100349" y="1660556"/>
                  <a:pt x="3097112" y="1656241"/>
                </a:cubicBezTo>
                <a:lnTo>
                  <a:pt x="3096033" y="1656241"/>
                </a:lnTo>
                <a:lnTo>
                  <a:pt x="3093875" y="1658398"/>
                </a:lnTo>
                <a:lnTo>
                  <a:pt x="3094954" y="1679978"/>
                </a:lnTo>
                <a:cubicBezTo>
                  <a:pt x="3093336" y="1679978"/>
                  <a:pt x="3091897" y="1693691"/>
                  <a:pt x="3090638" y="1721115"/>
                </a:cubicBezTo>
                <a:lnTo>
                  <a:pt x="3091717" y="1724352"/>
                </a:lnTo>
                <a:lnTo>
                  <a:pt x="3090638" y="1728668"/>
                </a:lnTo>
                <a:lnTo>
                  <a:pt x="3096033" y="1742695"/>
                </a:lnTo>
                <a:lnTo>
                  <a:pt x="3096033" y="1744853"/>
                </a:lnTo>
                <a:lnTo>
                  <a:pt x="3091717" y="1756722"/>
                </a:lnTo>
                <a:lnTo>
                  <a:pt x="3093875" y="1770884"/>
                </a:lnTo>
                <a:lnTo>
                  <a:pt x="3091717" y="1781674"/>
                </a:lnTo>
                <a:lnTo>
                  <a:pt x="3092796" y="1790306"/>
                </a:lnTo>
                <a:cubicBezTo>
                  <a:pt x="3088120" y="1793903"/>
                  <a:pt x="3084524" y="1795701"/>
                  <a:pt x="3082006" y="1795701"/>
                </a:cubicBezTo>
                <a:lnTo>
                  <a:pt x="3080927" y="1795701"/>
                </a:lnTo>
                <a:cubicBezTo>
                  <a:pt x="3079488" y="1795701"/>
                  <a:pt x="3078769" y="1794622"/>
                  <a:pt x="3078769" y="1792464"/>
                </a:cubicBezTo>
                <a:lnTo>
                  <a:pt x="3077690" y="1791385"/>
                </a:lnTo>
                <a:lnTo>
                  <a:pt x="3066900" y="1791385"/>
                </a:lnTo>
                <a:lnTo>
                  <a:pt x="3058268" y="1783832"/>
                </a:lnTo>
                <a:lnTo>
                  <a:pt x="3057189" y="1784911"/>
                </a:lnTo>
                <a:lnTo>
                  <a:pt x="3055975" y="1784911"/>
                </a:lnTo>
                <a:cubicBezTo>
                  <a:pt x="3054536" y="1784911"/>
                  <a:pt x="3053817" y="1783832"/>
                  <a:pt x="3053817" y="1781674"/>
                </a:cubicBezTo>
                <a:lnTo>
                  <a:pt x="3054896" y="1773042"/>
                </a:lnTo>
                <a:lnTo>
                  <a:pt x="3052738" y="1759959"/>
                </a:lnTo>
                <a:lnTo>
                  <a:pt x="3052738" y="1755643"/>
                </a:lnTo>
                <a:lnTo>
                  <a:pt x="3053817" y="1745932"/>
                </a:lnTo>
                <a:lnTo>
                  <a:pt x="3051659" y="1739458"/>
                </a:lnTo>
                <a:cubicBezTo>
                  <a:pt x="3052199" y="1732265"/>
                  <a:pt x="3053637" y="1728668"/>
                  <a:pt x="3055975" y="1728668"/>
                </a:cubicBezTo>
                <a:lnTo>
                  <a:pt x="3057189" y="1729747"/>
                </a:lnTo>
                <a:lnTo>
                  <a:pt x="3058268" y="1729747"/>
                </a:lnTo>
                <a:lnTo>
                  <a:pt x="3059347" y="1728668"/>
                </a:lnTo>
                <a:lnTo>
                  <a:pt x="3059347" y="1727589"/>
                </a:lnTo>
                <a:cubicBezTo>
                  <a:pt x="3056919" y="1727589"/>
                  <a:pt x="3054716" y="1721475"/>
                  <a:pt x="3052738" y="1709246"/>
                </a:cubicBezTo>
                <a:lnTo>
                  <a:pt x="3052738" y="1701693"/>
                </a:lnTo>
                <a:cubicBezTo>
                  <a:pt x="3052918" y="1696568"/>
                  <a:pt x="3053637" y="1694005"/>
                  <a:pt x="3054896" y="1694005"/>
                </a:cubicBezTo>
                <a:lnTo>
                  <a:pt x="3053817" y="1688610"/>
                </a:lnTo>
                <a:lnTo>
                  <a:pt x="3053817" y="1667030"/>
                </a:lnTo>
                <a:lnTo>
                  <a:pt x="3051659" y="1660556"/>
                </a:lnTo>
                <a:cubicBezTo>
                  <a:pt x="3045545" y="1666311"/>
                  <a:pt x="3040869" y="1669188"/>
                  <a:pt x="3037632" y="1669188"/>
                </a:cubicBezTo>
                <a:lnTo>
                  <a:pt x="3031158" y="1670267"/>
                </a:lnTo>
                <a:cubicBezTo>
                  <a:pt x="3026842" y="1662535"/>
                  <a:pt x="3024684" y="1655702"/>
                  <a:pt x="3024684" y="1649767"/>
                </a:cubicBezTo>
                <a:lnTo>
                  <a:pt x="3024684" y="1648688"/>
                </a:lnTo>
                <a:cubicBezTo>
                  <a:pt x="3024684" y="1647249"/>
                  <a:pt x="3025763" y="1646530"/>
                  <a:pt x="3027921" y="1646530"/>
                </a:cubicBezTo>
                <a:lnTo>
                  <a:pt x="3029000" y="1645450"/>
                </a:lnTo>
                <a:lnTo>
                  <a:pt x="3029000" y="1644372"/>
                </a:lnTo>
                <a:cubicBezTo>
                  <a:pt x="3025403" y="1643832"/>
                  <a:pt x="3023605" y="1642753"/>
                  <a:pt x="3023605" y="1641135"/>
                </a:cubicBezTo>
                <a:lnTo>
                  <a:pt x="3029000" y="1635740"/>
                </a:lnTo>
                <a:lnTo>
                  <a:pt x="3029000" y="1633582"/>
                </a:lnTo>
                <a:lnTo>
                  <a:pt x="3026842" y="1629265"/>
                </a:lnTo>
                <a:cubicBezTo>
                  <a:pt x="3032596" y="1617666"/>
                  <a:pt x="3037272" y="1611867"/>
                  <a:pt x="3040869" y="1611867"/>
                </a:cubicBezTo>
                <a:lnTo>
                  <a:pt x="3040869" y="1610788"/>
                </a:lnTo>
                <a:lnTo>
                  <a:pt x="3037632" y="1606471"/>
                </a:lnTo>
                <a:cubicBezTo>
                  <a:pt x="3037632" y="1604133"/>
                  <a:pt x="3038711" y="1601616"/>
                  <a:pt x="3040869" y="1598919"/>
                </a:cubicBezTo>
                <a:lnTo>
                  <a:pt x="3040869" y="1597839"/>
                </a:lnTo>
                <a:lnTo>
                  <a:pt x="3033316" y="1590286"/>
                </a:lnTo>
                <a:lnTo>
                  <a:pt x="3036553" y="1587050"/>
                </a:lnTo>
                <a:lnTo>
                  <a:pt x="3037632" y="1587050"/>
                </a:lnTo>
                <a:cubicBezTo>
                  <a:pt x="3041229" y="1587050"/>
                  <a:pt x="3044106" y="1589208"/>
                  <a:pt x="3046264" y="1593524"/>
                </a:cubicBezTo>
                <a:lnTo>
                  <a:pt x="3051659" y="1595681"/>
                </a:lnTo>
                <a:lnTo>
                  <a:pt x="3052738" y="1595681"/>
                </a:lnTo>
                <a:cubicBezTo>
                  <a:pt x="3054177" y="1588308"/>
                  <a:pt x="3056020" y="1582913"/>
                  <a:pt x="3058268" y="1579497"/>
                </a:cubicBezTo>
                <a:lnTo>
                  <a:pt x="3058268" y="1578418"/>
                </a:lnTo>
                <a:lnTo>
                  <a:pt x="3053817" y="1573023"/>
                </a:lnTo>
                <a:lnTo>
                  <a:pt x="3054896" y="1564390"/>
                </a:lnTo>
                <a:lnTo>
                  <a:pt x="3052738" y="1556702"/>
                </a:lnTo>
                <a:lnTo>
                  <a:pt x="3053817" y="1550229"/>
                </a:lnTo>
                <a:lnTo>
                  <a:pt x="3049501" y="1541596"/>
                </a:lnTo>
                <a:lnTo>
                  <a:pt x="3049501" y="1536201"/>
                </a:lnTo>
                <a:close/>
                <a:moveTo>
                  <a:pt x="8712332" y="1533910"/>
                </a:moveTo>
                <a:lnTo>
                  <a:pt x="8712332" y="1536068"/>
                </a:lnTo>
                <a:lnTo>
                  <a:pt x="8714490" y="1536068"/>
                </a:lnTo>
                <a:lnTo>
                  <a:pt x="8714490" y="1533910"/>
                </a:lnTo>
                <a:close/>
                <a:moveTo>
                  <a:pt x="203662" y="1533625"/>
                </a:moveTo>
                <a:lnTo>
                  <a:pt x="203662" y="1536861"/>
                </a:lnTo>
                <a:lnTo>
                  <a:pt x="204740" y="1536861"/>
                </a:lnTo>
                <a:lnTo>
                  <a:pt x="206898" y="1534703"/>
                </a:lnTo>
                <a:close/>
                <a:moveTo>
                  <a:pt x="1043775" y="1532695"/>
                </a:moveTo>
                <a:lnTo>
                  <a:pt x="1044854" y="1532695"/>
                </a:lnTo>
                <a:lnTo>
                  <a:pt x="1047012" y="1534853"/>
                </a:lnTo>
                <a:lnTo>
                  <a:pt x="1042696" y="1539168"/>
                </a:lnTo>
                <a:lnTo>
                  <a:pt x="1040538" y="1537011"/>
                </a:lnTo>
                <a:lnTo>
                  <a:pt x="1040538" y="1535931"/>
                </a:lnTo>
                <a:close/>
                <a:moveTo>
                  <a:pt x="213372" y="1532546"/>
                </a:moveTo>
                <a:lnTo>
                  <a:pt x="210135" y="1533625"/>
                </a:lnTo>
                <a:lnTo>
                  <a:pt x="210135" y="1534703"/>
                </a:lnTo>
                <a:lnTo>
                  <a:pt x="213372" y="1537806"/>
                </a:lnTo>
                <a:close/>
                <a:moveTo>
                  <a:pt x="7277922" y="1531821"/>
                </a:moveTo>
                <a:lnTo>
                  <a:pt x="7280080" y="1531821"/>
                </a:lnTo>
                <a:cubicBezTo>
                  <a:pt x="7303728" y="1545758"/>
                  <a:pt x="7315912" y="1555065"/>
                  <a:pt x="7316631" y="1559741"/>
                </a:cubicBezTo>
                <a:lnTo>
                  <a:pt x="7317710" y="1560819"/>
                </a:lnTo>
                <a:lnTo>
                  <a:pt x="7317710" y="1564056"/>
                </a:lnTo>
                <a:cubicBezTo>
                  <a:pt x="7311236" y="1569901"/>
                  <a:pt x="7307999" y="1577769"/>
                  <a:pt x="7307999" y="1587660"/>
                </a:cubicBezTo>
                <a:lnTo>
                  <a:pt x="7306920" y="1590896"/>
                </a:lnTo>
                <a:lnTo>
                  <a:pt x="7309078" y="1599394"/>
                </a:lnTo>
                <a:lnTo>
                  <a:pt x="7307999" y="1600473"/>
                </a:lnTo>
                <a:lnTo>
                  <a:pt x="7309078" y="1605868"/>
                </a:lnTo>
                <a:lnTo>
                  <a:pt x="7309078" y="1612342"/>
                </a:lnTo>
                <a:lnTo>
                  <a:pt x="7303818" y="1624210"/>
                </a:lnTo>
                <a:lnTo>
                  <a:pt x="7303818" y="1635945"/>
                </a:lnTo>
                <a:lnTo>
                  <a:pt x="7306920" y="1648893"/>
                </a:lnTo>
                <a:cubicBezTo>
                  <a:pt x="7306290" y="1661392"/>
                  <a:pt x="7304897" y="1668898"/>
                  <a:pt x="7302739" y="1671416"/>
                </a:cubicBezTo>
                <a:lnTo>
                  <a:pt x="7304897" y="1688545"/>
                </a:lnTo>
                <a:lnTo>
                  <a:pt x="7299502" y="1709046"/>
                </a:lnTo>
                <a:lnTo>
                  <a:pt x="7297344" y="1711204"/>
                </a:lnTo>
                <a:lnTo>
                  <a:pt x="7295186" y="1711204"/>
                </a:lnTo>
                <a:cubicBezTo>
                  <a:pt x="7295186" y="1706888"/>
                  <a:pt x="7294466" y="1704730"/>
                  <a:pt x="7293028" y="1704730"/>
                </a:cubicBezTo>
                <a:lnTo>
                  <a:pt x="7291949" y="1704730"/>
                </a:lnTo>
                <a:lnTo>
                  <a:pt x="7295186" y="1713227"/>
                </a:lnTo>
                <a:lnTo>
                  <a:pt x="7294107" y="1714306"/>
                </a:lnTo>
                <a:lnTo>
                  <a:pt x="7294107" y="1715385"/>
                </a:lnTo>
                <a:lnTo>
                  <a:pt x="7295186" y="1716464"/>
                </a:lnTo>
                <a:lnTo>
                  <a:pt x="7295186" y="1717543"/>
                </a:lnTo>
                <a:lnTo>
                  <a:pt x="7294107" y="1720780"/>
                </a:lnTo>
                <a:lnTo>
                  <a:pt x="7296265" y="1722938"/>
                </a:lnTo>
                <a:lnTo>
                  <a:pt x="7296265" y="1725096"/>
                </a:lnTo>
                <a:lnTo>
                  <a:pt x="7294107" y="1727254"/>
                </a:lnTo>
                <a:lnTo>
                  <a:pt x="7293028" y="1727254"/>
                </a:lnTo>
                <a:cubicBezTo>
                  <a:pt x="7291589" y="1727254"/>
                  <a:pt x="7290870" y="1725816"/>
                  <a:pt x="7290870" y="1722938"/>
                </a:cubicBezTo>
                <a:lnTo>
                  <a:pt x="7289791" y="1724017"/>
                </a:lnTo>
                <a:lnTo>
                  <a:pt x="7288712" y="1724017"/>
                </a:lnTo>
                <a:lnTo>
                  <a:pt x="7293028" y="1730491"/>
                </a:lnTo>
                <a:cubicBezTo>
                  <a:pt x="7293028" y="1736246"/>
                  <a:pt x="7287992" y="1741956"/>
                  <a:pt x="7277922" y="1747621"/>
                </a:cubicBezTo>
                <a:cubicBezTo>
                  <a:pt x="7274775" y="1747621"/>
                  <a:pt x="7267986" y="1750138"/>
                  <a:pt x="7257556" y="1755174"/>
                </a:cubicBezTo>
                <a:lnTo>
                  <a:pt x="7247979" y="1756253"/>
                </a:lnTo>
                <a:lnTo>
                  <a:pt x="7238268" y="1756253"/>
                </a:lnTo>
                <a:cubicBezTo>
                  <a:pt x="7235930" y="1754634"/>
                  <a:pt x="7232694" y="1746766"/>
                  <a:pt x="7228557" y="1732649"/>
                </a:cubicBezTo>
                <a:cubicBezTo>
                  <a:pt x="7221994" y="1723478"/>
                  <a:pt x="7213406" y="1716689"/>
                  <a:pt x="7202796" y="1712283"/>
                </a:cubicBezTo>
                <a:lnTo>
                  <a:pt x="7202796" y="1710125"/>
                </a:lnTo>
                <a:cubicBezTo>
                  <a:pt x="7202796" y="1707428"/>
                  <a:pt x="7213182" y="1705270"/>
                  <a:pt x="7233952" y="1703651"/>
                </a:cubicBezTo>
                <a:lnTo>
                  <a:pt x="7245821" y="1703651"/>
                </a:lnTo>
                <a:cubicBezTo>
                  <a:pt x="7248069" y="1703651"/>
                  <a:pt x="7250542" y="1696503"/>
                  <a:pt x="7253240" y="1682206"/>
                </a:cubicBezTo>
                <a:cubicBezTo>
                  <a:pt x="7255757" y="1680588"/>
                  <a:pt x="7258275" y="1675193"/>
                  <a:pt x="7260792" y="1666022"/>
                </a:cubicBezTo>
                <a:lnTo>
                  <a:pt x="7256476" y="1660627"/>
                </a:lnTo>
                <a:lnTo>
                  <a:pt x="7260792" y="1643498"/>
                </a:lnTo>
                <a:lnTo>
                  <a:pt x="7259714" y="1634866"/>
                </a:lnTo>
                <a:lnTo>
                  <a:pt x="7260792" y="1600473"/>
                </a:lnTo>
                <a:lnTo>
                  <a:pt x="7260792" y="1595213"/>
                </a:lnTo>
                <a:lnTo>
                  <a:pt x="7262950" y="1591976"/>
                </a:lnTo>
                <a:lnTo>
                  <a:pt x="7262950" y="1582265"/>
                </a:lnTo>
                <a:lnTo>
                  <a:pt x="7264030" y="1566215"/>
                </a:lnTo>
                <a:lnTo>
                  <a:pt x="7254318" y="1560819"/>
                </a:lnTo>
                <a:lnTo>
                  <a:pt x="7247979" y="1562977"/>
                </a:lnTo>
                <a:lnTo>
                  <a:pt x="7246900" y="1562977"/>
                </a:lnTo>
                <a:cubicBezTo>
                  <a:pt x="7243124" y="1562977"/>
                  <a:pt x="7240966" y="1561898"/>
                  <a:pt x="7240426" y="1559741"/>
                </a:cubicBezTo>
                <a:cubicBezTo>
                  <a:pt x="7240426" y="1556863"/>
                  <a:pt x="7246856" y="1554705"/>
                  <a:pt x="7259714" y="1553267"/>
                </a:cubicBezTo>
                <a:cubicBezTo>
                  <a:pt x="7267446" y="1547871"/>
                  <a:pt x="7272122" y="1542162"/>
                  <a:pt x="7273740" y="1536138"/>
                </a:cubicBezTo>
                <a:cubicBezTo>
                  <a:pt x="7276528" y="1536138"/>
                  <a:pt x="7277922" y="1534699"/>
                  <a:pt x="7277922" y="1531821"/>
                </a:cubicBezTo>
                <a:close/>
                <a:moveTo>
                  <a:pt x="178979" y="1531467"/>
                </a:moveTo>
                <a:cubicBezTo>
                  <a:pt x="176101" y="1531467"/>
                  <a:pt x="173584" y="1540413"/>
                  <a:pt x="171427" y="1558307"/>
                </a:cubicBezTo>
                <a:lnTo>
                  <a:pt x="172505" y="1561409"/>
                </a:lnTo>
                <a:lnTo>
                  <a:pt x="169402" y="1566804"/>
                </a:lnTo>
                <a:lnTo>
                  <a:pt x="169402" y="1568962"/>
                </a:lnTo>
                <a:cubicBezTo>
                  <a:pt x="172550" y="1572019"/>
                  <a:pt x="174304" y="1576290"/>
                  <a:pt x="174664" y="1581775"/>
                </a:cubicBezTo>
                <a:cubicBezTo>
                  <a:pt x="176101" y="1581775"/>
                  <a:pt x="177180" y="1578223"/>
                  <a:pt x="177901" y="1571120"/>
                </a:cubicBezTo>
                <a:cubicBezTo>
                  <a:pt x="179338" y="1571120"/>
                  <a:pt x="180058" y="1568962"/>
                  <a:pt x="180058" y="1564646"/>
                </a:cubicBezTo>
                <a:lnTo>
                  <a:pt x="183295" y="1561409"/>
                </a:lnTo>
                <a:lnTo>
                  <a:pt x="181137" y="1555070"/>
                </a:lnTo>
                <a:lnTo>
                  <a:pt x="182216" y="1533625"/>
                </a:lnTo>
                <a:lnTo>
                  <a:pt x="180058" y="1531467"/>
                </a:lnTo>
                <a:close/>
                <a:moveTo>
                  <a:pt x="5723389" y="1531212"/>
                </a:moveTo>
                <a:lnTo>
                  <a:pt x="5726626" y="1531212"/>
                </a:lnTo>
                <a:cubicBezTo>
                  <a:pt x="5739664" y="1534359"/>
                  <a:pt x="5748566" y="1538270"/>
                  <a:pt x="5753331" y="1542946"/>
                </a:cubicBezTo>
                <a:lnTo>
                  <a:pt x="5753331" y="1552657"/>
                </a:lnTo>
                <a:lnTo>
                  <a:pt x="5771674" y="1553736"/>
                </a:lnTo>
                <a:lnTo>
                  <a:pt x="5779092" y="1553736"/>
                </a:lnTo>
                <a:cubicBezTo>
                  <a:pt x="5790692" y="1557422"/>
                  <a:pt x="5797121" y="1560255"/>
                  <a:pt x="5798380" y="1562233"/>
                </a:cubicBezTo>
                <a:cubicBezTo>
                  <a:pt x="5794154" y="1571314"/>
                  <a:pt x="5792040" y="1577384"/>
                  <a:pt x="5792040" y="1580441"/>
                </a:cubicBezTo>
                <a:lnTo>
                  <a:pt x="5795143" y="1605123"/>
                </a:lnTo>
                <a:cubicBezTo>
                  <a:pt x="5794513" y="1629400"/>
                  <a:pt x="5792760" y="1641540"/>
                  <a:pt x="5789882" y="1641540"/>
                </a:cubicBezTo>
                <a:lnTo>
                  <a:pt x="5793119" y="1650171"/>
                </a:lnTo>
                <a:lnTo>
                  <a:pt x="5790961" y="1652330"/>
                </a:lnTo>
                <a:lnTo>
                  <a:pt x="5783408" y="1652330"/>
                </a:lnTo>
                <a:cubicBezTo>
                  <a:pt x="5781430" y="1652330"/>
                  <a:pt x="5777879" y="1654083"/>
                  <a:pt x="5772753" y="1657591"/>
                </a:cubicBezTo>
                <a:lnTo>
                  <a:pt x="5759805" y="1652330"/>
                </a:lnTo>
                <a:cubicBezTo>
                  <a:pt x="5759805" y="1648194"/>
                  <a:pt x="5757647" y="1645676"/>
                  <a:pt x="5753331" y="1644776"/>
                </a:cubicBezTo>
                <a:cubicBezTo>
                  <a:pt x="5750544" y="1645496"/>
                  <a:pt x="5749150" y="1647654"/>
                  <a:pt x="5749150" y="1651250"/>
                </a:cubicBezTo>
                <a:lnTo>
                  <a:pt x="5750229" y="1655567"/>
                </a:lnTo>
                <a:lnTo>
                  <a:pt x="5748071" y="1678090"/>
                </a:lnTo>
                <a:lnTo>
                  <a:pt x="5749150" y="1681192"/>
                </a:lnTo>
                <a:lnTo>
                  <a:pt x="5745913" y="1684429"/>
                </a:lnTo>
                <a:lnTo>
                  <a:pt x="5749150" y="1697377"/>
                </a:lnTo>
                <a:lnTo>
                  <a:pt x="5749150" y="1706953"/>
                </a:lnTo>
                <a:lnTo>
                  <a:pt x="5745913" y="1711269"/>
                </a:lnTo>
                <a:cubicBezTo>
                  <a:pt x="5748071" y="1713427"/>
                  <a:pt x="5749510" y="1721295"/>
                  <a:pt x="5750229" y="1734873"/>
                </a:cubicBezTo>
                <a:cubicBezTo>
                  <a:pt x="5751848" y="1734873"/>
                  <a:pt x="5752882" y="1738784"/>
                  <a:pt x="5753331" y="1746607"/>
                </a:cubicBezTo>
                <a:lnTo>
                  <a:pt x="5752387" y="1746607"/>
                </a:lnTo>
                <a:lnTo>
                  <a:pt x="5753331" y="1747686"/>
                </a:lnTo>
                <a:lnTo>
                  <a:pt x="5753331" y="1753081"/>
                </a:lnTo>
                <a:lnTo>
                  <a:pt x="5750229" y="1759555"/>
                </a:lnTo>
                <a:lnTo>
                  <a:pt x="5751308" y="1760634"/>
                </a:lnTo>
                <a:lnTo>
                  <a:pt x="5758726" y="1760634"/>
                </a:lnTo>
                <a:cubicBezTo>
                  <a:pt x="5760165" y="1760634"/>
                  <a:pt x="5762323" y="1757037"/>
                  <a:pt x="5765200" y="1749844"/>
                </a:cubicBezTo>
                <a:lnTo>
                  <a:pt x="5757647" y="1737031"/>
                </a:lnTo>
                <a:lnTo>
                  <a:pt x="5757647" y="1734873"/>
                </a:lnTo>
                <a:lnTo>
                  <a:pt x="5760884" y="1724083"/>
                </a:lnTo>
                <a:lnTo>
                  <a:pt x="5759805" y="1711269"/>
                </a:lnTo>
                <a:cubicBezTo>
                  <a:pt x="5760525" y="1701109"/>
                  <a:pt x="5761963" y="1692162"/>
                  <a:pt x="5764121" y="1684429"/>
                </a:cubicBezTo>
                <a:lnTo>
                  <a:pt x="5764121" y="1682271"/>
                </a:lnTo>
                <a:lnTo>
                  <a:pt x="5756568" y="1665143"/>
                </a:lnTo>
                <a:lnTo>
                  <a:pt x="5756568" y="1662985"/>
                </a:lnTo>
                <a:cubicBezTo>
                  <a:pt x="5756568" y="1661186"/>
                  <a:pt x="5758007" y="1660107"/>
                  <a:pt x="5760884" y="1659748"/>
                </a:cubicBezTo>
                <a:cubicBezTo>
                  <a:pt x="5763942" y="1659748"/>
                  <a:pt x="5773608" y="1662625"/>
                  <a:pt x="5789882" y="1668379"/>
                </a:cubicBezTo>
                <a:lnTo>
                  <a:pt x="5793119" y="1667300"/>
                </a:lnTo>
                <a:cubicBezTo>
                  <a:pt x="5796806" y="1667300"/>
                  <a:pt x="5800718" y="1669098"/>
                  <a:pt x="5804854" y="1672695"/>
                </a:cubicBezTo>
                <a:cubicBezTo>
                  <a:pt x="5804854" y="1674134"/>
                  <a:pt x="5802696" y="1674853"/>
                  <a:pt x="5798380" y="1674853"/>
                </a:cubicBezTo>
                <a:cubicBezTo>
                  <a:pt x="5798380" y="1677101"/>
                  <a:pt x="5799459" y="1679574"/>
                  <a:pt x="5801617" y="1682271"/>
                </a:cubicBezTo>
                <a:lnTo>
                  <a:pt x="5801617" y="1685508"/>
                </a:lnTo>
                <a:cubicBezTo>
                  <a:pt x="5801617" y="1689105"/>
                  <a:pt x="5800897" y="1690903"/>
                  <a:pt x="5799459" y="1690903"/>
                </a:cubicBezTo>
                <a:lnTo>
                  <a:pt x="5800538" y="1696298"/>
                </a:lnTo>
                <a:lnTo>
                  <a:pt x="5800538" y="1715585"/>
                </a:lnTo>
                <a:lnTo>
                  <a:pt x="5801617" y="1723004"/>
                </a:lnTo>
                <a:lnTo>
                  <a:pt x="5800538" y="1724083"/>
                </a:lnTo>
                <a:lnTo>
                  <a:pt x="5799459" y="1724083"/>
                </a:lnTo>
                <a:lnTo>
                  <a:pt x="5797422" y="1722795"/>
                </a:lnTo>
                <a:lnTo>
                  <a:pt x="5797335" y="1722565"/>
                </a:lnTo>
                <a:lnTo>
                  <a:pt x="5796655" y="1722310"/>
                </a:lnTo>
                <a:lnTo>
                  <a:pt x="5787724" y="1716664"/>
                </a:lnTo>
                <a:lnTo>
                  <a:pt x="5784487" y="1716664"/>
                </a:lnTo>
                <a:lnTo>
                  <a:pt x="5784487" y="1717743"/>
                </a:lnTo>
                <a:lnTo>
                  <a:pt x="5796655" y="1722310"/>
                </a:lnTo>
                <a:lnTo>
                  <a:pt x="5797422" y="1722795"/>
                </a:lnTo>
                <a:lnTo>
                  <a:pt x="5801617" y="1733794"/>
                </a:lnTo>
                <a:lnTo>
                  <a:pt x="5804854" y="1740133"/>
                </a:lnTo>
                <a:lnTo>
                  <a:pt x="5804854" y="1741212"/>
                </a:lnTo>
                <a:lnTo>
                  <a:pt x="5802696" y="1744449"/>
                </a:lnTo>
                <a:lnTo>
                  <a:pt x="5802696" y="1748765"/>
                </a:lnTo>
                <a:cubicBezTo>
                  <a:pt x="5802696" y="1754879"/>
                  <a:pt x="5801257" y="1760229"/>
                  <a:pt x="5798380" y="1764815"/>
                </a:cubicBezTo>
                <a:lnTo>
                  <a:pt x="5800538" y="1773447"/>
                </a:lnTo>
                <a:lnTo>
                  <a:pt x="5800538" y="1774526"/>
                </a:lnTo>
                <a:cubicBezTo>
                  <a:pt x="5800538" y="1781629"/>
                  <a:pt x="5796986" y="1785181"/>
                  <a:pt x="5789882" y="1785181"/>
                </a:cubicBezTo>
                <a:lnTo>
                  <a:pt x="5784487" y="1786260"/>
                </a:lnTo>
                <a:cubicBezTo>
                  <a:pt x="5783588" y="1782753"/>
                  <a:pt x="5782509" y="1781000"/>
                  <a:pt x="5781250" y="1781000"/>
                </a:cubicBezTo>
                <a:cubicBezTo>
                  <a:pt x="5779992" y="1781000"/>
                  <a:pt x="5778913" y="1783473"/>
                  <a:pt x="5778013" y="1788418"/>
                </a:cubicBezTo>
                <a:lnTo>
                  <a:pt x="5771674" y="1788418"/>
                </a:lnTo>
                <a:cubicBezTo>
                  <a:pt x="5765200" y="1786979"/>
                  <a:pt x="5761963" y="1785181"/>
                  <a:pt x="5761963" y="1783023"/>
                </a:cubicBezTo>
                <a:lnTo>
                  <a:pt x="5761963" y="1772368"/>
                </a:lnTo>
                <a:lnTo>
                  <a:pt x="5759805" y="1770210"/>
                </a:lnTo>
                <a:lnTo>
                  <a:pt x="5741597" y="1770210"/>
                </a:lnTo>
                <a:lnTo>
                  <a:pt x="5730942" y="1771289"/>
                </a:lnTo>
                <a:cubicBezTo>
                  <a:pt x="5730762" y="1769670"/>
                  <a:pt x="5725007" y="1767153"/>
                  <a:pt x="5713678" y="1763736"/>
                </a:cubicBezTo>
                <a:cubicBezTo>
                  <a:pt x="5712779" y="1756992"/>
                  <a:pt x="5711025" y="1752002"/>
                  <a:pt x="5708418" y="1748765"/>
                </a:cubicBezTo>
                <a:lnTo>
                  <a:pt x="5708418" y="1745528"/>
                </a:lnTo>
                <a:lnTo>
                  <a:pt x="5712599" y="1740133"/>
                </a:lnTo>
                <a:lnTo>
                  <a:pt x="5712599" y="1737031"/>
                </a:lnTo>
                <a:lnTo>
                  <a:pt x="5711655" y="1725162"/>
                </a:lnTo>
                <a:lnTo>
                  <a:pt x="5712599" y="1720846"/>
                </a:lnTo>
                <a:lnTo>
                  <a:pt x="5711655" y="1719767"/>
                </a:lnTo>
                <a:lnTo>
                  <a:pt x="5711655" y="1718822"/>
                </a:lnTo>
                <a:lnTo>
                  <a:pt x="5712599" y="1712348"/>
                </a:lnTo>
                <a:lnTo>
                  <a:pt x="5709497" y="1709111"/>
                </a:lnTo>
                <a:lnTo>
                  <a:pt x="5710576" y="1700479"/>
                </a:lnTo>
                <a:lnTo>
                  <a:pt x="5708418" y="1690903"/>
                </a:lnTo>
                <a:lnTo>
                  <a:pt x="5710576" y="1684429"/>
                </a:lnTo>
                <a:lnTo>
                  <a:pt x="5709497" y="1671616"/>
                </a:lnTo>
                <a:lnTo>
                  <a:pt x="5713678" y="1666222"/>
                </a:lnTo>
                <a:lnTo>
                  <a:pt x="5712599" y="1665143"/>
                </a:lnTo>
                <a:lnTo>
                  <a:pt x="5712599" y="1650171"/>
                </a:lnTo>
                <a:lnTo>
                  <a:pt x="5707339" y="1644776"/>
                </a:lnTo>
                <a:lnTo>
                  <a:pt x="5706260" y="1645855"/>
                </a:lnTo>
                <a:lnTo>
                  <a:pt x="5705181" y="1645855"/>
                </a:lnTo>
                <a:lnTo>
                  <a:pt x="5707339" y="1656646"/>
                </a:lnTo>
                <a:lnTo>
                  <a:pt x="5706260" y="1657591"/>
                </a:lnTo>
                <a:lnTo>
                  <a:pt x="5704102" y="1657591"/>
                </a:lnTo>
                <a:lnTo>
                  <a:pt x="5700865" y="1655567"/>
                </a:lnTo>
                <a:lnTo>
                  <a:pt x="5697628" y="1657591"/>
                </a:lnTo>
                <a:lnTo>
                  <a:pt x="5688051" y="1657591"/>
                </a:lnTo>
                <a:lnTo>
                  <a:pt x="5684814" y="1655567"/>
                </a:lnTo>
                <a:lnTo>
                  <a:pt x="5677261" y="1655567"/>
                </a:lnTo>
                <a:lnTo>
                  <a:pt x="5668764" y="1657591"/>
                </a:lnTo>
                <a:lnTo>
                  <a:pt x="5666606" y="1657591"/>
                </a:lnTo>
                <a:lnTo>
                  <a:pt x="5660132" y="1652330"/>
                </a:lnTo>
                <a:lnTo>
                  <a:pt x="5660132" y="1650171"/>
                </a:lnTo>
                <a:cubicBezTo>
                  <a:pt x="5664448" y="1647474"/>
                  <a:pt x="5666606" y="1642483"/>
                  <a:pt x="5666606" y="1635200"/>
                </a:cubicBezTo>
                <a:lnTo>
                  <a:pt x="5664448" y="1628726"/>
                </a:lnTo>
                <a:lnTo>
                  <a:pt x="5665527" y="1627647"/>
                </a:lnTo>
                <a:lnTo>
                  <a:pt x="5664448" y="1620094"/>
                </a:lnTo>
                <a:lnTo>
                  <a:pt x="5664448" y="1619015"/>
                </a:lnTo>
                <a:lnTo>
                  <a:pt x="5666606" y="1606202"/>
                </a:lnTo>
                <a:lnTo>
                  <a:pt x="5664448" y="1584757"/>
                </a:lnTo>
                <a:lnTo>
                  <a:pt x="5666606" y="1578283"/>
                </a:lnTo>
                <a:cubicBezTo>
                  <a:pt x="5666606" y="1570640"/>
                  <a:pt x="5665168" y="1563851"/>
                  <a:pt x="5662290" y="1557917"/>
                </a:cubicBezTo>
                <a:cubicBezTo>
                  <a:pt x="5663729" y="1554770"/>
                  <a:pt x="5665168" y="1553017"/>
                  <a:pt x="5666606" y="1552657"/>
                </a:cubicBezTo>
                <a:lnTo>
                  <a:pt x="5675103" y="1553736"/>
                </a:lnTo>
                <a:lnTo>
                  <a:pt x="5682656" y="1552657"/>
                </a:lnTo>
                <a:cubicBezTo>
                  <a:pt x="5684814" y="1559041"/>
                  <a:pt x="5686972" y="1562233"/>
                  <a:pt x="5689130" y="1562233"/>
                </a:cubicBezTo>
                <a:cubicBezTo>
                  <a:pt x="5691019" y="1562233"/>
                  <a:pt x="5692413" y="1560075"/>
                  <a:pt x="5693312" y="1555759"/>
                </a:cubicBezTo>
                <a:lnTo>
                  <a:pt x="5697628" y="1553736"/>
                </a:lnTo>
                <a:lnTo>
                  <a:pt x="5699786" y="1553736"/>
                </a:lnTo>
                <a:lnTo>
                  <a:pt x="5710576" y="1558996"/>
                </a:lnTo>
                <a:lnTo>
                  <a:pt x="5712599" y="1551578"/>
                </a:lnTo>
                <a:lnTo>
                  <a:pt x="5709497" y="1539709"/>
                </a:lnTo>
                <a:lnTo>
                  <a:pt x="5709497" y="1538630"/>
                </a:lnTo>
                <a:cubicBezTo>
                  <a:pt x="5709497" y="1533684"/>
                  <a:pt x="5714127" y="1531212"/>
                  <a:pt x="5723389" y="1531212"/>
                </a:cubicBezTo>
                <a:close/>
                <a:moveTo>
                  <a:pt x="8600250" y="1530673"/>
                </a:moveTo>
                <a:cubicBezTo>
                  <a:pt x="8604386" y="1534629"/>
                  <a:pt x="8614098" y="1537147"/>
                  <a:pt x="8629384" y="1538226"/>
                </a:cubicBezTo>
                <a:cubicBezTo>
                  <a:pt x="8629384" y="1541283"/>
                  <a:pt x="8637296" y="1545240"/>
                  <a:pt x="8653122" y="1550095"/>
                </a:cubicBezTo>
                <a:lnTo>
                  <a:pt x="8653122" y="1551174"/>
                </a:lnTo>
                <a:cubicBezTo>
                  <a:pt x="8647727" y="1558907"/>
                  <a:pt x="8641612" y="1563942"/>
                  <a:pt x="8634778" y="1566280"/>
                </a:cubicBezTo>
                <a:cubicBezTo>
                  <a:pt x="8634778" y="1575452"/>
                  <a:pt x="8629024" y="1580847"/>
                  <a:pt x="8617514" y="1582465"/>
                </a:cubicBezTo>
                <a:lnTo>
                  <a:pt x="8617514" y="1585702"/>
                </a:lnTo>
                <a:cubicBezTo>
                  <a:pt x="8617514" y="1587860"/>
                  <a:pt x="8622190" y="1590018"/>
                  <a:pt x="8631542" y="1592176"/>
                </a:cubicBezTo>
                <a:lnTo>
                  <a:pt x="8638016" y="1592176"/>
                </a:lnTo>
                <a:lnTo>
                  <a:pt x="8638016" y="1586781"/>
                </a:lnTo>
                <a:cubicBezTo>
                  <a:pt x="8638016" y="1582825"/>
                  <a:pt x="8639454" y="1580307"/>
                  <a:pt x="8642332" y="1579228"/>
                </a:cubicBezTo>
                <a:cubicBezTo>
                  <a:pt x="8650604" y="1579228"/>
                  <a:pt x="8659955" y="1582465"/>
                  <a:pt x="8670386" y="1588939"/>
                </a:cubicBezTo>
                <a:lnTo>
                  <a:pt x="8680097" y="1592176"/>
                </a:lnTo>
                <a:lnTo>
                  <a:pt x="8688729" y="1590018"/>
                </a:lnTo>
                <a:lnTo>
                  <a:pt x="8692910" y="1591097"/>
                </a:lnTo>
                <a:lnTo>
                  <a:pt x="8691831" y="1584623"/>
                </a:lnTo>
                <a:lnTo>
                  <a:pt x="8696147" y="1574912"/>
                </a:lnTo>
                <a:lnTo>
                  <a:pt x="8695068" y="1573833"/>
                </a:lnTo>
                <a:lnTo>
                  <a:pt x="8693989" y="1573833"/>
                </a:lnTo>
                <a:lnTo>
                  <a:pt x="8686571" y="1580307"/>
                </a:lnTo>
                <a:lnTo>
                  <a:pt x="8683334" y="1580307"/>
                </a:lnTo>
                <a:lnTo>
                  <a:pt x="8674702" y="1578149"/>
                </a:lnTo>
                <a:lnTo>
                  <a:pt x="8668228" y="1580307"/>
                </a:lnTo>
                <a:cubicBezTo>
                  <a:pt x="8651683" y="1578509"/>
                  <a:pt x="8643410" y="1575631"/>
                  <a:pt x="8643410" y="1571675"/>
                </a:cubicBezTo>
                <a:lnTo>
                  <a:pt x="8642332" y="1570596"/>
                </a:lnTo>
                <a:lnTo>
                  <a:pt x="8642332" y="1569517"/>
                </a:lnTo>
                <a:cubicBezTo>
                  <a:pt x="8643410" y="1565920"/>
                  <a:pt x="8645928" y="1564122"/>
                  <a:pt x="8649885" y="1564122"/>
                </a:cubicBezTo>
                <a:lnTo>
                  <a:pt x="8666070" y="1568438"/>
                </a:lnTo>
                <a:cubicBezTo>
                  <a:pt x="8666070" y="1566460"/>
                  <a:pt x="8669666" y="1565021"/>
                  <a:pt x="8676860" y="1564122"/>
                </a:cubicBezTo>
                <a:lnTo>
                  <a:pt x="8680097" y="1564122"/>
                </a:lnTo>
                <a:cubicBezTo>
                  <a:pt x="8684413" y="1564122"/>
                  <a:pt x="8686571" y="1566280"/>
                  <a:pt x="8686571" y="1570596"/>
                </a:cubicBezTo>
                <a:lnTo>
                  <a:pt x="8688729" y="1570596"/>
                </a:lnTo>
                <a:cubicBezTo>
                  <a:pt x="8693674" y="1568438"/>
                  <a:pt x="8696147" y="1565560"/>
                  <a:pt x="8696147" y="1561963"/>
                </a:cubicBezTo>
                <a:lnTo>
                  <a:pt x="8696147" y="1544700"/>
                </a:lnTo>
                <a:lnTo>
                  <a:pt x="8699384" y="1539305"/>
                </a:lnTo>
                <a:lnTo>
                  <a:pt x="8695068" y="1534989"/>
                </a:lnTo>
                <a:lnTo>
                  <a:pt x="8695068" y="1533910"/>
                </a:lnTo>
                <a:cubicBezTo>
                  <a:pt x="8695068" y="1532651"/>
                  <a:pt x="8696866" y="1531572"/>
                  <a:pt x="8700463" y="1530673"/>
                </a:cubicBezTo>
                <a:lnTo>
                  <a:pt x="8709095" y="1531752"/>
                </a:lnTo>
                <a:lnTo>
                  <a:pt x="8714490" y="1530673"/>
                </a:lnTo>
                <a:lnTo>
                  <a:pt x="8716648" y="1532831"/>
                </a:lnTo>
                <a:lnTo>
                  <a:pt x="8718806" y="1532831"/>
                </a:lnTo>
                <a:lnTo>
                  <a:pt x="8718806" y="1531752"/>
                </a:lnTo>
                <a:lnTo>
                  <a:pt x="8726359" y="1532831"/>
                </a:lnTo>
                <a:lnTo>
                  <a:pt x="8727438" y="1532831"/>
                </a:lnTo>
                <a:lnTo>
                  <a:pt x="8737149" y="1531752"/>
                </a:lnTo>
                <a:cubicBezTo>
                  <a:pt x="8749558" y="1535349"/>
                  <a:pt x="8756032" y="1538226"/>
                  <a:pt x="8756571" y="1540384"/>
                </a:cubicBezTo>
                <a:lnTo>
                  <a:pt x="8756571" y="1542542"/>
                </a:lnTo>
                <a:cubicBezTo>
                  <a:pt x="8756571" y="1545060"/>
                  <a:pt x="8752974" y="1546858"/>
                  <a:pt x="8745781" y="1547937"/>
                </a:cubicBezTo>
                <a:cubicBezTo>
                  <a:pt x="8746320" y="1555670"/>
                  <a:pt x="8747400" y="1560346"/>
                  <a:pt x="8749018" y="1561963"/>
                </a:cubicBezTo>
                <a:lnTo>
                  <a:pt x="8747939" y="1568438"/>
                </a:lnTo>
                <a:lnTo>
                  <a:pt x="8750097" y="1568438"/>
                </a:lnTo>
                <a:lnTo>
                  <a:pt x="8754413" y="1567359"/>
                </a:lnTo>
                <a:lnTo>
                  <a:pt x="8760887" y="1569517"/>
                </a:lnTo>
                <a:lnTo>
                  <a:pt x="8761966" y="1569517"/>
                </a:lnTo>
                <a:cubicBezTo>
                  <a:pt x="8764843" y="1568259"/>
                  <a:pt x="8767721" y="1563942"/>
                  <a:pt x="8770598" y="1556569"/>
                </a:cubicBezTo>
                <a:cubicBezTo>
                  <a:pt x="8772217" y="1556569"/>
                  <a:pt x="8776892" y="1550455"/>
                  <a:pt x="8784625" y="1538226"/>
                </a:cubicBezTo>
                <a:lnTo>
                  <a:pt x="8786783" y="1538226"/>
                </a:lnTo>
                <a:lnTo>
                  <a:pt x="8798652" y="1554411"/>
                </a:lnTo>
                <a:cubicBezTo>
                  <a:pt x="8798652" y="1556389"/>
                  <a:pt x="8801889" y="1558547"/>
                  <a:pt x="8808363" y="1560885"/>
                </a:cubicBezTo>
                <a:lnTo>
                  <a:pt x="8808363" y="1563043"/>
                </a:lnTo>
                <a:cubicBezTo>
                  <a:pt x="8813399" y="1564841"/>
                  <a:pt x="8815916" y="1566639"/>
                  <a:pt x="8815916" y="1568438"/>
                </a:cubicBezTo>
                <a:lnTo>
                  <a:pt x="8808363" y="1575991"/>
                </a:lnTo>
                <a:lnTo>
                  <a:pt x="8798652" y="1575991"/>
                </a:lnTo>
                <a:lnTo>
                  <a:pt x="8793257" y="1582465"/>
                </a:lnTo>
                <a:cubicBezTo>
                  <a:pt x="8793617" y="1583903"/>
                  <a:pt x="8799372" y="1587500"/>
                  <a:pt x="8810521" y="1593255"/>
                </a:cubicBezTo>
                <a:lnTo>
                  <a:pt x="8811600" y="1598650"/>
                </a:lnTo>
                <a:lnTo>
                  <a:pt x="8820232" y="1598650"/>
                </a:lnTo>
                <a:lnTo>
                  <a:pt x="8824548" y="1602965"/>
                </a:lnTo>
                <a:lnTo>
                  <a:pt x="8824548" y="1604045"/>
                </a:lnTo>
                <a:cubicBezTo>
                  <a:pt x="8824189" y="1605843"/>
                  <a:pt x="8819513" y="1608720"/>
                  <a:pt x="8810521" y="1612677"/>
                </a:cubicBezTo>
                <a:lnTo>
                  <a:pt x="8806205" y="1624546"/>
                </a:lnTo>
                <a:lnTo>
                  <a:pt x="8808363" y="1631020"/>
                </a:lnTo>
                <a:lnTo>
                  <a:pt x="8807284" y="1635335"/>
                </a:lnTo>
                <a:cubicBezTo>
                  <a:pt x="8810881" y="1640192"/>
                  <a:pt x="8812679" y="1643788"/>
                  <a:pt x="8812679" y="1646126"/>
                </a:cubicBezTo>
                <a:lnTo>
                  <a:pt x="8812679" y="1649363"/>
                </a:lnTo>
                <a:cubicBezTo>
                  <a:pt x="8808004" y="1663660"/>
                  <a:pt x="8803328" y="1670807"/>
                  <a:pt x="8798652" y="1670807"/>
                </a:cubicBezTo>
                <a:lnTo>
                  <a:pt x="8798652" y="1671886"/>
                </a:lnTo>
                <a:cubicBezTo>
                  <a:pt x="8798652" y="1674044"/>
                  <a:pt x="8802968" y="1676561"/>
                  <a:pt x="8811600" y="1679439"/>
                </a:cubicBezTo>
                <a:cubicBezTo>
                  <a:pt x="8811600" y="1681956"/>
                  <a:pt x="8814478" y="1685553"/>
                  <a:pt x="8820232" y="1690229"/>
                </a:cubicBezTo>
                <a:lnTo>
                  <a:pt x="8820232" y="1691308"/>
                </a:lnTo>
                <a:lnTo>
                  <a:pt x="8815916" y="1695624"/>
                </a:lnTo>
                <a:lnTo>
                  <a:pt x="8813758" y="1695624"/>
                </a:lnTo>
                <a:cubicBezTo>
                  <a:pt x="8805306" y="1695624"/>
                  <a:pt x="8795955" y="1697063"/>
                  <a:pt x="8785704" y="1699940"/>
                </a:cubicBezTo>
                <a:lnTo>
                  <a:pt x="8777072" y="1699940"/>
                </a:lnTo>
                <a:cubicBezTo>
                  <a:pt x="8772037" y="1699940"/>
                  <a:pt x="8768080" y="1699221"/>
                  <a:pt x="8765203" y="1697782"/>
                </a:cubicBezTo>
                <a:lnTo>
                  <a:pt x="8759808" y="1698861"/>
                </a:lnTo>
                <a:cubicBezTo>
                  <a:pt x="8746860" y="1698142"/>
                  <a:pt x="8740386" y="1695984"/>
                  <a:pt x="8740386" y="1692387"/>
                </a:cubicBezTo>
                <a:lnTo>
                  <a:pt x="8740386" y="1691308"/>
                </a:lnTo>
                <a:cubicBezTo>
                  <a:pt x="8740386" y="1689689"/>
                  <a:pt x="8742904" y="1688610"/>
                  <a:pt x="8747939" y="1688071"/>
                </a:cubicBezTo>
                <a:lnTo>
                  <a:pt x="8755492" y="1691308"/>
                </a:lnTo>
                <a:cubicBezTo>
                  <a:pt x="8766282" y="1688431"/>
                  <a:pt x="8771677" y="1684115"/>
                  <a:pt x="8771677" y="1678360"/>
                </a:cubicBezTo>
                <a:cubicBezTo>
                  <a:pt x="8769159" y="1675482"/>
                  <a:pt x="8762326" y="1671886"/>
                  <a:pt x="8751176" y="1667570"/>
                </a:cubicBezTo>
                <a:lnTo>
                  <a:pt x="8749018" y="1665413"/>
                </a:lnTo>
                <a:lnTo>
                  <a:pt x="8734991" y="1674044"/>
                </a:lnTo>
                <a:lnTo>
                  <a:pt x="8733912" y="1674044"/>
                </a:lnTo>
                <a:lnTo>
                  <a:pt x="8716648" y="1668649"/>
                </a:lnTo>
                <a:lnTo>
                  <a:pt x="8699384" y="1670807"/>
                </a:lnTo>
                <a:lnTo>
                  <a:pt x="8683334" y="1669728"/>
                </a:lnTo>
                <a:cubicBezTo>
                  <a:pt x="8682434" y="1672965"/>
                  <a:pt x="8679557" y="1675482"/>
                  <a:pt x="8674702" y="1677281"/>
                </a:cubicBezTo>
                <a:lnTo>
                  <a:pt x="8664991" y="1676202"/>
                </a:lnTo>
                <a:lnTo>
                  <a:pt x="8646648" y="1682676"/>
                </a:lnTo>
                <a:lnTo>
                  <a:pt x="8642332" y="1676202"/>
                </a:lnTo>
                <a:lnTo>
                  <a:pt x="8635858" y="1675123"/>
                </a:lnTo>
                <a:lnTo>
                  <a:pt x="8638016" y="1660153"/>
                </a:lnTo>
                <a:lnTo>
                  <a:pt x="8636936" y="1634257"/>
                </a:lnTo>
                <a:lnTo>
                  <a:pt x="8635858" y="1633178"/>
                </a:lnTo>
                <a:cubicBezTo>
                  <a:pt x="8629384" y="1633178"/>
                  <a:pt x="8626146" y="1635696"/>
                  <a:pt x="8626146" y="1640731"/>
                </a:cubicBezTo>
                <a:cubicBezTo>
                  <a:pt x="8630642" y="1642169"/>
                  <a:pt x="8633160" y="1643968"/>
                  <a:pt x="8633700" y="1646126"/>
                </a:cubicBezTo>
                <a:lnTo>
                  <a:pt x="8633700" y="1648284"/>
                </a:lnTo>
                <a:cubicBezTo>
                  <a:pt x="8628664" y="1654039"/>
                  <a:pt x="8626146" y="1661187"/>
                  <a:pt x="8626146" y="1669728"/>
                </a:cubicBezTo>
                <a:lnTo>
                  <a:pt x="8629384" y="1672965"/>
                </a:lnTo>
                <a:lnTo>
                  <a:pt x="8629384" y="1676202"/>
                </a:lnTo>
                <a:lnTo>
                  <a:pt x="8626146" y="1688071"/>
                </a:lnTo>
                <a:lnTo>
                  <a:pt x="8630462" y="1692387"/>
                </a:lnTo>
                <a:lnTo>
                  <a:pt x="8630462" y="1705335"/>
                </a:lnTo>
                <a:cubicBezTo>
                  <a:pt x="8630462" y="1708032"/>
                  <a:pt x="8628304" y="1711989"/>
                  <a:pt x="8623988" y="1717204"/>
                </a:cubicBezTo>
                <a:lnTo>
                  <a:pt x="8626146" y="1720441"/>
                </a:lnTo>
                <a:cubicBezTo>
                  <a:pt x="8622550" y="1724038"/>
                  <a:pt x="8619672" y="1725836"/>
                  <a:pt x="8617514" y="1725836"/>
                </a:cubicBezTo>
                <a:lnTo>
                  <a:pt x="8617514" y="1730152"/>
                </a:lnTo>
                <a:lnTo>
                  <a:pt x="8619672" y="1730152"/>
                </a:lnTo>
                <a:cubicBezTo>
                  <a:pt x="8619852" y="1726555"/>
                  <a:pt x="8620931" y="1724757"/>
                  <a:pt x="8622909" y="1724757"/>
                </a:cubicBezTo>
                <a:lnTo>
                  <a:pt x="8623988" y="1724757"/>
                </a:lnTo>
                <a:lnTo>
                  <a:pt x="8630462" y="1730152"/>
                </a:lnTo>
                <a:lnTo>
                  <a:pt x="8630462" y="1735547"/>
                </a:lnTo>
                <a:lnTo>
                  <a:pt x="8632620" y="1735547"/>
                </a:lnTo>
                <a:cubicBezTo>
                  <a:pt x="8642691" y="1731770"/>
                  <a:pt x="8647727" y="1726735"/>
                  <a:pt x="8647727" y="1720441"/>
                </a:cubicBezTo>
                <a:lnTo>
                  <a:pt x="8645568" y="1713967"/>
                </a:lnTo>
                <a:lnTo>
                  <a:pt x="8648806" y="1711809"/>
                </a:lnTo>
                <a:lnTo>
                  <a:pt x="8650964" y="1711809"/>
                </a:lnTo>
                <a:cubicBezTo>
                  <a:pt x="8657438" y="1714327"/>
                  <a:pt x="8660675" y="1721880"/>
                  <a:pt x="8660675" y="1734468"/>
                </a:cubicBezTo>
                <a:lnTo>
                  <a:pt x="8661754" y="1737705"/>
                </a:lnTo>
                <a:lnTo>
                  <a:pt x="8661754" y="1739863"/>
                </a:lnTo>
                <a:lnTo>
                  <a:pt x="8659596" y="1743100"/>
                </a:lnTo>
                <a:lnTo>
                  <a:pt x="8660675" y="1749574"/>
                </a:lnTo>
                <a:cubicBezTo>
                  <a:pt x="8658696" y="1756048"/>
                  <a:pt x="8656898" y="1759285"/>
                  <a:pt x="8655280" y="1759285"/>
                </a:cubicBezTo>
                <a:lnTo>
                  <a:pt x="8654201" y="1756048"/>
                </a:lnTo>
                <a:lnTo>
                  <a:pt x="8653122" y="1756048"/>
                </a:lnTo>
                <a:lnTo>
                  <a:pt x="8650964" y="1758206"/>
                </a:lnTo>
                <a:cubicBezTo>
                  <a:pt x="8650964" y="1759645"/>
                  <a:pt x="8652402" y="1760364"/>
                  <a:pt x="8655280" y="1760364"/>
                </a:cubicBezTo>
                <a:lnTo>
                  <a:pt x="8656359" y="1761443"/>
                </a:lnTo>
                <a:lnTo>
                  <a:pt x="8656359" y="1762522"/>
                </a:lnTo>
                <a:cubicBezTo>
                  <a:pt x="8655999" y="1765040"/>
                  <a:pt x="8652402" y="1769356"/>
                  <a:pt x="8645568" y="1775470"/>
                </a:cubicBezTo>
                <a:cubicBezTo>
                  <a:pt x="8643950" y="1779786"/>
                  <a:pt x="8641432" y="1781944"/>
                  <a:pt x="8638016" y="1781944"/>
                </a:cubicBezTo>
                <a:lnTo>
                  <a:pt x="8635858" y="1779786"/>
                </a:lnTo>
                <a:lnTo>
                  <a:pt x="8633700" y="1781944"/>
                </a:lnTo>
                <a:lnTo>
                  <a:pt x="8632620" y="1781944"/>
                </a:lnTo>
                <a:cubicBezTo>
                  <a:pt x="8631182" y="1781944"/>
                  <a:pt x="8630462" y="1780865"/>
                  <a:pt x="8630462" y="1778707"/>
                </a:cubicBezTo>
                <a:lnTo>
                  <a:pt x="8629384" y="1777628"/>
                </a:lnTo>
                <a:lnTo>
                  <a:pt x="8628304" y="1777628"/>
                </a:lnTo>
                <a:cubicBezTo>
                  <a:pt x="8628304" y="1783383"/>
                  <a:pt x="8626146" y="1786260"/>
                  <a:pt x="8621830" y="1786260"/>
                </a:cubicBezTo>
                <a:lnTo>
                  <a:pt x="8617514" y="1786260"/>
                </a:lnTo>
                <a:cubicBezTo>
                  <a:pt x="8615536" y="1786260"/>
                  <a:pt x="8614457" y="1784462"/>
                  <a:pt x="8614277" y="1780865"/>
                </a:cubicBezTo>
                <a:lnTo>
                  <a:pt x="8609961" y="1780865"/>
                </a:lnTo>
                <a:cubicBezTo>
                  <a:pt x="8609602" y="1787339"/>
                  <a:pt x="8607803" y="1790576"/>
                  <a:pt x="8604566" y="1790576"/>
                </a:cubicBezTo>
                <a:lnTo>
                  <a:pt x="8590539" y="1786260"/>
                </a:lnTo>
                <a:lnTo>
                  <a:pt x="8585144" y="1789497"/>
                </a:lnTo>
                <a:lnTo>
                  <a:pt x="8582986" y="1789497"/>
                </a:lnTo>
                <a:cubicBezTo>
                  <a:pt x="8580828" y="1789497"/>
                  <a:pt x="8579030" y="1786260"/>
                  <a:pt x="8577591" y="1779786"/>
                </a:cubicBezTo>
                <a:lnTo>
                  <a:pt x="8577591" y="1768996"/>
                </a:lnTo>
                <a:lnTo>
                  <a:pt x="8579749" y="1757127"/>
                </a:lnTo>
                <a:cubicBezTo>
                  <a:pt x="8578311" y="1756767"/>
                  <a:pt x="8576872" y="1754969"/>
                  <a:pt x="8575433" y="1751732"/>
                </a:cubicBezTo>
                <a:lnTo>
                  <a:pt x="8576512" y="1747416"/>
                </a:lnTo>
                <a:lnTo>
                  <a:pt x="8576512" y="1746337"/>
                </a:lnTo>
                <a:lnTo>
                  <a:pt x="8575433" y="1746337"/>
                </a:lnTo>
                <a:lnTo>
                  <a:pt x="8575433" y="1748495"/>
                </a:lnTo>
                <a:lnTo>
                  <a:pt x="8573275" y="1748495"/>
                </a:lnTo>
                <a:lnTo>
                  <a:pt x="8573275" y="1744179"/>
                </a:lnTo>
                <a:cubicBezTo>
                  <a:pt x="8573275" y="1742740"/>
                  <a:pt x="8574354" y="1742021"/>
                  <a:pt x="8576512" y="1742021"/>
                </a:cubicBezTo>
                <a:lnTo>
                  <a:pt x="8577591" y="1740942"/>
                </a:lnTo>
                <a:lnTo>
                  <a:pt x="8577591" y="1704256"/>
                </a:lnTo>
                <a:lnTo>
                  <a:pt x="8579749" y="1692387"/>
                </a:lnTo>
                <a:lnTo>
                  <a:pt x="8579749" y="1684834"/>
                </a:lnTo>
                <a:lnTo>
                  <a:pt x="8577591" y="1676202"/>
                </a:lnTo>
                <a:lnTo>
                  <a:pt x="8578670" y="1671886"/>
                </a:lnTo>
                <a:lnTo>
                  <a:pt x="8575433" y="1669728"/>
                </a:lnTo>
                <a:lnTo>
                  <a:pt x="8573275" y="1669728"/>
                </a:lnTo>
                <a:lnTo>
                  <a:pt x="8561406" y="1676202"/>
                </a:lnTo>
                <a:lnTo>
                  <a:pt x="8560327" y="1676202"/>
                </a:lnTo>
                <a:lnTo>
                  <a:pt x="8558169" y="1674044"/>
                </a:lnTo>
                <a:lnTo>
                  <a:pt x="8558169" y="1672965"/>
                </a:lnTo>
                <a:cubicBezTo>
                  <a:pt x="8560327" y="1668649"/>
                  <a:pt x="8563204" y="1665054"/>
                  <a:pt x="8566801" y="1662176"/>
                </a:cubicBezTo>
                <a:cubicBezTo>
                  <a:pt x="8566801" y="1659030"/>
                  <a:pt x="8572556" y="1650802"/>
                  <a:pt x="8584065" y="1637494"/>
                </a:cubicBezTo>
                <a:cubicBezTo>
                  <a:pt x="8585864" y="1637494"/>
                  <a:pt x="8587662" y="1634257"/>
                  <a:pt x="8589460" y="1627783"/>
                </a:cubicBezTo>
                <a:cubicBezTo>
                  <a:pt x="8592338" y="1627783"/>
                  <a:pt x="8593776" y="1625265"/>
                  <a:pt x="8593776" y="1620230"/>
                </a:cubicBezTo>
                <a:cubicBezTo>
                  <a:pt x="8595754" y="1615374"/>
                  <a:pt x="8598272" y="1612137"/>
                  <a:pt x="8601329" y="1610519"/>
                </a:cubicBezTo>
                <a:cubicBezTo>
                  <a:pt x="8600610" y="1602606"/>
                  <a:pt x="8599171" y="1598650"/>
                  <a:pt x="8597013" y="1598650"/>
                </a:cubicBezTo>
                <a:cubicBezTo>
                  <a:pt x="8593776" y="1598650"/>
                  <a:pt x="8589460" y="1601168"/>
                  <a:pt x="8584065" y="1606203"/>
                </a:cubicBezTo>
                <a:lnTo>
                  <a:pt x="8567880" y="1612677"/>
                </a:lnTo>
                <a:lnTo>
                  <a:pt x="8564643" y="1612677"/>
                </a:lnTo>
                <a:lnTo>
                  <a:pt x="8562485" y="1610519"/>
                </a:lnTo>
                <a:cubicBezTo>
                  <a:pt x="8564104" y="1610159"/>
                  <a:pt x="8566981" y="1604764"/>
                  <a:pt x="8571117" y="1594334"/>
                </a:cubicBezTo>
                <a:cubicBezTo>
                  <a:pt x="8573815" y="1594334"/>
                  <a:pt x="8576692" y="1589658"/>
                  <a:pt x="8579749" y="1580307"/>
                </a:cubicBezTo>
                <a:cubicBezTo>
                  <a:pt x="8586223" y="1572754"/>
                  <a:pt x="8589460" y="1567718"/>
                  <a:pt x="8589460" y="1565201"/>
                </a:cubicBezTo>
                <a:lnTo>
                  <a:pt x="8588381" y="1564122"/>
                </a:lnTo>
                <a:lnTo>
                  <a:pt x="8588381" y="1563043"/>
                </a:lnTo>
                <a:lnTo>
                  <a:pt x="8593776" y="1543621"/>
                </a:lnTo>
                <a:lnTo>
                  <a:pt x="8592697" y="1536068"/>
                </a:lnTo>
                <a:close/>
                <a:moveTo>
                  <a:pt x="1131039" y="1530536"/>
                </a:moveTo>
                <a:cubicBezTo>
                  <a:pt x="1163409" y="1533593"/>
                  <a:pt x="1179595" y="1536831"/>
                  <a:pt x="1179595" y="1540248"/>
                </a:cubicBezTo>
                <a:cubicBezTo>
                  <a:pt x="1188407" y="1540248"/>
                  <a:pt x="1193082" y="1542406"/>
                  <a:pt x="1193621" y="1546721"/>
                </a:cubicBezTo>
                <a:cubicBezTo>
                  <a:pt x="1193621" y="1548160"/>
                  <a:pt x="1184269" y="1557152"/>
                  <a:pt x="1165567" y="1573697"/>
                </a:cubicBezTo>
                <a:lnTo>
                  <a:pt x="1165567" y="1576934"/>
                </a:lnTo>
                <a:lnTo>
                  <a:pt x="1167725" y="1583408"/>
                </a:lnTo>
                <a:lnTo>
                  <a:pt x="1152619" y="1597300"/>
                </a:lnTo>
                <a:cubicBezTo>
                  <a:pt x="1147583" y="1608989"/>
                  <a:pt x="1140751" y="1617981"/>
                  <a:pt x="1132118" y="1624275"/>
                </a:cubicBezTo>
                <a:cubicBezTo>
                  <a:pt x="1132118" y="1628591"/>
                  <a:pt x="1124924" y="1636504"/>
                  <a:pt x="1110538" y="1648013"/>
                </a:cubicBezTo>
                <a:lnTo>
                  <a:pt x="1108380" y="1648013"/>
                </a:lnTo>
                <a:lnTo>
                  <a:pt x="1107302" y="1646934"/>
                </a:lnTo>
                <a:lnTo>
                  <a:pt x="1107302" y="1643697"/>
                </a:lnTo>
                <a:cubicBezTo>
                  <a:pt x="1114495" y="1623196"/>
                  <a:pt x="1119530" y="1605258"/>
                  <a:pt x="1122408" y="1589882"/>
                </a:cubicBezTo>
                <a:lnTo>
                  <a:pt x="1120250" y="1583408"/>
                </a:lnTo>
                <a:lnTo>
                  <a:pt x="1123487" y="1574776"/>
                </a:lnTo>
                <a:lnTo>
                  <a:pt x="1121328" y="1570460"/>
                </a:lnTo>
                <a:lnTo>
                  <a:pt x="1124565" y="1565065"/>
                </a:lnTo>
                <a:lnTo>
                  <a:pt x="1124565" y="1563986"/>
                </a:lnTo>
                <a:lnTo>
                  <a:pt x="1123487" y="1559670"/>
                </a:lnTo>
                <a:lnTo>
                  <a:pt x="1125645" y="1551038"/>
                </a:lnTo>
                <a:lnTo>
                  <a:pt x="1124565" y="1541326"/>
                </a:lnTo>
                <a:lnTo>
                  <a:pt x="1124565" y="1533773"/>
                </a:lnTo>
                <a:cubicBezTo>
                  <a:pt x="1125283" y="1531615"/>
                  <a:pt x="1127443" y="1530536"/>
                  <a:pt x="1131039" y="1530536"/>
                </a:cubicBezTo>
                <a:close/>
                <a:moveTo>
                  <a:pt x="1558176" y="1529727"/>
                </a:moveTo>
                <a:lnTo>
                  <a:pt x="1564651" y="1530806"/>
                </a:lnTo>
                <a:lnTo>
                  <a:pt x="1579756" y="1529727"/>
                </a:lnTo>
                <a:lnTo>
                  <a:pt x="1580836" y="1529727"/>
                </a:lnTo>
                <a:cubicBezTo>
                  <a:pt x="1589467" y="1529727"/>
                  <a:pt x="1593783" y="1532245"/>
                  <a:pt x="1593783" y="1537280"/>
                </a:cubicBezTo>
                <a:lnTo>
                  <a:pt x="1597021" y="1537280"/>
                </a:lnTo>
                <a:cubicBezTo>
                  <a:pt x="1599718" y="1535122"/>
                  <a:pt x="1602955" y="1534043"/>
                  <a:pt x="1606731" y="1534043"/>
                </a:cubicBezTo>
                <a:cubicBezTo>
                  <a:pt x="1612305" y="1534043"/>
                  <a:pt x="1615949" y="1535842"/>
                  <a:pt x="1617657" y="1539438"/>
                </a:cubicBezTo>
                <a:lnTo>
                  <a:pt x="1617657" y="1545912"/>
                </a:lnTo>
                <a:cubicBezTo>
                  <a:pt x="1617657" y="1548070"/>
                  <a:pt x="1614733" y="1549509"/>
                  <a:pt x="1608889" y="1550228"/>
                </a:cubicBezTo>
                <a:lnTo>
                  <a:pt x="1606731" y="1544833"/>
                </a:lnTo>
                <a:lnTo>
                  <a:pt x="1604573" y="1544833"/>
                </a:lnTo>
                <a:lnTo>
                  <a:pt x="1604573" y="1551307"/>
                </a:lnTo>
                <a:cubicBezTo>
                  <a:pt x="1604573" y="1556882"/>
                  <a:pt x="1606011" y="1560119"/>
                  <a:pt x="1608889" y="1561018"/>
                </a:cubicBezTo>
                <a:lnTo>
                  <a:pt x="1609968" y="1561018"/>
                </a:lnTo>
                <a:lnTo>
                  <a:pt x="1623051" y="1550228"/>
                </a:lnTo>
                <a:cubicBezTo>
                  <a:pt x="1634921" y="1550228"/>
                  <a:pt x="1643193" y="1557826"/>
                  <a:pt x="1647869" y="1573023"/>
                </a:cubicBezTo>
                <a:lnTo>
                  <a:pt x="1647869" y="1574101"/>
                </a:lnTo>
                <a:lnTo>
                  <a:pt x="1643552" y="1573023"/>
                </a:lnTo>
                <a:lnTo>
                  <a:pt x="1634921" y="1576259"/>
                </a:lnTo>
                <a:lnTo>
                  <a:pt x="1626288" y="1576259"/>
                </a:lnTo>
                <a:cubicBezTo>
                  <a:pt x="1621972" y="1576259"/>
                  <a:pt x="1619815" y="1574821"/>
                  <a:pt x="1619815" y="1571943"/>
                </a:cubicBezTo>
                <a:lnTo>
                  <a:pt x="1615364" y="1578417"/>
                </a:lnTo>
                <a:lnTo>
                  <a:pt x="1624130" y="1578417"/>
                </a:lnTo>
                <a:cubicBezTo>
                  <a:pt x="1630605" y="1579496"/>
                  <a:pt x="1633841" y="1582374"/>
                  <a:pt x="1633841" y="1587049"/>
                </a:cubicBezTo>
                <a:cubicBezTo>
                  <a:pt x="1633841" y="1590646"/>
                  <a:pt x="1628041" y="1595681"/>
                  <a:pt x="1616443" y="1602155"/>
                </a:cubicBezTo>
                <a:cubicBezTo>
                  <a:pt x="1615184" y="1607191"/>
                  <a:pt x="1613025" y="1609709"/>
                  <a:pt x="1609968" y="1609709"/>
                </a:cubicBezTo>
                <a:lnTo>
                  <a:pt x="1611047" y="1615104"/>
                </a:lnTo>
                <a:lnTo>
                  <a:pt x="1609968" y="1616182"/>
                </a:lnTo>
                <a:lnTo>
                  <a:pt x="1608889" y="1615104"/>
                </a:lnTo>
                <a:lnTo>
                  <a:pt x="1603495" y="1615104"/>
                </a:lnTo>
                <a:lnTo>
                  <a:pt x="1601336" y="1617262"/>
                </a:lnTo>
                <a:lnTo>
                  <a:pt x="1605653" y="1618340"/>
                </a:lnTo>
                <a:lnTo>
                  <a:pt x="1609968" y="1617262"/>
                </a:lnTo>
                <a:lnTo>
                  <a:pt x="1613205" y="1620499"/>
                </a:lnTo>
                <a:lnTo>
                  <a:pt x="1617657" y="1619419"/>
                </a:lnTo>
                <a:lnTo>
                  <a:pt x="1618735" y="1620499"/>
                </a:lnTo>
                <a:lnTo>
                  <a:pt x="1619815" y="1617262"/>
                </a:lnTo>
                <a:lnTo>
                  <a:pt x="1618735" y="1616182"/>
                </a:lnTo>
                <a:lnTo>
                  <a:pt x="1618735" y="1614024"/>
                </a:lnTo>
                <a:cubicBezTo>
                  <a:pt x="1623950" y="1607011"/>
                  <a:pt x="1629345" y="1601256"/>
                  <a:pt x="1634921" y="1596760"/>
                </a:cubicBezTo>
                <a:lnTo>
                  <a:pt x="1636000" y="1596760"/>
                </a:lnTo>
                <a:cubicBezTo>
                  <a:pt x="1644272" y="1596760"/>
                  <a:pt x="1652904" y="1604313"/>
                  <a:pt x="1661895" y="1619419"/>
                </a:cubicBezTo>
                <a:lnTo>
                  <a:pt x="1661895" y="1620499"/>
                </a:lnTo>
                <a:lnTo>
                  <a:pt x="1664053" y="1620499"/>
                </a:lnTo>
                <a:cubicBezTo>
                  <a:pt x="1666210" y="1619959"/>
                  <a:pt x="1667290" y="1617081"/>
                  <a:pt x="1667290" y="1611867"/>
                </a:cubicBezTo>
                <a:lnTo>
                  <a:pt x="1667290" y="1610787"/>
                </a:lnTo>
                <a:cubicBezTo>
                  <a:pt x="1664413" y="1610787"/>
                  <a:pt x="1662973" y="1608629"/>
                  <a:pt x="1662973" y="1604313"/>
                </a:cubicBezTo>
                <a:lnTo>
                  <a:pt x="1662973" y="1603234"/>
                </a:lnTo>
                <a:lnTo>
                  <a:pt x="1669447" y="1593524"/>
                </a:lnTo>
                <a:lnTo>
                  <a:pt x="1667290" y="1587049"/>
                </a:lnTo>
                <a:lnTo>
                  <a:pt x="1669447" y="1581654"/>
                </a:lnTo>
                <a:lnTo>
                  <a:pt x="1668370" y="1580576"/>
                </a:lnTo>
                <a:lnTo>
                  <a:pt x="1668370" y="1579496"/>
                </a:lnTo>
                <a:cubicBezTo>
                  <a:pt x="1668909" y="1557826"/>
                  <a:pt x="1670348" y="1546991"/>
                  <a:pt x="1672686" y="1546991"/>
                </a:cubicBezTo>
                <a:lnTo>
                  <a:pt x="1671606" y="1536201"/>
                </a:lnTo>
                <a:cubicBezTo>
                  <a:pt x="1671606" y="1531885"/>
                  <a:pt x="1676686" y="1529727"/>
                  <a:pt x="1686847" y="1529727"/>
                </a:cubicBezTo>
                <a:cubicBezTo>
                  <a:pt x="1695120" y="1537280"/>
                  <a:pt x="1703392" y="1541237"/>
                  <a:pt x="1711666" y="1541596"/>
                </a:cubicBezTo>
                <a:lnTo>
                  <a:pt x="1712743" y="1545912"/>
                </a:lnTo>
                <a:lnTo>
                  <a:pt x="1711666" y="1546991"/>
                </a:lnTo>
                <a:lnTo>
                  <a:pt x="1717060" y="1549149"/>
                </a:lnTo>
                <a:lnTo>
                  <a:pt x="1717060" y="1550228"/>
                </a:lnTo>
                <a:cubicBezTo>
                  <a:pt x="1715620" y="1551847"/>
                  <a:pt x="1713824" y="1558006"/>
                  <a:pt x="1711666" y="1568706"/>
                </a:cubicBezTo>
                <a:lnTo>
                  <a:pt x="1709506" y="1568706"/>
                </a:lnTo>
                <a:lnTo>
                  <a:pt x="1709506" y="1576259"/>
                </a:lnTo>
                <a:lnTo>
                  <a:pt x="1704111" y="1594602"/>
                </a:lnTo>
                <a:lnTo>
                  <a:pt x="1704111" y="1595681"/>
                </a:lnTo>
                <a:lnTo>
                  <a:pt x="1714902" y="1594602"/>
                </a:lnTo>
                <a:lnTo>
                  <a:pt x="1723533" y="1598919"/>
                </a:lnTo>
                <a:lnTo>
                  <a:pt x="1737560" y="1594602"/>
                </a:lnTo>
                <a:lnTo>
                  <a:pt x="1738640" y="1595681"/>
                </a:lnTo>
                <a:lnTo>
                  <a:pt x="1740797" y="1595681"/>
                </a:lnTo>
                <a:lnTo>
                  <a:pt x="1740797" y="1594602"/>
                </a:lnTo>
                <a:cubicBezTo>
                  <a:pt x="1738640" y="1594602"/>
                  <a:pt x="1737560" y="1593883"/>
                  <a:pt x="1737560" y="1592444"/>
                </a:cubicBezTo>
                <a:lnTo>
                  <a:pt x="1737560" y="1591365"/>
                </a:lnTo>
                <a:lnTo>
                  <a:pt x="1749429" y="1573023"/>
                </a:lnTo>
                <a:lnTo>
                  <a:pt x="1750644" y="1573023"/>
                </a:lnTo>
                <a:cubicBezTo>
                  <a:pt x="1752801" y="1573023"/>
                  <a:pt x="1758196" y="1576259"/>
                  <a:pt x="1766828" y="1582733"/>
                </a:cubicBezTo>
                <a:lnTo>
                  <a:pt x="1770065" y="1583812"/>
                </a:lnTo>
                <a:lnTo>
                  <a:pt x="1773303" y="1582733"/>
                </a:lnTo>
                <a:cubicBezTo>
                  <a:pt x="1777618" y="1588848"/>
                  <a:pt x="1779776" y="1593164"/>
                  <a:pt x="1779776" y="1595681"/>
                </a:cubicBezTo>
                <a:lnTo>
                  <a:pt x="1779776" y="1597839"/>
                </a:lnTo>
                <a:lnTo>
                  <a:pt x="1773303" y="1604313"/>
                </a:lnTo>
                <a:lnTo>
                  <a:pt x="1770065" y="1601076"/>
                </a:lnTo>
                <a:lnTo>
                  <a:pt x="1770065" y="1602155"/>
                </a:lnTo>
                <a:lnTo>
                  <a:pt x="1771145" y="1605392"/>
                </a:lnTo>
                <a:lnTo>
                  <a:pt x="1764669" y="1610787"/>
                </a:lnTo>
                <a:cubicBezTo>
                  <a:pt x="1757297" y="1608090"/>
                  <a:pt x="1750059" y="1603414"/>
                  <a:pt x="1742956" y="1596760"/>
                </a:cubicBezTo>
                <a:lnTo>
                  <a:pt x="1742956" y="1597839"/>
                </a:lnTo>
                <a:lnTo>
                  <a:pt x="1747271" y="1605392"/>
                </a:lnTo>
                <a:lnTo>
                  <a:pt x="1748350" y="1604313"/>
                </a:lnTo>
                <a:lnTo>
                  <a:pt x="1749429" y="1604313"/>
                </a:lnTo>
                <a:cubicBezTo>
                  <a:pt x="1750599" y="1604313"/>
                  <a:pt x="1751722" y="1605752"/>
                  <a:pt x="1752801" y="1608629"/>
                </a:cubicBezTo>
                <a:lnTo>
                  <a:pt x="1753881" y="1607551"/>
                </a:lnTo>
                <a:lnTo>
                  <a:pt x="1754959" y="1607551"/>
                </a:lnTo>
                <a:lnTo>
                  <a:pt x="1765751" y="1615104"/>
                </a:lnTo>
                <a:cubicBezTo>
                  <a:pt x="1761974" y="1646125"/>
                  <a:pt x="1758017" y="1661636"/>
                  <a:pt x="1753881" y="1661636"/>
                </a:cubicBezTo>
                <a:lnTo>
                  <a:pt x="1753881" y="1662714"/>
                </a:lnTo>
                <a:lnTo>
                  <a:pt x="1754959" y="1667030"/>
                </a:lnTo>
                <a:lnTo>
                  <a:pt x="1750644" y="1673504"/>
                </a:lnTo>
                <a:lnTo>
                  <a:pt x="1751722" y="1682136"/>
                </a:lnTo>
                <a:lnTo>
                  <a:pt x="1738640" y="1717878"/>
                </a:lnTo>
                <a:cubicBezTo>
                  <a:pt x="1738640" y="1719317"/>
                  <a:pt x="1740797" y="1720756"/>
                  <a:pt x="1745113" y="1722194"/>
                </a:cubicBezTo>
                <a:cubicBezTo>
                  <a:pt x="1745113" y="1725072"/>
                  <a:pt x="1748757" y="1726510"/>
                  <a:pt x="1756038" y="1726510"/>
                </a:cubicBezTo>
                <a:cubicBezTo>
                  <a:pt x="1756578" y="1728848"/>
                  <a:pt x="1761974" y="1732085"/>
                  <a:pt x="1772223" y="1736221"/>
                </a:cubicBezTo>
                <a:cubicBezTo>
                  <a:pt x="1779237" y="1741257"/>
                  <a:pt x="1782833" y="1744494"/>
                  <a:pt x="1783015" y="1745932"/>
                </a:cubicBezTo>
                <a:lnTo>
                  <a:pt x="1783015" y="1747011"/>
                </a:lnTo>
                <a:lnTo>
                  <a:pt x="1760356" y="1790306"/>
                </a:lnTo>
                <a:lnTo>
                  <a:pt x="1759275" y="1790306"/>
                </a:lnTo>
                <a:cubicBezTo>
                  <a:pt x="1756758" y="1790306"/>
                  <a:pt x="1748081" y="1784552"/>
                  <a:pt x="1733245" y="1773042"/>
                </a:cubicBezTo>
                <a:cubicBezTo>
                  <a:pt x="1718139" y="1770165"/>
                  <a:pt x="1710585" y="1765804"/>
                  <a:pt x="1710585" y="1759959"/>
                </a:cubicBezTo>
                <a:lnTo>
                  <a:pt x="1706270" y="1757801"/>
                </a:lnTo>
                <a:cubicBezTo>
                  <a:pt x="1694399" y="1762927"/>
                  <a:pt x="1685723" y="1768726"/>
                  <a:pt x="1680238" y="1775200"/>
                </a:cubicBezTo>
                <a:cubicBezTo>
                  <a:pt x="1667110" y="1781135"/>
                  <a:pt x="1657400" y="1787249"/>
                  <a:pt x="1651106" y="1793543"/>
                </a:cubicBezTo>
                <a:lnTo>
                  <a:pt x="1646790" y="1794622"/>
                </a:lnTo>
                <a:lnTo>
                  <a:pt x="1631683" y="1791385"/>
                </a:lnTo>
                <a:lnTo>
                  <a:pt x="1625210" y="1793543"/>
                </a:lnTo>
                <a:lnTo>
                  <a:pt x="1624130" y="1792464"/>
                </a:lnTo>
                <a:lnTo>
                  <a:pt x="1624130" y="1791385"/>
                </a:lnTo>
                <a:cubicBezTo>
                  <a:pt x="1629885" y="1791026"/>
                  <a:pt x="1632763" y="1788868"/>
                  <a:pt x="1632763" y="1784911"/>
                </a:cubicBezTo>
                <a:cubicBezTo>
                  <a:pt x="1638337" y="1779157"/>
                  <a:pt x="1647688" y="1772683"/>
                  <a:pt x="1660816" y="1765489"/>
                </a:cubicBezTo>
                <a:cubicBezTo>
                  <a:pt x="1670887" y="1752991"/>
                  <a:pt x="1678844" y="1746472"/>
                  <a:pt x="1684690" y="1745932"/>
                </a:cubicBezTo>
                <a:cubicBezTo>
                  <a:pt x="1685408" y="1738020"/>
                  <a:pt x="1687206" y="1734063"/>
                  <a:pt x="1690084" y="1734063"/>
                </a:cubicBezTo>
                <a:lnTo>
                  <a:pt x="1687927" y="1730826"/>
                </a:lnTo>
                <a:cubicBezTo>
                  <a:pt x="1689364" y="1730826"/>
                  <a:pt x="1690084" y="1729747"/>
                  <a:pt x="1690084" y="1727589"/>
                </a:cubicBezTo>
                <a:cubicBezTo>
                  <a:pt x="1690084" y="1722554"/>
                  <a:pt x="1689364" y="1720036"/>
                  <a:pt x="1687927" y="1720036"/>
                </a:cubicBezTo>
                <a:lnTo>
                  <a:pt x="1689005" y="1712483"/>
                </a:lnTo>
                <a:lnTo>
                  <a:pt x="1689005" y="1701693"/>
                </a:lnTo>
                <a:lnTo>
                  <a:pt x="1694399" y="1695084"/>
                </a:lnTo>
                <a:lnTo>
                  <a:pt x="1694399" y="1691847"/>
                </a:lnTo>
                <a:cubicBezTo>
                  <a:pt x="1694399" y="1690409"/>
                  <a:pt x="1693321" y="1689689"/>
                  <a:pt x="1691163" y="1689689"/>
                </a:cubicBezTo>
                <a:cubicBezTo>
                  <a:pt x="1688106" y="1689689"/>
                  <a:pt x="1685948" y="1681777"/>
                  <a:pt x="1684690" y="1665952"/>
                </a:cubicBezTo>
                <a:cubicBezTo>
                  <a:pt x="1682080" y="1665952"/>
                  <a:pt x="1680238" y="1659118"/>
                  <a:pt x="1679160" y="1645450"/>
                </a:cubicBezTo>
                <a:lnTo>
                  <a:pt x="1656500" y="1670267"/>
                </a:lnTo>
                <a:lnTo>
                  <a:pt x="1651106" y="1671346"/>
                </a:lnTo>
                <a:lnTo>
                  <a:pt x="1650026" y="1670267"/>
                </a:lnTo>
                <a:lnTo>
                  <a:pt x="1650026" y="1668109"/>
                </a:lnTo>
                <a:lnTo>
                  <a:pt x="1653264" y="1661636"/>
                </a:lnTo>
                <a:lnTo>
                  <a:pt x="1652185" y="1660556"/>
                </a:lnTo>
                <a:lnTo>
                  <a:pt x="1651106" y="1660556"/>
                </a:lnTo>
                <a:cubicBezTo>
                  <a:pt x="1648228" y="1660916"/>
                  <a:pt x="1644272" y="1664513"/>
                  <a:pt x="1639236" y="1671346"/>
                </a:cubicBezTo>
                <a:cubicBezTo>
                  <a:pt x="1636718" y="1671706"/>
                  <a:pt x="1633841" y="1673864"/>
                  <a:pt x="1630605" y="1677820"/>
                </a:cubicBezTo>
                <a:lnTo>
                  <a:pt x="1626288" y="1677820"/>
                </a:lnTo>
                <a:cubicBezTo>
                  <a:pt x="1630605" y="1681777"/>
                  <a:pt x="1632763" y="1686093"/>
                  <a:pt x="1632763" y="1690768"/>
                </a:cubicBezTo>
                <a:lnTo>
                  <a:pt x="1631683" y="1691847"/>
                </a:lnTo>
                <a:cubicBezTo>
                  <a:pt x="1631683" y="1693286"/>
                  <a:pt x="1629885" y="1694005"/>
                  <a:pt x="1626288" y="1694005"/>
                </a:cubicBezTo>
                <a:lnTo>
                  <a:pt x="1625210" y="1695084"/>
                </a:lnTo>
                <a:lnTo>
                  <a:pt x="1625210" y="1697377"/>
                </a:lnTo>
                <a:cubicBezTo>
                  <a:pt x="1625749" y="1701693"/>
                  <a:pt x="1626828" y="1703851"/>
                  <a:pt x="1628446" y="1703851"/>
                </a:cubicBezTo>
                <a:lnTo>
                  <a:pt x="1630605" y="1703851"/>
                </a:lnTo>
                <a:cubicBezTo>
                  <a:pt x="1633122" y="1695849"/>
                  <a:pt x="1637078" y="1691847"/>
                  <a:pt x="1642473" y="1691847"/>
                </a:cubicBezTo>
                <a:lnTo>
                  <a:pt x="1651106" y="1696163"/>
                </a:lnTo>
                <a:lnTo>
                  <a:pt x="1660816" y="1695084"/>
                </a:lnTo>
                <a:lnTo>
                  <a:pt x="1661895" y="1696163"/>
                </a:lnTo>
                <a:lnTo>
                  <a:pt x="1661895" y="1697377"/>
                </a:lnTo>
                <a:cubicBezTo>
                  <a:pt x="1661895" y="1699895"/>
                  <a:pt x="1656500" y="1702413"/>
                  <a:pt x="1645711" y="1704930"/>
                </a:cubicBezTo>
                <a:cubicBezTo>
                  <a:pt x="1643912" y="1708167"/>
                  <a:pt x="1637796" y="1712124"/>
                  <a:pt x="1627368" y="1716799"/>
                </a:cubicBezTo>
                <a:cubicBezTo>
                  <a:pt x="1625929" y="1723453"/>
                  <a:pt x="1625210" y="1732804"/>
                  <a:pt x="1625210" y="1744853"/>
                </a:cubicBezTo>
                <a:lnTo>
                  <a:pt x="1626288" y="1749169"/>
                </a:lnTo>
                <a:lnTo>
                  <a:pt x="1625210" y="1752406"/>
                </a:lnTo>
                <a:lnTo>
                  <a:pt x="1626288" y="1757801"/>
                </a:lnTo>
                <a:lnTo>
                  <a:pt x="1623051" y="1764410"/>
                </a:lnTo>
                <a:lnTo>
                  <a:pt x="1624130" y="1773042"/>
                </a:lnTo>
                <a:cubicBezTo>
                  <a:pt x="1624130" y="1778797"/>
                  <a:pt x="1621972" y="1781674"/>
                  <a:pt x="1617657" y="1781674"/>
                </a:cubicBezTo>
                <a:cubicBezTo>
                  <a:pt x="1611811" y="1781674"/>
                  <a:pt x="1608889" y="1783832"/>
                  <a:pt x="1608889" y="1788148"/>
                </a:cubicBezTo>
                <a:cubicBezTo>
                  <a:pt x="1605112" y="1791745"/>
                  <a:pt x="1601876" y="1793543"/>
                  <a:pt x="1599178" y="1793543"/>
                </a:cubicBezTo>
                <a:lnTo>
                  <a:pt x="1594862" y="1793543"/>
                </a:lnTo>
                <a:lnTo>
                  <a:pt x="1590546" y="1790306"/>
                </a:lnTo>
                <a:lnTo>
                  <a:pt x="1584073" y="1795701"/>
                </a:lnTo>
                <a:lnTo>
                  <a:pt x="1578678" y="1795701"/>
                </a:lnTo>
                <a:cubicBezTo>
                  <a:pt x="1572023" y="1795701"/>
                  <a:pt x="1567348" y="1794263"/>
                  <a:pt x="1564651" y="1791385"/>
                </a:cubicBezTo>
                <a:lnTo>
                  <a:pt x="1565730" y="1780595"/>
                </a:lnTo>
                <a:cubicBezTo>
                  <a:pt x="1562311" y="1768277"/>
                  <a:pt x="1557637" y="1762117"/>
                  <a:pt x="1551702" y="1762117"/>
                </a:cubicBezTo>
                <a:cubicBezTo>
                  <a:pt x="1546576" y="1758521"/>
                  <a:pt x="1544014" y="1755284"/>
                  <a:pt x="1544014" y="1752406"/>
                </a:cubicBezTo>
                <a:lnTo>
                  <a:pt x="1548331" y="1749169"/>
                </a:lnTo>
                <a:lnTo>
                  <a:pt x="1551702" y="1749169"/>
                </a:lnTo>
                <a:lnTo>
                  <a:pt x="1562493" y="1753485"/>
                </a:lnTo>
                <a:cubicBezTo>
                  <a:pt x="1574720" y="1753485"/>
                  <a:pt x="1580836" y="1750608"/>
                  <a:pt x="1580836" y="1744853"/>
                </a:cubicBezTo>
                <a:lnTo>
                  <a:pt x="1580836" y="1734063"/>
                </a:lnTo>
                <a:lnTo>
                  <a:pt x="1579756" y="1732984"/>
                </a:lnTo>
                <a:lnTo>
                  <a:pt x="1579756" y="1731905"/>
                </a:lnTo>
                <a:lnTo>
                  <a:pt x="1572203" y="1732984"/>
                </a:lnTo>
                <a:lnTo>
                  <a:pt x="1565730" y="1731905"/>
                </a:lnTo>
                <a:cubicBezTo>
                  <a:pt x="1555389" y="1734783"/>
                  <a:pt x="1547430" y="1739818"/>
                  <a:pt x="1541856" y="1747011"/>
                </a:cubicBezTo>
                <a:lnTo>
                  <a:pt x="1539698" y="1747011"/>
                </a:lnTo>
                <a:cubicBezTo>
                  <a:pt x="1530347" y="1736761"/>
                  <a:pt x="1525672" y="1728488"/>
                  <a:pt x="1525672" y="1722194"/>
                </a:cubicBezTo>
                <a:lnTo>
                  <a:pt x="1525672" y="1711404"/>
                </a:lnTo>
                <a:cubicBezTo>
                  <a:pt x="1525672" y="1707808"/>
                  <a:pt x="1523153" y="1704930"/>
                  <a:pt x="1518118" y="1702772"/>
                </a:cubicBezTo>
                <a:lnTo>
                  <a:pt x="1518118" y="1701693"/>
                </a:lnTo>
                <a:cubicBezTo>
                  <a:pt x="1531067" y="1689554"/>
                  <a:pt x="1537540" y="1681237"/>
                  <a:pt x="1537540" y="1676741"/>
                </a:cubicBezTo>
                <a:cubicBezTo>
                  <a:pt x="1542576" y="1673324"/>
                  <a:pt x="1545093" y="1669368"/>
                  <a:pt x="1545093" y="1664873"/>
                </a:cubicBezTo>
                <a:lnTo>
                  <a:pt x="1546172" y="1656241"/>
                </a:lnTo>
                <a:lnTo>
                  <a:pt x="1542935" y="1655161"/>
                </a:lnTo>
                <a:lnTo>
                  <a:pt x="1534303" y="1658398"/>
                </a:lnTo>
                <a:lnTo>
                  <a:pt x="1531067" y="1658398"/>
                </a:lnTo>
                <a:cubicBezTo>
                  <a:pt x="1529448" y="1658398"/>
                  <a:pt x="1528009" y="1655881"/>
                  <a:pt x="1526750" y="1650845"/>
                </a:cubicBezTo>
                <a:cubicBezTo>
                  <a:pt x="1527829" y="1647968"/>
                  <a:pt x="1528910" y="1646530"/>
                  <a:pt x="1529987" y="1646530"/>
                </a:cubicBezTo>
                <a:cubicBezTo>
                  <a:pt x="1531426" y="1646530"/>
                  <a:pt x="1532145" y="1648328"/>
                  <a:pt x="1532145" y="1651925"/>
                </a:cubicBezTo>
                <a:lnTo>
                  <a:pt x="1533225" y="1653003"/>
                </a:lnTo>
                <a:lnTo>
                  <a:pt x="1534303" y="1653003"/>
                </a:lnTo>
                <a:lnTo>
                  <a:pt x="1540777" y="1650845"/>
                </a:lnTo>
                <a:lnTo>
                  <a:pt x="1547251" y="1651925"/>
                </a:lnTo>
                <a:lnTo>
                  <a:pt x="1550489" y="1650845"/>
                </a:lnTo>
                <a:lnTo>
                  <a:pt x="1550489" y="1643293"/>
                </a:lnTo>
                <a:cubicBezTo>
                  <a:pt x="1554893" y="1637538"/>
                  <a:pt x="1557097" y="1632457"/>
                  <a:pt x="1557097" y="1628052"/>
                </a:cubicBezTo>
                <a:lnTo>
                  <a:pt x="1546172" y="1631423"/>
                </a:lnTo>
                <a:lnTo>
                  <a:pt x="1533225" y="1625894"/>
                </a:lnTo>
                <a:lnTo>
                  <a:pt x="1526750" y="1626972"/>
                </a:lnTo>
                <a:lnTo>
                  <a:pt x="1524592" y="1626972"/>
                </a:lnTo>
                <a:cubicBezTo>
                  <a:pt x="1521714" y="1626073"/>
                  <a:pt x="1520276" y="1622836"/>
                  <a:pt x="1520276" y="1617262"/>
                </a:cubicBezTo>
                <a:lnTo>
                  <a:pt x="1521355" y="1616182"/>
                </a:lnTo>
                <a:lnTo>
                  <a:pt x="1525672" y="1616182"/>
                </a:lnTo>
                <a:lnTo>
                  <a:pt x="1534303" y="1618340"/>
                </a:lnTo>
                <a:lnTo>
                  <a:pt x="1544014" y="1616182"/>
                </a:lnTo>
                <a:lnTo>
                  <a:pt x="1557097" y="1617262"/>
                </a:lnTo>
                <a:lnTo>
                  <a:pt x="1558176" y="1616182"/>
                </a:lnTo>
                <a:lnTo>
                  <a:pt x="1558176" y="1599997"/>
                </a:lnTo>
                <a:lnTo>
                  <a:pt x="1560334" y="1593524"/>
                </a:lnTo>
                <a:lnTo>
                  <a:pt x="1559254" y="1581654"/>
                </a:lnTo>
                <a:lnTo>
                  <a:pt x="1559254" y="1578417"/>
                </a:lnTo>
                <a:lnTo>
                  <a:pt x="1557097" y="1576259"/>
                </a:lnTo>
                <a:lnTo>
                  <a:pt x="1554939" y="1576259"/>
                </a:lnTo>
                <a:lnTo>
                  <a:pt x="1538619" y="1577338"/>
                </a:lnTo>
                <a:lnTo>
                  <a:pt x="1528910" y="1575181"/>
                </a:lnTo>
                <a:lnTo>
                  <a:pt x="1523513" y="1576259"/>
                </a:lnTo>
                <a:lnTo>
                  <a:pt x="1522434" y="1575181"/>
                </a:lnTo>
                <a:lnTo>
                  <a:pt x="1522434" y="1574101"/>
                </a:lnTo>
                <a:cubicBezTo>
                  <a:pt x="1523872" y="1566818"/>
                  <a:pt x="1526750" y="1563176"/>
                  <a:pt x="1531067" y="1563176"/>
                </a:cubicBezTo>
                <a:lnTo>
                  <a:pt x="1537540" y="1565469"/>
                </a:lnTo>
                <a:lnTo>
                  <a:pt x="1545093" y="1564390"/>
                </a:lnTo>
                <a:cubicBezTo>
                  <a:pt x="1545093" y="1565829"/>
                  <a:pt x="1548734" y="1566548"/>
                  <a:pt x="1556018" y="1566548"/>
                </a:cubicBezTo>
                <a:lnTo>
                  <a:pt x="1560334" y="1571943"/>
                </a:lnTo>
                <a:lnTo>
                  <a:pt x="1560334" y="1570864"/>
                </a:lnTo>
                <a:lnTo>
                  <a:pt x="1559254" y="1553465"/>
                </a:lnTo>
                <a:lnTo>
                  <a:pt x="1561413" y="1551307"/>
                </a:lnTo>
                <a:lnTo>
                  <a:pt x="1562493" y="1552386"/>
                </a:lnTo>
                <a:lnTo>
                  <a:pt x="1564651" y="1552386"/>
                </a:lnTo>
                <a:lnTo>
                  <a:pt x="1564651" y="1551307"/>
                </a:lnTo>
                <a:cubicBezTo>
                  <a:pt x="1560334" y="1550588"/>
                  <a:pt x="1558176" y="1549509"/>
                  <a:pt x="1558176" y="1548070"/>
                </a:cubicBezTo>
                <a:lnTo>
                  <a:pt x="1558176" y="1545912"/>
                </a:lnTo>
                <a:lnTo>
                  <a:pt x="1559254" y="1538359"/>
                </a:lnTo>
                <a:cubicBezTo>
                  <a:pt x="1556376" y="1536921"/>
                  <a:pt x="1554939" y="1534763"/>
                  <a:pt x="1554939" y="1531885"/>
                </a:cubicBezTo>
                <a:close/>
                <a:moveTo>
                  <a:pt x="3699048" y="1529188"/>
                </a:moveTo>
                <a:lnTo>
                  <a:pt x="3718470" y="1534583"/>
                </a:lnTo>
                <a:cubicBezTo>
                  <a:pt x="3732676" y="1534583"/>
                  <a:pt x="3742028" y="1537461"/>
                  <a:pt x="3746524" y="1543216"/>
                </a:cubicBezTo>
                <a:cubicBezTo>
                  <a:pt x="3742927" y="1547531"/>
                  <a:pt x="3736453" y="1549689"/>
                  <a:pt x="3727102" y="1549689"/>
                </a:cubicBezTo>
                <a:cubicBezTo>
                  <a:pt x="3727102" y="1554724"/>
                  <a:pt x="3718470" y="1561603"/>
                  <a:pt x="3701206" y="1570325"/>
                </a:cubicBezTo>
                <a:lnTo>
                  <a:pt x="3701206" y="1572483"/>
                </a:lnTo>
                <a:lnTo>
                  <a:pt x="3714154" y="1572483"/>
                </a:lnTo>
                <a:cubicBezTo>
                  <a:pt x="3718470" y="1572843"/>
                  <a:pt x="3720628" y="1573922"/>
                  <a:pt x="3720628" y="1575720"/>
                </a:cubicBezTo>
                <a:lnTo>
                  <a:pt x="3720628" y="1576799"/>
                </a:lnTo>
                <a:cubicBezTo>
                  <a:pt x="3718470" y="1580396"/>
                  <a:pt x="3715952" y="1582194"/>
                  <a:pt x="3713075" y="1582194"/>
                </a:cubicBezTo>
                <a:lnTo>
                  <a:pt x="3713075" y="1581115"/>
                </a:lnTo>
                <a:lnTo>
                  <a:pt x="3711996" y="1582194"/>
                </a:lnTo>
                <a:lnTo>
                  <a:pt x="3701206" y="1582194"/>
                </a:lnTo>
                <a:lnTo>
                  <a:pt x="3692574" y="1580036"/>
                </a:lnTo>
                <a:cubicBezTo>
                  <a:pt x="3678816" y="1580036"/>
                  <a:pt x="3671938" y="1584712"/>
                  <a:pt x="3671938" y="1594063"/>
                </a:cubicBezTo>
                <a:lnTo>
                  <a:pt x="3669780" y="1607011"/>
                </a:lnTo>
                <a:cubicBezTo>
                  <a:pt x="3674815" y="1607910"/>
                  <a:pt x="3677333" y="1608990"/>
                  <a:pt x="3677333" y="1610248"/>
                </a:cubicBezTo>
                <a:cubicBezTo>
                  <a:pt x="3672297" y="1614564"/>
                  <a:pt x="3668341" y="1623601"/>
                  <a:pt x="3665464" y="1637358"/>
                </a:cubicBezTo>
                <a:lnTo>
                  <a:pt x="3665464" y="1639516"/>
                </a:lnTo>
                <a:lnTo>
                  <a:pt x="3670859" y="1639516"/>
                </a:lnTo>
                <a:lnTo>
                  <a:pt x="3675175" y="1638437"/>
                </a:lnTo>
                <a:lnTo>
                  <a:pt x="3679491" y="1639516"/>
                </a:lnTo>
                <a:lnTo>
                  <a:pt x="3683807" y="1638437"/>
                </a:lnTo>
                <a:cubicBezTo>
                  <a:pt x="3687044" y="1639876"/>
                  <a:pt x="3688842" y="1641315"/>
                  <a:pt x="3689202" y="1642753"/>
                </a:cubicBezTo>
                <a:cubicBezTo>
                  <a:pt x="3689202" y="1644192"/>
                  <a:pt x="3684526" y="1645271"/>
                  <a:pt x="3675175" y="1645990"/>
                </a:cubicBezTo>
                <a:cubicBezTo>
                  <a:pt x="3675175" y="1647968"/>
                  <a:pt x="3670499" y="1649407"/>
                  <a:pt x="3661148" y="1650306"/>
                </a:cubicBezTo>
                <a:lnTo>
                  <a:pt x="3652516" y="1667570"/>
                </a:lnTo>
                <a:lnTo>
                  <a:pt x="3652516" y="1668649"/>
                </a:lnTo>
                <a:lnTo>
                  <a:pt x="3654674" y="1670807"/>
                </a:lnTo>
                <a:cubicBezTo>
                  <a:pt x="3658450" y="1668649"/>
                  <a:pt x="3662046" y="1667570"/>
                  <a:pt x="3665464" y="1667570"/>
                </a:cubicBezTo>
                <a:cubicBezTo>
                  <a:pt x="3680030" y="1671166"/>
                  <a:pt x="3689786" y="1672965"/>
                  <a:pt x="3694732" y="1672965"/>
                </a:cubicBezTo>
                <a:cubicBezTo>
                  <a:pt x="3707680" y="1669188"/>
                  <a:pt x="3714154" y="1664513"/>
                  <a:pt x="3714154" y="1658938"/>
                </a:cubicBezTo>
                <a:cubicBezTo>
                  <a:pt x="3716671" y="1658938"/>
                  <a:pt x="3719549" y="1656061"/>
                  <a:pt x="3722786" y="1650306"/>
                </a:cubicBezTo>
                <a:lnTo>
                  <a:pt x="3723865" y="1649227"/>
                </a:lnTo>
                <a:lnTo>
                  <a:pt x="3724944" y="1649227"/>
                </a:lnTo>
                <a:cubicBezTo>
                  <a:pt x="3734475" y="1654083"/>
                  <a:pt x="3743826" y="1657680"/>
                  <a:pt x="3752998" y="1660017"/>
                </a:cubicBezTo>
                <a:cubicBezTo>
                  <a:pt x="3760281" y="1667750"/>
                  <a:pt x="3763923" y="1674583"/>
                  <a:pt x="3763923" y="1680518"/>
                </a:cubicBezTo>
                <a:cubicBezTo>
                  <a:pt x="3761405" y="1682676"/>
                  <a:pt x="3758482" y="1683755"/>
                  <a:pt x="3755156" y="1683755"/>
                </a:cubicBezTo>
                <a:lnTo>
                  <a:pt x="3752998" y="1685913"/>
                </a:lnTo>
                <a:lnTo>
                  <a:pt x="3751919" y="1689150"/>
                </a:lnTo>
                <a:lnTo>
                  <a:pt x="3752998" y="1689150"/>
                </a:lnTo>
                <a:lnTo>
                  <a:pt x="3758393" y="1695624"/>
                </a:lnTo>
                <a:lnTo>
                  <a:pt x="3758393" y="1697782"/>
                </a:lnTo>
                <a:lnTo>
                  <a:pt x="3751919" y="1704391"/>
                </a:lnTo>
                <a:lnTo>
                  <a:pt x="3754077" y="1707628"/>
                </a:lnTo>
                <a:lnTo>
                  <a:pt x="3752998" y="1711944"/>
                </a:lnTo>
                <a:lnTo>
                  <a:pt x="3756235" y="1727050"/>
                </a:lnTo>
                <a:lnTo>
                  <a:pt x="3755156" y="1728129"/>
                </a:lnTo>
                <a:lnTo>
                  <a:pt x="3756235" y="1733524"/>
                </a:lnTo>
                <a:lnTo>
                  <a:pt x="3756235" y="1774661"/>
                </a:lnTo>
                <a:lnTo>
                  <a:pt x="3758393" y="1782214"/>
                </a:lnTo>
                <a:cubicBezTo>
                  <a:pt x="3754796" y="1791565"/>
                  <a:pt x="3750840" y="1796960"/>
                  <a:pt x="3746524" y="1798399"/>
                </a:cubicBezTo>
                <a:lnTo>
                  <a:pt x="3743287" y="1798399"/>
                </a:lnTo>
                <a:lnTo>
                  <a:pt x="3740050" y="1796241"/>
                </a:lnTo>
                <a:lnTo>
                  <a:pt x="3729260" y="1796241"/>
                </a:lnTo>
                <a:cubicBezTo>
                  <a:pt x="3725843" y="1796241"/>
                  <a:pt x="3723325" y="1795162"/>
                  <a:pt x="3721707" y="1793004"/>
                </a:cubicBezTo>
                <a:lnTo>
                  <a:pt x="3716312" y="1794083"/>
                </a:lnTo>
                <a:lnTo>
                  <a:pt x="3713075" y="1794083"/>
                </a:lnTo>
                <a:lnTo>
                  <a:pt x="3704443" y="1781135"/>
                </a:lnTo>
                <a:lnTo>
                  <a:pt x="3695811" y="1782214"/>
                </a:lnTo>
                <a:cubicBezTo>
                  <a:pt x="3668386" y="1780955"/>
                  <a:pt x="3654674" y="1779516"/>
                  <a:pt x="3654674" y="1777898"/>
                </a:cubicBezTo>
                <a:lnTo>
                  <a:pt x="3635252" y="1782214"/>
                </a:lnTo>
                <a:cubicBezTo>
                  <a:pt x="3628957" y="1790846"/>
                  <a:pt x="3619921" y="1795162"/>
                  <a:pt x="3608142" y="1795162"/>
                </a:cubicBezTo>
                <a:lnTo>
                  <a:pt x="3594115" y="1797320"/>
                </a:lnTo>
                <a:cubicBezTo>
                  <a:pt x="3586022" y="1793004"/>
                  <a:pt x="3581706" y="1788688"/>
                  <a:pt x="3581166" y="1784372"/>
                </a:cubicBezTo>
                <a:lnTo>
                  <a:pt x="3582245" y="1780056"/>
                </a:lnTo>
                <a:lnTo>
                  <a:pt x="3580087" y="1776819"/>
                </a:lnTo>
                <a:cubicBezTo>
                  <a:pt x="3580087" y="1763781"/>
                  <a:pt x="3582605" y="1757262"/>
                  <a:pt x="3587641" y="1757262"/>
                </a:cubicBezTo>
                <a:lnTo>
                  <a:pt x="3587641" y="1752946"/>
                </a:lnTo>
                <a:lnTo>
                  <a:pt x="3586562" y="1751867"/>
                </a:lnTo>
                <a:lnTo>
                  <a:pt x="3581166" y="1747551"/>
                </a:lnTo>
                <a:cubicBezTo>
                  <a:pt x="3580447" y="1740357"/>
                  <a:pt x="3579368" y="1736761"/>
                  <a:pt x="3577929" y="1736761"/>
                </a:cubicBezTo>
                <a:lnTo>
                  <a:pt x="3574692" y="1736761"/>
                </a:lnTo>
                <a:cubicBezTo>
                  <a:pt x="3560396" y="1742336"/>
                  <a:pt x="3550280" y="1747371"/>
                  <a:pt x="3544345" y="1751867"/>
                </a:cubicBezTo>
                <a:lnTo>
                  <a:pt x="3543266" y="1751867"/>
                </a:lnTo>
                <a:cubicBezTo>
                  <a:pt x="3533915" y="1749349"/>
                  <a:pt x="3529239" y="1747551"/>
                  <a:pt x="3529239" y="1746472"/>
                </a:cubicBezTo>
                <a:cubicBezTo>
                  <a:pt x="3529239" y="1745033"/>
                  <a:pt x="3532476" y="1742156"/>
                  <a:pt x="3538950" y="1737840"/>
                </a:cubicBezTo>
                <a:cubicBezTo>
                  <a:pt x="3538950" y="1734603"/>
                  <a:pt x="3545829" y="1731366"/>
                  <a:pt x="3559586" y="1728129"/>
                </a:cubicBezTo>
                <a:cubicBezTo>
                  <a:pt x="3559586" y="1719317"/>
                  <a:pt x="3566780" y="1710685"/>
                  <a:pt x="3581166" y="1702233"/>
                </a:cubicBezTo>
                <a:lnTo>
                  <a:pt x="3583325" y="1697782"/>
                </a:lnTo>
                <a:cubicBezTo>
                  <a:pt x="3580447" y="1697782"/>
                  <a:pt x="3579008" y="1694904"/>
                  <a:pt x="3579008" y="1689150"/>
                </a:cubicBezTo>
                <a:lnTo>
                  <a:pt x="3581166" y="1672965"/>
                </a:lnTo>
                <a:lnTo>
                  <a:pt x="3579008" y="1657859"/>
                </a:lnTo>
                <a:lnTo>
                  <a:pt x="3583325" y="1655702"/>
                </a:lnTo>
                <a:lnTo>
                  <a:pt x="3600589" y="1660017"/>
                </a:lnTo>
                <a:cubicBezTo>
                  <a:pt x="3602566" y="1660017"/>
                  <a:pt x="3606163" y="1656420"/>
                  <a:pt x="3611379" y="1649227"/>
                </a:cubicBezTo>
                <a:lnTo>
                  <a:pt x="3611379" y="1647069"/>
                </a:lnTo>
                <a:lnTo>
                  <a:pt x="3601668" y="1644911"/>
                </a:lnTo>
                <a:lnTo>
                  <a:pt x="3589799" y="1652464"/>
                </a:lnTo>
                <a:lnTo>
                  <a:pt x="3588720" y="1652464"/>
                </a:lnTo>
                <a:lnTo>
                  <a:pt x="3566060" y="1647069"/>
                </a:lnTo>
                <a:lnTo>
                  <a:pt x="3566060" y="1645990"/>
                </a:lnTo>
                <a:lnTo>
                  <a:pt x="3554057" y="1647069"/>
                </a:lnTo>
                <a:lnTo>
                  <a:pt x="3543266" y="1645990"/>
                </a:lnTo>
                <a:cubicBezTo>
                  <a:pt x="3539849" y="1648328"/>
                  <a:pt x="3535893" y="1649767"/>
                  <a:pt x="3531397" y="1650306"/>
                </a:cubicBezTo>
                <a:cubicBezTo>
                  <a:pt x="3527801" y="1649407"/>
                  <a:pt x="3526002" y="1646530"/>
                  <a:pt x="3526002" y="1641674"/>
                </a:cubicBezTo>
                <a:cubicBezTo>
                  <a:pt x="3527081" y="1638796"/>
                  <a:pt x="3528160" y="1637358"/>
                  <a:pt x="3529239" y="1637358"/>
                </a:cubicBezTo>
                <a:lnTo>
                  <a:pt x="3532476" y="1637358"/>
                </a:lnTo>
                <a:lnTo>
                  <a:pt x="3535713" y="1639516"/>
                </a:lnTo>
                <a:lnTo>
                  <a:pt x="3536792" y="1639516"/>
                </a:lnTo>
                <a:lnTo>
                  <a:pt x="3545424" y="1637358"/>
                </a:lnTo>
                <a:lnTo>
                  <a:pt x="3546503" y="1637358"/>
                </a:lnTo>
                <a:lnTo>
                  <a:pt x="3551899" y="1641674"/>
                </a:lnTo>
                <a:lnTo>
                  <a:pt x="3555136" y="1641674"/>
                </a:lnTo>
                <a:lnTo>
                  <a:pt x="3562823" y="1639516"/>
                </a:lnTo>
                <a:lnTo>
                  <a:pt x="3564981" y="1641674"/>
                </a:lnTo>
                <a:lnTo>
                  <a:pt x="3570376" y="1641674"/>
                </a:lnTo>
                <a:cubicBezTo>
                  <a:pt x="3574153" y="1638077"/>
                  <a:pt x="3577390" y="1636279"/>
                  <a:pt x="3580087" y="1636279"/>
                </a:cubicBezTo>
                <a:cubicBezTo>
                  <a:pt x="3584404" y="1636639"/>
                  <a:pt x="3586562" y="1637718"/>
                  <a:pt x="3586562" y="1639516"/>
                </a:cubicBezTo>
                <a:lnTo>
                  <a:pt x="3587641" y="1638437"/>
                </a:lnTo>
                <a:lnTo>
                  <a:pt x="3603826" y="1640595"/>
                </a:lnTo>
                <a:cubicBezTo>
                  <a:pt x="3611738" y="1639516"/>
                  <a:pt x="3615695" y="1632278"/>
                  <a:pt x="3615695" y="1618880"/>
                </a:cubicBezTo>
                <a:cubicBezTo>
                  <a:pt x="3607961" y="1616003"/>
                  <a:pt x="3600408" y="1614204"/>
                  <a:pt x="3593036" y="1613485"/>
                </a:cubicBezTo>
                <a:lnTo>
                  <a:pt x="3587641" y="1614564"/>
                </a:lnTo>
                <a:lnTo>
                  <a:pt x="3579008" y="1614564"/>
                </a:lnTo>
                <a:lnTo>
                  <a:pt x="3558373" y="1615643"/>
                </a:lnTo>
                <a:cubicBezTo>
                  <a:pt x="3551899" y="1613845"/>
                  <a:pt x="3548662" y="1612406"/>
                  <a:pt x="3548662" y="1611327"/>
                </a:cubicBezTo>
                <a:cubicBezTo>
                  <a:pt x="3548662" y="1609889"/>
                  <a:pt x="3549741" y="1609169"/>
                  <a:pt x="3551899" y="1609169"/>
                </a:cubicBezTo>
                <a:lnTo>
                  <a:pt x="3555136" y="1611327"/>
                </a:lnTo>
                <a:cubicBezTo>
                  <a:pt x="3559901" y="1608450"/>
                  <a:pt x="3565341" y="1607011"/>
                  <a:pt x="3571455" y="1607011"/>
                </a:cubicBezTo>
                <a:lnTo>
                  <a:pt x="3593036" y="1607011"/>
                </a:lnTo>
                <a:lnTo>
                  <a:pt x="3611379" y="1603774"/>
                </a:lnTo>
                <a:lnTo>
                  <a:pt x="3614616" y="1607011"/>
                </a:lnTo>
                <a:lnTo>
                  <a:pt x="3618932" y="1607011"/>
                </a:lnTo>
                <a:lnTo>
                  <a:pt x="3620011" y="1600537"/>
                </a:lnTo>
                <a:lnTo>
                  <a:pt x="3618932" y="1594063"/>
                </a:lnTo>
                <a:lnTo>
                  <a:pt x="3620011" y="1583273"/>
                </a:lnTo>
                <a:lnTo>
                  <a:pt x="3620011" y="1582194"/>
                </a:lnTo>
                <a:lnTo>
                  <a:pt x="3603826" y="1581115"/>
                </a:lnTo>
                <a:lnTo>
                  <a:pt x="3602747" y="1581115"/>
                </a:lnTo>
                <a:lnTo>
                  <a:pt x="3601668" y="1580036"/>
                </a:lnTo>
                <a:lnTo>
                  <a:pt x="3600589" y="1581115"/>
                </a:lnTo>
                <a:lnTo>
                  <a:pt x="3599510" y="1581115"/>
                </a:lnTo>
                <a:lnTo>
                  <a:pt x="3598431" y="1580036"/>
                </a:lnTo>
                <a:lnTo>
                  <a:pt x="3597352" y="1581115"/>
                </a:lnTo>
                <a:lnTo>
                  <a:pt x="3596273" y="1581115"/>
                </a:lnTo>
                <a:lnTo>
                  <a:pt x="3579008" y="1582194"/>
                </a:lnTo>
                <a:lnTo>
                  <a:pt x="3574692" y="1580036"/>
                </a:lnTo>
                <a:lnTo>
                  <a:pt x="3555136" y="1582194"/>
                </a:lnTo>
                <a:cubicBezTo>
                  <a:pt x="3547223" y="1580935"/>
                  <a:pt x="3543266" y="1579497"/>
                  <a:pt x="3543266" y="1577878"/>
                </a:cubicBezTo>
                <a:lnTo>
                  <a:pt x="3543266" y="1575720"/>
                </a:lnTo>
                <a:cubicBezTo>
                  <a:pt x="3543986" y="1573562"/>
                  <a:pt x="3546144" y="1572483"/>
                  <a:pt x="3549741" y="1572483"/>
                </a:cubicBezTo>
                <a:lnTo>
                  <a:pt x="3567139" y="1572483"/>
                </a:lnTo>
                <a:cubicBezTo>
                  <a:pt x="3568578" y="1572483"/>
                  <a:pt x="3569297" y="1573562"/>
                  <a:pt x="3569297" y="1575720"/>
                </a:cubicBezTo>
                <a:lnTo>
                  <a:pt x="3570376" y="1575720"/>
                </a:lnTo>
                <a:cubicBezTo>
                  <a:pt x="3570376" y="1573382"/>
                  <a:pt x="3573613" y="1571224"/>
                  <a:pt x="3580087" y="1569246"/>
                </a:cubicBezTo>
                <a:lnTo>
                  <a:pt x="3587641" y="1573562"/>
                </a:lnTo>
                <a:cubicBezTo>
                  <a:pt x="3594115" y="1572843"/>
                  <a:pt x="3597352" y="1571764"/>
                  <a:pt x="3597352" y="1570325"/>
                </a:cubicBezTo>
                <a:lnTo>
                  <a:pt x="3587641" y="1548610"/>
                </a:lnTo>
                <a:cubicBezTo>
                  <a:pt x="3589618" y="1548610"/>
                  <a:pt x="3591417" y="1546812"/>
                  <a:pt x="3593036" y="1543216"/>
                </a:cubicBezTo>
                <a:lnTo>
                  <a:pt x="3593036" y="1542136"/>
                </a:lnTo>
                <a:lnTo>
                  <a:pt x="3591957" y="1542136"/>
                </a:lnTo>
                <a:cubicBezTo>
                  <a:pt x="3591957" y="1544294"/>
                  <a:pt x="3590518" y="1546093"/>
                  <a:pt x="3587641" y="1547531"/>
                </a:cubicBezTo>
                <a:lnTo>
                  <a:pt x="3586562" y="1547531"/>
                </a:lnTo>
                <a:cubicBezTo>
                  <a:pt x="3584763" y="1545373"/>
                  <a:pt x="3581886" y="1544294"/>
                  <a:pt x="3577929" y="1544294"/>
                </a:cubicBezTo>
                <a:lnTo>
                  <a:pt x="3574692" y="1539978"/>
                </a:lnTo>
                <a:lnTo>
                  <a:pt x="3574692" y="1537820"/>
                </a:lnTo>
                <a:cubicBezTo>
                  <a:pt x="3574692" y="1535662"/>
                  <a:pt x="3579368" y="1533504"/>
                  <a:pt x="3588720" y="1531346"/>
                </a:cubicBezTo>
                <a:cubicBezTo>
                  <a:pt x="3592855" y="1531346"/>
                  <a:pt x="3598250" y="1533504"/>
                  <a:pt x="3604905" y="1537820"/>
                </a:cubicBezTo>
                <a:lnTo>
                  <a:pt x="3611379" y="1537820"/>
                </a:lnTo>
                <a:cubicBezTo>
                  <a:pt x="3622978" y="1537820"/>
                  <a:pt x="3628778" y="1538899"/>
                  <a:pt x="3628778" y="1541057"/>
                </a:cubicBezTo>
                <a:lnTo>
                  <a:pt x="3627699" y="1542136"/>
                </a:lnTo>
                <a:lnTo>
                  <a:pt x="3627699" y="1543216"/>
                </a:lnTo>
                <a:lnTo>
                  <a:pt x="3630936" y="1545373"/>
                </a:lnTo>
                <a:lnTo>
                  <a:pt x="3632015" y="1545373"/>
                </a:lnTo>
                <a:lnTo>
                  <a:pt x="3632015" y="1543216"/>
                </a:lnTo>
                <a:lnTo>
                  <a:pt x="3635252" y="1543216"/>
                </a:lnTo>
                <a:cubicBezTo>
                  <a:pt x="3640287" y="1546452"/>
                  <a:pt x="3642805" y="1550049"/>
                  <a:pt x="3642805" y="1554005"/>
                </a:cubicBezTo>
                <a:lnTo>
                  <a:pt x="3642805" y="1555084"/>
                </a:lnTo>
                <a:lnTo>
                  <a:pt x="3641726" y="1555084"/>
                </a:lnTo>
                <a:lnTo>
                  <a:pt x="3636331" y="1548610"/>
                </a:lnTo>
                <a:lnTo>
                  <a:pt x="3635252" y="1547531"/>
                </a:lnTo>
                <a:lnTo>
                  <a:pt x="3633094" y="1547531"/>
                </a:lnTo>
                <a:lnTo>
                  <a:pt x="3635252" y="1550768"/>
                </a:lnTo>
                <a:lnTo>
                  <a:pt x="3634173" y="1551847"/>
                </a:lnTo>
                <a:lnTo>
                  <a:pt x="3634173" y="1552926"/>
                </a:lnTo>
                <a:lnTo>
                  <a:pt x="3639568" y="1556163"/>
                </a:lnTo>
                <a:lnTo>
                  <a:pt x="3644963" y="1555084"/>
                </a:lnTo>
                <a:lnTo>
                  <a:pt x="3646042" y="1556163"/>
                </a:lnTo>
                <a:lnTo>
                  <a:pt x="3646042" y="1560479"/>
                </a:lnTo>
                <a:cubicBezTo>
                  <a:pt x="3641006" y="1566144"/>
                  <a:pt x="3638489" y="1570145"/>
                  <a:pt x="3638489" y="1572483"/>
                </a:cubicBezTo>
                <a:lnTo>
                  <a:pt x="3640647" y="1574641"/>
                </a:lnTo>
                <a:lnTo>
                  <a:pt x="3656832" y="1569246"/>
                </a:lnTo>
                <a:lnTo>
                  <a:pt x="3658990" y="1569246"/>
                </a:lnTo>
                <a:lnTo>
                  <a:pt x="3669780" y="1571404"/>
                </a:lnTo>
                <a:cubicBezTo>
                  <a:pt x="3669780" y="1569246"/>
                  <a:pt x="3671938" y="1568167"/>
                  <a:pt x="3676254" y="1568167"/>
                </a:cubicBezTo>
                <a:lnTo>
                  <a:pt x="3676254" y="1567088"/>
                </a:lnTo>
                <a:lnTo>
                  <a:pt x="3674096" y="1567088"/>
                </a:lnTo>
                <a:lnTo>
                  <a:pt x="3674096" y="1566009"/>
                </a:lnTo>
                <a:lnTo>
                  <a:pt x="3683807" y="1542136"/>
                </a:lnTo>
                <a:lnTo>
                  <a:pt x="3682728" y="1536741"/>
                </a:lnTo>
                <a:lnTo>
                  <a:pt x="3682728" y="1534583"/>
                </a:lnTo>
                <a:lnTo>
                  <a:pt x="3684886" y="1532425"/>
                </a:lnTo>
                <a:lnTo>
                  <a:pt x="3685965" y="1533504"/>
                </a:lnTo>
                <a:close/>
                <a:moveTo>
                  <a:pt x="8172035" y="1528785"/>
                </a:moveTo>
                <a:cubicBezTo>
                  <a:pt x="8195413" y="1532921"/>
                  <a:pt x="8207102" y="1537642"/>
                  <a:pt x="8207102" y="1542947"/>
                </a:cubicBezTo>
                <a:lnTo>
                  <a:pt x="8210339" y="1546184"/>
                </a:lnTo>
                <a:lnTo>
                  <a:pt x="8210339" y="1551579"/>
                </a:lnTo>
                <a:lnTo>
                  <a:pt x="8202651" y="1568978"/>
                </a:lnTo>
                <a:lnTo>
                  <a:pt x="8224501" y="1568978"/>
                </a:lnTo>
                <a:cubicBezTo>
                  <a:pt x="8227289" y="1568978"/>
                  <a:pt x="8229132" y="1563897"/>
                  <a:pt x="8230031" y="1553737"/>
                </a:cubicBezTo>
                <a:cubicBezTo>
                  <a:pt x="8226704" y="1552298"/>
                  <a:pt x="8224861" y="1550859"/>
                  <a:pt x="8224501" y="1549421"/>
                </a:cubicBezTo>
                <a:lnTo>
                  <a:pt x="8224501" y="1548342"/>
                </a:lnTo>
                <a:cubicBezTo>
                  <a:pt x="8227468" y="1544745"/>
                  <a:pt x="8230031" y="1538945"/>
                  <a:pt x="8232189" y="1530943"/>
                </a:cubicBezTo>
                <a:lnTo>
                  <a:pt x="8233268" y="1530943"/>
                </a:lnTo>
                <a:cubicBezTo>
                  <a:pt x="8235696" y="1532921"/>
                  <a:pt x="8241181" y="1535079"/>
                  <a:pt x="8249723" y="1537417"/>
                </a:cubicBezTo>
                <a:lnTo>
                  <a:pt x="8249723" y="1538631"/>
                </a:lnTo>
                <a:lnTo>
                  <a:pt x="8256332" y="1536338"/>
                </a:lnTo>
                <a:cubicBezTo>
                  <a:pt x="8276024" y="1540204"/>
                  <a:pt x="8285870" y="1543846"/>
                  <a:pt x="8285870" y="1547263"/>
                </a:cubicBezTo>
                <a:cubicBezTo>
                  <a:pt x="8287848" y="1547263"/>
                  <a:pt x="8296570" y="1554861"/>
                  <a:pt x="8312035" y="1570056"/>
                </a:cubicBezTo>
                <a:lnTo>
                  <a:pt x="8312035" y="1573428"/>
                </a:lnTo>
                <a:cubicBezTo>
                  <a:pt x="8310956" y="1576306"/>
                  <a:pt x="8308394" y="1577744"/>
                  <a:pt x="8304347" y="1577744"/>
                </a:cubicBezTo>
                <a:lnTo>
                  <a:pt x="8301110" y="1575587"/>
                </a:lnTo>
                <a:lnTo>
                  <a:pt x="8295715" y="1576665"/>
                </a:lnTo>
                <a:lnTo>
                  <a:pt x="8283577" y="1574508"/>
                </a:lnTo>
                <a:lnTo>
                  <a:pt x="8270494" y="1578823"/>
                </a:lnTo>
                <a:cubicBezTo>
                  <a:pt x="8271753" y="1584578"/>
                  <a:pt x="8273191" y="1587455"/>
                  <a:pt x="8274810" y="1587455"/>
                </a:cubicBezTo>
                <a:lnTo>
                  <a:pt x="8281419" y="1586376"/>
                </a:lnTo>
                <a:cubicBezTo>
                  <a:pt x="8283577" y="1588535"/>
                  <a:pt x="8287578" y="1590378"/>
                  <a:pt x="8293422" y="1591906"/>
                </a:cubicBezTo>
                <a:cubicBezTo>
                  <a:pt x="8293422" y="1594064"/>
                  <a:pt x="8295985" y="1595143"/>
                  <a:pt x="8301110" y="1595143"/>
                </a:cubicBezTo>
                <a:lnTo>
                  <a:pt x="8304347" y="1604854"/>
                </a:lnTo>
                <a:lnTo>
                  <a:pt x="8301110" y="1611463"/>
                </a:lnTo>
                <a:lnTo>
                  <a:pt x="8304347" y="1616858"/>
                </a:lnTo>
                <a:lnTo>
                  <a:pt x="8304347" y="1617937"/>
                </a:lnTo>
                <a:cubicBezTo>
                  <a:pt x="8302369" y="1620275"/>
                  <a:pt x="8300931" y="1624276"/>
                  <a:pt x="8300031" y="1629941"/>
                </a:cubicBezTo>
                <a:lnTo>
                  <a:pt x="8304347" y="1671211"/>
                </a:lnTo>
                <a:lnTo>
                  <a:pt x="8303268" y="1674448"/>
                </a:lnTo>
                <a:cubicBezTo>
                  <a:pt x="8303268" y="1676427"/>
                  <a:pt x="8307315" y="1679709"/>
                  <a:pt x="8315407" y="1684294"/>
                </a:cubicBezTo>
                <a:lnTo>
                  <a:pt x="8317565" y="1691847"/>
                </a:lnTo>
                <a:lnTo>
                  <a:pt x="8317565" y="1692926"/>
                </a:lnTo>
                <a:cubicBezTo>
                  <a:pt x="8314598" y="1698951"/>
                  <a:pt x="8311316" y="1702592"/>
                  <a:pt x="8307719" y="1703851"/>
                </a:cubicBezTo>
                <a:lnTo>
                  <a:pt x="8289106" y="1701693"/>
                </a:lnTo>
                <a:cubicBezTo>
                  <a:pt x="8281104" y="1701693"/>
                  <a:pt x="8277103" y="1703492"/>
                  <a:pt x="8277103" y="1707088"/>
                </a:cubicBezTo>
                <a:lnTo>
                  <a:pt x="8276024" y="1711404"/>
                </a:lnTo>
                <a:lnTo>
                  <a:pt x="8277103" y="1715855"/>
                </a:lnTo>
                <a:lnTo>
                  <a:pt x="8277103" y="1718013"/>
                </a:lnTo>
                <a:cubicBezTo>
                  <a:pt x="8271977" y="1730332"/>
                  <a:pt x="8265414" y="1736491"/>
                  <a:pt x="8257411" y="1736491"/>
                </a:cubicBezTo>
                <a:cubicBezTo>
                  <a:pt x="8257411" y="1739548"/>
                  <a:pt x="8251926" y="1742066"/>
                  <a:pt x="8240956" y="1744044"/>
                </a:cubicBezTo>
                <a:lnTo>
                  <a:pt x="8239877" y="1748360"/>
                </a:lnTo>
                <a:lnTo>
                  <a:pt x="8239877" y="1750653"/>
                </a:lnTo>
                <a:lnTo>
                  <a:pt x="8240956" y="1750653"/>
                </a:lnTo>
                <a:cubicBezTo>
                  <a:pt x="8240956" y="1746247"/>
                  <a:pt x="8244598" y="1744044"/>
                  <a:pt x="8251881" y="1744044"/>
                </a:cubicBezTo>
                <a:lnTo>
                  <a:pt x="8273731" y="1740807"/>
                </a:lnTo>
                <a:cubicBezTo>
                  <a:pt x="8274450" y="1742965"/>
                  <a:pt x="8276653" y="1744044"/>
                  <a:pt x="8280340" y="1744044"/>
                </a:cubicBezTo>
                <a:lnTo>
                  <a:pt x="8281419" y="1744044"/>
                </a:lnTo>
                <a:lnTo>
                  <a:pt x="8286948" y="1739728"/>
                </a:lnTo>
                <a:lnTo>
                  <a:pt x="8289106" y="1739728"/>
                </a:lnTo>
                <a:cubicBezTo>
                  <a:pt x="8291804" y="1741886"/>
                  <a:pt x="8294367" y="1742965"/>
                  <a:pt x="8296794" y="1742965"/>
                </a:cubicBezTo>
                <a:cubicBezTo>
                  <a:pt x="8300391" y="1740807"/>
                  <a:pt x="8305112" y="1739728"/>
                  <a:pt x="8310956" y="1739728"/>
                </a:cubicBezTo>
                <a:lnTo>
                  <a:pt x="8312035" y="1739728"/>
                </a:lnTo>
                <a:lnTo>
                  <a:pt x="8314193" y="1741886"/>
                </a:lnTo>
                <a:lnTo>
                  <a:pt x="8314193" y="1744044"/>
                </a:lnTo>
                <a:cubicBezTo>
                  <a:pt x="8314193" y="1747101"/>
                  <a:pt x="8311316" y="1751462"/>
                  <a:pt x="8305561" y="1757127"/>
                </a:cubicBezTo>
                <a:lnTo>
                  <a:pt x="8301110" y="1773447"/>
                </a:lnTo>
                <a:lnTo>
                  <a:pt x="8302189" y="1784237"/>
                </a:lnTo>
                <a:cubicBezTo>
                  <a:pt x="8300751" y="1787564"/>
                  <a:pt x="8299312" y="1789407"/>
                  <a:pt x="8297873" y="1789767"/>
                </a:cubicBezTo>
                <a:lnTo>
                  <a:pt x="8290186" y="1789767"/>
                </a:lnTo>
                <a:lnTo>
                  <a:pt x="8284656" y="1790846"/>
                </a:lnTo>
                <a:cubicBezTo>
                  <a:pt x="8269370" y="1789767"/>
                  <a:pt x="8261727" y="1788328"/>
                  <a:pt x="8261727" y="1786530"/>
                </a:cubicBezTo>
                <a:lnTo>
                  <a:pt x="8260648" y="1782079"/>
                </a:lnTo>
                <a:lnTo>
                  <a:pt x="8258490" y="1782079"/>
                </a:lnTo>
                <a:cubicBezTo>
                  <a:pt x="8256422" y="1785046"/>
                  <a:pt x="8250937" y="1787609"/>
                  <a:pt x="8242035" y="1789767"/>
                </a:cubicBezTo>
                <a:lnTo>
                  <a:pt x="8238798" y="1789767"/>
                </a:lnTo>
                <a:lnTo>
                  <a:pt x="8237719" y="1788688"/>
                </a:lnTo>
                <a:lnTo>
                  <a:pt x="8236640" y="1789767"/>
                </a:lnTo>
                <a:lnTo>
                  <a:pt x="8221264" y="1789767"/>
                </a:lnTo>
                <a:cubicBezTo>
                  <a:pt x="8218387" y="1786890"/>
                  <a:pt x="8211823" y="1785451"/>
                  <a:pt x="8201572" y="1785451"/>
                </a:cubicBezTo>
                <a:lnTo>
                  <a:pt x="8197256" y="1786530"/>
                </a:lnTo>
                <a:cubicBezTo>
                  <a:pt x="8197256" y="1785001"/>
                  <a:pt x="8196132" y="1784237"/>
                  <a:pt x="8193884" y="1784237"/>
                </a:cubicBezTo>
                <a:lnTo>
                  <a:pt x="8184038" y="1786530"/>
                </a:lnTo>
                <a:lnTo>
                  <a:pt x="8184038" y="1785451"/>
                </a:lnTo>
                <a:lnTo>
                  <a:pt x="8175272" y="1788688"/>
                </a:lnTo>
                <a:lnTo>
                  <a:pt x="8174193" y="1788688"/>
                </a:lnTo>
                <a:cubicBezTo>
                  <a:pt x="8171495" y="1785721"/>
                  <a:pt x="8166774" y="1784237"/>
                  <a:pt x="8160031" y="1784237"/>
                </a:cubicBezTo>
                <a:lnTo>
                  <a:pt x="8155580" y="1784237"/>
                </a:lnTo>
                <a:cubicBezTo>
                  <a:pt x="8149016" y="1780461"/>
                  <a:pt x="8142092" y="1773942"/>
                  <a:pt x="8134809" y="1764680"/>
                </a:cubicBezTo>
                <a:cubicBezTo>
                  <a:pt x="8131212" y="1764680"/>
                  <a:pt x="8126492" y="1759240"/>
                  <a:pt x="8120647" y="1748360"/>
                </a:cubicBezTo>
                <a:lnTo>
                  <a:pt x="8119568" y="1747281"/>
                </a:lnTo>
                <a:lnTo>
                  <a:pt x="8118489" y="1747281"/>
                </a:lnTo>
                <a:cubicBezTo>
                  <a:pt x="8105361" y="1755104"/>
                  <a:pt x="8098797" y="1763106"/>
                  <a:pt x="8098797" y="1771289"/>
                </a:cubicBezTo>
                <a:cubicBezTo>
                  <a:pt x="8090345" y="1776504"/>
                  <a:pt x="8083421" y="1783742"/>
                  <a:pt x="8078026" y="1793004"/>
                </a:cubicBezTo>
                <a:lnTo>
                  <a:pt x="8073576" y="1794083"/>
                </a:lnTo>
                <a:cubicBezTo>
                  <a:pt x="8070159" y="1794083"/>
                  <a:pt x="8065078" y="1781405"/>
                  <a:pt x="8058334" y="1756048"/>
                </a:cubicBezTo>
                <a:lnTo>
                  <a:pt x="8052805" y="1740807"/>
                </a:lnTo>
                <a:lnTo>
                  <a:pt x="8054963" y="1737570"/>
                </a:lnTo>
                <a:lnTo>
                  <a:pt x="8060492" y="1738649"/>
                </a:lnTo>
                <a:lnTo>
                  <a:pt x="8076812" y="1738649"/>
                </a:lnTo>
                <a:cubicBezTo>
                  <a:pt x="8079240" y="1738649"/>
                  <a:pt x="8080724" y="1733209"/>
                  <a:pt x="8081263" y="1722329"/>
                </a:cubicBezTo>
                <a:lnTo>
                  <a:pt x="8079105" y="1715855"/>
                </a:lnTo>
                <a:lnTo>
                  <a:pt x="8079105" y="1709246"/>
                </a:lnTo>
                <a:lnTo>
                  <a:pt x="8080184" y="1689689"/>
                </a:lnTo>
                <a:lnTo>
                  <a:pt x="8079105" y="1684294"/>
                </a:lnTo>
                <a:lnTo>
                  <a:pt x="8080184" y="1675527"/>
                </a:lnTo>
                <a:lnTo>
                  <a:pt x="8079105" y="1674448"/>
                </a:lnTo>
                <a:lnTo>
                  <a:pt x="8079105" y="1673369"/>
                </a:lnTo>
                <a:lnTo>
                  <a:pt x="8080184" y="1672290"/>
                </a:lnTo>
                <a:lnTo>
                  <a:pt x="8080184" y="1671211"/>
                </a:lnTo>
                <a:lnTo>
                  <a:pt x="8079105" y="1662582"/>
                </a:lnTo>
                <a:lnTo>
                  <a:pt x="8080184" y="1654893"/>
                </a:lnTo>
                <a:cubicBezTo>
                  <a:pt x="8080184" y="1646171"/>
                  <a:pt x="8078341" y="1641810"/>
                  <a:pt x="8074654" y="1641810"/>
                </a:cubicBezTo>
                <a:lnTo>
                  <a:pt x="8065888" y="1640731"/>
                </a:lnTo>
                <a:lnTo>
                  <a:pt x="8059414" y="1642889"/>
                </a:lnTo>
                <a:cubicBezTo>
                  <a:pt x="8057705" y="1642889"/>
                  <a:pt x="8056581" y="1639292"/>
                  <a:pt x="8056042" y="1632099"/>
                </a:cubicBezTo>
                <a:cubicBezTo>
                  <a:pt x="8059369" y="1629221"/>
                  <a:pt x="8061931" y="1627783"/>
                  <a:pt x="8063730" y="1627783"/>
                </a:cubicBezTo>
                <a:lnTo>
                  <a:pt x="8066967" y="1631020"/>
                </a:lnTo>
                <a:lnTo>
                  <a:pt x="8076812" y="1631020"/>
                </a:lnTo>
                <a:lnTo>
                  <a:pt x="8078026" y="1632099"/>
                </a:lnTo>
                <a:cubicBezTo>
                  <a:pt x="8080544" y="1632099"/>
                  <a:pt x="8084905" y="1627378"/>
                  <a:pt x="8091109" y="1617937"/>
                </a:cubicBezTo>
                <a:lnTo>
                  <a:pt x="8093267" y="1612542"/>
                </a:lnTo>
                <a:lnTo>
                  <a:pt x="8095425" y="1612542"/>
                </a:lnTo>
                <a:cubicBezTo>
                  <a:pt x="8100910" y="1613261"/>
                  <a:pt x="8108238" y="1618701"/>
                  <a:pt x="8117410" y="1628862"/>
                </a:cubicBezTo>
                <a:cubicBezTo>
                  <a:pt x="8127571" y="1633538"/>
                  <a:pt x="8132651" y="1638618"/>
                  <a:pt x="8132651" y="1644103"/>
                </a:cubicBezTo>
                <a:lnTo>
                  <a:pt x="8128335" y="1660288"/>
                </a:lnTo>
                <a:lnTo>
                  <a:pt x="8129414" y="1674448"/>
                </a:lnTo>
                <a:cubicBezTo>
                  <a:pt x="8126447" y="1674448"/>
                  <a:pt x="8124963" y="1681327"/>
                  <a:pt x="8124963" y="1695084"/>
                </a:cubicBezTo>
                <a:cubicBezTo>
                  <a:pt x="8127391" y="1695084"/>
                  <a:pt x="8129234" y="1700884"/>
                  <a:pt x="8130493" y="1712483"/>
                </a:cubicBezTo>
                <a:lnTo>
                  <a:pt x="8126042" y="1723408"/>
                </a:lnTo>
                <a:cubicBezTo>
                  <a:pt x="8126042" y="1727364"/>
                  <a:pt x="8130448" y="1733164"/>
                  <a:pt x="8139260" y="1740807"/>
                </a:cubicBezTo>
                <a:lnTo>
                  <a:pt x="8141418" y="1740807"/>
                </a:lnTo>
                <a:lnTo>
                  <a:pt x="8148027" y="1738649"/>
                </a:lnTo>
                <a:lnTo>
                  <a:pt x="8150185" y="1738649"/>
                </a:lnTo>
                <a:lnTo>
                  <a:pt x="8154501" y="1744044"/>
                </a:lnTo>
                <a:lnTo>
                  <a:pt x="8161110" y="1742965"/>
                </a:lnTo>
                <a:lnTo>
                  <a:pt x="8165426" y="1744044"/>
                </a:lnTo>
                <a:lnTo>
                  <a:pt x="8166640" y="1742965"/>
                </a:lnTo>
                <a:lnTo>
                  <a:pt x="8166640" y="1741886"/>
                </a:lnTo>
                <a:lnTo>
                  <a:pt x="8157873" y="1714776"/>
                </a:lnTo>
                <a:cubicBezTo>
                  <a:pt x="8152028" y="1714776"/>
                  <a:pt x="8149106" y="1712573"/>
                  <a:pt x="8149106" y="1708167"/>
                </a:cubicBezTo>
                <a:lnTo>
                  <a:pt x="8145734" y="1702772"/>
                </a:lnTo>
                <a:lnTo>
                  <a:pt x="8145734" y="1701693"/>
                </a:lnTo>
                <a:lnTo>
                  <a:pt x="8138181" y="1701693"/>
                </a:lnTo>
                <a:cubicBezTo>
                  <a:pt x="8133775" y="1698816"/>
                  <a:pt x="8131572" y="1695174"/>
                  <a:pt x="8131572" y="1690768"/>
                </a:cubicBezTo>
                <a:lnTo>
                  <a:pt x="8133730" y="1688610"/>
                </a:lnTo>
                <a:lnTo>
                  <a:pt x="8139260" y="1689689"/>
                </a:lnTo>
                <a:lnTo>
                  <a:pt x="8141418" y="1689689"/>
                </a:lnTo>
                <a:lnTo>
                  <a:pt x="8141418" y="1687531"/>
                </a:lnTo>
                <a:cubicBezTo>
                  <a:pt x="8141418" y="1685014"/>
                  <a:pt x="8139979" y="1682091"/>
                  <a:pt x="8137102" y="1678764"/>
                </a:cubicBezTo>
                <a:lnTo>
                  <a:pt x="8137102" y="1676606"/>
                </a:lnTo>
                <a:cubicBezTo>
                  <a:pt x="8137102" y="1674269"/>
                  <a:pt x="8138181" y="1671751"/>
                  <a:pt x="8140339" y="1669053"/>
                </a:cubicBezTo>
                <a:lnTo>
                  <a:pt x="8140339" y="1666895"/>
                </a:lnTo>
                <a:cubicBezTo>
                  <a:pt x="8137372" y="1659613"/>
                  <a:pt x="8134809" y="1646575"/>
                  <a:pt x="8132651" y="1627783"/>
                </a:cubicBezTo>
                <a:lnTo>
                  <a:pt x="8133730" y="1624411"/>
                </a:lnTo>
                <a:lnTo>
                  <a:pt x="8132651" y="1614700"/>
                </a:lnTo>
                <a:lnTo>
                  <a:pt x="8132651" y="1613621"/>
                </a:lnTo>
                <a:cubicBezTo>
                  <a:pt x="8134809" y="1611103"/>
                  <a:pt x="8136293" y="1607102"/>
                  <a:pt x="8137102" y="1601617"/>
                </a:cubicBezTo>
                <a:lnTo>
                  <a:pt x="8135888" y="1600538"/>
                </a:lnTo>
                <a:lnTo>
                  <a:pt x="8135888" y="1599459"/>
                </a:lnTo>
                <a:lnTo>
                  <a:pt x="8138181" y="1591906"/>
                </a:lnTo>
                <a:lnTo>
                  <a:pt x="8128335" y="1570056"/>
                </a:lnTo>
                <a:lnTo>
                  <a:pt x="8128335" y="1567898"/>
                </a:lnTo>
                <a:lnTo>
                  <a:pt x="8130493" y="1565740"/>
                </a:lnTo>
                <a:lnTo>
                  <a:pt x="8133730" y="1565740"/>
                </a:lnTo>
                <a:lnTo>
                  <a:pt x="8152343" y="1570056"/>
                </a:lnTo>
                <a:lnTo>
                  <a:pt x="8162189" y="1567898"/>
                </a:lnTo>
                <a:lnTo>
                  <a:pt x="8167718" y="1567898"/>
                </a:lnTo>
                <a:lnTo>
                  <a:pt x="8173114" y="1568978"/>
                </a:lnTo>
                <a:lnTo>
                  <a:pt x="8173114" y="1564661"/>
                </a:lnTo>
                <a:lnTo>
                  <a:pt x="8157873" y="1534180"/>
                </a:lnTo>
                <a:lnTo>
                  <a:pt x="8169876" y="1530943"/>
                </a:lnTo>
                <a:close/>
                <a:moveTo>
                  <a:pt x="5137099" y="1528784"/>
                </a:moveTo>
                <a:lnTo>
                  <a:pt x="5155712" y="1529863"/>
                </a:lnTo>
                <a:lnTo>
                  <a:pt x="5156791" y="1528784"/>
                </a:lnTo>
                <a:lnTo>
                  <a:pt x="5157870" y="1528784"/>
                </a:lnTo>
                <a:lnTo>
                  <a:pt x="5174325" y="1534314"/>
                </a:lnTo>
                <a:lnTo>
                  <a:pt x="5185250" y="1529863"/>
                </a:lnTo>
                <a:lnTo>
                  <a:pt x="5187543" y="1529863"/>
                </a:lnTo>
                <a:cubicBezTo>
                  <a:pt x="5194826" y="1530402"/>
                  <a:pt x="5198467" y="1532606"/>
                  <a:pt x="5198467" y="1536472"/>
                </a:cubicBezTo>
                <a:cubicBezTo>
                  <a:pt x="5192623" y="1544295"/>
                  <a:pt x="5189341" y="1550858"/>
                  <a:pt x="5188622" y="1556164"/>
                </a:cubicBezTo>
                <a:lnTo>
                  <a:pt x="5188622" y="1561693"/>
                </a:lnTo>
                <a:cubicBezTo>
                  <a:pt x="5188622" y="1563132"/>
                  <a:pt x="5192623" y="1564931"/>
                  <a:pt x="5200625" y="1567088"/>
                </a:cubicBezTo>
                <a:lnTo>
                  <a:pt x="5200625" y="1568167"/>
                </a:lnTo>
                <a:lnTo>
                  <a:pt x="5201704" y="1567088"/>
                </a:lnTo>
                <a:lnTo>
                  <a:pt x="5206155" y="1567088"/>
                </a:lnTo>
                <a:lnTo>
                  <a:pt x="5208313" y="1569246"/>
                </a:lnTo>
                <a:lnTo>
                  <a:pt x="5208313" y="1572618"/>
                </a:lnTo>
                <a:cubicBezTo>
                  <a:pt x="5208313" y="1574776"/>
                  <a:pt x="5200266" y="1576934"/>
                  <a:pt x="5184171" y="1579092"/>
                </a:cubicBezTo>
                <a:cubicBezTo>
                  <a:pt x="5183452" y="1576934"/>
                  <a:pt x="5181294" y="1575855"/>
                  <a:pt x="5177697" y="1575855"/>
                </a:cubicBezTo>
                <a:lnTo>
                  <a:pt x="5168930" y="1575855"/>
                </a:lnTo>
                <a:lnTo>
                  <a:pt x="5160163" y="1582464"/>
                </a:lnTo>
                <a:lnTo>
                  <a:pt x="5158949" y="1582464"/>
                </a:lnTo>
                <a:lnTo>
                  <a:pt x="5155712" y="1580306"/>
                </a:lnTo>
                <a:lnTo>
                  <a:pt x="5154633" y="1581385"/>
                </a:lnTo>
                <a:lnTo>
                  <a:pt x="5151396" y="1591231"/>
                </a:lnTo>
                <a:cubicBezTo>
                  <a:pt x="5145552" y="1595997"/>
                  <a:pt x="5142629" y="1599279"/>
                  <a:pt x="5142629" y="1601077"/>
                </a:cubicBezTo>
                <a:lnTo>
                  <a:pt x="5143708" y="1602156"/>
                </a:lnTo>
                <a:lnTo>
                  <a:pt x="5156791" y="1601077"/>
                </a:lnTo>
                <a:lnTo>
                  <a:pt x="5160163" y="1601077"/>
                </a:lnTo>
                <a:lnTo>
                  <a:pt x="5161242" y="1602156"/>
                </a:lnTo>
                <a:lnTo>
                  <a:pt x="5162321" y="1602156"/>
                </a:lnTo>
                <a:lnTo>
                  <a:pt x="5164479" y="1599998"/>
                </a:lnTo>
                <a:lnTo>
                  <a:pt x="5172167" y="1599998"/>
                </a:lnTo>
                <a:cubicBezTo>
                  <a:pt x="5173606" y="1599998"/>
                  <a:pt x="5174325" y="1601077"/>
                  <a:pt x="5174325" y="1603235"/>
                </a:cubicBezTo>
                <a:lnTo>
                  <a:pt x="5175404" y="1604314"/>
                </a:lnTo>
                <a:lnTo>
                  <a:pt x="5176483" y="1604314"/>
                </a:lnTo>
                <a:lnTo>
                  <a:pt x="5212629" y="1599998"/>
                </a:lnTo>
                <a:lnTo>
                  <a:pt x="5216001" y="1599998"/>
                </a:lnTo>
                <a:lnTo>
                  <a:pt x="5216001" y="1596626"/>
                </a:lnTo>
                <a:cubicBezTo>
                  <a:pt x="5216001" y="1595367"/>
                  <a:pt x="5209033" y="1592085"/>
                  <a:pt x="5195096" y="1586780"/>
                </a:cubicBezTo>
                <a:lnTo>
                  <a:pt x="5194017" y="1585701"/>
                </a:lnTo>
                <a:lnTo>
                  <a:pt x="5194017" y="1582464"/>
                </a:lnTo>
                <a:lnTo>
                  <a:pt x="5202784" y="1584622"/>
                </a:lnTo>
                <a:cubicBezTo>
                  <a:pt x="5209887" y="1579497"/>
                  <a:pt x="5215012" y="1576934"/>
                  <a:pt x="5218159" y="1576934"/>
                </a:cubicBezTo>
                <a:lnTo>
                  <a:pt x="5214922" y="1572618"/>
                </a:lnTo>
                <a:lnTo>
                  <a:pt x="5214922" y="1571539"/>
                </a:lnTo>
                <a:lnTo>
                  <a:pt x="5217080" y="1569246"/>
                </a:lnTo>
                <a:lnTo>
                  <a:pt x="5219238" y="1569246"/>
                </a:lnTo>
                <a:lnTo>
                  <a:pt x="5226926" y="1574776"/>
                </a:lnTo>
                <a:lnTo>
                  <a:pt x="5226926" y="1575855"/>
                </a:lnTo>
                <a:lnTo>
                  <a:pt x="5220317" y="1575855"/>
                </a:lnTo>
                <a:cubicBezTo>
                  <a:pt x="5220317" y="1576755"/>
                  <a:pt x="5232007" y="1580396"/>
                  <a:pt x="5255385" y="1586780"/>
                </a:cubicBezTo>
                <a:lnTo>
                  <a:pt x="5265231" y="1592310"/>
                </a:lnTo>
                <a:lnTo>
                  <a:pt x="5265231" y="1593389"/>
                </a:lnTo>
                <a:lnTo>
                  <a:pt x="5261994" y="1599998"/>
                </a:lnTo>
                <a:cubicBezTo>
                  <a:pt x="5265770" y="1595592"/>
                  <a:pt x="5268693" y="1593389"/>
                  <a:pt x="5270761" y="1593389"/>
                </a:cubicBezTo>
                <a:cubicBezTo>
                  <a:pt x="5276156" y="1595187"/>
                  <a:pt x="5281236" y="1602111"/>
                  <a:pt x="5286002" y="1614160"/>
                </a:cubicBezTo>
                <a:lnTo>
                  <a:pt x="5284923" y="1621848"/>
                </a:lnTo>
                <a:lnTo>
                  <a:pt x="5286002" y="1633851"/>
                </a:lnTo>
                <a:cubicBezTo>
                  <a:pt x="5286002" y="1641224"/>
                  <a:pt x="5283079" y="1644911"/>
                  <a:pt x="5277235" y="1644911"/>
                </a:cubicBezTo>
                <a:cubicBezTo>
                  <a:pt x="5269592" y="1647789"/>
                  <a:pt x="5263388" y="1649228"/>
                  <a:pt x="5258622" y="1649228"/>
                </a:cubicBezTo>
                <a:cubicBezTo>
                  <a:pt x="5251519" y="1645900"/>
                  <a:pt x="5245674" y="1640775"/>
                  <a:pt x="5241088" y="1633851"/>
                </a:cubicBezTo>
                <a:cubicBezTo>
                  <a:pt x="5235243" y="1633851"/>
                  <a:pt x="5232321" y="1629131"/>
                  <a:pt x="5232321" y="1619690"/>
                </a:cubicBezTo>
                <a:cubicBezTo>
                  <a:pt x="5231242" y="1619690"/>
                  <a:pt x="5230163" y="1618206"/>
                  <a:pt x="5229084" y="1615239"/>
                </a:cubicBezTo>
                <a:lnTo>
                  <a:pt x="5228005" y="1614160"/>
                </a:lnTo>
                <a:lnTo>
                  <a:pt x="5223554" y="1614160"/>
                </a:lnTo>
                <a:lnTo>
                  <a:pt x="5219238" y="1621848"/>
                </a:lnTo>
                <a:lnTo>
                  <a:pt x="5216001" y="1621848"/>
                </a:lnTo>
                <a:lnTo>
                  <a:pt x="5211550" y="1620769"/>
                </a:lnTo>
                <a:lnTo>
                  <a:pt x="5204942" y="1622927"/>
                </a:lnTo>
                <a:lnTo>
                  <a:pt x="5202784" y="1622927"/>
                </a:lnTo>
                <a:lnTo>
                  <a:pt x="5201704" y="1621848"/>
                </a:lnTo>
                <a:lnTo>
                  <a:pt x="5185250" y="1626299"/>
                </a:lnTo>
                <a:lnTo>
                  <a:pt x="5179855" y="1631694"/>
                </a:lnTo>
                <a:lnTo>
                  <a:pt x="5175404" y="1631694"/>
                </a:lnTo>
                <a:cubicBezTo>
                  <a:pt x="5169020" y="1631694"/>
                  <a:pt x="5162456" y="1633897"/>
                  <a:pt x="5155712" y="1638302"/>
                </a:cubicBezTo>
                <a:lnTo>
                  <a:pt x="5149103" y="1640460"/>
                </a:lnTo>
                <a:lnTo>
                  <a:pt x="5137099" y="1638302"/>
                </a:lnTo>
                <a:cubicBezTo>
                  <a:pt x="5129097" y="1640820"/>
                  <a:pt x="5125095" y="1642619"/>
                  <a:pt x="5125095" y="1643698"/>
                </a:cubicBezTo>
                <a:lnTo>
                  <a:pt x="5125095" y="1648148"/>
                </a:lnTo>
                <a:lnTo>
                  <a:pt x="5126174" y="1648148"/>
                </a:lnTo>
                <a:lnTo>
                  <a:pt x="5134941" y="1644911"/>
                </a:lnTo>
                <a:lnTo>
                  <a:pt x="5136020" y="1644911"/>
                </a:lnTo>
                <a:lnTo>
                  <a:pt x="5144787" y="1647069"/>
                </a:lnTo>
                <a:lnTo>
                  <a:pt x="5145866" y="1647069"/>
                </a:lnTo>
                <a:lnTo>
                  <a:pt x="5154633" y="1644911"/>
                </a:lnTo>
                <a:lnTo>
                  <a:pt x="5156791" y="1644911"/>
                </a:lnTo>
                <a:lnTo>
                  <a:pt x="5174325" y="1650306"/>
                </a:lnTo>
                <a:lnTo>
                  <a:pt x="5180934" y="1648148"/>
                </a:lnTo>
                <a:cubicBezTo>
                  <a:pt x="5192623" y="1650306"/>
                  <a:pt x="5198467" y="1652105"/>
                  <a:pt x="5198467" y="1653543"/>
                </a:cubicBezTo>
                <a:lnTo>
                  <a:pt x="5197388" y="1654758"/>
                </a:lnTo>
                <a:lnTo>
                  <a:pt x="5197388" y="1655836"/>
                </a:lnTo>
                <a:lnTo>
                  <a:pt x="5189701" y="1654758"/>
                </a:lnTo>
                <a:lnTo>
                  <a:pt x="5173246" y="1655836"/>
                </a:lnTo>
                <a:lnTo>
                  <a:pt x="5172167" y="1654758"/>
                </a:lnTo>
                <a:lnTo>
                  <a:pt x="5171088" y="1654758"/>
                </a:lnTo>
                <a:lnTo>
                  <a:pt x="5163400" y="1657994"/>
                </a:lnTo>
                <a:cubicBezTo>
                  <a:pt x="5155577" y="1655027"/>
                  <a:pt x="5145372" y="1653543"/>
                  <a:pt x="5132783" y="1653543"/>
                </a:cubicBezTo>
                <a:lnTo>
                  <a:pt x="5126174" y="1654758"/>
                </a:lnTo>
                <a:lnTo>
                  <a:pt x="5128332" y="1664603"/>
                </a:lnTo>
                <a:lnTo>
                  <a:pt x="5127253" y="1665682"/>
                </a:lnTo>
                <a:lnTo>
                  <a:pt x="5128332" y="1671076"/>
                </a:lnTo>
                <a:lnTo>
                  <a:pt x="5128332" y="1677685"/>
                </a:lnTo>
                <a:lnTo>
                  <a:pt x="5142629" y="1677685"/>
                </a:lnTo>
                <a:lnTo>
                  <a:pt x="5174325" y="1682136"/>
                </a:lnTo>
                <a:cubicBezTo>
                  <a:pt x="5174325" y="1680788"/>
                  <a:pt x="5183092" y="1679663"/>
                  <a:pt x="5200625" y="1678764"/>
                </a:cubicBezTo>
                <a:cubicBezTo>
                  <a:pt x="5202244" y="1664198"/>
                  <a:pt x="5205526" y="1656915"/>
                  <a:pt x="5210471" y="1656915"/>
                </a:cubicBezTo>
                <a:lnTo>
                  <a:pt x="5210471" y="1652464"/>
                </a:lnTo>
                <a:lnTo>
                  <a:pt x="5208313" y="1649228"/>
                </a:lnTo>
                <a:lnTo>
                  <a:pt x="5212629" y="1648148"/>
                </a:lnTo>
                <a:lnTo>
                  <a:pt x="5212629" y="1647069"/>
                </a:lnTo>
                <a:lnTo>
                  <a:pt x="5207234" y="1647069"/>
                </a:lnTo>
                <a:lnTo>
                  <a:pt x="5203863" y="1648148"/>
                </a:lnTo>
                <a:lnTo>
                  <a:pt x="5203863" y="1645990"/>
                </a:lnTo>
                <a:cubicBezTo>
                  <a:pt x="5212674" y="1635021"/>
                  <a:pt x="5220003" y="1629535"/>
                  <a:pt x="5225847" y="1629535"/>
                </a:cubicBezTo>
                <a:lnTo>
                  <a:pt x="5226926" y="1629535"/>
                </a:lnTo>
                <a:cubicBezTo>
                  <a:pt x="5232591" y="1632413"/>
                  <a:pt x="5244280" y="1641540"/>
                  <a:pt x="5261994" y="1656915"/>
                </a:cubicBezTo>
                <a:lnTo>
                  <a:pt x="5261994" y="1657994"/>
                </a:lnTo>
                <a:cubicBezTo>
                  <a:pt x="5256149" y="1669863"/>
                  <a:pt x="5253227" y="1684834"/>
                  <a:pt x="5253227" y="1702907"/>
                </a:cubicBezTo>
                <a:lnTo>
                  <a:pt x="5256464" y="1714911"/>
                </a:lnTo>
                <a:lnTo>
                  <a:pt x="5252148" y="1724757"/>
                </a:lnTo>
                <a:cubicBezTo>
                  <a:pt x="5252148" y="1735187"/>
                  <a:pt x="5253587" y="1742111"/>
                  <a:pt x="5256464" y="1745528"/>
                </a:cubicBezTo>
                <a:lnTo>
                  <a:pt x="5256464" y="1747821"/>
                </a:lnTo>
                <a:cubicBezTo>
                  <a:pt x="5253587" y="1754385"/>
                  <a:pt x="5251743" y="1763871"/>
                  <a:pt x="5250934" y="1776279"/>
                </a:cubicBezTo>
                <a:cubicBezTo>
                  <a:pt x="5242212" y="1785001"/>
                  <a:pt x="5235648" y="1790082"/>
                  <a:pt x="5231242" y="1791520"/>
                </a:cubicBezTo>
                <a:lnTo>
                  <a:pt x="5221396" y="1790441"/>
                </a:lnTo>
                <a:cubicBezTo>
                  <a:pt x="5221396" y="1792330"/>
                  <a:pt x="5217036" y="1794533"/>
                  <a:pt x="5208313" y="1797050"/>
                </a:cubicBezTo>
                <a:cubicBezTo>
                  <a:pt x="5202289" y="1797050"/>
                  <a:pt x="5196804" y="1791925"/>
                  <a:pt x="5191859" y="1781674"/>
                </a:cubicBezTo>
                <a:lnTo>
                  <a:pt x="5191859" y="1780595"/>
                </a:lnTo>
                <a:lnTo>
                  <a:pt x="5192938" y="1779516"/>
                </a:lnTo>
                <a:lnTo>
                  <a:pt x="5192938" y="1778437"/>
                </a:lnTo>
                <a:cubicBezTo>
                  <a:pt x="5190060" y="1778437"/>
                  <a:pt x="5188622" y="1776234"/>
                  <a:pt x="5188622" y="1771828"/>
                </a:cubicBezTo>
                <a:cubicBezTo>
                  <a:pt x="5181069" y="1765444"/>
                  <a:pt x="5171942" y="1759600"/>
                  <a:pt x="5161242" y="1754295"/>
                </a:cubicBezTo>
                <a:lnTo>
                  <a:pt x="5161242" y="1752137"/>
                </a:lnTo>
                <a:cubicBezTo>
                  <a:pt x="5161242" y="1751238"/>
                  <a:pt x="5164883" y="1749799"/>
                  <a:pt x="5172167" y="1747821"/>
                </a:cubicBezTo>
                <a:lnTo>
                  <a:pt x="5177697" y="1749979"/>
                </a:lnTo>
                <a:lnTo>
                  <a:pt x="5184171" y="1747821"/>
                </a:lnTo>
                <a:lnTo>
                  <a:pt x="5185250" y="1748900"/>
                </a:lnTo>
                <a:cubicBezTo>
                  <a:pt x="5185250" y="1745932"/>
                  <a:pt x="5190015" y="1743729"/>
                  <a:pt x="5199546" y="1742291"/>
                </a:cubicBezTo>
                <a:lnTo>
                  <a:pt x="5202784" y="1723678"/>
                </a:lnTo>
                <a:lnTo>
                  <a:pt x="5199546" y="1722599"/>
                </a:lnTo>
                <a:lnTo>
                  <a:pt x="5190780" y="1725836"/>
                </a:lnTo>
                <a:cubicBezTo>
                  <a:pt x="5186374" y="1725836"/>
                  <a:pt x="5183452" y="1723678"/>
                  <a:pt x="5182013" y="1719362"/>
                </a:cubicBezTo>
                <a:lnTo>
                  <a:pt x="5157870" y="1722599"/>
                </a:lnTo>
                <a:lnTo>
                  <a:pt x="5156791" y="1722599"/>
                </a:lnTo>
                <a:lnTo>
                  <a:pt x="5146945" y="1720441"/>
                </a:lnTo>
                <a:lnTo>
                  <a:pt x="5132783" y="1721520"/>
                </a:lnTo>
                <a:lnTo>
                  <a:pt x="5129411" y="1720441"/>
                </a:lnTo>
                <a:lnTo>
                  <a:pt x="5127253" y="1723678"/>
                </a:lnTo>
                <a:cubicBezTo>
                  <a:pt x="5128692" y="1726196"/>
                  <a:pt x="5129771" y="1731321"/>
                  <a:pt x="5130490" y="1739054"/>
                </a:cubicBezTo>
                <a:lnTo>
                  <a:pt x="5129411" y="1740133"/>
                </a:lnTo>
                <a:lnTo>
                  <a:pt x="5128332" y="1740133"/>
                </a:lnTo>
                <a:lnTo>
                  <a:pt x="5127253" y="1739054"/>
                </a:lnTo>
                <a:lnTo>
                  <a:pt x="5124016" y="1740133"/>
                </a:lnTo>
                <a:lnTo>
                  <a:pt x="5126174" y="1742291"/>
                </a:lnTo>
                <a:lnTo>
                  <a:pt x="5122937" y="1748900"/>
                </a:lnTo>
                <a:lnTo>
                  <a:pt x="5127253" y="1753216"/>
                </a:lnTo>
                <a:lnTo>
                  <a:pt x="5127253" y="1769670"/>
                </a:lnTo>
                <a:lnTo>
                  <a:pt x="5126174" y="1770749"/>
                </a:lnTo>
                <a:lnTo>
                  <a:pt x="5127253" y="1771828"/>
                </a:lnTo>
                <a:lnTo>
                  <a:pt x="5127253" y="1777358"/>
                </a:lnTo>
                <a:lnTo>
                  <a:pt x="5128332" y="1789362"/>
                </a:lnTo>
                <a:cubicBezTo>
                  <a:pt x="5125995" y="1794488"/>
                  <a:pt x="5121274" y="1797050"/>
                  <a:pt x="5114170" y="1797050"/>
                </a:cubicBezTo>
                <a:cubicBezTo>
                  <a:pt x="5109405" y="1797050"/>
                  <a:pt x="5104280" y="1795971"/>
                  <a:pt x="5098794" y="1793813"/>
                </a:cubicBezTo>
                <a:lnTo>
                  <a:pt x="5092186" y="1795971"/>
                </a:lnTo>
                <a:lnTo>
                  <a:pt x="5085712" y="1794892"/>
                </a:lnTo>
                <a:lnTo>
                  <a:pt x="5080182" y="1795971"/>
                </a:lnTo>
                <a:lnTo>
                  <a:pt x="5079103" y="1794892"/>
                </a:lnTo>
                <a:lnTo>
                  <a:pt x="5079103" y="1789362"/>
                </a:lnTo>
                <a:lnTo>
                  <a:pt x="5074652" y="1759825"/>
                </a:lnTo>
                <a:cubicBezTo>
                  <a:pt x="5077619" y="1755958"/>
                  <a:pt x="5079103" y="1752316"/>
                  <a:pt x="5079103" y="1748900"/>
                </a:cubicBezTo>
                <a:lnTo>
                  <a:pt x="5080182" y="1748900"/>
                </a:lnTo>
                <a:lnTo>
                  <a:pt x="5079103" y="1747821"/>
                </a:lnTo>
                <a:lnTo>
                  <a:pt x="5079103" y="1737975"/>
                </a:lnTo>
                <a:lnTo>
                  <a:pt x="5078024" y="1732445"/>
                </a:lnTo>
                <a:lnTo>
                  <a:pt x="5084498" y="1730287"/>
                </a:lnTo>
                <a:lnTo>
                  <a:pt x="5078024" y="1723678"/>
                </a:lnTo>
                <a:lnTo>
                  <a:pt x="5080182" y="1720441"/>
                </a:lnTo>
                <a:lnTo>
                  <a:pt x="5079103" y="1698456"/>
                </a:lnTo>
                <a:lnTo>
                  <a:pt x="5079103" y="1679843"/>
                </a:lnTo>
                <a:lnTo>
                  <a:pt x="5080182" y="1678764"/>
                </a:lnTo>
                <a:cubicBezTo>
                  <a:pt x="5080182" y="1664198"/>
                  <a:pt x="5076900" y="1656915"/>
                  <a:pt x="5070336" y="1656915"/>
                </a:cubicBezTo>
                <a:lnTo>
                  <a:pt x="5059411" y="1663524"/>
                </a:lnTo>
                <a:lnTo>
                  <a:pt x="5052802" y="1648148"/>
                </a:lnTo>
                <a:lnTo>
                  <a:pt x="5047272" y="1622927"/>
                </a:lnTo>
                <a:cubicBezTo>
                  <a:pt x="5045833" y="1622927"/>
                  <a:pt x="5043316" y="1617846"/>
                  <a:pt x="5039719" y="1607686"/>
                </a:cubicBezTo>
                <a:lnTo>
                  <a:pt x="5039719" y="1605393"/>
                </a:lnTo>
                <a:lnTo>
                  <a:pt x="5044035" y="1601077"/>
                </a:lnTo>
                <a:cubicBezTo>
                  <a:pt x="5059411" y="1603055"/>
                  <a:pt x="5067099" y="1605618"/>
                  <a:pt x="5067099" y="1608765"/>
                </a:cubicBezTo>
                <a:lnTo>
                  <a:pt x="5067099" y="1609844"/>
                </a:lnTo>
                <a:lnTo>
                  <a:pt x="5070336" y="1607686"/>
                </a:lnTo>
                <a:lnTo>
                  <a:pt x="5079103" y="1608765"/>
                </a:lnTo>
                <a:lnTo>
                  <a:pt x="5083419" y="1604314"/>
                </a:lnTo>
                <a:lnTo>
                  <a:pt x="5093265" y="1605393"/>
                </a:lnTo>
                <a:cubicBezTo>
                  <a:pt x="5095692" y="1605393"/>
                  <a:pt x="5098615" y="1598470"/>
                  <a:pt x="5102032" y="1584622"/>
                </a:cubicBezTo>
                <a:lnTo>
                  <a:pt x="5102032" y="1580306"/>
                </a:lnTo>
                <a:lnTo>
                  <a:pt x="5091107" y="1575855"/>
                </a:lnTo>
                <a:lnTo>
                  <a:pt x="5090028" y="1575855"/>
                </a:lnTo>
                <a:lnTo>
                  <a:pt x="5079103" y="1579092"/>
                </a:lnTo>
                <a:cubicBezTo>
                  <a:pt x="5076675" y="1579092"/>
                  <a:pt x="5074112" y="1577653"/>
                  <a:pt x="5071415" y="1574776"/>
                </a:cubicBezTo>
                <a:lnTo>
                  <a:pt x="5067099" y="1575855"/>
                </a:lnTo>
                <a:lnTo>
                  <a:pt x="5056039" y="1574776"/>
                </a:lnTo>
                <a:cubicBezTo>
                  <a:pt x="5056039" y="1576934"/>
                  <a:pt x="5052757" y="1578777"/>
                  <a:pt x="5046193" y="1580306"/>
                </a:cubicBezTo>
                <a:lnTo>
                  <a:pt x="5034189" y="1570325"/>
                </a:lnTo>
                <a:lnTo>
                  <a:pt x="5034189" y="1569246"/>
                </a:lnTo>
                <a:lnTo>
                  <a:pt x="5038505" y="1564931"/>
                </a:lnTo>
                <a:lnTo>
                  <a:pt x="5039719" y="1564931"/>
                </a:lnTo>
                <a:lnTo>
                  <a:pt x="5046193" y="1572618"/>
                </a:lnTo>
                <a:lnTo>
                  <a:pt x="5047272" y="1572618"/>
                </a:lnTo>
                <a:cubicBezTo>
                  <a:pt x="5050239" y="1567493"/>
                  <a:pt x="5052802" y="1564931"/>
                  <a:pt x="5054960" y="1564931"/>
                </a:cubicBezTo>
                <a:cubicBezTo>
                  <a:pt x="5061524" y="1566909"/>
                  <a:pt x="5064806" y="1568347"/>
                  <a:pt x="5064806" y="1569246"/>
                </a:cubicBezTo>
                <a:lnTo>
                  <a:pt x="5065885" y="1568167"/>
                </a:lnTo>
                <a:lnTo>
                  <a:pt x="5068178" y="1568167"/>
                </a:lnTo>
                <a:lnTo>
                  <a:pt x="5071415" y="1570325"/>
                </a:lnTo>
                <a:lnTo>
                  <a:pt x="5072494" y="1570325"/>
                </a:lnTo>
                <a:lnTo>
                  <a:pt x="5071415" y="1569246"/>
                </a:lnTo>
                <a:lnTo>
                  <a:pt x="5071415" y="1567088"/>
                </a:lnTo>
                <a:lnTo>
                  <a:pt x="5073573" y="1564931"/>
                </a:lnTo>
                <a:lnTo>
                  <a:pt x="5084498" y="1564931"/>
                </a:lnTo>
                <a:cubicBezTo>
                  <a:pt x="5087465" y="1568527"/>
                  <a:pt x="5090028" y="1570325"/>
                  <a:pt x="5092186" y="1570325"/>
                </a:cubicBezTo>
                <a:lnTo>
                  <a:pt x="5098794" y="1564931"/>
                </a:lnTo>
                <a:lnTo>
                  <a:pt x="5107561" y="1564931"/>
                </a:lnTo>
                <a:lnTo>
                  <a:pt x="5114170" y="1567088"/>
                </a:lnTo>
                <a:lnTo>
                  <a:pt x="5124016" y="1566009"/>
                </a:lnTo>
                <a:lnTo>
                  <a:pt x="5125095" y="1566009"/>
                </a:lnTo>
                <a:lnTo>
                  <a:pt x="5126174" y="1567088"/>
                </a:lnTo>
                <a:cubicBezTo>
                  <a:pt x="5131659" y="1564391"/>
                  <a:pt x="5134582" y="1562188"/>
                  <a:pt x="5134941" y="1560480"/>
                </a:cubicBezTo>
                <a:lnTo>
                  <a:pt x="5131704" y="1554006"/>
                </a:lnTo>
                <a:lnTo>
                  <a:pt x="5133862" y="1547397"/>
                </a:lnTo>
                <a:lnTo>
                  <a:pt x="5130490" y="1536472"/>
                </a:lnTo>
                <a:cubicBezTo>
                  <a:pt x="5131839" y="1533145"/>
                  <a:pt x="5134042" y="1530583"/>
                  <a:pt x="5137099" y="1528784"/>
                </a:cubicBezTo>
                <a:close/>
                <a:moveTo>
                  <a:pt x="9107773" y="1526004"/>
                </a:moveTo>
                <a:lnTo>
                  <a:pt x="9130297" y="1533422"/>
                </a:lnTo>
                <a:lnTo>
                  <a:pt x="9136636" y="1531264"/>
                </a:lnTo>
                <a:lnTo>
                  <a:pt x="9137715" y="1531264"/>
                </a:lnTo>
                <a:cubicBezTo>
                  <a:pt x="9151293" y="1542413"/>
                  <a:pt x="9158081" y="1549202"/>
                  <a:pt x="9158081" y="1551630"/>
                </a:cubicBezTo>
                <a:lnTo>
                  <a:pt x="9157002" y="1566736"/>
                </a:lnTo>
                <a:lnTo>
                  <a:pt x="9157002" y="1567815"/>
                </a:lnTo>
                <a:cubicBezTo>
                  <a:pt x="9153496" y="1570782"/>
                  <a:pt x="9151742" y="1574334"/>
                  <a:pt x="9151742" y="1578470"/>
                </a:cubicBezTo>
                <a:cubicBezTo>
                  <a:pt x="9148685" y="1581347"/>
                  <a:pt x="9145088" y="1582786"/>
                  <a:pt x="9140952" y="1582786"/>
                </a:cubicBezTo>
                <a:lnTo>
                  <a:pt x="9139873" y="1582786"/>
                </a:lnTo>
                <a:lnTo>
                  <a:pt x="9138794" y="1581707"/>
                </a:lnTo>
                <a:lnTo>
                  <a:pt x="9131376" y="1583865"/>
                </a:lnTo>
                <a:cubicBezTo>
                  <a:pt x="9129937" y="1582246"/>
                  <a:pt x="9129218" y="1579729"/>
                  <a:pt x="9129218" y="1576312"/>
                </a:cubicBezTo>
                <a:lnTo>
                  <a:pt x="9119507" y="1576312"/>
                </a:lnTo>
                <a:cubicBezTo>
                  <a:pt x="9118068" y="1576312"/>
                  <a:pt x="9116630" y="1572760"/>
                  <a:pt x="9115191" y="1565657"/>
                </a:cubicBezTo>
                <a:lnTo>
                  <a:pt x="9116270" y="1561340"/>
                </a:lnTo>
                <a:lnTo>
                  <a:pt x="9116270" y="1558104"/>
                </a:lnTo>
                <a:cubicBezTo>
                  <a:pt x="9112044" y="1547224"/>
                  <a:pt x="9108852" y="1540795"/>
                  <a:pt x="9106694" y="1538817"/>
                </a:cubicBezTo>
                <a:cubicBezTo>
                  <a:pt x="9103097" y="1538817"/>
                  <a:pt x="9101299" y="1537378"/>
                  <a:pt x="9101299" y="1534501"/>
                </a:cubicBezTo>
                <a:cubicBezTo>
                  <a:pt x="9103097" y="1528836"/>
                  <a:pt x="9105255" y="1526004"/>
                  <a:pt x="9107773" y="1526004"/>
                </a:cubicBezTo>
                <a:close/>
                <a:moveTo>
                  <a:pt x="4126859" y="1525058"/>
                </a:moveTo>
                <a:lnTo>
                  <a:pt x="4132119" y="1527082"/>
                </a:lnTo>
                <a:lnTo>
                  <a:pt x="4140616" y="1526003"/>
                </a:lnTo>
                <a:cubicBezTo>
                  <a:pt x="4144212" y="1526003"/>
                  <a:pt x="4146011" y="1526722"/>
                  <a:pt x="4146011" y="1528161"/>
                </a:cubicBezTo>
                <a:lnTo>
                  <a:pt x="4147090" y="1527082"/>
                </a:lnTo>
                <a:lnTo>
                  <a:pt x="4153429" y="1527082"/>
                </a:lnTo>
                <a:cubicBezTo>
                  <a:pt x="4161971" y="1527801"/>
                  <a:pt x="4166242" y="1531352"/>
                  <a:pt x="4166242" y="1537737"/>
                </a:cubicBezTo>
                <a:cubicBezTo>
                  <a:pt x="4162915" y="1537737"/>
                  <a:pt x="4159364" y="1544166"/>
                  <a:pt x="4155587" y="1557024"/>
                </a:cubicBezTo>
                <a:lnTo>
                  <a:pt x="4156666" y="1558103"/>
                </a:lnTo>
                <a:lnTo>
                  <a:pt x="4167321" y="1549471"/>
                </a:lnTo>
                <a:lnTo>
                  <a:pt x="4168400" y="1550550"/>
                </a:lnTo>
                <a:lnTo>
                  <a:pt x="4169479" y="1550550"/>
                </a:lnTo>
                <a:lnTo>
                  <a:pt x="4168400" y="1545290"/>
                </a:lnTo>
                <a:lnTo>
                  <a:pt x="4168400" y="1544210"/>
                </a:lnTo>
                <a:lnTo>
                  <a:pt x="4170558" y="1542053"/>
                </a:lnTo>
                <a:lnTo>
                  <a:pt x="4171637" y="1542053"/>
                </a:lnTo>
                <a:lnTo>
                  <a:pt x="4171637" y="1544210"/>
                </a:lnTo>
                <a:lnTo>
                  <a:pt x="4173661" y="1544210"/>
                </a:lnTo>
                <a:lnTo>
                  <a:pt x="4173661" y="1543132"/>
                </a:lnTo>
                <a:lnTo>
                  <a:pt x="4172716" y="1539895"/>
                </a:lnTo>
                <a:lnTo>
                  <a:pt x="4173661" y="1539895"/>
                </a:lnTo>
                <a:cubicBezTo>
                  <a:pt x="4187058" y="1547178"/>
                  <a:pt x="4195960" y="1553247"/>
                  <a:pt x="4200366" y="1558103"/>
                </a:cubicBezTo>
                <a:lnTo>
                  <a:pt x="4200366" y="1559047"/>
                </a:lnTo>
                <a:lnTo>
                  <a:pt x="4196050" y="1559047"/>
                </a:lnTo>
                <a:lnTo>
                  <a:pt x="4197129" y="1560126"/>
                </a:lnTo>
                <a:lnTo>
                  <a:pt x="4197129" y="1561205"/>
                </a:lnTo>
                <a:lnTo>
                  <a:pt x="4201445" y="1559047"/>
                </a:lnTo>
                <a:lnTo>
                  <a:pt x="4204682" y="1566600"/>
                </a:lnTo>
                <a:lnTo>
                  <a:pt x="4198208" y="1571860"/>
                </a:lnTo>
                <a:lnTo>
                  <a:pt x="4187553" y="1570781"/>
                </a:lnTo>
                <a:lnTo>
                  <a:pt x="4184316" y="1570781"/>
                </a:lnTo>
                <a:lnTo>
                  <a:pt x="4184316" y="1571860"/>
                </a:lnTo>
                <a:lnTo>
                  <a:pt x="4190790" y="1578334"/>
                </a:lnTo>
                <a:lnTo>
                  <a:pt x="4188632" y="1586831"/>
                </a:lnTo>
                <a:cubicBezTo>
                  <a:pt x="4196455" y="1588450"/>
                  <a:pt x="4200366" y="1595553"/>
                  <a:pt x="4200366" y="1608141"/>
                </a:cubicBezTo>
                <a:cubicBezTo>
                  <a:pt x="4201804" y="1608141"/>
                  <a:pt x="4202524" y="1609580"/>
                  <a:pt x="4202524" y="1612457"/>
                </a:cubicBezTo>
                <a:cubicBezTo>
                  <a:pt x="4200186" y="1625226"/>
                  <a:pt x="4196634" y="1631610"/>
                  <a:pt x="4191869" y="1631610"/>
                </a:cubicBezTo>
                <a:lnTo>
                  <a:pt x="4190790" y="1631610"/>
                </a:lnTo>
                <a:cubicBezTo>
                  <a:pt x="4187912" y="1631610"/>
                  <a:pt x="4186474" y="1630890"/>
                  <a:pt x="4186474" y="1629452"/>
                </a:cubicBezTo>
                <a:lnTo>
                  <a:pt x="4181214" y="1632689"/>
                </a:lnTo>
                <a:lnTo>
                  <a:pt x="4163005" y="1627294"/>
                </a:lnTo>
                <a:cubicBezTo>
                  <a:pt x="4163005" y="1630171"/>
                  <a:pt x="4161971" y="1632689"/>
                  <a:pt x="4159903" y="1634847"/>
                </a:cubicBezTo>
                <a:lnTo>
                  <a:pt x="4159903" y="1636870"/>
                </a:lnTo>
                <a:lnTo>
                  <a:pt x="4161926" y="1640107"/>
                </a:lnTo>
                <a:lnTo>
                  <a:pt x="4161926" y="1643344"/>
                </a:lnTo>
                <a:lnTo>
                  <a:pt x="4151271" y="1657236"/>
                </a:lnTo>
                <a:lnTo>
                  <a:pt x="4150327" y="1657236"/>
                </a:lnTo>
                <a:lnTo>
                  <a:pt x="4146011" y="1653999"/>
                </a:lnTo>
                <a:lnTo>
                  <a:pt x="4144932" y="1653999"/>
                </a:lnTo>
                <a:lnTo>
                  <a:pt x="4142774" y="1656157"/>
                </a:lnTo>
                <a:lnTo>
                  <a:pt x="4142774" y="1657236"/>
                </a:lnTo>
                <a:lnTo>
                  <a:pt x="4149248" y="1664655"/>
                </a:lnTo>
                <a:lnTo>
                  <a:pt x="4152350" y="1664655"/>
                </a:lnTo>
                <a:lnTo>
                  <a:pt x="4166242" y="1648604"/>
                </a:lnTo>
                <a:lnTo>
                  <a:pt x="4169479" y="1648604"/>
                </a:lnTo>
                <a:lnTo>
                  <a:pt x="4172716" y="1650763"/>
                </a:lnTo>
                <a:cubicBezTo>
                  <a:pt x="4174065" y="1650763"/>
                  <a:pt x="4174740" y="1649683"/>
                  <a:pt x="4174740" y="1647525"/>
                </a:cubicBezTo>
                <a:lnTo>
                  <a:pt x="4173661" y="1644423"/>
                </a:lnTo>
                <a:lnTo>
                  <a:pt x="4176898" y="1642265"/>
                </a:lnTo>
                <a:lnTo>
                  <a:pt x="4183372" y="1644423"/>
                </a:lnTo>
                <a:lnTo>
                  <a:pt x="4191869" y="1644423"/>
                </a:lnTo>
                <a:lnTo>
                  <a:pt x="4198208" y="1647525"/>
                </a:lnTo>
                <a:lnTo>
                  <a:pt x="4202524" y="1646581"/>
                </a:lnTo>
                <a:lnTo>
                  <a:pt x="4211021" y="1648604"/>
                </a:lnTo>
                <a:lnTo>
                  <a:pt x="4212100" y="1648604"/>
                </a:lnTo>
                <a:cubicBezTo>
                  <a:pt x="4213538" y="1648604"/>
                  <a:pt x="4214977" y="1646491"/>
                  <a:pt x="4216416" y="1642265"/>
                </a:cubicBezTo>
                <a:lnTo>
                  <a:pt x="4217360" y="1642265"/>
                </a:lnTo>
                <a:cubicBezTo>
                  <a:pt x="4216371" y="1635161"/>
                  <a:pt x="4213898" y="1631610"/>
                  <a:pt x="4209942" y="1631610"/>
                </a:cubicBezTo>
                <a:lnTo>
                  <a:pt x="4208863" y="1630531"/>
                </a:lnTo>
                <a:lnTo>
                  <a:pt x="4207784" y="1630531"/>
                </a:lnTo>
                <a:lnTo>
                  <a:pt x="4203603" y="1631610"/>
                </a:lnTo>
                <a:lnTo>
                  <a:pt x="4202524" y="1630531"/>
                </a:lnTo>
                <a:lnTo>
                  <a:pt x="4202524" y="1629452"/>
                </a:lnTo>
                <a:cubicBezTo>
                  <a:pt x="4202524" y="1627294"/>
                  <a:pt x="4206075" y="1626215"/>
                  <a:pt x="4213179" y="1626215"/>
                </a:cubicBezTo>
                <a:cubicBezTo>
                  <a:pt x="4213898" y="1624147"/>
                  <a:pt x="4216011" y="1623113"/>
                  <a:pt x="4219518" y="1623113"/>
                </a:cubicBezTo>
                <a:lnTo>
                  <a:pt x="4227071" y="1624192"/>
                </a:lnTo>
                <a:lnTo>
                  <a:pt x="4228150" y="1623113"/>
                </a:lnTo>
                <a:lnTo>
                  <a:pt x="4221676" y="1613536"/>
                </a:lnTo>
                <a:lnTo>
                  <a:pt x="4222755" y="1607063"/>
                </a:lnTo>
                <a:cubicBezTo>
                  <a:pt x="4222755" y="1603376"/>
                  <a:pt x="4219203" y="1599465"/>
                  <a:pt x="4212100" y="1595328"/>
                </a:cubicBezTo>
                <a:lnTo>
                  <a:pt x="4203603" y="1580492"/>
                </a:lnTo>
                <a:lnTo>
                  <a:pt x="4203603" y="1578334"/>
                </a:lnTo>
                <a:cubicBezTo>
                  <a:pt x="4203603" y="1576536"/>
                  <a:pt x="4206795" y="1575097"/>
                  <a:pt x="4213179" y="1574018"/>
                </a:cubicBezTo>
                <a:lnTo>
                  <a:pt x="4227071" y="1575097"/>
                </a:lnTo>
                <a:cubicBezTo>
                  <a:pt x="4227071" y="1572939"/>
                  <a:pt x="4229184" y="1571860"/>
                  <a:pt x="4233410" y="1571860"/>
                </a:cubicBezTo>
                <a:lnTo>
                  <a:pt x="4231252" y="1567679"/>
                </a:lnTo>
                <a:lnTo>
                  <a:pt x="4238805" y="1557024"/>
                </a:lnTo>
                <a:lnTo>
                  <a:pt x="4240829" y="1547448"/>
                </a:lnTo>
                <a:lnTo>
                  <a:pt x="4239750" y="1546369"/>
                </a:lnTo>
                <a:lnTo>
                  <a:pt x="4194027" y="1546369"/>
                </a:lnTo>
                <a:cubicBezTo>
                  <a:pt x="4192408" y="1546369"/>
                  <a:pt x="4191329" y="1544571"/>
                  <a:pt x="4190790" y="1540974"/>
                </a:cubicBezTo>
                <a:lnTo>
                  <a:pt x="4205761" y="1535714"/>
                </a:lnTo>
                <a:lnTo>
                  <a:pt x="4212100" y="1535714"/>
                </a:lnTo>
                <a:cubicBezTo>
                  <a:pt x="4215786" y="1535714"/>
                  <a:pt x="4218979" y="1536748"/>
                  <a:pt x="4221676" y="1538816"/>
                </a:cubicBezTo>
                <a:lnTo>
                  <a:pt x="4232331" y="1538816"/>
                </a:lnTo>
                <a:lnTo>
                  <a:pt x="4235568" y="1536658"/>
                </a:lnTo>
                <a:lnTo>
                  <a:pt x="4238805" y="1536658"/>
                </a:lnTo>
                <a:lnTo>
                  <a:pt x="4249461" y="1545290"/>
                </a:lnTo>
                <a:lnTo>
                  <a:pt x="4250540" y="1545290"/>
                </a:lnTo>
                <a:lnTo>
                  <a:pt x="4256879" y="1537737"/>
                </a:lnTo>
                <a:lnTo>
                  <a:pt x="4255800" y="1531398"/>
                </a:lnTo>
                <a:lnTo>
                  <a:pt x="4260116" y="1527082"/>
                </a:lnTo>
                <a:cubicBezTo>
                  <a:pt x="4270006" y="1530139"/>
                  <a:pt x="4276031" y="1533690"/>
                  <a:pt x="4278189" y="1537737"/>
                </a:cubicBezTo>
                <a:lnTo>
                  <a:pt x="4278189" y="1538816"/>
                </a:lnTo>
                <a:lnTo>
                  <a:pt x="4277110" y="1544210"/>
                </a:lnTo>
                <a:cubicBezTo>
                  <a:pt x="4282235" y="1544210"/>
                  <a:pt x="4287226" y="1547403"/>
                  <a:pt x="4292081" y="1553787"/>
                </a:cubicBezTo>
                <a:cubicBezTo>
                  <a:pt x="4294868" y="1553787"/>
                  <a:pt x="4296622" y="1555900"/>
                  <a:pt x="4297341" y="1560126"/>
                </a:cubicBezTo>
                <a:lnTo>
                  <a:pt x="4294239" y="1562284"/>
                </a:lnTo>
                <a:lnTo>
                  <a:pt x="4291002" y="1562284"/>
                </a:lnTo>
                <a:lnTo>
                  <a:pt x="4287765" y="1560126"/>
                </a:lnTo>
                <a:lnTo>
                  <a:pt x="4285607" y="1560126"/>
                </a:lnTo>
                <a:cubicBezTo>
                  <a:pt x="4284438" y="1560126"/>
                  <a:pt x="4283404" y="1561925"/>
                  <a:pt x="4282505" y="1565521"/>
                </a:cubicBezTo>
                <a:cubicBezTo>
                  <a:pt x="4278908" y="1565521"/>
                  <a:pt x="4277110" y="1567994"/>
                  <a:pt x="4277110" y="1572939"/>
                </a:cubicBezTo>
                <a:cubicBezTo>
                  <a:pt x="4270006" y="1576536"/>
                  <a:pt x="4263982" y="1578334"/>
                  <a:pt x="4259037" y="1578334"/>
                </a:cubicBezTo>
                <a:cubicBezTo>
                  <a:pt x="4258857" y="1579773"/>
                  <a:pt x="4256699" y="1580807"/>
                  <a:pt x="4252563" y="1581436"/>
                </a:cubicBezTo>
                <a:lnTo>
                  <a:pt x="4252563" y="1582515"/>
                </a:lnTo>
                <a:cubicBezTo>
                  <a:pt x="4256159" y="1585033"/>
                  <a:pt x="4257958" y="1587191"/>
                  <a:pt x="4257958" y="1588989"/>
                </a:cubicBezTo>
                <a:lnTo>
                  <a:pt x="4256879" y="1592091"/>
                </a:lnTo>
                <a:lnTo>
                  <a:pt x="4260116" y="1590068"/>
                </a:lnTo>
                <a:cubicBezTo>
                  <a:pt x="4261824" y="1590068"/>
                  <a:pt x="4263218" y="1592901"/>
                  <a:pt x="4264297" y="1598566"/>
                </a:cubicBezTo>
                <a:cubicBezTo>
                  <a:pt x="4259531" y="1612053"/>
                  <a:pt x="4255260" y="1618796"/>
                  <a:pt x="4251484" y="1618796"/>
                </a:cubicBezTo>
                <a:cubicBezTo>
                  <a:pt x="4251484" y="1621674"/>
                  <a:pt x="4249730" y="1623472"/>
                  <a:pt x="4246224" y="1624192"/>
                </a:cubicBezTo>
                <a:lnTo>
                  <a:pt x="4246224" y="1625136"/>
                </a:lnTo>
                <a:lnTo>
                  <a:pt x="4260116" y="1625136"/>
                </a:lnTo>
                <a:cubicBezTo>
                  <a:pt x="4266320" y="1618752"/>
                  <a:pt x="4270906" y="1615560"/>
                  <a:pt x="4273873" y="1615560"/>
                </a:cubicBezTo>
                <a:lnTo>
                  <a:pt x="4274952" y="1615560"/>
                </a:lnTo>
                <a:lnTo>
                  <a:pt x="4282505" y="1619876"/>
                </a:lnTo>
                <a:lnTo>
                  <a:pt x="4285607" y="1618796"/>
                </a:lnTo>
                <a:lnTo>
                  <a:pt x="4288844" y="1624192"/>
                </a:lnTo>
                <a:lnTo>
                  <a:pt x="4287765" y="1633768"/>
                </a:lnTo>
                <a:cubicBezTo>
                  <a:pt x="4289923" y="1633768"/>
                  <a:pt x="4291721" y="1635161"/>
                  <a:pt x="4293160" y="1637949"/>
                </a:cubicBezTo>
                <a:lnTo>
                  <a:pt x="4293160" y="1643344"/>
                </a:lnTo>
                <a:lnTo>
                  <a:pt x="4291002" y="1645502"/>
                </a:lnTo>
                <a:lnTo>
                  <a:pt x="4292081" y="1646581"/>
                </a:lnTo>
                <a:lnTo>
                  <a:pt x="4292081" y="1647525"/>
                </a:lnTo>
                <a:cubicBezTo>
                  <a:pt x="4283179" y="1656967"/>
                  <a:pt x="4274997" y="1662676"/>
                  <a:pt x="4267534" y="1664655"/>
                </a:cubicBezTo>
                <a:lnTo>
                  <a:pt x="4266455" y="1663575"/>
                </a:lnTo>
                <a:cubicBezTo>
                  <a:pt x="4266455" y="1667351"/>
                  <a:pt x="4262184" y="1670184"/>
                  <a:pt x="4253642" y="1672072"/>
                </a:cubicBezTo>
                <a:cubicBezTo>
                  <a:pt x="4253642" y="1673510"/>
                  <a:pt x="4252607" y="1674230"/>
                  <a:pt x="4250540" y="1674230"/>
                </a:cubicBezTo>
                <a:lnTo>
                  <a:pt x="4249461" y="1675309"/>
                </a:lnTo>
                <a:lnTo>
                  <a:pt x="4249461" y="1676388"/>
                </a:lnTo>
                <a:cubicBezTo>
                  <a:pt x="4252967" y="1679265"/>
                  <a:pt x="4254721" y="1682097"/>
                  <a:pt x="4254721" y="1684885"/>
                </a:cubicBezTo>
                <a:cubicBezTo>
                  <a:pt x="4256339" y="1684885"/>
                  <a:pt x="4260970" y="1679580"/>
                  <a:pt x="4268613" y="1668970"/>
                </a:cubicBezTo>
                <a:lnTo>
                  <a:pt x="4271850" y="1667891"/>
                </a:lnTo>
                <a:cubicBezTo>
                  <a:pt x="4274457" y="1667891"/>
                  <a:pt x="4277650" y="1672476"/>
                  <a:pt x="4281426" y="1681648"/>
                </a:cubicBezTo>
                <a:cubicBezTo>
                  <a:pt x="4285472" y="1681648"/>
                  <a:pt x="4288664" y="1686638"/>
                  <a:pt x="4291002" y="1696619"/>
                </a:cubicBezTo>
                <a:lnTo>
                  <a:pt x="4286686" y="1700935"/>
                </a:lnTo>
                <a:lnTo>
                  <a:pt x="4285607" y="1700935"/>
                </a:lnTo>
                <a:lnTo>
                  <a:pt x="4280347" y="1696619"/>
                </a:lnTo>
                <a:lnTo>
                  <a:pt x="4272794" y="1696619"/>
                </a:lnTo>
                <a:lnTo>
                  <a:pt x="4263218" y="1694461"/>
                </a:lnTo>
                <a:lnTo>
                  <a:pt x="4254721" y="1696619"/>
                </a:lnTo>
                <a:lnTo>
                  <a:pt x="4253642" y="1695540"/>
                </a:lnTo>
                <a:lnTo>
                  <a:pt x="4253642" y="1696619"/>
                </a:lnTo>
                <a:lnTo>
                  <a:pt x="4255800" y="1705116"/>
                </a:lnTo>
                <a:lnTo>
                  <a:pt x="4255800" y="1707274"/>
                </a:lnTo>
                <a:lnTo>
                  <a:pt x="4253642" y="1710511"/>
                </a:lnTo>
                <a:lnTo>
                  <a:pt x="4254721" y="1725348"/>
                </a:lnTo>
                <a:lnTo>
                  <a:pt x="4252563" y="1730743"/>
                </a:lnTo>
                <a:cubicBezTo>
                  <a:pt x="4252563" y="1734969"/>
                  <a:pt x="4255080" y="1737082"/>
                  <a:pt x="4260116" y="1737082"/>
                </a:cubicBezTo>
                <a:lnTo>
                  <a:pt x="4262139" y="1741398"/>
                </a:lnTo>
                <a:lnTo>
                  <a:pt x="4272794" y="1741398"/>
                </a:lnTo>
                <a:lnTo>
                  <a:pt x="4279268" y="1737082"/>
                </a:lnTo>
                <a:lnTo>
                  <a:pt x="4298420" y="1736138"/>
                </a:lnTo>
                <a:lnTo>
                  <a:pt x="4300578" y="1739240"/>
                </a:lnTo>
                <a:lnTo>
                  <a:pt x="4300578" y="1745714"/>
                </a:lnTo>
                <a:cubicBezTo>
                  <a:pt x="4294194" y="1751379"/>
                  <a:pt x="4290642" y="1755964"/>
                  <a:pt x="4289923" y="1759471"/>
                </a:cubicBezTo>
                <a:lnTo>
                  <a:pt x="4286686" y="1760550"/>
                </a:lnTo>
                <a:lnTo>
                  <a:pt x="4286686" y="1763787"/>
                </a:lnTo>
                <a:lnTo>
                  <a:pt x="4292081" y="1769182"/>
                </a:lnTo>
                <a:lnTo>
                  <a:pt x="4292081" y="1770126"/>
                </a:lnTo>
                <a:cubicBezTo>
                  <a:pt x="4290463" y="1780107"/>
                  <a:pt x="4285832" y="1785097"/>
                  <a:pt x="4278189" y="1785097"/>
                </a:cubicBezTo>
                <a:lnTo>
                  <a:pt x="4269692" y="1784018"/>
                </a:lnTo>
                <a:lnTo>
                  <a:pt x="4264297" y="1786176"/>
                </a:lnTo>
                <a:lnTo>
                  <a:pt x="4254721" y="1781860"/>
                </a:lnTo>
                <a:lnTo>
                  <a:pt x="4250540" y="1782939"/>
                </a:lnTo>
                <a:cubicBezTo>
                  <a:pt x="4240559" y="1782939"/>
                  <a:pt x="4235568" y="1779747"/>
                  <a:pt x="4235568" y="1773363"/>
                </a:cubicBezTo>
                <a:lnTo>
                  <a:pt x="4232331" y="1773363"/>
                </a:lnTo>
                <a:lnTo>
                  <a:pt x="4228150" y="1776600"/>
                </a:lnTo>
                <a:lnTo>
                  <a:pt x="4225992" y="1776600"/>
                </a:lnTo>
                <a:lnTo>
                  <a:pt x="4215337" y="1767024"/>
                </a:lnTo>
                <a:cubicBezTo>
                  <a:pt x="4210661" y="1761179"/>
                  <a:pt x="4206390" y="1752637"/>
                  <a:pt x="4202524" y="1741398"/>
                </a:cubicBezTo>
                <a:lnTo>
                  <a:pt x="4201445" y="1740319"/>
                </a:lnTo>
                <a:lnTo>
                  <a:pt x="4201445" y="1738161"/>
                </a:lnTo>
                <a:lnTo>
                  <a:pt x="4202524" y="1737082"/>
                </a:lnTo>
                <a:lnTo>
                  <a:pt x="4202524" y="1736138"/>
                </a:lnTo>
                <a:lnTo>
                  <a:pt x="4199287" y="1733980"/>
                </a:lnTo>
                <a:lnTo>
                  <a:pt x="4198208" y="1733980"/>
                </a:lnTo>
                <a:lnTo>
                  <a:pt x="4196050" y="1736138"/>
                </a:lnTo>
                <a:lnTo>
                  <a:pt x="4197129" y="1744635"/>
                </a:lnTo>
                <a:cubicBezTo>
                  <a:pt x="4195060" y="1746703"/>
                  <a:pt x="4192588" y="1747737"/>
                  <a:pt x="4189711" y="1747737"/>
                </a:cubicBezTo>
                <a:cubicBezTo>
                  <a:pt x="4188991" y="1751334"/>
                  <a:pt x="4187553" y="1753132"/>
                  <a:pt x="4185395" y="1753132"/>
                </a:cubicBezTo>
                <a:lnTo>
                  <a:pt x="4187553" y="1756369"/>
                </a:lnTo>
                <a:lnTo>
                  <a:pt x="4187553" y="1757448"/>
                </a:lnTo>
                <a:lnTo>
                  <a:pt x="4185395" y="1759471"/>
                </a:lnTo>
                <a:lnTo>
                  <a:pt x="4182293" y="1757448"/>
                </a:lnTo>
                <a:lnTo>
                  <a:pt x="4180135" y="1759471"/>
                </a:lnTo>
                <a:lnTo>
                  <a:pt x="4179056" y="1758392"/>
                </a:lnTo>
                <a:lnTo>
                  <a:pt x="4179056" y="1757448"/>
                </a:lnTo>
                <a:lnTo>
                  <a:pt x="4174740" y="1758392"/>
                </a:lnTo>
                <a:cubicBezTo>
                  <a:pt x="4174740" y="1759831"/>
                  <a:pt x="4176898" y="1760910"/>
                  <a:pt x="4181214" y="1761629"/>
                </a:cubicBezTo>
                <a:lnTo>
                  <a:pt x="4181214" y="1759471"/>
                </a:lnTo>
                <a:lnTo>
                  <a:pt x="4182293" y="1759471"/>
                </a:lnTo>
                <a:lnTo>
                  <a:pt x="4184316" y="1761629"/>
                </a:lnTo>
                <a:lnTo>
                  <a:pt x="4184316" y="1764866"/>
                </a:lnTo>
                <a:cubicBezTo>
                  <a:pt x="4183506" y="1767564"/>
                  <a:pt x="4178561" y="1770756"/>
                  <a:pt x="4169479" y="1774442"/>
                </a:cubicBezTo>
                <a:cubicBezTo>
                  <a:pt x="4163275" y="1780826"/>
                  <a:pt x="4157565" y="1784018"/>
                  <a:pt x="4152350" y="1784018"/>
                </a:cubicBezTo>
                <a:lnTo>
                  <a:pt x="4151271" y="1782939"/>
                </a:lnTo>
                <a:lnTo>
                  <a:pt x="4151271" y="1781860"/>
                </a:lnTo>
                <a:lnTo>
                  <a:pt x="4153429" y="1772284"/>
                </a:lnTo>
                <a:lnTo>
                  <a:pt x="4153429" y="1771205"/>
                </a:lnTo>
                <a:cubicBezTo>
                  <a:pt x="4149922" y="1766799"/>
                  <a:pt x="4148169" y="1762528"/>
                  <a:pt x="4148169" y="1758392"/>
                </a:cubicBezTo>
                <a:lnTo>
                  <a:pt x="4148169" y="1753132"/>
                </a:lnTo>
                <a:lnTo>
                  <a:pt x="4147090" y="1753132"/>
                </a:lnTo>
                <a:cubicBezTo>
                  <a:pt x="4127308" y="1773004"/>
                  <a:pt x="4113101" y="1782939"/>
                  <a:pt x="4104469" y="1782939"/>
                </a:cubicBezTo>
                <a:lnTo>
                  <a:pt x="4103390" y="1782939"/>
                </a:lnTo>
                <a:cubicBezTo>
                  <a:pt x="4099614" y="1782939"/>
                  <a:pt x="4097456" y="1781905"/>
                  <a:pt x="4096916" y="1779837"/>
                </a:cubicBezTo>
                <a:lnTo>
                  <a:pt x="4096916" y="1777679"/>
                </a:lnTo>
                <a:lnTo>
                  <a:pt x="4108651" y="1762708"/>
                </a:lnTo>
                <a:cubicBezTo>
                  <a:pt x="4108651" y="1759741"/>
                  <a:pt x="4111528" y="1756549"/>
                  <a:pt x="4117283" y="1753132"/>
                </a:cubicBezTo>
                <a:cubicBezTo>
                  <a:pt x="4117283" y="1743151"/>
                  <a:pt x="4120115" y="1734969"/>
                  <a:pt x="4125780" y="1728585"/>
                </a:cubicBezTo>
                <a:lnTo>
                  <a:pt x="4125780" y="1727506"/>
                </a:lnTo>
                <a:cubicBezTo>
                  <a:pt x="4123622" y="1727506"/>
                  <a:pt x="4122543" y="1726786"/>
                  <a:pt x="4122543" y="1725348"/>
                </a:cubicBezTo>
                <a:lnTo>
                  <a:pt x="4122543" y="1716850"/>
                </a:lnTo>
                <a:lnTo>
                  <a:pt x="4107572" y="1716850"/>
                </a:lnTo>
                <a:lnTo>
                  <a:pt x="4102311" y="1711590"/>
                </a:lnTo>
                <a:lnTo>
                  <a:pt x="4102311" y="1709432"/>
                </a:lnTo>
                <a:lnTo>
                  <a:pt x="4104469" y="1707274"/>
                </a:lnTo>
                <a:lnTo>
                  <a:pt x="4111888" y="1707274"/>
                </a:lnTo>
                <a:lnTo>
                  <a:pt x="4116204" y="1708353"/>
                </a:lnTo>
                <a:lnTo>
                  <a:pt x="4120385" y="1707274"/>
                </a:lnTo>
                <a:lnTo>
                  <a:pt x="4121464" y="1707274"/>
                </a:lnTo>
                <a:cubicBezTo>
                  <a:pt x="4125060" y="1707454"/>
                  <a:pt x="4126859" y="1708173"/>
                  <a:pt x="4126859" y="1709432"/>
                </a:cubicBezTo>
                <a:lnTo>
                  <a:pt x="4129961" y="1708353"/>
                </a:lnTo>
                <a:lnTo>
                  <a:pt x="4129961" y="1707274"/>
                </a:lnTo>
                <a:cubicBezTo>
                  <a:pt x="4126094" y="1694686"/>
                  <a:pt x="4122902" y="1687582"/>
                  <a:pt x="4120385" y="1685964"/>
                </a:cubicBezTo>
                <a:lnTo>
                  <a:pt x="4118227" y="1685964"/>
                </a:lnTo>
                <a:cubicBezTo>
                  <a:pt x="4116878" y="1685964"/>
                  <a:pt x="4113326" y="1689516"/>
                  <a:pt x="4107572" y="1696619"/>
                </a:cubicBezTo>
                <a:lnTo>
                  <a:pt x="4101232" y="1698777"/>
                </a:lnTo>
                <a:lnTo>
                  <a:pt x="4099074" y="1695540"/>
                </a:lnTo>
                <a:lnTo>
                  <a:pt x="4108651" y="1679625"/>
                </a:lnTo>
                <a:cubicBezTo>
                  <a:pt x="4108651" y="1671802"/>
                  <a:pt x="4110089" y="1666812"/>
                  <a:pt x="4112967" y="1664655"/>
                </a:cubicBezTo>
                <a:lnTo>
                  <a:pt x="4111888" y="1656157"/>
                </a:lnTo>
                <a:cubicBezTo>
                  <a:pt x="4116113" y="1649774"/>
                  <a:pt x="4118227" y="1644064"/>
                  <a:pt x="4118227" y="1639028"/>
                </a:cubicBezTo>
                <a:lnTo>
                  <a:pt x="4116204" y="1629452"/>
                </a:lnTo>
                <a:lnTo>
                  <a:pt x="4120385" y="1627294"/>
                </a:lnTo>
                <a:cubicBezTo>
                  <a:pt x="4120385" y="1624506"/>
                  <a:pt x="4118272" y="1621314"/>
                  <a:pt x="4114046" y="1617718"/>
                </a:cubicBezTo>
                <a:lnTo>
                  <a:pt x="4111888" y="1602881"/>
                </a:lnTo>
                <a:lnTo>
                  <a:pt x="4111888" y="1600724"/>
                </a:lnTo>
                <a:cubicBezTo>
                  <a:pt x="4114765" y="1596227"/>
                  <a:pt x="4116204" y="1591237"/>
                  <a:pt x="4116204" y="1585752"/>
                </a:cubicBezTo>
                <a:lnTo>
                  <a:pt x="4114046" y="1576176"/>
                </a:lnTo>
                <a:cubicBezTo>
                  <a:pt x="4114765" y="1568533"/>
                  <a:pt x="4116158" y="1561790"/>
                  <a:pt x="4118227" y="1555945"/>
                </a:cubicBezTo>
                <a:cubicBezTo>
                  <a:pt x="4116518" y="1555945"/>
                  <a:pt x="4115125" y="1552753"/>
                  <a:pt x="4114046" y="1546369"/>
                </a:cubicBezTo>
                <a:lnTo>
                  <a:pt x="4116204" y="1546369"/>
                </a:lnTo>
                <a:lnTo>
                  <a:pt x="4116204" y="1548392"/>
                </a:lnTo>
                <a:lnTo>
                  <a:pt x="4117283" y="1548392"/>
                </a:lnTo>
                <a:lnTo>
                  <a:pt x="4117283" y="1545290"/>
                </a:lnTo>
                <a:lnTo>
                  <a:pt x="4111888" y="1539895"/>
                </a:lnTo>
                <a:lnTo>
                  <a:pt x="4111888" y="1538816"/>
                </a:lnTo>
                <a:cubicBezTo>
                  <a:pt x="4111888" y="1535129"/>
                  <a:pt x="4115079" y="1530858"/>
                  <a:pt x="4121464" y="1526003"/>
                </a:cubicBezTo>
                <a:close/>
                <a:moveTo>
                  <a:pt x="7217902" y="1524268"/>
                </a:moveTo>
                <a:lnTo>
                  <a:pt x="7213586" y="1529663"/>
                </a:lnTo>
                <a:lnTo>
                  <a:pt x="7213586" y="1530743"/>
                </a:lnTo>
                <a:lnTo>
                  <a:pt x="7215744" y="1530743"/>
                </a:lnTo>
                <a:lnTo>
                  <a:pt x="7219925" y="1525348"/>
                </a:lnTo>
                <a:lnTo>
                  <a:pt x="7218981" y="1524268"/>
                </a:lnTo>
                <a:close/>
                <a:moveTo>
                  <a:pt x="2576509" y="1523360"/>
                </a:moveTo>
                <a:lnTo>
                  <a:pt x="2578802" y="1525518"/>
                </a:lnTo>
                <a:lnTo>
                  <a:pt x="2578802" y="1523360"/>
                </a:lnTo>
                <a:close/>
                <a:moveTo>
                  <a:pt x="117881" y="1522835"/>
                </a:moveTo>
                <a:lnTo>
                  <a:pt x="113564" y="1535783"/>
                </a:lnTo>
                <a:cubicBezTo>
                  <a:pt x="116442" y="1537131"/>
                  <a:pt x="117881" y="1539244"/>
                  <a:pt x="117881" y="1542122"/>
                </a:cubicBezTo>
                <a:lnTo>
                  <a:pt x="114644" y="1545359"/>
                </a:lnTo>
                <a:lnTo>
                  <a:pt x="114644" y="1550754"/>
                </a:lnTo>
                <a:lnTo>
                  <a:pt x="117881" y="1555070"/>
                </a:lnTo>
                <a:lnTo>
                  <a:pt x="117881" y="1559386"/>
                </a:lnTo>
                <a:lnTo>
                  <a:pt x="116801" y="1560330"/>
                </a:lnTo>
                <a:cubicBezTo>
                  <a:pt x="118419" y="1575346"/>
                  <a:pt x="120577" y="1582854"/>
                  <a:pt x="123275" y="1582854"/>
                </a:cubicBezTo>
                <a:cubicBezTo>
                  <a:pt x="126782" y="1582854"/>
                  <a:pt x="128535" y="1583573"/>
                  <a:pt x="128535" y="1585012"/>
                </a:cubicBezTo>
                <a:lnTo>
                  <a:pt x="128535" y="1586091"/>
                </a:lnTo>
                <a:cubicBezTo>
                  <a:pt x="128535" y="1587530"/>
                  <a:pt x="125703" y="1588968"/>
                  <a:pt x="120038" y="1590407"/>
                </a:cubicBezTo>
                <a:cubicBezTo>
                  <a:pt x="117881" y="1593104"/>
                  <a:pt x="116801" y="1596342"/>
                  <a:pt x="116801" y="1600118"/>
                </a:cubicBezTo>
                <a:lnTo>
                  <a:pt x="116801" y="1604299"/>
                </a:lnTo>
                <a:lnTo>
                  <a:pt x="127457" y="1604299"/>
                </a:lnTo>
                <a:cubicBezTo>
                  <a:pt x="129255" y="1604299"/>
                  <a:pt x="131053" y="1600747"/>
                  <a:pt x="132851" y="1593644"/>
                </a:cubicBezTo>
                <a:lnTo>
                  <a:pt x="128535" y="1590407"/>
                </a:lnTo>
                <a:lnTo>
                  <a:pt x="129614" y="1582854"/>
                </a:lnTo>
                <a:lnTo>
                  <a:pt x="129614" y="1566804"/>
                </a:lnTo>
                <a:lnTo>
                  <a:pt x="130694" y="1562488"/>
                </a:lnTo>
                <a:cubicBezTo>
                  <a:pt x="130694" y="1559521"/>
                  <a:pt x="128220" y="1557407"/>
                  <a:pt x="123275" y="1556149"/>
                </a:cubicBezTo>
                <a:lnTo>
                  <a:pt x="123275" y="1552912"/>
                </a:lnTo>
                <a:cubicBezTo>
                  <a:pt x="129299" y="1548056"/>
                  <a:pt x="132492" y="1544459"/>
                  <a:pt x="132851" y="1542122"/>
                </a:cubicBezTo>
                <a:cubicBezTo>
                  <a:pt x="132851" y="1530702"/>
                  <a:pt x="130334" y="1524993"/>
                  <a:pt x="125298" y="1524993"/>
                </a:cubicBezTo>
                <a:close/>
                <a:moveTo>
                  <a:pt x="2064755" y="1522765"/>
                </a:moveTo>
                <a:cubicBezTo>
                  <a:pt x="2067453" y="1524923"/>
                  <a:pt x="2070688" y="1526002"/>
                  <a:pt x="2074467" y="1526002"/>
                </a:cubicBezTo>
                <a:cubicBezTo>
                  <a:pt x="2078153" y="1523844"/>
                  <a:pt x="2081704" y="1522765"/>
                  <a:pt x="2085122" y="1522765"/>
                </a:cubicBezTo>
                <a:lnTo>
                  <a:pt x="2087143" y="1522765"/>
                </a:lnTo>
                <a:lnTo>
                  <a:pt x="2096854" y="1524923"/>
                </a:lnTo>
                <a:lnTo>
                  <a:pt x="2101035" y="1523844"/>
                </a:lnTo>
                <a:cubicBezTo>
                  <a:pt x="2103554" y="1528789"/>
                  <a:pt x="2105353" y="1531262"/>
                  <a:pt x="2106431" y="1531262"/>
                </a:cubicBezTo>
                <a:cubicBezTo>
                  <a:pt x="2107870" y="1531262"/>
                  <a:pt x="2108589" y="1530228"/>
                  <a:pt x="2108589" y="1528160"/>
                </a:cubicBezTo>
                <a:lnTo>
                  <a:pt x="2109533" y="1527081"/>
                </a:lnTo>
                <a:lnTo>
                  <a:pt x="2112771" y="1527081"/>
                </a:lnTo>
                <a:cubicBezTo>
                  <a:pt x="2117086" y="1530408"/>
                  <a:pt x="2119244" y="1533960"/>
                  <a:pt x="2119244" y="1537736"/>
                </a:cubicBezTo>
                <a:lnTo>
                  <a:pt x="2119244" y="1544075"/>
                </a:lnTo>
                <a:lnTo>
                  <a:pt x="2114928" y="1552572"/>
                </a:lnTo>
                <a:cubicBezTo>
                  <a:pt x="2116187" y="1564711"/>
                  <a:pt x="2118302" y="1570781"/>
                  <a:pt x="2121267" y="1570781"/>
                </a:cubicBezTo>
                <a:lnTo>
                  <a:pt x="2128820" y="1568623"/>
                </a:lnTo>
                <a:lnTo>
                  <a:pt x="2134081" y="1570781"/>
                </a:lnTo>
                <a:lnTo>
                  <a:pt x="2140554" y="1568623"/>
                </a:lnTo>
                <a:lnTo>
                  <a:pt x="2160786" y="1568623"/>
                </a:lnTo>
                <a:cubicBezTo>
                  <a:pt x="2163843" y="1570781"/>
                  <a:pt x="2167396" y="1571860"/>
                  <a:pt x="2171441" y="1571860"/>
                </a:cubicBezTo>
                <a:lnTo>
                  <a:pt x="2176837" y="1576041"/>
                </a:lnTo>
                <a:lnTo>
                  <a:pt x="2176837" y="1577120"/>
                </a:lnTo>
                <a:cubicBezTo>
                  <a:pt x="2176837" y="1578199"/>
                  <a:pt x="2175398" y="1579278"/>
                  <a:pt x="2172520" y="1580357"/>
                </a:cubicBezTo>
                <a:lnTo>
                  <a:pt x="2160786" y="1578199"/>
                </a:lnTo>
                <a:lnTo>
                  <a:pt x="2153368" y="1579278"/>
                </a:lnTo>
                <a:lnTo>
                  <a:pt x="2139475" y="1579278"/>
                </a:lnTo>
                <a:lnTo>
                  <a:pt x="2130978" y="1576041"/>
                </a:lnTo>
                <a:cubicBezTo>
                  <a:pt x="2129899" y="1579637"/>
                  <a:pt x="2127382" y="1581436"/>
                  <a:pt x="2123426" y="1581436"/>
                </a:cubicBezTo>
                <a:cubicBezTo>
                  <a:pt x="2123426" y="1579637"/>
                  <a:pt x="2120594" y="1577839"/>
                  <a:pt x="2114928" y="1576041"/>
                </a:cubicBezTo>
                <a:lnTo>
                  <a:pt x="2112771" y="1578199"/>
                </a:lnTo>
                <a:cubicBezTo>
                  <a:pt x="2114928" y="1580537"/>
                  <a:pt x="2116367" y="1585887"/>
                  <a:pt x="2117086" y="1594249"/>
                </a:cubicBezTo>
                <a:lnTo>
                  <a:pt x="2119244" y="1596407"/>
                </a:lnTo>
                <a:cubicBezTo>
                  <a:pt x="2118525" y="1603151"/>
                  <a:pt x="2116367" y="1609535"/>
                  <a:pt x="2112771" y="1615559"/>
                </a:cubicBezTo>
                <a:lnTo>
                  <a:pt x="2112771" y="1616638"/>
                </a:lnTo>
                <a:cubicBezTo>
                  <a:pt x="2114928" y="1619246"/>
                  <a:pt x="2116007" y="1622438"/>
                  <a:pt x="2116007" y="1626214"/>
                </a:cubicBezTo>
                <a:cubicBezTo>
                  <a:pt x="2113671" y="1644018"/>
                  <a:pt x="2107600" y="1652920"/>
                  <a:pt x="2097799" y="1652920"/>
                </a:cubicBezTo>
                <a:lnTo>
                  <a:pt x="2092538" y="1653999"/>
                </a:lnTo>
                <a:cubicBezTo>
                  <a:pt x="2072667" y="1653999"/>
                  <a:pt x="2062731" y="1649728"/>
                  <a:pt x="2062731" y="1641186"/>
                </a:cubicBezTo>
                <a:lnTo>
                  <a:pt x="2062731" y="1628372"/>
                </a:lnTo>
                <a:lnTo>
                  <a:pt x="2064755" y="1616638"/>
                </a:lnTo>
                <a:lnTo>
                  <a:pt x="2062731" y="1610164"/>
                </a:lnTo>
                <a:lnTo>
                  <a:pt x="2062731" y="1609085"/>
                </a:lnTo>
                <a:lnTo>
                  <a:pt x="2064755" y="1605983"/>
                </a:lnTo>
                <a:lnTo>
                  <a:pt x="2064755" y="1604904"/>
                </a:lnTo>
                <a:lnTo>
                  <a:pt x="2059495" y="1598430"/>
                </a:lnTo>
                <a:lnTo>
                  <a:pt x="2059495" y="1597351"/>
                </a:lnTo>
                <a:cubicBezTo>
                  <a:pt x="2061653" y="1593844"/>
                  <a:pt x="2063765" y="1592091"/>
                  <a:pt x="2065834" y="1592091"/>
                </a:cubicBezTo>
                <a:lnTo>
                  <a:pt x="2065834" y="1587775"/>
                </a:lnTo>
                <a:lnTo>
                  <a:pt x="2061653" y="1582515"/>
                </a:lnTo>
                <a:lnTo>
                  <a:pt x="2061653" y="1581436"/>
                </a:lnTo>
                <a:lnTo>
                  <a:pt x="2065834" y="1567544"/>
                </a:lnTo>
                <a:cubicBezTo>
                  <a:pt x="2065834" y="1560260"/>
                  <a:pt x="2063361" y="1553516"/>
                  <a:pt x="2058416" y="1547312"/>
                </a:cubicBezTo>
                <a:lnTo>
                  <a:pt x="2062731" y="1540839"/>
                </a:lnTo>
                <a:lnTo>
                  <a:pt x="2062731" y="1539895"/>
                </a:lnTo>
                <a:cubicBezTo>
                  <a:pt x="2062731" y="1537377"/>
                  <a:pt x="2061293" y="1534500"/>
                  <a:pt x="2058416" y="1531262"/>
                </a:cubicBezTo>
                <a:lnTo>
                  <a:pt x="2058416" y="1530183"/>
                </a:lnTo>
                <a:cubicBezTo>
                  <a:pt x="2058416" y="1528835"/>
                  <a:pt x="2059495" y="1528160"/>
                  <a:pt x="2061653" y="1528160"/>
                </a:cubicBezTo>
                <a:lnTo>
                  <a:pt x="2061653" y="1527081"/>
                </a:lnTo>
                <a:cubicBezTo>
                  <a:pt x="2059495" y="1527081"/>
                  <a:pt x="2058416" y="1526362"/>
                  <a:pt x="2058416" y="1524923"/>
                </a:cubicBezTo>
                <a:close/>
                <a:moveTo>
                  <a:pt x="9249257" y="1521688"/>
                </a:moveTo>
                <a:cubicBezTo>
                  <a:pt x="9253034" y="1521688"/>
                  <a:pt x="9264813" y="1525599"/>
                  <a:pt x="9284595" y="1533422"/>
                </a:cubicBezTo>
                <a:cubicBezTo>
                  <a:pt x="9296733" y="1537378"/>
                  <a:pt x="9302803" y="1540616"/>
                  <a:pt x="9302803" y="1543133"/>
                </a:cubicBezTo>
                <a:lnTo>
                  <a:pt x="9302803" y="1546370"/>
                </a:lnTo>
                <a:lnTo>
                  <a:pt x="9300645" y="1548528"/>
                </a:lnTo>
                <a:lnTo>
                  <a:pt x="9294306" y="1547449"/>
                </a:lnTo>
                <a:cubicBezTo>
                  <a:pt x="9274254" y="1558329"/>
                  <a:pt x="9261036" y="1568309"/>
                  <a:pt x="9254652" y="1577391"/>
                </a:cubicBezTo>
                <a:cubicBezTo>
                  <a:pt x="9248898" y="1580628"/>
                  <a:pt x="9246020" y="1584225"/>
                  <a:pt x="9246020" y="1588181"/>
                </a:cubicBezTo>
                <a:lnTo>
                  <a:pt x="9247099" y="1589260"/>
                </a:lnTo>
                <a:lnTo>
                  <a:pt x="9248178" y="1589260"/>
                </a:lnTo>
                <a:lnTo>
                  <a:pt x="9254652" y="1587102"/>
                </a:lnTo>
                <a:lnTo>
                  <a:pt x="9257889" y="1587102"/>
                </a:lnTo>
                <a:lnTo>
                  <a:pt x="9259912" y="1589260"/>
                </a:lnTo>
                <a:cubicBezTo>
                  <a:pt x="9258564" y="1592407"/>
                  <a:pt x="9257170" y="1594160"/>
                  <a:pt x="9255731" y="1594520"/>
                </a:cubicBezTo>
                <a:lnTo>
                  <a:pt x="9246020" y="1594520"/>
                </a:lnTo>
                <a:lnTo>
                  <a:pt x="9234286" y="1596678"/>
                </a:lnTo>
                <a:lnTo>
                  <a:pt x="9222417" y="1592362"/>
                </a:lnTo>
                <a:lnTo>
                  <a:pt x="9211762" y="1596678"/>
                </a:lnTo>
                <a:lnTo>
                  <a:pt x="9205288" y="1594520"/>
                </a:lnTo>
                <a:lnTo>
                  <a:pt x="9196791" y="1597757"/>
                </a:lnTo>
                <a:lnTo>
                  <a:pt x="9180606" y="1596678"/>
                </a:lnTo>
                <a:lnTo>
                  <a:pt x="9178448" y="1598836"/>
                </a:lnTo>
                <a:lnTo>
                  <a:pt x="9177369" y="1598836"/>
                </a:lnTo>
                <a:cubicBezTo>
                  <a:pt x="9174941" y="1598836"/>
                  <a:pt x="9172108" y="1597397"/>
                  <a:pt x="9168871" y="1594520"/>
                </a:cubicBezTo>
                <a:lnTo>
                  <a:pt x="9159160" y="1595599"/>
                </a:lnTo>
                <a:lnTo>
                  <a:pt x="9159160" y="1591418"/>
                </a:lnTo>
                <a:lnTo>
                  <a:pt x="9163476" y="1587102"/>
                </a:lnTo>
                <a:lnTo>
                  <a:pt x="9165634" y="1587102"/>
                </a:lnTo>
                <a:lnTo>
                  <a:pt x="9175346" y="1589260"/>
                </a:lnTo>
                <a:lnTo>
                  <a:pt x="9182764" y="1588181"/>
                </a:lnTo>
                <a:lnTo>
                  <a:pt x="9188159" y="1592362"/>
                </a:lnTo>
                <a:cubicBezTo>
                  <a:pt x="9190676" y="1588855"/>
                  <a:pt x="9194228" y="1587102"/>
                  <a:pt x="9198814" y="1587102"/>
                </a:cubicBezTo>
                <a:lnTo>
                  <a:pt x="9202051" y="1587102"/>
                </a:lnTo>
                <a:lnTo>
                  <a:pt x="9213920" y="1588181"/>
                </a:lnTo>
                <a:lnTo>
                  <a:pt x="9220259" y="1586023"/>
                </a:lnTo>
                <a:lnTo>
                  <a:pt x="9223496" y="1587102"/>
                </a:lnTo>
                <a:lnTo>
                  <a:pt x="9223496" y="1586023"/>
                </a:lnTo>
                <a:cubicBezTo>
                  <a:pt x="9223496" y="1580988"/>
                  <a:pt x="9225294" y="1578470"/>
                  <a:pt x="9228891" y="1578470"/>
                </a:cubicBezTo>
                <a:lnTo>
                  <a:pt x="9227812" y="1577391"/>
                </a:lnTo>
                <a:lnTo>
                  <a:pt x="9227812" y="1576312"/>
                </a:lnTo>
                <a:cubicBezTo>
                  <a:pt x="9229790" y="1565432"/>
                  <a:pt x="9234421" y="1551855"/>
                  <a:pt x="9241704" y="1535580"/>
                </a:cubicBezTo>
                <a:lnTo>
                  <a:pt x="9236444" y="1528162"/>
                </a:lnTo>
                <a:lnTo>
                  <a:pt x="9236444" y="1526004"/>
                </a:lnTo>
                <a:cubicBezTo>
                  <a:pt x="9236444" y="1523486"/>
                  <a:pt x="9240715" y="1522047"/>
                  <a:pt x="9249257" y="1521688"/>
                </a:cubicBezTo>
                <a:close/>
                <a:moveTo>
                  <a:pt x="202582" y="1520676"/>
                </a:moveTo>
                <a:cubicBezTo>
                  <a:pt x="199345" y="1522115"/>
                  <a:pt x="197547" y="1523554"/>
                  <a:pt x="197188" y="1524993"/>
                </a:cubicBezTo>
                <a:lnTo>
                  <a:pt x="197188" y="1526072"/>
                </a:lnTo>
                <a:lnTo>
                  <a:pt x="199345" y="1528230"/>
                </a:lnTo>
                <a:cubicBezTo>
                  <a:pt x="200603" y="1524633"/>
                  <a:pt x="202762" y="1522835"/>
                  <a:pt x="205819" y="1522835"/>
                </a:cubicBezTo>
                <a:lnTo>
                  <a:pt x="205819" y="1521755"/>
                </a:lnTo>
                <a:close/>
                <a:moveTo>
                  <a:pt x="9167792" y="1519530"/>
                </a:moveTo>
                <a:cubicBezTo>
                  <a:pt x="9194228" y="1526633"/>
                  <a:pt x="9207446" y="1533422"/>
                  <a:pt x="9207446" y="1539896"/>
                </a:cubicBezTo>
                <a:cubicBezTo>
                  <a:pt x="9211942" y="1539896"/>
                  <a:pt x="9214819" y="1543447"/>
                  <a:pt x="9216078" y="1550551"/>
                </a:cubicBezTo>
                <a:lnTo>
                  <a:pt x="9213920" y="1557025"/>
                </a:lnTo>
                <a:lnTo>
                  <a:pt x="9213920" y="1563499"/>
                </a:lnTo>
                <a:lnTo>
                  <a:pt x="9214999" y="1573075"/>
                </a:lnTo>
                <a:cubicBezTo>
                  <a:pt x="9214999" y="1576492"/>
                  <a:pt x="9208570" y="1579369"/>
                  <a:pt x="9195712" y="1581707"/>
                </a:cubicBezTo>
                <a:lnTo>
                  <a:pt x="9190317" y="1580628"/>
                </a:lnTo>
                <a:lnTo>
                  <a:pt x="9182764" y="1581707"/>
                </a:lnTo>
                <a:cubicBezTo>
                  <a:pt x="9175660" y="1574873"/>
                  <a:pt x="9172108" y="1564173"/>
                  <a:pt x="9172108" y="1549607"/>
                </a:cubicBezTo>
                <a:cubicBezTo>
                  <a:pt x="9168512" y="1538996"/>
                  <a:pt x="9163836" y="1531488"/>
                  <a:pt x="9158081" y="1527083"/>
                </a:cubicBezTo>
                <a:lnTo>
                  <a:pt x="9158081" y="1526004"/>
                </a:lnTo>
                <a:cubicBezTo>
                  <a:pt x="9160599" y="1521688"/>
                  <a:pt x="9163836" y="1519530"/>
                  <a:pt x="9167792" y="1519530"/>
                </a:cubicBezTo>
                <a:close/>
                <a:moveTo>
                  <a:pt x="2575431" y="1517965"/>
                </a:moveTo>
                <a:lnTo>
                  <a:pt x="2575431" y="1521202"/>
                </a:lnTo>
                <a:lnTo>
                  <a:pt x="2576509" y="1521202"/>
                </a:lnTo>
                <a:lnTo>
                  <a:pt x="2576509" y="1517965"/>
                </a:lnTo>
                <a:close/>
                <a:moveTo>
                  <a:pt x="4725287" y="1512543"/>
                </a:moveTo>
                <a:cubicBezTo>
                  <a:pt x="4722230" y="1512543"/>
                  <a:pt x="4720386" y="1516904"/>
                  <a:pt x="4719757" y="1525626"/>
                </a:cubicBezTo>
                <a:lnTo>
                  <a:pt x="4720971" y="1525626"/>
                </a:lnTo>
                <a:cubicBezTo>
                  <a:pt x="4724568" y="1525626"/>
                  <a:pt x="4727130" y="1521625"/>
                  <a:pt x="4728659" y="1513622"/>
                </a:cubicBezTo>
                <a:lnTo>
                  <a:pt x="4728659" y="1512543"/>
                </a:lnTo>
                <a:close/>
                <a:moveTo>
                  <a:pt x="2673215" y="1512436"/>
                </a:moveTo>
                <a:lnTo>
                  <a:pt x="2673215" y="1513514"/>
                </a:lnTo>
                <a:lnTo>
                  <a:pt x="2675373" y="1515672"/>
                </a:lnTo>
                <a:lnTo>
                  <a:pt x="2676453" y="1515672"/>
                </a:lnTo>
                <a:lnTo>
                  <a:pt x="2676453" y="1512436"/>
                </a:lnTo>
                <a:close/>
                <a:moveTo>
                  <a:pt x="2657975" y="1512436"/>
                </a:moveTo>
                <a:lnTo>
                  <a:pt x="2652580" y="1513514"/>
                </a:lnTo>
                <a:lnTo>
                  <a:pt x="2652580" y="1514594"/>
                </a:lnTo>
                <a:lnTo>
                  <a:pt x="2657975" y="1516887"/>
                </a:lnTo>
                <a:lnTo>
                  <a:pt x="2659054" y="1516887"/>
                </a:lnTo>
                <a:close/>
                <a:moveTo>
                  <a:pt x="2691558" y="1510277"/>
                </a:moveTo>
                <a:lnTo>
                  <a:pt x="2691558" y="1511357"/>
                </a:lnTo>
                <a:lnTo>
                  <a:pt x="2693852" y="1511357"/>
                </a:lnTo>
                <a:lnTo>
                  <a:pt x="2693852" y="1510277"/>
                </a:lnTo>
                <a:close/>
                <a:moveTo>
                  <a:pt x="2746992" y="1509199"/>
                </a:moveTo>
                <a:lnTo>
                  <a:pt x="2746992" y="1510277"/>
                </a:lnTo>
                <a:lnTo>
                  <a:pt x="2750229" y="1510277"/>
                </a:lnTo>
                <a:lnTo>
                  <a:pt x="2750229" y="1509199"/>
                </a:lnTo>
                <a:close/>
                <a:moveTo>
                  <a:pt x="4756039" y="1507014"/>
                </a:moveTo>
                <a:cubicBezTo>
                  <a:pt x="4753791" y="1507733"/>
                  <a:pt x="4752667" y="1509935"/>
                  <a:pt x="4752667" y="1513622"/>
                </a:cubicBezTo>
                <a:cubicBezTo>
                  <a:pt x="4755454" y="1515780"/>
                  <a:pt x="4758017" y="1516859"/>
                  <a:pt x="4760355" y="1516859"/>
                </a:cubicBezTo>
                <a:lnTo>
                  <a:pt x="4761434" y="1516859"/>
                </a:lnTo>
                <a:lnTo>
                  <a:pt x="4761434" y="1515780"/>
                </a:lnTo>
                <a:cubicBezTo>
                  <a:pt x="4760175" y="1509935"/>
                  <a:pt x="4758736" y="1507014"/>
                  <a:pt x="4757118" y="1507014"/>
                </a:cubicBezTo>
                <a:close/>
                <a:moveTo>
                  <a:pt x="2751308" y="1505962"/>
                </a:moveTo>
                <a:lnTo>
                  <a:pt x="2751308" y="1508119"/>
                </a:lnTo>
                <a:lnTo>
                  <a:pt x="2756702" y="1508119"/>
                </a:lnTo>
                <a:lnTo>
                  <a:pt x="2756702" y="1505962"/>
                </a:lnTo>
                <a:close/>
                <a:moveTo>
                  <a:pt x="2650421" y="1503804"/>
                </a:moveTo>
                <a:lnTo>
                  <a:pt x="2648264" y="1505962"/>
                </a:lnTo>
                <a:lnTo>
                  <a:pt x="2648264" y="1508119"/>
                </a:lnTo>
                <a:lnTo>
                  <a:pt x="2650421" y="1508119"/>
                </a:lnTo>
                <a:lnTo>
                  <a:pt x="2652580" y="1505962"/>
                </a:lnTo>
                <a:close/>
                <a:moveTo>
                  <a:pt x="4728659" y="1503776"/>
                </a:moveTo>
                <a:lnTo>
                  <a:pt x="4728659" y="1507014"/>
                </a:lnTo>
                <a:lnTo>
                  <a:pt x="4729738" y="1507014"/>
                </a:lnTo>
                <a:lnTo>
                  <a:pt x="4731896" y="1504856"/>
                </a:lnTo>
                <a:lnTo>
                  <a:pt x="4731896" y="1503776"/>
                </a:lnTo>
                <a:close/>
                <a:moveTo>
                  <a:pt x="141483" y="1503547"/>
                </a:moveTo>
                <a:cubicBezTo>
                  <a:pt x="136269" y="1503547"/>
                  <a:pt x="131953" y="1507818"/>
                  <a:pt x="128535" y="1516360"/>
                </a:cubicBezTo>
                <a:lnTo>
                  <a:pt x="129614" y="1517439"/>
                </a:lnTo>
                <a:lnTo>
                  <a:pt x="130694" y="1517439"/>
                </a:lnTo>
                <a:lnTo>
                  <a:pt x="142562" y="1507863"/>
                </a:lnTo>
                <a:lnTo>
                  <a:pt x="142562" y="1503547"/>
                </a:lnTo>
                <a:close/>
                <a:moveTo>
                  <a:pt x="7103932" y="1495270"/>
                </a:moveTo>
                <a:cubicBezTo>
                  <a:pt x="7120477" y="1500306"/>
                  <a:pt x="7135538" y="1503183"/>
                  <a:pt x="7149116" y="1503902"/>
                </a:cubicBezTo>
                <a:cubicBezTo>
                  <a:pt x="7149116" y="1505881"/>
                  <a:pt x="7152353" y="1507319"/>
                  <a:pt x="7158827" y="1508218"/>
                </a:cubicBezTo>
                <a:lnTo>
                  <a:pt x="7160985" y="1511320"/>
                </a:lnTo>
                <a:lnTo>
                  <a:pt x="7160985" y="1513479"/>
                </a:lnTo>
                <a:cubicBezTo>
                  <a:pt x="7160985" y="1515816"/>
                  <a:pt x="7157029" y="1517974"/>
                  <a:pt x="7149116" y="1519952"/>
                </a:cubicBezTo>
                <a:cubicBezTo>
                  <a:pt x="7141203" y="1529124"/>
                  <a:pt x="7137247" y="1535553"/>
                  <a:pt x="7137247" y="1539240"/>
                </a:cubicBezTo>
                <a:cubicBezTo>
                  <a:pt x="7137247" y="1543915"/>
                  <a:pt x="7129739" y="1551109"/>
                  <a:pt x="7114722" y="1560819"/>
                </a:cubicBezTo>
                <a:lnTo>
                  <a:pt x="7113643" y="1561898"/>
                </a:lnTo>
                <a:lnTo>
                  <a:pt x="7114722" y="1565136"/>
                </a:lnTo>
                <a:cubicBezTo>
                  <a:pt x="7119758" y="1565136"/>
                  <a:pt x="7125153" y="1562977"/>
                  <a:pt x="7130908" y="1558661"/>
                </a:cubicBezTo>
                <a:cubicBezTo>
                  <a:pt x="7132796" y="1558661"/>
                  <a:pt x="7136348" y="1555784"/>
                  <a:pt x="7141563" y="1550029"/>
                </a:cubicBezTo>
                <a:lnTo>
                  <a:pt x="7145879" y="1547871"/>
                </a:lnTo>
                <a:lnTo>
                  <a:pt x="7146958" y="1547871"/>
                </a:lnTo>
                <a:cubicBezTo>
                  <a:pt x="7150914" y="1547871"/>
                  <a:pt x="7156264" y="1550749"/>
                  <a:pt x="7163008" y="1556503"/>
                </a:cubicBezTo>
                <a:cubicBezTo>
                  <a:pt x="7169662" y="1556503"/>
                  <a:pt x="7177574" y="1561854"/>
                  <a:pt x="7186746" y="1572554"/>
                </a:cubicBezTo>
                <a:cubicBezTo>
                  <a:pt x="7188185" y="1564012"/>
                  <a:pt x="7190657" y="1559741"/>
                  <a:pt x="7194164" y="1559741"/>
                </a:cubicBezTo>
                <a:lnTo>
                  <a:pt x="7194164" y="1556503"/>
                </a:lnTo>
                <a:lnTo>
                  <a:pt x="7192006" y="1553267"/>
                </a:lnTo>
                <a:lnTo>
                  <a:pt x="7192006" y="1548951"/>
                </a:lnTo>
                <a:cubicBezTo>
                  <a:pt x="7194164" y="1542027"/>
                  <a:pt x="7195243" y="1534159"/>
                  <a:pt x="7195243" y="1525348"/>
                </a:cubicBezTo>
                <a:lnTo>
                  <a:pt x="7195243" y="1518873"/>
                </a:lnTo>
                <a:cubicBezTo>
                  <a:pt x="7195243" y="1514738"/>
                  <a:pt x="7193804" y="1511186"/>
                  <a:pt x="7190927" y="1508218"/>
                </a:cubicBezTo>
                <a:lnTo>
                  <a:pt x="7190927" y="1503902"/>
                </a:lnTo>
                <a:cubicBezTo>
                  <a:pt x="7191287" y="1502464"/>
                  <a:pt x="7193085" y="1501025"/>
                  <a:pt x="7196322" y="1499586"/>
                </a:cubicBezTo>
                <a:cubicBezTo>
                  <a:pt x="7211608" y="1499586"/>
                  <a:pt x="7224871" y="1501745"/>
                  <a:pt x="7236110" y="1506060"/>
                </a:cubicBezTo>
                <a:lnTo>
                  <a:pt x="7239347" y="1502824"/>
                </a:lnTo>
                <a:lnTo>
                  <a:pt x="7241505" y="1502824"/>
                </a:lnTo>
                <a:cubicBezTo>
                  <a:pt x="7252925" y="1502824"/>
                  <a:pt x="7258634" y="1505656"/>
                  <a:pt x="7258634" y="1511320"/>
                </a:cubicBezTo>
                <a:lnTo>
                  <a:pt x="7258634" y="1513479"/>
                </a:lnTo>
                <a:lnTo>
                  <a:pt x="7244742" y="1527505"/>
                </a:lnTo>
                <a:cubicBezTo>
                  <a:pt x="7244742" y="1532361"/>
                  <a:pt x="7241865" y="1539869"/>
                  <a:pt x="7236110" y="1550029"/>
                </a:cubicBezTo>
                <a:cubicBezTo>
                  <a:pt x="7236110" y="1555245"/>
                  <a:pt x="7232154" y="1560640"/>
                  <a:pt x="7224241" y="1566215"/>
                </a:cubicBezTo>
                <a:cubicBezTo>
                  <a:pt x="7224241" y="1571520"/>
                  <a:pt x="7221409" y="1576870"/>
                  <a:pt x="7215744" y="1582265"/>
                </a:cubicBezTo>
                <a:cubicBezTo>
                  <a:pt x="7215744" y="1586401"/>
                  <a:pt x="7213946" y="1589998"/>
                  <a:pt x="7210349" y="1593055"/>
                </a:cubicBezTo>
                <a:lnTo>
                  <a:pt x="7210349" y="1595213"/>
                </a:lnTo>
                <a:cubicBezTo>
                  <a:pt x="7214126" y="1595213"/>
                  <a:pt x="7223792" y="1603440"/>
                  <a:pt x="7239347" y="1619895"/>
                </a:cubicBezTo>
                <a:cubicBezTo>
                  <a:pt x="7244742" y="1619895"/>
                  <a:pt x="7249373" y="1627763"/>
                  <a:pt x="7253240" y="1643498"/>
                </a:cubicBezTo>
                <a:lnTo>
                  <a:pt x="7252160" y="1659549"/>
                </a:lnTo>
                <a:lnTo>
                  <a:pt x="7251082" y="1659549"/>
                </a:lnTo>
                <a:lnTo>
                  <a:pt x="7250002" y="1658470"/>
                </a:lnTo>
                <a:lnTo>
                  <a:pt x="7248924" y="1658470"/>
                </a:lnTo>
                <a:lnTo>
                  <a:pt x="7245821" y="1667100"/>
                </a:lnTo>
                <a:lnTo>
                  <a:pt x="7241505" y="1664943"/>
                </a:lnTo>
                <a:lnTo>
                  <a:pt x="7239347" y="1664943"/>
                </a:lnTo>
                <a:lnTo>
                  <a:pt x="7239347" y="1666022"/>
                </a:lnTo>
                <a:cubicBezTo>
                  <a:pt x="7243663" y="1666382"/>
                  <a:pt x="7245821" y="1667460"/>
                  <a:pt x="7245821" y="1669258"/>
                </a:cubicBezTo>
                <a:cubicBezTo>
                  <a:pt x="7243843" y="1675732"/>
                  <a:pt x="7239168" y="1678969"/>
                  <a:pt x="7231794" y="1678969"/>
                </a:cubicBezTo>
                <a:lnTo>
                  <a:pt x="7228557" y="1678969"/>
                </a:lnTo>
                <a:cubicBezTo>
                  <a:pt x="7213541" y="1676272"/>
                  <a:pt x="7206033" y="1670517"/>
                  <a:pt x="7206033" y="1661706"/>
                </a:cubicBezTo>
                <a:lnTo>
                  <a:pt x="7207112" y="1657390"/>
                </a:lnTo>
                <a:lnTo>
                  <a:pt x="7204954" y="1648893"/>
                </a:lnTo>
                <a:cubicBezTo>
                  <a:pt x="7206393" y="1646016"/>
                  <a:pt x="7207112" y="1642059"/>
                  <a:pt x="7207112" y="1637024"/>
                </a:cubicBezTo>
                <a:cubicBezTo>
                  <a:pt x="7204235" y="1627403"/>
                  <a:pt x="7202796" y="1619895"/>
                  <a:pt x="7202796" y="1614500"/>
                </a:cubicBezTo>
                <a:lnTo>
                  <a:pt x="7203875" y="1601552"/>
                </a:lnTo>
                <a:cubicBezTo>
                  <a:pt x="7197042" y="1601552"/>
                  <a:pt x="7191332" y="1605509"/>
                  <a:pt x="7186746" y="1613421"/>
                </a:cubicBezTo>
                <a:cubicBezTo>
                  <a:pt x="7184048" y="1617017"/>
                  <a:pt x="7181171" y="1618816"/>
                  <a:pt x="7178114" y="1618816"/>
                </a:cubicBezTo>
                <a:lnTo>
                  <a:pt x="7174877" y="1618816"/>
                </a:lnTo>
                <a:lnTo>
                  <a:pt x="7174877" y="1620974"/>
                </a:lnTo>
                <a:lnTo>
                  <a:pt x="7173798" y="1620974"/>
                </a:lnTo>
                <a:lnTo>
                  <a:pt x="7174877" y="1626234"/>
                </a:lnTo>
                <a:lnTo>
                  <a:pt x="7174877" y="1629471"/>
                </a:lnTo>
                <a:lnTo>
                  <a:pt x="7175956" y="1652131"/>
                </a:lnTo>
                <a:lnTo>
                  <a:pt x="7172719" y="1662786"/>
                </a:lnTo>
                <a:lnTo>
                  <a:pt x="7175956" y="1682206"/>
                </a:lnTo>
                <a:lnTo>
                  <a:pt x="7172719" y="1687466"/>
                </a:lnTo>
                <a:lnTo>
                  <a:pt x="7172719" y="1691782"/>
                </a:lnTo>
                <a:lnTo>
                  <a:pt x="7174877" y="1701493"/>
                </a:lnTo>
                <a:lnTo>
                  <a:pt x="7173798" y="1707967"/>
                </a:lnTo>
                <a:lnTo>
                  <a:pt x="7177035" y="1734807"/>
                </a:lnTo>
                <a:lnTo>
                  <a:pt x="7177035" y="1740203"/>
                </a:lnTo>
                <a:cubicBezTo>
                  <a:pt x="7177035" y="1745867"/>
                  <a:pt x="7173079" y="1749419"/>
                  <a:pt x="7165166" y="1750858"/>
                </a:cubicBezTo>
                <a:lnTo>
                  <a:pt x="7157748" y="1748700"/>
                </a:lnTo>
                <a:lnTo>
                  <a:pt x="7154511" y="1748700"/>
                </a:lnTo>
                <a:lnTo>
                  <a:pt x="7139405" y="1751937"/>
                </a:lnTo>
                <a:lnTo>
                  <a:pt x="7138326" y="1751937"/>
                </a:lnTo>
                <a:lnTo>
                  <a:pt x="7128750" y="1742226"/>
                </a:lnTo>
                <a:lnTo>
                  <a:pt x="7128750" y="1741282"/>
                </a:lnTo>
                <a:lnTo>
                  <a:pt x="7134010" y="1724017"/>
                </a:lnTo>
                <a:cubicBezTo>
                  <a:pt x="7134010" y="1722579"/>
                  <a:pt x="7132976" y="1721859"/>
                  <a:pt x="7130908" y="1721859"/>
                </a:cubicBezTo>
                <a:lnTo>
                  <a:pt x="7122276" y="1722938"/>
                </a:lnTo>
                <a:lnTo>
                  <a:pt x="7116880" y="1720780"/>
                </a:lnTo>
                <a:cubicBezTo>
                  <a:pt x="7110406" y="1722039"/>
                  <a:pt x="7107169" y="1725276"/>
                  <a:pt x="7107169" y="1730491"/>
                </a:cubicBezTo>
                <a:cubicBezTo>
                  <a:pt x="7107169" y="1736786"/>
                  <a:pt x="7103258" y="1741416"/>
                  <a:pt x="7095435" y="1744384"/>
                </a:cubicBezTo>
                <a:lnTo>
                  <a:pt x="7095435" y="1745463"/>
                </a:lnTo>
                <a:lnTo>
                  <a:pt x="7097593" y="1745463"/>
                </a:lnTo>
                <a:lnTo>
                  <a:pt x="7105011" y="1740203"/>
                </a:lnTo>
                <a:lnTo>
                  <a:pt x="7107169" y="1742226"/>
                </a:lnTo>
                <a:cubicBezTo>
                  <a:pt x="7107169" y="1747261"/>
                  <a:pt x="7104697" y="1749779"/>
                  <a:pt x="7099751" y="1749779"/>
                </a:cubicBezTo>
                <a:lnTo>
                  <a:pt x="7098672" y="1749779"/>
                </a:lnTo>
                <a:lnTo>
                  <a:pt x="7097593" y="1748700"/>
                </a:lnTo>
                <a:lnTo>
                  <a:pt x="7096514" y="1748700"/>
                </a:lnTo>
                <a:cubicBezTo>
                  <a:pt x="7096514" y="1751757"/>
                  <a:pt x="7091479" y="1754274"/>
                  <a:pt x="7081408" y="1756253"/>
                </a:cubicBezTo>
                <a:cubicBezTo>
                  <a:pt x="7068550" y="1756253"/>
                  <a:pt x="7062121" y="1751577"/>
                  <a:pt x="7062121" y="1742226"/>
                </a:cubicBezTo>
                <a:lnTo>
                  <a:pt x="7059963" y="1725096"/>
                </a:lnTo>
                <a:lnTo>
                  <a:pt x="7064279" y="1707967"/>
                </a:lnTo>
                <a:lnTo>
                  <a:pt x="7064279" y="1705809"/>
                </a:lnTo>
                <a:cubicBezTo>
                  <a:pt x="7061402" y="1702752"/>
                  <a:pt x="7059963" y="1699155"/>
                  <a:pt x="7059963" y="1695019"/>
                </a:cubicBezTo>
                <a:lnTo>
                  <a:pt x="7059963" y="1691782"/>
                </a:lnTo>
                <a:cubicBezTo>
                  <a:pt x="7059963" y="1683780"/>
                  <a:pt x="7061761" y="1674114"/>
                  <a:pt x="7065358" y="1662786"/>
                </a:cubicBezTo>
                <a:lnTo>
                  <a:pt x="7064279" y="1647815"/>
                </a:lnTo>
                <a:lnTo>
                  <a:pt x="7064279" y="1641340"/>
                </a:lnTo>
                <a:cubicBezTo>
                  <a:pt x="7064279" y="1639002"/>
                  <a:pt x="7063200" y="1636484"/>
                  <a:pt x="7061042" y="1633787"/>
                </a:cubicBezTo>
                <a:lnTo>
                  <a:pt x="7061042" y="1632708"/>
                </a:lnTo>
                <a:lnTo>
                  <a:pt x="7064279" y="1628392"/>
                </a:lnTo>
                <a:lnTo>
                  <a:pt x="7064279" y="1602631"/>
                </a:lnTo>
                <a:lnTo>
                  <a:pt x="7062121" y="1596292"/>
                </a:lnTo>
                <a:lnTo>
                  <a:pt x="7063200" y="1595213"/>
                </a:lnTo>
                <a:lnTo>
                  <a:pt x="7063200" y="1594134"/>
                </a:lnTo>
                <a:lnTo>
                  <a:pt x="7061042" y="1579028"/>
                </a:lnTo>
                <a:lnTo>
                  <a:pt x="7062121" y="1567293"/>
                </a:lnTo>
                <a:lnTo>
                  <a:pt x="7062121" y="1561898"/>
                </a:lnTo>
                <a:lnTo>
                  <a:pt x="7059963" y="1545713"/>
                </a:lnTo>
                <a:lnTo>
                  <a:pt x="7063200" y="1543555"/>
                </a:lnTo>
                <a:lnTo>
                  <a:pt x="7064279" y="1543555"/>
                </a:lnTo>
                <a:cubicBezTo>
                  <a:pt x="7073720" y="1547512"/>
                  <a:pt x="7080509" y="1551468"/>
                  <a:pt x="7084645" y="1555425"/>
                </a:cubicBezTo>
                <a:cubicBezTo>
                  <a:pt x="7087523" y="1555425"/>
                  <a:pt x="7090040" y="1556503"/>
                  <a:pt x="7092198" y="1558661"/>
                </a:cubicBezTo>
                <a:lnTo>
                  <a:pt x="7094356" y="1558661"/>
                </a:lnTo>
                <a:cubicBezTo>
                  <a:pt x="7097773" y="1558661"/>
                  <a:pt x="7101325" y="1545399"/>
                  <a:pt x="7105011" y="1518873"/>
                </a:cubicBezTo>
                <a:lnTo>
                  <a:pt x="7102988" y="1516715"/>
                </a:lnTo>
                <a:lnTo>
                  <a:pt x="7102988" y="1513479"/>
                </a:lnTo>
                <a:lnTo>
                  <a:pt x="7103932" y="1512400"/>
                </a:lnTo>
                <a:lnTo>
                  <a:pt x="7099751" y="1506060"/>
                </a:lnTo>
                <a:lnTo>
                  <a:pt x="7099751" y="1499586"/>
                </a:lnTo>
                <a:close/>
                <a:moveTo>
                  <a:pt x="4741742" y="1493795"/>
                </a:moveTo>
                <a:lnTo>
                  <a:pt x="4741742" y="1497167"/>
                </a:lnTo>
                <a:lnTo>
                  <a:pt x="4742821" y="1498247"/>
                </a:lnTo>
                <a:lnTo>
                  <a:pt x="4744979" y="1498247"/>
                </a:lnTo>
                <a:lnTo>
                  <a:pt x="4744979" y="1497167"/>
                </a:lnTo>
                <a:cubicBezTo>
                  <a:pt x="4743540" y="1497167"/>
                  <a:pt x="4742821" y="1496044"/>
                  <a:pt x="4742821" y="1493795"/>
                </a:cubicBezTo>
                <a:close/>
                <a:moveTo>
                  <a:pt x="4748351" y="1491638"/>
                </a:moveTo>
                <a:lnTo>
                  <a:pt x="4748351" y="1492717"/>
                </a:lnTo>
                <a:lnTo>
                  <a:pt x="4751588" y="1492717"/>
                </a:lnTo>
                <a:lnTo>
                  <a:pt x="4751588" y="1491638"/>
                </a:lnTo>
                <a:close/>
                <a:moveTo>
                  <a:pt x="21309" y="1488576"/>
                </a:moveTo>
                <a:lnTo>
                  <a:pt x="23467" y="1492892"/>
                </a:lnTo>
                <a:lnTo>
                  <a:pt x="24546" y="1492892"/>
                </a:lnTo>
                <a:cubicBezTo>
                  <a:pt x="24546" y="1490734"/>
                  <a:pt x="25265" y="1489655"/>
                  <a:pt x="26704" y="1489655"/>
                </a:cubicBezTo>
                <a:lnTo>
                  <a:pt x="28863" y="1489655"/>
                </a:lnTo>
                <a:cubicBezTo>
                  <a:pt x="45317" y="1490914"/>
                  <a:pt x="53544" y="1494106"/>
                  <a:pt x="53544" y="1499231"/>
                </a:cubicBezTo>
                <a:lnTo>
                  <a:pt x="54624" y="1498152"/>
                </a:lnTo>
                <a:lnTo>
                  <a:pt x="55702" y="1498152"/>
                </a:lnTo>
                <a:cubicBezTo>
                  <a:pt x="61008" y="1498152"/>
                  <a:pt x="65279" y="1502468"/>
                  <a:pt x="68516" y="1511100"/>
                </a:cubicBezTo>
                <a:lnTo>
                  <a:pt x="67437" y="1518518"/>
                </a:lnTo>
                <a:lnTo>
                  <a:pt x="69596" y="1522835"/>
                </a:lnTo>
                <a:lnTo>
                  <a:pt x="68516" y="1528230"/>
                </a:lnTo>
                <a:lnTo>
                  <a:pt x="70674" y="1533625"/>
                </a:lnTo>
                <a:cubicBezTo>
                  <a:pt x="70674" y="1541447"/>
                  <a:pt x="66042" y="1547876"/>
                  <a:pt x="56781" y="1552912"/>
                </a:cubicBezTo>
                <a:lnTo>
                  <a:pt x="47070" y="1550754"/>
                </a:lnTo>
                <a:lnTo>
                  <a:pt x="39517" y="1551833"/>
                </a:lnTo>
                <a:cubicBezTo>
                  <a:pt x="33134" y="1549675"/>
                  <a:pt x="29582" y="1541087"/>
                  <a:pt x="28863" y="1526072"/>
                </a:cubicBezTo>
                <a:cubicBezTo>
                  <a:pt x="26885" y="1526072"/>
                  <a:pt x="24726" y="1520002"/>
                  <a:pt x="22389" y="1507863"/>
                </a:cubicBezTo>
                <a:cubicBezTo>
                  <a:pt x="18072" y="1502828"/>
                  <a:pt x="15240" y="1498152"/>
                  <a:pt x="13891" y="1493836"/>
                </a:cubicBezTo>
                <a:cubicBezTo>
                  <a:pt x="14880" y="1490329"/>
                  <a:pt x="17353" y="1488576"/>
                  <a:pt x="21309" y="1488576"/>
                </a:cubicBezTo>
                <a:close/>
                <a:moveTo>
                  <a:pt x="109248" y="1483181"/>
                </a:moveTo>
                <a:lnTo>
                  <a:pt x="112485" y="1483181"/>
                </a:lnTo>
                <a:lnTo>
                  <a:pt x="112485" y="1485339"/>
                </a:lnTo>
                <a:lnTo>
                  <a:pt x="117881" y="1484260"/>
                </a:lnTo>
                <a:lnTo>
                  <a:pt x="123275" y="1486418"/>
                </a:lnTo>
                <a:lnTo>
                  <a:pt x="132851" y="1485339"/>
                </a:lnTo>
                <a:lnTo>
                  <a:pt x="136088" y="1487497"/>
                </a:lnTo>
                <a:lnTo>
                  <a:pt x="144720" y="1485339"/>
                </a:lnTo>
                <a:lnTo>
                  <a:pt x="146878" y="1485339"/>
                </a:lnTo>
                <a:lnTo>
                  <a:pt x="152138" y="1489655"/>
                </a:lnTo>
                <a:lnTo>
                  <a:pt x="148901" y="1503547"/>
                </a:lnTo>
                <a:cubicBezTo>
                  <a:pt x="159872" y="1507144"/>
                  <a:pt x="167740" y="1508942"/>
                  <a:pt x="172505" y="1508942"/>
                </a:cubicBezTo>
                <a:lnTo>
                  <a:pt x="180058" y="1516360"/>
                </a:lnTo>
                <a:lnTo>
                  <a:pt x="181137" y="1516360"/>
                </a:lnTo>
                <a:lnTo>
                  <a:pt x="181137" y="1515281"/>
                </a:lnTo>
                <a:lnTo>
                  <a:pt x="180058" y="1500310"/>
                </a:lnTo>
                <a:cubicBezTo>
                  <a:pt x="182575" y="1492487"/>
                  <a:pt x="187206" y="1488576"/>
                  <a:pt x="193951" y="1488576"/>
                </a:cubicBezTo>
                <a:lnTo>
                  <a:pt x="196108" y="1488576"/>
                </a:lnTo>
                <a:cubicBezTo>
                  <a:pt x="200244" y="1488576"/>
                  <a:pt x="203840" y="1489655"/>
                  <a:pt x="206898" y="1491813"/>
                </a:cubicBezTo>
                <a:lnTo>
                  <a:pt x="209056" y="1491813"/>
                </a:lnTo>
                <a:lnTo>
                  <a:pt x="212293" y="1489655"/>
                </a:lnTo>
                <a:cubicBezTo>
                  <a:pt x="230097" y="1491813"/>
                  <a:pt x="238999" y="1494286"/>
                  <a:pt x="238999" y="1497073"/>
                </a:cubicBezTo>
                <a:lnTo>
                  <a:pt x="238999" y="1499231"/>
                </a:lnTo>
                <a:cubicBezTo>
                  <a:pt x="234953" y="1503187"/>
                  <a:pt x="231401" y="1509257"/>
                  <a:pt x="228344" y="1517439"/>
                </a:cubicBezTo>
                <a:cubicBezTo>
                  <a:pt x="224927" y="1521935"/>
                  <a:pt x="221690" y="1529443"/>
                  <a:pt x="218632" y="1539964"/>
                </a:cubicBezTo>
                <a:lnTo>
                  <a:pt x="215395" y="1543201"/>
                </a:lnTo>
                <a:lnTo>
                  <a:pt x="215395" y="1548596"/>
                </a:lnTo>
                <a:lnTo>
                  <a:pt x="218632" y="1551833"/>
                </a:lnTo>
                <a:lnTo>
                  <a:pt x="219712" y="1551833"/>
                </a:lnTo>
                <a:cubicBezTo>
                  <a:pt x="222588" y="1550034"/>
                  <a:pt x="227983" y="1543605"/>
                  <a:pt x="235897" y="1532546"/>
                </a:cubicBezTo>
                <a:cubicBezTo>
                  <a:pt x="240302" y="1532546"/>
                  <a:pt x="246371" y="1537176"/>
                  <a:pt x="254105" y="1546438"/>
                </a:cubicBezTo>
                <a:cubicBezTo>
                  <a:pt x="254105" y="1547876"/>
                  <a:pt x="256217" y="1548596"/>
                  <a:pt x="260443" y="1548596"/>
                </a:cubicBezTo>
                <a:cubicBezTo>
                  <a:pt x="263321" y="1550574"/>
                  <a:pt x="264760" y="1553091"/>
                  <a:pt x="264760" y="1556149"/>
                </a:cubicBezTo>
                <a:lnTo>
                  <a:pt x="264760" y="1559386"/>
                </a:lnTo>
                <a:lnTo>
                  <a:pt x="259364" y="1565725"/>
                </a:lnTo>
                <a:lnTo>
                  <a:pt x="259364" y="1572199"/>
                </a:lnTo>
                <a:cubicBezTo>
                  <a:pt x="259364" y="1576695"/>
                  <a:pt x="257251" y="1581325"/>
                  <a:pt x="253026" y="1586091"/>
                </a:cubicBezTo>
                <a:lnTo>
                  <a:pt x="254105" y="1594723"/>
                </a:lnTo>
                <a:cubicBezTo>
                  <a:pt x="254105" y="1605423"/>
                  <a:pt x="251947" y="1610773"/>
                  <a:pt x="247631" y="1610773"/>
                </a:cubicBezTo>
                <a:lnTo>
                  <a:pt x="247631" y="1611852"/>
                </a:lnTo>
                <a:lnTo>
                  <a:pt x="249789" y="1618326"/>
                </a:lnTo>
                <a:lnTo>
                  <a:pt x="244394" y="1638692"/>
                </a:lnTo>
                <a:cubicBezTo>
                  <a:pt x="239358" y="1643548"/>
                  <a:pt x="236841" y="1650337"/>
                  <a:pt x="236841" y="1659058"/>
                </a:cubicBezTo>
                <a:lnTo>
                  <a:pt x="235897" y="1663375"/>
                </a:lnTo>
                <a:lnTo>
                  <a:pt x="232660" y="1666612"/>
                </a:lnTo>
                <a:lnTo>
                  <a:pt x="232660" y="1668770"/>
                </a:lnTo>
                <a:cubicBezTo>
                  <a:pt x="241022" y="1680189"/>
                  <a:pt x="248889" y="1685899"/>
                  <a:pt x="256263" y="1685899"/>
                </a:cubicBezTo>
                <a:cubicBezTo>
                  <a:pt x="264086" y="1691024"/>
                  <a:pt x="267997" y="1694935"/>
                  <a:pt x="267997" y="1697633"/>
                </a:cubicBezTo>
                <a:lnTo>
                  <a:pt x="269075" y="1703028"/>
                </a:lnTo>
                <a:cubicBezTo>
                  <a:pt x="259993" y="1708423"/>
                  <a:pt x="253566" y="1717370"/>
                  <a:pt x="249789" y="1729868"/>
                </a:cubicBezTo>
                <a:lnTo>
                  <a:pt x="251947" y="1733105"/>
                </a:lnTo>
                <a:cubicBezTo>
                  <a:pt x="251947" y="1740029"/>
                  <a:pt x="247989" y="1744660"/>
                  <a:pt x="240078" y="1746997"/>
                </a:cubicBezTo>
                <a:lnTo>
                  <a:pt x="238999" y="1746997"/>
                </a:lnTo>
                <a:cubicBezTo>
                  <a:pt x="232434" y="1746997"/>
                  <a:pt x="224207" y="1738410"/>
                  <a:pt x="214316" y="1721236"/>
                </a:cubicBezTo>
                <a:cubicBezTo>
                  <a:pt x="212069" y="1714133"/>
                  <a:pt x="209955" y="1710581"/>
                  <a:pt x="207977" y="1710581"/>
                </a:cubicBezTo>
                <a:lnTo>
                  <a:pt x="204740" y="1710581"/>
                </a:lnTo>
                <a:cubicBezTo>
                  <a:pt x="191162" y="1722360"/>
                  <a:pt x="181496" y="1728789"/>
                  <a:pt x="175742" y="1729868"/>
                </a:cubicBezTo>
                <a:cubicBezTo>
                  <a:pt x="175742" y="1732026"/>
                  <a:pt x="171470" y="1734499"/>
                  <a:pt x="162929" y="1737286"/>
                </a:cubicBezTo>
                <a:cubicBezTo>
                  <a:pt x="159333" y="1743760"/>
                  <a:pt x="156455" y="1746997"/>
                  <a:pt x="154296" y="1746997"/>
                </a:cubicBezTo>
                <a:cubicBezTo>
                  <a:pt x="151419" y="1745918"/>
                  <a:pt x="149980" y="1744839"/>
                  <a:pt x="149980" y="1743760"/>
                </a:cubicBezTo>
                <a:lnTo>
                  <a:pt x="149980" y="1742681"/>
                </a:lnTo>
                <a:lnTo>
                  <a:pt x="153218" y="1742681"/>
                </a:lnTo>
                <a:lnTo>
                  <a:pt x="153218" y="1740523"/>
                </a:lnTo>
                <a:lnTo>
                  <a:pt x="152138" y="1740523"/>
                </a:lnTo>
                <a:lnTo>
                  <a:pt x="147822" y="1743760"/>
                </a:lnTo>
                <a:lnTo>
                  <a:pt x="146878" y="1743760"/>
                </a:lnTo>
                <a:lnTo>
                  <a:pt x="146878" y="1742681"/>
                </a:lnTo>
                <a:cubicBezTo>
                  <a:pt x="147868" y="1739804"/>
                  <a:pt x="150699" y="1738365"/>
                  <a:pt x="155375" y="1738365"/>
                </a:cubicBezTo>
                <a:lnTo>
                  <a:pt x="167244" y="1715841"/>
                </a:lnTo>
                <a:lnTo>
                  <a:pt x="164007" y="1711660"/>
                </a:lnTo>
                <a:lnTo>
                  <a:pt x="165086" y="1716920"/>
                </a:lnTo>
                <a:cubicBezTo>
                  <a:pt x="160770" y="1722855"/>
                  <a:pt x="158612" y="1727530"/>
                  <a:pt x="158612" y="1730947"/>
                </a:cubicBezTo>
                <a:cubicBezTo>
                  <a:pt x="157173" y="1730947"/>
                  <a:pt x="156455" y="1732026"/>
                  <a:pt x="156455" y="1734184"/>
                </a:cubicBezTo>
                <a:lnTo>
                  <a:pt x="142562" y="1743760"/>
                </a:lnTo>
                <a:lnTo>
                  <a:pt x="138246" y="1741602"/>
                </a:lnTo>
                <a:cubicBezTo>
                  <a:pt x="132131" y="1745918"/>
                  <a:pt x="127816" y="1748076"/>
                  <a:pt x="125298" y="1748076"/>
                </a:cubicBezTo>
                <a:cubicBezTo>
                  <a:pt x="122511" y="1743760"/>
                  <a:pt x="120038" y="1738051"/>
                  <a:pt x="117881" y="1730947"/>
                </a:cubicBezTo>
                <a:cubicBezTo>
                  <a:pt x="115182" y="1726272"/>
                  <a:pt x="111226" y="1721596"/>
                  <a:pt x="106011" y="1716920"/>
                </a:cubicBezTo>
                <a:lnTo>
                  <a:pt x="106011" y="1715841"/>
                </a:lnTo>
                <a:lnTo>
                  <a:pt x="107090" y="1711660"/>
                </a:lnTo>
                <a:lnTo>
                  <a:pt x="104933" y="1709502"/>
                </a:lnTo>
                <a:cubicBezTo>
                  <a:pt x="103583" y="1709502"/>
                  <a:pt x="102909" y="1711615"/>
                  <a:pt x="102909" y="1715841"/>
                </a:cubicBezTo>
                <a:cubicBezTo>
                  <a:pt x="98413" y="1722855"/>
                  <a:pt x="92298" y="1727890"/>
                  <a:pt x="84566" y="1730947"/>
                </a:cubicBezTo>
                <a:cubicBezTo>
                  <a:pt x="84386" y="1735173"/>
                  <a:pt x="75125" y="1740883"/>
                  <a:pt x="56781" y="1748076"/>
                </a:cubicBezTo>
                <a:cubicBezTo>
                  <a:pt x="55523" y="1745379"/>
                  <a:pt x="53365" y="1743581"/>
                  <a:pt x="50307" y="1742681"/>
                </a:cubicBezTo>
                <a:lnTo>
                  <a:pt x="26704" y="1745918"/>
                </a:lnTo>
                <a:cubicBezTo>
                  <a:pt x="22748" y="1740703"/>
                  <a:pt x="19511" y="1732476"/>
                  <a:pt x="16993" y="1721236"/>
                </a:cubicBezTo>
                <a:cubicBezTo>
                  <a:pt x="19511" y="1704961"/>
                  <a:pt x="21669" y="1695655"/>
                  <a:pt x="23467" y="1693317"/>
                </a:cubicBezTo>
                <a:lnTo>
                  <a:pt x="23467" y="1690215"/>
                </a:lnTo>
                <a:lnTo>
                  <a:pt x="3102" y="1668770"/>
                </a:lnTo>
                <a:lnTo>
                  <a:pt x="3102" y="1665533"/>
                </a:lnTo>
                <a:cubicBezTo>
                  <a:pt x="3102" y="1663734"/>
                  <a:pt x="4539" y="1662655"/>
                  <a:pt x="7417" y="1662296"/>
                </a:cubicBezTo>
                <a:lnTo>
                  <a:pt x="14835" y="1666612"/>
                </a:lnTo>
                <a:lnTo>
                  <a:pt x="22389" y="1663375"/>
                </a:lnTo>
                <a:lnTo>
                  <a:pt x="25626" y="1664454"/>
                </a:lnTo>
                <a:lnTo>
                  <a:pt x="25626" y="1663375"/>
                </a:lnTo>
                <a:lnTo>
                  <a:pt x="40596" y="1627902"/>
                </a:lnTo>
                <a:lnTo>
                  <a:pt x="41676" y="1624800"/>
                </a:lnTo>
                <a:cubicBezTo>
                  <a:pt x="41676" y="1620125"/>
                  <a:pt x="35247" y="1616528"/>
                  <a:pt x="22389" y="1614010"/>
                </a:cubicBezTo>
                <a:cubicBezTo>
                  <a:pt x="17174" y="1610054"/>
                  <a:pt x="13621" y="1604704"/>
                  <a:pt x="11733" y="1597960"/>
                </a:cubicBezTo>
                <a:lnTo>
                  <a:pt x="14835" y="1583933"/>
                </a:lnTo>
                <a:lnTo>
                  <a:pt x="14835" y="1581775"/>
                </a:lnTo>
                <a:cubicBezTo>
                  <a:pt x="9890" y="1576110"/>
                  <a:pt x="7417" y="1571120"/>
                  <a:pt x="7417" y="1566804"/>
                </a:cubicBezTo>
                <a:lnTo>
                  <a:pt x="7417" y="1563567"/>
                </a:lnTo>
                <a:cubicBezTo>
                  <a:pt x="7417" y="1562128"/>
                  <a:pt x="8496" y="1561409"/>
                  <a:pt x="10654" y="1561409"/>
                </a:cubicBezTo>
                <a:cubicBezTo>
                  <a:pt x="24591" y="1561409"/>
                  <a:pt x="36011" y="1564286"/>
                  <a:pt x="44913" y="1570041"/>
                </a:cubicBezTo>
                <a:cubicBezTo>
                  <a:pt x="50668" y="1570041"/>
                  <a:pt x="55298" y="1572559"/>
                  <a:pt x="58805" y="1577594"/>
                </a:cubicBezTo>
                <a:cubicBezTo>
                  <a:pt x="61323" y="1577594"/>
                  <a:pt x="63840" y="1571165"/>
                  <a:pt x="66359" y="1558307"/>
                </a:cubicBezTo>
                <a:cubicBezTo>
                  <a:pt x="72113" y="1558307"/>
                  <a:pt x="74990" y="1553271"/>
                  <a:pt x="74990" y="1543201"/>
                </a:cubicBezTo>
                <a:cubicBezTo>
                  <a:pt x="74990" y="1537536"/>
                  <a:pt x="75709" y="1534703"/>
                  <a:pt x="77148" y="1534703"/>
                </a:cubicBezTo>
                <a:lnTo>
                  <a:pt x="72832" y="1502468"/>
                </a:lnTo>
                <a:lnTo>
                  <a:pt x="73911" y="1501389"/>
                </a:lnTo>
                <a:lnTo>
                  <a:pt x="76069" y="1501389"/>
                </a:lnTo>
                <a:cubicBezTo>
                  <a:pt x="83711" y="1502468"/>
                  <a:pt x="89421" y="1505705"/>
                  <a:pt x="93198" y="1511100"/>
                </a:cubicBezTo>
                <a:cubicBezTo>
                  <a:pt x="102459" y="1511100"/>
                  <a:pt x="107090" y="1508582"/>
                  <a:pt x="107090" y="1503547"/>
                </a:cubicBezTo>
                <a:lnTo>
                  <a:pt x="106011" y="1493836"/>
                </a:lnTo>
                <a:lnTo>
                  <a:pt x="106011" y="1491813"/>
                </a:lnTo>
                <a:lnTo>
                  <a:pt x="109248" y="1487497"/>
                </a:lnTo>
                <a:cubicBezTo>
                  <a:pt x="107090" y="1487497"/>
                  <a:pt x="106011" y="1486778"/>
                  <a:pt x="106011" y="1485339"/>
                </a:cubicBezTo>
                <a:close/>
                <a:moveTo>
                  <a:pt x="4720971" y="1482870"/>
                </a:moveTo>
                <a:lnTo>
                  <a:pt x="4720971" y="1483950"/>
                </a:lnTo>
                <a:lnTo>
                  <a:pt x="4724208" y="1483950"/>
                </a:lnTo>
                <a:lnTo>
                  <a:pt x="4724208" y="1482870"/>
                </a:lnTo>
                <a:close/>
                <a:moveTo>
                  <a:pt x="1129285" y="1481056"/>
                </a:moveTo>
                <a:lnTo>
                  <a:pt x="1130364" y="1482135"/>
                </a:lnTo>
                <a:lnTo>
                  <a:pt x="1130364" y="1483214"/>
                </a:lnTo>
                <a:cubicBezTo>
                  <a:pt x="1129285" y="1486900"/>
                  <a:pt x="1127082" y="1488744"/>
                  <a:pt x="1123755" y="1488744"/>
                </a:cubicBezTo>
                <a:lnTo>
                  <a:pt x="1121597" y="1485372"/>
                </a:lnTo>
                <a:cubicBezTo>
                  <a:pt x="1121597" y="1483933"/>
                  <a:pt x="1124160" y="1482495"/>
                  <a:pt x="1129285" y="1481056"/>
                </a:cubicBezTo>
                <a:close/>
                <a:moveTo>
                  <a:pt x="4707754" y="1479634"/>
                </a:moveTo>
                <a:lnTo>
                  <a:pt x="4707754" y="1481791"/>
                </a:lnTo>
                <a:lnTo>
                  <a:pt x="4708833" y="1481791"/>
                </a:lnTo>
                <a:lnTo>
                  <a:pt x="4708833" y="1479634"/>
                </a:lnTo>
                <a:close/>
                <a:moveTo>
                  <a:pt x="4606867" y="1478554"/>
                </a:moveTo>
                <a:lnTo>
                  <a:pt x="4604709" y="1480713"/>
                </a:lnTo>
                <a:lnTo>
                  <a:pt x="4604709" y="1481791"/>
                </a:lnTo>
                <a:cubicBezTo>
                  <a:pt x="4608305" y="1481972"/>
                  <a:pt x="4610104" y="1483050"/>
                  <a:pt x="4610104" y="1485029"/>
                </a:cubicBezTo>
                <a:cubicBezTo>
                  <a:pt x="4613071" y="1483950"/>
                  <a:pt x="4614555" y="1482870"/>
                  <a:pt x="4614555" y="1481791"/>
                </a:cubicBezTo>
                <a:lnTo>
                  <a:pt x="4611318" y="1482870"/>
                </a:lnTo>
                <a:cubicBezTo>
                  <a:pt x="4609069" y="1482870"/>
                  <a:pt x="4607946" y="1481432"/>
                  <a:pt x="4607946" y="1478554"/>
                </a:cubicBezTo>
                <a:close/>
                <a:moveTo>
                  <a:pt x="3180196" y="1477954"/>
                </a:moveTo>
                <a:lnTo>
                  <a:pt x="3180196" y="1479033"/>
                </a:lnTo>
                <a:lnTo>
                  <a:pt x="3182354" y="1481191"/>
                </a:lnTo>
                <a:lnTo>
                  <a:pt x="3182354" y="1480112"/>
                </a:lnTo>
                <a:close/>
                <a:moveTo>
                  <a:pt x="4635325" y="1477476"/>
                </a:moveTo>
                <a:lnTo>
                  <a:pt x="4632088" y="1480713"/>
                </a:lnTo>
                <a:lnTo>
                  <a:pt x="4634246" y="1482870"/>
                </a:lnTo>
                <a:lnTo>
                  <a:pt x="4637618" y="1482870"/>
                </a:lnTo>
                <a:lnTo>
                  <a:pt x="4637618" y="1477476"/>
                </a:lnTo>
                <a:close/>
                <a:moveTo>
                  <a:pt x="9071896" y="1472747"/>
                </a:moveTo>
                <a:lnTo>
                  <a:pt x="9077995" y="1474248"/>
                </a:lnTo>
                <a:lnTo>
                  <a:pt x="9080663" y="1475264"/>
                </a:lnTo>
                <a:lnTo>
                  <a:pt x="9080663" y="1477063"/>
                </a:lnTo>
                <a:lnTo>
                  <a:pt x="9066501" y="1481379"/>
                </a:lnTo>
                <a:lnTo>
                  <a:pt x="9062185" y="1478142"/>
                </a:lnTo>
                <a:lnTo>
                  <a:pt x="9062185" y="1475984"/>
                </a:lnTo>
                <a:cubicBezTo>
                  <a:pt x="9062185" y="1473826"/>
                  <a:pt x="9065422" y="1472747"/>
                  <a:pt x="9071896" y="1472747"/>
                </a:cubicBezTo>
                <a:close/>
                <a:moveTo>
                  <a:pt x="4611318" y="1471946"/>
                </a:moveTo>
                <a:lnTo>
                  <a:pt x="4609025" y="1474104"/>
                </a:lnTo>
                <a:lnTo>
                  <a:pt x="4609025" y="1476261"/>
                </a:lnTo>
                <a:lnTo>
                  <a:pt x="4611318" y="1476261"/>
                </a:lnTo>
                <a:close/>
                <a:moveTo>
                  <a:pt x="4723129" y="1465876"/>
                </a:moveTo>
                <a:lnTo>
                  <a:pt x="4723129" y="1467090"/>
                </a:lnTo>
                <a:lnTo>
                  <a:pt x="4725287" y="1467090"/>
                </a:lnTo>
                <a:lnTo>
                  <a:pt x="4725287" y="1465876"/>
                </a:lnTo>
                <a:close/>
                <a:moveTo>
                  <a:pt x="3712535" y="1463792"/>
                </a:moveTo>
                <a:lnTo>
                  <a:pt x="3712535" y="1465950"/>
                </a:lnTo>
                <a:lnTo>
                  <a:pt x="3713749" y="1465950"/>
                </a:lnTo>
                <a:lnTo>
                  <a:pt x="3713749" y="1463792"/>
                </a:lnTo>
                <a:close/>
                <a:moveTo>
                  <a:pt x="5695739" y="1462579"/>
                </a:moveTo>
                <a:lnTo>
                  <a:pt x="5695739" y="1463658"/>
                </a:lnTo>
                <a:lnTo>
                  <a:pt x="5697897" y="1463658"/>
                </a:lnTo>
                <a:lnTo>
                  <a:pt x="5697897" y="1462579"/>
                </a:lnTo>
                <a:close/>
                <a:moveTo>
                  <a:pt x="2652580" y="1462532"/>
                </a:moveTo>
                <a:cubicBezTo>
                  <a:pt x="2650421" y="1463251"/>
                  <a:pt x="2649343" y="1465409"/>
                  <a:pt x="2649343" y="1469006"/>
                </a:cubicBezTo>
                <a:lnTo>
                  <a:pt x="2651500" y="1471299"/>
                </a:lnTo>
                <a:lnTo>
                  <a:pt x="2653659" y="1471299"/>
                </a:lnTo>
                <a:cubicBezTo>
                  <a:pt x="2656535" y="1469770"/>
                  <a:pt x="2657975" y="1467927"/>
                  <a:pt x="2657975" y="1465769"/>
                </a:cubicBezTo>
                <a:lnTo>
                  <a:pt x="2656896" y="1462532"/>
                </a:lnTo>
                <a:close/>
                <a:moveTo>
                  <a:pt x="1246358" y="1461364"/>
                </a:moveTo>
                <a:lnTo>
                  <a:pt x="1246358" y="1462443"/>
                </a:lnTo>
                <a:lnTo>
                  <a:pt x="1248516" y="1462443"/>
                </a:lnTo>
                <a:lnTo>
                  <a:pt x="1248516" y="1461364"/>
                </a:lnTo>
                <a:close/>
                <a:moveTo>
                  <a:pt x="4549814" y="1461020"/>
                </a:moveTo>
                <a:lnTo>
                  <a:pt x="4556423" y="1461020"/>
                </a:lnTo>
                <a:cubicBezTo>
                  <a:pt x="4560110" y="1462999"/>
                  <a:pt x="4561953" y="1465382"/>
                  <a:pt x="4561953" y="1468169"/>
                </a:cubicBezTo>
                <a:cubicBezTo>
                  <a:pt x="4560424" y="1469608"/>
                  <a:pt x="4555659" y="1470687"/>
                  <a:pt x="4547656" y="1471406"/>
                </a:cubicBezTo>
                <a:lnTo>
                  <a:pt x="4543340" y="1468574"/>
                </a:lnTo>
                <a:lnTo>
                  <a:pt x="4543340" y="1465337"/>
                </a:lnTo>
                <a:lnTo>
                  <a:pt x="4545498" y="1463179"/>
                </a:lnTo>
                <a:lnTo>
                  <a:pt x="4546577" y="1464258"/>
                </a:lnTo>
                <a:lnTo>
                  <a:pt x="4547656" y="1464258"/>
                </a:lnTo>
                <a:cubicBezTo>
                  <a:pt x="4547656" y="1462100"/>
                  <a:pt x="4548375" y="1461020"/>
                  <a:pt x="4549814" y="1461020"/>
                </a:cubicBezTo>
                <a:close/>
                <a:moveTo>
                  <a:pt x="1630875" y="1459611"/>
                </a:moveTo>
                <a:lnTo>
                  <a:pt x="1633033" y="1461769"/>
                </a:lnTo>
                <a:lnTo>
                  <a:pt x="1635190" y="1461769"/>
                </a:lnTo>
                <a:lnTo>
                  <a:pt x="1633033" y="1459611"/>
                </a:lnTo>
                <a:close/>
                <a:moveTo>
                  <a:pt x="687581" y="1459206"/>
                </a:moveTo>
                <a:lnTo>
                  <a:pt x="687581" y="1461229"/>
                </a:lnTo>
                <a:lnTo>
                  <a:pt x="688661" y="1461229"/>
                </a:lnTo>
                <a:lnTo>
                  <a:pt x="688661" y="1459206"/>
                </a:lnTo>
                <a:close/>
                <a:moveTo>
                  <a:pt x="7665726" y="1458938"/>
                </a:moveTo>
                <a:lnTo>
                  <a:pt x="7665726" y="1461096"/>
                </a:lnTo>
                <a:lnTo>
                  <a:pt x="7667884" y="1461096"/>
                </a:lnTo>
                <a:close/>
                <a:moveTo>
                  <a:pt x="2247107" y="1458583"/>
                </a:moveTo>
                <a:lnTo>
                  <a:pt x="2244950" y="1460741"/>
                </a:lnTo>
                <a:lnTo>
                  <a:pt x="2247107" y="1460741"/>
                </a:lnTo>
                <a:close/>
                <a:moveTo>
                  <a:pt x="3195302" y="1458532"/>
                </a:moveTo>
                <a:lnTo>
                  <a:pt x="3192065" y="1461769"/>
                </a:lnTo>
                <a:lnTo>
                  <a:pt x="3194223" y="1463927"/>
                </a:lnTo>
                <a:lnTo>
                  <a:pt x="3196381" y="1463927"/>
                </a:lnTo>
                <a:lnTo>
                  <a:pt x="3197460" y="1462848"/>
                </a:lnTo>
                <a:lnTo>
                  <a:pt x="3198539" y="1462848"/>
                </a:lnTo>
                <a:close/>
                <a:moveTo>
                  <a:pt x="3079713" y="1457453"/>
                </a:moveTo>
                <a:lnTo>
                  <a:pt x="3079713" y="1460690"/>
                </a:lnTo>
                <a:lnTo>
                  <a:pt x="3080792" y="1460690"/>
                </a:lnTo>
                <a:lnTo>
                  <a:pt x="3080792" y="1457453"/>
                </a:lnTo>
                <a:close/>
                <a:moveTo>
                  <a:pt x="8682524" y="1456646"/>
                </a:moveTo>
                <a:cubicBezTo>
                  <a:pt x="8680366" y="1459343"/>
                  <a:pt x="8679287" y="1461861"/>
                  <a:pt x="8679287" y="1464198"/>
                </a:cubicBezTo>
                <a:lnTo>
                  <a:pt x="8679287" y="1467570"/>
                </a:lnTo>
                <a:lnTo>
                  <a:pt x="8681445" y="1469728"/>
                </a:lnTo>
                <a:cubicBezTo>
                  <a:pt x="8683693" y="1469728"/>
                  <a:pt x="8684817" y="1465727"/>
                  <a:pt x="8684817" y="1457725"/>
                </a:cubicBezTo>
                <a:lnTo>
                  <a:pt x="8683603" y="1456646"/>
                </a:lnTo>
                <a:close/>
                <a:moveTo>
                  <a:pt x="6688800" y="1455701"/>
                </a:moveTo>
                <a:lnTo>
                  <a:pt x="6688800" y="1456915"/>
                </a:lnTo>
                <a:lnTo>
                  <a:pt x="6690958" y="1456915"/>
                </a:lnTo>
                <a:lnTo>
                  <a:pt x="6690958" y="1455701"/>
                </a:lnTo>
                <a:close/>
                <a:moveTo>
                  <a:pt x="6608279" y="1455701"/>
                </a:moveTo>
                <a:lnTo>
                  <a:pt x="6606121" y="1461231"/>
                </a:lnTo>
                <a:lnTo>
                  <a:pt x="6606121" y="1463524"/>
                </a:lnTo>
                <a:lnTo>
                  <a:pt x="6607200" y="1463524"/>
                </a:lnTo>
                <a:lnTo>
                  <a:pt x="6609358" y="1456915"/>
                </a:lnTo>
                <a:lnTo>
                  <a:pt x="6609358" y="1455701"/>
                </a:lnTo>
                <a:close/>
                <a:moveTo>
                  <a:pt x="6221470" y="1455701"/>
                </a:moveTo>
                <a:lnTo>
                  <a:pt x="6221470" y="1458938"/>
                </a:lnTo>
                <a:lnTo>
                  <a:pt x="6225786" y="1458938"/>
                </a:lnTo>
                <a:lnTo>
                  <a:pt x="6225786" y="1457859"/>
                </a:lnTo>
                <a:lnTo>
                  <a:pt x="6223628" y="1455701"/>
                </a:lnTo>
                <a:close/>
                <a:moveTo>
                  <a:pt x="1646250" y="1455025"/>
                </a:moveTo>
                <a:lnTo>
                  <a:pt x="1644092" y="1457318"/>
                </a:lnTo>
                <a:lnTo>
                  <a:pt x="1646250" y="1459611"/>
                </a:lnTo>
                <a:lnTo>
                  <a:pt x="1647329" y="1458397"/>
                </a:lnTo>
                <a:lnTo>
                  <a:pt x="1647329" y="1455025"/>
                </a:lnTo>
                <a:close/>
                <a:moveTo>
                  <a:pt x="5671057" y="1453003"/>
                </a:moveTo>
                <a:cubicBezTo>
                  <a:pt x="5667820" y="1454442"/>
                  <a:pt x="5666022" y="1455880"/>
                  <a:pt x="5665662" y="1457319"/>
                </a:cubicBezTo>
                <a:lnTo>
                  <a:pt x="5665662" y="1459477"/>
                </a:lnTo>
                <a:lnTo>
                  <a:pt x="5668899" y="1460556"/>
                </a:lnTo>
                <a:cubicBezTo>
                  <a:pt x="5672496" y="1459657"/>
                  <a:pt x="5674294" y="1458578"/>
                  <a:pt x="5674294" y="1457319"/>
                </a:cubicBezTo>
                <a:lnTo>
                  <a:pt x="5674294" y="1455161"/>
                </a:lnTo>
                <a:cubicBezTo>
                  <a:pt x="5674294" y="1453722"/>
                  <a:pt x="5673215" y="1453003"/>
                  <a:pt x="5671057" y="1453003"/>
                </a:cubicBezTo>
                <a:close/>
                <a:moveTo>
                  <a:pt x="3703903" y="1450844"/>
                </a:moveTo>
                <a:lnTo>
                  <a:pt x="3710377" y="1460555"/>
                </a:lnTo>
                <a:lnTo>
                  <a:pt x="3710377" y="1455160"/>
                </a:lnTo>
                <a:lnTo>
                  <a:pt x="3709298" y="1456239"/>
                </a:lnTo>
                <a:lnTo>
                  <a:pt x="3708219" y="1456239"/>
                </a:lnTo>
                <a:close/>
                <a:moveTo>
                  <a:pt x="9117484" y="1448874"/>
                </a:moveTo>
                <a:lnTo>
                  <a:pt x="9117484" y="1452111"/>
                </a:lnTo>
                <a:lnTo>
                  <a:pt x="9118563" y="1452111"/>
                </a:lnTo>
                <a:lnTo>
                  <a:pt x="9118563" y="1448874"/>
                </a:lnTo>
                <a:close/>
                <a:moveTo>
                  <a:pt x="6237790" y="1448148"/>
                </a:moveTo>
                <a:lnTo>
                  <a:pt x="6234553" y="1451385"/>
                </a:lnTo>
                <a:lnTo>
                  <a:pt x="6234553" y="1453543"/>
                </a:lnTo>
                <a:lnTo>
                  <a:pt x="6237790" y="1456780"/>
                </a:lnTo>
                <a:cubicBezTo>
                  <a:pt x="6240038" y="1454082"/>
                  <a:pt x="6241162" y="1451564"/>
                  <a:pt x="6241162" y="1449227"/>
                </a:cubicBezTo>
                <a:lnTo>
                  <a:pt x="6240083" y="1448148"/>
                </a:lnTo>
                <a:close/>
                <a:moveTo>
                  <a:pt x="6185323" y="1448148"/>
                </a:moveTo>
                <a:cubicBezTo>
                  <a:pt x="6181007" y="1448507"/>
                  <a:pt x="6178849" y="1449586"/>
                  <a:pt x="6178849" y="1451385"/>
                </a:cubicBezTo>
                <a:lnTo>
                  <a:pt x="6178849" y="1457859"/>
                </a:lnTo>
                <a:lnTo>
                  <a:pt x="6182086" y="1457859"/>
                </a:lnTo>
                <a:lnTo>
                  <a:pt x="6189774" y="1450306"/>
                </a:lnTo>
                <a:lnTo>
                  <a:pt x="6187616" y="1448148"/>
                </a:lnTo>
                <a:close/>
                <a:moveTo>
                  <a:pt x="33987" y="1447137"/>
                </a:moveTo>
                <a:lnTo>
                  <a:pt x="30750" y="1448216"/>
                </a:lnTo>
                <a:lnTo>
                  <a:pt x="30750" y="1449295"/>
                </a:lnTo>
                <a:lnTo>
                  <a:pt x="38303" y="1448216"/>
                </a:lnTo>
                <a:lnTo>
                  <a:pt x="38303" y="1447137"/>
                </a:lnTo>
                <a:close/>
                <a:moveTo>
                  <a:pt x="4277245" y="1446984"/>
                </a:moveTo>
                <a:lnTo>
                  <a:pt x="4277245" y="1449142"/>
                </a:lnTo>
                <a:lnTo>
                  <a:pt x="4278324" y="1449142"/>
                </a:lnTo>
                <a:lnTo>
                  <a:pt x="4278324" y="1446984"/>
                </a:lnTo>
                <a:close/>
                <a:moveTo>
                  <a:pt x="6765814" y="1446934"/>
                </a:moveTo>
                <a:lnTo>
                  <a:pt x="6765814" y="1448013"/>
                </a:lnTo>
                <a:lnTo>
                  <a:pt x="6768106" y="1448013"/>
                </a:lnTo>
                <a:lnTo>
                  <a:pt x="6768106" y="1446934"/>
                </a:lnTo>
                <a:close/>
                <a:moveTo>
                  <a:pt x="5259836" y="1446529"/>
                </a:moveTo>
                <a:lnTo>
                  <a:pt x="5258757" y="1447608"/>
                </a:lnTo>
                <a:lnTo>
                  <a:pt x="5258757" y="1448687"/>
                </a:lnTo>
                <a:lnTo>
                  <a:pt x="5260915" y="1450844"/>
                </a:lnTo>
                <a:lnTo>
                  <a:pt x="5264152" y="1450844"/>
                </a:lnTo>
                <a:lnTo>
                  <a:pt x="5264152" y="1447608"/>
                </a:lnTo>
                <a:close/>
                <a:moveTo>
                  <a:pt x="679220" y="1446528"/>
                </a:moveTo>
                <a:lnTo>
                  <a:pt x="685424" y="1455969"/>
                </a:lnTo>
                <a:lnTo>
                  <a:pt x="685424" y="1450709"/>
                </a:lnTo>
                <a:lnTo>
                  <a:pt x="684480" y="1451788"/>
                </a:lnTo>
                <a:lnTo>
                  <a:pt x="683401" y="1451788"/>
                </a:lnTo>
                <a:close/>
                <a:moveTo>
                  <a:pt x="6198541" y="1445990"/>
                </a:moveTo>
                <a:lnTo>
                  <a:pt x="6198541" y="1447068"/>
                </a:lnTo>
                <a:cubicBezTo>
                  <a:pt x="6199441" y="1450665"/>
                  <a:pt x="6200520" y="1452464"/>
                  <a:pt x="6201778" y="1452464"/>
                </a:cubicBezTo>
                <a:lnTo>
                  <a:pt x="6202857" y="1452464"/>
                </a:lnTo>
                <a:cubicBezTo>
                  <a:pt x="6202857" y="1448867"/>
                  <a:pt x="6201419" y="1446709"/>
                  <a:pt x="6198541" y="1445990"/>
                </a:cubicBezTo>
                <a:close/>
                <a:moveTo>
                  <a:pt x="3699587" y="1445449"/>
                </a:moveTo>
                <a:lnTo>
                  <a:pt x="3699587" y="1447607"/>
                </a:lnTo>
                <a:lnTo>
                  <a:pt x="3700666" y="1447607"/>
                </a:lnTo>
                <a:lnTo>
                  <a:pt x="3700666" y="1445449"/>
                </a:lnTo>
                <a:close/>
                <a:moveTo>
                  <a:pt x="8761966" y="1444642"/>
                </a:moveTo>
                <a:lnTo>
                  <a:pt x="8761966" y="1446934"/>
                </a:lnTo>
                <a:lnTo>
                  <a:pt x="8763045" y="1446934"/>
                </a:lnTo>
                <a:lnTo>
                  <a:pt x="8763045" y="1444642"/>
                </a:lnTo>
                <a:close/>
                <a:moveTo>
                  <a:pt x="4263218" y="1443747"/>
                </a:moveTo>
                <a:lnTo>
                  <a:pt x="4262139" y="1448064"/>
                </a:lnTo>
                <a:lnTo>
                  <a:pt x="4264297" y="1448064"/>
                </a:lnTo>
                <a:lnTo>
                  <a:pt x="4266455" y="1445905"/>
                </a:lnTo>
                <a:lnTo>
                  <a:pt x="4266455" y="1443747"/>
                </a:lnTo>
                <a:close/>
                <a:moveTo>
                  <a:pt x="8691291" y="1443562"/>
                </a:moveTo>
                <a:cubicBezTo>
                  <a:pt x="8689853" y="1443562"/>
                  <a:pt x="8689133" y="1444687"/>
                  <a:pt x="8689133" y="1446934"/>
                </a:cubicBezTo>
                <a:lnTo>
                  <a:pt x="8692370" y="1451250"/>
                </a:lnTo>
                <a:lnTo>
                  <a:pt x="8693449" y="1451250"/>
                </a:lnTo>
                <a:lnTo>
                  <a:pt x="8696686" y="1448013"/>
                </a:lnTo>
                <a:lnTo>
                  <a:pt x="8692370" y="1443562"/>
                </a:lnTo>
                <a:close/>
                <a:moveTo>
                  <a:pt x="674904" y="1441267"/>
                </a:moveTo>
                <a:lnTo>
                  <a:pt x="674904" y="1443425"/>
                </a:lnTo>
                <a:lnTo>
                  <a:pt x="675983" y="1443425"/>
                </a:lnTo>
                <a:lnTo>
                  <a:pt x="675983" y="1441267"/>
                </a:lnTo>
                <a:close/>
                <a:moveTo>
                  <a:pt x="5696818" y="1441134"/>
                </a:moveTo>
                <a:lnTo>
                  <a:pt x="5694660" y="1443292"/>
                </a:lnTo>
                <a:lnTo>
                  <a:pt x="5694660" y="1444371"/>
                </a:lnTo>
                <a:lnTo>
                  <a:pt x="5697897" y="1441134"/>
                </a:lnTo>
                <a:close/>
                <a:moveTo>
                  <a:pt x="5250125" y="1441134"/>
                </a:moveTo>
                <a:lnTo>
                  <a:pt x="5249046" y="1442213"/>
                </a:lnTo>
                <a:lnTo>
                  <a:pt x="5249046" y="1443292"/>
                </a:lnTo>
                <a:lnTo>
                  <a:pt x="5252283" y="1445450"/>
                </a:lnTo>
                <a:lnTo>
                  <a:pt x="5254441" y="1443292"/>
                </a:lnTo>
                <a:lnTo>
                  <a:pt x="5254441" y="1442213"/>
                </a:lnTo>
                <a:close/>
                <a:moveTo>
                  <a:pt x="3707140" y="1440999"/>
                </a:moveTo>
                <a:lnTo>
                  <a:pt x="3707140" y="1447607"/>
                </a:lnTo>
                <a:lnTo>
                  <a:pt x="3709298" y="1451923"/>
                </a:lnTo>
                <a:lnTo>
                  <a:pt x="3710377" y="1451923"/>
                </a:lnTo>
                <a:lnTo>
                  <a:pt x="3708219" y="1440999"/>
                </a:lnTo>
                <a:close/>
                <a:moveTo>
                  <a:pt x="6189774" y="1437493"/>
                </a:moveTo>
                <a:lnTo>
                  <a:pt x="6189774" y="1441809"/>
                </a:lnTo>
                <a:lnTo>
                  <a:pt x="6193011" y="1441809"/>
                </a:lnTo>
                <a:lnTo>
                  <a:pt x="6193011" y="1439651"/>
                </a:lnTo>
                <a:lnTo>
                  <a:pt x="6190853" y="1437493"/>
                </a:lnTo>
                <a:close/>
                <a:moveTo>
                  <a:pt x="8765203" y="1437089"/>
                </a:moveTo>
                <a:lnTo>
                  <a:pt x="8761966" y="1438168"/>
                </a:lnTo>
                <a:lnTo>
                  <a:pt x="8761966" y="1439246"/>
                </a:lnTo>
                <a:lnTo>
                  <a:pt x="8763045" y="1439246"/>
                </a:lnTo>
                <a:lnTo>
                  <a:pt x="8767361" y="1438168"/>
                </a:lnTo>
                <a:lnTo>
                  <a:pt x="8767361" y="1437089"/>
                </a:lnTo>
                <a:close/>
                <a:moveTo>
                  <a:pt x="682322" y="1437086"/>
                </a:moveTo>
                <a:lnTo>
                  <a:pt x="682322" y="1443425"/>
                </a:lnTo>
                <a:lnTo>
                  <a:pt x="684480" y="1447607"/>
                </a:lnTo>
                <a:lnTo>
                  <a:pt x="685424" y="1447607"/>
                </a:lnTo>
                <a:lnTo>
                  <a:pt x="683401" y="1437086"/>
                </a:lnTo>
                <a:close/>
                <a:moveTo>
                  <a:pt x="2084446" y="1436868"/>
                </a:moveTo>
                <a:cubicBezTo>
                  <a:pt x="2082289" y="1437498"/>
                  <a:pt x="2080491" y="1440060"/>
                  <a:pt x="2079051" y="1444556"/>
                </a:cubicBezTo>
                <a:lnTo>
                  <a:pt x="2083367" y="1447793"/>
                </a:lnTo>
                <a:lnTo>
                  <a:pt x="2088763" y="1442398"/>
                </a:lnTo>
                <a:lnTo>
                  <a:pt x="2088763" y="1441319"/>
                </a:lnTo>
                <a:close/>
                <a:moveTo>
                  <a:pt x="2644891" y="1436501"/>
                </a:moveTo>
                <a:lnTo>
                  <a:pt x="2661211" y="1444054"/>
                </a:lnTo>
                <a:lnTo>
                  <a:pt x="2667686" y="1441896"/>
                </a:lnTo>
                <a:lnTo>
                  <a:pt x="2674294" y="1441896"/>
                </a:lnTo>
                <a:cubicBezTo>
                  <a:pt x="2684364" y="1441896"/>
                  <a:pt x="2689401" y="1444818"/>
                  <a:pt x="2689401" y="1450663"/>
                </a:cubicBezTo>
                <a:cubicBezTo>
                  <a:pt x="2682206" y="1455518"/>
                  <a:pt x="2677891" y="1459115"/>
                  <a:pt x="2676453" y="1461453"/>
                </a:cubicBezTo>
                <a:lnTo>
                  <a:pt x="2676453" y="1462532"/>
                </a:lnTo>
                <a:lnTo>
                  <a:pt x="2678610" y="1475615"/>
                </a:lnTo>
                <a:lnTo>
                  <a:pt x="2676453" y="1482089"/>
                </a:lnTo>
                <a:lnTo>
                  <a:pt x="2678610" y="1490721"/>
                </a:lnTo>
                <a:lnTo>
                  <a:pt x="2678610" y="1491800"/>
                </a:lnTo>
                <a:lnTo>
                  <a:pt x="2675373" y="1497329"/>
                </a:lnTo>
                <a:cubicBezTo>
                  <a:pt x="2675554" y="1500387"/>
                  <a:pt x="2676993" y="1503264"/>
                  <a:pt x="2679690" y="1505962"/>
                </a:cubicBezTo>
                <a:lnTo>
                  <a:pt x="2688322" y="1503804"/>
                </a:lnTo>
                <a:lnTo>
                  <a:pt x="2694931" y="1503804"/>
                </a:lnTo>
                <a:lnTo>
                  <a:pt x="2702483" y="1507040"/>
                </a:lnTo>
                <a:lnTo>
                  <a:pt x="2702483" y="1504882"/>
                </a:lnTo>
                <a:lnTo>
                  <a:pt x="2703562" y="1505962"/>
                </a:lnTo>
                <a:lnTo>
                  <a:pt x="2704641" y="1505962"/>
                </a:lnTo>
                <a:lnTo>
                  <a:pt x="2705720" y="1504882"/>
                </a:lnTo>
                <a:lnTo>
                  <a:pt x="2706800" y="1504882"/>
                </a:lnTo>
                <a:lnTo>
                  <a:pt x="2711115" y="1505962"/>
                </a:lnTo>
                <a:lnTo>
                  <a:pt x="2712194" y="1505962"/>
                </a:lnTo>
                <a:cubicBezTo>
                  <a:pt x="2712194" y="1503804"/>
                  <a:pt x="2714757" y="1501286"/>
                  <a:pt x="2719882" y="1498409"/>
                </a:cubicBezTo>
                <a:cubicBezTo>
                  <a:pt x="2725817" y="1489867"/>
                  <a:pt x="2730852" y="1484067"/>
                  <a:pt x="2734989" y="1481010"/>
                </a:cubicBezTo>
                <a:cubicBezTo>
                  <a:pt x="2747846" y="1481010"/>
                  <a:pt x="2756164" y="1486449"/>
                  <a:pt x="2759941" y="1497329"/>
                </a:cubicBezTo>
                <a:lnTo>
                  <a:pt x="2761155" y="1498409"/>
                </a:lnTo>
                <a:lnTo>
                  <a:pt x="2761155" y="1500567"/>
                </a:lnTo>
                <a:lnTo>
                  <a:pt x="2758861" y="1500567"/>
                </a:lnTo>
                <a:lnTo>
                  <a:pt x="2758861" y="1502724"/>
                </a:lnTo>
                <a:lnTo>
                  <a:pt x="2759941" y="1501645"/>
                </a:lnTo>
                <a:lnTo>
                  <a:pt x="2763312" y="1501645"/>
                </a:lnTo>
                <a:lnTo>
                  <a:pt x="2770864" y="1509199"/>
                </a:lnTo>
                <a:lnTo>
                  <a:pt x="2766549" y="1513514"/>
                </a:lnTo>
                <a:lnTo>
                  <a:pt x="2764390" y="1513514"/>
                </a:lnTo>
                <a:lnTo>
                  <a:pt x="2761155" y="1511357"/>
                </a:lnTo>
                <a:cubicBezTo>
                  <a:pt x="2757826" y="1515763"/>
                  <a:pt x="2754545" y="1517965"/>
                  <a:pt x="2751308" y="1517965"/>
                </a:cubicBezTo>
                <a:lnTo>
                  <a:pt x="2743754" y="1512436"/>
                </a:lnTo>
                <a:lnTo>
                  <a:pt x="2743754" y="1510277"/>
                </a:lnTo>
                <a:lnTo>
                  <a:pt x="2737146" y="1510277"/>
                </a:lnTo>
                <a:cubicBezTo>
                  <a:pt x="2737146" y="1513155"/>
                  <a:pt x="2736427" y="1514594"/>
                  <a:pt x="2734989" y="1514594"/>
                </a:cubicBezTo>
                <a:lnTo>
                  <a:pt x="2717724" y="1514594"/>
                </a:lnTo>
                <a:lnTo>
                  <a:pt x="2711115" y="1512436"/>
                </a:lnTo>
                <a:cubicBezTo>
                  <a:pt x="2699605" y="1516842"/>
                  <a:pt x="2692008" y="1519045"/>
                  <a:pt x="2688322" y="1519045"/>
                </a:cubicBezTo>
                <a:lnTo>
                  <a:pt x="2680769" y="1516887"/>
                </a:lnTo>
                <a:lnTo>
                  <a:pt x="2679690" y="1517965"/>
                </a:lnTo>
                <a:lnTo>
                  <a:pt x="2680769" y="1523360"/>
                </a:lnTo>
                <a:lnTo>
                  <a:pt x="2680769" y="1524440"/>
                </a:lnTo>
                <a:cubicBezTo>
                  <a:pt x="2680769" y="1535679"/>
                  <a:pt x="2679330" y="1545795"/>
                  <a:pt x="2676453" y="1554786"/>
                </a:cubicBezTo>
                <a:lnTo>
                  <a:pt x="2677531" y="1562339"/>
                </a:lnTo>
                <a:lnTo>
                  <a:pt x="2675373" y="1568948"/>
                </a:lnTo>
                <a:cubicBezTo>
                  <a:pt x="2675373" y="1570746"/>
                  <a:pt x="2676812" y="1573264"/>
                  <a:pt x="2679690" y="1576501"/>
                </a:cubicBezTo>
                <a:lnTo>
                  <a:pt x="2679690" y="1577580"/>
                </a:lnTo>
                <a:lnTo>
                  <a:pt x="2674294" y="1588505"/>
                </a:lnTo>
                <a:lnTo>
                  <a:pt x="2675373" y="1588505"/>
                </a:lnTo>
                <a:lnTo>
                  <a:pt x="2685084" y="1585133"/>
                </a:lnTo>
                <a:lnTo>
                  <a:pt x="2688322" y="1585133"/>
                </a:lnTo>
                <a:cubicBezTo>
                  <a:pt x="2692547" y="1585133"/>
                  <a:pt x="2696908" y="1586617"/>
                  <a:pt x="2701405" y="1589584"/>
                </a:cubicBezTo>
                <a:lnTo>
                  <a:pt x="2704641" y="1589584"/>
                </a:lnTo>
                <a:cubicBezTo>
                  <a:pt x="2715881" y="1572230"/>
                  <a:pt x="2723838" y="1563553"/>
                  <a:pt x="2728515" y="1563553"/>
                </a:cubicBezTo>
                <a:lnTo>
                  <a:pt x="2726356" y="1558024"/>
                </a:lnTo>
                <a:lnTo>
                  <a:pt x="2729594" y="1555865"/>
                </a:lnTo>
                <a:lnTo>
                  <a:pt x="2743754" y="1570027"/>
                </a:lnTo>
                <a:cubicBezTo>
                  <a:pt x="2745194" y="1570027"/>
                  <a:pt x="2745914" y="1572185"/>
                  <a:pt x="2745914" y="1576501"/>
                </a:cubicBezTo>
                <a:lnTo>
                  <a:pt x="2762233" y="1585133"/>
                </a:lnTo>
                <a:cubicBezTo>
                  <a:pt x="2761155" y="1592417"/>
                  <a:pt x="2759311" y="1596058"/>
                  <a:pt x="2756702" y="1596058"/>
                </a:cubicBezTo>
                <a:lnTo>
                  <a:pt x="2745914" y="1596058"/>
                </a:lnTo>
                <a:lnTo>
                  <a:pt x="2741596" y="1594979"/>
                </a:lnTo>
                <a:lnTo>
                  <a:pt x="2740518" y="1596058"/>
                </a:lnTo>
                <a:lnTo>
                  <a:pt x="2739438" y="1596058"/>
                </a:lnTo>
                <a:cubicBezTo>
                  <a:pt x="2725143" y="1595339"/>
                  <a:pt x="2713543" y="1593900"/>
                  <a:pt x="2704641" y="1591742"/>
                </a:cubicBezTo>
                <a:lnTo>
                  <a:pt x="2694931" y="1594979"/>
                </a:lnTo>
                <a:lnTo>
                  <a:pt x="2686163" y="1594979"/>
                </a:lnTo>
                <a:lnTo>
                  <a:pt x="2681847" y="1590663"/>
                </a:lnTo>
                <a:lnTo>
                  <a:pt x="2675373" y="1592821"/>
                </a:lnTo>
                <a:lnTo>
                  <a:pt x="2676453" y="1593900"/>
                </a:lnTo>
                <a:lnTo>
                  <a:pt x="2676453" y="1594979"/>
                </a:lnTo>
                <a:lnTo>
                  <a:pt x="2675373" y="1603611"/>
                </a:lnTo>
                <a:cubicBezTo>
                  <a:pt x="2677531" y="1603971"/>
                  <a:pt x="2678610" y="1606893"/>
                  <a:pt x="2678610" y="1612378"/>
                </a:cubicBezTo>
                <a:lnTo>
                  <a:pt x="2678610" y="1636251"/>
                </a:lnTo>
                <a:cubicBezTo>
                  <a:pt x="2678610" y="1638769"/>
                  <a:pt x="2677171" y="1641646"/>
                  <a:pt x="2674294" y="1644883"/>
                </a:cubicBezTo>
                <a:lnTo>
                  <a:pt x="2679690" y="1662282"/>
                </a:lnTo>
                <a:lnTo>
                  <a:pt x="2679690" y="1664440"/>
                </a:lnTo>
                <a:lnTo>
                  <a:pt x="2676453" y="1668756"/>
                </a:lnTo>
                <a:lnTo>
                  <a:pt x="2676453" y="1671993"/>
                </a:lnTo>
                <a:cubicBezTo>
                  <a:pt x="2680049" y="1677298"/>
                  <a:pt x="2681847" y="1680400"/>
                  <a:pt x="2681847" y="1681299"/>
                </a:cubicBezTo>
                <a:lnTo>
                  <a:pt x="2677531" y="1685615"/>
                </a:lnTo>
                <a:lnTo>
                  <a:pt x="2672137" y="1684536"/>
                </a:lnTo>
                <a:lnTo>
                  <a:pt x="2664448" y="1685615"/>
                </a:lnTo>
                <a:lnTo>
                  <a:pt x="2661211" y="1682378"/>
                </a:lnTo>
                <a:lnTo>
                  <a:pt x="2659054" y="1682378"/>
                </a:lnTo>
                <a:lnTo>
                  <a:pt x="2642733" y="1683457"/>
                </a:lnTo>
                <a:lnTo>
                  <a:pt x="2637338" y="1682378"/>
                </a:lnTo>
                <a:lnTo>
                  <a:pt x="2630865" y="1683457"/>
                </a:lnTo>
                <a:lnTo>
                  <a:pt x="2628705" y="1681299"/>
                </a:lnTo>
                <a:lnTo>
                  <a:pt x="2623311" y="1684536"/>
                </a:lnTo>
                <a:lnTo>
                  <a:pt x="2619940" y="1683457"/>
                </a:lnTo>
                <a:lnTo>
                  <a:pt x="2612386" y="1684536"/>
                </a:lnTo>
                <a:lnTo>
                  <a:pt x="2606991" y="1682378"/>
                </a:lnTo>
                <a:lnTo>
                  <a:pt x="2596067" y="1683457"/>
                </a:lnTo>
                <a:lnTo>
                  <a:pt x="2590671" y="1682378"/>
                </a:lnTo>
                <a:lnTo>
                  <a:pt x="2585277" y="1685615"/>
                </a:lnTo>
                <a:lnTo>
                  <a:pt x="2576509" y="1685615"/>
                </a:lnTo>
                <a:lnTo>
                  <a:pt x="2568956" y="1681299"/>
                </a:lnTo>
                <a:lnTo>
                  <a:pt x="2562483" y="1684536"/>
                </a:lnTo>
                <a:lnTo>
                  <a:pt x="2560324" y="1682378"/>
                </a:lnTo>
                <a:lnTo>
                  <a:pt x="2560594" y="1680220"/>
                </a:lnTo>
                <a:lnTo>
                  <a:pt x="2568956" y="1677523"/>
                </a:lnTo>
                <a:lnTo>
                  <a:pt x="2580960" y="1677523"/>
                </a:lnTo>
                <a:lnTo>
                  <a:pt x="2587435" y="1679681"/>
                </a:lnTo>
                <a:lnTo>
                  <a:pt x="2597145" y="1677523"/>
                </a:lnTo>
                <a:lnTo>
                  <a:pt x="2600517" y="1677523"/>
                </a:lnTo>
                <a:lnTo>
                  <a:pt x="2609150" y="1679681"/>
                </a:lnTo>
                <a:lnTo>
                  <a:pt x="2611307" y="1679681"/>
                </a:lnTo>
                <a:lnTo>
                  <a:pt x="2619940" y="1677523"/>
                </a:lnTo>
                <a:lnTo>
                  <a:pt x="2628705" y="1677523"/>
                </a:lnTo>
                <a:lnTo>
                  <a:pt x="2628705" y="1676309"/>
                </a:lnTo>
                <a:lnTo>
                  <a:pt x="2627628" y="1670914"/>
                </a:lnTo>
                <a:lnTo>
                  <a:pt x="2628705" y="1664440"/>
                </a:lnTo>
                <a:lnTo>
                  <a:pt x="2628705" y="1660124"/>
                </a:lnTo>
                <a:lnTo>
                  <a:pt x="2627628" y="1653515"/>
                </a:lnTo>
                <a:lnTo>
                  <a:pt x="2628705" y="1652436"/>
                </a:lnTo>
                <a:lnTo>
                  <a:pt x="2628705" y="1651357"/>
                </a:lnTo>
                <a:lnTo>
                  <a:pt x="2626550" y="1642725"/>
                </a:lnTo>
                <a:cubicBezTo>
                  <a:pt x="2627986" y="1642725"/>
                  <a:pt x="2628705" y="1640567"/>
                  <a:pt x="2628705" y="1636251"/>
                </a:cubicBezTo>
                <a:lnTo>
                  <a:pt x="2630865" y="1636251"/>
                </a:lnTo>
                <a:lnTo>
                  <a:pt x="2629785" y="1635172"/>
                </a:lnTo>
                <a:lnTo>
                  <a:pt x="2629785" y="1621010"/>
                </a:lnTo>
                <a:lnTo>
                  <a:pt x="2628705" y="1616694"/>
                </a:lnTo>
                <a:lnTo>
                  <a:pt x="2629785" y="1615615"/>
                </a:lnTo>
                <a:cubicBezTo>
                  <a:pt x="2629785" y="1601858"/>
                  <a:pt x="2627223" y="1594979"/>
                  <a:pt x="2622098" y="1594979"/>
                </a:cubicBezTo>
                <a:lnTo>
                  <a:pt x="2615623" y="1596058"/>
                </a:lnTo>
                <a:cubicBezTo>
                  <a:pt x="2613644" y="1596058"/>
                  <a:pt x="2611847" y="1594260"/>
                  <a:pt x="2610228" y="1590663"/>
                </a:cubicBezTo>
                <a:lnTo>
                  <a:pt x="2611307" y="1589584"/>
                </a:lnTo>
                <a:lnTo>
                  <a:pt x="2612386" y="1589584"/>
                </a:lnTo>
                <a:lnTo>
                  <a:pt x="2614545" y="1591742"/>
                </a:lnTo>
                <a:lnTo>
                  <a:pt x="2621018" y="1587426"/>
                </a:lnTo>
                <a:lnTo>
                  <a:pt x="2624390" y="1588505"/>
                </a:lnTo>
                <a:lnTo>
                  <a:pt x="2630865" y="1585133"/>
                </a:lnTo>
                <a:lnTo>
                  <a:pt x="2627628" y="1578659"/>
                </a:lnTo>
                <a:lnTo>
                  <a:pt x="2630865" y="1574343"/>
                </a:lnTo>
                <a:lnTo>
                  <a:pt x="2630865" y="1576501"/>
                </a:lnTo>
                <a:lnTo>
                  <a:pt x="2631944" y="1576501"/>
                </a:lnTo>
                <a:lnTo>
                  <a:pt x="2631944" y="1574343"/>
                </a:lnTo>
                <a:lnTo>
                  <a:pt x="2628705" y="1571106"/>
                </a:lnTo>
                <a:lnTo>
                  <a:pt x="2628705" y="1560181"/>
                </a:lnTo>
                <a:cubicBezTo>
                  <a:pt x="2628705" y="1558743"/>
                  <a:pt x="2630865" y="1557304"/>
                  <a:pt x="2635180" y="1555865"/>
                </a:cubicBezTo>
                <a:lnTo>
                  <a:pt x="2635180" y="1553707"/>
                </a:lnTo>
                <a:lnTo>
                  <a:pt x="2628705" y="1549391"/>
                </a:lnTo>
                <a:lnTo>
                  <a:pt x="2627628" y="1543996"/>
                </a:lnTo>
                <a:lnTo>
                  <a:pt x="2628705" y="1531993"/>
                </a:lnTo>
                <a:lnTo>
                  <a:pt x="2628705" y="1529835"/>
                </a:lnTo>
                <a:cubicBezTo>
                  <a:pt x="2628705" y="1519674"/>
                  <a:pt x="2627267" y="1514594"/>
                  <a:pt x="2624390" y="1514594"/>
                </a:cubicBezTo>
                <a:lnTo>
                  <a:pt x="2602675" y="1514594"/>
                </a:lnTo>
                <a:lnTo>
                  <a:pt x="2594987" y="1513514"/>
                </a:lnTo>
                <a:lnTo>
                  <a:pt x="2585277" y="1523360"/>
                </a:lnTo>
                <a:cubicBezTo>
                  <a:pt x="2583118" y="1531093"/>
                  <a:pt x="2576960" y="1539770"/>
                  <a:pt x="2566798" y="1549391"/>
                </a:cubicBezTo>
                <a:cubicBezTo>
                  <a:pt x="2563741" y="1560631"/>
                  <a:pt x="2554345" y="1571826"/>
                  <a:pt x="2538610" y="1582975"/>
                </a:cubicBezTo>
                <a:lnTo>
                  <a:pt x="2525526" y="1594979"/>
                </a:lnTo>
                <a:lnTo>
                  <a:pt x="2523369" y="1594979"/>
                </a:lnTo>
                <a:lnTo>
                  <a:pt x="2521210" y="1587426"/>
                </a:lnTo>
                <a:lnTo>
                  <a:pt x="2521210" y="1586347"/>
                </a:lnTo>
                <a:cubicBezTo>
                  <a:pt x="2521210" y="1582301"/>
                  <a:pt x="2524852" y="1575063"/>
                  <a:pt x="2532135" y="1564632"/>
                </a:cubicBezTo>
                <a:lnTo>
                  <a:pt x="2530921" y="1558024"/>
                </a:lnTo>
                <a:cubicBezTo>
                  <a:pt x="2533529" y="1549032"/>
                  <a:pt x="2536451" y="1542153"/>
                  <a:pt x="2539688" y="1537388"/>
                </a:cubicBezTo>
                <a:lnTo>
                  <a:pt x="2537530" y="1534150"/>
                </a:lnTo>
                <a:lnTo>
                  <a:pt x="2537530" y="1530913"/>
                </a:lnTo>
                <a:lnTo>
                  <a:pt x="2546163" y="1517965"/>
                </a:lnTo>
                <a:lnTo>
                  <a:pt x="2545084" y="1505962"/>
                </a:lnTo>
                <a:lnTo>
                  <a:pt x="2549400" y="1475615"/>
                </a:lnTo>
                <a:lnTo>
                  <a:pt x="2549400" y="1469006"/>
                </a:lnTo>
                <a:lnTo>
                  <a:pt x="2547242" y="1460374"/>
                </a:lnTo>
                <a:lnTo>
                  <a:pt x="2547242" y="1458216"/>
                </a:lnTo>
                <a:cubicBezTo>
                  <a:pt x="2549040" y="1455158"/>
                  <a:pt x="2551603" y="1453000"/>
                  <a:pt x="2554930" y="1451742"/>
                </a:cubicBezTo>
                <a:cubicBezTo>
                  <a:pt x="2560324" y="1451742"/>
                  <a:pt x="2565719" y="1455339"/>
                  <a:pt x="2571114" y="1462532"/>
                </a:cubicBezTo>
                <a:lnTo>
                  <a:pt x="2572194" y="1462532"/>
                </a:lnTo>
                <a:lnTo>
                  <a:pt x="2577724" y="1459295"/>
                </a:lnTo>
                <a:lnTo>
                  <a:pt x="2613465" y="1471299"/>
                </a:lnTo>
                <a:lnTo>
                  <a:pt x="2613465" y="1475615"/>
                </a:lnTo>
                <a:cubicBezTo>
                  <a:pt x="2610948" y="1479931"/>
                  <a:pt x="2608790" y="1482089"/>
                  <a:pt x="2606991" y="1482089"/>
                </a:cubicBezTo>
                <a:lnTo>
                  <a:pt x="2601597" y="1481010"/>
                </a:lnTo>
                <a:cubicBezTo>
                  <a:pt x="2601597" y="1482089"/>
                  <a:pt x="2600114" y="1483168"/>
                  <a:pt x="2597145" y="1484247"/>
                </a:cubicBezTo>
                <a:lnTo>
                  <a:pt x="2597145" y="1486405"/>
                </a:lnTo>
                <a:lnTo>
                  <a:pt x="2596067" y="1507040"/>
                </a:lnTo>
                <a:lnTo>
                  <a:pt x="2597145" y="1508119"/>
                </a:lnTo>
                <a:lnTo>
                  <a:pt x="2601597" y="1507040"/>
                </a:lnTo>
                <a:lnTo>
                  <a:pt x="2612386" y="1508119"/>
                </a:lnTo>
                <a:cubicBezTo>
                  <a:pt x="2623266" y="1507580"/>
                  <a:pt x="2628705" y="1506501"/>
                  <a:pt x="2628705" y="1504882"/>
                </a:cubicBezTo>
                <a:lnTo>
                  <a:pt x="2628705" y="1503804"/>
                </a:lnTo>
                <a:lnTo>
                  <a:pt x="2626550" y="1497329"/>
                </a:lnTo>
                <a:lnTo>
                  <a:pt x="2627628" y="1487484"/>
                </a:lnTo>
                <a:lnTo>
                  <a:pt x="2624390" y="1476694"/>
                </a:lnTo>
                <a:lnTo>
                  <a:pt x="2627628" y="1456058"/>
                </a:lnTo>
                <a:lnTo>
                  <a:pt x="2622098" y="1447291"/>
                </a:lnTo>
                <a:lnTo>
                  <a:pt x="2622098" y="1446212"/>
                </a:lnTo>
                <a:cubicBezTo>
                  <a:pt x="2622098" y="1439738"/>
                  <a:pt x="2629695" y="1436501"/>
                  <a:pt x="2644891" y="1436501"/>
                </a:cubicBezTo>
                <a:close/>
                <a:moveTo>
                  <a:pt x="4106358" y="1436194"/>
                </a:moveTo>
                <a:lnTo>
                  <a:pt x="4104200" y="1439432"/>
                </a:lnTo>
                <a:lnTo>
                  <a:pt x="4104200" y="1440510"/>
                </a:lnTo>
                <a:lnTo>
                  <a:pt x="4108516" y="1440510"/>
                </a:lnTo>
                <a:lnTo>
                  <a:pt x="4110674" y="1438352"/>
                </a:lnTo>
                <a:lnTo>
                  <a:pt x="4110674" y="1437274"/>
                </a:lnTo>
                <a:close/>
                <a:moveTo>
                  <a:pt x="6774715" y="1434795"/>
                </a:moveTo>
                <a:lnTo>
                  <a:pt x="6774715" y="1440325"/>
                </a:lnTo>
                <a:lnTo>
                  <a:pt x="6775794" y="1440325"/>
                </a:lnTo>
                <a:lnTo>
                  <a:pt x="6777952" y="1438167"/>
                </a:lnTo>
                <a:lnTo>
                  <a:pt x="6777952" y="1437088"/>
                </a:lnTo>
                <a:lnTo>
                  <a:pt x="6775794" y="1434795"/>
                </a:lnTo>
                <a:close/>
                <a:moveTo>
                  <a:pt x="198402" y="1434324"/>
                </a:moveTo>
                <a:lnTo>
                  <a:pt x="198402" y="1435403"/>
                </a:lnTo>
                <a:lnTo>
                  <a:pt x="201503" y="1436482"/>
                </a:lnTo>
                <a:lnTo>
                  <a:pt x="201503" y="1434324"/>
                </a:lnTo>
                <a:close/>
                <a:moveTo>
                  <a:pt x="37224" y="1434324"/>
                </a:moveTo>
                <a:cubicBezTo>
                  <a:pt x="33987" y="1437111"/>
                  <a:pt x="31470" y="1438505"/>
                  <a:pt x="29672" y="1438505"/>
                </a:cubicBezTo>
                <a:lnTo>
                  <a:pt x="29672" y="1439584"/>
                </a:lnTo>
                <a:lnTo>
                  <a:pt x="30750" y="1439584"/>
                </a:lnTo>
                <a:cubicBezTo>
                  <a:pt x="35427" y="1437785"/>
                  <a:pt x="37944" y="1436032"/>
                  <a:pt x="38303" y="1434324"/>
                </a:cubicBezTo>
                <a:close/>
                <a:moveTo>
                  <a:pt x="1233141" y="1433984"/>
                </a:moveTo>
                <a:cubicBezTo>
                  <a:pt x="1230262" y="1435063"/>
                  <a:pt x="1228823" y="1436187"/>
                  <a:pt x="1228823" y="1437356"/>
                </a:cubicBezTo>
                <a:lnTo>
                  <a:pt x="1233141" y="1436142"/>
                </a:lnTo>
                <a:close/>
                <a:moveTo>
                  <a:pt x="8765203" y="1433852"/>
                </a:moveTo>
                <a:lnTo>
                  <a:pt x="8765203" y="1436009"/>
                </a:lnTo>
                <a:lnTo>
                  <a:pt x="8766282" y="1436009"/>
                </a:lnTo>
                <a:lnTo>
                  <a:pt x="8766282" y="1433852"/>
                </a:lnTo>
                <a:close/>
                <a:moveTo>
                  <a:pt x="4078438" y="1432958"/>
                </a:moveTo>
                <a:lnTo>
                  <a:pt x="4078438" y="1437274"/>
                </a:lnTo>
                <a:lnTo>
                  <a:pt x="4079517" y="1437274"/>
                </a:lnTo>
                <a:lnTo>
                  <a:pt x="4079517" y="1432958"/>
                </a:lnTo>
                <a:close/>
                <a:moveTo>
                  <a:pt x="9288776" y="1432554"/>
                </a:moveTo>
                <a:lnTo>
                  <a:pt x="9288776" y="1433633"/>
                </a:lnTo>
                <a:lnTo>
                  <a:pt x="9290934" y="1435791"/>
                </a:lnTo>
                <a:lnTo>
                  <a:pt x="9290934" y="1434712"/>
                </a:lnTo>
                <a:close/>
                <a:moveTo>
                  <a:pt x="4647464" y="1432427"/>
                </a:moveTo>
                <a:cubicBezTo>
                  <a:pt x="4643058" y="1432787"/>
                  <a:pt x="4640855" y="1433911"/>
                  <a:pt x="4640855" y="1435799"/>
                </a:cubicBezTo>
                <a:lnTo>
                  <a:pt x="4640855" y="1439036"/>
                </a:lnTo>
                <a:lnTo>
                  <a:pt x="4643013" y="1441194"/>
                </a:lnTo>
                <a:lnTo>
                  <a:pt x="4644092" y="1441194"/>
                </a:lnTo>
                <a:cubicBezTo>
                  <a:pt x="4646340" y="1440475"/>
                  <a:pt x="4647464" y="1438272"/>
                  <a:pt x="4647464" y="1434585"/>
                </a:cubicBezTo>
                <a:close/>
                <a:moveTo>
                  <a:pt x="3544615" y="1432366"/>
                </a:moveTo>
                <a:lnTo>
                  <a:pt x="3544615" y="1434524"/>
                </a:lnTo>
                <a:lnTo>
                  <a:pt x="3545694" y="1434524"/>
                </a:lnTo>
                <a:lnTo>
                  <a:pt x="3545694" y="1432366"/>
                </a:lnTo>
                <a:close/>
                <a:moveTo>
                  <a:pt x="1238670" y="1431826"/>
                </a:moveTo>
                <a:lnTo>
                  <a:pt x="1238670" y="1432905"/>
                </a:lnTo>
                <a:lnTo>
                  <a:pt x="1240827" y="1432905"/>
                </a:lnTo>
                <a:lnTo>
                  <a:pt x="1240827" y="1431826"/>
                </a:lnTo>
                <a:close/>
                <a:moveTo>
                  <a:pt x="4670528" y="1431079"/>
                </a:moveTo>
                <a:lnTo>
                  <a:pt x="4670528" y="1433237"/>
                </a:lnTo>
                <a:lnTo>
                  <a:pt x="4671607" y="1433237"/>
                </a:lnTo>
                <a:lnTo>
                  <a:pt x="4671607" y="1431079"/>
                </a:lnTo>
                <a:close/>
                <a:moveTo>
                  <a:pt x="1235433" y="1429668"/>
                </a:moveTo>
                <a:lnTo>
                  <a:pt x="1235433" y="1431826"/>
                </a:lnTo>
                <a:lnTo>
                  <a:pt x="1237591" y="1431826"/>
                </a:lnTo>
                <a:close/>
                <a:moveTo>
                  <a:pt x="1183910" y="1429668"/>
                </a:moveTo>
                <a:lnTo>
                  <a:pt x="1183910" y="1430747"/>
                </a:lnTo>
                <a:lnTo>
                  <a:pt x="1186203" y="1430747"/>
                </a:lnTo>
                <a:lnTo>
                  <a:pt x="1186203" y="1429668"/>
                </a:lnTo>
                <a:close/>
                <a:moveTo>
                  <a:pt x="589661" y="1428589"/>
                </a:moveTo>
                <a:lnTo>
                  <a:pt x="589661" y="1430747"/>
                </a:lnTo>
                <a:lnTo>
                  <a:pt x="591685" y="1430747"/>
                </a:lnTo>
                <a:close/>
                <a:moveTo>
                  <a:pt x="4627772" y="1428111"/>
                </a:moveTo>
                <a:lnTo>
                  <a:pt x="4627772" y="1429191"/>
                </a:lnTo>
                <a:lnTo>
                  <a:pt x="4629930" y="1429191"/>
                </a:lnTo>
                <a:lnTo>
                  <a:pt x="4629930" y="1428111"/>
                </a:lnTo>
                <a:close/>
                <a:moveTo>
                  <a:pt x="8629384" y="1427377"/>
                </a:moveTo>
                <a:lnTo>
                  <a:pt x="8629384" y="1428457"/>
                </a:lnTo>
                <a:lnTo>
                  <a:pt x="8631542" y="1428457"/>
                </a:lnTo>
                <a:lnTo>
                  <a:pt x="8631542" y="1427377"/>
                </a:lnTo>
                <a:close/>
                <a:moveTo>
                  <a:pt x="4773572" y="1427302"/>
                </a:moveTo>
                <a:lnTo>
                  <a:pt x="4773572" y="1428111"/>
                </a:lnTo>
                <a:lnTo>
                  <a:pt x="4773168" y="1427707"/>
                </a:lnTo>
                <a:close/>
                <a:moveTo>
                  <a:pt x="4727445" y="1427032"/>
                </a:moveTo>
                <a:lnTo>
                  <a:pt x="4727445" y="1429191"/>
                </a:lnTo>
                <a:lnTo>
                  <a:pt x="4729738" y="1431348"/>
                </a:lnTo>
                <a:lnTo>
                  <a:pt x="4730817" y="1431348"/>
                </a:lnTo>
                <a:lnTo>
                  <a:pt x="4730817" y="1427032"/>
                </a:lnTo>
                <a:close/>
                <a:moveTo>
                  <a:pt x="4561953" y="1426358"/>
                </a:moveTo>
                <a:lnTo>
                  <a:pt x="4567348" y="1426358"/>
                </a:lnTo>
                <a:cubicBezTo>
                  <a:pt x="4569596" y="1426358"/>
                  <a:pt x="4572923" y="1427122"/>
                  <a:pt x="4577329" y="1428651"/>
                </a:cubicBezTo>
                <a:lnTo>
                  <a:pt x="4588254" y="1426358"/>
                </a:lnTo>
                <a:lnTo>
                  <a:pt x="4593784" y="1426358"/>
                </a:lnTo>
                <a:lnTo>
                  <a:pt x="4595942" y="1427572"/>
                </a:lnTo>
                <a:lnTo>
                  <a:pt x="4595942" y="1428111"/>
                </a:lnTo>
                <a:lnTo>
                  <a:pt x="4592570" y="1428111"/>
                </a:lnTo>
                <a:lnTo>
                  <a:pt x="4592570" y="1430000"/>
                </a:lnTo>
                <a:lnTo>
                  <a:pt x="4594863" y="1430000"/>
                </a:lnTo>
                <a:lnTo>
                  <a:pt x="4595942" y="1428111"/>
                </a:lnTo>
                <a:lnTo>
                  <a:pt x="4597021" y="1428111"/>
                </a:lnTo>
                <a:cubicBezTo>
                  <a:pt x="4601247" y="1428111"/>
                  <a:pt x="4605248" y="1429235"/>
                  <a:pt x="4609025" y="1431483"/>
                </a:cubicBezTo>
                <a:lnTo>
                  <a:pt x="4607946" y="1432022"/>
                </a:lnTo>
                <a:lnTo>
                  <a:pt x="4604709" y="1431483"/>
                </a:lnTo>
                <a:cubicBezTo>
                  <a:pt x="4598864" y="1433731"/>
                  <a:pt x="4593738" y="1434855"/>
                  <a:pt x="4589333" y="1434855"/>
                </a:cubicBezTo>
                <a:cubicBezTo>
                  <a:pt x="4589333" y="1433866"/>
                  <a:pt x="4585691" y="1433101"/>
                  <a:pt x="4578408" y="1432562"/>
                </a:cubicBezTo>
                <a:lnTo>
                  <a:pt x="4563032" y="1432562"/>
                </a:lnTo>
                <a:lnTo>
                  <a:pt x="4558581" y="1430404"/>
                </a:lnTo>
                <a:lnTo>
                  <a:pt x="4558581" y="1428111"/>
                </a:lnTo>
                <a:close/>
                <a:moveTo>
                  <a:pt x="8626012" y="1426164"/>
                </a:moveTo>
                <a:lnTo>
                  <a:pt x="8621696" y="1430614"/>
                </a:lnTo>
                <a:lnTo>
                  <a:pt x="8611985" y="1428457"/>
                </a:lnTo>
                <a:lnTo>
                  <a:pt x="8608748" y="1429536"/>
                </a:lnTo>
                <a:lnTo>
                  <a:pt x="8608748" y="1430614"/>
                </a:lnTo>
                <a:lnTo>
                  <a:pt x="8610906" y="1430614"/>
                </a:lnTo>
                <a:lnTo>
                  <a:pt x="8611985" y="1429536"/>
                </a:lnTo>
                <a:lnTo>
                  <a:pt x="8613064" y="1429536"/>
                </a:lnTo>
                <a:lnTo>
                  <a:pt x="8618459" y="1431694"/>
                </a:lnTo>
                <a:lnTo>
                  <a:pt x="8617380" y="1438168"/>
                </a:lnTo>
                <a:lnTo>
                  <a:pt x="8617380" y="1443562"/>
                </a:lnTo>
                <a:lnTo>
                  <a:pt x="8618459" y="1443562"/>
                </a:lnTo>
                <a:cubicBezTo>
                  <a:pt x="8618459" y="1434751"/>
                  <a:pt x="8621740" y="1429356"/>
                  <a:pt x="8628304" y="1427377"/>
                </a:cubicBezTo>
                <a:lnTo>
                  <a:pt x="8628304" y="1426164"/>
                </a:lnTo>
                <a:close/>
                <a:moveTo>
                  <a:pt x="7678809" y="1426164"/>
                </a:moveTo>
                <a:lnTo>
                  <a:pt x="7676651" y="1433851"/>
                </a:lnTo>
                <a:lnTo>
                  <a:pt x="7676651" y="1434930"/>
                </a:lnTo>
                <a:lnTo>
                  <a:pt x="7680967" y="1434930"/>
                </a:lnTo>
                <a:lnTo>
                  <a:pt x="7682046" y="1431693"/>
                </a:lnTo>
                <a:lnTo>
                  <a:pt x="7680967" y="1426164"/>
                </a:lnTo>
                <a:close/>
                <a:moveTo>
                  <a:pt x="9278930" y="1426080"/>
                </a:moveTo>
                <a:lnTo>
                  <a:pt x="9278930" y="1428238"/>
                </a:lnTo>
                <a:lnTo>
                  <a:pt x="9280009" y="1428238"/>
                </a:lnTo>
                <a:lnTo>
                  <a:pt x="9280009" y="1426080"/>
                </a:lnTo>
                <a:close/>
                <a:moveTo>
                  <a:pt x="8691291" y="1425085"/>
                </a:moveTo>
                <a:lnTo>
                  <a:pt x="8692370" y="1428457"/>
                </a:lnTo>
                <a:lnTo>
                  <a:pt x="8693449" y="1428457"/>
                </a:lnTo>
                <a:lnTo>
                  <a:pt x="8693449" y="1425085"/>
                </a:lnTo>
                <a:close/>
                <a:moveTo>
                  <a:pt x="8619538" y="1425085"/>
                </a:moveTo>
                <a:lnTo>
                  <a:pt x="8619538" y="1427377"/>
                </a:lnTo>
                <a:lnTo>
                  <a:pt x="8620617" y="1427377"/>
                </a:lnTo>
                <a:lnTo>
                  <a:pt x="8620617" y="1425085"/>
                </a:lnTo>
                <a:close/>
                <a:moveTo>
                  <a:pt x="5117138" y="1424949"/>
                </a:moveTo>
                <a:lnTo>
                  <a:pt x="5117138" y="1427106"/>
                </a:lnTo>
                <a:lnTo>
                  <a:pt x="5119296" y="1429264"/>
                </a:lnTo>
                <a:lnTo>
                  <a:pt x="5119296" y="1427106"/>
                </a:lnTo>
                <a:close/>
                <a:moveTo>
                  <a:pt x="1652860" y="1423734"/>
                </a:moveTo>
                <a:lnTo>
                  <a:pt x="1652860" y="1427106"/>
                </a:lnTo>
                <a:lnTo>
                  <a:pt x="1655017" y="1427106"/>
                </a:lnTo>
                <a:lnTo>
                  <a:pt x="1657310" y="1424813"/>
                </a:lnTo>
                <a:close/>
                <a:moveTo>
                  <a:pt x="98458" y="1423534"/>
                </a:moveTo>
                <a:lnTo>
                  <a:pt x="98458" y="1424612"/>
                </a:lnTo>
                <a:lnTo>
                  <a:pt x="103853" y="1425692"/>
                </a:lnTo>
                <a:lnTo>
                  <a:pt x="104933" y="1425692"/>
                </a:lnTo>
                <a:lnTo>
                  <a:pt x="104933" y="1424612"/>
                </a:lnTo>
                <a:lnTo>
                  <a:pt x="100616" y="1423534"/>
                </a:lnTo>
                <a:close/>
                <a:moveTo>
                  <a:pt x="8761966" y="1422927"/>
                </a:moveTo>
                <a:lnTo>
                  <a:pt x="8761966" y="1425085"/>
                </a:lnTo>
                <a:lnTo>
                  <a:pt x="8763045" y="1425085"/>
                </a:lnTo>
                <a:lnTo>
                  <a:pt x="8763045" y="1422927"/>
                </a:lnTo>
                <a:close/>
                <a:moveTo>
                  <a:pt x="5226387" y="1422791"/>
                </a:moveTo>
                <a:lnTo>
                  <a:pt x="5224229" y="1424949"/>
                </a:lnTo>
                <a:lnTo>
                  <a:pt x="5224229" y="1430344"/>
                </a:lnTo>
                <a:lnTo>
                  <a:pt x="5238256" y="1433581"/>
                </a:lnTo>
                <a:lnTo>
                  <a:pt x="5237177" y="1437896"/>
                </a:lnTo>
                <a:lnTo>
                  <a:pt x="5237177" y="1442213"/>
                </a:lnTo>
                <a:lnTo>
                  <a:pt x="5238256" y="1442213"/>
                </a:lnTo>
                <a:cubicBezTo>
                  <a:pt x="5238256" y="1438077"/>
                  <a:pt x="5239335" y="1434840"/>
                  <a:pt x="5241493" y="1432502"/>
                </a:cubicBezTo>
                <a:lnTo>
                  <a:pt x="5241493" y="1430344"/>
                </a:lnTo>
                <a:cubicBezTo>
                  <a:pt x="5238076" y="1430344"/>
                  <a:pt x="5234839" y="1427826"/>
                  <a:pt x="5231782" y="1422791"/>
                </a:cubicBezTo>
                <a:close/>
                <a:moveTo>
                  <a:pt x="95221" y="1422454"/>
                </a:moveTo>
                <a:lnTo>
                  <a:pt x="95221" y="1425692"/>
                </a:lnTo>
                <a:lnTo>
                  <a:pt x="96300" y="1425692"/>
                </a:lnTo>
                <a:lnTo>
                  <a:pt x="96300" y="1422454"/>
                </a:lnTo>
                <a:close/>
                <a:moveTo>
                  <a:pt x="4103121" y="1421223"/>
                </a:moveTo>
                <a:lnTo>
                  <a:pt x="4100963" y="1423381"/>
                </a:lnTo>
                <a:lnTo>
                  <a:pt x="4103121" y="1423381"/>
                </a:lnTo>
                <a:lnTo>
                  <a:pt x="4105279" y="1421223"/>
                </a:lnTo>
                <a:close/>
                <a:moveTo>
                  <a:pt x="4071964" y="1421223"/>
                </a:moveTo>
                <a:lnTo>
                  <a:pt x="4071964" y="1423381"/>
                </a:lnTo>
                <a:lnTo>
                  <a:pt x="4075201" y="1425539"/>
                </a:lnTo>
                <a:lnTo>
                  <a:pt x="4075201" y="1424460"/>
                </a:lnTo>
                <a:cubicBezTo>
                  <a:pt x="4073763" y="1424460"/>
                  <a:pt x="4073043" y="1423381"/>
                  <a:pt x="4073043" y="1421223"/>
                </a:cubicBezTo>
                <a:close/>
                <a:moveTo>
                  <a:pt x="3603151" y="1420498"/>
                </a:moveTo>
                <a:lnTo>
                  <a:pt x="3603151" y="1421576"/>
                </a:lnTo>
                <a:cubicBezTo>
                  <a:pt x="3604230" y="1424454"/>
                  <a:pt x="3605309" y="1425892"/>
                  <a:pt x="3606388" y="1425892"/>
                </a:cubicBezTo>
                <a:lnTo>
                  <a:pt x="3607467" y="1425892"/>
                </a:lnTo>
                <a:lnTo>
                  <a:pt x="3604230" y="1420498"/>
                </a:lnTo>
                <a:close/>
                <a:moveTo>
                  <a:pt x="209056" y="1420297"/>
                </a:moveTo>
                <a:lnTo>
                  <a:pt x="206898" y="1422454"/>
                </a:lnTo>
                <a:lnTo>
                  <a:pt x="206898" y="1423534"/>
                </a:lnTo>
                <a:lnTo>
                  <a:pt x="211214" y="1423534"/>
                </a:lnTo>
                <a:lnTo>
                  <a:pt x="211214" y="1420297"/>
                </a:lnTo>
                <a:close/>
                <a:moveTo>
                  <a:pt x="111407" y="1420297"/>
                </a:moveTo>
                <a:lnTo>
                  <a:pt x="106011" y="1422454"/>
                </a:lnTo>
                <a:lnTo>
                  <a:pt x="106011" y="1424612"/>
                </a:lnTo>
                <a:lnTo>
                  <a:pt x="112485" y="1421376"/>
                </a:lnTo>
                <a:lnTo>
                  <a:pt x="112485" y="1420297"/>
                </a:lnTo>
                <a:close/>
                <a:moveTo>
                  <a:pt x="95221" y="1420297"/>
                </a:moveTo>
                <a:lnTo>
                  <a:pt x="95221" y="1421376"/>
                </a:lnTo>
                <a:lnTo>
                  <a:pt x="98458" y="1421376"/>
                </a:lnTo>
                <a:lnTo>
                  <a:pt x="98458" y="1420297"/>
                </a:lnTo>
                <a:close/>
                <a:moveTo>
                  <a:pt x="3071081" y="1419688"/>
                </a:moveTo>
                <a:lnTo>
                  <a:pt x="3071081" y="1424004"/>
                </a:lnTo>
                <a:lnTo>
                  <a:pt x="3072160" y="1424004"/>
                </a:lnTo>
                <a:lnTo>
                  <a:pt x="3072160" y="1419688"/>
                </a:lnTo>
                <a:close/>
                <a:moveTo>
                  <a:pt x="9274614" y="1419606"/>
                </a:moveTo>
                <a:lnTo>
                  <a:pt x="9272456" y="1421765"/>
                </a:lnTo>
                <a:lnTo>
                  <a:pt x="9272456" y="1425001"/>
                </a:lnTo>
                <a:lnTo>
                  <a:pt x="9274614" y="1425001"/>
                </a:lnTo>
                <a:lnTo>
                  <a:pt x="9275693" y="1419606"/>
                </a:lnTo>
                <a:close/>
                <a:moveTo>
                  <a:pt x="2189650" y="1419604"/>
                </a:moveTo>
                <a:lnTo>
                  <a:pt x="2189650" y="1420683"/>
                </a:lnTo>
                <a:lnTo>
                  <a:pt x="2192887" y="1420683"/>
                </a:lnTo>
                <a:lnTo>
                  <a:pt x="2192887" y="1419604"/>
                </a:lnTo>
                <a:close/>
                <a:moveTo>
                  <a:pt x="3751649" y="1418339"/>
                </a:moveTo>
                <a:lnTo>
                  <a:pt x="3751649" y="1421576"/>
                </a:lnTo>
                <a:lnTo>
                  <a:pt x="3752728" y="1421576"/>
                </a:lnTo>
                <a:lnTo>
                  <a:pt x="3752728" y="1418339"/>
                </a:lnTo>
                <a:close/>
                <a:moveTo>
                  <a:pt x="48014" y="1418139"/>
                </a:moveTo>
                <a:cubicBezTo>
                  <a:pt x="46756" y="1418139"/>
                  <a:pt x="44238" y="1422454"/>
                  <a:pt x="40462" y="1431087"/>
                </a:cubicBezTo>
                <a:lnTo>
                  <a:pt x="40462" y="1432165"/>
                </a:lnTo>
                <a:lnTo>
                  <a:pt x="41540" y="1432165"/>
                </a:lnTo>
                <a:cubicBezTo>
                  <a:pt x="43159" y="1426591"/>
                  <a:pt x="45677" y="1421915"/>
                  <a:pt x="49093" y="1418139"/>
                </a:cubicBezTo>
                <a:close/>
                <a:moveTo>
                  <a:pt x="581164" y="1416990"/>
                </a:moveTo>
                <a:lnTo>
                  <a:pt x="581164" y="1418069"/>
                </a:lnTo>
                <a:lnTo>
                  <a:pt x="584402" y="1422250"/>
                </a:lnTo>
                <a:lnTo>
                  <a:pt x="585480" y="1422250"/>
                </a:lnTo>
                <a:lnTo>
                  <a:pt x="582243" y="1416990"/>
                </a:lnTo>
                <a:close/>
                <a:moveTo>
                  <a:pt x="8710848" y="1415373"/>
                </a:moveTo>
                <a:lnTo>
                  <a:pt x="8709769" y="1418611"/>
                </a:lnTo>
                <a:lnTo>
                  <a:pt x="8711927" y="1418611"/>
                </a:lnTo>
                <a:lnTo>
                  <a:pt x="8711927" y="1415373"/>
                </a:lnTo>
                <a:close/>
                <a:moveTo>
                  <a:pt x="2179802" y="1415288"/>
                </a:moveTo>
                <a:lnTo>
                  <a:pt x="2179802" y="1416367"/>
                </a:lnTo>
                <a:cubicBezTo>
                  <a:pt x="2182681" y="1421942"/>
                  <a:pt x="2185603" y="1425539"/>
                  <a:pt x="2188570" y="1427157"/>
                </a:cubicBezTo>
                <a:lnTo>
                  <a:pt x="2189650" y="1427157"/>
                </a:lnTo>
                <a:cubicBezTo>
                  <a:pt x="2189650" y="1419245"/>
                  <a:pt x="2187087" y="1415288"/>
                  <a:pt x="2181961" y="1415288"/>
                </a:cubicBezTo>
                <a:close/>
                <a:moveTo>
                  <a:pt x="3597756" y="1415103"/>
                </a:moveTo>
                <a:lnTo>
                  <a:pt x="3597756" y="1416181"/>
                </a:lnTo>
                <a:lnTo>
                  <a:pt x="3600993" y="1418339"/>
                </a:lnTo>
                <a:lnTo>
                  <a:pt x="3600993" y="1417261"/>
                </a:lnTo>
                <a:close/>
                <a:moveTo>
                  <a:pt x="6677740" y="1414968"/>
                </a:moveTo>
                <a:lnTo>
                  <a:pt x="6678819" y="1420499"/>
                </a:lnTo>
                <a:lnTo>
                  <a:pt x="6682191" y="1420499"/>
                </a:lnTo>
                <a:lnTo>
                  <a:pt x="6682191" y="1417127"/>
                </a:lnTo>
                <a:lnTo>
                  <a:pt x="6679898" y="1414968"/>
                </a:lnTo>
                <a:close/>
                <a:moveTo>
                  <a:pt x="725481" y="1414967"/>
                </a:moveTo>
                <a:lnTo>
                  <a:pt x="725481" y="1418069"/>
                </a:lnTo>
                <a:lnTo>
                  <a:pt x="726561" y="1418069"/>
                </a:lnTo>
                <a:lnTo>
                  <a:pt x="726561" y="1414967"/>
                </a:lnTo>
                <a:close/>
                <a:moveTo>
                  <a:pt x="4093410" y="1414749"/>
                </a:moveTo>
                <a:lnTo>
                  <a:pt x="4093410" y="1416907"/>
                </a:lnTo>
                <a:lnTo>
                  <a:pt x="4094489" y="1416907"/>
                </a:lnTo>
                <a:lnTo>
                  <a:pt x="4094489" y="1414749"/>
                </a:lnTo>
                <a:close/>
                <a:moveTo>
                  <a:pt x="8654335" y="1414295"/>
                </a:moveTo>
                <a:lnTo>
                  <a:pt x="8655414" y="1414295"/>
                </a:lnTo>
                <a:lnTo>
                  <a:pt x="8656493" y="1415373"/>
                </a:lnTo>
                <a:lnTo>
                  <a:pt x="8656493" y="1418611"/>
                </a:lnTo>
                <a:lnTo>
                  <a:pt x="8653256" y="1415373"/>
                </a:lnTo>
                <a:close/>
                <a:moveTo>
                  <a:pt x="5763582" y="1414294"/>
                </a:moveTo>
                <a:lnTo>
                  <a:pt x="5763582" y="1416451"/>
                </a:lnTo>
                <a:lnTo>
                  <a:pt x="5767898" y="1419554"/>
                </a:lnTo>
                <a:lnTo>
                  <a:pt x="5768977" y="1419554"/>
                </a:lnTo>
                <a:lnTo>
                  <a:pt x="5768977" y="1418475"/>
                </a:lnTo>
                <a:cubicBezTo>
                  <a:pt x="5766100" y="1418475"/>
                  <a:pt x="5764661" y="1417081"/>
                  <a:pt x="5764661" y="1414294"/>
                </a:cubicBezTo>
                <a:close/>
                <a:moveTo>
                  <a:pt x="5668899" y="1414294"/>
                </a:moveTo>
                <a:lnTo>
                  <a:pt x="5668899" y="1415373"/>
                </a:lnTo>
                <a:lnTo>
                  <a:pt x="5671057" y="1417531"/>
                </a:lnTo>
                <a:lnTo>
                  <a:pt x="5671057" y="1414294"/>
                </a:lnTo>
                <a:close/>
                <a:moveTo>
                  <a:pt x="5754950" y="1413215"/>
                </a:moveTo>
                <a:lnTo>
                  <a:pt x="5754950" y="1414294"/>
                </a:lnTo>
                <a:lnTo>
                  <a:pt x="5757108" y="1414294"/>
                </a:lnTo>
                <a:lnTo>
                  <a:pt x="5757108" y="1413215"/>
                </a:lnTo>
                <a:close/>
                <a:moveTo>
                  <a:pt x="96300" y="1412744"/>
                </a:moveTo>
                <a:lnTo>
                  <a:pt x="96300" y="1414902"/>
                </a:lnTo>
                <a:lnTo>
                  <a:pt x="97379" y="1414902"/>
                </a:lnTo>
                <a:lnTo>
                  <a:pt x="97379" y="1412744"/>
                </a:lnTo>
                <a:close/>
                <a:moveTo>
                  <a:pt x="83487" y="1412744"/>
                </a:moveTo>
                <a:lnTo>
                  <a:pt x="89826" y="1420297"/>
                </a:lnTo>
                <a:lnTo>
                  <a:pt x="90906" y="1420297"/>
                </a:lnTo>
                <a:cubicBezTo>
                  <a:pt x="90906" y="1418858"/>
                  <a:pt x="91984" y="1418139"/>
                  <a:pt x="94142" y="1418139"/>
                </a:cubicBezTo>
                <a:lnTo>
                  <a:pt x="94142" y="1417059"/>
                </a:lnTo>
                <a:cubicBezTo>
                  <a:pt x="89826" y="1417059"/>
                  <a:pt x="86589" y="1415621"/>
                  <a:pt x="84432" y="1412744"/>
                </a:cubicBezTo>
                <a:close/>
                <a:moveTo>
                  <a:pt x="35066" y="1412744"/>
                </a:moveTo>
                <a:lnTo>
                  <a:pt x="32908" y="1414902"/>
                </a:lnTo>
                <a:lnTo>
                  <a:pt x="32908" y="1418139"/>
                </a:lnTo>
                <a:lnTo>
                  <a:pt x="36145" y="1418139"/>
                </a:lnTo>
                <a:cubicBezTo>
                  <a:pt x="37764" y="1418139"/>
                  <a:pt x="38843" y="1416340"/>
                  <a:pt x="39382" y="1412744"/>
                </a:cubicBezTo>
                <a:close/>
                <a:moveTo>
                  <a:pt x="4271850" y="1412591"/>
                </a:moveTo>
                <a:lnTo>
                  <a:pt x="4271850" y="1414749"/>
                </a:lnTo>
                <a:lnTo>
                  <a:pt x="4274008" y="1414749"/>
                </a:lnTo>
                <a:lnTo>
                  <a:pt x="4274008" y="1412591"/>
                </a:lnTo>
                <a:close/>
                <a:moveTo>
                  <a:pt x="5759266" y="1412136"/>
                </a:moveTo>
                <a:lnTo>
                  <a:pt x="5759266" y="1413215"/>
                </a:lnTo>
                <a:lnTo>
                  <a:pt x="5761424" y="1413215"/>
                </a:lnTo>
                <a:lnTo>
                  <a:pt x="5761424" y="1412136"/>
                </a:lnTo>
                <a:close/>
                <a:moveTo>
                  <a:pt x="575905" y="1411730"/>
                </a:moveTo>
                <a:lnTo>
                  <a:pt x="575905" y="1412809"/>
                </a:lnTo>
                <a:lnTo>
                  <a:pt x="579141" y="1414967"/>
                </a:lnTo>
                <a:lnTo>
                  <a:pt x="579141" y="1413888"/>
                </a:lnTo>
                <a:close/>
                <a:moveTo>
                  <a:pt x="2180883" y="1410972"/>
                </a:moveTo>
                <a:lnTo>
                  <a:pt x="2180883" y="1412051"/>
                </a:lnTo>
                <a:lnTo>
                  <a:pt x="2183040" y="1412051"/>
                </a:lnTo>
                <a:lnTo>
                  <a:pt x="2183040" y="1410972"/>
                </a:lnTo>
                <a:close/>
                <a:moveTo>
                  <a:pt x="93063" y="1409507"/>
                </a:moveTo>
                <a:lnTo>
                  <a:pt x="95221" y="1411664"/>
                </a:lnTo>
                <a:lnTo>
                  <a:pt x="95221" y="1409507"/>
                </a:lnTo>
                <a:close/>
                <a:moveTo>
                  <a:pt x="8689133" y="1406607"/>
                </a:moveTo>
                <a:lnTo>
                  <a:pt x="8681445" y="1412137"/>
                </a:lnTo>
                <a:lnTo>
                  <a:pt x="8680366" y="1412137"/>
                </a:lnTo>
                <a:lnTo>
                  <a:pt x="8680366" y="1409979"/>
                </a:lnTo>
                <a:lnTo>
                  <a:pt x="8678208" y="1409979"/>
                </a:lnTo>
                <a:lnTo>
                  <a:pt x="8681445" y="1415373"/>
                </a:lnTo>
                <a:lnTo>
                  <a:pt x="8679287" y="1421848"/>
                </a:lnTo>
                <a:lnTo>
                  <a:pt x="8679287" y="1424006"/>
                </a:lnTo>
                <a:lnTo>
                  <a:pt x="8681445" y="1424006"/>
                </a:lnTo>
                <a:cubicBezTo>
                  <a:pt x="8682704" y="1415373"/>
                  <a:pt x="8686706" y="1411058"/>
                  <a:pt x="8693449" y="1411058"/>
                </a:cubicBezTo>
                <a:lnTo>
                  <a:pt x="8693449" y="1408900"/>
                </a:lnTo>
                <a:lnTo>
                  <a:pt x="8691291" y="1406607"/>
                </a:lnTo>
                <a:close/>
                <a:moveTo>
                  <a:pt x="1234219" y="1406605"/>
                </a:moveTo>
                <a:lnTo>
                  <a:pt x="1232060" y="1408897"/>
                </a:lnTo>
                <a:lnTo>
                  <a:pt x="1227745" y="1407819"/>
                </a:lnTo>
                <a:lnTo>
                  <a:pt x="1227745" y="1408897"/>
                </a:lnTo>
                <a:lnTo>
                  <a:pt x="1228823" y="1409976"/>
                </a:lnTo>
                <a:lnTo>
                  <a:pt x="1228823" y="1411056"/>
                </a:lnTo>
                <a:lnTo>
                  <a:pt x="1236512" y="1407819"/>
                </a:lnTo>
                <a:lnTo>
                  <a:pt x="1236512" y="1406605"/>
                </a:lnTo>
                <a:close/>
                <a:moveTo>
                  <a:pt x="6589531" y="1406202"/>
                </a:moveTo>
                <a:lnTo>
                  <a:pt x="6589531" y="1408360"/>
                </a:lnTo>
                <a:lnTo>
                  <a:pt x="6590610" y="1408360"/>
                </a:lnTo>
                <a:lnTo>
                  <a:pt x="6590610" y="1406202"/>
                </a:lnTo>
                <a:close/>
                <a:moveTo>
                  <a:pt x="3690955" y="1405257"/>
                </a:moveTo>
                <a:lnTo>
                  <a:pt x="3688797" y="1408494"/>
                </a:lnTo>
                <a:lnTo>
                  <a:pt x="3688797" y="1410786"/>
                </a:lnTo>
                <a:lnTo>
                  <a:pt x="3690955" y="1412944"/>
                </a:lnTo>
                <a:lnTo>
                  <a:pt x="3694192" y="1412944"/>
                </a:lnTo>
                <a:cubicBezTo>
                  <a:pt x="3695630" y="1412944"/>
                  <a:pt x="3696350" y="1411865"/>
                  <a:pt x="3696350" y="1409708"/>
                </a:cubicBezTo>
                <a:cubicBezTo>
                  <a:pt x="3696170" y="1407639"/>
                  <a:pt x="3694372" y="1406156"/>
                  <a:pt x="3690955" y="1405257"/>
                </a:cubicBezTo>
                <a:close/>
                <a:moveTo>
                  <a:pt x="8730405" y="1404449"/>
                </a:moveTo>
                <a:lnTo>
                  <a:pt x="8740116" y="1404449"/>
                </a:lnTo>
                <a:lnTo>
                  <a:pt x="8757515" y="1408900"/>
                </a:lnTo>
                <a:cubicBezTo>
                  <a:pt x="8762461" y="1414655"/>
                  <a:pt x="8766822" y="1417532"/>
                  <a:pt x="8770598" y="1417532"/>
                </a:cubicBezTo>
                <a:lnTo>
                  <a:pt x="8774914" y="1416453"/>
                </a:lnTo>
                <a:cubicBezTo>
                  <a:pt x="8781478" y="1423107"/>
                  <a:pt x="8791639" y="1428906"/>
                  <a:pt x="8805396" y="1433852"/>
                </a:cubicBezTo>
                <a:cubicBezTo>
                  <a:pt x="8811151" y="1437808"/>
                  <a:pt x="8814028" y="1443248"/>
                  <a:pt x="8814028" y="1450172"/>
                </a:cubicBezTo>
                <a:cubicBezTo>
                  <a:pt x="8814028" y="1452330"/>
                  <a:pt x="8812589" y="1453408"/>
                  <a:pt x="8809712" y="1453408"/>
                </a:cubicBezTo>
                <a:lnTo>
                  <a:pt x="8809712" y="1457725"/>
                </a:lnTo>
                <a:lnTo>
                  <a:pt x="8814028" y="1463119"/>
                </a:lnTo>
                <a:lnTo>
                  <a:pt x="8814028" y="1466491"/>
                </a:lnTo>
                <a:cubicBezTo>
                  <a:pt x="8807194" y="1478810"/>
                  <a:pt x="8800675" y="1484969"/>
                  <a:pt x="8794471" y="1484969"/>
                </a:cubicBezTo>
                <a:lnTo>
                  <a:pt x="8793392" y="1484969"/>
                </a:lnTo>
                <a:lnTo>
                  <a:pt x="8787997" y="1483756"/>
                </a:lnTo>
                <a:lnTo>
                  <a:pt x="8781523" y="1484969"/>
                </a:lnTo>
                <a:cubicBezTo>
                  <a:pt x="8774420" y="1484969"/>
                  <a:pt x="8769339" y="1479529"/>
                  <a:pt x="8766282" y="1468649"/>
                </a:cubicBezTo>
                <a:cubicBezTo>
                  <a:pt x="8760437" y="1461366"/>
                  <a:pt x="8757515" y="1455206"/>
                  <a:pt x="8757515" y="1450172"/>
                </a:cubicBezTo>
                <a:cubicBezTo>
                  <a:pt x="8755717" y="1450172"/>
                  <a:pt x="8754278" y="1446170"/>
                  <a:pt x="8753199" y="1438168"/>
                </a:cubicBezTo>
                <a:cubicBezTo>
                  <a:pt x="8750861" y="1434032"/>
                  <a:pt x="8747624" y="1431154"/>
                  <a:pt x="8743488" y="1429536"/>
                </a:cubicBezTo>
                <a:cubicBezTo>
                  <a:pt x="8743488" y="1428277"/>
                  <a:pt x="8738048" y="1422837"/>
                  <a:pt x="8727168" y="1413216"/>
                </a:cubicBezTo>
                <a:lnTo>
                  <a:pt x="8727168" y="1411058"/>
                </a:lnTo>
                <a:cubicBezTo>
                  <a:pt x="8727888" y="1406652"/>
                  <a:pt x="8728966" y="1404449"/>
                  <a:pt x="8730405" y="1404449"/>
                </a:cubicBezTo>
                <a:close/>
                <a:moveTo>
                  <a:pt x="1129285" y="1404447"/>
                </a:moveTo>
                <a:lnTo>
                  <a:pt x="1111753" y="1408897"/>
                </a:lnTo>
                <a:lnTo>
                  <a:pt x="1111753" y="1409976"/>
                </a:lnTo>
                <a:cubicBezTo>
                  <a:pt x="1112651" y="1412314"/>
                  <a:pt x="1119214" y="1416316"/>
                  <a:pt x="1131443" y="1421980"/>
                </a:cubicBezTo>
                <a:lnTo>
                  <a:pt x="1132522" y="1423060"/>
                </a:lnTo>
                <a:cubicBezTo>
                  <a:pt x="1132522" y="1424678"/>
                  <a:pt x="1135444" y="1426521"/>
                  <a:pt x="1141289" y="1428590"/>
                </a:cubicBezTo>
                <a:cubicBezTo>
                  <a:pt x="1141289" y="1431107"/>
                  <a:pt x="1143133" y="1434029"/>
                  <a:pt x="1146819" y="1437356"/>
                </a:cubicBezTo>
                <a:lnTo>
                  <a:pt x="1155451" y="1414292"/>
                </a:lnTo>
                <a:lnTo>
                  <a:pt x="1155451" y="1413214"/>
                </a:lnTo>
                <a:cubicBezTo>
                  <a:pt x="1155092" y="1411056"/>
                  <a:pt x="1152573" y="1409976"/>
                  <a:pt x="1147898" y="1409976"/>
                </a:cubicBezTo>
                <a:lnTo>
                  <a:pt x="1136974" y="1412134"/>
                </a:lnTo>
                <a:cubicBezTo>
                  <a:pt x="1133826" y="1407009"/>
                  <a:pt x="1131624" y="1404447"/>
                  <a:pt x="1130364" y="1404447"/>
                </a:cubicBezTo>
                <a:close/>
                <a:moveTo>
                  <a:pt x="5117138" y="1403369"/>
                </a:moveTo>
                <a:lnTo>
                  <a:pt x="5111743" y="1407685"/>
                </a:lnTo>
                <a:cubicBezTo>
                  <a:pt x="5112822" y="1410562"/>
                  <a:pt x="5113901" y="1412001"/>
                  <a:pt x="5114980" y="1412001"/>
                </a:cubicBezTo>
                <a:lnTo>
                  <a:pt x="5121454" y="1412001"/>
                </a:lnTo>
                <a:lnTo>
                  <a:pt x="5121454" y="1406606"/>
                </a:lnTo>
                <a:lnTo>
                  <a:pt x="5118217" y="1403369"/>
                </a:lnTo>
                <a:close/>
                <a:moveTo>
                  <a:pt x="2086605" y="1403284"/>
                </a:moveTo>
                <a:cubicBezTo>
                  <a:pt x="2084986" y="1403284"/>
                  <a:pt x="2083907" y="1405128"/>
                  <a:pt x="2083367" y="1408814"/>
                </a:cubicBezTo>
                <a:lnTo>
                  <a:pt x="2085526" y="1408814"/>
                </a:lnTo>
                <a:lnTo>
                  <a:pt x="2087685" y="1406521"/>
                </a:lnTo>
                <a:close/>
                <a:moveTo>
                  <a:pt x="4658389" y="1402890"/>
                </a:moveTo>
                <a:lnTo>
                  <a:pt x="4658389" y="1405048"/>
                </a:lnTo>
                <a:lnTo>
                  <a:pt x="4661761" y="1405048"/>
                </a:lnTo>
                <a:lnTo>
                  <a:pt x="4661761" y="1403969"/>
                </a:lnTo>
                <a:close/>
                <a:moveTo>
                  <a:pt x="1062522" y="1402288"/>
                </a:moveTo>
                <a:lnTo>
                  <a:pt x="1062522" y="1405526"/>
                </a:lnTo>
                <a:lnTo>
                  <a:pt x="1066974" y="1405526"/>
                </a:lnTo>
                <a:lnTo>
                  <a:pt x="1066974" y="1403368"/>
                </a:lnTo>
                <a:close/>
                <a:moveTo>
                  <a:pt x="714961" y="1401209"/>
                </a:moveTo>
                <a:lnTo>
                  <a:pt x="714961" y="1404446"/>
                </a:lnTo>
                <a:lnTo>
                  <a:pt x="716041" y="1404446"/>
                </a:lnTo>
                <a:lnTo>
                  <a:pt x="718064" y="1402288"/>
                </a:lnTo>
                <a:lnTo>
                  <a:pt x="717119" y="1401209"/>
                </a:lnTo>
                <a:close/>
                <a:moveTo>
                  <a:pt x="3680030" y="1400941"/>
                </a:moveTo>
                <a:lnTo>
                  <a:pt x="3677872" y="1403098"/>
                </a:lnTo>
                <a:lnTo>
                  <a:pt x="3678951" y="1404178"/>
                </a:lnTo>
                <a:lnTo>
                  <a:pt x="3680030" y="1404178"/>
                </a:lnTo>
                <a:lnTo>
                  <a:pt x="3682323" y="1402020"/>
                </a:lnTo>
                <a:lnTo>
                  <a:pt x="3681244" y="1400941"/>
                </a:lnTo>
                <a:close/>
                <a:moveTo>
                  <a:pt x="729662" y="1400131"/>
                </a:moveTo>
                <a:lnTo>
                  <a:pt x="729662" y="1401209"/>
                </a:lnTo>
                <a:lnTo>
                  <a:pt x="731820" y="1403368"/>
                </a:lnTo>
                <a:lnTo>
                  <a:pt x="732899" y="1402288"/>
                </a:lnTo>
                <a:lnTo>
                  <a:pt x="732899" y="1401209"/>
                </a:lnTo>
                <a:lnTo>
                  <a:pt x="731820" y="1400131"/>
                </a:lnTo>
                <a:close/>
                <a:moveTo>
                  <a:pt x="7674493" y="1399998"/>
                </a:moveTo>
                <a:lnTo>
                  <a:pt x="7671121" y="1403235"/>
                </a:lnTo>
                <a:lnTo>
                  <a:pt x="7674493" y="1406472"/>
                </a:lnTo>
                <a:cubicBezTo>
                  <a:pt x="7674493" y="1404674"/>
                  <a:pt x="7675932" y="1403594"/>
                  <a:pt x="7678809" y="1403235"/>
                </a:cubicBezTo>
                <a:lnTo>
                  <a:pt x="7675572" y="1399998"/>
                </a:lnTo>
                <a:close/>
                <a:moveTo>
                  <a:pt x="6147154" y="1399863"/>
                </a:moveTo>
                <a:lnTo>
                  <a:pt x="6147154" y="1402020"/>
                </a:lnTo>
                <a:lnTo>
                  <a:pt x="6148233" y="1402020"/>
                </a:lnTo>
                <a:lnTo>
                  <a:pt x="6148233" y="1399863"/>
                </a:lnTo>
                <a:close/>
                <a:moveTo>
                  <a:pt x="1247437" y="1399051"/>
                </a:moveTo>
                <a:lnTo>
                  <a:pt x="1247437" y="1401209"/>
                </a:lnTo>
                <a:lnTo>
                  <a:pt x="1249595" y="1401209"/>
                </a:lnTo>
                <a:close/>
                <a:moveTo>
                  <a:pt x="2081209" y="1398968"/>
                </a:moveTo>
                <a:lnTo>
                  <a:pt x="2081209" y="1401126"/>
                </a:lnTo>
                <a:lnTo>
                  <a:pt x="2082289" y="1401126"/>
                </a:lnTo>
                <a:lnTo>
                  <a:pt x="2082289" y="1398968"/>
                </a:lnTo>
                <a:close/>
                <a:moveTo>
                  <a:pt x="6771343" y="1398514"/>
                </a:moveTo>
                <a:lnTo>
                  <a:pt x="6771343" y="1401751"/>
                </a:lnTo>
                <a:lnTo>
                  <a:pt x="6773636" y="1399593"/>
                </a:lnTo>
                <a:lnTo>
                  <a:pt x="6773636" y="1398514"/>
                </a:lnTo>
                <a:close/>
                <a:moveTo>
                  <a:pt x="565384" y="1397028"/>
                </a:moveTo>
                <a:lnTo>
                  <a:pt x="563361" y="1399186"/>
                </a:lnTo>
                <a:lnTo>
                  <a:pt x="563361" y="1402288"/>
                </a:lnTo>
                <a:cubicBezTo>
                  <a:pt x="564170" y="1404267"/>
                  <a:pt x="567318" y="1406739"/>
                  <a:pt x="572802" y="1409707"/>
                </a:cubicBezTo>
                <a:lnTo>
                  <a:pt x="572802" y="1408628"/>
                </a:lnTo>
                <a:cubicBezTo>
                  <a:pt x="571364" y="1408628"/>
                  <a:pt x="570644" y="1405795"/>
                  <a:pt x="570644" y="1400131"/>
                </a:cubicBezTo>
                <a:lnTo>
                  <a:pt x="566463" y="1397028"/>
                </a:lnTo>
                <a:close/>
                <a:moveTo>
                  <a:pt x="4277245" y="1396541"/>
                </a:moveTo>
                <a:lnTo>
                  <a:pt x="4277245" y="1406117"/>
                </a:lnTo>
                <a:lnTo>
                  <a:pt x="4278324" y="1406117"/>
                </a:lnTo>
                <a:lnTo>
                  <a:pt x="4279403" y="1396541"/>
                </a:lnTo>
                <a:close/>
                <a:moveTo>
                  <a:pt x="4710991" y="1396281"/>
                </a:moveTo>
                <a:lnTo>
                  <a:pt x="4707754" y="1399518"/>
                </a:lnTo>
                <a:lnTo>
                  <a:pt x="4694536" y="1399518"/>
                </a:lnTo>
                <a:lnTo>
                  <a:pt x="4691299" y="1401811"/>
                </a:lnTo>
                <a:lnTo>
                  <a:pt x="4690220" y="1401811"/>
                </a:lnTo>
                <a:lnTo>
                  <a:pt x="4682532" y="1400597"/>
                </a:lnTo>
                <a:cubicBezTo>
                  <a:pt x="4678126" y="1404283"/>
                  <a:pt x="4675923" y="1410128"/>
                  <a:pt x="4675923" y="1418131"/>
                </a:cubicBezTo>
                <a:cubicBezTo>
                  <a:pt x="4674484" y="1418131"/>
                  <a:pt x="4673765" y="1420333"/>
                  <a:pt x="4673765" y="1424740"/>
                </a:cubicBezTo>
                <a:lnTo>
                  <a:pt x="4674844" y="1425818"/>
                </a:lnTo>
                <a:lnTo>
                  <a:pt x="4675923" y="1424740"/>
                </a:lnTo>
                <a:lnTo>
                  <a:pt x="4678216" y="1424740"/>
                </a:lnTo>
                <a:lnTo>
                  <a:pt x="4690220" y="1428111"/>
                </a:lnTo>
                <a:lnTo>
                  <a:pt x="4697908" y="1423660"/>
                </a:lnTo>
                <a:lnTo>
                  <a:pt x="4706675" y="1423660"/>
                </a:lnTo>
                <a:lnTo>
                  <a:pt x="4710991" y="1427032"/>
                </a:lnTo>
                <a:cubicBezTo>
                  <a:pt x="4712519" y="1425504"/>
                  <a:pt x="4717284" y="1424740"/>
                  <a:pt x="4725287" y="1424740"/>
                </a:cubicBezTo>
                <a:cubicBezTo>
                  <a:pt x="4736976" y="1413589"/>
                  <a:pt x="4742821" y="1405542"/>
                  <a:pt x="4742821" y="1400597"/>
                </a:cubicBezTo>
                <a:lnTo>
                  <a:pt x="4736212" y="1398439"/>
                </a:lnTo>
                <a:lnTo>
                  <a:pt x="4722050" y="1398439"/>
                </a:lnTo>
                <a:lnTo>
                  <a:pt x="4719757" y="1396281"/>
                </a:lnTo>
                <a:lnTo>
                  <a:pt x="4713283" y="1398439"/>
                </a:lnTo>
                <a:close/>
                <a:moveTo>
                  <a:pt x="6677740" y="1396221"/>
                </a:moveTo>
                <a:lnTo>
                  <a:pt x="6677740" y="1399593"/>
                </a:lnTo>
                <a:lnTo>
                  <a:pt x="6679898" y="1399593"/>
                </a:lnTo>
                <a:lnTo>
                  <a:pt x="6679898" y="1398514"/>
                </a:lnTo>
                <a:close/>
                <a:moveTo>
                  <a:pt x="3076476" y="1395950"/>
                </a:moveTo>
                <a:lnTo>
                  <a:pt x="3074318" y="1402424"/>
                </a:lnTo>
                <a:lnTo>
                  <a:pt x="3075397" y="1405661"/>
                </a:lnTo>
                <a:lnTo>
                  <a:pt x="3074318" y="1405661"/>
                </a:lnTo>
                <a:lnTo>
                  <a:pt x="3075397" y="1408898"/>
                </a:lnTo>
                <a:lnTo>
                  <a:pt x="3076476" y="1408898"/>
                </a:lnTo>
                <a:lnTo>
                  <a:pt x="3077555" y="1405661"/>
                </a:lnTo>
                <a:lnTo>
                  <a:pt x="3076476" y="1404582"/>
                </a:lnTo>
                <a:lnTo>
                  <a:pt x="3076476" y="1403503"/>
                </a:lnTo>
                <a:lnTo>
                  <a:pt x="3077555" y="1397029"/>
                </a:lnTo>
                <a:lnTo>
                  <a:pt x="3077555" y="1395950"/>
                </a:lnTo>
                <a:close/>
                <a:moveTo>
                  <a:pt x="8679287" y="1395817"/>
                </a:moveTo>
                <a:lnTo>
                  <a:pt x="8679287" y="1396896"/>
                </a:lnTo>
                <a:lnTo>
                  <a:pt x="8680366" y="1397975"/>
                </a:lnTo>
                <a:lnTo>
                  <a:pt x="8680366" y="1399054"/>
                </a:lnTo>
                <a:lnTo>
                  <a:pt x="8678208" y="1401212"/>
                </a:lnTo>
                <a:lnTo>
                  <a:pt x="8679287" y="1407821"/>
                </a:lnTo>
                <a:lnTo>
                  <a:pt x="8680366" y="1407821"/>
                </a:lnTo>
                <a:lnTo>
                  <a:pt x="8681445" y="1396896"/>
                </a:lnTo>
                <a:lnTo>
                  <a:pt x="8680366" y="1395817"/>
                </a:lnTo>
                <a:close/>
                <a:moveTo>
                  <a:pt x="8672813" y="1395817"/>
                </a:moveTo>
                <a:lnTo>
                  <a:pt x="8672813" y="1396896"/>
                </a:lnTo>
                <a:lnTo>
                  <a:pt x="8674971" y="1396896"/>
                </a:lnTo>
                <a:lnTo>
                  <a:pt x="8674971" y="1395817"/>
                </a:lnTo>
                <a:close/>
                <a:moveTo>
                  <a:pt x="52330" y="1395614"/>
                </a:moveTo>
                <a:lnTo>
                  <a:pt x="52330" y="1397772"/>
                </a:lnTo>
                <a:lnTo>
                  <a:pt x="53410" y="1397772"/>
                </a:lnTo>
                <a:lnTo>
                  <a:pt x="53410" y="1395614"/>
                </a:lnTo>
                <a:close/>
                <a:moveTo>
                  <a:pt x="4781260" y="1395202"/>
                </a:moveTo>
                <a:lnTo>
                  <a:pt x="4781260" y="1396281"/>
                </a:lnTo>
                <a:lnTo>
                  <a:pt x="4783418" y="1396281"/>
                </a:lnTo>
                <a:lnTo>
                  <a:pt x="4783418" y="1395202"/>
                </a:lnTo>
                <a:close/>
                <a:moveTo>
                  <a:pt x="5795817" y="1393793"/>
                </a:moveTo>
                <a:lnTo>
                  <a:pt x="5795817" y="1394872"/>
                </a:lnTo>
                <a:lnTo>
                  <a:pt x="5797975" y="1394872"/>
                </a:lnTo>
                <a:lnTo>
                  <a:pt x="5797975" y="1393793"/>
                </a:lnTo>
                <a:close/>
                <a:moveTo>
                  <a:pt x="1131443" y="1393522"/>
                </a:moveTo>
                <a:lnTo>
                  <a:pt x="1134680" y="1393522"/>
                </a:lnTo>
                <a:lnTo>
                  <a:pt x="1134680" y="1395680"/>
                </a:lnTo>
                <a:lnTo>
                  <a:pt x="1131443" y="1395680"/>
                </a:lnTo>
                <a:close/>
                <a:moveTo>
                  <a:pt x="6152549" y="1393389"/>
                </a:moveTo>
                <a:lnTo>
                  <a:pt x="6149312" y="1394468"/>
                </a:lnTo>
                <a:cubicBezTo>
                  <a:pt x="6150751" y="1398963"/>
                  <a:pt x="6152594" y="1401481"/>
                  <a:pt x="6154842" y="1402020"/>
                </a:cubicBezTo>
                <a:lnTo>
                  <a:pt x="6155921" y="1402020"/>
                </a:lnTo>
                <a:lnTo>
                  <a:pt x="6155921" y="1400941"/>
                </a:lnTo>
                <a:cubicBezTo>
                  <a:pt x="6153673" y="1400941"/>
                  <a:pt x="6152549" y="1398424"/>
                  <a:pt x="6152549" y="1393389"/>
                </a:cubicBezTo>
                <a:close/>
                <a:moveTo>
                  <a:pt x="4764806" y="1391830"/>
                </a:moveTo>
                <a:lnTo>
                  <a:pt x="4764806" y="1393044"/>
                </a:lnTo>
                <a:cubicBezTo>
                  <a:pt x="4769212" y="1393044"/>
                  <a:pt x="4771414" y="1393763"/>
                  <a:pt x="4771414" y="1395202"/>
                </a:cubicBezTo>
                <a:lnTo>
                  <a:pt x="4778968" y="1394123"/>
                </a:lnTo>
                <a:lnTo>
                  <a:pt x="4778968" y="1391830"/>
                </a:lnTo>
                <a:lnTo>
                  <a:pt x="4777889" y="1391830"/>
                </a:lnTo>
                <a:lnTo>
                  <a:pt x="4772493" y="1393044"/>
                </a:lnTo>
                <a:lnTo>
                  <a:pt x="4766964" y="1391830"/>
                </a:lnTo>
                <a:close/>
                <a:moveTo>
                  <a:pt x="3079713" y="1391634"/>
                </a:moveTo>
                <a:lnTo>
                  <a:pt x="3079713" y="1393792"/>
                </a:lnTo>
                <a:lnTo>
                  <a:pt x="3080792" y="1393792"/>
                </a:lnTo>
                <a:lnTo>
                  <a:pt x="3080792" y="1391634"/>
                </a:lnTo>
                <a:close/>
                <a:moveTo>
                  <a:pt x="8779230" y="1391501"/>
                </a:moveTo>
                <a:lnTo>
                  <a:pt x="8782602" y="1394738"/>
                </a:lnTo>
                <a:lnTo>
                  <a:pt x="8782602" y="1393659"/>
                </a:lnTo>
                <a:lnTo>
                  <a:pt x="8780444" y="1391501"/>
                </a:lnTo>
                <a:close/>
                <a:moveTo>
                  <a:pt x="8665260" y="1391501"/>
                </a:moveTo>
                <a:lnTo>
                  <a:pt x="8665260" y="1393659"/>
                </a:lnTo>
                <a:lnTo>
                  <a:pt x="8667418" y="1393659"/>
                </a:lnTo>
                <a:close/>
                <a:moveTo>
                  <a:pt x="3554461" y="1391230"/>
                </a:moveTo>
                <a:lnTo>
                  <a:pt x="3554461" y="1395546"/>
                </a:lnTo>
                <a:lnTo>
                  <a:pt x="3555540" y="1395546"/>
                </a:lnTo>
                <a:lnTo>
                  <a:pt x="3555540" y="1391230"/>
                </a:lnTo>
                <a:close/>
                <a:moveTo>
                  <a:pt x="1639641" y="1391229"/>
                </a:moveTo>
                <a:lnTo>
                  <a:pt x="1642879" y="1391229"/>
                </a:lnTo>
                <a:lnTo>
                  <a:pt x="1642879" y="1393522"/>
                </a:lnTo>
                <a:lnTo>
                  <a:pt x="1639641" y="1393522"/>
                </a:lnTo>
                <a:close/>
                <a:moveTo>
                  <a:pt x="6664522" y="1390691"/>
                </a:moveTo>
                <a:lnTo>
                  <a:pt x="6664522" y="1392984"/>
                </a:lnTo>
                <a:lnTo>
                  <a:pt x="6666680" y="1392984"/>
                </a:lnTo>
                <a:lnTo>
                  <a:pt x="6666680" y="1390691"/>
                </a:lnTo>
                <a:close/>
                <a:moveTo>
                  <a:pt x="3152007" y="1389476"/>
                </a:moveTo>
                <a:cubicBezTo>
                  <a:pt x="3141217" y="1391274"/>
                  <a:pt x="3135822" y="1392713"/>
                  <a:pt x="3135822" y="1393792"/>
                </a:cubicBezTo>
                <a:lnTo>
                  <a:pt x="3135822" y="1394871"/>
                </a:lnTo>
                <a:cubicBezTo>
                  <a:pt x="3137799" y="1398468"/>
                  <a:pt x="3141036" y="1400266"/>
                  <a:pt x="3145533" y="1400266"/>
                </a:cubicBezTo>
                <a:lnTo>
                  <a:pt x="3154165" y="1399187"/>
                </a:lnTo>
                <a:lnTo>
                  <a:pt x="3168327" y="1407819"/>
                </a:lnTo>
                <a:lnTo>
                  <a:pt x="3170485" y="1407819"/>
                </a:lnTo>
                <a:lnTo>
                  <a:pt x="3172643" y="1405661"/>
                </a:lnTo>
                <a:lnTo>
                  <a:pt x="3169406" y="1397029"/>
                </a:lnTo>
                <a:cubicBezTo>
                  <a:pt x="3173722" y="1395410"/>
                  <a:pt x="3175880" y="1393972"/>
                  <a:pt x="3175880" y="1392713"/>
                </a:cubicBezTo>
                <a:lnTo>
                  <a:pt x="3172643" y="1389476"/>
                </a:lnTo>
                <a:lnTo>
                  <a:pt x="3170485" y="1389476"/>
                </a:lnTo>
                <a:lnTo>
                  <a:pt x="3167248" y="1393792"/>
                </a:lnTo>
                <a:lnTo>
                  <a:pt x="3166169" y="1394871"/>
                </a:lnTo>
                <a:lnTo>
                  <a:pt x="3165090" y="1394871"/>
                </a:lnTo>
                <a:cubicBezTo>
                  <a:pt x="3158885" y="1391274"/>
                  <a:pt x="3154524" y="1389476"/>
                  <a:pt x="3152007" y="1389476"/>
                </a:cubicBezTo>
                <a:close/>
                <a:moveTo>
                  <a:pt x="8708690" y="1389343"/>
                </a:moveTo>
                <a:lnTo>
                  <a:pt x="8709769" y="1395817"/>
                </a:lnTo>
                <a:lnTo>
                  <a:pt x="8711927" y="1393659"/>
                </a:lnTo>
                <a:lnTo>
                  <a:pt x="8711927" y="1390422"/>
                </a:lnTo>
                <a:close/>
                <a:moveTo>
                  <a:pt x="6157000" y="1389072"/>
                </a:moveTo>
                <a:lnTo>
                  <a:pt x="6154842" y="1391230"/>
                </a:lnTo>
                <a:lnTo>
                  <a:pt x="6157000" y="1391230"/>
                </a:lnTo>
                <a:close/>
                <a:moveTo>
                  <a:pt x="3698508" y="1389072"/>
                </a:moveTo>
                <a:lnTo>
                  <a:pt x="3698508" y="1390150"/>
                </a:lnTo>
                <a:lnTo>
                  <a:pt x="3710377" y="1392309"/>
                </a:lnTo>
                <a:lnTo>
                  <a:pt x="3711456" y="1392309"/>
                </a:lnTo>
                <a:lnTo>
                  <a:pt x="3711456" y="1391230"/>
                </a:lnTo>
                <a:lnTo>
                  <a:pt x="3699587" y="1389072"/>
                </a:lnTo>
                <a:close/>
                <a:moveTo>
                  <a:pt x="4753746" y="1388593"/>
                </a:moveTo>
                <a:lnTo>
                  <a:pt x="4753746" y="1389672"/>
                </a:lnTo>
                <a:lnTo>
                  <a:pt x="4760355" y="1391830"/>
                </a:lnTo>
                <a:lnTo>
                  <a:pt x="4762648" y="1391830"/>
                </a:lnTo>
                <a:lnTo>
                  <a:pt x="4762648" y="1390751"/>
                </a:lnTo>
                <a:lnTo>
                  <a:pt x="4754960" y="1388593"/>
                </a:lnTo>
                <a:close/>
                <a:moveTo>
                  <a:pt x="6668973" y="1388533"/>
                </a:moveTo>
                <a:lnTo>
                  <a:pt x="6668973" y="1389612"/>
                </a:lnTo>
                <a:lnTo>
                  <a:pt x="6672210" y="1390691"/>
                </a:lnTo>
                <a:lnTo>
                  <a:pt x="6673289" y="1390691"/>
                </a:lnTo>
                <a:lnTo>
                  <a:pt x="6673289" y="1389612"/>
                </a:lnTo>
                <a:lnTo>
                  <a:pt x="6670052" y="1388533"/>
                </a:lnTo>
                <a:close/>
                <a:moveTo>
                  <a:pt x="8657572" y="1388129"/>
                </a:moveTo>
                <a:lnTo>
                  <a:pt x="8657572" y="1389343"/>
                </a:lnTo>
                <a:lnTo>
                  <a:pt x="8659730" y="1389343"/>
                </a:lnTo>
                <a:lnTo>
                  <a:pt x="8659730" y="1388129"/>
                </a:lnTo>
                <a:close/>
                <a:moveTo>
                  <a:pt x="8671734" y="1387050"/>
                </a:moveTo>
                <a:cubicBezTo>
                  <a:pt x="8671734" y="1388579"/>
                  <a:pt x="8672813" y="1389343"/>
                  <a:pt x="8674971" y="1389343"/>
                </a:cubicBezTo>
                <a:lnTo>
                  <a:pt x="8676050" y="1389343"/>
                </a:lnTo>
                <a:lnTo>
                  <a:pt x="8676050" y="1388129"/>
                </a:lnTo>
                <a:close/>
                <a:moveTo>
                  <a:pt x="3544615" y="1386914"/>
                </a:moveTo>
                <a:lnTo>
                  <a:pt x="3544615" y="1389072"/>
                </a:lnTo>
                <a:lnTo>
                  <a:pt x="3545694" y="1389072"/>
                </a:lnTo>
                <a:lnTo>
                  <a:pt x="3545694" y="1386914"/>
                </a:lnTo>
                <a:close/>
                <a:moveTo>
                  <a:pt x="2044389" y="1386020"/>
                </a:moveTo>
                <a:lnTo>
                  <a:pt x="2044389" y="1388178"/>
                </a:lnTo>
                <a:lnTo>
                  <a:pt x="2045467" y="1388178"/>
                </a:lnTo>
                <a:lnTo>
                  <a:pt x="2045467" y="1386020"/>
                </a:lnTo>
                <a:close/>
                <a:moveTo>
                  <a:pt x="8660809" y="1384892"/>
                </a:moveTo>
                <a:lnTo>
                  <a:pt x="8660809" y="1387050"/>
                </a:lnTo>
                <a:lnTo>
                  <a:pt x="8661888" y="1387050"/>
                </a:lnTo>
                <a:lnTo>
                  <a:pt x="8661888" y="1384892"/>
                </a:lnTo>
                <a:close/>
                <a:moveTo>
                  <a:pt x="8617380" y="1384892"/>
                </a:moveTo>
                <a:lnTo>
                  <a:pt x="8617380" y="1387050"/>
                </a:lnTo>
                <a:lnTo>
                  <a:pt x="8618459" y="1387050"/>
                </a:lnTo>
                <a:lnTo>
                  <a:pt x="8618459" y="1384892"/>
                </a:lnTo>
                <a:close/>
                <a:moveTo>
                  <a:pt x="4098805" y="1384672"/>
                </a:moveTo>
                <a:lnTo>
                  <a:pt x="4098805" y="1386830"/>
                </a:lnTo>
                <a:lnTo>
                  <a:pt x="4100963" y="1388988"/>
                </a:lnTo>
                <a:lnTo>
                  <a:pt x="4103121" y="1386830"/>
                </a:lnTo>
                <a:lnTo>
                  <a:pt x="4100963" y="1384672"/>
                </a:lnTo>
                <a:close/>
                <a:moveTo>
                  <a:pt x="1662840" y="1384485"/>
                </a:moveTo>
                <a:lnTo>
                  <a:pt x="1662840" y="1385699"/>
                </a:lnTo>
                <a:lnTo>
                  <a:pt x="1660547" y="1389071"/>
                </a:lnTo>
                <a:lnTo>
                  <a:pt x="1662840" y="1389071"/>
                </a:lnTo>
                <a:lnTo>
                  <a:pt x="1666077" y="1386778"/>
                </a:lnTo>
                <a:lnTo>
                  <a:pt x="1667155" y="1387857"/>
                </a:lnTo>
                <a:lnTo>
                  <a:pt x="1668370" y="1387857"/>
                </a:lnTo>
                <a:lnTo>
                  <a:pt x="1668370" y="1385699"/>
                </a:lnTo>
                <a:close/>
                <a:moveTo>
                  <a:pt x="721300" y="1384350"/>
                </a:moveTo>
                <a:lnTo>
                  <a:pt x="721300" y="1385429"/>
                </a:lnTo>
                <a:lnTo>
                  <a:pt x="719142" y="1393926"/>
                </a:lnTo>
                <a:lnTo>
                  <a:pt x="721300" y="1395949"/>
                </a:lnTo>
                <a:lnTo>
                  <a:pt x="724402" y="1395949"/>
                </a:lnTo>
                <a:lnTo>
                  <a:pt x="728718" y="1391768"/>
                </a:lnTo>
                <a:lnTo>
                  <a:pt x="728718" y="1388666"/>
                </a:lnTo>
                <a:cubicBezTo>
                  <a:pt x="728718" y="1386688"/>
                  <a:pt x="726246" y="1385249"/>
                  <a:pt x="721300" y="1384350"/>
                </a:cubicBezTo>
                <a:close/>
                <a:moveTo>
                  <a:pt x="3543536" y="1383677"/>
                </a:moveTo>
                <a:lnTo>
                  <a:pt x="3543536" y="1385835"/>
                </a:lnTo>
                <a:lnTo>
                  <a:pt x="3544615" y="1385835"/>
                </a:lnTo>
                <a:lnTo>
                  <a:pt x="3544615" y="1383677"/>
                </a:lnTo>
                <a:close/>
                <a:moveTo>
                  <a:pt x="4114990" y="1382514"/>
                </a:moveTo>
                <a:lnTo>
                  <a:pt x="4112832" y="1384672"/>
                </a:lnTo>
                <a:lnTo>
                  <a:pt x="4112832" y="1386830"/>
                </a:lnTo>
                <a:lnTo>
                  <a:pt x="4114990" y="1388988"/>
                </a:lnTo>
                <a:lnTo>
                  <a:pt x="4116069" y="1388988"/>
                </a:lnTo>
                <a:lnTo>
                  <a:pt x="4118227" y="1386830"/>
                </a:lnTo>
                <a:lnTo>
                  <a:pt x="4118227" y="1385751"/>
                </a:lnTo>
                <a:close/>
                <a:moveTo>
                  <a:pt x="37224" y="1381587"/>
                </a:moveTo>
                <a:lnTo>
                  <a:pt x="37224" y="1383745"/>
                </a:lnTo>
                <a:lnTo>
                  <a:pt x="39382" y="1383745"/>
                </a:lnTo>
                <a:lnTo>
                  <a:pt x="39382" y="1381587"/>
                </a:lnTo>
                <a:close/>
                <a:moveTo>
                  <a:pt x="1174064" y="1381518"/>
                </a:moveTo>
                <a:lnTo>
                  <a:pt x="1172985" y="1385834"/>
                </a:lnTo>
                <a:cubicBezTo>
                  <a:pt x="1173704" y="1388801"/>
                  <a:pt x="1175906" y="1390285"/>
                  <a:pt x="1179595" y="1390285"/>
                </a:cubicBezTo>
                <a:lnTo>
                  <a:pt x="1181752" y="1386913"/>
                </a:lnTo>
                <a:lnTo>
                  <a:pt x="1181752" y="1382597"/>
                </a:lnTo>
                <a:lnTo>
                  <a:pt x="1176358" y="1381518"/>
                </a:lnTo>
                <a:close/>
                <a:moveTo>
                  <a:pt x="3699587" y="1380440"/>
                </a:moveTo>
                <a:lnTo>
                  <a:pt x="3699587" y="1381519"/>
                </a:lnTo>
                <a:lnTo>
                  <a:pt x="3701745" y="1381519"/>
                </a:lnTo>
                <a:lnTo>
                  <a:pt x="3701745" y="1380440"/>
                </a:lnTo>
                <a:close/>
                <a:moveTo>
                  <a:pt x="3543536" y="1378282"/>
                </a:moveTo>
                <a:lnTo>
                  <a:pt x="3543536" y="1381519"/>
                </a:lnTo>
                <a:lnTo>
                  <a:pt x="3544615" y="1382598"/>
                </a:lnTo>
                <a:lnTo>
                  <a:pt x="3545694" y="1382598"/>
                </a:lnTo>
                <a:lnTo>
                  <a:pt x="3545694" y="1381519"/>
                </a:lnTo>
                <a:lnTo>
                  <a:pt x="3544615" y="1378282"/>
                </a:lnTo>
                <a:close/>
                <a:moveTo>
                  <a:pt x="719142" y="1378011"/>
                </a:moveTo>
                <a:lnTo>
                  <a:pt x="718064" y="1379090"/>
                </a:lnTo>
                <a:lnTo>
                  <a:pt x="718064" y="1381248"/>
                </a:lnTo>
                <a:lnTo>
                  <a:pt x="720221" y="1383271"/>
                </a:lnTo>
                <a:lnTo>
                  <a:pt x="722379" y="1383271"/>
                </a:lnTo>
                <a:lnTo>
                  <a:pt x="722379" y="1379090"/>
                </a:lnTo>
                <a:close/>
                <a:moveTo>
                  <a:pt x="566463" y="1378011"/>
                </a:moveTo>
                <a:cubicBezTo>
                  <a:pt x="565025" y="1378011"/>
                  <a:pt x="563631" y="1380484"/>
                  <a:pt x="562282" y="1385429"/>
                </a:cubicBezTo>
                <a:lnTo>
                  <a:pt x="564305" y="1385429"/>
                </a:lnTo>
                <a:lnTo>
                  <a:pt x="569565" y="1380169"/>
                </a:lnTo>
                <a:lnTo>
                  <a:pt x="569565" y="1378011"/>
                </a:lnTo>
                <a:close/>
                <a:moveTo>
                  <a:pt x="231581" y="1377406"/>
                </a:moveTo>
                <a:lnTo>
                  <a:pt x="226321" y="1383745"/>
                </a:lnTo>
                <a:lnTo>
                  <a:pt x="226321" y="1384824"/>
                </a:lnTo>
                <a:lnTo>
                  <a:pt x="229423" y="1384824"/>
                </a:lnTo>
                <a:cubicBezTo>
                  <a:pt x="231581" y="1384105"/>
                  <a:pt x="232660" y="1381992"/>
                  <a:pt x="232660" y="1378485"/>
                </a:cubicBezTo>
                <a:lnTo>
                  <a:pt x="232660" y="1377406"/>
                </a:lnTo>
                <a:close/>
                <a:moveTo>
                  <a:pt x="2200439" y="1377253"/>
                </a:moveTo>
                <a:lnTo>
                  <a:pt x="2200439" y="1380625"/>
                </a:lnTo>
                <a:lnTo>
                  <a:pt x="2202598" y="1382783"/>
                </a:lnTo>
                <a:lnTo>
                  <a:pt x="2205835" y="1379546"/>
                </a:lnTo>
                <a:lnTo>
                  <a:pt x="2202598" y="1377253"/>
                </a:lnTo>
                <a:close/>
                <a:moveTo>
                  <a:pt x="2043310" y="1376175"/>
                </a:moveTo>
                <a:lnTo>
                  <a:pt x="2043310" y="1379546"/>
                </a:lnTo>
                <a:lnTo>
                  <a:pt x="2044389" y="1379546"/>
                </a:lnTo>
                <a:lnTo>
                  <a:pt x="2044389" y="1376175"/>
                </a:lnTo>
                <a:close/>
                <a:moveTo>
                  <a:pt x="3683402" y="1375989"/>
                </a:moveTo>
                <a:cubicBezTo>
                  <a:pt x="3680075" y="1377517"/>
                  <a:pt x="3678231" y="1379001"/>
                  <a:pt x="3677872" y="1380440"/>
                </a:cubicBezTo>
                <a:lnTo>
                  <a:pt x="3677872" y="1382598"/>
                </a:lnTo>
                <a:lnTo>
                  <a:pt x="3683402" y="1383677"/>
                </a:lnTo>
                <a:lnTo>
                  <a:pt x="3686639" y="1383677"/>
                </a:lnTo>
                <a:lnTo>
                  <a:pt x="3689876" y="1380440"/>
                </a:lnTo>
                <a:cubicBezTo>
                  <a:pt x="3688437" y="1377472"/>
                  <a:pt x="3686279" y="1375989"/>
                  <a:pt x="3683402" y="1375989"/>
                </a:cubicBezTo>
                <a:close/>
                <a:moveTo>
                  <a:pt x="2074736" y="1375095"/>
                </a:moveTo>
                <a:lnTo>
                  <a:pt x="2073656" y="1376175"/>
                </a:lnTo>
                <a:lnTo>
                  <a:pt x="2073656" y="1377253"/>
                </a:lnTo>
                <a:cubicBezTo>
                  <a:pt x="2073656" y="1389572"/>
                  <a:pt x="2076174" y="1395731"/>
                  <a:pt x="2081209" y="1395731"/>
                </a:cubicBezTo>
                <a:cubicBezTo>
                  <a:pt x="2081209" y="1394293"/>
                  <a:pt x="2082289" y="1393573"/>
                  <a:pt x="2084446" y="1393573"/>
                </a:cubicBezTo>
                <a:lnTo>
                  <a:pt x="2085526" y="1392494"/>
                </a:lnTo>
                <a:lnTo>
                  <a:pt x="2085526" y="1390336"/>
                </a:lnTo>
                <a:cubicBezTo>
                  <a:pt x="2079051" y="1388718"/>
                  <a:pt x="2075814" y="1386919"/>
                  <a:pt x="2075814" y="1384941"/>
                </a:cubicBezTo>
                <a:lnTo>
                  <a:pt x="2076893" y="1376175"/>
                </a:lnTo>
                <a:lnTo>
                  <a:pt x="2075814" y="1375095"/>
                </a:lnTo>
                <a:close/>
                <a:moveTo>
                  <a:pt x="6677740" y="1374237"/>
                </a:moveTo>
                <a:lnTo>
                  <a:pt x="6675582" y="1376394"/>
                </a:lnTo>
                <a:lnTo>
                  <a:pt x="6675582" y="1378552"/>
                </a:lnTo>
                <a:lnTo>
                  <a:pt x="6676661" y="1378552"/>
                </a:lnTo>
                <a:lnTo>
                  <a:pt x="6678819" y="1376394"/>
                </a:lnTo>
                <a:lnTo>
                  <a:pt x="6678819" y="1374237"/>
                </a:lnTo>
                <a:close/>
                <a:moveTo>
                  <a:pt x="4272929" y="1373882"/>
                </a:moveTo>
                <a:lnTo>
                  <a:pt x="4272929" y="1379277"/>
                </a:lnTo>
                <a:cubicBezTo>
                  <a:pt x="4275806" y="1386471"/>
                  <a:pt x="4277245" y="1391866"/>
                  <a:pt x="4277245" y="1395462"/>
                </a:cubicBezTo>
                <a:lnTo>
                  <a:pt x="4278324" y="1395462"/>
                </a:lnTo>
                <a:lnTo>
                  <a:pt x="4278324" y="1390067"/>
                </a:lnTo>
                <a:cubicBezTo>
                  <a:pt x="4275446" y="1384312"/>
                  <a:pt x="4274008" y="1378918"/>
                  <a:pt x="4274008" y="1373882"/>
                </a:cubicBezTo>
                <a:close/>
                <a:moveTo>
                  <a:pt x="638082" y="1372751"/>
                </a:moveTo>
                <a:lnTo>
                  <a:pt x="638082" y="1374909"/>
                </a:lnTo>
                <a:cubicBezTo>
                  <a:pt x="638082" y="1379495"/>
                  <a:pt x="641229" y="1384080"/>
                  <a:pt x="647524" y="1388666"/>
                </a:cubicBezTo>
                <a:cubicBezTo>
                  <a:pt x="649682" y="1388127"/>
                  <a:pt x="651119" y="1386688"/>
                  <a:pt x="651840" y="1384350"/>
                </a:cubicBezTo>
                <a:cubicBezTo>
                  <a:pt x="651840" y="1381563"/>
                  <a:pt x="648287" y="1377696"/>
                  <a:pt x="641185" y="1372751"/>
                </a:cubicBezTo>
                <a:close/>
                <a:moveTo>
                  <a:pt x="5241493" y="1371943"/>
                </a:moveTo>
                <a:lnTo>
                  <a:pt x="5239335" y="1374101"/>
                </a:lnTo>
                <a:lnTo>
                  <a:pt x="5240414" y="1375180"/>
                </a:lnTo>
                <a:lnTo>
                  <a:pt x="5243651" y="1375180"/>
                </a:lnTo>
                <a:lnTo>
                  <a:pt x="5243651" y="1371943"/>
                </a:lnTo>
                <a:close/>
                <a:moveTo>
                  <a:pt x="1245279" y="1371672"/>
                </a:moveTo>
                <a:lnTo>
                  <a:pt x="1244064" y="1372751"/>
                </a:lnTo>
                <a:lnTo>
                  <a:pt x="1244064" y="1373830"/>
                </a:lnTo>
                <a:lnTo>
                  <a:pt x="1245279" y="1374909"/>
                </a:lnTo>
                <a:lnTo>
                  <a:pt x="1247437" y="1374909"/>
                </a:lnTo>
                <a:lnTo>
                  <a:pt x="1247437" y="1373830"/>
                </a:lnTo>
                <a:close/>
                <a:moveTo>
                  <a:pt x="2188570" y="1370780"/>
                </a:moveTo>
                <a:lnTo>
                  <a:pt x="2184119" y="1375095"/>
                </a:lnTo>
                <a:lnTo>
                  <a:pt x="2184119" y="1376175"/>
                </a:lnTo>
                <a:lnTo>
                  <a:pt x="2186412" y="1378332"/>
                </a:lnTo>
                <a:lnTo>
                  <a:pt x="2188570" y="1378332"/>
                </a:lnTo>
                <a:lnTo>
                  <a:pt x="2189650" y="1372937"/>
                </a:lnTo>
                <a:lnTo>
                  <a:pt x="2189650" y="1370780"/>
                </a:lnTo>
                <a:close/>
                <a:moveTo>
                  <a:pt x="624460" y="1369649"/>
                </a:moveTo>
                <a:lnTo>
                  <a:pt x="624460" y="1370728"/>
                </a:lnTo>
                <a:lnTo>
                  <a:pt x="627562" y="1370728"/>
                </a:lnTo>
                <a:lnTo>
                  <a:pt x="627562" y="1369649"/>
                </a:lnTo>
                <a:close/>
                <a:moveTo>
                  <a:pt x="6758126" y="1368707"/>
                </a:moveTo>
                <a:lnTo>
                  <a:pt x="6758126" y="1370865"/>
                </a:lnTo>
                <a:lnTo>
                  <a:pt x="6761498" y="1371944"/>
                </a:lnTo>
                <a:lnTo>
                  <a:pt x="6763656" y="1371944"/>
                </a:lnTo>
                <a:lnTo>
                  <a:pt x="6763656" y="1370865"/>
                </a:lnTo>
                <a:close/>
                <a:moveTo>
                  <a:pt x="712803" y="1368570"/>
                </a:moveTo>
                <a:lnTo>
                  <a:pt x="712803" y="1372751"/>
                </a:lnTo>
                <a:lnTo>
                  <a:pt x="716041" y="1372751"/>
                </a:lnTo>
                <a:lnTo>
                  <a:pt x="716041" y="1370728"/>
                </a:lnTo>
                <a:lnTo>
                  <a:pt x="713882" y="1368570"/>
                </a:lnTo>
                <a:close/>
                <a:moveTo>
                  <a:pt x="1134680" y="1368435"/>
                </a:moveTo>
                <a:lnTo>
                  <a:pt x="1124156" y="1378013"/>
                </a:lnTo>
                <a:lnTo>
                  <a:pt x="1121463" y="1379360"/>
                </a:lnTo>
                <a:lnTo>
                  <a:pt x="1120518" y="1379360"/>
                </a:lnTo>
                <a:lnTo>
                  <a:pt x="1120518" y="1377067"/>
                </a:lnTo>
                <a:lnTo>
                  <a:pt x="1118360" y="1377067"/>
                </a:lnTo>
                <a:cubicBezTo>
                  <a:pt x="1118360" y="1379315"/>
                  <a:pt x="1116518" y="1380439"/>
                  <a:pt x="1112831" y="1380439"/>
                </a:cubicBezTo>
                <a:lnTo>
                  <a:pt x="1114990" y="1382597"/>
                </a:lnTo>
                <a:lnTo>
                  <a:pt x="1121463" y="1379360"/>
                </a:lnTo>
                <a:lnTo>
                  <a:pt x="1122676" y="1379360"/>
                </a:lnTo>
                <a:lnTo>
                  <a:pt x="1124156" y="1378013"/>
                </a:lnTo>
                <a:lnTo>
                  <a:pt x="1126048" y="1377067"/>
                </a:lnTo>
                <a:cubicBezTo>
                  <a:pt x="1128566" y="1372751"/>
                  <a:pt x="1131443" y="1370593"/>
                  <a:pt x="1134680" y="1370593"/>
                </a:cubicBezTo>
                <a:close/>
                <a:moveTo>
                  <a:pt x="725481" y="1367491"/>
                </a:moveTo>
                <a:lnTo>
                  <a:pt x="721300" y="1369649"/>
                </a:lnTo>
                <a:cubicBezTo>
                  <a:pt x="722019" y="1372436"/>
                  <a:pt x="723772" y="1373830"/>
                  <a:pt x="726561" y="1373830"/>
                </a:cubicBezTo>
                <a:lnTo>
                  <a:pt x="727639" y="1370728"/>
                </a:lnTo>
                <a:close/>
                <a:moveTo>
                  <a:pt x="4098805" y="1367409"/>
                </a:moveTo>
                <a:cubicBezTo>
                  <a:pt x="4096647" y="1368128"/>
                  <a:pt x="4095568" y="1370286"/>
                  <a:pt x="4095568" y="1373882"/>
                </a:cubicBezTo>
                <a:cubicBezTo>
                  <a:pt x="4099884" y="1373882"/>
                  <a:pt x="4102042" y="1372084"/>
                  <a:pt x="4102042" y="1368487"/>
                </a:cubicBezTo>
                <a:lnTo>
                  <a:pt x="4100963" y="1367409"/>
                </a:lnTo>
                <a:close/>
                <a:moveTo>
                  <a:pt x="1657310" y="1366682"/>
                </a:moveTo>
                <a:lnTo>
                  <a:pt x="1655017" y="1369919"/>
                </a:lnTo>
                <a:lnTo>
                  <a:pt x="1655017" y="1371133"/>
                </a:lnTo>
                <a:cubicBezTo>
                  <a:pt x="1655017" y="1372392"/>
                  <a:pt x="1656860" y="1373515"/>
                  <a:pt x="1660547" y="1374504"/>
                </a:cubicBezTo>
                <a:lnTo>
                  <a:pt x="1663919" y="1373291"/>
                </a:lnTo>
                <a:lnTo>
                  <a:pt x="1663919" y="1369919"/>
                </a:lnTo>
                <a:cubicBezTo>
                  <a:pt x="1663198" y="1367760"/>
                  <a:pt x="1660995" y="1366682"/>
                  <a:pt x="1657310" y="1366682"/>
                </a:cubicBezTo>
                <a:close/>
                <a:moveTo>
                  <a:pt x="4272929" y="1366464"/>
                </a:moveTo>
                <a:lnTo>
                  <a:pt x="4272929" y="1371724"/>
                </a:lnTo>
                <a:lnTo>
                  <a:pt x="4274008" y="1371724"/>
                </a:lnTo>
                <a:lnTo>
                  <a:pt x="4274008" y="1366464"/>
                </a:lnTo>
                <a:close/>
                <a:moveTo>
                  <a:pt x="3086187" y="1365738"/>
                </a:moveTo>
                <a:lnTo>
                  <a:pt x="3086187" y="1371133"/>
                </a:lnTo>
                <a:lnTo>
                  <a:pt x="3088345" y="1373291"/>
                </a:lnTo>
                <a:lnTo>
                  <a:pt x="3089424" y="1366817"/>
                </a:lnTo>
                <a:lnTo>
                  <a:pt x="3088345" y="1365738"/>
                </a:lnTo>
                <a:close/>
                <a:moveTo>
                  <a:pt x="3701745" y="1365199"/>
                </a:moveTo>
                <a:lnTo>
                  <a:pt x="3701745" y="1366278"/>
                </a:lnTo>
                <a:lnTo>
                  <a:pt x="3704982" y="1369515"/>
                </a:lnTo>
                <a:lnTo>
                  <a:pt x="3707140" y="1367357"/>
                </a:lnTo>
                <a:lnTo>
                  <a:pt x="3703903" y="1365199"/>
                </a:lnTo>
                <a:close/>
                <a:moveTo>
                  <a:pt x="3598835" y="1365199"/>
                </a:moveTo>
                <a:lnTo>
                  <a:pt x="3598835" y="1367357"/>
                </a:lnTo>
                <a:lnTo>
                  <a:pt x="3599914" y="1367357"/>
                </a:lnTo>
                <a:lnTo>
                  <a:pt x="3599914" y="1365199"/>
                </a:lnTo>
                <a:close/>
                <a:moveTo>
                  <a:pt x="1661761" y="1364389"/>
                </a:moveTo>
                <a:lnTo>
                  <a:pt x="1661761" y="1365467"/>
                </a:lnTo>
                <a:lnTo>
                  <a:pt x="1663919" y="1365467"/>
                </a:lnTo>
                <a:lnTo>
                  <a:pt x="1663919" y="1364389"/>
                </a:lnTo>
                <a:close/>
                <a:moveTo>
                  <a:pt x="1175143" y="1363984"/>
                </a:moveTo>
                <a:lnTo>
                  <a:pt x="1175143" y="1367221"/>
                </a:lnTo>
                <a:lnTo>
                  <a:pt x="1177436" y="1369514"/>
                </a:lnTo>
                <a:lnTo>
                  <a:pt x="1178516" y="1368435"/>
                </a:lnTo>
                <a:lnTo>
                  <a:pt x="1179595" y="1368435"/>
                </a:lnTo>
                <a:cubicBezTo>
                  <a:pt x="1178516" y="1365467"/>
                  <a:pt x="1177436" y="1363984"/>
                  <a:pt x="1176358" y="1363984"/>
                </a:cubicBezTo>
                <a:close/>
                <a:moveTo>
                  <a:pt x="1114990" y="1363984"/>
                </a:moveTo>
                <a:lnTo>
                  <a:pt x="1114990" y="1365063"/>
                </a:lnTo>
                <a:lnTo>
                  <a:pt x="1118360" y="1368435"/>
                </a:lnTo>
                <a:lnTo>
                  <a:pt x="1119439" y="1368435"/>
                </a:lnTo>
                <a:lnTo>
                  <a:pt x="1119439" y="1363984"/>
                </a:lnTo>
                <a:close/>
                <a:moveTo>
                  <a:pt x="1080057" y="1363984"/>
                </a:moveTo>
                <a:lnTo>
                  <a:pt x="1080057" y="1365063"/>
                </a:lnTo>
                <a:cubicBezTo>
                  <a:pt x="1080057" y="1369469"/>
                  <a:pt x="1081495" y="1374235"/>
                  <a:pt x="1084373" y="1379360"/>
                </a:cubicBezTo>
                <a:lnTo>
                  <a:pt x="1081136" y="1384755"/>
                </a:lnTo>
                <a:lnTo>
                  <a:pt x="1081136" y="1389205"/>
                </a:lnTo>
                <a:cubicBezTo>
                  <a:pt x="1083294" y="1391004"/>
                  <a:pt x="1084373" y="1393926"/>
                  <a:pt x="1084373" y="1397973"/>
                </a:cubicBezTo>
                <a:lnTo>
                  <a:pt x="1086664" y="1397973"/>
                </a:lnTo>
                <a:lnTo>
                  <a:pt x="1090982" y="1396759"/>
                </a:lnTo>
                <a:lnTo>
                  <a:pt x="1096511" y="1399051"/>
                </a:lnTo>
                <a:lnTo>
                  <a:pt x="1099749" y="1397973"/>
                </a:lnTo>
                <a:lnTo>
                  <a:pt x="1099749" y="1396759"/>
                </a:lnTo>
                <a:lnTo>
                  <a:pt x="1097590" y="1393522"/>
                </a:lnTo>
                <a:lnTo>
                  <a:pt x="1098670" y="1392443"/>
                </a:lnTo>
                <a:lnTo>
                  <a:pt x="1098670" y="1391364"/>
                </a:lnTo>
                <a:lnTo>
                  <a:pt x="1096511" y="1389205"/>
                </a:lnTo>
                <a:lnTo>
                  <a:pt x="1100827" y="1370593"/>
                </a:lnTo>
                <a:lnTo>
                  <a:pt x="1097590" y="1366142"/>
                </a:lnTo>
                <a:lnTo>
                  <a:pt x="1096511" y="1365063"/>
                </a:lnTo>
                <a:lnTo>
                  <a:pt x="1093139" y="1365063"/>
                </a:lnTo>
                <a:lnTo>
                  <a:pt x="1089903" y="1367221"/>
                </a:lnTo>
                <a:close/>
                <a:moveTo>
                  <a:pt x="614883" y="1363310"/>
                </a:moveTo>
                <a:lnTo>
                  <a:pt x="613804" y="1366547"/>
                </a:lnTo>
                <a:lnTo>
                  <a:pt x="607600" y="1364388"/>
                </a:lnTo>
                <a:lnTo>
                  <a:pt x="606521" y="1365467"/>
                </a:lnTo>
                <a:lnTo>
                  <a:pt x="605442" y="1365467"/>
                </a:lnTo>
                <a:lnTo>
                  <a:pt x="593843" y="1364388"/>
                </a:lnTo>
                <a:lnTo>
                  <a:pt x="593843" y="1365467"/>
                </a:lnTo>
                <a:cubicBezTo>
                  <a:pt x="593843" y="1381203"/>
                  <a:pt x="593123" y="1392443"/>
                  <a:pt x="591685" y="1399186"/>
                </a:cubicBezTo>
                <a:lnTo>
                  <a:pt x="598024" y="1414967"/>
                </a:lnTo>
                <a:lnTo>
                  <a:pt x="596945" y="1416046"/>
                </a:lnTo>
                <a:lnTo>
                  <a:pt x="596945" y="1416990"/>
                </a:lnTo>
                <a:lnTo>
                  <a:pt x="605442" y="1418069"/>
                </a:lnTo>
                <a:cubicBezTo>
                  <a:pt x="605442" y="1416720"/>
                  <a:pt x="608590" y="1414967"/>
                  <a:pt x="614883" y="1412809"/>
                </a:cubicBezTo>
                <a:lnTo>
                  <a:pt x="614883" y="1411730"/>
                </a:lnTo>
                <a:lnTo>
                  <a:pt x="613804" y="1406470"/>
                </a:lnTo>
                <a:lnTo>
                  <a:pt x="615962" y="1395949"/>
                </a:lnTo>
                <a:lnTo>
                  <a:pt x="614883" y="1394870"/>
                </a:lnTo>
                <a:cubicBezTo>
                  <a:pt x="614883" y="1381563"/>
                  <a:pt x="616996" y="1374909"/>
                  <a:pt x="621222" y="1374909"/>
                </a:cubicBezTo>
                <a:lnTo>
                  <a:pt x="621222" y="1373830"/>
                </a:lnTo>
                <a:lnTo>
                  <a:pt x="620143" y="1373830"/>
                </a:lnTo>
                <a:lnTo>
                  <a:pt x="617041" y="1375988"/>
                </a:lnTo>
                <a:lnTo>
                  <a:pt x="615962" y="1363310"/>
                </a:lnTo>
                <a:close/>
                <a:moveTo>
                  <a:pt x="4171907" y="1363227"/>
                </a:moveTo>
                <a:lnTo>
                  <a:pt x="4160038" y="1373882"/>
                </a:lnTo>
                <a:lnTo>
                  <a:pt x="4161117" y="1377119"/>
                </a:lnTo>
                <a:lnTo>
                  <a:pt x="4158959" y="1379277"/>
                </a:lnTo>
                <a:lnTo>
                  <a:pt x="4160038" y="1380356"/>
                </a:lnTo>
                <a:lnTo>
                  <a:pt x="4161117" y="1380356"/>
                </a:lnTo>
                <a:cubicBezTo>
                  <a:pt x="4161117" y="1378198"/>
                  <a:pt x="4162915" y="1377119"/>
                  <a:pt x="4166512" y="1377119"/>
                </a:cubicBezTo>
                <a:lnTo>
                  <a:pt x="4166512" y="1371724"/>
                </a:lnTo>
                <a:cubicBezTo>
                  <a:pt x="4170108" y="1368667"/>
                  <a:pt x="4171907" y="1365835"/>
                  <a:pt x="4171907" y="1363227"/>
                </a:cubicBezTo>
                <a:close/>
                <a:moveTo>
                  <a:pt x="4274008" y="1362148"/>
                </a:moveTo>
                <a:lnTo>
                  <a:pt x="4274008" y="1365385"/>
                </a:lnTo>
                <a:lnTo>
                  <a:pt x="4275087" y="1365385"/>
                </a:lnTo>
                <a:lnTo>
                  <a:pt x="4275087" y="1362148"/>
                </a:lnTo>
                <a:close/>
                <a:moveTo>
                  <a:pt x="5618321" y="1361557"/>
                </a:moveTo>
                <a:lnTo>
                  <a:pt x="5615084" y="1362637"/>
                </a:lnTo>
                <a:lnTo>
                  <a:pt x="5615084" y="1368032"/>
                </a:lnTo>
                <a:cubicBezTo>
                  <a:pt x="5615623" y="1372348"/>
                  <a:pt x="5616702" y="1374505"/>
                  <a:pt x="5618321" y="1374505"/>
                </a:cubicBezTo>
                <a:lnTo>
                  <a:pt x="5619400" y="1374505"/>
                </a:lnTo>
                <a:lnTo>
                  <a:pt x="5619400" y="1373426"/>
                </a:lnTo>
                <a:lnTo>
                  <a:pt x="5620479" y="1362637"/>
                </a:lnTo>
                <a:lnTo>
                  <a:pt x="5618321" y="1362637"/>
                </a:lnTo>
                <a:close/>
                <a:moveTo>
                  <a:pt x="609623" y="1361286"/>
                </a:moveTo>
                <a:lnTo>
                  <a:pt x="609623" y="1362230"/>
                </a:lnTo>
                <a:lnTo>
                  <a:pt x="611781" y="1362230"/>
                </a:lnTo>
                <a:lnTo>
                  <a:pt x="611781" y="1361286"/>
                </a:lnTo>
                <a:close/>
                <a:moveTo>
                  <a:pt x="186532" y="1361221"/>
                </a:moveTo>
                <a:lnTo>
                  <a:pt x="186532" y="1362300"/>
                </a:lnTo>
                <a:lnTo>
                  <a:pt x="189769" y="1362300"/>
                </a:lnTo>
                <a:lnTo>
                  <a:pt x="189769" y="1361221"/>
                </a:lnTo>
                <a:close/>
                <a:moveTo>
                  <a:pt x="169402" y="1361221"/>
                </a:moveTo>
                <a:lnTo>
                  <a:pt x="169402" y="1362300"/>
                </a:lnTo>
                <a:lnTo>
                  <a:pt x="171427" y="1362300"/>
                </a:lnTo>
                <a:lnTo>
                  <a:pt x="171427" y="1361221"/>
                </a:lnTo>
                <a:close/>
                <a:moveTo>
                  <a:pt x="108170" y="1361221"/>
                </a:moveTo>
                <a:lnTo>
                  <a:pt x="104933" y="1365537"/>
                </a:lnTo>
                <a:cubicBezTo>
                  <a:pt x="104933" y="1367695"/>
                  <a:pt x="107090" y="1369853"/>
                  <a:pt x="111407" y="1372011"/>
                </a:cubicBezTo>
                <a:lnTo>
                  <a:pt x="113430" y="1368774"/>
                </a:lnTo>
                <a:lnTo>
                  <a:pt x="113430" y="1363379"/>
                </a:lnTo>
                <a:lnTo>
                  <a:pt x="111407" y="1361221"/>
                </a:lnTo>
                <a:close/>
                <a:moveTo>
                  <a:pt x="4232062" y="1361069"/>
                </a:moveTo>
                <a:lnTo>
                  <a:pt x="4232062" y="1362148"/>
                </a:lnTo>
                <a:lnTo>
                  <a:pt x="4234220" y="1362148"/>
                </a:lnTo>
                <a:lnTo>
                  <a:pt x="4234220" y="1361069"/>
                </a:lnTo>
                <a:close/>
                <a:moveTo>
                  <a:pt x="3681244" y="1360883"/>
                </a:moveTo>
                <a:lnTo>
                  <a:pt x="3677872" y="1361962"/>
                </a:lnTo>
                <a:lnTo>
                  <a:pt x="3677872" y="1366278"/>
                </a:lnTo>
                <a:lnTo>
                  <a:pt x="3680030" y="1368436"/>
                </a:lnTo>
                <a:lnTo>
                  <a:pt x="3688797" y="1368436"/>
                </a:lnTo>
                <a:lnTo>
                  <a:pt x="3688797" y="1365199"/>
                </a:lnTo>
                <a:cubicBezTo>
                  <a:pt x="3688797" y="1363760"/>
                  <a:pt x="3686279" y="1362321"/>
                  <a:pt x="3681244" y="1360883"/>
                </a:cubicBezTo>
                <a:close/>
                <a:moveTo>
                  <a:pt x="1648408" y="1359938"/>
                </a:moveTo>
                <a:lnTo>
                  <a:pt x="1647329" y="1361017"/>
                </a:lnTo>
                <a:lnTo>
                  <a:pt x="1647329" y="1362096"/>
                </a:lnTo>
                <a:lnTo>
                  <a:pt x="1656230" y="1363310"/>
                </a:lnTo>
                <a:lnTo>
                  <a:pt x="1659467" y="1363310"/>
                </a:lnTo>
                <a:lnTo>
                  <a:pt x="1659467" y="1362096"/>
                </a:lnTo>
                <a:close/>
                <a:moveTo>
                  <a:pt x="3546773" y="1358725"/>
                </a:moveTo>
                <a:lnTo>
                  <a:pt x="3546773" y="1363041"/>
                </a:lnTo>
                <a:lnTo>
                  <a:pt x="3547852" y="1363041"/>
                </a:lnTo>
                <a:lnTo>
                  <a:pt x="3547852" y="1358725"/>
                </a:lnTo>
                <a:close/>
                <a:moveTo>
                  <a:pt x="199480" y="1357984"/>
                </a:moveTo>
                <a:lnTo>
                  <a:pt x="201503" y="1357984"/>
                </a:lnTo>
                <a:lnTo>
                  <a:pt x="201503" y="1359063"/>
                </a:lnTo>
                <a:lnTo>
                  <a:pt x="199480" y="1359063"/>
                </a:lnTo>
                <a:close/>
                <a:moveTo>
                  <a:pt x="2160381" y="1357831"/>
                </a:moveTo>
                <a:lnTo>
                  <a:pt x="2160381" y="1358910"/>
                </a:lnTo>
                <a:lnTo>
                  <a:pt x="2162540" y="1358910"/>
                </a:lnTo>
                <a:lnTo>
                  <a:pt x="2162540" y="1357831"/>
                </a:lnTo>
                <a:close/>
                <a:moveTo>
                  <a:pt x="623380" y="1356970"/>
                </a:moveTo>
                <a:lnTo>
                  <a:pt x="623380" y="1358049"/>
                </a:lnTo>
                <a:lnTo>
                  <a:pt x="628641" y="1358049"/>
                </a:lnTo>
                <a:lnTo>
                  <a:pt x="628641" y="1356970"/>
                </a:lnTo>
                <a:close/>
                <a:moveTo>
                  <a:pt x="3604230" y="1356567"/>
                </a:moveTo>
                <a:cubicBezTo>
                  <a:pt x="3604230" y="1358005"/>
                  <a:pt x="3603151" y="1358725"/>
                  <a:pt x="3600993" y="1358725"/>
                </a:cubicBezTo>
                <a:lnTo>
                  <a:pt x="3600993" y="1360883"/>
                </a:lnTo>
                <a:lnTo>
                  <a:pt x="3603151" y="1360883"/>
                </a:lnTo>
                <a:lnTo>
                  <a:pt x="3605309" y="1356567"/>
                </a:lnTo>
                <a:close/>
                <a:moveTo>
                  <a:pt x="722379" y="1355891"/>
                </a:moveTo>
                <a:lnTo>
                  <a:pt x="722379" y="1356970"/>
                </a:lnTo>
                <a:lnTo>
                  <a:pt x="724402" y="1356970"/>
                </a:lnTo>
                <a:lnTo>
                  <a:pt x="724402" y="1355891"/>
                </a:lnTo>
                <a:close/>
                <a:moveTo>
                  <a:pt x="582243" y="1354947"/>
                </a:moveTo>
                <a:cubicBezTo>
                  <a:pt x="582243" y="1356296"/>
                  <a:pt x="581210" y="1356970"/>
                  <a:pt x="579141" y="1356970"/>
                </a:cubicBezTo>
                <a:lnTo>
                  <a:pt x="579141" y="1359128"/>
                </a:lnTo>
                <a:lnTo>
                  <a:pt x="583322" y="1354947"/>
                </a:lnTo>
                <a:close/>
                <a:moveTo>
                  <a:pt x="8660809" y="1354545"/>
                </a:moveTo>
                <a:lnTo>
                  <a:pt x="8660809" y="1356704"/>
                </a:lnTo>
                <a:lnTo>
                  <a:pt x="8661888" y="1356704"/>
                </a:lnTo>
                <a:lnTo>
                  <a:pt x="8661888" y="1354545"/>
                </a:lnTo>
                <a:close/>
                <a:moveTo>
                  <a:pt x="2147298" y="1353515"/>
                </a:moveTo>
                <a:lnTo>
                  <a:pt x="2146220" y="1354594"/>
                </a:lnTo>
                <a:lnTo>
                  <a:pt x="2146220" y="1355673"/>
                </a:lnTo>
                <a:lnTo>
                  <a:pt x="2154851" y="1356752"/>
                </a:lnTo>
                <a:lnTo>
                  <a:pt x="2158224" y="1356752"/>
                </a:lnTo>
                <a:lnTo>
                  <a:pt x="2158224" y="1355673"/>
                </a:lnTo>
                <a:close/>
                <a:moveTo>
                  <a:pt x="4161117" y="1352437"/>
                </a:moveTo>
                <a:lnTo>
                  <a:pt x="4161117" y="1353516"/>
                </a:lnTo>
                <a:lnTo>
                  <a:pt x="4163275" y="1353516"/>
                </a:lnTo>
                <a:lnTo>
                  <a:pt x="4163275" y="1352437"/>
                </a:lnTo>
                <a:close/>
                <a:moveTo>
                  <a:pt x="2076893" y="1352436"/>
                </a:moveTo>
                <a:cubicBezTo>
                  <a:pt x="2073656" y="1353875"/>
                  <a:pt x="2071858" y="1355314"/>
                  <a:pt x="2071499" y="1356752"/>
                </a:cubicBezTo>
                <a:lnTo>
                  <a:pt x="2075814" y="1361068"/>
                </a:lnTo>
                <a:lnTo>
                  <a:pt x="2081209" y="1361068"/>
                </a:lnTo>
                <a:lnTo>
                  <a:pt x="2081209" y="1353515"/>
                </a:lnTo>
                <a:close/>
                <a:moveTo>
                  <a:pt x="553785" y="1351710"/>
                </a:moveTo>
                <a:cubicBezTo>
                  <a:pt x="547311" y="1351710"/>
                  <a:pt x="540297" y="1355577"/>
                  <a:pt x="532744" y="1363310"/>
                </a:cubicBezTo>
                <a:lnTo>
                  <a:pt x="526405" y="1365467"/>
                </a:lnTo>
                <a:lnTo>
                  <a:pt x="525461" y="1364388"/>
                </a:lnTo>
                <a:lnTo>
                  <a:pt x="522224" y="1370728"/>
                </a:lnTo>
                <a:lnTo>
                  <a:pt x="523303" y="1371807"/>
                </a:lnTo>
                <a:lnTo>
                  <a:pt x="524382" y="1371807"/>
                </a:lnTo>
                <a:cubicBezTo>
                  <a:pt x="524382" y="1369109"/>
                  <a:pt x="529643" y="1365243"/>
                  <a:pt x="540162" y="1360207"/>
                </a:cubicBezTo>
                <a:cubicBezTo>
                  <a:pt x="540162" y="1356521"/>
                  <a:pt x="544389" y="1354408"/>
                  <a:pt x="552840" y="1353868"/>
                </a:cubicBezTo>
                <a:lnTo>
                  <a:pt x="553785" y="1352789"/>
                </a:lnTo>
                <a:close/>
                <a:moveTo>
                  <a:pt x="3548931" y="1351172"/>
                </a:moveTo>
                <a:cubicBezTo>
                  <a:pt x="3547492" y="1351172"/>
                  <a:pt x="3546773" y="1352251"/>
                  <a:pt x="3546773" y="1354409"/>
                </a:cubicBezTo>
                <a:lnTo>
                  <a:pt x="3546773" y="1355488"/>
                </a:lnTo>
                <a:lnTo>
                  <a:pt x="3547852" y="1355488"/>
                </a:lnTo>
                <a:close/>
                <a:moveTo>
                  <a:pt x="554864" y="1350631"/>
                </a:moveTo>
                <a:lnTo>
                  <a:pt x="554864" y="1351710"/>
                </a:lnTo>
                <a:lnTo>
                  <a:pt x="558101" y="1351710"/>
                </a:lnTo>
                <a:lnTo>
                  <a:pt x="558101" y="1350631"/>
                </a:lnTo>
                <a:close/>
                <a:moveTo>
                  <a:pt x="3148770" y="1350497"/>
                </a:moveTo>
                <a:lnTo>
                  <a:pt x="3142296" y="1355892"/>
                </a:lnTo>
                <a:lnTo>
                  <a:pt x="3144454" y="1359264"/>
                </a:lnTo>
                <a:cubicBezTo>
                  <a:pt x="3149129" y="1356297"/>
                  <a:pt x="3152726" y="1354813"/>
                  <a:pt x="3155244" y="1354813"/>
                </a:cubicBezTo>
                <a:lnTo>
                  <a:pt x="3155244" y="1353734"/>
                </a:lnTo>
                <a:cubicBezTo>
                  <a:pt x="3154524" y="1351576"/>
                  <a:pt x="3152366" y="1350497"/>
                  <a:pt x="3148770" y="1350497"/>
                </a:cubicBezTo>
                <a:close/>
                <a:moveTo>
                  <a:pt x="4181618" y="1350279"/>
                </a:moveTo>
                <a:lnTo>
                  <a:pt x="4176223" y="1355674"/>
                </a:lnTo>
                <a:lnTo>
                  <a:pt x="4177302" y="1358911"/>
                </a:lnTo>
                <a:lnTo>
                  <a:pt x="4174065" y="1359990"/>
                </a:lnTo>
                <a:lnTo>
                  <a:pt x="4174065" y="1361069"/>
                </a:lnTo>
                <a:lnTo>
                  <a:pt x="4180539" y="1362148"/>
                </a:lnTo>
                <a:lnTo>
                  <a:pt x="4183776" y="1356753"/>
                </a:lnTo>
                <a:lnTo>
                  <a:pt x="4182697" y="1350279"/>
                </a:lnTo>
                <a:close/>
                <a:moveTo>
                  <a:pt x="2163619" y="1350278"/>
                </a:moveTo>
                <a:lnTo>
                  <a:pt x="2163619" y="1353515"/>
                </a:lnTo>
                <a:lnTo>
                  <a:pt x="2164698" y="1353515"/>
                </a:lnTo>
                <a:lnTo>
                  <a:pt x="2166856" y="1351357"/>
                </a:lnTo>
                <a:lnTo>
                  <a:pt x="2166856" y="1350278"/>
                </a:lnTo>
                <a:close/>
                <a:moveTo>
                  <a:pt x="2180883" y="1349064"/>
                </a:moveTo>
                <a:cubicBezTo>
                  <a:pt x="2178546" y="1349874"/>
                  <a:pt x="2177106" y="1351357"/>
                  <a:pt x="2176566" y="1353515"/>
                </a:cubicBezTo>
                <a:cubicBezTo>
                  <a:pt x="2177106" y="1361428"/>
                  <a:pt x="2178185" y="1365384"/>
                  <a:pt x="2179802" y="1365384"/>
                </a:cubicBezTo>
                <a:lnTo>
                  <a:pt x="2183040" y="1365384"/>
                </a:lnTo>
                <a:lnTo>
                  <a:pt x="2185198" y="1363227"/>
                </a:lnTo>
                <a:lnTo>
                  <a:pt x="2185198" y="1361068"/>
                </a:lnTo>
                <a:lnTo>
                  <a:pt x="2183040" y="1357831"/>
                </a:lnTo>
                <a:lnTo>
                  <a:pt x="2184119" y="1353515"/>
                </a:lnTo>
                <a:cubicBezTo>
                  <a:pt x="2183040" y="1350548"/>
                  <a:pt x="2181961" y="1349064"/>
                  <a:pt x="2180883" y="1349064"/>
                </a:cubicBezTo>
                <a:close/>
                <a:moveTo>
                  <a:pt x="1057128" y="1348743"/>
                </a:moveTo>
                <a:lnTo>
                  <a:pt x="1057128" y="1351980"/>
                </a:lnTo>
                <a:lnTo>
                  <a:pt x="1062522" y="1353059"/>
                </a:lnTo>
                <a:lnTo>
                  <a:pt x="1062522" y="1351980"/>
                </a:lnTo>
                <a:lnTo>
                  <a:pt x="1059286" y="1348743"/>
                </a:lnTo>
                <a:close/>
                <a:moveTo>
                  <a:pt x="3776466" y="1345777"/>
                </a:moveTo>
                <a:lnTo>
                  <a:pt x="3776466" y="1346856"/>
                </a:lnTo>
                <a:lnTo>
                  <a:pt x="3778759" y="1346856"/>
                </a:lnTo>
                <a:lnTo>
                  <a:pt x="3778759" y="1345777"/>
                </a:lnTo>
                <a:close/>
                <a:moveTo>
                  <a:pt x="724402" y="1345371"/>
                </a:moveTo>
                <a:lnTo>
                  <a:pt x="720221" y="1349687"/>
                </a:lnTo>
                <a:lnTo>
                  <a:pt x="720221" y="1350631"/>
                </a:lnTo>
                <a:lnTo>
                  <a:pt x="721300" y="1351710"/>
                </a:lnTo>
                <a:lnTo>
                  <a:pt x="721300" y="1352789"/>
                </a:lnTo>
                <a:cubicBezTo>
                  <a:pt x="725526" y="1351350"/>
                  <a:pt x="727639" y="1349957"/>
                  <a:pt x="727639" y="1348608"/>
                </a:cubicBezTo>
                <a:close/>
                <a:moveTo>
                  <a:pt x="619064" y="1345371"/>
                </a:moveTo>
                <a:lnTo>
                  <a:pt x="620143" y="1346450"/>
                </a:lnTo>
                <a:lnTo>
                  <a:pt x="617041" y="1350631"/>
                </a:lnTo>
                <a:lnTo>
                  <a:pt x="615962" y="1350631"/>
                </a:lnTo>
                <a:lnTo>
                  <a:pt x="615962" y="1349687"/>
                </a:lnTo>
                <a:cubicBezTo>
                  <a:pt x="617041" y="1346810"/>
                  <a:pt x="618075" y="1345371"/>
                  <a:pt x="619064" y="1345371"/>
                </a:cubicBezTo>
                <a:close/>
                <a:moveTo>
                  <a:pt x="3697429" y="1344698"/>
                </a:moveTo>
                <a:lnTo>
                  <a:pt x="3695271" y="1346856"/>
                </a:lnTo>
                <a:lnTo>
                  <a:pt x="3695271" y="1347935"/>
                </a:lnTo>
                <a:lnTo>
                  <a:pt x="3696350" y="1353330"/>
                </a:lnTo>
                <a:lnTo>
                  <a:pt x="3702824" y="1353330"/>
                </a:lnTo>
                <a:lnTo>
                  <a:pt x="3704982" y="1344698"/>
                </a:lnTo>
                <a:close/>
                <a:moveTo>
                  <a:pt x="5102032" y="1343889"/>
                </a:moveTo>
                <a:lnTo>
                  <a:pt x="5102032" y="1346047"/>
                </a:lnTo>
                <a:lnTo>
                  <a:pt x="5103111" y="1351442"/>
                </a:lnTo>
                <a:cubicBezTo>
                  <a:pt x="5092320" y="1358635"/>
                  <a:pt x="5086925" y="1364030"/>
                  <a:pt x="5086925" y="1367627"/>
                </a:cubicBezTo>
                <a:lnTo>
                  <a:pt x="5066424" y="1392578"/>
                </a:lnTo>
                <a:lnTo>
                  <a:pt x="5059815" y="1384891"/>
                </a:lnTo>
                <a:cubicBezTo>
                  <a:pt x="5058377" y="1384891"/>
                  <a:pt x="5057657" y="1386329"/>
                  <a:pt x="5057657" y="1389207"/>
                </a:cubicBezTo>
                <a:cubicBezTo>
                  <a:pt x="5054780" y="1394332"/>
                  <a:pt x="5051903" y="1396895"/>
                  <a:pt x="5049025" y="1396895"/>
                </a:cubicBezTo>
                <a:lnTo>
                  <a:pt x="5049025" y="1400132"/>
                </a:lnTo>
                <a:lnTo>
                  <a:pt x="5050104" y="1400132"/>
                </a:lnTo>
                <a:cubicBezTo>
                  <a:pt x="5055499" y="1400132"/>
                  <a:pt x="5060940" y="1397974"/>
                  <a:pt x="5066424" y="1393658"/>
                </a:cubicBezTo>
                <a:lnTo>
                  <a:pt x="5083688" y="1393658"/>
                </a:lnTo>
                <a:lnTo>
                  <a:pt x="5094478" y="1394737"/>
                </a:lnTo>
                <a:lnTo>
                  <a:pt x="5096636" y="1389207"/>
                </a:lnTo>
                <a:lnTo>
                  <a:pt x="5093399" y="1377338"/>
                </a:lnTo>
                <a:cubicBezTo>
                  <a:pt x="5098255" y="1373381"/>
                  <a:pt x="5106887" y="1370144"/>
                  <a:pt x="5119296" y="1367627"/>
                </a:cubicBezTo>
                <a:lnTo>
                  <a:pt x="5129007" y="1354679"/>
                </a:lnTo>
                <a:lnTo>
                  <a:pt x="5129007" y="1353600"/>
                </a:lnTo>
                <a:cubicBezTo>
                  <a:pt x="5128287" y="1351442"/>
                  <a:pt x="5126129" y="1350363"/>
                  <a:pt x="5122533" y="1350363"/>
                </a:cubicBezTo>
                <a:lnTo>
                  <a:pt x="5112822" y="1352521"/>
                </a:lnTo>
                <a:lnTo>
                  <a:pt x="5111743" y="1352521"/>
                </a:lnTo>
                <a:cubicBezTo>
                  <a:pt x="5107427" y="1352521"/>
                  <a:pt x="5105269" y="1350003"/>
                  <a:pt x="5105269" y="1344968"/>
                </a:cubicBezTo>
                <a:lnTo>
                  <a:pt x="5104190" y="1343889"/>
                </a:lnTo>
                <a:close/>
                <a:moveTo>
                  <a:pt x="4262139" y="1343805"/>
                </a:moveTo>
                <a:lnTo>
                  <a:pt x="4262139" y="1344884"/>
                </a:lnTo>
                <a:lnTo>
                  <a:pt x="4264297" y="1344884"/>
                </a:lnTo>
                <a:lnTo>
                  <a:pt x="4264297" y="1343805"/>
                </a:lnTo>
                <a:close/>
                <a:moveTo>
                  <a:pt x="3596677" y="1343484"/>
                </a:moveTo>
                <a:lnTo>
                  <a:pt x="3593440" y="1344698"/>
                </a:lnTo>
                <a:lnTo>
                  <a:pt x="3593440" y="1345777"/>
                </a:lnTo>
                <a:lnTo>
                  <a:pt x="3599914" y="1347935"/>
                </a:lnTo>
                <a:lnTo>
                  <a:pt x="3600993" y="1346856"/>
                </a:lnTo>
                <a:lnTo>
                  <a:pt x="3602072" y="1346856"/>
                </a:lnTo>
                <a:lnTo>
                  <a:pt x="3608546" y="1347935"/>
                </a:lnTo>
                <a:lnTo>
                  <a:pt x="3609625" y="1347935"/>
                </a:lnTo>
                <a:cubicBezTo>
                  <a:pt x="3609625" y="1346496"/>
                  <a:pt x="3607467" y="1345777"/>
                  <a:pt x="3603151" y="1345777"/>
                </a:cubicBezTo>
                <a:lnTo>
                  <a:pt x="3603151" y="1344698"/>
                </a:lnTo>
                <a:lnTo>
                  <a:pt x="3602072" y="1345777"/>
                </a:lnTo>
                <a:lnTo>
                  <a:pt x="3598835" y="1345777"/>
                </a:lnTo>
                <a:close/>
                <a:moveTo>
                  <a:pt x="3556619" y="1343484"/>
                </a:moveTo>
                <a:lnTo>
                  <a:pt x="3553382" y="1345777"/>
                </a:lnTo>
                <a:lnTo>
                  <a:pt x="3552303" y="1345777"/>
                </a:lnTo>
                <a:lnTo>
                  <a:pt x="3551224" y="1344698"/>
                </a:lnTo>
                <a:lnTo>
                  <a:pt x="3545694" y="1345777"/>
                </a:lnTo>
                <a:lnTo>
                  <a:pt x="3545694" y="1347935"/>
                </a:lnTo>
                <a:lnTo>
                  <a:pt x="3550010" y="1347935"/>
                </a:lnTo>
                <a:cubicBezTo>
                  <a:pt x="3552438" y="1347935"/>
                  <a:pt x="3555001" y="1346856"/>
                  <a:pt x="3557698" y="1344698"/>
                </a:cubicBezTo>
                <a:lnTo>
                  <a:pt x="3558777" y="1345777"/>
                </a:lnTo>
                <a:lnTo>
                  <a:pt x="3562014" y="1344698"/>
                </a:lnTo>
                <a:lnTo>
                  <a:pt x="3562014" y="1343484"/>
                </a:lnTo>
                <a:close/>
                <a:moveTo>
                  <a:pt x="1118360" y="1343213"/>
                </a:moveTo>
                <a:cubicBezTo>
                  <a:pt x="1116113" y="1343213"/>
                  <a:pt x="1114990" y="1345776"/>
                  <a:pt x="1114990" y="1350901"/>
                </a:cubicBezTo>
                <a:lnTo>
                  <a:pt x="1113911" y="1350901"/>
                </a:lnTo>
                <a:cubicBezTo>
                  <a:pt x="1115438" y="1355217"/>
                  <a:pt x="1116923" y="1357375"/>
                  <a:pt x="1118360" y="1357375"/>
                </a:cubicBezTo>
                <a:lnTo>
                  <a:pt x="1121597" y="1357375"/>
                </a:lnTo>
                <a:lnTo>
                  <a:pt x="1123755" y="1355217"/>
                </a:lnTo>
                <a:close/>
                <a:moveTo>
                  <a:pt x="2077972" y="1342591"/>
                </a:moveTo>
                <a:lnTo>
                  <a:pt x="2073656" y="1343669"/>
                </a:lnTo>
                <a:lnTo>
                  <a:pt x="2073656" y="1345827"/>
                </a:lnTo>
                <a:lnTo>
                  <a:pt x="2075814" y="1347986"/>
                </a:lnTo>
                <a:lnTo>
                  <a:pt x="2077972" y="1347986"/>
                </a:lnTo>
                <a:lnTo>
                  <a:pt x="2080130" y="1345827"/>
                </a:lnTo>
                <a:lnTo>
                  <a:pt x="2080130" y="1343669"/>
                </a:lnTo>
                <a:lnTo>
                  <a:pt x="2077972" y="1343669"/>
                </a:lnTo>
                <a:close/>
                <a:moveTo>
                  <a:pt x="8758594" y="1342542"/>
                </a:moveTo>
                <a:lnTo>
                  <a:pt x="8760887" y="1344700"/>
                </a:lnTo>
                <a:lnTo>
                  <a:pt x="8761966" y="1343620"/>
                </a:lnTo>
                <a:lnTo>
                  <a:pt x="8761966" y="1342542"/>
                </a:lnTo>
                <a:close/>
                <a:moveTo>
                  <a:pt x="1652860" y="1339707"/>
                </a:moveTo>
                <a:lnTo>
                  <a:pt x="1652860" y="1343078"/>
                </a:lnTo>
                <a:lnTo>
                  <a:pt x="1656230" y="1356566"/>
                </a:lnTo>
                <a:lnTo>
                  <a:pt x="1658389" y="1356566"/>
                </a:lnTo>
                <a:lnTo>
                  <a:pt x="1663919" y="1352115"/>
                </a:lnTo>
                <a:lnTo>
                  <a:pt x="1663919" y="1349822"/>
                </a:lnTo>
                <a:cubicBezTo>
                  <a:pt x="1659693" y="1343888"/>
                  <a:pt x="1656366" y="1340516"/>
                  <a:pt x="1653938" y="1339707"/>
                </a:cubicBezTo>
                <a:close/>
                <a:moveTo>
                  <a:pt x="4160038" y="1339489"/>
                </a:moveTo>
                <a:lnTo>
                  <a:pt x="4160038" y="1340568"/>
                </a:lnTo>
                <a:lnTo>
                  <a:pt x="4162196" y="1340568"/>
                </a:lnTo>
                <a:lnTo>
                  <a:pt x="4162196" y="1339489"/>
                </a:lnTo>
                <a:close/>
                <a:moveTo>
                  <a:pt x="58671" y="1338697"/>
                </a:moveTo>
                <a:lnTo>
                  <a:pt x="56512" y="1347329"/>
                </a:lnTo>
                <a:lnTo>
                  <a:pt x="56512" y="1351510"/>
                </a:lnTo>
                <a:lnTo>
                  <a:pt x="58671" y="1369853"/>
                </a:lnTo>
                <a:lnTo>
                  <a:pt x="57591" y="1369853"/>
                </a:lnTo>
                <a:lnTo>
                  <a:pt x="60828" y="1378485"/>
                </a:lnTo>
                <a:cubicBezTo>
                  <a:pt x="57951" y="1382531"/>
                  <a:pt x="56512" y="1385723"/>
                  <a:pt x="56512" y="1388061"/>
                </a:cubicBezTo>
                <a:cubicBezTo>
                  <a:pt x="57052" y="1392377"/>
                  <a:pt x="57771" y="1394535"/>
                  <a:pt x="58671" y="1394535"/>
                </a:cubicBezTo>
                <a:lnTo>
                  <a:pt x="57591" y="1399930"/>
                </a:lnTo>
                <a:cubicBezTo>
                  <a:pt x="57591" y="1407753"/>
                  <a:pt x="60468" y="1411664"/>
                  <a:pt x="66223" y="1411664"/>
                </a:cubicBezTo>
                <a:lnTo>
                  <a:pt x="68382" y="1411664"/>
                </a:lnTo>
                <a:lnTo>
                  <a:pt x="71618" y="1410586"/>
                </a:lnTo>
                <a:lnTo>
                  <a:pt x="73776" y="1412744"/>
                </a:lnTo>
                <a:lnTo>
                  <a:pt x="81329" y="1410586"/>
                </a:lnTo>
                <a:lnTo>
                  <a:pt x="81329" y="1402088"/>
                </a:lnTo>
                <a:lnTo>
                  <a:pt x="84432" y="1392377"/>
                </a:lnTo>
                <a:cubicBezTo>
                  <a:pt x="82543" y="1392377"/>
                  <a:pt x="81149" y="1387027"/>
                  <a:pt x="80250" y="1376327"/>
                </a:cubicBezTo>
                <a:lnTo>
                  <a:pt x="82409" y="1340855"/>
                </a:lnTo>
                <a:cubicBezTo>
                  <a:pt x="77013" y="1339416"/>
                  <a:pt x="69101" y="1338697"/>
                  <a:pt x="58671" y="1338697"/>
                </a:cubicBezTo>
                <a:close/>
                <a:moveTo>
                  <a:pt x="4148304" y="1338410"/>
                </a:moveTo>
                <a:lnTo>
                  <a:pt x="4148304" y="1339489"/>
                </a:lnTo>
                <a:lnTo>
                  <a:pt x="4151541" y="1339489"/>
                </a:lnTo>
                <a:lnTo>
                  <a:pt x="4151541" y="1338410"/>
                </a:lnTo>
                <a:close/>
                <a:moveTo>
                  <a:pt x="9186810" y="1338277"/>
                </a:moveTo>
                <a:lnTo>
                  <a:pt x="9184652" y="1340435"/>
                </a:lnTo>
                <a:lnTo>
                  <a:pt x="9185731" y="1341514"/>
                </a:lnTo>
                <a:lnTo>
                  <a:pt x="9188968" y="1341514"/>
                </a:lnTo>
                <a:lnTo>
                  <a:pt x="9188968" y="1340435"/>
                </a:lnTo>
                <a:close/>
                <a:moveTo>
                  <a:pt x="4698987" y="1338150"/>
                </a:moveTo>
                <a:cubicBezTo>
                  <a:pt x="4703752" y="1338150"/>
                  <a:pt x="4707754" y="1339993"/>
                  <a:pt x="4710991" y="1343680"/>
                </a:cubicBezTo>
                <a:lnTo>
                  <a:pt x="4714362" y="1342600"/>
                </a:lnTo>
                <a:cubicBezTo>
                  <a:pt x="4721825" y="1342600"/>
                  <a:pt x="4730592" y="1344758"/>
                  <a:pt x="4740663" y="1349075"/>
                </a:cubicBezTo>
                <a:cubicBezTo>
                  <a:pt x="4745608" y="1349075"/>
                  <a:pt x="4749250" y="1350558"/>
                  <a:pt x="4751588" y="1353526"/>
                </a:cubicBezTo>
                <a:lnTo>
                  <a:pt x="4752667" y="1353526"/>
                </a:lnTo>
                <a:lnTo>
                  <a:pt x="4752667" y="1356762"/>
                </a:lnTo>
                <a:lnTo>
                  <a:pt x="4740663" y="1365529"/>
                </a:lnTo>
                <a:cubicBezTo>
                  <a:pt x="4728614" y="1374521"/>
                  <a:pt x="4720926" y="1381489"/>
                  <a:pt x="4717599" y="1386435"/>
                </a:cubicBezTo>
                <a:lnTo>
                  <a:pt x="4712204" y="1388593"/>
                </a:lnTo>
                <a:lnTo>
                  <a:pt x="4710991" y="1387514"/>
                </a:lnTo>
                <a:lnTo>
                  <a:pt x="4709912" y="1387514"/>
                </a:lnTo>
                <a:lnTo>
                  <a:pt x="4705596" y="1388593"/>
                </a:lnTo>
                <a:lnTo>
                  <a:pt x="4700066" y="1387514"/>
                </a:lnTo>
                <a:lnTo>
                  <a:pt x="4700066" y="1389672"/>
                </a:lnTo>
                <a:lnTo>
                  <a:pt x="4698987" y="1389672"/>
                </a:lnTo>
                <a:cubicBezTo>
                  <a:pt x="4699706" y="1392100"/>
                  <a:pt x="4701189" y="1393583"/>
                  <a:pt x="4703438" y="1394123"/>
                </a:cubicBezTo>
                <a:lnTo>
                  <a:pt x="4709912" y="1391830"/>
                </a:lnTo>
                <a:lnTo>
                  <a:pt x="4709912" y="1393044"/>
                </a:lnTo>
                <a:lnTo>
                  <a:pt x="4713283" y="1391830"/>
                </a:lnTo>
                <a:lnTo>
                  <a:pt x="4720971" y="1393044"/>
                </a:lnTo>
                <a:lnTo>
                  <a:pt x="4725287" y="1388593"/>
                </a:lnTo>
                <a:lnTo>
                  <a:pt x="4732975" y="1388593"/>
                </a:lnTo>
                <a:lnTo>
                  <a:pt x="4739584" y="1389672"/>
                </a:lnTo>
                <a:lnTo>
                  <a:pt x="4743900" y="1387514"/>
                </a:lnTo>
                <a:lnTo>
                  <a:pt x="4749430" y="1388593"/>
                </a:lnTo>
                <a:lnTo>
                  <a:pt x="4752667" y="1388593"/>
                </a:lnTo>
                <a:lnTo>
                  <a:pt x="4752667" y="1387514"/>
                </a:lnTo>
                <a:cubicBezTo>
                  <a:pt x="4747542" y="1387514"/>
                  <a:pt x="4744979" y="1386390"/>
                  <a:pt x="4744979" y="1384142"/>
                </a:cubicBezTo>
                <a:lnTo>
                  <a:pt x="4761434" y="1365529"/>
                </a:lnTo>
                <a:cubicBezTo>
                  <a:pt x="4765660" y="1365529"/>
                  <a:pt x="4775551" y="1373936"/>
                  <a:pt x="4791106" y="1390751"/>
                </a:cubicBezTo>
                <a:lnTo>
                  <a:pt x="4791106" y="1391830"/>
                </a:lnTo>
                <a:cubicBezTo>
                  <a:pt x="4791106" y="1396955"/>
                  <a:pt x="4788544" y="1399518"/>
                  <a:pt x="4783418" y="1399518"/>
                </a:cubicBezTo>
                <a:lnTo>
                  <a:pt x="4780181" y="1399518"/>
                </a:lnTo>
                <a:cubicBezTo>
                  <a:pt x="4778653" y="1399518"/>
                  <a:pt x="4777889" y="1398079"/>
                  <a:pt x="4777889" y="1395202"/>
                </a:cubicBezTo>
                <a:lnTo>
                  <a:pt x="4776810" y="1395202"/>
                </a:lnTo>
                <a:cubicBezTo>
                  <a:pt x="4776810" y="1398079"/>
                  <a:pt x="4775730" y="1399518"/>
                  <a:pt x="4773572" y="1399518"/>
                </a:cubicBezTo>
                <a:lnTo>
                  <a:pt x="4758197" y="1399518"/>
                </a:lnTo>
                <a:cubicBezTo>
                  <a:pt x="4754150" y="1399518"/>
                  <a:pt x="4751228" y="1400641"/>
                  <a:pt x="4749430" y="1402890"/>
                </a:cubicBezTo>
                <a:cubicBezTo>
                  <a:pt x="4752577" y="1408195"/>
                  <a:pt x="4759141" y="1415118"/>
                  <a:pt x="4769122" y="1423660"/>
                </a:cubicBezTo>
                <a:cubicBezTo>
                  <a:pt x="4769122" y="1425908"/>
                  <a:pt x="4770246" y="1427032"/>
                  <a:pt x="4772493" y="1427032"/>
                </a:cubicBezTo>
                <a:lnTo>
                  <a:pt x="4773168" y="1427707"/>
                </a:lnTo>
                <a:lnTo>
                  <a:pt x="4766964" y="1433911"/>
                </a:lnTo>
                <a:lnTo>
                  <a:pt x="4760355" y="1433911"/>
                </a:lnTo>
                <a:cubicBezTo>
                  <a:pt x="4756938" y="1430944"/>
                  <a:pt x="4754016" y="1429460"/>
                  <a:pt x="4751588" y="1429460"/>
                </a:cubicBezTo>
                <a:lnTo>
                  <a:pt x="4732975" y="1436069"/>
                </a:lnTo>
                <a:lnTo>
                  <a:pt x="4728659" y="1436069"/>
                </a:lnTo>
                <a:cubicBezTo>
                  <a:pt x="4724793" y="1433192"/>
                  <a:pt x="4721465" y="1431753"/>
                  <a:pt x="4718678" y="1431753"/>
                </a:cubicBezTo>
                <a:lnTo>
                  <a:pt x="4706675" y="1433911"/>
                </a:lnTo>
                <a:lnTo>
                  <a:pt x="4705596" y="1433911"/>
                </a:lnTo>
                <a:cubicBezTo>
                  <a:pt x="4703168" y="1433911"/>
                  <a:pt x="4700605" y="1432787"/>
                  <a:pt x="4697908" y="1430539"/>
                </a:cubicBezTo>
                <a:lnTo>
                  <a:pt x="4670528" y="1437148"/>
                </a:lnTo>
                <a:lnTo>
                  <a:pt x="4664998" y="1445645"/>
                </a:lnTo>
                <a:lnTo>
                  <a:pt x="4662840" y="1445645"/>
                </a:lnTo>
                <a:lnTo>
                  <a:pt x="4659468" y="1442273"/>
                </a:lnTo>
                <a:lnTo>
                  <a:pt x="4656231" y="1443352"/>
                </a:lnTo>
                <a:lnTo>
                  <a:pt x="4656231" y="1444566"/>
                </a:lnTo>
                <a:cubicBezTo>
                  <a:pt x="4656231" y="1446004"/>
                  <a:pt x="4657310" y="1446724"/>
                  <a:pt x="4659468" y="1446724"/>
                </a:cubicBezTo>
                <a:lnTo>
                  <a:pt x="4660547" y="1447803"/>
                </a:lnTo>
                <a:lnTo>
                  <a:pt x="4660547" y="1448882"/>
                </a:lnTo>
                <a:lnTo>
                  <a:pt x="4654073" y="1463179"/>
                </a:lnTo>
                <a:lnTo>
                  <a:pt x="4662840" y="1463179"/>
                </a:lnTo>
                <a:lnTo>
                  <a:pt x="4666077" y="1461020"/>
                </a:lnTo>
                <a:lnTo>
                  <a:pt x="4670528" y="1462100"/>
                </a:lnTo>
                <a:lnTo>
                  <a:pt x="4679295" y="1461020"/>
                </a:lnTo>
                <a:lnTo>
                  <a:pt x="4698987" y="1466416"/>
                </a:lnTo>
                <a:lnTo>
                  <a:pt x="4701145" y="1466416"/>
                </a:lnTo>
                <a:cubicBezTo>
                  <a:pt x="4703932" y="1464258"/>
                  <a:pt x="4707214" y="1463179"/>
                  <a:pt x="4710991" y="1463179"/>
                </a:cubicBezTo>
                <a:lnTo>
                  <a:pt x="4724208" y="1463179"/>
                </a:lnTo>
                <a:lnTo>
                  <a:pt x="4732975" y="1461020"/>
                </a:lnTo>
                <a:lnTo>
                  <a:pt x="4738505" y="1461020"/>
                </a:lnTo>
                <a:cubicBezTo>
                  <a:pt x="4743450" y="1461740"/>
                  <a:pt x="4746013" y="1462819"/>
                  <a:pt x="4746193" y="1464258"/>
                </a:cubicBezTo>
                <a:cubicBezTo>
                  <a:pt x="4747811" y="1464258"/>
                  <a:pt x="4752172" y="1458773"/>
                  <a:pt x="4759276" y="1447803"/>
                </a:cubicBezTo>
                <a:lnTo>
                  <a:pt x="4766964" y="1441194"/>
                </a:lnTo>
                <a:lnTo>
                  <a:pt x="4768043" y="1441194"/>
                </a:lnTo>
                <a:cubicBezTo>
                  <a:pt x="4777214" y="1447219"/>
                  <a:pt x="4785621" y="1454547"/>
                  <a:pt x="4793264" y="1463179"/>
                </a:cubicBezTo>
                <a:lnTo>
                  <a:pt x="4793264" y="1465876"/>
                </a:lnTo>
                <a:cubicBezTo>
                  <a:pt x="4793264" y="1468483"/>
                  <a:pt x="4785981" y="1470327"/>
                  <a:pt x="4771414" y="1471406"/>
                </a:cubicBezTo>
                <a:lnTo>
                  <a:pt x="4765885" y="1468169"/>
                </a:lnTo>
                <a:lnTo>
                  <a:pt x="4759276" y="1468169"/>
                </a:lnTo>
                <a:lnTo>
                  <a:pt x="4756039" y="1470327"/>
                </a:lnTo>
                <a:lnTo>
                  <a:pt x="4751588" y="1470327"/>
                </a:lnTo>
                <a:cubicBezTo>
                  <a:pt x="4746463" y="1470327"/>
                  <a:pt x="4742461" y="1469608"/>
                  <a:pt x="4739584" y="1468169"/>
                </a:cubicBezTo>
                <a:lnTo>
                  <a:pt x="4732975" y="1469248"/>
                </a:lnTo>
                <a:cubicBezTo>
                  <a:pt x="4731177" y="1469248"/>
                  <a:pt x="4730098" y="1467765"/>
                  <a:pt x="4729738" y="1464797"/>
                </a:cubicBezTo>
                <a:lnTo>
                  <a:pt x="4727445" y="1464797"/>
                </a:lnTo>
                <a:lnTo>
                  <a:pt x="4729738" y="1468169"/>
                </a:lnTo>
                <a:lnTo>
                  <a:pt x="4728659" y="1469248"/>
                </a:lnTo>
                <a:lnTo>
                  <a:pt x="4722050" y="1469248"/>
                </a:lnTo>
                <a:lnTo>
                  <a:pt x="4722050" y="1467090"/>
                </a:lnTo>
                <a:lnTo>
                  <a:pt x="4709912" y="1469248"/>
                </a:lnTo>
                <a:lnTo>
                  <a:pt x="4709912" y="1477476"/>
                </a:lnTo>
                <a:lnTo>
                  <a:pt x="4717599" y="1477476"/>
                </a:lnTo>
                <a:lnTo>
                  <a:pt x="4734054" y="1486242"/>
                </a:lnTo>
                <a:lnTo>
                  <a:pt x="4734054" y="1483950"/>
                </a:lnTo>
                <a:lnTo>
                  <a:pt x="4735133" y="1483950"/>
                </a:lnTo>
                <a:cubicBezTo>
                  <a:pt x="4737741" y="1486197"/>
                  <a:pt x="4741787" y="1487681"/>
                  <a:pt x="4747272" y="1488400"/>
                </a:cubicBezTo>
                <a:lnTo>
                  <a:pt x="4751588" y="1487322"/>
                </a:lnTo>
                <a:cubicBezTo>
                  <a:pt x="4764806" y="1490738"/>
                  <a:pt x="4771414" y="1494739"/>
                  <a:pt x="4771414" y="1499325"/>
                </a:cubicBezTo>
                <a:lnTo>
                  <a:pt x="4774651" y="1499325"/>
                </a:lnTo>
                <a:lnTo>
                  <a:pt x="4774651" y="1498247"/>
                </a:lnTo>
                <a:lnTo>
                  <a:pt x="4773572" y="1495009"/>
                </a:lnTo>
                <a:lnTo>
                  <a:pt x="4776810" y="1492717"/>
                </a:lnTo>
                <a:lnTo>
                  <a:pt x="4778968" y="1492717"/>
                </a:lnTo>
                <a:cubicBezTo>
                  <a:pt x="4789038" y="1492717"/>
                  <a:pt x="4796007" y="1495279"/>
                  <a:pt x="4799873" y="1500405"/>
                </a:cubicBezTo>
                <a:lnTo>
                  <a:pt x="4798794" y="1501483"/>
                </a:lnTo>
                <a:lnTo>
                  <a:pt x="4798794" y="1502697"/>
                </a:lnTo>
                <a:lnTo>
                  <a:pt x="4799873" y="1505934"/>
                </a:lnTo>
                <a:cubicBezTo>
                  <a:pt x="4796906" y="1507193"/>
                  <a:pt x="4790702" y="1515960"/>
                  <a:pt x="4781260" y="1532235"/>
                </a:cubicBezTo>
                <a:lnTo>
                  <a:pt x="4780181" y="1537765"/>
                </a:lnTo>
                <a:lnTo>
                  <a:pt x="4783418" y="1547611"/>
                </a:lnTo>
                <a:lnTo>
                  <a:pt x="4782339" y="1548689"/>
                </a:lnTo>
                <a:lnTo>
                  <a:pt x="4781260" y="1548689"/>
                </a:lnTo>
                <a:cubicBezTo>
                  <a:pt x="4776315" y="1548689"/>
                  <a:pt x="4771549" y="1546127"/>
                  <a:pt x="4766964" y="1541002"/>
                </a:cubicBezTo>
                <a:lnTo>
                  <a:pt x="4763727" y="1539923"/>
                </a:lnTo>
                <a:lnTo>
                  <a:pt x="4762648" y="1541002"/>
                </a:lnTo>
                <a:lnTo>
                  <a:pt x="4761434" y="1541002"/>
                </a:lnTo>
                <a:lnTo>
                  <a:pt x="4742821" y="1534393"/>
                </a:lnTo>
                <a:lnTo>
                  <a:pt x="4742821" y="1542081"/>
                </a:lnTo>
                <a:cubicBezTo>
                  <a:pt x="4740663" y="1544868"/>
                  <a:pt x="4739584" y="1547431"/>
                  <a:pt x="4739584" y="1549768"/>
                </a:cubicBezTo>
                <a:cubicBezTo>
                  <a:pt x="4742461" y="1552916"/>
                  <a:pt x="4743900" y="1555838"/>
                  <a:pt x="4743900" y="1558535"/>
                </a:cubicBezTo>
                <a:lnTo>
                  <a:pt x="4743900" y="1560694"/>
                </a:lnTo>
                <a:cubicBezTo>
                  <a:pt x="4743900" y="1562222"/>
                  <a:pt x="4741742" y="1563706"/>
                  <a:pt x="4737426" y="1565144"/>
                </a:cubicBezTo>
                <a:lnTo>
                  <a:pt x="4737426" y="1566224"/>
                </a:lnTo>
                <a:lnTo>
                  <a:pt x="4740663" y="1567302"/>
                </a:lnTo>
                <a:lnTo>
                  <a:pt x="4738505" y="1573911"/>
                </a:lnTo>
                <a:cubicBezTo>
                  <a:pt x="4742821" y="1580295"/>
                  <a:pt x="4744979" y="1586500"/>
                  <a:pt x="4744979" y="1592524"/>
                </a:cubicBezTo>
                <a:cubicBezTo>
                  <a:pt x="4743720" y="1599088"/>
                  <a:pt x="4742281" y="1602370"/>
                  <a:pt x="4740663" y="1602370"/>
                </a:cubicBezTo>
                <a:lnTo>
                  <a:pt x="4738505" y="1602370"/>
                </a:lnTo>
                <a:cubicBezTo>
                  <a:pt x="4725107" y="1602370"/>
                  <a:pt x="4717060" y="1600572"/>
                  <a:pt x="4714362" y="1596975"/>
                </a:cubicBezTo>
                <a:lnTo>
                  <a:pt x="4713283" y="1596975"/>
                </a:lnTo>
                <a:lnTo>
                  <a:pt x="4708833" y="1605742"/>
                </a:lnTo>
                <a:lnTo>
                  <a:pt x="4705596" y="1605742"/>
                </a:lnTo>
                <a:cubicBezTo>
                  <a:pt x="4696783" y="1603853"/>
                  <a:pt x="4692378" y="1602010"/>
                  <a:pt x="4692378" y="1600212"/>
                </a:cubicBezTo>
                <a:lnTo>
                  <a:pt x="4692378" y="1599133"/>
                </a:lnTo>
                <a:lnTo>
                  <a:pt x="4695750" y="1592524"/>
                </a:lnTo>
                <a:cubicBezTo>
                  <a:pt x="4692063" y="1587039"/>
                  <a:pt x="4690220" y="1582273"/>
                  <a:pt x="4690220" y="1578227"/>
                </a:cubicBezTo>
                <a:lnTo>
                  <a:pt x="4690220" y="1547611"/>
                </a:lnTo>
                <a:lnTo>
                  <a:pt x="4692378" y="1538844"/>
                </a:lnTo>
                <a:cubicBezTo>
                  <a:pt x="4690939" y="1535517"/>
                  <a:pt x="4690220" y="1530752"/>
                  <a:pt x="4690220" y="1524547"/>
                </a:cubicBezTo>
                <a:lnTo>
                  <a:pt x="4690220" y="1515780"/>
                </a:lnTo>
                <a:lnTo>
                  <a:pt x="4684690" y="1501483"/>
                </a:lnTo>
                <a:cubicBezTo>
                  <a:pt x="4686218" y="1497167"/>
                  <a:pt x="4690624" y="1495009"/>
                  <a:pt x="4697908" y="1495009"/>
                </a:cubicBezTo>
                <a:lnTo>
                  <a:pt x="4702224" y="1500405"/>
                </a:lnTo>
                <a:lnTo>
                  <a:pt x="4705596" y="1499325"/>
                </a:lnTo>
                <a:lnTo>
                  <a:pt x="4705596" y="1496088"/>
                </a:lnTo>
                <a:cubicBezTo>
                  <a:pt x="4699751" y="1487816"/>
                  <a:pt x="4696829" y="1479948"/>
                  <a:pt x="4696829" y="1472485"/>
                </a:cubicBezTo>
                <a:lnTo>
                  <a:pt x="4696829" y="1470327"/>
                </a:lnTo>
                <a:lnTo>
                  <a:pt x="4678216" y="1471406"/>
                </a:lnTo>
                <a:lnTo>
                  <a:pt x="4669314" y="1471406"/>
                </a:lnTo>
                <a:lnTo>
                  <a:pt x="4664998" y="1470327"/>
                </a:lnTo>
                <a:cubicBezTo>
                  <a:pt x="4653309" y="1470327"/>
                  <a:pt x="4644902" y="1474868"/>
                  <a:pt x="4639776" y="1483950"/>
                </a:cubicBezTo>
                <a:lnTo>
                  <a:pt x="4629930" y="1493795"/>
                </a:lnTo>
                <a:lnTo>
                  <a:pt x="4629930" y="1495009"/>
                </a:lnTo>
                <a:cubicBezTo>
                  <a:pt x="4629930" y="1495909"/>
                  <a:pt x="4633212" y="1497347"/>
                  <a:pt x="4639776" y="1499325"/>
                </a:cubicBezTo>
                <a:lnTo>
                  <a:pt x="4646385" y="1507014"/>
                </a:lnTo>
                <a:cubicBezTo>
                  <a:pt x="4646385" y="1511779"/>
                  <a:pt x="4643103" y="1514701"/>
                  <a:pt x="4636539" y="1515780"/>
                </a:cubicBezTo>
                <a:lnTo>
                  <a:pt x="4636539" y="1521310"/>
                </a:lnTo>
                <a:lnTo>
                  <a:pt x="4638697" y="1524547"/>
                </a:lnTo>
                <a:lnTo>
                  <a:pt x="4638697" y="1532235"/>
                </a:lnTo>
                <a:lnTo>
                  <a:pt x="4637618" y="1533314"/>
                </a:lnTo>
                <a:lnTo>
                  <a:pt x="4638697" y="1534393"/>
                </a:lnTo>
                <a:lnTo>
                  <a:pt x="4638697" y="1538844"/>
                </a:lnTo>
                <a:lnTo>
                  <a:pt x="4636539" y="1547611"/>
                </a:lnTo>
                <a:lnTo>
                  <a:pt x="4638697" y="1559615"/>
                </a:lnTo>
                <a:cubicBezTo>
                  <a:pt x="4630605" y="1571843"/>
                  <a:pt x="4625120" y="1578452"/>
                  <a:pt x="4622242" y="1579441"/>
                </a:cubicBezTo>
                <a:lnTo>
                  <a:pt x="4620084" y="1579441"/>
                </a:lnTo>
                <a:cubicBezTo>
                  <a:pt x="4620084" y="1576834"/>
                  <a:pt x="4617881" y="1572787"/>
                  <a:pt x="4613476" y="1567302"/>
                </a:cubicBezTo>
                <a:lnTo>
                  <a:pt x="4613476" y="1561907"/>
                </a:lnTo>
                <a:lnTo>
                  <a:pt x="4618871" y="1555298"/>
                </a:lnTo>
                <a:lnTo>
                  <a:pt x="4615634" y="1549768"/>
                </a:lnTo>
                <a:lnTo>
                  <a:pt x="4616713" y="1545453"/>
                </a:lnTo>
                <a:lnTo>
                  <a:pt x="4613476" y="1545453"/>
                </a:lnTo>
                <a:cubicBezTo>
                  <a:pt x="4613476" y="1547970"/>
                  <a:pt x="4611992" y="1551252"/>
                  <a:pt x="4609025" y="1555298"/>
                </a:cubicBezTo>
                <a:cubicBezTo>
                  <a:pt x="4611093" y="1557996"/>
                  <a:pt x="4612936" y="1565279"/>
                  <a:pt x="4614555" y="1577148"/>
                </a:cubicBezTo>
                <a:cubicBezTo>
                  <a:pt x="4618241" y="1577328"/>
                  <a:pt x="4620084" y="1578452"/>
                  <a:pt x="4620084" y="1580520"/>
                </a:cubicBezTo>
                <a:cubicBezTo>
                  <a:pt x="4610553" y="1589962"/>
                  <a:pt x="4603584" y="1594682"/>
                  <a:pt x="4599179" y="1594682"/>
                </a:cubicBezTo>
                <a:cubicBezTo>
                  <a:pt x="4593334" y="1602775"/>
                  <a:pt x="4583129" y="1606821"/>
                  <a:pt x="4568562" y="1606821"/>
                </a:cubicBezTo>
                <a:lnTo>
                  <a:pt x="4565190" y="1607900"/>
                </a:lnTo>
                <a:cubicBezTo>
                  <a:pt x="4564470" y="1602055"/>
                  <a:pt x="4563391" y="1599133"/>
                  <a:pt x="4561953" y="1599133"/>
                </a:cubicBezTo>
                <a:lnTo>
                  <a:pt x="4560874" y="1599133"/>
                </a:lnTo>
                <a:cubicBezTo>
                  <a:pt x="4560874" y="1602819"/>
                  <a:pt x="4559750" y="1604662"/>
                  <a:pt x="4557502" y="1604662"/>
                </a:cubicBezTo>
                <a:lnTo>
                  <a:pt x="4555344" y="1604662"/>
                </a:lnTo>
                <a:lnTo>
                  <a:pt x="4553186" y="1602370"/>
                </a:lnTo>
                <a:cubicBezTo>
                  <a:pt x="4564516" y="1590681"/>
                  <a:pt x="4571439" y="1584836"/>
                  <a:pt x="4573957" y="1584836"/>
                </a:cubicBezTo>
                <a:cubicBezTo>
                  <a:pt x="4576205" y="1579531"/>
                  <a:pt x="4579487" y="1575170"/>
                  <a:pt x="4583803" y="1571753"/>
                </a:cubicBezTo>
                <a:cubicBezTo>
                  <a:pt x="4583803" y="1562762"/>
                  <a:pt x="4587130" y="1554355"/>
                  <a:pt x="4593784" y="1546532"/>
                </a:cubicBezTo>
                <a:lnTo>
                  <a:pt x="4593784" y="1544239"/>
                </a:lnTo>
                <a:lnTo>
                  <a:pt x="4591491" y="1541002"/>
                </a:lnTo>
                <a:lnTo>
                  <a:pt x="4592570" y="1533314"/>
                </a:lnTo>
                <a:lnTo>
                  <a:pt x="4592570" y="1528998"/>
                </a:lnTo>
                <a:lnTo>
                  <a:pt x="4591491" y="1524547"/>
                </a:lnTo>
                <a:lnTo>
                  <a:pt x="4592570" y="1521310"/>
                </a:lnTo>
                <a:lnTo>
                  <a:pt x="4589333" y="1517938"/>
                </a:lnTo>
                <a:cubicBezTo>
                  <a:pt x="4584387" y="1521805"/>
                  <a:pt x="4574901" y="1524727"/>
                  <a:pt x="4560874" y="1526705"/>
                </a:cubicBezTo>
                <a:cubicBezTo>
                  <a:pt x="4560874" y="1528594"/>
                  <a:pt x="4554265" y="1530796"/>
                  <a:pt x="4541047" y="1533314"/>
                </a:cubicBezTo>
                <a:lnTo>
                  <a:pt x="4538889" y="1530077"/>
                </a:lnTo>
                <a:lnTo>
                  <a:pt x="4538889" y="1526705"/>
                </a:lnTo>
                <a:lnTo>
                  <a:pt x="4555344" y="1517938"/>
                </a:lnTo>
                <a:lnTo>
                  <a:pt x="4566269" y="1505934"/>
                </a:lnTo>
                <a:cubicBezTo>
                  <a:pt x="4571574" y="1503147"/>
                  <a:pt x="4577418" y="1498741"/>
                  <a:pt x="4583803" y="1492717"/>
                </a:cubicBezTo>
                <a:cubicBezTo>
                  <a:pt x="4586590" y="1486872"/>
                  <a:pt x="4589513" y="1483950"/>
                  <a:pt x="4592570" y="1483950"/>
                </a:cubicBezTo>
                <a:cubicBezTo>
                  <a:pt x="4596256" y="1480173"/>
                  <a:pt x="4598100" y="1475992"/>
                  <a:pt x="4598100" y="1471406"/>
                </a:cubicBezTo>
                <a:lnTo>
                  <a:pt x="4579487" y="1471406"/>
                </a:lnTo>
                <a:cubicBezTo>
                  <a:pt x="4568517" y="1471406"/>
                  <a:pt x="4563032" y="1470102"/>
                  <a:pt x="4563032" y="1467495"/>
                </a:cubicBezTo>
                <a:lnTo>
                  <a:pt x="4561953" y="1464258"/>
                </a:lnTo>
                <a:lnTo>
                  <a:pt x="4563032" y="1463179"/>
                </a:lnTo>
                <a:lnTo>
                  <a:pt x="4587175" y="1463179"/>
                </a:lnTo>
                <a:lnTo>
                  <a:pt x="4595942" y="1461020"/>
                </a:lnTo>
                <a:lnTo>
                  <a:pt x="4604709" y="1463179"/>
                </a:lnTo>
                <a:cubicBezTo>
                  <a:pt x="4607226" y="1462999"/>
                  <a:pt x="4611587" y="1455671"/>
                  <a:pt x="4617792" y="1441194"/>
                </a:cubicBezTo>
                <a:cubicBezTo>
                  <a:pt x="4617432" y="1439036"/>
                  <a:pt x="4615634" y="1436473"/>
                  <a:pt x="4612397" y="1433506"/>
                </a:cubicBezTo>
                <a:lnTo>
                  <a:pt x="4618871" y="1429191"/>
                </a:lnTo>
                <a:lnTo>
                  <a:pt x="4621163" y="1429191"/>
                </a:lnTo>
                <a:cubicBezTo>
                  <a:pt x="4622602" y="1429191"/>
                  <a:pt x="4623321" y="1430269"/>
                  <a:pt x="4623321" y="1432427"/>
                </a:cubicBezTo>
                <a:lnTo>
                  <a:pt x="4625479" y="1432427"/>
                </a:lnTo>
                <a:lnTo>
                  <a:pt x="4626558" y="1429191"/>
                </a:lnTo>
                <a:cubicBezTo>
                  <a:pt x="4622962" y="1429191"/>
                  <a:pt x="4621163" y="1428067"/>
                  <a:pt x="4621163" y="1425818"/>
                </a:cubicBezTo>
                <a:cubicBezTo>
                  <a:pt x="4623141" y="1424020"/>
                  <a:pt x="4624580" y="1418940"/>
                  <a:pt x="4625479" y="1410577"/>
                </a:cubicBezTo>
                <a:cubicBezTo>
                  <a:pt x="4627008" y="1410577"/>
                  <a:pt x="4627772" y="1407835"/>
                  <a:pt x="4627772" y="1402350"/>
                </a:cubicBezTo>
                <a:lnTo>
                  <a:pt x="4627772" y="1400192"/>
                </a:lnTo>
                <a:lnTo>
                  <a:pt x="4622242" y="1401271"/>
                </a:lnTo>
                <a:cubicBezTo>
                  <a:pt x="4607765" y="1400552"/>
                  <a:pt x="4597515" y="1399158"/>
                  <a:pt x="4591491" y="1397090"/>
                </a:cubicBezTo>
                <a:cubicBezTo>
                  <a:pt x="4586905" y="1397090"/>
                  <a:pt x="4582544" y="1398484"/>
                  <a:pt x="4578408" y="1401271"/>
                </a:cubicBezTo>
                <a:cubicBezTo>
                  <a:pt x="4570135" y="1397585"/>
                  <a:pt x="4562447" y="1395742"/>
                  <a:pt x="4555344" y="1395742"/>
                </a:cubicBezTo>
                <a:lnTo>
                  <a:pt x="4552107" y="1396820"/>
                </a:lnTo>
                <a:cubicBezTo>
                  <a:pt x="4549859" y="1395921"/>
                  <a:pt x="4548735" y="1394258"/>
                  <a:pt x="4548735" y="1391830"/>
                </a:cubicBezTo>
                <a:lnTo>
                  <a:pt x="4548735" y="1390751"/>
                </a:lnTo>
                <a:lnTo>
                  <a:pt x="4550893" y="1388593"/>
                </a:lnTo>
                <a:lnTo>
                  <a:pt x="4555344" y="1389672"/>
                </a:lnTo>
                <a:lnTo>
                  <a:pt x="4564111" y="1388593"/>
                </a:lnTo>
                <a:cubicBezTo>
                  <a:pt x="4577239" y="1392279"/>
                  <a:pt x="4586725" y="1394123"/>
                  <a:pt x="4592570" y="1394123"/>
                </a:cubicBezTo>
                <a:cubicBezTo>
                  <a:pt x="4599224" y="1394123"/>
                  <a:pt x="4604709" y="1390796"/>
                  <a:pt x="4609025" y="1384142"/>
                </a:cubicBezTo>
                <a:cubicBezTo>
                  <a:pt x="4609025" y="1381984"/>
                  <a:pt x="4606102" y="1376903"/>
                  <a:pt x="4600258" y="1368901"/>
                </a:cubicBezTo>
                <a:cubicBezTo>
                  <a:pt x="4600258" y="1365214"/>
                  <a:pt x="4598100" y="1363371"/>
                  <a:pt x="4593784" y="1363371"/>
                </a:cubicBezTo>
                <a:cubicBezTo>
                  <a:pt x="4593784" y="1356088"/>
                  <a:pt x="4591221" y="1352447"/>
                  <a:pt x="4586096" y="1352447"/>
                </a:cubicBezTo>
                <a:lnTo>
                  <a:pt x="4584882" y="1351367"/>
                </a:lnTo>
                <a:lnTo>
                  <a:pt x="4584882" y="1349075"/>
                </a:lnTo>
                <a:cubicBezTo>
                  <a:pt x="4589827" y="1343949"/>
                  <a:pt x="4593154" y="1341386"/>
                  <a:pt x="4594863" y="1341386"/>
                </a:cubicBezTo>
                <a:lnTo>
                  <a:pt x="4613476" y="1345838"/>
                </a:lnTo>
                <a:lnTo>
                  <a:pt x="4624400" y="1344758"/>
                </a:lnTo>
                <a:cubicBezTo>
                  <a:pt x="4636089" y="1352401"/>
                  <a:pt x="4641934" y="1358246"/>
                  <a:pt x="4641934" y="1362292"/>
                </a:cubicBezTo>
                <a:lnTo>
                  <a:pt x="4636539" y="1368901"/>
                </a:lnTo>
                <a:lnTo>
                  <a:pt x="4638697" y="1371059"/>
                </a:lnTo>
                <a:lnTo>
                  <a:pt x="4644092" y="1369980"/>
                </a:lnTo>
                <a:lnTo>
                  <a:pt x="4646385" y="1373217"/>
                </a:lnTo>
                <a:cubicBezTo>
                  <a:pt x="4641260" y="1382029"/>
                  <a:pt x="4636854" y="1386435"/>
                  <a:pt x="4633167" y="1386435"/>
                </a:cubicBezTo>
                <a:cubicBezTo>
                  <a:pt x="4631009" y="1386435"/>
                  <a:pt x="4629930" y="1388233"/>
                  <a:pt x="4629930" y="1391830"/>
                </a:cubicBezTo>
                <a:cubicBezTo>
                  <a:pt x="4629930" y="1393358"/>
                  <a:pt x="4631009" y="1394123"/>
                  <a:pt x="4633167" y="1394123"/>
                </a:cubicBezTo>
                <a:lnTo>
                  <a:pt x="4639776" y="1391830"/>
                </a:lnTo>
                <a:lnTo>
                  <a:pt x="4652994" y="1391830"/>
                </a:lnTo>
                <a:cubicBezTo>
                  <a:pt x="4652994" y="1389672"/>
                  <a:pt x="4653713" y="1388593"/>
                  <a:pt x="4655152" y="1388593"/>
                </a:cubicBezTo>
                <a:lnTo>
                  <a:pt x="4656231" y="1388593"/>
                </a:lnTo>
                <a:lnTo>
                  <a:pt x="4666077" y="1395202"/>
                </a:lnTo>
                <a:cubicBezTo>
                  <a:pt x="4682172" y="1392953"/>
                  <a:pt x="4690220" y="1388908"/>
                  <a:pt x="4690220" y="1383063"/>
                </a:cubicBezTo>
                <a:lnTo>
                  <a:pt x="4690220" y="1381984"/>
                </a:lnTo>
                <a:lnTo>
                  <a:pt x="4688062" y="1375375"/>
                </a:lnTo>
                <a:lnTo>
                  <a:pt x="4693457" y="1366608"/>
                </a:lnTo>
                <a:cubicBezTo>
                  <a:pt x="4693457" y="1363551"/>
                  <a:pt x="4694581" y="1360269"/>
                  <a:pt x="4696829" y="1356762"/>
                </a:cubicBezTo>
                <a:lnTo>
                  <a:pt x="4692378" y="1347995"/>
                </a:lnTo>
                <a:lnTo>
                  <a:pt x="4692378" y="1346917"/>
                </a:lnTo>
                <a:cubicBezTo>
                  <a:pt x="4692378" y="1342511"/>
                  <a:pt x="4694581" y="1339588"/>
                  <a:pt x="4698987" y="1338150"/>
                </a:cubicBezTo>
                <a:close/>
                <a:moveTo>
                  <a:pt x="3095898" y="1337549"/>
                </a:moveTo>
                <a:cubicBezTo>
                  <a:pt x="3090863" y="1342584"/>
                  <a:pt x="3087266" y="1345102"/>
                  <a:pt x="3085108" y="1345102"/>
                </a:cubicBezTo>
                <a:lnTo>
                  <a:pt x="3085108" y="1346181"/>
                </a:lnTo>
                <a:lnTo>
                  <a:pt x="3089424" y="1350497"/>
                </a:lnTo>
                <a:lnTo>
                  <a:pt x="3091582" y="1350497"/>
                </a:lnTo>
                <a:cubicBezTo>
                  <a:pt x="3093740" y="1350497"/>
                  <a:pt x="3095898" y="1346541"/>
                  <a:pt x="3098056" y="1338628"/>
                </a:cubicBezTo>
                <a:lnTo>
                  <a:pt x="3096977" y="1337549"/>
                </a:lnTo>
                <a:close/>
                <a:moveTo>
                  <a:pt x="4154643" y="1337331"/>
                </a:moveTo>
                <a:lnTo>
                  <a:pt x="4154643" y="1338410"/>
                </a:lnTo>
                <a:lnTo>
                  <a:pt x="4158959" y="1338410"/>
                </a:lnTo>
                <a:lnTo>
                  <a:pt x="4158959" y="1337331"/>
                </a:lnTo>
                <a:close/>
                <a:moveTo>
                  <a:pt x="3710377" y="1337010"/>
                </a:moveTo>
                <a:lnTo>
                  <a:pt x="3710377" y="1338089"/>
                </a:lnTo>
                <a:lnTo>
                  <a:pt x="3712535" y="1338089"/>
                </a:lnTo>
                <a:lnTo>
                  <a:pt x="3712535" y="1337010"/>
                </a:lnTo>
                <a:close/>
                <a:moveTo>
                  <a:pt x="3570646" y="1337010"/>
                </a:moveTo>
                <a:lnTo>
                  <a:pt x="3567409" y="1338089"/>
                </a:lnTo>
                <a:lnTo>
                  <a:pt x="3567409" y="1339168"/>
                </a:lnTo>
                <a:lnTo>
                  <a:pt x="3568488" y="1339168"/>
                </a:lnTo>
                <a:lnTo>
                  <a:pt x="3573883" y="1338089"/>
                </a:lnTo>
                <a:lnTo>
                  <a:pt x="3573883" y="1337010"/>
                </a:lnTo>
                <a:close/>
                <a:moveTo>
                  <a:pt x="6668973" y="1336741"/>
                </a:moveTo>
                <a:lnTo>
                  <a:pt x="6665601" y="1337820"/>
                </a:lnTo>
                <a:lnTo>
                  <a:pt x="6665601" y="1338899"/>
                </a:lnTo>
                <a:lnTo>
                  <a:pt x="6666680" y="1338899"/>
                </a:lnTo>
                <a:lnTo>
                  <a:pt x="6670052" y="1337820"/>
                </a:lnTo>
                <a:lnTo>
                  <a:pt x="6670052" y="1336741"/>
                </a:lnTo>
                <a:close/>
                <a:moveTo>
                  <a:pt x="7684204" y="1336606"/>
                </a:moveTo>
                <a:cubicBezTo>
                  <a:pt x="7684204" y="1341732"/>
                  <a:pt x="7680967" y="1346138"/>
                  <a:pt x="7674493" y="1349824"/>
                </a:cubicBezTo>
                <a:lnTo>
                  <a:pt x="7676651" y="1356299"/>
                </a:lnTo>
                <a:cubicBezTo>
                  <a:pt x="7683035" y="1356299"/>
                  <a:pt x="7687396" y="1351218"/>
                  <a:pt x="7689734" y="1341058"/>
                </a:cubicBezTo>
                <a:close/>
                <a:moveTo>
                  <a:pt x="5180934" y="1336336"/>
                </a:moveTo>
                <a:lnTo>
                  <a:pt x="5180934" y="1338494"/>
                </a:lnTo>
                <a:lnTo>
                  <a:pt x="5183092" y="1338494"/>
                </a:lnTo>
                <a:close/>
                <a:moveTo>
                  <a:pt x="3599914" y="1335931"/>
                </a:moveTo>
                <a:lnTo>
                  <a:pt x="3597756" y="1341326"/>
                </a:lnTo>
                <a:lnTo>
                  <a:pt x="3597756" y="1342405"/>
                </a:lnTo>
                <a:lnTo>
                  <a:pt x="3598835" y="1342405"/>
                </a:lnTo>
                <a:lnTo>
                  <a:pt x="3600993" y="1337010"/>
                </a:lnTo>
                <a:lnTo>
                  <a:pt x="3600993" y="1335931"/>
                </a:lnTo>
                <a:close/>
                <a:moveTo>
                  <a:pt x="549603" y="1335930"/>
                </a:moveTo>
                <a:lnTo>
                  <a:pt x="546501" y="1337009"/>
                </a:lnTo>
                <a:lnTo>
                  <a:pt x="546501" y="1338088"/>
                </a:lnTo>
                <a:lnTo>
                  <a:pt x="547445" y="1338088"/>
                </a:lnTo>
                <a:lnTo>
                  <a:pt x="552840" y="1337009"/>
                </a:lnTo>
                <a:lnTo>
                  <a:pt x="552840" y="1335930"/>
                </a:lnTo>
                <a:close/>
                <a:moveTo>
                  <a:pt x="578062" y="1334851"/>
                </a:moveTo>
                <a:lnTo>
                  <a:pt x="576983" y="1338088"/>
                </a:lnTo>
                <a:lnTo>
                  <a:pt x="576983" y="1339167"/>
                </a:lnTo>
                <a:lnTo>
                  <a:pt x="578062" y="1339167"/>
                </a:lnTo>
                <a:lnTo>
                  <a:pt x="579141" y="1335930"/>
                </a:lnTo>
                <a:lnTo>
                  <a:pt x="579141" y="1334851"/>
                </a:lnTo>
                <a:close/>
                <a:moveTo>
                  <a:pt x="35066" y="1334381"/>
                </a:moveTo>
                <a:lnTo>
                  <a:pt x="35066" y="1336539"/>
                </a:lnTo>
                <a:lnTo>
                  <a:pt x="36145" y="1336539"/>
                </a:lnTo>
                <a:lnTo>
                  <a:pt x="36145" y="1334381"/>
                </a:lnTo>
                <a:close/>
                <a:moveTo>
                  <a:pt x="1544824" y="1334177"/>
                </a:moveTo>
                <a:lnTo>
                  <a:pt x="1550353" y="1335256"/>
                </a:lnTo>
                <a:lnTo>
                  <a:pt x="1550353" y="1336335"/>
                </a:lnTo>
                <a:cubicBezTo>
                  <a:pt x="1550353" y="1338043"/>
                  <a:pt x="1547745" y="1339167"/>
                  <a:pt x="1542530" y="1339707"/>
                </a:cubicBezTo>
                <a:lnTo>
                  <a:pt x="1541452" y="1338627"/>
                </a:lnTo>
                <a:cubicBezTo>
                  <a:pt x="1542530" y="1335660"/>
                  <a:pt x="1543655" y="1334177"/>
                  <a:pt x="1544824" y="1334177"/>
                </a:cubicBezTo>
                <a:close/>
                <a:moveTo>
                  <a:pt x="5614005" y="1331346"/>
                </a:moveTo>
                <a:lnTo>
                  <a:pt x="5611847" y="1342136"/>
                </a:lnTo>
                <a:lnTo>
                  <a:pt x="5612926" y="1343215"/>
                </a:lnTo>
                <a:lnTo>
                  <a:pt x="5615084" y="1343215"/>
                </a:lnTo>
                <a:lnTo>
                  <a:pt x="5618321" y="1332425"/>
                </a:lnTo>
                <a:lnTo>
                  <a:pt x="5617242" y="1331346"/>
                </a:lnTo>
                <a:close/>
                <a:moveTo>
                  <a:pt x="1690355" y="1329726"/>
                </a:moveTo>
                <a:cubicBezTo>
                  <a:pt x="1700694" y="1329726"/>
                  <a:pt x="1705865" y="1332333"/>
                  <a:pt x="1705865" y="1337549"/>
                </a:cubicBezTo>
                <a:lnTo>
                  <a:pt x="1699255" y="1339707"/>
                </a:lnTo>
                <a:cubicBezTo>
                  <a:pt x="1691163" y="1338268"/>
                  <a:pt x="1687118" y="1336425"/>
                  <a:pt x="1687118" y="1334177"/>
                </a:cubicBezTo>
                <a:close/>
                <a:moveTo>
                  <a:pt x="5608610" y="1329323"/>
                </a:moveTo>
                <a:lnTo>
                  <a:pt x="5604429" y="1334583"/>
                </a:lnTo>
                <a:cubicBezTo>
                  <a:pt x="5606497" y="1334583"/>
                  <a:pt x="5607531" y="1336021"/>
                  <a:pt x="5607531" y="1338899"/>
                </a:cubicBezTo>
                <a:lnTo>
                  <a:pt x="5606587" y="1342136"/>
                </a:lnTo>
                <a:lnTo>
                  <a:pt x="5607531" y="1348610"/>
                </a:lnTo>
                <a:lnTo>
                  <a:pt x="5607531" y="1352925"/>
                </a:lnTo>
                <a:lnTo>
                  <a:pt x="5605508" y="1357242"/>
                </a:lnTo>
                <a:lnTo>
                  <a:pt x="5606587" y="1360478"/>
                </a:lnTo>
                <a:lnTo>
                  <a:pt x="5602271" y="1364794"/>
                </a:lnTo>
                <a:lnTo>
                  <a:pt x="5603350" y="1364794"/>
                </a:lnTo>
                <a:lnTo>
                  <a:pt x="5607531" y="1359400"/>
                </a:lnTo>
                <a:lnTo>
                  <a:pt x="5606587" y="1358321"/>
                </a:lnTo>
                <a:lnTo>
                  <a:pt x="5606587" y="1357242"/>
                </a:lnTo>
                <a:cubicBezTo>
                  <a:pt x="5607756" y="1357242"/>
                  <a:pt x="5608790" y="1354724"/>
                  <a:pt x="5609689" y="1349689"/>
                </a:cubicBezTo>
                <a:lnTo>
                  <a:pt x="5610768" y="1349689"/>
                </a:lnTo>
                <a:lnTo>
                  <a:pt x="5609689" y="1342136"/>
                </a:lnTo>
                <a:lnTo>
                  <a:pt x="5609689" y="1339977"/>
                </a:lnTo>
                <a:lnTo>
                  <a:pt x="5610768" y="1338899"/>
                </a:lnTo>
                <a:lnTo>
                  <a:pt x="5607531" y="1332425"/>
                </a:lnTo>
                <a:close/>
                <a:moveTo>
                  <a:pt x="5599034" y="1329323"/>
                </a:moveTo>
                <a:lnTo>
                  <a:pt x="5601192" y="1331346"/>
                </a:lnTo>
                <a:lnTo>
                  <a:pt x="5601192" y="1329323"/>
                </a:lnTo>
                <a:close/>
                <a:moveTo>
                  <a:pt x="6630399" y="1329053"/>
                </a:moveTo>
                <a:lnTo>
                  <a:pt x="6640244" y="1332290"/>
                </a:lnTo>
                <a:lnTo>
                  <a:pt x="6645774" y="1330132"/>
                </a:lnTo>
                <a:lnTo>
                  <a:pt x="6647932" y="1333504"/>
                </a:lnTo>
                <a:lnTo>
                  <a:pt x="6643616" y="1337820"/>
                </a:lnTo>
                <a:lnTo>
                  <a:pt x="6638086" y="1336741"/>
                </a:lnTo>
                <a:lnTo>
                  <a:pt x="6629185" y="1336741"/>
                </a:lnTo>
                <a:lnTo>
                  <a:pt x="6625948" y="1333504"/>
                </a:lnTo>
                <a:close/>
                <a:moveTo>
                  <a:pt x="1526075" y="1328512"/>
                </a:moveTo>
                <a:lnTo>
                  <a:pt x="1527155" y="1328512"/>
                </a:lnTo>
                <a:cubicBezTo>
                  <a:pt x="1531201" y="1334536"/>
                  <a:pt x="1535247" y="1337549"/>
                  <a:pt x="1539294" y="1337549"/>
                </a:cubicBezTo>
                <a:lnTo>
                  <a:pt x="1539294" y="1340920"/>
                </a:lnTo>
                <a:lnTo>
                  <a:pt x="1528234" y="1342000"/>
                </a:lnTo>
                <a:cubicBezTo>
                  <a:pt x="1525266" y="1342000"/>
                  <a:pt x="1523064" y="1340516"/>
                  <a:pt x="1521625" y="1337549"/>
                </a:cubicBezTo>
                <a:lnTo>
                  <a:pt x="1521625" y="1336335"/>
                </a:lnTo>
                <a:cubicBezTo>
                  <a:pt x="1521625" y="1332288"/>
                  <a:pt x="1523109" y="1329681"/>
                  <a:pt x="1526075" y="1328512"/>
                </a:cubicBezTo>
                <a:close/>
                <a:moveTo>
                  <a:pt x="5646375" y="1328244"/>
                </a:moveTo>
                <a:cubicBezTo>
                  <a:pt x="5642778" y="1330042"/>
                  <a:pt x="5640980" y="1332874"/>
                  <a:pt x="5640980" y="1336741"/>
                </a:cubicBezTo>
                <a:lnTo>
                  <a:pt x="5640980" y="1352925"/>
                </a:lnTo>
                <a:lnTo>
                  <a:pt x="5643138" y="1355084"/>
                </a:lnTo>
                <a:lnTo>
                  <a:pt x="5657030" y="1355084"/>
                </a:lnTo>
                <a:lnTo>
                  <a:pt x="5660267" y="1358321"/>
                </a:lnTo>
                <a:lnTo>
                  <a:pt x="5660267" y="1359400"/>
                </a:lnTo>
                <a:cubicBezTo>
                  <a:pt x="5660267" y="1362277"/>
                  <a:pt x="5657030" y="1363715"/>
                  <a:pt x="5650556" y="1363715"/>
                </a:cubicBezTo>
                <a:lnTo>
                  <a:pt x="5633427" y="1386240"/>
                </a:lnTo>
                <a:cubicBezTo>
                  <a:pt x="5630010" y="1397749"/>
                  <a:pt x="5625334" y="1403503"/>
                  <a:pt x="5619400" y="1403503"/>
                </a:cubicBezTo>
                <a:cubicBezTo>
                  <a:pt x="5614724" y="1405662"/>
                  <a:pt x="5611487" y="1408899"/>
                  <a:pt x="5609689" y="1413215"/>
                </a:cubicBezTo>
                <a:lnTo>
                  <a:pt x="5601192" y="1420633"/>
                </a:lnTo>
                <a:lnTo>
                  <a:pt x="5601192" y="1421711"/>
                </a:lnTo>
                <a:lnTo>
                  <a:pt x="5603350" y="1421711"/>
                </a:lnTo>
                <a:cubicBezTo>
                  <a:pt x="5610453" y="1421892"/>
                  <a:pt x="5614005" y="1422611"/>
                  <a:pt x="5614005" y="1423870"/>
                </a:cubicBezTo>
                <a:lnTo>
                  <a:pt x="5630190" y="1419554"/>
                </a:lnTo>
                <a:lnTo>
                  <a:pt x="5634506" y="1419554"/>
                </a:lnTo>
                <a:lnTo>
                  <a:pt x="5643138" y="1421711"/>
                </a:lnTo>
                <a:lnTo>
                  <a:pt x="5646375" y="1421711"/>
                </a:lnTo>
                <a:lnTo>
                  <a:pt x="5647454" y="1420633"/>
                </a:lnTo>
                <a:lnTo>
                  <a:pt x="5648533" y="1420633"/>
                </a:lnTo>
                <a:lnTo>
                  <a:pt x="5647454" y="1402425"/>
                </a:lnTo>
                <a:lnTo>
                  <a:pt x="5647454" y="1392714"/>
                </a:lnTo>
                <a:lnTo>
                  <a:pt x="5648533" y="1388398"/>
                </a:lnTo>
                <a:lnTo>
                  <a:pt x="5645296" y="1377608"/>
                </a:lnTo>
                <a:lnTo>
                  <a:pt x="5651635" y="1374505"/>
                </a:lnTo>
                <a:lnTo>
                  <a:pt x="5658109" y="1376529"/>
                </a:lnTo>
                <a:lnTo>
                  <a:pt x="5664583" y="1376529"/>
                </a:lnTo>
                <a:lnTo>
                  <a:pt x="5673215" y="1374505"/>
                </a:lnTo>
                <a:lnTo>
                  <a:pt x="5675373" y="1374505"/>
                </a:lnTo>
                <a:cubicBezTo>
                  <a:pt x="5679689" y="1378731"/>
                  <a:pt x="5684005" y="1381205"/>
                  <a:pt x="5688321" y="1381924"/>
                </a:cubicBezTo>
                <a:lnTo>
                  <a:pt x="5688321" y="1386240"/>
                </a:lnTo>
                <a:lnTo>
                  <a:pt x="5691558" y="1386240"/>
                </a:lnTo>
                <a:cubicBezTo>
                  <a:pt x="5691558" y="1383363"/>
                  <a:pt x="5692278" y="1381924"/>
                  <a:pt x="5693716" y="1381924"/>
                </a:cubicBezTo>
                <a:lnTo>
                  <a:pt x="5696818" y="1381924"/>
                </a:lnTo>
                <a:cubicBezTo>
                  <a:pt x="5704012" y="1385161"/>
                  <a:pt x="5707608" y="1387319"/>
                  <a:pt x="5707608" y="1388398"/>
                </a:cubicBezTo>
                <a:cubicBezTo>
                  <a:pt x="5705630" y="1391994"/>
                  <a:pt x="5702753" y="1393793"/>
                  <a:pt x="5698976" y="1393793"/>
                </a:cubicBezTo>
                <a:lnTo>
                  <a:pt x="5700055" y="1401346"/>
                </a:lnTo>
                <a:cubicBezTo>
                  <a:pt x="5700055" y="1402785"/>
                  <a:pt x="5698617" y="1403503"/>
                  <a:pt x="5695739" y="1403503"/>
                </a:cubicBezTo>
                <a:lnTo>
                  <a:pt x="5695739" y="1404583"/>
                </a:lnTo>
                <a:cubicBezTo>
                  <a:pt x="5700055" y="1404583"/>
                  <a:pt x="5702213" y="1408179"/>
                  <a:pt x="5702213" y="1415373"/>
                </a:cubicBezTo>
                <a:lnTo>
                  <a:pt x="5702213" y="1416451"/>
                </a:lnTo>
                <a:cubicBezTo>
                  <a:pt x="5699336" y="1420678"/>
                  <a:pt x="5697897" y="1423870"/>
                  <a:pt x="5697897" y="1426028"/>
                </a:cubicBezTo>
                <a:lnTo>
                  <a:pt x="5697897" y="1427107"/>
                </a:lnTo>
                <a:lnTo>
                  <a:pt x="5698976" y="1427107"/>
                </a:lnTo>
                <a:lnTo>
                  <a:pt x="5716240" y="1413215"/>
                </a:lnTo>
                <a:lnTo>
                  <a:pt x="5722714" y="1412136"/>
                </a:lnTo>
                <a:lnTo>
                  <a:pt x="5722714" y="1411057"/>
                </a:lnTo>
                <a:lnTo>
                  <a:pt x="5720556" y="1407820"/>
                </a:lnTo>
                <a:lnTo>
                  <a:pt x="5721635" y="1402425"/>
                </a:lnTo>
                <a:cubicBezTo>
                  <a:pt x="5719118" y="1401885"/>
                  <a:pt x="5715161" y="1393253"/>
                  <a:pt x="5709766" y="1376529"/>
                </a:cubicBezTo>
                <a:cubicBezTo>
                  <a:pt x="5702933" y="1371943"/>
                  <a:pt x="5697897" y="1367312"/>
                  <a:pt x="5694660" y="1362637"/>
                </a:cubicBezTo>
                <a:lnTo>
                  <a:pt x="5678610" y="1363715"/>
                </a:lnTo>
                <a:lnTo>
                  <a:pt x="5668899" y="1363715"/>
                </a:lnTo>
                <a:lnTo>
                  <a:pt x="5666741" y="1361557"/>
                </a:lnTo>
                <a:lnTo>
                  <a:pt x="5666741" y="1359400"/>
                </a:lnTo>
                <a:cubicBezTo>
                  <a:pt x="5666741" y="1358141"/>
                  <a:pt x="5669259" y="1356702"/>
                  <a:pt x="5674294" y="1355084"/>
                </a:cubicBezTo>
                <a:lnTo>
                  <a:pt x="5684005" y="1357242"/>
                </a:lnTo>
                <a:cubicBezTo>
                  <a:pt x="5689760" y="1356702"/>
                  <a:pt x="5692637" y="1355624"/>
                  <a:pt x="5692637" y="1354005"/>
                </a:cubicBezTo>
                <a:lnTo>
                  <a:pt x="5692637" y="1352925"/>
                </a:lnTo>
                <a:lnTo>
                  <a:pt x="5690479" y="1339977"/>
                </a:lnTo>
                <a:lnTo>
                  <a:pt x="5694660" y="1328244"/>
                </a:lnTo>
                <a:lnTo>
                  <a:pt x="5689400" y="1328244"/>
                </a:lnTo>
                <a:lnTo>
                  <a:pt x="5685084" y="1331346"/>
                </a:lnTo>
                <a:lnTo>
                  <a:pt x="5677531" y="1331346"/>
                </a:lnTo>
                <a:cubicBezTo>
                  <a:pt x="5674834" y="1329278"/>
                  <a:pt x="5671597" y="1328244"/>
                  <a:pt x="5667820" y="1328244"/>
                </a:cubicBezTo>
                <a:close/>
                <a:moveTo>
                  <a:pt x="3206092" y="1326759"/>
                </a:moveTo>
                <a:cubicBezTo>
                  <a:pt x="3206092" y="1328737"/>
                  <a:pt x="3201416" y="1330895"/>
                  <a:pt x="3192065" y="1333233"/>
                </a:cubicBezTo>
                <a:cubicBezTo>
                  <a:pt x="3192065" y="1336650"/>
                  <a:pt x="3189187" y="1338808"/>
                  <a:pt x="3183433" y="1339707"/>
                </a:cubicBezTo>
                <a:cubicBezTo>
                  <a:pt x="3182354" y="1339707"/>
                  <a:pt x="3180915" y="1337189"/>
                  <a:pt x="3179117" y="1332154"/>
                </a:cubicBezTo>
                <a:cubicBezTo>
                  <a:pt x="3173722" y="1334852"/>
                  <a:pt x="3170844" y="1337010"/>
                  <a:pt x="3170485" y="1338628"/>
                </a:cubicBezTo>
                <a:lnTo>
                  <a:pt x="3170485" y="1341865"/>
                </a:lnTo>
                <a:cubicBezTo>
                  <a:pt x="3174081" y="1342045"/>
                  <a:pt x="3175880" y="1343124"/>
                  <a:pt x="3175880" y="1345102"/>
                </a:cubicBezTo>
                <a:lnTo>
                  <a:pt x="3175880" y="1350497"/>
                </a:lnTo>
                <a:lnTo>
                  <a:pt x="3172643" y="1354813"/>
                </a:lnTo>
                <a:lnTo>
                  <a:pt x="3172643" y="1355892"/>
                </a:lnTo>
                <a:lnTo>
                  <a:pt x="3180196" y="1354813"/>
                </a:lnTo>
                <a:lnTo>
                  <a:pt x="3189907" y="1354813"/>
                </a:lnTo>
                <a:lnTo>
                  <a:pt x="3196381" y="1360343"/>
                </a:lnTo>
                <a:lnTo>
                  <a:pt x="3207171" y="1354813"/>
                </a:lnTo>
                <a:lnTo>
                  <a:pt x="3212566" y="1354813"/>
                </a:lnTo>
                <a:lnTo>
                  <a:pt x="3213645" y="1355892"/>
                </a:lnTo>
                <a:lnTo>
                  <a:pt x="3214724" y="1355892"/>
                </a:lnTo>
                <a:lnTo>
                  <a:pt x="3216882" y="1352655"/>
                </a:lnTo>
                <a:lnTo>
                  <a:pt x="3216882" y="1351576"/>
                </a:lnTo>
                <a:cubicBezTo>
                  <a:pt x="3216882" y="1350137"/>
                  <a:pt x="3215443" y="1349418"/>
                  <a:pt x="3212566" y="1349418"/>
                </a:cubicBezTo>
                <a:cubicBezTo>
                  <a:pt x="3210767" y="1344742"/>
                  <a:pt x="3208969" y="1342225"/>
                  <a:pt x="3207171" y="1341865"/>
                </a:cubicBezTo>
                <a:lnTo>
                  <a:pt x="3208250" y="1337549"/>
                </a:lnTo>
                <a:lnTo>
                  <a:pt x="3207171" y="1332154"/>
                </a:lnTo>
                <a:lnTo>
                  <a:pt x="3208250" y="1327838"/>
                </a:lnTo>
                <a:lnTo>
                  <a:pt x="3207171" y="1326759"/>
                </a:lnTo>
                <a:close/>
                <a:moveTo>
                  <a:pt x="8753199" y="1326222"/>
                </a:moveTo>
                <a:lnTo>
                  <a:pt x="8751041" y="1332830"/>
                </a:lnTo>
                <a:lnTo>
                  <a:pt x="8758594" y="1338226"/>
                </a:lnTo>
                <a:lnTo>
                  <a:pt x="8764124" y="1331751"/>
                </a:lnTo>
                <a:lnTo>
                  <a:pt x="8764124" y="1329459"/>
                </a:lnTo>
                <a:cubicBezTo>
                  <a:pt x="8764124" y="1327301"/>
                  <a:pt x="8760482" y="1326222"/>
                  <a:pt x="8753199" y="1326222"/>
                </a:cubicBezTo>
                <a:close/>
                <a:moveTo>
                  <a:pt x="1117281" y="1324600"/>
                </a:moveTo>
                <a:lnTo>
                  <a:pt x="1113911" y="1327972"/>
                </a:lnTo>
                <a:lnTo>
                  <a:pt x="1114990" y="1329051"/>
                </a:lnTo>
                <a:cubicBezTo>
                  <a:pt x="1120114" y="1328332"/>
                  <a:pt x="1122676" y="1327208"/>
                  <a:pt x="1122676" y="1325679"/>
                </a:cubicBezTo>
                <a:close/>
                <a:moveTo>
                  <a:pt x="1080057" y="1324600"/>
                </a:moveTo>
                <a:lnTo>
                  <a:pt x="1080057" y="1325679"/>
                </a:lnTo>
                <a:lnTo>
                  <a:pt x="1084373" y="1339976"/>
                </a:lnTo>
                <a:lnTo>
                  <a:pt x="1081136" y="1354138"/>
                </a:lnTo>
                <a:lnTo>
                  <a:pt x="1082214" y="1357375"/>
                </a:lnTo>
                <a:lnTo>
                  <a:pt x="1093139" y="1356296"/>
                </a:lnTo>
                <a:lnTo>
                  <a:pt x="1095298" y="1356296"/>
                </a:lnTo>
                <a:lnTo>
                  <a:pt x="1095298" y="1341055"/>
                </a:lnTo>
                <a:cubicBezTo>
                  <a:pt x="1095298" y="1334851"/>
                  <a:pt x="1094578" y="1330085"/>
                  <a:pt x="1093139" y="1326758"/>
                </a:cubicBezTo>
                <a:lnTo>
                  <a:pt x="1092061" y="1327972"/>
                </a:lnTo>
                <a:lnTo>
                  <a:pt x="1088824" y="1327972"/>
                </a:lnTo>
                <a:lnTo>
                  <a:pt x="1084373" y="1324600"/>
                </a:lnTo>
                <a:close/>
                <a:moveTo>
                  <a:pt x="1658389" y="1324061"/>
                </a:moveTo>
                <a:cubicBezTo>
                  <a:pt x="1655960" y="1324780"/>
                  <a:pt x="1654477" y="1326264"/>
                  <a:pt x="1653938" y="1328512"/>
                </a:cubicBezTo>
                <a:lnTo>
                  <a:pt x="1655017" y="1331884"/>
                </a:lnTo>
                <a:lnTo>
                  <a:pt x="1658389" y="1331884"/>
                </a:lnTo>
                <a:cubicBezTo>
                  <a:pt x="1659827" y="1331884"/>
                  <a:pt x="1660547" y="1330760"/>
                  <a:pt x="1660547" y="1328512"/>
                </a:cubicBezTo>
                <a:close/>
                <a:moveTo>
                  <a:pt x="5649612" y="1323927"/>
                </a:moveTo>
                <a:lnTo>
                  <a:pt x="5649612" y="1325007"/>
                </a:lnTo>
                <a:lnTo>
                  <a:pt x="5652714" y="1325007"/>
                </a:lnTo>
                <a:lnTo>
                  <a:pt x="5652714" y="1323927"/>
                </a:lnTo>
                <a:close/>
                <a:moveTo>
                  <a:pt x="3075397" y="1323522"/>
                </a:moveTo>
                <a:lnTo>
                  <a:pt x="3075397" y="1325680"/>
                </a:lnTo>
                <a:cubicBezTo>
                  <a:pt x="3076476" y="1328557"/>
                  <a:pt x="3077555" y="1329996"/>
                  <a:pt x="3078634" y="1329996"/>
                </a:cubicBezTo>
                <a:lnTo>
                  <a:pt x="3079713" y="1329996"/>
                </a:lnTo>
                <a:lnTo>
                  <a:pt x="3079713" y="1328917"/>
                </a:lnTo>
                <a:cubicBezTo>
                  <a:pt x="3078275" y="1325680"/>
                  <a:pt x="3076836" y="1323882"/>
                  <a:pt x="3075397" y="1323522"/>
                </a:cubicBezTo>
                <a:close/>
                <a:moveTo>
                  <a:pt x="1176358" y="1323522"/>
                </a:moveTo>
                <a:lnTo>
                  <a:pt x="1176358" y="1327972"/>
                </a:lnTo>
                <a:lnTo>
                  <a:pt x="1178516" y="1331209"/>
                </a:lnTo>
                <a:lnTo>
                  <a:pt x="1178516" y="1334446"/>
                </a:lnTo>
                <a:cubicBezTo>
                  <a:pt x="1175906" y="1334446"/>
                  <a:pt x="1173704" y="1336649"/>
                  <a:pt x="1171906" y="1341055"/>
                </a:cubicBezTo>
                <a:cubicBezTo>
                  <a:pt x="1173344" y="1341055"/>
                  <a:pt x="1174064" y="1342134"/>
                  <a:pt x="1174064" y="1344292"/>
                </a:cubicBezTo>
                <a:cubicBezTo>
                  <a:pt x="1177930" y="1344292"/>
                  <a:pt x="1180133" y="1346855"/>
                  <a:pt x="1180673" y="1351980"/>
                </a:cubicBezTo>
                <a:lnTo>
                  <a:pt x="1183910" y="1351980"/>
                </a:lnTo>
                <a:lnTo>
                  <a:pt x="1186203" y="1349822"/>
                </a:lnTo>
                <a:lnTo>
                  <a:pt x="1181752" y="1345371"/>
                </a:lnTo>
                <a:cubicBezTo>
                  <a:pt x="1182111" y="1339707"/>
                  <a:pt x="1183956" y="1335345"/>
                  <a:pt x="1187283" y="1332288"/>
                </a:cubicBezTo>
                <a:lnTo>
                  <a:pt x="1187283" y="1327972"/>
                </a:lnTo>
                <a:lnTo>
                  <a:pt x="1179595" y="1323522"/>
                </a:lnTo>
                <a:close/>
                <a:moveTo>
                  <a:pt x="9191126" y="1323171"/>
                </a:moveTo>
                <a:cubicBezTo>
                  <a:pt x="9191126" y="1325329"/>
                  <a:pt x="9189687" y="1327487"/>
                  <a:pt x="9186810" y="1329645"/>
                </a:cubicBezTo>
                <a:lnTo>
                  <a:pt x="9190047" y="1329645"/>
                </a:lnTo>
                <a:lnTo>
                  <a:pt x="9192205" y="1325329"/>
                </a:lnTo>
                <a:lnTo>
                  <a:pt x="9192205" y="1323171"/>
                </a:lnTo>
                <a:close/>
                <a:moveTo>
                  <a:pt x="2242655" y="1323168"/>
                </a:moveTo>
                <a:cubicBezTo>
                  <a:pt x="2248500" y="1324607"/>
                  <a:pt x="2254660" y="1328204"/>
                  <a:pt x="2261133" y="1333958"/>
                </a:cubicBezTo>
                <a:cubicBezTo>
                  <a:pt x="2270576" y="1337375"/>
                  <a:pt x="2275296" y="1343175"/>
                  <a:pt x="2275296" y="1351357"/>
                </a:cubicBezTo>
                <a:lnTo>
                  <a:pt x="2275296" y="1352436"/>
                </a:lnTo>
                <a:cubicBezTo>
                  <a:pt x="2274396" y="1355314"/>
                  <a:pt x="2272552" y="1357472"/>
                  <a:pt x="2269766" y="1358910"/>
                </a:cubicBezTo>
                <a:lnTo>
                  <a:pt x="2266529" y="1358910"/>
                </a:lnTo>
                <a:cubicBezTo>
                  <a:pt x="2264370" y="1358191"/>
                  <a:pt x="2263291" y="1356033"/>
                  <a:pt x="2263291" y="1352436"/>
                </a:cubicBezTo>
                <a:lnTo>
                  <a:pt x="2261133" y="1352436"/>
                </a:lnTo>
                <a:cubicBezTo>
                  <a:pt x="2261133" y="1356752"/>
                  <a:pt x="2255738" y="1358910"/>
                  <a:pt x="2244950" y="1358910"/>
                </a:cubicBezTo>
                <a:lnTo>
                  <a:pt x="2219997" y="1357831"/>
                </a:lnTo>
                <a:lnTo>
                  <a:pt x="2218919" y="1356752"/>
                </a:lnTo>
                <a:lnTo>
                  <a:pt x="2218919" y="1355673"/>
                </a:lnTo>
                <a:cubicBezTo>
                  <a:pt x="2218919" y="1351897"/>
                  <a:pt x="2221075" y="1348255"/>
                  <a:pt x="2225391" y="1344749"/>
                </a:cubicBezTo>
                <a:cubicBezTo>
                  <a:pt x="2228448" y="1336836"/>
                  <a:pt x="2230965" y="1332879"/>
                  <a:pt x="2232945" y="1332879"/>
                </a:cubicBezTo>
                <a:lnTo>
                  <a:pt x="2234023" y="1333958"/>
                </a:lnTo>
                <a:lnTo>
                  <a:pt x="2234023" y="1331801"/>
                </a:lnTo>
                <a:lnTo>
                  <a:pt x="2231865" y="1328563"/>
                </a:lnTo>
                <a:lnTo>
                  <a:pt x="2231865" y="1326406"/>
                </a:lnTo>
                <a:cubicBezTo>
                  <a:pt x="2231865" y="1324607"/>
                  <a:pt x="2235462" y="1323528"/>
                  <a:pt x="2242655" y="1323168"/>
                </a:cubicBezTo>
                <a:close/>
                <a:moveTo>
                  <a:pt x="758121" y="1322307"/>
                </a:moveTo>
                <a:lnTo>
                  <a:pt x="758121" y="1328512"/>
                </a:lnTo>
                <a:lnTo>
                  <a:pt x="761358" y="1330670"/>
                </a:lnTo>
                <a:lnTo>
                  <a:pt x="761358" y="1329591"/>
                </a:lnTo>
                <a:lnTo>
                  <a:pt x="759200" y="1322307"/>
                </a:lnTo>
                <a:close/>
                <a:moveTo>
                  <a:pt x="3696350" y="1321904"/>
                </a:moveTo>
                <a:lnTo>
                  <a:pt x="3695271" y="1327299"/>
                </a:lnTo>
                <a:lnTo>
                  <a:pt x="3695271" y="1337010"/>
                </a:lnTo>
                <a:cubicBezTo>
                  <a:pt x="3695271" y="1338089"/>
                  <a:pt x="3696709" y="1339168"/>
                  <a:pt x="3699587" y="1340247"/>
                </a:cubicBezTo>
                <a:lnTo>
                  <a:pt x="3700666" y="1339168"/>
                </a:lnTo>
                <a:lnTo>
                  <a:pt x="3700666" y="1332694"/>
                </a:lnTo>
                <a:lnTo>
                  <a:pt x="3696350" y="1325141"/>
                </a:lnTo>
                <a:lnTo>
                  <a:pt x="3697429" y="1324062"/>
                </a:lnTo>
                <a:lnTo>
                  <a:pt x="3697429" y="1321904"/>
                </a:lnTo>
                <a:close/>
                <a:moveTo>
                  <a:pt x="5116059" y="1320016"/>
                </a:moveTo>
                <a:lnTo>
                  <a:pt x="5112822" y="1321095"/>
                </a:lnTo>
                <a:lnTo>
                  <a:pt x="5113901" y="1328783"/>
                </a:lnTo>
                <a:lnTo>
                  <a:pt x="5109585" y="1337415"/>
                </a:lnTo>
                <a:cubicBezTo>
                  <a:pt x="5109585" y="1340292"/>
                  <a:pt x="5111383" y="1341731"/>
                  <a:pt x="5114980" y="1341731"/>
                </a:cubicBezTo>
                <a:lnTo>
                  <a:pt x="5117138" y="1343889"/>
                </a:lnTo>
                <a:cubicBezTo>
                  <a:pt x="5128737" y="1343349"/>
                  <a:pt x="5134537" y="1340112"/>
                  <a:pt x="5134537" y="1334178"/>
                </a:cubicBezTo>
                <a:lnTo>
                  <a:pt x="5137774" y="1329862"/>
                </a:lnTo>
                <a:lnTo>
                  <a:pt x="5138853" y="1328783"/>
                </a:lnTo>
                <a:lnTo>
                  <a:pt x="5139932" y="1328783"/>
                </a:lnTo>
                <a:cubicBezTo>
                  <a:pt x="5149283" y="1328783"/>
                  <a:pt x="5153959" y="1331301"/>
                  <a:pt x="5153959" y="1336336"/>
                </a:cubicBezTo>
                <a:lnTo>
                  <a:pt x="5152880" y="1337415"/>
                </a:lnTo>
                <a:cubicBezTo>
                  <a:pt x="5159534" y="1342450"/>
                  <a:pt x="5165288" y="1344968"/>
                  <a:pt x="5170144" y="1344968"/>
                </a:cubicBezTo>
                <a:cubicBezTo>
                  <a:pt x="5172662" y="1344428"/>
                  <a:pt x="5174820" y="1342270"/>
                  <a:pt x="5176618" y="1338494"/>
                </a:cubicBezTo>
                <a:lnTo>
                  <a:pt x="5176618" y="1336336"/>
                </a:lnTo>
                <a:lnTo>
                  <a:pt x="5174460" y="1333099"/>
                </a:lnTo>
                <a:cubicBezTo>
                  <a:pt x="5174460" y="1330761"/>
                  <a:pt x="5176978" y="1329322"/>
                  <a:pt x="5182013" y="1328783"/>
                </a:cubicBezTo>
                <a:lnTo>
                  <a:pt x="5182013" y="1326625"/>
                </a:lnTo>
                <a:cubicBezTo>
                  <a:pt x="5182013" y="1324557"/>
                  <a:pt x="5178057" y="1323073"/>
                  <a:pt x="5170144" y="1322174"/>
                </a:cubicBezTo>
                <a:cubicBezTo>
                  <a:pt x="5170144" y="1323613"/>
                  <a:pt x="5169065" y="1324332"/>
                  <a:pt x="5166907" y="1324332"/>
                </a:cubicBezTo>
                <a:cubicBezTo>
                  <a:pt x="5165468" y="1323073"/>
                  <a:pt x="5159354" y="1321994"/>
                  <a:pt x="5148564" y="1321095"/>
                </a:cubicBezTo>
                <a:lnTo>
                  <a:pt x="5147485" y="1320016"/>
                </a:lnTo>
                <a:lnTo>
                  <a:pt x="5146406" y="1320016"/>
                </a:lnTo>
                <a:lnTo>
                  <a:pt x="5144248" y="1322174"/>
                </a:lnTo>
                <a:lnTo>
                  <a:pt x="5136695" y="1322174"/>
                </a:lnTo>
                <a:lnTo>
                  <a:pt x="5131165" y="1321095"/>
                </a:lnTo>
                <a:lnTo>
                  <a:pt x="5124691" y="1322174"/>
                </a:lnTo>
                <a:lnTo>
                  <a:pt x="5122533" y="1322174"/>
                </a:lnTo>
                <a:close/>
                <a:moveTo>
                  <a:pt x="2082289" y="1319931"/>
                </a:moveTo>
                <a:lnTo>
                  <a:pt x="2080130" y="1322089"/>
                </a:lnTo>
                <a:lnTo>
                  <a:pt x="2080130" y="1323168"/>
                </a:lnTo>
                <a:lnTo>
                  <a:pt x="2083367" y="1324247"/>
                </a:lnTo>
                <a:lnTo>
                  <a:pt x="2084446" y="1323168"/>
                </a:lnTo>
                <a:lnTo>
                  <a:pt x="2084446" y="1319931"/>
                </a:lnTo>
                <a:close/>
                <a:moveTo>
                  <a:pt x="3606388" y="1319746"/>
                </a:moveTo>
                <a:lnTo>
                  <a:pt x="3602072" y="1332694"/>
                </a:lnTo>
                <a:cubicBezTo>
                  <a:pt x="3607826" y="1328198"/>
                  <a:pt x="3610704" y="1323882"/>
                  <a:pt x="3610704" y="1319746"/>
                </a:cubicBezTo>
                <a:close/>
                <a:moveTo>
                  <a:pt x="5659188" y="1319612"/>
                </a:moveTo>
                <a:lnTo>
                  <a:pt x="5655951" y="1320691"/>
                </a:lnTo>
                <a:lnTo>
                  <a:pt x="5655951" y="1321769"/>
                </a:lnTo>
                <a:lnTo>
                  <a:pt x="5657030" y="1321769"/>
                </a:lnTo>
                <a:lnTo>
                  <a:pt x="5661346" y="1320691"/>
                </a:lnTo>
                <a:lnTo>
                  <a:pt x="5661346" y="1319612"/>
                </a:lnTo>
                <a:close/>
                <a:moveTo>
                  <a:pt x="2181961" y="1316559"/>
                </a:moveTo>
                <a:cubicBezTo>
                  <a:pt x="2178905" y="1318358"/>
                  <a:pt x="2176747" y="1320920"/>
                  <a:pt x="2175487" y="1324247"/>
                </a:cubicBezTo>
                <a:lnTo>
                  <a:pt x="2179802" y="1327484"/>
                </a:lnTo>
                <a:cubicBezTo>
                  <a:pt x="2183400" y="1324427"/>
                  <a:pt x="2185198" y="1321505"/>
                  <a:pt x="2185198" y="1318717"/>
                </a:cubicBezTo>
                <a:close/>
                <a:moveTo>
                  <a:pt x="5257678" y="1314621"/>
                </a:moveTo>
                <a:cubicBezTo>
                  <a:pt x="5257678" y="1315880"/>
                  <a:pt x="5260960" y="1316959"/>
                  <a:pt x="5267524" y="1317858"/>
                </a:cubicBezTo>
                <a:lnTo>
                  <a:pt x="5272919" y="1316779"/>
                </a:lnTo>
                <a:lnTo>
                  <a:pt x="5272919" y="1315700"/>
                </a:lnTo>
                <a:lnTo>
                  <a:pt x="5269682" y="1314621"/>
                </a:lnTo>
                <a:lnTo>
                  <a:pt x="5268603" y="1315700"/>
                </a:lnTo>
                <a:lnTo>
                  <a:pt x="5267524" y="1315700"/>
                </a:lnTo>
                <a:lnTo>
                  <a:pt x="5260915" y="1314621"/>
                </a:lnTo>
                <a:close/>
                <a:moveTo>
                  <a:pt x="5112822" y="1314621"/>
                </a:moveTo>
                <a:lnTo>
                  <a:pt x="5112822" y="1315700"/>
                </a:lnTo>
                <a:lnTo>
                  <a:pt x="5114980" y="1315700"/>
                </a:lnTo>
                <a:lnTo>
                  <a:pt x="5114980" y="1314621"/>
                </a:lnTo>
                <a:close/>
                <a:moveTo>
                  <a:pt x="2089842" y="1314402"/>
                </a:moveTo>
                <a:lnTo>
                  <a:pt x="2087685" y="1316559"/>
                </a:lnTo>
                <a:lnTo>
                  <a:pt x="2089842" y="1318717"/>
                </a:lnTo>
                <a:lnTo>
                  <a:pt x="2093080" y="1318717"/>
                </a:lnTo>
                <a:lnTo>
                  <a:pt x="2093080" y="1314402"/>
                </a:lnTo>
                <a:close/>
                <a:moveTo>
                  <a:pt x="3558777" y="1314351"/>
                </a:moveTo>
                <a:lnTo>
                  <a:pt x="3557698" y="1317588"/>
                </a:lnTo>
                <a:lnTo>
                  <a:pt x="3562014" y="1317588"/>
                </a:lnTo>
                <a:lnTo>
                  <a:pt x="3562014" y="1316509"/>
                </a:lnTo>
                <a:lnTo>
                  <a:pt x="3559856" y="1314351"/>
                </a:lnTo>
                <a:close/>
                <a:moveTo>
                  <a:pt x="5717319" y="1314217"/>
                </a:moveTo>
                <a:lnTo>
                  <a:pt x="5715161" y="1316375"/>
                </a:lnTo>
                <a:lnTo>
                  <a:pt x="5715161" y="1318532"/>
                </a:lnTo>
                <a:lnTo>
                  <a:pt x="5719477" y="1319612"/>
                </a:lnTo>
                <a:lnTo>
                  <a:pt x="5720556" y="1318532"/>
                </a:lnTo>
                <a:lnTo>
                  <a:pt x="5720556" y="1316375"/>
                </a:lnTo>
                <a:lnTo>
                  <a:pt x="5718398" y="1314217"/>
                </a:lnTo>
                <a:close/>
                <a:moveTo>
                  <a:pt x="722379" y="1313810"/>
                </a:moveTo>
                <a:lnTo>
                  <a:pt x="722379" y="1314889"/>
                </a:lnTo>
                <a:lnTo>
                  <a:pt x="730741" y="1317992"/>
                </a:lnTo>
                <a:lnTo>
                  <a:pt x="730741" y="1315968"/>
                </a:lnTo>
                <a:lnTo>
                  <a:pt x="723458" y="1313810"/>
                </a:lnTo>
                <a:close/>
                <a:moveTo>
                  <a:pt x="5137774" y="1313542"/>
                </a:moveTo>
                <a:lnTo>
                  <a:pt x="5137774" y="1314621"/>
                </a:lnTo>
                <a:lnTo>
                  <a:pt x="5139932" y="1316779"/>
                </a:lnTo>
                <a:lnTo>
                  <a:pt x="5143169" y="1316779"/>
                </a:lnTo>
                <a:lnTo>
                  <a:pt x="5143169" y="1314621"/>
                </a:lnTo>
                <a:lnTo>
                  <a:pt x="5138853" y="1313542"/>
                </a:lnTo>
                <a:close/>
                <a:moveTo>
                  <a:pt x="9180336" y="1313325"/>
                </a:moveTo>
                <a:cubicBezTo>
                  <a:pt x="9180516" y="1316922"/>
                  <a:pt x="9181235" y="1318720"/>
                  <a:pt x="9182494" y="1318720"/>
                </a:cubicBezTo>
                <a:lnTo>
                  <a:pt x="9188968" y="1316562"/>
                </a:lnTo>
                <a:cubicBezTo>
                  <a:pt x="9188249" y="1314404"/>
                  <a:pt x="9186091" y="1313325"/>
                  <a:pt x="9182494" y="1313325"/>
                </a:cubicBezTo>
                <a:close/>
                <a:moveTo>
                  <a:pt x="6754889" y="1312464"/>
                </a:moveTo>
                <a:lnTo>
                  <a:pt x="6754889" y="1320152"/>
                </a:lnTo>
                <a:lnTo>
                  <a:pt x="6757047" y="1322444"/>
                </a:lnTo>
                <a:cubicBezTo>
                  <a:pt x="6758935" y="1322444"/>
                  <a:pt x="6760059" y="1319477"/>
                  <a:pt x="6760419" y="1313543"/>
                </a:cubicBezTo>
                <a:close/>
                <a:moveTo>
                  <a:pt x="1182831" y="1311518"/>
                </a:moveTo>
                <a:lnTo>
                  <a:pt x="1180673" y="1313676"/>
                </a:lnTo>
                <a:lnTo>
                  <a:pt x="1180673" y="1316912"/>
                </a:lnTo>
                <a:lnTo>
                  <a:pt x="1186203" y="1316912"/>
                </a:lnTo>
                <a:lnTo>
                  <a:pt x="1186203" y="1311518"/>
                </a:lnTo>
                <a:close/>
                <a:moveTo>
                  <a:pt x="5135616" y="1310305"/>
                </a:moveTo>
                <a:lnTo>
                  <a:pt x="5135616" y="1312463"/>
                </a:lnTo>
                <a:lnTo>
                  <a:pt x="5136695" y="1312463"/>
                </a:lnTo>
                <a:lnTo>
                  <a:pt x="5136695" y="1310305"/>
                </a:lnTo>
                <a:close/>
                <a:moveTo>
                  <a:pt x="3175880" y="1308416"/>
                </a:moveTo>
                <a:lnTo>
                  <a:pt x="3175880" y="1324601"/>
                </a:lnTo>
                <a:lnTo>
                  <a:pt x="3181275" y="1331075"/>
                </a:lnTo>
                <a:cubicBezTo>
                  <a:pt x="3181275" y="1328917"/>
                  <a:pt x="3183792" y="1325320"/>
                  <a:pt x="3188828" y="1320285"/>
                </a:cubicBezTo>
                <a:lnTo>
                  <a:pt x="3190986" y="1314890"/>
                </a:lnTo>
                <a:cubicBezTo>
                  <a:pt x="3185231" y="1313272"/>
                  <a:pt x="3180915" y="1311114"/>
                  <a:pt x="3178038" y="1308416"/>
                </a:cubicBezTo>
                <a:close/>
                <a:moveTo>
                  <a:pt x="5076135" y="1308147"/>
                </a:moveTo>
                <a:lnTo>
                  <a:pt x="5075056" y="1309226"/>
                </a:lnTo>
                <a:lnTo>
                  <a:pt x="5073977" y="1309226"/>
                </a:lnTo>
                <a:lnTo>
                  <a:pt x="5075056" y="1312463"/>
                </a:lnTo>
                <a:lnTo>
                  <a:pt x="5076135" y="1312463"/>
                </a:lnTo>
                <a:close/>
                <a:moveTo>
                  <a:pt x="566463" y="1307471"/>
                </a:moveTo>
                <a:lnTo>
                  <a:pt x="566463" y="1311652"/>
                </a:lnTo>
                <a:lnTo>
                  <a:pt x="569565" y="1311652"/>
                </a:lnTo>
                <a:lnTo>
                  <a:pt x="569565" y="1309629"/>
                </a:lnTo>
                <a:lnTo>
                  <a:pt x="567542" y="1307471"/>
                </a:lnTo>
                <a:close/>
                <a:moveTo>
                  <a:pt x="7710505" y="1307204"/>
                </a:moveTo>
                <a:lnTo>
                  <a:pt x="7709426" y="1311520"/>
                </a:lnTo>
                <a:lnTo>
                  <a:pt x="7709426" y="1312599"/>
                </a:lnTo>
                <a:lnTo>
                  <a:pt x="7710505" y="1312599"/>
                </a:lnTo>
                <a:lnTo>
                  <a:pt x="7711584" y="1309363"/>
                </a:lnTo>
                <a:lnTo>
                  <a:pt x="7711584" y="1307204"/>
                </a:lnTo>
                <a:close/>
                <a:moveTo>
                  <a:pt x="5723793" y="1306664"/>
                </a:moveTo>
                <a:lnTo>
                  <a:pt x="5723793" y="1307743"/>
                </a:lnTo>
                <a:lnTo>
                  <a:pt x="5725951" y="1307743"/>
                </a:lnTo>
                <a:lnTo>
                  <a:pt x="5725951" y="1306664"/>
                </a:lnTo>
                <a:close/>
                <a:moveTo>
                  <a:pt x="3695271" y="1306663"/>
                </a:moveTo>
                <a:lnTo>
                  <a:pt x="3695271" y="1309900"/>
                </a:lnTo>
                <a:lnTo>
                  <a:pt x="3697429" y="1307742"/>
                </a:lnTo>
                <a:lnTo>
                  <a:pt x="3696350" y="1306663"/>
                </a:lnTo>
                <a:close/>
                <a:moveTo>
                  <a:pt x="3570646" y="1306663"/>
                </a:moveTo>
                <a:lnTo>
                  <a:pt x="3570646" y="1309900"/>
                </a:lnTo>
                <a:lnTo>
                  <a:pt x="3571725" y="1315430"/>
                </a:lnTo>
                <a:lnTo>
                  <a:pt x="3574962" y="1315430"/>
                </a:lnTo>
                <a:cubicBezTo>
                  <a:pt x="3574242" y="1309585"/>
                  <a:pt x="3573163" y="1306663"/>
                  <a:pt x="3571725" y="1306663"/>
                </a:cubicBezTo>
                <a:close/>
                <a:moveTo>
                  <a:pt x="8252690" y="1305316"/>
                </a:moveTo>
                <a:lnTo>
                  <a:pt x="8252690" y="1306395"/>
                </a:lnTo>
                <a:lnTo>
                  <a:pt x="8254848" y="1308553"/>
                </a:lnTo>
                <a:lnTo>
                  <a:pt x="8254848" y="1307474"/>
                </a:lnTo>
                <a:close/>
                <a:moveTo>
                  <a:pt x="1062522" y="1304909"/>
                </a:moveTo>
                <a:lnTo>
                  <a:pt x="1062522" y="1308281"/>
                </a:lnTo>
                <a:lnTo>
                  <a:pt x="1064681" y="1308281"/>
                </a:lnTo>
                <a:lnTo>
                  <a:pt x="1064681" y="1307067"/>
                </a:lnTo>
                <a:close/>
                <a:moveTo>
                  <a:pt x="5728109" y="1304506"/>
                </a:moveTo>
                <a:lnTo>
                  <a:pt x="5728109" y="1305584"/>
                </a:lnTo>
                <a:cubicBezTo>
                  <a:pt x="5733504" y="1305584"/>
                  <a:pt x="5737056" y="1306304"/>
                  <a:pt x="5738765" y="1307743"/>
                </a:cubicBezTo>
                <a:lnTo>
                  <a:pt x="5738765" y="1305584"/>
                </a:lnTo>
                <a:lnTo>
                  <a:pt x="5734583" y="1304506"/>
                </a:lnTo>
                <a:close/>
                <a:moveTo>
                  <a:pt x="1745518" y="1303965"/>
                </a:moveTo>
                <a:lnTo>
                  <a:pt x="1753206" y="1303965"/>
                </a:lnTo>
                <a:cubicBezTo>
                  <a:pt x="1767233" y="1313855"/>
                  <a:pt x="1774247" y="1321319"/>
                  <a:pt x="1774247" y="1326354"/>
                </a:cubicBezTo>
                <a:cubicBezTo>
                  <a:pt x="1779011" y="1326354"/>
                  <a:pt x="1781935" y="1329681"/>
                  <a:pt x="1783015" y="1336335"/>
                </a:cubicBezTo>
                <a:lnTo>
                  <a:pt x="1783015" y="1337549"/>
                </a:lnTo>
                <a:cubicBezTo>
                  <a:pt x="1781575" y="1340516"/>
                  <a:pt x="1779371" y="1342000"/>
                  <a:pt x="1776405" y="1342000"/>
                </a:cubicBezTo>
                <a:lnTo>
                  <a:pt x="1736751" y="1336335"/>
                </a:lnTo>
                <a:lnTo>
                  <a:pt x="1735537" y="1337549"/>
                </a:lnTo>
                <a:lnTo>
                  <a:pt x="1734459" y="1337549"/>
                </a:lnTo>
                <a:lnTo>
                  <a:pt x="1734459" y="1333098"/>
                </a:lnTo>
                <a:lnTo>
                  <a:pt x="1733379" y="1333098"/>
                </a:lnTo>
                <a:cubicBezTo>
                  <a:pt x="1733379" y="1337863"/>
                  <a:pt x="1732256" y="1340471"/>
                  <a:pt x="1730007" y="1340920"/>
                </a:cubicBezTo>
                <a:lnTo>
                  <a:pt x="1724613" y="1340920"/>
                </a:lnTo>
                <a:lnTo>
                  <a:pt x="1718003" y="1338627"/>
                </a:lnTo>
                <a:lnTo>
                  <a:pt x="1712475" y="1340920"/>
                </a:lnTo>
                <a:lnTo>
                  <a:pt x="1708023" y="1337549"/>
                </a:lnTo>
                <a:cubicBezTo>
                  <a:pt x="1708023" y="1336020"/>
                  <a:pt x="1710945" y="1334896"/>
                  <a:pt x="1716790" y="1334177"/>
                </a:cubicBezTo>
                <a:cubicBezTo>
                  <a:pt x="1726589" y="1322398"/>
                  <a:pt x="1736167" y="1312327"/>
                  <a:pt x="1745518" y="1303965"/>
                </a:cubicBezTo>
                <a:close/>
                <a:moveTo>
                  <a:pt x="6754889" y="1303697"/>
                </a:moveTo>
                <a:lnTo>
                  <a:pt x="6753810" y="1309227"/>
                </a:lnTo>
                <a:cubicBezTo>
                  <a:pt x="6755248" y="1309227"/>
                  <a:pt x="6755968" y="1308103"/>
                  <a:pt x="6755968" y="1305855"/>
                </a:cubicBezTo>
                <a:lnTo>
                  <a:pt x="6755968" y="1303697"/>
                </a:lnTo>
                <a:close/>
                <a:moveTo>
                  <a:pt x="5082609" y="1302752"/>
                </a:moveTo>
                <a:lnTo>
                  <a:pt x="5080451" y="1304910"/>
                </a:lnTo>
                <a:lnTo>
                  <a:pt x="5082609" y="1304910"/>
                </a:lnTo>
                <a:close/>
                <a:moveTo>
                  <a:pt x="9184652" y="1302535"/>
                </a:moveTo>
                <a:lnTo>
                  <a:pt x="9182494" y="1304693"/>
                </a:lnTo>
                <a:lnTo>
                  <a:pt x="9183573" y="1305772"/>
                </a:lnTo>
                <a:lnTo>
                  <a:pt x="9185731" y="1305772"/>
                </a:lnTo>
                <a:lnTo>
                  <a:pt x="9187889" y="1303614"/>
                </a:lnTo>
                <a:lnTo>
                  <a:pt x="9187889" y="1302535"/>
                </a:lnTo>
                <a:close/>
                <a:moveTo>
                  <a:pt x="5698976" y="1302348"/>
                </a:moveTo>
                <a:lnTo>
                  <a:pt x="5698976" y="1305584"/>
                </a:lnTo>
                <a:lnTo>
                  <a:pt x="5700055" y="1305584"/>
                </a:lnTo>
                <a:lnTo>
                  <a:pt x="5700055" y="1302348"/>
                </a:lnTo>
                <a:close/>
                <a:moveTo>
                  <a:pt x="4161117" y="1301859"/>
                </a:moveTo>
                <a:lnTo>
                  <a:pt x="4161117" y="1307254"/>
                </a:lnTo>
                <a:lnTo>
                  <a:pt x="4162196" y="1307254"/>
                </a:lnTo>
                <a:lnTo>
                  <a:pt x="4163275" y="1301859"/>
                </a:lnTo>
                <a:close/>
                <a:moveTo>
                  <a:pt x="2095237" y="1301454"/>
                </a:moveTo>
                <a:lnTo>
                  <a:pt x="2093080" y="1303612"/>
                </a:lnTo>
                <a:lnTo>
                  <a:pt x="2093080" y="1305769"/>
                </a:lnTo>
                <a:lnTo>
                  <a:pt x="2094157" y="1305769"/>
                </a:lnTo>
                <a:lnTo>
                  <a:pt x="2097531" y="1304690"/>
                </a:lnTo>
                <a:lnTo>
                  <a:pt x="2097531" y="1303612"/>
                </a:lnTo>
                <a:close/>
                <a:moveTo>
                  <a:pt x="3082950" y="1300863"/>
                </a:moveTo>
                <a:lnTo>
                  <a:pt x="3082950" y="1307337"/>
                </a:lnTo>
                <a:lnTo>
                  <a:pt x="3084029" y="1307337"/>
                </a:lnTo>
                <a:lnTo>
                  <a:pt x="3089424" y="1304100"/>
                </a:lnTo>
                <a:lnTo>
                  <a:pt x="3089424" y="1301942"/>
                </a:lnTo>
                <a:lnTo>
                  <a:pt x="3084029" y="1300863"/>
                </a:lnTo>
                <a:close/>
                <a:moveTo>
                  <a:pt x="7709426" y="1300595"/>
                </a:moveTo>
                <a:lnTo>
                  <a:pt x="7709426" y="1303967"/>
                </a:lnTo>
                <a:lnTo>
                  <a:pt x="7710505" y="1303967"/>
                </a:lnTo>
                <a:lnTo>
                  <a:pt x="7710505" y="1300595"/>
                </a:lnTo>
                <a:close/>
                <a:moveTo>
                  <a:pt x="8263480" y="1299922"/>
                </a:moveTo>
                <a:lnTo>
                  <a:pt x="8263480" y="1302079"/>
                </a:lnTo>
                <a:lnTo>
                  <a:pt x="8265638" y="1302079"/>
                </a:lnTo>
                <a:lnTo>
                  <a:pt x="8265638" y="1299922"/>
                </a:lnTo>
                <a:close/>
                <a:moveTo>
                  <a:pt x="5215597" y="1299515"/>
                </a:moveTo>
                <a:cubicBezTo>
                  <a:pt x="5214878" y="1309586"/>
                  <a:pt x="5212360" y="1314621"/>
                  <a:pt x="5208044" y="1314621"/>
                </a:cubicBezTo>
                <a:lnTo>
                  <a:pt x="5203728" y="1321095"/>
                </a:lnTo>
                <a:lnTo>
                  <a:pt x="5203728" y="1322174"/>
                </a:lnTo>
                <a:lnTo>
                  <a:pt x="5211281" y="1349284"/>
                </a:lnTo>
                <a:cubicBezTo>
                  <a:pt x="5216316" y="1354858"/>
                  <a:pt x="5218834" y="1360973"/>
                  <a:pt x="5218834" y="1367627"/>
                </a:cubicBezTo>
                <a:cubicBezTo>
                  <a:pt x="5218834" y="1373381"/>
                  <a:pt x="5219913" y="1376259"/>
                  <a:pt x="5222071" y="1376259"/>
                </a:cubicBezTo>
                <a:cubicBezTo>
                  <a:pt x="5224588" y="1376259"/>
                  <a:pt x="5226747" y="1368347"/>
                  <a:pt x="5228545" y="1352521"/>
                </a:cubicBezTo>
                <a:cubicBezTo>
                  <a:pt x="5230343" y="1352521"/>
                  <a:pt x="5233580" y="1343529"/>
                  <a:pt x="5238256" y="1325546"/>
                </a:cubicBezTo>
                <a:lnTo>
                  <a:pt x="5238256" y="1318937"/>
                </a:lnTo>
                <a:cubicBezTo>
                  <a:pt x="5236098" y="1316239"/>
                  <a:pt x="5235019" y="1313003"/>
                  <a:pt x="5235019" y="1309226"/>
                </a:cubicBezTo>
                <a:lnTo>
                  <a:pt x="5235019" y="1300594"/>
                </a:lnTo>
                <a:lnTo>
                  <a:pt x="5226387" y="1302752"/>
                </a:lnTo>
                <a:lnTo>
                  <a:pt x="5223150" y="1302752"/>
                </a:lnTo>
                <a:close/>
                <a:moveTo>
                  <a:pt x="6679898" y="1298167"/>
                </a:moveTo>
                <a:lnTo>
                  <a:pt x="6679898" y="1299246"/>
                </a:lnTo>
                <a:lnTo>
                  <a:pt x="6682191" y="1301539"/>
                </a:lnTo>
                <a:lnTo>
                  <a:pt x="6684349" y="1299246"/>
                </a:lnTo>
                <a:lnTo>
                  <a:pt x="6683270" y="1298167"/>
                </a:lnTo>
                <a:close/>
                <a:moveTo>
                  <a:pt x="581164" y="1298030"/>
                </a:moveTo>
                <a:lnTo>
                  <a:pt x="581164" y="1299109"/>
                </a:lnTo>
                <a:lnTo>
                  <a:pt x="591685" y="1299109"/>
                </a:lnTo>
                <a:lnTo>
                  <a:pt x="591685" y="1298030"/>
                </a:lnTo>
                <a:close/>
                <a:moveTo>
                  <a:pt x="574960" y="1298030"/>
                </a:moveTo>
                <a:lnTo>
                  <a:pt x="574960" y="1299109"/>
                </a:lnTo>
                <a:lnTo>
                  <a:pt x="579141" y="1299109"/>
                </a:lnTo>
                <a:lnTo>
                  <a:pt x="579141" y="1298030"/>
                </a:lnTo>
                <a:close/>
                <a:moveTo>
                  <a:pt x="3180196" y="1297626"/>
                </a:moveTo>
                <a:lnTo>
                  <a:pt x="3180196" y="1300863"/>
                </a:lnTo>
                <a:lnTo>
                  <a:pt x="3182354" y="1300863"/>
                </a:lnTo>
                <a:lnTo>
                  <a:pt x="3182354" y="1299784"/>
                </a:lnTo>
                <a:close/>
                <a:moveTo>
                  <a:pt x="6254245" y="1296818"/>
                </a:moveTo>
                <a:cubicBezTo>
                  <a:pt x="6249120" y="1299605"/>
                  <a:pt x="6245118" y="1302797"/>
                  <a:pt x="6242241" y="1306394"/>
                </a:cubicBezTo>
                <a:lnTo>
                  <a:pt x="6236711" y="1305315"/>
                </a:lnTo>
                <a:lnTo>
                  <a:pt x="6235632" y="1306394"/>
                </a:lnTo>
                <a:lnTo>
                  <a:pt x="6235632" y="1310710"/>
                </a:lnTo>
                <a:cubicBezTo>
                  <a:pt x="6238779" y="1310710"/>
                  <a:pt x="6241701" y="1312149"/>
                  <a:pt x="6244399" y="1315026"/>
                </a:cubicBezTo>
                <a:lnTo>
                  <a:pt x="6248715" y="1316105"/>
                </a:lnTo>
                <a:lnTo>
                  <a:pt x="6249929" y="1316105"/>
                </a:lnTo>
                <a:cubicBezTo>
                  <a:pt x="6249929" y="1312329"/>
                  <a:pt x="6253166" y="1307653"/>
                  <a:pt x="6259640" y="1302078"/>
                </a:cubicBezTo>
                <a:lnTo>
                  <a:pt x="6259640" y="1300999"/>
                </a:lnTo>
                <a:lnTo>
                  <a:pt x="6256403" y="1296818"/>
                </a:lnTo>
                <a:close/>
                <a:moveTo>
                  <a:pt x="5733504" y="1295874"/>
                </a:moveTo>
                <a:lnTo>
                  <a:pt x="5733504" y="1299111"/>
                </a:lnTo>
                <a:lnTo>
                  <a:pt x="5734583" y="1299111"/>
                </a:lnTo>
                <a:lnTo>
                  <a:pt x="5734583" y="1295874"/>
                </a:lnTo>
                <a:close/>
                <a:moveTo>
                  <a:pt x="3600993" y="1295873"/>
                </a:moveTo>
                <a:lnTo>
                  <a:pt x="3593440" y="1298031"/>
                </a:lnTo>
                <a:lnTo>
                  <a:pt x="3593440" y="1299110"/>
                </a:lnTo>
                <a:cubicBezTo>
                  <a:pt x="3595238" y="1299110"/>
                  <a:pt x="3597756" y="1300549"/>
                  <a:pt x="3600993" y="1303426"/>
                </a:cubicBezTo>
                <a:cubicBezTo>
                  <a:pt x="3600993" y="1300549"/>
                  <a:pt x="3605309" y="1299110"/>
                  <a:pt x="3613941" y="1299110"/>
                </a:cubicBezTo>
                <a:lnTo>
                  <a:pt x="3613941" y="1298031"/>
                </a:lnTo>
                <a:cubicBezTo>
                  <a:pt x="3606208" y="1298031"/>
                  <a:pt x="3601892" y="1297312"/>
                  <a:pt x="3600993" y="1295873"/>
                </a:cubicBezTo>
                <a:close/>
                <a:moveTo>
                  <a:pt x="6593982" y="1294930"/>
                </a:moveTo>
                <a:lnTo>
                  <a:pt x="6593982" y="1300325"/>
                </a:lnTo>
                <a:lnTo>
                  <a:pt x="6602749" y="1299246"/>
                </a:lnTo>
                <a:cubicBezTo>
                  <a:pt x="6602749" y="1297268"/>
                  <a:pt x="6599827" y="1295829"/>
                  <a:pt x="6593982" y="1294930"/>
                </a:cubicBezTo>
                <a:close/>
                <a:moveTo>
                  <a:pt x="4223430" y="1294441"/>
                </a:moveTo>
                <a:cubicBezTo>
                  <a:pt x="4222170" y="1294441"/>
                  <a:pt x="4219698" y="1301949"/>
                  <a:pt x="4216011" y="1316965"/>
                </a:cubicBezTo>
                <a:lnTo>
                  <a:pt x="4214932" y="1316965"/>
                </a:lnTo>
                <a:lnTo>
                  <a:pt x="4216011" y="1318044"/>
                </a:lnTo>
                <a:lnTo>
                  <a:pt x="4216011" y="1327755"/>
                </a:lnTo>
                <a:lnTo>
                  <a:pt x="4213853" y="1329913"/>
                </a:lnTo>
                <a:lnTo>
                  <a:pt x="4212774" y="1325597"/>
                </a:lnTo>
                <a:lnTo>
                  <a:pt x="4208458" y="1328834"/>
                </a:lnTo>
                <a:lnTo>
                  <a:pt x="4205221" y="1326676"/>
                </a:lnTo>
                <a:lnTo>
                  <a:pt x="4204142" y="1326676"/>
                </a:lnTo>
                <a:cubicBezTo>
                  <a:pt x="4204142" y="1328834"/>
                  <a:pt x="4203423" y="1329913"/>
                  <a:pt x="4201984" y="1329913"/>
                </a:cubicBezTo>
                <a:lnTo>
                  <a:pt x="4201984" y="1328834"/>
                </a:lnTo>
                <a:lnTo>
                  <a:pt x="4196589" y="1330992"/>
                </a:lnTo>
                <a:cubicBezTo>
                  <a:pt x="4193712" y="1329913"/>
                  <a:pt x="4192273" y="1328834"/>
                  <a:pt x="4192273" y="1327755"/>
                </a:cubicBezTo>
                <a:lnTo>
                  <a:pt x="4185799" y="1329913"/>
                </a:lnTo>
                <a:lnTo>
                  <a:pt x="4181618" y="1328834"/>
                </a:lnTo>
                <a:cubicBezTo>
                  <a:pt x="4180359" y="1332431"/>
                  <a:pt x="4178561" y="1334229"/>
                  <a:pt x="4176223" y="1334229"/>
                </a:cubicBezTo>
                <a:lnTo>
                  <a:pt x="4176223" y="1335173"/>
                </a:lnTo>
                <a:lnTo>
                  <a:pt x="4177302" y="1340568"/>
                </a:lnTo>
                <a:lnTo>
                  <a:pt x="4181618" y="1340568"/>
                </a:lnTo>
                <a:cubicBezTo>
                  <a:pt x="4189441" y="1340568"/>
                  <a:pt x="4193352" y="1344165"/>
                  <a:pt x="4193352" y="1351358"/>
                </a:cubicBezTo>
                <a:cubicBezTo>
                  <a:pt x="4196769" y="1351358"/>
                  <a:pt x="4199287" y="1352078"/>
                  <a:pt x="4200905" y="1353516"/>
                </a:cubicBezTo>
                <a:lnTo>
                  <a:pt x="4203063" y="1353516"/>
                </a:lnTo>
                <a:lnTo>
                  <a:pt x="4212774" y="1351358"/>
                </a:lnTo>
                <a:lnTo>
                  <a:pt x="4217090" y="1354595"/>
                </a:lnTo>
                <a:lnTo>
                  <a:pt x="4220193" y="1354595"/>
                </a:lnTo>
                <a:cubicBezTo>
                  <a:pt x="4221631" y="1354595"/>
                  <a:pt x="4222351" y="1353516"/>
                  <a:pt x="4222351" y="1351358"/>
                </a:cubicBezTo>
                <a:lnTo>
                  <a:pt x="4221272" y="1348121"/>
                </a:lnTo>
                <a:lnTo>
                  <a:pt x="4222351" y="1348121"/>
                </a:lnTo>
                <a:lnTo>
                  <a:pt x="4223430" y="1347042"/>
                </a:lnTo>
                <a:lnTo>
                  <a:pt x="4224509" y="1347042"/>
                </a:lnTo>
                <a:lnTo>
                  <a:pt x="4223430" y="1345963"/>
                </a:lnTo>
                <a:lnTo>
                  <a:pt x="4223430" y="1344884"/>
                </a:lnTo>
                <a:lnTo>
                  <a:pt x="4228825" y="1340568"/>
                </a:lnTo>
                <a:cubicBezTo>
                  <a:pt x="4239075" y="1343265"/>
                  <a:pt x="4245908" y="1346862"/>
                  <a:pt x="4249326" y="1351358"/>
                </a:cubicBezTo>
                <a:lnTo>
                  <a:pt x="4253507" y="1352437"/>
                </a:lnTo>
                <a:lnTo>
                  <a:pt x="4254586" y="1352437"/>
                </a:lnTo>
                <a:lnTo>
                  <a:pt x="4255665" y="1349200"/>
                </a:lnTo>
                <a:lnTo>
                  <a:pt x="4254586" y="1348121"/>
                </a:lnTo>
                <a:lnTo>
                  <a:pt x="4255665" y="1335173"/>
                </a:lnTo>
                <a:lnTo>
                  <a:pt x="4255665" y="1330992"/>
                </a:lnTo>
                <a:lnTo>
                  <a:pt x="4249326" y="1325597"/>
                </a:lnTo>
                <a:cubicBezTo>
                  <a:pt x="4244290" y="1326496"/>
                  <a:pt x="4241773" y="1327575"/>
                  <a:pt x="4241773" y="1328834"/>
                </a:cubicBezTo>
                <a:lnTo>
                  <a:pt x="4233141" y="1326676"/>
                </a:lnTo>
                <a:lnTo>
                  <a:pt x="4228825" y="1327755"/>
                </a:lnTo>
                <a:lnTo>
                  <a:pt x="4225588" y="1326676"/>
                </a:lnTo>
                <a:lnTo>
                  <a:pt x="4219114" y="1328834"/>
                </a:lnTo>
                <a:lnTo>
                  <a:pt x="4218035" y="1319123"/>
                </a:lnTo>
                <a:close/>
                <a:moveTo>
                  <a:pt x="4161117" y="1294441"/>
                </a:moveTo>
                <a:lnTo>
                  <a:pt x="4160038" y="1297678"/>
                </a:lnTo>
                <a:lnTo>
                  <a:pt x="4161117" y="1300915"/>
                </a:lnTo>
                <a:lnTo>
                  <a:pt x="4162196" y="1300915"/>
                </a:lnTo>
                <a:lnTo>
                  <a:pt x="4162196" y="1294441"/>
                </a:lnTo>
                <a:close/>
                <a:moveTo>
                  <a:pt x="8698844" y="1293717"/>
                </a:moveTo>
                <a:lnTo>
                  <a:pt x="8695607" y="1294796"/>
                </a:lnTo>
                <a:lnTo>
                  <a:pt x="8695607" y="1296953"/>
                </a:lnTo>
                <a:lnTo>
                  <a:pt x="8697765" y="1296953"/>
                </a:lnTo>
                <a:lnTo>
                  <a:pt x="8699923" y="1294796"/>
                </a:lnTo>
                <a:close/>
                <a:moveTo>
                  <a:pt x="5282630" y="1293041"/>
                </a:moveTo>
                <a:lnTo>
                  <a:pt x="5279393" y="1294120"/>
                </a:lnTo>
                <a:lnTo>
                  <a:pt x="5280472" y="1295199"/>
                </a:lnTo>
                <a:lnTo>
                  <a:pt x="5280472" y="1296278"/>
                </a:lnTo>
                <a:lnTo>
                  <a:pt x="5283709" y="1295199"/>
                </a:lnTo>
                <a:lnTo>
                  <a:pt x="5283709" y="1293041"/>
                </a:lnTo>
                <a:close/>
                <a:moveTo>
                  <a:pt x="3227672" y="1292231"/>
                </a:moveTo>
                <a:lnTo>
                  <a:pt x="3223356" y="1295468"/>
                </a:lnTo>
                <a:lnTo>
                  <a:pt x="3223356" y="1297626"/>
                </a:lnTo>
                <a:lnTo>
                  <a:pt x="3225514" y="1299784"/>
                </a:lnTo>
                <a:lnTo>
                  <a:pt x="3229830" y="1299784"/>
                </a:lnTo>
                <a:lnTo>
                  <a:pt x="3229830" y="1295468"/>
                </a:lnTo>
                <a:close/>
                <a:moveTo>
                  <a:pt x="29672" y="1290411"/>
                </a:moveTo>
                <a:lnTo>
                  <a:pt x="29672" y="1291490"/>
                </a:lnTo>
                <a:lnTo>
                  <a:pt x="31829" y="1293513"/>
                </a:lnTo>
                <a:lnTo>
                  <a:pt x="33987" y="1291490"/>
                </a:lnTo>
                <a:lnTo>
                  <a:pt x="32908" y="1290411"/>
                </a:lnTo>
                <a:close/>
                <a:moveTo>
                  <a:pt x="8668497" y="1290345"/>
                </a:moveTo>
                <a:lnTo>
                  <a:pt x="8655414" y="1292503"/>
                </a:lnTo>
                <a:lnTo>
                  <a:pt x="8644490" y="1291424"/>
                </a:lnTo>
                <a:lnTo>
                  <a:pt x="8638016" y="1294796"/>
                </a:lnTo>
                <a:lnTo>
                  <a:pt x="8632620" y="1292503"/>
                </a:lnTo>
                <a:cubicBezTo>
                  <a:pt x="8632620" y="1300506"/>
                  <a:pt x="8626102" y="1305586"/>
                  <a:pt x="8613064" y="1307744"/>
                </a:cubicBezTo>
                <a:lnTo>
                  <a:pt x="8606455" y="1305586"/>
                </a:lnTo>
                <a:lnTo>
                  <a:pt x="8604297" y="1305586"/>
                </a:lnTo>
                <a:lnTo>
                  <a:pt x="8604297" y="1307744"/>
                </a:lnTo>
                <a:lnTo>
                  <a:pt x="8603218" y="1307744"/>
                </a:lnTo>
                <a:lnTo>
                  <a:pt x="8614143" y="1320826"/>
                </a:lnTo>
                <a:cubicBezTo>
                  <a:pt x="8623764" y="1320107"/>
                  <a:pt x="8629204" y="1319028"/>
                  <a:pt x="8630462" y="1317590"/>
                </a:cubicBezTo>
                <a:lnTo>
                  <a:pt x="8631542" y="1317590"/>
                </a:lnTo>
                <a:cubicBezTo>
                  <a:pt x="8634059" y="1317590"/>
                  <a:pt x="8636936" y="1319028"/>
                  <a:pt x="8640174" y="1321906"/>
                </a:cubicBezTo>
                <a:lnTo>
                  <a:pt x="8651098" y="1321906"/>
                </a:lnTo>
                <a:lnTo>
                  <a:pt x="8659730" y="1317590"/>
                </a:lnTo>
                <a:lnTo>
                  <a:pt x="8660809" y="1304507"/>
                </a:lnTo>
                <a:lnTo>
                  <a:pt x="8659730" y="1301270"/>
                </a:lnTo>
                <a:cubicBezTo>
                  <a:pt x="8659730" y="1297494"/>
                  <a:pt x="8664451" y="1295335"/>
                  <a:pt x="8673892" y="1294796"/>
                </a:cubicBezTo>
                <a:lnTo>
                  <a:pt x="8678208" y="1295875"/>
                </a:lnTo>
                <a:lnTo>
                  <a:pt x="8679287" y="1294796"/>
                </a:lnTo>
                <a:lnTo>
                  <a:pt x="8679287" y="1291424"/>
                </a:lnTo>
                <a:lnTo>
                  <a:pt x="8672813" y="1291424"/>
                </a:lnTo>
                <a:close/>
                <a:moveTo>
                  <a:pt x="8718401" y="1289266"/>
                </a:moveTo>
                <a:cubicBezTo>
                  <a:pt x="8714805" y="1291784"/>
                  <a:pt x="8711927" y="1295425"/>
                  <a:pt x="8709769" y="1300191"/>
                </a:cubicBezTo>
                <a:lnTo>
                  <a:pt x="8709769" y="1302349"/>
                </a:lnTo>
                <a:lnTo>
                  <a:pt x="8715164" y="1302349"/>
                </a:lnTo>
                <a:cubicBezTo>
                  <a:pt x="8715164" y="1298753"/>
                  <a:pt x="8716243" y="1296953"/>
                  <a:pt x="8718401" y="1296953"/>
                </a:cubicBezTo>
                <a:cubicBezTo>
                  <a:pt x="8722807" y="1298753"/>
                  <a:pt x="8725010" y="1301990"/>
                  <a:pt x="8725010" y="1306665"/>
                </a:cubicBezTo>
                <a:cubicBezTo>
                  <a:pt x="8717727" y="1312689"/>
                  <a:pt x="8714085" y="1316690"/>
                  <a:pt x="8714085" y="1318669"/>
                </a:cubicBezTo>
                <a:lnTo>
                  <a:pt x="8715164" y="1319748"/>
                </a:lnTo>
                <a:lnTo>
                  <a:pt x="8726089" y="1319748"/>
                </a:lnTo>
                <a:lnTo>
                  <a:pt x="8736879" y="1316511"/>
                </a:lnTo>
                <a:lnTo>
                  <a:pt x="8740116" y="1316511"/>
                </a:lnTo>
                <a:lnTo>
                  <a:pt x="8757515" y="1320826"/>
                </a:lnTo>
                <a:cubicBezTo>
                  <a:pt x="8764798" y="1320826"/>
                  <a:pt x="8768440" y="1316825"/>
                  <a:pt x="8768440" y="1308823"/>
                </a:cubicBezTo>
                <a:cubicBezTo>
                  <a:pt x="8774195" y="1307384"/>
                  <a:pt x="8777072" y="1305946"/>
                  <a:pt x="8777072" y="1304507"/>
                </a:cubicBezTo>
                <a:lnTo>
                  <a:pt x="8777072" y="1303428"/>
                </a:lnTo>
                <a:lnTo>
                  <a:pt x="8774914" y="1303428"/>
                </a:lnTo>
                <a:lnTo>
                  <a:pt x="8766282" y="1305586"/>
                </a:lnTo>
                <a:cubicBezTo>
                  <a:pt x="8748838" y="1305586"/>
                  <a:pt x="8740116" y="1304147"/>
                  <a:pt x="8740116" y="1301270"/>
                </a:cubicBezTo>
                <a:lnTo>
                  <a:pt x="8741330" y="1292503"/>
                </a:lnTo>
                <a:lnTo>
                  <a:pt x="8740116" y="1292503"/>
                </a:lnTo>
                <a:lnTo>
                  <a:pt x="8730405" y="1291424"/>
                </a:lnTo>
                <a:lnTo>
                  <a:pt x="8722852" y="1292503"/>
                </a:lnTo>
                <a:lnTo>
                  <a:pt x="8719480" y="1289266"/>
                </a:lnTo>
                <a:close/>
                <a:moveTo>
                  <a:pt x="4163275" y="1289046"/>
                </a:moveTo>
                <a:lnTo>
                  <a:pt x="4163275" y="1292283"/>
                </a:lnTo>
                <a:lnTo>
                  <a:pt x="4164354" y="1292283"/>
                </a:lnTo>
                <a:lnTo>
                  <a:pt x="4164354" y="1289046"/>
                </a:lnTo>
                <a:close/>
                <a:moveTo>
                  <a:pt x="3176959" y="1288994"/>
                </a:moveTo>
                <a:lnTo>
                  <a:pt x="3175880" y="1290073"/>
                </a:lnTo>
                <a:lnTo>
                  <a:pt x="3175880" y="1295468"/>
                </a:lnTo>
                <a:lnTo>
                  <a:pt x="3176959" y="1295468"/>
                </a:lnTo>
                <a:lnTo>
                  <a:pt x="3180196" y="1294389"/>
                </a:lnTo>
                <a:lnTo>
                  <a:pt x="3180196" y="1292231"/>
                </a:lnTo>
                <a:close/>
                <a:moveTo>
                  <a:pt x="8268875" y="1286973"/>
                </a:moveTo>
                <a:lnTo>
                  <a:pt x="8268875" y="1289131"/>
                </a:lnTo>
                <a:lnTo>
                  <a:pt x="8271033" y="1291289"/>
                </a:lnTo>
                <a:lnTo>
                  <a:pt x="8271033" y="1286973"/>
                </a:lnTo>
                <a:close/>
                <a:moveTo>
                  <a:pt x="8252690" y="1285894"/>
                </a:moveTo>
                <a:lnTo>
                  <a:pt x="8247295" y="1286973"/>
                </a:lnTo>
                <a:lnTo>
                  <a:pt x="8252690" y="1291289"/>
                </a:lnTo>
                <a:lnTo>
                  <a:pt x="8253769" y="1291289"/>
                </a:lnTo>
                <a:lnTo>
                  <a:pt x="8259164" y="1290210"/>
                </a:lnTo>
                <a:lnTo>
                  <a:pt x="8259164" y="1285894"/>
                </a:lnTo>
                <a:close/>
                <a:moveTo>
                  <a:pt x="3696350" y="1285083"/>
                </a:moveTo>
                <a:lnTo>
                  <a:pt x="3695271" y="1286162"/>
                </a:lnTo>
                <a:lnTo>
                  <a:pt x="3695271" y="1288320"/>
                </a:lnTo>
                <a:lnTo>
                  <a:pt x="3699587" y="1292636"/>
                </a:lnTo>
                <a:lnTo>
                  <a:pt x="3701745" y="1292636"/>
                </a:lnTo>
                <a:lnTo>
                  <a:pt x="3701745" y="1286162"/>
                </a:lnTo>
                <a:close/>
                <a:moveTo>
                  <a:pt x="6076074" y="1284949"/>
                </a:moveTo>
                <a:lnTo>
                  <a:pt x="6088078" y="1284949"/>
                </a:lnTo>
                <a:cubicBezTo>
                  <a:pt x="6089697" y="1286388"/>
                  <a:pt x="6092259" y="1287107"/>
                  <a:pt x="6095766" y="1287107"/>
                </a:cubicBezTo>
                <a:lnTo>
                  <a:pt x="6097924" y="1289265"/>
                </a:lnTo>
                <a:lnTo>
                  <a:pt x="6103454" y="1288186"/>
                </a:lnTo>
                <a:lnTo>
                  <a:pt x="6104533" y="1288186"/>
                </a:lnTo>
                <a:lnTo>
                  <a:pt x="6105612" y="1289265"/>
                </a:lnTo>
                <a:lnTo>
                  <a:pt x="6106691" y="1289265"/>
                </a:lnTo>
                <a:cubicBezTo>
                  <a:pt x="6107051" y="1286388"/>
                  <a:pt x="6108130" y="1284949"/>
                  <a:pt x="6109928" y="1284949"/>
                </a:cubicBezTo>
                <a:lnTo>
                  <a:pt x="6135150" y="1284949"/>
                </a:lnTo>
                <a:cubicBezTo>
                  <a:pt x="6139466" y="1287826"/>
                  <a:pt x="6141624" y="1291423"/>
                  <a:pt x="6141624" y="1295739"/>
                </a:cubicBezTo>
                <a:lnTo>
                  <a:pt x="6136229" y="1295739"/>
                </a:lnTo>
                <a:lnTo>
                  <a:pt x="6132857" y="1293581"/>
                </a:lnTo>
                <a:lnTo>
                  <a:pt x="6130699" y="1293581"/>
                </a:lnTo>
                <a:lnTo>
                  <a:pt x="6124225" y="1294660"/>
                </a:lnTo>
                <a:lnTo>
                  <a:pt x="6118695" y="1292502"/>
                </a:lnTo>
                <a:lnTo>
                  <a:pt x="6107770" y="1294660"/>
                </a:lnTo>
                <a:lnTo>
                  <a:pt x="6106691" y="1291423"/>
                </a:lnTo>
                <a:lnTo>
                  <a:pt x="6105612" y="1291423"/>
                </a:lnTo>
                <a:cubicBezTo>
                  <a:pt x="6105612" y="1294300"/>
                  <a:pt x="6104893" y="1295739"/>
                  <a:pt x="6103454" y="1295739"/>
                </a:cubicBezTo>
                <a:lnTo>
                  <a:pt x="6102375" y="1295739"/>
                </a:lnTo>
                <a:lnTo>
                  <a:pt x="6086999" y="1296818"/>
                </a:lnTo>
                <a:lnTo>
                  <a:pt x="6079311" y="1294660"/>
                </a:lnTo>
                <a:lnTo>
                  <a:pt x="6067307" y="1295739"/>
                </a:lnTo>
                <a:lnTo>
                  <a:pt x="6065149" y="1292502"/>
                </a:lnTo>
                <a:lnTo>
                  <a:pt x="6065149" y="1290344"/>
                </a:lnTo>
                <a:cubicBezTo>
                  <a:pt x="6065149" y="1288726"/>
                  <a:pt x="6068791" y="1286927"/>
                  <a:pt x="6076074" y="1284949"/>
                </a:cubicBezTo>
                <a:close/>
                <a:moveTo>
                  <a:pt x="4181618" y="1284730"/>
                </a:moveTo>
                <a:lnTo>
                  <a:pt x="4180539" y="1285809"/>
                </a:lnTo>
                <a:lnTo>
                  <a:pt x="4180539" y="1291204"/>
                </a:lnTo>
                <a:lnTo>
                  <a:pt x="4183776" y="1295520"/>
                </a:lnTo>
                <a:lnTo>
                  <a:pt x="4183776" y="1296599"/>
                </a:lnTo>
                <a:lnTo>
                  <a:pt x="4180539" y="1300915"/>
                </a:lnTo>
                <a:lnTo>
                  <a:pt x="4180539" y="1301859"/>
                </a:lnTo>
                <a:lnTo>
                  <a:pt x="4181618" y="1308333"/>
                </a:lnTo>
                <a:lnTo>
                  <a:pt x="4179460" y="1314807"/>
                </a:lnTo>
                <a:cubicBezTo>
                  <a:pt x="4184405" y="1317504"/>
                  <a:pt x="4186878" y="1319662"/>
                  <a:pt x="4186878" y="1321281"/>
                </a:cubicBezTo>
                <a:lnTo>
                  <a:pt x="4189036" y="1321281"/>
                </a:lnTo>
                <a:cubicBezTo>
                  <a:pt x="4192993" y="1321281"/>
                  <a:pt x="4195510" y="1319842"/>
                  <a:pt x="4196589" y="1316965"/>
                </a:cubicBezTo>
                <a:lnTo>
                  <a:pt x="4196589" y="1312648"/>
                </a:lnTo>
                <a:cubicBezTo>
                  <a:pt x="4192273" y="1312648"/>
                  <a:pt x="4190115" y="1311570"/>
                  <a:pt x="4190115" y="1309412"/>
                </a:cubicBezTo>
                <a:lnTo>
                  <a:pt x="4190115" y="1307254"/>
                </a:lnTo>
                <a:lnTo>
                  <a:pt x="4191194" y="1307254"/>
                </a:lnTo>
                <a:lnTo>
                  <a:pt x="4194431" y="1308333"/>
                </a:lnTo>
                <a:lnTo>
                  <a:pt x="4195510" y="1307254"/>
                </a:lnTo>
                <a:lnTo>
                  <a:pt x="4195510" y="1306175"/>
                </a:lnTo>
                <a:cubicBezTo>
                  <a:pt x="4193352" y="1302488"/>
                  <a:pt x="4192273" y="1298217"/>
                  <a:pt x="4192273" y="1293362"/>
                </a:cubicBezTo>
                <a:lnTo>
                  <a:pt x="4195510" y="1290125"/>
                </a:lnTo>
                <a:lnTo>
                  <a:pt x="4195510" y="1287967"/>
                </a:lnTo>
                <a:lnTo>
                  <a:pt x="4193352" y="1285809"/>
                </a:lnTo>
                <a:lnTo>
                  <a:pt x="4189036" y="1286887"/>
                </a:lnTo>
                <a:close/>
                <a:moveTo>
                  <a:pt x="1081136" y="1283059"/>
                </a:moveTo>
                <a:lnTo>
                  <a:pt x="1080057" y="1286296"/>
                </a:lnTo>
                <a:lnTo>
                  <a:pt x="1081136" y="1291826"/>
                </a:lnTo>
                <a:lnTo>
                  <a:pt x="1081136" y="1312597"/>
                </a:lnTo>
                <a:lnTo>
                  <a:pt x="1084373" y="1315834"/>
                </a:lnTo>
                <a:lnTo>
                  <a:pt x="1089903" y="1314755"/>
                </a:lnTo>
                <a:lnTo>
                  <a:pt x="1097590" y="1315834"/>
                </a:lnTo>
                <a:lnTo>
                  <a:pt x="1098670" y="1314755"/>
                </a:lnTo>
                <a:lnTo>
                  <a:pt x="1098670" y="1312597"/>
                </a:lnTo>
                <a:cubicBezTo>
                  <a:pt x="1096420" y="1309899"/>
                  <a:pt x="1095298" y="1306617"/>
                  <a:pt x="1095298" y="1302751"/>
                </a:cubicBezTo>
                <a:lnTo>
                  <a:pt x="1095298" y="1284138"/>
                </a:lnTo>
                <a:lnTo>
                  <a:pt x="1087744" y="1285217"/>
                </a:lnTo>
                <a:lnTo>
                  <a:pt x="1084373" y="1283059"/>
                </a:lnTo>
                <a:close/>
                <a:moveTo>
                  <a:pt x="8604297" y="1282792"/>
                </a:moveTo>
                <a:lnTo>
                  <a:pt x="8604297" y="1284950"/>
                </a:lnTo>
                <a:lnTo>
                  <a:pt x="8606455" y="1284950"/>
                </a:lnTo>
                <a:lnTo>
                  <a:pt x="8606455" y="1282792"/>
                </a:lnTo>
                <a:close/>
                <a:moveTo>
                  <a:pt x="4252428" y="1282572"/>
                </a:moveTo>
                <a:lnTo>
                  <a:pt x="4232062" y="1284730"/>
                </a:lnTo>
                <a:lnTo>
                  <a:pt x="4233141" y="1290125"/>
                </a:lnTo>
                <a:cubicBezTo>
                  <a:pt x="4229904" y="1304422"/>
                  <a:pt x="4227746" y="1311570"/>
                  <a:pt x="4226667" y="1311570"/>
                </a:cubicBezTo>
                <a:lnTo>
                  <a:pt x="4225588" y="1311570"/>
                </a:lnTo>
                <a:lnTo>
                  <a:pt x="4225588" y="1312648"/>
                </a:lnTo>
                <a:lnTo>
                  <a:pt x="4230983" y="1313728"/>
                </a:lnTo>
                <a:lnTo>
                  <a:pt x="4233141" y="1313728"/>
                </a:lnTo>
                <a:cubicBezTo>
                  <a:pt x="4235299" y="1313728"/>
                  <a:pt x="4236378" y="1310131"/>
                  <a:pt x="4236378" y="1302938"/>
                </a:cubicBezTo>
                <a:lnTo>
                  <a:pt x="4241773" y="1298757"/>
                </a:lnTo>
                <a:cubicBezTo>
                  <a:pt x="4245369" y="1300735"/>
                  <a:pt x="4247168" y="1302848"/>
                  <a:pt x="4247168" y="1305096"/>
                </a:cubicBezTo>
                <a:lnTo>
                  <a:pt x="4251349" y="1305096"/>
                </a:lnTo>
                <a:lnTo>
                  <a:pt x="4252428" y="1301859"/>
                </a:lnTo>
                <a:lnTo>
                  <a:pt x="4251349" y="1286887"/>
                </a:lnTo>
                <a:close/>
                <a:moveTo>
                  <a:pt x="4163275" y="1282572"/>
                </a:moveTo>
                <a:lnTo>
                  <a:pt x="4163275" y="1285809"/>
                </a:lnTo>
                <a:lnTo>
                  <a:pt x="4164354" y="1285809"/>
                </a:lnTo>
                <a:lnTo>
                  <a:pt x="4164354" y="1282572"/>
                </a:lnTo>
                <a:close/>
                <a:moveTo>
                  <a:pt x="5706529" y="1281981"/>
                </a:moveTo>
                <a:lnTo>
                  <a:pt x="5706529" y="1283061"/>
                </a:lnTo>
                <a:lnTo>
                  <a:pt x="5709766" y="1287241"/>
                </a:lnTo>
                <a:lnTo>
                  <a:pt x="5709766" y="1286298"/>
                </a:lnTo>
                <a:cubicBezTo>
                  <a:pt x="5708687" y="1283420"/>
                  <a:pt x="5707608" y="1281981"/>
                  <a:pt x="5706529" y="1281981"/>
                </a:cubicBezTo>
                <a:close/>
                <a:moveTo>
                  <a:pt x="5268603" y="1281172"/>
                </a:moveTo>
                <a:lnTo>
                  <a:pt x="5266445" y="1289804"/>
                </a:lnTo>
                <a:lnTo>
                  <a:pt x="5266445" y="1290883"/>
                </a:lnTo>
                <a:cubicBezTo>
                  <a:pt x="5269862" y="1290883"/>
                  <a:pt x="5272739" y="1292322"/>
                  <a:pt x="5275077" y="1295199"/>
                </a:cubicBezTo>
                <a:lnTo>
                  <a:pt x="5277235" y="1295199"/>
                </a:lnTo>
                <a:lnTo>
                  <a:pt x="5276156" y="1294120"/>
                </a:lnTo>
                <a:lnTo>
                  <a:pt x="5276156" y="1293041"/>
                </a:lnTo>
                <a:lnTo>
                  <a:pt x="5277235" y="1291962"/>
                </a:lnTo>
                <a:lnTo>
                  <a:pt x="5275077" y="1291962"/>
                </a:lnTo>
                <a:lnTo>
                  <a:pt x="5275077" y="1294120"/>
                </a:lnTo>
                <a:lnTo>
                  <a:pt x="5273998" y="1294120"/>
                </a:lnTo>
                <a:cubicBezTo>
                  <a:pt x="5273998" y="1291063"/>
                  <a:pt x="5271840" y="1289264"/>
                  <a:pt x="5267524" y="1288725"/>
                </a:cubicBezTo>
                <a:lnTo>
                  <a:pt x="5267524" y="1287646"/>
                </a:lnTo>
                <a:lnTo>
                  <a:pt x="5270761" y="1283330"/>
                </a:lnTo>
                <a:close/>
                <a:moveTo>
                  <a:pt x="4225588" y="1280414"/>
                </a:moveTo>
                <a:lnTo>
                  <a:pt x="4223430" y="1293362"/>
                </a:lnTo>
                <a:cubicBezTo>
                  <a:pt x="4224868" y="1293362"/>
                  <a:pt x="4225947" y="1290484"/>
                  <a:pt x="4226667" y="1284730"/>
                </a:cubicBezTo>
                <a:lnTo>
                  <a:pt x="4230983" y="1283651"/>
                </a:lnTo>
                <a:lnTo>
                  <a:pt x="4230983" y="1282572"/>
                </a:lnTo>
                <a:close/>
                <a:moveTo>
                  <a:pt x="1151135" y="1279822"/>
                </a:moveTo>
                <a:cubicBezTo>
                  <a:pt x="1143133" y="1281260"/>
                  <a:pt x="1139131" y="1284543"/>
                  <a:pt x="1139131" y="1289668"/>
                </a:cubicBezTo>
                <a:cubicBezTo>
                  <a:pt x="1141289" y="1302975"/>
                  <a:pt x="1142368" y="1317542"/>
                  <a:pt x="1142368" y="1333367"/>
                </a:cubicBezTo>
                <a:lnTo>
                  <a:pt x="1140210" y="1336605"/>
                </a:lnTo>
                <a:lnTo>
                  <a:pt x="1144526" y="1362905"/>
                </a:lnTo>
                <a:lnTo>
                  <a:pt x="1143447" y="1363984"/>
                </a:lnTo>
                <a:lnTo>
                  <a:pt x="1142368" y="1363984"/>
                </a:lnTo>
                <a:lnTo>
                  <a:pt x="1141289" y="1362905"/>
                </a:lnTo>
                <a:lnTo>
                  <a:pt x="1140210" y="1362905"/>
                </a:lnTo>
                <a:lnTo>
                  <a:pt x="1139131" y="1363984"/>
                </a:lnTo>
                <a:lnTo>
                  <a:pt x="1139131" y="1365063"/>
                </a:lnTo>
                <a:cubicBezTo>
                  <a:pt x="1142729" y="1365063"/>
                  <a:pt x="1144526" y="1365782"/>
                  <a:pt x="1144526" y="1367221"/>
                </a:cubicBezTo>
                <a:lnTo>
                  <a:pt x="1144526" y="1369514"/>
                </a:lnTo>
                <a:cubicBezTo>
                  <a:pt x="1144526" y="1375358"/>
                  <a:pt x="1142368" y="1378281"/>
                  <a:pt x="1138052" y="1378281"/>
                </a:cubicBezTo>
                <a:lnTo>
                  <a:pt x="1139131" y="1385834"/>
                </a:lnTo>
                <a:lnTo>
                  <a:pt x="1139131" y="1386913"/>
                </a:lnTo>
                <a:lnTo>
                  <a:pt x="1136974" y="1390285"/>
                </a:lnTo>
                <a:lnTo>
                  <a:pt x="1138052" y="1391364"/>
                </a:lnTo>
                <a:lnTo>
                  <a:pt x="1138052" y="1392443"/>
                </a:lnTo>
                <a:lnTo>
                  <a:pt x="1136974" y="1393522"/>
                </a:lnTo>
                <a:lnTo>
                  <a:pt x="1135894" y="1393522"/>
                </a:lnTo>
                <a:lnTo>
                  <a:pt x="1132522" y="1391364"/>
                </a:lnTo>
                <a:lnTo>
                  <a:pt x="1126048" y="1395680"/>
                </a:lnTo>
                <a:lnTo>
                  <a:pt x="1124834" y="1395680"/>
                </a:lnTo>
                <a:cubicBezTo>
                  <a:pt x="1117731" y="1394421"/>
                  <a:pt x="1113010" y="1392622"/>
                  <a:pt x="1110674" y="1390285"/>
                </a:cubicBezTo>
                <a:lnTo>
                  <a:pt x="1108516" y="1392443"/>
                </a:lnTo>
                <a:lnTo>
                  <a:pt x="1100827" y="1390285"/>
                </a:lnTo>
                <a:cubicBezTo>
                  <a:pt x="1100827" y="1391724"/>
                  <a:pt x="1103390" y="1392802"/>
                  <a:pt x="1108516" y="1393522"/>
                </a:cubicBezTo>
                <a:lnTo>
                  <a:pt x="1112831" y="1392443"/>
                </a:lnTo>
                <a:lnTo>
                  <a:pt x="1117281" y="1396759"/>
                </a:lnTo>
                <a:lnTo>
                  <a:pt x="1119439" y="1394601"/>
                </a:lnTo>
                <a:cubicBezTo>
                  <a:pt x="1119439" y="1396669"/>
                  <a:pt x="1121238" y="1398512"/>
                  <a:pt x="1124834" y="1400131"/>
                </a:cubicBezTo>
                <a:lnTo>
                  <a:pt x="1126048" y="1399051"/>
                </a:lnTo>
                <a:lnTo>
                  <a:pt x="1138052" y="1394601"/>
                </a:lnTo>
                <a:cubicBezTo>
                  <a:pt x="1138052" y="1392443"/>
                  <a:pt x="1140210" y="1391364"/>
                  <a:pt x="1144526" y="1391364"/>
                </a:cubicBezTo>
                <a:lnTo>
                  <a:pt x="1147898" y="1392443"/>
                </a:lnTo>
                <a:lnTo>
                  <a:pt x="1150056" y="1389205"/>
                </a:lnTo>
                <a:lnTo>
                  <a:pt x="1146819" y="1389205"/>
                </a:lnTo>
                <a:cubicBezTo>
                  <a:pt x="1148257" y="1385879"/>
                  <a:pt x="1149697" y="1384036"/>
                  <a:pt x="1151135" y="1383676"/>
                </a:cubicBezTo>
                <a:lnTo>
                  <a:pt x="1152214" y="1383676"/>
                </a:lnTo>
                <a:lnTo>
                  <a:pt x="1154372" y="1385834"/>
                </a:lnTo>
                <a:lnTo>
                  <a:pt x="1154372" y="1388127"/>
                </a:lnTo>
                <a:lnTo>
                  <a:pt x="1152214" y="1391364"/>
                </a:lnTo>
                <a:lnTo>
                  <a:pt x="1154372" y="1391364"/>
                </a:lnTo>
                <a:lnTo>
                  <a:pt x="1157745" y="1389205"/>
                </a:lnTo>
                <a:lnTo>
                  <a:pt x="1158823" y="1390285"/>
                </a:lnTo>
                <a:lnTo>
                  <a:pt x="1159903" y="1390285"/>
                </a:lnTo>
                <a:lnTo>
                  <a:pt x="1159903" y="1388127"/>
                </a:lnTo>
                <a:cubicBezTo>
                  <a:pt x="1157745" y="1388127"/>
                  <a:pt x="1156665" y="1387362"/>
                  <a:pt x="1156665" y="1385834"/>
                </a:cubicBezTo>
                <a:cubicBezTo>
                  <a:pt x="1156665" y="1380799"/>
                  <a:pt x="1157745" y="1376797"/>
                  <a:pt x="1159903" y="1373830"/>
                </a:cubicBezTo>
                <a:lnTo>
                  <a:pt x="1159903" y="1360747"/>
                </a:lnTo>
                <a:lnTo>
                  <a:pt x="1158823" y="1338897"/>
                </a:lnTo>
                <a:cubicBezTo>
                  <a:pt x="1158823" y="1334491"/>
                  <a:pt x="1160622" y="1330850"/>
                  <a:pt x="1164218" y="1327972"/>
                </a:cubicBezTo>
                <a:lnTo>
                  <a:pt x="1164218" y="1326758"/>
                </a:lnTo>
                <a:cubicBezTo>
                  <a:pt x="1164218" y="1325679"/>
                  <a:pt x="1162779" y="1324600"/>
                  <a:pt x="1159903" y="1323522"/>
                </a:cubicBezTo>
                <a:lnTo>
                  <a:pt x="1159903" y="1321363"/>
                </a:lnTo>
                <a:lnTo>
                  <a:pt x="1160981" y="1312597"/>
                </a:lnTo>
                <a:lnTo>
                  <a:pt x="1159903" y="1307067"/>
                </a:lnTo>
                <a:lnTo>
                  <a:pt x="1160981" y="1303830"/>
                </a:lnTo>
                <a:lnTo>
                  <a:pt x="1159903" y="1293984"/>
                </a:lnTo>
                <a:lnTo>
                  <a:pt x="1159903" y="1286296"/>
                </a:lnTo>
                <a:cubicBezTo>
                  <a:pt x="1159723" y="1285037"/>
                  <a:pt x="1156800" y="1282879"/>
                  <a:pt x="1151135" y="1279822"/>
                </a:cubicBezTo>
                <a:close/>
                <a:moveTo>
                  <a:pt x="6750438" y="1279419"/>
                </a:moveTo>
                <a:lnTo>
                  <a:pt x="6748280" y="1289400"/>
                </a:lnTo>
                <a:lnTo>
                  <a:pt x="6751517" y="1297088"/>
                </a:lnTo>
                <a:lnTo>
                  <a:pt x="6752596" y="1297088"/>
                </a:lnTo>
                <a:lnTo>
                  <a:pt x="6752596" y="1294930"/>
                </a:lnTo>
                <a:lnTo>
                  <a:pt x="6750438" y="1290480"/>
                </a:lnTo>
                <a:lnTo>
                  <a:pt x="6751517" y="1282791"/>
                </a:lnTo>
                <a:lnTo>
                  <a:pt x="6751517" y="1279419"/>
                </a:lnTo>
                <a:close/>
                <a:moveTo>
                  <a:pt x="6684349" y="1278340"/>
                </a:moveTo>
                <a:lnTo>
                  <a:pt x="6682191" y="1280498"/>
                </a:lnTo>
                <a:lnTo>
                  <a:pt x="6682191" y="1281712"/>
                </a:lnTo>
                <a:lnTo>
                  <a:pt x="6684349" y="1281712"/>
                </a:lnTo>
                <a:lnTo>
                  <a:pt x="6686507" y="1279419"/>
                </a:lnTo>
                <a:lnTo>
                  <a:pt x="6685428" y="1278340"/>
                </a:lnTo>
                <a:close/>
                <a:moveTo>
                  <a:pt x="5097715" y="1277935"/>
                </a:moveTo>
                <a:lnTo>
                  <a:pt x="5096636" y="1279014"/>
                </a:lnTo>
                <a:lnTo>
                  <a:pt x="5098794" y="1285488"/>
                </a:lnTo>
                <a:lnTo>
                  <a:pt x="5098794" y="1286567"/>
                </a:lnTo>
                <a:lnTo>
                  <a:pt x="5095557" y="1290883"/>
                </a:lnTo>
                <a:lnTo>
                  <a:pt x="5097715" y="1293041"/>
                </a:lnTo>
                <a:lnTo>
                  <a:pt x="5098794" y="1293041"/>
                </a:lnTo>
                <a:lnTo>
                  <a:pt x="5107427" y="1285488"/>
                </a:lnTo>
                <a:cubicBezTo>
                  <a:pt x="5105269" y="1280453"/>
                  <a:pt x="5102032" y="1277935"/>
                  <a:pt x="5097715" y="1277935"/>
                </a:cubicBezTo>
                <a:close/>
                <a:moveTo>
                  <a:pt x="8255927" y="1277262"/>
                </a:moveTo>
                <a:lnTo>
                  <a:pt x="8255927" y="1278341"/>
                </a:lnTo>
                <a:lnTo>
                  <a:pt x="8258085" y="1280499"/>
                </a:lnTo>
                <a:lnTo>
                  <a:pt x="8259164" y="1280499"/>
                </a:lnTo>
                <a:lnTo>
                  <a:pt x="8259164" y="1277262"/>
                </a:lnTo>
                <a:close/>
                <a:moveTo>
                  <a:pt x="8249453" y="1277262"/>
                </a:moveTo>
                <a:lnTo>
                  <a:pt x="8247295" y="1279420"/>
                </a:lnTo>
                <a:lnTo>
                  <a:pt x="8248374" y="1280499"/>
                </a:lnTo>
                <a:lnTo>
                  <a:pt x="8250532" y="1280499"/>
                </a:lnTo>
                <a:lnTo>
                  <a:pt x="8250532" y="1277262"/>
                </a:lnTo>
                <a:close/>
                <a:moveTo>
                  <a:pt x="3231988" y="1277125"/>
                </a:moveTo>
                <a:lnTo>
                  <a:pt x="3231988" y="1280362"/>
                </a:lnTo>
                <a:lnTo>
                  <a:pt x="3234146" y="1280362"/>
                </a:lnTo>
                <a:lnTo>
                  <a:pt x="3234146" y="1277125"/>
                </a:lnTo>
                <a:close/>
                <a:moveTo>
                  <a:pt x="6750438" y="1276183"/>
                </a:moveTo>
                <a:lnTo>
                  <a:pt x="6750438" y="1278340"/>
                </a:lnTo>
                <a:lnTo>
                  <a:pt x="6751517" y="1278340"/>
                </a:lnTo>
                <a:lnTo>
                  <a:pt x="6751517" y="1276183"/>
                </a:lnTo>
                <a:close/>
                <a:moveTo>
                  <a:pt x="1118360" y="1274292"/>
                </a:moveTo>
                <a:lnTo>
                  <a:pt x="1116202" y="1276450"/>
                </a:lnTo>
                <a:lnTo>
                  <a:pt x="1118360" y="1278743"/>
                </a:lnTo>
                <a:lnTo>
                  <a:pt x="1120518" y="1278743"/>
                </a:lnTo>
                <a:lnTo>
                  <a:pt x="1122676" y="1276450"/>
                </a:lnTo>
                <a:lnTo>
                  <a:pt x="1122676" y="1274292"/>
                </a:lnTo>
                <a:close/>
                <a:moveTo>
                  <a:pt x="136088" y="1274226"/>
                </a:moveTo>
                <a:lnTo>
                  <a:pt x="128535" y="1275305"/>
                </a:lnTo>
                <a:lnTo>
                  <a:pt x="126377" y="1275305"/>
                </a:lnTo>
                <a:lnTo>
                  <a:pt x="126377" y="1289332"/>
                </a:lnTo>
                <a:lnTo>
                  <a:pt x="127457" y="1294592"/>
                </a:lnTo>
                <a:lnTo>
                  <a:pt x="132851" y="1293513"/>
                </a:lnTo>
                <a:lnTo>
                  <a:pt x="132851" y="1286095"/>
                </a:lnTo>
                <a:lnTo>
                  <a:pt x="136088" y="1281779"/>
                </a:lnTo>
                <a:close/>
                <a:moveTo>
                  <a:pt x="4219114" y="1273939"/>
                </a:moveTo>
                <a:lnTo>
                  <a:pt x="4219114" y="1275019"/>
                </a:lnTo>
                <a:lnTo>
                  <a:pt x="4221272" y="1275019"/>
                </a:lnTo>
                <a:lnTo>
                  <a:pt x="4221272" y="1273939"/>
                </a:lnTo>
                <a:close/>
                <a:moveTo>
                  <a:pt x="5264152" y="1272540"/>
                </a:moveTo>
                <a:lnTo>
                  <a:pt x="5264152" y="1276856"/>
                </a:lnTo>
                <a:lnTo>
                  <a:pt x="5265366" y="1276856"/>
                </a:lnTo>
                <a:lnTo>
                  <a:pt x="5265366" y="1272540"/>
                </a:lnTo>
                <a:close/>
                <a:moveTo>
                  <a:pt x="7748674" y="1270114"/>
                </a:moveTo>
                <a:lnTo>
                  <a:pt x="7748674" y="1271193"/>
                </a:lnTo>
                <a:lnTo>
                  <a:pt x="7750832" y="1271193"/>
                </a:lnTo>
                <a:lnTo>
                  <a:pt x="7750832" y="1270114"/>
                </a:lnTo>
                <a:close/>
                <a:moveTo>
                  <a:pt x="5693716" y="1270113"/>
                </a:moveTo>
                <a:lnTo>
                  <a:pt x="5697897" y="1277666"/>
                </a:lnTo>
                <a:lnTo>
                  <a:pt x="5700055" y="1277666"/>
                </a:lnTo>
                <a:cubicBezTo>
                  <a:pt x="5697178" y="1274428"/>
                  <a:pt x="5695739" y="1271911"/>
                  <a:pt x="5695739" y="1270113"/>
                </a:cubicBezTo>
                <a:close/>
                <a:moveTo>
                  <a:pt x="1247437" y="1269976"/>
                </a:moveTo>
                <a:lnTo>
                  <a:pt x="1245279" y="1272134"/>
                </a:lnTo>
                <a:lnTo>
                  <a:pt x="1245279" y="1277529"/>
                </a:lnTo>
                <a:lnTo>
                  <a:pt x="1247437" y="1279822"/>
                </a:lnTo>
                <a:lnTo>
                  <a:pt x="1251752" y="1279822"/>
                </a:lnTo>
                <a:lnTo>
                  <a:pt x="1251752" y="1277529"/>
                </a:lnTo>
                <a:lnTo>
                  <a:pt x="1248516" y="1269976"/>
                </a:lnTo>
                <a:close/>
                <a:moveTo>
                  <a:pt x="3581436" y="1269842"/>
                </a:moveTo>
                <a:lnTo>
                  <a:pt x="3577120" y="1284004"/>
                </a:lnTo>
                <a:lnTo>
                  <a:pt x="3580357" y="1292636"/>
                </a:lnTo>
                <a:lnTo>
                  <a:pt x="3580357" y="1300189"/>
                </a:lnTo>
                <a:lnTo>
                  <a:pt x="3578199" y="1303426"/>
                </a:lnTo>
                <a:lnTo>
                  <a:pt x="3578199" y="1304505"/>
                </a:lnTo>
                <a:lnTo>
                  <a:pt x="3581436" y="1308821"/>
                </a:lnTo>
                <a:cubicBezTo>
                  <a:pt x="3580717" y="1317543"/>
                  <a:pt x="3579278" y="1323343"/>
                  <a:pt x="3577120" y="1326220"/>
                </a:cubicBezTo>
                <a:lnTo>
                  <a:pt x="3579278" y="1333773"/>
                </a:lnTo>
                <a:lnTo>
                  <a:pt x="3578199" y="1339168"/>
                </a:lnTo>
                <a:lnTo>
                  <a:pt x="3580357" y="1347935"/>
                </a:lnTo>
                <a:lnTo>
                  <a:pt x="3580357" y="1350093"/>
                </a:lnTo>
                <a:cubicBezTo>
                  <a:pt x="3580357" y="1351711"/>
                  <a:pt x="3577839" y="1352790"/>
                  <a:pt x="3572804" y="1353330"/>
                </a:cubicBezTo>
                <a:lnTo>
                  <a:pt x="3564172" y="1355488"/>
                </a:lnTo>
                <a:cubicBezTo>
                  <a:pt x="3556619" y="1363400"/>
                  <a:pt x="3550820" y="1367357"/>
                  <a:pt x="3546773" y="1367357"/>
                </a:cubicBezTo>
                <a:lnTo>
                  <a:pt x="3545694" y="1366278"/>
                </a:lnTo>
                <a:lnTo>
                  <a:pt x="3542457" y="1372752"/>
                </a:lnTo>
                <a:lnTo>
                  <a:pt x="3543536" y="1373831"/>
                </a:lnTo>
                <a:lnTo>
                  <a:pt x="3544615" y="1373831"/>
                </a:lnTo>
                <a:cubicBezTo>
                  <a:pt x="3544615" y="1371133"/>
                  <a:pt x="3550055" y="1367177"/>
                  <a:pt x="3560935" y="1361962"/>
                </a:cubicBezTo>
                <a:cubicBezTo>
                  <a:pt x="3560935" y="1358545"/>
                  <a:pt x="3565970" y="1356027"/>
                  <a:pt x="3576041" y="1354409"/>
                </a:cubicBezTo>
                <a:lnTo>
                  <a:pt x="3577120" y="1353330"/>
                </a:lnTo>
                <a:lnTo>
                  <a:pt x="3578199" y="1353330"/>
                </a:lnTo>
                <a:lnTo>
                  <a:pt x="3578199" y="1354409"/>
                </a:lnTo>
                <a:lnTo>
                  <a:pt x="3576041" y="1368436"/>
                </a:lnTo>
                <a:cubicBezTo>
                  <a:pt x="3579638" y="1370414"/>
                  <a:pt x="3581436" y="1373336"/>
                  <a:pt x="3581436" y="1377203"/>
                </a:cubicBezTo>
                <a:lnTo>
                  <a:pt x="3578199" y="1385835"/>
                </a:lnTo>
                <a:lnTo>
                  <a:pt x="3578199" y="1394467"/>
                </a:lnTo>
                <a:lnTo>
                  <a:pt x="3581436" y="1397703"/>
                </a:lnTo>
                <a:lnTo>
                  <a:pt x="3585887" y="1397703"/>
                </a:lnTo>
                <a:lnTo>
                  <a:pt x="3588045" y="1395546"/>
                </a:lnTo>
                <a:lnTo>
                  <a:pt x="3588045" y="1383677"/>
                </a:lnTo>
                <a:lnTo>
                  <a:pt x="3586966" y="1357646"/>
                </a:lnTo>
                <a:lnTo>
                  <a:pt x="3591282" y="1344698"/>
                </a:lnTo>
                <a:cubicBezTo>
                  <a:pt x="3589124" y="1344068"/>
                  <a:pt x="3588045" y="1341146"/>
                  <a:pt x="3588045" y="1335931"/>
                </a:cubicBezTo>
                <a:lnTo>
                  <a:pt x="3589124" y="1329457"/>
                </a:lnTo>
                <a:lnTo>
                  <a:pt x="3586966" y="1309900"/>
                </a:lnTo>
                <a:lnTo>
                  <a:pt x="3590203" y="1294794"/>
                </a:lnTo>
                <a:lnTo>
                  <a:pt x="3588045" y="1286162"/>
                </a:lnTo>
                <a:lnTo>
                  <a:pt x="3588045" y="1276316"/>
                </a:lnTo>
                <a:cubicBezTo>
                  <a:pt x="3588045" y="1272540"/>
                  <a:pt x="3586966" y="1270382"/>
                  <a:pt x="3584808" y="1269842"/>
                </a:cubicBezTo>
                <a:close/>
                <a:moveTo>
                  <a:pt x="3200697" y="1269572"/>
                </a:moveTo>
                <a:cubicBezTo>
                  <a:pt x="3197999" y="1271730"/>
                  <a:pt x="3195481" y="1272809"/>
                  <a:pt x="3193144" y="1272809"/>
                </a:cubicBezTo>
                <a:lnTo>
                  <a:pt x="3182354" y="1270651"/>
                </a:lnTo>
                <a:lnTo>
                  <a:pt x="3179117" y="1270651"/>
                </a:lnTo>
                <a:lnTo>
                  <a:pt x="3175880" y="1273888"/>
                </a:lnTo>
                <a:lnTo>
                  <a:pt x="3175880" y="1274967"/>
                </a:lnTo>
                <a:lnTo>
                  <a:pt x="3190986" y="1281441"/>
                </a:lnTo>
                <a:lnTo>
                  <a:pt x="3195302" y="1280362"/>
                </a:lnTo>
                <a:lnTo>
                  <a:pt x="3199618" y="1285757"/>
                </a:lnTo>
                <a:lnTo>
                  <a:pt x="3202855" y="1285757"/>
                </a:lnTo>
                <a:lnTo>
                  <a:pt x="3207171" y="1274967"/>
                </a:lnTo>
                <a:cubicBezTo>
                  <a:pt x="3205732" y="1271730"/>
                  <a:pt x="3204293" y="1269932"/>
                  <a:pt x="3202855" y="1269572"/>
                </a:cubicBezTo>
                <a:close/>
                <a:moveTo>
                  <a:pt x="8252690" y="1268630"/>
                </a:moveTo>
                <a:lnTo>
                  <a:pt x="8252690" y="1270789"/>
                </a:lnTo>
                <a:lnTo>
                  <a:pt x="8254848" y="1272947"/>
                </a:lnTo>
                <a:lnTo>
                  <a:pt x="8260243" y="1272947"/>
                </a:lnTo>
                <a:lnTo>
                  <a:pt x="8263480" y="1269710"/>
                </a:lnTo>
                <a:lnTo>
                  <a:pt x="8262401" y="1268630"/>
                </a:lnTo>
                <a:close/>
                <a:moveTo>
                  <a:pt x="6750438" y="1268360"/>
                </a:moveTo>
                <a:lnTo>
                  <a:pt x="6750438" y="1270652"/>
                </a:lnTo>
                <a:lnTo>
                  <a:pt x="6751517" y="1270652"/>
                </a:lnTo>
                <a:lnTo>
                  <a:pt x="6751517" y="1268360"/>
                </a:lnTo>
                <a:close/>
                <a:moveTo>
                  <a:pt x="6607200" y="1268360"/>
                </a:moveTo>
                <a:lnTo>
                  <a:pt x="6607200" y="1270652"/>
                </a:lnTo>
                <a:lnTo>
                  <a:pt x="6612730" y="1270652"/>
                </a:lnTo>
                <a:lnTo>
                  <a:pt x="6612730" y="1269574"/>
                </a:lnTo>
                <a:close/>
                <a:moveTo>
                  <a:pt x="2104004" y="1266790"/>
                </a:moveTo>
                <a:lnTo>
                  <a:pt x="2102924" y="1267870"/>
                </a:lnTo>
                <a:lnTo>
                  <a:pt x="2102924" y="1274343"/>
                </a:lnTo>
                <a:lnTo>
                  <a:pt x="2106163" y="1271106"/>
                </a:lnTo>
                <a:lnTo>
                  <a:pt x="2106163" y="1268948"/>
                </a:lnTo>
                <a:close/>
                <a:moveTo>
                  <a:pt x="7752990" y="1265663"/>
                </a:moveTo>
                <a:lnTo>
                  <a:pt x="7752990" y="1267955"/>
                </a:lnTo>
                <a:lnTo>
                  <a:pt x="7756362" y="1266877"/>
                </a:lnTo>
                <a:lnTo>
                  <a:pt x="7756362" y="1265663"/>
                </a:lnTo>
                <a:close/>
                <a:moveTo>
                  <a:pt x="1180673" y="1265525"/>
                </a:moveTo>
                <a:lnTo>
                  <a:pt x="1180673" y="1268897"/>
                </a:lnTo>
                <a:lnTo>
                  <a:pt x="1182831" y="1271055"/>
                </a:lnTo>
                <a:lnTo>
                  <a:pt x="1183910" y="1269976"/>
                </a:lnTo>
                <a:lnTo>
                  <a:pt x="1183910" y="1268897"/>
                </a:lnTo>
                <a:close/>
                <a:moveTo>
                  <a:pt x="4093410" y="1265442"/>
                </a:moveTo>
                <a:lnTo>
                  <a:pt x="4093410" y="1267601"/>
                </a:lnTo>
                <a:lnTo>
                  <a:pt x="4098805" y="1266522"/>
                </a:lnTo>
                <a:lnTo>
                  <a:pt x="4098805" y="1265442"/>
                </a:lnTo>
                <a:close/>
                <a:moveTo>
                  <a:pt x="8249453" y="1265393"/>
                </a:moveTo>
                <a:lnTo>
                  <a:pt x="8248374" y="1266472"/>
                </a:lnTo>
                <a:lnTo>
                  <a:pt x="8248374" y="1267552"/>
                </a:lnTo>
                <a:lnTo>
                  <a:pt x="8251611" y="1267552"/>
                </a:lnTo>
                <a:close/>
                <a:moveTo>
                  <a:pt x="6685428" y="1265123"/>
                </a:moveTo>
                <a:cubicBezTo>
                  <a:pt x="6685428" y="1267281"/>
                  <a:pt x="6681741" y="1269124"/>
                  <a:pt x="6674368" y="1270652"/>
                </a:cubicBezTo>
                <a:lnTo>
                  <a:pt x="6676661" y="1272810"/>
                </a:lnTo>
                <a:cubicBezTo>
                  <a:pt x="6676661" y="1271552"/>
                  <a:pt x="6679223" y="1270473"/>
                  <a:pt x="6684349" y="1269574"/>
                </a:cubicBezTo>
                <a:lnTo>
                  <a:pt x="6687586" y="1265123"/>
                </a:lnTo>
                <a:close/>
                <a:moveTo>
                  <a:pt x="5120375" y="1264987"/>
                </a:moveTo>
                <a:lnTo>
                  <a:pt x="5119296" y="1268224"/>
                </a:lnTo>
                <a:lnTo>
                  <a:pt x="5120375" y="1272540"/>
                </a:lnTo>
                <a:lnTo>
                  <a:pt x="5121454" y="1272540"/>
                </a:lnTo>
                <a:lnTo>
                  <a:pt x="5121454" y="1269303"/>
                </a:lnTo>
                <a:lnTo>
                  <a:pt x="5120375" y="1269303"/>
                </a:lnTo>
                <a:lnTo>
                  <a:pt x="5121454" y="1268224"/>
                </a:lnTo>
                <a:lnTo>
                  <a:pt x="5121454" y="1264987"/>
                </a:lnTo>
                <a:close/>
                <a:moveTo>
                  <a:pt x="244529" y="1264515"/>
                </a:moveTo>
                <a:lnTo>
                  <a:pt x="242371" y="1266673"/>
                </a:lnTo>
                <a:lnTo>
                  <a:pt x="242371" y="1268831"/>
                </a:lnTo>
                <a:lnTo>
                  <a:pt x="245608" y="1268831"/>
                </a:lnTo>
                <a:lnTo>
                  <a:pt x="246687" y="1265594"/>
                </a:lnTo>
                <a:lnTo>
                  <a:pt x="245608" y="1264515"/>
                </a:lnTo>
                <a:close/>
                <a:moveTo>
                  <a:pt x="4264297" y="1264364"/>
                </a:moveTo>
                <a:lnTo>
                  <a:pt x="4264297" y="1268679"/>
                </a:lnTo>
                <a:lnTo>
                  <a:pt x="4265376" y="1268679"/>
                </a:lnTo>
                <a:lnTo>
                  <a:pt x="4265376" y="1264364"/>
                </a:lnTo>
                <a:close/>
                <a:moveTo>
                  <a:pt x="5713003" y="1263638"/>
                </a:moveTo>
                <a:lnTo>
                  <a:pt x="5713003" y="1267954"/>
                </a:lnTo>
                <a:lnTo>
                  <a:pt x="5717319" y="1269033"/>
                </a:lnTo>
                <a:lnTo>
                  <a:pt x="5719477" y="1265796"/>
                </a:lnTo>
                <a:lnTo>
                  <a:pt x="5717319" y="1263638"/>
                </a:lnTo>
                <a:close/>
                <a:moveTo>
                  <a:pt x="5673215" y="1263638"/>
                </a:moveTo>
                <a:lnTo>
                  <a:pt x="5642059" y="1267954"/>
                </a:lnTo>
                <a:lnTo>
                  <a:pt x="5644217" y="1280902"/>
                </a:lnTo>
                <a:lnTo>
                  <a:pt x="5643138" y="1281981"/>
                </a:lnTo>
                <a:cubicBezTo>
                  <a:pt x="5670383" y="1284319"/>
                  <a:pt x="5684005" y="1287152"/>
                  <a:pt x="5684005" y="1290479"/>
                </a:cubicBezTo>
                <a:cubicBezTo>
                  <a:pt x="5684005" y="1292457"/>
                  <a:pt x="5679689" y="1294255"/>
                  <a:pt x="5671057" y="1295874"/>
                </a:cubicBezTo>
                <a:lnTo>
                  <a:pt x="5664583" y="1293716"/>
                </a:lnTo>
                <a:lnTo>
                  <a:pt x="5660267" y="1293716"/>
                </a:lnTo>
                <a:lnTo>
                  <a:pt x="5650556" y="1296952"/>
                </a:lnTo>
                <a:lnTo>
                  <a:pt x="5640980" y="1293716"/>
                </a:lnTo>
                <a:lnTo>
                  <a:pt x="5640980" y="1299111"/>
                </a:lnTo>
                <a:lnTo>
                  <a:pt x="5638822" y="1302348"/>
                </a:lnTo>
                <a:cubicBezTo>
                  <a:pt x="5638822" y="1304685"/>
                  <a:pt x="5639901" y="1307203"/>
                  <a:pt x="5642059" y="1309900"/>
                </a:cubicBezTo>
                <a:lnTo>
                  <a:pt x="5642059" y="1318532"/>
                </a:lnTo>
                <a:lnTo>
                  <a:pt x="5646375" y="1318532"/>
                </a:lnTo>
                <a:lnTo>
                  <a:pt x="5662425" y="1315296"/>
                </a:lnTo>
                <a:lnTo>
                  <a:pt x="5663504" y="1316375"/>
                </a:lnTo>
                <a:lnTo>
                  <a:pt x="5663504" y="1317454"/>
                </a:lnTo>
                <a:lnTo>
                  <a:pt x="5669978" y="1315296"/>
                </a:lnTo>
                <a:lnTo>
                  <a:pt x="5687242" y="1319612"/>
                </a:lnTo>
                <a:lnTo>
                  <a:pt x="5690479" y="1319612"/>
                </a:lnTo>
                <a:cubicBezTo>
                  <a:pt x="5692278" y="1319612"/>
                  <a:pt x="5694391" y="1316015"/>
                  <a:pt x="5696818" y="1308821"/>
                </a:cubicBezTo>
                <a:cubicBezTo>
                  <a:pt x="5694750" y="1308821"/>
                  <a:pt x="5693716" y="1308102"/>
                  <a:pt x="5693716" y="1306664"/>
                </a:cubicBezTo>
                <a:lnTo>
                  <a:pt x="5693716" y="1303427"/>
                </a:lnTo>
                <a:cubicBezTo>
                  <a:pt x="5693716" y="1301988"/>
                  <a:pt x="5695110" y="1301269"/>
                  <a:pt x="5697897" y="1301269"/>
                </a:cubicBezTo>
                <a:lnTo>
                  <a:pt x="5697897" y="1296952"/>
                </a:lnTo>
                <a:cubicBezTo>
                  <a:pt x="5693312" y="1291917"/>
                  <a:pt x="5690120" y="1289400"/>
                  <a:pt x="5688321" y="1289400"/>
                </a:cubicBezTo>
                <a:lnTo>
                  <a:pt x="5688321" y="1288320"/>
                </a:lnTo>
                <a:lnTo>
                  <a:pt x="5692637" y="1283061"/>
                </a:lnTo>
                <a:lnTo>
                  <a:pt x="5691558" y="1271191"/>
                </a:lnTo>
                <a:lnTo>
                  <a:pt x="5692637" y="1270113"/>
                </a:lnTo>
                <a:cubicBezTo>
                  <a:pt x="5691558" y="1267235"/>
                  <a:pt x="5690479" y="1265796"/>
                  <a:pt x="5689400" y="1265796"/>
                </a:cubicBezTo>
                <a:lnTo>
                  <a:pt x="5688321" y="1265796"/>
                </a:lnTo>
                <a:cubicBezTo>
                  <a:pt x="5684545" y="1265796"/>
                  <a:pt x="5681308" y="1266875"/>
                  <a:pt x="5678610" y="1269033"/>
                </a:cubicBezTo>
                <a:lnTo>
                  <a:pt x="5677531" y="1269033"/>
                </a:lnTo>
                <a:cubicBezTo>
                  <a:pt x="5675913" y="1269033"/>
                  <a:pt x="5674834" y="1267235"/>
                  <a:pt x="5674294" y="1263638"/>
                </a:cubicBezTo>
                <a:close/>
                <a:moveTo>
                  <a:pt x="82409" y="1263436"/>
                </a:moveTo>
                <a:lnTo>
                  <a:pt x="73776" y="1268831"/>
                </a:lnTo>
                <a:lnTo>
                  <a:pt x="71618" y="1268831"/>
                </a:lnTo>
                <a:lnTo>
                  <a:pt x="68382" y="1266673"/>
                </a:lnTo>
                <a:lnTo>
                  <a:pt x="58671" y="1266673"/>
                </a:lnTo>
                <a:lnTo>
                  <a:pt x="57591" y="1269910"/>
                </a:lnTo>
                <a:lnTo>
                  <a:pt x="60828" y="1277463"/>
                </a:lnTo>
                <a:lnTo>
                  <a:pt x="60828" y="1286095"/>
                </a:lnTo>
                <a:lnTo>
                  <a:pt x="58671" y="1289332"/>
                </a:lnTo>
                <a:lnTo>
                  <a:pt x="59749" y="1293513"/>
                </a:lnTo>
                <a:lnTo>
                  <a:pt x="58671" y="1297830"/>
                </a:lnTo>
                <a:lnTo>
                  <a:pt x="60828" y="1309699"/>
                </a:lnTo>
                <a:lnTo>
                  <a:pt x="59749" y="1314015"/>
                </a:lnTo>
                <a:cubicBezTo>
                  <a:pt x="59749" y="1323276"/>
                  <a:pt x="61547" y="1327907"/>
                  <a:pt x="65145" y="1327907"/>
                </a:cubicBezTo>
                <a:lnTo>
                  <a:pt x="72697" y="1332223"/>
                </a:lnTo>
                <a:cubicBezTo>
                  <a:pt x="78451" y="1332223"/>
                  <a:pt x="81329" y="1329705"/>
                  <a:pt x="81329" y="1324670"/>
                </a:cubicBezTo>
                <a:lnTo>
                  <a:pt x="81329" y="1292434"/>
                </a:lnTo>
                <a:lnTo>
                  <a:pt x="85510" y="1287174"/>
                </a:lnTo>
                <a:lnTo>
                  <a:pt x="80250" y="1281779"/>
                </a:lnTo>
                <a:cubicBezTo>
                  <a:pt x="80250" y="1273687"/>
                  <a:pt x="82363" y="1269011"/>
                  <a:pt x="86589" y="1267752"/>
                </a:cubicBezTo>
                <a:cubicBezTo>
                  <a:pt x="85869" y="1264875"/>
                  <a:pt x="84477" y="1263436"/>
                  <a:pt x="82409" y="1263436"/>
                </a:cubicBezTo>
                <a:close/>
                <a:moveTo>
                  <a:pt x="579141" y="1263232"/>
                </a:moveTo>
                <a:lnTo>
                  <a:pt x="579141" y="1264311"/>
                </a:lnTo>
                <a:lnTo>
                  <a:pt x="581164" y="1264311"/>
                </a:lnTo>
                <a:lnTo>
                  <a:pt x="581164" y="1263232"/>
                </a:lnTo>
                <a:close/>
                <a:moveTo>
                  <a:pt x="1073447" y="1262288"/>
                </a:moveTo>
                <a:lnTo>
                  <a:pt x="1073447" y="1264446"/>
                </a:lnTo>
                <a:lnTo>
                  <a:pt x="1074526" y="1271055"/>
                </a:lnTo>
                <a:lnTo>
                  <a:pt x="1075605" y="1271055"/>
                </a:lnTo>
                <a:lnTo>
                  <a:pt x="1075605" y="1268897"/>
                </a:lnTo>
                <a:lnTo>
                  <a:pt x="1074526" y="1262288"/>
                </a:lnTo>
                <a:close/>
                <a:moveTo>
                  <a:pt x="8770598" y="1262156"/>
                </a:moveTo>
                <a:cubicBezTo>
                  <a:pt x="8769159" y="1262156"/>
                  <a:pt x="8767361" y="1265393"/>
                  <a:pt x="8765203" y="1271867"/>
                </a:cubicBezTo>
                <a:cubicBezTo>
                  <a:pt x="8768800" y="1271867"/>
                  <a:pt x="8770598" y="1273711"/>
                  <a:pt x="8770598" y="1277397"/>
                </a:cubicBezTo>
                <a:cubicBezTo>
                  <a:pt x="8772037" y="1277397"/>
                  <a:pt x="8773116" y="1274475"/>
                  <a:pt x="8773835" y="1268630"/>
                </a:cubicBezTo>
                <a:lnTo>
                  <a:pt x="8775993" y="1266472"/>
                </a:lnTo>
                <a:lnTo>
                  <a:pt x="8771677" y="1262156"/>
                </a:lnTo>
                <a:close/>
                <a:moveTo>
                  <a:pt x="8274270" y="1262156"/>
                </a:moveTo>
                <a:lnTo>
                  <a:pt x="8275349" y="1262156"/>
                </a:lnTo>
                <a:lnTo>
                  <a:pt x="8275349" y="1263153"/>
                </a:lnTo>
                <a:lnTo>
                  <a:pt x="8274270" y="1262281"/>
                </a:lnTo>
                <a:close/>
                <a:moveTo>
                  <a:pt x="7748674" y="1261347"/>
                </a:moveTo>
                <a:lnTo>
                  <a:pt x="7748674" y="1263505"/>
                </a:lnTo>
                <a:lnTo>
                  <a:pt x="7751911" y="1263505"/>
                </a:lnTo>
                <a:lnTo>
                  <a:pt x="7751911" y="1261347"/>
                </a:lnTo>
                <a:close/>
                <a:moveTo>
                  <a:pt x="6593791" y="1260672"/>
                </a:moveTo>
                <a:lnTo>
                  <a:pt x="6593982" y="1260672"/>
                </a:lnTo>
                <a:lnTo>
                  <a:pt x="6593982" y="1260920"/>
                </a:lnTo>
                <a:close/>
                <a:moveTo>
                  <a:pt x="6750438" y="1259593"/>
                </a:moveTo>
                <a:cubicBezTo>
                  <a:pt x="6752686" y="1261481"/>
                  <a:pt x="6753810" y="1263684"/>
                  <a:pt x="6753810" y="1266202"/>
                </a:cubicBezTo>
                <a:lnTo>
                  <a:pt x="6755968" y="1266202"/>
                </a:lnTo>
                <a:lnTo>
                  <a:pt x="6755968" y="1264044"/>
                </a:lnTo>
                <a:lnTo>
                  <a:pt x="6751517" y="1259593"/>
                </a:lnTo>
                <a:close/>
                <a:moveTo>
                  <a:pt x="6188695" y="1258109"/>
                </a:moveTo>
                <a:lnTo>
                  <a:pt x="6186537" y="1260267"/>
                </a:lnTo>
                <a:lnTo>
                  <a:pt x="6186537" y="1262425"/>
                </a:lnTo>
                <a:lnTo>
                  <a:pt x="6188695" y="1260267"/>
                </a:lnTo>
                <a:close/>
                <a:moveTo>
                  <a:pt x="1255125" y="1257837"/>
                </a:moveTo>
                <a:lnTo>
                  <a:pt x="1249595" y="1259051"/>
                </a:lnTo>
                <a:lnTo>
                  <a:pt x="1249595" y="1261209"/>
                </a:lnTo>
                <a:lnTo>
                  <a:pt x="1252832" y="1264446"/>
                </a:lnTo>
                <a:lnTo>
                  <a:pt x="1255125" y="1261209"/>
                </a:lnTo>
                <a:close/>
                <a:moveTo>
                  <a:pt x="4266455" y="1256810"/>
                </a:moveTo>
                <a:lnTo>
                  <a:pt x="4266455" y="1260047"/>
                </a:lnTo>
                <a:lnTo>
                  <a:pt x="4267534" y="1260047"/>
                </a:lnTo>
                <a:lnTo>
                  <a:pt x="4267534" y="1256810"/>
                </a:lnTo>
                <a:close/>
                <a:moveTo>
                  <a:pt x="8691291" y="1256762"/>
                </a:moveTo>
                <a:cubicBezTo>
                  <a:pt x="8686166" y="1257660"/>
                  <a:pt x="8683603" y="1258739"/>
                  <a:pt x="8683603" y="1259999"/>
                </a:cubicBezTo>
                <a:lnTo>
                  <a:pt x="8685896" y="1266472"/>
                </a:lnTo>
                <a:lnTo>
                  <a:pt x="8682524" y="1269710"/>
                </a:lnTo>
                <a:lnTo>
                  <a:pt x="8682524" y="1270789"/>
                </a:lnTo>
                <a:lnTo>
                  <a:pt x="8684817" y="1272947"/>
                </a:lnTo>
                <a:lnTo>
                  <a:pt x="8688054" y="1272947"/>
                </a:lnTo>
                <a:lnTo>
                  <a:pt x="8688054" y="1266472"/>
                </a:lnTo>
                <a:cubicBezTo>
                  <a:pt x="8691651" y="1263415"/>
                  <a:pt x="8693449" y="1260538"/>
                  <a:pt x="8693449" y="1257841"/>
                </a:cubicBezTo>
                <a:lnTo>
                  <a:pt x="8691291" y="1257841"/>
                </a:lnTo>
                <a:close/>
                <a:moveTo>
                  <a:pt x="8241900" y="1256761"/>
                </a:moveTo>
                <a:cubicBezTo>
                  <a:pt x="8241900" y="1258200"/>
                  <a:pt x="8240821" y="1258919"/>
                  <a:pt x="8238663" y="1258919"/>
                </a:cubicBezTo>
                <a:lnTo>
                  <a:pt x="8238663" y="1259998"/>
                </a:lnTo>
                <a:lnTo>
                  <a:pt x="8240821" y="1259998"/>
                </a:lnTo>
                <a:cubicBezTo>
                  <a:pt x="8240821" y="1258560"/>
                  <a:pt x="8241900" y="1257840"/>
                  <a:pt x="8244058" y="1257840"/>
                </a:cubicBezTo>
                <a:lnTo>
                  <a:pt x="8244058" y="1256761"/>
                </a:lnTo>
                <a:close/>
                <a:moveTo>
                  <a:pt x="6694195" y="1256356"/>
                </a:moveTo>
                <a:cubicBezTo>
                  <a:pt x="6694195" y="1259233"/>
                  <a:pt x="6692756" y="1260672"/>
                  <a:pt x="6689879" y="1260672"/>
                </a:cubicBezTo>
                <a:lnTo>
                  <a:pt x="6689879" y="1262965"/>
                </a:lnTo>
                <a:lnTo>
                  <a:pt x="6692037" y="1262965"/>
                </a:lnTo>
                <a:cubicBezTo>
                  <a:pt x="6692037" y="1260716"/>
                  <a:pt x="6693161" y="1259593"/>
                  <a:pt x="6695409" y="1259593"/>
                </a:cubicBezTo>
                <a:lnTo>
                  <a:pt x="6695409" y="1256356"/>
                </a:lnTo>
                <a:close/>
                <a:moveTo>
                  <a:pt x="5614005" y="1256085"/>
                </a:moveTo>
                <a:lnTo>
                  <a:pt x="5611847" y="1258243"/>
                </a:lnTo>
                <a:lnTo>
                  <a:pt x="5611847" y="1260402"/>
                </a:lnTo>
                <a:lnTo>
                  <a:pt x="5616163" y="1260402"/>
                </a:lnTo>
                <a:lnTo>
                  <a:pt x="5617242" y="1259322"/>
                </a:lnTo>
                <a:lnTo>
                  <a:pt x="5618321" y="1259322"/>
                </a:lnTo>
                <a:lnTo>
                  <a:pt x="5617242" y="1256085"/>
                </a:lnTo>
                <a:close/>
                <a:moveTo>
                  <a:pt x="685424" y="1255949"/>
                </a:moveTo>
                <a:lnTo>
                  <a:pt x="685424" y="1259051"/>
                </a:lnTo>
                <a:cubicBezTo>
                  <a:pt x="685424" y="1263097"/>
                  <a:pt x="684029" y="1266244"/>
                  <a:pt x="681243" y="1268492"/>
                </a:cubicBezTo>
                <a:lnTo>
                  <a:pt x="681243" y="1269571"/>
                </a:lnTo>
                <a:cubicBezTo>
                  <a:pt x="683849" y="1267143"/>
                  <a:pt x="687356" y="1265390"/>
                  <a:pt x="691762" y="1264311"/>
                </a:cubicBezTo>
                <a:lnTo>
                  <a:pt x="692841" y="1263232"/>
                </a:lnTo>
                <a:lnTo>
                  <a:pt x="692841" y="1261209"/>
                </a:lnTo>
                <a:lnTo>
                  <a:pt x="689739" y="1255949"/>
                </a:lnTo>
                <a:close/>
                <a:moveTo>
                  <a:pt x="3700666" y="1255815"/>
                </a:moveTo>
                <a:cubicBezTo>
                  <a:pt x="3697429" y="1257254"/>
                  <a:pt x="3695630" y="1258692"/>
                  <a:pt x="3695271" y="1260131"/>
                </a:cubicBezTo>
                <a:lnTo>
                  <a:pt x="3695271" y="1261210"/>
                </a:lnTo>
                <a:lnTo>
                  <a:pt x="3697429" y="1263368"/>
                </a:lnTo>
                <a:cubicBezTo>
                  <a:pt x="3700306" y="1262109"/>
                  <a:pt x="3701745" y="1259592"/>
                  <a:pt x="3701745" y="1255815"/>
                </a:cubicBezTo>
                <a:close/>
                <a:moveTo>
                  <a:pt x="1100827" y="1255679"/>
                </a:moveTo>
                <a:lnTo>
                  <a:pt x="1100827" y="1256758"/>
                </a:lnTo>
                <a:lnTo>
                  <a:pt x="1107435" y="1268897"/>
                </a:lnTo>
                <a:lnTo>
                  <a:pt x="1108516" y="1268897"/>
                </a:lnTo>
                <a:lnTo>
                  <a:pt x="1108516" y="1267683"/>
                </a:lnTo>
                <a:lnTo>
                  <a:pt x="1101907" y="1255679"/>
                </a:lnTo>
                <a:close/>
                <a:moveTo>
                  <a:pt x="6172240" y="1254872"/>
                </a:moveTo>
                <a:lnTo>
                  <a:pt x="6169003" y="1258109"/>
                </a:lnTo>
                <a:lnTo>
                  <a:pt x="6169003" y="1259188"/>
                </a:lnTo>
                <a:lnTo>
                  <a:pt x="6173319" y="1263504"/>
                </a:lnTo>
                <a:lnTo>
                  <a:pt x="6175612" y="1263504"/>
                </a:lnTo>
                <a:lnTo>
                  <a:pt x="6176691" y="1258109"/>
                </a:lnTo>
                <a:lnTo>
                  <a:pt x="6175612" y="1254872"/>
                </a:lnTo>
                <a:close/>
                <a:moveTo>
                  <a:pt x="592764" y="1254870"/>
                </a:moveTo>
                <a:lnTo>
                  <a:pt x="589661" y="1257972"/>
                </a:lnTo>
                <a:lnTo>
                  <a:pt x="589661" y="1259051"/>
                </a:lnTo>
                <a:lnTo>
                  <a:pt x="591685" y="1261209"/>
                </a:lnTo>
                <a:lnTo>
                  <a:pt x="596001" y="1261209"/>
                </a:lnTo>
                <a:lnTo>
                  <a:pt x="596001" y="1256893"/>
                </a:lnTo>
                <a:lnTo>
                  <a:pt x="593843" y="1254870"/>
                </a:lnTo>
                <a:close/>
                <a:moveTo>
                  <a:pt x="1180673" y="1254600"/>
                </a:moveTo>
                <a:lnTo>
                  <a:pt x="1180673" y="1257837"/>
                </a:lnTo>
                <a:lnTo>
                  <a:pt x="1181752" y="1257837"/>
                </a:lnTo>
                <a:lnTo>
                  <a:pt x="1181752" y="1254600"/>
                </a:lnTo>
                <a:close/>
                <a:moveTo>
                  <a:pt x="1119439" y="1254600"/>
                </a:moveTo>
                <a:lnTo>
                  <a:pt x="1112831" y="1261209"/>
                </a:lnTo>
                <a:lnTo>
                  <a:pt x="1112831" y="1262288"/>
                </a:lnTo>
                <a:lnTo>
                  <a:pt x="1114990" y="1262288"/>
                </a:lnTo>
                <a:lnTo>
                  <a:pt x="1121597" y="1256758"/>
                </a:lnTo>
                <a:close/>
                <a:moveTo>
                  <a:pt x="8254848" y="1252445"/>
                </a:moveTo>
                <a:lnTo>
                  <a:pt x="8254848" y="1253524"/>
                </a:lnTo>
                <a:lnTo>
                  <a:pt x="8257006" y="1253524"/>
                </a:lnTo>
                <a:lnTo>
                  <a:pt x="8257006" y="1252445"/>
                </a:lnTo>
                <a:close/>
                <a:moveTo>
                  <a:pt x="1209132" y="1252442"/>
                </a:moveTo>
                <a:cubicBezTo>
                  <a:pt x="1204727" y="1252442"/>
                  <a:pt x="1202524" y="1258287"/>
                  <a:pt x="1202524" y="1269976"/>
                </a:cubicBezTo>
                <a:lnTo>
                  <a:pt x="1202524" y="1278743"/>
                </a:lnTo>
                <a:cubicBezTo>
                  <a:pt x="1205490" y="1286386"/>
                  <a:pt x="1206974" y="1295108"/>
                  <a:pt x="1206974" y="1304909"/>
                </a:cubicBezTo>
                <a:lnTo>
                  <a:pt x="1214528" y="1304909"/>
                </a:lnTo>
                <a:lnTo>
                  <a:pt x="1222216" y="1305988"/>
                </a:lnTo>
                <a:lnTo>
                  <a:pt x="1226666" y="1288589"/>
                </a:lnTo>
                <a:lnTo>
                  <a:pt x="1226666" y="1280901"/>
                </a:lnTo>
                <a:lnTo>
                  <a:pt x="1223295" y="1253521"/>
                </a:lnTo>
                <a:lnTo>
                  <a:pt x="1210212" y="1253521"/>
                </a:lnTo>
                <a:close/>
                <a:moveTo>
                  <a:pt x="6190853" y="1251635"/>
                </a:moveTo>
                <a:lnTo>
                  <a:pt x="6190853" y="1255951"/>
                </a:lnTo>
                <a:lnTo>
                  <a:pt x="6191932" y="1254872"/>
                </a:lnTo>
                <a:lnTo>
                  <a:pt x="6193011" y="1254872"/>
                </a:lnTo>
                <a:lnTo>
                  <a:pt x="6191932" y="1251635"/>
                </a:lnTo>
                <a:close/>
                <a:moveTo>
                  <a:pt x="6580764" y="1250826"/>
                </a:moveTo>
                <a:lnTo>
                  <a:pt x="6580764" y="1252984"/>
                </a:lnTo>
                <a:cubicBezTo>
                  <a:pt x="6584451" y="1252984"/>
                  <a:pt x="6586294" y="1254468"/>
                  <a:pt x="6586294" y="1257435"/>
                </a:cubicBezTo>
                <a:lnTo>
                  <a:pt x="6588452" y="1257435"/>
                </a:lnTo>
                <a:lnTo>
                  <a:pt x="6588452" y="1255346"/>
                </a:lnTo>
                <a:lnTo>
                  <a:pt x="6591064" y="1257132"/>
                </a:lnTo>
                <a:lnTo>
                  <a:pt x="6593791" y="1260672"/>
                </a:lnTo>
                <a:lnTo>
                  <a:pt x="6591824" y="1260672"/>
                </a:lnTo>
                <a:lnTo>
                  <a:pt x="6591824" y="1261751"/>
                </a:lnTo>
                <a:lnTo>
                  <a:pt x="6593982" y="1261751"/>
                </a:lnTo>
                <a:lnTo>
                  <a:pt x="6593982" y="1260920"/>
                </a:lnTo>
                <a:lnTo>
                  <a:pt x="6597219" y="1265123"/>
                </a:lnTo>
                <a:lnTo>
                  <a:pt x="6598433" y="1266202"/>
                </a:lnTo>
                <a:lnTo>
                  <a:pt x="6605042" y="1266202"/>
                </a:lnTo>
                <a:lnTo>
                  <a:pt x="6605042" y="1264044"/>
                </a:lnTo>
                <a:lnTo>
                  <a:pt x="6603828" y="1265123"/>
                </a:lnTo>
                <a:lnTo>
                  <a:pt x="6602749" y="1265123"/>
                </a:lnTo>
                <a:lnTo>
                  <a:pt x="6591064" y="1257132"/>
                </a:lnTo>
                <a:lnTo>
                  <a:pt x="6589531" y="1255142"/>
                </a:lnTo>
                <a:lnTo>
                  <a:pt x="6588452" y="1255142"/>
                </a:lnTo>
                <a:lnTo>
                  <a:pt x="6588452" y="1255346"/>
                </a:lnTo>
                <a:lnTo>
                  <a:pt x="6581843" y="1250826"/>
                </a:lnTo>
                <a:close/>
                <a:moveTo>
                  <a:pt x="5093399" y="1249746"/>
                </a:moveTo>
                <a:lnTo>
                  <a:pt x="5093399" y="1254062"/>
                </a:lnTo>
                <a:lnTo>
                  <a:pt x="5094478" y="1255141"/>
                </a:lnTo>
                <a:lnTo>
                  <a:pt x="5094478" y="1256220"/>
                </a:lnTo>
                <a:lnTo>
                  <a:pt x="5097715" y="1255141"/>
                </a:lnTo>
                <a:lnTo>
                  <a:pt x="5097715" y="1251904"/>
                </a:lnTo>
                <a:lnTo>
                  <a:pt x="5095557" y="1249746"/>
                </a:lnTo>
                <a:close/>
                <a:moveTo>
                  <a:pt x="4264297" y="1249257"/>
                </a:moveTo>
                <a:lnTo>
                  <a:pt x="4264297" y="1252494"/>
                </a:lnTo>
                <a:lnTo>
                  <a:pt x="4266455" y="1252494"/>
                </a:lnTo>
                <a:lnTo>
                  <a:pt x="4266455" y="1251415"/>
                </a:lnTo>
                <a:close/>
                <a:moveTo>
                  <a:pt x="8249453" y="1249209"/>
                </a:moveTo>
                <a:lnTo>
                  <a:pt x="8258085" y="1249209"/>
                </a:lnTo>
                <a:lnTo>
                  <a:pt x="8274270" y="1262281"/>
                </a:lnTo>
                <a:lnTo>
                  <a:pt x="8274270" y="1265393"/>
                </a:lnTo>
                <a:lnTo>
                  <a:pt x="8275349" y="1265393"/>
                </a:lnTo>
                <a:lnTo>
                  <a:pt x="8275349" y="1263153"/>
                </a:lnTo>
                <a:lnTo>
                  <a:pt x="8286139" y="1271867"/>
                </a:lnTo>
                <a:lnTo>
                  <a:pt x="8285060" y="1272947"/>
                </a:lnTo>
                <a:lnTo>
                  <a:pt x="8285060" y="1274025"/>
                </a:lnTo>
                <a:lnTo>
                  <a:pt x="8286139" y="1275104"/>
                </a:lnTo>
                <a:cubicBezTo>
                  <a:pt x="8286139" y="1297044"/>
                  <a:pt x="8279306" y="1312149"/>
                  <a:pt x="8265638" y="1320422"/>
                </a:cubicBezTo>
                <a:lnTo>
                  <a:pt x="8250532" y="1335528"/>
                </a:lnTo>
                <a:lnTo>
                  <a:pt x="8241900" y="1337686"/>
                </a:lnTo>
                <a:cubicBezTo>
                  <a:pt x="8236865" y="1335887"/>
                  <a:pt x="8234347" y="1334449"/>
                  <a:pt x="8234347" y="1333370"/>
                </a:cubicBezTo>
                <a:lnTo>
                  <a:pt x="8234347" y="1332291"/>
                </a:lnTo>
                <a:cubicBezTo>
                  <a:pt x="8245856" y="1322580"/>
                  <a:pt x="8251611" y="1315386"/>
                  <a:pt x="8251611" y="1310711"/>
                </a:cubicBezTo>
                <a:cubicBezTo>
                  <a:pt x="8247295" y="1307294"/>
                  <a:pt x="8242620" y="1305136"/>
                  <a:pt x="8237584" y="1304237"/>
                </a:cubicBezTo>
                <a:lnTo>
                  <a:pt x="8237584" y="1303158"/>
                </a:lnTo>
                <a:lnTo>
                  <a:pt x="8238663" y="1302079"/>
                </a:lnTo>
                <a:lnTo>
                  <a:pt x="8238663" y="1301000"/>
                </a:lnTo>
                <a:lnTo>
                  <a:pt x="8230031" y="1288052"/>
                </a:lnTo>
                <a:lnTo>
                  <a:pt x="8227873" y="1290210"/>
                </a:lnTo>
                <a:lnTo>
                  <a:pt x="8227873" y="1288052"/>
                </a:lnTo>
                <a:lnTo>
                  <a:pt x="8230031" y="1288052"/>
                </a:lnTo>
                <a:lnTo>
                  <a:pt x="8225715" y="1281578"/>
                </a:lnTo>
                <a:lnTo>
                  <a:pt x="8225715" y="1269710"/>
                </a:lnTo>
                <a:cubicBezTo>
                  <a:pt x="8225715" y="1268091"/>
                  <a:pt x="8227514" y="1267012"/>
                  <a:pt x="8231110" y="1266472"/>
                </a:cubicBezTo>
                <a:lnTo>
                  <a:pt x="8230031" y="1265393"/>
                </a:lnTo>
                <a:lnTo>
                  <a:pt x="8230031" y="1264315"/>
                </a:lnTo>
                <a:cubicBezTo>
                  <a:pt x="8233628" y="1258560"/>
                  <a:pt x="8240102" y="1254244"/>
                  <a:pt x="8249453" y="1251367"/>
                </a:cubicBezTo>
                <a:close/>
                <a:moveTo>
                  <a:pt x="1070210" y="1249205"/>
                </a:moveTo>
                <a:lnTo>
                  <a:pt x="1070210" y="1250284"/>
                </a:lnTo>
                <a:lnTo>
                  <a:pt x="1071290" y="1257837"/>
                </a:lnTo>
                <a:lnTo>
                  <a:pt x="1072369" y="1257837"/>
                </a:lnTo>
                <a:lnTo>
                  <a:pt x="1072369" y="1253521"/>
                </a:lnTo>
                <a:lnTo>
                  <a:pt x="1071290" y="1249205"/>
                </a:lnTo>
                <a:close/>
                <a:moveTo>
                  <a:pt x="5090162" y="1248667"/>
                </a:moveTo>
                <a:lnTo>
                  <a:pt x="5090162" y="1249746"/>
                </a:lnTo>
                <a:lnTo>
                  <a:pt x="5092320" y="1249746"/>
                </a:lnTo>
                <a:lnTo>
                  <a:pt x="5092320" y="1248667"/>
                </a:lnTo>
                <a:close/>
                <a:moveTo>
                  <a:pt x="5081530" y="1248667"/>
                </a:moveTo>
                <a:lnTo>
                  <a:pt x="5081530" y="1250825"/>
                </a:lnTo>
                <a:lnTo>
                  <a:pt x="5082609" y="1249746"/>
                </a:lnTo>
                <a:lnTo>
                  <a:pt x="5083688" y="1249746"/>
                </a:lnTo>
                <a:lnTo>
                  <a:pt x="5089083" y="1250825"/>
                </a:lnTo>
                <a:lnTo>
                  <a:pt x="5086925" y="1248667"/>
                </a:lnTo>
                <a:close/>
                <a:moveTo>
                  <a:pt x="6576313" y="1248533"/>
                </a:moveTo>
                <a:lnTo>
                  <a:pt x="6576313" y="1250826"/>
                </a:lnTo>
                <a:lnTo>
                  <a:pt x="6577392" y="1250826"/>
                </a:lnTo>
                <a:lnTo>
                  <a:pt x="6577392" y="1248533"/>
                </a:lnTo>
                <a:close/>
                <a:moveTo>
                  <a:pt x="6166845" y="1247319"/>
                </a:moveTo>
                <a:lnTo>
                  <a:pt x="6164553" y="1249477"/>
                </a:lnTo>
                <a:lnTo>
                  <a:pt x="6164553" y="1250556"/>
                </a:lnTo>
                <a:lnTo>
                  <a:pt x="6166845" y="1248398"/>
                </a:lnTo>
                <a:close/>
                <a:moveTo>
                  <a:pt x="2108319" y="1247234"/>
                </a:moveTo>
                <a:lnTo>
                  <a:pt x="2108319" y="1248312"/>
                </a:lnTo>
                <a:lnTo>
                  <a:pt x="2115871" y="1262475"/>
                </a:lnTo>
                <a:lnTo>
                  <a:pt x="2116952" y="1262475"/>
                </a:lnTo>
                <a:cubicBezTo>
                  <a:pt x="2120549" y="1260946"/>
                  <a:pt x="2122346" y="1258383"/>
                  <a:pt x="2122346" y="1254787"/>
                </a:cubicBezTo>
                <a:lnTo>
                  <a:pt x="2118029" y="1254787"/>
                </a:lnTo>
                <a:lnTo>
                  <a:pt x="2114794" y="1256945"/>
                </a:lnTo>
                <a:lnTo>
                  <a:pt x="2109398" y="1247234"/>
                </a:lnTo>
                <a:close/>
                <a:moveTo>
                  <a:pt x="8692370" y="1246916"/>
                </a:moveTo>
                <a:lnTo>
                  <a:pt x="8690212" y="1249074"/>
                </a:lnTo>
                <a:lnTo>
                  <a:pt x="8692370" y="1251232"/>
                </a:lnTo>
                <a:lnTo>
                  <a:pt x="8694528" y="1251232"/>
                </a:lnTo>
                <a:lnTo>
                  <a:pt x="8694528" y="1249074"/>
                </a:lnTo>
                <a:close/>
                <a:moveTo>
                  <a:pt x="1266050" y="1246912"/>
                </a:moveTo>
                <a:lnTo>
                  <a:pt x="1263756" y="1249205"/>
                </a:lnTo>
                <a:lnTo>
                  <a:pt x="1266050" y="1249205"/>
                </a:lnTo>
                <a:close/>
                <a:moveTo>
                  <a:pt x="4190115" y="1246021"/>
                </a:moveTo>
                <a:cubicBezTo>
                  <a:pt x="4186518" y="1252854"/>
                  <a:pt x="4184720" y="1258969"/>
                  <a:pt x="4184720" y="1264364"/>
                </a:cubicBezTo>
                <a:cubicBezTo>
                  <a:pt x="4182652" y="1265083"/>
                  <a:pt x="4181618" y="1267196"/>
                  <a:pt x="4181618" y="1270703"/>
                </a:cubicBezTo>
                <a:lnTo>
                  <a:pt x="4181618" y="1275019"/>
                </a:lnTo>
                <a:lnTo>
                  <a:pt x="4183776" y="1275019"/>
                </a:lnTo>
                <a:lnTo>
                  <a:pt x="4189036" y="1273939"/>
                </a:lnTo>
                <a:lnTo>
                  <a:pt x="4193352" y="1282572"/>
                </a:lnTo>
                <a:cubicBezTo>
                  <a:pt x="4197668" y="1279334"/>
                  <a:pt x="4199826" y="1276458"/>
                  <a:pt x="4199826" y="1273939"/>
                </a:cubicBezTo>
                <a:cubicBezTo>
                  <a:pt x="4195510" y="1268455"/>
                  <a:pt x="4193352" y="1264543"/>
                  <a:pt x="4193352" y="1262206"/>
                </a:cubicBezTo>
                <a:lnTo>
                  <a:pt x="4193352" y="1260047"/>
                </a:lnTo>
                <a:cubicBezTo>
                  <a:pt x="4193352" y="1253574"/>
                  <a:pt x="4198747" y="1250337"/>
                  <a:pt x="4209537" y="1250337"/>
                </a:cubicBezTo>
                <a:lnTo>
                  <a:pt x="4213853" y="1249257"/>
                </a:lnTo>
                <a:lnTo>
                  <a:pt x="4214932" y="1248178"/>
                </a:lnTo>
                <a:lnTo>
                  <a:pt x="4214932" y="1247099"/>
                </a:lnTo>
                <a:lnTo>
                  <a:pt x="4209537" y="1246021"/>
                </a:lnTo>
                <a:lnTo>
                  <a:pt x="4203063" y="1248178"/>
                </a:lnTo>
                <a:lnTo>
                  <a:pt x="4197668" y="1248178"/>
                </a:lnTo>
                <a:lnTo>
                  <a:pt x="4194431" y="1246021"/>
                </a:lnTo>
                <a:close/>
                <a:moveTo>
                  <a:pt x="6167924" y="1245161"/>
                </a:moveTo>
                <a:lnTo>
                  <a:pt x="6167924" y="1246240"/>
                </a:lnTo>
                <a:lnTo>
                  <a:pt x="6171161" y="1246240"/>
                </a:lnTo>
                <a:lnTo>
                  <a:pt x="6171161" y="1245161"/>
                </a:lnTo>
                <a:close/>
                <a:moveTo>
                  <a:pt x="1581239" y="1244620"/>
                </a:moveTo>
                <a:lnTo>
                  <a:pt x="1584477" y="1246778"/>
                </a:lnTo>
                <a:lnTo>
                  <a:pt x="1593379" y="1244620"/>
                </a:lnTo>
                <a:cubicBezTo>
                  <a:pt x="1600663" y="1248306"/>
                  <a:pt x="1605788" y="1250149"/>
                  <a:pt x="1608755" y="1250149"/>
                </a:cubicBezTo>
                <a:lnTo>
                  <a:pt x="1608755" y="1252442"/>
                </a:lnTo>
                <a:lnTo>
                  <a:pt x="1586635" y="1260265"/>
                </a:lnTo>
                <a:cubicBezTo>
                  <a:pt x="1583938" y="1257658"/>
                  <a:pt x="1576609" y="1255769"/>
                  <a:pt x="1564651" y="1254600"/>
                </a:cubicBezTo>
                <a:cubicBezTo>
                  <a:pt x="1561324" y="1258377"/>
                  <a:pt x="1558356" y="1260265"/>
                  <a:pt x="1555748" y="1260265"/>
                </a:cubicBezTo>
                <a:cubicBezTo>
                  <a:pt x="1543250" y="1256758"/>
                  <a:pt x="1537001" y="1253791"/>
                  <a:pt x="1537001" y="1251363"/>
                </a:cubicBezTo>
                <a:lnTo>
                  <a:pt x="1537001" y="1250149"/>
                </a:lnTo>
                <a:lnTo>
                  <a:pt x="1541452" y="1245698"/>
                </a:lnTo>
                <a:lnTo>
                  <a:pt x="1543745" y="1245698"/>
                </a:lnTo>
                <a:cubicBezTo>
                  <a:pt x="1547970" y="1245698"/>
                  <a:pt x="1551972" y="1247182"/>
                  <a:pt x="1555748" y="1250149"/>
                </a:cubicBezTo>
                <a:lnTo>
                  <a:pt x="1561278" y="1249070"/>
                </a:lnTo>
                <a:lnTo>
                  <a:pt x="1566808" y="1250149"/>
                </a:lnTo>
                <a:cubicBezTo>
                  <a:pt x="1567526" y="1247901"/>
                  <a:pt x="1569730" y="1246778"/>
                  <a:pt x="1573417" y="1246778"/>
                </a:cubicBezTo>
                <a:lnTo>
                  <a:pt x="1576789" y="1246778"/>
                </a:lnTo>
                <a:cubicBezTo>
                  <a:pt x="1578227" y="1246778"/>
                  <a:pt x="1578948" y="1248666"/>
                  <a:pt x="1578948" y="1252442"/>
                </a:cubicBezTo>
                <a:lnTo>
                  <a:pt x="1580026" y="1252442"/>
                </a:lnTo>
                <a:close/>
                <a:moveTo>
                  <a:pt x="6577392" y="1243139"/>
                </a:moveTo>
                <a:lnTo>
                  <a:pt x="6575234" y="1245296"/>
                </a:lnTo>
                <a:lnTo>
                  <a:pt x="6575234" y="1246375"/>
                </a:lnTo>
                <a:lnTo>
                  <a:pt x="6579685" y="1246375"/>
                </a:lnTo>
                <a:lnTo>
                  <a:pt x="6579685" y="1243139"/>
                </a:lnTo>
                <a:close/>
                <a:moveTo>
                  <a:pt x="7612180" y="1242734"/>
                </a:moveTo>
                <a:lnTo>
                  <a:pt x="7615552" y="1242734"/>
                </a:lnTo>
                <a:lnTo>
                  <a:pt x="7615552" y="1245027"/>
                </a:lnTo>
                <a:lnTo>
                  <a:pt x="7612180" y="1246106"/>
                </a:lnTo>
                <a:lnTo>
                  <a:pt x="7611101" y="1245027"/>
                </a:lnTo>
                <a:lnTo>
                  <a:pt x="7611101" y="1243949"/>
                </a:lnTo>
                <a:close/>
                <a:moveTo>
                  <a:pt x="7676651" y="1241656"/>
                </a:moveTo>
                <a:lnTo>
                  <a:pt x="7685418" y="1243949"/>
                </a:lnTo>
                <a:lnTo>
                  <a:pt x="7688655" y="1242734"/>
                </a:lnTo>
                <a:lnTo>
                  <a:pt x="7692971" y="1245027"/>
                </a:lnTo>
                <a:lnTo>
                  <a:pt x="7699580" y="1242734"/>
                </a:lnTo>
                <a:lnTo>
                  <a:pt x="7702817" y="1242734"/>
                </a:lnTo>
                <a:lnTo>
                  <a:pt x="7704975" y="1245027"/>
                </a:lnTo>
                <a:cubicBezTo>
                  <a:pt x="7704975" y="1251591"/>
                  <a:pt x="7702817" y="1254873"/>
                  <a:pt x="7698501" y="1254873"/>
                </a:cubicBezTo>
                <a:cubicBezTo>
                  <a:pt x="7694095" y="1251905"/>
                  <a:pt x="7690094" y="1250422"/>
                  <a:pt x="7686497" y="1250422"/>
                </a:cubicBezTo>
                <a:lnTo>
                  <a:pt x="7673279" y="1252580"/>
                </a:lnTo>
                <a:lnTo>
                  <a:pt x="7664647" y="1251501"/>
                </a:lnTo>
                <a:lnTo>
                  <a:pt x="7652643" y="1253659"/>
                </a:lnTo>
                <a:lnTo>
                  <a:pt x="7648192" y="1250422"/>
                </a:lnTo>
                <a:lnTo>
                  <a:pt x="7642797" y="1251501"/>
                </a:lnTo>
                <a:lnTo>
                  <a:pt x="7639560" y="1249343"/>
                </a:lnTo>
                <a:cubicBezTo>
                  <a:pt x="7636053" y="1251501"/>
                  <a:pt x="7632771" y="1252580"/>
                  <a:pt x="7629714" y="1252580"/>
                </a:cubicBezTo>
                <a:cubicBezTo>
                  <a:pt x="7623150" y="1252220"/>
                  <a:pt x="7619868" y="1251142"/>
                  <a:pt x="7619868" y="1249343"/>
                </a:cubicBezTo>
                <a:cubicBezTo>
                  <a:pt x="7621127" y="1246466"/>
                  <a:pt x="7625128" y="1245027"/>
                  <a:pt x="7631872" y="1245027"/>
                </a:cubicBezTo>
                <a:lnTo>
                  <a:pt x="7639560" y="1242734"/>
                </a:lnTo>
                <a:lnTo>
                  <a:pt x="7649271" y="1245027"/>
                </a:lnTo>
                <a:lnTo>
                  <a:pt x="7655880" y="1245027"/>
                </a:lnTo>
                <a:lnTo>
                  <a:pt x="7656959" y="1246106"/>
                </a:lnTo>
                <a:close/>
                <a:moveTo>
                  <a:pt x="7566323" y="1241656"/>
                </a:moveTo>
                <a:lnTo>
                  <a:pt x="7584936" y="1241656"/>
                </a:lnTo>
                <a:cubicBezTo>
                  <a:pt x="7597344" y="1244442"/>
                  <a:pt x="7603548" y="1247725"/>
                  <a:pt x="7603548" y="1251501"/>
                </a:cubicBezTo>
                <a:lnTo>
                  <a:pt x="7605706" y="1251501"/>
                </a:lnTo>
                <a:cubicBezTo>
                  <a:pt x="7605706" y="1252940"/>
                  <a:pt x="7603503" y="1254064"/>
                  <a:pt x="7599098" y="1254873"/>
                </a:cubicBezTo>
                <a:lnTo>
                  <a:pt x="7593702" y="1248264"/>
                </a:lnTo>
                <a:cubicBezTo>
                  <a:pt x="7588757" y="1251142"/>
                  <a:pt x="7583632" y="1252580"/>
                  <a:pt x="7578327" y="1252580"/>
                </a:cubicBezTo>
                <a:lnTo>
                  <a:pt x="7571853" y="1251501"/>
                </a:lnTo>
                <a:lnTo>
                  <a:pt x="7567402" y="1252580"/>
                </a:lnTo>
                <a:cubicBezTo>
                  <a:pt x="7564165" y="1251142"/>
                  <a:pt x="7562366" y="1249703"/>
                  <a:pt x="7562007" y="1248264"/>
                </a:cubicBezTo>
                <a:lnTo>
                  <a:pt x="7562007" y="1246106"/>
                </a:lnTo>
                <a:close/>
                <a:moveTo>
                  <a:pt x="6577392" y="1240846"/>
                </a:moveTo>
                <a:lnTo>
                  <a:pt x="6584001" y="1241924"/>
                </a:lnTo>
                <a:lnTo>
                  <a:pt x="6595061" y="1240846"/>
                </a:lnTo>
                <a:cubicBezTo>
                  <a:pt x="6598028" y="1240846"/>
                  <a:pt x="6599512" y="1243812"/>
                  <a:pt x="6599512" y="1249747"/>
                </a:cubicBezTo>
                <a:lnTo>
                  <a:pt x="6600591" y="1249747"/>
                </a:lnTo>
                <a:lnTo>
                  <a:pt x="6601670" y="1244217"/>
                </a:lnTo>
                <a:cubicBezTo>
                  <a:pt x="6604637" y="1244217"/>
                  <a:pt x="6610527" y="1246420"/>
                  <a:pt x="6619339" y="1250826"/>
                </a:cubicBezTo>
                <a:lnTo>
                  <a:pt x="6631478" y="1248533"/>
                </a:lnTo>
                <a:lnTo>
                  <a:pt x="6633636" y="1251905"/>
                </a:lnTo>
                <a:lnTo>
                  <a:pt x="6633636" y="1252984"/>
                </a:lnTo>
                <a:cubicBezTo>
                  <a:pt x="6629589" y="1257210"/>
                  <a:pt x="6625903" y="1266382"/>
                  <a:pt x="6622576" y="1280498"/>
                </a:cubicBezTo>
                <a:lnTo>
                  <a:pt x="6622576" y="1281712"/>
                </a:lnTo>
                <a:lnTo>
                  <a:pt x="6625948" y="1292637"/>
                </a:lnTo>
                <a:lnTo>
                  <a:pt x="6625948" y="1294930"/>
                </a:lnTo>
                <a:cubicBezTo>
                  <a:pt x="6623700" y="1300595"/>
                  <a:pt x="6622576" y="1305720"/>
                  <a:pt x="6622576" y="1310305"/>
                </a:cubicBezTo>
                <a:lnTo>
                  <a:pt x="6621497" y="1311385"/>
                </a:lnTo>
                <a:lnTo>
                  <a:pt x="6622576" y="1312464"/>
                </a:lnTo>
                <a:lnTo>
                  <a:pt x="6622576" y="1313543"/>
                </a:lnTo>
                <a:lnTo>
                  <a:pt x="6621497" y="1317993"/>
                </a:lnTo>
                <a:lnTo>
                  <a:pt x="6623790" y="1321365"/>
                </a:lnTo>
                <a:lnTo>
                  <a:pt x="6623790" y="1324602"/>
                </a:lnTo>
                <a:lnTo>
                  <a:pt x="6620418" y="1329053"/>
                </a:lnTo>
                <a:lnTo>
                  <a:pt x="6623790" y="1344429"/>
                </a:lnTo>
                <a:cubicBezTo>
                  <a:pt x="6623790" y="1347217"/>
                  <a:pt x="6620103" y="1349419"/>
                  <a:pt x="6612730" y="1351038"/>
                </a:cubicBezTo>
                <a:cubicBezTo>
                  <a:pt x="6601490" y="1351038"/>
                  <a:pt x="6593757" y="1348475"/>
                  <a:pt x="6589531" y="1343350"/>
                </a:cubicBezTo>
                <a:cubicBezTo>
                  <a:pt x="6588632" y="1347756"/>
                  <a:pt x="6587553" y="1349959"/>
                  <a:pt x="6586294" y="1349959"/>
                </a:cubicBezTo>
                <a:lnTo>
                  <a:pt x="6582922" y="1349959"/>
                </a:lnTo>
                <a:cubicBezTo>
                  <a:pt x="6579416" y="1349959"/>
                  <a:pt x="6576853" y="1345194"/>
                  <a:pt x="6575234" y="1335662"/>
                </a:cubicBezTo>
                <a:lnTo>
                  <a:pt x="6578606" y="1323524"/>
                </a:lnTo>
                <a:lnTo>
                  <a:pt x="6576313" y="1314757"/>
                </a:lnTo>
                <a:lnTo>
                  <a:pt x="6577392" y="1306934"/>
                </a:lnTo>
                <a:lnTo>
                  <a:pt x="6576313" y="1305855"/>
                </a:lnTo>
                <a:lnTo>
                  <a:pt x="6576313" y="1304776"/>
                </a:lnTo>
                <a:lnTo>
                  <a:pt x="6577392" y="1300325"/>
                </a:lnTo>
                <a:lnTo>
                  <a:pt x="6577392" y="1297088"/>
                </a:lnTo>
                <a:lnTo>
                  <a:pt x="6575234" y="1293716"/>
                </a:lnTo>
                <a:lnTo>
                  <a:pt x="6575234" y="1291558"/>
                </a:lnTo>
                <a:cubicBezTo>
                  <a:pt x="6575234" y="1289760"/>
                  <a:pt x="6576718" y="1288681"/>
                  <a:pt x="6579685" y="1288321"/>
                </a:cubicBezTo>
                <a:lnTo>
                  <a:pt x="6574155" y="1272810"/>
                </a:lnTo>
                <a:lnTo>
                  <a:pt x="6574155" y="1271732"/>
                </a:lnTo>
                <a:lnTo>
                  <a:pt x="6575234" y="1256356"/>
                </a:lnTo>
                <a:lnTo>
                  <a:pt x="6570784" y="1247455"/>
                </a:lnTo>
                <a:lnTo>
                  <a:pt x="6571997" y="1246375"/>
                </a:lnTo>
                <a:cubicBezTo>
                  <a:pt x="6573976" y="1242689"/>
                  <a:pt x="6575774" y="1240846"/>
                  <a:pt x="6577392" y="1240846"/>
                </a:cubicBezTo>
                <a:close/>
                <a:moveTo>
                  <a:pt x="1167591" y="1239359"/>
                </a:moveTo>
                <a:lnTo>
                  <a:pt x="1167591" y="1240438"/>
                </a:lnTo>
                <a:cubicBezTo>
                  <a:pt x="1170108" y="1245474"/>
                  <a:pt x="1173390" y="1247991"/>
                  <a:pt x="1177436" y="1247991"/>
                </a:cubicBezTo>
                <a:lnTo>
                  <a:pt x="1177436" y="1245833"/>
                </a:lnTo>
                <a:close/>
                <a:moveTo>
                  <a:pt x="6187616" y="1238687"/>
                </a:moveTo>
                <a:cubicBezTo>
                  <a:pt x="6176647" y="1240125"/>
                  <a:pt x="6171161" y="1241924"/>
                  <a:pt x="6171161" y="1244082"/>
                </a:cubicBezTo>
                <a:lnTo>
                  <a:pt x="6172240" y="1244082"/>
                </a:lnTo>
                <a:lnTo>
                  <a:pt x="6188695" y="1239766"/>
                </a:lnTo>
                <a:lnTo>
                  <a:pt x="6188695" y="1238687"/>
                </a:lnTo>
                <a:close/>
                <a:moveTo>
                  <a:pt x="1092061" y="1237066"/>
                </a:moveTo>
                <a:lnTo>
                  <a:pt x="1081136" y="1247991"/>
                </a:lnTo>
                <a:lnTo>
                  <a:pt x="1081136" y="1271055"/>
                </a:lnTo>
                <a:lnTo>
                  <a:pt x="1086664" y="1271055"/>
                </a:lnTo>
                <a:lnTo>
                  <a:pt x="1090982" y="1274292"/>
                </a:lnTo>
                <a:lnTo>
                  <a:pt x="1093139" y="1274292"/>
                </a:lnTo>
                <a:cubicBezTo>
                  <a:pt x="1094219" y="1274292"/>
                  <a:pt x="1096420" y="1267368"/>
                  <a:pt x="1099749" y="1253521"/>
                </a:cubicBezTo>
                <a:cubicBezTo>
                  <a:pt x="1098130" y="1253521"/>
                  <a:pt x="1096286" y="1248036"/>
                  <a:pt x="1094219" y="1237066"/>
                </a:cubicBezTo>
                <a:close/>
                <a:moveTo>
                  <a:pt x="4259981" y="1236444"/>
                </a:moveTo>
                <a:lnTo>
                  <a:pt x="4259981" y="1238467"/>
                </a:lnTo>
                <a:lnTo>
                  <a:pt x="4261060" y="1238467"/>
                </a:lnTo>
                <a:lnTo>
                  <a:pt x="4261060" y="1236444"/>
                </a:lnTo>
                <a:close/>
                <a:moveTo>
                  <a:pt x="7761757" y="1234102"/>
                </a:moveTo>
                <a:lnTo>
                  <a:pt x="7761757" y="1237339"/>
                </a:lnTo>
                <a:lnTo>
                  <a:pt x="7763915" y="1235181"/>
                </a:lnTo>
                <a:lnTo>
                  <a:pt x="7762836" y="1234102"/>
                </a:lnTo>
                <a:close/>
                <a:moveTo>
                  <a:pt x="5236098" y="1233561"/>
                </a:moveTo>
                <a:cubicBezTo>
                  <a:pt x="5241133" y="1235000"/>
                  <a:pt x="5243651" y="1237877"/>
                  <a:pt x="5243651" y="1242193"/>
                </a:cubicBezTo>
                <a:cubicBezTo>
                  <a:pt x="5242572" y="1245070"/>
                  <a:pt x="5241493" y="1246509"/>
                  <a:pt x="5240414" y="1246509"/>
                </a:cubicBezTo>
                <a:lnTo>
                  <a:pt x="5237177" y="1245430"/>
                </a:lnTo>
                <a:lnTo>
                  <a:pt x="5235019" y="1247588"/>
                </a:lnTo>
                <a:cubicBezTo>
                  <a:pt x="5232142" y="1241834"/>
                  <a:pt x="5229624" y="1238956"/>
                  <a:pt x="5227466" y="1238956"/>
                </a:cubicBezTo>
                <a:lnTo>
                  <a:pt x="5227466" y="1234640"/>
                </a:lnTo>
                <a:lnTo>
                  <a:pt x="5229624" y="1234640"/>
                </a:lnTo>
                <a:close/>
                <a:moveTo>
                  <a:pt x="229423" y="1227020"/>
                </a:moveTo>
                <a:lnTo>
                  <a:pt x="231581" y="1227020"/>
                </a:lnTo>
                <a:cubicBezTo>
                  <a:pt x="255228" y="1240957"/>
                  <a:pt x="267412" y="1250263"/>
                  <a:pt x="268131" y="1254939"/>
                </a:cubicBezTo>
                <a:lnTo>
                  <a:pt x="269211" y="1256018"/>
                </a:lnTo>
                <a:lnTo>
                  <a:pt x="269211" y="1259255"/>
                </a:lnTo>
                <a:cubicBezTo>
                  <a:pt x="262737" y="1265100"/>
                  <a:pt x="259499" y="1272968"/>
                  <a:pt x="259499" y="1282858"/>
                </a:cubicBezTo>
                <a:lnTo>
                  <a:pt x="258421" y="1286095"/>
                </a:lnTo>
                <a:lnTo>
                  <a:pt x="260578" y="1294592"/>
                </a:lnTo>
                <a:lnTo>
                  <a:pt x="259499" y="1295671"/>
                </a:lnTo>
                <a:lnTo>
                  <a:pt x="260578" y="1301067"/>
                </a:lnTo>
                <a:lnTo>
                  <a:pt x="260578" y="1307540"/>
                </a:lnTo>
                <a:lnTo>
                  <a:pt x="255319" y="1319410"/>
                </a:lnTo>
                <a:lnTo>
                  <a:pt x="255319" y="1331144"/>
                </a:lnTo>
                <a:lnTo>
                  <a:pt x="258421" y="1344092"/>
                </a:lnTo>
                <a:cubicBezTo>
                  <a:pt x="257791" y="1356590"/>
                  <a:pt x="256398" y="1364098"/>
                  <a:pt x="254240" y="1366616"/>
                </a:cubicBezTo>
                <a:lnTo>
                  <a:pt x="256398" y="1383745"/>
                </a:lnTo>
                <a:lnTo>
                  <a:pt x="251003" y="1404246"/>
                </a:lnTo>
                <a:lnTo>
                  <a:pt x="248845" y="1406404"/>
                </a:lnTo>
                <a:lnTo>
                  <a:pt x="246687" y="1406404"/>
                </a:lnTo>
                <a:cubicBezTo>
                  <a:pt x="246687" y="1402088"/>
                  <a:pt x="245966" y="1399930"/>
                  <a:pt x="244529" y="1399930"/>
                </a:cubicBezTo>
                <a:lnTo>
                  <a:pt x="243450" y="1399930"/>
                </a:lnTo>
                <a:lnTo>
                  <a:pt x="246687" y="1408428"/>
                </a:lnTo>
                <a:lnTo>
                  <a:pt x="245608" y="1409507"/>
                </a:lnTo>
                <a:lnTo>
                  <a:pt x="245608" y="1410586"/>
                </a:lnTo>
                <a:lnTo>
                  <a:pt x="246687" y="1411664"/>
                </a:lnTo>
                <a:lnTo>
                  <a:pt x="246687" y="1412744"/>
                </a:lnTo>
                <a:lnTo>
                  <a:pt x="245608" y="1415981"/>
                </a:lnTo>
                <a:lnTo>
                  <a:pt x="247766" y="1418139"/>
                </a:lnTo>
                <a:lnTo>
                  <a:pt x="247766" y="1420297"/>
                </a:lnTo>
                <a:lnTo>
                  <a:pt x="245608" y="1422454"/>
                </a:lnTo>
                <a:lnTo>
                  <a:pt x="244529" y="1422454"/>
                </a:lnTo>
                <a:cubicBezTo>
                  <a:pt x="243089" y="1422454"/>
                  <a:pt x="242371" y="1421016"/>
                  <a:pt x="242371" y="1418139"/>
                </a:cubicBezTo>
                <a:lnTo>
                  <a:pt x="241292" y="1419217"/>
                </a:lnTo>
                <a:lnTo>
                  <a:pt x="240213" y="1419217"/>
                </a:lnTo>
                <a:lnTo>
                  <a:pt x="244529" y="1425692"/>
                </a:lnTo>
                <a:cubicBezTo>
                  <a:pt x="244529" y="1431446"/>
                  <a:pt x="239492" y="1437156"/>
                  <a:pt x="229423" y="1442821"/>
                </a:cubicBezTo>
                <a:cubicBezTo>
                  <a:pt x="226275" y="1442821"/>
                  <a:pt x="219486" y="1445338"/>
                  <a:pt x="209056" y="1450374"/>
                </a:cubicBezTo>
                <a:lnTo>
                  <a:pt x="199480" y="1451453"/>
                </a:lnTo>
                <a:lnTo>
                  <a:pt x="189769" y="1451453"/>
                </a:lnTo>
                <a:cubicBezTo>
                  <a:pt x="187431" y="1449834"/>
                  <a:pt x="184194" y="1441966"/>
                  <a:pt x="180058" y="1427850"/>
                </a:cubicBezTo>
                <a:cubicBezTo>
                  <a:pt x="173493" y="1418678"/>
                  <a:pt x="164907" y="1411889"/>
                  <a:pt x="154296" y="1407483"/>
                </a:cubicBezTo>
                <a:lnTo>
                  <a:pt x="154296" y="1405325"/>
                </a:lnTo>
                <a:cubicBezTo>
                  <a:pt x="154296" y="1402628"/>
                  <a:pt x="164682" y="1400470"/>
                  <a:pt x="185453" y="1398851"/>
                </a:cubicBezTo>
                <a:lnTo>
                  <a:pt x="197322" y="1398851"/>
                </a:lnTo>
                <a:cubicBezTo>
                  <a:pt x="199570" y="1398851"/>
                  <a:pt x="202042" y="1391703"/>
                  <a:pt x="204740" y="1377406"/>
                </a:cubicBezTo>
                <a:cubicBezTo>
                  <a:pt x="207257" y="1375787"/>
                  <a:pt x="209775" y="1370392"/>
                  <a:pt x="212293" y="1361221"/>
                </a:cubicBezTo>
                <a:lnTo>
                  <a:pt x="207977" y="1355826"/>
                </a:lnTo>
                <a:lnTo>
                  <a:pt x="212293" y="1338697"/>
                </a:lnTo>
                <a:lnTo>
                  <a:pt x="211214" y="1330065"/>
                </a:lnTo>
                <a:lnTo>
                  <a:pt x="212293" y="1295671"/>
                </a:lnTo>
                <a:lnTo>
                  <a:pt x="212293" y="1290411"/>
                </a:lnTo>
                <a:lnTo>
                  <a:pt x="214452" y="1287174"/>
                </a:lnTo>
                <a:lnTo>
                  <a:pt x="214452" y="1277463"/>
                </a:lnTo>
                <a:lnTo>
                  <a:pt x="215530" y="1261413"/>
                </a:lnTo>
                <a:lnTo>
                  <a:pt x="205819" y="1256018"/>
                </a:lnTo>
                <a:lnTo>
                  <a:pt x="199480" y="1258176"/>
                </a:lnTo>
                <a:lnTo>
                  <a:pt x="198402" y="1258176"/>
                </a:lnTo>
                <a:cubicBezTo>
                  <a:pt x="194624" y="1258176"/>
                  <a:pt x="192466" y="1257097"/>
                  <a:pt x="191928" y="1254939"/>
                </a:cubicBezTo>
                <a:cubicBezTo>
                  <a:pt x="191928" y="1252062"/>
                  <a:pt x="198356" y="1249904"/>
                  <a:pt x="211214" y="1248465"/>
                </a:cubicBezTo>
                <a:cubicBezTo>
                  <a:pt x="218946" y="1243070"/>
                  <a:pt x="223623" y="1237361"/>
                  <a:pt x="225241" y="1231336"/>
                </a:cubicBezTo>
                <a:cubicBezTo>
                  <a:pt x="228028" y="1231336"/>
                  <a:pt x="229423" y="1229897"/>
                  <a:pt x="229423" y="1227020"/>
                </a:cubicBezTo>
                <a:close/>
                <a:moveTo>
                  <a:pt x="6664522" y="1226549"/>
                </a:moveTo>
                <a:lnTo>
                  <a:pt x="6667759" y="1226549"/>
                </a:lnTo>
                <a:lnTo>
                  <a:pt x="6674368" y="1232079"/>
                </a:lnTo>
                <a:lnTo>
                  <a:pt x="6677740" y="1232079"/>
                </a:lnTo>
                <a:cubicBezTo>
                  <a:pt x="6678100" y="1229111"/>
                  <a:pt x="6679179" y="1227628"/>
                  <a:pt x="6680977" y="1227628"/>
                </a:cubicBezTo>
                <a:lnTo>
                  <a:pt x="6682191" y="1227628"/>
                </a:lnTo>
                <a:cubicBezTo>
                  <a:pt x="6684169" y="1229876"/>
                  <a:pt x="6689654" y="1231719"/>
                  <a:pt x="6698646" y="1233158"/>
                </a:cubicBezTo>
                <a:lnTo>
                  <a:pt x="6699725" y="1236530"/>
                </a:lnTo>
                <a:lnTo>
                  <a:pt x="6705254" y="1235315"/>
                </a:lnTo>
                <a:lnTo>
                  <a:pt x="6707412" y="1235315"/>
                </a:lnTo>
                <a:lnTo>
                  <a:pt x="6709705" y="1237608"/>
                </a:lnTo>
                <a:lnTo>
                  <a:pt x="6709705" y="1238687"/>
                </a:lnTo>
                <a:lnTo>
                  <a:pt x="6705254" y="1238687"/>
                </a:lnTo>
                <a:lnTo>
                  <a:pt x="6705254" y="1239767"/>
                </a:lnTo>
                <a:lnTo>
                  <a:pt x="6709705" y="1239767"/>
                </a:lnTo>
                <a:lnTo>
                  <a:pt x="6710784" y="1238687"/>
                </a:lnTo>
                <a:lnTo>
                  <a:pt x="6711863" y="1239767"/>
                </a:lnTo>
                <a:lnTo>
                  <a:pt x="6711863" y="1240846"/>
                </a:lnTo>
                <a:cubicBezTo>
                  <a:pt x="6707637" y="1246780"/>
                  <a:pt x="6704715" y="1249747"/>
                  <a:pt x="6703096" y="1249747"/>
                </a:cubicBezTo>
                <a:lnTo>
                  <a:pt x="6703096" y="1251905"/>
                </a:lnTo>
                <a:lnTo>
                  <a:pt x="6704175" y="1250826"/>
                </a:lnTo>
                <a:lnTo>
                  <a:pt x="6705254" y="1250826"/>
                </a:lnTo>
                <a:lnTo>
                  <a:pt x="6706333" y="1251905"/>
                </a:lnTo>
                <a:lnTo>
                  <a:pt x="6706333" y="1252984"/>
                </a:lnTo>
                <a:lnTo>
                  <a:pt x="6705254" y="1252984"/>
                </a:lnTo>
                <a:lnTo>
                  <a:pt x="6699725" y="1251905"/>
                </a:lnTo>
                <a:cubicBezTo>
                  <a:pt x="6699725" y="1253703"/>
                  <a:pt x="6698646" y="1255547"/>
                  <a:pt x="6696488" y="1257435"/>
                </a:cubicBezTo>
                <a:lnTo>
                  <a:pt x="6696488" y="1258514"/>
                </a:lnTo>
                <a:lnTo>
                  <a:pt x="6697567" y="1258514"/>
                </a:lnTo>
                <a:cubicBezTo>
                  <a:pt x="6700174" y="1255547"/>
                  <a:pt x="6702737" y="1254063"/>
                  <a:pt x="6705254" y="1254063"/>
                </a:cubicBezTo>
                <a:lnTo>
                  <a:pt x="6707412" y="1260672"/>
                </a:lnTo>
                <a:lnTo>
                  <a:pt x="6703096" y="1271732"/>
                </a:lnTo>
                <a:lnTo>
                  <a:pt x="6704175" y="1279419"/>
                </a:lnTo>
                <a:lnTo>
                  <a:pt x="6699725" y="1287107"/>
                </a:lnTo>
                <a:lnTo>
                  <a:pt x="6708626" y="1315836"/>
                </a:lnTo>
                <a:lnTo>
                  <a:pt x="6708626" y="1316915"/>
                </a:lnTo>
                <a:lnTo>
                  <a:pt x="6704175" y="1327974"/>
                </a:lnTo>
                <a:lnTo>
                  <a:pt x="6705254" y="1329053"/>
                </a:lnTo>
                <a:lnTo>
                  <a:pt x="6709705" y="1326761"/>
                </a:lnTo>
                <a:lnTo>
                  <a:pt x="6727374" y="1327974"/>
                </a:lnTo>
                <a:lnTo>
                  <a:pt x="6735062" y="1325682"/>
                </a:lnTo>
                <a:lnTo>
                  <a:pt x="6735062" y="1269574"/>
                </a:lnTo>
                <a:cubicBezTo>
                  <a:pt x="6735062" y="1268045"/>
                  <a:pt x="6736905" y="1267281"/>
                  <a:pt x="6740592" y="1267281"/>
                </a:cubicBezTo>
                <a:lnTo>
                  <a:pt x="6741671" y="1266202"/>
                </a:lnTo>
                <a:lnTo>
                  <a:pt x="6741671" y="1265123"/>
                </a:lnTo>
                <a:cubicBezTo>
                  <a:pt x="6736546" y="1261436"/>
                  <a:pt x="6733983" y="1255906"/>
                  <a:pt x="6733983" y="1248533"/>
                </a:cubicBezTo>
                <a:lnTo>
                  <a:pt x="6733983" y="1247455"/>
                </a:lnTo>
                <a:lnTo>
                  <a:pt x="6736141" y="1245296"/>
                </a:lnTo>
                <a:lnTo>
                  <a:pt x="6753810" y="1245296"/>
                </a:lnTo>
                <a:lnTo>
                  <a:pt x="6769185" y="1246375"/>
                </a:lnTo>
                <a:lnTo>
                  <a:pt x="6775794" y="1244217"/>
                </a:lnTo>
                <a:cubicBezTo>
                  <a:pt x="6778762" y="1246375"/>
                  <a:pt x="6782089" y="1247455"/>
                  <a:pt x="6785775" y="1247455"/>
                </a:cubicBezTo>
                <a:cubicBezTo>
                  <a:pt x="6793778" y="1251141"/>
                  <a:pt x="6797779" y="1255547"/>
                  <a:pt x="6797779" y="1260672"/>
                </a:cubicBezTo>
                <a:lnTo>
                  <a:pt x="6791170" y="1266202"/>
                </a:lnTo>
                <a:lnTo>
                  <a:pt x="6790091" y="1266202"/>
                </a:lnTo>
                <a:cubicBezTo>
                  <a:pt x="6784247" y="1266202"/>
                  <a:pt x="6781324" y="1264718"/>
                  <a:pt x="6781324" y="1261751"/>
                </a:cubicBezTo>
                <a:lnTo>
                  <a:pt x="6777952" y="1261751"/>
                </a:lnTo>
                <a:lnTo>
                  <a:pt x="6777952" y="1266202"/>
                </a:lnTo>
                <a:cubicBezTo>
                  <a:pt x="6781639" y="1270068"/>
                  <a:pt x="6783482" y="1273395"/>
                  <a:pt x="6783482" y="1276183"/>
                </a:cubicBezTo>
                <a:lnTo>
                  <a:pt x="6783482" y="1287107"/>
                </a:lnTo>
                <a:lnTo>
                  <a:pt x="6781324" y="1296009"/>
                </a:lnTo>
                <a:lnTo>
                  <a:pt x="6783482" y="1300325"/>
                </a:lnTo>
                <a:lnTo>
                  <a:pt x="6781324" y="1306934"/>
                </a:lnTo>
                <a:lnTo>
                  <a:pt x="6783482" y="1309227"/>
                </a:lnTo>
                <a:lnTo>
                  <a:pt x="6783482" y="1315836"/>
                </a:lnTo>
                <a:lnTo>
                  <a:pt x="6781324" y="1333504"/>
                </a:lnTo>
                <a:lnTo>
                  <a:pt x="6781324" y="1344429"/>
                </a:lnTo>
                <a:cubicBezTo>
                  <a:pt x="6781324" y="1348115"/>
                  <a:pt x="6773232" y="1350678"/>
                  <a:pt x="6757047" y="1352117"/>
                </a:cubicBezTo>
                <a:lnTo>
                  <a:pt x="6750438" y="1352117"/>
                </a:lnTo>
                <a:cubicBezTo>
                  <a:pt x="6741087" y="1350858"/>
                  <a:pt x="6735197" y="1349060"/>
                  <a:pt x="6732769" y="1346722"/>
                </a:cubicBezTo>
                <a:lnTo>
                  <a:pt x="6733983" y="1341192"/>
                </a:lnTo>
                <a:lnTo>
                  <a:pt x="6733983" y="1338899"/>
                </a:lnTo>
                <a:lnTo>
                  <a:pt x="6729532" y="1337820"/>
                </a:lnTo>
                <a:lnTo>
                  <a:pt x="6728453" y="1338899"/>
                </a:lnTo>
                <a:lnTo>
                  <a:pt x="6703096" y="1338899"/>
                </a:lnTo>
                <a:lnTo>
                  <a:pt x="6706333" y="1343350"/>
                </a:lnTo>
                <a:lnTo>
                  <a:pt x="6704175" y="1352117"/>
                </a:lnTo>
                <a:lnTo>
                  <a:pt x="6704175" y="1353331"/>
                </a:lnTo>
                <a:lnTo>
                  <a:pt x="6708626" y="1367627"/>
                </a:lnTo>
                <a:cubicBezTo>
                  <a:pt x="6706379" y="1368347"/>
                  <a:pt x="6705254" y="1370550"/>
                  <a:pt x="6705254" y="1374237"/>
                </a:cubicBezTo>
                <a:lnTo>
                  <a:pt x="6705254" y="1387454"/>
                </a:lnTo>
                <a:lnTo>
                  <a:pt x="6706333" y="1409439"/>
                </a:lnTo>
                <a:lnTo>
                  <a:pt x="6705254" y="1410518"/>
                </a:lnTo>
                <a:lnTo>
                  <a:pt x="6704175" y="1410518"/>
                </a:lnTo>
                <a:lnTo>
                  <a:pt x="6705254" y="1413890"/>
                </a:lnTo>
                <a:lnTo>
                  <a:pt x="6704175" y="1442483"/>
                </a:lnTo>
                <a:lnTo>
                  <a:pt x="6704175" y="1448013"/>
                </a:lnTo>
                <a:lnTo>
                  <a:pt x="6703096" y="1453543"/>
                </a:lnTo>
                <a:lnTo>
                  <a:pt x="6722923" y="1459073"/>
                </a:lnTo>
                <a:cubicBezTo>
                  <a:pt x="6730836" y="1454846"/>
                  <a:pt x="6739288" y="1452643"/>
                  <a:pt x="6748280" y="1452464"/>
                </a:cubicBezTo>
                <a:lnTo>
                  <a:pt x="6748280" y="1435874"/>
                </a:lnTo>
                <a:cubicBezTo>
                  <a:pt x="6750438" y="1433177"/>
                  <a:pt x="6751517" y="1430614"/>
                  <a:pt x="6751517" y="1428186"/>
                </a:cubicBezTo>
                <a:lnTo>
                  <a:pt x="6748280" y="1391905"/>
                </a:lnTo>
                <a:lnTo>
                  <a:pt x="6751517" y="1388533"/>
                </a:lnTo>
                <a:lnTo>
                  <a:pt x="6748280" y="1364256"/>
                </a:lnTo>
                <a:lnTo>
                  <a:pt x="6754889" y="1361019"/>
                </a:lnTo>
                <a:lnTo>
                  <a:pt x="6757047" y="1367627"/>
                </a:lnTo>
                <a:lnTo>
                  <a:pt x="6758126" y="1367627"/>
                </a:lnTo>
                <a:lnTo>
                  <a:pt x="6759205" y="1362098"/>
                </a:lnTo>
                <a:lnTo>
                  <a:pt x="6779166" y="1365335"/>
                </a:lnTo>
                <a:lnTo>
                  <a:pt x="6785775" y="1364256"/>
                </a:lnTo>
                <a:lnTo>
                  <a:pt x="6790091" y="1364256"/>
                </a:lnTo>
                <a:cubicBezTo>
                  <a:pt x="6791620" y="1364256"/>
                  <a:pt x="6792384" y="1366099"/>
                  <a:pt x="6792384" y="1369786"/>
                </a:cubicBezTo>
                <a:lnTo>
                  <a:pt x="6793463" y="1370865"/>
                </a:lnTo>
                <a:lnTo>
                  <a:pt x="6794542" y="1370865"/>
                </a:lnTo>
                <a:lnTo>
                  <a:pt x="6803309" y="1368707"/>
                </a:lnTo>
                <a:cubicBezTo>
                  <a:pt x="6807715" y="1369066"/>
                  <a:pt x="6809918" y="1370145"/>
                  <a:pt x="6809918" y="1371944"/>
                </a:cubicBezTo>
                <a:cubicBezTo>
                  <a:pt x="6801106" y="1381025"/>
                  <a:pt x="6796700" y="1389882"/>
                  <a:pt x="6796700" y="1398514"/>
                </a:cubicBezTo>
                <a:lnTo>
                  <a:pt x="6796700" y="1420499"/>
                </a:lnTo>
                <a:lnTo>
                  <a:pt x="6793463" y="1432637"/>
                </a:lnTo>
                <a:cubicBezTo>
                  <a:pt x="6796340" y="1432637"/>
                  <a:pt x="6797779" y="1435559"/>
                  <a:pt x="6797779" y="1441404"/>
                </a:cubicBezTo>
                <a:lnTo>
                  <a:pt x="6797779" y="1443697"/>
                </a:lnTo>
                <a:cubicBezTo>
                  <a:pt x="6797779" y="1446035"/>
                  <a:pt x="6796700" y="1448597"/>
                  <a:pt x="6794542" y="1451385"/>
                </a:cubicBezTo>
                <a:cubicBezTo>
                  <a:pt x="6795441" y="1458668"/>
                  <a:pt x="6796925" y="1462309"/>
                  <a:pt x="6798993" y="1462309"/>
                </a:cubicBezTo>
                <a:cubicBezTo>
                  <a:pt x="6798993" y="1474808"/>
                  <a:pt x="6793463" y="1481057"/>
                  <a:pt x="6782403" y="1481057"/>
                </a:cubicBezTo>
                <a:lnTo>
                  <a:pt x="6764735" y="1483350"/>
                </a:lnTo>
                <a:cubicBezTo>
                  <a:pt x="6755203" y="1478584"/>
                  <a:pt x="6750438" y="1473055"/>
                  <a:pt x="6750438" y="1466761"/>
                </a:cubicBezTo>
                <a:lnTo>
                  <a:pt x="6749359" y="1465682"/>
                </a:lnTo>
                <a:lnTo>
                  <a:pt x="6747201" y="1465682"/>
                </a:lnTo>
                <a:cubicBezTo>
                  <a:pt x="6735601" y="1465682"/>
                  <a:pt x="6727869" y="1466401"/>
                  <a:pt x="6724002" y="1467839"/>
                </a:cubicBezTo>
                <a:lnTo>
                  <a:pt x="6714021" y="1464602"/>
                </a:lnTo>
                <a:lnTo>
                  <a:pt x="6707412" y="1466761"/>
                </a:lnTo>
                <a:lnTo>
                  <a:pt x="6706333" y="1465682"/>
                </a:lnTo>
                <a:lnTo>
                  <a:pt x="6705254" y="1465682"/>
                </a:lnTo>
                <a:lnTo>
                  <a:pt x="6698646" y="1466761"/>
                </a:lnTo>
                <a:lnTo>
                  <a:pt x="6694195" y="1464602"/>
                </a:lnTo>
                <a:lnTo>
                  <a:pt x="6693116" y="1465682"/>
                </a:lnTo>
                <a:lnTo>
                  <a:pt x="6692037" y="1465682"/>
                </a:lnTo>
                <a:lnTo>
                  <a:pt x="6685428" y="1464602"/>
                </a:lnTo>
                <a:lnTo>
                  <a:pt x="6672210" y="1467839"/>
                </a:lnTo>
                <a:lnTo>
                  <a:pt x="6667759" y="1467839"/>
                </a:lnTo>
                <a:cubicBezTo>
                  <a:pt x="6661195" y="1461995"/>
                  <a:pt x="6656430" y="1459073"/>
                  <a:pt x="6653462" y="1459073"/>
                </a:cubicBezTo>
                <a:lnTo>
                  <a:pt x="6646853" y="1464602"/>
                </a:lnTo>
                <a:lnTo>
                  <a:pt x="6634715" y="1464602"/>
                </a:lnTo>
                <a:lnTo>
                  <a:pt x="6624869" y="1463524"/>
                </a:lnTo>
                <a:lnTo>
                  <a:pt x="6611651" y="1466761"/>
                </a:lnTo>
                <a:cubicBezTo>
                  <a:pt x="6610302" y="1474853"/>
                  <a:pt x="6607335" y="1478899"/>
                  <a:pt x="6602749" y="1478899"/>
                </a:cubicBezTo>
                <a:lnTo>
                  <a:pt x="6592903" y="1482137"/>
                </a:lnTo>
                <a:lnTo>
                  <a:pt x="6585215" y="1479979"/>
                </a:lnTo>
                <a:lnTo>
                  <a:pt x="6573076" y="1485508"/>
                </a:lnTo>
                <a:lnTo>
                  <a:pt x="6569705" y="1485508"/>
                </a:lnTo>
                <a:cubicBezTo>
                  <a:pt x="6566827" y="1484609"/>
                  <a:pt x="6565389" y="1481282"/>
                  <a:pt x="6565389" y="1475528"/>
                </a:cubicBezTo>
                <a:lnTo>
                  <a:pt x="6565389" y="1473370"/>
                </a:lnTo>
                <a:lnTo>
                  <a:pt x="6567547" y="1471211"/>
                </a:lnTo>
                <a:lnTo>
                  <a:pt x="6564175" y="1454622"/>
                </a:lnTo>
                <a:lnTo>
                  <a:pt x="6571997" y="1453543"/>
                </a:lnTo>
                <a:lnTo>
                  <a:pt x="6571997" y="1452464"/>
                </a:lnTo>
                <a:cubicBezTo>
                  <a:pt x="6565344" y="1451924"/>
                  <a:pt x="6562017" y="1450800"/>
                  <a:pt x="6562017" y="1449092"/>
                </a:cubicBezTo>
                <a:lnTo>
                  <a:pt x="6571997" y="1448013"/>
                </a:lnTo>
                <a:lnTo>
                  <a:pt x="6571997" y="1446934"/>
                </a:lnTo>
                <a:lnTo>
                  <a:pt x="6564175" y="1445855"/>
                </a:lnTo>
                <a:lnTo>
                  <a:pt x="6563096" y="1446934"/>
                </a:lnTo>
                <a:lnTo>
                  <a:pt x="6562017" y="1445855"/>
                </a:lnTo>
                <a:lnTo>
                  <a:pt x="6562017" y="1444776"/>
                </a:lnTo>
                <a:lnTo>
                  <a:pt x="6563096" y="1443697"/>
                </a:lnTo>
                <a:lnTo>
                  <a:pt x="6562017" y="1442483"/>
                </a:lnTo>
                <a:cubicBezTo>
                  <a:pt x="6562736" y="1435200"/>
                  <a:pt x="6563860" y="1430794"/>
                  <a:pt x="6565389" y="1429265"/>
                </a:cubicBezTo>
                <a:lnTo>
                  <a:pt x="6565389" y="1419420"/>
                </a:lnTo>
                <a:lnTo>
                  <a:pt x="6562017" y="1394063"/>
                </a:lnTo>
                <a:lnTo>
                  <a:pt x="6565389" y="1385296"/>
                </a:lnTo>
                <a:lnTo>
                  <a:pt x="6565389" y="1379767"/>
                </a:lnTo>
                <a:lnTo>
                  <a:pt x="6563096" y="1363177"/>
                </a:lnTo>
                <a:lnTo>
                  <a:pt x="6569705" y="1361019"/>
                </a:lnTo>
                <a:lnTo>
                  <a:pt x="6575234" y="1363177"/>
                </a:lnTo>
                <a:lnTo>
                  <a:pt x="6581843" y="1362098"/>
                </a:lnTo>
                <a:lnTo>
                  <a:pt x="6584001" y="1367627"/>
                </a:lnTo>
                <a:lnTo>
                  <a:pt x="6585215" y="1367627"/>
                </a:lnTo>
                <a:cubicBezTo>
                  <a:pt x="6587373" y="1367627"/>
                  <a:pt x="6590655" y="1366144"/>
                  <a:pt x="6595061" y="1363177"/>
                </a:cubicBezTo>
                <a:cubicBezTo>
                  <a:pt x="6608818" y="1365784"/>
                  <a:pt x="6617271" y="1369831"/>
                  <a:pt x="6620418" y="1375315"/>
                </a:cubicBezTo>
                <a:lnTo>
                  <a:pt x="6611651" y="1377474"/>
                </a:lnTo>
                <a:lnTo>
                  <a:pt x="6612730" y="1385296"/>
                </a:lnTo>
                <a:lnTo>
                  <a:pt x="6612730" y="1390691"/>
                </a:lnTo>
                <a:cubicBezTo>
                  <a:pt x="6612730" y="1392220"/>
                  <a:pt x="6610527" y="1393344"/>
                  <a:pt x="6606121" y="1394063"/>
                </a:cubicBezTo>
                <a:lnTo>
                  <a:pt x="6614888" y="1412811"/>
                </a:lnTo>
                <a:lnTo>
                  <a:pt x="6613809" y="1417127"/>
                </a:lnTo>
                <a:lnTo>
                  <a:pt x="6615967" y="1419420"/>
                </a:lnTo>
                <a:lnTo>
                  <a:pt x="6615967" y="1433716"/>
                </a:lnTo>
                <a:lnTo>
                  <a:pt x="6608279" y="1452464"/>
                </a:lnTo>
                <a:lnTo>
                  <a:pt x="6621497" y="1455701"/>
                </a:lnTo>
                <a:lnTo>
                  <a:pt x="6635794" y="1454622"/>
                </a:lnTo>
                <a:lnTo>
                  <a:pt x="6639165" y="1454622"/>
                </a:lnTo>
                <a:lnTo>
                  <a:pt x="6645774" y="1455701"/>
                </a:lnTo>
                <a:lnTo>
                  <a:pt x="6646853" y="1454622"/>
                </a:lnTo>
                <a:lnTo>
                  <a:pt x="6647932" y="1454622"/>
                </a:lnTo>
                <a:lnTo>
                  <a:pt x="6652383" y="1455701"/>
                </a:lnTo>
                <a:cubicBezTo>
                  <a:pt x="6656070" y="1455161"/>
                  <a:pt x="6657913" y="1454082"/>
                  <a:pt x="6657913" y="1452464"/>
                </a:cubicBezTo>
                <a:lnTo>
                  <a:pt x="6655620" y="1443697"/>
                </a:lnTo>
                <a:lnTo>
                  <a:pt x="6655620" y="1437088"/>
                </a:lnTo>
                <a:lnTo>
                  <a:pt x="6656834" y="1413890"/>
                </a:lnTo>
                <a:lnTo>
                  <a:pt x="6655620" y="1396221"/>
                </a:lnTo>
                <a:cubicBezTo>
                  <a:pt x="6658048" y="1394063"/>
                  <a:pt x="6660251" y="1392984"/>
                  <a:pt x="6662229" y="1392984"/>
                </a:cubicBezTo>
                <a:lnTo>
                  <a:pt x="6662229" y="1391905"/>
                </a:lnTo>
                <a:cubicBezTo>
                  <a:pt x="6657823" y="1391905"/>
                  <a:pt x="6655620" y="1390062"/>
                  <a:pt x="6655620" y="1386375"/>
                </a:cubicBezTo>
                <a:lnTo>
                  <a:pt x="6660071" y="1379767"/>
                </a:lnTo>
                <a:lnTo>
                  <a:pt x="6654541" y="1373158"/>
                </a:lnTo>
                <a:lnTo>
                  <a:pt x="6658992" y="1355489"/>
                </a:lnTo>
                <a:lnTo>
                  <a:pt x="6657913" y="1343350"/>
                </a:lnTo>
                <a:lnTo>
                  <a:pt x="6658992" y="1340113"/>
                </a:lnTo>
                <a:lnTo>
                  <a:pt x="6656834" y="1333504"/>
                </a:lnTo>
                <a:lnTo>
                  <a:pt x="6656834" y="1331211"/>
                </a:lnTo>
                <a:lnTo>
                  <a:pt x="6658992" y="1327974"/>
                </a:lnTo>
                <a:lnTo>
                  <a:pt x="6657913" y="1323524"/>
                </a:lnTo>
                <a:lnTo>
                  <a:pt x="6658992" y="1314757"/>
                </a:lnTo>
                <a:lnTo>
                  <a:pt x="6654541" y="1286028"/>
                </a:lnTo>
                <a:cubicBezTo>
                  <a:pt x="6654541" y="1282701"/>
                  <a:pt x="6657104" y="1278295"/>
                  <a:pt x="6662229" y="1272810"/>
                </a:cubicBezTo>
                <a:cubicBezTo>
                  <a:pt x="6660431" y="1272810"/>
                  <a:pt x="6658633" y="1264718"/>
                  <a:pt x="6656834" y="1248533"/>
                </a:cubicBezTo>
                <a:lnTo>
                  <a:pt x="6657913" y="1244217"/>
                </a:lnTo>
                <a:lnTo>
                  <a:pt x="6653462" y="1240846"/>
                </a:lnTo>
                <a:lnTo>
                  <a:pt x="6654541" y="1236530"/>
                </a:lnTo>
                <a:lnTo>
                  <a:pt x="6653462" y="1232079"/>
                </a:lnTo>
                <a:lnTo>
                  <a:pt x="6653462" y="1229921"/>
                </a:lnTo>
                <a:lnTo>
                  <a:pt x="6656834" y="1229921"/>
                </a:lnTo>
                <a:lnTo>
                  <a:pt x="6657913" y="1230999"/>
                </a:lnTo>
                <a:close/>
                <a:moveTo>
                  <a:pt x="558101" y="1226411"/>
                </a:moveTo>
                <a:lnTo>
                  <a:pt x="560124" y="1226411"/>
                </a:lnTo>
                <a:cubicBezTo>
                  <a:pt x="568576" y="1229198"/>
                  <a:pt x="574915" y="1230592"/>
                  <a:pt x="579141" y="1230592"/>
                </a:cubicBezTo>
                <a:lnTo>
                  <a:pt x="582243" y="1230592"/>
                </a:lnTo>
                <a:lnTo>
                  <a:pt x="590740" y="1228569"/>
                </a:lnTo>
                <a:lnTo>
                  <a:pt x="592764" y="1228569"/>
                </a:lnTo>
                <a:cubicBezTo>
                  <a:pt x="601935" y="1231356"/>
                  <a:pt x="609308" y="1232750"/>
                  <a:pt x="614883" y="1232750"/>
                </a:cubicBezTo>
                <a:lnTo>
                  <a:pt x="619064" y="1231671"/>
                </a:lnTo>
                <a:lnTo>
                  <a:pt x="621222" y="1234773"/>
                </a:lnTo>
                <a:cubicBezTo>
                  <a:pt x="621222" y="1240618"/>
                  <a:pt x="618075" y="1244485"/>
                  <a:pt x="611781" y="1246373"/>
                </a:cubicBezTo>
                <a:lnTo>
                  <a:pt x="612860" y="1253791"/>
                </a:lnTo>
                <a:lnTo>
                  <a:pt x="611781" y="1257972"/>
                </a:lnTo>
                <a:lnTo>
                  <a:pt x="624460" y="1256893"/>
                </a:lnTo>
                <a:lnTo>
                  <a:pt x="627562" y="1256893"/>
                </a:lnTo>
                <a:cubicBezTo>
                  <a:pt x="629809" y="1256893"/>
                  <a:pt x="632282" y="1257972"/>
                  <a:pt x="634980" y="1260130"/>
                </a:cubicBezTo>
                <a:lnTo>
                  <a:pt x="635924" y="1260130"/>
                </a:lnTo>
                <a:cubicBezTo>
                  <a:pt x="636643" y="1258691"/>
                  <a:pt x="644376" y="1257297"/>
                  <a:pt x="659123" y="1255949"/>
                </a:cubicBezTo>
                <a:lnTo>
                  <a:pt x="659123" y="1247451"/>
                </a:lnTo>
                <a:cubicBezTo>
                  <a:pt x="659123" y="1242416"/>
                  <a:pt x="656696" y="1236437"/>
                  <a:pt x="651840" y="1229513"/>
                </a:cubicBezTo>
                <a:lnTo>
                  <a:pt x="651840" y="1228569"/>
                </a:lnTo>
                <a:cubicBezTo>
                  <a:pt x="651840" y="1227130"/>
                  <a:pt x="652873" y="1226411"/>
                  <a:pt x="654942" y="1226411"/>
                </a:cubicBezTo>
                <a:lnTo>
                  <a:pt x="660202" y="1227490"/>
                </a:lnTo>
                <a:lnTo>
                  <a:pt x="665461" y="1226411"/>
                </a:lnTo>
                <a:lnTo>
                  <a:pt x="678141" y="1229513"/>
                </a:lnTo>
                <a:lnTo>
                  <a:pt x="681243" y="1227490"/>
                </a:lnTo>
                <a:lnTo>
                  <a:pt x="693921" y="1228569"/>
                </a:lnTo>
                <a:lnTo>
                  <a:pt x="710780" y="1228569"/>
                </a:lnTo>
                <a:cubicBezTo>
                  <a:pt x="719232" y="1229558"/>
                  <a:pt x="723458" y="1233425"/>
                  <a:pt x="723458" y="1240168"/>
                </a:cubicBezTo>
                <a:cubicBezTo>
                  <a:pt x="723458" y="1244304"/>
                  <a:pt x="720626" y="1246373"/>
                  <a:pt x="714961" y="1246373"/>
                </a:cubicBezTo>
                <a:cubicBezTo>
                  <a:pt x="712713" y="1246373"/>
                  <a:pt x="710240" y="1249565"/>
                  <a:pt x="707544" y="1255949"/>
                </a:cubicBezTo>
                <a:lnTo>
                  <a:pt x="710780" y="1256893"/>
                </a:lnTo>
                <a:cubicBezTo>
                  <a:pt x="722739" y="1253386"/>
                  <a:pt x="728718" y="1248845"/>
                  <a:pt x="728718" y="1243270"/>
                </a:cubicBezTo>
                <a:lnTo>
                  <a:pt x="734922" y="1240168"/>
                </a:lnTo>
                <a:lnTo>
                  <a:pt x="734922" y="1236931"/>
                </a:lnTo>
                <a:cubicBezTo>
                  <a:pt x="735462" y="1232705"/>
                  <a:pt x="736541" y="1230592"/>
                  <a:pt x="738159" y="1230592"/>
                </a:cubicBezTo>
                <a:lnTo>
                  <a:pt x="741262" y="1230592"/>
                </a:lnTo>
                <a:cubicBezTo>
                  <a:pt x="744768" y="1234998"/>
                  <a:pt x="751782" y="1240978"/>
                  <a:pt x="762302" y="1248531"/>
                </a:cubicBezTo>
                <a:lnTo>
                  <a:pt x="767562" y="1255949"/>
                </a:lnTo>
                <a:lnTo>
                  <a:pt x="767562" y="1262153"/>
                </a:lnTo>
                <a:cubicBezTo>
                  <a:pt x="767562" y="1263591"/>
                  <a:pt x="764775" y="1264311"/>
                  <a:pt x="759200" y="1264311"/>
                </a:cubicBezTo>
                <a:lnTo>
                  <a:pt x="757042" y="1266469"/>
                </a:lnTo>
                <a:lnTo>
                  <a:pt x="734922" y="1266469"/>
                </a:lnTo>
                <a:cubicBezTo>
                  <a:pt x="732315" y="1266469"/>
                  <a:pt x="728809" y="1267863"/>
                  <a:pt x="724402" y="1270650"/>
                </a:cubicBezTo>
                <a:lnTo>
                  <a:pt x="721300" y="1270650"/>
                </a:lnTo>
                <a:lnTo>
                  <a:pt x="713882" y="1269571"/>
                </a:lnTo>
                <a:lnTo>
                  <a:pt x="710780" y="1278068"/>
                </a:lnTo>
                <a:lnTo>
                  <a:pt x="712803" y="1281171"/>
                </a:lnTo>
                <a:cubicBezTo>
                  <a:pt x="710735" y="1289622"/>
                  <a:pt x="706913" y="1293849"/>
                  <a:pt x="701338" y="1293849"/>
                </a:cubicBezTo>
                <a:lnTo>
                  <a:pt x="696078" y="1292770"/>
                </a:lnTo>
                <a:lnTo>
                  <a:pt x="688661" y="1299109"/>
                </a:lnTo>
                <a:cubicBezTo>
                  <a:pt x="685872" y="1299109"/>
                  <a:pt x="680972" y="1296636"/>
                  <a:pt x="673960" y="1291691"/>
                </a:cubicBezTo>
                <a:lnTo>
                  <a:pt x="662360" y="1292770"/>
                </a:lnTo>
                <a:lnTo>
                  <a:pt x="660202" y="1290612"/>
                </a:lnTo>
                <a:lnTo>
                  <a:pt x="660202" y="1288588"/>
                </a:lnTo>
                <a:cubicBezTo>
                  <a:pt x="662989" y="1285621"/>
                  <a:pt x="664382" y="1282789"/>
                  <a:pt x="664382" y="1280091"/>
                </a:cubicBezTo>
                <a:cubicBezTo>
                  <a:pt x="663035" y="1280091"/>
                  <a:pt x="662360" y="1277978"/>
                  <a:pt x="662360" y="1273752"/>
                </a:cubicBezTo>
                <a:cubicBezTo>
                  <a:pt x="662360" y="1269616"/>
                  <a:pt x="657100" y="1267548"/>
                  <a:pt x="646580" y="1267548"/>
                </a:cubicBezTo>
                <a:lnTo>
                  <a:pt x="641185" y="1263232"/>
                </a:lnTo>
                <a:lnTo>
                  <a:pt x="638082" y="1263232"/>
                </a:lnTo>
                <a:cubicBezTo>
                  <a:pt x="635834" y="1263232"/>
                  <a:pt x="633361" y="1264311"/>
                  <a:pt x="630664" y="1266469"/>
                </a:cubicBezTo>
                <a:lnTo>
                  <a:pt x="613804" y="1266469"/>
                </a:lnTo>
                <a:lnTo>
                  <a:pt x="610702" y="1269571"/>
                </a:lnTo>
                <a:lnTo>
                  <a:pt x="610702" y="1271729"/>
                </a:lnTo>
                <a:lnTo>
                  <a:pt x="611781" y="1279013"/>
                </a:lnTo>
                <a:lnTo>
                  <a:pt x="608544" y="1281171"/>
                </a:lnTo>
                <a:cubicBezTo>
                  <a:pt x="608544" y="1277664"/>
                  <a:pt x="607870" y="1275911"/>
                  <a:pt x="606521" y="1275911"/>
                </a:cubicBezTo>
                <a:lnTo>
                  <a:pt x="605442" y="1275911"/>
                </a:lnTo>
                <a:cubicBezTo>
                  <a:pt x="604003" y="1275911"/>
                  <a:pt x="602969" y="1278698"/>
                  <a:pt x="602340" y="1284273"/>
                </a:cubicBezTo>
                <a:lnTo>
                  <a:pt x="596945" y="1285352"/>
                </a:lnTo>
                <a:cubicBezTo>
                  <a:pt x="594876" y="1284992"/>
                  <a:pt x="592449" y="1283238"/>
                  <a:pt x="589661" y="1280091"/>
                </a:cubicBezTo>
                <a:cubicBezTo>
                  <a:pt x="583997" y="1285037"/>
                  <a:pt x="579411" y="1287510"/>
                  <a:pt x="575905" y="1287510"/>
                </a:cubicBezTo>
                <a:lnTo>
                  <a:pt x="575905" y="1288588"/>
                </a:lnTo>
                <a:cubicBezTo>
                  <a:pt x="588224" y="1292815"/>
                  <a:pt x="596675" y="1294927"/>
                  <a:pt x="601262" y="1294927"/>
                </a:cubicBezTo>
                <a:lnTo>
                  <a:pt x="603284" y="1300188"/>
                </a:lnTo>
                <a:lnTo>
                  <a:pt x="608544" y="1296951"/>
                </a:lnTo>
                <a:lnTo>
                  <a:pt x="620143" y="1300188"/>
                </a:lnTo>
                <a:lnTo>
                  <a:pt x="621222" y="1304369"/>
                </a:lnTo>
                <a:cubicBezTo>
                  <a:pt x="615828" y="1309585"/>
                  <a:pt x="610926" y="1312731"/>
                  <a:pt x="606521" y="1313810"/>
                </a:cubicBezTo>
                <a:lnTo>
                  <a:pt x="606521" y="1314889"/>
                </a:lnTo>
                <a:cubicBezTo>
                  <a:pt x="606521" y="1316418"/>
                  <a:pt x="609308" y="1317452"/>
                  <a:pt x="614883" y="1317992"/>
                </a:cubicBezTo>
                <a:cubicBezTo>
                  <a:pt x="615962" y="1314485"/>
                  <a:pt x="618435" y="1312731"/>
                  <a:pt x="622301" y="1312731"/>
                </a:cubicBezTo>
                <a:lnTo>
                  <a:pt x="625404" y="1312731"/>
                </a:lnTo>
                <a:lnTo>
                  <a:pt x="640240" y="1317047"/>
                </a:lnTo>
                <a:lnTo>
                  <a:pt x="644421" y="1314889"/>
                </a:lnTo>
                <a:lnTo>
                  <a:pt x="648603" y="1315968"/>
                </a:lnTo>
                <a:lnTo>
                  <a:pt x="649682" y="1314889"/>
                </a:lnTo>
                <a:lnTo>
                  <a:pt x="654942" y="1315968"/>
                </a:lnTo>
                <a:lnTo>
                  <a:pt x="665461" y="1315968"/>
                </a:lnTo>
                <a:lnTo>
                  <a:pt x="672881" y="1312731"/>
                </a:lnTo>
                <a:lnTo>
                  <a:pt x="680164" y="1317992"/>
                </a:lnTo>
                <a:lnTo>
                  <a:pt x="684480" y="1317992"/>
                </a:lnTo>
                <a:cubicBezTo>
                  <a:pt x="697067" y="1315204"/>
                  <a:pt x="703363" y="1311023"/>
                  <a:pt x="703363" y="1305448"/>
                </a:cubicBezTo>
                <a:cubicBezTo>
                  <a:pt x="712713" y="1297715"/>
                  <a:pt x="718693" y="1293849"/>
                  <a:pt x="721300" y="1293849"/>
                </a:cubicBezTo>
                <a:lnTo>
                  <a:pt x="740183" y="1306392"/>
                </a:lnTo>
                <a:cubicBezTo>
                  <a:pt x="744948" y="1310618"/>
                  <a:pt x="751287" y="1312731"/>
                  <a:pt x="759200" y="1312731"/>
                </a:cubicBezTo>
                <a:cubicBezTo>
                  <a:pt x="761447" y="1314350"/>
                  <a:pt x="763921" y="1317857"/>
                  <a:pt x="766618" y="1323252"/>
                </a:cubicBezTo>
                <a:lnTo>
                  <a:pt x="766618" y="1327567"/>
                </a:lnTo>
                <a:lnTo>
                  <a:pt x="762302" y="1331749"/>
                </a:lnTo>
                <a:cubicBezTo>
                  <a:pt x="762302" y="1334536"/>
                  <a:pt x="759156" y="1335930"/>
                  <a:pt x="752861" y="1335930"/>
                </a:cubicBezTo>
                <a:lnTo>
                  <a:pt x="750838" y="1339167"/>
                </a:lnTo>
                <a:lnTo>
                  <a:pt x="751782" y="1343348"/>
                </a:lnTo>
                <a:lnTo>
                  <a:pt x="750838" y="1344427"/>
                </a:lnTo>
                <a:lnTo>
                  <a:pt x="749759" y="1344427"/>
                </a:lnTo>
                <a:cubicBezTo>
                  <a:pt x="751107" y="1351980"/>
                  <a:pt x="752501" y="1355801"/>
                  <a:pt x="753940" y="1355891"/>
                </a:cubicBezTo>
                <a:cubicBezTo>
                  <a:pt x="752142" y="1377741"/>
                  <a:pt x="750389" y="1388666"/>
                  <a:pt x="748680" y="1388666"/>
                </a:cubicBezTo>
                <a:lnTo>
                  <a:pt x="747601" y="1388666"/>
                </a:lnTo>
                <a:lnTo>
                  <a:pt x="747601" y="1389610"/>
                </a:lnTo>
                <a:cubicBezTo>
                  <a:pt x="749759" y="1391768"/>
                  <a:pt x="751152" y="1395635"/>
                  <a:pt x="751782" y="1401209"/>
                </a:cubicBezTo>
                <a:lnTo>
                  <a:pt x="752861" y="1402288"/>
                </a:lnTo>
                <a:lnTo>
                  <a:pt x="752861" y="1405391"/>
                </a:lnTo>
                <a:cubicBezTo>
                  <a:pt x="749354" y="1405391"/>
                  <a:pt x="745847" y="1419463"/>
                  <a:pt x="742341" y="1447607"/>
                </a:cubicBezTo>
                <a:lnTo>
                  <a:pt x="743420" y="1452867"/>
                </a:lnTo>
                <a:cubicBezTo>
                  <a:pt x="740992" y="1462308"/>
                  <a:pt x="733618" y="1472469"/>
                  <a:pt x="721300" y="1483348"/>
                </a:cubicBezTo>
                <a:lnTo>
                  <a:pt x="712803" y="1481326"/>
                </a:lnTo>
                <a:lnTo>
                  <a:pt x="696078" y="1486586"/>
                </a:lnTo>
                <a:cubicBezTo>
                  <a:pt x="691852" y="1490812"/>
                  <a:pt x="687266" y="1492925"/>
                  <a:pt x="682322" y="1492925"/>
                </a:cubicBezTo>
                <a:cubicBezTo>
                  <a:pt x="678094" y="1492925"/>
                  <a:pt x="675983" y="1485552"/>
                  <a:pt x="675983" y="1470805"/>
                </a:cubicBezTo>
                <a:cubicBezTo>
                  <a:pt x="672476" y="1466040"/>
                  <a:pt x="670723" y="1461814"/>
                  <a:pt x="670723" y="1458127"/>
                </a:cubicBezTo>
                <a:cubicBezTo>
                  <a:pt x="662449" y="1452822"/>
                  <a:pt x="654716" y="1449315"/>
                  <a:pt x="647524" y="1447607"/>
                </a:cubicBezTo>
                <a:lnTo>
                  <a:pt x="646580" y="1446528"/>
                </a:lnTo>
                <a:lnTo>
                  <a:pt x="646580" y="1445449"/>
                </a:lnTo>
                <a:cubicBezTo>
                  <a:pt x="649547" y="1439874"/>
                  <a:pt x="653367" y="1437086"/>
                  <a:pt x="658044" y="1437086"/>
                </a:cubicBezTo>
                <a:cubicBezTo>
                  <a:pt x="662989" y="1437086"/>
                  <a:pt x="665461" y="1437761"/>
                  <a:pt x="665461" y="1439110"/>
                </a:cubicBezTo>
                <a:lnTo>
                  <a:pt x="671802" y="1434928"/>
                </a:lnTo>
                <a:lnTo>
                  <a:pt x="678141" y="1434928"/>
                </a:lnTo>
                <a:lnTo>
                  <a:pt x="683401" y="1436007"/>
                </a:lnTo>
                <a:cubicBezTo>
                  <a:pt x="683401" y="1434569"/>
                  <a:pt x="685514" y="1433849"/>
                  <a:pt x="689739" y="1433849"/>
                </a:cubicBezTo>
                <a:lnTo>
                  <a:pt x="690684" y="1430747"/>
                </a:lnTo>
                <a:lnTo>
                  <a:pt x="689739" y="1420227"/>
                </a:lnTo>
                <a:lnTo>
                  <a:pt x="692841" y="1416990"/>
                </a:lnTo>
                <a:lnTo>
                  <a:pt x="692841" y="1410786"/>
                </a:lnTo>
                <a:lnTo>
                  <a:pt x="691762" y="1400131"/>
                </a:lnTo>
                <a:lnTo>
                  <a:pt x="698101" y="1362230"/>
                </a:lnTo>
                <a:lnTo>
                  <a:pt x="697022" y="1359128"/>
                </a:lnTo>
                <a:lnTo>
                  <a:pt x="698101" y="1350631"/>
                </a:lnTo>
                <a:lnTo>
                  <a:pt x="697022" y="1342269"/>
                </a:lnTo>
                <a:lnTo>
                  <a:pt x="698101" y="1330670"/>
                </a:lnTo>
                <a:cubicBezTo>
                  <a:pt x="698101" y="1329231"/>
                  <a:pt x="693875" y="1326758"/>
                  <a:pt x="685424" y="1323252"/>
                </a:cubicBezTo>
                <a:cubicBezTo>
                  <a:pt x="682635" y="1323252"/>
                  <a:pt x="678454" y="1325005"/>
                  <a:pt x="672881" y="1328512"/>
                </a:cubicBezTo>
                <a:lnTo>
                  <a:pt x="661281" y="1325409"/>
                </a:lnTo>
                <a:lnTo>
                  <a:pt x="651840" y="1326489"/>
                </a:lnTo>
                <a:lnTo>
                  <a:pt x="642264" y="1325409"/>
                </a:lnTo>
                <a:cubicBezTo>
                  <a:pt x="609982" y="1325769"/>
                  <a:pt x="593843" y="1327882"/>
                  <a:pt x="593843" y="1331749"/>
                </a:cubicBezTo>
                <a:cubicBezTo>
                  <a:pt x="588089" y="1333277"/>
                  <a:pt x="582468" y="1337503"/>
                  <a:pt x="576983" y="1344427"/>
                </a:cubicBezTo>
                <a:lnTo>
                  <a:pt x="574960" y="1342269"/>
                </a:lnTo>
                <a:lnTo>
                  <a:pt x="571723" y="1343348"/>
                </a:lnTo>
                <a:lnTo>
                  <a:pt x="571723" y="1344427"/>
                </a:lnTo>
                <a:cubicBezTo>
                  <a:pt x="575230" y="1344427"/>
                  <a:pt x="576983" y="1346180"/>
                  <a:pt x="576983" y="1349687"/>
                </a:cubicBezTo>
                <a:cubicBezTo>
                  <a:pt x="582648" y="1349687"/>
                  <a:pt x="585480" y="1350362"/>
                  <a:pt x="585480" y="1351710"/>
                </a:cubicBezTo>
                <a:lnTo>
                  <a:pt x="588582" y="1350631"/>
                </a:lnTo>
                <a:lnTo>
                  <a:pt x="590740" y="1350631"/>
                </a:lnTo>
                <a:lnTo>
                  <a:pt x="590740" y="1351710"/>
                </a:lnTo>
                <a:lnTo>
                  <a:pt x="613804" y="1349687"/>
                </a:lnTo>
                <a:lnTo>
                  <a:pt x="614883" y="1350631"/>
                </a:lnTo>
                <a:lnTo>
                  <a:pt x="614883" y="1353868"/>
                </a:lnTo>
                <a:cubicBezTo>
                  <a:pt x="614883" y="1355217"/>
                  <a:pt x="613849" y="1355891"/>
                  <a:pt x="611781" y="1355891"/>
                </a:cubicBezTo>
                <a:lnTo>
                  <a:pt x="611781" y="1358049"/>
                </a:lnTo>
                <a:cubicBezTo>
                  <a:pt x="613849" y="1358049"/>
                  <a:pt x="614883" y="1359128"/>
                  <a:pt x="614883" y="1361286"/>
                </a:cubicBezTo>
                <a:lnTo>
                  <a:pt x="615962" y="1362230"/>
                </a:lnTo>
                <a:lnTo>
                  <a:pt x="618120" y="1362230"/>
                </a:lnTo>
                <a:lnTo>
                  <a:pt x="615962" y="1359128"/>
                </a:lnTo>
                <a:lnTo>
                  <a:pt x="615962" y="1355891"/>
                </a:lnTo>
                <a:cubicBezTo>
                  <a:pt x="620548" y="1347709"/>
                  <a:pt x="628282" y="1340336"/>
                  <a:pt x="639161" y="1333772"/>
                </a:cubicBezTo>
                <a:lnTo>
                  <a:pt x="640240" y="1333772"/>
                </a:lnTo>
                <a:cubicBezTo>
                  <a:pt x="643926" y="1339257"/>
                  <a:pt x="651301" y="1344202"/>
                  <a:pt x="662360" y="1348608"/>
                </a:cubicBezTo>
                <a:cubicBezTo>
                  <a:pt x="665147" y="1351396"/>
                  <a:pt x="666541" y="1354543"/>
                  <a:pt x="666541" y="1358049"/>
                </a:cubicBezTo>
                <a:lnTo>
                  <a:pt x="671802" y="1358049"/>
                </a:lnTo>
                <a:lnTo>
                  <a:pt x="674904" y="1361286"/>
                </a:lnTo>
                <a:lnTo>
                  <a:pt x="674904" y="1365467"/>
                </a:lnTo>
                <a:cubicBezTo>
                  <a:pt x="670048" y="1368615"/>
                  <a:pt x="667621" y="1374549"/>
                  <a:pt x="667621" y="1383271"/>
                </a:cubicBezTo>
                <a:lnTo>
                  <a:pt x="666541" y="1384350"/>
                </a:lnTo>
                <a:lnTo>
                  <a:pt x="668565" y="1386508"/>
                </a:lnTo>
                <a:lnTo>
                  <a:pt x="668565" y="1388666"/>
                </a:lnTo>
                <a:cubicBezTo>
                  <a:pt x="668565" y="1394601"/>
                  <a:pt x="666811" y="1400895"/>
                  <a:pt x="663304" y="1407549"/>
                </a:cubicBezTo>
                <a:cubicBezTo>
                  <a:pt x="667529" y="1413034"/>
                  <a:pt x="669644" y="1416900"/>
                  <a:pt x="669644" y="1419148"/>
                </a:cubicBezTo>
                <a:lnTo>
                  <a:pt x="669644" y="1423329"/>
                </a:lnTo>
                <a:cubicBezTo>
                  <a:pt x="669644" y="1430342"/>
                  <a:pt x="663348" y="1433849"/>
                  <a:pt x="650761" y="1433849"/>
                </a:cubicBezTo>
                <a:cubicBezTo>
                  <a:pt x="647972" y="1433130"/>
                  <a:pt x="646580" y="1431736"/>
                  <a:pt x="646580" y="1429668"/>
                </a:cubicBezTo>
                <a:lnTo>
                  <a:pt x="642264" y="1429668"/>
                </a:lnTo>
                <a:lnTo>
                  <a:pt x="640240" y="1434928"/>
                </a:lnTo>
                <a:lnTo>
                  <a:pt x="634980" y="1433849"/>
                </a:lnTo>
                <a:lnTo>
                  <a:pt x="630664" y="1433849"/>
                </a:lnTo>
                <a:lnTo>
                  <a:pt x="627562" y="1436007"/>
                </a:lnTo>
                <a:lnTo>
                  <a:pt x="623380" y="1436007"/>
                </a:lnTo>
                <a:cubicBezTo>
                  <a:pt x="618435" y="1436007"/>
                  <a:pt x="614928" y="1431781"/>
                  <a:pt x="612860" y="1423329"/>
                </a:cubicBezTo>
                <a:lnTo>
                  <a:pt x="605442" y="1422250"/>
                </a:lnTo>
                <a:cubicBezTo>
                  <a:pt x="597709" y="1422789"/>
                  <a:pt x="593843" y="1426296"/>
                  <a:pt x="593843" y="1432770"/>
                </a:cubicBezTo>
                <a:lnTo>
                  <a:pt x="592764" y="1432770"/>
                </a:lnTo>
                <a:lnTo>
                  <a:pt x="593843" y="1433849"/>
                </a:lnTo>
                <a:lnTo>
                  <a:pt x="593843" y="1436007"/>
                </a:lnTo>
                <a:cubicBezTo>
                  <a:pt x="591954" y="1442302"/>
                  <a:pt x="589841" y="1445449"/>
                  <a:pt x="587503" y="1445449"/>
                </a:cubicBezTo>
                <a:cubicBezTo>
                  <a:pt x="580490" y="1445449"/>
                  <a:pt x="575589" y="1446528"/>
                  <a:pt x="572802" y="1448686"/>
                </a:cubicBezTo>
                <a:lnTo>
                  <a:pt x="562282" y="1448686"/>
                </a:lnTo>
                <a:cubicBezTo>
                  <a:pt x="551042" y="1447067"/>
                  <a:pt x="545422" y="1445628"/>
                  <a:pt x="545422" y="1444370"/>
                </a:cubicBezTo>
                <a:lnTo>
                  <a:pt x="545422" y="1441267"/>
                </a:lnTo>
                <a:cubicBezTo>
                  <a:pt x="545422" y="1432635"/>
                  <a:pt x="544343" y="1424903"/>
                  <a:pt x="542185" y="1418069"/>
                </a:cubicBezTo>
                <a:lnTo>
                  <a:pt x="544343" y="1414967"/>
                </a:lnTo>
                <a:lnTo>
                  <a:pt x="542185" y="1408628"/>
                </a:lnTo>
                <a:lnTo>
                  <a:pt x="544343" y="1401209"/>
                </a:lnTo>
                <a:lnTo>
                  <a:pt x="542185" y="1394870"/>
                </a:lnTo>
                <a:lnTo>
                  <a:pt x="544343" y="1387587"/>
                </a:lnTo>
                <a:lnTo>
                  <a:pt x="544343" y="1377067"/>
                </a:lnTo>
                <a:cubicBezTo>
                  <a:pt x="544343" y="1373200"/>
                  <a:pt x="542949" y="1370368"/>
                  <a:pt x="540162" y="1368570"/>
                </a:cubicBezTo>
                <a:lnTo>
                  <a:pt x="538004" y="1368570"/>
                </a:lnTo>
                <a:lnTo>
                  <a:pt x="536925" y="1369649"/>
                </a:lnTo>
                <a:lnTo>
                  <a:pt x="535981" y="1369649"/>
                </a:lnTo>
                <a:lnTo>
                  <a:pt x="536925" y="1374909"/>
                </a:lnTo>
                <a:lnTo>
                  <a:pt x="536925" y="1375988"/>
                </a:lnTo>
                <a:cubicBezTo>
                  <a:pt x="536925" y="1377696"/>
                  <a:pt x="533103" y="1379090"/>
                  <a:pt x="525461" y="1380169"/>
                </a:cubicBezTo>
                <a:lnTo>
                  <a:pt x="524382" y="1375988"/>
                </a:lnTo>
                <a:lnTo>
                  <a:pt x="523303" y="1375988"/>
                </a:lnTo>
                <a:cubicBezTo>
                  <a:pt x="523303" y="1380843"/>
                  <a:pt x="521549" y="1383990"/>
                  <a:pt x="518043" y="1385429"/>
                </a:cubicBezTo>
                <a:cubicBezTo>
                  <a:pt x="513816" y="1383901"/>
                  <a:pt x="511703" y="1382507"/>
                  <a:pt x="511703" y="1381248"/>
                </a:cubicBezTo>
                <a:lnTo>
                  <a:pt x="511703" y="1378011"/>
                </a:lnTo>
                <a:cubicBezTo>
                  <a:pt x="517818" y="1370458"/>
                  <a:pt x="522044" y="1363804"/>
                  <a:pt x="524382" y="1358049"/>
                </a:cubicBezTo>
                <a:lnTo>
                  <a:pt x="526405" y="1358049"/>
                </a:lnTo>
                <a:lnTo>
                  <a:pt x="526405" y="1361286"/>
                </a:lnTo>
                <a:lnTo>
                  <a:pt x="527484" y="1361286"/>
                </a:lnTo>
                <a:lnTo>
                  <a:pt x="527484" y="1358049"/>
                </a:lnTo>
                <a:lnTo>
                  <a:pt x="526405" y="1356970"/>
                </a:lnTo>
                <a:lnTo>
                  <a:pt x="526405" y="1355891"/>
                </a:lnTo>
                <a:cubicBezTo>
                  <a:pt x="528563" y="1347529"/>
                  <a:pt x="533508" y="1343348"/>
                  <a:pt x="541241" y="1343348"/>
                </a:cubicBezTo>
                <a:lnTo>
                  <a:pt x="541241" y="1342269"/>
                </a:lnTo>
                <a:lnTo>
                  <a:pt x="534902" y="1342269"/>
                </a:lnTo>
                <a:lnTo>
                  <a:pt x="533823" y="1343348"/>
                </a:lnTo>
                <a:lnTo>
                  <a:pt x="533823" y="1338088"/>
                </a:lnTo>
                <a:cubicBezTo>
                  <a:pt x="535082" y="1332063"/>
                  <a:pt x="538229" y="1325365"/>
                  <a:pt x="543264" y="1317992"/>
                </a:cubicBezTo>
                <a:lnTo>
                  <a:pt x="547445" y="1305448"/>
                </a:lnTo>
                <a:cubicBezTo>
                  <a:pt x="546097" y="1303110"/>
                  <a:pt x="545063" y="1296771"/>
                  <a:pt x="544343" y="1286431"/>
                </a:cubicBezTo>
                <a:lnTo>
                  <a:pt x="547445" y="1284273"/>
                </a:lnTo>
                <a:lnTo>
                  <a:pt x="548524" y="1284273"/>
                </a:lnTo>
                <a:cubicBezTo>
                  <a:pt x="551492" y="1286431"/>
                  <a:pt x="556077" y="1287510"/>
                  <a:pt x="562282" y="1287510"/>
                </a:cubicBezTo>
                <a:lnTo>
                  <a:pt x="563361" y="1286431"/>
                </a:lnTo>
                <a:lnTo>
                  <a:pt x="563361" y="1285352"/>
                </a:lnTo>
                <a:cubicBezTo>
                  <a:pt x="561923" y="1274112"/>
                  <a:pt x="559809" y="1268492"/>
                  <a:pt x="557022" y="1268492"/>
                </a:cubicBezTo>
                <a:lnTo>
                  <a:pt x="545422" y="1267548"/>
                </a:lnTo>
                <a:lnTo>
                  <a:pt x="538004" y="1270650"/>
                </a:lnTo>
                <a:lnTo>
                  <a:pt x="526405" y="1270650"/>
                </a:lnTo>
                <a:cubicBezTo>
                  <a:pt x="522898" y="1270650"/>
                  <a:pt x="518357" y="1267503"/>
                  <a:pt x="512782" y="1261209"/>
                </a:cubicBezTo>
                <a:lnTo>
                  <a:pt x="512782" y="1257972"/>
                </a:lnTo>
                <a:lnTo>
                  <a:pt x="525461" y="1252712"/>
                </a:lnTo>
                <a:lnTo>
                  <a:pt x="529643" y="1253791"/>
                </a:lnTo>
                <a:lnTo>
                  <a:pt x="533823" y="1252712"/>
                </a:lnTo>
                <a:cubicBezTo>
                  <a:pt x="536610" y="1253431"/>
                  <a:pt x="538004" y="1254825"/>
                  <a:pt x="538004" y="1256893"/>
                </a:cubicBezTo>
                <a:lnTo>
                  <a:pt x="545422" y="1256893"/>
                </a:lnTo>
                <a:lnTo>
                  <a:pt x="552840" y="1254870"/>
                </a:lnTo>
                <a:lnTo>
                  <a:pt x="559045" y="1255949"/>
                </a:lnTo>
                <a:lnTo>
                  <a:pt x="560124" y="1254870"/>
                </a:lnTo>
                <a:lnTo>
                  <a:pt x="559045" y="1244350"/>
                </a:lnTo>
                <a:lnTo>
                  <a:pt x="559045" y="1238010"/>
                </a:lnTo>
                <a:cubicBezTo>
                  <a:pt x="556258" y="1238010"/>
                  <a:pt x="554864" y="1236931"/>
                  <a:pt x="554864" y="1234773"/>
                </a:cubicBezTo>
                <a:lnTo>
                  <a:pt x="554864" y="1229513"/>
                </a:lnTo>
                <a:close/>
                <a:moveTo>
                  <a:pt x="8668497" y="1226280"/>
                </a:moveTo>
                <a:lnTo>
                  <a:pt x="8670655" y="1226280"/>
                </a:lnTo>
                <a:cubicBezTo>
                  <a:pt x="8674792" y="1229157"/>
                  <a:pt x="8678388" y="1230596"/>
                  <a:pt x="8681445" y="1230596"/>
                </a:cubicBezTo>
                <a:lnTo>
                  <a:pt x="8685896" y="1229516"/>
                </a:lnTo>
                <a:cubicBezTo>
                  <a:pt x="8685896" y="1230596"/>
                  <a:pt x="8687335" y="1231675"/>
                  <a:pt x="8690212" y="1232754"/>
                </a:cubicBezTo>
                <a:lnTo>
                  <a:pt x="8703295" y="1229516"/>
                </a:lnTo>
                <a:lnTo>
                  <a:pt x="8717322" y="1232754"/>
                </a:lnTo>
                <a:lnTo>
                  <a:pt x="8721638" y="1231675"/>
                </a:lnTo>
                <a:lnTo>
                  <a:pt x="8722852" y="1231675"/>
                </a:lnTo>
                <a:lnTo>
                  <a:pt x="8725010" y="1233833"/>
                </a:lnTo>
                <a:lnTo>
                  <a:pt x="8725010" y="1240441"/>
                </a:lnTo>
                <a:lnTo>
                  <a:pt x="8713006" y="1247995"/>
                </a:lnTo>
                <a:lnTo>
                  <a:pt x="8711927" y="1249074"/>
                </a:lnTo>
                <a:lnTo>
                  <a:pt x="8711927" y="1250153"/>
                </a:lnTo>
                <a:lnTo>
                  <a:pt x="8717322" y="1264315"/>
                </a:lnTo>
                <a:lnTo>
                  <a:pt x="8715164" y="1275239"/>
                </a:lnTo>
                <a:lnTo>
                  <a:pt x="8716243" y="1276318"/>
                </a:lnTo>
                <a:lnTo>
                  <a:pt x="8716243" y="1277397"/>
                </a:lnTo>
                <a:lnTo>
                  <a:pt x="8713006" y="1283871"/>
                </a:lnTo>
                <a:lnTo>
                  <a:pt x="8715164" y="1283871"/>
                </a:lnTo>
                <a:lnTo>
                  <a:pt x="8728247" y="1282792"/>
                </a:lnTo>
                <a:lnTo>
                  <a:pt x="8733642" y="1284950"/>
                </a:lnTo>
                <a:lnTo>
                  <a:pt x="8741330" y="1281713"/>
                </a:lnTo>
                <a:lnTo>
                  <a:pt x="8739037" y="1275239"/>
                </a:lnTo>
                <a:lnTo>
                  <a:pt x="8744567" y="1269710"/>
                </a:lnTo>
                <a:lnTo>
                  <a:pt x="8741330" y="1246916"/>
                </a:lnTo>
                <a:cubicBezTo>
                  <a:pt x="8742949" y="1242060"/>
                  <a:pt x="8745466" y="1238463"/>
                  <a:pt x="8748883" y="1236126"/>
                </a:cubicBezTo>
                <a:lnTo>
                  <a:pt x="8753199" y="1237205"/>
                </a:lnTo>
                <a:lnTo>
                  <a:pt x="8794471" y="1233833"/>
                </a:lnTo>
                <a:cubicBezTo>
                  <a:pt x="8797618" y="1234372"/>
                  <a:pt x="8800900" y="1238373"/>
                  <a:pt x="8804317" y="1245836"/>
                </a:cubicBezTo>
                <a:lnTo>
                  <a:pt x="8794471" y="1259999"/>
                </a:lnTo>
                <a:lnTo>
                  <a:pt x="8795550" y="1270789"/>
                </a:lnTo>
                <a:lnTo>
                  <a:pt x="8794471" y="1295875"/>
                </a:lnTo>
                <a:cubicBezTo>
                  <a:pt x="8784310" y="1298213"/>
                  <a:pt x="8779230" y="1300371"/>
                  <a:pt x="8779230" y="1302349"/>
                </a:cubicBezTo>
                <a:lnTo>
                  <a:pt x="8779230" y="1303428"/>
                </a:lnTo>
                <a:cubicBezTo>
                  <a:pt x="8783097" y="1303428"/>
                  <a:pt x="8786738" y="1305946"/>
                  <a:pt x="8790155" y="1310981"/>
                </a:cubicBezTo>
                <a:cubicBezTo>
                  <a:pt x="8798697" y="1319703"/>
                  <a:pt x="8807014" y="1325503"/>
                  <a:pt x="8815107" y="1328379"/>
                </a:cubicBezTo>
                <a:cubicBezTo>
                  <a:pt x="8820232" y="1334404"/>
                  <a:pt x="8822795" y="1338766"/>
                  <a:pt x="8822795" y="1341463"/>
                </a:cubicBezTo>
                <a:lnTo>
                  <a:pt x="8809712" y="1349015"/>
                </a:lnTo>
                <a:lnTo>
                  <a:pt x="8803238" y="1349015"/>
                </a:lnTo>
                <a:lnTo>
                  <a:pt x="8796629" y="1347936"/>
                </a:lnTo>
                <a:cubicBezTo>
                  <a:pt x="8786199" y="1352882"/>
                  <a:pt x="8780039" y="1356523"/>
                  <a:pt x="8778151" y="1358861"/>
                </a:cubicBezTo>
                <a:cubicBezTo>
                  <a:pt x="8786334" y="1366144"/>
                  <a:pt x="8796494" y="1373023"/>
                  <a:pt x="8808633" y="1379497"/>
                </a:cubicBezTo>
                <a:lnTo>
                  <a:pt x="8812949" y="1387050"/>
                </a:lnTo>
                <a:lnTo>
                  <a:pt x="8812949" y="1389343"/>
                </a:lnTo>
                <a:cubicBezTo>
                  <a:pt x="8805396" y="1395098"/>
                  <a:pt x="8800316" y="1397975"/>
                  <a:pt x="8797708" y="1397975"/>
                </a:cubicBezTo>
                <a:lnTo>
                  <a:pt x="8789076" y="1397975"/>
                </a:lnTo>
                <a:lnTo>
                  <a:pt x="8766282" y="1392580"/>
                </a:lnTo>
                <a:cubicBezTo>
                  <a:pt x="8755582" y="1392580"/>
                  <a:pt x="8748344" y="1394018"/>
                  <a:pt x="8744567" y="1396896"/>
                </a:cubicBezTo>
                <a:lnTo>
                  <a:pt x="8720559" y="1394738"/>
                </a:lnTo>
                <a:lnTo>
                  <a:pt x="8720559" y="1395817"/>
                </a:lnTo>
                <a:cubicBezTo>
                  <a:pt x="8717682" y="1398155"/>
                  <a:pt x="8716243" y="1400313"/>
                  <a:pt x="8716243" y="1402291"/>
                </a:cubicBezTo>
                <a:lnTo>
                  <a:pt x="8718401" y="1404449"/>
                </a:lnTo>
                <a:lnTo>
                  <a:pt x="8717322" y="1414295"/>
                </a:lnTo>
                <a:lnTo>
                  <a:pt x="8718401" y="1424006"/>
                </a:lnTo>
                <a:lnTo>
                  <a:pt x="8717322" y="1425085"/>
                </a:lnTo>
                <a:lnTo>
                  <a:pt x="8721638" y="1458803"/>
                </a:lnTo>
                <a:cubicBezTo>
                  <a:pt x="8716603" y="1468425"/>
                  <a:pt x="8708645" y="1475303"/>
                  <a:pt x="8697765" y="1479439"/>
                </a:cubicBezTo>
                <a:lnTo>
                  <a:pt x="8696686" y="1478360"/>
                </a:lnTo>
                <a:cubicBezTo>
                  <a:pt x="8687245" y="1487981"/>
                  <a:pt x="8678208" y="1493062"/>
                  <a:pt x="8669576" y="1493602"/>
                </a:cubicBezTo>
                <a:lnTo>
                  <a:pt x="8668497" y="1493602"/>
                </a:lnTo>
                <a:cubicBezTo>
                  <a:pt x="8656179" y="1485778"/>
                  <a:pt x="8650019" y="1477461"/>
                  <a:pt x="8650019" y="1468649"/>
                </a:cubicBezTo>
                <a:lnTo>
                  <a:pt x="8651098" y="1463119"/>
                </a:lnTo>
                <a:cubicBezTo>
                  <a:pt x="8635902" y="1459523"/>
                  <a:pt x="8628304" y="1456286"/>
                  <a:pt x="8628304" y="1453408"/>
                </a:cubicBezTo>
                <a:lnTo>
                  <a:pt x="8627225" y="1449092"/>
                </a:lnTo>
                <a:cubicBezTo>
                  <a:pt x="8621740" y="1449092"/>
                  <a:pt x="8613378" y="1454892"/>
                  <a:pt x="8602139" y="1466491"/>
                </a:cubicBezTo>
                <a:cubicBezTo>
                  <a:pt x="8591798" y="1475843"/>
                  <a:pt x="8584560" y="1480518"/>
                  <a:pt x="8580424" y="1480518"/>
                </a:cubicBezTo>
                <a:lnTo>
                  <a:pt x="8572871" y="1480518"/>
                </a:lnTo>
                <a:lnTo>
                  <a:pt x="8569634" y="1477281"/>
                </a:lnTo>
                <a:lnTo>
                  <a:pt x="8573950" y="1467570"/>
                </a:lnTo>
                <a:lnTo>
                  <a:pt x="8576108" y="1456646"/>
                </a:lnTo>
                <a:cubicBezTo>
                  <a:pt x="8578805" y="1456286"/>
                  <a:pt x="8582042" y="1450126"/>
                  <a:pt x="8585819" y="1438168"/>
                </a:cubicBezTo>
                <a:lnTo>
                  <a:pt x="8590270" y="1437089"/>
                </a:lnTo>
                <a:lnTo>
                  <a:pt x="8590270" y="1433852"/>
                </a:lnTo>
                <a:lnTo>
                  <a:pt x="8585819" y="1428457"/>
                </a:lnTo>
                <a:lnTo>
                  <a:pt x="8585819" y="1427377"/>
                </a:lnTo>
                <a:lnTo>
                  <a:pt x="8592428" y="1414295"/>
                </a:lnTo>
                <a:cubicBezTo>
                  <a:pt x="8592428" y="1403415"/>
                  <a:pt x="8594226" y="1397975"/>
                  <a:pt x="8597823" y="1397975"/>
                </a:cubicBezTo>
                <a:cubicBezTo>
                  <a:pt x="8608703" y="1399414"/>
                  <a:pt x="8614143" y="1401572"/>
                  <a:pt x="8614143" y="1404449"/>
                </a:cubicBezTo>
                <a:cubicBezTo>
                  <a:pt x="8615581" y="1404449"/>
                  <a:pt x="8618459" y="1406652"/>
                  <a:pt x="8622775" y="1411058"/>
                </a:cubicBezTo>
                <a:cubicBezTo>
                  <a:pt x="8624213" y="1410698"/>
                  <a:pt x="8625697" y="1408855"/>
                  <a:pt x="8627225" y="1405528"/>
                </a:cubicBezTo>
                <a:cubicBezTo>
                  <a:pt x="8641702" y="1405528"/>
                  <a:pt x="8651458" y="1410968"/>
                  <a:pt x="8656493" y="1421848"/>
                </a:cubicBezTo>
                <a:lnTo>
                  <a:pt x="8657572" y="1422927"/>
                </a:lnTo>
                <a:cubicBezTo>
                  <a:pt x="8642376" y="1431469"/>
                  <a:pt x="8634419" y="1439067"/>
                  <a:pt x="8633700" y="1445721"/>
                </a:cubicBezTo>
                <a:lnTo>
                  <a:pt x="8639094" y="1446934"/>
                </a:lnTo>
                <a:lnTo>
                  <a:pt x="8647861" y="1446934"/>
                </a:lnTo>
                <a:cubicBezTo>
                  <a:pt x="8650199" y="1446934"/>
                  <a:pt x="8652717" y="1445810"/>
                  <a:pt x="8655414" y="1443562"/>
                </a:cubicBezTo>
                <a:lnTo>
                  <a:pt x="8657572" y="1443562"/>
                </a:lnTo>
                <a:lnTo>
                  <a:pt x="8658651" y="1444642"/>
                </a:lnTo>
                <a:cubicBezTo>
                  <a:pt x="8661529" y="1444642"/>
                  <a:pt x="8662967" y="1439246"/>
                  <a:pt x="8662967" y="1428457"/>
                </a:cubicBezTo>
                <a:lnTo>
                  <a:pt x="8664046" y="1427377"/>
                </a:lnTo>
                <a:lnTo>
                  <a:pt x="8665260" y="1427377"/>
                </a:lnTo>
                <a:cubicBezTo>
                  <a:pt x="8667598" y="1429536"/>
                  <a:pt x="8670835" y="1430614"/>
                  <a:pt x="8674971" y="1430614"/>
                </a:cubicBezTo>
                <a:lnTo>
                  <a:pt x="8674971" y="1431694"/>
                </a:lnTo>
                <a:lnTo>
                  <a:pt x="8672813" y="1431694"/>
                </a:lnTo>
                <a:lnTo>
                  <a:pt x="8672813" y="1433852"/>
                </a:lnTo>
                <a:lnTo>
                  <a:pt x="8677129" y="1433852"/>
                </a:lnTo>
                <a:lnTo>
                  <a:pt x="8677129" y="1430614"/>
                </a:lnTo>
                <a:cubicBezTo>
                  <a:pt x="8670655" y="1430614"/>
                  <a:pt x="8666699" y="1427333"/>
                  <a:pt x="8665260" y="1420769"/>
                </a:cubicBezTo>
                <a:lnTo>
                  <a:pt x="8661888" y="1417532"/>
                </a:lnTo>
                <a:cubicBezTo>
                  <a:pt x="8662967" y="1407371"/>
                  <a:pt x="8664451" y="1402291"/>
                  <a:pt x="8666339" y="1402291"/>
                </a:cubicBezTo>
                <a:lnTo>
                  <a:pt x="8664046" y="1393659"/>
                </a:lnTo>
                <a:lnTo>
                  <a:pt x="8662967" y="1394738"/>
                </a:lnTo>
                <a:lnTo>
                  <a:pt x="8660809" y="1394738"/>
                </a:lnTo>
                <a:cubicBezTo>
                  <a:pt x="8658112" y="1394738"/>
                  <a:pt x="8654875" y="1392940"/>
                  <a:pt x="8651098" y="1389343"/>
                </a:cubicBezTo>
                <a:lnTo>
                  <a:pt x="8651098" y="1391501"/>
                </a:lnTo>
                <a:lnTo>
                  <a:pt x="8653256" y="1391501"/>
                </a:lnTo>
                <a:lnTo>
                  <a:pt x="8653256" y="1393659"/>
                </a:lnTo>
                <a:lnTo>
                  <a:pt x="8651098" y="1395817"/>
                </a:lnTo>
                <a:lnTo>
                  <a:pt x="8648940" y="1395817"/>
                </a:lnTo>
                <a:lnTo>
                  <a:pt x="8647861" y="1394738"/>
                </a:lnTo>
                <a:lnTo>
                  <a:pt x="8638016" y="1396896"/>
                </a:lnTo>
                <a:lnTo>
                  <a:pt x="8632620" y="1395817"/>
                </a:lnTo>
                <a:lnTo>
                  <a:pt x="8621696" y="1396896"/>
                </a:lnTo>
                <a:cubicBezTo>
                  <a:pt x="8621696" y="1395277"/>
                  <a:pt x="8619178" y="1393479"/>
                  <a:pt x="8614143" y="1391501"/>
                </a:cubicBezTo>
                <a:lnTo>
                  <a:pt x="8613064" y="1392580"/>
                </a:lnTo>
                <a:lnTo>
                  <a:pt x="8601060" y="1392580"/>
                </a:lnTo>
                <a:cubicBezTo>
                  <a:pt x="8598182" y="1394918"/>
                  <a:pt x="8592742" y="1397436"/>
                  <a:pt x="8584740" y="1400133"/>
                </a:cubicBezTo>
                <a:cubicBezTo>
                  <a:pt x="8575388" y="1395098"/>
                  <a:pt x="8570713" y="1389658"/>
                  <a:pt x="8570713" y="1383813"/>
                </a:cubicBezTo>
                <a:cubicBezTo>
                  <a:pt x="8573950" y="1381655"/>
                  <a:pt x="8577187" y="1380576"/>
                  <a:pt x="8580424" y="1380576"/>
                </a:cubicBezTo>
                <a:lnTo>
                  <a:pt x="8598902" y="1385971"/>
                </a:lnTo>
                <a:lnTo>
                  <a:pt x="8624933" y="1383813"/>
                </a:lnTo>
                <a:lnTo>
                  <a:pt x="8630462" y="1387050"/>
                </a:lnTo>
                <a:cubicBezTo>
                  <a:pt x="8636757" y="1383454"/>
                  <a:pt x="8641432" y="1381655"/>
                  <a:pt x="8644490" y="1381655"/>
                </a:cubicBezTo>
                <a:lnTo>
                  <a:pt x="8654335" y="1381655"/>
                </a:lnTo>
                <a:lnTo>
                  <a:pt x="8657572" y="1383813"/>
                </a:lnTo>
                <a:lnTo>
                  <a:pt x="8668497" y="1383813"/>
                </a:lnTo>
                <a:lnTo>
                  <a:pt x="8671734" y="1385971"/>
                </a:lnTo>
                <a:cubicBezTo>
                  <a:pt x="8671734" y="1383093"/>
                  <a:pt x="8674612" y="1381655"/>
                  <a:pt x="8680366" y="1381655"/>
                </a:cubicBezTo>
                <a:lnTo>
                  <a:pt x="8682524" y="1385971"/>
                </a:lnTo>
                <a:lnTo>
                  <a:pt x="8683603" y="1385971"/>
                </a:lnTo>
                <a:cubicBezTo>
                  <a:pt x="8683603" y="1383093"/>
                  <a:pt x="8684368" y="1381655"/>
                  <a:pt x="8685896" y="1381655"/>
                </a:cubicBezTo>
                <a:lnTo>
                  <a:pt x="8692370" y="1384892"/>
                </a:lnTo>
                <a:lnTo>
                  <a:pt x="8699923" y="1384892"/>
                </a:lnTo>
                <a:lnTo>
                  <a:pt x="8705453" y="1385971"/>
                </a:lnTo>
                <a:cubicBezTo>
                  <a:pt x="8705633" y="1383093"/>
                  <a:pt x="8707072" y="1381655"/>
                  <a:pt x="8709769" y="1381655"/>
                </a:cubicBezTo>
                <a:lnTo>
                  <a:pt x="8710848" y="1382734"/>
                </a:lnTo>
                <a:lnTo>
                  <a:pt x="8711927" y="1382734"/>
                </a:lnTo>
                <a:lnTo>
                  <a:pt x="8718401" y="1381655"/>
                </a:lnTo>
                <a:lnTo>
                  <a:pt x="8726089" y="1384892"/>
                </a:lnTo>
                <a:lnTo>
                  <a:pt x="8755357" y="1384892"/>
                </a:lnTo>
                <a:cubicBezTo>
                  <a:pt x="8766237" y="1377879"/>
                  <a:pt x="8771677" y="1371000"/>
                  <a:pt x="8771677" y="1364256"/>
                </a:cubicBezTo>
                <a:lnTo>
                  <a:pt x="8765203" y="1363178"/>
                </a:lnTo>
                <a:lnTo>
                  <a:pt x="8759673" y="1368572"/>
                </a:lnTo>
                <a:lnTo>
                  <a:pt x="8758594" y="1368572"/>
                </a:lnTo>
                <a:cubicBezTo>
                  <a:pt x="8757515" y="1368572"/>
                  <a:pt x="8755717" y="1366055"/>
                  <a:pt x="8753199" y="1361019"/>
                </a:cubicBezTo>
                <a:lnTo>
                  <a:pt x="8749962" y="1362098"/>
                </a:lnTo>
                <a:lnTo>
                  <a:pt x="8740116" y="1359940"/>
                </a:lnTo>
                <a:lnTo>
                  <a:pt x="8733642" y="1362098"/>
                </a:lnTo>
                <a:lnTo>
                  <a:pt x="8729326" y="1362098"/>
                </a:lnTo>
                <a:lnTo>
                  <a:pt x="8726089" y="1359940"/>
                </a:lnTo>
                <a:lnTo>
                  <a:pt x="8723931" y="1359940"/>
                </a:lnTo>
                <a:cubicBezTo>
                  <a:pt x="8721144" y="1362098"/>
                  <a:pt x="8717862" y="1363178"/>
                  <a:pt x="8714085" y="1363178"/>
                </a:cubicBezTo>
                <a:lnTo>
                  <a:pt x="8710848" y="1363178"/>
                </a:lnTo>
                <a:lnTo>
                  <a:pt x="8699923" y="1361019"/>
                </a:lnTo>
                <a:lnTo>
                  <a:pt x="8682524" y="1365336"/>
                </a:lnTo>
                <a:lnTo>
                  <a:pt x="8674971" y="1365336"/>
                </a:lnTo>
                <a:cubicBezTo>
                  <a:pt x="8667688" y="1363717"/>
                  <a:pt x="8664046" y="1361559"/>
                  <a:pt x="8664046" y="1358861"/>
                </a:cubicBezTo>
                <a:lnTo>
                  <a:pt x="8660809" y="1361019"/>
                </a:lnTo>
                <a:lnTo>
                  <a:pt x="8659730" y="1361019"/>
                </a:lnTo>
                <a:lnTo>
                  <a:pt x="8654335" y="1355624"/>
                </a:lnTo>
                <a:lnTo>
                  <a:pt x="8654335" y="1353467"/>
                </a:lnTo>
                <a:lnTo>
                  <a:pt x="8668497" y="1353467"/>
                </a:lnTo>
                <a:lnTo>
                  <a:pt x="8676050" y="1355624"/>
                </a:lnTo>
                <a:lnTo>
                  <a:pt x="8679287" y="1351309"/>
                </a:lnTo>
                <a:lnTo>
                  <a:pt x="8680366" y="1351309"/>
                </a:lnTo>
                <a:cubicBezTo>
                  <a:pt x="8682345" y="1351309"/>
                  <a:pt x="8686346" y="1353467"/>
                  <a:pt x="8692370" y="1357783"/>
                </a:cubicBezTo>
                <a:cubicBezTo>
                  <a:pt x="8695248" y="1355624"/>
                  <a:pt x="8701767" y="1354185"/>
                  <a:pt x="8711927" y="1353467"/>
                </a:cubicBezTo>
                <a:lnTo>
                  <a:pt x="8714085" y="1351309"/>
                </a:lnTo>
                <a:lnTo>
                  <a:pt x="8719480" y="1351309"/>
                </a:lnTo>
                <a:lnTo>
                  <a:pt x="8720559" y="1352388"/>
                </a:lnTo>
                <a:cubicBezTo>
                  <a:pt x="8722448" y="1352388"/>
                  <a:pt x="8727168" y="1346948"/>
                  <a:pt x="8734721" y="1336067"/>
                </a:cubicBezTo>
                <a:lnTo>
                  <a:pt x="8741330" y="1330538"/>
                </a:lnTo>
                <a:lnTo>
                  <a:pt x="8741330" y="1328379"/>
                </a:lnTo>
                <a:lnTo>
                  <a:pt x="8731484" y="1328379"/>
                </a:lnTo>
                <a:lnTo>
                  <a:pt x="8727168" y="1331751"/>
                </a:lnTo>
                <a:cubicBezTo>
                  <a:pt x="8719166" y="1331751"/>
                  <a:pt x="8706847" y="1329549"/>
                  <a:pt x="8690212" y="1325142"/>
                </a:cubicBezTo>
                <a:lnTo>
                  <a:pt x="8681445" y="1331751"/>
                </a:lnTo>
                <a:lnTo>
                  <a:pt x="8673892" y="1331751"/>
                </a:lnTo>
                <a:lnTo>
                  <a:pt x="8661888" y="1329459"/>
                </a:lnTo>
                <a:lnTo>
                  <a:pt x="8651098" y="1329459"/>
                </a:lnTo>
                <a:lnTo>
                  <a:pt x="8643410" y="1331751"/>
                </a:lnTo>
                <a:lnTo>
                  <a:pt x="8640174" y="1329459"/>
                </a:lnTo>
                <a:lnTo>
                  <a:pt x="8619538" y="1331751"/>
                </a:lnTo>
                <a:lnTo>
                  <a:pt x="8615222" y="1330538"/>
                </a:lnTo>
                <a:lnTo>
                  <a:pt x="8615222" y="1332830"/>
                </a:lnTo>
                <a:lnTo>
                  <a:pt x="8614143" y="1332830"/>
                </a:lnTo>
                <a:lnTo>
                  <a:pt x="8616301" y="1341463"/>
                </a:lnTo>
                <a:lnTo>
                  <a:pt x="8613064" y="1346857"/>
                </a:lnTo>
                <a:lnTo>
                  <a:pt x="8613064" y="1350095"/>
                </a:lnTo>
                <a:lnTo>
                  <a:pt x="8638016" y="1353467"/>
                </a:lnTo>
                <a:lnTo>
                  <a:pt x="8647861" y="1351309"/>
                </a:lnTo>
                <a:cubicBezTo>
                  <a:pt x="8650739" y="1352747"/>
                  <a:pt x="8652177" y="1354545"/>
                  <a:pt x="8652177" y="1356704"/>
                </a:cubicBezTo>
                <a:cubicBezTo>
                  <a:pt x="8652177" y="1360300"/>
                  <a:pt x="8647816" y="1362098"/>
                  <a:pt x="8639094" y="1362098"/>
                </a:cubicBezTo>
                <a:cubicBezTo>
                  <a:pt x="8639094" y="1363717"/>
                  <a:pt x="8631496" y="1365155"/>
                  <a:pt x="8616301" y="1366415"/>
                </a:cubicBezTo>
                <a:lnTo>
                  <a:pt x="8610906" y="1354545"/>
                </a:lnTo>
                <a:lnTo>
                  <a:pt x="8608748" y="1354545"/>
                </a:lnTo>
                <a:cubicBezTo>
                  <a:pt x="8597688" y="1365425"/>
                  <a:pt x="8590764" y="1370865"/>
                  <a:pt x="8587977" y="1370865"/>
                </a:cubicBezTo>
                <a:lnTo>
                  <a:pt x="8586898" y="1370865"/>
                </a:lnTo>
                <a:cubicBezTo>
                  <a:pt x="8577906" y="1370865"/>
                  <a:pt x="8569589" y="1365785"/>
                  <a:pt x="8561946" y="1355624"/>
                </a:cubicBezTo>
                <a:cubicBezTo>
                  <a:pt x="8561946" y="1350859"/>
                  <a:pt x="8561226" y="1347577"/>
                  <a:pt x="8559788" y="1345778"/>
                </a:cubicBezTo>
                <a:cubicBezTo>
                  <a:pt x="8559788" y="1343980"/>
                  <a:pt x="8564868" y="1340024"/>
                  <a:pt x="8575029" y="1333910"/>
                </a:cubicBezTo>
                <a:cubicBezTo>
                  <a:pt x="8575029" y="1330943"/>
                  <a:pt x="8581548" y="1327301"/>
                  <a:pt x="8594586" y="1322985"/>
                </a:cubicBezTo>
                <a:lnTo>
                  <a:pt x="8598902" y="1309902"/>
                </a:lnTo>
                <a:lnTo>
                  <a:pt x="8598902" y="1308823"/>
                </a:lnTo>
                <a:lnTo>
                  <a:pt x="8592428" y="1307744"/>
                </a:lnTo>
                <a:lnTo>
                  <a:pt x="8585819" y="1308823"/>
                </a:lnTo>
                <a:lnTo>
                  <a:pt x="8584740" y="1308823"/>
                </a:lnTo>
                <a:cubicBezTo>
                  <a:pt x="8581143" y="1307024"/>
                  <a:pt x="8579345" y="1304147"/>
                  <a:pt x="8579345" y="1300191"/>
                </a:cubicBezTo>
                <a:lnTo>
                  <a:pt x="8579345" y="1290345"/>
                </a:lnTo>
                <a:lnTo>
                  <a:pt x="8581503" y="1283871"/>
                </a:lnTo>
                <a:lnTo>
                  <a:pt x="8580424" y="1271867"/>
                </a:lnTo>
                <a:lnTo>
                  <a:pt x="8580424" y="1270789"/>
                </a:lnTo>
                <a:lnTo>
                  <a:pt x="8582582" y="1262156"/>
                </a:lnTo>
                <a:cubicBezTo>
                  <a:pt x="8580244" y="1258020"/>
                  <a:pt x="8578086" y="1250063"/>
                  <a:pt x="8576108" y="1238284"/>
                </a:cubicBezTo>
                <a:lnTo>
                  <a:pt x="8576108" y="1237205"/>
                </a:lnTo>
                <a:lnTo>
                  <a:pt x="8578266" y="1234912"/>
                </a:lnTo>
                <a:lnTo>
                  <a:pt x="8579345" y="1234912"/>
                </a:lnTo>
                <a:lnTo>
                  <a:pt x="8583661" y="1238284"/>
                </a:lnTo>
                <a:lnTo>
                  <a:pt x="8585819" y="1238284"/>
                </a:lnTo>
                <a:lnTo>
                  <a:pt x="8589191" y="1236126"/>
                </a:lnTo>
                <a:lnTo>
                  <a:pt x="8591349" y="1236126"/>
                </a:lnTo>
                <a:lnTo>
                  <a:pt x="8594586" y="1238284"/>
                </a:lnTo>
                <a:lnTo>
                  <a:pt x="8597823" y="1236126"/>
                </a:lnTo>
                <a:lnTo>
                  <a:pt x="8605376" y="1236126"/>
                </a:lnTo>
                <a:lnTo>
                  <a:pt x="8618459" y="1240441"/>
                </a:lnTo>
                <a:lnTo>
                  <a:pt x="8623854" y="1236126"/>
                </a:lnTo>
                <a:lnTo>
                  <a:pt x="8632620" y="1236126"/>
                </a:lnTo>
                <a:cubicBezTo>
                  <a:pt x="8638375" y="1236126"/>
                  <a:pt x="8641252" y="1241162"/>
                  <a:pt x="8641252" y="1251232"/>
                </a:cubicBezTo>
                <a:cubicBezTo>
                  <a:pt x="8641252" y="1253839"/>
                  <a:pt x="8638375" y="1256043"/>
                  <a:pt x="8632620" y="1257841"/>
                </a:cubicBezTo>
                <a:lnTo>
                  <a:pt x="8630462" y="1263236"/>
                </a:lnTo>
                <a:lnTo>
                  <a:pt x="8631542" y="1263236"/>
                </a:lnTo>
                <a:lnTo>
                  <a:pt x="8634778" y="1266472"/>
                </a:lnTo>
                <a:lnTo>
                  <a:pt x="8634778" y="1267552"/>
                </a:lnTo>
                <a:lnTo>
                  <a:pt x="8630462" y="1279555"/>
                </a:lnTo>
                <a:lnTo>
                  <a:pt x="8631542" y="1280634"/>
                </a:lnTo>
                <a:lnTo>
                  <a:pt x="8650019" y="1280634"/>
                </a:lnTo>
                <a:lnTo>
                  <a:pt x="8659730" y="1283871"/>
                </a:lnTo>
                <a:lnTo>
                  <a:pt x="8660809" y="1282792"/>
                </a:lnTo>
                <a:lnTo>
                  <a:pt x="8660809" y="1278476"/>
                </a:lnTo>
                <a:lnTo>
                  <a:pt x="8657572" y="1259999"/>
                </a:lnTo>
                <a:lnTo>
                  <a:pt x="8657572" y="1256762"/>
                </a:lnTo>
                <a:lnTo>
                  <a:pt x="8662967" y="1244757"/>
                </a:lnTo>
                <a:cubicBezTo>
                  <a:pt x="8660090" y="1243858"/>
                  <a:pt x="8658651" y="1240577"/>
                  <a:pt x="8658651" y="1234912"/>
                </a:cubicBezTo>
                <a:lnTo>
                  <a:pt x="8658651" y="1232754"/>
                </a:lnTo>
                <a:lnTo>
                  <a:pt x="8659730" y="1227359"/>
                </a:lnTo>
                <a:lnTo>
                  <a:pt x="8661888" y="1227359"/>
                </a:lnTo>
                <a:lnTo>
                  <a:pt x="8661888" y="1229516"/>
                </a:lnTo>
                <a:lnTo>
                  <a:pt x="8664046" y="1229516"/>
                </a:lnTo>
                <a:close/>
                <a:moveTo>
                  <a:pt x="5590402" y="1226008"/>
                </a:moveTo>
                <a:lnTo>
                  <a:pt x="5603350" y="1226008"/>
                </a:lnTo>
                <a:lnTo>
                  <a:pt x="5618321" y="1230324"/>
                </a:lnTo>
                <a:lnTo>
                  <a:pt x="5625874" y="1229245"/>
                </a:lnTo>
                <a:lnTo>
                  <a:pt x="5632348" y="1230324"/>
                </a:lnTo>
                <a:lnTo>
                  <a:pt x="5642059" y="1229245"/>
                </a:lnTo>
                <a:cubicBezTo>
                  <a:pt x="5647724" y="1234101"/>
                  <a:pt x="5650556" y="1237338"/>
                  <a:pt x="5650556" y="1238956"/>
                </a:cubicBezTo>
                <a:cubicBezTo>
                  <a:pt x="5643453" y="1248578"/>
                  <a:pt x="5639901" y="1254647"/>
                  <a:pt x="5639901" y="1257164"/>
                </a:cubicBezTo>
                <a:lnTo>
                  <a:pt x="5640980" y="1257164"/>
                </a:lnTo>
                <a:lnTo>
                  <a:pt x="5674294" y="1255006"/>
                </a:lnTo>
                <a:lnTo>
                  <a:pt x="5682926" y="1257164"/>
                </a:lnTo>
                <a:lnTo>
                  <a:pt x="5684005" y="1256085"/>
                </a:lnTo>
                <a:lnTo>
                  <a:pt x="5692637" y="1256085"/>
                </a:lnTo>
                <a:lnTo>
                  <a:pt x="5692637" y="1250690"/>
                </a:lnTo>
                <a:lnTo>
                  <a:pt x="5691558" y="1235720"/>
                </a:lnTo>
                <a:cubicBezTo>
                  <a:pt x="5692637" y="1232662"/>
                  <a:pt x="5694391" y="1230504"/>
                  <a:pt x="5696818" y="1229245"/>
                </a:cubicBezTo>
                <a:lnTo>
                  <a:pt x="5708687" y="1230324"/>
                </a:lnTo>
                <a:cubicBezTo>
                  <a:pt x="5709407" y="1228166"/>
                  <a:pt x="5711565" y="1227087"/>
                  <a:pt x="5715161" y="1227087"/>
                </a:cubicBezTo>
                <a:lnTo>
                  <a:pt x="5717319" y="1227087"/>
                </a:lnTo>
                <a:cubicBezTo>
                  <a:pt x="5731077" y="1229965"/>
                  <a:pt x="5740024" y="1233561"/>
                  <a:pt x="5744160" y="1237877"/>
                </a:cubicBezTo>
                <a:lnTo>
                  <a:pt x="5744160" y="1240035"/>
                </a:lnTo>
                <a:cubicBezTo>
                  <a:pt x="5744160" y="1242823"/>
                  <a:pt x="5741327" y="1244216"/>
                  <a:pt x="5735662" y="1244216"/>
                </a:cubicBezTo>
                <a:lnTo>
                  <a:pt x="5735662" y="1246374"/>
                </a:lnTo>
                <a:lnTo>
                  <a:pt x="5738765" y="1251770"/>
                </a:lnTo>
                <a:lnTo>
                  <a:pt x="5737820" y="1258243"/>
                </a:lnTo>
                <a:lnTo>
                  <a:pt x="5739844" y="1260402"/>
                </a:lnTo>
                <a:lnTo>
                  <a:pt x="5743081" y="1260402"/>
                </a:lnTo>
                <a:lnTo>
                  <a:pt x="5751713" y="1247454"/>
                </a:lnTo>
                <a:lnTo>
                  <a:pt x="5750634" y="1234640"/>
                </a:lnTo>
                <a:lnTo>
                  <a:pt x="5754950" y="1231404"/>
                </a:lnTo>
                <a:cubicBezTo>
                  <a:pt x="5762863" y="1231404"/>
                  <a:pt x="5773248" y="1239990"/>
                  <a:pt x="5786106" y="1257164"/>
                </a:cubicBezTo>
                <a:lnTo>
                  <a:pt x="5786106" y="1259322"/>
                </a:lnTo>
                <a:cubicBezTo>
                  <a:pt x="5779902" y="1264178"/>
                  <a:pt x="5772034" y="1267775"/>
                  <a:pt x="5762503" y="1270113"/>
                </a:cubicBezTo>
                <a:lnTo>
                  <a:pt x="5758187" y="1263638"/>
                </a:lnTo>
                <a:lnTo>
                  <a:pt x="5752792" y="1263638"/>
                </a:lnTo>
                <a:cubicBezTo>
                  <a:pt x="5744160" y="1263638"/>
                  <a:pt x="5739844" y="1267954"/>
                  <a:pt x="5739844" y="1276586"/>
                </a:cubicBezTo>
                <a:lnTo>
                  <a:pt x="5737820" y="1278744"/>
                </a:lnTo>
                <a:lnTo>
                  <a:pt x="5737820" y="1285219"/>
                </a:lnTo>
                <a:lnTo>
                  <a:pt x="5736741" y="1294795"/>
                </a:lnTo>
                <a:lnTo>
                  <a:pt x="5742002" y="1302348"/>
                </a:lnTo>
                <a:lnTo>
                  <a:pt x="5742002" y="1305584"/>
                </a:lnTo>
                <a:lnTo>
                  <a:pt x="5739844" y="1307743"/>
                </a:lnTo>
                <a:lnTo>
                  <a:pt x="5742002" y="1320691"/>
                </a:lnTo>
                <a:lnTo>
                  <a:pt x="5740923" y="1321769"/>
                </a:lnTo>
                <a:lnTo>
                  <a:pt x="5738765" y="1321769"/>
                </a:lnTo>
                <a:lnTo>
                  <a:pt x="5737820" y="1314217"/>
                </a:lnTo>
                <a:lnTo>
                  <a:pt x="5736741" y="1314217"/>
                </a:lnTo>
                <a:lnTo>
                  <a:pt x="5735662" y="1326085"/>
                </a:lnTo>
                <a:cubicBezTo>
                  <a:pt x="5738090" y="1326085"/>
                  <a:pt x="5740203" y="1330716"/>
                  <a:pt x="5742002" y="1339977"/>
                </a:cubicBezTo>
                <a:lnTo>
                  <a:pt x="5739844" y="1355084"/>
                </a:lnTo>
                <a:lnTo>
                  <a:pt x="5740923" y="1356162"/>
                </a:lnTo>
                <a:lnTo>
                  <a:pt x="5743081" y="1356162"/>
                </a:lnTo>
                <a:lnTo>
                  <a:pt x="5748476" y="1348610"/>
                </a:lnTo>
                <a:cubicBezTo>
                  <a:pt x="5748476" y="1346452"/>
                  <a:pt x="5749555" y="1345373"/>
                  <a:pt x="5751713" y="1345373"/>
                </a:cubicBezTo>
                <a:cubicBezTo>
                  <a:pt x="5751713" y="1341956"/>
                  <a:pt x="5753152" y="1339438"/>
                  <a:pt x="5756029" y="1337819"/>
                </a:cubicBezTo>
                <a:cubicBezTo>
                  <a:pt x="5756029" y="1334223"/>
                  <a:pt x="5757827" y="1331391"/>
                  <a:pt x="5761424" y="1329323"/>
                </a:cubicBezTo>
                <a:lnTo>
                  <a:pt x="5764661" y="1329323"/>
                </a:lnTo>
                <a:cubicBezTo>
                  <a:pt x="5781835" y="1344878"/>
                  <a:pt x="5790422" y="1353825"/>
                  <a:pt x="5790422" y="1356162"/>
                </a:cubicBezTo>
                <a:lnTo>
                  <a:pt x="5790422" y="1359400"/>
                </a:lnTo>
                <a:lnTo>
                  <a:pt x="5788264" y="1361557"/>
                </a:lnTo>
                <a:lnTo>
                  <a:pt x="5787185" y="1360478"/>
                </a:lnTo>
                <a:lnTo>
                  <a:pt x="5786106" y="1361557"/>
                </a:lnTo>
                <a:lnTo>
                  <a:pt x="5783948" y="1361557"/>
                </a:lnTo>
                <a:lnTo>
                  <a:pt x="5778688" y="1360478"/>
                </a:lnTo>
                <a:cubicBezTo>
                  <a:pt x="5765740" y="1361378"/>
                  <a:pt x="5758547" y="1362457"/>
                  <a:pt x="5757108" y="1363715"/>
                </a:cubicBezTo>
                <a:lnTo>
                  <a:pt x="5738765" y="1361557"/>
                </a:lnTo>
                <a:lnTo>
                  <a:pt x="5728109" y="1363715"/>
                </a:lnTo>
                <a:lnTo>
                  <a:pt x="5722714" y="1362637"/>
                </a:lnTo>
                <a:lnTo>
                  <a:pt x="5716240" y="1363715"/>
                </a:lnTo>
                <a:lnTo>
                  <a:pt x="5710845" y="1362637"/>
                </a:lnTo>
                <a:lnTo>
                  <a:pt x="5710845" y="1363715"/>
                </a:lnTo>
                <a:cubicBezTo>
                  <a:pt x="5710845" y="1369470"/>
                  <a:pt x="5723749" y="1376259"/>
                  <a:pt x="5749555" y="1384082"/>
                </a:cubicBezTo>
                <a:cubicBezTo>
                  <a:pt x="5749555" y="1385521"/>
                  <a:pt x="5751713" y="1386599"/>
                  <a:pt x="5756029" y="1387319"/>
                </a:cubicBezTo>
                <a:lnTo>
                  <a:pt x="5759266" y="1386240"/>
                </a:lnTo>
                <a:lnTo>
                  <a:pt x="5760345" y="1387319"/>
                </a:lnTo>
                <a:lnTo>
                  <a:pt x="5762503" y="1385161"/>
                </a:lnTo>
                <a:lnTo>
                  <a:pt x="5763582" y="1385161"/>
                </a:lnTo>
                <a:cubicBezTo>
                  <a:pt x="5767179" y="1385340"/>
                  <a:pt x="5768977" y="1386060"/>
                  <a:pt x="5768977" y="1387319"/>
                </a:cubicBezTo>
                <a:lnTo>
                  <a:pt x="5776530" y="1386240"/>
                </a:lnTo>
                <a:cubicBezTo>
                  <a:pt x="5792265" y="1386240"/>
                  <a:pt x="5800133" y="1388398"/>
                  <a:pt x="5800133" y="1392714"/>
                </a:cubicBezTo>
                <a:cubicBezTo>
                  <a:pt x="5800133" y="1394872"/>
                  <a:pt x="5801212" y="1395951"/>
                  <a:pt x="5803370" y="1395951"/>
                </a:cubicBezTo>
                <a:lnTo>
                  <a:pt x="5803370" y="1398109"/>
                </a:lnTo>
                <a:lnTo>
                  <a:pt x="5802291" y="1398109"/>
                </a:lnTo>
                <a:lnTo>
                  <a:pt x="5801212" y="1397030"/>
                </a:lnTo>
                <a:lnTo>
                  <a:pt x="5800133" y="1397030"/>
                </a:lnTo>
                <a:lnTo>
                  <a:pt x="5799054" y="1398109"/>
                </a:lnTo>
                <a:lnTo>
                  <a:pt x="5799054" y="1399188"/>
                </a:lnTo>
                <a:lnTo>
                  <a:pt x="5801212" y="1402425"/>
                </a:lnTo>
                <a:lnTo>
                  <a:pt x="5801212" y="1403503"/>
                </a:lnTo>
                <a:lnTo>
                  <a:pt x="5793659" y="1412136"/>
                </a:lnTo>
                <a:lnTo>
                  <a:pt x="5786106" y="1427107"/>
                </a:lnTo>
                <a:cubicBezTo>
                  <a:pt x="5783049" y="1440774"/>
                  <a:pt x="5780936" y="1447608"/>
                  <a:pt x="5779767" y="1447608"/>
                </a:cubicBezTo>
                <a:lnTo>
                  <a:pt x="5778688" y="1447608"/>
                </a:lnTo>
                <a:cubicBezTo>
                  <a:pt x="5773473" y="1443472"/>
                  <a:pt x="5765200" y="1440595"/>
                  <a:pt x="5753871" y="1438976"/>
                </a:cubicBezTo>
                <a:lnTo>
                  <a:pt x="5752792" y="1437897"/>
                </a:lnTo>
                <a:lnTo>
                  <a:pt x="5752792" y="1436818"/>
                </a:lnTo>
                <a:cubicBezTo>
                  <a:pt x="5752792" y="1435379"/>
                  <a:pt x="5753871" y="1434660"/>
                  <a:pt x="5756029" y="1434660"/>
                </a:cubicBezTo>
                <a:lnTo>
                  <a:pt x="5756029" y="1433581"/>
                </a:lnTo>
                <a:lnTo>
                  <a:pt x="5753871" y="1430344"/>
                </a:lnTo>
                <a:lnTo>
                  <a:pt x="5747397" y="1432502"/>
                </a:lnTo>
                <a:lnTo>
                  <a:pt x="5740923" y="1430344"/>
                </a:lnTo>
                <a:cubicBezTo>
                  <a:pt x="5736696" y="1430524"/>
                  <a:pt x="5734583" y="1431243"/>
                  <a:pt x="5734583" y="1432502"/>
                </a:cubicBezTo>
                <a:lnTo>
                  <a:pt x="5729188" y="1431423"/>
                </a:lnTo>
                <a:lnTo>
                  <a:pt x="5713003" y="1431423"/>
                </a:lnTo>
                <a:lnTo>
                  <a:pt x="5707608" y="1430344"/>
                </a:lnTo>
                <a:lnTo>
                  <a:pt x="5697897" y="1444371"/>
                </a:lnTo>
                <a:lnTo>
                  <a:pt x="5696818" y="1444371"/>
                </a:lnTo>
                <a:cubicBezTo>
                  <a:pt x="5696818" y="1448507"/>
                  <a:pt x="5698976" y="1455296"/>
                  <a:pt x="5703292" y="1464737"/>
                </a:cubicBezTo>
                <a:cubicBezTo>
                  <a:pt x="5703292" y="1467614"/>
                  <a:pt x="5704731" y="1469773"/>
                  <a:pt x="5707608" y="1471211"/>
                </a:cubicBezTo>
                <a:lnTo>
                  <a:pt x="5709766" y="1471211"/>
                </a:lnTo>
                <a:cubicBezTo>
                  <a:pt x="5713183" y="1471211"/>
                  <a:pt x="5721456" y="1464422"/>
                  <a:pt x="5734583" y="1450845"/>
                </a:cubicBezTo>
                <a:lnTo>
                  <a:pt x="5737820" y="1450845"/>
                </a:lnTo>
                <a:cubicBezTo>
                  <a:pt x="5751758" y="1458038"/>
                  <a:pt x="5759985" y="1461635"/>
                  <a:pt x="5762503" y="1461635"/>
                </a:cubicBezTo>
                <a:lnTo>
                  <a:pt x="5763582" y="1464737"/>
                </a:lnTo>
                <a:lnTo>
                  <a:pt x="5762503" y="1465816"/>
                </a:lnTo>
                <a:lnTo>
                  <a:pt x="5762503" y="1466895"/>
                </a:lnTo>
                <a:lnTo>
                  <a:pt x="5766819" y="1474448"/>
                </a:lnTo>
                <a:lnTo>
                  <a:pt x="5766819" y="1476606"/>
                </a:lnTo>
                <a:cubicBezTo>
                  <a:pt x="5766100" y="1478764"/>
                  <a:pt x="5763942" y="1479843"/>
                  <a:pt x="5760345" y="1479843"/>
                </a:cubicBezTo>
                <a:lnTo>
                  <a:pt x="5758187" y="1479843"/>
                </a:lnTo>
                <a:lnTo>
                  <a:pt x="5754950" y="1478764"/>
                </a:lnTo>
                <a:cubicBezTo>
                  <a:pt x="5742271" y="1478764"/>
                  <a:pt x="5734044" y="1480562"/>
                  <a:pt x="5730267" y="1484159"/>
                </a:cubicBezTo>
                <a:lnTo>
                  <a:pt x="5723793" y="1484159"/>
                </a:lnTo>
                <a:lnTo>
                  <a:pt x="5719477" y="1480922"/>
                </a:lnTo>
                <a:lnTo>
                  <a:pt x="5713003" y="1482001"/>
                </a:lnTo>
                <a:lnTo>
                  <a:pt x="5703292" y="1478764"/>
                </a:lnTo>
                <a:lnTo>
                  <a:pt x="5694660" y="1482001"/>
                </a:lnTo>
                <a:lnTo>
                  <a:pt x="5680768" y="1479843"/>
                </a:lnTo>
                <a:lnTo>
                  <a:pt x="5677531" y="1480922"/>
                </a:lnTo>
                <a:lnTo>
                  <a:pt x="5655951" y="1479843"/>
                </a:lnTo>
                <a:lnTo>
                  <a:pt x="5632348" y="1480922"/>
                </a:lnTo>
                <a:lnTo>
                  <a:pt x="5623716" y="1478764"/>
                </a:lnTo>
                <a:lnTo>
                  <a:pt x="5622637" y="1478764"/>
                </a:lnTo>
                <a:lnTo>
                  <a:pt x="5603350" y="1483080"/>
                </a:lnTo>
                <a:cubicBezTo>
                  <a:pt x="5586805" y="1480562"/>
                  <a:pt x="5578533" y="1477325"/>
                  <a:pt x="5578533" y="1473369"/>
                </a:cubicBezTo>
                <a:lnTo>
                  <a:pt x="5578533" y="1472290"/>
                </a:lnTo>
                <a:lnTo>
                  <a:pt x="5581770" y="1469053"/>
                </a:lnTo>
                <a:lnTo>
                  <a:pt x="5596876" y="1469053"/>
                </a:lnTo>
                <a:lnTo>
                  <a:pt x="5599034" y="1471211"/>
                </a:lnTo>
                <a:lnTo>
                  <a:pt x="5597955" y="1478764"/>
                </a:lnTo>
                <a:lnTo>
                  <a:pt x="5599034" y="1477685"/>
                </a:lnTo>
                <a:lnTo>
                  <a:pt x="5600113" y="1477685"/>
                </a:lnTo>
                <a:lnTo>
                  <a:pt x="5599034" y="1476606"/>
                </a:lnTo>
                <a:lnTo>
                  <a:pt x="5599034" y="1475527"/>
                </a:lnTo>
                <a:cubicBezTo>
                  <a:pt x="5599034" y="1474628"/>
                  <a:pt x="5604024" y="1472470"/>
                  <a:pt x="5614005" y="1469053"/>
                </a:cubicBezTo>
                <a:lnTo>
                  <a:pt x="5616163" y="1473369"/>
                </a:lnTo>
                <a:lnTo>
                  <a:pt x="5624795" y="1473369"/>
                </a:lnTo>
                <a:lnTo>
                  <a:pt x="5631269" y="1469053"/>
                </a:lnTo>
                <a:lnTo>
                  <a:pt x="5637743" y="1471211"/>
                </a:lnTo>
                <a:lnTo>
                  <a:pt x="5645296" y="1471211"/>
                </a:lnTo>
                <a:cubicBezTo>
                  <a:pt x="5647274" y="1471211"/>
                  <a:pt x="5648713" y="1467659"/>
                  <a:pt x="5649612" y="1460556"/>
                </a:cubicBezTo>
                <a:lnTo>
                  <a:pt x="5650556" y="1460556"/>
                </a:lnTo>
                <a:cubicBezTo>
                  <a:pt x="5649567" y="1441134"/>
                  <a:pt x="5647814" y="1431423"/>
                  <a:pt x="5645296" y="1431423"/>
                </a:cubicBezTo>
                <a:lnTo>
                  <a:pt x="5644217" y="1432502"/>
                </a:lnTo>
                <a:lnTo>
                  <a:pt x="5631269" y="1432502"/>
                </a:lnTo>
                <a:lnTo>
                  <a:pt x="5622637" y="1429265"/>
                </a:lnTo>
                <a:lnTo>
                  <a:pt x="5618321" y="1431423"/>
                </a:lnTo>
                <a:lnTo>
                  <a:pt x="5610768" y="1430344"/>
                </a:lnTo>
                <a:lnTo>
                  <a:pt x="5605508" y="1431423"/>
                </a:lnTo>
                <a:lnTo>
                  <a:pt x="5600113" y="1422791"/>
                </a:lnTo>
                <a:lnTo>
                  <a:pt x="5599034" y="1422791"/>
                </a:lnTo>
                <a:cubicBezTo>
                  <a:pt x="5590222" y="1427107"/>
                  <a:pt x="5584467" y="1429265"/>
                  <a:pt x="5581770" y="1429265"/>
                </a:cubicBezTo>
                <a:cubicBezTo>
                  <a:pt x="5564596" y="1437177"/>
                  <a:pt x="5554570" y="1442572"/>
                  <a:pt x="5551692" y="1445450"/>
                </a:cubicBezTo>
                <a:lnTo>
                  <a:pt x="5544139" y="1445450"/>
                </a:lnTo>
                <a:lnTo>
                  <a:pt x="5540902" y="1442213"/>
                </a:lnTo>
                <a:lnTo>
                  <a:pt x="5540902" y="1437897"/>
                </a:lnTo>
                <a:cubicBezTo>
                  <a:pt x="5540902" y="1436278"/>
                  <a:pt x="5546297" y="1433761"/>
                  <a:pt x="5557087" y="1430344"/>
                </a:cubicBezTo>
                <a:cubicBezTo>
                  <a:pt x="5562572" y="1424229"/>
                  <a:pt x="5566843" y="1420993"/>
                  <a:pt x="5569901" y="1420633"/>
                </a:cubicBezTo>
                <a:cubicBezTo>
                  <a:pt x="5569901" y="1416586"/>
                  <a:pt x="5573138" y="1410877"/>
                  <a:pt x="5579612" y="1403503"/>
                </a:cubicBezTo>
                <a:lnTo>
                  <a:pt x="5587165" y="1388398"/>
                </a:lnTo>
                <a:lnTo>
                  <a:pt x="5586086" y="1378687"/>
                </a:lnTo>
                <a:cubicBezTo>
                  <a:pt x="5586445" y="1374281"/>
                  <a:pt x="5589682" y="1368571"/>
                  <a:pt x="5595797" y="1361557"/>
                </a:cubicBezTo>
                <a:lnTo>
                  <a:pt x="5595797" y="1358321"/>
                </a:lnTo>
                <a:lnTo>
                  <a:pt x="5594718" y="1358321"/>
                </a:lnTo>
                <a:cubicBezTo>
                  <a:pt x="5594718" y="1361917"/>
                  <a:pt x="5592200" y="1363715"/>
                  <a:pt x="5587165" y="1363715"/>
                </a:cubicBezTo>
                <a:lnTo>
                  <a:pt x="5586086" y="1363715"/>
                </a:lnTo>
                <a:cubicBezTo>
                  <a:pt x="5582489" y="1363715"/>
                  <a:pt x="5580691" y="1362996"/>
                  <a:pt x="5580691" y="1361557"/>
                </a:cubicBezTo>
                <a:lnTo>
                  <a:pt x="5575296" y="1362637"/>
                </a:lnTo>
                <a:lnTo>
                  <a:pt x="5569901" y="1361557"/>
                </a:lnTo>
                <a:cubicBezTo>
                  <a:pt x="5567742" y="1362996"/>
                  <a:pt x="5558796" y="1364076"/>
                  <a:pt x="5543060" y="1364794"/>
                </a:cubicBezTo>
                <a:lnTo>
                  <a:pt x="5540902" y="1356162"/>
                </a:lnTo>
                <a:lnTo>
                  <a:pt x="5554929" y="1351847"/>
                </a:lnTo>
                <a:lnTo>
                  <a:pt x="5564505" y="1351847"/>
                </a:lnTo>
                <a:cubicBezTo>
                  <a:pt x="5568102" y="1355443"/>
                  <a:pt x="5573857" y="1357242"/>
                  <a:pt x="5581770" y="1357242"/>
                </a:cubicBezTo>
                <a:cubicBezTo>
                  <a:pt x="5591121" y="1354185"/>
                  <a:pt x="5595797" y="1351307"/>
                  <a:pt x="5595797" y="1348610"/>
                </a:cubicBezTo>
                <a:lnTo>
                  <a:pt x="5593639" y="1343215"/>
                </a:lnTo>
                <a:lnTo>
                  <a:pt x="5594718" y="1338899"/>
                </a:lnTo>
                <a:lnTo>
                  <a:pt x="5592560" y="1326085"/>
                </a:lnTo>
                <a:lnTo>
                  <a:pt x="5595797" y="1325007"/>
                </a:lnTo>
                <a:cubicBezTo>
                  <a:pt x="5593639" y="1322309"/>
                  <a:pt x="5592560" y="1317274"/>
                  <a:pt x="5592560" y="1309900"/>
                </a:cubicBezTo>
                <a:cubicBezTo>
                  <a:pt x="5592560" y="1308462"/>
                  <a:pt x="5593639" y="1307743"/>
                  <a:pt x="5595797" y="1307743"/>
                </a:cubicBezTo>
                <a:lnTo>
                  <a:pt x="5592560" y="1299111"/>
                </a:lnTo>
                <a:lnTo>
                  <a:pt x="5596876" y="1290479"/>
                </a:lnTo>
                <a:cubicBezTo>
                  <a:pt x="5593819" y="1287152"/>
                  <a:pt x="5591661" y="1278925"/>
                  <a:pt x="5590402" y="1265796"/>
                </a:cubicBezTo>
                <a:lnTo>
                  <a:pt x="5589323" y="1265796"/>
                </a:lnTo>
                <a:lnTo>
                  <a:pt x="5578533" y="1266875"/>
                </a:lnTo>
                <a:lnTo>
                  <a:pt x="5573138" y="1265796"/>
                </a:lnTo>
                <a:lnTo>
                  <a:pt x="5563426" y="1266875"/>
                </a:lnTo>
                <a:cubicBezTo>
                  <a:pt x="5559920" y="1266875"/>
                  <a:pt x="5558166" y="1266156"/>
                  <a:pt x="5558166" y="1264718"/>
                </a:cubicBezTo>
                <a:lnTo>
                  <a:pt x="5557087" y="1265796"/>
                </a:lnTo>
                <a:lnTo>
                  <a:pt x="5552771" y="1265796"/>
                </a:lnTo>
                <a:cubicBezTo>
                  <a:pt x="5549175" y="1263638"/>
                  <a:pt x="5547376" y="1261120"/>
                  <a:pt x="5547376" y="1258243"/>
                </a:cubicBezTo>
                <a:lnTo>
                  <a:pt x="5550613" y="1256085"/>
                </a:lnTo>
                <a:lnTo>
                  <a:pt x="5561403" y="1256085"/>
                </a:lnTo>
                <a:lnTo>
                  <a:pt x="5567742" y="1252848"/>
                </a:lnTo>
                <a:lnTo>
                  <a:pt x="5573138" y="1256085"/>
                </a:lnTo>
                <a:lnTo>
                  <a:pt x="5578533" y="1256085"/>
                </a:lnTo>
                <a:lnTo>
                  <a:pt x="5591481" y="1257164"/>
                </a:lnTo>
                <a:lnTo>
                  <a:pt x="5596876" y="1249611"/>
                </a:lnTo>
                <a:cubicBezTo>
                  <a:pt x="5591840" y="1243048"/>
                  <a:pt x="5589323" y="1235540"/>
                  <a:pt x="5589323" y="1227087"/>
                </a:cubicBezTo>
                <a:close/>
                <a:moveTo>
                  <a:pt x="3674635" y="1225468"/>
                </a:moveTo>
                <a:lnTo>
                  <a:pt x="3715907" y="1230863"/>
                </a:lnTo>
                <a:lnTo>
                  <a:pt x="3720223" y="1229784"/>
                </a:lnTo>
                <a:cubicBezTo>
                  <a:pt x="3727596" y="1229784"/>
                  <a:pt x="3732272" y="1231942"/>
                  <a:pt x="3734250" y="1236258"/>
                </a:cubicBezTo>
                <a:cubicBezTo>
                  <a:pt x="3734250" y="1237697"/>
                  <a:pt x="3731732" y="1240574"/>
                  <a:pt x="3726697" y="1244890"/>
                </a:cubicBezTo>
                <a:lnTo>
                  <a:pt x="3728855" y="1251499"/>
                </a:lnTo>
                <a:cubicBezTo>
                  <a:pt x="3727416" y="1251499"/>
                  <a:pt x="3726697" y="1254736"/>
                  <a:pt x="3726697" y="1261210"/>
                </a:cubicBezTo>
                <a:lnTo>
                  <a:pt x="3725618" y="1261210"/>
                </a:lnTo>
                <a:lnTo>
                  <a:pt x="3726697" y="1266605"/>
                </a:lnTo>
                <a:lnTo>
                  <a:pt x="3726697" y="1269842"/>
                </a:lnTo>
                <a:lnTo>
                  <a:pt x="3725618" y="1282925"/>
                </a:lnTo>
                <a:lnTo>
                  <a:pt x="3733171" y="1282925"/>
                </a:lnTo>
                <a:cubicBezTo>
                  <a:pt x="3736767" y="1281127"/>
                  <a:pt x="3738566" y="1278204"/>
                  <a:pt x="3738566" y="1274158"/>
                </a:cubicBezTo>
                <a:lnTo>
                  <a:pt x="3737487" y="1270921"/>
                </a:lnTo>
                <a:cubicBezTo>
                  <a:pt x="3745490" y="1268583"/>
                  <a:pt x="3749491" y="1264987"/>
                  <a:pt x="3749491" y="1260131"/>
                </a:cubicBezTo>
                <a:lnTo>
                  <a:pt x="3750570" y="1259052"/>
                </a:lnTo>
                <a:lnTo>
                  <a:pt x="3752728" y="1259052"/>
                </a:lnTo>
                <a:cubicBezTo>
                  <a:pt x="3756684" y="1259052"/>
                  <a:pt x="3759202" y="1260491"/>
                  <a:pt x="3760281" y="1263368"/>
                </a:cubicBezTo>
                <a:lnTo>
                  <a:pt x="3760281" y="1265526"/>
                </a:lnTo>
                <a:lnTo>
                  <a:pt x="3759202" y="1266605"/>
                </a:lnTo>
                <a:lnTo>
                  <a:pt x="3759202" y="1267684"/>
                </a:lnTo>
                <a:lnTo>
                  <a:pt x="3760281" y="1268763"/>
                </a:lnTo>
                <a:lnTo>
                  <a:pt x="3761360" y="1268763"/>
                </a:lnTo>
                <a:lnTo>
                  <a:pt x="3764597" y="1266605"/>
                </a:lnTo>
                <a:cubicBezTo>
                  <a:pt x="3777635" y="1276226"/>
                  <a:pt x="3784154" y="1282745"/>
                  <a:pt x="3784154" y="1286162"/>
                </a:cubicBezTo>
                <a:cubicBezTo>
                  <a:pt x="3784154" y="1288859"/>
                  <a:pt x="3781591" y="1291377"/>
                  <a:pt x="3776466" y="1293715"/>
                </a:cubicBezTo>
                <a:lnTo>
                  <a:pt x="3773229" y="1292636"/>
                </a:lnTo>
                <a:lnTo>
                  <a:pt x="3766755" y="1293715"/>
                </a:lnTo>
                <a:lnTo>
                  <a:pt x="3762439" y="1293715"/>
                </a:lnTo>
                <a:lnTo>
                  <a:pt x="3759202" y="1291557"/>
                </a:lnTo>
                <a:lnTo>
                  <a:pt x="3723460" y="1291557"/>
                </a:lnTo>
                <a:lnTo>
                  <a:pt x="3721302" y="1293715"/>
                </a:lnTo>
                <a:lnTo>
                  <a:pt x="3721302" y="1296952"/>
                </a:lnTo>
                <a:lnTo>
                  <a:pt x="3724539" y="1302347"/>
                </a:lnTo>
                <a:lnTo>
                  <a:pt x="3723460" y="1310979"/>
                </a:lnTo>
                <a:lnTo>
                  <a:pt x="3726697" y="1321904"/>
                </a:lnTo>
                <a:lnTo>
                  <a:pt x="3724539" y="1329457"/>
                </a:lnTo>
                <a:lnTo>
                  <a:pt x="3724539" y="1338089"/>
                </a:lnTo>
                <a:cubicBezTo>
                  <a:pt x="3724539" y="1340247"/>
                  <a:pt x="3725977" y="1341326"/>
                  <a:pt x="3728855" y="1341326"/>
                </a:cubicBezTo>
                <a:cubicBezTo>
                  <a:pt x="3744051" y="1332873"/>
                  <a:pt x="3751649" y="1325320"/>
                  <a:pt x="3751649" y="1318667"/>
                </a:cubicBezTo>
                <a:lnTo>
                  <a:pt x="3757044" y="1318667"/>
                </a:lnTo>
                <a:lnTo>
                  <a:pt x="3761360" y="1322983"/>
                </a:lnTo>
                <a:lnTo>
                  <a:pt x="3762439" y="1321904"/>
                </a:lnTo>
                <a:lnTo>
                  <a:pt x="3766755" y="1321904"/>
                </a:lnTo>
                <a:lnTo>
                  <a:pt x="3786312" y="1333773"/>
                </a:lnTo>
                <a:lnTo>
                  <a:pt x="3786312" y="1344698"/>
                </a:lnTo>
                <a:lnTo>
                  <a:pt x="3777545" y="1349014"/>
                </a:lnTo>
                <a:lnTo>
                  <a:pt x="3763518" y="1349014"/>
                </a:lnTo>
                <a:cubicBezTo>
                  <a:pt x="3757403" y="1349014"/>
                  <a:pt x="3752728" y="1348295"/>
                  <a:pt x="3749491" y="1346856"/>
                </a:cubicBezTo>
                <a:lnTo>
                  <a:pt x="3740724" y="1349014"/>
                </a:lnTo>
                <a:lnTo>
                  <a:pt x="3737487" y="1345777"/>
                </a:lnTo>
                <a:lnTo>
                  <a:pt x="3728855" y="1351172"/>
                </a:lnTo>
                <a:cubicBezTo>
                  <a:pt x="3732451" y="1354409"/>
                  <a:pt x="3735688" y="1360163"/>
                  <a:pt x="3738566" y="1368436"/>
                </a:cubicBezTo>
                <a:cubicBezTo>
                  <a:pt x="3742882" y="1368436"/>
                  <a:pt x="3746524" y="1373156"/>
                  <a:pt x="3749491" y="1382598"/>
                </a:cubicBezTo>
                <a:cubicBezTo>
                  <a:pt x="3752368" y="1382598"/>
                  <a:pt x="3759561" y="1387993"/>
                  <a:pt x="3771071" y="1398783"/>
                </a:cubicBezTo>
                <a:lnTo>
                  <a:pt x="3771071" y="1400941"/>
                </a:lnTo>
                <a:lnTo>
                  <a:pt x="3769992" y="1408494"/>
                </a:lnTo>
                <a:lnTo>
                  <a:pt x="3771071" y="1408494"/>
                </a:lnTo>
                <a:lnTo>
                  <a:pt x="3772150" y="1409708"/>
                </a:lnTo>
                <a:lnTo>
                  <a:pt x="3773229" y="1409708"/>
                </a:lnTo>
                <a:cubicBezTo>
                  <a:pt x="3775567" y="1403863"/>
                  <a:pt x="3777410" y="1400941"/>
                  <a:pt x="3778759" y="1400941"/>
                </a:cubicBezTo>
                <a:cubicBezTo>
                  <a:pt x="3789549" y="1404537"/>
                  <a:pt x="3794944" y="1408898"/>
                  <a:pt x="3794944" y="1414023"/>
                </a:cubicBezTo>
                <a:lnTo>
                  <a:pt x="3794944" y="1416181"/>
                </a:lnTo>
                <a:cubicBezTo>
                  <a:pt x="3794944" y="1424094"/>
                  <a:pt x="3791707" y="1428051"/>
                  <a:pt x="3785233" y="1428051"/>
                </a:cubicBezTo>
                <a:lnTo>
                  <a:pt x="3786312" y="1433446"/>
                </a:lnTo>
                <a:lnTo>
                  <a:pt x="3786312" y="1434524"/>
                </a:lnTo>
                <a:cubicBezTo>
                  <a:pt x="3784154" y="1436323"/>
                  <a:pt x="3783075" y="1439605"/>
                  <a:pt x="3783075" y="1444370"/>
                </a:cubicBezTo>
                <a:lnTo>
                  <a:pt x="3781996" y="1445449"/>
                </a:lnTo>
                <a:lnTo>
                  <a:pt x="3780917" y="1445449"/>
                </a:lnTo>
                <a:lnTo>
                  <a:pt x="3775387" y="1444370"/>
                </a:lnTo>
                <a:lnTo>
                  <a:pt x="3774308" y="1445449"/>
                </a:lnTo>
                <a:lnTo>
                  <a:pt x="3774308" y="1447607"/>
                </a:lnTo>
                <a:lnTo>
                  <a:pt x="3780917" y="1454081"/>
                </a:lnTo>
                <a:cubicBezTo>
                  <a:pt x="3779208" y="1464871"/>
                  <a:pt x="3777365" y="1470266"/>
                  <a:pt x="3775387" y="1470266"/>
                </a:cubicBezTo>
                <a:lnTo>
                  <a:pt x="3774308" y="1470266"/>
                </a:lnTo>
                <a:cubicBezTo>
                  <a:pt x="3772150" y="1469547"/>
                  <a:pt x="3771071" y="1467389"/>
                  <a:pt x="3771071" y="1463792"/>
                </a:cubicBezTo>
                <a:lnTo>
                  <a:pt x="3763518" y="1463792"/>
                </a:lnTo>
                <a:cubicBezTo>
                  <a:pt x="3761360" y="1463073"/>
                  <a:pt x="3760281" y="1460915"/>
                  <a:pt x="3760281" y="1457318"/>
                </a:cubicBezTo>
                <a:lnTo>
                  <a:pt x="3761360" y="1456239"/>
                </a:lnTo>
                <a:lnTo>
                  <a:pt x="3761360" y="1455160"/>
                </a:lnTo>
                <a:cubicBezTo>
                  <a:pt x="3756684" y="1452823"/>
                  <a:pt x="3752368" y="1448102"/>
                  <a:pt x="3748412" y="1440999"/>
                </a:cubicBezTo>
                <a:lnTo>
                  <a:pt x="3747333" y="1439919"/>
                </a:lnTo>
                <a:lnTo>
                  <a:pt x="3747333" y="1438841"/>
                </a:lnTo>
                <a:lnTo>
                  <a:pt x="3750570" y="1423734"/>
                </a:lnTo>
                <a:lnTo>
                  <a:pt x="3750570" y="1422656"/>
                </a:lnTo>
                <a:lnTo>
                  <a:pt x="3749491" y="1422656"/>
                </a:lnTo>
                <a:lnTo>
                  <a:pt x="3746254" y="1433446"/>
                </a:lnTo>
                <a:lnTo>
                  <a:pt x="3745040" y="1433446"/>
                </a:lnTo>
                <a:cubicBezTo>
                  <a:pt x="3743781" y="1433446"/>
                  <a:pt x="3741264" y="1428770"/>
                  <a:pt x="3737487" y="1419418"/>
                </a:cubicBezTo>
                <a:cubicBezTo>
                  <a:pt x="3734790" y="1414383"/>
                  <a:pt x="3731553" y="1404268"/>
                  <a:pt x="3727776" y="1389072"/>
                </a:cubicBezTo>
                <a:lnTo>
                  <a:pt x="3727776" y="1382598"/>
                </a:lnTo>
                <a:lnTo>
                  <a:pt x="3725618" y="1380440"/>
                </a:lnTo>
                <a:lnTo>
                  <a:pt x="3724539" y="1381519"/>
                </a:lnTo>
                <a:lnTo>
                  <a:pt x="3724539" y="1382598"/>
                </a:lnTo>
                <a:lnTo>
                  <a:pt x="3726697" y="1404178"/>
                </a:lnTo>
                <a:lnTo>
                  <a:pt x="3726697" y="1424813"/>
                </a:lnTo>
                <a:lnTo>
                  <a:pt x="3728855" y="1433446"/>
                </a:lnTo>
                <a:lnTo>
                  <a:pt x="3725618" y="1436682"/>
                </a:lnTo>
                <a:lnTo>
                  <a:pt x="3725618" y="1442212"/>
                </a:lnTo>
                <a:lnTo>
                  <a:pt x="3724539" y="1457318"/>
                </a:lnTo>
                <a:lnTo>
                  <a:pt x="3726697" y="1465950"/>
                </a:lnTo>
                <a:lnTo>
                  <a:pt x="3726697" y="1473503"/>
                </a:lnTo>
                <a:cubicBezTo>
                  <a:pt x="3726697" y="1482585"/>
                  <a:pt x="3720538" y="1487665"/>
                  <a:pt x="3708219" y="1488744"/>
                </a:cubicBezTo>
                <a:lnTo>
                  <a:pt x="3704982" y="1490902"/>
                </a:lnTo>
                <a:lnTo>
                  <a:pt x="3693113" y="1486586"/>
                </a:lnTo>
                <a:lnTo>
                  <a:pt x="3687718" y="1487665"/>
                </a:lnTo>
                <a:cubicBezTo>
                  <a:pt x="3678996" y="1487665"/>
                  <a:pt x="3674275" y="1482226"/>
                  <a:pt x="3673556" y="1471345"/>
                </a:cubicBezTo>
                <a:lnTo>
                  <a:pt x="3674635" y="1464871"/>
                </a:lnTo>
                <a:lnTo>
                  <a:pt x="3674635" y="1461634"/>
                </a:lnTo>
                <a:lnTo>
                  <a:pt x="3673556" y="1450844"/>
                </a:lnTo>
                <a:lnTo>
                  <a:pt x="3674635" y="1439919"/>
                </a:lnTo>
                <a:lnTo>
                  <a:pt x="3672477" y="1434524"/>
                </a:lnTo>
                <a:cubicBezTo>
                  <a:pt x="3674635" y="1433805"/>
                  <a:pt x="3675714" y="1431647"/>
                  <a:pt x="3675714" y="1428051"/>
                </a:cubicBezTo>
                <a:lnTo>
                  <a:pt x="3673556" y="1425892"/>
                </a:lnTo>
                <a:cubicBezTo>
                  <a:pt x="3666902" y="1432366"/>
                  <a:pt x="3660069" y="1436323"/>
                  <a:pt x="3653055" y="1437761"/>
                </a:cubicBezTo>
                <a:lnTo>
                  <a:pt x="3646446" y="1444370"/>
                </a:lnTo>
                <a:lnTo>
                  <a:pt x="3643209" y="1440999"/>
                </a:lnTo>
                <a:cubicBezTo>
                  <a:pt x="3643209" y="1449720"/>
                  <a:pt x="3639612" y="1454081"/>
                  <a:pt x="3632419" y="1454081"/>
                </a:cubicBezTo>
                <a:lnTo>
                  <a:pt x="3625945" y="1459476"/>
                </a:lnTo>
                <a:lnTo>
                  <a:pt x="3619471" y="1457318"/>
                </a:lnTo>
                <a:cubicBezTo>
                  <a:pt x="3616504" y="1457318"/>
                  <a:pt x="3615020" y="1460196"/>
                  <a:pt x="3615020" y="1465950"/>
                </a:cubicBezTo>
                <a:cubicBezTo>
                  <a:pt x="3612682" y="1468648"/>
                  <a:pt x="3604770" y="1471570"/>
                  <a:pt x="3591282" y="1474717"/>
                </a:cubicBezTo>
                <a:cubicBezTo>
                  <a:pt x="3590203" y="1478314"/>
                  <a:pt x="3587685" y="1480112"/>
                  <a:pt x="3583729" y="1480112"/>
                </a:cubicBezTo>
                <a:lnTo>
                  <a:pt x="3578199" y="1480112"/>
                </a:lnTo>
                <a:lnTo>
                  <a:pt x="3572804" y="1474717"/>
                </a:lnTo>
                <a:lnTo>
                  <a:pt x="3572804" y="1471345"/>
                </a:lnTo>
                <a:cubicBezTo>
                  <a:pt x="3582245" y="1462893"/>
                  <a:pt x="3591282" y="1457139"/>
                  <a:pt x="3599914" y="1454081"/>
                </a:cubicBezTo>
                <a:cubicBezTo>
                  <a:pt x="3599914" y="1450485"/>
                  <a:pt x="3604949" y="1444325"/>
                  <a:pt x="3615020" y="1435604"/>
                </a:cubicBezTo>
                <a:lnTo>
                  <a:pt x="3616234" y="1430208"/>
                </a:lnTo>
                <a:lnTo>
                  <a:pt x="3608546" y="1428051"/>
                </a:lnTo>
                <a:lnTo>
                  <a:pt x="3605309" y="1429129"/>
                </a:lnTo>
                <a:cubicBezTo>
                  <a:pt x="3603151" y="1424813"/>
                  <a:pt x="3601352" y="1422656"/>
                  <a:pt x="3599914" y="1422656"/>
                </a:cubicBezTo>
                <a:lnTo>
                  <a:pt x="3596677" y="1426971"/>
                </a:lnTo>
                <a:lnTo>
                  <a:pt x="3595598" y="1426971"/>
                </a:lnTo>
                <a:cubicBezTo>
                  <a:pt x="3593440" y="1426971"/>
                  <a:pt x="3591641" y="1423734"/>
                  <a:pt x="3590203" y="1417261"/>
                </a:cubicBezTo>
                <a:lnTo>
                  <a:pt x="3595598" y="1414023"/>
                </a:lnTo>
                <a:cubicBezTo>
                  <a:pt x="3593260" y="1408179"/>
                  <a:pt x="3589664" y="1404537"/>
                  <a:pt x="3584808" y="1403098"/>
                </a:cubicBezTo>
                <a:cubicBezTo>
                  <a:pt x="3580402" y="1403998"/>
                  <a:pt x="3578199" y="1405796"/>
                  <a:pt x="3578199" y="1408494"/>
                </a:cubicBezTo>
                <a:lnTo>
                  <a:pt x="3579278" y="1417261"/>
                </a:lnTo>
                <a:lnTo>
                  <a:pt x="3578199" y="1423734"/>
                </a:lnTo>
                <a:lnTo>
                  <a:pt x="3580357" y="1430208"/>
                </a:lnTo>
                <a:lnTo>
                  <a:pt x="3580357" y="1431287"/>
                </a:lnTo>
                <a:cubicBezTo>
                  <a:pt x="3578918" y="1437761"/>
                  <a:pt x="3577120" y="1440999"/>
                  <a:pt x="3574962" y="1440999"/>
                </a:cubicBezTo>
                <a:lnTo>
                  <a:pt x="3545694" y="1440999"/>
                </a:lnTo>
                <a:cubicBezTo>
                  <a:pt x="3544255" y="1440999"/>
                  <a:pt x="3543536" y="1439560"/>
                  <a:pt x="3543536" y="1436682"/>
                </a:cubicBezTo>
                <a:lnTo>
                  <a:pt x="3542457" y="1437761"/>
                </a:lnTo>
                <a:lnTo>
                  <a:pt x="3541378" y="1437761"/>
                </a:lnTo>
                <a:lnTo>
                  <a:pt x="3539220" y="1435604"/>
                </a:lnTo>
                <a:lnTo>
                  <a:pt x="3539220" y="1432366"/>
                </a:lnTo>
                <a:lnTo>
                  <a:pt x="3540299" y="1426971"/>
                </a:lnTo>
                <a:lnTo>
                  <a:pt x="3538141" y="1405257"/>
                </a:lnTo>
                <a:lnTo>
                  <a:pt x="3539220" y="1399862"/>
                </a:lnTo>
                <a:lnTo>
                  <a:pt x="3538141" y="1396625"/>
                </a:lnTo>
                <a:lnTo>
                  <a:pt x="3539220" y="1386914"/>
                </a:lnTo>
                <a:lnTo>
                  <a:pt x="3539220" y="1385835"/>
                </a:lnTo>
                <a:lnTo>
                  <a:pt x="3535983" y="1381519"/>
                </a:lnTo>
                <a:lnTo>
                  <a:pt x="3540299" y="1372752"/>
                </a:lnTo>
                <a:cubicBezTo>
                  <a:pt x="3538860" y="1372752"/>
                  <a:pt x="3538141" y="1371673"/>
                  <a:pt x="3538141" y="1369515"/>
                </a:cubicBezTo>
                <a:lnTo>
                  <a:pt x="3537062" y="1333773"/>
                </a:lnTo>
                <a:lnTo>
                  <a:pt x="3538141" y="1332694"/>
                </a:lnTo>
                <a:lnTo>
                  <a:pt x="3539220" y="1332694"/>
                </a:lnTo>
                <a:lnTo>
                  <a:pt x="3543536" y="1333773"/>
                </a:lnTo>
                <a:cubicBezTo>
                  <a:pt x="3545694" y="1333233"/>
                  <a:pt x="3547133" y="1331795"/>
                  <a:pt x="3547852" y="1329457"/>
                </a:cubicBezTo>
                <a:cubicBezTo>
                  <a:pt x="3541378" y="1327658"/>
                  <a:pt x="3538141" y="1325141"/>
                  <a:pt x="3538141" y="1321904"/>
                </a:cubicBezTo>
                <a:lnTo>
                  <a:pt x="3539220" y="1315430"/>
                </a:lnTo>
                <a:lnTo>
                  <a:pt x="3537062" y="1306663"/>
                </a:lnTo>
                <a:lnTo>
                  <a:pt x="3537062" y="1296952"/>
                </a:lnTo>
                <a:cubicBezTo>
                  <a:pt x="3537062" y="1287781"/>
                  <a:pt x="3538141" y="1280542"/>
                  <a:pt x="3540299" y="1275237"/>
                </a:cubicBezTo>
                <a:lnTo>
                  <a:pt x="3537062" y="1269842"/>
                </a:lnTo>
                <a:lnTo>
                  <a:pt x="3539220" y="1263368"/>
                </a:lnTo>
                <a:lnTo>
                  <a:pt x="3533825" y="1245969"/>
                </a:lnTo>
                <a:lnTo>
                  <a:pt x="3533825" y="1244890"/>
                </a:lnTo>
                <a:lnTo>
                  <a:pt x="3537062" y="1241653"/>
                </a:lnTo>
                <a:lnTo>
                  <a:pt x="3539220" y="1241653"/>
                </a:lnTo>
                <a:cubicBezTo>
                  <a:pt x="3559811" y="1248217"/>
                  <a:pt x="3572084" y="1253297"/>
                  <a:pt x="3576041" y="1256894"/>
                </a:cubicBezTo>
                <a:lnTo>
                  <a:pt x="3578199" y="1259052"/>
                </a:lnTo>
                <a:lnTo>
                  <a:pt x="3580357" y="1259052"/>
                </a:lnTo>
                <a:cubicBezTo>
                  <a:pt x="3585662" y="1259052"/>
                  <a:pt x="3590023" y="1254691"/>
                  <a:pt x="3593440" y="1245969"/>
                </a:cubicBezTo>
                <a:lnTo>
                  <a:pt x="3604230" y="1241653"/>
                </a:lnTo>
                <a:lnTo>
                  <a:pt x="3632419" y="1257973"/>
                </a:lnTo>
                <a:lnTo>
                  <a:pt x="3635656" y="1261210"/>
                </a:lnTo>
                <a:cubicBezTo>
                  <a:pt x="3637814" y="1261210"/>
                  <a:pt x="3638893" y="1261929"/>
                  <a:pt x="3638893" y="1263368"/>
                </a:cubicBezTo>
                <a:lnTo>
                  <a:pt x="3638893" y="1270921"/>
                </a:lnTo>
                <a:cubicBezTo>
                  <a:pt x="3638173" y="1273259"/>
                  <a:pt x="3634577" y="1275777"/>
                  <a:pt x="3628103" y="1278474"/>
                </a:cubicBezTo>
                <a:cubicBezTo>
                  <a:pt x="3628103" y="1282880"/>
                  <a:pt x="3627383" y="1285802"/>
                  <a:pt x="3625945" y="1287241"/>
                </a:cubicBezTo>
                <a:lnTo>
                  <a:pt x="3625945" y="1298031"/>
                </a:lnTo>
                <a:lnTo>
                  <a:pt x="3629182" y="1305584"/>
                </a:lnTo>
                <a:lnTo>
                  <a:pt x="3628103" y="1318667"/>
                </a:lnTo>
                <a:lnTo>
                  <a:pt x="3631340" y="1329457"/>
                </a:lnTo>
                <a:lnTo>
                  <a:pt x="3629182" y="1335931"/>
                </a:lnTo>
                <a:lnTo>
                  <a:pt x="3629182" y="1339168"/>
                </a:lnTo>
                <a:lnTo>
                  <a:pt x="3632419" y="1340247"/>
                </a:lnTo>
                <a:lnTo>
                  <a:pt x="3637814" y="1339168"/>
                </a:lnTo>
                <a:lnTo>
                  <a:pt x="3638893" y="1339168"/>
                </a:lnTo>
                <a:lnTo>
                  <a:pt x="3644288" y="1340247"/>
                </a:lnTo>
                <a:lnTo>
                  <a:pt x="3646446" y="1338089"/>
                </a:lnTo>
                <a:lnTo>
                  <a:pt x="3647525" y="1338089"/>
                </a:lnTo>
                <a:lnTo>
                  <a:pt x="3649818" y="1340247"/>
                </a:lnTo>
                <a:lnTo>
                  <a:pt x="3642130" y="1349014"/>
                </a:lnTo>
                <a:lnTo>
                  <a:pt x="3639972" y="1349014"/>
                </a:lnTo>
                <a:lnTo>
                  <a:pt x="3638893" y="1347935"/>
                </a:lnTo>
                <a:cubicBezTo>
                  <a:pt x="3632419" y="1347935"/>
                  <a:pt x="3629182" y="1349733"/>
                  <a:pt x="3629182" y="1353330"/>
                </a:cubicBezTo>
                <a:lnTo>
                  <a:pt x="3624866" y="1368436"/>
                </a:lnTo>
                <a:lnTo>
                  <a:pt x="3628103" y="1377203"/>
                </a:lnTo>
                <a:cubicBezTo>
                  <a:pt x="3628103" y="1389971"/>
                  <a:pt x="3627383" y="1398243"/>
                  <a:pt x="3625945" y="1402020"/>
                </a:cubicBezTo>
                <a:cubicBezTo>
                  <a:pt x="3628103" y="1405257"/>
                  <a:pt x="3629182" y="1408898"/>
                  <a:pt x="3629182" y="1412944"/>
                </a:cubicBezTo>
                <a:lnTo>
                  <a:pt x="3630261" y="1412944"/>
                </a:lnTo>
                <a:cubicBezTo>
                  <a:pt x="3634038" y="1411326"/>
                  <a:pt x="3640916" y="1400851"/>
                  <a:pt x="3650897" y="1381519"/>
                </a:cubicBezTo>
                <a:cubicBezTo>
                  <a:pt x="3652335" y="1381519"/>
                  <a:pt x="3653414" y="1376798"/>
                  <a:pt x="3654134" y="1367357"/>
                </a:cubicBezTo>
                <a:cubicBezTo>
                  <a:pt x="3655033" y="1367357"/>
                  <a:pt x="3656472" y="1364120"/>
                  <a:pt x="3658450" y="1357646"/>
                </a:cubicBezTo>
                <a:lnTo>
                  <a:pt x="3661687" y="1356567"/>
                </a:lnTo>
                <a:lnTo>
                  <a:pt x="3661687" y="1351172"/>
                </a:lnTo>
                <a:lnTo>
                  <a:pt x="3659529" y="1349014"/>
                </a:lnTo>
                <a:lnTo>
                  <a:pt x="3658450" y="1349014"/>
                </a:lnTo>
                <a:lnTo>
                  <a:pt x="3650897" y="1350093"/>
                </a:lnTo>
                <a:lnTo>
                  <a:pt x="3649818" y="1349014"/>
                </a:lnTo>
                <a:lnTo>
                  <a:pt x="3649818" y="1347935"/>
                </a:lnTo>
                <a:cubicBezTo>
                  <a:pt x="3655213" y="1342090"/>
                  <a:pt x="3661327" y="1339168"/>
                  <a:pt x="3668161" y="1339168"/>
                </a:cubicBezTo>
                <a:cubicBezTo>
                  <a:pt x="3671757" y="1333593"/>
                  <a:pt x="3673556" y="1325680"/>
                  <a:pt x="3673556" y="1315430"/>
                </a:cubicBezTo>
                <a:lnTo>
                  <a:pt x="3678951" y="1310979"/>
                </a:lnTo>
                <a:lnTo>
                  <a:pt x="3676793" y="1308821"/>
                </a:lnTo>
                <a:cubicBezTo>
                  <a:pt x="3676793" y="1307382"/>
                  <a:pt x="3674994" y="1306663"/>
                  <a:pt x="3671398" y="1306663"/>
                </a:cubicBezTo>
                <a:lnTo>
                  <a:pt x="3669240" y="1302347"/>
                </a:lnTo>
                <a:lnTo>
                  <a:pt x="3672477" y="1293715"/>
                </a:lnTo>
                <a:lnTo>
                  <a:pt x="3672477" y="1292636"/>
                </a:lnTo>
                <a:lnTo>
                  <a:pt x="3670319" y="1290478"/>
                </a:lnTo>
                <a:lnTo>
                  <a:pt x="3664924" y="1293715"/>
                </a:lnTo>
                <a:lnTo>
                  <a:pt x="3661687" y="1293715"/>
                </a:lnTo>
                <a:cubicBezTo>
                  <a:pt x="3656651" y="1293715"/>
                  <a:pt x="3654134" y="1292995"/>
                  <a:pt x="3654134" y="1291557"/>
                </a:cubicBezTo>
                <a:lnTo>
                  <a:pt x="3649818" y="1293715"/>
                </a:lnTo>
                <a:cubicBezTo>
                  <a:pt x="3646311" y="1291557"/>
                  <a:pt x="3640871" y="1289759"/>
                  <a:pt x="3633498" y="1288320"/>
                </a:cubicBezTo>
                <a:lnTo>
                  <a:pt x="3632419" y="1287241"/>
                </a:lnTo>
                <a:lnTo>
                  <a:pt x="3632419" y="1284004"/>
                </a:lnTo>
                <a:cubicBezTo>
                  <a:pt x="3633678" y="1281127"/>
                  <a:pt x="3636196" y="1279688"/>
                  <a:pt x="3639972" y="1279688"/>
                </a:cubicBezTo>
                <a:lnTo>
                  <a:pt x="3660608" y="1279688"/>
                </a:lnTo>
                <a:lnTo>
                  <a:pt x="3673556" y="1280767"/>
                </a:lnTo>
                <a:lnTo>
                  <a:pt x="3673556" y="1267684"/>
                </a:lnTo>
                <a:lnTo>
                  <a:pt x="3669240" y="1262289"/>
                </a:lnTo>
                <a:cubicBezTo>
                  <a:pt x="3669240" y="1259771"/>
                  <a:pt x="3671038" y="1255815"/>
                  <a:pt x="3674635" y="1250420"/>
                </a:cubicBezTo>
                <a:lnTo>
                  <a:pt x="3669240" y="1230863"/>
                </a:lnTo>
                <a:cubicBezTo>
                  <a:pt x="3669240" y="1228885"/>
                  <a:pt x="3671038" y="1227086"/>
                  <a:pt x="3674635" y="1225468"/>
                </a:cubicBezTo>
                <a:close/>
                <a:moveTo>
                  <a:pt x="7750832" y="1225336"/>
                </a:moveTo>
                <a:cubicBezTo>
                  <a:pt x="7758116" y="1227853"/>
                  <a:pt x="7762477" y="1230415"/>
                  <a:pt x="7763915" y="1233024"/>
                </a:cubicBezTo>
                <a:cubicBezTo>
                  <a:pt x="7766882" y="1233024"/>
                  <a:pt x="7774885" y="1238463"/>
                  <a:pt x="7787923" y="1249343"/>
                </a:cubicBezTo>
                <a:lnTo>
                  <a:pt x="7787923" y="1250422"/>
                </a:lnTo>
                <a:lnTo>
                  <a:pt x="7784686" y="1254873"/>
                </a:lnTo>
                <a:lnTo>
                  <a:pt x="7784686" y="1255952"/>
                </a:lnTo>
                <a:lnTo>
                  <a:pt x="7787923" y="1255952"/>
                </a:lnTo>
                <a:lnTo>
                  <a:pt x="7791295" y="1253659"/>
                </a:lnTo>
                <a:lnTo>
                  <a:pt x="7792374" y="1253659"/>
                </a:lnTo>
                <a:cubicBezTo>
                  <a:pt x="7795072" y="1255367"/>
                  <a:pt x="7797589" y="1258289"/>
                  <a:pt x="7799927" y="1262425"/>
                </a:cubicBezTo>
                <a:lnTo>
                  <a:pt x="7799927" y="1263505"/>
                </a:lnTo>
                <a:cubicBezTo>
                  <a:pt x="7791025" y="1272046"/>
                  <a:pt x="7779741" y="1278250"/>
                  <a:pt x="7766073" y="1282118"/>
                </a:cubicBezTo>
                <a:cubicBezTo>
                  <a:pt x="7766073" y="1283736"/>
                  <a:pt x="7760993" y="1286253"/>
                  <a:pt x="7750832" y="1289670"/>
                </a:cubicBezTo>
                <a:lnTo>
                  <a:pt x="7749753" y="1289670"/>
                </a:lnTo>
                <a:lnTo>
                  <a:pt x="7746516" y="1287513"/>
                </a:lnTo>
                <a:lnTo>
                  <a:pt x="7744358" y="1287513"/>
                </a:lnTo>
                <a:cubicBezTo>
                  <a:pt x="7744358" y="1293357"/>
                  <a:pt x="7741436" y="1296999"/>
                  <a:pt x="7735592" y="1298437"/>
                </a:cubicBezTo>
                <a:cubicBezTo>
                  <a:pt x="7723183" y="1304641"/>
                  <a:pt x="7716979" y="1309363"/>
                  <a:pt x="7716979" y="1312599"/>
                </a:cubicBezTo>
                <a:lnTo>
                  <a:pt x="7710505" y="1329053"/>
                </a:lnTo>
                <a:cubicBezTo>
                  <a:pt x="7710505" y="1332650"/>
                  <a:pt x="7709740" y="1334449"/>
                  <a:pt x="7708212" y="1334449"/>
                </a:cubicBezTo>
                <a:lnTo>
                  <a:pt x="7709426" y="1345374"/>
                </a:lnTo>
                <a:lnTo>
                  <a:pt x="7709426" y="1346453"/>
                </a:lnTo>
                <a:lnTo>
                  <a:pt x="7707133" y="1358457"/>
                </a:lnTo>
                <a:lnTo>
                  <a:pt x="7708212" y="1367223"/>
                </a:lnTo>
                <a:lnTo>
                  <a:pt x="7707133" y="1373832"/>
                </a:lnTo>
                <a:cubicBezTo>
                  <a:pt x="7707672" y="1379587"/>
                  <a:pt x="7708436" y="1382465"/>
                  <a:pt x="7709426" y="1382465"/>
                </a:cubicBezTo>
                <a:lnTo>
                  <a:pt x="7708212" y="1393389"/>
                </a:lnTo>
                <a:lnTo>
                  <a:pt x="7708212" y="1404314"/>
                </a:lnTo>
                <a:lnTo>
                  <a:pt x="7709426" y="1430614"/>
                </a:lnTo>
                <a:lnTo>
                  <a:pt x="7707133" y="1441404"/>
                </a:lnTo>
                <a:lnTo>
                  <a:pt x="7708212" y="1444776"/>
                </a:lnTo>
                <a:lnTo>
                  <a:pt x="7700659" y="1475258"/>
                </a:lnTo>
                <a:cubicBezTo>
                  <a:pt x="7691757" y="1486228"/>
                  <a:pt x="7684474" y="1491713"/>
                  <a:pt x="7678809" y="1491713"/>
                </a:cubicBezTo>
                <a:lnTo>
                  <a:pt x="7677730" y="1491713"/>
                </a:lnTo>
                <a:lnTo>
                  <a:pt x="7671121" y="1489555"/>
                </a:lnTo>
                <a:lnTo>
                  <a:pt x="7658038" y="1494950"/>
                </a:lnTo>
                <a:cubicBezTo>
                  <a:pt x="7648417" y="1494950"/>
                  <a:pt x="7641898" y="1486587"/>
                  <a:pt x="7638481" y="1469863"/>
                </a:cubicBezTo>
                <a:cubicBezTo>
                  <a:pt x="7637312" y="1469863"/>
                  <a:pt x="7636188" y="1466941"/>
                  <a:pt x="7635109" y="1461096"/>
                </a:cubicBezTo>
                <a:cubicBezTo>
                  <a:pt x="7631513" y="1461096"/>
                  <a:pt x="7629714" y="1460017"/>
                  <a:pt x="7629714" y="1457859"/>
                </a:cubicBezTo>
                <a:lnTo>
                  <a:pt x="7630793" y="1454622"/>
                </a:lnTo>
                <a:lnTo>
                  <a:pt x="7629714" y="1454622"/>
                </a:lnTo>
                <a:lnTo>
                  <a:pt x="7624184" y="1455701"/>
                </a:lnTo>
                <a:cubicBezTo>
                  <a:pt x="7620408" y="1450576"/>
                  <a:pt x="7614248" y="1448013"/>
                  <a:pt x="7605706" y="1448013"/>
                </a:cubicBezTo>
                <a:lnTo>
                  <a:pt x="7598018" y="1441404"/>
                </a:lnTo>
                <a:lnTo>
                  <a:pt x="7598018" y="1437089"/>
                </a:lnTo>
                <a:lnTo>
                  <a:pt x="7600176" y="1434930"/>
                </a:lnTo>
                <a:lnTo>
                  <a:pt x="7606785" y="1434930"/>
                </a:lnTo>
                <a:lnTo>
                  <a:pt x="7634030" y="1430614"/>
                </a:lnTo>
                <a:lnTo>
                  <a:pt x="7651564" y="1430614"/>
                </a:lnTo>
                <a:cubicBezTo>
                  <a:pt x="7653003" y="1430165"/>
                  <a:pt x="7654442" y="1428322"/>
                  <a:pt x="7655880" y="1425084"/>
                </a:cubicBezTo>
                <a:lnTo>
                  <a:pt x="7654801" y="1416318"/>
                </a:lnTo>
                <a:lnTo>
                  <a:pt x="7658038" y="1408765"/>
                </a:lnTo>
                <a:lnTo>
                  <a:pt x="7655880" y="1405393"/>
                </a:lnTo>
                <a:lnTo>
                  <a:pt x="7655880" y="1401077"/>
                </a:lnTo>
                <a:cubicBezTo>
                  <a:pt x="7655880" y="1399458"/>
                  <a:pt x="7658443" y="1398020"/>
                  <a:pt x="7663568" y="1396761"/>
                </a:cubicBezTo>
                <a:lnTo>
                  <a:pt x="7663568" y="1395682"/>
                </a:lnTo>
                <a:cubicBezTo>
                  <a:pt x="7658443" y="1395682"/>
                  <a:pt x="7655880" y="1394558"/>
                  <a:pt x="7655880" y="1392310"/>
                </a:cubicBezTo>
                <a:lnTo>
                  <a:pt x="7655880" y="1391232"/>
                </a:lnTo>
                <a:lnTo>
                  <a:pt x="7656959" y="1390152"/>
                </a:lnTo>
                <a:lnTo>
                  <a:pt x="7655880" y="1386915"/>
                </a:lnTo>
                <a:lnTo>
                  <a:pt x="7656959" y="1374911"/>
                </a:lnTo>
                <a:lnTo>
                  <a:pt x="7655880" y="1359535"/>
                </a:lnTo>
                <a:lnTo>
                  <a:pt x="7655880" y="1357377"/>
                </a:lnTo>
                <a:lnTo>
                  <a:pt x="7658038" y="1348745"/>
                </a:lnTo>
                <a:lnTo>
                  <a:pt x="7655880" y="1345374"/>
                </a:lnTo>
                <a:lnTo>
                  <a:pt x="7656959" y="1339979"/>
                </a:lnTo>
                <a:lnTo>
                  <a:pt x="7655880" y="1335528"/>
                </a:lnTo>
                <a:lnTo>
                  <a:pt x="7658038" y="1329053"/>
                </a:lnTo>
                <a:lnTo>
                  <a:pt x="7658038" y="1325817"/>
                </a:lnTo>
                <a:cubicBezTo>
                  <a:pt x="7652194" y="1319972"/>
                  <a:pt x="7649271" y="1314487"/>
                  <a:pt x="7649271" y="1309363"/>
                </a:cubicBezTo>
                <a:lnTo>
                  <a:pt x="7649271" y="1308283"/>
                </a:lnTo>
                <a:lnTo>
                  <a:pt x="7652643" y="1305046"/>
                </a:lnTo>
                <a:lnTo>
                  <a:pt x="7654801" y="1305046"/>
                </a:lnTo>
                <a:lnTo>
                  <a:pt x="7659117" y="1308283"/>
                </a:lnTo>
                <a:cubicBezTo>
                  <a:pt x="7664422" y="1304687"/>
                  <a:pt x="7668064" y="1302888"/>
                  <a:pt x="7670042" y="1302888"/>
                </a:cubicBezTo>
                <a:lnTo>
                  <a:pt x="7675572" y="1306125"/>
                </a:lnTo>
                <a:lnTo>
                  <a:pt x="7679888" y="1306125"/>
                </a:lnTo>
                <a:lnTo>
                  <a:pt x="7687576" y="1303967"/>
                </a:lnTo>
                <a:lnTo>
                  <a:pt x="7697422" y="1305046"/>
                </a:lnTo>
                <a:cubicBezTo>
                  <a:pt x="7707762" y="1289400"/>
                  <a:pt x="7716124" y="1278835"/>
                  <a:pt x="7722508" y="1273351"/>
                </a:cubicBezTo>
                <a:cubicBezTo>
                  <a:pt x="7726824" y="1269035"/>
                  <a:pt x="7728982" y="1262471"/>
                  <a:pt x="7728982" y="1253659"/>
                </a:cubicBezTo>
                <a:lnTo>
                  <a:pt x="7727904" y="1253659"/>
                </a:lnTo>
                <a:cubicBezTo>
                  <a:pt x="7714056" y="1252940"/>
                  <a:pt x="7707133" y="1251501"/>
                  <a:pt x="7707133" y="1249343"/>
                </a:cubicBezTo>
                <a:lnTo>
                  <a:pt x="7707133" y="1248264"/>
                </a:lnTo>
                <a:lnTo>
                  <a:pt x="7709426" y="1246106"/>
                </a:lnTo>
                <a:lnTo>
                  <a:pt x="7715900" y="1247185"/>
                </a:lnTo>
                <a:lnTo>
                  <a:pt x="7720350" y="1246106"/>
                </a:lnTo>
                <a:lnTo>
                  <a:pt x="7723588" y="1249343"/>
                </a:lnTo>
                <a:lnTo>
                  <a:pt x="7724666" y="1249343"/>
                </a:lnTo>
                <a:lnTo>
                  <a:pt x="7725746" y="1248264"/>
                </a:lnTo>
                <a:lnTo>
                  <a:pt x="7726824" y="1248264"/>
                </a:lnTo>
                <a:lnTo>
                  <a:pt x="7725746" y="1247185"/>
                </a:lnTo>
                <a:lnTo>
                  <a:pt x="7725746" y="1245027"/>
                </a:lnTo>
                <a:cubicBezTo>
                  <a:pt x="7725746" y="1243318"/>
                  <a:pt x="7728308" y="1241835"/>
                  <a:pt x="7733433" y="1240576"/>
                </a:cubicBezTo>
                <a:cubicBezTo>
                  <a:pt x="7738469" y="1231854"/>
                  <a:pt x="7744268" y="1226774"/>
                  <a:pt x="7750832" y="1225336"/>
                </a:cubicBezTo>
                <a:close/>
                <a:moveTo>
                  <a:pt x="3047343" y="1225333"/>
                </a:moveTo>
                <a:lnTo>
                  <a:pt x="3053817" y="1225333"/>
                </a:lnTo>
                <a:cubicBezTo>
                  <a:pt x="3056335" y="1227491"/>
                  <a:pt x="3060651" y="1228570"/>
                  <a:pt x="3066765" y="1228570"/>
                </a:cubicBezTo>
                <a:lnTo>
                  <a:pt x="3071081" y="1228570"/>
                </a:lnTo>
                <a:lnTo>
                  <a:pt x="3074318" y="1226412"/>
                </a:lnTo>
                <a:lnTo>
                  <a:pt x="3077555" y="1226412"/>
                </a:lnTo>
                <a:lnTo>
                  <a:pt x="3080792" y="1228570"/>
                </a:lnTo>
                <a:lnTo>
                  <a:pt x="3087266" y="1227491"/>
                </a:lnTo>
                <a:lnTo>
                  <a:pt x="3088345" y="1228570"/>
                </a:lnTo>
                <a:lnTo>
                  <a:pt x="3088345" y="1229649"/>
                </a:lnTo>
                <a:lnTo>
                  <a:pt x="3084029" y="1233965"/>
                </a:lnTo>
                <a:lnTo>
                  <a:pt x="3085108" y="1237202"/>
                </a:lnTo>
                <a:lnTo>
                  <a:pt x="3086187" y="1237202"/>
                </a:lnTo>
                <a:lnTo>
                  <a:pt x="3093740" y="1236123"/>
                </a:lnTo>
                <a:lnTo>
                  <a:pt x="3094819" y="1237202"/>
                </a:lnTo>
                <a:lnTo>
                  <a:pt x="3094819" y="1239360"/>
                </a:lnTo>
                <a:cubicBezTo>
                  <a:pt x="3093381" y="1242237"/>
                  <a:pt x="3091223" y="1243676"/>
                  <a:pt x="3088345" y="1243676"/>
                </a:cubicBezTo>
                <a:lnTo>
                  <a:pt x="3088345" y="1253387"/>
                </a:lnTo>
                <a:cubicBezTo>
                  <a:pt x="3088345" y="1261300"/>
                  <a:pt x="3095539" y="1268853"/>
                  <a:pt x="3109925" y="1276046"/>
                </a:cubicBezTo>
                <a:lnTo>
                  <a:pt x="3111004" y="1282520"/>
                </a:lnTo>
                <a:lnTo>
                  <a:pt x="3113163" y="1282520"/>
                </a:lnTo>
                <a:lnTo>
                  <a:pt x="3116400" y="1280362"/>
                </a:lnTo>
                <a:lnTo>
                  <a:pt x="3119637" y="1286836"/>
                </a:lnTo>
                <a:cubicBezTo>
                  <a:pt x="3114061" y="1304819"/>
                  <a:pt x="3108307" y="1315969"/>
                  <a:pt x="3102372" y="1320285"/>
                </a:cubicBezTo>
                <a:cubicBezTo>
                  <a:pt x="3102372" y="1322803"/>
                  <a:pt x="3106329" y="1324601"/>
                  <a:pt x="3114242" y="1325680"/>
                </a:cubicBezTo>
                <a:cubicBezTo>
                  <a:pt x="3116579" y="1322982"/>
                  <a:pt x="3119456" y="1316508"/>
                  <a:pt x="3122874" y="1306258"/>
                </a:cubicBezTo>
                <a:lnTo>
                  <a:pt x="3130427" y="1292231"/>
                </a:lnTo>
                <a:lnTo>
                  <a:pt x="3130427" y="1287915"/>
                </a:lnTo>
                <a:lnTo>
                  <a:pt x="3126111" y="1281441"/>
                </a:lnTo>
                <a:lnTo>
                  <a:pt x="3126111" y="1280362"/>
                </a:lnTo>
                <a:lnTo>
                  <a:pt x="3129348" y="1276046"/>
                </a:lnTo>
                <a:lnTo>
                  <a:pt x="3129348" y="1273888"/>
                </a:lnTo>
                <a:lnTo>
                  <a:pt x="3121795" y="1273888"/>
                </a:lnTo>
                <a:cubicBezTo>
                  <a:pt x="3119637" y="1273168"/>
                  <a:pt x="3118558" y="1271011"/>
                  <a:pt x="3118558" y="1267414"/>
                </a:cubicBezTo>
                <a:cubicBezTo>
                  <a:pt x="3118558" y="1265076"/>
                  <a:pt x="3123233" y="1263637"/>
                  <a:pt x="3132585" y="1263098"/>
                </a:cubicBezTo>
                <a:cubicBezTo>
                  <a:pt x="3134383" y="1267414"/>
                  <a:pt x="3137260" y="1269572"/>
                  <a:pt x="3141217" y="1269572"/>
                </a:cubicBezTo>
                <a:lnTo>
                  <a:pt x="3141217" y="1265256"/>
                </a:lnTo>
                <a:lnTo>
                  <a:pt x="3135822" y="1257703"/>
                </a:lnTo>
                <a:lnTo>
                  <a:pt x="3136901" y="1250150"/>
                </a:lnTo>
                <a:lnTo>
                  <a:pt x="3136901" y="1243676"/>
                </a:lnTo>
                <a:lnTo>
                  <a:pt x="3132585" y="1230728"/>
                </a:lnTo>
                <a:lnTo>
                  <a:pt x="3139059" y="1226412"/>
                </a:lnTo>
                <a:lnTo>
                  <a:pt x="3141217" y="1226412"/>
                </a:lnTo>
                <a:lnTo>
                  <a:pt x="3143375" y="1228570"/>
                </a:lnTo>
                <a:lnTo>
                  <a:pt x="3148770" y="1227491"/>
                </a:lnTo>
                <a:lnTo>
                  <a:pt x="3152007" y="1229649"/>
                </a:lnTo>
                <a:lnTo>
                  <a:pt x="3160774" y="1229649"/>
                </a:lnTo>
                <a:lnTo>
                  <a:pt x="3167248" y="1230728"/>
                </a:lnTo>
                <a:lnTo>
                  <a:pt x="3173722" y="1228570"/>
                </a:lnTo>
                <a:lnTo>
                  <a:pt x="3176959" y="1228570"/>
                </a:lnTo>
                <a:cubicBezTo>
                  <a:pt x="3181994" y="1228570"/>
                  <a:pt x="3184512" y="1231088"/>
                  <a:pt x="3184512" y="1236123"/>
                </a:cubicBezTo>
                <a:lnTo>
                  <a:pt x="3184512" y="1238281"/>
                </a:lnTo>
                <a:cubicBezTo>
                  <a:pt x="3178038" y="1244036"/>
                  <a:pt x="3174801" y="1249431"/>
                  <a:pt x="3174801" y="1254466"/>
                </a:cubicBezTo>
                <a:lnTo>
                  <a:pt x="3174801" y="1259861"/>
                </a:lnTo>
                <a:lnTo>
                  <a:pt x="3176959" y="1259861"/>
                </a:lnTo>
                <a:cubicBezTo>
                  <a:pt x="3176959" y="1254646"/>
                  <a:pt x="3181634" y="1251049"/>
                  <a:pt x="3190986" y="1249071"/>
                </a:cubicBezTo>
                <a:cubicBezTo>
                  <a:pt x="3197279" y="1249071"/>
                  <a:pt x="3202674" y="1254106"/>
                  <a:pt x="3207171" y="1264177"/>
                </a:cubicBezTo>
                <a:lnTo>
                  <a:pt x="3208250" y="1264177"/>
                </a:lnTo>
                <a:lnTo>
                  <a:pt x="3209329" y="1263098"/>
                </a:lnTo>
                <a:lnTo>
                  <a:pt x="3209329" y="1262019"/>
                </a:lnTo>
                <a:lnTo>
                  <a:pt x="3208250" y="1258782"/>
                </a:lnTo>
                <a:lnTo>
                  <a:pt x="3214724" y="1249071"/>
                </a:lnTo>
                <a:cubicBezTo>
                  <a:pt x="3211846" y="1246194"/>
                  <a:pt x="3209329" y="1241158"/>
                  <a:pt x="3207171" y="1233965"/>
                </a:cubicBezTo>
                <a:lnTo>
                  <a:pt x="3210408" y="1229649"/>
                </a:lnTo>
                <a:lnTo>
                  <a:pt x="3211487" y="1229649"/>
                </a:lnTo>
                <a:lnTo>
                  <a:pt x="3214724" y="1231807"/>
                </a:lnTo>
                <a:cubicBezTo>
                  <a:pt x="3216162" y="1231807"/>
                  <a:pt x="3216882" y="1230009"/>
                  <a:pt x="3216882" y="1226412"/>
                </a:cubicBezTo>
                <a:lnTo>
                  <a:pt x="3217961" y="1225333"/>
                </a:lnTo>
                <a:lnTo>
                  <a:pt x="3223356" y="1225333"/>
                </a:lnTo>
                <a:cubicBezTo>
                  <a:pt x="3224614" y="1225333"/>
                  <a:pt x="3226053" y="1227851"/>
                  <a:pt x="3227672" y="1232886"/>
                </a:cubicBezTo>
                <a:lnTo>
                  <a:pt x="3234146" y="1228570"/>
                </a:lnTo>
                <a:lnTo>
                  <a:pt x="3236304" y="1228570"/>
                </a:lnTo>
                <a:cubicBezTo>
                  <a:pt x="3238462" y="1228570"/>
                  <a:pt x="3239541" y="1231088"/>
                  <a:pt x="3239541" y="1236123"/>
                </a:cubicBezTo>
                <a:lnTo>
                  <a:pt x="3241699" y="1236123"/>
                </a:lnTo>
                <a:cubicBezTo>
                  <a:pt x="3241699" y="1230368"/>
                  <a:pt x="3243857" y="1227491"/>
                  <a:pt x="3248173" y="1227491"/>
                </a:cubicBezTo>
                <a:cubicBezTo>
                  <a:pt x="3249791" y="1227491"/>
                  <a:pt x="3251949" y="1229649"/>
                  <a:pt x="3254647" y="1233965"/>
                </a:cubicBezTo>
                <a:cubicBezTo>
                  <a:pt x="3257524" y="1233965"/>
                  <a:pt x="3258963" y="1234684"/>
                  <a:pt x="3258963" y="1236123"/>
                </a:cubicBezTo>
                <a:lnTo>
                  <a:pt x="3258963" y="1238281"/>
                </a:lnTo>
                <a:cubicBezTo>
                  <a:pt x="3253927" y="1240259"/>
                  <a:pt x="3251410" y="1246733"/>
                  <a:pt x="3251410" y="1257703"/>
                </a:cubicBezTo>
                <a:lnTo>
                  <a:pt x="3251410" y="1258782"/>
                </a:lnTo>
                <a:lnTo>
                  <a:pt x="3254647" y="1260940"/>
                </a:lnTo>
                <a:lnTo>
                  <a:pt x="3256805" y="1257703"/>
                </a:lnTo>
                <a:lnTo>
                  <a:pt x="3256805" y="1255545"/>
                </a:lnTo>
                <a:lnTo>
                  <a:pt x="3254647" y="1252308"/>
                </a:lnTo>
                <a:cubicBezTo>
                  <a:pt x="3254827" y="1250869"/>
                  <a:pt x="3258423" y="1249071"/>
                  <a:pt x="3265437" y="1246913"/>
                </a:cubicBezTo>
                <a:lnTo>
                  <a:pt x="3266516" y="1246913"/>
                </a:lnTo>
                <a:lnTo>
                  <a:pt x="3269753" y="1250150"/>
                </a:lnTo>
                <a:lnTo>
                  <a:pt x="3269753" y="1252308"/>
                </a:lnTo>
                <a:lnTo>
                  <a:pt x="3267595" y="1254466"/>
                </a:lnTo>
                <a:cubicBezTo>
                  <a:pt x="3265796" y="1254466"/>
                  <a:pt x="3264717" y="1253027"/>
                  <a:pt x="3264358" y="1250150"/>
                </a:cubicBezTo>
                <a:lnTo>
                  <a:pt x="3262200" y="1250150"/>
                </a:lnTo>
                <a:lnTo>
                  <a:pt x="3262200" y="1253387"/>
                </a:lnTo>
                <a:lnTo>
                  <a:pt x="3265437" y="1258782"/>
                </a:lnTo>
                <a:lnTo>
                  <a:pt x="3267595" y="1258782"/>
                </a:lnTo>
                <a:cubicBezTo>
                  <a:pt x="3267595" y="1256624"/>
                  <a:pt x="3268314" y="1255545"/>
                  <a:pt x="3269753" y="1255545"/>
                </a:cubicBezTo>
                <a:lnTo>
                  <a:pt x="3270832" y="1255545"/>
                </a:lnTo>
                <a:cubicBezTo>
                  <a:pt x="3272450" y="1255545"/>
                  <a:pt x="3274249" y="1258063"/>
                  <a:pt x="3276227" y="1263098"/>
                </a:cubicBezTo>
                <a:cubicBezTo>
                  <a:pt x="3280543" y="1263997"/>
                  <a:pt x="3282701" y="1265076"/>
                  <a:pt x="3282701" y="1266335"/>
                </a:cubicBezTo>
                <a:lnTo>
                  <a:pt x="3282701" y="1267414"/>
                </a:lnTo>
                <a:cubicBezTo>
                  <a:pt x="3282701" y="1269572"/>
                  <a:pt x="3278744" y="1270651"/>
                  <a:pt x="3270832" y="1270651"/>
                </a:cubicBezTo>
                <a:lnTo>
                  <a:pt x="3261121" y="1278204"/>
                </a:lnTo>
                <a:lnTo>
                  <a:pt x="3261121" y="1279283"/>
                </a:lnTo>
                <a:lnTo>
                  <a:pt x="3275148" y="1288994"/>
                </a:lnTo>
                <a:lnTo>
                  <a:pt x="3281622" y="1287915"/>
                </a:lnTo>
                <a:cubicBezTo>
                  <a:pt x="3287376" y="1289713"/>
                  <a:pt x="3290254" y="1292950"/>
                  <a:pt x="3290254" y="1297626"/>
                </a:cubicBezTo>
                <a:lnTo>
                  <a:pt x="3281622" y="1309495"/>
                </a:lnTo>
                <a:lnTo>
                  <a:pt x="3281622" y="1317048"/>
                </a:lnTo>
                <a:cubicBezTo>
                  <a:pt x="3281622" y="1319566"/>
                  <a:pt x="3279823" y="1323162"/>
                  <a:pt x="3276227" y="1327838"/>
                </a:cubicBezTo>
                <a:lnTo>
                  <a:pt x="3278385" y="1339707"/>
                </a:lnTo>
                <a:lnTo>
                  <a:pt x="3276227" y="1341865"/>
                </a:lnTo>
                <a:lnTo>
                  <a:pt x="3274069" y="1341865"/>
                </a:lnTo>
                <a:cubicBezTo>
                  <a:pt x="3267595" y="1336650"/>
                  <a:pt x="3261480" y="1329456"/>
                  <a:pt x="3255726" y="1320285"/>
                </a:cubicBezTo>
                <a:lnTo>
                  <a:pt x="3256805" y="1314890"/>
                </a:lnTo>
                <a:lnTo>
                  <a:pt x="3254647" y="1304100"/>
                </a:lnTo>
                <a:lnTo>
                  <a:pt x="3252489" y="1304100"/>
                </a:lnTo>
                <a:lnTo>
                  <a:pt x="3249252" y="1307337"/>
                </a:lnTo>
                <a:lnTo>
                  <a:pt x="3252489" y="1344023"/>
                </a:lnTo>
                <a:lnTo>
                  <a:pt x="3250331" y="1349418"/>
                </a:lnTo>
                <a:lnTo>
                  <a:pt x="3253568" y="1349418"/>
                </a:lnTo>
                <a:lnTo>
                  <a:pt x="3260042" y="1346181"/>
                </a:lnTo>
                <a:cubicBezTo>
                  <a:pt x="3266336" y="1348339"/>
                  <a:pt x="3270652" y="1352340"/>
                  <a:pt x="3272990" y="1358185"/>
                </a:cubicBezTo>
                <a:lnTo>
                  <a:pt x="3272990" y="1360343"/>
                </a:lnTo>
                <a:cubicBezTo>
                  <a:pt x="3272990" y="1361782"/>
                  <a:pt x="3269753" y="1362501"/>
                  <a:pt x="3263279" y="1362501"/>
                </a:cubicBezTo>
                <a:lnTo>
                  <a:pt x="3261121" y="1367896"/>
                </a:lnTo>
                <a:cubicBezTo>
                  <a:pt x="3261121" y="1370773"/>
                  <a:pt x="3262919" y="1372212"/>
                  <a:pt x="3266516" y="1372212"/>
                </a:cubicBezTo>
                <a:cubicBezTo>
                  <a:pt x="3277845" y="1376168"/>
                  <a:pt x="3284679" y="1380484"/>
                  <a:pt x="3287017" y="1385160"/>
                </a:cubicBezTo>
                <a:lnTo>
                  <a:pt x="3287017" y="1391634"/>
                </a:lnTo>
                <a:lnTo>
                  <a:pt x="3284859" y="1393792"/>
                </a:lnTo>
                <a:lnTo>
                  <a:pt x="3277306" y="1391634"/>
                </a:lnTo>
                <a:lnTo>
                  <a:pt x="3268674" y="1392713"/>
                </a:lnTo>
                <a:cubicBezTo>
                  <a:pt x="3268134" y="1390555"/>
                  <a:pt x="3266696" y="1389116"/>
                  <a:pt x="3264358" y="1388397"/>
                </a:cubicBezTo>
                <a:cubicBezTo>
                  <a:pt x="3262020" y="1393432"/>
                  <a:pt x="3258783" y="1395950"/>
                  <a:pt x="3254647" y="1395950"/>
                </a:cubicBezTo>
                <a:lnTo>
                  <a:pt x="3253568" y="1395950"/>
                </a:lnTo>
                <a:cubicBezTo>
                  <a:pt x="3251769" y="1393792"/>
                  <a:pt x="3247094" y="1392353"/>
                  <a:pt x="3239541" y="1391634"/>
                </a:cubicBezTo>
                <a:lnTo>
                  <a:pt x="3228751" y="1392713"/>
                </a:lnTo>
                <a:lnTo>
                  <a:pt x="3221198" y="1392713"/>
                </a:lnTo>
                <a:lnTo>
                  <a:pt x="3221198" y="1393792"/>
                </a:lnTo>
                <a:cubicBezTo>
                  <a:pt x="3223895" y="1397389"/>
                  <a:pt x="3228211" y="1399187"/>
                  <a:pt x="3234146" y="1399187"/>
                </a:cubicBezTo>
                <a:cubicBezTo>
                  <a:pt x="3234146" y="1402064"/>
                  <a:pt x="3237383" y="1404222"/>
                  <a:pt x="3243857" y="1405661"/>
                </a:cubicBezTo>
                <a:lnTo>
                  <a:pt x="3250331" y="1404582"/>
                </a:lnTo>
                <a:cubicBezTo>
                  <a:pt x="3262020" y="1408718"/>
                  <a:pt x="3269933" y="1415552"/>
                  <a:pt x="3274069" y="1425083"/>
                </a:cubicBezTo>
                <a:lnTo>
                  <a:pt x="3281622" y="1439110"/>
                </a:lnTo>
                <a:cubicBezTo>
                  <a:pt x="3280723" y="1456374"/>
                  <a:pt x="3278565" y="1465006"/>
                  <a:pt x="3275148" y="1465006"/>
                </a:cubicBezTo>
                <a:lnTo>
                  <a:pt x="3269753" y="1463927"/>
                </a:lnTo>
                <a:cubicBezTo>
                  <a:pt x="3268494" y="1471120"/>
                  <a:pt x="3263459" y="1474717"/>
                  <a:pt x="3254647" y="1474717"/>
                </a:cubicBezTo>
                <a:cubicBezTo>
                  <a:pt x="3251769" y="1473638"/>
                  <a:pt x="3250331" y="1472559"/>
                  <a:pt x="3250331" y="1471480"/>
                </a:cubicBezTo>
                <a:lnTo>
                  <a:pt x="3250331" y="1466085"/>
                </a:lnTo>
                <a:cubicBezTo>
                  <a:pt x="3244576" y="1466085"/>
                  <a:pt x="3241699" y="1462848"/>
                  <a:pt x="3241699" y="1456374"/>
                </a:cubicBezTo>
                <a:lnTo>
                  <a:pt x="3234146" y="1448821"/>
                </a:lnTo>
                <a:lnTo>
                  <a:pt x="3237383" y="1440189"/>
                </a:lnTo>
                <a:lnTo>
                  <a:pt x="3237383" y="1439110"/>
                </a:lnTo>
                <a:cubicBezTo>
                  <a:pt x="3233786" y="1439110"/>
                  <a:pt x="3231988" y="1435154"/>
                  <a:pt x="3231988" y="1427241"/>
                </a:cubicBezTo>
                <a:cubicBezTo>
                  <a:pt x="3229830" y="1427241"/>
                  <a:pt x="3228031" y="1425802"/>
                  <a:pt x="3226593" y="1422925"/>
                </a:cubicBezTo>
                <a:lnTo>
                  <a:pt x="3226593" y="1421846"/>
                </a:lnTo>
                <a:lnTo>
                  <a:pt x="3231988" y="1415372"/>
                </a:lnTo>
                <a:lnTo>
                  <a:pt x="3231988" y="1413214"/>
                </a:lnTo>
                <a:cubicBezTo>
                  <a:pt x="3231268" y="1411056"/>
                  <a:pt x="3229110" y="1409977"/>
                  <a:pt x="3225514" y="1409977"/>
                </a:cubicBezTo>
                <a:lnTo>
                  <a:pt x="3221198" y="1409977"/>
                </a:lnTo>
                <a:lnTo>
                  <a:pt x="3219040" y="1412135"/>
                </a:lnTo>
                <a:lnTo>
                  <a:pt x="3219040" y="1439110"/>
                </a:lnTo>
                <a:lnTo>
                  <a:pt x="3221198" y="1456374"/>
                </a:lnTo>
                <a:lnTo>
                  <a:pt x="3221198" y="1457453"/>
                </a:lnTo>
                <a:cubicBezTo>
                  <a:pt x="3217061" y="1474717"/>
                  <a:pt x="3210587" y="1483349"/>
                  <a:pt x="3201776" y="1483349"/>
                </a:cubicBezTo>
                <a:cubicBezTo>
                  <a:pt x="3200516" y="1485147"/>
                  <a:pt x="3194042" y="1487305"/>
                  <a:pt x="3182354" y="1489823"/>
                </a:cubicBezTo>
                <a:lnTo>
                  <a:pt x="3179117" y="1487665"/>
                </a:lnTo>
                <a:lnTo>
                  <a:pt x="3171564" y="1488744"/>
                </a:lnTo>
                <a:cubicBezTo>
                  <a:pt x="3169765" y="1479573"/>
                  <a:pt x="3163965" y="1467344"/>
                  <a:pt x="3154165" y="1452058"/>
                </a:cubicBezTo>
                <a:cubicBezTo>
                  <a:pt x="3151287" y="1452058"/>
                  <a:pt x="3149849" y="1451339"/>
                  <a:pt x="3149849" y="1449900"/>
                </a:cubicBezTo>
                <a:cubicBezTo>
                  <a:pt x="3151107" y="1446663"/>
                  <a:pt x="3153265" y="1444145"/>
                  <a:pt x="3156323" y="1442347"/>
                </a:cubicBezTo>
                <a:lnTo>
                  <a:pt x="3164011" y="1442347"/>
                </a:lnTo>
                <a:cubicBezTo>
                  <a:pt x="3166348" y="1442347"/>
                  <a:pt x="3168866" y="1443426"/>
                  <a:pt x="3171564" y="1445584"/>
                </a:cubicBezTo>
                <a:lnTo>
                  <a:pt x="3173722" y="1445584"/>
                </a:lnTo>
                <a:lnTo>
                  <a:pt x="3176959" y="1440189"/>
                </a:lnTo>
                <a:lnTo>
                  <a:pt x="3174801" y="1434794"/>
                </a:lnTo>
                <a:lnTo>
                  <a:pt x="3178038" y="1429399"/>
                </a:lnTo>
                <a:cubicBezTo>
                  <a:pt x="3175160" y="1429399"/>
                  <a:pt x="3173722" y="1427601"/>
                  <a:pt x="3173722" y="1424004"/>
                </a:cubicBezTo>
                <a:lnTo>
                  <a:pt x="3174801" y="1418609"/>
                </a:lnTo>
                <a:lnTo>
                  <a:pt x="3173722" y="1417530"/>
                </a:lnTo>
                <a:lnTo>
                  <a:pt x="3171564" y="1417530"/>
                </a:lnTo>
                <a:lnTo>
                  <a:pt x="3167248" y="1425083"/>
                </a:lnTo>
                <a:lnTo>
                  <a:pt x="3166169" y="1426162"/>
                </a:lnTo>
                <a:lnTo>
                  <a:pt x="3165090" y="1426162"/>
                </a:lnTo>
                <a:lnTo>
                  <a:pt x="3161853" y="1425083"/>
                </a:lnTo>
                <a:cubicBezTo>
                  <a:pt x="3159695" y="1425083"/>
                  <a:pt x="3153535" y="1432636"/>
                  <a:pt x="3143375" y="1447742"/>
                </a:cubicBezTo>
                <a:cubicBezTo>
                  <a:pt x="3137799" y="1447742"/>
                  <a:pt x="3132404" y="1450979"/>
                  <a:pt x="3127190" y="1457453"/>
                </a:cubicBezTo>
                <a:cubicBezTo>
                  <a:pt x="3115500" y="1460870"/>
                  <a:pt x="3109386" y="1464826"/>
                  <a:pt x="3108846" y="1469322"/>
                </a:cubicBezTo>
                <a:lnTo>
                  <a:pt x="3095898" y="1474717"/>
                </a:lnTo>
                <a:lnTo>
                  <a:pt x="3093740" y="1469322"/>
                </a:lnTo>
                <a:cubicBezTo>
                  <a:pt x="3096977" y="1459971"/>
                  <a:pt x="3102732" y="1449900"/>
                  <a:pt x="3111004" y="1439110"/>
                </a:cubicBezTo>
                <a:cubicBezTo>
                  <a:pt x="3114961" y="1424184"/>
                  <a:pt x="3118917" y="1415552"/>
                  <a:pt x="3122874" y="1413214"/>
                </a:cubicBezTo>
                <a:lnTo>
                  <a:pt x="3123953" y="1407819"/>
                </a:lnTo>
                <a:lnTo>
                  <a:pt x="3123953" y="1388397"/>
                </a:lnTo>
                <a:lnTo>
                  <a:pt x="3122874" y="1383002"/>
                </a:lnTo>
                <a:lnTo>
                  <a:pt x="3127190" y="1380844"/>
                </a:lnTo>
                <a:lnTo>
                  <a:pt x="3145533" y="1381923"/>
                </a:lnTo>
                <a:lnTo>
                  <a:pt x="3148770" y="1380844"/>
                </a:lnTo>
                <a:lnTo>
                  <a:pt x="3154165" y="1384081"/>
                </a:lnTo>
                <a:lnTo>
                  <a:pt x="3159695" y="1379765"/>
                </a:lnTo>
                <a:cubicBezTo>
                  <a:pt x="3172643" y="1380664"/>
                  <a:pt x="3179117" y="1382463"/>
                  <a:pt x="3179117" y="1385160"/>
                </a:cubicBezTo>
                <a:lnTo>
                  <a:pt x="3181275" y="1385160"/>
                </a:lnTo>
                <a:lnTo>
                  <a:pt x="3181275" y="1384081"/>
                </a:lnTo>
                <a:lnTo>
                  <a:pt x="3180196" y="1380844"/>
                </a:lnTo>
                <a:lnTo>
                  <a:pt x="3188828" y="1378686"/>
                </a:lnTo>
                <a:lnTo>
                  <a:pt x="3193144" y="1378686"/>
                </a:lnTo>
                <a:cubicBezTo>
                  <a:pt x="3205192" y="1382283"/>
                  <a:pt x="3215263" y="1384081"/>
                  <a:pt x="3223356" y="1384081"/>
                </a:cubicBezTo>
                <a:lnTo>
                  <a:pt x="3230909" y="1377607"/>
                </a:lnTo>
                <a:cubicBezTo>
                  <a:pt x="3234505" y="1377607"/>
                  <a:pt x="3236304" y="1373651"/>
                  <a:pt x="3236304" y="1365738"/>
                </a:cubicBezTo>
                <a:lnTo>
                  <a:pt x="3226593" y="1365738"/>
                </a:lnTo>
                <a:cubicBezTo>
                  <a:pt x="3221557" y="1365738"/>
                  <a:pt x="3217601" y="1365018"/>
                  <a:pt x="3214724" y="1363580"/>
                </a:cubicBezTo>
                <a:cubicBezTo>
                  <a:pt x="3207710" y="1365738"/>
                  <a:pt x="3200516" y="1366817"/>
                  <a:pt x="3193144" y="1366817"/>
                </a:cubicBezTo>
                <a:lnTo>
                  <a:pt x="3176959" y="1362501"/>
                </a:lnTo>
                <a:lnTo>
                  <a:pt x="3168327" y="1364659"/>
                </a:lnTo>
                <a:lnTo>
                  <a:pt x="3167248" y="1364659"/>
                </a:lnTo>
                <a:lnTo>
                  <a:pt x="3161853" y="1363580"/>
                </a:lnTo>
                <a:lnTo>
                  <a:pt x="3157537" y="1366817"/>
                </a:lnTo>
                <a:lnTo>
                  <a:pt x="3153086" y="1365738"/>
                </a:lnTo>
                <a:lnTo>
                  <a:pt x="3147691" y="1366817"/>
                </a:lnTo>
                <a:cubicBezTo>
                  <a:pt x="3133304" y="1363400"/>
                  <a:pt x="3126111" y="1360882"/>
                  <a:pt x="3126111" y="1359264"/>
                </a:cubicBezTo>
                <a:lnTo>
                  <a:pt x="3126111" y="1356971"/>
                </a:lnTo>
                <a:lnTo>
                  <a:pt x="3128269" y="1354813"/>
                </a:lnTo>
                <a:lnTo>
                  <a:pt x="3136901" y="1354813"/>
                </a:lnTo>
                <a:lnTo>
                  <a:pt x="3136901" y="1353734"/>
                </a:lnTo>
                <a:lnTo>
                  <a:pt x="3133664" y="1349418"/>
                </a:lnTo>
                <a:lnTo>
                  <a:pt x="3133664" y="1348339"/>
                </a:lnTo>
                <a:cubicBezTo>
                  <a:pt x="3136541" y="1345282"/>
                  <a:pt x="3137980" y="1342405"/>
                  <a:pt x="3137980" y="1339707"/>
                </a:cubicBezTo>
                <a:cubicBezTo>
                  <a:pt x="3137980" y="1331794"/>
                  <a:pt x="3136541" y="1327838"/>
                  <a:pt x="3133664" y="1327838"/>
                </a:cubicBezTo>
                <a:lnTo>
                  <a:pt x="3127190" y="1329996"/>
                </a:lnTo>
                <a:lnTo>
                  <a:pt x="3122874" y="1329996"/>
                </a:lnTo>
                <a:lnTo>
                  <a:pt x="3120716" y="1337549"/>
                </a:lnTo>
                <a:lnTo>
                  <a:pt x="3121795" y="1347260"/>
                </a:lnTo>
                <a:cubicBezTo>
                  <a:pt x="3116939" y="1348699"/>
                  <a:pt x="3112982" y="1351936"/>
                  <a:pt x="3109925" y="1356971"/>
                </a:cubicBezTo>
                <a:lnTo>
                  <a:pt x="3113163" y="1367896"/>
                </a:lnTo>
                <a:lnTo>
                  <a:pt x="3113163" y="1380844"/>
                </a:lnTo>
                <a:lnTo>
                  <a:pt x="3117479" y="1406740"/>
                </a:lnTo>
                <a:cubicBezTo>
                  <a:pt x="3115680" y="1411416"/>
                  <a:pt x="3113882" y="1413933"/>
                  <a:pt x="3112083" y="1414293"/>
                </a:cubicBezTo>
                <a:lnTo>
                  <a:pt x="3107767" y="1414293"/>
                </a:lnTo>
                <a:cubicBezTo>
                  <a:pt x="3103451" y="1414293"/>
                  <a:pt x="3097697" y="1412854"/>
                  <a:pt x="3090503" y="1409977"/>
                </a:cubicBezTo>
                <a:lnTo>
                  <a:pt x="3089424" y="1409977"/>
                </a:lnTo>
                <a:lnTo>
                  <a:pt x="3087266" y="1429399"/>
                </a:lnTo>
                <a:lnTo>
                  <a:pt x="3090503" y="1452058"/>
                </a:lnTo>
                <a:lnTo>
                  <a:pt x="3088345" y="1476875"/>
                </a:lnTo>
                <a:lnTo>
                  <a:pt x="3088345" y="1479033"/>
                </a:lnTo>
                <a:lnTo>
                  <a:pt x="3079713" y="1488744"/>
                </a:lnTo>
                <a:lnTo>
                  <a:pt x="3073239" y="1487665"/>
                </a:lnTo>
                <a:lnTo>
                  <a:pt x="3065686" y="1490902"/>
                </a:lnTo>
                <a:cubicBezTo>
                  <a:pt x="3053817" y="1484968"/>
                  <a:pt x="3047343" y="1481011"/>
                  <a:pt x="3046264" y="1479033"/>
                </a:cubicBezTo>
                <a:lnTo>
                  <a:pt x="3046264" y="1463927"/>
                </a:lnTo>
                <a:lnTo>
                  <a:pt x="3047343" y="1459611"/>
                </a:lnTo>
                <a:lnTo>
                  <a:pt x="3043027" y="1443426"/>
                </a:lnTo>
                <a:cubicBezTo>
                  <a:pt x="3044466" y="1443426"/>
                  <a:pt x="3045185" y="1440549"/>
                  <a:pt x="3045185" y="1434794"/>
                </a:cubicBezTo>
                <a:cubicBezTo>
                  <a:pt x="3047343" y="1434075"/>
                  <a:pt x="3048422" y="1431917"/>
                  <a:pt x="3048422" y="1428320"/>
                </a:cubicBezTo>
                <a:lnTo>
                  <a:pt x="3048422" y="1424004"/>
                </a:lnTo>
                <a:lnTo>
                  <a:pt x="3045185" y="1407819"/>
                </a:lnTo>
                <a:lnTo>
                  <a:pt x="3045185" y="1393792"/>
                </a:lnTo>
                <a:lnTo>
                  <a:pt x="3050580" y="1388397"/>
                </a:lnTo>
                <a:lnTo>
                  <a:pt x="3050580" y="1387318"/>
                </a:lnTo>
                <a:lnTo>
                  <a:pt x="3049501" y="1387318"/>
                </a:lnTo>
                <a:cubicBezTo>
                  <a:pt x="3046804" y="1387318"/>
                  <a:pt x="3043926" y="1389116"/>
                  <a:pt x="3040869" y="1392713"/>
                </a:cubicBezTo>
                <a:cubicBezTo>
                  <a:pt x="3036553" y="1397029"/>
                  <a:pt x="3032956" y="1399187"/>
                  <a:pt x="3030079" y="1399187"/>
                </a:cubicBezTo>
                <a:lnTo>
                  <a:pt x="3025763" y="1399187"/>
                </a:lnTo>
                <a:lnTo>
                  <a:pt x="3023605" y="1397029"/>
                </a:lnTo>
                <a:lnTo>
                  <a:pt x="3023605" y="1395950"/>
                </a:lnTo>
                <a:lnTo>
                  <a:pt x="3036553" y="1377607"/>
                </a:lnTo>
                <a:cubicBezTo>
                  <a:pt x="3040509" y="1377607"/>
                  <a:pt x="3044106" y="1372212"/>
                  <a:pt x="3047343" y="1361422"/>
                </a:cubicBezTo>
                <a:lnTo>
                  <a:pt x="3046264" y="1356971"/>
                </a:lnTo>
                <a:cubicBezTo>
                  <a:pt x="3046264" y="1355353"/>
                  <a:pt x="3049141" y="1351756"/>
                  <a:pt x="3054896" y="1346181"/>
                </a:cubicBezTo>
                <a:lnTo>
                  <a:pt x="3054896" y="1334312"/>
                </a:lnTo>
                <a:cubicBezTo>
                  <a:pt x="3054896" y="1333053"/>
                  <a:pt x="3056694" y="1331974"/>
                  <a:pt x="3060291" y="1331075"/>
                </a:cubicBezTo>
                <a:cubicBezTo>
                  <a:pt x="3060291" y="1323162"/>
                  <a:pt x="3062089" y="1318127"/>
                  <a:pt x="3065686" y="1315969"/>
                </a:cubicBezTo>
                <a:lnTo>
                  <a:pt x="3063528" y="1307337"/>
                </a:lnTo>
                <a:lnTo>
                  <a:pt x="3063528" y="1298705"/>
                </a:lnTo>
                <a:lnTo>
                  <a:pt x="3067844" y="1292231"/>
                </a:lnTo>
                <a:lnTo>
                  <a:pt x="3066765" y="1288994"/>
                </a:lnTo>
                <a:lnTo>
                  <a:pt x="3063528" y="1288994"/>
                </a:lnTo>
                <a:cubicBezTo>
                  <a:pt x="3060831" y="1291152"/>
                  <a:pt x="3058313" y="1292231"/>
                  <a:pt x="3055975" y="1292231"/>
                </a:cubicBezTo>
                <a:lnTo>
                  <a:pt x="3050580" y="1291152"/>
                </a:lnTo>
                <a:lnTo>
                  <a:pt x="3044106" y="1292231"/>
                </a:lnTo>
                <a:lnTo>
                  <a:pt x="3043027" y="1292231"/>
                </a:lnTo>
                <a:cubicBezTo>
                  <a:pt x="3033675" y="1289354"/>
                  <a:pt x="3029000" y="1286836"/>
                  <a:pt x="3029000" y="1284678"/>
                </a:cubicBezTo>
                <a:lnTo>
                  <a:pt x="3027921" y="1280362"/>
                </a:lnTo>
                <a:lnTo>
                  <a:pt x="3029000" y="1279283"/>
                </a:lnTo>
                <a:lnTo>
                  <a:pt x="3031158" y="1279283"/>
                </a:lnTo>
                <a:cubicBezTo>
                  <a:pt x="3034215" y="1281441"/>
                  <a:pt x="3037093" y="1282520"/>
                  <a:pt x="3039790" y="1282520"/>
                </a:cubicBezTo>
                <a:lnTo>
                  <a:pt x="3046264" y="1264177"/>
                </a:lnTo>
                <a:lnTo>
                  <a:pt x="3046264" y="1252308"/>
                </a:lnTo>
                <a:lnTo>
                  <a:pt x="3048422" y="1250150"/>
                </a:lnTo>
                <a:lnTo>
                  <a:pt x="3049501" y="1253387"/>
                </a:lnTo>
                <a:lnTo>
                  <a:pt x="3051659" y="1251229"/>
                </a:lnTo>
                <a:cubicBezTo>
                  <a:pt x="3047343" y="1248172"/>
                  <a:pt x="3045185" y="1242058"/>
                  <a:pt x="3045185" y="1232886"/>
                </a:cubicBezTo>
                <a:lnTo>
                  <a:pt x="3044106" y="1229649"/>
                </a:lnTo>
                <a:close/>
                <a:moveTo>
                  <a:pt x="5072898" y="1224929"/>
                </a:moveTo>
                <a:lnTo>
                  <a:pt x="5079372" y="1226008"/>
                </a:lnTo>
                <a:lnTo>
                  <a:pt x="5094478" y="1224929"/>
                </a:lnTo>
                <a:lnTo>
                  <a:pt x="5095557" y="1224929"/>
                </a:lnTo>
                <a:cubicBezTo>
                  <a:pt x="5104190" y="1224929"/>
                  <a:pt x="5108506" y="1227447"/>
                  <a:pt x="5108506" y="1232482"/>
                </a:cubicBezTo>
                <a:lnTo>
                  <a:pt x="5111743" y="1232482"/>
                </a:lnTo>
                <a:cubicBezTo>
                  <a:pt x="5114440" y="1230324"/>
                  <a:pt x="5117677" y="1229245"/>
                  <a:pt x="5121454" y="1229245"/>
                </a:cubicBezTo>
                <a:cubicBezTo>
                  <a:pt x="5127029" y="1229245"/>
                  <a:pt x="5130670" y="1231043"/>
                  <a:pt x="5132378" y="1234640"/>
                </a:cubicBezTo>
                <a:lnTo>
                  <a:pt x="5132378" y="1241114"/>
                </a:lnTo>
                <a:cubicBezTo>
                  <a:pt x="5132378" y="1243272"/>
                  <a:pt x="5129456" y="1244711"/>
                  <a:pt x="5123612" y="1245430"/>
                </a:cubicBezTo>
                <a:lnTo>
                  <a:pt x="5121454" y="1240035"/>
                </a:lnTo>
                <a:lnTo>
                  <a:pt x="5119296" y="1240035"/>
                </a:lnTo>
                <a:lnTo>
                  <a:pt x="5119296" y="1246509"/>
                </a:lnTo>
                <a:cubicBezTo>
                  <a:pt x="5119296" y="1252084"/>
                  <a:pt x="5120734" y="1255321"/>
                  <a:pt x="5123612" y="1256220"/>
                </a:cubicBezTo>
                <a:lnTo>
                  <a:pt x="5124691" y="1256220"/>
                </a:lnTo>
                <a:lnTo>
                  <a:pt x="5137774" y="1245430"/>
                </a:lnTo>
                <a:cubicBezTo>
                  <a:pt x="5149643" y="1245430"/>
                  <a:pt x="5157915" y="1253028"/>
                  <a:pt x="5162591" y="1268224"/>
                </a:cubicBezTo>
                <a:lnTo>
                  <a:pt x="5162591" y="1269303"/>
                </a:lnTo>
                <a:lnTo>
                  <a:pt x="5158275" y="1268224"/>
                </a:lnTo>
                <a:lnTo>
                  <a:pt x="5149643" y="1271461"/>
                </a:lnTo>
                <a:lnTo>
                  <a:pt x="5141011" y="1271461"/>
                </a:lnTo>
                <a:cubicBezTo>
                  <a:pt x="5136695" y="1271461"/>
                  <a:pt x="5134537" y="1270023"/>
                  <a:pt x="5134537" y="1267145"/>
                </a:cubicBezTo>
                <a:lnTo>
                  <a:pt x="5130086" y="1273619"/>
                </a:lnTo>
                <a:lnTo>
                  <a:pt x="5138853" y="1273619"/>
                </a:lnTo>
                <a:cubicBezTo>
                  <a:pt x="5145327" y="1274698"/>
                  <a:pt x="5148564" y="1277575"/>
                  <a:pt x="5148564" y="1282251"/>
                </a:cubicBezTo>
                <a:cubicBezTo>
                  <a:pt x="5148564" y="1285848"/>
                  <a:pt x="5142764" y="1290883"/>
                  <a:pt x="5131165" y="1297357"/>
                </a:cubicBezTo>
                <a:cubicBezTo>
                  <a:pt x="5129906" y="1302392"/>
                  <a:pt x="5127748" y="1304910"/>
                  <a:pt x="5124691" y="1304910"/>
                </a:cubicBezTo>
                <a:lnTo>
                  <a:pt x="5125770" y="1310305"/>
                </a:lnTo>
                <a:lnTo>
                  <a:pt x="5124691" y="1311384"/>
                </a:lnTo>
                <a:lnTo>
                  <a:pt x="5123612" y="1310305"/>
                </a:lnTo>
                <a:lnTo>
                  <a:pt x="5118217" y="1310305"/>
                </a:lnTo>
                <a:lnTo>
                  <a:pt x="5116059" y="1312463"/>
                </a:lnTo>
                <a:lnTo>
                  <a:pt x="5120375" y="1313542"/>
                </a:lnTo>
                <a:lnTo>
                  <a:pt x="5124691" y="1312463"/>
                </a:lnTo>
                <a:lnTo>
                  <a:pt x="5127928" y="1315700"/>
                </a:lnTo>
                <a:lnTo>
                  <a:pt x="5132378" y="1314621"/>
                </a:lnTo>
                <a:lnTo>
                  <a:pt x="5133457" y="1315700"/>
                </a:lnTo>
                <a:lnTo>
                  <a:pt x="5134537" y="1312463"/>
                </a:lnTo>
                <a:lnTo>
                  <a:pt x="5133457" y="1311384"/>
                </a:lnTo>
                <a:lnTo>
                  <a:pt x="5133457" y="1309226"/>
                </a:lnTo>
                <a:cubicBezTo>
                  <a:pt x="5138673" y="1302212"/>
                  <a:pt x="5144068" y="1296458"/>
                  <a:pt x="5149643" y="1291962"/>
                </a:cubicBezTo>
                <a:lnTo>
                  <a:pt x="5150722" y="1291962"/>
                </a:lnTo>
                <a:cubicBezTo>
                  <a:pt x="5158994" y="1291962"/>
                  <a:pt x="5167626" y="1299515"/>
                  <a:pt x="5176618" y="1314621"/>
                </a:cubicBezTo>
                <a:lnTo>
                  <a:pt x="5176618" y="1315700"/>
                </a:lnTo>
                <a:lnTo>
                  <a:pt x="5178776" y="1315700"/>
                </a:lnTo>
                <a:cubicBezTo>
                  <a:pt x="5180934" y="1315160"/>
                  <a:pt x="5182013" y="1312283"/>
                  <a:pt x="5182013" y="1307068"/>
                </a:cubicBezTo>
                <a:lnTo>
                  <a:pt x="5182013" y="1305989"/>
                </a:lnTo>
                <a:cubicBezTo>
                  <a:pt x="5179136" y="1305989"/>
                  <a:pt x="5177697" y="1303831"/>
                  <a:pt x="5177697" y="1299515"/>
                </a:cubicBezTo>
                <a:lnTo>
                  <a:pt x="5177697" y="1298436"/>
                </a:lnTo>
                <a:lnTo>
                  <a:pt x="5184171" y="1288725"/>
                </a:lnTo>
                <a:lnTo>
                  <a:pt x="5182013" y="1282251"/>
                </a:lnTo>
                <a:lnTo>
                  <a:pt x="5184171" y="1276856"/>
                </a:lnTo>
                <a:lnTo>
                  <a:pt x="5183092" y="1275777"/>
                </a:lnTo>
                <a:lnTo>
                  <a:pt x="5183092" y="1274698"/>
                </a:lnTo>
                <a:cubicBezTo>
                  <a:pt x="5183631" y="1253028"/>
                  <a:pt x="5185070" y="1242193"/>
                  <a:pt x="5187408" y="1242193"/>
                </a:cubicBezTo>
                <a:lnTo>
                  <a:pt x="5186329" y="1231403"/>
                </a:lnTo>
                <a:cubicBezTo>
                  <a:pt x="5186329" y="1227087"/>
                  <a:pt x="5191409" y="1224929"/>
                  <a:pt x="5201570" y="1224929"/>
                </a:cubicBezTo>
                <a:cubicBezTo>
                  <a:pt x="5209842" y="1232482"/>
                  <a:pt x="5218115" y="1236438"/>
                  <a:pt x="5226387" y="1236798"/>
                </a:cubicBezTo>
                <a:lnTo>
                  <a:pt x="5227466" y="1241114"/>
                </a:lnTo>
                <a:lnTo>
                  <a:pt x="5226387" y="1242193"/>
                </a:lnTo>
                <a:lnTo>
                  <a:pt x="5231782" y="1244351"/>
                </a:lnTo>
                <a:lnTo>
                  <a:pt x="5231782" y="1245430"/>
                </a:lnTo>
                <a:cubicBezTo>
                  <a:pt x="5230343" y="1247049"/>
                  <a:pt x="5228545" y="1253208"/>
                  <a:pt x="5226387" y="1263908"/>
                </a:cubicBezTo>
                <a:lnTo>
                  <a:pt x="5224229" y="1263908"/>
                </a:lnTo>
                <a:lnTo>
                  <a:pt x="5224229" y="1271461"/>
                </a:lnTo>
                <a:lnTo>
                  <a:pt x="5218834" y="1289804"/>
                </a:lnTo>
                <a:lnTo>
                  <a:pt x="5218834" y="1290883"/>
                </a:lnTo>
                <a:lnTo>
                  <a:pt x="5229624" y="1289804"/>
                </a:lnTo>
                <a:lnTo>
                  <a:pt x="5238256" y="1294120"/>
                </a:lnTo>
                <a:lnTo>
                  <a:pt x="5252283" y="1289804"/>
                </a:lnTo>
                <a:lnTo>
                  <a:pt x="5253362" y="1290883"/>
                </a:lnTo>
                <a:lnTo>
                  <a:pt x="5255520" y="1290883"/>
                </a:lnTo>
                <a:lnTo>
                  <a:pt x="5255520" y="1289804"/>
                </a:lnTo>
                <a:cubicBezTo>
                  <a:pt x="5253362" y="1289804"/>
                  <a:pt x="5252283" y="1289085"/>
                  <a:pt x="5252283" y="1287646"/>
                </a:cubicBezTo>
                <a:lnTo>
                  <a:pt x="5252283" y="1286567"/>
                </a:lnTo>
                <a:lnTo>
                  <a:pt x="5264152" y="1268224"/>
                </a:lnTo>
                <a:lnTo>
                  <a:pt x="5265366" y="1268224"/>
                </a:lnTo>
                <a:cubicBezTo>
                  <a:pt x="5267524" y="1268224"/>
                  <a:pt x="5272919" y="1271461"/>
                  <a:pt x="5281551" y="1277935"/>
                </a:cubicBezTo>
                <a:lnTo>
                  <a:pt x="5284788" y="1279014"/>
                </a:lnTo>
                <a:lnTo>
                  <a:pt x="5288025" y="1277935"/>
                </a:lnTo>
                <a:cubicBezTo>
                  <a:pt x="5292341" y="1284049"/>
                  <a:pt x="5294499" y="1288365"/>
                  <a:pt x="5294499" y="1290883"/>
                </a:cubicBezTo>
                <a:lnTo>
                  <a:pt x="5294499" y="1293041"/>
                </a:lnTo>
                <a:lnTo>
                  <a:pt x="5288025" y="1299515"/>
                </a:lnTo>
                <a:lnTo>
                  <a:pt x="5284788" y="1296278"/>
                </a:lnTo>
                <a:lnTo>
                  <a:pt x="5284788" y="1297357"/>
                </a:lnTo>
                <a:lnTo>
                  <a:pt x="5285867" y="1300594"/>
                </a:lnTo>
                <a:lnTo>
                  <a:pt x="5279393" y="1305989"/>
                </a:lnTo>
                <a:cubicBezTo>
                  <a:pt x="5272020" y="1303291"/>
                  <a:pt x="5264781" y="1298616"/>
                  <a:pt x="5257678" y="1291962"/>
                </a:cubicBezTo>
                <a:lnTo>
                  <a:pt x="5257678" y="1293041"/>
                </a:lnTo>
                <a:lnTo>
                  <a:pt x="5261994" y="1300594"/>
                </a:lnTo>
                <a:lnTo>
                  <a:pt x="5263073" y="1299515"/>
                </a:lnTo>
                <a:lnTo>
                  <a:pt x="5264152" y="1299515"/>
                </a:lnTo>
                <a:cubicBezTo>
                  <a:pt x="5265321" y="1299515"/>
                  <a:pt x="5266445" y="1300954"/>
                  <a:pt x="5267524" y="1303831"/>
                </a:cubicBezTo>
                <a:lnTo>
                  <a:pt x="5268603" y="1302752"/>
                </a:lnTo>
                <a:lnTo>
                  <a:pt x="5269682" y="1302752"/>
                </a:lnTo>
                <a:lnTo>
                  <a:pt x="5280472" y="1310305"/>
                </a:lnTo>
                <a:cubicBezTo>
                  <a:pt x="5276695" y="1341326"/>
                  <a:pt x="5272739" y="1356837"/>
                  <a:pt x="5268603" y="1356837"/>
                </a:cubicBezTo>
                <a:lnTo>
                  <a:pt x="5268603" y="1357916"/>
                </a:lnTo>
                <a:lnTo>
                  <a:pt x="5269682" y="1362232"/>
                </a:lnTo>
                <a:lnTo>
                  <a:pt x="5265366" y="1368706"/>
                </a:lnTo>
                <a:lnTo>
                  <a:pt x="5266445" y="1377338"/>
                </a:lnTo>
                <a:lnTo>
                  <a:pt x="5253362" y="1413079"/>
                </a:lnTo>
                <a:cubicBezTo>
                  <a:pt x="5253362" y="1414518"/>
                  <a:pt x="5255520" y="1415957"/>
                  <a:pt x="5259836" y="1417396"/>
                </a:cubicBezTo>
                <a:cubicBezTo>
                  <a:pt x="5259836" y="1420273"/>
                  <a:pt x="5263477" y="1421711"/>
                  <a:pt x="5270761" y="1421711"/>
                </a:cubicBezTo>
                <a:cubicBezTo>
                  <a:pt x="5271300" y="1424050"/>
                  <a:pt x="5276695" y="1427287"/>
                  <a:pt x="5286946" y="1431423"/>
                </a:cubicBezTo>
                <a:cubicBezTo>
                  <a:pt x="5293959" y="1436458"/>
                  <a:pt x="5297556" y="1439695"/>
                  <a:pt x="5297736" y="1441134"/>
                </a:cubicBezTo>
                <a:lnTo>
                  <a:pt x="5297736" y="1442213"/>
                </a:lnTo>
                <a:lnTo>
                  <a:pt x="5275077" y="1485508"/>
                </a:lnTo>
                <a:lnTo>
                  <a:pt x="5273998" y="1485508"/>
                </a:lnTo>
                <a:cubicBezTo>
                  <a:pt x="5271480" y="1485508"/>
                  <a:pt x="5262803" y="1479753"/>
                  <a:pt x="5247967" y="1468243"/>
                </a:cubicBezTo>
                <a:cubicBezTo>
                  <a:pt x="5232861" y="1465366"/>
                  <a:pt x="5225308" y="1461006"/>
                  <a:pt x="5225308" y="1455161"/>
                </a:cubicBezTo>
                <a:lnTo>
                  <a:pt x="5220992" y="1453003"/>
                </a:lnTo>
                <a:cubicBezTo>
                  <a:pt x="5209123" y="1458128"/>
                  <a:pt x="5200446" y="1463927"/>
                  <a:pt x="5194961" y="1470401"/>
                </a:cubicBezTo>
                <a:cubicBezTo>
                  <a:pt x="5181833" y="1476336"/>
                  <a:pt x="5172122" y="1482451"/>
                  <a:pt x="5165828" y="1488745"/>
                </a:cubicBezTo>
                <a:lnTo>
                  <a:pt x="5161512" y="1489823"/>
                </a:lnTo>
                <a:lnTo>
                  <a:pt x="5146406" y="1486587"/>
                </a:lnTo>
                <a:lnTo>
                  <a:pt x="5139932" y="1488745"/>
                </a:lnTo>
                <a:lnTo>
                  <a:pt x="5138853" y="1487665"/>
                </a:lnTo>
                <a:lnTo>
                  <a:pt x="5138853" y="1486587"/>
                </a:lnTo>
                <a:cubicBezTo>
                  <a:pt x="5144607" y="1486227"/>
                  <a:pt x="5147485" y="1484069"/>
                  <a:pt x="5147485" y="1480113"/>
                </a:cubicBezTo>
                <a:cubicBezTo>
                  <a:pt x="5153060" y="1474358"/>
                  <a:pt x="5162411" y="1467884"/>
                  <a:pt x="5175539" y="1460691"/>
                </a:cubicBezTo>
                <a:cubicBezTo>
                  <a:pt x="5185610" y="1448193"/>
                  <a:pt x="5193567" y="1441673"/>
                  <a:pt x="5199412" y="1441134"/>
                </a:cubicBezTo>
                <a:cubicBezTo>
                  <a:pt x="5200131" y="1433221"/>
                  <a:pt x="5201929" y="1429264"/>
                  <a:pt x="5204807" y="1429264"/>
                </a:cubicBezTo>
                <a:lnTo>
                  <a:pt x="5202649" y="1426027"/>
                </a:lnTo>
                <a:cubicBezTo>
                  <a:pt x="5204087" y="1426027"/>
                  <a:pt x="5204807" y="1424949"/>
                  <a:pt x="5204807" y="1422791"/>
                </a:cubicBezTo>
                <a:cubicBezTo>
                  <a:pt x="5204807" y="1417755"/>
                  <a:pt x="5204087" y="1415238"/>
                  <a:pt x="5202649" y="1415238"/>
                </a:cubicBezTo>
                <a:lnTo>
                  <a:pt x="5203728" y="1407685"/>
                </a:lnTo>
                <a:lnTo>
                  <a:pt x="5203728" y="1396895"/>
                </a:lnTo>
                <a:lnTo>
                  <a:pt x="5209123" y="1390286"/>
                </a:lnTo>
                <a:lnTo>
                  <a:pt x="5209123" y="1387049"/>
                </a:lnTo>
                <a:cubicBezTo>
                  <a:pt x="5209123" y="1385610"/>
                  <a:pt x="5208044" y="1384891"/>
                  <a:pt x="5205886" y="1384891"/>
                </a:cubicBezTo>
                <a:cubicBezTo>
                  <a:pt x="5202829" y="1384891"/>
                  <a:pt x="5200671" y="1376978"/>
                  <a:pt x="5199412" y="1361153"/>
                </a:cubicBezTo>
                <a:cubicBezTo>
                  <a:pt x="5196804" y="1361153"/>
                  <a:pt x="5194961" y="1354319"/>
                  <a:pt x="5193882" y="1340652"/>
                </a:cubicBezTo>
                <a:lnTo>
                  <a:pt x="5171223" y="1365469"/>
                </a:lnTo>
                <a:lnTo>
                  <a:pt x="5165828" y="1366548"/>
                </a:lnTo>
                <a:lnTo>
                  <a:pt x="5164749" y="1365469"/>
                </a:lnTo>
                <a:lnTo>
                  <a:pt x="5164749" y="1363311"/>
                </a:lnTo>
                <a:lnTo>
                  <a:pt x="5167986" y="1356837"/>
                </a:lnTo>
                <a:lnTo>
                  <a:pt x="5166907" y="1355758"/>
                </a:lnTo>
                <a:lnTo>
                  <a:pt x="5165828" y="1355758"/>
                </a:lnTo>
                <a:cubicBezTo>
                  <a:pt x="5162950" y="1356118"/>
                  <a:pt x="5158994" y="1359714"/>
                  <a:pt x="5153959" y="1366548"/>
                </a:cubicBezTo>
                <a:cubicBezTo>
                  <a:pt x="5151441" y="1366908"/>
                  <a:pt x="5148564" y="1369066"/>
                  <a:pt x="5145327" y="1373022"/>
                </a:cubicBezTo>
                <a:lnTo>
                  <a:pt x="5141011" y="1373022"/>
                </a:lnTo>
                <a:cubicBezTo>
                  <a:pt x="5145327" y="1376978"/>
                  <a:pt x="5147485" y="1381294"/>
                  <a:pt x="5147485" y="1385970"/>
                </a:cubicBezTo>
                <a:lnTo>
                  <a:pt x="5146406" y="1387049"/>
                </a:lnTo>
                <a:cubicBezTo>
                  <a:pt x="5146406" y="1388488"/>
                  <a:pt x="5144607" y="1389207"/>
                  <a:pt x="5141011" y="1389207"/>
                </a:cubicBezTo>
                <a:lnTo>
                  <a:pt x="5139932" y="1390286"/>
                </a:lnTo>
                <a:lnTo>
                  <a:pt x="5139932" y="1392578"/>
                </a:lnTo>
                <a:cubicBezTo>
                  <a:pt x="5140471" y="1396895"/>
                  <a:pt x="5141550" y="1399053"/>
                  <a:pt x="5143169" y="1399053"/>
                </a:cubicBezTo>
                <a:lnTo>
                  <a:pt x="5145327" y="1399053"/>
                </a:lnTo>
                <a:cubicBezTo>
                  <a:pt x="5147844" y="1391050"/>
                  <a:pt x="5151801" y="1387049"/>
                  <a:pt x="5157196" y="1387049"/>
                </a:cubicBezTo>
                <a:lnTo>
                  <a:pt x="5165828" y="1391365"/>
                </a:lnTo>
                <a:lnTo>
                  <a:pt x="5175539" y="1390286"/>
                </a:lnTo>
                <a:lnTo>
                  <a:pt x="5176618" y="1391365"/>
                </a:lnTo>
                <a:lnTo>
                  <a:pt x="5176618" y="1392578"/>
                </a:lnTo>
                <a:cubicBezTo>
                  <a:pt x="5176618" y="1395096"/>
                  <a:pt x="5171223" y="1397614"/>
                  <a:pt x="5160433" y="1400132"/>
                </a:cubicBezTo>
                <a:cubicBezTo>
                  <a:pt x="5158634" y="1403369"/>
                  <a:pt x="5152520" y="1407325"/>
                  <a:pt x="5142090" y="1412001"/>
                </a:cubicBezTo>
                <a:cubicBezTo>
                  <a:pt x="5140651" y="1418655"/>
                  <a:pt x="5139932" y="1428006"/>
                  <a:pt x="5139932" y="1440055"/>
                </a:cubicBezTo>
                <a:lnTo>
                  <a:pt x="5141011" y="1444371"/>
                </a:lnTo>
                <a:lnTo>
                  <a:pt x="5139932" y="1447608"/>
                </a:lnTo>
                <a:lnTo>
                  <a:pt x="5141011" y="1453003"/>
                </a:lnTo>
                <a:lnTo>
                  <a:pt x="5137774" y="1459612"/>
                </a:lnTo>
                <a:lnTo>
                  <a:pt x="5138853" y="1468243"/>
                </a:lnTo>
                <a:cubicBezTo>
                  <a:pt x="5138853" y="1473998"/>
                  <a:pt x="5136695" y="1476875"/>
                  <a:pt x="5132378" y="1476875"/>
                </a:cubicBezTo>
                <a:cubicBezTo>
                  <a:pt x="5126534" y="1476875"/>
                  <a:pt x="5123612" y="1479033"/>
                  <a:pt x="5123612" y="1483350"/>
                </a:cubicBezTo>
                <a:cubicBezTo>
                  <a:pt x="5119835" y="1486946"/>
                  <a:pt x="5116598" y="1488745"/>
                  <a:pt x="5113901" y="1488745"/>
                </a:cubicBezTo>
                <a:lnTo>
                  <a:pt x="5109585" y="1488745"/>
                </a:lnTo>
                <a:lnTo>
                  <a:pt x="5105269" y="1485508"/>
                </a:lnTo>
                <a:lnTo>
                  <a:pt x="5098794" y="1490903"/>
                </a:lnTo>
                <a:lnTo>
                  <a:pt x="5093399" y="1490903"/>
                </a:lnTo>
                <a:cubicBezTo>
                  <a:pt x="5086746" y="1490903"/>
                  <a:pt x="5082070" y="1489464"/>
                  <a:pt x="5079372" y="1486587"/>
                </a:cubicBezTo>
                <a:lnTo>
                  <a:pt x="5080451" y="1475797"/>
                </a:lnTo>
                <a:cubicBezTo>
                  <a:pt x="5077035" y="1463478"/>
                  <a:pt x="5072359" y="1457319"/>
                  <a:pt x="5066424" y="1457319"/>
                </a:cubicBezTo>
                <a:cubicBezTo>
                  <a:pt x="5061299" y="1453722"/>
                  <a:pt x="5058736" y="1450485"/>
                  <a:pt x="5058736" y="1447608"/>
                </a:cubicBezTo>
                <a:lnTo>
                  <a:pt x="5063052" y="1444371"/>
                </a:lnTo>
                <a:lnTo>
                  <a:pt x="5066424" y="1444371"/>
                </a:lnTo>
                <a:lnTo>
                  <a:pt x="5077214" y="1448687"/>
                </a:lnTo>
                <a:cubicBezTo>
                  <a:pt x="5089443" y="1448687"/>
                  <a:pt x="5095557" y="1445809"/>
                  <a:pt x="5095557" y="1440055"/>
                </a:cubicBezTo>
                <a:lnTo>
                  <a:pt x="5095557" y="1429264"/>
                </a:lnTo>
                <a:lnTo>
                  <a:pt x="5094478" y="1428186"/>
                </a:lnTo>
                <a:lnTo>
                  <a:pt x="5094478" y="1427106"/>
                </a:lnTo>
                <a:lnTo>
                  <a:pt x="5086925" y="1428186"/>
                </a:lnTo>
                <a:lnTo>
                  <a:pt x="5080451" y="1427106"/>
                </a:lnTo>
                <a:cubicBezTo>
                  <a:pt x="5070111" y="1429984"/>
                  <a:pt x="5062153" y="1435019"/>
                  <a:pt x="5056578" y="1442213"/>
                </a:cubicBezTo>
                <a:lnTo>
                  <a:pt x="5054420" y="1442213"/>
                </a:lnTo>
                <a:cubicBezTo>
                  <a:pt x="5045069" y="1431963"/>
                  <a:pt x="5040393" y="1423690"/>
                  <a:pt x="5040393" y="1417396"/>
                </a:cubicBezTo>
                <a:lnTo>
                  <a:pt x="5040393" y="1406606"/>
                </a:lnTo>
                <a:cubicBezTo>
                  <a:pt x="5040393" y="1403009"/>
                  <a:pt x="5037876" y="1400132"/>
                  <a:pt x="5032840" y="1397974"/>
                </a:cubicBezTo>
                <a:lnTo>
                  <a:pt x="5032840" y="1396895"/>
                </a:lnTo>
                <a:cubicBezTo>
                  <a:pt x="5045788" y="1384756"/>
                  <a:pt x="5052262" y="1376439"/>
                  <a:pt x="5052262" y="1371943"/>
                </a:cubicBezTo>
                <a:cubicBezTo>
                  <a:pt x="5057298" y="1368526"/>
                  <a:pt x="5059815" y="1364570"/>
                  <a:pt x="5059815" y="1360074"/>
                </a:cubicBezTo>
                <a:lnTo>
                  <a:pt x="5060894" y="1351442"/>
                </a:lnTo>
                <a:lnTo>
                  <a:pt x="5057657" y="1350363"/>
                </a:lnTo>
                <a:lnTo>
                  <a:pt x="5049025" y="1353600"/>
                </a:lnTo>
                <a:lnTo>
                  <a:pt x="5045788" y="1353600"/>
                </a:lnTo>
                <a:cubicBezTo>
                  <a:pt x="5044170" y="1353600"/>
                  <a:pt x="5042731" y="1351082"/>
                  <a:pt x="5041472" y="1346047"/>
                </a:cubicBezTo>
                <a:cubicBezTo>
                  <a:pt x="5042551" y="1343170"/>
                  <a:pt x="5043630" y="1341731"/>
                  <a:pt x="5044709" y="1341731"/>
                </a:cubicBezTo>
                <a:cubicBezTo>
                  <a:pt x="5046148" y="1341731"/>
                  <a:pt x="5046867" y="1343529"/>
                  <a:pt x="5046867" y="1347126"/>
                </a:cubicBezTo>
                <a:lnTo>
                  <a:pt x="5047946" y="1348205"/>
                </a:lnTo>
                <a:lnTo>
                  <a:pt x="5049025" y="1348205"/>
                </a:lnTo>
                <a:lnTo>
                  <a:pt x="5055499" y="1346047"/>
                </a:lnTo>
                <a:lnTo>
                  <a:pt x="5061973" y="1347126"/>
                </a:lnTo>
                <a:lnTo>
                  <a:pt x="5065211" y="1346047"/>
                </a:lnTo>
                <a:lnTo>
                  <a:pt x="5065211" y="1338494"/>
                </a:lnTo>
                <a:cubicBezTo>
                  <a:pt x="5069617" y="1332739"/>
                  <a:pt x="5071819" y="1327659"/>
                  <a:pt x="5071819" y="1323253"/>
                </a:cubicBezTo>
                <a:lnTo>
                  <a:pt x="5060894" y="1326625"/>
                </a:lnTo>
                <a:lnTo>
                  <a:pt x="5047946" y="1321095"/>
                </a:lnTo>
                <a:lnTo>
                  <a:pt x="5041472" y="1322174"/>
                </a:lnTo>
                <a:lnTo>
                  <a:pt x="5039314" y="1322174"/>
                </a:lnTo>
                <a:cubicBezTo>
                  <a:pt x="5036437" y="1321275"/>
                  <a:pt x="5034998" y="1318037"/>
                  <a:pt x="5034998" y="1312463"/>
                </a:cubicBezTo>
                <a:lnTo>
                  <a:pt x="5036077" y="1311384"/>
                </a:lnTo>
                <a:lnTo>
                  <a:pt x="5040393" y="1311384"/>
                </a:lnTo>
                <a:lnTo>
                  <a:pt x="5049025" y="1313542"/>
                </a:lnTo>
                <a:lnTo>
                  <a:pt x="5058736" y="1311384"/>
                </a:lnTo>
                <a:lnTo>
                  <a:pt x="5071819" y="1312463"/>
                </a:lnTo>
                <a:lnTo>
                  <a:pt x="5072898" y="1311384"/>
                </a:lnTo>
                <a:lnTo>
                  <a:pt x="5072898" y="1295199"/>
                </a:lnTo>
                <a:lnTo>
                  <a:pt x="5075056" y="1288725"/>
                </a:lnTo>
                <a:lnTo>
                  <a:pt x="5073977" y="1276856"/>
                </a:lnTo>
                <a:lnTo>
                  <a:pt x="5073977" y="1273619"/>
                </a:lnTo>
                <a:lnTo>
                  <a:pt x="5071819" y="1271461"/>
                </a:lnTo>
                <a:lnTo>
                  <a:pt x="5069661" y="1271461"/>
                </a:lnTo>
                <a:lnTo>
                  <a:pt x="5053341" y="1272540"/>
                </a:lnTo>
                <a:lnTo>
                  <a:pt x="5043630" y="1270382"/>
                </a:lnTo>
                <a:lnTo>
                  <a:pt x="5038235" y="1271461"/>
                </a:lnTo>
                <a:lnTo>
                  <a:pt x="5037156" y="1270382"/>
                </a:lnTo>
                <a:lnTo>
                  <a:pt x="5037156" y="1269303"/>
                </a:lnTo>
                <a:cubicBezTo>
                  <a:pt x="5038595" y="1262020"/>
                  <a:pt x="5041472" y="1258378"/>
                  <a:pt x="5045788" y="1258378"/>
                </a:cubicBezTo>
                <a:lnTo>
                  <a:pt x="5052262" y="1260671"/>
                </a:lnTo>
                <a:lnTo>
                  <a:pt x="5059815" y="1259592"/>
                </a:lnTo>
                <a:cubicBezTo>
                  <a:pt x="5059815" y="1261030"/>
                  <a:pt x="5063457" y="1261750"/>
                  <a:pt x="5070740" y="1261750"/>
                </a:cubicBezTo>
                <a:lnTo>
                  <a:pt x="5075056" y="1267145"/>
                </a:lnTo>
                <a:lnTo>
                  <a:pt x="5075056" y="1266066"/>
                </a:lnTo>
                <a:lnTo>
                  <a:pt x="5073977" y="1248667"/>
                </a:lnTo>
                <a:lnTo>
                  <a:pt x="5076135" y="1246509"/>
                </a:lnTo>
                <a:lnTo>
                  <a:pt x="5077214" y="1247588"/>
                </a:lnTo>
                <a:lnTo>
                  <a:pt x="5079372" y="1247588"/>
                </a:lnTo>
                <a:lnTo>
                  <a:pt x="5079372" y="1246509"/>
                </a:lnTo>
                <a:cubicBezTo>
                  <a:pt x="5075056" y="1245790"/>
                  <a:pt x="5072898" y="1244711"/>
                  <a:pt x="5072898" y="1243272"/>
                </a:cubicBezTo>
                <a:lnTo>
                  <a:pt x="5072898" y="1241114"/>
                </a:lnTo>
                <a:lnTo>
                  <a:pt x="5073977" y="1233561"/>
                </a:lnTo>
                <a:cubicBezTo>
                  <a:pt x="5071100" y="1232122"/>
                  <a:pt x="5069661" y="1229964"/>
                  <a:pt x="5069661" y="1227087"/>
                </a:cubicBezTo>
                <a:close/>
                <a:moveTo>
                  <a:pt x="1044988" y="1223983"/>
                </a:moveTo>
                <a:lnTo>
                  <a:pt x="1047282" y="1223983"/>
                </a:lnTo>
                <a:lnTo>
                  <a:pt x="1050519" y="1226142"/>
                </a:lnTo>
                <a:lnTo>
                  <a:pt x="1059286" y="1226142"/>
                </a:lnTo>
                <a:cubicBezTo>
                  <a:pt x="1061623" y="1226142"/>
                  <a:pt x="1064185" y="1227265"/>
                  <a:pt x="1066974" y="1229513"/>
                </a:cubicBezTo>
                <a:lnTo>
                  <a:pt x="1068053" y="1229513"/>
                </a:lnTo>
                <a:lnTo>
                  <a:pt x="1076820" y="1227220"/>
                </a:lnTo>
                <a:lnTo>
                  <a:pt x="1082214" y="1227220"/>
                </a:lnTo>
                <a:cubicBezTo>
                  <a:pt x="1087339" y="1227400"/>
                  <a:pt x="1089903" y="1228164"/>
                  <a:pt x="1089903" y="1229513"/>
                </a:cubicBezTo>
                <a:cubicBezTo>
                  <a:pt x="1098085" y="1228704"/>
                  <a:pt x="1103165" y="1227220"/>
                  <a:pt x="1105143" y="1225062"/>
                </a:cubicBezTo>
                <a:lnTo>
                  <a:pt x="1113911" y="1225062"/>
                </a:lnTo>
                <a:cubicBezTo>
                  <a:pt x="1130544" y="1227850"/>
                  <a:pt x="1139311" y="1230412"/>
                  <a:pt x="1140210" y="1232750"/>
                </a:cubicBezTo>
                <a:lnTo>
                  <a:pt x="1145741" y="1231671"/>
                </a:lnTo>
                <a:lnTo>
                  <a:pt x="1146819" y="1231671"/>
                </a:lnTo>
                <a:lnTo>
                  <a:pt x="1151135" y="1235987"/>
                </a:lnTo>
                <a:lnTo>
                  <a:pt x="1140210" y="1250284"/>
                </a:lnTo>
                <a:lnTo>
                  <a:pt x="1141289" y="1253521"/>
                </a:lnTo>
                <a:lnTo>
                  <a:pt x="1140210" y="1257837"/>
                </a:lnTo>
                <a:lnTo>
                  <a:pt x="1141289" y="1265525"/>
                </a:lnTo>
                <a:lnTo>
                  <a:pt x="1144526" y="1265525"/>
                </a:lnTo>
                <a:lnTo>
                  <a:pt x="1148977" y="1256758"/>
                </a:lnTo>
                <a:lnTo>
                  <a:pt x="1152214" y="1256758"/>
                </a:lnTo>
                <a:cubicBezTo>
                  <a:pt x="1154372" y="1257118"/>
                  <a:pt x="1155451" y="1260040"/>
                  <a:pt x="1155451" y="1265525"/>
                </a:cubicBezTo>
                <a:lnTo>
                  <a:pt x="1158823" y="1267683"/>
                </a:lnTo>
                <a:lnTo>
                  <a:pt x="1162060" y="1264446"/>
                </a:lnTo>
                <a:lnTo>
                  <a:pt x="1157745" y="1238145"/>
                </a:lnTo>
                <a:cubicBezTo>
                  <a:pt x="1159903" y="1235987"/>
                  <a:pt x="1162420" y="1234908"/>
                  <a:pt x="1165297" y="1234908"/>
                </a:cubicBezTo>
                <a:cubicBezTo>
                  <a:pt x="1165297" y="1232031"/>
                  <a:pt x="1166060" y="1230592"/>
                  <a:pt x="1167591" y="1230592"/>
                </a:cubicBezTo>
                <a:lnTo>
                  <a:pt x="1171906" y="1230592"/>
                </a:lnTo>
                <a:cubicBezTo>
                  <a:pt x="1175593" y="1230592"/>
                  <a:pt x="1181437" y="1233515"/>
                  <a:pt x="1189440" y="1239359"/>
                </a:cubicBezTo>
                <a:cubicBezTo>
                  <a:pt x="1194386" y="1242236"/>
                  <a:pt x="1203512" y="1243675"/>
                  <a:pt x="1216820" y="1243675"/>
                </a:cubicBezTo>
                <a:lnTo>
                  <a:pt x="1221137" y="1243675"/>
                </a:lnTo>
                <a:cubicBezTo>
                  <a:pt x="1226441" y="1243675"/>
                  <a:pt x="1233724" y="1237471"/>
                  <a:pt x="1242985" y="1225062"/>
                </a:cubicBezTo>
                <a:lnTo>
                  <a:pt x="1246358" y="1225062"/>
                </a:lnTo>
                <a:cubicBezTo>
                  <a:pt x="1249774" y="1225961"/>
                  <a:pt x="1253056" y="1229963"/>
                  <a:pt x="1256204" y="1237066"/>
                </a:cubicBezTo>
                <a:lnTo>
                  <a:pt x="1258362" y="1237066"/>
                </a:lnTo>
                <a:lnTo>
                  <a:pt x="1256204" y="1233830"/>
                </a:lnTo>
                <a:lnTo>
                  <a:pt x="1256204" y="1232750"/>
                </a:lnTo>
                <a:lnTo>
                  <a:pt x="1257283" y="1232750"/>
                </a:lnTo>
                <a:cubicBezTo>
                  <a:pt x="1266004" y="1236707"/>
                  <a:pt x="1270366" y="1240708"/>
                  <a:pt x="1270366" y="1244754"/>
                </a:cubicBezTo>
                <a:lnTo>
                  <a:pt x="1268208" y="1244754"/>
                </a:lnTo>
                <a:lnTo>
                  <a:pt x="1268208" y="1245833"/>
                </a:lnTo>
                <a:lnTo>
                  <a:pt x="1270366" y="1245833"/>
                </a:lnTo>
                <a:lnTo>
                  <a:pt x="1272524" y="1243675"/>
                </a:lnTo>
                <a:cubicBezTo>
                  <a:pt x="1274052" y="1243675"/>
                  <a:pt x="1276255" y="1246597"/>
                  <a:pt x="1279133" y="1252442"/>
                </a:cubicBezTo>
                <a:lnTo>
                  <a:pt x="1281291" y="1254600"/>
                </a:lnTo>
                <a:cubicBezTo>
                  <a:pt x="1281291" y="1257118"/>
                  <a:pt x="1275446" y="1259680"/>
                  <a:pt x="1263756" y="1262288"/>
                </a:cubicBezTo>
                <a:lnTo>
                  <a:pt x="1263756" y="1263367"/>
                </a:lnTo>
                <a:cubicBezTo>
                  <a:pt x="1263756" y="1264446"/>
                  <a:pt x="1265241" y="1265525"/>
                  <a:pt x="1268208" y="1266604"/>
                </a:cubicBezTo>
                <a:lnTo>
                  <a:pt x="1268208" y="1268897"/>
                </a:lnTo>
                <a:lnTo>
                  <a:pt x="1267129" y="1273213"/>
                </a:lnTo>
                <a:lnTo>
                  <a:pt x="1272524" y="1285217"/>
                </a:lnTo>
                <a:lnTo>
                  <a:pt x="1269287" y="1296142"/>
                </a:lnTo>
                <a:lnTo>
                  <a:pt x="1269287" y="1299514"/>
                </a:lnTo>
                <a:lnTo>
                  <a:pt x="1268208" y="1315834"/>
                </a:lnTo>
                <a:lnTo>
                  <a:pt x="1270366" y="1325679"/>
                </a:lnTo>
                <a:lnTo>
                  <a:pt x="1264970" y="1329051"/>
                </a:lnTo>
                <a:lnTo>
                  <a:pt x="1264970" y="1332288"/>
                </a:lnTo>
                <a:lnTo>
                  <a:pt x="1270366" y="1331209"/>
                </a:lnTo>
                <a:lnTo>
                  <a:pt x="1272524" y="1334446"/>
                </a:lnTo>
                <a:lnTo>
                  <a:pt x="1270366" y="1339976"/>
                </a:lnTo>
                <a:lnTo>
                  <a:pt x="1270366" y="1342134"/>
                </a:lnTo>
                <a:lnTo>
                  <a:pt x="1271444" y="1342134"/>
                </a:lnTo>
                <a:lnTo>
                  <a:pt x="1270366" y="1349822"/>
                </a:lnTo>
                <a:lnTo>
                  <a:pt x="1270366" y="1363984"/>
                </a:lnTo>
                <a:cubicBezTo>
                  <a:pt x="1270366" y="1373515"/>
                  <a:pt x="1267442" y="1378281"/>
                  <a:pt x="1261599" y="1378281"/>
                </a:cubicBezTo>
                <a:cubicBezTo>
                  <a:pt x="1266725" y="1383676"/>
                  <a:pt x="1269287" y="1387317"/>
                  <a:pt x="1269287" y="1389205"/>
                </a:cubicBezTo>
                <a:lnTo>
                  <a:pt x="1268208" y="1389205"/>
                </a:lnTo>
                <a:lnTo>
                  <a:pt x="1269287" y="1390285"/>
                </a:lnTo>
                <a:lnTo>
                  <a:pt x="1269287" y="1399051"/>
                </a:lnTo>
                <a:lnTo>
                  <a:pt x="1272524" y="1417664"/>
                </a:lnTo>
                <a:lnTo>
                  <a:pt x="1272524" y="1421980"/>
                </a:lnTo>
                <a:lnTo>
                  <a:pt x="1267129" y="1436142"/>
                </a:lnTo>
                <a:lnTo>
                  <a:pt x="1270366" y="1444909"/>
                </a:lnTo>
                <a:lnTo>
                  <a:pt x="1268208" y="1451518"/>
                </a:lnTo>
                <a:lnTo>
                  <a:pt x="1271444" y="1454755"/>
                </a:lnTo>
                <a:cubicBezTo>
                  <a:pt x="1269466" y="1468602"/>
                  <a:pt x="1267668" y="1475526"/>
                  <a:pt x="1266050" y="1475526"/>
                </a:cubicBezTo>
                <a:cubicBezTo>
                  <a:pt x="1259306" y="1482090"/>
                  <a:pt x="1254180" y="1485372"/>
                  <a:pt x="1250674" y="1485372"/>
                </a:cubicBezTo>
                <a:lnTo>
                  <a:pt x="1248516" y="1483214"/>
                </a:lnTo>
                <a:lnTo>
                  <a:pt x="1247437" y="1483214"/>
                </a:lnTo>
                <a:cubicBezTo>
                  <a:pt x="1242491" y="1488339"/>
                  <a:pt x="1237366" y="1490902"/>
                  <a:pt x="1232060" y="1490902"/>
                </a:cubicBezTo>
                <a:lnTo>
                  <a:pt x="1221137" y="1490902"/>
                </a:lnTo>
                <a:cubicBezTo>
                  <a:pt x="1217718" y="1490902"/>
                  <a:pt x="1214437" y="1481775"/>
                  <a:pt x="1211291" y="1463522"/>
                </a:cubicBezTo>
                <a:lnTo>
                  <a:pt x="1213449" y="1457048"/>
                </a:lnTo>
                <a:lnTo>
                  <a:pt x="1212370" y="1455834"/>
                </a:lnTo>
                <a:lnTo>
                  <a:pt x="1211291" y="1455834"/>
                </a:lnTo>
                <a:lnTo>
                  <a:pt x="1205896" y="1460285"/>
                </a:lnTo>
                <a:lnTo>
                  <a:pt x="1204681" y="1460285"/>
                </a:lnTo>
                <a:lnTo>
                  <a:pt x="1187283" y="1443830"/>
                </a:lnTo>
                <a:cubicBezTo>
                  <a:pt x="1188001" y="1441672"/>
                  <a:pt x="1190159" y="1440594"/>
                  <a:pt x="1193756" y="1440594"/>
                </a:cubicBezTo>
                <a:lnTo>
                  <a:pt x="1200366" y="1440594"/>
                </a:lnTo>
                <a:cubicBezTo>
                  <a:pt x="1201624" y="1442751"/>
                  <a:pt x="1208547" y="1444550"/>
                  <a:pt x="1221137" y="1445988"/>
                </a:cubicBezTo>
                <a:lnTo>
                  <a:pt x="1225587" y="1430747"/>
                </a:lnTo>
                <a:lnTo>
                  <a:pt x="1223295" y="1427510"/>
                </a:lnTo>
                <a:lnTo>
                  <a:pt x="1223295" y="1426296"/>
                </a:lnTo>
                <a:lnTo>
                  <a:pt x="1224374" y="1425217"/>
                </a:lnTo>
                <a:lnTo>
                  <a:pt x="1223295" y="1424139"/>
                </a:lnTo>
                <a:lnTo>
                  <a:pt x="1223295" y="1420902"/>
                </a:lnTo>
                <a:lnTo>
                  <a:pt x="1226666" y="1412134"/>
                </a:lnTo>
                <a:lnTo>
                  <a:pt x="1225587" y="1407819"/>
                </a:lnTo>
                <a:lnTo>
                  <a:pt x="1226666" y="1406605"/>
                </a:lnTo>
                <a:lnTo>
                  <a:pt x="1226666" y="1405526"/>
                </a:lnTo>
                <a:lnTo>
                  <a:pt x="1224374" y="1399051"/>
                </a:lnTo>
                <a:lnTo>
                  <a:pt x="1225587" y="1392443"/>
                </a:lnTo>
                <a:cubicBezTo>
                  <a:pt x="1222978" y="1382462"/>
                  <a:pt x="1220058" y="1376258"/>
                  <a:pt x="1216820" y="1373830"/>
                </a:cubicBezTo>
                <a:cubicBezTo>
                  <a:pt x="1216820" y="1369064"/>
                  <a:pt x="1218619" y="1365423"/>
                  <a:pt x="1222216" y="1362905"/>
                </a:cubicBezTo>
                <a:cubicBezTo>
                  <a:pt x="1223113" y="1354903"/>
                  <a:pt x="1225317" y="1350901"/>
                  <a:pt x="1228823" y="1350901"/>
                </a:cubicBezTo>
                <a:cubicBezTo>
                  <a:pt x="1228103" y="1343618"/>
                  <a:pt x="1227024" y="1339257"/>
                  <a:pt x="1225587" y="1337818"/>
                </a:cubicBezTo>
                <a:lnTo>
                  <a:pt x="1225587" y="1316912"/>
                </a:lnTo>
                <a:cubicBezTo>
                  <a:pt x="1225587" y="1315834"/>
                  <a:pt x="1224104" y="1314755"/>
                  <a:pt x="1221137" y="1313676"/>
                </a:cubicBezTo>
                <a:lnTo>
                  <a:pt x="1213449" y="1314755"/>
                </a:lnTo>
                <a:lnTo>
                  <a:pt x="1205896" y="1313676"/>
                </a:lnTo>
                <a:cubicBezTo>
                  <a:pt x="1202569" y="1314934"/>
                  <a:pt x="1200005" y="1317137"/>
                  <a:pt x="1198207" y="1320284"/>
                </a:cubicBezTo>
                <a:lnTo>
                  <a:pt x="1198207" y="1322442"/>
                </a:lnTo>
                <a:cubicBezTo>
                  <a:pt x="1200545" y="1322442"/>
                  <a:pt x="1202703" y="1324286"/>
                  <a:pt x="1204681" y="1327972"/>
                </a:cubicBezTo>
                <a:cubicBezTo>
                  <a:pt x="1203242" y="1335256"/>
                  <a:pt x="1200725" y="1338897"/>
                  <a:pt x="1197129" y="1338897"/>
                </a:cubicBezTo>
                <a:lnTo>
                  <a:pt x="1197129" y="1343213"/>
                </a:lnTo>
                <a:lnTo>
                  <a:pt x="1202524" y="1342134"/>
                </a:lnTo>
                <a:lnTo>
                  <a:pt x="1203602" y="1343213"/>
                </a:lnTo>
                <a:lnTo>
                  <a:pt x="1203602" y="1344292"/>
                </a:lnTo>
                <a:cubicBezTo>
                  <a:pt x="1203602" y="1350497"/>
                  <a:pt x="1202524" y="1356341"/>
                  <a:pt x="1200366" y="1361826"/>
                </a:cubicBezTo>
                <a:cubicBezTo>
                  <a:pt x="1201803" y="1365063"/>
                  <a:pt x="1203242" y="1366861"/>
                  <a:pt x="1204681" y="1367221"/>
                </a:cubicBezTo>
                <a:lnTo>
                  <a:pt x="1213449" y="1366142"/>
                </a:lnTo>
                <a:lnTo>
                  <a:pt x="1214528" y="1367221"/>
                </a:lnTo>
                <a:lnTo>
                  <a:pt x="1214528" y="1370593"/>
                </a:lnTo>
                <a:cubicBezTo>
                  <a:pt x="1214528" y="1372211"/>
                  <a:pt x="1209806" y="1374774"/>
                  <a:pt x="1200366" y="1378281"/>
                </a:cubicBezTo>
                <a:lnTo>
                  <a:pt x="1199287" y="1381518"/>
                </a:lnTo>
                <a:lnTo>
                  <a:pt x="1202524" y="1390285"/>
                </a:lnTo>
                <a:cubicBezTo>
                  <a:pt x="1198926" y="1390285"/>
                  <a:pt x="1197129" y="1395725"/>
                  <a:pt x="1197129" y="1406605"/>
                </a:cubicBezTo>
                <a:lnTo>
                  <a:pt x="1198207" y="1407819"/>
                </a:lnTo>
                <a:lnTo>
                  <a:pt x="1198207" y="1408897"/>
                </a:lnTo>
                <a:cubicBezTo>
                  <a:pt x="1192362" y="1418339"/>
                  <a:pt x="1189440" y="1425262"/>
                  <a:pt x="1189440" y="1429668"/>
                </a:cubicBezTo>
                <a:lnTo>
                  <a:pt x="1188362" y="1429668"/>
                </a:lnTo>
                <a:lnTo>
                  <a:pt x="1189440" y="1432905"/>
                </a:lnTo>
                <a:cubicBezTo>
                  <a:pt x="1185754" y="1437491"/>
                  <a:pt x="1180988" y="1446258"/>
                  <a:pt x="1175143" y="1459206"/>
                </a:cubicBezTo>
                <a:cubicBezTo>
                  <a:pt x="1171727" y="1462083"/>
                  <a:pt x="1167005" y="1464242"/>
                  <a:pt x="1160981" y="1465680"/>
                </a:cubicBezTo>
                <a:cubicBezTo>
                  <a:pt x="1156036" y="1476650"/>
                  <a:pt x="1147674" y="1482135"/>
                  <a:pt x="1135894" y="1482135"/>
                </a:cubicBezTo>
                <a:lnTo>
                  <a:pt x="1130364" y="1476740"/>
                </a:lnTo>
                <a:lnTo>
                  <a:pt x="1130364" y="1475526"/>
                </a:lnTo>
                <a:lnTo>
                  <a:pt x="1132522" y="1469052"/>
                </a:lnTo>
                <a:lnTo>
                  <a:pt x="1132522" y="1467973"/>
                </a:lnTo>
                <a:lnTo>
                  <a:pt x="1118360" y="1467973"/>
                </a:lnTo>
                <a:cubicBezTo>
                  <a:pt x="1109547" y="1464106"/>
                  <a:pt x="1105143" y="1457183"/>
                  <a:pt x="1105143" y="1447202"/>
                </a:cubicBezTo>
                <a:lnTo>
                  <a:pt x="1102986" y="1444909"/>
                </a:lnTo>
                <a:lnTo>
                  <a:pt x="1104064" y="1439514"/>
                </a:lnTo>
                <a:cubicBezTo>
                  <a:pt x="1101006" y="1436727"/>
                  <a:pt x="1098848" y="1431242"/>
                  <a:pt x="1097590" y="1423060"/>
                </a:cubicBezTo>
                <a:cubicBezTo>
                  <a:pt x="1092465" y="1421980"/>
                  <a:pt x="1089903" y="1420182"/>
                  <a:pt x="1089903" y="1417664"/>
                </a:cubicBezTo>
                <a:lnTo>
                  <a:pt x="1092061" y="1408897"/>
                </a:lnTo>
                <a:lnTo>
                  <a:pt x="1088824" y="1406605"/>
                </a:lnTo>
                <a:lnTo>
                  <a:pt x="1084373" y="1406605"/>
                </a:lnTo>
                <a:cubicBezTo>
                  <a:pt x="1081136" y="1408853"/>
                  <a:pt x="1077853" y="1409976"/>
                  <a:pt x="1074526" y="1409976"/>
                </a:cubicBezTo>
                <a:lnTo>
                  <a:pt x="1073447" y="1408897"/>
                </a:lnTo>
                <a:cubicBezTo>
                  <a:pt x="1073447" y="1411056"/>
                  <a:pt x="1072369" y="1412134"/>
                  <a:pt x="1070210" y="1412134"/>
                </a:cubicBezTo>
                <a:lnTo>
                  <a:pt x="1050519" y="1406605"/>
                </a:lnTo>
                <a:lnTo>
                  <a:pt x="1048361" y="1409976"/>
                </a:lnTo>
                <a:cubicBezTo>
                  <a:pt x="1051777" y="1412854"/>
                  <a:pt x="1057216" y="1414652"/>
                  <a:pt x="1064681" y="1415372"/>
                </a:cubicBezTo>
                <a:cubicBezTo>
                  <a:pt x="1070704" y="1420857"/>
                  <a:pt x="1076189" y="1423779"/>
                  <a:pt x="1081136" y="1424139"/>
                </a:cubicBezTo>
                <a:lnTo>
                  <a:pt x="1084373" y="1427510"/>
                </a:lnTo>
                <a:lnTo>
                  <a:pt x="1088824" y="1424139"/>
                </a:lnTo>
                <a:lnTo>
                  <a:pt x="1092061" y="1432905"/>
                </a:lnTo>
                <a:lnTo>
                  <a:pt x="1092061" y="1436142"/>
                </a:lnTo>
                <a:cubicBezTo>
                  <a:pt x="1092061" y="1437851"/>
                  <a:pt x="1088418" y="1439694"/>
                  <a:pt x="1081136" y="1441672"/>
                </a:cubicBezTo>
                <a:lnTo>
                  <a:pt x="1074526" y="1440594"/>
                </a:lnTo>
                <a:cubicBezTo>
                  <a:pt x="1072548" y="1447876"/>
                  <a:pt x="1070390" y="1451518"/>
                  <a:pt x="1068053" y="1451518"/>
                </a:cubicBezTo>
                <a:lnTo>
                  <a:pt x="1062522" y="1451518"/>
                </a:lnTo>
                <a:cubicBezTo>
                  <a:pt x="1062522" y="1458082"/>
                  <a:pt x="1059599" y="1461364"/>
                  <a:pt x="1053755" y="1461364"/>
                </a:cubicBezTo>
                <a:cubicBezTo>
                  <a:pt x="1048990" y="1468108"/>
                  <a:pt x="1042786" y="1473593"/>
                  <a:pt x="1035142" y="1477819"/>
                </a:cubicBezTo>
                <a:cubicBezTo>
                  <a:pt x="1029658" y="1485102"/>
                  <a:pt x="1023453" y="1488744"/>
                  <a:pt x="1016531" y="1488744"/>
                </a:cubicBezTo>
                <a:lnTo>
                  <a:pt x="1015451" y="1487665"/>
                </a:lnTo>
                <a:lnTo>
                  <a:pt x="1015451" y="1486586"/>
                </a:lnTo>
                <a:cubicBezTo>
                  <a:pt x="1021296" y="1477954"/>
                  <a:pt x="1026420" y="1467344"/>
                  <a:pt x="1030826" y="1454755"/>
                </a:cubicBezTo>
                <a:cubicBezTo>
                  <a:pt x="1032984" y="1454755"/>
                  <a:pt x="1035187" y="1448551"/>
                  <a:pt x="1037436" y="1436142"/>
                </a:cubicBezTo>
                <a:lnTo>
                  <a:pt x="1042830" y="1431826"/>
                </a:lnTo>
                <a:lnTo>
                  <a:pt x="1041752" y="1430747"/>
                </a:lnTo>
                <a:lnTo>
                  <a:pt x="1041752" y="1426296"/>
                </a:lnTo>
                <a:lnTo>
                  <a:pt x="1046067" y="1409976"/>
                </a:lnTo>
                <a:lnTo>
                  <a:pt x="1044988" y="1409976"/>
                </a:lnTo>
                <a:lnTo>
                  <a:pt x="1043909" y="1408897"/>
                </a:lnTo>
                <a:lnTo>
                  <a:pt x="1042830" y="1409976"/>
                </a:lnTo>
                <a:lnTo>
                  <a:pt x="1038515" y="1409976"/>
                </a:lnTo>
                <a:lnTo>
                  <a:pt x="1017744" y="1412134"/>
                </a:lnTo>
                <a:lnTo>
                  <a:pt x="1012213" y="1405526"/>
                </a:lnTo>
                <a:lnTo>
                  <a:pt x="1012213" y="1403368"/>
                </a:lnTo>
                <a:lnTo>
                  <a:pt x="1014371" y="1401209"/>
                </a:lnTo>
                <a:lnTo>
                  <a:pt x="1020980" y="1401209"/>
                </a:lnTo>
                <a:cubicBezTo>
                  <a:pt x="1020980" y="1398242"/>
                  <a:pt x="1023903" y="1396759"/>
                  <a:pt x="1029748" y="1396759"/>
                </a:cubicBezTo>
                <a:lnTo>
                  <a:pt x="1035142" y="1396759"/>
                </a:lnTo>
                <a:lnTo>
                  <a:pt x="1036220" y="1397973"/>
                </a:lnTo>
                <a:lnTo>
                  <a:pt x="1037436" y="1397973"/>
                </a:lnTo>
                <a:lnTo>
                  <a:pt x="1037436" y="1396759"/>
                </a:lnTo>
                <a:lnTo>
                  <a:pt x="1036220" y="1395680"/>
                </a:lnTo>
                <a:cubicBezTo>
                  <a:pt x="1036850" y="1389835"/>
                  <a:pt x="1037615" y="1386913"/>
                  <a:pt x="1038515" y="1386913"/>
                </a:cubicBezTo>
                <a:lnTo>
                  <a:pt x="1036220" y="1381518"/>
                </a:lnTo>
                <a:lnTo>
                  <a:pt x="1037436" y="1372751"/>
                </a:lnTo>
                <a:lnTo>
                  <a:pt x="1036220" y="1368435"/>
                </a:lnTo>
                <a:lnTo>
                  <a:pt x="1038515" y="1368435"/>
                </a:lnTo>
                <a:lnTo>
                  <a:pt x="1038515" y="1367221"/>
                </a:lnTo>
                <a:lnTo>
                  <a:pt x="1037436" y="1356296"/>
                </a:lnTo>
                <a:lnTo>
                  <a:pt x="1038515" y="1356296"/>
                </a:lnTo>
                <a:lnTo>
                  <a:pt x="1036220" y="1349822"/>
                </a:lnTo>
                <a:lnTo>
                  <a:pt x="1036220" y="1348743"/>
                </a:lnTo>
                <a:cubicBezTo>
                  <a:pt x="1036220" y="1346855"/>
                  <a:pt x="1037706" y="1345731"/>
                  <a:pt x="1040673" y="1345371"/>
                </a:cubicBezTo>
                <a:lnTo>
                  <a:pt x="1040673" y="1343213"/>
                </a:lnTo>
                <a:cubicBezTo>
                  <a:pt x="1037706" y="1340156"/>
                  <a:pt x="1036220" y="1337234"/>
                  <a:pt x="1036220" y="1334446"/>
                </a:cubicBezTo>
                <a:lnTo>
                  <a:pt x="1036220" y="1332288"/>
                </a:lnTo>
                <a:lnTo>
                  <a:pt x="1037436" y="1325679"/>
                </a:lnTo>
                <a:lnTo>
                  <a:pt x="1036220" y="1322442"/>
                </a:lnTo>
                <a:lnTo>
                  <a:pt x="1037436" y="1321363"/>
                </a:lnTo>
                <a:lnTo>
                  <a:pt x="1036220" y="1315834"/>
                </a:lnTo>
                <a:lnTo>
                  <a:pt x="1036220" y="1298435"/>
                </a:lnTo>
                <a:lnTo>
                  <a:pt x="1032984" y="1293984"/>
                </a:lnTo>
                <a:lnTo>
                  <a:pt x="1032984" y="1289668"/>
                </a:lnTo>
                <a:lnTo>
                  <a:pt x="1034063" y="1284138"/>
                </a:lnTo>
                <a:cubicBezTo>
                  <a:pt x="1023002" y="1283238"/>
                  <a:pt x="1017159" y="1281440"/>
                  <a:pt x="1016531" y="1278743"/>
                </a:cubicBezTo>
                <a:lnTo>
                  <a:pt x="1016531" y="1276450"/>
                </a:lnTo>
                <a:cubicBezTo>
                  <a:pt x="1016531" y="1274292"/>
                  <a:pt x="1020576" y="1272853"/>
                  <a:pt x="1028669" y="1272134"/>
                </a:cubicBezTo>
                <a:lnTo>
                  <a:pt x="1036220" y="1273213"/>
                </a:lnTo>
                <a:lnTo>
                  <a:pt x="1036220" y="1272134"/>
                </a:lnTo>
                <a:lnTo>
                  <a:pt x="1034063" y="1268897"/>
                </a:lnTo>
                <a:lnTo>
                  <a:pt x="1036220" y="1262288"/>
                </a:lnTo>
                <a:lnTo>
                  <a:pt x="1036220" y="1255679"/>
                </a:lnTo>
                <a:cubicBezTo>
                  <a:pt x="1036220" y="1250734"/>
                  <a:pt x="1034063" y="1242012"/>
                  <a:pt x="1029748" y="1229513"/>
                </a:cubicBezTo>
                <a:lnTo>
                  <a:pt x="1034063" y="1226142"/>
                </a:lnTo>
                <a:lnTo>
                  <a:pt x="1037436" y="1226142"/>
                </a:lnTo>
                <a:lnTo>
                  <a:pt x="1040673" y="1228299"/>
                </a:lnTo>
                <a:lnTo>
                  <a:pt x="1041752" y="1228299"/>
                </a:lnTo>
                <a:cubicBezTo>
                  <a:pt x="1043189" y="1228299"/>
                  <a:pt x="1043909" y="1227220"/>
                  <a:pt x="1043909" y="1225062"/>
                </a:cubicBezTo>
                <a:close/>
                <a:moveTo>
                  <a:pt x="6150391" y="1223716"/>
                </a:moveTo>
                <a:lnTo>
                  <a:pt x="6158079" y="1223716"/>
                </a:lnTo>
                <a:lnTo>
                  <a:pt x="6170082" y="1228032"/>
                </a:lnTo>
                <a:lnTo>
                  <a:pt x="6173319" y="1228032"/>
                </a:lnTo>
                <a:lnTo>
                  <a:pt x="6182086" y="1225874"/>
                </a:lnTo>
                <a:lnTo>
                  <a:pt x="6183165" y="1229111"/>
                </a:lnTo>
                <a:lnTo>
                  <a:pt x="6186537" y="1226953"/>
                </a:lnTo>
                <a:cubicBezTo>
                  <a:pt x="6193011" y="1226953"/>
                  <a:pt x="6196248" y="1230190"/>
                  <a:pt x="6196248" y="1236664"/>
                </a:cubicBezTo>
                <a:lnTo>
                  <a:pt x="6196248" y="1237743"/>
                </a:lnTo>
                <a:lnTo>
                  <a:pt x="6193011" y="1236664"/>
                </a:lnTo>
                <a:lnTo>
                  <a:pt x="6190853" y="1236664"/>
                </a:lnTo>
                <a:lnTo>
                  <a:pt x="6190853" y="1237743"/>
                </a:lnTo>
                <a:cubicBezTo>
                  <a:pt x="6194090" y="1238103"/>
                  <a:pt x="6197013" y="1239496"/>
                  <a:pt x="6199620" y="1241924"/>
                </a:cubicBezTo>
                <a:lnTo>
                  <a:pt x="6199620" y="1244082"/>
                </a:lnTo>
                <a:cubicBezTo>
                  <a:pt x="6195934" y="1244082"/>
                  <a:pt x="6194090" y="1245880"/>
                  <a:pt x="6194090" y="1249477"/>
                </a:cubicBezTo>
                <a:lnTo>
                  <a:pt x="6195169" y="1254872"/>
                </a:lnTo>
                <a:lnTo>
                  <a:pt x="6191932" y="1261346"/>
                </a:lnTo>
                <a:lnTo>
                  <a:pt x="6195169" y="1269843"/>
                </a:lnTo>
                <a:lnTo>
                  <a:pt x="6191932" y="1278475"/>
                </a:lnTo>
                <a:cubicBezTo>
                  <a:pt x="6192652" y="1284230"/>
                  <a:pt x="6194090" y="1287107"/>
                  <a:pt x="6196248" y="1287107"/>
                </a:cubicBezTo>
                <a:lnTo>
                  <a:pt x="6203936" y="1287107"/>
                </a:lnTo>
                <a:lnTo>
                  <a:pt x="6207173" y="1284949"/>
                </a:lnTo>
                <a:lnTo>
                  <a:pt x="6215940" y="1284949"/>
                </a:lnTo>
                <a:cubicBezTo>
                  <a:pt x="6233474" y="1281533"/>
                  <a:pt x="6242241" y="1275103"/>
                  <a:pt x="6242241" y="1265662"/>
                </a:cubicBezTo>
                <a:cubicBezTo>
                  <a:pt x="6243680" y="1265662"/>
                  <a:pt x="6244399" y="1264223"/>
                  <a:pt x="6244399" y="1261346"/>
                </a:cubicBezTo>
                <a:lnTo>
                  <a:pt x="6245478" y="1260267"/>
                </a:lnTo>
                <a:lnTo>
                  <a:pt x="6253166" y="1260267"/>
                </a:lnTo>
                <a:cubicBezTo>
                  <a:pt x="6264226" y="1273844"/>
                  <a:pt x="6270430" y="1280633"/>
                  <a:pt x="6271779" y="1280633"/>
                </a:cubicBezTo>
                <a:cubicBezTo>
                  <a:pt x="6276095" y="1280633"/>
                  <a:pt x="6281894" y="1285668"/>
                  <a:pt x="6289178" y="1295739"/>
                </a:cubicBezTo>
                <a:lnTo>
                  <a:pt x="6292549" y="1294660"/>
                </a:lnTo>
                <a:cubicBezTo>
                  <a:pt x="6295607" y="1295559"/>
                  <a:pt x="6297765" y="1297312"/>
                  <a:pt x="6299023" y="1299920"/>
                </a:cubicBezTo>
                <a:lnTo>
                  <a:pt x="6299023" y="1303157"/>
                </a:lnTo>
                <a:cubicBezTo>
                  <a:pt x="6299023" y="1311430"/>
                  <a:pt x="6288099" y="1317184"/>
                  <a:pt x="6266249" y="1320421"/>
                </a:cubicBezTo>
                <a:cubicBezTo>
                  <a:pt x="6266249" y="1325187"/>
                  <a:pt x="6261888" y="1334133"/>
                  <a:pt x="6253166" y="1347261"/>
                </a:cubicBezTo>
                <a:cubicBezTo>
                  <a:pt x="6252267" y="1349239"/>
                  <a:pt x="6246422" y="1353151"/>
                  <a:pt x="6235632" y="1358995"/>
                </a:cubicBezTo>
                <a:cubicBezTo>
                  <a:pt x="6232035" y="1360973"/>
                  <a:pt x="6227674" y="1365649"/>
                  <a:pt x="6222549" y="1373022"/>
                </a:cubicBezTo>
                <a:cubicBezTo>
                  <a:pt x="6215086" y="1373022"/>
                  <a:pt x="6210365" y="1375540"/>
                  <a:pt x="6208387" y="1380575"/>
                </a:cubicBezTo>
                <a:cubicBezTo>
                  <a:pt x="6190494" y="1390916"/>
                  <a:pt x="6180648" y="1397345"/>
                  <a:pt x="6178849" y="1399863"/>
                </a:cubicBezTo>
                <a:lnTo>
                  <a:pt x="6173319" y="1399863"/>
                </a:lnTo>
                <a:lnTo>
                  <a:pt x="6169003" y="1398783"/>
                </a:lnTo>
                <a:cubicBezTo>
                  <a:pt x="6167205" y="1400222"/>
                  <a:pt x="6163923" y="1400941"/>
                  <a:pt x="6159158" y="1400941"/>
                </a:cubicBezTo>
                <a:lnTo>
                  <a:pt x="6159158" y="1402020"/>
                </a:lnTo>
                <a:lnTo>
                  <a:pt x="6161316" y="1402020"/>
                </a:lnTo>
                <a:cubicBezTo>
                  <a:pt x="6155291" y="1408314"/>
                  <a:pt x="6148008" y="1412226"/>
                  <a:pt x="6139466" y="1413755"/>
                </a:cubicBezTo>
                <a:cubicBezTo>
                  <a:pt x="6133801" y="1413755"/>
                  <a:pt x="6130159" y="1414834"/>
                  <a:pt x="6128541" y="1416992"/>
                </a:cubicBezTo>
                <a:lnTo>
                  <a:pt x="6120853" y="1416992"/>
                </a:lnTo>
                <a:lnTo>
                  <a:pt x="6120853" y="1420228"/>
                </a:lnTo>
                <a:lnTo>
                  <a:pt x="6137308" y="1424545"/>
                </a:lnTo>
                <a:lnTo>
                  <a:pt x="6143917" y="1423466"/>
                </a:lnTo>
                <a:lnTo>
                  <a:pt x="6159158" y="1429940"/>
                </a:lnTo>
                <a:lnTo>
                  <a:pt x="6160237" y="1429940"/>
                </a:lnTo>
                <a:lnTo>
                  <a:pt x="6163474" y="1428861"/>
                </a:lnTo>
                <a:lnTo>
                  <a:pt x="6169003" y="1429940"/>
                </a:lnTo>
                <a:lnTo>
                  <a:pt x="6182086" y="1429940"/>
                </a:lnTo>
                <a:lnTo>
                  <a:pt x="6185323" y="1427782"/>
                </a:lnTo>
                <a:lnTo>
                  <a:pt x="6188695" y="1427782"/>
                </a:lnTo>
                <a:lnTo>
                  <a:pt x="6188695" y="1431018"/>
                </a:lnTo>
                <a:lnTo>
                  <a:pt x="6185323" y="1435335"/>
                </a:lnTo>
                <a:lnTo>
                  <a:pt x="6186537" y="1436413"/>
                </a:lnTo>
                <a:lnTo>
                  <a:pt x="6188695" y="1436413"/>
                </a:lnTo>
                <a:lnTo>
                  <a:pt x="6187616" y="1435335"/>
                </a:lnTo>
                <a:lnTo>
                  <a:pt x="6187616" y="1434256"/>
                </a:lnTo>
                <a:lnTo>
                  <a:pt x="6191932" y="1426703"/>
                </a:lnTo>
                <a:cubicBezTo>
                  <a:pt x="6213063" y="1426703"/>
                  <a:pt x="6225472" y="1428501"/>
                  <a:pt x="6229158" y="1432098"/>
                </a:cubicBezTo>
                <a:lnTo>
                  <a:pt x="6235632" y="1429940"/>
                </a:lnTo>
                <a:lnTo>
                  <a:pt x="6237790" y="1429940"/>
                </a:lnTo>
                <a:lnTo>
                  <a:pt x="6245478" y="1431018"/>
                </a:lnTo>
                <a:cubicBezTo>
                  <a:pt x="6245478" y="1429400"/>
                  <a:pt x="6247321" y="1428321"/>
                  <a:pt x="6251008" y="1427782"/>
                </a:cubicBezTo>
                <a:lnTo>
                  <a:pt x="6252087" y="1428861"/>
                </a:lnTo>
                <a:lnTo>
                  <a:pt x="6253166" y="1428861"/>
                </a:lnTo>
                <a:lnTo>
                  <a:pt x="6264091" y="1424545"/>
                </a:lnTo>
                <a:lnTo>
                  <a:pt x="6271779" y="1424545"/>
                </a:lnTo>
                <a:cubicBezTo>
                  <a:pt x="6273757" y="1426343"/>
                  <a:pt x="6278118" y="1427422"/>
                  <a:pt x="6284862" y="1427782"/>
                </a:cubicBezTo>
                <a:lnTo>
                  <a:pt x="6296865" y="1423466"/>
                </a:lnTo>
                <a:lnTo>
                  <a:pt x="6307790" y="1434256"/>
                </a:lnTo>
                <a:lnTo>
                  <a:pt x="6307790" y="1435335"/>
                </a:lnTo>
                <a:cubicBezTo>
                  <a:pt x="6296821" y="1442798"/>
                  <a:pt x="6291336" y="1452104"/>
                  <a:pt x="6291336" y="1463253"/>
                </a:cubicBezTo>
                <a:lnTo>
                  <a:pt x="6284862" y="1465412"/>
                </a:lnTo>
                <a:cubicBezTo>
                  <a:pt x="6284862" y="1471256"/>
                  <a:pt x="6280860" y="1475168"/>
                  <a:pt x="6272858" y="1477146"/>
                </a:cubicBezTo>
                <a:lnTo>
                  <a:pt x="6249929" y="1481462"/>
                </a:lnTo>
                <a:lnTo>
                  <a:pt x="6248715" y="1481462"/>
                </a:lnTo>
                <a:cubicBezTo>
                  <a:pt x="6244219" y="1481462"/>
                  <a:pt x="6237700" y="1479663"/>
                  <a:pt x="6229158" y="1476067"/>
                </a:cubicBezTo>
                <a:cubicBezTo>
                  <a:pt x="6218188" y="1476786"/>
                  <a:pt x="6211984" y="1477865"/>
                  <a:pt x="6210545" y="1479303"/>
                </a:cubicBezTo>
                <a:cubicBezTo>
                  <a:pt x="6206859" y="1479303"/>
                  <a:pt x="6205015" y="1478584"/>
                  <a:pt x="6205015" y="1477146"/>
                </a:cubicBezTo>
                <a:lnTo>
                  <a:pt x="6199620" y="1478225"/>
                </a:lnTo>
                <a:lnTo>
                  <a:pt x="6197462" y="1478225"/>
                </a:lnTo>
                <a:cubicBezTo>
                  <a:pt x="6187032" y="1478225"/>
                  <a:pt x="6178265" y="1476426"/>
                  <a:pt x="6171161" y="1472830"/>
                </a:cubicBezTo>
                <a:lnTo>
                  <a:pt x="6167924" y="1473909"/>
                </a:lnTo>
                <a:lnTo>
                  <a:pt x="6157000" y="1464332"/>
                </a:lnTo>
                <a:lnTo>
                  <a:pt x="6154842" y="1464332"/>
                </a:lnTo>
                <a:lnTo>
                  <a:pt x="6154842" y="1469728"/>
                </a:lnTo>
                <a:cubicBezTo>
                  <a:pt x="6154842" y="1471796"/>
                  <a:pt x="6153358" y="1472830"/>
                  <a:pt x="6150391" y="1472830"/>
                </a:cubicBezTo>
                <a:cubicBezTo>
                  <a:pt x="6148772" y="1472830"/>
                  <a:pt x="6143692" y="1468199"/>
                  <a:pt x="6135150" y="1458938"/>
                </a:cubicBezTo>
                <a:cubicBezTo>
                  <a:pt x="6124180" y="1451205"/>
                  <a:pt x="6118695" y="1446529"/>
                  <a:pt x="6118695" y="1444911"/>
                </a:cubicBezTo>
                <a:cubicBezTo>
                  <a:pt x="6113390" y="1439426"/>
                  <a:pt x="6108309" y="1429400"/>
                  <a:pt x="6103454" y="1414834"/>
                </a:cubicBezTo>
                <a:cubicBezTo>
                  <a:pt x="6102555" y="1414834"/>
                  <a:pt x="6101791" y="1410202"/>
                  <a:pt x="6101161" y="1400941"/>
                </a:cubicBezTo>
                <a:lnTo>
                  <a:pt x="6096845" y="1400941"/>
                </a:lnTo>
                <a:lnTo>
                  <a:pt x="6093608" y="1404179"/>
                </a:lnTo>
                <a:cubicBezTo>
                  <a:pt x="6097205" y="1408135"/>
                  <a:pt x="6099003" y="1412406"/>
                  <a:pt x="6099003" y="1416992"/>
                </a:cubicBezTo>
                <a:lnTo>
                  <a:pt x="6099003" y="1418070"/>
                </a:lnTo>
                <a:cubicBezTo>
                  <a:pt x="6099003" y="1423645"/>
                  <a:pt x="6096081" y="1429400"/>
                  <a:pt x="6090236" y="1435335"/>
                </a:cubicBezTo>
                <a:lnTo>
                  <a:pt x="6091450" y="1439651"/>
                </a:lnTo>
                <a:cubicBezTo>
                  <a:pt x="6089922" y="1452868"/>
                  <a:pt x="6086999" y="1462175"/>
                  <a:pt x="6082683" y="1467570"/>
                </a:cubicBezTo>
                <a:lnTo>
                  <a:pt x="6081604" y="1468649"/>
                </a:lnTo>
                <a:lnTo>
                  <a:pt x="6085920" y="1477146"/>
                </a:lnTo>
                <a:cubicBezTo>
                  <a:pt x="6082504" y="1483620"/>
                  <a:pt x="6078502" y="1486857"/>
                  <a:pt x="6073916" y="1486857"/>
                </a:cubicBezTo>
                <a:lnTo>
                  <a:pt x="6061912" y="1471886"/>
                </a:lnTo>
                <a:cubicBezTo>
                  <a:pt x="6059844" y="1471886"/>
                  <a:pt x="6053640" y="1464332"/>
                  <a:pt x="6043300" y="1449227"/>
                </a:cubicBezTo>
                <a:lnTo>
                  <a:pt x="6043300" y="1445990"/>
                </a:lnTo>
                <a:cubicBezTo>
                  <a:pt x="6049324" y="1438526"/>
                  <a:pt x="6056248" y="1432098"/>
                  <a:pt x="6064070" y="1426703"/>
                </a:cubicBezTo>
                <a:cubicBezTo>
                  <a:pt x="6067128" y="1420228"/>
                  <a:pt x="6072208" y="1416992"/>
                  <a:pt x="6079311" y="1416992"/>
                </a:cubicBezTo>
                <a:lnTo>
                  <a:pt x="6079311" y="1414834"/>
                </a:lnTo>
                <a:lnTo>
                  <a:pt x="6078232" y="1413755"/>
                </a:lnTo>
                <a:lnTo>
                  <a:pt x="6078232" y="1412811"/>
                </a:lnTo>
                <a:cubicBezTo>
                  <a:pt x="6080660" y="1407415"/>
                  <a:pt x="6084662" y="1401661"/>
                  <a:pt x="6090236" y="1395547"/>
                </a:cubicBezTo>
                <a:cubicBezTo>
                  <a:pt x="6090236" y="1390511"/>
                  <a:pt x="6093159" y="1385521"/>
                  <a:pt x="6099003" y="1380575"/>
                </a:cubicBezTo>
                <a:lnTo>
                  <a:pt x="6101161" y="1380575"/>
                </a:lnTo>
                <a:cubicBezTo>
                  <a:pt x="6105567" y="1380575"/>
                  <a:pt x="6109973" y="1389162"/>
                  <a:pt x="6114379" y="1406336"/>
                </a:cubicBezTo>
                <a:lnTo>
                  <a:pt x="6115458" y="1407415"/>
                </a:lnTo>
                <a:cubicBezTo>
                  <a:pt x="6115458" y="1409573"/>
                  <a:pt x="6116177" y="1410652"/>
                  <a:pt x="6117616" y="1410652"/>
                </a:cubicBezTo>
                <a:cubicBezTo>
                  <a:pt x="6124000" y="1409214"/>
                  <a:pt x="6129845" y="1404538"/>
                  <a:pt x="6135150" y="1396625"/>
                </a:cubicBezTo>
                <a:cubicBezTo>
                  <a:pt x="6135150" y="1393748"/>
                  <a:pt x="6138432" y="1392310"/>
                  <a:pt x="6144996" y="1392310"/>
                </a:cubicBezTo>
                <a:lnTo>
                  <a:pt x="6153628" y="1384757"/>
                </a:lnTo>
                <a:lnTo>
                  <a:pt x="6159158" y="1379497"/>
                </a:lnTo>
                <a:lnTo>
                  <a:pt x="6162395" y="1381654"/>
                </a:lnTo>
                <a:lnTo>
                  <a:pt x="6164553" y="1381654"/>
                </a:lnTo>
                <a:cubicBezTo>
                  <a:pt x="6166081" y="1381654"/>
                  <a:pt x="6166845" y="1380575"/>
                  <a:pt x="6166845" y="1378417"/>
                </a:cubicBezTo>
                <a:lnTo>
                  <a:pt x="6165766" y="1377338"/>
                </a:lnTo>
                <a:lnTo>
                  <a:pt x="6165766" y="1376260"/>
                </a:lnTo>
                <a:cubicBezTo>
                  <a:pt x="6171341" y="1367627"/>
                  <a:pt x="6176781" y="1363312"/>
                  <a:pt x="6182086" y="1363312"/>
                </a:cubicBezTo>
                <a:lnTo>
                  <a:pt x="6182086" y="1362232"/>
                </a:lnTo>
                <a:lnTo>
                  <a:pt x="6179928" y="1358995"/>
                </a:lnTo>
                <a:cubicBezTo>
                  <a:pt x="6191438" y="1341821"/>
                  <a:pt x="6199441" y="1333234"/>
                  <a:pt x="6203936" y="1333234"/>
                </a:cubicBezTo>
                <a:cubicBezTo>
                  <a:pt x="6207623" y="1333234"/>
                  <a:pt x="6209466" y="1332515"/>
                  <a:pt x="6209466" y="1331076"/>
                </a:cubicBezTo>
                <a:lnTo>
                  <a:pt x="6208387" y="1329997"/>
                </a:lnTo>
                <a:lnTo>
                  <a:pt x="6208387" y="1328918"/>
                </a:lnTo>
                <a:lnTo>
                  <a:pt x="6209466" y="1324737"/>
                </a:lnTo>
                <a:lnTo>
                  <a:pt x="6210545" y="1324737"/>
                </a:lnTo>
                <a:cubicBezTo>
                  <a:pt x="6210545" y="1326805"/>
                  <a:pt x="6213108" y="1328918"/>
                  <a:pt x="6218233" y="1331076"/>
                </a:cubicBezTo>
                <a:lnTo>
                  <a:pt x="6218233" y="1328918"/>
                </a:lnTo>
                <a:lnTo>
                  <a:pt x="6219312" y="1328918"/>
                </a:lnTo>
                <a:cubicBezTo>
                  <a:pt x="6220751" y="1328918"/>
                  <a:pt x="6221470" y="1330357"/>
                  <a:pt x="6221470" y="1333234"/>
                </a:cubicBezTo>
                <a:lnTo>
                  <a:pt x="6226865" y="1333234"/>
                </a:lnTo>
                <a:lnTo>
                  <a:pt x="6226865" y="1332155"/>
                </a:lnTo>
                <a:lnTo>
                  <a:pt x="6224707" y="1328918"/>
                </a:lnTo>
                <a:lnTo>
                  <a:pt x="6224707" y="1327839"/>
                </a:lnTo>
                <a:lnTo>
                  <a:pt x="6226865" y="1325816"/>
                </a:lnTo>
                <a:lnTo>
                  <a:pt x="6233474" y="1327839"/>
                </a:lnTo>
                <a:lnTo>
                  <a:pt x="6230237" y="1324737"/>
                </a:lnTo>
                <a:lnTo>
                  <a:pt x="6215940" y="1327839"/>
                </a:lnTo>
                <a:lnTo>
                  <a:pt x="6208387" y="1321500"/>
                </a:lnTo>
                <a:cubicBezTo>
                  <a:pt x="6216390" y="1308732"/>
                  <a:pt x="6220391" y="1300505"/>
                  <a:pt x="6220391" y="1296818"/>
                </a:cubicBezTo>
                <a:lnTo>
                  <a:pt x="6219312" y="1296818"/>
                </a:lnTo>
                <a:lnTo>
                  <a:pt x="6212703" y="1295739"/>
                </a:lnTo>
                <a:lnTo>
                  <a:pt x="6186537" y="1295739"/>
                </a:lnTo>
                <a:lnTo>
                  <a:pt x="6177770" y="1293581"/>
                </a:lnTo>
                <a:lnTo>
                  <a:pt x="6162395" y="1298841"/>
                </a:lnTo>
                <a:lnTo>
                  <a:pt x="6153628" y="1296818"/>
                </a:lnTo>
                <a:lnTo>
                  <a:pt x="6149312" y="1297762"/>
                </a:lnTo>
                <a:lnTo>
                  <a:pt x="6138387" y="1286028"/>
                </a:lnTo>
                <a:lnTo>
                  <a:pt x="6139466" y="1284949"/>
                </a:lnTo>
                <a:lnTo>
                  <a:pt x="6143917" y="1287107"/>
                </a:lnTo>
                <a:lnTo>
                  <a:pt x="6143917" y="1275238"/>
                </a:lnTo>
                <a:cubicBezTo>
                  <a:pt x="6146794" y="1265977"/>
                  <a:pt x="6148233" y="1258829"/>
                  <a:pt x="6148233" y="1253793"/>
                </a:cubicBezTo>
                <a:cubicBezTo>
                  <a:pt x="6146794" y="1253793"/>
                  <a:pt x="6145355" y="1248084"/>
                  <a:pt x="6143917" y="1236664"/>
                </a:cubicBezTo>
                <a:lnTo>
                  <a:pt x="6143917" y="1230190"/>
                </a:lnTo>
                <a:close/>
                <a:moveTo>
                  <a:pt x="1725692" y="1223309"/>
                </a:moveTo>
                <a:lnTo>
                  <a:pt x="1726770" y="1223309"/>
                </a:lnTo>
                <a:cubicBezTo>
                  <a:pt x="1736300" y="1223309"/>
                  <a:pt x="1744754" y="1226277"/>
                  <a:pt x="1752127" y="1232211"/>
                </a:cubicBezTo>
                <a:lnTo>
                  <a:pt x="1766424" y="1241248"/>
                </a:lnTo>
                <a:cubicBezTo>
                  <a:pt x="1769391" y="1241248"/>
                  <a:pt x="1770874" y="1241967"/>
                  <a:pt x="1770874" y="1243406"/>
                </a:cubicBezTo>
                <a:lnTo>
                  <a:pt x="1769796" y="1244620"/>
                </a:lnTo>
                <a:lnTo>
                  <a:pt x="1769796" y="1245698"/>
                </a:lnTo>
                <a:cubicBezTo>
                  <a:pt x="1771953" y="1246418"/>
                  <a:pt x="1773032" y="1248666"/>
                  <a:pt x="1773032" y="1252442"/>
                </a:cubicBezTo>
                <a:lnTo>
                  <a:pt x="1769796" y="1255814"/>
                </a:lnTo>
                <a:lnTo>
                  <a:pt x="1767638" y="1255814"/>
                </a:lnTo>
                <a:lnTo>
                  <a:pt x="1763186" y="1252442"/>
                </a:lnTo>
                <a:lnTo>
                  <a:pt x="1762107" y="1252442"/>
                </a:lnTo>
                <a:lnTo>
                  <a:pt x="1748890" y="1253521"/>
                </a:lnTo>
                <a:lnTo>
                  <a:pt x="1745518" y="1250149"/>
                </a:lnTo>
                <a:cubicBezTo>
                  <a:pt x="1745518" y="1252577"/>
                  <a:pt x="1739988" y="1254825"/>
                  <a:pt x="1728930" y="1256893"/>
                </a:cubicBezTo>
                <a:lnTo>
                  <a:pt x="1726770" y="1256893"/>
                </a:lnTo>
                <a:lnTo>
                  <a:pt x="1720163" y="1255814"/>
                </a:lnTo>
                <a:lnTo>
                  <a:pt x="1719082" y="1256893"/>
                </a:lnTo>
                <a:lnTo>
                  <a:pt x="1718003" y="1256893"/>
                </a:lnTo>
                <a:lnTo>
                  <a:pt x="1702492" y="1250149"/>
                </a:lnTo>
                <a:lnTo>
                  <a:pt x="1701414" y="1250149"/>
                </a:lnTo>
                <a:cubicBezTo>
                  <a:pt x="1699526" y="1250149"/>
                  <a:pt x="1698402" y="1251633"/>
                  <a:pt x="1698043" y="1254600"/>
                </a:cubicBezTo>
                <a:lnTo>
                  <a:pt x="1696964" y="1255814"/>
                </a:lnTo>
                <a:lnTo>
                  <a:pt x="1691434" y="1255814"/>
                </a:lnTo>
                <a:lnTo>
                  <a:pt x="1690355" y="1254600"/>
                </a:lnTo>
                <a:cubicBezTo>
                  <a:pt x="1685228" y="1254600"/>
                  <a:pt x="1682666" y="1258332"/>
                  <a:pt x="1682666" y="1265795"/>
                </a:cubicBezTo>
                <a:lnTo>
                  <a:pt x="1683745" y="1272539"/>
                </a:lnTo>
                <a:lnTo>
                  <a:pt x="1681587" y="1275911"/>
                </a:lnTo>
                <a:lnTo>
                  <a:pt x="1682666" y="1279283"/>
                </a:lnTo>
                <a:lnTo>
                  <a:pt x="1680508" y="1309494"/>
                </a:lnTo>
                <a:lnTo>
                  <a:pt x="1682666" y="1316238"/>
                </a:lnTo>
                <a:lnTo>
                  <a:pt x="1680508" y="1326354"/>
                </a:lnTo>
                <a:lnTo>
                  <a:pt x="1680508" y="1333098"/>
                </a:lnTo>
                <a:cubicBezTo>
                  <a:pt x="1680508" y="1334536"/>
                  <a:pt x="1681947" y="1335256"/>
                  <a:pt x="1684824" y="1335256"/>
                </a:cubicBezTo>
                <a:lnTo>
                  <a:pt x="1685903" y="1336335"/>
                </a:lnTo>
                <a:lnTo>
                  <a:pt x="1685903" y="1337549"/>
                </a:lnTo>
                <a:cubicBezTo>
                  <a:pt x="1685903" y="1338987"/>
                  <a:pt x="1684824" y="1339707"/>
                  <a:pt x="1682666" y="1339707"/>
                </a:cubicBezTo>
                <a:lnTo>
                  <a:pt x="1682666" y="1344292"/>
                </a:lnTo>
                <a:lnTo>
                  <a:pt x="1681587" y="1347529"/>
                </a:lnTo>
                <a:lnTo>
                  <a:pt x="1683745" y="1366682"/>
                </a:lnTo>
                <a:cubicBezTo>
                  <a:pt x="1681947" y="1367041"/>
                  <a:pt x="1680104" y="1369649"/>
                  <a:pt x="1678215" y="1374504"/>
                </a:cubicBezTo>
                <a:cubicBezTo>
                  <a:pt x="1680463" y="1377472"/>
                  <a:pt x="1681947" y="1383406"/>
                  <a:pt x="1682666" y="1392308"/>
                </a:cubicBezTo>
                <a:cubicBezTo>
                  <a:pt x="1681228" y="1392308"/>
                  <a:pt x="1680104" y="1395680"/>
                  <a:pt x="1679294" y="1402424"/>
                </a:cubicBezTo>
                <a:lnTo>
                  <a:pt x="1680508" y="1406874"/>
                </a:lnTo>
                <a:lnTo>
                  <a:pt x="1679294" y="1408088"/>
                </a:lnTo>
                <a:lnTo>
                  <a:pt x="1679294" y="1409167"/>
                </a:lnTo>
                <a:cubicBezTo>
                  <a:pt x="1680822" y="1410696"/>
                  <a:pt x="1682306" y="1419283"/>
                  <a:pt x="1683745" y="1434928"/>
                </a:cubicBezTo>
                <a:cubicBezTo>
                  <a:pt x="1682845" y="1438615"/>
                  <a:pt x="1681767" y="1440458"/>
                  <a:pt x="1680508" y="1440458"/>
                </a:cubicBezTo>
                <a:lnTo>
                  <a:pt x="1681587" y="1448416"/>
                </a:lnTo>
                <a:lnTo>
                  <a:pt x="1681587" y="1464061"/>
                </a:lnTo>
                <a:cubicBezTo>
                  <a:pt x="1674933" y="1481955"/>
                  <a:pt x="1669045" y="1490902"/>
                  <a:pt x="1663919" y="1490902"/>
                </a:cubicBezTo>
                <a:lnTo>
                  <a:pt x="1660547" y="1490902"/>
                </a:lnTo>
                <a:lnTo>
                  <a:pt x="1656230" y="1487530"/>
                </a:lnTo>
                <a:lnTo>
                  <a:pt x="1648408" y="1487530"/>
                </a:lnTo>
                <a:lnTo>
                  <a:pt x="1637483" y="1490902"/>
                </a:lnTo>
                <a:lnTo>
                  <a:pt x="1633033" y="1489823"/>
                </a:lnTo>
                <a:lnTo>
                  <a:pt x="1623051" y="1490902"/>
                </a:lnTo>
                <a:lnTo>
                  <a:pt x="1619815" y="1490902"/>
                </a:lnTo>
                <a:cubicBezTo>
                  <a:pt x="1616848" y="1489373"/>
                  <a:pt x="1615364" y="1487125"/>
                  <a:pt x="1615364" y="1484158"/>
                </a:cubicBezTo>
                <a:lnTo>
                  <a:pt x="1617520" y="1478628"/>
                </a:lnTo>
                <a:cubicBezTo>
                  <a:pt x="1617520" y="1468917"/>
                  <a:pt x="1606866" y="1459206"/>
                  <a:pt x="1585556" y="1449495"/>
                </a:cubicBezTo>
                <a:cubicBezTo>
                  <a:pt x="1581868" y="1449495"/>
                  <a:pt x="1580026" y="1448371"/>
                  <a:pt x="1580026" y="1446123"/>
                </a:cubicBezTo>
                <a:lnTo>
                  <a:pt x="1580026" y="1445044"/>
                </a:lnTo>
                <a:cubicBezTo>
                  <a:pt x="1581375" y="1441987"/>
                  <a:pt x="1583983" y="1440458"/>
                  <a:pt x="1587848" y="1440458"/>
                </a:cubicBezTo>
                <a:lnTo>
                  <a:pt x="1599988" y="1440458"/>
                </a:lnTo>
                <a:lnTo>
                  <a:pt x="1602146" y="1438300"/>
                </a:lnTo>
                <a:lnTo>
                  <a:pt x="1607676" y="1439380"/>
                </a:lnTo>
                <a:lnTo>
                  <a:pt x="1626424" y="1439380"/>
                </a:lnTo>
                <a:cubicBezTo>
                  <a:pt x="1629569" y="1439380"/>
                  <a:pt x="1632131" y="1437896"/>
                  <a:pt x="1634112" y="1434928"/>
                </a:cubicBezTo>
                <a:cubicBezTo>
                  <a:pt x="1632131" y="1430972"/>
                  <a:pt x="1630648" y="1423150"/>
                  <a:pt x="1629660" y="1411461"/>
                </a:cubicBezTo>
                <a:lnTo>
                  <a:pt x="1634112" y="1396893"/>
                </a:lnTo>
                <a:lnTo>
                  <a:pt x="1646250" y="1392308"/>
                </a:lnTo>
                <a:cubicBezTo>
                  <a:pt x="1646250" y="1390150"/>
                  <a:pt x="1646969" y="1389071"/>
                  <a:pt x="1648408" y="1389071"/>
                </a:cubicBezTo>
                <a:lnTo>
                  <a:pt x="1650700" y="1389071"/>
                </a:lnTo>
                <a:lnTo>
                  <a:pt x="1655017" y="1390150"/>
                </a:lnTo>
                <a:lnTo>
                  <a:pt x="1658389" y="1389071"/>
                </a:lnTo>
                <a:lnTo>
                  <a:pt x="1658389" y="1386778"/>
                </a:lnTo>
                <a:lnTo>
                  <a:pt x="1647329" y="1386778"/>
                </a:lnTo>
                <a:lnTo>
                  <a:pt x="1649621" y="1384485"/>
                </a:lnTo>
                <a:lnTo>
                  <a:pt x="1650700" y="1384485"/>
                </a:lnTo>
                <a:lnTo>
                  <a:pt x="1656230" y="1385699"/>
                </a:lnTo>
                <a:lnTo>
                  <a:pt x="1656230" y="1383406"/>
                </a:lnTo>
                <a:lnTo>
                  <a:pt x="1650700" y="1382327"/>
                </a:lnTo>
                <a:lnTo>
                  <a:pt x="1648408" y="1382327"/>
                </a:lnTo>
                <a:lnTo>
                  <a:pt x="1644092" y="1389071"/>
                </a:lnTo>
                <a:lnTo>
                  <a:pt x="1645171" y="1390150"/>
                </a:lnTo>
                <a:lnTo>
                  <a:pt x="1642879" y="1390150"/>
                </a:lnTo>
                <a:lnTo>
                  <a:pt x="1641799" y="1389071"/>
                </a:lnTo>
                <a:lnTo>
                  <a:pt x="1640720" y="1389071"/>
                </a:lnTo>
                <a:lnTo>
                  <a:pt x="1634112" y="1393522"/>
                </a:lnTo>
                <a:lnTo>
                  <a:pt x="1631954" y="1391229"/>
                </a:lnTo>
                <a:lnTo>
                  <a:pt x="1631954" y="1390150"/>
                </a:lnTo>
                <a:lnTo>
                  <a:pt x="1634112" y="1386778"/>
                </a:lnTo>
                <a:lnTo>
                  <a:pt x="1630875" y="1381113"/>
                </a:lnTo>
                <a:lnTo>
                  <a:pt x="1630875" y="1378955"/>
                </a:lnTo>
                <a:cubicBezTo>
                  <a:pt x="1635460" y="1371492"/>
                  <a:pt x="1639461" y="1367760"/>
                  <a:pt x="1642879" y="1367760"/>
                </a:cubicBezTo>
                <a:lnTo>
                  <a:pt x="1642879" y="1365467"/>
                </a:lnTo>
                <a:cubicBezTo>
                  <a:pt x="1639821" y="1365467"/>
                  <a:pt x="1636179" y="1368076"/>
                  <a:pt x="1631954" y="1373291"/>
                </a:cubicBezTo>
                <a:lnTo>
                  <a:pt x="1629660" y="1371133"/>
                </a:lnTo>
                <a:lnTo>
                  <a:pt x="1629660" y="1368840"/>
                </a:lnTo>
                <a:cubicBezTo>
                  <a:pt x="1632627" y="1361017"/>
                  <a:pt x="1634112" y="1355038"/>
                  <a:pt x="1634112" y="1350901"/>
                </a:cubicBezTo>
                <a:cubicBezTo>
                  <a:pt x="1632852" y="1344967"/>
                  <a:pt x="1630289" y="1342000"/>
                  <a:pt x="1626424" y="1342000"/>
                </a:cubicBezTo>
                <a:cubicBezTo>
                  <a:pt x="1626424" y="1340830"/>
                  <a:pt x="1622736" y="1340066"/>
                  <a:pt x="1615364" y="1339707"/>
                </a:cubicBezTo>
                <a:cubicBezTo>
                  <a:pt x="1607810" y="1341955"/>
                  <a:pt x="1601202" y="1343078"/>
                  <a:pt x="1595536" y="1343078"/>
                </a:cubicBezTo>
                <a:lnTo>
                  <a:pt x="1587848" y="1340920"/>
                </a:lnTo>
                <a:lnTo>
                  <a:pt x="1576789" y="1342000"/>
                </a:lnTo>
                <a:cubicBezTo>
                  <a:pt x="1574901" y="1342000"/>
                  <a:pt x="1573417" y="1339392"/>
                  <a:pt x="1572338" y="1334177"/>
                </a:cubicBezTo>
                <a:lnTo>
                  <a:pt x="1571258" y="1334177"/>
                </a:lnTo>
                <a:cubicBezTo>
                  <a:pt x="1569821" y="1334177"/>
                  <a:pt x="1569101" y="1335660"/>
                  <a:pt x="1569101" y="1338627"/>
                </a:cubicBezTo>
                <a:lnTo>
                  <a:pt x="1564651" y="1340920"/>
                </a:lnTo>
                <a:cubicBezTo>
                  <a:pt x="1556558" y="1340291"/>
                  <a:pt x="1552511" y="1338762"/>
                  <a:pt x="1552511" y="1336335"/>
                </a:cubicBezTo>
                <a:cubicBezTo>
                  <a:pt x="1555299" y="1333727"/>
                  <a:pt x="1561548" y="1331119"/>
                  <a:pt x="1571258" y="1328512"/>
                </a:cubicBezTo>
                <a:lnTo>
                  <a:pt x="1573417" y="1328512"/>
                </a:lnTo>
                <a:lnTo>
                  <a:pt x="1586635" y="1333098"/>
                </a:lnTo>
                <a:lnTo>
                  <a:pt x="1598774" y="1328512"/>
                </a:lnTo>
                <a:lnTo>
                  <a:pt x="1604303" y="1328512"/>
                </a:lnTo>
                <a:lnTo>
                  <a:pt x="1609834" y="1333098"/>
                </a:lnTo>
                <a:lnTo>
                  <a:pt x="1613205" y="1333098"/>
                </a:lnTo>
                <a:cubicBezTo>
                  <a:pt x="1628582" y="1332109"/>
                  <a:pt x="1636270" y="1327972"/>
                  <a:pt x="1636270" y="1320689"/>
                </a:cubicBezTo>
                <a:cubicBezTo>
                  <a:pt x="1631863" y="1313945"/>
                  <a:pt x="1629660" y="1308730"/>
                  <a:pt x="1629660" y="1305044"/>
                </a:cubicBezTo>
                <a:lnTo>
                  <a:pt x="1629660" y="1291556"/>
                </a:lnTo>
                <a:cubicBezTo>
                  <a:pt x="1629660" y="1287690"/>
                  <a:pt x="1630785" y="1284363"/>
                  <a:pt x="1633033" y="1281575"/>
                </a:cubicBezTo>
                <a:lnTo>
                  <a:pt x="1633033" y="1276990"/>
                </a:lnTo>
                <a:cubicBezTo>
                  <a:pt x="1631144" y="1261344"/>
                  <a:pt x="1629300" y="1253521"/>
                  <a:pt x="1627503" y="1253521"/>
                </a:cubicBezTo>
                <a:lnTo>
                  <a:pt x="1612126" y="1253521"/>
                </a:lnTo>
                <a:lnTo>
                  <a:pt x="1609834" y="1251363"/>
                </a:lnTo>
                <a:lnTo>
                  <a:pt x="1609834" y="1249070"/>
                </a:lnTo>
                <a:lnTo>
                  <a:pt x="1612126" y="1249070"/>
                </a:lnTo>
                <a:lnTo>
                  <a:pt x="1613205" y="1250149"/>
                </a:lnTo>
                <a:lnTo>
                  <a:pt x="1614284" y="1250149"/>
                </a:lnTo>
                <a:lnTo>
                  <a:pt x="1619815" y="1244620"/>
                </a:lnTo>
                <a:lnTo>
                  <a:pt x="1626424" y="1246778"/>
                </a:lnTo>
                <a:lnTo>
                  <a:pt x="1649621" y="1246778"/>
                </a:lnTo>
                <a:lnTo>
                  <a:pt x="1652860" y="1244620"/>
                </a:lnTo>
                <a:lnTo>
                  <a:pt x="1657310" y="1244620"/>
                </a:lnTo>
                <a:lnTo>
                  <a:pt x="1662840" y="1245698"/>
                </a:lnTo>
                <a:lnTo>
                  <a:pt x="1669447" y="1244620"/>
                </a:lnTo>
                <a:cubicBezTo>
                  <a:pt x="1675114" y="1244620"/>
                  <a:pt x="1682080" y="1247227"/>
                  <a:pt x="1690355" y="1252442"/>
                </a:cubicBezTo>
                <a:lnTo>
                  <a:pt x="1701414" y="1244620"/>
                </a:lnTo>
                <a:lnTo>
                  <a:pt x="1702492" y="1245698"/>
                </a:lnTo>
                <a:lnTo>
                  <a:pt x="1703573" y="1245698"/>
                </a:lnTo>
                <a:cubicBezTo>
                  <a:pt x="1714811" y="1238235"/>
                  <a:pt x="1722185" y="1230772"/>
                  <a:pt x="1725692" y="1223309"/>
                </a:cubicBezTo>
                <a:close/>
                <a:moveTo>
                  <a:pt x="7267671" y="1221852"/>
                </a:moveTo>
                <a:lnTo>
                  <a:pt x="7267671" y="1222930"/>
                </a:lnTo>
                <a:lnTo>
                  <a:pt x="7270908" y="1222930"/>
                </a:lnTo>
                <a:lnTo>
                  <a:pt x="7270908" y="1221852"/>
                </a:lnTo>
                <a:close/>
                <a:moveTo>
                  <a:pt x="7210484" y="1221852"/>
                </a:moveTo>
                <a:lnTo>
                  <a:pt x="7209405" y="1222930"/>
                </a:lnTo>
                <a:lnTo>
                  <a:pt x="7209405" y="1225088"/>
                </a:lnTo>
                <a:lnTo>
                  <a:pt x="7210484" y="1225088"/>
                </a:lnTo>
                <a:lnTo>
                  <a:pt x="7212642" y="1222930"/>
                </a:lnTo>
                <a:lnTo>
                  <a:pt x="7212642" y="1221852"/>
                </a:lnTo>
                <a:close/>
                <a:moveTo>
                  <a:pt x="7157613" y="1221852"/>
                </a:moveTo>
                <a:lnTo>
                  <a:pt x="7157613" y="1224009"/>
                </a:lnTo>
                <a:lnTo>
                  <a:pt x="7159771" y="1221852"/>
                </a:lnTo>
                <a:close/>
                <a:moveTo>
                  <a:pt x="7087478" y="1221852"/>
                </a:moveTo>
                <a:lnTo>
                  <a:pt x="7087478" y="1226168"/>
                </a:lnTo>
                <a:lnTo>
                  <a:pt x="7090715" y="1225088"/>
                </a:lnTo>
                <a:lnTo>
                  <a:pt x="7090715" y="1224009"/>
                </a:lnTo>
                <a:lnTo>
                  <a:pt x="7088557" y="1221852"/>
                </a:lnTo>
                <a:close/>
                <a:moveTo>
                  <a:pt x="7078846" y="1221852"/>
                </a:moveTo>
                <a:lnTo>
                  <a:pt x="7078846" y="1222930"/>
                </a:lnTo>
                <a:lnTo>
                  <a:pt x="7081004" y="1222930"/>
                </a:lnTo>
                <a:lnTo>
                  <a:pt x="7081004" y="1221852"/>
                </a:lnTo>
                <a:close/>
                <a:moveTo>
                  <a:pt x="169402" y="1219467"/>
                </a:moveTo>
                <a:lnTo>
                  <a:pt x="165086" y="1224862"/>
                </a:lnTo>
                <a:lnTo>
                  <a:pt x="165086" y="1225941"/>
                </a:lnTo>
                <a:lnTo>
                  <a:pt x="167244" y="1225941"/>
                </a:lnTo>
                <a:lnTo>
                  <a:pt x="171427" y="1220546"/>
                </a:lnTo>
                <a:lnTo>
                  <a:pt x="170481" y="1219467"/>
                </a:lnTo>
                <a:close/>
                <a:moveTo>
                  <a:pt x="4269692" y="1217022"/>
                </a:moveTo>
                <a:cubicBezTo>
                  <a:pt x="4269692" y="1219540"/>
                  <a:pt x="4274322" y="1223496"/>
                  <a:pt x="4283584" y="1228891"/>
                </a:cubicBezTo>
                <a:lnTo>
                  <a:pt x="4296532" y="1244941"/>
                </a:lnTo>
                <a:lnTo>
                  <a:pt x="4298690" y="1247099"/>
                </a:lnTo>
                <a:lnTo>
                  <a:pt x="4298690" y="1257889"/>
                </a:lnTo>
                <a:cubicBezTo>
                  <a:pt x="4298690" y="1260047"/>
                  <a:pt x="4297251" y="1261127"/>
                  <a:pt x="4294374" y="1261127"/>
                </a:cubicBezTo>
                <a:lnTo>
                  <a:pt x="4294374" y="1262206"/>
                </a:lnTo>
                <a:lnTo>
                  <a:pt x="4296532" y="1270703"/>
                </a:lnTo>
                <a:lnTo>
                  <a:pt x="4296532" y="1290125"/>
                </a:lnTo>
                <a:cubicBezTo>
                  <a:pt x="4290777" y="1294980"/>
                  <a:pt x="4287900" y="1299611"/>
                  <a:pt x="4287900" y="1304017"/>
                </a:cubicBezTo>
                <a:lnTo>
                  <a:pt x="4291137" y="1311570"/>
                </a:lnTo>
                <a:lnTo>
                  <a:pt x="4290058" y="1319123"/>
                </a:lnTo>
                <a:cubicBezTo>
                  <a:pt x="4291137" y="1319123"/>
                  <a:pt x="4292216" y="1320562"/>
                  <a:pt x="4293295" y="1323439"/>
                </a:cubicBezTo>
                <a:lnTo>
                  <a:pt x="4292216" y="1341647"/>
                </a:lnTo>
                <a:lnTo>
                  <a:pt x="4293295" y="1367409"/>
                </a:lnTo>
                <a:lnTo>
                  <a:pt x="4291137" y="1380356"/>
                </a:lnTo>
                <a:lnTo>
                  <a:pt x="4293295" y="1386830"/>
                </a:lnTo>
                <a:lnTo>
                  <a:pt x="4293295" y="1391146"/>
                </a:lnTo>
                <a:lnTo>
                  <a:pt x="4291137" y="1397620"/>
                </a:lnTo>
                <a:lnTo>
                  <a:pt x="4295453" y="1414749"/>
                </a:lnTo>
                <a:lnTo>
                  <a:pt x="4295453" y="1417987"/>
                </a:lnTo>
                <a:cubicBezTo>
                  <a:pt x="4295453" y="1419425"/>
                  <a:pt x="4294374" y="1420144"/>
                  <a:pt x="4292216" y="1420144"/>
                </a:cubicBezTo>
                <a:lnTo>
                  <a:pt x="4291137" y="1421223"/>
                </a:lnTo>
                <a:lnTo>
                  <a:pt x="4291137" y="1422302"/>
                </a:lnTo>
                <a:lnTo>
                  <a:pt x="4292216" y="1426618"/>
                </a:lnTo>
                <a:lnTo>
                  <a:pt x="4290058" y="1432013"/>
                </a:lnTo>
                <a:lnTo>
                  <a:pt x="4293295" y="1449142"/>
                </a:lnTo>
                <a:lnTo>
                  <a:pt x="4293295" y="1451300"/>
                </a:lnTo>
                <a:cubicBezTo>
                  <a:pt x="4293295" y="1460562"/>
                  <a:pt x="4287945" y="1467710"/>
                  <a:pt x="4277245" y="1472746"/>
                </a:cubicBezTo>
                <a:cubicBezTo>
                  <a:pt x="4275986" y="1475982"/>
                  <a:pt x="4273828" y="1478501"/>
                  <a:pt x="4270771" y="1480298"/>
                </a:cubicBezTo>
                <a:lnTo>
                  <a:pt x="4265376" y="1479220"/>
                </a:lnTo>
                <a:lnTo>
                  <a:pt x="4249326" y="1481378"/>
                </a:lnTo>
                <a:cubicBezTo>
                  <a:pt x="4246448" y="1478140"/>
                  <a:pt x="4245010" y="1475623"/>
                  <a:pt x="4245010" y="1473825"/>
                </a:cubicBezTo>
                <a:lnTo>
                  <a:pt x="4246089" y="1469508"/>
                </a:lnTo>
                <a:lnTo>
                  <a:pt x="4242852" y="1459932"/>
                </a:lnTo>
                <a:lnTo>
                  <a:pt x="4243931" y="1455616"/>
                </a:lnTo>
                <a:lnTo>
                  <a:pt x="4243931" y="1454537"/>
                </a:lnTo>
                <a:cubicBezTo>
                  <a:pt x="4239434" y="1454537"/>
                  <a:pt x="4232241" y="1448423"/>
                  <a:pt x="4222351" y="1436194"/>
                </a:cubicBezTo>
                <a:lnTo>
                  <a:pt x="4225588" y="1432958"/>
                </a:lnTo>
                <a:lnTo>
                  <a:pt x="4230983" y="1432958"/>
                </a:lnTo>
                <a:lnTo>
                  <a:pt x="4239615" y="1437274"/>
                </a:lnTo>
                <a:cubicBezTo>
                  <a:pt x="4239615" y="1436014"/>
                  <a:pt x="4242852" y="1434576"/>
                  <a:pt x="4249326" y="1432958"/>
                </a:cubicBezTo>
                <a:lnTo>
                  <a:pt x="4254586" y="1423381"/>
                </a:lnTo>
                <a:lnTo>
                  <a:pt x="4253507" y="1414749"/>
                </a:lnTo>
                <a:cubicBezTo>
                  <a:pt x="4256384" y="1413491"/>
                  <a:pt x="4257823" y="1410973"/>
                  <a:pt x="4257823" y="1407196"/>
                </a:cubicBezTo>
                <a:cubicBezTo>
                  <a:pt x="4254226" y="1395597"/>
                  <a:pt x="4252428" y="1387370"/>
                  <a:pt x="4252428" y="1382514"/>
                </a:cubicBezTo>
                <a:lnTo>
                  <a:pt x="4252428" y="1369566"/>
                </a:lnTo>
                <a:lnTo>
                  <a:pt x="4249326" y="1366464"/>
                </a:lnTo>
                <a:lnTo>
                  <a:pt x="4247168" y="1366464"/>
                </a:lnTo>
                <a:lnTo>
                  <a:pt x="4247168" y="1367409"/>
                </a:lnTo>
                <a:lnTo>
                  <a:pt x="4250270" y="1378198"/>
                </a:lnTo>
                <a:lnTo>
                  <a:pt x="4250270" y="1385751"/>
                </a:lnTo>
                <a:cubicBezTo>
                  <a:pt x="4247482" y="1388808"/>
                  <a:pt x="4246089" y="1392405"/>
                  <a:pt x="4246089" y="1396541"/>
                </a:cubicBezTo>
                <a:lnTo>
                  <a:pt x="4250270" y="1400722"/>
                </a:lnTo>
                <a:cubicBezTo>
                  <a:pt x="4250270" y="1417087"/>
                  <a:pt x="4245999" y="1426439"/>
                  <a:pt x="4237457" y="1428776"/>
                </a:cubicBezTo>
                <a:lnTo>
                  <a:pt x="4232062" y="1432013"/>
                </a:lnTo>
                <a:lnTo>
                  <a:pt x="4230983" y="1432013"/>
                </a:lnTo>
                <a:cubicBezTo>
                  <a:pt x="4221721" y="1427697"/>
                  <a:pt x="4217090" y="1417627"/>
                  <a:pt x="4217090" y="1401801"/>
                </a:cubicBezTo>
                <a:cubicBezTo>
                  <a:pt x="4217180" y="1398654"/>
                  <a:pt x="4218574" y="1395462"/>
                  <a:pt x="4221272" y="1392225"/>
                </a:cubicBezTo>
                <a:lnTo>
                  <a:pt x="4219114" y="1388988"/>
                </a:lnTo>
                <a:lnTo>
                  <a:pt x="4219114" y="1387909"/>
                </a:lnTo>
                <a:lnTo>
                  <a:pt x="4220193" y="1381435"/>
                </a:lnTo>
                <a:lnTo>
                  <a:pt x="4218035" y="1374961"/>
                </a:lnTo>
                <a:lnTo>
                  <a:pt x="4218035" y="1363227"/>
                </a:lnTo>
                <a:lnTo>
                  <a:pt x="4213853" y="1358911"/>
                </a:lnTo>
                <a:lnTo>
                  <a:pt x="4212774" y="1358911"/>
                </a:lnTo>
                <a:lnTo>
                  <a:pt x="4209537" y="1362148"/>
                </a:lnTo>
                <a:lnTo>
                  <a:pt x="4212774" y="1368487"/>
                </a:lnTo>
                <a:lnTo>
                  <a:pt x="4212774" y="1369566"/>
                </a:lnTo>
                <a:cubicBezTo>
                  <a:pt x="4212774" y="1374602"/>
                  <a:pt x="4210616" y="1377119"/>
                  <a:pt x="4206300" y="1377119"/>
                </a:cubicBezTo>
                <a:lnTo>
                  <a:pt x="4206300" y="1384672"/>
                </a:lnTo>
                <a:lnTo>
                  <a:pt x="4207379" y="1384672"/>
                </a:lnTo>
                <a:lnTo>
                  <a:pt x="4212774" y="1383593"/>
                </a:lnTo>
                <a:lnTo>
                  <a:pt x="4213853" y="1384672"/>
                </a:lnTo>
                <a:lnTo>
                  <a:pt x="4213853" y="1388988"/>
                </a:lnTo>
                <a:lnTo>
                  <a:pt x="4211695" y="1392225"/>
                </a:lnTo>
                <a:lnTo>
                  <a:pt x="4211695" y="1395462"/>
                </a:lnTo>
                <a:lnTo>
                  <a:pt x="4210616" y="1407196"/>
                </a:lnTo>
                <a:lnTo>
                  <a:pt x="4214932" y="1415828"/>
                </a:lnTo>
                <a:cubicBezTo>
                  <a:pt x="4211875" y="1433722"/>
                  <a:pt x="4208638" y="1442668"/>
                  <a:pt x="4205221" y="1442668"/>
                </a:cubicBezTo>
                <a:lnTo>
                  <a:pt x="4201984" y="1442668"/>
                </a:lnTo>
                <a:cubicBezTo>
                  <a:pt x="4189126" y="1442668"/>
                  <a:pt x="4182697" y="1437678"/>
                  <a:pt x="4182697" y="1427697"/>
                </a:cubicBezTo>
                <a:lnTo>
                  <a:pt x="4180539" y="1425539"/>
                </a:lnTo>
                <a:lnTo>
                  <a:pt x="4180539" y="1421223"/>
                </a:lnTo>
                <a:lnTo>
                  <a:pt x="4185799" y="1410433"/>
                </a:lnTo>
                <a:cubicBezTo>
                  <a:pt x="4187957" y="1410433"/>
                  <a:pt x="4189036" y="1409714"/>
                  <a:pt x="4189036" y="1408275"/>
                </a:cubicBezTo>
                <a:lnTo>
                  <a:pt x="4182697" y="1401801"/>
                </a:lnTo>
                <a:lnTo>
                  <a:pt x="4182697" y="1399778"/>
                </a:lnTo>
                <a:lnTo>
                  <a:pt x="4183776" y="1394383"/>
                </a:lnTo>
                <a:cubicBezTo>
                  <a:pt x="4182337" y="1394024"/>
                  <a:pt x="4180898" y="1392225"/>
                  <a:pt x="4179460" y="1388988"/>
                </a:cubicBezTo>
                <a:lnTo>
                  <a:pt x="4181618" y="1383593"/>
                </a:lnTo>
                <a:lnTo>
                  <a:pt x="4179460" y="1376040"/>
                </a:lnTo>
                <a:lnTo>
                  <a:pt x="4180539" y="1374961"/>
                </a:lnTo>
                <a:lnTo>
                  <a:pt x="4180539" y="1373882"/>
                </a:lnTo>
                <a:lnTo>
                  <a:pt x="4179460" y="1369566"/>
                </a:lnTo>
                <a:lnTo>
                  <a:pt x="4176223" y="1369566"/>
                </a:lnTo>
                <a:lnTo>
                  <a:pt x="4175144" y="1372803"/>
                </a:lnTo>
                <a:lnTo>
                  <a:pt x="4176223" y="1384672"/>
                </a:lnTo>
                <a:lnTo>
                  <a:pt x="4176223" y="1385751"/>
                </a:lnTo>
                <a:lnTo>
                  <a:pt x="4174065" y="1394383"/>
                </a:lnTo>
                <a:lnTo>
                  <a:pt x="4177302" y="1397620"/>
                </a:lnTo>
                <a:lnTo>
                  <a:pt x="4177302" y="1398700"/>
                </a:lnTo>
                <a:cubicBezTo>
                  <a:pt x="4177302" y="1400767"/>
                  <a:pt x="4175863" y="1401801"/>
                  <a:pt x="4172986" y="1401801"/>
                </a:cubicBezTo>
                <a:lnTo>
                  <a:pt x="4172986" y="1407196"/>
                </a:lnTo>
                <a:cubicBezTo>
                  <a:pt x="4170289" y="1410074"/>
                  <a:pt x="4168490" y="1414749"/>
                  <a:pt x="4167591" y="1421223"/>
                </a:cubicBezTo>
                <a:cubicBezTo>
                  <a:pt x="4165433" y="1421223"/>
                  <a:pt x="4164354" y="1424101"/>
                  <a:pt x="4164354" y="1429855"/>
                </a:cubicBezTo>
                <a:lnTo>
                  <a:pt x="4165433" y="1430935"/>
                </a:lnTo>
                <a:lnTo>
                  <a:pt x="4165433" y="1432013"/>
                </a:lnTo>
                <a:cubicBezTo>
                  <a:pt x="4163095" y="1441994"/>
                  <a:pt x="4160218" y="1446984"/>
                  <a:pt x="4156801" y="1446984"/>
                </a:cubicBezTo>
                <a:lnTo>
                  <a:pt x="4156801" y="1452380"/>
                </a:lnTo>
                <a:cubicBezTo>
                  <a:pt x="4153744" y="1457415"/>
                  <a:pt x="4149473" y="1459932"/>
                  <a:pt x="4143988" y="1459932"/>
                </a:cubicBezTo>
                <a:cubicBezTo>
                  <a:pt x="4143988" y="1463979"/>
                  <a:pt x="4140031" y="1468250"/>
                  <a:pt x="4132119" y="1472746"/>
                </a:cubicBezTo>
                <a:cubicBezTo>
                  <a:pt x="4132119" y="1474184"/>
                  <a:pt x="4129241" y="1475263"/>
                  <a:pt x="4123487" y="1475982"/>
                </a:cubicBezTo>
                <a:lnTo>
                  <a:pt x="4122408" y="1474904"/>
                </a:lnTo>
                <a:cubicBezTo>
                  <a:pt x="4122408" y="1469508"/>
                  <a:pt x="4125645" y="1462720"/>
                  <a:pt x="4132119" y="1454537"/>
                </a:cubicBezTo>
                <a:cubicBezTo>
                  <a:pt x="4132119" y="1452380"/>
                  <a:pt x="4133557" y="1450581"/>
                  <a:pt x="4136435" y="1449142"/>
                </a:cubicBezTo>
                <a:lnTo>
                  <a:pt x="4135356" y="1438352"/>
                </a:lnTo>
                <a:cubicBezTo>
                  <a:pt x="4135715" y="1434396"/>
                  <a:pt x="4138233" y="1430485"/>
                  <a:pt x="4142909" y="1426618"/>
                </a:cubicBezTo>
                <a:cubicBezTo>
                  <a:pt x="4142909" y="1422662"/>
                  <a:pt x="4141470" y="1420144"/>
                  <a:pt x="4138593" y="1419065"/>
                </a:cubicBezTo>
                <a:lnTo>
                  <a:pt x="4117148" y="1435116"/>
                </a:lnTo>
                <a:cubicBezTo>
                  <a:pt x="4113730" y="1443747"/>
                  <a:pt x="4107976" y="1448064"/>
                  <a:pt x="4099884" y="1448064"/>
                </a:cubicBezTo>
                <a:cubicBezTo>
                  <a:pt x="4095927" y="1453998"/>
                  <a:pt x="4086261" y="1461866"/>
                  <a:pt x="4070885" y="1471667"/>
                </a:cubicBezTo>
                <a:lnTo>
                  <a:pt x="4067648" y="1471667"/>
                </a:lnTo>
                <a:cubicBezTo>
                  <a:pt x="4061174" y="1468969"/>
                  <a:pt x="4057937" y="1463619"/>
                  <a:pt x="4057937" y="1455616"/>
                </a:cubicBezTo>
                <a:lnTo>
                  <a:pt x="4055779" y="1449142"/>
                </a:lnTo>
                <a:lnTo>
                  <a:pt x="4056858" y="1448064"/>
                </a:lnTo>
                <a:lnTo>
                  <a:pt x="4056858" y="1446984"/>
                </a:lnTo>
                <a:cubicBezTo>
                  <a:pt x="4052992" y="1441769"/>
                  <a:pt x="4049800" y="1434261"/>
                  <a:pt x="4047282" y="1424460"/>
                </a:cubicBezTo>
                <a:lnTo>
                  <a:pt x="4053756" y="1421223"/>
                </a:lnTo>
                <a:lnTo>
                  <a:pt x="4060095" y="1422302"/>
                </a:lnTo>
                <a:cubicBezTo>
                  <a:pt x="4060095" y="1420504"/>
                  <a:pt x="4062973" y="1418706"/>
                  <a:pt x="4068727" y="1416907"/>
                </a:cubicBezTo>
                <a:lnTo>
                  <a:pt x="4070885" y="1419065"/>
                </a:lnTo>
                <a:lnTo>
                  <a:pt x="4075201" y="1406117"/>
                </a:lnTo>
                <a:lnTo>
                  <a:pt x="4076280" y="1406117"/>
                </a:lnTo>
                <a:cubicBezTo>
                  <a:pt x="4075561" y="1397215"/>
                  <a:pt x="4073763" y="1391506"/>
                  <a:pt x="4070885" y="1388988"/>
                </a:cubicBezTo>
                <a:lnTo>
                  <a:pt x="4070885" y="1385751"/>
                </a:lnTo>
                <a:lnTo>
                  <a:pt x="4075201" y="1379277"/>
                </a:lnTo>
                <a:lnTo>
                  <a:pt x="4075201" y="1355674"/>
                </a:lnTo>
                <a:lnTo>
                  <a:pt x="4076280" y="1350279"/>
                </a:lnTo>
                <a:lnTo>
                  <a:pt x="4071964" y="1344884"/>
                </a:lnTo>
                <a:lnTo>
                  <a:pt x="4071964" y="1338410"/>
                </a:lnTo>
                <a:lnTo>
                  <a:pt x="4078438" y="1327755"/>
                </a:lnTo>
                <a:lnTo>
                  <a:pt x="4075201" y="1314807"/>
                </a:lnTo>
                <a:lnTo>
                  <a:pt x="4075201" y="1307254"/>
                </a:lnTo>
                <a:lnTo>
                  <a:pt x="4066569" y="1304017"/>
                </a:lnTo>
                <a:lnTo>
                  <a:pt x="4065490" y="1304017"/>
                </a:lnTo>
                <a:lnTo>
                  <a:pt x="4042966" y="1308333"/>
                </a:lnTo>
                <a:cubicBezTo>
                  <a:pt x="4039369" y="1307433"/>
                  <a:pt x="4037571" y="1306355"/>
                  <a:pt x="4037571" y="1305096"/>
                </a:cubicBezTo>
                <a:lnTo>
                  <a:pt x="4037571" y="1302938"/>
                </a:lnTo>
                <a:cubicBezTo>
                  <a:pt x="4037571" y="1301949"/>
                  <a:pt x="4039009" y="1300915"/>
                  <a:pt x="4041887" y="1299835"/>
                </a:cubicBezTo>
                <a:lnTo>
                  <a:pt x="4046203" y="1300915"/>
                </a:lnTo>
                <a:lnTo>
                  <a:pt x="4054700" y="1297678"/>
                </a:lnTo>
                <a:lnTo>
                  <a:pt x="4060095" y="1297678"/>
                </a:lnTo>
                <a:lnTo>
                  <a:pt x="4070885" y="1300915"/>
                </a:lnTo>
                <a:lnTo>
                  <a:pt x="4073043" y="1300915"/>
                </a:lnTo>
                <a:cubicBezTo>
                  <a:pt x="4082844" y="1293002"/>
                  <a:pt x="4088554" y="1289046"/>
                  <a:pt x="4090173" y="1289046"/>
                </a:cubicBezTo>
                <a:lnTo>
                  <a:pt x="4093410" y="1290125"/>
                </a:lnTo>
                <a:lnTo>
                  <a:pt x="4093410" y="1289046"/>
                </a:lnTo>
                <a:cubicBezTo>
                  <a:pt x="4093410" y="1287248"/>
                  <a:pt x="4094848" y="1286169"/>
                  <a:pt x="4097726" y="1285809"/>
                </a:cubicBezTo>
                <a:cubicBezTo>
                  <a:pt x="4105458" y="1287967"/>
                  <a:pt x="4110853" y="1291563"/>
                  <a:pt x="4113911" y="1296599"/>
                </a:cubicBezTo>
                <a:cubicBezTo>
                  <a:pt x="4113911" y="1298037"/>
                  <a:pt x="4116383" y="1298757"/>
                  <a:pt x="4121329" y="1298757"/>
                </a:cubicBezTo>
                <a:cubicBezTo>
                  <a:pt x="4125465" y="1302983"/>
                  <a:pt x="4127623" y="1307254"/>
                  <a:pt x="4127803" y="1311570"/>
                </a:cubicBezTo>
                <a:cubicBezTo>
                  <a:pt x="4127803" y="1313188"/>
                  <a:pt x="4125645" y="1316425"/>
                  <a:pt x="4121329" y="1321281"/>
                </a:cubicBezTo>
                <a:lnTo>
                  <a:pt x="4121329" y="1359990"/>
                </a:lnTo>
                <a:lnTo>
                  <a:pt x="4124566" y="1370645"/>
                </a:lnTo>
                <a:lnTo>
                  <a:pt x="4124566" y="1374961"/>
                </a:lnTo>
                <a:lnTo>
                  <a:pt x="4121329" y="1386830"/>
                </a:lnTo>
                <a:lnTo>
                  <a:pt x="4124566" y="1394383"/>
                </a:lnTo>
                <a:lnTo>
                  <a:pt x="4123487" y="1400722"/>
                </a:lnTo>
                <a:lnTo>
                  <a:pt x="4124566" y="1400722"/>
                </a:lnTo>
                <a:lnTo>
                  <a:pt x="4131040" y="1401801"/>
                </a:lnTo>
                <a:lnTo>
                  <a:pt x="4140751" y="1396541"/>
                </a:lnTo>
                <a:lnTo>
                  <a:pt x="4140751" y="1384672"/>
                </a:lnTo>
                <a:lnTo>
                  <a:pt x="4141830" y="1371724"/>
                </a:lnTo>
                <a:cubicBezTo>
                  <a:pt x="4138952" y="1371724"/>
                  <a:pt x="4137514" y="1370645"/>
                  <a:pt x="4137514" y="1368487"/>
                </a:cubicBezTo>
                <a:lnTo>
                  <a:pt x="4137514" y="1367409"/>
                </a:lnTo>
                <a:lnTo>
                  <a:pt x="4145067" y="1359990"/>
                </a:lnTo>
                <a:cubicBezTo>
                  <a:pt x="4140031" y="1358731"/>
                  <a:pt x="4137514" y="1357292"/>
                  <a:pt x="4137514" y="1355674"/>
                </a:cubicBezTo>
                <a:cubicBezTo>
                  <a:pt x="4137514" y="1352257"/>
                  <a:pt x="4139672" y="1347581"/>
                  <a:pt x="4143988" y="1341647"/>
                </a:cubicBezTo>
                <a:lnTo>
                  <a:pt x="4145067" y="1338410"/>
                </a:lnTo>
                <a:cubicBezTo>
                  <a:pt x="4142189" y="1338410"/>
                  <a:pt x="4140751" y="1337331"/>
                  <a:pt x="4140751" y="1335173"/>
                </a:cubicBezTo>
                <a:lnTo>
                  <a:pt x="4141830" y="1319123"/>
                </a:lnTo>
                <a:lnTo>
                  <a:pt x="4139672" y="1268679"/>
                </a:lnTo>
                <a:cubicBezTo>
                  <a:pt x="4143268" y="1267780"/>
                  <a:pt x="4145067" y="1266701"/>
                  <a:pt x="4145067" y="1265442"/>
                </a:cubicBezTo>
                <a:lnTo>
                  <a:pt x="4137514" y="1258969"/>
                </a:lnTo>
                <a:lnTo>
                  <a:pt x="4137514" y="1257889"/>
                </a:lnTo>
                <a:lnTo>
                  <a:pt x="4141830" y="1241705"/>
                </a:lnTo>
                <a:lnTo>
                  <a:pt x="4141830" y="1240625"/>
                </a:lnTo>
                <a:cubicBezTo>
                  <a:pt x="4141830" y="1237928"/>
                  <a:pt x="4139672" y="1231859"/>
                  <a:pt x="4135356" y="1222417"/>
                </a:cubicBezTo>
                <a:lnTo>
                  <a:pt x="4142909" y="1219180"/>
                </a:lnTo>
                <a:cubicBezTo>
                  <a:pt x="4145606" y="1222058"/>
                  <a:pt x="4153114" y="1224575"/>
                  <a:pt x="4165433" y="1226733"/>
                </a:cubicBezTo>
                <a:lnTo>
                  <a:pt x="4193352" y="1237389"/>
                </a:lnTo>
                <a:lnTo>
                  <a:pt x="4195510" y="1235365"/>
                </a:lnTo>
                <a:lnTo>
                  <a:pt x="4206300" y="1237389"/>
                </a:lnTo>
                <a:lnTo>
                  <a:pt x="4208458" y="1235365"/>
                </a:lnTo>
                <a:lnTo>
                  <a:pt x="4221272" y="1237389"/>
                </a:lnTo>
                <a:lnTo>
                  <a:pt x="4229904" y="1234286"/>
                </a:lnTo>
                <a:cubicBezTo>
                  <a:pt x="4234939" y="1238153"/>
                  <a:pt x="4237457" y="1241345"/>
                  <a:pt x="4237457" y="1243862"/>
                </a:cubicBezTo>
                <a:lnTo>
                  <a:pt x="4234220" y="1246021"/>
                </a:lnTo>
                <a:lnTo>
                  <a:pt x="4228825" y="1244941"/>
                </a:lnTo>
                <a:lnTo>
                  <a:pt x="4227746" y="1246021"/>
                </a:lnTo>
                <a:lnTo>
                  <a:pt x="4226667" y="1246021"/>
                </a:lnTo>
                <a:lnTo>
                  <a:pt x="4221272" y="1243862"/>
                </a:lnTo>
                <a:lnTo>
                  <a:pt x="4217090" y="1247099"/>
                </a:lnTo>
                <a:cubicBezTo>
                  <a:pt x="4230668" y="1251056"/>
                  <a:pt x="4237457" y="1255372"/>
                  <a:pt x="4237457" y="1260047"/>
                </a:cubicBezTo>
                <a:cubicBezTo>
                  <a:pt x="4233860" y="1262026"/>
                  <a:pt x="4232062" y="1264184"/>
                  <a:pt x="4232062" y="1266522"/>
                </a:cubicBezTo>
                <a:lnTo>
                  <a:pt x="4234220" y="1269624"/>
                </a:lnTo>
                <a:lnTo>
                  <a:pt x="4239615" y="1267601"/>
                </a:lnTo>
                <a:cubicBezTo>
                  <a:pt x="4239615" y="1269309"/>
                  <a:pt x="4242852" y="1271062"/>
                  <a:pt x="4249326" y="1272861"/>
                </a:cubicBezTo>
                <a:lnTo>
                  <a:pt x="4252428" y="1276098"/>
                </a:lnTo>
                <a:lnTo>
                  <a:pt x="4254586" y="1273939"/>
                </a:lnTo>
                <a:lnTo>
                  <a:pt x="4250270" y="1267601"/>
                </a:lnTo>
                <a:lnTo>
                  <a:pt x="4253507" y="1252494"/>
                </a:lnTo>
                <a:lnTo>
                  <a:pt x="4252428" y="1247099"/>
                </a:lnTo>
                <a:lnTo>
                  <a:pt x="4253507" y="1243862"/>
                </a:lnTo>
                <a:lnTo>
                  <a:pt x="4252428" y="1242784"/>
                </a:lnTo>
                <a:lnTo>
                  <a:pt x="4251349" y="1242784"/>
                </a:lnTo>
                <a:lnTo>
                  <a:pt x="4245010" y="1243862"/>
                </a:lnTo>
                <a:lnTo>
                  <a:pt x="4241773" y="1237389"/>
                </a:lnTo>
                <a:lnTo>
                  <a:pt x="4247168" y="1233207"/>
                </a:lnTo>
                <a:lnTo>
                  <a:pt x="4252428" y="1234286"/>
                </a:lnTo>
                <a:cubicBezTo>
                  <a:pt x="4252967" y="1229970"/>
                  <a:pt x="4254406" y="1227812"/>
                  <a:pt x="4256744" y="1227812"/>
                </a:cubicBezTo>
                <a:lnTo>
                  <a:pt x="4255665" y="1226733"/>
                </a:lnTo>
                <a:lnTo>
                  <a:pt x="4255665" y="1225654"/>
                </a:lnTo>
                <a:cubicBezTo>
                  <a:pt x="4258003" y="1219900"/>
                  <a:pt x="4262678" y="1217022"/>
                  <a:pt x="4269692" y="1217022"/>
                </a:cubicBezTo>
                <a:close/>
                <a:moveTo>
                  <a:pt x="9164690" y="1216890"/>
                </a:moveTo>
                <a:cubicBezTo>
                  <a:pt x="9181775" y="1222645"/>
                  <a:pt x="9194138" y="1225522"/>
                  <a:pt x="9201781" y="1225522"/>
                </a:cubicBezTo>
                <a:cubicBezTo>
                  <a:pt x="9205558" y="1223364"/>
                  <a:pt x="9209154" y="1222284"/>
                  <a:pt x="9212571" y="1222284"/>
                </a:cubicBezTo>
                <a:cubicBezTo>
                  <a:pt x="9220484" y="1225882"/>
                  <a:pt x="9224440" y="1230243"/>
                  <a:pt x="9224440" y="1235368"/>
                </a:cubicBezTo>
                <a:cubicBezTo>
                  <a:pt x="9215808" y="1240223"/>
                  <a:pt x="9211492" y="1247776"/>
                  <a:pt x="9211492" y="1258027"/>
                </a:cubicBezTo>
                <a:lnTo>
                  <a:pt x="9212571" y="1263556"/>
                </a:lnTo>
                <a:lnTo>
                  <a:pt x="9211492" y="1267873"/>
                </a:lnTo>
                <a:lnTo>
                  <a:pt x="9212571" y="1282979"/>
                </a:lnTo>
                <a:lnTo>
                  <a:pt x="9212571" y="1299298"/>
                </a:lnTo>
                <a:cubicBezTo>
                  <a:pt x="9212571" y="1300737"/>
                  <a:pt x="9213650" y="1301456"/>
                  <a:pt x="9215808" y="1301456"/>
                </a:cubicBezTo>
                <a:lnTo>
                  <a:pt x="9216887" y="1300377"/>
                </a:lnTo>
                <a:lnTo>
                  <a:pt x="9222282" y="1301456"/>
                </a:lnTo>
                <a:lnTo>
                  <a:pt x="9223361" y="1301456"/>
                </a:lnTo>
                <a:lnTo>
                  <a:pt x="9233477" y="1298219"/>
                </a:lnTo>
                <a:cubicBezTo>
                  <a:pt x="9233477" y="1299657"/>
                  <a:pt x="9237433" y="1301096"/>
                  <a:pt x="9245346" y="1302535"/>
                </a:cubicBezTo>
                <a:cubicBezTo>
                  <a:pt x="9247144" y="1302535"/>
                  <a:pt x="9249662" y="1300737"/>
                  <a:pt x="9252899" y="1297140"/>
                </a:cubicBezTo>
                <a:lnTo>
                  <a:pt x="9264903" y="1298219"/>
                </a:lnTo>
                <a:lnTo>
                  <a:pt x="9289855" y="1273267"/>
                </a:lnTo>
                <a:lnTo>
                  <a:pt x="9304961" y="1280820"/>
                </a:lnTo>
                <a:cubicBezTo>
                  <a:pt x="9309457" y="1280820"/>
                  <a:pt x="9313098" y="1284103"/>
                  <a:pt x="9315886" y="1290667"/>
                </a:cubicBezTo>
                <a:lnTo>
                  <a:pt x="9320202" y="1294982"/>
                </a:lnTo>
                <a:lnTo>
                  <a:pt x="9318044" y="1298219"/>
                </a:lnTo>
                <a:lnTo>
                  <a:pt x="9318044" y="1302535"/>
                </a:lnTo>
                <a:lnTo>
                  <a:pt x="9323439" y="1302535"/>
                </a:lnTo>
                <a:lnTo>
                  <a:pt x="9326676" y="1305772"/>
                </a:lnTo>
                <a:cubicBezTo>
                  <a:pt x="9326676" y="1308110"/>
                  <a:pt x="9322360" y="1309908"/>
                  <a:pt x="9313728" y="1311167"/>
                </a:cubicBezTo>
                <a:cubicBezTo>
                  <a:pt x="9307164" y="1309009"/>
                  <a:pt x="9299206" y="1307930"/>
                  <a:pt x="9289855" y="1307930"/>
                </a:cubicBezTo>
                <a:lnTo>
                  <a:pt x="9281088" y="1310088"/>
                </a:lnTo>
                <a:lnTo>
                  <a:pt x="9249662" y="1310088"/>
                </a:lnTo>
                <a:lnTo>
                  <a:pt x="9238872" y="1309009"/>
                </a:lnTo>
                <a:lnTo>
                  <a:pt x="9229161" y="1310088"/>
                </a:lnTo>
                <a:lnTo>
                  <a:pt x="9215808" y="1310088"/>
                </a:lnTo>
                <a:lnTo>
                  <a:pt x="9214729" y="1315483"/>
                </a:lnTo>
                <a:cubicBezTo>
                  <a:pt x="9219045" y="1317281"/>
                  <a:pt x="9221203" y="1319485"/>
                  <a:pt x="9221203" y="1322091"/>
                </a:cubicBezTo>
                <a:lnTo>
                  <a:pt x="9217966" y="1327487"/>
                </a:lnTo>
                <a:cubicBezTo>
                  <a:pt x="9219944" y="1329825"/>
                  <a:pt x="9221383" y="1334140"/>
                  <a:pt x="9222282" y="1340435"/>
                </a:cubicBezTo>
                <a:lnTo>
                  <a:pt x="9224980" y="1339356"/>
                </a:lnTo>
                <a:cubicBezTo>
                  <a:pt x="9226149" y="1339356"/>
                  <a:pt x="9227992" y="1344076"/>
                  <a:pt x="9230510" y="1353518"/>
                </a:cubicBezTo>
                <a:cubicBezTo>
                  <a:pt x="9234826" y="1354057"/>
                  <a:pt x="9236984" y="1356215"/>
                  <a:pt x="9236984" y="1359992"/>
                </a:cubicBezTo>
                <a:lnTo>
                  <a:pt x="9235905" y="1365387"/>
                </a:lnTo>
                <a:cubicBezTo>
                  <a:pt x="9242019" y="1375547"/>
                  <a:pt x="9245616" y="1380628"/>
                  <a:pt x="9246695" y="1380628"/>
                </a:cubicBezTo>
                <a:cubicBezTo>
                  <a:pt x="9257754" y="1385303"/>
                  <a:pt x="9264543" y="1387641"/>
                  <a:pt x="9267061" y="1387641"/>
                </a:cubicBezTo>
                <a:cubicBezTo>
                  <a:pt x="9269578" y="1394655"/>
                  <a:pt x="9274254" y="1398162"/>
                  <a:pt x="9281088" y="1398162"/>
                </a:cubicBezTo>
                <a:cubicBezTo>
                  <a:pt x="9281088" y="1401758"/>
                  <a:pt x="9288686" y="1404950"/>
                  <a:pt x="9303882" y="1407737"/>
                </a:cubicBezTo>
                <a:cubicBezTo>
                  <a:pt x="9312244" y="1412053"/>
                  <a:pt x="9320382" y="1414571"/>
                  <a:pt x="9328294" y="1415290"/>
                </a:cubicBezTo>
                <a:lnTo>
                  <a:pt x="9328294" y="1416369"/>
                </a:lnTo>
                <a:cubicBezTo>
                  <a:pt x="9326856" y="1416908"/>
                  <a:pt x="9323798" y="1423382"/>
                  <a:pt x="9319123" y="1435791"/>
                </a:cubicBezTo>
                <a:cubicBezTo>
                  <a:pt x="9319123" y="1450808"/>
                  <a:pt x="9313323" y="1464924"/>
                  <a:pt x="9301724" y="1478142"/>
                </a:cubicBezTo>
                <a:lnTo>
                  <a:pt x="9300645" y="1478142"/>
                </a:lnTo>
                <a:cubicBezTo>
                  <a:pt x="9289135" y="1473286"/>
                  <a:pt x="9283381" y="1470050"/>
                  <a:pt x="9283381" y="1468431"/>
                </a:cubicBezTo>
                <a:lnTo>
                  <a:pt x="9286618" y="1463980"/>
                </a:lnTo>
                <a:lnTo>
                  <a:pt x="9284460" y="1461822"/>
                </a:lnTo>
                <a:lnTo>
                  <a:pt x="9277851" y="1462901"/>
                </a:lnTo>
                <a:cubicBezTo>
                  <a:pt x="9256361" y="1449413"/>
                  <a:pt x="9245616" y="1436780"/>
                  <a:pt x="9245616" y="1425001"/>
                </a:cubicBezTo>
                <a:lnTo>
                  <a:pt x="9238063" y="1415290"/>
                </a:lnTo>
                <a:lnTo>
                  <a:pt x="9236984" y="1416369"/>
                </a:lnTo>
                <a:lnTo>
                  <a:pt x="9235905" y="1416369"/>
                </a:lnTo>
                <a:lnTo>
                  <a:pt x="9236984" y="1417448"/>
                </a:lnTo>
                <a:lnTo>
                  <a:pt x="9236984" y="1418527"/>
                </a:lnTo>
                <a:lnTo>
                  <a:pt x="9234826" y="1420685"/>
                </a:lnTo>
                <a:cubicBezTo>
                  <a:pt x="9233027" y="1420685"/>
                  <a:pt x="9230869" y="1413088"/>
                  <a:pt x="9228352" y="1397892"/>
                </a:cubicBezTo>
                <a:cubicBezTo>
                  <a:pt x="9228352" y="1395553"/>
                  <a:pt x="9226328" y="1389439"/>
                  <a:pt x="9222282" y="1379548"/>
                </a:cubicBezTo>
                <a:cubicBezTo>
                  <a:pt x="9222282" y="1376221"/>
                  <a:pt x="9219764" y="1368984"/>
                  <a:pt x="9214729" y="1357834"/>
                </a:cubicBezTo>
                <a:lnTo>
                  <a:pt x="9214729" y="1354596"/>
                </a:lnTo>
                <a:lnTo>
                  <a:pt x="9215808" y="1349067"/>
                </a:lnTo>
                <a:lnTo>
                  <a:pt x="9211492" y="1345830"/>
                </a:lnTo>
                <a:lnTo>
                  <a:pt x="9210413" y="1345830"/>
                </a:lnTo>
                <a:cubicBezTo>
                  <a:pt x="9208075" y="1369748"/>
                  <a:pt x="9205558" y="1381707"/>
                  <a:pt x="9202860" y="1381707"/>
                </a:cubicBezTo>
                <a:lnTo>
                  <a:pt x="9188968" y="1396812"/>
                </a:lnTo>
                <a:lnTo>
                  <a:pt x="9190047" y="1402208"/>
                </a:lnTo>
                <a:cubicBezTo>
                  <a:pt x="9182134" y="1407333"/>
                  <a:pt x="9178178" y="1414211"/>
                  <a:pt x="9178178" y="1422843"/>
                </a:cubicBezTo>
                <a:cubicBezTo>
                  <a:pt x="9158666" y="1436960"/>
                  <a:pt x="9148910" y="1445997"/>
                  <a:pt x="9148910" y="1449953"/>
                </a:cubicBezTo>
                <a:cubicBezTo>
                  <a:pt x="9148910" y="1452111"/>
                  <a:pt x="9144594" y="1455708"/>
                  <a:pt x="9135962" y="1460743"/>
                </a:cubicBezTo>
                <a:lnTo>
                  <a:pt x="9130432" y="1459664"/>
                </a:lnTo>
                <a:cubicBezTo>
                  <a:pt x="9112538" y="1469465"/>
                  <a:pt x="9098826" y="1475624"/>
                  <a:pt x="9089295" y="1478142"/>
                </a:cubicBezTo>
                <a:lnTo>
                  <a:pt x="9088216" y="1478142"/>
                </a:lnTo>
                <a:lnTo>
                  <a:pt x="9080663" y="1475264"/>
                </a:lnTo>
                <a:lnTo>
                  <a:pt x="9080663" y="1474905"/>
                </a:lnTo>
                <a:lnTo>
                  <a:pt x="9077995" y="1474248"/>
                </a:lnTo>
                <a:lnTo>
                  <a:pt x="9074054" y="1472747"/>
                </a:lnTo>
                <a:lnTo>
                  <a:pt x="9074054" y="1470589"/>
                </a:lnTo>
                <a:lnTo>
                  <a:pt x="9088216" y="1462901"/>
                </a:lnTo>
                <a:cubicBezTo>
                  <a:pt x="9088216" y="1459484"/>
                  <a:pt x="9092532" y="1456607"/>
                  <a:pt x="9101164" y="1454269"/>
                </a:cubicBezTo>
                <a:lnTo>
                  <a:pt x="9141896" y="1400049"/>
                </a:lnTo>
                <a:cubicBezTo>
                  <a:pt x="9141896" y="1396093"/>
                  <a:pt x="9143335" y="1392856"/>
                  <a:pt x="9146212" y="1390339"/>
                </a:cubicBezTo>
                <a:cubicBezTo>
                  <a:pt x="9146212" y="1384584"/>
                  <a:pt x="9149090" y="1380987"/>
                  <a:pt x="9154844" y="1379548"/>
                </a:cubicBezTo>
                <a:lnTo>
                  <a:pt x="9154844" y="1376176"/>
                </a:lnTo>
                <a:cubicBezTo>
                  <a:pt x="9153765" y="1373300"/>
                  <a:pt x="9151248" y="1371861"/>
                  <a:pt x="9147291" y="1371861"/>
                </a:cubicBezTo>
                <a:cubicBezTo>
                  <a:pt x="9150169" y="1368624"/>
                  <a:pt x="9151607" y="1366106"/>
                  <a:pt x="9151607" y="1364308"/>
                </a:cubicBezTo>
                <a:lnTo>
                  <a:pt x="9150528" y="1359992"/>
                </a:lnTo>
                <a:lnTo>
                  <a:pt x="9154844" y="1353518"/>
                </a:lnTo>
                <a:lnTo>
                  <a:pt x="9154844" y="1329645"/>
                </a:lnTo>
                <a:lnTo>
                  <a:pt x="9159160" y="1313325"/>
                </a:lnTo>
                <a:lnTo>
                  <a:pt x="9159160" y="1309009"/>
                </a:lnTo>
                <a:lnTo>
                  <a:pt x="9143245" y="1307930"/>
                </a:lnTo>
                <a:lnTo>
                  <a:pt x="9138120" y="1310088"/>
                </a:lnTo>
                <a:lnTo>
                  <a:pt x="9119642" y="1310088"/>
                </a:lnTo>
                <a:cubicBezTo>
                  <a:pt x="9116045" y="1310088"/>
                  <a:pt x="9114247" y="1309369"/>
                  <a:pt x="9114247" y="1307930"/>
                </a:cubicBezTo>
                <a:lnTo>
                  <a:pt x="9108852" y="1310088"/>
                </a:lnTo>
                <a:lnTo>
                  <a:pt x="9106694" y="1310088"/>
                </a:lnTo>
                <a:lnTo>
                  <a:pt x="9106694" y="1309009"/>
                </a:lnTo>
                <a:lnTo>
                  <a:pt x="9095769" y="1310088"/>
                </a:lnTo>
                <a:lnTo>
                  <a:pt x="9067580" y="1310088"/>
                </a:lnTo>
                <a:lnTo>
                  <a:pt x="9065422" y="1307930"/>
                </a:lnTo>
                <a:lnTo>
                  <a:pt x="9065422" y="1301456"/>
                </a:lnTo>
                <a:lnTo>
                  <a:pt x="9068659" y="1298219"/>
                </a:lnTo>
                <a:lnTo>
                  <a:pt x="9075133" y="1298219"/>
                </a:lnTo>
                <a:cubicBezTo>
                  <a:pt x="9081157" y="1300377"/>
                  <a:pt x="9088755" y="1301816"/>
                  <a:pt x="9097927" y="1302535"/>
                </a:cubicBezTo>
                <a:lnTo>
                  <a:pt x="9097927" y="1303614"/>
                </a:lnTo>
                <a:lnTo>
                  <a:pt x="9112089" y="1297140"/>
                </a:lnTo>
                <a:lnTo>
                  <a:pt x="9114247" y="1297140"/>
                </a:lnTo>
                <a:lnTo>
                  <a:pt x="9127195" y="1300377"/>
                </a:lnTo>
                <a:lnTo>
                  <a:pt x="9148370" y="1297140"/>
                </a:lnTo>
                <a:lnTo>
                  <a:pt x="9155923" y="1302535"/>
                </a:lnTo>
                <a:lnTo>
                  <a:pt x="9158081" y="1296061"/>
                </a:lnTo>
                <a:lnTo>
                  <a:pt x="9157002" y="1292824"/>
                </a:lnTo>
                <a:lnTo>
                  <a:pt x="9159160" y="1286215"/>
                </a:lnTo>
                <a:lnTo>
                  <a:pt x="9159160" y="1281899"/>
                </a:lnTo>
                <a:lnTo>
                  <a:pt x="9153765" y="1249395"/>
                </a:lnTo>
                <a:lnTo>
                  <a:pt x="9154844" y="1234288"/>
                </a:lnTo>
                <a:lnTo>
                  <a:pt x="9151607" y="1228759"/>
                </a:lnTo>
                <a:lnTo>
                  <a:pt x="9151607" y="1226601"/>
                </a:lnTo>
                <a:cubicBezTo>
                  <a:pt x="9155204" y="1221026"/>
                  <a:pt x="9159565" y="1217789"/>
                  <a:pt x="9164690" y="1216890"/>
                </a:cubicBezTo>
                <a:close/>
                <a:moveTo>
                  <a:pt x="2097531" y="1216886"/>
                </a:moveTo>
                <a:cubicBezTo>
                  <a:pt x="2107959" y="1217606"/>
                  <a:pt x="2119873" y="1219764"/>
                  <a:pt x="2133271" y="1223361"/>
                </a:cubicBezTo>
                <a:lnTo>
                  <a:pt x="2137588" y="1221203"/>
                </a:lnTo>
                <a:lnTo>
                  <a:pt x="2154851" y="1222282"/>
                </a:lnTo>
                <a:lnTo>
                  <a:pt x="2157144" y="1222282"/>
                </a:lnTo>
                <a:cubicBezTo>
                  <a:pt x="2159481" y="1223181"/>
                  <a:pt x="2161640" y="1226823"/>
                  <a:pt x="2163619" y="1233207"/>
                </a:cubicBezTo>
                <a:lnTo>
                  <a:pt x="2163619" y="1236444"/>
                </a:lnTo>
                <a:cubicBezTo>
                  <a:pt x="2162179" y="1240400"/>
                  <a:pt x="2157459" y="1243997"/>
                  <a:pt x="2149456" y="1247234"/>
                </a:cubicBezTo>
                <a:lnTo>
                  <a:pt x="2141903" y="1263553"/>
                </a:lnTo>
                <a:lnTo>
                  <a:pt x="2142982" y="1264633"/>
                </a:lnTo>
                <a:lnTo>
                  <a:pt x="2144061" y="1264633"/>
                </a:lnTo>
                <a:lnTo>
                  <a:pt x="2159303" y="1259102"/>
                </a:lnTo>
                <a:lnTo>
                  <a:pt x="2164698" y="1260182"/>
                </a:lnTo>
                <a:lnTo>
                  <a:pt x="2172251" y="1259102"/>
                </a:lnTo>
                <a:lnTo>
                  <a:pt x="2189650" y="1263553"/>
                </a:lnTo>
                <a:lnTo>
                  <a:pt x="2198282" y="1262475"/>
                </a:lnTo>
                <a:lnTo>
                  <a:pt x="2202598" y="1264633"/>
                </a:lnTo>
                <a:cubicBezTo>
                  <a:pt x="2213838" y="1264633"/>
                  <a:pt x="2221794" y="1259193"/>
                  <a:pt x="2226470" y="1248312"/>
                </a:cubicBezTo>
                <a:cubicBezTo>
                  <a:pt x="2233305" y="1240400"/>
                  <a:pt x="2239823" y="1234241"/>
                  <a:pt x="2246027" y="1229835"/>
                </a:cubicBezTo>
                <a:lnTo>
                  <a:pt x="2250344" y="1229835"/>
                </a:lnTo>
                <a:cubicBezTo>
                  <a:pt x="2260054" y="1234780"/>
                  <a:pt x="2266888" y="1242018"/>
                  <a:pt x="2270843" y="1251550"/>
                </a:cubicBezTo>
                <a:cubicBezTo>
                  <a:pt x="2275250" y="1255686"/>
                  <a:pt x="2279971" y="1258563"/>
                  <a:pt x="2285007" y="1260182"/>
                </a:cubicBezTo>
                <a:lnTo>
                  <a:pt x="2287165" y="1264633"/>
                </a:lnTo>
                <a:cubicBezTo>
                  <a:pt x="2287165" y="1268049"/>
                  <a:pt x="2285366" y="1271646"/>
                  <a:pt x="2281770" y="1275423"/>
                </a:cubicBezTo>
                <a:lnTo>
                  <a:pt x="2278532" y="1275423"/>
                </a:lnTo>
                <a:cubicBezTo>
                  <a:pt x="2266933" y="1271646"/>
                  <a:pt x="2261133" y="1268049"/>
                  <a:pt x="2261133" y="1264633"/>
                </a:cubicBezTo>
                <a:lnTo>
                  <a:pt x="2258975" y="1264633"/>
                </a:lnTo>
                <a:cubicBezTo>
                  <a:pt x="2258255" y="1268948"/>
                  <a:pt x="2256457" y="1271106"/>
                  <a:pt x="2253581" y="1271106"/>
                </a:cubicBezTo>
                <a:lnTo>
                  <a:pt x="2248185" y="1270028"/>
                </a:lnTo>
                <a:lnTo>
                  <a:pt x="2240498" y="1271106"/>
                </a:lnTo>
                <a:lnTo>
                  <a:pt x="2237260" y="1267870"/>
                </a:lnTo>
                <a:lnTo>
                  <a:pt x="2236180" y="1267870"/>
                </a:lnTo>
                <a:lnTo>
                  <a:pt x="2228628" y="1270028"/>
                </a:lnTo>
                <a:lnTo>
                  <a:pt x="2222155" y="1267870"/>
                </a:lnTo>
                <a:lnTo>
                  <a:pt x="2221075" y="1267870"/>
                </a:lnTo>
                <a:cubicBezTo>
                  <a:pt x="2216131" y="1270207"/>
                  <a:pt x="2206733" y="1272006"/>
                  <a:pt x="2192887" y="1273264"/>
                </a:cubicBezTo>
                <a:lnTo>
                  <a:pt x="2187491" y="1271106"/>
                </a:lnTo>
                <a:lnTo>
                  <a:pt x="2177646" y="1274343"/>
                </a:lnTo>
                <a:cubicBezTo>
                  <a:pt x="2177646" y="1272725"/>
                  <a:pt x="2173329" y="1271646"/>
                  <a:pt x="2164698" y="1271106"/>
                </a:cubicBezTo>
                <a:lnTo>
                  <a:pt x="2144061" y="1272186"/>
                </a:lnTo>
                <a:lnTo>
                  <a:pt x="2140824" y="1272186"/>
                </a:lnTo>
                <a:cubicBezTo>
                  <a:pt x="2138128" y="1274343"/>
                  <a:pt x="2135609" y="1275423"/>
                  <a:pt x="2133271" y="1275423"/>
                </a:cubicBezTo>
                <a:lnTo>
                  <a:pt x="2132193" y="1274343"/>
                </a:lnTo>
                <a:lnTo>
                  <a:pt x="2131114" y="1274343"/>
                </a:lnTo>
                <a:lnTo>
                  <a:pt x="2130033" y="1275423"/>
                </a:lnTo>
                <a:lnTo>
                  <a:pt x="2130033" y="1276501"/>
                </a:lnTo>
                <a:lnTo>
                  <a:pt x="2134350" y="1281896"/>
                </a:lnTo>
                <a:lnTo>
                  <a:pt x="2134350" y="1285133"/>
                </a:lnTo>
                <a:cubicBezTo>
                  <a:pt x="2127787" y="1296014"/>
                  <a:pt x="2120908" y="1303971"/>
                  <a:pt x="2113714" y="1309007"/>
                </a:cubicBezTo>
                <a:cubicBezTo>
                  <a:pt x="2113714" y="1313682"/>
                  <a:pt x="2112276" y="1317324"/>
                  <a:pt x="2109398" y="1319931"/>
                </a:cubicBezTo>
                <a:lnTo>
                  <a:pt x="2112634" y="1325326"/>
                </a:lnTo>
                <a:lnTo>
                  <a:pt x="2112634" y="1328563"/>
                </a:lnTo>
                <a:cubicBezTo>
                  <a:pt x="2112634" y="1331261"/>
                  <a:pt x="2110836" y="1334498"/>
                  <a:pt x="2107240" y="1338274"/>
                </a:cubicBezTo>
                <a:lnTo>
                  <a:pt x="2107240" y="1364305"/>
                </a:lnTo>
                <a:lnTo>
                  <a:pt x="2105082" y="1375095"/>
                </a:lnTo>
                <a:lnTo>
                  <a:pt x="2106163" y="1380625"/>
                </a:lnTo>
                <a:lnTo>
                  <a:pt x="2102924" y="1381704"/>
                </a:lnTo>
                <a:lnTo>
                  <a:pt x="2102924" y="1382783"/>
                </a:lnTo>
                <a:cubicBezTo>
                  <a:pt x="2105802" y="1383143"/>
                  <a:pt x="2107240" y="1384222"/>
                  <a:pt x="2107240" y="1386020"/>
                </a:cubicBezTo>
                <a:lnTo>
                  <a:pt x="2107240" y="1403284"/>
                </a:lnTo>
                <a:lnTo>
                  <a:pt x="2105082" y="1406521"/>
                </a:lnTo>
                <a:lnTo>
                  <a:pt x="2105082" y="1407600"/>
                </a:lnTo>
                <a:lnTo>
                  <a:pt x="2107240" y="1419604"/>
                </a:lnTo>
                <a:lnTo>
                  <a:pt x="2104004" y="1424999"/>
                </a:lnTo>
                <a:cubicBezTo>
                  <a:pt x="2104004" y="1432912"/>
                  <a:pt x="2106163" y="1440150"/>
                  <a:pt x="2110477" y="1446714"/>
                </a:cubicBezTo>
                <a:cubicBezTo>
                  <a:pt x="2110477" y="1453188"/>
                  <a:pt x="2113355" y="1456425"/>
                  <a:pt x="2119110" y="1456425"/>
                </a:cubicBezTo>
                <a:lnTo>
                  <a:pt x="2120189" y="1456425"/>
                </a:lnTo>
                <a:lnTo>
                  <a:pt x="2146220" y="1455346"/>
                </a:lnTo>
                <a:lnTo>
                  <a:pt x="2159303" y="1456425"/>
                </a:lnTo>
                <a:lnTo>
                  <a:pt x="2159303" y="1455346"/>
                </a:lnTo>
                <a:lnTo>
                  <a:pt x="2158224" y="1413130"/>
                </a:lnTo>
                <a:lnTo>
                  <a:pt x="2159303" y="1382783"/>
                </a:lnTo>
                <a:lnTo>
                  <a:pt x="2164698" y="1379546"/>
                </a:lnTo>
                <a:lnTo>
                  <a:pt x="2165776" y="1380625"/>
                </a:lnTo>
                <a:lnTo>
                  <a:pt x="2166856" y="1380625"/>
                </a:lnTo>
                <a:lnTo>
                  <a:pt x="2166856" y="1378332"/>
                </a:lnTo>
                <a:lnTo>
                  <a:pt x="2162540" y="1377253"/>
                </a:lnTo>
                <a:lnTo>
                  <a:pt x="2159303" y="1378332"/>
                </a:lnTo>
                <a:lnTo>
                  <a:pt x="2159303" y="1377253"/>
                </a:lnTo>
                <a:lnTo>
                  <a:pt x="2157144" y="1374016"/>
                </a:lnTo>
                <a:lnTo>
                  <a:pt x="2160381" y="1364305"/>
                </a:lnTo>
                <a:cubicBezTo>
                  <a:pt x="2159663" y="1360709"/>
                  <a:pt x="2156739" y="1358910"/>
                  <a:pt x="2151615" y="1358910"/>
                </a:cubicBezTo>
                <a:lnTo>
                  <a:pt x="2142982" y="1362147"/>
                </a:lnTo>
                <a:lnTo>
                  <a:pt x="2142982" y="1358910"/>
                </a:lnTo>
                <a:lnTo>
                  <a:pt x="2136508" y="1358910"/>
                </a:lnTo>
                <a:cubicBezTo>
                  <a:pt x="2133451" y="1356033"/>
                  <a:pt x="2129091" y="1354594"/>
                  <a:pt x="2123426" y="1354594"/>
                </a:cubicBezTo>
                <a:lnTo>
                  <a:pt x="2120189" y="1355673"/>
                </a:lnTo>
                <a:lnTo>
                  <a:pt x="2118029" y="1352436"/>
                </a:lnTo>
                <a:lnTo>
                  <a:pt x="2120189" y="1350278"/>
                </a:lnTo>
                <a:lnTo>
                  <a:pt x="2125583" y="1351357"/>
                </a:lnTo>
                <a:lnTo>
                  <a:pt x="2126798" y="1351357"/>
                </a:lnTo>
                <a:cubicBezTo>
                  <a:pt x="2129495" y="1349289"/>
                  <a:pt x="2134530" y="1347446"/>
                  <a:pt x="2141903" y="1345827"/>
                </a:cubicBezTo>
                <a:lnTo>
                  <a:pt x="2157144" y="1350278"/>
                </a:lnTo>
                <a:lnTo>
                  <a:pt x="2159303" y="1346906"/>
                </a:lnTo>
                <a:lnTo>
                  <a:pt x="2159303" y="1329643"/>
                </a:lnTo>
                <a:lnTo>
                  <a:pt x="2160381" y="1325326"/>
                </a:lnTo>
                <a:lnTo>
                  <a:pt x="2159303" y="1321011"/>
                </a:lnTo>
                <a:lnTo>
                  <a:pt x="2159303" y="1305769"/>
                </a:lnTo>
                <a:lnTo>
                  <a:pt x="2161461" y="1302532"/>
                </a:lnTo>
                <a:lnTo>
                  <a:pt x="2161461" y="1300374"/>
                </a:lnTo>
                <a:cubicBezTo>
                  <a:pt x="2156335" y="1295159"/>
                  <a:pt x="2153773" y="1290798"/>
                  <a:pt x="2153773" y="1287291"/>
                </a:cubicBezTo>
                <a:lnTo>
                  <a:pt x="2153773" y="1284054"/>
                </a:lnTo>
                <a:cubicBezTo>
                  <a:pt x="2153773" y="1282616"/>
                  <a:pt x="2156335" y="1281177"/>
                  <a:pt x="2161461" y="1279738"/>
                </a:cubicBezTo>
                <a:lnTo>
                  <a:pt x="2200439" y="1285133"/>
                </a:lnTo>
                <a:lnTo>
                  <a:pt x="2211230" y="1285133"/>
                </a:lnTo>
                <a:lnTo>
                  <a:pt x="2215680" y="1284054"/>
                </a:lnTo>
                <a:cubicBezTo>
                  <a:pt x="2218919" y="1285493"/>
                  <a:pt x="2220716" y="1286932"/>
                  <a:pt x="2221075" y="1288371"/>
                </a:cubicBezTo>
                <a:lnTo>
                  <a:pt x="2221075" y="1290664"/>
                </a:lnTo>
                <a:cubicBezTo>
                  <a:pt x="2221075" y="1292102"/>
                  <a:pt x="2218871" y="1293541"/>
                  <a:pt x="2214466" y="1294979"/>
                </a:cubicBezTo>
                <a:cubicBezTo>
                  <a:pt x="2214466" y="1296958"/>
                  <a:pt x="2212309" y="1301633"/>
                  <a:pt x="2207993" y="1309007"/>
                </a:cubicBezTo>
                <a:lnTo>
                  <a:pt x="2207993" y="1311164"/>
                </a:lnTo>
                <a:lnTo>
                  <a:pt x="2212309" y="1321011"/>
                </a:lnTo>
                <a:lnTo>
                  <a:pt x="2201518" y="1330721"/>
                </a:lnTo>
                <a:lnTo>
                  <a:pt x="2201518" y="1333958"/>
                </a:lnTo>
                <a:lnTo>
                  <a:pt x="2207993" y="1338274"/>
                </a:lnTo>
                <a:lnTo>
                  <a:pt x="2207993" y="1340432"/>
                </a:lnTo>
                <a:lnTo>
                  <a:pt x="2206914" y="1351357"/>
                </a:lnTo>
                <a:lnTo>
                  <a:pt x="2212309" y="1351357"/>
                </a:lnTo>
                <a:lnTo>
                  <a:pt x="2214466" y="1353515"/>
                </a:lnTo>
                <a:cubicBezTo>
                  <a:pt x="2210869" y="1354414"/>
                  <a:pt x="2209072" y="1355493"/>
                  <a:pt x="2209072" y="1356752"/>
                </a:cubicBezTo>
                <a:lnTo>
                  <a:pt x="2211230" y="1364305"/>
                </a:lnTo>
                <a:lnTo>
                  <a:pt x="2210150" y="1369700"/>
                </a:lnTo>
                <a:lnTo>
                  <a:pt x="2211230" y="1370780"/>
                </a:lnTo>
                <a:lnTo>
                  <a:pt x="2211230" y="1371858"/>
                </a:lnTo>
                <a:lnTo>
                  <a:pt x="2209072" y="1384941"/>
                </a:lnTo>
                <a:lnTo>
                  <a:pt x="2210150" y="1400047"/>
                </a:lnTo>
                <a:lnTo>
                  <a:pt x="2209072" y="1404363"/>
                </a:lnTo>
                <a:lnTo>
                  <a:pt x="2210150" y="1409893"/>
                </a:lnTo>
                <a:cubicBezTo>
                  <a:pt x="2210150" y="1417626"/>
                  <a:pt x="2208352" y="1423021"/>
                  <a:pt x="2204755" y="1426078"/>
                </a:cubicBezTo>
                <a:lnTo>
                  <a:pt x="2212309" y="1445635"/>
                </a:lnTo>
                <a:lnTo>
                  <a:pt x="2207993" y="1455346"/>
                </a:lnTo>
                <a:lnTo>
                  <a:pt x="2209072" y="1458583"/>
                </a:lnTo>
                <a:lnTo>
                  <a:pt x="2210150" y="1458583"/>
                </a:lnTo>
                <a:lnTo>
                  <a:pt x="2231865" y="1453188"/>
                </a:lnTo>
                <a:lnTo>
                  <a:pt x="2231865" y="1451030"/>
                </a:lnTo>
                <a:lnTo>
                  <a:pt x="2229708" y="1447793"/>
                </a:lnTo>
                <a:lnTo>
                  <a:pt x="2229708" y="1444556"/>
                </a:lnTo>
                <a:cubicBezTo>
                  <a:pt x="2231326" y="1440959"/>
                  <a:pt x="2235283" y="1436958"/>
                  <a:pt x="2241577" y="1432552"/>
                </a:cubicBezTo>
                <a:lnTo>
                  <a:pt x="2246027" y="1427157"/>
                </a:lnTo>
                <a:cubicBezTo>
                  <a:pt x="2254660" y="1429855"/>
                  <a:pt x="2260054" y="1433856"/>
                  <a:pt x="2262212" y="1439161"/>
                </a:cubicBezTo>
                <a:cubicBezTo>
                  <a:pt x="2266529" y="1439161"/>
                  <a:pt x="2273407" y="1444916"/>
                  <a:pt x="2282848" y="1456425"/>
                </a:cubicBezTo>
                <a:cubicBezTo>
                  <a:pt x="2286086" y="1456425"/>
                  <a:pt x="2288243" y="1457864"/>
                  <a:pt x="2289323" y="1460741"/>
                </a:cubicBezTo>
                <a:cubicBezTo>
                  <a:pt x="2289323" y="1462359"/>
                  <a:pt x="2283523" y="1464158"/>
                  <a:pt x="2271924" y="1466136"/>
                </a:cubicBezTo>
                <a:lnTo>
                  <a:pt x="2270843" y="1467350"/>
                </a:lnTo>
                <a:lnTo>
                  <a:pt x="2269766" y="1467350"/>
                </a:lnTo>
                <a:lnTo>
                  <a:pt x="2268686" y="1466136"/>
                </a:lnTo>
                <a:lnTo>
                  <a:pt x="2263291" y="1467350"/>
                </a:lnTo>
                <a:lnTo>
                  <a:pt x="2224312" y="1467350"/>
                </a:lnTo>
                <a:cubicBezTo>
                  <a:pt x="2217029" y="1467350"/>
                  <a:pt x="2213388" y="1466586"/>
                  <a:pt x="2213388" y="1465057"/>
                </a:cubicBezTo>
                <a:lnTo>
                  <a:pt x="2205835" y="1466136"/>
                </a:lnTo>
                <a:lnTo>
                  <a:pt x="2192887" y="1465057"/>
                </a:lnTo>
                <a:lnTo>
                  <a:pt x="2176566" y="1467350"/>
                </a:lnTo>
                <a:lnTo>
                  <a:pt x="2174409" y="1465057"/>
                </a:lnTo>
                <a:cubicBezTo>
                  <a:pt x="2174409" y="1467305"/>
                  <a:pt x="2173688" y="1468429"/>
                  <a:pt x="2172251" y="1468429"/>
                </a:cubicBezTo>
                <a:lnTo>
                  <a:pt x="2170092" y="1468429"/>
                </a:lnTo>
                <a:cubicBezTo>
                  <a:pt x="2156695" y="1466361"/>
                  <a:pt x="2149096" y="1464518"/>
                  <a:pt x="2147298" y="1462899"/>
                </a:cubicBezTo>
                <a:lnTo>
                  <a:pt x="2146220" y="1462899"/>
                </a:lnTo>
                <a:lnTo>
                  <a:pt x="2140824" y="1466136"/>
                </a:lnTo>
                <a:lnTo>
                  <a:pt x="2131114" y="1459662"/>
                </a:lnTo>
                <a:lnTo>
                  <a:pt x="2130033" y="1459662"/>
                </a:lnTo>
                <a:lnTo>
                  <a:pt x="2130033" y="1467350"/>
                </a:lnTo>
                <a:cubicBezTo>
                  <a:pt x="2130033" y="1468609"/>
                  <a:pt x="2128191" y="1469688"/>
                  <a:pt x="2124505" y="1470587"/>
                </a:cubicBezTo>
                <a:lnTo>
                  <a:pt x="2113714" y="1467350"/>
                </a:lnTo>
                <a:lnTo>
                  <a:pt x="2108319" y="1468429"/>
                </a:lnTo>
                <a:lnTo>
                  <a:pt x="2108319" y="1477061"/>
                </a:lnTo>
                <a:lnTo>
                  <a:pt x="2105082" y="1480298"/>
                </a:lnTo>
                <a:lnTo>
                  <a:pt x="2102924" y="1480298"/>
                </a:lnTo>
                <a:lnTo>
                  <a:pt x="2099689" y="1478140"/>
                </a:lnTo>
                <a:lnTo>
                  <a:pt x="2098608" y="1478140"/>
                </a:lnTo>
                <a:lnTo>
                  <a:pt x="2094157" y="1481377"/>
                </a:lnTo>
                <a:lnTo>
                  <a:pt x="2089842" y="1481377"/>
                </a:lnTo>
                <a:cubicBezTo>
                  <a:pt x="2088763" y="1481377"/>
                  <a:pt x="2087685" y="1479938"/>
                  <a:pt x="2086605" y="1477061"/>
                </a:cubicBezTo>
                <a:lnTo>
                  <a:pt x="2085526" y="1475982"/>
                </a:lnTo>
                <a:lnTo>
                  <a:pt x="2081209" y="1475982"/>
                </a:lnTo>
                <a:cubicBezTo>
                  <a:pt x="2081209" y="1478859"/>
                  <a:pt x="2080130" y="1480298"/>
                  <a:pt x="2077972" y="1480298"/>
                </a:cubicBezTo>
                <a:lnTo>
                  <a:pt x="2073656" y="1480298"/>
                </a:lnTo>
                <a:lnTo>
                  <a:pt x="2072578" y="1479219"/>
                </a:lnTo>
                <a:lnTo>
                  <a:pt x="2071499" y="1480298"/>
                </a:lnTo>
                <a:lnTo>
                  <a:pt x="2065968" y="1480298"/>
                </a:lnTo>
                <a:cubicBezTo>
                  <a:pt x="2060215" y="1480298"/>
                  <a:pt x="2057335" y="1477421"/>
                  <a:pt x="2057335" y="1471666"/>
                </a:cubicBezTo>
                <a:lnTo>
                  <a:pt x="2059495" y="1460741"/>
                </a:lnTo>
                <a:lnTo>
                  <a:pt x="2059495" y="1458583"/>
                </a:lnTo>
                <a:lnTo>
                  <a:pt x="2054099" y="1453188"/>
                </a:lnTo>
                <a:lnTo>
                  <a:pt x="2054099" y="1452109"/>
                </a:lnTo>
                <a:lnTo>
                  <a:pt x="2058416" y="1446714"/>
                </a:lnTo>
                <a:lnTo>
                  <a:pt x="2058416" y="1444556"/>
                </a:lnTo>
                <a:lnTo>
                  <a:pt x="2056259" y="1435789"/>
                </a:lnTo>
                <a:lnTo>
                  <a:pt x="2056259" y="1427157"/>
                </a:lnTo>
                <a:lnTo>
                  <a:pt x="2057335" y="1426078"/>
                </a:lnTo>
                <a:cubicBezTo>
                  <a:pt x="2055898" y="1422661"/>
                  <a:pt x="2054819" y="1415783"/>
                  <a:pt x="2054099" y="1405442"/>
                </a:cubicBezTo>
                <a:cubicBezTo>
                  <a:pt x="2054819" y="1402745"/>
                  <a:pt x="2057335" y="1399148"/>
                  <a:pt x="2061653" y="1394652"/>
                </a:cubicBezTo>
                <a:lnTo>
                  <a:pt x="2061653" y="1392494"/>
                </a:lnTo>
                <a:cubicBezTo>
                  <a:pt x="2059855" y="1392494"/>
                  <a:pt x="2057335" y="1391056"/>
                  <a:pt x="2054099" y="1388178"/>
                </a:cubicBezTo>
                <a:lnTo>
                  <a:pt x="2053020" y="1388178"/>
                </a:lnTo>
                <a:cubicBezTo>
                  <a:pt x="2039982" y="1397529"/>
                  <a:pt x="2031665" y="1402205"/>
                  <a:pt x="2028069" y="1402205"/>
                </a:cubicBezTo>
                <a:lnTo>
                  <a:pt x="2026991" y="1402205"/>
                </a:lnTo>
                <a:lnTo>
                  <a:pt x="2023752" y="1398968"/>
                </a:lnTo>
                <a:lnTo>
                  <a:pt x="2023752" y="1394652"/>
                </a:lnTo>
                <a:cubicBezTo>
                  <a:pt x="2029507" y="1388898"/>
                  <a:pt x="2034947" y="1382019"/>
                  <a:pt x="2040073" y="1374016"/>
                </a:cubicBezTo>
                <a:cubicBezTo>
                  <a:pt x="2040073" y="1363946"/>
                  <a:pt x="2042231" y="1358910"/>
                  <a:pt x="2046547" y="1358910"/>
                </a:cubicBezTo>
                <a:lnTo>
                  <a:pt x="2046547" y="1354594"/>
                </a:lnTo>
                <a:lnTo>
                  <a:pt x="2056259" y="1327484"/>
                </a:lnTo>
                <a:lnTo>
                  <a:pt x="2050863" y="1314402"/>
                </a:lnTo>
                <a:lnTo>
                  <a:pt x="2050863" y="1311164"/>
                </a:lnTo>
                <a:lnTo>
                  <a:pt x="2054099" y="1307927"/>
                </a:lnTo>
                <a:lnTo>
                  <a:pt x="2068262" y="1307927"/>
                </a:lnTo>
                <a:cubicBezTo>
                  <a:pt x="2068262" y="1304151"/>
                  <a:pt x="2070419" y="1300554"/>
                  <a:pt x="2074736" y="1297137"/>
                </a:cubicBezTo>
                <a:lnTo>
                  <a:pt x="2080130" y="1276501"/>
                </a:lnTo>
                <a:cubicBezTo>
                  <a:pt x="2079051" y="1273624"/>
                  <a:pt x="2077972" y="1272186"/>
                  <a:pt x="2076893" y="1272186"/>
                </a:cubicBezTo>
                <a:lnTo>
                  <a:pt x="2034542" y="1272186"/>
                </a:lnTo>
                <a:lnTo>
                  <a:pt x="2029147" y="1266790"/>
                </a:lnTo>
                <a:lnTo>
                  <a:pt x="2029147" y="1265711"/>
                </a:lnTo>
                <a:cubicBezTo>
                  <a:pt x="2029147" y="1263913"/>
                  <a:pt x="2030586" y="1262834"/>
                  <a:pt x="2033464" y="1262475"/>
                </a:cubicBezTo>
                <a:lnTo>
                  <a:pt x="2040073" y="1266790"/>
                </a:lnTo>
                <a:lnTo>
                  <a:pt x="2042231" y="1266790"/>
                </a:lnTo>
                <a:cubicBezTo>
                  <a:pt x="2043849" y="1266790"/>
                  <a:pt x="2045287" y="1264228"/>
                  <a:pt x="2046547" y="1259102"/>
                </a:cubicBezTo>
                <a:lnTo>
                  <a:pt x="2056259" y="1259102"/>
                </a:lnTo>
                <a:cubicBezTo>
                  <a:pt x="2065700" y="1262789"/>
                  <a:pt x="2074736" y="1264633"/>
                  <a:pt x="2083367" y="1264633"/>
                </a:cubicBezTo>
                <a:cubicBezTo>
                  <a:pt x="2089122" y="1253572"/>
                  <a:pt x="2092000" y="1245256"/>
                  <a:pt x="2092000" y="1239680"/>
                </a:cubicBezTo>
                <a:lnTo>
                  <a:pt x="2089842" y="1225519"/>
                </a:lnTo>
                <a:lnTo>
                  <a:pt x="2089842" y="1224440"/>
                </a:lnTo>
                <a:cubicBezTo>
                  <a:pt x="2092179" y="1220124"/>
                  <a:pt x="2094742" y="1217606"/>
                  <a:pt x="2097531" y="1216886"/>
                </a:cubicBezTo>
                <a:close/>
                <a:moveTo>
                  <a:pt x="4074122" y="1215943"/>
                </a:moveTo>
                <a:lnTo>
                  <a:pt x="4076280" y="1215943"/>
                </a:lnTo>
                <a:cubicBezTo>
                  <a:pt x="4078438" y="1218101"/>
                  <a:pt x="4081990" y="1219180"/>
                  <a:pt x="4086936" y="1219180"/>
                </a:cubicBezTo>
                <a:cubicBezTo>
                  <a:pt x="4094308" y="1226014"/>
                  <a:pt x="4101142" y="1229970"/>
                  <a:pt x="4107437" y="1231049"/>
                </a:cubicBezTo>
                <a:lnTo>
                  <a:pt x="4116069" y="1238467"/>
                </a:lnTo>
                <a:cubicBezTo>
                  <a:pt x="4116069" y="1239906"/>
                  <a:pt x="4117102" y="1240625"/>
                  <a:pt x="4119171" y="1240625"/>
                </a:cubicBezTo>
                <a:cubicBezTo>
                  <a:pt x="4123487" y="1244042"/>
                  <a:pt x="4125645" y="1246560"/>
                  <a:pt x="4125645" y="1248178"/>
                </a:cubicBezTo>
                <a:cubicBezTo>
                  <a:pt x="4125645" y="1268230"/>
                  <a:pt x="4114900" y="1278255"/>
                  <a:pt x="4093410" y="1278255"/>
                </a:cubicBezTo>
                <a:lnTo>
                  <a:pt x="4092331" y="1279334"/>
                </a:lnTo>
                <a:lnTo>
                  <a:pt x="4091252" y="1279334"/>
                </a:lnTo>
                <a:cubicBezTo>
                  <a:pt x="4089992" y="1279334"/>
                  <a:pt x="4086801" y="1276098"/>
                  <a:pt x="4081675" y="1269624"/>
                </a:cubicBezTo>
                <a:cubicBezTo>
                  <a:pt x="4078798" y="1269624"/>
                  <a:pt x="4077359" y="1268589"/>
                  <a:pt x="4077359" y="1266522"/>
                </a:cubicBezTo>
                <a:lnTo>
                  <a:pt x="4077359" y="1263285"/>
                </a:lnTo>
                <a:lnTo>
                  <a:pt x="4080596" y="1260047"/>
                </a:lnTo>
                <a:lnTo>
                  <a:pt x="4082754" y="1260047"/>
                </a:lnTo>
                <a:cubicBezTo>
                  <a:pt x="4083114" y="1262925"/>
                  <a:pt x="4085587" y="1264364"/>
                  <a:pt x="4090173" y="1264364"/>
                </a:cubicBezTo>
                <a:lnTo>
                  <a:pt x="4091252" y="1264364"/>
                </a:lnTo>
                <a:lnTo>
                  <a:pt x="4091252" y="1263285"/>
                </a:lnTo>
                <a:cubicBezTo>
                  <a:pt x="4085767" y="1262206"/>
                  <a:pt x="4081136" y="1258969"/>
                  <a:pt x="4077359" y="1253574"/>
                </a:cubicBezTo>
                <a:lnTo>
                  <a:pt x="4077359" y="1252494"/>
                </a:lnTo>
                <a:lnTo>
                  <a:pt x="4079517" y="1246021"/>
                </a:lnTo>
                <a:lnTo>
                  <a:pt x="4079517" y="1244941"/>
                </a:lnTo>
                <a:lnTo>
                  <a:pt x="4069806" y="1222417"/>
                </a:lnTo>
                <a:cubicBezTo>
                  <a:pt x="4071245" y="1218101"/>
                  <a:pt x="4072684" y="1215943"/>
                  <a:pt x="4074122" y="1215943"/>
                </a:cubicBezTo>
                <a:close/>
                <a:moveTo>
                  <a:pt x="7123085" y="1212140"/>
                </a:moveTo>
                <a:lnTo>
                  <a:pt x="7123085" y="1213220"/>
                </a:lnTo>
                <a:lnTo>
                  <a:pt x="7125243" y="1213220"/>
                </a:lnTo>
                <a:lnTo>
                  <a:pt x="7125243" y="1212140"/>
                </a:lnTo>
                <a:close/>
                <a:moveTo>
                  <a:pt x="7259039" y="1211061"/>
                </a:moveTo>
                <a:lnTo>
                  <a:pt x="7259039" y="1213220"/>
                </a:lnTo>
                <a:lnTo>
                  <a:pt x="7260118" y="1213220"/>
                </a:lnTo>
                <a:lnTo>
                  <a:pt x="7260118" y="1211061"/>
                </a:lnTo>
                <a:close/>
                <a:moveTo>
                  <a:pt x="2746318" y="1208422"/>
                </a:moveTo>
                <a:lnTo>
                  <a:pt x="2745239" y="1211525"/>
                </a:lnTo>
                <a:lnTo>
                  <a:pt x="2746318" y="1212603"/>
                </a:lnTo>
                <a:lnTo>
                  <a:pt x="2747397" y="1212603"/>
                </a:lnTo>
                <a:lnTo>
                  <a:pt x="2747397" y="1208422"/>
                </a:lnTo>
                <a:close/>
                <a:moveTo>
                  <a:pt x="55434" y="1190468"/>
                </a:moveTo>
                <a:cubicBezTo>
                  <a:pt x="71977" y="1195504"/>
                  <a:pt x="87038" y="1198381"/>
                  <a:pt x="100616" y="1199101"/>
                </a:cubicBezTo>
                <a:cubicBezTo>
                  <a:pt x="100616" y="1201079"/>
                  <a:pt x="103853" y="1202517"/>
                  <a:pt x="110327" y="1203417"/>
                </a:cubicBezTo>
                <a:lnTo>
                  <a:pt x="112485" y="1206519"/>
                </a:lnTo>
                <a:lnTo>
                  <a:pt x="112485" y="1208677"/>
                </a:lnTo>
                <a:cubicBezTo>
                  <a:pt x="112485" y="1211015"/>
                  <a:pt x="108529" y="1213173"/>
                  <a:pt x="100616" y="1215151"/>
                </a:cubicBezTo>
                <a:cubicBezTo>
                  <a:pt x="92703" y="1224322"/>
                  <a:pt x="88747" y="1230751"/>
                  <a:pt x="88747" y="1234438"/>
                </a:cubicBezTo>
                <a:cubicBezTo>
                  <a:pt x="88747" y="1239114"/>
                  <a:pt x="81240" y="1246307"/>
                  <a:pt x="66223" y="1256018"/>
                </a:cubicBezTo>
                <a:lnTo>
                  <a:pt x="65145" y="1257097"/>
                </a:lnTo>
                <a:lnTo>
                  <a:pt x="66223" y="1260334"/>
                </a:lnTo>
                <a:cubicBezTo>
                  <a:pt x="71258" y="1260334"/>
                  <a:pt x="76653" y="1258176"/>
                  <a:pt x="82409" y="1253860"/>
                </a:cubicBezTo>
                <a:cubicBezTo>
                  <a:pt x="84296" y="1253860"/>
                  <a:pt x="87847" y="1250983"/>
                  <a:pt x="93063" y="1245228"/>
                </a:cubicBezTo>
                <a:lnTo>
                  <a:pt x="97379" y="1243070"/>
                </a:lnTo>
                <a:lnTo>
                  <a:pt x="98458" y="1243070"/>
                </a:lnTo>
                <a:cubicBezTo>
                  <a:pt x="102414" y="1243070"/>
                  <a:pt x="107765" y="1245947"/>
                  <a:pt x="114508" y="1251702"/>
                </a:cubicBezTo>
                <a:cubicBezTo>
                  <a:pt x="121162" y="1251702"/>
                  <a:pt x="129075" y="1257052"/>
                  <a:pt x="138246" y="1267752"/>
                </a:cubicBezTo>
                <a:cubicBezTo>
                  <a:pt x="139684" y="1259210"/>
                  <a:pt x="142158" y="1254939"/>
                  <a:pt x="145664" y="1254939"/>
                </a:cubicBezTo>
                <a:lnTo>
                  <a:pt x="145664" y="1251702"/>
                </a:lnTo>
                <a:lnTo>
                  <a:pt x="143506" y="1248465"/>
                </a:lnTo>
                <a:lnTo>
                  <a:pt x="143506" y="1244149"/>
                </a:lnTo>
                <a:cubicBezTo>
                  <a:pt x="145664" y="1237225"/>
                  <a:pt x="146743" y="1229358"/>
                  <a:pt x="146743" y="1220546"/>
                </a:cubicBezTo>
                <a:lnTo>
                  <a:pt x="146743" y="1214072"/>
                </a:lnTo>
                <a:cubicBezTo>
                  <a:pt x="146743" y="1209936"/>
                  <a:pt x="145304" y="1206384"/>
                  <a:pt x="142427" y="1203417"/>
                </a:cubicBezTo>
                <a:lnTo>
                  <a:pt x="142427" y="1199101"/>
                </a:lnTo>
                <a:cubicBezTo>
                  <a:pt x="142788" y="1197662"/>
                  <a:pt x="144585" y="1196223"/>
                  <a:pt x="147822" y="1194785"/>
                </a:cubicBezTo>
                <a:cubicBezTo>
                  <a:pt x="163109" y="1194785"/>
                  <a:pt x="176371" y="1196943"/>
                  <a:pt x="187611" y="1201259"/>
                </a:cubicBezTo>
                <a:lnTo>
                  <a:pt x="190848" y="1198022"/>
                </a:lnTo>
                <a:lnTo>
                  <a:pt x="193006" y="1198022"/>
                </a:lnTo>
                <a:cubicBezTo>
                  <a:pt x="204426" y="1198022"/>
                  <a:pt x="210135" y="1200854"/>
                  <a:pt x="210135" y="1206519"/>
                </a:cubicBezTo>
                <a:lnTo>
                  <a:pt x="210135" y="1208677"/>
                </a:lnTo>
                <a:lnTo>
                  <a:pt x="196243" y="1222704"/>
                </a:lnTo>
                <a:cubicBezTo>
                  <a:pt x="196243" y="1227560"/>
                  <a:pt x="193365" y="1235067"/>
                  <a:pt x="187611" y="1245228"/>
                </a:cubicBezTo>
                <a:cubicBezTo>
                  <a:pt x="187611" y="1250443"/>
                  <a:pt x="183654" y="1255838"/>
                  <a:pt x="175742" y="1261413"/>
                </a:cubicBezTo>
                <a:cubicBezTo>
                  <a:pt x="175742" y="1266718"/>
                  <a:pt x="172909" y="1272068"/>
                  <a:pt x="167244" y="1277463"/>
                </a:cubicBezTo>
                <a:cubicBezTo>
                  <a:pt x="167244" y="1281600"/>
                  <a:pt x="165446" y="1285196"/>
                  <a:pt x="161849" y="1288253"/>
                </a:cubicBezTo>
                <a:lnTo>
                  <a:pt x="161849" y="1290411"/>
                </a:lnTo>
                <a:cubicBezTo>
                  <a:pt x="165626" y="1290411"/>
                  <a:pt x="175292" y="1298639"/>
                  <a:pt x="190848" y="1315094"/>
                </a:cubicBezTo>
                <a:cubicBezTo>
                  <a:pt x="196243" y="1315094"/>
                  <a:pt x="200873" y="1322961"/>
                  <a:pt x="204740" y="1338697"/>
                </a:cubicBezTo>
                <a:lnTo>
                  <a:pt x="203662" y="1354747"/>
                </a:lnTo>
                <a:lnTo>
                  <a:pt x="202582" y="1354747"/>
                </a:lnTo>
                <a:lnTo>
                  <a:pt x="201503" y="1353668"/>
                </a:lnTo>
                <a:lnTo>
                  <a:pt x="200425" y="1353668"/>
                </a:lnTo>
                <a:lnTo>
                  <a:pt x="197322" y="1362300"/>
                </a:lnTo>
                <a:lnTo>
                  <a:pt x="193006" y="1360142"/>
                </a:lnTo>
                <a:lnTo>
                  <a:pt x="190848" y="1360142"/>
                </a:lnTo>
                <a:lnTo>
                  <a:pt x="190848" y="1361221"/>
                </a:lnTo>
                <a:cubicBezTo>
                  <a:pt x="195165" y="1361581"/>
                  <a:pt x="197322" y="1362660"/>
                  <a:pt x="197322" y="1364458"/>
                </a:cubicBezTo>
                <a:cubicBezTo>
                  <a:pt x="195343" y="1370932"/>
                  <a:pt x="190668" y="1374169"/>
                  <a:pt x="183295" y="1374169"/>
                </a:cubicBezTo>
                <a:lnTo>
                  <a:pt x="180058" y="1374169"/>
                </a:lnTo>
                <a:cubicBezTo>
                  <a:pt x="165041" y="1371472"/>
                  <a:pt x="157533" y="1365717"/>
                  <a:pt x="157533" y="1356905"/>
                </a:cubicBezTo>
                <a:lnTo>
                  <a:pt x="158612" y="1352589"/>
                </a:lnTo>
                <a:lnTo>
                  <a:pt x="156455" y="1344092"/>
                </a:lnTo>
                <a:cubicBezTo>
                  <a:pt x="157893" y="1341215"/>
                  <a:pt x="158612" y="1337258"/>
                  <a:pt x="158612" y="1332223"/>
                </a:cubicBezTo>
                <a:cubicBezTo>
                  <a:pt x="155735" y="1322602"/>
                  <a:pt x="154296" y="1315094"/>
                  <a:pt x="154296" y="1309699"/>
                </a:cubicBezTo>
                <a:lnTo>
                  <a:pt x="155375" y="1296751"/>
                </a:lnTo>
                <a:cubicBezTo>
                  <a:pt x="148541" y="1296751"/>
                  <a:pt x="142833" y="1300707"/>
                  <a:pt x="138246" y="1308620"/>
                </a:cubicBezTo>
                <a:cubicBezTo>
                  <a:pt x="135550" y="1312216"/>
                  <a:pt x="132671" y="1314015"/>
                  <a:pt x="129614" y="1314015"/>
                </a:cubicBezTo>
                <a:lnTo>
                  <a:pt x="126377" y="1314015"/>
                </a:lnTo>
                <a:lnTo>
                  <a:pt x="126377" y="1316172"/>
                </a:lnTo>
                <a:lnTo>
                  <a:pt x="125298" y="1316172"/>
                </a:lnTo>
                <a:lnTo>
                  <a:pt x="126377" y="1321433"/>
                </a:lnTo>
                <a:lnTo>
                  <a:pt x="126377" y="1324670"/>
                </a:lnTo>
                <a:lnTo>
                  <a:pt x="127457" y="1347329"/>
                </a:lnTo>
                <a:lnTo>
                  <a:pt x="124219" y="1357984"/>
                </a:lnTo>
                <a:lnTo>
                  <a:pt x="127457" y="1377406"/>
                </a:lnTo>
                <a:lnTo>
                  <a:pt x="124219" y="1382666"/>
                </a:lnTo>
                <a:lnTo>
                  <a:pt x="124219" y="1386982"/>
                </a:lnTo>
                <a:lnTo>
                  <a:pt x="126377" y="1396693"/>
                </a:lnTo>
                <a:lnTo>
                  <a:pt x="125298" y="1403167"/>
                </a:lnTo>
                <a:lnTo>
                  <a:pt x="128535" y="1430007"/>
                </a:lnTo>
                <a:lnTo>
                  <a:pt x="128535" y="1435403"/>
                </a:lnTo>
                <a:cubicBezTo>
                  <a:pt x="128535" y="1441067"/>
                  <a:pt x="124578" y="1444619"/>
                  <a:pt x="116667" y="1446058"/>
                </a:cubicBezTo>
                <a:lnTo>
                  <a:pt x="109248" y="1443900"/>
                </a:lnTo>
                <a:lnTo>
                  <a:pt x="106011" y="1443900"/>
                </a:lnTo>
                <a:lnTo>
                  <a:pt x="90906" y="1447137"/>
                </a:lnTo>
                <a:lnTo>
                  <a:pt x="89826" y="1447137"/>
                </a:lnTo>
                <a:lnTo>
                  <a:pt x="80250" y="1437426"/>
                </a:lnTo>
                <a:lnTo>
                  <a:pt x="80250" y="1436482"/>
                </a:lnTo>
                <a:lnTo>
                  <a:pt x="85510" y="1419217"/>
                </a:lnTo>
                <a:cubicBezTo>
                  <a:pt x="85510" y="1417779"/>
                  <a:pt x="84477" y="1417059"/>
                  <a:pt x="82409" y="1417059"/>
                </a:cubicBezTo>
                <a:lnTo>
                  <a:pt x="73776" y="1418139"/>
                </a:lnTo>
                <a:lnTo>
                  <a:pt x="68382" y="1415981"/>
                </a:lnTo>
                <a:cubicBezTo>
                  <a:pt x="61908" y="1417239"/>
                  <a:pt x="58671" y="1420476"/>
                  <a:pt x="58671" y="1425692"/>
                </a:cubicBezTo>
                <a:cubicBezTo>
                  <a:pt x="58671" y="1431986"/>
                  <a:pt x="54758" y="1436617"/>
                  <a:pt x="46936" y="1439584"/>
                </a:cubicBezTo>
                <a:lnTo>
                  <a:pt x="46936" y="1440663"/>
                </a:lnTo>
                <a:lnTo>
                  <a:pt x="49093" y="1440663"/>
                </a:lnTo>
                <a:lnTo>
                  <a:pt x="56512" y="1435403"/>
                </a:lnTo>
                <a:lnTo>
                  <a:pt x="58671" y="1437426"/>
                </a:lnTo>
                <a:cubicBezTo>
                  <a:pt x="58671" y="1442461"/>
                  <a:pt x="56198" y="1444979"/>
                  <a:pt x="51251" y="1444979"/>
                </a:cubicBezTo>
                <a:lnTo>
                  <a:pt x="50173" y="1444979"/>
                </a:lnTo>
                <a:lnTo>
                  <a:pt x="49093" y="1443900"/>
                </a:lnTo>
                <a:lnTo>
                  <a:pt x="48014" y="1443900"/>
                </a:lnTo>
                <a:cubicBezTo>
                  <a:pt x="48014" y="1446957"/>
                  <a:pt x="42980" y="1449474"/>
                  <a:pt x="32908" y="1451453"/>
                </a:cubicBezTo>
                <a:cubicBezTo>
                  <a:pt x="20050" y="1451453"/>
                  <a:pt x="13621" y="1446777"/>
                  <a:pt x="13621" y="1437426"/>
                </a:cubicBezTo>
                <a:lnTo>
                  <a:pt x="11463" y="1420297"/>
                </a:lnTo>
                <a:lnTo>
                  <a:pt x="15779" y="1403167"/>
                </a:lnTo>
                <a:lnTo>
                  <a:pt x="15779" y="1401009"/>
                </a:lnTo>
                <a:cubicBezTo>
                  <a:pt x="12902" y="1397952"/>
                  <a:pt x="11463" y="1394355"/>
                  <a:pt x="11463" y="1390219"/>
                </a:cubicBezTo>
                <a:lnTo>
                  <a:pt x="11463" y="1386982"/>
                </a:lnTo>
                <a:cubicBezTo>
                  <a:pt x="11463" y="1378980"/>
                  <a:pt x="13261" y="1369314"/>
                  <a:pt x="16858" y="1357984"/>
                </a:cubicBezTo>
                <a:lnTo>
                  <a:pt x="15779" y="1343013"/>
                </a:lnTo>
                <a:lnTo>
                  <a:pt x="15779" y="1336539"/>
                </a:lnTo>
                <a:cubicBezTo>
                  <a:pt x="15779" y="1334201"/>
                  <a:pt x="14700" y="1331683"/>
                  <a:pt x="12542" y="1328986"/>
                </a:cubicBezTo>
                <a:lnTo>
                  <a:pt x="12542" y="1327907"/>
                </a:lnTo>
                <a:lnTo>
                  <a:pt x="15779" y="1323591"/>
                </a:lnTo>
                <a:lnTo>
                  <a:pt x="15779" y="1297830"/>
                </a:lnTo>
                <a:lnTo>
                  <a:pt x="13621" y="1291490"/>
                </a:lnTo>
                <a:lnTo>
                  <a:pt x="14700" y="1290411"/>
                </a:lnTo>
                <a:lnTo>
                  <a:pt x="14700" y="1289332"/>
                </a:lnTo>
                <a:lnTo>
                  <a:pt x="12542" y="1274226"/>
                </a:lnTo>
                <a:lnTo>
                  <a:pt x="13621" y="1262492"/>
                </a:lnTo>
                <a:lnTo>
                  <a:pt x="13621" y="1257097"/>
                </a:lnTo>
                <a:lnTo>
                  <a:pt x="11463" y="1240912"/>
                </a:lnTo>
                <a:lnTo>
                  <a:pt x="14700" y="1238754"/>
                </a:lnTo>
                <a:lnTo>
                  <a:pt x="15779" y="1238754"/>
                </a:lnTo>
                <a:cubicBezTo>
                  <a:pt x="25221" y="1242710"/>
                  <a:pt x="32009" y="1246667"/>
                  <a:pt x="36145" y="1250623"/>
                </a:cubicBezTo>
                <a:cubicBezTo>
                  <a:pt x="39023" y="1250623"/>
                  <a:pt x="41540" y="1251702"/>
                  <a:pt x="43699" y="1253860"/>
                </a:cubicBezTo>
                <a:lnTo>
                  <a:pt x="45856" y="1253860"/>
                </a:lnTo>
                <a:cubicBezTo>
                  <a:pt x="49273" y="1253860"/>
                  <a:pt x="52826" y="1240598"/>
                  <a:pt x="56512" y="1214072"/>
                </a:cubicBezTo>
                <a:lnTo>
                  <a:pt x="54488" y="1211914"/>
                </a:lnTo>
                <a:lnTo>
                  <a:pt x="54488" y="1208677"/>
                </a:lnTo>
                <a:lnTo>
                  <a:pt x="55434" y="1207598"/>
                </a:lnTo>
                <a:lnTo>
                  <a:pt x="51251" y="1201259"/>
                </a:lnTo>
                <a:lnTo>
                  <a:pt x="51251" y="1194785"/>
                </a:lnTo>
                <a:close/>
                <a:moveTo>
                  <a:pt x="2548185" y="1189405"/>
                </a:moveTo>
                <a:lnTo>
                  <a:pt x="2548185" y="1191563"/>
                </a:lnTo>
                <a:lnTo>
                  <a:pt x="2549265" y="1191563"/>
                </a:lnTo>
                <a:lnTo>
                  <a:pt x="2549265" y="1189405"/>
                </a:lnTo>
                <a:close/>
                <a:moveTo>
                  <a:pt x="7064819" y="1186245"/>
                </a:moveTo>
                <a:lnTo>
                  <a:pt x="7063740" y="1187323"/>
                </a:lnTo>
                <a:lnTo>
                  <a:pt x="7063740" y="1188403"/>
                </a:lnTo>
                <a:lnTo>
                  <a:pt x="7064819" y="1189481"/>
                </a:lnTo>
                <a:lnTo>
                  <a:pt x="7065898" y="1189481"/>
                </a:lnTo>
                <a:lnTo>
                  <a:pt x="7066977" y="1188403"/>
                </a:lnTo>
                <a:lnTo>
                  <a:pt x="7066977" y="1187323"/>
                </a:lnTo>
                <a:lnTo>
                  <a:pt x="7065898" y="1186245"/>
                </a:lnTo>
                <a:close/>
                <a:moveTo>
                  <a:pt x="7240696" y="1185165"/>
                </a:moveTo>
                <a:lnTo>
                  <a:pt x="7240696" y="1186245"/>
                </a:lnTo>
                <a:lnTo>
                  <a:pt x="7247170" y="1187323"/>
                </a:lnTo>
                <a:lnTo>
                  <a:pt x="7247170" y="1185165"/>
                </a:lnTo>
                <a:close/>
                <a:moveTo>
                  <a:pt x="7157613" y="1185165"/>
                </a:moveTo>
                <a:lnTo>
                  <a:pt x="7160850" y="1188403"/>
                </a:lnTo>
                <a:lnTo>
                  <a:pt x="7160850" y="1185165"/>
                </a:lnTo>
                <a:close/>
                <a:moveTo>
                  <a:pt x="7117690" y="1185165"/>
                </a:moveTo>
                <a:lnTo>
                  <a:pt x="7117690" y="1186245"/>
                </a:lnTo>
                <a:lnTo>
                  <a:pt x="7119848" y="1186245"/>
                </a:lnTo>
                <a:lnTo>
                  <a:pt x="7119848" y="1185165"/>
                </a:lnTo>
                <a:close/>
                <a:moveTo>
                  <a:pt x="7092873" y="1183007"/>
                </a:moveTo>
                <a:lnTo>
                  <a:pt x="7095031" y="1183007"/>
                </a:lnTo>
                <a:lnTo>
                  <a:pt x="7095031" y="1188403"/>
                </a:lnTo>
                <a:lnTo>
                  <a:pt x="7092873" y="1188403"/>
                </a:lnTo>
                <a:close/>
                <a:moveTo>
                  <a:pt x="5063187" y="1180439"/>
                </a:moveTo>
                <a:lnTo>
                  <a:pt x="5059950" y="1181518"/>
                </a:lnTo>
                <a:lnTo>
                  <a:pt x="5059950" y="1182597"/>
                </a:lnTo>
                <a:lnTo>
                  <a:pt x="5067503" y="1181518"/>
                </a:lnTo>
                <a:lnTo>
                  <a:pt x="5067503" y="1180439"/>
                </a:lnTo>
                <a:close/>
                <a:moveTo>
                  <a:pt x="3053413" y="1180438"/>
                </a:moveTo>
                <a:lnTo>
                  <a:pt x="3050176" y="1181517"/>
                </a:lnTo>
                <a:lnTo>
                  <a:pt x="3050176" y="1182596"/>
                </a:lnTo>
                <a:lnTo>
                  <a:pt x="3057729" y="1181517"/>
                </a:lnTo>
                <a:lnTo>
                  <a:pt x="3057729" y="1180438"/>
                </a:lnTo>
                <a:close/>
                <a:moveTo>
                  <a:pt x="1043640" y="1180437"/>
                </a:moveTo>
                <a:lnTo>
                  <a:pt x="1040402" y="1181516"/>
                </a:lnTo>
                <a:lnTo>
                  <a:pt x="1040402" y="1182595"/>
                </a:lnTo>
                <a:lnTo>
                  <a:pt x="1047954" y="1181516"/>
                </a:lnTo>
                <a:lnTo>
                  <a:pt x="1047954" y="1180437"/>
                </a:lnTo>
                <a:close/>
                <a:moveTo>
                  <a:pt x="2756838" y="1175648"/>
                </a:moveTo>
                <a:lnTo>
                  <a:pt x="2758996" y="1177806"/>
                </a:lnTo>
                <a:lnTo>
                  <a:pt x="2759941" y="1176727"/>
                </a:lnTo>
                <a:lnTo>
                  <a:pt x="2759941" y="1175648"/>
                </a:lnTo>
                <a:close/>
                <a:moveTo>
                  <a:pt x="7602469" y="1175316"/>
                </a:moveTo>
                <a:lnTo>
                  <a:pt x="7606785" y="1175316"/>
                </a:lnTo>
                <a:lnTo>
                  <a:pt x="7614473" y="1177474"/>
                </a:lnTo>
                <a:lnTo>
                  <a:pt x="7619868" y="1176394"/>
                </a:lnTo>
                <a:lnTo>
                  <a:pt x="7620947" y="1177474"/>
                </a:lnTo>
                <a:lnTo>
                  <a:pt x="7620947" y="1178553"/>
                </a:lnTo>
                <a:lnTo>
                  <a:pt x="7617710" y="1181789"/>
                </a:lnTo>
                <a:lnTo>
                  <a:pt x="7603548" y="1181789"/>
                </a:lnTo>
                <a:cubicBezTo>
                  <a:pt x="7599952" y="1181789"/>
                  <a:pt x="7598153" y="1181070"/>
                  <a:pt x="7598153" y="1179631"/>
                </a:cubicBezTo>
                <a:lnTo>
                  <a:pt x="7592758" y="1180711"/>
                </a:lnTo>
                <a:cubicBezTo>
                  <a:pt x="7589072" y="1180171"/>
                  <a:pt x="7587228" y="1179092"/>
                  <a:pt x="7587228" y="1177474"/>
                </a:cubicBezTo>
                <a:lnTo>
                  <a:pt x="7588442" y="1176394"/>
                </a:lnTo>
                <a:lnTo>
                  <a:pt x="7593837" y="1177474"/>
                </a:lnTo>
                <a:lnTo>
                  <a:pt x="7599232" y="1177474"/>
                </a:lnTo>
                <a:close/>
                <a:moveTo>
                  <a:pt x="7552565" y="1175316"/>
                </a:moveTo>
                <a:lnTo>
                  <a:pt x="7555802" y="1175316"/>
                </a:lnTo>
                <a:lnTo>
                  <a:pt x="7565648" y="1176394"/>
                </a:lnTo>
                <a:lnTo>
                  <a:pt x="7572122" y="1175316"/>
                </a:lnTo>
                <a:lnTo>
                  <a:pt x="7573201" y="1176394"/>
                </a:lnTo>
                <a:lnTo>
                  <a:pt x="7573201" y="1178553"/>
                </a:lnTo>
                <a:cubicBezTo>
                  <a:pt x="7573201" y="1181430"/>
                  <a:pt x="7565603" y="1182869"/>
                  <a:pt x="7550407" y="1182869"/>
                </a:cubicBezTo>
                <a:lnTo>
                  <a:pt x="7549328" y="1181789"/>
                </a:lnTo>
                <a:lnTo>
                  <a:pt x="7549328" y="1178553"/>
                </a:lnTo>
                <a:close/>
                <a:moveTo>
                  <a:pt x="7119848" y="1174376"/>
                </a:moveTo>
                <a:lnTo>
                  <a:pt x="7119848" y="1175455"/>
                </a:lnTo>
                <a:lnTo>
                  <a:pt x="7122006" y="1175455"/>
                </a:lnTo>
                <a:lnTo>
                  <a:pt x="7122006" y="1174376"/>
                </a:lnTo>
                <a:close/>
                <a:moveTo>
                  <a:pt x="7111216" y="1174376"/>
                </a:moveTo>
                <a:lnTo>
                  <a:pt x="7111216" y="1175455"/>
                </a:lnTo>
                <a:lnTo>
                  <a:pt x="7113374" y="1175455"/>
                </a:lnTo>
                <a:lnTo>
                  <a:pt x="7113374" y="1174376"/>
                </a:lnTo>
                <a:close/>
                <a:moveTo>
                  <a:pt x="3714558" y="1172076"/>
                </a:moveTo>
                <a:lnTo>
                  <a:pt x="3714558" y="1173155"/>
                </a:lnTo>
                <a:lnTo>
                  <a:pt x="3716716" y="1173155"/>
                </a:lnTo>
                <a:lnTo>
                  <a:pt x="3716716" y="1172076"/>
                </a:lnTo>
                <a:close/>
                <a:moveTo>
                  <a:pt x="2745239" y="1171466"/>
                </a:moveTo>
                <a:lnTo>
                  <a:pt x="2745239" y="1172546"/>
                </a:lnTo>
                <a:lnTo>
                  <a:pt x="2754681" y="1175648"/>
                </a:lnTo>
                <a:lnTo>
                  <a:pt x="2755760" y="1175648"/>
                </a:lnTo>
                <a:lnTo>
                  <a:pt x="2755760" y="1174569"/>
                </a:lnTo>
                <a:lnTo>
                  <a:pt x="2746318" y="1171466"/>
                </a:lnTo>
                <a:close/>
                <a:moveTo>
                  <a:pt x="3707005" y="1169918"/>
                </a:moveTo>
                <a:lnTo>
                  <a:pt x="3707005" y="1170997"/>
                </a:lnTo>
                <a:lnTo>
                  <a:pt x="3710242" y="1170997"/>
                </a:lnTo>
                <a:lnTo>
                  <a:pt x="3710242" y="1169918"/>
                </a:lnTo>
                <a:close/>
                <a:moveTo>
                  <a:pt x="3633768" y="1169918"/>
                </a:moveTo>
                <a:lnTo>
                  <a:pt x="3633768" y="1170997"/>
                </a:lnTo>
                <a:lnTo>
                  <a:pt x="3635926" y="1170997"/>
                </a:lnTo>
                <a:lnTo>
                  <a:pt x="3635926" y="1169918"/>
                </a:lnTo>
                <a:close/>
                <a:moveTo>
                  <a:pt x="5227601" y="1167625"/>
                </a:moveTo>
                <a:lnTo>
                  <a:pt x="5227601" y="1168705"/>
                </a:lnTo>
                <a:lnTo>
                  <a:pt x="5230703" y="1169784"/>
                </a:lnTo>
                <a:lnTo>
                  <a:pt x="5230703" y="1167625"/>
                </a:lnTo>
                <a:close/>
                <a:moveTo>
                  <a:pt x="5066424" y="1167625"/>
                </a:moveTo>
                <a:cubicBezTo>
                  <a:pt x="5063187" y="1170413"/>
                  <a:pt x="5060670" y="1171807"/>
                  <a:pt x="5058871" y="1171807"/>
                </a:cubicBezTo>
                <a:lnTo>
                  <a:pt x="5058871" y="1172886"/>
                </a:lnTo>
                <a:lnTo>
                  <a:pt x="5059950" y="1172886"/>
                </a:lnTo>
                <a:cubicBezTo>
                  <a:pt x="5064626" y="1171087"/>
                  <a:pt x="5067144" y="1169334"/>
                  <a:pt x="5067503" y="1167625"/>
                </a:cubicBezTo>
                <a:close/>
                <a:moveTo>
                  <a:pt x="3217826" y="1167625"/>
                </a:moveTo>
                <a:lnTo>
                  <a:pt x="3217826" y="1168704"/>
                </a:lnTo>
                <a:lnTo>
                  <a:pt x="3220928" y="1169783"/>
                </a:lnTo>
                <a:lnTo>
                  <a:pt x="3220928" y="1167625"/>
                </a:lnTo>
                <a:close/>
                <a:moveTo>
                  <a:pt x="3056650" y="1167625"/>
                </a:moveTo>
                <a:cubicBezTo>
                  <a:pt x="3053413" y="1170412"/>
                  <a:pt x="3050895" y="1171806"/>
                  <a:pt x="3049097" y="1171806"/>
                </a:cubicBezTo>
                <a:lnTo>
                  <a:pt x="3049097" y="1172885"/>
                </a:lnTo>
                <a:lnTo>
                  <a:pt x="3050176" y="1172885"/>
                </a:lnTo>
                <a:cubicBezTo>
                  <a:pt x="3054851" y="1171087"/>
                  <a:pt x="3057369" y="1169333"/>
                  <a:pt x="3057729" y="1167625"/>
                </a:cubicBezTo>
                <a:close/>
                <a:moveTo>
                  <a:pt x="1208052" y="1167624"/>
                </a:moveTo>
                <a:lnTo>
                  <a:pt x="1208052" y="1168703"/>
                </a:lnTo>
                <a:lnTo>
                  <a:pt x="1211155" y="1169782"/>
                </a:lnTo>
                <a:lnTo>
                  <a:pt x="1211155" y="1167624"/>
                </a:lnTo>
                <a:close/>
                <a:moveTo>
                  <a:pt x="1046877" y="1167624"/>
                </a:moveTo>
                <a:cubicBezTo>
                  <a:pt x="1043640" y="1170411"/>
                  <a:pt x="1041122" y="1171805"/>
                  <a:pt x="1039324" y="1171805"/>
                </a:cubicBezTo>
                <a:lnTo>
                  <a:pt x="1039324" y="1172884"/>
                </a:lnTo>
                <a:lnTo>
                  <a:pt x="1040402" y="1172884"/>
                </a:lnTo>
                <a:cubicBezTo>
                  <a:pt x="1045078" y="1171086"/>
                  <a:pt x="1047595" y="1169332"/>
                  <a:pt x="1047954" y="1167624"/>
                </a:cubicBezTo>
                <a:close/>
                <a:moveTo>
                  <a:pt x="2733640" y="1167286"/>
                </a:moveTo>
                <a:lnTo>
                  <a:pt x="2732560" y="1170388"/>
                </a:lnTo>
                <a:cubicBezTo>
                  <a:pt x="2733099" y="1172905"/>
                  <a:pt x="2735212" y="1175018"/>
                  <a:pt x="2738900" y="1176727"/>
                </a:cubicBezTo>
                <a:lnTo>
                  <a:pt x="2739979" y="1176727"/>
                </a:lnTo>
                <a:lnTo>
                  <a:pt x="2742135" y="1169308"/>
                </a:lnTo>
                <a:close/>
                <a:moveTo>
                  <a:pt x="2209072" y="1167271"/>
                </a:moveTo>
                <a:lnTo>
                  <a:pt x="2209072" y="1168485"/>
                </a:lnTo>
                <a:lnTo>
                  <a:pt x="2213388" y="1168485"/>
                </a:lnTo>
                <a:lnTo>
                  <a:pt x="2213388" y="1167271"/>
                </a:lnTo>
                <a:close/>
                <a:moveTo>
                  <a:pt x="2741058" y="1164048"/>
                </a:moveTo>
                <a:lnTo>
                  <a:pt x="2741058" y="1165127"/>
                </a:lnTo>
                <a:lnTo>
                  <a:pt x="2745239" y="1165127"/>
                </a:lnTo>
                <a:lnTo>
                  <a:pt x="2745239" y="1164048"/>
                </a:lnTo>
                <a:close/>
                <a:moveTo>
                  <a:pt x="2733640" y="1164048"/>
                </a:moveTo>
                <a:lnTo>
                  <a:pt x="2733640" y="1165127"/>
                </a:lnTo>
                <a:lnTo>
                  <a:pt x="2737820" y="1165127"/>
                </a:lnTo>
                <a:lnTo>
                  <a:pt x="2737820" y="1164048"/>
                </a:lnTo>
                <a:close/>
                <a:moveTo>
                  <a:pt x="2593504" y="1164048"/>
                </a:moveTo>
                <a:lnTo>
                  <a:pt x="2591346" y="1166206"/>
                </a:lnTo>
                <a:lnTo>
                  <a:pt x="2591346" y="1167286"/>
                </a:lnTo>
                <a:lnTo>
                  <a:pt x="2594583" y="1167286"/>
                </a:lnTo>
                <a:lnTo>
                  <a:pt x="2596606" y="1165127"/>
                </a:lnTo>
                <a:lnTo>
                  <a:pt x="2595527" y="1164048"/>
                </a:lnTo>
                <a:close/>
                <a:moveTo>
                  <a:pt x="4094624" y="1163900"/>
                </a:moveTo>
                <a:cubicBezTo>
                  <a:pt x="4094624" y="1166058"/>
                  <a:pt x="4096062" y="1167137"/>
                  <a:pt x="4098940" y="1167137"/>
                </a:cubicBezTo>
                <a:lnTo>
                  <a:pt x="4100019" y="1167137"/>
                </a:lnTo>
                <a:lnTo>
                  <a:pt x="4100019" y="1166058"/>
                </a:lnTo>
                <a:lnTo>
                  <a:pt x="4095703" y="1163900"/>
                </a:lnTo>
                <a:close/>
                <a:moveTo>
                  <a:pt x="4106493" y="1161742"/>
                </a:moveTo>
                <a:lnTo>
                  <a:pt x="4106493" y="1163900"/>
                </a:lnTo>
                <a:lnTo>
                  <a:pt x="4107572" y="1163900"/>
                </a:lnTo>
                <a:lnTo>
                  <a:pt x="4107572" y="1161742"/>
                </a:lnTo>
                <a:close/>
                <a:moveTo>
                  <a:pt x="3774983" y="1159128"/>
                </a:moveTo>
                <a:lnTo>
                  <a:pt x="3774983" y="1161286"/>
                </a:lnTo>
                <a:lnTo>
                  <a:pt x="3776062" y="1161286"/>
                </a:lnTo>
                <a:lnTo>
                  <a:pt x="3778220" y="1159128"/>
                </a:lnTo>
                <a:close/>
                <a:moveTo>
                  <a:pt x="3771746" y="1158049"/>
                </a:moveTo>
                <a:lnTo>
                  <a:pt x="3771746" y="1159128"/>
                </a:lnTo>
                <a:lnTo>
                  <a:pt x="3773904" y="1159128"/>
                </a:lnTo>
                <a:lnTo>
                  <a:pt x="3773904" y="1158049"/>
                </a:lnTo>
                <a:close/>
                <a:moveTo>
                  <a:pt x="3657506" y="1158049"/>
                </a:moveTo>
                <a:lnTo>
                  <a:pt x="3654269" y="1161286"/>
                </a:lnTo>
                <a:lnTo>
                  <a:pt x="3656427" y="1163444"/>
                </a:lnTo>
                <a:lnTo>
                  <a:pt x="3657506" y="1163444"/>
                </a:lnTo>
                <a:lnTo>
                  <a:pt x="3659664" y="1161286"/>
                </a:lnTo>
                <a:lnTo>
                  <a:pt x="3658585" y="1158049"/>
                </a:lnTo>
                <a:close/>
                <a:moveTo>
                  <a:pt x="3645637" y="1156970"/>
                </a:moveTo>
                <a:lnTo>
                  <a:pt x="3645637" y="1159128"/>
                </a:lnTo>
                <a:lnTo>
                  <a:pt x="3647795" y="1161286"/>
                </a:lnTo>
                <a:lnTo>
                  <a:pt x="3651032" y="1158049"/>
                </a:lnTo>
                <a:lnTo>
                  <a:pt x="3649953" y="1156970"/>
                </a:lnTo>
                <a:close/>
                <a:moveTo>
                  <a:pt x="6701748" y="1156837"/>
                </a:moveTo>
                <a:lnTo>
                  <a:pt x="6701748" y="1158995"/>
                </a:lnTo>
                <a:lnTo>
                  <a:pt x="6702827" y="1158995"/>
                </a:lnTo>
                <a:lnTo>
                  <a:pt x="6704985" y="1156837"/>
                </a:lnTo>
                <a:close/>
                <a:moveTo>
                  <a:pt x="5127658" y="1156836"/>
                </a:moveTo>
                <a:lnTo>
                  <a:pt x="5127658" y="1157915"/>
                </a:lnTo>
                <a:lnTo>
                  <a:pt x="5133053" y="1158994"/>
                </a:lnTo>
                <a:lnTo>
                  <a:pt x="5134132" y="1158994"/>
                </a:lnTo>
                <a:lnTo>
                  <a:pt x="5134132" y="1157915"/>
                </a:lnTo>
                <a:lnTo>
                  <a:pt x="5129816" y="1156836"/>
                </a:lnTo>
                <a:close/>
                <a:moveTo>
                  <a:pt x="3117883" y="1156835"/>
                </a:moveTo>
                <a:lnTo>
                  <a:pt x="3117883" y="1157914"/>
                </a:lnTo>
                <a:lnTo>
                  <a:pt x="3123278" y="1158993"/>
                </a:lnTo>
                <a:lnTo>
                  <a:pt x="3124357" y="1158993"/>
                </a:lnTo>
                <a:lnTo>
                  <a:pt x="3124357" y="1157914"/>
                </a:lnTo>
                <a:lnTo>
                  <a:pt x="3120041" y="1156835"/>
                </a:lnTo>
                <a:close/>
                <a:moveTo>
                  <a:pt x="1108110" y="1156834"/>
                </a:moveTo>
                <a:lnTo>
                  <a:pt x="1108110" y="1157913"/>
                </a:lnTo>
                <a:lnTo>
                  <a:pt x="1113504" y="1158992"/>
                </a:lnTo>
                <a:lnTo>
                  <a:pt x="1114585" y="1158992"/>
                </a:lnTo>
                <a:lnTo>
                  <a:pt x="1114585" y="1157913"/>
                </a:lnTo>
                <a:lnTo>
                  <a:pt x="1110268" y="1156834"/>
                </a:lnTo>
                <a:close/>
                <a:moveTo>
                  <a:pt x="5681847" y="1156432"/>
                </a:moveTo>
                <a:lnTo>
                  <a:pt x="5678610" y="1158455"/>
                </a:lnTo>
                <a:cubicBezTo>
                  <a:pt x="5679330" y="1160793"/>
                  <a:pt x="5680768" y="1162231"/>
                  <a:pt x="5682926" y="1162771"/>
                </a:cubicBezTo>
                <a:lnTo>
                  <a:pt x="5685084" y="1159533"/>
                </a:lnTo>
                <a:lnTo>
                  <a:pt x="5685084" y="1158455"/>
                </a:lnTo>
                <a:lnTo>
                  <a:pt x="5682926" y="1156432"/>
                </a:lnTo>
                <a:close/>
                <a:moveTo>
                  <a:pt x="3766351" y="1155891"/>
                </a:moveTo>
                <a:lnTo>
                  <a:pt x="3766351" y="1156970"/>
                </a:lnTo>
                <a:lnTo>
                  <a:pt x="3770667" y="1158049"/>
                </a:lnTo>
                <a:cubicBezTo>
                  <a:pt x="3770667" y="1156611"/>
                  <a:pt x="3769588" y="1155891"/>
                  <a:pt x="3767430" y="1155891"/>
                </a:cubicBezTo>
                <a:close/>
                <a:moveTo>
                  <a:pt x="6685428" y="1155758"/>
                </a:moveTo>
                <a:lnTo>
                  <a:pt x="6683135" y="1157916"/>
                </a:lnTo>
                <a:lnTo>
                  <a:pt x="6683135" y="1158995"/>
                </a:lnTo>
                <a:lnTo>
                  <a:pt x="6687586" y="1158995"/>
                </a:lnTo>
                <a:lnTo>
                  <a:pt x="6687586" y="1157916"/>
                </a:lnTo>
                <a:close/>
                <a:moveTo>
                  <a:pt x="5124421" y="1155756"/>
                </a:moveTo>
                <a:lnTo>
                  <a:pt x="5124421" y="1158994"/>
                </a:lnTo>
                <a:lnTo>
                  <a:pt x="5125500" y="1158994"/>
                </a:lnTo>
                <a:lnTo>
                  <a:pt x="5125500" y="1155756"/>
                </a:lnTo>
                <a:close/>
                <a:moveTo>
                  <a:pt x="3114646" y="1155756"/>
                </a:moveTo>
                <a:lnTo>
                  <a:pt x="3114646" y="1158993"/>
                </a:lnTo>
                <a:lnTo>
                  <a:pt x="3115725" y="1158993"/>
                </a:lnTo>
                <a:lnTo>
                  <a:pt x="3115725" y="1155756"/>
                </a:lnTo>
                <a:close/>
                <a:moveTo>
                  <a:pt x="1104874" y="1155755"/>
                </a:moveTo>
                <a:lnTo>
                  <a:pt x="1104874" y="1158992"/>
                </a:lnTo>
                <a:lnTo>
                  <a:pt x="1105952" y="1158992"/>
                </a:lnTo>
                <a:lnTo>
                  <a:pt x="1105952" y="1155755"/>
                </a:lnTo>
                <a:close/>
                <a:moveTo>
                  <a:pt x="6259235" y="1155488"/>
                </a:moveTo>
                <a:lnTo>
                  <a:pt x="6259235" y="1156566"/>
                </a:lnTo>
                <a:lnTo>
                  <a:pt x="6261393" y="1158725"/>
                </a:lnTo>
                <a:lnTo>
                  <a:pt x="6261393" y="1155488"/>
                </a:lnTo>
                <a:close/>
                <a:moveTo>
                  <a:pt x="3762035" y="1154812"/>
                </a:moveTo>
                <a:lnTo>
                  <a:pt x="3762035" y="1155891"/>
                </a:lnTo>
                <a:lnTo>
                  <a:pt x="3765272" y="1155891"/>
                </a:lnTo>
                <a:lnTo>
                  <a:pt x="3765272" y="1154812"/>
                </a:lnTo>
                <a:close/>
                <a:moveTo>
                  <a:pt x="4287226" y="1154189"/>
                </a:moveTo>
                <a:lnTo>
                  <a:pt x="4287226" y="1156347"/>
                </a:lnTo>
                <a:lnTo>
                  <a:pt x="4289384" y="1156347"/>
                </a:lnTo>
                <a:lnTo>
                  <a:pt x="4289384" y="1154189"/>
                </a:lnTo>
                <a:close/>
                <a:moveTo>
                  <a:pt x="2107645" y="1154188"/>
                </a:moveTo>
                <a:lnTo>
                  <a:pt x="2107645" y="1155267"/>
                </a:lnTo>
                <a:lnTo>
                  <a:pt x="2109803" y="1159718"/>
                </a:lnTo>
                <a:lnTo>
                  <a:pt x="2111962" y="1159718"/>
                </a:lnTo>
                <a:cubicBezTo>
                  <a:pt x="2110522" y="1156391"/>
                  <a:pt x="2109083" y="1154548"/>
                  <a:pt x="2107645" y="1154188"/>
                </a:cubicBezTo>
                <a:close/>
                <a:moveTo>
                  <a:pt x="2099014" y="1154188"/>
                </a:moveTo>
                <a:lnTo>
                  <a:pt x="2099014" y="1156346"/>
                </a:lnTo>
                <a:lnTo>
                  <a:pt x="2100091" y="1156346"/>
                </a:lnTo>
                <a:lnTo>
                  <a:pt x="2100091" y="1154188"/>
                </a:lnTo>
                <a:close/>
                <a:moveTo>
                  <a:pt x="5238256" y="1153599"/>
                </a:moveTo>
                <a:lnTo>
                  <a:pt x="5236098" y="1155756"/>
                </a:lnTo>
                <a:lnTo>
                  <a:pt x="5236098" y="1156836"/>
                </a:lnTo>
                <a:lnTo>
                  <a:pt x="5240414" y="1156836"/>
                </a:lnTo>
                <a:lnTo>
                  <a:pt x="5240414" y="1153599"/>
                </a:lnTo>
                <a:close/>
                <a:moveTo>
                  <a:pt x="5140606" y="1153599"/>
                </a:moveTo>
                <a:lnTo>
                  <a:pt x="5135211" y="1155756"/>
                </a:lnTo>
                <a:lnTo>
                  <a:pt x="5135211" y="1157915"/>
                </a:lnTo>
                <a:lnTo>
                  <a:pt x="5141685" y="1154678"/>
                </a:lnTo>
                <a:lnTo>
                  <a:pt x="5141685" y="1153599"/>
                </a:lnTo>
                <a:close/>
                <a:moveTo>
                  <a:pt x="5124421" y="1153599"/>
                </a:moveTo>
                <a:lnTo>
                  <a:pt x="5124421" y="1154678"/>
                </a:lnTo>
                <a:lnTo>
                  <a:pt x="5127658" y="1154678"/>
                </a:lnTo>
                <a:lnTo>
                  <a:pt x="5127658" y="1153599"/>
                </a:lnTo>
                <a:close/>
                <a:moveTo>
                  <a:pt x="3228481" y="1153598"/>
                </a:moveTo>
                <a:lnTo>
                  <a:pt x="3226323" y="1155756"/>
                </a:lnTo>
                <a:lnTo>
                  <a:pt x="3226323" y="1156835"/>
                </a:lnTo>
                <a:lnTo>
                  <a:pt x="3230639" y="1156835"/>
                </a:lnTo>
                <a:lnTo>
                  <a:pt x="3230639" y="1153598"/>
                </a:lnTo>
                <a:close/>
                <a:moveTo>
                  <a:pt x="3130831" y="1153598"/>
                </a:moveTo>
                <a:lnTo>
                  <a:pt x="3125436" y="1155756"/>
                </a:lnTo>
                <a:lnTo>
                  <a:pt x="3125436" y="1157914"/>
                </a:lnTo>
                <a:lnTo>
                  <a:pt x="3131910" y="1154677"/>
                </a:lnTo>
                <a:lnTo>
                  <a:pt x="3131910" y="1153598"/>
                </a:lnTo>
                <a:close/>
                <a:moveTo>
                  <a:pt x="3114646" y="1153598"/>
                </a:moveTo>
                <a:lnTo>
                  <a:pt x="3114646" y="1154677"/>
                </a:lnTo>
                <a:lnTo>
                  <a:pt x="3117883" y="1154677"/>
                </a:lnTo>
                <a:lnTo>
                  <a:pt x="3117883" y="1153598"/>
                </a:lnTo>
                <a:close/>
                <a:moveTo>
                  <a:pt x="1218709" y="1153597"/>
                </a:moveTo>
                <a:lnTo>
                  <a:pt x="1216550" y="1155755"/>
                </a:lnTo>
                <a:lnTo>
                  <a:pt x="1216550" y="1156834"/>
                </a:lnTo>
                <a:lnTo>
                  <a:pt x="1220867" y="1156834"/>
                </a:lnTo>
                <a:lnTo>
                  <a:pt x="1220867" y="1153597"/>
                </a:lnTo>
                <a:close/>
                <a:moveTo>
                  <a:pt x="1121059" y="1153597"/>
                </a:moveTo>
                <a:lnTo>
                  <a:pt x="1115664" y="1155755"/>
                </a:lnTo>
                <a:lnTo>
                  <a:pt x="1115664" y="1157913"/>
                </a:lnTo>
                <a:lnTo>
                  <a:pt x="1122137" y="1154676"/>
                </a:lnTo>
                <a:lnTo>
                  <a:pt x="1122137" y="1153597"/>
                </a:lnTo>
                <a:close/>
                <a:moveTo>
                  <a:pt x="1104874" y="1153597"/>
                </a:moveTo>
                <a:lnTo>
                  <a:pt x="1104874" y="1154676"/>
                </a:lnTo>
                <a:lnTo>
                  <a:pt x="1108110" y="1154676"/>
                </a:lnTo>
                <a:lnTo>
                  <a:pt x="1108110" y="1153597"/>
                </a:lnTo>
                <a:close/>
                <a:moveTo>
                  <a:pt x="1713012" y="1152788"/>
                </a:moveTo>
                <a:lnTo>
                  <a:pt x="1713012" y="1156025"/>
                </a:lnTo>
                <a:lnTo>
                  <a:pt x="1715170" y="1158183"/>
                </a:lnTo>
                <a:lnTo>
                  <a:pt x="1716249" y="1157104"/>
                </a:lnTo>
                <a:lnTo>
                  <a:pt x="1716249" y="1152788"/>
                </a:lnTo>
                <a:close/>
                <a:moveTo>
                  <a:pt x="3562689" y="1151575"/>
                </a:moveTo>
                <a:lnTo>
                  <a:pt x="3563768" y="1159128"/>
                </a:lnTo>
                <a:cubicBezTo>
                  <a:pt x="3565206" y="1159128"/>
                  <a:pt x="3565926" y="1158049"/>
                  <a:pt x="3565926" y="1155891"/>
                </a:cubicBezTo>
                <a:lnTo>
                  <a:pt x="3564847" y="1152654"/>
                </a:lnTo>
                <a:lnTo>
                  <a:pt x="3565926" y="1151575"/>
                </a:lnTo>
                <a:close/>
                <a:moveTo>
                  <a:pt x="5077214" y="1151441"/>
                </a:moveTo>
                <a:cubicBezTo>
                  <a:pt x="5075956" y="1151441"/>
                  <a:pt x="5073438" y="1155756"/>
                  <a:pt x="5069661" y="1164389"/>
                </a:cubicBezTo>
                <a:lnTo>
                  <a:pt x="5069661" y="1165468"/>
                </a:lnTo>
                <a:lnTo>
                  <a:pt x="5070740" y="1165468"/>
                </a:lnTo>
                <a:cubicBezTo>
                  <a:pt x="5072359" y="1159893"/>
                  <a:pt x="5074877" y="1155217"/>
                  <a:pt x="5078293" y="1151441"/>
                </a:cubicBezTo>
                <a:close/>
                <a:moveTo>
                  <a:pt x="3067440" y="1151440"/>
                </a:moveTo>
                <a:cubicBezTo>
                  <a:pt x="3066180" y="1151440"/>
                  <a:pt x="3063663" y="1155756"/>
                  <a:pt x="3059887" y="1164388"/>
                </a:cubicBezTo>
                <a:lnTo>
                  <a:pt x="3059887" y="1165467"/>
                </a:lnTo>
                <a:lnTo>
                  <a:pt x="3060966" y="1165467"/>
                </a:lnTo>
                <a:cubicBezTo>
                  <a:pt x="3062584" y="1159892"/>
                  <a:pt x="3065101" y="1155216"/>
                  <a:pt x="3068519" y="1151440"/>
                </a:cubicBezTo>
                <a:close/>
                <a:moveTo>
                  <a:pt x="1057666" y="1151439"/>
                </a:moveTo>
                <a:cubicBezTo>
                  <a:pt x="1056407" y="1151439"/>
                  <a:pt x="1053891" y="1155755"/>
                  <a:pt x="1050112" y="1164387"/>
                </a:cubicBezTo>
                <a:lnTo>
                  <a:pt x="1050112" y="1165466"/>
                </a:lnTo>
                <a:lnTo>
                  <a:pt x="1051192" y="1165466"/>
                </a:lnTo>
                <a:cubicBezTo>
                  <a:pt x="1052810" y="1159891"/>
                  <a:pt x="1055329" y="1155216"/>
                  <a:pt x="1058745" y="1151439"/>
                </a:cubicBezTo>
                <a:close/>
                <a:moveTo>
                  <a:pt x="6771613" y="1150363"/>
                </a:moveTo>
                <a:lnTo>
                  <a:pt x="6769455" y="1152521"/>
                </a:lnTo>
                <a:cubicBezTo>
                  <a:pt x="6769455" y="1156298"/>
                  <a:pt x="6770894" y="1158815"/>
                  <a:pt x="6773771" y="1160074"/>
                </a:cubicBezTo>
                <a:lnTo>
                  <a:pt x="6776064" y="1157916"/>
                </a:lnTo>
                <a:lnTo>
                  <a:pt x="6776064" y="1153600"/>
                </a:lnTo>
                <a:lnTo>
                  <a:pt x="6772692" y="1150363"/>
                </a:lnTo>
                <a:close/>
                <a:moveTo>
                  <a:pt x="3715637" y="1148338"/>
                </a:moveTo>
                <a:lnTo>
                  <a:pt x="3715637" y="1149417"/>
                </a:lnTo>
                <a:lnTo>
                  <a:pt x="3717795" y="1149417"/>
                </a:lnTo>
                <a:lnTo>
                  <a:pt x="3717795" y="1148338"/>
                </a:lnTo>
                <a:close/>
                <a:moveTo>
                  <a:pt x="6262472" y="1148070"/>
                </a:moveTo>
                <a:lnTo>
                  <a:pt x="6262472" y="1150228"/>
                </a:lnTo>
                <a:lnTo>
                  <a:pt x="6264630" y="1150228"/>
                </a:lnTo>
                <a:lnTo>
                  <a:pt x="6264630" y="1148070"/>
                </a:lnTo>
                <a:close/>
                <a:moveTo>
                  <a:pt x="3554057" y="1147259"/>
                </a:moveTo>
                <a:lnTo>
                  <a:pt x="3549741" y="1150496"/>
                </a:lnTo>
                <a:lnTo>
                  <a:pt x="3549741" y="1152654"/>
                </a:lnTo>
                <a:lnTo>
                  <a:pt x="3551899" y="1152654"/>
                </a:lnTo>
                <a:lnTo>
                  <a:pt x="3551899" y="1153733"/>
                </a:lnTo>
                <a:cubicBezTo>
                  <a:pt x="3554776" y="1152654"/>
                  <a:pt x="3556215" y="1151575"/>
                  <a:pt x="3556215" y="1150496"/>
                </a:cubicBezTo>
                <a:lnTo>
                  <a:pt x="3556215" y="1149417"/>
                </a:lnTo>
                <a:close/>
                <a:moveTo>
                  <a:pt x="3653190" y="1146180"/>
                </a:moveTo>
                <a:lnTo>
                  <a:pt x="3653190" y="1148338"/>
                </a:lnTo>
                <a:lnTo>
                  <a:pt x="3654269" y="1148338"/>
                </a:lnTo>
                <a:lnTo>
                  <a:pt x="3654269" y="1146180"/>
                </a:lnTo>
                <a:close/>
                <a:moveTo>
                  <a:pt x="5125500" y="1146046"/>
                </a:moveTo>
                <a:lnTo>
                  <a:pt x="5125500" y="1148204"/>
                </a:lnTo>
                <a:lnTo>
                  <a:pt x="5126579" y="1148204"/>
                </a:lnTo>
                <a:lnTo>
                  <a:pt x="5126579" y="1146046"/>
                </a:lnTo>
                <a:close/>
                <a:moveTo>
                  <a:pt x="5112687" y="1146046"/>
                </a:moveTo>
                <a:lnTo>
                  <a:pt x="5119026" y="1153599"/>
                </a:lnTo>
                <a:lnTo>
                  <a:pt x="5120105" y="1153599"/>
                </a:lnTo>
                <a:cubicBezTo>
                  <a:pt x="5120105" y="1152160"/>
                  <a:pt x="5121184" y="1151441"/>
                  <a:pt x="5123342" y="1151441"/>
                </a:cubicBezTo>
                <a:lnTo>
                  <a:pt x="5123342" y="1150362"/>
                </a:lnTo>
                <a:cubicBezTo>
                  <a:pt x="5119026" y="1150362"/>
                  <a:pt x="5115789" y="1148923"/>
                  <a:pt x="5113631" y="1146046"/>
                </a:cubicBezTo>
                <a:close/>
                <a:moveTo>
                  <a:pt x="5064266" y="1146046"/>
                </a:moveTo>
                <a:lnTo>
                  <a:pt x="5062108" y="1148204"/>
                </a:lnTo>
                <a:lnTo>
                  <a:pt x="5062108" y="1151441"/>
                </a:lnTo>
                <a:lnTo>
                  <a:pt x="5065345" y="1151441"/>
                </a:lnTo>
                <a:cubicBezTo>
                  <a:pt x="5066964" y="1151441"/>
                  <a:pt x="5068043" y="1149642"/>
                  <a:pt x="5068582" y="1146046"/>
                </a:cubicBezTo>
                <a:close/>
                <a:moveTo>
                  <a:pt x="3115725" y="1146045"/>
                </a:moveTo>
                <a:lnTo>
                  <a:pt x="3115725" y="1148203"/>
                </a:lnTo>
                <a:lnTo>
                  <a:pt x="3116804" y="1148203"/>
                </a:lnTo>
                <a:lnTo>
                  <a:pt x="3116804" y="1146045"/>
                </a:lnTo>
                <a:close/>
                <a:moveTo>
                  <a:pt x="3102912" y="1146045"/>
                </a:moveTo>
                <a:lnTo>
                  <a:pt x="3109251" y="1153598"/>
                </a:lnTo>
                <a:lnTo>
                  <a:pt x="3110330" y="1153598"/>
                </a:lnTo>
                <a:cubicBezTo>
                  <a:pt x="3110330" y="1152159"/>
                  <a:pt x="3111409" y="1151440"/>
                  <a:pt x="3113567" y="1151440"/>
                </a:cubicBezTo>
                <a:lnTo>
                  <a:pt x="3113567" y="1150361"/>
                </a:lnTo>
                <a:cubicBezTo>
                  <a:pt x="3109251" y="1150361"/>
                  <a:pt x="3106014" y="1148922"/>
                  <a:pt x="3103856" y="1146045"/>
                </a:cubicBezTo>
                <a:close/>
                <a:moveTo>
                  <a:pt x="3054492" y="1146045"/>
                </a:moveTo>
                <a:lnTo>
                  <a:pt x="3052334" y="1148203"/>
                </a:lnTo>
                <a:lnTo>
                  <a:pt x="3052334" y="1151440"/>
                </a:lnTo>
                <a:lnTo>
                  <a:pt x="3055571" y="1151440"/>
                </a:lnTo>
                <a:cubicBezTo>
                  <a:pt x="3057189" y="1151440"/>
                  <a:pt x="3058268" y="1149642"/>
                  <a:pt x="3058808" y="1146045"/>
                </a:cubicBezTo>
                <a:close/>
                <a:moveTo>
                  <a:pt x="1105952" y="1146044"/>
                </a:moveTo>
                <a:lnTo>
                  <a:pt x="1105952" y="1148202"/>
                </a:lnTo>
                <a:lnTo>
                  <a:pt x="1107032" y="1148202"/>
                </a:lnTo>
                <a:lnTo>
                  <a:pt x="1107032" y="1146044"/>
                </a:lnTo>
                <a:close/>
                <a:moveTo>
                  <a:pt x="1093139" y="1146044"/>
                </a:moveTo>
                <a:lnTo>
                  <a:pt x="1099479" y="1153597"/>
                </a:lnTo>
                <a:lnTo>
                  <a:pt x="1100558" y="1153597"/>
                </a:lnTo>
                <a:cubicBezTo>
                  <a:pt x="1100558" y="1152159"/>
                  <a:pt x="1101636" y="1151439"/>
                  <a:pt x="1103795" y="1151439"/>
                </a:cubicBezTo>
                <a:lnTo>
                  <a:pt x="1103795" y="1150360"/>
                </a:lnTo>
                <a:cubicBezTo>
                  <a:pt x="1099479" y="1150360"/>
                  <a:pt x="1096242" y="1148921"/>
                  <a:pt x="1094085" y="1146044"/>
                </a:cubicBezTo>
                <a:close/>
                <a:moveTo>
                  <a:pt x="1044717" y="1146044"/>
                </a:moveTo>
                <a:lnTo>
                  <a:pt x="1042560" y="1148202"/>
                </a:lnTo>
                <a:lnTo>
                  <a:pt x="1042560" y="1151439"/>
                </a:lnTo>
                <a:lnTo>
                  <a:pt x="1045797" y="1151439"/>
                </a:lnTo>
                <a:cubicBezTo>
                  <a:pt x="1047416" y="1151439"/>
                  <a:pt x="1048495" y="1149641"/>
                  <a:pt x="1049036" y="1146044"/>
                </a:cubicBezTo>
                <a:close/>
                <a:moveTo>
                  <a:pt x="3769588" y="1145101"/>
                </a:moveTo>
                <a:lnTo>
                  <a:pt x="3769588" y="1146180"/>
                </a:lnTo>
                <a:lnTo>
                  <a:pt x="3774983" y="1146180"/>
                </a:lnTo>
                <a:lnTo>
                  <a:pt x="3774983" y="1145101"/>
                </a:lnTo>
                <a:close/>
                <a:moveTo>
                  <a:pt x="7093952" y="1144703"/>
                </a:moveTo>
                <a:lnTo>
                  <a:pt x="7093952" y="1150098"/>
                </a:lnTo>
                <a:lnTo>
                  <a:pt x="7086399" y="1150098"/>
                </a:lnTo>
                <a:lnTo>
                  <a:pt x="7086399" y="1147940"/>
                </a:lnTo>
                <a:lnTo>
                  <a:pt x="7084241" y="1147940"/>
                </a:lnTo>
                <a:lnTo>
                  <a:pt x="7084241" y="1150098"/>
                </a:lnTo>
                <a:lnTo>
                  <a:pt x="7078846" y="1149019"/>
                </a:lnTo>
                <a:lnTo>
                  <a:pt x="7078846" y="1150098"/>
                </a:lnTo>
                <a:cubicBezTo>
                  <a:pt x="7078846" y="1152616"/>
                  <a:pt x="7077767" y="1154774"/>
                  <a:pt x="7075609" y="1156572"/>
                </a:cubicBezTo>
                <a:lnTo>
                  <a:pt x="7076688" y="1157651"/>
                </a:lnTo>
                <a:lnTo>
                  <a:pt x="7078846" y="1157651"/>
                </a:lnTo>
                <a:lnTo>
                  <a:pt x="7078846" y="1154414"/>
                </a:lnTo>
                <a:lnTo>
                  <a:pt x="7081004" y="1154414"/>
                </a:lnTo>
                <a:lnTo>
                  <a:pt x="7081004" y="1180849"/>
                </a:lnTo>
                <a:lnTo>
                  <a:pt x="7078846" y="1180849"/>
                </a:lnTo>
                <a:lnTo>
                  <a:pt x="7078846" y="1190560"/>
                </a:lnTo>
                <a:lnTo>
                  <a:pt x="7081004" y="1190560"/>
                </a:lnTo>
                <a:lnTo>
                  <a:pt x="7081004" y="1202430"/>
                </a:lnTo>
                <a:lnTo>
                  <a:pt x="7078846" y="1202430"/>
                </a:lnTo>
                <a:lnTo>
                  <a:pt x="7078846" y="1213220"/>
                </a:lnTo>
                <a:lnTo>
                  <a:pt x="7081004" y="1213220"/>
                </a:lnTo>
                <a:lnTo>
                  <a:pt x="7081004" y="1212140"/>
                </a:lnTo>
                <a:lnTo>
                  <a:pt x="7079925" y="1208904"/>
                </a:lnTo>
                <a:lnTo>
                  <a:pt x="7105821" y="1208904"/>
                </a:lnTo>
                <a:cubicBezTo>
                  <a:pt x="7108159" y="1208904"/>
                  <a:pt x="7110676" y="1207825"/>
                  <a:pt x="7113374" y="1205667"/>
                </a:cubicBezTo>
                <a:lnTo>
                  <a:pt x="7119848" y="1205667"/>
                </a:lnTo>
                <a:cubicBezTo>
                  <a:pt x="7119848" y="1207825"/>
                  <a:pt x="7122725" y="1208904"/>
                  <a:pt x="7128480" y="1208904"/>
                </a:cubicBezTo>
                <a:lnTo>
                  <a:pt x="7131717" y="1211061"/>
                </a:lnTo>
                <a:cubicBezTo>
                  <a:pt x="7131717" y="1209083"/>
                  <a:pt x="7135314" y="1207645"/>
                  <a:pt x="7142507" y="1206745"/>
                </a:cubicBezTo>
                <a:lnTo>
                  <a:pt x="7151139" y="1208904"/>
                </a:lnTo>
                <a:lnTo>
                  <a:pt x="7158692" y="1205667"/>
                </a:lnTo>
                <a:lnTo>
                  <a:pt x="7158692" y="1207825"/>
                </a:lnTo>
                <a:lnTo>
                  <a:pt x="7157613" y="1208904"/>
                </a:lnTo>
                <a:lnTo>
                  <a:pt x="7157613" y="1209982"/>
                </a:lnTo>
                <a:lnTo>
                  <a:pt x="7163008" y="1208904"/>
                </a:lnTo>
                <a:lnTo>
                  <a:pt x="7168403" y="1209982"/>
                </a:lnTo>
                <a:lnTo>
                  <a:pt x="7175956" y="1207825"/>
                </a:lnTo>
                <a:lnTo>
                  <a:pt x="7193220" y="1208904"/>
                </a:lnTo>
                <a:lnTo>
                  <a:pt x="7208326" y="1208904"/>
                </a:lnTo>
                <a:lnTo>
                  <a:pt x="7214800" y="1209982"/>
                </a:lnTo>
                <a:lnTo>
                  <a:pt x="7228827" y="1207825"/>
                </a:lnTo>
                <a:lnTo>
                  <a:pt x="7233143" y="1209982"/>
                </a:lnTo>
                <a:lnTo>
                  <a:pt x="7234222" y="1208904"/>
                </a:lnTo>
                <a:lnTo>
                  <a:pt x="7236380" y="1208904"/>
                </a:lnTo>
                <a:lnTo>
                  <a:pt x="7239617" y="1209982"/>
                </a:lnTo>
                <a:lnTo>
                  <a:pt x="7245012" y="1208904"/>
                </a:lnTo>
                <a:lnTo>
                  <a:pt x="7268750" y="1208904"/>
                </a:lnTo>
                <a:lnTo>
                  <a:pt x="7279540" y="1209982"/>
                </a:lnTo>
                <a:lnTo>
                  <a:pt x="7281698" y="1207825"/>
                </a:lnTo>
                <a:lnTo>
                  <a:pt x="7287093" y="1207825"/>
                </a:lnTo>
                <a:cubicBezTo>
                  <a:pt x="7287093" y="1203509"/>
                  <a:pt x="7287813" y="1201351"/>
                  <a:pt x="7289251" y="1201351"/>
                </a:cubicBezTo>
                <a:cubicBezTo>
                  <a:pt x="7288532" y="1196136"/>
                  <a:pt x="7287093" y="1192898"/>
                  <a:pt x="7284935" y="1191639"/>
                </a:cubicBezTo>
                <a:lnTo>
                  <a:pt x="7284935" y="1190560"/>
                </a:lnTo>
                <a:lnTo>
                  <a:pt x="7274145" y="1190560"/>
                </a:lnTo>
                <a:lnTo>
                  <a:pt x="7274145" y="1192719"/>
                </a:lnTo>
                <a:lnTo>
                  <a:pt x="7267671" y="1192719"/>
                </a:lnTo>
                <a:cubicBezTo>
                  <a:pt x="7267671" y="1191280"/>
                  <a:pt x="7265873" y="1190560"/>
                  <a:pt x="7262276" y="1190560"/>
                </a:cubicBezTo>
                <a:lnTo>
                  <a:pt x="7262276" y="1186245"/>
                </a:lnTo>
                <a:lnTo>
                  <a:pt x="7260118" y="1186245"/>
                </a:lnTo>
                <a:cubicBezTo>
                  <a:pt x="7258680" y="1186245"/>
                  <a:pt x="7257960" y="1187683"/>
                  <a:pt x="7257960" y="1190560"/>
                </a:cubicBezTo>
                <a:lnTo>
                  <a:pt x="7250407" y="1190560"/>
                </a:lnTo>
                <a:lnTo>
                  <a:pt x="7250407" y="1192719"/>
                </a:lnTo>
                <a:lnTo>
                  <a:pt x="7239617" y="1192719"/>
                </a:lnTo>
                <a:lnTo>
                  <a:pt x="7239617" y="1190560"/>
                </a:lnTo>
                <a:lnTo>
                  <a:pt x="7233143" y="1190560"/>
                </a:lnTo>
                <a:lnTo>
                  <a:pt x="7213721" y="1189481"/>
                </a:lnTo>
                <a:lnTo>
                  <a:pt x="7195378" y="1190560"/>
                </a:lnTo>
                <a:lnTo>
                  <a:pt x="7194299" y="1190560"/>
                </a:lnTo>
                <a:lnTo>
                  <a:pt x="7189983" y="1187323"/>
                </a:lnTo>
                <a:cubicBezTo>
                  <a:pt x="7189983" y="1188942"/>
                  <a:pt x="7184228" y="1190022"/>
                  <a:pt x="7172719" y="1190560"/>
                </a:cubicBezTo>
                <a:lnTo>
                  <a:pt x="7133875" y="1189481"/>
                </a:lnTo>
                <a:cubicBezTo>
                  <a:pt x="7127401" y="1189481"/>
                  <a:pt x="7124164" y="1190560"/>
                  <a:pt x="7124164" y="1192719"/>
                </a:cubicBezTo>
                <a:lnTo>
                  <a:pt x="7116611" y="1192719"/>
                </a:lnTo>
                <a:lnTo>
                  <a:pt x="7116611" y="1190560"/>
                </a:lnTo>
                <a:lnTo>
                  <a:pt x="7110137" y="1190560"/>
                </a:lnTo>
                <a:lnTo>
                  <a:pt x="7110137" y="1192719"/>
                </a:lnTo>
                <a:lnTo>
                  <a:pt x="7104742" y="1192719"/>
                </a:lnTo>
                <a:lnTo>
                  <a:pt x="7104742" y="1190560"/>
                </a:lnTo>
                <a:lnTo>
                  <a:pt x="7098268" y="1190560"/>
                </a:lnTo>
                <a:lnTo>
                  <a:pt x="7096110" y="1188403"/>
                </a:lnTo>
                <a:lnTo>
                  <a:pt x="7096110" y="1187323"/>
                </a:lnTo>
                <a:lnTo>
                  <a:pt x="7097189" y="1186245"/>
                </a:lnTo>
                <a:lnTo>
                  <a:pt x="7096110" y="1185165"/>
                </a:lnTo>
                <a:lnTo>
                  <a:pt x="7096110" y="1179771"/>
                </a:lnTo>
                <a:lnTo>
                  <a:pt x="7097189" y="1175455"/>
                </a:lnTo>
                <a:lnTo>
                  <a:pt x="7095031" y="1166823"/>
                </a:lnTo>
                <a:lnTo>
                  <a:pt x="7095031" y="1155493"/>
                </a:lnTo>
                <a:lnTo>
                  <a:pt x="7096110" y="1147940"/>
                </a:lnTo>
                <a:lnTo>
                  <a:pt x="7095031" y="1146861"/>
                </a:lnTo>
                <a:lnTo>
                  <a:pt x="7097189" y="1144703"/>
                </a:lnTo>
                <a:close/>
                <a:moveTo>
                  <a:pt x="4107572" y="1144613"/>
                </a:moveTo>
                <a:lnTo>
                  <a:pt x="4107572" y="1145692"/>
                </a:lnTo>
                <a:lnTo>
                  <a:pt x="4109730" y="1145692"/>
                </a:lnTo>
                <a:lnTo>
                  <a:pt x="4109730" y="1144613"/>
                </a:lnTo>
                <a:close/>
                <a:moveTo>
                  <a:pt x="3776062" y="1144022"/>
                </a:moveTo>
                <a:lnTo>
                  <a:pt x="3776062" y="1145101"/>
                </a:lnTo>
                <a:lnTo>
                  <a:pt x="3786852" y="1145101"/>
                </a:lnTo>
                <a:lnTo>
                  <a:pt x="3786852" y="1144022"/>
                </a:lnTo>
                <a:close/>
                <a:moveTo>
                  <a:pt x="3787931" y="1142943"/>
                </a:moveTo>
                <a:lnTo>
                  <a:pt x="3787931" y="1144022"/>
                </a:lnTo>
                <a:lnTo>
                  <a:pt x="3791168" y="1144022"/>
                </a:lnTo>
                <a:lnTo>
                  <a:pt x="3791168" y="1142943"/>
                </a:lnTo>
                <a:close/>
                <a:moveTo>
                  <a:pt x="5122263" y="1142809"/>
                </a:moveTo>
                <a:lnTo>
                  <a:pt x="5124421" y="1144967"/>
                </a:lnTo>
                <a:lnTo>
                  <a:pt x="5124421" y="1142809"/>
                </a:lnTo>
                <a:close/>
                <a:moveTo>
                  <a:pt x="3112488" y="1142808"/>
                </a:moveTo>
                <a:lnTo>
                  <a:pt x="3114646" y="1144966"/>
                </a:lnTo>
                <a:lnTo>
                  <a:pt x="3114646" y="1142808"/>
                </a:lnTo>
                <a:close/>
                <a:moveTo>
                  <a:pt x="1102715" y="1142807"/>
                </a:moveTo>
                <a:lnTo>
                  <a:pt x="1104874" y="1144965"/>
                </a:lnTo>
                <a:lnTo>
                  <a:pt x="1104874" y="1142807"/>
                </a:lnTo>
                <a:close/>
                <a:moveTo>
                  <a:pt x="2627223" y="1141929"/>
                </a:moveTo>
                <a:lnTo>
                  <a:pt x="2627223" y="1145166"/>
                </a:lnTo>
                <a:lnTo>
                  <a:pt x="2628302" y="1145166"/>
                </a:lnTo>
                <a:lnTo>
                  <a:pt x="2628302" y="1141929"/>
                </a:lnTo>
                <a:close/>
                <a:moveTo>
                  <a:pt x="3581032" y="1141864"/>
                </a:moveTo>
                <a:lnTo>
                  <a:pt x="3581032" y="1144022"/>
                </a:lnTo>
                <a:lnTo>
                  <a:pt x="3582111" y="1144022"/>
                </a:lnTo>
                <a:lnTo>
                  <a:pt x="3582111" y="1141864"/>
                </a:lnTo>
                <a:close/>
                <a:moveTo>
                  <a:pt x="7603548" y="1141597"/>
                </a:moveTo>
                <a:lnTo>
                  <a:pt x="7603548" y="1142676"/>
                </a:lnTo>
                <a:lnTo>
                  <a:pt x="7607864" y="1142676"/>
                </a:lnTo>
                <a:lnTo>
                  <a:pt x="7607864" y="1141597"/>
                </a:lnTo>
                <a:close/>
                <a:moveTo>
                  <a:pt x="8257546" y="1141058"/>
                </a:moveTo>
                <a:cubicBezTo>
                  <a:pt x="8254668" y="1141777"/>
                  <a:pt x="8253230" y="1143980"/>
                  <a:pt x="8253230" y="1147667"/>
                </a:cubicBezTo>
                <a:lnTo>
                  <a:pt x="8257546" y="1151983"/>
                </a:lnTo>
                <a:lnTo>
                  <a:pt x="8261862" y="1151983"/>
                </a:lnTo>
                <a:lnTo>
                  <a:pt x="8261862" y="1149824"/>
                </a:lnTo>
                <a:close/>
                <a:moveTo>
                  <a:pt x="3624057" y="1139706"/>
                </a:moveTo>
                <a:lnTo>
                  <a:pt x="3616504" y="1142943"/>
                </a:lnTo>
                <a:lnTo>
                  <a:pt x="3616504" y="1146180"/>
                </a:lnTo>
                <a:cubicBezTo>
                  <a:pt x="3618302" y="1146180"/>
                  <a:pt x="3621179" y="1148698"/>
                  <a:pt x="3625136" y="1153733"/>
                </a:cubicBezTo>
                <a:cubicBezTo>
                  <a:pt x="3627114" y="1153733"/>
                  <a:pt x="3628553" y="1150136"/>
                  <a:pt x="3629452" y="1142943"/>
                </a:cubicBezTo>
                <a:lnTo>
                  <a:pt x="3629452" y="1141864"/>
                </a:lnTo>
                <a:lnTo>
                  <a:pt x="3627294" y="1139706"/>
                </a:lnTo>
                <a:close/>
                <a:moveTo>
                  <a:pt x="6687586" y="1139573"/>
                </a:moveTo>
                <a:cubicBezTo>
                  <a:pt x="6687586" y="1141371"/>
                  <a:pt x="6685023" y="1143889"/>
                  <a:pt x="6679898" y="1147126"/>
                </a:cubicBezTo>
                <a:lnTo>
                  <a:pt x="6685428" y="1151442"/>
                </a:lnTo>
                <a:cubicBezTo>
                  <a:pt x="6689744" y="1151442"/>
                  <a:pt x="6691902" y="1148924"/>
                  <a:pt x="6691902" y="1143889"/>
                </a:cubicBezTo>
                <a:lnTo>
                  <a:pt x="6691902" y="1141731"/>
                </a:lnTo>
                <a:lnTo>
                  <a:pt x="6689744" y="1139573"/>
                </a:lnTo>
                <a:close/>
                <a:moveTo>
                  <a:pt x="4110809" y="1139218"/>
                </a:moveTo>
                <a:lnTo>
                  <a:pt x="4106493" y="1140297"/>
                </a:lnTo>
                <a:lnTo>
                  <a:pt x="4106493" y="1141376"/>
                </a:lnTo>
                <a:lnTo>
                  <a:pt x="4107572" y="1141376"/>
                </a:lnTo>
                <a:lnTo>
                  <a:pt x="4113911" y="1140297"/>
                </a:lnTo>
                <a:lnTo>
                  <a:pt x="4113911" y="1139218"/>
                </a:lnTo>
                <a:close/>
                <a:moveTo>
                  <a:pt x="4093545" y="1139218"/>
                </a:moveTo>
                <a:lnTo>
                  <a:pt x="4093545" y="1140297"/>
                </a:lnTo>
                <a:lnTo>
                  <a:pt x="4095703" y="1140297"/>
                </a:lnTo>
                <a:lnTo>
                  <a:pt x="4095703" y="1139218"/>
                </a:lnTo>
                <a:close/>
                <a:moveTo>
                  <a:pt x="2094697" y="1138948"/>
                </a:moveTo>
                <a:lnTo>
                  <a:pt x="2094697" y="1142185"/>
                </a:lnTo>
                <a:cubicBezTo>
                  <a:pt x="2099014" y="1144612"/>
                  <a:pt x="2101171" y="1147534"/>
                  <a:pt x="2101171" y="1150951"/>
                </a:cubicBezTo>
                <a:lnTo>
                  <a:pt x="2105486" y="1149872"/>
                </a:lnTo>
                <a:lnTo>
                  <a:pt x="2105486" y="1148793"/>
                </a:lnTo>
                <a:cubicBezTo>
                  <a:pt x="2104588" y="1146635"/>
                  <a:pt x="2101351" y="1144432"/>
                  <a:pt x="2095775" y="1142185"/>
                </a:cubicBezTo>
                <a:lnTo>
                  <a:pt x="2095775" y="1138948"/>
                </a:lnTo>
                <a:close/>
                <a:moveTo>
                  <a:pt x="1725825" y="1137817"/>
                </a:moveTo>
                <a:lnTo>
                  <a:pt x="1724747" y="1138896"/>
                </a:lnTo>
                <a:lnTo>
                  <a:pt x="1724747" y="1139975"/>
                </a:lnTo>
                <a:lnTo>
                  <a:pt x="1726905" y="1142133"/>
                </a:lnTo>
                <a:lnTo>
                  <a:pt x="1727985" y="1141054"/>
                </a:lnTo>
                <a:lnTo>
                  <a:pt x="1727985" y="1139975"/>
                </a:lnTo>
                <a:close/>
                <a:moveTo>
                  <a:pt x="2672541" y="1137748"/>
                </a:moveTo>
                <a:lnTo>
                  <a:pt x="2672541" y="1138827"/>
                </a:lnTo>
                <a:lnTo>
                  <a:pt x="2674699" y="1138827"/>
                </a:lnTo>
                <a:lnTo>
                  <a:pt x="2674699" y="1137748"/>
                </a:lnTo>
                <a:close/>
                <a:moveTo>
                  <a:pt x="3685560" y="1137548"/>
                </a:moveTo>
                <a:lnTo>
                  <a:pt x="3685560" y="1139706"/>
                </a:lnTo>
                <a:lnTo>
                  <a:pt x="3688797" y="1139706"/>
                </a:lnTo>
                <a:lnTo>
                  <a:pt x="3686639" y="1137548"/>
                </a:lnTo>
                <a:close/>
                <a:moveTo>
                  <a:pt x="3575637" y="1137548"/>
                </a:moveTo>
                <a:lnTo>
                  <a:pt x="3578874" y="1140785"/>
                </a:lnTo>
                <a:lnTo>
                  <a:pt x="3579953" y="1140785"/>
                </a:lnTo>
                <a:lnTo>
                  <a:pt x="3576716" y="1137548"/>
                </a:lnTo>
                <a:close/>
                <a:moveTo>
                  <a:pt x="7612180" y="1137281"/>
                </a:moveTo>
                <a:lnTo>
                  <a:pt x="7610022" y="1139439"/>
                </a:lnTo>
                <a:lnTo>
                  <a:pt x="7613394" y="1139439"/>
                </a:lnTo>
                <a:lnTo>
                  <a:pt x="7613394" y="1137281"/>
                </a:lnTo>
                <a:close/>
                <a:moveTo>
                  <a:pt x="8760482" y="1135123"/>
                </a:moveTo>
                <a:lnTo>
                  <a:pt x="8760482" y="1136203"/>
                </a:lnTo>
                <a:lnTo>
                  <a:pt x="8762640" y="1136203"/>
                </a:lnTo>
                <a:lnTo>
                  <a:pt x="8762640" y="1135123"/>
                </a:lnTo>
                <a:close/>
                <a:moveTo>
                  <a:pt x="8707611" y="1135123"/>
                </a:moveTo>
                <a:lnTo>
                  <a:pt x="8707611" y="1138360"/>
                </a:lnTo>
                <a:lnTo>
                  <a:pt x="8709769" y="1136203"/>
                </a:lnTo>
                <a:lnTo>
                  <a:pt x="8709769" y="1135123"/>
                </a:lnTo>
                <a:close/>
                <a:moveTo>
                  <a:pt x="8670925" y="1135123"/>
                </a:moveTo>
                <a:lnTo>
                  <a:pt x="8670925" y="1136203"/>
                </a:lnTo>
                <a:lnTo>
                  <a:pt x="8674162" y="1139440"/>
                </a:lnTo>
                <a:lnTo>
                  <a:pt x="8674162" y="1135123"/>
                </a:lnTo>
                <a:close/>
                <a:moveTo>
                  <a:pt x="8661214" y="1135123"/>
                </a:moveTo>
                <a:lnTo>
                  <a:pt x="8661214" y="1136203"/>
                </a:lnTo>
                <a:lnTo>
                  <a:pt x="8663372" y="1136203"/>
                </a:lnTo>
                <a:lnTo>
                  <a:pt x="8663372" y="1135123"/>
                </a:lnTo>
                <a:close/>
                <a:moveTo>
                  <a:pt x="8652582" y="1135123"/>
                </a:moveTo>
                <a:lnTo>
                  <a:pt x="8652582" y="1137282"/>
                </a:lnTo>
                <a:lnTo>
                  <a:pt x="8655819" y="1137282"/>
                </a:lnTo>
                <a:lnTo>
                  <a:pt x="8655819" y="1135123"/>
                </a:lnTo>
                <a:close/>
                <a:moveTo>
                  <a:pt x="711859" y="1135119"/>
                </a:moveTo>
                <a:lnTo>
                  <a:pt x="711859" y="1136198"/>
                </a:lnTo>
                <a:lnTo>
                  <a:pt x="714017" y="1136198"/>
                </a:lnTo>
                <a:lnTo>
                  <a:pt x="714017" y="1135119"/>
                </a:lnTo>
                <a:close/>
                <a:moveTo>
                  <a:pt x="658988" y="1135119"/>
                </a:moveTo>
                <a:lnTo>
                  <a:pt x="658988" y="1138356"/>
                </a:lnTo>
                <a:lnTo>
                  <a:pt x="661146" y="1136198"/>
                </a:lnTo>
                <a:lnTo>
                  <a:pt x="661146" y="1135119"/>
                </a:lnTo>
                <a:close/>
                <a:moveTo>
                  <a:pt x="622302" y="1135119"/>
                </a:moveTo>
                <a:lnTo>
                  <a:pt x="622302" y="1136198"/>
                </a:lnTo>
                <a:lnTo>
                  <a:pt x="625539" y="1139435"/>
                </a:lnTo>
                <a:lnTo>
                  <a:pt x="625539" y="1135119"/>
                </a:lnTo>
                <a:close/>
                <a:moveTo>
                  <a:pt x="612591" y="1135119"/>
                </a:moveTo>
                <a:lnTo>
                  <a:pt x="612591" y="1136198"/>
                </a:lnTo>
                <a:lnTo>
                  <a:pt x="614749" y="1136198"/>
                </a:lnTo>
                <a:lnTo>
                  <a:pt x="614749" y="1135119"/>
                </a:lnTo>
                <a:close/>
                <a:moveTo>
                  <a:pt x="603959" y="1135119"/>
                </a:moveTo>
                <a:lnTo>
                  <a:pt x="603959" y="1137277"/>
                </a:lnTo>
                <a:lnTo>
                  <a:pt x="607196" y="1137277"/>
                </a:lnTo>
                <a:lnTo>
                  <a:pt x="607196" y="1135119"/>
                </a:lnTo>
                <a:close/>
                <a:moveTo>
                  <a:pt x="6685428" y="1134043"/>
                </a:moveTo>
                <a:lnTo>
                  <a:pt x="6685428" y="1137415"/>
                </a:lnTo>
                <a:lnTo>
                  <a:pt x="6687586" y="1137415"/>
                </a:lnTo>
                <a:lnTo>
                  <a:pt x="6687586" y="1134043"/>
                </a:lnTo>
                <a:close/>
                <a:moveTo>
                  <a:pt x="5566124" y="1132828"/>
                </a:moveTo>
                <a:lnTo>
                  <a:pt x="5566124" y="1133908"/>
                </a:lnTo>
                <a:lnTo>
                  <a:pt x="5568147" y="1133908"/>
                </a:lnTo>
                <a:lnTo>
                  <a:pt x="5568147" y="1132828"/>
                </a:lnTo>
                <a:close/>
                <a:moveTo>
                  <a:pt x="5562887" y="1131749"/>
                </a:moveTo>
                <a:lnTo>
                  <a:pt x="5562887" y="1132828"/>
                </a:lnTo>
                <a:lnTo>
                  <a:pt x="5565045" y="1132828"/>
                </a:lnTo>
                <a:lnTo>
                  <a:pt x="5565045" y="1131749"/>
                </a:lnTo>
                <a:close/>
                <a:moveTo>
                  <a:pt x="4187148" y="1131665"/>
                </a:moveTo>
                <a:lnTo>
                  <a:pt x="4187148" y="1133823"/>
                </a:lnTo>
                <a:lnTo>
                  <a:pt x="4189306" y="1133823"/>
                </a:lnTo>
                <a:close/>
                <a:moveTo>
                  <a:pt x="6080121" y="1131075"/>
                </a:moveTo>
                <a:lnTo>
                  <a:pt x="6082279" y="1133233"/>
                </a:lnTo>
                <a:lnTo>
                  <a:pt x="6083358" y="1133233"/>
                </a:lnTo>
                <a:lnTo>
                  <a:pt x="6081200" y="1131075"/>
                </a:lnTo>
                <a:close/>
                <a:moveTo>
                  <a:pt x="4190385" y="1130586"/>
                </a:moveTo>
                <a:lnTo>
                  <a:pt x="4190385" y="1131665"/>
                </a:lnTo>
                <a:lnTo>
                  <a:pt x="4192543" y="1131665"/>
                </a:lnTo>
                <a:lnTo>
                  <a:pt x="4192543" y="1130586"/>
                </a:lnTo>
                <a:close/>
                <a:moveTo>
                  <a:pt x="2670383" y="1130330"/>
                </a:moveTo>
                <a:lnTo>
                  <a:pt x="2678880" y="1131409"/>
                </a:lnTo>
                <a:lnTo>
                  <a:pt x="2684141" y="1130330"/>
                </a:lnTo>
                <a:cubicBezTo>
                  <a:pt x="2684141" y="1133836"/>
                  <a:pt x="2693267" y="1135590"/>
                  <a:pt x="2711520" y="1135590"/>
                </a:cubicBezTo>
                <a:lnTo>
                  <a:pt x="2727300" y="1143008"/>
                </a:lnTo>
                <a:cubicBezTo>
                  <a:pt x="2727300" y="1144986"/>
                  <a:pt x="2731526" y="1147099"/>
                  <a:pt x="2739979" y="1149347"/>
                </a:cubicBezTo>
                <a:lnTo>
                  <a:pt x="2748476" y="1158788"/>
                </a:lnTo>
                <a:lnTo>
                  <a:pt x="2750499" y="1164048"/>
                </a:lnTo>
                <a:lnTo>
                  <a:pt x="2748476" y="1166206"/>
                </a:lnTo>
                <a:lnTo>
                  <a:pt x="2749421" y="1166206"/>
                </a:lnTo>
                <a:lnTo>
                  <a:pt x="2758996" y="1165127"/>
                </a:lnTo>
                <a:cubicBezTo>
                  <a:pt x="2761064" y="1168814"/>
                  <a:pt x="2762099" y="1173040"/>
                  <a:pt x="2762099" y="1177806"/>
                </a:cubicBezTo>
                <a:lnTo>
                  <a:pt x="2761020" y="1178885"/>
                </a:lnTo>
                <a:lnTo>
                  <a:pt x="2766280" y="1181987"/>
                </a:lnTo>
                <a:lnTo>
                  <a:pt x="2765336" y="1187247"/>
                </a:lnTo>
                <a:lnTo>
                  <a:pt x="2765336" y="1190484"/>
                </a:lnTo>
                <a:lnTo>
                  <a:pt x="2767359" y="1196823"/>
                </a:lnTo>
                <a:cubicBezTo>
                  <a:pt x="2765649" y="1202038"/>
                  <a:pt x="2760389" y="1207972"/>
                  <a:pt x="2751578" y="1214627"/>
                </a:cubicBezTo>
                <a:cubicBezTo>
                  <a:pt x="2751578" y="1218133"/>
                  <a:pt x="2749104" y="1219887"/>
                  <a:pt x="2744160" y="1219887"/>
                </a:cubicBezTo>
                <a:lnTo>
                  <a:pt x="2741058" y="1216784"/>
                </a:lnTo>
                <a:lnTo>
                  <a:pt x="2731481" y="1217864"/>
                </a:lnTo>
                <a:lnTo>
                  <a:pt x="2727300" y="1212603"/>
                </a:lnTo>
                <a:lnTo>
                  <a:pt x="2725278" y="1212603"/>
                </a:lnTo>
                <a:lnTo>
                  <a:pt x="2720017" y="1213682"/>
                </a:lnTo>
                <a:cubicBezTo>
                  <a:pt x="2714352" y="1207298"/>
                  <a:pt x="2706934" y="1193586"/>
                  <a:pt x="2697762" y="1172546"/>
                </a:cubicBezTo>
                <a:lnTo>
                  <a:pt x="2683061" y="1152449"/>
                </a:lnTo>
                <a:cubicBezTo>
                  <a:pt x="2676587" y="1150021"/>
                  <a:pt x="2670248" y="1144402"/>
                  <a:pt x="2664045" y="1135590"/>
                </a:cubicBezTo>
                <a:cubicBezTo>
                  <a:pt x="2665302" y="1132083"/>
                  <a:pt x="2667415" y="1130330"/>
                  <a:pt x="2670383" y="1130330"/>
                </a:cubicBezTo>
                <a:close/>
                <a:moveTo>
                  <a:pt x="3571321" y="1129995"/>
                </a:moveTo>
                <a:lnTo>
                  <a:pt x="3571321" y="1131074"/>
                </a:lnTo>
                <a:lnTo>
                  <a:pt x="3574558" y="1135390"/>
                </a:lnTo>
                <a:lnTo>
                  <a:pt x="3574558" y="1134311"/>
                </a:lnTo>
                <a:lnTo>
                  <a:pt x="3572400" y="1129995"/>
                </a:lnTo>
                <a:close/>
                <a:moveTo>
                  <a:pt x="2590268" y="1129250"/>
                </a:moveTo>
                <a:cubicBezTo>
                  <a:pt x="2598899" y="1129250"/>
                  <a:pt x="2606631" y="1131049"/>
                  <a:pt x="2613465" y="1134645"/>
                </a:cubicBezTo>
                <a:cubicBezTo>
                  <a:pt x="2617692" y="1134915"/>
                  <a:pt x="2621198" y="1136309"/>
                  <a:pt x="2623986" y="1138827"/>
                </a:cubicBezTo>
                <a:lnTo>
                  <a:pt x="2625064" y="1137748"/>
                </a:lnTo>
                <a:lnTo>
                  <a:pt x="2626144" y="1137748"/>
                </a:lnTo>
                <a:cubicBezTo>
                  <a:pt x="2634416" y="1140355"/>
                  <a:pt x="2640395" y="1144222"/>
                  <a:pt x="2644082" y="1149347"/>
                </a:cubicBezTo>
                <a:lnTo>
                  <a:pt x="2644082" y="1150426"/>
                </a:lnTo>
                <a:lnTo>
                  <a:pt x="2634641" y="1156765"/>
                </a:lnTo>
                <a:cubicBezTo>
                  <a:pt x="2634641" y="1157934"/>
                  <a:pt x="2631088" y="1160721"/>
                  <a:pt x="2623986" y="1165127"/>
                </a:cubicBezTo>
                <a:cubicBezTo>
                  <a:pt x="2623986" y="1172860"/>
                  <a:pt x="2619804" y="1176727"/>
                  <a:pt x="2611443" y="1176727"/>
                </a:cubicBezTo>
                <a:cubicBezTo>
                  <a:pt x="2606317" y="1181492"/>
                  <a:pt x="2599978" y="1185718"/>
                  <a:pt x="2592425" y="1189405"/>
                </a:cubicBezTo>
                <a:lnTo>
                  <a:pt x="2571385" y="1204106"/>
                </a:lnTo>
                <a:cubicBezTo>
                  <a:pt x="2566439" y="1209051"/>
                  <a:pt x="2556952" y="1213997"/>
                  <a:pt x="2542925" y="1218942"/>
                </a:cubicBezTo>
                <a:lnTo>
                  <a:pt x="2541847" y="1217864"/>
                </a:lnTo>
                <a:lnTo>
                  <a:pt x="2539688" y="1219887"/>
                </a:lnTo>
                <a:cubicBezTo>
                  <a:pt x="2537980" y="1219887"/>
                  <a:pt x="2536946" y="1218493"/>
                  <a:pt x="2536586" y="1215706"/>
                </a:cubicBezTo>
                <a:lnTo>
                  <a:pt x="2535507" y="1215706"/>
                </a:lnTo>
                <a:cubicBezTo>
                  <a:pt x="2532359" y="1218493"/>
                  <a:pt x="2529212" y="1219887"/>
                  <a:pt x="2526066" y="1219887"/>
                </a:cubicBezTo>
                <a:cubicBezTo>
                  <a:pt x="2521119" y="1218898"/>
                  <a:pt x="2518648" y="1217504"/>
                  <a:pt x="2518648" y="1215706"/>
                </a:cubicBezTo>
                <a:lnTo>
                  <a:pt x="2533349" y="1199925"/>
                </a:lnTo>
                <a:cubicBezTo>
                  <a:pt x="2533349" y="1195160"/>
                  <a:pt x="2538295" y="1190259"/>
                  <a:pt x="2548185" y="1185224"/>
                </a:cubicBezTo>
                <a:cubicBezTo>
                  <a:pt x="2548185" y="1183425"/>
                  <a:pt x="2550974" y="1180234"/>
                  <a:pt x="2556548" y="1175648"/>
                </a:cubicBezTo>
                <a:cubicBezTo>
                  <a:pt x="2556548" y="1173579"/>
                  <a:pt x="2557986" y="1172546"/>
                  <a:pt x="2560864" y="1172546"/>
                </a:cubicBezTo>
                <a:lnTo>
                  <a:pt x="2559785" y="1171466"/>
                </a:lnTo>
                <a:lnTo>
                  <a:pt x="2559785" y="1170388"/>
                </a:lnTo>
                <a:cubicBezTo>
                  <a:pt x="2563831" y="1163374"/>
                  <a:pt x="2567337" y="1159867"/>
                  <a:pt x="2570305" y="1159867"/>
                </a:cubicBezTo>
                <a:lnTo>
                  <a:pt x="2569227" y="1158788"/>
                </a:lnTo>
                <a:lnTo>
                  <a:pt x="2569227" y="1157709"/>
                </a:lnTo>
                <a:cubicBezTo>
                  <a:pt x="2573453" y="1149976"/>
                  <a:pt x="2575565" y="1142288"/>
                  <a:pt x="2575565" y="1134645"/>
                </a:cubicBezTo>
                <a:cubicBezTo>
                  <a:pt x="2578892" y="1131049"/>
                  <a:pt x="2583792" y="1129250"/>
                  <a:pt x="2590268" y="1129250"/>
                </a:cubicBezTo>
                <a:close/>
                <a:moveTo>
                  <a:pt x="5081530" y="1128916"/>
                </a:moveTo>
                <a:lnTo>
                  <a:pt x="5081530" y="1131075"/>
                </a:lnTo>
                <a:lnTo>
                  <a:pt x="5082609" y="1131075"/>
                </a:lnTo>
                <a:lnTo>
                  <a:pt x="5082609" y="1128916"/>
                </a:lnTo>
                <a:close/>
                <a:moveTo>
                  <a:pt x="3071756" y="1128916"/>
                </a:moveTo>
                <a:lnTo>
                  <a:pt x="3071756" y="1131074"/>
                </a:lnTo>
                <a:lnTo>
                  <a:pt x="3072835" y="1131074"/>
                </a:lnTo>
                <a:lnTo>
                  <a:pt x="3072835" y="1128916"/>
                </a:lnTo>
                <a:close/>
                <a:moveTo>
                  <a:pt x="1061982" y="1128915"/>
                </a:moveTo>
                <a:lnTo>
                  <a:pt x="1061982" y="1131073"/>
                </a:lnTo>
                <a:lnTo>
                  <a:pt x="1063061" y="1131073"/>
                </a:lnTo>
                <a:lnTo>
                  <a:pt x="1063061" y="1128915"/>
                </a:lnTo>
                <a:close/>
                <a:moveTo>
                  <a:pt x="8773430" y="1128650"/>
                </a:moveTo>
                <a:lnTo>
                  <a:pt x="8773430" y="1129728"/>
                </a:lnTo>
                <a:lnTo>
                  <a:pt x="8775588" y="1129728"/>
                </a:lnTo>
                <a:lnTo>
                  <a:pt x="8775588" y="1128650"/>
                </a:lnTo>
                <a:close/>
                <a:moveTo>
                  <a:pt x="724807" y="1128645"/>
                </a:moveTo>
                <a:lnTo>
                  <a:pt x="724807" y="1129724"/>
                </a:lnTo>
                <a:lnTo>
                  <a:pt x="726966" y="1129724"/>
                </a:lnTo>
                <a:lnTo>
                  <a:pt x="726966" y="1128645"/>
                </a:lnTo>
                <a:close/>
                <a:moveTo>
                  <a:pt x="7089636" y="1128518"/>
                </a:moveTo>
                <a:lnTo>
                  <a:pt x="7090715" y="1128518"/>
                </a:lnTo>
                <a:cubicBezTo>
                  <a:pt x="7090715" y="1130316"/>
                  <a:pt x="7092154" y="1131396"/>
                  <a:pt x="7095031" y="1131755"/>
                </a:cubicBezTo>
                <a:lnTo>
                  <a:pt x="7110137" y="1130676"/>
                </a:lnTo>
                <a:lnTo>
                  <a:pt x="7111216" y="1130676"/>
                </a:lnTo>
                <a:lnTo>
                  <a:pt x="7115532" y="1132834"/>
                </a:lnTo>
                <a:lnTo>
                  <a:pt x="7115532" y="1168981"/>
                </a:lnTo>
                <a:lnTo>
                  <a:pt x="7143586" y="1173297"/>
                </a:lnTo>
                <a:lnTo>
                  <a:pt x="7147902" y="1172218"/>
                </a:lnTo>
                <a:lnTo>
                  <a:pt x="7150060" y="1172218"/>
                </a:lnTo>
                <a:lnTo>
                  <a:pt x="7152218" y="1174376"/>
                </a:lnTo>
                <a:lnTo>
                  <a:pt x="7160850" y="1168981"/>
                </a:lnTo>
                <a:lnTo>
                  <a:pt x="7166245" y="1168981"/>
                </a:lnTo>
                <a:cubicBezTo>
                  <a:pt x="7166245" y="1171139"/>
                  <a:pt x="7168043" y="1172218"/>
                  <a:pt x="7171640" y="1172218"/>
                </a:cubicBezTo>
                <a:lnTo>
                  <a:pt x="7174877" y="1170060"/>
                </a:lnTo>
                <a:lnTo>
                  <a:pt x="7177035" y="1172218"/>
                </a:lnTo>
                <a:lnTo>
                  <a:pt x="7195378" y="1172218"/>
                </a:lnTo>
                <a:cubicBezTo>
                  <a:pt x="7198975" y="1172218"/>
                  <a:pt x="7200773" y="1171139"/>
                  <a:pt x="7200773" y="1168981"/>
                </a:cubicBezTo>
                <a:lnTo>
                  <a:pt x="7202931" y="1168981"/>
                </a:lnTo>
                <a:cubicBezTo>
                  <a:pt x="7204909" y="1171139"/>
                  <a:pt x="7213901" y="1172218"/>
                  <a:pt x="7229906" y="1172218"/>
                </a:cubicBezTo>
                <a:lnTo>
                  <a:pt x="7234222" y="1171139"/>
                </a:lnTo>
                <a:lnTo>
                  <a:pt x="7234222" y="1173297"/>
                </a:lnTo>
                <a:lnTo>
                  <a:pt x="7239617" y="1172218"/>
                </a:lnTo>
                <a:lnTo>
                  <a:pt x="7270908" y="1172218"/>
                </a:lnTo>
                <a:lnTo>
                  <a:pt x="7275224" y="1173297"/>
                </a:lnTo>
                <a:lnTo>
                  <a:pt x="7279540" y="1172218"/>
                </a:lnTo>
                <a:lnTo>
                  <a:pt x="7280619" y="1172218"/>
                </a:lnTo>
                <a:lnTo>
                  <a:pt x="7286014" y="1173297"/>
                </a:lnTo>
                <a:lnTo>
                  <a:pt x="7286014" y="1171139"/>
                </a:lnTo>
                <a:lnTo>
                  <a:pt x="7294646" y="1171139"/>
                </a:lnTo>
                <a:lnTo>
                  <a:pt x="7296804" y="1173297"/>
                </a:lnTo>
                <a:lnTo>
                  <a:pt x="7296804" y="1174376"/>
                </a:lnTo>
                <a:lnTo>
                  <a:pt x="7303278" y="1172218"/>
                </a:lnTo>
                <a:lnTo>
                  <a:pt x="7305436" y="1174376"/>
                </a:lnTo>
                <a:lnTo>
                  <a:pt x="7305436" y="1180849"/>
                </a:lnTo>
                <a:lnTo>
                  <a:pt x="7307594" y="1180849"/>
                </a:lnTo>
                <a:lnTo>
                  <a:pt x="7307594" y="1199192"/>
                </a:lnTo>
                <a:lnTo>
                  <a:pt x="7306515" y="1199192"/>
                </a:lnTo>
                <a:lnTo>
                  <a:pt x="7303278" y="1198113"/>
                </a:lnTo>
                <a:lnTo>
                  <a:pt x="7301120" y="1201351"/>
                </a:lnTo>
                <a:cubicBezTo>
                  <a:pt x="7303998" y="1201351"/>
                  <a:pt x="7305436" y="1202070"/>
                  <a:pt x="7305436" y="1203509"/>
                </a:cubicBezTo>
                <a:lnTo>
                  <a:pt x="7305436" y="1208904"/>
                </a:lnTo>
                <a:lnTo>
                  <a:pt x="7307594" y="1208904"/>
                </a:lnTo>
                <a:lnTo>
                  <a:pt x="7307594" y="1217536"/>
                </a:lnTo>
                <a:lnTo>
                  <a:pt x="7305436" y="1217536"/>
                </a:lnTo>
                <a:lnTo>
                  <a:pt x="7305436" y="1224009"/>
                </a:lnTo>
                <a:lnTo>
                  <a:pt x="7303278" y="1226168"/>
                </a:lnTo>
                <a:lnTo>
                  <a:pt x="7296804" y="1226168"/>
                </a:lnTo>
                <a:lnTo>
                  <a:pt x="7269829" y="1227246"/>
                </a:lnTo>
                <a:lnTo>
                  <a:pt x="7269829" y="1229405"/>
                </a:lnTo>
                <a:lnTo>
                  <a:pt x="7262276" y="1229405"/>
                </a:lnTo>
                <a:lnTo>
                  <a:pt x="7262276" y="1227246"/>
                </a:lnTo>
                <a:lnTo>
                  <a:pt x="7261197" y="1227246"/>
                </a:lnTo>
                <a:cubicBezTo>
                  <a:pt x="7253464" y="1227246"/>
                  <a:pt x="7247710" y="1226168"/>
                  <a:pt x="7243933" y="1224009"/>
                </a:cubicBezTo>
                <a:cubicBezTo>
                  <a:pt x="7243933" y="1226168"/>
                  <a:pt x="7239258" y="1227246"/>
                  <a:pt x="7229906" y="1227246"/>
                </a:cubicBezTo>
                <a:lnTo>
                  <a:pt x="7229906" y="1229405"/>
                </a:lnTo>
                <a:lnTo>
                  <a:pt x="7219116" y="1229405"/>
                </a:lnTo>
                <a:lnTo>
                  <a:pt x="7219116" y="1227246"/>
                </a:lnTo>
                <a:lnTo>
                  <a:pt x="7211563" y="1227246"/>
                </a:lnTo>
                <a:lnTo>
                  <a:pt x="7211563" y="1229405"/>
                </a:lnTo>
                <a:lnTo>
                  <a:pt x="7198615" y="1229405"/>
                </a:lnTo>
                <a:lnTo>
                  <a:pt x="7198615" y="1227246"/>
                </a:lnTo>
                <a:lnTo>
                  <a:pt x="7170561" y="1227246"/>
                </a:lnTo>
                <a:lnTo>
                  <a:pt x="7170561" y="1224009"/>
                </a:lnTo>
                <a:lnTo>
                  <a:pt x="7168403" y="1224009"/>
                </a:lnTo>
                <a:lnTo>
                  <a:pt x="7168403" y="1227246"/>
                </a:lnTo>
                <a:lnTo>
                  <a:pt x="7163008" y="1227246"/>
                </a:lnTo>
                <a:lnTo>
                  <a:pt x="7142507" y="1225088"/>
                </a:lnTo>
                <a:cubicBezTo>
                  <a:pt x="7136033" y="1226168"/>
                  <a:pt x="7132796" y="1227606"/>
                  <a:pt x="7132796" y="1229405"/>
                </a:cubicBezTo>
                <a:lnTo>
                  <a:pt x="7130638" y="1229405"/>
                </a:lnTo>
                <a:cubicBezTo>
                  <a:pt x="7130638" y="1227246"/>
                  <a:pt x="7128120" y="1226168"/>
                  <a:pt x="7123085" y="1226168"/>
                </a:cubicBezTo>
                <a:lnTo>
                  <a:pt x="7101505" y="1227246"/>
                </a:lnTo>
                <a:lnTo>
                  <a:pt x="7101505" y="1229405"/>
                </a:lnTo>
                <a:lnTo>
                  <a:pt x="7098268" y="1229405"/>
                </a:lnTo>
                <a:lnTo>
                  <a:pt x="7098268" y="1227246"/>
                </a:lnTo>
                <a:lnTo>
                  <a:pt x="7093952" y="1227246"/>
                </a:lnTo>
                <a:lnTo>
                  <a:pt x="7093952" y="1229405"/>
                </a:lnTo>
                <a:lnTo>
                  <a:pt x="7086399" y="1229405"/>
                </a:lnTo>
                <a:cubicBezTo>
                  <a:pt x="7086399" y="1227246"/>
                  <a:pt x="7083881" y="1226168"/>
                  <a:pt x="7078846" y="1226168"/>
                </a:cubicBezTo>
                <a:lnTo>
                  <a:pt x="7074530" y="1227246"/>
                </a:lnTo>
                <a:lnTo>
                  <a:pt x="7063740" y="1225088"/>
                </a:lnTo>
                <a:lnTo>
                  <a:pt x="7062661" y="1226168"/>
                </a:lnTo>
                <a:lnTo>
                  <a:pt x="7061582" y="1225088"/>
                </a:lnTo>
                <a:lnTo>
                  <a:pt x="7062661" y="1214298"/>
                </a:lnTo>
                <a:cubicBezTo>
                  <a:pt x="7062661" y="1198294"/>
                  <a:pt x="7061582" y="1186784"/>
                  <a:pt x="7059424" y="1179771"/>
                </a:cubicBezTo>
                <a:lnTo>
                  <a:pt x="7061582" y="1141466"/>
                </a:lnTo>
                <a:lnTo>
                  <a:pt x="7060503" y="1132834"/>
                </a:lnTo>
                <a:lnTo>
                  <a:pt x="7063740" y="1130676"/>
                </a:lnTo>
                <a:lnTo>
                  <a:pt x="7066977" y="1130676"/>
                </a:lnTo>
                <a:lnTo>
                  <a:pt x="7081004" y="1131755"/>
                </a:lnTo>
                <a:cubicBezTo>
                  <a:pt x="7086758" y="1131216"/>
                  <a:pt x="7089636" y="1130496"/>
                  <a:pt x="7089636" y="1129598"/>
                </a:cubicBezTo>
                <a:close/>
                <a:moveTo>
                  <a:pt x="4097861" y="1128428"/>
                </a:moveTo>
                <a:cubicBezTo>
                  <a:pt x="4096062" y="1128428"/>
                  <a:pt x="4094983" y="1129867"/>
                  <a:pt x="4094624" y="1132744"/>
                </a:cubicBezTo>
                <a:lnTo>
                  <a:pt x="4095703" y="1135981"/>
                </a:lnTo>
                <a:lnTo>
                  <a:pt x="4094624" y="1137060"/>
                </a:lnTo>
                <a:lnTo>
                  <a:pt x="4101098" y="1140297"/>
                </a:lnTo>
                <a:lnTo>
                  <a:pt x="4104335" y="1139218"/>
                </a:lnTo>
                <a:cubicBezTo>
                  <a:pt x="4103075" y="1135082"/>
                  <a:pt x="4100917" y="1131485"/>
                  <a:pt x="4097861" y="1128428"/>
                </a:cubicBezTo>
                <a:close/>
                <a:moveTo>
                  <a:pt x="8811196" y="1127570"/>
                </a:moveTo>
                <a:lnTo>
                  <a:pt x="8813354" y="1127570"/>
                </a:lnTo>
                <a:lnTo>
                  <a:pt x="8813354" y="1129728"/>
                </a:lnTo>
                <a:close/>
                <a:moveTo>
                  <a:pt x="762572" y="1127566"/>
                </a:moveTo>
                <a:lnTo>
                  <a:pt x="764730" y="1127566"/>
                </a:lnTo>
                <a:lnTo>
                  <a:pt x="764730" y="1129724"/>
                </a:lnTo>
                <a:close/>
                <a:moveTo>
                  <a:pt x="2224177" y="1126944"/>
                </a:moveTo>
                <a:lnTo>
                  <a:pt x="2216624" y="1128022"/>
                </a:lnTo>
                <a:cubicBezTo>
                  <a:pt x="2216624" y="1130540"/>
                  <a:pt x="2217703" y="1133103"/>
                  <a:pt x="2219861" y="1135710"/>
                </a:cubicBezTo>
                <a:lnTo>
                  <a:pt x="2223098" y="1134631"/>
                </a:lnTo>
                <a:lnTo>
                  <a:pt x="2230652" y="1137868"/>
                </a:lnTo>
                <a:lnTo>
                  <a:pt x="2233888" y="1134631"/>
                </a:lnTo>
                <a:lnTo>
                  <a:pt x="2234968" y="1134631"/>
                </a:lnTo>
                <a:cubicBezTo>
                  <a:pt x="2234968" y="1131844"/>
                  <a:pt x="2232090" y="1129282"/>
                  <a:pt x="2226336" y="1126944"/>
                </a:cubicBezTo>
                <a:close/>
                <a:moveTo>
                  <a:pt x="3570242" y="1126758"/>
                </a:moveTo>
                <a:lnTo>
                  <a:pt x="3570242" y="1128916"/>
                </a:lnTo>
                <a:lnTo>
                  <a:pt x="3571321" y="1128916"/>
                </a:lnTo>
                <a:lnTo>
                  <a:pt x="3571321" y="1126758"/>
                </a:lnTo>
                <a:close/>
                <a:moveTo>
                  <a:pt x="2086065" y="1125864"/>
                </a:moveTo>
                <a:lnTo>
                  <a:pt x="2086065" y="1129101"/>
                </a:lnTo>
                <a:lnTo>
                  <a:pt x="2088223" y="1129101"/>
                </a:lnTo>
                <a:lnTo>
                  <a:pt x="2088223" y="1128022"/>
                </a:lnTo>
                <a:close/>
                <a:moveTo>
                  <a:pt x="9265307" y="1125598"/>
                </a:moveTo>
                <a:lnTo>
                  <a:pt x="9265307" y="1126677"/>
                </a:lnTo>
                <a:lnTo>
                  <a:pt x="9267465" y="1126677"/>
                </a:lnTo>
                <a:lnTo>
                  <a:pt x="9267465" y="1125598"/>
                </a:lnTo>
                <a:close/>
                <a:moveTo>
                  <a:pt x="9212436" y="1125598"/>
                </a:moveTo>
                <a:lnTo>
                  <a:pt x="9212436" y="1128836"/>
                </a:lnTo>
                <a:lnTo>
                  <a:pt x="9214594" y="1126677"/>
                </a:lnTo>
                <a:lnTo>
                  <a:pt x="9214594" y="1125598"/>
                </a:lnTo>
                <a:close/>
                <a:moveTo>
                  <a:pt x="9175750" y="1125598"/>
                </a:moveTo>
                <a:lnTo>
                  <a:pt x="9175750" y="1126677"/>
                </a:lnTo>
                <a:lnTo>
                  <a:pt x="9178987" y="1129914"/>
                </a:lnTo>
                <a:lnTo>
                  <a:pt x="9178987" y="1125598"/>
                </a:lnTo>
                <a:close/>
                <a:moveTo>
                  <a:pt x="9166039" y="1125598"/>
                </a:moveTo>
                <a:lnTo>
                  <a:pt x="9166039" y="1126677"/>
                </a:lnTo>
                <a:lnTo>
                  <a:pt x="9168197" y="1126677"/>
                </a:lnTo>
                <a:lnTo>
                  <a:pt x="9168197" y="1125598"/>
                </a:lnTo>
                <a:close/>
                <a:moveTo>
                  <a:pt x="9157407" y="1125598"/>
                </a:moveTo>
                <a:lnTo>
                  <a:pt x="9157407" y="1127756"/>
                </a:lnTo>
                <a:lnTo>
                  <a:pt x="9160644" y="1127756"/>
                </a:lnTo>
                <a:lnTo>
                  <a:pt x="9160644" y="1125598"/>
                </a:lnTo>
                <a:close/>
                <a:moveTo>
                  <a:pt x="8150859" y="1124738"/>
                </a:moveTo>
                <a:lnTo>
                  <a:pt x="8155175" y="1124738"/>
                </a:lnTo>
                <a:cubicBezTo>
                  <a:pt x="8156614" y="1125098"/>
                  <a:pt x="8158053" y="1126896"/>
                  <a:pt x="8159491" y="1130133"/>
                </a:cubicBezTo>
                <a:cubicBezTo>
                  <a:pt x="8156614" y="1140383"/>
                  <a:pt x="8151938" y="1145508"/>
                  <a:pt x="8145464" y="1145508"/>
                </a:cubicBezTo>
                <a:cubicBezTo>
                  <a:pt x="8141148" y="1146767"/>
                  <a:pt x="8130358" y="1152567"/>
                  <a:pt x="8113094" y="1162908"/>
                </a:cubicBezTo>
                <a:cubicBezTo>
                  <a:pt x="8106800" y="1162908"/>
                  <a:pt x="8101450" y="1166189"/>
                  <a:pt x="8097044" y="1172753"/>
                </a:cubicBezTo>
                <a:cubicBezTo>
                  <a:pt x="8092008" y="1174552"/>
                  <a:pt x="8088052" y="1177114"/>
                  <a:pt x="8085175" y="1180441"/>
                </a:cubicBezTo>
                <a:lnTo>
                  <a:pt x="8084096" y="1180441"/>
                </a:lnTo>
                <a:lnTo>
                  <a:pt x="8077622" y="1178148"/>
                </a:lnTo>
                <a:cubicBezTo>
                  <a:pt x="8076003" y="1182554"/>
                  <a:pt x="8074565" y="1184757"/>
                  <a:pt x="8073306" y="1184757"/>
                </a:cubicBezTo>
                <a:cubicBezTo>
                  <a:pt x="8070608" y="1184757"/>
                  <a:pt x="8068810" y="1179317"/>
                  <a:pt x="8067911" y="1168438"/>
                </a:cubicBezTo>
                <a:cubicBezTo>
                  <a:pt x="8064314" y="1166369"/>
                  <a:pt x="8062516" y="1161244"/>
                  <a:pt x="8062516" y="1153061"/>
                </a:cubicBezTo>
                <a:lnTo>
                  <a:pt x="8063595" y="1148746"/>
                </a:lnTo>
                <a:lnTo>
                  <a:pt x="8054963" y="1133505"/>
                </a:lnTo>
                <a:cubicBezTo>
                  <a:pt x="8056401" y="1130537"/>
                  <a:pt x="8058200" y="1129054"/>
                  <a:pt x="8060358" y="1129054"/>
                </a:cubicBezTo>
                <a:lnTo>
                  <a:pt x="8075464" y="1133505"/>
                </a:lnTo>
                <a:lnTo>
                  <a:pt x="8076543" y="1133505"/>
                </a:lnTo>
                <a:lnTo>
                  <a:pt x="8088412" y="1130133"/>
                </a:lnTo>
                <a:lnTo>
                  <a:pt x="8099067" y="1131212"/>
                </a:lnTo>
                <a:lnTo>
                  <a:pt x="8104462" y="1127975"/>
                </a:lnTo>
                <a:lnTo>
                  <a:pt x="8107699" y="1127975"/>
                </a:lnTo>
                <a:lnTo>
                  <a:pt x="8124963" y="1130133"/>
                </a:lnTo>
                <a:lnTo>
                  <a:pt x="8126042" y="1130133"/>
                </a:lnTo>
                <a:lnTo>
                  <a:pt x="8137911" y="1125817"/>
                </a:lnTo>
                <a:lnTo>
                  <a:pt x="8148701" y="1126896"/>
                </a:lnTo>
                <a:close/>
                <a:moveTo>
                  <a:pt x="5584332" y="1124196"/>
                </a:moveTo>
                <a:lnTo>
                  <a:pt x="5584332" y="1125275"/>
                </a:lnTo>
                <a:lnTo>
                  <a:pt x="5587569" y="1125275"/>
                </a:lnTo>
                <a:lnTo>
                  <a:pt x="5587569" y="1124196"/>
                </a:lnTo>
                <a:close/>
                <a:moveTo>
                  <a:pt x="3638084" y="1123521"/>
                </a:moveTo>
                <a:lnTo>
                  <a:pt x="3638084" y="1125679"/>
                </a:lnTo>
                <a:lnTo>
                  <a:pt x="3639163" y="1125679"/>
                </a:lnTo>
                <a:lnTo>
                  <a:pt x="3639163" y="1123521"/>
                </a:lnTo>
                <a:close/>
                <a:moveTo>
                  <a:pt x="8716243" y="1123255"/>
                </a:moveTo>
                <a:lnTo>
                  <a:pt x="8716243" y="1125412"/>
                </a:lnTo>
                <a:lnTo>
                  <a:pt x="8719480" y="1125412"/>
                </a:lnTo>
                <a:lnTo>
                  <a:pt x="8719480" y="1124334"/>
                </a:lnTo>
                <a:close/>
                <a:moveTo>
                  <a:pt x="667621" y="1123250"/>
                </a:moveTo>
                <a:lnTo>
                  <a:pt x="667621" y="1125408"/>
                </a:lnTo>
                <a:lnTo>
                  <a:pt x="670858" y="1125408"/>
                </a:lnTo>
                <a:lnTo>
                  <a:pt x="670858" y="1124329"/>
                </a:lnTo>
                <a:close/>
                <a:moveTo>
                  <a:pt x="8635318" y="1122176"/>
                </a:moveTo>
                <a:lnTo>
                  <a:pt x="8635318" y="1124334"/>
                </a:lnTo>
                <a:lnTo>
                  <a:pt x="8636397" y="1124334"/>
                </a:lnTo>
                <a:lnTo>
                  <a:pt x="8636397" y="1122176"/>
                </a:lnTo>
                <a:close/>
                <a:moveTo>
                  <a:pt x="6768376" y="1122175"/>
                </a:moveTo>
                <a:lnTo>
                  <a:pt x="6768376" y="1128648"/>
                </a:lnTo>
                <a:lnTo>
                  <a:pt x="6771613" y="1128648"/>
                </a:lnTo>
                <a:lnTo>
                  <a:pt x="6771613" y="1124333"/>
                </a:lnTo>
                <a:lnTo>
                  <a:pt x="6769455" y="1122175"/>
                </a:lnTo>
                <a:close/>
                <a:moveTo>
                  <a:pt x="586694" y="1122171"/>
                </a:moveTo>
                <a:lnTo>
                  <a:pt x="586694" y="1124329"/>
                </a:lnTo>
                <a:lnTo>
                  <a:pt x="587773" y="1124329"/>
                </a:lnTo>
                <a:lnTo>
                  <a:pt x="587773" y="1122171"/>
                </a:lnTo>
                <a:close/>
                <a:moveTo>
                  <a:pt x="2230652" y="1120334"/>
                </a:moveTo>
                <a:lnTo>
                  <a:pt x="2228494" y="1122493"/>
                </a:lnTo>
                <a:lnTo>
                  <a:pt x="2228494" y="1123706"/>
                </a:lnTo>
                <a:lnTo>
                  <a:pt x="2233888" y="1124786"/>
                </a:lnTo>
                <a:lnTo>
                  <a:pt x="2233888" y="1122493"/>
                </a:lnTo>
                <a:lnTo>
                  <a:pt x="2231730" y="1120334"/>
                </a:lnTo>
                <a:close/>
                <a:moveTo>
                  <a:pt x="9278256" y="1119125"/>
                </a:moveTo>
                <a:lnTo>
                  <a:pt x="9278256" y="1120204"/>
                </a:lnTo>
                <a:lnTo>
                  <a:pt x="9280414" y="1120204"/>
                </a:lnTo>
                <a:lnTo>
                  <a:pt x="9280414" y="1119125"/>
                </a:lnTo>
                <a:close/>
                <a:moveTo>
                  <a:pt x="9316021" y="1118046"/>
                </a:moveTo>
                <a:lnTo>
                  <a:pt x="9318179" y="1118046"/>
                </a:lnTo>
                <a:lnTo>
                  <a:pt x="9318179" y="1120204"/>
                </a:lnTo>
                <a:close/>
                <a:moveTo>
                  <a:pt x="2572463" y="1116707"/>
                </a:moveTo>
                <a:lnTo>
                  <a:pt x="2572463" y="1117786"/>
                </a:lnTo>
                <a:lnTo>
                  <a:pt x="2577724" y="1117786"/>
                </a:lnTo>
                <a:lnTo>
                  <a:pt x="2577724" y="1116707"/>
                </a:lnTo>
                <a:close/>
                <a:moveTo>
                  <a:pt x="7758655" y="1116645"/>
                </a:moveTo>
                <a:lnTo>
                  <a:pt x="7758655" y="1117724"/>
                </a:lnTo>
                <a:lnTo>
                  <a:pt x="7761892" y="1117724"/>
                </a:lnTo>
                <a:lnTo>
                  <a:pt x="7761892" y="1116645"/>
                </a:lnTo>
                <a:close/>
                <a:moveTo>
                  <a:pt x="5066424" y="1114890"/>
                </a:moveTo>
                <a:lnTo>
                  <a:pt x="5066424" y="1117047"/>
                </a:lnTo>
                <a:lnTo>
                  <a:pt x="5068582" y="1117047"/>
                </a:lnTo>
                <a:lnTo>
                  <a:pt x="5068582" y="1114890"/>
                </a:lnTo>
                <a:close/>
                <a:moveTo>
                  <a:pt x="3056650" y="1114889"/>
                </a:moveTo>
                <a:lnTo>
                  <a:pt x="3056650" y="1117047"/>
                </a:lnTo>
                <a:lnTo>
                  <a:pt x="3058808" y="1117047"/>
                </a:lnTo>
                <a:lnTo>
                  <a:pt x="3058808" y="1114889"/>
                </a:lnTo>
                <a:close/>
                <a:moveTo>
                  <a:pt x="1046877" y="1114888"/>
                </a:moveTo>
                <a:lnTo>
                  <a:pt x="1046877" y="1117046"/>
                </a:lnTo>
                <a:lnTo>
                  <a:pt x="1049036" y="1117046"/>
                </a:lnTo>
                <a:lnTo>
                  <a:pt x="1049036" y="1114888"/>
                </a:lnTo>
                <a:close/>
                <a:moveTo>
                  <a:pt x="2604024" y="1114549"/>
                </a:moveTo>
                <a:lnTo>
                  <a:pt x="2604024" y="1117786"/>
                </a:lnTo>
                <a:lnTo>
                  <a:pt x="2605104" y="1118730"/>
                </a:lnTo>
                <a:lnTo>
                  <a:pt x="2607126" y="1118730"/>
                </a:lnTo>
                <a:lnTo>
                  <a:pt x="2605104" y="1114549"/>
                </a:lnTo>
                <a:close/>
                <a:moveTo>
                  <a:pt x="2520806" y="1114549"/>
                </a:moveTo>
                <a:lnTo>
                  <a:pt x="2521750" y="1114549"/>
                </a:lnTo>
                <a:lnTo>
                  <a:pt x="2530246" y="1115628"/>
                </a:lnTo>
                <a:lnTo>
                  <a:pt x="2534428" y="1114549"/>
                </a:lnTo>
                <a:lnTo>
                  <a:pt x="2550209" y="1115628"/>
                </a:lnTo>
                <a:lnTo>
                  <a:pt x="2554525" y="1114549"/>
                </a:lnTo>
                <a:cubicBezTo>
                  <a:pt x="2560279" y="1116797"/>
                  <a:pt x="2564461" y="1119270"/>
                  <a:pt x="2567069" y="1121967"/>
                </a:cubicBezTo>
                <a:lnTo>
                  <a:pt x="2566124" y="1123046"/>
                </a:lnTo>
                <a:lnTo>
                  <a:pt x="2561808" y="1123046"/>
                </a:lnTo>
                <a:lnTo>
                  <a:pt x="2558706" y="1120888"/>
                </a:lnTo>
                <a:lnTo>
                  <a:pt x="2544948" y="1123990"/>
                </a:lnTo>
                <a:lnTo>
                  <a:pt x="2531327" y="1123990"/>
                </a:lnTo>
                <a:cubicBezTo>
                  <a:pt x="2525302" y="1123990"/>
                  <a:pt x="2521077" y="1121923"/>
                  <a:pt x="2518648" y="1117786"/>
                </a:cubicBezTo>
                <a:lnTo>
                  <a:pt x="2518648" y="1116707"/>
                </a:lnTo>
                <a:close/>
                <a:moveTo>
                  <a:pt x="3651032" y="1113810"/>
                </a:moveTo>
                <a:lnTo>
                  <a:pt x="3642400" y="1126758"/>
                </a:lnTo>
                <a:lnTo>
                  <a:pt x="3642400" y="1127837"/>
                </a:lnTo>
                <a:cubicBezTo>
                  <a:pt x="3646176" y="1134311"/>
                  <a:pt x="3650492" y="1137548"/>
                  <a:pt x="3655348" y="1137548"/>
                </a:cubicBezTo>
                <a:lnTo>
                  <a:pt x="3657506" y="1139706"/>
                </a:lnTo>
                <a:lnTo>
                  <a:pt x="3659664" y="1139706"/>
                </a:lnTo>
                <a:lnTo>
                  <a:pt x="3662901" y="1137548"/>
                </a:lnTo>
                <a:lnTo>
                  <a:pt x="3666138" y="1137548"/>
                </a:lnTo>
                <a:lnTo>
                  <a:pt x="3668296" y="1139706"/>
                </a:lnTo>
                <a:lnTo>
                  <a:pt x="3667217" y="1140785"/>
                </a:lnTo>
                <a:cubicBezTo>
                  <a:pt x="3670813" y="1140785"/>
                  <a:pt x="3674410" y="1142224"/>
                  <a:pt x="3678007" y="1145101"/>
                </a:cubicBezTo>
                <a:lnTo>
                  <a:pt x="3679086" y="1145101"/>
                </a:lnTo>
                <a:cubicBezTo>
                  <a:pt x="3681064" y="1145101"/>
                  <a:pt x="3682503" y="1142583"/>
                  <a:pt x="3683402" y="1137548"/>
                </a:cubicBezTo>
                <a:lnTo>
                  <a:pt x="3682323" y="1137548"/>
                </a:lnTo>
                <a:cubicBezTo>
                  <a:pt x="3678726" y="1133771"/>
                  <a:pt x="3674410" y="1130894"/>
                  <a:pt x="3669375" y="1128916"/>
                </a:cubicBezTo>
                <a:lnTo>
                  <a:pt x="3668296" y="1129995"/>
                </a:lnTo>
                <a:lnTo>
                  <a:pt x="3667217" y="1129995"/>
                </a:lnTo>
                <a:cubicBezTo>
                  <a:pt x="3665778" y="1129995"/>
                  <a:pt x="3665059" y="1127117"/>
                  <a:pt x="3665059" y="1121363"/>
                </a:cubicBezTo>
                <a:cubicBezTo>
                  <a:pt x="3657146" y="1119924"/>
                  <a:pt x="3653190" y="1117407"/>
                  <a:pt x="3653190" y="1113810"/>
                </a:cubicBezTo>
                <a:close/>
                <a:moveTo>
                  <a:pt x="9221068" y="1113729"/>
                </a:moveTo>
                <a:lnTo>
                  <a:pt x="9221068" y="1115888"/>
                </a:lnTo>
                <a:lnTo>
                  <a:pt x="9224305" y="1115888"/>
                </a:lnTo>
                <a:lnTo>
                  <a:pt x="9224305" y="1114808"/>
                </a:lnTo>
                <a:close/>
                <a:moveTo>
                  <a:pt x="6608953" y="1113542"/>
                </a:moveTo>
                <a:lnTo>
                  <a:pt x="6606795" y="1115700"/>
                </a:lnTo>
                <a:lnTo>
                  <a:pt x="6606795" y="1120016"/>
                </a:lnTo>
                <a:cubicBezTo>
                  <a:pt x="6606795" y="1125231"/>
                  <a:pt x="6607874" y="1128109"/>
                  <a:pt x="6610032" y="1128648"/>
                </a:cubicBezTo>
                <a:lnTo>
                  <a:pt x="6612190" y="1122175"/>
                </a:lnTo>
                <a:lnTo>
                  <a:pt x="6612190" y="1120016"/>
                </a:lnTo>
                <a:cubicBezTo>
                  <a:pt x="6612190" y="1116240"/>
                  <a:pt x="6611111" y="1114082"/>
                  <a:pt x="6608953" y="1113542"/>
                </a:cubicBezTo>
                <a:close/>
                <a:moveTo>
                  <a:pt x="7595995" y="1113408"/>
                </a:moveTo>
                <a:lnTo>
                  <a:pt x="7595995" y="1114487"/>
                </a:lnTo>
                <a:lnTo>
                  <a:pt x="7598153" y="1114487"/>
                </a:lnTo>
                <a:lnTo>
                  <a:pt x="7598153" y="1113408"/>
                </a:lnTo>
                <a:close/>
                <a:moveTo>
                  <a:pt x="3628373" y="1112731"/>
                </a:moveTo>
                <a:lnTo>
                  <a:pt x="3626215" y="1114889"/>
                </a:lnTo>
                <a:lnTo>
                  <a:pt x="3626215" y="1115968"/>
                </a:lnTo>
                <a:lnTo>
                  <a:pt x="3628373" y="1115968"/>
                </a:lnTo>
                <a:close/>
                <a:moveTo>
                  <a:pt x="9140143" y="1112651"/>
                </a:moveTo>
                <a:lnTo>
                  <a:pt x="9140143" y="1114808"/>
                </a:lnTo>
                <a:lnTo>
                  <a:pt x="9141222" y="1114808"/>
                </a:lnTo>
                <a:lnTo>
                  <a:pt x="9141222" y="1112651"/>
                </a:lnTo>
                <a:close/>
                <a:moveTo>
                  <a:pt x="2720017" y="1111447"/>
                </a:moveTo>
                <a:lnTo>
                  <a:pt x="2720961" y="1114549"/>
                </a:lnTo>
                <a:lnTo>
                  <a:pt x="2722041" y="1114549"/>
                </a:lnTo>
                <a:lnTo>
                  <a:pt x="2722041" y="1111447"/>
                </a:lnTo>
                <a:close/>
                <a:moveTo>
                  <a:pt x="1726905" y="1110977"/>
                </a:moveTo>
                <a:lnTo>
                  <a:pt x="1729063" y="1113135"/>
                </a:lnTo>
                <a:lnTo>
                  <a:pt x="1730143" y="1112056"/>
                </a:lnTo>
                <a:lnTo>
                  <a:pt x="1730143" y="1110977"/>
                </a:lnTo>
                <a:close/>
                <a:moveTo>
                  <a:pt x="1616308" y="1110977"/>
                </a:moveTo>
                <a:lnTo>
                  <a:pt x="1614150" y="1113135"/>
                </a:lnTo>
                <a:cubicBezTo>
                  <a:pt x="1614690" y="1117451"/>
                  <a:pt x="1615768" y="1119609"/>
                  <a:pt x="1617387" y="1119609"/>
                </a:cubicBezTo>
                <a:lnTo>
                  <a:pt x="1618465" y="1119609"/>
                </a:lnTo>
                <a:lnTo>
                  <a:pt x="1621702" y="1116372"/>
                </a:lnTo>
                <a:lnTo>
                  <a:pt x="1621702" y="1115293"/>
                </a:lnTo>
                <a:lnTo>
                  <a:pt x="1617387" y="1110977"/>
                </a:lnTo>
                <a:close/>
                <a:moveTo>
                  <a:pt x="5260780" y="1110708"/>
                </a:moveTo>
                <a:lnTo>
                  <a:pt x="5255520" y="1117047"/>
                </a:lnTo>
                <a:lnTo>
                  <a:pt x="5255520" y="1118126"/>
                </a:lnTo>
                <a:lnTo>
                  <a:pt x="5258622" y="1118126"/>
                </a:lnTo>
                <a:cubicBezTo>
                  <a:pt x="5260780" y="1117407"/>
                  <a:pt x="5261859" y="1115295"/>
                  <a:pt x="5261859" y="1111787"/>
                </a:cubicBezTo>
                <a:lnTo>
                  <a:pt x="5261859" y="1110708"/>
                </a:lnTo>
                <a:close/>
                <a:moveTo>
                  <a:pt x="3251005" y="1110708"/>
                </a:moveTo>
                <a:lnTo>
                  <a:pt x="3245745" y="1117047"/>
                </a:lnTo>
                <a:lnTo>
                  <a:pt x="3245745" y="1118126"/>
                </a:lnTo>
                <a:lnTo>
                  <a:pt x="3248847" y="1118126"/>
                </a:lnTo>
                <a:cubicBezTo>
                  <a:pt x="3251005" y="1117407"/>
                  <a:pt x="3252084" y="1115293"/>
                  <a:pt x="3252084" y="1111786"/>
                </a:cubicBezTo>
                <a:lnTo>
                  <a:pt x="3252084" y="1110708"/>
                </a:lnTo>
                <a:close/>
                <a:moveTo>
                  <a:pt x="1241233" y="1110707"/>
                </a:moveTo>
                <a:lnTo>
                  <a:pt x="1235972" y="1117046"/>
                </a:lnTo>
                <a:lnTo>
                  <a:pt x="1235972" y="1118125"/>
                </a:lnTo>
                <a:lnTo>
                  <a:pt x="1239074" y="1118125"/>
                </a:lnTo>
                <a:cubicBezTo>
                  <a:pt x="1241233" y="1117405"/>
                  <a:pt x="1242311" y="1115293"/>
                  <a:pt x="1242311" y="1111786"/>
                </a:cubicBezTo>
                <a:lnTo>
                  <a:pt x="1242311" y="1110707"/>
                </a:lnTo>
                <a:close/>
                <a:moveTo>
                  <a:pt x="5697897" y="1109225"/>
                </a:moveTo>
                <a:lnTo>
                  <a:pt x="5697897" y="1110304"/>
                </a:lnTo>
                <a:lnTo>
                  <a:pt x="5700055" y="1112462"/>
                </a:lnTo>
                <a:lnTo>
                  <a:pt x="5702213" y="1112462"/>
                </a:lnTo>
                <a:lnTo>
                  <a:pt x="5702213" y="1109225"/>
                </a:lnTo>
                <a:close/>
                <a:moveTo>
                  <a:pt x="2102250" y="1108330"/>
                </a:moveTo>
                <a:lnTo>
                  <a:pt x="2102250" y="1110489"/>
                </a:lnTo>
                <a:lnTo>
                  <a:pt x="2103329" y="1110489"/>
                </a:lnTo>
                <a:lnTo>
                  <a:pt x="2103329" y="1108330"/>
                </a:lnTo>
                <a:close/>
                <a:moveTo>
                  <a:pt x="2597686" y="1108210"/>
                </a:moveTo>
                <a:lnTo>
                  <a:pt x="2597686" y="1109289"/>
                </a:lnTo>
                <a:lnTo>
                  <a:pt x="2599843" y="1109289"/>
                </a:lnTo>
                <a:lnTo>
                  <a:pt x="2599843" y="1108210"/>
                </a:lnTo>
                <a:close/>
                <a:moveTo>
                  <a:pt x="6268811" y="1106798"/>
                </a:moveTo>
                <a:lnTo>
                  <a:pt x="6265574" y="1108821"/>
                </a:lnTo>
                <a:cubicBezTo>
                  <a:pt x="6266294" y="1111159"/>
                  <a:pt x="6267732" y="1112597"/>
                  <a:pt x="6269890" y="1113137"/>
                </a:cubicBezTo>
                <a:lnTo>
                  <a:pt x="6270969" y="1112058"/>
                </a:lnTo>
                <a:lnTo>
                  <a:pt x="6270969" y="1108821"/>
                </a:lnTo>
                <a:close/>
                <a:moveTo>
                  <a:pt x="8249993" y="1106125"/>
                </a:moveTo>
                <a:lnTo>
                  <a:pt x="8249993" y="1112734"/>
                </a:lnTo>
                <a:lnTo>
                  <a:pt x="8252151" y="1114892"/>
                </a:lnTo>
                <a:lnTo>
                  <a:pt x="8254309" y="1106125"/>
                </a:lnTo>
                <a:close/>
                <a:moveTo>
                  <a:pt x="1598099" y="1104503"/>
                </a:moveTo>
                <a:lnTo>
                  <a:pt x="1598099" y="1105582"/>
                </a:lnTo>
                <a:lnTo>
                  <a:pt x="1600258" y="1105582"/>
                </a:lnTo>
                <a:lnTo>
                  <a:pt x="1600258" y="1104503"/>
                </a:lnTo>
                <a:close/>
                <a:moveTo>
                  <a:pt x="8210070" y="1103967"/>
                </a:moveTo>
                <a:lnTo>
                  <a:pt x="8210070" y="1106125"/>
                </a:lnTo>
                <a:lnTo>
                  <a:pt x="8211148" y="1106125"/>
                </a:lnTo>
                <a:lnTo>
                  <a:pt x="8211148" y="1103967"/>
                </a:lnTo>
                <a:close/>
                <a:moveTo>
                  <a:pt x="5642194" y="1103830"/>
                </a:moveTo>
                <a:lnTo>
                  <a:pt x="5647589" y="1105988"/>
                </a:lnTo>
                <a:lnTo>
                  <a:pt x="5647589" y="1107067"/>
                </a:lnTo>
                <a:lnTo>
                  <a:pt x="5644352" y="1110304"/>
                </a:lnTo>
                <a:lnTo>
                  <a:pt x="5642194" y="1110304"/>
                </a:lnTo>
                <a:lnTo>
                  <a:pt x="5640036" y="1108147"/>
                </a:lnTo>
                <a:lnTo>
                  <a:pt x="5640036" y="1105988"/>
                </a:lnTo>
                <a:close/>
                <a:moveTo>
                  <a:pt x="3571321" y="1103020"/>
                </a:moveTo>
                <a:lnTo>
                  <a:pt x="3574558" y="1103020"/>
                </a:lnTo>
                <a:cubicBezTo>
                  <a:pt x="3581032" y="1106617"/>
                  <a:pt x="3584269" y="1119205"/>
                  <a:pt x="3584269" y="1140785"/>
                </a:cubicBezTo>
                <a:lnTo>
                  <a:pt x="3583190" y="1141864"/>
                </a:lnTo>
                <a:lnTo>
                  <a:pt x="3583190" y="1142943"/>
                </a:lnTo>
                <a:lnTo>
                  <a:pt x="3584269" y="1144022"/>
                </a:lnTo>
                <a:lnTo>
                  <a:pt x="3584269" y="1145101"/>
                </a:lnTo>
                <a:cubicBezTo>
                  <a:pt x="3581571" y="1155891"/>
                  <a:pt x="3577614" y="1161286"/>
                  <a:pt x="3572400" y="1161286"/>
                </a:cubicBezTo>
                <a:lnTo>
                  <a:pt x="3572400" y="1162365"/>
                </a:lnTo>
                <a:cubicBezTo>
                  <a:pt x="3572400" y="1163804"/>
                  <a:pt x="3573479" y="1164523"/>
                  <a:pt x="3575637" y="1164523"/>
                </a:cubicBezTo>
                <a:lnTo>
                  <a:pt x="3576716" y="1165602"/>
                </a:lnTo>
                <a:lnTo>
                  <a:pt x="3576716" y="1168839"/>
                </a:lnTo>
                <a:cubicBezTo>
                  <a:pt x="3576716" y="1170817"/>
                  <a:pt x="3572040" y="1172975"/>
                  <a:pt x="3562689" y="1175313"/>
                </a:cubicBezTo>
                <a:lnTo>
                  <a:pt x="3560531" y="1177471"/>
                </a:lnTo>
                <a:lnTo>
                  <a:pt x="3558373" y="1177471"/>
                </a:lnTo>
                <a:cubicBezTo>
                  <a:pt x="3540389" y="1172616"/>
                  <a:pt x="3531397" y="1167580"/>
                  <a:pt x="3531397" y="1162365"/>
                </a:cubicBezTo>
                <a:cubicBezTo>
                  <a:pt x="3528520" y="1161106"/>
                  <a:pt x="3527081" y="1158589"/>
                  <a:pt x="3527081" y="1154812"/>
                </a:cubicBezTo>
                <a:lnTo>
                  <a:pt x="3543266" y="1127837"/>
                </a:lnTo>
                <a:cubicBezTo>
                  <a:pt x="3547762" y="1127298"/>
                  <a:pt x="3553876" y="1120464"/>
                  <a:pt x="3561610" y="1107336"/>
                </a:cubicBezTo>
                <a:cubicBezTo>
                  <a:pt x="3565206" y="1107336"/>
                  <a:pt x="3568443" y="1105897"/>
                  <a:pt x="3571321" y="1103020"/>
                </a:cubicBezTo>
                <a:close/>
                <a:moveTo>
                  <a:pt x="5771944" y="1102751"/>
                </a:moveTo>
                <a:lnTo>
                  <a:pt x="5771944" y="1103830"/>
                </a:lnTo>
                <a:lnTo>
                  <a:pt x="5773967" y="1103830"/>
                </a:lnTo>
                <a:lnTo>
                  <a:pt x="5773967" y="1102751"/>
                </a:lnTo>
                <a:close/>
                <a:moveTo>
                  <a:pt x="5767628" y="1102751"/>
                </a:moveTo>
                <a:lnTo>
                  <a:pt x="5767628" y="1103830"/>
                </a:lnTo>
                <a:lnTo>
                  <a:pt x="5770865" y="1103830"/>
                </a:lnTo>
                <a:lnTo>
                  <a:pt x="5770865" y="1102751"/>
                </a:lnTo>
                <a:close/>
                <a:moveTo>
                  <a:pt x="5606856" y="1102751"/>
                </a:moveTo>
                <a:lnTo>
                  <a:pt x="5616433" y="1103830"/>
                </a:lnTo>
                <a:lnTo>
                  <a:pt x="5625065" y="1102751"/>
                </a:lnTo>
                <a:cubicBezTo>
                  <a:pt x="5628032" y="1103650"/>
                  <a:pt x="5630145" y="1105449"/>
                  <a:pt x="5631404" y="1108147"/>
                </a:cubicBezTo>
                <a:lnTo>
                  <a:pt x="5622907" y="1110304"/>
                </a:lnTo>
                <a:lnTo>
                  <a:pt x="5609959" y="1110304"/>
                </a:lnTo>
                <a:cubicBezTo>
                  <a:pt x="5606272" y="1110304"/>
                  <a:pt x="5604159" y="1109225"/>
                  <a:pt x="5603619" y="1107067"/>
                </a:cubicBezTo>
                <a:lnTo>
                  <a:pt x="5603619" y="1104909"/>
                </a:lnTo>
                <a:cubicBezTo>
                  <a:pt x="5603619" y="1103470"/>
                  <a:pt x="5604698" y="1102751"/>
                  <a:pt x="5606856" y="1102751"/>
                </a:cubicBezTo>
                <a:close/>
                <a:moveTo>
                  <a:pt x="7725071" y="1102618"/>
                </a:moveTo>
                <a:lnTo>
                  <a:pt x="7725071" y="1103697"/>
                </a:lnTo>
                <a:lnTo>
                  <a:pt x="7727229" y="1103697"/>
                </a:lnTo>
                <a:lnTo>
                  <a:pt x="7727229" y="1102618"/>
                </a:lnTo>
                <a:close/>
                <a:moveTo>
                  <a:pt x="1727985" y="1102345"/>
                </a:moveTo>
                <a:lnTo>
                  <a:pt x="1727985" y="1103424"/>
                </a:lnTo>
                <a:lnTo>
                  <a:pt x="1731222" y="1103424"/>
                </a:lnTo>
                <a:lnTo>
                  <a:pt x="1731222" y="1102345"/>
                </a:lnTo>
                <a:close/>
                <a:moveTo>
                  <a:pt x="5775046" y="1101672"/>
                </a:moveTo>
                <a:lnTo>
                  <a:pt x="5775046" y="1102751"/>
                </a:lnTo>
                <a:lnTo>
                  <a:pt x="5777204" y="1102751"/>
                </a:lnTo>
                <a:lnTo>
                  <a:pt x="5777204" y="1101672"/>
                </a:lnTo>
                <a:close/>
                <a:moveTo>
                  <a:pt x="6684349" y="1101539"/>
                </a:moveTo>
                <a:lnTo>
                  <a:pt x="6682056" y="1103831"/>
                </a:lnTo>
                <a:lnTo>
                  <a:pt x="6687586" y="1116779"/>
                </a:lnTo>
                <a:lnTo>
                  <a:pt x="6684349" y="1122175"/>
                </a:lnTo>
                <a:lnTo>
                  <a:pt x="6684349" y="1124333"/>
                </a:lnTo>
                <a:lnTo>
                  <a:pt x="6686507" y="1126490"/>
                </a:lnTo>
                <a:lnTo>
                  <a:pt x="6688665" y="1126490"/>
                </a:lnTo>
                <a:lnTo>
                  <a:pt x="6689744" y="1125411"/>
                </a:lnTo>
                <a:lnTo>
                  <a:pt x="6690823" y="1125411"/>
                </a:lnTo>
                <a:cubicBezTo>
                  <a:pt x="6689924" y="1109496"/>
                  <a:pt x="6687766" y="1101539"/>
                  <a:pt x="6684349" y="1101539"/>
                </a:cubicBezTo>
                <a:close/>
                <a:moveTo>
                  <a:pt x="4106493" y="1101453"/>
                </a:moveTo>
                <a:lnTo>
                  <a:pt x="4103256" y="1102532"/>
                </a:lnTo>
                <a:lnTo>
                  <a:pt x="4103256" y="1104690"/>
                </a:lnTo>
                <a:lnTo>
                  <a:pt x="4106493" y="1107927"/>
                </a:lnTo>
                <a:lnTo>
                  <a:pt x="4108651" y="1107927"/>
                </a:lnTo>
                <a:lnTo>
                  <a:pt x="4110809" y="1105769"/>
                </a:lnTo>
                <a:lnTo>
                  <a:pt x="4110809" y="1104690"/>
                </a:lnTo>
                <a:cubicBezTo>
                  <a:pt x="4110809" y="1102892"/>
                  <a:pt x="4109370" y="1101813"/>
                  <a:pt x="4106493" y="1101453"/>
                </a:cubicBezTo>
                <a:close/>
                <a:moveTo>
                  <a:pt x="2608205" y="1099848"/>
                </a:moveTo>
                <a:lnTo>
                  <a:pt x="2608205" y="1100792"/>
                </a:lnTo>
                <a:lnTo>
                  <a:pt x="2610363" y="1100792"/>
                </a:lnTo>
                <a:lnTo>
                  <a:pt x="2610363" y="1099848"/>
                </a:lnTo>
                <a:close/>
                <a:moveTo>
                  <a:pt x="3733980" y="1099783"/>
                </a:moveTo>
                <a:lnTo>
                  <a:pt x="3744770" y="1099783"/>
                </a:lnTo>
                <a:cubicBezTo>
                  <a:pt x="3752143" y="1099783"/>
                  <a:pt x="3760775" y="1103740"/>
                  <a:pt x="3770667" y="1111652"/>
                </a:cubicBezTo>
                <a:cubicBezTo>
                  <a:pt x="3776960" y="1111652"/>
                  <a:pt x="3781996" y="1115249"/>
                  <a:pt x="3785773" y="1122442"/>
                </a:cubicBezTo>
                <a:lnTo>
                  <a:pt x="3786852" y="1125679"/>
                </a:lnTo>
                <a:lnTo>
                  <a:pt x="3785773" y="1126758"/>
                </a:lnTo>
                <a:cubicBezTo>
                  <a:pt x="3789729" y="1126758"/>
                  <a:pt x="3792606" y="1136109"/>
                  <a:pt x="3794405" y="1154812"/>
                </a:cubicBezTo>
                <a:cubicBezTo>
                  <a:pt x="3787750" y="1160566"/>
                  <a:pt x="3781996" y="1163444"/>
                  <a:pt x="3777141" y="1163444"/>
                </a:cubicBezTo>
                <a:cubicBezTo>
                  <a:pt x="3771925" y="1167041"/>
                  <a:pt x="3767609" y="1168839"/>
                  <a:pt x="3764193" y="1168839"/>
                </a:cubicBezTo>
                <a:lnTo>
                  <a:pt x="3763114" y="1167760"/>
                </a:lnTo>
                <a:lnTo>
                  <a:pt x="3763114" y="1166681"/>
                </a:lnTo>
                <a:lnTo>
                  <a:pt x="3766351" y="1161286"/>
                </a:lnTo>
                <a:lnTo>
                  <a:pt x="3765272" y="1160207"/>
                </a:lnTo>
                <a:lnTo>
                  <a:pt x="3764193" y="1160207"/>
                </a:lnTo>
                <a:lnTo>
                  <a:pt x="3755561" y="1163444"/>
                </a:lnTo>
                <a:lnTo>
                  <a:pt x="3754481" y="1163444"/>
                </a:lnTo>
                <a:cubicBezTo>
                  <a:pt x="3751604" y="1163265"/>
                  <a:pt x="3749086" y="1158229"/>
                  <a:pt x="3746928" y="1148338"/>
                </a:cubicBezTo>
                <a:cubicBezTo>
                  <a:pt x="3742612" y="1146899"/>
                  <a:pt x="3740454" y="1142583"/>
                  <a:pt x="3740454" y="1135390"/>
                </a:cubicBezTo>
                <a:cubicBezTo>
                  <a:pt x="3740454" y="1132333"/>
                  <a:pt x="3742612" y="1128377"/>
                  <a:pt x="3746928" y="1123521"/>
                </a:cubicBezTo>
                <a:lnTo>
                  <a:pt x="3746928" y="1121363"/>
                </a:lnTo>
                <a:cubicBezTo>
                  <a:pt x="3738296" y="1119385"/>
                  <a:pt x="3733980" y="1115069"/>
                  <a:pt x="3733980" y="1108415"/>
                </a:cubicBezTo>
                <a:lnTo>
                  <a:pt x="3736138" y="1106257"/>
                </a:lnTo>
                <a:lnTo>
                  <a:pt x="3735059" y="1105178"/>
                </a:lnTo>
                <a:lnTo>
                  <a:pt x="3733980" y="1105178"/>
                </a:lnTo>
                <a:lnTo>
                  <a:pt x="3733980" y="1108415"/>
                </a:lnTo>
                <a:lnTo>
                  <a:pt x="3732901" y="1108415"/>
                </a:lnTo>
                <a:lnTo>
                  <a:pt x="3730743" y="1106257"/>
                </a:lnTo>
                <a:cubicBezTo>
                  <a:pt x="3731463" y="1101941"/>
                  <a:pt x="3732542" y="1099783"/>
                  <a:pt x="3733980" y="1099783"/>
                </a:cubicBezTo>
                <a:close/>
                <a:moveTo>
                  <a:pt x="8711927" y="1099516"/>
                </a:moveTo>
                <a:lnTo>
                  <a:pt x="8711927" y="1101675"/>
                </a:lnTo>
                <a:lnTo>
                  <a:pt x="8714085" y="1099516"/>
                </a:lnTo>
                <a:close/>
                <a:moveTo>
                  <a:pt x="663304" y="1099512"/>
                </a:moveTo>
                <a:lnTo>
                  <a:pt x="663304" y="1101670"/>
                </a:lnTo>
                <a:lnTo>
                  <a:pt x="665461" y="1099512"/>
                </a:lnTo>
                <a:close/>
                <a:moveTo>
                  <a:pt x="6141624" y="1098301"/>
                </a:moveTo>
                <a:lnTo>
                  <a:pt x="6141624" y="1099245"/>
                </a:lnTo>
                <a:lnTo>
                  <a:pt x="6143782" y="1099245"/>
                </a:lnTo>
                <a:lnTo>
                  <a:pt x="6143782" y="1098301"/>
                </a:lnTo>
                <a:close/>
                <a:moveTo>
                  <a:pt x="8749692" y="1097358"/>
                </a:moveTo>
                <a:lnTo>
                  <a:pt x="8749692" y="1098437"/>
                </a:lnTo>
                <a:lnTo>
                  <a:pt x="8751850" y="1098437"/>
                </a:lnTo>
                <a:lnTo>
                  <a:pt x="8751850" y="1097358"/>
                </a:lnTo>
                <a:close/>
                <a:moveTo>
                  <a:pt x="8720559" y="1097358"/>
                </a:moveTo>
                <a:lnTo>
                  <a:pt x="8717322" y="1104912"/>
                </a:lnTo>
                <a:lnTo>
                  <a:pt x="8705453" y="1104912"/>
                </a:lnTo>
                <a:cubicBezTo>
                  <a:pt x="8705453" y="1102754"/>
                  <a:pt x="8702936" y="1101675"/>
                  <a:pt x="8697900" y="1101675"/>
                </a:cubicBezTo>
                <a:lnTo>
                  <a:pt x="8696821" y="1101675"/>
                </a:lnTo>
                <a:cubicBezTo>
                  <a:pt x="8690707" y="1101675"/>
                  <a:pt x="8686391" y="1102754"/>
                  <a:pt x="8683873" y="1104912"/>
                </a:cubicBezTo>
                <a:lnTo>
                  <a:pt x="8680636" y="1104912"/>
                </a:lnTo>
                <a:cubicBezTo>
                  <a:pt x="8680636" y="1102754"/>
                  <a:pt x="8678838" y="1101675"/>
                  <a:pt x="8675241" y="1101675"/>
                </a:cubicBezTo>
                <a:lnTo>
                  <a:pt x="8670925" y="1101675"/>
                </a:lnTo>
                <a:lnTo>
                  <a:pt x="8670925" y="1104912"/>
                </a:lnTo>
                <a:lnTo>
                  <a:pt x="8657977" y="1104912"/>
                </a:lnTo>
                <a:cubicBezTo>
                  <a:pt x="8655639" y="1103114"/>
                  <a:pt x="8652402" y="1102034"/>
                  <a:pt x="8648266" y="1101675"/>
                </a:cubicBezTo>
                <a:lnTo>
                  <a:pt x="8632081" y="1102754"/>
                </a:lnTo>
                <a:lnTo>
                  <a:pt x="8629923" y="1102754"/>
                </a:lnTo>
                <a:lnTo>
                  <a:pt x="8626686" y="1104912"/>
                </a:lnTo>
                <a:lnTo>
                  <a:pt x="8620212" y="1104912"/>
                </a:lnTo>
                <a:cubicBezTo>
                  <a:pt x="8617514" y="1102754"/>
                  <a:pt x="8614277" y="1101675"/>
                  <a:pt x="8610501" y="1101675"/>
                </a:cubicBezTo>
                <a:lnTo>
                  <a:pt x="8609422" y="1101675"/>
                </a:lnTo>
                <a:cubicBezTo>
                  <a:pt x="8605645" y="1101675"/>
                  <a:pt x="8602408" y="1102754"/>
                  <a:pt x="8599711" y="1104912"/>
                </a:cubicBezTo>
                <a:lnTo>
                  <a:pt x="8596474" y="1102754"/>
                </a:lnTo>
                <a:lnTo>
                  <a:pt x="8591079" y="1102754"/>
                </a:lnTo>
                <a:lnTo>
                  <a:pt x="8591079" y="1104912"/>
                </a:lnTo>
                <a:lnTo>
                  <a:pt x="8588921" y="1104912"/>
                </a:lnTo>
                <a:cubicBezTo>
                  <a:pt x="8587482" y="1104912"/>
                  <a:pt x="8586763" y="1103832"/>
                  <a:pt x="8586763" y="1101675"/>
                </a:cubicBezTo>
                <a:lnTo>
                  <a:pt x="8584605" y="1101675"/>
                </a:lnTo>
                <a:cubicBezTo>
                  <a:pt x="8584605" y="1105271"/>
                  <a:pt x="8585684" y="1107069"/>
                  <a:pt x="8587842" y="1107069"/>
                </a:cubicBezTo>
                <a:lnTo>
                  <a:pt x="8587842" y="1110307"/>
                </a:lnTo>
                <a:lnTo>
                  <a:pt x="8584605" y="1121096"/>
                </a:lnTo>
                <a:lnTo>
                  <a:pt x="8598632" y="1122176"/>
                </a:lnTo>
                <a:lnTo>
                  <a:pt x="8602948" y="1121096"/>
                </a:lnTo>
                <a:lnTo>
                  <a:pt x="8604027" y="1122176"/>
                </a:lnTo>
                <a:lnTo>
                  <a:pt x="8608343" y="1121096"/>
                </a:lnTo>
                <a:lnTo>
                  <a:pt x="8618054" y="1122176"/>
                </a:lnTo>
                <a:lnTo>
                  <a:pt x="8624528" y="1121096"/>
                </a:lnTo>
                <a:lnTo>
                  <a:pt x="8627765" y="1124334"/>
                </a:lnTo>
                <a:cubicBezTo>
                  <a:pt x="8630642" y="1122895"/>
                  <a:pt x="8632081" y="1121096"/>
                  <a:pt x="8632081" y="1118939"/>
                </a:cubicBezTo>
                <a:lnTo>
                  <a:pt x="8633160" y="1118939"/>
                </a:lnTo>
                <a:lnTo>
                  <a:pt x="8636397" y="1121096"/>
                </a:lnTo>
                <a:lnTo>
                  <a:pt x="8638555" y="1121096"/>
                </a:lnTo>
                <a:lnTo>
                  <a:pt x="8643950" y="1120017"/>
                </a:lnTo>
                <a:lnTo>
                  <a:pt x="8659056" y="1122176"/>
                </a:lnTo>
                <a:lnTo>
                  <a:pt x="8670925" y="1121096"/>
                </a:lnTo>
                <a:lnTo>
                  <a:pt x="8688189" y="1122176"/>
                </a:lnTo>
                <a:lnTo>
                  <a:pt x="8708690" y="1118939"/>
                </a:lnTo>
                <a:cubicBezTo>
                  <a:pt x="8708690" y="1121096"/>
                  <a:pt x="8710489" y="1122176"/>
                  <a:pt x="8714085" y="1122176"/>
                </a:cubicBezTo>
                <a:lnTo>
                  <a:pt x="8721638" y="1121096"/>
                </a:lnTo>
                <a:lnTo>
                  <a:pt x="8728112" y="1122176"/>
                </a:lnTo>
                <a:lnTo>
                  <a:pt x="8732428" y="1120017"/>
                </a:lnTo>
                <a:lnTo>
                  <a:pt x="8742139" y="1121096"/>
                </a:lnTo>
                <a:lnTo>
                  <a:pt x="8745376" y="1120017"/>
                </a:lnTo>
                <a:lnTo>
                  <a:pt x="8761561" y="1122176"/>
                </a:lnTo>
                <a:lnTo>
                  <a:pt x="8765877" y="1121096"/>
                </a:lnTo>
                <a:lnTo>
                  <a:pt x="8774510" y="1121096"/>
                </a:lnTo>
                <a:lnTo>
                  <a:pt x="8777746" y="1123255"/>
                </a:lnTo>
                <a:lnTo>
                  <a:pt x="8778826" y="1122176"/>
                </a:lnTo>
                <a:lnTo>
                  <a:pt x="8779904" y="1123255"/>
                </a:lnTo>
                <a:lnTo>
                  <a:pt x="8779904" y="1132965"/>
                </a:lnTo>
                <a:lnTo>
                  <a:pt x="8777746" y="1132965"/>
                </a:lnTo>
                <a:lnTo>
                  <a:pt x="8777746" y="1156164"/>
                </a:lnTo>
                <a:lnTo>
                  <a:pt x="8779904" y="1156164"/>
                </a:lnTo>
                <a:lnTo>
                  <a:pt x="8779904" y="1158321"/>
                </a:lnTo>
                <a:lnTo>
                  <a:pt x="8775588" y="1163717"/>
                </a:lnTo>
                <a:lnTo>
                  <a:pt x="8777746" y="1163717"/>
                </a:lnTo>
                <a:lnTo>
                  <a:pt x="8780984" y="1161559"/>
                </a:lnTo>
                <a:lnTo>
                  <a:pt x="8788537" y="1161559"/>
                </a:lnTo>
                <a:lnTo>
                  <a:pt x="8788537" y="1165875"/>
                </a:lnTo>
                <a:lnTo>
                  <a:pt x="8790695" y="1165875"/>
                </a:lnTo>
                <a:lnTo>
                  <a:pt x="8791774" y="1161559"/>
                </a:lnTo>
                <a:lnTo>
                  <a:pt x="8792853" y="1161559"/>
                </a:lnTo>
                <a:lnTo>
                  <a:pt x="8793932" y="1162638"/>
                </a:lnTo>
                <a:lnTo>
                  <a:pt x="8795011" y="1162638"/>
                </a:lnTo>
                <a:lnTo>
                  <a:pt x="8796090" y="1161559"/>
                </a:lnTo>
                <a:lnTo>
                  <a:pt x="8796090" y="1160480"/>
                </a:lnTo>
                <a:lnTo>
                  <a:pt x="8795011" y="1159401"/>
                </a:lnTo>
                <a:lnTo>
                  <a:pt x="8793932" y="1159401"/>
                </a:lnTo>
                <a:lnTo>
                  <a:pt x="8795011" y="1137282"/>
                </a:lnTo>
                <a:lnTo>
                  <a:pt x="8793932" y="1128650"/>
                </a:lnTo>
                <a:lnTo>
                  <a:pt x="8796090" y="1128650"/>
                </a:lnTo>
                <a:lnTo>
                  <a:pt x="8796090" y="1126492"/>
                </a:lnTo>
                <a:lnTo>
                  <a:pt x="8793932" y="1126492"/>
                </a:lnTo>
                <a:lnTo>
                  <a:pt x="8795011" y="1113544"/>
                </a:lnTo>
                <a:lnTo>
                  <a:pt x="8793932" y="1103832"/>
                </a:lnTo>
                <a:lnTo>
                  <a:pt x="8791774" y="1103832"/>
                </a:lnTo>
                <a:lnTo>
                  <a:pt x="8790695" y="1104912"/>
                </a:lnTo>
                <a:lnTo>
                  <a:pt x="8789616" y="1104912"/>
                </a:lnTo>
                <a:cubicBezTo>
                  <a:pt x="8789616" y="1102754"/>
                  <a:pt x="8784940" y="1101675"/>
                  <a:pt x="8775588" y="1101675"/>
                </a:cubicBezTo>
                <a:lnTo>
                  <a:pt x="8774510" y="1101675"/>
                </a:lnTo>
                <a:lnTo>
                  <a:pt x="8773430" y="1102754"/>
                </a:lnTo>
                <a:lnTo>
                  <a:pt x="8772352" y="1102754"/>
                </a:lnTo>
                <a:lnTo>
                  <a:pt x="8770194" y="1100596"/>
                </a:lnTo>
                <a:lnTo>
                  <a:pt x="8765877" y="1102754"/>
                </a:lnTo>
                <a:lnTo>
                  <a:pt x="8758324" y="1101675"/>
                </a:lnTo>
                <a:lnTo>
                  <a:pt x="8752929" y="1104912"/>
                </a:lnTo>
                <a:lnTo>
                  <a:pt x="8745376" y="1104912"/>
                </a:lnTo>
                <a:lnTo>
                  <a:pt x="8742139" y="1102754"/>
                </a:lnTo>
                <a:lnTo>
                  <a:pt x="8730270" y="1102754"/>
                </a:lnTo>
                <a:cubicBezTo>
                  <a:pt x="8725954" y="1102754"/>
                  <a:pt x="8722717" y="1100955"/>
                  <a:pt x="8720559" y="1097358"/>
                </a:cubicBezTo>
                <a:close/>
                <a:moveTo>
                  <a:pt x="8636397" y="1097358"/>
                </a:moveTo>
                <a:lnTo>
                  <a:pt x="8636397" y="1100596"/>
                </a:lnTo>
                <a:lnTo>
                  <a:pt x="8637476" y="1100596"/>
                </a:lnTo>
                <a:lnTo>
                  <a:pt x="8639634" y="1098437"/>
                </a:lnTo>
                <a:lnTo>
                  <a:pt x="8639634" y="1097358"/>
                </a:lnTo>
                <a:close/>
                <a:moveTo>
                  <a:pt x="8626686" y="1097358"/>
                </a:moveTo>
                <a:lnTo>
                  <a:pt x="8626686" y="1098437"/>
                </a:lnTo>
                <a:lnTo>
                  <a:pt x="8628844" y="1098437"/>
                </a:lnTo>
                <a:lnTo>
                  <a:pt x="8628844" y="1097358"/>
                </a:lnTo>
                <a:close/>
                <a:moveTo>
                  <a:pt x="701070" y="1097354"/>
                </a:moveTo>
                <a:lnTo>
                  <a:pt x="701070" y="1098433"/>
                </a:lnTo>
                <a:lnTo>
                  <a:pt x="703228" y="1098433"/>
                </a:lnTo>
                <a:lnTo>
                  <a:pt x="703228" y="1097354"/>
                </a:lnTo>
                <a:close/>
                <a:moveTo>
                  <a:pt x="671937" y="1097354"/>
                </a:moveTo>
                <a:lnTo>
                  <a:pt x="668700" y="1104907"/>
                </a:lnTo>
                <a:lnTo>
                  <a:pt x="656830" y="1104907"/>
                </a:lnTo>
                <a:cubicBezTo>
                  <a:pt x="656830" y="1102749"/>
                  <a:pt x="654312" y="1101670"/>
                  <a:pt x="649277" y="1101670"/>
                </a:cubicBezTo>
                <a:lnTo>
                  <a:pt x="648198" y="1101670"/>
                </a:lnTo>
                <a:cubicBezTo>
                  <a:pt x="642083" y="1101670"/>
                  <a:pt x="637767" y="1102749"/>
                  <a:pt x="635250" y="1104907"/>
                </a:cubicBezTo>
                <a:lnTo>
                  <a:pt x="632013" y="1104907"/>
                </a:lnTo>
                <a:cubicBezTo>
                  <a:pt x="632013" y="1102749"/>
                  <a:pt x="630214" y="1101670"/>
                  <a:pt x="626618" y="1101670"/>
                </a:cubicBezTo>
                <a:lnTo>
                  <a:pt x="622302" y="1101670"/>
                </a:lnTo>
                <a:lnTo>
                  <a:pt x="622302" y="1104907"/>
                </a:lnTo>
                <a:lnTo>
                  <a:pt x="609354" y="1104907"/>
                </a:lnTo>
                <a:cubicBezTo>
                  <a:pt x="607015" y="1103109"/>
                  <a:pt x="603778" y="1102029"/>
                  <a:pt x="599642" y="1101670"/>
                </a:cubicBezTo>
                <a:lnTo>
                  <a:pt x="583457" y="1102749"/>
                </a:lnTo>
                <a:lnTo>
                  <a:pt x="581299" y="1102749"/>
                </a:lnTo>
                <a:lnTo>
                  <a:pt x="578062" y="1104907"/>
                </a:lnTo>
                <a:lnTo>
                  <a:pt x="571588" y="1104907"/>
                </a:lnTo>
                <a:cubicBezTo>
                  <a:pt x="568891" y="1102749"/>
                  <a:pt x="565654" y="1101670"/>
                  <a:pt x="561877" y="1101670"/>
                </a:cubicBezTo>
                <a:lnTo>
                  <a:pt x="560798" y="1101670"/>
                </a:lnTo>
                <a:cubicBezTo>
                  <a:pt x="557023" y="1101670"/>
                  <a:pt x="553785" y="1102749"/>
                  <a:pt x="551087" y="1104907"/>
                </a:cubicBezTo>
                <a:lnTo>
                  <a:pt x="547850" y="1102749"/>
                </a:lnTo>
                <a:lnTo>
                  <a:pt x="542455" y="1102749"/>
                </a:lnTo>
                <a:lnTo>
                  <a:pt x="542455" y="1104907"/>
                </a:lnTo>
                <a:lnTo>
                  <a:pt x="540297" y="1104907"/>
                </a:lnTo>
                <a:cubicBezTo>
                  <a:pt x="538859" y="1104907"/>
                  <a:pt x="538139" y="1103828"/>
                  <a:pt x="538139" y="1101670"/>
                </a:cubicBezTo>
                <a:lnTo>
                  <a:pt x="535982" y="1101670"/>
                </a:lnTo>
                <a:cubicBezTo>
                  <a:pt x="535982" y="1105266"/>
                  <a:pt x="537061" y="1107065"/>
                  <a:pt x="539219" y="1107065"/>
                </a:cubicBezTo>
                <a:lnTo>
                  <a:pt x="539219" y="1110302"/>
                </a:lnTo>
                <a:lnTo>
                  <a:pt x="535982" y="1121092"/>
                </a:lnTo>
                <a:lnTo>
                  <a:pt x="550008" y="1122171"/>
                </a:lnTo>
                <a:lnTo>
                  <a:pt x="554324" y="1121092"/>
                </a:lnTo>
                <a:lnTo>
                  <a:pt x="555403" y="1122171"/>
                </a:lnTo>
                <a:lnTo>
                  <a:pt x="559719" y="1121092"/>
                </a:lnTo>
                <a:lnTo>
                  <a:pt x="569430" y="1122171"/>
                </a:lnTo>
                <a:lnTo>
                  <a:pt x="575905" y="1121092"/>
                </a:lnTo>
                <a:lnTo>
                  <a:pt x="579141" y="1124329"/>
                </a:lnTo>
                <a:cubicBezTo>
                  <a:pt x="582018" y="1122890"/>
                  <a:pt x="583457" y="1121092"/>
                  <a:pt x="583457" y="1118934"/>
                </a:cubicBezTo>
                <a:lnTo>
                  <a:pt x="584536" y="1118934"/>
                </a:lnTo>
                <a:lnTo>
                  <a:pt x="587773" y="1121092"/>
                </a:lnTo>
                <a:lnTo>
                  <a:pt x="589931" y="1121092"/>
                </a:lnTo>
                <a:lnTo>
                  <a:pt x="595327" y="1120013"/>
                </a:lnTo>
                <a:lnTo>
                  <a:pt x="610433" y="1122171"/>
                </a:lnTo>
                <a:lnTo>
                  <a:pt x="622302" y="1121092"/>
                </a:lnTo>
                <a:lnTo>
                  <a:pt x="639566" y="1122171"/>
                </a:lnTo>
                <a:lnTo>
                  <a:pt x="660067" y="1118934"/>
                </a:lnTo>
                <a:cubicBezTo>
                  <a:pt x="660067" y="1121092"/>
                  <a:pt x="661865" y="1122171"/>
                  <a:pt x="665461" y="1122171"/>
                </a:cubicBezTo>
                <a:lnTo>
                  <a:pt x="673016" y="1121092"/>
                </a:lnTo>
                <a:lnTo>
                  <a:pt x="679490" y="1122171"/>
                </a:lnTo>
                <a:lnTo>
                  <a:pt x="683806" y="1120013"/>
                </a:lnTo>
                <a:lnTo>
                  <a:pt x="693517" y="1121092"/>
                </a:lnTo>
                <a:lnTo>
                  <a:pt x="696754" y="1120013"/>
                </a:lnTo>
                <a:lnTo>
                  <a:pt x="712938" y="1122171"/>
                </a:lnTo>
                <a:lnTo>
                  <a:pt x="717255" y="1121092"/>
                </a:lnTo>
                <a:lnTo>
                  <a:pt x="725886" y="1121092"/>
                </a:lnTo>
                <a:lnTo>
                  <a:pt x="729123" y="1123250"/>
                </a:lnTo>
                <a:lnTo>
                  <a:pt x="730203" y="1122171"/>
                </a:lnTo>
                <a:lnTo>
                  <a:pt x="731281" y="1123250"/>
                </a:lnTo>
                <a:lnTo>
                  <a:pt x="731281" y="1132961"/>
                </a:lnTo>
                <a:lnTo>
                  <a:pt x="729123" y="1132961"/>
                </a:lnTo>
                <a:lnTo>
                  <a:pt x="729123" y="1156159"/>
                </a:lnTo>
                <a:lnTo>
                  <a:pt x="731281" y="1156159"/>
                </a:lnTo>
                <a:lnTo>
                  <a:pt x="731281" y="1158318"/>
                </a:lnTo>
                <a:lnTo>
                  <a:pt x="726966" y="1163712"/>
                </a:lnTo>
                <a:lnTo>
                  <a:pt x="729123" y="1163712"/>
                </a:lnTo>
                <a:lnTo>
                  <a:pt x="732360" y="1161554"/>
                </a:lnTo>
                <a:lnTo>
                  <a:pt x="739914" y="1161554"/>
                </a:lnTo>
                <a:lnTo>
                  <a:pt x="739914" y="1165871"/>
                </a:lnTo>
                <a:lnTo>
                  <a:pt x="742071" y="1165871"/>
                </a:lnTo>
                <a:lnTo>
                  <a:pt x="743150" y="1161554"/>
                </a:lnTo>
                <a:lnTo>
                  <a:pt x="744229" y="1161554"/>
                </a:lnTo>
                <a:lnTo>
                  <a:pt x="745308" y="1162634"/>
                </a:lnTo>
                <a:lnTo>
                  <a:pt x="746387" y="1162634"/>
                </a:lnTo>
                <a:lnTo>
                  <a:pt x="747466" y="1161554"/>
                </a:lnTo>
                <a:lnTo>
                  <a:pt x="747466" y="1160476"/>
                </a:lnTo>
                <a:lnTo>
                  <a:pt x="746387" y="1159396"/>
                </a:lnTo>
                <a:lnTo>
                  <a:pt x="745308" y="1159396"/>
                </a:lnTo>
                <a:lnTo>
                  <a:pt x="746387" y="1137277"/>
                </a:lnTo>
                <a:lnTo>
                  <a:pt x="745308" y="1128645"/>
                </a:lnTo>
                <a:lnTo>
                  <a:pt x="747466" y="1128645"/>
                </a:lnTo>
                <a:lnTo>
                  <a:pt x="747466" y="1126487"/>
                </a:lnTo>
                <a:lnTo>
                  <a:pt x="745308" y="1126487"/>
                </a:lnTo>
                <a:lnTo>
                  <a:pt x="746387" y="1113539"/>
                </a:lnTo>
                <a:lnTo>
                  <a:pt x="745308" y="1103828"/>
                </a:lnTo>
                <a:lnTo>
                  <a:pt x="743150" y="1103828"/>
                </a:lnTo>
                <a:lnTo>
                  <a:pt x="742071" y="1104907"/>
                </a:lnTo>
                <a:lnTo>
                  <a:pt x="740992" y="1104907"/>
                </a:lnTo>
                <a:cubicBezTo>
                  <a:pt x="740992" y="1102749"/>
                  <a:pt x="736316" y="1101670"/>
                  <a:pt x="726966" y="1101670"/>
                </a:cubicBezTo>
                <a:lnTo>
                  <a:pt x="725886" y="1101670"/>
                </a:lnTo>
                <a:lnTo>
                  <a:pt x="724807" y="1102749"/>
                </a:lnTo>
                <a:lnTo>
                  <a:pt x="723729" y="1102749"/>
                </a:lnTo>
                <a:lnTo>
                  <a:pt x="721570" y="1100591"/>
                </a:lnTo>
                <a:lnTo>
                  <a:pt x="717255" y="1102749"/>
                </a:lnTo>
                <a:lnTo>
                  <a:pt x="709701" y="1101670"/>
                </a:lnTo>
                <a:lnTo>
                  <a:pt x="704307" y="1104907"/>
                </a:lnTo>
                <a:lnTo>
                  <a:pt x="696754" y="1104907"/>
                </a:lnTo>
                <a:lnTo>
                  <a:pt x="693517" y="1102749"/>
                </a:lnTo>
                <a:lnTo>
                  <a:pt x="681648" y="1102749"/>
                </a:lnTo>
                <a:cubicBezTo>
                  <a:pt x="677332" y="1102749"/>
                  <a:pt x="674095" y="1100950"/>
                  <a:pt x="671937" y="1097354"/>
                </a:cubicBezTo>
                <a:close/>
                <a:moveTo>
                  <a:pt x="587773" y="1097354"/>
                </a:moveTo>
                <a:lnTo>
                  <a:pt x="587773" y="1100591"/>
                </a:lnTo>
                <a:lnTo>
                  <a:pt x="588852" y="1100591"/>
                </a:lnTo>
                <a:lnTo>
                  <a:pt x="591010" y="1098433"/>
                </a:lnTo>
                <a:lnTo>
                  <a:pt x="591010" y="1097354"/>
                </a:lnTo>
                <a:close/>
                <a:moveTo>
                  <a:pt x="578062" y="1097354"/>
                </a:moveTo>
                <a:lnTo>
                  <a:pt x="578062" y="1098433"/>
                </a:lnTo>
                <a:lnTo>
                  <a:pt x="580220" y="1098433"/>
                </a:lnTo>
                <a:lnTo>
                  <a:pt x="580220" y="1097354"/>
                </a:lnTo>
                <a:close/>
                <a:moveTo>
                  <a:pt x="6791305" y="1097222"/>
                </a:moveTo>
                <a:lnTo>
                  <a:pt x="6789147" y="1099381"/>
                </a:lnTo>
                <a:lnTo>
                  <a:pt x="6791305" y="1099381"/>
                </a:lnTo>
                <a:close/>
                <a:moveTo>
                  <a:pt x="6147963" y="1097222"/>
                </a:moveTo>
                <a:lnTo>
                  <a:pt x="6147963" y="1099245"/>
                </a:lnTo>
                <a:cubicBezTo>
                  <a:pt x="6152189" y="1099245"/>
                  <a:pt x="6154302" y="1100684"/>
                  <a:pt x="6154302" y="1103561"/>
                </a:cubicBezTo>
                <a:lnTo>
                  <a:pt x="6155381" y="1103561"/>
                </a:lnTo>
                <a:lnTo>
                  <a:pt x="6157539" y="1101404"/>
                </a:lnTo>
                <a:lnTo>
                  <a:pt x="6149042" y="1097222"/>
                </a:lnTo>
                <a:close/>
                <a:moveTo>
                  <a:pt x="2092538" y="1096327"/>
                </a:moveTo>
                <a:lnTo>
                  <a:pt x="2090381" y="1098485"/>
                </a:lnTo>
                <a:lnTo>
                  <a:pt x="2090381" y="1100778"/>
                </a:lnTo>
                <a:lnTo>
                  <a:pt x="2093618" y="1104015"/>
                </a:lnTo>
                <a:lnTo>
                  <a:pt x="2095775" y="1100778"/>
                </a:lnTo>
                <a:cubicBezTo>
                  <a:pt x="2094697" y="1097810"/>
                  <a:pt x="2093618" y="1096327"/>
                  <a:pt x="2092538" y="1096327"/>
                </a:cubicBezTo>
                <a:close/>
                <a:moveTo>
                  <a:pt x="6773771" y="1096144"/>
                </a:moveTo>
                <a:lnTo>
                  <a:pt x="6773771" y="1099381"/>
                </a:lnTo>
                <a:lnTo>
                  <a:pt x="6774850" y="1099381"/>
                </a:lnTo>
                <a:lnTo>
                  <a:pt x="6774850" y="1096144"/>
                </a:lnTo>
                <a:close/>
                <a:moveTo>
                  <a:pt x="1583128" y="1095870"/>
                </a:moveTo>
                <a:lnTo>
                  <a:pt x="1580970" y="1098029"/>
                </a:lnTo>
                <a:lnTo>
                  <a:pt x="1580970" y="1099108"/>
                </a:lnTo>
                <a:lnTo>
                  <a:pt x="1584073" y="1098029"/>
                </a:lnTo>
                <a:lnTo>
                  <a:pt x="1584073" y="1095870"/>
                </a:lnTo>
                <a:close/>
                <a:moveTo>
                  <a:pt x="5215732" y="1094523"/>
                </a:moveTo>
                <a:lnTo>
                  <a:pt x="5215732" y="1095602"/>
                </a:lnTo>
                <a:lnTo>
                  <a:pt x="5218969" y="1095602"/>
                </a:lnTo>
                <a:lnTo>
                  <a:pt x="5218969" y="1094523"/>
                </a:lnTo>
                <a:close/>
                <a:moveTo>
                  <a:pt x="5198602" y="1094523"/>
                </a:moveTo>
                <a:lnTo>
                  <a:pt x="5198602" y="1095602"/>
                </a:lnTo>
                <a:lnTo>
                  <a:pt x="5200625" y="1095602"/>
                </a:lnTo>
                <a:lnTo>
                  <a:pt x="5200625" y="1094523"/>
                </a:lnTo>
                <a:close/>
                <a:moveTo>
                  <a:pt x="5137369" y="1094523"/>
                </a:moveTo>
                <a:lnTo>
                  <a:pt x="5134132" y="1098839"/>
                </a:lnTo>
                <a:cubicBezTo>
                  <a:pt x="5134132" y="1100998"/>
                  <a:pt x="5136290" y="1103156"/>
                  <a:pt x="5140606" y="1105313"/>
                </a:cubicBezTo>
                <a:lnTo>
                  <a:pt x="5142629" y="1102076"/>
                </a:lnTo>
                <a:lnTo>
                  <a:pt x="5142629" y="1096681"/>
                </a:lnTo>
                <a:lnTo>
                  <a:pt x="5140606" y="1094523"/>
                </a:lnTo>
                <a:close/>
                <a:moveTo>
                  <a:pt x="3205957" y="1094523"/>
                </a:moveTo>
                <a:lnTo>
                  <a:pt x="3205957" y="1095601"/>
                </a:lnTo>
                <a:lnTo>
                  <a:pt x="3209194" y="1095601"/>
                </a:lnTo>
                <a:lnTo>
                  <a:pt x="3209194" y="1094523"/>
                </a:lnTo>
                <a:close/>
                <a:moveTo>
                  <a:pt x="3188828" y="1094523"/>
                </a:moveTo>
                <a:lnTo>
                  <a:pt x="3188828" y="1095601"/>
                </a:lnTo>
                <a:lnTo>
                  <a:pt x="3190851" y="1095601"/>
                </a:lnTo>
                <a:lnTo>
                  <a:pt x="3190851" y="1094523"/>
                </a:lnTo>
                <a:close/>
                <a:moveTo>
                  <a:pt x="3127594" y="1094523"/>
                </a:moveTo>
                <a:lnTo>
                  <a:pt x="3124357" y="1098838"/>
                </a:lnTo>
                <a:cubicBezTo>
                  <a:pt x="3124357" y="1100997"/>
                  <a:pt x="3126515" y="1103155"/>
                  <a:pt x="3130831" y="1105313"/>
                </a:cubicBezTo>
                <a:lnTo>
                  <a:pt x="3132854" y="1102076"/>
                </a:lnTo>
                <a:lnTo>
                  <a:pt x="3132854" y="1096681"/>
                </a:lnTo>
                <a:lnTo>
                  <a:pt x="3130831" y="1094523"/>
                </a:lnTo>
                <a:close/>
                <a:moveTo>
                  <a:pt x="1196184" y="1094522"/>
                </a:moveTo>
                <a:lnTo>
                  <a:pt x="1196184" y="1095601"/>
                </a:lnTo>
                <a:lnTo>
                  <a:pt x="1199421" y="1095601"/>
                </a:lnTo>
                <a:lnTo>
                  <a:pt x="1199421" y="1094522"/>
                </a:lnTo>
                <a:close/>
                <a:moveTo>
                  <a:pt x="1179054" y="1094522"/>
                </a:moveTo>
                <a:lnTo>
                  <a:pt x="1179054" y="1095601"/>
                </a:lnTo>
                <a:lnTo>
                  <a:pt x="1181078" y="1095601"/>
                </a:lnTo>
                <a:lnTo>
                  <a:pt x="1181078" y="1094522"/>
                </a:lnTo>
                <a:close/>
                <a:moveTo>
                  <a:pt x="1117822" y="1094522"/>
                </a:moveTo>
                <a:lnTo>
                  <a:pt x="1114585" y="1098838"/>
                </a:lnTo>
                <a:cubicBezTo>
                  <a:pt x="1114585" y="1100996"/>
                  <a:pt x="1116742" y="1103154"/>
                  <a:pt x="1121059" y="1105312"/>
                </a:cubicBezTo>
                <a:lnTo>
                  <a:pt x="1123081" y="1102075"/>
                </a:lnTo>
                <a:lnTo>
                  <a:pt x="1123081" y="1096680"/>
                </a:lnTo>
                <a:lnTo>
                  <a:pt x="1121059" y="1094522"/>
                </a:lnTo>
                <a:close/>
                <a:moveTo>
                  <a:pt x="6608953" y="1092907"/>
                </a:moveTo>
                <a:lnTo>
                  <a:pt x="6608953" y="1093986"/>
                </a:lnTo>
                <a:lnTo>
                  <a:pt x="6611111" y="1096144"/>
                </a:lnTo>
                <a:lnTo>
                  <a:pt x="6611111" y="1092907"/>
                </a:lnTo>
                <a:close/>
                <a:moveTo>
                  <a:pt x="6149042" y="1092906"/>
                </a:moveTo>
                <a:lnTo>
                  <a:pt x="6149042" y="1095064"/>
                </a:lnTo>
                <a:lnTo>
                  <a:pt x="6150121" y="1095064"/>
                </a:lnTo>
                <a:lnTo>
                  <a:pt x="6150121" y="1092906"/>
                </a:lnTo>
                <a:close/>
                <a:moveTo>
                  <a:pt x="7711988" y="1092772"/>
                </a:moveTo>
                <a:lnTo>
                  <a:pt x="7711988" y="1097223"/>
                </a:lnTo>
                <a:lnTo>
                  <a:pt x="7713067" y="1097223"/>
                </a:lnTo>
                <a:lnTo>
                  <a:pt x="7714146" y="1096009"/>
                </a:lnTo>
                <a:lnTo>
                  <a:pt x="7715360" y="1096009"/>
                </a:lnTo>
                <a:lnTo>
                  <a:pt x="7714146" y="1092772"/>
                </a:lnTo>
                <a:close/>
                <a:moveTo>
                  <a:pt x="6270969" y="1091827"/>
                </a:moveTo>
                <a:lnTo>
                  <a:pt x="6270969" y="1093985"/>
                </a:lnTo>
                <a:lnTo>
                  <a:pt x="6272992" y="1096143"/>
                </a:lnTo>
                <a:lnTo>
                  <a:pt x="6274071" y="1095064"/>
                </a:lnTo>
                <a:lnTo>
                  <a:pt x="6274071" y="1092906"/>
                </a:lnTo>
                <a:close/>
                <a:moveTo>
                  <a:pt x="5228680" y="1091286"/>
                </a:moveTo>
                <a:lnTo>
                  <a:pt x="5230703" y="1091286"/>
                </a:lnTo>
                <a:lnTo>
                  <a:pt x="5230703" y="1092365"/>
                </a:lnTo>
                <a:lnTo>
                  <a:pt x="5228680" y="1092365"/>
                </a:lnTo>
                <a:close/>
                <a:moveTo>
                  <a:pt x="3732901" y="1091286"/>
                </a:moveTo>
                <a:lnTo>
                  <a:pt x="3733980" y="1095602"/>
                </a:lnTo>
                <a:lnTo>
                  <a:pt x="3735059" y="1095602"/>
                </a:lnTo>
                <a:lnTo>
                  <a:pt x="3735059" y="1091286"/>
                </a:lnTo>
                <a:close/>
                <a:moveTo>
                  <a:pt x="3218905" y="1091286"/>
                </a:moveTo>
                <a:lnTo>
                  <a:pt x="3220928" y="1091286"/>
                </a:lnTo>
                <a:lnTo>
                  <a:pt x="3220928" y="1092365"/>
                </a:lnTo>
                <a:lnTo>
                  <a:pt x="3218905" y="1092365"/>
                </a:lnTo>
                <a:close/>
                <a:moveTo>
                  <a:pt x="1209132" y="1091285"/>
                </a:moveTo>
                <a:lnTo>
                  <a:pt x="1211155" y="1091285"/>
                </a:lnTo>
                <a:lnTo>
                  <a:pt x="1211155" y="1092364"/>
                </a:lnTo>
                <a:lnTo>
                  <a:pt x="1209132" y="1092364"/>
                </a:lnTo>
                <a:close/>
                <a:moveTo>
                  <a:pt x="6751921" y="1090748"/>
                </a:moveTo>
                <a:lnTo>
                  <a:pt x="6724677" y="1093986"/>
                </a:lnTo>
                <a:lnTo>
                  <a:pt x="6707278" y="1091827"/>
                </a:lnTo>
                <a:lnTo>
                  <a:pt x="6707278" y="1092907"/>
                </a:lnTo>
                <a:lnTo>
                  <a:pt x="6710515" y="1102618"/>
                </a:lnTo>
                <a:lnTo>
                  <a:pt x="6710515" y="1117858"/>
                </a:lnTo>
                <a:lnTo>
                  <a:pt x="6709436" y="1118937"/>
                </a:lnTo>
                <a:lnTo>
                  <a:pt x="6710515" y="1120016"/>
                </a:lnTo>
                <a:lnTo>
                  <a:pt x="6710515" y="1121095"/>
                </a:lnTo>
                <a:lnTo>
                  <a:pt x="6709436" y="1122175"/>
                </a:lnTo>
                <a:lnTo>
                  <a:pt x="6709436" y="1123254"/>
                </a:lnTo>
                <a:lnTo>
                  <a:pt x="6708357" y="1122175"/>
                </a:lnTo>
                <a:lnTo>
                  <a:pt x="6706064" y="1122175"/>
                </a:lnTo>
                <a:lnTo>
                  <a:pt x="6710515" y="1128648"/>
                </a:lnTo>
                <a:lnTo>
                  <a:pt x="6709436" y="1148205"/>
                </a:lnTo>
                <a:lnTo>
                  <a:pt x="6711594" y="1153600"/>
                </a:lnTo>
                <a:lnTo>
                  <a:pt x="6710515" y="1154679"/>
                </a:lnTo>
                <a:lnTo>
                  <a:pt x="6723598" y="1156837"/>
                </a:lnTo>
                <a:lnTo>
                  <a:pt x="6724677" y="1156837"/>
                </a:lnTo>
                <a:cubicBezTo>
                  <a:pt x="6727824" y="1154499"/>
                  <a:pt x="6733309" y="1152701"/>
                  <a:pt x="6741131" y="1151442"/>
                </a:cubicBezTo>
                <a:lnTo>
                  <a:pt x="6744368" y="1151442"/>
                </a:lnTo>
                <a:lnTo>
                  <a:pt x="6745447" y="1152521"/>
                </a:lnTo>
                <a:cubicBezTo>
                  <a:pt x="6747246" y="1152521"/>
                  <a:pt x="6749044" y="1150003"/>
                  <a:pt x="6750842" y="1144968"/>
                </a:cubicBezTo>
                <a:lnTo>
                  <a:pt x="6755293" y="1140652"/>
                </a:lnTo>
                <a:lnTo>
                  <a:pt x="6755293" y="1139573"/>
                </a:lnTo>
                <a:lnTo>
                  <a:pt x="6751921" y="1135122"/>
                </a:lnTo>
                <a:lnTo>
                  <a:pt x="6751921" y="1125411"/>
                </a:lnTo>
                <a:lnTo>
                  <a:pt x="6753135" y="1124333"/>
                </a:lnTo>
                <a:lnTo>
                  <a:pt x="6753135" y="1123254"/>
                </a:lnTo>
                <a:cubicBezTo>
                  <a:pt x="6750168" y="1121994"/>
                  <a:pt x="6748684" y="1119477"/>
                  <a:pt x="6748684" y="1115700"/>
                </a:cubicBezTo>
                <a:lnTo>
                  <a:pt x="6748684" y="1101539"/>
                </a:lnTo>
                <a:cubicBezTo>
                  <a:pt x="6748684" y="1099201"/>
                  <a:pt x="6749763" y="1096682"/>
                  <a:pt x="6751921" y="1093986"/>
                </a:cubicBezTo>
                <a:close/>
                <a:moveTo>
                  <a:pt x="9216752" y="1089991"/>
                </a:moveTo>
                <a:lnTo>
                  <a:pt x="9216752" y="1092150"/>
                </a:lnTo>
                <a:lnTo>
                  <a:pt x="9218910" y="1089991"/>
                </a:lnTo>
                <a:close/>
                <a:moveTo>
                  <a:pt x="2220941" y="1089853"/>
                </a:moveTo>
                <a:lnTo>
                  <a:pt x="2220941" y="1093090"/>
                </a:lnTo>
                <a:lnTo>
                  <a:pt x="2223098" y="1095248"/>
                </a:lnTo>
                <a:lnTo>
                  <a:pt x="2224177" y="1094169"/>
                </a:lnTo>
                <a:lnTo>
                  <a:pt x="2224177" y="1092011"/>
                </a:lnTo>
                <a:lnTo>
                  <a:pt x="2222019" y="1089853"/>
                </a:lnTo>
                <a:close/>
                <a:moveTo>
                  <a:pt x="4220462" y="1089719"/>
                </a:moveTo>
                <a:lnTo>
                  <a:pt x="4215202" y="1091877"/>
                </a:lnTo>
                <a:lnTo>
                  <a:pt x="4215202" y="1094035"/>
                </a:lnTo>
                <a:lnTo>
                  <a:pt x="4221541" y="1095114"/>
                </a:lnTo>
                <a:lnTo>
                  <a:pt x="4222620" y="1094035"/>
                </a:lnTo>
                <a:lnTo>
                  <a:pt x="4222620" y="1089719"/>
                </a:lnTo>
                <a:close/>
                <a:moveTo>
                  <a:pt x="2595527" y="1089328"/>
                </a:moveTo>
                <a:lnTo>
                  <a:pt x="2595527" y="1093509"/>
                </a:lnTo>
                <a:lnTo>
                  <a:pt x="2596606" y="1093509"/>
                </a:lnTo>
                <a:lnTo>
                  <a:pt x="2598765" y="1091351"/>
                </a:lnTo>
                <a:lnTo>
                  <a:pt x="2598765" y="1089328"/>
                </a:lnTo>
                <a:close/>
                <a:moveTo>
                  <a:pt x="9254517" y="1087833"/>
                </a:moveTo>
                <a:lnTo>
                  <a:pt x="9254517" y="1088913"/>
                </a:lnTo>
                <a:lnTo>
                  <a:pt x="9256675" y="1088913"/>
                </a:lnTo>
                <a:lnTo>
                  <a:pt x="9256675" y="1087833"/>
                </a:lnTo>
                <a:close/>
                <a:moveTo>
                  <a:pt x="9225384" y="1087833"/>
                </a:moveTo>
                <a:lnTo>
                  <a:pt x="9222147" y="1095386"/>
                </a:lnTo>
                <a:lnTo>
                  <a:pt x="9210278" y="1095386"/>
                </a:lnTo>
                <a:cubicBezTo>
                  <a:pt x="9210278" y="1093229"/>
                  <a:pt x="9207761" y="1092150"/>
                  <a:pt x="9202725" y="1092150"/>
                </a:cubicBezTo>
                <a:lnTo>
                  <a:pt x="9201646" y="1092150"/>
                </a:lnTo>
                <a:cubicBezTo>
                  <a:pt x="9195532" y="1092150"/>
                  <a:pt x="9191216" y="1093229"/>
                  <a:pt x="9188698" y="1095386"/>
                </a:cubicBezTo>
                <a:lnTo>
                  <a:pt x="9185461" y="1095386"/>
                </a:lnTo>
                <a:cubicBezTo>
                  <a:pt x="9185461" y="1093229"/>
                  <a:pt x="9183663" y="1092150"/>
                  <a:pt x="9180066" y="1092150"/>
                </a:cubicBezTo>
                <a:lnTo>
                  <a:pt x="9175750" y="1092150"/>
                </a:lnTo>
                <a:lnTo>
                  <a:pt x="9175750" y="1095386"/>
                </a:lnTo>
                <a:lnTo>
                  <a:pt x="9162802" y="1095386"/>
                </a:lnTo>
                <a:cubicBezTo>
                  <a:pt x="9160464" y="1093588"/>
                  <a:pt x="9157227" y="1092509"/>
                  <a:pt x="9153091" y="1092150"/>
                </a:cubicBezTo>
                <a:lnTo>
                  <a:pt x="9136906" y="1093229"/>
                </a:lnTo>
                <a:lnTo>
                  <a:pt x="9134748" y="1093229"/>
                </a:lnTo>
                <a:lnTo>
                  <a:pt x="9131511" y="1095386"/>
                </a:lnTo>
                <a:lnTo>
                  <a:pt x="9125037" y="1095386"/>
                </a:lnTo>
                <a:cubicBezTo>
                  <a:pt x="9122339" y="1093229"/>
                  <a:pt x="9119102" y="1092150"/>
                  <a:pt x="9115326" y="1092150"/>
                </a:cubicBezTo>
                <a:lnTo>
                  <a:pt x="9114247" y="1092150"/>
                </a:lnTo>
                <a:cubicBezTo>
                  <a:pt x="9110470" y="1092150"/>
                  <a:pt x="9107233" y="1093229"/>
                  <a:pt x="9104536" y="1095386"/>
                </a:cubicBezTo>
                <a:lnTo>
                  <a:pt x="9101299" y="1093229"/>
                </a:lnTo>
                <a:lnTo>
                  <a:pt x="9095904" y="1093229"/>
                </a:lnTo>
                <a:lnTo>
                  <a:pt x="9095904" y="1095386"/>
                </a:lnTo>
                <a:lnTo>
                  <a:pt x="9093746" y="1095386"/>
                </a:lnTo>
                <a:cubicBezTo>
                  <a:pt x="9092307" y="1095386"/>
                  <a:pt x="9091588" y="1094308"/>
                  <a:pt x="9091588" y="1092150"/>
                </a:cubicBezTo>
                <a:lnTo>
                  <a:pt x="9089430" y="1092150"/>
                </a:lnTo>
                <a:cubicBezTo>
                  <a:pt x="9089430" y="1095746"/>
                  <a:pt x="9090509" y="1097544"/>
                  <a:pt x="9092667" y="1097544"/>
                </a:cubicBezTo>
                <a:lnTo>
                  <a:pt x="9092667" y="1100781"/>
                </a:lnTo>
                <a:lnTo>
                  <a:pt x="9089430" y="1111571"/>
                </a:lnTo>
                <a:lnTo>
                  <a:pt x="9103457" y="1112651"/>
                </a:lnTo>
                <a:lnTo>
                  <a:pt x="9107773" y="1111571"/>
                </a:lnTo>
                <a:lnTo>
                  <a:pt x="9108852" y="1112651"/>
                </a:lnTo>
                <a:lnTo>
                  <a:pt x="9113168" y="1111571"/>
                </a:lnTo>
                <a:lnTo>
                  <a:pt x="9122879" y="1112651"/>
                </a:lnTo>
                <a:lnTo>
                  <a:pt x="9129353" y="1111571"/>
                </a:lnTo>
                <a:lnTo>
                  <a:pt x="9132590" y="1114808"/>
                </a:lnTo>
                <a:cubicBezTo>
                  <a:pt x="9135467" y="1113370"/>
                  <a:pt x="9136906" y="1111571"/>
                  <a:pt x="9136906" y="1109413"/>
                </a:cubicBezTo>
                <a:lnTo>
                  <a:pt x="9137985" y="1109413"/>
                </a:lnTo>
                <a:lnTo>
                  <a:pt x="9141222" y="1111571"/>
                </a:lnTo>
                <a:lnTo>
                  <a:pt x="9143380" y="1111571"/>
                </a:lnTo>
                <a:lnTo>
                  <a:pt x="9148775" y="1110492"/>
                </a:lnTo>
                <a:lnTo>
                  <a:pt x="9163881" y="1112651"/>
                </a:lnTo>
                <a:lnTo>
                  <a:pt x="9175750" y="1111571"/>
                </a:lnTo>
                <a:lnTo>
                  <a:pt x="9193014" y="1112651"/>
                </a:lnTo>
                <a:lnTo>
                  <a:pt x="9213515" y="1109413"/>
                </a:lnTo>
                <a:cubicBezTo>
                  <a:pt x="9213515" y="1111571"/>
                  <a:pt x="9215314" y="1112651"/>
                  <a:pt x="9218910" y="1112651"/>
                </a:cubicBezTo>
                <a:lnTo>
                  <a:pt x="9226463" y="1111571"/>
                </a:lnTo>
                <a:lnTo>
                  <a:pt x="9232937" y="1112651"/>
                </a:lnTo>
                <a:lnTo>
                  <a:pt x="9237253" y="1110492"/>
                </a:lnTo>
                <a:lnTo>
                  <a:pt x="9246964" y="1111571"/>
                </a:lnTo>
                <a:lnTo>
                  <a:pt x="9250201" y="1110492"/>
                </a:lnTo>
                <a:lnTo>
                  <a:pt x="9266386" y="1112651"/>
                </a:lnTo>
                <a:lnTo>
                  <a:pt x="9270702" y="1111571"/>
                </a:lnTo>
                <a:lnTo>
                  <a:pt x="9279334" y="1111571"/>
                </a:lnTo>
                <a:lnTo>
                  <a:pt x="9282572" y="1113729"/>
                </a:lnTo>
                <a:lnTo>
                  <a:pt x="9283650" y="1112651"/>
                </a:lnTo>
                <a:lnTo>
                  <a:pt x="9284730" y="1113729"/>
                </a:lnTo>
                <a:lnTo>
                  <a:pt x="9284730" y="1123440"/>
                </a:lnTo>
                <a:lnTo>
                  <a:pt x="9282572" y="1123440"/>
                </a:lnTo>
                <a:lnTo>
                  <a:pt x="9282572" y="1146639"/>
                </a:lnTo>
                <a:lnTo>
                  <a:pt x="9284730" y="1146639"/>
                </a:lnTo>
                <a:lnTo>
                  <a:pt x="9284730" y="1148797"/>
                </a:lnTo>
                <a:lnTo>
                  <a:pt x="9280414" y="1154192"/>
                </a:lnTo>
                <a:lnTo>
                  <a:pt x="9282572" y="1154192"/>
                </a:lnTo>
                <a:lnTo>
                  <a:pt x="9285809" y="1152034"/>
                </a:lnTo>
                <a:lnTo>
                  <a:pt x="9293362" y="1152034"/>
                </a:lnTo>
                <a:lnTo>
                  <a:pt x="9293362" y="1156350"/>
                </a:lnTo>
                <a:lnTo>
                  <a:pt x="9295520" y="1156350"/>
                </a:lnTo>
                <a:lnTo>
                  <a:pt x="9296599" y="1152034"/>
                </a:lnTo>
                <a:lnTo>
                  <a:pt x="9297678" y="1152034"/>
                </a:lnTo>
                <a:lnTo>
                  <a:pt x="9298757" y="1153113"/>
                </a:lnTo>
                <a:lnTo>
                  <a:pt x="9299836" y="1153113"/>
                </a:lnTo>
                <a:lnTo>
                  <a:pt x="9300915" y="1152034"/>
                </a:lnTo>
                <a:lnTo>
                  <a:pt x="9300915" y="1150955"/>
                </a:lnTo>
                <a:lnTo>
                  <a:pt x="9299836" y="1149876"/>
                </a:lnTo>
                <a:lnTo>
                  <a:pt x="9298757" y="1149876"/>
                </a:lnTo>
                <a:lnTo>
                  <a:pt x="9299836" y="1127756"/>
                </a:lnTo>
                <a:lnTo>
                  <a:pt x="9298757" y="1119125"/>
                </a:lnTo>
                <a:lnTo>
                  <a:pt x="9300915" y="1119125"/>
                </a:lnTo>
                <a:lnTo>
                  <a:pt x="9300915" y="1116966"/>
                </a:lnTo>
                <a:lnTo>
                  <a:pt x="9298757" y="1116966"/>
                </a:lnTo>
                <a:lnTo>
                  <a:pt x="9299836" y="1104018"/>
                </a:lnTo>
                <a:lnTo>
                  <a:pt x="9298757" y="1094308"/>
                </a:lnTo>
                <a:lnTo>
                  <a:pt x="9296599" y="1094308"/>
                </a:lnTo>
                <a:lnTo>
                  <a:pt x="9295520" y="1095386"/>
                </a:lnTo>
                <a:lnTo>
                  <a:pt x="9294441" y="1095386"/>
                </a:lnTo>
                <a:cubicBezTo>
                  <a:pt x="9294441" y="1093229"/>
                  <a:pt x="9289765" y="1092150"/>
                  <a:pt x="9280414" y="1092150"/>
                </a:cubicBezTo>
                <a:lnTo>
                  <a:pt x="9279334" y="1092150"/>
                </a:lnTo>
                <a:lnTo>
                  <a:pt x="9278256" y="1093229"/>
                </a:lnTo>
                <a:lnTo>
                  <a:pt x="9277176" y="1093229"/>
                </a:lnTo>
                <a:lnTo>
                  <a:pt x="9275018" y="1091071"/>
                </a:lnTo>
                <a:lnTo>
                  <a:pt x="9270702" y="1093229"/>
                </a:lnTo>
                <a:lnTo>
                  <a:pt x="9263149" y="1092150"/>
                </a:lnTo>
                <a:lnTo>
                  <a:pt x="9257754" y="1095386"/>
                </a:lnTo>
                <a:lnTo>
                  <a:pt x="9250201" y="1095386"/>
                </a:lnTo>
                <a:lnTo>
                  <a:pt x="9246964" y="1093229"/>
                </a:lnTo>
                <a:lnTo>
                  <a:pt x="9235095" y="1093229"/>
                </a:lnTo>
                <a:cubicBezTo>
                  <a:pt x="9230779" y="1093229"/>
                  <a:pt x="9227542" y="1091430"/>
                  <a:pt x="9225384" y="1087833"/>
                </a:cubicBezTo>
                <a:close/>
                <a:moveTo>
                  <a:pt x="9141222" y="1087833"/>
                </a:moveTo>
                <a:lnTo>
                  <a:pt x="9141222" y="1091071"/>
                </a:lnTo>
                <a:lnTo>
                  <a:pt x="9142301" y="1091071"/>
                </a:lnTo>
                <a:lnTo>
                  <a:pt x="9144459" y="1088913"/>
                </a:lnTo>
                <a:lnTo>
                  <a:pt x="9144459" y="1087833"/>
                </a:lnTo>
                <a:close/>
                <a:moveTo>
                  <a:pt x="9131511" y="1087833"/>
                </a:moveTo>
                <a:lnTo>
                  <a:pt x="9131511" y="1088913"/>
                </a:lnTo>
                <a:lnTo>
                  <a:pt x="9133669" y="1088913"/>
                </a:lnTo>
                <a:lnTo>
                  <a:pt x="9133669" y="1087833"/>
                </a:lnTo>
                <a:close/>
                <a:moveTo>
                  <a:pt x="4199017" y="1087561"/>
                </a:moveTo>
                <a:lnTo>
                  <a:pt x="4199017" y="1089719"/>
                </a:lnTo>
                <a:lnTo>
                  <a:pt x="4201175" y="1091877"/>
                </a:lnTo>
                <a:lnTo>
                  <a:pt x="4201175" y="1087561"/>
                </a:lnTo>
                <a:close/>
                <a:moveTo>
                  <a:pt x="3674770" y="1086970"/>
                </a:moveTo>
                <a:lnTo>
                  <a:pt x="3674770" y="1089128"/>
                </a:lnTo>
                <a:cubicBezTo>
                  <a:pt x="3678366" y="1089308"/>
                  <a:pt x="3680165" y="1090387"/>
                  <a:pt x="3680165" y="1092365"/>
                </a:cubicBezTo>
                <a:lnTo>
                  <a:pt x="3679086" y="1097625"/>
                </a:lnTo>
                <a:lnTo>
                  <a:pt x="3680165" y="1098704"/>
                </a:lnTo>
                <a:lnTo>
                  <a:pt x="3681244" y="1098704"/>
                </a:lnTo>
                <a:cubicBezTo>
                  <a:pt x="3683942" y="1096636"/>
                  <a:pt x="3686459" y="1095602"/>
                  <a:pt x="3688797" y="1095602"/>
                </a:cubicBezTo>
                <a:cubicBezTo>
                  <a:pt x="3693832" y="1095602"/>
                  <a:pt x="3697429" y="1099873"/>
                  <a:pt x="3699587" y="1108415"/>
                </a:cubicBezTo>
                <a:lnTo>
                  <a:pt x="3698508" y="1109494"/>
                </a:lnTo>
                <a:lnTo>
                  <a:pt x="3700666" y="1115968"/>
                </a:lnTo>
                <a:lnTo>
                  <a:pt x="3698508" y="1123521"/>
                </a:lnTo>
                <a:lnTo>
                  <a:pt x="3699587" y="1128916"/>
                </a:lnTo>
                <a:lnTo>
                  <a:pt x="3693113" y="1138627"/>
                </a:lnTo>
                <a:cubicBezTo>
                  <a:pt x="3694012" y="1142943"/>
                  <a:pt x="3695451" y="1145101"/>
                  <a:pt x="3697429" y="1145101"/>
                </a:cubicBezTo>
                <a:cubicBezTo>
                  <a:pt x="3699048" y="1145101"/>
                  <a:pt x="3701880" y="1139706"/>
                  <a:pt x="3705926" y="1128916"/>
                </a:cubicBezTo>
                <a:cubicBezTo>
                  <a:pt x="3708803" y="1128916"/>
                  <a:pt x="3711321" y="1121363"/>
                  <a:pt x="3713479" y="1106257"/>
                </a:cubicBezTo>
                <a:lnTo>
                  <a:pt x="3719953" y="1099783"/>
                </a:lnTo>
                <a:cubicBezTo>
                  <a:pt x="3709882" y="1099783"/>
                  <a:pt x="3704847" y="1097670"/>
                  <a:pt x="3704847" y="1093444"/>
                </a:cubicBezTo>
                <a:lnTo>
                  <a:pt x="3703768" y="1088049"/>
                </a:lnTo>
                <a:lnTo>
                  <a:pt x="3695271" y="1088049"/>
                </a:lnTo>
                <a:lnTo>
                  <a:pt x="3692034" y="1090207"/>
                </a:lnTo>
                <a:lnTo>
                  <a:pt x="3689876" y="1090207"/>
                </a:lnTo>
                <a:cubicBezTo>
                  <a:pt x="3686998" y="1088049"/>
                  <a:pt x="3681963" y="1086970"/>
                  <a:pt x="3674770" y="1086970"/>
                </a:cubicBezTo>
                <a:close/>
                <a:moveTo>
                  <a:pt x="8782062" y="1086568"/>
                </a:moveTo>
                <a:lnTo>
                  <a:pt x="8782062" y="1088726"/>
                </a:lnTo>
                <a:lnTo>
                  <a:pt x="8783142" y="1088726"/>
                </a:lnTo>
                <a:lnTo>
                  <a:pt x="8785300" y="1086568"/>
                </a:lnTo>
                <a:close/>
                <a:moveTo>
                  <a:pt x="6096036" y="1086567"/>
                </a:moveTo>
                <a:lnTo>
                  <a:pt x="6096036" y="1088724"/>
                </a:lnTo>
                <a:lnTo>
                  <a:pt x="6097115" y="1088724"/>
                </a:lnTo>
                <a:lnTo>
                  <a:pt x="6097115" y="1086567"/>
                </a:lnTo>
                <a:close/>
                <a:moveTo>
                  <a:pt x="733439" y="1086564"/>
                </a:moveTo>
                <a:lnTo>
                  <a:pt x="733439" y="1088722"/>
                </a:lnTo>
                <a:lnTo>
                  <a:pt x="734518" y="1088722"/>
                </a:lnTo>
                <a:lnTo>
                  <a:pt x="736676" y="1086564"/>
                </a:lnTo>
                <a:close/>
                <a:moveTo>
                  <a:pt x="8256467" y="1086433"/>
                </a:moveTo>
                <a:cubicBezTo>
                  <a:pt x="8248554" y="1086433"/>
                  <a:pt x="8244598" y="1089356"/>
                  <a:pt x="8244598" y="1095200"/>
                </a:cubicBezTo>
                <a:lnTo>
                  <a:pt x="8242440" y="1097358"/>
                </a:lnTo>
                <a:lnTo>
                  <a:pt x="8244598" y="1097358"/>
                </a:lnTo>
                <a:lnTo>
                  <a:pt x="8244598" y="1095200"/>
                </a:lnTo>
                <a:lnTo>
                  <a:pt x="8251072" y="1097358"/>
                </a:lnTo>
                <a:cubicBezTo>
                  <a:pt x="8253949" y="1097358"/>
                  <a:pt x="8255388" y="1095560"/>
                  <a:pt x="8255388" y="1091963"/>
                </a:cubicBezTo>
                <a:lnTo>
                  <a:pt x="8258625" y="1090884"/>
                </a:lnTo>
                <a:close/>
                <a:moveTo>
                  <a:pt x="8742139" y="1085489"/>
                </a:moveTo>
                <a:lnTo>
                  <a:pt x="8742139" y="1087648"/>
                </a:lnTo>
                <a:lnTo>
                  <a:pt x="8744297" y="1087648"/>
                </a:lnTo>
                <a:close/>
                <a:moveTo>
                  <a:pt x="693517" y="1085485"/>
                </a:moveTo>
                <a:lnTo>
                  <a:pt x="693517" y="1087643"/>
                </a:lnTo>
                <a:lnTo>
                  <a:pt x="695675" y="1087643"/>
                </a:lnTo>
                <a:close/>
                <a:moveTo>
                  <a:pt x="2232810" y="1084323"/>
                </a:moveTo>
                <a:lnTo>
                  <a:pt x="2232810" y="1088774"/>
                </a:lnTo>
                <a:lnTo>
                  <a:pt x="2234968" y="1088774"/>
                </a:lnTo>
                <a:lnTo>
                  <a:pt x="2234968" y="1084323"/>
                </a:lnTo>
                <a:close/>
                <a:moveTo>
                  <a:pt x="8259704" y="1083196"/>
                </a:moveTo>
                <a:lnTo>
                  <a:pt x="8258625" y="1084275"/>
                </a:lnTo>
                <a:lnTo>
                  <a:pt x="8258625" y="1085354"/>
                </a:lnTo>
                <a:lnTo>
                  <a:pt x="8261862" y="1085354"/>
                </a:lnTo>
                <a:close/>
                <a:moveTo>
                  <a:pt x="8600790" y="1082253"/>
                </a:moveTo>
                <a:cubicBezTo>
                  <a:pt x="8600790" y="1084410"/>
                  <a:pt x="8601509" y="1085489"/>
                  <a:pt x="8602948" y="1085489"/>
                </a:cubicBezTo>
                <a:lnTo>
                  <a:pt x="8619133" y="1084410"/>
                </a:lnTo>
                <a:lnTo>
                  <a:pt x="8620212" y="1085489"/>
                </a:lnTo>
                <a:lnTo>
                  <a:pt x="8621291" y="1085489"/>
                </a:lnTo>
                <a:lnTo>
                  <a:pt x="8624528" y="1084410"/>
                </a:lnTo>
                <a:lnTo>
                  <a:pt x="8629923" y="1085489"/>
                </a:lnTo>
                <a:lnTo>
                  <a:pt x="8642871" y="1083332"/>
                </a:lnTo>
                <a:lnTo>
                  <a:pt x="8649345" y="1084410"/>
                </a:lnTo>
                <a:lnTo>
                  <a:pt x="8660135" y="1083332"/>
                </a:lnTo>
                <a:lnTo>
                  <a:pt x="8666609" y="1085489"/>
                </a:lnTo>
                <a:lnTo>
                  <a:pt x="8675241" y="1085489"/>
                </a:lnTo>
                <a:lnTo>
                  <a:pt x="8682794" y="1084410"/>
                </a:lnTo>
                <a:lnTo>
                  <a:pt x="8684952" y="1086568"/>
                </a:lnTo>
                <a:cubicBezTo>
                  <a:pt x="8684952" y="1085130"/>
                  <a:pt x="8686031" y="1084410"/>
                  <a:pt x="8688189" y="1084410"/>
                </a:cubicBezTo>
                <a:lnTo>
                  <a:pt x="8706532" y="1085489"/>
                </a:lnTo>
                <a:lnTo>
                  <a:pt x="8707611" y="1084410"/>
                </a:lnTo>
                <a:lnTo>
                  <a:pt x="8708690" y="1084410"/>
                </a:lnTo>
                <a:lnTo>
                  <a:pt x="8715164" y="1085489"/>
                </a:lnTo>
                <a:lnTo>
                  <a:pt x="8717322" y="1085489"/>
                </a:lnTo>
                <a:lnTo>
                  <a:pt x="8717322" y="1082253"/>
                </a:lnTo>
                <a:cubicBezTo>
                  <a:pt x="8718761" y="1082253"/>
                  <a:pt x="8719480" y="1083332"/>
                  <a:pt x="8719480" y="1085489"/>
                </a:cubicBezTo>
                <a:cubicBezTo>
                  <a:pt x="8723077" y="1085489"/>
                  <a:pt x="8724875" y="1086209"/>
                  <a:pt x="8724875" y="1087648"/>
                </a:cubicBezTo>
                <a:lnTo>
                  <a:pt x="8724875" y="1088726"/>
                </a:lnTo>
                <a:lnTo>
                  <a:pt x="8727033" y="1086568"/>
                </a:lnTo>
                <a:lnTo>
                  <a:pt x="8725954" y="1085489"/>
                </a:lnTo>
                <a:cubicBezTo>
                  <a:pt x="8727393" y="1085489"/>
                  <a:pt x="8728112" y="1084410"/>
                  <a:pt x="8728112" y="1082253"/>
                </a:cubicBezTo>
                <a:cubicBezTo>
                  <a:pt x="8736025" y="1083691"/>
                  <a:pt x="8748254" y="1084410"/>
                  <a:pt x="8764798" y="1084410"/>
                </a:cubicBezTo>
                <a:lnTo>
                  <a:pt x="8775588" y="1084410"/>
                </a:lnTo>
                <a:lnTo>
                  <a:pt x="8784220" y="1082253"/>
                </a:lnTo>
                <a:lnTo>
                  <a:pt x="8784220" y="1084410"/>
                </a:lnTo>
                <a:lnTo>
                  <a:pt x="8788537" y="1084410"/>
                </a:lnTo>
                <a:lnTo>
                  <a:pt x="8793932" y="1085489"/>
                </a:lnTo>
                <a:lnTo>
                  <a:pt x="8800406" y="1084410"/>
                </a:lnTo>
                <a:lnTo>
                  <a:pt x="8809038" y="1084410"/>
                </a:lnTo>
                <a:lnTo>
                  <a:pt x="8814433" y="1085489"/>
                </a:lnTo>
                <a:lnTo>
                  <a:pt x="8814433" y="1088726"/>
                </a:lnTo>
                <a:cubicBezTo>
                  <a:pt x="8812275" y="1091784"/>
                  <a:pt x="8811196" y="1096459"/>
                  <a:pt x="8811196" y="1102754"/>
                </a:cubicBezTo>
                <a:lnTo>
                  <a:pt x="8814433" y="1105991"/>
                </a:lnTo>
                <a:lnTo>
                  <a:pt x="8814433" y="1114623"/>
                </a:lnTo>
                <a:lnTo>
                  <a:pt x="8811196" y="1120017"/>
                </a:lnTo>
                <a:lnTo>
                  <a:pt x="8812275" y="1121096"/>
                </a:lnTo>
                <a:lnTo>
                  <a:pt x="8812275" y="1122176"/>
                </a:lnTo>
                <a:lnTo>
                  <a:pt x="8810117" y="1131887"/>
                </a:lnTo>
                <a:lnTo>
                  <a:pt x="8812275" y="1134044"/>
                </a:lnTo>
                <a:lnTo>
                  <a:pt x="8812275" y="1142677"/>
                </a:lnTo>
                <a:lnTo>
                  <a:pt x="8811196" y="1143756"/>
                </a:lnTo>
                <a:lnTo>
                  <a:pt x="8812275" y="1144835"/>
                </a:lnTo>
                <a:cubicBezTo>
                  <a:pt x="8811735" y="1159581"/>
                  <a:pt x="8811016" y="1166954"/>
                  <a:pt x="8810117" y="1166954"/>
                </a:cubicBezTo>
                <a:lnTo>
                  <a:pt x="8811196" y="1168033"/>
                </a:lnTo>
                <a:lnTo>
                  <a:pt x="8811196" y="1170191"/>
                </a:lnTo>
                <a:cubicBezTo>
                  <a:pt x="8811016" y="1173787"/>
                  <a:pt x="8810296" y="1175586"/>
                  <a:pt x="8809038" y="1175586"/>
                </a:cubicBezTo>
                <a:lnTo>
                  <a:pt x="8810117" y="1176665"/>
                </a:lnTo>
                <a:lnTo>
                  <a:pt x="8810117" y="1178823"/>
                </a:lnTo>
                <a:lnTo>
                  <a:pt x="8802564" y="1178823"/>
                </a:lnTo>
                <a:lnTo>
                  <a:pt x="8798248" y="1175586"/>
                </a:lnTo>
                <a:cubicBezTo>
                  <a:pt x="8796809" y="1175945"/>
                  <a:pt x="8795370" y="1177744"/>
                  <a:pt x="8793932" y="1180981"/>
                </a:cubicBezTo>
                <a:lnTo>
                  <a:pt x="8775588" y="1179902"/>
                </a:lnTo>
                <a:lnTo>
                  <a:pt x="8771272" y="1179902"/>
                </a:lnTo>
                <a:lnTo>
                  <a:pt x="8766956" y="1178823"/>
                </a:lnTo>
                <a:lnTo>
                  <a:pt x="8762640" y="1179902"/>
                </a:lnTo>
                <a:lnTo>
                  <a:pt x="8760482" y="1179902"/>
                </a:lnTo>
                <a:lnTo>
                  <a:pt x="8760482" y="1159401"/>
                </a:lnTo>
                <a:lnTo>
                  <a:pt x="8761561" y="1155085"/>
                </a:lnTo>
                <a:lnTo>
                  <a:pt x="8760482" y="1142677"/>
                </a:lnTo>
                <a:lnTo>
                  <a:pt x="8760482" y="1139440"/>
                </a:lnTo>
                <a:lnTo>
                  <a:pt x="8745376" y="1140519"/>
                </a:lnTo>
                <a:lnTo>
                  <a:pt x="8725954" y="1138360"/>
                </a:lnTo>
                <a:lnTo>
                  <a:pt x="8717322" y="1140519"/>
                </a:lnTo>
                <a:lnTo>
                  <a:pt x="8716243" y="1139440"/>
                </a:lnTo>
                <a:lnTo>
                  <a:pt x="8715164" y="1139440"/>
                </a:lnTo>
                <a:cubicBezTo>
                  <a:pt x="8711568" y="1139799"/>
                  <a:pt x="8709769" y="1140878"/>
                  <a:pt x="8709769" y="1142677"/>
                </a:cubicBezTo>
                <a:lnTo>
                  <a:pt x="8707611" y="1142677"/>
                </a:lnTo>
                <a:cubicBezTo>
                  <a:pt x="8707611" y="1140339"/>
                  <a:pt x="8702936" y="1138900"/>
                  <a:pt x="8693584" y="1138360"/>
                </a:cubicBezTo>
                <a:lnTo>
                  <a:pt x="8692505" y="1137282"/>
                </a:lnTo>
                <a:cubicBezTo>
                  <a:pt x="8692505" y="1139080"/>
                  <a:pt x="8689268" y="1140159"/>
                  <a:pt x="8682794" y="1140519"/>
                </a:cubicBezTo>
                <a:lnTo>
                  <a:pt x="8682794" y="1142677"/>
                </a:lnTo>
                <a:lnTo>
                  <a:pt x="8680636" y="1142677"/>
                </a:lnTo>
                <a:lnTo>
                  <a:pt x="8680636" y="1140519"/>
                </a:lnTo>
                <a:lnTo>
                  <a:pt x="8672004" y="1140519"/>
                </a:lnTo>
                <a:lnTo>
                  <a:pt x="8672004" y="1142677"/>
                </a:lnTo>
                <a:lnTo>
                  <a:pt x="8669846" y="1142677"/>
                </a:lnTo>
                <a:lnTo>
                  <a:pt x="8669846" y="1140519"/>
                </a:lnTo>
                <a:lnTo>
                  <a:pt x="8640713" y="1139440"/>
                </a:lnTo>
                <a:lnTo>
                  <a:pt x="8629923" y="1139440"/>
                </a:lnTo>
                <a:cubicBezTo>
                  <a:pt x="8624888" y="1139440"/>
                  <a:pt x="8622370" y="1140519"/>
                  <a:pt x="8622370" y="1142677"/>
                </a:cubicBezTo>
                <a:lnTo>
                  <a:pt x="8615896" y="1142677"/>
                </a:lnTo>
                <a:lnTo>
                  <a:pt x="8615896" y="1140519"/>
                </a:lnTo>
                <a:lnTo>
                  <a:pt x="8605106" y="1140519"/>
                </a:lnTo>
                <a:lnTo>
                  <a:pt x="8604027" y="1139440"/>
                </a:lnTo>
                <a:cubicBezTo>
                  <a:pt x="8601869" y="1139440"/>
                  <a:pt x="8600790" y="1140519"/>
                  <a:pt x="8600790" y="1142677"/>
                </a:cubicBezTo>
                <a:lnTo>
                  <a:pt x="8599711" y="1142677"/>
                </a:lnTo>
                <a:cubicBezTo>
                  <a:pt x="8599711" y="1141058"/>
                  <a:pt x="8597193" y="1139260"/>
                  <a:pt x="8592158" y="1137282"/>
                </a:cubicBezTo>
                <a:cubicBezTo>
                  <a:pt x="8589820" y="1139440"/>
                  <a:pt x="8582267" y="1140519"/>
                  <a:pt x="8569499" y="1140519"/>
                </a:cubicBezTo>
                <a:lnTo>
                  <a:pt x="8567341" y="1135123"/>
                </a:lnTo>
                <a:lnTo>
                  <a:pt x="8568420" y="1120017"/>
                </a:lnTo>
                <a:lnTo>
                  <a:pt x="8568420" y="1113544"/>
                </a:lnTo>
                <a:lnTo>
                  <a:pt x="8569499" y="1112464"/>
                </a:lnTo>
                <a:lnTo>
                  <a:pt x="8567341" y="1098437"/>
                </a:lnTo>
                <a:lnTo>
                  <a:pt x="8568420" y="1093042"/>
                </a:lnTo>
                <a:lnTo>
                  <a:pt x="8567341" y="1086568"/>
                </a:lnTo>
                <a:lnTo>
                  <a:pt x="8568420" y="1085489"/>
                </a:lnTo>
                <a:lnTo>
                  <a:pt x="8578131" y="1085489"/>
                </a:lnTo>
                <a:lnTo>
                  <a:pt x="8582447" y="1088726"/>
                </a:lnTo>
                <a:cubicBezTo>
                  <a:pt x="8582447" y="1085849"/>
                  <a:pt x="8584964" y="1084410"/>
                  <a:pt x="8590000" y="1084410"/>
                </a:cubicBezTo>
                <a:lnTo>
                  <a:pt x="8598632" y="1085489"/>
                </a:lnTo>
                <a:cubicBezTo>
                  <a:pt x="8598632" y="1083332"/>
                  <a:pt x="8599351" y="1082253"/>
                  <a:pt x="8600790" y="1082253"/>
                </a:cubicBezTo>
                <a:close/>
                <a:moveTo>
                  <a:pt x="552166" y="1082248"/>
                </a:moveTo>
                <a:cubicBezTo>
                  <a:pt x="552166" y="1084406"/>
                  <a:pt x="552886" y="1085485"/>
                  <a:pt x="554324" y="1085485"/>
                </a:cubicBezTo>
                <a:lnTo>
                  <a:pt x="570509" y="1084406"/>
                </a:lnTo>
                <a:lnTo>
                  <a:pt x="571588" y="1085485"/>
                </a:lnTo>
                <a:lnTo>
                  <a:pt x="572667" y="1085485"/>
                </a:lnTo>
                <a:lnTo>
                  <a:pt x="575905" y="1084406"/>
                </a:lnTo>
                <a:lnTo>
                  <a:pt x="581299" y="1085485"/>
                </a:lnTo>
                <a:lnTo>
                  <a:pt x="594248" y="1083327"/>
                </a:lnTo>
                <a:lnTo>
                  <a:pt x="600721" y="1084406"/>
                </a:lnTo>
                <a:lnTo>
                  <a:pt x="611512" y="1083327"/>
                </a:lnTo>
                <a:lnTo>
                  <a:pt x="617986" y="1085485"/>
                </a:lnTo>
                <a:lnTo>
                  <a:pt x="626618" y="1085485"/>
                </a:lnTo>
                <a:lnTo>
                  <a:pt x="634171" y="1084406"/>
                </a:lnTo>
                <a:lnTo>
                  <a:pt x="636329" y="1086564"/>
                </a:lnTo>
                <a:cubicBezTo>
                  <a:pt x="636329" y="1085125"/>
                  <a:pt x="637408" y="1084406"/>
                  <a:pt x="639566" y="1084406"/>
                </a:cubicBezTo>
                <a:lnTo>
                  <a:pt x="657909" y="1085485"/>
                </a:lnTo>
                <a:lnTo>
                  <a:pt x="658988" y="1084406"/>
                </a:lnTo>
                <a:lnTo>
                  <a:pt x="660067" y="1084406"/>
                </a:lnTo>
                <a:lnTo>
                  <a:pt x="666541" y="1085485"/>
                </a:lnTo>
                <a:lnTo>
                  <a:pt x="668700" y="1085485"/>
                </a:lnTo>
                <a:lnTo>
                  <a:pt x="668700" y="1082248"/>
                </a:lnTo>
                <a:cubicBezTo>
                  <a:pt x="670137" y="1082248"/>
                  <a:pt x="670858" y="1083327"/>
                  <a:pt x="670858" y="1085485"/>
                </a:cubicBezTo>
                <a:cubicBezTo>
                  <a:pt x="674453" y="1085485"/>
                  <a:pt x="676253" y="1086204"/>
                  <a:pt x="676253" y="1087643"/>
                </a:cubicBezTo>
                <a:lnTo>
                  <a:pt x="676253" y="1088722"/>
                </a:lnTo>
                <a:lnTo>
                  <a:pt x="678411" y="1086564"/>
                </a:lnTo>
                <a:lnTo>
                  <a:pt x="677332" y="1085485"/>
                </a:lnTo>
                <a:cubicBezTo>
                  <a:pt x="678770" y="1085485"/>
                  <a:pt x="679490" y="1084406"/>
                  <a:pt x="679490" y="1082248"/>
                </a:cubicBezTo>
                <a:cubicBezTo>
                  <a:pt x="687401" y="1083686"/>
                  <a:pt x="699630" y="1084406"/>
                  <a:pt x="716175" y="1084406"/>
                </a:cubicBezTo>
                <a:lnTo>
                  <a:pt x="726966" y="1084406"/>
                </a:lnTo>
                <a:lnTo>
                  <a:pt x="735597" y="1082248"/>
                </a:lnTo>
                <a:lnTo>
                  <a:pt x="735597" y="1084406"/>
                </a:lnTo>
                <a:lnTo>
                  <a:pt x="739914" y="1084406"/>
                </a:lnTo>
                <a:lnTo>
                  <a:pt x="745308" y="1085485"/>
                </a:lnTo>
                <a:lnTo>
                  <a:pt x="751782" y="1084406"/>
                </a:lnTo>
                <a:lnTo>
                  <a:pt x="760415" y="1084406"/>
                </a:lnTo>
                <a:lnTo>
                  <a:pt x="765809" y="1085485"/>
                </a:lnTo>
                <a:lnTo>
                  <a:pt x="765809" y="1088722"/>
                </a:lnTo>
                <a:cubicBezTo>
                  <a:pt x="763651" y="1091779"/>
                  <a:pt x="762572" y="1096455"/>
                  <a:pt x="762572" y="1102749"/>
                </a:cubicBezTo>
                <a:lnTo>
                  <a:pt x="765809" y="1105986"/>
                </a:lnTo>
                <a:lnTo>
                  <a:pt x="765809" y="1114618"/>
                </a:lnTo>
                <a:lnTo>
                  <a:pt x="762572" y="1120013"/>
                </a:lnTo>
                <a:lnTo>
                  <a:pt x="763651" y="1121092"/>
                </a:lnTo>
                <a:lnTo>
                  <a:pt x="763651" y="1122171"/>
                </a:lnTo>
                <a:lnTo>
                  <a:pt x="761493" y="1131882"/>
                </a:lnTo>
                <a:lnTo>
                  <a:pt x="763651" y="1134040"/>
                </a:lnTo>
                <a:lnTo>
                  <a:pt x="763651" y="1142672"/>
                </a:lnTo>
                <a:lnTo>
                  <a:pt x="762572" y="1143751"/>
                </a:lnTo>
                <a:lnTo>
                  <a:pt x="763651" y="1144830"/>
                </a:lnTo>
                <a:cubicBezTo>
                  <a:pt x="763111" y="1159576"/>
                  <a:pt x="762393" y="1166949"/>
                  <a:pt x="761493" y="1166949"/>
                </a:cubicBezTo>
                <a:lnTo>
                  <a:pt x="762572" y="1168029"/>
                </a:lnTo>
                <a:lnTo>
                  <a:pt x="762572" y="1170187"/>
                </a:lnTo>
                <a:cubicBezTo>
                  <a:pt x="762393" y="1173783"/>
                  <a:pt x="761673" y="1175582"/>
                  <a:pt x="760415" y="1175582"/>
                </a:cubicBezTo>
                <a:lnTo>
                  <a:pt x="761493" y="1176661"/>
                </a:lnTo>
                <a:lnTo>
                  <a:pt x="761493" y="1178819"/>
                </a:lnTo>
                <a:lnTo>
                  <a:pt x="753940" y="1178819"/>
                </a:lnTo>
                <a:lnTo>
                  <a:pt x="749624" y="1175582"/>
                </a:lnTo>
                <a:cubicBezTo>
                  <a:pt x="748185" y="1175941"/>
                  <a:pt x="746747" y="1177739"/>
                  <a:pt x="745308" y="1180977"/>
                </a:cubicBezTo>
                <a:lnTo>
                  <a:pt x="726966" y="1179898"/>
                </a:lnTo>
                <a:lnTo>
                  <a:pt x="722649" y="1179898"/>
                </a:lnTo>
                <a:lnTo>
                  <a:pt x="718333" y="1178819"/>
                </a:lnTo>
                <a:lnTo>
                  <a:pt x="714017" y="1179898"/>
                </a:lnTo>
                <a:lnTo>
                  <a:pt x="711859" y="1179898"/>
                </a:lnTo>
                <a:lnTo>
                  <a:pt x="711859" y="1159396"/>
                </a:lnTo>
                <a:lnTo>
                  <a:pt x="712938" y="1155081"/>
                </a:lnTo>
                <a:lnTo>
                  <a:pt x="711859" y="1142672"/>
                </a:lnTo>
                <a:lnTo>
                  <a:pt x="711859" y="1139435"/>
                </a:lnTo>
                <a:lnTo>
                  <a:pt x="696754" y="1140514"/>
                </a:lnTo>
                <a:lnTo>
                  <a:pt x="677332" y="1138356"/>
                </a:lnTo>
                <a:lnTo>
                  <a:pt x="668700" y="1140514"/>
                </a:lnTo>
                <a:lnTo>
                  <a:pt x="667621" y="1139435"/>
                </a:lnTo>
                <a:lnTo>
                  <a:pt x="666541" y="1139435"/>
                </a:lnTo>
                <a:cubicBezTo>
                  <a:pt x="662944" y="1139795"/>
                  <a:pt x="661146" y="1140874"/>
                  <a:pt x="661146" y="1142672"/>
                </a:cubicBezTo>
                <a:lnTo>
                  <a:pt x="658988" y="1142672"/>
                </a:lnTo>
                <a:cubicBezTo>
                  <a:pt x="658988" y="1140334"/>
                  <a:pt x="654312" y="1138896"/>
                  <a:pt x="644961" y="1138356"/>
                </a:cubicBezTo>
                <a:lnTo>
                  <a:pt x="643882" y="1137277"/>
                </a:lnTo>
                <a:cubicBezTo>
                  <a:pt x="643882" y="1139075"/>
                  <a:pt x="640645" y="1140154"/>
                  <a:pt x="634171" y="1140514"/>
                </a:cubicBezTo>
                <a:lnTo>
                  <a:pt x="634171" y="1142672"/>
                </a:lnTo>
                <a:lnTo>
                  <a:pt x="632013" y="1142672"/>
                </a:lnTo>
                <a:lnTo>
                  <a:pt x="632013" y="1140514"/>
                </a:lnTo>
                <a:lnTo>
                  <a:pt x="623381" y="1140514"/>
                </a:lnTo>
                <a:lnTo>
                  <a:pt x="623381" y="1142672"/>
                </a:lnTo>
                <a:lnTo>
                  <a:pt x="621223" y="1142672"/>
                </a:lnTo>
                <a:lnTo>
                  <a:pt x="621223" y="1140514"/>
                </a:lnTo>
                <a:lnTo>
                  <a:pt x="592090" y="1139435"/>
                </a:lnTo>
                <a:lnTo>
                  <a:pt x="581299" y="1139435"/>
                </a:lnTo>
                <a:cubicBezTo>
                  <a:pt x="576264" y="1139435"/>
                  <a:pt x="573746" y="1140514"/>
                  <a:pt x="573746" y="1142672"/>
                </a:cubicBezTo>
                <a:lnTo>
                  <a:pt x="567272" y="1142672"/>
                </a:lnTo>
                <a:lnTo>
                  <a:pt x="567272" y="1140514"/>
                </a:lnTo>
                <a:lnTo>
                  <a:pt x="556483" y="1140514"/>
                </a:lnTo>
                <a:lnTo>
                  <a:pt x="555403" y="1139435"/>
                </a:lnTo>
                <a:cubicBezTo>
                  <a:pt x="553245" y="1139435"/>
                  <a:pt x="552166" y="1140514"/>
                  <a:pt x="552166" y="1142672"/>
                </a:cubicBezTo>
                <a:lnTo>
                  <a:pt x="551087" y="1142672"/>
                </a:lnTo>
                <a:cubicBezTo>
                  <a:pt x="551087" y="1141054"/>
                  <a:pt x="548570" y="1139255"/>
                  <a:pt x="543534" y="1137277"/>
                </a:cubicBezTo>
                <a:cubicBezTo>
                  <a:pt x="541197" y="1139435"/>
                  <a:pt x="533643" y="1140514"/>
                  <a:pt x="520875" y="1140514"/>
                </a:cubicBezTo>
                <a:lnTo>
                  <a:pt x="518718" y="1135119"/>
                </a:lnTo>
                <a:lnTo>
                  <a:pt x="519796" y="1120013"/>
                </a:lnTo>
                <a:lnTo>
                  <a:pt x="519796" y="1113539"/>
                </a:lnTo>
                <a:lnTo>
                  <a:pt x="520875" y="1112460"/>
                </a:lnTo>
                <a:lnTo>
                  <a:pt x="518718" y="1098433"/>
                </a:lnTo>
                <a:lnTo>
                  <a:pt x="519796" y="1093038"/>
                </a:lnTo>
                <a:lnTo>
                  <a:pt x="518718" y="1086564"/>
                </a:lnTo>
                <a:lnTo>
                  <a:pt x="519796" y="1085485"/>
                </a:lnTo>
                <a:lnTo>
                  <a:pt x="529507" y="1085485"/>
                </a:lnTo>
                <a:lnTo>
                  <a:pt x="533823" y="1088722"/>
                </a:lnTo>
                <a:cubicBezTo>
                  <a:pt x="533823" y="1085844"/>
                  <a:pt x="536341" y="1084406"/>
                  <a:pt x="541376" y="1084406"/>
                </a:cubicBezTo>
                <a:lnTo>
                  <a:pt x="550008" y="1085485"/>
                </a:lnTo>
                <a:cubicBezTo>
                  <a:pt x="550008" y="1083327"/>
                  <a:pt x="550728" y="1082248"/>
                  <a:pt x="552166" y="1082248"/>
                </a:cubicBezTo>
                <a:close/>
                <a:moveTo>
                  <a:pt x="4242042" y="1082166"/>
                </a:moveTo>
                <a:cubicBezTo>
                  <a:pt x="4237546" y="1082166"/>
                  <a:pt x="4234309" y="1083964"/>
                  <a:pt x="4232331" y="1087561"/>
                </a:cubicBezTo>
                <a:lnTo>
                  <a:pt x="4233410" y="1092956"/>
                </a:lnTo>
                <a:lnTo>
                  <a:pt x="4232331" y="1098216"/>
                </a:lnTo>
                <a:cubicBezTo>
                  <a:pt x="4232331" y="1106848"/>
                  <a:pt x="4234130" y="1111164"/>
                  <a:pt x="4237726" y="1111164"/>
                </a:cubicBezTo>
                <a:lnTo>
                  <a:pt x="4247437" y="1112243"/>
                </a:lnTo>
                <a:lnTo>
                  <a:pt x="4248516" y="1111164"/>
                </a:lnTo>
                <a:lnTo>
                  <a:pt x="4239884" y="1092956"/>
                </a:lnTo>
                <a:cubicBezTo>
                  <a:pt x="4240963" y="1090079"/>
                  <a:pt x="4242042" y="1088640"/>
                  <a:pt x="4243121" y="1088640"/>
                </a:cubicBezTo>
                <a:lnTo>
                  <a:pt x="4249595" y="1089719"/>
                </a:lnTo>
                <a:lnTo>
                  <a:pt x="4250674" y="1089719"/>
                </a:lnTo>
                <a:lnTo>
                  <a:pt x="4250674" y="1088640"/>
                </a:lnTo>
                <a:cubicBezTo>
                  <a:pt x="4248696" y="1084324"/>
                  <a:pt x="4245819" y="1082166"/>
                  <a:pt x="4242042" y="1082166"/>
                </a:cubicBezTo>
                <a:close/>
                <a:moveTo>
                  <a:pt x="3624057" y="1081575"/>
                </a:moveTo>
                <a:lnTo>
                  <a:pt x="3624057" y="1082654"/>
                </a:lnTo>
                <a:lnTo>
                  <a:pt x="3626215" y="1082654"/>
                </a:lnTo>
                <a:lnTo>
                  <a:pt x="3626215" y="1081575"/>
                </a:lnTo>
                <a:close/>
                <a:moveTo>
                  <a:pt x="6081200" y="1081306"/>
                </a:moveTo>
                <a:lnTo>
                  <a:pt x="6081200" y="1098301"/>
                </a:lnTo>
                <a:lnTo>
                  <a:pt x="6083358" y="1098301"/>
                </a:lnTo>
                <a:lnTo>
                  <a:pt x="6083358" y="1096143"/>
                </a:lnTo>
                <a:lnTo>
                  <a:pt x="6082279" y="1096143"/>
                </a:lnTo>
                <a:lnTo>
                  <a:pt x="6083358" y="1088724"/>
                </a:lnTo>
                <a:lnTo>
                  <a:pt x="6083358" y="1081306"/>
                </a:lnTo>
                <a:close/>
                <a:moveTo>
                  <a:pt x="7562411" y="1080903"/>
                </a:moveTo>
                <a:cubicBezTo>
                  <a:pt x="7586239" y="1087377"/>
                  <a:pt x="7598153" y="1094975"/>
                  <a:pt x="7598153" y="1103697"/>
                </a:cubicBezTo>
                <a:cubicBezTo>
                  <a:pt x="7601930" y="1103697"/>
                  <a:pt x="7605886" y="1106214"/>
                  <a:pt x="7610022" y="1111250"/>
                </a:cubicBezTo>
                <a:lnTo>
                  <a:pt x="7607864" y="1113408"/>
                </a:lnTo>
                <a:lnTo>
                  <a:pt x="7603548" y="1112329"/>
                </a:lnTo>
                <a:lnTo>
                  <a:pt x="7599232" y="1113408"/>
                </a:lnTo>
                <a:lnTo>
                  <a:pt x="7599232" y="1114487"/>
                </a:lnTo>
                <a:lnTo>
                  <a:pt x="7608943" y="1115566"/>
                </a:lnTo>
                <a:lnTo>
                  <a:pt x="7608943" y="1113408"/>
                </a:lnTo>
                <a:lnTo>
                  <a:pt x="7612180" y="1113408"/>
                </a:lnTo>
                <a:cubicBezTo>
                  <a:pt x="7618205" y="1119342"/>
                  <a:pt x="7622206" y="1126221"/>
                  <a:pt x="7624184" y="1134044"/>
                </a:cubicBezTo>
                <a:cubicBezTo>
                  <a:pt x="7624184" y="1139799"/>
                  <a:pt x="7621307" y="1142676"/>
                  <a:pt x="7615552" y="1142676"/>
                </a:cubicBezTo>
                <a:lnTo>
                  <a:pt x="7615552" y="1143755"/>
                </a:lnTo>
                <a:lnTo>
                  <a:pt x="7617710" y="1143755"/>
                </a:lnTo>
                <a:lnTo>
                  <a:pt x="7617710" y="1144834"/>
                </a:lnTo>
                <a:lnTo>
                  <a:pt x="7618789" y="1143755"/>
                </a:lnTo>
                <a:lnTo>
                  <a:pt x="7622026" y="1143755"/>
                </a:lnTo>
                <a:lnTo>
                  <a:pt x="7622026" y="1146992"/>
                </a:lnTo>
                <a:cubicBezTo>
                  <a:pt x="7613124" y="1159310"/>
                  <a:pt x="7603728" y="1165469"/>
                  <a:pt x="7593837" y="1165469"/>
                </a:cubicBezTo>
                <a:cubicBezTo>
                  <a:pt x="7582958" y="1159176"/>
                  <a:pt x="7577517" y="1152657"/>
                  <a:pt x="7577517" y="1145912"/>
                </a:cubicBezTo>
                <a:lnTo>
                  <a:pt x="7578596" y="1136202"/>
                </a:lnTo>
                <a:lnTo>
                  <a:pt x="7576438" y="1129728"/>
                </a:lnTo>
                <a:lnTo>
                  <a:pt x="7577517" y="1124333"/>
                </a:lnTo>
                <a:cubicBezTo>
                  <a:pt x="7576618" y="1114352"/>
                  <a:pt x="7570459" y="1100595"/>
                  <a:pt x="7559039" y="1083061"/>
                </a:cubicBezTo>
                <a:lnTo>
                  <a:pt x="7559039" y="1081982"/>
                </a:lnTo>
                <a:close/>
                <a:moveTo>
                  <a:pt x="2689401" y="1080830"/>
                </a:moveTo>
                <a:lnTo>
                  <a:pt x="2689401" y="1083933"/>
                </a:lnTo>
                <a:lnTo>
                  <a:pt x="2692502" y="1083933"/>
                </a:lnTo>
                <a:lnTo>
                  <a:pt x="2692502" y="1080830"/>
                </a:lnTo>
                <a:close/>
                <a:moveTo>
                  <a:pt x="8249975" y="1080101"/>
                </a:moveTo>
                <a:lnTo>
                  <a:pt x="8254309" y="1083196"/>
                </a:lnTo>
                <a:lnTo>
                  <a:pt x="8254309" y="1082118"/>
                </a:lnTo>
                <a:cubicBezTo>
                  <a:pt x="8254309" y="1081398"/>
                  <a:pt x="8253859" y="1080858"/>
                  <a:pt x="8252960" y="1080499"/>
                </a:cubicBezTo>
                <a:close/>
                <a:moveTo>
                  <a:pt x="8102304" y="1079959"/>
                </a:moveTo>
                <a:lnTo>
                  <a:pt x="8104462" y="1084275"/>
                </a:lnTo>
                <a:lnTo>
                  <a:pt x="8105541" y="1084275"/>
                </a:lnTo>
                <a:lnTo>
                  <a:pt x="8105541" y="1083196"/>
                </a:lnTo>
                <a:lnTo>
                  <a:pt x="8104462" y="1079959"/>
                </a:lnTo>
                <a:close/>
                <a:moveTo>
                  <a:pt x="6608953" y="1079959"/>
                </a:moveTo>
                <a:lnTo>
                  <a:pt x="6608953" y="1082116"/>
                </a:lnTo>
                <a:lnTo>
                  <a:pt x="6610032" y="1082116"/>
                </a:lnTo>
                <a:lnTo>
                  <a:pt x="6610032" y="1079959"/>
                </a:lnTo>
                <a:close/>
                <a:moveTo>
                  <a:pt x="6097115" y="1079149"/>
                </a:moveTo>
                <a:lnTo>
                  <a:pt x="6096036" y="1084409"/>
                </a:lnTo>
                <a:lnTo>
                  <a:pt x="6099138" y="1082385"/>
                </a:lnTo>
                <a:lnTo>
                  <a:pt x="6098194" y="1079149"/>
                </a:lnTo>
                <a:close/>
                <a:moveTo>
                  <a:pt x="9286888" y="1077044"/>
                </a:moveTo>
                <a:lnTo>
                  <a:pt x="9286888" y="1079201"/>
                </a:lnTo>
                <a:lnTo>
                  <a:pt x="9287967" y="1079201"/>
                </a:lnTo>
                <a:lnTo>
                  <a:pt x="9290125" y="1077044"/>
                </a:lnTo>
                <a:close/>
                <a:moveTo>
                  <a:pt x="6150121" y="1076991"/>
                </a:moveTo>
                <a:lnTo>
                  <a:pt x="6149042" y="1080227"/>
                </a:lnTo>
                <a:lnTo>
                  <a:pt x="6149042" y="1081306"/>
                </a:lnTo>
                <a:lnTo>
                  <a:pt x="6150121" y="1081306"/>
                </a:lnTo>
                <a:lnTo>
                  <a:pt x="6151200" y="1078069"/>
                </a:lnTo>
                <a:lnTo>
                  <a:pt x="6151200" y="1076991"/>
                </a:lnTo>
                <a:close/>
                <a:moveTo>
                  <a:pt x="8246756" y="1076723"/>
                </a:moveTo>
                <a:lnTo>
                  <a:pt x="8246756" y="1077802"/>
                </a:lnTo>
                <a:lnTo>
                  <a:pt x="8248129" y="1078782"/>
                </a:lnTo>
                <a:close/>
                <a:moveTo>
                  <a:pt x="9246964" y="1075965"/>
                </a:moveTo>
                <a:lnTo>
                  <a:pt x="9246964" y="1078122"/>
                </a:lnTo>
                <a:lnTo>
                  <a:pt x="9249122" y="1078122"/>
                </a:lnTo>
                <a:close/>
                <a:moveTo>
                  <a:pt x="2241443" y="1074477"/>
                </a:moveTo>
                <a:lnTo>
                  <a:pt x="2241443" y="1076635"/>
                </a:lnTo>
                <a:lnTo>
                  <a:pt x="2242520" y="1076635"/>
                </a:lnTo>
                <a:lnTo>
                  <a:pt x="2242520" y="1074477"/>
                </a:lnTo>
                <a:close/>
                <a:moveTo>
                  <a:pt x="8101225" y="1074430"/>
                </a:moveTo>
                <a:lnTo>
                  <a:pt x="8101225" y="1077802"/>
                </a:lnTo>
                <a:lnTo>
                  <a:pt x="8103383" y="1077802"/>
                </a:lnTo>
                <a:lnTo>
                  <a:pt x="8103383" y="1076723"/>
                </a:lnTo>
                <a:close/>
                <a:moveTo>
                  <a:pt x="8151938" y="1073350"/>
                </a:moveTo>
                <a:lnTo>
                  <a:pt x="8159491" y="1073350"/>
                </a:lnTo>
                <a:cubicBezTo>
                  <a:pt x="8161290" y="1073350"/>
                  <a:pt x="8163088" y="1076273"/>
                  <a:pt x="8164886" y="1082118"/>
                </a:cubicBezTo>
                <a:lnTo>
                  <a:pt x="8160570" y="1085354"/>
                </a:lnTo>
                <a:lnTo>
                  <a:pt x="8158412" y="1085354"/>
                </a:lnTo>
                <a:lnTo>
                  <a:pt x="8151938" y="1083196"/>
                </a:lnTo>
                <a:lnTo>
                  <a:pt x="8151938" y="1082118"/>
                </a:lnTo>
                <a:lnTo>
                  <a:pt x="8154096" y="1082118"/>
                </a:lnTo>
                <a:lnTo>
                  <a:pt x="8154096" y="1079959"/>
                </a:lnTo>
                <a:cubicBezTo>
                  <a:pt x="8151219" y="1079959"/>
                  <a:pt x="8149780" y="1079240"/>
                  <a:pt x="8149780" y="1077802"/>
                </a:cubicBezTo>
                <a:lnTo>
                  <a:pt x="8149780" y="1075508"/>
                </a:lnTo>
                <a:close/>
                <a:moveTo>
                  <a:pt x="9105615" y="1072728"/>
                </a:moveTo>
                <a:cubicBezTo>
                  <a:pt x="9105615" y="1074885"/>
                  <a:pt x="9106334" y="1075965"/>
                  <a:pt x="9107773" y="1075965"/>
                </a:cubicBezTo>
                <a:lnTo>
                  <a:pt x="9123958" y="1074885"/>
                </a:lnTo>
                <a:lnTo>
                  <a:pt x="9125037" y="1075965"/>
                </a:lnTo>
                <a:lnTo>
                  <a:pt x="9126116" y="1075965"/>
                </a:lnTo>
                <a:lnTo>
                  <a:pt x="9129353" y="1074885"/>
                </a:lnTo>
                <a:lnTo>
                  <a:pt x="9134748" y="1075965"/>
                </a:lnTo>
                <a:lnTo>
                  <a:pt x="9147696" y="1073807"/>
                </a:lnTo>
                <a:lnTo>
                  <a:pt x="9154170" y="1074885"/>
                </a:lnTo>
                <a:lnTo>
                  <a:pt x="9164960" y="1073807"/>
                </a:lnTo>
                <a:lnTo>
                  <a:pt x="9171434" y="1075965"/>
                </a:lnTo>
                <a:lnTo>
                  <a:pt x="9180066" y="1075965"/>
                </a:lnTo>
                <a:lnTo>
                  <a:pt x="9187619" y="1074885"/>
                </a:lnTo>
                <a:lnTo>
                  <a:pt x="9189777" y="1077044"/>
                </a:lnTo>
                <a:cubicBezTo>
                  <a:pt x="9189777" y="1075604"/>
                  <a:pt x="9190856" y="1074885"/>
                  <a:pt x="9193014" y="1074885"/>
                </a:cubicBezTo>
                <a:lnTo>
                  <a:pt x="9211357" y="1075965"/>
                </a:lnTo>
                <a:lnTo>
                  <a:pt x="9212436" y="1074885"/>
                </a:lnTo>
                <a:lnTo>
                  <a:pt x="9213515" y="1074885"/>
                </a:lnTo>
                <a:lnTo>
                  <a:pt x="9219989" y="1075965"/>
                </a:lnTo>
                <a:lnTo>
                  <a:pt x="9222147" y="1075965"/>
                </a:lnTo>
                <a:lnTo>
                  <a:pt x="9222147" y="1072728"/>
                </a:lnTo>
                <a:cubicBezTo>
                  <a:pt x="9223586" y="1072728"/>
                  <a:pt x="9224305" y="1073807"/>
                  <a:pt x="9224305" y="1075965"/>
                </a:cubicBezTo>
                <a:cubicBezTo>
                  <a:pt x="9227902" y="1075965"/>
                  <a:pt x="9229700" y="1076684"/>
                  <a:pt x="9229700" y="1078122"/>
                </a:cubicBezTo>
                <a:lnTo>
                  <a:pt x="9229700" y="1079201"/>
                </a:lnTo>
                <a:lnTo>
                  <a:pt x="9231858" y="1077044"/>
                </a:lnTo>
                <a:lnTo>
                  <a:pt x="9230779" y="1075965"/>
                </a:lnTo>
                <a:cubicBezTo>
                  <a:pt x="9232218" y="1075965"/>
                  <a:pt x="9232937" y="1074885"/>
                  <a:pt x="9232937" y="1072728"/>
                </a:cubicBezTo>
                <a:cubicBezTo>
                  <a:pt x="9240850" y="1074166"/>
                  <a:pt x="9253079" y="1074885"/>
                  <a:pt x="9269623" y="1074885"/>
                </a:cubicBezTo>
                <a:lnTo>
                  <a:pt x="9280414" y="1074885"/>
                </a:lnTo>
                <a:lnTo>
                  <a:pt x="9289046" y="1072728"/>
                </a:lnTo>
                <a:lnTo>
                  <a:pt x="9289046" y="1074885"/>
                </a:lnTo>
                <a:lnTo>
                  <a:pt x="9293362" y="1074885"/>
                </a:lnTo>
                <a:lnTo>
                  <a:pt x="9298757" y="1075965"/>
                </a:lnTo>
                <a:lnTo>
                  <a:pt x="9305231" y="1074885"/>
                </a:lnTo>
                <a:lnTo>
                  <a:pt x="9313863" y="1074885"/>
                </a:lnTo>
                <a:lnTo>
                  <a:pt x="9319258" y="1075965"/>
                </a:lnTo>
                <a:lnTo>
                  <a:pt x="9319258" y="1079201"/>
                </a:lnTo>
                <a:cubicBezTo>
                  <a:pt x="9317100" y="1082259"/>
                  <a:pt x="9316021" y="1086934"/>
                  <a:pt x="9316021" y="1093229"/>
                </a:cubicBezTo>
                <a:lnTo>
                  <a:pt x="9319258" y="1096465"/>
                </a:lnTo>
                <a:lnTo>
                  <a:pt x="9319258" y="1105098"/>
                </a:lnTo>
                <a:lnTo>
                  <a:pt x="9316021" y="1110492"/>
                </a:lnTo>
                <a:lnTo>
                  <a:pt x="9317100" y="1111571"/>
                </a:lnTo>
                <a:lnTo>
                  <a:pt x="9317100" y="1112651"/>
                </a:lnTo>
                <a:lnTo>
                  <a:pt x="9314942" y="1122361"/>
                </a:lnTo>
                <a:lnTo>
                  <a:pt x="9317100" y="1124520"/>
                </a:lnTo>
                <a:lnTo>
                  <a:pt x="9317100" y="1133152"/>
                </a:lnTo>
                <a:lnTo>
                  <a:pt x="9316021" y="1134231"/>
                </a:lnTo>
                <a:lnTo>
                  <a:pt x="9317100" y="1135309"/>
                </a:lnTo>
                <a:cubicBezTo>
                  <a:pt x="9316560" y="1150056"/>
                  <a:pt x="9315841" y="1157429"/>
                  <a:pt x="9314942" y="1157429"/>
                </a:cubicBezTo>
                <a:lnTo>
                  <a:pt x="9316021" y="1158508"/>
                </a:lnTo>
                <a:lnTo>
                  <a:pt x="9316021" y="1160666"/>
                </a:lnTo>
                <a:cubicBezTo>
                  <a:pt x="9315841" y="1164263"/>
                  <a:pt x="9315121" y="1166061"/>
                  <a:pt x="9313863" y="1166061"/>
                </a:cubicBezTo>
                <a:lnTo>
                  <a:pt x="9314942" y="1167140"/>
                </a:lnTo>
                <a:lnTo>
                  <a:pt x="9314942" y="1169298"/>
                </a:lnTo>
                <a:lnTo>
                  <a:pt x="9307389" y="1169298"/>
                </a:lnTo>
                <a:lnTo>
                  <a:pt x="9303073" y="1166061"/>
                </a:lnTo>
                <a:cubicBezTo>
                  <a:pt x="9301634" y="1166420"/>
                  <a:pt x="9300195" y="1168219"/>
                  <a:pt x="9298757" y="1171456"/>
                </a:cubicBezTo>
                <a:lnTo>
                  <a:pt x="9280414" y="1170377"/>
                </a:lnTo>
                <a:lnTo>
                  <a:pt x="9276097" y="1170377"/>
                </a:lnTo>
                <a:lnTo>
                  <a:pt x="9271781" y="1169298"/>
                </a:lnTo>
                <a:lnTo>
                  <a:pt x="9267465" y="1170377"/>
                </a:lnTo>
                <a:lnTo>
                  <a:pt x="9265307" y="1170377"/>
                </a:lnTo>
                <a:lnTo>
                  <a:pt x="9265307" y="1149876"/>
                </a:lnTo>
                <a:lnTo>
                  <a:pt x="9266386" y="1145560"/>
                </a:lnTo>
                <a:lnTo>
                  <a:pt x="9265307" y="1133152"/>
                </a:lnTo>
                <a:lnTo>
                  <a:pt x="9265307" y="1129914"/>
                </a:lnTo>
                <a:lnTo>
                  <a:pt x="9250201" y="1130993"/>
                </a:lnTo>
                <a:lnTo>
                  <a:pt x="9230779" y="1128836"/>
                </a:lnTo>
                <a:lnTo>
                  <a:pt x="9222147" y="1130993"/>
                </a:lnTo>
                <a:lnTo>
                  <a:pt x="9221068" y="1129914"/>
                </a:lnTo>
                <a:lnTo>
                  <a:pt x="9219989" y="1129914"/>
                </a:lnTo>
                <a:cubicBezTo>
                  <a:pt x="9216393" y="1130274"/>
                  <a:pt x="9214594" y="1131353"/>
                  <a:pt x="9214594" y="1133152"/>
                </a:cubicBezTo>
                <a:lnTo>
                  <a:pt x="9212436" y="1133152"/>
                </a:lnTo>
                <a:cubicBezTo>
                  <a:pt x="9212436" y="1130814"/>
                  <a:pt x="9207761" y="1129375"/>
                  <a:pt x="9198409" y="1128836"/>
                </a:cubicBezTo>
                <a:lnTo>
                  <a:pt x="9197330" y="1127756"/>
                </a:lnTo>
                <a:cubicBezTo>
                  <a:pt x="9197330" y="1129555"/>
                  <a:pt x="9194093" y="1130634"/>
                  <a:pt x="9187619" y="1130993"/>
                </a:cubicBezTo>
                <a:lnTo>
                  <a:pt x="9187619" y="1133152"/>
                </a:lnTo>
                <a:lnTo>
                  <a:pt x="9185461" y="1133152"/>
                </a:lnTo>
                <a:lnTo>
                  <a:pt x="9185461" y="1130993"/>
                </a:lnTo>
                <a:lnTo>
                  <a:pt x="9176829" y="1130993"/>
                </a:lnTo>
                <a:lnTo>
                  <a:pt x="9176829" y="1133152"/>
                </a:lnTo>
                <a:lnTo>
                  <a:pt x="9174671" y="1133152"/>
                </a:lnTo>
                <a:lnTo>
                  <a:pt x="9174671" y="1130993"/>
                </a:lnTo>
                <a:lnTo>
                  <a:pt x="9145538" y="1129914"/>
                </a:lnTo>
                <a:lnTo>
                  <a:pt x="9134748" y="1129914"/>
                </a:lnTo>
                <a:cubicBezTo>
                  <a:pt x="9129713" y="1129914"/>
                  <a:pt x="9127195" y="1130993"/>
                  <a:pt x="9127195" y="1133152"/>
                </a:cubicBezTo>
                <a:lnTo>
                  <a:pt x="9120721" y="1133152"/>
                </a:lnTo>
                <a:lnTo>
                  <a:pt x="9120721" y="1130993"/>
                </a:lnTo>
                <a:lnTo>
                  <a:pt x="9109931" y="1130993"/>
                </a:lnTo>
                <a:lnTo>
                  <a:pt x="9108852" y="1129914"/>
                </a:lnTo>
                <a:cubicBezTo>
                  <a:pt x="9106694" y="1129914"/>
                  <a:pt x="9105615" y="1130993"/>
                  <a:pt x="9105615" y="1133152"/>
                </a:cubicBezTo>
                <a:lnTo>
                  <a:pt x="9104536" y="1133152"/>
                </a:lnTo>
                <a:cubicBezTo>
                  <a:pt x="9104536" y="1131533"/>
                  <a:pt x="9102018" y="1129735"/>
                  <a:pt x="9096983" y="1127756"/>
                </a:cubicBezTo>
                <a:cubicBezTo>
                  <a:pt x="9094645" y="1129914"/>
                  <a:pt x="9087092" y="1130993"/>
                  <a:pt x="9074324" y="1130993"/>
                </a:cubicBezTo>
                <a:lnTo>
                  <a:pt x="9072166" y="1125598"/>
                </a:lnTo>
                <a:lnTo>
                  <a:pt x="9073245" y="1110492"/>
                </a:lnTo>
                <a:lnTo>
                  <a:pt x="9073245" y="1104018"/>
                </a:lnTo>
                <a:lnTo>
                  <a:pt x="9074324" y="1102939"/>
                </a:lnTo>
                <a:lnTo>
                  <a:pt x="9072166" y="1088913"/>
                </a:lnTo>
                <a:lnTo>
                  <a:pt x="9073245" y="1083517"/>
                </a:lnTo>
                <a:lnTo>
                  <a:pt x="9072166" y="1077044"/>
                </a:lnTo>
                <a:lnTo>
                  <a:pt x="9073245" y="1075965"/>
                </a:lnTo>
                <a:lnTo>
                  <a:pt x="9082956" y="1075965"/>
                </a:lnTo>
                <a:lnTo>
                  <a:pt x="9087272" y="1079201"/>
                </a:lnTo>
                <a:cubicBezTo>
                  <a:pt x="9087272" y="1076324"/>
                  <a:pt x="9089789" y="1074885"/>
                  <a:pt x="9094825" y="1074885"/>
                </a:cubicBezTo>
                <a:lnTo>
                  <a:pt x="9103457" y="1075965"/>
                </a:lnTo>
                <a:cubicBezTo>
                  <a:pt x="9103457" y="1073807"/>
                  <a:pt x="9104176" y="1072728"/>
                  <a:pt x="9105615" y="1072728"/>
                </a:cubicBezTo>
                <a:close/>
                <a:moveTo>
                  <a:pt x="5087870" y="1071999"/>
                </a:moveTo>
                <a:lnTo>
                  <a:pt x="5085712" y="1080631"/>
                </a:lnTo>
                <a:lnTo>
                  <a:pt x="5085712" y="1084813"/>
                </a:lnTo>
                <a:lnTo>
                  <a:pt x="5087870" y="1103156"/>
                </a:lnTo>
                <a:lnTo>
                  <a:pt x="5086791" y="1103156"/>
                </a:lnTo>
                <a:lnTo>
                  <a:pt x="5090028" y="1111787"/>
                </a:lnTo>
                <a:cubicBezTo>
                  <a:pt x="5087150" y="1115834"/>
                  <a:pt x="5085712" y="1119026"/>
                  <a:pt x="5085712" y="1121363"/>
                </a:cubicBezTo>
                <a:cubicBezTo>
                  <a:pt x="5086251" y="1125679"/>
                  <a:pt x="5086971" y="1127838"/>
                  <a:pt x="5087870" y="1127838"/>
                </a:cubicBezTo>
                <a:lnTo>
                  <a:pt x="5086791" y="1133233"/>
                </a:lnTo>
                <a:cubicBezTo>
                  <a:pt x="5086791" y="1141056"/>
                  <a:pt x="5089668" y="1144967"/>
                  <a:pt x="5095423" y="1144967"/>
                </a:cubicBezTo>
                <a:lnTo>
                  <a:pt x="5097581" y="1144967"/>
                </a:lnTo>
                <a:lnTo>
                  <a:pt x="5100818" y="1143888"/>
                </a:lnTo>
                <a:lnTo>
                  <a:pt x="5102976" y="1146046"/>
                </a:lnTo>
                <a:lnTo>
                  <a:pt x="5110529" y="1143888"/>
                </a:lnTo>
                <a:lnTo>
                  <a:pt x="5110529" y="1135391"/>
                </a:lnTo>
                <a:lnTo>
                  <a:pt x="5113631" y="1125679"/>
                </a:lnTo>
                <a:cubicBezTo>
                  <a:pt x="5111743" y="1125679"/>
                  <a:pt x="5110349" y="1120329"/>
                  <a:pt x="5109450" y="1109629"/>
                </a:cubicBezTo>
                <a:lnTo>
                  <a:pt x="5111608" y="1074158"/>
                </a:lnTo>
                <a:cubicBezTo>
                  <a:pt x="5106213" y="1072719"/>
                  <a:pt x="5098300" y="1071999"/>
                  <a:pt x="5087870" y="1071999"/>
                </a:cubicBezTo>
                <a:close/>
                <a:moveTo>
                  <a:pt x="3078095" y="1071998"/>
                </a:moveTo>
                <a:lnTo>
                  <a:pt x="3075937" y="1080631"/>
                </a:lnTo>
                <a:lnTo>
                  <a:pt x="3075937" y="1084812"/>
                </a:lnTo>
                <a:lnTo>
                  <a:pt x="3078095" y="1103155"/>
                </a:lnTo>
                <a:lnTo>
                  <a:pt x="3077016" y="1103155"/>
                </a:lnTo>
                <a:lnTo>
                  <a:pt x="3080253" y="1111786"/>
                </a:lnTo>
                <a:cubicBezTo>
                  <a:pt x="3077375" y="1115833"/>
                  <a:pt x="3075937" y="1119025"/>
                  <a:pt x="3075937" y="1121363"/>
                </a:cubicBezTo>
                <a:cubicBezTo>
                  <a:pt x="3076476" y="1125679"/>
                  <a:pt x="3077196" y="1127837"/>
                  <a:pt x="3078095" y="1127837"/>
                </a:cubicBezTo>
                <a:lnTo>
                  <a:pt x="3077016" y="1133232"/>
                </a:lnTo>
                <a:cubicBezTo>
                  <a:pt x="3077016" y="1141055"/>
                  <a:pt x="3079893" y="1144966"/>
                  <a:pt x="3085648" y="1144966"/>
                </a:cubicBezTo>
                <a:lnTo>
                  <a:pt x="3087806" y="1144966"/>
                </a:lnTo>
                <a:lnTo>
                  <a:pt x="3091043" y="1143887"/>
                </a:lnTo>
                <a:lnTo>
                  <a:pt x="3093201" y="1146045"/>
                </a:lnTo>
                <a:lnTo>
                  <a:pt x="3100754" y="1143887"/>
                </a:lnTo>
                <a:lnTo>
                  <a:pt x="3100754" y="1135390"/>
                </a:lnTo>
                <a:lnTo>
                  <a:pt x="3103856" y="1125679"/>
                </a:lnTo>
                <a:cubicBezTo>
                  <a:pt x="3101968" y="1125679"/>
                  <a:pt x="3100574" y="1120329"/>
                  <a:pt x="3099675" y="1109629"/>
                </a:cubicBezTo>
                <a:lnTo>
                  <a:pt x="3101833" y="1074156"/>
                </a:lnTo>
                <a:cubicBezTo>
                  <a:pt x="3096438" y="1072718"/>
                  <a:pt x="3088525" y="1071998"/>
                  <a:pt x="3078095" y="1071998"/>
                </a:cubicBezTo>
                <a:close/>
                <a:moveTo>
                  <a:pt x="1068322" y="1071997"/>
                </a:moveTo>
                <a:lnTo>
                  <a:pt x="1066165" y="1080629"/>
                </a:lnTo>
                <a:lnTo>
                  <a:pt x="1066165" y="1084811"/>
                </a:lnTo>
                <a:lnTo>
                  <a:pt x="1068322" y="1103154"/>
                </a:lnTo>
                <a:lnTo>
                  <a:pt x="1067244" y="1103154"/>
                </a:lnTo>
                <a:lnTo>
                  <a:pt x="1070481" y="1111786"/>
                </a:lnTo>
                <a:cubicBezTo>
                  <a:pt x="1067603" y="1115832"/>
                  <a:pt x="1066165" y="1119024"/>
                  <a:pt x="1066165" y="1121362"/>
                </a:cubicBezTo>
                <a:cubicBezTo>
                  <a:pt x="1066704" y="1125678"/>
                  <a:pt x="1067422" y="1127836"/>
                  <a:pt x="1068322" y="1127836"/>
                </a:cubicBezTo>
                <a:lnTo>
                  <a:pt x="1067244" y="1133231"/>
                </a:lnTo>
                <a:cubicBezTo>
                  <a:pt x="1067244" y="1141054"/>
                  <a:pt x="1070120" y="1144965"/>
                  <a:pt x="1075876" y="1144965"/>
                </a:cubicBezTo>
                <a:lnTo>
                  <a:pt x="1078033" y="1144965"/>
                </a:lnTo>
                <a:lnTo>
                  <a:pt x="1081270" y="1143886"/>
                </a:lnTo>
                <a:lnTo>
                  <a:pt x="1083427" y="1146044"/>
                </a:lnTo>
                <a:lnTo>
                  <a:pt x="1090982" y="1143886"/>
                </a:lnTo>
                <a:lnTo>
                  <a:pt x="1090982" y="1135389"/>
                </a:lnTo>
                <a:lnTo>
                  <a:pt x="1094085" y="1125678"/>
                </a:lnTo>
                <a:cubicBezTo>
                  <a:pt x="1092194" y="1125678"/>
                  <a:pt x="1090801" y="1120328"/>
                  <a:pt x="1089903" y="1109628"/>
                </a:cubicBezTo>
                <a:lnTo>
                  <a:pt x="1092061" y="1074156"/>
                </a:lnTo>
                <a:cubicBezTo>
                  <a:pt x="1086664" y="1072717"/>
                  <a:pt x="1078752" y="1071997"/>
                  <a:pt x="1068322" y="1071997"/>
                </a:cubicBezTo>
                <a:close/>
                <a:moveTo>
                  <a:pt x="8101225" y="1067956"/>
                </a:moveTo>
                <a:lnTo>
                  <a:pt x="8101225" y="1070114"/>
                </a:lnTo>
                <a:lnTo>
                  <a:pt x="8102304" y="1073350"/>
                </a:lnTo>
                <a:lnTo>
                  <a:pt x="8103383" y="1073350"/>
                </a:lnTo>
                <a:lnTo>
                  <a:pt x="8103383" y="1071193"/>
                </a:lnTo>
                <a:lnTo>
                  <a:pt x="8102304" y="1067956"/>
                </a:lnTo>
                <a:close/>
                <a:moveTo>
                  <a:pt x="7684878" y="1067820"/>
                </a:moveTo>
                <a:lnTo>
                  <a:pt x="7671930" y="1083061"/>
                </a:lnTo>
                <a:lnTo>
                  <a:pt x="7673009" y="1098302"/>
                </a:lnTo>
                <a:lnTo>
                  <a:pt x="7669772" y="1099381"/>
                </a:lnTo>
                <a:lnTo>
                  <a:pt x="7671930" y="1109092"/>
                </a:lnTo>
                <a:lnTo>
                  <a:pt x="7670851" y="1113408"/>
                </a:lnTo>
                <a:lnTo>
                  <a:pt x="7674088" y="1134044"/>
                </a:lnTo>
                <a:lnTo>
                  <a:pt x="7676246" y="1136202"/>
                </a:lnTo>
                <a:lnTo>
                  <a:pt x="7676246" y="1140518"/>
                </a:lnTo>
                <a:cubicBezTo>
                  <a:pt x="7676246" y="1141957"/>
                  <a:pt x="7674808" y="1142676"/>
                  <a:pt x="7671930" y="1142676"/>
                </a:cubicBezTo>
                <a:lnTo>
                  <a:pt x="7671930" y="1149285"/>
                </a:lnTo>
                <a:lnTo>
                  <a:pt x="7668693" y="1153600"/>
                </a:lnTo>
                <a:lnTo>
                  <a:pt x="7668693" y="1155759"/>
                </a:lnTo>
                <a:cubicBezTo>
                  <a:pt x="7674088" y="1161154"/>
                  <a:pt x="7676966" y="1166548"/>
                  <a:pt x="7677325" y="1171944"/>
                </a:cubicBezTo>
                <a:lnTo>
                  <a:pt x="7683799" y="1171944"/>
                </a:lnTo>
                <a:cubicBezTo>
                  <a:pt x="7685238" y="1171944"/>
                  <a:pt x="7686317" y="1167987"/>
                  <a:pt x="7687036" y="1160075"/>
                </a:cubicBezTo>
                <a:cubicBezTo>
                  <a:pt x="7688115" y="1160075"/>
                  <a:pt x="7689959" y="1157557"/>
                  <a:pt x="7692566" y="1152522"/>
                </a:cubicBezTo>
                <a:cubicBezTo>
                  <a:pt x="7692566" y="1142721"/>
                  <a:pt x="7690363" y="1136202"/>
                  <a:pt x="7685957" y="1132965"/>
                </a:cubicBezTo>
                <a:lnTo>
                  <a:pt x="7684878" y="1129728"/>
                </a:lnTo>
                <a:lnTo>
                  <a:pt x="7694724" y="1113408"/>
                </a:lnTo>
                <a:cubicBezTo>
                  <a:pt x="7691307" y="1108193"/>
                  <a:pt x="7688385" y="1100235"/>
                  <a:pt x="7685957" y="1089535"/>
                </a:cubicBezTo>
                <a:lnTo>
                  <a:pt x="7684878" y="1086298"/>
                </a:lnTo>
                <a:cubicBezTo>
                  <a:pt x="7687216" y="1085399"/>
                  <a:pt x="7689419" y="1082521"/>
                  <a:pt x="7691487" y="1077666"/>
                </a:cubicBezTo>
                <a:cubicBezTo>
                  <a:pt x="7689419" y="1072001"/>
                  <a:pt x="7687216" y="1068719"/>
                  <a:pt x="7684878" y="1067820"/>
                </a:cubicBezTo>
                <a:close/>
                <a:moveTo>
                  <a:pt x="5064266" y="1067683"/>
                </a:moveTo>
                <a:lnTo>
                  <a:pt x="5064266" y="1069841"/>
                </a:lnTo>
                <a:lnTo>
                  <a:pt x="5065345" y="1069841"/>
                </a:lnTo>
                <a:lnTo>
                  <a:pt x="5065345" y="1067683"/>
                </a:lnTo>
                <a:close/>
                <a:moveTo>
                  <a:pt x="3054492" y="1067683"/>
                </a:moveTo>
                <a:lnTo>
                  <a:pt x="3054492" y="1069840"/>
                </a:lnTo>
                <a:lnTo>
                  <a:pt x="3055571" y="1069840"/>
                </a:lnTo>
                <a:lnTo>
                  <a:pt x="3055571" y="1067683"/>
                </a:lnTo>
                <a:close/>
                <a:moveTo>
                  <a:pt x="1044717" y="1067682"/>
                </a:moveTo>
                <a:lnTo>
                  <a:pt x="1044717" y="1069839"/>
                </a:lnTo>
                <a:lnTo>
                  <a:pt x="1045797" y="1069839"/>
                </a:lnTo>
                <a:lnTo>
                  <a:pt x="1045797" y="1067682"/>
                </a:lnTo>
                <a:close/>
                <a:moveTo>
                  <a:pt x="2095775" y="1063552"/>
                </a:moveTo>
                <a:lnTo>
                  <a:pt x="2086065" y="1070161"/>
                </a:lnTo>
                <a:lnTo>
                  <a:pt x="2086065" y="1072319"/>
                </a:lnTo>
                <a:lnTo>
                  <a:pt x="2088223" y="1072319"/>
                </a:lnTo>
                <a:cubicBezTo>
                  <a:pt x="2093978" y="1071240"/>
                  <a:pt x="2096854" y="1068317"/>
                  <a:pt x="2096854" y="1063552"/>
                </a:cubicBezTo>
                <a:close/>
                <a:moveTo>
                  <a:pt x="7666535" y="1063504"/>
                </a:moveTo>
                <a:cubicBezTo>
                  <a:pt x="7666535" y="1065303"/>
                  <a:pt x="7665411" y="1067101"/>
                  <a:pt x="7663163" y="1068899"/>
                </a:cubicBezTo>
                <a:lnTo>
                  <a:pt x="7663163" y="1073350"/>
                </a:lnTo>
                <a:lnTo>
                  <a:pt x="7664377" y="1073350"/>
                </a:lnTo>
                <a:cubicBezTo>
                  <a:pt x="7664377" y="1070204"/>
                  <a:pt x="7665816" y="1067281"/>
                  <a:pt x="7668693" y="1064583"/>
                </a:cubicBezTo>
                <a:lnTo>
                  <a:pt x="7668693" y="1063504"/>
                </a:lnTo>
                <a:close/>
                <a:moveTo>
                  <a:pt x="2245758" y="1062473"/>
                </a:moveTo>
                <a:lnTo>
                  <a:pt x="2242520" y="1070161"/>
                </a:lnTo>
                <a:lnTo>
                  <a:pt x="2244677" y="1072319"/>
                </a:lnTo>
                <a:lnTo>
                  <a:pt x="2243600" y="1073398"/>
                </a:lnTo>
                <a:lnTo>
                  <a:pt x="2243600" y="1075556"/>
                </a:lnTo>
                <a:lnTo>
                  <a:pt x="2244677" y="1075556"/>
                </a:lnTo>
                <a:lnTo>
                  <a:pt x="2245758" y="1072319"/>
                </a:lnTo>
                <a:lnTo>
                  <a:pt x="2244677" y="1068003"/>
                </a:lnTo>
                <a:lnTo>
                  <a:pt x="2246837" y="1063552"/>
                </a:lnTo>
                <a:lnTo>
                  <a:pt x="2246837" y="1062473"/>
                </a:lnTo>
                <a:close/>
                <a:moveTo>
                  <a:pt x="2228494" y="1061394"/>
                </a:moveTo>
                <a:lnTo>
                  <a:pt x="2226336" y="1063552"/>
                </a:lnTo>
                <a:lnTo>
                  <a:pt x="2226336" y="1066924"/>
                </a:lnTo>
                <a:lnTo>
                  <a:pt x="2229572" y="1066924"/>
                </a:lnTo>
                <a:lnTo>
                  <a:pt x="2229572" y="1061394"/>
                </a:lnTo>
                <a:close/>
                <a:moveTo>
                  <a:pt x="3729664" y="1061074"/>
                </a:moveTo>
                <a:cubicBezTo>
                  <a:pt x="3724629" y="1064131"/>
                  <a:pt x="3722111" y="1066289"/>
                  <a:pt x="3722111" y="1067548"/>
                </a:cubicBezTo>
                <a:lnTo>
                  <a:pt x="3722111" y="1069706"/>
                </a:lnTo>
                <a:cubicBezTo>
                  <a:pt x="3722111" y="1071864"/>
                  <a:pt x="3724269" y="1072943"/>
                  <a:pt x="3728585" y="1072943"/>
                </a:cubicBezTo>
                <a:lnTo>
                  <a:pt x="3728585" y="1075101"/>
                </a:lnTo>
                <a:lnTo>
                  <a:pt x="3729664" y="1075101"/>
                </a:lnTo>
                <a:cubicBezTo>
                  <a:pt x="3729664" y="1072943"/>
                  <a:pt x="3731103" y="1070425"/>
                  <a:pt x="3733980" y="1067548"/>
                </a:cubicBezTo>
                <a:lnTo>
                  <a:pt x="3733980" y="1063232"/>
                </a:lnTo>
                <a:lnTo>
                  <a:pt x="3731822" y="1061074"/>
                </a:lnTo>
                <a:close/>
                <a:moveTo>
                  <a:pt x="4133333" y="1060586"/>
                </a:moveTo>
                <a:lnTo>
                  <a:pt x="4133333" y="1061665"/>
                </a:lnTo>
                <a:lnTo>
                  <a:pt x="4134412" y="1065981"/>
                </a:lnTo>
                <a:cubicBezTo>
                  <a:pt x="4133333" y="1069577"/>
                  <a:pt x="4131175" y="1071376"/>
                  <a:pt x="4127938" y="1071376"/>
                </a:cubicBezTo>
                <a:lnTo>
                  <a:pt x="4127938" y="1073534"/>
                </a:lnTo>
                <a:lnTo>
                  <a:pt x="4132254" y="1080007"/>
                </a:lnTo>
                <a:cubicBezTo>
                  <a:pt x="4132254" y="1089179"/>
                  <a:pt x="4129736" y="1095249"/>
                  <a:pt x="4124701" y="1098216"/>
                </a:cubicBezTo>
                <a:cubicBezTo>
                  <a:pt x="4130455" y="1100734"/>
                  <a:pt x="4133333" y="1105409"/>
                  <a:pt x="4133333" y="1112243"/>
                </a:cubicBezTo>
                <a:lnTo>
                  <a:pt x="4134412" y="1111164"/>
                </a:lnTo>
                <a:lnTo>
                  <a:pt x="4138728" y="1111164"/>
                </a:lnTo>
                <a:lnTo>
                  <a:pt x="4153834" y="1117638"/>
                </a:lnTo>
                <a:lnTo>
                  <a:pt x="4160308" y="1111164"/>
                </a:lnTo>
                <a:lnTo>
                  <a:pt x="4166782" y="1111164"/>
                </a:lnTo>
                <a:lnTo>
                  <a:pt x="4189306" y="1118717"/>
                </a:lnTo>
                <a:lnTo>
                  <a:pt x="4192543" y="1111164"/>
                </a:lnTo>
                <a:lnTo>
                  <a:pt x="4191464" y="1104690"/>
                </a:lnTo>
                <a:lnTo>
                  <a:pt x="4191464" y="1101453"/>
                </a:lnTo>
                <a:lnTo>
                  <a:pt x="4193622" y="1099295"/>
                </a:lnTo>
                <a:lnTo>
                  <a:pt x="4192543" y="1094035"/>
                </a:lnTo>
                <a:lnTo>
                  <a:pt x="4192543" y="1089719"/>
                </a:lnTo>
                <a:lnTo>
                  <a:pt x="4194701" y="1086482"/>
                </a:lnTo>
                <a:lnTo>
                  <a:pt x="4194701" y="1083245"/>
                </a:lnTo>
                <a:lnTo>
                  <a:pt x="4192543" y="1083245"/>
                </a:lnTo>
                <a:lnTo>
                  <a:pt x="4192543" y="1082166"/>
                </a:lnTo>
                <a:lnTo>
                  <a:pt x="4184990" y="1083245"/>
                </a:lnTo>
                <a:lnTo>
                  <a:pt x="4177437" y="1083245"/>
                </a:lnTo>
                <a:lnTo>
                  <a:pt x="4172042" y="1092956"/>
                </a:lnTo>
                <a:lnTo>
                  <a:pt x="4154913" y="1097272"/>
                </a:lnTo>
                <a:cubicBezTo>
                  <a:pt x="4143403" y="1095294"/>
                  <a:pt x="4137649" y="1090977"/>
                  <a:pt x="4137649" y="1084324"/>
                </a:cubicBezTo>
                <a:lnTo>
                  <a:pt x="4137649" y="1082166"/>
                </a:lnTo>
                <a:lnTo>
                  <a:pt x="4138728" y="1070297"/>
                </a:lnTo>
                <a:lnTo>
                  <a:pt x="4136570" y="1063823"/>
                </a:lnTo>
                <a:lnTo>
                  <a:pt x="4136570" y="1060586"/>
                </a:lnTo>
                <a:close/>
                <a:moveTo>
                  <a:pt x="6204206" y="1060131"/>
                </a:moveTo>
                <a:lnTo>
                  <a:pt x="6204206" y="1061210"/>
                </a:lnTo>
                <a:lnTo>
                  <a:pt x="6209466" y="1061210"/>
                </a:lnTo>
                <a:lnTo>
                  <a:pt x="6209466" y="1060131"/>
                </a:lnTo>
                <a:close/>
                <a:moveTo>
                  <a:pt x="5582174" y="1058782"/>
                </a:moveTo>
                <a:lnTo>
                  <a:pt x="5580016" y="1060940"/>
                </a:lnTo>
                <a:lnTo>
                  <a:pt x="5583253" y="1065256"/>
                </a:lnTo>
                <a:lnTo>
                  <a:pt x="5584332" y="1065256"/>
                </a:lnTo>
                <a:lnTo>
                  <a:pt x="5589592" y="1062019"/>
                </a:lnTo>
                <a:lnTo>
                  <a:pt x="5589592" y="1058782"/>
                </a:lnTo>
                <a:close/>
                <a:moveTo>
                  <a:pt x="1724747" y="1057296"/>
                </a:moveTo>
                <a:lnTo>
                  <a:pt x="1719353" y="1059454"/>
                </a:lnTo>
                <a:lnTo>
                  <a:pt x="1721510" y="1066872"/>
                </a:lnTo>
                <a:lnTo>
                  <a:pt x="1722591" y="1066872"/>
                </a:lnTo>
                <a:cubicBezTo>
                  <a:pt x="1726186" y="1064984"/>
                  <a:pt x="1727985" y="1062152"/>
                  <a:pt x="1727985" y="1058375"/>
                </a:cubicBezTo>
                <a:close/>
                <a:moveTo>
                  <a:pt x="2685220" y="1056553"/>
                </a:moveTo>
                <a:lnTo>
                  <a:pt x="2683061" y="1058711"/>
                </a:lnTo>
                <a:lnTo>
                  <a:pt x="2683061" y="1059790"/>
                </a:lnTo>
                <a:lnTo>
                  <a:pt x="2687242" y="1065050"/>
                </a:lnTo>
                <a:lnTo>
                  <a:pt x="2687242" y="1066129"/>
                </a:lnTo>
                <a:lnTo>
                  <a:pt x="2681983" y="1071389"/>
                </a:lnTo>
                <a:lnTo>
                  <a:pt x="2681983" y="1073412"/>
                </a:lnTo>
                <a:lnTo>
                  <a:pt x="2684141" y="1075570"/>
                </a:lnTo>
                <a:lnTo>
                  <a:pt x="2686163" y="1075570"/>
                </a:lnTo>
                <a:lnTo>
                  <a:pt x="2690480" y="1067073"/>
                </a:lnTo>
                <a:lnTo>
                  <a:pt x="2692502" y="1065050"/>
                </a:lnTo>
                <a:lnTo>
                  <a:pt x="2692502" y="1063971"/>
                </a:lnTo>
                <a:lnTo>
                  <a:pt x="2686163" y="1056553"/>
                </a:lnTo>
                <a:close/>
                <a:moveTo>
                  <a:pt x="6199890" y="1055815"/>
                </a:moveTo>
                <a:lnTo>
                  <a:pt x="6195709" y="1059052"/>
                </a:lnTo>
                <a:lnTo>
                  <a:pt x="6203127" y="1057973"/>
                </a:lnTo>
                <a:cubicBezTo>
                  <a:pt x="6203127" y="1056534"/>
                  <a:pt x="6202048" y="1055815"/>
                  <a:pt x="6199890" y="1055815"/>
                </a:cubicBezTo>
                <a:close/>
                <a:moveTo>
                  <a:pt x="3690955" y="1054600"/>
                </a:moveTo>
                <a:lnTo>
                  <a:pt x="3686639" y="1056757"/>
                </a:lnTo>
                <a:lnTo>
                  <a:pt x="3678007" y="1055679"/>
                </a:lnTo>
                <a:lnTo>
                  <a:pt x="3671533" y="1057837"/>
                </a:lnTo>
                <a:lnTo>
                  <a:pt x="3662901" y="1055679"/>
                </a:lnTo>
                <a:lnTo>
                  <a:pt x="3659664" y="1056757"/>
                </a:lnTo>
                <a:lnTo>
                  <a:pt x="3651032" y="1055679"/>
                </a:lnTo>
                <a:lnTo>
                  <a:pt x="3626215" y="1057837"/>
                </a:lnTo>
                <a:lnTo>
                  <a:pt x="3620820" y="1056757"/>
                </a:lnTo>
                <a:lnTo>
                  <a:pt x="3617583" y="1062153"/>
                </a:lnTo>
                <a:cubicBezTo>
                  <a:pt x="3619741" y="1064491"/>
                  <a:pt x="3620820" y="1069166"/>
                  <a:pt x="3620820" y="1076180"/>
                </a:cubicBezTo>
                <a:lnTo>
                  <a:pt x="3628373" y="1081575"/>
                </a:lnTo>
                <a:lnTo>
                  <a:pt x="3629452" y="1081575"/>
                </a:lnTo>
                <a:lnTo>
                  <a:pt x="3639163" y="1079417"/>
                </a:lnTo>
                <a:lnTo>
                  <a:pt x="3641321" y="1084812"/>
                </a:lnTo>
                <a:lnTo>
                  <a:pt x="3630531" y="1088049"/>
                </a:lnTo>
                <a:lnTo>
                  <a:pt x="3624057" y="1086970"/>
                </a:lnTo>
                <a:lnTo>
                  <a:pt x="3620820" y="1086970"/>
                </a:lnTo>
                <a:cubicBezTo>
                  <a:pt x="3618302" y="1090566"/>
                  <a:pt x="3615784" y="1092365"/>
                  <a:pt x="3613267" y="1092365"/>
                </a:cubicBezTo>
                <a:lnTo>
                  <a:pt x="3611109" y="1097625"/>
                </a:lnTo>
                <a:cubicBezTo>
                  <a:pt x="3612547" y="1097625"/>
                  <a:pt x="3615784" y="1100143"/>
                  <a:pt x="3620820" y="1105178"/>
                </a:cubicBezTo>
                <a:cubicBezTo>
                  <a:pt x="3624416" y="1105178"/>
                  <a:pt x="3626215" y="1106257"/>
                  <a:pt x="3626215" y="1108415"/>
                </a:cubicBezTo>
                <a:lnTo>
                  <a:pt x="3628373" y="1108415"/>
                </a:lnTo>
                <a:lnTo>
                  <a:pt x="3625136" y="1104099"/>
                </a:lnTo>
                <a:lnTo>
                  <a:pt x="3628373" y="1100862"/>
                </a:lnTo>
                <a:lnTo>
                  <a:pt x="3634847" y="1100862"/>
                </a:lnTo>
                <a:cubicBezTo>
                  <a:pt x="3638623" y="1100862"/>
                  <a:pt x="3641860" y="1101941"/>
                  <a:pt x="3644558" y="1104099"/>
                </a:cubicBezTo>
                <a:lnTo>
                  <a:pt x="3645637" y="1104099"/>
                </a:lnTo>
                <a:cubicBezTo>
                  <a:pt x="3645637" y="1100862"/>
                  <a:pt x="3643479" y="1097670"/>
                  <a:pt x="3639163" y="1094523"/>
                </a:cubicBezTo>
                <a:lnTo>
                  <a:pt x="3639163" y="1093444"/>
                </a:lnTo>
                <a:cubicBezTo>
                  <a:pt x="3639163" y="1091825"/>
                  <a:pt x="3642040" y="1090027"/>
                  <a:pt x="3647795" y="1088049"/>
                </a:cubicBezTo>
                <a:cubicBezTo>
                  <a:pt x="3647795" y="1080856"/>
                  <a:pt x="3653549" y="1076899"/>
                  <a:pt x="3665059" y="1076180"/>
                </a:cubicBezTo>
                <a:lnTo>
                  <a:pt x="3668296" y="1076180"/>
                </a:lnTo>
                <a:lnTo>
                  <a:pt x="3673691" y="1080496"/>
                </a:lnTo>
                <a:lnTo>
                  <a:pt x="3686639" y="1079417"/>
                </a:lnTo>
                <a:lnTo>
                  <a:pt x="3693113" y="1079417"/>
                </a:lnTo>
                <a:cubicBezTo>
                  <a:pt x="3700936" y="1077978"/>
                  <a:pt x="3704847" y="1076539"/>
                  <a:pt x="3704847" y="1075101"/>
                </a:cubicBezTo>
                <a:lnTo>
                  <a:pt x="3704847" y="1062153"/>
                </a:lnTo>
                <a:cubicBezTo>
                  <a:pt x="3704847" y="1058556"/>
                  <a:pt x="3704173" y="1056757"/>
                  <a:pt x="3702824" y="1056757"/>
                </a:cubicBezTo>
                <a:lnTo>
                  <a:pt x="3696350" y="1057837"/>
                </a:lnTo>
                <a:close/>
                <a:moveTo>
                  <a:pt x="6192472" y="1053792"/>
                </a:moveTo>
                <a:lnTo>
                  <a:pt x="6192472" y="1055815"/>
                </a:lnTo>
                <a:lnTo>
                  <a:pt x="6193551" y="1055815"/>
                </a:lnTo>
                <a:lnTo>
                  <a:pt x="6193551" y="1053792"/>
                </a:lnTo>
                <a:close/>
                <a:moveTo>
                  <a:pt x="3728585" y="1053521"/>
                </a:moveTo>
                <a:lnTo>
                  <a:pt x="3727506" y="1054600"/>
                </a:lnTo>
                <a:lnTo>
                  <a:pt x="3726427" y="1054600"/>
                </a:lnTo>
                <a:lnTo>
                  <a:pt x="3728585" y="1058916"/>
                </a:lnTo>
                <a:lnTo>
                  <a:pt x="3732901" y="1057837"/>
                </a:lnTo>
                <a:lnTo>
                  <a:pt x="3732901" y="1055679"/>
                </a:lnTo>
                <a:lnTo>
                  <a:pt x="3730743" y="1053521"/>
                </a:lnTo>
                <a:close/>
                <a:moveTo>
                  <a:pt x="2590268" y="1053451"/>
                </a:moveTo>
                <a:lnTo>
                  <a:pt x="2589323" y="1054530"/>
                </a:lnTo>
                <a:lnTo>
                  <a:pt x="2589323" y="1055474"/>
                </a:lnTo>
                <a:lnTo>
                  <a:pt x="2591346" y="1057632"/>
                </a:lnTo>
                <a:lnTo>
                  <a:pt x="2592425" y="1056553"/>
                </a:lnTo>
                <a:lnTo>
                  <a:pt x="2592425" y="1055474"/>
                </a:lnTo>
                <a:close/>
                <a:moveTo>
                  <a:pt x="2115199" y="1052627"/>
                </a:moveTo>
                <a:lnTo>
                  <a:pt x="2115199" y="1058157"/>
                </a:lnTo>
                <a:lnTo>
                  <a:pt x="2118435" y="1062473"/>
                </a:lnTo>
                <a:lnTo>
                  <a:pt x="2118435" y="1065845"/>
                </a:lnTo>
                <a:cubicBezTo>
                  <a:pt x="2116098" y="1067823"/>
                  <a:pt x="2114660" y="1072903"/>
                  <a:pt x="2114120" y="1081086"/>
                </a:cubicBezTo>
                <a:lnTo>
                  <a:pt x="2111962" y="1083244"/>
                </a:lnTo>
                <a:lnTo>
                  <a:pt x="2111962" y="1090932"/>
                </a:lnTo>
                <a:cubicBezTo>
                  <a:pt x="2112501" y="1095248"/>
                  <a:pt x="2113579" y="1097406"/>
                  <a:pt x="2115199" y="1097406"/>
                </a:cubicBezTo>
                <a:lnTo>
                  <a:pt x="2134620" y="1097406"/>
                </a:lnTo>
                <a:lnTo>
                  <a:pt x="2141094" y="1095248"/>
                </a:lnTo>
                <a:cubicBezTo>
                  <a:pt x="2144871" y="1097406"/>
                  <a:pt x="2148467" y="1098485"/>
                  <a:pt x="2151884" y="1098485"/>
                </a:cubicBezTo>
                <a:lnTo>
                  <a:pt x="2154042" y="1098485"/>
                </a:lnTo>
                <a:lnTo>
                  <a:pt x="2164832" y="1097406"/>
                </a:lnTo>
                <a:cubicBezTo>
                  <a:pt x="2174903" y="1097406"/>
                  <a:pt x="2179938" y="1099609"/>
                  <a:pt x="2179938" y="1104015"/>
                </a:cubicBezTo>
                <a:lnTo>
                  <a:pt x="2183175" y="1104015"/>
                </a:lnTo>
                <a:cubicBezTo>
                  <a:pt x="2184074" y="1098889"/>
                  <a:pt x="2187311" y="1096327"/>
                  <a:pt x="2192887" y="1096327"/>
                </a:cubicBezTo>
                <a:lnTo>
                  <a:pt x="2200439" y="1098485"/>
                </a:lnTo>
                <a:lnTo>
                  <a:pt x="2201518" y="1097406"/>
                </a:lnTo>
                <a:lnTo>
                  <a:pt x="2202598" y="1097406"/>
                </a:lnTo>
                <a:lnTo>
                  <a:pt x="2201518" y="1096327"/>
                </a:lnTo>
                <a:lnTo>
                  <a:pt x="2201518" y="1092011"/>
                </a:lnTo>
                <a:cubicBezTo>
                  <a:pt x="2201518" y="1090572"/>
                  <a:pt x="2203678" y="1089493"/>
                  <a:pt x="2207993" y="1088774"/>
                </a:cubicBezTo>
                <a:lnTo>
                  <a:pt x="2207993" y="1085402"/>
                </a:lnTo>
                <a:cubicBezTo>
                  <a:pt x="2203856" y="1085402"/>
                  <a:pt x="2201338" y="1082480"/>
                  <a:pt x="2200439" y="1076635"/>
                </a:cubicBezTo>
                <a:lnTo>
                  <a:pt x="2200439" y="1059236"/>
                </a:lnTo>
                <a:cubicBezTo>
                  <a:pt x="2200439" y="1057438"/>
                  <a:pt x="2193605" y="1055999"/>
                  <a:pt x="2179938" y="1054920"/>
                </a:cubicBezTo>
                <a:lnTo>
                  <a:pt x="2155122" y="1057078"/>
                </a:lnTo>
                <a:lnTo>
                  <a:pt x="2147568" y="1052627"/>
                </a:lnTo>
                <a:lnTo>
                  <a:pt x="2143252" y="1052627"/>
                </a:lnTo>
                <a:cubicBezTo>
                  <a:pt x="2139835" y="1055594"/>
                  <a:pt x="2135518" y="1057078"/>
                  <a:pt x="2130306" y="1057078"/>
                </a:cubicBezTo>
                <a:close/>
                <a:moveTo>
                  <a:pt x="6194630" y="1050555"/>
                </a:moveTo>
                <a:lnTo>
                  <a:pt x="6194630" y="1053792"/>
                </a:lnTo>
                <a:lnTo>
                  <a:pt x="6196788" y="1053792"/>
                </a:lnTo>
                <a:lnTo>
                  <a:pt x="6196788" y="1050555"/>
                </a:lnTo>
                <a:close/>
                <a:moveTo>
                  <a:pt x="6155381" y="1049476"/>
                </a:moveTo>
                <a:lnTo>
                  <a:pt x="6157539" y="1051634"/>
                </a:lnTo>
                <a:lnTo>
                  <a:pt x="6155381" y="1051634"/>
                </a:lnTo>
                <a:close/>
                <a:moveTo>
                  <a:pt x="7613394" y="1046241"/>
                </a:moveTo>
                <a:lnTo>
                  <a:pt x="7610022" y="1053793"/>
                </a:lnTo>
                <a:lnTo>
                  <a:pt x="7610022" y="1054872"/>
                </a:lnTo>
                <a:lnTo>
                  <a:pt x="7611101" y="1054872"/>
                </a:lnTo>
                <a:cubicBezTo>
                  <a:pt x="7611641" y="1051276"/>
                  <a:pt x="7612765" y="1049477"/>
                  <a:pt x="7614473" y="1049477"/>
                </a:cubicBezTo>
                <a:lnTo>
                  <a:pt x="7615552" y="1053793"/>
                </a:lnTo>
                <a:lnTo>
                  <a:pt x="7616631" y="1053793"/>
                </a:lnTo>
                <a:lnTo>
                  <a:pt x="7616631" y="1047319"/>
                </a:lnTo>
                <a:close/>
                <a:moveTo>
                  <a:pt x="1577734" y="1045427"/>
                </a:moveTo>
                <a:cubicBezTo>
                  <a:pt x="1577734" y="1048305"/>
                  <a:pt x="1576655" y="1049743"/>
                  <a:pt x="1574497" y="1049743"/>
                </a:cubicBezTo>
                <a:lnTo>
                  <a:pt x="1574497" y="1050822"/>
                </a:lnTo>
                <a:lnTo>
                  <a:pt x="1576655" y="1050822"/>
                </a:lnTo>
                <a:lnTo>
                  <a:pt x="1578812" y="1047585"/>
                </a:lnTo>
                <a:lnTo>
                  <a:pt x="1578812" y="1045427"/>
                </a:lnTo>
                <a:close/>
                <a:moveTo>
                  <a:pt x="3592766" y="1043810"/>
                </a:moveTo>
                <a:lnTo>
                  <a:pt x="3589529" y="1044889"/>
                </a:lnTo>
                <a:lnTo>
                  <a:pt x="3589529" y="1048126"/>
                </a:lnTo>
                <a:lnTo>
                  <a:pt x="3598041" y="1052382"/>
                </a:lnTo>
                <a:lnTo>
                  <a:pt x="3598161" y="1052577"/>
                </a:lnTo>
                <a:lnTo>
                  <a:pt x="3598161" y="1055679"/>
                </a:lnTo>
                <a:cubicBezTo>
                  <a:pt x="3598161" y="1058017"/>
                  <a:pt x="3597082" y="1060534"/>
                  <a:pt x="3594924" y="1063232"/>
                </a:cubicBezTo>
                <a:lnTo>
                  <a:pt x="3594924" y="1064311"/>
                </a:lnTo>
                <a:lnTo>
                  <a:pt x="3597082" y="1066469"/>
                </a:lnTo>
                <a:lnTo>
                  <a:pt x="3600319" y="1066469"/>
                </a:lnTo>
                <a:lnTo>
                  <a:pt x="3601398" y="1061074"/>
                </a:lnTo>
                <a:lnTo>
                  <a:pt x="3601398" y="1057837"/>
                </a:lnTo>
                <a:lnTo>
                  <a:pt x="3598161" y="1052577"/>
                </a:lnTo>
                <a:lnTo>
                  <a:pt x="3598161" y="1052442"/>
                </a:lnTo>
                <a:lnTo>
                  <a:pt x="3598041" y="1052382"/>
                </a:lnTo>
                <a:close/>
                <a:moveTo>
                  <a:pt x="6207308" y="1040979"/>
                </a:moveTo>
                <a:cubicBezTo>
                  <a:pt x="6207308" y="1042418"/>
                  <a:pt x="6206274" y="1043137"/>
                  <a:pt x="6204206" y="1043137"/>
                </a:cubicBezTo>
                <a:lnTo>
                  <a:pt x="6200969" y="1042058"/>
                </a:lnTo>
                <a:lnTo>
                  <a:pt x="6198811" y="1045295"/>
                </a:lnTo>
                <a:lnTo>
                  <a:pt x="6199890" y="1045295"/>
                </a:lnTo>
                <a:lnTo>
                  <a:pt x="6204206" y="1044216"/>
                </a:lnTo>
                <a:lnTo>
                  <a:pt x="6204206" y="1046239"/>
                </a:lnTo>
                <a:lnTo>
                  <a:pt x="6210545" y="1042058"/>
                </a:lnTo>
                <a:lnTo>
                  <a:pt x="6210545" y="1040979"/>
                </a:lnTo>
                <a:close/>
                <a:moveTo>
                  <a:pt x="6094957" y="1039900"/>
                </a:moveTo>
                <a:lnTo>
                  <a:pt x="6092799" y="1042058"/>
                </a:lnTo>
                <a:lnTo>
                  <a:pt x="6090776" y="1042058"/>
                </a:lnTo>
                <a:lnTo>
                  <a:pt x="6086460" y="1040979"/>
                </a:lnTo>
                <a:lnTo>
                  <a:pt x="6081200" y="1042058"/>
                </a:lnTo>
                <a:lnTo>
                  <a:pt x="6081200" y="1043137"/>
                </a:lnTo>
                <a:lnTo>
                  <a:pt x="6092799" y="1044216"/>
                </a:lnTo>
                <a:cubicBezTo>
                  <a:pt x="6092799" y="1042418"/>
                  <a:pt x="6094238" y="1041339"/>
                  <a:pt x="6097115" y="1040979"/>
                </a:cubicBezTo>
                <a:lnTo>
                  <a:pt x="6097115" y="1039900"/>
                </a:lnTo>
                <a:close/>
                <a:moveTo>
                  <a:pt x="6146884" y="1036798"/>
                </a:moveTo>
                <a:lnTo>
                  <a:pt x="6150121" y="1037877"/>
                </a:lnTo>
                <a:lnTo>
                  <a:pt x="6150121" y="1040979"/>
                </a:lnTo>
                <a:lnTo>
                  <a:pt x="6147963" y="1040979"/>
                </a:lnTo>
                <a:lnTo>
                  <a:pt x="6145805" y="1038821"/>
                </a:lnTo>
                <a:lnTo>
                  <a:pt x="6146884" y="1037877"/>
                </a:lnTo>
                <a:close/>
                <a:moveTo>
                  <a:pt x="3593845" y="1034099"/>
                </a:moveTo>
                <a:lnTo>
                  <a:pt x="3593845" y="1039494"/>
                </a:lnTo>
                <a:lnTo>
                  <a:pt x="3596003" y="1041652"/>
                </a:lnTo>
                <a:lnTo>
                  <a:pt x="3597082" y="1041652"/>
                </a:lnTo>
                <a:lnTo>
                  <a:pt x="3599240" y="1039494"/>
                </a:lnTo>
                <a:lnTo>
                  <a:pt x="3599240" y="1036257"/>
                </a:lnTo>
                <a:lnTo>
                  <a:pt x="3597082" y="1034099"/>
                </a:lnTo>
                <a:close/>
                <a:moveTo>
                  <a:pt x="1584073" y="1032614"/>
                </a:moveTo>
                <a:lnTo>
                  <a:pt x="1580970" y="1040167"/>
                </a:lnTo>
                <a:lnTo>
                  <a:pt x="1580970" y="1041111"/>
                </a:lnTo>
                <a:lnTo>
                  <a:pt x="1582049" y="1041111"/>
                </a:lnTo>
                <a:cubicBezTo>
                  <a:pt x="1582588" y="1037604"/>
                  <a:pt x="1583622" y="1035851"/>
                  <a:pt x="1585151" y="1035851"/>
                </a:cubicBezTo>
                <a:lnTo>
                  <a:pt x="1586231" y="1035851"/>
                </a:lnTo>
                <a:lnTo>
                  <a:pt x="1586231" y="1040167"/>
                </a:lnTo>
                <a:lnTo>
                  <a:pt x="1587310" y="1040167"/>
                </a:lnTo>
                <a:lnTo>
                  <a:pt x="1587310" y="1033693"/>
                </a:lnTo>
                <a:close/>
                <a:moveTo>
                  <a:pt x="6129890" y="1032482"/>
                </a:moveTo>
                <a:lnTo>
                  <a:pt x="6129890" y="1035719"/>
                </a:lnTo>
                <a:lnTo>
                  <a:pt x="6133093" y="1036754"/>
                </a:lnTo>
                <a:close/>
                <a:moveTo>
                  <a:pt x="2640845" y="1032410"/>
                </a:moveTo>
                <a:lnTo>
                  <a:pt x="2633562" y="1036591"/>
                </a:lnTo>
                <a:lnTo>
                  <a:pt x="2627223" y="1035512"/>
                </a:lnTo>
                <a:lnTo>
                  <a:pt x="2625064" y="1035512"/>
                </a:lnTo>
                <a:lnTo>
                  <a:pt x="2623986" y="1036591"/>
                </a:lnTo>
                <a:lnTo>
                  <a:pt x="2623043" y="1036591"/>
                </a:lnTo>
                <a:lnTo>
                  <a:pt x="2623986" y="1049270"/>
                </a:lnTo>
                <a:lnTo>
                  <a:pt x="2621963" y="1058711"/>
                </a:lnTo>
                <a:lnTo>
                  <a:pt x="2623043" y="1086090"/>
                </a:lnTo>
                <a:lnTo>
                  <a:pt x="2623043" y="1093509"/>
                </a:lnTo>
                <a:lnTo>
                  <a:pt x="2623986" y="1098769"/>
                </a:lnTo>
                <a:lnTo>
                  <a:pt x="2618726" y="1099848"/>
                </a:lnTo>
                <a:lnTo>
                  <a:pt x="2618726" y="1100792"/>
                </a:lnTo>
                <a:lnTo>
                  <a:pt x="2623986" y="1101871"/>
                </a:lnTo>
                <a:cubicBezTo>
                  <a:pt x="2622817" y="1108255"/>
                  <a:pt x="2621422" y="1111447"/>
                  <a:pt x="2619804" y="1111447"/>
                </a:cubicBezTo>
                <a:lnTo>
                  <a:pt x="2620885" y="1114549"/>
                </a:lnTo>
                <a:lnTo>
                  <a:pt x="2635585" y="1114549"/>
                </a:lnTo>
                <a:cubicBezTo>
                  <a:pt x="2638282" y="1116707"/>
                  <a:pt x="2640755" y="1117786"/>
                  <a:pt x="2643004" y="1117786"/>
                </a:cubicBezTo>
                <a:cubicBezTo>
                  <a:pt x="2645161" y="1115628"/>
                  <a:pt x="2651859" y="1114549"/>
                  <a:pt x="2663100" y="1114549"/>
                </a:cubicBezTo>
                <a:lnTo>
                  <a:pt x="2666202" y="1114549"/>
                </a:lnTo>
                <a:lnTo>
                  <a:pt x="2667281" y="1086090"/>
                </a:lnTo>
                <a:lnTo>
                  <a:pt x="2667281" y="1069231"/>
                </a:lnTo>
                <a:lnTo>
                  <a:pt x="2668360" y="1052372"/>
                </a:lnTo>
                <a:lnTo>
                  <a:pt x="2667281" y="1044953"/>
                </a:lnTo>
                <a:lnTo>
                  <a:pt x="2671462" y="1037670"/>
                </a:lnTo>
                <a:lnTo>
                  <a:pt x="2671462" y="1035512"/>
                </a:lnTo>
                <a:lnTo>
                  <a:pt x="2655681" y="1033354"/>
                </a:lnTo>
                <a:cubicBezTo>
                  <a:pt x="2655681" y="1034433"/>
                  <a:pt x="2654288" y="1035512"/>
                  <a:pt x="2651500" y="1036591"/>
                </a:cubicBezTo>
                <a:lnTo>
                  <a:pt x="2643004" y="1032410"/>
                </a:lnTo>
                <a:close/>
                <a:moveTo>
                  <a:pt x="2598765" y="1032410"/>
                </a:moveTo>
                <a:lnTo>
                  <a:pt x="2598765" y="1033354"/>
                </a:lnTo>
                <a:lnTo>
                  <a:pt x="2601866" y="1036591"/>
                </a:lnTo>
                <a:lnTo>
                  <a:pt x="2604024" y="1034433"/>
                </a:lnTo>
                <a:lnTo>
                  <a:pt x="2601866" y="1032410"/>
                </a:lnTo>
                <a:close/>
                <a:moveTo>
                  <a:pt x="7754339" y="1032078"/>
                </a:moveTo>
                <a:lnTo>
                  <a:pt x="7754339" y="1039631"/>
                </a:lnTo>
                <a:lnTo>
                  <a:pt x="7759734" y="1039631"/>
                </a:lnTo>
                <a:lnTo>
                  <a:pt x="7762971" y="1037474"/>
                </a:lnTo>
                <a:cubicBezTo>
                  <a:pt x="7762432" y="1035495"/>
                  <a:pt x="7760633" y="1033697"/>
                  <a:pt x="7757576" y="1032078"/>
                </a:cubicBezTo>
                <a:close/>
                <a:moveTo>
                  <a:pt x="5585411" y="1032076"/>
                </a:moveTo>
                <a:lnTo>
                  <a:pt x="5585411" y="1033155"/>
                </a:lnTo>
                <a:lnTo>
                  <a:pt x="5587569" y="1035179"/>
                </a:lnTo>
                <a:lnTo>
                  <a:pt x="5589592" y="1035179"/>
                </a:lnTo>
                <a:lnTo>
                  <a:pt x="5589592" y="1034100"/>
                </a:lnTo>
                <a:lnTo>
                  <a:pt x="5587569" y="1032076"/>
                </a:lnTo>
                <a:close/>
                <a:moveTo>
                  <a:pt x="3725348" y="1029782"/>
                </a:moveTo>
                <a:lnTo>
                  <a:pt x="3725348" y="1033020"/>
                </a:lnTo>
                <a:lnTo>
                  <a:pt x="3727506" y="1035178"/>
                </a:lnTo>
                <a:lnTo>
                  <a:pt x="3731822" y="1035178"/>
                </a:lnTo>
                <a:lnTo>
                  <a:pt x="3731822" y="1029782"/>
                </a:lnTo>
                <a:close/>
                <a:moveTo>
                  <a:pt x="6136364" y="1029380"/>
                </a:moveTo>
                <a:lnTo>
                  <a:pt x="6135285" y="1032482"/>
                </a:lnTo>
                <a:lnTo>
                  <a:pt x="6136364" y="1036798"/>
                </a:lnTo>
                <a:lnTo>
                  <a:pt x="6133144" y="1036798"/>
                </a:lnTo>
                <a:lnTo>
                  <a:pt x="6134206" y="1038821"/>
                </a:lnTo>
                <a:lnTo>
                  <a:pt x="6133127" y="1042058"/>
                </a:lnTo>
                <a:lnTo>
                  <a:pt x="6139466" y="1045295"/>
                </a:lnTo>
                <a:lnTo>
                  <a:pt x="6139466" y="1047318"/>
                </a:lnTo>
                <a:cubicBezTo>
                  <a:pt x="6139466" y="1050195"/>
                  <a:pt x="6134520" y="1051634"/>
                  <a:pt x="6124629" y="1051634"/>
                </a:cubicBezTo>
                <a:lnTo>
                  <a:pt x="6123550" y="1050555"/>
                </a:lnTo>
                <a:lnTo>
                  <a:pt x="6123550" y="1052713"/>
                </a:lnTo>
                <a:cubicBezTo>
                  <a:pt x="6129755" y="1052713"/>
                  <a:pt x="6134026" y="1054466"/>
                  <a:pt x="6136364" y="1057973"/>
                </a:cubicBezTo>
                <a:lnTo>
                  <a:pt x="6145805" y="1050555"/>
                </a:lnTo>
                <a:lnTo>
                  <a:pt x="6146884" y="1050555"/>
                </a:lnTo>
                <a:lnTo>
                  <a:pt x="6150121" y="1052713"/>
                </a:lnTo>
                <a:lnTo>
                  <a:pt x="6151200" y="1051634"/>
                </a:lnTo>
                <a:lnTo>
                  <a:pt x="6156460" y="1052713"/>
                </a:lnTo>
                <a:cubicBezTo>
                  <a:pt x="6160686" y="1051095"/>
                  <a:pt x="6162799" y="1049656"/>
                  <a:pt x="6162799" y="1048397"/>
                </a:cubicBezTo>
                <a:cubicBezTo>
                  <a:pt x="6158933" y="1041923"/>
                  <a:pt x="6153988" y="1037697"/>
                  <a:pt x="6147963" y="1035719"/>
                </a:cubicBezTo>
                <a:lnTo>
                  <a:pt x="6146884" y="1034640"/>
                </a:lnTo>
                <a:lnTo>
                  <a:pt x="6146884" y="1033561"/>
                </a:lnTo>
                <a:lnTo>
                  <a:pt x="6147963" y="1032482"/>
                </a:lnTo>
                <a:cubicBezTo>
                  <a:pt x="6140860" y="1032482"/>
                  <a:pt x="6137308" y="1031448"/>
                  <a:pt x="6137308" y="1029380"/>
                </a:cubicBezTo>
                <a:close/>
                <a:moveTo>
                  <a:pt x="4237726" y="1028350"/>
                </a:moveTo>
                <a:cubicBezTo>
                  <a:pt x="4234849" y="1029070"/>
                  <a:pt x="4233410" y="1031228"/>
                  <a:pt x="4233410" y="1034825"/>
                </a:cubicBezTo>
                <a:lnTo>
                  <a:pt x="4233410" y="1035903"/>
                </a:lnTo>
                <a:cubicBezTo>
                  <a:pt x="4235568" y="1038601"/>
                  <a:pt x="4236647" y="1041119"/>
                  <a:pt x="4236647" y="1043457"/>
                </a:cubicBezTo>
                <a:lnTo>
                  <a:pt x="4232331" y="1048717"/>
                </a:lnTo>
                <a:lnTo>
                  <a:pt x="4232331" y="1069218"/>
                </a:lnTo>
                <a:cubicBezTo>
                  <a:pt x="4232331" y="1071556"/>
                  <a:pt x="4231252" y="1074073"/>
                  <a:pt x="4229094" y="1076771"/>
                </a:cubicBezTo>
                <a:lnTo>
                  <a:pt x="4231252" y="1078929"/>
                </a:lnTo>
                <a:lnTo>
                  <a:pt x="4232331" y="1078929"/>
                </a:lnTo>
                <a:cubicBezTo>
                  <a:pt x="4234489" y="1076771"/>
                  <a:pt x="4237007" y="1075692"/>
                  <a:pt x="4239884" y="1075692"/>
                </a:cubicBezTo>
                <a:lnTo>
                  <a:pt x="4246358" y="1074613"/>
                </a:lnTo>
                <a:cubicBezTo>
                  <a:pt x="4248336" y="1072275"/>
                  <a:pt x="4250135" y="1064362"/>
                  <a:pt x="4251753" y="1050875"/>
                </a:cubicBezTo>
                <a:lnTo>
                  <a:pt x="4250674" y="1041298"/>
                </a:lnTo>
                <a:lnTo>
                  <a:pt x="4250674" y="1032666"/>
                </a:lnTo>
                <a:cubicBezTo>
                  <a:pt x="4250315" y="1031228"/>
                  <a:pt x="4248516" y="1029789"/>
                  <a:pt x="4245279" y="1028350"/>
                </a:cubicBezTo>
                <a:lnTo>
                  <a:pt x="4240963" y="1029430"/>
                </a:lnTo>
                <a:close/>
                <a:moveTo>
                  <a:pt x="2587165" y="1028094"/>
                </a:moveTo>
                <a:lnTo>
                  <a:pt x="2587165" y="1030252"/>
                </a:lnTo>
                <a:lnTo>
                  <a:pt x="2589323" y="1028094"/>
                </a:lnTo>
                <a:close/>
                <a:moveTo>
                  <a:pt x="4181753" y="1027271"/>
                </a:moveTo>
                <a:lnTo>
                  <a:pt x="4179595" y="1029430"/>
                </a:lnTo>
                <a:lnTo>
                  <a:pt x="4179595" y="1041298"/>
                </a:lnTo>
                <a:lnTo>
                  <a:pt x="4175279" y="1051954"/>
                </a:lnTo>
                <a:lnTo>
                  <a:pt x="4176358" y="1067059"/>
                </a:lnTo>
                <a:lnTo>
                  <a:pt x="4176358" y="1070297"/>
                </a:lnTo>
                <a:lnTo>
                  <a:pt x="4179595" y="1073534"/>
                </a:lnTo>
                <a:lnTo>
                  <a:pt x="4186069" y="1073534"/>
                </a:lnTo>
                <a:lnTo>
                  <a:pt x="4192543" y="1071376"/>
                </a:lnTo>
                <a:lnTo>
                  <a:pt x="4191464" y="1070297"/>
                </a:lnTo>
                <a:lnTo>
                  <a:pt x="4191464" y="1056270"/>
                </a:lnTo>
                <a:lnTo>
                  <a:pt x="4194701" y="1049796"/>
                </a:lnTo>
                <a:lnTo>
                  <a:pt x="4191464" y="1038062"/>
                </a:lnTo>
                <a:lnTo>
                  <a:pt x="4192543" y="1031588"/>
                </a:lnTo>
                <a:cubicBezTo>
                  <a:pt x="4191464" y="1028710"/>
                  <a:pt x="4190385" y="1027271"/>
                  <a:pt x="4189306" y="1027271"/>
                </a:cubicBezTo>
                <a:close/>
                <a:moveTo>
                  <a:pt x="2691558" y="1027015"/>
                </a:moveTo>
                <a:cubicBezTo>
                  <a:pt x="2687962" y="1028094"/>
                  <a:pt x="2686163" y="1030567"/>
                  <a:pt x="2686163" y="1034433"/>
                </a:cubicBezTo>
                <a:lnTo>
                  <a:pt x="2687242" y="1035512"/>
                </a:lnTo>
                <a:lnTo>
                  <a:pt x="2690480" y="1035512"/>
                </a:lnTo>
                <a:cubicBezTo>
                  <a:pt x="2692727" y="1035512"/>
                  <a:pt x="2695154" y="1034478"/>
                  <a:pt x="2697762" y="1032410"/>
                </a:cubicBezTo>
                <a:cubicBezTo>
                  <a:pt x="2697762" y="1029533"/>
                  <a:pt x="2695693" y="1028094"/>
                  <a:pt x="2691558" y="1028094"/>
                </a:cubicBezTo>
                <a:close/>
                <a:moveTo>
                  <a:pt x="3634847" y="1025467"/>
                </a:moveTo>
                <a:cubicBezTo>
                  <a:pt x="3626934" y="1028164"/>
                  <a:pt x="3622978" y="1031401"/>
                  <a:pt x="3622978" y="1035178"/>
                </a:cubicBezTo>
                <a:cubicBezTo>
                  <a:pt x="3622978" y="1040573"/>
                  <a:pt x="3621899" y="1043810"/>
                  <a:pt x="3619741" y="1044889"/>
                </a:cubicBezTo>
                <a:lnTo>
                  <a:pt x="3620820" y="1048126"/>
                </a:lnTo>
                <a:lnTo>
                  <a:pt x="3627294" y="1045968"/>
                </a:lnTo>
                <a:lnTo>
                  <a:pt x="3654269" y="1045968"/>
                </a:lnTo>
                <a:lnTo>
                  <a:pt x="3662901" y="1048126"/>
                </a:lnTo>
                <a:lnTo>
                  <a:pt x="3669375" y="1045968"/>
                </a:lnTo>
                <a:lnTo>
                  <a:pt x="3670454" y="1045968"/>
                </a:lnTo>
                <a:cubicBezTo>
                  <a:pt x="3672792" y="1045968"/>
                  <a:pt x="3675310" y="1047047"/>
                  <a:pt x="3678007" y="1049205"/>
                </a:cubicBezTo>
                <a:lnTo>
                  <a:pt x="3682323" y="1049205"/>
                </a:lnTo>
                <a:cubicBezTo>
                  <a:pt x="3685021" y="1047047"/>
                  <a:pt x="3687538" y="1045968"/>
                  <a:pt x="3689876" y="1045968"/>
                </a:cubicBezTo>
                <a:lnTo>
                  <a:pt x="3703768" y="1045968"/>
                </a:lnTo>
                <a:lnTo>
                  <a:pt x="3703768" y="1041652"/>
                </a:lnTo>
                <a:cubicBezTo>
                  <a:pt x="3703768" y="1033739"/>
                  <a:pt x="3701295" y="1029782"/>
                  <a:pt x="3696350" y="1029782"/>
                </a:cubicBezTo>
                <a:lnTo>
                  <a:pt x="3686639" y="1026546"/>
                </a:lnTo>
                <a:lnTo>
                  <a:pt x="3683402" y="1028704"/>
                </a:lnTo>
                <a:lnTo>
                  <a:pt x="3681244" y="1028704"/>
                </a:lnTo>
                <a:lnTo>
                  <a:pt x="3678007" y="1026546"/>
                </a:lnTo>
                <a:lnTo>
                  <a:pt x="3673691" y="1028704"/>
                </a:lnTo>
                <a:lnTo>
                  <a:pt x="3651032" y="1026546"/>
                </a:lnTo>
                <a:lnTo>
                  <a:pt x="3644558" y="1028704"/>
                </a:lnTo>
                <a:lnTo>
                  <a:pt x="3641321" y="1028704"/>
                </a:lnTo>
                <a:close/>
                <a:moveTo>
                  <a:pt x="2095775" y="1024303"/>
                </a:moveTo>
                <a:lnTo>
                  <a:pt x="2079590" y="1027540"/>
                </a:lnTo>
                <a:lnTo>
                  <a:pt x="2079590" y="1028619"/>
                </a:lnTo>
                <a:cubicBezTo>
                  <a:pt x="2086425" y="1035723"/>
                  <a:pt x="2098294" y="1042646"/>
                  <a:pt x="2115199" y="1049390"/>
                </a:cubicBezTo>
                <a:lnTo>
                  <a:pt x="2127068" y="1046153"/>
                </a:lnTo>
                <a:lnTo>
                  <a:pt x="2135700" y="1048311"/>
                </a:lnTo>
                <a:lnTo>
                  <a:pt x="2140015" y="1043995"/>
                </a:lnTo>
                <a:lnTo>
                  <a:pt x="2166990" y="1043995"/>
                </a:lnTo>
                <a:lnTo>
                  <a:pt x="2175623" y="1046153"/>
                </a:lnTo>
                <a:lnTo>
                  <a:pt x="2184254" y="1046153"/>
                </a:lnTo>
                <a:lnTo>
                  <a:pt x="2190729" y="1045074"/>
                </a:lnTo>
                <a:lnTo>
                  <a:pt x="2200439" y="1048311"/>
                </a:lnTo>
                <a:cubicBezTo>
                  <a:pt x="2201879" y="1048311"/>
                  <a:pt x="2204396" y="1045389"/>
                  <a:pt x="2207993" y="1039544"/>
                </a:cubicBezTo>
                <a:lnTo>
                  <a:pt x="2220941" y="1028619"/>
                </a:lnTo>
                <a:lnTo>
                  <a:pt x="2217703" y="1027540"/>
                </a:lnTo>
                <a:lnTo>
                  <a:pt x="2190729" y="1029698"/>
                </a:lnTo>
                <a:lnTo>
                  <a:pt x="2173464" y="1027540"/>
                </a:lnTo>
                <a:lnTo>
                  <a:pt x="2163754" y="1028619"/>
                </a:lnTo>
                <a:lnTo>
                  <a:pt x="2159437" y="1026461"/>
                </a:lnTo>
                <a:lnTo>
                  <a:pt x="2148647" y="1027540"/>
                </a:lnTo>
                <a:lnTo>
                  <a:pt x="2125988" y="1025382"/>
                </a:lnTo>
                <a:lnTo>
                  <a:pt x="2118435" y="1030777"/>
                </a:lnTo>
                <a:lnTo>
                  <a:pt x="2106566" y="1024303"/>
                </a:lnTo>
                <a:lnTo>
                  <a:pt x="2103329" y="1025382"/>
                </a:lnTo>
                <a:lnTo>
                  <a:pt x="2097934" y="1024303"/>
                </a:lnTo>
                <a:close/>
                <a:moveTo>
                  <a:pt x="6136364" y="1023985"/>
                </a:moveTo>
                <a:lnTo>
                  <a:pt x="6136364" y="1026143"/>
                </a:lnTo>
                <a:lnTo>
                  <a:pt x="6138387" y="1026143"/>
                </a:lnTo>
                <a:close/>
                <a:moveTo>
                  <a:pt x="6127866" y="1023985"/>
                </a:moveTo>
                <a:lnTo>
                  <a:pt x="6127866" y="1025064"/>
                </a:lnTo>
                <a:lnTo>
                  <a:pt x="6129890" y="1028301"/>
                </a:lnTo>
                <a:lnTo>
                  <a:pt x="6128811" y="1029380"/>
                </a:lnTo>
                <a:lnTo>
                  <a:pt x="6128811" y="1030459"/>
                </a:lnTo>
                <a:lnTo>
                  <a:pt x="6129890" y="1030459"/>
                </a:lnTo>
                <a:lnTo>
                  <a:pt x="6133127" y="1027221"/>
                </a:lnTo>
                <a:lnTo>
                  <a:pt x="6133127" y="1026143"/>
                </a:lnTo>
                <a:close/>
                <a:moveTo>
                  <a:pt x="5058871" y="1023714"/>
                </a:moveTo>
                <a:lnTo>
                  <a:pt x="5058871" y="1024793"/>
                </a:lnTo>
                <a:lnTo>
                  <a:pt x="5061029" y="1026816"/>
                </a:lnTo>
                <a:lnTo>
                  <a:pt x="5063187" y="1024793"/>
                </a:lnTo>
                <a:lnTo>
                  <a:pt x="5062108" y="1023714"/>
                </a:lnTo>
                <a:close/>
                <a:moveTo>
                  <a:pt x="3049097" y="1023713"/>
                </a:moveTo>
                <a:lnTo>
                  <a:pt x="3049097" y="1024792"/>
                </a:lnTo>
                <a:lnTo>
                  <a:pt x="3051255" y="1026815"/>
                </a:lnTo>
                <a:lnTo>
                  <a:pt x="3053413" y="1024792"/>
                </a:lnTo>
                <a:lnTo>
                  <a:pt x="3052334" y="1023713"/>
                </a:lnTo>
                <a:close/>
                <a:moveTo>
                  <a:pt x="1039324" y="1023712"/>
                </a:moveTo>
                <a:lnTo>
                  <a:pt x="1039324" y="1024791"/>
                </a:lnTo>
                <a:lnTo>
                  <a:pt x="1041481" y="1026814"/>
                </a:lnTo>
                <a:lnTo>
                  <a:pt x="1043640" y="1024791"/>
                </a:lnTo>
                <a:lnTo>
                  <a:pt x="1042560" y="1023712"/>
                </a:lnTo>
                <a:close/>
                <a:moveTo>
                  <a:pt x="1598099" y="1021824"/>
                </a:moveTo>
                <a:lnTo>
                  <a:pt x="1598099" y="1022903"/>
                </a:lnTo>
                <a:cubicBezTo>
                  <a:pt x="1598099" y="1027219"/>
                  <a:pt x="1600258" y="1029377"/>
                  <a:pt x="1604573" y="1029377"/>
                </a:cubicBezTo>
                <a:lnTo>
                  <a:pt x="1605653" y="1029377"/>
                </a:lnTo>
                <a:lnTo>
                  <a:pt x="1605653" y="1021824"/>
                </a:lnTo>
                <a:close/>
                <a:moveTo>
                  <a:pt x="6124629" y="1020882"/>
                </a:moveTo>
                <a:lnTo>
                  <a:pt x="6124629" y="1023040"/>
                </a:lnTo>
                <a:lnTo>
                  <a:pt x="6126787" y="1023040"/>
                </a:lnTo>
                <a:close/>
                <a:moveTo>
                  <a:pt x="1650700" y="1020745"/>
                </a:moveTo>
                <a:cubicBezTo>
                  <a:pt x="1659421" y="1020745"/>
                  <a:pt x="1668370" y="1025061"/>
                  <a:pt x="1677542" y="1033693"/>
                </a:cubicBezTo>
                <a:lnTo>
                  <a:pt x="1677542" y="1040167"/>
                </a:lnTo>
                <a:lnTo>
                  <a:pt x="1686173" y="1038009"/>
                </a:lnTo>
                <a:cubicBezTo>
                  <a:pt x="1692557" y="1045292"/>
                  <a:pt x="1695749" y="1051721"/>
                  <a:pt x="1695749" y="1057296"/>
                </a:cubicBezTo>
                <a:lnTo>
                  <a:pt x="1697907" y="1060533"/>
                </a:lnTo>
                <a:lnTo>
                  <a:pt x="1696827" y="1066872"/>
                </a:lnTo>
                <a:lnTo>
                  <a:pt x="1698987" y="1073347"/>
                </a:lnTo>
                <a:cubicBezTo>
                  <a:pt x="1698987" y="1083777"/>
                  <a:pt x="1691838" y="1091285"/>
                  <a:pt x="1677542" y="1095870"/>
                </a:cubicBezTo>
                <a:cubicBezTo>
                  <a:pt x="1676102" y="1094432"/>
                  <a:pt x="1671425" y="1093713"/>
                  <a:pt x="1663514" y="1093713"/>
                </a:cubicBezTo>
                <a:cubicBezTo>
                  <a:pt x="1655692" y="1092184"/>
                  <a:pt x="1651779" y="1089711"/>
                  <a:pt x="1651779" y="1086295"/>
                </a:cubicBezTo>
                <a:lnTo>
                  <a:pt x="1652860" y="1051901"/>
                </a:lnTo>
                <a:lnTo>
                  <a:pt x="1645305" y="1026140"/>
                </a:lnTo>
                <a:cubicBezTo>
                  <a:pt x="1646564" y="1022543"/>
                  <a:pt x="1648363" y="1020745"/>
                  <a:pt x="1650700" y="1020745"/>
                </a:cubicBezTo>
                <a:close/>
                <a:moveTo>
                  <a:pt x="5578937" y="1018050"/>
                </a:moveTo>
                <a:lnTo>
                  <a:pt x="5578937" y="1019128"/>
                </a:lnTo>
                <a:lnTo>
                  <a:pt x="5581095" y="1019128"/>
                </a:lnTo>
                <a:lnTo>
                  <a:pt x="5581095" y="1018050"/>
                </a:lnTo>
                <a:close/>
                <a:moveTo>
                  <a:pt x="8265099" y="1017647"/>
                </a:moveTo>
                <a:lnTo>
                  <a:pt x="8216544" y="1036260"/>
                </a:lnTo>
                <a:lnTo>
                  <a:pt x="8215464" y="1036260"/>
                </a:lnTo>
                <a:lnTo>
                  <a:pt x="8214386" y="1035181"/>
                </a:lnTo>
                <a:lnTo>
                  <a:pt x="8213306" y="1035181"/>
                </a:lnTo>
                <a:lnTo>
                  <a:pt x="8207912" y="1036260"/>
                </a:lnTo>
                <a:lnTo>
                  <a:pt x="8202516" y="1035181"/>
                </a:lnTo>
                <a:lnTo>
                  <a:pt x="8201437" y="1036260"/>
                </a:lnTo>
                <a:lnTo>
                  <a:pt x="8201437" y="1037339"/>
                </a:lnTo>
                <a:cubicBezTo>
                  <a:pt x="8201437" y="1042464"/>
                  <a:pt x="8204674" y="1046106"/>
                  <a:pt x="8211148" y="1048263"/>
                </a:cubicBezTo>
                <a:lnTo>
                  <a:pt x="8217622" y="1043948"/>
                </a:lnTo>
                <a:lnTo>
                  <a:pt x="8223018" y="1045027"/>
                </a:lnTo>
                <a:cubicBezTo>
                  <a:pt x="8224456" y="1041700"/>
                  <a:pt x="8225895" y="1039856"/>
                  <a:pt x="8227334" y="1039497"/>
                </a:cubicBezTo>
                <a:lnTo>
                  <a:pt x="8228412" y="1039497"/>
                </a:lnTo>
                <a:lnTo>
                  <a:pt x="8237044" y="1041790"/>
                </a:lnTo>
                <a:lnTo>
                  <a:pt x="8245677" y="1039497"/>
                </a:lnTo>
                <a:lnTo>
                  <a:pt x="8246756" y="1039497"/>
                </a:lnTo>
                <a:lnTo>
                  <a:pt x="8247835" y="1040576"/>
                </a:lnTo>
                <a:lnTo>
                  <a:pt x="8248914" y="1039497"/>
                </a:lnTo>
                <a:lnTo>
                  <a:pt x="8253230" y="1039497"/>
                </a:lnTo>
                <a:lnTo>
                  <a:pt x="8261862" y="1041790"/>
                </a:lnTo>
                <a:lnTo>
                  <a:pt x="8266178" y="1041790"/>
                </a:lnTo>
                <a:lnTo>
                  <a:pt x="8274675" y="1039497"/>
                </a:lnTo>
                <a:lnTo>
                  <a:pt x="8274675" y="1037339"/>
                </a:lnTo>
                <a:lnTo>
                  <a:pt x="8272517" y="1028572"/>
                </a:lnTo>
                <a:lnTo>
                  <a:pt x="8272517" y="1022098"/>
                </a:lnTo>
                <a:lnTo>
                  <a:pt x="8266178" y="1017647"/>
                </a:lnTo>
                <a:close/>
                <a:moveTo>
                  <a:pt x="5753601" y="1013734"/>
                </a:moveTo>
                <a:lnTo>
                  <a:pt x="5751578" y="1015891"/>
                </a:lnTo>
                <a:lnTo>
                  <a:pt x="5753601" y="1018050"/>
                </a:lnTo>
                <a:lnTo>
                  <a:pt x="5755759" y="1015891"/>
                </a:lnTo>
                <a:lnTo>
                  <a:pt x="5755759" y="1013734"/>
                </a:lnTo>
                <a:close/>
                <a:moveTo>
                  <a:pt x="8155175" y="1013331"/>
                </a:moveTo>
                <a:lnTo>
                  <a:pt x="8155175" y="1017647"/>
                </a:lnTo>
                <a:lnTo>
                  <a:pt x="8157333" y="1019940"/>
                </a:lnTo>
                <a:lnTo>
                  <a:pt x="8159491" y="1019940"/>
                </a:lnTo>
                <a:lnTo>
                  <a:pt x="8159491" y="1018861"/>
                </a:lnTo>
                <a:lnTo>
                  <a:pt x="8158412" y="1013331"/>
                </a:lnTo>
                <a:close/>
                <a:moveTo>
                  <a:pt x="6270969" y="1012385"/>
                </a:moveTo>
                <a:lnTo>
                  <a:pt x="6270969" y="1015622"/>
                </a:lnTo>
                <a:lnTo>
                  <a:pt x="6274071" y="1014543"/>
                </a:lnTo>
                <a:lnTo>
                  <a:pt x="6274071" y="1012385"/>
                </a:lnTo>
                <a:close/>
                <a:moveTo>
                  <a:pt x="6128811" y="1012385"/>
                </a:moveTo>
                <a:cubicBezTo>
                  <a:pt x="6132407" y="1017151"/>
                  <a:pt x="6134206" y="1020702"/>
                  <a:pt x="6134206" y="1023040"/>
                </a:cubicBezTo>
                <a:lnTo>
                  <a:pt x="6135285" y="1023040"/>
                </a:lnTo>
                <a:lnTo>
                  <a:pt x="6135285" y="1021961"/>
                </a:lnTo>
                <a:lnTo>
                  <a:pt x="6130969" y="1012385"/>
                </a:lnTo>
                <a:close/>
                <a:moveTo>
                  <a:pt x="6171296" y="1011306"/>
                </a:moveTo>
                <a:cubicBezTo>
                  <a:pt x="6168239" y="1011306"/>
                  <a:pt x="6165047" y="1015532"/>
                  <a:pt x="6161720" y="1023985"/>
                </a:cubicBezTo>
                <a:lnTo>
                  <a:pt x="6166036" y="1036798"/>
                </a:lnTo>
                <a:lnTo>
                  <a:pt x="6166036" y="1048397"/>
                </a:lnTo>
                <a:lnTo>
                  <a:pt x="6160641" y="1074967"/>
                </a:lnTo>
                <a:cubicBezTo>
                  <a:pt x="6161900" y="1080632"/>
                  <a:pt x="6163699" y="1083464"/>
                  <a:pt x="6166036" y="1083464"/>
                </a:cubicBezTo>
                <a:lnTo>
                  <a:pt x="6173454" y="1082385"/>
                </a:lnTo>
                <a:lnTo>
                  <a:pt x="6179794" y="1084409"/>
                </a:lnTo>
                <a:lnTo>
                  <a:pt x="6179794" y="1082385"/>
                </a:lnTo>
                <a:lnTo>
                  <a:pt x="6180873" y="1072809"/>
                </a:lnTo>
                <a:lnTo>
                  <a:pt x="6177635" y="1067549"/>
                </a:lnTo>
                <a:lnTo>
                  <a:pt x="6177635" y="1065392"/>
                </a:lnTo>
                <a:cubicBezTo>
                  <a:pt x="6177635" y="1063233"/>
                  <a:pt x="6179029" y="1060042"/>
                  <a:pt x="6181817" y="1055815"/>
                </a:cubicBezTo>
                <a:cubicBezTo>
                  <a:pt x="6181817" y="1051410"/>
                  <a:pt x="6180423" y="1045430"/>
                  <a:pt x="6177635" y="1037877"/>
                </a:cubicBezTo>
                <a:cubicBezTo>
                  <a:pt x="6179794" y="1035179"/>
                  <a:pt x="6181187" y="1029874"/>
                  <a:pt x="6181817" y="1021961"/>
                </a:cubicBezTo>
                <a:lnTo>
                  <a:pt x="6173454" y="1012385"/>
                </a:lnTo>
                <a:lnTo>
                  <a:pt x="6172375" y="1011306"/>
                </a:lnTo>
                <a:close/>
                <a:moveTo>
                  <a:pt x="7756497" y="1009285"/>
                </a:moveTo>
                <a:lnTo>
                  <a:pt x="7755418" y="1010363"/>
                </a:lnTo>
                <a:lnTo>
                  <a:pt x="7755418" y="1012521"/>
                </a:lnTo>
                <a:cubicBezTo>
                  <a:pt x="7757936" y="1012521"/>
                  <a:pt x="7759375" y="1015803"/>
                  <a:pt x="7759734" y="1022367"/>
                </a:cubicBezTo>
                <a:lnTo>
                  <a:pt x="7762971" y="1022367"/>
                </a:lnTo>
                <a:lnTo>
                  <a:pt x="7765129" y="1020074"/>
                </a:lnTo>
                <a:lnTo>
                  <a:pt x="7765129" y="1016837"/>
                </a:lnTo>
                <a:close/>
                <a:moveTo>
                  <a:pt x="1725825" y="1007932"/>
                </a:moveTo>
                <a:lnTo>
                  <a:pt x="1723668" y="1010090"/>
                </a:lnTo>
                <a:lnTo>
                  <a:pt x="1723668" y="1013327"/>
                </a:lnTo>
                <a:lnTo>
                  <a:pt x="1730143" y="1013327"/>
                </a:lnTo>
                <a:lnTo>
                  <a:pt x="1730143" y="1011169"/>
                </a:lnTo>
                <a:lnTo>
                  <a:pt x="1731222" y="1011169"/>
                </a:lnTo>
                <a:lnTo>
                  <a:pt x="1730143" y="1007932"/>
                </a:lnTo>
                <a:close/>
                <a:moveTo>
                  <a:pt x="5165288" y="1007529"/>
                </a:moveTo>
                <a:lnTo>
                  <a:pt x="5157735" y="1008608"/>
                </a:lnTo>
                <a:lnTo>
                  <a:pt x="5155577" y="1008608"/>
                </a:lnTo>
                <a:lnTo>
                  <a:pt x="5155577" y="1022635"/>
                </a:lnTo>
                <a:lnTo>
                  <a:pt x="5156656" y="1027895"/>
                </a:lnTo>
                <a:lnTo>
                  <a:pt x="5162051" y="1026816"/>
                </a:lnTo>
                <a:lnTo>
                  <a:pt x="5162051" y="1019398"/>
                </a:lnTo>
                <a:lnTo>
                  <a:pt x="5165288" y="1015082"/>
                </a:lnTo>
                <a:close/>
                <a:moveTo>
                  <a:pt x="3155513" y="1007528"/>
                </a:moveTo>
                <a:lnTo>
                  <a:pt x="3147960" y="1008607"/>
                </a:lnTo>
                <a:lnTo>
                  <a:pt x="3145802" y="1008607"/>
                </a:lnTo>
                <a:lnTo>
                  <a:pt x="3145802" y="1022634"/>
                </a:lnTo>
                <a:lnTo>
                  <a:pt x="3146881" y="1027894"/>
                </a:lnTo>
                <a:lnTo>
                  <a:pt x="3152276" y="1026815"/>
                </a:lnTo>
                <a:lnTo>
                  <a:pt x="3152276" y="1019397"/>
                </a:lnTo>
                <a:lnTo>
                  <a:pt x="3155513" y="1015081"/>
                </a:lnTo>
                <a:close/>
                <a:moveTo>
                  <a:pt x="1145741" y="1007527"/>
                </a:moveTo>
                <a:lnTo>
                  <a:pt x="1138187" y="1008606"/>
                </a:lnTo>
                <a:lnTo>
                  <a:pt x="1136029" y="1008606"/>
                </a:lnTo>
                <a:lnTo>
                  <a:pt x="1136029" y="1022633"/>
                </a:lnTo>
                <a:lnTo>
                  <a:pt x="1137108" y="1027893"/>
                </a:lnTo>
                <a:lnTo>
                  <a:pt x="1142502" y="1026814"/>
                </a:lnTo>
                <a:lnTo>
                  <a:pt x="1142502" y="1019396"/>
                </a:lnTo>
                <a:lnTo>
                  <a:pt x="1145741" y="1015080"/>
                </a:lnTo>
                <a:close/>
                <a:moveTo>
                  <a:pt x="8270494" y="1005644"/>
                </a:moveTo>
                <a:lnTo>
                  <a:pt x="8270494" y="1007936"/>
                </a:lnTo>
                <a:lnTo>
                  <a:pt x="8271438" y="1007936"/>
                </a:lnTo>
                <a:lnTo>
                  <a:pt x="8271438" y="1005644"/>
                </a:lnTo>
                <a:close/>
                <a:moveTo>
                  <a:pt x="6285806" y="1003888"/>
                </a:moveTo>
                <a:cubicBezTo>
                  <a:pt x="6280141" y="1004788"/>
                  <a:pt x="6277308" y="1006226"/>
                  <a:pt x="6277308" y="1008204"/>
                </a:cubicBezTo>
                <a:lnTo>
                  <a:pt x="6277308" y="1009148"/>
                </a:lnTo>
                <a:lnTo>
                  <a:pt x="6278387" y="1009148"/>
                </a:lnTo>
                <a:cubicBezTo>
                  <a:pt x="6278387" y="1007260"/>
                  <a:pt x="6280860" y="1005866"/>
                  <a:pt x="6285806" y="1004967"/>
                </a:cubicBezTo>
                <a:close/>
                <a:moveTo>
                  <a:pt x="6127866" y="1003888"/>
                </a:moveTo>
                <a:lnTo>
                  <a:pt x="6127866" y="1004967"/>
                </a:lnTo>
                <a:lnTo>
                  <a:pt x="6128811" y="1008204"/>
                </a:lnTo>
                <a:lnTo>
                  <a:pt x="6129890" y="1008204"/>
                </a:lnTo>
                <a:lnTo>
                  <a:pt x="6129890" y="1003888"/>
                </a:lnTo>
                <a:close/>
                <a:moveTo>
                  <a:pt x="3582111" y="1003886"/>
                </a:moveTo>
                <a:lnTo>
                  <a:pt x="3579953" y="1007124"/>
                </a:lnTo>
                <a:lnTo>
                  <a:pt x="3579953" y="1008202"/>
                </a:lnTo>
                <a:lnTo>
                  <a:pt x="3582111" y="1010361"/>
                </a:lnTo>
                <a:lnTo>
                  <a:pt x="3590608" y="1010361"/>
                </a:lnTo>
                <a:cubicBezTo>
                  <a:pt x="3601937" y="1012159"/>
                  <a:pt x="3609850" y="1016115"/>
                  <a:pt x="3614346" y="1022229"/>
                </a:cubicBezTo>
                <a:lnTo>
                  <a:pt x="3620820" y="1024388"/>
                </a:lnTo>
                <a:lnTo>
                  <a:pt x="3621899" y="1024388"/>
                </a:lnTo>
                <a:cubicBezTo>
                  <a:pt x="3622258" y="1021510"/>
                  <a:pt x="3623337" y="1020072"/>
                  <a:pt x="3625136" y="1020072"/>
                </a:cubicBezTo>
                <a:cubicBezTo>
                  <a:pt x="3627833" y="1022229"/>
                  <a:pt x="3630351" y="1023309"/>
                  <a:pt x="3632689" y="1023309"/>
                </a:cubicBezTo>
                <a:lnTo>
                  <a:pt x="3634847" y="1023309"/>
                </a:lnTo>
                <a:lnTo>
                  <a:pt x="3639163" y="1020072"/>
                </a:lnTo>
                <a:lnTo>
                  <a:pt x="3644558" y="1020072"/>
                </a:lnTo>
                <a:lnTo>
                  <a:pt x="3652111" y="1022229"/>
                </a:lnTo>
                <a:lnTo>
                  <a:pt x="3659664" y="1018993"/>
                </a:lnTo>
                <a:cubicBezTo>
                  <a:pt x="3679086" y="1019712"/>
                  <a:pt x="3690235" y="1020791"/>
                  <a:pt x="3693113" y="1022229"/>
                </a:cubicBezTo>
                <a:cubicBezTo>
                  <a:pt x="3700936" y="1020431"/>
                  <a:pt x="3704847" y="1018993"/>
                  <a:pt x="3704847" y="1017914"/>
                </a:cubicBezTo>
                <a:cubicBezTo>
                  <a:pt x="3704847" y="1013058"/>
                  <a:pt x="3708444" y="1009821"/>
                  <a:pt x="3715637" y="1008202"/>
                </a:cubicBezTo>
                <a:lnTo>
                  <a:pt x="3718874" y="1009281"/>
                </a:lnTo>
                <a:lnTo>
                  <a:pt x="3722111" y="1008202"/>
                </a:lnTo>
                <a:lnTo>
                  <a:pt x="3722111" y="1007124"/>
                </a:lnTo>
                <a:lnTo>
                  <a:pt x="3717795" y="1004966"/>
                </a:lnTo>
                <a:lnTo>
                  <a:pt x="3704847" y="1008202"/>
                </a:lnTo>
                <a:lnTo>
                  <a:pt x="3692034" y="1008202"/>
                </a:lnTo>
                <a:lnTo>
                  <a:pt x="3687718" y="1007124"/>
                </a:lnTo>
                <a:lnTo>
                  <a:pt x="3683402" y="1008202"/>
                </a:lnTo>
                <a:lnTo>
                  <a:pt x="3674770" y="1008202"/>
                </a:lnTo>
                <a:lnTo>
                  <a:pt x="3673691" y="1007124"/>
                </a:lnTo>
                <a:lnTo>
                  <a:pt x="3672612" y="1008202"/>
                </a:lnTo>
                <a:lnTo>
                  <a:pt x="3663980" y="1008202"/>
                </a:lnTo>
                <a:cubicBezTo>
                  <a:pt x="3657146" y="1008202"/>
                  <a:pt x="3651391" y="1007124"/>
                  <a:pt x="3646716" y="1004966"/>
                </a:cubicBezTo>
                <a:lnTo>
                  <a:pt x="3637005" y="1008202"/>
                </a:lnTo>
                <a:lnTo>
                  <a:pt x="3631610" y="1004966"/>
                </a:lnTo>
                <a:cubicBezTo>
                  <a:pt x="3628193" y="1007124"/>
                  <a:pt x="3623517" y="1008202"/>
                  <a:pt x="3617583" y="1008202"/>
                </a:cubicBezTo>
                <a:lnTo>
                  <a:pt x="3612188" y="1008202"/>
                </a:lnTo>
                <a:cubicBezTo>
                  <a:pt x="3597261" y="1008202"/>
                  <a:pt x="3587236" y="1006764"/>
                  <a:pt x="3582111" y="1003886"/>
                </a:cubicBezTo>
                <a:close/>
                <a:moveTo>
                  <a:pt x="2689401" y="1001793"/>
                </a:moveTo>
                <a:lnTo>
                  <a:pt x="2688322" y="1002872"/>
                </a:lnTo>
                <a:lnTo>
                  <a:pt x="2688322" y="1004895"/>
                </a:lnTo>
                <a:lnTo>
                  <a:pt x="2694661" y="1004895"/>
                </a:lnTo>
                <a:lnTo>
                  <a:pt x="2698842" y="1008132"/>
                </a:lnTo>
                <a:lnTo>
                  <a:pt x="2701000" y="1005974"/>
                </a:lnTo>
                <a:cubicBezTo>
                  <a:pt x="2701000" y="1003906"/>
                  <a:pt x="2697132" y="1002513"/>
                  <a:pt x="2689401" y="1001793"/>
                </a:cubicBezTo>
                <a:close/>
                <a:moveTo>
                  <a:pt x="5719343" y="1000920"/>
                </a:moveTo>
                <a:lnTo>
                  <a:pt x="5710845" y="1003078"/>
                </a:lnTo>
                <a:lnTo>
                  <a:pt x="5709766" y="1001999"/>
                </a:lnTo>
                <a:lnTo>
                  <a:pt x="5704371" y="1003078"/>
                </a:lnTo>
                <a:lnTo>
                  <a:pt x="5696818" y="1003078"/>
                </a:lnTo>
                <a:lnTo>
                  <a:pt x="5680768" y="1005236"/>
                </a:lnTo>
                <a:lnTo>
                  <a:pt x="5671057" y="1004157"/>
                </a:lnTo>
                <a:lnTo>
                  <a:pt x="5665797" y="1011710"/>
                </a:lnTo>
                <a:cubicBezTo>
                  <a:pt x="5666516" y="1023849"/>
                  <a:pt x="5668270" y="1029919"/>
                  <a:pt x="5671057" y="1029919"/>
                </a:cubicBezTo>
                <a:lnTo>
                  <a:pt x="5678610" y="1029919"/>
                </a:lnTo>
                <a:lnTo>
                  <a:pt x="5687242" y="1032076"/>
                </a:lnTo>
                <a:cubicBezTo>
                  <a:pt x="5698841" y="1030278"/>
                  <a:pt x="5705630" y="1028480"/>
                  <a:pt x="5707608" y="1026682"/>
                </a:cubicBezTo>
                <a:lnTo>
                  <a:pt x="5713948" y="1026682"/>
                </a:lnTo>
                <a:lnTo>
                  <a:pt x="5726896" y="1029919"/>
                </a:lnTo>
                <a:lnTo>
                  <a:pt x="5732156" y="1029919"/>
                </a:lnTo>
                <a:cubicBezTo>
                  <a:pt x="5730088" y="1011305"/>
                  <a:pt x="5727975" y="1001999"/>
                  <a:pt x="5725817" y="1001999"/>
                </a:cubicBezTo>
                <a:lnTo>
                  <a:pt x="5721501" y="1000920"/>
                </a:lnTo>
                <a:close/>
                <a:moveTo>
                  <a:pt x="6759609" y="1000786"/>
                </a:moveTo>
                <a:lnTo>
                  <a:pt x="6759609" y="1001865"/>
                </a:lnTo>
                <a:lnTo>
                  <a:pt x="6762846" y="1001865"/>
                </a:lnTo>
                <a:lnTo>
                  <a:pt x="6762846" y="1000786"/>
                </a:lnTo>
                <a:close/>
                <a:moveTo>
                  <a:pt x="6744368" y="1000786"/>
                </a:moveTo>
                <a:cubicBezTo>
                  <a:pt x="6734118" y="1000786"/>
                  <a:pt x="6728993" y="1002270"/>
                  <a:pt x="6728993" y="1005237"/>
                </a:cubicBezTo>
                <a:cubicBezTo>
                  <a:pt x="6727014" y="1031224"/>
                  <a:pt x="6725216" y="1044217"/>
                  <a:pt x="6723598" y="1044217"/>
                </a:cubicBezTo>
                <a:lnTo>
                  <a:pt x="6722519" y="1044217"/>
                </a:lnTo>
                <a:lnTo>
                  <a:pt x="6718203" y="1040980"/>
                </a:lnTo>
                <a:lnTo>
                  <a:pt x="6715910" y="1040980"/>
                </a:lnTo>
                <a:lnTo>
                  <a:pt x="6713752" y="1043138"/>
                </a:lnTo>
                <a:lnTo>
                  <a:pt x="6713752" y="1046375"/>
                </a:lnTo>
                <a:lnTo>
                  <a:pt x="6727914" y="1050690"/>
                </a:lnTo>
                <a:lnTo>
                  <a:pt x="6738838" y="1052849"/>
                </a:lnTo>
                <a:lnTo>
                  <a:pt x="6743289" y="1052849"/>
                </a:lnTo>
                <a:cubicBezTo>
                  <a:pt x="6746886" y="1051050"/>
                  <a:pt x="6748684" y="1048173"/>
                  <a:pt x="6748684" y="1044217"/>
                </a:cubicBezTo>
                <a:cubicBezTo>
                  <a:pt x="6746526" y="1043497"/>
                  <a:pt x="6745447" y="1041339"/>
                  <a:pt x="6745447" y="1037743"/>
                </a:cubicBezTo>
                <a:lnTo>
                  <a:pt x="6748684" y="1024660"/>
                </a:lnTo>
                <a:lnTo>
                  <a:pt x="6747605" y="1018185"/>
                </a:lnTo>
                <a:lnTo>
                  <a:pt x="6748684" y="1013869"/>
                </a:lnTo>
                <a:lnTo>
                  <a:pt x="6744368" y="1009553"/>
                </a:lnTo>
                <a:close/>
                <a:moveTo>
                  <a:pt x="4085991" y="1000296"/>
                </a:moveTo>
                <a:lnTo>
                  <a:pt x="4082754" y="1001375"/>
                </a:lnTo>
                <a:lnTo>
                  <a:pt x="4084912" y="1018639"/>
                </a:lnTo>
                <a:lnTo>
                  <a:pt x="4083833" y="1024035"/>
                </a:lnTo>
                <a:lnTo>
                  <a:pt x="4084912" y="1027271"/>
                </a:lnTo>
                <a:lnTo>
                  <a:pt x="4076280" y="1042378"/>
                </a:lnTo>
                <a:cubicBezTo>
                  <a:pt x="4081136" y="1046604"/>
                  <a:pt x="4084732" y="1048717"/>
                  <a:pt x="4087070" y="1048717"/>
                </a:cubicBezTo>
                <a:cubicBezTo>
                  <a:pt x="4090847" y="1039635"/>
                  <a:pt x="4095163" y="1032127"/>
                  <a:pt x="4100019" y="1026192"/>
                </a:cubicBezTo>
                <a:lnTo>
                  <a:pt x="4101098" y="1026192"/>
                </a:lnTo>
                <a:cubicBezTo>
                  <a:pt x="4104514" y="1029609"/>
                  <a:pt x="4110584" y="1033565"/>
                  <a:pt x="4119306" y="1038062"/>
                </a:cubicBezTo>
                <a:cubicBezTo>
                  <a:pt x="4119306" y="1039500"/>
                  <a:pt x="4122183" y="1041613"/>
                  <a:pt x="4127938" y="1044401"/>
                </a:cubicBezTo>
                <a:lnTo>
                  <a:pt x="4136570" y="1054112"/>
                </a:lnTo>
                <a:lnTo>
                  <a:pt x="4140886" y="1041298"/>
                </a:lnTo>
                <a:cubicBezTo>
                  <a:pt x="4138728" y="1040579"/>
                  <a:pt x="4137649" y="1038421"/>
                  <a:pt x="4137649" y="1034825"/>
                </a:cubicBezTo>
                <a:lnTo>
                  <a:pt x="4137649" y="1017560"/>
                </a:lnTo>
                <a:lnTo>
                  <a:pt x="4140886" y="1013244"/>
                </a:lnTo>
                <a:lnTo>
                  <a:pt x="4136570" y="1008928"/>
                </a:lnTo>
                <a:lnTo>
                  <a:pt x="4135491" y="1008928"/>
                </a:lnTo>
                <a:lnTo>
                  <a:pt x="4129017" y="1014323"/>
                </a:lnTo>
                <a:lnTo>
                  <a:pt x="4108651" y="1013244"/>
                </a:lnTo>
                <a:lnTo>
                  <a:pt x="4100019" y="1013244"/>
                </a:lnTo>
                <a:lnTo>
                  <a:pt x="4093545" y="1016481"/>
                </a:lnTo>
                <a:lnTo>
                  <a:pt x="4087070" y="1008928"/>
                </a:lnTo>
                <a:lnTo>
                  <a:pt x="4087070" y="1007849"/>
                </a:lnTo>
                <a:lnTo>
                  <a:pt x="4089229" y="1001375"/>
                </a:lnTo>
                <a:close/>
                <a:moveTo>
                  <a:pt x="2077432" y="1000295"/>
                </a:moveTo>
                <a:lnTo>
                  <a:pt x="2076355" y="1001374"/>
                </a:lnTo>
                <a:lnTo>
                  <a:pt x="2076355" y="1002453"/>
                </a:lnTo>
                <a:lnTo>
                  <a:pt x="2083907" y="1009062"/>
                </a:lnTo>
                <a:lnTo>
                  <a:pt x="2084986" y="1009062"/>
                </a:lnTo>
                <a:lnTo>
                  <a:pt x="2084986" y="1005690"/>
                </a:lnTo>
                <a:cubicBezTo>
                  <a:pt x="2084625" y="1003892"/>
                  <a:pt x="2082108" y="1002094"/>
                  <a:pt x="2077432" y="1000295"/>
                </a:cubicBezTo>
                <a:close/>
                <a:moveTo>
                  <a:pt x="6755293" y="999707"/>
                </a:moveTo>
                <a:lnTo>
                  <a:pt x="6755293" y="1000786"/>
                </a:lnTo>
                <a:lnTo>
                  <a:pt x="6758530" y="1000786"/>
                </a:lnTo>
                <a:lnTo>
                  <a:pt x="6758530" y="999707"/>
                </a:lnTo>
                <a:close/>
                <a:moveTo>
                  <a:pt x="5273728" y="997818"/>
                </a:moveTo>
                <a:lnTo>
                  <a:pt x="5271570" y="999975"/>
                </a:lnTo>
                <a:lnTo>
                  <a:pt x="5271570" y="1002134"/>
                </a:lnTo>
                <a:lnTo>
                  <a:pt x="5274807" y="1002134"/>
                </a:lnTo>
                <a:lnTo>
                  <a:pt x="5275886" y="998897"/>
                </a:lnTo>
                <a:lnTo>
                  <a:pt x="5274807" y="997818"/>
                </a:lnTo>
                <a:close/>
                <a:moveTo>
                  <a:pt x="3263953" y="997817"/>
                </a:moveTo>
                <a:lnTo>
                  <a:pt x="3261795" y="999975"/>
                </a:lnTo>
                <a:lnTo>
                  <a:pt x="3261795" y="1002133"/>
                </a:lnTo>
                <a:lnTo>
                  <a:pt x="3265032" y="1002133"/>
                </a:lnTo>
                <a:lnTo>
                  <a:pt x="3266111" y="998896"/>
                </a:lnTo>
                <a:lnTo>
                  <a:pt x="3265032" y="997817"/>
                </a:lnTo>
                <a:close/>
                <a:moveTo>
                  <a:pt x="1254180" y="997816"/>
                </a:moveTo>
                <a:lnTo>
                  <a:pt x="1252023" y="999974"/>
                </a:lnTo>
                <a:lnTo>
                  <a:pt x="1252023" y="1002132"/>
                </a:lnTo>
                <a:lnTo>
                  <a:pt x="1255259" y="1002132"/>
                </a:lnTo>
                <a:lnTo>
                  <a:pt x="1256338" y="998895"/>
                </a:lnTo>
                <a:lnTo>
                  <a:pt x="1255259" y="997816"/>
                </a:lnTo>
                <a:close/>
                <a:moveTo>
                  <a:pt x="6747605" y="997549"/>
                </a:moveTo>
                <a:lnTo>
                  <a:pt x="6747605" y="998628"/>
                </a:lnTo>
                <a:lnTo>
                  <a:pt x="6753135" y="998628"/>
                </a:lnTo>
                <a:lnTo>
                  <a:pt x="6753135" y="997549"/>
                </a:lnTo>
                <a:close/>
                <a:moveTo>
                  <a:pt x="7684878" y="996875"/>
                </a:moveTo>
                <a:cubicBezTo>
                  <a:pt x="7684878" y="999034"/>
                  <a:pt x="7675482" y="1000832"/>
                  <a:pt x="7656689" y="1002271"/>
                </a:cubicBezTo>
                <a:cubicBezTo>
                  <a:pt x="7656689" y="1003709"/>
                  <a:pt x="7654891" y="1004429"/>
                  <a:pt x="7651294" y="1004429"/>
                </a:cubicBezTo>
                <a:lnTo>
                  <a:pt x="7650215" y="1004429"/>
                </a:lnTo>
                <a:cubicBezTo>
                  <a:pt x="7647158" y="1001551"/>
                  <a:pt x="7644281" y="1000113"/>
                  <a:pt x="7641583" y="1000113"/>
                </a:cubicBezTo>
                <a:lnTo>
                  <a:pt x="7631737" y="1000113"/>
                </a:lnTo>
                <a:lnTo>
                  <a:pt x="7631737" y="1011442"/>
                </a:lnTo>
                <a:cubicBezTo>
                  <a:pt x="7631737" y="1020164"/>
                  <a:pt x="7629939" y="1025964"/>
                  <a:pt x="7626342" y="1028841"/>
                </a:cubicBezTo>
                <a:cubicBezTo>
                  <a:pt x="7629939" y="1030820"/>
                  <a:pt x="7631737" y="1033697"/>
                  <a:pt x="7631737" y="1037474"/>
                </a:cubicBezTo>
                <a:lnTo>
                  <a:pt x="7637132" y="1037474"/>
                </a:lnTo>
                <a:lnTo>
                  <a:pt x="7659926" y="1040710"/>
                </a:lnTo>
                <a:lnTo>
                  <a:pt x="7669772" y="1039631"/>
                </a:lnTo>
                <a:lnTo>
                  <a:pt x="7697961" y="1039631"/>
                </a:lnTo>
                <a:lnTo>
                  <a:pt x="7710909" y="1036394"/>
                </a:lnTo>
                <a:lnTo>
                  <a:pt x="7713067" y="1036394"/>
                </a:lnTo>
                <a:lnTo>
                  <a:pt x="7720755" y="1038552"/>
                </a:lnTo>
                <a:lnTo>
                  <a:pt x="7729387" y="1036394"/>
                </a:lnTo>
                <a:lnTo>
                  <a:pt x="7735861" y="1038552"/>
                </a:lnTo>
                <a:lnTo>
                  <a:pt x="7738019" y="1036394"/>
                </a:lnTo>
                <a:lnTo>
                  <a:pt x="7738019" y="1033158"/>
                </a:lnTo>
                <a:lnTo>
                  <a:pt x="7735861" y="1029920"/>
                </a:lnTo>
                <a:lnTo>
                  <a:pt x="7736940" y="1021288"/>
                </a:lnTo>
                <a:lnTo>
                  <a:pt x="7734782" y="1016837"/>
                </a:lnTo>
                <a:lnTo>
                  <a:pt x="7735861" y="1009823"/>
                </a:lnTo>
                <a:cubicBezTo>
                  <a:pt x="7735861" y="1003350"/>
                  <a:pt x="7733703" y="1000113"/>
                  <a:pt x="7729387" y="1000113"/>
                </a:cubicBezTo>
                <a:lnTo>
                  <a:pt x="7717518" y="997955"/>
                </a:lnTo>
                <a:lnTo>
                  <a:pt x="7716439" y="997955"/>
                </a:lnTo>
                <a:cubicBezTo>
                  <a:pt x="7713652" y="1000113"/>
                  <a:pt x="7710370" y="1001192"/>
                  <a:pt x="7706593" y="1001192"/>
                </a:cubicBezTo>
                <a:lnTo>
                  <a:pt x="7696882" y="1001192"/>
                </a:lnTo>
                <a:close/>
                <a:moveTo>
                  <a:pt x="5111608" y="996739"/>
                </a:moveTo>
                <a:lnTo>
                  <a:pt x="5102976" y="1002134"/>
                </a:lnTo>
                <a:lnTo>
                  <a:pt x="5100818" y="1002134"/>
                </a:lnTo>
                <a:lnTo>
                  <a:pt x="5097581" y="999975"/>
                </a:lnTo>
                <a:lnTo>
                  <a:pt x="5087870" y="999975"/>
                </a:lnTo>
                <a:lnTo>
                  <a:pt x="5086791" y="1003213"/>
                </a:lnTo>
                <a:lnTo>
                  <a:pt x="5090028" y="1010766"/>
                </a:lnTo>
                <a:lnTo>
                  <a:pt x="5090028" y="1019398"/>
                </a:lnTo>
                <a:lnTo>
                  <a:pt x="5087870" y="1022635"/>
                </a:lnTo>
                <a:lnTo>
                  <a:pt x="5088949" y="1026816"/>
                </a:lnTo>
                <a:lnTo>
                  <a:pt x="5087870" y="1031132"/>
                </a:lnTo>
                <a:lnTo>
                  <a:pt x="5090028" y="1043001"/>
                </a:lnTo>
                <a:lnTo>
                  <a:pt x="5088949" y="1047317"/>
                </a:lnTo>
                <a:cubicBezTo>
                  <a:pt x="5088949" y="1056579"/>
                  <a:pt x="5090747" y="1061209"/>
                  <a:pt x="5094344" y="1061209"/>
                </a:cubicBezTo>
                <a:lnTo>
                  <a:pt x="5101897" y="1065525"/>
                </a:lnTo>
                <a:cubicBezTo>
                  <a:pt x="5107652" y="1065525"/>
                  <a:pt x="5110529" y="1063007"/>
                  <a:pt x="5110529" y="1057972"/>
                </a:cubicBezTo>
                <a:lnTo>
                  <a:pt x="5110529" y="1025737"/>
                </a:lnTo>
                <a:lnTo>
                  <a:pt x="5114710" y="1020477"/>
                </a:lnTo>
                <a:lnTo>
                  <a:pt x="5109450" y="1015082"/>
                </a:lnTo>
                <a:cubicBezTo>
                  <a:pt x="5109450" y="1006989"/>
                  <a:pt x="5111563" y="1002313"/>
                  <a:pt x="5115789" y="1001055"/>
                </a:cubicBezTo>
                <a:cubicBezTo>
                  <a:pt x="5115070" y="998177"/>
                  <a:pt x="5113676" y="996739"/>
                  <a:pt x="5111608" y="996739"/>
                </a:cubicBezTo>
                <a:close/>
                <a:moveTo>
                  <a:pt x="3101833" y="996738"/>
                </a:moveTo>
                <a:lnTo>
                  <a:pt x="3093201" y="1002133"/>
                </a:lnTo>
                <a:lnTo>
                  <a:pt x="3091043" y="1002133"/>
                </a:lnTo>
                <a:lnTo>
                  <a:pt x="3087806" y="999975"/>
                </a:lnTo>
                <a:lnTo>
                  <a:pt x="3078095" y="999975"/>
                </a:lnTo>
                <a:lnTo>
                  <a:pt x="3077016" y="1003212"/>
                </a:lnTo>
                <a:lnTo>
                  <a:pt x="3080253" y="1010765"/>
                </a:lnTo>
                <a:lnTo>
                  <a:pt x="3080253" y="1019397"/>
                </a:lnTo>
                <a:lnTo>
                  <a:pt x="3078095" y="1022634"/>
                </a:lnTo>
                <a:lnTo>
                  <a:pt x="3079174" y="1026815"/>
                </a:lnTo>
                <a:lnTo>
                  <a:pt x="3078095" y="1031131"/>
                </a:lnTo>
                <a:lnTo>
                  <a:pt x="3080253" y="1043001"/>
                </a:lnTo>
                <a:lnTo>
                  <a:pt x="3079174" y="1047316"/>
                </a:lnTo>
                <a:cubicBezTo>
                  <a:pt x="3079174" y="1056578"/>
                  <a:pt x="3080972" y="1061208"/>
                  <a:pt x="3084569" y="1061208"/>
                </a:cubicBezTo>
                <a:lnTo>
                  <a:pt x="3092122" y="1065525"/>
                </a:lnTo>
                <a:cubicBezTo>
                  <a:pt x="3097876" y="1065525"/>
                  <a:pt x="3100754" y="1063007"/>
                  <a:pt x="3100754" y="1057971"/>
                </a:cubicBezTo>
                <a:lnTo>
                  <a:pt x="3100754" y="1025736"/>
                </a:lnTo>
                <a:lnTo>
                  <a:pt x="3104935" y="1020476"/>
                </a:lnTo>
                <a:lnTo>
                  <a:pt x="3099675" y="1015081"/>
                </a:lnTo>
                <a:cubicBezTo>
                  <a:pt x="3099675" y="1006988"/>
                  <a:pt x="3101788" y="1002313"/>
                  <a:pt x="3106014" y="1001054"/>
                </a:cubicBezTo>
                <a:cubicBezTo>
                  <a:pt x="3105294" y="998177"/>
                  <a:pt x="3103901" y="996738"/>
                  <a:pt x="3101833" y="996738"/>
                </a:cubicBezTo>
                <a:close/>
                <a:moveTo>
                  <a:pt x="1092061" y="996737"/>
                </a:moveTo>
                <a:lnTo>
                  <a:pt x="1083427" y="1002132"/>
                </a:lnTo>
                <a:lnTo>
                  <a:pt x="1081270" y="1002132"/>
                </a:lnTo>
                <a:lnTo>
                  <a:pt x="1078033" y="999974"/>
                </a:lnTo>
                <a:lnTo>
                  <a:pt x="1068322" y="999974"/>
                </a:lnTo>
                <a:lnTo>
                  <a:pt x="1067244" y="1003211"/>
                </a:lnTo>
                <a:lnTo>
                  <a:pt x="1070481" y="1010764"/>
                </a:lnTo>
                <a:lnTo>
                  <a:pt x="1070481" y="1019396"/>
                </a:lnTo>
                <a:lnTo>
                  <a:pt x="1068322" y="1022633"/>
                </a:lnTo>
                <a:lnTo>
                  <a:pt x="1069401" y="1026814"/>
                </a:lnTo>
                <a:lnTo>
                  <a:pt x="1068322" y="1031130"/>
                </a:lnTo>
                <a:lnTo>
                  <a:pt x="1070481" y="1042999"/>
                </a:lnTo>
                <a:lnTo>
                  <a:pt x="1069401" y="1047315"/>
                </a:lnTo>
                <a:cubicBezTo>
                  <a:pt x="1069401" y="1056577"/>
                  <a:pt x="1071199" y="1061208"/>
                  <a:pt x="1074797" y="1061208"/>
                </a:cubicBezTo>
                <a:lnTo>
                  <a:pt x="1082349" y="1065524"/>
                </a:lnTo>
                <a:cubicBezTo>
                  <a:pt x="1088104" y="1065524"/>
                  <a:pt x="1090982" y="1063006"/>
                  <a:pt x="1090982" y="1057971"/>
                </a:cubicBezTo>
                <a:lnTo>
                  <a:pt x="1090982" y="1025735"/>
                </a:lnTo>
                <a:lnTo>
                  <a:pt x="1095161" y="1020475"/>
                </a:lnTo>
                <a:lnTo>
                  <a:pt x="1089903" y="1015080"/>
                </a:lnTo>
                <a:cubicBezTo>
                  <a:pt x="1089903" y="1006987"/>
                  <a:pt x="1092015" y="1002312"/>
                  <a:pt x="1096242" y="1001053"/>
                </a:cubicBezTo>
                <a:cubicBezTo>
                  <a:pt x="1095521" y="998176"/>
                  <a:pt x="1094128" y="996737"/>
                  <a:pt x="1092061" y="996737"/>
                </a:cubicBezTo>
                <a:close/>
                <a:moveTo>
                  <a:pt x="2244677" y="995845"/>
                </a:moveTo>
                <a:lnTo>
                  <a:pt x="2241443" y="999216"/>
                </a:lnTo>
                <a:lnTo>
                  <a:pt x="2247915" y="1010141"/>
                </a:lnTo>
                <a:lnTo>
                  <a:pt x="2252232" y="1010141"/>
                </a:lnTo>
                <a:lnTo>
                  <a:pt x="2253311" y="1006769"/>
                </a:lnTo>
                <a:cubicBezTo>
                  <a:pt x="2251153" y="999666"/>
                  <a:pt x="2248995" y="996024"/>
                  <a:pt x="2246837" y="995845"/>
                </a:cubicBezTo>
                <a:close/>
                <a:moveTo>
                  <a:pt x="6134206" y="995390"/>
                </a:moveTo>
                <a:lnTo>
                  <a:pt x="6132048" y="997548"/>
                </a:lnTo>
                <a:lnTo>
                  <a:pt x="6132048" y="999707"/>
                </a:lnTo>
                <a:lnTo>
                  <a:pt x="6135285" y="999707"/>
                </a:lnTo>
                <a:lnTo>
                  <a:pt x="6137308" y="997548"/>
                </a:lnTo>
                <a:lnTo>
                  <a:pt x="6135285" y="995390"/>
                </a:lnTo>
                <a:close/>
                <a:moveTo>
                  <a:pt x="219172" y="993248"/>
                </a:moveTo>
                <a:lnTo>
                  <a:pt x="219172" y="994327"/>
                </a:lnTo>
                <a:lnTo>
                  <a:pt x="222409" y="994327"/>
                </a:lnTo>
                <a:lnTo>
                  <a:pt x="222409" y="993248"/>
                </a:lnTo>
                <a:close/>
                <a:moveTo>
                  <a:pt x="161985" y="993248"/>
                </a:moveTo>
                <a:lnTo>
                  <a:pt x="160906" y="994327"/>
                </a:lnTo>
                <a:lnTo>
                  <a:pt x="160906" y="996485"/>
                </a:lnTo>
                <a:lnTo>
                  <a:pt x="161985" y="996485"/>
                </a:lnTo>
                <a:lnTo>
                  <a:pt x="164143" y="994327"/>
                </a:lnTo>
                <a:lnTo>
                  <a:pt x="164143" y="993248"/>
                </a:lnTo>
                <a:close/>
                <a:moveTo>
                  <a:pt x="109114" y="993248"/>
                </a:moveTo>
                <a:lnTo>
                  <a:pt x="109114" y="995406"/>
                </a:lnTo>
                <a:lnTo>
                  <a:pt x="111272" y="993248"/>
                </a:lnTo>
                <a:close/>
                <a:moveTo>
                  <a:pt x="38979" y="993248"/>
                </a:moveTo>
                <a:lnTo>
                  <a:pt x="38979" y="997564"/>
                </a:lnTo>
                <a:lnTo>
                  <a:pt x="42216" y="996485"/>
                </a:lnTo>
                <a:lnTo>
                  <a:pt x="42216" y="995406"/>
                </a:lnTo>
                <a:lnTo>
                  <a:pt x="40058" y="993248"/>
                </a:lnTo>
                <a:close/>
                <a:moveTo>
                  <a:pt x="30347" y="993248"/>
                </a:moveTo>
                <a:lnTo>
                  <a:pt x="30347" y="994327"/>
                </a:lnTo>
                <a:lnTo>
                  <a:pt x="32505" y="994327"/>
                </a:lnTo>
                <a:lnTo>
                  <a:pt x="32505" y="993248"/>
                </a:lnTo>
                <a:close/>
                <a:moveTo>
                  <a:pt x="5642194" y="991344"/>
                </a:moveTo>
                <a:lnTo>
                  <a:pt x="5642194" y="993368"/>
                </a:lnTo>
                <a:lnTo>
                  <a:pt x="5645431" y="996604"/>
                </a:lnTo>
                <a:lnTo>
                  <a:pt x="5647589" y="994446"/>
                </a:lnTo>
                <a:lnTo>
                  <a:pt x="5643273" y="991344"/>
                </a:lnTo>
                <a:close/>
                <a:moveTo>
                  <a:pt x="2219861" y="989370"/>
                </a:moveTo>
                <a:lnTo>
                  <a:pt x="2219861" y="992607"/>
                </a:lnTo>
                <a:lnTo>
                  <a:pt x="2220941" y="992607"/>
                </a:lnTo>
                <a:lnTo>
                  <a:pt x="2223098" y="990450"/>
                </a:lnTo>
                <a:lnTo>
                  <a:pt x="2223098" y="989370"/>
                </a:lnTo>
                <a:close/>
                <a:moveTo>
                  <a:pt x="6709436" y="988917"/>
                </a:moveTo>
                <a:lnTo>
                  <a:pt x="6709436" y="991075"/>
                </a:lnTo>
                <a:lnTo>
                  <a:pt x="6710515" y="991075"/>
                </a:lnTo>
                <a:lnTo>
                  <a:pt x="6710515" y="988917"/>
                </a:lnTo>
                <a:close/>
                <a:moveTo>
                  <a:pt x="6283648" y="987973"/>
                </a:moveTo>
                <a:lnTo>
                  <a:pt x="6283648" y="989052"/>
                </a:lnTo>
                <a:lnTo>
                  <a:pt x="6285806" y="989052"/>
                </a:lnTo>
                <a:lnTo>
                  <a:pt x="6285806" y="987973"/>
                </a:lnTo>
                <a:close/>
                <a:moveTo>
                  <a:pt x="2080671" y="987212"/>
                </a:moveTo>
                <a:lnTo>
                  <a:pt x="2080671" y="991528"/>
                </a:lnTo>
                <a:lnTo>
                  <a:pt x="2082828" y="991528"/>
                </a:lnTo>
                <a:lnTo>
                  <a:pt x="2082828" y="987212"/>
                </a:lnTo>
                <a:close/>
                <a:moveTo>
                  <a:pt x="6121392" y="983792"/>
                </a:moveTo>
                <a:lnTo>
                  <a:pt x="6122471" y="983792"/>
                </a:lnTo>
                <a:lnTo>
                  <a:pt x="6136364" y="991210"/>
                </a:lnTo>
                <a:cubicBezTo>
                  <a:pt x="6143917" y="992288"/>
                  <a:pt x="6150616" y="995481"/>
                  <a:pt x="6156460" y="1000786"/>
                </a:cubicBezTo>
                <a:lnTo>
                  <a:pt x="6175477" y="1004967"/>
                </a:lnTo>
                <a:lnTo>
                  <a:pt x="6179794" y="1004967"/>
                </a:lnTo>
                <a:cubicBezTo>
                  <a:pt x="6190404" y="996515"/>
                  <a:pt x="6197103" y="992288"/>
                  <a:pt x="6199890" y="992288"/>
                </a:cubicBezTo>
                <a:lnTo>
                  <a:pt x="6204206" y="992288"/>
                </a:lnTo>
                <a:cubicBezTo>
                  <a:pt x="6206814" y="992288"/>
                  <a:pt x="6214232" y="996515"/>
                  <a:pt x="6226460" y="1004967"/>
                </a:cubicBezTo>
                <a:lnTo>
                  <a:pt x="6230642" y="1003888"/>
                </a:lnTo>
                <a:lnTo>
                  <a:pt x="6232800" y="1007125"/>
                </a:lnTo>
                <a:lnTo>
                  <a:pt x="6232800" y="1013464"/>
                </a:lnTo>
                <a:lnTo>
                  <a:pt x="6224302" y="1021961"/>
                </a:lnTo>
                <a:lnTo>
                  <a:pt x="6225381" y="1023040"/>
                </a:lnTo>
                <a:lnTo>
                  <a:pt x="6224302" y="1033561"/>
                </a:lnTo>
                <a:lnTo>
                  <a:pt x="6224302" y="1040979"/>
                </a:lnTo>
                <a:lnTo>
                  <a:pt x="6225381" y="1063233"/>
                </a:lnTo>
                <a:lnTo>
                  <a:pt x="6221065" y="1072809"/>
                </a:lnTo>
                <a:lnTo>
                  <a:pt x="6223223" y="1076047"/>
                </a:lnTo>
                <a:lnTo>
                  <a:pt x="6221065" y="1086567"/>
                </a:lnTo>
                <a:cubicBezTo>
                  <a:pt x="6224662" y="1092591"/>
                  <a:pt x="6226460" y="1096817"/>
                  <a:pt x="6226460" y="1099245"/>
                </a:cubicBezTo>
                <a:cubicBezTo>
                  <a:pt x="6226460" y="1105809"/>
                  <a:pt x="6221830" y="1109720"/>
                  <a:pt x="6212568" y="1110979"/>
                </a:cubicBezTo>
                <a:lnTo>
                  <a:pt x="6208387" y="1109900"/>
                </a:lnTo>
                <a:lnTo>
                  <a:pt x="6200969" y="1115160"/>
                </a:lnTo>
                <a:cubicBezTo>
                  <a:pt x="6188201" y="1115160"/>
                  <a:pt x="6181817" y="1112688"/>
                  <a:pt x="6181817" y="1107742"/>
                </a:cubicBezTo>
                <a:lnTo>
                  <a:pt x="6182896" y="1100324"/>
                </a:lnTo>
                <a:lnTo>
                  <a:pt x="6180873" y="1093985"/>
                </a:lnTo>
                <a:lnTo>
                  <a:pt x="6164957" y="1092906"/>
                </a:lnTo>
                <a:lnTo>
                  <a:pt x="6162799" y="1095064"/>
                </a:lnTo>
                <a:lnTo>
                  <a:pt x="6164957" y="1112058"/>
                </a:lnTo>
                <a:lnTo>
                  <a:pt x="6161720" y="1114216"/>
                </a:lnTo>
                <a:lnTo>
                  <a:pt x="6152144" y="1110979"/>
                </a:lnTo>
                <a:lnTo>
                  <a:pt x="6147963" y="1110979"/>
                </a:lnTo>
                <a:lnTo>
                  <a:pt x="6125708" y="1119476"/>
                </a:lnTo>
                <a:cubicBezTo>
                  <a:pt x="6124989" y="1113991"/>
                  <a:pt x="6123236" y="1108327"/>
                  <a:pt x="6120448" y="1102482"/>
                </a:cubicBezTo>
                <a:lnTo>
                  <a:pt x="6124629" y="1093985"/>
                </a:lnTo>
                <a:lnTo>
                  <a:pt x="6124629" y="1083464"/>
                </a:lnTo>
                <a:cubicBezTo>
                  <a:pt x="6124629" y="1080047"/>
                  <a:pt x="6123550" y="1077575"/>
                  <a:pt x="6121392" y="1076047"/>
                </a:cubicBezTo>
                <a:lnTo>
                  <a:pt x="6121392" y="1073888"/>
                </a:lnTo>
                <a:lnTo>
                  <a:pt x="6122471" y="1073888"/>
                </a:lnTo>
                <a:lnTo>
                  <a:pt x="6121392" y="1061210"/>
                </a:lnTo>
                <a:lnTo>
                  <a:pt x="6121392" y="1055815"/>
                </a:lnTo>
                <a:lnTo>
                  <a:pt x="6122471" y="1050555"/>
                </a:lnTo>
                <a:lnTo>
                  <a:pt x="6121392" y="1044216"/>
                </a:lnTo>
                <a:lnTo>
                  <a:pt x="6121392" y="1031403"/>
                </a:lnTo>
                <a:lnTo>
                  <a:pt x="6120448" y="1021961"/>
                </a:lnTo>
                <a:lnTo>
                  <a:pt x="6122471" y="1017645"/>
                </a:lnTo>
                <a:lnTo>
                  <a:pt x="6120448" y="1007125"/>
                </a:lnTo>
                <a:lnTo>
                  <a:pt x="6121392" y="1002809"/>
                </a:lnTo>
                <a:lnTo>
                  <a:pt x="6119369" y="997548"/>
                </a:lnTo>
                <a:lnTo>
                  <a:pt x="6121392" y="993233"/>
                </a:lnTo>
                <a:lnTo>
                  <a:pt x="6120448" y="984870"/>
                </a:lnTo>
                <a:close/>
                <a:moveTo>
                  <a:pt x="74586" y="983537"/>
                </a:moveTo>
                <a:lnTo>
                  <a:pt x="74586" y="984616"/>
                </a:lnTo>
                <a:lnTo>
                  <a:pt x="76744" y="984616"/>
                </a:lnTo>
                <a:lnTo>
                  <a:pt x="76744" y="983537"/>
                </a:lnTo>
                <a:close/>
                <a:moveTo>
                  <a:pt x="6265574" y="982712"/>
                </a:moveTo>
                <a:lnTo>
                  <a:pt x="6264630" y="983792"/>
                </a:lnTo>
                <a:lnTo>
                  <a:pt x="6264630" y="987973"/>
                </a:lnTo>
                <a:lnTo>
                  <a:pt x="6266653" y="990131"/>
                </a:lnTo>
                <a:lnTo>
                  <a:pt x="6267732" y="990131"/>
                </a:lnTo>
                <a:lnTo>
                  <a:pt x="6269890" y="987973"/>
                </a:lnTo>
                <a:lnTo>
                  <a:pt x="6269890" y="983792"/>
                </a:lnTo>
                <a:close/>
                <a:moveTo>
                  <a:pt x="6097115" y="982712"/>
                </a:moveTo>
                <a:lnTo>
                  <a:pt x="6097115" y="983792"/>
                </a:lnTo>
                <a:lnTo>
                  <a:pt x="6098194" y="986893"/>
                </a:lnTo>
                <a:lnTo>
                  <a:pt x="6099138" y="986893"/>
                </a:lnTo>
                <a:lnTo>
                  <a:pt x="6099138" y="985814"/>
                </a:lnTo>
                <a:lnTo>
                  <a:pt x="6098194" y="982712"/>
                </a:lnTo>
                <a:close/>
                <a:moveTo>
                  <a:pt x="5601461" y="982712"/>
                </a:moveTo>
                <a:lnTo>
                  <a:pt x="5601461" y="985949"/>
                </a:lnTo>
                <a:lnTo>
                  <a:pt x="5602540" y="985949"/>
                </a:lnTo>
                <a:lnTo>
                  <a:pt x="5602540" y="982712"/>
                </a:lnTo>
                <a:close/>
                <a:moveTo>
                  <a:pt x="210540" y="982458"/>
                </a:moveTo>
                <a:lnTo>
                  <a:pt x="210540" y="984616"/>
                </a:lnTo>
                <a:lnTo>
                  <a:pt x="211619" y="984616"/>
                </a:lnTo>
                <a:lnTo>
                  <a:pt x="211619" y="982458"/>
                </a:lnTo>
                <a:close/>
                <a:moveTo>
                  <a:pt x="3735059" y="981227"/>
                </a:moveTo>
                <a:cubicBezTo>
                  <a:pt x="3718515" y="988061"/>
                  <a:pt x="3710242" y="993096"/>
                  <a:pt x="3710242" y="996333"/>
                </a:cubicBezTo>
                <a:lnTo>
                  <a:pt x="3712400" y="996333"/>
                </a:lnTo>
                <a:lnTo>
                  <a:pt x="3718874" y="995254"/>
                </a:lnTo>
                <a:lnTo>
                  <a:pt x="3729664" y="996333"/>
                </a:lnTo>
                <a:cubicBezTo>
                  <a:pt x="3733980" y="990759"/>
                  <a:pt x="3736138" y="986802"/>
                  <a:pt x="3736138" y="984464"/>
                </a:cubicBezTo>
                <a:lnTo>
                  <a:pt x="3736138" y="981227"/>
                </a:lnTo>
                <a:close/>
                <a:moveTo>
                  <a:pt x="6610032" y="980285"/>
                </a:moveTo>
                <a:lnTo>
                  <a:pt x="6611111" y="981364"/>
                </a:lnTo>
                <a:lnTo>
                  <a:pt x="6611111" y="982443"/>
                </a:lnTo>
                <a:lnTo>
                  <a:pt x="6607874" y="982443"/>
                </a:lnTo>
                <a:close/>
                <a:moveTo>
                  <a:pt x="7759734" y="980016"/>
                </a:moveTo>
                <a:lnTo>
                  <a:pt x="7757576" y="982174"/>
                </a:lnTo>
                <a:lnTo>
                  <a:pt x="7758655" y="983253"/>
                </a:lnTo>
                <a:lnTo>
                  <a:pt x="7760813" y="983253"/>
                </a:lnTo>
                <a:lnTo>
                  <a:pt x="7760813" y="980016"/>
                </a:lnTo>
                <a:close/>
                <a:moveTo>
                  <a:pt x="7606785" y="980016"/>
                </a:moveTo>
                <a:lnTo>
                  <a:pt x="7606785" y="982174"/>
                </a:lnTo>
                <a:lnTo>
                  <a:pt x="7610022" y="982174"/>
                </a:lnTo>
                <a:lnTo>
                  <a:pt x="7607864" y="980016"/>
                </a:lnTo>
                <a:close/>
                <a:moveTo>
                  <a:pt x="6265574" y="976374"/>
                </a:moveTo>
                <a:lnTo>
                  <a:pt x="6265574" y="977452"/>
                </a:lnTo>
                <a:lnTo>
                  <a:pt x="6267732" y="977452"/>
                </a:lnTo>
                <a:lnTo>
                  <a:pt x="6267732" y="976374"/>
                </a:lnTo>
                <a:close/>
                <a:moveTo>
                  <a:pt x="8117410" y="975161"/>
                </a:moveTo>
                <a:lnTo>
                  <a:pt x="8117410" y="976240"/>
                </a:lnTo>
                <a:lnTo>
                  <a:pt x="8120647" y="977319"/>
                </a:lnTo>
                <a:lnTo>
                  <a:pt x="8120647" y="975161"/>
                </a:lnTo>
                <a:close/>
                <a:moveTo>
                  <a:pt x="4233410" y="974535"/>
                </a:moveTo>
                <a:lnTo>
                  <a:pt x="4233410" y="975614"/>
                </a:lnTo>
                <a:lnTo>
                  <a:pt x="4243121" y="977772"/>
                </a:lnTo>
                <a:lnTo>
                  <a:pt x="4246358" y="977772"/>
                </a:lnTo>
                <a:lnTo>
                  <a:pt x="4246358" y="976693"/>
                </a:lnTo>
                <a:lnTo>
                  <a:pt x="4235568" y="974535"/>
                </a:lnTo>
                <a:close/>
                <a:moveTo>
                  <a:pt x="5567203" y="974080"/>
                </a:moveTo>
                <a:lnTo>
                  <a:pt x="5567203" y="977317"/>
                </a:lnTo>
                <a:lnTo>
                  <a:pt x="5568147" y="977317"/>
                </a:lnTo>
                <a:lnTo>
                  <a:pt x="5568147" y="974080"/>
                </a:lnTo>
                <a:close/>
                <a:moveTo>
                  <a:pt x="6275150" y="972058"/>
                </a:moveTo>
                <a:lnTo>
                  <a:pt x="6269890" y="973137"/>
                </a:lnTo>
                <a:lnTo>
                  <a:pt x="6269890" y="975294"/>
                </a:lnTo>
                <a:lnTo>
                  <a:pt x="6272992" y="975294"/>
                </a:lnTo>
                <a:lnTo>
                  <a:pt x="6275150" y="973137"/>
                </a:lnTo>
                <a:close/>
                <a:moveTo>
                  <a:pt x="7276843" y="970956"/>
                </a:moveTo>
                <a:lnTo>
                  <a:pt x="7276843" y="973114"/>
                </a:lnTo>
                <a:lnTo>
                  <a:pt x="7279001" y="975272"/>
                </a:lnTo>
                <a:lnTo>
                  <a:pt x="7280080" y="974193"/>
                </a:lnTo>
                <a:lnTo>
                  <a:pt x="7280080" y="973114"/>
                </a:lnTo>
                <a:lnTo>
                  <a:pt x="7277922" y="970956"/>
                </a:lnTo>
                <a:close/>
                <a:moveTo>
                  <a:pt x="5711790" y="969899"/>
                </a:moveTo>
                <a:lnTo>
                  <a:pt x="5712869" y="970978"/>
                </a:lnTo>
                <a:lnTo>
                  <a:pt x="5712869" y="975159"/>
                </a:lnTo>
                <a:lnTo>
                  <a:pt x="5707608" y="975159"/>
                </a:lnTo>
                <a:cubicBezTo>
                  <a:pt x="5701854" y="975159"/>
                  <a:pt x="5694346" y="976598"/>
                  <a:pt x="5685084" y="979475"/>
                </a:cubicBezTo>
                <a:lnTo>
                  <a:pt x="5678610" y="979475"/>
                </a:lnTo>
                <a:lnTo>
                  <a:pt x="5673215" y="976238"/>
                </a:lnTo>
                <a:lnTo>
                  <a:pt x="5672136" y="976238"/>
                </a:lnTo>
                <a:lnTo>
                  <a:pt x="5672136" y="977317"/>
                </a:lnTo>
                <a:cubicBezTo>
                  <a:pt x="5674294" y="977317"/>
                  <a:pt x="5675373" y="978036"/>
                  <a:pt x="5675373" y="979475"/>
                </a:cubicBezTo>
                <a:cubicBezTo>
                  <a:pt x="5674474" y="983072"/>
                  <a:pt x="5672001" y="984870"/>
                  <a:pt x="5667955" y="984870"/>
                </a:cubicBezTo>
                <a:lnTo>
                  <a:pt x="5667955" y="985949"/>
                </a:lnTo>
                <a:cubicBezTo>
                  <a:pt x="5670743" y="985949"/>
                  <a:pt x="5672136" y="986669"/>
                  <a:pt x="5672136" y="988107"/>
                </a:cubicBezTo>
                <a:lnTo>
                  <a:pt x="5672136" y="989186"/>
                </a:lnTo>
                <a:lnTo>
                  <a:pt x="5671057" y="990265"/>
                </a:lnTo>
                <a:lnTo>
                  <a:pt x="5671057" y="991344"/>
                </a:lnTo>
                <a:lnTo>
                  <a:pt x="5676452" y="994446"/>
                </a:lnTo>
                <a:lnTo>
                  <a:pt x="5681847" y="992424"/>
                </a:lnTo>
                <a:lnTo>
                  <a:pt x="5684005" y="995525"/>
                </a:lnTo>
                <a:lnTo>
                  <a:pt x="5685084" y="994446"/>
                </a:lnTo>
                <a:lnTo>
                  <a:pt x="5690479" y="995525"/>
                </a:lnTo>
                <a:lnTo>
                  <a:pt x="5703292" y="995525"/>
                </a:lnTo>
                <a:lnTo>
                  <a:pt x="5715027" y="996604"/>
                </a:lnTo>
                <a:lnTo>
                  <a:pt x="5720422" y="995525"/>
                </a:lnTo>
                <a:lnTo>
                  <a:pt x="5725817" y="998762"/>
                </a:lnTo>
                <a:lnTo>
                  <a:pt x="5726896" y="998762"/>
                </a:lnTo>
                <a:lnTo>
                  <a:pt x="5731212" y="995525"/>
                </a:lnTo>
                <a:lnTo>
                  <a:pt x="5730133" y="994446"/>
                </a:lnTo>
                <a:lnTo>
                  <a:pt x="5730133" y="993368"/>
                </a:lnTo>
                <a:cubicBezTo>
                  <a:pt x="5730133" y="989860"/>
                  <a:pt x="5730807" y="988107"/>
                  <a:pt x="5732156" y="988107"/>
                </a:cubicBezTo>
                <a:lnTo>
                  <a:pt x="5725817" y="976238"/>
                </a:lnTo>
                <a:lnTo>
                  <a:pt x="5724738" y="977317"/>
                </a:lnTo>
                <a:lnTo>
                  <a:pt x="5722580" y="977317"/>
                </a:lnTo>
                <a:cubicBezTo>
                  <a:pt x="5719343" y="977317"/>
                  <a:pt x="5715746" y="974844"/>
                  <a:pt x="5711790" y="969899"/>
                </a:cubicBezTo>
                <a:close/>
                <a:moveTo>
                  <a:pt x="2706261" y="969153"/>
                </a:moveTo>
                <a:lnTo>
                  <a:pt x="2704102" y="971177"/>
                </a:lnTo>
                <a:lnTo>
                  <a:pt x="2704102" y="972256"/>
                </a:lnTo>
                <a:lnTo>
                  <a:pt x="2706261" y="970232"/>
                </a:lnTo>
                <a:close/>
                <a:moveTo>
                  <a:pt x="5592829" y="968820"/>
                </a:moveTo>
                <a:cubicBezTo>
                  <a:pt x="5588064" y="968820"/>
                  <a:pt x="5584872" y="973451"/>
                  <a:pt x="5583253" y="982712"/>
                </a:cubicBezTo>
                <a:lnTo>
                  <a:pt x="5590671" y="1000920"/>
                </a:lnTo>
                <a:lnTo>
                  <a:pt x="5593908" y="1000920"/>
                </a:lnTo>
                <a:lnTo>
                  <a:pt x="5596066" y="994446"/>
                </a:lnTo>
                <a:cubicBezTo>
                  <a:pt x="5592290" y="994446"/>
                  <a:pt x="5590132" y="993412"/>
                  <a:pt x="5589592" y="991344"/>
                </a:cubicBezTo>
                <a:lnTo>
                  <a:pt x="5593908" y="987028"/>
                </a:lnTo>
                <a:lnTo>
                  <a:pt x="5591750" y="980554"/>
                </a:lnTo>
                <a:lnTo>
                  <a:pt x="5591750" y="977317"/>
                </a:lnTo>
                <a:lnTo>
                  <a:pt x="5596066" y="972057"/>
                </a:lnTo>
                <a:lnTo>
                  <a:pt x="5596066" y="970978"/>
                </a:lnTo>
                <a:cubicBezTo>
                  <a:pt x="5596066" y="969539"/>
                  <a:pt x="5594987" y="968820"/>
                  <a:pt x="5592829" y="968820"/>
                </a:cubicBezTo>
                <a:close/>
                <a:moveTo>
                  <a:pt x="6707278" y="968281"/>
                </a:moveTo>
                <a:lnTo>
                  <a:pt x="6707278" y="970574"/>
                </a:lnTo>
                <a:lnTo>
                  <a:pt x="6708357" y="970574"/>
                </a:lnTo>
                <a:lnTo>
                  <a:pt x="6708357" y="968281"/>
                </a:lnTo>
                <a:close/>
                <a:moveTo>
                  <a:pt x="2074197" y="967521"/>
                </a:moveTo>
                <a:lnTo>
                  <a:pt x="2073118" y="968600"/>
                </a:lnTo>
                <a:lnTo>
                  <a:pt x="2073118" y="971837"/>
                </a:lnTo>
                <a:cubicBezTo>
                  <a:pt x="2074554" y="974804"/>
                  <a:pt x="2076714" y="976288"/>
                  <a:pt x="2079590" y="976288"/>
                </a:cubicBezTo>
                <a:lnTo>
                  <a:pt x="2082828" y="975209"/>
                </a:lnTo>
                <a:lnTo>
                  <a:pt x="2082828" y="972916"/>
                </a:lnTo>
                <a:cubicBezTo>
                  <a:pt x="2082828" y="971117"/>
                  <a:pt x="2079949" y="969319"/>
                  <a:pt x="2074197" y="967521"/>
                </a:cubicBezTo>
                <a:close/>
                <a:moveTo>
                  <a:pt x="7283317" y="966775"/>
                </a:moveTo>
                <a:lnTo>
                  <a:pt x="7283317" y="967719"/>
                </a:lnTo>
                <a:lnTo>
                  <a:pt x="7285475" y="973114"/>
                </a:lnTo>
                <a:lnTo>
                  <a:pt x="7286554" y="973114"/>
                </a:lnTo>
                <a:lnTo>
                  <a:pt x="7286554" y="972035"/>
                </a:lnTo>
                <a:cubicBezTo>
                  <a:pt x="7285655" y="968528"/>
                  <a:pt x="7284576" y="966775"/>
                  <a:pt x="7283317" y="966775"/>
                </a:cubicBezTo>
                <a:close/>
                <a:moveTo>
                  <a:pt x="1614150" y="965985"/>
                </a:moveTo>
                <a:lnTo>
                  <a:pt x="1614150" y="971380"/>
                </a:lnTo>
                <a:lnTo>
                  <a:pt x="1616308" y="973539"/>
                </a:lnTo>
                <a:lnTo>
                  <a:pt x="1618465" y="967065"/>
                </a:lnTo>
                <a:lnTo>
                  <a:pt x="1617387" y="965985"/>
                </a:lnTo>
                <a:close/>
                <a:moveTo>
                  <a:pt x="6279466" y="965719"/>
                </a:moveTo>
                <a:lnTo>
                  <a:pt x="6277308" y="968955"/>
                </a:lnTo>
                <a:lnTo>
                  <a:pt x="6277308" y="970034"/>
                </a:lnTo>
                <a:lnTo>
                  <a:pt x="6280411" y="967876"/>
                </a:lnTo>
                <a:lnTo>
                  <a:pt x="6282569" y="967876"/>
                </a:lnTo>
                <a:lnTo>
                  <a:pt x="6283648" y="968955"/>
                </a:lnTo>
                <a:lnTo>
                  <a:pt x="6284727" y="968955"/>
                </a:lnTo>
                <a:lnTo>
                  <a:pt x="6285806" y="967876"/>
                </a:lnTo>
                <a:lnTo>
                  <a:pt x="6285806" y="966798"/>
                </a:lnTo>
                <a:close/>
                <a:moveTo>
                  <a:pt x="5567203" y="964504"/>
                </a:moveTo>
                <a:lnTo>
                  <a:pt x="5567203" y="967741"/>
                </a:lnTo>
                <a:lnTo>
                  <a:pt x="5568147" y="967741"/>
                </a:lnTo>
                <a:lnTo>
                  <a:pt x="5568147" y="964504"/>
                </a:lnTo>
                <a:close/>
                <a:moveTo>
                  <a:pt x="7598153" y="963696"/>
                </a:moveTo>
                <a:lnTo>
                  <a:pt x="7598153" y="969091"/>
                </a:lnTo>
                <a:lnTo>
                  <a:pt x="7599232" y="969091"/>
                </a:lnTo>
                <a:lnTo>
                  <a:pt x="7599232" y="963696"/>
                </a:lnTo>
                <a:close/>
                <a:moveTo>
                  <a:pt x="5562887" y="963425"/>
                </a:moveTo>
                <a:lnTo>
                  <a:pt x="5562887" y="967741"/>
                </a:lnTo>
                <a:lnTo>
                  <a:pt x="5563966" y="967741"/>
                </a:lnTo>
                <a:lnTo>
                  <a:pt x="5563966" y="963425"/>
                </a:lnTo>
                <a:close/>
                <a:moveTo>
                  <a:pt x="4094624" y="962666"/>
                </a:moveTo>
                <a:lnTo>
                  <a:pt x="4088150" y="965903"/>
                </a:lnTo>
                <a:lnTo>
                  <a:pt x="4088150" y="966982"/>
                </a:lnTo>
                <a:lnTo>
                  <a:pt x="4089229" y="966982"/>
                </a:lnTo>
                <a:cubicBezTo>
                  <a:pt x="4092466" y="965544"/>
                  <a:pt x="4094264" y="964105"/>
                  <a:pt x="4094624" y="962666"/>
                </a:cubicBezTo>
                <a:close/>
                <a:moveTo>
                  <a:pt x="2579746" y="961735"/>
                </a:moveTo>
                <a:lnTo>
                  <a:pt x="2586086" y="964837"/>
                </a:lnTo>
                <a:lnTo>
                  <a:pt x="2590268" y="963893"/>
                </a:lnTo>
                <a:cubicBezTo>
                  <a:pt x="2594852" y="965961"/>
                  <a:pt x="2600472" y="966995"/>
                  <a:pt x="2607126" y="966995"/>
                </a:cubicBezTo>
                <a:lnTo>
                  <a:pt x="2612386" y="966995"/>
                </a:lnTo>
                <a:cubicBezTo>
                  <a:pt x="2613465" y="968434"/>
                  <a:pt x="2617331" y="969153"/>
                  <a:pt x="2623986" y="969153"/>
                </a:cubicBezTo>
                <a:lnTo>
                  <a:pt x="2629246" y="974413"/>
                </a:lnTo>
                <a:lnTo>
                  <a:pt x="2629246" y="976437"/>
                </a:lnTo>
                <a:cubicBezTo>
                  <a:pt x="2629246" y="977875"/>
                  <a:pt x="2626458" y="979988"/>
                  <a:pt x="2620885" y="982776"/>
                </a:cubicBezTo>
                <a:lnTo>
                  <a:pt x="2620885" y="988036"/>
                </a:lnTo>
                <a:lnTo>
                  <a:pt x="2619804" y="996533"/>
                </a:lnTo>
                <a:lnTo>
                  <a:pt x="2620885" y="1008132"/>
                </a:lnTo>
                <a:lnTo>
                  <a:pt x="2620885" y="1020811"/>
                </a:lnTo>
                <a:lnTo>
                  <a:pt x="2621963" y="1026071"/>
                </a:lnTo>
                <a:lnTo>
                  <a:pt x="2626144" y="1026071"/>
                </a:lnTo>
                <a:lnTo>
                  <a:pt x="2639901" y="1024992"/>
                </a:lnTo>
                <a:lnTo>
                  <a:pt x="2644082" y="1026071"/>
                </a:lnTo>
                <a:lnTo>
                  <a:pt x="2653524" y="1024992"/>
                </a:lnTo>
                <a:lnTo>
                  <a:pt x="2665123" y="1028094"/>
                </a:lnTo>
                <a:cubicBezTo>
                  <a:pt x="2669348" y="1026565"/>
                  <a:pt x="2671462" y="1025172"/>
                  <a:pt x="2671462" y="1023913"/>
                </a:cubicBezTo>
                <a:lnTo>
                  <a:pt x="2671462" y="1020811"/>
                </a:lnTo>
                <a:cubicBezTo>
                  <a:pt x="2667955" y="1017933"/>
                  <a:pt x="2666202" y="1011954"/>
                  <a:pt x="2666202" y="1002872"/>
                </a:cubicBezTo>
                <a:lnTo>
                  <a:pt x="2667281" y="980753"/>
                </a:lnTo>
                <a:cubicBezTo>
                  <a:pt x="2663055" y="975987"/>
                  <a:pt x="2660942" y="972120"/>
                  <a:pt x="2660942" y="969153"/>
                </a:cubicBezTo>
                <a:lnTo>
                  <a:pt x="2660942" y="968074"/>
                </a:lnTo>
                <a:cubicBezTo>
                  <a:pt x="2660942" y="965916"/>
                  <a:pt x="2664448" y="964163"/>
                  <a:pt x="2671462" y="962814"/>
                </a:cubicBezTo>
                <a:cubicBezTo>
                  <a:pt x="2673709" y="962814"/>
                  <a:pt x="2676182" y="963848"/>
                  <a:pt x="2678880" y="965916"/>
                </a:cubicBezTo>
                <a:lnTo>
                  <a:pt x="2683061" y="961735"/>
                </a:lnTo>
                <a:cubicBezTo>
                  <a:pt x="2697088" y="962455"/>
                  <a:pt x="2705180" y="964568"/>
                  <a:pt x="2707339" y="968074"/>
                </a:cubicBezTo>
                <a:lnTo>
                  <a:pt x="2712599" y="965916"/>
                </a:lnTo>
                <a:cubicBezTo>
                  <a:pt x="2722400" y="967355"/>
                  <a:pt x="2727300" y="969109"/>
                  <a:pt x="2727300" y="971177"/>
                </a:cubicBezTo>
                <a:lnTo>
                  <a:pt x="2727300" y="974413"/>
                </a:lnTo>
                <a:cubicBezTo>
                  <a:pt x="2722444" y="979629"/>
                  <a:pt x="2720017" y="985608"/>
                  <a:pt x="2720017" y="992352"/>
                </a:cubicBezTo>
                <a:lnTo>
                  <a:pt x="2716780" y="995454"/>
                </a:lnTo>
                <a:lnTo>
                  <a:pt x="2717859" y="999635"/>
                </a:lnTo>
                <a:lnTo>
                  <a:pt x="2715701" y="1007053"/>
                </a:lnTo>
                <a:cubicBezTo>
                  <a:pt x="2718668" y="1014787"/>
                  <a:pt x="2720781" y="1018653"/>
                  <a:pt x="2722041" y="1018653"/>
                </a:cubicBezTo>
                <a:lnTo>
                  <a:pt x="2724199" y="1018653"/>
                </a:lnTo>
                <a:lnTo>
                  <a:pt x="2724199" y="1017574"/>
                </a:lnTo>
                <a:lnTo>
                  <a:pt x="2720961" y="1013392"/>
                </a:lnTo>
                <a:cubicBezTo>
                  <a:pt x="2722400" y="1013392"/>
                  <a:pt x="2726626" y="1008807"/>
                  <a:pt x="2733640" y="999635"/>
                </a:cubicBezTo>
                <a:lnTo>
                  <a:pt x="2739979" y="999635"/>
                </a:lnTo>
                <a:cubicBezTo>
                  <a:pt x="2745643" y="999635"/>
                  <a:pt x="2754410" y="1007368"/>
                  <a:pt x="2766280" y="1022834"/>
                </a:cubicBezTo>
                <a:lnTo>
                  <a:pt x="2769517" y="1026071"/>
                </a:lnTo>
                <a:lnTo>
                  <a:pt x="2769517" y="1030252"/>
                </a:lnTo>
                <a:lnTo>
                  <a:pt x="2765336" y="1034433"/>
                </a:lnTo>
                <a:lnTo>
                  <a:pt x="2754681" y="1034433"/>
                </a:lnTo>
                <a:cubicBezTo>
                  <a:pt x="2750544" y="1032365"/>
                  <a:pt x="2748476" y="1030252"/>
                  <a:pt x="2748476" y="1028094"/>
                </a:cubicBezTo>
                <a:lnTo>
                  <a:pt x="2744160" y="1028094"/>
                </a:lnTo>
                <a:cubicBezTo>
                  <a:pt x="2744160" y="1031241"/>
                  <a:pt x="2737865" y="1033354"/>
                  <a:pt x="2725278" y="1034433"/>
                </a:cubicBezTo>
                <a:cubicBezTo>
                  <a:pt x="2721231" y="1037760"/>
                  <a:pt x="2719117" y="1040233"/>
                  <a:pt x="2718938" y="1041851"/>
                </a:cubicBezTo>
                <a:lnTo>
                  <a:pt x="2720017" y="1056553"/>
                </a:lnTo>
                <a:lnTo>
                  <a:pt x="2720017" y="1057632"/>
                </a:lnTo>
                <a:lnTo>
                  <a:pt x="2716780" y="1066129"/>
                </a:lnTo>
                <a:lnTo>
                  <a:pt x="2720017" y="1077728"/>
                </a:lnTo>
                <a:lnTo>
                  <a:pt x="2720017" y="1078672"/>
                </a:lnTo>
                <a:cubicBezTo>
                  <a:pt x="2720017" y="1080830"/>
                  <a:pt x="2718578" y="1081909"/>
                  <a:pt x="2715701" y="1081909"/>
                </a:cubicBezTo>
                <a:lnTo>
                  <a:pt x="2716780" y="1086090"/>
                </a:lnTo>
                <a:lnTo>
                  <a:pt x="2715701" y="1095532"/>
                </a:lnTo>
                <a:lnTo>
                  <a:pt x="2716780" y="1094588"/>
                </a:lnTo>
                <a:lnTo>
                  <a:pt x="2717859" y="1094588"/>
                </a:lnTo>
                <a:lnTo>
                  <a:pt x="2718938" y="1095532"/>
                </a:lnTo>
                <a:lnTo>
                  <a:pt x="2718938" y="1096611"/>
                </a:lnTo>
                <a:lnTo>
                  <a:pt x="2715701" y="1106187"/>
                </a:lnTo>
                <a:lnTo>
                  <a:pt x="2717859" y="1108210"/>
                </a:lnTo>
                <a:lnTo>
                  <a:pt x="2720017" y="1108210"/>
                </a:lnTo>
                <a:cubicBezTo>
                  <a:pt x="2721185" y="1108210"/>
                  <a:pt x="2723613" y="1104344"/>
                  <a:pt x="2727300" y="1096611"/>
                </a:cubicBezTo>
                <a:lnTo>
                  <a:pt x="2739979" y="1086090"/>
                </a:lnTo>
                <a:cubicBezTo>
                  <a:pt x="2748611" y="1088249"/>
                  <a:pt x="2754229" y="1092115"/>
                  <a:pt x="2756838" y="1097690"/>
                </a:cubicBezTo>
                <a:cubicBezTo>
                  <a:pt x="2770864" y="1105422"/>
                  <a:pt x="2777878" y="1111762"/>
                  <a:pt x="2777878" y="1116707"/>
                </a:cubicBezTo>
                <a:lnTo>
                  <a:pt x="2778957" y="1120888"/>
                </a:lnTo>
                <a:lnTo>
                  <a:pt x="2770596" y="1125070"/>
                </a:lnTo>
                <a:lnTo>
                  <a:pt x="2768437" y="1125070"/>
                </a:lnTo>
                <a:cubicBezTo>
                  <a:pt x="2758456" y="1125070"/>
                  <a:pt x="2748970" y="1124035"/>
                  <a:pt x="2739979" y="1121967"/>
                </a:cubicBezTo>
                <a:lnTo>
                  <a:pt x="2738900" y="1121967"/>
                </a:lnTo>
                <a:lnTo>
                  <a:pt x="2734718" y="1125070"/>
                </a:lnTo>
                <a:lnTo>
                  <a:pt x="2725278" y="1125070"/>
                </a:lnTo>
                <a:cubicBezTo>
                  <a:pt x="2721770" y="1125070"/>
                  <a:pt x="2720017" y="1124395"/>
                  <a:pt x="2720017" y="1123046"/>
                </a:cubicBezTo>
                <a:lnTo>
                  <a:pt x="2714622" y="1123990"/>
                </a:lnTo>
                <a:lnTo>
                  <a:pt x="2708419" y="1123990"/>
                </a:lnTo>
                <a:lnTo>
                  <a:pt x="2702079" y="1123046"/>
                </a:lnTo>
                <a:lnTo>
                  <a:pt x="2690480" y="1126148"/>
                </a:lnTo>
                <a:lnTo>
                  <a:pt x="2677802" y="1123990"/>
                </a:lnTo>
                <a:lnTo>
                  <a:pt x="2673620" y="1125070"/>
                </a:lnTo>
                <a:lnTo>
                  <a:pt x="2664045" y="1123990"/>
                </a:lnTo>
                <a:lnTo>
                  <a:pt x="2657705" y="1125070"/>
                </a:lnTo>
                <a:lnTo>
                  <a:pt x="2643004" y="1119809"/>
                </a:lnTo>
                <a:cubicBezTo>
                  <a:pt x="2643004" y="1122777"/>
                  <a:pt x="2637024" y="1124530"/>
                  <a:pt x="2625064" y="1125070"/>
                </a:cubicBezTo>
                <a:cubicBezTo>
                  <a:pt x="2617511" y="1125070"/>
                  <a:pt x="2612611" y="1123316"/>
                  <a:pt x="2610363" y="1119809"/>
                </a:cubicBezTo>
                <a:lnTo>
                  <a:pt x="2609284" y="1119809"/>
                </a:lnTo>
                <a:lnTo>
                  <a:pt x="2611443" y="1123046"/>
                </a:lnTo>
                <a:lnTo>
                  <a:pt x="2610363" y="1123990"/>
                </a:lnTo>
                <a:lnTo>
                  <a:pt x="2609284" y="1123990"/>
                </a:lnTo>
                <a:lnTo>
                  <a:pt x="2592425" y="1125070"/>
                </a:lnTo>
                <a:lnTo>
                  <a:pt x="2577724" y="1123990"/>
                </a:lnTo>
                <a:lnTo>
                  <a:pt x="2574487" y="1125070"/>
                </a:lnTo>
                <a:cubicBezTo>
                  <a:pt x="2570980" y="1124170"/>
                  <a:pt x="2569227" y="1123136"/>
                  <a:pt x="2569227" y="1121967"/>
                </a:cubicBezTo>
                <a:lnTo>
                  <a:pt x="2569227" y="1118730"/>
                </a:lnTo>
                <a:lnTo>
                  <a:pt x="2571385" y="1118730"/>
                </a:lnTo>
                <a:lnTo>
                  <a:pt x="2571385" y="1115628"/>
                </a:lnTo>
                <a:lnTo>
                  <a:pt x="2569227" y="1108210"/>
                </a:lnTo>
                <a:lnTo>
                  <a:pt x="2572463" y="1102950"/>
                </a:lnTo>
                <a:lnTo>
                  <a:pt x="2569227" y="1090272"/>
                </a:lnTo>
                <a:lnTo>
                  <a:pt x="2569227" y="1088249"/>
                </a:lnTo>
                <a:lnTo>
                  <a:pt x="2573408" y="1077728"/>
                </a:lnTo>
                <a:cubicBezTo>
                  <a:pt x="2572418" y="1069096"/>
                  <a:pt x="2571025" y="1064151"/>
                  <a:pt x="2569227" y="1062892"/>
                </a:cubicBezTo>
                <a:lnTo>
                  <a:pt x="2570305" y="1059790"/>
                </a:lnTo>
                <a:lnTo>
                  <a:pt x="2569227" y="1037670"/>
                </a:lnTo>
                <a:lnTo>
                  <a:pt x="2569227" y="1036591"/>
                </a:lnTo>
                <a:cubicBezTo>
                  <a:pt x="2569227" y="1035332"/>
                  <a:pt x="2567473" y="1034253"/>
                  <a:pt x="2563966" y="1033354"/>
                </a:cubicBezTo>
                <a:lnTo>
                  <a:pt x="2559785" y="1034433"/>
                </a:lnTo>
                <a:lnTo>
                  <a:pt x="2558706" y="1034433"/>
                </a:lnTo>
                <a:lnTo>
                  <a:pt x="2555468" y="1032410"/>
                </a:lnTo>
                <a:lnTo>
                  <a:pt x="2554525" y="1032410"/>
                </a:lnTo>
                <a:lnTo>
                  <a:pt x="2548185" y="1033354"/>
                </a:lnTo>
                <a:lnTo>
                  <a:pt x="2544004" y="1032410"/>
                </a:lnTo>
                <a:lnTo>
                  <a:pt x="2535507" y="1034433"/>
                </a:lnTo>
                <a:lnTo>
                  <a:pt x="2532405" y="1034433"/>
                </a:lnTo>
                <a:lnTo>
                  <a:pt x="2530246" y="1032410"/>
                </a:lnTo>
                <a:lnTo>
                  <a:pt x="2530246" y="1028094"/>
                </a:lnTo>
                <a:lnTo>
                  <a:pt x="2533349" y="1024992"/>
                </a:lnTo>
                <a:lnTo>
                  <a:pt x="2538610" y="1024992"/>
                </a:lnTo>
                <a:cubicBezTo>
                  <a:pt x="2553625" y="1024992"/>
                  <a:pt x="2562078" y="1026026"/>
                  <a:pt x="2563966" y="1028094"/>
                </a:cubicBezTo>
                <a:lnTo>
                  <a:pt x="2568147" y="1028094"/>
                </a:lnTo>
                <a:lnTo>
                  <a:pt x="2571385" y="1016495"/>
                </a:lnTo>
                <a:lnTo>
                  <a:pt x="2568147" y="1005974"/>
                </a:lnTo>
                <a:cubicBezTo>
                  <a:pt x="2569586" y="1001029"/>
                  <a:pt x="2570664" y="991543"/>
                  <a:pt x="2571385" y="977516"/>
                </a:cubicBezTo>
                <a:cubicBezTo>
                  <a:pt x="2567158" y="972120"/>
                  <a:pt x="2565045" y="968254"/>
                  <a:pt x="2565045" y="965916"/>
                </a:cubicBezTo>
                <a:lnTo>
                  <a:pt x="2569227" y="962814"/>
                </a:lnTo>
                <a:lnTo>
                  <a:pt x="2573408" y="963893"/>
                </a:lnTo>
                <a:close/>
                <a:moveTo>
                  <a:pt x="5258622" y="960322"/>
                </a:moveTo>
                <a:lnTo>
                  <a:pt x="5260780" y="960322"/>
                </a:lnTo>
                <a:cubicBezTo>
                  <a:pt x="5284428" y="974259"/>
                  <a:pt x="5296612" y="983566"/>
                  <a:pt x="5297331" y="988242"/>
                </a:cubicBezTo>
                <a:lnTo>
                  <a:pt x="5298410" y="989320"/>
                </a:lnTo>
                <a:lnTo>
                  <a:pt x="5298410" y="992558"/>
                </a:lnTo>
                <a:cubicBezTo>
                  <a:pt x="5291936" y="998402"/>
                  <a:pt x="5288699" y="1006270"/>
                  <a:pt x="5288699" y="1016161"/>
                </a:cubicBezTo>
                <a:lnTo>
                  <a:pt x="5287620" y="1019398"/>
                </a:lnTo>
                <a:lnTo>
                  <a:pt x="5289778" y="1027895"/>
                </a:lnTo>
                <a:lnTo>
                  <a:pt x="5288699" y="1028974"/>
                </a:lnTo>
                <a:lnTo>
                  <a:pt x="5289778" y="1034369"/>
                </a:lnTo>
                <a:lnTo>
                  <a:pt x="5289778" y="1040843"/>
                </a:lnTo>
                <a:lnTo>
                  <a:pt x="5284518" y="1052712"/>
                </a:lnTo>
                <a:lnTo>
                  <a:pt x="5284518" y="1064446"/>
                </a:lnTo>
                <a:lnTo>
                  <a:pt x="5287620" y="1077394"/>
                </a:lnTo>
                <a:cubicBezTo>
                  <a:pt x="5286991" y="1089893"/>
                  <a:pt x="5285597" y="1097401"/>
                  <a:pt x="5283439" y="1099918"/>
                </a:cubicBezTo>
                <a:lnTo>
                  <a:pt x="5285597" y="1117047"/>
                </a:lnTo>
                <a:lnTo>
                  <a:pt x="5280202" y="1137549"/>
                </a:lnTo>
                <a:lnTo>
                  <a:pt x="5278044" y="1139707"/>
                </a:lnTo>
                <a:lnTo>
                  <a:pt x="5275886" y="1139707"/>
                </a:lnTo>
                <a:cubicBezTo>
                  <a:pt x="5275886" y="1135391"/>
                  <a:pt x="5275167" y="1133233"/>
                  <a:pt x="5273728" y="1133233"/>
                </a:cubicBezTo>
                <a:lnTo>
                  <a:pt x="5272649" y="1133233"/>
                </a:lnTo>
                <a:lnTo>
                  <a:pt x="5275886" y="1141730"/>
                </a:lnTo>
                <a:lnTo>
                  <a:pt x="5274807" y="1142809"/>
                </a:lnTo>
                <a:lnTo>
                  <a:pt x="5274807" y="1143888"/>
                </a:lnTo>
                <a:lnTo>
                  <a:pt x="5275886" y="1144967"/>
                </a:lnTo>
                <a:lnTo>
                  <a:pt x="5275886" y="1146046"/>
                </a:lnTo>
                <a:lnTo>
                  <a:pt x="5274807" y="1149283"/>
                </a:lnTo>
                <a:lnTo>
                  <a:pt x="5276965" y="1151441"/>
                </a:lnTo>
                <a:lnTo>
                  <a:pt x="5276965" y="1153599"/>
                </a:lnTo>
                <a:lnTo>
                  <a:pt x="5274807" y="1155756"/>
                </a:lnTo>
                <a:lnTo>
                  <a:pt x="5273728" y="1155756"/>
                </a:lnTo>
                <a:cubicBezTo>
                  <a:pt x="5272289" y="1155756"/>
                  <a:pt x="5271570" y="1154318"/>
                  <a:pt x="5271570" y="1151441"/>
                </a:cubicBezTo>
                <a:lnTo>
                  <a:pt x="5270491" y="1152520"/>
                </a:lnTo>
                <a:lnTo>
                  <a:pt x="5269412" y="1152520"/>
                </a:lnTo>
                <a:lnTo>
                  <a:pt x="5273728" y="1158994"/>
                </a:lnTo>
                <a:cubicBezTo>
                  <a:pt x="5273728" y="1164748"/>
                  <a:pt x="5268693" y="1170458"/>
                  <a:pt x="5258622" y="1176123"/>
                </a:cubicBezTo>
                <a:cubicBezTo>
                  <a:pt x="5255475" y="1176123"/>
                  <a:pt x="5248686" y="1178640"/>
                  <a:pt x="5238256" y="1183676"/>
                </a:cubicBezTo>
                <a:lnTo>
                  <a:pt x="5228680" y="1184755"/>
                </a:lnTo>
                <a:lnTo>
                  <a:pt x="5218969" y="1184755"/>
                </a:lnTo>
                <a:cubicBezTo>
                  <a:pt x="5216631" y="1183136"/>
                  <a:pt x="5213394" y="1175268"/>
                  <a:pt x="5209258" y="1161152"/>
                </a:cubicBezTo>
                <a:cubicBezTo>
                  <a:pt x="5202694" y="1151980"/>
                  <a:pt x="5194107" y="1145191"/>
                  <a:pt x="5183496" y="1140786"/>
                </a:cubicBezTo>
                <a:lnTo>
                  <a:pt x="5183496" y="1138627"/>
                </a:lnTo>
                <a:cubicBezTo>
                  <a:pt x="5183496" y="1135930"/>
                  <a:pt x="5193882" y="1133772"/>
                  <a:pt x="5214653" y="1132154"/>
                </a:cubicBezTo>
                <a:lnTo>
                  <a:pt x="5226522" y="1132154"/>
                </a:lnTo>
                <a:cubicBezTo>
                  <a:pt x="5228770" y="1132154"/>
                  <a:pt x="5231242" y="1125005"/>
                  <a:pt x="5233940" y="1110708"/>
                </a:cubicBezTo>
                <a:cubicBezTo>
                  <a:pt x="5236458" y="1109090"/>
                  <a:pt x="5238975" y="1103695"/>
                  <a:pt x="5241493" y="1094523"/>
                </a:cubicBezTo>
                <a:lnTo>
                  <a:pt x="5237177" y="1089128"/>
                </a:lnTo>
                <a:lnTo>
                  <a:pt x="5241493" y="1071999"/>
                </a:lnTo>
                <a:lnTo>
                  <a:pt x="5240414" y="1063367"/>
                </a:lnTo>
                <a:lnTo>
                  <a:pt x="5241493" y="1028974"/>
                </a:lnTo>
                <a:lnTo>
                  <a:pt x="5241493" y="1023714"/>
                </a:lnTo>
                <a:lnTo>
                  <a:pt x="5243651" y="1020477"/>
                </a:lnTo>
                <a:lnTo>
                  <a:pt x="5243651" y="1010766"/>
                </a:lnTo>
                <a:lnTo>
                  <a:pt x="5244730" y="994715"/>
                </a:lnTo>
                <a:lnTo>
                  <a:pt x="5235019" y="989320"/>
                </a:lnTo>
                <a:lnTo>
                  <a:pt x="5228680" y="991479"/>
                </a:lnTo>
                <a:lnTo>
                  <a:pt x="5227601" y="991479"/>
                </a:lnTo>
                <a:cubicBezTo>
                  <a:pt x="5223824" y="991479"/>
                  <a:pt x="5221666" y="990400"/>
                  <a:pt x="5221127" y="988242"/>
                </a:cubicBezTo>
                <a:cubicBezTo>
                  <a:pt x="5221127" y="985364"/>
                  <a:pt x="5227556" y="983206"/>
                  <a:pt x="5240414" y="981767"/>
                </a:cubicBezTo>
                <a:cubicBezTo>
                  <a:pt x="5248147" y="976373"/>
                  <a:pt x="5252822" y="970663"/>
                  <a:pt x="5254441" y="964638"/>
                </a:cubicBezTo>
                <a:cubicBezTo>
                  <a:pt x="5257228" y="964638"/>
                  <a:pt x="5258622" y="963200"/>
                  <a:pt x="5258622" y="960322"/>
                </a:cubicBezTo>
                <a:close/>
                <a:moveTo>
                  <a:pt x="3248847" y="960322"/>
                </a:moveTo>
                <a:lnTo>
                  <a:pt x="3251005" y="960322"/>
                </a:lnTo>
                <a:cubicBezTo>
                  <a:pt x="3274653" y="974259"/>
                  <a:pt x="3286837" y="983565"/>
                  <a:pt x="3287557" y="988241"/>
                </a:cubicBezTo>
                <a:lnTo>
                  <a:pt x="3288636" y="989320"/>
                </a:lnTo>
                <a:lnTo>
                  <a:pt x="3288636" y="992557"/>
                </a:lnTo>
                <a:cubicBezTo>
                  <a:pt x="3282161" y="998401"/>
                  <a:pt x="3278924" y="1006269"/>
                  <a:pt x="3278924" y="1016160"/>
                </a:cubicBezTo>
                <a:lnTo>
                  <a:pt x="3277845" y="1019397"/>
                </a:lnTo>
                <a:lnTo>
                  <a:pt x="3280003" y="1027894"/>
                </a:lnTo>
                <a:lnTo>
                  <a:pt x="3278924" y="1028973"/>
                </a:lnTo>
                <a:lnTo>
                  <a:pt x="3280003" y="1034368"/>
                </a:lnTo>
                <a:lnTo>
                  <a:pt x="3280003" y="1040843"/>
                </a:lnTo>
                <a:lnTo>
                  <a:pt x="3274743" y="1052711"/>
                </a:lnTo>
                <a:lnTo>
                  <a:pt x="3274743" y="1064445"/>
                </a:lnTo>
                <a:lnTo>
                  <a:pt x="3277845" y="1077393"/>
                </a:lnTo>
                <a:cubicBezTo>
                  <a:pt x="3277216" y="1089892"/>
                  <a:pt x="3275822" y="1097400"/>
                  <a:pt x="3273664" y="1099918"/>
                </a:cubicBezTo>
                <a:lnTo>
                  <a:pt x="3275822" y="1117047"/>
                </a:lnTo>
                <a:lnTo>
                  <a:pt x="3270427" y="1137548"/>
                </a:lnTo>
                <a:lnTo>
                  <a:pt x="3268269" y="1139706"/>
                </a:lnTo>
                <a:lnTo>
                  <a:pt x="3266111" y="1139706"/>
                </a:lnTo>
                <a:cubicBezTo>
                  <a:pt x="3266111" y="1135390"/>
                  <a:pt x="3265392" y="1133232"/>
                  <a:pt x="3263953" y="1133232"/>
                </a:cubicBezTo>
                <a:lnTo>
                  <a:pt x="3262874" y="1133232"/>
                </a:lnTo>
                <a:lnTo>
                  <a:pt x="3266111" y="1141729"/>
                </a:lnTo>
                <a:lnTo>
                  <a:pt x="3265032" y="1142808"/>
                </a:lnTo>
                <a:lnTo>
                  <a:pt x="3265032" y="1143887"/>
                </a:lnTo>
                <a:lnTo>
                  <a:pt x="3266111" y="1144966"/>
                </a:lnTo>
                <a:lnTo>
                  <a:pt x="3266111" y="1146045"/>
                </a:lnTo>
                <a:lnTo>
                  <a:pt x="3265032" y="1149282"/>
                </a:lnTo>
                <a:lnTo>
                  <a:pt x="3267190" y="1151440"/>
                </a:lnTo>
                <a:lnTo>
                  <a:pt x="3267190" y="1153598"/>
                </a:lnTo>
                <a:lnTo>
                  <a:pt x="3265032" y="1155756"/>
                </a:lnTo>
                <a:lnTo>
                  <a:pt x="3263953" y="1155756"/>
                </a:lnTo>
                <a:cubicBezTo>
                  <a:pt x="3262514" y="1155756"/>
                  <a:pt x="3261795" y="1154317"/>
                  <a:pt x="3261795" y="1151440"/>
                </a:cubicBezTo>
                <a:lnTo>
                  <a:pt x="3260716" y="1152519"/>
                </a:lnTo>
                <a:lnTo>
                  <a:pt x="3259637" y="1152519"/>
                </a:lnTo>
                <a:lnTo>
                  <a:pt x="3263953" y="1158993"/>
                </a:lnTo>
                <a:cubicBezTo>
                  <a:pt x="3263953" y="1164748"/>
                  <a:pt x="3258918" y="1170457"/>
                  <a:pt x="3248847" y="1176122"/>
                </a:cubicBezTo>
                <a:cubicBezTo>
                  <a:pt x="3245700" y="1176122"/>
                  <a:pt x="3238911" y="1178640"/>
                  <a:pt x="3228481" y="1183675"/>
                </a:cubicBezTo>
                <a:lnTo>
                  <a:pt x="3218905" y="1184754"/>
                </a:lnTo>
                <a:lnTo>
                  <a:pt x="3209194" y="1184754"/>
                </a:lnTo>
                <a:cubicBezTo>
                  <a:pt x="3206856" y="1183136"/>
                  <a:pt x="3203619" y="1175268"/>
                  <a:pt x="3199483" y="1161151"/>
                </a:cubicBezTo>
                <a:cubicBezTo>
                  <a:pt x="3192919" y="1151979"/>
                  <a:pt x="3184331" y="1145191"/>
                  <a:pt x="3173722" y="1140785"/>
                </a:cubicBezTo>
                <a:lnTo>
                  <a:pt x="3173722" y="1138627"/>
                </a:lnTo>
                <a:cubicBezTo>
                  <a:pt x="3173722" y="1135929"/>
                  <a:pt x="3184107" y="1133771"/>
                  <a:pt x="3204878" y="1132153"/>
                </a:cubicBezTo>
                <a:lnTo>
                  <a:pt x="3216747" y="1132153"/>
                </a:lnTo>
                <a:cubicBezTo>
                  <a:pt x="3218994" y="1132153"/>
                  <a:pt x="3221468" y="1125005"/>
                  <a:pt x="3224165" y="1110708"/>
                </a:cubicBezTo>
                <a:cubicBezTo>
                  <a:pt x="3226682" y="1109089"/>
                  <a:pt x="3229200" y="1103694"/>
                  <a:pt x="3231718" y="1094523"/>
                </a:cubicBezTo>
                <a:lnTo>
                  <a:pt x="3227402" y="1089128"/>
                </a:lnTo>
                <a:lnTo>
                  <a:pt x="3231718" y="1071998"/>
                </a:lnTo>
                <a:lnTo>
                  <a:pt x="3230639" y="1063366"/>
                </a:lnTo>
                <a:lnTo>
                  <a:pt x="3231718" y="1028973"/>
                </a:lnTo>
                <a:lnTo>
                  <a:pt x="3231718" y="1023713"/>
                </a:lnTo>
                <a:lnTo>
                  <a:pt x="3233876" y="1020476"/>
                </a:lnTo>
                <a:lnTo>
                  <a:pt x="3233876" y="1010765"/>
                </a:lnTo>
                <a:lnTo>
                  <a:pt x="3234955" y="994715"/>
                </a:lnTo>
                <a:lnTo>
                  <a:pt x="3225244" y="989320"/>
                </a:lnTo>
                <a:lnTo>
                  <a:pt x="3218905" y="991478"/>
                </a:lnTo>
                <a:lnTo>
                  <a:pt x="3217826" y="991478"/>
                </a:lnTo>
                <a:cubicBezTo>
                  <a:pt x="3214049" y="991478"/>
                  <a:pt x="3211891" y="990399"/>
                  <a:pt x="3211352" y="988241"/>
                </a:cubicBezTo>
                <a:cubicBezTo>
                  <a:pt x="3211352" y="985363"/>
                  <a:pt x="3217781" y="983206"/>
                  <a:pt x="3230639" y="981767"/>
                </a:cubicBezTo>
                <a:cubicBezTo>
                  <a:pt x="3238372" y="976372"/>
                  <a:pt x="3243048" y="970662"/>
                  <a:pt x="3244666" y="964638"/>
                </a:cubicBezTo>
                <a:cubicBezTo>
                  <a:pt x="3247453" y="964638"/>
                  <a:pt x="3248847" y="963199"/>
                  <a:pt x="3248847" y="960322"/>
                </a:cubicBezTo>
                <a:close/>
                <a:moveTo>
                  <a:pt x="1239074" y="960320"/>
                </a:moveTo>
                <a:lnTo>
                  <a:pt x="1241233" y="960320"/>
                </a:lnTo>
                <a:cubicBezTo>
                  <a:pt x="1264881" y="974258"/>
                  <a:pt x="1277064" y="983564"/>
                  <a:pt x="1277784" y="988240"/>
                </a:cubicBezTo>
                <a:lnTo>
                  <a:pt x="1278863" y="989319"/>
                </a:lnTo>
                <a:lnTo>
                  <a:pt x="1278863" y="992556"/>
                </a:lnTo>
                <a:cubicBezTo>
                  <a:pt x="1272389" y="998400"/>
                  <a:pt x="1269151" y="1006268"/>
                  <a:pt x="1269151" y="1016159"/>
                </a:cubicBezTo>
                <a:lnTo>
                  <a:pt x="1268072" y="1019396"/>
                </a:lnTo>
                <a:lnTo>
                  <a:pt x="1270231" y="1027893"/>
                </a:lnTo>
                <a:lnTo>
                  <a:pt x="1269151" y="1028972"/>
                </a:lnTo>
                <a:lnTo>
                  <a:pt x="1270231" y="1034367"/>
                </a:lnTo>
                <a:lnTo>
                  <a:pt x="1270231" y="1040841"/>
                </a:lnTo>
                <a:lnTo>
                  <a:pt x="1264970" y="1052710"/>
                </a:lnTo>
                <a:lnTo>
                  <a:pt x="1264970" y="1064444"/>
                </a:lnTo>
                <a:lnTo>
                  <a:pt x="1268072" y="1077392"/>
                </a:lnTo>
                <a:cubicBezTo>
                  <a:pt x="1267442" y="1089891"/>
                  <a:pt x="1266050" y="1097399"/>
                  <a:pt x="1263890" y="1099916"/>
                </a:cubicBezTo>
                <a:lnTo>
                  <a:pt x="1266050" y="1117046"/>
                </a:lnTo>
                <a:lnTo>
                  <a:pt x="1260654" y="1137547"/>
                </a:lnTo>
                <a:lnTo>
                  <a:pt x="1258496" y="1139705"/>
                </a:lnTo>
                <a:lnTo>
                  <a:pt x="1256338" y="1139705"/>
                </a:lnTo>
                <a:cubicBezTo>
                  <a:pt x="1256338" y="1135389"/>
                  <a:pt x="1255619" y="1133231"/>
                  <a:pt x="1254180" y="1133231"/>
                </a:cubicBezTo>
                <a:lnTo>
                  <a:pt x="1253102" y="1133231"/>
                </a:lnTo>
                <a:lnTo>
                  <a:pt x="1256338" y="1141728"/>
                </a:lnTo>
                <a:lnTo>
                  <a:pt x="1255259" y="1142807"/>
                </a:lnTo>
                <a:lnTo>
                  <a:pt x="1255259" y="1143886"/>
                </a:lnTo>
                <a:lnTo>
                  <a:pt x="1256338" y="1144965"/>
                </a:lnTo>
                <a:lnTo>
                  <a:pt x="1256338" y="1146044"/>
                </a:lnTo>
                <a:lnTo>
                  <a:pt x="1255259" y="1149281"/>
                </a:lnTo>
                <a:lnTo>
                  <a:pt x="1257418" y="1151439"/>
                </a:lnTo>
                <a:lnTo>
                  <a:pt x="1257418" y="1153597"/>
                </a:lnTo>
                <a:lnTo>
                  <a:pt x="1255259" y="1155755"/>
                </a:lnTo>
                <a:lnTo>
                  <a:pt x="1254180" y="1155755"/>
                </a:lnTo>
                <a:cubicBezTo>
                  <a:pt x="1252742" y="1155755"/>
                  <a:pt x="1252023" y="1154316"/>
                  <a:pt x="1252023" y="1151439"/>
                </a:cubicBezTo>
                <a:lnTo>
                  <a:pt x="1250943" y="1152518"/>
                </a:lnTo>
                <a:lnTo>
                  <a:pt x="1249865" y="1152518"/>
                </a:lnTo>
                <a:lnTo>
                  <a:pt x="1254180" y="1158992"/>
                </a:lnTo>
                <a:cubicBezTo>
                  <a:pt x="1254180" y="1164747"/>
                  <a:pt x="1249145" y="1170457"/>
                  <a:pt x="1239074" y="1176121"/>
                </a:cubicBezTo>
                <a:cubicBezTo>
                  <a:pt x="1235926" y="1176121"/>
                  <a:pt x="1229139" y="1178639"/>
                  <a:pt x="1218709" y="1183674"/>
                </a:cubicBezTo>
                <a:lnTo>
                  <a:pt x="1209132" y="1184753"/>
                </a:lnTo>
                <a:lnTo>
                  <a:pt x="1199421" y="1184753"/>
                </a:lnTo>
                <a:cubicBezTo>
                  <a:pt x="1197083" y="1183135"/>
                  <a:pt x="1193845" y="1175267"/>
                  <a:pt x="1189709" y="1161150"/>
                </a:cubicBezTo>
                <a:cubicBezTo>
                  <a:pt x="1183145" y="1151979"/>
                  <a:pt x="1174558" y="1145190"/>
                  <a:pt x="1163948" y="1140784"/>
                </a:cubicBezTo>
                <a:lnTo>
                  <a:pt x="1163948" y="1138626"/>
                </a:lnTo>
                <a:cubicBezTo>
                  <a:pt x="1163948" y="1135929"/>
                  <a:pt x="1174334" y="1133771"/>
                  <a:pt x="1195105" y="1132152"/>
                </a:cubicBezTo>
                <a:lnTo>
                  <a:pt x="1206974" y="1132152"/>
                </a:lnTo>
                <a:cubicBezTo>
                  <a:pt x="1209221" y="1132152"/>
                  <a:pt x="1211694" y="1125003"/>
                  <a:pt x="1214392" y="1110707"/>
                </a:cubicBezTo>
                <a:cubicBezTo>
                  <a:pt x="1216909" y="1109088"/>
                  <a:pt x="1219427" y="1103693"/>
                  <a:pt x="1221946" y="1094522"/>
                </a:cubicBezTo>
                <a:lnTo>
                  <a:pt x="1217630" y="1089127"/>
                </a:lnTo>
                <a:lnTo>
                  <a:pt x="1221946" y="1071997"/>
                </a:lnTo>
                <a:lnTo>
                  <a:pt x="1220867" y="1063366"/>
                </a:lnTo>
                <a:lnTo>
                  <a:pt x="1221946" y="1028972"/>
                </a:lnTo>
                <a:lnTo>
                  <a:pt x="1221946" y="1023712"/>
                </a:lnTo>
                <a:lnTo>
                  <a:pt x="1224104" y="1020475"/>
                </a:lnTo>
                <a:lnTo>
                  <a:pt x="1224104" y="1010764"/>
                </a:lnTo>
                <a:lnTo>
                  <a:pt x="1225182" y="994714"/>
                </a:lnTo>
                <a:lnTo>
                  <a:pt x="1215472" y="989319"/>
                </a:lnTo>
                <a:lnTo>
                  <a:pt x="1209132" y="991477"/>
                </a:lnTo>
                <a:lnTo>
                  <a:pt x="1208052" y="991477"/>
                </a:lnTo>
                <a:cubicBezTo>
                  <a:pt x="1204277" y="991477"/>
                  <a:pt x="1202119" y="990398"/>
                  <a:pt x="1201579" y="988240"/>
                </a:cubicBezTo>
                <a:cubicBezTo>
                  <a:pt x="1201579" y="985363"/>
                  <a:pt x="1208007" y="983205"/>
                  <a:pt x="1220867" y="981766"/>
                </a:cubicBezTo>
                <a:cubicBezTo>
                  <a:pt x="1228599" y="976371"/>
                  <a:pt x="1233275" y="970661"/>
                  <a:pt x="1234894" y="964637"/>
                </a:cubicBezTo>
                <a:cubicBezTo>
                  <a:pt x="1237680" y="964637"/>
                  <a:pt x="1239074" y="963198"/>
                  <a:pt x="1239074" y="960320"/>
                </a:cubicBezTo>
                <a:close/>
                <a:moveTo>
                  <a:pt x="3649953" y="959782"/>
                </a:moveTo>
                <a:lnTo>
                  <a:pt x="3642400" y="961940"/>
                </a:lnTo>
                <a:lnTo>
                  <a:pt x="3626215" y="961940"/>
                </a:lnTo>
                <a:lnTo>
                  <a:pt x="3620820" y="963019"/>
                </a:lnTo>
                <a:lnTo>
                  <a:pt x="3620820" y="965177"/>
                </a:lnTo>
                <a:cubicBezTo>
                  <a:pt x="3629632" y="966256"/>
                  <a:pt x="3635386" y="969133"/>
                  <a:pt x="3638084" y="973809"/>
                </a:cubicBezTo>
                <a:cubicBezTo>
                  <a:pt x="3638084" y="976507"/>
                  <a:pt x="3639522" y="980418"/>
                  <a:pt x="3642400" y="985543"/>
                </a:cubicBezTo>
                <a:lnTo>
                  <a:pt x="3642400" y="986623"/>
                </a:lnTo>
                <a:lnTo>
                  <a:pt x="3634847" y="990938"/>
                </a:lnTo>
                <a:lnTo>
                  <a:pt x="3634847" y="992018"/>
                </a:lnTo>
                <a:cubicBezTo>
                  <a:pt x="3635566" y="996333"/>
                  <a:pt x="3636645" y="998491"/>
                  <a:pt x="3638084" y="998491"/>
                </a:cubicBezTo>
                <a:lnTo>
                  <a:pt x="3642400" y="997413"/>
                </a:lnTo>
                <a:lnTo>
                  <a:pt x="3653190" y="1002807"/>
                </a:lnTo>
                <a:cubicBezTo>
                  <a:pt x="3659844" y="1001549"/>
                  <a:pt x="3664520" y="999750"/>
                  <a:pt x="3667217" y="997413"/>
                </a:cubicBezTo>
                <a:lnTo>
                  <a:pt x="3673691" y="997413"/>
                </a:lnTo>
                <a:cubicBezTo>
                  <a:pt x="3673691" y="994535"/>
                  <a:pt x="3676568" y="987027"/>
                  <a:pt x="3682323" y="974888"/>
                </a:cubicBezTo>
                <a:lnTo>
                  <a:pt x="3684481" y="965177"/>
                </a:lnTo>
                <a:cubicBezTo>
                  <a:pt x="3681603" y="962300"/>
                  <a:pt x="3677287" y="960861"/>
                  <a:pt x="3671533" y="960861"/>
                </a:cubicBezTo>
                <a:cubicBezTo>
                  <a:pt x="3671533" y="963199"/>
                  <a:pt x="3666857" y="964638"/>
                  <a:pt x="3657506" y="965177"/>
                </a:cubicBezTo>
                <a:cubicBezTo>
                  <a:pt x="3656427" y="961581"/>
                  <a:pt x="3653909" y="959782"/>
                  <a:pt x="3649953" y="959782"/>
                </a:cubicBezTo>
                <a:close/>
                <a:moveTo>
                  <a:pt x="6063126" y="959379"/>
                </a:moveTo>
                <a:lnTo>
                  <a:pt x="6065284" y="959379"/>
                </a:lnTo>
                <a:lnTo>
                  <a:pt x="6085381" y="966798"/>
                </a:lnTo>
                <a:lnTo>
                  <a:pt x="6087539" y="968955"/>
                </a:lnTo>
                <a:lnTo>
                  <a:pt x="6097115" y="968955"/>
                </a:lnTo>
                <a:cubicBezTo>
                  <a:pt x="6101341" y="968955"/>
                  <a:pt x="6104488" y="971428"/>
                  <a:pt x="6106556" y="976374"/>
                </a:cubicBezTo>
                <a:lnTo>
                  <a:pt x="6100217" y="991210"/>
                </a:lnTo>
                <a:lnTo>
                  <a:pt x="6106556" y="1008204"/>
                </a:lnTo>
                <a:lnTo>
                  <a:pt x="6105612" y="1015622"/>
                </a:lnTo>
                <a:lnTo>
                  <a:pt x="6106556" y="1026143"/>
                </a:lnTo>
                <a:cubicBezTo>
                  <a:pt x="6104668" y="1032706"/>
                  <a:pt x="6101881" y="1037292"/>
                  <a:pt x="6098194" y="1039900"/>
                </a:cubicBezTo>
                <a:cubicBezTo>
                  <a:pt x="6103139" y="1039900"/>
                  <a:pt x="6105612" y="1042013"/>
                  <a:pt x="6105612" y="1046239"/>
                </a:cubicBezTo>
                <a:lnTo>
                  <a:pt x="6105612" y="1048397"/>
                </a:lnTo>
                <a:lnTo>
                  <a:pt x="6104533" y="1063233"/>
                </a:lnTo>
                <a:lnTo>
                  <a:pt x="6105612" y="1064312"/>
                </a:lnTo>
                <a:lnTo>
                  <a:pt x="6105612" y="1065392"/>
                </a:lnTo>
                <a:lnTo>
                  <a:pt x="6102375" y="1095064"/>
                </a:lnTo>
                <a:lnTo>
                  <a:pt x="6105612" y="1098301"/>
                </a:lnTo>
                <a:lnTo>
                  <a:pt x="6105612" y="1100324"/>
                </a:lnTo>
                <a:lnTo>
                  <a:pt x="6102375" y="1110979"/>
                </a:lnTo>
                <a:lnTo>
                  <a:pt x="6102375" y="1115160"/>
                </a:lnTo>
                <a:lnTo>
                  <a:pt x="6104533" y="1118397"/>
                </a:lnTo>
                <a:lnTo>
                  <a:pt x="6104533" y="1119476"/>
                </a:lnTo>
                <a:cubicBezTo>
                  <a:pt x="6104533" y="1122983"/>
                  <a:pt x="6103814" y="1124736"/>
                  <a:pt x="6102375" y="1124736"/>
                </a:cubicBezTo>
                <a:lnTo>
                  <a:pt x="6103454" y="1125816"/>
                </a:lnTo>
                <a:lnTo>
                  <a:pt x="6102375" y="1131075"/>
                </a:lnTo>
                <a:cubicBezTo>
                  <a:pt x="6102375" y="1133414"/>
                  <a:pt x="6103454" y="1135886"/>
                  <a:pt x="6105612" y="1138493"/>
                </a:cubicBezTo>
                <a:lnTo>
                  <a:pt x="6105612" y="1140652"/>
                </a:lnTo>
                <a:cubicBezTo>
                  <a:pt x="6103454" y="1143349"/>
                  <a:pt x="6102375" y="1145822"/>
                  <a:pt x="6102375" y="1148070"/>
                </a:cubicBezTo>
                <a:lnTo>
                  <a:pt x="6103454" y="1153330"/>
                </a:lnTo>
                <a:lnTo>
                  <a:pt x="6102375" y="1154409"/>
                </a:lnTo>
                <a:cubicBezTo>
                  <a:pt x="6103993" y="1154409"/>
                  <a:pt x="6105072" y="1156882"/>
                  <a:pt x="6105612" y="1161827"/>
                </a:cubicBezTo>
                <a:cubicBezTo>
                  <a:pt x="6102375" y="1171718"/>
                  <a:pt x="6098104" y="1176663"/>
                  <a:pt x="6092799" y="1176663"/>
                </a:cubicBezTo>
                <a:lnTo>
                  <a:pt x="6081200" y="1175585"/>
                </a:lnTo>
                <a:lnTo>
                  <a:pt x="6077963" y="1175585"/>
                </a:lnTo>
                <a:lnTo>
                  <a:pt x="6063126" y="1178821"/>
                </a:lnTo>
                <a:lnTo>
                  <a:pt x="6056787" y="1160748"/>
                </a:lnTo>
                <a:cubicBezTo>
                  <a:pt x="6058046" y="1158500"/>
                  <a:pt x="6059440" y="1150048"/>
                  <a:pt x="6060968" y="1135391"/>
                </a:cubicBezTo>
                <a:lnTo>
                  <a:pt x="6062047" y="1134313"/>
                </a:lnTo>
                <a:lnTo>
                  <a:pt x="6060024" y="1124736"/>
                </a:lnTo>
                <a:lnTo>
                  <a:pt x="6060024" y="1121634"/>
                </a:lnTo>
                <a:lnTo>
                  <a:pt x="6060968" y="1109900"/>
                </a:lnTo>
                <a:cubicBezTo>
                  <a:pt x="6058181" y="1105674"/>
                  <a:pt x="6056787" y="1102482"/>
                  <a:pt x="6056787" y="1100324"/>
                </a:cubicBezTo>
                <a:cubicBezTo>
                  <a:pt x="6058406" y="1100324"/>
                  <a:pt x="6059485" y="1098571"/>
                  <a:pt x="6060024" y="1095064"/>
                </a:cubicBezTo>
                <a:lnTo>
                  <a:pt x="6056787" y="1091827"/>
                </a:lnTo>
                <a:lnTo>
                  <a:pt x="6056787" y="1088724"/>
                </a:lnTo>
                <a:cubicBezTo>
                  <a:pt x="6060294" y="1083420"/>
                  <a:pt x="6062047" y="1078475"/>
                  <a:pt x="6062047" y="1073888"/>
                </a:cubicBezTo>
                <a:lnTo>
                  <a:pt x="6062047" y="1072809"/>
                </a:lnTo>
                <a:cubicBezTo>
                  <a:pt x="6060339" y="1070472"/>
                  <a:pt x="6059305" y="1067279"/>
                  <a:pt x="6058945" y="1063233"/>
                </a:cubicBezTo>
                <a:cubicBezTo>
                  <a:pt x="6058945" y="1051904"/>
                  <a:pt x="6060698" y="1044486"/>
                  <a:pt x="6064205" y="1040979"/>
                </a:cubicBezTo>
                <a:lnTo>
                  <a:pt x="6064205" y="1039900"/>
                </a:lnTo>
                <a:lnTo>
                  <a:pt x="6058945" y="1026143"/>
                </a:lnTo>
                <a:lnTo>
                  <a:pt x="6060024" y="1025064"/>
                </a:lnTo>
                <a:lnTo>
                  <a:pt x="6058945" y="1019803"/>
                </a:lnTo>
                <a:cubicBezTo>
                  <a:pt x="6058945" y="1014318"/>
                  <a:pt x="6060339" y="1010092"/>
                  <a:pt x="6063126" y="1007125"/>
                </a:cubicBezTo>
                <a:lnTo>
                  <a:pt x="6056787" y="995390"/>
                </a:lnTo>
                <a:lnTo>
                  <a:pt x="6056787" y="993233"/>
                </a:lnTo>
                <a:cubicBezTo>
                  <a:pt x="6058945" y="986758"/>
                  <a:pt x="6060024" y="980420"/>
                  <a:pt x="6060024" y="974215"/>
                </a:cubicBezTo>
                <a:lnTo>
                  <a:pt x="6056787" y="968955"/>
                </a:lnTo>
                <a:lnTo>
                  <a:pt x="6056787" y="965719"/>
                </a:lnTo>
                <a:close/>
                <a:moveTo>
                  <a:pt x="4098940" y="958350"/>
                </a:moveTo>
                <a:lnTo>
                  <a:pt x="4098940" y="959429"/>
                </a:lnTo>
                <a:lnTo>
                  <a:pt x="4101098" y="959429"/>
                </a:lnTo>
                <a:lnTo>
                  <a:pt x="4101098" y="958350"/>
                </a:lnTo>
                <a:close/>
                <a:moveTo>
                  <a:pt x="16320" y="957641"/>
                </a:moveTo>
                <a:lnTo>
                  <a:pt x="15241" y="958720"/>
                </a:lnTo>
                <a:lnTo>
                  <a:pt x="15241" y="959799"/>
                </a:lnTo>
                <a:lnTo>
                  <a:pt x="16320" y="960878"/>
                </a:lnTo>
                <a:lnTo>
                  <a:pt x="17399" y="960878"/>
                </a:lnTo>
                <a:lnTo>
                  <a:pt x="18478" y="959799"/>
                </a:lnTo>
                <a:lnTo>
                  <a:pt x="18478" y="958720"/>
                </a:lnTo>
                <a:lnTo>
                  <a:pt x="17399" y="957641"/>
                </a:lnTo>
                <a:close/>
                <a:moveTo>
                  <a:pt x="4107572" y="957271"/>
                </a:moveTo>
                <a:lnTo>
                  <a:pt x="4106493" y="962666"/>
                </a:lnTo>
                <a:cubicBezTo>
                  <a:pt x="4107931" y="965903"/>
                  <a:pt x="4109370" y="967701"/>
                  <a:pt x="4110809" y="968061"/>
                </a:cubicBezTo>
                <a:lnTo>
                  <a:pt x="4113911" y="968061"/>
                </a:lnTo>
                <a:lnTo>
                  <a:pt x="4113911" y="966982"/>
                </a:lnTo>
                <a:cubicBezTo>
                  <a:pt x="4111303" y="960688"/>
                  <a:pt x="4109190" y="957451"/>
                  <a:pt x="4107572" y="957271"/>
                </a:cubicBezTo>
                <a:close/>
                <a:moveTo>
                  <a:pt x="7212642" y="957064"/>
                </a:moveTo>
                <a:lnTo>
                  <a:pt x="7212642" y="962459"/>
                </a:lnTo>
                <a:lnTo>
                  <a:pt x="7215879" y="966775"/>
                </a:lnTo>
                <a:lnTo>
                  <a:pt x="7215879" y="967719"/>
                </a:lnTo>
                <a:cubicBezTo>
                  <a:pt x="7215879" y="971855"/>
                  <a:pt x="7214440" y="975452"/>
                  <a:pt x="7211563" y="978509"/>
                </a:cubicBezTo>
                <a:lnTo>
                  <a:pt x="7211563" y="980667"/>
                </a:lnTo>
                <a:lnTo>
                  <a:pt x="7213721" y="980667"/>
                </a:lnTo>
                <a:lnTo>
                  <a:pt x="7219116" y="976351"/>
                </a:lnTo>
                <a:lnTo>
                  <a:pt x="7220060" y="976351"/>
                </a:lnTo>
                <a:lnTo>
                  <a:pt x="7229771" y="979588"/>
                </a:lnTo>
                <a:lnTo>
                  <a:pt x="7231929" y="976351"/>
                </a:lnTo>
                <a:cubicBezTo>
                  <a:pt x="7224736" y="971496"/>
                  <a:pt x="7218666" y="965066"/>
                  <a:pt x="7213721" y="957064"/>
                </a:cubicBezTo>
                <a:close/>
                <a:moveTo>
                  <a:pt x="192197" y="956562"/>
                </a:moveTo>
                <a:lnTo>
                  <a:pt x="192197" y="957641"/>
                </a:lnTo>
                <a:lnTo>
                  <a:pt x="198671" y="958720"/>
                </a:lnTo>
                <a:lnTo>
                  <a:pt x="198671" y="956562"/>
                </a:lnTo>
                <a:close/>
                <a:moveTo>
                  <a:pt x="109114" y="956562"/>
                </a:moveTo>
                <a:lnTo>
                  <a:pt x="112351" y="959799"/>
                </a:lnTo>
                <a:lnTo>
                  <a:pt x="112351" y="956562"/>
                </a:lnTo>
                <a:close/>
                <a:moveTo>
                  <a:pt x="69191" y="956562"/>
                </a:moveTo>
                <a:lnTo>
                  <a:pt x="69191" y="957641"/>
                </a:lnTo>
                <a:lnTo>
                  <a:pt x="71349" y="957641"/>
                </a:lnTo>
                <a:lnTo>
                  <a:pt x="71349" y="956562"/>
                </a:lnTo>
                <a:close/>
                <a:moveTo>
                  <a:pt x="44374" y="954404"/>
                </a:moveTo>
                <a:lnTo>
                  <a:pt x="46532" y="954404"/>
                </a:lnTo>
                <a:lnTo>
                  <a:pt x="46532" y="959799"/>
                </a:lnTo>
                <a:lnTo>
                  <a:pt x="44374" y="959799"/>
                </a:lnTo>
                <a:close/>
                <a:moveTo>
                  <a:pt x="3558373" y="954387"/>
                </a:moveTo>
                <a:lnTo>
                  <a:pt x="3569163" y="955466"/>
                </a:lnTo>
                <a:lnTo>
                  <a:pt x="3577795" y="954387"/>
                </a:lnTo>
                <a:lnTo>
                  <a:pt x="3579953" y="957624"/>
                </a:lnTo>
                <a:lnTo>
                  <a:pt x="3575637" y="961940"/>
                </a:lnTo>
                <a:lnTo>
                  <a:pt x="3564847" y="961940"/>
                </a:lnTo>
                <a:lnTo>
                  <a:pt x="3560531" y="963019"/>
                </a:lnTo>
                <a:cubicBezTo>
                  <a:pt x="3549021" y="961401"/>
                  <a:pt x="3543266" y="959962"/>
                  <a:pt x="3543266" y="958703"/>
                </a:cubicBezTo>
                <a:lnTo>
                  <a:pt x="3543266" y="957624"/>
                </a:lnTo>
                <a:lnTo>
                  <a:pt x="3545424" y="955466"/>
                </a:lnTo>
                <a:lnTo>
                  <a:pt x="3547582" y="955466"/>
                </a:lnTo>
                <a:lnTo>
                  <a:pt x="3548662" y="956545"/>
                </a:lnTo>
                <a:close/>
                <a:moveTo>
                  <a:pt x="5198602" y="952769"/>
                </a:moveTo>
                <a:lnTo>
                  <a:pt x="5194286" y="958165"/>
                </a:lnTo>
                <a:lnTo>
                  <a:pt x="5194286" y="959243"/>
                </a:lnTo>
                <a:lnTo>
                  <a:pt x="5196444" y="959243"/>
                </a:lnTo>
                <a:lnTo>
                  <a:pt x="5200625" y="953848"/>
                </a:lnTo>
                <a:lnTo>
                  <a:pt x="5199681" y="952769"/>
                </a:lnTo>
                <a:close/>
                <a:moveTo>
                  <a:pt x="3188828" y="952768"/>
                </a:moveTo>
                <a:lnTo>
                  <a:pt x="3184512" y="958164"/>
                </a:lnTo>
                <a:lnTo>
                  <a:pt x="3184512" y="959243"/>
                </a:lnTo>
                <a:lnTo>
                  <a:pt x="3186670" y="959243"/>
                </a:lnTo>
                <a:lnTo>
                  <a:pt x="3190851" y="953847"/>
                </a:lnTo>
                <a:lnTo>
                  <a:pt x="3189907" y="952768"/>
                </a:lnTo>
                <a:close/>
                <a:moveTo>
                  <a:pt x="1179054" y="952768"/>
                </a:moveTo>
                <a:lnTo>
                  <a:pt x="1174739" y="958163"/>
                </a:lnTo>
                <a:lnTo>
                  <a:pt x="1174739" y="959242"/>
                </a:lnTo>
                <a:lnTo>
                  <a:pt x="1176897" y="959242"/>
                </a:lnTo>
                <a:lnTo>
                  <a:pt x="1181078" y="953847"/>
                </a:lnTo>
                <a:lnTo>
                  <a:pt x="1180133" y="952768"/>
                </a:lnTo>
                <a:close/>
                <a:moveTo>
                  <a:pt x="1554129" y="952093"/>
                </a:moveTo>
                <a:cubicBezTo>
                  <a:pt x="1561953" y="952093"/>
                  <a:pt x="1567303" y="953532"/>
                  <a:pt x="1570181" y="956409"/>
                </a:cubicBezTo>
                <a:cubicBezTo>
                  <a:pt x="1570181" y="953532"/>
                  <a:pt x="1572338" y="952093"/>
                  <a:pt x="1576655" y="952093"/>
                </a:cubicBezTo>
                <a:lnTo>
                  <a:pt x="1586231" y="952093"/>
                </a:lnTo>
                <a:lnTo>
                  <a:pt x="1588389" y="954251"/>
                </a:lnTo>
                <a:lnTo>
                  <a:pt x="1588389" y="956409"/>
                </a:lnTo>
                <a:lnTo>
                  <a:pt x="1585151" y="959646"/>
                </a:lnTo>
                <a:lnTo>
                  <a:pt x="1583128" y="959646"/>
                </a:lnTo>
                <a:lnTo>
                  <a:pt x="1579892" y="957488"/>
                </a:lnTo>
                <a:lnTo>
                  <a:pt x="1578812" y="957488"/>
                </a:lnTo>
                <a:cubicBezTo>
                  <a:pt x="1577552" y="957488"/>
                  <a:pt x="1576473" y="959242"/>
                  <a:pt x="1575576" y="962748"/>
                </a:cubicBezTo>
                <a:lnTo>
                  <a:pt x="1573417" y="962748"/>
                </a:lnTo>
                <a:lnTo>
                  <a:pt x="1573417" y="963828"/>
                </a:lnTo>
                <a:lnTo>
                  <a:pt x="1558311" y="961670"/>
                </a:lnTo>
                <a:lnTo>
                  <a:pt x="1545497" y="962748"/>
                </a:lnTo>
                <a:cubicBezTo>
                  <a:pt x="1545497" y="961400"/>
                  <a:pt x="1543340" y="960366"/>
                  <a:pt x="1539023" y="959646"/>
                </a:cubicBezTo>
                <a:lnTo>
                  <a:pt x="1530526" y="960725"/>
                </a:lnTo>
                <a:lnTo>
                  <a:pt x="1529448" y="959646"/>
                </a:lnTo>
                <a:cubicBezTo>
                  <a:pt x="1530796" y="956409"/>
                  <a:pt x="1532190" y="954611"/>
                  <a:pt x="1533629" y="954251"/>
                </a:cubicBezTo>
                <a:lnTo>
                  <a:pt x="1540103" y="956409"/>
                </a:lnTo>
                <a:lnTo>
                  <a:pt x="1541182" y="956409"/>
                </a:lnTo>
                <a:cubicBezTo>
                  <a:pt x="1545857" y="953532"/>
                  <a:pt x="1550174" y="952093"/>
                  <a:pt x="1554129" y="952093"/>
                </a:cubicBezTo>
                <a:close/>
                <a:moveTo>
                  <a:pt x="5583253" y="951690"/>
                </a:moveTo>
                <a:cubicBezTo>
                  <a:pt x="5579657" y="953399"/>
                  <a:pt x="5577858" y="956232"/>
                  <a:pt x="5577858" y="960188"/>
                </a:cubicBezTo>
                <a:lnTo>
                  <a:pt x="5581095" y="964504"/>
                </a:lnTo>
                <a:lnTo>
                  <a:pt x="5582174" y="964504"/>
                </a:lnTo>
                <a:lnTo>
                  <a:pt x="5588513" y="955872"/>
                </a:lnTo>
                <a:lnTo>
                  <a:pt x="5584332" y="951690"/>
                </a:lnTo>
                <a:close/>
                <a:moveTo>
                  <a:pt x="7224376" y="950590"/>
                </a:moveTo>
                <a:lnTo>
                  <a:pt x="7224376" y="951669"/>
                </a:lnTo>
                <a:lnTo>
                  <a:pt x="7226534" y="951669"/>
                </a:lnTo>
                <a:lnTo>
                  <a:pt x="7226534" y="950590"/>
                </a:lnTo>
                <a:close/>
                <a:moveTo>
                  <a:pt x="6650495" y="948859"/>
                </a:moveTo>
                <a:lnTo>
                  <a:pt x="6652653" y="951017"/>
                </a:lnTo>
                <a:lnTo>
                  <a:pt x="6652653" y="952096"/>
                </a:lnTo>
                <a:lnTo>
                  <a:pt x="6650495" y="954254"/>
                </a:lnTo>
                <a:lnTo>
                  <a:pt x="6648202" y="952096"/>
                </a:lnTo>
                <a:lnTo>
                  <a:pt x="6648202" y="951017"/>
                </a:lnTo>
                <a:close/>
                <a:moveTo>
                  <a:pt x="6641728" y="948859"/>
                </a:moveTo>
                <a:lnTo>
                  <a:pt x="6644965" y="952096"/>
                </a:lnTo>
                <a:lnTo>
                  <a:pt x="6642807" y="954254"/>
                </a:lnTo>
                <a:lnTo>
                  <a:pt x="6639570" y="951017"/>
                </a:lnTo>
                <a:close/>
                <a:moveTo>
                  <a:pt x="5657165" y="948454"/>
                </a:moveTo>
                <a:lnTo>
                  <a:pt x="5628302" y="951690"/>
                </a:lnTo>
                <a:lnTo>
                  <a:pt x="5628302" y="953714"/>
                </a:lnTo>
                <a:cubicBezTo>
                  <a:pt x="5628302" y="955512"/>
                  <a:pt x="5635090" y="958030"/>
                  <a:pt x="5648668" y="961267"/>
                </a:cubicBezTo>
                <a:lnTo>
                  <a:pt x="5658244" y="961267"/>
                </a:lnTo>
                <a:lnTo>
                  <a:pt x="5665797" y="967741"/>
                </a:lnTo>
                <a:lnTo>
                  <a:pt x="5681847" y="966662"/>
                </a:lnTo>
                <a:lnTo>
                  <a:pt x="5694660" y="966662"/>
                </a:lnTo>
                <a:lnTo>
                  <a:pt x="5698976" y="969899"/>
                </a:lnTo>
                <a:lnTo>
                  <a:pt x="5700055" y="969899"/>
                </a:lnTo>
                <a:lnTo>
                  <a:pt x="5703292" y="966662"/>
                </a:lnTo>
                <a:lnTo>
                  <a:pt x="5706529" y="967741"/>
                </a:lnTo>
                <a:lnTo>
                  <a:pt x="5718264" y="966662"/>
                </a:lnTo>
                <a:lnTo>
                  <a:pt x="5722580" y="967741"/>
                </a:lnTo>
                <a:cubicBezTo>
                  <a:pt x="5727975" y="967741"/>
                  <a:pt x="5735123" y="962391"/>
                  <a:pt x="5744025" y="951690"/>
                </a:cubicBezTo>
                <a:lnTo>
                  <a:pt x="5742946" y="950612"/>
                </a:lnTo>
                <a:lnTo>
                  <a:pt x="5742946" y="949533"/>
                </a:lnTo>
                <a:lnTo>
                  <a:pt x="5726896" y="952635"/>
                </a:lnTo>
                <a:lnTo>
                  <a:pt x="5717185" y="949533"/>
                </a:lnTo>
                <a:lnTo>
                  <a:pt x="5705450" y="950612"/>
                </a:lnTo>
                <a:lnTo>
                  <a:pt x="5701134" y="949533"/>
                </a:lnTo>
                <a:lnTo>
                  <a:pt x="5687242" y="950612"/>
                </a:lnTo>
                <a:lnTo>
                  <a:pt x="5682926" y="950612"/>
                </a:lnTo>
                <a:lnTo>
                  <a:pt x="5679689" y="948454"/>
                </a:lnTo>
                <a:lnTo>
                  <a:pt x="5662560" y="949533"/>
                </a:lnTo>
                <a:close/>
                <a:moveTo>
                  <a:pt x="5765470" y="946296"/>
                </a:moveTo>
                <a:lnTo>
                  <a:pt x="5765470" y="947375"/>
                </a:lnTo>
                <a:lnTo>
                  <a:pt x="5767628" y="947375"/>
                </a:lnTo>
                <a:lnTo>
                  <a:pt x="5767628" y="946296"/>
                </a:lnTo>
                <a:close/>
                <a:moveTo>
                  <a:pt x="71349" y="945772"/>
                </a:moveTo>
                <a:lnTo>
                  <a:pt x="71349" y="946851"/>
                </a:lnTo>
                <a:lnTo>
                  <a:pt x="73507" y="946851"/>
                </a:lnTo>
                <a:lnTo>
                  <a:pt x="73507" y="945772"/>
                </a:lnTo>
                <a:close/>
                <a:moveTo>
                  <a:pt x="62717" y="945772"/>
                </a:moveTo>
                <a:lnTo>
                  <a:pt x="62717" y="946851"/>
                </a:lnTo>
                <a:lnTo>
                  <a:pt x="64875" y="946851"/>
                </a:lnTo>
                <a:lnTo>
                  <a:pt x="64875" y="945772"/>
                </a:lnTo>
                <a:close/>
                <a:moveTo>
                  <a:pt x="7118364" y="945329"/>
                </a:moveTo>
                <a:lnTo>
                  <a:pt x="7120522" y="950531"/>
                </a:lnTo>
                <a:lnTo>
                  <a:pt x="7120522" y="954906"/>
                </a:lnTo>
                <a:lnTo>
                  <a:pt x="7124976" y="961268"/>
                </a:lnTo>
                <a:lnTo>
                  <a:pt x="7125917" y="963538"/>
                </a:lnTo>
                <a:lnTo>
                  <a:pt x="7125917" y="965696"/>
                </a:lnTo>
                <a:lnTo>
                  <a:pt x="7128075" y="965696"/>
                </a:lnTo>
                <a:lnTo>
                  <a:pt x="7124976" y="961268"/>
                </a:lnTo>
                <a:lnTo>
                  <a:pt x="7120522" y="950531"/>
                </a:lnTo>
                <a:lnTo>
                  <a:pt x="7120522" y="945329"/>
                </a:lnTo>
                <a:close/>
                <a:moveTo>
                  <a:pt x="1611992" y="940224"/>
                </a:moveTo>
                <a:cubicBezTo>
                  <a:pt x="1615587" y="940224"/>
                  <a:pt x="1618824" y="942382"/>
                  <a:pt x="1621702" y="946698"/>
                </a:cubicBezTo>
                <a:cubicBezTo>
                  <a:pt x="1626019" y="946698"/>
                  <a:pt x="1631055" y="951374"/>
                  <a:pt x="1636808" y="960725"/>
                </a:cubicBezTo>
                <a:cubicBezTo>
                  <a:pt x="1640316" y="962434"/>
                  <a:pt x="1642069" y="965266"/>
                  <a:pt x="1642069" y="969223"/>
                </a:cubicBezTo>
                <a:cubicBezTo>
                  <a:pt x="1642069" y="970841"/>
                  <a:pt x="1638877" y="975517"/>
                  <a:pt x="1632493" y="983249"/>
                </a:cubicBezTo>
                <a:cubicBezTo>
                  <a:pt x="1626559" y="1019936"/>
                  <a:pt x="1620443" y="1043898"/>
                  <a:pt x="1614150" y="1055138"/>
                </a:cubicBezTo>
                <a:lnTo>
                  <a:pt x="1610913" y="1058375"/>
                </a:lnTo>
                <a:lnTo>
                  <a:pt x="1610913" y="1067952"/>
                </a:lnTo>
                <a:cubicBezTo>
                  <a:pt x="1610913" y="1069390"/>
                  <a:pt x="1612710" y="1070110"/>
                  <a:pt x="1616308" y="1070110"/>
                </a:cubicBezTo>
                <a:lnTo>
                  <a:pt x="1617387" y="1071189"/>
                </a:lnTo>
                <a:cubicBezTo>
                  <a:pt x="1620264" y="1072627"/>
                  <a:pt x="1622783" y="1078022"/>
                  <a:pt x="1624940" y="1087373"/>
                </a:cubicBezTo>
                <a:cubicBezTo>
                  <a:pt x="1626019" y="1087373"/>
                  <a:pt x="1628536" y="1092723"/>
                  <a:pt x="1632493" y="1103424"/>
                </a:cubicBezTo>
                <a:cubicBezTo>
                  <a:pt x="1636000" y="1103424"/>
                  <a:pt x="1639191" y="1111291"/>
                  <a:pt x="1642069" y="1127027"/>
                </a:cubicBezTo>
                <a:cubicBezTo>
                  <a:pt x="1642069" y="1129365"/>
                  <a:pt x="1637796" y="1136513"/>
                  <a:pt x="1629256" y="1148472"/>
                </a:cubicBezTo>
                <a:cubicBezTo>
                  <a:pt x="1620982" y="1149371"/>
                  <a:pt x="1615949" y="1150810"/>
                  <a:pt x="1614150" y="1152788"/>
                </a:cubicBezTo>
                <a:lnTo>
                  <a:pt x="1610913" y="1152788"/>
                </a:lnTo>
                <a:cubicBezTo>
                  <a:pt x="1606686" y="1152788"/>
                  <a:pt x="1603134" y="1143122"/>
                  <a:pt x="1600258" y="1123790"/>
                </a:cubicBezTo>
                <a:cubicBezTo>
                  <a:pt x="1597379" y="1123790"/>
                  <a:pt x="1595941" y="1118080"/>
                  <a:pt x="1595941" y="1106661"/>
                </a:cubicBezTo>
                <a:lnTo>
                  <a:pt x="1595941" y="1101266"/>
                </a:lnTo>
                <a:lnTo>
                  <a:pt x="1593783" y="1099108"/>
                </a:lnTo>
                <a:lnTo>
                  <a:pt x="1590546" y="1102345"/>
                </a:lnTo>
                <a:lnTo>
                  <a:pt x="1586231" y="1100187"/>
                </a:lnTo>
                <a:lnTo>
                  <a:pt x="1586231" y="1103424"/>
                </a:lnTo>
                <a:cubicBezTo>
                  <a:pt x="1589108" y="1103424"/>
                  <a:pt x="1590546" y="1104143"/>
                  <a:pt x="1590546" y="1105582"/>
                </a:cubicBezTo>
                <a:cubicBezTo>
                  <a:pt x="1588028" y="1112775"/>
                  <a:pt x="1579803" y="1122441"/>
                  <a:pt x="1565864" y="1134580"/>
                </a:cubicBezTo>
                <a:cubicBezTo>
                  <a:pt x="1565864" y="1139075"/>
                  <a:pt x="1559075" y="1147303"/>
                  <a:pt x="1545497" y="1159262"/>
                </a:cubicBezTo>
                <a:cubicBezTo>
                  <a:pt x="1545497" y="1163218"/>
                  <a:pt x="1538349" y="1166815"/>
                  <a:pt x="1524053" y="1170052"/>
                </a:cubicBezTo>
                <a:lnTo>
                  <a:pt x="1520815" y="1170052"/>
                </a:lnTo>
                <a:cubicBezTo>
                  <a:pt x="1519016" y="1170052"/>
                  <a:pt x="1517937" y="1168613"/>
                  <a:pt x="1517578" y="1165736"/>
                </a:cubicBezTo>
                <a:cubicBezTo>
                  <a:pt x="1517578" y="1162859"/>
                  <a:pt x="1522928" y="1158543"/>
                  <a:pt x="1533629" y="1152788"/>
                </a:cubicBezTo>
                <a:cubicBezTo>
                  <a:pt x="1533629" y="1150990"/>
                  <a:pt x="1536147" y="1147438"/>
                  <a:pt x="1541182" y="1142133"/>
                </a:cubicBezTo>
                <a:cubicBezTo>
                  <a:pt x="1543879" y="1132781"/>
                  <a:pt x="1548554" y="1128106"/>
                  <a:pt x="1555209" y="1128106"/>
                </a:cubicBezTo>
                <a:lnTo>
                  <a:pt x="1556288" y="1124869"/>
                </a:lnTo>
                <a:lnTo>
                  <a:pt x="1555209" y="1120553"/>
                </a:lnTo>
                <a:cubicBezTo>
                  <a:pt x="1557455" y="1112011"/>
                  <a:pt x="1560288" y="1107740"/>
                  <a:pt x="1563706" y="1107740"/>
                </a:cubicBezTo>
                <a:lnTo>
                  <a:pt x="1562627" y="1102345"/>
                </a:lnTo>
                <a:lnTo>
                  <a:pt x="1562627" y="1101266"/>
                </a:lnTo>
                <a:lnTo>
                  <a:pt x="1563706" y="1100187"/>
                </a:lnTo>
                <a:lnTo>
                  <a:pt x="1563706" y="1099108"/>
                </a:lnTo>
                <a:lnTo>
                  <a:pt x="1579892" y="1101266"/>
                </a:lnTo>
                <a:lnTo>
                  <a:pt x="1579892" y="1099108"/>
                </a:lnTo>
                <a:lnTo>
                  <a:pt x="1574497" y="1098029"/>
                </a:lnTo>
                <a:lnTo>
                  <a:pt x="1571258" y="1099108"/>
                </a:lnTo>
                <a:lnTo>
                  <a:pt x="1566943" y="1091690"/>
                </a:lnTo>
                <a:lnTo>
                  <a:pt x="1566943" y="1089532"/>
                </a:lnTo>
                <a:lnTo>
                  <a:pt x="1569101" y="1086295"/>
                </a:lnTo>
                <a:lnTo>
                  <a:pt x="1569101" y="1077662"/>
                </a:lnTo>
                <a:cubicBezTo>
                  <a:pt x="1570000" y="1072267"/>
                  <a:pt x="1571438" y="1069390"/>
                  <a:pt x="1573417" y="1069030"/>
                </a:cubicBezTo>
                <a:lnTo>
                  <a:pt x="1572338" y="1058375"/>
                </a:lnTo>
                <a:lnTo>
                  <a:pt x="1572338" y="1054059"/>
                </a:lnTo>
                <a:lnTo>
                  <a:pt x="1557367" y="1029377"/>
                </a:lnTo>
                <a:cubicBezTo>
                  <a:pt x="1551073" y="1018137"/>
                  <a:pt x="1545318" y="1011349"/>
                  <a:pt x="1540103" y="1009011"/>
                </a:cubicBezTo>
                <a:cubicBezTo>
                  <a:pt x="1540103" y="1006313"/>
                  <a:pt x="1536912" y="1002717"/>
                  <a:pt x="1530526" y="998221"/>
                </a:cubicBezTo>
                <a:lnTo>
                  <a:pt x="1530526" y="996063"/>
                </a:lnTo>
                <a:lnTo>
                  <a:pt x="1533629" y="992826"/>
                </a:lnTo>
                <a:lnTo>
                  <a:pt x="1537945" y="992826"/>
                </a:lnTo>
                <a:cubicBezTo>
                  <a:pt x="1541541" y="998221"/>
                  <a:pt x="1546576" y="1003256"/>
                  <a:pt x="1553051" y="1007932"/>
                </a:cubicBezTo>
                <a:lnTo>
                  <a:pt x="1556288" y="1012248"/>
                </a:lnTo>
                <a:lnTo>
                  <a:pt x="1557367" y="1011169"/>
                </a:lnTo>
                <a:lnTo>
                  <a:pt x="1560469" y="1011169"/>
                </a:lnTo>
                <a:cubicBezTo>
                  <a:pt x="1565325" y="1011169"/>
                  <a:pt x="1572157" y="1016878"/>
                  <a:pt x="1580970" y="1028298"/>
                </a:cubicBezTo>
                <a:lnTo>
                  <a:pt x="1582049" y="1028298"/>
                </a:lnTo>
                <a:lnTo>
                  <a:pt x="1588389" y="991747"/>
                </a:lnTo>
                <a:lnTo>
                  <a:pt x="1584073" y="984328"/>
                </a:lnTo>
                <a:lnTo>
                  <a:pt x="1588389" y="977854"/>
                </a:lnTo>
                <a:lnTo>
                  <a:pt x="1586231" y="962748"/>
                </a:lnTo>
                <a:lnTo>
                  <a:pt x="1586231" y="961670"/>
                </a:lnTo>
                <a:cubicBezTo>
                  <a:pt x="1595582" y="952408"/>
                  <a:pt x="1604170" y="945260"/>
                  <a:pt x="1611992" y="940224"/>
                </a:cubicBezTo>
                <a:close/>
                <a:moveTo>
                  <a:pt x="6260314" y="932808"/>
                </a:moveTo>
                <a:lnTo>
                  <a:pt x="6262472" y="932808"/>
                </a:lnTo>
                <a:cubicBezTo>
                  <a:pt x="6269216" y="935146"/>
                  <a:pt x="6273442" y="937304"/>
                  <a:pt x="6275150" y="939283"/>
                </a:cubicBezTo>
                <a:lnTo>
                  <a:pt x="6276229" y="939283"/>
                </a:lnTo>
                <a:lnTo>
                  <a:pt x="6280411" y="936045"/>
                </a:lnTo>
                <a:cubicBezTo>
                  <a:pt x="6281849" y="936045"/>
                  <a:pt x="6282928" y="938159"/>
                  <a:pt x="6283648" y="942385"/>
                </a:cubicBezTo>
                <a:cubicBezTo>
                  <a:pt x="6293719" y="942385"/>
                  <a:pt x="6300102" y="949128"/>
                  <a:pt x="6302800" y="962616"/>
                </a:cubicBezTo>
                <a:lnTo>
                  <a:pt x="6302800" y="963560"/>
                </a:lnTo>
                <a:lnTo>
                  <a:pt x="6292145" y="973137"/>
                </a:lnTo>
                <a:cubicBezTo>
                  <a:pt x="6292145" y="979880"/>
                  <a:pt x="6291066" y="984466"/>
                  <a:pt x="6288908" y="986893"/>
                </a:cubicBezTo>
                <a:lnTo>
                  <a:pt x="6292145" y="999707"/>
                </a:lnTo>
                <a:lnTo>
                  <a:pt x="6289987" y="1001730"/>
                </a:lnTo>
                <a:lnTo>
                  <a:pt x="6292145" y="1003888"/>
                </a:lnTo>
                <a:lnTo>
                  <a:pt x="6292145" y="1008204"/>
                </a:lnTo>
                <a:lnTo>
                  <a:pt x="6287829" y="1013464"/>
                </a:lnTo>
                <a:lnTo>
                  <a:pt x="6287829" y="1014543"/>
                </a:lnTo>
                <a:cubicBezTo>
                  <a:pt x="6289987" y="1014543"/>
                  <a:pt x="6291066" y="1015218"/>
                  <a:pt x="6291066" y="1016567"/>
                </a:cubicBezTo>
                <a:lnTo>
                  <a:pt x="6291066" y="1021961"/>
                </a:lnTo>
                <a:lnTo>
                  <a:pt x="6286885" y="1026143"/>
                </a:lnTo>
                <a:lnTo>
                  <a:pt x="6278387" y="1021961"/>
                </a:lnTo>
                <a:cubicBezTo>
                  <a:pt x="6278387" y="1024030"/>
                  <a:pt x="6276589" y="1025064"/>
                  <a:pt x="6272992" y="1025064"/>
                </a:cubicBezTo>
                <a:lnTo>
                  <a:pt x="6272992" y="1026143"/>
                </a:lnTo>
                <a:lnTo>
                  <a:pt x="6276229" y="1026143"/>
                </a:lnTo>
                <a:lnTo>
                  <a:pt x="6278387" y="1023985"/>
                </a:lnTo>
                <a:lnTo>
                  <a:pt x="6279466" y="1023985"/>
                </a:lnTo>
                <a:cubicBezTo>
                  <a:pt x="6281715" y="1026143"/>
                  <a:pt x="6284862" y="1027221"/>
                  <a:pt x="6288908" y="1027221"/>
                </a:cubicBezTo>
                <a:lnTo>
                  <a:pt x="6292145" y="1038821"/>
                </a:lnTo>
                <a:lnTo>
                  <a:pt x="6292145" y="1070651"/>
                </a:lnTo>
                <a:lnTo>
                  <a:pt x="6289987" y="1073888"/>
                </a:lnTo>
                <a:lnTo>
                  <a:pt x="6289987" y="1083464"/>
                </a:lnTo>
                <a:lnTo>
                  <a:pt x="6292145" y="1091827"/>
                </a:lnTo>
                <a:lnTo>
                  <a:pt x="6292145" y="1097222"/>
                </a:lnTo>
                <a:cubicBezTo>
                  <a:pt x="6292145" y="1125636"/>
                  <a:pt x="6291066" y="1141191"/>
                  <a:pt x="6288908" y="1143888"/>
                </a:cubicBezTo>
                <a:lnTo>
                  <a:pt x="6289987" y="1156566"/>
                </a:lnTo>
                <a:cubicBezTo>
                  <a:pt x="6289987" y="1160973"/>
                  <a:pt x="6286795" y="1163805"/>
                  <a:pt x="6280411" y="1165064"/>
                </a:cubicBezTo>
                <a:cubicBezTo>
                  <a:pt x="6272678" y="1173516"/>
                  <a:pt x="6266339" y="1177742"/>
                  <a:pt x="6261393" y="1177742"/>
                </a:cubicBezTo>
                <a:cubicBezTo>
                  <a:pt x="6248715" y="1176124"/>
                  <a:pt x="6242376" y="1173651"/>
                  <a:pt x="6242376" y="1170324"/>
                </a:cubicBezTo>
                <a:lnTo>
                  <a:pt x="6242376" y="1167222"/>
                </a:lnTo>
                <a:lnTo>
                  <a:pt x="6244399" y="1163985"/>
                </a:lnTo>
                <a:lnTo>
                  <a:pt x="6244399" y="1161827"/>
                </a:lnTo>
                <a:cubicBezTo>
                  <a:pt x="6242331" y="1161827"/>
                  <a:pt x="6239499" y="1158635"/>
                  <a:pt x="6235902" y="1152251"/>
                </a:cubicBezTo>
                <a:cubicBezTo>
                  <a:pt x="6233114" y="1152251"/>
                  <a:pt x="6230282" y="1146990"/>
                  <a:pt x="6227405" y="1136470"/>
                </a:cubicBezTo>
                <a:cubicBezTo>
                  <a:pt x="6223898" y="1136470"/>
                  <a:pt x="6222144" y="1135391"/>
                  <a:pt x="6222144" y="1133233"/>
                </a:cubicBezTo>
                <a:lnTo>
                  <a:pt x="6222144" y="1131075"/>
                </a:lnTo>
                <a:cubicBezTo>
                  <a:pt x="6223583" y="1128288"/>
                  <a:pt x="6225696" y="1126894"/>
                  <a:pt x="6228484" y="1126894"/>
                </a:cubicBezTo>
                <a:lnTo>
                  <a:pt x="6239139" y="1129997"/>
                </a:lnTo>
                <a:lnTo>
                  <a:pt x="6242376" y="1129997"/>
                </a:lnTo>
                <a:cubicBezTo>
                  <a:pt x="6243724" y="1129997"/>
                  <a:pt x="6245478" y="1124736"/>
                  <a:pt x="6247636" y="1114216"/>
                </a:cubicBezTo>
                <a:lnTo>
                  <a:pt x="6247636" y="1112058"/>
                </a:lnTo>
                <a:lnTo>
                  <a:pt x="6246557" y="1097222"/>
                </a:lnTo>
                <a:lnTo>
                  <a:pt x="6247636" y="1088724"/>
                </a:lnTo>
                <a:lnTo>
                  <a:pt x="6245478" y="1069572"/>
                </a:lnTo>
                <a:lnTo>
                  <a:pt x="6245478" y="1060131"/>
                </a:lnTo>
                <a:lnTo>
                  <a:pt x="6246557" y="1043137"/>
                </a:lnTo>
                <a:lnTo>
                  <a:pt x="6245478" y="1042058"/>
                </a:lnTo>
                <a:lnTo>
                  <a:pt x="6245478" y="1040979"/>
                </a:lnTo>
                <a:lnTo>
                  <a:pt x="6246557" y="1036798"/>
                </a:lnTo>
                <a:lnTo>
                  <a:pt x="6244399" y="1033561"/>
                </a:lnTo>
                <a:lnTo>
                  <a:pt x="6244399" y="1032482"/>
                </a:lnTo>
                <a:lnTo>
                  <a:pt x="6247636" y="1028301"/>
                </a:lnTo>
                <a:lnTo>
                  <a:pt x="6247636" y="1025064"/>
                </a:lnTo>
                <a:lnTo>
                  <a:pt x="6245478" y="1016567"/>
                </a:lnTo>
                <a:lnTo>
                  <a:pt x="6245478" y="987973"/>
                </a:lnTo>
                <a:lnTo>
                  <a:pt x="6242376" y="983792"/>
                </a:lnTo>
                <a:lnTo>
                  <a:pt x="6242376" y="982712"/>
                </a:lnTo>
                <a:lnTo>
                  <a:pt x="6245478" y="978396"/>
                </a:lnTo>
                <a:lnTo>
                  <a:pt x="6244399" y="970034"/>
                </a:lnTo>
                <a:lnTo>
                  <a:pt x="6245478" y="959379"/>
                </a:lnTo>
                <a:lnTo>
                  <a:pt x="6242376" y="958300"/>
                </a:lnTo>
                <a:lnTo>
                  <a:pt x="6241297" y="959379"/>
                </a:lnTo>
                <a:lnTo>
                  <a:pt x="6240218" y="959379"/>
                </a:lnTo>
                <a:lnTo>
                  <a:pt x="6226460" y="955198"/>
                </a:lnTo>
                <a:lnTo>
                  <a:pt x="6223223" y="956142"/>
                </a:lnTo>
                <a:lnTo>
                  <a:pt x="6221065" y="956142"/>
                </a:lnTo>
                <a:lnTo>
                  <a:pt x="6221065" y="955198"/>
                </a:lnTo>
                <a:lnTo>
                  <a:pt x="6210545" y="956142"/>
                </a:lnTo>
                <a:lnTo>
                  <a:pt x="6199890" y="956142"/>
                </a:lnTo>
                <a:lnTo>
                  <a:pt x="6193551" y="949803"/>
                </a:lnTo>
                <a:lnTo>
                  <a:pt x="6193551" y="948724"/>
                </a:lnTo>
                <a:lnTo>
                  <a:pt x="6209466" y="942385"/>
                </a:lnTo>
                <a:lnTo>
                  <a:pt x="6212568" y="943463"/>
                </a:lnTo>
                <a:lnTo>
                  <a:pt x="6215805" y="942385"/>
                </a:lnTo>
                <a:lnTo>
                  <a:pt x="6224302" y="945622"/>
                </a:lnTo>
                <a:lnTo>
                  <a:pt x="6229563" y="945622"/>
                </a:lnTo>
                <a:lnTo>
                  <a:pt x="6239139" y="942385"/>
                </a:lnTo>
                <a:lnTo>
                  <a:pt x="6247636" y="945622"/>
                </a:lnTo>
                <a:close/>
                <a:moveTo>
                  <a:pt x="8274675" y="932540"/>
                </a:moveTo>
                <a:cubicBezTo>
                  <a:pt x="8283846" y="934698"/>
                  <a:pt x="8292838" y="940138"/>
                  <a:pt x="8301650" y="948860"/>
                </a:cubicBezTo>
                <a:cubicBezTo>
                  <a:pt x="8306505" y="948860"/>
                  <a:pt x="8309742" y="952502"/>
                  <a:pt x="8311361" y="959785"/>
                </a:cubicBezTo>
                <a:cubicBezTo>
                  <a:pt x="8311361" y="961493"/>
                  <a:pt x="8308484" y="964416"/>
                  <a:pt x="8302729" y="968552"/>
                </a:cubicBezTo>
                <a:lnTo>
                  <a:pt x="8301650" y="968552"/>
                </a:lnTo>
                <a:lnTo>
                  <a:pt x="8297334" y="965315"/>
                </a:lnTo>
                <a:lnTo>
                  <a:pt x="8284386" y="967473"/>
                </a:lnTo>
                <a:lnTo>
                  <a:pt x="8277912" y="966394"/>
                </a:lnTo>
                <a:lnTo>
                  <a:pt x="8271438" y="968552"/>
                </a:lnTo>
                <a:cubicBezTo>
                  <a:pt x="8266492" y="966394"/>
                  <a:pt x="8261142" y="965315"/>
                  <a:pt x="8255388" y="965315"/>
                </a:cubicBezTo>
                <a:lnTo>
                  <a:pt x="8254309" y="964236"/>
                </a:lnTo>
                <a:lnTo>
                  <a:pt x="8254309" y="959785"/>
                </a:lnTo>
                <a:cubicBezTo>
                  <a:pt x="8257546" y="954030"/>
                  <a:pt x="8259704" y="951153"/>
                  <a:pt x="8260783" y="951153"/>
                </a:cubicBezTo>
                <a:lnTo>
                  <a:pt x="8264020" y="953311"/>
                </a:lnTo>
                <a:lnTo>
                  <a:pt x="8266178" y="953311"/>
                </a:lnTo>
                <a:lnTo>
                  <a:pt x="8267257" y="950074"/>
                </a:lnTo>
                <a:lnTo>
                  <a:pt x="8265099" y="944544"/>
                </a:lnTo>
                <a:cubicBezTo>
                  <a:pt x="8268516" y="937081"/>
                  <a:pt x="8271708" y="933079"/>
                  <a:pt x="8274675" y="932540"/>
                </a:cubicBezTo>
                <a:close/>
                <a:moveTo>
                  <a:pt x="7755418" y="931191"/>
                </a:moveTo>
                <a:cubicBezTo>
                  <a:pt x="7762072" y="934069"/>
                  <a:pt x="7768951" y="939508"/>
                  <a:pt x="7776054" y="947511"/>
                </a:cubicBezTo>
                <a:cubicBezTo>
                  <a:pt x="7780550" y="947511"/>
                  <a:pt x="7784506" y="950029"/>
                  <a:pt x="7787923" y="955064"/>
                </a:cubicBezTo>
                <a:cubicBezTo>
                  <a:pt x="7790711" y="955064"/>
                  <a:pt x="7792554" y="958661"/>
                  <a:pt x="7793453" y="965854"/>
                </a:cubicBezTo>
                <a:cubicBezTo>
                  <a:pt x="7791565" y="966214"/>
                  <a:pt x="7788283" y="972013"/>
                  <a:pt x="7783607" y="983253"/>
                </a:cubicBezTo>
                <a:lnTo>
                  <a:pt x="7784686" y="990806"/>
                </a:lnTo>
                <a:lnTo>
                  <a:pt x="7784686" y="1004968"/>
                </a:lnTo>
                <a:lnTo>
                  <a:pt x="7779291" y="1023446"/>
                </a:lnTo>
                <a:lnTo>
                  <a:pt x="7782528" y="1036394"/>
                </a:lnTo>
                <a:lnTo>
                  <a:pt x="7780370" y="1047319"/>
                </a:lnTo>
                <a:lnTo>
                  <a:pt x="7782528" y="1053793"/>
                </a:lnTo>
                <a:cubicBezTo>
                  <a:pt x="7781809" y="1057390"/>
                  <a:pt x="7778932" y="1059189"/>
                  <a:pt x="7773896" y="1059189"/>
                </a:cubicBezTo>
                <a:lnTo>
                  <a:pt x="7754339" y="1057031"/>
                </a:lnTo>
                <a:lnTo>
                  <a:pt x="7747865" y="1061346"/>
                </a:lnTo>
                <a:lnTo>
                  <a:pt x="7743549" y="1061346"/>
                </a:lnTo>
                <a:cubicBezTo>
                  <a:pt x="7739862" y="1059189"/>
                  <a:pt x="7738019" y="1055412"/>
                  <a:pt x="7738019" y="1050017"/>
                </a:cubicBezTo>
                <a:cubicBezTo>
                  <a:pt x="7735502" y="1047859"/>
                  <a:pt x="7729028" y="1045296"/>
                  <a:pt x="7718597" y="1042329"/>
                </a:cubicBezTo>
                <a:lnTo>
                  <a:pt x="7706593" y="1046780"/>
                </a:lnTo>
                <a:lnTo>
                  <a:pt x="7694724" y="1044622"/>
                </a:lnTo>
                <a:lnTo>
                  <a:pt x="7693645" y="1044622"/>
                </a:lnTo>
                <a:lnTo>
                  <a:pt x="7648057" y="1046780"/>
                </a:lnTo>
                <a:lnTo>
                  <a:pt x="7643741" y="1045700"/>
                </a:lnTo>
                <a:cubicBezTo>
                  <a:pt x="7633581" y="1046241"/>
                  <a:pt x="7628500" y="1048398"/>
                  <a:pt x="7628500" y="1052175"/>
                </a:cubicBezTo>
                <a:lnTo>
                  <a:pt x="7628500" y="1057031"/>
                </a:lnTo>
                <a:lnTo>
                  <a:pt x="7641583" y="1057031"/>
                </a:lnTo>
                <a:lnTo>
                  <a:pt x="7656689" y="1061346"/>
                </a:lnTo>
                <a:lnTo>
                  <a:pt x="7663163" y="1058109"/>
                </a:lnTo>
                <a:lnTo>
                  <a:pt x="7667614" y="1058109"/>
                </a:lnTo>
                <a:cubicBezTo>
                  <a:pt x="7669053" y="1058109"/>
                  <a:pt x="7669772" y="1059548"/>
                  <a:pt x="7669772" y="1062425"/>
                </a:cubicBezTo>
                <a:lnTo>
                  <a:pt x="7670851" y="1061346"/>
                </a:lnTo>
                <a:lnTo>
                  <a:pt x="7671930" y="1061346"/>
                </a:lnTo>
                <a:lnTo>
                  <a:pt x="7671930" y="1064583"/>
                </a:lnTo>
                <a:lnTo>
                  <a:pt x="7673009" y="1064583"/>
                </a:lnTo>
                <a:cubicBezTo>
                  <a:pt x="7673009" y="1060986"/>
                  <a:pt x="7674448" y="1059189"/>
                  <a:pt x="7677325" y="1059189"/>
                </a:cubicBezTo>
                <a:lnTo>
                  <a:pt x="7683799" y="1063504"/>
                </a:lnTo>
                <a:lnTo>
                  <a:pt x="7685957" y="1063504"/>
                </a:lnTo>
                <a:cubicBezTo>
                  <a:pt x="7685957" y="1060267"/>
                  <a:pt x="7687441" y="1058109"/>
                  <a:pt x="7690408" y="1057031"/>
                </a:cubicBezTo>
                <a:lnTo>
                  <a:pt x="7699040" y="1057031"/>
                </a:lnTo>
                <a:lnTo>
                  <a:pt x="7714146" y="1060267"/>
                </a:lnTo>
                <a:lnTo>
                  <a:pt x="7717518" y="1060267"/>
                </a:lnTo>
                <a:lnTo>
                  <a:pt x="7726150" y="1058109"/>
                </a:lnTo>
                <a:lnTo>
                  <a:pt x="7728308" y="1058109"/>
                </a:lnTo>
                <a:cubicBezTo>
                  <a:pt x="7729387" y="1058109"/>
                  <a:pt x="7731905" y="1061346"/>
                  <a:pt x="7735861" y="1067820"/>
                </a:cubicBezTo>
                <a:lnTo>
                  <a:pt x="7738019" y="1067820"/>
                </a:lnTo>
                <a:lnTo>
                  <a:pt x="7741391" y="1064583"/>
                </a:lnTo>
                <a:lnTo>
                  <a:pt x="7743549" y="1064583"/>
                </a:lnTo>
                <a:lnTo>
                  <a:pt x="7745707" y="1066741"/>
                </a:lnTo>
                <a:lnTo>
                  <a:pt x="7745707" y="1068899"/>
                </a:lnTo>
                <a:cubicBezTo>
                  <a:pt x="7745707" y="1074205"/>
                  <a:pt x="7742066" y="1077486"/>
                  <a:pt x="7734782" y="1078745"/>
                </a:cubicBezTo>
                <a:lnTo>
                  <a:pt x="7733703" y="1079824"/>
                </a:lnTo>
                <a:lnTo>
                  <a:pt x="7733703" y="1080903"/>
                </a:lnTo>
                <a:cubicBezTo>
                  <a:pt x="7736581" y="1085219"/>
                  <a:pt x="7738019" y="1089175"/>
                  <a:pt x="7738019" y="1092772"/>
                </a:cubicBezTo>
                <a:lnTo>
                  <a:pt x="7736940" y="1105855"/>
                </a:lnTo>
                <a:lnTo>
                  <a:pt x="7738019" y="1115566"/>
                </a:lnTo>
                <a:cubicBezTo>
                  <a:pt x="7737120" y="1120691"/>
                  <a:pt x="7735681" y="1123254"/>
                  <a:pt x="7733703" y="1123254"/>
                </a:cubicBezTo>
                <a:cubicBezTo>
                  <a:pt x="7735142" y="1136202"/>
                  <a:pt x="7736581" y="1142676"/>
                  <a:pt x="7738019" y="1142676"/>
                </a:cubicBezTo>
                <a:cubicBezTo>
                  <a:pt x="7741526" y="1127480"/>
                  <a:pt x="7744808" y="1119882"/>
                  <a:pt x="7747865" y="1119882"/>
                </a:cubicBezTo>
                <a:cubicBezTo>
                  <a:pt x="7752721" y="1108912"/>
                  <a:pt x="7756317" y="1098077"/>
                  <a:pt x="7758655" y="1087377"/>
                </a:cubicBezTo>
                <a:lnTo>
                  <a:pt x="7759734" y="1086298"/>
                </a:lnTo>
                <a:lnTo>
                  <a:pt x="7758655" y="1075508"/>
                </a:lnTo>
                <a:lnTo>
                  <a:pt x="7759734" y="1074429"/>
                </a:lnTo>
                <a:lnTo>
                  <a:pt x="7761892" y="1074429"/>
                </a:lnTo>
                <a:cubicBezTo>
                  <a:pt x="7766478" y="1074429"/>
                  <a:pt x="7774076" y="1077666"/>
                  <a:pt x="7784686" y="1084140"/>
                </a:cubicBezTo>
                <a:lnTo>
                  <a:pt x="7801006" y="1088456"/>
                </a:lnTo>
                <a:lnTo>
                  <a:pt x="7808559" y="1098302"/>
                </a:lnTo>
                <a:lnTo>
                  <a:pt x="7808559" y="1099381"/>
                </a:lnTo>
                <a:cubicBezTo>
                  <a:pt x="7806221" y="1103337"/>
                  <a:pt x="7801186" y="1106575"/>
                  <a:pt x="7793453" y="1109092"/>
                </a:cubicBezTo>
                <a:cubicBezTo>
                  <a:pt x="7791025" y="1110891"/>
                  <a:pt x="7788822" y="1114847"/>
                  <a:pt x="7786844" y="1120962"/>
                </a:cubicBezTo>
                <a:lnTo>
                  <a:pt x="7785765" y="1122040"/>
                </a:lnTo>
                <a:lnTo>
                  <a:pt x="7783607" y="1122040"/>
                </a:lnTo>
                <a:lnTo>
                  <a:pt x="7776054" y="1120962"/>
                </a:lnTo>
                <a:lnTo>
                  <a:pt x="7776054" y="1122040"/>
                </a:lnTo>
                <a:lnTo>
                  <a:pt x="7777133" y="1127570"/>
                </a:lnTo>
                <a:cubicBezTo>
                  <a:pt x="7772278" y="1131886"/>
                  <a:pt x="7767557" y="1134044"/>
                  <a:pt x="7762971" y="1134044"/>
                </a:cubicBezTo>
                <a:lnTo>
                  <a:pt x="7762971" y="1141597"/>
                </a:lnTo>
                <a:cubicBezTo>
                  <a:pt x="7751462" y="1150858"/>
                  <a:pt x="7742425" y="1156658"/>
                  <a:pt x="7735861" y="1158996"/>
                </a:cubicBezTo>
                <a:lnTo>
                  <a:pt x="7734782" y="1163312"/>
                </a:lnTo>
                <a:lnTo>
                  <a:pt x="7734782" y="1171944"/>
                </a:lnTo>
                <a:cubicBezTo>
                  <a:pt x="7734782" y="1174192"/>
                  <a:pt x="7740222" y="1175316"/>
                  <a:pt x="7751102" y="1175316"/>
                </a:cubicBezTo>
                <a:cubicBezTo>
                  <a:pt x="7758296" y="1175316"/>
                  <a:pt x="7764814" y="1169516"/>
                  <a:pt x="7770659" y="1157917"/>
                </a:cubicBezTo>
                <a:lnTo>
                  <a:pt x="7778212" y="1151443"/>
                </a:lnTo>
                <a:lnTo>
                  <a:pt x="7781449" y="1151443"/>
                </a:lnTo>
                <a:cubicBezTo>
                  <a:pt x="7784686" y="1154860"/>
                  <a:pt x="7793004" y="1159535"/>
                  <a:pt x="7806401" y="1165469"/>
                </a:cubicBezTo>
                <a:cubicBezTo>
                  <a:pt x="7806401" y="1172034"/>
                  <a:pt x="7808200" y="1175316"/>
                  <a:pt x="7811796" y="1175316"/>
                </a:cubicBezTo>
                <a:lnTo>
                  <a:pt x="7813954" y="1178553"/>
                </a:lnTo>
                <a:lnTo>
                  <a:pt x="7810717" y="1181789"/>
                </a:lnTo>
                <a:lnTo>
                  <a:pt x="7809638" y="1181789"/>
                </a:lnTo>
                <a:lnTo>
                  <a:pt x="7808559" y="1180711"/>
                </a:lnTo>
                <a:lnTo>
                  <a:pt x="7807480" y="1181789"/>
                </a:lnTo>
                <a:lnTo>
                  <a:pt x="7806401" y="1181789"/>
                </a:lnTo>
                <a:cubicBezTo>
                  <a:pt x="7803164" y="1181789"/>
                  <a:pt x="7799208" y="1179631"/>
                  <a:pt x="7794532" y="1175316"/>
                </a:cubicBezTo>
                <a:lnTo>
                  <a:pt x="7792374" y="1177474"/>
                </a:lnTo>
                <a:lnTo>
                  <a:pt x="7793453" y="1182869"/>
                </a:lnTo>
                <a:lnTo>
                  <a:pt x="7787923" y="1185027"/>
                </a:lnTo>
                <a:lnTo>
                  <a:pt x="7761892" y="1180711"/>
                </a:lnTo>
                <a:lnTo>
                  <a:pt x="7750023" y="1181789"/>
                </a:lnTo>
                <a:lnTo>
                  <a:pt x="7740177" y="1181789"/>
                </a:lnTo>
                <a:lnTo>
                  <a:pt x="7733703" y="1180711"/>
                </a:lnTo>
                <a:cubicBezTo>
                  <a:pt x="7726690" y="1184307"/>
                  <a:pt x="7720575" y="1186105"/>
                  <a:pt x="7715360" y="1186105"/>
                </a:cubicBezTo>
                <a:cubicBezTo>
                  <a:pt x="7711674" y="1184847"/>
                  <a:pt x="7709830" y="1183049"/>
                  <a:pt x="7709830" y="1180711"/>
                </a:cubicBezTo>
                <a:lnTo>
                  <a:pt x="7708751" y="1181789"/>
                </a:lnTo>
                <a:lnTo>
                  <a:pt x="7701198" y="1180711"/>
                </a:lnTo>
                <a:lnTo>
                  <a:pt x="7700119" y="1180711"/>
                </a:lnTo>
                <a:lnTo>
                  <a:pt x="7694724" y="1185027"/>
                </a:lnTo>
                <a:lnTo>
                  <a:pt x="7685957" y="1185027"/>
                </a:lnTo>
                <a:lnTo>
                  <a:pt x="7681641" y="1181789"/>
                </a:lnTo>
                <a:lnTo>
                  <a:pt x="7664377" y="1185027"/>
                </a:lnTo>
                <a:lnTo>
                  <a:pt x="7652373" y="1181789"/>
                </a:lnTo>
                <a:lnTo>
                  <a:pt x="7633895" y="1183947"/>
                </a:lnTo>
                <a:cubicBezTo>
                  <a:pt x="7630478" y="1176844"/>
                  <a:pt x="7628320" y="1168527"/>
                  <a:pt x="7627421" y="1158996"/>
                </a:cubicBezTo>
                <a:cubicBezTo>
                  <a:pt x="7625263" y="1158276"/>
                  <a:pt x="7624184" y="1156118"/>
                  <a:pt x="7624184" y="1152522"/>
                </a:cubicBezTo>
                <a:cubicBezTo>
                  <a:pt x="7624184" y="1144519"/>
                  <a:pt x="7625983" y="1140518"/>
                  <a:pt x="7629579" y="1140518"/>
                </a:cubicBezTo>
                <a:lnTo>
                  <a:pt x="7629579" y="1138360"/>
                </a:lnTo>
                <a:lnTo>
                  <a:pt x="7628500" y="1139439"/>
                </a:lnTo>
                <a:lnTo>
                  <a:pt x="7627421" y="1139439"/>
                </a:lnTo>
                <a:lnTo>
                  <a:pt x="7625263" y="1122040"/>
                </a:lnTo>
                <a:lnTo>
                  <a:pt x="7629579" y="1119882"/>
                </a:lnTo>
                <a:lnTo>
                  <a:pt x="7626342" y="1115566"/>
                </a:lnTo>
                <a:cubicBezTo>
                  <a:pt x="7627601" y="1111969"/>
                  <a:pt x="7629400" y="1110171"/>
                  <a:pt x="7631737" y="1110171"/>
                </a:cubicBezTo>
                <a:lnTo>
                  <a:pt x="7631737" y="1108014"/>
                </a:lnTo>
                <a:cubicBezTo>
                  <a:pt x="7627421" y="1108014"/>
                  <a:pt x="7625263" y="1105855"/>
                  <a:pt x="7625263" y="1101539"/>
                </a:cubicBezTo>
                <a:lnTo>
                  <a:pt x="7625263" y="1096009"/>
                </a:lnTo>
                <a:lnTo>
                  <a:pt x="7626342" y="1066741"/>
                </a:lnTo>
                <a:cubicBezTo>
                  <a:pt x="7625084" y="1066741"/>
                  <a:pt x="7623645" y="1064583"/>
                  <a:pt x="7622026" y="1060267"/>
                </a:cubicBezTo>
                <a:lnTo>
                  <a:pt x="7610022" y="1062425"/>
                </a:lnTo>
                <a:lnTo>
                  <a:pt x="7606785" y="1059189"/>
                </a:lnTo>
                <a:cubicBezTo>
                  <a:pt x="7606785" y="1060986"/>
                  <a:pt x="7604627" y="1063144"/>
                  <a:pt x="7600311" y="1065662"/>
                </a:cubicBezTo>
                <a:cubicBezTo>
                  <a:pt x="7594197" y="1065662"/>
                  <a:pt x="7589117" y="1062066"/>
                  <a:pt x="7585070" y="1054872"/>
                </a:cubicBezTo>
                <a:lnTo>
                  <a:pt x="7586149" y="1050556"/>
                </a:lnTo>
                <a:lnTo>
                  <a:pt x="7583991" y="1035315"/>
                </a:lnTo>
                <a:lnTo>
                  <a:pt x="7585070" y="1022367"/>
                </a:lnTo>
                <a:lnTo>
                  <a:pt x="7583991" y="1021288"/>
                </a:lnTo>
                <a:lnTo>
                  <a:pt x="7583991" y="1020074"/>
                </a:lnTo>
                <a:lnTo>
                  <a:pt x="7587228" y="1013600"/>
                </a:lnTo>
                <a:lnTo>
                  <a:pt x="7585070" y="1002810"/>
                </a:lnTo>
                <a:lnTo>
                  <a:pt x="7586149" y="991885"/>
                </a:lnTo>
                <a:lnTo>
                  <a:pt x="7585070" y="972463"/>
                </a:lnTo>
                <a:cubicBezTo>
                  <a:pt x="7588038" y="971384"/>
                  <a:pt x="7589521" y="970260"/>
                  <a:pt x="7589521" y="969091"/>
                </a:cubicBezTo>
                <a:cubicBezTo>
                  <a:pt x="7585116" y="969091"/>
                  <a:pt x="7582912" y="963337"/>
                  <a:pt x="7582912" y="951827"/>
                </a:cubicBezTo>
                <a:cubicBezTo>
                  <a:pt x="7584171" y="950209"/>
                  <a:pt x="7585250" y="945128"/>
                  <a:pt x="7586149" y="936586"/>
                </a:cubicBezTo>
                <a:lnTo>
                  <a:pt x="7589521" y="934428"/>
                </a:lnTo>
                <a:lnTo>
                  <a:pt x="7590600" y="934428"/>
                </a:lnTo>
                <a:lnTo>
                  <a:pt x="7591679" y="935507"/>
                </a:lnTo>
                <a:lnTo>
                  <a:pt x="7592758" y="935507"/>
                </a:lnTo>
                <a:lnTo>
                  <a:pt x="7591679" y="940902"/>
                </a:lnTo>
                <a:lnTo>
                  <a:pt x="7592758" y="941981"/>
                </a:lnTo>
                <a:lnTo>
                  <a:pt x="7592758" y="943060"/>
                </a:lnTo>
                <a:lnTo>
                  <a:pt x="7599232" y="939823"/>
                </a:lnTo>
                <a:lnTo>
                  <a:pt x="7599232" y="938744"/>
                </a:lnTo>
                <a:lnTo>
                  <a:pt x="7597074" y="935507"/>
                </a:lnTo>
                <a:lnTo>
                  <a:pt x="7600311" y="935507"/>
                </a:lnTo>
                <a:cubicBezTo>
                  <a:pt x="7606965" y="935507"/>
                  <a:pt x="7614204" y="940587"/>
                  <a:pt x="7622026" y="950748"/>
                </a:cubicBezTo>
                <a:cubicBezTo>
                  <a:pt x="7627421" y="952726"/>
                  <a:pt x="7630299" y="954524"/>
                  <a:pt x="7630658" y="956143"/>
                </a:cubicBezTo>
                <a:lnTo>
                  <a:pt x="7631737" y="981095"/>
                </a:lnTo>
                <a:lnTo>
                  <a:pt x="7626342" y="983253"/>
                </a:lnTo>
                <a:lnTo>
                  <a:pt x="7626342" y="984332"/>
                </a:lnTo>
                <a:cubicBezTo>
                  <a:pt x="7629939" y="987389"/>
                  <a:pt x="7631737" y="991031"/>
                  <a:pt x="7631737" y="995257"/>
                </a:cubicBezTo>
                <a:lnTo>
                  <a:pt x="7642662" y="994043"/>
                </a:lnTo>
                <a:lnTo>
                  <a:pt x="7645899" y="994043"/>
                </a:lnTo>
                <a:lnTo>
                  <a:pt x="7657768" y="996336"/>
                </a:lnTo>
                <a:lnTo>
                  <a:pt x="7659926" y="996336"/>
                </a:lnTo>
                <a:lnTo>
                  <a:pt x="7668693" y="994043"/>
                </a:lnTo>
                <a:lnTo>
                  <a:pt x="7679483" y="994043"/>
                </a:lnTo>
                <a:lnTo>
                  <a:pt x="7688115" y="996336"/>
                </a:lnTo>
                <a:lnTo>
                  <a:pt x="7693645" y="995257"/>
                </a:lnTo>
                <a:lnTo>
                  <a:pt x="7701198" y="997415"/>
                </a:lnTo>
                <a:lnTo>
                  <a:pt x="7717518" y="994043"/>
                </a:lnTo>
                <a:lnTo>
                  <a:pt x="7727229" y="996336"/>
                </a:lnTo>
                <a:lnTo>
                  <a:pt x="7733703" y="996336"/>
                </a:lnTo>
                <a:lnTo>
                  <a:pt x="7735861" y="994043"/>
                </a:lnTo>
                <a:lnTo>
                  <a:pt x="7735861" y="981095"/>
                </a:lnTo>
                <a:lnTo>
                  <a:pt x="7738019" y="972463"/>
                </a:lnTo>
                <a:cubicBezTo>
                  <a:pt x="7736401" y="961043"/>
                  <a:pt x="7734602" y="955334"/>
                  <a:pt x="7732624" y="955334"/>
                </a:cubicBezTo>
                <a:lnTo>
                  <a:pt x="7723992" y="956413"/>
                </a:lnTo>
                <a:cubicBezTo>
                  <a:pt x="7719317" y="956413"/>
                  <a:pt x="7714956" y="955873"/>
                  <a:pt x="7710909" y="954795"/>
                </a:cubicBezTo>
                <a:cubicBezTo>
                  <a:pt x="7708751" y="958031"/>
                  <a:pt x="7705514" y="959650"/>
                  <a:pt x="7701198" y="959650"/>
                </a:cubicBezTo>
                <a:lnTo>
                  <a:pt x="7692566" y="957492"/>
                </a:lnTo>
                <a:lnTo>
                  <a:pt x="7690408" y="957492"/>
                </a:lnTo>
                <a:lnTo>
                  <a:pt x="7685957" y="958571"/>
                </a:lnTo>
                <a:lnTo>
                  <a:pt x="7669772" y="954254"/>
                </a:lnTo>
                <a:lnTo>
                  <a:pt x="7652373" y="959650"/>
                </a:lnTo>
                <a:lnTo>
                  <a:pt x="7650215" y="956413"/>
                </a:lnTo>
                <a:cubicBezTo>
                  <a:pt x="7650215" y="954974"/>
                  <a:pt x="7651294" y="954254"/>
                  <a:pt x="7653452" y="954254"/>
                </a:cubicBezTo>
                <a:lnTo>
                  <a:pt x="7653452" y="953176"/>
                </a:lnTo>
                <a:lnTo>
                  <a:pt x="7651294" y="953176"/>
                </a:lnTo>
                <a:cubicBezTo>
                  <a:pt x="7651294" y="954615"/>
                  <a:pt x="7647698" y="955693"/>
                  <a:pt x="7640504" y="956413"/>
                </a:cubicBezTo>
                <a:lnTo>
                  <a:pt x="7636053" y="953176"/>
                </a:lnTo>
                <a:lnTo>
                  <a:pt x="7636053" y="952097"/>
                </a:lnTo>
                <a:cubicBezTo>
                  <a:pt x="7637942" y="951197"/>
                  <a:pt x="7640864" y="950748"/>
                  <a:pt x="7644820" y="950748"/>
                </a:cubicBezTo>
                <a:lnTo>
                  <a:pt x="7690408" y="950748"/>
                </a:lnTo>
                <a:lnTo>
                  <a:pt x="7696882" y="952906"/>
                </a:lnTo>
                <a:lnTo>
                  <a:pt x="7706593" y="950748"/>
                </a:lnTo>
                <a:lnTo>
                  <a:pt x="7735861" y="950748"/>
                </a:lnTo>
                <a:cubicBezTo>
                  <a:pt x="7738379" y="949489"/>
                  <a:pt x="7743100" y="943689"/>
                  <a:pt x="7750023" y="933349"/>
                </a:cubicBezTo>
                <a:close/>
                <a:moveTo>
                  <a:pt x="4658254" y="925640"/>
                </a:moveTo>
                <a:lnTo>
                  <a:pt x="4656096" y="927798"/>
                </a:lnTo>
                <a:lnTo>
                  <a:pt x="4656096" y="928878"/>
                </a:lnTo>
                <a:lnTo>
                  <a:pt x="4658254" y="926719"/>
                </a:lnTo>
                <a:close/>
                <a:moveTo>
                  <a:pt x="6767297" y="923906"/>
                </a:moveTo>
                <a:cubicBezTo>
                  <a:pt x="6774221" y="923906"/>
                  <a:pt x="6780785" y="927864"/>
                  <a:pt x="6786989" y="935776"/>
                </a:cubicBezTo>
                <a:lnTo>
                  <a:pt x="6785775" y="936990"/>
                </a:lnTo>
                <a:lnTo>
                  <a:pt x="6785775" y="938069"/>
                </a:lnTo>
                <a:lnTo>
                  <a:pt x="6786989" y="939148"/>
                </a:lnTo>
                <a:lnTo>
                  <a:pt x="6791305" y="939148"/>
                </a:lnTo>
                <a:cubicBezTo>
                  <a:pt x="6791305" y="936181"/>
                  <a:pt x="6792024" y="934697"/>
                  <a:pt x="6793463" y="934697"/>
                </a:cubicBezTo>
                <a:cubicBezTo>
                  <a:pt x="6796790" y="934697"/>
                  <a:pt x="6798993" y="938338"/>
                  <a:pt x="6800072" y="945622"/>
                </a:cubicBezTo>
                <a:lnTo>
                  <a:pt x="6793463" y="945622"/>
                </a:lnTo>
                <a:lnTo>
                  <a:pt x="6793463" y="946701"/>
                </a:lnTo>
                <a:lnTo>
                  <a:pt x="6800072" y="946701"/>
                </a:lnTo>
                <a:lnTo>
                  <a:pt x="6801151" y="945622"/>
                </a:lnTo>
                <a:cubicBezTo>
                  <a:pt x="6805467" y="947960"/>
                  <a:pt x="6807625" y="951557"/>
                  <a:pt x="6807625" y="956412"/>
                </a:cubicBezTo>
                <a:lnTo>
                  <a:pt x="6806546" y="957491"/>
                </a:lnTo>
                <a:lnTo>
                  <a:pt x="6805467" y="957491"/>
                </a:lnTo>
                <a:lnTo>
                  <a:pt x="6794542" y="955333"/>
                </a:lnTo>
                <a:lnTo>
                  <a:pt x="6776064" y="957491"/>
                </a:lnTo>
                <a:cubicBezTo>
                  <a:pt x="6771119" y="953894"/>
                  <a:pt x="6766353" y="952096"/>
                  <a:pt x="6761767" y="952096"/>
                </a:cubicBezTo>
                <a:lnTo>
                  <a:pt x="6757451" y="953175"/>
                </a:lnTo>
                <a:lnTo>
                  <a:pt x="6754214" y="952096"/>
                </a:lnTo>
                <a:lnTo>
                  <a:pt x="6749763" y="953175"/>
                </a:lnTo>
                <a:cubicBezTo>
                  <a:pt x="6749763" y="952096"/>
                  <a:pt x="6748325" y="951017"/>
                  <a:pt x="6745447" y="949938"/>
                </a:cubicBezTo>
                <a:cubicBezTo>
                  <a:pt x="6745447" y="953535"/>
                  <a:pt x="6742165" y="958211"/>
                  <a:pt x="6735601" y="963965"/>
                </a:cubicBezTo>
                <a:cubicBezTo>
                  <a:pt x="6735601" y="979161"/>
                  <a:pt x="6732320" y="986759"/>
                  <a:pt x="6725756" y="986759"/>
                </a:cubicBezTo>
                <a:lnTo>
                  <a:pt x="6725756" y="994312"/>
                </a:lnTo>
                <a:lnTo>
                  <a:pt x="6727914" y="998628"/>
                </a:lnTo>
                <a:lnTo>
                  <a:pt x="6730206" y="998628"/>
                </a:lnTo>
                <a:lnTo>
                  <a:pt x="6736680" y="995391"/>
                </a:lnTo>
                <a:lnTo>
                  <a:pt x="6738838" y="997549"/>
                </a:lnTo>
                <a:lnTo>
                  <a:pt x="6742210" y="997549"/>
                </a:lnTo>
                <a:lnTo>
                  <a:pt x="6739917" y="994312"/>
                </a:lnTo>
                <a:lnTo>
                  <a:pt x="6762846" y="977048"/>
                </a:lnTo>
                <a:lnTo>
                  <a:pt x="6767297" y="977048"/>
                </a:lnTo>
                <a:cubicBezTo>
                  <a:pt x="6779975" y="983522"/>
                  <a:pt x="6790136" y="991435"/>
                  <a:pt x="6797779" y="1000786"/>
                </a:cubicBezTo>
                <a:lnTo>
                  <a:pt x="6797779" y="1001865"/>
                </a:lnTo>
                <a:cubicBezTo>
                  <a:pt x="6797779" y="1003933"/>
                  <a:pt x="6795621" y="1007935"/>
                  <a:pt x="6791305" y="1013869"/>
                </a:cubicBezTo>
                <a:lnTo>
                  <a:pt x="6792384" y="1014948"/>
                </a:lnTo>
                <a:lnTo>
                  <a:pt x="6792384" y="1016028"/>
                </a:lnTo>
                <a:cubicBezTo>
                  <a:pt x="6792024" y="1018185"/>
                  <a:pt x="6790226" y="1020703"/>
                  <a:pt x="6786989" y="1023580"/>
                </a:cubicBezTo>
                <a:cubicBezTo>
                  <a:pt x="6788428" y="1024839"/>
                  <a:pt x="6789147" y="1028436"/>
                  <a:pt x="6789147" y="1034371"/>
                </a:cubicBezTo>
                <a:cubicBezTo>
                  <a:pt x="6804433" y="1041834"/>
                  <a:pt x="6812076" y="1046554"/>
                  <a:pt x="6812076" y="1048533"/>
                </a:cubicBezTo>
                <a:lnTo>
                  <a:pt x="6813155" y="1053928"/>
                </a:lnTo>
                <a:cubicBezTo>
                  <a:pt x="6811357" y="1058243"/>
                  <a:pt x="6808075" y="1060401"/>
                  <a:pt x="6803309" y="1060401"/>
                </a:cubicBezTo>
                <a:lnTo>
                  <a:pt x="6797779" y="1058243"/>
                </a:lnTo>
                <a:lnTo>
                  <a:pt x="6780380" y="1060401"/>
                </a:lnTo>
                <a:lnTo>
                  <a:pt x="6778222" y="1058243"/>
                </a:lnTo>
                <a:lnTo>
                  <a:pt x="6770534" y="1058243"/>
                </a:lnTo>
                <a:lnTo>
                  <a:pt x="6754214" y="1064718"/>
                </a:lnTo>
                <a:cubicBezTo>
                  <a:pt x="6752506" y="1063099"/>
                  <a:pt x="6748145" y="1061660"/>
                  <a:pt x="6741131" y="1060401"/>
                </a:cubicBezTo>
                <a:lnTo>
                  <a:pt x="6731285" y="1061481"/>
                </a:lnTo>
                <a:lnTo>
                  <a:pt x="6716989" y="1060401"/>
                </a:lnTo>
                <a:lnTo>
                  <a:pt x="6698511" y="1061481"/>
                </a:lnTo>
                <a:lnTo>
                  <a:pt x="6683135" y="1061481"/>
                </a:lnTo>
                <a:lnTo>
                  <a:pt x="6674503" y="1059323"/>
                </a:lnTo>
                <a:lnTo>
                  <a:pt x="6667894" y="1061481"/>
                </a:lnTo>
                <a:lnTo>
                  <a:pt x="6660341" y="1059323"/>
                </a:lnTo>
                <a:lnTo>
                  <a:pt x="6654811" y="1061481"/>
                </a:lnTo>
                <a:lnTo>
                  <a:pt x="6650495" y="1060401"/>
                </a:lnTo>
                <a:lnTo>
                  <a:pt x="6642807" y="1061481"/>
                </a:lnTo>
                <a:lnTo>
                  <a:pt x="6634040" y="1055006"/>
                </a:lnTo>
                <a:lnTo>
                  <a:pt x="6634040" y="1057165"/>
                </a:lnTo>
                <a:lnTo>
                  <a:pt x="6632961" y="1057165"/>
                </a:lnTo>
                <a:lnTo>
                  <a:pt x="6637412" y="1069033"/>
                </a:lnTo>
                <a:lnTo>
                  <a:pt x="6631882" y="1084274"/>
                </a:lnTo>
                <a:lnTo>
                  <a:pt x="6634040" y="1086432"/>
                </a:lnTo>
                <a:lnTo>
                  <a:pt x="6634040" y="1088590"/>
                </a:lnTo>
                <a:lnTo>
                  <a:pt x="6629724" y="1102618"/>
                </a:lnTo>
                <a:lnTo>
                  <a:pt x="6629724" y="1104910"/>
                </a:lnTo>
                <a:cubicBezTo>
                  <a:pt x="6629724" y="1109227"/>
                  <a:pt x="6631163" y="1111385"/>
                  <a:pt x="6634040" y="1111385"/>
                </a:cubicBezTo>
                <a:lnTo>
                  <a:pt x="6661420" y="1100459"/>
                </a:lnTo>
                <a:cubicBezTo>
                  <a:pt x="6661420" y="1092727"/>
                  <a:pt x="6662499" y="1087691"/>
                  <a:pt x="6664657" y="1085354"/>
                </a:cubicBezTo>
                <a:lnTo>
                  <a:pt x="6661420" y="1076721"/>
                </a:lnTo>
                <a:lnTo>
                  <a:pt x="6667894" y="1070248"/>
                </a:lnTo>
                <a:cubicBezTo>
                  <a:pt x="6677875" y="1071686"/>
                  <a:pt x="6689879" y="1075642"/>
                  <a:pt x="6703906" y="1082116"/>
                </a:cubicBezTo>
                <a:lnTo>
                  <a:pt x="6706064" y="1082116"/>
                </a:lnTo>
                <a:cubicBezTo>
                  <a:pt x="6709750" y="1082116"/>
                  <a:pt x="6711594" y="1081397"/>
                  <a:pt x="6711594" y="1079959"/>
                </a:cubicBezTo>
                <a:lnTo>
                  <a:pt x="6716989" y="1081038"/>
                </a:lnTo>
                <a:lnTo>
                  <a:pt x="6737759" y="1081038"/>
                </a:lnTo>
                <a:lnTo>
                  <a:pt x="6749763" y="1083196"/>
                </a:lnTo>
                <a:lnTo>
                  <a:pt x="6750842" y="1083196"/>
                </a:lnTo>
                <a:cubicBezTo>
                  <a:pt x="6753450" y="1083196"/>
                  <a:pt x="6758575" y="1077755"/>
                  <a:pt x="6766218" y="1066876"/>
                </a:cubicBezTo>
                <a:cubicBezTo>
                  <a:pt x="6780785" y="1068314"/>
                  <a:pt x="6788068" y="1071956"/>
                  <a:pt x="6788068" y="1077800"/>
                </a:cubicBezTo>
                <a:cubicBezTo>
                  <a:pt x="6793823" y="1077800"/>
                  <a:pt x="6796700" y="1079959"/>
                  <a:pt x="6796700" y="1084274"/>
                </a:cubicBezTo>
                <a:lnTo>
                  <a:pt x="6797779" y="1085354"/>
                </a:lnTo>
                <a:lnTo>
                  <a:pt x="6803309" y="1084274"/>
                </a:lnTo>
                <a:lnTo>
                  <a:pt x="6804388" y="1085354"/>
                </a:lnTo>
                <a:lnTo>
                  <a:pt x="6804388" y="1092907"/>
                </a:lnTo>
                <a:lnTo>
                  <a:pt x="6795621" y="1101539"/>
                </a:lnTo>
                <a:lnTo>
                  <a:pt x="6797779" y="1110305"/>
                </a:lnTo>
                <a:lnTo>
                  <a:pt x="6797779" y="1128648"/>
                </a:lnTo>
                <a:lnTo>
                  <a:pt x="6800072" y="1137415"/>
                </a:lnTo>
                <a:lnTo>
                  <a:pt x="6796700" y="1158995"/>
                </a:lnTo>
                <a:lnTo>
                  <a:pt x="6798993" y="1161153"/>
                </a:lnTo>
                <a:lnTo>
                  <a:pt x="6796700" y="1169920"/>
                </a:lnTo>
                <a:lnTo>
                  <a:pt x="6798993" y="1176394"/>
                </a:lnTo>
                <a:cubicBezTo>
                  <a:pt x="6797285" y="1180710"/>
                  <a:pt x="6794722" y="1182868"/>
                  <a:pt x="6791305" y="1182868"/>
                </a:cubicBezTo>
                <a:lnTo>
                  <a:pt x="6785775" y="1180710"/>
                </a:lnTo>
                <a:lnTo>
                  <a:pt x="6779301" y="1182868"/>
                </a:lnTo>
                <a:lnTo>
                  <a:pt x="6770534" y="1179631"/>
                </a:lnTo>
                <a:lnTo>
                  <a:pt x="6762846" y="1186105"/>
                </a:lnTo>
                <a:cubicBezTo>
                  <a:pt x="6760868" y="1185745"/>
                  <a:pt x="6756148" y="1181429"/>
                  <a:pt x="6748684" y="1173157"/>
                </a:cubicBezTo>
                <a:lnTo>
                  <a:pt x="6748684" y="1166548"/>
                </a:lnTo>
                <a:lnTo>
                  <a:pt x="6743289" y="1167627"/>
                </a:lnTo>
                <a:lnTo>
                  <a:pt x="6734522" y="1163311"/>
                </a:lnTo>
                <a:lnTo>
                  <a:pt x="6728993" y="1165469"/>
                </a:lnTo>
                <a:lnTo>
                  <a:pt x="6720361" y="1162232"/>
                </a:lnTo>
                <a:cubicBezTo>
                  <a:pt x="6715056" y="1162232"/>
                  <a:pt x="6711414" y="1163311"/>
                  <a:pt x="6709436" y="1165469"/>
                </a:cubicBezTo>
                <a:lnTo>
                  <a:pt x="6711594" y="1177473"/>
                </a:lnTo>
                <a:cubicBezTo>
                  <a:pt x="6706648" y="1181249"/>
                  <a:pt x="6700804" y="1183408"/>
                  <a:pt x="6694060" y="1183947"/>
                </a:cubicBezTo>
                <a:lnTo>
                  <a:pt x="6674503" y="1182868"/>
                </a:lnTo>
                <a:lnTo>
                  <a:pt x="6673424" y="1182868"/>
                </a:lnTo>
                <a:cubicBezTo>
                  <a:pt x="6667579" y="1182868"/>
                  <a:pt x="6664657" y="1178147"/>
                  <a:pt x="6664657" y="1168706"/>
                </a:cubicBezTo>
                <a:cubicBezTo>
                  <a:pt x="6663218" y="1168706"/>
                  <a:pt x="6662499" y="1167267"/>
                  <a:pt x="6662499" y="1164390"/>
                </a:cubicBezTo>
                <a:lnTo>
                  <a:pt x="6664657" y="1162232"/>
                </a:lnTo>
                <a:lnTo>
                  <a:pt x="6664657" y="1160074"/>
                </a:lnTo>
                <a:lnTo>
                  <a:pt x="6662499" y="1151442"/>
                </a:lnTo>
                <a:lnTo>
                  <a:pt x="6664657" y="1148205"/>
                </a:lnTo>
                <a:lnTo>
                  <a:pt x="6664657" y="1146047"/>
                </a:lnTo>
                <a:cubicBezTo>
                  <a:pt x="6662499" y="1143350"/>
                  <a:pt x="6661420" y="1140113"/>
                  <a:pt x="6661420" y="1136336"/>
                </a:cubicBezTo>
                <a:cubicBezTo>
                  <a:pt x="6663758" y="1135348"/>
                  <a:pt x="6665916" y="1132425"/>
                  <a:pt x="6667894" y="1127569"/>
                </a:cubicBezTo>
                <a:cubicBezTo>
                  <a:pt x="6663578" y="1127569"/>
                  <a:pt x="6661420" y="1125052"/>
                  <a:pt x="6661420" y="1120016"/>
                </a:cubicBezTo>
                <a:lnTo>
                  <a:pt x="6660341" y="1120016"/>
                </a:lnTo>
                <a:cubicBezTo>
                  <a:pt x="6650450" y="1129368"/>
                  <a:pt x="6639885" y="1136606"/>
                  <a:pt x="6628645" y="1141731"/>
                </a:cubicBezTo>
                <a:cubicBezTo>
                  <a:pt x="6626217" y="1141731"/>
                  <a:pt x="6620373" y="1148205"/>
                  <a:pt x="6611111" y="1161153"/>
                </a:cubicBezTo>
                <a:lnTo>
                  <a:pt x="6595870" y="1167627"/>
                </a:lnTo>
                <a:cubicBezTo>
                  <a:pt x="6593892" y="1167627"/>
                  <a:pt x="6589891" y="1171628"/>
                  <a:pt x="6583867" y="1179631"/>
                </a:cubicBezTo>
                <a:cubicBezTo>
                  <a:pt x="6578202" y="1179091"/>
                  <a:pt x="6574201" y="1177653"/>
                  <a:pt x="6571863" y="1175315"/>
                </a:cubicBezTo>
                <a:lnTo>
                  <a:pt x="6572942" y="1168706"/>
                </a:lnTo>
                <a:cubicBezTo>
                  <a:pt x="6572942" y="1156477"/>
                  <a:pt x="6568221" y="1147846"/>
                  <a:pt x="6558780" y="1142810"/>
                </a:cubicBezTo>
                <a:lnTo>
                  <a:pt x="6558780" y="1141731"/>
                </a:lnTo>
                <a:lnTo>
                  <a:pt x="6559859" y="1135122"/>
                </a:lnTo>
                <a:lnTo>
                  <a:pt x="6556487" y="1129727"/>
                </a:lnTo>
                <a:lnTo>
                  <a:pt x="6556487" y="1125411"/>
                </a:lnTo>
                <a:lnTo>
                  <a:pt x="6558780" y="1123254"/>
                </a:lnTo>
                <a:lnTo>
                  <a:pt x="6569705" y="1125411"/>
                </a:lnTo>
                <a:cubicBezTo>
                  <a:pt x="6577707" y="1125411"/>
                  <a:pt x="6583867" y="1123972"/>
                  <a:pt x="6588183" y="1121095"/>
                </a:cubicBezTo>
                <a:lnTo>
                  <a:pt x="6583867" y="1099381"/>
                </a:lnTo>
                <a:lnTo>
                  <a:pt x="6583867" y="1097222"/>
                </a:lnTo>
                <a:lnTo>
                  <a:pt x="6590341" y="1066876"/>
                </a:lnTo>
                <a:lnTo>
                  <a:pt x="6589262" y="1060401"/>
                </a:lnTo>
                <a:lnTo>
                  <a:pt x="6590341" y="1052849"/>
                </a:lnTo>
                <a:lnTo>
                  <a:pt x="6587104" y="1049612"/>
                </a:lnTo>
                <a:lnTo>
                  <a:pt x="6587104" y="1036664"/>
                </a:lnTo>
                <a:lnTo>
                  <a:pt x="6589262" y="1028976"/>
                </a:lnTo>
                <a:lnTo>
                  <a:pt x="6588183" y="1023580"/>
                </a:lnTo>
                <a:lnTo>
                  <a:pt x="6590341" y="1017106"/>
                </a:lnTo>
                <a:lnTo>
                  <a:pt x="6590341" y="1012790"/>
                </a:lnTo>
                <a:cubicBezTo>
                  <a:pt x="6590341" y="1010632"/>
                  <a:pt x="6586339" y="1009553"/>
                  <a:pt x="6578337" y="1009553"/>
                </a:cubicBezTo>
                <a:lnTo>
                  <a:pt x="6578337" y="1008474"/>
                </a:lnTo>
                <a:lnTo>
                  <a:pt x="6566333" y="1012790"/>
                </a:lnTo>
                <a:cubicBezTo>
                  <a:pt x="6556172" y="1012251"/>
                  <a:pt x="6551092" y="1010812"/>
                  <a:pt x="6551092" y="1008474"/>
                </a:cubicBezTo>
                <a:lnTo>
                  <a:pt x="6551092" y="1007396"/>
                </a:lnTo>
                <a:lnTo>
                  <a:pt x="6555408" y="1003079"/>
                </a:lnTo>
                <a:lnTo>
                  <a:pt x="6559859" y="1003079"/>
                </a:lnTo>
                <a:cubicBezTo>
                  <a:pt x="6562017" y="1003079"/>
                  <a:pt x="6563096" y="1004518"/>
                  <a:pt x="6563096" y="1007396"/>
                </a:cubicBezTo>
                <a:lnTo>
                  <a:pt x="6567412" y="1007396"/>
                </a:lnTo>
                <a:cubicBezTo>
                  <a:pt x="6568940" y="1005777"/>
                  <a:pt x="6574785" y="1003573"/>
                  <a:pt x="6584946" y="1000786"/>
                </a:cubicBezTo>
                <a:lnTo>
                  <a:pt x="6610032" y="985680"/>
                </a:lnTo>
                <a:cubicBezTo>
                  <a:pt x="6614798" y="991435"/>
                  <a:pt x="6618799" y="994312"/>
                  <a:pt x="6622036" y="994312"/>
                </a:cubicBezTo>
                <a:cubicBezTo>
                  <a:pt x="6628241" y="997189"/>
                  <a:pt x="6634805" y="1002629"/>
                  <a:pt x="6641728" y="1010632"/>
                </a:cubicBezTo>
                <a:lnTo>
                  <a:pt x="6641728" y="1011711"/>
                </a:lnTo>
                <a:lnTo>
                  <a:pt x="6638491" y="1014948"/>
                </a:lnTo>
                <a:lnTo>
                  <a:pt x="6639570" y="1016028"/>
                </a:lnTo>
                <a:lnTo>
                  <a:pt x="6639570" y="1020344"/>
                </a:lnTo>
                <a:lnTo>
                  <a:pt x="6636198" y="1024660"/>
                </a:lnTo>
                <a:lnTo>
                  <a:pt x="6636198" y="1027896"/>
                </a:lnTo>
                <a:lnTo>
                  <a:pt x="6637412" y="1032212"/>
                </a:lnTo>
                <a:cubicBezTo>
                  <a:pt x="6633726" y="1037518"/>
                  <a:pt x="6631882" y="1043677"/>
                  <a:pt x="6631882" y="1050690"/>
                </a:cubicBezTo>
                <a:lnTo>
                  <a:pt x="6632961" y="1051770"/>
                </a:lnTo>
                <a:lnTo>
                  <a:pt x="6639570" y="1050690"/>
                </a:lnTo>
                <a:lnTo>
                  <a:pt x="6668973" y="1051770"/>
                </a:lnTo>
                <a:lnTo>
                  <a:pt x="6668973" y="1050690"/>
                </a:lnTo>
                <a:lnTo>
                  <a:pt x="6678819" y="1027896"/>
                </a:lnTo>
                <a:cubicBezTo>
                  <a:pt x="6676661" y="1027177"/>
                  <a:pt x="6675582" y="1025019"/>
                  <a:pt x="6675582" y="1021422"/>
                </a:cubicBezTo>
                <a:lnTo>
                  <a:pt x="6675582" y="1017106"/>
                </a:lnTo>
                <a:cubicBezTo>
                  <a:pt x="6677740" y="1008474"/>
                  <a:pt x="6680662" y="1004158"/>
                  <a:pt x="6684349" y="1004158"/>
                </a:cubicBezTo>
                <a:lnTo>
                  <a:pt x="6684349" y="999707"/>
                </a:lnTo>
                <a:lnTo>
                  <a:pt x="6680977" y="998628"/>
                </a:lnTo>
                <a:lnTo>
                  <a:pt x="6676661" y="1003079"/>
                </a:lnTo>
                <a:lnTo>
                  <a:pt x="6663578" y="1001865"/>
                </a:lnTo>
                <a:lnTo>
                  <a:pt x="6662499" y="1001865"/>
                </a:lnTo>
                <a:lnTo>
                  <a:pt x="6652653" y="1003079"/>
                </a:lnTo>
                <a:cubicBezTo>
                  <a:pt x="6649326" y="1002270"/>
                  <a:pt x="6645685" y="999348"/>
                  <a:pt x="6641728" y="994312"/>
                </a:cubicBezTo>
                <a:lnTo>
                  <a:pt x="6641728" y="992155"/>
                </a:lnTo>
                <a:cubicBezTo>
                  <a:pt x="6641728" y="990716"/>
                  <a:pt x="6642807" y="989996"/>
                  <a:pt x="6644965" y="989996"/>
                </a:cubicBezTo>
                <a:lnTo>
                  <a:pt x="6650495" y="991075"/>
                </a:lnTo>
                <a:lnTo>
                  <a:pt x="6660341" y="989996"/>
                </a:lnTo>
                <a:lnTo>
                  <a:pt x="6682056" y="991075"/>
                </a:lnTo>
                <a:cubicBezTo>
                  <a:pt x="6685743" y="978846"/>
                  <a:pt x="6689384" y="972732"/>
                  <a:pt x="6692981" y="972732"/>
                </a:cubicBezTo>
                <a:lnTo>
                  <a:pt x="6692981" y="968281"/>
                </a:lnTo>
                <a:cubicBezTo>
                  <a:pt x="6690104" y="968281"/>
                  <a:pt x="6688665" y="967202"/>
                  <a:pt x="6688665" y="965044"/>
                </a:cubicBezTo>
                <a:lnTo>
                  <a:pt x="6688665" y="957491"/>
                </a:lnTo>
                <a:lnTo>
                  <a:pt x="6677740" y="958570"/>
                </a:lnTo>
                <a:lnTo>
                  <a:pt x="6675582" y="958570"/>
                </a:lnTo>
                <a:lnTo>
                  <a:pt x="6663578" y="954254"/>
                </a:lnTo>
                <a:lnTo>
                  <a:pt x="6655890" y="954254"/>
                </a:lnTo>
                <a:lnTo>
                  <a:pt x="6653732" y="952096"/>
                </a:lnTo>
                <a:lnTo>
                  <a:pt x="6653732" y="947780"/>
                </a:lnTo>
                <a:lnTo>
                  <a:pt x="6660341" y="948859"/>
                </a:lnTo>
                <a:lnTo>
                  <a:pt x="6666815" y="946701"/>
                </a:lnTo>
                <a:lnTo>
                  <a:pt x="6683135" y="947780"/>
                </a:lnTo>
                <a:lnTo>
                  <a:pt x="6689744" y="946701"/>
                </a:lnTo>
                <a:lnTo>
                  <a:pt x="6695274" y="949938"/>
                </a:lnTo>
                <a:lnTo>
                  <a:pt x="6700669" y="948859"/>
                </a:lnTo>
                <a:lnTo>
                  <a:pt x="6702827" y="948859"/>
                </a:lnTo>
                <a:lnTo>
                  <a:pt x="6704985" y="951017"/>
                </a:lnTo>
                <a:lnTo>
                  <a:pt x="6704985" y="955333"/>
                </a:lnTo>
                <a:lnTo>
                  <a:pt x="6702827" y="958570"/>
                </a:lnTo>
                <a:lnTo>
                  <a:pt x="6702827" y="961807"/>
                </a:lnTo>
                <a:lnTo>
                  <a:pt x="6704985" y="963965"/>
                </a:lnTo>
                <a:lnTo>
                  <a:pt x="6706064" y="960728"/>
                </a:lnTo>
                <a:lnTo>
                  <a:pt x="6704985" y="959649"/>
                </a:lnTo>
                <a:lnTo>
                  <a:pt x="6704985" y="958570"/>
                </a:lnTo>
                <a:lnTo>
                  <a:pt x="6708357" y="949938"/>
                </a:lnTo>
                <a:lnTo>
                  <a:pt x="6730206" y="943464"/>
                </a:lnTo>
                <a:lnTo>
                  <a:pt x="6732364" y="943464"/>
                </a:lnTo>
                <a:lnTo>
                  <a:pt x="6748684" y="948859"/>
                </a:lnTo>
                <a:cubicBezTo>
                  <a:pt x="6748684" y="946701"/>
                  <a:pt x="6752686" y="944543"/>
                  <a:pt x="6760688" y="942385"/>
                </a:cubicBezTo>
                <a:lnTo>
                  <a:pt x="6760688" y="941306"/>
                </a:lnTo>
                <a:lnTo>
                  <a:pt x="6758530" y="938069"/>
                </a:lnTo>
                <a:lnTo>
                  <a:pt x="6758530" y="936990"/>
                </a:lnTo>
                <a:cubicBezTo>
                  <a:pt x="6762397" y="928268"/>
                  <a:pt x="6765319" y="923906"/>
                  <a:pt x="6767297" y="923906"/>
                </a:cubicBezTo>
                <a:close/>
                <a:moveTo>
                  <a:pt x="5084633" y="923771"/>
                </a:moveTo>
                <a:cubicBezTo>
                  <a:pt x="5101177" y="928806"/>
                  <a:pt x="5116238" y="931683"/>
                  <a:pt x="5129816" y="932403"/>
                </a:cubicBezTo>
                <a:cubicBezTo>
                  <a:pt x="5129816" y="934381"/>
                  <a:pt x="5133053" y="935820"/>
                  <a:pt x="5139527" y="936719"/>
                </a:cubicBezTo>
                <a:lnTo>
                  <a:pt x="5141685" y="939821"/>
                </a:lnTo>
                <a:lnTo>
                  <a:pt x="5141685" y="941979"/>
                </a:lnTo>
                <a:cubicBezTo>
                  <a:pt x="5141685" y="944317"/>
                  <a:pt x="5137729" y="946475"/>
                  <a:pt x="5129816" y="948453"/>
                </a:cubicBezTo>
                <a:cubicBezTo>
                  <a:pt x="5121903" y="957625"/>
                  <a:pt x="5117947" y="964054"/>
                  <a:pt x="5117947" y="967741"/>
                </a:cubicBezTo>
                <a:cubicBezTo>
                  <a:pt x="5117947" y="972416"/>
                  <a:pt x="5110439" y="979610"/>
                  <a:pt x="5095423" y="989320"/>
                </a:cubicBezTo>
                <a:lnTo>
                  <a:pt x="5094344" y="990400"/>
                </a:lnTo>
                <a:lnTo>
                  <a:pt x="5095423" y="993636"/>
                </a:lnTo>
                <a:cubicBezTo>
                  <a:pt x="5100458" y="993636"/>
                  <a:pt x="5105853" y="991479"/>
                  <a:pt x="5111608" y="987163"/>
                </a:cubicBezTo>
                <a:cubicBezTo>
                  <a:pt x="5113496" y="987163"/>
                  <a:pt x="5117048" y="984285"/>
                  <a:pt x="5122263" y="978531"/>
                </a:cubicBezTo>
                <a:lnTo>
                  <a:pt x="5126579" y="976373"/>
                </a:lnTo>
                <a:lnTo>
                  <a:pt x="5127658" y="976373"/>
                </a:lnTo>
                <a:cubicBezTo>
                  <a:pt x="5131614" y="976373"/>
                  <a:pt x="5136964" y="979250"/>
                  <a:pt x="5143708" y="985004"/>
                </a:cubicBezTo>
                <a:cubicBezTo>
                  <a:pt x="5150362" y="985004"/>
                  <a:pt x="5158275" y="990354"/>
                  <a:pt x="5167446" y="1001055"/>
                </a:cubicBezTo>
                <a:cubicBezTo>
                  <a:pt x="5168885" y="992513"/>
                  <a:pt x="5171358" y="988242"/>
                  <a:pt x="5174864" y="988242"/>
                </a:cubicBezTo>
                <a:lnTo>
                  <a:pt x="5174864" y="985004"/>
                </a:lnTo>
                <a:lnTo>
                  <a:pt x="5172706" y="981767"/>
                </a:lnTo>
                <a:lnTo>
                  <a:pt x="5172706" y="977452"/>
                </a:lnTo>
                <a:cubicBezTo>
                  <a:pt x="5174864" y="970528"/>
                  <a:pt x="5175943" y="962660"/>
                  <a:pt x="5175943" y="953848"/>
                </a:cubicBezTo>
                <a:lnTo>
                  <a:pt x="5175943" y="947374"/>
                </a:lnTo>
                <a:cubicBezTo>
                  <a:pt x="5175943" y="943238"/>
                  <a:pt x="5174505" y="939686"/>
                  <a:pt x="5171627" y="936719"/>
                </a:cubicBezTo>
                <a:lnTo>
                  <a:pt x="5171627" y="932403"/>
                </a:lnTo>
                <a:cubicBezTo>
                  <a:pt x="5171987" y="930964"/>
                  <a:pt x="5173785" y="929525"/>
                  <a:pt x="5177022" y="928087"/>
                </a:cubicBezTo>
                <a:cubicBezTo>
                  <a:pt x="5192308" y="928087"/>
                  <a:pt x="5205571" y="930245"/>
                  <a:pt x="5216811" y="934561"/>
                </a:cubicBezTo>
                <a:lnTo>
                  <a:pt x="5220048" y="931324"/>
                </a:lnTo>
                <a:lnTo>
                  <a:pt x="5222206" y="931324"/>
                </a:lnTo>
                <a:cubicBezTo>
                  <a:pt x="5233625" y="931324"/>
                  <a:pt x="5239335" y="934156"/>
                  <a:pt x="5239335" y="939821"/>
                </a:cubicBezTo>
                <a:lnTo>
                  <a:pt x="5239335" y="941979"/>
                </a:lnTo>
                <a:lnTo>
                  <a:pt x="5225443" y="956007"/>
                </a:lnTo>
                <a:cubicBezTo>
                  <a:pt x="5225443" y="960862"/>
                  <a:pt x="5222565" y="968370"/>
                  <a:pt x="5216811" y="978531"/>
                </a:cubicBezTo>
                <a:cubicBezTo>
                  <a:pt x="5216811" y="983746"/>
                  <a:pt x="5212854" y="989141"/>
                  <a:pt x="5204942" y="994715"/>
                </a:cubicBezTo>
                <a:cubicBezTo>
                  <a:pt x="5204942" y="1000020"/>
                  <a:pt x="5202109" y="1005371"/>
                  <a:pt x="5196444" y="1010766"/>
                </a:cubicBezTo>
                <a:cubicBezTo>
                  <a:pt x="5196444" y="1014902"/>
                  <a:pt x="5194646" y="1018499"/>
                  <a:pt x="5191049" y="1021556"/>
                </a:cubicBezTo>
                <a:lnTo>
                  <a:pt x="5191049" y="1023714"/>
                </a:lnTo>
                <a:cubicBezTo>
                  <a:pt x="5194826" y="1023714"/>
                  <a:pt x="5204492" y="1031941"/>
                  <a:pt x="5220048" y="1048396"/>
                </a:cubicBezTo>
                <a:cubicBezTo>
                  <a:pt x="5225443" y="1048396"/>
                  <a:pt x="5230073" y="1056264"/>
                  <a:pt x="5233940" y="1071999"/>
                </a:cubicBezTo>
                <a:lnTo>
                  <a:pt x="5232861" y="1088049"/>
                </a:lnTo>
                <a:lnTo>
                  <a:pt x="5231782" y="1088049"/>
                </a:lnTo>
                <a:lnTo>
                  <a:pt x="5230703" y="1086970"/>
                </a:lnTo>
                <a:lnTo>
                  <a:pt x="5229624" y="1086970"/>
                </a:lnTo>
                <a:lnTo>
                  <a:pt x="5226522" y="1095602"/>
                </a:lnTo>
                <a:lnTo>
                  <a:pt x="5222206" y="1093444"/>
                </a:lnTo>
                <a:lnTo>
                  <a:pt x="5220048" y="1093444"/>
                </a:lnTo>
                <a:lnTo>
                  <a:pt x="5220048" y="1094523"/>
                </a:lnTo>
                <a:cubicBezTo>
                  <a:pt x="5224364" y="1094883"/>
                  <a:pt x="5226522" y="1095962"/>
                  <a:pt x="5226522" y="1097760"/>
                </a:cubicBezTo>
                <a:cubicBezTo>
                  <a:pt x="5224544" y="1104234"/>
                  <a:pt x="5219868" y="1107471"/>
                  <a:pt x="5212495" y="1107471"/>
                </a:cubicBezTo>
                <a:lnTo>
                  <a:pt x="5209258" y="1107471"/>
                </a:lnTo>
                <a:cubicBezTo>
                  <a:pt x="5194242" y="1104774"/>
                  <a:pt x="5186733" y="1099019"/>
                  <a:pt x="5186733" y="1090207"/>
                </a:cubicBezTo>
                <a:lnTo>
                  <a:pt x="5187812" y="1085891"/>
                </a:lnTo>
                <a:lnTo>
                  <a:pt x="5185654" y="1077394"/>
                </a:lnTo>
                <a:cubicBezTo>
                  <a:pt x="5187093" y="1074517"/>
                  <a:pt x="5187812" y="1070560"/>
                  <a:pt x="5187812" y="1065525"/>
                </a:cubicBezTo>
                <a:cubicBezTo>
                  <a:pt x="5184935" y="1055904"/>
                  <a:pt x="5183496" y="1048396"/>
                  <a:pt x="5183496" y="1043001"/>
                </a:cubicBezTo>
                <a:lnTo>
                  <a:pt x="5184575" y="1030053"/>
                </a:lnTo>
                <a:cubicBezTo>
                  <a:pt x="5177742" y="1030053"/>
                  <a:pt x="5172032" y="1034009"/>
                  <a:pt x="5167446" y="1041922"/>
                </a:cubicBezTo>
                <a:cubicBezTo>
                  <a:pt x="5164749" y="1045519"/>
                  <a:pt x="5161871" y="1047317"/>
                  <a:pt x="5158814" y="1047317"/>
                </a:cubicBezTo>
                <a:lnTo>
                  <a:pt x="5155577" y="1047317"/>
                </a:lnTo>
                <a:lnTo>
                  <a:pt x="5155577" y="1049475"/>
                </a:lnTo>
                <a:lnTo>
                  <a:pt x="5154498" y="1049475"/>
                </a:lnTo>
                <a:lnTo>
                  <a:pt x="5155577" y="1054735"/>
                </a:lnTo>
                <a:lnTo>
                  <a:pt x="5155577" y="1057972"/>
                </a:lnTo>
                <a:lnTo>
                  <a:pt x="5156656" y="1080631"/>
                </a:lnTo>
                <a:lnTo>
                  <a:pt x="5153419" y="1091286"/>
                </a:lnTo>
                <a:lnTo>
                  <a:pt x="5156656" y="1110708"/>
                </a:lnTo>
                <a:lnTo>
                  <a:pt x="5153419" y="1115968"/>
                </a:lnTo>
                <a:lnTo>
                  <a:pt x="5153419" y="1120285"/>
                </a:lnTo>
                <a:lnTo>
                  <a:pt x="5155577" y="1129995"/>
                </a:lnTo>
                <a:lnTo>
                  <a:pt x="5154498" y="1136470"/>
                </a:lnTo>
                <a:lnTo>
                  <a:pt x="5157735" y="1163309"/>
                </a:lnTo>
                <a:lnTo>
                  <a:pt x="5157735" y="1168705"/>
                </a:lnTo>
                <a:cubicBezTo>
                  <a:pt x="5157735" y="1174370"/>
                  <a:pt x="5153779" y="1177921"/>
                  <a:pt x="5145866" y="1179360"/>
                </a:cubicBezTo>
                <a:lnTo>
                  <a:pt x="5138448" y="1177202"/>
                </a:lnTo>
                <a:lnTo>
                  <a:pt x="5135211" y="1177202"/>
                </a:lnTo>
                <a:lnTo>
                  <a:pt x="5120105" y="1180439"/>
                </a:lnTo>
                <a:lnTo>
                  <a:pt x="5119026" y="1180439"/>
                </a:lnTo>
                <a:lnTo>
                  <a:pt x="5109450" y="1170728"/>
                </a:lnTo>
                <a:lnTo>
                  <a:pt x="5109450" y="1169784"/>
                </a:lnTo>
                <a:lnTo>
                  <a:pt x="5114710" y="1152520"/>
                </a:lnTo>
                <a:cubicBezTo>
                  <a:pt x="5114710" y="1151081"/>
                  <a:pt x="5113676" y="1150362"/>
                  <a:pt x="5111608" y="1150362"/>
                </a:cubicBezTo>
                <a:lnTo>
                  <a:pt x="5102976" y="1151441"/>
                </a:lnTo>
                <a:lnTo>
                  <a:pt x="5097581" y="1149283"/>
                </a:lnTo>
                <a:cubicBezTo>
                  <a:pt x="5091107" y="1150542"/>
                  <a:pt x="5087870" y="1153779"/>
                  <a:pt x="5087870" y="1158994"/>
                </a:cubicBezTo>
                <a:cubicBezTo>
                  <a:pt x="5087870" y="1165288"/>
                  <a:pt x="5083958" y="1169919"/>
                  <a:pt x="5076135" y="1172886"/>
                </a:cubicBezTo>
                <a:lnTo>
                  <a:pt x="5076135" y="1173964"/>
                </a:lnTo>
                <a:lnTo>
                  <a:pt x="5078293" y="1173964"/>
                </a:lnTo>
                <a:lnTo>
                  <a:pt x="5085712" y="1168705"/>
                </a:lnTo>
                <a:lnTo>
                  <a:pt x="5087870" y="1170728"/>
                </a:lnTo>
                <a:cubicBezTo>
                  <a:pt x="5087870" y="1175763"/>
                  <a:pt x="5085397" y="1178281"/>
                  <a:pt x="5080451" y="1178281"/>
                </a:cubicBezTo>
                <a:lnTo>
                  <a:pt x="5079372" y="1178281"/>
                </a:lnTo>
                <a:lnTo>
                  <a:pt x="5078293" y="1177202"/>
                </a:lnTo>
                <a:lnTo>
                  <a:pt x="5077214" y="1177202"/>
                </a:lnTo>
                <a:cubicBezTo>
                  <a:pt x="5077214" y="1180259"/>
                  <a:pt x="5072179" y="1182777"/>
                  <a:pt x="5062108" y="1184755"/>
                </a:cubicBezTo>
                <a:cubicBezTo>
                  <a:pt x="5049250" y="1184755"/>
                  <a:pt x="5042821" y="1180079"/>
                  <a:pt x="5042821" y="1170728"/>
                </a:cubicBezTo>
                <a:lnTo>
                  <a:pt x="5040663" y="1153599"/>
                </a:lnTo>
                <a:lnTo>
                  <a:pt x="5044979" y="1136470"/>
                </a:lnTo>
                <a:lnTo>
                  <a:pt x="5044979" y="1134311"/>
                </a:lnTo>
                <a:cubicBezTo>
                  <a:pt x="5042102" y="1131255"/>
                  <a:pt x="5040663" y="1127658"/>
                  <a:pt x="5040663" y="1123522"/>
                </a:cubicBezTo>
                <a:lnTo>
                  <a:pt x="5040663" y="1120285"/>
                </a:lnTo>
                <a:cubicBezTo>
                  <a:pt x="5040663" y="1112282"/>
                  <a:pt x="5042462" y="1102616"/>
                  <a:pt x="5046058" y="1091286"/>
                </a:cubicBezTo>
                <a:lnTo>
                  <a:pt x="5044979" y="1076315"/>
                </a:lnTo>
                <a:lnTo>
                  <a:pt x="5044979" y="1069841"/>
                </a:lnTo>
                <a:cubicBezTo>
                  <a:pt x="5044979" y="1067503"/>
                  <a:pt x="5043900" y="1064986"/>
                  <a:pt x="5041742" y="1062288"/>
                </a:cubicBezTo>
                <a:lnTo>
                  <a:pt x="5041742" y="1061209"/>
                </a:lnTo>
                <a:lnTo>
                  <a:pt x="5044979" y="1056893"/>
                </a:lnTo>
                <a:lnTo>
                  <a:pt x="5044979" y="1031132"/>
                </a:lnTo>
                <a:lnTo>
                  <a:pt x="5042821" y="1024793"/>
                </a:lnTo>
                <a:lnTo>
                  <a:pt x="5043900" y="1023714"/>
                </a:lnTo>
                <a:lnTo>
                  <a:pt x="5043900" y="1022635"/>
                </a:lnTo>
                <a:lnTo>
                  <a:pt x="5041742" y="1007529"/>
                </a:lnTo>
                <a:lnTo>
                  <a:pt x="5042821" y="995795"/>
                </a:lnTo>
                <a:lnTo>
                  <a:pt x="5042821" y="990400"/>
                </a:lnTo>
                <a:lnTo>
                  <a:pt x="5040663" y="974215"/>
                </a:lnTo>
                <a:lnTo>
                  <a:pt x="5043900" y="972057"/>
                </a:lnTo>
                <a:lnTo>
                  <a:pt x="5044979" y="972057"/>
                </a:lnTo>
                <a:cubicBezTo>
                  <a:pt x="5054420" y="976013"/>
                  <a:pt x="5061209" y="979969"/>
                  <a:pt x="5065345" y="983925"/>
                </a:cubicBezTo>
                <a:cubicBezTo>
                  <a:pt x="5068223" y="983925"/>
                  <a:pt x="5070740" y="985004"/>
                  <a:pt x="5072898" y="987163"/>
                </a:cubicBezTo>
                <a:lnTo>
                  <a:pt x="5075056" y="987163"/>
                </a:lnTo>
                <a:cubicBezTo>
                  <a:pt x="5078473" y="987163"/>
                  <a:pt x="5082025" y="973900"/>
                  <a:pt x="5085712" y="947374"/>
                </a:cubicBezTo>
                <a:lnTo>
                  <a:pt x="5083688" y="945216"/>
                </a:lnTo>
                <a:lnTo>
                  <a:pt x="5083688" y="941979"/>
                </a:lnTo>
                <a:lnTo>
                  <a:pt x="5084633" y="940900"/>
                </a:lnTo>
                <a:lnTo>
                  <a:pt x="5080451" y="934561"/>
                </a:lnTo>
                <a:lnTo>
                  <a:pt x="5080451" y="928087"/>
                </a:lnTo>
                <a:close/>
                <a:moveTo>
                  <a:pt x="3074858" y="923770"/>
                </a:moveTo>
                <a:cubicBezTo>
                  <a:pt x="3091402" y="928805"/>
                  <a:pt x="3106463" y="931683"/>
                  <a:pt x="3120041" y="932402"/>
                </a:cubicBezTo>
                <a:cubicBezTo>
                  <a:pt x="3120041" y="934381"/>
                  <a:pt x="3123278" y="935819"/>
                  <a:pt x="3129752" y="936718"/>
                </a:cubicBezTo>
                <a:lnTo>
                  <a:pt x="3131910" y="939820"/>
                </a:lnTo>
                <a:lnTo>
                  <a:pt x="3131910" y="941979"/>
                </a:lnTo>
                <a:cubicBezTo>
                  <a:pt x="3131910" y="944316"/>
                  <a:pt x="3127953" y="946474"/>
                  <a:pt x="3120041" y="948453"/>
                </a:cubicBezTo>
                <a:cubicBezTo>
                  <a:pt x="3112128" y="957624"/>
                  <a:pt x="3108172" y="964053"/>
                  <a:pt x="3108172" y="967740"/>
                </a:cubicBezTo>
                <a:cubicBezTo>
                  <a:pt x="3108172" y="972415"/>
                  <a:pt x="3100664" y="979609"/>
                  <a:pt x="3085648" y="989320"/>
                </a:cubicBezTo>
                <a:lnTo>
                  <a:pt x="3084569" y="990399"/>
                </a:lnTo>
                <a:lnTo>
                  <a:pt x="3085648" y="993636"/>
                </a:lnTo>
                <a:cubicBezTo>
                  <a:pt x="3090683" y="993636"/>
                  <a:pt x="3096078" y="991478"/>
                  <a:pt x="3101833" y="987162"/>
                </a:cubicBezTo>
                <a:cubicBezTo>
                  <a:pt x="3103721" y="987162"/>
                  <a:pt x="3107273" y="984284"/>
                  <a:pt x="3112488" y="978530"/>
                </a:cubicBezTo>
                <a:lnTo>
                  <a:pt x="3116804" y="976372"/>
                </a:lnTo>
                <a:lnTo>
                  <a:pt x="3117883" y="976372"/>
                </a:lnTo>
                <a:cubicBezTo>
                  <a:pt x="3121839" y="976372"/>
                  <a:pt x="3127190" y="979249"/>
                  <a:pt x="3133933" y="985004"/>
                </a:cubicBezTo>
                <a:cubicBezTo>
                  <a:pt x="3140587" y="985004"/>
                  <a:pt x="3148500" y="990354"/>
                  <a:pt x="3157671" y="1001054"/>
                </a:cubicBezTo>
                <a:cubicBezTo>
                  <a:pt x="3159110" y="992512"/>
                  <a:pt x="3161583" y="988241"/>
                  <a:pt x="3165090" y="988241"/>
                </a:cubicBezTo>
                <a:lnTo>
                  <a:pt x="3165090" y="985004"/>
                </a:lnTo>
                <a:lnTo>
                  <a:pt x="3162932" y="981767"/>
                </a:lnTo>
                <a:lnTo>
                  <a:pt x="3162932" y="977451"/>
                </a:lnTo>
                <a:cubicBezTo>
                  <a:pt x="3165090" y="970527"/>
                  <a:pt x="3166169" y="962659"/>
                  <a:pt x="3166169" y="953847"/>
                </a:cubicBezTo>
                <a:lnTo>
                  <a:pt x="3166169" y="947374"/>
                </a:lnTo>
                <a:cubicBezTo>
                  <a:pt x="3166169" y="943237"/>
                  <a:pt x="3164730" y="939686"/>
                  <a:pt x="3161853" y="936718"/>
                </a:cubicBezTo>
                <a:lnTo>
                  <a:pt x="3161853" y="932402"/>
                </a:lnTo>
                <a:cubicBezTo>
                  <a:pt x="3162212" y="930964"/>
                  <a:pt x="3164011" y="929525"/>
                  <a:pt x="3167248" y="928086"/>
                </a:cubicBezTo>
                <a:cubicBezTo>
                  <a:pt x="3182533" y="928086"/>
                  <a:pt x="3195796" y="930244"/>
                  <a:pt x="3207036" y="934560"/>
                </a:cubicBezTo>
                <a:lnTo>
                  <a:pt x="3210273" y="931323"/>
                </a:lnTo>
                <a:lnTo>
                  <a:pt x="3212431" y="931323"/>
                </a:lnTo>
                <a:cubicBezTo>
                  <a:pt x="3223850" y="931323"/>
                  <a:pt x="3229560" y="934155"/>
                  <a:pt x="3229560" y="939820"/>
                </a:cubicBezTo>
                <a:lnTo>
                  <a:pt x="3229560" y="941979"/>
                </a:lnTo>
                <a:lnTo>
                  <a:pt x="3215668" y="956006"/>
                </a:lnTo>
                <a:cubicBezTo>
                  <a:pt x="3215668" y="960861"/>
                  <a:pt x="3212790" y="968369"/>
                  <a:pt x="3207036" y="978530"/>
                </a:cubicBezTo>
                <a:cubicBezTo>
                  <a:pt x="3207036" y="983745"/>
                  <a:pt x="3203079" y="989140"/>
                  <a:pt x="3195167" y="994715"/>
                </a:cubicBezTo>
                <a:cubicBezTo>
                  <a:pt x="3195167" y="1000020"/>
                  <a:pt x="3192334" y="1005370"/>
                  <a:pt x="3186670" y="1010765"/>
                </a:cubicBezTo>
                <a:cubicBezTo>
                  <a:pt x="3186670" y="1014901"/>
                  <a:pt x="3184871" y="1018498"/>
                  <a:pt x="3181275" y="1021555"/>
                </a:cubicBezTo>
                <a:lnTo>
                  <a:pt x="3181275" y="1023713"/>
                </a:lnTo>
                <a:cubicBezTo>
                  <a:pt x="3185051" y="1023713"/>
                  <a:pt x="3194717" y="1031941"/>
                  <a:pt x="3210273" y="1048396"/>
                </a:cubicBezTo>
                <a:cubicBezTo>
                  <a:pt x="3215668" y="1048396"/>
                  <a:pt x="3220298" y="1056263"/>
                  <a:pt x="3224165" y="1071998"/>
                </a:cubicBezTo>
                <a:lnTo>
                  <a:pt x="3223086" y="1088048"/>
                </a:lnTo>
                <a:lnTo>
                  <a:pt x="3222007" y="1088048"/>
                </a:lnTo>
                <a:lnTo>
                  <a:pt x="3220928" y="1086970"/>
                </a:lnTo>
                <a:lnTo>
                  <a:pt x="3219849" y="1086970"/>
                </a:lnTo>
                <a:lnTo>
                  <a:pt x="3216747" y="1095601"/>
                </a:lnTo>
                <a:lnTo>
                  <a:pt x="3212431" y="1093443"/>
                </a:lnTo>
                <a:lnTo>
                  <a:pt x="3210273" y="1093443"/>
                </a:lnTo>
                <a:lnTo>
                  <a:pt x="3210273" y="1094523"/>
                </a:lnTo>
                <a:cubicBezTo>
                  <a:pt x="3214589" y="1094882"/>
                  <a:pt x="3216747" y="1095961"/>
                  <a:pt x="3216747" y="1097760"/>
                </a:cubicBezTo>
                <a:cubicBezTo>
                  <a:pt x="3214769" y="1104234"/>
                  <a:pt x="3210093" y="1107471"/>
                  <a:pt x="3202720" y="1107471"/>
                </a:cubicBezTo>
                <a:lnTo>
                  <a:pt x="3199483" y="1107471"/>
                </a:lnTo>
                <a:cubicBezTo>
                  <a:pt x="3184466" y="1104773"/>
                  <a:pt x="3176959" y="1099019"/>
                  <a:pt x="3176959" y="1090206"/>
                </a:cubicBezTo>
                <a:lnTo>
                  <a:pt x="3178038" y="1085891"/>
                </a:lnTo>
                <a:lnTo>
                  <a:pt x="3175880" y="1077393"/>
                </a:lnTo>
                <a:cubicBezTo>
                  <a:pt x="3177318" y="1074516"/>
                  <a:pt x="3178038" y="1070560"/>
                  <a:pt x="3178038" y="1065525"/>
                </a:cubicBezTo>
                <a:cubicBezTo>
                  <a:pt x="3175160" y="1055903"/>
                  <a:pt x="3173722" y="1048396"/>
                  <a:pt x="3173722" y="1043001"/>
                </a:cubicBezTo>
                <a:lnTo>
                  <a:pt x="3174801" y="1030053"/>
                </a:lnTo>
                <a:cubicBezTo>
                  <a:pt x="3167967" y="1030053"/>
                  <a:pt x="3162257" y="1034009"/>
                  <a:pt x="3157671" y="1041921"/>
                </a:cubicBezTo>
                <a:cubicBezTo>
                  <a:pt x="3154974" y="1045518"/>
                  <a:pt x="3152096" y="1047316"/>
                  <a:pt x="3149039" y="1047316"/>
                </a:cubicBezTo>
                <a:lnTo>
                  <a:pt x="3145802" y="1047316"/>
                </a:lnTo>
                <a:lnTo>
                  <a:pt x="3145802" y="1049474"/>
                </a:lnTo>
                <a:lnTo>
                  <a:pt x="3144723" y="1049474"/>
                </a:lnTo>
                <a:lnTo>
                  <a:pt x="3145802" y="1054735"/>
                </a:lnTo>
                <a:lnTo>
                  <a:pt x="3145802" y="1057971"/>
                </a:lnTo>
                <a:lnTo>
                  <a:pt x="3146881" y="1080631"/>
                </a:lnTo>
                <a:lnTo>
                  <a:pt x="3143644" y="1091286"/>
                </a:lnTo>
                <a:lnTo>
                  <a:pt x="3146881" y="1110708"/>
                </a:lnTo>
                <a:lnTo>
                  <a:pt x="3143644" y="1115968"/>
                </a:lnTo>
                <a:lnTo>
                  <a:pt x="3143644" y="1120284"/>
                </a:lnTo>
                <a:lnTo>
                  <a:pt x="3145802" y="1129995"/>
                </a:lnTo>
                <a:lnTo>
                  <a:pt x="3144723" y="1136469"/>
                </a:lnTo>
                <a:lnTo>
                  <a:pt x="3147960" y="1163309"/>
                </a:lnTo>
                <a:lnTo>
                  <a:pt x="3147960" y="1168704"/>
                </a:lnTo>
                <a:cubicBezTo>
                  <a:pt x="3147960" y="1174369"/>
                  <a:pt x="3144004" y="1177920"/>
                  <a:pt x="3136091" y="1179359"/>
                </a:cubicBezTo>
                <a:lnTo>
                  <a:pt x="3128673" y="1177201"/>
                </a:lnTo>
                <a:lnTo>
                  <a:pt x="3125436" y="1177201"/>
                </a:lnTo>
                <a:lnTo>
                  <a:pt x="3110330" y="1180438"/>
                </a:lnTo>
                <a:lnTo>
                  <a:pt x="3109251" y="1180438"/>
                </a:lnTo>
                <a:lnTo>
                  <a:pt x="3099675" y="1170727"/>
                </a:lnTo>
                <a:lnTo>
                  <a:pt x="3099675" y="1169783"/>
                </a:lnTo>
                <a:lnTo>
                  <a:pt x="3104935" y="1152519"/>
                </a:lnTo>
                <a:cubicBezTo>
                  <a:pt x="3104935" y="1151080"/>
                  <a:pt x="3103901" y="1150361"/>
                  <a:pt x="3101833" y="1150361"/>
                </a:cubicBezTo>
                <a:lnTo>
                  <a:pt x="3093201" y="1151440"/>
                </a:lnTo>
                <a:lnTo>
                  <a:pt x="3087806" y="1149282"/>
                </a:lnTo>
                <a:cubicBezTo>
                  <a:pt x="3081332" y="1150541"/>
                  <a:pt x="3078095" y="1153778"/>
                  <a:pt x="3078095" y="1158993"/>
                </a:cubicBezTo>
                <a:cubicBezTo>
                  <a:pt x="3078095" y="1165287"/>
                  <a:pt x="3074183" y="1169918"/>
                  <a:pt x="3066361" y="1172885"/>
                </a:cubicBezTo>
                <a:lnTo>
                  <a:pt x="3066361" y="1173964"/>
                </a:lnTo>
                <a:lnTo>
                  <a:pt x="3068519" y="1173964"/>
                </a:lnTo>
                <a:lnTo>
                  <a:pt x="3075937" y="1168704"/>
                </a:lnTo>
                <a:lnTo>
                  <a:pt x="3078095" y="1170727"/>
                </a:lnTo>
                <a:cubicBezTo>
                  <a:pt x="3078095" y="1175762"/>
                  <a:pt x="3075622" y="1178280"/>
                  <a:pt x="3070677" y="1178280"/>
                </a:cubicBezTo>
                <a:lnTo>
                  <a:pt x="3069598" y="1178280"/>
                </a:lnTo>
                <a:lnTo>
                  <a:pt x="3068519" y="1177201"/>
                </a:lnTo>
                <a:lnTo>
                  <a:pt x="3067440" y="1177201"/>
                </a:lnTo>
                <a:cubicBezTo>
                  <a:pt x="3067440" y="1180258"/>
                  <a:pt x="3062404" y="1182776"/>
                  <a:pt x="3052334" y="1184754"/>
                </a:cubicBezTo>
                <a:cubicBezTo>
                  <a:pt x="3039475" y="1184754"/>
                  <a:pt x="3033046" y="1180079"/>
                  <a:pt x="3033046" y="1170727"/>
                </a:cubicBezTo>
                <a:lnTo>
                  <a:pt x="3030888" y="1153598"/>
                </a:lnTo>
                <a:lnTo>
                  <a:pt x="3035204" y="1136469"/>
                </a:lnTo>
                <a:lnTo>
                  <a:pt x="3035204" y="1134311"/>
                </a:lnTo>
                <a:cubicBezTo>
                  <a:pt x="3032327" y="1131254"/>
                  <a:pt x="3030888" y="1127657"/>
                  <a:pt x="3030888" y="1123521"/>
                </a:cubicBezTo>
                <a:lnTo>
                  <a:pt x="3030888" y="1120284"/>
                </a:lnTo>
                <a:cubicBezTo>
                  <a:pt x="3030888" y="1112281"/>
                  <a:pt x="3032687" y="1102615"/>
                  <a:pt x="3036283" y="1091286"/>
                </a:cubicBezTo>
                <a:lnTo>
                  <a:pt x="3035204" y="1076314"/>
                </a:lnTo>
                <a:lnTo>
                  <a:pt x="3035204" y="1069840"/>
                </a:lnTo>
                <a:cubicBezTo>
                  <a:pt x="3035204" y="1067503"/>
                  <a:pt x="3034125" y="1064985"/>
                  <a:pt x="3031967" y="1062288"/>
                </a:cubicBezTo>
                <a:lnTo>
                  <a:pt x="3031967" y="1061208"/>
                </a:lnTo>
                <a:lnTo>
                  <a:pt x="3035204" y="1056893"/>
                </a:lnTo>
                <a:lnTo>
                  <a:pt x="3035204" y="1031131"/>
                </a:lnTo>
                <a:lnTo>
                  <a:pt x="3033046" y="1024792"/>
                </a:lnTo>
                <a:lnTo>
                  <a:pt x="3034125" y="1023713"/>
                </a:lnTo>
                <a:lnTo>
                  <a:pt x="3034125" y="1022634"/>
                </a:lnTo>
                <a:lnTo>
                  <a:pt x="3031967" y="1007528"/>
                </a:lnTo>
                <a:lnTo>
                  <a:pt x="3033046" y="995794"/>
                </a:lnTo>
                <a:lnTo>
                  <a:pt x="3033046" y="990399"/>
                </a:lnTo>
                <a:lnTo>
                  <a:pt x="3030888" y="974214"/>
                </a:lnTo>
                <a:lnTo>
                  <a:pt x="3034125" y="972056"/>
                </a:lnTo>
                <a:lnTo>
                  <a:pt x="3035204" y="972056"/>
                </a:lnTo>
                <a:cubicBezTo>
                  <a:pt x="3044646" y="976012"/>
                  <a:pt x="3051434" y="979968"/>
                  <a:pt x="3055571" y="983925"/>
                </a:cubicBezTo>
                <a:cubicBezTo>
                  <a:pt x="3058448" y="983925"/>
                  <a:pt x="3060966" y="985004"/>
                  <a:pt x="3063124" y="987162"/>
                </a:cubicBezTo>
                <a:lnTo>
                  <a:pt x="3065282" y="987162"/>
                </a:lnTo>
                <a:cubicBezTo>
                  <a:pt x="3068698" y="987162"/>
                  <a:pt x="3072250" y="973899"/>
                  <a:pt x="3075937" y="947374"/>
                </a:cubicBezTo>
                <a:lnTo>
                  <a:pt x="3073914" y="945215"/>
                </a:lnTo>
                <a:lnTo>
                  <a:pt x="3073914" y="941979"/>
                </a:lnTo>
                <a:lnTo>
                  <a:pt x="3074858" y="940899"/>
                </a:lnTo>
                <a:lnTo>
                  <a:pt x="3070677" y="934560"/>
                </a:lnTo>
                <a:lnTo>
                  <a:pt x="3070677" y="928086"/>
                </a:lnTo>
                <a:close/>
                <a:moveTo>
                  <a:pt x="1065085" y="923769"/>
                </a:moveTo>
                <a:cubicBezTo>
                  <a:pt x="1081629" y="928805"/>
                  <a:pt x="1096690" y="931682"/>
                  <a:pt x="1110268" y="932401"/>
                </a:cubicBezTo>
                <a:cubicBezTo>
                  <a:pt x="1110268" y="934380"/>
                  <a:pt x="1113504" y="935818"/>
                  <a:pt x="1119980" y="936717"/>
                </a:cubicBezTo>
                <a:lnTo>
                  <a:pt x="1122137" y="939819"/>
                </a:lnTo>
                <a:lnTo>
                  <a:pt x="1122137" y="941977"/>
                </a:lnTo>
                <a:cubicBezTo>
                  <a:pt x="1122137" y="944315"/>
                  <a:pt x="1118181" y="946473"/>
                  <a:pt x="1110268" y="948452"/>
                </a:cubicBezTo>
                <a:cubicBezTo>
                  <a:pt x="1102355" y="957623"/>
                  <a:pt x="1098399" y="964052"/>
                  <a:pt x="1098399" y="967739"/>
                </a:cubicBezTo>
                <a:cubicBezTo>
                  <a:pt x="1098399" y="972414"/>
                  <a:pt x="1090891" y="979608"/>
                  <a:pt x="1075876" y="989319"/>
                </a:cubicBezTo>
                <a:lnTo>
                  <a:pt x="1074797" y="990398"/>
                </a:lnTo>
                <a:lnTo>
                  <a:pt x="1075876" y="993635"/>
                </a:lnTo>
                <a:cubicBezTo>
                  <a:pt x="1080910" y="993635"/>
                  <a:pt x="1086305" y="991477"/>
                  <a:pt x="1092061" y="987161"/>
                </a:cubicBezTo>
                <a:cubicBezTo>
                  <a:pt x="1093948" y="987161"/>
                  <a:pt x="1097499" y="984284"/>
                  <a:pt x="1102715" y="978529"/>
                </a:cubicBezTo>
                <a:lnTo>
                  <a:pt x="1107032" y="976371"/>
                </a:lnTo>
                <a:lnTo>
                  <a:pt x="1108110" y="976371"/>
                </a:lnTo>
                <a:cubicBezTo>
                  <a:pt x="1112066" y="976371"/>
                  <a:pt x="1117416" y="979248"/>
                  <a:pt x="1124160" y="985003"/>
                </a:cubicBezTo>
                <a:cubicBezTo>
                  <a:pt x="1130814" y="985003"/>
                  <a:pt x="1138727" y="990353"/>
                  <a:pt x="1147898" y="1001053"/>
                </a:cubicBezTo>
                <a:cubicBezTo>
                  <a:pt x="1149337" y="992511"/>
                  <a:pt x="1151810" y="988240"/>
                  <a:pt x="1155317" y="988240"/>
                </a:cubicBezTo>
                <a:lnTo>
                  <a:pt x="1155317" y="985003"/>
                </a:lnTo>
                <a:lnTo>
                  <a:pt x="1153159" y="981766"/>
                </a:lnTo>
                <a:lnTo>
                  <a:pt x="1153159" y="977450"/>
                </a:lnTo>
                <a:cubicBezTo>
                  <a:pt x="1155317" y="970526"/>
                  <a:pt x="1156395" y="962658"/>
                  <a:pt x="1156395" y="953847"/>
                </a:cubicBezTo>
                <a:lnTo>
                  <a:pt x="1156395" y="947372"/>
                </a:lnTo>
                <a:cubicBezTo>
                  <a:pt x="1156395" y="943236"/>
                  <a:pt x="1154956" y="939685"/>
                  <a:pt x="1152080" y="936717"/>
                </a:cubicBezTo>
                <a:lnTo>
                  <a:pt x="1152080" y="932401"/>
                </a:lnTo>
                <a:cubicBezTo>
                  <a:pt x="1152440" y="930962"/>
                  <a:pt x="1154237" y="929524"/>
                  <a:pt x="1157474" y="928085"/>
                </a:cubicBezTo>
                <a:cubicBezTo>
                  <a:pt x="1172761" y="928085"/>
                  <a:pt x="1186023" y="930243"/>
                  <a:pt x="1197263" y="934559"/>
                </a:cubicBezTo>
                <a:lnTo>
                  <a:pt x="1200500" y="931322"/>
                </a:lnTo>
                <a:lnTo>
                  <a:pt x="1202658" y="931322"/>
                </a:lnTo>
                <a:cubicBezTo>
                  <a:pt x="1214077" y="931322"/>
                  <a:pt x="1219788" y="934155"/>
                  <a:pt x="1219788" y="939819"/>
                </a:cubicBezTo>
                <a:lnTo>
                  <a:pt x="1219788" y="941977"/>
                </a:lnTo>
                <a:lnTo>
                  <a:pt x="1205896" y="956004"/>
                </a:lnTo>
                <a:cubicBezTo>
                  <a:pt x="1205896" y="960860"/>
                  <a:pt x="1203016" y="968368"/>
                  <a:pt x="1197263" y="978529"/>
                </a:cubicBezTo>
                <a:cubicBezTo>
                  <a:pt x="1197263" y="983744"/>
                  <a:pt x="1193306" y="989139"/>
                  <a:pt x="1185394" y="994714"/>
                </a:cubicBezTo>
                <a:cubicBezTo>
                  <a:pt x="1185394" y="1000019"/>
                  <a:pt x="1182561" y="1005369"/>
                  <a:pt x="1176897" y="1010764"/>
                </a:cubicBezTo>
                <a:cubicBezTo>
                  <a:pt x="1176897" y="1014900"/>
                  <a:pt x="1175098" y="1018497"/>
                  <a:pt x="1171502" y="1021554"/>
                </a:cubicBezTo>
                <a:lnTo>
                  <a:pt x="1171502" y="1023712"/>
                </a:lnTo>
                <a:cubicBezTo>
                  <a:pt x="1175278" y="1023712"/>
                  <a:pt x="1184944" y="1031940"/>
                  <a:pt x="1200500" y="1048394"/>
                </a:cubicBezTo>
                <a:cubicBezTo>
                  <a:pt x="1205896" y="1048394"/>
                  <a:pt x="1210526" y="1056262"/>
                  <a:pt x="1214392" y="1071997"/>
                </a:cubicBezTo>
                <a:lnTo>
                  <a:pt x="1213313" y="1088048"/>
                </a:lnTo>
                <a:lnTo>
                  <a:pt x="1212234" y="1088048"/>
                </a:lnTo>
                <a:lnTo>
                  <a:pt x="1211155" y="1086969"/>
                </a:lnTo>
                <a:lnTo>
                  <a:pt x="1210076" y="1086969"/>
                </a:lnTo>
                <a:lnTo>
                  <a:pt x="1206974" y="1095601"/>
                </a:lnTo>
                <a:lnTo>
                  <a:pt x="1202658" y="1093443"/>
                </a:lnTo>
                <a:lnTo>
                  <a:pt x="1200500" y="1093443"/>
                </a:lnTo>
                <a:lnTo>
                  <a:pt x="1200500" y="1094522"/>
                </a:lnTo>
                <a:cubicBezTo>
                  <a:pt x="1204816" y="1094881"/>
                  <a:pt x="1206974" y="1095960"/>
                  <a:pt x="1206974" y="1097759"/>
                </a:cubicBezTo>
                <a:cubicBezTo>
                  <a:pt x="1204995" y="1104233"/>
                  <a:pt x="1200319" y="1107470"/>
                  <a:pt x="1192948" y="1107470"/>
                </a:cubicBezTo>
                <a:lnTo>
                  <a:pt x="1189709" y="1107470"/>
                </a:lnTo>
                <a:cubicBezTo>
                  <a:pt x="1174694" y="1104772"/>
                  <a:pt x="1167185" y="1099017"/>
                  <a:pt x="1167185" y="1090206"/>
                </a:cubicBezTo>
                <a:lnTo>
                  <a:pt x="1168265" y="1085890"/>
                </a:lnTo>
                <a:lnTo>
                  <a:pt x="1166106" y="1077392"/>
                </a:lnTo>
                <a:cubicBezTo>
                  <a:pt x="1167545" y="1074515"/>
                  <a:pt x="1168265" y="1070559"/>
                  <a:pt x="1168265" y="1065524"/>
                </a:cubicBezTo>
                <a:cubicBezTo>
                  <a:pt x="1165388" y="1055902"/>
                  <a:pt x="1163948" y="1048394"/>
                  <a:pt x="1163948" y="1042999"/>
                </a:cubicBezTo>
                <a:lnTo>
                  <a:pt x="1165027" y="1030051"/>
                </a:lnTo>
                <a:cubicBezTo>
                  <a:pt x="1158192" y="1030051"/>
                  <a:pt x="1152484" y="1034008"/>
                  <a:pt x="1147898" y="1041920"/>
                </a:cubicBezTo>
                <a:cubicBezTo>
                  <a:pt x="1145200" y="1045517"/>
                  <a:pt x="1142323" y="1047315"/>
                  <a:pt x="1139266" y="1047315"/>
                </a:cubicBezTo>
                <a:lnTo>
                  <a:pt x="1136029" y="1047315"/>
                </a:lnTo>
                <a:lnTo>
                  <a:pt x="1136029" y="1049474"/>
                </a:lnTo>
                <a:lnTo>
                  <a:pt x="1134950" y="1049474"/>
                </a:lnTo>
                <a:lnTo>
                  <a:pt x="1136029" y="1054733"/>
                </a:lnTo>
                <a:lnTo>
                  <a:pt x="1136029" y="1057971"/>
                </a:lnTo>
                <a:lnTo>
                  <a:pt x="1137108" y="1080629"/>
                </a:lnTo>
                <a:lnTo>
                  <a:pt x="1133871" y="1091285"/>
                </a:lnTo>
                <a:lnTo>
                  <a:pt x="1137108" y="1110707"/>
                </a:lnTo>
                <a:lnTo>
                  <a:pt x="1133871" y="1115967"/>
                </a:lnTo>
                <a:lnTo>
                  <a:pt x="1133871" y="1120283"/>
                </a:lnTo>
                <a:lnTo>
                  <a:pt x="1136029" y="1129994"/>
                </a:lnTo>
                <a:lnTo>
                  <a:pt x="1134950" y="1136468"/>
                </a:lnTo>
                <a:lnTo>
                  <a:pt x="1138187" y="1163308"/>
                </a:lnTo>
                <a:lnTo>
                  <a:pt x="1138187" y="1168703"/>
                </a:lnTo>
                <a:cubicBezTo>
                  <a:pt x="1138187" y="1174368"/>
                  <a:pt x="1134230" y="1177919"/>
                  <a:pt x="1126319" y="1179358"/>
                </a:cubicBezTo>
                <a:lnTo>
                  <a:pt x="1118900" y="1177200"/>
                </a:lnTo>
                <a:lnTo>
                  <a:pt x="1115664" y="1177200"/>
                </a:lnTo>
                <a:lnTo>
                  <a:pt x="1100558" y="1180437"/>
                </a:lnTo>
                <a:lnTo>
                  <a:pt x="1099479" y="1180437"/>
                </a:lnTo>
                <a:lnTo>
                  <a:pt x="1089903" y="1170726"/>
                </a:lnTo>
                <a:lnTo>
                  <a:pt x="1089903" y="1169782"/>
                </a:lnTo>
                <a:lnTo>
                  <a:pt x="1095161" y="1152518"/>
                </a:lnTo>
                <a:cubicBezTo>
                  <a:pt x="1095161" y="1151079"/>
                  <a:pt x="1094128" y="1150360"/>
                  <a:pt x="1092061" y="1150360"/>
                </a:cubicBezTo>
                <a:lnTo>
                  <a:pt x="1083427" y="1151439"/>
                </a:lnTo>
                <a:lnTo>
                  <a:pt x="1078033" y="1149281"/>
                </a:lnTo>
                <a:cubicBezTo>
                  <a:pt x="1071560" y="1150540"/>
                  <a:pt x="1068322" y="1153777"/>
                  <a:pt x="1068322" y="1158992"/>
                </a:cubicBezTo>
                <a:cubicBezTo>
                  <a:pt x="1068322" y="1165286"/>
                  <a:pt x="1064410" y="1169917"/>
                  <a:pt x="1056588" y="1172884"/>
                </a:cubicBezTo>
                <a:lnTo>
                  <a:pt x="1056588" y="1173963"/>
                </a:lnTo>
                <a:lnTo>
                  <a:pt x="1058745" y="1173963"/>
                </a:lnTo>
                <a:lnTo>
                  <a:pt x="1066165" y="1168703"/>
                </a:lnTo>
                <a:lnTo>
                  <a:pt x="1068322" y="1170726"/>
                </a:lnTo>
                <a:cubicBezTo>
                  <a:pt x="1068322" y="1175761"/>
                  <a:pt x="1065850" y="1178279"/>
                  <a:pt x="1060903" y="1178279"/>
                </a:cubicBezTo>
                <a:lnTo>
                  <a:pt x="1059824" y="1178279"/>
                </a:lnTo>
                <a:lnTo>
                  <a:pt x="1058745" y="1177200"/>
                </a:lnTo>
                <a:lnTo>
                  <a:pt x="1057666" y="1177200"/>
                </a:lnTo>
                <a:cubicBezTo>
                  <a:pt x="1057666" y="1180258"/>
                  <a:pt x="1052631" y="1182775"/>
                  <a:pt x="1042560" y="1184753"/>
                </a:cubicBezTo>
                <a:cubicBezTo>
                  <a:pt x="1029702" y="1184753"/>
                  <a:pt x="1023274" y="1180078"/>
                  <a:pt x="1023274" y="1170726"/>
                </a:cubicBezTo>
                <a:lnTo>
                  <a:pt x="1021116" y="1153597"/>
                </a:lnTo>
                <a:lnTo>
                  <a:pt x="1025432" y="1136468"/>
                </a:lnTo>
                <a:lnTo>
                  <a:pt x="1025432" y="1134310"/>
                </a:lnTo>
                <a:cubicBezTo>
                  <a:pt x="1022554" y="1131253"/>
                  <a:pt x="1021116" y="1127656"/>
                  <a:pt x="1021116" y="1123520"/>
                </a:cubicBezTo>
                <a:lnTo>
                  <a:pt x="1021116" y="1120283"/>
                </a:lnTo>
                <a:cubicBezTo>
                  <a:pt x="1021116" y="1112281"/>
                  <a:pt x="1022913" y="1102614"/>
                  <a:pt x="1026511" y="1091285"/>
                </a:cubicBezTo>
                <a:lnTo>
                  <a:pt x="1025432" y="1076314"/>
                </a:lnTo>
                <a:lnTo>
                  <a:pt x="1025432" y="1069839"/>
                </a:lnTo>
                <a:cubicBezTo>
                  <a:pt x="1025432" y="1067502"/>
                  <a:pt x="1024353" y="1064984"/>
                  <a:pt x="1022195" y="1062287"/>
                </a:cubicBezTo>
                <a:lnTo>
                  <a:pt x="1022195" y="1061208"/>
                </a:lnTo>
                <a:lnTo>
                  <a:pt x="1025432" y="1056891"/>
                </a:lnTo>
                <a:lnTo>
                  <a:pt x="1025432" y="1031130"/>
                </a:lnTo>
                <a:lnTo>
                  <a:pt x="1023274" y="1024791"/>
                </a:lnTo>
                <a:lnTo>
                  <a:pt x="1024353" y="1023712"/>
                </a:lnTo>
                <a:lnTo>
                  <a:pt x="1024353" y="1022633"/>
                </a:lnTo>
                <a:lnTo>
                  <a:pt x="1022195" y="1007527"/>
                </a:lnTo>
                <a:lnTo>
                  <a:pt x="1023274" y="995793"/>
                </a:lnTo>
                <a:lnTo>
                  <a:pt x="1023274" y="990398"/>
                </a:lnTo>
                <a:lnTo>
                  <a:pt x="1021116" y="974213"/>
                </a:lnTo>
                <a:lnTo>
                  <a:pt x="1024353" y="972055"/>
                </a:lnTo>
                <a:lnTo>
                  <a:pt x="1025432" y="972055"/>
                </a:lnTo>
                <a:cubicBezTo>
                  <a:pt x="1034874" y="976011"/>
                  <a:pt x="1041661" y="979968"/>
                  <a:pt x="1045797" y="983924"/>
                </a:cubicBezTo>
                <a:cubicBezTo>
                  <a:pt x="1048676" y="983924"/>
                  <a:pt x="1051192" y="985003"/>
                  <a:pt x="1053350" y="987161"/>
                </a:cubicBezTo>
                <a:lnTo>
                  <a:pt x="1055509" y="987161"/>
                </a:lnTo>
                <a:cubicBezTo>
                  <a:pt x="1058925" y="987161"/>
                  <a:pt x="1062477" y="973898"/>
                  <a:pt x="1066165" y="947372"/>
                </a:cubicBezTo>
                <a:lnTo>
                  <a:pt x="1064139" y="945214"/>
                </a:lnTo>
                <a:lnTo>
                  <a:pt x="1064139" y="941977"/>
                </a:lnTo>
                <a:lnTo>
                  <a:pt x="1065085" y="940899"/>
                </a:lnTo>
                <a:lnTo>
                  <a:pt x="1060903" y="934559"/>
                </a:lnTo>
                <a:lnTo>
                  <a:pt x="1060903" y="928085"/>
                </a:lnTo>
                <a:close/>
                <a:moveTo>
                  <a:pt x="5764391" y="921613"/>
                </a:moveTo>
                <a:lnTo>
                  <a:pt x="5771944" y="921613"/>
                </a:lnTo>
                <a:cubicBezTo>
                  <a:pt x="5779227" y="930155"/>
                  <a:pt x="5783858" y="934426"/>
                  <a:pt x="5785836" y="934426"/>
                </a:cubicBezTo>
                <a:cubicBezTo>
                  <a:pt x="5792940" y="934426"/>
                  <a:pt x="5796491" y="936225"/>
                  <a:pt x="5796491" y="939821"/>
                </a:cubicBezTo>
                <a:lnTo>
                  <a:pt x="5800807" y="944138"/>
                </a:lnTo>
                <a:lnTo>
                  <a:pt x="5800807" y="945216"/>
                </a:lnTo>
                <a:cubicBezTo>
                  <a:pt x="5799369" y="948094"/>
                  <a:pt x="5797570" y="949533"/>
                  <a:pt x="5795412" y="949533"/>
                </a:cubicBezTo>
                <a:lnTo>
                  <a:pt x="5786915" y="948454"/>
                </a:lnTo>
                <a:cubicBezTo>
                  <a:pt x="5786915" y="950612"/>
                  <a:pt x="5782240" y="952005"/>
                  <a:pt x="5772888" y="952635"/>
                </a:cubicBezTo>
                <a:lnTo>
                  <a:pt x="5755759" y="948454"/>
                </a:lnTo>
                <a:lnTo>
                  <a:pt x="5754680" y="947375"/>
                </a:lnTo>
                <a:lnTo>
                  <a:pt x="5753601" y="947375"/>
                </a:lnTo>
                <a:lnTo>
                  <a:pt x="5752522" y="948454"/>
                </a:lnTo>
                <a:lnTo>
                  <a:pt x="5751578" y="948454"/>
                </a:lnTo>
                <a:cubicBezTo>
                  <a:pt x="5752207" y="951241"/>
                  <a:pt x="5754320" y="952635"/>
                  <a:pt x="5757917" y="952635"/>
                </a:cubicBezTo>
                <a:cubicBezTo>
                  <a:pt x="5757917" y="955332"/>
                  <a:pt x="5762233" y="957131"/>
                  <a:pt x="5770865" y="958030"/>
                </a:cubicBezTo>
                <a:cubicBezTo>
                  <a:pt x="5770865" y="965223"/>
                  <a:pt x="5772618" y="968820"/>
                  <a:pt x="5776125" y="968820"/>
                </a:cubicBezTo>
                <a:lnTo>
                  <a:pt x="5785836" y="978396"/>
                </a:lnTo>
                <a:lnTo>
                  <a:pt x="5785836" y="979475"/>
                </a:lnTo>
                <a:lnTo>
                  <a:pt x="5780441" y="987028"/>
                </a:lnTo>
                <a:lnTo>
                  <a:pt x="5781520" y="1001999"/>
                </a:lnTo>
                <a:cubicBezTo>
                  <a:pt x="5779362" y="1002718"/>
                  <a:pt x="5778283" y="1004877"/>
                  <a:pt x="5778283" y="1008473"/>
                </a:cubicBezTo>
                <a:lnTo>
                  <a:pt x="5778283" y="1019128"/>
                </a:lnTo>
                <a:lnTo>
                  <a:pt x="5782599" y="1024523"/>
                </a:lnTo>
                <a:lnTo>
                  <a:pt x="5782599" y="1028839"/>
                </a:lnTo>
                <a:cubicBezTo>
                  <a:pt x="5776665" y="1042237"/>
                  <a:pt x="5772753" y="1049385"/>
                  <a:pt x="5770865" y="1050285"/>
                </a:cubicBezTo>
                <a:lnTo>
                  <a:pt x="5764391" y="1050285"/>
                </a:lnTo>
                <a:lnTo>
                  <a:pt x="5764391" y="1053522"/>
                </a:lnTo>
                <a:lnTo>
                  <a:pt x="5770865" y="1060940"/>
                </a:lnTo>
                <a:lnTo>
                  <a:pt x="5767628" y="1065256"/>
                </a:lnTo>
                <a:lnTo>
                  <a:pt x="5773967" y="1069572"/>
                </a:lnTo>
                <a:lnTo>
                  <a:pt x="5773967" y="1070651"/>
                </a:lnTo>
                <a:cubicBezTo>
                  <a:pt x="5773967" y="1072809"/>
                  <a:pt x="5771135" y="1073888"/>
                  <a:pt x="5765470" y="1073888"/>
                </a:cubicBezTo>
                <a:lnTo>
                  <a:pt x="5755759" y="1079148"/>
                </a:lnTo>
                <a:lnTo>
                  <a:pt x="5748341" y="1076990"/>
                </a:lnTo>
                <a:lnTo>
                  <a:pt x="5731212" y="1084543"/>
                </a:lnTo>
                <a:lnTo>
                  <a:pt x="5726896" y="1098435"/>
                </a:lnTo>
                <a:cubicBezTo>
                  <a:pt x="5726896" y="1100953"/>
                  <a:pt x="5729009" y="1103470"/>
                  <a:pt x="5733235" y="1105988"/>
                </a:cubicBezTo>
                <a:lnTo>
                  <a:pt x="5739709" y="1103830"/>
                </a:lnTo>
                <a:lnTo>
                  <a:pt x="5741867" y="1103830"/>
                </a:lnTo>
                <a:lnTo>
                  <a:pt x="5742946" y="1104909"/>
                </a:lnTo>
                <a:cubicBezTo>
                  <a:pt x="5744564" y="1104909"/>
                  <a:pt x="5748476" y="1099919"/>
                  <a:pt x="5754680" y="1089938"/>
                </a:cubicBezTo>
                <a:lnTo>
                  <a:pt x="5761154" y="1087780"/>
                </a:lnTo>
                <a:lnTo>
                  <a:pt x="5761154" y="1082385"/>
                </a:lnTo>
                <a:lnTo>
                  <a:pt x="5765470" y="1078069"/>
                </a:lnTo>
                <a:lnTo>
                  <a:pt x="5776125" y="1078069"/>
                </a:lnTo>
                <a:cubicBezTo>
                  <a:pt x="5781880" y="1078069"/>
                  <a:pt x="5790467" y="1087016"/>
                  <a:pt x="5801886" y="1104909"/>
                </a:cubicBezTo>
                <a:lnTo>
                  <a:pt x="5801886" y="1108147"/>
                </a:lnTo>
                <a:cubicBezTo>
                  <a:pt x="5799189" y="1110843"/>
                  <a:pt x="5793839" y="1113002"/>
                  <a:pt x="5785836" y="1114620"/>
                </a:cubicBezTo>
                <a:cubicBezTo>
                  <a:pt x="5781341" y="1111743"/>
                  <a:pt x="5775271" y="1110304"/>
                  <a:pt x="5767628" y="1110304"/>
                </a:cubicBezTo>
                <a:lnTo>
                  <a:pt x="5762233" y="1113541"/>
                </a:lnTo>
                <a:cubicBezTo>
                  <a:pt x="5754051" y="1112642"/>
                  <a:pt x="5747981" y="1110843"/>
                  <a:pt x="5744025" y="1108147"/>
                </a:cubicBezTo>
                <a:cubicBezTo>
                  <a:pt x="5738990" y="1108147"/>
                  <a:pt x="5731122" y="1109585"/>
                  <a:pt x="5720422" y="1112462"/>
                </a:cubicBezTo>
                <a:cubicBezTo>
                  <a:pt x="5726176" y="1118486"/>
                  <a:pt x="5729054" y="1123117"/>
                  <a:pt x="5729054" y="1126355"/>
                </a:cubicBezTo>
                <a:cubicBezTo>
                  <a:pt x="5726176" y="1128513"/>
                  <a:pt x="5724738" y="1134941"/>
                  <a:pt x="5724738" y="1145641"/>
                </a:cubicBezTo>
                <a:lnTo>
                  <a:pt x="5724738" y="1163850"/>
                </a:lnTo>
                <a:cubicBezTo>
                  <a:pt x="5721321" y="1169964"/>
                  <a:pt x="5716331" y="1174954"/>
                  <a:pt x="5709766" y="1178821"/>
                </a:cubicBezTo>
                <a:lnTo>
                  <a:pt x="5705450" y="1178821"/>
                </a:lnTo>
                <a:lnTo>
                  <a:pt x="5704371" y="1177742"/>
                </a:lnTo>
                <a:lnTo>
                  <a:pt x="5696818" y="1183137"/>
                </a:lnTo>
                <a:lnTo>
                  <a:pt x="5695739" y="1183137"/>
                </a:lnTo>
                <a:cubicBezTo>
                  <a:pt x="5694301" y="1183137"/>
                  <a:pt x="5693581" y="1181339"/>
                  <a:pt x="5693581" y="1177742"/>
                </a:cubicBezTo>
                <a:lnTo>
                  <a:pt x="5692502" y="1176798"/>
                </a:lnTo>
                <a:lnTo>
                  <a:pt x="5689400" y="1176798"/>
                </a:lnTo>
                <a:lnTo>
                  <a:pt x="5689400" y="1182058"/>
                </a:lnTo>
                <a:cubicBezTo>
                  <a:pt x="5689400" y="1184216"/>
                  <a:pt x="5686163" y="1186014"/>
                  <a:pt x="5679689" y="1187453"/>
                </a:cubicBezTo>
                <a:lnTo>
                  <a:pt x="5675373" y="1187453"/>
                </a:lnTo>
                <a:cubicBezTo>
                  <a:pt x="5673755" y="1187453"/>
                  <a:pt x="5672316" y="1183182"/>
                  <a:pt x="5671057" y="1174640"/>
                </a:cubicBezTo>
                <a:lnTo>
                  <a:pt x="5670113" y="1174640"/>
                </a:lnTo>
                <a:lnTo>
                  <a:pt x="5670113" y="1178821"/>
                </a:lnTo>
                <a:lnTo>
                  <a:pt x="5671057" y="1186374"/>
                </a:lnTo>
                <a:lnTo>
                  <a:pt x="5669034" y="1186374"/>
                </a:lnTo>
                <a:cubicBezTo>
                  <a:pt x="5666516" y="1185475"/>
                  <a:pt x="5662200" y="1177967"/>
                  <a:pt x="5656086" y="1163850"/>
                </a:cubicBezTo>
                <a:lnTo>
                  <a:pt x="5636799" y="1146721"/>
                </a:lnTo>
                <a:lnTo>
                  <a:pt x="5637878" y="1145641"/>
                </a:lnTo>
                <a:lnTo>
                  <a:pt x="5637878" y="1144563"/>
                </a:lnTo>
                <a:cubicBezTo>
                  <a:pt x="5636080" y="1144563"/>
                  <a:pt x="5633562" y="1143124"/>
                  <a:pt x="5630325" y="1140247"/>
                </a:cubicBezTo>
                <a:lnTo>
                  <a:pt x="5629246" y="1140247"/>
                </a:lnTo>
                <a:lnTo>
                  <a:pt x="5631404" y="1143484"/>
                </a:lnTo>
                <a:lnTo>
                  <a:pt x="5631404" y="1144563"/>
                </a:lnTo>
                <a:lnTo>
                  <a:pt x="5630325" y="1144563"/>
                </a:lnTo>
                <a:cubicBezTo>
                  <a:pt x="5628616" y="1144563"/>
                  <a:pt x="5627582" y="1143124"/>
                  <a:pt x="5627223" y="1140247"/>
                </a:cubicBezTo>
                <a:cubicBezTo>
                  <a:pt x="5628302" y="1136740"/>
                  <a:pt x="5630774" y="1134987"/>
                  <a:pt x="5634641" y="1134987"/>
                </a:cubicBezTo>
                <a:lnTo>
                  <a:pt x="5651770" y="1134987"/>
                </a:lnTo>
                <a:lnTo>
                  <a:pt x="5671057" y="1140247"/>
                </a:lnTo>
                <a:cubicBezTo>
                  <a:pt x="5675373" y="1138808"/>
                  <a:pt x="5677531" y="1135975"/>
                  <a:pt x="5677531" y="1131749"/>
                </a:cubicBezTo>
                <a:lnTo>
                  <a:pt x="5677531" y="1130671"/>
                </a:lnTo>
                <a:lnTo>
                  <a:pt x="5676452" y="1124196"/>
                </a:lnTo>
                <a:lnTo>
                  <a:pt x="5677531" y="1123117"/>
                </a:lnTo>
                <a:lnTo>
                  <a:pt x="5677531" y="1122038"/>
                </a:lnTo>
                <a:cubicBezTo>
                  <a:pt x="5677531" y="1114935"/>
                  <a:pt x="5674339" y="1111383"/>
                  <a:pt x="5667955" y="1111383"/>
                </a:cubicBezTo>
                <a:cubicBezTo>
                  <a:pt x="5658604" y="1110663"/>
                  <a:pt x="5653928" y="1108866"/>
                  <a:pt x="5653928" y="1105988"/>
                </a:cubicBezTo>
                <a:lnTo>
                  <a:pt x="5657165" y="1103830"/>
                </a:lnTo>
                <a:lnTo>
                  <a:pt x="5658244" y="1103830"/>
                </a:lnTo>
                <a:lnTo>
                  <a:pt x="5666876" y="1105988"/>
                </a:lnTo>
                <a:lnTo>
                  <a:pt x="5671057" y="1102751"/>
                </a:lnTo>
                <a:lnTo>
                  <a:pt x="5675373" y="1103830"/>
                </a:lnTo>
                <a:lnTo>
                  <a:pt x="5676452" y="1103830"/>
                </a:lnTo>
                <a:cubicBezTo>
                  <a:pt x="5675733" y="1093310"/>
                  <a:pt x="5674654" y="1087601"/>
                  <a:pt x="5673215" y="1086701"/>
                </a:cubicBezTo>
                <a:lnTo>
                  <a:pt x="5673215" y="1085622"/>
                </a:lnTo>
                <a:cubicBezTo>
                  <a:pt x="5673215" y="1082745"/>
                  <a:pt x="5681443" y="1080946"/>
                  <a:pt x="5697897" y="1080227"/>
                </a:cubicBezTo>
                <a:cubicBezTo>
                  <a:pt x="5708418" y="1077350"/>
                  <a:pt x="5714127" y="1074877"/>
                  <a:pt x="5715027" y="1072809"/>
                </a:cubicBezTo>
                <a:lnTo>
                  <a:pt x="5715027" y="1066335"/>
                </a:lnTo>
                <a:lnTo>
                  <a:pt x="5713948" y="1066335"/>
                </a:lnTo>
                <a:lnTo>
                  <a:pt x="5705450" y="1069572"/>
                </a:lnTo>
                <a:lnTo>
                  <a:pt x="5687242" y="1063098"/>
                </a:lnTo>
                <a:lnTo>
                  <a:pt x="5682926" y="1065256"/>
                </a:lnTo>
                <a:lnTo>
                  <a:pt x="5674294" y="1064177"/>
                </a:lnTo>
                <a:cubicBezTo>
                  <a:pt x="5667371" y="1066335"/>
                  <a:pt x="5658829" y="1067414"/>
                  <a:pt x="5648668" y="1067414"/>
                </a:cubicBezTo>
                <a:lnTo>
                  <a:pt x="5642194" y="1063098"/>
                </a:lnTo>
                <a:lnTo>
                  <a:pt x="5633562" y="1063098"/>
                </a:lnTo>
                <a:lnTo>
                  <a:pt x="5629246" y="1066335"/>
                </a:lnTo>
                <a:cubicBezTo>
                  <a:pt x="5621423" y="1064537"/>
                  <a:pt x="5617512" y="1062738"/>
                  <a:pt x="5617512" y="1060940"/>
                </a:cubicBezTo>
                <a:lnTo>
                  <a:pt x="5619670" y="1058782"/>
                </a:lnTo>
                <a:lnTo>
                  <a:pt x="5628302" y="1058782"/>
                </a:lnTo>
                <a:lnTo>
                  <a:pt x="5636799" y="1056624"/>
                </a:lnTo>
                <a:lnTo>
                  <a:pt x="5642194" y="1059861"/>
                </a:lnTo>
                <a:lnTo>
                  <a:pt x="5652849" y="1055545"/>
                </a:lnTo>
                <a:lnTo>
                  <a:pt x="5656086" y="1056624"/>
                </a:lnTo>
                <a:lnTo>
                  <a:pt x="5657165" y="1055545"/>
                </a:lnTo>
                <a:lnTo>
                  <a:pt x="5664718" y="1056624"/>
                </a:lnTo>
                <a:lnTo>
                  <a:pt x="5667955" y="1056624"/>
                </a:lnTo>
                <a:lnTo>
                  <a:pt x="5671057" y="1054466"/>
                </a:lnTo>
                <a:lnTo>
                  <a:pt x="5679689" y="1054466"/>
                </a:lnTo>
                <a:lnTo>
                  <a:pt x="5682926" y="1057703"/>
                </a:lnTo>
                <a:lnTo>
                  <a:pt x="5700055" y="1054466"/>
                </a:lnTo>
                <a:lnTo>
                  <a:pt x="5703292" y="1054466"/>
                </a:lnTo>
                <a:lnTo>
                  <a:pt x="5715027" y="1056624"/>
                </a:lnTo>
                <a:cubicBezTo>
                  <a:pt x="5719163" y="1056624"/>
                  <a:pt x="5723838" y="1053432"/>
                  <a:pt x="5729054" y="1047048"/>
                </a:cubicBezTo>
                <a:lnTo>
                  <a:pt x="5729054" y="1040574"/>
                </a:lnTo>
                <a:lnTo>
                  <a:pt x="5727975" y="1040574"/>
                </a:lnTo>
                <a:lnTo>
                  <a:pt x="5718264" y="1042732"/>
                </a:lnTo>
                <a:cubicBezTo>
                  <a:pt x="5716825" y="1039855"/>
                  <a:pt x="5715027" y="1038416"/>
                  <a:pt x="5712869" y="1038416"/>
                </a:cubicBezTo>
                <a:lnTo>
                  <a:pt x="5703292" y="1040574"/>
                </a:lnTo>
                <a:lnTo>
                  <a:pt x="5675373" y="1040574"/>
                </a:lnTo>
                <a:cubicBezTo>
                  <a:pt x="5673935" y="1040574"/>
                  <a:pt x="5673215" y="1042372"/>
                  <a:pt x="5673215" y="1045969"/>
                </a:cubicBezTo>
                <a:cubicBezTo>
                  <a:pt x="5670248" y="1048846"/>
                  <a:pt x="5667056" y="1050644"/>
                  <a:pt x="5663639" y="1051364"/>
                </a:cubicBezTo>
                <a:cubicBezTo>
                  <a:pt x="5659323" y="1050824"/>
                  <a:pt x="5657165" y="1050105"/>
                  <a:pt x="5657165" y="1049206"/>
                </a:cubicBezTo>
                <a:lnTo>
                  <a:pt x="5656086" y="1050285"/>
                </a:lnTo>
                <a:lnTo>
                  <a:pt x="5644352" y="1050285"/>
                </a:lnTo>
                <a:lnTo>
                  <a:pt x="5629246" y="1051364"/>
                </a:lnTo>
                <a:cubicBezTo>
                  <a:pt x="5620704" y="1050465"/>
                  <a:pt x="5616433" y="1046868"/>
                  <a:pt x="5616433" y="1040574"/>
                </a:cubicBezTo>
                <a:lnTo>
                  <a:pt x="5616433" y="1033155"/>
                </a:lnTo>
                <a:cubicBezTo>
                  <a:pt x="5618411" y="1030818"/>
                  <a:pt x="5620209" y="1025423"/>
                  <a:pt x="5621828" y="1016971"/>
                </a:cubicBezTo>
                <a:lnTo>
                  <a:pt x="5622907" y="1015891"/>
                </a:lnTo>
                <a:lnTo>
                  <a:pt x="5622907" y="1013734"/>
                </a:lnTo>
                <a:cubicBezTo>
                  <a:pt x="5620749" y="1011126"/>
                  <a:pt x="5619670" y="1007934"/>
                  <a:pt x="5619670" y="1004157"/>
                </a:cubicBezTo>
                <a:lnTo>
                  <a:pt x="5619670" y="989186"/>
                </a:lnTo>
                <a:lnTo>
                  <a:pt x="5617512" y="959109"/>
                </a:lnTo>
                <a:lnTo>
                  <a:pt x="5618591" y="952635"/>
                </a:lnTo>
                <a:lnTo>
                  <a:pt x="5617512" y="951690"/>
                </a:lnTo>
                <a:lnTo>
                  <a:pt x="5615354" y="951690"/>
                </a:lnTo>
                <a:cubicBezTo>
                  <a:pt x="5611038" y="951690"/>
                  <a:pt x="5608880" y="953084"/>
                  <a:pt x="5608880" y="955872"/>
                </a:cubicBezTo>
                <a:lnTo>
                  <a:pt x="5609959" y="956951"/>
                </a:lnTo>
                <a:lnTo>
                  <a:pt x="5607935" y="973001"/>
                </a:lnTo>
                <a:lnTo>
                  <a:pt x="5608880" y="974080"/>
                </a:lnTo>
                <a:lnTo>
                  <a:pt x="5609959" y="974080"/>
                </a:lnTo>
                <a:lnTo>
                  <a:pt x="5608880" y="979475"/>
                </a:lnTo>
                <a:lnTo>
                  <a:pt x="5612117" y="991344"/>
                </a:lnTo>
                <a:lnTo>
                  <a:pt x="5612117" y="995525"/>
                </a:lnTo>
                <a:cubicBezTo>
                  <a:pt x="5609329" y="1004157"/>
                  <a:pt x="5607935" y="1010946"/>
                  <a:pt x="5607935" y="1015891"/>
                </a:cubicBezTo>
                <a:lnTo>
                  <a:pt x="5609959" y="1025603"/>
                </a:lnTo>
                <a:lnTo>
                  <a:pt x="5608880" y="1049206"/>
                </a:lnTo>
                <a:lnTo>
                  <a:pt x="5612117" y="1064177"/>
                </a:lnTo>
                <a:cubicBezTo>
                  <a:pt x="5611577" y="1067954"/>
                  <a:pt x="5609105" y="1071550"/>
                  <a:pt x="5604698" y="1074967"/>
                </a:cubicBezTo>
                <a:lnTo>
                  <a:pt x="5605777" y="1080227"/>
                </a:lnTo>
                <a:lnTo>
                  <a:pt x="5605777" y="1081306"/>
                </a:lnTo>
                <a:lnTo>
                  <a:pt x="5601461" y="1086701"/>
                </a:lnTo>
                <a:lnTo>
                  <a:pt x="5602540" y="1092096"/>
                </a:lnTo>
                <a:cubicBezTo>
                  <a:pt x="5597325" y="1117093"/>
                  <a:pt x="5590896" y="1129591"/>
                  <a:pt x="5583253" y="1129591"/>
                </a:cubicBezTo>
                <a:lnTo>
                  <a:pt x="5582174" y="1128513"/>
                </a:lnTo>
                <a:lnTo>
                  <a:pt x="5582174" y="1127433"/>
                </a:lnTo>
                <a:lnTo>
                  <a:pt x="5569226" y="1131749"/>
                </a:lnTo>
                <a:lnTo>
                  <a:pt x="5569226" y="1132828"/>
                </a:lnTo>
                <a:lnTo>
                  <a:pt x="5572463" y="1132828"/>
                </a:lnTo>
                <a:lnTo>
                  <a:pt x="5574621" y="1130671"/>
                </a:lnTo>
                <a:lnTo>
                  <a:pt x="5578937" y="1130671"/>
                </a:lnTo>
                <a:cubicBezTo>
                  <a:pt x="5580376" y="1130671"/>
                  <a:pt x="5581095" y="1131749"/>
                  <a:pt x="5581095" y="1133908"/>
                </a:cubicBezTo>
                <a:cubicBezTo>
                  <a:pt x="5581095" y="1141370"/>
                  <a:pt x="5576465" y="1147080"/>
                  <a:pt x="5567203" y="1151036"/>
                </a:cubicBezTo>
                <a:cubicBezTo>
                  <a:pt x="5562527" y="1154633"/>
                  <a:pt x="5559290" y="1159623"/>
                  <a:pt x="5557492" y="1166008"/>
                </a:cubicBezTo>
                <a:lnTo>
                  <a:pt x="5542521" y="1177742"/>
                </a:lnTo>
                <a:lnTo>
                  <a:pt x="5540363" y="1177742"/>
                </a:lnTo>
                <a:cubicBezTo>
                  <a:pt x="5538565" y="1177742"/>
                  <a:pt x="5537486" y="1176348"/>
                  <a:pt x="5537126" y="1173561"/>
                </a:cubicBezTo>
                <a:lnTo>
                  <a:pt x="5544679" y="1149957"/>
                </a:lnTo>
                <a:lnTo>
                  <a:pt x="5543600" y="1148878"/>
                </a:lnTo>
                <a:lnTo>
                  <a:pt x="5543600" y="1147800"/>
                </a:lnTo>
                <a:cubicBezTo>
                  <a:pt x="5552142" y="1131524"/>
                  <a:pt x="5556413" y="1113316"/>
                  <a:pt x="5556413" y="1093175"/>
                </a:cubicBezTo>
                <a:lnTo>
                  <a:pt x="5556413" y="1087780"/>
                </a:lnTo>
                <a:lnTo>
                  <a:pt x="5562887" y="1068493"/>
                </a:lnTo>
                <a:lnTo>
                  <a:pt x="5559650" y="1057703"/>
                </a:lnTo>
                <a:lnTo>
                  <a:pt x="5559650" y="1047048"/>
                </a:lnTo>
                <a:cubicBezTo>
                  <a:pt x="5559650" y="1035628"/>
                  <a:pt x="5561089" y="1023849"/>
                  <a:pt x="5563966" y="1011710"/>
                </a:cubicBezTo>
                <a:lnTo>
                  <a:pt x="5559650" y="979475"/>
                </a:lnTo>
                <a:lnTo>
                  <a:pt x="5560729" y="969899"/>
                </a:lnTo>
                <a:lnTo>
                  <a:pt x="5559650" y="962346"/>
                </a:lnTo>
                <a:lnTo>
                  <a:pt x="5560729" y="961267"/>
                </a:lnTo>
                <a:lnTo>
                  <a:pt x="5561808" y="962346"/>
                </a:lnTo>
                <a:lnTo>
                  <a:pt x="5563966" y="962346"/>
                </a:lnTo>
                <a:lnTo>
                  <a:pt x="5563966" y="960188"/>
                </a:lnTo>
                <a:cubicBezTo>
                  <a:pt x="5561808" y="960188"/>
                  <a:pt x="5560729" y="956995"/>
                  <a:pt x="5560729" y="950612"/>
                </a:cubicBezTo>
                <a:lnTo>
                  <a:pt x="5559650" y="951690"/>
                </a:lnTo>
                <a:lnTo>
                  <a:pt x="5557492" y="951690"/>
                </a:lnTo>
                <a:lnTo>
                  <a:pt x="5557492" y="949533"/>
                </a:lnTo>
                <a:cubicBezTo>
                  <a:pt x="5560369" y="945576"/>
                  <a:pt x="5561808" y="941620"/>
                  <a:pt x="5561808" y="937664"/>
                </a:cubicBezTo>
                <a:cubicBezTo>
                  <a:pt x="5559650" y="936944"/>
                  <a:pt x="5558571" y="934831"/>
                  <a:pt x="5558571" y="931325"/>
                </a:cubicBezTo>
                <a:lnTo>
                  <a:pt x="5558571" y="929166"/>
                </a:lnTo>
                <a:cubicBezTo>
                  <a:pt x="5559110" y="924850"/>
                  <a:pt x="5560189" y="922693"/>
                  <a:pt x="5561808" y="922693"/>
                </a:cubicBezTo>
                <a:lnTo>
                  <a:pt x="5567203" y="922693"/>
                </a:lnTo>
                <a:cubicBezTo>
                  <a:pt x="5577004" y="928806"/>
                  <a:pt x="5585906" y="932359"/>
                  <a:pt x="5593908" y="933348"/>
                </a:cubicBezTo>
                <a:lnTo>
                  <a:pt x="5603619" y="938742"/>
                </a:lnTo>
                <a:lnTo>
                  <a:pt x="5605777" y="938742"/>
                </a:lnTo>
                <a:lnTo>
                  <a:pt x="5609959" y="937664"/>
                </a:lnTo>
                <a:cubicBezTo>
                  <a:pt x="5612117" y="939103"/>
                  <a:pt x="5619265" y="940541"/>
                  <a:pt x="5631404" y="941980"/>
                </a:cubicBezTo>
                <a:lnTo>
                  <a:pt x="5641115" y="936585"/>
                </a:lnTo>
                <a:lnTo>
                  <a:pt x="5658244" y="939821"/>
                </a:lnTo>
                <a:lnTo>
                  <a:pt x="5685084" y="936585"/>
                </a:lnTo>
                <a:cubicBezTo>
                  <a:pt x="5690569" y="938742"/>
                  <a:pt x="5700550" y="940900"/>
                  <a:pt x="5715027" y="943059"/>
                </a:cubicBezTo>
                <a:lnTo>
                  <a:pt x="5718264" y="944138"/>
                </a:lnTo>
                <a:lnTo>
                  <a:pt x="5727975" y="938742"/>
                </a:lnTo>
                <a:lnTo>
                  <a:pt x="5737551" y="939821"/>
                </a:lnTo>
                <a:cubicBezTo>
                  <a:pt x="5741148" y="939821"/>
                  <a:pt x="5745104" y="936989"/>
                  <a:pt x="5749420" y="931325"/>
                </a:cubicBezTo>
                <a:cubicBezTo>
                  <a:pt x="5751308" y="931144"/>
                  <a:pt x="5756298" y="927907"/>
                  <a:pt x="5764391" y="921613"/>
                </a:cubicBezTo>
                <a:close/>
                <a:moveTo>
                  <a:pt x="6120448" y="921209"/>
                </a:moveTo>
                <a:cubicBezTo>
                  <a:pt x="6122337" y="926874"/>
                  <a:pt x="6124090" y="929706"/>
                  <a:pt x="6125708" y="929706"/>
                </a:cubicBezTo>
                <a:lnTo>
                  <a:pt x="6127866" y="929706"/>
                </a:lnTo>
                <a:lnTo>
                  <a:pt x="6133127" y="925390"/>
                </a:lnTo>
                <a:lnTo>
                  <a:pt x="6134206" y="925390"/>
                </a:lnTo>
                <a:cubicBezTo>
                  <a:pt x="6139331" y="931055"/>
                  <a:pt x="6143557" y="933887"/>
                  <a:pt x="6146884" y="933887"/>
                </a:cubicBezTo>
                <a:cubicBezTo>
                  <a:pt x="6147963" y="937304"/>
                  <a:pt x="6153268" y="940497"/>
                  <a:pt x="6162799" y="943463"/>
                </a:cubicBezTo>
                <a:lnTo>
                  <a:pt x="6163878" y="953040"/>
                </a:lnTo>
                <a:cubicBezTo>
                  <a:pt x="6163878" y="955467"/>
                  <a:pt x="6158573" y="962166"/>
                  <a:pt x="6147963" y="973137"/>
                </a:cubicBezTo>
                <a:lnTo>
                  <a:pt x="6140545" y="974215"/>
                </a:lnTo>
                <a:lnTo>
                  <a:pt x="6138387" y="974215"/>
                </a:lnTo>
                <a:cubicBezTo>
                  <a:pt x="6135419" y="974215"/>
                  <a:pt x="6132947" y="972822"/>
                  <a:pt x="6130969" y="970034"/>
                </a:cubicBezTo>
                <a:cubicBezTo>
                  <a:pt x="6121078" y="966258"/>
                  <a:pt x="6116132" y="963066"/>
                  <a:pt x="6116132" y="960459"/>
                </a:cubicBezTo>
                <a:lnTo>
                  <a:pt x="6117211" y="950882"/>
                </a:lnTo>
                <a:cubicBezTo>
                  <a:pt x="6117211" y="943958"/>
                  <a:pt x="6114379" y="936540"/>
                  <a:pt x="6108714" y="928627"/>
                </a:cubicBezTo>
                <a:lnTo>
                  <a:pt x="6108714" y="925390"/>
                </a:lnTo>
                <a:cubicBezTo>
                  <a:pt x="6108714" y="923322"/>
                  <a:pt x="6112626" y="921928"/>
                  <a:pt x="6120448" y="921209"/>
                </a:cubicBezTo>
                <a:close/>
                <a:moveTo>
                  <a:pt x="1696827" y="920937"/>
                </a:moveTo>
                <a:cubicBezTo>
                  <a:pt x="1701863" y="921656"/>
                  <a:pt x="1704382" y="922735"/>
                  <a:pt x="1704382" y="924174"/>
                </a:cubicBezTo>
                <a:lnTo>
                  <a:pt x="1709776" y="923095"/>
                </a:lnTo>
                <a:lnTo>
                  <a:pt x="1716249" y="923095"/>
                </a:lnTo>
                <a:cubicBezTo>
                  <a:pt x="1730187" y="923275"/>
                  <a:pt x="1741965" y="925073"/>
                  <a:pt x="1751589" y="928490"/>
                </a:cubicBezTo>
                <a:lnTo>
                  <a:pt x="1758061" y="927411"/>
                </a:lnTo>
                <a:lnTo>
                  <a:pt x="1762377" y="930648"/>
                </a:lnTo>
                <a:lnTo>
                  <a:pt x="1761299" y="931727"/>
                </a:lnTo>
                <a:lnTo>
                  <a:pt x="1762377" y="932806"/>
                </a:lnTo>
                <a:lnTo>
                  <a:pt x="1762377" y="933885"/>
                </a:lnTo>
                <a:cubicBezTo>
                  <a:pt x="1754465" y="943506"/>
                  <a:pt x="1750508" y="949935"/>
                  <a:pt x="1750508" y="953172"/>
                </a:cubicBezTo>
                <a:lnTo>
                  <a:pt x="1751589" y="959646"/>
                </a:lnTo>
                <a:lnTo>
                  <a:pt x="1750508" y="960725"/>
                </a:lnTo>
                <a:lnTo>
                  <a:pt x="1751589" y="961670"/>
                </a:lnTo>
                <a:lnTo>
                  <a:pt x="1752665" y="961670"/>
                </a:lnTo>
                <a:lnTo>
                  <a:pt x="1751589" y="962748"/>
                </a:lnTo>
                <a:lnTo>
                  <a:pt x="1751589" y="972459"/>
                </a:lnTo>
                <a:lnTo>
                  <a:pt x="1752665" y="977854"/>
                </a:lnTo>
                <a:lnTo>
                  <a:pt x="1763456" y="974618"/>
                </a:lnTo>
                <a:lnTo>
                  <a:pt x="1767772" y="983249"/>
                </a:lnTo>
                <a:lnTo>
                  <a:pt x="1773032" y="982171"/>
                </a:lnTo>
                <a:cubicBezTo>
                  <a:pt x="1775192" y="982171"/>
                  <a:pt x="1776269" y="985003"/>
                  <a:pt x="1776269" y="990668"/>
                </a:cubicBezTo>
                <a:lnTo>
                  <a:pt x="1777348" y="991747"/>
                </a:lnTo>
                <a:cubicBezTo>
                  <a:pt x="1777348" y="993545"/>
                  <a:pt x="1779866" y="994984"/>
                  <a:pt x="1784902" y="996063"/>
                </a:cubicBezTo>
                <a:lnTo>
                  <a:pt x="1784902" y="999300"/>
                </a:lnTo>
                <a:lnTo>
                  <a:pt x="1782744" y="1001458"/>
                </a:lnTo>
                <a:lnTo>
                  <a:pt x="1754826" y="996063"/>
                </a:lnTo>
                <a:cubicBezTo>
                  <a:pt x="1752486" y="996243"/>
                  <a:pt x="1749609" y="1001638"/>
                  <a:pt x="1746192" y="1012248"/>
                </a:cubicBezTo>
                <a:cubicBezTo>
                  <a:pt x="1751227" y="1022408"/>
                  <a:pt x="1753746" y="1029197"/>
                  <a:pt x="1753746" y="1032614"/>
                </a:cubicBezTo>
                <a:lnTo>
                  <a:pt x="1751589" y="1034772"/>
                </a:lnTo>
                <a:lnTo>
                  <a:pt x="1751589" y="1036930"/>
                </a:lnTo>
                <a:lnTo>
                  <a:pt x="1754826" y="1041111"/>
                </a:lnTo>
                <a:cubicBezTo>
                  <a:pt x="1751227" y="1049923"/>
                  <a:pt x="1749429" y="1056757"/>
                  <a:pt x="1749429" y="1061612"/>
                </a:cubicBezTo>
                <a:lnTo>
                  <a:pt x="1750508" y="1067952"/>
                </a:lnTo>
                <a:lnTo>
                  <a:pt x="1746192" y="1072267"/>
                </a:lnTo>
                <a:cubicBezTo>
                  <a:pt x="1747812" y="1072447"/>
                  <a:pt x="1749969" y="1075684"/>
                  <a:pt x="1752665" y="1081978"/>
                </a:cubicBezTo>
                <a:lnTo>
                  <a:pt x="1751589" y="1085215"/>
                </a:lnTo>
                <a:lnTo>
                  <a:pt x="1752665" y="1096950"/>
                </a:lnTo>
                <a:lnTo>
                  <a:pt x="1749429" y="1107740"/>
                </a:lnTo>
                <a:lnTo>
                  <a:pt x="1749429" y="1116372"/>
                </a:lnTo>
                <a:lnTo>
                  <a:pt x="1752665" y="1128106"/>
                </a:lnTo>
                <a:lnTo>
                  <a:pt x="1750508" y="1133501"/>
                </a:lnTo>
                <a:lnTo>
                  <a:pt x="1752665" y="1139975"/>
                </a:lnTo>
                <a:lnTo>
                  <a:pt x="1752665" y="1147393"/>
                </a:lnTo>
                <a:cubicBezTo>
                  <a:pt x="1749788" y="1153867"/>
                  <a:pt x="1748350" y="1159981"/>
                  <a:pt x="1748350" y="1165736"/>
                </a:cubicBezTo>
                <a:cubicBezTo>
                  <a:pt x="1743764" y="1174998"/>
                  <a:pt x="1737336" y="1179628"/>
                  <a:pt x="1729063" y="1179628"/>
                </a:cubicBezTo>
                <a:cubicBezTo>
                  <a:pt x="1723309" y="1183404"/>
                  <a:pt x="1715441" y="1185563"/>
                  <a:pt x="1705461" y="1186102"/>
                </a:cubicBezTo>
                <a:lnTo>
                  <a:pt x="1703303" y="1186102"/>
                </a:lnTo>
                <a:cubicBezTo>
                  <a:pt x="1696109" y="1185203"/>
                  <a:pt x="1692512" y="1183765"/>
                  <a:pt x="1692512" y="1181786"/>
                </a:cubicBezTo>
                <a:lnTo>
                  <a:pt x="1692512" y="1180707"/>
                </a:lnTo>
                <a:lnTo>
                  <a:pt x="1694670" y="1177470"/>
                </a:lnTo>
                <a:lnTo>
                  <a:pt x="1694670" y="1175312"/>
                </a:lnTo>
                <a:lnTo>
                  <a:pt x="1688332" y="1175312"/>
                </a:lnTo>
                <a:cubicBezTo>
                  <a:pt x="1687251" y="1175312"/>
                  <a:pt x="1685453" y="1171041"/>
                  <a:pt x="1682937" y="1162499"/>
                </a:cubicBezTo>
                <a:cubicBezTo>
                  <a:pt x="1673405" y="1151889"/>
                  <a:pt x="1664098" y="1145100"/>
                  <a:pt x="1655017" y="1142133"/>
                </a:cubicBezTo>
                <a:lnTo>
                  <a:pt x="1651779" y="1137817"/>
                </a:lnTo>
                <a:lnTo>
                  <a:pt x="1651779" y="1136738"/>
                </a:lnTo>
                <a:lnTo>
                  <a:pt x="1652860" y="1136738"/>
                </a:lnTo>
                <a:lnTo>
                  <a:pt x="1666751" y="1137817"/>
                </a:lnTo>
                <a:lnTo>
                  <a:pt x="1674303" y="1134580"/>
                </a:lnTo>
                <a:cubicBezTo>
                  <a:pt x="1674303" y="1136738"/>
                  <a:pt x="1675743" y="1137817"/>
                  <a:pt x="1678621" y="1137817"/>
                </a:cubicBezTo>
                <a:lnTo>
                  <a:pt x="1684015" y="1134580"/>
                </a:lnTo>
                <a:lnTo>
                  <a:pt x="1693591" y="1134580"/>
                </a:lnTo>
                <a:cubicBezTo>
                  <a:pt x="1699346" y="1134580"/>
                  <a:pt x="1702222" y="1128151"/>
                  <a:pt x="1702222" y="1115293"/>
                </a:cubicBezTo>
                <a:cubicBezTo>
                  <a:pt x="1702222" y="1111696"/>
                  <a:pt x="1702942" y="1109898"/>
                  <a:pt x="1704382" y="1109898"/>
                </a:cubicBezTo>
                <a:lnTo>
                  <a:pt x="1700064" y="1087373"/>
                </a:lnTo>
                <a:lnTo>
                  <a:pt x="1704382" y="1066872"/>
                </a:lnTo>
                <a:lnTo>
                  <a:pt x="1702222" y="1058375"/>
                </a:lnTo>
                <a:lnTo>
                  <a:pt x="1704382" y="1047585"/>
                </a:lnTo>
                <a:lnTo>
                  <a:pt x="1702222" y="1026140"/>
                </a:lnTo>
                <a:lnTo>
                  <a:pt x="1703303" y="1021824"/>
                </a:lnTo>
                <a:lnTo>
                  <a:pt x="1702222" y="1014271"/>
                </a:lnTo>
                <a:lnTo>
                  <a:pt x="1704382" y="1006853"/>
                </a:lnTo>
                <a:lnTo>
                  <a:pt x="1704382" y="1000379"/>
                </a:lnTo>
                <a:lnTo>
                  <a:pt x="1702222" y="997142"/>
                </a:lnTo>
                <a:lnTo>
                  <a:pt x="1689410" y="998221"/>
                </a:lnTo>
                <a:lnTo>
                  <a:pt x="1647464" y="998221"/>
                </a:lnTo>
                <a:lnTo>
                  <a:pt x="1644227" y="994984"/>
                </a:lnTo>
                <a:lnTo>
                  <a:pt x="1644227" y="992826"/>
                </a:lnTo>
                <a:lnTo>
                  <a:pt x="1646385" y="990668"/>
                </a:lnTo>
                <a:lnTo>
                  <a:pt x="1647464" y="990668"/>
                </a:lnTo>
                <a:lnTo>
                  <a:pt x="1685095" y="991747"/>
                </a:lnTo>
                <a:lnTo>
                  <a:pt x="1685095" y="992826"/>
                </a:lnTo>
                <a:lnTo>
                  <a:pt x="1694670" y="988510"/>
                </a:lnTo>
                <a:lnTo>
                  <a:pt x="1700064" y="990668"/>
                </a:lnTo>
                <a:lnTo>
                  <a:pt x="1702222" y="984328"/>
                </a:lnTo>
                <a:lnTo>
                  <a:pt x="1702222" y="962748"/>
                </a:lnTo>
                <a:lnTo>
                  <a:pt x="1704382" y="959646"/>
                </a:lnTo>
                <a:lnTo>
                  <a:pt x="1704382" y="958567"/>
                </a:lnTo>
                <a:cubicBezTo>
                  <a:pt x="1701863" y="943281"/>
                  <a:pt x="1698987" y="933256"/>
                  <a:pt x="1695749" y="928490"/>
                </a:cubicBezTo>
                <a:lnTo>
                  <a:pt x="1695749" y="923095"/>
                </a:lnTo>
                <a:lnTo>
                  <a:pt x="1696827" y="922016"/>
                </a:lnTo>
                <a:close/>
                <a:moveTo>
                  <a:pt x="8203595" y="920537"/>
                </a:moveTo>
                <a:lnTo>
                  <a:pt x="8218702" y="920537"/>
                </a:lnTo>
                <a:lnTo>
                  <a:pt x="8223018" y="924853"/>
                </a:lnTo>
                <a:lnTo>
                  <a:pt x="8240282" y="922694"/>
                </a:lnTo>
                <a:cubicBezTo>
                  <a:pt x="8240282" y="924133"/>
                  <a:pt x="8246756" y="925616"/>
                  <a:pt x="8259704" y="927145"/>
                </a:cubicBezTo>
                <a:lnTo>
                  <a:pt x="8260783" y="930382"/>
                </a:lnTo>
                <a:lnTo>
                  <a:pt x="8249993" y="944544"/>
                </a:lnTo>
                <a:lnTo>
                  <a:pt x="8248914" y="944544"/>
                </a:lnTo>
                <a:lnTo>
                  <a:pt x="8243519" y="943464"/>
                </a:lnTo>
                <a:lnTo>
                  <a:pt x="8243519" y="946702"/>
                </a:lnTo>
                <a:lnTo>
                  <a:pt x="8245677" y="951153"/>
                </a:lnTo>
                <a:lnTo>
                  <a:pt x="8244598" y="959785"/>
                </a:lnTo>
                <a:lnTo>
                  <a:pt x="8248914" y="965315"/>
                </a:lnTo>
                <a:cubicBezTo>
                  <a:pt x="8248914" y="975116"/>
                  <a:pt x="8237764" y="987839"/>
                  <a:pt x="8215464" y="1003485"/>
                </a:cubicBezTo>
                <a:cubicBezTo>
                  <a:pt x="8211148" y="1003485"/>
                  <a:pt x="8208990" y="1004205"/>
                  <a:pt x="8208990" y="1005644"/>
                </a:cubicBezTo>
                <a:lnTo>
                  <a:pt x="8208990" y="1006857"/>
                </a:lnTo>
                <a:lnTo>
                  <a:pt x="8213306" y="1007936"/>
                </a:lnTo>
                <a:lnTo>
                  <a:pt x="8214386" y="1006857"/>
                </a:lnTo>
                <a:lnTo>
                  <a:pt x="8219780" y="1007936"/>
                </a:lnTo>
                <a:lnTo>
                  <a:pt x="8220860" y="1007936"/>
                </a:lnTo>
                <a:cubicBezTo>
                  <a:pt x="8230391" y="1004969"/>
                  <a:pt x="8238663" y="1003485"/>
                  <a:pt x="8245677" y="1003485"/>
                </a:cubicBezTo>
                <a:lnTo>
                  <a:pt x="8253230" y="1003485"/>
                </a:lnTo>
                <a:cubicBezTo>
                  <a:pt x="8256826" y="1003485"/>
                  <a:pt x="8258625" y="1002766"/>
                  <a:pt x="8258625" y="1001327"/>
                </a:cubicBezTo>
                <a:cubicBezTo>
                  <a:pt x="8254668" y="995842"/>
                  <a:pt x="8252510" y="989278"/>
                  <a:pt x="8252151" y="981635"/>
                </a:cubicBezTo>
                <a:lnTo>
                  <a:pt x="8253230" y="980556"/>
                </a:lnTo>
                <a:lnTo>
                  <a:pt x="8258625" y="980556"/>
                </a:lnTo>
                <a:cubicBezTo>
                  <a:pt x="8267167" y="983523"/>
                  <a:pt x="8271438" y="987164"/>
                  <a:pt x="8271438" y="991481"/>
                </a:cubicBezTo>
                <a:lnTo>
                  <a:pt x="8282228" y="990402"/>
                </a:lnTo>
                <a:cubicBezTo>
                  <a:pt x="8286004" y="990402"/>
                  <a:pt x="8293198" y="994403"/>
                  <a:pt x="8303808" y="1002406"/>
                </a:cubicBezTo>
                <a:lnTo>
                  <a:pt x="8304887" y="1001327"/>
                </a:lnTo>
                <a:lnTo>
                  <a:pt x="8305966" y="1001327"/>
                </a:lnTo>
                <a:lnTo>
                  <a:pt x="8308124" y="1003485"/>
                </a:lnTo>
                <a:lnTo>
                  <a:pt x="8308124" y="1014410"/>
                </a:lnTo>
                <a:cubicBezTo>
                  <a:pt x="8309742" y="1016028"/>
                  <a:pt x="8311541" y="1021154"/>
                  <a:pt x="8313519" y="1029786"/>
                </a:cubicBezTo>
                <a:lnTo>
                  <a:pt x="8313519" y="1030865"/>
                </a:lnTo>
                <a:cubicBezTo>
                  <a:pt x="8309383" y="1034282"/>
                  <a:pt x="8306505" y="1038283"/>
                  <a:pt x="8304887" y="1042869"/>
                </a:cubicBezTo>
                <a:lnTo>
                  <a:pt x="8303808" y="1043948"/>
                </a:lnTo>
                <a:lnTo>
                  <a:pt x="8301650" y="1043948"/>
                </a:lnTo>
                <a:lnTo>
                  <a:pt x="8296255" y="1042869"/>
                </a:lnTo>
                <a:cubicBezTo>
                  <a:pt x="8294996" y="1047904"/>
                  <a:pt x="8291040" y="1050422"/>
                  <a:pt x="8284386" y="1050422"/>
                </a:cubicBezTo>
                <a:cubicBezTo>
                  <a:pt x="8276473" y="1050422"/>
                  <a:pt x="8272517" y="1060627"/>
                  <a:pt x="8272517" y="1081039"/>
                </a:cubicBezTo>
                <a:cubicBezTo>
                  <a:pt x="8270988" y="1081039"/>
                  <a:pt x="8269954" y="1082837"/>
                  <a:pt x="8269415" y="1086433"/>
                </a:cubicBezTo>
                <a:lnTo>
                  <a:pt x="8272517" y="1101809"/>
                </a:lnTo>
                <a:lnTo>
                  <a:pt x="8272517" y="1102888"/>
                </a:lnTo>
                <a:lnTo>
                  <a:pt x="8269415" y="1112734"/>
                </a:lnTo>
                <a:cubicBezTo>
                  <a:pt x="8269415" y="1116511"/>
                  <a:pt x="8271888" y="1121590"/>
                  <a:pt x="8276833" y="1127975"/>
                </a:cubicBezTo>
                <a:cubicBezTo>
                  <a:pt x="8277732" y="1131661"/>
                  <a:pt x="8278811" y="1133505"/>
                  <a:pt x="8280070" y="1133505"/>
                </a:cubicBezTo>
                <a:lnTo>
                  <a:pt x="8285465" y="1133505"/>
                </a:lnTo>
                <a:cubicBezTo>
                  <a:pt x="8287263" y="1133505"/>
                  <a:pt x="8289421" y="1129099"/>
                  <a:pt x="8291939" y="1120287"/>
                </a:cubicBezTo>
                <a:cubicBezTo>
                  <a:pt x="8294636" y="1120287"/>
                  <a:pt x="8297154" y="1112285"/>
                  <a:pt x="8299492" y="1096279"/>
                </a:cubicBezTo>
                <a:lnTo>
                  <a:pt x="8303808" y="1090884"/>
                </a:lnTo>
                <a:lnTo>
                  <a:pt x="8304887" y="1090884"/>
                </a:lnTo>
                <a:lnTo>
                  <a:pt x="8307045" y="1093042"/>
                </a:lnTo>
                <a:lnTo>
                  <a:pt x="8305966" y="1122580"/>
                </a:lnTo>
                <a:cubicBezTo>
                  <a:pt x="8315317" y="1129054"/>
                  <a:pt x="8319993" y="1134854"/>
                  <a:pt x="8319993" y="1139979"/>
                </a:cubicBezTo>
                <a:cubicBezTo>
                  <a:pt x="8315497" y="1157422"/>
                  <a:pt x="8311900" y="1166144"/>
                  <a:pt x="8309203" y="1166144"/>
                </a:cubicBezTo>
                <a:cubicBezTo>
                  <a:pt x="8305067" y="1166144"/>
                  <a:pt x="8301470" y="1167987"/>
                  <a:pt x="8298413" y="1171674"/>
                </a:cubicBezTo>
                <a:lnTo>
                  <a:pt x="8283307" y="1179362"/>
                </a:lnTo>
                <a:lnTo>
                  <a:pt x="8254309" y="1183678"/>
                </a:lnTo>
                <a:cubicBezTo>
                  <a:pt x="8237764" y="1178553"/>
                  <a:pt x="8229492" y="1172349"/>
                  <a:pt x="8229492" y="1165065"/>
                </a:cubicBezTo>
                <a:cubicBezTo>
                  <a:pt x="8228233" y="1165065"/>
                  <a:pt x="8227514" y="1160345"/>
                  <a:pt x="8227334" y="1150904"/>
                </a:cubicBezTo>
                <a:lnTo>
                  <a:pt x="8229492" y="1118129"/>
                </a:lnTo>
                <a:lnTo>
                  <a:pt x="8227334" y="1107204"/>
                </a:lnTo>
                <a:lnTo>
                  <a:pt x="8228412" y="1106125"/>
                </a:lnTo>
                <a:lnTo>
                  <a:pt x="8227334" y="1100730"/>
                </a:lnTo>
                <a:lnTo>
                  <a:pt x="8227334" y="1086433"/>
                </a:lnTo>
                <a:lnTo>
                  <a:pt x="8230570" y="1073350"/>
                </a:lnTo>
                <a:cubicBezTo>
                  <a:pt x="8228952" y="1069035"/>
                  <a:pt x="8227514" y="1066877"/>
                  <a:pt x="8226254" y="1066877"/>
                </a:cubicBezTo>
                <a:cubicBezTo>
                  <a:pt x="8221938" y="1078655"/>
                  <a:pt x="8219780" y="1088456"/>
                  <a:pt x="8219780" y="1096279"/>
                </a:cubicBezTo>
                <a:lnTo>
                  <a:pt x="8220860" y="1105046"/>
                </a:lnTo>
                <a:cubicBezTo>
                  <a:pt x="8210070" y="1124738"/>
                  <a:pt x="8203595" y="1138945"/>
                  <a:pt x="8201437" y="1147667"/>
                </a:cubicBezTo>
                <a:cubicBezTo>
                  <a:pt x="8201437" y="1151983"/>
                  <a:pt x="8190333" y="1161064"/>
                  <a:pt x="8168123" y="1174911"/>
                </a:cubicBezTo>
                <a:lnTo>
                  <a:pt x="8160570" y="1181520"/>
                </a:lnTo>
                <a:lnTo>
                  <a:pt x="8141148" y="1184757"/>
                </a:lnTo>
                <a:lnTo>
                  <a:pt x="8140069" y="1184757"/>
                </a:lnTo>
                <a:lnTo>
                  <a:pt x="8137911" y="1182599"/>
                </a:lnTo>
                <a:lnTo>
                  <a:pt x="8137911" y="1180441"/>
                </a:lnTo>
                <a:cubicBezTo>
                  <a:pt x="8151758" y="1168752"/>
                  <a:pt x="8160031" y="1158187"/>
                  <a:pt x="8162728" y="1148746"/>
                </a:cubicBezTo>
                <a:lnTo>
                  <a:pt x="8165965" y="1147667"/>
                </a:lnTo>
                <a:lnTo>
                  <a:pt x="8165965" y="1145508"/>
                </a:lnTo>
                <a:cubicBezTo>
                  <a:pt x="8165965" y="1140383"/>
                  <a:pt x="8169202" y="1134898"/>
                  <a:pt x="8175676" y="1129054"/>
                </a:cubicBezTo>
                <a:lnTo>
                  <a:pt x="8175676" y="1126896"/>
                </a:lnTo>
                <a:lnTo>
                  <a:pt x="8172439" y="1122580"/>
                </a:lnTo>
                <a:lnTo>
                  <a:pt x="8172439" y="1118129"/>
                </a:lnTo>
                <a:lnTo>
                  <a:pt x="8176755" y="1106125"/>
                </a:lnTo>
                <a:lnTo>
                  <a:pt x="8174597" y="1095200"/>
                </a:lnTo>
                <a:cubicBezTo>
                  <a:pt x="8176755" y="1094482"/>
                  <a:pt x="8177834" y="1092323"/>
                  <a:pt x="8177834" y="1088726"/>
                </a:cubicBezTo>
                <a:lnTo>
                  <a:pt x="8177834" y="1087648"/>
                </a:lnTo>
                <a:cubicBezTo>
                  <a:pt x="8175676" y="1086478"/>
                  <a:pt x="8173878" y="1078071"/>
                  <a:pt x="8172439" y="1062425"/>
                </a:cubicBezTo>
                <a:cubicBezTo>
                  <a:pt x="8165965" y="1058649"/>
                  <a:pt x="8162728" y="1048848"/>
                  <a:pt x="8162728" y="1033023"/>
                </a:cubicBezTo>
                <a:lnTo>
                  <a:pt x="8158412" y="1028572"/>
                </a:lnTo>
                <a:cubicBezTo>
                  <a:pt x="8154456" y="1028572"/>
                  <a:pt x="8147622" y="1035496"/>
                  <a:pt x="8137911" y="1049343"/>
                </a:cubicBezTo>
                <a:cubicBezTo>
                  <a:pt x="8135753" y="1049343"/>
                  <a:pt x="8130718" y="1055547"/>
                  <a:pt x="8122805" y="1067956"/>
                </a:cubicBezTo>
                <a:lnTo>
                  <a:pt x="8116331" y="1073350"/>
                </a:lnTo>
                <a:lnTo>
                  <a:pt x="8116331" y="1075508"/>
                </a:lnTo>
                <a:lnTo>
                  <a:pt x="8120647" y="1075508"/>
                </a:lnTo>
                <a:lnTo>
                  <a:pt x="8127121" y="1076723"/>
                </a:lnTo>
                <a:lnTo>
                  <a:pt x="8130358" y="1075508"/>
                </a:lnTo>
                <a:lnTo>
                  <a:pt x="8137911" y="1076723"/>
                </a:lnTo>
                <a:lnTo>
                  <a:pt x="8144385" y="1074430"/>
                </a:lnTo>
                <a:cubicBezTo>
                  <a:pt x="8149420" y="1080274"/>
                  <a:pt x="8151938" y="1084275"/>
                  <a:pt x="8151938" y="1086433"/>
                </a:cubicBezTo>
                <a:cubicBezTo>
                  <a:pt x="8151938" y="1090120"/>
                  <a:pt x="8148701" y="1091963"/>
                  <a:pt x="8142227" y="1091963"/>
                </a:cubicBezTo>
                <a:cubicBezTo>
                  <a:pt x="8139350" y="1094841"/>
                  <a:pt x="8129639" y="1098482"/>
                  <a:pt x="8113094" y="1102888"/>
                </a:cubicBezTo>
                <a:cubicBezTo>
                  <a:pt x="8104462" y="1110351"/>
                  <a:pt x="8096594" y="1114353"/>
                  <a:pt x="8089491" y="1114892"/>
                </a:cubicBezTo>
                <a:lnTo>
                  <a:pt x="8085175" y="1110576"/>
                </a:lnTo>
                <a:lnTo>
                  <a:pt x="8081938" y="1110576"/>
                </a:lnTo>
                <a:cubicBezTo>
                  <a:pt x="8080140" y="1110576"/>
                  <a:pt x="8078701" y="1113813"/>
                  <a:pt x="8077622" y="1120287"/>
                </a:cubicBezTo>
                <a:lnTo>
                  <a:pt x="8070069" y="1127975"/>
                </a:lnTo>
                <a:lnTo>
                  <a:pt x="8067911" y="1127975"/>
                </a:lnTo>
                <a:cubicBezTo>
                  <a:pt x="8065033" y="1127975"/>
                  <a:pt x="8062516" y="1118533"/>
                  <a:pt x="8060358" y="1099651"/>
                </a:cubicBezTo>
                <a:cubicBezTo>
                  <a:pt x="8056761" y="1096504"/>
                  <a:pt x="8054963" y="1092503"/>
                  <a:pt x="8054963" y="1087648"/>
                </a:cubicBezTo>
                <a:lnTo>
                  <a:pt x="8054963" y="1085354"/>
                </a:lnTo>
                <a:lnTo>
                  <a:pt x="8057121" y="1083196"/>
                </a:lnTo>
                <a:lnTo>
                  <a:pt x="8056042" y="1082118"/>
                </a:lnTo>
                <a:lnTo>
                  <a:pt x="8056042" y="1078880"/>
                </a:lnTo>
                <a:cubicBezTo>
                  <a:pt x="8056042" y="1077621"/>
                  <a:pt x="8057840" y="1076498"/>
                  <a:pt x="8061437" y="1075508"/>
                </a:cubicBezTo>
                <a:lnTo>
                  <a:pt x="8074385" y="1077802"/>
                </a:lnTo>
                <a:lnTo>
                  <a:pt x="8080859" y="1077802"/>
                </a:lnTo>
                <a:cubicBezTo>
                  <a:pt x="8080859" y="1074114"/>
                  <a:pt x="8086254" y="1066112"/>
                  <a:pt x="8097044" y="1053794"/>
                </a:cubicBezTo>
                <a:cubicBezTo>
                  <a:pt x="8100550" y="1053794"/>
                  <a:pt x="8102304" y="1052669"/>
                  <a:pt x="8102304" y="1050422"/>
                </a:cubicBezTo>
                <a:lnTo>
                  <a:pt x="8102304" y="1041790"/>
                </a:lnTo>
                <a:lnTo>
                  <a:pt x="8100146" y="1039497"/>
                </a:lnTo>
                <a:cubicBezTo>
                  <a:pt x="8098707" y="1041025"/>
                  <a:pt x="8094796" y="1041790"/>
                  <a:pt x="8088412" y="1041790"/>
                </a:cubicBezTo>
                <a:cubicBezTo>
                  <a:pt x="8083376" y="1047185"/>
                  <a:pt x="8080859" y="1053704"/>
                  <a:pt x="8080859" y="1061346"/>
                </a:cubicBezTo>
                <a:lnTo>
                  <a:pt x="8076543" y="1061346"/>
                </a:lnTo>
                <a:cubicBezTo>
                  <a:pt x="8069349" y="1056311"/>
                  <a:pt x="8065753" y="1049388"/>
                  <a:pt x="8065753" y="1040576"/>
                </a:cubicBezTo>
                <a:cubicBezTo>
                  <a:pt x="8057840" y="1025290"/>
                  <a:pt x="8053884" y="1015848"/>
                  <a:pt x="8053884" y="1012252"/>
                </a:cubicBezTo>
                <a:lnTo>
                  <a:pt x="8056042" y="1010094"/>
                </a:lnTo>
                <a:lnTo>
                  <a:pt x="8065753" y="1011173"/>
                </a:lnTo>
                <a:cubicBezTo>
                  <a:pt x="8072047" y="1011173"/>
                  <a:pt x="8076723" y="1006812"/>
                  <a:pt x="8079780" y="998089"/>
                </a:cubicBezTo>
                <a:cubicBezTo>
                  <a:pt x="8085534" y="997011"/>
                  <a:pt x="8088412" y="995527"/>
                  <a:pt x="8088412" y="993639"/>
                </a:cubicBezTo>
                <a:lnTo>
                  <a:pt x="8084096" y="989323"/>
                </a:lnTo>
                <a:cubicBezTo>
                  <a:pt x="8084096" y="987884"/>
                  <a:pt x="8085894" y="987164"/>
                  <a:pt x="8089491" y="987164"/>
                </a:cubicBezTo>
                <a:lnTo>
                  <a:pt x="8089491" y="982714"/>
                </a:lnTo>
                <a:cubicBezTo>
                  <a:pt x="8089491" y="980376"/>
                  <a:pt x="8090570" y="977858"/>
                  <a:pt x="8092728" y="975161"/>
                </a:cubicBezTo>
                <a:lnTo>
                  <a:pt x="8092728" y="970710"/>
                </a:lnTo>
                <a:lnTo>
                  <a:pt x="8090570" y="967473"/>
                </a:lnTo>
                <a:lnTo>
                  <a:pt x="8090570" y="964236"/>
                </a:lnTo>
                <a:cubicBezTo>
                  <a:pt x="8091829" y="962977"/>
                  <a:pt x="8093987" y="954974"/>
                  <a:pt x="8097044" y="940228"/>
                </a:cubicBezTo>
                <a:cubicBezTo>
                  <a:pt x="8098752" y="940228"/>
                  <a:pt x="8100146" y="935867"/>
                  <a:pt x="8101225" y="927145"/>
                </a:cubicBezTo>
                <a:lnTo>
                  <a:pt x="8102304" y="925931"/>
                </a:lnTo>
                <a:lnTo>
                  <a:pt x="8103383" y="925931"/>
                </a:lnTo>
                <a:lnTo>
                  <a:pt x="8128200" y="930382"/>
                </a:lnTo>
                <a:cubicBezTo>
                  <a:pt x="8129639" y="932360"/>
                  <a:pt x="8134314" y="934923"/>
                  <a:pt x="8142227" y="938070"/>
                </a:cubicBezTo>
                <a:lnTo>
                  <a:pt x="8148701" y="935777"/>
                </a:lnTo>
                <a:lnTo>
                  <a:pt x="8150859" y="935777"/>
                </a:lnTo>
                <a:lnTo>
                  <a:pt x="8156254" y="941307"/>
                </a:lnTo>
                <a:lnTo>
                  <a:pt x="8156254" y="943464"/>
                </a:lnTo>
                <a:cubicBezTo>
                  <a:pt x="8142407" y="953086"/>
                  <a:pt x="8132336" y="965450"/>
                  <a:pt x="8126042" y="980556"/>
                </a:cubicBezTo>
                <a:lnTo>
                  <a:pt x="8113094" y="997011"/>
                </a:lnTo>
                <a:cubicBezTo>
                  <a:pt x="8102844" y="999889"/>
                  <a:pt x="8096414" y="1003890"/>
                  <a:pt x="8093807" y="1009015"/>
                </a:cubicBezTo>
                <a:lnTo>
                  <a:pt x="8093807" y="1010094"/>
                </a:lnTo>
                <a:lnTo>
                  <a:pt x="8105541" y="1006857"/>
                </a:lnTo>
                <a:lnTo>
                  <a:pt x="8116331" y="1007936"/>
                </a:lnTo>
                <a:cubicBezTo>
                  <a:pt x="8117230" y="998404"/>
                  <a:pt x="8120108" y="993639"/>
                  <a:pt x="8124963" y="993639"/>
                </a:cubicBezTo>
                <a:cubicBezTo>
                  <a:pt x="8128020" y="996067"/>
                  <a:pt x="8133056" y="997910"/>
                  <a:pt x="8140069" y="999168"/>
                </a:cubicBezTo>
                <a:cubicBezTo>
                  <a:pt x="8140069" y="1002945"/>
                  <a:pt x="8147622" y="1005868"/>
                  <a:pt x="8162728" y="1007936"/>
                </a:cubicBezTo>
                <a:lnTo>
                  <a:pt x="8164886" y="1010094"/>
                </a:lnTo>
                <a:cubicBezTo>
                  <a:pt x="8180622" y="1007936"/>
                  <a:pt x="8188489" y="1003215"/>
                  <a:pt x="8188489" y="995932"/>
                </a:cubicBezTo>
                <a:lnTo>
                  <a:pt x="8192805" y="969631"/>
                </a:lnTo>
                <a:lnTo>
                  <a:pt x="8183229" y="966394"/>
                </a:lnTo>
                <a:lnTo>
                  <a:pt x="8159491" y="968552"/>
                </a:lnTo>
                <a:cubicBezTo>
                  <a:pt x="8151578" y="965675"/>
                  <a:pt x="8147622" y="962393"/>
                  <a:pt x="8147622" y="958706"/>
                </a:cubicBezTo>
                <a:lnTo>
                  <a:pt x="8148701" y="957627"/>
                </a:lnTo>
                <a:lnTo>
                  <a:pt x="8149780" y="957627"/>
                </a:lnTo>
                <a:lnTo>
                  <a:pt x="8162728" y="958706"/>
                </a:lnTo>
                <a:cubicBezTo>
                  <a:pt x="8167044" y="955828"/>
                  <a:pt x="8170281" y="954390"/>
                  <a:pt x="8172439" y="954390"/>
                </a:cubicBezTo>
                <a:lnTo>
                  <a:pt x="8179992" y="956548"/>
                </a:lnTo>
                <a:lnTo>
                  <a:pt x="8187410" y="954390"/>
                </a:lnTo>
                <a:cubicBezTo>
                  <a:pt x="8191726" y="957267"/>
                  <a:pt x="8195683" y="958706"/>
                  <a:pt x="8199279" y="958706"/>
                </a:cubicBezTo>
                <a:lnTo>
                  <a:pt x="8201437" y="958706"/>
                </a:lnTo>
                <a:lnTo>
                  <a:pt x="8199279" y="944544"/>
                </a:lnTo>
                <a:lnTo>
                  <a:pt x="8200358" y="933619"/>
                </a:lnTo>
                <a:lnTo>
                  <a:pt x="8198200" y="924853"/>
                </a:lnTo>
                <a:close/>
                <a:moveTo>
                  <a:pt x="4659333" y="920246"/>
                </a:moveTo>
                <a:lnTo>
                  <a:pt x="4659333" y="924562"/>
                </a:lnTo>
                <a:lnTo>
                  <a:pt x="4660412" y="924562"/>
                </a:lnTo>
                <a:lnTo>
                  <a:pt x="4660412" y="920246"/>
                </a:lnTo>
                <a:close/>
                <a:moveTo>
                  <a:pt x="3640242" y="919859"/>
                </a:moveTo>
                <a:cubicBezTo>
                  <a:pt x="3642400" y="919859"/>
                  <a:pt x="3644558" y="922737"/>
                  <a:pt x="3646716" y="928490"/>
                </a:cubicBezTo>
                <a:lnTo>
                  <a:pt x="3647795" y="928490"/>
                </a:lnTo>
                <a:lnTo>
                  <a:pt x="3654269" y="923095"/>
                </a:lnTo>
                <a:lnTo>
                  <a:pt x="3656427" y="923095"/>
                </a:lnTo>
                <a:cubicBezTo>
                  <a:pt x="3658585" y="925074"/>
                  <a:pt x="3670454" y="927592"/>
                  <a:pt x="3692034" y="930649"/>
                </a:cubicBezTo>
                <a:lnTo>
                  <a:pt x="3693113" y="931728"/>
                </a:lnTo>
                <a:lnTo>
                  <a:pt x="3693113" y="933886"/>
                </a:lnTo>
                <a:lnTo>
                  <a:pt x="3685560" y="947913"/>
                </a:lnTo>
                <a:cubicBezTo>
                  <a:pt x="3687179" y="952049"/>
                  <a:pt x="3697204" y="954567"/>
                  <a:pt x="3715637" y="955466"/>
                </a:cubicBezTo>
                <a:cubicBezTo>
                  <a:pt x="3724089" y="943237"/>
                  <a:pt x="3729844" y="937123"/>
                  <a:pt x="3732901" y="937123"/>
                </a:cubicBezTo>
                <a:cubicBezTo>
                  <a:pt x="3736498" y="937123"/>
                  <a:pt x="3738296" y="935684"/>
                  <a:pt x="3738296" y="932807"/>
                </a:cubicBezTo>
                <a:lnTo>
                  <a:pt x="3741533" y="931728"/>
                </a:lnTo>
                <a:cubicBezTo>
                  <a:pt x="3767789" y="943957"/>
                  <a:pt x="3781097" y="950790"/>
                  <a:pt x="3781457" y="952229"/>
                </a:cubicBezTo>
                <a:cubicBezTo>
                  <a:pt x="3782895" y="952229"/>
                  <a:pt x="3783615" y="954027"/>
                  <a:pt x="3783615" y="957624"/>
                </a:cubicBezTo>
                <a:lnTo>
                  <a:pt x="3783615" y="959782"/>
                </a:lnTo>
                <a:lnTo>
                  <a:pt x="3780378" y="963019"/>
                </a:lnTo>
                <a:lnTo>
                  <a:pt x="3779299" y="963019"/>
                </a:lnTo>
                <a:cubicBezTo>
                  <a:pt x="3777680" y="963019"/>
                  <a:pt x="3776241" y="959782"/>
                  <a:pt x="3774983" y="953308"/>
                </a:cubicBezTo>
                <a:cubicBezTo>
                  <a:pt x="3773544" y="953308"/>
                  <a:pt x="3772465" y="956185"/>
                  <a:pt x="3771746" y="961940"/>
                </a:cubicBezTo>
                <a:lnTo>
                  <a:pt x="3760956" y="961940"/>
                </a:lnTo>
                <a:lnTo>
                  <a:pt x="3745849" y="965177"/>
                </a:lnTo>
                <a:lnTo>
                  <a:pt x="3733980" y="963019"/>
                </a:lnTo>
                <a:lnTo>
                  <a:pt x="3727506" y="965177"/>
                </a:lnTo>
                <a:lnTo>
                  <a:pt x="3727506" y="967335"/>
                </a:lnTo>
                <a:cubicBezTo>
                  <a:pt x="3736858" y="970752"/>
                  <a:pt x="3741533" y="973989"/>
                  <a:pt x="3741533" y="977046"/>
                </a:cubicBezTo>
                <a:lnTo>
                  <a:pt x="3742612" y="977046"/>
                </a:lnTo>
                <a:lnTo>
                  <a:pt x="3753402" y="973809"/>
                </a:lnTo>
                <a:cubicBezTo>
                  <a:pt x="3756999" y="973809"/>
                  <a:pt x="3766351" y="979879"/>
                  <a:pt x="3781457" y="992018"/>
                </a:cubicBezTo>
                <a:cubicBezTo>
                  <a:pt x="3788650" y="994175"/>
                  <a:pt x="3792247" y="997772"/>
                  <a:pt x="3792247" y="1002807"/>
                </a:cubicBezTo>
                <a:lnTo>
                  <a:pt x="3787931" y="1007124"/>
                </a:lnTo>
                <a:lnTo>
                  <a:pt x="3779299" y="1007124"/>
                </a:lnTo>
                <a:lnTo>
                  <a:pt x="3769588" y="1003886"/>
                </a:lnTo>
                <a:cubicBezTo>
                  <a:pt x="3766890" y="1006045"/>
                  <a:pt x="3761854" y="1007483"/>
                  <a:pt x="3754481" y="1008202"/>
                </a:cubicBezTo>
                <a:lnTo>
                  <a:pt x="3739375" y="1004966"/>
                </a:lnTo>
                <a:lnTo>
                  <a:pt x="3738296" y="1004966"/>
                </a:lnTo>
                <a:cubicBezTo>
                  <a:pt x="3733980" y="1005325"/>
                  <a:pt x="3731822" y="1006404"/>
                  <a:pt x="3731822" y="1008202"/>
                </a:cubicBezTo>
                <a:lnTo>
                  <a:pt x="3731822" y="1013598"/>
                </a:lnTo>
                <a:lnTo>
                  <a:pt x="3735059" y="1016834"/>
                </a:lnTo>
                <a:lnTo>
                  <a:pt x="3739375" y="1014676"/>
                </a:lnTo>
                <a:cubicBezTo>
                  <a:pt x="3744231" y="1014676"/>
                  <a:pt x="3749266" y="1017554"/>
                  <a:pt x="3754481" y="1023309"/>
                </a:cubicBezTo>
                <a:cubicBezTo>
                  <a:pt x="3761675" y="1023309"/>
                  <a:pt x="3765272" y="1024028"/>
                  <a:pt x="3765272" y="1025467"/>
                </a:cubicBezTo>
                <a:lnTo>
                  <a:pt x="3765272" y="1026546"/>
                </a:lnTo>
                <a:cubicBezTo>
                  <a:pt x="3765272" y="1029963"/>
                  <a:pt x="3762394" y="1033559"/>
                  <a:pt x="3756640" y="1037336"/>
                </a:cubicBezTo>
                <a:cubicBezTo>
                  <a:pt x="3756640" y="1041652"/>
                  <a:pt x="3754481" y="1043810"/>
                  <a:pt x="3750165" y="1043810"/>
                </a:cubicBezTo>
                <a:lnTo>
                  <a:pt x="3750165" y="1057837"/>
                </a:lnTo>
                <a:cubicBezTo>
                  <a:pt x="3755201" y="1063052"/>
                  <a:pt x="3757719" y="1067368"/>
                  <a:pt x="3757719" y="1070785"/>
                </a:cubicBezTo>
                <a:cubicBezTo>
                  <a:pt x="3757719" y="1085711"/>
                  <a:pt x="3751964" y="1095017"/>
                  <a:pt x="3740454" y="1098704"/>
                </a:cubicBezTo>
                <a:lnTo>
                  <a:pt x="3736138" y="1098704"/>
                </a:lnTo>
                <a:lnTo>
                  <a:pt x="3732901" y="1097625"/>
                </a:lnTo>
                <a:lnTo>
                  <a:pt x="3726427" y="1098704"/>
                </a:lnTo>
                <a:lnTo>
                  <a:pt x="3724269" y="1098704"/>
                </a:lnTo>
                <a:lnTo>
                  <a:pt x="3724269" y="1099783"/>
                </a:lnTo>
                <a:cubicBezTo>
                  <a:pt x="3728585" y="1104638"/>
                  <a:pt x="3730743" y="1108595"/>
                  <a:pt x="3730743" y="1111652"/>
                </a:cubicBezTo>
                <a:lnTo>
                  <a:pt x="3727506" y="1118126"/>
                </a:lnTo>
                <a:lnTo>
                  <a:pt x="3727506" y="1121363"/>
                </a:lnTo>
                <a:cubicBezTo>
                  <a:pt x="3735419" y="1129456"/>
                  <a:pt x="3739375" y="1137009"/>
                  <a:pt x="3739375" y="1144022"/>
                </a:cubicBezTo>
                <a:lnTo>
                  <a:pt x="3739375" y="1145101"/>
                </a:lnTo>
                <a:lnTo>
                  <a:pt x="3735059" y="1150496"/>
                </a:lnTo>
                <a:lnTo>
                  <a:pt x="3737217" y="1156970"/>
                </a:lnTo>
                <a:cubicBezTo>
                  <a:pt x="3737217" y="1158948"/>
                  <a:pt x="3733621" y="1163624"/>
                  <a:pt x="3726427" y="1170997"/>
                </a:cubicBezTo>
                <a:cubicBezTo>
                  <a:pt x="3725888" y="1173515"/>
                  <a:pt x="3719773" y="1176752"/>
                  <a:pt x="3708084" y="1180708"/>
                </a:cubicBezTo>
                <a:lnTo>
                  <a:pt x="3704847" y="1179629"/>
                </a:lnTo>
                <a:lnTo>
                  <a:pt x="3699587" y="1180708"/>
                </a:lnTo>
                <a:lnTo>
                  <a:pt x="3682323" y="1177471"/>
                </a:lnTo>
                <a:lnTo>
                  <a:pt x="3674770" y="1179629"/>
                </a:lnTo>
                <a:lnTo>
                  <a:pt x="3656427" y="1177471"/>
                </a:lnTo>
                <a:lnTo>
                  <a:pt x="3651032" y="1178550"/>
                </a:lnTo>
                <a:cubicBezTo>
                  <a:pt x="3650133" y="1174234"/>
                  <a:pt x="3649054" y="1172076"/>
                  <a:pt x="3647795" y="1172076"/>
                </a:cubicBezTo>
                <a:lnTo>
                  <a:pt x="3645637" y="1172076"/>
                </a:lnTo>
                <a:lnTo>
                  <a:pt x="3639163" y="1174234"/>
                </a:lnTo>
                <a:lnTo>
                  <a:pt x="3640242" y="1175313"/>
                </a:lnTo>
                <a:lnTo>
                  <a:pt x="3640242" y="1176392"/>
                </a:lnTo>
                <a:lnTo>
                  <a:pt x="3639163" y="1177471"/>
                </a:lnTo>
                <a:lnTo>
                  <a:pt x="3634847" y="1177471"/>
                </a:lnTo>
                <a:lnTo>
                  <a:pt x="3622978" y="1178550"/>
                </a:lnTo>
                <a:cubicBezTo>
                  <a:pt x="3612907" y="1174954"/>
                  <a:pt x="3607872" y="1172436"/>
                  <a:pt x="3607872" y="1170997"/>
                </a:cubicBezTo>
                <a:lnTo>
                  <a:pt x="3607872" y="1169918"/>
                </a:lnTo>
                <a:lnTo>
                  <a:pt x="3614346" y="1168839"/>
                </a:lnTo>
                <a:lnTo>
                  <a:pt x="3614346" y="1167760"/>
                </a:lnTo>
                <a:lnTo>
                  <a:pt x="3610030" y="1167760"/>
                </a:lnTo>
                <a:lnTo>
                  <a:pt x="3605714" y="1169918"/>
                </a:lnTo>
                <a:cubicBezTo>
                  <a:pt x="3599240" y="1169019"/>
                  <a:pt x="3596003" y="1164703"/>
                  <a:pt x="3596003" y="1156970"/>
                </a:cubicBezTo>
                <a:lnTo>
                  <a:pt x="3597082" y="1148338"/>
                </a:lnTo>
                <a:lnTo>
                  <a:pt x="3596003" y="1132153"/>
                </a:lnTo>
                <a:lnTo>
                  <a:pt x="3596003" y="1122442"/>
                </a:lnTo>
                <a:cubicBezTo>
                  <a:pt x="3596003" y="1110933"/>
                  <a:pt x="3597441" y="1105178"/>
                  <a:pt x="3600319" y="1105178"/>
                </a:cubicBezTo>
                <a:lnTo>
                  <a:pt x="3601398" y="1105178"/>
                </a:lnTo>
                <a:lnTo>
                  <a:pt x="3601398" y="1099783"/>
                </a:lnTo>
                <a:lnTo>
                  <a:pt x="3599240" y="1097625"/>
                </a:lnTo>
                <a:lnTo>
                  <a:pt x="3594924" y="1098704"/>
                </a:lnTo>
                <a:lnTo>
                  <a:pt x="3582111" y="1094523"/>
                </a:lnTo>
                <a:lnTo>
                  <a:pt x="3577795" y="1095602"/>
                </a:lnTo>
                <a:cubicBezTo>
                  <a:pt x="3572759" y="1091645"/>
                  <a:pt x="3570242" y="1088768"/>
                  <a:pt x="3570242" y="1086970"/>
                </a:cubicBezTo>
                <a:lnTo>
                  <a:pt x="3571321" y="1082654"/>
                </a:lnTo>
                <a:lnTo>
                  <a:pt x="3569163" y="1078338"/>
                </a:lnTo>
                <a:cubicBezTo>
                  <a:pt x="3570061" y="1059635"/>
                  <a:pt x="3571140" y="1050284"/>
                  <a:pt x="3572400" y="1050284"/>
                </a:cubicBezTo>
                <a:lnTo>
                  <a:pt x="3567005" y="1024388"/>
                </a:lnTo>
                <a:lnTo>
                  <a:pt x="3568084" y="1023309"/>
                </a:lnTo>
                <a:lnTo>
                  <a:pt x="3569163" y="1020072"/>
                </a:lnTo>
                <a:lnTo>
                  <a:pt x="3570242" y="1020072"/>
                </a:lnTo>
                <a:lnTo>
                  <a:pt x="3564847" y="1008202"/>
                </a:lnTo>
                <a:lnTo>
                  <a:pt x="3547582" y="1008202"/>
                </a:lnTo>
                <a:cubicBezTo>
                  <a:pt x="3541468" y="1008202"/>
                  <a:pt x="3536792" y="1006045"/>
                  <a:pt x="3533555" y="1001728"/>
                </a:cubicBezTo>
                <a:lnTo>
                  <a:pt x="3533555" y="999571"/>
                </a:lnTo>
                <a:lnTo>
                  <a:pt x="3535713" y="997413"/>
                </a:lnTo>
                <a:lnTo>
                  <a:pt x="3544345" y="997413"/>
                </a:lnTo>
                <a:lnTo>
                  <a:pt x="3552978" y="999571"/>
                </a:lnTo>
                <a:lnTo>
                  <a:pt x="3564847" y="999571"/>
                </a:lnTo>
                <a:lnTo>
                  <a:pt x="3576716" y="1000650"/>
                </a:lnTo>
                <a:lnTo>
                  <a:pt x="3587371" y="997413"/>
                </a:lnTo>
                <a:lnTo>
                  <a:pt x="3597082" y="997413"/>
                </a:lnTo>
                <a:cubicBezTo>
                  <a:pt x="3597082" y="987522"/>
                  <a:pt x="3593170" y="980373"/>
                  <a:pt x="3585348" y="975967"/>
                </a:cubicBezTo>
                <a:cubicBezTo>
                  <a:pt x="3582470" y="972551"/>
                  <a:pt x="3581032" y="969673"/>
                  <a:pt x="3581032" y="967335"/>
                </a:cubicBezTo>
                <a:cubicBezTo>
                  <a:pt x="3581751" y="964458"/>
                  <a:pt x="3583190" y="963019"/>
                  <a:pt x="3585348" y="963019"/>
                </a:cubicBezTo>
                <a:lnTo>
                  <a:pt x="3583190" y="955466"/>
                </a:lnTo>
                <a:lnTo>
                  <a:pt x="3584269" y="954387"/>
                </a:lnTo>
                <a:lnTo>
                  <a:pt x="3587371" y="954387"/>
                </a:lnTo>
                <a:lnTo>
                  <a:pt x="3596003" y="956545"/>
                </a:lnTo>
                <a:lnTo>
                  <a:pt x="3606793" y="953308"/>
                </a:lnTo>
                <a:lnTo>
                  <a:pt x="3616504" y="955466"/>
                </a:lnTo>
                <a:lnTo>
                  <a:pt x="3617583" y="954387"/>
                </a:lnTo>
                <a:lnTo>
                  <a:pt x="3618662" y="954387"/>
                </a:lnTo>
                <a:lnTo>
                  <a:pt x="3633768" y="955466"/>
                </a:lnTo>
                <a:lnTo>
                  <a:pt x="3639163" y="954387"/>
                </a:lnTo>
                <a:lnTo>
                  <a:pt x="3639163" y="951150"/>
                </a:lnTo>
                <a:lnTo>
                  <a:pt x="3634847" y="947913"/>
                </a:lnTo>
                <a:lnTo>
                  <a:pt x="3633768" y="946834"/>
                </a:lnTo>
                <a:lnTo>
                  <a:pt x="3633768" y="942518"/>
                </a:lnTo>
                <a:lnTo>
                  <a:pt x="3634847" y="934965"/>
                </a:lnTo>
                <a:lnTo>
                  <a:pt x="3631610" y="931728"/>
                </a:lnTo>
                <a:lnTo>
                  <a:pt x="3631610" y="929570"/>
                </a:lnTo>
                <a:cubicBezTo>
                  <a:pt x="3634307" y="923095"/>
                  <a:pt x="3637185" y="919859"/>
                  <a:pt x="3640242" y="919859"/>
                </a:cubicBezTo>
                <a:close/>
                <a:moveTo>
                  <a:pt x="6587104" y="919590"/>
                </a:moveTo>
                <a:lnTo>
                  <a:pt x="6589262" y="919590"/>
                </a:lnTo>
                <a:cubicBezTo>
                  <a:pt x="6591330" y="919590"/>
                  <a:pt x="6592813" y="922468"/>
                  <a:pt x="6593712" y="928222"/>
                </a:cubicBezTo>
                <a:lnTo>
                  <a:pt x="6600186" y="926065"/>
                </a:lnTo>
                <a:lnTo>
                  <a:pt x="6605716" y="927143"/>
                </a:lnTo>
                <a:lnTo>
                  <a:pt x="6610032" y="926065"/>
                </a:lnTo>
                <a:cubicBezTo>
                  <a:pt x="6626038" y="931459"/>
                  <a:pt x="6634040" y="939418"/>
                  <a:pt x="6634040" y="949938"/>
                </a:cubicBezTo>
                <a:lnTo>
                  <a:pt x="6636198" y="952096"/>
                </a:lnTo>
                <a:lnTo>
                  <a:pt x="6636198" y="955333"/>
                </a:lnTo>
                <a:lnTo>
                  <a:pt x="6634040" y="962886"/>
                </a:lnTo>
                <a:lnTo>
                  <a:pt x="6636198" y="969360"/>
                </a:lnTo>
                <a:lnTo>
                  <a:pt x="6625273" y="977048"/>
                </a:lnTo>
                <a:lnTo>
                  <a:pt x="6611111" y="975969"/>
                </a:lnTo>
                <a:lnTo>
                  <a:pt x="6607874" y="979206"/>
                </a:lnTo>
                <a:lnTo>
                  <a:pt x="6599107" y="979206"/>
                </a:lnTo>
                <a:cubicBezTo>
                  <a:pt x="6594971" y="979206"/>
                  <a:pt x="6592049" y="971249"/>
                  <a:pt x="6590341" y="955333"/>
                </a:cubicBezTo>
                <a:lnTo>
                  <a:pt x="6589262" y="952096"/>
                </a:lnTo>
                <a:lnTo>
                  <a:pt x="6592633" y="943464"/>
                </a:lnTo>
                <a:lnTo>
                  <a:pt x="6591554" y="936990"/>
                </a:lnTo>
                <a:lnTo>
                  <a:pt x="6592633" y="936990"/>
                </a:lnTo>
                <a:cubicBezTo>
                  <a:pt x="6592633" y="933663"/>
                  <a:pt x="6589711" y="930741"/>
                  <a:pt x="6583867" y="928222"/>
                </a:cubicBezTo>
                <a:lnTo>
                  <a:pt x="6582788" y="927143"/>
                </a:lnTo>
                <a:lnTo>
                  <a:pt x="6582788" y="923906"/>
                </a:lnTo>
                <a:close/>
                <a:moveTo>
                  <a:pt x="7213721" y="916331"/>
                </a:moveTo>
                <a:lnTo>
                  <a:pt x="7211563" y="919568"/>
                </a:lnTo>
                <a:lnTo>
                  <a:pt x="7211563" y="920647"/>
                </a:lnTo>
                <a:lnTo>
                  <a:pt x="7213721" y="922805"/>
                </a:lnTo>
                <a:lnTo>
                  <a:pt x="7215879" y="922805"/>
                </a:lnTo>
                <a:lnTo>
                  <a:pt x="7218037" y="920647"/>
                </a:lnTo>
                <a:lnTo>
                  <a:pt x="7218037" y="919568"/>
                </a:lnTo>
                <a:close/>
                <a:moveTo>
                  <a:pt x="45453" y="916099"/>
                </a:moveTo>
                <a:lnTo>
                  <a:pt x="45453" y="921494"/>
                </a:lnTo>
                <a:lnTo>
                  <a:pt x="37900" y="921494"/>
                </a:lnTo>
                <a:lnTo>
                  <a:pt x="37900" y="919336"/>
                </a:lnTo>
                <a:lnTo>
                  <a:pt x="35742" y="919336"/>
                </a:lnTo>
                <a:lnTo>
                  <a:pt x="35742" y="921494"/>
                </a:lnTo>
                <a:lnTo>
                  <a:pt x="30347" y="920416"/>
                </a:lnTo>
                <a:lnTo>
                  <a:pt x="30347" y="921494"/>
                </a:lnTo>
                <a:cubicBezTo>
                  <a:pt x="30347" y="924012"/>
                  <a:pt x="29268" y="926170"/>
                  <a:pt x="27110" y="927969"/>
                </a:cubicBezTo>
                <a:lnTo>
                  <a:pt x="28189" y="929048"/>
                </a:lnTo>
                <a:lnTo>
                  <a:pt x="30347" y="929048"/>
                </a:lnTo>
                <a:lnTo>
                  <a:pt x="30347" y="925811"/>
                </a:lnTo>
                <a:lnTo>
                  <a:pt x="32505" y="925811"/>
                </a:lnTo>
                <a:lnTo>
                  <a:pt x="32505" y="952246"/>
                </a:lnTo>
                <a:lnTo>
                  <a:pt x="30347" y="952246"/>
                </a:lnTo>
                <a:lnTo>
                  <a:pt x="30347" y="961957"/>
                </a:lnTo>
                <a:lnTo>
                  <a:pt x="32505" y="961957"/>
                </a:lnTo>
                <a:lnTo>
                  <a:pt x="32505" y="973826"/>
                </a:lnTo>
                <a:lnTo>
                  <a:pt x="30347" y="973826"/>
                </a:lnTo>
                <a:lnTo>
                  <a:pt x="30347" y="984616"/>
                </a:lnTo>
                <a:lnTo>
                  <a:pt x="32505" y="984616"/>
                </a:lnTo>
                <a:lnTo>
                  <a:pt x="32505" y="983537"/>
                </a:lnTo>
                <a:lnTo>
                  <a:pt x="31426" y="980300"/>
                </a:lnTo>
                <a:lnTo>
                  <a:pt x="57322" y="980300"/>
                </a:lnTo>
                <a:cubicBezTo>
                  <a:pt x="59660" y="980300"/>
                  <a:pt x="62177" y="979221"/>
                  <a:pt x="64875" y="977063"/>
                </a:cubicBezTo>
                <a:lnTo>
                  <a:pt x="71349" y="977063"/>
                </a:lnTo>
                <a:cubicBezTo>
                  <a:pt x="71349" y="979221"/>
                  <a:pt x="74226" y="980300"/>
                  <a:pt x="79981" y="980300"/>
                </a:cubicBezTo>
                <a:lnTo>
                  <a:pt x="83218" y="982458"/>
                </a:lnTo>
                <a:cubicBezTo>
                  <a:pt x="83218" y="980480"/>
                  <a:pt x="86814" y="979041"/>
                  <a:pt x="94008" y="978142"/>
                </a:cubicBezTo>
                <a:lnTo>
                  <a:pt x="102640" y="980300"/>
                </a:lnTo>
                <a:lnTo>
                  <a:pt x="110193" y="977063"/>
                </a:lnTo>
                <a:lnTo>
                  <a:pt x="110193" y="979221"/>
                </a:lnTo>
                <a:lnTo>
                  <a:pt x="109114" y="980300"/>
                </a:lnTo>
                <a:lnTo>
                  <a:pt x="109114" y="981379"/>
                </a:lnTo>
                <a:lnTo>
                  <a:pt x="114509" y="980300"/>
                </a:lnTo>
                <a:lnTo>
                  <a:pt x="119904" y="981379"/>
                </a:lnTo>
                <a:lnTo>
                  <a:pt x="127457" y="979221"/>
                </a:lnTo>
                <a:lnTo>
                  <a:pt x="144721" y="980300"/>
                </a:lnTo>
                <a:lnTo>
                  <a:pt x="159827" y="980300"/>
                </a:lnTo>
                <a:lnTo>
                  <a:pt x="166301" y="981379"/>
                </a:lnTo>
                <a:lnTo>
                  <a:pt x="180328" y="979221"/>
                </a:lnTo>
                <a:lnTo>
                  <a:pt x="184644" y="981379"/>
                </a:lnTo>
                <a:lnTo>
                  <a:pt x="185723" y="980300"/>
                </a:lnTo>
                <a:lnTo>
                  <a:pt x="187881" y="980300"/>
                </a:lnTo>
                <a:lnTo>
                  <a:pt x="191118" y="981379"/>
                </a:lnTo>
                <a:lnTo>
                  <a:pt x="196513" y="980300"/>
                </a:lnTo>
                <a:lnTo>
                  <a:pt x="220251" y="980300"/>
                </a:lnTo>
                <a:lnTo>
                  <a:pt x="231041" y="981379"/>
                </a:lnTo>
                <a:lnTo>
                  <a:pt x="233200" y="979221"/>
                </a:lnTo>
                <a:lnTo>
                  <a:pt x="238595" y="979221"/>
                </a:lnTo>
                <a:cubicBezTo>
                  <a:pt x="238595" y="974905"/>
                  <a:pt x="239314" y="972747"/>
                  <a:pt x="240753" y="972747"/>
                </a:cubicBezTo>
                <a:cubicBezTo>
                  <a:pt x="240033" y="967532"/>
                  <a:pt x="238595" y="964295"/>
                  <a:pt x="236437" y="963036"/>
                </a:cubicBezTo>
                <a:lnTo>
                  <a:pt x="236437" y="961957"/>
                </a:lnTo>
                <a:lnTo>
                  <a:pt x="225646" y="961957"/>
                </a:lnTo>
                <a:lnTo>
                  <a:pt x="225646" y="964115"/>
                </a:lnTo>
                <a:lnTo>
                  <a:pt x="219172" y="964115"/>
                </a:lnTo>
                <a:cubicBezTo>
                  <a:pt x="219172" y="962676"/>
                  <a:pt x="217374" y="961957"/>
                  <a:pt x="213777" y="961957"/>
                </a:cubicBezTo>
                <a:lnTo>
                  <a:pt x="213777" y="957641"/>
                </a:lnTo>
                <a:lnTo>
                  <a:pt x="211619" y="957641"/>
                </a:lnTo>
                <a:cubicBezTo>
                  <a:pt x="210181" y="957641"/>
                  <a:pt x="209461" y="959080"/>
                  <a:pt x="209461" y="961957"/>
                </a:cubicBezTo>
                <a:lnTo>
                  <a:pt x="201908" y="961957"/>
                </a:lnTo>
                <a:lnTo>
                  <a:pt x="201908" y="964115"/>
                </a:lnTo>
                <a:lnTo>
                  <a:pt x="191118" y="964115"/>
                </a:lnTo>
                <a:lnTo>
                  <a:pt x="191118" y="961957"/>
                </a:lnTo>
                <a:lnTo>
                  <a:pt x="184644" y="961957"/>
                </a:lnTo>
                <a:lnTo>
                  <a:pt x="165222" y="960878"/>
                </a:lnTo>
                <a:lnTo>
                  <a:pt x="146879" y="961957"/>
                </a:lnTo>
                <a:lnTo>
                  <a:pt x="145800" y="961957"/>
                </a:lnTo>
                <a:lnTo>
                  <a:pt x="141484" y="958720"/>
                </a:lnTo>
                <a:cubicBezTo>
                  <a:pt x="141484" y="960339"/>
                  <a:pt x="135729" y="961418"/>
                  <a:pt x="124220" y="961957"/>
                </a:cubicBezTo>
                <a:lnTo>
                  <a:pt x="85376" y="960878"/>
                </a:lnTo>
                <a:cubicBezTo>
                  <a:pt x="78902" y="960878"/>
                  <a:pt x="75665" y="961957"/>
                  <a:pt x="75665" y="964115"/>
                </a:cubicBezTo>
                <a:lnTo>
                  <a:pt x="68112" y="964115"/>
                </a:lnTo>
                <a:lnTo>
                  <a:pt x="68112" y="961957"/>
                </a:lnTo>
                <a:lnTo>
                  <a:pt x="61638" y="961957"/>
                </a:lnTo>
                <a:lnTo>
                  <a:pt x="61638" y="964115"/>
                </a:lnTo>
                <a:lnTo>
                  <a:pt x="56243" y="964115"/>
                </a:lnTo>
                <a:lnTo>
                  <a:pt x="56243" y="961957"/>
                </a:lnTo>
                <a:lnTo>
                  <a:pt x="49769" y="961957"/>
                </a:lnTo>
                <a:lnTo>
                  <a:pt x="47611" y="959799"/>
                </a:lnTo>
                <a:lnTo>
                  <a:pt x="47611" y="958720"/>
                </a:lnTo>
                <a:lnTo>
                  <a:pt x="48690" y="957641"/>
                </a:lnTo>
                <a:lnTo>
                  <a:pt x="47611" y="956562"/>
                </a:lnTo>
                <a:lnTo>
                  <a:pt x="47611" y="951167"/>
                </a:lnTo>
                <a:lnTo>
                  <a:pt x="48690" y="946851"/>
                </a:lnTo>
                <a:lnTo>
                  <a:pt x="46532" y="938219"/>
                </a:lnTo>
                <a:lnTo>
                  <a:pt x="46532" y="926890"/>
                </a:lnTo>
                <a:lnTo>
                  <a:pt x="47611" y="919336"/>
                </a:lnTo>
                <a:lnTo>
                  <a:pt x="46532" y="918258"/>
                </a:lnTo>
                <a:lnTo>
                  <a:pt x="48690" y="916099"/>
                </a:lnTo>
                <a:close/>
                <a:moveTo>
                  <a:pt x="2211230" y="911817"/>
                </a:moveTo>
                <a:cubicBezTo>
                  <a:pt x="2218062" y="911817"/>
                  <a:pt x="2228854" y="922022"/>
                  <a:pt x="2243600" y="942434"/>
                </a:cubicBezTo>
                <a:cubicBezTo>
                  <a:pt x="2248636" y="944592"/>
                  <a:pt x="2251153" y="947874"/>
                  <a:pt x="2251153" y="952280"/>
                </a:cubicBezTo>
                <a:lnTo>
                  <a:pt x="2242520" y="956596"/>
                </a:lnTo>
                <a:lnTo>
                  <a:pt x="2232810" y="955517"/>
                </a:lnTo>
                <a:lnTo>
                  <a:pt x="2231730" y="955517"/>
                </a:lnTo>
                <a:lnTo>
                  <a:pt x="2229572" y="957675"/>
                </a:lnTo>
                <a:lnTo>
                  <a:pt x="2216624" y="956596"/>
                </a:lnTo>
                <a:lnTo>
                  <a:pt x="2215546" y="956596"/>
                </a:lnTo>
                <a:lnTo>
                  <a:pt x="2209072" y="957675"/>
                </a:lnTo>
                <a:lnTo>
                  <a:pt x="2201518" y="955517"/>
                </a:lnTo>
                <a:lnTo>
                  <a:pt x="2195045" y="956596"/>
                </a:lnTo>
                <a:cubicBezTo>
                  <a:pt x="2193965" y="953718"/>
                  <a:pt x="2192887" y="952280"/>
                  <a:pt x="2191807" y="952280"/>
                </a:cubicBezTo>
                <a:lnTo>
                  <a:pt x="2191807" y="954438"/>
                </a:lnTo>
                <a:lnTo>
                  <a:pt x="2192887" y="957675"/>
                </a:lnTo>
                <a:lnTo>
                  <a:pt x="2172386" y="964284"/>
                </a:lnTo>
                <a:lnTo>
                  <a:pt x="2170227" y="964284"/>
                </a:lnTo>
                <a:lnTo>
                  <a:pt x="2152964" y="965363"/>
                </a:lnTo>
                <a:cubicBezTo>
                  <a:pt x="2149545" y="963115"/>
                  <a:pt x="2146309" y="961991"/>
                  <a:pt x="2143252" y="961991"/>
                </a:cubicBezTo>
                <a:lnTo>
                  <a:pt x="2130306" y="963205"/>
                </a:lnTo>
                <a:lnTo>
                  <a:pt x="2127068" y="961991"/>
                </a:lnTo>
                <a:cubicBezTo>
                  <a:pt x="2108365" y="967296"/>
                  <a:pt x="2099014" y="972421"/>
                  <a:pt x="2099014" y="977367"/>
                </a:cubicBezTo>
                <a:lnTo>
                  <a:pt x="2102250" y="983841"/>
                </a:lnTo>
                <a:lnTo>
                  <a:pt x="2106566" y="982762"/>
                </a:lnTo>
                <a:lnTo>
                  <a:pt x="2127068" y="983841"/>
                </a:lnTo>
                <a:lnTo>
                  <a:pt x="2141094" y="983841"/>
                </a:lnTo>
                <a:lnTo>
                  <a:pt x="2155122" y="988291"/>
                </a:lnTo>
                <a:lnTo>
                  <a:pt x="2156200" y="987212"/>
                </a:lnTo>
                <a:lnTo>
                  <a:pt x="2164832" y="987212"/>
                </a:lnTo>
                <a:cubicBezTo>
                  <a:pt x="2167170" y="987212"/>
                  <a:pt x="2169687" y="986088"/>
                  <a:pt x="2172386" y="983841"/>
                </a:cubicBezTo>
                <a:lnTo>
                  <a:pt x="2179938" y="983841"/>
                </a:lnTo>
                <a:cubicBezTo>
                  <a:pt x="2184794" y="984560"/>
                  <a:pt x="2187311" y="985684"/>
                  <a:pt x="2187491" y="987212"/>
                </a:cubicBezTo>
                <a:lnTo>
                  <a:pt x="2193965" y="984920"/>
                </a:lnTo>
                <a:lnTo>
                  <a:pt x="2200439" y="987212"/>
                </a:lnTo>
                <a:lnTo>
                  <a:pt x="2207993" y="987212"/>
                </a:lnTo>
                <a:lnTo>
                  <a:pt x="2218782" y="983841"/>
                </a:lnTo>
                <a:cubicBezTo>
                  <a:pt x="2221301" y="983841"/>
                  <a:pt x="2224177" y="985324"/>
                  <a:pt x="2227414" y="988291"/>
                </a:cubicBezTo>
                <a:lnTo>
                  <a:pt x="2229572" y="988291"/>
                </a:lnTo>
                <a:lnTo>
                  <a:pt x="2255469" y="963205"/>
                </a:lnTo>
                <a:lnTo>
                  <a:pt x="2255469" y="960912"/>
                </a:lnTo>
                <a:lnTo>
                  <a:pt x="2254390" y="955517"/>
                </a:lnTo>
                <a:lnTo>
                  <a:pt x="2261943" y="948908"/>
                </a:lnTo>
                <a:cubicBezTo>
                  <a:pt x="2264640" y="948908"/>
                  <a:pt x="2266438" y="956551"/>
                  <a:pt x="2267338" y="971837"/>
                </a:cubicBezTo>
                <a:cubicBezTo>
                  <a:pt x="2270215" y="973275"/>
                  <a:pt x="2271654" y="975118"/>
                  <a:pt x="2271654" y="977367"/>
                </a:cubicBezTo>
                <a:lnTo>
                  <a:pt x="2270576" y="978446"/>
                </a:lnTo>
                <a:lnTo>
                  <a:pt x="2270576" y="979525"/>
                </a:lnTo>
                <a:cubicBezTo>
                  <a:pt x="2270576" y="981143"/>
                  <a:pt x="2273453" y="983706"/>
                  <a:pt x="2279207" y="987212"/>
                </a:cubicBezTo>
                <a:cubicBezTo>
                  <a:pt x="2279207" y="991169"/>
                  <a:pt x="2280645" y="995529"/>
                  <a:pt x="2283523" y="1000295"/>
                </a:cubicBezTo>
                <a:lnTo>
                  <a:pt x="2283523" y="1001374"/>
                </a:lnTo>
                <a:cubicBezTo>
                  <a:pt x="2279026" y="1008478"/>
                  <a:pt x="2273991" y="1013918"/>
                  <a:pt x="2268417" y="1017694"/>
                </a:cubicBezTo>
                <a:cubicBezTo>
                  <a:pt x="2268417" y="1021381"/>
                  <a:pt x="2264101" y="1023943"/>
                  <a:pt x="2255469" y="1025382"/>
                </a:cubicBezTo>
                <a:lnTo>
                  <a:pt x="2251153" y="1024303"/>
                </a:lnTo>
                <a:lnTo>
                  <a:pt x="2229572" y="1028619"/>
                </a:lnTo>
                <a:lnTo>
                  <a:pt x="2229572" y="1030777"/>
                </a:lnTo>
                <a:cubicBezTo>
                  <a:pt x="2233350" y="1039229"/>
                  <a:pt x="2240541" y="1045074"/>
                  <a:pt x="2251153" y="1048311"/>
                </a:cubicBezTo>
                <a:lnTo>
                  <a:pt x="2257628" y="1054920"/>
                </a:lnTo>
                <a:lnTo>
                  <a:pt x="2257628" y="1059236"/>
                </a:lnTo>
                <a:cubicBezTo>
                  <a:pt x="2252591" y="1064361"/>
                  <a:pt x="2250074" y="1070566"/>
                  <a:pt x="2250074" y="1077849"/>
                </a:cubicBezTo>
                <a:lnTo>
                  <a:pt x="2255469" y="1097406"/>
                </a:lnTo>
                <a:lnTo>
                  <a:pt x="2255469" y="1106173"/>
                </a:lnTo>
                <a:lnTo>
                  <a:pt x="2250074" y="1144343"/>
                </a:lnTo>
                <a:cubicBezTo>
                  <a:pt x="2250074" y="1148389"/>
                  <a:pt x="2251512" y="1153154"/>
                  <a:pt x="2254390" y="1158639"/>
                </a:cubicBezTo>
                <a:cubicBezTo>
                  <a:pt x="2254390" y="1163675"/>
                  <a:pt x="2249354" y="1166956"/>
                  <a:pt x="2239283" y="1168485"/>
                </a:cubicBezTo>
                <a:lnTo>
                  <a:pt x="2232810" y="1171722"/>
                </a:lnTo>
                <a:lnTo>
                  <a:pt x="2220941" y="1170643"/>
                </a:lnTo>
                <a:lnTo>
                  <a:pt x="2219861" y="1170643"/>
                </a:lnTo>
                <a:cubicBezTo>
                  <a:pt x="2217524" y="1170643"/>
                  <a:pt x="2215006" y="1171722"/>
                  <a:pt x="2212309" y="1173880"/>
                </a:cubicBezTo>
                <a:cubicBezTo>
                  <a:pt x="2206554" y="1172082"/>
                  <a:pt x="2203678" y="1170643"/>
                  <a:pt x="2203678" y="1169564"/>
                </a:cubicBezTo>
                <a:lnTo>
                  <a:pt x="2207993" y="1169564"/>
                </a:lnTo>
                <a:lnTo>
                  <a:pt x="2207993" y="1168485"/>
                </a:lnTo>
                <a:cubicBezTo>
                  <a:pt x="2204396" y="1168485"/>
                  <a:pt x="2202598" y="1167001"/>
                  <a:pt x="2202598" y="1164034"/>
                </a:cubicBezTo>
                <a:lnTo>
                  <a:pt x="2203678" y="1158639"/>
                </a:lnTo>
                <a:lnTo>
                  <a:pt x="2198282" y="1159718"/>
                </a:lnTo>
                <a:lnTo>
                  <a:pt x="2193965" y="1159718"/>
                </a:lnTo>
                <a:lnTo>
                  <a:pt x="2191807" y="1157560"/>
                </a:lnTo>
                <a:lnTo>
                  <a:pt x="2192887" y="1157560"/>
                </a:lnTo>
                <a:lnTo>
                  <a:pt x="2190729" y="1152030"/>
                </a:lnTo>
                <a:lnTo>
                  <a:pt x="2191807" y="1148793"/>
                </a:lnTo>
                <a:lnTo>
                  <a:pt x="2200439" y="1150951"/>
                </a:lnTo>
                <a:lnTo>
                  <a:pt x="2203678" y="1149872"/>
                </a:lnTo>
                <a:lnTo>
                  <a:pt x="2210150" y="1152030"/>
                </a:lnTo>
                <a:lnTo>
                  <a:pt x="2215546" y="1152030"/>
                </a:lnTo>
                <a:lnTo>
                  <a:pt x="2215546" y="1150951"/>
                </a:lnTo>
                <a:cubicBezTo>
                  <a:pt x="2207633" y="1150052"/>
                  <a:pt x="2203678" y="1148254"/>
                  <a:pt x="2203678" y="1145556"/>
                </a:cubicBezTo>
                <a:cubicBezTo>
                  <a:pt x="2203678" y="1141510"/>
                  <a:pt x="2202598" y="1138948"/>
                  <a:pt x="2200439" y="1137868"/>
                </a:cubicBezTo>
                <a:lnTo>
                  <a:pt x="2201518" y="1130181"/>
                </a:lnTo>
                <a:lnTo>
                  <a:pt x="2201518" y="1123706"/>
                </a:lnTo>
                <a:cubicBezTo>
                  <a:pt x="2198640" y="1123706"/>
                  <a:pt x="2197202" y="1122582"/>
                  <a:pt x="2197202" y="1120334"/>
                </a:cubicBezTo>
                <a:lnTo>
                  <a:pt x="2197202" y="1116018"/>
                </a:lnTo>
                <a:lnTo>
                  <a:pt x="2202598" y="1109410"/>
                </a:lnTo>
                <a:lnTo>
                  <a:pt x="2202598" y="1108330"/>
                </a:lnTo>
                <a:lnTo>
                  <a:pt x="2199360" y="1108330"/>
                </a:lnTo>
                <a:cubicBezTo>
                  <a:pt x="2196663" y="1110578"/>
                  <a:pt x="2193426" y="1111703"/>
                  <a:pt x="2189650" y="1111703"/>
                </a:cubicBezTo>
                <a:lnTo>
                  <a:pt x="2179938" y="1111703"/>
                </a:lnTo>
                <a:cubicBezTo>
                  <a:pt x="2176701" y="1111703"/>
                  <a:pt x="2173464" y="1109859"/>
                  <a:pt x="2170227" y="1106173"/>
                </a:cubicBezTo>
                <a:lnTo>
                  <a:pt x="2169148" y="1107252"/>
                </a:lnTo>
                <a:lnTo>
                  <a:pt x="2168070" y="1107252"/>
                </a:lnTo>
                <a:lnTo>
                  <a:pt x="2156200" y="1105094"/>
                </a:lnTo>
                <a:lnTo>
                  <a:pt x="2143252" y="1105094"/>
                </a:lnTo>
                <a:cubicBezTo>
                  <a:pt x="2140914" y="1105094"/>
                  <a:pt x="2138398" y="1106173"/>
                  <a:pt x="2135700" y="1108330"/>
                </a:cubicBezTo>
                <a:lnTo>
                  <a:pt x="2132462" y="1108330"/>
                </a:lnTo>
                <a:lnTo>
                  <a:pt x="2125988" y="1106173"/>
                </a:lnTo>
                <a:cubicBezTo>
                  <a:pt x="2118795" y="1107971"/>
                  <a:pt x="2115199" y="1109410"/>
                  <a:pt x="2115199" y="1110489"/>
                </a:cubicBezTo>
                <a:lnTo>
                  <a:pt x="2115199" y="1117098"/>
                </a:lnTo>
                <a:cubicBezTo>
                  <a:pt x="2115199" y="1130226"/>
                  <a:pt x="2112680" y="1136790"/>
                  <a:pt x="2107645" y="1136790"/>
                </a:cubicBezTo>
                <a:cubicBezTo>
                  <a:pt x="2107645" y="1141645"/>
                  <a:pt x="2112680" y="1146725"/>
                  <a:pt x="2122751" y="1152030"/>
                </a:cubicBezTo>
                <a:cubicBezTo>
                  <a:pt x="2128325" y="1152030"/>
                  <a:pt x="2133361" y="1150592"/>
                  <a:pt x="2137856" y="1147714"/>
                </a:cubicBezTo>
                <a:cubicBezTo>
                  <a:pt x="2142353" y="1150592"/>
                  <a:pt x="2149545" y="1152030"/>
                  <a:pt x="2159437" y="1152030"/>
                </a:cubicBezTo>
                <a:lnTo>
                  <a:pt x="2163754" y="1150951"/>
                </a:lnTo>
                <a:lnTo>
                  <a:pt x="2172386" y="1153109"/>
                </a:lnTo>
                <a:lnTo>
                  <a:pt x="2173464" y="1153109"/>
                </a:lnTo>
                <a:lnTo>
                  <a:pt x="2187491" y="1147714"/>
                </a:lnTo>
                <a:lnTo>
                  <a:pt x="2191807" y="1157560"/>
                </a:lnTo>
                <a:lnTo>
                  <a:pt x="2190729" y="1158639"/>
                </a:lnTo>
                <a:lnTo>
                  <a:pt x="2187491" y="1158639"/>
                </a:lnTo>
                <a:lnTo>
                  <a:pt x="2187491" y="1156346"/>
                </a:lnTo>
                <a:lnTo>
                  <a:pt x="2178860" y="1158639"/>
                </a:lnTo>
                <a:lnTo>
                  <a:pt x="2159437" y="1158639"/>
                </a:lnTo>
                <a:cubicBezTo>
                  <a:pt x="2157459" y="1158639"/>
                  <a:pt x="2156380" y="1156796"/>
                  <a:pt x="2156200" y="1153109"/>
                </a:cubicBezTo>
                <a:lnTo>
                  <a:pt x="2155122" y="1153109"/>
                </a:lnTo>
                <a:cubicBezTo>
                  <a:pt x="2155122" y="1156256"/>
                  <a:pt x="2150445" y="1159179"/>
                  <a:pt x="2141094" y="1161876"/>
                </a:cubicBezTo>
                <a:cubicBezTo>
                  <a:pt x="2138757" y="1159718"/>
                  <a:pt x="2133001" y="1158280"/>
                  <a:pt x="2123830" y="1157560"/>
                </a:cubicBezTo>
                <a:lnTo>
                  <a:pt x="2121672" y="1159718"/>
                </a:lnTo>
                <a:lnTo>
                  <a:pt x="2120594" y="1159718"/>
                </a:lnTo>
                <a:lnTo>
                  <a:pt x="2117357" y="1157560"/>
                </a:lnTo>
                <a:lnTo>
                  <a:pt x="2115199" y="1157560"/>
                </a:lnTo>
                <a:cubicBezTo>
                  <a:pt x="2113760" y="1157560"/>
                  <a:pt x="2113040" y="1158639"/>
                  <a:pt x="2113040" y="1160797"/>
                </a:cubicBezTo>
                <a:lnTo>
                  <a:pt x="2114120" y="1161876"/>
                </a:lnTo>
                <a:lnTo>
                  <a:pt x="2114120" y="1162955"/>
                </a:lnTo>
                <a:cubicBezTo>
                  <a:pt x="2114120" y="1168620"/>
                  <a:pt x="2109803" y="1171902"/>
                  <a:pt x="2101171" y="1172801"/>
                </a:cubicBezTo>
                <a:cubicBezTo>
                  <a:pt x="2095416" y="1172262"/>
                  <a:pt x="2092538" y="1171542"/>
                  <a:pt x="2092538" y="1170643"/>
                </a:cubicBezTo>
                <a:lnTo>
                  <a:pt x="2091459" y="1171722"/>
                </a:lnTo>
                <a:lnTo>
                  <a:pt x="2082828" y="1171722"/>
                </a:lnTo>
                <a:lnTo>
                  <a:pt x="2076355" y="1172801"/>
                </a:lnTo>
                <a:cubicBezTo>
                  <a:pt x="2071318" y="1172801"/>
                  <a:pt x="2068081" y="1164798"/>
                  <a:pt x="2066644" y="1148793"/>
                </a:cubicBezTo>
                <a:lnTo>
                  <a:pt x="2066644" y="1147714"/>
                </a:lnTo>
                <a:lnTo>
                  <a:pt x="2068801" y="1138948"/>
                </a:lnTo>
                <a:lnTo>
                  <a:pt x="2068801" y="1135710"/>
                </a:lnTo>
                <a:lnTo>
                  <a:pt x="2066644" y="1118176"/>
                </a:lnTo>
                <a:lnTo>
                  <a:pt x="2068801" y="1105094"/>
                </a:lnTo>
                <a:lnTo>
                  <a:pt x="2067722" y="1104015"/>
                </a:lnTo>
                <a:lnTo>
                  <a:pt x="2067722" y="1102935"/>
                </a:lnTo>
                <a:lnTo>
                  <a:pt x="2069880" y="1094169"/>
                </a:lnTo>
                <a:lnTo>
                  <a:pt x="2066644" y="1085402"/>
                </a:lnTo>
                <a:lnTo>
                  <a:pt x="2066644" y="1071240"/>
                </a:lnTo>
                <a:lnTo>
                  <a:pt x="2065564" y="1064631"/>
                </a:lnTo>
                <a:lnTo>
                  <a:pt x="2067722" y="1053706"/>
                </a:lnTo>
                <a:cubicBezTo>
                  <a:pt x="2066103" y="1053706"/>
                  <a:pt x="2065025" y="1051908"/>
                  <a:pt x="2064486" y="1048311"/>
                </a:cubicBezTo>
                <a:lnTo>
                  <a:pt x="2067722" y="1045074"/>
                </a:lnTo>
                <a:lnTo>
                  <a:pt x="2065564" y="1036307"/>
                </a:lnTo>
                <a:lnTo>
                  <a:pt x="2065564" y="1034149"/>
                </a:lnTo>
                <a:lnTo>
                  <a:pt x="2072039" y="1026461"/>
                </a:lnTo>
                <a:lnTo>
                  <a:pt x="2072039" y="1025382"/>
                </a:lnTo>
                <a:cubicBezTo>
                  <a:pt x="2062507" y="1025382"/>
                  <a:pt x="2056033" y="1017739"/>
                  <a:pt x="2052616" y="1002453"/>
                </a:cubicBezTo>
                <a:lnTo>
                  <a:pt x="2052616" y="995845"/>
                </a:lnTo>
                <a:cubicBezTo>
                  <a:pt x="2052616" y="994406"/>
                  <a:pt x="2053696" y="993686"/>
                  <a:pt x="2055852" y="993686"/>
                </a:cubicBezTo>
                <a:lnTo>
                  <a:pt x="2055852" y="990450"/>
                </a:lnTo>
                <a:cubicBezTo>
                  <a:pt x="2052256" y="986403"/>
                  <a:pt x="2050458" y="981683"/>
                  <a:pt x="2050458" y="976288"/>
                </a:cubicBezTo>
                <a:lnTo>
                  <a:pt x="2047221" y="971837"/>
                </a:lnTo>
                <a:lnTo>
                  <a:pt x="2050458" y="959833"/>
                </a:lnTo>
                <a:lnTo>
                  <a:pt x="2048300" y="953359"/>
                </a:lnTo>
                <a:cubicBezTo>
                  <a:pt x="2048300" y="951830"/>
                  <a:pt x="2049738" y="951066"/>
                  <a:pt x="2052616" y="951066"/>
                </a:cubicBezTo>
                <a:lnTo>
                  <a:pt x="2053696" y="949987"/>
                </a:lnTo>
                <a:lnTo>
                  <a:pt x="2053696" y="948908"/>
                </a:lnTo>
                <a:cubicBezTo>
                  <a:pt x="2051896" y="945851"/>
                  <a:pt x="2049738" y="936409"/>
                  <a:pt x="2047221" y="920584"/>
                </a:cubicBezTo>
                <a:lnTo>
                  <a:pt x="2050458" y="917212"/>
                </a:lnTo>
                <a:lnTo>
                  <a:pt x="2052616" y="917212"/>
                </a:lnTo>
                <a:cubicBezTo>
                  <a:pt x="2055673" y="917212"/>
                  <a:pt x="2058550" y="919055"/>
                  <a:pt x="2061249" y="922742"/>
                </a:cubicBezTo>
                <a:lnTo>
                  <a:pt x="2063407" y="922742"/>
                </a:lnTo>
                <a:lnTo>
                  <a:pt x="2068801" y="916133"/>
                </a:lnTo>
                <a:lnTo>
                  <a:pt x="2074197" y="917212"/>
                </a:lnTo>
                <a:lnTo>
                  <a:pt x="2083907" y="917212"/>
                </a:lnTo>
                <a:lnTo>
                  <a:pt x="2090381" y="916133"/>
                </a:lnTo>
                <a:cubicBezTo>
                  <a:pt x="2098294" y="917122"/>
                  <a:pt x="2102250" y="921123"/>
                  <a:pt x="2102250" y="928137"/>
                </a:cubicBezTo>
                <a:lnTo>
                  <a:pt x="2102250" y="930430"/>
                </a:lnTo>
                <a:cubicBezTo>
                  <a:pt x="2099552" y="930430"/>
                  <a:pt x="2097753" y="937713"/>
                  <a:pt x="2096854" y="952280"/>
                </a:cubicBezTo>
                <a:lnTo>
                  <a:pt x="2097934" y="952280"/>
                </a:lnTo>
                <a:cubicBezTo>
                  <a:pt x="2104588" y="950212"/>
                  <a:pt x="2113940" y="948728"/>
                  <a:pt x="2125988" y="947829"/>
                </a:cubicBezTo>
                <a:lnTo>
                  <a:pt x="2130306" y="943513"/>
                </a:lnTo>
                <a:lnTo>
                  <a:pt x="2133543" y="943513"/>
                </a:lnTo>
                <a:lnTo>
                  <a:pt x="2137856" y="944592"/>
                </a:lnTo>
                <a:cubicBezTo>
                  <a:pt x="2144511" y="938747"/>
                  <a:pt x="2149187" y="935825"/>
                  <a:pt x="2151884" y="935825"/>
                </a:cubicBezTo>
                <a:cubicBezTo>
                  <a:pt x="2159437" y="935825"/>
                  <a:pt x="2165912" y="932543"/>
                  <a:pt x="2171306" y="925979"/>
                </a:cubicBezTo>
                <a:lnTo>
                  <a:pt x="2173464" y="925979"/>
                </a:lnTo>
                <a:lnTo>
                  <a:pt x="2182096" y="928137"/>
                </a:lnTo>
                <a:cubicBezTo>
                  <a:pt x="2182096" y="923101"/>
                  <a:pt x="2184614" y="918740"/>
                  <a:pt x="2189650" y="915054"/>
                </a:cubicBezTo>
                <a:lnTo>
                  <a:pt x="2190729" y="915054"/>
                </a:lnTo>
                <a:lnTo>
                  <a:pt x="2197202" y="917212"/>
                </a:lnTo>
                <a:cubicBezTo>
                  <a:pt x="2202598" y="913615"/>
                  <a:pt x="2207273" y="911817"/>
                  <a:pt x="2211230" y="911817"/>
                </a:cubicBezTo>
                <a:close/>
                <a:moveTo>
                  <a:pt x="4244200" y="911008"/>
                </a:moveTo>
                <a:lnTo>
                  <a:pt x="4248516" y="911008"/>
                </a:lnTo>
                <a:cubicBezTo>
                  <a:pt x="4260745" y="913886"/>
                  <a:pt x="4266860" y="919640"/>
                  <a:pt x="4266860" y="928273"/>
                </a:cubicBezTo>
                <a:lnTo>
                  <a:pt x="4265781" y="929352"/>
                </a:lnTo>
                <a:cubicBezTo>
                  <a:pt x="4273603" y="929352"/>
                  <a:pt x="4277515" y="930790"/>
                  <a:pt x="4277515" y="933668"/>
                </a:cubicBezTo>
                <a:lnTo>
                  <a:pt x="4277515" y="934747"/>
                </a:lnTo>
                <a:cubicBezTo>
                  <a:pt x="4277515" y="936995"/>
                  <a:pt x="4276436" y="939468"/>
                  <a:pt x="4274278" y="942165"/>
                </a:cubicBezTo>
                <a:lnTo>
                  <a:pt x="4274278" y="943244"/>
                </a:lnTo>
                <a:lnTo>
                  <a:pt x="4275357" y="944323"/>
                </a:lnTo>
                <a:lnTo>
                  <a:pt x="4275357" y="945402"/>
                </a:lnTo>
                <a:cubicBezTo>
                  <a:pt x="4269332" y="948639"/>
                  <a:pt x="4266140" y="951516"/>
                  <a:pt x="4265781" y="954034"/>
                </a:cubicBezTo>
                <a:lnTo>
                  <a:pt x="4266860" y="955113"/>
                </a:lnTo>
                <a:lnTo>
                  <a:pt x="4267939" y="955113"/>
                </a:lnTo>
                <a:lnTo>
                  <a:pt x="4266860" y="965903"/>
                </a:lnTo>
                <a:lnTo>
                  <a:pt x="4266860" y="971298"/>
                </a:lnTo>
                <a:lnTo>
                  <a:pt x="4267939" y="984246"/>
                </a:lnTo>
                <a:lnTo>
                  <a:pt x="4266860" y="984246"/>
                </a:lnTo>
                <a:lnTo>
                  <a:pt x="4267939" y="985325"/>
                </a:lnTo>
                <a:lnTo>
                  <a:pt x="4267939" y="986404"/>
                </a:lnTo>
                <a:cubicBezTo>
                  <a:pt x="4266500" y="999262"/>
                  <a:pt x="4264342" y="1005691"/>
                  <a:pt x="4261465" y="1005691"/>
                </a:cubicBezTo>
                <a:lnTo>
                  <a:pt x="4258227" y="1004612"/>
                </a:lnTo>
                <a:lnTo>
                  <a:pt x="4254990" y="1007849"/>
                </a:lnTo>
                <a:lnTo>
                  <a:pt x="4246358" y="1007849"/>
                </a:lnTo>
                <a:cubicBezTo>
                  <a:pt x="4244020" y="1006051"/>
                  <a:pt x="4240783" y="1004972"/>
                  <a:pt x="4236647" y="1004612"/>
                </a:cubicBezTo>
                <a:cubicBezTo>
                  <a:pt x="4234489" y="1004792"/>
                  <a:pt x="4231972" y="1007669"/>
                  <a:pt x="4229094" y="1013244"/>
                </a:cubicBezTo>
                <a:lnTo>
                  <a:pt x="4229094" y="1018639"/>
                </a:lnTo>
                <a:lnTo>
                  <a:pt x="4233410" y="1022955"/>
                </a:lnTo>
                <a:lnTo>
                  <a:pt x="4238805" y="1020797"/>
                </a:lnTo>
                <a:lnTo>
                  <a:pt x="4245279" y="1021877"/>
                </a:lnTo>
                <a:lnTo>
                  <a:pt x="4264702" y="1007849"/>
                </a:lnTo>
                <a:lnTo>
                  <a:pt x="4266860" y="1007849"/>
                </a:lnTo>
                <a:cubicBezTo>
                  <a:pt x="4271176" y="1013244"/>
                  <a:pt x="4279403" y="1017201"/>
                  <a:pt x="4291542" y="1019718"/>
                </a:cubicBezTo>
                <a:lnTo>
                  <a:pt x="4293700" y="1026192"/>
                </a:lnTo>
                <a:lnTo>
                  <a:pt x="4293700" y="1036983"/>
                </a:lnTo>
                <a:cubicBezTo>
                  <a:pt x="4293700" y="1039860"/>
                  <a:pt x="4291901" y="1042692"/>
                  <a:pt x="4288305" y="1045480"/>
                </a:cubicBezTo>
                <a:lnTo>
                  <a:pt x="4288305" y="1046558"/>
                </a:lnTo>
                <a:lnTo>
                  <a:pt x="4291542" y="1062744"/>
                </a:lnTo>
                <a:lnTo>
                  <a:pt x="4291542" y="1064902"/>
                </a:lnTo>
                <a:lnTo>
                  <a:pt x="4290463" y="1073534"/>
                </a:lnTo>
                <a:lnTo>
                  <a:pt x="4291542" y="1082166"/>
                </a:lnTo>
                <a:lnTo>
                  <a:pt x="4291542" y="1084324"/>
                </a:lnTo>
                <a:cubicBezTo>
                  <a:pt x="4291182" y="1086482"/>
                  <a:pt x="4288305" y="1087561"/>
                  <a:pt x="4282910" y="1087561"/>
                </a:cubicBezTo>
                <a:lnTo>
                  <a:pt x="4279673" y="1087561"/>
                </a:lnTo>
                <a:lnTo>
                  <a:pt x="4276436" y="1085403"/>
                </a:lnTo>
                <a:cubicBezTo>
                  <a:pt x="4275176" y="1085403"/>
                  <a:pt x="4274143" y="1087201"/>
                  <a:pt x="4273334" y="1090798"/>
                </a:cubicBezTo>
                <a:cubicBezTo>
                  <a:pt x="4266679" y="1090798"/>
                  <a:pt x="4263083" y="1092236"/>
                  <a:pt x="4262544" y="1095114"/>
                </a:cubicBezTo>
                <a:cubicBezTo>
                  <a:pt x="4267399" y="1095114"/>
                  <a:pt x="4271670" y="1099025"/>
                  <a:pt x="4275357" y="1106848"/>
                </a:cubicBezTo>
                <a:cubicBezTo>
                  <a:pt x="4279673" y="1106848"/>
                  <a:pt x="4285068" y="1112243"/>
                  <a:pt x="4291542" y="1123033"/>
                </a:cubicBezTo>
                <a:lnTo>
                  <a:pt x="4296937" y="1139218"/>
                </a:lnTo>
                <a:cubicBezTo>
                  <a:pt x="4294419" y="1156392"/>
                  <a:pt x="4291542" y="1164979"/>
                  <a:pt x="4288305" y="1164979"/>
                </a:cubicBezTo>
                <a:lnTo>
                  <a:pt x="4287226" y="1164979"/>
                </a:lnTo>
                <a:lnTo>
                  <a:pt x="4283989" y="1162821"/>
                </a:lnTo>
                <a:cubicBezTo>
                  <a:pt x="4283989" y="1164260"/>
                  <a:pt x="4281111" y="1164979"/>
                  <a:pt x="4275357" y="1164979"/>
                </a:cubicBezTo>
                <a:lnTo>
                  <a:pt x="4273334" y="1167137"/>
                </a:lnTo>
                <a:lnTo>
                  <a:pt x="4272255" y="1167137"/>
                </a:lnTo>
                <a:cubicBezTo>
                  <a:pt x="4266679" y="1167137"/>
                  <a:pt x="4263442" y="1163541"/>
                  <a:pt x="4262544" y="1156347"/>
                </a:cubicBezTo>
                <a:cubicBezTo>
                  <a:pt x="4260745" y="1156347"/>
                  <a:pt x="4258587" y="1150278"/>
                  <a:pt x="4256069" y="1138139"/>
                </a:cubicBezTo>
                <a:lnTo>
                  <a:pt x="4256069" y="1130586"/>
                </a:lnTo>
                <a:lnTo>
                  <a:pt x="4253911" y="1128428"/>
                </a:lnTo>
                <a:lnTo>
                  <a:pt x="4226936" y="1138139"/>
                </a:lnTo>
                <a:lnTo>
                  <a:pt x="4224778" y="1138139"/>
                </a:lnTo>
                <a:cubicBezTo>
                  <a:pt x="4223340" y="1138139"/>
                  <a:pt x="4222620" y="1137060"/>
                  <a:pt x="4222620" y="1134902"/>
                </a:cubicBezTo>
                <a:lnTo>
                  <a:pt x="4221541" y="1133823"/>
                </a:lnTo>
                <a:lnTo>
                  <a:pt x="4218439" y="1133823"/>
                </a:lnTo>
                <a:lnTo>
                  <a:pt x="4218439" y="1139218"/>
                </a:lnTo>
                <a:lnTo>
                  <a:pt x="4213044" y="1144613"/>
                </a:lnTo>
                <a:lnTo>
                  <a:pt x="4211965" y="1143534"/>
                </a:lnTo>
                <a:lnTo>
                  <a:pt x="4210886" y="1143534"/>
                </a:lnTo>
                <a:cubicBezTo>
                  <a:pt x="4205491" y="1149019"/>
                  <a:pt x="4199376" y="1152571"/>
                  <a:pt x="4192543" y="1154189"/>
                </a:cubicBezTo>
                <a:lnTo>
                  <a:pt x="4188227" y="1153110"/>
                </a:lnTo>
                <a:cubicBezTo>
                  <a:pt x="4172491" y="1154728"/>
                  <a:pt x="4164624" y="1157606"/>
                  <a:pt x="4164624" y="1161742"/>
                </a:cubicBezTo>
                <a:cubicBezTo>
                  <a:pt x="4164624" y="1164979"/>
                  <a:pt x="4163185" y="1167497"/>
                  <a:pt x="4160308" y="1169295"/>
                </a:cubicBezTo>
                <a:lnTo>
                  <a:pt x="4158150" y="1169295"/>
                </a:lnTo>
                <a:cubicBezTo>
                  <a:pt x="4150956" y="1165698"/>
                  <a:pt x="4147360" y="1162102"/>
                  <a:pt x="4147360" y="1158505"/>
                </a:cubicBezTo>
                <a:lnTo>
                  <a:pt x="4133333" y="1121954"/>
                </a:lnTo>
                <a:lnTo>
                  <a:pt x="4131175" y="1121954"/>
                </a:lnTo>
                <a:lnTo>
                  <a:pt x="4131175" y="1127349"/>
                </a:lnTo>
                <a:cubicBezTo>
                  <a:pt x="4129017" y="1129327"/>
                  <a:pt x="4127578" y="1134722"/>
                  <a:pt x="4126859" y="1143534"/>
                </a:cubicBezTo>
                <a:lnTo>
                  <a:pt x="4124701" y="1146771"/>
                </a:lnTo>
                <a:lnTo>
                  <a:pt x="4125780" y="1147850"/>
                </a:lnTo>
                <a:lnTo>
                  <a:pt x="4125780" y="1148929"/>
                </a:lnTo>
                <a:cubicBezTo>
                  <a:pt x="4124701" y="1153155"/>
                  <a:pt x="4123622" y="1155268"/>
                  <a:pt x="4122543" y="1155268"/>
                </a:cubicBezTo>
                <a:lnTo>
                  <a:pt x="4123622" y="1156347"/>
                </a:lnTo>
                <a:lnTo>
                  <a:pt x="4123622" y="1157426"/>
                </a:lnTo>
                <a:cubicBezTo>
                  <a:pt x="4119845" y="1162642"/>
                  <a:pt x="4113776" y="1166598"/>
                  <a:pt x="4105414" y="1169295"/>
                </a:cubicBezTo>
                <a:lnTo>
                  <a:pt x="4102177" y="1168216"/>
                </a:lnTo>
                <a:lnTo>
                  <a:pt x="4102177" y="1169295"/>
                </a:lnTo>
                <a:cubicBezTo>
                  <a:pt x="4102177" y="1172172"/>
                  <a:pt x="4098580" y="1173611"/>
                  <a:pt x="4091387" y="1173611"/>
                </a:cubicBezTo>
                <a:lnTo>
                  <a:pt x="4090308" y="1172533"/>
                </a:lnTo>
                <a:lnTo>
                  <a:pt x="4089229" y="1172533"/>
                </a:lnTo>
                <a:cubicBezTo>
                  <a:pt x="4082215" y="1176129"/>
                  <a:pt x="4075381" y="1177927"/>
                  <a:pt x="4068727" y="1177927"/>
                </a:cubicBezTo>
                <a:lnTo>
                  <a:pt x="4067648" y="1176848"/>
                </a:lnTo>
                <a:lnTo>
                  <a:pt x="4067648" y="1175769"/>
                </a:lnTo>
                <a:lnTo>
                  <a:pt x="4068727" y="1169295"/>
                </a:lnTo>
                <a:cubicBezTo>
                  <a:pt x="4062343" y="1150682"/>
                  <a:pt x="4055914" y="1141376"/>
                  <a:pt x="4049440" y="1141376"/>
                </a:cubicBezTo>
                <a:lnTo>
                  <a:pt x="4036492" y="1130586"/>
                </a:lnTo>
                <a:lnTo>
                  <a:pt x="4036492" y="1128428"/>
                </a:lnTo>
                <a:cubicBezTo>
                  <a:pt x="4036492" y="1126989"/>
                  <a:pt x="4037571" y="1126270"/>
                  <a:pt x="4039729" y="1126270"/>
                </a:cubicBezTo>
                <a:cubicBezTo>
                  <a:pt x="4042966" y="1128428"/>
                  <a:pt x="4049440" y="1129867"/>
                  <a:pt x="4059151" y="1130586"/>
                </a:cubicBezTo>
                <a:cubicBezTo>
                  <a:pt x="4072009" y="1127529"/>
                  <a:pt x="4078438" y="1122853"/>
                  <a:pt x="4078438" y="1116559"/>
                </a:cubicBezTo>
                <a:lnTo>
                  <a:pt x="4078438" y="1105769"/>
                </a:lnTo>
                <a:cubicBezTo>
                  <a:pt x="4084193" y="1100734"/>
                  <a:pt x="4087070" y="1096462"/>
                  <a:pt x="4087070" y="1092956"/>
                </a:cubicBezTo>
                <a:lnTo>
                  <a:pt x="4087070" y="1087561"/>
                </a:lnTo>
                <a:lnTo>
                  <a:pt x="4083833" y="1078929"/>
                </a:lnTo>
                <a:lnTo>
                  <a:pt x="4085991" y="1068139"/>
                </a:lnTo>
                <a:lnTo>
                  <a:pt x="4083833" y="1060586"/>
                </a:lnTo>
                <a:lnTo>
                  <a:pt x="4081675" y="1060586"/>
                </a:lnTo>
                <a:lnTo>
                  <a:pt x="4070885" y="1071376"/>
                </a:lnTo>
                <a:cubicBezTo>
                  <a:pt x="4062882" y="1076411"/>
                  <a:pt x="4056813" y="1078929"/>
                  <a:pt x="4052677" y="1078929"/>
                </a:cubicBezTo>
                <a:cubicBezTo>
                  <a:pt x="4039729" y="1076771"/>
                  <a:pt x="4033255" y="1071735"/>
                  <a:pt x="4033255" y="1063823"/>
                </a:cubicBezTo>
                <a:lnTo>
                  <a:pt x="4033255" y="1062744"/>
                </a:lnTo>
                <a:lnTo>
                  <a:pt x="4035413" y="1049796"/>
                </a:lnTo>
                <a:lnTo>
                  <a:pt x="4034334" y="1045480"/>
                </a:lnTo>
                <a:lnTo>
                  <a:pt x="4035413" y="1038062"/>
                </a:lnTo>
                <a:lnTo>
                  <a:pt x="4034334" y="1025114"/>
                </a:lnTo>
                <a:lnTo>
                  <a:pt x="4038650" y="991664"/>
                </a:lnTo>
                <a:lnTo>
                  <a:pt x="4036492" y="977772"/>
                </a:lnTo>
                <a:lnTo>
                  <a:pt x="4038650" y="975614"/>
                </a:lnTo>
                <a:lnTo>
                  <a:pt x="4040808" y="975614"/>
                </a:lnTo>
                <a:cubicBezTo>
                  <a:pt x="4044045" y="975614"/>
                  <a:pt x="4048361" y="978131"/>
                  <a:pt x="4053756" y="983167"/>
                </a:cubicBezTo>
                <a:cubicBezTo>
                  <a:pt x="4061040" y="986763"/>
                  <a:pt x="4071784" y="990316"/>
                  <a:pt x="4085991" y="993822"/>
                </a:cubicBezTo>
                <a:cubicBezTo>
                  <a:pt x="4086531" y="990135"/>
                  <a:pt x="4088689" y="986944"/>
                  <a:pt x="4092466" y="984246"/>
                </a:cubicBezTo>
                <a:lnTo>
                  <a:pt x="4092466" y="983167"/>
                </a:lnTo>
                <a:cubicBezTo>
                  <a:pt x="4088150" y="980829"/>
                  <a:pt x="4085991" y="975794"/>
                  <a:pt x="4085991" y="968061"/>
                </a:cubicBezTo>
                <a:lnTo>
                  <a:pt x="4087070" y="966982"/>
                </a:lnTo>
                <a:cubicBezTo>
                  <a:pt x="4083474" y="966982"/>
                  <a:pt x="4081675" y="964824"/>
                  <a:pt x="4081675" y="960508"/>
                </a:cubicBezTo>
                <a:cubicBezTo>
                  <a:pt x="4087430" y="958170"/>
                  <a:pt x="4090308" y="956372"/>
                  <a:pt x="4090308" y="955113"/>
                </a:cubicBezTo>
                <a:lnTo>
                  <a:pt x="4090308" y="949718"/>
                </a:lnTo>
                <a:lnTo>
                  <a:pt x="4084912" y="942165"/>
                </a:lnTo>
                <a:lnTo>
                  <a:pt x="4074122" y="943244"/>
                </a:lnTo>
                <a:lnTo>
                  <a:pt x="4073043" y="943244"/>
                </a:lnTo>
                <a:lnTo>
                  <a:pt x="4069806" y="941086"/>
                </a:lnTo>
                <a:lnTo>
                  <a:pt x="4068727" y="941086"/>
                </a:lnTo>
                <a:lnTo>
                  <a:pt x="4046203" y="943244"/>
                </a:lnTo>
                <a:cubicBezTo>
                  <a:pt x="4041887" y="941625"/>
                  <a:pt x="4039729" y="940186"/>
                  <a:pt x="4039729" y="938928"/>
                </a:cubicBezTo>
                <a:lnTo>
                  <a:pt x="4039729" y="936904"/>
                </a:lnTo>
                <a:lnTo>
                  <a:pt x="4041887" y="934747"/>
                </a:lnTo>
                <a:lnTo>
                  <a:pt x="4052677" y="934747"/>
                </a:lnTo>
                <a:lnTo>
                  <a:pt x="4063332" y="935826"/>
                </a:lnTo>
                <a:cubicBezTo>
                  <a:pt x="4080776" y="933488"/>
                  <a:pt x="4091566" y="929891"/>
                  <a:pt x="4095703" y="925036"/>
                </a:cubicBezTo>
                <a:lnTo>
                  <a:pt x="4105414" y="916404"/>
                </a:lnTo>
                <a:lnTo>
                  <a:pt x="4106493" y="916404"/>
                </a:lnTo>
                <a:cubicBezTo>
                  <a:pt x="4122588" y="921619"/>
                  <a:pt x="4133333" y="928767"/>
                  <a:pt x="4138728" y="937849"/>
                </a:cubicBezTo>
                <a:lnTo>
                  <a:pt x="4141965" y="947560"/>
                </a:lnTo>
                <a:lnTo>
                  <a:pt x="4132254" y="950797"/>
                </a:lnTo>
                <a:lnTo>
                  <a:pt x="4135491" y="965903"/>
                </a:lnTo>
                <a:cubicBezTo>
                  <a:pt x="4133333" y="968601"/>
                  <a:pt x="4132254" y="975075"/>
                  <a:pt x="4132254" y="985325"/>
                </a:cubicBezTo>
                <a:lnTo>
                  <a:pt x="4136570" y="1001375"/>
                </a:lnTo>
                <a:lnTo>
                  <a:pt x="4139807" y="1001375"/>
                </a:lnTo>
                <a:cubicBezTo>
                  <a:pt x="4164174" y="1011626"/>
                  <a:pt x="4176358" y="1018099"/>
                  <a:pt x="4176358" y="1020797"/>
                </a:cubicBezTo>
                <a:lnTo>
                  <a:pt x="4174200" y="1027271"/>
                </a:lnTo>
                <a:lnTo>
                  <a:pt x="4175279" y="1028350"/>
                </a:lnTo>
                <a:cubicBezTo>
                  <a:pt x="4177437" y="1028350"/>
                  <a:pt x="4178516" y="1026192"/>
                  <a:pt x="4178516" y="1021877"/>
                </a:cubicBezTo>
                <a:cubicBezTo>
                  <a:pt x="4187148" y="1020797"/>
                  <a:pt x="4191464" y="1019359"/>
                  <a:pt x="4191464" y="1017560"/>
                </a:cubicBezTo>
                <a:lnTo>
                  <a:pt x="4189306" y="1002454"/>
                </a:lnTo>
                <a:lnTo>
                  <a:pt x="4188227" y="1002454"/>
                </a:lnTo>
                <a:cubicBezTo>
                  <a:pt x="4188227" y="1006770"/>
                  <a:pt x="4185349" y="1008928"/>
                  <a:pt x="4179595" y="1008928"/>
                </a:cubicBezTo>
                <a:lnTo>
                  <a:pt x="4172042" y="1007849"/>
                </a:lnTo>
                <a:lnTo>
                  <a:pt x="4167726" y="1008928"/>
                </a:lnTo>
                <a:cubicBezTo>
                  <a:pt x="4166377" y="1006051"/>
                  <a:pt x="4164624" y="1004612"/>
                  <a:pt x="4162466" y="1004612"/>
                </a:cubicBezTo>
                <a:lnTo>
                  <a:pt x="4157071" y="1005691"/>
                </a:lnTo>
                <a:lnTo>
                  <a:pt x="4153834" y="1000296"/>
                </a:lnTo>
                <a:lnTo>
                  <a:pt x="4154913" y="992743"/>
                </a:lnTo>
                <a:lnTo>
                  <a:pt x="4154913" y="987483"/>
                </a:lnTo>
                <a:lnTo>
                  <a:pt x="4153834" y="971298"/>
                </a:lnTo>
                <a:lnTo>
                  <a:pt x="4157071" y="956192"/>
                </a:lnTo>
                <a:lnTo>
                  <a:pt x="4154913" y="949718"/>
                </a:lnTo>
                <a:lnTo>
                  <a:pt x="4161387" y="941086"/>
                </a:lnTo>
                <a:lnTo>
                  <a:pt x="4161387" y="937849"/>
                </a:lnTo>
                <a:cubicBezTo>
                  <a:pt x="4157790" y="933982"/>
                  <a:pt x="4155992" y="930431"/>
                  <a:pt x="4155992" y="927193"/>
                </a:cubicBezTo>
                <a:cubicBezTo>
                  <a:pt x="4159049" y="920899"/>
                  <a:pt x="4161207" y="917662"/>
                  <a:pt x="4162466" y="917483"/>
                </a:cubicBezTo>
                <a:lnTo>
                  <a:pt x="4164624" y="917483"/>
                </a:lnTo>
                <a:cubicBezTo>
                  <a:pt x="4172087" y="921260"/>
                  <a:pt x="4178156" y="925215"/>
                  <a:pt x="4182832" y="929352"/>
                </a:cubicBezTo>
                <a:cubicBezTo>
                  <a:pt x="4187148" y="929711"/>
                  <a:pt x="4189306" y="930790"/>
                  <a:pt x="4189306" y="932589"/>
                </a:cubicBezTo>
                <a:lnTo>
                  <a:pt x="4187148" y="935826"/>
                </a:lnTo>
                <a:lnTo>
                  <a:pt x="4191464" y="944323"/>
                </a:lnTo>
                <a:lnTo>
                  <a:pt x="4191464" y="946481"/>
                </a:lnTo>
                <a:lnTo>
                  <a:pt x="4189306" y="950797"/>
                </a:lnTo>
                <a:lnTo>
                  <a:pt x="4193622" y="969140"/>
                </a:lnTo>
                <a:lnTo>
                  <a:pt x="4192543" y="977772"/>
                </a:lnTo>
                <a:cubicBezTo>
                  <a:pt x="4196139" y="979390"/>
                  <a:pt x="4197938" y="981189"/>
                  <a:pt x="4197938" y="983167"/>
                </a:cubicBezTo>
                <a:cubicBezTo>
                  <a:pt x="4216551" y="980649"/>
                  <a:pt x="4225857" y="978851"/>
                  <a:pt x="4225857" y="977772"/>
                </a:cubicBezTo>
                <a:lnTo>
                  <a:pt x="4228015" y="974535"/>
                </a:lnTo>
                <a:cubicBezTo>
                  <a:pt x="4228015" y="973456"/>
                  <a:pt x="4226577" y="972377"/>
                  <a:pt x="4223699" y="971298"/>
                </a:cubicBezTo>
                <a:lnTo>
                  <a:pt x="4222620" y="970219"/>
                </a:lnTo>
                <a:lnTo>
                  <a:pt x="4222620" y="965903"/>
                </a:lnTo>
                <a:lnTo>
                  <a:pt x="4228015" y="959429"/>
                </a:lnTo>
                <a:lnTo>
                  <a:pt x="4223699" y="946481"/>
                </a:lnTo>
                <a:lnTo>
                  <a:pt x="4223699" y="945402"/>
                </a:lnTo>
                <a:cubicBezTo>
                  <a:pt x="4223699" y="943424"/>
                  <a:pt x="4225498" y="942345"/>
                  <a:pt x="4229094" y="942165"/>
                </a:cubicBezTo>
                <a:lnTo>
                  <a:pt x="4229094" y="940007"/>
                </a:lnTo>
                <a:cubicBezTo>
                  <a:pt x="4224778" y="937939"/>
                  <a:pt x="4217989" y="936545"/>
                  <a:pt x="4208728" y="935826"/>
                </a:cubicBezTo>
                <a:lnTo>
                  <a:pt x="4202254" y="938928"/>
                </a:lnTo>
                <a:lnTo>
                  <a:pt x="4195780" y="938928"/>
                </a:lnTo>
                <a:lnTo>
                  <a:pt x="4193622" y="936904"/>
                </a:lnTo>
                <a:lnTo>
                  <a:pt x="4193622" y="934747"/>
                </a:lnTo>
                <a:cubicBezTo>
                  <a:pt x="4197039" y="930431"/>
                  <a:pt x="4204232" y="928273"/>
                  <a:pt x="4215202" y="928273"/>
                </a:cubicBezTo>
                <a:lnTo>
                  <a:pt x="4216281" y="928273"/>
                </a:lnTo>
                <a:lnTo>
                  <a:pt x="4225857" y="930431"/>
                </a:lnTo>
                <a:cubicBezTo>
                  <a:pt x="4229993" y="930071"/>
                  <a:pt x="4233230" y="928992"/>
                  <a:pt x="4235568" y="927193"/>
                </a:cubicBezTo>
                <a:lnTo>
                  <a:pt x="4238805" y="928273"/>
                </a:lnTo>
                <a:lnTo>
                  <a:pt x="4237726" y="927193"/>
                </a:lnTo>
                <a:lnTo>
                  <a:pt x="4237726" y="925036"/>
                </a:lnTo>
                <a:cubicBezTo>
                  <a:pt x="4241323" y="922158"/>
                  <a:pt x="4243121" y="917842"/>
                  <a:pt x="4243121" y="912088"/>
                </a:cubicBezTo>
                <a:close/>
                <a:moveTo>
                  <a:pt x="4661491" y="910670"/>
                </a:moveTo>
                <a:lnTo>
                  <a:pt x="4661491" y="912827"/>
                </a:lnTo>
                <a:lnTo>
                  <a:pt x="4660412" y="912827"/>
                </a:lnTo>
                <a:lnTo>
                  <a:pt x="4661491" y="915930"/>
                </a:lnTo>
                <a:lnTo>
                  <a:pt x="4660412" y="919166"/>
                </a:lnTo>
                <a:lnTo>
                  <a:pt x="4662570" y="919166"/>
                </a:lnTo>
                <a:lnTo>
                  <a:pt x="4662570" y="910670"/>
                </a:lnTo>
                <a:close/>
                <a:moveTo>
                  <a:pt x="4761973" y="904195"/>
                </a:moveTo>
                <a:lnTo>
                  <a:pt x="4761973" y="907432"/>
                </a:lnTo>
                <a:lnTo>
                  <a:pt x="4763052" y="907432"/>
                </a:lnTo>
                <a:lnTo>
                  <a:pt x="4763052" y="904195"/>
                </a:lnTo>
                <a:close/>
                <a:moveTo>
                  <a:pt x="7211563" y="900281"/>
                </a:moveTo>
                <a:lnTo>
                  <a:pt x="7211563" y="902438"/>
                </a:lnTo>
                <a:lnTo>
                  <a:pt x="7212642" y="902438"/>
                </a:lnTo>
                <a:lnTo>
                  <a:pt x="7214800" y="900281"/>
                </a:lnTo>
                <a:close/>
                <a:moveTo>
                  <a:pt x="41137" y="899914"/>
                </a:moveTo>
                <a:lnTo>
                  <a:pt x="42216" y="899914"/>
                </a:lnTo>
                <a:cubicBezTo>
                  <a:pt x="42216" y="901713"/>
                  <a:pt x="43654" y="902792"/>
                  <a:pt x="46532" y="903151"/>
                </a:cubicBezTo>
                <a:lnTo>
                  <a:pt x="61638" y="902072"/>
                </a:lnTo>
                <a:lnTo>
                  <a:pt x="62717" y="902072"/>
                </a:lnTo>
                <a:lnTo>
                  <a:pt x="67033" y="904230"/>
                </a:lnTo>
                <a:lnTo>
                  <a:pt x="67033" y="940377"/>
                </a:lnTo>
                <a:lnTo>
                  <a:pt x="95087" y="944693"/>
                </a:lnTo>
                <a:lnTo>
                  <a:pt x="99403" y="943614"/>
                </a:lnTo>
                <a:lnTo>
                  <a:pt x="101561" y="943614"/>
                </a:lnTo>
                <a:lnTo>
                  <a:pt x="103719" y="945772"/>
                </a:lnTo>
                <a:lnTo>
                  <a:pt x="112351" y="940377"/>
                </a:lnTo>
                <a:lnTo>
                  <a:pt x="117746" y="940377"/>
                </a:lnTo>
                <a:cubicBezTo>
                  <a:pt x="117746" y="942535"/>
                  <a:pt x="119544" y="943614"/>
                  <a:pt x="123141" y="943614"/>
                </a:cubicBezTo>
                <a:lnTo>
                  <a:pt x="126378" y="941456"/>
                </a:lnTo>
                <a:lnTo>
                  <a:pt x="128536" y="943614"/>
                </a:lnTo>
                <a:lnTo>
                  <a:pt x="146879" y="943614"/>
                </a:lnTo>
                <a:cubicBezTo>
                  <a:pt x="150475" y="943614"/>
                  <a:pt x="152274" y="942535"/>
                  <a:pt x="152274" y="940377"/>
                </a:cubicBezTo>
                <a:lnTo>
                  <a:pt x="154432" y="940377"/>
                </a:lnTo>
                <a:cubicBezTo>
                  <a:pt x="156410" y="942535"/>
                  <a:pt x="165402" y="943614"/>
                  <a:pt x="181407" y="943614"/>
                </a:cubicBezTo>
                <a:lnTo>
                  <a:pt x="185723" y="942535"/>
                </a:lnTo>
                <a:lnTo>
                  <a:pt x="185723" y="944693"/>
                </a:lnTo>
                <a:lnTo>
                  <a:pt x="191118" y="943614"/>
                </a:lnTo>
                <a:lnTo>
                  <a:pt x="222409" y="943614"/>
                </a:lnTo>
                <a:lnTo>
                  <a:pt x="226725" y="944693"/>
                </a:lnTo>
                <a:lnTo>
                  <a:pt x="231041" y="943614"/>
                </a:lnTo>
                <a:lnTo>
                  <a:pt x="232121" y="943614"/>
                </a:lnTo>
                <a:lnTo>
                  <a:pt x="237516" y="944693"/>
                </a:lnTo>
                <a:lnTo>
                  <a:pt x="237516" y="942535"/>
                </a:lnTo>
                <a:lnTo>
                  <a:pt x="246148" y="942535"/>
                </a:lnTo>
                <a:lnTo>
                  <a:pt x="248306" y="944693"/>
                </a:lnTo>
                <a:lnTo>
                  <a:pt x="248306" y="945772"/>
                </a:lnTo>
                <a:lnTo>
                  <a:pt x="254780" y="943614"/>
                </a:lnTo>
                <a:lnTo>
                  <a:pt x="256938" y="945772"/>
                </a:lnTo>
                <a:lnTo>
                  <a:pt x="256938" y="952246"/>
                </a:lnTo>
                <a:lnTo>
                  <a:pt x="259096" y="952246"/>
                </a:lnTo>
                <a:lnTo>
                  <a:pt x="259096" y="970589"/>
                </a:lnTo>
                <a:lnTo>
                  <a:pt x="258017" y="970589"/>
                </a:lnTo>
                <a:lnTo>
                  <a:pt x="254780" y="969510"/>
                </a:lnTo>
                <a:lnTo>
                  <a:pt x="252622" y="972747"/>
                </a:lnTo>
                <a:cubicBezTo>
                  <a:pt x="255499" y="972747"/>
                  <a:pt x="256938" y="973466"/>
                  <a:pt x="256938" y="974905"/>
                </a:cubicBezTo>
                <a:lnTo>
                  <a:pt x="256938" y="980300"/>
                </a:lnTo>
                <a:lnTo>
                  <a:pt x="259096" y="980300"/>
                </a:lnTo>
                <a:lnTo>
                  <a:pt x="259096" y="988932"/>
                </a:lnTo>
                <a:lnTo>
                  <a:pt x="256938" y="988932"/>
                </a:lnTo>
                <a:lnTo>
                  <a:pt x="256938" y="995406"/>
                </a:lnTo>
                <a:lnTo>
                  <a:pt x="254780" y="997564"/>
                </a:lnTo>
                <a:lnTo>
                  <a:pt x="248306" y="997564"/>
                </a:lnTo>
                <a:lnTo>
                  <a:pt x="221330" y="998643"/>
                </a:lnTo>
                <a:lnTo>
                  <a:pt x="221330" y="1000801"/>
                </a:lnTo>
                <a:lnTo>
                  <a:pt x="213777" y="1000801"/>
                </a:lnTo>
                <a:lnTo>
                  <a:pt x="213777" y="998643"/>
                </a:lnTo>
                <a:lnTo>
                  <a:pt x="212698" y="998643"/>
                </a:lnTo>
                <a:cubicBezTo>
                  <a:pt x="204965" y="998643"/>
                  <a:pt x="199211" y="997564"/>
                  <a:pt x="195434" y="995406"/>
                </a:cubicBezTo>
                <a:cubicBezTo>
                  <a:pt x="195434" y="997564"/>
                  <a:pt x="190758" y="998643"/>
                  <a:pt x="181407" y="998643"/>
                </a:cubicBezTo>
                <a:lnTo>
                  <a:pt x="181407" y="1000801"/>
                </a:lnTo>
                <a:lnTo>
                  <a:pt x="170617" y="1000801"/>
                </a:lnTo>
                <a:lnTo>
                  <a:pt x="170617" y="998643"/>
                </a:lnTo>
                <a:lnTo>
                  <a:pt x="163064" y="998643"/>
                </a:lnTo>
                <a:lnTo>
                  <a:pt x="163064" y="1000801"/>
                </a:lnTo>
                <a:lnTo>
                  <a:pt x="150116" y="1000801"/>
                </a:lnTo>
                <a:lnTo>
                  <a:pt x="150116" y="998643"/>
                </a:lnTo>
                <a:lnTo>
                  <a:pt x="122062" y="998643"/>
                </a:lnTo>
                <a:lnTo>
                  <a:pt x="122062" y="995406"/>
                </a:lnTo>
                <a:lnTo>
                  <a:pt x="119904" y="995406"/>
                </a:lnTo>
                <a:lnTo>
                  <a:pt x="119904" y="998643"/>
                </a:lnTo>
                <a:lnTo>
                  <a:pt x="114509" y="998643"/>
                </a:lnTo>
                <a:lnTo>
                  <a:pt x="94008" y="996485"/>
                </a:lnTo>
                <a:cubicBezTo>
                  <a:pt x="87534" y="997564"/>
                  <a:pt x="84297" y="999003"/>
                  <a:pt x="84297" y="1000801"/>
                </a:cubicBezTo>
                <a:lnTo>
                  <a:pt x="82139" y="1000801"/>
                </a:lnTo>
                <a:cubicBezTo>
                  <a:pt x="82139" y="998643"/>
                  <a:pt x="79621" y="997564"/>
                  <a:pt x="74586" y="997564"/>
                </a:cubicBezTo>
                <a:lnTo>
                  <a:pt x="53006" y="998643"/>
                </a:lnTo>
                <a:lnTo>
                  <a:pt x="53006" y="1000801"/>
                </a:lnTo>
                <a:lnTo>
                  <a:pt x="49769" y="1000801"/>
                </a:lnTo>
                <a:lnTo>
                  <a:pt x="49769" y="998643"/>
                </a:lnTo>
                <a:lnTo>
                  <a:pt x="45453" y="998643"/>
                </a:lnTo>
                <a:lnTo>
                  <a:pt x="45453" y="1000801"/>
                </a:lnTo>
                <a:lnTo>
                  <a:pt x="37900" y="1000801"/>
                </a:lnTo>
                <a:cubicBezTo>
                  <a:pt x="37900" y="998643"/>
                  <a:pt x="35382" y="997564"/>
                  <a:pt x="30347" y="997564"/>
                </a:cubicBezTo>
                <a:lnTo>
                  <a:pt x="26031" y="998643"/>
                </a:lnTo>
                <a:lnTo>
                  <a:pt x="15241" y="996485"/>
                </a:lnTo>
                <a:lnTo>
                  <a:pt x="14162" y="997564"/>
                </a:lnTo>
                <a:lnTo>
                  <a:pt x="13083" y="996485"/>
                </a:lnTo>
                <a:lnTo>
                  <a:pt x="14162" y="985695"/>
                </a:lnTo>
                <a:cubicBezTo>
                  <a:pt x="14162" y="969690"/>
                  <a:pt x="13083" y="958181"/>
                  <a:pt x="10925" y="951167"/>
                </a:cubicBezTo>
                <a:lnTo>
                  <a:pt x="13083" y="912863"/>
                </a:lnTo>
                <a:lnTo>
                  <a:pt x="12004" y="904230"/>
                </a:lnTo>
                <a:lnTo>
                  <a:pt x="15241" y="902072"/>
                </a:lnTo>
                <a:lnTo>
                  <a:pt x="18478" y="902072"/>
                </a:lnTo>
                <a:lnTo>
                  <a:pt x="32505" y="903151"/>
                </a:lnTo>
                <a:cubicBezTo>
                  <a:pt x="38259" y="902612"/>
                  <a:pt x="41137" y="901892"/>
                  <a:pt x="41137" y="900993"/>
                </a:cubicBezTo>
                <a:close/>
                <a:moveTo>
                  <a:pt x="4766289" y="890303"/>
                </a:moveTo>
                <a:lnTo>
                  <a:pt x="4764131" y="897856"/>
                </a:lnTo>
                <a:lnTo>
                  <a:pt x="4764131" y="899879"/>
                </a:lnTo>
                <a:lnTo>
                  <a:pt x="4765210" y="899879"/>
                </a:lnTo>
                <a:lnTo>
                  <a:pt x="4767368" y="891382"/>
                </a:lnTo>
                <a:lnTo>
                  <a:pt x="4767368" y="890303"/>
                </a:lnTo>
                <a:close/>
                <a:moveTo>
                  <a:pt x="4763052" y="888145"/>
                </a:moveTo>
                <a:cubicBezTo>
                  <a:pt x="4757298" y="892821"/>
                  <a:pt x="4754420" y="896732"/>
                  <a:pt x="4754420" y="899879"/>
                </a:cubicBezTo>
                <a:lnTo>
                  <a:pt x="4757657" y="902037"/>
                </a:lnTo>
                <a:lnTo>
                  <a:pt x="4763052" y="894619"/>
                </a:lnTo>
                <a:close/>
                <a:moveTo>
                  <a:pt x="1039862" y="876986"/>
                </a:moveTo>
                <a:lnTo>
                  <a:pt x="1042022" y="876986"/>
                </a:lnTo>
                <a:lnTo>
                  <a:pt x="1045258" y="880223"/>
                </a:lnTo>
                <a:lnTo>
                  <a:pt x="1044180" y="881302"/>
                </a:lnTo>
                <a:lnTo>
                  <a:pt x="1042022" y="881302"/>
                </a:lnTo>
                <a:lnTo>
                  <a:pt x="1038648" y="878065"/>
                </a:lnTo>
                <a:close/>
                <a:moveTo>
                  <a:pt x="4758736" y="873174"/>
                </a:moveTo>
                <a:lnTo>
                  <a:pt x="4759815" y="873174"/>
                </a:lnTo>
                <a:lnTo>
                  <a:pt x="4765210" y="875332"/>
                </a:lnTo>
                <a:lnTo>
                  <a:pt x="4765210" y="876411"/>
                </a:lnTo>
                <a:lnTo>
                  <a:pt x="4763052" y="878569"/>
                </a:lnTo>
                <a:lnTo>
                  <a:pt x="4761973" y="878569"/>
                </a:lnTo>
                <a:lnTo>
                  <a:pt x="4757657" y="874253"/>
                </a:lnTo>
                <a:close/>
                <a:moveTo>
                  <a:pt x="4770605" y="871015"/>
                </a:moveTo>
                <a:lnTo>
                  <a:pt x="4770605" y="873174"/>
                </a:lnTo>
                <a:lnTo>
                  <a:pt x="4771684" y="873174"/>
                </a:lnTo>
                <a:lnTo>
                  <a:pt x="4771684" y="871015"/>
                </a:lnTo>
                <a:close/>
                <a:moveTo>
                  <a:pt x="4754420" y="871015"/>
                </a:moveTo>
                <a:lnTo>
                  <a:pt x="4752262" y="874253"/>
                </a:lnTo>
                <a:lnTo>
                  <a:pt x="4754420" y="877490"/>
                </a:lnTo>
                <a:lnTo>
                  <a:pt x="4751183" y="882885"/>
                </a:lnTo>
                <a:lnTo>
                  <a:pt x="4752262" y="882885"/>
                </a:lnTo>
                <a:lnTo>
                  <a:pt x="4761973" y="880727"/>
                </a:lnTo>
                <a:lnTo>
                  <a:pt x="4763052" y="883829"/>
                </a:lnTo>
                <a:lnTo>
                  <a:pt x="4764131" y="883829"/>
                </a:lnTo>
                <a:cubicBezTo>
                  <a:pt x="4764131" y="878884"/>
                  <a:pt x="4765570" y="876411"/>
                  <a:pt x="4768447" y="876411"/>
                </a:cubicBezTo>
                <a:lnTo>
                  <a:pt x="4768447" y="874253"/>
                </a:lnTo>
                <a:lnTo>
                  <a:pt x="4767368" y="875332"/>
                </a:lnTo>
                <a:lnTo>
                  <a:pt x="4766289" y="875332"/>
                </a:lnTo>
                <a:lnTo>
                  <a:pt x="4758736" y="871015"/>
                </a:lnTo>
                <a:lnTo>
                  <a:pt x="4757657" y="872095"/>
                </a:lnTo>
                <a:lnTo>
                  <a:pt x="4756578" y="872095"/>
                </a:lnTo>
                <a:lnTo>
                  <a:pt x="4755499" y="871015"/>
                </a:lnTo>
                <a:close/>
                <a:moveTo>
                  <a:pt x="1186338" y="867140"/>
                </a:moveTo>
                <a:lnTo>
                  <a:pt x="1185259" y="868219"/>
                </a:lnTo>
                <a:lnTo>
                  <a:pt x="1185259" y="869298"/>
                </a:lnTo>
                <a:lnTo>
                  <a:pt x="1203871" y="873614"/>
                </a:lnTo>
                <a:lnTo>
                  <a:pt x="1208322" y="873614"/>
                </a:lnTo>
                <a:lnTo>
                  <a:pt x="1208322" y="872535"/>
                </a:lnTo>
                <a:cubicBezTo>
                  <a:pt x="1195555" y="870377"/>
                  <a:pt x="1188226" y="868579"/>
                  <a:pt x="1186338" y="867140"/>
                </a:cubicBezTo>
                <a:close/>
                <a:moveTo>
                  <a:pt x="4765210" y="866834"/>
                </a:moveTo>
                <a:lnTo>
                  <a:pt x="4765210" y="871015"/>
                </a:lnTo>
                <a:lnTo>
                  <a:pt x="4766289" y="871015"/>
                </a:lnTo>
                <a:lnTo>
                  <a:pt x="4766289" y="866834"/>
                </a:lnTo>
                <a:close/>
                <a:moveTo>
                  <a:pt x="1183102" y="860531"/>
                </a:moveTo>
                <a:lnTo>
                  <a:pt x="1183102" y="862689"/>
                </a:lnTo>
                <a:lnTo>
                  <a:pt x="1184181" y="862689"/>
                </a:lnTo>
                <a:lnTo>
                  <a:pt x="1184181" y="860531"/>
                </a:lnTo>
                <a:close/>
                <a:moveTo>
                  <a:pt x="4665807" y="859281"/>
                </a:moveTo>
                <a:lnTo>
                  <a:pt x="4665807" y="860360"/>
                </a:lnTo>
                <a:lnTo>
                  <a:pt x="4671202" y="860360"/>
                </a:lnTo>
                <a:lnTo>
                  <a:pt x="4671202" y="859281"/>
                </a:lnTo>
                <a:close/>
                <a:moveTo>
                  <a:pt x="4659333" y="859281"/>
                </a:moveTo>
                <a:lnTo>
                  <a:pt x="4659333" y="860360"/>
                </a:lnTo>
                <a:lnTo>
                  <a:pt x="4661491" y="860360"/>
                </a:lnTo>
                <a:lnTo>
                  <a:pt x="4661491" y="859281"/>
                </a:lnTo>
                <a:close/>
                <a:moveTo>
                  <a:pt x="4653938" y="858202"/>
                </a:moveTo>
                <a:lnTo>
                  <a:pt x="4653938" y="859281"/>
                </a:lnTo>
                <a:lnTo>
                  <a:pt x="4657175" y="859281"/>
                </a:lnTo>
                <a:lnTo>
                  <a:pt x="4657175" y="858202"/>
                </a:lnTo>
                <a:close/>
                <a:moveTo>
                  <a:pt x="8254444" y="857702"/>
                </a:moveTo>
                <a:lnTo>
                  <a:pt x="8254444" y="862962"/>
                </a:lnTo>
                <a:lnTo>
                  <a:pt x="8255522" y="862962"/>
                </a:lnTo>
                <a:lnTo>
                  <a:pt x="8255522" y="857702"/>
                </a:lnTo>
                <a:close/>
                <a:moveTo>
                  <a:pt x="4585826" y="856044"/>
                </a:moveTo>
                <a:lnTo>
                  <a:pt x="4583668" y="859281"/>
                </a:lnTo>
                <a:lnTo>
                  <a:pt x="4589063" y="859281"/>
                </a:lnTo>
                <a:close/>
                <a:moveTo>
                  <a:pt x="218363" y="855643"/>
                </a:moveTo>
                <a:lnTo>
                  <a:pt x="218363" y="858880"/>
                </a:lnTo>
                <a:lnTo>
                  <a:pt x="219442" y="858880"/>
                </a:lnTo>
                <a:lnTo>
                  <a:pt x="219442" y="855643"/>
                </a:lnTo>
                <a:close/>
                <a:moveTo>
                  <a:pt x="1185259" y="851764"/>
                </a:moveTo>
                <a:lnTo>
                  <a:pt x="1184181" y="857294"/>
                </a:lnTo>
                <a:lnTo>
                  <a:pt x="1184181" y="858373"/>
                </a:lnTo>
                <a:lnTo>
                  <a:pt x="1189709" y="858373"/>
                </a:lnTo>
                <a:lnTo>
                  <a:pt x="1188632" y="851764"/>
                </a:lnTo>
                <a:close/>
                <a:moveTo>
                  <a:pt x="7710909" y="851363"/>
                </a:moveTo>
                <a:lnTo>
                  <a:pt x="7715225" y="855814"/>
                </a:lnTo>
                <a:cubicBezTo>
                  <a:pt x="7714146" y="852846"/>
                  <a:pt x="7713067" y="851363"/>
                  <a:pt x="7711988" y="851363"/>
                </a:cubicBezTo>
                <a:close/>
                <a:moveTo>
                  <a:pt x="1176492" y="847448"/>
                </a:moveTo>
                <a:lnTo>
                  <a:pt x="1176492" y="848527"/>
                </a:lnTo>
                <a:lnTo>
                  <a:pt x="1178785" y="848527"/>
                </a:lnTo>
                <a:lnTo>
                  <a:pt x="1178785" y="847448"/>
                </a:lnTo>
                <a:close/>
                <a:moveTo>
                  <a:pt x="222814" y="846876"/>
                </a:moveTo>
                <a:lnTo>
                  <a:pt x="222814" y="850248"/>
                </a:lnTo>
                <a:lnTo>
                  <a:pt x="223893" y="850248"/>
                </a:lnTo>
                <a:lnTo>
                  <a:pt x="223893" y="846876"/>
                </a:lnTo>
                <a:close/>
                <a:moveTo>
                  <a:pt x="7191197" y="845790"/>
                </a:moveTo>
                <a:lnTo>
                  <a:pt x="7189039" y="847814"/>
                </a:lnTo>
                <a:lnTo>
                  <a:pt x="7189039" y="848893"/>
                </a:lnTo>
                <a:lnTo>
                  <a:pt x="7190118" y="848893"/>
                </a:lnTo>
                <a:lnTo>
                  <a:pt x="7192276" y="846870"/>
                </a:lnTo>
                <a:lnTo>
                  <a:pt x="7192276" y="845790"/>
                </a:lnTo>
                <a:close/>
                <a:moveTo>
                  <a:pt x="4569641" y="843231"/>
                </a:moveTo>
                <a:lnTo>
                  <a:pt x="4569641" y="844310"/>
                </a:lnTo>
                <a:lnTo>
                  <a:pt x="4575036" y="845389"/>
                </a:lnTo>
                <a:cubicBezTo>
                  <a:pt x="4575036" y="843950"/>
                  <a:pt x="4573957" y="843231"/>
                  <a:pt x="4571799" y="843231"/>
                </a:cubicBezTo>
                <a:close/>
                <a:moveTo>
                  <a:pt x="643343" y="843132"/>
                </a:moveTo>
                <a:lnTo>
                  <a:pt x="643343" y="845155"/>
                </a:lnTo>
                <a:lnTo>
                  <a:pt x="644422" y="845155"/>
                </a:lnTo>
                <a:lnTo>
                  <a:pt x="644422" y="843132"/>
                </a:lnTo>
                <a:close/>
                <a:moveTo>
                  <a:pt x="236032" y="842560"/>
                </a:moveTo>
                <a:lnTo>
                  <a:pt x="236032" y="845797"/>
                </a:lnTo>
                <a:lnTo>
                  <a:pt x="238325" y="845797"/>
                </a:lnTo>
                <a:lnTo>
                  <a:pt x="238325" y="842560"/>
                </a:lnTo>
                <a:close/>
                <a:moveTo>
                  <a:pt x="73912" y="842560"/>
                </a:moveTo>
                <a:lnTo>
                  <a:pt x="73912" y="845797"/>
                </a:lnTo>
                <a:lnTo>
                  <a:pt x="74991" y="845797"/>
                </a:lnTo>
                <a:lnTo>
                  <a:pt x="74991" y="842560"/>
                </a:lnTo>
                <a:close/>
                <a:moveTo>
                  <a:pt x="7628500" y="837335"/>
                </a:moveTo>
                <a:cubicBezTo>
                  <a:pt x="7625533" y="837335"/>
                  <a:pt x="7623330" y="838774"/>
                  <a:pt x="7621891" y="841651"/>
                </a:cubicBezTo>
                <a:lnTo>
                  <a:pt x="7621891" y="845967"/>
                </a:lnTo>
                <a:lnTo>
                  <a:pt x="7622970" y="845967"/>
                </a:lnTo>
                <a:cubicBezTo>
                  <a:pt x="7627376" y="843090"/>
                  <a:pt x="7629579" y="840213"/>
                  <a:pt x="7629579" y="837335"/>
                </a:cubicBezTo>
                <a:close/>
                <a:moveTo>
                  <a:pt x="8231784" y="837201"/>
                </a:moveTo>
                <a:lnTo>
                  <a:pt x="8229626" y="839359"/>
                </a:lnTo>
                <a:lnTo>
                  <a:pt x="8229626" y="843675"/>
                </a:lnTo>
                <a:lnTo>
                  <a:pt x="8235021" y="846912"/>
                </a:lnTo>
                <a:lnTo>
                  <a:pt x="8237179" y="846912"/>
                </a:lnTo>
                <a:lnTo>
                  <a:pt x="8237179" y="842596"/>
                </a:lnTo>
                <a:close/>
                <a:moveTo>
                  <a:pt x="232795" y="837165"/>
                </a:moveTo>
                <a:lnTo>
                  <a:pt x="232795" y="839323"/>
                </a:lnTo>
                <a:lnTo>
                  <a:pt x="233874" y="839323"/>
                </a:lnTo>
                <a:lnTo>
                  <a:pt x="233874" y="837165"/>
                </a:lnTo>
                <a:close/>
                <a:moveTo>
                  <a:pt x="753671" y="835714"/>
                </a:moveTo>
                <a:lnTo>
                  <a:pt x="753671" y="836793"/>
                </a:lnTo>
                <a:lnTo>
                  <a:pt x="755829" y="838816"/>
                </a:lnTo>
                <a:lnTo>
                  <a:pt x="755829" y="837737"/>
                </a:lnTo>
                <a:close/>
                <a:moveTo>
                  <a:pt x="78362" y="832714"/>
                </a:moveTo>
                <a:cubicBezTo>
                  <a:pt x="76924" y="832714"/>
                  <a:pt x="76204" y="833838"/>
                  <a:pt x="76204" y="836086"/>
                </a:cubicBezTo>
                <a:lnTo>
                  <a:pt x="76204" y="838244"/>
                </a:lnTo>
                <a:lnTo>
                  <a:pt x="77283" y="838244"/>
                </a:lnTo>
                <a:close/>
                <a:moveTo>
                  <a:pt x="4656096" y="832576"/>
                </a:moveTo>
                <a:lnTo>
                  <a:pt x="4655017" y="837836"/>
                </a:lnTo>
                <a:lnTo>
                  <a:pt x="4658254" y="851863"/>
                </a:lnTo>
                <a:lnTo>
                  <a:pt x="4659333" y="851863"/>
                </a:lnTo>
                <a:lnTo>
                  <a:pt x="4659333" y="850784"/>
                </a:lnTo>
                <a:lnTo>
                  <a:pt x="4656096" y="838915"/>
                </a:lnTo>
                <a:lnTo>
                  <a:pt x="4657175" y="833655"/>
                </a:lnTo>
                <a:lnTo>
                  <a:pt x="4657175" y="832576"/>
                </a:lnTo>
                <a:close/>
                <a:moveTo>
                  <a:pt x="7574685" y="831806"/>
                </a:moveTo>
                <a:lnTo>
                  <a:pt x="7574685" y="833019"/>
                </a:lnTo>
                <a:lnTo>
                  <a:pt x="7576843" y="833019"/>
                </a:lnTo>
                <a:lnTo>
                  <a:pt x="7576843" y="831806"/>
                </a:lnTo>
                <a:close/>
                <a:moveTo>
                  <a:pt x="3230639" y="831398"/>
                </a:moveTo>
                <a:lnTo>
                  <a:pt x="3228481" y="833557"/>
                </a:lnTo>
                <a:lnTo>
                  <a:pt x="3229560" y="838817"/>
                </a:lnTo>
                <a:lnTo>
                  <a:pt x="3234820" y="837873"/>
                </a:lnTo>
                <a:lnTo>
                  <a:pt x="3238057" y="837873"/>
                </a:lnTo>
                <a:lnTo>
                  <a:pt x="3241159" y="840975"/>
                </a:lnTo>
                <a:lnTo>
                  <a:pt x="3241159" y="846235"/>
                </a:lnTo>
                <a:lnTo>
                  <a:pt x="3239136" y="849472"/>
                </a:lnTo>
                <a:lnTo>
                  <a:pt x="3239136" y="850551"/>
                </a:lnTo>
                <a:lnTo>
                  <a:pt x="3241159" y="852709"/>
                </a:lnTo>
                <a:lnTo>
                  <a:pt x="3246554" y="846235"/>
                </a:lnTo>
                <a:lnTo>
                  <a:pt x="3246554" y="839896"/>
                </a:lnTo>
                <a:lnTo>
                  <a:pt x="3233741" y="831398"/>
                </a:lnTo>
                <a:close/>
                <a:moveTo>
                  <a:pt x="7609753" y="830726"/>
                </a:moveTo>
                <a:lnTo>
                  <a:pt x="7609753" y="834098"/>
                </a:lnTo>
                <a:lnTo>
                  <a:pt x="7610966" y="834098"/>
                </a:lnTo>
                <a:lnTo>
                  <a:pt x="7610966" y="830726"/>
                </a:lnTo>
                <a:close/>
                <a:moveTo>
                  <a:pt x="4700335" y="830418"/>
                </a:moveTo>
                <a:cubicBezTo>
                  <a:pt x="4694581" y="834014"/>
                  <a:pt x="4688466" y="835813"/>
                  <a:pt x="4681992" y="835813"/>
                </a:cubicBezTo>
                <a:lnTo>
                  <a:pt x="4680913" y="835813"/>
                </a:lnTo>
                <a:lnTo>
                  <a:pt x="4681992" y="841073"/>
                </a:lnTo>
                <a:lnTo>
                  <a:pt x="4681992" y="844310"/>
                </a:lnTo>
                <a:lnTo>
                  <a:pt x="4674439" y="854965"/>
                </a:lnTo>
                <a:lnTo>
                  <a:pt x="4674439" y="859281"/>
                </a:lnTo>
                <a:cubicBezTo>
                  <a:pt x="4680913" y="859281"/>
                  <a:pt x="4684150" y="862833"/>
                  <a:pt x="4684150" y="869936"/>
                </a:cubicBezTo>
                <a:cubicBezTo>
                  <a:pt x="4684150" y="871556"/>
                  <a:pt x="4681992" y="874792"/>
                  <a:pt x="4677676" y="879648"/>
                </a:cubicBezTo>
                <a:lnTo>
                  <a:pt x="4680913" y="887066"/>
                </a:lnTo>
                <a:lnTo>
                  <a:pt x="4675518" y="902037"/>
                </a:lnTo>
                <a:lnTo>
                  <a:pt x="4683071" y="908511"/>
                </a:lnTo>
                <a:cubicBezTo>
                  <a:pt x="4686848" y="908511"/>
                  <a:pt x="4690444" y="907072"/>
                  <a:pt x="4693861" y="904195"/>
                </a:cubicBezTo>
                <a:lnTo>
                  <a:pt x="4700335" y="904195"/>
                </a:lnTo>
                <a:cubicBezTo>
                  <a:pt x="4708248" y="907971"/>
                  <a:pt x="4712204" y="910489"/>
                  <a:pt x="4712204" y="911748"/>
                </a:cubicBezTo>
                <a:lnTo>
                  <a:pt x="4713283" y="910670"/>
                </a:lnTo>
                <a:lnTo>
                  <a:pt x="4720971" y="910670"/>
                </a:lnTo>
                <a:lnTo>
                  <a:pt x="4724208" y="912827"/>
                </a:lnTo>
                <a:lnTo>
                  <a:pt x="4729603" y="906354"/>
                </a:lnTo>
                <a:lnTo>
                  <a:pt x="4727445" y="902037"/>
                </a:lnTo>
                <a:lnTo>
                  <a:pt x="4728524" y="897856"/>
                </a:lnTo>
                <a:cubicBezTo>
                  <a:pt x="4726366" y="897856"/>
                  <a:pt x="4725287" y="897137"/>
                  <a:pt x="4725287" y="895698"/>
                </a:cubicBezTo>
                <a:lnTo>
                  <a:pt x="4725287" y="892461"/>
                </a:lnTo>
                <a:cubicBezTo>
                  <a:pt x="4727445" y="889763"/>
                  <a:pt x="4728524" y="887245"/>
                  <a:pt x="4728524" y="884908"/>
                </a:cubicBezTo>
                <a:lnTo>
                  <a:pt x="4726366" y="882885"/>
                </a:lnTo>
                <a:lnTo>
                  <a:pt x="4726366" y="880727"/>
                </a:lnTo>
                <a:lnTo>
                  <a:pt x="4728524" y="877490"/>
                </a:lnTo>
                <a:lnTo>
                  <a:pt x="4726366" y="871015"/>
                </a:lnTo>
                <a:cubicBezTo>
                  <a:pt x="4726366" y="869577"/>
                  <a:pt x="4727445" y="868857"/>
                  <a:pt x="4729603" y="868857"/>
                </a:cubicBezTo>
                <a:lnTo>
                  <a:pt x="4729603" y="867913"/>
                </a:lnTo>
                <a:cubicBezTo>
                  <a:pt x="4727985" y="866295"/>
                  <a:pt x="4726906" y="862339"/>
                  <a:pt x="4726366" y="856044"/>
                </a:cubicBezTo>
                <a:lnTo>
                  <a:pt x="4728524" y="846468"/>
                </a:lnTo>
                <a:cubicBezTo>
                  <a:pt x="4727086" y="846468"/>
                  <a:pt x="4726366" y="845389"/>
                  <a:pt x="4726366" y="843231"/>
                </a:cubicBezTo>
                <a:lnTo>
                  <a:pt x="4727445" y="839994"/>
                </a:lnTo>
                <a:lnTo>
                  <a:pt x="4725287" y="837836"/>
                </a:lnTo>
                <a:lnTo>
                  <a:pt x="4725287" y="836892"/>
                </a:lnTo>
                <a:cubicBezTo>
                  <a:pt x="4725287" y="835094"/>
                  <a:pt x="4726726" y="834014"/>
                  <a:pt x="4729603" y="833655"/>
                </a:cubicBezTo>
                <a:lnTo>
                  <a:pt x="4729603" y="832576"/>
                </a:lnTo>
                <a:lnTo>
                  <a:pt x="4728524" y="832576"/>
                </a:lnTo>
                <a:lnTo>
                  <a:pt x="4714362" y="834734"/>
                </a:lnTo>
                <a:close/>
                <a:moveTo>
                  <a:pt x="5741057" y="830320"/>
                </a:moveTo>
                <a:lnTo>
                  <a:pt x="5741057" y="831400"/>
                </a:lnTo>
                <a:lnTo>
                  <a:pt x="5743216" y="831400"/>
                </a:lnTo>
                <a:lnTo>
                  <a:pt x="5743216" y="830320"/>
                </a:lnTo>
                <a:close/>
                <a:moveTo>
                  <a:pt x="5688186" y="830320"/>
                </a:moveTo>
                <a:lnTo>
                  <a:pt x="5688186" y="833558"/>
                </a:lnTo>
                <a:lnTo>
                  <a:pt x="5690344" y="831400"/>
                </a:lnTo>
                <a:lnTo>
                  <a:pt x="5690344" y="830320"/>
                </a:lnTo>
                <a:close/>
                <a:moveTo>
                  <a:pt x="5651500" y="830320"/>
                </a:moveTo>
                <a:lnTo>
                  <a:pt x="5651500" y="831400"/>
                </a:lnTo>
                <a:lnTo>
                  <a:pt x="5654737" y="834636"/>
                </a:lnTo>
                <a:lnTo>
                  <a:pt x="5654737" y="830320"/>
                </a:lnTo>
                <a:close/>
                <a:moveTo>
                  <a:pt x="5641789" y="830320"/>
                </a:moveTo>
                <a:lnTo>
                  <a:pt x="5641789" y="831400"/>
                </a:lnTo>
                <a:lnTo>
                  <a:pt x="5643947" y="831400"/>
                </a:lnTo>
                <a:lnTo>
                  <a:pt x="5643947" y="830320"/>
                </a:lnTo>
                <a:close/>
                <a:moveTo>
                  <a:pt x="5633157" y="830320"/>
                </a:moveTo>
                <a:lnTo>
                  <a:pt x="5633157" y="832479"/>
                </a:lnTo>
                <a:lnTo>
                  <a:pt x="5636394" y="832479"/>
                </a:lnTo>
                <a:lnTo>
                  <a:pt x="5636394" y="830320"/>
                </a:lnTo>
                <a:close/>
                <a:moveTo>
                  <a:pt x="1094487" y="829915"/>
                </a:moveTo>
                <a:lnTo>
                  <a:pt x="1094487" y="832072"/>
                </a:lnTo>
                <a:lnTo>
                  <a:pt x="1095567" y="832072"/>
                </a:lnTo>
                <a:lnTo>
                  <a:pt x="1095567" y="829915"/>
                </a:lnTo>
                <a:close/>
                <a:moveTo>
                  <a:pt x="4653938" y="829339"/>
                </a:moveTo>
                <a:lnTo>
                  <a:pt x="4656096" y="831497"/>
                </a:lnTo>
                <a:lnTo>
                  <a:pt x="4656096" y="829339"/>
                </a:lnTo>
                <a:close/>
                <a:moveTo>
                  <a:pt x="3059887" y="825059"/>
                </a:moveTo>
                <a:lnTo>
                  <a:pt x="3059887" y="830454"/>
                </a:lnTo>
                <a:lnTo>
                  <a:pt x="3060966" y="830454"/>
                </a:lnTo>
                <a:lnTo>
                  <a:pt x="3060966" y="825059"/>
                </a:lnTo>
                <a:close/>
                <a:moveTo>
                  <a:pt x="220656" y="824082"/>
                </a:moveTo>
                <a:lnTo>
                  <a:pt x="220656" y="827319"/>
                </a:lnTo>
                <a:cubicBezTo>
                  <a:pt x="224972" y="831275"/>
                  <a:pt x="227130" y="834917"/>
                  <a:pt x="227130" y="838244"/>
                </a:cubicBezTo>
                <a:lnTo>
                  <a:pt x="232795" y="836086"/>
                </a:lnTo>
                <a:lnTo>
                  <a:pt x="232795" y="834872"/>
                </a:lnTo>
                <a:cubicBezTo>
                  <a:pt x="230547" y="832534"/>
                  <a:pt x="229423" y="830376"/>
                  <a:pt x="229423" y="828398"/>
                </a:cubicBezTo>
                <a:lnTo>
                  <a:pt x="226051" y="830556"/>
                </a:lnTo>
                <a:close/>
                <a:moveTo>
                  <a:pt x="83757" y="824082"/>
                </a:moveTo>
                <a:cubicBezTo>
                  <a:pt x="80880" y="824801"/>
                  <a:pt x="79441" y="827319"/>
                  <a:pt x="79441" y="831635"/>
                </a:cubicBezTo>
                <a:lnTo>
                  <a:pt x="80520" y="831635"/>
                </a:lnTo>
                <a:lnTo>
                  <a:pt x="87129" y="832714"/>
                </a:lnTo>
                <a:lnTo>
                  <a:pt x="89287" y="826240"/>
                </a:lnTo>
                <a:lnTo>
                  <a:pt x="89287" y="825161"/>
                </a:lnTo>
                <a:close/>
                <a:moveTo>
                  <a:pt x="4653938" y="823944"/>
                </a:moveTo>
                <a:lnTo>
                  <a:pt x="4653938" y="827181"/>
                </a:lnTo>
                <a:lnTo>
                  <a:pt x="4655017" y="827181"/>
                </a:lnTo>
                <a:lnTo>
                  <a:pt x="4655017" y="823944"/>
                </a:lnTo>
                <a:close/>
                <a:moveTo>
                  <a:pt x="5754006" y="823847"/>
                </a:moveTo>
                <a:lnTo>
                  <a:pt x="5754006" y="824926"/>
                </a:lnTo>
                <a:lnTo>
                  <a:pt x="5756164" y="824926"/>
                </a:lnTo>
                <a:lnTo>
                  <a:pt x="5756164" y="823847"/>
                </a:lnTo>
                <a:close/>
                <a:moveTo>
                  <a:pt x="5791771" y="822768"/>
                </a:moveTo>
                <a:lnTo>
                  <a:pt x="5793929" y="822768"/>
                </a:lnTo>
                <a:lnTo>
                  <a:pt x="5793929" y="824926"/>
                </a:lnTo>
                <a:close/>
                <a:moveTo>
                  <a:pt x="7176226" y="822187"/>
                </a:moveTo>
                <a:lnTo>
                  <a:pt x="7176226" y="824346"/>
                </a:lnTo>
                <a:lnTo>
                  <a:pt x="7177305" y="824346"/>
                </a:lnTo>
                <a:lnTo>
                  <a:pt x="7177305" y="822187"/>
                </a:lnTo>
                <a:close/>
                <a:moveTo>
                  <a:pt x="652784" y="820877"/>
                </a:moveTo>
                <a:lnTo>
                  <a:pt x="650761" y="831398"/>
                </a:lnTo>
                <a:lnTo>
                  <a:pt x="648603" y="831398"/>
                </a:lnTo>
                <a:cubicBezTo>
                  <a:pt x="647164" y="831398"/>
                  <a:pt x="646445" y="830364"/>
                  <a:pt x="646445" y="828296"/>
                </a:cubicBezTo>
                <a:lnTo>
                  <a:pt x="644422" y="828296"/>
                </a:lnTo>
                <a:lnTo>
                  <a:pt x="642264" y="832477"/>
                </a:lnTo>
                <a:lnTo>
                  <a:pt x="642264" y="835714"/>
                </a:lnTo>
                <a:lnTo>
                  <a:pt x="643343" y="835714"/>
                </a:lnTo>
                <a:lnTo>
                  <a:pt x="648603" y="834635"/>
                </a:lnTo>
                <a:lnTo>
                  <a:pt x="649682" y="835714"/>
                </a:lnTo>
                <a:lnTo>
                  <a:pt x="654942" y="823980"/>
                </a:lnTo>
                <a:lnTo>
                  <a:pt x="654942" y="820877"/>
                </a:lnTo>
                <a:close/>
                <a:moveTo>
                  <a:pt x="4765210" y="820842"/>
                </a:moveTo>
                <a:lnTo>
                  <a:pt x="4765210" y="823944"/>
                </a:lnTo>
                <a:lnTo>
                  <a:pt x="4766289" y="823944"/>
                </a:lnTo>
                <a:lnTo>
                  <a:pt x="4766289" y="820842"/>
                </a:lnTo>
                <a:close/>
                <a:moveTo>
                  <a:pt x="233874" y="819631"/>
                </a:moveTo>
                <a:lnTo>
                  <a:pt x="232795" y="823003"/>
                </a:lnTo>
                <a:lnTo>
                  <a:pt x="233874" y="823003"/>
                </a:lnTo>
                <a:lnTo>
                  <a:pt x="234953" y="821789"/>
                </a:lnTo>
                <a:lnTo>
                  <a:pt x="234953" y="819631"/>
                </a:lnTo>
                <a:close/>
                <a:moveTo>
                  <a:pt x="1191869" y="818990"/>
                </a:moveTo>
                <a:cubicBezTo>
                  <a:pt x="1191869" y="823845"/>
                  <a:pt x="1189306" y="828566"/>
                  <a:pt x="1184181" y="833152"/>
                </a:cubicBezTo>
                <a:lnTo>
                  <a:pt x="1184181" y="834231"/>
                </a:lnTo>
                <a:lnTo>
                  <a:pt x="1192948" y="830994"/>
                </a:lnTo>
                <a:lnTo>
                  <a:pt x="1192948" y="818990"/>
                </a:lnTo>
                <a:close/>
                <a:moveTo>
                  <a:pt x="658179" y="818720"/>
                </a:moveTo>
                <a:lnTo>
                  <a:pt x="658179" y="819799"/>
                </a:lnTo>
                <a:lnTo>
                  <a:pt x="661281" y="819799"/>
                </a:lnTo>
                <a:lnTo>
                  <a:pt x="661281" y="818720"/>
                </a:lnTo>
                <a:close/>
                <a:moveTo>
                  <a:pt x="646445" y="818720"/>
                </a:moveTo>
                <a:lnTo>
                  <a:pt x="646445" y="819799"/>
                </a:lnTo>
                <a:lnTo>
                  <a:pt x="648603" y="819799"/>
                </a:lnTo>
                <a:lnTo>
                  <a:pt x="648603" y="818720"/>
                </a:lnTo>
                <a:close/>
                <a:moveTo>
                  <a:pt x="571184" y="818720"/>
                </a:moveTo>
                <a:lnTo>
                  <a:pt x="569026" y="820877"/>
                </a:lnTo>
                <a:lnTo>
                  <a:pt x="569026" y="821822"/>
                </a:lnTo>
                <a:lnTo>
                  <a:pt x="570106" y="821822"/>
                </a:lnTo>
                <a:lnTo>
                  <a:pt x="573207" y="820877"/>
                </a:lnTo>
                <a:lnTo>
                  <a:pt x="573207" y="818720"/>
                </a:lnTo>
                <a:close/>
                <a:moveTo>
                  <a:pt x="5696818" y="818452"/>
                </a:moveTo>
                <a:lnTo>
                  <a:pt x="5696818" y="820609"/>
                </a:lnTo>
                <a:lnTo>
                  <a:pt x="5700055" y="820609"/>
                </a:lnTo>
                <a:lnTo>
                  <a:pt x="5700055" y="819531"/>
                </a:lnTo>
                <a:close/>
                <a:moveTo>
                  <a:pt x="554190" y="817640"/>
                </a:moveTo>
                <a:lnTo>
                  <a:pt x="554190" y="820877"/>
                </a:lnTo>
                <a:lnTo>
                  <a:pt x="555268" y="820877"/>
                </a:lnTo>
                <a:lnTo>
                  <a:pt x="555268" y="817640"/>
                </a:lnTo>
                <a:close/>
                <a:moveTo>
                  <a:pt x="5615893" y="817372"/>
                </a:moveTo>
                <a:lnTo>
                  <a:pt x="5615893" y="819531"/>
                </a:lnTo>
                <a:lnTo>
                  <a:pt x="5616972" y="819531"/>
                </a:lnTo>
                <a:lnTo>
                  <a:pt x="5616972" y="817372"/>
                </a:lnTo>
                <a:close/>
                <a:moveTo>
                  <a:pt x="7134414" y="816792"/>
                </a:moveTo>
                <a:lnTo>
                  <a:pt x="7134414" y="818950"/>
                </a:lnTo>
                <a:lnTo>
                  <a:pt x="7137651" y="818950"/>
                </a:lnTo>
                <a:lnTo>
                  <a:pt x="7135493" y="816792"/>
                </a:lnTo>
                <a:close/>
                <a:moveTo>
                  <a:pt x="7100156" y="816792"/>
                </a:moveTo>
                <a:lnTo>
                  <a:pt x="7100156" y="817871"/>
                </a:lnTo>
                <a:lnTo>
                  <a:pt x="7102314" y="817871"/>
                </a:lnTo>
                <a:lnTo>
                  <a:pt x="7102314" y="816792"/>
                </a:lnTo>
                <a:close/>
                <a:moveTo>
                  <a:pt x="8241496" y="814676"/>
                </a:moveTo>
                <a:lnTo>
                  <a:pt x="8239338" y="816835"/>
                </a:lnTo>
                <a:cubicBezTo>
                  <a:pt x="8242215" y="817015"/>
                  <a:pt x="8243654" y="818453"/>
                  <a:pt x="8243654" y="821151"/>
                </a:cubicBezTo>
                <a:lnTo>
                  <a:pt x="8250128" y="816835"/>
                </a:lnTo>
                <a:lnTo>
                  <a:pt x="8251206" y="816835"/>
                </a:lnTo>
                <a:cubicBezTo>
                  <a:pt x="8252645" y="816835"/>
                  <a:pt x="8253364" y="818632"/>
                  <a:pt x="8253364" y="822230"/>
                </a:cubicBezTo>
                <a:lnTo>
                  <a:pt x="8257680" y="823309"/>
                </a:lnTo>
                <a:lnTo>
                  <a:pt x="8255522" y="816835"/>
                </a:lnTo>
                <a:cubicBezTo>
                  <a:pt x="8251926" y="816835"/>
                  <a:pt x="8250128" y="816115"/>
                  <a:pt x="8250128" y="814676"/>
                </a:cubicBezTo>
                <a:lnTo>
                  <a:pt x="8241496" y="816835"/>
                </a:lnTo>
                <a:close/>
                <a:moveTo>
                  <a:pt x="7687846" y="813462"/>
                </a:moveTo>
                <a:lnTo>
                  <a:pt x="7687846" y="814541"/>
                </a:lnTo>
                <a:lnTo>
                  <a:pt x="7690004" y="814541"/>
                </a:lnTo>
                <a:lnTo>
                  <a:pt x="7690004" y="813462"/>
                </a:lnTo>
                <a:close/>
                <a:moveTo>
                  <a:pt x="7108788" y="812611"/>
                </a:moveTo>
                <a:cubicBezTo>
                  <a:pt x="7108788" y="814680"/>
                  <a:pt x="7106990" y="815714"/>
                  <a:pt x="7103393" y="815714"/>
                </a:cubicBezTo>
                <a:lnTo>
                  <a:pt x="7103393" y="816792"/>
                </a:lnTo>
                <a:lnTo>
                  <a:pt x="7106630" y="816792"/>
                </a:lnTo>
                <a:lnTo>
                  <a:pt x="7112025" y="815714"/>
                </a:lnTo>
                <a:lnTo>
                  <a:pt x="7118364" y="824346"/>
                </a:lnTo>
                <a:lnTo>
                  <a:pt x="7119443" y="824346"/>
                </a:lnTo>
                <a:cubicBezTo>
                  <a:pt x="7119443" y="822907"/>
                  <a:pt x="7120522" y="822187"/>
                  <a:pt x="7122680" y="822187"/>
                </a:cubicBezTo>
                <a:lnTo>
                  <a:pt x="7121601" y="818950"/>
                </a:lnTo>
                <a:lnTo>
                  <a:pt x="7120522" y="820030"/>
                </a:lnTo>
                <a:lnTo>
                  <a:pt x="7117285" y="820030"/>
                </a:lnTo>
                <a:cubicBezTo>
                  <a:pt x="7113059" y="816433"/>
                  <a:pt x="7110946" y="813960"/>
                  <a:pt x="7110946" y="812611"/>
                </a:cubicBezTo>
                <a:close/>
                <a:moveTo>
                  <a:pt x="227130" y="803446"/>
                </a:moveTo>
                <a:lnTo>
                  <a:pt x="227130" y="805604"/>
                </a:lnTo>
                <a:lnTo>
                  <a:pt x="228209" y="805604"/>
                </a:lnTo>
                <a:lnTo>
                  <a:pt x="228209" y="803446"/>
                </a:lnTo>
                <a:close/>
                <a:moveTo>
                  <a:pt x="7116341" y="802900"/>
                </a:moveTo>
                <a:lnTo>
                  <a:pt x="7116341" y="805057"/>
                </a:lnTo>
                <a:lnTo>
                  <a:pt x="7119443" y="805057"/>
                </a:lnTo>
                <a:lnTo>
                  <a:pt x="7119443" y="802900"/>
                </a:lnTo>
                <a:close/>
                <a:moveTo>
                  <a:pt x="7766882" y="802538"/>
                </a:moveTo>
                <a:lnTo>
                  <a:pt x="7766882" y="804696"/>
                </a:lnTo>
                <a:lnTo>
                  <a:pt x="7767962" y="804696"/>
                </a:lnTo>
                <a:lnTo>
                  <a:pt x="7767962" y="802538"/>
                </a:lnTo>
                <a:close/>
                <a:moveTo>
                  <a:pt x="7662489" y="802538"/>
                </a:moveTo>
                <a:lnTo>
                  <a:pt x="7656015" y="805774"/>
                </a:lnTo>
                <a:lnTo>
                  <a:pt x="7648327" y="804696"/>
                </a:lnTo>
                <a:lnTo>
                  <a:pt x="7648327" y="805774"/>
                </a:lnTo>
                <a:lnTo>
                  <a:pt x="7650485" y="813462"/>
                </a:lnTo>
                <a:lnTo>
                  <a:pt x="7646034" y="817778"/>
                </a:lnTo>
                <a:lnTo>
                  <a:pt x="7646034" y="819937"/>
                </a:lnTo>
                <a:cubicBezTo>
                  <a:pt x="7649001" y="820116"/>
                  <a:pt x="7650485" y="821554"/>
                  <a:pt x="7650485" y="824253"/>
                </a:cubicBezTo>
                <a:lnTo>
                  <a:pt x="7654801" y="825331"/>
                </a:lnTo>
                <a:cubicBezTo>
                  <a:pt x="7657229" y="825331"/>
                  <a:pt x="7662759" y="821015"/>
                  <a:pt x="7671391" y="812383"/>
                </a:cubicBezTo>
                <a:lnTo>
                  <a:pt x="7671391" y="806853"/>
                </a:lnTo>
                <a:cubicBezTo>
                  <a:pt x="7671391" y="805774"/>
                  <a:pt x="7668424" y="804335"/>
                  <a:pt x="7662489" y="802538"/>
                </a:cubicBezTo>
                <a:close/>
                <a:moveTo>
                  <a:pt x="646445" y="799567"/>
                </a:moveTo>
                <a:lnTo>
                  <a:pt x="645366" y="803883"/>
                </a:lnTo>
                <a:lnTo>
                  <a:pt x="646445" y="806986"/>
                </a:lnTo>
                <a:lnTo>
                  <a:pt x="647524" y="806986"/>
                </a:lnTo>
                <a:lnTo>
                  <a:pt x="648603" y="805906"/>
                </a:lnTo>
                <a:lnTo>
                  <a:pt x="649682" y="802804"/>
                </a:lnTo>
                <a:lnTo>
                  <a:pt x="650761" y="802804"/>
                </a:lnTo>
                <a:lnTo>
                  <a:pt x="649682" y="799567"/>
                </a:lnTo>
                <a:close/>
                <a:moveTo>
                  <a:pt x="1191869" y="799298"/>
                </a:moveTo>
                <a:lnTo>
                  <a:pt x="1187417" y="802534"/>
                </a:lnTo>
                <a:lnTo>
                  <a:pt x="1187417" y="805772"/>
                </a:lnTo>
                <a:lnTo>
                  <a:pt x="1194026" y="805772"/>
                </a:lnTo>
                <a:lnTo>
                  <a:pt x="1194026" y="801455"/>
                </a:lnTo>
                <a:close/>
                <a:moveTo>
                  <a:pt x="3158481" y="797545"/>
                </a:moveTo>
                <a:lnTo>
                  <a:pt x="3158481" y="799568"/>
                </a:lnTo>
                <a:lnTo>
                  <a:pt x="3159560" y="799568"/>
                </a:lnTo>
                <a:lnTo>
                  <a:pt x="3159560" y="797545"/>
                </a:lnTo>
                <a:close/>
                <a:moveTo>
                  <a:pt x="7184858" y="796426"/>
                </a:moveTo>
                <a:cubicBezTo>
                  <a:pt x="7184858" y="800923"/>
                  <a:pt x="7183779" y="805957"/>
                  <a:pt x="7181621" y="811532"/>
                </a:cubicBezTo>
                <a:cubicBezTo>
                  <a:pt x="7183239" y="811532"/>
                  <a:pt x="7186072" y="814005"/>
                  <a:pt x="7190118" y="818950"/>
                </a:cubicBezTo>
                <a:lnTo>
                  <a:pt x="7192276" y="816792"/>
                </a:lnTo>
                <a:lnTo>
                  <a:pt x="7192276" y="815714"/>
                </a:lnTo>
                <a:cubicBezTo>
                  <a:pt x="7192276" y="814274"/>
                  <a:pt x="7191197" y="813555"/>
                  <a:pt x="7189039" y="813555"/>
                </a:cubicBezTo>
                <a:lnTo>
                  <a:pt x="7187960" y="812611"/>
                </a:lnTo>
                <a:lnTo>
                  <a:pt x="7187960" y="811532"/>
                </a:lnTo>
                <a:lnTo>
                  <a:pt x="7194434" y="805057"/>
                </a:lnTo>
                <a:lnTo>
                  <a:pt x="7194434" y="801821"/>
                </a:lnTo>
                <a:cubicBezTo>
                  <a:pt x="7194434" y="800563"/>
                  <a:pt x="7191242" y="798763"/>
                  <a:pt x="7184858" y="796426"/>
                </a:cubicBezTo>
                <a:close/>
                <a:moveTo>
                  <a:pt x="573207" y="795386"/>
                </a:moveTo>
                <a:cubicBezTo>
                  <a:pt x="571859" y="795386"/>
                  <a:pt x="570825" y="797499"/>
                  <a:pt x="570106" y="801725"/>
                </a:cubicBezTo>
                <a:lnTo>
                  <a:pt x="573207" y="803883"/>
                </a:lnTo>
                <a:close/>
                <a:moveTo>
                  <a:pt x="5692502" y="794714"/>
                </a:moveTo>
                <a:lnTo>
                  <a:pt x="5692502" y="796871"/>
                </a:lnTo>
                <a:lnTo>
                  <a:pt x="5694660" y="794714"/>
                </a:lnTo>
                <a:close/>
                <a:moveTo>
                  <a:pt x="228209" y="793465"/>
                </a:moveTo>
                <a:lnTo>
                  <a:pt x="228209" y="798051"/>
                </a:lnTo>
                <a:lnTo>
                  <a:pt x="229423" y="798051"/>
                </a:lnTo>
                <a:lnTo>
                  <a:pt x="229423" y="793465"/>
                </a:lnTo>
                <a:close/>
                <a:moveTo>
                  <a:pt x="5730267" y="792556"/>
                </a:moveTo>
                <a:lnTo>
                  <a:pt x="5730267" y="793635"/>
                </a:lnTo>
                <a:lnTo>
                  <a:pt x="5732425" y="793635"/>
                </a:lnTo>
                <a:lnTo>
                  <a:pt x="5732425" y="792556"/>
                </a:lnTo>
                <a:close/>
                <a:moveTo>
                  <a:pt x="5701134" y="792556"/>
                </a:moveTo>
                <a:lnTo>
                  <a:pt x="5697897" y="800109"/>
                </a:lnTo>
                <a:lnTo>
                  <a:pt x="5686028" y="800109"/>
                </a:lnTo>
                <a:cubicBezTo>
                  <a:pt x="5686028" y="797951"/>
                  <a:pt x="5683511" y="796871"/>
                  <a:pt x="5678475" y="796871"/>
                </a:cubicBezTo>
                <a:lnTo>
                  <a:pt x="5677396" y="796871"/>
                </a:lnTo>
                <a:cubicBezTo>
                  <a:pt x="5671282" y="796871"/>
                  <a:pt x="5666966" y="797951"/>
                  <a:pt x="5664448" y="800109"/>
                </a:cubicBezTo>
                <a:lnTo>
                  <a:pt x="5661211" y="800109"/>
                </a:lnTo>
                <a:cubicBezTo>
                  <a:pt x="5661211" y="797951"/>
                  <a:pt x="5659413" y="796871"/>
                  <a:pt x="5655816" y="796871"/>
                </a:cubicBezTo>
                <a:lnTo>
                  <a:pt x="5651500" y="796871"/>
                </a:lnTo>
                <a:lnTo>
                  <a:pt x="5651500" y="800109"/>
                </a:lnTo>
                <a:lnTo>
                  <a:pt x="5638552" y="800109"/>
                </a:lnTo>
                <a:cubicBezTo>
                  <a:pt x="5636214" y="798311"/>
                  <a:pt x="5632977" y="797231"/>
                  <a:pt x="5628841" y="796871"/>
                </a:cubicBezTo>
                <a:lnTo>
                  <a:pt x="5612656" y="797951"/>
                </a:lnTo>
                <a:lnTo>
                  <a:pt x="5610498" y="797951"/>
                </a:lnTo>
                <a:lnTo>
                  <a:pt x="5607261" y="800109"/>
                </a:lnTo>
                <a:lnTo>
                  <a:pt x="5600787" y="800109"/>
                </a:lnTo>
                <a:cubicBezTo>
                  <a:pt x="5598089" y="797951"/>
                  <a:pt x="5594852" y="796871"/>
                  <a:pt x="5591076" y="796871"/>
                </a:cubicBezTo>
                <a:lnTo>
                  <a:pt x="5589997" y="796871"/>
                </a:lnTo>
                <a:cubicBezTo>
                  <a:pt x="5586220" y="796871"/>
                  <a:pt x="5582983" y="797951"/>
                  <a:pt x="5580286" y="800109"/>
                </a:cubicBezTo>
                <a:lnTo>
                  <a:pt x="5577049" y="797951"/>
                </a:lnTo>
                <a:lnTo>
                  <a:pt x="5571654" y="797951"/>
                </a:lnTo>
                <a:lnTo>
                  <a:pt x="5571654" y="800109"/>
                </a:lnTo>
                <a:lnTo>
                  <a:pt x="5569496" y="800109"/>
                </a:lnTo>
                <a:cubicBezTo>
                  <a:pt x="5568057" y="800109"/>
                  <a:pt x="5567338" y="799030"/>
                  <a:pt x="5567338" y="796871"/>
                </a:cubicBezTo>
                <a:lnTo>
                  <a:pt x="5565180" y="796871"/>
                </a:lnTo>
                <a:cubicBezTo>
                  <a:pt x="5565180" y="800469"/>
                  <a:pt x="5566259" y="802267"/>
                  <a:pt x="5568417" y="802267"/>
                </a:cubicBezTo>
                <a:lnTo>
                  <a:pt x="5568417" y="805504"/>
                </a:lnTo>
                <a:lnTo>
                  <a:pt x="5565180" y="816294"/>
                </a:lnTo>
                <a:lnTo>
                  <a:pt x="5579207" y="817372"/>
                </a:lnTo>
                <a:lnTo>
                  <a:pt x="5583523" y="816294"/>
                </a:lnTo>
                <a:lnTo>
                  <a:pt x="5584602" y="817372"/>
                </a:lnTo>
                <a:lnTo>
                  <a:pt x="5588918" y="816294"/>
                </a:lnTo>
                <a:lnTo>
                  <a:pt x="5598629" y="817372"/>
                </a:lnTo>
                <a:lnTo>
                  <a:pt x="5605103" y="816294"/>
                </a:lnTo>
                <a:lnTo>
                  <a:pt x="5608340" y="819531"/>
                </a:lnTo>
                <a:cubicBezTo>
                  <a:pt x="5611217" y="818092"/>
                  <a:pt x="5612656" y="816294"/>
                  <a:pt x="5612656" y="814136"/>
                </a:cubicBezTo>
                <a:lnTo>
                  <a:pt x="5613735" y="814136"/>
                </a:lnTo>
                <a:lnTo>
                  <a:pt x="5616972" y="816294"/>
                </a:lnTo>
                <a:lnTo>
                  <a:pt x="5619130" y="816294"/>
                </a:lnTo>
                <a:lnTo>
                  <a:pt x="5624525" y="815215"/>
                </a:lnTo>
                <a:lnTo>
                  <a:pt x="5639631" y="817372"/>
                </a:lnTo>
                <a:lnTo>
                  <a:pt x="5651500" y="816294"/>
                </a:lnTo>
                <a:lnTo>
                  <a:pt x="5668764" y="817372"/>
                </a:lnTo>
                <a:lnTo>
                  <a:pt x="5689265" y="814136"/>
                </a:lnTo>
                <a:cubicBezTo>
                  <a:pt x="5689265" y="816294"/>
                  <a:pt x="5691064" y="817372"/>
                  <a:pt x="5694660" y="817372"/>
                </a:cubicBezTo>
                <a:lnTo>
                  <a:pt x="5702213" y="816294"/>
                </a:lnTo>
                <a:lnTo>
                  <a:pt x="5708687" y="817372"/>
                </a:lnTo>
                <a:lnTo>
                  <a:pt x="5713003" y="815215"/>
                </a:lnTo>
                <a:lnTo>
                  <a:pt x="5722714" y="816294"/>
                </a:lnTo>
                <a:lnTo>
                  <a:pt x="5725951" y="815215"/>
                </a:lnTo>
                <a:lnTo>
                  <a:pt x="5742137" y="817372"/>
                </a:lnTo>
                <a:lnTo>
                  <a:pt x="5746453" y="816294"/>
                </a:lnTo>
                <a:lnTo>
                  <a:pt x="5755085" y="816294"/>
                </a:lnTo>
                <a:lnTo>
                  <a:pt x="5758322" y="818452"/>
                </a:lnTo>
                <a:lnTo>
                  <a:pt x="5759401" y="817372"/>
                </a:lnTo>
                <a:lnTo>
                  <a:pt x="5760480" y="818452"/>
                </a:lnTo>
                <a:lnTo>
                  <a:pt x="5760480" y="828163"/>
                </a:lnTo>
                <a:lnTo>
                  <a:pt x="5758322" y="828163"/>
                </a:lnTo>
                <a:lnTo>
                  <a:pt x="5758322" y="851361"/>
                </a:lnTo>
                <a:lnTo>
                  <a:pt x="5760480" y="851361"/>
                </a:lnTo>
                <a:lnTo>
                  <a:pt x="5760480" y="853519"/>
                </a:lnTo>
                <a:lnTo>
                  <a:pt x="5756164" y="858914"/>
                </a:lnTo>
                <a:lnTo>
                  <a:pt x="5758322" y="858914"/>
                </a:lnTo>
                <a:lnTo>
                  <a:pt x="5761559" y="856757"/>
                </a:lnTo>
                <a:lnTo>
                  <a:pt x="5769112" y="856757"/>
                </a:lnTo>
                <a:lnTo>
                  <a:pt x="5769112" y="861073"/>
                </a:lnTo>
                <a:lnTo>
                  <a:pt x="5771270" y="861073"/>
                </a:lnTo>
                <a:lnTo>
                  <a:pt x="5772349" y="856757"/>
                </a:lnTo>
                <a:lnTo>
                  <a:pt x="5773428" y="856757"/>
                </a:lnTo>
                <a:lnTo>
                  <a:pt x="5774507" y="857836"/>
                </a:lnTo>
                <a:lnTo>
                  <a:pt x="5775586" y="857836"/>
                </a:lnTo>
                <a:lnTo>
                  <a:pt x="5776665" y="856757"/>
                </a:lnTo>
                <a:lnTo>
                  <a:pt x="5776665" y="855678"/>
                </a:lnTo>
                <a:lnTo>
                  <a:pt x="5775586" y="854599"/>
                </a:lnTo>
                <a:lnTo>
                  <a:pt x="5774507" y="854599"/>
                </a:lnTo>
                <a:lnTo>
                  <a:pt x="5775586" y="832479"/>
                </a:lnTo>
                <a:lnTo>
                  <a:pt x="5774507" y="823847"/>
                </a:lnTo>
                <a:lnTo>
                  <a:pt x="5776665" y="823847"/>
                </a:lnTo>
                <a:lnTo>
                  <a:pt x="5776665" y="821688"/>
                </a:lnTo>
                <a:lnTo>
                  <a:pt x="5774507" y="821688"/>
                </a:lnTo>
                <a:lnTo>
                  <a:pt x="5775586" y="808741"/>
                </a:lnTo>
                <a:lnTo>
                  <a:pt x="5774507" y="799030"/>
                </a:lnTo>
                <a:lnTo>
                  <a:pt x="5772349" y="799030"/>
                </a:lnTo>
                <a:lnTo>
                  <a:pt x="5771270" y="800109"/>
                </a:lnTo>
                <a:lnTo>
                  <a:pt x="5770191" y="800109"/>
                </a:lnTo>
                <a:cubicBezTo>
                  <a:pt x="5770191" y="797951"/>
                  <a:pt x="5765515" y="796871"/>
                  <a:pt x="5756164" y="796871"/>
                </a:cubicBezTo>
                <a:lnTo>
                  <a:pt x="5755085" y="796871"/>
                </a:lnTo>
                <a:lnTo>
                  <a:pt x="5754006" y="797951"/>
                </a:lnTo>
                <a:lnTo>
                  <a:pt x="5752927" y="797951"/>
                </a:lnTo>
                <a:lnTo>
                  <a:pt x="5750769" y="795793"/>
                </a:lnTo>
                <a:lnTo>
                  <a:pt x="5746453" y="797951"/>
                </a:lnTo>
                <a:lnTo>
                  <a:pt x="5738899" y="796871"/>
                </a:lnTo>
                <a:lnTo>
                  <a:pt x="5733504" y="800109"/>
                </a:lnTo>
                <a:lnTo>
                  <a:pt x="5725951" y="800109"/>
                </a:lnTo>
                <a:lnTo>
                  <a:pt x="5722714" y="797951"/>
                </a:lnTo>
                <a:lnTo>
                  <a:pt x="5710845" y="797951"/>
                </a:lnTo>
                <a:cubicBezTo>
                  <a:pt x="5706529" y="797951"/>
                  <a:pt x="5703292" y="796151"/>
                  <a:pt x="5701134" y="792556"/>
                </a:cubicBezTo>
                <a:close/>
                <a:moveTo>
                  <a:pt x="5616972" y="792556"/>
                </a:moveTo>
                <a:lnTo>
                  <a:pt x="5616972" y="795793"/>
                </a:lnTo>
                <a:lnTo>
                  <a:pt x="5618051" y="795793"/>
                </a:lnTo>
                <a:lnTo>
                  <a:pt x="5620209" y="793635"/>
                </a:lnTo>
                <a:lnTo>
                  <a:pt x="5620209" y="792556"/>
                </a:lnTo>
                <a:close/>
                <a:moveTo>
                  <a:pt x="5607261" y="792556"/>
                </a:moveTo>
                <a:lnTo>
                  <a:pt x="5607261" y="793635"/>
                </a:lnTo>
                <a:lnTo>
                  <a:pt x="5609419" y="793635"/>
                </a:lnTo>
                <a:lnTo>
                  <a:pt x="5609419" y="792556"/>
                </a:lnTo>
                <a:close/>
                <a:moveTo>
                  <a:pt x="4628042" y="791843"/>
                </a:moveTo>
                <a:lnTo>
                  <a:pt x="4637753" y="791843"/>
                </a:lnTo>
                <a:cubicBezTo>
                  <a:pt x="4642069" y="791843"/>
                  <a:pt x="4647464" y="794362"/>
                  <a:pt x="4653938" y="799397"/>
                </a:cubicBezTo>
                <a:lnTo>
                  <a:pt x="4653938" y="800476"/>
                </a:lnTo>
                <a:cubicBezTo>
                  <a:pt x="4653938" y="801914"/>
                  <a:pt x="4652859" y="802633"/>
                  <a:pt x="4650701" y="802633"/>
                </a:cubicBezTo>
                <a:lnTo>
                  <a:pt x="4644227" y="801555"/>
                </a:lnTo>
                <a:lnTo>
                  <a:pt x="4618331" y="804791"/>
                </a:lnTo>
                <a:lnTo>
                  <a:pt x="4616173" y="799397"/>
                </a:lnTo>
                <a:cubicBezTo>
                  <a:pt x="4616173" y="796159"/>
                  <a:pt x="4620129" y="793642"/>
                  <a:pt x="4628042" y="791843"/>
                </a:cubicBezTo>
                <a:close/>
                <a:moveTo>
                  <a:pt x="1096644" y="791610"/>
                </a:moveTo>
                <a:lnTo>
                  <a:pt x="1092329" y="795926"/>
                </a:lnTo>
                <a:cubicBezTo>
                  <a:pt x="1093229" y="799253"/>
                  <a:pt x="1094666" y="801096"/>
                  <a:pt x="1096644" y="801455"/>
                </a:cubicBezTo>
                <a:cubicBezTo>
                  <a:pt x="1100333" y="800377"/>
                  <a:pt x="1102175" y="797814"/>
                  <a:pt x="1102175" y="793767"/>
                </a:cubicBezTo>
                <a:lnTo>
                  <a:pt x="1098939" y="791610"/>
                </a:lnTo>
                <a:close/>
                <a:moveTo>
                  <a:pt x="69596" y="791307"/>
                </a:moveTo>
                <a:cubicBezTo>
                  <a:pt x="67078" y="794364"/>
                  <a:pt x="64830" y="795893"/>
                  <a:pt x="62852" y="795893"/>
                </a:cubicBezTo>
                <a:lnTo>
                  <a:pt x="62852" y="800209"/>
                </a:lnTo>
                <a:lnTo>
                  <a:pt x="65010" y="800209"/>
                </a:lnTo>
                <a:cubicBezTo>
                  <a:pt x="65010" y="796073"/>
                  <a:pt x="67617" y="793825"/>
                  <a:pt x="72833" y="793465"/>
                </a:cubicBezTo>
                <a:lnTo>
                  <a:pt x="70675" y="791307"/>
                </a:lnTo>
                <a:close/>
                <a:moveTo>
                  <a:pt x="112486" y="790228"/>
                </a:moveTo>
                <a:cubicBezTo>
                  <a:pt x="109159" y="791666"/>
                  <a:pt x="107315" y="793105"/>
                  <a:pt x="106956" y="794544"/>
                </a:cubicBezTo>
                <a:lnTo>
                  <a:pt x="109249" y="796972"/>
                </a:lnTo>
                <a:cubicBezTo>
                  <a:pt x="111407" y="796253"/>
                  <a:pt x="112486" y="794004"/>
                  <a:pt x="112486" y="790228"/>
                </a:cubicBezTo>
                <a:close/>
                <a:moveTo>
                  <a:pt x="84971" y="790228"/>
                </a:moveTo>
                <a:lnTo>
                  <a:pt x="83757" y="791307"/>
                </a:lnTo>
                <a:lnTo>
                  <a:pt x="83757" y="792386"/>
                </a:lnTo>
                <a:cubicBezTo>
                  <a:pt x="85286" y="795803"/>
                  <a:pt x="86769" y="797691"/>
                  <a:pt x="88208" y="798051"/>
                </a:cubicBezTo>
                <a:lnTo>
                  <a:pt x="90366" y="798051"/>
                </a:lnTo>
                <a:lnTo>
                  <a:pt x="92659" y="795893"/>
                </a:lnTo>
                <a:lnTo>
                  <a:pt x="92659" y="793465"/>
                </a:lnTo>
                <a:cubicBezTo>
                  <a:pt x="92659" y="791846"/>
                  <a:pt x="90097" y="790768"/>
                  <a:pt x="84971" y="790228"/>
                </a:cubicBezTo>
                <a:close/>
                <a:moveTo>
                  <a:pt x="3239136" y="787969"/>
                </a:moveTo>
                <a:lnTo>
                  <a:pt x="3236978" y="790127"/>
                </a:lnTo>
                <a:lnTo>
                  <a:pt x="3243317" y="794308"/>
                </a:lnTo>
                <a:lnTo>
                  <a:pt x="3245475" y="794308"/>
                </a:lnTo>
                <a:lnTo>
                  <a:pt x="3245475" y="793229"/>
                </a:lnTo>
                <a:lnTo>
                  <a:pt x="3240215" y="787969"/>
                </a:lnTo>
                <a:close/>
                <a:moveTo>
                  <a:pt x="227130" y="786991"/>
                </a:moveTo>
                <a:lnTo>
                  <a:pt x="227130" y="789149"/>
                </a:lnTo>
                <a:lnTo>
                  <a:pt x="228209" y="789149"/>
                </a:lnTo>
                <a:lnTo>
                  <a:pt x="228209" y="786991"/>
                </a:lnTo>
                <a:close/>
                <a:moveTo>
                  <a:pt x="6096036" y="786891"/>
                </a:moveTo>
                <a:lnTo>
                  <a:pt x="6093878" y="793365"/>
                </a:lnTo>
                <a:lnTo>
                  <a:pt x="6094957" y="796601"/>
                </a:lnTo>
                <a:lnTo>
                  <a:pt x="6093878" y="796601"/>
                </a:lnTo>
                <a:lnTo>
                  <a:pt x="6094957" y="800918"/>
                </a:lnTo>
                <a:lnTo>
                  <a:pt x="6096036" y="800918"/>
                </a:lnTo>
                <a:lnTo>
                  <a:pt x="6097115" y="796601"/>
                </a:lnTo>
                <a:lnTo>
                  <a:pt x="6096036" y="795523"/>
                </a:lnTo>
                <a:lnTo>
                  <a:pt x="6096036" y="794445"/>
                </a:lnTo>
                <a:lnTo>
                  <a:pt x="6097115" y="787969"/>
                </a:lnTo>
                <a:lnTo>
                  <a:pt x="6097115" y="786891"/>
                </a:lnTo>
                <a:close/>
                <a:moveTo>
                  <a:pt x="7775650" y="786217"/>
                </a:moveTo>
                <a:lnTo>
                  <a:pt x="7772412" y="789455"/>
                </a:lnTo>
                <a:lnTo>
                  <a:pt x="7772412" y="792825"/>
                </a:lnTo>
                <a:lnTo>
                  <a:pt x="7774570" y="794985"/>
                </a:lnTo>
                <a:lnTo>
                  <a:pt x="7779021" y="789455"/>
                </a:lnTo>
                <a:lnTo>
                  <a:pt x="7779021" y="786217"/>
                </a:lnTo>
                <a:close/>
                <a:moveTo>
                  <a:pt x="4582589" y="783346"/>
                </a:moveTo>
                <a:lnTo>
                  <a:pt x="4579352" y="786584"/>
                </a:lnTo>
                <a:cubicBezTo>
                  <a:pt x="4580431" y="789371"/>
                  <a:pt x="4581510" y="790765"/>
                  <a:pt x="4582589" y="790765"/>
                </a:cubicBezTo>
                <a:lnTo>
                  <a:pt x="4583668" y="790765"/>
                </a:lnTo>
                <a:lnTo>
                  <a:pt x="4583668" y="783346"/>
                </a:lnTo>
                <a:close/>
                <a:moveTo>
                  <a:pt x="6099273" y="782575"/>
                </a:moveTo>
                <a:lnTo>
                  <a:pt x="6099273" y="784733"/>
                </a:lnTo>
                <a:lnTo>
                  <a:pt x="6100217" y="784733"/>
                </a:lnTo>
                <a:lnTo>
                  <a:pt x="6100217" y="782575"/>
                </a:lnTo>
                <a:close/>
                <a:moveTo>
                  <a:pt x="649682" y="782573"/>
                </a:moveTo>
                <a:lnTo>
                  <a:pt x="646445" y="785810"/>
                </a:lnTo>
                <a:lnTo>
                  <a:pt x="646445" y="787968"/>
                </a:lnTo>
                <a:lnTo>
                  <a:pt x="648603" y="789991"/>
                </a:lnTo>
                <a:lnTo>
                  <a:pt x="653863" y="784731"/>
                </a:lnTo>
                <a:lnTo>
                  <a:pt x="653863" y="782573"/>
                </a:lnTo>
                <a:close/>
                <a:moveTo>
                  <a:pt x="5762638" y="781765"/>
                </a:moveTo>
                <a:lnTo>
                  <a:pt x="5762638" y="783923"/>
                </a:lnTo>
                <a:lnTo>
                  <a:pt x="5763717" y="783923"/>
                </a:lnTo>
                <a:lnTo>
                  <a:pt x="5765875" y="781765"/>
                </a:lnTo>
                <a:close/>
                <a:moveTo>
                  <a:pt x="8095290" y="781362"/>
                </a:moveTo>
                <a:lnTo>
                  <a:pt x="8095290" y="782441"/>
                </a:lnTo>
                <a:lnTo>
                  <a:pt x="8098527" y="782441"/>
                </a:lnTo>
                <a:lnTo>
                  <a:pt x="8098527" y="781362"/>
                </a:lnTo>
                <a:close/>
                <a:moveTo>
                  <a:pt x="5722714" y="780686"/>
                </a:moveTo>
                <a:lnTo>
                  <a:pt x="5722714" y="782845"/>
                </a:lnTo>
                <a:lnTo>
                  <a:pt x="5724872" y="782845"/>
                </a:lnTo>
                <a:close/>
                <a:moveTo>
                  <a:pt x="7187960" y="780376"/>
                </a:moveTo>
                <a:cubicBezTo>
                  <a:pt x="7183734" y="780735"/>
                  <a:pt x="7181621" y="781814"/>
                  <a:pt x="7181621" y="783613"/>
                </a:cubicBezTo>
                <a:lnTo>
                  <a:pt x="7181621" y="784691"/>
                </a:lnTo>
                <a:lnTo>
                  <a:pt x="7184858" y="787929"/>
                </a:lnTo>
                <a:cubicBezTo>
                  <a:pt x="7187825" y="786850"/>
                  <a:pt x="7189938" y="785052"/>
                  <a:pt x="7191197" y="782534"/>
                </a:cubicBezTo>
                <a:lnTo>
                  <a:pt x="7189039" y="780376"/>
                </a:lnTo>
                <a:close/>
                <a:moveTo>
                  <a:pt x="3259233" y="779472"/>
                </a:moveTo>
                <a:lnTo>
                  <a:pt x="3259233" y="781629"/>
                </a:lnTo>
                <a:lnTo>
                  <a:pt x="3262470" y="781629"/>
                </a:lnTo>
                <a:lnTo>
                  <a:pt x="3262470" y="779472"/>
                </a:lnTo>
                <a:close/>
                <a:moveTo>
                  <a:pt x="4584747" y="779031"/>
                </a:moveTo>
                <a:lnTo>
                  <a:pt x="4584747" y="781189"/>
                </a:lnTo>
                <a:lnTo>
                  <a:pt x="4585826" y="781189"/>
                </a:lnTo>
                <a:lnTo>
                  <a:pt x="4585826" y="779031"/>
                </a:lnTo>
                <a:close/>
                <a:moveTo>
                  <a:pt x="6168734" y="778259"/>
                </a:moveTo>
                <a:lnTo>
                  <a:pt x="6166711" y="780417"/>
                </a:lnTo>
                <a:lnTo>
                  <a:pt x="6166711" y="783654"/>
                </a:lnTo>
                <a:lnTo>
                  <a:pt x="6169813" y="783654"/>
                </a:lnTo>
                <a:lnTo>
                  <a:pt x="6172915" y="780417"/>
                </a:lnTo>
                <a:lnTo>
                  <a:pt x="6172915" y="778259"/>
                </a:lnTo>
                <a:close/>
                <a:moveTo>
                  <a:pt x="5581365" y="777450"/>
                </a:moveTo>
                <a:cubicBezTo>
                  <a:pt x="5581365" y="779607"/>
                  <a:pt x="5582084" y="780686"/>
                  <a:pt x="5583523" y="780686"/>
                </a:cubicBezTo>
                <a:lnTo>
                  <a:pt x="5599708" y="779607"/>
                </a:lnTo>
                <a:lnTo>
                  <a:pt x="5600787" y="780686"/>
                </a:lnTo>
                <a:lnTo>
                  <a:pt x="5601866" y="780686"/>
                </a:lnTo>
                <a:lnTo>
                  <a:pt x="5605103" y="779607"/>
                </a:lnTo>
                <a:lnTo>
                  <a:pt x="5610498" y="780686"/>
                </a:lnTo>
                <a:lnTo>
                  <a:pt x="5623446" y="778529"/>
                </a:lnTo>
                <a:lnTo>
                  <a:pt x="5629920" y="779607"/>
                </a:lnTo>
                <a:lnTo>
                  <a:pt x="5640710" y="778529"/>
                </a:lnTo>
                <a:lnTo>
                  <a:pt x="5647184" y="780686"/>
                </a:lnTo>
                <a:lnTo>
                  <a:pt x="5655816" y="780686"/>
                </a:lnTo>
                <a:lnTo>
                  <a:pt x="5663369" y="779607"/>
                </a:lnTo>
                <a:lnTo>
                  <a:pt x="5665527" y="781765"/>
                </a:lnTo>
                <a:cubicBezTo>
                  <a:pt x="5665527" y="780327"/>
                  <a:pt x="5666606" y="779607"/>
                  <a:pt x="5668764" y="779607"/>
                </a:cubicBezTo>
                <a:lnTo>
                  <a:pt x="5687107" y="780686"/>
                </a:lnTo>
                <a:lnTo>
                  <a:pt x="5688186" y="779607"/>
                </a:lnTo>
                <a:lnTo>
                  <a:pt x="5689265" y="779607"/>
                </a:lnTo>
                <a:lnTo>
                  <a:pt x="5695739" y="780686"/>
                </a:lnTo>
                <a:lnTo>
                  <a:pt x="5697897" y="780686"/>
                </a:lnTo>
                <a:lnTo>
                  <a:pt x="5697897" y="777450"/>
                </a:lnTo>
                <a:cubicBezTo>
                  <a:pt x="5699336" y="777450"/>
                  <a:pt x="5700055" y="778529"/>
                  <a:pt x="5700055" y="780686"/>
                </a:cubicBezTo>
                <a:cubicBezTo>
                  <a:pt x="5703652" y="780686"/>
                  <a:pt x="5705450" y="781406"/>
                  <a:pt x="5705450" y="782845"/>
                </a:cubicBezTo>
                <a:lnTo>
                  <a:pt x="5705450" y="783923"/>
                </a:lnTo>
                <a:lnTo>
                  <a:pt x="5707608" y="781765"/>
                </a:lnTo>
                <a:lnTo>
                  <a:pt x="5706529" y="780686"/>
                </a:lnTo>
                <a:cubicBezTo>
                  <a:pt x="5707968" y="780686"/>
                  <a:pt x="5708687" y="779607"/>
                  <a:pt x="5708687" y="777450"/>
                </a:cubicBezTo>
                <a:cubicBezTo>
                  <a:pt x="5716600" y="778888"/>
                  <a:pt x="5728829" y="779607"/>
                  <a:pt x="5745374" y="779607"/>
                </a:cubicBezTo>
                <a:lnTo>
                  <a:pt x="5756164" y="779607"/>
                </a:lnTo>
                <a:lnTo>
                  <a:pt x="5764796" y="777450"/>
                </a:lnTo>
                <a:lnTo>
                  <a:pt x="5764796" y="779607"/>
                </a:lnTo>
                <a:lnTo>
                  <a:pt x="5769112" y="779607"/>
                </a:lnTo>
                <a:lnTo>
                  <a:pt x="5774507" y="780686"/>
                </a:lnTo>
                <a:lnTo>
                  <a:pt x="5780981" y="779607"/>
                </a:lnTo>
                <a:lnTo>
                  <a:pt x="5789613" y="779607"/>
                </a:lnTo>
                <a:lnTo>
                  <a:pt x="5795008" y="780686"/>
                </a:lnTo>
                <a:lnTo>
                  <a:pt x="5795008" y="783923"/>
                </a:lnTo>
                <a:cubicBezTo>
                  <a:pt x="5792850" y="786981"/>
                  <a:pt x="5791771" y="791657"/>
                  <a:pt x="5791771" y="797951"/>
                </a:cubicBezTo>
                <a:lnTo>
                  <a:pt x="5795008" y="801188"/>
                </a:lnTo>
                <a:lnTo>
                  <a:pt x="5795008" y="809819"/>
                </a:lnTo>
                <a:lnTo>
                  <a:pt x="5791771" y="815215"/>
                </a:lnTo>
                <a:lnTo>
                  <a:pt x="5792850" y="816294"/>
                </a:lnTo>
                <a:lnTo>
                  <a:pt x="5792850" y="817372"/>
                </a:lnTo>
                <a:lnTo>
                  <a:pt x="5790692" y="827084"/>
                </a:lnTo>
                <a:lnTo>
                  <a:pt x="5792850" y="829242"/>
                </a:lnTo>
                <a:lnTo>
                  <a:pt x="5792850" y="837874"/>
                </a:lnTo>
                <a:lnTo>
                  <a:pt x="5791771" y="838952"/>
                </a:lnTo>
                <a:lnTo>
                  <a:pt x="5792850" y="840032"/>
                </a:lnTo>
                <a:cubicBezTo>
                  <a:pt x="5792310" y="854778"/>
                  <a:pt x="5791591" y="862151"/>
                  <a:pt x="5790692" y="862151"/>
                </a:cubicBezTo>
                <a:lnTo>
                  <a:pt x="5791771" y="863230"/>
                </a:lnTo>
                <a:lnTo>
                  <a:pt x="5791771" y="865389"/>
                </a:lnTo>
                <a:cubicBezTo>
                  <a:pt x="5791591" y="868985"/>
                  <a:pt x="5790872" y="870784"/>
                  <a:pt x="5789613" y="870784"/>
                </a:cubicBezTo>
                <a:lnTo>
                  <a:pt x="5790692" y="871862"/>
                </a:lnTo>
                <a:lnTo>
                  <a:pt x="5790692" y="874021"/>
                </a:lnTo>
                <a:lnTo>
                  <a:pt x="5783139" y="874021"/>
                </a:lnTo>
                <a:lnTo>
                  <a:pt x="5778823" y="870784"/>
                </a:lnTo>
                <a:cubicBezTo>
                  <a:pt x="5777384" y="871143"/>
                  <a:pt x="5775945" y="872941"/>
                  <a:pt x="5774507" y="876178"/>
                </a:cubicBezTo>
                <a:lnTo>
                  <a:pt x="5756164" y="875099"/>
                </a:lnTo>
                <a:lnTo>
                  <a:pt x="5751848" y="875099"/>
                </a:lnTo>
                <a:lnTo>
                  <a:pt x="5747532" y="874021"/>
                </a:lnTo>
                <a:lnTo>
                  <a:pt x="5743216" y="875099"/>
                </a:lnTo>
                <a:lnTo>
                  <a:pt x="5741057" y="875099"/>
                </a:lnTo>
                <a:lnTo>
                  <a:pt x="5741057" y="854599"/>
                </a:lnTo>
                <a:lnTo>
                  <a:pt x="5742137" y="850283"/>
                </a:lnTo>
                <a:lnTo>
                  <a:pt x="5741057" y="837874"/>
                </a:lnTo>
                <a:lnTo>
                  <a:pt x="5741057" y="834636"/>
                </a:lnTo>
                <a:lnTo>
                  <a:pt x="5725951" y="835716"/>
                </a:lnTo>
                <a:lnTo>
                  <a:pt x="5706529" y="833558"/>
                </a:lnTo>
                <a:lnTo>
                  <a:pt x="5697897" y="835716"/>
                </a:lnTo>
                <a:lnTo>
                  <a:pt x="5696818" y="834636"/>
                </a:lnTo>
                <a:lnTo>
                  <a:pt x="5695739" y="834636"/>
                </a:lnTo>
                <a:cubicBezTo>
                  <a:pt x="5692143" y="834997"/>
                  <a:pt x="5690344" y="836075"/>
                  <a:pt x="5690344" y="837874"/>
                </a:cubicBezTo>
                <a:lnTo>
                  <a:pt x="5688186" y="837874"/>
                </a:lnTo>
                <a:cubicBezTo>
                  <a:pt x="5688186" y="835536"/>
                  <a:pt x="5683511" y="834097"/>
                  <a:pt x="5674159" y="833558"/>
                </a:cubicBezTo>
                <a:lnTo>
                  <a:pt x="5673080" y="832479"/>
                </a:lnTo>
                <a:cubicBezTo>
                  <a:pt x="5673080" y="834277"/>
                  <a:pt x="5669843" y="835356"/>
                  <a:pt x="5663369" y="835716"/>
                </a:cubicBezTo>
                <a:lnTo>
                  <a:pt x="5663369" y="837874"/>
                </a:lnTo>
                <a:lnTo>
                  <a:pt x="5661211" y="837874"/>
                </a:lnTo>
                <a:lnTo>
                  <a:pt x="5661211" y="835716"/>
                </a:lnTo>
                <a:lnTo>
                  <a:pt x="5652579" y="835716"/>
                </a:lnTo>
                <a:lnTo>
                  <a:pt x="5652579" y="837874"/>
                </a:lnTo>
                <a:lnTo>
                  <a:pt x="5650421" y="837874"/>
                </a:lnTo>
                <a:lnTo>
                  <a:pt x="5650421" y="835716"/>
                </a:lnTo>
                <a:lnTo>
                  <a:pt x="5621288" y="834636"/>
                </a:lnTo>
                <a:lnTo>
                  <a:pt x="5610498" y="834636"/>
                </a:lnTo>
                <a:cubicBezTo>
                  <a:pt x="5605463" y="834636"/>
                  <a:pt x="5602945" y="835716"/>
                  <a:pt x="5602945" y="837874"/>
                </a:cubicBezTo>
                <a:lnTo>
                  <a:pt x="5596471" y="837874"/>
                </a:lnTo>
                <a:lnTo>
                  <a:pt x="5596471" y="835716"/>
                </a:lnTo>
                <a:lnTo>
                  <a:pt x="5585681" y="835716"/>
                </a:lnTo>
                <a:lnTo>
                  <a:pt x="5584602" y="834636"/>
                </a:lnTo>
                <a:cubicBezTo>
                  <a:pt x="5582444" y="834636"/>
                  <a:pt x="5581365" y="835716"/>
                  <a:pt x="5581365" y="837874"/>
                </a:cubicBezTo>
                <a:lnTo>
                  <a:pt x="5580286" y="837874"/>
                </a:lnTo>
                <a:cubicBezTo>
                  <a:pt x="5580286" y="836255"/>
                  <a:pt x="5577768" y="834457"/>
                  <a:pt x="5572733" y="832479"/>
                </a:cubicBezTo>
                <a:cubicBezTo>
                  <a:pt x="5570395" y="834636"/>
                  <a:pt x="5562842" y="835716"/>
                  <a:pt x="5550074" y="835716"/>
                </a:cubicBezTo>
                <a:lnTo>
                  <a:pt x="5547916" y="830320"/>
                </a:lnTo>
                <a:lnTo>
                  <a:pt x="5548995" y="815215"/>
                </a:lnTo>
                <a:lnTo>
                  <a:pt x="5548995" y="808741"/>
                </a:lnTo>
                <a:lnTo>
                  <a:pt x="5550074" y="807661"/>
                </a:lnTo>
                <a:lnTo>
                  <a:pt x="5547916" y="793635"/>
                </a:lnTo>
                <a:lnTo>
                  <a:pt x="5548995" y="788239"/>
                </a:lnTo>
                <a:lnTo>
                  <a:pt x="5547916" y="781765"/>
                </a:lnTo>
                <a:lnTo>
                  <a:pt x="5548995" y="780686"/>
                </a:lnTo>
                <a:lnTo>
                  <a:pt x="5558706" y="780686"/>
                </a:lnTo>
                <a:lnTo>
                  <a:pt x="5563022" y="783923"/>
                </a:lnTo>
                <a:cubicBezTo>
                  <a:pt x="5563022" y="781046"/>
                  <a:pt x="5565540" y="779607"/>
                  <a:pt x="5570575" y="779607"/>
                </a:cubicBezTo>
                <a:lnTo>
                  <a:pt x="5579207" y="780686"/>
                </a:lnTo>
                <a:cubicBezTo>
                  <a:pt x="5579207" y="778529"/>
                  <a:pt x="5579926" y="777450"/>
                  <a:pt x="5581365" y="777450"/>
                </a:cubicBezTo>
                <a:close/>
                <a:moveTo>
                  <a:pt x="3073644" y="774212"/>
                </a:moveTo>
                <a:lnTo>
                  <a:pt x="3072565" y="781629"/>
                </a:lnTo>
                <a:lnTo>
                  <a:pt x="3072565" y="784732"/>
                </a:lnTo>
                <a:lnTo>
                  <a:pt x="3075802" y="787969"/>
                </a:lnTo>
                <a:lnTo>
                  <a:pt x="3075802" y="786890"/>
                </a:lnTo>
                <a:lnTo>
                  <a:pt x="3074723" y="774212"/>
                </a:lnTo>
                <a:close/>
                <a:moveTo>
                  <a:pt x="6191932" y="773943"/>
                </a:moveTo>
                <a:lnTo>
                  <a:pt x="6193011" y="784733"/>
                </a:lnTo>
                <a:lnTo>
                  <a:pt x="6193011" y="787969"/>
                </a:lnTo>
                <a:lnTo>
                  <a:pt x="6191932" y="792285"/>
                </a:lnTo>
                <a:lnTo>
                  <a:pt x="6193011" y="793365"/>
                </a:lnTo>
                <a:lnTo>
                  <a:pt x="6193011" y="794445"/>
                </a:lnTo>
                <a:lnTo>
                  <a:pt x="6189774" y="807257"/>
                </a:lnTo>
                <a:lnTo>
                  <a:pt x="6197192" y="813732"/>
                </a:lnTo>
                <a:lnTo>
                  <a:pt x="6198271" y="813732"/>
                </a:lnTo>
                <a:lnTo>
                  <a:pt x="6208792" y="811573"/>
                </a:lnTo>
                <a:lnTo>
                  <a:pt x="6212029" y="814810"/>
                </a:lnTo>
                <a:lnTo>
                  <a:pt x="6214052" y="814810"/>
                </a:lnTo>
                <a:lnTo>
                  <a:pt x="6218233" y="811573"/>
                </a:lnTo>
                <a:lnTo>
                  <a:pt x="6224572" y="811573"/>
                </a:lnTo>
                <a:lnTo>
                  <a:pt x="6224572" y="787969"/>
                </a:lnTo>
                <a:lnTo>
                  <a:pt x="6225651" y="777181"/>
                </a:lnTo>
                <a:lnTo>
                  <a:pt x="6222549" y="775023"/>
                </a:lnTo>
                <a:lnTo>
                  <a:pt x="6216210" y="775023"/>
                </a:lnTo>
                <a:cubicBezTo>
                  <a:pt x="6213692" y="775023"/>
                  <a:pt x="6210860" y="776461"/>
                  <a:pt x="6207713" y="779338"/>
                </a:cubicBezTo>
                <a:lnTo>
                  <a:pt x="6197192" y="779338"/>
                </a:lnTo>
                <a:cubicBezTo>
                  <a:pt x="6195844" y="779338"/>
                  <a:pt x="6195169" y="777900"/>
                  <a:pt x="6195169" y="775023"/>
                </a:cubicBezTo>
                <a:lnTo>
                  <a:pt x="6194090" y="773943"/>
                </a:lnTo>
                <a:close/>
                <a:moveTo>
                  <a:pt x="8101764" y="773810"/>
                </a:moveTo>
                <a:lnTo>
                  <a:pt x="8101764" y="777046"/>
                </a:lnTo>
                <a:lnTo>
                  <a:pt x="8102844" y="777046"/>
                </a:lnTo>
                <a:lnTo>
                  <a:pt x="8102844" y="773810"/>
                </a:lnTo>
                <a:close/>
                <a:moveTo>
                  <a:pt x="1101096" y="772997"/>
                </a:moveTo>
                <a:cubicBezTo>
                  <a:pt x="1098130" y="773717"/>
                  <a:pt x="1096644" y="775919"/>
                  <a:pt x="1096644" y="779606"/>
                </a:cubicBezTo>
                <a:lnTo>
                  <a:pt x="1101096" y="783922"/>
                </a:lnTo>
                <a:lnTo>
                  <a:pt x="1103254" y="783922"/>
                </a:lnTo>
                <a:cubicBezTo>
                  <a:pt x="1104694" y="783922"/>
                  <a:pt x="1105412" y="781719"/>
                  <a:pt x="1105412" y="777313"/>
                </a:cubicBezTo>
                <a:lnTo>
                  <a:pt x="1106491" y="777313"/>
                </a:lnTo>
                <a:cubicBezTo>
                  <a:pt x="1105773" y="774435"/>
                  <a:pt x="1103974" y="772997"/>
                  <a:pt x="1101096" y="772997"/>
                </a:cubicBezTo>
                <a:close/>
                <a:moveTo>
                  <a:pt x="82678" y="771885"/>
                </a:moveTo>
                <a:cubicBezTo>
                  <a:pt x="77553" y="777639"/>
                  <a:pt x="72833" y="780517"/>
                  <a:pt x="68517" y="780517"/>
                </a:cubicBezTo>
                <a:cubicBezTo>
                  <a:pt x="64020" y="780517"/>
                  <a:pt x="61773" y="781236"/>
                  <a:pt x="61773" y="782675"/>
                </a:cubicBezTo>
                <a:lnTo>
                  <a:pt x="61773" y="784833"/>
                </a:lnTo>
                <a:lnTo>
                  <a:pt x="69596" y="789149"/>
                </a:lnTo>
                <a:lnTo>
                  <a:pt x="72833" y="789149"/>
                </a:lnTo>
                <a:cubicBezTo>
                  <a:pt x="81465" y="784473"/>
                  <a:pt x="85870" y="781236"/>
                  <a:pt x="86050" y="779438"/>
                </a:cubicBezTo>
                <a:lnTo>
                  <a:pt x="86050" y="776201"/>
                </a:lnTo>
                <a:cubicBezTo>
                  <a:pt x="83802" y="776201"/>
                  <a:pt x="82678" y="774762"/>
                  <a:pt x="82678" y="771885"/>
                </a:cubicBezTo>
                <a:close/>
                <a:moveTo>
                  <a:pt x="8253364" y="769494"/>
                </a:moveTo>
                <a:lnTo>
                  <a:pt x="8253364" y="773810"/>
                </a:lnTo>
                <a:lnTo>
                  <a:pt x="8254444" y="773810"/>
                </a:lnTo>
                <a:lnTo>
                  <a:pt x="8254444" y="769494"/>
                </a:lnTo>
                <a:close/>
                <a:moveTo>
                  <a:pt x="7676786" y="768819"/>
                </a:moveTo>
                <a:lnTo>
                  <a:pt x="7676786" y="772190"/>
                </a:lnTo>
                <a:lnTo>
                  <a:pt x="7679079" y="769898"/>
                </a:lnTo>
                <a:lnTo>
                  <a:pt x="7679079" y="768819"/>
                </a:lnTo>
                <a:close/>
                <a:moveTo>
                  <a:pt x="1187417" y="768681"/>
                </a:moveTo>
                <a:lnTo>
                  <a:pt x="1187417" y="775155"/>
                </a:lnTo>
                <a:lnTo>
                  <a:pt x="1188632" y="780685"/>
                </a:lnTo>
                <a:lnTo>
                  <a:pt x="1191869" y="780685"/>
                </a:lnTo>
                <a:lnTo>
                  <a:pt x="1194026" y="778527"/>
                </a:lnTo>
                <a:lnTo>
                  <a:pt x="1194026" y="776234"/>
                </a:lnTo>
                <a:lnTo>
                  <a:pt x="1192948" y="768681"/>
                </a:lnTo>
                <a:close/>
                <a:moveTo>
                  <a:pt x="7632816" y="766661"/>
                </a:moveTo>
                <a:lnTo>
                  <a:pt x="7609753" y="769898"/>
                </a:lnTo>
                <a:lnTo>
                  <a:pt x="7607595" y="767740"/>
                </a:lnTo>
                <a:cubicBezTo>
                  <a:pt x="7605976" y="767740"/>
                  <a:pt x="7604538" y="772101"/>
                  <a:pt x="7603279" y="780823"/>
                </a:cubicBezTo>
                <a:cubicBezTo>
                  <a:pt x="7604717" y="780823"/>
                  <a:pt x="7605437" y="781901"/>
                  <a:pt x="7605437" y="784060"/>
                </a:cubicBezTo>
                <a:lnTo>
                  <a:pt x="7606516" y="785139"/>
                </a:lnTo>
                <a:lnTo>
                  <a:pt x="7630658" y="785139"/>
                </a:lnTo>
                <a:lnTo>
                  <a:pt x="7636188" y="790533"/>
                </a:lnTo>
                <a:lnTo>
                  <a:pt x="7648327" y="790533"/>
                </a:lnTo>
                <a:cubicBezTo>
                  <a:pt x="7649766" y="790533"/>
                  <a:pt x="7650485" y="789455"/>
                  <a:pt x="7650485" y="787297"/>
                </a:cubicBezTo>
                <a:lnTo>
                  <a:pt x="7649406" y="776507"/>
                </a:lnTo>
                <a:lnTo>
                  <a:pt x="7650485" y="772190"/>
                </a:lnTo>
                <a:lnTo>
                  <a:pt x="7638346" y="766661"/>
                </a:lnTo>
                <a:close/>
                <a:moveTo>
                  <a:pt x="647524" y="765578"/>
                </a:moveTo>
                <a:lnTo>
                  <a:pt x="647524" y="768816"/>
                </a:lnTo>
                <a:lnTo>
                  <a:pt x="649682" y="768816"/>
                </a:lnTo>
                <a:lnTo>
                  <a:pt x="650761" y="765578"/>
                </a:lnTo>
                <a:close/>
                <a:moveTo>
                  <a:pt x="6240487" y="763153"/>
                </a:moveTo>
                <a:lnTo>
                  <a:pt x="6239408" y="764232"/>
                </a:lnTo>
                <a:lnTo>
                  <a:pt x="6239408" y="771785"/>
                </a:lnTo>
                <a:lnTo>
                  <a:pt x="6241432" y="773943"/>
                </a:lnTo>
                <a:lnTo>
                  <a:pt x="6243590" y="773943"/>
                </a:lnTo>
                <a:cubicBezTo>
                  <a:pt x="6247276" y="773943"/>
                  <a:pt x="6249389" y="772864"/>
                  <a:pt x="6249929" y="770706"/>
                </a:cubicBezTo>
                <a:lnTo>
                  <a:pt x="6249929" y="765311"/>
                </a:lnTo>
                <a:close/>
                <a:moveTo>
                  <a:pt x="3158481" y="762477"/>
                </a:moveTo>
                <a:lnTo>
                  <a:pt x="3158481" y="764635"/>
                </a:lnTo>
                <a:lnTo>
                  <a:pt x="3159560" y="764635"/>
                </a:lnTo>
                <a:lnTo>
                  <a:pt x="3159560" y="762477"/>
                </a:lnTo>
                <a:close/>
                <a:moveTo>
                  <a:pt x="633767" y="762476"/>
                </a:moveTo>
                <a:lnTo>
                  <a:pt x="633767" y="763556"/>
                </a:lnTo>
                <a:lnTo>
                  <a:pt x="635925" y="763556"/>
                </a:lnTo>
                <a:lnTo>
                  <a:pt x="635925" y="762476"/>
                </a:lnTo>
                <a:close/>
                <a:moveTo>
                  <a:pt x="7754879" y="762345"/>
                </a:moveTo>
                <a:cubicBezTo>
                  <a:pt x="7745887" y="767380"/>
                  <a:pt x="7735232" y="771741"/>
                  <a:pt x="7722913" y="775428"/>
                </a:cubicBezTo>
                <a:cubicBezTo>
                  <a:pt x="7716169" y="781901"/>
                  <a:pt x="7709965" y="785139"/>
                  <a:pt x="7704300" y="785139"/>
                </a:cubicBezTo>
                <a:lnTo>
                  <a:pt x="7698770" y="785139"/>
                </a:lnTo>
                <a:cubicBezTo>
                  <a:pt x="7698770" y="788915"/>
                  <a:pt x="7697332" y="793636"/>
                  <a:pt x="7694454" y="799301"/>
                </a:cubicBezTo>
                <a:cubicBezTo>
                  <a:pt x="7696433" y="807843"/>
                  <a:pt x="7701198" y="815441"/>
                  <a:pt x="7708751" y="822094"/>
                </a:cubicBezTo>
                <a:lnTo>
                  <a:pt x="7716439" y="829647"/>
                </a:lnTo>
                <a:cubicBezTo>
                  <a:pt x="7719317" y="829647"/>
                  <a:pt x="7721879" y="826770"/>
                  <a:pt x="7724127" y="821015"/>
                </a:cubicBezTo>
                <a:cubicBezTo>
                  <a:pt x="7726824" y="819397"/>
                  <a:pt x="7730107" y="815037"/>
                  <a:pt x="7733973" y="807933"/>
                </a:cubicBezTo>
                <a:lnTo>
                  <a:pt x="7732894" y="803617"/>
                </a:lnTo>
                <a:lnTo>
                  <a:pt x="7749349" y="787297"/>
                </a:lnTo>
                <a:lnTo>
                  <a:pt x="7751507" y="787297"/>
                </a:lnTo>
                <a:lnTo>
                  <a:pt x="7751507" y="782980"/>
                </a:lnTo>
                <a:lnTo>
                  <a:pt x="7758116" y="764503"/>
                </a:lnTo>
                <a:lnTo>
                  <a:pt x="7758116" y="762345"/>
                </a:lnTo>
                <a:close/>
                <a:moveTo>
                  <a:pt x="3242238" y="761399"/>
                </a:moveTo>
                <a:lnTo>
                  <a:pt x="3242238" y="763557"/>
                </a:lnTo>
                <a:cubicBezTo>
                  <a:pt x="3243677" y="763557"/>
                  <a:pt x="3244396" y="764635"/>
                  <a:pt x="3244396" y="766794"/>
                </a:cubicBezTo>
                <a:lnTo>
                  <a:pt x="3245475" y="766794"/>
                </a:lnTo>
                <a:lnTo>
                  <a:pt x="3245475" y="763557"/>
                </a:lnTo>
                <a:close/>
                <a:moveTo>
                  <a:pt x="171966" y="758667"/>
                </a:moveTo>
                <a:lnTo>
                  <a:pt x="169808" y="760825"/>
                </a:lnTo>
                <a:lnTo>
                  <a:pt x="171966" y="760825"/>
                </a:lnTo>
                <a:close/>
                <a:moveTo>
                  <a:pt x="652784" y="758161"/>
                </a:moveTo>
                <a:lnTo>
                  <a:pt x="652784" y="762476"/>
                </a:lnTo>
                <a:lnTo>
                  <a:pt x="654942" y="760319"/>
                </a:lnTo>
                <a:lnTo>
                  <a:pt x="654942" y="758161"/>
                </a:lnTo>
                <a:close/>
                <a:moveTo>
                  <a:pt x="8198470" y="755467"/>
                </a:moveTo>
                <a:lnTo>
                  <a:pt x="8198470" y="757624"/>
                </a:lnTo>
                <a:lnTo>
                  <a:pt x="8199549" y="757624"/>
                </a:lnTo>
                <a:lnTo>
                  <a:pt x="8201707" y="755467"/>
                </a:lnTo>
                <a:close/>
                <a:moveTo>
                  <a:pt x="3245475" y="753980"/>
                </a:moveTo>
                <a:cubicBezTo>
                  <a:pt x="3243677" y="753980"/>
                  <a:pt x="3242598" y="755419"/>
                  <a:pt x="3242238" y="758296"/>
                </a:cubicBezTo>
                <a:lnTo>
                  <a:pt x="3242238" y="759375"/>
                </a:lnTo>
                <a:lnTo>
                  <a:pt x="3243317" y="759375"/>
                </a:lnTo>
                <a:lnTo>
                  <a:pt x="3245475" y="755059"/>
                </a:lnTo>
                <a:close/>
                <a:moveTo>
                  <a:pt x="7166650" y="750434"/>
                </a:moveTo>
                <a:lnTo>
                  <a:pt x="7169752" y="753671"/>
                </a:lnTo>
                <a:cubicBezTo>
                  <a:pt x="7172090" y="753671"/>
                  <a:pt x="7174607" y="752591"/>
                  <a:pt x="7177305" y="750434"/>
                </a:cubicBezTo>
                <a:lnTo>
                  <a:pt x="7179463" y="750434"/>
                </a:lnTo>
                <a:cubicBezTo>
                  <a:pt x="7182700" y="753311"/>
                  <a:pt x="7185892" y="754750"/>
                  <a:pt x="7189039" y="754750"/>
                </a:cubicBezTo>
                <a:lnTo>
                  <a:pt x="7199829" y="752591"/>
                </a:lnTo>
                <a:cubicBezTo>
                  <a:pt x="7206932" y="754390"/>
                  <a:pt x="7210484" y="755829"/>
                  <a:pt x="7210484" y="756908"/>
                </a:cubicBezTo>
                <a:lnTo>
                  <a:pt x="7211563" y="755829"/>
                </a:lnTo>
                <a:lnTo>
                  <a:pt x="7215879" y="755829"/>
                </a:lnTo>
                <a:lnTo>
                  <a:pt x="7219116" y="759065"/>
                </a:lnTo>
                <a:lnTo>
                  <a:pt x="7219116" y="765405"/>
                </a:lnTo>
                <a:lnTo>
                  <a:pt x="7213721" y="776195"/>
                </a:lnTo>
                <a:lnTo>
                  <a:pt x="7215879" y="787929"/>
                </a:lnTo>
                <a:cubicBezTo>
                  <a:pt x="7213362" y="793593"/>
                  <a:pt x="7211563" y="796426"/>
                  <a:pt x="7210484" y="796426"/>
                </a:cubicBezTo>
                <a:lnTo>
                  <a:pt x="7211563" y="801821"/>
                </a:lnTo>
                <a:lnTo>
                  <a:pt x="7211563" y="806137"/>
                </a:lnTo>
                <a:lnTo>
                  <a:pt x="7210484" y="807216"/>
                </a:lnTo>
                <a:lnTo>
                  <a:pt x="7214800" y="814633"/>
                </a:lnTo>
                <a:lnTo>
                  <a:pt x="7218037" y="813555"/>
                </a:lnTo>
                <a:lnTo>
                  <a:pt x="7223297" y="816792"/>
                </a:lnTo>
                <a:cubicBezTo>
                  <a:pt x="7226354" y="816792"/>
                  <a:pt x="7229591" y="812161"/>
                  <a:pt x="7233008" y="802900"/>
                </a:cubicBezTo>
                <a:cubicBezTo>
                  <a:pt x="7234986" y="802720"/>
                  <a:pt x="7239617" y="795572"/>
                  <a:pt x="7246900" y="781454"/>
                </a:cubicBezTo>
                <a:lnTo>
                  <a:pt x="7254318" y="780376"/>
                </a:lnTo>
                <a:lnTo>
                  <a:pt x="7257556" y="780376"/>
                </a:lnTo>
                <a:cubicBezTo>
                  <a:pt x="7258994" y="780376"/>
                  <a:pt x="7261872" y="785052"/>
                  <a:pt x="7266188" y="794403"/>
                </a:cubicBezTo>
                <a:cubicBezTo>
                  <a:pt x="7271852" y="794403"/>
                  <a:pt x="7274685" y="796516"/>
                  <a:pt x="7274685" y="800742"/>
                </a:cubicBezTo>
                <a:lnTo>
                  <a:pt x="7277922" y="798584"/>
                </a:lnTo>
                <a:cubicBezTo>
                  <a:pt x="7289341" y="808295"/>
                  <a:pt x="7295051" y="814725"/>
                  <a:pt x="7295051" y="817871"/>
                </a:cubicBezTo>
                <a:cubicBezTo>
                  <a:pt x="7293972" y="820748"/>
                  <a:pt x="7292893" y="822187"/>
                  <a:pt x="7291814" y="822187"/>
                </a:cubicBezTo>
                <a:lnTo>
                  <a:pt x="7287633" y="822187"/>
                </a:lnTo>
                <a:lnTo>
                  <a:pt x="7262950" y="821108"/>
                </a:lnTo>
                <a:lnTo>
                  <a:pt x="7236245" y="822187"/>
                </a:lnTo>
                <a:lnTo>
                  <a:pt x="7231929" y="822187"/>
                </a:lnTo>
                <a:lnTo>
                  <a:pt x="7223297" y="820030"/>
                </a:lnTo>
                <a:lnTo>
                  <a:pt x="7212642" y="822187"/>
                </a:lnTo>
                <a:lnTo>
                  <a:pt x="7212642" y="824346"/>
                </a:lnTo>
                <a:lnTo>
                  <a:pt x="7211563" y="837158"/>
                </a:lnTo>
                <a:cubicBezTo>
                  <a:pt x="7213721" y="837878"/>
                  <a:pt x="7214800" y="840036"/>
                  <a:pt x="7214800" y="843633"/>
                </a:cubicBezTo>
                <a:lnTo>
                  <a:pt x="7212642" y="849972"/>
                </a:lnTo>
                <a:lnTo>
                  <a:pt x="7212642" y="871417"/>
                </a:lnTo>
                <a:lnTo>
                  <a:pt x="7220060" y="870338"/>
                </a:lnTo>
                <a:cubicBezTo>
                  <a:pt x="7230850" y="870877"/>
                  <a:pt x="7236920" y="872317"/>
                  <a:pt x="7238268" y="874654"/>
                </a:cubicBezTo>
                <a:lnTo>
                  <a:pt x="7238268" y="871417"/>
                </a:lnTo>
                <a:lnTo>
                  <a:pt x="7240426" y="871417"/>
                </a:lnTo>
                <a:cubicBezTo>
                  <a:pt x="7248159" y="871417"/>
                  <a:pt x="7256027" y="863909"/>
                  <a:pt x="7264030" y="848893"/>
                </a:cubicBezTo>
                <a:lnTo>
                  <a:pt x="7268346" y="845790"/>
                </a:lnTo>
                <a:lnTo>
                  <a:pt x="7271448" y="847814"/>
                </a:lnTo>
                <a:lnTo>
                  <a:pt x="7272527" y="847814"/>
                </a:lnTo>
                <a:lnTo>
                  <a:pt x="7272527" y="842554"/>
                </a:lnTo>
                <a:lnTo>
                  <a:pt x="7274685" y="840395"/>
                </a:lnTo>
                <a:lnTo>
                  <a:pt x="7276843" y="840395"/>
                </a:lnTo>
                <a:cubicBezTo>
                  <a:pt x="7282598" y="840395"/>
                  <a:pt x="7287228" y="846106"/>
                  <a:pt x="7290735" y="857525"/>
                </a:cubicBezTo>
                <a:cubicBezTo>
                  <a:pt x="7305032" y="863189"/>
                  <a:pt x="7312180" y="869619"/>
                  <a:pt x="7312180" y="876812"/>
                </a:cubicBezTo>
                <a:lnTo>
                  <a:pt x="7311101" y="876812"/>
                </a:lnTo>
                <a:lnTo>
                  <a:pt x="7307864" y="875733"/>
                </a:lnTo>
                <a:lnTo>
                  <a:pt x="7307864" y="876812"/>
                </a:lnTo>
                <a:lnTo>
                  <a:pt x="7308943" y="881128"/>
                </a:lnTo>
                <a:lnTo>
                  <a:pt x="7307864" y="882072"/>
                </a:lnTo>
                <a:lnTo>
                  <a:pt x="7305706" y="882072"/>
                </a:lnTo>
                <a:lnTo>
                  <a:pt x="7276843" y="877891"/>
                </a:lnTo>
                <a:lnTo>
                  <a:pt x="7259714" y="881128"/>
                </a:lnTo>
                <a:lnTo>
                  <a:pt x="7254318" y="881128"/>
                </a:lnTo>
                <a:lnTo>
                  <a:pt x="7241505" y="877891"/>
                </a:lnTo>
                <a:lnTo>
                  <a:pt x="7240426" y="877891"/>
                </a:lnTo>
                <a:lnTo>
                  <a:pt x="7237189" y="881128"/>
                </a:lnTo>
                <a:cubicBezTo>
                  <a:pt x="7240067" y="887872"/>
                  <a:pt x="7241505" y="896414"/>
                  <a:pt x="7241505" y="906754"/>
                </a:cubicBezTo>
                <a:lnTo>
                  <a:pt x="7238268" y="915387"/>
                </a:lnTo>
                <a:cubicBezTo>
                  <a:pt x="7240426" y="920692"/>
                  <a:pt x="7241505" y="929594"/>
                  <a:pt x="7241505" y="942092"/>
                </a:cubicBezTo>
                <a:lnTo>
                  <a:pt x="7239347" y="942092"/>
                </a:lnTo>
                <a:lnTo>
                  <a:pt x="7239347" y="943172"/>
                </a:lnTo>
                <a:lnTo>
                  <a:pt x="7241505" y="943172"/>
                </a:lnTo>
                <a:lnTo>
                  <a:pt x="7240426" y="948566"/>
                </a:lnTo>
                <a:cubicBezTo>
                  <a:pt x="7240426" y="951534"/>
                  <a:pt x="7245776" y="954007"/>
                  <a:pt x="7256476" y="955985"/>
                </a:cubicBezTo>
                <a:lnTo>
                  <a:pt x="7262950" y="955985"/>
                </a:lnTo>
                <a:cubicBezTo>
                  <a:pt x="7265648" y="953826"/>
                  <a:pt x="7268166" y="952747"/>
                  <a:pt x="7270504" y="952747"/>
                </a:cubicBezTo>
                <a:lnTo>
                  <a:pt x="7272527" y="954906"/>
                </a:lnTo>
                <a:lnTo>
                  <a:pt x="7271448" y="959222"/>
                </a:lnTo>
                <a:lnTo>
                  <a:pt x="7271448" y="960301"/>
                </a:lnTo>
                <a:lnTo>
                  <a:pt x="7272527" y="960301"/>
                </a:lnTo>
                <a:cubicBezTo>
                  <a:pt x="7272527" y="958142"/>
                  <a:pt x="7273246" y="957064"/>
                  <a:pt x="7274685" y="957064"/>
                </a:cubicBezTo>
                <a:lnTo>
                  <a:pt x="7276843" y="957064"/>
                </a:lnTo>
                <a:lnTo>
                  <a:pt x="7276843" y="958142"/>
                </a:lnTo>
                <a:lnTo>
                  <a:pt x="7275764" y="959222"/>
                </a:lnTo>
                <a:lnTo>
                  <a:pt x="7275764" y="960301"/>
                </a:lnTo>
                <a:cubicBezTo>
                  <a:pt x="7279360" y="960301"/>
                  <a:pt x="7281159" y="961739"/>
                  <a:pt x="7281159" y="964617"/>
                </a:cubicBezTo>
                <a:lnTo>
                  <a:pt x="7282238" y="964617"/>
                </a:lnTo>
                <a:lnTo>
                  <a:pt x="7282238" y="961380"/>
                </a:lnTo>
                <a:lnTo>
                  <a:pt x="7275764" y="952747"/>
                </a:lnTo>
                <a:cubicBezTo>
                  <a:pt x="7278102" y="951669"/>
                  <a:pt x="7281339" y="945240"/>
                  <a:pt x="7285475" y="933460"/>
                </a:cubicBezTo>
                <a:cubicBezTo>
                  <a:pt x="7290420" y="920872"/>
                  <a:pt x="7293972" y="913769"/>
                  <a:pt x="7296130" y="912149"/>
                </a:cubicBezTo>
                <a:cubicBezTo>
                  <a:pt x="7300086" y="912149"/>
                  <a:pt x="7303278" y="914263"/>
                  <a:pt x="7305706" y="918488"/>
                </a:cubicBezTo>
                <a:lnTo>
                  <a:pt x="7305706" y="919568"/>
                </a:lnTo>
                <a:cubicBezTo>
                  <a:pt x="7303638" y="922265"/>
                  <a:pt x="7302604" y="924783"/>
                  <a:pt x="7302604" y="927121"/>
                </a:cubicBezTo>
                <a:lnTo>
                  <a:pt x="7302604" y="928200"/>
                </a:lnTo>
                <a:lnTo>
                  <a:pt x="7303683" y="932516"/>
                </a:lnTo>
                <a:lnTo>
                  <a:pt x="7300446" y="941013"/>
                </a:lnTo>
                <a:lnTo>
                  <a:pt x="7310022" y="958142"/>
                </a:lnTo>
                <a:lnTo>
                  <a:pt x="7313259" y="973114"/>
                </a:lnTo>
                <a:lnTo>
                  <a:pt x="7313259" y="978509"/>
                </a:lnTo>
                <a:cubicBezTo>
                  <a:pt x="7313259" y="988849"/>
                  <a:pt x="7306470" y="996357"/>
                  <a:pt x="7292893" y="1001033"/>
                </a:cubicBezTo>
                <a:lnTo>
                  <a:pt x="7292893" y="999954"/>
                </a:lnTo>
                <a:lnTo>
                  <a:pt x="7293972" y="994559"/>
                </a:lnTo>
                <a:lnTo>
                  <a:pt x="7292893" y="993480"/>
                </a:lnTo>
                <a:lnTo>
                  <a:pt x="7291814" y="993480"/>
                </a:lnTo>
                <a:cubicBezTo>
                  <a:pt x="7290375" y="993480"/>
                  <a:pt x="7289656" y="994918"/>
                  <a:pt x="7289656" y="997796"/>
                </a:cubicBezTo>
                <a:lnTo>
                  <a:pt x="7288577" y="998875"/>
                </a:lnTo>
                <a:lnTo>
                  <a:pt x="7285475" y="998875"/>
                </a:lnTo>
                <a:lnTo>
                  <a:pt x="7275764" y="997796"/>
                </a:lnTo>
                <a:lnTo>
                  <a:pt x="7254318" y="1003057"/>
                </a:lnTo>
                <a:lnTo>
                  <a:pt x="7242584" y="997796"/>
                </a:lnTo>
                <a:lnTo>
                  <a:pt x="7237189" y="997796"/>
                </a:lnTo>
                <a:cubicBezTo>
                  <a:pt x="7234222" y="1000584"/>
                  <a:pt x="7227478" y="1001978"/>
                  <a:pt x="7216958" y="1001978"/>
                </a:cubicBezTo>
                <a:cubicBezTo>
                  <a:pt x="7199784" y="1001978"/>
                  <a:pt x="7191197" y="991637"/>
                  <a:pt x="7191197" y="970956"/>
                </a:cubicBezTo>
                <a:lnTo>
                  <a:pt x="7192276" y="969877"/>
                </a:lnTo>
                <a:lnTo>
                  <a:pt x="7192276" y="968798"/>
                </a:lnTo>
                <a:lnTo>
                  <a:pt x="7191197" y="962459"/>
                </a:lnTo>
                <a:cubicBezTo>
                  <a:pt x="7191197" y="955624"/>
                  <a:pt x="7192636" y="950275"/>
                  <a:pt x="7195513" y="946408"/>
                </a:cubicBezTo>
                <a:lnTo>
                  <a:pt x="7192276" y="930357"/>
                </a:lnTo>
                <a:lnTo>
                  <a:pt x="7193355" y="924963"/>
                </a:lnTo>
                <a:lnTo>
                  <a:pt x="7191197" y="922805"/>
                </a:lnTo>
                <a:lnTo>
                  <a:pt x="7191197" y="914308"/>
                </a:lnTo>
                <a:lnTo>
                  <a:pt x="7192276" y="902438"/>
                </a:lnTo>
                <a:lnTo>
                  <a:pt x="7191197" y="899201"/>
                </a:lnTo>
                <a:lnTo>
                  <a:pt x="7192276" y="895021"/>
                </a:lnTo>
                <a:lnTo>
                  <a:pt x="7191197" y="890705"/>
                </a:lnTo>
                <a:lnTo>
                  <a:pt x="7192276" y="880049"/>
                </a:lnTo>
                <a:lnTo>
                  <a:pt x="7190118" y="877891"/>
                </a:lnTo>
                <a:lnTo>
                  <a:pt x="7187960" y="877891"/>
                </a:lnTo>
                <a:cubicBezTo>
                  <a:pt x="7186162" y="880049"/>
                  <a:pt x="7183329" y="881128"/>
                  <a:pt x="7179463" y="881128"/>
                </a:cubicBezTo>
                <a:cubicBezTo>
                  <a:pt x="7176585" y="882477"/>
                  <a:pt x="7174068" y="888187"/>
                  <a:pt x="7171910" y="898257"/>
                </a:cubicBezTo>
                <a:lnTo>
                  <a:pt x="7168673" y="901360"/>
                </a:lnTo>
                <a:cubicBezTo>
                  <a:pt x="7170831" y="904057"/>
                  <a:pt x="7171910" y="906575"/>
                  <a:pt x="7171910" y="908913"/>
                </a:cubicBezTo>
                <a:cubicBezTo>
                  <a:pt x="7170831" y="913049"/>
                  <a:pt x="7166919" y="918040"/>
                  <a:pt x="7160176" y="923884"/>
                </a:cubicBezTo>
                <a:lnTo>
                  <a:pt x="7163413" y="928200"/>
                </a:lnTo>
                <a:lnTo>
                  <a:pt x="7163413" y="930357"/>
                </a:lnTo>
                <a:cubicBezTo>
                  <a:pt x="7159456" y="948881"/>
                  <a:pt x="7154106" y="960660"/>
                  <a:pt x="7147362" y="965696"/>
                </a:cubicBezTo>
                <a:cubicBezTo>
                  <a:pt x="7143226" y="974238"/>
                  <a:pt x="7136797" y="979588"/>
                  <a:pt x="7128075" y="981745"/>
                </a:cubicBezTo>
                <a:lnTo>
                  <a:pt x="7120522" y="980667"/>
                </a:lnTo>
                <a:lnTo>
                  <a:pt x="7120522" y="981745"/>
                </a:lnTo>
                <a:cubicBezTo>
                  <a:pt x="7117555" y="989569"/>
                  <a:pt x="7110452" y="993480"/>
                  <a:pt x="7099212" y="993480"/>
                </a:cubicBezTo>
                <a:cubicBezTo>
                  <a:pt x="7099212" y="997256"/>
                  <a:pt x="7086354" y="1002966"/>
                  <a:pt x="7060637" y="1010609"/>
                </a:cubicBezTo>
                <a:cubicBezTo>
                  <a:pt x="7058479" y="1006833"/>
                  <a:pt x="7057400" y="1003281"/>
                  <a:pt x="7057400" y="999954"/>
                </a:cubicBezTo>
                <a:lnTo>
                  <a:pt x="7057400" y="998875"/>
                </a:lnTo>
                <a:cubicBezTo>
                  <a:pt x="7057400" y="997796"/>
                  <a:pt x="7061312" y="995638"/>
                  <a:pt x="7069135" y="992401"/>
                </a:cubicBezTo>
                <a:cubicBezTo>
                  <a:pt x="7079475" y="986376"/>
                  <a:pt x="7084825" y="981386"/>
                  <a:pt x="7085185" y="977430"/>
                </a:cubicBezTo>
                <a:lnTo>
                  <a:pt x="7087343" y="977430"/>
                </a:lnTo>
                <a:lnTo>
                  <a:pt x="7091659" y="979588"/>
                </a:lnTo>
                <a:lnTo>
                  <a:pt x="7092738" y="978509"/>
                </a:lnTo>
                <a:lnTo>
                  <a:pt x="7092738" y="966775"/>
                </a:lnTo>
                <a:cubicBezTo>
                  <a:pt x="7092738" y="963538"/>
                  <a:pt x="7099167" y="961020"/>
                  <a:pt x="7112025" y="959222"/>
                </a:cubicBezTo>
                <a:lnTo>
                  <a:pt x="7113104" y="958142"/>
                </a:lnTo>
                <a:lnTo>
                  <a:pt x="7113104" y="955985"/>
                </a:lnTo>
                <a:cubicBezTo>
                  <a:pt x="7110946" y="952928"/>
                  <a:pt x="7109867" y="947218"/>
                  <a:pt x="7109867" y="938855"/>
                </a:cubicBezTo>
                <a:cubicBezTo>
                  <a:pt x="7112564" y="932112"/>
                  <a:pt x="7116116" y="927481"/>
                  <a:pt x="7120522" y="924963"/>
                </a:cubicBezTo>
                <a:lnTo>
                  <a:pt x="7120522" y="921726"/>
                </a:lnTo>
                <a:lnTo>
                  <a:pt x="7119443" y="896100"/>
                </a:lnTo>
                <a:lnTo>
                  <a:pt x="7121601" y="889625"/>
                </a:lnTo>
                <a:cubicBezTo>
                  <a:pt x="7121062" y="883241"/>
                  <a:pt x="7119983" y="880049"/>
                  <a:pt x="7118364" y="880049"/>
                </a:cubicBezTo>
                <a:lnTo>
                  <a:pt x="7114183" y="880049"/>
                </a:lnTo>
                <a:lnTo>
                  <a:pt x="7109867" y="883151"/>
                </a:lnTo>
                <a:lnTo>
                  <a:pt x="7108788" y="883151"/>
                </a:lnTo>
                <a:cubicBezTo>
                  <a:pt x="7102044" y="881083"/>
                  <a:pt x="7094177" y="879689"/>
                  <a:pt x="7085185" y="878970"/>
                </a:cubicBezTo>
                <a:lnTo>
                  <a:pt x="7079925" y="880049"/>
                </a:lnTo>
                <a:lnTo>
                  <a:pt x="7064953" y="876812"/>
                </a:lnTo>
                <a:lnTo>
                  <a:pt x="7062795" y="878970"/>
                </a:lnTo>
                <a:lnTo>
                  <a:pt x="7058479" y="878970"/>
                </a:lnTo>
                <a:lnTo>
                  <a:pt x="7056321" y="876812"/>
                </a:lnTo>
                <a:cubicBezTo>
                  <a:pt x="7056321" y="875553"/>
                  <a:pt x="7059514" y="873755"/>
                  <a:pt x="7065898" y="871417"/>
                </a:cubicBezTo>
                <a:lnTo>
                  <a:pt x="7066977" y="870338"/>
                </a:lnTo>
                <a:lnTo>
                  <a:pt x="7073451" y="870338"/>
                </a:lnTo>
                <a:cubicBezTo>
                  <a:pt x="7077047" y="870518"/>
                  <a:pt x="7078846" y="871237"/>
                  <a:pt x="7078846" y="872496"/>
                </a:cubicBezTo>
                <a:lnTo>
                  <a:pt x="7087343" y="870338"/>
                </a:lnTo>
                <a:lnTo>
                  <a:pt x="7088422" y="870338"/>
                </a:lnTo>
                <a:lnTo>
                  <a:pt x="7091659" y="872496"/>
                </a:lnTo>
                <a:lnTo>
                  <a:pt x="7092738" y="872496"/>
                </a:lnTo>
                <a:lnTo>
                  <a:pt x="7095975" y="870338"/>
                </a:lnTo>
                <a:lnTo>
                  <a:pt x="7097054" y="870338"/>
                </a:lnTo>
                <a:lnTo>
                  <a:pt x="7112025" y="872496"/>
                </a:lnTo>
                <a:lnTo>
                  <a:pt x="7114183" y="870338"/>
                </a:lnTo>
                <a:lnTo>
                  <a:pt x="7117285" y="872496"/>
                </a:lnTo>
                <a:lnTo>
                  <a:pt x="7124838" y="870338"/>
                </a:lnTo>
                <a:lnTo>
                  <a:pt x="7147362" y="874654"/>
                </a:lnTo>
                <a:lnTo>
                  <a:pt x="7149520" y="874654"/>
                </a:lnTo>
                <a:cubicBezTo>
                  <a:pt x="7149880" y="871777"/>
                  <a:pt x="7150914" y="870338"/>
                  <a:pt x="7152622" y="870338"/>
                </a:cubicBezTo>
                <a:lnTo>
                  <a:pt x="7160176" y="870338"/>
                </a:lnTo>
                <a:lnTo>
                  <a:pt x="7165571" y="875733"/>
                </a:lnTo>
                <a:lnTo>
                  <a:pt x="7168673" y="872496"/>
                </a:lnTo>
                <a:cubicBezTo>
                  <a:pt x="7166065" y="872496"/>
                  <a:pt x="7164312" y="868225"/>
                  <a:pt x="7163413" y="859682"/>
                </a:cubicBezTo>
                <a:lnTo>
                  <a:pt x="7162334" y="858604"/>
                </a:lnTo>
                <a:lnTo>
                  <a:pt x="7163413" y="854288"/>
                </a:lnTo>
                <a:lnTo>
                  <a:pt x="7160176" y="849972"/>
                </a:lnTo>
                <a:lnTo>
                  <a:pt x="7160176" y="844712"/>
                </a:lnTo>
                <a:cubicBezTo>
                  <a:pt x="7160176" y="843453"/>
                  <a:pt x="7162334" y="842014"/>
                  <a:pt x="7166650" y="840395"/>
                </a:cubicBezTo>
                <a:lnTo>
                  <a:pt x="7166650" y="839317"/>
                </a:lnTo>
                <a:lnTo>
                  <a:pt x="7164492" y="830685"/>
                </a:lnTo>
                <a:lnTo>
                  <a:pt x="7166650" y="824346"/>
                </a:lnTo>
                <a:lnTo>
                  <a:pt x="7166650" y="823267"/>
                </a:lnTo>
                <a:lnTo>
                  <a:pt x="7163413" y="820030"/>
                </a:lnTo>
                <a:lnTo>
                  <a:pt x="7146283" y="825424"/>
                </a:lnTo>
                <a:cubicBezTo>
                  <a:pt x="7137022" y="823267"/>
                  <a:pt x="7130233" y="819669"/>
                  <a:pt x="7125917" y="814633"/>
                </a:cubicBezTo>
                <a:lnTo>
                  <a:pt x="7124838" y="814633"/>
                </a:lnTo>
                <a:lnTo>
                  <a:pt x="7124838" y="816792"/>
                </a:lnTo>
                <a:cubicBezTo>
                  <a:pt x="7126996" y="816792"/>
                  <a:pt x="7128795" y="818231"/>
                  <a:pt x="7130233" y="821108"/>
                </a:cubicBezTo>
                <a:lnTo>
                  <a:pt x="7130233" y="825424"/>
                </a:lnTo>
                <a:cubicBezTo>
                  <a:pt x="7130233" y="831269"/>
                  <a:pt x="7123804" y="837339"/>
                  <a:pt x="7110946" y="843633"/>
                </a:cubicBezTo>
                <a:cubicBezTo>
                  <a:pt x="7110406" y="848218"/>
                  <a:pt x="7103978" y="853928"/>
                  <a:pt x="7091659" y="860762"/>
                </a:cubicBezTo>
                <a:cubicBezTo>
                  <a:pt x="7091659" y="862920"/>
                  <a:pt x="7086668" y="865033"/>
                  <a:pt x="7076688" y="867101"/>
                </a:cubicBezTo>
                <a:lnTo>
                  <a:pt x="7074530" y="867101"/>
                </a:lnTo>
                <a:lnTo>
                  <a:pt x="7072372" y="858604"/>
                </a:lnTo>
                <a:lnTo>
                  <a:pt x="7072372" y="857525"/>
                </a:lnTo>
                <a:cubicBezTo>
                  <a:pt x="7072372" y="855366"/>
                  <a:pt x="7075249" y="849657"/>
                  <a:pt x="7081004" y="840395"/>
                </a:cubicBezTo>
                <a:cubicBezTo>
                  <a:pt x="7082532" y="828257"/>
                  <a:pt x="7086444" y="822187"/>
                  <a:pt x="7092738" y="822187"/>
                </a:cubicBezTo>
                <a:lnTo>
                  <a:pt x="7092738" y="821108"/>
                </a:lnTo>
                <a:lnTo>
                  <a:pt x="7091659" y="814633"/>
                </a:lnTo>
                <a:lnTo>
                  <a:pt x="7093817" y="809373"/>
                </a:lnTo>
                <a:lnTo>
                  <a:pt x="7092738" y="800742"/>
                </a:lnTo>
                <a:cubicBezTo>
                  <a:pt x="7094716" y="800742"/>
                  <a:pt x="7096874" y="795392"/>
                  <a:pt x="7099212" y="784691"/>
                </a:cubicBezTo>
                <a:lnTo>
                  <a:pt x="7101235" y="781454"/>
                </a:lnTo>
                <a:lnTo>
                  <a:pt x="7098133" y="776195"/>
                </a:lnTo>
                <a:lnTo>
                  <a:pt x="7098133" y="771879"/>
                </a:lnTo>
                <a:lnTo>
                  <a:pt x="7102314" y="767563"/>
                </a:lnTo>
                <a:lnTo>
                  <a:pt x="7117285" y="769721"/>
                </a:lnTo>
                <a:lnTo>
                  <a:pt x="7122680" y="767563"/>
                </a:lnTo>
                <a:cubicBezTo>
                  <a:pt x="7127896" y="771340"/>
                  <a:pt x="7135763" y="774576"/>
                  <a:pt x="7146283" y="777273"/>
                </a:cubicBezTo>
                <a:lnTo>
                  <a:pt x="7147362" y="778353"/>
                </a:lnTo>
                <a:lnTo>
                  <a:pt x="7147362" y="779297"/>
                </a:lnTo>
                <a:lnTo>
                  <a:pt x="7152622" y="776195"/>
                </a:lnTo>
                <a:lnTo>
                  <a:pt x="7155860" y="776195"/>
                </a:lnTo>
                <a:lnTo>
                  <a:pt x="7158018" y="778353"/>
                </a:lnTo>
                <a:lnTo>
                  <a:pt x="7158018" y="779297"/>
                </a:lnTo>
                <a:lnTo>
                  <a:pt x="7156939" y="780376"/>
                </a:lnTo>
                <a:lnTo>
                  <a:pt x="7160176" y="790086"/>
                </a:lnTo>
                <a:cubicBezTo>
                  <a:pt x="7157298" y="792964"/>
                  <a:pt x="7153027" y="795077"/>
                  <a:pt x="7147362" y="796426"/>
                </a:cubicBezTo>
                <a:lnTo>
                  <a:pt x="7141967" y="811532"/>
                </a:lnTo>
                <a:lnTo>
                  <a:pt x="7163413" y="811532"/>
                </a:lnTo>
                <a:lnTo>
                  <a:pt x="7164492" y="806137"/>
                </a:lnTo>
                <a:lnTo>
                  <a:pt x="7164492" y="797505"/>
                </a:lnTo>
                <a:lnTo>
                  <a:pt x="7166650" y="795482"/>
                </a:lnTo>
                <a:cubicBezTo>
                  <a:pt x="7163952" y="791885"/>
                  <a:pt x="7161794" y="781141"/>
                  <a:pt x="7160176" y="763247"/>
                </a:cubicBezTo>
                <a:lnTo>
                  <a:pt x="7158018" y="756908"/>
                </a:lnTo>
                <a:lnTo>
                  <a:pt x="7158018" y="755829"/>
                </a:lnTo>
                <a:cubicBezTo>
                  <a:pt x="7159816" y="752232"/>
                  <a:pt x="7162693" y="750434"/>
                  <a:pt x="7166650" y="750434"/>
                </a:cubicBezTo>
                <a:close/>
                <a:moveTo>
                  <a:pt x="3162662" y="749799"/>
                </a:moveTo>
                <a:lnTo>
                  <a:pt x="3162662" y="753980"/>
                </a:lnTo>
                <a:lnTo>
                  <a:pt x="3163741" y="753980"/>
                </a:lnTo>
                <a:lnTo>
                  <a:pt x="3163741" y="749799"/>
                </a:lnTo>
                <a:close/>
                <a:moveTo>
                  <a:pt x="646445" y="746561"/>
                </a:moveTo>
                <a:cubicBezTo>
                  <a:pt x="643836" y="750787"/>
                  <a:pt x="641724" y="752900"/>
                  <a:pt x="640106" y="752900"/>
                </a:cubicBezTo>
                <a:lnTo>
                  <a:pt x="640106" y="755058"/>
                </a:lnTo>
                <a:cubicBezTo>
                  <a:pt x="643613" y="753440"/>
                  <a:pt x="646084" y="750608"/>
                  <a:pt x="647524" y="746561"/>
                </a:cubicBezTo>
                <a:close/>
                <a:moveTo>
                  <a:pt x="704845" y="745482"/>
                </a:moveTo>
                <a:lnTo>
                  <a:pt x="704845" y="746561"/>
                </a:lnTo>
                <a:lnTo>
                  <a:pt x="707003" y="746561"/>
                </a:lnTo>
                <a:lnTo>
                  <a:pt x="707003" y="745482"/>
                </a:lnTo>
                <a:close/>
                <a:moveTo>
                  <a:pt x="3251815" y="744539"/>
                </a:moveTo>
                <a:lnTo>
                  <a:pt x="3251815" y="745483"/>
                </a:lnTo>
                <a:lnTo>
                  <a:pt x="3253973" y="745483"/>
                </a:lnTo>
                <a:lnTo>
                  <a:pt x="3253973" y="744539"/>
                </a:lnTo>
                <a:close/>
                <a:moveTo>
                  <a:pt x="528698" y="742245"/>
                </a:moveTo>
                <a:lnTo>
                  <a:pt x="537195" y="742245"/>
                </a:lnTo>
                <a:cubicBezTo>
                  <a:pt x="545468" y="742605"/>
                  <a:pt x="549694" y="743684"/>
                  <a:pt x="549874" y="745482"/>
                </a:cubicBezTo>
                <a:lnTo>
                  <a:pt x="556213" y="743324"/>
                </a:lnTo>
                <a:lnTo>
                  <a:pt x="558370" y="743324"/>
                </a:lnTo>
                <a:lnTo>
                  <a:pt x="564711" y="745482"/>
                </a:lnTo>
                <a:lnTo>
                  <a:pt x="573207" y="744403"/>
                </a:lnTo>
                <a:lnTo>
                  <a:pt x="577523" y="745482"/>
                </a:lnTo>
                <a:lnTo>
                  <a:pt x="583863" y="743324"/>
                </a:lnTo>
                <a:lnTo>
                  <a:pt x="588044" y="743324"/>
                </a:lnTo>
                <a:lnTo>
                  <a:pt x="591281" y="746561"/>
                </a:lnTo>
                <a:lnTo>
                  <a:pt x="587100" y="751821"/>
                </a:lnTo>
                <a:lnTo>
                  <a:pt x="575365" y="749663"/>
                </a:lnTo>
                <a:cubicBezTo>
                  <a:pt x="574645" y="751821"/>
                  <a:pt x="572532" y="752900"/>
                  <a:pt x="569026" y="752900"/>
                </a:cubicBezTo>
                <a:lnTo>
                  <a:pt x="561607" y="752900"/>
                </a:lnTo>
                <a:cubicBezTo>
                  <a:pt x="556302" y="749394"/>
                  <a:pt x="552390" y="747640"/>
                  <a:pt x="549874" y="747640"/>
                </a:cubicBezTo>
                <a:lnTo>
                  <a:pt x="546771" y="750742"/>
                </a:lnTo>
                <a:lnTo>
                  <a:pt x="544613" y="750742"/>
                </a:lnTo>
                <a:lnTo>
                  <a:pt x="535037" y="749663"/>
                </a:lnTo>
                <a:lnTo>
                  <a:pt x="529777" y="751821"/>
                </a:lnTo>
                <a:cubicBezTo>
                  <a:pt x="525192" y="750023"/>
                  <a:pt x="522718" y="748270"/>
                  <a:pt x="522359" y="746561"/>
                </a:cubicBezTo>
                <a:lnTo>
                  <a:pt x="522359" y="745482"/>
                </a:lnTo>
                <a:cubicBezTo>
                  <a:pt x="523079" y="743324"/>
                  <a:pt x="525192" y="742245"/>
                  <a:pt x="528698" y="742245"/>
                </a:cubicBezTo>
                <a:close/>
                <a:moveTo>
                  <a:pt x="8101764" y="741575"/>
                </a:moveTo>
                <a:lnTo>
                  <a:pt x="8101764" y="744811"/>
                </a:lnTo>
                <a:lnTo>
                  <a:pt x="8102844" y="744811"/>
                </a:lnTo>
                <a:lnTo>
                  <a:pt x="8102844" y="741575"/>
                </a:lnTo>
                <a:close/>
                <a:moveTo>
                  <a:pt x="8093132" y="738337"/>
                </a:moveTo>
                <a:lnTo>
                  <a:pt x="8093132" y="742653"/>
                </a:lnTo>
                <a:lnTo>
                  <a:pt x="8095290" y="744811"/>
                </a:lnTo>
                <a:lnTo>
                  <a:pt x="8096369" y="744811"/>
                </a:lnTo>
                <a:lnTo>
                  <a:pt x="8095290" y="738337"/>
                </a:lnTo>
                <a:close/>
                <a:moveTo>
                  <a:pt x="3242238" y="738065"/>
                </a:moveTo>
                <a:cubicBezTo>
                  <a:pt x="3239451" y="738784"/>
                  <a:pt x="3238057" y="740223"/>
                  <a:pt x="3238057" y="742381"/>
                </a:cubicBezTo>
                <a:cubicBezTo>
                  <a:pt x="3238057" y="744809"/>
                  <a:pt x="3240530" y="746562"/>
                  <a:pt x="3245475" y="747641"/>
                </a:cubicBezTo>
                <a:lnTo>
                  <a:pt x="3246554" y="744539"/>
                </a:lnTo>
                <a:close/>
                <a:moveTo>
                  <a:pt x="1139401" y="738064"/>
                </a:moveTo>
                <a:cubicBezTo>
                  <a:pt x="1130589" y="742920"/>
                  <a:pt x="1126183" y="747641"/>
                  <a:pt x="1126183" y="752226"/>
                </a:cubicBezTo>
                <a:lnTo>
                  <a:pt x="1129556" y="775155"/>
                </a:lnTo>
                <a:lnTo>
                  <a:pt x="1127262" y="782843"/>
                </a:lnTo>
                <a:lnTo>
                  <a:pt x="1130634" y="782843"/>
                </a:lnTo>
                <a:cubicBezTo>
                  <a:pt x="1133692" y="782843"/>
                  <a:pt x="1136613" y="783922"/>
                  <a:pt x="1139401" y="786080"/>
                </a:cubicBezTo>
                <a:lnTo>
                  <a:pt x="1152484" y="780685"/>
                </a:lnTo>
                <a:lnTo>
                  <a:pt x="1153563" y="780685"/>
                </a:lnTo>
                <a:lnTo>
                  <a:pt x="1166646" y="781764"/>
                </a:lnTo>
                <a:lnTo>
                  <a:pt x="1166646" y="770839"/>
                </a:lnTo>
                <a:lnTo>
                  <a:pt x="1164488" y="746696"/>
                </a:lnTo>
                <a:lnTo>
                  <a:pt x="1165567" y="742380"/>
                </a:lnTo>
                <a:lnTo>
                  <a:pt x="1160173" y="741301"/>
                </a:lnTo>
                <a:lnTo>
                  <a:pt x="1155721" y="742380"/>
                </a:lnTo>
                <a:lnTo>
                  <a:pt x="1150326" y="740222"/>
                </a:lnTo>
                <a:lnTo>
                  <a:pt x="1144796" y="741301"/>
                </a:lnTo>
                <a:close/>
                <a:moveTo>
                  <a:pt x="3251815" y="736986"/>
                </a:moveTo>
                <a:lnTo>
                  <a:pt x="3251815" y="738065"/>
                </a:lnTo>
                <a:lnTo>
                  <a:pt x="3255996" y="738065"/>
                </a:lnTo>
                <a:lnTo>
                  <a:pt x="3255996" y="736986"/>
                </a:lnTo>
                <a:close/>
                <a:moveTo>
                  <a:pt x="7647113" y="736314"/>
                </a:moveTo>
                <a:lnTo>
                  <a:pt x="7642797" y="738472"/>
                </a:lnTo>
                <a:lnTo>
                  <a:pt x="7636188" y="737393"/>
                </a:lnTo>
                <a:lnTo>
                  <a:pt x="7626342" y="739551"/>
                </a:lnTo>
                <a:lnTo>
                  <a:pt x="7624049" y="739551"/>
                </a:lnTo>
                <a:cubicBezTo>
                  <a:pt x="7618924" y="739551"/>
                  <a:pt x="7614923" y="738832"/>
                  <a:pt x="7612046" y="737393"/>
                </a:cubicBezTo>
                <a:cubicBezTo>
                  <a:pt x="7608359" y="738112"/>
                  <a:pt x="7606516" y="739551"/>
                  <a:pt x="7606516" y="741709"/>
                </a:cubicBezTo>
                <a:lnTo>
                  <a:pt x="7607595" y="754791"/>
                </a:lnTo>
                <a:lnTo>
                  <a:pt x="7605437" y="756950"/>
                </a:lnTo>
                <a:lnTo>
                  <a:pt x="7605437" y="760187"/>
                </a:lnTo>
                <a:lnTo>
                  <a:pt x="7610966" y="765582"/>
                </a:lnTo>
                <a:lnTo>
                  <a:pt x="7612046" y="765582"/>
                </a:lnTo>
                <a:lnTo>
                  <a:pt x="7612046" y="763424"/>
                </a:lnTo>
                <a:lnTo>
                  <a:pt x="7607595" y="756950"/>
                </a:lnTo>
                <a:lnTo>
                  <a:pt x="7610966" y="754791"/>
                </a:lnTo>
                <a:lnTo>
                  <a:pt x="7635109" y="754791"/>
                </a:lnTo>
                <a:lnTo>
                  <a:pt x="7646034" y="755871"/>
                </a:lnTo>
                <a:lnTo>
                  <a:pt x="7650485" y="749262"/>
                </a:lnTo>
                <a:lnTo>
                  <a:pt x="7650485" y="739551"/>
                </a:lnTo>
                <a:close/>
                <a:moveTo>
                  <a:pt x="734518" y="729567"/>
                </a:moveTo>
                <a:lnTo>
                  <a:pt x="733439" y="730646"/>
                </a:lnTo>
                <a:lnTo>
                  <a:pt x="733439" y="732669"/>
                </a:lnTo>
                <a:lnTo>
                  <a:pt x="734518" y="732669"/>
                </a:lnTo>
                <a:lnTo>
                  <a:pt x="735598" y="729567"/>
                </a:lnTo>
                <a:close/>
                <a:moveTo>
                  <a:pt x="9255866" y="729165"/>
                </a:moveTo>
                <a:lnTo>
                  <a:pt x="9254787" y="730245"/>
                </a:lnTo>
                <a:lnTo>
                  <a:pt x="9254787" y="731324"/>
                </a:lnTo>
                <a:lnTo>
                  <a:pt x="9262340" y="735639"/>
                </a:lnTo>
                <a:lnTo>
                  <a:pt x="9263419" y="734561"/>
                </a:lnTo>
                <a:lnTo>
                  <a:pt x="9263419" y="733481"/>
                </a:lnTo>
                <a:cubicBezTo>
                  <a:pt x="9262340" y="730604"/>
                  <a:pt x="9259822" y="729165"/>
                  <a:pt x="9255866" y="729165"/>
                </a:cubicBezTo>
                <a:close/>
                <a:moveTo>
                  <a:pt x="6741266" y="729165"/>
                </a:moveTo>
                <a:lnTo>
                  <a:pt x="6740187" y="730243"/>
                </a:lnTo>
                <a:lnTo>
                  <a:pt x="6740187" y="731323"/>
                </a:lnTo>
                <a:lnTo>
                  <a:pt x="6747740" y="735639"/>
                </a:lnTo>
                <a:lnTo>
                  <a:pt x="6748819" y="734560"/>
                </a:lnTo>
                <a:lnTo>
                  <a:pt x="6748819" y="733481"/>
                </a:lnTo>
                <a:cubicBezTo>
                  <a:pt x="6747740" y="730604"/>
                  <a:pt x="6745223" y="729165"/>
                  <a:pt x="6741266" y="729165"/>
                </a:cubicBezTo>
                <a:close/>
                <a:moveTo>
                  <a:pt x="4226667" y="729164"/>
                </a:moveTo>
                <a:lnTo>
                  <a:pt x="4225588" y="730243"/>
                </a:lnTo>
                <a:lnTo>
                  <a:pt x="4225588" y="731321"/>
                </a:lnTo>
                <a:lnTo>
                  <a:pt x="4233141" y="735638"/>
                </a:lnTo>
                <a:lnTo>
                  <a:pt x="4234220" y="734559"/>
                </a:lnTo>
                <a:lnTo>
                  <a:pt x="4234220" y="733480"/>
                </a:lnTo>
                <a:cubicBezTo>
                  <a:pt x="4233141" y="730602"/>
                  <a:pt x="4230623" y="729164"/>
                  <a:pt x="4226667" y="729164"/>
                </a:cubicBezTo>
                <a:close/>
                <a:moveTo>
                  <a:pt x="2216895" y="729163"/>
                </a:moveTo>
                <a:lnTo>
                  <a:pt x="2215816" y="730242"/>
                </a:lnTo>
                <a:lnTo>
                  <a:pt x="2215816" y="731321"/>
                </a:lnTo>
                <a:lnTo>
                  <a:pt x="2223368" y="735637"/>
                </a:lnTo>
                <a:lnTo>
                  <a:pt x="2224447" y="734558"/>
                </a:lnTo>
                <a:lnTo>
                  <a:pt x="2224447" y="733479"/>
                </a:lnTo>
                <a:cubicBezTo>
                  <a:pt x="2223368" y="730601"/>
                  <a:pt x="2220849" y="729163"/>
                  <a:pt x="2216895" y="729163"/>
                </a:cubicBezTo>
                <a:close/>
                <a:moveTo>
                  <a:pt x="6135015" y="728760"/>
                </a:moveTo>
                <a:cubicBezTo>
                  <a:pt x="6125214" y="728760"/>
                  <a:pt x="6119954" y="731637"/>
                  <a:pt x="6119234" y="737392"/>
                </a:cubicBezTo>
                <a:lnTo>
                  <a:pt x="6119234" y="758837"/>
                </a:lnTo>
                <a:cubicBezTo>
                  <a:pt x="6119234" y="762794"/>
                  <a:pt x="6122741" y="765311"/>
                  <a:pt x="6129755" y="766391"/>
                </a:cubicBezTo>
                <a:lnTo>
                  <a:pt x="6131913" y="770706"/>
                </a:lnTo>
                <a:lnTo>
                  <a:pt x="6131913" y="772864"/>
                </a:lnTo>
                <a:lnTo>
                  <a:pt x="6130834" y="773943"/>
                </a:lnTo>
                <a:lnTo>
                  <a:pt x="6130834" y="775023"/>
                </a:lnTo>
                <a:lnTo>
                  <a:pt x="6127597" y="773943"/>
                </a:lnTo>
                <a:cubicBezTo>
                  <a:pt x="6119954" y="774483"/>
                  <a:pt x="6116132" y="775562"/>
                  <a:pt x="6116132" y="777181"/>
                </a:cubicBezTo>
                <a:lnTo>
                  <a:pt x="6116132" y="787969"/>
                </a:lnTo>
                <a:cubicBezTo>
                  <a:pt x="6117841" y="787969"/>
                  <a:pt x="6119234" y="795478"/>
                  <a:pt x="6120313" y="810494"/>
                </a:cubicBezTo>
                <a:cubicBezTo>
                  <a:pt x="6125169" y="810674"/>
                  <a:pt x="6127597" y="811393"/>
                  <a:pt x="6127597" y="812653"/>
                </a:cubicBezTo>
                <a:lnTo>
                  <a:pt x="6136094" y="810494"/>
                </a:lnTo>
                <a:lnTo>
                  <a:pt x="6143512" y="810494"/>
                </a:lnTo>
                <a:lnTo>
                  <a:pt x="6144456" y="799840"/>
                </a:lnTo>
                <a:cubicBezTo>
                  <a:pt x="6142388" y="799120"/>
                  <a:pt x="6141354" y="796962"/>
                  <a:pt x="6141354" y="793365"/>
                </a:cubicBezTo>
                <a:lnTo>
                  <a:pt x="6143512" y="787969"/>
                </a:lnTo>
                <a:lnTo>
                  <a:pt x="6142433" y="781496"/>
                </a:lnTo>
                <a:lnTo>
                  <a:pt x="6144456" y="775023"/>
                </a:lnTo>
                <a:lnTo>
                  <a:pt x="6142433" y="775023"/>
                </a:lnTo>
                <a:lnTo>
                  <a:pt x="6137173" y="777181"/>
                </a:lnTo>
                <a:lnTo>
                  <a:pt x="6135015" y="772864"/>
                </a:lnTo>
                <a:cubicBezTo>
                  <a:pt x="6136454" y="768548"/>
                  <a:pt x="6139286" y="766391"/>
                  <a:pt x="6143512" y="766391"/>
                </a:cubicBezTo>
                <a:lnTo>
                  <a:pt x="6144456" y="767469"/>
                </a:lnTo>
                <a:cubicBezTo>
                  <a:pt x="6144456" y="760276"/>
                  <a:pt x="6145176" y="756679"/>
                  <a:pt x="6146614" y="756679"/>
                </a:cubicBezTo>
                <a:lnTo>
                  <a:pt x="6144456" y="752363"/>
                </a:lnTo>
                <a:lnTo>
                  <a:pt x="6146614" y="743866"/>
                </a:lnTo>
                <a:lnTo>
                  <a:pt x="6146614" y="742787"/>
                </a:lnTo>
                <a:cubicBezTo>
                  <a:pt x="6143107" y="739010"/>
                  <a:pt x="6141354" y="735774"/>
                  <a:pt x="6141354" y="733076"/>
                </a:cubicBezTo>
                <a:lnTo>
                  <a:pt x="6141354" y="728760"/>
                </a:lnTo>
                <a:close/>
                <a:moveTo>
                  <a:pt x="3261391" y="727545"/>
                </a:moveTo>
                <a:lnTo>
                  <a:pt x="3260312" y="731726"/>
                </a:lnTo>
                <a:lnTo>
                  <a:pt x="3260312" y="732805"/>
                </a:lnTo>
                <a:lnTo>
                  <a:pt x="3261391" y="732805"/>
                </a:lnTo>
                <a:lnTo>
                  <a:pt x="3263549" y="728624"/>
                </a:lnTo>
                <a:lnTo>
                  <a:pt x="3263549" y="727545"/>
                </a:lnTo>
                <a:close/>
                <a:moveTo>
                  <a:pt x="9270972" y="727008"/>
                </a:moveTo>
                <a:lnTo>
                  <a:pt x="9269893" y="728086"/>
                </a:lnTo>
                <a:lnTo>
                  <a:pt x="9269893" y="732403"/>
                </a:lnTo>
                <a:lnTo>
                  <a:pt x="9270972" y="732403"/>
                </a:lnTo>
                <a:lnTo>
                  <a:pt x="9273130" y="730245"/>
                </a:lnTo>
                <a:lnTo>
                  <a:pt x="9273130" y="729165"/>
                </a:lnTo>
                <a:close/>
                <a:moveTo>
                  <a:pt x="6756372" y="727007"/>
                </a:moveTo>
                <a:lnTo>
                  <a:pt x="6755293" y="728086"/>
                </a:lnTo>
                <a:lnTo>
                  <a:pt x="6755293" y="732402"/>
                </a:lnTo>
                <a:lnTo>
                  <a:pt x="6756372" y="732402"/>
                </a:lnTo>
                <a:lnTo>
                  <a:pt x="6758530" y="730243"/>
                </a:lnTo>
                <a:lnTo>
                  <a:pt x="6758530" y="729165"/>
                </a:lnTo>
                <a:close/>
                <a:moveTo>
                  <a:pt x="4241773" y="727006"/>
                </a:moveTo>
                <a:lnTo>
                  <a:pt x="4240694" y="728084"/>
                </a:lnTo>
                <a:lnTo>
                  <a:pt x="4240694" y="732401"/>
                </a:lnTo>
                <a:lnTo>
                  <a:pt x="4241773" y="732401"/>
                </a:lnTo>
                <a:lnTo>
                  <a:pt x="4243931" y="730243"/>
                </a:lnTo>
                <a:lnTo>
                  <a:pt x="4243931" y="729164"/>
                </a:lnTo>
                <a:close/>
                <a:moveTo>
                  <a:pt x="2232001" y="727005"/>
                </a:moveTo>
                <a:lnTo>
                  <a:pt x="2230921" y="728084"/>
                </a:lnTo>
                <a:lnTo>
                  <a:pt x="2230921" y="732400"/>
                </a:lnTo>
                <a:lnTo>
                  <a:pt x="2232001" y="732400"/>
                </a:lnTo>
                <a:lnTo>
                  <a:pt x="2234159" y="730242"/>
                </a:lnTo>
                <a:lnTo>
                  <a:pt x="2234159" y="729163"/>
                </a:lnTo>
                <a:close/>
                <a:moveTo>
                  <a:pt x="8196312" y="726468"/>
                </a:moveTo>
                <a:lnTo>
                  <a:pt x="8196312" y="730784"/>
                </a:lnTo>
                <a:lnTo>
                  <a:pt x="8198470" y="732942"/>
                </a:lnTo>
                <a:lnTo>
                  <a:pt x="8199549" y="727547"/>
                </a:lnTo>
                <a:lnTo>
                  <a:pt x="8198470" y="726468"/>
                </a:lnTo>
                <a:close/>
                <a:moveTo>
                  <a:pt x="6208792" y="724444"/>
                </a:moveTo>
                <a:lnTo>
                  <a:pt x="6205690" y="726601"/>
                </a:lnTo>
                <a:lnTo>
                  <a:pt x="6198271" y="725523"/>
                </a:lnTo>
                <a:lnTo>
                  <a:pt x="6190853" y="727681"/>
                </a:lnTo>
                <a:lnTo>
                  <a:pt x="6191932" y="736313"/>
                </a:lnTo>
                <a:lnTo>
                  <a:pt x="6190853" y="749126"/>
                </a:lnTo>
                <a:lnTo>
                  <a:pt x="6194090" y="753442"/>
                </a:lnTo>
                <a:lnTo>
                  <a:pt x="6191932" y="759916"/>
                </a:lnTo>
                <a:cubicBezTo>
                  <a:pt x="6191932" y="762794"/>
                  <a:pt x="6196878" y="764232"/>
                  <a:pt x="6206769" y="764232"/>
                </a:cubicBezTo>
                <a:lnTo>
                  <a:pt x="6210950" y="767469"/>
                </a:lnTo>
                <a:lnTo>
                  <a:pt x="6223628" y="767469"/>
                </a:lnTo>
                <a:cubicBezTo>
                  <a:pt x="6224977" y="767469"/>
                  <a:pt x="6225651" y="766391"/>
                  <a:pt x="6225651" y="764232"/>
                </a:cubicBezTo>
                <a:lnTo>
                  <a:pt x="6224572" y="740629"/>
                </a:lnTo>
                <a:lnTo>
                  <a:pt x="6225651" y="735233"/>
                </a:lnTo>
                <a:cubicBezTo>
                  <a:pt x="6224932" y="731637"/>
                  <a:pt x="6223538" y="729119"/>
                  <a:pt x="6221470" y="727681"/>
                </a:cubicBezTo>
                <a:lnTo>
                  <a:pt x="6220391" y="728760"/>
                </a:lnTo>
                <a:lnTo>
                  <a:pt x="6216210" y="728760"/>
                </a:lnTo>
                <a:lnTo>
                  <a:pt x="6210950" y="724444"/>
                </a:lnTo>
                <a:close/>
                <a:moveTo>
                  <a:pt x="4640990" y="723462"/>
                </a:moveTo>
                <a:lnTo>
                  <a:pt x="4645306" y="723462"/>
                </a:lnTo>
                <a:cubicBezTo>
                  <a:pt x="4648004" y="726968"/>
                  <a:pt x="4650162" y="728722"/>
                  <a:pt x="4651780" y="728722"/>
                </a:cubicBezTo>
                <a:lnTo>
                  <a:pt x="4658254" y="726698"/>
                </a:lnTo>
                <a:lnTo>
                  <a:pt x="4674439" y="734117"/>
                </a:lnTo>
                <a:cubicBezTo>
                  <a:pt x="4685229" y="744098"/>
                  <a:pt x="4690624" y="749807"/>
                  <a:pt x="4690624" y="751246"/>
                </a:cubicBezTo>
                <a:cubicBezTo>
                  <a:pt x="4694940" y="751246"/>
                  <a:pt x="4697098" y="753764"/>
                  <a:pt x="4697098" y="758799"/>
                </a:cubicBezTo>
                <a:cubicBezTo>
                  <a:pt x="4701414" y="760867"/>
                  <a:pt x="4703572" y="765498"/>
                  <a:pt x="4703572" y="772691"/>
                </a:cubicBezTo>
                <a:lnTo>
                  <a:pt x="4697098" y="791843"/>
                </a:lnTo>
                <a:cubicBezTo>
                  <a:pt x="4694940" y="791843"/>
                  <a:pt x="4693861" y="792563"/>
                  <a:pt x="4693861" y="794002"/>
                </a:cubicBezTo>
                <a:lnTo>
                  <a:pt x="4693861" y="795080"/>
                </a:lnTo>
                <a:lnTo>
                  <a:pt x="4697098" y="795080"/>
                </a:lnTo>
                <a:lnTo>
                  <a:pt x="4707888" y="798318"/>
                </a:lnTo>
                <a:lnTo>
                  <a:pt x="4707888" y="799397"/>
                </a:lnTo>
                <a:cubicBezTo>
                  <a:pt x="4707888" y="801195"/>
                  <a:pt x="4705011" y="802633"/>
                  <a:pt x="4699256" y="803713"/>
                </a:cubicBezTo>
                <a:lnTo>
                  <a:pt x="4684150" y="803713"/>
                </a:lnTo>
                <a:lnTo>
                  <a:pt x="4671202" y="804791"/>
                </a:lnTo>
                <a:lnTo>
                  <a:pt x="4669044" y="802633"/>
                </a:lnTo>
                <a:lnTo>
                  <a:pt x="4664728" y="804791"/>
                </a:lnTo>
                <a:cubicBezTo>
                  <a:pt x="4657355" y="801914"/>
                  <a:pt x="4653039" y="799037"/>
                  <a:pt x="4651780" y="796159"/>
                </a:cubicBezTo>
                <a:lnTo>
                  <a:pt x="4655017" y="795080"/>
                </a:lnTo>
                <a:lnTo>
                  <a:pt x="4655017" y="794002"/>
                </a:lnTo>
                <a:lnTo>
                  <a:pt x="4652859" y="790765"/>
                </a:lnTo>
                <a:cubicBezTo>
                  <a:pt x="4652859" y="789595"/>
                  <a:pt x="4654657" y="788562"/>
                  <a:pt x="4658254" y="787662"/>
                </a:cubicBezTo>
                <a:lnTo>
                  <a:pt x="4658254" y="785505"/>
                </a:lnTo>
                <a:cubicBezTo>
                  <a:pt x="4654657" y="780109"/>
                  <a:pt x="4652859" y="776198"/>
                  <a:pt x="4652859" y="773770"/>
                </a:cubicBezTo>
                <a:cubicBezTo>
                  <a:pt x="4655017" y="771073"/>
                  <a:pt x="4656096" y="768555"/>
                  <a:pt x="4656096" y="766218"/>
                </a:cubicBezTo>
                <a:cubicBezTo>
                  <a:pt x="4653218" y="761721"/>
                  <a:pt x="4650701" y="753179"/>
                  <a:pt x="4648543" y="740591"/>
                </a:cubicBezTo>
                <a:lnTo>
                  <a:pt x="4648543" y="738433"/>
                </a:lnTo>
                <a:lnTo>
                  <a:pt x="4649622" y="737354"/>
                </a:lnTo>
                <a:cubicBezTo>
                  <a:pt x="4649622" y="734477"/>
                  <a:pt x="4647464" y="733038"/>
                  <a:pt x="4643148" y="733038"/>
                </a:cubicBezTo>
                <a:cubicBezTo>
                  <a:pt x="4639551" y="730520"/>
                  <a:pt x="4637753" y="728048"/>
                  <a:pt x="4637753" y="725620"/>
                </a:cubicBezTo>
                <a:close/>
                <a:moveTo>
                  <a:pt x="8100685" y="721073"/>
                </a:moveTo>
                <a:lnTo>
                  <a:pt x="8100685" y="724310"/>
                </a:lnTo>
                <a:lnTo>
                  <a:pt x="8101764" y="724310"/>
                </a:lnTo>
                <a:lnTo>
                  <a:pt x="8101764" y="721073"/>
                </a:lnTo>
                <a:close/>
                <a:moveTo>
                  <a:pt x="179789" y="720632"/>
                </a:moveTo>
                <a:lnTo>
                  <a:pt x="174259" y="721711"/>
                </a:lnTo>
                <a:lnTo>
                  <a:pt x="174259" y="723869"/>
                </a:lnTo>
                <a:lnTo>
                  <a:pt x="176552" y="726027"/>
                </a:lnTo>
                <a:lnTo>
                  <a:pt x="177631" y="726027"/>
                </a:lnTo>
                <a:lnTo>
                  <a:pt x="179789" y="723869"/>
                </a:lnTo>
                <a:close/>
                <a:moveTo>
                  <a:pt x="1097725" y="720530"/>
                </a:moveTo>
                <a:lnTo>
                  <a:pt x="1090172" y="724846"/>
                </a:lnTo>
                <a:cubicBezTo>
                  <a:pt x="1090172" y="727094"/>
                  <a:pt x="1093093" y="728218"/>
                  <a:pt x="1098939" y="728218"/>
                </a:cubicBezTo>
                <a:lnTo>
                  <a:pt x="1105412" y="734693"/>
                </a:lnTo>
                <a:lnTo>
                  <a:pt x="1109863" y="734693"/>
                </a:lnTo>
                <a:cubicBezTo>
                  <a:pt x="1109863" y="731096"/>
                  <a:pt x="1106582" y="726375"/>
                  <a:pt x="1100018" y="720530"/>
                </a:cubicBezTo>
                <a:close/>
                <a:moveTo>
                  <a:pt x="8096369" y="719994"/>
                </a:moveTo>
                <a:lnTo>
                  <a:pt x="8093132" y="721073"/>
                </a:lnTo>
                <a:lnTo>
                  <a:pt x="8093132" y="730784"/>
                </a:lnTo>
                <a:lnTo>
                  <a:pt x="8098527" y="730784"/>
                </a:lnTo>
                <a:lnTo>
                  <a:pt x="8098527" y="729705"/>
                </a:lnTo>
                <a:lnTo>
                  <a:pt x="8096369" y="729705"/>
                </a:lnTo>
                <a:lnTo>
                  <a:pt x="8096369" y="727547"/>
                </a:lnTo>
                <a:lnTo>
                  <a:pt x="8099606" y="727547"/>
                </a:lnTo>
                <a:lnTo>
                  <a:pt x="8096369" y="723231"/>
                </a:lnTo>
                <a:lnTo>
                  <a:pt x="8097448" y="722152"/>
                </a:lnTo>
                <a:lnTo>
                  <a:pt x="8097448" y="721073"/>
                </a:lnTo>
                <a:close/>
                <a:moveTo>
                  <a:pt x="94952" y="718474"/>
                </a:moveTo>
                <a:lnTo>
                  <a:pt x="87129" y="721711"/>
                </a:lnTo>
                <a:lnTo>
                  <a:pt x="87129" y="722790"/>
                </a:lnTo>
                <a:lnTo>
                  <a:pt x="91445" y="724948"/>
                </a:lnTo>
                <a:lnTo>
                  <a:pt x="94952" y="724948"/>
                </a:lnTo>
                <a:cubicBezTo>
                  <a:pt x="98009" y="722790"/>
                  <a:pt x="100931" y="721711"/>
                  <a:pt x="103719" y="721711"/>
                </a:cubicBezTo>
                <a:cubicBezTo>
                  <a:pt x="113250" y="723869"/>
                  <a:pt x="118735" y="726387"/>
                  <a:pt x="120174" y="729264"/>
                </a:cubicBezTo>
                <a:cubicBezTo>
                  <a:pt x="119095" y="732141"/>
                  <a:pt x="116172" y="733580"/>
                  <a:pt x="111407" y="733580"/>
                </a:cubicBezTo>
                <a:lnTo>
                  <a:pt x="111407" y="735738"/>
                </a:lnTo>
                <a:lnTo>
                  <a:pt x="110328" y="748956"/>
                </a:lnTo>
                <a:cubicBezTo>
                  <a:pt x="112486" y="749316"/>
                  <a:pt x="113565" y="752193"/>
                  <a:pt x="113565" y="757588"/>
                </a:cubicBezTo>
                <a:lnTo>
                  <a:pt x="111407" y="759746"/>
                </a:lnTo>
                <a:cubicBezTo>
                  <a:pt x="111407" y="761545"/>
                  <a:pt x="115858" y="763703"/>
                  <a:pt x="124760" y="766220"/>
                </a:cubicBezTo>
                <a:cubicBezTo>
                  <a:pt x="127997" y="772334"/>
                  <a:pt x="133481" y="776740"/>
                  <a:pt x="141214" y="779438"/>
                </a:cubicBezTo>
                <a:lnTo>
                  <a:pt x="143372" y="786991"/>
                </a:lnTo>
                <a:cubicBezTo>
                  <a:pt x="146250" y="788430"/>
                  <a:pt x="147688" y="790228"/>
                  <a:pt x="147688" y="792386"/>
                </a:cubicBezTo>
                <a:lnTo>
                  <a:pt x="150116" y="792386"/>
                </a:lnTo>
                <a:lnTo>
                  <a:pt x="152274" y="782675"/>
                </a:lnTo>
                <a:cubicBezTo>
                  <a:pt x="150116" y="782675"/>
                  <a:pt x="149037" y="781956"/>
                  <a:pt x="149037" y="780517"/>
                </a:cubicBezTo>
                <a:lnTo>
                  <a:pt x="149037" y="779438"/>
                </a:lnTo>
                <a:lnTo>
                  <a:pt x="154432" y="771885"/>
                </a:lnTo>
                <a:cubicBezTo>
                  <a:pt x="154432" y="762354"/>
                  <a:pt x="151824" y="757588"/>
                  <a:pt x="146609" y="757588"/>
                </a:cubicBezTo>
                <a:lnTo>
                  <a:pt x="141214" y="756509"/>
                </a:lnTo>
                <a:lnTo>
                  <a:pt x="122467" y="757588"/>
                </a:lnTo>
                <a:cubicBezTo>
                  <a:pt x="120398" y="757588"/>
                  <a:pt x="118151" y="755071"/>
                  <a:pt x="115723" y="750035"/>
                </a:cubicBezTo>
                <a:lnTo>
                  <a:pt x="140001" y="730343"/>
                </a:lnTo>
                <a:lnTo>
                  <a:pt x="141214" y="730343"/>
                </a:lnTo>
                <a:lnTo>
                  <a:pt x="151195" y="737896"/>
                </a:lnTo>
                <a:lnTo>
                  <a:pt x="153353" y="737896"/>
                </a:lnTo>
                <a:lnTo>
                  <a:pt x="153353" y="733580"/>
                </a:lnTo>
                <a:lnTo>
                  <a:pt x="151195" y="724948"/>
                </a:lnTo>
                <a:lnTo>
                  <a:pt x="151195" y="720632"/>
                </a:lnTo>
                <a:lnTo>
                  <a:pt x="134606" y="722790"/>
                </a:lnTo>
                <a:cubicBezTo>
                  <a:pt x="133346" y="721531"/>
                  <a:pt x="120129" y="720093"/>
                  <a:pt x="94952" y="718474"/>
                </a:cubicBezTo>
                <a:close/>
                <a:moveTo>
                  <a:pt x="7749349" y="717836"/>
                </a:moveTo>
                <a:lnTo>
                  <a:pt x="7749349" y="722152"/>
                </a:lnTo>
                <a:lnTo>
                  <a:pt x="7750428" y="722152"/>
                </a:lnTo>
                <a:lnTo>
                  <a:pt x="7752586" y="719994"/>
                </a:lnTo>
                <a:lnTo>
                  <a:pt x="7752586" y="717836"/>
                </a:lnTo>
                <a:close/>
                <a:moveTo>
                  <a:pt x="3724000" y="717295"/>
                </a:moveTo>
                <a:lnTo>
                  <a:pt x="3724000" y="718373"/>
                </a:lnTo>
                <a:lnTo>
                  <a:pt x="3726158" y="718373"/>
                </a:lnTo>
                <a:lnTo>
                  <a:pt x="3726158" y="717295"/>
                </a:lnTo>
                <a:close/>
                <a:moveTo>
                  <a:pt x="1714228" y="717293"/>
                </a:moveTo>
                <a:lnTo>
                  <a:pt x="1714228" y="718373"/>
                </a:lnTo>
                <a:lnTo>
                  <a:pt x="1716386" y="718373"/>
                </a:lnTo>
                <a:lnTo>
                  <a:pt x="1716386" y="717293"/>
                </a:lnTo>
                <a:close/>
                <a:moveTo>
                  <a:pt x="8772621" y="717027"/>
                </a:moveTo>
                <a:lnTo>
                  <a:pt x="8772621" y="718106"/>
                </a:lnTo>
                <a:lnTo>
                  <a:pt x="8775858" y="718106"/>
                </a:lnTo>
                <a:lnTo>
                  <a:pt x="8775858" y="717027"/>
                </a:lnTo>
                <a:close/>
                <a:moveTo>
                  <a:pt x="8715434" y="717027"/>
                </a:moveTo>
                <a:lnTo>
                  <a:pt x="8714355" y="718106"/>
                </a:lnTo>
                <a:lnTo>
                  <a:pt x="8714355" y="720263"/>
                </a:lnTo>
                <a:lnTo>
                  <a:pt x="8715434" y="720263"/>
                </a:lnTo>
                <a:lnTo>
                  <a:pt x="8717592" y="718106"/>
                </a:lnTo>
                <a:lnTo>
                  <a:pt x="8717592" y="717027"/>
                </a:lnTo>
                <a:close/>
                <a:moveTo>
                  <a:pt x="8662563" y="717027"/>
                </a:moveTo>
                <a:lnTo>
                  <a:pt x="8662563" y="719185"/>
                </a:lnTo>
                <a:lnTo>
                  <a:pt x="8664721" y="717027"/>
                </a:lnTo>
                <a:close/>
                <a:moveTo>
                  <a:pt x="8592428" y="717027"/>
                </a:moveTo>
                <a:lnTo>
                  <a:pt x="8592428" y="721343"/>
                </a:lnTo>
                <a:lnTo>
                  <a:pt x="8595665" y="720263"/>
                </a:lnTo>
                <a:lnTo>
                  <a:pt x="8595665" y="719185"/>
                </a:lnTo>
                <a:lnTo>
                  <a:pt x="8593507" y="717027"/>
                </a:lnTo>
                <a:close/>
                <a:moveTo>
                  <a:pt x="8583796" y="717027"/>
                </a:moveTo>
                <a:lnTo>
                  <a:pt x="8583796" y="718106"/>
                </a:lnTo>
                <a:lnTo>
                  <a:pt x="8585954" y="718106"/>
                </a:lnTo>
                <a:lnTo>
                  <a:pt x="8585954" y="717027"/>
                </a:lnTo>
                <a:close/>
                <a:moveTo>
                  <a:pt x="5248371" y="717025"/>
                </a:moveTo>
                <a:lnTo>
                  <a:pt x="5248371" y="718104"/>
                </a:lnTo>
                <a:lnTo>
                  <a:pt x="5251608" y="718104"/>
                </a:lnTo>
                <a:lnTo>
                  <a:pt x="5251608" y="717025"/>
                </a:lnTo>
                <a:close/>
                <a:moveTo>
                  <a:pt x="5191184" y="717025"/>
                </a:moveTo>
                <a:lnTo>
                  <a:pt x="5190105" y="718104"/>
                </a:lnTo>
                <a:lnTo>
                  <a:pt x="5190105" y="720262"/>
                </a:lnTo>
                <a:lnTo>
                  <a:pt x="5191184" y="720262"/>
                </a:lnTo>
                <a:lnTo>
                  <a:pt x="5193342" y="718104"/>
                </a:lnTo>
                <a:lnTo>
                  <a:pt x="5193342" y="717025"/>
                </a:lnTo>
                <a:close/>
                <a:moveTo>
                  <a:pt x="5138313" y="717025"/>
                </a:moveTo>
                <a:lnTo>
                  <a:pt x="5138313" y="719183"/>
                </a:lnTo>
                <a:lnTo>
                  <a:pt x="5140471" y="717025"/>
                </a:lnTo>
                <a:close/>
                <a:moveTo>
                  <a:pt x="5068178" y="717025"/>
                </a:moveTo>
                <a:lnTo>
                  <a:pt x="5068178" y="721341"/>
                </a:lnTo>
                <a:lnTo>
                  <a:pt x="5071415" y="720262"/>
                </a:lnTo>
                <a:lnTo>
                  <a:pt x="5071415" y="719183"/>
                </a:lnTo>
                <a:lnTo>
                  <a:pt x="5069257" y="717025"/>
                </a:lnTo>
                <a:close/>
                <a:moveTo>
                  <a:pt x="5059546" y="717025"/>
                </a:moveTo>
                <a:lnTo>
                  <a:pt x="5059546" y="718104"/>
                </a:lnTo>
                <a:lnTo>
                  <a:pt x="5061704" y="718104"/>
                </a:lnTo>
                <a:lnTo>
                  <a:pt x="5061704" y="717025"/>
                </a:lnTo>
                <a:close/>
                <a:moveTo>
                  <a:pt x="9255866" y="716218"/>
                </a:moveTo>
                <a:lnTo>
                  <a:pt x="9255866" y="719455"/>
                </a:lnTo>
                <a:lnTo>
                  <a:pt x="9260182" y="720533"/>
                </a:lnTo>
                <a:cubicBezTo>
                  <a:pt x="9264498" y="719815"/>
                  <a:pt x="9266656" y="718735"/>
                  <a:pt x="9266656" y="717297"/>
                </a:cubicBezTo>
                <a:lnTo>
                  <a:pt x="9266656" y="716218"/>
                </a:lnTo>
                <a:close/>
                <a:moveTo>
                  <a:pt x="6741266" y="716217"/>
                </a:moveTo>
                <a:lnTo>
                  <a:pt x="6741266" y="719454"/>
                </a:lnTo>
                <a:lnTo>
                  <a:pt x="6745582" y="720533"/>
                </a:lnTo>
                <a:cubicBezTo>
                  <a:pt x="6749898" y="719813"/>
                  <a:pt x="6752056" y="718734"/>
                  <a:pt x="6752056" y="717296"/>
                </a:cubicBezTo>
                <a:lnTo>
                  <a:pt x="6752056" y="716217"/>
                </a:lnTo>
                <a:close/>
                <a:moveTo>
                  <a:pt x="4226667" y="716215"/>
                </a:moveTo>
                <a:lnTo>
                  <a:pt x="4226667" y="719453"/>
                </a:lnTo>
                <a:lnTo>
                  <a:pt x="4230983" y="720532"/>
                </a:lnTo>
                <a:cubicBezTo>
                  <a:pt x="4235299" y="719811"/>
                  <a:pt x="4237457" y="718733"/>
                  <a:pt x="4237457" y="717295"/>
                </a:cubicBezTo>
                <a:lnTo>
                  <a:pt x="4237457" y="716215"/>
                </a:lnTo>
                <a:close/>
                <a:moveTo>
                  <a:pt x="2216895" y="716215"/>
                </a:moveTo>
                <a:lnTo>
                  <a:pt x="2216895" y="719452"/>
                </a:lnTo>
                <a:lnTo>
                  <a:pt x="2221211" y="720531"/>
                </a:lnTo>
                <a:cubicBezTo>
                  <a:pt x="2225526" y="719811"/>
                  <a:pt x="2227684" y="718732"/>
                  <a:pt x="2227684" y="717294"/>
                </a:cubicBezTo>
                <a:lnTo>
                  <a:pt x="2227684" y="716215"/>
                </a:lnTo>
                <a:close/>
                <a:moveTo>
                  <a:pt x="3078904" y="715810"/>
                </a:moveTo>
                <a:lnTo>
                  <a:pt x="3077825" y="716890"/>
                </a:lnTo>
                <a:lnTo>
                  <a:pt x="3077825" y="720126"/>
                </a:lnTo>
                <a:lnTo>
                  <a:pt x="3081062" y="720126"/>
                </a:lnTo>
                <a:lnTo>
                  <a:pt x="3081062" y="717969"/>
                </a:lnTo>
                <a:close/>
                <a:moveTo>
                  <a:pt x="8197391" y="714599"/>
                </a:moveTo>
                <a:lnTo>
                  <a:pt x="8191996" y="722152"/>
                </a:lnTo>
                <a:lnTo>
                  <a:pt x="8193075" y="723231"/>
                </a:lnTo>
                <a:lnTo>
                  <a:pt x="8197391" y="723231"/>
                </a:lnTo>
                <a:cubicBezTo>
                  <a:pt x="8198830" y="723231"/>
                  <a:pt x="8199909" y="721073"/>
                  <a:pt x="8200628" y="716757"/>
                </a:cubicBezTo>
                <a:close/>
                <a:moveTo>
                  <a:pt x="3251815" y="713652"/>
                </a:moveTo>
                <a:lnTo>
                  <a:pt x="3251815" y="715810"/>
                </a:lnTo>
                <a:lnTo>
                  <a:pt x="3253973" y="715810"/>
                </a:lnTo>
                <a:lnTo>
                  <a:pt x="3253973" y="713652"/>
                </a:lnTo>
                <a:close/>
                <a:moveTo>
                  <a:pt x="3160639" y="713652"/>
                </a:moveTo>
                <a:lnTo>
                  <a:pt x="3155244" y="719047"/>
                </a:lnTo>
                <a:cubicBezTo>
                  <a:pt x="3155244" y="720486"/>
                  <a:pt x="3156323" y="721205"/>
                  <a:pt x="3158481" y="721205"/>
                </a:cubicBezTo>
                <a:cubicBezTo>
                  <a:pt x="3161628" y="719767"/>
                  <a:pt x="3163381" y="718328"/>
                  <a:pt x="3163741" y="716890"/>
                </a:cubicBezTo>
                <a:lnTo>
                  <a:pt x="3163741" y="715810"/>
                </a:lnTo>
                <a:lnTo>
                  <a:pt x="3161718" y="713652"/>
                </a:lnTo>
                <a:close/>
                <a:moveTo>
                  <a:pt x="4650701" y="712672"/>
                </a:moveTo>
                <a:lnTo>
                  <a:pt x="4650701" y="713750"/>
                </a:lnTo>
                <a:lnTo>
                  <a:pt x="4651780" y="714830"/>
                </a:lnTo>
                <a:lnTo>
                  <a:pt x="4651780" y="715909"/>
                </a:lnTo>
                <a:lnTo>
                  <a:pt x="4652859" y="714830"/>
                </a:lnTo>
                <a:lnTo>
                  <a:pt x="4655017" y="714830"/>
                </a:lnTo>
                <a:lnTo>
                  <a:pt x="4657175" y="716988"/>
                </a:lnTo>
                <a:cubicBezTo>
                  <a:pt x="4657175" y="719686"/>
                  <a:pt x="4652499" y="721484"/>
                  <a:pt x="4643148" y="722382"/>
                </a:cubicBezTo>
                <a:cubicBezTo>
                  <a:pt x="4639911" y="720943"/>
                  <a:pt x="4638112" y="719505"/>
                  <a:pt x="4637753" y="718067"/>
                </a:cubicBezTo>
                <a:lnTo>
                  <a:pt x="4637753" y="716988"/>
                </a:lnTo>
                <a:cubicBezTo>
                  <a:pt x="4637753" y="714470"/>
                  <a:pt x="4642069" y="713031"/>
                  <a:pt x="4650701" y="712672"/>
                </a:cubicBezTo>
                <a:close/>
                <a:moveTo>
                  <a:pt x="61773" y="711731"/>
                </a:moveTo>
                <a:lnTo>
                  <a:pt x="62852" y="716316"/>
                </a:lnTo>
                <a:lnTo>
                  <a:pt x="61773" y="720632"/>
                </a:lnTo>
                <a:cubicBezTo>
                  <a:pt x="66268" y="721172"/>
                  <a:pt x="68517" y="721891"/>
                  <a:pt x="68517" y="722790"/>
                </a:cubicBezTo>
                <a:cubicBezTo>
                  <a:pt x="71394" y="721711"/>
                  <a:pt x="72833" y="720632"/>
                  <a:pt x="72833" y="719553"/>
                </a:cubicBezTo>
                <a:lnTo>
                  <a:pt x="69596" y="711731"/>
                </a:lnTo>
                <a:close/>
                <a:moveTo>
                  <a:pt x="13218" y="710651"/>
                </a:moveTo>
                <a:lnTo>
                  <a:pt x="19826" y="710651"/>
                </a:lnTo>
                <a:lnTo>
                  <a:pt x="29807" y="714968"/>
                </a:lnTo>
                <a:lnTo>
                  <a:pt x="36416" y="712809"/>
                </a:lnTo>
                <a:lnTo>
                  <a:pt x="38574" y="712809"/>
                </a:lnTo>
                <a:lnTo>
                  <a:pt x="40867" y="714968"/>
                </a:lnTo>
                <a:lnTo>
                  <a:pt x="40867" y="717395"/>
                </a:lnTo>
                <a:cubicBezTo>
                  <a:pt x="40867" y="718834"/>
                  <a:pt x="38259" y="719913"/>
                  <a:pt x="33044" y="720632"/>
                </a:cubicBezTo>
                <a:cubicBezTo>
                  <a:pt x="30167" y="719553"/>
                  <a:pt x="28728" y="718474"/>
                  <a:pt x="28728" y="717395"/>
                </a:cubicBezTo>
                <a:lnTo>
                  <a:pt x="23198" y="720632"/>
                </a:lnTo>
                <a:lnTo>
                  <a:pt x="17668" y="720632"/>
                </a:lnTo>
                <a:lnTo>
                  <a:pt x="10925" y="713888"/>
                </a:lnTo>
                <a:lnTo>
                  <a:pt x="10925" y="712809"/>
                </a:lnTo>
                <a:close/>
                <a:moveTo>
                  <a:pt x="8628035" y="707316"/>
                </a:moveTo>
                <a:lnTo>
                  <a:pt x="8628035" y="708395"/>
                </a:lnTo>
                <a:lnTo>
                  <a:pt x="8630193" y="708395"/>
                </a:lnTo>
                <a:lnTo>
                  <a:pt x="8630193" y="707316"/>
                </a:lnTo>
                <a:close/>
                <a:moveTo>
                  <a:pt x="5103785" y="707314"/>
                </a:moveTo>
                <a:lnTo>
                  <a:pt x="5103785" y="708393"/>
                </a:lnTo>
                <a:lnTo>
                  <a:pt x="5105943" y="708393"/>
                </a:lnTo>
                <a:lnTo>
                  <a:pt x="5105943" y="707314"/>
                </a:lnTo>
                <a:close/>
                <a:moveTo>
                  <a:pt x="8763989" y="706237"/>
                </a:moveTo>
                <a:lnTo>
                  <a:pt x="8763989" y="708395"/>
                </a:lnTo>
                <a:lnTo>
                  <a:pt x="8765068" y="708395"/>
                </a:lnTo>
                <a:lnTo>
                  <a:pt x="8765068" y="706237"/>
                </a:lnTo>
                <a:close/>
                <a:moveTo>
                  <a:pt x="5239739" y="706235"/>
                </a:moveTo>
                <a:lnTo>
                  <a:pt x="5239739" y="708393"/>
                </a:lnTo>
                <a:lnTo>
                  <a:pt x="5240818" y="708393"/>
                </a:lnTo>
                <a:lnTo>
                  <a:pt x="5240818" y="706235"/>
                </a:lnTo>
                <a:close/>
                <a:moveTo>
                  <a:pt x="87129" y="702020"/>
                </a:moveTo>
                <a:lnTo>
                  <a:pt x="74991" y="711731"/>
                </a:lnTo>
                <a:lnTo>
                  <a:pt x="74991" y="712809"/>
                </a:lnTo>
                <a:lnTo>
                  <a:pt x="82678" y="713888"/>
                </a:lnTo>
                <a:cubicBezTo>
                  <a:pt x="86365" y="709752"/>
                  <a:pt x="88208" y="705796"/>
                  <a:pt x="88208" y="702020"/>
                </a:cubicBezTo>
                <a:close/>
                <a:moveTo>
                  <a:pt x="3073644" y="700974"/>
                </a:moveTo>
                <a:lnTo>
                  <a:pt x="3071486" y="704211"/>
                </a:lnTo>
                <a:lnTo>
                  <a:pt x="3071486" y="706234"/>
                </a:lnTo>
                <a:lnTo>
                  <a:pt x="3074723" y="709471"/>
                </a:lnTo>
                <a:lnTo>
                  <a:pt x="3075802" y="709471"/>
                </a:lnTo>
                <a:cubicBezTo>
                  <a:pt x="3076791" y="709471"/>
                  <a:pt x="3077825" y="708078"/>
                  <a:pt x="3078904" y="705290"/>
                </a:cubicBezTo>
                <a:cubicBezTo>
                  <a:pt x="3078724" y="703312"/>
                  <a:pt x="3076971" y="701873"/>
                  <a:pt x="3073644" y="700974"/>
                </a:cubicBezTo>
                <a:close/>
                <a:moveTo>
                  <a:pt x="3716447" y="698951"/>
                </a:moveTo>
                <a:lnTo>
                  <a:pt x="3716447" y="702188"/>
                </a:lnTo>
                <a:lnTo>
                  <a:pt x="3721842" y="702188"/>
                </a:lnTo>
                <a:lnTo>
                  <a:pt x="3726158" y="704346"/>
                </a:lnTo>
                <a:lnTo>
                  <a:pt x="3727237" y="704346"/>
                </a:lnTo>
                <a:lnTo>
                  <a:pt x="3727237" y="703267"/>
                </a:lnTo>
                <a:lnTo>
                  <a:pt x="3717526" y="698951"/>
                </a:lnTo>
                <a:close/>
                <a:moveTo>
                  <a:pt x="1706674" y="698950"/>
                </a:moveTo>
                <a:lnTo>
                  <a:pt x="1706674" y="702188"/>
                </a:lnTo>
                <a:lnTo>
                  <a:pt x="1712070" y="702188"/>
                </a:lnTo>
                <a:lnTo>
                  <a:pt x="1716386" y="704345"/>
                </a:lnTo>
                <a:lnTo>
                  <a:pt x="1717464" y="704345"/>
                </a:lnTo>
                <a:lnTo>
                  <a:pt x="1717464" y="703267"/>
                </a:lnTo>
                <a:lnTo>
                  <a:pt x="1707753" y="698950"/>
                </a:lnTo>
                <a:close/>
                <a:moveTo>
                  <a:pt x="8283442" y="696391"/>
                </a:moveTo>
                <a:cubicBezTo>
                  <a:pt x="8291534" y="696391"/>
                  <a:pt x="8301920" y="706776"/>
                  <a:pt x="8314598" y="727547"/>
                </a:cubicBezTo>
                <a:lnTo>
                  <a:pt x="8315677" y="731863"/>
                </a:lnTo>
                <a:lnTo>
                  <a:pt x="8312440" y="734021"/>
                </a:lnTo>
                <a:cubicBezTo>
                  <a:pt x="8308664" y="734021"/>
                  <a:pt x="8305426" y="732942"/>
                  <a:pt x="8302729" y="730784"/>
                </a:cubicBezTo>
                <a:lnTo>
                  <a:pt x="8301650" y="730784"/>
                </a:lnTo>
                <a:lnTo>
                  <a:pt x="8293153" y="732942"/>
                </a:lnTo>
                <a:lnTo>
                  <a:pt x="8269415" y="732942"/>
                </a:lnTo>
                <a:lnTo>
                  <a:pt x="8265099" y="734021"/>
                </a:lnTo>
                <a:cubicBezTo>
                  <a:pt x="8257276" y="731863"/>
                  <a:pt x="8253364" y="729705"/>
                  <a:pt x="8253364" y="727547"/>
                </a:cubicBezTo>
                <a:lnTo>
                  <a:pt x="8252286" y="727547"/>
                </a:lnTo>
                <a:cubicBezTo>
                  <a:pt x="8252286" y="731144"/>
                  <a:pt x="8251566" y="732942"/>
                  <a:pt x="8250128" y="732942"/>
                </a:cubicBezTo>
                <a:lnTo>
                  <a:pt x="8240416" y="732942"/>
                </a:lnTo>
                <a:cubicBezTo>
                  <a:pt x="8235201" y="732942"/>
                  <a:pt x="8232324" y="731863"/>
                  <a:pt x="8231784" y="729705"/>
                </a:cubicBezTo>
                <a:lnTo>
                  <a:pt x="8231784" y="726468"/>
                </a:lnTo>
                <a:cubicBezTo>
                  <a:pt x="8231784" y="724310"/>
                  <a:pt x="8237899" y="723231"/>
                  <a:pt x="8250128" y="723231"/>
                </a:cubicBezTo>
                <a:lnTo>
                  <a:pt x="8252286" y="725390"/>
                </a:lnTo>
                <a:cubicBezTo>
                  <a:pt x="8252286" y="724310"/>
                  <a:pt x="8255837" y="722872"/>
                  <a:pt x="8262941" y="721073"/>
                </a:cubicBezTo>
                <a:cubicBezTo>
                  <a:pt x="8272292" y="713070"/>
                  <a:pt x="8276968" y="705922"/>
                  <a:pt x="8276968" y="699628"/>
                </a:cubicBezTo>
                <a:close/>
                <a:moveTo>
                  <a:pt x="9255866" y="695717"/>
                </a:moveTo>
                <a:lnTo>
                  <a:pt x="9263419" y="695717"/>
                </a:lnTo>
                <a:cubicBezTo>
                  <a:pt x="9273310" y="695717"/>
                  <a:pt x="9283381" y="703270"/>
                  <a:pt x="9293631" y="718376"/>
                </a:cubicBezTo>
                <a:lnTo>
                  <a:pt x="9293631" y="719455"/>
                </a:lnTo>
                <a:cubicBezTo>
                  <a:pt x="9291293" y="719455"/>
                  <a:pt x="9289855" y="723052"/>
                  <a:pt x="9289315" y="730245"/>
                </a:cubicBezTo>
                <a:lnTo>
                  <a:pt x="9291473" y="732403"/>
                </a:lnTo>
                <a:cubicBezTo>
                  <a:pt x="9291473" y="738337"/>
                  <a:pt x="9287157" y="742654"/>
                  <a:pt x="9278525" y="745351"/>
                </a:cubicBezTo>
                <a:cubicBezTo>
                  <a:pt x="9278525" y="746430"/>
                  <a:pt x="9274569" y="747869"/>
                  <a:pt x="9266656" y="749667"/>
                </a:cubicBezTo>
                <a:cubicBezTo>
                  <a:pt x="9253888" y="749667"/>
                  <a:pt x="9244177" y="741754"/>
                  <a:pt x="9237523" y="725929"/>
                </a:cubicBezTo>
                <a:lnTo>
                  <a:pt x="9236444" y="724849"/>
                </a:lnTo>
                <a:lnTo>
                  <a:pt x="9236444" y="723771"/>
                </a:lnTo>
                <a:lnTo>
                  <a:pt x="9239681" y="720533"/>
                </a:lnTo>
                <a:lnTo>
                  <a:pt x="9239681" y="718376"/>
                </a:lnTo>
                <a:lnTo>
                  <a:pt x="9237523" y="718376"/>
                </a:lnTo>
                <a:lnTo>
                  <a:pt x="9237523" y="715139"/>
                </a:lnTo>
                <a:cubicBezTo>
                  <a:pt x="9238782" y="712262"/>
                  <a:pt x="9244896" y="706147"/>
                  <a:pt x="9255866" y="696796"/>
                </a:cubicBezTo>
                <a:close/>
                <a:moveTo>
                  <a:pt x="6741266" y="695716"/>
                </a:moveTo>
                <a:lnTo>
                  <a:pt x="6748819" y="695716"/>
                </a:lnTo>
                <a:cubicBezTo>
                  <a:pt x="6758710" y="695716"/>
                  <a:pt x="6768781" y="703269"/>
                  <a:pt x="6779031" y="718374"/>
                </a:cubicBezTo>
                <a:lnTo>
                  <a:pt x="6779031" y="719454"/>
                </a:lnTo>
                <a:cubicBezTo>
                  <a:pt x="6776694" y="719454"/>
                  <a:pt x="6775255" y="723051"/>
                  <a:pt x="6774715" y="730243"/>
                </a:cubicBezTo>
                <a:lnTo>
                  <a:pt x="6776873" y="732402"/>
                </a:lnTo>
                <a:cubicBezTo>
                  <a:pt x="6776873" y="738337"/>
                  <a:pt x="6772557" y="742652"/>
                  <a:pt x="6763925" y="745350"/>
                </a:cubicBezTo>
                <a:cubicBezTo>
                  <a:pt x="6763925" y="746429"/>
                  <a:pt x="6759969" y="747868"/>
                  <a:pt x="6752056" y="749666"/>
                </a:cubicBezTo>
                <a:cubicBezTo>
                  <a:pt x="6739288" y="749666"/>
                  <a:pt x="6729577" y="741753"/>
                  <a:pt x="6722923" y="725927"/>
                </a:cubicBezTo>
                <a:lnTo>
                  <a:pt x="6721844" y="724849"/>
                </a:lnTo>
                <a:lnTo>
                  <a:pt x="6721844" y="723770"/>
                </a:lnTo>
                <a:lnTo>
                  <a:pt x="6725081" y="720533"/>
                </a:lnTo>
                <a:lnTo>
                  <a:pt x="6725081" y="718374"/>
                </a:lnTo>
                <a:lnTo>
                  <a:pt x="6722923" y="718374"/>
                </a:lnTo>
                <a:lnTo>
                  <a:pt x="6722923" y="715138"/>
                </a:lnTo>
                <a:cubicBezTo>
                  <a:pt x="6724182" y="712260"/>
                  <a:pt x="6730297" y="706146"/>
                  <a:pt x="6741266" y="696795"/>
                </a:cubicBezTo>
                <a:close/>
                <a:moveTo>
                  <a:pt x="4226667" y="695714"/>
                </a:moveTo>
                <a:lnTo>
                  <a:pt x="4234220" y="695714"/>
                </a:lnTo>
                <a:cubicBezTo>
                  <a:pt x="4244110" y="695714"/>
                  <a:pt x="4254181" y="703267"/>
                  <a:pt x="4264432" y="718373"/>
                </a:cubicBezTo>
                <a:lnTo>
                  <a:pt x="4264432" y="719453"/>
                </a:lnTo>
                <a:cubicBezTo>
                  <a:pt x="4262094" y="719453"/>
                  <a:pt x="4260655" y="723049"/>
                  <a:pt x="4260116" y="730243"/>
                </a:cubicBezTo>
                <a:lnTo>
                  <a:pt x="4262274" y="732401"/>
                </a:lnTo>
                <a:cubicBezTo>
                  <a:pt x="4262274" y="738336"/>
                  <a:pt x="4257958" y="742651"/>
                  <a:pt x="4249326" y="745348"/>
                </a:cubicBezTo>
                <a:cubicBezTo>
                  <a:pt x="4249326" y="746428"/>
                  <a:pt x="4245369" y="747866"/>
                  <a:pt x="4237457" y="749664"/>
                </a:cubicBezTo>
                <a:cubicBezTo>
                  <a:pt x="4224688" y="749664"/>
                  <a:pt x="4214977" y="741752"/>
                  <a:pt x="4208324" y="725927"/>
                </a:cubicBezTo>
                <a:lnTo>
                  <a:pt x="4207245" y="724848"/>
                </a:lnTo>
                <a:lnTo>
                  <a:pt x="4207245" y="723768"/>
                </a:lnTo>
                <a:lnTo>
                  <a:pt x="4210482" y="720532"/>
                </a:lnTo>
                <a:lnTo>
                  <a:pt x="4210482" y="718373"/>
                </a:lnTo>
                <a:lnTo>
                  <a:pt x="4208324" y="718373"/>
                </a:lnTo>
                <a:lnTo>
                  <a:pt x="4208324" y="715137"/>
                </a:lnTo>
                <a:cubicBezTo>
                  <a:pt x="4209582" y="712259"/>
                  <a:pt x="4215696" y="706145"/>
                  <a:pt x="4226667" y="696793"/>
                </a:cubicBezTo>
                <a:close/>
                <a:moveTo>
                  <a:pt x="2216895" y="695714"/>
                </a:moveTo>
                <a:lnTo>
                  <a:pt x="2224447" y="695714"/>
                </a:lnTo>
                <a:cubicBezTo>
                  <a:pt x="2234338" y="695714"/>
                  <a:pt x="2244408" y="703267"/>
                  <a:pt x="2254660" y="718373"/>
                </a:cubicBezTo>
                <a:lnTo>
                  <a:pt x="2254660" y="719452"/>
                </a:lnTo>
                <a:cubicBezTo>
                  <a:pt x="2252320" y="719452"/>
                  <a:pt x="2250883" y="723048"/>
                  <a:pt x="2250344" y="730242"/>
                </a:cubicBezTo>
                <a:lnTo>
                  <a:pt x="2252501" y="732400"/>
                </a:lnTo>
                <a:cubicBezTo>
                  <a:pt x="2252501" y="738335"/>
                  <a:pt x="2248185" y="742650"/>
                  <a:pt x="2239554" y="745348"/>
                </a:cubicBezTo>
                <a:cubicBezTo>
                  <a:pt x="2239554" y="746427"/>
                  <a:pt x="2235596" y="747866"/>
                  <a:pt x="2227684" y="749664"/>
                </a:cubicBezTo>
                <a:cubicBezTo>
                  <a:pt x="2214917" y="749664"/>
                  <a:pt x="2205204" y="741751"/>
                  <a:pt x="2198551" y="725926"/>
                </a:cubicBezTo>
                <a:lnTo>
                  <a:pt x="2197473" y="724847"/>
                </a:lnTo>
                <a:lnTo>
                  <a:pt x="2197473" y="723768"/>
                </a:lnTo>
                <a:lnTo>
                  <a:pt x="2200709" y="720531"/>
                </a:lnTo>
                <a:lnTo>
                  <a:pt x="2200709" y="718373"/>
                </a:lnTo>
                <a:lnTo>
                  <a:pt x="2198551" y="718373"/>
                </a:lnTo>
                <a:lnTo>
                  <a:pt x="2198551" y="715136"/>
                </a:lnTo>
                <a:cubicBezTo>
                  <a:pt x="2199810" y="712258"/>
                  <a:pt x="2205924" y="706144"/>
                  <a:pt x="2216895" y="696792"/>
                </a:cubicBezTo>
                <a:close/>
                <a:moveTo>
                  <a:pt x="7749349" y="692884"/>
                </a:moveTo>
                <a:cubicBezTo>
                  <a:pt x="7743864" y="695582"/>
                  <a:pt x="7738379" y="701381"/>
                  <a:pt x="7732894" y="710283"/>
                </a:cubicBezTo>
                <a:lnTo>
                  <a:pt x="7722913" y="713520"/>
                </a:lnTo>
                <a:lnTo>
                  <a:pt x="7714146" y="712441"/>
                </a:lnTo>
                <a:cubicBezTo>
                  <a:pt x="7711269" y="712441"/>
                  <a:pt x="7706503" y="715319"/>
                  <a:pt x="7699849" y="721073"/>
                </a:cubicBezTo>
                <a:lnTo>
                  <a:pt x="7697691" y="721073"/>
                </a:lnTo>
                <a:cubicBezTo>
                  <a:pt x="7696253" y="721073"/>
                  <a:pt x="7694769" y="718915"/>
                  <a:pt x="7693240" y="714599"/>
                </a:cubicBezTo>
                <a:lnTo>
                  <a:pt x="7687846" y="712441"/>
                </a:lnTo>
                <a:cubicBezTo>
                  <a:pt x="7682720" y="713160"/>
                  <a:pt x="7680158" y="714239"/>
                  <a:pt x="7680158" y="715678"/>
                </a:cubicBezTo>
                <a:cubicBezTo>
                  <a:pt x="7688520" y="724939"/>
                  <a:pt x="7695444" y="730020"/>
                  <a:pt x="7700928" y="730919"/>
                </a:cubicBezTo>
                <a:lnTo>
                  <a:pt x="7704300" y="736314"/>
                </a:lnTo>
                <a:cubicBezTo>
                  <a:pt x="7704300" y="742248"/>
                  <a:pt x="7701018" y="750206"/>
                  <a:pt x="7694454" y="760187"/>
                </a:cubicBezTo>
                <a:lnTo>
                  <a:pt x="7693240" y="764503"/>
                </a:lnTo>
                <a:lnTo>
                  <a:pt x="7698770" y="776507"/>
                </a:lnTo>
                <a:lnTo>
                  <a:pt x="7699849" y="776507"/>
                </a:lnTo>
                <a:cubicBezTo>
                  <a:pt x="7699849" y="772910"/>
                  <a:pt x="7705739" y="766751"/>
                  <a:pt x="7717518" y="758029"/>
                </a:cubicBezTo>
                <a:cubicBezTo>
                  <a:pt x="7723363" y="747868"/>
                  <a:pt x="7729207" y="741349"/>
                  <a:pt x="7735052" y="738472"/>
                </a:cubicBezTo>
                <a:cubicBezTo>
                  <a:pt x="7735052" y="735954"/>
                  <a:pt x="7737615" y="731593"/>
                  <a:pt x="7742740" y="725389"/>
                </a:cubicBezTo>
                <a:cubicBezTo>
                  <a:pt x="7742740" y="722511"/>
                  <a:pt x="7746022" y="716711"/>
                  <a:pt x="7752586" y="707990"/>
                </a:cubicBezTo>
                <a:lnTo>
                  <a:pt x="7753665" y="696121"/>
                </a:lnTo>
                <a:lnTo>
                  <a:pt x="7752586" y="692884"/>
                </a:lnTo>
                <a:close/>
                <a:moveTo>
                  <a:pt x="693112" y="692341"/>
                </a:moveTo>
                <a:cubicBezTo>
                  <a:pt x="691942" y="692341"/>
                  <a:pt x="690549" y="695893"/>
                  <a:pt x="688931" y="702996"/>
                </a:cubicBezTo>
                <a:lnTo>
                  <a:pt x="690010" y="712572"/>
                </a:lnTo>
                <a:lnTo>
                  <a:pt x="693112" y="710415"/>
                </a:lnTo>
                <a:lnTo>
                  <a:pt x="692168" y="704075"/>
                </a:lnTo>
                <a:close/>
                <a:moveTo>
                  <a:pt x="3706736" y="689240"/>
                </a:moveTo>
                <a:lnTo>
                  <a:pt x="3706736" y="690319"/>
                </a:lnTo>
                <a:lnTo>
                  <a:pt x="3709973" y="693556"/>
                </a:lnTo>
                <a:lnTo>
                  <a:pt x="3709973" y="691398"/>
                </a:lnTo>
                <a:lnTo>
                  <a:pt x="3707815" y="689240"/>
                </a:lnTo>
                <a:close/>
                <a:moveTo>
                  <a:pt x="1696964" y="689239"/>
                </a:moveTo>
                <a:lnTo>
                  <a:pt x="1696964" y="690318"/>
                </a:lnTo>
                <a:lnTo>
                  <a:pt x="1700200" y="693556"/>
                </a:lnTo>
                <a:lnTo>
                  <a:pt x="1700200" y="691397"/>
                </a:lnTo>
                <a:lnTo>
                  <a:pt x="1698043" y="689239"/>
                </a:lnTo>
                <a:close/>
                <a:moveTo>
                  <a:pt x="728180" y="689239"/>
                </a:moveTo>
                <a:lnTo>
                  <a:pt x="726021" y="691397"/>
                </a:lnTo>
                <a:lnTo>
                  <a:pt x="726021" y="692341"/>
                </a:lnTo>
                <a:lnTo>
                  <a:pt x="730338" y="693420"/>
                </a:lnTo>
                <a:lnTo>
                  <a:pt x="730338" y="689239"/>
                </a:lnTo>
                <a:close/>
                <a:moveTo>
                  <a:pt x="576445" y="689239"/>
                </a:moveTo>
                <a:cubicBezTo>
                  <a:pt x="571499" y="691487"/>
                  <a:pt x="569026" y="694320"/>
                  <a:pt x="569026" y="697736"/>
                </a:cubicBezTo>
                <a:lnTo>
                  <a:pt x="570106" y="700838"/>
                </a:lnTo>
                <a:lnTo>
                  <a:pt x="572128" y="700838"/>
                </a:lnTo>
                <a:lnTo>
                  <a:pt x="579682" y="692341"/>
                </a:lnTo>
                <a:close/>
                <a:moveTo>
                  <a:pt x="3162662" y="687217"/>
                </a:moveTo>
                <a:cubicBezTo>
                  <a:pt x="3161133" y="687217"/>
                  <a:pt x="3160099" y="688970"/>
                  <a:pt x="3159560" y="692477"/>
                </a:cubicBezTo>
                <a:lnTo>
                  <a:pt x="3160639" y="693556"/>
                </a:lnTo>
                <a:lnTo>
                  <a:pt x="3161718" y="693556"/>
                </a:lnTo>
                <a:lnTo>
                  <a:pt x="3163741" y="687217"/>
                </a:lnTo>
                <a:close/>
                <a:moveTo>
                  <a:pt x="175338" y="686644"/>
                </a:moveTo>
                <a:lnTo>
                  <a:pt x="173180" y="689071"/>
                </a:lnTo>
                <a:lnTo>
                  <a:pt x="173180" y="691229"/>
                </a:lnTo>
                <a:lnTo>
                  <a:pt x="177631" y="695545"/>
                </a:lnTo>
                <a:lnTo>
                  <a:pt x="179789" y="695545"/>
                </a:lnTo>
                <a:lnTo>
                  <a:pt x="179789" y="686644"/>
                </a:lnTo>
                <a:close/>
                <a:moveTo>
                  <a:pt x="1066029" y="684384"/>
                </a:moveTo>
                <a:lnTo>
                  <a:pt x="1063872" y="686542"/>
                </a:lnTo>
                <a:lnTo>
                  <a:pt x="1063872" y="696388"/>
                </a:lnTo>
                <a:lnTo>
                  <a:pt x="1066029" y="696388"/>
                </a:lnTo>
                <a:lnTo>
                  <a:pt x="1068187" y="694230"/>
                </a:lnTo>
                <a:lnTo>
                  <a:pt x="1067109" y="684384"/>
                </a:lnTo>
                <a:close/>
                <a:moveTo>
                  <a:pt x="8569768" y="681420"/>
                </a:moveTo>
                <a:lnTo>
                  <a:pt x="8568690" y="682499"/>
                </a:lnTo>
                <a:lnTo>
                  <a:pt x="8568690" y="683578"/>
                </a:lnTo>
                <a:lnTo>
                  <a:pt x="8569768" y="684657"/>
                </a:lnTo>
                <a:lnTo>
                  <a:pt x="8570848" y="684657"/>
                </a:lnTo>
                <a:lnTo>
                  <a:pt x="8571926" y="683578"/>
                </a:lnTo>
                <a:lnTo>
                  <a:pt x="8571926" y="682499"/>
                </a:lnTo>
                <a:lnTo>
                  <a:pt x="8570848" y="681420"/>
                </a:lnTo>
                <a:close/>
                <a:moveTo>
                  <a:pt x="5045519" y="681418"/>
                </a:moveTo>
                <a:lnTo>
                  <a:pt x="5044440" y="682497"/>
                </a:lnTo>
                <a:lnTo>
                  <a:pt x="5044440" y="683576"/>
                </a:lnTo>
                <a:lnTo>
                  <a:pt x="5045519" y="684655"/>
                </a:lnTo>
                <a:lnTo>
                  <a:pt x="5046598" y="684655"/>
                </a:lnTo>
                <a:lnTo>
                  <a:pt x="5047677" y="683576"/>
                </a:lnTo>
                <a:lnTo>
                  <a:pt x="5047677" y="682497"/>
                </a:lnTo>
                <a:lnTo>
                  <a:pt x="5046598" y="681418"/>
                </a:lnTo>
                <a:close/>
                <a:moveTo>
                  <a:pt x="8745646" y="680341"/>
                </a:moveTo>
                <a:lnTo>
                  <a:pt x="8745646" y="681420"/>
                </a:lnTo>
                <a:lnTo>
                  <a:pt x="8752120" y="682499"/>
                </a:lnTo>
                <a:lnTo>
                  <a:pt x="8752120" y="680341"/>
                </a:lnTo>
                <a:close/>
                <a:moveTo>
                  <a:pt x="8662563" y="680341"/>
                </a:moveTo>
                <a:lnTo>
                  <a:pt x="8665800" y="683578"/>
                </a:lnTo>
                <a:lnTo>
                  <a:pt x="8665800" y="680341"/>
                </a:lnTo>
                <a:close/>
                <a:moveTo>
                  <a:pt x="8622640" y="680341"/>
                </a:moveTo>
                <a:lnTo>
                  <a:pt x="8622640" y="681420"/>
                </a:lnTo>
                <a:lnTo>
                  <a:pt x="8624798" y="681420"/>
                </a:lnTo>
                <a:lnTo>
                  <a:pt x="8624798" y="680341"/>
                </a:lnTo>
                <a:close/>
                <a:moveTo>
                  <a:pt x="5221396" y="680339"/>
                </a:moveTo>
                <a:lnTo>
                  <a:pt x="5221396" y="681418"/>
                </a:lnTo>
                <a:lnTo>
                  <a:pt x="5227870" y="682497"/>
                </a:lnTo>
                <a:lnTo>
                  <a:pt x="5227870" y="680339"/>
                </a:lnTo>
                <a:close/>
                <a:moveTo>
                  <a:pt x="5138313" y="680339"/>
                </a:moveTo>
                <a:lnTo>
                  <a:pt x="5141550" y="683576"/>
                </a:lnTo>
                <a:lnTo>
                  <a:pt x="5141550" y="680339"/>
                </a:lnTo>
                <a:close/>
                <a:moveTo>
                  <a:pt x="5098390" y="680339"/>
                </a:moveTo>
                <a:lnTo>
                  <a:pt x="5098390" y="681418"/>
                </a:lnTo>
                <a:lnTo>
                  <a:pt x="5100548" y="681418"/>
                </a:lnTo>
                <a:lnTo>
                  <a:pt x="5100548" y="680339"/>
                </a:lnTo>
                <a:close/>
                <a:moveTo>
                  <a:pt x="8597823" y="678183"/>
                </a:moveTo>
                <a:lnTo>
                  <a:pt x="8599981" y="678183"/>
                </a:lnTo>
                <a:lnTo>
                  <a:pt x="8599981" y="683578"/>
                </a:lnTo>
                <a:lnTo>
                  <a:pt x="8597823" y="683578"/>
                </a:lnTo>
                <a:close/>
                <a:moveTo>
                  <a:pt x="5073573" y="678181"/>
                </a:moveTo>
                <a:lnTo>
                  <a:pt x="5075731" y="678181"/>
                </a:lnTo>
                <a:lnTo>
                  <a:pt x="5075731" y="683576"/>
                </a:lnTo>
                <a:lnTo>
                  <a:pt x="5073573" y="683576"/>
                </a:lnTo>
                <a:close/>
                <a:moveTo>
                  <a:pt x="4590142" y="674232"/>
                </a:moveTo>
                <a:lnTo>
                  <a:pt x="4591221" y="677470"/>
                </a:lnTo>
                <a:lnTo>
                  <a:pt x="4592300" y="677470"/>
                </a:lnTo>
                <a:cubicBezTo>
                  <a:pt x="4592300" y="675311"/>
                  <a:pt x="4593019" y="674232"/>
                  <a:pt x="4594458" y="674232"/>
                </a:cubicBezTo>
                <a:cubicBezTo>
                  <a:pt x="4605338" y="674232"/>
                  <a:pt x="4612936" y="677064"/>
                  <a:pt x="4617252" y="682729"/>
                </a:cubicBezTo>
                <a:lnTo>
                  <a:pt x="4617252" y="684888"/>
                </a:lnTo>
                <a:cubicBezTo>
                  <a:pt x="4615094" y="688484"/>
                  <a:pt x="4610418" y="692395"/>
                  <a:pt x="4603225" y="696622"/>
                </a:cubicBezTo>
                <a:lnTo>
                  <a:pt x="4603225" y="697700"/>
                </a:lnTo>
                <a:lnTo>
                  <a:pt x="4608620" y="704175"/>
                </a:lnTo>
                <a:lnTo>
                  <a:pt x="4606462" y="711728"/>
                </a:lnTo>
                <a:lnTo>
                  <a:pt x="4608620" y="718067"/>
                </a:lnTo>
                <a:lnTo>
                  <a:pt x="4608620" y="720225"/>
                </a:lnTo>
                <a:lnTo>
                  <a:pt x="4604304" y="726698"/>
                </a:lnTo>
                <a:lnTo>
                  <a:pt x="4605383" y="731959"/>
                </a:lnTo>
                <a:lnTo>
                  <a:pt x="4605383" y="733038"/>
                </a:lnTo>
                <a:lnTo>
                  <a:pt x="4603225" y="740591"/>
                </a:lnTo>
                <a:lnTo>
                  <a:pt x="4605383" y="745851"/>
                </a:lnTo>
                <a:lnTo>
                  <a:pt x="4606462" y="745851"/>
                </a:lnTo>
                <a:cubicBezTo>
                  <a:pt x="4606462" y="743603"/>
                  <a:pt x="4608620" y="740052"/>
                  <a:pt x="4612936" y="735196"/>
                </a:cubicBezTo>
                <a:lnTo>
                  <a:pt x="4615094" y="735196"/>
                </a:lnTo>
                <a:cubicBezTo>
                  <a:pt x="4618690" y="737893"/>
                  <a:pt x="4621568" y="742164"/>
                  <a:pt x="4623726" y="748009"/>
                </a:cubicBezTo>
                <a:lnTo>
                  <a:pt x="4630200" y="753404"/>
                </a:lnTo>
                <a:cubicBezTo>
                  <a:pt x="4629301" y="760507"/>
                  <a:pt x="4627862" y="764060"/>
                  <a:pt x="4625884" y="764060"/>
                </a:cubicBezTo>
                <a:lnTo>
                  <a:pt x="4608620" y="764060"/>
                </a:lnTo>
                <a:cubicBezTo>
                  <a:pt x="4607181" y="764419"/>
                  <a:pt x="4605742" y="766218"/>
                  <a:pt x="4604304" y="769455"/>
                </a:cubicBezTo>
                <a:lnTo>
                  <a:pt x="4605383" y="773770"/>
                </a:lnTo>
                <a:lnTo>
                  <a:pt x="4601067" y="780109"/>
                </a:lnTo>
                <a:lnTo>
                  <a:pt x="4601067" y="781189"/>
                </a:lnTo>
                <a:lnTo>
                  <a:pt x="4606462" y="788741"/>
                </a:lnTo>
                <a:lnTo>
                  <a:pt x="4606462" y="792923"/>
                </a:lnTo>
                <a:lnTo>
                  <a:pt x="4604304" y="796159"/>
                </a:lnTo>
                <a:lnTo>
                  <a:pt x="4604304" y="804791"/>
                </a:lnTo>
                <a:cubicBezTo>
                  <a:pt x="4604304" y="807220"/>
                  <a:pt x="4605742" y="810051"/>
                  <a:pt x="4608620" y="813289"/>
                </a:cubicBezTo>
                <a:lnTo>
                  <a:pt x="4608620" y="820842"/>
                </a:lnTo>
                <a:lnTo>
                  <a:pt x="4605383" y="823944"/>
                </a:lnTo>
                <a:lnTo>
                  <a:pt x="4606462" y="825023"/>
                </a:lnTo>
                <a:lnTo>
                  <a:pt x="4606462" y="826102"/>
                </a:lnTo>
                <a:lnTo>
                  <a:pt x="4605383" y="830418"/>
                </a:lnTo>
                <a:lnTo>
                  <a:pt x="4607541" y="836892"/>
                </a:lnTo>
                <a:cubicBezTo>
                  <a:pt x="4606282" y="836892"/>
                  <a:pt x="4605203" y="838645"/>
                  <a:pt x="4604304" y="842152"/>
                </a:cubicBezTo>
                <a:lnTo>
                  <a:pt x="4609699" y="843231"/>
                </a:lnTo>
                <a:lnTo>
                  <a:pt x="4611857" y="843231"/>
                </a:lnTo>
                <a:lnTo>
                  <a:pt x="4617252" y="842152"/>
                </a:lnTo>
                <a:lnTo>
                  <a:pt x="4616173" y="841073"/>
                </a:lnTo>
                <a:lnTo>
                  <a:pt x="4616173" y="839994"/>
                </a:lnTo>
                <a:lnTo>
                  <a:pt x="4621568" y="835813"/>
                </a:lnTo>
                <a:lnTo>
                  <a:pt x="4623726" y="835813"/>
                </a:lnTo>
                <a:lnTo>
                  <a:pt x="4628042" y="838915"/>
                </a:lnTo>
                <a:cubicBezTo>
                  <a:pt x="4630200" y="838915"/>
                  <a:pt x="4631279" y="837522"/>
                  <a:pt x="4631279" y="834734"/>
                </a:cubicBezTo>
                <a:cubicBezTo>
                  <a:pt x="4629121" y="831677"/>
                  <a:pt x="4627322" y="824529"/>
                  <a:pt x="4625884" y="813289"/>
                </a:cubicBezTo>
                <a:lnTo>
                  <a:pt x="4630200" y="811131"/>
                </a:lnTo>
                <a:cubicBezTo>
                  <a:pt x="4638652" y="812389"/>
                  <a:pt x="4648723" y="815942"/>
                  <a:pt x="4660412" y="821786"/>
                </a:cubicBezTo>
                <a:lnTo>
                  <a:pt x="4659333" y="820842"/>
                </a:lnTo>
                <a:lnTo>
                  <a:pt x="4659333" y="819763"/>
                </a:lnTo>
                <a:lnTo>
                  <a:pt x="4661491" y="817605"/>
                </a:lnTo>
                <a:lnTo>
                  <a:pt x="4662570" y="817605"/>
                </a:lnTo>
                <a:cubicBezTo>
                  <a:pt x="4664009" y="817605"/>
                  <a:pt x="4665447" y="819718"/>
                  <a:pt x="4666886" y="823944"/>
                </a:cubicBezTo>
                <a:lnTo>
                  <a:pt x="4686308" y="828260"/>
                </a:lnTo>
                <a:lnTo>
                  <a:pt x="4688466" y="828260"/>
                </a:lnTo>
                <a:lnTo>
                  <a:pt x="4698177" y="821786"/>
                </a:lnTo>
                <a:lnTo>
                  <a:pt x="4704651" y="821786"/>
                </a:lnTo>
                <a:lnTo>
                  <a:pt x="4708967" y="825023"/>
                </a:lnTo>
                <a:lnTo>
                  <a:pt x="4716520" y="822864"/>
                </a:lnTo>
                <a:lnTo>
                  <a:pt x="4723129" y="825023"/>
                </a:lnTo>
                <a:lnTo>
                  <a:pt x="4727445" y="825023"/>
                </a:lnTo>
                <a:cubicBezTo>
                  <a:pt x="4728884" y="823584"/>
                  <a:pt x="4731761" y="822864"/>
                  <a:pt x="4736077" y="822864"/>
                </a:cubicBezTo>
                <a:cubicBezTo>
                  <a:pt x="4739134" y="815761"/>
                  <a:pt x="4743450" y="811131"/>
                  <a:pt x="4749025" y="808972"/>
                </a:cubicBezTo>
                <a:cubicBezTo>
                  <a:pt x="4769886" y="815986"/>
                  <a:pt x="4780316" y="821696"/>
                  <a:pt x="4780316" y="826102"/>
                </a:cubicBezTo>
                <a:cubicBezTo>
                  <a:pt x="4786790" y="829158"/>
                  <a:pt x="4790027" y="832756"/>
                  <a:pt x="4790027" y="836892"/>
                </a:cubicBezTo>
                <a:cubicBezTo>
                  <a:pt x="4786611" y="843277"/>
                  <a:pt x="4782295" y="846468"/>
                  <a:pt x="4777079" y="846468"/>
                </a:cubicBezTo>
                <a:lnTo>
                  <a:pt x="4777079" y="847547"/>
                </a:lnTo>
                <a:lnTo>
                  <a:pt x="4778158" y="867913"/>
                </a:lnTo>
                <a:lnTo>
                  <a:pt x="4778158" y="868857"/>
                </a:lnTo>
                <a:lnTo>
                  <a:pt x="4776000" y="871015"/>
                </a:lnTo>
                <a:lnTo>
                  <a:pt x="4774921" y="869936"/>
                </a:lnTo>
                <a:lnTo>
                  <a:pt x="4772763" y="869936"/>
                </a:lnTo>
                <a:lnTo>
                  <a:pt x="4772763" y="871015"/>
                </a:lnTo>
                <a:cubicBezTo>
                  <a:pt x="4776360" y="871556"/>
                  <a:pt x="4778158" y="872634"/>
                  <a:pt x="4778158" y="874253"/>
                </a:cubicBezTo>
                <a:lnTo>
                  <a:pt x="4776000" y="885987"/>
                </a:lnTo>
                <a:cubicBezTo>
                  <a:pt x="4777979" y="888864"/>
                  <a:pt x="4779417" y="894574"/>
                  <a:pt x="4780316" y="903116"/>
                </a:cubicBezTo>
                <a:lnTo>
                  <a:pt x="4779237" y="907432"/>
                </a:lnTo>
                <a:lnTo>
                  <a:pt x="4781395" y="914986"/>
                </a:lnTo>
                <a:lnTo>
                  <a:pt x="4780316" y="914986"/>
                </a:lnTo>
                <a:lnTo>
                  <a:pt x="4781395" y="915930"/>
                </a:lnTo>
                <a:lnTo>
                  <a:pt x="4781395" y="917009"/>
                </a:lnTo>
                <a:cubicBezTo>
                  <a:pt x="4781395" y="927529"/>
                  <a:pt x="4777079" y="934677"/>
                  <a:pt x="4768447" y="938454"/>
                </a:cubicBezTo>
                <a:lnTo>
                  <a:pt x="4742551" y="935217"/>
                </a:lnTo>
                <a:lnTo>
                  <a:pt x="4739314" y="936295"/>
                </a:lnTo>
                <a:cubicBezTo>
                  <a:pt x="4735538" y="936295"/>
                  <a:pt x="4733380" y="932744"/>
                  <a:pt x="4732840" y="925640"/>
                </a:cubicBezTo>
                <a:lnTo>
                  <a:pt x="4732840" y="923483"/>
                </a:lnTo>
                <a:cubicBezTo>
                  <a:pt x="4726366" y="922044"/>
                  <a:pt x="4723129" y="919211"/>
                  <a:pt x="4723129" y="914986"/>
                </a:cubicBezTo>
                <a:lnTo>
                  <a:pt x="4722050" y="914986"/>
                </a:lnTo>
                <a:cubicBezTo>
                  <a:pt x="4722050" y="917773"/>
                  <a:pt x="4721331" y="919166"/>
                  <a:pt x="4719892" y="919166"/>
                </a:cubicBezTo>
                <a:lnTo>
                  <a:pt x="4718813" y="919166"/>
                </a:lnTo>
                <a:cubicBezTo>
                  <a:pt x="4714587" y="919166"/>
                  <a:pt x="4709147" y="917413"/>
                  <a:pt x="4702493" y="913907"/>
                </a:cubicBezTo>
                <a:cubicBezTo>
                  <a:pt x="4695660" y="918132"/>
                  <a:pt x="4689905" y="920246"/>
                  <a:pt x="4685229" y="920246"/>
                </a:cubicBezTo>
                <a:lnTo>
                  <a:pt x="4676597" y="919166"/>
                </a:lnTo>
                <a:cubicBezTo>
                  <a:pt x="4675158" y="925281"/>
                  <a:pt x="4673000" y="929912"/>
                  <a:pt x="4670123" y="933058"/>
                </a:cubicBezTo>
                <a:lnTo>
                  <a:pt x="4653938" y="930901"/>
                </a:lnTo>
                <a:cubicBezTo>
                  <a:pt x="4652859" y="933778"/>
                  <a:pt x="4650341" y="935217"/>
                  <a:pt x="4646385" y="935217"/>
                </a:cubicBezTo>
                <a:lnTo>
                  <a:pt x="4637753" y="935217"/>
                </a:lnTo>
                <a:cubicBezTo>
                  <a:pt x="4631279" y="935217"/>
                  <a:pt x="4628042" y="930227"/>
                  <a:pt x="4628042" y="920246"/>
                </a:cubicBezTo>
                <a:lnTo>
                  <a:pt x="4628042" y="911748"/>
                </a:lnTo>
                <a:lnTo>
                  <a:pt x="4626963" y="889224"/>
                </a:lnTo>
                <a:lnTo>
                  <a:pt x="4630200" y="883829"/>
                </a:lnTo>
                <a:lnTo>
                  <a:pt x="4630200" y="882885"/>
                </a:lnTo>
                <a:lnTo>
                  <a:pt x="4628042" y="878569"/>
                </a:lnTo>
                <a:cubicBezTo>
                  <a:pt x="4628042" y="875691"/>
                  <a:pt x="4629480" y="873174"/>
                  <a:pt x="4632358" y="871015"/>
                </a:cubicBezTo>
                <a:lnTo>
                  <a:pt x="4633437" y="866834"/>
                </a:lnTo>
                <a:lnTo>
                  <a:pt x="4633437" y="865755"/>
                </a:lnTo>
                <a:cubicBezTo>
                  <a:pt x="4629840" y="865216"/>
                  <a:pt x="4628042" y="864137"/>
                  <a:pt x="4628042" y="862518"/>
                </a:cubicBezTo>
                <a:lnTo>
                  <a:pt x="4629121" y="852807"/>
                </a:lnTo>
                <a:lnTo>
                  <a:pt x="4628042" y="849705"/>
                </a:lnTo>
                <a:lnTo>
                  <a:pt x="4626963" y="849705"/>
                </a:lnTo>
                <a:lnTo>
                  <a:pt x="4605383" y="865755"/>
                </a:lnTo>
                <a:cubicBezTo>
                  <a:pt x="4605383" y="869982"/>
                  <a:pt x="4604663" y="872095"/>
                  <a:pt x="4603225" y="872095"/>
                </a:cubicBezTo>
                <a:lnTo>
                  <a:pt x="4602146" y="871015"/>
                </a:lnTo>
                <a:cubicBezTo>
                  <a:pt x="4588029" y="881716"/>
                  <a:pt x="4580071" y="887066"/>
                  <a:pt x="4578273" y="887066"/>
                </a:cubicBezTo>
                <a:cubicBezTo>
                  <a:pt x="4571799" y="893000"/>
                  <a:pt x="4568562" y="896957"/>
                  <a:pt x="4568562" y="898935"/>
                </a:cubicBezTo>
                <a:cubicBezTo>
                  <a:pt x="4566044" y="903161"/>
                  <a:pt x="4561728" y="907792"/>
                  <a:pt x="4555614" y="912827"/>
                </a:cubicBezTo>
                <a:lnTo>
                  <a:pt x="4554535" y="912827"/>
                </a:lnTo>
                <a:cubicBezTo>
                  <a:pt x="4551657" y="912827"/>
                  <a:pt x="4549859" y="906758"/>
                  <a:pt x="4549140" y="894619"/>
                </a:cubicBezTo>
                <a:cubicBezTo>
                  <a:pt x="4547881" y="894619"/>
                  <a:pt x="4545004" y="888909"/>
                  <a:pt x="4540508" y="877490"/>
                </a:cubicBezTo>
                <a:lnTo>
                  <a:pt x="4538350" y="850784"/>
                </a:lnTo>
                <a:lnTo>
                  <a:pt x="4541587" y="849705"/>
                </a:lnTo>
                <a:lnTo>
                  <a:pt x="4552377" y="851863"/>
                </a:lnTo>
                <a:lnTo>
                  <a:pt x="4558851" y="850784"/>
                </a:lnTo>
                <a:lnTo>
                  <a:pt x="4561009" y="852807"/>
                </a:lnTo>
                <a:lnTo>
                  <a:pt x="4561009" y="853887"/>
                </a:lnTo>
                <a:lnTo>
                  <a:pt x="4557772" y="853887"/>
                </a:lnTo>
                <a:lnTo>
                  <a:pt x="4557772" y="854965"/>
                </a:lnTo>
                <a:lnTo>
                  <a:pt x="4577194" y="859281"/>
                </a:lnTo>
                <a:cubicBezTo>
                  <a:pt x="4577194" y="857663"/>
                  <a:pt x="4573597" y="856584"/>
                  <a:pt x="4566404" y="856044"/>
                </a:cubicBezTo>
                <a:lnTo>
                  <a:pt x="4564246" y="847547"/>
                </a:lnTo>
                <a:lnTo>
                  <a:pt x="4565325" y="846468"/>
                </a:lnTo>
                <a:lnTo>
                  <a:pt x="4566404" y="846468"/>
                </a:lnTo>
                <a:cubicBezTo>
                  <a:pt x="4566404" y="843231"/>
                  <a:pt x="4564965" y="840039"/>
                  <a:pt x="4562088" y="836892"/>
                </a:cubicBezTo>
                <a:lnTo>
                  <a:pt x="4562088" y="835813"/>
                </a:lnTo>
                <a:lnTo>
                  <a:pt x="4564246" y="832576"/>
                </a:lnTo>
                <a:lnTo>
                  <a:pt x="4564246" y="830418"/>
                </a:lnTo>
                <a:lnTo>
                  <a:pt x="4563167" y="820842"/>
                </a:lnTo>
                <a:lnTo>
                  <a:pt x="4567483" y="813289"/>
                </a:lnTo>
                <a:lnTo>
                  <a:pt x="4567483" y="812210"/>
                </a:lnTo>
                <a:lnTo>
                  <a:pt x="4566404" y="813289"/>
                </a:lnTo>
                <a:lnTo>
                  <a:pt x="4565325" y="813289"/>
                </a:lnTo>
                <a:lnTo>
                  <a:pt x="4562088" y="810051"/>
                </a:lnTo>
                <a:lnTo>
                  <a:pt x="4562088" y="805736"/>
                </a:lnTo>
                <a:lnTo>
                  <a:pt x="4563167" y="804791"/>
                </a:lnTo>
                <a:lnTo>
                  <a:pt x="4559930" y="799397"/>
                </a:lnTo>
                <a:lnTo>
                  <a:pt x="4559930" y="798318"/>
                </a:lnTo>
                <a:cubicBezTo>
                  <a:pt x="4559930" y="795800"/>
                  <a:pt x="4561728" y="791888"/>
                  <a:pt x="4565325" y="786584"/>
                </a:cubicBezTo>
                <a:lnTo>
                  <a:pt x="4562088" y="780109"/>
                </a:lnTo>
                <a:lnTo>
                  <a:pt x="4564246" y="762981"/>
                </a:lnTo>
                <a:lnTo>
                  <a:pt x="4563167" y="762981"/>
                </a:lnTo>
                <a:lnTo>
                  <a:pt x="4556693" y="765138"/>
                </a:lnTo>
                <a:lnTo>
                  <a:pt x="4548061" y="765138"/>
                </a:lnTo>
                <a:lnTo>
                  <a:pt x="4543745" y="760823"/>
                </a:lnTo>
                <a:lnTo>
                  <a:pt x="4543745" y="759743"/>
                </a:lnTo>
                <a:cubicBezTo>
                  <a:pt x="4543745" y="758035"/>
                  <a:pt x="4545183" y="757001"/>
                  <a:pt x="4548061" y="756642"/>
                </a:cubicBezTo>
                <a:lnTo>
                  <a:pt x="4556693" y="759743"/>
                </a:lnTo>
                <a:lnTo>
                  <a:pt x="4559930" y="759743"/>
                </a:lnTo>
                <a:lnTo>
                  <a:pt x="4566404" y="750167"/>
                </a:lnTo>
                <a:lnTo>
                  <a:pt x="4562088" y="738433"/>
                </a:lnTo>
                <a:lnTo>
                  <a:pt x="4565325" y="725620"/>
                </a:lnTo>
                <a:cubicBezTo>
                  <a:pt x="4563167" y="725620"/>
                  <a:pt x="4562088" y="724900"/>
                  <a:pt x="4562088" y="723462"/>
                </a:cubicBezTo>
                <a:lnTo>
                  <a:pt x="4562088" y="719145"/>
                </a:lnTo>
                <a:lnTo>
                  <a:pt x="4564246" y="712672"/>
                </a:lnTo>
                <a:cubicBezTo>
                  <a:pt x="4562447" y="694868"/>
                  <a:pt x="4559570" y="685967"/>
                  <a:pt x="4555614" y="685967"/>
                </a:cubicBezTo>
                <a:lnTo>
                  <a:pt x="4554535" y="680706"/>
                </a:lnTo>
                <a:lnTo>
                  <a:pt x="4554535" y="679628"/>
                </a:lnTo>
                <a:lnTo>
                  <a:pt x="4558851" y="675311"/>
                </a:lnTo>
                <a:lnTo>
                  <a:pt x="4564246" y="675311"/>
                </a:lnTo>
                <a:lnTo>
                  <a:pt x="4580431" y="678549"/>
                </a:lnTo>
                <a:lnTo>
                  <a:pt x="4581510" y="678549"/>
                </a:lnTo>
                <a:cubicBezTo>
                  <a:pt x="4581510" y="675671"/>
                  <a:pt x="4584387" y="674232"/>
                  <a:pt x="4590142" y="674232"/>
                </a:cubicBezTo>
                <a:close/>
                <a:moveTo>
                  <a:pt x="4726366" y="673153"/>
                </a:moveTo>
                <a:cubicBezTo>
                  <a:pt x="4729783" y="673153"/>
                  <a:pt x="4732660" y="677424"/>
                  <a:pt x="4734998" y="685967"/>
                </a:cubicBezTo>
                <a:lnTo>
                  <a:pt x="4734998" y="687046"/>
                </a:lnTo>
                <a:lnTo>
                  <a:pt x="4728524" y="698779"/>
                </a:lnTo>
                <a:cubicBezTo>
                  <a:pt x="4731042" y="705973"/>
                  <a:pt x="4732840" y="709570"/>
                  <a:pt x="4733919" y="709570"/>
                </a:cubicBezTo>
                <a:lnTo>
                  <a:pt x="4736077" y="709570"/>
                </a:lnTo>
                <a:cubicBezTo>
                  <a:pt x="4743990" y="704894"/>
                  <a:pt x="4747946" y="699184"/>
                  <a:pt x="4747946" y="692441"/>
                </a:cubicBezTo>
                <a:cubicBezTo>
                  <a:pt x="4755679" y="686686"/>
                  <a:pt x="4760715" y="683809"/>
                  <a:pt x="4763052" y="683809"/>
                </a:cubicBezTo>
                <a:lnTo>
                  <a:pt x="4783553" y="696622"/>
                </a:lnTo>
                <a:cubicBezTo>
                  <a:pt x="4785711" y="696622"/>
                  <a:pt x="4786790" y="698779"/>
                  <a:pt x="4786790" y="703096"/>
                </a:cubicBezTo>
                <a:cubicBezTo>
                  <a:pt x="4793984" y="703635"/>
                  <a:pt x="4797580" y="707187"/>
                  <a:pt x="4797580" y="713750"/>
                </a:cubicBezTo>
                <a:lnTo>
                  <a:pt x="4797580" y="714830"/>
                </a:lnTo>
                <a:lnTo>
                  <a:pt x="4792185" y="720225"/>
                </a:lnTo>
                <a:lnTo>
                  <a:pt x="4781395" y="720225"/>
                </a:lnTo>
                <a:cubicBezTo>
                  <a:pt x="4779058" y="717347"/>
                  <a:pt x="4776900" y="715909"/>
                  <a:pt x="4774921" y="715909"/>
                </a:cubicBezTo>
                <a:cubicBezTo>
                  <a:pt x="4772584" y="718067"/>
                  <a:pt x="4767548" y="719145"/>
                  <a:pt x="4759815" y="719145"/>
                </a:cubicBezTo>
                <a:lnTo>
                  <a:pt x="4759815" y="720225"/>
                </a:lnTo>
                <a:cubicBezTo>
                  <a:pt x="4775641" y="722923"/>
                  <a:pt x="4783553" y="727913"/>
                  <a:pt x="4783553" y="735196"/>
                </a:cubicBezTo>
                <a:lnTo>
                  <a:pt x="4785711" y="737354"/>
                </a:lnTo>
                <a:lnTo>
                  <a:pt x="4785711" y="738433"/>
                </a:lnTo>
                <a:cubicBezTo>
                  <a:pt x="4778158" y="743738"/>
                  <a:pt x="4772763" y="748728"/>
                  <a:pt x="4769526" y="753404"/>
                </a:cubicBezTo>
                <a:cubicBezTo>
                  <a:pt x="4766289" y="753404"/>
                  <a:pt x="4764131" y="757316"/>
                  <a:pt x="4763052" y="765138"/>
                </a:cubicBezTo>
                <a:cubicBezTo>
                  <a:pt x="4749385" y="772242"/>
                  <a:pt x="4742551" y="779750"/>
                  <a:pt x="4742551" y="787662"/>
                </a:cubicBezTo>
                <a:cubicBezTo>
                  <a:pt x="4739674" y="788741"/>
                  <a:pt x="4738235" y="791214"/>
                  <a:pt x="4738235" y="795080"/>
                </a:cubicBezTo>
                <a:lnTo>
                  <a:pt x="4742551" y="795080"/>
                </a:lnTo>
                <a:cubicBezTo>
                  <a:pt x="4747587" y="795080"/>
                  <a:pt x="4754061" y="787977"/>
                  <a:pt x="4761973" y="773770"/>
                </a:cubicBezTo>
                <a:lnTo>
                  <a:pt x="4767368" y="770534"/>
                </a:lnTo>
                <a:lnTo>
                  <a:pt x="4768447" y="770534"/>
                </a:lnTo>
                <a:cubicBezTo>
                  <a:pt x="4774562" y="770534"/>
                  <a:pt x="4783194" y="777277"/>
                  <a:pt x="4794343" y="790765"/>
                </a:cubicBezTo>
                <a:cubicBezTo>
                  <a:pt x="4798480" y="792203"/>
                  <a:pt x="4801357" y="794721"/>
                  <a:pt x="4802975" y="798318"/>
                </a:cubicBezTo>
                <a:lnTo>
                  <a:pt x="4802975" y="800476"/>
                </a:lnTo>
                <a:cubicBezTo>
                  <a:pt x="4802975" y="801914"/>
                  <a:pt x="4798300" y="803353"/>
                  <a:pt x="4788948" y="804791"/>
                </a:cubicBezTo>
                <a:cubicBezTo>
                  <a:pt x="4779597" y="799756"/>
                  <a:pt x="4773483" y="797239"/>
                  <a:pt x="4770605" y="797239"/>
                </a:cubicBezTo>
                <a:lnTo>
                  <a:pt x="4769526" y="797239"/>
                </a:lnTo>
                <a:lnTo>
                  <a:pt x="4769526" y="798318"/>
                </a:lnTo>
                <a:lnTo>
                  <a:pt x="4770605" y="801555"/>
                </a:lnTo>
                <a:lnTo>
                  <a:pt x="4766289" y="803713"/>
                </a:lnTo>
                <a:lnTo>
                  <a:pt x="4747946" y="802633"/>
                </a:lnTo>
                <a:lnTo>
                  <a:pt x="4742551" y="803713"/>
                </a:lnTo>
                <a:lnTo>
                  <a:pt x="4728524" y="802633"/>
                </a:lnTo>
                <a:lnTo>
                  <a:pt x="4717599" y="802633"/>
                </a:lnTo>
                <a:lnTo>
                  <a:pt x="4714362" y="799397"/>
                </a:lnTo>
                <a:cubicBezTo>
                  <a:pt x="4717330" y="795441"/>
                  <a:pt x="4718813" y="791529"/>
                  <a:pt x="4718813" y="787662"/>
                </a:cubicBezTo>
                <a:lnTo>
                  <a:pt x="4716520" y="775794"/>
                </a:lnTo>
                <a:cubicBezTo>
                  <a:pt x="4716520" y="772826"/>
                  <a:pt x="4719083" y="769274"/>
                  <a:pt x="4724208" y="765138"/>
                </a:cubicBezTo>
                <a:lnTo>
                  <a:pt x="4725287" y="756642"/>
                </a:lnTo>
                <a:lnTo>
                  <a:pt x="4724208" y="746930"/>
                </a:lnTo>
                <a:lnTo>
                  <a:pt x="4728524" y="739512"/>
                </a:lnTo>
                <a:lnTo>
                  <a:pt x="4725287" y="727778"/>
                </a:lnTo>
                <a:lnTo>
                  <a:pt x="4725287" y="723462"/>
                </a:lnTo>
                <a:lnTo>
                  <a:pt x="4726366" y="722382"/>
                </a:lnTo>
                <a:lnTo>
                  <a:pt x="4725287" y="718067"/>
                </a:lnTo>
                <a:lnTo>
                  <a:pt x="4723129" y="718067"/>
                </a:lnTo>
                <a:cubicBezTo>
                  <a:pt x="4720432" y="720225"/>
                  <a:pt x="4717869" y="721304"/>
                  <a:pt x="4715441" y="721304"/>
                </a:cubicBezTo>
                <a:lnTo>
                  <a:pt x="4701414" y="715909"/>
                </a:lnTo>
                <a:lnTo>
                  <a:pt x="4696019" y="719145"/>
                </a:lnTo>
                <a:lnTo>
                  <a:pt x="4694940" y="719145"/>
                </a:lnTo>
                <a:cubicBezTo>
                  <a:pt x="4692423" y="719145"/>
                  <a:pt x="4689545" y="717707"/>
                  <a:pt x="4686308" y="714830"/>
                </a:cubicBezTo>
                <a:lnTo>
                  <a:pt x="4684150" y="714830"/>
                </a:lnTo>
                <a:cubicBezTo>
                  <a:pt x="4684150" y="718606"/>
                  <a:pt x="4683071" y="720764"/>
                  <a:pt x="4680913" y="721304"/>
                </a:cubicBezTo>
                <a:lnTo>
                  <a:pt x="4679834" y="721304"/>
                </a:lnTo>
                <a:cubicBezTo>
                  <a:pt x="4676058" y="717707"/>
                  <a:pt x="4672821" y="715909"/>
                  <a:pt x="4670123" y="715909"/>
                </a:cubicBezTo>
                <a:lnTo>
                  <a:pt x="4666886" y="719145"/>
                </a:lnTo>
                <a:lnTo>
                  <a:pt x="4664728" y="719145"/>
                </a:lnTo>
                <a:lnTo>
                  <a:pt x="4660412" y="714830"/>
                </a:lnTo>
                <a:cubicBezTo>
                  <a:pt x="4660412" y="713931"/>
                  <a:pt x="4663649" y="712537"/>
                  <a:pt x="4670123" y="710648"/>
                </a:cubicBezTo>
                <a:lnTo>
                  <a:pt x="4671202" y="709570"/>
                </a:lnTo>
                <a:lnTo>
                  <a:pt x="4673360" y="709570"/>
                </a:lnTo>
                <a:lnTo>
                  <a:pt x="4681992" y="711728"/>
                </a:lnTo>
                <a:lnTo>
                  <a:pt x="4683071" y="711728"/>
                </a:lnTo>
                <a:lnTo>
                  <a:pt x="4683071" y="707412"/>
                </a:lnTo>
                <a:lnTo>
                  <a:pt x="4676597" y="675311"/>
                </a:lnTo>
                <a:lnTo>
                  <a:pt x="4677676" y="674232"/>
                </a:lnTo>
                <a:lnTo>
                  <a:pt x="4680913" y="674232"/>
                </a:lnTo>
                <a:lnTo>
                  <a:pt x="4689545" y="676390"/>
                </a:lnTo>
                <a:lnTo>
                  <a:pt x="4697098" y="676390"/>
                </a:lnTo>
                <a:lnTo>
                  <a:pt x="4702493" y="675311"/>
                </a:lnTo>
                <a:lnTo>
                  <a:pt x="4702493" y="676390"/>
                </a:lnTo>
                <a:lnTo>
                  <a:pt x="4703572" y="675311"/>
                </a:lnTo>
                <a:lnTo>
                  <a:pt x="4718813" y="675311"/>
                </a:lnTo>
                <a:close/>
                <a:moveTo>
                  <a:pt x="2645970" y="672962"/>
                </a:moveTo>
                <a:lnTo>
                  <a:pt x="2640575" y="674041"/>
                </a:lnTo>
                <a:lnTo>
                  <a:pt x="2640575" y="679571"/>
                </a:lnTo>
                <a:lnTo>
                  <a:pt x="2645970" y="682808"/>
                </a:lnTo>
                <a:cubicBezTo>
                  <a:pt x="2648129" y="682268"/>
                  <a:pt x="2649207" y="679346"/>
                  <a:pt x="2649207" y="674041"/>
                </a:cubicBezTo>
                <a:lnTo>
                  <a:pt x="2648129" y="672962"/>
                </a:lnTo>
                <a:close/>
                <a:moveTo>
                  <a:pt x="8107160" y="671709"/>
                </a:moveTo>
                <a:lnTo>
                  <a:pt x="8105002" y="673732"/>
                </a:lnTo>
                <a:lnTo>
                  <a:pt x="8105002" y="674811"/>
                </a:lnTo>
                <a:lnTo>
                  <a:pt x="8107160" y="672653"/>
                </a:lnTo>
                <a:close/>
                <a:moveTo>
                  <a:pt x="150116" y="671537"/>
                </a:moveTo>
                <a:cubicBezTo>
                  <a:pt x="144541" y="671537"/>
                  <a:pt x="137887" y="678102"/>
                  <a:pt x="130155" y="691229"/>
                </a:cubicBezTo>
                <a:cubicBezTo>
                  <a:pt x="125928" y="691229"/>
                  <a:pt x="122602" y="695186"/>
                  <a:pt x="120174" y="703098"/>
                </a:cubicBezTo>
                <a:cubicBezTo>
                  <a:pt x="115049" y="706336"/>
                  <a:pt x="112486" y="709932"/>
                  <a:pt x="112486" y="713888"/>
                </a:cubicBezTo>
                <a:lnTo>
                  <a:pt x="112486" y="716316"/>
                </a:lnTo>
                <a:cubicBezTo>
                  <a:pt x="118151" y="716316"/>
                  <a:pt x="124040" y="708673"/>
                  <a:pt x="130155" y="693387"/>
                </a:cubicBezTo>
                <a:lnTo>
                  <a:pt x="134606" y="692308"/>
                </a:lnTo>
                <a:cubicBezTo>
                  <a:pt x="140270" y="695186"/>
                  <a:pt x="146519" y="699861"/>
                  <a:pt x="153353" y="706336"/>
                </a:cubicBezTo>
                <a:lnTo>
                  <a:pt x="154432" y="706336"/>
                </a:lnTo>
                <a:lnTo>
                  <a:pt x="153353" y="698783"/>
                </a:lnTo>
                <a:lnTo>
                  <a:pt x="154432" y="692308"/>
                </a:lnTo>
                <a:cubicBezTo>
                  <a:pt x="153353" y="678461"/>
                  <a:pt x="151914" y="671537"/>
                  <a:pt x="150116" y="671537"/>
                </a:cubicBezTo>
                <a:close/>
                <a:moveTo>
                  <a:pt x="1100018" y="670222"/>
                </a:moveTo>
                <a:lnTo>
                  <a:pt x="1103254" y="673459"/>
                </a:lnTo>
                <a:lnTo>
                  <a:pt x="1102175" y="674538"/>
                </a:lnTo>
                <a:lnTo>
                  <a:pt x="1097725" y="674538"/>
                </a:lnTo>
                <a:lnTo>
                  <a:pt x="1097725" y="672380"/>
                </a:lnTo>
                <a:close/>
                <a:moveTo>
                  <a:pt x="3707815" y="669818"/>
                </a:moveTo>
                <a:cubicBezTo>
                  <a:pt x="3706196" y="669818"/>
                  <a:pt x="3705117" y="671616"/>
                  <a:pt x="3704578" y="675213"/>
                </a:cubicBezTo>
                <a:lnTo>
                  <a:pt x="3707815" y="674134"/>
                </a:lnTo>
                <a:close/>
                <a:moveTo>
                  <a:pt x="1698043" y="669818"/>
                </a:moveTo>
                <a:cubicBezTo>
                  <a:pt x="1696424" y="669818"/>
                  <a:pt x="1695344" y="671616"/>
                  <a:pt x="1694806" y="675212"/>
                </a:cubicBezTo>
                <a:lnTo>
                  <a:pt x="1698043" y="674133"/>
                </a:lnTo>
                <a:close/>
                <a:moveTo>
                  <a:pt x="8624798" y="669551"/>
                </a:moveTo>
                <a:lnTo>
                  <a:pt x="8624798" y="670630"/>
                </a:lnTo>
                <a:lnTo>
                  <a:pt x="8626956" y="670630"/>
                </a:lnTo>
                <a:lnTo>
                  <a:pt x="8626956" y="669551"/>
                </a:lnTo>
                <a:close/>
                <a:moveTo>
                  <a:pt x="8616166" y="669551"/>
                </a:moveTo>
                <a:lnTo>
                  <a:pt x="8616166" y="670630"/>
                </a:lnTo>
                <a:lnTo>
                  <a:pt x="8618324" y="670630"/>
                </a:lnTo>
                <a:lnTo>
                  <a:pt x="8618324" y="669551"/>
                </a:lnTo>
                <a:close/>
                <a:moveTo>
                  <a:pt x="5100548" y="669549"/>
                </a:moveTo>
                <a:lnTo>
                  <a:pt x="5100548" y="670628"/>
                </a:lnTo>
                <a:lnTo>
                  <a:pt x="5102706" y="670628"/>
                </a:lnTo>
                <a:lnTo>
                  <a:pt x="5102706" y="669549"/>
                </a:lnTo>
                <a:close/>
                <a:moveTo>
                  <a:pt x="5091916" y="669549"/>
                </a:moveTo>
                <a:lnTo>
                  <a:pt x="5091916" y="670628"/>
                </a:lnTo>
                <a:lnTo>
                  <a:pt x="5094074" y="670628"/>
                </a:lnTo>
                <a:lnTo>
                  <a:pt x="5094074" y="669549"/>
                </a:lnTo>
                <a:close/>
                <a:moveTo>
                  <a:pt x="2572194" y="668646"/>
                </a:moveTo>
                <a:lnTo>
                  <a:pt x="2571114" y="671883"/>
                </a:lnTo>
                <a:lnTo>
                  <a:pt x="2575431" y="674041"/>
                </a:lnTo>
                <a:lnTo>
                  <a:pt x="2577589" y="671883"/>
                </a:lnTo>
                <a:lnTo>
                  <a:pt x="2576509" y="668646"/>
                </a:lnTo>
                <a:close/>
                <a:moveTo>
                  <a:pt x="3759607" y="666581"/>
                </a:moveTo>
                <a:lnTo>
                  <a:pt x="3759607" y="668739"/>
                </a:lnTo>
                <a:lnTo>
                  <a:pt x="3760686" y="668739"/>
                </a:lnTo>
                <a:lnTo>
                  <a:pt x="3760686" y="666581"/>
                </a:lnTo>
                <a:close/>
                <a:moveTo>
                  <a:pt x="1749834" y="666580"/>
                </a:moveTo>
                <a:lnTo>
                  <a:pt x="1749834" y="668738"/>
                </a:lnTo>
                <a:lnTo>
                  <a:pt x="1750913" y="668738"/>
                </a:lnTo>
                <a:lnTo>
                  <a:pt x="1750913" y="666580"/>
                </a:lnTo>
                <a:close/>
                <a:moveTo>
                  <a:pt x="2628571" y="666488"/>
                </a:moveTo>
                <a:lnTo>
                  <a:pt x="2626414" y="668646"/>
                </a:lnTo>
                <a:lnTo>
                  <a:pt x="2628571" y="670804"/>
                </a:lnTo>
                <a:lnTo>
                  <a:pt x="2629650" y="669725"/>
                </a:lnTo>
                <a:lnTo>
                  <a:pt x="2629650" y="666488"/>
                </a:lnTo>
                <a:close/>
                <a:moveTo>
                  <a:pt x="7599907" y="665639"/>
                </a:moveTo>
                <a:lnTo>
                  <a:pt x="7599907" y="666718"/>
                </a:lnTo>
                <a:lnTo>
                  <a:pt x="7602065" y="669011"/>
                </a:lnTo>
                <a:lnTo>
                  <a:pt x="7605437" y="667932"/>
                </a:lnTo>
                <a:lnTo>
                  <a:pt x="7605437" y="665639"/>
                </a:lnTo>
                <a:close/>
                <a:moveTo>
                  <a:pt x="699586" y="664827"/>
                </a:moveTo>
                <a:lnTo>
                  <a:pt x="693112" y="690318"/>
                </a:lnTo>
                <a:lnTo>
                  <a:pt x="693112" y="691397"/>
                </a:lnTo>
                <a:lnTo>
                  <a:pt x="694190" y="691397"/>
                </a:lnTo>
                <a:lnTo>
                  <a:pt x="701608" y="668064"/>
                </a:lnTo>
                <a:lnTo>
                  <a:pt x="700664" y="664827"/>
                </a:lnTo>
                <a:close/>
                <a:moveTo>
                  <a:pt x="3734790" y="664423"/>
                </a:moveTo>
                <a:cubicBezTo>
                  <a:pt x="3725258" y="665323"/>
                  <a:pt x="3719503" y="666761"/>
                  <a:pt x="3717526" y="668739"/>
                </a:cubicBezTo>
                <a:lnTo>
                  <a:pt x="3713210" y="667660"/>
                </a:lnTo>
                <a:cubicBezTo>
                  <a:pt x="3709613" y="671796"/>
                  <a:pt x="3707815" y="676112"/>
                  <a:pt x="3707815" y="680608"/>
                </a:cubicBezTo>
                <a:cubicBezTo>
                  <a:pt x="3710692" y="692118"/>
                  <a:pt x="3715008" y="697872"/>
                  <a:pt x="3720763" y="697872"/>
                </a:cubicBezTo>
                <a:lnTo>
                  <a:pt x="3721842" y="696793"/>
                </a:lnTo>
                <a:lnTo>
                  <a:pt x="3729395" y="697872"/>
                </a:lnTo>
                <a:lnTo>
                  <a:pt x="3735869" y="697872"/>
                </a:lnTo>
                <a:cubicBezTo>
                  <a:pt x="3735869" y="694995"/>
                  <a:pt x="3737667" y="693556"/>
                  <a:pt x="3741264" y="693556"/>
                </a:cubicBezTo>
                <a:lnTo>
                  <a:pt x="3744501" y="684924"/>
                </a:lnTo>
                <a:lnTo>
                  <a:pt x="3744501" y="674134"/>
                </a:lnTo>
                <a:cubicBezTo>
                  <a:pt x="3743781" y="671976"/>
                  <a:pt x="3740544" y="668739"/>
                  <a:pt x="3734790" y="664423"/>
                </a:cubicBezTo>
                <a:close/>
                <a:moveTo>
                  <a:pt x="1725016" y="664422"/>
                </a:moveTo>
                <a:cubicBezTo>
                  <a:pt x="1715486" y="665322"/>
                  <a:pt x="1709731" y="666760"/>
                  <a:pt x="1707753" y="668738"/>
                </a:cubicBezTo>
                <a:lnTo>
                  <a:pt x="1703437" y="667659"/>
                </a:lnTo>
                <a:cubicBezTo>
                  <a:pt x="1699841" y="671796"/>
                  <a:pt x="1698043" y="676112"/>
                  <a:pt x="1698043" y="680607"/>
                </a:cubicBezTo>
                <a:cubicBezTo>
                  <a:pt x="1700919" y="692117"/>
                  <a:pt x="1705236" y="697871"/>
                  <a:pt x="1710992" y="697871"/>
                </a:cubicBezTo>
                <a:lnTo>
                  <a:pt x="1712070" y="696792"/>
                </a:lnTo>
                <a:lnTo>
                  <a:pt x="1719622" y="697871"/>
                </a:lnTo>
                <a:lnTo>
                  <a:pt x="1726097" y="697871"/>
                </a:lnTo>
                <a:cubicBezTo>
                  <a:pt x="1726097" y="694994"/>
                  <a:pt x="1727894" y="693556"/>
                  <a:pt x="1731491" y="693556"/>
                </a:cubicBezTo>
                <a:lnTo>
                  <a:pt x="1734728" y="684923"/>
                </a:lnTo>
                <a:lnTo>
                  <a:pt x="1734728" y="674133"/>
                </a:lnTo>
                <a:cubicBezTo>
                  <a:pt x="1734009" y="671975"/>
                  <a:pt x="1730772" y="668738"/>
                  <a:pt x="1725016" y="664422"/>
                </a:cubicBezTo>
                <a:close/>
                <a:moveTo>
                  <a:pt x="7619733" y="663481"/>
                </a:moveTo>
                <a:lnTo>
                  <a:pt x="7609753" y="665639"/>
                </a:lnTo>
                <a:lnTo>
                  <a:pt x="7609753" y="667932"/>
                </a:lnTo>
                <a:cubicBezTo>
                  <a:pt x="7616407" y="667932"/>
                  <a:pt x="7619733" y="673327"/>
                  <a:pt x="7619733" y="684117"/>
                </a:cubicBezTo>
                <a:cubicBezTo>
                  <a:pt x="7621172" y="684117"/>
                  <a:pt x="7622970" y="689197"/>
                  <a:pt x="7625128" y="699358"/>
                </a:cubicBezTo>
                <a:lnTo>
                  <a:pt x="7627421" y="701516"/>
                </a:lnTo>
                <a:lnTo>
                  <a:pt x="7630658" y="702595"/>
                </a:lnTo>
                <a:cubicBezTo>
                  <a:pt x="7635064" y="700977"/>
                  <a:pt x="7637267" y="698459"/>
                  <a:pt x="7637267" y="695042"/>
                </a:cubicBezTo>
                <a:lnTo>
                  <a:pt x="7635109" y="688568"/>
                </a:lnTo>
                <a:cubicBezTo>
                  <a:pt x="7636548" y="687399"/>
                  <a:pt x="7637987" y="680116"/>
                  <a:pt x="7639425" y="666718"/>
                </a:cubicBezTo>
                <a:lnTo>
                  <a:pt x="7638346" y="665639"/>
                </a:lnTo>
                <a:lnTo>
                  <a:pt x="7629579" y="665639"/>
                </a:lnTo>
                <a:close/>
                <a:moveTo>
                  <a:pt x="8211418" y="663077"/>
                </a:moveTo>
                <a:lnTo>
                  <a:pt x="8209260" y="665234"/>
                </a:lnTo>
                <a:lnTo>
                  <a:pt x="8209260" y="666314"/>
                </a:lnTo>
                <a:lnTo>
                  <a:pt x="8211418" y="668472"/>
                </a:lnTo>
                <a:lnTo>
                  <a:pt x="8212497" y="667393"/>
                </a:lnTo>
                <a:lnTo>
                  <a:pt x="8212497" y="663077"/>
                </a:lnTo>
                <a:close/>
                <a:moveTo>
                  <a:pt x="3733711" y="662265"/>
                </a:moveTo>
                <a:lnTo>
                  <a:pt x="3733711" y="663344"/>
                </a:lnTo>
                <a:lnTo>
                  <a:pt x="3735869" y="663344"/>
                </a:lnTo>
                <a:lnTo>
                  <a:pt x="3735869" y="662265"/>
                </a:lnTo>
                <a:close/>
                <a:moveTo>
                  <a:pt x="1723938" y="662264"/>
                </a:moveTo>
                <a:lnTo>
                  <a:pt x="1723938" y="663343"/>
                </a:lnTo>
                <a:lnTo>
                  <a:pt x="1726097" y="663343"/>
                </a:lnTo>
                <a:lnTo>
                  <a:pt x="1726097" y="662264"/>
                </a:lnTo>
                <a:close/>
                <a:moveTo>
                  <a:pt x="573207" y="660511"/>
                </a:moveTo>
                <a:lnTo>
                  <a:pt x="570106" y="663748"/>
                </a:lnTo>
                <a:lnTo>
                  <a:pt x="570106" y="664827"/>
                </a:lnTo>
                <a:lnTo>
                  <a:pt x="574286" y="670087"/>
                </a:lnTo>
                <a:lnTo>
                  <a:pt x="574286" y="672245"/>
                </a:lnTo>
                <a:lnTo>
                  <a:pt x="572128" y="675482"/>
                </a:lnTo>
                <a:lnTo>
                  <a:pt x="572128" y="677505"/>
                </a:lnTo>
                <a:lnTo>
                  <a:pt x="574286" y="679663"/>
                </a:lnTo>
                <a:lnTo>
                  <a:pt x="576445" y="679663"/>
                </a:lnTo>
                <a:lnTo>
                  <a:pt x="578603" y="677505"/>
                </a:lnTo>
                <a:lnTo>
                  <a:pt x="578603" y="666985"/>
                </a:lnTo>
                <a:close/>
                <a:moveTo>
                  <a:pt x="3082141" y="659567"/>
                </a:moveTo>
                <a:lnTo>
                  <a:pt x="3079983" y="662805"/>
                </a:lnTo>
                <a:lnTo>
                  <a:pt x="3079983" y="663884"/>
                </a:lnTo>
                <a:cubicBezTo>
                  <a:pt x="3084928" y="663164"/>
                  <a:pt x="3087401" y="662085"/>
                  <a:pt x="3087401" y="660647"/>
                </a:cubicBezTo>
                <a:close/>
                <a:moveTo>
                  <a:pt x="7557016" y="659165"/>
                </a:moveTo>
                <a:lnTo>
                  <a:pt x="7558230" y="659165"/>
                </a:lnTo>
                <a:lnTo>
                  <a:pt x="7558230" y="661323"/>
                </a:lnTo>
                <a:lnTo>
                  <a:pt x="7557016" y="661323"/>
                </a:lnTo>
                <a:close/>
                <a:moveTo>
                  <a:pt x="9273130" y="656872"/>
                </a:moveTo>
                <a:lnTo>
                  <a:pt x="9275288" y="659031"/>
                </a:lnTo>
                <a:lnTo>
                  <a:pt x="9276367" y="659031"/>
                </a:lnTo>
                <a:lnTo>
                  <a:pt x="9274209" y="656872"/>
                </a:lnTo>
                <a:close/>
                <a:moveTo>
                  <a:pt x="6758530" y="656872"/>
                </a:moveTo>
                <a:lnTo>
                  <a:pt x="6760688" y="659030"/>
                </a:lnTo>
                <a:lnTo>
                  <a:pt x="6761767" y="659030"/>
                </a:lnTo>
                <a:lnTo>
                  <a:pt x="6759609" y="656872"/>
                </a:lnTo>
                <a:close/>
                <a:moveTo>
                  <a:pt x="4243931" y="656870"/>
                </a:moveTo>
                <a:lnTo>
                  <a:pt x="4246089" y="659028"/>
                </a:lnTo>
                <a:lnTo>
                  <a:pt x="4247168" y="659028"/>
                </a:lnTo>
                <a:lnTo>
                  <a:pt x="4245010" y="656870"/>
                </a:lnTo>
                <a:close/>
                <a:moveTo>
                  <a:pt x="2234159" y="656870"/>
                </a:moveTo>
                <a:lnTo>
                  <a:pt x="2236316" y="659028"/>
                </a:lnTo>
                <a:lnTo>
                  <a:pt x="2237396" y="659028"/>
                </a:lnTo>
                <a:lnTo>
                  <a:pt x="2235238" y="656870"/>
                </a:lnTo>
                <a:close/>
                <a:moveTo>
                  <a:pt x="174259" y="656162"/>
                </a:moveTo>
                <a:lnTo>
                  <a:pt x="173180" y="657241"/>
                </a:lnTo>
                <a:lnTo>
                  <a:pt x="173180" y="661557"/>
                </a:lnTo>
                <a:lnTo>
                  <a:pt x="175338" y="661557"/>
                </a:lnTo>
                <a:lnTo>
                  <a:pt x="176552" y="657241"/>
                </a:lnTo>
                <a:lnTo>
                  <a:pt x="175338" y="656162"/>
                </a:lnTo>
                <a:close/>
                <a:moveTo>
                  <a:pt x="9252629" y="654715"/>
                </a:moveTo>
                <a:lnTo>
                  <a:pt x="9252629" y="657952"/>
                </a:lnTo>
                <a:lnTo>
                  <a:pt x="9258024" y="659031"/>
                </a:lnTo>
                <a:lnTo>
                  <a:pt x="9259103" y="657952"/>
                </a:lnTo>
                <a:lnTo>
                  <a:pt x="9259103" y="656872"/>
                </a:lnTo>
                <a:lnTo>
                  <a:pt x="9254787" y="654715"/>
                </a:lnTo>
                <a:close/>
                <a:moveTo>
                  <a:pt x="6738029" y="654714"/>
                </a:moveTo>
                <a:lnTo>
                  <a:pt x="6738029" y="657951"/>
                </a:lnTo>
                <a:lnTo>
                  <a:pt x="6743424" y="659030"/>
                </a:lnTo>
                <a:lnTo>
                  <a:pt x="6744503" y="657951"/>
                </a:lnTo>
                <a:lnTo>
                  <a:pt x="6744503" y="656872"/>
                </a:lnTo>
                <a:lnTo>
                  <a:pt x="6740187" y="654714"/>
                </a:lnTo>
                <a:close/>
                <a:moveTo>
                  <a:pt x="4223430" y="654712"/>
                </a:moveTo>
                <a:lnTo>
                  <a:pt x="4223430" y="657949"/>
                </a:lnTo>
                <a:lnTo>
                  <a:pt x="4228825" y="659028"/>
                </a:lnTo>
                <a:lnTo>
                  <a:pt x="4229904" y="657949"/>
                </a:lnTo>
                <a:lnTo>
                  <a:pt x="4229904" y="656870"/>
                </a:lnTo>
                <a:lnTo>
                  <a:pt x="4225588" y="654712"/>
                </a:lnTo>
                <a:close/>
                <a:moveTo>
                  <a:pt x="2213658" y="654711"/>
                </a:moveTo>
                <a:lnTo>
                  <a:pt x="2213658" y="657949"/>
                </a:lnTo>
                <a:lnTo>
                  <a:pt x="2219052" y="659028"/>
                </a:lnTo>
                <a:lnTo>
                  <a:pt x="2220131" y="657949"/>
                </a:lnTo>
                <a:lnTo>
                  <a:pt x="2220131" y="656870"/>
                </a:lnTo>
                <a:lnTo>
                  <a:pt x="2215816" y="654711"/>
                </a:lnTo>
                <a:close/>
                <a:moveTo>
                  <a:pt x="3749896" y="653633"/>
                </a:moveTo>
                <a:lnTo>
                  <a:pt x="3749896" y="654712"/>
                </a:lnTo>
                <a:lnTo>
                  <a:pt x="3752054" y="654712"/>
                </a:lnTo>
                <a:lnTo>
                  <a:pt x="3752054" y="653633"/>
                </a:lnTo>
                <a:close/>
                <a:moveTo>
                  <a:pt x="1740123" y="653632"/>
                </a:moveTo>
                <a:lnTo>
                  <a:pt x="1740123" y="654711"/>
                </a:lnTo>
                <a:lnTo>
                  <a:pt x="1742281" y="654711"/>
                </a:lnTo>
                <a:lnTo>
                  <a:pt x="1742281" y="653632"/>
                </a:lnTo>
                <a:close/>
                <a:moveTo>
                  <a:pt x="8214655" y="653366"/>
                </a:moveTo>
                <a:lnTo>
                  <a:pt x="8214655" y="654445"/>
                </a:lnTo>
                <a:lnTo>
                  <a:pt x="8216813" y="654445"/>
                </a:lnTo>
                <a:lnTo>
                  <a:pt x="8216813" y="653366"/>
                </a:lnTo>
                <a:close/>
                <a:moveTo>
                  <a:pt x="143372" y="651846"/>
                </a:moveTo>
                <a:lnTo>
                  <a:pt x="143372" y="655083"/>
                </a:lnTo>
                <a:cubicBezTo>
                  <a:pt x="143372" y="656881"/>
                  <a:pt x="146340" y="658320"/>
                  <a:pt x="152274" y="659399"/>
                </a:cubicBezTo>
                <a:lnTo>
                  <a:pt x="152274" y="655083"/>
                </a:lnTo>
                <a:lnTo>
                  <a:pt x="149037" y="651846"/>
                </a:lnTo>
                <a:close/>
                <a:moveTo>
                  <a:pt x="3093740" y="650126"/>
                </a:moveTo>
                <a:cubicBezTo>
                  <a:pt x="3092571" y="657140"/>
                  <a:pt x="3090818" y="660647"/>
                  <a:pt x="3088480" y="660647"/>
                </a:cubicBezTo>
                <a:lnTo>
                  <a:pt x="3088480" y="661726"/>
                </a:lnTo>
                <a:lnTo>
                  <a:pt x="3089559" y="661726"/>
                </a:lnTo>
                <a:lnTo>
                  <a:pt x="3093740" y="660647"/>
                </a:lnTo>
                <a:lnTo>
                  <a:pt x="3092661" y="659567"/>
                </a:lnTo>
                <a:lnTo>
                  <a:pt x="3092661" y="657544"/>
                </a:lnTo>
                <a:lnTo>
                  <a:pt x="3096977" y="651205"/>
                </a:lnTo>
                <a:close/>
                <a:moveTo>
                  <a:pt x="9286078" y="649320"/>
                </a:moveTo>
                <a:lnTo>
                  <a:pt x="9286078" y="652557"/>
                </a:lnTo>
                <a:lnTo>
                  <a:pt x="9289315" y="649320"/>
                </a:lnTo>
                <a:close/>
                <a:moveTo>
                  <a:pt x="6771478" y="649319"/>
                </a:moveTo>
                <a:lnTo>
                  <a:pt x="6771478" y="652556"/>
                </a:lnTo>
                <a:lnTo>
                  <a:pt x="6774715" y="649319"/>
                </a:lnTo>
                <a:close/>
                <a:moveTo>
                  <a:pt x="4256879" y="649317"/>
                </a:moveTo>
                <a:lnTo>
                  <a:pt x="4256879" y="652555"/>
                </a:lnTo>
                <a:lnTo>
                  <a:pt x="4260116" y="649317"/>
                </a:lnTo>
                <a:close/>
                <a:moveTo>
                  <a:pt x="2247107" y="649317"/>
                </a:moveTo>
                <a:lnTo>
                  <a:pt x="2247107" y="652554"/>
                </a:lnTo>
                <a:lnTo>
                  <a:pt x="2250344" y="649317"/>
                </a:lnTo>
                <a:close/>
                <a:moveTo>
                  <a:pt x="66089" y="647530"/>
                </a:moveTo>
                <a:cubicBezTo>
                  <a:pt x="63211" y="648968"/>
                  <a:pt x="59210" y="649688"/>
                  <a:pt x="54085" y="649688"/>
                </a:cubicBezTo>
                <a:lnTo>
                  <a:pt x="47476" y="649688"/>
                </a:lnTo>
                <a:cubicBezTo>
                  <a:pt x="47476" y="650767"/>
                  <a:pt x="52961" y="654363"/>
                  <a:pt x="63931" y="660478"/>
                </a:cubicBezTo>
                <a:cubicBezTo>
                  <a:pt x="63931" y="662636"/>
                  <a:pt x="67617" y="665963"/>
                  <a:pt x="74991" y="670459"/>
                </a:cubicBezTo>
                <a:cubicBezTo>
                  <a:pt x="83802" y="681249"/>
                  <a:pt x="88568" y="688532"/>
                  <a:pt x="89287" y="692308"/>
                </a:cubicBezTo>
                <a:lnTo>
                  <a:pt x="91445" y="692308"/>
                </a:lnTo>
                <a:cubicBezTo>
                  <a:pt x="95222" y="677023"/>
                  <a:pt x="97110" y="666412"/>
                  <a:pt x="97110" y="660478"/>
                </a:cubicBezTo>
                <a:cubicBezTo>
                  <a:pt x="97110" y="653285"/>
                  <a:pt x="94143" y="649688"/>
                  <a:pt x="88208" y="649688"/>
                </a:cubicBezTo>
                <a:lnTo>
                  <a:pt x="79441" y="647530"/>
                </a:lnTo>
                <a:lnTo>
                  <a:pt x="66089" y="648609"/>
                </a:lnTo>
                <a:close/>
                <a:moveTo>
                  <a:pt x="9259103" y="647162"/>
                </a:moveTo>
                <a:lnTo>
                  <a:pt x="9256945" y="649320"/>
                </a:lnTo>
                <a:lnTo>
                  <a:pt x="9256945" y="650399"/>
                </a:lnTo>
                <a:lnTo>
                  <a:pt x="9260182" y="650399"/>
                </a:lnTo>
                <a:lnTo>
                  <a:pt x="9260182" y="647162"/>
                </a:lnTo>
                <a:close/>
                <a:moveTo>
                  <a:pt x="6744503" y="647161"/>
                </a:moveTo>
                <a:lnTo>
                  <a:pt x="6742345" y="649319"/>
                </a:lnTo>
                <a:lnTo>
                  <a:pt x="6742345" y="650398"/>
                </a:lnTo>
                <a:lnTo>
                  <a:pt x="6745582" y="650398"/>
                </a:lnTo>
                <a:lnTo>
                  <a:pt x="6745582" y="647161"/>
                </a:lnTo>
                <a:close/>
                <a:moveTo>
                  <a:pt x="4229904" y="647159"/>
                </a:moveTo>
                <a:lnTo>
                  <a:pt x="4227746" y="649317"/>
                </a:lnTo>
                <a:lnTo>
                  <a:pt x="4227746" y="650397"/>
                </a:lnTo>
                <a:lnTo>
                  <a:pt x="4230983" y="650397"/>
                </a:lnTo>
                <a:lnTo>
                  <a:pt x="4230983" y="647159"/>
                </a:lnTo>
                <a:close/>
                <a:moveTo>
                  <a:pt x="2220131" y="647159"/>
                </a:moveTo>
                <a:lnTo>
                  <a:pt x="2217973" y="649317"/>
                </a:lnTo>
                <a:lnTo>
                  <a:pt x="2217973" y="650396"/>
                </a:lnTo>
                <a:lnTo>
                  <a:pt x="2221211" y="650396"/>
                </a:lnTo>
                <a:lnTo>
                  <a:pt x="2221211" y="647159"/>
                </a:lnTo>
                <a:close/>
                <a:moveTo>
                  <a:pt x="8115657" y="646891"/>
                </a:moveTo>
                <a:lnTo>
                  <a:pt x="8113499" y="649050"/>
                </a:lnTo>
                <a:lnTo>
                  <a:pt x="8114578" y="656603"/>
                </a:lnTo>
                <a:lnTo>
                  <a:pt x="8117815" y="653366"/>
                </a:lnTo>
                <a:close/>
                <a:moveTo>
                  <a:pt x="9270972" y="646082"/>
                </a:moveTo>
                <a:lnTo>
                  <a:pt x="9269893" y="647162"/>
                </a:lnTo>
                <a:lnTo>
                  <a:pt x="9269893" y="648241"/>
                </a:lnTo>
                <a:lnTo>
                  <a:pt x="9270972" y="653636"/>
                </a:lnTo>
                <a:lnTo>
                  <a:pt x="9273130" y="653636"/>
                </a:lnTo>
                <a:cubicBezTo>
                  <a:pt x="9273130" y="651478"/>
                  <a:pt x="9274209" y="650399"/>
                  <a:pt x="9276367" y="650399"/>
                </a:cubicBezTo>
                <a:lnTo>
                  <a:pt x="9276367" y="647162"/>
                </a:lnTo>
                <a:close/>
                <a:moveTo>
                  <a:pt x="6756372" y="646082"/>
                </a:moveTo>
                <a:lnTo>
                  <a:pt x="6755293" y="647161"/>
                </a:lnTo>
                <a:lnTo>
                  <a:pt x="6755293" y="648240"/>
                </a:lnTo>
                <a:lnTo>
                  <a:pt x="6756372" y="653635"/>
                </a:lnTo>
                <a:lnTo>
                  <a:pt x="6758530" y="653635"/>
                </a:lnTo>
                <a:cubicBezTo>
                  <a:pt x="6758530" y="651476"/>
                  <a:pt x="6759609" y="650398"/>
                  <a:pt x="6761767" y="650398"/>
                </a:cubicBezTo>
                <a:lnTo>
                  <a:pt x="6761767" y="647161"/>
                </a:lnTo>
                <a:close/>
                <a:moveTo>
                  <a:pt x="4241773" y="646080"/>
                </a:moveTo>
                <a:lnTo>
                  <a:pt x="4240694" y="647159"/>
                </a:lnTo>
                <a:lnTo>
                  <a:pt x="4240694" y="648238"/>
                </a:lnTo>
                <a:lnTo>
                  <a:pt x="4241773" y="653633"/>
                </a:lnTo>
                <a:lnTo>
                  <a:pt x="4243931" y="653633"/>
                </a:lnTo>
                <a:cubicBezTo>
                  <a:pt x="4243931" y="651475"/>
                  <a:pt x="4245010" y="650397"/>
                  <a:pt x="4247168" y="650397"/>
                </a:cubicBezTo>
                <a:lnTo>
                  <a:pt x="4247168" y="647159"/>
                </a:lnTo>
                <a:close/>
                <a:moveTo>
                  <a:pt x="3720763" y="646080"/>
                </a:moveTo>
                <a:lnTo>
                  <a:pt x="3718605" y="648238"/>
                </a:lnTo>
                <a:lnTo>
                  <a:pt x="3720763" y="648238"/>
                </a:lnTo>
                <a:close/>
                <a:moveTo>
                  <a:pt x="2232001" y="646080"/>
                </a:moveTo>
                <a:lnTo>
                  <a:pt x="2230921" y="647159"/>
                </a:lnTo>
                <a:lnTo>
                  <a:pt x="2230921" y="648237"/>
                </a:lnTo>
                <a:lnTo>
                  <a:pt x="2232001" y="653633"/>
                </a:lnTo>
                <a:lnTo>
                  <a:pt x="2234159" y="653633"/>
                </a:lnTo>
                <a:cubicBezTo>
                  <a:pt x="2234159" y="651475"/>
                  <a:pt x="2235238" y="650396"/>
                  <a:pt x="2237396" y="650396"/>
                </a:cubicBezTo>
                <a:lnTo>
                  <a:pt x="2237396" y="647159"/>
                </a:lnTo>
                <a:close/>
                <a:moveTo>
                  <a:pt x="1710992" y="646079"/>
                </a:moveTo>
                <a:lnTo>
                  <a:pt x="1708834" y="648237"/>
                </a:lnTo>
                <a:lnTo>
                  <a:pt x="1710992" y="648237"/>
                </a:lnTo>
                <a:close/>
                <a:moveTo>
                  <a:pt x="3161718" y="645810"/>
                </a:moveTo>
                <a:lnTo>
                  <a:pt x="3160639" y="649047"/>
                </a:lnTo>
                <a:cubicBezTo>
                  <a:pt x="3161718" y="651834"/>
                  <a:pt x="3162751" y="653228"/>
                  <a:pt x="3163741" y="653228"/>
                </a:cubicBezTo>
                <a:cubicBezTo>
                  <a:pt x="3163741" y="651160"/>
                  <a:pt x="3164460" y="650126"/>
                  <a:pt x="3165899" y="650126"/>
                </a:cubicBezTo>
                <a:cubicBezTo>
                  <a:pt x="3164820" y="647249"/>
                  <a:pt x="3163741" y="645810"/>
                  <a:pt x="3162662" y="645810"/>
                </a:cubicBezTo>
                <a:close/>
                <a:moveTo>
                  <a:pt x="713342" y="645674"/>
                </a:moveTo>
                <a:lnTo>
                  <a:pt x="708083" y="647832"/>
                </a:lnTo>
                <a:lnTo>
                  <a:pt x="710105" y="649990"/>
                </a:lnTo>
                <a:lnTo>
                  <a:pt x="714422" y="648911"/>
                </a:lnTo>
                <a:lnTo>
                  <a:pt x="714422" y="645674"/>
                </a:lnTo>
                <a:close/>
                <a:moveTo>
                  <a:pt x="3096977" y="644731"/>
                </a:moveTo>
                <a:lnTo>
                  <a:pt x="3096977" y="645810"/>
                </a:lnTo>
                <a:lnTo>
                  <a:pt x="3101159" y="646889"/>
                </a:lnTo>
                <a:lnTo>
                  <a:pt x="3101159" y="644731"/>
                </a:lnTo>
                <a:close/>
                <a:moveTo>
                  <a:pt x="3157402" y="642708"/>
                </a:moveTo>
                <a:lnTo>
                  <a:pt x="3157402" y="643652"/>
                </a:lnTo>
                <a:lnTo>
                  <a:pt x="3160639" y="644731"/>
                </a:lnTo>
                <a:lnTo>
                  <a:pt x="3160639" y="642708"/>
                </a:lnTo>
                <a:close/>
                <a:moveTo>
                  <a:pt x="2722041" y="642615"/>
                </a:moveTo>
                <a:lnTo>
                  <a:pt x="2720961" y="643694"/>
                </a:lnTo>
                <a:lnTo>
                  <a:pt x="2720961" y="644773"/>
                </a:lnTo>
                <a:lnTo>
                  <a:pt x="2724199" y="644773"/>
                </a:lnTo>
                <a:close/>
                <a:moveTo>
                  <a:pt x="739914" y="642572"/>
                </a:moveTo>
                <a:lnTo>
                  <a:pt x="739914" y="645674"/>
                </a:lnTo>
                <a:lnTo>
                  <a:pt x="740857" y="645674"/>
                </a:lnTo>
                <a:lnTo>
                  <a:pt x="740857" y="642572"/>
                </a:lnTo>
                <a:close/>
                <a:moveTo>
                  <a:pt x="3724000" y="640685"/>
                </a:moveTo>
                <a:lnTo>
                  <a:pt x="3731553" y="640685"/>
                </a:lnTo>
                <a:cubicBezTo>
                  <a:pt x="3735869" y="641045"/>
                  <a:pt x="3738027" y="642124"/>
                  <a:pt x="3738027" y="643922"/>
                </a:cubicBezTo>
                <a:lnTo>
                  <a:pt x="3739106" y="642843"/>
                </a:lnTo>
                <a:cubicBezTo>
                  <a:pt x="3744680" y="642843"/>
                  <a:pt x="3750435" y="646080"/>
                  <a:pt x="3756370" y="652554"/>
                </a:cubicBezTo>
                <a:lnTo>
                  <a:pt x="3755291" y="653633"/>
                </a:lnTo>
                <a:lnTo>
                  <a:pt x="3755291" y="654712"/>
                </a:lnTo>
                <a:cubicBezTo>
                  <a:pt x="3761045" y="654712"/>
                  <a:pt x="3764282" y="661186"/>
                  <a:pt x="3765002" y="674134"/>
                </a:cubicBezTo>
                <a:lnTo>
                  <a:pt x="3766081" y="675213"/>
                </a:lnTo>
                <a:cubicBezTo>
                  <a:pt x="3764282" y="689960"/>
                  <a:pt x="3762484" y="698232"/>
                  <a:pt x="3760686" y="700030"/>
                </a:cubicBezTo>
                <a:lnTo>
                  <a:pt x="3761765" y="704346"/>
                </a:lnTo>
                <a:lnTo>
                  <a:pt x="3754212" y="712978"/>
                </a:lnTo>
                <a:lnTo>
                  <a:pt x="3748817" y="711899"/>
                </a:lnTo>
                <a:lnTo>
                  <a:pt x="3727237" y="721610"/>
                </a:lnTo>
                <a:lnTo>
                  <a:pt x="3722921" y="721610"/>
                </a:lnTo>
                <a:cubicBezTo>
                  <a:pt x="3722921" y="719811"/>
                  <a:pt x="3721482" y="718733"/>
                  <a:pt x="3718605" y="718373"/>
                </a:cubicBezTo>
                <a:lnTo>
                  <a:pt x="3718605" y="715136"/>
                </a:lnTo>
                <a:lnTo>
                  <a:pt x="3716447" y="715136"/>
                </a:lnTo>
                <a:cubicBezTo>
                  <a:pt x="3716447" y="717295"/>
                  <a:pt x="3715727" y="718373"/>
                  <a:pt x="3714289" y="718373"/>
                </a:cubicBezTo>
                <a:lnTo>
                  <a:pt x="3712131" y="718373"/>
                </a:lnTo>
                <a:lnTo>
                  <a:pt x="3706736" y="714057"/>
                </a:lnTo>
                <a:lnTo>
                  <a:pt x="3703499" y="716215"/>
                </a:lnTo>
                <a:cubicBezTo>
                  <a:pt x="3701700" y="714777"/>
                  <a:pt x="3698823" y="709022"/>
                  <a:pt x="3694867" y="698951"/>
                </a:cubicBezTo>
                <a:cubicBezTo>
                  <a:pt x="3693248" y="698951"/>
                  <a:pt x="3691449" y="695355"/>
                  <a:pt x="3689472" y="688161"/>
                </a:cubicBezTo>
                <a:lnTo>
                  <a:pt x="3689472" y="671976"/>
                </a:lnTo>
                <a:lnTo>
                  <a:pt x="3687314" y="671976"/>
                </a:lnTo>
                <a:lnTo>
                  <a:pt x="3692709" y="661186"/>
                </a:lnTo>
                <a:lnTo>
                  <a:pt x="3692709" y="659028"/>
                </a:lnTo>
                <a:cubicBezTo>
                  <a:pt x="3694147" y="659028"/>
                  <a:pt x="3694867" y="660467"/>
                  <a:pt x="3694867" y="663344"/>
                </a:cubicBezTo>
                <a:lnTo>
                  <a:pt x="3698104" y="663344"/>
                </a:lnTo>
                <a:lnTo>
                  <a:pt x="3698104" y="657949"/>
                </a:lnTo>
                <a:cubicBezTo>
                  <a:pt x="3702599" y="651475"/>
                  <a:pt x="3711231" y="645720"/>
                  <a:pt x="3724000" y="640685"/>
                </a:cubicBezTo>
                <a:close/>
                <a:moveTo>
                  <a:pt x="1714228" y="640684"/>
                </a:moveTo>
                <a:lnTo>
                  <a:pt x="1721781" y="640684"/>
                </a:lnTo>
                <a:cubicBezTo>
                  <a:pt x="1726097" y="641044"/>
                  <a:pt x="1728255" y="642123"/>
                  <a:pt x="1728255" y="643921"/>
                </a:cubicBezTo>
                <a:lnTo>
                  <a:pt x="1729332" y="642842"/>
                </a:lnTo>
                <a:cubicBezTo>
                  <a:pt x="1734908" y="642842"/>
                  <a:pt x="1740664" y="646079"/>
                  <a:pt x="1746598" y="652553"/>
                </a:cubicBezTo>
                <a:lnTo>
                  <a:pt x="1745518" y="653632"/>
                </a:lnTo>
                <a:lnTo>
                  <a:pt x="1745518" y="654711"/>
                </a:lnTo>
                <a:cubicBezTo>
                  <a:pt x="1751273" y="654711"/>
                  <a:pt x="1754510" y="661185"/>
                  <a:pt x="1755230" y="674133"/>
                </a:cubicBezTo>
                <a:lnTo>
                  <a:pt x="1756309" y="675212"/>
                </a:lnTo>
                <a:cubicBezTo>
                  <a:pt x="1754510" y="689959"/>
                  <a:pt x="1752711" y="698231"/>
                  <a:pt x="1750913" y="700030"/>
                </a:cubicBezTo>
                <a:lnTo>
                  <a:pt x="1751993" y="704345"/>
                </a:lnTo>
                <a:lnTo>
                  <a:pt x="1744439" y="712978"/>
                </a:lnTo>
                <a:lnTo>
                  <a:pt x="1739045" y="711899"/>
                </a:lnTo>
                <a:lnTo>
                  <a:pt x="1717464" y="721610"/>
                </a:lnTo>
                <a:lnTo>
                  <a:pt x="1713149" y="721610"/>
                </a:lnTo>
                <a:cubicBezTo>
                  <a:pt x="1713149" y="719811"/>
                  <a:pt x="1711709" y="718732"/>
                  <a:pt x="1708834" y="718373"/>
                </a:cubicBezTo>
                <a:lnTo>
                  <a:pt x="1708834" y="715136"/>
                </a:lnTo>
                <a:lnTo>
                  <a:pt x="1706674" y="715136"/>
                </a:lnTo>
                <a:cubicBezTo>
                  <a:pt x="1706674" y="717293"/>
                  <a:pt x="1705955" y="718373"/>
                  <a:pt x="1704516" y="718373"/>
                </a:cubicBezTo>
                <a:lnTo>
                  <a:pt x="1702358" y="718373"/>
                </a:lnTo>
                <a:lnTo>
                  <a:pt x="1696964" y="714056"/>
                </a:lnTo>
                <a:lnTo>
                  <a:pt x="1693727" y="716215"/>
                </a:lnTo>
                <a:cubicBezTo>
                  <a:pt x="1691928" y="714776"/>
                  <a:pt x="1689050" y="709021"/>
                  <a:pt x="1685095" y="698950"/>
                </a:cubicBezTo>
                <a:cubicBezTo>
                  <a:pt x="1683476" y="698950"/>
                  <a:pt x="1681678" y="695354"/>
                  <a:pt x="1679699" y="688161"/>
                </a:cubicBezTo>
                <a:lnTo>
                  <a:pt x="1679699" y="671975"/>
                </a:lnTo>
                <a:lnTo>
                  <a:pt x="1677542" y="671975"/>
                </a:lnTo>
                <a:lnTo>
                  <a:pt x="1682937" y="661185"/>
                </a:lnTo>
                <a:lnTo>
                  <a:pt x="1682937" y="659027"/>
                </a:lnTo>
                <a:cubicBezTo>
                  <a:pt x="1684374" y="659027"/>
                  <a:pt x="1685095" y="660466"/>
                  <a:pt x="1685095" y="663343"/>
                </a:cubicBezTo>
                <a:lnTo>
                  <a:pt x="1688332" y="663343"/>
                </a:lnTo>
                <a:lnTo>
                  <a:pt x="1688332" y="657948"/>
                </a:lnTo>
                <a:cubicBezTo>
                  <a:pt x="1692826" y="651474"/>
                  <a:pt x="1701458" y="645720"/>
                  <a:pt x="1714228" y="640684"/>
                </a:cubicBezTo>
                <a:close/>
                <a:moveTo>
                  <a:pt x="8598902" y="639878"/>
                </a:moveTo>
                <a:lnTo>
                  <a:pt x="8598902" y="645273"/>
                </a:lnTo>
                <a:lnTo>
                  <a:pt x="8591349" y="645273"/>
                </a:lnTo>
                <a:lnTo>
                  <a:pt x="8591349" y="643115"/>
                </a:lnTo>
                <a:lnTo>
                  <a:pt x="8589191" y="643115"/>
                </a:lnTo>
                <a:lnTo>
                  <a:pt x="8589191" y="645273"/>
                </a:lnTo>
                <a:lnTo>
                  <a:pt x="8583796" y="644194"/>
                </a:lnTo>
                <a:lnTo>
                  <a:pt x="8583796" y="645273"/>
                </a:lnTo>
                <a:cubicBezTo>
                  <a:pt x="8583796" y="647791"/>
                  <a:pt x="8582717" y="649949"/>
                  <a:pt x="8580559" y="651747"/>
                </a:cubicBezTo>
                <a:lnTo>
                  <a:pt x="8581638" y="652826"/>
                </a:lnTo>
                <a:lnTo>
                  <a:pt x="8583796" y="652826"/>
                </a:lnTo>
                <a:lnTo>
                  <a:pt x="8583796" y="649590"/>
                </a:lnTo>
                <a:lnTo>
                  <a:pt x="8585954" y="649590"/>
                </a:lnTo>
                <a:lnTo>
                  <a:pt x="8585954" y="676025"/>
                </a:lnTo>
                <a:lnTo>
                  <a:pt x="8583796" y="676025"/>
                </a:lnTo>
                <a:lnTo>
                  <a:pt x="8583796" y="685736"/>
                </a:lnTo>
                <a:lnTo>
                  <a:pt x="8585954" y="685736"/>
                </a:lnTo>
                <a:lnTo>
                  <a:pt x="8585954" y="697605"/>
                </a:lnTo>
                <a:lnTo>
                  <a:pt x="8583796" y="697605"/>
                </a:lnTo>
                <a:lnTo>
                  <a:pt x="8583796" y="708395"/>
                </a:lnTo>
                <a:lnTo>
                  <a:pt x="8585954" y="708395"/>
                </a:lnTo>
                <a:lnTo>
                  <a:pt x="8585954" y="707316"/>
                </a:lnTo>
                <a:lnTo>
                  <a:pt x="8584875" y="704079"/>
                </a:lnTo>
                <a:lnTo>
                  <a:pt x="8610771" y="704079"/>
                </a:lnTo>
                <a:cubicBezTo>
                  <a:pt x="8613108" y="704079"/>
                  <a:pt x="8615626" y="703000"/>
                  <a:pt x="8618324" y="700842"/>
                </a:cubicBezTo>
                <a:lnTo>
                  <a:pt x="8624798" y="700842"/>
                </a:lnTo>
                <a:cubicBezTo>
                  <a:pt x="8624798" y="703000"/>
                  <a:pt x="8627675" y="704079"/>
                  <a:pt x="8633430" y="704079"/>
                </a:cubicBezTo>
                <a:lnTo>
                  <a:pt x="8636667" y="706237"/>
                </a:lnTo>
                <a:cubicBezTo>
                  <a:pt x="8636667" y="704259"/>
                  <a:pt x="8640263" y="702820"/>
                  <a:pt x="8647457" y="701921"/>
                </a:cubicBezTo>
                <a:lnTo>
                  <a:pt x="8656089" y="704079"/>
                </a:lnTo>
                <a:lnTo>
                  <a:pt x="8663642" y="700842"/>
                </a:lnTo>
                <a:lnTo>
                  <a:pt x="8663642" y="703000"/>
                </a:lnTo>
                <a:lnTo>
                  <a:pt x="8662563" y="704079"/>
                </a:lnTo>
                <a:lnTo>
                  <a:pt x="8662563" y="705158"/>
                </a:lnTo>
                <a:lnTo>
                  <a:pt x="8667958" y="704079"/>
                </a:lnTo>
                <a:lnTo>
                  <a:pt x="8673353" y="705158"/>
                </a:lnTo>
                <a:lnTo>
                  <a:pt x="8680906" y="703000"/>
                </a:lnTo>
                <a:lnTo>
                  <a:pt x="8698170" y="704079"/>
                </a:lnTo>
                <a:lnTo>
                  <a:pt x="8713276" y="704079"/>
                </a:lnTo>
                <a:lnTo>
                  <a:pt x="8719750" y="705158"/>
                </a:lnTo>
                <a:lnTo>
                  <a:pt x="8733777" y="703000"/>
                </a:lnTo>
                <a:lnTo>
                  <a:pt x="8738093" y="705158"/>
                </a:lnTo>
                <a:lnTo>
                  <a:pt x="8739172" y="704079"/>
                </a:lnTo>
                <a:lnTo>
                  <a:pt x="8741330" y="704079"/>
                </a:lnTo>
                <a:lnTo>
                  <a:pt x="8744567" y="705158"/>
                </a:lnTo>
                <a:lnTo>
                  <a:pt x="8749962" y="704079"/>
                </a:lnTo>
                <a:lnTo>
                  <a:pt x="8773700" y="704079"/>
                </a:lnTo>
                <a:lnTo>
                  <a:pt x="8784490" y="705158"/>
                </a:lnTo>
                <a:lnTo>
                  <a:pt x="8786648" y="703000"/>
                </a:lnTo>
                <a:lnTo>
                  <a:pt x="8792043" y="703000"/>
                </a:lnTo>
                <a:cubicBezTo>
                  <a:pt x="8792043" y="698684"/>
                  <a:pt x="8792763" y="696526"/>
                  <a:pt x="8794201" y="696526"/>
                </a:cubicBezTo>
                <a:cubicBezTo>
                  <a:pt x="8793482" y="691311"/>
                  <a:pt x="8792043" y="688073"/>
                  <a:pt x="8789885" y="686815"/>
                </a:cubicBezTo>
                <a:lnTo>
                  <a:pt x="8789885" y="685736"/>
                </a:lnTo>
                <a:lnTo>
                  <a:pt x="8779095" y="685736"/>
                </a:lnTo>
                <a:lnTo>
                  <a:pt x="8779095" y="687894"/>
                </a:lnTo>
                <a:lnTo>
                  <a:pt x="8772621" y="687894"/>
                </a:lnTo>
                <a:cubicBezTo>
                  <a:pt x="8772621" y="686455"/>
                  <a:pt x="8770823" y="685736"/>
                  <a:pt x="8767226" y="685736"/>
                </a:cubicBezTo>
                <a:lnTo>
                  <a:pt x="8767226" y="681420"/>
                </a:lnTo>
                <a:lnTo>
                  <a:pt x="8765068" y="681420"/>
                </a:lnTo>
                <a:cubicBezTo>
                  <a:pt x="8763630" y="681420"/>
                  <a:pt x="8762910" y="682859"/>
                  <a:pt x="8762910" y="685736"/>
                </a:cubicBezTo>
                <a:lnTo>
                  <a:pt x="8755357" y="685736"/>
                </a:lnTo>
                <a:lnTo>
                  <a:pt x="8755357" y="687894"/>
                </a:lnTo>
                <a:lnTo>
                  <a:pt x="8744567" y="687894"/>
                </a:lnTo>
                <a:lnTo>
                  <a:pt x="8744567" y="685736"/>
                </a:lnTo>
                <a:lnTo>
                  <a:pt x="8738093" y="685736"/>
                </a:lnTo>
                <a:lnTo>
                  <a:pt x="8718671" y="684657"/>
                </a:lnTo>
                <a:lnTo>
                  <a:pt x="8700328" y="685736"/>
                </a:lnTo>
                <a:lnTo>
                  <a:pt x="8699249" y="685736"/>
                </a:lnTo>
                <a:lnTo>
                  <a:pt x="8694933" y="682499"/>
                </a:lnTo>
                <a:cubicBezTo>
                  <a:pt x="8694933" y="684117"/>
                  <a:pt x="8689178" y="685196"/>
                  <a:pt x="8677669" y="685736"/>
                </a:cubicBezTo>
                <a:lnTo>
                  <a:pt x="8638825" y="684657"/>
                </a:lnTo>
                <a:cubicBezTo>
                  <a:pt x="8632351" y="684657"/>
                  <a:pt x="8629114" y="685736"/>
                  <a:pt x="8629114" y="687894"/>
                </a:cubicBezTo>
                <a:lnTo>
                  <a:pt x="8621561" y="687894"/>
                </a:lnTo>
                <a:lnTo>
                  <a:pt x="8621561" y="685736"/>
                </a:lnTo>
                <a:lnTo>
                  <a:pt x="8615087" y="685736"/>
                </a:lnTo>
                <a:lnTo>
                  <a:pt x="8615087" y="687894"/>
                </a:lnTo>
                <a:lnTo>
                  <a:pt x="8609692" y="687894"/>
                </a:lnTo>
                <a:lnTo>
                  <a:pt x="8609692" y="685736"/>
                </a:lnTo>
                <a:lnTo>
                  <a:pt x="8603218" y="685736"/>
                </a:lnTo>
                <a:lnTo>
                  <a:pt x="8601060" y="683578"/>
                </a:lnTo>
                <a:lnTo>
                  <a:pt x="8601060" y="682499"/>
                </a:lnTo>
                <a:lnTo>
                  <a:pt x="8602139" y="681420"/>
                </a:lnTo>
                <a:lnTo>
                  <a:pt x="8601060" y="680341"/>
                </a:lnTo>
                <a:lnTo>
                  <a:pt x="8601060" y="674945"/>
                </a:lnTo>
                <a:lnTo>
                  <a:pt x="8602139" y="670630"/>
                </a:lnTo>
                <a:lnTo>
                  <a:pt x="8599981" y="661998"/>
                </a:lnTo>
                <a:lnTo>
                  <a:pt x="8599981" y="650668"/>
                </a:lnTo>
                <a:lnTo>
                  <a:pt x="8601060" y="643115"/>
                </a:lnTo>
                <a:lnTo>
                  <a:pt x="8599981" y="642036"/>
                </a:lnTo>
                <a:lnTo>
                  <a:pt x="8602139" y="639878"/>
                </a:lnTo>
                <a:close/>
                <a:moveTo>
                  <a:pt x="5074652" y="639876"/>
                </a:moveTo>
                <a:lnTo>
                  <a:pt x="5074652" y="645271"/>
                </a:lnTo>
                <a:lnTo>
                  <a:pt x="5067099" y="645271"/>
                </a:lnTo>
                <a:lnTo>
                  <a:pt x="5067099" y="643113"/>
                </a:lnTo>
                <a:lnTo>
                  <a:pt x="5064941" y="643113"/>
                </a:lnTo>
                <a:lnTo>
                  <a:pt x="5064941" y="645271"/>
                </a:lnTo>
                <a:lnTo>
                  <a:pt x="5059546" y="644192"/>
                </a:lnTo>
                <a:lnTo>
                  <a:pt x="5059546" y="645271"/>
                </a:lnTo>
                <a:cubicBezTo>
                  <a:pt x="5059546" y="647789"/>
                  <a:pt x="5058467" y="649947"/>
                  <a:pt x="5056309" y="651745"/>
                </a:cubicBezTo>
                <a:lnTo>
                  <a:pt x="5057388" y="652824"/>
                </a:lnTo>
                <a:lnTo>
                  <a:pt x="5059546" y="652824"/>
                </a:lnTo>
                <a:lnTo>
                  <a:pt x="5059546" y="649587"/>
                </a:lnTo>
                <a:lnTo>
                  <a:pt x="5061704" y="649587"/>
                </a:lnTo>
                <a:lnTo>
                  <a:pt x="5061704" y="676023"/>
                </a:lnTo>
                <a:lnTo>
                  <a:pt x="5059546" y="676023"/>
                </a:lnTo>
                <a:lnTo>
                  <a:pt x="5059546" y="685734"/>
                </a:lnTo>
                <a:lnTo>
                  <a:pt x="5061704" y="685734"/>
                </a:lnTo>
                <a:lnTo>
                  <a:pt x="5061704" y="697603"/>
                </a:lnTo>
                <a:lnTo>
                  <a:pt x="5059546" y="697603"/>
                </a:lnTo>
                <a:lnTo>
                  <a:pt x="5059546" y="708393"/>
                </a:lnTo>
                <a:lnTo>
                  <a:pt x="5061704" y="708393"/>
                </a:lnTo>
                <a:lnTo>
                  <a:pt x="5061704" y="707314"/>
                </a:lnTo>
                <a:lnTo>
                  <a:pt x="5060625" y="704077"/>
                </a:lnTo>
                <a:lnTo>
                  <a:pt x="5086521" y="704077"/>
                </a:lnTo>
                <a:cubicBezTo>
                  <a:pt x="5088859" y="704077"/>
                  <a:pt x="5091376" y="702998"/>
                  <a:pt x="5094074" y="700840"/>
                </a:cubicBezTo>
                <a:lnTo>
                  <a:pt x="5100548" y="700840"/>
                </a:lnTo>
                <a:cubicBezTo>
                  <a:pt x="5100548" y="702998"/>
                  <a:pt x="5103425" y="704077"/>
                  <a:pt x="5109180" y="704077"/>
                </a:cubicBezTo>
                <a:lnTo>
                  <a:pt x="5112417" y="706235"/>
                </a:lnTo>
                <a:cubicBezTo>
                  <a:pt x="5112417" y="704257"/>
                  <a:pt x="5116014" y="702818"/>
                  <a:pt x="5123207" y="701919"/>
                </a:cubicBezTo>
                <a:lnTo>
                  <a:pt x="5131839" y="704077"/>
                </a:lnTo>
                <a:lnTo>
                  <a:pt x="5139392" y="700840"/>
                </a:lnTo>
                <a:lnTo>
                  <a:pt x="5139392" y="702998"/>
                </a:lnTo>
                <a:lnTo>
                  <a:pt x="5138313" y="704077"/>
                </a:lnTo>
                <a:lnTo>
                  <a:pt x="5138313" y="705156"/>
                </a:lnTo>
                <a:lnTo>
                  <a:pt x="5143708" y="704077"/>
                </a:lnTo>
                <a:lnTo>
                  <a:pt x="5149103" y="705156"/>
                </a:lnTo>
                <a:lnTo>
                  <a:pt x="5156656" y="702998"/>
                </a:lnTo>
                <a:lnTo>
                  <a:pt x="5173920" y="704077"/>
                </a:lnTo>
                <a:lnTo>
                  <a:pt x="5189026" y="704077"/>
                </a:lnTo>
                <a:lnTo>
                  <a:pt x="5195500" y="705156"/>
                </a:lnTo>
                <a:lnTo>
                  <a:pt x="5209527" y="702998"/>
                </a:lnTo>
                <a:lnTo>
                  <a:pt x="5213843" y="705156"/>
                </a:lnTo>
                <a:lnTo>
                  <a:pt x="5214922" y="704077"/>
                </a:lnTo>
                <a:lnTo>
                  <a:pt x="5217080" y="704077"/>
                </a:lnTo>
                <a:lnTo>
                  <a:pt x="5220317" y="705156"/>
                </a:lnTo>
                <a:lnTo>
                  <a:pt x="5225712" y="704077"/>
                </a:lnTo>
                <a:lnTo>
                  <a:pt x="5249450" y="704077"/>
                </a:lnTo>
                <a:lnTo>
                  <a:pt x="5260240" y="705156"/>
                </a:lnTo>
                <a:lnTo>
                  <a:pt x="5262398" y="702998"/>
                </a:lnTo>
                <a:lnTo>
                  <a:pt x="5267793" y="702998"/>
                </a:lnTo>
                <a:cubicBezTo>
                  <a:pt x="5267793" y="698682"/>
                  <a:pt x="5268513" y="696524"/>
                  <a:pt x="5269951" y="696524"/>
                </a:cubicBezTo>
                <a:cubicBezTo>
                  <a:pt x="5269232" y="691309"/>
                  <a:pt x="5267793" y="688072"/>
                  <a:pt x="5265635" y="686813"/>
                </a:cubicBezTo>
                <a:lnTo>
                  <a:pt x="5265635" y="685734"/>
                </a:lnTo>
                <a:lnTo>
                  <a:pt x="5254845" y="685734"/>
                </a:lnTo>
                <a:lnTo>
                  <a:pt x="5254845" y="687892"/>
                </a:lnTo>
                <a:lnTo>
                  <a:pt x="5248371" y="687892"/>
                </a:lnTo>
                <a:cubicBezTo>
                  <a:pt x="5248371" y="686453"/>
                  <a:pt x="5246573" y="685734"/>
                  <a:pt x="5242976" y="685734"/>
                </a:cubicBezTo>
                <a:lnTo>
                  <a:pt x="5242976" y="681418"/>
                </a:lnTo>
                <a:lnTo>
                  <a:pt x="5240818" y="681418"/>
                </a:lnTo>
                <a:cubicBezTo>
                  <a:pt x="5239380" y="681418"/>
                  <a:pt x="5238660" y="682857"/>
                  <a:pt x="5238660" y="685734"/>
                </a:cubicBezTo>
                <a:lnTo>
                  <a:pt x="5231107" y="685734"/>
                </a:lnTo>
                <a:lnTo>
                  <a:pt x="5231107" y="687892"/>
                </a:lnTo>
                <a:lnTo>
                  <a:pt x="5220317" y="687892"/>
                </a:lnTo>
                <a:lnTo>
                  <a:pt x="5220317" y="685734"/>
                </a:lnTo>
                <a:lnTo>
                  <a:pt x="5213843" y="685734"/>
                </a:lnTo>
                <a:lnTo>
                  <a:pt x="5194421" y="684655"/>
                </a:lnTo>
                <a:lnTo>
                  <a:pt x="5176078" y="685734"/>
                </a:lnTo>
                <a:lnTo>
                  <a:pt x="5174999" y="685734"/>
                </a:lnTo>
                <a:lnTo>
                  <a:pt x="5170683" y="682497"/>
                </a:lnTo>
                <a:cubicBezTo>
                  <a:pt x="5170683" y="684116"/>
                  <a:pt x="5164929" y="685195"/>
                  <a:pt x="5153419" y="685734"/>
                </a:cubicBezTo>
                <a:lnTo>
                  <a:pt x="5114575" y="684655"/>
                </a:lnTo>
                <a:cubicBezTo>
                  <a:pt x="5108101" y="684655"/>
                  <a:pt x="5104864" y="685734"/>
                  <a:pt x="5104864" y="687892"/>
                </a:cubicBezTo>
                <a:lnTo>
                  <a:pt x="5097311" y="687892"/>
                </a:lnTo>
                <a:lnTo>
                  <a:pt x="5097311" y="685734"/>
                </a:lnTo>
                <a:lnTo>
                  <a:pt x="5090837" y="685734"/>
                </a:lnTo>
                <a:lnTo>
                  <a:pt x="5090837" y="687892"/>
                </a:lnTo>
                <a:lnTo>
                  <a:pt x="5085442" y="687892"/>
                </a:lnTo>
                <a:lnTo>
                  <a:pt x="5085442" y="685734"/>
                </a:lnTo>
                <a:lnTo>
                  <a:pt x="5078968" y="685734"/>
                </a:lnTo>
                <a:lnTo>
                  <a:pt x="5076810" y="683576"/>
                </a:lnTo>
                <a:lnTo>
                  <a:pt x="5076810" y="682497"/>
                </a:lnTo>
                <a:lnTo>
                  <a:pt x="5077889" y="681418"/>
                </a:lnTo>
                <a:lnTo>
                  <a:pt x="5076810" y="680339"/>
                </a:lnTo>
                <a:lnTo>
                  <a:pt x="5076810" y="674944"/>
                </a:lnTo>
                <a:lnTo>
                  <a:pt x="5077889" y="670628"/>
                </a:lnTo>
                <a:lnTo>
                  <a:pt x="5075731" y="661996"/>
                </a:lnTo>
                <a:lnTo>
                  <a:pt x="5075731" y="650666"/>
                </a:lnTo>
                <a:lnTo>
                  <a:pt x="5076810" y="643113"/>
                </a:lnTo>
                <a:lnTo>
                  <a:pt x="5075731" y="642034"/>
                </a:lnTo>
                <a:lnTo>
                  <a:pt x="5077889" y="639876"/>
                </a:lnTo>
                <a:close/>
                <a:moveTo>
                  <a:pt x="6260449" y="639472"/>
                </a:moveTo>
                <a:lnTo>
                  <a:pt x="6262607" y="639472"/>
                </a:lnTo>
                <a:cubicBezTo>
                  <a:pt x="6268002" y="639472"/>
                  <a:pt x="6273622" y="643024"/>
                  <a:pt x="6279466" y="650128"/>
                </a:cubicBezTo>
                <a:lnTo>
                  <a:pt x="6288908" y="650128"/>
                </a:lnTo>
                <a:cubicBezTo>
                  <a:pt x="6298079" y="653185"/>
                  <a:pt x="6302665" y="657860"/>
                  <a:pt x="6302665" y="664154"/>
                </a:cubicBezTo>
                <a:lnTo>
                  <a:pt x="6305767" y="669549"/>
                </a:lnTo>
                <a:cubicBezTo>
                  <a:pt x="6305767" y="675304"/>
                  <a:pt x="6301541" y="678182"/>
                  <a:pt x="6293089" y="678182"/>
                </a:cubicBezTo>
                <a:cubicBezTo>
                  <a:pt x="6293089" y="679620"/>
                  <a:pt x="6291336" y="680339"/>
                  <a:pt x="6287829" y="680339"/>
                </a:cubicBezTo>
                <a:lnTo>
                  <a:pt x="6284727" y="680339"/>
                </a:lnTo>
                <a:cubicBezTo>
                  <a:pt x="6283468" y="680339"/>
                  <a:pt x="6282389" y="678541"/>
                  <a:pt x="6281490" y="674944"/>
                </a:cubicBezTo>
                <a:lnTo>
                  <a:pt x="6279466" y="674944"/>
                </a:lnTo>
                <a:cubicBezTo>
                  <a:pt x="6260494" y="681059"/>
                  <a:pt x="6249254" y="686814"/>
                  <a:pt x="6245748" y="692209"/>
                </a:cubicBezTo>
                <a:cubicBezTo>
                  <a:pt x="6241162" y="692209"/>
                  <a:pt x="6236936" y="693962"/>
                  <a:pt x="6233069" y="697469"/>
                </a:cubicBezTo>
                <a:lnTo>
                  <a:pt x="6231990" y="697469"/>
                </a:lnTo>
                <a:lnTo>
                  <a:pt x="6229832" y="695446"/>
                </a:lnTo>
                <a:lnTo>
                  <a:pt x="6240487" y="666313"/>
                </a:lnTo>
                <a:cubicBezTo>
                  <a:pt x="6229248" y="663615"/>
                  <a:pt x="6223628" y="661457"/>
                  <a:pt x="6223628" y="659838"/>
                </a:cubicBezTo>
                <a:lnTo>
                  <a:pt x="6226730" y="655523"/>
                </a:lnTo>
                <a:lnTo>
                  <a:pt x="6231990" y="656602"/>
                </a:lnTo>
                <a:lnTo>
                  <a:pt x="6239408" y="656602"/>
                </a:lnTo>
                <a:close/>
                <a:moveTo>
                  <a:pt x="2563427" y="639378"/>
                </a:moveTo>
                <a:lnTo>
                  <a:pt x="2565585" y="643694"/>
                </a:lnTo>
                <a:lnTo>
                  <a:pt x="2566663" y="643694"/>
                </a:lnTo>
                <a:lnTo>
                  <a:pt x="2566663" y="642615"/>
                </a:lnTo>
                <a:lnTo>
                  <a:pt x="2565585" y="639378"/>
                </a:lnTo>
                <a:close/>
                <a:moveTo>
                  <a:pt x="3143644" y="637313"/>
                </a:moveTo>
                <a:lnTo>
                  <a:pt x="3143644" y="638392"/>
                </a:lnTo>
                <a:lnTo>
                  <a:pt x="3146746" y="638392"/>
                </a:lnTo>
                <a:lnTo>
                  <a:pt x="3146746" y="637313"/>
                </a:lnTo>
                <a:close/>
                <a:moveTo>
                  <a:pt x="3106554" y="637313"/>
                </a:moveTo>
                <a:lnTo>
                  <a:pt x="3106554" y="638392"/>
                </a:lnTo>
                <a:lnTo>
                  <a:pt x="3108577" y="638392"/>
                </a:lnTo>
                <a:lnTo>
                  <a:pt x="3108577" y="637313"/>
                </a:lnTo>
                <a:close/>
                <a:moveTo>
                  <a:pt x="2574351" y="637220"/>
                </a:moveTo>
                <a:lnTo>
                  <a:pt x="2574351" y="640457"/>
                </a:lnTo>
                <a:lnTo>
                  <a:pt x="2577589" y="640457"/>
                </a:lnTo>
                <a:lnTo>
                  <a:pt x="2577589" y="639378"/>
                </a:lnTo>
                <a:lnTo>
                  <a:pt x="2575431" y="637220"/>
                </a:lnTo>
                <a:close/>
                <a:moveTo>
                  <a:pt x="2562347" y="633848"/>
                </a:moveTo>
                <a:lnTo>
                  <a:pt x="2562347" y="637220"/>
                </a:lnTo>
                <a:lnTo>
                  <a:pt x="2564505" y="637220"/>
                </a:lnTo>
                <a:lnTo>
                  <a:pt x="2564505" y="636141"/>
                </a:lnTo>
                <a:close/>
                <a:moveTo>
                  <a:pt x="9252629" y="632056"/>
                </a:moveTo>
                <a:lnTo>
                  <a:pt x="9252629" y="633135"/>
                </a:lnTo>
                <a:lnTo>
                  <a:pt x="9254787" y="633135"/>
                </a:lnTo>
                <a:lnTo>
                  <a:pt x="9254787" y="632056"/>
                </a:lnTo>
                <a:close/>
                <a:moveTo>
                  <a:pt x="6738029" y="632055"/>
                </a:moveTo>
                <a:lnTo>
                  <a:pt x="6738029" y="633134"/>
                </a:lnTo>
                <a:lnTo>
                  <a:pt x="6740187" y="633134"/>
                </a:lnTo>
                <a:lnTo>
                  <a:pt x="6740187" y="632055"/>
                </a:lnTo>
                <a:close/>
                <a:moveTo>
                  <a:pt x="4223430" y="632053"/>
                </a:moveTo>
                <a:lnTo>
                  <a:pt x="4223430" y="633132"/>
                </a:lnTo>
                <a:lnTo>
                  <a:pt x="4225588" y="633132"/>
                </a:lnTo>
                <a:lnTo>
                  <a:pt x="4225588" y="632053"/>
                </a:lnTo>
                <a:close/>
                <a:moveTo>
                  <a:pt x="2213658" y="632053"/>
                </a:moveTo>
                <a:lnTo>
                  <a:pt x="2213658" y="633131"/>
                </a:lnTo>
                <a:lnTo>
                  <a:pt x="2215816" y="633131"/>
                </a:lnTo>
                <a:lnTo>
                  <a:pt x="2215816" y="632053"/>
                </a:lnTo>
                <a:close/>
                <a:moveTo>
                  <a:pt x="1182022" y="630838"/>
                </a:moveTo>
                <a:lnTo>
                  <a:pt x="1184181" y="632996"/>
                </a:lnTo>
                <a:lnTo>
                  <a:pt x="1184181" y="630838"/>
                </a:lnTo>
                <a:close/>
                <a:moveTo>
                  <a:pt x="9270972" y="629898"/>
                </a:moveTo>
                <a:lnTo>
                  <a:pt x="9270972" y="630977"/>
                </a:lnTo>
                <a:lnTo>
                  <a:pt x="9273130" y="630977"/>
                </a:lnTo>
                <a:lnTo>
                  <a:pt x="9273130" y="629898"/>
                </a:lnTo>
                <a:close/>
                <a:moveTo>
                  <a:pt x="6756372" y="629896"/>
                </a:moveTo>
                <a:lnTo>
                  <a:pt x="6756372" y="630975"/>
                </a:lnTo>
                <a:lnTo>
                  <a:pt x="6758530" y="630975"/>
                </a:lnTo>
                <a:lnTo>
                  <a:pt x="6758530" y="629896"/>
                </a:lnTo>
                <a:close/>
                <a:moveTo>
                  <a:pt x="4241773" y="629895"/>
                </a:moveTo>
                <a:lnTo>
                  <a:pt x="4241773" y="630974"/>
                </a:lnTo>
                <a:lnTo>
                  <a:pt x="4243931" y="630974"/>
                </a:lnTo>
                <a:lnTo>
                  <a:pt x="4243931" y="629895"/>
                </a:lnTo>
                <a:close/>
                <a:moveTo>
                  <a:pt x="2232001" y="629895"/>
                </a:moveTo>
                <a:lnTo>
                  <a:pt x="2232001" y="630973"/>
                </a:lnTo>
                <a:lnTo>
                  <a:pt x="2234159" y="630973"/>
                </a:lnTo>
                <a:lnTo>
                  <a:pt x="2234159" y="629895"/>
                </a:lnTo>
                <a:close/>
                <a:moveTo>
                  <a:pt x="9259103" y="628819"/>
                </a:moveTo>
                <a:lnTo>
                  <a:pt x="9259103" y="630977"/>
                </a:lnTo>
                <a:lnTo>
                  <a:pt x="9261261" y="630977"/>
                </a:lnTo>
                <a:close/>
                <a:moveTo>
                  <a:pt x="6744503" y="628817"/>
                </a:moveTo>
                <a:lnTo>
                  <a:pt x="6744503" y="630975"/>
                </a:lnTo>
                <a:lnTo>
                  <a:pt x="6746661" y="630975"/>
                </a:lnTo>
                <a:close/>
                <a:moveTo>
                  <a:pt x="4229904" y="628816"/>
                </a:moveTo>
                <a:lnTo>
                  <a:pt x="4229904" y="630974"/>
                </a:lnTo>
                <a:lnTo>
                  <a:pt x="4232062" y="630974"/>
                </a:lnTo>
                <a:close/>
                <a:moveTo>
                  <a:pt x="2220131" y="628815"/>
                </a:moveTo>
                <a:lnTo>
                  <a:pt x="2220131" y="630973"/>
                </a:lnTo>
                <a:lnTo>
                  <a:pt x="2222290" y="630973"/>
                </a:lnTo>
                <a:close/>
                <a:moveTo>
                  <a:pt x="9265577" y="627739"/>
                </a:moveTo>
                <a:lnTo>
                  <a:pt x="9265577" y="628819"/>
                </a:lnTo>
                <a:lnTo>
                  <a:pt x="9269893" y="628819"/>
                </a:lnTo>
                <a:lnTo>
                  <a:pt x="9269893" y="627739"/>
                </a:lnTo>
                <a:close/>
                <a:moveTo>
                  <a:pt x="6750977" y="627738"/>
                </a:moveTo>
                <a:lnTo>
                  <a:pt x="6750977" y="628817"/>
                </a:lnTo>
                <a:lnTo>
                  <a:pt x="6755293" y="628817"/>
                </a:lnTo>
                <a:lnTo>
                  <a:pt x="6755293" y="627738"/>
                </a:lnTo>
                <a:close/>
                <a:moveTo>
                  <a:pt x="4236378" y="627737"/>
                </a:moveTo>
                <a:lnTo>
                  <a:pt x="4236378" y="628816"/>
                </a:lnTo>
                <a:lnTo>
                  <a:pt x="4240694" y="628816"/>
                </a:lnTo>
                <a:lnTo>
                  <a:pt x="4240694" y="627737"/>
                </a:lnTo>
                <a:close/>
                <a:moveTo>
                  <a:pt x="2226605" y="627736"/>
                </a:moveTo>
                <a:lnTo>
                  <a:pt x="2226605" y="628815"/>
                </a:lnTo>
                <a:lnTo>
                  <a:pt x="2230921" y="628815"/>
                </a:lnTo>
                <a:lnTo>
                  <a:pt x="2230921" y="627736"/>
                </a:lnTo>
                <a:close/>
                <a:moveTo>
                  <a:pt x="2562347" y="627374"/>
                </a:moveTo>
                <a:lnTo>
                  <a:pt x="2562347" y="629532"/>
                </a:lnTo>
                <a:lnTo>
                  <a:pt x="2563427" y="632769"/>
                </a:lnTo>
                <a:lnTo>
                  <a:pt x="2564505" y="632769"/>
                </a:lnTo>
                <a:lnTo>
                  <a:pt x="2564505" y="630611"/>
                </a:lnTo>
                <a:lnTo>
                  <a:pt x="2563427" y="627374"/>
                </a:lnTo>
                <a:close/>
                <a:moveTo>
                  <a:pt x="3136226" y="624635"/>
                </a:moveTo>
                <a:cubicBezTo>
                  <a:pt x="3137664" y="624635"/>
                  <a:pt x="3139059" y="626748"/>
                  <a:pt x="3140407" y="630974"/>
                </a:cubicBezTo>
                <a:lnTo>
                  <a:pt x="3141486" y="630974"/>
                </a:lnTo>
                <a:cubicBezTo>
                  <a:pt x="3149489" y="628186"/>
                  <a:pt x="3157626" y="626793"/>
                  <a:pt x="3165899" y="626793"/>
                </a:cubicBezTo>
                <a:lnTo>
                  <a:pt x="3182893" y="632053"/>
                </a:lnTo>
                <a:lnTo>
                  <a:pt x="3189232" y="630974"/>
                </a:lnTo>
                <a:cubicBezTo>
                  <a:pt x="3192379" y="632413"/>
                  <a:pt x="3194133" y="633851"/>
                  <a:pt x="3194492" y="635290"/>
                </a:cubicBezTo>
                <a:lnTo>
                  <a:pt x="3194492" y="636234"/>
                </a:lnTo>
                <a:cubicBezTo>
                  <a:pt x="3192604" y="638032"/>
                  <a:pt x="3191210" y="642663"/>
                  <a:pt x="3190311" y="650126"/>
                </a:cubicBezTo>
                <a:cubicBezTo>
                  <a:pt x="3186805" y="650666"/>
                  <a:pt x="3185051" y="653498"/>
                  <a:pt x="3185051" y="658623"/>
                </a:cubicBezTo>
                <a:lnTo>
                  <a:pt x="3187074" y="660647"/>
                </a:lnTo>
                <a:lnTo>
                  <a:pt x="3187074" y="670223"/>
                </a:lnTo>
                <a:lnTo>
                  <a:pt x="3183972" y="675483"/>
                </a:lnTo>
                <a:lnTo>
                  <a:pt x="3185995" y="687217"/>
                </a:lnTo>
                <a:lnTo>
                  <a:pt x="3183972" y="695714"/>
                </a:lnTo>
                <a:lnTo>
                  <a:pt x="3185051" y="713652"/>
                </a:lnTo>
                <a:cubicBezTo>
                  <a:pt x="3182893" y="717069"/>
                  <a:pt x="3181814" y="720981"/>
                  <a:pt x="3181814" y="725387"/>
                </a:cubicBezTo>
                <a:lnTo>
                  <a:pt x="3183972" y="731726"/>
                </a:lnTo>
                <a:lnTo>
                  <a:pt x="3181814" y="739144"/>
                </a:lnTo>
                <a:cubicBezTo>
                  <a:pt x="3181814" y="742021"/>
                  <a:pt x="3183568" y="744854"/>
                  <a:pt x="3187074" y="747641"/>
                </a:cubicBezTo>
                <a:lnTo>
                  <a:pt x="3185051" y="750878"/>
                </a:lnTo>
                <a:lnTo>
                  <a:pt x="3185051" y="758296"/>
                </a:lnTo>
                <a:lnTo>
                  <a:pt x="3183972" y="762477"/>
                </a:lnTo>
                <a:lnTo>
                  <a:pt x="3188153" y="779472"/>
                </a:lnTo>
                <a:lnTo>
                  <a:pt x="3188153" y="803884"/>
                </a:lnTo>
                <a:cubicBezTo>
                  <a:pt x="3186085" y="806492"/>
                  <a:pt x="3185051" y="808964"/>
                  <a:pt x="3185051" y="811303"/>
                </a:cubicBezTo>
                <a:lnTo>
                  <a:pt x="3185051" y="814539"/>
                </a:lnTo>
                <a:lnTo>
                  <a:pt x="3185995" y="830454"/>
                </a:lnTo>
                <a:cubicBezTo>
                  <a:pt x="3185995" y="838187"/>
                  <a:pt x="3182129" y="844886"/>
                  <a:pt x="3174396" y="850551"/>
                </a:cubicBezTo>
                <a:lnTo>
                  <a:pt x="3165899" y="850551"/>
                </a:lnTo>
                <a:lnTo>
                  <a:pt x="3160639" y="849472"/>
                </a:lnTo>
                <a:lnTo>
                  <a:pt x="3154300" y="850551"/>
                </a:lnTo>
                <a:lnTo>
                  <a:pt x="3145802" y="850551"/>
                </a:lnTo>
                <a:cubicBezTo>
                  <a:pt x="3140857" y="847404"/>
                  <a:pt x="3138384" y="843852"/>
                  <a:pt x="3138384" y="839896"/>
                </a:cubicBezTo>
                <a:lnTo>
                  <a:pt x="3138384" y="832478"/>
                </a:lnTo>
                <a:lnTo>
                  <a:pt x="3139328" y="828297"/>
                </a:lnTo>
                <a:lnTo>
                  <a:pt x="3137305" y="823981"/>
                </a:lnTo>
                <a:lnTo>
                  <a:pt x="3140407" y="813460"/>
                </a:lnTo>
                <a:lnTo>
                  <a:pt x="3140407" y="811303"/>
                </a:lnTo>
                <a:lnTo>
                  <a:pt x="3135147" y="803884"/>
                </a:lnTo>
                <a:lnTo>
                  <a:pt x="3137305" y="794308"/>
                </a:lnTo>
                <a:lnTo>
                  <a:pt x="3134068" y="784732"/>
                </a:lnTo>
                <a:lnTo>
                  <a:pt x="3138384" y="770974"/>
                </a:lnTo>
                <a:lnTo>
                  <a:pt x="3138384" y="768817"/>
                </a:lnTo>
                <a:lnTo>
                  <a:pt x="3134068" y="752901"/>
                </a:lnTo>
                <a:lnTo>
                  <a:pt x="3134068" y="751957"/>
                </a:lnTo>
                <a:cubicBezTo>
                  <a:pt x="3134068" y="747192"/>
                  <a:pt x="3135506" y="743639"/>
                  <a:pt x="3138384" y="741302"/>
                </a:cubicBezTo>
                <a:lnTo>
                  <a:pt x="3134068" y="707313"/>
                </a:lnTo>
                <a:lnTo>
                  <a:pt x="3135147" y="700974"/>
                </a:lnTo>
                <a:lnTo>
                  <a:pt x="3134068" y="694635"/>
                </a:lnTo>
                <a:lnTo>
                  <a:pt x="3140407" y="687217"/>
                </a:lnTo>
                <a:lnTo>
                  <a:pt x="3140407" y="686138"/>
                </a:lnTo>
                <a:lnTo>
                  <a:pt x="3136226" y="675483"/>
                </a:lnTo>
                <a:lnTo>
                  <a:pt x="3136226" y="666042"/>
                </a:lnTo>
                <a:lnTo>
                  <a:pt x="3135147" y="651205"/>
                </a:lnTo>
                <a:lnTo>
                  <a:pt x="3136226" y="650126"/>
                </a:lnTo>
                <a:lnTo>
                  <a:pt x="3136226" y="649047"/>
                </a:lnTo>
                <a:lnTo>
                  <a:pt x="3132989" y="634211"/>
                </a:lnTo>
                <a:lnTo>
                  <a:pt x="3134068" y="633132"/>
                </a:lnTo>
                <a:lnTo>
                  <a:pt x="3141486" y="636234"/>
                </a:lnTo>
                <a:lnTo>
                  <a:pt x="3141486" y="635290"/>
                </a:lnTo>
                <a:cubicBezTo>
                  <a:pt x="3136181" y="633312"/>
                  <a:pt x="3133348" y="631514"/>
                  <a:pt x="3132989" y="629895"/>
                </a:cubicBezTo>
                <a:lnTo>
                  <a:pt x="3132989" y="627872"/>
                </a:lnTo>
                <a:close/>
                <a:moveTo>
                  <a:pt x="8594586" y="623693"/>
                </a:moveTo>
                <a:lnTo>
                  <a:pt x="8595665" y="623693"/>
                </a:lnTo>
                <a:cubicBezTo>
                  <a:pt x="8595665" y="625491"/>
                  <a:pt x="8597103" y="626570"/>
                  <a:pt x="8599981" y="626930"/>
                </a:cubicBezTo>
                <a:lnTo>
                  <a:pt x="8615087" y="625851"/>
                </a:lnTo>
                <a:lnTo>
                  <a:pt x="8616166" y="625851"/>
                </a:lnTo>
                <a:lnTo>
                  <a:pt x="8620482" y="628009"/>
                </a:lnTo>
                <a:lnTo>
                  <a:pt x="8620482" y="664156"/>
                </a:lnTo>
                <a:lnTo>
                  <a:pt x="8648536" y="668472"/>
                </a:lnTo>
                <a:lnTo>
                  <a:pt x="8652852" y="667393"/>
                </a:lnTo>
                <a:lnTo>
                  <a:pt x="8655010" y="667393"/>
                </a:lnTo>
                <a:lnTo>
                  <a:pt x="8657168" y="669551"/>
                </a:lnTo>
                <a:lnTo>
                  <a:pt x="8665800" y="664156"/>
                </a:lnTo>
                <a:lnTo>
                  <a:pt x="8671195" y="664156"/>
                </a:lnTo>
                <a:cubicBezTo>
                  <a:pt x="8671195" y="666314"/>
                  <a:pt x="8672993" y="667393"/>
                  <a:pt x="8676590" y="667393"/>
                </a:cubicBezTo>
                <a:lnTo>
                  <a:pt x="8679827" y="665235"/>
                </a:lnTo>
                <a:lnTo>
                  <a:pt x="8681985" y="667393"/>
                </a:lnTo>
                <a:lnTo>
                  <a:pt x="8700328" y="667393"/>
                </a:lnTo>
                <a:cubicBezTo>
                  <a:pt x="8703925" y="667393"/>
                  <a:pt x="8705723" y="666314"/>
                  <a:pt x="8705723" y="664156"/>
                </a:cubicBezTo>
                <a:lnTo>
                  <a:pt x="8707881" y="664156"/>
                </a:lnTo>
                <a:cubicBezTo>
                  <a:pt x="8709859" y="666314"/>
                  <a:pt x="8718851" y="667393"/>
                  <a:pt x="8734856" y="667393"/>
                </a:cubicBezTo>
                <a:lnTo>
                  <a:pt x="8739172" y="666314"/>
                </a:lnTo>
                <a:lnTo>
                  <a:pt x="8739172" y="668472"/>
                </a:lnTo>
                <a:lnTo>
                  <a:pt x="8744567" y="667393"/>
                </a:lnTo>
                <a:lnTo>
                  <a:pt x="8775858" y="667393"/>
                </a:lnTo>
                <a:lnTo>
                  <a:pt x="8780174" y="668472"/>
                </a:lnTo>
                <a:lnTo>
                  <a:pt x="8784490" y="667393"/>
                </a:lnTo>
                <a:lnTo>
                  <a:pt x="8785569" y="667393"/>
                </a:lnTo>
                <a:lnTo>
                  <a:pt x="8790964" y="668472"/>
                </a:lnTo>
                <a:lnTo>
                  <a:pt x="8790964" y="666314"/>
                </a:lnTo>
                <a:lnTo>
                  <a:pt x="8799596" y="666314"/>
                </a:lnTo>
                <a:lnTo>
                  <a:pt x="8801754" y="668472"/>
                </a:lnTo>
                <a:lnTo>
                  <a:pt x="8801754" y="669551"/>
                </a:lnTo>
                <a:lnTo>
                  <a:pt x="8808228" y="667393"/>
                </a:lnTo>
                <a:lnTo>
                  <a:pt x="8810386" y="669551"/>
                </a:lnTo>
                <a:lnTo>
                  <a:pt x="8810386" y="676025"/>
                </a:lnTo>
                <a:lnTo>
                  <a:pt x="8812544" y="676025"/>
                </a:lnTo>
                <a:lnTo>
                  <a:pt x="8812544" y="694368"/>
                </a:lnTo>
                <a:lnTo>
                  <a:pt x="8811465" y="694368"/>
                </a:lnTo>
                <a:lnTo>
                  <a:pt x="8808228" y="693289"/>
                </a:lnTo>
                <a:lnTo>
                  <a:pt x="8806070" y="696526"/>
                </a:lnTo>
                <a:cubicBezTo>
                  <a:pt x="8808948" y="696526"/>
                  <a:pt x="8810386" y="697245"/>
                  <a:pt x="8810386" y="698684"/>
                </a:cubicBezTo>
                <a:lnTo>
                  <a:pt x="8810386" y="704079"/>
                </a:lnTo>
                <a:lnTo>
                  <a:pt x="8812544" y="704079"/>
                </a:lnTo>
                <a:lnTo>
                  <a:pt x="8812544" y="712711"/>
                </a:lnTo>
                <a:lnTo>
                  <a:pt x="8810386" y="712711"/>
                </a:lnTo>
                <a:lnTo>
                  <a:pt x="8810386" y="719185"/>
                </a:lnTo>
                <a:lnTo>
                  <a:pt x="8808228" y="721343"/>
                </a:lnTo>
                <a:lnTo>
                  <a:pt x="8801754" y="721343"/>
                </a:lnTo>
                <a:lnTo>
                  <a:pt x="8774779" y="722422"/>
                </a:lnTo>
                <a:lnTo>
                  <a:pt x="8774779" y="724580"/>
                </a:lnTo>
                <a:lnTo>
                  <a:pt x="8767226" y="724580"/>
                </a:lnTo>
                <a:lnTo>
                  <a:pt x="8767226" y="722422"/>
                </a:lnTo>
                <a:lnTo>
                  <a:pt x="8766147" y="722422"/>
                </a:lnTo>
                <a:cubicBezTo>
                  <a:pt x="8758414" y="722422"/>
                  <a:pt x="8752660" y="721343"/>
                  <a:pt x="8748883" y="719185"/>
                </a:cubicBezTo>
                <a:cubicBezTo>
                  <a:pt x="8748883" y="721343"/>
                  <a:pt x="8744207" y="722422"/>
                  <a:pt x="8734856" y="722422"/>
                </a:cubicBezTo>
                <a:lnTo>
                  <a:pt x="8734856" y="724580"/>
                </a:lnTo>
                <a:lnTo>
                  <a:pt x="8724066" y="724580"/>
                </a:lnTo>
                <a:lnTo>
                  <a:pt x="8724066" y="722422"/>
                </a:lnTo>
                <a:lnTo>
                  <a:pt x="8716513" y="722422"/>
                </a:lnTo>
                <a:lnTo>
                  <a:pt x="8716513" y="724580"/>
                </a:lnTo>
                <a:lnTo>
                  <a:pt x="8703565" y="724580"/>
                </a:lnTo>
                <a:lnTo>
                  <a:pt x="8703565" y="722422"/>
                </a:lnTo>
                <a:lnTo>
                  <a:pt x="8675511" y="722422"/>
                </a:lnTo>
                <a:lnTo>
                  <a:pt x="8675511" y="719185"/>
                </a:lnTo>
                <a:lnTo>
                  <a:pt x="8673353" y="719185"/>
                </a:lnTo>
                <a:lnTo>
                  <a:pt x="8673353" y="722422"/>
                </a:lnTo>
                <a:lnTo>
                  <a:pt x="8667958" y="722422"/>
                </a:lnTo>
                <a:lnTo>
                  <a:pt x="8647457" y="720263"/>
                </a:lnTo>
                <a:cubicBezTo>
                  <a:pt x="8640983" y="721343"/>
                  <a:pt x="8637746" y="722781"/>
                  <a:pt x="8637746" y="724580"/>
                </a:cubicBezTo>
                <a:lnTo>
                  <a:pt x="8635588" y="724580"/>
                </a:lnTo>
                <a:cubicBezTo>
                  <a:pt x="8635588" y="722422"/>
                  <a:pt x="8633070" y="721343"/>
                  <a:pt x="8628035" y="721343"/>
                </a:cubicBezTo>
                <a:lnTo>
                  <a:pt x="8606455" y="722422"/>
                </a:lnTo>
                <a:lnTo>
                  <a:pt x="8606455" y="724580"/>
                </a:lnTo>
                <a:lnTo>
                  <a:pt x="8603218" y="724580"/>
                </a:lnTo>
                <a:lnTo>
                  <a:pt x="8603218" y="722422"/>
                </a:lnTo>
                <a:lnTo>
                  <a:pt x="8598902" y="722422"/>
                </a:lnTo>
                <a:lnTo>
                  <a:pt x="8598902" y="724580"/>
                </a:lnTo>
                <a:lnTo>
                  <a:pt x="8591349" y="724580"/>
                </a:lnTo>
                <a:cubicBezTo>
                  <a:pt x="8591349" y="722422"/>
                  <a:pt x="8588831" y="721343"/>
                  <a:pt x="8583796" y="721343"/>
                </a:cubicBezTo>
                <a:lnTo>
                  <a:pt x="8579480" y="722422"/>
                </a:lnTo>
                <a:lnTo>
                  <a:pt x="8568690" y="720263"/>
                </a:lnTo>
                <a:lnTo>
                  <a:pt x="8567610" y="721343"/>
                </a:lnTo>
                <a:lnTo>
                  <a:pt x="8566532" y="720263"/>
                </a:lnTo>
                <a:lnTo>
                  <a:pt x="8567610" y="709474"/>
                </a:lnTo>
                <a:cubicBezTo>
                  <a:pt x="8567610" y="693469"/>
                  <a:pt x="8566532" y="681959"/>
                  <a:pt x="8564374" y="674945"/>
                </a:cubicBezTo>
                <a:lnTo>
                  <a:pt x="8566532" y="636641"/>
                </a:lnTo>
                <a:lnTo>
                  <a:pt x="8565452" y="628009"/>
                </a:lnTo>
                <a:lnTo>
                  <a:pt x="8568690" y="625851"/>
                </a:lnTo>
                <a:lnTo>
                  <a:pt x="8571926" y="625851"/>
                </a:lnTo>
                <a:lnTo>
                  <a:pt x="8585954" y="626930"/>
                </a:lnTo>
                <a:cubicBezTo>
                  <a:pt x="8591708" y="626391"/>
                  <a:pt x="8594586" y="625672"/>
                  <a:pt x="8594586" y="624772"/>
                </a:cubicBezTo>
                <a:close/>
                <a:moveTo>
                  <a:pt x="5070336" y="623691"/>
                </a:moveTo>
                <a:lnTo>
                  <a:pt x="5071415" y="623691"/>
                </a:lnTo>
                <a:cubicBezTo>
                  <a:pt x="5071415" y="625490"/>
                  <a:pt x="5072854" y="626569"/>
                  <a:pt x="5075731" y="626928"/>
                </a:cubicBezTo>
                <a:lnTo>
                  <a:pt x="5090837" y="625849"/>
                </a:lnTo>
                <a:lnTo>
                  <a:pt x="5091916" y="625849"/>
                </a:lnTo>
                <a:lnTo>
                  <a:pt x="5096232" y="628007"/>
                </a:lnTo>
                <a:lnTo>
                  <a:pt x="5096232" y="664154"/>
                </a:lnTo>
                <a:lnTo>
                  <a:pt x="5124286" y="668470"/>
                </a:lnTo>
                <a:lnTo>
                  <a:pt x="5128602" y="667391"/>
                </a:lnTo>
                <a:lnTo>
                  <a:pt x="5130760" y="667391"/>
                </a:lnTo>
                <a:lnTo>
                  <a:pt x="5132918" y="669549"/>
                </a:lnTo>
                <a:lnTo>
                  <a:pt x="5141550" y="664154"/>
                </a:lnTo>
                <a:lnTo>
                  <a:pt x="5146945" y="664154"/>
                </a:lnTo>
                <a:cubicBezTo>
                  <a:pt x="5146945" y="666312"/>
                  <a:pt x="5148743" y="667391"/>
                  <a:pt x="5152340" y="667391"/>
                </a:cubicBezTo>
                <a:lnTo>
                  <a:pt x="5155577" y="665233"/>
                </a:lnTo>
                <a:lnTo>
                  <a:pt x="5157735" y="667391"/>
                </a:lnTo>
                <a:lnTo>
                  <a:pt x="5176078" y="667391"/>
                </a:lnTo>
                <a:cubicBezTo>
                  <a:pt x="5179675" y="667391"/>
                  <a:pt x="5181473" y="666312"/>
                  <a:pt x="5181473" y="664154"/>
                </a:cubicBezTo>
                <a:lnTo>
                  <a:pt x="5183631" y="664154"/>
                </a:lnTo>
                <a:cubicBezTo>
                  <a:pt x="5185610" y="666312"/>
                  <a:pt x="5194601" y="667391"/>
                  <a:pt x="5210606" y="667391"/>
                </a:cubicBezTo>
                <a:lnTo>
                  <a:pt x="5214922" y="666312"/>
                </a:lnTo>
                <a:lnTo>
                  <a:pt x="5214922" y="668470"/>
                </a:lnTo>
                <a:lnTo>
                  <a:pt x="5220317" y="667391"/>
                </a:lnTo>
                <a:lnTo>
                  <a:pt x="5251608" y="667391"/>
                </a:lnTo>
                <a:lnTo>
                  <a:pt x="5255924" y="668470"/>
                </a:lnTo>
                <a:lnTo>
                  <a:pt x="5260240" y="667391"/>
                </a:lnTo>
                <a:lnTo>
                  <a:pt x="5261319" y="667391"/>
                </a:lnTo>
                <a:lnTo>
                  <a:pt x="5266714" y="668470"/>
                </a:lnTo>
                <a:lnTo>
                  <a:pt x="5266714" y="666312"/>
                </a:lnTo>
                <a:lnTo>
                  <a:pt x="5275347" y="666312"/>
                </a:lnTo>
                <a:lnTo>
                  <a:pt x="5277505" y="668470"/>
                </a:lnTo>
                <a:lnTo>
                  <a:pt x="5277505" y="669549"/>
                </a:lnTo>
                <a:lnTo>
                  <a:pt x="5283979" y="667391"/>
                </a:lnTo>
                <a:lnTo>
                  <a:pt x="5286137" y="669549"/>
                </a:lnTo>
                <a:lnTo>
                  <a:pt x="5286137" y="676023"/>
                </a:lnTo>
                <a:lnTo>
                  <a:pt x="5288295" y="676023"/>
                </a:lnTo>
                <a:lnTo>
                  <a:pt x="5288295" y="694366"/>
                </a:lnTo>
                <a:lnTo>
                  <a:pt x="5287216" y="694366"/>
                </a:lnTo>
                <a:lnTo>
                  <a:pt x="5283979" y="693287"/>
                </a:lnTo>
                <a:lnTo>
                  <a:pt x="5281821" y="696524"/>
                </a:lnTo>
                <a:cubicBezTo>
                  <a:pt x="5284698" y="696524"/>
                  <a:pt x="5286137" y="697243"/>
                  <a:pt x="5286137" y="698682"/>
                </a:cubicBezTo>
                <a:lnTo>
                  <a:pt x="5286137" y="704077"/>
                </a:lnTo>
                <a:lnTo>
                  <a:pt x="5288295" y="704077"/>
                </a:lnTo>
                <a:lnTo>
                  <a:pt x="5288295" y="712709"/>
                </a:lnTo>
                <a:lnTo>
                  <a:pt x="5286137" y="712709"/>
                </a:lnTo>
                <a:lnTo>
                  <a:pt x="5286137" y="719183"/>
                </a:lnTo>
                <a:lnTo>
                  <a:pt x="5283979" y="721341"/>
                </a:lnTo>
                <a:lnTo>
                  <a:pt x="5277505" y="721341"/>
                </a:lnTo>
                <a:lnTo>
                  <a:pt x="5250529" y="722420"/>
                </a:lnTo>
                <a:lnTo>
                  <a:pt x="5250529" y="724577"/>
                </a:lnTo>
                <a:lnTo>
                  <a:pt x="5242976" y="724577"/>
                </a:lnTo>
                <a:lnTo>
                  <a:pt x="5242976" y="722420"/>
                </a:lnTo>
                <a:lnTo>
                  <a:pt x="5241897" y="722420"/>
                </a:lnTo>
                <a:cubicBezTo>
                  <a:pt x="5234165" y="722420"/>
                  <a:pt x="5228410" y="721341"/>
                  <a:pt x="5224633" y="719183"/>
                </a:cubicBezTo>
                <a:cubicBezTo>
                  <a:pt x="5224633" y="721341"/>
                  <a:pt x="5219958" y="722420"/>
                  <a:pt x="5210606" y="722420"/>
                </a:cubicBezTo>
                <a:lnTo>
                  <a:pt x="5210606" y="724577"/>
                </a:lnTo>
                <a:lnTo>
                  <a:pt x="5199816" y="724577"/>
                </a:lnTo>
                <a:lnTo>
                  <a:pt x="5199816" y="722420"/>
                </a:lnTo>
                <a:lnTo>
                  <a:pt x="5192263" y="722420"/>
                </a:lnTo>
                <a:lnTo>
                  <a:pt x="5192263" y="724577"/>
                </a:lnTo>
                <a:lnTo>
                  <a:pt x="5179315" y="724577"/>
                </a:lnTo>
                <a:lnTo>
                  <a:pt x="5179315" y="722420"/>
                </a:lnTo>
                <a:lnTo>
                  <a:pt x="5151261" y="722420"/>
                </a:lnTo>
                <a:lnTo>
                  <a:pt x="5151261" y="719183"/>
                </a:lnTo>
                <a:lnTo>
                  <a:pt x="5149103" y="719183"/>
                </a:lnTo>
                <a:lnTo>
                  <a:pt x="5149103" y="722420"/>
                </a:lnTo>
                <a:lnTo>
                  <a:pt x="5143708" y="722420"/>
                </a:lnTo>
                <a:lnTo>
                  <a:pt x="5123207" y="720262"/>
                </a:lnTo>
                <a:cubicBezTo>
                  <a:pt x="5116733" y="721341"/>
                  <a:pt x="5113496" y="722779"/>
                  <a:pt x="5113496" y="724577"/>
                </a:cubicBezTo>
                <a:lnTo>
                  <a:pt x="5111338" y="724577"/>
                </a:lnTo>
                <a:cubicBezTo>
                  <a:pt x="5111338" y="722420"/>
                  <a:pt x="5108820" y="721341"/>
                  <a:pt x="5103785" y="721341"/>
                </a:cubicBezTo>
                <a:lnTo>
                  <a:pt x="5082205" y="722420"/>
                </a:lnTo>
                <a:lnTo>
                  <a:pt x="5082205" y="724577"/>
                </a:lnTo>
                <a:lnTo>
                  <a:pt x="5078968" y="724577"/>
                </a:lnTo>
                <a:lnTo>
                  <a:pt x="5078968" y="722420"/>
                </a:lnTo>
                <a:lnTo>
                  <a:pt x="5074652" y="722420"/>
                </a:lnTo>
                <a:lnTo>
                  <a:pt x="5074652" y="724577"/>
                </a:lnTo>
                <a:lnTo>
                  <a:pt x="5067099" y="724577"/>
                </a:lnTo>
                <a:cubicBezTo>
                  <a:pt x="5067099" y="722420"/>
                  <a:pt x="5064581" y="721341"/>
                  <a:pt x="5059546" y="721341"/>
                </a:cubicBezTo>
                <a:lnTo>
                  <a:pt x="5055230" y="722420"/>
                </a:lnTo>
                <a:lnTo>
                  <a:pt x="5044440" y="720262"/>
                </a:lnTo>
                <a:lnTo>
                  <a:pt x="5043361" y="721341"/>
                </a:lnTo>
                <a:lnTo>
                  <a:pt x="5042282" y="720262"/>
                </a:lnTo>
                <a:lnTo>
                  <a:pt x="5043361" y="709472"/>
                </a:lnTo>
                <a:cubicBezTo>
                  <a:pt x="5043361" y="693467"/>
                  <a:pt x="5042282" y="681957"/>
                  <a:pt x="5040124" y="674944"/>
                </a:cubicBezTo>
                <a:lnTo>
                  <a:pt x="5042282" y="636639"/>
                </a:lnTo>
                <a:lnTo>
                  <a:pt x="5041203" y="628007"/>
                </a:lnTo>
                <a:lnTo>
                  <a:pt x="5044440" y="625849"/>
                </a:lnTo>
                <a:lnTo>
                  <a:pt x="5047677" y="625849"/>
                </a:lnTo>
                <a:lnTo>
                  <a:pt x="5061704" y="626928"/>
                </a:lnTo>
                <a:cubicBezTo>
                  <a:pt x="5067459" y="626389"/>
                  <a:pt x="5070336" y="625669"/>
                  <a:pt x="5070336" y="624770"/>
                </a:cubicBezTo>
                <a:close/>
                <a:moveTo>
                  <a:pt x="9263419" y="623424"/>
                </a:moveTo>
                <a:lnTo>
                  <a:pt x="9265577" y="623424"/>
                </a:lnTo>
                <a:cubicBezTo>
                  <a:pt x="9273130" y="625222"/>
                  <a:pt x="9281403" y="631336"/>
                  <a:pt x="9290394" y="641767"/>
                </a:cubicBezTo>
                <a:cubicBezTo>
                  <a:pt x="9291833" y="641767"/>
                  <a:pt x="9292912" y="643924"/>
                  <a:pt x="9293631" y="648241"/>
                </a:cubicBezTo>
                <a:lnTo>
                  <a:pt x="9291473" y="648241"/>
                </a:lnTo>
                <a:lnTo>
                  <a:pt x="9291473" y="653636"/>
                </a:lnTo>
                <a:cubicBezTo>
                  <a:pt x="9291473" y="667663"/>
                  <a:pt x="9280683" y="675935"/>
                  <a:pt x="9259103" y="678453"/>
                </a:cubicBezTo>
                <a:cubicBezTo>
                  <a:pt x="9251190" y="678453"/>
                  <a:pt x="9244716" y="670900"/>
                  <a:pt x="9239681" y="655794"/>
                </a:cubicBezTo>
                <a:lnTo>
                  <a:pt x="9239681" y="649320"/>
                </a:lnTo>
                <a:lnTo>
                  <a:pt x="9241839" y="638529"/>
                </a:lnTo>
                <a:lnTo>
                  <a:pt x="9240760" y="635293"/>
                </a:lnTo>
                <a:lnTo>
                  <a:pt x="9250471" y="626661"/>
                </a:lnTo>
                <a:lnTo>
                  <a:pt x="9251550" y="626661"/>
                </a:lnTo>
                <a:lnTo>
                  <a:pt x="9251550" y="628819"/>
                </a:lnTo>
                <a:cubicBezTo>
                  <a:pt x="9259463" y="627560"/>
                  <a:pt x="9263419" y="625761"/>
                  <a:pt x="9263419" y="623424"/>
                </a:cubicBezTo>
                <a:close/>
                <a:moveTo>
                  <a:pt x="6748819" y="623422"/>
                </a:moveTo>
                <a:lnTo>
                  <a:pt x="6750977" y="623422"/>
                </a:lnTo>
                <a:cubicBezTo>
                  <a:pt x="6758530" y="625221"/>
                  <a:pt x="6766803" y="631335"/>
                  <a:pt x="6775794" y="641765"/>
                </a:cubicBezTo>
                <a:cubicBezTo>
                  <a:pt x="6777233" y="641765"/>
                  <a:pt x="6778312" y="643923"/>
                  <a:pt x="6779031" y="648240"/>
                </a:cubicBezTo>
                <a:lnTo>
                  <a:pt x="6776873" y="648240"/>
                </a:lnTo>
                <a:lnTo>
                  <a:pt x="6776873" y="653635"/>
                </a:lnTo>
                <a:cubicBezTo>
                  <a:pt x="6776873" y="667661"/>
                  <a:pt x="6766083" y="675934"/>
                  <a:pt x="6744503" y="678451"/>
                </a:cubicBezTo>
                <a:cubicBezTo>
                  <a:pt x="6736591" y="678451"/>
                  <a:pt x="6730117" y="670899"/>
                  <a:pt x="6725081" y="655793"/>
                </a:cubicBezTo>
                <a:lnTo>
                  <a:pt x="6725081" y="649319"/>
                </a:lnTo>
                <a:lnTo>
                  <a:pt x="6727239" y="638529"/>
                </a:lnTo>
                <a:lnTo>
                  <a:pt x="6726160" y="635292"/>
                </a:lnTo>
                <a:lnTo>
                  <a:pt x="6735871" y="626659"/>
                </a:lnTo>
                <a:lnTo>
                  <a:pt x="6736950" y="626659"/>
                </a:lnTo>
                <a:lnTo>
                  <a:pt x="6736950" y="628817"/>
                </a:lnTo>
                <a:cubicBezTo>
                  <a:pt x="6744863" y="627559"/>
                  <a:pt x="6748819" y="625760"/>
                  <a:pt x="6748819" y="623422"/>
                </a:cubicBezTo>
                <a:close/>
                <a:moveTo>
                  <a:pt x="4234220" y="623421"/>
                </a:moveTo>
                <a:lnTo>
                  <a:pt x="4236378" y="623421"/>
                </a:lnTo>
                <a:cubicBezTo>
                  <a:pt x="4243931" y="625219"/>
                  <a:pt x="4252203" y="631334"/>
                  <a:pt x="4261195" y="641764"/>
                </a:cubicBezTo>
                <a:cubicBezTo>
                  <a:pt x="4262633" y="641764"/>
                  <a:pt x="4263712" y="643922"/>
                  <a:pt x="4264432" y="648238"/>
                </a:cubicBezTo>
                <a:lnTo>
                  <a:pt x="4262274" y="648238"/>
                </a:lnTo>
                <a:lnTo>
                  <a:pt x="4262274" y="653633"/>
                </a:lnTo>
                <a:cubicBezTo>
                  <a:pt x="4262274" y="667660"/>
                  <a:pt x="4251484" y="675932"/>
                  <a:pt x="4229904" y="678451"/>
                </a:cubicBezTo>
                <a:cubicBezTo>
                  <a:pt x="4221991" y="678451"/>
                  <a:pt x="4215517" y="670897"/>
                  <a:pt x="4210482" y="655791"/>
                </a:cubicBezTo>
                <a:lnTo>
                  <a:pt x="4210482" y="649317"/>
                </a:lnTo>
                <a:lnTo>
                  <a:pt x="4212640" y="638527"/>
                </a:lnTo>
                <a:lnTo>
                  <a:pt x="4211561" y="635290"/>
                </a:lnTo>
                <a:lnTo>
                  <a:pt x="4221272" y="626658"/>
                </a:lnTo>
                <a:lnTo>
                  <a:pt x="4222351" y="626658"/>
                </a:lnTo>
                <a:lnTo>
                  <a:pt x="4222351" y="628816"/>
                </a:lnTo>
                <a:cubicBezTo>
                  <a:pt x="4230263" y="627558"/>
                  <a:pt x="4234220" y="625759"/>
                  <a:pt x="4234220" y="623421"/>
                </a:cubicBezTo>
                <a:close/>
                <a:moveTo>
                  <a:pt x="2224447" y="623420"/>
                </a:moveTo>
                <a:lnTo>
                  <a:pt x="2226605" y="623420"/>
                </a:lnTo>
                <a:cubicBezTo>
                  <a:pt x="2234159" y="625219"/>
                  <a:pt x="2242431" y="631333"/>
                  <a:pt x="2251422" y="641763"/>
                </a:cubicBezTo>
                <a:cubicBezTo>
                  <a:pt x="2252861" y="641763"/>
                  <a:pt x="2253941" y="643921"/>
                  <a:pt x="2254660" y="648237"/>
                </a:cubicBezTo>
                <a:lnTo>
                  <a:pt x="2252501" y="648237"/>
                </a:lnTo>
                <a:lnTo>
                  <a:pt x="2252501" y="653633"/>
                </a:lnTo>
                <a:cubicBezTo>
                  <a:pt x="2252501" y="667660"/>
                  <a:pt x="2241711" y="675932"/>
                  <a:pt x="2220131" y="678450"/>
                </a:cubicBezTo>
                <a:cubicBezTo>
                  <a:pt x="2212218" y="678450"/>
                  <a:pt x="2205745" y="670897"/>
                  <a:pt x="2200709" y="655791"/>
                </a:cubicBezTo>
                <a:lnTo>
                  <a:pt x="2200709" y="649317"/>
                </a:lnTo>
                <a:lnTo>
                  <a:pt x="2202867" y="638526"/>
                </a:lnTo>
                <a:lnTo>
                  <a:pt x="2201788" y="635290"/>
                </a:lnTo>
                <a:lnTo>
                  <a:pt x="2211499" y="626657"/>
                </a:lnTo>
                <a:lnTo>
                  <a:pt x="2212578" y="626657"/>
                </a:lnTo>
                <a:lnTo>
                  <a:pt x="2212578" y="628815"/>
                </a:lnTo>
                <a:cubicBezTo>
                  <a:pt x="2220490" y="627557"/>
                  <a:pt x="2224447" y="625758"/>
                  <a:pt x="2224447" y="623420"/>
                </a:cubicBezTo>
                <a:close/>
                <a:moveTo>
                  <a:pt x="8095290" y="621130"/>
                </a:moveTo>
                <a:lnTo>
                  <a:pt x="8110262" y="623288"/>
                </a:lnTo>
                <a:lnTo>
                  <a:pt x="8116736" y="622209"/>
                </a:lnTo>
                <a:lnTo>
                  <a:pt x="8122131" y="622209"/>
                </a:lnTo>
                <a:lnTo>
                  <a:pt x="8130763" y="624367"/>
                </a:lnTo>
                <a:lnTo>
                  <a:pt x="8150050" y="624367"/>
                </a:lnTo>
                <a:lnTo>
                  <a:pt x="8154366" y="628683"/>
                </a:lnTo>
                <a:cubicBezTo>
                  <a:pt x="8154366" y="632909"/>
                  <a:pt x="8151848" y="636101"/>
                  <a:pt x="8146813" y="638260"/>
                </a:cubicBezTo>
                <a:lnTo>
                  <a:pt x="8142632" y="636101"/>
                </a:lnTo>
                <a:lnTo>
                  <a:pt x="8137237" y="637181"/>
                </a:lnTo>
                <a:lnTo>
                  <a:pt x="8137237" y="640417"/>
                </a:lnTo>
                <a:lnTo>
                  <a:pt x="8139395" y="643655"/>
                </a:lnTo>
                <a:cubicBezTo>
                  <a:pt x="8133640" y="665145"/>
                  <a:pt x="8129324" y="675890"/>
                  <a:pt x="8126447" y="675890"/>
                </a:cubicBezTo>
                <a:lnTo>
                  <a:pt x="8126447" y="676969"/>
                </a:lnTo>
                <a:lnTo>
                  <a:pt x="8128605" y="680206"/>
                </a:lnTo>
                <a:cubicBezTo>
                  <a:pt x="8128245" y="685421"/>
                  <a:pt x="8125727" y="690816"/>
                  <a:pt x="8121052" y="696391"/>
                </a:cubicBezTo>
                <a:lnTo>
                  <a:pt x="8121052" y="699628"/>
                </a:lnTo>
                <a:cubicBezTo>
                  <a:pt x="8124648" y="699628"/>
                  <a:pt x="8127885" y="702505"/>
                  <a:pt x="8130763" y="708260"/>
                </a:cubicBezTo>
                <a:cubicBezTo>
                  <a:pt x="8130763" y="710148"/>
                  <a:pt x="8128964" y="711901"/>
                  <a:pt x="8125368" y="713520"/>
                </a:cubicBezTo>
                <a:lnTo>
                  <a:pt x="8121052" y="712441"/>
                </a:lnTo>
                <a:lnTo>
                  <a:pt x="8119973" y="717837"/>
                </a:lnTo>
                <a:lnTo>
                  <a:pt x="8119973" y="718915"/>
                </a:lnTo>
                <a:lnTo>
                  <a:pt x="8122131" y="722152"/>
                </a:lnTo>
                <a:lnTo>
                  <a:pt x="8122131" y="726468"/>
                </a:lnTo>
                <a:lnTo>
                  <a:pt x="8121052" y="736180"/>
                </a:lnTo>
                <a:lnTo>
                  <a:pt x="8123210" y="744811"/>
                </a:lnTo>
                <a:lnTo>
                  <a:pt x="8121052" y="751151"/>
                </a:lnTo>
                <a:lnTo>
                  <a:pt x="8121052" y="759782"/>
                </a:lnTo>
                <a:cubicBezTo>
                  <a:pt x="8123210" y="762300"/>
                  <a:pt x="8124648" y="767336"/>
                  <a:pt x="8125368" y="774889"/>
                </a:cubicBezTo>
                <a:lnTo>
                  <a:pt x="8124289" y="787702"/>
                </a:lnTo>
                <a:lnTo>
                  <a:pt x="8126447" y="794175"/>
                </a:lnTo>
                <a:lnTo>
                  <a:pt x="8126447" y="801729"/>
                </a:lnTo>
                <a:cubicBezTo>
                  <a:pt x="8123569" y="804785"/>
                  <a:pt x="8122131" y="807663"/>
                  <a:pt x="8122131" y="810360"/>
                </a:cubicBezTo>
                <a:lnTo>
                  <a:pt x="8122131" y="811439"/>
                </a:lnTo>
                <a:lnTo>
                  <a:pt x="8125368" y="821151"/>
                </a:lnTo>
                <a:lnTo>
                  <a:pt x="8123210" y="826410"/>
                </a:lnTo>
                <a:cubicBezTo>
                  <a:pt x="8123210" y="836122"/>
                  <a:pt x="8124289" y="842956"/>
                  <a:pt x="8126447" y="846912"/>
                </a:cubicBezTo>
                <a:cubicBezTo>
                  <a:pt x="8124289" y="852487"/>
                  <a:pt x="8122850" y="859636"/>
                  <a:pt x="8122131" y="868357"/>
                </a:cubicBezTo>
                <a:lnTo>
                  <a:pt x="8117815" y="871594"/>
                </a:lnTo>
                <a:lnTo>
                  <a:pt x="8113499" y="868357"/>
                </a:lnTo>
                <a:lnTo>
                  <a:pt x="8112420" y="868357"/>
                </a:lnTo>
                <a:lnTo>
                  <a:pt x="8110262" y="870515"/>
                </a:lnTo>
                <a:lnTo>
                  <a:pt x="8110262" y="871594"/>
                </a:lnTo>
                <a:lnTo>
                  <a:pt x="8113499" y="875910"/>
                </a:lnTo>
                <a:lnTo>
                  <a:pt x="8113499" y="878068"/>
                </a:lnTo>
                <a:lnTo>
                  <a:pt x="8102844" y="879147"/>
                </a:lnTo>
                <a:lnTo>
                  <a:pt x="8101764" y="879147"/>
                </a:lnTo>
                <a:lnTo>
                  <a:pt x="8095290" y="876989"/>
                </a:lnTo>
                <a:lnTo>
                  <a:pt x="8088816" y="878068"/>
                </a:lnTo>
                <a:lnTo>
                  <a:pt x="8087737" y="878068"/>
                </a:lnTo>
                <a:cubicBezTo>
                  <a:pt x="8081983" y="873752"/>
                  <a:pt x="8079105" y="869796"/>
                  <a:pt x="8079105" y="866199"/>
                </a:cubicBezTo>
                <a:lnTo>
                  <a:pt x="8081263" y="844754"/>
                </a:lnTo>
                <a:lnTo>
                  <a:pt x="8080184" y="839359"/>
                </a:lnTo>
                <a:lnTo>
                  <a:pt x="8081263" y="826410"/>
                </a:lnTo>
                <a:lnTo>
                  <a:pt x="8075868" y="821151"/>
                </a:lnTo>
                <a:cubicBezTo>
                  <a:pt x="8079465" y="812338"/>
                  <a:pt x="8081263" y="800515"/>
                  <a:pt x="8081263" y="785678"/>
                </a:cubicBezTo>
                <a:lnTo>
                  <a:pt x="8080184" y="779205"/>
                </a:lnTo>
                <a:cubicBezTo>
                  <a:pt x="8083421" y="777766"/>
                  <a:pt x="8085220" y="776327"/>
                  <a:pt x="8085579" y="774889"/>
                </a:cubicBezTo>
                <a:lnTo>
                  <a:pt x="8085579" y="772731"/>
                </a:lnTo>
                <a:lnTo>
                  <a:pt x="8079105" y="772731"/>
                </a:lnTo>
                <a:lnTo>
                  <a:pt x="8076947" y="759782"/>
                </a:lnTo>
                <a:lnTo>
                  <a:pt x="8079105" y="753308"/>
                </a:lnTo>
                <a:lnTo>
                  <a:pt x="8079105" y="752230"/>
                </a:lnTo>
                <a:cubicBezTo>
                  <a:pt x="8070563" y="761041"/>
                  <a:pt x="8061257" y="765717"/>
                  <a:pt x="8051186" y="766257"/>
                </a:cubicBezTo>
                <a:lnTo>
                  <a:pt x="8051186" y="763020"/>
                </a:lnTo>
                <a:lnTo>
                  <a:pt x="8060897" y="748048"/>
                </a:lnTo>
                <a:lnTo>
                  <a:pt x="8059818" y="746969"/>
                </a:lnTo>
                <a:lnTo>
                  <a:pt x="8059818" y="741575"/>
                </a:lnTo>
                <a:cubicBezTo>
                  <a:pt x="8059818" y="740315"/>
                  <a:pt x="8063370" y="737437"/>
                  <a:pt x="8070473" y="732942"/>
                </a:cubicBezTo>
                <a:lnTo>
                  <a:pt x="8069529" y="727547"/>
                </a:lnTo>
                <a:lnTo>
                  <a:pt x="8069529" y="724310"/>
                </a:lnTo>
                <a:lnTo>
                  <a:pt x="8072631" y="713520"/>
                </a:lnTo>
                <a:lnTo>
                  <a:pt x="8072631" y="706102"/>
                </a:lnTo>
                <a:cubicBezTo>
                  <a:pt x="8075868" y="703405"/>
                  <a:pt x="8078026" y="696931"/>
                  <a:pt x="8079105" y="686680"/>
                </a:cubicBezTo>
                <a:lnTo>
                  <a:pt x="8078026" y="678048"/>
                </a:lnTo>
                <a:cubicBezTo>
                  <a:pt x="8081803" y="678048"/>
                  <a:pt x="8084680" y="668022"/>
                  <a:pt x="8086658" y="647971"/>
                </a:cubicBezTo>
                <a:lnTo>
                  <a:pt x="8086658" y="637181"/>
                </a:lnTo>
                <a:lnTo>
                  <a:pt x="8087737" y="636101"/>
                </a:lnTo>
                <a:lnTo>
                  <a:pt x="8083421" y="628683"/>
                </a:lnTo>
                <a:lnTo>
                  <a:pt x="8083421" y="626526"/>
                </a:lnTo>
                <a:cubicBezTo>
                  <a:pt x="8083421" y="624367"/>
                  <a:pt x="8087378" y="622569"/>
                  <a:pt x="8095290" y="621130"/>
                </a:cubicBezTo>
                <a:close/>
                <a:moveTo>
                  <a:pt x="3056650" y="617217"/>
                </a:moveTo>
                <a:cubicBezTo>
                  <a:pt x="3063034" y="617577"/>
                  <a:pt x="3066226" y="618295"/>
                  <a:pt x="3066226" y="619375"/>
                </a:cubicBezTo>
                <a:lnTo>
                  <a:pt x="3067305" y="618295"/>
                </a:lnTo>
                <a:lnTo>
                  <a:pt x="3068384" y="618295"/>
                </a:lnTo>
                <a:cubicBezTo>
                  <a:pt x="3081242" y="619015"/>
                  <a:pt x="3089694" y="620049"/>
                  <a:pt x="3093740" y="621398"/>
                </a:cubicBezTo>
                <a:lnTo>
                  <a:pt x="3095898" y="619375"/>
                </a:lnTo>
                <a:lnTo>
                  <a:pt x="3100080" y="619375"/>
                </a:lnTo>
                <a:cubicBezTo>
                  <a:pt x="3110689" y="621443"/>
                  <a:pt x="3115995" y="623915"/>
                  <a:pt x="3115995" y="626793"/>
                </a:cubicBezTo>
                <a:lnTo>
                  <a:pt x="3115995" y="635290"/>
                </a:lnTo>
                <a:cubicBezTo>
                  <a:pt x="3110870" y="640235"/>
                  <a:pt x="3107003" y="642708"/>
                  <a:pt x="3104396" y="642708"/>
                </a:cubicBezTo>
                <a:lnTo>
                  <a:pt x="3104396" y="646889"/>
                </a:lnTo>
                <a:lnTo>
                  <a:pt x="3102238" y="656465"/>
                </a:lnTo>
                <a:lnTo>
                  <a:pt x="3104396" y="664963"/>
                </a:lnTo>
                <a:lnTo>
                  <a:pt x="3102238" y="676562"/>
                </a:lnTo>
                <a:lnTo>
                  <a:pt x="3105475" y="706234"/>
                </a:lnTo>
                <a:lnTo>
                  <a:pt x="3101159" y="719047"/>
                </a:lnTo>
                <a:lnTo>
                  <a:pt x="3103317" y="728624"/>
                </a:lnTo>
                <a:lnTo>
                  <a:pt x="3100080" y="736042"/>
                </a:lnTo>
                <a:lnTo>
                  <a:pt x="3101159" y="736986"/>
                </a:lnTo>
                <a:lnTo>
                  <a:pt x="3101159" y="740223"/>
                </a:lnTo>
                <a:lnTo>
                  <a:pt x="3096977" y="745483"/>
                </a:lnTo>
                <a:cubicBezTo>
                  <a:pt x="3099045" y="745483"/>
                  <a:pt x="3100799" y="746922"/>
                  <a:pt x="3102238" y="749799"/>
                </a:cubicBezTo>
                <a:cubicBezTo>
                  <a:pt x="3102238" y="758251"/>
                  <a:pt x="3100843" y="762477"/>
                  <a:pt x="3098056" y="762477"/>
                </a:cubicBezTo>
                <a:lnTo>
                  <a:pt x="3099135" y="773133"/>
                </a:lnTo>
                <a:lnTo>
                  <a:pt x="3088480" y="807121"/>
                </a:lnTo>
                <a:lnTo>
                  <a:pt x="3089559" y="810223"/>
                </a:lnTo>
                <a:cubicBezTo>
                  <a:pt x="3083355" y="830725"/>
                  <a:pt x="3077330" y="840975"/>
                  <a:pt x="3071486" y="840975"/>
                </a:cubicBezTo>
                <a:lnTo>
                  <a:pt x="3061910" y="857969"/>
                </a:lnTo>
                <a:lnTo>
                  <a:pt x="3050311" y="863230"/>
                </a:lnTo>
                <a:lnTo>
                  <a:pt x="3043971" y="862151"/>
                </a:lnTo>
                <a:cubicBezTo>
                  <a:pt x="3040734" y="872131"/>
                  <a:pt x="3035070" y="877122"/>
                  <a:pt x="3026977" y="877122"/>
                </a:cubicBezTo>
                <a:lnTo>
                  <a:pt x="3025898" y="873885"/>
                </a:lnTo>
                <a:cubicBezTo>
                  <a:pt x="3025898" y="866961"/>
                  <a:pt x="3029450" y="860936"/>
                  <a:pt x="3036553" y="855811"/>
                </a:cubicBezTo>
                <a:lnTo>
                  <a:pt x="3037632" y="850551"/>
                </a:lnTo>
                <a:lnTo>
                  <a:pt x="3036553" y="837873"/>
                </a:lnTo>
                <a:lnTo>
                  <a:pt x="3045050" y="820878"/>
                </a:lnTo>
                <a:lnTo>
                  <a:pt x="3050311" y="796466"/>
                </a:lnTo>
                <a:cubicBezTo>
                  <a:pt x="3050311" y="789362"/>
                  <a:pt x="3051344" y="784417"/>
                  <a:pt x="3053413" y="781629"/>
                </a:cubicBezTo>
                <a:lnTo>
                  <a:pt x="3049232" y="759375"/>
                </a:lnTo>
                <a:lnTo>
                  <a:pt x="3049232" y="742381"/>
                </a:lnTo>
                <a:cubicBezTo>
                  <a:pt x="3049232" y="738695"/>
                  <a:pt x="3052064" y="734109"/>
                  <a:pt x="3057729" y="728624"/>
                </a:cubicBezTo>
                <a:lnTo>
                  <a:pt x="3057729" y="724308"/>
                </a:lnTo>
                <a:cubicBezTo>
                  <a:pt x="3055571" y="722239"/>
                  <a:pt x="3054132" y="718373"/>
                  <a:pt x="3053413" y="712708"/>
                </a:cubicBezTo>
                <a:lnTo>
                  <a:pt x="3052469" y="711629"/>
                </a:lnTo>
                <a:lnTo>
                  <a:pt x="3052469" y="705290"/>
                </a:lnTo>
                <a:lnTo>
                  <a:pt x="3053413" y="689375"/>
                </a:lnTo>
                <a:cubicBezTo>
                  <a:pt x="3050625" y="688476"/>
                  <a:pt x="3049232" y="685284"/>
                  <a:pt x="3049232" y="679799"/>
                </a:cubicBezTo>
                <a:lnTo>
                  <a:pt x="3049232" y="677641"/>
                </a:lnTo>
                <a:lnTo>
                  <a:pt x="3053413" y="670223"/>
                </a:lnTo>
                <a:lnTo>
                  <a:pt x="3049232" y="652149"/>
                </a:lnTo>
                <a:lnTo>
                  <a:pt x="3050311" y="647968"/>
                </a:lnTo>
                <a:lnTo>
                  <a:pt x="3048153" y="622477"/>
                </a:lnTo>
                <a:close/>
                <a:moveTo>
                  <a:pt x="3227402" y="616138"/>
                </a:moveTo>
                <a:lnTo>
                  <a:pt x="3247633" y="620319"/>
                </a:lnTo>
                <a:lnTo>
                  <a:pt x="3250736" y="619375"/>
                </a:lnTo>
                <a:lnTo>
                  <a:pt x="3260312" y="621398"/>
                </a:lnTo>
                <a:lnTo>
                  <a:pt x="3274069" y="620319"/>
                </a:lnTo>
                <a:cubicBezTo>
                  <a:pt x="3276946" y="621398"/>
                  <a:pt x="3278385" y="622477"/>
                  <a:pt x="3278385" y="623556"/>
                </a:cubicBezTo>
                <a:lnTo>
                  <a:pt x="3278385" y="625714"/>
                </a:lnTo>
                <a:lnTo>
                  <a:pt x="3277306" y="629895"/>
                </a:lnTo>
                <a:lnTo>
                  <a:pt x="3278385" y="634211"/>
                </a:lnTo>
                <a:lnTo>
                  <a:pt x="3278385" y="636234"/>
                </a:lnTo>
                <a:cubicBezTo>
                  <a:pt x="3278385" y="637853"/>
                  <a:pt x="3275193" y="638932"/>
                  <a:pt x="3268809" y="639471"/>
                </a:cubicBezTo>
                <a:lnTo>
                  <a:pt x="3267730" y="655386"/>
                </a:lnTo>
                <a:lnTo>
                  <a:pt x="3269888" y="666042"/>
                </a:lnTo>
                <a:cubicBezTo>
                  <a:pt x="3269888" y="673954"/>
                  <a:pt x="3268449" y="679259"/>
                  <a:pt x="3265572" y="681957"/>
                </a:cubicBezTo>
                <a:lnTo>
                  <a:pt x="3265572" y="689375"/>
                </a:lnTo>
                <a:cubicBezTo>
                  <a:pt x="3265572" y="693421"/>
                  <a:pt x="3264178" y="697288"/>
                  <a:pt x="3261391" y="700974"/>
                </a:cubicBezTo>
                <a:lnTo>
                  <a:pt x="3261391" y="703132"/>
                </a:lnTo>
                <a:cubicBezTo>
                  <a:pt x="3265617" y="704571"/>
                  <a:pt x="3267730" y="710236"/>
                  <a:pt x="3267730" y="720126"/>
                </a:cubicBezTo>
                <a:lnTo>
                  <a:pt x="3268809" y="736986"/>
                </a:lnTo>
                <a:lnTo>
                  <a:pt x="3264493" y="739144"/>
                </a:lnTo>
                <a:lnTo>
                  <a:pt x="3265572" y="740223"/>
                </a:lnTo>
                <a:lnTo>
                  <a:pt x="3263549" y="753980"/>
                </a:lnTo>
                <a:cubicBezTo>
                  <a:pt x="3267775" y="766569"/>
                  <a:pt x="3269888" y="778258"/>
                  <a:pt x="3269888" y="789048"/>
                </a:cubicBezTo>
                <a:lnTo>
                  <a:pt x="3265572" y="795386"/>
                </a:lnTo>
                <a:cubicBezTo>
                  <a:pt x="3266291" y="806537"/>
                  <a:pt x="3267730" y="812921"/>
                  <a:pt x="3269888" y="814539"/>
                </a:cubicBezTo>
                <a:lnTo>
                  <a:pt x="3269888" y="815483"/>
                </a:lnTo>
                <a:cubicBezTo>
                  <a:pt x="3269888" y="820338"/>
                  <a:pt x="3268089" y="825644"/>
                  <a:pt x="3264493" y="831398"/>
                </a:cubicBezTo>
                <a:lnTo>
                  <a:pt x="3266651" y="839896"/>
                </a:lnTo>
                <a:lnTo>
                  <a:pt x="3265572" y="843133"/>
                </a:lnTo>
                <a:lnTo>
                  <a:pt x="3268809" y="848393"/>
                </a:lnTo>
                <a:lnTo>
                  <a:pt x="3268809" y="850551"/>
                </a:lnTo>
                <a:cubicBezTo>
                  <a:pt x="3268809" y="852979"/>
                  <a:pt x="3267055" y="856531"/>
                  <a:pt x="3263549" y="861206"/>
                </a:cubicBezTo>
                <a:lnTo>
                  <a:pt x="3263549" y="863230"/>
                </a:lnTo>
                <a:lnTo>
                  <a:pt x="3267730" y="868624"/>
                </a:lnTo>
                <a:lnTo>
                  <a:pt x="3267730" y="877122"/>
                </a:lnTo>
                <a:cubicBezTo>
                  <a:pt x="3267730" y="878651"/>
                  <a:pt x="3263503" y="880044"/>
                  <a:pt x="3255052" y="881303"/>
                </a:cubicBezTo>
                <a:lnTo>
                  <a:pt x="3250736" y="878066"/>
                </a:lnTo>
                <a:lnTo>
                  <a:pt x="3249656" y="878066"/>
                </a:lnTo>
                <a:lnTo>
                  <a:pt x="3241159" y="880224"/>
                </a:lnTo>
                <a:lnTo>
                  <a:pt x="3236978" y="879145"/>
                </a:lnTo>
                <a:lnTo>
                  <a:pt x="3232662" y="880224"/>
                </a:lnTo>
                <a:cubicBezTo>
                  <a:pt x="3226907" y="880224"/>
                  <a:pt x="3222322" y="878111"/>
                  <a:pt x="3218905" y="873885"/>
                </a:cubicBezTo>
                <a:lnTo>
                  <a:pt x="3221063" y="862151"/>
                </a:lnTo>
                <a:lnTo>
                  <a:pt x="3218905" y="853788"/>
                </a:lnTo>
                <a:lnTo>
                  <a:pt x="3218905" y="850551"/>
                </a:lnTo>
                <a:lnTo>
                  <a:pt x="3221063" y="842054"/>
                </a:lnTo>
                <a:cubicBezTo>
                  <a:pt x="3219624" y="829016"/>
                  <a:pt x="3217511" y="818405"/>
                  <a:pt x="3214724" y="810223"/>
                </a:cubicBezTo>
                <a:lnTo>
                  <a:pt x="3221063" y="791206"/>
                </a:lnTo>
                <a:lnTo>
                  <a:pt x="3221063" y="790127"/>
                </a:lnTo>
                <a:lnTo>
                  <a:pt x="3218905" y="782708"/>
                </a:lnTo>
                <a:lnTo>
                  <a:pt x="3221063" y="780550"/>
                </a:lnTo>
                <a:cubicBezTo>
                  <a:pt x="3219264" y="780550"/>
                  <a:pt x="3218185" y="777358"/>
                  <a:pt x="3217826" y="770974"/>
                </a:cubicBezTo>
                <a:cubicBezTo>
                  <a:pt x="3217826" y="762163"/>
                  <a:pt x="3218905" y="753665"/>
                  <a:pt x="3221063" y="745483"/>
                </a:cubicBezTo>
                <a:lnTo>
                  <a:pt x="3221063" y="743460"/>
                </a:lnTo>
                <a:cubicBezTo>
                  <a:pt x="3218275" y="739504"/>
                  <a:pt x="3216882" y="735952"/>
                  <a:pt x="3216882" y="732805"/>
                </a:cubicBezTo>
                <a:lnTo>
                  <a:pt x="3219984" y="727545"/>
                </a:lnTo>
                <a:lnTo>
                  <a:pt x="3217826" y="721205"/>
                </a:lnTo>
                <a:lnTo>
                  <a:pt x="3223221" y="712708"/>
                </a:lnTo>
                <a:lnTo>
                  <a:pt x="3223221" y="708393"/>
                </a:lnTo>
                <a:lnTo>
                  <a:pt x="3221063" y="705290"/>
                </a:lnTo>
                <a:lnTo>
                  <a:pt x="3221063" y="703132"/>
                </a:lnTo>
                <a:lnTo>
                  <a:pt x="3223221" y="700974"/>
                </a:lnTo>
                <a:lnTo>
                  <a:pt x="3218905" y="681957"/>
                </a:lnTo>
                <a:lnTo>
                  <a:pt x="3218905" y="676562"/>
                </a:lnTo>
                <a:cubicBezTo>
                  <a:pt x="3218905" y="674853"/>
                  <a:pt x="3221737" y="673460"/>
                  <a:pt x="3227402" y="672380"/>
                </a:cubicBezTo>
                <a:lnTo>
                  <a:pt x="3227402" y="669144"/>
                </a:lnTo>
                <a:cubicBezTo>
                  <a:pt x="3222816" y="669144"/>
                  <a:pt x="3220343" y="666311"/>
                  <a:pt x="3219984" y="660647"/>
                </a:cubicBezTo>
                <a:lnTo>
                  <a:pt x="3218905" y="659567"/>
                </a:lnTo>
                <a:lnTo>
                  <a:pt x="3218905" y="652149"/>
                </a:lnTo>
                <a:cubicBezTo>
                  <a:pt x="3216117" y="640730"/>
                  <a:pt x="3214724" y="631199"/>
                  <a:pt x="3214724" y="623556"/>
                </a:cubicBezTo>
                <a:cubicBezTo>
                  <a:pt x="3214724" y="621128"/>
                  <a:pt x="3218950" y="618655"/>
                  <a:pt x="3227402" y="616138"/>
                </a:cubicBezTo>
                <a:close/>
                <a:moveTo>
                  <a:pt x="695269" y="616002"/>
                </a:moveTo>
                <a:lnTo>
                  <a:pt x="700664" y="616002"/>
                </a:lnTo>
                <a:cubicBezTo>
                  <a:pt x="709837" y="617081"/>
                  <a:pt x="720446" y="622386"/>
                  <a:pt x="732496" y="631917"/>
                </a:cubicBezTo>
                <a:cubicBezTo>
                  <a:pt x="735642" y="631917"/>
                  <a:pt x="737755" y="634030"/>
                  <a:pt x="738835" y="638256"/>
                </a:cubicBezTo>
                <a:lnTo>
                  <a:pt x="741936" y="637177"/>
                </a:lnTo>
                <a:cubicBezTo>
                  <a:pt x="744094" y="639875"/>
                  <a:pt x="745174" y="643067"/>
                  <a:pt x="745174" y="646753"/>
                </a:cubicBezTo>
                <a:cubicBezTo>
                  <a:pt x="740228" y="648372"/>
                  <a:pt x="737755" y="650845"/>
                  <a:pt x="737755" y="654171"/>
                </a:cubicBezTo>
                <a:cubicBezTo>
                  <a:pt x="734249" y="656330"/>
                  <a:pt x="732496" y="659162"/>
                  <a:pt x="732496" y="662669"/>
                </a:cubicBezTo>
                <a:lnTo>
                  <a:pt x="730338" y="662669"/>
                </a:lnTo>
                <a:lnTo>
                  <a:pt x="729259" y="661590"/>
                </a:lnTo>
                <a:lnTo>
                  <a:pt x="728180" y="661590"/>
                </a:lnTo>
                <a:lnTo>
                  <a:pt x="727100" y="662669"/>
                </a:lnTo>
                <a:lnTo>
                  <a:pt x="727100" y="664827"/>
                </a:lnTo>
                <a:cubicBezTo>
                  <a:pt x="732046" y="668693"/>
                  <a:pt x="734518" y="677550"/>
                  <a:pt x="734518" y="691397"/>
                </a:cubicBezTo>
                <a:lnTo>
                  <a:pt x="731417" y="694499"/>
                </a:lnTo>
                <a:lnTo>
                  <a:pt x="733439" y="697736"/>
                </a:lnTo>
                <a:lnTo>
                  <a:pt x="733439" y="699894"/>
                </a:lnTo>
                <a:cubicBezTo>
                  <a:pt x="733439" y="703401"/>
                  <a:pt x="732764" y="705154"/>
                  <a:pt x="731417" y="705154"/>
                </a:cubicBezTo>
                <a:lnTo>
                  <a:pt x="732496" y="712572"/>
                </a:lnTo>
                <a:lnTo>
                  <a:pt x="732496" y="719991"/>
                </a:lnTo>
                <a:cubicBezTo>
                  <a:pt x="732496" y="721429"/>
                  <a:pt x="734249" y="722149"/>
                  <a:pt x="737755" y="722149"/>
                </a:cubicBezTo>
                <a:lnTo>
                  <a:pt x="738835" y="723228"/>
                </a:lnTo>
                <a:lnTo>
                  <a:pt x="738835" y="724307"/>
                </a:lnTo>
                <a:lnTo>
                  <a:pt x="744094" y="723228"/>
                </a:lnTo>
                <a:lnTo>
                  <a:pt x="745174" y="723228"/>
                </a:lnTo>
                <a:cubicBezTo>
                  <a:pt x="761448" y="737165"/>
                  <a:pt x="769586" y="745302"/>
                  <a:pt x="769586" y="747640"/>
                </a:cubicBezTo>
                <a:lnTo>
                  <a:pt x="769586" y="748584"/>
                </a:lnTo>
                <a:cubicBezTo>
                  <a:pt x="769586" y="750023"/>
                  <a:pt x="762528" y="751462"/>
                  <a:pt x="748411" y="752900"/>
                </a:cubicBezTo>
                <a:lnTo>
                  <a:pt x="746253" y="750742"/>
                </a:lnTo>
                <a:cubicBezTo>
                  <a:pt x="746253" y="753260"/>
                  <a:pt x="742701" y="755058"/>
                  <a:pt x="735598" y="756137"/>
                </a:cubicBezTo>
                <a:lnTo>
                  <a:pt x="720760" y="750742"/>
                </a:lnTo>
                <a:lnTo>
                  <a:pt x="713342" y="750742"/>
                </a:lnTo>
                <a:lnTo>
                  <a:pt x="705924" y="748584"/>
                </a:lnTo>
                <a:cubicBezTo>
                  <a:pt x="701878" y="752181"/>
                  <a:pt x="698686" y="753979"/>
                  <a:pt x="696349" y="753979"/>
                </a:cubicBezTo>
                <a:cubicBezTo>
                  <a:pt x="693201" y="753979"/>
                  <a:pt x="690010" y="752900"/>
                  <a:pt x="686773" y="750742"/>
                </a:cubicBezTo>
                <a:lnTo>
                  <a:pt x="682592" y="750742"/>
                </a:lnTo>
                <a:cubicBezTo>
                  <a:pt x="676927" y="750742"/>
                  <a:pt x="674095" y="754294"/>
                  <a:pt x="674095" y="761397"/>
                </a:cubicBezTo>
                <a:lnTo>
                  <a:pt x="677197" y="783652"/>
                </a:lnTo>
                <a:lnTo>
                  <a:pt x="681513" y="783652"/>
                </a:lnTo>
                <a:lnTo>
                  <a:pt x="690010" y="785810"/>
                </a:lnTo>
                <a:lnTo>
                  <a:pt x="692168" y="785810"/>
                </a:lnTo>
                <a:cubicBezTo>
                  <a:pt x="700080" y="775919"/>
                  <a:pt x="707139" y="768861"/>
                  <a:pt x="713342" y="764635"/>
                </a:cubicBezTo>
                <a:cubicBezTo>
                  <a:pt x="713342" y="761037"/>
                  <a:pt x="714062" y="759240"/>
                  <a:pt x="715501" y="759240"/>
                </a:cubicBezTo>
                <a:lnTo>
                  <a:pt x="718602" y="759240"/>
                </a:lnTo>
                <a:lnTo>
                  <a:pt x="743016" y="776234"/>
                </a:lnTo>
                <a:cubicBezTo>
                  <a:pt x="743554" y="781899"/>
                  <a:pt x="746028" y="784731"/>
                  <a:pt x="750433" y="784731"/>
                </a:cubicBezTo>
                <a:lnTo>
                  <a:pt x="750433" y="791070"/>
                </a:lnTo>
                <a:lnTo>
                  <a:pt x="748411" y="793228"/>
                </a:lnTo>
                <a:lnTo>
                  <a:pt x="738835" y="793228"/>
                </a:lnTo>
                <a:cubicBezTo>
                  <a:pt x="737396" y="793228"/>
                  <a:pt x="736677" y="792149"/>
                  <a:pt x="736677" y="789991"/>
                </a:cubicBezTo>
                <a:lnTo>
                  <a:pt x="735598" y="788912"/>
                </a:lnTo>
                <a:lnTo>
                  <a:pt x="733439" y="788912"/>
                </a:lnTo>
                <a:cubicBezTo>
                  <a:pt x="733439" y="790530"/>
                  <a:pt x="732046" y="792329"/>
                  <a:pt x="729259" y="794307"/>
                </a:cubicBezTo>
                <a:lnTo>
                  <a:pt x="723997" y="793228"/>
                </a:lnTo>
                <a:lnTo>
                  <a:pt x="716579" y="794307"/>
                </a:lnTo>
                <a:lnTo>
                  <a:pt x="711185" y="792149"/>
                </a:lnTo>
                <a:cubicBezTo>
                  <a:pt x="709926" y="795656"/>
                  <a:pt x="708173" y="797409"/>
                  <a:pt x="705924" y="797409"/>
                </a:cubicBezTo>
                <a:cubicBezTo>
                  <a:pt x="702417" y="797409"/>
                  <a:pt x="700664" y="796735"/>
                  <a:pt x="700664" y="795386"/>
                </a:cubicBezTo>
                <a:lnTo>
                  <a:pt x="695269" y="796465"/>
                </a:lnTo>
                <a:lnTo>
                  <a:pt x="685694" y="796465"/>
                </a:lnTo>
                <a:cubicBezTo>
                  <a:pt x="683446" y="796465"/>
                  <a:pt x="680973" y="795386"/>
                  <a:pt x="678276" y="793228"/>
                </a:cubicBezTo>
                <a:lnTo>
                  <a:pt x="676253" y="801725"/>
                </a:lnTo>
                <a:lnTo>
                  <a:pt x="676253" y="825059"/>
                </a:lnTo>
                <a:lnTo>
                  <a:pt x="675174" y="826138"/>
                </a:lnTo>
                <a:lnTo>
                  <a:pt x="677197" y="829240"/>
                </a:lnTo>
                <a:lnTo>
                  <a:pt x="692168" y="828296"/>
                </a:lnTo>
                <a:lnTo>
                  <a:pt x="694190" y="832477"/>
                </a:lnTo>
                <a:lnTo>
                  <a:pt x="686773" y="836793"/>
                </a:lnTo>
                <a:lnTo>
                  <a:pt x="691089" y="836793"/>
                </a:lnTo>
                <a:cubicBezTo>
                  <a:pt x="695314" y="831758"/>
                  <a:pt x="700259" y="829240"/>
                  <a:pt x="705924" y="829240"/>
                </a:cubicBezTo>
                <a:lnTo>
                  <a:pt x="712264" y="831398"/>
                </a:lnTo>
                <a:lnTo>
                  <a:pt x="714422" y="831398"/>
                </a:lnTo>
                <a:cubicBezTo>
                  <a:pt x="714422" y="828610"/>
                  <a:pt x="716535" y="827217"/>
                  <a:pt x="720760" y="827217"/>
                </a:cubicBezTo>
                <a:lnTo>
                  <a:pt x="737755" y="831398"/>
                </a:lnTo>
                <a:lnTo>
                  <a:pt x="739914" y="831398"/>
                </a:lnTo>
                <a:cubicBezTo>
                  <a:pt x="743959" y="831398"/>
                  <a:pt x="748186" y="830004"/>
                  <a:pt x="752592" y="827217"/>
                </a:cubicBezTo>
                <a:lnTo>
                  <a:pt x="764326" y="827217"/>
                </a:lnTo>
                <a:cubicBezTo>
                  <a:pt x="768192" y="827217"/>
                  <a:pt x="771339" y="829330"/>
                  <a:pt x="773768" y="833556"/>
                </a:cubicBezTo>
                <a:cubicBezTo>
                  <a:pt x="768822" y="837242"/>
                  <a:pt x="765675" y="842188"/>
                  <a:pt x="764326" y="848392"/>
                </a:cubicBezTo>
                <a:cubicBezTo>
                  <a:pt x="758661" y="856215"/>
                  <a:pt x="755829" y="862959"/>
                  <a:pt x="755829" y="868624"/>
                </a:cubicBezTo>
                <a:cubicBezTo>
                  <a:pt x="755829" y="872490"/>
                  <a:pt x="754030" y="875323"/>
                  <a:pt x="750433" y="877121"/>
                </a:cubicBezTo>
                <a:lnTo>
                  <a:pt x="749354" y="877121"/>
                </a:lnTo>
                <a:lnTo>
                  <a:pt x="737755" y="874963"/>
                </a:lnTo>
                <a:lnTo>
                  <a:pt x="733439" y="874963"/>
                </a:lnTo>
                <a:lnTo>
                  <a:pt x="724943" y="877121"/>
                </a:lnTo>
                <a:lnTo>
                  <a:pt x="702687" y="877121"/>
                </a:lnTo>
                <a:cubicBezTo>
                  <a:pt x="701339" y="877121"/>
                  <a:pt x="700664" y="876042"/>
                  <a:pt x="700664" y="873884"/>
                </a:cubicBezTo>
                <a:lnTo>
                  <a:pt x="701608" y="868624"/>
                </a:lnTo>
                <a:lnTo>
                  <a:pt x="697427" y="868624"/>
                </a:lnTo>
                <a:cubicBezTo>
                  <a:pt x="696349" y="868624"/>
                  <a:pt x="694235" y="871456"/>
                  <a:pt x="691089" y="877121"/>
                </a:cubicBezTo>
                <a:lnTo>
                  <a:pt x="690010" y="877121"/>
                </a:lnTo>
                <a:cubicBezTo>
                  <a:pt x="690010" y="874423"/>
                  <a:pt x="680793" y="872265"/>
                  <a:pt x="662360" y="870647"/>
                </a:cubicBezTo>
                <a:lnTo>
                  <a:pt x="654942" y="871726"/>
                </a:lnTo>
                <a:cubicBezTo>
                  <a:pt x="641724" y="865701"/>
                  <a:pt x="627246" y="854057"/>
                  <a:pt x="611512" y="836793"/>
                </a:cubicBezTo>
                <a:cubicBezTo>
                  <a:pt x="602970" y="822586"/>
                  <a:pt x="597978" y="815483"/>
                  <a:pt x="596541" y="815483"/>
                </a:cubicBezTo>
                <a:lnTo>
                  <a:pt x="596541" y="814404"/>
                </a:lnTo>
                <a:cubicBezTo>
                  <a:pt x="593034" y="814763"/>
                  <a:pt x="589168" y="819034"/>
                  <a:pt x="584941" y="827217"/>
                </a:cubicBezTo>
                <a:cubicBezTo>
                  <a:pt x="581615" y="827936"/>
                  <a:pt x="578062" y="832162"/>
                  <a:pt x="574286" y="839895"/>
                </a:cubicBezTo>
                <a:lnTo>
                  <a:pt x="564711" y="848392"/>
                </a:lnTo>
                <a:cubicBezTo>
                  <a:pt x="559405" y="849831"/>
                  <a:pt x="554100" y="853383"/>
                  <a:pt x="548794" y="859047"/>
                </a:cubicBezTo>
                <a:lnTo>
                  <a:pt x="539353" y="868624"/>
                </a:lnTo>
                <a:lnTo>
                  <a:pt x="538275" y="868624"/>
                </a:lnTo>
                <a:lnTo>
                  <a:pt x="537195" y="867545"/>
                </a:lnTo>
                <a:cubicBezTo>
                  <a:pt x="535937" y="867545"/>
                  <a:pt x="532744" y="871051"/>
                  <a:pt x="527620" y="878065"/>
                </a:cubicBezTo>
                <a:cubicBezTo>
                  <a:pt x="524113" y="880223"/>
                  <a:pt x="520560" y="881302"/>
                  <a:pt x="516964" y="881302"/>
                </a:cubicBezTo>
                <a:lnTo>
                  <a:pt x="511704" y="876042"/>
                </a:lnTo>
                <a:lnTo>
                  <a:pt x="511704" y="872805"/>
                </a:lnTo>
                <a:lnTo>
                  <a:pt x="526540" y="862150"/>
                </a:lnTo>
                <a:cubicBezTo>
                  <a:pt x="528878" y="854237"/>
                  <a:pt x="534182" y="842592"/>
                  <a:pt x="542456" y="827217"/>
                </a:cubicBezTo>
                <a:cubicBezTo>
                  <a:pt x="545333" y="820473"/>
                  <a:pt x="546771" y="815168"/>
                  <a:pt x="546771" y="811302"/>
                </a:cubicBezTo>
                <a:lnTo>
                  <a:pt x="550953" y="808065"/>
                </a:lnTo>
                <a:lnTo>
                  <a:pt x="548794" y="795386"/>
                </a:lnTo>
                <a:cubicBezTo>
                  <a:pt x="551493" y="791790"/>
                  <a:pt x="553651" y="789991"/>
                  <a:pt x="555268" y="789991"/>
                </a:cubicBezTo>
                <a:lnTo>
                  <a:pt x="555268" y="784731"/>
                </a:lnTo>
                <a:lnTo>
                  <a:pt x="558370" y="780550"/>
                </a:lnTo>
                <a:cubicBezTo>
                  <a:pt x="554145" y="780550"/>
                  <a:pt x="552031" y="779831"/>
                  <a:pt x="552031" y="778392"/>
                </a:cubicBezTo>
                <a:lnTo>
                  <a:pt x="552031" y="774075"/>
                </a:lnTo>
                <a:lnTo>
                  <a:pt x="550953" y="763556"/>
                </a:lnTo>
                <a:lnTo>
                  <a:pt x="558370" y="759240"/>
                </a:lnTo>
                <a:lnTo>
                  <a:pt x="573207" y="759240"/>
                </a:lnTo>
                <a:cubicBezTo>
                  <a:pt x="574826" y="762297"/>
                  <a:pt x="582288" y="765489"/>
                  <a:pt x="595597" y="768816"/>
                </a:cubicBezTo>
                <a:lnTo>
                  <a:pt x="596541" y="769895"/>
                </a:lnTo>
                <a:lnTo>
                  <a:pt x="599778" y="769895"/>
                </a:lnTo>
                <a:lnTo>
                  <a:pt x="610433" y="768816"/>
                </a:lnTo>
                <a:lnTo>
                  <a:pt x="612456" y="772053"/>
                </a:lnTo>
                <a:lnTo>
                  <a:pt x="610433" y="775155"/>
                </a:lnTo>
                <a:lnTo>
                  <a:pt x="610433" y="776234"/>
                </a:lnTo>
                <a:cubicBezTo>
                  <a:pt x="612500" y="776234"/>
                  <a:pt x="613535" y="776953"/>
                  <a:pt x="613535" y="778392"/>
                </a:cubicBezTo>
                <a:cubicBezTo>
                  <a:pt x="605082" y="788642"/>
                  <a:pt x="600857" y="796780"/>
                  <a:pt x="600857" y="802804"/>
                </a:cubicBezTo>
                <a:cubicBezTo>
                  <a:pt x="608768" y="814134"/>
                  <a:pt x="616547" y="819799"/>
                  <a:pt x="624191" y="819799"/>
                </a:cubicBezTo>
                <a:lnTo>
                  <a:pt x="625270" y="820877"/>
                </a:lnTo>
                <a:lnTo>
                  <a:pt x="625270" y="819799"/>
                </a:lnTo>
                <a:lnTo>
                  <a:pt x="623112" y="806986"/>
                </a:lnTo>
                <a:cubicBezTo>
                  <a:pt x="623291" y="804198"/>
                  <a:pt x="624009" y="802804"/>
                  <a:pt x="625270" y="802804"/>
                </a:cubicBezTo>
                <a:lnTo>
                  <a:pt x="623112" y="793228"/>
                </a:lnTo>
                <a:lnTo>
                  <a:pt x="624191" y="789991"/>
                </a:lnTo>
                <a:lnTo>
                  <a:pt x="623112" y="780550"/>
                </a:lnTo>
                <a:lnTo>
                  <a:pt x="624191" y="776234"/>
                </a:lnTo>
                <a:lnTo>
                  <a:pt x="623112" y="775155"/>
                </a:lnTo>
                <a:lnTo>
                  <a:pt x="623112" y="774075"/>
                </a:lnTo>
                <a:lnTo>
                  <a:pt x="624191" y="761397"/>
                </a:lnTo>
                <a:lnTo>
                  <a:pt x="623112" y="757082"/>
                </a:lnTo>
                <a:lnTo>
                  <a:pt x="625270" y="750742"/>
                </a:lnTo>
                <a:lnTo>
                  <a:pt x="623112" y="750742"/>
                </a:lnTo>
                <a:cubicBezTo>
                  <a:pt x="620504" y="752900"/>
                  <a:pt x="617312" y="753979"/>
                  <a:pt x="613535" y="753979"/>
                </a:cubicBezTo>
                <a:lnTo>
                  <a:pt x="610433" y="753979"/>
                </a:lnTo>
                <a:lnTo>
                  <a:pt x="604094" y="751821"/>
                </a:lnTo>
                <a:lnTo>
                  <a:pt x="603015" y="752900"/>
                </a:lnTo>
                <a:lnTo>
                  <a:pt x="601936" y="752900"/>
                </a:lnTo>
                <a:cubicBezTo>
                  <a:pt x="597710" y="751282"/>
                  <a:pt x="595597" y="749843"/>
                  <a:pt x="595597" y="748584"/>
                </a:cubicBezTo>
                <a:cubicBezTo>
                  <a:pt x="596226" y="746516"/>
                  <a:pt x="598338" y="745482"/>
                  <a:pt x="601936" y="745482"/>
                </a:cubicBezTo>
                <a:lnTo>
                  <a:pt x="601936" y="747640"/>
                </a:lnTo>
                <a:lnTo>
                  <a:pt x="612456" y="741166"/>
                </a:lnTo>
                <a:lnTo>
                  <a:pt x="615693" y="741166"/>
                </a:lnTo>
                <a:lnTo>
                  <a:pt x="620009" y="744403"/>
                </a:lnTo>
                <a:lnTo>
                  <a:pt x="625270" y="743324"/>
                </a:lnTo>
                <a:lnTo>
                  <a:pt x="625270" y="744403"/>
                </a:lnTo>
                <a:lnTo>
                  <a:pt x="631609" y="740222"/>
                </a:lnTo>
                <a:lnTo>
                  <a:pt x="633767" y="740222"/>
                </a:lnTo>
                <a:lnTo>
                  <a:pt x="647524" y="741166"/>
                </a:lnTo>
                <a:lnTo>
                  <a:pt x="652784" y="740222"/>
                </a:lnTo>
                <a:lnTo>
                  <a:pt x="656021" y="741166"/>
                </a:lnTo>
                <a:lnTo>
                  <a:pt x="659258" y="740222"/>
                </a:lnTo>
                <a:lnTo>
                  <a:pt x="668700" y="744403"/>
                </a:lnTo>
                <a:lnTo>
                  <a:pt x="688931" y="742245"/>
                </a:lnTo>
                <a:lnTo>
                  <a:pt x="692168" y="742245"/>
                </a:lnTo>
                <a:lnTo>
                  <a:pt x="695269" y="740222"/>
                </a:lnTo>
                <a:lnTo>
                  <a:pt x="699586" y="740222"/>
                </a:lnTo>
                <a:lnTo>
                  <a:pt x="708083" y="742245"/>
                </a:lnTo>
                <a:lnTo>
                  <a:pt x="709026" y="742245"/>
                </a:lnTo>
                <a:lnTo>
                  <a:pt x="717523" y="733748"/>
                </a:lnTo>
                <a:lnTo>
                  <a:pt x="717523" y="732669"/>
                </a:lnTo>
                <a:lnTo>
                  <a:pt x="687852" y="729567"/>
                </a:lnTo>
                <a:lnTo>
                  <a:pt x="684615" y="729567"/>
                </a:lnTo>
                <a:cubicBezTo>
                  <a:pt x="682546" y="728848"/>
                  <a:pt x="681513" y="726735"/>
                  <a:pt x="681513" y="723228"/>
                </a:cubicBezTo>
                <a:lnTo>
                  <a:pt x="682592" y="719991"/>
                </a:lnTo>
                <a:cubicBezTo>
                  <a:pt x="678635" y="719991"/>
                  <a:pt x="675443" y="718597"/>
                  <a:pt x="673016" y="715810"/>
                </a:cubicBezTo>
                <a:lnTo>
                  <a:pt x="660337" y="715810"/>
                </a:lnTo>
                <a:lnTo>
                  <a:pt x="650761" y="716754"/>
                </a:lnTo>
                <a:cubicBezTo>
                  <a:pt x="645814" y="715585"/>
                  <a:pt x="643343" y="714191"/>
                  <a:pt x="643343" y="712572"/>
                </a:cubicBezTo>
                <a:cubicBezTo>
                  <a:pt x="643343" y="711314"/>
                  <a:pt x="652155" y="709560"/>
                  <a:pt x="669779" y="707312"/>
                </a:cubicBezTo>
                <a:lnTo>
                  <a:pt x="671937" y="705154"/>
                </a:lnTo>
                <a:lnTo>
                  <a:pt x="675174" y="705154"/>
                </a:lnTo>
                <a:cubicBezTo>
                  <a:pt x="676522" y="705154"/>
                  <a:pt x="677916" y="707268"/>
                  <a:pt x="679355" y="711494"/>
                </a:cubicBezTo>
                <a:lnTo>
                  <a:pt x="682592" y="711494"/>
                </a:lnTo>
                <a:lnTo>
                  <a:pt x="682592" y="709336"/>
                </a:lnTo>
                <a:lnTo>
                  <a:pt x="680434" y="706233"/>
                </a:lnTo>
                <a:lnTo>
                  <a:pt x="680434" y="705154"/>
                </a:lnTo>
                <a:lnTo>
                  <a:pt x="683671" y="699894"/>
                </a:lnTo>
                <a:lnTo>
                  <a:pt x="681513" y="695578"/>
                </a:lnTo>
                <a:lnTo>
                  <a:pt x="682592" y="686002"/>
                </a:lnTo>
                <a:lnTo>
                  <a:pt x="680434" y="680742"/>
                </a:lnTo>
                <a:lnTo>
                  <a:pt x="670858" y="680742"/>
                </a:lnTo>
                <a:lnTo>
                  <a:pt x="661281" y="677505"/>
                </a:lnTo>
                <a:lnTo>
                  <a:pt x="650761" y="680742"/>
                </a:lnTo>
                <a:lnTo>
                  <a:pt x="646445" y="680742"/>
                </a:lnTo>
                <a:lnTo>
                  <a:pt x="637948" y="673324"/>
                </a:lnTo>
                <a:lnTo>
                  <a:pt x="631609" y="677505"/>
                </a:lnTo>
                <a:lnTo>
                  <a:pt x="629451" y="677505"/>
                </a:lnTo>
                <a:cubicBezTo>
                  <a:pt x="619558" y="676156"/>
                  <a:pt x="614614" y="674403"/>
                  <a:pt x="614614" y="672245"/>
                </a:cubicBezTo>
                <a:lnTo>
                  <a:pt x="630530" y="666985"/>
                </a:lnTo>
                <a:lnTo>
                  <a:pt x="635925" y="666985"/>
                </a:lnTo>
                <a:cubicBezTo>
                  <a:pt x="637274" y="666985"/>
                  <a:pt x="637948" y="668019"/>
                  <a:pt x="637948" y="670087"/>
                </a:cubicBezTo>
                <a:lnTo>
                  <a:pt x="641185" y="668064"/>
                </a:lnTo>
                <a:lnTo>
                  <a:pt x="645366" y="669008"/>
                </a:lnTo>
                <a:lnTo>
                  <a:pt x="652784" y="666985"/>
                </a:lnTo>
                <a:lnTo>
                  <a:pt x="673016" y="671166"/>
                </a:lnTo>
                <a:cubicBezTo>
                  <a:pt x="679399" y="671166"/>
                  <a:pt x="682592" y="667614"/>
                  <a:pt x="682592" y="660511"/>
                </a:cubicBezTo>
                <a:lnTo>
                  <a:pt x="683671" y="656330"/>
                </a:lnTo>
                <a:lnTo>
                  <a:pt x="682592" y="649990"/>
                </a:lnTo>
                <a:lnTo>
                  <a:pt x="682592" y="648911"/>
                </a:lnTo>
                <a:lnTo>
                  <a:pt x="684615" y="639335"/>
                </a:lnTo>
                <a:lnTo>
                  <a:pt x="683671" y="638256"/>
                </a:lnTo>
                <a:lnTo>
                  <a:pt x="682592" y="638256"/>
                </a:lnTo>
                <a:lnTo>
                  <a:pt x="668700" y="639335"/>
                </a:lnTo>
                <a:lnTo>
                  <a:pt x="663439" y="636098"/>
                </a:lnTo>
                <a:lnTo>
                  <a:pt x="657100" y="638256"/>
                </a:lnTo>
                <a:lnTo>
                  <a:pt x="634846" y="636098"/>
                </a:lnTo>
                <a:lnTo>
                  <a:pt x="626349" y="642572"/>
                </a:lnTo>
                <a:lnTo>
                  <a:pt x="620954" y="642572"/>
                </a:lnTo>
                <a:lnTo>
                  <a:pt x="612456" y="637177"/>
                </a:lnTo>
                <a:lnTo>
                  <a:pt x="611512" y="638256"/>
                </a:lnTo>
                <a:lnTo>
                  <a:pt x="600857" y="638256"/>
                </a:lnTo>
                <a:lnTo>
                  <a:pt x="601936" y="643651"/>
                </a:lnTo>
                <a:lnTo>
                  <a:pt x="601936" y="648911"/>
                </a:lnTo>
                <a:cubicBezTo>
                  <a:pt x="599778" y="655835"/>
                  <a:pt x="597978" y="659387"/>
                  <a:pt x="596541" y="659567"/>
                </a:cubicBezTo>
                <a:cubicBezTo>
                  <a:pt x="594292" y="659567"/>
                  <a:pt x="591820" y="663073"/>
                  <a:pt x="589122" y="670087"/>
                </a:cubicBezTo>
                <a:lnTo>
                  <a:pt x="590202" y="670087"/>
                </a:lnTo>
                <a:lnTo>
                  <a:pt x="596541" y="663748"/>
                </a:lnTo>
                <a:lnTo>
                  <a:pt x="597620" y="663748"/>
                </a:lnTo>
                <a:cubicBezTo>
                  <a:pt x="598879" y="663748"/>
                  <a:pt x="600318" y="665861"/>
                  <a:pt x="601936" y="670087"/>
                </a:cubicBezTo>
                <a:cubicBezTo>
                  <a:pt x="607601" y="671346"/>
                  <a:pt x="610433" y="672784"/>
                  <a:pt x="610433" y="674403"/>
                </a:cubicBezTo>
                <a:lnTo>
                  <a:pt x="608275" y="676426"/>
                </a:lnTo>
                <a:lnTo>
                  <a:pt x="600857" y="676426"/>
                </a:lnTo>
                <a:lnTo>
                  <a:pt x="600857" y="683979"/>
                </a:lnTo>
                <a:lnTo>
                  <a:pt x="598699" y="690318"/>
                </a:lnTo>
                <a:lnTo>
                  <a:pt x="603015" y="701917"/>
                </a:lnTo>
                <a:lnTo>
                  <a:pt x="601936" y="708391"/>
                </a:lnTo>
                <a:lnTo>
                  <a:pt x="608275" y="708391"/>
                </a:lnTo>
                <a:lnTo>
                  <a:pt x="616772" y="709336"/>
                </a:lnTo>
                <a:lnTo>
                  <a:pt x="625270" y="708391"/>
                </a:lnTo>
                <a:lnTo>
                  <a:pt x="630530" y="709336"/>
                </a:lnTo>
                <a:lnTo>
                  <a:pt x="634846" y="708391"/>
                </a:lnTo>
                <a:lnTo>
                  <a:pt x="635925" y="709336"/>
                </a:lnTo>
                <a:lnTo>
                  <a:pt x="635925" y="710415"/>
                </a:lnTo>
                <a:cubicBezTo>
                  <a:pt x="634485" y="715360"/>
                  <a:pt x="623516" y="717833"/>
                  <a:pt x="603015" y="717833"/>
                </a:cubicBezTo>
                <a:lnTo>
                  <a:pt x="599778" y="717833"/>
                </a:lnTo>
                <a:lnTo>
                  <a:pt x="599778" y="719991"/>
                </a:lnTo>
                <a:lnTo>
                  <a:pt x="600857" y="724307"/>
                </a:lnTo>
                <a:cubicBezTo>
                  <a:pt x="600857" y="726735"/>
                  <a:pt x="597304" y="729522"/>
                  <a:pt x="590202" y="732669"/>
                </a:cubicBezTo>
                <a:lnTo>
                  <a:pt x="570106" y="731725"/>
                </a:lnTo>
                <a:lnTo>
                  <a:pt x="565789" y="731725"/>
                </a:lnTo>
                <a:cubicBezTo>
                  <a:pt x="556977" y="731725"/>
                  <a:pt x="552390" y="726420"/>
                  <a:pt x="552031" y="715810"/>
                </a:cubicBezTo>
                <a:lnTo>
                  <a:pt x="554190" y="709336"/>
                </a:lnTo>
                <a:lnTo>
                  <a:pt x="548794" y="695578"/>
                </a:lnTo>
                <a:lnTo>
                  <a:pt x="552031" y="691397"/>
                </a:lnTo>
                <a:lnTo>
                  <a:pt x="552031" y="664827"/>
                </a:lnTo>
                <a:lnTo>
                  <a:pt x="550953" y="653093"/>
                </a:lnTo>
                <a:cubicBezTo>
                  <a:pt x="551852" y="648147"/>
                  <a:pt x="552931" y="645674"/>
                  <a:pt x="554190" y="645674"/>
                </a:cubicBezTo>
                <a:lnTo>
                  <a:pt x="555268" y="645674"/>
                </a:lnTo>
                <a:cubicBezTo>
                  <a:pt x="564440" y="648732"/>
                  <a:pt x="569026" y="650890"/>
                  <a:pt x="569026" y="652148"/>
                </a:cubicBezTo>
                <a:lnTo>
                  <a:pt x="569026" y="653093"/>
                </a:lnTo>
                <a:lnTo>
                  <a:pt x="573207" y="652148"/>
                </a:lnTo>
                <a:lnTo>
                  <a:pt x="573207" y="651069"/>
                </a:lnTo>
                <a:cubicBezTo>
                  <a:pt x="570240" y="651069"/>
                  <a:pt x="565654" y="648911"/>
                  <a:pt x="559449" y="644595"/>
                </a:cubicBezTo>
                <a:lnTo>
                  <a:pt x="559449" y="639335"/>
                </a:lnTo>
                <a:lnTo>
                  <a:pt x="554190" y="639335"/>
                </a:lnTo>
                <a:cubicBezTo>
                  <a:pt x="552031" y="639335"/>
                  <a:pt x="550593" y="634030"/>
                  <a:pt x="549874" y="623420"/>
                </a:cubicBezTo>
                <a:cubicBezTo>
                  <a:pt x="549874" y="620632"/>
                  <a:pt x="551312" y="618519"/>
                  <a:pt x="554190" y="617081"/>
                </a:cubicBezTo>
                <a:lnTo>
                  <a:pt x="555268" y="617081"/>
                </a:lnTo>
                <a:cubicBezTo>
                  <a:pt x="573611" y="619868"/>
                  <a:pt x="582784" y="621981"/>
                  <a:pt x="582784" y="623420"/>
                </a:cubicBezTo>
                <a:cubicBezTo>
                  <a:pt x="582784" y="624499"/>
                  <a:pt x="587369" y="625937"/>
                  <a:pt x="596541" y="627736"/>
                </a:cubicBezTo>
                <a:cubicBezTo>
                  <a:pt x="596541" y="629264"/>
                  <a:pt x="599733" y="630658"/>
                  <a:pt x="606117" y="631917"/>
                </a:cubicBezTo>
                <a:cubicBezTo>
                  <a:pt x="610342" y="631917"/>
                  <a:pt x="617086" y="630164"/>
                  <a:pt x="626349" y="626657"/>
                </a:cubicBezTo>
                <a:cubicBezTo>
                  <a:pt x="628776" y="626657"/>
                  <a:pt x="631968" y="628410"/>
                  <a:pt x="635925" y="631917"/>
                </a:cubicBezTo>
                <a:lnTo>
                  <a:pt x="642264" y="631917"/>
                </a:lnTo>
                <a:lnTo>
                  <a:pt x="658179" y="627736"/>
                </a:lnTo>
                <a:lnTo>
                  <a:pt x="664518" y="631917"/>
                </a:lnTo>
                <a:lnTo>
                  <a:pt x="669779" y="630838"/>
                </a:lnTo>
                <a:lnTo>
                  <a:pt x="685694" y="631917"/>
                </a:lnTo>
                <a:cubicBezTo>
                  <a:pt x="691359" y="629309"/>
                  <a:pt x="694190" y="624364"/>
                  <a:pt x="694190" y="617081"/>
                </a:cubicBezTo>
                <a:close/>
                <a:moveTo>
                  <a:pt x="8195233" y="615736"/>
                </a:moveTo>
                <a:lnTo>
                  <a:pt x="8200628" y="615736"/>
                </a:lnTo>
                <a:cubicBezTo>
                  <a:pt x="8216364" y="618433"/>
                  <a:pt x="8224231" y="622030"/>
                  <a:pt x="8224231" y="626526"/>
                </a:cubicBezTo>
                <a:lnTo>
                  <a:pt x="8225310" y="627604"/>
                </a:lnTo>
                <a:lnTo>
                  <a:pt x="8228547" y="627604"/>
                </a:lnTo>
                <a:lnTo>
                  <a:pt x="8233942" y="623288"/>
                </a:lnTo>
                <a:lnTo>
                  <a:pt x="8237179" y="623288"/>
                </a:lnTo>
                <a:cubicBezTo>
                  <a:pt x="8252915" y="624367"/>
                  <a:pt x="8260783" y="626526"/>
                  <a:pt x="8260783" y="629762"/>
                </a:cubicBezTo>
                <a:lnTo>
                  <a:pt x="8260783" y="636101"/>
                </a:lnTo>
                <a:cubicBezTo>
                  <a:pt x="8260783" y="638260"/>
                  <a:pt x="8255792" y="640417"/>
                  <a:pt x="8245812" y="642575"/>
                </a:cubicBezTo>
                <a:lnTo>
                  <a:pt x="8236100" y="655524"/>
                </a:lnTo>
                <a:lnTo>
                  <a:pt x="8236100" y="656603"/>
                </a:lnTo>
                <a:lnTo>
                  <a:pt x="8237179" y="663077"/>
                </a:lnTo>
                <a:lnTo>
                  <a:pt x="8236100" y="667393"/>
                </a:lnTo>
                <a:lnTo>
                  <a:pt x="8237179" y="668472"/>
                </a:lnTo>
                <a:lnTo>
                  <a:pt x="8244732" y="668472"/>
                </a:lnTo>
                <a:cubicBezTo>
                  <a:pt x="8253185" y="668472"/>
                  <a:pt x="8258894" y="665234"/>
                  <a:pt x="8261862" y="658761"/>
                </a:cubicBezTo>
                <a:cubicBezTo>
                  <a:pt x="8261862" y="650848"/>
                  <a:pt x="8268336" y="646891"/>
                  <a:pt x="8281284" y="646891"/>
                </a:cubicBezTo>
                <a:cubicBezTo>
                  <a:pt x="8282363" y="653366"/>
                  <a:pt x="8287398" y="656603"/>
                  <a:pt x="8296390" y="656603"/>
                </a:cubicBezTo>
                <a:cubicBezTo>
                  <a:pt x="8302054" y="663257"/>
                  <a:pt x="8304887" y="668292"/>
                  <a:pt x="8304887" y="671709"/>
                </a:cubicBezTo>
                <a:lnTo>
                  <a:pt x="8304887" y="673732"/>
                </a:lnTo>
                <a:lnTo>
                  <a:pt x="8301650" y="676969"/>
                </a:lnTo>
                <a:lnTo>
                  <a:pt x="8295311" y="675890"/>
                </a:lnTo>
                <a:cubicBezTo>
                  <a:pt x="8295311" y="677328"/>
                  <a:pt x="8294232" y="678048"/>
                  <a:pt x="8292074" y="678048"/>
                </a:cubicBezTo>
                <a:lnTo>
                  <a:pt x="8265099" y="674811"/>
                </a:lnTo>
                <a:lnTo>
                  <a:pt x="8257680" y="678048"/>
                </a:lnTo>
                <a:lnTo>
                  <a:pt x="8249048" y="675890"/>
                </a:lnTo>
                <a:lnTo>
                  <a:pt x="8246890" y="675890"/>
                </a:lnTo>
                <a:lnTo>
                  <a:pt x="8243654" y="678048"/>
                </a:lnTo>
                <a:lnTo>
                  <a:pt x="8236100" y="678048"/>
                </a:lnTo>
                <a:lnTo>
                  <a:pt x="8227468" y="701786"/>
                </a:lnTo>
                <a:cubicBezTo>
                  <a:pt x="8223872" y="712845"/>
                  <a:pt x="8221759" y="722152"/>
                  <a:pt x="8221129" y="729705"/>
                </a:cubicBezTo>
                <a:cubicBezTo>
                  <a:pt x="8219511" y="729705"/>
                  <a:pt x="8218432" y="734381"/>
                  <a:pt x="8217892" y="743732"/>
                </a:cubicBezTo>
                <a:cubicBezTo>
                  <a:pt x="8212138" y="753533"/>
                  <a:pt x="8209260" y="760682"/>
                  <a:pt x="8209260" y="765178"/>
                </a:cubicBezTo>
                <a:lnTo>
                  <a:pt x="8210339" y="765178"/>
                </a:lnTo>
                <a:lnTo>
                  <a:pt x="8216813" y="763020"/>
                </a:lnTo>
                <a:lnTo>
                  <a:pt x="8217892" y="763020"/>
                </a:lnTo>
                <a:lnTo>
                  <a:pt x="8223152" y="767336"/>
                </a:lnTo>
                <a:lnTo>
                  <a:pt x="8233942" y="764099"/>
                </a:lnTo>
                <a:lnTo>
                  <a:pt x="8238258" y="770573"/>
                </a:lnTo>
                <a:lnTo>
                  <a:pt x="8252286" y="765178"/>
                </a:lnTo>
                <a:lnTo>
                  <a:pt x="8256602" y="766257"/>
                </a:lnTo>
                <a:cubicBezTo>
                  <a:pt x="8260108" y="759603"/>
                  <a:pt x="8263660" y="754927"/>
                  <a:pt x="8267257" y="752230"/>
                </a:cubicBezTo>
                <a:lnTo>
                  <a:pt x="8268336" y="752230"/>
                </a:lnTo>
                <a:cubicBezTo>
                  <a:pt x="8271213" y="752230"/>
                  <a:pt x="8278406" y="756905"/>
                  <a:pt x="8289916" y="766257"/>
                </a:cubicBezTo>
                <a:cubicBezTo>
                  <a:pt x="8293333" y="766257"/>
                  <a:pt x="8297244" y="769133"/>
                  <a:pt x="8301650" y="774889"/>
                </a:cubicBezTo>
                <a:cubicBezTo>
                  <a:pt x="8303808" y="774889"/>
                  <a:pt x="8304887" y="775607"/>
                  <a:pt x="8304887" y="777046"/>
                </a:cubicBezTo>
                <a:lnTo>
                  <a:pt x="8304887" y="778126"/>
                </a:lnTo>
                <a:cubicBezTo>
                  <a:pt x="8304887" y="782621"/>
                  <a:pt x="8299177" y="788331"/>
                  <a:pt x="8287758" y="795254"/>
                </a:cubicBezTo>
                <a:cubicBezTo>
                  <a:pt x="8282722" y="807483"/>
                  <a:pt x="8275169" y="813598"/>
                  <a:pt x="8265099" y="813598"/>
                </a:cubicBezTo>
                <a:cubicBezTo>
                  <a:pt x="8265099" y="821421"/>
                  <a:pt x="8262986" y="825332"/>
                  <a:pt x="8258760" y="825332"/>
                </a:cubicBezTo>
                <a:lnTo>
                  <a:pt x="8258760" y="829647"/>
                </a:lnTo>
                <a:cubicBezTo>
                  <a:pt x="8258760" y="831447"/>
                  <a:pt x="8262671" y="834324"/>
                  <a:pt x="8270494" y="838280"/>
                </a:cubicBezTo>
                <a:cubicBezTo>
                  <a:pt x="8274270" y="841696"/>
                  <a:pt x="8277148" y="848530"/>
                  <a:pt x="8279126" y="858781"/>
                </a:cubicBezTo>
                <a:cubicBezTo>
                  <a:pt x="8279126" y="864806"/>
                  <a:pt x="8273371" y="871954"/>
                  <a:pt x="8261862" y="880227"/>
                </a:cubicBezTo>
                <a:lnTo>
                  <a:pt x="8256602" y="881306"/>
                </a:lnTo>
                <a:lnTo>
                  <a:pt x="8251206" y="881306"/>
                </a:lnTo>
                <a:lnTo>
                  <a:pt x="8251206" y="876989"/>
                </a:lnTo>
                <a:lnTo>
                  <a:pt x="8256602" y="864041"/>
                </a:lnTo>
                <a:lnTo>
                  <a:pt x="8255522" y="864041"/>
                </a:lnTo>
                <a:cubicBezTo>
                  <a:pt x="8254084" y="864041"/>
                  <a:pt x="8253364" y="865839"/>
                  <a:pt x="8253364" y="869437"/>
                </a:cubicBezTo>
                <a:lnTo>
                  <a:pt x="8252286" y="870515"/>
                </a:lnTo>
                <a:cubicBezTo>
                  <a:pt x="8250307" y="876989"/>
                  <a:pt x="8248869" y="880227"/>
                  <a:pt x="8247970" y="880227"/>
                </a:cubicBezTo>
                <a:lnTo>
                  <a:pt x="8244732" y="880227"/>
                </a:lnTo>
                <a:cubicBezTo>
                  <a:pt x="8241496" y="877349"/>
                  <a:pt x="8237539" y="875910"/>
                  <a:pt x="8232863" y="875910"/>
                </a:cubicBezTo>
                <a:cubicBezTo>
                  <a:pt x="8226569" y="870515"/>
                  <a:pt x="8219061" y="861929"/>
                  <a:pt x="8210339" y="850149"/>
                </a:cubicBezTo>
                <a:cubicBezTo>
                  <a:pt x="8200448" y="846373"/>
                  <a:pt x="8193615" y="840617"/>
                  <a:pt x="8189838" y="832885"/>
                </a:cubicBezTo>
                <a:cubicBezTo>
                  <a:pt x="8189838" y="827041"/>
                  <a:pt x="8182690" y="823488"/>
                  <a:pt x="8168393" y="822230"/>
                </a:cubicBezTo>
                <a:lnTo>
                  <a:pt x="8161919" y="815755"/>
                </a:lnTo>
                <a:lnTo>
                  <a:pt x="8164077" y="813598"/>
                </a:lnTo>
                <a:cubicBezTo>
                  <a:pt x="8165516" y="813598"/>
                  <a:pt x="8166235" y="814676"/>
                  <a:pt x="8166235" y="816835"/>
                </a:cubicBezTo>
                <a:lnTo>
                  <a:pt x="8167314" y="817914"/>
                </a:lnTo>
                <a:lnTo>
                  <a:pt x="8168393" y="817914"/>
                </a:lnTo>
                <a:lnTo>
                  <a:pt x="8183499" y="813598"/>
                </a:lnTo>
                <a:lnTo>
                  <a:pt x="8184443" y="814676"/>
                </a:lnTo>
                <a:lnTo>
                  <a:pt x="8190917" y="812519"/>
                </a:lnTo>
                <a:lnTo>
                  <a:pt x="8206023" y="815755"/>
                </a:lnTo>
                <a:lnTo>
                  <a:pt x="8206023" y="816835"/>
                </a:lnTo>
                <a:lnTo>
                  <a:pt x="8207102" y="815755"/>
                </a:lnTo>
                <a:lnTo>
                  <a:pt x="8209260" y="815755"/>
                </a:lnTo>
                <a:lnTo>
                  <a:pt x="8215734" y="818992"/>
                </a:lnTo>
                <a:cubicBezTo>
                  <a:pt x="8218612" y="818992"/>
                  <a:pt x="8221444" y="814676"/>
                  <a:pt x="8224231" y="806044"/>
                </a:cubicBezTo>
                <a:lnTo>
                  <a:pt x="8239338" y="786623"/>
                </a:lnTo>
                <a:cubicBezTo>
                  <a:pt x="8241855" y="786623"/>
                  <a:pt x="8244373" y="783431"/>
                  <a:pt x="8246890" y="777046"/>
                </a:cubicBezTo>
                <a:lnTo>
                  <a:pt x="8246890" y="775968"/>
                </a:lnTo>
                <a:lnTo>
                  <a:pt x="8245812" y="774889"/>
                </a:lnTo>
                <a:lnTo>
                  <a:pt x="8245812" y="773810"/>
                </a:lnTo>
                <a:lnTo>
                  <a:pt x="8232863" y="778126"/>
                </a:lnTo>
                <a:lnTo>
                  <a:pt x="8222073" y="773810"/>
                </a:lnTo>
                <a:lnTo>
                  <a:pt x="8218971" y="777046"/>
                </a:lnTo>
                <a:lnTo>
                  <a:pt x="8215734" y="777046"/>
                </a:lnTo>
                <a:lnTo>
                  <a:pt x="8211418" y="773810"/>
                </a:lnTo>
                <a:lnTo>
                  <a:pt x="8210339" y="773810"/>
                </a:lnTo>
                <a:cubicBezTo>
                  <a:pt x="8206203" y="783070"/>
                  <a:pt x="8199369" y="787702"/>
                  <a:pt x="8189838" y="787702"/>
                </a:cubicBezTo>
                <a:lnTo>
                  <a:pt x="8184443" y="786623"/>
                </a:lnTo>
                <a:lnTo>
                  <a:pt x="8174867" y="787702"/>
                </a:lnTo>
                <a:lnTo>
                  <a:pt x="8170551" y="787702"/>
                </a:lnTo>
                <a:cubicBezTo>
                  <a:pt x="8165516" y="787702"/>
                  <a:pt x="8160480" y="784509"/>
                  <a:pt x="8155445" y="778126"/>
                </a:cubicBezTo>
                <a:lnTo>
                  <a:pt x="8155445" y="773810"/>
                </a:lnTo>
                <a:lnTo>
                  <a:pt x="8160840" y="760861"/>
                </a:lnTo>
                <a:lnTo>
                  <a:pt x="8159761" y="750071"/>
                </a:lnTo>
                <a:cubicBezTo>
                  <a:pt x="8165516" y="745485"/>
                  <a:pt x="8168393" y="739776"/>
                  <a:pt x="8168393" y="732942"/>
                </a:cubicBezTo>
                <a:lnTo>
                  <a:pt x="8167314" y="732942"/>
                </a:lnTo>
                <a:lnTo>
                  <a:pt x="8162998" y="731863"/>
                </a:lnTo>
                <a:lnTo>
                  <a:pt x="8159761" y="732942"/>
                </a:lnTo>
                <a:lnTo>
                  <a:pt x="8158682" y="731863"/>
                </a:lnTo>
                <a:lnTo>
                  <a:pt x="8153287" y="732942"/>
                </a:lnTo>
                <a:lnTo>
                  <a:pt x="8131842" y="732942"/>
                </a:lnTo>
                <a:cubicBezTo>
                  <a:pt x="8128245" y="731144"/>
                  <a:pt x="8126447" y="728266"/>
                  <a:pt x="8126447" y="724310"/>
                </a:cubicBezTo>
                <a:lnTo>
                  <a:pt x="8127526" y="723231"/>
                </a:lnTo>
                <a:lnTo>
                  <a:pt x="8135079" y="723231"/>
                </a:lnTo>
                <a:lnTo>
                  <a:pt x="8146813" y="721073"/>
                </a:lnTo>
                <a:lnTo>
                  <a:pt x="8154366" y="724310"/>
                </a:lnTo>
                <a:cubicBezTo>
                  <a:pt x="8165156" y="724310"/>
                  <a:pt x="8170551" y="720714"/>
                  <a:pt x="8170551" y="713520"/>
                </a:cubicBezTo>
                <a:cubicBezTo>
                  <a:pt x="8171990" y="705158"/>
                  <a:pt x="8174507" y="698729"/>
                  <a:pt x="8178104" y="694233"/>
                </a:cubicBezTo>
                <a:lnTo>
                  <a:pt x="8177025" y="687759"/>
                </a:lnTo>
                <a:lnTo>
                  <a:pt x="8185522" y="676969"/>
                </a:lnTo>
                <a:lnTo>
                  <a:pt x="8184443" y="673732"/>
                </a:lnTo>
                <a:lnTo>
                  <a:pt x="8165156" y="678048"/>
                </a:lnTo>
                <a:cubicBezTo>
                  <a:pt x="8156884" y="678048"/>
                  <a:pt x="8151129" y="675575"/>
                  <a:pt x="8147892" y="670630"/>
                </a:cubicBezTo>
                <a:lnTo>
                  <a:pt x="8147892" y="669551"/>
                </a:lnTo>
                <a:lnTo>
                  <a:pt x="8153287" y="664156"/>
                </a:lnTo>
                <a:lnTo>
                  <a:pt x="8156524" y="664156"/>
                </a:lnTo>
                <a:cubicBezTo>
                  <a:pt x="8159042" y="667033"/>
                  <a:pt x="8163358" y="668831"/>
                  <a:pt x="8169472" y="669551"/>
                </a:cubicBezTo>
                <a:cubicBezTo>
                  <a:pt x="8169472" y="671619"/>
                  <a:pt x="8170911" y="672653"/>
                  <a:pt x="8173788" y="672653"/>
                </a:cubicBezTo>
                <a:cubicBezTo>
                  <a:pt x="8182870" y="669326"/>
                  <a:pt x="8188220" y="665774"/>
                  <a:pt x="8189838" y="661998"/>
                </a:cubicBezTo>
                <a:lnTo>
                  <a:pt x="8188759" y="656603"/>
                </a:lnTo>
                <a:cubicBezTo>
                  <a:pt x="8189299" y="648869"/>
                  <a:pt x="8190378" y="644194"/>
                  <a:pt x="8191996" y="642575"/>
                </a:cubicBezTo>
                <a:lnTo>
                  <a:pt x="8190917" y="641496"/>
                </a:lnTo>
                <a:lnTo>
                  <a:pt x="8190917" y="640417"/>
                </a:lnTo>
                <a:lnTo>
                  <a:pt x="8193075" y="629762"/>
                </a:lnTo>
                <a:lnTo>
                  <a:pt x="8191996" y="620051"/>
                </a:lnTo>
                <a:cubicBezTo>
                  <a:pt x="8193075" y="617174"/>
                  <a:pt x="8194154" y="615736"/>
                  <a:pt x="8195233" y="615736"/>
                </a:cubicBezTo>
                <a:close/>
                <a:moveTo>
                  <a:pt x="7742740" y="615736"/>
                </a:moveTo>
                <a:lnTo>
                  <a:pt x="7745977" y="615736"/>
                </a:lnTo>
                <a:cubicBezTo>
                  <a:pt x="7748944" y="617174"/>
                  <a:pt x="7750428" y="619332"/>
                  <a:pt x="7750428" y="622209"/>
                </a:cubicBezTo>
                <a:lnTo>
                  <a:pt x="7755958" y="621130"/>
                </a:lnTo>
                <a:lnTo>
                  <a:pt x="7761353" y="622209"/>
                </a:lnTo>
                <a:lnTo>
                  <a:pt x="7764724" y="621130"/>
                </a:lnTo>
                <a:cubicBezTo>
                  <a:pt x="7766882" y="626256"/>
                  <a:pt x="7769805" y="628818"/>
                  <a:pt x="7773492" y="628818"/>
                </a:cubicBezTo>
                <a:cubicBezTo>
                  <a:pt x="7775470" y="628818"/>
                  <a:pt x="7779516" y="631336"/>
                  <a:pt x="7785630" y="636371"/>
                </a:cubicBezTo>
                <a:lnTo>
                  <a:pt x="7786709" y="635292"/>
                </a:lnTo>
                <a:lnTo>
                  <a:pt x="7789946" y="635292"/>
                </a:lnTo>
                <a:cubicBezTo>
                  <a:pt x="7791655" y="635292"/>
                  <a:pt x="7792779" y="637810"/>
                  <a:pt x="7793318" y="642845"/>
                </a:cubicBezTo>
                <a:lnTo>
                  <a:pt x="7794397" y="642845"/>
                </a:lnTo>
                <a:lnTo>
                  <a:pt x="7799927" y="639608"/>
                </a:lnTo>
                <a:cubicBezTo>
                  <a:pt x="7804872" y="641586"/>
                  <a:pt x="7807795" y="643744"/>
                  <a:pt x="7808694" y="646082"/>
                </a:cubicBezTo>
                <a:lnTo>
                  <a:pt x="7808694" y="649454"/>
                </a:lnTo>
                <a:cubicBezTo>
                  <a:pt x="7808694" y="651432"/>
                  <a:pt x="7804288" y="653230"/>
                  <a:pt x="7795476" y="654849"/>
                </a:cubicBezTo>
                <a:cubicBezTo>
                  <a:pt x="7795476" y="656288"/>
                  <a:pt x="7784506" y="665684"/>
                  <a:pt x="7762566" y="683038"/>
                </a:cubicBezTo>
                <a:lnTo>
                  <a:pt x="7762566" y="685196"/>
                </a:lnTo>
                <a:cubicBezTo>
                  <a:pt x="7768231" y="691040"/>
                  <a:pt x="7774795" y="693963"/>
                  <a:pt x="7782258" y="693963"/>
                </a:cubicBezTo>
                <a:cubicBezTo>
                  <a:pt x="7786125" y="702595"/>
                  <a:pt x="7793094" y="706911"/>
                  <a:pt x="7803164" y="706911"/>
                </a:cubicBezTo>
                <a:lnTo>
                  <a:pt x="7811931" y="714599"/>
                </a:lnTo>
                <a:lnTo>
                  <a:pt x="7811931" y="721073"/>
                </a:lnTo>
                <a:cubicBezTo>
                  <a:pt x="7803119" y="731233"/>
                  <a:pt x="7794352" y="736314"/>
                  <a:pt x="7785630" y="736314"/>
                </a:cubicBezTo>
                <a:cubicBezTo>
                  <a:pt x="7774660" y="747733"/>
                  <a:pt x="7769176" y="755691"/>
                  <a:pt x="7769176" y="760187"/>
                </a:cubicBezTo>
                <a:lnTo>
                  <a:pt x="7771334" y="760187"/>
                </a:lnTo>
                <a:lnTo>
                  <a:pt x="7771334" y="761266"/>
                </a:lnTo>
                <a:lnTo>
                  <a:pt x="7774570" y="760187"/>
                </a:lnTo>
                <a:cubicBezTo>
                  <a:pt x="7783922" y="760187"/>
                  <a:pt x="7793094" y="765267"/>
                  <a:pt x="7802085" y="775428"/>
                </a:cubicBezTo>
                <a:cubicBezTo>
                  <a:pt x="7806491" y="775428"/>
                  <a:pt x="7808694" y="778306"/>
                  <a:pt x="7808694" y="784060"/>
                </a:cubicBezTo>
                <a:lnTo>
                  <a:pt x="7814089" y="790533"/>
                </a:lnTo>
                <a:cubicBezTo>
                  <a:pt x="7814089" y="792602"/>
                  <a:pt x="7811167" y="796243"/>
                  <a:pt x="7805322" y="801459"/>
                </a:cubicBezTo>
                <a:cubicBezTo>
                  <a:pt x="7805322" y="804335"/>
                  <a:pt x="7803524" y="805774"/>
                  <a:pt x="7799927" y="805774"/>
                </a:cubicBezTo>
                <a:cubicBezTo>
                  <a:pt x="7798039" y="806853"/>
                  <a:pt x="7795476" y="810495"/>
                  <a:pt x="7792239" y="816699"/>
                </a:cubicBezTo>
                <a:cubicBezTo>
                  <a:pt x="7784866" y="816699"/>
                  <a:pt x="7771648" y="827175"/>
                  <a:pt x="7752586" y="848126"/>
                </a:cubicBezTo>
                <a:cubicBezTo>
                  <a:pt x="7749169" y="843810"/>
                  <a:pt x="7745527" y="841651"/>
                  <a:pt x="7741661" y="841651"/>
                </a:cubicBezTo>
                <a:cubicBezTo>
                  <a:pt x="7738694" y="842731"/>
                  <a:pt x="7737210" y="843810"/>
                  <a:pt x="7737210" y="844889"/>
                </a:cubicBezTo>
                <a:lnTo>
                  <a:pt x="7737210" y="848126"/>
                </a:lnTo>
                <a:cubicBezTo>
                  <a:pt x="7740177" y="848485"/>
                  <a:pt x="7741661" y="849564"/>
                  <a:pt x="7741661" y="851363"/>
                </a:cubicBezTo>
                <a:cubicBezTo>
                  <a:pt x="7736356" y="852082"/>
                  <a:pt x="7729028" y="856443"/>
                  <a:pt x="7719676" y="864446"/>
                </a:cubicBezTo>
                <a:lnTo>
                  <a:pt x="7717518" y="864446"/>
                </a:lnTo>
                <a:lnTo>
                  <a:pt x="7713067" y="862287"/>
                </a:lnTo>
                <a:cubicBezTo>
                  <a:pt x="7708302" y="865165"/>
                  <a:pt x="7701693" y="866963"/>
                  <a:pt x="7693240" y="867683"/>
                </a:cubicBezTo>
                <a:cubicBezTo>
                  <a:pt x="7692521" y="870560"/>
                  <a:pt x="7687036" y="873482"/>
                  <a:pt x="7676786" y="876449"/>
                </a:cubicBezTo>
                <a:lnTo>
                  <a:pt x="7674628" y="878608"/>
                </a:lnTo>
                <a:cubicBezTo>
                  <a:pt x="7672829" y="876449"/>
                  <a:pt x="7669548" y="875371"/>
                  <a:pt x="7664782" y="875371"/>
                </a:cubicBezTo>
                <a:lnTo>
                  <a:pt x="7663703" y="874292"/>
                </a:lnTo>
                <a:lnTo>
                  <a:pt x="7663703" y="870920"/>
                </a:lnTo>
                <a:cubicBezTo>
                  <a:pt x="7669188" y="866424"/>
                  <a:pt x="7675752" y="862828"/>
                  <a:pt x="7683395" y="860130"/>
                </a:cubicBezTo>
                <a:cubicBezTo>
                  <a:pt x="7683395" y="858331"/>
                  <a:pt x="7691082" y="851452"/>
                  <a:pt x="7706458" y="839494"/>
                </a:cubicBezTo>
                <a:lnTo>
                  <a:pt x="7708751" y="834098"/>
                </a:lnTo>
                <a:lnTo>
                  <a:pt x="7707537" y="834098"/>
                </a:lnTo>
                <a:lnTo>
                  <a:pt x="7692162" y="835178"/>
                </a:lnTo>
                <a:cubicBezTo>
                  <a:pt x="7687936" y="835178"/>
                  <a:pt x="7684294" y="834053"/>
                  <a:pt x="7681237" y="831806"/>
                </a:cubicBezTo>
                <a:cubicBezTo>
                  <a:pt x="7678809" y="831806"/>
                  <a:pt x="7676246" y="832930"/>
                  <a:pt x="7673549" y="835178"/>
                </a:cubicBezTo>
                <a:lnTo>
                  <a:pt x="7670177" y="835178"/>
                </a:lnTo>
                <a:lnTo>
                  <a:pt x="7666940" y="833019"/>
                </a:lnTo>
                <a:lnTo>
                  <a:pt x="7664782" y="833019"/>
                </a:lnTo>
                <a:lnTo>
                  <a:pt x="7660331" y="834098"/>
                </a:lnTo>
                <a:lnTo>
                  <a:pt x="7654801" y="831806"/>
                </a:lnTo>
                <a:lnTo>
                  <a:pt x="7644955" y="833019"/>
                </a:lnTo>
                <a:lnTo>
                  <a:pt x="7644955" y="835178"/>
                </a:lnTo>
                <a:cubicBezTo>
                  <a:pt x="7647743" y="835178"/>
                  <a:pt x="7649946" y="836616"/>
                  <a:pt x="7651564" y="839494"/>
                </a:cubicBezTo>
                <a:lnTo>
                  <a:pt x="7650485" y="847047"/>
                </a:lnTo>
                <a:lnTo>
                  <a:pt x="7650485" y="862287"/>
                </a:lnTo>
                <a:lnTo>
                  <a:pt x="7651564" y="871999"/>
                </a:lnTo>
                <a:cubicBezTo>
                  <a:pt x="7651564" y="876764"/>
                  <a:pt x="7645720" y="880765"/>
                  <a:pt x="7634030" y="884003"/>
                </a:cubicBezTo>
                <a:lnTo>
                  <a:pt x="7624049" y="879687"/>
                </a:lnTo>
                <a:lnTo>
                  <a:pt x="7612046" y="880765"/>
                </a:lnTo>
                <a:lnTo>
                  <a:pt x="7608674" y="880765"/>
                </a:lnTo>
                <a:cubicBezTo>
                  <a:pt x="7605077" y="878608"/>
                  <a:pt x="7603279" y="876045"/>
                  <a:pt x="7603279" y="873078"/>
                </a:cubicBezTo>
                <a:lnTo>
                  <a:pt x="7604358" y="868762"/>
                </a:lnTo>
                <a:lnTo>
                  <a:pt x="7600986" y="841651"/>
                </a:lnTo>
                <a:lnTo>
                  <a:pt x="7603279" y="831806"/>
                </a:lnTo>
                <a:lnTo>
                  <a:pt x="7598828" y="831806"/>
                </a:lnTo>
                <a:lnTo>
                  <a:pt x="7586689" y="836256"/>
                </a:lnTo>
                <a:lnTo>
                  <a:pt x="7579001" y="834098"/>
                </a:lnTo>
                <a:lnTo>
                  <a:pt x="7569155" y="835178"/>
                </a:lnTo>
                <a:lnTo>
                  <a:pt x="7559309" y="835178"/>
                </a:lnTo>
                <a:cubicBezTo>
                  <a:pt x="7557781" y="834818"/>
                  <a:pt x="7556297" y="832974"/>
                  <a:pt x="7554858" y="829647"/>
                </a:cubicBezTo>
                <a:lnTo>
                  <a:pt x="7559309" y="828569"/>
                </a:lnTo>
                <a:lnTo>
                  <a:pt x="7557016" y="825331"/>
                </a:lnTo>
                <a:lnTo>
                  <a:pt x="7558230" y="824253"/>
                </a:lnTo>
                <a:lnTo>
                  <a:pt x="7559309" y="824253"/>
                </a:lnTo>
                <a:cubicBezTo>
                  <a:pt x="7568840" y="825692"/>
                  <a:pt x="7573606" y="827130"/>
                  <a:pt x="7573606" y="828569"/>
                </a:cubicBezTo>
                <a:lnTo>
                  <a:pt x="7590061" y="824253"/>
                </a:lnTo>
                <a:lnTo>
                  <a:pt x="7600986" y="827490"/>
                </a:lnTo>
                <a:lnTo>
                  <a:pt x="7603279" y="816699"/>
                </a:lnTo>
                <a:cubicBezTo>
                  <a:pt x="7600671" y="811575"/>
                  <a:pt x="7598828" y="809012"/>
                  <a:pt x="7597749" y="809012"/>
                </a:cubicBezTo>
                <a:lnTo>
                  <a:pt x="7592219" y="809012"/>
                </a:lnTo>
                <a:cubicBezTo>
                  <a:pt x="7570279" y="809012"/>
                  <a:pt x="7559309" y="805415"/>
                  <a:pt x="7559309" y="798222"/>
                </a:cubicBezTo>
                <a:lnTo>
                  <a:pt x="7558230" y="785139"/>
                </a:lnTo>
                <a:lnTo>
                  <a:pt x="7559309" y="784060"/>
                </a:lnTo>
                <a:lnTo>
                  <a:pt x="7559309" y="782980"/>
                </a:lnTo>
                <a:lnTo>
                  <a:pt x="7558230" y="778664"/>
                </a:lnTo>
                <a:lnTo>
                  <a:pt x="7559309" y="763424"/>
                </a:lnTo>
                <a:lnTo>
                  <a:pt x="7557016" y="756950"/>
                </a:lnTo>
                <a:lnTo>
                  <a:pt x="7558230" y="747104"/>
                </a:lnTo>
                <a:lnTo>
                  <a:pt x="7554858" y="727547"/>
                </a:lnTo>
                <a:lnTo>
                  <a:pt x="7554858" y="724310"/>
                </a:lnTo>
                <a:cubicBezTo>
                  <a:pt x="7556297" y="721433"/>
                  <a:pt x="7558140" y="719994"/>
                  <a:pt x="7560388" y="719994"/>
                </a:cubicBezTo>
                <a:lnTo>
                  <a:pt x="7575764" y="723231"/>
                </a:lnTo>
                <a:lnTo>
                  <a:pt x="7577922" y="723231"/>
                </a:lnTo>
                <a:lnTo>
                  <a:pt x="7587903" y="722152"/>
                </a:lnTo>
                <a:cubicBezTo>
                  <a:pt x="7592039" y="725569"/>
                  <a:pt x="7600806" y="728851"/>
                  <a:pt x="7614204" y="731998"/>
                </a:cubicBezTo>
                <a:lnTo>
                  <a:pt x="7617440" y="733077"/>
                </a:lnTo>
                <a:cubicBezTo>
                  <a:pt x="7622566" y="733077"/>
                  <a:pt x="7625128" y="732357"/>
                  <a:pt x="7625128" y="730919"/>
                </a:cubicBezTo>
                <a:lnTo>
                  <a:pt x="7632816" y="731998"/>
                </a:lnTo>
                <a:lnTo>
                  <a:pt x="7636188" y="731998"/>
                </a:lnTo>
                <a:lnTo>
                  <a:pt x="7642797" y="730919"/>
                </a:lnTo>
                <a:lnTo>
                  <a:pt x="7646034" y="731998"/>
                </a:lnTo>
                <a:cubicBezTo>
                  <a:pt x="7653407" y="723455"/>
                  <a:pt x="7657094" y="717655"/>
                  <a:pt x="7657094" y="714599"/>
                </a:cubicBezTo>
                <a:lnTo>
                  <a:pt x="7637267" y="710283"/>
                </a:lnTo>
                <a:lnTo>
                  <a:pt x="7629579" y="713520"/>
                </a:lnTo>
                <a:lnTo>
                  <a:pt x="7616362" y="710283"/>
                </a:lnTo>
                <a:cubicBezTo>
                  <a:pt x="7611596" y="713160"/>
                  <a:pt x="7606111" y="714599"/>
                  <a:pt x="7599907" y="714599"/>
                </a:cubicBezTo>
                <a:lnTo>
                  <a:pt x="7597749" y="714599"/>
                </a:lnTo>
                <a:lnTo>
                  <a:pt x="7594377" y="712441"/>
                </a:lnTo>
                <a:lnTo>
                  <a:pt x="7587903" y="713520"/>
                </a:lnTo>
                <a:lnTo>
                  <a:pt x="7576843" y="711362"/>
                </a:lnTo>
                <a:cubicBezTo>
                  <a:pt x="7572437" y="714239"/>
                  <a:pt x="7568391" y="715678"/>
                  <a:pt x="7564704" y="715678"/>
                </a:cubicBezTo>
                <a:cubicBezTo>
                  <a:pt x="7557421" y="713340"/>
                  <a:pt x="7553779" y="709699"/>
                  <a:pt x="7553779" y="704754"/>
                </a:cubicBezTo>
                <a:lnTo>
                  <a:pt x="7553779" y="703673"/>
                </a:lnTo>
                <a:lnTo>
                  <a:pt x="7569155" y="701516"/>
                </a:lnTo>
                <a:cubicBezTo>
                  <a:pt x="7569155" y="702955"/>
                  <a:pt x="7573201" y="704034"/>
                  <a:pt x="7581294" y="704754"/>
                </a:cubicBezTo>
                <a:lnTo>
                  <a:pt x="7581294" y="703673"/>
                </a:lnTo>
                <a:cubicBezTo>
                  <a:pt x="7578147" y="682723"/>
                  <a:pt x="7573741" y="672248"/>
                  <a:pt x="7568076" y="672248"/>
                </a:cubicBezTo>
                <a:cubicBezTo>
                  <a:pt x="7568076" y="668741"/>
                  <a:pt x="7566233" y="665819"/>
                  <a:pt x="7562546" y="663481"/>
                </a:cubicBezTo>
                <a:lnTo>
                  <a:pt x="7562546" y="661323"/>
                </a:lnTo>
                <a:lnTo>
                  <a:pt x="7569155" y="655928"/>
                </a:lnTo>
                <a:lnTo>
                  <a:pt x="7572392" y="657007"/>
                </a:lnTo>
                <a:lnTo>
                  <a:pt x="7582373" y="655928"/>
                </a:lnTo>
                <a:lnTo>
                  <a:pt x="7583452" y="655928"/>
                </a:lnTo>
                <a:lnTo>
                  <a:pt x="7597749" y="661323"/>
                </a:lnTo>
                <a:lnTo>
                  <a:pt x="7602065" y="658086"/>
                </a:lnTo>
                <a:lnTo>
                  <a:pt x="7599907" y="651612"/>
                </a:lnTo>
                <a:lnTo>
                  <a:pt x="7600986" y="639608"/>
                </a:lnTo>
                <a:lnTo>
                  <a:pt x="7595591" y="625446"/>
                </a:lnTo>
                <a:lnTo>
                  <a:pt x="7595591" y="623288"/>
                </a:lnTo>
                <a:cubicBezTo>
                  <a:pt x="7598108" y="618972"/>
                  <a:pt x="7601390" y="616815"/>
                  <a:pt x="7605437" y="616815"/>
                </a:cubicBezTo>
                <a:lnTo>
                  <a:pt x="7627421" y="624367"/>
                </a:lnTo>
                <a:lnTo>
                  <a:pt x="7640504" y="621130"/>
                </a:lnTo>
                <a:lnTo>
                  <a:pt x="7648327" y="623288"/>
                </a:lnTo>
                <a:lnTo>
                  <a:pt x="7656015" y="623288"/>
                </a:lnTo>
                <a:cubicBezTo>
                  <a:pt x="7657454" y="623288"/>
                  <a:pt x="7658173" y="624412"/>
                  <a:pt x="7658173" y="626660"/>
                </a:cubicBezTo>
                <a:lnTo>
                  <a:pt x="7656015" y="630976"/>
                </a:lnTo>
                <a:lnTo>
                  <a:pt x="7658173" y="637450"/>
                </a:lnTo>
                <a:lnTo>
                  <a:pt x="7653722" y="642845"/>
                </a:lnTo>
                <a:lnTo>
                  <a:pt x="7653722" y="655928"/>
                </a:lnTo>
                <a:lnTo>
                  <a:pt x="7657094" y="655928"/>
                </a:lnTo>
                <a:lnTo>
                  <a:pt x="7657094" y="652691"/>
                </a:lnTo>
                <a:cubicBezTo>
                  <a:pt x="7657094" y="648465"/>
                  <a:pt x="7661095" y="644823"/>
                  <a:pt x="7669098" y="641766"/>
                </a:cubicBezTo>
                <a:cubicBezTo>
                  <a:pt x="7672065" y="633853"/>
                  <a:pt x="7674628" y="629897"/>
                  <a:pt x="7676786" y="629897"/>
                </a:cubicBezTo>
                <a:lnTo>
                  <a:pt x="7677865" y="629897"/>
                </a:lnTo>
                <a:cubicBezTo>
                  <a:pt x="7682630" y="629897"/>
                  <a:pt x="7688880" y="634213"/>
                  <a:pt x="7696612" y="642845"/>
                </a:cubicBezTo>
                <a:cubicBezTo>
                  <a:pt x="7702277" y="645812"/>
                  <a:pt x="7708482" y="650892"/>
                  <a:pt x="7715225" y="658086"/>
                </a:cubicBezTo>
                <a:lnTo>
                  <a:pt x="7715225" y="659165"/>
                </a:lnTo>
                <a:lnTo>
                  <a:pt x="7709830" y="665639"/>
                </a:lnTo>
                <a:lnTo>
                  <a:pt x="7706458" y="665639"/>
                </a:lnTo>
                <a:cubicBezTo>
                  <a:pt x="7704120" y="665639"/>
                  <a:pt x="7701558" y="664560"/>
                  <a:pt x="7698770" y="662402"/>
                </a:cubicBezTo>
                <a:lnTo>
                  <a:pt x="7696612" y="662402"/>
                </a:lnTo>
                <a:lnTo>
                  <a:pt x="7684474" y="664560"/>
                </a:lnTo>
                <a:lnTo>
                  <a:pt x="7690004" y="670090"/>
                </a:lnTo>
                <a:lnTo>
                  <a:pt x="7690004" y="673327"/>
                </a:lnTo>
                <a:cubicBezTo>
                  <a:pt x="7688026" y="676924"/>
                  <a:pt x="7684743" y="678722"/>
                  <a:pt x="7680158" y="678722"/>
                </a:cubicBezTo>
                <a:cubicBezTo>
                  <a:pt x="7680158" y="681599"/>
                  <a:pt x="7675752" y="687758"/>
                  <a:pt x="7666940" y="697200"/>
                </a:cubicBezTo>
                <a:lnTo>
                  <a:pt x="7658173" y="702595"/>
                </a:lnTo>
                <a:lnTo>
                  <a:pt x="7658173" y="703673"/>
                </a:lnTo>
                <a:cubicBezTo>
                  <a:pt x="7658173" y="705113"/>
                  <a:pt x="7659252" y="705832"/>
                  <a:pt x="7661410" y="705832"/>
                </a:cubicBezTo>
                <a:lnTo>
                  <a:pt x="7661410" y="712441"/>
                </a:lnTo>
                <a:lnTo>
                  <a:pt x="7663703" y="712441"/>
                </a:lnTo>
                <a:lnTo>
                  <a:pt x="7663703" y="713520"/>
                </a:lnTo>
                <a:lnTo>
                  <a:pt x="7668019" y="712441"/>
                </a:lnTo>
                <a:lnTo>
                  <a:pt x="7668019" y="707990"/>
                </a:lnTo>
                <a:cubicBezTo>
                  <a:pt x="7665861" y="707990"/>
                  <a:pt x="7664782" y="707271"/>
                  <a:pt x="7664782" y="705832"/>
                </a:cubicBezTo>
                <a:lnTo>
                  <a:pt x="7664782" y="704754"/>
                </a:lnTo>
                <a:lnTo>
                  <a:pt x="7670177" y="704754"/>
                </a:lnTo>
                <a:cubicBezTo>
                  <a:pt x="7678809" y="690276"/>
                  <a:pt x="7686137" y="683038"/>
                  <a:pt x="7692162" y="683038"/>
                </a:cubicBezTo>
                <a:cubicBezTo>
                  <a:pt x="7700974" y="683038"/>
                  <a:pt x="7707582" y="685601"/>
                  <a:pt x="7711988" y="690726"/>
                </a:cubicBezTo>
                <a:cubicBezTo>
                  <a:pt x="7724397" y="683263"/>
                  <a:pt x="7730601" y="674181"/>
                  <a:pt x="7730601" y="663481"/>
                </a:cubicBezTo>
                <a:cubicBezTo>
                  <a:pt x="7738694" y="651522"/>
                  <a:pt x="7742740" y="639968"/>
                  <a:pt x="7742740" y="628818"/>
                </a:cubicBezTo>
                <a:lnTo>
                  <a:pt x="7738289" y="621130"/>
                </a:lnTo>
                <a:cubicBezTo>
                  <a:pt x="7739818" y="617894"/>
                  <a:pt x="7741301" y="616096"/>
                  <a:pt x="7742740" y="615736"/>
                </a:cubicBezTo>
                <a:close/>
                <a:moveTo>
                  <a:pt x="6143512" y="615735"/>
                </a:moveTo>
                <a:lnTo>
                  <a:pt x="6170892" y="622208"/>
                </a:lnTo>
                <a:lnTo>
                  <a:pt x="6175073" y="621129"/>
                </a:lnTo>
                <a:lnTo>
                  <a:pt x="6184514" y="622208"/>
                </a:lnTo>
                <a:lnTo>
                  <a:pt x="6189774" y="622208"/>
                </a:lnTo>
                <a:lnTo>
                  <a:pt x="6198271" y="620050"/>
                </a:lnTo>
                <a:cubicBezTo>
                  <a:pt x="6210231" y="621129"/>
                  <a:pt x="6216210" y="625086"/>
                  <a:pt x="6216210" y="631919"/>
                </a:cubicBezTo>
                <a:lnTo>
                  <a:pt x="6216210" y="634077"/>
                </a:lnTo>
                <a:cubicBezTo>
                  <a:pt x="6216210" y="635516"/>
                  <a:pt x="6211624" y="636595"/>
                  <a:pt x="6202453" y="637314"/>
                </a:cubicBezTo>
                <a:cubicBezTo>
                  <a:pt x="6201733" y="645677"/>
                  <a:pt x="6199980" y="651386"/>
                  <a:pt x="6197192" y="654444"/>
                </a:cubicBezTo>
                <a:lnTo>
                  <a:pt x="6199350" y="658760"/>
                </a:lnTo>
                <a:lnTo>
                  <a:pt x="6207713" y="658760"/>
                </a:lnTo>
                <a:lnTo>
                  <a:pt x="6212973" y="654444"/>
                </a:lnTo>
                <a:lnTo>
                  <a:pt x="6215131" y="654444"/>
                </a:lnTo>
                <a:lnTo>
                  <a:pt x="6217289" y="656602"/>
                </a:lnTo>
                <a:lnTo>
                  <a:pt x="6217289" y="657680"/>
                </a:lnTo>
                <a:cubicBezTo>
                  <a:pt x="6215491" y="661277"/>
                  <a:pt x="6211984" y="663076"/>
                  <a:pt x="6206769" y="663076"/>
                </a:cubicBezTo>
                <a:cubicBezTo>
                  <a:pt x="6203172" y="662177"/>
                  <a:pt x="6201374" y="661097"/>
                  <a:pt x="6201374" y="659838"/>
                </a:cubicBezTo>
                <a:lnTo>
                  <a:pt x="6187751" y="666313"/>
                </a:lnTo>
                <a:lnTo>
                  <a:pt x="6168734" y="664154"/>
                </a:lnTo>
                <a:lnTo>
                  <a:pt x="6161450" y="665234"/>
                </a:lnTo>
                <a:lnTo>
                  <a:pt x="6160371" y="664154"/>
                </a:lnTo>
                <a:lnTo>
                  <a:pt x="6159292" y="664154"/>
                </a:lnTo>
                <a:lnTo>
                  <a:pt x="6152953" y="667392"/>
                </a:lnTo>
                <a:cubicBezTo>
                  <a:pt x="6149267" y="665234"/>
                  <a:pt x="6145041" y="664154"/>
                  <a:pt x="6140275" y="664154"/>
                </a:cubicBezTo>
                <a:cubicBezTo>
                  <a:pt x="6136768" y="666313"/>
                  <a:pt x="6133261" y="667392"/>
                  <a:pt x="6129755" y="667392"/>
                </a:cubicBezTo>
                <a:lnTo>
                  <a:pt x="6125574" y="667392"/>
                </a:lnTo>
                <a:cubicBezTo>
                  <a:pt x="6123416" y="667392"/>
                  <a:pt x="6119549" y="665593"/>
                  <a:pt x="6113974" y="661996"/>
                </a:cubicBezTo>
                <a:cubicBezTo>
                  <a:pt x="6104803" y="663975"/>
                  <a:pt x="6100217" y="666133"/>
                  <a:pt x="6100217" y="668470"/>
                </a:cubicBezTo>
                <a:lnTo>
                  <a:pt x="6101296" y="681419"/>
                </a:lnTo>
                <a:cubicBezTo>
                  <a:pt x="6101296" y="687353"/>
                  <a:pt x="6096396" y="693782"/>
                  <a:pt x="6086595" y="700706"/>
                </a:cubicBezTo>
                <a:lnTo>
                  <a:pt x="6083358" y="701785"/>
                </a:lnTo>
                <a:lnTo>
                  <a:pt x="6079176" y="700706"/>
                </a:lnTo>
                <a:lnTo>
                  <a:pt x="6078097" y="700706"/>
                </a:lnTo>
                <a:lnTo>
                  <a:pt x="6078097" y="703943"/>
                </a:lnTo>
                <a:cubicBezTo>
                  <a:pt x="6081784" y="703943"/>
                  <a:pt x="6084616" y="705741"/>
                  <a:pt x="6086595" y="709338"/>
                </a:cubicBezTo>
                <a:lnTo>
                  <a:pt x="6090776" y="707180"/>
                </a:lnTo>
                <a:cubicBezTo>
                  <a:pt x="6097789" y="709338"/>
                  <a:pt x="6104803" y="712575"/>
                  <a:pt x="6111816" y="716891"/>
                </a:cubicBezTo>
                <a:cubicBezTo>
                  <a:pt x="6125394" y="719768"/>
                  <a:pt x="6135599" y="721207"/>
                  <a:pt x="6142433" y="721207"/>
                </a:cubicBezTo>
                <a:lnTo>
                  <a:pt x="6147693" y="707180"/>
                </a:lnTo>
                <a:cubicBezTo>
                  <a:pt x="6143467" y="705561"/>
                  <a:pt x="6141354" y="701965"/>
                  <a:pt x="6141354" y="696390"/>
                </a:cubicBezTo>
                <a:lnTo>
                  <a:pt x="6143512" y="692209"/>
                </a:lnTo>
                <a:cubicBezTo>
                  <a:pt x="6140994" y="690770"/>
                  <a:pt x="6139241" y="688612"/>
                  <a:pt x="6138252" y="685734"/>
                </a:cubicBezTo>
                <a:cubicBezTo>
                  <a:pt x="6138252" y="679260"/>
                  <a:pt x="6142118" y="676023"/>
                  <a:pt x="6149851" y="676023"/>
                </a:cubicBezTo>
                <a:cubicBezTo>
                  <a:pt x="6164778" y="676023"/>
                  <a:pt x="6180558" y="679979"/>
                  <a:pt x="6197192" y="687892"/>
                </a:cubicBezTo>
                <a:lnTo>
                  <a:pt x="6197192" y="692209"/>
                </a:lnTo>
                <a:lnTo>
                  <a:pt x="6190853" y="699627"/>
                </a:lnTo>
                <a:lnTo>
                  <a:pt x="6193011" y="708259"/>
                </a:lnTo>
                <a:lnTo>
                  <a:pt x="6191932" y="712575"/>
                </a:lnTo>
                <a:cubicBezTo>
                  <a:pt x="6191932" y="716891"/>
                  <a:pt x="6198271" y="720128"/>
                  <a:pt x="6210950" y="722286"/>
                </a:cubicBezTo>
                <a:cubicBezTo>
                  <a:pt x="6227045" y="713654"/>
                  <a:pt x="6235812" y="707540"/>
                  <a:pt x="6237250" y="703943"/>
                </a:cubicBezTo>
                <a:lnTo>
                  <a:pt x="6241432" y="701785"/>
                </a:lnTo>
                <a:cubicBezTo>
                  <a:pt x="6252851" y="707719"/>
                  <a:pt x="6264810" y="715632"/>
                  <a:pt x="6277308" y="725523"/>
                </a:cubicBezTo>
                <a:cubicBezTo>
                  <a:pt x="6277308" y="730558"/>
                  <a:pt x="6278028" y="733795"/>
                  <a:pt x="6279466" y="735233"/>
                </a:cubicBezTo>
                <a:lnTo>
                  <a:pt x="6277308" y="737392"/>
                </a:lnTo>
                <a:lnTo>
                  <a:pt x="6269890" y="736313"/>
                </a:lnTo>
                <a:lnTo>
                  <a:pt x="6269890" y="737392"/>
                </a:lnTo>
                <a:lnTo>
                  <a:pt x="6272048" y="742787"/>
                </a:lnTo>
                <a:lnTo>
                  <a:pt x="6270969" y="750205"/>
                </a:lnTo>
                <a:lnTo>
                  <a:pt x="6272048" y="753442"/>
                </a:lnTo>
                <a:lnTo>
                  <a:pt x="6268946" y="762074"/>
                </a:lnTo>
                <a:lnTo>
                  <a:pt x="6268946" y="764232"/>
                </a:lnTo>
                <a:cubicBezTo>
                  <a:pt x="6268946" y="769088"/>
                  <a:pt x="6270340" y="776641"/>
                  <a:pt x="6273127" y="786891"/>
                </a:cubicBezTo>
                <a:lnTo>
                  <a:pt x="6272048" y="787969"/>
                </a:lnTo>
                <a:lnTo>
                  <a:pt x="6273127" y="794445"/>
                </a:lnTo>
                <a:lnTo>
                  <a:pt x="6272048" y="809416"/>
                </a:lnTo>
                <a:lnTo>
                  <a:pt x="6274206" y="815889"/>
                </a:lnTo>
                <a:cubicBezTo>
                  <a:pt x="6273487" y="818947"/>
                  <a:pt x="6269935" y="822903"/>
                  <a:pt x="6263551" y="827759"/>
                </a:cubicBezTo>
                <a:lnTo>
                  <a:pt x="6261528" y="827759"/>
                </a:lnTo>
                <a:lnTo>
                  <a:pt x="6258291" y="825601"/>
                </a:lnTo>
                <a:lnTo>
                  <a:pt x="6257347" y="826680"/>
                </a:lnTo>
                <a:lnTo>
                  <a:pt x="6266788" y="835312"/>
                </a:lnTo>
                <a:lnTo>
                  <a:pt x="6267867" y="836391"/>
                </a:lnTo>
                <a:lnTo>
                  <a:pt x="6267867" y="839628"/>
                </a:lnTo>
                <a:lnTo>
                  <a:pt x="6264630" y="842864"/>
                </a:lnTo>
                <a:lnTo>
                  <a:pt x="6260449" y="842864"/>
                </a:lnTo>
                <a:lnTo>
                  <a:pt x="6255189" y="839628"/>
                </a:lnTo>
                <a:lnTo>
                  <a:pt x="6254110" y="840707"/>
                </a:lnTo>
                <a:lnTo>
                  <a:pt x="6234148" y="840707"/>
                </a:lnTo>
                <a:cubicBezTo>
                  <a:pt x="6227764" y="840707"/>
                  <a:pt x="6224572" y="834592"/>
                  <a:pt x="6224572" y="822364"/>
                </a:cubicBezTo>
                <a:lnTo>
                  <a:pt x="6218233" y="820205"/>
                </a:lnTo>
                <a:lnTo>
                  <a:pt x="6212973" y="823443"/>
                </a:lnTo>
                <a:cubicBezTo>
                  <a:pt x="6201733" y="822723"/>
                  <a:pt x="6196113" y="821285"/>
                  <a:pt x="6196113" y="819126"/>
                </a:cubicBezTo>
                <a:lnTo>
                  <a:pt x="6190853" y="822364"/>
                </a:lnTo>
                <a:lnTo>
                  <a:pt x="6191932" y="827759"/>
                </a:lnTo>
                <a:lnTo>
                  <a:pt x="6188830" y="830996"/>
                </a:lnTo>
                <a:cubicBezTo>
                  <a:pt x="6190718" y="833873"/>
                  <a:pt x="6192112" y="839628"/>
                  <a:pt x="6193011" y="848260"/>
                </a:cubicBezTo>
                <a:cubicBezTo>
                  <a:pt x="6190224" y="855003"/>
                  <a:pt x="6188830" y="860713"/>
                  <a:pt x="6188830" y="865389"/>
                </a:cubicBezTo>
                <a:lnTo>
                  <a:pt x="6189774" y="869705"/>
                </a:lnTo>
                <a:cubicBezTo>
                  <a:pt x="6187706" y="877617"/>
                  <a:pt x="6184200" y="881574"/>
                  <a:pt x="6179254" y="881574"/>
                </a:cubicBezTo>
                <a:lnTo>
                  <a:pt x="6175073" y="880495"/>
                </a:lnTo>
                <a:lnTo>
                  <a:pt x="6160371" y="882653"/>
                </a:lnTo>
                <a:cubicBezTo>
                  <a:pt x="6155606" y="882653"/>
                  <a:pt x="6151020" y="877258"/>
                  <a:pt x="6146614" y="866468"/>
                </a:cubicBezTo>
                <a:lnTo>
                  <a:pt x="6149851" y="859994"/>
                </a:lnTo>
                <a:cubicBezTo>
                  <a:pt x="6146165" y="859994"/>
                  <a:pt x="6144052" y="858915"/>
                  <a:pt x="6143512" y="856757"/>
                </a:cubicBezTo>
                <a:cubicBezTo>
                  <a:pt x="6143692" y="853250"/>
                  <a:pt x="6144366" y="851496"/>
                  <a:pt x="6145535" y="851496"/>
                </a:cubicBezTo>
                <a:lnTo>
                  <a:pt x="6143512" y="845023"/>
                </a:lnTo>
                <a:lnTo>
                  <a:pt x="6145535" y="839628"/>
                </a:lnTo>
                <a:lnTo>
                  <a:pt x="6144456" y="839628"/>
                </a:lnTo>
                <a:cubicBezTo>
                  <a:pt x="6142388" y="838908"/>
                  <a:pt x="6141354" y="836751"/>
                  <a:pt x="6141354" y="833153"/>
                </a:cubicBezTo>
                <a:lnTo>
                  <a:pt x="6146614" y="824521"/>
                </a:lnTo>
                <a:lnTo>
                  <a:pt x="6146614" y="821285"/>
                </a:lnTo>
                <a:lnTo>
                  <a:pt x="6143512" y="821285"/>
                </a:lnTo>
                <a:lnTo>
                  <a:pt x="6135015" y="823443"/>
                </a:lnTo>
                <a:lnTo>
                  <a:pt x="6131913" y="823443"/>
                </a:lnTo>
                <a:lnTo>
                  <a:pt x="6123416" y="821285"/>
                </a:lnTo>
                <a:lnTo>
                  <a:pt x="6119234" y="821285"/>
                </a:lnTo>
                <a:lnTo>
                  <a:pt x="6116132" y="824521"/>
                </a:lnTo>
                <a:lnTo>
                  <a:pt x="6116132" y="837469"/>
                </a:lnTo>
                <a:cubicBezTo>
                  <a:pt x="6111547" y="842505"/>
                  <a:pt x="6103094" y="845023"/>
                  <a:pt x="6090776" y="845023"/>
                </a:cubicBezTo>
                <a:cubicBezTo>
                  <a:pt x="6077468" y="838728"/>
                  <a:pt x="6070814" y="832614"/>
                  <a:pt x="6070814" y="826680"/>
                </a:cubicBezTo>
                <a:lnTo>
                  <a:pt x="6072837" y="821285"/>
                </a:lnTo>
                <a:lnTo>
                  <a:pt x="6071758" y="811573"/>
                </a:lnTo>
                <a:lnTo>
                  <a:pt x="6073916" y="802941"/>
                </a:lnTo>
                <a:lnTo>
                  <a:pt x="6073916" y="800918"/>
                </a:lnTo>
                <a:lnTo>
                  <a:pt x="6071758" y="797682"/>
                </a:lnTo>
                <a:lnTo>
                  <a:pt x="6071758" y="793365"/>
                </a:lnTo>
                <a:lnTo>
                  <a:pt x="6073916" y="790128"/>
                </a:lnTo>
                <a:lnTo>
                  <a:pt x="6072837" y="779338"/>
                </a:lnTo>
                <a:lnTo>
                  <a:pt x="6073916" y="775023"/>
                </a:lnTo>
                <a:cubicBezTo>
                  <a:pt x="6071848" y="771246"/>
                  <a:pt x="6070814" y="767649"/>
                  <a:pt x="6070814" y="764232"/>
                </a:cubicBezTo>
                <a:lnTo>
                  <a:pt x="6070814" y="763153"/>
                </a:lnTo>
                <a:lnTo>
                  <a:pt x="6072837" y="756679"/>
                </a:lnTo>
                <a:lnTo>
                  <a:pt x="6071758" y="750205"/>
                </a:lnTo>
                <a:lnTo>
                  <a:pt x="6073916" y="728760"/>
                </a:lnTo>
                <a:lnTo>
                  <a:pt x="6072837" y="723365"/>
                </a:lnTo>
                <a:lnTo>
                  <a:pt x="6072837" y="721207"/>
                </a:lnTo>
                <a:cubicBezTo>
                  <a:pt x="6070769" y="721207"/>
                  <a:pt x="6069016" y="719768"/>
                  <a:pt x="6067577" y="716891"/>
                </a:cubicBezTo>
                <a:lnTo>
                  <a:pt x="6067577" y="713654"/>
                </a:lnTo>
                <a:cubicBezTo>
                  <a:pt x="6070005" y="709338"/>
                  <a:pt x="6072118" y="707180"/>
                  <a:pt x="6073916" y="707180"/>
                </a:cubicBezTo>
                <a:lnTo>
                  <a:pt x="6073916" y="703943"/>
                </a:lnTo>
                <a:lnTo>
                  <a:pt x="6065419" y="706101"/>
                </a:lnTo>
                <a:lnTo>
                  <a:pt x="6048560" y="693288"/>
                </a:lnTo>
                <a:lnTo>
                  <a:pt x="6045458" y="682498"/>
                </a:lnTo>
                <a:cubicBezTo>
                  <a:pt x="6049144" y="668111"/>
                  <a:pt x="6055483" y="660917"/>
                  <a:pt x="6064475" y="660917"/>
                </a:cubicBezTo>
                <a:cubicBezTo>
                  <a:pt x="6068162" y="656961"/>
                  <a:pt x="6070949" y="650847"/>
                  <a:pt x="6072837" y="642575"/>
                </a:cubicBezTo>
                <a:lnTo>
                  <a:pt x="6077018" y="642575"/>
                </a:lnTo>
                <a:lnTo>
                  <a:pt x="6093878" y="658760"/>
                </a:lnTo>
                <a:lnTo>
                  <a:pt x="6106556" y="655523"/>
                </a:lnTo>
                <a:lnTo>
                  <a:pt x="6111816" y="656602"/>
                </a:lnTo>
                <a:lnTo>
                  <a:pt x="6118155" y="654444"/>
                </a:lnTo>
                <a:lnTo>
                  <a:pt x="6127597" y="654444"/>
                </a:lnTo>
                <a:lnTo>
                  <a:pt x="6131913" y="657680"/>
                </a:lnTo>
                <a:lnTo>
                  <a:pt x="6141354" y="656602"/>
                </a:lnTo>
                <a:lnTo>
                  <a:pt x="6142433" y="656602"/>
                </a:lnTo>
                <a:lnTo>
                  <a:pt x="6143512" y="651207"/>
                </a:lnTo>
                <a:lnTo>
                  <a:pt x="6143512" y="638393"/>
                </a:lnTo>
                <a:cubicBezTo>
                  <a:pt x="6143512" y="634077"/>
                  <a:pt x="6141039" y="629042"/>
                  <a:pt x="6136094" y="623287"/>
                </a:cubicBezTo>
                <a:cubicBezTo>
                  <a:pt x="6136094" y="618252"/>
                  <a:pt x="6138567" y="615735"/>
                  <a:pt x="6143512" y="615735"/>
                </a:cubicBezTo>
                <a:close/>
                <a:moveTo>
                  <a:pt x="1048495" y="615463"/>
                </a:moveTo>
                <a:lnTo>
                  <a:pt x="1057261" y="617621"/>
                </a:lnTo>
                <a:lnTo>
                  <a:pt x="1062793" y="616541"/>
                </a:lnTo>
                <a:cubicBezTo>
                  <a:pt x="1062793" y="619689"/>
                  <a:pt x="1070076" y="621532"/>
                  <a:pt x="1084643" y="622071"/>
                </a:cubicBezTo>
                <a:cubicBezTo>
                  <a:pt x="1085361" y="623510"/>
                  <a:pt x="1089722" y="625668"/>
                  <a:pt x="1097725" y="628545"/>
                </a:cubicBezTo>
                <a:lnTo>
                  <a:pt x="1101096" y="627466"/>
                </a:lnTo>
                <a:lnTo>
                  <a:pt x="1106491" y="629759"/>
                </a:lnTo>
                <a:lnTo>
                  <a:pt x="1118630" y="625308"/>
                </a:lnTo>
                <a:lnTo>
                  <a:pt x="1126183" y="625308"/>
                </a:lnTo>
                <a:cubicBezTo>
                  <a:pt x="1128971" y="627466"/>
                  <a:pt x="1131533" y="628545"/>
                  <a:pt x="1133871" y="628545"/>
                </a:cubicBezTo>
                <a:lnTo>
                  <a:pt x="1137108" y="628545"/>
                </a:lnTo>
                <a:lnTo>
                  <a:pt x="1141559" y="625308"/>
                </a:lnTo>
                <a:lnTo>
                  <a:pt x="1145875" y="625308"/>
                </a:lnTo>
                <a:cubicBezTo>
                  <a:pt x="1149922" y="625308"/>
                  <a:pt x="1153563" y="627871"/>
                  <a:pt x="1156800" y="632996"/>
                </a:cubicBezTo>
                <a:lnTo>
                  <a:pt x="1149248" y="636233"/>
                </a:lnTo>
                <a:lnTo>
                  <a:pt x="1137108" y="635154"/>
                </a:lnTo>
                <a:cubicBezTo>
                  <a:pt x="1133871" y="635154"/>
                  <a:pt x="1130589" y="636638"/>
                  <a:pt x="1127262" y="639605"/>
                </a:cubicBezTo>
                <a:lnTo>
                  <a:pt x="1122946" y="639605"/>
                </a:lnTo>
                <a:lnTo>
                  <a:pt x="1118630" y="636233"/>
                </a:lnTo>
                <a:lnTo>
                  <a:pt x="1110942" y="637312"/>
                </a:lnTo>
                <a:lnTo>
                  <a:pt x="1103254" y="634075"/>
                </a:lnTo>
                <a:lnTo>
                  <a:pt x="1101096" y="636233"/>
                </a:lnTo>
                <a:lnTo>
                  <a:pt x="1096644" y="632996"/>
                </a:lnTo>
                <a:lnTo>
                  <a:pt x="1094487" y="632996"/>
                </a:lnTo>
                <a:cubicBezTo>
                  <a:pt x="1088642" y="635874"/>
                  <a:pt x="1085722" y="639875"/>
                  <a:pt x="1085722" y="645000"/>
                </a:cubicBezTo>
                <a:lnTo>
                  <a:pt x="1089092" y="652688"/>
                </a:lnTo>
                <a:lnTo>
                  <a:pt x="1086801" y="665771"/>
                </a:lnTo>
                <a:lnTo>
                  <a:pt x="1093408" y="673459"/>
                </a:lnTo>
                <a:lnTo>
                  <a:pt x="1090172" y="680068"/>
                </a:lnTo>
                <a:lnTo>
                  <a:pt x="1091250" y="688835"/>
                </a:lnTo>
                <a:lnTo>
                  <a:pt x="1089092" y="698681"/>
                </a:lnTo>
                <a:lnTo>
                  <a:pt x="1092329" y="702996"/>
                </a:lnTo>
                <a:lnTo>
                  <a:pt x="1098939" y="700839"/>
                </a:lnTo>
                <a:lnTo>
                  <a:pt x="1101096" y="700839"/>
                </a:lnTo>
                <a:lnTo>
                  <a:pt x="1118630" y="702996"/>
                </a:lnTo>
                <a:lnTo>
                  <a:pt x="1125104" y="702996"/>
                </a:lnTo>
                <a:cubicBezTo>
                  <a:pt x="1128971" y="706683"/>
                  <a:pt x="1132253" y="708526"/>
                  <a:pt x="1134950" y="708526"/>
                </a:cubicBezTo>
                <a:lnTo>
                  <a:pt x="1137108" y="708526"/>
                </a:lnTo>
                <a:cubicBezTo>
                  <a:pt x="1139536" y="708526"/>
                  <a:pt x="1142100" y="707403"/>
                  <a:pt x="1144796" y="705155"/>
                </a:cubicBezTo>
                <a:lnTo>
                  <a:pt x="1162330" y="708526"/>
                </a:lnTo>
                <a:cubicBezTo>
                  <a:pt x="1163050" y="706279"/>
                  <a:pt x="1165251" y="705155"/>
                  <a:pt x="1168940" y="705155"/>
                </a:cubicBezTo>
                <a:lnTo>
                  <a:pt x="1206030" y="705155"/>
                </a:lnTo>
                <a:cubicBezTo>
                  <a:pt x="1208818" y="707403"/>
                  <a:pt x="1211379" y="708526"/>
                  <a:pt x="1213717" y="708526"/>
                </a:cubicBezTo>
                <a:cubicBezTo>
                  <a:pt x="1234129" y="699894"/>
                  <a:pt x="1244334" y="693331"/>
                  <a:pt x="1244334" y="688835"/>
                </a:cubicBezTo>
                <a:lnTo>
                  <a:pt x="1243255" y="677775"/>
                </a:lnTo>
                <a:lnTo>
                  <a:pt x="1243255" y="670222"/>
                </a:lnTo>
                <a:cubicBezTo>
                  <a:pt x="1245055" y="666355"/>
                  <a:pt x="1247977" y="663433"/>
                  <a:pt x="1252023" y="661455"/>
                </a:cubicBezTo>
                <a:lnTo>
                  <a:pt x="1254180" y="661455"/>
                </a:lnTo>
                <a:lnTo>
                  <a:pt x="1257553" y="664692"/>
                </a:lnTo>
                <a:lnTo>
                  <a:pt x="1256338" y="692072"/>
                </a:lnTo>
                <a:cubicBezTo>
                  <a:pt x="1256338" y="693870"/>
                  <a:pt x="1260385" y="698231"/>
                  <a:pt x="1268477" y="705155"/>
                </a:cubicBezTo>
                <a:cubicBezTo>
                  <a:pt x="1268477" y="711719"/>
                  <a:pt x="1266274" y="715000"/>
                  <a:pt x="1261869" y="715000"/>
                </a:cubicBezTo>
                <a:lnTo>
                  <a:pt x="1261869" y="716080"/>
                </a:lnTo>
                <a:lnTo>
                  <a:pt x="1264027" y="719452"/>
                </a:lnTo>
                <a:cubicBezTo>
                  <a:pt x="1264027" y="725026"/>
                  <a:pt x="1258182" y="730826"/>
                  <a:pt x="1246492" y="736850"/>
                </a:cubicBezTo>
                <a:lnTo>
                  <a:pt x="1245414" y="736850"/>
                </a:lnTo>
                <a:lnTo>
                  <a:pt x="1237861" y="735771"/>
                </a:lnTo>
                <a:cubicBezTo>
                  <a:pt x="1237861" y="740177"/>
                  <a:pt x="1231656" y="742380"/>
                  <a:pt x="1219248" y="742380"/>
                </a:cubicBezTo>
                <a:lnTo>
                  <a:pt x="1215875" y="739143"/>
                </a:lnTo>
                <a:lnTo>
                  <a:pt x="1214797" y="740222"/>
                </a:lnTo>
                <a:lnTo>
                  <a:pt x="1213717" y="740222"/>
                </a:lnTo>
                <a:lnTo>
                  <a:pt x="1214797" y="741301"/>
                </a:lnTo>
                <a:lnTo>
                  <a:pt x="1214797" y="782843"/>
                </a:lnTo>
                <a:lnTo>
                  <a:pt x="1216954" y="785001"/>
                </a:lnTo>
                <a:cubicBezTo>
                  <a:pt x="1225048" y="785001"/>
                  <a:pt x="1230532" y="779921"/>
                  <a:pt x="1233409" y="769760"/>
                </a:cubicBezTo>
                <a:lnTo>
                  <a:pt x="1241097" y="764230"/>
                </a:lnTo>
                <a:lnTo>
                  <a:pt x="1245414" y="759914"/>
                </a:lnTo>
                <a:lnTo>
                  <a:pt x="1247707" y="759914"/>
                </a:lnTo>
                <a:cubicBezTo>
                  <a:pt x="1252202" y="764949"/>
                  <a:pt x="1258766" y="769670"/>
                  <a:pt x="1267399" y="774076"/>
                </a:cubicBezTo>
                <a:cubicBezTo>
                  <a:pt x="1275401" y="783248"/>
                  <a:pt x="1279403" y="788732"/>
                  <a:pt x="1279403" y="790531"/>
                </a:cubicBezTo>
                <a:lnTo>
                  <a:pt x="1278324" y="791610"/>
                </a:lnTo>
                <a:lnTo>
                  <a:pt x="1269557" y="788373"/>
                </a:lnTo>
                <a:lnTo>
                  <a:pt x="1266184" y="788373"/>
                </a:lnTo>
                <a:lnTo>
                  <a:pt x="1260790" y="791610"/>
                </a:lnTo>
                <a:lnTo>
                  <a:pt x="1250943" y="790531"/>
                </a:lnTo>
                <a:lnTo>
                  <a:pt x="1240019" y="793767"/>
                </a:lnTo>
                <a:lnTo>
                  <a:pt x="1238940" y="792689"/>
                </a:lnTo>
                <a:lnTo>
                  <a:pt x="1238940" y="789452"/>
                </a:lnTo>
                <a:lnTo>
                  <a:pt x="1241097" y="786080"/>
                </a:lnTo>
                <a:lnTo>
                  <a:pt x="1241097" y="785001"/>
                </a:lnTo>
                <a:lnTo>
                  <a:pt x="1233409" y="792689"/>
                </a:lnTo>
                <a:lnTo>
                  <a:pt x="1231251" y="792689"/>
                </a:lnTo>
                <a:cubicBezTo>
                  <a:pt x="1229814" y="792689"/>
                  <a:pt x="1229093" y="791250"/>
                  <a:pt x="1229093" y="788373"/>
                </a:cubicBezTo>
                <a:lnTo>
                  <a:pt x="1224642" y="787159"/>
                </a:lnTo>
                <a:lnTo>
                  <a:pt x="1212638" y="797005"/>
                </a:lnTo>
                <a:lnTo>
                  <a:pt x="1210480" y="804693"/>
                </a:lnTo>
                <a:cubicBezTo>
                  <a:pt x="1212279" y="804693"/>
                  <a:pt x="1213717" y="807615"/>
                  <a:pt x="1214797" y="813460"/>
                </a:cubicBezTo>
                <a:cubicBezTo>
                  <a:pt x="1211201" y="816607"/>
                  <a:pt x="1209401" y="819529"/>
                  <a:pt x="1209401" y="822227"/>
                </a:cubicBezTo>
                <a:cubicBezTo>
                  <a:pt x="1212999" y="822227"/>
                  <a:pt x="1214797" y="822946"/>
                  <a:pt x="1214797" y="824385"/>
                </a:cubicBezTo>
                <a:lnTo>
                  <a:pt x="1214797" y="836389"/>
                </a:lnTo>
                <a:lnTo>
                  <a:pt x="1212638" y="848527"/>
                </a:lnTo>
                <a:lnTo>
                  <a:pt x="1212638" y="851764"/>
                </a:lnTo>
                <a:lnTo>
                  <a:pt x="1214797" y="855001"/>
                </a:lnTo>
                <a:lnTo>
                  <a:pt x="1213717" y="872535"/>
                </a:lnTo>
                <a:lnTo>
                  <a:pt x="1214797" y="873614"/>
                </a:lnTo>
                <a:lnTo>
                  <a:pt x="1214797" y="874693"/>
                </a:lnTo>
                <a:cubicBezTo>
                  <a:pt x="1213717" y="878379"/>
                  <a:pt x="1211155" y="880223"/>
                  <a:pt x="1207109" y="880223"/>
                </a:cubicBezTo>
                <a:cubicBezTo>
                  <a:pt x="1206749" y="878784"/>
                  <a:pt x="1204951" y="877301"/>
                  <a:pt x="1201713" y="875772"/>
                </a:cubicBezTo>
                <a:lnTo>
                  <a:pt x="1190790" y="878065"/>
                </a:lnTo>
                <a:cubicBezTo>
                  <a:pt x="1186381" y="878065"/>
                  <a:pt x="1184181" y="875143"/>
                  <a:pt x="1184181" y="869298"/>
                </a:cubicBezTo>
                <a:lnTo>
                  <a:pt x="1183102" y="869298"/>
                </a:lnTo>
                <a:cubicBezTo>
                  <a:pt x="1183102" y="874423"/>
                  <a:pt x="1181662" y="876986"/>
                  <a:pt x="1178785" y="876986"/>
                </a:cubicBezTo>
                <a:lnTo>
                  <a:pt x="1173255" y="878065"/>
                </a:lnTo>
                <a:cubicBezTo>
                  <a:pt x="1168849" y="873659"/>
                  <a:pt x="1166646" y="870018"/>
                  <a:pt x="1166646" y="867140"/>
                </a:cubicBezTo>
                <a:cubicBezTo>
                  <a:pt x="1166646" y="865252"/>
                  <a:pt x="1168129" y="864128"/>
                  <a:pt x="1171098" y="863768"/>
                </a:cubicBezTo>
                <a:lnTo>
                  <a:pt x="1171098" y="855001"/>
                </a:lnTo>
                <a:cubicBezTo>
                  <a:pt x="1168129" y="851225"/>
                  <a:pt x="1166646" y="847224"/>
                  <a:pt x="1166646" y="842997"/>
                </a:cubicBezTo>
                <a:lnTo>
                  <a:pt x="1166646" y="811302"/>
                </a:lnTo>
                <a:lnTo>
                  <a:pt x="1167725" y="799298"/>
                </a:lnTo>
                <a:cubicBezTo>
                  <a:pt x="1165747" y="792194"/>
                  <a:pt x="1163948" y="788552"/>
                  <a:pt x="1162330" y="788373"/>
                </a:cubicBezTo>
                <a:cubicBezTo>
                  <a:pt x="1159993" y="788373"/>
                  <a:pt x="1157429" y="789452"/>
                  <a:pt x="1154642" y="791610"/>
                </a:cubicBezTo>
                <a:lnTo>
                  <a:pt x="1151405" y="791610"/>
                </a:lnTo>
                <a:cubicBezTo>
                  <a:pt x="1148977" y="789812"/>
                  <a:pt x="1145696" y="788732"/>
                  <a:pt x="1141559" y="788373"/>
                </a:cubicBezTo>
                <a:lnTo>
                  <a:pt x="1130634" y="791610"/>
                </a:lnTo>
                <a:lnTo>
                  <a:pt x="1121867" y="790531"/>
                </a:lnTo>
                <a:lnTo>
                  <a:pt x="1121867" y="794846"/>
                </a:lnTo>
                <a:cubicBezTo>
                  <a:pt x="1117643" y="815977"/>
                  <a:pt x="1113281" y="826543"/>
                  <a:pt x="1108784" y="826543"/>
                </a:cubicBezTo>
                <a:cubicBezTo>
                  <a:pt x="1108784" y="837153"/>
                  <a:pt x="1098535" y="850281"/>
                  <a:pt x="1078033" y="865926"/>
                </a:cubicBezTo>
                <a:cubicBezTo>
                  <a:pt x="1078033" y="869793"/>
                  <a:pt x="1076955" y="871996"/>
                  <a:pt x="1074797" y="872535"/>
                </a:cubicBezTo>
                <a:lnTo>
                  <a:pt x="1069401" y="872535"/>
                </a:lnTo>
                <a:lnTo>
                  <a:pt x="1064951" y="871456"/>
                </a:lnTo>
                <a:lnTo>
                  <a:pt x="1048495" y="879144"/>
                </a:lnTo>
                <a:cubicBezTo>
                  <a:pt x="1043820" y="876177"/>
                  <a:pt x="1036177" y="873614"/>
                  <a:pt x="1025566" y="871456"/>
                </a:cubicBezTo>
                <a:lnTo>
                  <a:pt x="1025566" y="873614"/>
                </a:lnTo>
                <a:lnTo>
                  <a:pt x="1031097" y="873614"/>
                </a:lnTo>
                <a:cubicBezTo>
                  <a:pt x="1030198" y="877301"/>
                  <a:pt x="1029073" y="879144"/>
                  <a:pt x="1027724" y="879144"/>
                </a:cubicBezTo>
                <a:lnTo>
                  <a:pt x="1022330" y="879144"/>
                </a:lnTo>
                <a:cubicBezTo>
                  <a:pt x="1018643" y="877346"/>
                  <a:pt x="1016799" y="874423"/>
                  <a:pt x="1016799" y="870377"/>
                </a:cubicBezTo>
                <a:lnTo>
                  <a:pt x="1032176" y="863768"/>
                </a:lnTo>
                <a:cubicBezTo>
                  <a:pt x="1032176" y="861610"/>
                  <a:pt x="1039457" y="855406"/>
                  <a:pt x="1054025" y="845155"/>
                </a:cubicBezTo>
                <a:cubicBezTo>
                  <a:pt x="1060229" y="828431"/>
                  <a:pt x="1065714" y="820069"/>
                  <a:pt x="1070481" y="820069"/>
                </a:cubicBezTo>
                <a:lnTo>
                  <a:pt x="1069401" y="812381"/>
                </a:lnTo>
                <a:cubicBezTo>
                  <a:pt x="1069401" y="805816"/>
                  <a:pt x="1071919" y="801815"/>
                  <a:pt x="1076955" y="800377"/>
                </a:cubicBezTo>
                <a:cubicBezTo>
                  <a:pt x="1078482" y="800377"/>
                  <a:pt x="1079248" y="798533"/>
                  <a:pt x="1079248" y="794846"/>
                </a:cubicBezTo>
                <a:lnTo>
                  <a:pt x="1079248" y="793767"/>
                </a:lnTo>
                <a:lnTo>
                  <a:pt x="1074797" y="789452"/>
                </a:lnTo>
                <a:lnTo>
                  <a:pt x="1071560" y="789452"/>
                </a:lnTo>
                <a:cubicBezTo>
                  <a:pt x="1070300" y="791071"/>
                  <a:pt x="1064096" y="792149"/>
                  <a:pt x="1052947" y="792689"/>
                </a:cubicBezTo>
                <a:cubicBezTo>
                  <a:pt x="1051868" y="791430"/>
                  <a:pt x="1043820" y="790351"/>
                  <a:pt x="1028803" y="789452"/>
                </a:cubicBezTo>
                <a:lnTo>
                  <a:pt x="1016799" y="790531"/>
                </a:lnTo>
                <a:lnTo>
                  <a:pt x="1014641" y="783922"/>
                </a:lnTo>
                <a:lnTo>
                  <a:pt x="1016799" y="781764"/>
                </a:lnTo>
                <a:lnTo>
                  <a:pt x="1017878" y="781764"/>
                </a:lnTo>
                <a:cubicBezTo>
                  <a:pt x="1019586" y="781764"/>
                  <a:pt x="1020711" y="783562"/>
                  <a:pt x="1021251" y="787159"/>
                </a:cubicBezTo>
                <a:cubicBezTo>
                  <a:pt x="1025566" y="783202"/>
                  <a:pt x="1029568" y="781045"/>
                  <a:pt x="1033255" y="780685"/>
                </a:cubicBezTo>
                <a:lnTo>
                  <a:pt x="1042022" y="783922"/>
                </a:lnTo>
                <a:lnTo>
                  <a:pt x="1046337" y="783922"/>
                </a:lnTo>
                <a:lnTo>
                  <a:pt x="1050789" y="780685"/>
                </a:lnTo>
                <a:lnTo>
                  <a:pt x="1062793" y="780685"/>
                </a:lnTo>
                <a:cubicBezTo>
                  <a:pt x="1067558" y="783562"/>
                  <a:pt x="1071199" y="785001"/>
                  <a:pt x="1073718" y="785001"/>
                </a:cubicBezTo>
                <a:lnTo>
                  <a:pt x="1074797" y="785001"/>
                </a:lnTo>
                <a:cubicBezTo>
                  <a:pt x="1076414" y="785001"/>
                  <a:pt x="1077899" y="781359"/>
                  <a:pt x="1079248" y="774076"/>
                </a:cubicBezTo>
                <a:lnTo>
                  <a:pt x="1078033" y="772997"/>
                </a:lnTo>
                <a:lnTo>
                  <a:pt x="1078033" y="771918"/>
                </a:lnTo>
                <a:lnTo>
                  <a:pt x="1079248" y="767467"/>
                </a:lnTo>
                <a:cubicBezTo>
                  <a:pt x="1077358" y="750023"/>
                  <a:pt x="1074077" y="741301"/>
                  <a:pt x="1069401" y="741301"/>
                </a:cubicBezTo>
                <a:cubicBezTo>
                  <a:pt x="1056992" y="737255"/>
                  <a:pt x="1050789" y="732130"/>
                  <a:pt x="1050789" y="725925"/>
                </a:cubicBezTo>
                <a:lnTo>
                  <a:pt x="1046337" y="715000"/>
                </a:lnTo>
                <a:lnTo>
                  <a:pt x="1044180" y="712842"/>
                </a:lnTo>
                <a:lnTo>
                  <a:pt x="1046337" y="678989"/>
                </a:lnTo>
                <a:lnTo>
                  <a:pt x="1045258" y="674538"/>
                </a:lnTo>
                <a:lnTo>
                  <a:pt x="1047416" y="672380"/>
                </a:lnTo>
                <a:lnTo>
                  <a:pt x="1047416" y="669143"/>
                </a:lnTo>
                <a:lnTo>
                  <a:pt x="1045258" y="660376"/>
                </a:lnTo>
                <a:lnTo>
                  <a:pt x="1045258" y="657004"/>
                </a:lnTo>
                <a:lnTo>
                  <a:pt x="1047416" y="650530"/>
                </a:lnTo>
                <a:lnTo>
                  <a:pt x="1045258" y="643921"/>
                </a:lnTo>
                <a:lnTo>
                  <a:pt x="1045258" y="641763"/>
                </a:lnTo>
                <a:lnTo>
                  <a:pt x="1048495" y="637312"/>
                </a:lnTo>
                <a:lnTo>
                  <a:pt x="1048495" y="636233"/>
                </a:lnTo>
                <a:cubicBezTo>
                  <a:pt x="1045617" y="636233"/>
                  <a:pt x="1044180" y="635154"/>
                  <a:pt x="1044180" y="632996"/>
                </a:cubicBezTo>
                <a:cubicBezTo>
                  <a:pt x="1044180" y="621307"/>
                  <a:pt x="1045617" y="615463"/>
                  <a:pt x="1048495" y="615463"/>
                </a:cubicBezTo>
                <a:close/>
                <a:moveTo>
                  <a:pt x="1209401" y="614383"/>
                </a:moveTo>
                <a:cubicBezTo>
                  <a:pt x="1220642" y="614383"/>
                  <a:pt x="1232286" y="620947"/>
                  <a:pt x="1244334" y="634075"/>
                </a:cubicBezTo>
                <a:cubicBezTo>
                  <a:pt x="1244334" y="639021"/>
                  <a:pt x="1241772" y="644146"/>
                  <a:pt x="1236647" y="649451"/>
                </a:cubicBezTo>
                <a:lnTo>
                  <a:pt x="1238940" y="663613"/>
                </a:lnTo>
                <a:lnTo>
                  <a:pt x="1236647" y="672380"/>
                </a:lnTo>
                <a:lnTo>
                  <a:pt x="1236647" y="676696"/>
                </a:lnTo>
                <a:lnTo>
                  <a:pt x="1238940" y="680068"/>
                </a:lnTo>
                <a:cubicBezTo>
                  <a:pt x="1238940" y="689509"/>
                  <a:pt x="1227250" y="694230"/>
                  <a:pt x="1203871" y="694230"/>
                </a:cubicBezTo>
                <a:cubicBezTo>
                  <a:pt x="1199736" y="694230"/>
                  <a:pt x="1196094" y="688745"/>
                  <a:pt x="1192948" y="677775"/>
                </a:cubicBezTo>
                <a:cubicBezTo>
                  <a:pt x="1175413" y="676156"/>
                  <a:pt x="1166646" y="674358"/>
                  <a:pt x="1166646" y="672380"/>
                </a:cubicBezTo>
                <a:lnTo>
                  <a:pt x="1164488" y="672380"/>
                </a:lnTo>
                <a:cubicBezTo>
                  <a:pt x="1164488" y="675257"/>
                  <a:pt x="1163050" y="676696"/>
                  <a:pt x="1160173" y="676696"/>
                </a:cubicBezTo>
                <a:lnTo>
                  <a:pt x="1143717" y="675617"/>
                </a:lnTo>
                <a:lnTo>
                  <a:pt x="1118630" y="677775"/>
                </a:lnTo>
                <a:cubicBezTo>
                  <a:pt x="1109818" y="677235"/>
                  <a:pt x="1105412" y="676156"/>
                  <a:pt x="1105412" y="674538"/>
                </a:cubicBezTo>
                <a:cubicBezTo>
                  <a:pt x="1105412" y="671661"/>
                  <a:pt x="1113100" y="669862"/>
                  <a:pt x="1128476" y="669143"/>
                </a:cubicBezTo>
                <a:cubicBezTo>
                  <a:pt x="1129195" y="666895"/>
                  <a:pt x="1131353" y="665771"/>
                  <a:pt x="1134950" y="665771"/>
                </a:cubicBezTo>
                <a:lnTo>
                  <a:pt x="1139401" y="665771"/>
                </a:lnTo>
                <a:lnTo>
                  <a:pt x="1154642" y="672380"/>
                </a:lnTo>
                <a:lnTo>
                  <a:pt x="1155721" y="672380"/>
                </a:lnTo>
                <a:lnTo>
                  <a:pt x="1161251" y="667929"/>
                </a:lnTo>
                <a:lnTo>
                  <a:pt x="1162330" y="667929"/>
                </a:lnTo>
                <a:lnTo>
                  <a:pt x="1165567" y="670222"/>
                </a:lnTo>
                <a:cubicBezTo>
                  <a:pt x="1168354" y="667974"/>
                  <a:pt x="1171636" y="666850"/>
                  <a:pt x="1175413" y="666850"/>
                </a:cubicBezTo>
                <a:lnTo>
                  <a:pt x="1190790" y="670222"/>
                </a:lnTo>
                <a:lnTo>
                  <a:pt x="1191869" y="669143"/>
                </a:lnTo>
                <a:lnTo>
                  <a:pt x="1191869" y="667929"/>
                </a:lnTo>
                <a:lnTo>
                  <a:pt x="1189709" y="661455"/>
                </a:lnTo>
                <a:lnTo>
                  <a:pt x="1195105" y="645000"/>
                </a:lnTo>
                <a:lnTo>
                  <a:pt x="1194026" y="638391"/>
                </a:lnTo>
                <a:lnTo>
                  <a:pt x="1194026" y="636233"/>
                </a:lnTo>
                <a:lnTo>
                  <a:pt x="1186338" y="634075"/>
                </a:lnTo>
                <a:lnTo>
                  <a:pt x="1182022" y="635154"/>
                </a:lnTo>
                <a:cubicBezTo>
                  <a:pt x="1174019" y="632637"/>
                  <a:pt x="1170019" y="630838"/>
                  <a:pt x="1170019" y="629759"/>
                </a:cubicBezTo>
                <a:lnTo>
                  <a:pt x="1170019" y="628545"/>
                </a:lnTo>
                <a:lnTo>
                  <a:pt x="1172177" y="626387"/>
                </a:lnTo>
                <a:lnTo>
                  <a:pt x="1176492" y="626387"/>
                </a:lnTo>
                <a:lnTo>
                  <a:pt x="1179865" y="628545"/>
                </a:lnTo>
                <a:lnTo>
                  <a:pt x="1180944" y="628545"/>
                </a:lnTo>
                <a:cubicBezTo>
                  <a:pt x="1180944" y="626028"/>
                  <a:pt x="1184585" y="624589"/>
                  <a:pt x="1191869" y="624229"/>
                </a:cubicBezTo>
                <a:cubicBezTo>
                  <a:pt x="1191869" y="620183"/>
                  <a:pt x="1197713" y="616901"/>
                  <a:pt x="1209401" y="614383"/>
                </a:cubicBezTo>
                <a:close/>
                <a:moveTo>
                  <a:pt x="7246226" y="613777"/>
                </a:moveTo>
                <a:lnTo>
                  <a:pt x="7246226" y="615935"/>
                </a:lnTo>
                <a:lnTo>
                  <a:pt x="7247305" y="615935"/>
                </a:lnTo>
                <a:lnTo>
                  <a:pt x="7247305" y="613777"/>
                </a:lnTo>
                <a:close/>
                <a:moveTo>
                  <a:pt x="2717724" y="613212"/>
                </a:moveTo>
                <a:cubicBezTo>
                  <a:pt x="2711160" y="614561"/>
                  <a:pt x="2707878" y="617483"/>
                  <a:pt x="2707878" y="621979"/>
                </a:cubicBezTo>
                <a:cubicBezTo>
                  <a:pt x="2696278" y="621979"/>
                  <a:pt x="2690480" y="627419"/>
                  <a:pt x="2690480" y="638299"/>
                </a:cubicBezTo>
                <a:cubicBezTo>
                  <a:pt x="2685442" y="639738"/>
                  <a:pt x="2678205" y="640457"/>
                  <a:pt x="2668765" y="640457"/>
                </a:cubicBezTo>
                <a:lnTo>
                  <a:pt x="2668765" y="641536"/>
                </a:lnTo>
                <a:lnTo>
                  <a:pt x="2669843" y="648010"/>
                </a:lnTo>
                <a:lnTo>
                  <a:pt x="2668765" y="664330"/>
                </a:lnTo>
                <a:cubicBezTo>
                  <a:pt x="2668765" y="668646"/>
                  <a:pt x="2672406" y="670804"/>
                  <a:pt x="2679690" y="670804"/>
                </a:cubicBezTo>
                <a:cubicBezTo>
                  <a:pt x="2682927" y="670804"/>
                  <a:pt x="2685084" y="672243"/>
                  <a:pt x="2686163" y="675120"/>
                </a:cubicBezTo>
                <a:lnTo>
                  <a:pt x="2686163" y="678492"/>
                </a:lnTo>
                <a:lnTo>
                  <a:pt x="2681847" y="681729"/>
                </a:lnTo>
                <a:lnTo>
                  <a:pt x="2672003" y="680650"/>
                </a:lnTo>
                <a:lnTo>
                  <a:pt x="2669843" y="680650"/>
                </a:lnTo>
                <a:lnTo>
                  <a:pt x="2665528" y="683887"/>
                </a:lnTo>
                <a:lnTo>
                  <a:pt x="2668765" y="706681"/>
                </a:lnTo>
                <a:lnTo>
                  <a:pt x="2668765" y="712076"/>
                </a:lnTo>
                <a:lnTo>
                  <a:pt x="2667686" y="719763"/>
                </a:lnTo>
                <a:lnTo>
                  <a:pt x="2668765" y="720843"/>
                </a:lnTo>
                <a:lnTo>
                  <a:pt x="2675373" y="720843"/>
                </a:lnTo>
                <a:lnTo>
                  <a:pt x="2692638" y="723000"/>
                </a:lnTo>
                <a:lnTo>
                  <a:pt x="2699247" y="719763"/>
                </a:lnTo>
                <a:lnTo>
                  <a:pt x="2712194" y="720843"/>
                </a:lnTo>
                <a:lnTo>
                  <a:pt x="2713274" y="719763"/>
                </a:lnTo>
                <a:lnTo>
                  <a:pt x="2712194" y="714234"/>
                </a:lnTo>
                <a:lnTo>
                  <a:pt x="2712194" y="712076"/>
                </a:lnTo>
                <a:cubicBezTo>
                  <a:pt x="2712194" y="710637"/>
                  <a:pt x="2713318" y="709918"/>
                  <a:pt x="2715567" y="709918"/>
                </a:cubicBezTo>
                <a:lnTo>
                  <a:pt x="2715567" y="707760"/>
                </a:lnTo>
                <a:cubicBezTo>
                  <a:pt x="2713318" y="707760"/>
                  <a:pt x="2712194" y="707040"/>
                  <a:pt x="2712194" y="705602"/>
                </a:cubicBezTo>
                <a:lnTo>
                  <a:pt x="2712194" y="703444"/>
                </a:lnTo>
                <a:lnTo>
                  <a:pt x="2715567" y="682808"/>
                </a:lnTo>
                <a:lnTo>
                  <a:pt x="2714487" y="682808"/>
                </a:lnTo>
                <a:lnTo>
                  <a:pt x="2707878" y="684966"/>
                </a:lnTo>
                <a:cubicBezTo>
                  <a:pt x="2697718" y="681909"/>
                  <a:pt x="2692638" y="679751"/>
                  <a:pt x="2692638" y="678492"/>
                </a:cubicBezTo>
                <a:lnTo>
                  <a:pt x="2690480" y="674041"/>
                </a:lnTo>
                <a:lnTo>
                  <a:pt x="2690480" y="672962"/>
                </a:lnTo>
                <a:lnTo>
                  <a:pt x="2692638" y="670804"/>
                </a:lnTo>
                <a:lnTo>
                  <a:pt x="2704641" y="670804"/>
                </a:lnTo>
                <a:lnTo>
                  <a:pt x="2716645" y="671883"/>
                </a:lnTo>
                <a:lnTo>
                  <a:pt x="2719882" y="670804"/>
                </a:lnTo>
                <a:lnTo>
                  <a:pt x="2719882" y="666488"/>
                </a:lnTo>
                <a:cubicBezTo>
                  <a:pt x="2717724" y="663790"/>
                  <a:pt x="2716645" y="661273"/>
                  <a:pt x="2716645" y="658935"/>
                </a:cubicBezTo>
                <a:lnTo>
                  <a:pt x="2716645" y="650168"/>
                </a:lnTo>
                <a:lnTo>
                  <a:pt x="2720961" y="650168"/>
                </a:lnTo>
                <a:cubicBezTo>
                  <a:pt x="2717724" y="643154"/>
                  <a:pt x="2713723" y="638479"/>
                  <a:pt x="2708957" y="636141"/>
                </a:cubicBezTo>
                <a:lnTo>
                  <a:pt x="2708957" y="640457"/>
                </a:lnTo>
                <a:cubicBezTo>
                  <a:pt x="2699605" y="639738"/>
                  <a:pt x="2694931" y="638299"/>
                  <a:pt x="2694931" y="636141"/>
                </a:cubicBezTo>
                <a:lnTo>
                  <a:pt x="2694931" y="633848"/>
                </a:lnTo>
                <a:lnTo>
                  <a:pt x="2700326" y="628453"/>
                </a:lnTo>
                <a:lnTo>
                  <a:pt x="2704641" y="628453"/>
                </a:lnTo>
                <a:lnTo>
                  <a:pt x="2708957" y="631690"/>
                </a:lnTo>
                <a:lnTo>
                  <a:pt x="2716645" y="631690"/>
                </a:lnTo>
                <a:lnTo>
                  <a:pt x="2729594" y="620900"/>
                </a:lnTo>
                <a:lnTo>
                  <a:pt x="2729594" y="618742"/>
                </a:lnTo>
                <a:cubicBezTo>
                  <a:pt x="2729594" y="616584"/>
                  <a:pt x="2726715" y="615505"/>
                  <a:pt x="2720961" y="615505"/>
                </a:cubicBezTo>
                <a:lnTo>
                  <a:pt x="2717724" y="614291"/>
                </a:lnTo>
                <a:close/>
                <a:moveTo>
                  <a:pt x="7237459" y="609461"/>
                </a:moveTo>
                <a:lnTo>
                  <a:pt x="7235301" y="611619"/>
                </a:lnTo>
                <a:lnTo>
                  <a:pt x="7236380" y="617015"/>
                </a:lnTo>
                <a:lnTo>
                  <a:pt x="7239752" y="617015"/>
                </a:lnTo>
                <a:lnTo>
                  <a:pt x="7239752" y="611619"/>
                </a:lnTo>
                <a:close/>
                <a:moveTo>
                  <a:pt x="7254993" y="598536"/>
                </a:moveTo>
                <a:cubicBezTo>
                  <a:pt x="7252026" y="598536"/>
                  <a:pt x="7249823" y="600335"/>
                  <a:pt x="7248384" y="603931"/>
                </a:cubicBezTo>
                <a:cubicBezTo>
                  <a:pt x="7249463" y="606899"/>
                  <a:pt x="7250542" y="608383"/>
                  <a:pt x="7251621" y="608383"/>
                </a:cubicBezTo>
                <a:lnTo>
                  <a:pt x="7252835" y="608383"/>
                </a:lnTo>
                <a:cubicBezTo>
                  <a:pt x="7258230" y="608383"/>
                  <a:pt x="7261107" y="607259"/>
                  <a:pt x="7261467" y="605010"/>
                </a:cubicBezTo>
                <a:cubicBezTo>
                  <a:pt x="7261467" y="600694"/>
                  <a:pt x="7259309" y="598536"/>
                  <a:pt x="7254993" y="598536"/>
                </a:cubicBezTo>
                <a:close/>
                <a:moveTo>
                  <a:pt x="226051" y="595198"/>
                </a:moveTo>
                <a:lnTo>
                  <a:pt x="230637" y="595198"/>
                </a:lnTo>
                <a:lnTo>
                  <a:pt x="255859" y="617048"/>
                </a:lnTo>
                <a:lnTo>
                  <a:pt x="257072" y="621364"/>
                </a:lnTo>
                <a:cubicBezTo>
                  <a:pt x="266603" y="621904"/>
                  <a:pt x="271369" y="623702"/>
                  <a:pt x="271369" y="626759"/>
                </a:cubicBezTo>
                <a:lnTo>
                  <a:pt x="271369" y="627838"/>
                </a:lnTo>
                <a:lnTo>
                  <a:pt x="270290" y="628917"/>
                </a:lnTo>
                <a:lnTo>
                  <a:pt x="271369" y="629996"/>
                </a:lnTo>
                <a:lnTo>
                  <a:pt x="271369" y="632154"/>
                </a:lnTo>
                <a:lnTo>
                  <a:pt x="267997" y="635661"/>
                </a:lnTo>
                <a:lnTo>
                  <a:pt x="246013" y="632154"/>
                </a:lnTo>
                <a:cubicBezTo>
                  <a:pt x="243765" y="632154"/>
                  <a:pt x="242641" y="633323"/>
                  <a:pt x="242641" y="635661"/>
                </a:cubicBezTo>
                <a:lnTo>
                  <a:pt x="241562" y="636740"/>
                </a:lnTo>
                <a:lnTo>
                  <a:pt x="229423" y="636740"/>
                </a:lnTo>
                <a:cubicBezTo>
                  <a:pt x="225916" y="636740"/>
                  <a:pt x="222229" y="635571"/>
                  <a:pt x="218363" y="633233"/>
                </a:cubicBezTo>
                <a:cubicBezTo>
                  <a:pt x="208472" y="640066"/>
                  <a:pt x="202223" y="646990"/>
                  <a:pt x="199616" y="654004"/>
                </a:cubicBezTo>
                <a:lnTo>
                  <a:pt x="200695" y="663984"/>
                </a:lnTo>
                <a:lnTo>
                  <a:pt x="197458" y="665064"/>
                </a:lnTo>
                <a:lnTo>
                  <a:pt x="197458" y="666142"/>
                </a:lnTo>
                <a:lnTo>
                  <a:pt x="200695" y="670459"/>
                </a:lnTo>
                <a:lnTo>
                  <a:pt x="200695" y="676932"/>
                </a:lnTo>
                <a:lnTo>
                  <a:pt x="199616" y="692308"/>
                </a:lnTo>
                <a:lnTo>
                  <a:pt x="200695" y="695545"/>
                </a:lnTo>
                <a:lnTo>
                  <a:pt x="220656" y="696624"/>
                </a:lnTo>
                <a:cubicBezTo>
                  <a:pt x="222275" y="690870"/>
                  <a:pt x="226321" y="685744"/>
                  <a:pt x="232795" y="681249"/>
                </a:cubicBezTo>
                <a:lnTo>
                  <a:pt x="240483" y="675854"/>
                </a:lnTo>
                <a:cubicBezTo>
                  <a:pt x="246687" y="678551"/>
                  <a:pt x="257342" y="686554"/>
                  <a:pt x="272448" y="699861"/>
                </a:cubicBezTo>
                <a:lnTo>
                  <a:pt x="272448" y="700941"/>
                </a:lnTo>
                <a:cubicBezTo>
                  <a:pt x="271369" y="703818"/>
                  <a:pt x="268807" y="705256"/>
                  <a:pt x="264760" y="705256"/>
                </a:cubicBezTo>
                <a:lnTo>
                  <a:pt x="257072" y="704177"/>
                </a:lnTo>
                <a:lnTo>
                  <a:pt x="257072" y="705256"/>
                </a:lnTo>
                <a:lnTo>
                  <a:pt x="258151" y="712809"/>
                </a:lnTo>
                <a:lnTo>
                  <a:pt x="253701" y="718474"/>
                </a:lnTo>
                <a:lnTo>
                  <a:pt x="261523" y="726027"/>
                </a:lnTo>
                <a:lnTo>
                  <a:pt x="261523" y="728185"/>
                </a:lnTo>
                <a:lnTo>
                  <a:pt x="258151" y="733580"/>
                </a:lnTo>
                <a:lnTo>
                  <a:pt x="261523" y="747877"/>
                </a:lnTo>
                <a:lnTo>
                  <a:pt x="255859" y="759746"/>
                </a:lnTo>
                <a:lnTo>
                  <a:pt x="255859" y="769727"/>
                </a:lnTo>
                <a:cubicBezTo>
                  <a:pt x="257387" y="770986"/>
                  <a:pt x="258511" y="776381"/>
                  <a:pt x="259230" y="785912"/>
                </a:cubicBezTo>
                <a:lnTo>
                  <a:pt x="255859" y="793465"/>
                </a:lnTo>
                <a:lnTo>
                  <a:pt x="259230" y="796972"/>
                </a:lnTo>
                <a:lnTo>
                  <a:pt x="258151" y="800209"/>
                </a:lnTo>
                <a:lnTo>
                  <a:pt x="261523" y="818552"/>
                </a:lnTo>
                <a:lnTo>
                  <a:pt x="258151" y="844718"/>
                </a:lnTo>
                <a:lnTo>
                  <a:pt x="260309" y="849169"/>
                </a:lnTo>
                <a:cubicBezTo>
                  <a:pt x="259230" y="857081"/>
                  <a:pt x="257027" y="861038"/>
                  <a:pt x="253701" y="861038"/>
                </a:cubicBezTo>
                <a:lnTo>
                  <a:pt x="242641" y="862251"/>
                </a:lnTo>
                <a:lnTo>
                  <a:pt x="233874" y="861038"/>
                </a:lnTo>
                <a:lnTo>
                  <a:pt x="219442" y="862251"/>
                </a:lnTo>
                <a:lnTo>
                  <a:pt x="211754" y="854564"/>
                </a:lnTo>
                <a:lnTo>
                  <a:pt x="215126" y="849169"/>
                </a:lnTo>
                <a:lnTo>
                  <a:pt x="215126" y="845797"/>
                </a:lnTo>
                <a:lnTo>
                  <a:pt x="212968" y="839323"/>
                </a:lnTo>
                <a:lnTo>
                  <a:pt x="215126" y="828398"/>
                </a:lnTo>
                <a:lnTo>
                  <a:pt x="214047" y="819631"/>
                </a:lnTo>
                <a:lnTo>
                  <a:pt x="215126" y="802367"/>
                </a:lnTo>
                <a:lnTo>
                  <a:pt x="212968" y="795893"/>
                </a:lnTo>
                <a:lnTo>
                  <a:pt x="212968" y="784833"/>
                </a:lnTo>
                <a:cubicBezTo>
                  <a:pt x="214047" y="778359"/>
                  <a:pt x="216205" y="775122"/>
                  <a:pt x="219442" y="775122"/>
                </a:cubicBezTo>
                <a:lnTo>
                  <a:pt x="219442" y="772964"/>
                </a:lnTo>
                <a:cubicBezTo>
                  <a:pt x="216564" y="772964"/>
                  <a:pt x="215126" y="770716"/>
                  <a:pt x="215126" y="766220"/>
                </a:cubicBezTo>
                <a:lnTo>
                  <a:pt x="215126" y="759746"/>
                </a:lnTo>
                <a:lnTo>
                  <a:pt x="216205" y="755430"/>
                </a:lnTo>
                <a:lnTo>
                  <a:pt x="214047" y="748956"/>
                </a:lnTo>
                <a:lnTo>
                  <a:pt x="216205" y="740054"/>
                </a:lnTo>
                <a:lnTo>
                  <a:pt x="212968" y="720632"/>
                </a:lnTo>
                <a:lnTo>
                  <a:pt x="217284" y="708493"/>
                </a:lnTo>
                <a:lnTo>
                  <a:pt x="216205" y="703098"/>
                </a:lnTo>
                <a:lnTo>
                  <a:pt x="212968" y="703098"/>
                </a:lnTo>
                <a:cubicBezTo>
                  <a:pt x="204066" y="704537"/>
                  <a:pt x="199616" y="707055"/>
                  <a:pt x="199616" y="710651"/>
                </a:cubicBezTo>
                <a:lnTo>
                  <a:pt x="201774" y="723869"/>
                </a:lnTo>
                <a:lnTo>
                  <a:pt x="201774" y="724948"/>
                </a:lnTo>
                <a:cubicBezTo>
                  <a:pt x="200335" y="736098"/>
                  <a:pt x="198132" y="745899"/>
                  <a:pt x="195165" y="754351"/>
                </a:cubicBezTo>
                <a:lnTo>
                  <a:pt x="194086" y="760825"/>
                </a:lnTo>
                <a:lnTo>
                  <a:pt x="195165" y="765141"/>
                </a:lnTo>
                <a:lnTo>
                  <a:pt x="195165" y="766220"/>
                </a:lnTo>
                <a:lnTo>
                  <a:pt x="191928" y="779438"/>
                </a:lnTo>
                <a:lnTo>
                  <a:pt x="193007" y="783754"/>
                </a:lnTo>
                <a:cubicBezTo>
                  <a:pt x="193007" y="790768"/>
                  <a:pt x="187881" y="798770"/>
                  <a:pt x="177631" y="807762"/>
                </a:cubicBezTo>
                <a:cubicBezTo>
                  <a:pt x="174664" y="807762"/>
                  <a:pt x="173180" y="811359"/>
                  <a:pt x="173180" y="818552"/>
                </a:cubicBezTo>
                <a:cubicBezTo>
                  <a:pt x="169313" y="825835"/>
                  <a:pt x="166751" y="829477"/>
                  <a:pt x="165492" y="829477"/>
                </a:cubicBezTo>
                <a:cubicBezTo>
                  <a:pt x="160367" y="829477"/>
                  <a:pt x="157444" y="833838"/>
                  <a:pt x="156725" y="842560"/>
                </a:cubicBezTo>
                <a:cubicBezTo>
                  <a:pt x="146205" y="852720"/>
                  <a:pt x="138472" y="857801"/>
                  <a:pt x="133527" y="857801"/>
                </a:cubicBezTo>
                <a:lnTo>
                  <a:pt x="132448" y="857801"/>
                </a:lnTo>
                <a:lnTo>
                  <a:pt x="130155" y="855643"/>
                </a:lnTo>
                <a:lnTo>
                  <a:pt x="130155" y="854564"/>
                </a:lnTo>
                <a:cubicBezTo>
                  <a:pt x="132942" y="852585"/>
                  <a:pt x="135864" y="847146"/>
                  <a:pt x="138922" y="838244"/>
                </a:cubicBezTo>
                <a:lnTo>
                  <a:pt x="141214" y="836086"/>
                </a:lnTo>
                <a:lnTo>
                  <a:pt x="141214" y="832714"/>
                </a:lnTo>
                <a:lnTo>
                  <a:pt x="140001" y="821789"/>
                </a:lnTo>
                <a:cubicBezTo>
                  <a:pt x="146025" y="818013"/>
                  <a:pt x="149037" y="814775"/>
                  <a:pt x="149037" y="812078"/>
                </a:cubicBezTo>
                <a:lnTo>
                  <a:pt x="147688" y="808841"/>
                </a:lnTo>
                <a:lnTo>
                  <a:pt x="144451" y="808841"/>
                </a:lnTo>
                <a:lnTo>
                  <a:pt x="141214" y="810999"/>
                </a:lnTo>
                <a:lnTo>
                  <a:pt x="135685" y="809920"/>
                </a:lnTo>
                <a:lnTo>
                  <a:pt x="134606" y="810999"/>
                </a:lnTo>
                <a:lnTo>
                  <a:pt x="135685" y="816394"/>
                </a:lnTo>
                <a:lnTo>
                  <a:pt x="135685" y="817473"/>
                </a:lnTo>
                <a:lnTo>
                  <a:pt x="132448" y="820710"/>
                </a:lnTo>
                <a:lnTo>
                  <a:pt x="131234" y="820710"/>
                </a:lnTo>
                <a:lnTo>
                  <a:pt x="130155" y="819631"/>
                </a:lnTo>
                <a:lnTo>
                  <a:pt x="129076" y="820710"/>
                </a:lnTo>
                <a:lnTo>
                  <a:pt x="125839" y="820710"/>
                </a:lnTo>
                <a:cubicBezTo>
                  <a:pt x="122602" y="817832"/>
                  <a:pt x="117431" y="815674"/>
                  <a:pt x="110328" y="814236"/>
                </a:cubicBezTo>
                <a:lnTo>
                  <a:pt x="108035" y="812078"/>
                </a:lnTo>
                <a:lnTo>
                  <a:pt x="103719" y="812078"/>
                </a:lnTo>
                <a:lnTo>
                  <a:pt x="101561" y="814236"/>
                </a:lnTo>
                <a:lnTo>
                  <a:pt x="101561" y="817473"/>
                </a:lnTo>
                <a:lnTo>
                  <a:pt x="106956" y="817473"/>
                </a:lnTo>
                <a:lnTo>
                  <a:pt x="109249" y="819631"/>
                </a:lnTo>
                <a:lnTo>
                  <a:pt x="108035" y="834872"/>
                </a:lnTo>
                <a:lnTo>
                  <a:pt x="111407" y="844718"/>
                </a:lnTo>
                <a:lnTo>
                  <a:pt x="111407" y="846876"/>
                </a:lnTo>
                <a:cubicBezTo>
                  <a:pt x="111407" y="854159"/>
                  <a:pt x="105922" y="857801"/>
                  <a:pt x="94952" y="857801"/>
                </a:cubicBezTo>
                <a:cubicBezTo>
                  <a:pt x="94952" y="859239"/>
                  <a:pt x="93064" y="859959"/>
                  <a:pt x="89287" y="859959"/>
                </a:cubicBezTo>
                <a:lnTo>
                  <a:pt x="80520" y="859959"/>
                </a:lnTo>
                <a:lnTo>
                  <a:pt x="80520" y="857801"/>
                </a:lnTo>
                <a:lnTo>
                  <a:pt x="81599" y="852406"/>
                </a:lnTo>
                <a:cubicBezTo>
                  <a:pt x="80161" y="852406"/>
                  <a:pt x="79441" y="854204"/>
                  <a:pt x="79441" y="857801"/>
                </a:cubicBezTo>
                <a:lnTo>
                  <a:pt x="78362" y="857801"/>
                </a:lnTo>
                <a:cubicBezTo>
                  <a:pt x="77103" y="857801"/>
                  <a:pt x="75979" y="854519"/>
                  <a:pt x="74991" y="847955"/>
                </a:cubicBezTo>
                <a:lnTo>
                  <a:pt x="73912" y="847955"/>
                </a:lnTo>
                <a:lnTo>
                  <a:pt x="73912" y="849169"/>
                </a:lnTo>
                <a:lnTo>
                  <a:pt x="74991" y="858880"/>
                </a:lnTo>
                <a:lnTo>
                  <a:pt x="73912" y="858880"/>
                </a:lnTo>
                <a:cubicBezTo>
                  <a:pt x="64290" y="858880"/>
                  <a:pt x="59480" y="853080"/>
                  <a:pt x="59480" y="841481"/>
                </a:cubicBezTo>
                <a:cubicBezTo>
                  <a:pt x="59480" y="839862"/>
                  <a:pt x="61683" y="836580"/>
                  <a:pt x="66089" y="831635"/>
                </a:cubicBezTo>
                <a:lnTo>
                  <a:pt x="66089" y="828398"/>
                </a:lnTo>
                <a:cubicBezTo>
                  <a:pt x="66089" y="827319"/>
                  <a:pt x="63166" y="825880"/>
                  <a:pt x="57322" y="824082"/>
                </a:cubicBezTo>
                <a:lnTo>
                  <a:pt x="53006" y="825161"/>
                </a:lnTo>
                <a:lnTo>
                  <a:pt x="51792" y="824082"/>
                </a:lnTo>
                <a:lnTo>
                  <a:pt x="50713" y="824082"/>
                </a:lnTo>
                <a:cubicBezTo>
                  <a:pt x="44688" y="825700"/>
                  <a:pt x="36956" y="829297"/>
                  <a:pt x="27514" y="834872"/>
                </a:cubicBezTo>
                <a:cubicBezTo>
                  <a:pt x="20771" y="834872"/>
                  <a:pt x="15645" y="837075"/>
                  <a:pt x="12139" y="841481"/>
                </a:cubicBezTo>
                <a:lnTo>
                  <a:pt x="1079" y="844718"/>
                </a:lnTo>
                <a:lnTo>
                  <a:pt x="0" y="843639"/>
                </a:lnTo>
                <a:lnTo>
                  <a:pt x="0" y="840402"/>
                </a:lnTo>
                <a:lnTo>
                  <a:pt x="14431" y="823003"/>
                </a:lnTo>
                <a:cubicBezTo>
                  <a:pt x="14431" y="820755"/>
                  <a:pt x="15870" y="818912"/>
                  <a:pt x="18747" y="817473"/>
                </a:cubicBezTo>
                <a:lnTo>
                  <a:pt x="19826" y="817473"/>
                </a:lnTo>
                <a:lnTo>
                  <a:pt x="19826" y="819631"/>
                </a:lnTo>
                <a:lnTo>
                  <a:pt x="23198" y="817473"/>
                </a:lnTo>
                <a:lnTo>
                  <a:pt x="24277" y="818552"/>
                </a:lnTo>
                <a:lnTo>
                  <a:pt x="25356" y="817473"/>
                </a:lnTo>
                <a:lnTo>
                  <a:pt x="25356" y="816394"/>
                </a:lnTo>
                <a:lnTo>
                  <a:pt x="22119" y="813157"/>
                </a:lnTo>
                <a:lnTo>
                  <a:pt x="47476" y="769727"/>
                </a:lnTo>
                <a:cubicBezTo>
                  <a:pt x="47476" y="765770"/>
                  <a:pt x="48914" y="762084"/>
                  <a:pt x="51792" y="758667"/>
                </a:cubicBezTo>
                <a:lnTo>
                  <a:pt x="51792" y="757588"/>
                </a:lnTo>
                <a:cubicBezTo>
                  <a:pt x="51792" y="756150"/>
                  <a:pt x="49634" y="755071"/>
                  <a:pt x="45318" y="754351"/>
                </a:cubicBezTo>
                <a:cubicBezTo>
                  <a:pt x="44598" y="756509"/>
                  <a:pt x="42351" y="757588"/>
                  <a:pt x="38574" y="757588"/>
                </a:cubicBezTo>
                <a:lnTo>
                  <a:pt x="36416" y="757588"/>
                </a:lnTo>
                <a:lnTo>
                  <a:pt x="21040" y="754351"/>
                </a:lnTo>
                <a:lnTo>
                  <a:pt x="14431" y="756509"/>
                </a:lnTo>
                <a:lnTo>
                  <a:pt x="13218" y="755430"/>
                </a:lnTo>
                <a:lnTo>
                  <a:pt x="13218" y="753272"/>
                </a:lnTo>
                <a:cubicBezTo>
                  <a:pt x="13218" y="751114"/>
                  <a:pt x="16904" y="749316"/>
                  <a:pt x="24277" y="747877"/>
                </a:cubicBezTo>
                <a:lnTo>
                  <a:pt x="31965" y="748956"/>
                </a:lnTo>
                <a:lnTo>
                  <a:pt x="38574" y="746798"/>
                </a:lnTo>
                <a:lnTo>
                  <a:pt x="43025" y="748956"/>
                </a:lnTo>
                <a:cubicBezTo>
                  <a:pt x="54804" y="748956"/>
                  <a:pt x="60694" y="747518"/>
                  <a:pt x="60694" y="744640"/>
                </a:cubicBezTo>
                <a:lnTo>
                  <a:pt x="56243" y="721711"/>
                </a:lnTo>
                <a:cubicBezTo>
                  <a:pt x="49679" y="720812"/>
                  <a:pt x="46397" y="719733"/>
                  <a:pt x="46397" y="718474"/>
                </a:cubicBezTo>
                <a:lnTo>
                  <a:pt x="46397" y="716316"/>
                </a:lnTo>
                <a:lnTo>
                  <a:pt x="48555" y="713888"/>
                </a:lnTo>
                <a:lnTo>
                  <a:pt x="55164" y="713888"/>
                </a:lnTo>
                <a:lnTo>
                  <a:pt x="55164" y="712809"/>
                </a:lnTo>
                <a:cubicBezTo>
                  <a:pt x="55164" y="711011"/>
                  <a:pt x="51882" y="709573"/>
                  <a:pt x="45318" y="708493"/>
                </a:cubicBezTo>
                <a:lnTo>
                  <a:pt x="43025" y="702020"/>
                </a:lnTo>
                <a:lnTo>
                  <a:pt x="44239" y="700941"/>
                </a:lnTo>
                <a:lnTo>
                  <a:pt x="44239" y="699861"/>
                </a:lnTo>
                <a:lnTo>
                  <a:pt x="38574" y="687723"/>
                </a:lnTo>
                <a:cubicBezTo>
                  <a:pt x="40103" y="683227"/>
                  <a:pt x="41991" y="680709"/>
                  <a:pt x="44239" y="680170"/>
                </a:cubicBezTo>
                <a:cubicBezTo>
                  <a:pt x="44239" y="660568"/>
                  <a:pt x="37225" y="650767"/>
                  <a:pt x="23198" y="650767"/>
                </a:cubicBezTo>
                <a:cubicBezTo>
                  <a:pt x="17353" y="650767"/>
                  <a:pt x="14431" y="649688"/>
                  <a:pt x="14431" y="647530"/>
                </a:cubicBezTo>
                <a:lnTo>
                  <a:pt x="14431" y="645372"/>
                </a:lnTo>
                <a:lnTo>
                  <a:pt x="16589" y="643214"/>
                </a:lnTo>
                <a:lnTo>
                  <a:pt x="22119" y="643214"/>
                </a:lnTo>
                <a:lnTo>
                  <a:pt x="26435" y="644293"/>
                </a:lnTo>
                <a:cubicBezTo>
                  <a:pt x="32100" y="643394"/>
                  <a:pt x="36146" y="641955"/>
                  <a:pt x="38574" y="639977"/>
                </a:cubicBezTo>
                <a:lnTo>
                  <a:pt x="45318" y="639977"/>
                </a:lnTo>
                <a:lnTo>
                  <a:pt x="58401" y="643214"/>
                </a:lnTo>
                <a:cubicBezTo>
                  <a:pt x="60109" y="643214"/>
                  <a:pt x="61233" y="639887"/>
                  <a:pt x="61773" y="633233"/>
                </a:cubicBezTo>
                <a:lnTo>
                  <a:pt x="59480" y="626759"/>
                </a:lnTo>
                <a:lnTo>
                  <a:pt x="60694" y="621364"/>
                </a:lnTo>
                <a:cubicBezTo>
                  <a:pt x="60064" y="615789"/>
                  <a:pt x="58581" y="611833"/>
                  <a:pt x="56243" y="609495"/>
                </a:cubicBezTo>
                <a:cubicBezTo>
                  <a:pt x="56243" y="605179"/>
                  <a:pt x="58806" y="601852"/>
                  <a:pt x="63931" y="599514"/>
                </a:cubicBezTo>
                <a:lnTo>
                  <a:pt x="71754" y="600593"/>
                </a:lnTo>
                <a:lnTo>
                  <a:pt x="79441" y="600593"/>
                </a:lnTo>
                <a:cubicBezTo>
                  <a:pt x="84567" y="604010"/>
                  <a:pt x="93738" y="606977"/>
                  <a:pt x="106956" y="609495"/>
                </a:cubicBezTo>
                <a:lnTo>
                  <a:pt x="113565" y="615969"/>
                </a:lnTo>
                <a:lnTo>
                  <a:pt x="113565" y="618127"/>
                </a:lnTo>
                <a:lnTo>
                  <a:pt x="108035" y="623522"/>
                </a:lnTo>
                <a:lnTo>
                  <a:pt x="110328" y="632154"/>
                </a:lnTo>
                <a:lnTo>
                  <a:pt x="106956" y="642135"/>
                </a:lnTo>
                <a:cubicBezTo>
                  <a:pt x="111002" y="642135"/>
                  <a:pt x="118735" y="635571"/>
                  <a:pt x="130155" y="622443"/>
                </a:cubicBezTo>
                <a:lnTo>
                  <a:pt x="131234" y="622443"/>
                </a:lnTo>
                <a:lnTo>
                  <a:pt x="151195" y="632154"/>
                </a:lnTo>
                <a:lnTo>
                  <a:pt x="152274" y="632154"/>
                </a:lnTo>
                <a:lnTo>
                  <a:pt x="153353" y="631075"/>
                </a:lnTo>
                <a:lnTo>
                  <a:pt x="153353" y="629996"/>
                </a:lnTo>
                <a:lnTo>
                  <a:pt x="150116" y="619206"/>
                </a:lnTo>
                <a:lnTo>
                  <a:pt x="153353" y="617048"/>
                </a:lnTo>
                <a:cubicBezTo>
                  <a:pt x="157939" y="619565"/>
                  <a:pt x="167155" y="622443"/>
                  <a:pt x="181003" y="625680"/>
                </a:cubicBezTo>
                <a:lnTo>
                  <a:pt x="184240" y="626759"/>
                </a:lnTo>
                <a:lnTo>
                  <a:pt x="187477" y="625680"/>
                </a:lnTo>
                <a:lnTo>
                  <a:pt x="193007" y="635661"/>
                </a:lnTo>
                <a:lnTo>
                  <a:pt x="191928" y="641056"/>
                </a:lnTo>
                <a:lnTo>
                  <a:pt x="193007" y="641056"/>
                </a:lnTo>
                <a:cubicBezTo>
                  <a:pt x="194445" y="641056"/>
                  <a:pt x="195165" y="637729"/>
                  <a:pt x="195165" y="631075"/>
                </a:cubicBezTo>
                <a:lnTo>
                  <a:pt x="199616" y="627838"/>
                </a:lnTo>
                <a:lnTo>
                  <a:pt x="205280" y="628917"/>
                </a:lnTo>
                <a:lnTo>
                  <a:pt x="206359" y="627838"/>
                </a:lnTo>
                <a:lnTo>
                  <a:pt x="206359" y="626759"/>
                </a:lnTo>
                <a:lnTo>
                  <a:pt x="205280" y="620285"/>
                </a:lnTo>
                <a:cubicBezTo>
                  <a:pt x="215531" y="615789"/>
                  <a:pt x="220656" y="610304"/>
                  <a:pt x="220656" y="603830"/>
                </a:cubicBezTo>
                <a:close/>
                <a:moveTo>
                  <a:pt x="2689401" y="582865"/>
                </a:moveTo>
                <a:cubicBezTo>
                  <a:pt x="2681127" y="590868"/>
                  <a:pt x="2673530" y="594869"/>
                  <a:pt x="2666606" y="594869"/>
                </a:cubicBezTo>
                <a:cubicBezTo>
                  <a:pt x="2663728" y="594869"/>
                  <a:pt x="2662291" y="596308"/>
                  <a:pt x="2662291" y="599185"/>
                </a:cubicBezTo>
                <a:lnTo>
                  <a:pt x="2637338" y="607817"/>
                </a:lnTo>
                <a:cubicBezTo>
                  <a:pt x="2635360" y="611414"/>
                  <a:pt x="2633156" y="613212"/>
                  <a:pt x="2630731" y="613212"/>
                </a:cubicBezTo>
                <a:lnTo>
                  <a:pt x="2630731" y="617663"/>
                </a:lnTo>
                <a:cubicBezTo>
                  <a:pt x="2639451" y="620540"/>
                  <a:pt x="2647814" y="622339"/>
                  <a:pt x="2655817" y="623058"/>
                </a:cubicBezTo>
                <a:cubicBezTo>
                  <a:pt x="2656896" y="625935"/>
                  <a:pt x="2657975" y="627374"/>
                  <a:pt x="2659054" y="627374"/>
                </a:cubicBezTo>
                <a:lnTo>
                  <a:pt x="2660133" y="627374"/>
                </a:lnTo>
                <a:lnTo>
                  <a:pt x="2665528" y="614291"/>
                </a:lnTo>
                <a:lnTo>
                  <a:pt x="2662291" y="603501"/>
                </a:lnTo>
                <a:lnTo>
                  <a:pt x="2663369" y="602422"/>
                </a:lnTo>
                <a:lnTo>
                  <a:pt x="2674294" y="602422"/>
                </a:lnTo>
                <a:cubicBezTo>
                  <a:pt x="2675732" y="602422"/>
                  <a:pt x="2676453" y="601343"/>
                  <a:pt x="2676453" y="599185"/>
                </a:cubicBezTo>
                <a:lnTo>
                  <a:pt x="2677531" y="598106"/>
                </a:lnTo>
                <a:lnTo>
                  <a:pt x="2678610" y="598106"/>
                </a:lnTo>
                <a:lnTo>
                  <a:pt x="2691558" y="605659"/>
                </a:lnTo>
                <a:lnTo>
                  <a:pt x="2692638" y="605659"/>
                </a:lnTo>
                <a:lnTo>
                  <a:pt x="2692638" y="603501"/>
                </a:lnTo>
                <a:lnTo>
                  <a:pt x="2690480" y="594869"/>
                </a:lnTo>
                <a:lnTo>
                  <a:pt x="2690480" y="585023"/>
                </a:lnTo>
                <a:lnTo>
                  <a:pt x="2689401" y="583944"/>
                </a:lnTo>
                <a:close/>
                <a:moveTo>
                  <a:pt x="2643812" y="579628"/>
                </a:moveTo>
                <a:lnTo>
                  <a:pt x="2643812" y="580707"/>
                </a:lnTo>
                <a:lnTo>
                  <a:pt x="2644891" y="583944"/>
                </a:lnTo>
                <a:lnTo>
                  <a:pt x="2645970" y="583944"/>
                </a:lnTo>
                <a:lnTo>
                  <a:pt x="2645970" y="579628"/>
                </a:lnTo>
                <a:close/>
                <a:moveTo>
                  <a:pt x="1191733" y="571512"/>
                </a:moveTo>
                <a:lnTo>
                  <a:pt x="1191733" y="572591"/>
                </a:lnTo>
                <a:lnTo>
                  <a:pt x="1193892" y="572591"/>
                </a:lnTo>
                <a:lnTo>
                  <a:pt x="1193892" y="571512"/>
                </a:lnTo>
                <a:close/>
                <a:moveTo>
                  <a:pt x="7259309" y="570213"/>
                </a:moveTo>
                <a:lnTo>
                  <a:pt x="7259309" y="571292"/>
                </a:lnTo>
                <a:lnTo>
                  <a:pt x="7258230" y="574529"/>
                </a:lnTo>
                <a:lnTo>
                  <a:pt x="7259309" y="580059"/>
                </a:lnTo>
                <a:lnTo>
                  <a:pt x="7262546" y="580059"/>
                </a:lnTo>
                <a:lnTo>
                  <a:pt x="7264704" y="577901"/>
                </a:lnTo>
                <a:lnTo>
                  <a:pt x="7264704" y="573450"/>
                </a:lnTo>
                <a:cubicBezTo>
                  <a:pt x="7264704" y="571831"/>
                  <a:pt x="7262906" y="570752"/>
                  <a:pt x="7259309" y="570213"/>
                </a:cubicBezTo>
                <a:close/>
                <a:moveTo>
                  <a:pt x="7249463" y="569133"/>
                </a:moveTo>
                <a:lnTo>
                  <a:pt x="7249463" y="570213"/>
                </a:lnTo>
                <a:lnTo>
                  <a:pt x="7251621" y="570213"/>
                </a:lnTo>
                <a:lnTo>
                  <a:pt x="7251621" y="569133"/>
                </a:lnTo>
                <a:close/>
                <a:moveTo>
                  <a:pt x="1186338" y="568275"/>
                </a:moveTo>
                <a:lnTo>
                  <a:pt x="1186338" y="569354"/>
                </a:lnTo>
                <a:lnTo>
                  <a:pt x="1189575" y="570433"/>
                </a:lnTo>
                <a:lnTo>
                  <a:pt x="1190654" y="570433"/>
                </a:lnTo>
                <a:lnTo>
                  <a:pt x="1190654" y="569354"/>
                </a:lnTo>
                <a:lnTo>
                  <a:pt x="1187417" y="568275"/>
                </a:lnTo>
                <a:close/>
                <a:moveTo>
                  <a:pt x="7266862" y="568055"/>
                </a:moveTo>
                <a:lnTo>
                  <a:pt x="7268076" y="569133"/>
                </a:lnTo>
                <a:lnTo>
                  <a:pt x="7268076" y="570213"/>
                </a:lnTo>
                <a:lnTo>
                  <a:pt x="7271313" y="569133"/>
                </a:lnTo>
                <a:lnTo>
                  <a:pt x="7271313" y="568055"/>
                </a:lnTo>
                <a:close/>
                <a:moveTo>
                  <a:pt x="7254993" y="566976"/>
                </a:moveTo>
                <a:lnTo>
                  <a:pt x="7254993" y="568055"/>
                </a:lnTo>
                <a:lnTo>
                  <a:pt x="7258230" y="568055"/>
                </a:lnTo>
                <a:lnTo>
                  <a:pt x="7258230" y="566976"/>
                </a:lnTo>
                <a:close/>
                <a:moveTo>
                  <a:pt x="2098200" y="566460"/>
                </a:moveTo>
                <a:lnTo>
                  <a:pt x="2098220" y="566701"/>
                </a:lnTo>
                <a:lnTo>
                  <a:pt x="2098220" y="566475"/>
                </a:lnTo>
                <a:close/>
                <a:moveTo>
                  <a:pt x="7277787" y="564818"/>
                </a:moveTo>
                <a:lnTo>
                  <a:pt x="7277787" y="565897"/>
                </a:lnTo>
                <a:lnTo>
                  <a:pt x="7279945" y="565897"/>
                </a:lnTo>
                <a:lnTo>
                  <a:pt x="7279945" y="564818"/>
                </a:lnTo>
                <a:close/>
                <a:moveTo>
                  <a:pt x="1183102" y="562745"/>
                </a:moveTo>
                <a:lnTo>
                  <a:pt x="1183102" y="563824"/>
                </a:lnTo>
                <a:lnTo>
                  <a:pt x="1185259" y="565982"/>
                </a:lnTo>
                <a:lnTo>
                  <a:pt x="1185259" y="564903"/>
                </a:lnTo>
                <a:close/>
                <a:moveTo>
                  <a:pt x="7274550" y="562660"/>
                </a:moveTo>
                <a:lnTo>
                  <a:pt x="7274550" y="564818"/>
                </a:lnTo>
                <a:lnTo>
                  <a:pt x="7276708" y="564818"/>
                </a:lnTo>
                <a:lnTo>
                  <a:pt x="7276708" y="562660"/>
                </a:lnTo>
                <a:close/>
                <a:moveTo>
                  <a:pt x="7262546" y="562660"/>
                </a:moveTo>
                <a:lnTo>
                  <a:pt x="7262546" y="563738"/>
                </a:lnTo>
                <a:lnTo>
                  <a:pt x="7264704" y="563738"/>
                </a:lnTo>
                <a:lnTo>
                  <a:pt x="7264704" y="562660"/>
                </a:lnTo>
                <a:close/>
                <a:moveTo>
                  <a:pt x="2234429" y="562537"/>
                </a:moveTo>
                <a:lnTo>
                  <a:pt x="2234429" y="564758"/>
                </a:lnTo>
                <a:lnTo>
                  <a:pt x="2238899" y="564758"/>
                </a:lnTo>
                <a:lnTo>
                  <a:pt x="2238899" y="562537"/>
                </a:lnTo>
                <a:close/>
                <a:moveTo>
                  <a:pt x="5256599" y="560049"/>
                </a:moveTo>
                <a:lnTo>
                  <a:pt x="5256599" y="562342"/>
                </a:lnTo>
                <a:lnTo>
                  <a:pt x="5257678" y="562342"/>
                </a:lnTo>
                <a:lnTo>
                  <a:pt x="5257678" y="560049"/>
                </a:lnTo>
                <a:close/>
                <a:moveTo>
                  <a:pt x="1178920" y="559508"/>
                </a:moveTo>
                <a:lnTo>
                  <a:pt x="1180944" y="561666"/>
                </a:lnTo>
                <a:lnTo>
                  <a:pt x="1182022" y="561666"/>
                </a:lnTo>
                <a:lnTo>
                  <a:pt x="1179999" y="559508"/>
                </a:lnTo>
                <a:close/>
                <a:moveTo>
                  <a:pt x="2770864" y="558992"/>
                </a:moveTo>
                <a:lnTo>
                  <a:pt x="2771944" y="558992"/>
                </a:lnTo>
                <a:lnTo>
                  <a:pt x="2774102" y="561150"/>
                </a:lnTo>
                <a:lnTo>
                  <a:pt x="2769786" y="565466"/>
                </a:lnTo>
                <a:lnTo>
                  <a:pt x="2767627" y="565466"/>
                </a:lnTo>
                <a:lnTo>
                  <a:pt x="2767627" y="562229"/>
                </a:lnTo>
                <a:close/>
                <a:moveTo>
                  <a:pt x="3544750" y="555598"/>
                </a:moveTo>
                <a:lnTo>
                  <a:pt x="3551089" y="555598"/>
                </a:lnTo>
                <a:cubicBezTo>
                  <a:pt x="3583819" y="557036"/>
                  <a:pt x="3600184" y="558475"/>
                  <a:pt x="3600184" y="559914"/>
                </a:cubicBezTo>
                <a:lnTo>
                  <a:pt x="3606523" y="557755"/>
                </a:lnTo>
                <a:lnTo>
                  <a:pt x="3612997" y="557755"/>
                </a:lnTo>
                <a:lnTo>
                  <a:pt x="3615020" y="559914"/>
                </a:lnTo>
                <a:lnTo>
                  <a:pt x="3615020" y="566253"/>
                </a:lnTo>
                <a:lnTo>
                  <a:pt x="3612997" y="568411"/>
                </a:lnTo>
                <a:lnTo>
                  <a:pt x="3611918" y="568411"/>
                </a:lnTo>
                <a:cubicBezTo>
                  <a:pt x="3603376" y="567691"/>
                  <a:pt x="3599105" y="565578"/>
                  <a:pt x="3599105" y="562071"/>
                </a:cubicBezTo>
                <a:lnTo>
                  <a:pt x="3598026" y="562071"/>
                </a:lnTo>
                <a:cubicBezTo>
                  <a:pt x="3598026" y="564140"/>
                  <a:pt x="3597306" y="565174"/>
                  <a:pt x="3595868" y="565174"/>
                </a:cubicBezTo>
                <a:lnTo>
                  <a:pt x="3592631" y="565174"/>
                </a:lnTo>
                <a:lnTo>
                  <a:pt x="3587371" y="564095"/>
                </a:lnTo>
                <a:cubicBezTo>
                  <a:pt x="3575771" y="564814"/>
                  <a:pt x="3567229" y="566253"/>
                  <a:pt x="3561744" y="568411"/>
                </a:cubicBezTo>
                <a:lnTo>
                  <a:pt x="3558507" y="568411"/>
                </a:lnTo>
                <a:lnTo>
                  <a:pt x="3547852" y="565174"/>
                </a:lnTo>
                <a:lnTo>
                  <a:pt x="3536118" y="566253"/>
                </a:lnTo>
                <a:lnTo>
                  <a:pt x="3534095" y="563016"/>
                </a:lnTo>
                <a:lnTo>
                  <a:pt x="3534095" y="559914"/>
                </a:lnTo>
                <a:cubicBezTo>
                  <a:pt x="3534095" y="558475"/>
                  <a:pt x="3537646" y="557036"/>
                  <a:pt x="3544750" y="555598"/>
                </a:cubicBezTo>
                <a:close/>
                <a:moveTo>
                  <a:pt x="2238792" y="554073"/>
                </a:moveTo>
                <a:lnTo>
                  <a:pt x="2238792" y="556162"/>
                </a:lnTo>
                <a:lnTo>
                  <a:pt x="2243264" y="556162"/>
                </a:lnTo>
                <a:lnTo>
                  <a:pt x="2243264" y="554073"/>
                </a:lnTo>
                <a:close/>
                <a:moveTo>
                  <a:pt x="4138900" y="551429"/>
                </a:moveTo>
                <a:lnTo>
                  <a:pt x="4139202" y="553783"/>
                </a:lnTo>
                <a:lnTo>
                  <a:pt x="4142616" y="553783"/>
                </a:lnTo>
                <a:lnTo>
                  <a:pt x="4142616" y="551429"/>
                </a:lnTo>
                <a:close/>
                <a:moveTo>
                  <a:pt x="9275383" y="550241"/>
                </a:moveTo>
                <a:lnTo>
                  <a:pt x="9275383" y="552463"/>
                </a:lnTo>
                <a:lnTo>
                  <a:pt x="9279855" y="552463"/>
                </a:lnTo>
                <a:lnTo>
                  <a:pt x="9279855" y="550241"/>
                </a:lnTo>
                <a:close/>
                <a:moveTo>
                  <a:pt x="9225660" y="550241"/>
                </a:moveTo>
                <a:lnTo>
                  <a:pt x="9225062" y="553521"/>
                </a:lnTo>
                <a:lnTo>
                  <a:pt x="9228016" y="553521"/>
                </a:lnTo>
                <a:lnTo>
                  <a:pt x="9228491" y="550241"/>
                </a:lnTo>
                <a:close/>
                <a:moveTo>
                  <a:pt x="2252941" y="549709"/>
                </a:moveTo>
                <a:lnTo>
                  <a:pt x="2252941" y="551930"/>
                </a:lnTo>
                <a:lnTo>
                  <a:pt x="2256226" y="551930"/>
                </a:lnTo>
                <a:lnTo>
                  <a:pt x="2256226" y="549709"/>
                </a:lnTo>
                <a:close/>
                <a:moveTo>
                  <a:pt x="2092798" y="549709"/>
                </a:moveTo>
                <a:lnTo>
                  <a:pt x="2092798" y="551930"/>
                </a:lnTo>
                <a:lnTo>
                  <a:pt x="2097270" y="551930"/>
                </a:lnTo>
                <a:lnTo>
                  <a:pt x="2097270" y="549709"/>
                </a:lnTo>
                <a:close/>
                <a:moveTo>
                  <a:pt x="9187708" y="549183"/>
                </a:moveTo>
                <a:lnTo>
                  <a:pt x="9187708" y="551405"/>
                </a:lnTo>
                <a:lnTo>
                  <a:pt x="9192180" y="551405"/>
                </a:lnTo>
                <a:lnTo>
                  <a:pt x="9192180" y="549183"/>
                </a:lnTo>
                <a:close/>
                <a:moveTo>
                  <a:pt x="1209806" y="546560"/>
                </a:moveTo>
                <a:lnTo>
                  <a:pt x="1211964" y="548718"/>
                </a:lnTo>
                <a:lnTo>
                  <a:pt x="1213044" y="547639"/>
                </a:lnTo>
                <a:lnTo>
                  <a:pt x="1213044" y="546560"/>
                </a:lnTo>
                <a:close/>
                <a:moveTo>
                  <a:pt x="4234814" y="546405"/>
                </a:moveTo>
                <a:lnTo>
                  <a:pt x="4234814" y="549684"/>
                </a:lnTo>
                <a:lnTo>
                  <a:pt x="4239286" y="549684"/>
                </a:lnTo>
                <a:lnTo>
                  <a:pt x="4239286" y="546405"/>
                </a:lnTo>
                <a:close/>
                <a:moveTo>
                  <a:pt x="8208046" y="546159"/>
                </a:moveTo>
                <a:lnTo>
                  <a:pt x="8210204" y="548317"/>
                </a:lnTo>
                <a:lnTo>
                  <a:pt x="8210204" y="546159"/>
                </a:lnTo>
                <a:close/>
                <a:moveTo>
                  <a:pt x="9132695" y="546010"/>
                </a:moveTo>
                <a:lnTo>
                  <a:pt x="9132695" y="548231"/>
                </a:lnTo>
                <a:lnTo>
                  <a:pt x="9137167" y="548231"/>
                </a:lnTo>
                <a:lnTo>
                  <a:pt x="9137167" y="546010"/>
                </a:lnTo>
                <a:close/>
                <a:moveTo>
                  <a:pt x="4142375" y="545347"/>
                </a:moveTo>
                <a:lnTo>
                  <a:pt x="4142375" y="548626"/>
                </a:lnTo>
                <a:lnTo>
                  <a:pt x="4146848" y="548626"/>
                </a:lnTo>
                <a:lnTo>
                  <a:pt x="4146848" y="545347"/>
                </a:lnTo>
                <a:close/>
                <a:moveTo>
                  <a:pt x="5655951" y="544539"/>
                </a:moveTo>
                <a:lnTo>
                  <a:pt x="5655951" y="546697"/>
                </a:lnTo>
                <a:lnTo>
                  <a:pt x="5658109" y="546697"/>
                </a:lnTo>
                <a:close/>
                <a:moveTo>
                  <a:pt x="2248580" y="543361"/>
                </a:moveTo>
                <a:lnTo>
                  <a:pt x="2248580" y="546640"/>
                </a:lnTo>
                <a:lnTo>
                  <a:pt x="2253051" y="546640"/>
                </a:lnTo>
                <a:lnTo>
                  <a:pt x="2253051" y="543361"/>
                </a:lnTo>
                <a:close/>
                <a:moveTo>
                  <a:pt x="7277787" y="542968"/>
                </a:moveTo>
                <a:lnTo>
                  <a:pt x="7278866" y="544047"/>
                </a:lnTo>
                <a:lnTo>
                  <a:pt x="7278866" y="545126"/>
                </a:lnTo>
                <a:lnTo>
                  <a:pt x="7285475" y="544047"/>
                </a:lnTo>
                <a:lnTo>
                  <a:pt x="7285475" y="542968"/>
                </a:lnTo>
                <a:close/>
                <a:moveTo>
                  <a:pt x="3653460" y="542784"/>
                </a:moveTo>
                <a:lnTo>
                  <a:pt x="3650223" y="543863"/>
                </a:lnTo>
                <a:lnTo>
                  <a:pt x="3650223" y="549258"/>
                </a:lnTo>
                <a:lnTo>
                  <a:pt x="3654539" y="550337"/>
                </a:lnTo>
                <a:lnTo>
                  <a:pt x="3655618" y="549258"/>
                </a:lnTo>
                <a:lnTo>
                  <a:pt x="3655618" y="544942"/>
                </a:lnTo>
                <a:close/>
                <a:moveTo>
                  <a:pt x="2096247" y="542303"/>
                </a:moveTo>
                <a:lnTo>
                  <a:pt x="2099519" y="542885"/>
                </a:lnTo>
                <a:lnTo>
                  <a:pt x="2099519" y="542303"/>
                </a:lnTo>
                <a:close/>
                <a:moveTo>
                  <a:pt x="8242979" y="541708"/>
                </a:moveTo>
                <a:lnTo>
                  <a:pt x="8238663" y="544945"/>
                </a:lnTo>
                <a:lnTo>
                  <a:pt x="8238663" y="546159"/>
                </a:lnTo>
                <a:cubicBezTo>
                  <a:pt x="8238663" y="547777"/>
                  <a:pt x="8241226" y="548856"/>
                  <a:pt x="8246351" y="549396"/>
                </a:cubicBezTo>
                <a:lnTo>
                  <a:pt x="8249588" y="543866"/>
                </a:lnTo>
                <a:lnTo>
                  <a:pt x="8249588" y="542787"/>
                </a:lnTo>
                <a:close/>
                <a:moveTo>
                  <a:pt x="3087671" y="541435"/>
                </a:moveTo>
                <a:lnTo>
                  <a:pt x="3085378" y="543458"/>
                </a:lnTo>
                <a:lnTo>
                  <a:pt x="3085378" y="545751"/>
                </a:lnTo>
                <a:lnTo>
                  <a:pt x="3087671" y="543458"/>
                </a:lnTo>
                <a:close/>
                <a:moveTo>
                  <a:pt x="4145790" y="541246"/>
                </a:moveTo>
                <a:lnTo>
                  <a:pt x="4142375" y="544525"/>
                </a:lnTo>
                <a:lnTo>
                  <a:pt x="4145790" y="544525"/>
                </a:lnTo>
                <a:close/>
                <a:moveTo>
                  <a:pt x="8102844" y="540629"/>
                </a:moveTo>
                <a:lnTo>
                  <a:pt x="8100685" y="542787"/>
                </a:lnTo>
                <a:lnTo>
                  <a:pt x="8103922" y="546159"/>
                </a:lnTo>
                <a:lnTo>
                  <a:pt x="8106215" y="543866"/>
                </a:lnTo>
                <a:lnTo>
                  <a:pt x="8106215" y="542787"/>
                </a:lnTo>
                <a:lnTo>
                  <a:pt x="8103922" y="540629"/>
                </a:lnTo>
                <a:close/>
                <a:moveTo>
                  <a:pt x="1209806" y="539951"/>
                </a:moveTo>
                <a:lnTo>
                  <a:pt x="1205625" y="543188"/>
                </a:lnTo>
                <a:lnTo>
                  <a:pt x="1205625" y="544267"/>
                </a:lnTo>
                <a:lnTo>
                  <a:pt x="1209806" y="544267"/>
                </a:lnTo>
                <a:close/>
                <a:moveTo>
                  <a:pt x="5252148" y="539413"/>
                </a:moveTo>
                <a:cubicBezTo>
                  <a:pt x="5252148" y="545168"/>
                  <a:pt x="5250709" y="548045"/>
                  <a:pt x="5247832" y="548045"/>
                </a:cubicBezTo>
                <a:lnTo>
                  <a:pt x="5246753" y="548045"/>
                </a:lnTo>
                <a:lnTo>
                  <a:pt x="5247832" y="554654"/>
                </a:lnTo>
                <a:lnTo>
                  <a:pt x="5248911" y="553575"/>
                </a:lnTo>
                <a:lnTo>
                  <a:pt x="5249990" y="553575"/>
                </a:lnTo>
                <a:cubicBezTo>
                  <a:pt x="5251429" y="553575"/>
                  <a:pt x="5252148" y="554654"/>
                  <a:pt x="5252148" y="556812"/>
                </a:cubicBezTo>
                <a:lnTo>
                  <a:pt x="5253227" y="557891"/>
                </a:lnTo>
                <a:lnTo>
                  <a:pt x="5254306" y="557891"/>
                </a:lnTo>
                <a:lnTo>
                  <a:pt x="5254306" y="556812"/>
                </a:lnTo>
                <a:cubicBezTo>
                  <a:pt x="5254306" y="554654"/>
                  <a:pt x="5253227" y="553575"/>
                  <a:pt x="5251069" y="553575"/>
                </a:cubicBezTo>
                <a:lnTo>
                  <a:pt x="5249990" y="552496"/>
                </a:lnTo>
                <a:lnTo>
                  <a:pt x="5249990" y="550338"/>
                </a:lnTo>
                <a:lnTo>
                  <a:pt x="5253227" y="543729"/>
                </a:lnTo>
                <a:lnTo>
                  <a:pt x="5253227" y="539413"/>
                </a:lnTo>
                <a:close/>
                <a:moveTo>
                  <a:pt x="7274550" y="538652"/>
                </a:moveTo>
                <a:lnTo>
                  <a:pt x="7274550" y="540810"/>
                </a:lnTo>
                <a:lnTo>
                  <a:pt x="7275629" y="540810"/>
                </a:lnTo>
                <a:lnTo>
                  <a:pt x="7275629" y="538652"/>
                </a:lnTo>
                <a:close/>
                <a:moveTo>
                  <a:pt x="9217197" y="538604"/>
                </a:moveTo>
                <a:lnTo>
                  <a:pt x="9217197" y="542210"/>
                </a:lnTo>
                <a:lnTo>
                  <a:pt x="9219553" y="541883"/>
                </a:lnTo>
                <a:lnTo>
                  <a:pt x="9219553" y="538604"/>
                </a:lnTo>
                <a:close/>
                <a:moveTo>
                  <a:pt x="9135292" y="538604"/>
                </a:moveTo>
                <a:lnTo>
                  <a:pt x="9135869" y="538710"/>
                </a:lnTo>
                <a:cubicBezTo>
                  <a:pt x="9138145" y="538710"/>
                  <a:pt x="9139283" y="538868"/>
                  <a:pt x="9139283" y="539186"/>
                </a:cubicBezTo>
                <a:lnTo>
                  <a:pt x="9139283" y="538604"/>
                </a:lnTo>
                <a:close/>
                <a:moveTo>
                  <a:pt x="9114711" y="537547"/>
                </a:moveTo>
                <a:lnTo>
                  <a:pt x="9115317" y="540825"/>
                </a:lnTo>
                <a:lnTo>
                  <a:pt x="9117067" y="540284"/>
                </a:lnTo>
                <a:lnTo>
                  <a:pt x="9117067" y="537547"/>
                </a:lnTo>
                <a:close/>
                <a:moveTo>
                  <a:pt x="2578668" y="535119"/>
                </a:moveTo>
                <a:lnTo>
                  <a:pt x="2578668" y="536198"/>
                </a:lnTo>
                <a:lnTo>
                  <a:pt x="2581904" y="537277"/>
                </a:lnTo>
                <a:lnTo>
                  <a:pt x="2581904" y="535119"/>
                </a:lnTo>
                <a:close/>
                <a:moveTo>
                  <a:pt x="2668765" y="534040"/>
                </a:moveTo>
                <a:lnTo>
                  <a:pt x="2666606" y="537277"/>
                </a:lnTo>
                <a:lnTo>
                  <a:pt x="2666606" y="551304"/>
                </a:lnTo>
                <a:lnTo>
                  <a:pt x="2667686" y="557913"/>
                </a:lnTo>
                <a:cubicBezTo>
                  <a:pt x="2666246" y="561150"/>
                  <a:pt x="2665528" y="565826"/>
                  <a:pt x="2665528" y="571940"/>
                </a:cubicBezTo>
                <a:lnTo>
                  <a:pt x="2666606" y="575312"/>
                </a:lnTo>
                <a:lnTo>
                  <a:pt x="2668765" y="575312"/>
                </a:lnTo>
                <a:cubicBezTo>
                  <a:pt x="2684679" y="573064"/>
                  <a:pt x="2692638" y="569782"/>
                  <a:pt x="2692638" y="565466"/>
                </a:cubicBezTo>
                <a:lnTo>
                  <a:pt x="2692638" y="564387"/>
                </a:lnTo>
                <a:lnTo>
                  <a:pt x="2691558" y="563308"/>
                </a:lnTo>
                <a:lnTo>
                  <a:pt x="2690480" y="563308"/>
                </a:lnTo>
                <a:lnTo>
                  <a:pt x="2691558" y="555755"/>
                </a:lnTo>
                <a:cubicBezTo>
                  <a:pt x="2691558" y="542717"/>
                  <a:pt x="2689401" y="536198"/>
                  <a:pt x="2685084" y="536198"/>
                </a:cubicBezTo>
                <a:close/>
                <a:moveTo>
                  <a:pt x="4239046" y="533974"/>
                </a:moveTo>
                <a:lnTo>
                  <a:pt x="4239046" y="537385"/>
                </a:lnTo>
                <a:lnTo>
                  <a:pt x="4242459" y="533974"/>
                </a:lnTo>
                <a:close/>
                <a:moveTo>
                  <a:pt x="4154145" y="533974"/>
                </a:moveTo>
                <a:lnTo>
                  <a:pt x="4154145" y="536327"/>
                </a:lnTo>
                <a:lnTo>
                  <a:pt x="4156502" y="536327"/>
                </a:lnTo>
                <a:lnTo>
                  <a:pt x="4156502" y="533974"/>
                </a:lnTo>
                <a:close/>
                <a:moveTo>
                  <a:pt x="2104224" y="533814"/>
                </a:moveTo>
                <a:cubicBezTo>
                  <a:pt x="2103203" y="534131"/>
                  <a:pt x="2102693" y="534801"/>
                  <a:pt x="2102693" y="535825"/>
                </a:cubicBezTo>
                <a:lnTo>
                  <a:pt x="2101102" y="535825"/>
                </a:lnTo>
                <a:lnTo>
                  <a:pt x="2105555" y="536883"/>
                </a:lnTo>
                <a:lnTo>
                  <a:pt x="2106346" y="534303"/>
                </a:lnTo>
                <a:close/>
                <a:moveTo>
                  <a:pt x="8203595" y="532941"/>
                </a:moveTo>
                <a:lnTo>
                  <a:pt x="8203595" y="535099"/>
                </a:lnTo>
                <a:lnTo>
                  <a:pt x="8204674" y="538471"/>
                </a:lnTo>
                <a:lnTo>
                  <a:pt x="8205754" y="538471"/>
                </a:lnTo>
                <a:lnTo>
                  <a:pt x="8205754" y="537392"/>
                </a:lnTo>
                <a:lnTo>
                  <a:pt x="8204674" y="532941"/>
                </a:lnTo>
                <a:close/>
                <a:moveTo>
                  <a:pt x="3678007" y="532129"/>
                </a:moveTo>
                <a:lnTo>
                  <a:pt x="3678007" y="534287"/>
                </a:lnTo>
                <a:lnTo>
                  <a:pt x="3680165" y="534287"/>
                </a:lnTo>
                <a:close/>
                <a:moveTo>
                  <a:pt x="9139043" y="531700"/>
                </a:moveTo>
                <a:lnTo>
                  <a:pt x="9139043" y="534478"/>
                </a:lnTo>
                <a:lnTo>
                  <a:pt x="9142457" y="534994"/>
                </a:lnTo>
                <a:lnTo>
                  <a:pt x="9142457" y="532257"/>
                </a:lnTo>
                <a:close/>
                <a:moveTo>
                  <a:pt x="6681556" y="531568"/>
                </a:moveTo>
                <a:cubicBezTo>
                  <a:pt x="6681301" y="534508"/>
                  <a:pt x="6680329" y="536697"/>
                  <a:pt x="6678640" y="538137"/>
                </a:cubicBezTo>
                <a:lnTo>
                  <a:pt x="6680136" y="538736"/>
                </a:lnTo>
                <a:lnTo>
                  <a:pt x="6680865" y="538736"/>
                </a:lnTo>
                <a:cubicBezTo>
                  <a:pt x="6681639" y="538533"/>
                  <a:pt x="6682536" y="537069"/>
                  <a:pt x="6683556" y="534344"/>
                </a:cubicBezTo>
                <a:cubicBezTo>
                  <a:pt x="6682638" y="532569"/>
                  <a:pt x="6682036" y="531644"/>
                  <a:pt x="6681752" y="531568"/>
                </a:cubicBezTo>
                <a:close/>
                <a:moveTo>
                  <a:pt x="1210886" y="531319"/>
                </a:moveTo>
                <a:lnTo>
                  <a:pt x="1211964" y="536714"/>
                </a:lnTo>
                <a:lnTo>
                  <a:pt x="1215201" y="536714"/>
                </a:lnTo>
                <a:lnTo>
                  <a:pt x="1216281" y="532398"/>
                </a:lnTo>
                <a:lnTo>
                  <a:pt x="1215201" y="531319"/>
                </a:lnTo>
                <a:close/>
                <a:moveTo>
                  <a:pt x="3681244" y="531050"/>
                </a:moveTo>
                <a:lnTo>
                  <a:pt x="3681244" y="532129"/>
                </a:lnTo>
                <a:lnTo>
                  <a:pt x="3683267" y="532129"/>
                </a:lnTo>
                <a:lnTo>
                  <a:pt x="3683267" y="531050"/>
                </a:lnTo>
                <a:close/>
                <a:moveTo>
                  <a:pt x="4241292" y="530933"/>
                </a:moveTo>
                <a:lnTo>
                  <a:pt x="4241292" y="531171"/>
                </a:lnTo>
                <a:lnTo>
                  <a:pt x="4244575" y="531171"/>
                </a:lnTo>
                <a:lnTo>
                  <a:pt x="4244575" y="530933"/>
                </a:lnTo>
                <a:close/>
                <a:moveTo>
                  <a:pt x="9121824" y="530246"/>
                </a:moveTo>
                <a:lnTo>
                  <a:pt x="9123349" y="535431"/>
                </a:lnTo>
                <a:cubicBezTo>
                  <a:pt x="9124701" y="534923"/>
                  <a:pt x="9125715" y="534542"/>
                  <a:pt x="9126391" y="534286"/>
                </a:cubicBezTo>
                <a:lnTo>
                  <a:pt x="9127207" y="533973"/>
                </a:lnTo>
                <a:lnTo>
                  <a:pt x="9122736" y="530246"/>
                </a:lnTo>
                <a:close/>
                <a:moveTo>
                  <a:pt x="9106247" y="529083"/>
                </a:moveTo>
                <a:lnTo>
                  <a:pt x="9106247" y="529188"/>
                </a:lnTo>
                <a:lnTo>
                  <a:pt x="9108603" y="529188"/>
                </a:lnTo>
                <a:lnTo>
                  <a:pt x="9108603" y="529083"/>
                </a:lnTo>
                <a:close/>
                <a:moveTo>
                  <a:pt x="1735404" y="528487"/>
                </a:moveTo>
                <a:lnTo>
                  <a:pt x="1734325" y="529566"/>
                </a:lnTo>
                <a:lnTo>
                  <a:pt x="1734325" y="532803"/>
                </a:lnTo>
                <a:lnTo>
                  <a:pt x="1741877" y="532803"/>
                </a:lnTo>
                <a:lnTo>
                  <a:pt x="1741877" y="531724"/>
                </a:lnTo>
                <a:cubicBezTo>
                  <a:pt x="1741157" y="529566"/>
                  <a:pt x="1738999" y="528487"/>
                  <a:pt x="1735404" y="528487"/>
                </a:cubicBezTo>
                <a:close/>
                <a:moveTo>
                  <a:pt x="9276681" y="528131"/>
                </a:moveTo>
                <a:lnTo>
                  <a:pt x="9276681" y="528607"/>
                </a:lnTo>
                <a:cubicBezTo>
                  <a:pt x="9276681" y="529665"/>
                  <a:pt x="9277298" y="530878"/>
                  <a:pt x="9278533" y="532245"/>
                </a:cubicBezTo>
                <a:lnTo>
                  <a:pt x="9278587" y="532289"/>
                </a:lnTo>
                <a:close/>
                <a:moveTo>
                  <a:pt x="2250079" y="527362"/>
                </a:moveTo>
                <a:lnTo>
                  <a:pt x="2249636" y="527859"/>
                </a:lnTo>
                <a:lnTo>
                  <a:pt x="2249636" y="529450"/>
                </a:lnTo>
                <a:lnTo>
                  <a:pt x="2253338" y="529450"/>
                </a:lnTo>
                <a:lnTo>
                  <a:pt x="2253051" y="527362"/>
                </a:lnTo>
                <a:close/>
                <a:moveTo>
                  <a:pt x="7170021" y="526648"/>
                </a:moveTo>
                <a:lnTo>
                  <a:pt x="7173258" y="526648"/>
                </a:lnTo>
                <a:lnTo>
                  <a:pt x="7173258" y="528806"/>
                </a:lnTo>
                <a:lnTo>
                  <a:pt x="7170021" y="528806"/>
                </a:lnTo>
                <a:close/>
                <a:moveTo>
                  <a:pt x="9197336" y="525943"/>
                </a:moveTo>
                <a:lnTo>
                  <a:pt x="9196038" y="526967"/>
                </a:lnTo>
                <a:lnTo>
                  <a:pt x="9195712" y="529188"/>
                </a:lnTo>
                <a:lnTo>
                  <a:pt x="9197336" y="529188"/>
                </a:lnTo>
                <a:close/>
                <a:moveTo>
                  <a:pt x="5054420" y="525116"/>
                </a:moveTo>
                <a:lnTo>
                  <a:pt x="5054420" y="526195"/>
                </a:lnTo>
                <a:lnTo>
                  <a:pt x="5056578" y="526195"/>
                </a:lnTo>
                <a:lnTo>
                  <a:pt x="5056578" y="525116"/>
                </a:lnTo>
                <a:close/>
                <a:moveTo>
                  <a:pt x="7268076" y="524490"/>
                </a:moveTo>
                <a:lnTo>
                  <a:pt x="7264704" y="527727"/>
                </a:lnTo>
                <a:lnTo>
                  <a:pt x="7264704" y="532043"/>
                </a:lnTo>
                <a:lnTo>
                  <a:pt x="7265783" y="533257"/>
                </a:lnTo>
                <a:lnTo>
                  <a:pt x="7265783" y="534336"/>
                </a:lnTo>
                <a:lnTo>
                  <a:pt x="7259309" y="538652"/>
                </a:lnTo>
                <a:lnTo>
                  <a:pt x="7250542" y="537573"/>
                </a:lnTo>
                <a:lnTo>
                  <a:pt x="7246226" y="538652"/>
                </a:lnTo>
                <a:lnTo>
                  <a:pt x="7246226" y="539731"/>
                </a:lnTo>
                <a:lnTo>
                  <a:pt x="7259309" y="539731"/>
                </a:lnTo>
                <a:lnTo>
                  <a:pt x="7262546" y="537573"/>
                </a:lnTo>
                <a:lnTo>
                  <a:pt x="7263625" y="538652"/>
                </a:lnTo>
                <a:lnTo>
                  <a:pt x="7262546" y="544047"/>
                </a:lnTo>
                <a:lnTo>
                  <a:pt x="7262546" y="546205"/>
                </a:lnTo>
                <a:cubicBezTo>
                  <a:pt x="7263086" y="550611"/>
                  <a:pt x="7264164" y="552814"/>
                  <a:pt x="7265783" y="552814"/>
                </a:cubicBezTo>
                <a:lnTo>
                  <a:pt x="7266862" y="552814"/>
                </a:lnTo>
                <a:lnTo>
                  <a:pt x="7268076" y="551735"/>
                </a:lnTo>
                <a:lnTo>
                  <a:pt x="7273471" y="540810"/>
                </a:lnTo>
                <a:cubicBezTo>
                  <a:pt x="7270594" y="540810"/>
                  <a:pt x="7269155" y="540091"/>
                  <a:pt x="7269155" y="538652"/>
                </a:cubicBezTo>
                <a:lnTo>
                  <a:pt x="7269155" y="533257"/>
                </a:lnTo>
                <a:lnTo>
                  <a:pt x="7271313" y="529885"/>
                </a:lnTo>
                <a:lnTo>
                  <a:pt x="7271313" y="526648"/>
                </a:lnTo>
                <a:lnTo>
                  <a:pt x="7269155" y="524490"/>
                </a:lnTo>
                <a:close/>
                <a:moveTo>
                  <a:pt x="7136303" y="524490"/>
                </a:moveTo>
                <a:lnTo>
                  <a:pt x="7136303" y="525569"/>
                </a:lnTo>
                <a:lnTo>
                  <a:pt x="7138461" y="525569"/>
                </a:lnTo>
                <a:lnTo>
                  <a:pt x="7138461" y="524490"/>
                </a:lnTo>
                <a:close/>
                <a:moveTo>
                  <a:pt x="5251069" y="524037"/>
                </a:moveTo>
                <a:lnTo>
                  <a:pt x="5249990" y="525116"/>
                </a:lnTo>
                <a:lnTo>
                  <a:pt x="5249990" y="526195"/>
                </a:lnTo>
                <a:cubicBezTo>
                  <a:pt x="5249990" y="531321"/>
                  <a:pt x="5252193" y="533883"/>
                  <a:pt x="5256599" y="533883"/>
                </a:cubicBezTo>
                <a:lnTo>
                  <a:pt x="5257678" y="532804"/>
                </a:lnTo>
                <a:lnTo>
                  <a:pt x="5257678" y="528353"/>
                </a:lnTo>
                <a:cubicBezTo>
                  <a:pt x="5257678" y="526915"/>
                  <a:pt x="5255475" y="525476"/>
                  <a:pt x="5251069" y="524037"/>
                </a:cubicBezTo>
                <a:close/>
                <a:moveTo>
                  <a:pt x="2044531" y="523379"/>
                </a:moveTo>
                <a:lnTo>
                  <a:pt x="2044241" y="523466"/>
                </a:lnTo>
                <a:lnTo>
                  <a:pt x="2044241" y="524055"/>
                </a:lnTo>
                <a:close/>
                <a:moveTo>
                  <a:pt x="2775315" y="523115"/>
                </a:moveTo>
                <a:lnTo>
                  <a:pt x="2775315" y="525273"/>
                </a:lnTo>
                <a:lnTo>
                  <a:pt x="2776394" y="525273"/>
                </a:lnTo>
                <a:lnTo>
                  <a:pt x="2776394" y="523115"/>
                </a:lnTo>
                <a:close/>
                <a:moveTo>
                  <a:pt x="74316" y="520040"/>
                </a:moveTo>
                <a:lnTo>
                  <a:pt x="74316" y="522063"/>
                </a:lnTo>
                <a:lnTo>
                  <a:pt x="79441" y="525165"/>
                </a:lnTo>
                <a:lnTo>
                  <a:pt x="81465" y="525165"/>
                </a:lnTo>
                <a:lnTo>
                  <a:pt x="81465" y="523142"/>
                </a:lnTo>
                <a:cubicBezTo>
                  <a:pt x="78047" y="523142"/>
                  <a:pt x="76339" y="522108"/>
                  <a:pt x="76339" y="520040"/>
                </a:cubicBezTo>
                <a:close/>
                <a:moveTo>
                  <a:pt x="8238663" y="519858"/>
                </a:moveTo>
                <a:lnTo>
                  <a:pt x="8237584" y="520937"/>
                </a:lnTo>
                <a:lnTo>
                  <a:pt x="8237584" y="524175"/>
                </a:lnTo>
                <a:lnTo>
                  <a:pt x="8244193" y="529704"/>
                </a:lnTo>
                <a:lnTo>
                  <a:pt x="8246351" y="524175"/>
                </a:lnTo>
                <a:close/>
                <a:moveTo>
                  <a:pt x="2680769" y="518799"/>
                </a:moveTo>
                <a:lnTo>
                  <a:pt x="2678610" y="520957"/>
                </a:lnTo>
                <a:lnTo>
                  <a:pt x="2678610" y="524194"/>
                </a:lnTo>
                <a:lnTo>
                  <a:pt x="2681847" y="525273"/>
                </a:lnTo>
                <a:lnTo>
                  <a:pt x="2684005" y="522036"/>
                </a:lnTo>
                <a:lnTo>
                  <a:pt x="2684005" y="520957"/>
                </a:lnTo>
                <a:lnTo>
                  <a:pt x="2681847" y="518799"/>
                </a:lnTo>
                <a:close/>
                <a:moveTo>
                  <a:pt x="1721376" y="518776"/>
                </a:moveTo>
                <a:lnTo>
                  <a:pt x="1721376" y="523092"/>
                </a:lnTo>
                <a:lnTo>
                  <a:pt x="1724613" y="526329"/>
                </a:lnTo>
                <a:lnTo>
                  <a:pt x="1725692" y="525250"/>
                </a:lnTo>
                <a:lnTo>
                  <a:pt x="1725692" y="522013"/>
                </a:lnTo>
                <a:lnTo>
                  <a:pt x="1722455" y="518776"/>
                </a:lnTo>
                <a:close/>
                <a:moveTo>
                  <a:pt x="3657776" y="518237"/>
                </a:moveTo>
                <a:lnTo>
                  <a:pt x="3654539" y="521474"/>
                </a:lnTo>
                <a:lnTo>
                  <a:pt x="3654539" y="522553"/>
                </a:lnTo>
                <a:lnTo>
                  <a:pt x="3656697" y="524711"/>
                </a:lnTo>
                <a:lnTo>
                  <a:pt x="3657776" y="524711"/>
                </a:lnTo>
                <a:lnTo>
                  <a:pt x="3660878" y="521474"/>
                </a:lnTo>
                <a:lnTo>
                  <a:pt x="3659799" y="518237"/>
                </a:lnTo>
                <a:close/>
                <a:moveTo>
                  <a:pt x="4149914" y="517576"/>
                </a:moveTo>
                <a:lnTo>
                  <a:pt x="4149914" y="520988"/>
                </a:lnTo>
                <a:lnTo>
                  <a:pt x="4154386" y="520988"/>
                </a:lnTo>
                <a:lnTo>
                  <a:pt x="4154386" y="517576"/>
                </a:lnTo>
                <a:close/>
                <a:moveTo>
                  <a:pt x="8141148" y="517566"/>
                </a:moveTo>
                <a:lnTo>
                  <a:pt x="8141148" y="519858"/>
                </a:lnTo>
                <a:lnTo>
                  <a:pt x="8142362" y="519858"/>
                </a:lnTo>
                <a:lnTo>
                  <a:pt x="8142362" y="517566"/>
                </a:lnTo>
                <a:close/>
                <a:moveTo>
                  <a:pt x="7146014" y="515723"/>
                </a:moveTo>
                <a:lnTo>
                  <a:pt x="7146014" y="516802"/>
                </a:lnTo>
                <a:lnTo>
                  <a:pt x="7148172" y="516802"/>
                </a:lnTo>
                <a:lnTo>
                  <a:pt x="7148172" y="515723"/>
                </a:lnTo>
                <a:close/>
                <a:moveTo>
                  <a:pt x="1235567" y="514999"/>
                </a:moveTo>
                <a:lnTo>
                  <a:pt x="1235567" y="517157"/>
                </a:lnTo>
                <a:lnTo>
                  <a:pt x="1236647" y="517157"/>
                </a:lnTo>
                <a:lnTo>
                  <a:pt x="1236647" y="514999"/>
                </a:lnTo>
                <a:close/>
                <a:moveTo>
                  <a:pt x="7269155" y="514644"/>
                </a:moveTo>
                <a:lnTo>
                  <a:pt x="7265783" y="518016"/>
                </a:lnTo>
                <a:lnTo>
                  <a:pt x="7265783" y="519095"/>
                </a:lnTo>
                <a:lnTo>
                  <a:pt x="7270234" y="519095"/>
                </a:lnTo>
                <a:lnTo>
                  <a:pt x="7272392" y="516802"/>
                </a:lnTo>
                <a:lnTo>
                  <a:pt x="7272392" y="514644"/>
                </a:lnTo>
                <a:close/>
                <a:moveTo>
                  <a:pt x="1601607" y="512302"/>
                </a:moveTo>
                <a:lnTo>
                  <a:pt x="1596211" y="513381"/>
                </a:lnTo>
                <a:lnTo>
                  <a:pt x="1596211" y="514460"/>
                </a:lnTo>
                <a:lnTo>
                  <a:pt x="1608081" y="520934"/>
                </a:lnTo>
                <a:lnTo>
                  <a:pt x="1609087" y="520934"/>
                </a:lnTo>
                <a:lnTo>
                  <a:pt x="1603765" y="515943"/>
                </a:lnTo>
                <a:cubicBezTo>
                  <a:pt x="1602325" y="514325"/>
                  <a:pt x="1601607" y="513111"/>
                  <a:pt x="1601607" y="512302"/>
                </a:cubicBezTo>
                <a:close/>
                <a:moveTo>
                  <a:pt x="5669034" y="511764"/>
                </a:moveTo>
                <a:lnTo>
                  <a:pt x="5666876" y="519452"/>
                </a:lnTo>
                <a:lnTo>
                  <a:pt x="5666876" y="520531"/>
                </a:lnTo>
                <a:lnTo>
                  <a:pt x="5671192" y="520531"/>
                </a:lnTo>
                <a:lnTo>
                  <a:pt x="5672271" y="517294"/>
                </a:lnTo>
                <a:lnTo>
                  <a:pt x="5671192" y="511764"/>
                </a:lnTo>
                <a:close/>
                <a:moveTo>
                  <a:pt x="8132516" y="511091"/>
                </a:moveTo>
                <a:lnTo>
                  <a:pt x="8134674" y="513249"/>
                </a:lnTo>
                <a:lnTo>
                  <a:pt x="8138990" y="513249"/>
                </a:lnTo>
                <a:lnTo>
                  <a:pt x="8138990" y="512170"/>
                </a:lnTo>
                <a:lnTo>
                  <a:pt x="8133595" y="511091"/>
                </a:lnTo>
                <a:close/>
                <a:moveTo>
                  <a:pt x="1208863" y="510683"/>
                </a:moveTo>
                <a:lnTo>
                  <a:pt x="1207783" y="518236"/>
                </a:lnTo>
                <a:lnTo>
                  <a:pt x="1207783" y="519315"/>
                </a:lnTo>
                <a:lnTo>
                  <a:pt x="1209806" y="521473"/>
                </a:lnTo>
                <a:lnTo>
                  <a:pt x="1210886" y="521473"/>
                </a:lnTo>
                <a:lnTo>
                  <a:pt x="1213044" y="519315"/>
                </a:lnTo>
                <a:cubicBezTo>
                  <a:pt x="1210886" y="516617"/>
                  <a:pt x="1209806" y="513740"/>
                  <a:pt x="1209806" y="510683"/>
                </a:cubicBezTo>
                <a:close/>
                <a:moveTo>
                  <a:pt x="2243024" y="510302"/>
                </a:moveTo>
                <a:lnTo>
                  <a:pt x="2243024" y="513581"/>
                </a:lnTo>
                <a:lnTo>
                  <a:pt x="2247495" y="513581"/>
                </a:lnTo>
                <a:lnTo>
                  <a:pt x="2247495" y="510302"/>
                </a:lnTo>
                <a:close/>
                <a:moveTo>
                  <a:pt x="5170279" y="509875"/>
                </a:moveTo>
                <a:lnTo>
                  <a:pt x="5166907" y="513112"/>
                </a:lnTo>
                <a:lnTo>
                  <a:pt x="5169065" y="515270"/>
                </a:lnTo>
                <a:lnTo>
                  <a:pt x="5170279" y="515270"/>
                </a:lnTo>
                <a:lnTo>
                  <a:pt x="5173516" y="512033"/>
                </a:lnTo>
                <a:lnTo>
                  <a:pt x="5171358" y="509875"/>
                </a:lnTo>
                <a:close/>
                <a:moveTo>
                  <a:pt x="55838" y="509789"/>
                </a:moveTo>
                <a:lnTo>
                  <a:pt x="55838" y="510733"/>
                </a:lnTo>
                <a:lnTo>
                  <a:pt x="57861" y="510733"/>
                </a:lnTo>
                <a:lnTo>
                  <a:pt x="57861" y="509789"/>
                </a:lnTo>
                <a:close/>
                <a:moveTo>
                  <a:pt x="4092522" y="509378"/>
                </a:moveTo>
                <a:lnTo>
                  <a:pt x="4092522" y="513845"/>
                </a:lnTo>
                <a:lnTo>
                  <a:pt x="4093820" y="513845"/>
                </a:lnTo>
                <a:lnTo>
                  <a:pt x="4093820" y="509378"/>
                </a:lnTo>
                <a:close/>
                <a:moveTo>
                  <a:pt x="65010" y="508710"/>
                </a:moveTo>
                <a:cubicBezTo>
                  <a:pt x="63661" y="511498"/>
                  <a:pt x="61638" y="512891"/>
                  <a:pt x="58940" y="512891"/>
                </a:cubicBezTo>
                <a:lnTo>
                  <a:pt x="58940" y="514915"/>
                </a:lnTo>
                <a:lnTo>
                  <a:pt x="59885" y="514915"/>
                </a:lnTo>
                <a:lnTo>
                  <a:pt x="65010" y="510733"/>
                </a:lnTo>
                <a:lnTo>
                  <a:pt x="66089" y="510733"/>
                </a:lnTo>
                <a:cubicBezTo>
                  <a:pt x="67078" y="510733"/>
                  <a:pt x="68786" y="513161"/>
                  <a:pt x="71214" y="518017"/>
                </a:cubicBezTo>
                <a:lnTo>
                  <a:pt x="72293" y="518017"/>
                </a:lnTo>
                <a:cubicBezTo>
                  <a:pt x="72293" y="514240"/>
                  <a:pt x="69865" y="511138"/>
                  <a:pt x="65010" y="508710"/>
                </a:cubicBezTo>
                <a:close/>
                <a:moveTo>
                  <a:pt x="70135" y="505608"/>
                </a:moveTo>
                <a:lnTo>
                  <a:pt x="70135" y="508710"/>
                </a:lnTo>
                <a:lnTo>
                  <a:pt x="73237" y="511812"/>
                </a:lnTo>
                <a:lnTo>
                  <a:pt x="74316" y="511812"/>
                </a:lnTo>
                <a:lnTo>
                  <a:pt x="74316" y="507766"/>
                </a:lnTo>
                <a:lnTo>
                  <a:pt x="72293" y="505608"/>
                </a:lnTo>
                <a:close/>
                <a:moveTo>
                  <a:pt x="1236647" y="505153"/>
                </a:moveTo>
                <a:lnTo>
                  <a:pt x="1236647" y="509604"/>
                </a:lnTo>
                <a:lnTo>
                  <a:pt x="1237591" y="509604"/>
                </a:lnTo>
                <a:lnTo>
                  <a:pt x="1237591" y="505153"/>
                </a:lnTo>
                <a:close/>
                <a:moveTo>
                  <a:pt x="9264328" y="504751"/>
                </a:moveTo>
                <a:lnTo>
                  <a:pt x="9263562" y="506085"/>
                </a:lnTo>
                <a:cubicBezTo>
                  <a:pt x="9262010" y="508249"/>
                  <a:pt x="9260070" y="510551"/>
                  <a:pt x="9257742" y="512991"/>
                </a:cubicBezTo>
                <a:lnTo>
                  <a:pt x="9250500" y="519865"/>
                </a:lnTo>
                <a:lnTo>
                  <a:pt x="9258806" y="520619"/>
                </a:lnTo>
                <a:cubicBezTo>
                  <a:pt x="9260319" y="520619"/>
                  <a:pt x="9261966" y="516544"/>
                  <a:pt x="9263746" y="508395"/>
                </a:cubicBezTo>
                <a:close/>
                <a:moveTo>
                  <a:pt x="1601607" y="504749"/>
                </a:moveTo>
                <a:lnTo>
                  <a:pt x="1600528" y="507986"/>
                </a:lnTo>
                <a:lnTo>
                  <a:pt x="1601607" y="511223"/>
                </a:lnTo>
                <a:lnTo>
                  <a:pt x="1603765" y="511223"/>
                </a:lnTo>
                <a:lnTo>
                  <a:pt x="1602686" y="504749"/>
                </a:lnTo>
                <a:close/>
                <a:moveTo>
                  <a:pt x="210540" y="504664"/>
                </a:moveTo>
                <a:lnTo>
                  <a:pt x="207438" y="507766"/>
                </a:lnTo>
                <a:lnTo>
                  <a:pt x="207438" y="510733"/>
                </a:lnTo>
                <a:lnTo>
                  <a:pt x="208517" y="510733"/>
                </a:lnTo>
                <a:lnTo>
                  <a:pt x="210540" y="506687"/>
                </a:lnTo>
                <a:close/>
                <a:moveTo>
                  <a:pt x="6664646" y="503032"/>
                </a:moveTo>
                <a:lnTo>
                  <a:pt x="6664646" y="507369"/>
                </a:lnTo>
                <a:lnTo>
                  <a:pt x="6665945" y="507369"/>
                </a:lnTo>
                <a:lnTo>
                  <a:pt x="6665945" y="503032"/>
                </a:lnTo>
                <a:close/>
                <a:moveTo>
                  <a:pt x="1082618" y="502995"/>
                </a:moveTo>
                <a:cubicBezTo>
                  <a:pt x="1080370" y="505962"/>
                  <a:pt x="1078258" y="507446"/>
                  <a:pt x="1076280" y="507446"/>
                </a:cubicBezTo>
                <a:lnTo>
                  <a:pt x="1076280" y="511762"/>
                </a:lnTo>
                <a:lnTo>
                  <a:pt x="1078438" y="511762"/>
                </a:lnTo>
                <a:cubicBezTo>
                  <a:pt x="1078976" y="507356"/>
                  <a:pt x="1081090" y="505153"/>
                  <a:pt x="1084777" y="505153"/>
                </a:cubicBezTo>
                <a:lnTo>
                  <a:pt x="1084777" y="502995"/>
                </a:lnTo>
                <a:close/>
                <a:moveTo>
                  <a:pt x="2244215" y="502897"/>
                </a:moveTo>
                <a:lnTo>
                  <a:pt x="2244215" y="503794"/>
                </a:lnTo>
                <a:lnTo>
                  <a:pt x="2248555" y="503794"/>
                </a:lnTo>
                <a:lnTo>
                  <a:pt x="2248555" y="502897"/>
                </a:lnTo>
                <a:close/>
                <a:moveTo>
                  <a:pt x="7173258" y="501561"/>
                </a:moveTo>
                <a:cubicBezTo>
                  <a:pt x="7170741" y="501561"/>
                  <a:pt x="7166740" y="504484"/>
                  <a:pt x="7161255" y="510328"/>
                </a:cubicBezTo>
                <a:lnTo>
                  <a:pt x="7153702" y="513565"/>
                </a:lnTo>
                <a:lnTo>
                  <a:pt x="7152622" y="513565"/>
                </a:lnTo>
                <a:lnTo>
                  <a:pt x="7152622" y="514644"/>
                </a:lnTo>
                <a:lnTo>
                  <a:pt x="7155860" y="515723"/>
                </a:lnTo>
                <a:cubicBezTo>
                  <a:pt x="7155860" y="514284"/>
                  <a:pt x="7158782" y="513205"/>
                  <a:pt x="7164626" y="512486"/>
                </a:cubicBezTo>
                <a:cubicBezTo>
                  <a:pt x="7164626" y="510688"/>
                  <a:pt x="7167863" y="507046"/>
                  <a:pt x="7174337" y="501561"/>
                </a:cubicBezTo>
                <a:close/>
                <a:moveTo>
                  <a:pt x="2107627" y="500807"/>
                </a:moveTo>
                <a:lnTo>
                  <a:pt x="2108785" y="502897"/>
                </a:lnTo>
                <a:lnTo>
                  <a:pt x="2109522" y="502897"/>
                </a:lnTo>
                <a:lnTo>
                  <a:pt x="2110121" y="502334"/>
                </a:lnTo>
                <a:lnTo>
                  <a:pt x="2110121" y="501097"/>
                </a:lnTo>
                <a:cubicBezTo>
                  <a:pt x="2110121" y="501118"/>
                  <a:pt x="2109797" y="501090"/>
                  <a:pt x="2109149" y="501010"/>
                </a:cubicBezTo>
                <a:close/>
                <a:moveTo>
                  <a:pt x="2129562" y="500621"/>
                </a:moveTo>
                <a:cubicBezTo>
                  <a:pt x="2129722" y="501508"/>
                  <a:pt x="2129756" y="501787"/>
                  <a:pt x="2129669" y="501455"/>
                </a:cubicBezTo>
                <a:lnTo>
                  <a:pt x="2129908" y="501839"/>
                </a:lnTo>
                <a:cubicBezTo>
                  <a:pt x="2129677" y="501649"/>
                  <a:pt x="2129562" y="501243"/>
                  <a:pt x="2129562" y="500621"/>
                </a:cubicBezTo>
                <a:close/>
                <a:moveTo>
                  <a:pt x="218768" y="500483"/>
                </a:moveTo>
                <a:cubicBezTo>
                  <a:pt x="218768" y="505608"/>
                  <a:pt x="216385" y="508710"/>
                  <a:pt x="211619" y="509789"/>
                </a:cubicBezTo>
                <a:lnTo>
                  <a:pt x="211619" y="510733"/>
                </a:lnTo>
                <a:lnTo>
                  <a:pt x="217689" y="511812"/>
                </a:lnTo>
                <a:lnTo>
                  <a:pt x="216745" y="510733"/>
                </a:lnTo>
                <a:lnTo>
                  <a:pt x="216745" y="509789"/>
                </a:lnTo>
                <a:lnTo>
                  <a:pt x="219712" y="504664"/>
                </a:lnTo>
                <a:lnTo>
                  <a:pt x="219712" y="500483"/>
                </a:lnTo>
                <a:close/>
                <a:moveTo>
                  <a:pt x="1608081" y="500433"/>
                </a:moveTo>
                <a:cubicBezTo>
                  <a:pt x="1606640" y="500433"/>
                  <a:pt x="1605923" y="501512"/>
                  <a:pt x="1605923" y="503670"/>
                </a:cubicBezTo>
                <a:lnTo>
                  <a:pt x="1605923" y="504749"/>
                </a:lnTo>
                <a:lnTo>
                  <a:pt x="1607002" y="504749"/>
                </a:lnTo>
                <a:close/>
                <a:moveTo>
                  <a:pt x="1235567" y="498679"/>
                </a:moveTo>
                <a:lnTo>
                  <a:pt x="1235567" y="500837"/>
                </a:lnTo>
                <a:lnTo>
                  <a:pt x="1236647" y="500837"/>
                </a:lnTo>
                <a:lnTo>
                  <a:pt x="1236647" y="498679"/>
                </a:lnTo>
                <a:close/>
                <a:moveTo>
                  <a:pt x="7176495" y="498324"/>
                </a:moveTo>
                <a:lnTo>
                  <a:pt x="7176495" y="500482"/>
                </a:lnTo>
                <a:lnTo>
                  <a:pt x="7177574" y="500482"/>
                </a:lnTo>
                <a:lnTo>
                  <a:pt x="7177574" y="498324"/>
                </a:lnTo>
                <a:close/>
                <a:moveTo>
                  <a:pt x="2643812" y="498163"/>
                </a:moveTo>
                <a:lnTo>
                  <a:pt x="2643812" y="499242"/>
                </a:lnTo>
                <a:lnTo>
                  <a:pt x="2648129" y="500321"/>
                </a:lnTo>
                <a:cubicBezTo>
                  <a:pt x="2648129" y="498883"/>
                  <a:pt x="2647049" y="498163"/>
                  <a:pt x="2644891" y="498163"/>
                </a:cubicBezTo>
                <a:close/>
                <a:moveTo>
                  <a:pt x="3246015" y="498140"/>
                </a:moveTo>
                <a:lnTo>
                  <a:pt x="3243722" y="500433"/>
                </a:lnTo>
                <a:lnTo>
                  <a:pt x="3244801" y="503535"/>
                </a:lnTo>
                <a:lnTo>
                  <a:pt x="3249252" y="503535"/>
                </a:lnTo>
                <a:lnTo>
                  <a:pt x="3249252" y="501377"/>
                </a:lnTo>
                <a:lnTo>
                  <a:pt x="3250466" y="501377"/>
                </a:lnTo>
                <a:lnTo>
                  <a:pt x="3249252" y="498140"/>
                </a:lnTo>
                <a:close/>
                <a:moveTo>
                  <a:pt x="3680165" y="498006"/>
                </a:moveTo>
                <a:lnTo>
                  <a:pt x="3678007" y="506638"/>
                </a:lnTo>
                <a:lnTo>
                  <a:pt x="3680165" y="511898"/>
                </a:lnTo>
                <a:lnTo>
                  <a:pt x="3679086" y="521474"/>
                </a:lnTo>
                <a:lnTo>
                  <a:pt x="3679086" y="522553"/>
                </a:lnTo>
                <a:cubicBezTo>
                  <a:pt x="3679086" y="523992"/>
                  <a:pt x="3680839" y="524711"/>
                  <a:pt x="3684346" y="524711"/>
                </a:cubicBezTo>
                <a:lnTo>
                  <a:pt x="3687583" y="527948"/>
                </a:lnTo>
                <a:lnTo>
                  <a:pt x="3688662" y="526869"/>
                </a:lnTo>
                <a:cubicBezTo>
                  <a:pt x="3699272" y="527409"/>
                  <a:pt x="3704578" y="528802"/>
                  <a:pt x="3704578" y="531050"/>
                </a:cubicBezTo>
                <a:lnTo>
                  <a:pt x="3704578" y="532129"/>
                </a:lnTo>
                <a:lnTo>
                  <a:pt x="3701475" y="535366"/>
                </a:lnTo>
                <a:lnTo>
                  <a:pt x="3684346" y="535366"/>
                </a:lnTo>
                <a:lnTo>
                  <a:pt x="3683267" y="542784"/>
                </a:lnTo>
                <a:lnTo>
                  <a:pt x="3683267" y="551416"/>
                </a:lnTo>
                <a:lnTo>
                  <a:pt x="3680165" y="555598"/>
                </a:lnTo>
                <a:lnTo>
                  <a:pt x="3680165" y="558835"/>
                </a:lnTo>
                <a:lnTo>
                  <a:pt x="3702554" y="555598"/>
                </a:lnTo>
                <a:lnTo>
                  <a:pt x="3718470" y="555598"/>
                </a:lnTo>
                <a:lnTo>
                  <a:pt x="3721707" y="557755"/>
                </a:lnTo>
                <a:lnTo>
                  <a:pt x="3728046" y="557755"/>
                </a:lnTo>
                <a:cubicBezTo>
                  <a:pt x="3730024" y="556497"/>
                  <a:pt x="3734655" y="549393"/>
                  <a:pt x="3741938" y="536445"/>
                </a:cubicBezTo>
                <a:lnTo>
                  <a:pt x="3729125" y="534287"/>
                </a:lnTo>
                <a:lnTo>
                  <a:pt x="3711052" y="535366"/>
                </a:lnTo>
                <a:lnTo>
                  <a:pt x="3707815" y="532129"/>
                </a:lnTo>
                <a:cubicBezTo>
                  <a:pt x="3707815" y="527364"/>
                  <a:pt x="3712445" y="524531"/>
                  <a:pt x="3721707" y="523632"/>
                </a:cubicBezTo>
                <a:lnTo>
                  <a:pt x="3724944" y="516214"/>
                </a:lnTo>
                <a:cubicBezTo>
                  <a:pt x="3718200" y="514595"/>
                  <a:pt x="3712850" y="510684"/>
                  <a:pt x="3708894" y="504480"/>
                </a:cubicBezTo>
                <a:lnTo>
                  <a:pt x="3704578" y="500164"/>
                </a:lnTo>
                <a:lnTo>
                  <a:pt x="3685425" y="500164"/>
                </a:lnTo>
                <a:lnTo>
                  <a:pt x="3682188" y="498006"/>
                </a:lnTo>
                <a:close/>
                <a:moveTo>
                  <a:pt x="8136832" y="497873"/>
                </a:moveTo>
                <a:lnTo>
                  <a:pt x="8136832" y="500167"/>
                </a:lnTo>
                <a:lnTo>
                  <a:pt x="8137911" y="500167"/>
                </a:lnTo>
                <a:lnTo>
                  <a:pt x="8137911" y="497873"/>
                </a:lnTo>
                <a:close/>
                <a:moveTo>
                  <a:pt x="8250667" y="496795"/>
                </a:moveTo>
                <a:cubicBezTo>
                  <a:pt x="8250667" y="499043"/>
                  <a:pt x="8249228" y="500886"/>
                  <a:pt x="8246351" y="502325"/>
                </a:cubicBezTo>
                <a:lnTo>
                  <a:pt x="8242979" y="502325"/>
                </a:lnTo>
                <a:lnTo>
                  <a:pt x="8239742" y="500167"/>
                </a:lnTo>
                <a:lnTo>
                  <a:pt x="8237584" y="500167"/>
                </a:lnTo>
                <a:lnTo>
                  <a:pt x="8237584" y="502325"/>
                </a:lnTo>
                <a:lnTo>
                  <a:pt x="8247430" y="511091"/>
                </a:lnTo>
                <a:lnTo>
                  <a:pt x="8248509" y="511091"/>
                </a:lnTo>
                <a:lnTo>
                  <a:pt x="8252960" y="506641"/>
                </a:lnTo>
                <a:lnTo>
                  <a:pt x="8252960" y="496795"/>
                </a:lnTo>
                <a:close/>
                <a:moveTo>
                  <a:pt x="8140069" y="495716"/>
                </a:moveTo>
                <a:lnTo>
                  <a:pt x="8140069" y="496795"/>
                </a:lnTo>
                <a:lnTo>
                  <a:pt x="8143441" y="496795"/>
                </a:lnTo>
                <a:lnTo>
                  <a:pt x="8143441" y="495716"/>
                </a:lnTo>
                <a:close/>
                <a:moveTo>
                  <a:pt x="8124828" y="495716"/>
                </a:moveTo>
                <a:lnTo>
                  <a:pt x="8116061" y="497873"/>
                </a:lnTo>
                <a:lnTo>
                  <a:pt x="8116061" y="498952"/>
                </a:lnTo>
                <a:lnTo>
                  <a:pt x="8120377" y="503404"/>
                </a:lnTo>
                <a:lnTo>
                  <a:pt x="8125907" y="503404"/>
                </a:lnTo>
                <a:lnTo>
                  <a:pt x="8125907" y="497873"/>
                </a:lnTo>
                <a:lnTo>
                  <a:pt x="8124828" y="496795"/>
                </a:lnTo>
                <a:close/>
                <a:moveTo>
                  <a:pt x="222814" y="495358"/>
                </a:moveTo>
                <a:lnTo>
                  <a:pt x="222814" y="497516"/>
                </a:lnTo>
                <a:lnTo>
                  <a:pt x="223893" y="497516"/>
                </a:lnTo>
                <a:lnTo>
                  <a:pt x="223893" y="495358"/>
                </a:lnTo>
                <a:close/>
                <a:moveTo>
                  <a:pt x="2243024" y="494167"/>
                </a:moveTo>
                <a:lnTo>
                  <a:pt x="2243024" y="497447"/>
                </a:lnTo>
                <a:lnTo>
                  <a:pt x="2247495" y="497447"/>
                </a:lnTo>
                <a:lnTo>
                  <a:pt x="2247495" y="494167"/>
                </a:lnTo>
                <a:close/>
                <a:moveTo>
                  <a:pt x="1607002" y="493959"/>
                </a:moveTo>
                <a:lnTo>
                  <a:pt x="1607002" y="495038"/>
                </a:lnTo>
                <a:lnTo>
                  <a:pt x="1608081" y="499354"/>
                </a:lnTo>
                <a:lnTo>
                  <a:pt x="1611317" y="499354"/>
                </a:lnTo>
                <a:lnTo>
                  <a:pt x="1608081" y="493959"/>
                </a:lnTo>
                <a:close/>
                <a:moveTo>
                  <a:pt x="4251395" y="492291"/>
                </a:moveTo>
                <a:cubicBezTo>
                  <a:pt x="4251551" y="492291"/>
                  <a:pt x="4251437" y="494523"/>
                  <a:pt x="4251054" y="498988"/>
                </a:cubicBezTo>
                <a:lnTo>
                  <a:pt x="4251216" y="499195"/>
                </a:lnTo>
                <a:cubicBezTo>
                  <a:pt x="4254474" y="497499"/>
                  <a:pt x="4256103" y="496120"/>
                  <a:pt x="4256103" y="495058"/>
                </a:cubicBezTo>
                <a:lnTo>
                  <a:pt x="4252531" y="492291"/>
                </a:lnTo>
                <a:close/>
                <a:moveTo>
                  <a:pt x="212564" y="491311"/>
                </a:moveTo>
                <a:lnTo>
                  <a:pt x="210540" y="494414"/>
                </a:lnTo>
                <a:lnTo>
                  <a:pt x="210540" y="500483"/>
                </a:lnTo>
                <a:lnTo>
                  <a:pt x="212564" y="502641"/>
                </a:lnTo>
                <a:lnTo>
                  <a:pt x="213643" y="497516"/>
                </a:lnTo>
                <a:lnTo>
                  <a:pt x="212564" y="496437"/>
                </a:lnTo>
                <a:lnTo>
                  <a:pt x="212564" y="495358"/>
                </a:lnTo>
                <a:lnTo>
                  <a:pt x="214587" y="492390"/>
                </a:lnTo>
                <a:lnTo>
                  <a:pt x="213643" y="491311"/>
                </a:lnTo>
                <a:close/>
                <a:moveTo>
                  <a:pt x="3581976" y="489509"/>
                </a:moveTo>
                <a:lnTo>
                  <a:pt x="3581976" y="491667"/>
                </a:lnTo>
                <a:lnTo>
                  <a:pt x="3585213" y="491667"/>
                </a:lnTo>
                <a:lnTo>
                  <a:pt x="3585213" y="489509"/>
                </a:lnTo>
                <a:close/>
                <a:moveTo>
                  <a:pt x="2559110" y="489396"/>
                </a:moveTo>
                <a:lnTo>
                  <a:pt x="2564505" y="489396"/>
                </a:lnTo>
                <a:cubicBezTo>
                  <a:pt x="2567742" y="492724"/>
                  <a:pt x="2573542" y="496005"/>
                  <a:pt x="2581904" y="499242"/>
                </a:cubicBezTo>
                <a:cubicBezTo>
                  <a:pt x="2581904" y="500681"/>
                  <a:pt x="2585905" y="501760"/>
                  <a:pt x="2593908" y="502480"/>
                </a:cubicBezTo>
                <a:cubicBezTo>
                  <a:pt x="2597505" y="506616"/>
                  <a:pt x="2599303" y="509853"/>
                  <a:pt x="2599303" y="512190"/>
                </a:cubicBezTo>
                <a:lnTo>
                  <a:pt x="2599303" y="516641"/>
                </a:lnTo>
                <a:cubicBezTo>
                  <a:pt x="2595527" y="536153"/>
                  <a:pt x="2591165" y="545909"/>
                  <a:pt x="2586221" y="545909"/>
                </a:cubicBezTo>
                <a:lnTo>
                  <a:pt x="2585141" y="546988"/>
                </a:lnTo>
                <a:lnTo>
                  <a:pt x="2574351" y="545909"/>
                </a:lnTo>
                <a:lnTo>
                  <a:pt x="2563427" y="548067"/>
                </a:lnTo>
                <a:cubicBezTo>
                  <a:pt x="2559829" y="547168"/>
                  <a:pt x="2558032" y="546089"/>
                  <a:pt x="2558032" y="544830"/>
                </a:cubicBezTo>
                <a:lnTo>
                  <a:pt x="2558032" y="541593"/>
                </a:lnTo>
                <a:lnTo>
                  <a:pt x="2561268" y="537277"/>
                </a:lnTo>
                <a:lnTo>
                  <a:pt x="2561268" y="536198"/>
                </a:lnTo>
                <a:lnTo>
                  <a:pt x="2555873" y="527431"/>
                </a:lnTo>
                <a:lnTo>
                  <a:pt x="2555873" y="526352"/>
                </a:lnTo>
                <a:lnTo>
                  <a:pt x="2556952" y="510032"/>
                </a:lnTo>
                <a:lnTo>
                  <a:pt x="2554795" y="496005"/>
                </a:lnTo>
                <a:close/>
                <a:moveTo>
                  <a:pt x="1091250" y="488968"/>
                </a:moveTo>
                <a:lnTo>
                  <a:pt x="1083698" y="497600"/>
                </a:lnTo>
                <a:lnTo>
                  <a:pt x="1082618" y="497600"/>
                </a:lnTo>
                <a:lnTo>
                  <a:pt x="1082618" y="499758"/>
                </a:lnTo>
                <a:lnTo>
                  <a:pt x="1084777" y="499758"/>
                </a:lnTo>
                <a:lnTo>
                  <a:pt x="1085855" y="500837"/>
                </a:lnTo>
                <a:lnTo>
                  <a:pt x="1086934" y="499758"/>
                </a:lnTo>
                <a:close/>
                <a:moveTo>
                  <a:pt x="9106749" y="488882"/>
                </a:moveTo>
                <a:lnTo>
                  <a:pt x="9106643" y="488987"/>
                </a:lnTo>
                <a:lnTo>
                  <a:pt x="9108091" y="488987"/>
                </a:lnTo>
                <a:lnTo>
                  <a:pt x="9108019" y="488882"/>
                </a:lnTo>
                <a:close/>
                <a:moveTo>
                  <a:pt x="3734520" y="488430"/>
                </a:moveTo>
                <a:lnTo>
                  <a:pt x="3734520" y="490588"/>
                </a:lnTo>
                <a:lnTo>
                  <a:pt x="3735599" y="490588"/>
                </a:lnTo>
                <a:lnTo>
                  <a:pt x="3735599" y="488430"/>
                </a:lnTo>
                <a:close/>
                <a:moveTo>
                  <a:pt x="7254993" y="487399"/>
                </a:moveTo>
                <a:lnTo>
                  <a:pt x="7254993" y="488613"/>
                </a:lnTo>
                <a:lnTo>
                  <a:pt x="7257151" y="488613"/>
                </a:lnTo>
                <a:lnTo>
                  <a:pt x="7257151" y="487399"/>
                </a:lnTo>
                <a:close/>
                <a:moveTo>
                  <a:pt x="5165828" y="485733"/>
                </a:moveTo>
                <a:lnTo>
                  <a:pt x="5161512" y="489105"/>
                </a:lnTo>
                <a:lnTo>
                  <a:pt x="5161512" y="492342"/>
                </a:lnTo>
                <a:lnTo>
                  <a:pt x="5163670" y="492342"/>
                </a:lnTo>
                <a:lnTo>
                  <a:pt x="5171358" y="491263"/>
                </a:lnTo>
                <a:lnTo>
                  <a:pt x="5171358" y="490184"/>
                </a:lnTo>
                <a:close/>
                <a:moveTo>
                  <a:pt x="5664718" y="485598"/>
                </a:moveTo>
                <a:lnTo>
                  <a:pt x="5661346" y="488835"/>
                </a:lnTo>
                <a:lnTo>
                  <a:pt x="5664718" y="492072"/>
                </a:lnTo>
                <a:cubicBezTo>
                  <a:pt x="5664718" y="490274"/>
                  <a:pt x="5666157" y="489195"/>
                  <a:pt x="5669034" y="488835"/>
                </a:cubicBezTo>
                <a:lnTo>
                  <a:pt x="5665797" y="485598"/>
                </a:lnTo>
                <a:close/>
                <a:moveTo>
                  <a:pt x="1610239" y="485326"/>
                </a:moveTo>
                <a:lnTo>
                  <a:pt x="1610239" y="488563"/>
                </a:lnTo>
                <a:lnTo>
                  <a:pt x="1611317" y="488563"/>
                </a:lnTo>
                <a:lnTo>
                  <a:pt x="1611317" y="485326"/>
                </a:lnTo>
                <a:close/>
                <a:moveTo>
                  <a:pt x="2698168" y="485080"/>
                </a:moveTo>
                <a:cubicBezTo>
                  <a:pt x="2701044" y="486159"/>
                  <a:pt x="2702483" y="487238"/>
                  <a:pt x="2702483" y="488318"/>
                </a:cubicBezTo>
                <a:lnTo>
                  <a:pt x="2713274" y="487238"/>
                </a:lnTo>
                <a:lnTo>
                  <a:pt x="2720961" y="487238"/>
                </a:lnTo>
                <a:lnTo>
                  <a:pt x="2729594" y="489396"/>
                </a:lnTo>
                <a:lnTo>
                  <a:pt x="2734044" y="488318"/>
                </a:lnTo>
                <a:lnTo>
                  <a:pt x="2736201" y="491555"/>
                </a:lnTo>
                <a:lnTo>
                  <a:pt x="2736201" y="492768"/>
                </a:lnTo>
                <a:cubicBezTo>
                  <a:pt x="2736201" y="497084"/>
                  <a:pt x="2733640" y="499962"/>
                  <a:pt x="2728515" y="501400"/>
                </a:cubicBezTo>
                <a:lnTo>
                  <a:pt x="2729594" y="502480"/>
                </a:lnTo>
                <a:lnTo>
                  <a:pt x="2729594" y="505717"/>
                </a:lnTo>
                <a:lnTo>
                  <a:pt x="2725278" y="512190"/>
                </a:lnTo>
                <a:cubicBezTo>
                  <a:pt x="2729594" y="516776"/>
                  <a:pt x="2731752" y="520058"/>
                  <a:pt x="2731752" y="522036"/>
                </a:cubicBezTo>
                <a:lnTo>
                  <a:pt x="2732831" y="523115"/>
                </a:lnTo>
                <a:cubicBezTo>
                  <a:pt x="2736696" y="521497"/>
                  <a:pt x="2741417" y="517136"/>
                  <a:pt x="2746992" y="510032"/>
                </a:cubicBezTo>
                <a:lnTo>
                  <a:pt x="2745914" y="508953"/>
                </a:lnTo>
                <a:lnTo>
                  <a:pt x="2745914" y="507874"/>
                </a:lnTo>
                <a:cubicBezTo>
                  <a:pt x="2745914" y="506616"/>
                  <a:pt x="2748431" y="505177"/>
                  <a:pt x="2753466" y="503558"/>
                </a:cubicBezTo>
                <a:cubicBezTo>
                  <a:pt x="2768032" y="508414"/>
                  <a:pt x="2775315" y="514573"/>
                  <a:pt x="2775315" y="522036"/>
                </a:cubicBezTo>
                <a:lnTo>
                  <a:pt x="2776394" y="520957"/>
                </a:lnTo>
                <a:lnTo>
                  <a:pt x="2777474" y="520957"/>
                </a:lnTo>
                <a:lnTo>
                  <a:pt x="2780711" y="524194"/>
                </a:lnTo>
                <a:lnTo>
                  <a:pt x="2780711" y="527431"/>
                </a:lnTo>
                <a:lnTo>
                  <a:pt x="2778553" y="529589"/>
                </a:lnTo>
                <a:lnTo>
                  <a:pt x="2777474" y="529589"/>
                </a:lnTo>
                <a:lnTo>
                  <a:pt x="2776394" y="528510"/>
                </a:lnTo>
                <a:cubicBezTo>
                  <a:pt x="2769112" y="528510"/>
                  <a:pt x="2762592" y="532152"/>
                  <a:pt x="2756838" y="539435"/>
                </a:cubicBezTo>
                <a:lnTo>
                  <a:pt x="2731752" y="543751"/>
                </a:lnTo>
                <a:lnTo>
                  <a:pt x="2731752" y="550225"/>
                </a:lnTo>
                <a:cubicBezTo>
                  <a:pt x="2731752" y="557509"/>
                  <a:pt x="2731031" y="561150"/>
                  <a:pt x="2729594" y="561150"/>
                </a:cubicBezTo>
                <a:lnTo>
                  <a:pt x="2731752" y="566545"/>
                </a:lnTo>
                <a:lnTo>
                  <a:pt x="2730672" y="581786"/>
                </a:lnTo>
                <a:cubicBezTo>
                  <a:pt x="2730672" y="586821"/>
                  <a:pt x="2735393" y="589339"/>
                  <a:pt x="2744833" y="589339"/>
                </a:cubicBezTo>
                <a:lnTo>
                  <a:pt x="2745914" y="589339"/>
                </a:lnTo>
                <a:cubicBezTo>
                  <a:pt x="2752836" y="584484"/>
                  <a:pt x="2758277" y="578324"/>
                  <a:pt x="2762233" y="570861"/>
                </a:cubicBezTo>
                <a:lnTo>
                  <a:pt x="2767627" y="569782"/>
                </a:lnTo>
                <a:cubicBezTo>
                  <a:pt x="2770864" y="577605"/>
                  <a:pt x="2775946" y="584484"/>
                  <a:pt x="2782868" y="590418"/>
                </a:cubicBezTo>
                <a:lnTo>
                  <a:pt x="2778553" y="607817"/>
                </a:lnTo>
                <a:lnTo>
                  <a:pt x="2779631" y="611054"/>
                </a:lnTo>
                <a:cubicBezTo>
                  <a:pt x="2779631" y="612672"/>
                  <a:pt x="2767313" y="614875"/>
                  <a:pt x="2742676" y="617663"/>
                </a:cubicBezTo>
                <a:lnTo>
                  <a:pt x="2742676" y="619821"/>
                </a:lnTo>
                <a:cubicBezTo>
                  <a:pt x="2745194" y="619821"/>
                  <a:pt x="2748790" y="622698"/>
                  <a:pt x="2753466" y="628453"/>
                </a:cubicBezTo>
                <a:cubicBezTo>
                  <a:pt x="2759130" y="628453"/>
                  <a:pt x="2765290" y="634612"/>
                  <a:pt x="2771944" y="646931"/>
                </a:cubicBezTo>
                <a:lnTo>
                  <a:pt x="2771944" y="648010"/>
                </a:lnTo>
                <a:cubicBezTo>
                  <a:pt x="2771944" y="650168"/>
                  <a:pt x="2770505" y="651247"/>
                  <a:pt x="2767627" y="651247"/>
                </a:cubicBezTo>
                <a:cubicBezTo>
                  <a:pt x="2761874" y="651247"/>
                  <a:pt x="2758996" y="658126"/>
                  <a:pt x="2758996" y="671883"/>
                </a:cubicBezTo>
                <a:lnTo>
                  <a:pt x="2762233" y="703444"/>
                </a:lnTo>
                <a:cubicBezTo>
                  <a:pt x="2759176" y="703444"/>
                  <a:pt x="2757377" y="707760"/>
                  <a:pt x="2756838" y="716392"/>
                </a:cubicBezTo>
                <a:lnTo>
                  <a:pt x="2757918" y="723000"/>
                </a:lnTo>
                <a:lnTo>
                  <a:pt x="2757918" y="724080"/>
                </a:lnTo>
                <a:lnTo>
                  <a:pt x="2754681" y="737028"/>
                </a:lnTo>
                <a:lnTo>
                  <a:pt x="2758996" y="741478"/>
                </a:lnTo>
                <a:lnTo>
                  <a:pt x="2755760" y="744715"/>
                </a:lnTo>
                <a:lnTo>
                  <a:pt x="2749150" y="743636"/>
                </a:lnTo>
                <a:lnTo>
                  <a:pt x="2731752" y="744715"/>
                </a:lnTo>
                <a:lnTo>
                  <a:pt x="2726356" y="744715"/>
                </a:lnTo>
                <a:cubicBezTo>
                  <a:pt x="2718443" y="744715"/>
                  <a:pt x="2714487" y="743636"/>
                  <a:pt x="2714487" y="741478"/>
                </a:cubicBezTo>
                <a:lnTo>
                  <a:pt x="2714487" y="738242"/>
                </a:lnTo>
                <a:lnTo>
                  <a:pt x="2717724" y="733791"/>
                </a:lnTo>
                <a:lnTo>
                  <a:pt x="2717724" y="731632"/>
                </a:lnTo>
                <a:cubicBezTo>
                  <a:pt x="2714037" y="728036"/>
                  <a:pt x="2709676" y="726237"/>
                  <a:pt x="2704641" y="726237"/>
                </a:cubicBezTo>
                <a:lnTo>
                  <a:pt x="2669843" y="731632"/>
                </a:lnTo>
                <a:lnTo>
                  <a:pt x="2664448" y="737028"/>
                </a:lnTo>
                <a:lnTo>
                  <a:pt x="2665528" y="745795"/>
                </a:lnTo>
                <a:lnTo>
                  <a:pt x="2664448" y="746874"/>
                </a:lnTo>
                <a:lnTo>
                  <a:pt x="2662291" y="746874"/>
                </a:lnTo>
                <a:lnTo>
                  <a:pt x="2653659" y="737028"/>
                </a:lnTo>
                <a:lnTo>
                  <a:pt x="2651366" y="739320"/>
                </a:lnTo>
                <a:lnTo>
                  <a:pt x="2651366" y="740400"/>
                </a:lnTo>
                <a:lnTo>
                  <a:pt x="2652580" y="745795"/>
                </a:lnTo>
                <a:lnTo>
                  <a:pt x="2647049" y="747952"/>
                </a:lnTo>
                <a:cubicBezTo>
                  <a:pt x="2634011" y="744536"/>
                  <a:pt x="2627494" y="739815"/>
                  <a:pt x="2627494" y="733791"/>
                </a:cubicBezTo>
                <a:cubicBezTo>
                  <a:pt x="2627494" y="728755"/>
                  <a:pt x="2626053" y="724799"/>
                  <a:pt x="2623177" y="721922"/>
                </a:cubicBezTo>
                <a:lnTo>
                  <a:pt x="2624255" y="708839"/>
                </a:lnTo>
                <a:lnTo>
                  <a:pt x="2623177" y="681729"/>
                </a:lnTo>
                <a:lnTo>
                  <a:pt x="2622098" y="681729"/>
                </a:lnTo>
                <a:cubicBezTo>
                  <a:pt x="2617601" y="686944"/>
                  <a:pt x="2613240" y="689821"/>
                  <a:pt x="2609014" y="690361"/>
                </a:cubicBezTo>
                <a:lnTo>
                  <a:pt x="2593908" y="703444"/>
                </a:lnTo>
                <a:cubicBezTo>
                  <a:pt x="2593908" y="709198"/>
                  <a:pt x="2585186" y="716077"/>
                  <a:pt x="2567742" y="724080"/>
                </a:cubicBezTo>
                <a:cubicBezTo>
                  <a:pt x="2566124" y="724080"/>
                  <a:pt x="2564686" y="726597"/>
                  <a:pt x="2563427" y="731632"/>
                </a:cubicBezTo>
                <a:lnTo>
                  <a:pt x="2558032" y="734870"/>
                </a:lnTo>
                <a:lnTo>
                  <a:pt x="2553715" y="733791"/>
                </a:lnTo>
                <a:lnTo>
                  <a:pt x="2547107" y="738242"/>
                </a:lnTo>
                <a:lnTo>
                  <a:pt x="2546028" y="738242"/>
                </a:lnTo>
                <a:cubicBezTo>
                  <a:pt x="2544948" y="738242"/>
                  <a:pt x="2540633" y="729879"/>
                  <a:pt x="2533080" y="713155"/>
                </a:cubicBezTo>
                <a:lnTo>
                  <a:pt x="2524313" y="689282"/>
                </a:lnTo>
                <a:lnTo>
                  <a:pt x="2528629" y="686045"/>
                </a:lnTo>
                <a:lnTo>
                  <a:pt x="2537396" y="688203"/>
                </a:lnTo>
                <a:lnTo>
                  <a:pt x="2551558" y="688203"/>
                </a:lnTo>
                <a:cubicBezTo>
                  <a:pt x="2551558" y="685326"/>
                  <a:pt x="2552996" y="683887"/>
                  <a:pt x="2555873" y="683887"/>
                </a:cubicBezTo>
                <a:lnTo>
                  <a:pt x="2555873" y="681729"/>
                </a:lnTo>
                <a:cubicBezTo>
                  <a:pt x="2552277" y="681729"/>
                  <a:pt x="2550479" y="680650"/>
                  <a:pt x="2550479" y="678492"/>
                </a:cubicBezTo>
                <a:lnTo>
                  <a:pt x="2550479" y="676199"/>
                </a:lnTo>
                <a:lnTo>
                  <a:pt x="2553715" y="671883"/>
                </a:lnTo>
                <a:lnTo>
                  <a:pt x="2550479" y="665409"/>
                </a:lnTo>
                <a:lnTo>
                  <a:pt x="2551558" y="649089"/>
                </a:lnTo>
                <a:lnTo>
                  <a:pt x="2548185" y="642615"/>
                </a:lnTo>
                <a:lnTo>
                  <a:pt x="2549265" y="634927"/>
                </a:lnTo>
                <a:lnTo>
                  <a:pt x="2548185" y="627374"/>
                </a:lnTo>
                <a:lnTo>
                  <a:pt x="2553715" y="619821"/>
                </a:lnTo>
                <a:lnTo>
                  <a:pt x="2553715" y="617663"/>
                </a:lnTo>
                <a:cubicBezTo>
                  <a:pt x="2551558" y="614875"/>
                  <a:pt x="2550479" y="612313"/>
                  <a:pt x="2550479" y="609975"/>
                </a:cubicBezTo>
                <a:lnTo>
                  <a:pt x="2550479" y="608896"/>
                </a:lnTo>
                <a:lnTo>
                  <a:pt x="2552636" y="600264"/>
                </a:lnTo>
                <a:lnTo>
                  <a:pt x="2548185" y="594869"/>
                </a:lnTo>
                <a:lnTo>
                  <a:pt x="2548185" y="590418"/>
                </a:lnTo>
                <a:cubicBezTo>
                  <a:pt x="2548185" y="587541"/>
                  <a:pt x="2550027" y="583225"/>
                  <a:pt x="2553715" y="577470"/>
                </a:cubicBezTo>
                <a:lnTo>
                  <a:pt x="2553715" y="576391"/>
                </a:lnTo>
                <a:lnTo>
                  <a:pt x="2542791" y="575312"/>
                </a:lnTo>
                <a:lnTo>
                  <a:pt x="2522156" y="575312"/>
                </a:lnTo>
                <a:lnTo>
                  <a:pt x="2518918" y="571940"/>
                </a:lnTo>
                <a:lnTo>
                  <a:pt x="2521077" y="569782"/>
                </a:lnTo>
                <a:lnTo>
                  <a:pt x="2536317" y="571940"/>
                </a:lnTo>
                <a:cubicBezTo>
                  <a:pt x="2547016" y="571940"/>
                  <a:pt x="2557852" y="565826"/>
                  <a:pt x="2568822" y="553597"/>
                </a:cubicBezTo>
                <a:cubicBezTo>
                  <a:pt x="2581320" y="553597"/>
                  <a:pt x="2592200" y="561555"/>
                  <a:pt x="2601461" y="577470"/>
                </a:cubicBezTo>
                <a:lnTo>
                  <a:pt x="2603619" y="585023"/>
                </a:lnTo>
                <a:cubicBezTo>
                  <a:pt x="2600563" y="586642"/>
                  <a:pt x="2598044" y="589924"/>
                  <a:pt x="2596067" y="594869"/>
                </a:cubicBezTo>
                <a:lnTo>
                  <a:pt x="2597145" y="603501"/>
                </a:lnTo>
                <a:cubicBezTo>
                  <a:pt x="2594627" y="633893"/>
                  <a:pt x="2591705" y="649089"/>
                  <a:pt x="2588378" y="649089"/>
                </a:cubicBezTo>
                <a:lnTo>
                  <a:pt x="2588378" y="650168"/>
                </a:lnTo>
                <a:cubicBezTo>
                  <a:pt x="2588378" y="651607"/>
                  <a:pt x="2589503" y="652326"/>
                  <a:pt x="2591750" y="652326"/>
                </a:cubicBezTo>
                <a:lnTo>
                  <a:pt x="2596067" y="653405"/>
                </a:lnTo>
                <a:lnTo>
                  <a:pt x="2597145" y="654484"/>
                </a:lnTo>
                <a:lnTo>
                  <a:pt x="2597145" y="655563"/>
                </a:lnTo>
                <a:lnTo>
                  <a:pt x="2596067" y="669725"/>
                </a:lnTo>
                <a:lnTo>
                  <a:pt x="2597145" y="670804"/>
                </a:lnTo>
                <a:lnTo>
                  <a:pt x="2598224" y="670804"/>
                </a:lnTo>
                <a:cubicBezTo>
                  <a:pt x="2602180" y="667207"/>
                  <a:pt x="2606541" y="665409"/>
                  <a:pt x="2611307" y="665409"/>
                </a:cubicBezTo>
                <a:lnTo>
                  <a:pt x="2614545" y="668646"/>
                </a:lnTo>
                <a:lnTo>
                  <a:pt x="2615623" y="668646"/>
                </a:lnTo>
                <a:cubicBezTo>
                  <a:pt x="2615623" y="665769"/>
                  <a:pt x="2616702" y="664330"/>
                  <a:pt x="2618861" y="664330"/>
                </a:cubicBezTo>
                <a:lnTo>
                  <a:pt x="2623177" y="666488"/>
                </a:lnTo>
                <a:lnTo>
                  <a:pt x="2625335" y="663251"/>
                </a:lnTo>
                <a:lnTo>
                  <a:pt x="2624255" y="662172"/>
                </a:lnTo>
                <a:lnTo>
                  <a:pt x="2624255" y="653405"/>
                </a:lnTo>
                <a:lnTo>
                  <a:pt x="2626414" y="653405"/>
                </a:lnTo>
                <a:lnTo>
                  <a:pt x="2629650" y="655563"/>
                </a:lnTo>
                <a:lnTo>
                  <a:pt x="2633023" y="654484"/>
                </a:lnTo>
                <a:lnTo>
                  <a:pt x="2633023" y="653405"/>
                </a:lnTo>
                <a:cubicBezTo>
                  <a:pt x="2626458" y="653405"/>
                  <a:pt x="2623177" y="644728"/>
                  <a:pt x="2623177" y="627374"/>
                </a:cubicBezTo>
                <a:cubicBezTo>
                  <a:pt x="2611577" y="606783"/>
                  <a:pt x="2605777" y="591947"/>
                  <a:pt x="2605777" y="582865"/>
                </a:cubicBezTo>
                <a:lnTo>
                  <a:pt x="2610094" y="580707"/>
                </a:lnTo>
                <a:lnTo>
                  <a:pt x="2619940" y="581786"/>
                </a:lnTo>
                <a:lnTo>
                  <a:pt x="2621018" y="580707"/>
                </a:lnTo>
                <a:lnTo>
                  <a:pt x="2622098" y="580707"/>
                </a:lnTo>
                <a:lnTo>
                  <a:pt x="2626414" y="581786"/>
                </a:lnTo>
                <a:lnTo>
                  <a:pt x="2627494" y="580707"/>
                </a:lnTo>
                <a:lnTo>
                  <a:pt x="2627494" y="577470"/>
                </a:lnTo>
                <a:lnTo>
                  <a:pt x="2625335" y="574233"/>
                </a:lnTo>
                <a:lnTo>
                  <a:pt x="2627494" y="557913"/>
                </a:lnTo>
                <a:lnTo>
                  <a:pt x="2625335" y="551304"/>
                </a:lnTo>
                <a:lnTo>
                  <a:pt x="2626414" y="539435"/>
                </a:lnTo>
                <a:lnTo>
                  <a:pt x="2625335" y="538356"/>
                </a:lnTo>
                <a:lnTo>
                  <a:pt x="2625335" y="537277"/>
                </a:lnTo>
                <a:lnTo>
                  <a:pt x="2626414" y="532826"/>
                </a:lnTo>
                <a:lnTo>
                  <a:pt x="2625335" y="514483"/>
                </a:lnTo>
                <a:lnTo>
                  <a:pt x="2627494" y="507874"/>
                </a:lnTo>
                <a:cubicBezTo>
                  <a:pt x="2624615" y="506616"/>
                  <a:pt x="2623177" y="504098"/>
                  <a:pt x="2623177" y="500321"/>
                </a:cubicBezTo>
                <a:lnTo>
                  <a:pt x="2623177" y="491555"/>
                </a:lnTo>
                <a:cubicBezTo>
                  <a:pt x="2623895" y="489396"/>
                  <a:pt x="2626053" y="488318"/>
                  <a:pt x="2629650" y="488318"/>
                </a:cubicBezTo>
                <a:lnTo>
                  <a:pt x="2637338" y="488318"/>
                </a:lnTo>
                <a:cubicBezTo>
                  <a:pt x="2639496" y="488318"/>
                  <a:pt x="2640575" y="489801"/>
                  <a:pt x="2640575" y="492768"/>
                </a:cubicBezTo>
                <a:lnTo>
                  <a:pt x="2643812" y="492768"/>
                </a:lnTo>
                <a:cubicBezTo>
                  <a:pt x="2643812" y="489801"/>
                  <a:pt x="2644531" y="488318"/>
                  <a:pt x="2645970" y="488318"/>
                </a:cubicBezTo>
                <a:lnTo>
                  <a:pt x="2652580" y="489396"/>
                </a:lnTo>
                <a:lnTo>
                  <a:pt x="2656896" y="488318"/>
                </a:lnTo>
                <a:cubicBezTo>
                  <a:pt x="2658154" y="491285"/>
                  <a:pt x="2660672" y="492768"/>
                  <a:pt x="2664448" y="492768"/>
                </a:cubicBezTo>
                <a:lnTo>
                  <a:pt x="2665528" y="492768"/>
                </a:lnTo>
                <a:cubicBezTo>
                  <a:pt x="2668944" y="489801"/>
                  <a:pt x="2671866" y="488318"/>
                  <a:pt x="2674294" y="488318"/>
                </a:cubicBezTo>
                <a:lnTo>
                  <a:pt x="2677531" y="492768"/>
                </a:lnTo>
                <a:lnTo>
                  <a:pt x="2666606" y="505717"/>
                </a:lnTo>
                <a:lnTo>
                  <a:pt x="2666606" y="511111"/>
                </a:lnTo>
                <a:cubicBezTo>
                  <a:pt x="2667146" y="515517"/>
                  <a:pt x="2668225" y="517720"/>
                  <a:pt x="2669843" y="517720"/>
                </a:cubicBezTo>
                <a:cubicBezTo>
                  <a:pt x="2675149" y="513314"/>
                  <a:pt x="2679150" y="511111"/>
                  <a:pt x="2681847" y="511111"/>
                </a:cubicBezTo>
                <a:lnTo>
                  <a:pt x="2687242" y="516641"/>
                </a:lnTo>
                <a:cubicBezTo>
                  <a:pt x="2694526" y="515562"/>
                  <a:pt x="2698168" y="513719"/>
                  <a:pt x="2698168" y="511111"/>
                </a:cubicBezTo>
                <a:lnTo>
                  <a:pt x="2698168" y="510032"/>
                </a:lnTo>
                <a:cubicBezTo>
                  <a:pt x="2694481" y="506616"/>
                  <a:pt x="2692638" y="502659"/>
                  <a:pt x="2692638" y="498163"/>
                </a:cubicBezTo>
                <a:lnTo>
                  <a:pt x="2692638" y="489396"/>
                </a:lnTo>
                <a:cubicBezTo>
                  <a:pt x="2693087" y="487958"/>
                  <a:pt x="2694931" y="486519"/>
                  <a:pt x="2698168" y="485080"/>
                </a:cubicBezTo>
                <a:close/>
                <a:moveTo>
                  <a:pt x="1095567" y="483438"/>
                </a:moveTo>
                <a:lnTo>
                  <a:pt x="1092329" y="486810"/>
                </a:lnTo>
                <a:lnTo>
                  <a:pt x="1092329" y="488968"/>
                </a:lnTo>
                <a:cubicBezTo>
                  <a:pt x="1093948" y="488968"/>
                  <a:pt x="1095028" y="487125"/>
                  <a:pt x="1095567" y="483438"/>
                </a:cubicBezTo>
                <a:close/>
                <a:moveTo>
                  <a:pt x="1662031" y="483168"/>
                </a:moveTo>
                <a:lnTo>
                  <a:pt x="1662031" y="485326"/>
                </a:lnTo>
                <a:lnTo>
                  <a:pt x="1663110" y="485326"/>
                </a:lnTo>
                <a:lnTo>
                  <a:pt x="1663110" y="483168"/>
                </a:lnTo>
                <a:close/>
                <a:moveTo>
                  <a:pt x="6678908" y="483167"/>
                </a:moveTo>
                <a:lnTo>
                  <a:pt x="6678640" y="483450"/>
                </a:lnTo>
                <a:lnTo>
                  <a:pt x="6678640" y="484704"/>
                </a:lnTo>
                <a:lnTo>
                  <a:pt x="6680055" y="486119"/>
                </a:lnTo>
                <a:lnTo>
                  <a:pt x="6680383" y="485770"/>
                </a:lnTo>
                <a:lnTo>
                  <a:pt x="6680383" y="483644"/>
                </a:lnTo>
                <a:cubicBezTo>
                  <a:pt x="6680383" y="483836"/>
                  <a:pt x="6679891" y="483677"/>
                  <a:pt x="6678908" y="483167"/>
                </a:cubicBezTo>
                <a:close/>
                <a:moveTo>
                  <a:pt x="2100337" y="482636"/>
                </a:moveTo>
                <a:cubicBezTo>
                  <a:pt x="2097969" y="488278"/>
                  <a:pt x="2094241" y="491099"/>
                  <a:pt x="2089148" y="491099"/>
                </a:cubicBezTo>
                <a:cubicBezTo>
                  <a:pt x="2086628" y="491099"/>
                  <a:pt x="2085371" y="490905"/>
                  <a:pt x="2085371" y="490517"/>
                </a:cubicBezTo>
                <a:lnTo>
                  <a:pt x="2085371" y="491103"/>
                </a:lnTo>
                <a:lnTo>
                  <a:pt x="2090924" y="494167"/>
                </a:lnTo>
                <a:lnTo>
                  <a:pt x="2092695" y="494167"/>
                </a:lnTo>
                <a:cubicBezTo>
                  <a:pt x="2099912" y="490258"/>
                  <a:pt x="2103562" y="487899"/>
                  <a:pt x="2103642" y="487091"/>
                </a:cubicBezTo>
                <a:lnTo>
                  <a:pt x="2103642" y="486867"/>
                </a:lnTo>
                <a:cubicBezTo>
                  <a:pt x="2101439" y="486867"/>
                  <a:pt x="2100337" y="485457"/>
                  <a:pt x="2100337" y="482636"/>
                </a:cubicBezTo>
                <a:close/>
                <a:moveTo>
                  <a:pt x="204336" y="482140"/>
                </a:moveTo>
                <a:lnTo>
                  <a:pt x="202313" y="484163"/>
                </a:lnTo>
                <a:lnTo>
                  <a:pt x="202313" y="486186"/>
                </a:lnTo>
                <a:lnTo>
                  <a:pt x="207438" y="486186"/>
                </a:lnTo>
                <a:lnTo>
                  <a:pt x="207438" y="485242"/>
                </a:lnTo>
                <a:lnTo>
                  <a:pt x="206494" y="482140"/>
                </a:lnTo>
                <a:close/>
                <a:moveTo>
                  <a:pt x="3576716" y="482090"/>
                </a:moveTo>
                <a:cubicBezTo>
                  <a:pt x="3574377" y="482090"/>
                  <a:pt x="3571860" y="483125"/>
                  <a:pt x="3569163" y="485193"/>
                </a:cubicBezTo>
                <a:cubicBezTo>
                  <a:pt x="3570242" y="488070"/>
                  <a:pt x="3571321" y="489509"/>
                  <a:pt x="3572400" y="489509"/>
                </a:cubicBezTo>
                <a:lnTo>
                  <a:pt x="3577795" y="489509"/>
                </a:lnTo>
                <a:lnTo>
                  <a:pt x="3580897" y="486272"/>
                </a:lnTo>
                <a:lnTo>
                  <a:pt x="3580897" y="482090"/>
                </a:lnTo>
                <a:close/>
                <a:moveTo>
                  <a:pt x="2550479" y="481843"/>
                </a:moveTo>
                <a:lnTo>
                  <a:pt x="2551558" y="481843"/>
                </a:lnTo>
                <a:lnTo>
                  <a:pt x="2555873" y="486159"/>
                </a:lnTo>
                <a:lnTo>
                  <a:pt x="2555873" y="488318"/>
                </a:lnTo>
                <a:cubicBezTo>
                  <a:pt x="2555153" y="490475"/>
                  <a:pt x="2552952" y="491555"/>
                  <a:pt x="2549265" y="491555"/>
                </a:cubicBezTo>
                <a:lnTo>
                  <a:pt x="2547107" y="485080"/>
                </a:lnTo>
                <a:close/>
                <a:moveTo>
                  <a:pt x="4154145" y="481739"/>
                </a:moveTo>
                <a:lnTo>
                  <a:pt x="4154145" y="485018"/>
                </a:lnTo>
                <a:lnTo>
                  <a:pt x="4158617" y="485018"/>
                </a:lnTo>
                <a:lnTo>
                  <a:pt x="4158617" y="481739"/>
                </a:lnTo>
                <a:close/>
                <a:moveTo>
                  <a:pt x="215666" y="481061"/>
                </a:moveTo>
                <a:lnTo>
                  <a:pt x="214587" y="486186"/>
                </a:lnTo>
                <a:lnTo>
                  <a:pt x="215666" y="486186"/>
                </a:lnTo>
                <a:lnTo>
                  <a:pt x="214587" y="487265"/>
                </a:lnTo>
                <a:lnTo>
                  <a:pt x="214587" y="489288"/>
                </a:lnTo>
                <a:lnTo>
                  <a:pt x="215666" y="489288"/>
                </a:lnTo>
                <a:lnTo>
                  <a:pt x="215666" y="487265"/>
                </a:lnTo>
                <a:lnTo>
                  <a:pt x="216745" y="487265"/>
                </a:lnTo>
                <a:lnTo>
                  <a:pt x="215666" y="486186"/>
                </a:lnTo>
                <a:lnTo>
                  <a:pt x="215666" y="485242"/>
                </a:lnTo>
                <a:lnTo>
                  <a:pt x="216745" y="482140"/>
                </a:lnTo>
                <a:lnTo>
                  <a:pt x="216745" y="481061"/>
                </a:lnTo>
                <a:close/>
                <a:moveTo>
                  <a:pt x="70135" y="481061"/>
                </a:moveTo>
                <a:lnTo>
                  <a:pt x="70135" y="482140"/>
                </a:lnTo>
                <a:lnTo>
                  <a:pt x="72293" y="484163"/>
                </a:lnTo>
                <a:lnTo>
                  <a:pt x="73237" y="483084"/>
                </a:lnTo>
                <a:lnTo>
                  <a:pt x="73237" y="482140"/>
                </a:lnTo>
                <a:lnTo>
                  <a:pt x="72293" y="481061"/>
                </a:lnTo>
                <a:close/>
                <a:moveTo>
                  <a:pt x="1667426" y="481010"/>
                </a:moveTo>
                <a:lnTo>
                  <a:pt x="1669583" y="483168"/>
                </a:lnTo>
                <a:lnTo>
                  <a:pt x="1669583" y="481010"/>
                </a:lnTo>
                <a:close/>
                <a:moveTo>
                  <a:pt x="7271313" y="480925"/>
                </a:moveTo>
                <a:lnTo>
                  <a:pt x="7271313" y="483083"/>
                </a:lnTo>
                <a:lnTo>
                  <a:pt x="7273471" y="483083"/>
                </a:lnTo>
                <a:lnTo>
                  <a:pt x="7273471" y="480925"/>
                </a:lnTo>
                <a:close/>
                <a:moveTo>
                  <a:pt x="7259309" y="480925"/>
                </a:moveTo>
                <a:lnTo>
                  <a:pt x="7258230" y="484162"/>
                </a:lnTo>
                <a:lnTo>
                  <a:pt x="7258230" y="485241"/>
                </a:lnTo>
                <a:lnTo>
                  <a:pt x="7259309" y="485241"/>
                </a:lnTo>
                <a:lnTo>
                  <a:pt x="7260388" y="482004"/>
                </a:lnTo>
                <a:lnTo>
                  <a:pt x="7260388" y="480925"/>
                </a:lnTo>
                <a:close/>
                <a:moveTo>
                  <a:pt x="8119298" y="478182"/>
                </a:moveTo>
                <a:cubicBezTo>
                  <a:pt x="8116421" y="479620"/>
                  <a:pt x="8114982" y="481824"/>
                  <a:pt x="8114982" y="484791"/>
                </a:cubicBezTo>
                <a:lnTo>
                  <a:pt x="8118219" y="485870"/>
                </a:lnTo>
                <a:cubicBezTo>
                  <a:pt x="8122625" y="485150"/>
                  <a:pt x="8124828" y="484071"/>
                  <a:pt x="8124828" y="482633"/>
                </a:cubicBezTo>
                <a:lnTo>
                  <a:pt x="8124828" y="479261"/>
                </a:lnTo>
                <a:close/>
                <a:moveTo>
                  <a:pt x="3099675" y="476695"/>
                </a:moveTo>
                <a:lnTo>
                  <a:pt x="3097517" y="484113"/>
                </a:lnTo>
                <a:lnTo>
                  <a:pt x="3098596" y="485192"/>
                </a:lnTo>
                <a:lnTo>
                  <a:pt x="3099675" y="485192"/>
                </a:lnTo>
                <a:lnTo>
                  <a:pt x="3100754" y="478718"/>
                </a:lnTo>
                <a:lnTo>
                  <a:pt x="3100754" y="476695"/>
                </a:lnTo>
                <a:close/>
                <a:moveTo>
                  <a:pt x="9189025" y="475234"/>
                </a:moveTo>
                <a:cubicBezTo>
                  <a:pt x="9188159" y="475914"/>
                  <a:pt x="9186513" y="476518"/>
                  <a:pt x="9184087" y="477048"/>
                </a:cubicBezTo>
                <a:lnTo>
                  <a:pt x="9182693" y="477245"/>
                </a:lnTo>
                <a:lnTo>
                  <a:pt x="9185069" y="477245"/>
                </a:lnTo>
                <a:lnTo>
                  <a:pt x="9191417" y="482534"/>
                </a:lnTo>
                <a:lnTo>
                  <a:pt x="9192104" y="482534"/>
                </a:lnTo>
                <a:lnTo>
                  <a:pt x="9200437" y="479361"/>
                </a:lnTo>
                <a:cubicBezTo>
                  <a:pt x="9204209" y="479361"/>
                  <a:pt x="9210934" y="483393"/>
                  <a:pt x="9220611" y="491457"/>
                </a:cubicBezTo>
                <a:lnTo>
                  <a:pt x="9220611" y="495539"/>
                </a:lnTo>
                <a:lnTo>
                  <a:pt x="9216379" y="501809"/>
                </a:lnTo>
                <a:lnTo>
                  <a:pt x="9217427" y="511756"/>
                </a:lnTo>
                <a:lnTo>
                  <a:pt x="9216379" y="519950"/>
                </a:lnTo>
                <a:lnTo>
                  <a:pt x="9216832" y="521677"/>
                </a:lnTo>
                <a:lnTo>
                  <a:pt x="9216883" y="521677"/>
                </a:lnTo>
                <a:lnTo>
                  <a:pt x="9222720" y="517446"/>
                </a:lnTo>
                <a:lnTo>
                  <a:pt x="9237424" y="523793"/>
                </a:lnTo>
                <a:lnTo>
                  <a:pt x="9242587" y="523793"/>
                </a:lnTo>
                <a:lnTo>
                  <a:pt x="9243692" y="520725"/>
                </a:lnTo>
                <a:lnTo>
                  <a:pt x="9242111" y="520725"/>
                </a:lnTo>
                <a:cubicBezTo>
                  <a:pt x="9237774" y="520725"/>
                  <a:pt x="9234459" y="518962"/>
                  <a:pt x="9232166" y="515435"/>
                </a:cubicBezTo>
                <a:cubicBezTo>
                  <a:pt x="9227325" y="515435"/>
                  <a:pt x="9223787" y="506871"/>
                  <a:pt x="9221553" y="489742"/>
                </a:cubicBezTo>
                <a:cubicBezTo>
                  <a:pt x="9217663" y="486028"/>
                  <a:pt x="9215505" y="481722"/>
                  <a:pt x="9215081" y="476823"/>
                </a:cubicBezTo>
                <a:lnTo>
                  <a:pt x="9218255" y="476730"/>
                </a:lnTo>
                <a:lnTo>
                  <a:pt x="9211505" y="476292"/>
                </a:lnTo>
                <a:lnTo>
                  <a:pt x="9204049" y="477350"/>
                </a:lnTo>
                <a:close/>
                <a:moveTo>
                  <a:pt x="4157319" y="474466"/>
                </a:moveTo>
                <a:lnTo>
                  <a:pt x="4157689" y="474598"/>
                </a:lnTo>
                <a:lnTo>
                  <a:pt x="4157821" y="474466"/>
                </a:lnTo>
                <a:close/>
                <a:moveTo>
                  <a:pt x="9229591" y="474176"/>
                </a:moveTo>
                <a:lnTo>
                  <a:pt x="9229408" y="474358"/>
                </a:lnTo>
                <a:lnTo>
                  <a:pt x="9231439" y="475129"/>
                </a:lnTo>
                <a:lnTo>
                  <a:pt x="9233644" y="474176"/>
                </a:lnTo>
                <a:close/>
                <a:moveTo>
                  <a:pt x="1216281" y="473727"/>
                </a:moveTo>
                <a:lnTo>
                  <a:pt x="1214123" y="475885"/>
                </a:lnTo>
                <a:lnTo>
                  <a:pt x="1215201" y="476964"/>
                </a:lnTo>
                <a:lnTo>
                  <a:pt x="1218439" y="476964"/>
                </a:lnTo>
                <a:lnTo>
                  <a:pt x="1218439" y="475885"/>
                </a:lnTo>
                <a:close/>
                <a:moveTo>
                  <a:pt x="3223760" y="473323"/>
                </a:moveTo>
                <a:lnTo>
                  <a:pt x="3221468" y="475481"/>
                </a:lnTo>
                <a:lnTo>
                  <a:pt x="3222681" y="476695"/>
                </a:lnTo>
                <a:lnTo>
                  <a:pt x="3224839" y="476695"/>
                </a:lnTo>
                <a:lnTo>
                  <a:pt x="3224839" y="473323"/>
                </a:lnTo>
                <a:close/>
                <a:moveTo>
                  <a:pt x="7162334" y="472159"/>
                </a:moveTo>
                <a:lnTo>
                  <a:pt x="7162334" y="475530"/>
                </a:lnTo>
                <a:lnTo>
                  <a:pt x="7164626" y="477688"/>
                </a:lnTo>
                <a:lnTo>
                  <a:pt x="7166784" y="477688"/>
                </a:lnTo>
                <a:lnTo>
                  <a:pt x="7166784" y="474451"/>
                </a:lnTo>
                <a:lnTo>
                  <a:pt x="7164626" y="472159"/>
                </a:lnTo>
                <a:close/>
                <a:moveTo>
                  <a:pt x="6605799" y="471557"/>
                </a:moveTo>
                <a:lnTo>
                  <a:pt x="6605799" y="474837"/>
                </a:lnTo>
                <a:lnTo>
                  <a:pt x="6610270" y="474837"/>
                </a:lnTo>
                <a:lnTo>
                  <a:pt x="6610270" y="471557"/>
                </a:lnTo>
                <a:close/>
                <a:moveTo>
                  <a:pt x="3733441" y="471435"/>
                </a:moveTo>
                <a:lnTo>
                  <a:pt x="3731283" y="473459"/>
                </a:lnTo>
                <a:lnTo>
                  <a:pt x="3740859" y="482090"/>
                </a:lnTo>
                <a:lnTo>
                  <a:pt x="3741938" y="482090"/>
                </a:lnTo>
                <a:lnTo>
                  <a:pt x="3741938" y="479933"/>
                </a:lnTo>
                <a:cubicBezTo>
                  <a:pt x="3738431" y="476156"/>
                  <a:pt x="3736678" y="473324"/>
                  <a:pt x="3736678" y="471435"/>
                </a:cubicBezTo>
                <a:close/>
                <a:moveTo>
                  <a:pt x="9243716" y="471284"/>
                </a:moveTo>
                <a:lnTo>
                  <a:pt x="9241794" y="473518"/>
                </a:lnTo>
                <a:lnTo>
                  <a:pt x="9250257" y="474303"/>
                </a:lnTo>
                <a:lnTo>
                  <a:pt x="9247017" y="473431"/>
                </a:lnTo>
                <a:close/>
                <a:moveTo>
                  <a:pt x="3589529" y="470356"/>
                </a:moveTo>
                <a:lnTo>
                  <a:pt x="3585213" y="473459"/>
                </a:lnTo>
                <a:lnTo>
                  <a:pt x="3585213" y="476696"/>
                </a:lnTo>
                <a:lnTo>
                  <a:pt x="3587371" y="476696"/>
                </a:lnTo>
                <a:cubicBezTo>
                  <a:pt x="3588809" y="476336"/>
                  <a:pt x="3590203" y="474582"/>
                  <a:pt x="3591552" y="471435"/>
                </a:cubicBezTo>
                <a:lnTo>
                  <a:pt x="3590608" y="470356"/>
                </a:lnTo>
                <a:close/>
                <a:moveTo>
                  <a:pt x="7268076" y="468921"/>
                </a:moveTo>
                <a:cubicBezTo>
                  <a:pt x="7268076" y="471079"/>
                  <a:pt x="7267312" y="472159"/>
                  <a:pt x="7265783" y="472159"/>
                </a:cubicBezTo>
                <a:lnTo>
                  <a:pt x="7263625" y="470000"/>
                </a:lnTo>
                <a:lnTo>
                  <a:pt x="7262546" y="475530"/>
                </a:lnTo>
                <a:lnTo>
                  <a:pt x="7262546" y="476609"/>
                </a:lnTo>
                <a:lnTo>
                  <a:pt x="7263625" y="476609"/>
                </a:lnTo>
                <a:lnTo>
                  <a:pt x="7263625" y="474451"/>
                </a:lnTo>
                <a:lnTo>
                  <a:pt x="7265783" y="474451"/>
                </a:lnTo>
                <a:lnTo>
                  <a:pt x="7265783" y="476609"/>
                </a:lnTo>
                <a:lnTo>
                  <a:pt x="7266862" y="476609"/>
                </a:lnTo>
                <a:cubicBezTo>
                  <a:pt x="7266862" y="474361"/>
                  <a:pt x="7268346" y="473237"/>
                  <a:pt x="7271313" y="473237"/>
                </a:cubicBezTo>
                <a:lnTo>
                  <a:pt x="7271313" y="472159"/>
                </a:lnTo>
                <a:close/>
                <a:moveTo>
                  <a:pt x="211619" y="468787"/>
                </a:moveTo>
                <a:cubicBezTo>
                  <a:pt x="211619" y="471485"/>
                  <a:pt x="209911" y="472833"/>
                  <a:pt x="206494" y="472833"/>
                </a:cubicBezTo>
                <a:lnTo>
                  <a:pt x="206494" y="477959"/>
                </a:lnTo>
                <a:lnTo>
                  <a:pt x="209461" y="477959"/>
                </a:lnTo>
                <a:lnTo>
                  <a:pt x="212564" y="475936"/>
                </a:lnTo>
                <a:lnTo>
                  <a:pt x="214587" y="479038"/>
                </a:lnTo>
                <a:lnTo>
                  <a:pt x="213643" y="480117"/>
                </a:lnTo>
                <a:lnTo>
                  <a:pt x="213643" y="481061"/>
                </a:lnTo>
                <a:lnTo>
                  <a:pt x="216745" y="480117"/>
                </a:lnTo>
                <a:cubicBezTo>
                  <a:pt x="216745" y="474991"/>
                  <a:pt x="215036" y="471215"/>
                  <a:pt x="211619" y="468787"/>
                </a:cubicBezTo>
                <a:close/>
                <a:moveTo>
                  <a:pt x="4218643" y="468620"/>
                </a:moveTo>
                <a:lnTo>
                  <a:pt x="4216289" y="470736"/>
                </a:lnTo>
                <a:lnTo>
                  <a:pt x="4208469" y="469678"/>
                </a:lnTo>
                <a:lnTo>
                  <a:pt x="4187310" y="470658"/>
                </a:lnTo>
                <a:lnTo>
                  <a:pt x="4185198" y="471423"/>
                </a:lnTo>
                <a:lnTo>
                  <a:pt x="4183804" y="471423"/>
                </a:lnTo>
                <a:cubicBezTo>
                  <a:pt x="4187554" y="472673"/>
                  <a:pt x="4189430" y="475790"/>
                  <a:pt x="4189430" y="480772"/>
                </a:cubicBezTo>
                <a:lnTo>
                  <a:pt x="4184294" y="487977"/>
                </a:lnTo>
                <a:lnTo>
                  <a:pt x="4186256" y="495867"/>
                </a:lnTo>
                <a:lnTo>
                  <a:pt x="4185198" y="498906"/>
                </a:lnTo>
                <a:lnTo>
                  <a:pt x="4186256" y="502838"/>
                </a:lnTo>
                <a:lnTo>
                  <a:pt x="4185198" y="505197"/>
                </a:lnTo>
                <a:cubicBezTo>
                  <a:pt x="4187314" y="505795"/>
                  <a:pt x="4188372" y="508441"/>
                  <a:pt x="4188372" y="513133"/>
                </a:cubicBezTo>
                <a:lnTo>
                  <a:pt x="4188372" y="514191"/>
                </a:lnTo>
                <a:lnTo>
                  <a:pt x="4185472" y="518468"/>
                </a:lnTo>
                <a:lnTo>
                  <a:pt x="4188372" y="525203"/>
                </a:lnTo>
                <a:lnTo>
                  <a:pt x="4187314" y="529439"/>
                </a:lnTo>
                <a:lnTo>
                  <a:pt x="4189430" y="536547"/>
                </a:lnTo>
                <a:lnTo>
                  <a:pt x="4188521" y="541246"/>
                </a:lnTo>
                <a:lnTo>
                  <a:pt x="4190511" y="541246"/>
                </a:lnTo>
                <a:lnTo>
                  <a:pt x="4201095" y="538205"/>
                </a:lnTo>
                <a:lnTo>
                  <a:pt x="4206524" y="538205"/>
                </a:lnTo>
                <a:lnTo>
                  <a:pt x="4216159" y="539130"/>
                </a:lnTo>
                <a:lnTo>
                  <a:pt x="4221843" y="538205"/>
                </a:lnTo>
                <a:lnTo>
                  <a:pt x="4222231" y="538860"/>
                </a:lnTo>
                <a:lnTo>
                  <a:pt x="4222119" y="538473"/>
                </a:lnTo>
                <a:lnTo>
                  <a:pt x="4226350" y="533286"/>
                </a:lnTo>
                <a:lnTo>
                  <a:pt x="4227990" y="533286"/>
                </a:lnTo>
                <a:cubicBezTo>
                  <a:pt x="4222665" y="533286"/>
                  <a:pt x="4220003" y="531014"/>
                  <a:pt x="4220003" y="526469"/>
                </a:cubicBezTo>
                <a:lnTo>
                  <a:pt x="4222015" y="525881"/>
                </a:lnTo>
                <a:lnTo>
                  <a:pt x="4217887" y="520309"/>
                </a:lnTo>
                <a:cubicBezTo>
                  <a:pt x="4217887" y="511552"/>
                  <a:pt x="4218592" y="504984"/>
                  <a:pt x="4220003" y="500606"/>
                </a:cubicBezTo>
                <a:lnTo>
                  <a:pt x="4225086" y="495346"/>
                </a:lnTo>
                <a:lnTo>
                  <a:pt x="4222540" y="493244"/>
                </a:lnTo>
                <a:cubicBezTo>
                  <a:pt x="4221130" y="491147"/>
                  <a:pt x="4219579" y="488002"/>
                  <a:pt x="4217887" y="483808"/>
                </a:cubicBezTo>
                <a:lnTo>
                  <a:pt x="4220003" y="468620"/>
                </a:lnTo>
                <a:close/>
                <a:moveTo>
                  <a:pt x="4109689" y="467908"/>
                </a:moveTo>
                <a:lnTo>
                  <a:pt x="4106275" y="468382"/>
                </a:lnTo>
                <a:lnTo>
                  <a:pt x="4106275" y="471212"/>
                </a:lnTo>
                <a:lnTo>
                  <a:pt x="4109689" y="470736"/>
                </a:lnTo>
                <a:close/>
                <a:moveTo>
                  <a:pt x="6610030" y="467907"/>
                </a:moveTo>
                <a:lnTo>
                  <a:pt x="6610030" y="469547"/>
                </a:lnTo>
                <a:lnTo>
                  <a:pt x="6613455" y="469547"/>
                </a:lnTo>
                <a:lnTo>
                  <a:pt x="6612386" y="468384"/>
                </a:lnTo>
                <a:lnTo>
                  <a:pt x="6610612" y="468384"/>
                </a:lnTo>
                <a:cubicBezTo>
                  <a:pt x="6610224" y="468384"/>
                  <a:pt x="6610030" y="468225"/>
                  <a:pt x="6610030" y="467907"/>
                </a:cubicBezTo>
                <a:close/>
                <a:moveTo>
                  <a:pt x="3702554" y="467119"/>
                </a:moveTo>
                <a:cubicBezTo>
                  <a:pt x="3687628" y="467659"/>
                  <a:pt x="3680165" y="469097"/>
                  <a:pt x="3680165" y="471435"/>
                </a:cubicBezTo>
                <a:lnTo>
                  <a:pt x="3682188" y="481011"/>
                </a:lnTo>
                <a:lnTo>
                  <a:pt x="3680165" y="487351"/>
                </a:lnTo>
                <a:lnTo>
                  <a:pt x="3680165" y="489509"/>
                </a:lnTo>
                <a:cubicBezTo>
                  <a:pt x="3680165" y="491667"/>
                  <a:pt x="3682997" y="493105"/>
                  <a:pt x="3688662" y="493825"/>
                </a:cubicBezTo>
                <a:lnTo>
                  <a:pt x="3693922" y="491667"/>
                </a:lnTo>
                <a:lnTo>
                  <a:pt x="3709973" y="496927"/>
                </a:lnTo>
                <a:lnTo>
                  <a:pt x="3713210" y="495848"/>
                </a:lnTo>
                <a:lnTo>
                  <a:pt x="3713210" y="491667"/>
                </a:lnTo>
                <a:cubicBezTo>
                  <a:pt x="3708174" y="489868"/>
                  <a:pt x="3705657" y="488070"/>
                  <a:pt x="3705657" y="486272"/>
                </a:cubicBezTo>
                <a:lnTo>
                  <a:pt x="3705657" y="470356"/>
                </a:lnTo>
                <a:close/>
                <a:moveTo>
                  <a:pt x="2187880" y="466398"/>
                </a:moveTo>
                <a:lnTo>
                  <a:pt x="2187880" y="469677"/>
                </a:lnTo>
                <a:lnTo>
                  <a:pt x="2191293" y="466398"/>
                </a:lnTo>
                <a:close/>
                <a:moveTo>
                  <a:pt x="3620415" y="466040"/>
                </a:moveTo>
                <a:cubicBezTo>
                  <a:pt x="3612772" y="469097"/>
                  <a:pt x="3608501" y="472290"/>
                  <a:pt x="3607602" y="475616"/>
                </a:cubicBezTo>
                <a:lnTo>
                  <a:pt x="3607602" y="477775"/>
                </a:lnTo>
                <a:cubicBezTo>
                  <a:pt x="3607602" y="487755"/>
                  <a:pt x="3611154" y="492746"/>
                  <a:pt x="3618257" y="492746"/>
                </a:cubicBezTo>
                <a:lnTo>
                  <a:pt x="3624731" y="491667"/>
                </a:lnTo>
                <a:lnTo>
                  <a:pt x="3631070" y="492746"/>
                </a:lnTo>
                <a:cubicBezTo>
                  <a:pt x="3634127" y="492746"/>
                  <a:pt x="3635881" y="487036"/>
                  <a:pt x="3636331" y="475616"/>
                </a:cubicBezTo>
                <a:lnTo>
                  <a:pt x="3637410" y="474538"/>
                </a:lnTo>
                <a:lnTo>
                  <a:pt x="3637410" y="473459"/>
                </a:lnTo>
                <a:cubicBezTo>
                  <a:pt x="3632644" y="469772"/>
                  <a:pt x="3626979" y="467299"/>
                  <a:pt x="3620415" y="466040"/>
                </a:cubicBezTo>
                <a:close/>
                <a:moveTo>
                  <a:pt x="1651241" y="465904"/>
                </a:moveTo>
                <a:cubicBezTo>
                  <a:pt x="1647464" y="465904"/>
                  <a:pt x="1644946" y="467343"/>
                  <a:pt x="1643688" y="470220"/>
                </a:cubicBezTo>
                <a:lnTo>
                  <a:pt x="1643688" y="472379"/>
                </a:lnTo>
                <a:lnTo>
                  <a:pt x="1650162" y="477773"/>
                </a:lnTo>
                <a:lnTo>
                  <a:pt x="1653398" y="474536"/>
                </a:lnTo>
                <a:lnTo>
                  <a:pt x="1652319" y="469141"/>
                </a:lnTo>
                <a:lnTo>
                  <a:pt x="1652319" y="465904"/>
                </a:lnTo>
                <a:close/>
                <a:moveTo>
                  <a:pt x="3167382" y="465770"/>
                </a:moveTo>
                <a:cubicBezTo>
                  <a:pt x="3167742" y="467299"/>
                  <a:pt x="3169585" y="468738"/>
                  <a:pt x="3172912" y="470086"/>
                </a:cubicBezTo>
                <a:lnTo>
                  <a:pt x="3186130" y="468063"/>
                </a:lnTo>
                <a:lnTo>
                  <a:pt x="3187209" y="468063"/>
                </a:lnTo>
                <a:lnTo>
                  <a:pt x="3191660" y="472379"/>
                </a:lnTo>
                <a:lnTo>
                  <a:pt x="3191660" y="473323"/>
                </a:lnTo>
                <a:cubicBezTo>
                  <a:pt x="3191660" y="474762"/>
                  <a:pt x="3186130" y="476201"/>
                  <a:pt x="3175070" y="477639"/>
                </a:cubicBezTo>
                <a:lnTo>
                  <a:pt x="3165090" y="474402"/>
                </a:lnTo>
                <a:lnTo>
                  <a:pt x="3155109" y="475481"/>
                </a:lnTo>
                <a:lnTo>
                  <a:pt x="3154030" y="475481"/>
                </a:lnTo>
                <a:lnTo>
                  <a:pt x="3151737" y="473323"/>
                </a:lnTo>
                <a:lnTo>
                  <a:pt x="3151737" y="472379"/>
                </a:lnTo>
                <a:cubicBezTo>
                  <a:pt x="3151737" y="469951"/>
                  <a:pt x="3156952" y="467749"/>
                  <a:pt x="3167382" y="465770"/>
                </a:cubicBezTo>
                <a:close/>
                <a:moveTo>
                  <a:pt x="210540" y="464741"/>
                </a:moveTo>
                <a:lnTo>
                  <a:pt x="212564" y="466764"/>
                </a:lnTo>
                <a:lnTo>
                  <a:pt x="212564" y="464741"/>
                </a:lnTo>
                <a:close/>
                <a:moveTo>
                  <a:pt x="9089320" y="464549"/>
                </a:moveTo>
                <a:lnTo>
                  <a:pt x="9089320" y="468886"/>
                </a:lnTo>
                <a:lnTo>
                  <a:pt x="9092734" y="468886"/>
                </a:lnTo>
                <a:lnTo>
                  <a:pt x="9092734" y="464549"/>
                </a:lnTo>
                <a:close/>
                <a:moveTo>
                  <a:pt x="4132117" y="464531"/>
                </a:moveTo>
                <a:lnTo>
                  <a:pt x="4124077" y="471187"/>
                </a:lnTo>
                <a:cubicBezTo>
                  <a:pt x="4114264" y="479085"/>
                  <a:pt x="4108411" y="483035"/>
                  <a:pt x="4106520" y="483035"/>
                </a:cubicBezTo>
                <a:lnTo>
                  <a:pt x="4101823" y="481977"/>
                </a:lnTo>
                <a:cubicBezTo>
                  <a:pt x="4095545" y="484330"/>
                  <a:pt x="4086242" y="490502"/>
                  <a:pt x="4073914" y="500491"/>
                </a:cubicBezTo>
                <a:cubicBezTo>
                  <a:pt x="4066264" y="500491"/>
                  <a:pt x="4061394" y="502508"/>
                  <a:pt x="4059303" y="506541"/>
                </a:cubicBezTo>
                <a:lnTo>
                  <a:pt x="4058046" y="507719"/>
                </a:lnTo>
                <a:lnTo>
                  <a:pt x="4059115" y="507393"/>
                </a:lnTo>
                <a:lnTo>
                  <a:pt x="4067279" y="509378"/>
                </a:lnTo>
                <a:lnTo>
                  <a:pt x="4075861" y="505277"/>
                </a:lnTo>
                <a:lnTo>
                  <a:pt x="4082702" y="507393"/>
                </a:lnTo>
                <a:lnTo>
                  <a:pt x="4091520" y="506498"/>
                </a:lnTo>
                <a:lnTo>
                  <a:pt x="4091552" y="506472"/>
                </a:lnTo>
                <a:cubicBezTo>
                  <a:pt x="4093844" y="505529"/>
                  <a:pt x="4099573" y="504521"/>
                  <a:pt x="4108739" y="503447"/>
                </a:cubicBezTo>
                <a:lnTo>
                  <a:pt x="4110098" y="502236"/>
                </a:lnTo>
                <a:lnTo>
                  <a:pt x="4118342" y="503294"/>
                </a:lnTo>
                <a:lnTo>
                  <a:pt x="4128698" y="500120"/>
                </a:lnTo>
                <a:lnTo>
                  <a:pt x="4131796" y="507646"/>
                </a:lnTo>
                <a:lnTo>
                  <a:pt x="4131796" y="502512"/>
                </a:lnTo>
                <a:lnTo>
                  <a:pt x="4133912" y="494805"/>
                </a:lnTo>
                <a:lnTo>
                  <a:pt x="4129680" y="483576"/>
                </a:lnTo>
                <a:lnTo>
                  <a:pt x="4132854" y="468968"/>
                </a:lnTo>
                <a:close/>
                <a:moveTo>
                  <a:pt x="8211283" y="464020"/>
                </a:moveTo>
                <a:cubicBezTo>
                  <a:pt x="8204360" y="468336"/>
                  <a:pt x="8197436" y="470494"/>
                  <a:pt x="8190512" y="470494"/>
                </a:cubicBezTo>
                <a:lnTo>
                  <a:pt x="8183904" y="469415"/>
                </a:lnTo>
                <a:lnTo>
                  <a:pt x="8180667" y="470494"/>
                </a:lnTo>
                <a:lnTo>
                  <a:pt x="8170821" y="469415"/>
                </a:lnTo>
                <a:lnTo>
                  <a:pt x="8159761" y="469415"/>
                </a:lnTo>
                <a:lnTo>
                  <a:pt x="8155445" y="466178"/>
                </a:lnTo>
                <a:lnTo>
                  <a:pt x="8152208" y="466178"/>
                </a:lnTo>
                <a:lnTo>
                  <a:pt x="8148836" y="471708"/>
                </a:lnTo>
                <a:lnTo>
                  <a:pt x="8149915" y="490321"/>
                </a:lnTo>
                <a:cubicBezTo>
                  <a:pt x="8148656" y="490321"/>
                  <a:pt x="8147577" y="492119"/>
                  <a:pt x="8146678" y="495716"/>
                </a:cubicBezTo>
                <a:lnTo>
                  <a:pt x="8149915" y="496795"/>
                </a:lnTo>
                <a:lnTo>
                  <a:pt x="8156524" y="494637"/>
                </a:lnTo>
                <a:lnTo>
                  <a:pt x="8157603" y="494637"/>
                </a:lnTo>
                <a:cubicBezTo>
                  <a:pt x="8160031" y="494637"/>
                  <a:pt x="8162593" y="495716"/>
                  <a:pt x="8165291" y="497873"/>
                </a:cubicBezTo>
                <a:lnTo>
                  <a:pt x="8167449" y="497873"/>
                </a:lnTo>
                <a:cubicBezTo>
                  <a:pt x="8169337" y="495896"/>
                  <a:pt x="8174462" y="494457"/>
                  <a:pt x="8182825" y="493558"/>
                </a:cubicBezTo>
                <a:lnTo>
                  <a:pt x="8183904" y="492479"/>
                </a:lnTo>
                <a:lnTo>
                  <a:pt x="8184983" y="492479"/>
                </a:lnTo>
                <a:lnTo>
                  <a:pt x="8193750" y="494637"/>
                </a:lnTo>
                <a:lnTo>
                  <a:pt x="8205754" y="491400"/>
                </a:lnTo>
                <a:cubicBezTo>
                  <a:pt x="8212138" y="494277"/>
                  <a:pt x="8216903" y="495716"/>
                  <a:pt x="8220050" y="495716"/>
                </a:cubicBezTo>
                <a:lnTo>
                  <a:pt x="8223287" y="493558"/>
                </a:lnTo>
                <a:lnTo>
                  <a:pt x="8222208" y="485870"/>
                </a:lnTo>
                <a:lnTo>
                  <a:pt x="8222208" y="471708"/>
                </a:lnTo>
                <a:cubicBezTo>
                  <a:pt x="8222208" y="469999"/>
                  <a:pt x="8218567" y="467437"/>
                  <a:pt x="8211283" y="464020"/>
                </a:cubicBezTo>
                <a:close/>
                <a:moveTo>
                  <a:pt x="2135792" y="463131"/>
                </a:moveTo>
                <a:lnTo>
                  <a:pt x="2136150" y="467020"/>
                </a:lnTo>
                <a:lnTo>
                  <a:pt x="2134035" y="469135"/>
                </a:lnTo>
                <a:cubicBezTo>
                  <a:pt x="2134035" y="468845"/>
                  <a:pt x="2138101" y="469850"/>
                  <a:pt x="2146236" y="472151"/>
                </a:cubicBezTo>
                <a:cubicBezTo>
                  <a:pt x="2149435" y="478194"/>
                  <a:pt x="2154938" y="482577"/>
                  <a:pt x="2162745" y="485299"/>
                </a:cubicBezTo>
                <a:lnTo>
                  <a:pt x="2164920" y="492918"/>
                </a:lnTo>
                <a:lnTo>
                  <a:pt x="2167933" y="494870"/>
                </a:lnTo>
                <a:lnTo>
                  <a:pt x="2168573" y="493215"/>
                </a:lnTo>
                <a:cubicBezTo>
                  <a:pt x="2166456" y="493215"/>
                  <a:pt x="2165398" y="491611"/>
                  <a:pt x="2165398" y="488402"/>
                </a:cubicBezTo>
                <a:lnTo>
                  <a:pt x="2165398" y="486433"/>
                </a:lnTo>
                <a:lnTo>
                  <a:pt x="2170688" y="479026"/>
                </a:lnTo>
                <a:cubicBezTo>
                  <a:pt x="2170688" y="472088"/>
                  <a:pt x="2168917" y="468619"/>
                  <a:pt x="2165378" y="468619"/>
                </a:cubicBezTo>
                <a:lnTo>
                  <a:pt x="2160190" y="467561"/>
                </a:lnTo>
                <a:lnTo>
                  <a:pt x="2142191" y="468619"/>
                </a:lnTo>
                <a:cubicBezTo>
                  <a:pt x="2140558" y="468619"/>
                  <a:pt x="2138953" y="467716"/>
                  <a:pt x="2137377" y="465910"/>
                </a:cubicBezTo>
                <a:close/>
                <a:moveTo>
                  <a:pt x="1084777" y="462802"/>
                </a:moveTo>
                <a:lnTo>
                  <a:pt x="1083698" y="468332"/>
                </a:lnTo>
                <a:lnTo>
                  <a:pt x="1083698" y="469411"/>
                </a:lnTo>
                <a:lnTo>
                  <a:pt x="1085855" y="471569"/>
                </a:lnTo>
                <a:cubicBezTo>
                  <a:pt x="1088913" y="471569"/>
                  <a:pt x="1091430" y="470130"/>
                  <a:pt x="1093408" y="467253"/>
                </a:cubicBezTo>
                <a:cubicBezTo>
                  <a:pt x="1092329" y="464286"/>
                  <a:pt x="1091250" y="462802"/>
                  <a:pt x="1090172" y="462802"/>
                </a:cubicBezTo>
                <a:close/>
                <a:moveTo>
                  <a:pt x="5087195" y="461725"/>
                </a:moveTo>
                <a:cubicBezTo>
                  <a:pt x="5085757" y="461725"/>
                  <a:pt x="5084633" y="463928"/>
                  <a:pt x="5083823" y="468334"/>
                </a:cubicBezTo>
                <a:lnTo>
                  <a:pt x="5085037" y="469413"/>
                </a:lnTo>
                <a:lnTo>
                  <a:pt x="5085037" y="470492"/>
                </a:lnTo>
                <a:lnTo>
                  <a:pt x="5083823" y="473729"/>
                </a:lnTo>
                <a:lnTo>
                  <a:pt x="5085037" y="474808"/>
                </a:lnTo>
                <a:lnTo>
                  <a:pt x="5086116" y="474808"/>
                </a:lnTo>
                <a:lnTo>
                  <a:pt x="5087195" y="470492"/>
                </a:lnTo>
                <a:lnTo>
                  <a:pt x="5086116" y="467255"/>
                </a:lnTo>
                <a:close/>
                <a:moveTo>
                  <a:pt x="4184141" y="460184"/>
                </a:moveTo>
                <a:lnTo>
                  <a:pt x="4180726" y="463463"/>
                </a:lnTo>
                <a:lnTo>
                  <a:pt x="4184141" y="463463"/>
                </a:lnTo>
                <a:close/>
                <a:moveTo>
                  <a:pt x="4149914" y="460184"/>
                </a:moveTo>
                <a:lnTo>
                  <a:pt x="4149914" y="463463"/>
                </a:lnTo>
                <a:lnTo>
                  <a:pt x="4154386" y="463463"/>
                </a:lnTo>
                <a:lnTo>
                  <a:pt x="4154386" y="460184"/>
                </a:lnTo>
                <a:close/>
                <a:moveTo>
                  <a:pt x="3658855" y="458622"/>
                </a:moveTo>
                <a:lnTo>
                  <a:pt x="3659799" y="463882"/>
                </a:lnTo>
                <a:lnTo>
                  <a:pt x="3664115" y="463882"/>
                </a:lnTo>
                <a:lnTo>
                  <a:pt x="3665194" y="458622"/>
                </a:lnTo>
                <a:close/>
                <a:moveTo>
                  <a:pt x="3084299" y="458217"/>
                </a:moveTo>
                <a:lnTo>
                  <a:pt x="3082006" y="461454"/>
                </a:lnTo>
                <a:lnTo>
                  <a:pt x="3084299" y="463612"/>
                </a:lnTo>
                <a:lnTo>
                  <a:pt x="3086457" y="463612"/>
                </a:lnTo>
                <a:lnTo>
                  <a:pt x="3086457" y="460375"/>
                </a:lnTo>
                <a:close/>
                <a:moveTo>
                  <a:pt x="7223432" y="456917"/>
                </a:moveTo>
                <a:cubicBezTo>
                  <a:pt x="7205269" y="456917"/>
                  <a:pt x="7196187" y="458761"/>
                  <a:pt x="7196187" y="462447"/>
                </a:cubicBezTo>
                <a:cubicBezTo>
                  <a:pt x="7194299" y="470810"/>
                  <a:pt x="7190657" y="477329"/>
                  <a:pt x="7185262" y="482004"/>
                </a:cubicBezTo>
                <a:lnTo>
                  <a:pt x="7185262" y="490771"/>
                </a:lnTo>
                <a:cubicBezTo>
                  <a:pt x="7185262" y="494368"/>
                  <a:pt x="7183059" y="496166"/>
                  <a:pt x="7178653" y="496166"/>
                </a:cubicBezTo>
                <a:lnTo>
                  <a:pt x="7178653" y="497245"/>
                </a:lnTo>
                <a:cubicBezTo>
                  <a:pt x="7181621" y="497245"/>
                  <a:pt x="7183104" y="497965"/>
                  <a:pt x="7183104" y="499403"/>
                </a:cubicBezTo>
                <a:lnTo>
                  <a:pt x="7183104" y="504933"/>
                </a:lnTo>
                <a:lnTo>
                  <a:pt x="7190657" y="504933"/>
                </a:lnTo>
                <a:cubicBezTo>
                  <a:pt x="7193804" y="502326"/>
                  <a:pt x="7198166" y="500842"/>
                  <a:pt x="7203740" y="500482"/>
                </a:cubicBezTo>
                <a:cubicBezTo>
                  <a:pt x="7205359" y="500482"/>
                  <a:pt x="7210439" y="504124"/>
                  <a:pt x="7218981" y="511407"/>
                </a:cubicBezTo>
                <a:cubicBezTo>
                  <a:pt x="7234267" y="517611"/>
                  <a:pt x="7241910" y="525614"/>
                  <a:pt x="7241910" y="535415"/>
                </a:cubicBezTo>
                <a:lnTo>
                  <a:pt x="7244068" y="535415"/>
                </a:lnTo>
                <a:lnTo>
                  <a:pt x="7242989" y="529885"/>
                </a:lnTo>
                <a:cubicBezTo>
                  <a:pt x="7247305" y="526108"/>
                  <a:pt x="7249463" y="523231"/>
                  <a:pt x="7249463" y="521253"/>
                </a:cubicBezTo>
                <a:lnTo>
                  <a:pt x="7245147" y="499403"/>
                </a:lnTo>
                <a:lnTo>
                  <a:pt x="7247305" y="495087"/>
                </a:lnTo>
                <a:lnTo>
                  <a:pt x="7242989" y="465684"/>
                </a:lnTo>
                <a:lnTo>
                  <a:pt x="7245147" y="457996"/>
                </a:lnTo>
                <a:lnTo>
                  <a:pt x="7244068" y="456917"/>
                </a:lnTo>
                <a:lnTo>
                  <a:pt x="7242989" y="457996"/>
                </a:lnTo>
                <a:lnTo>
                  <a:pt x="7241910" y="457996"/>
                </a:lnTo>
                <a:close/>
                <a:moveTo>
                  <a:pt x="8252960" y="456332"/>
                </a:moveTo>
                <a:cubicBezTo>
                  <a:pt x="8250712" y="456332"/>
                  <a:pt x="8248509" y="458535"/>
                  <a:pt x="8246351" y="462941"/>
                </a:cubicBezTo>
                <a:lnTo>
                  <a:pt x="8249588" y="465099"/>
                </a:lnTo>
                <a:lnTo>
                  <a:pt x="8250667" y="465099"/>
                </a:lnTo>
                <a:cubicBezTo>
                  <a:pt x="8254354" y="465099"/>
                  <a:pt x="8256557" y="463615"/>
                  <a:pt x="8257276" y="460648"/>
                </a:cubicBezTo>
                <a:cubicBezTo>
                  <a:pt x="8256736" y="458490"/>
                  <a:pt x="8255298" y="457051"/>
                  <a:pt x="8252960" y="456332"/>
                </a:cubicBezTo>
                <a:close/>
                <a:moveTo>
                  <a:pt x="4243408" y="456083"/>
                </a:moveTo>
                <a:lnTo>
                  <a:pt x="4243408" y="457379"/>
                </a:lnTo>
                <a:lnTo>
                  <a:pt x="4247880" y="457379"/>
                </a:lnTo>
                <a:lnTo>
                  <a:pt x="4247880" y="456083"/>
                </a:lnTo>
                <a:close/>
                <a:moveTo>
                  <a:pt x="5169065" y="454037"/>
                </a:moveTo>
                <a:lnTo>
                  <a:pt x="5159354" y="462804"/>
                </a:lnTo>
                <a:lnTo>
                  <a:pt x="5158140" y="467255"/>
                </a:lnTo>
                <a:lnTo>
                  <a:pt x="5163670" y="469413"/>
                </a:lnTo>
                <a:cubicBezTo>
                  <a:pt x="5167446" y="462130"/>
                  <a:pt x="5171448" y="458488"/>
                  <a:pt x="5175674" y="458488"/>
                </a:cubicBezTo>
                <a:lnTo>
                  <a:pt x="5175674" y="457409"/>
                </a:lnTo>
                <a:cubicBezTo>
                  <a:pt x="5174954" y="455161"/>
                  <a:pt x="5172751" y="454037"/>
                  <a:pt x="5169065" y="454037"/>
                </a:cubicBezTo>
                <a:close/>
                <a:moveTo>
                  <a:pt x="8238663" y="453095"/>
                </a:moveTo>
                <a:lnTo>
                  <a:pt x="8238663" y="455253"/>
                </a:lnTo>
                <a:lnTo>
                  <a:pt x="8239742" y="455253"/>
                </a:lnTo>
                <a:lnTo>
                  <a:pt x="8239742" y="453095"/>
                </a:lnTo>
                <a:close/>
                <a:moveTo>
                  <a:pt x="1608081" y="452956"/>
                </a:moveTo>
                <a:lnTo>
                  <a:pt x="1605923" y="455114"/>
                </a:lnTo>
                <a:lnTo>
                  <a:pt x="1608081" y="457272"/>
                </a:lnTo>
                <a:lnTo>
                  <a:pt x="1610239" y="457272"/>
                </a:lnTo>
                <a:lnTo>
                  <a:pt x="1612396" y="455114"/>
                </a:lnTo>
                <a:lnTo>
                  <a:pt x="1610239" y="452956"/>
                </a:lnTo>
                <a:close/>
                <a:moveTo>
                  <a:pt x="71214" y="451388"/>
                </a:moveTo>
                <a:lnTo>
                  <a:pt x="71214" y="454490"/>
                </a:lnTo>
                <a:lnTo>
                  <a:pt x="72293" y="459616"/>
                </a:lnTo>
                <a:lnTo>
                  <a:pt x="70135" y="461639"/>
                </a:lnTo>
                <a:lnTo>
                  <a:pt x="70135" y="462583"/>
                </a:lnTo>
                <a:lnTo>
                  <a:pt x="72293" y="464741"/>
                </a:lnTo>
                <a:lnTo>
                  <a:pt x="76339" y="464741"/>
                </a:lnTo>
                <a:lnTo>
                  <a:pt x="76339" y="459616"/>
                </a:lnTo>
                <a:cubicBezTo>
                  <a:pt x="73642" y="459616"/>
                  <a:pt x="72293" y="456873"/>
                  <a:pt x="72293" y="451388"/>
                </a:cubicBezTo>
                <a:close/>
                <a:moveTo>
                  <a:pt x="3740859" y="450125"/>
                </a:moveTo>
                <a:lnTo>
                  <a:pt x="3738701" y="452148"/>
                </a:lnTo>
                <a:lnTo>
                  <a:pt x="3739780" y="453227"/>
                </a:lnTo>
                <a:lnTo>
                  <a:pt x="3744096" y="453227"/>
                </a:lnTo>
                <a:lnTo>
                  <a:pt x="3744096" y="450125"/>
                </a:lnTo>
                <a:close/>
                <a:moveTo>
                  <a:pt x="4255045" y="449868"/>
                </a:moveTo>
                <a:lnTo>
                  <a:pt x="4255045" y="453280"/>
                </a:lnTo>
                <a:lnTo>
                  <a:pt x="4258459" y="453280"/>
                </a:lnTo>
                <a:lnTo>
                  <a:pt x="4258459" y="449868"/>
                </a:lnTo>
                <a:close/>
                <a:moveTo>
                  <a:pt x="5080586" y="449721"/>
                </a:moveTo>
                <a:lnTo>
                  <a:pt x="5080586" y="451879"/>
                </a:lnTo>
                <a:lnTo>
                  <a:pt x="5081665" y="451879"/>
                </a:lnTo>
                <a:lnTo>
                  <a:pt x="5081665" y="449721"/>
                </a:lnTo>
                <a:close/>
                <a:moveTo>
                  <a:pt x="1089092" y="448775"/>
                </a:moveTo>
                <a:lnTo>
                  <a:pt x="1089092" y="452012"/>
                </a:lnTo>
                <a:lnTo>
                  <a:pt x="1092329" y="452012"/>
                </a:lnTo>
                <a:lnTo>
                  <a:pt x="1092329" y="448775"/>
                </a:lnTo>
                <a:close/>
                <a:moveTo>
                  <a:pt x="1718139" y="448640"/>
                </a:moveTo>
                <a:lnTo>
                  <a:pt x="1718139" y="452956"/>
                </a:lnTo>
                <a:lnTo>
                  <a:pt x="1719218" y="452956"/>
                </a:lnTo>
                <a:lnTo>
                  <a:pt x="1719218" y="448640"/>
                </a:lnTo>
                <a:close/>
                <a:moveTo>
                  <a:pt x="4243408" y="447885"/>
                </a:moveTo>
                <a:lnTo>
                  <a:pt x="4246822" y="447885"/>
                </a:lnTo>
                <a:lnTo>
                  <a:pt x="4246822" y="448123"/>
                </a:lnTo>
                <a:lnTo>
                  <a:pt x="4243408" y="448123"/>
                </a:lnTo>
                <a:close/>
                <a:moveTo>
                  <a:pt x="3588450" y="445809"/>
                </a:moveTo>
                <a:cubicBezTo>
                  <a:pt x="3585213" y="447248"/>
                  <a:pt x="3583414" y="448686"/>
                  <a:pt x="3583055" y="450125"/>
                </a:cubicBezTo>
                <a:lnTo>
                  <a:pt x="3585213" y="452148"/>
                </a:lnTo>
                <a:lnTo>
                  <a:pt x="3590608" y="452148"/>
                </a:lnTo>
                <a:lnTo>
                  <a:pt x="3592631" y="450125"/>
                </a:lnTo>
                <a:cubicBezTo>
                  <a:pt x="3591911" y="447248"/>
                  <a:pt x="3590518" y="445809"/>
                  <a:pt x="3588450" y="445809"/>
                </a:cubicBezTo>
                <a:close/>
                <a:moveTo>
                  <a:pt x="4242350" y="444711"/>
                </a:moveTo>
                <a:lnTo>
                  <a:pt x="4242350" y="448123"/>
                </a:lnTo>
                <a:lnTo>
                  <a:pt x="4243408" y="448123"/>
                </a:lnTo>
                <a:lnTo>
                  <a:pt x="4243408" y="451164"/>
                </a:lnTo>
                <a:lnTo>
                  <a:pt x="4247880" y="451164"/>
                </a:lnTo>
                <a:lnTo>
                  <a:pt x="4247880" y="447885"/>
                </a:lnTo>
                <a:lnTo>
                  <a:pt x="4246822" y="447885"/>
                </a:lnTo>
                <a:lnTo>
                  <a:pt x="4246822" y="444711"/>
                </a:lnTo>
                <a:close/>
                <a:moveTo>
                  <a:pt x="9252281" y="443496"/>
                </a:moveTo>
                <a:lnTo>
                  <a:pt x="9239780" y="451960"/>
                </a:lnTo>
                <a:lnTo>
                  <a:pt x="9237306" y="451960"/>
                </a:lnTo>
                <a:lnTo>
                  <a:pt x="9220632" y="446670"/>
                </a:lnTo>
                <a:lnTo>
                  <a:pt x="9204154" y="448786"/>
                </a:lnTo>
                <a:lnTo>
                  <a:pt x="9190407" y="447728"/>
                </a:lnTo>
                <a:cubicBezTo>
                  <a:pt x="9189671" y="450481"/>
                  <a:pt x="9186280" y="452950"/>
                  <a:pt x="9180233" y="455133"/>
                </a:cubicBezTo>
                <a:lnTo>
                  <a:pt x="9170656" y="454076"/>
                </a:lnTo>
                <a:lnTo>
                  <a:pt x="9161263" y="457144"/>
                </a:lnTo>
                <a:lnTo>
                  <a:pt x="9168189" y="457144"/>
                </a:lnTo>
                <a:cubicBezTo>
                  <a:pt x="9170191" y="457144"/>
                  <a:pt x="9171692" y="457751"/>
                  <a:pt x="9172693" y="458965"/>
                </a:cubicBezTo>
                <a:lnTo>
                  <a:pt x="9173700" y="462627"/>
                </a:lnTo>
                <a:lnTo>
                  <a:pt x="9179459" y="461376"/>
                </a:lnTo>
                <a:cubicBezTo>
                  <a:pt x="9184458" y="460670"/>
                  <a:pt x="9191339" y="460318"/>
                  <a:pt x="9200104" y="460318"/>
                </a:cubicBezTo>
                <a:lnTo>
                  <a:pt x="9204502" y="462434"/>
                </a:lnTo>
                <a:cubicBezTo>
                  <a:pt x="9204502" y="460579"/>
                  <a:pt x="9210003" y="458816"/>
                  <a:pt x="9221005" y="457144"/>
                </a:cubicBezTo>
                <a:cubicBezTo>
                  <a:pt x="9234848" y="460177"/>
                  <a:pt x="9241770" y="462701"/>
                  <a:pt x="9241770" y="464716"/>
                </a:cubicBezTo>
                <a:lnTo>
                  <a:pt x="9242020" y="465470"/>
                </a:lnTo>
                <a:lnTo>
                  <a:pt x="9244164" y="462333"/>
                </a:lnTo>
                <a:cubicBezTo>
                  <a:pt x="9245920" y="461354"/>
                  <a:pt x="9248554" y="460682"/>
                  <a:pt x="9252066" y="460318"/>
                </a:cubicBezTo>
                <a:lnTo>
                  <a:pt x="9259263" y="463492"/>
                </a:lnTo>
                <a:cubicBezTo>
                  <a:pt x="9267894" y="461107"/>
                  <a:pt x="9272209" y="458138"/>
                  <a:pt x="9272209" y="454583"/>
                </a:cubicBezTo>
                <a:cubicBezTo>
                  <a:pt x="9270433" y="452555"/>
                  <a:pt x="9264113" y="449438"/>
                  <a:pt x="9253247" y="445233"/>
                </a:cubicBezTo>
                <a:close/>
                <a:moveTo>
                  <a:pt x="7174337" y="442756"/>
                </a:moveTo>
                <a:lnTo>
                  <a:pt x="7174337" y="446127"/>
                </a:lnTo>
                <a:lnTo>
                  <a:pt x="7176495" y="446127"/>
                </a:lnTo>
                <a:lnTo>
                  <a:pt x="7176495" y="442756"/>
                </a:lnTo>
                <a:close/>
                <a:moveTo>
                  <a:pt x="1619950" y="437850"/>
                </a:moveTo>
                <a:lnTo>
                  <a:pt x="1619950" y="440008"/>
                </a:lnTo>
                <a:lnTo>
                  <a:pt x="1622108" y="440008"/>
                </a:lnTo>
                <a:lnTo>
                  <a:pt x="1622108" y="437850"/>
                </a:lnTo>
                <a:close/>
                <a:moveTo>
                  <a:pt x="8250667" y="437719"/>
                </a:moveTo>
                <a:lnTo>
                  <a:pt x="8245272" y="438798"/>
                </a:lnTo>
                <a:lnTo>
                  <a:pt x="8245272" y="444328"/>
                </a:lnTo>
                <a:lnTo>
                  <a:pt x="8252960" y="446486"/>
                </a:lnTo>
                <a:lnTo>
                  <a:pt x="8254039" y="446486"/>
                </a:lnTo>
                <a:lnTo>
                  <a:pt x="8255118" y="440956"/>
                </a:lnTo>
                <a:close/>
                <a:moveTo>
                  <a:pt x="1209806" y="435692"/>
                </a:moveTo>
                <a:lnTo>
                  <a:pt x="1209806" y="436771"/>
                </a:lnTo>
                <a:lnTo>
                  <a:pt x="1211964" y="436771"/>
                </a:lnTo>
                <a:lnTo>
                  <a:pt x="1211964" y="435692"/>
                </a:lnTo>
                <a:close/>
                <a:moveTo>
                  <a:pt x="3103047" y="434479"/>
                </a:moveTo>
                <a:cubicBezTo>
                  <a:pt x="3101518" y="434479"/>
                  <a:pt x="3100754" y="435558"/>
                  <a:pt x="3100754" y="437716"/>
                </a:cubicBezTo>
                <a:lnTo>
                  <a:pt x="3100754" y="438795"/>
                </a:lnTo>
                <a:lnTo>
                  <a:pt x="3101968" y="438795"/>
                </a:lnTo>
                <a:close/>
                <a:moveTo>
                  <a:pt x="9230950" y="433435"/>
                </a:moveTo>
                <a:lnTo>
                  <a:pt x="9230950" y="433513"/>
                </a:lnTo>
                <a:lnTo>
                  <a:pt x="9231319" y="433869"/>
                </a:lnTo>
                <a:close/>
                <a:moveTo>
                  <a:pt x="2195551" y="432279"/>
                </a:moveTo>
                <a:lnTo>
                  <a:pt x="2195551" y="432384"/>
                </a:lnTo>
                <a:lnTo>
                  <a:pt x="2195657" y="432951"/>
                </a:lnTo>
                <a:lnTo>
                  <a:pt x="2195657" y="432279"/>
                </a:lnTo>
                <a:close/>
                <a:moveTo>
                  <a:pt x="3681244" y="431917"/>
                </a:moveTo>
                <a:lnTo>
                  <a:pt x="3679086" y="434075"/>
                </a:lnTo>
                <a:lnTo>
                  <a:pt x="3681244" y="439335"/>
                </a:lnTo>
                <a:lnTo>
                  <a:pt x="3679086" y="455385"/>
                </a:lnTo>
                <a:lnTo>
                  <a:pt x="3686504" y="459701"/>
                </a:lnTo>
                <a:cubicBezTo>
                  <a:pt x="3699272" y="457184"/>
                  <a:pt x="3705657" y="455385"/>
                  <a:pt x="3705657" y="454306"/>
                </a:cubicBezTo>
                <a:lnTo>
                  <a:pt x="3705657" y="436233"/>
                </a:lnTo>
                <a:cubicBezTo>
                  <a:pt x="3705657" y="434614"/>
                  <a:pt x="3701071" y="433535"/>
                  <a:pt x="3691899" y="432996"/>
                </a:cubicBezTo>
                <a:lnTo>
                  <a:pt x="3685425" y="434075"/>
                </a:lnTo>
                <a:close/>
                <a:moveTo>
                  <a:pt x="2134781" y="431745"/>
                </a:moveTo>
                <a:lnTo>
                  <a:pt x="2136453" y="432313"/>
                </a:lnTo>
                <a:cubicBezTo>
                  <a:pt x="2139573" y="433970"/>
                  <a:pt x="2141631" y="435863"/>
                  <a:pt x="2142628" y="437992"/>
                </a:cubicBezTo>
                <a:cubicBezTo>
                  <a:pt x="2140990" y="442717"/>
                  <a:pt x="2138126" y="445079"/>
                  <a:pt x="2134035" y="445079"/>
                </a:cubicBezTo>
                <a:lnTo>
                  <a:pt x="2134035" y="444209"/>
                </a:lnTo>
                <a:lnTo>
                  <a:pt x="2132976" y="455229"/>
                </a:lnTo>
                <a:lnTo>
                  <a:pt x="2134058" y="456681"/>
                </a:lnTo>
                <a:lnTo>
                  <a:pt x="2158288" y="436510"/>
                </a:lnTo>
                <a:lnTo>
                  <a:pt x="2161381" y="436510"/>
                </a:lnTo>
                <a:lnTo>
                  <a:pt x="2169589" y="442720"/>
                </a:lnTo>
                <a:lnTo>
                  <a:pt x="2167514" y="434424"/>
                </a:lnTo>
                <a:lnTo>
                  <a:pt x="2167514" y="432384"/>
                </a:lnTo>
                <a:lnTo>
                  <a:pt x="2152947" y="434500"/>
                </a:lnTo>
                <a:cubicBezTo>
                  <a:pt x="2152247" y="433861"/>
                  <a:pt x="2148786" y="433188"/>
                  <a:pt x="2142563" y="432483"/>
                </a:cubicBezTo>
                <a:close/>
                <a:moveTo>
                  <a:pt x="3622573" y="430838"/>
                </a:moveTo>
                <a:cubicBezTo>
                  <a:pt x="3612592" y="431737"/>
                  <a:pt x="3607602" y="433176"/>
                  <a:pt x="3607602" y="435154"/>
                </a:cubicBezTo>
                <a:lnTo>
                  <a:pt x="3607602" y="441493"/>
                </a:lnTo>
                <a:cubicBezTo>
                  <a:pt x="3609221" y="452912"/>
                  <a:pt x="3612053" y="458622"/>
                  <a:pt x="3616099" y="458622"/>
                </a:cubicBezTo>
                <a:cubicBezTo>
                  <a:pt x="3618257" y="458622"/>
                  <a:pt x="3619336" y="460376"/>
                  <a:pt x="3619336" y="463882"/>
                </a:cubicBezTo>
                <a:lnTo>
                  <a:pt x="3621494" y="463882"/>
                </a:lnTo>
                <a:cubicBezTo>
                  <a:pt x="3622573" y="463882"/>
                  <a:pt x="3623652" y="462489"/>
                  <a:pt x="3624731" y="459701"/>
                </a:cubicBezTo>
                <a:lnTo>
                  <a:pt x="3625675" y="458622"/>
                </a:lnTo>
                <a:lnTo>
                  <a:pt x="3626754" y="458622"/>
                </a:lnTo>
                <a:lnTo>
                  <a:pt x="3634307" y="459701"/>
                </a:lnTo>
                <a:lnTo>
                  <a:pt x="3637410" y="454306"/>
                </a:lnTo>
                <a:lnTo>
                  <a:pt x="3637410" y="446888"/>
                </a:lnTo>
                <a:cubicBezTo>
                  <a:pt x="3636061" y="437626"/>
                  <a:pt x="3633588" y="432996"/>
                  <a:pt x="3629991" y="432996"/>
                </a:cubicBezTo>
                <a:cubicBezTo>
                  <a:pt x="3625046" y="432996"/>
                  <a:pt x="3622573" y="432276"/>
                  <a:pt x="3622573" y="430838"/>
                </a:cubicBezTo>
                <a:close/>
                <a:moveTo>
                  <a:pt x="9226460" y="430456"/>
                </a:moveTo>
                <a:lnTo>
                  <a:pt x="9225989" y="430828"/>
                </a:lnTo>
                <a:lnTo>
                  <a:pt x="9226535" y="430828"/>
                </a:lnTo>
                <a:close/>
                <a:moveTo>
                  <a:pt x="2115604" y="430268"/>
                </a:moveTo>
                <a:lnTo>
                  <a:pt x="2113351" y="431221"/>
                </a:lnTo>
                <a:lnTo>
                  <a:pt x="2114224" y="431221"/>
                </a:lnTo>
                <a:lnTo>
                  <a:pt x="2116854" y="430359"/>
                </a:lnTo>
                <a:close/>
                <a:moveTo>
                  <a:pt x="3227132" y="430163"/>
                </a:moveTo>
                <a:lnTo>
                  <a:pt x="3223760" y="431242"/>
                </a:lnTo>
                <a:lnTo>
                  <a:pt x="3223760" y="433400"/>
                </a:lnTo>
                <a:lnTo>
                  <a:pt x="3227132" y="436637"/>
                </a:lnTo>
                <a:lnTo>
                  <a:pt x="3230369" y="435423"/>
                </a:lnTo>
                <a:lnTo>
                  <a:pt x="3230369" y="433400"/>
                </a:lnTo>
                <a:close/>
                <a:moveTo>
                  <a:pt x="3586292" y="429759"/>
                </a:moveTo>
                <a:cubicBezTo>
                  <a:pt x="3583954" y="430478"/>
                  <a:pt x="3582515" y="431917"/>
                  <a:pt x="3581976" y="434075"/>
                </a:cubicBezTo>
                <a:lnTo>
                  <a:pt x="3585213" y="437312"/>
                </a:lnTo>
                <a:lnTo>
                  <a:pt x="3589529" y="434075"/>
                </a:lnTo>
                <a:lnTo>
                  <a:pt x="3589529" y="432996"/>
                </a:lnTo>
                <a:close/>
                <a:moveTo>
                  <a:pt x="9288078" y="428712"/>
                </a:moveTo>
                <a:lnTo>
                  <a:pt x="9288078" y="431991"/>
                </a:lnTo>
                <a:lnTo>
                  <a:pt x="9290434" y="431991"/>
                </a:lnTo>
                <a:lnTo>
                  <a:pt x="9290434" y="428712"/>
                </a:lnTo>
                <a:close/>
                <a:moveTo>
                  <a:pt x="208922" y="427650"/>
                </a:moveTo>
                <a:lnTo>
                  <a:pt x="208922" y="429808"/>
                </a:lnTo>
                <a:lnTo>
                  <a:pt x="207978" y="429808"/>
                </a:lnTo>
                <a:lnTo>
                  <a:pt x="208922" y="432775"/>
                </a:lnTo>
                <a:lnTo>
                  <a:pt x="212024" y="432775"/>
                </a:lnTo>
                <a:lnTo>
                  <a:pt x="214047" y="430752"/>
                </a:lnTo>
                <a:lnTo>
                  <a:pt x="214047" y="427650"/>
                </a:lnTo>
                <a:close/>
                <a:moveTo>
                  <a:pt x="1642609" y="427060"/>
                </a:moveTo>
                <a:lnTo>
                  <a:pt x="1641530" y="432455"/>
                </a:lnTo>
                <a:lnTo>
                  <a:pt x="1642609" y="433534"/>
                </a:lnTo>
                <a:lnTo>
                  <a:pt x="1643688" y="433534"/>
                </a:lnTo>
                <a:lnTo>
                  <a:pt x="1646925" y="430297"/>
                </a:lnTo>
                <a:lnTo>
                  <a:pt x="1645846" y="427060"/>
                </a:lnTo>
                <a:close/>
                <a:moveTo>
                  <a:pt x="105068" y="426841"/>
                </a:moveTo>
                <a:cubicBezTo>
                  <a:pt x="98864" y="426841"/>
                  <a:pt x="95761" y="431247"/>
                  <a:pt x="95761" y="440059"/>
                </a:cubicBezTo>
                <a:lnTo>
                  <a:pt x="95761" y="443161"/>
                </a:lnTo>
                <a:cubicBezTo>
                  <a:pt x="97200" y="444510"/>
                  <a:pt x="98234" y="448601"/>
                  <a:pt x="98864" y="455434"/>
                </a:cubicBezTo>
                <a:lnTo>
                  <a:pt x="100887" y="459616"/>
                </a:lnTo>
                <a:cubicBezTo>
                  <a:pt x="99718" y="463032"/>
                  <a:pt x="98009" y="464741"/>
                  <a:pt x="95761" y="464741"/>
                </a:cubicBezTo>
                <a:lnTo>
                  <a:pt x="95761" y="469866"/>
                </a:lnTo>
                <a:lnTo>
                  <a:pt x="98864" y="488209"/>
                </a:lnTo>
                <a:lnTo>
                  <a:pt x="96840" y="514915"/>
                </a:lnTo>
                <a:cubicBezTo>
                  <a:pt x="97650" y="518331"/>
                  <a:pt x="98683" y="520040"/>
                  <a:pt x="99943" y="520040"/>
                </a:cubicBezTo>
                <a:lnTo>
                  <a:pt x="129615" y="520040"/>
                </a:lnTo>
                <a:lnTo>
                  <a:pt x="132717" y="522063"/>
                </a:lnTo>
                <a:lnTo>
                  <a:pt x="137843" y="520040"/>
                </a:lnTo>
                <a:lnTo>
                  <a:pt x="142968" y="520984"/>
                </a:lnTo>
                <a:lnTo>
                  <a:pt x="149037" y="518961"/>
                </a:lnTo>
                <a:lnTo>
                  <a:pt x="150116" y="518961"/>
                </a:lnTo>
                <a:cubicBezTo>
                  <a:pt x="153173" y="522018"/>
                  <a:pt x="156905" y="523726"/>
                  <a:pt x="161311" y="524086"/>
                </a:cubicBezTo>
                <a:cubicBezTo>
                  <a:pt x="161311" y="521389"/>
                  <a:pt x="166795" y="520040"/>
                  <a:pt x="177766" y="520040"/>
                </a:cubicBezTo>
                <a:lnTo>
                  <a:pt x="178845" y="520040"/>
                </a:lnTo>
                <a:lnTo>
                  <a:pt x="179789" y="515859"/>
                </a:lnTo>
                <a:lnTo>
                  <a:pt x="177766" y="509789"/>
                </a:lnTo>
                <a:lnTo>
                  <a:pt x="177766" y="507766"/>
                </a:lnTo>
                <a:lnTo>
                  <a:pt x="178845" y="502641"/>
                </a:lnTo>
                <a:lnTo>
                  <a:pt x="176687" y="500483"/>
                </a:lnTo>
                <a:lnTo>
                  <a:pt x="176687" y="498460"/>
                </a:lnTo>
                <a:cubicBezTo>
                  <a:pt x="178125" y="496931"/>
                  <a:pt x="179159" y="493200"/>
                  <a:pt x="179789" y="487265"/>
                </a:cubicBezTo>
                <a:lnTo>
                  <a:pt x="177766" y="481061"/>
                </a:lnTo>
                <a:lnTo>
                  <a:pt x="180868" y="469866"/>
                </a:lnTo>
                <a:lnTo>
                  <a:pt x="178845" y="461639"/>
                </a:lnTo>
                <a:lnTo>
                  <a:pt x="178845" y="458537"/>
                </a:lnTo>
                <a:lnTo>
                  <a:pt x="180868" y="455434"/>
                </a:lnTo>
                <a:lnTo>
                  <a:pt x="178845" y="451388"/>
                </a:lnTo>
                <a:lnTo>
                  <a:pt x="182891" y="440059"/>
                </a:lnTo>
                <a:lnTo>
                  <a:pt x="181812" y="440059"/>
                </a:lnTo>
                <a:lnTo>
                  <a:pt x="179789" y="438036"/>
                </a:lnTo>
                <a:lnTo>
                  <a:pt x="179789" y="437091"/>
                </a:lnTo>
                <a:lnTo>
                  <a:pt x="180868" y="432910"/>
                </a:lnTo>
                <a:lnTo>
                  <a:pt x="179789" y="429808"/>
                </a:lnTo>
                <a:lnTo>
                  <a:pt x="174664" y="430887"/>
                </a:lnTo>
                <a:lnTo>
                  <a:pt x="171561" y="430887"/>
                </a:lnTo>
                <a:cubicBezTo>
                  <a:pt x="167335" y="430887"/>
                  <a:pt x="162570" y="429853"/>
                  <a:pt x="157265" y="427785"/>
                </a:cubicBezTo>
                <a:lnTo>
                  <a:pt x="153218" y="430887"/>
                </a:lnTo>
                <a:lnTo>
                  <a:pt x="152139" y="429808"/>
                </a:lnTo>
                <a:lnTo>
                  <a:pt x="147014" y="430887"/>
                </a:lnTo>
                <a:lnTo>
                  <a:pt x="135819" y="429808"/>
                </a:lnTo>
                <a:lnTo>
                  <a:pt x="121388" y="430887"/>
                </a:lnTo>
                <a:cubicBezTo>
                  <a:pt x="117611" y="430887"/>
                  <a:pt x="112171" y="429538"/>
                  <a:pt x="105068" y="426841"/>
                </a:cubicBezTo>
                <a:close/>
                <a:moveTo>
                  <a:pt x="5070740" y="426792"/>
                </a:moveTo>
                <a:lnTo>
                  <a:pt x="5068582" y="428950"/>
                </a:lnTo>
                <a:cubicBezTo>
                  <a:pt x="5068582" y="430029"/>
                  <a:pt x="5071505" y="432232"/>
                  <a:pt x="5077349" y="435559"/>
                </a:cubicBezTo>
                <a:lnTo>
                  <a:pt x="5083823" y="434480"/>
                </a:lnTo>
                <a:lnTo>
                  <a:pt x="5083823" y="432187"/>
                </a:lnTo>
                <a:cubicBezTo>
                  <a:pt x="5083823" y="430029"/>
                  <a:pt x="5080542" y="428231"/>
                  <a:pt x="5073977" y="426792"/>
                </a:cubicBezTo>
                <a:close/>
                <a:moveTo>
                  <a:pt x="67168" y="423739"/>
                </a:moveTo>
                <a:lnTo>
                  <a:pt x="67168" y="426841"/>
                </a:lnTo>
                <a:lnTo>
                  <a:pt x="72293" y="436012"/>
                </a:lnTo>
                <a:cubicBezTo>
                  <a:pt x="72293" y="439429"/>
                  <a:pt x="71573" y="441138"/>
                  <a:pt x="70135" y="441138"/>
                </a:cubicBezTo>
                <a:cubicBezTo>
                  <a:pt x="71754" y="445274"/>
                  <a:pt x="73147" y="447342"/>
                  <a:pt x="74316" y="447342"/>
                </a:cubicBezTo>
                <a:lnTo>
                  <a:pt x="74316" y="444240"/>
                </a:lnTo>
                <a:lnTo>
                  <a:pt x="72293" y="441138"/>
                </a:lnTo>
                <a:lnTo>
                  <a:pt x="73237" y="434933"/>
                </a:lnTo>
                <a:cubicBezTo>
                  <a:pt x="69820" y="431427"/>
                  <a:pt x="68112" y="427695"/>
                  <a:pt x="68112" y="423739"/>
                </a:cubicBezTo>
                <a:close/>
                <a:moveTo>
                  <a:pt x="2085371" y="423657"/>
                </a:moveTo>
                <a:lnTo>
                  <a:pt x="2086427" y="425518"/>
                </a:lnTo>
                <a:lnTo>
                  <a:pt x="2085371" y="427413"/>
                </a:lnTo>
                <a:lnTo>
                  <a:pt x="2090229" y="428178"/>
                </a:lnTo>
                <a:lnTo>
                  <a:pt x="2088357" y="423657"/>
                </a:lnTo>
                <a:close/>
                <a:moveTo>
                  <a:pt x="3208385" y="422610"/>
                </a:moveTo>
                <a:lnTo>
                  <a:pt x="3208385" y="423689"/>
                </a:lnTo>
                <a:lnTo>
                  <a:pt x="3210543" y="423689"/>
                </a:lnTo>
                <a:lnTo>
                  <a:pt x="3210543" y="422610"/>
                </a:lnTo>
                <a:close/>
                <a:moveTo>
                  <a:pt x="5674429" y="422207"/>
                </a:moveTo>
                <a:cubicBezTo>
                  <a:pt x="5674429" y="427332"/>
                  <a:pt x="5671192" y="431738"/>
                  <a:pt x="5664718" y="435424"/>
                </a:cubicBezTo>
                <a:lnTo>
                  <a:pt x="5666876" y="441899"/>
                </a:lnTo>
                <a:cubicBezTo>
                  <a:pt x="5673260" y="441899"/>
                  <a:pt x="5677621" y="436818"/>
                  <a:pt x="5679959" y="426658"/>
                </a:cubicBezTo>
                <a:close/>
                <a:moveTo>
                  <a:pt x="1637213" y="421665"/>
                </a:moveTo>
                <a:lnTo>
                  <a:pt x="1639372" y="423823"/>
                </a:lnTo>
                <a:lnTo>
                  <a:pt x="1639372" y="421665"/>
                </a:lnTo>
                <a:close/>
                <a:moveTo>
                  <a:pt x="66089" y="420637"/>
                </a:moveTo>
                <a:lnTo>
                  <a:pt x="66089" y="422660"/>
                </a:lnTo>
                <a:lnTo>
                  <a:pt x="67168" y="422660"/>
                </a:lnTo>
                <a:lnTo>
                  <a:pt x="67168" y="420637"/>
                </a:lnTo>
                <a:close/>
                <a:moveTo>
                  <a:pt x="5256599" y="419104"/>
                </a:moveTo>
                <a:lnTo>
                  <a:pt x="5254306" y="421262"/>
                </a:lnTo>
                <a:lnTo>
                  <a:pt x="5254306" y="424634"/>
                </a:lnTo>
                <a:lnTo>
                  <a:pt x="5255520" y="430029"/>
                </a:lnTo>
                <a:lnTo>
                  <a:pt x="5257678" y="430029"/>
                </a:lnTo>
                <a:lnTo>
                  <a:pt x="5259836" y="421262"/>
                </a:lnTo>
                <a:close/>
                <a:moveTo>
                  <a:pt x="82948" y="419018"/>
                </a:moveTo>
                <a:lnTo>
                  <a:pt x="79846" y="419962"/>
                </a:lnTo>
                <a:lnTo>
                  <a:pt x="79846" y="423064"/>
                </a:lnTo>
                <a:lnTo>
                  <a:pt x="84027" y="427246"/>
                </a:lnTo>
                <a:lnTo>
                  <a:pt x="87129" y="424143"/>
                </a:lnTo>
                <a:cubicBezTo>
                  <a:pt x="86230" y="420906"/>
                  <a:pt x="84836" y="419198"/>
                  <a:pt x="82948" y="419018"/>
                </a:cubicBezTo>
                <a:close/>
                <a:moveTo>
                  <a:pt x="2104095" y="417568"/>
                </a:moveTo>
                <a:lnTo>
                  <a:pt x="2100843" y="420170"/>
                </a:lnTo>
                <a:lnTo>
                  <a:pt x="2101976" y="420378"/>
                </a:lnTo>
                <a:close/>
                <a:moveTo>
                  <a:pt x="67168" y="417534"/>
                </a:moveTo>
                <a:lnTo>
                  <a:pt x="67168" y="419558"/>
                </a:lnTo>
                <a:lnTo>
                  <a:pt x="68112" y="419558"/>
                </a:lnTo>
                <a:lnTo>
                  <a:pt x="68112" y="417534"/>
                </a:lnTo>
                <a:close/>
                <a:moveTo>
                  <a:pt x="8122535" y="416948"/>
                </a:moveTo>
                <a:lnTo>
                  <a:pt x="8119298" y="418027"/>
                </a:lnTo>
                <a:lnTo>
                  <a:pt x="8119298" y="422343"/>
                </a:lnTo>
                <a:lnTo>
                  <a:pt x="8121456" y="424501"/>
                </a:lnTo>
                <a:lnTo>
                  <a:pt x="8123749" y="424501"/>
                </a:lnTo>
                <a:lnTo>
                  <a:pt x="8124828" y="419106"/>
                </a:lnTo>
                <a:close/>
                <a:moveTo>
                  <a:pt x="4143766" y="416014"/>
                </a:moveTo>
                <a:cubicBezTo>
                  <a:pt x="4145614" y="417425"/>
                  <a:pt x="4149277" y="418130"/>
                  <a:pt x="4154756" y="418130"/>
                </a:cubicBezTo>
                <a:lnTo>
                  <a:pt x="4157560" y="420581"/>
                </a:lnTo>
                <a:lnTo>
                  <a:pt x="4157560" y="424950"/>
                </a:lnTo>
                <a:lnTo>
                  <a:pt x="4151659" y="430667"/>
                </a:lnTo>
                <a:lnTo>
                  <a:pt x="4147189" y="430667"/>
                </a:lnTo>
                <a:cubicBezTo>
                  <a:pt x="4140678" y="430667"/>
                  <a:pt x="4136958" y="428886"/>
                  <a:pt x="4136028" y="425323"/>
                </a:cubicBezTo>
                <a:lnTo>
                  <a:pt x="4136028" y="421753"/>
                </a:lnTo>
                <a:cubicBezTo>
                  <a:pt x="4136028" y="418504"/>
                  <a:pt x="4138607" y="416592"/>
                  <a:pt x="4143766" y="416014"/>
                </a:cubicBezTo>
                <a:close/>
                <a:moveTo>
                  <a:pt x="5073977" y="415867"/>
                </a:moveTo>
                <a:lnTo>
                  <a:pt x="5073977" y="418025"/>
                </a:lnTo>
                <a:lnTo>
                  <a:pt x="5075191" y="418025"/>
                </a:lnTo>
                <a:lnTo>
                  <a:pt x="5075191" y="415867"/>
                </a:lnTo>
                <a:close/>
                <a:moveTo>
                  <a:pt x="2140920" y="415315"/>
                </a:moveTo>
                <a:lnTo>
                  <a:pt x="2136870" y="418698"/>
                </a:lnTo>
                <a:lnTo>
                  <a:pt x="2135329" y="422494"/>
                </a:lnTo>
                <a:lnTo>
                  <a:pt x="2140045" y="417238"/>
                </a:lnTo>
                <a:close/>
                <a:moveTo>
                  <a:pt x="9188766" y="414959"/>
                </a:moveTo>
                <a:lnTo>
                  <a:pt x="9188766" y="417180"/>
                </a:lnTo>
                <a:lnTo>
                  <a:pt x="9192180" y="416620"/>
                </a:lnTo>
                <a:lnTo>
                  <a:pt x="9191596" y="414959"/>
                </a:lnTo>
                <a:close/>
                <a:moveTo>
                  <a:pt x="4241292" y="414956"/>
                </a:moveTo>
                <a:lnTo>
                  <a:pt x="4241292" y="417310"/>
                </a:lnTo>
                <a:lnTo>
                  <a:pt x="4245764" y="417310"/>
                </a:lnTo>
                <a:lnTo>
                  <a:pt x="4245764" y="414956"/>
                </a:lnTo>
                <a:close/>
                <a:moveTo>
                  <a:pt x="1628582" y="414112"/>
                </a:moveTo>
                <a:lnTo>
                  <a:pt x="1628582" y="415191"/>
                </a:lnTo>
                <a:lnTo>
                  <a:pt x="1630739" y="415191"/>
                </a:lnTo>
                <a:lnTo>
                  <a:pt x="1630739" y="414112"/>
                </a:lnTo>
                <a:close/>
                <a:moveTo>
                  <a:pt x="8753199" y="412497"/>
                </a:moveTo>
                <a:lnTo>
                  <a:pt x="8753199" y="413577"/>
                </a:lnTo>
                <a:lnTo>
                  <a:pt x="8755357" y="413577"/>
                </a:lnTo>
                <a:lnTo>
                  <a:pt x="8755357" y="412497"/>
                </a:lnTo>
                <a:close/>
                <a:moveTo>
                  <a:pt x="197862" y="412139"/>
                </a:moveTo>
                <a:lnTo>
                  <a:pt x="195839" y="414163"/>
                </a:lnTo>
                <a:lnTo>
                  <a:pt x="195839" y="416186"/>
                </a:lnTo>
                <a:lnTo>
                  <a:pt x="201908" y="416186"/>
                </a:lnTo>
                <a:lnTo>
                  <a:pt x="201908" y="414163"/>
                </a:lnTo>
                <a:lnTo>
                  <a:pt x="199885" y="412139"/>
                </a:lnTo>
                <a:close/>
                <a:moveTo>
                  <a:pt x="9140168" y="411958"/>
                </a:moveTo>
                <a:lnTo>
                  <a:pt x="9136429" y="412595"/>
                </a:lnTo>
                <a:cubicBezTo>
                  <a:pt x="9135510" y="413064"/>
                  <a:pt x="9135051" y="413768"/>
                  <a:pt x="9135051" y="414706"/>
                </a:cubicBezTo>
                <a:cubicBezTo>
                  <a:pt x="9137110" y="415365"/>
                  <a:pt x="9138756" y="416270"/>
                  <a:pt x="9139990" y="417420"/>
                </a:cubicBezTo>
                <a:lnTo>
                  <a:pt x="9140430" y="418168"/>
                </a:lnTo>
                <a:close/>
                <a:moveTo>
                  <a:pt x="5248911" y="411416"/>
                </a:moveTo>
                <a:lnTo>
                  <a:pt x="5246753" y="413709"/>
                </a:lnTo>
                <a:lnTo>
                  <a:pt x="5248911" y="415867"/>
                </a:lnTo>
                <a:lnTo>
                  <a:pt x="5249990" y="414788"/>
                </a:lnTo>
                <a:lnTo>
                  <a:pt x="5249990" y="411416"/>
                </a:lnTo>
                <a:close/>
                <a:moveTo>
                  <a:pt x="1220597" y="410740"/>
                </a:moveTo>
                <a:lnTo>
                  <a:pt x="1218439" y="413977"/>
                </a:lnTo>
                <a:lnTo>
                  <a:pt x="1218439" y="418293"/>
                </a:lnTo>
                <a:lnTo>
                  <a:pt x="1220597" y="420451"/>
                </a:lnTo>
                <a:lnTo>
                  <a:pt x="1223699" y="417214"/>
                </a:lnTo>
                <a:lnTo>
                  <a:pt x="1223699" y="411819"/>
                </a:lnTo>
                <a:close/>
                <a:moveTo>
                  <a:pt x="5171358" y="410337"/>
                </a:moveTo>
                <a:cubicBezTo>
                  <a:pt x="5168750" y="411056"/>
                  <a:pt x="5166187" y="416541"/>
                  <a:pt x="5163670" y="426792"/>
                </a:cubicBezTo>
                <a:lnTo>
                  <a:pt x="5164749" y="427871"/>
                </a:lnTo>
                <a:lnTo>
                  <a:pt x="5165828" y="427871"/>
                </a:lnTo>
                <a:lnTo>
                  <a:pt x="5173516" y="420183"/>
                </a:lnTo>
                <a:lnTo>
                  <a:pt x="5173516" y="419104"/>
                </a:lnTo>
                <a:close/>
                <a:moveTo>
                  <a:pt x="7179867" y="402563"/>
                </a:moveTo>
                <a:lnTo>
                  <a:pt x="7179867" y="405799"/>
                </a:lnTo>
                <a:lnTo>
                  <a:pt x="7182025" y="405799"/>
                </a:lnTo>
                <a:lnTo>
                  <a:pt x="7182025" y="402563"/>
                </a:lnTo>
                <a:close/>
                <a:moveTo>
                  <a:pt x="67303" y="401889"/>
                </a:moveTo>
                <a:lnTo>
                  <a:pt x="66224" y="405935"/>
                </a:lnTo>
                <a:lnTo>
                  <a:pt x="67303" y="407014"/>
                </a:lnTo>
                <a:lnTo>
                  <a:pt x="69326" y="407014"/>
                </a:lnTo>
                <a:lnTo>
                  <a:pt x="71349" y="404991"/>
                </a:lnTo>
                <a:lnTo>
                  <a:pt x="71349" y="403912"/>
                </a:lnTo>
                <a:lnTo>
                  <a:pt x="69326" y="401889"/>
                </a:lnTo>
                <a:close/>
                <a:moveTo>
                  <a:pt x="9263251" y="400901"/>
                </a:moveTo>
                <a:lnTo>
                  <a:pt x="9263830" y="413063"/>
                </a:lnTo>
                <a:lnTo>
                  <a:pt x="9268957" y="409721"/>
                </a:lnTo>
                <a:lnTo>
                  <a:pt x="9265115" y="407089"/>
                </a:lnTo>
                <a:close/>
                <a:moveTo>
                  <a:pt x="7114453" y="400405"/>
                </a:moveTo>
                <a:lnTo>
                  <a:pt x="7114453" y="403641"/>
                </a:lnTo>
                <a:lnTo>
                  <a:pt x="7115532" y="403641"/>
                </a:lnTo>
                <a:lnTo>
                  <a:pt x="7115532" y="400405"/>
                </a:lnTo>
                <a:close/>
                <a:moveTo>
                  <a:pt x="2195176" y="399059"/>
                </a:moveTo>
                <a:lnTo>
                  <a:pt x="2194600" y="399708"/>
                </a:lnTo>
                <a:lnTo>
                  <a:pt x="2194600" y="399820"/>
                </a:lnTo>
                <a:lnTo>
                  <a:pt x="2195551" y="400742"/>
                </a:lnTo>
                <a:lnTo>
                  <a:pt x="2195551" y="399059"/>
                </a:lnTo>
                <a:close/>
                <a:moveTo>
                  <a:pt x="3172912" y="397793"/>
                </a:moveTo>
                <a:lnTo>
                  <a:pt x="3173991" y="398737"/>
                </a:lnTo>
                <a:lnTo>
                  <a:pt x="3175070" y="398737"/>
                </a:lnTo>
                <a:cubicBezTo>
                  <a:pt x="3174171" y="402423"/>
                  <a:pt x="3173092" y="404267"/>
                  <a:pt x="3171833" y="404267"/>
                </a:cubicBezTo>
                <a:lnTo>
                  <a:pt x="3169540" y="402109"/>
                </a:lnTo>
                <a:lnTo>
                  <a:pt x="3169540" y="401030"/>
                </a:lnTo>
                <a:close/>
                <a:moveTo>
                  <a:pt x="1705191" y="396848"/>
                </a:moveTo>
                <a:lnTo>
                  <a:pt x="1705191" y="397927"/>
                </a:lnTo>
                <a:lnTo>
                  <a:pt x="1707348" y="397927"/>
                </a:lnTo>
                <a:lnTo>
                  <a:pt x="1707348" y="396848"/>
                </a:lnTo>
                <a:close/>
                <a:moveTo>
                  <a:pt x="8273731" y="394963"/>
                </a:moveTo>
                <a:lnTo>
                  <a:pt x="8271573" y="397121"/>
                </a:lnTo>
                <a:lnTo>
                  <a:pt x="8272652" y="402651"/>
                </a:lnTo>
                <a:lnTo>
                  <a:pt x="8279126" y="402651"/>
                </a:lnTo>
                <a:lnTo>
                  <a:pt x="8281419" y="400493"/>
                </a:lnTo>
                <a:lnTo>
                  <a:pt x="8274810" y="394963"/>
                </a:lnTo>
                <a:close/>
                <a:moveTo>
                  <a:pt x="210271" y="394606"/>
                </a:moveTo>
                <a:lnTo>
                  <a:pt x="210271" y="396764"/>
                </a:lnTo>
                <a:lnTo>
                  <a:pt x="212429" y="398787"/>
                </a:lnTo>
                <a:lnTo>
                  <a:pt x="214452" y="396764"/>
                </a:lnTo>
                <a:lnTo>
                  <a:pt x="212429" y="394606"/>
                </a:lnTo>
                <a:close/>
                <a:moveTo>
                  <a:pt x="8745646" y="394154"/>
                </a:moveTo>
                <a:lnTo>
                  <a:pt x="8745646" y="397391"/>
                </a:lnTo>
                <a:lnTo>
                  <a:pt x="8751041" y="397391"/>
                </a:lnTo>
                <a:lnTo>
                  <a:pt x="8755357" y="399549"/>
                </a:lnTo>
                <a:lnTo>
                  <a:pt x="8756436" y="399549"/>
                </a:lnTo>
                <a:lnTo>
                  <a:pt x="8756436" y="398470"/>
                </a:lnTo>
                <a:lnTo>
                  <a:pt x="8746725" y="394154"/>
                </a:lnTo>
                <a:close/>
                <a:moveTo>
                  <a:pt x="5122128" y="394017"/>
                </a:moveTo>
                <a:cubicBezTo>
                  <a:pt x="5118531" y="399142"/>
                  <a:pt x="5113451" y="401705"/>
                  <a:pt x="5106887" y="401705"/>
                </a:cubicBezTo>
                <a:cubicBezTo>
                  <a:pt x="5102481" y="401705"/>
                  <a:pt x="5100278" y="406426"/>
                  <a:pt x="5100278" y="415867"/>
                </a:cubicBezTo>
                <a:cubicBezTo>
                  <a:pt x="5098840" y="417845"/>
                  <a:pt x="5097761" y="423285"/>
                  <a:pt x="5097041" y="432187"/>
                </a:cubicBezTo>
                <a:lnTo>
                  <a:pt x="5095962" y="432187"/>
                </a:lnTo>
                <a:cubicBezTo>
                  <a:pt x="5098120" y="435874"/>
                  <a:pt x="5099199" y="439515"/>
                  <a:pt x="5099199" y="443112"/>
                </a:cubicBezTo>
                <a:lnTo>
                  <a:pt x="5099199" y="448642"/>
                </a:lnTo>
                <a:lnTo>
                  <a:pt x="5098120" y="449721"/>
                </a:lnTo>
                <a:cubicBezTo>
                  <a:pt x="5098120" y="452598"/>
                  <a:pt x="5104324" y="454801"/>
                  <a:pt x="5116733" y="456330"/>
                </a:cubicBezTo>
                <a:cubicBezTo>
                  <a:pt x="5119610" y="454262"/>
                  <a:pt x="5127253" y="452778"/>
                  <a:pt x="5139662" y="451879"/>
                </a:cubicBezTo>
                <a:cubicBezTo>
                  <a:pt x="5139662" y="450440"/>
                  <a:pt x="5140741" y="449721"/>
                  <a:pt x="5142899" y="449721"/>
                </a:cubicBezTo>
                <a:lnTo>
                  <a:pt x="5142899" y="433401"/>
                </a:lnTo>
                <a:lnTo>
                  <a:pt x="5148294" y="427871"/>
                </a:lnTo>
                <a:cubicBezTo>
                  <a:pt x="5143259" y="420228"/>
                  <a:pt x="5140741" y="415147"/>
                  <a:pt x="5140741" y="412630"/>
                </a:cubicBezTo>
                <a:lnTo>
                  <a:pt x="5140741" y="410337"/>
                </a:lnTo>
                <a:lnTo>
                  <a:pt x="5142899" y="407100"/>
                </a:lnTo>
                <a:lnTo>
                  <a:pt x="5142899" y="401705"/>
                </a:lnTo>
                <a:lnTo>
                  <a:pt x="5140741" y="397254"/>
                </a:lnTo>
                <a:lnTo>
                  <a:pt x="5139662" y="397254"/>
                </a:lnTo>
                <a:lnTo>
                  <a:pt x="5128737" y="398333"/>
                </a:lnTo>
                <a:lnTo>
                  <a:pt x="5124286" y="394017"/>
                </a:lnTo>
                <a:close/>
                <a:moveTo>
                  <a:pt x="5700730" y="392803"/>
                </a:moveTo>
                <a:lnTo>
                  <a:pt x="5699651" y="397120"/>
                </a:lnTo>
                <a:lnTo>
                  <a:pt x="5699651" y="398199"/>
                </a:lnTo>
                <a:lnTo>
                  <a:pt x="5700730" y="398199"/>
                </a:lnTo>
                <a:lnTo>
                  <a:pt x="5701809" y="394962"/>
                </a:lnTo>
                <a:lnTo>
                  <a:pt x="5701809" y="392803"/>
                </a:lnTo>
                <a:close/>
                <a:moveTo>
                  <a:pt x="9263151" y="392532"/>
                </a:moveTo>
                <a:lnTo>
                  <a:pt x="9262907" y="393674"/>
                </a:lnTo>
                <a:lnTo>
                  <a:pt x="9262913" y="393800"/>
                </a:lnTo>
                <a:lnTo>
                  <a:pt x="9263746" y="393800"/>
                </a:lnTo>
                <a:close/>
                <a:moveTo>
                  <a:pt x="196783" y="392313"/>
                </a:moveTo>
                <a:lnTo>
                  <a:pt x="196783" y="393257"/>
                </a:lnTo>
                <a:lnTo>
                  <a:pt x="197862" y="396359"/>
                </a:lnTo>
                <a:lnTo>
                  <a:pt x="198806" y="396359"/>
                </a:lnTo>
                <a:lnTo>
                  <a:pt x="200964" y="394336"/>
                </a:lnTo>
                <a:lnTo>
                  <a:pt x="197862" y="392313"/>
                </a:lnTo>
                <a:close/>
                <a:moveTo>
                  <a:pt x="7747865" y="390917"/>
                </a:moveTo>
                <a:lnTo>
                  <a:pt x="7747865" y="391996"/>
                </a:lnTo>
                <a:lnTo>
                  <a:pt x="7750023" y="394154"/>
                </a:lnTo>
                <a:lnTo>
                  <a:pt x="7750023" y="393075"/>
                </a:lnTo>
                <a:close/>
                <a:moveTo>
                  <a:pt x="6242915" y="390916"/>
                </a:moveTo>
                <a:lnTo>
                  <a:pt x="6242915" y="391995"/>
                </a:lnTo>
                <a:lnTo>
                  <a:pt x="6245073" y="394153"/>
                </a:lnTo>
                <a:lnTo>
                  <a:pt x="6245073" y="393074"/>
                </a:lnTo>
                <a:close/>
                <a:moveTo>
                  <a:pt x="708892" y="390913"/>
                </a:moveTo>
                <a:lnTo>
                  <a:pt x="708892" y="391992"/>
                </a:lnTo>
                <a:lnTo>
                  <a:pt x="711050" y="394150"/>
                </a:lnTo>
                <a:lnTo>
                  <a:pt x="711050" y="393071"/>
                </a:lnTo>
                <a:close/>
                <a:moveTo>
                  <a:pt x="5254306" y="388487"/>
                </a:moveTo>
                <a:lnTo>
                  <a:pt x="5254306" y="390780"/>
                </a:lnTo>
                <a:lnTo>
                  <a:pt x="5257678" y="394017"/>
                </a:lnTo>
                <a:lnTo>
                  <a:pt x="5258757" y="392938"/>
                </a:lnTo>
                <a:lnTo>
                  <a:pt x="5258757" y="388487"/>
                </a:lnTo>
                <a:close/>
                <a:moveTo>
                  <a:pt x="7075204" y="387322"/>
                </a:moveTo>
                <a:lnTo>
                  <a:pt x="7079655" y="388400"/>
                </a:lnTo>
                <a:lnTo>
                  <a:pt x="7080734" y="387322"/>
                </a:lnTo>
                <a:lnTo>
                  <a:pt x="7081813" y="387322"/>
                </a:lnTo>
                <a:lnTo>
                  <a:pt x="7088287" y="390558"/>
                </a:lnTo>
                <a:lnTo>
                  <a:pt x="7099212" y="389480"/>
                </a:lnTo>
                <a:cubicBezTo>
                  <a:pt x="7108653" y="389480"/>
                  <a:pt x="7113374" y="392716"/>
                  <a:pt x="7113374" y="399190"/>
                </a:cubicBezTo>
                <a:lnTo>
                  <a:pt x="7116611" y="397032"/>
                </a:lnTo>
                <a:cubicBezTo>
                  <a:pt x="7118859" y="399280"/>
                  <a:pt x="7121421" y="400405"/>
                  <a:pt x="7124299" y="400405"/>
                </a:cubicBezTo>
                <a:cubicBezTo>
                  <a:pt x="7130593" y="404900"/>
                  <a:pt x="7135673" y="413218"/>
                  <a:pt x="7139540" y="425356"/>
                </a:cubicBezTo>
                <a:lnTo>
                  <a:pt x="7139540" y="427515"/>
                </a:lnTo>
                <a:cubicBezTo>
                  <a:pt x="7139540" y="431741"/>
                  <a:pt x="7134100" y="435742"/>
                  <a:pt x="7123220" y="439518"/>
                </a:cubicBezTo>
                <a:lnTo>
                  <a:pt x="7117690" y="445048"/>
                </a:lnTo>
                <a:lnTo>
                  <a:pt x="7111216" y="445048"/>
                </a:lnTo>
                <a:cubicBezTo>
                  <a:pt x="7102494" y="441002"/>
                  <a:pt x="7095211" y="431920"/>
                  <a:pt x="7089366" y="417803"/>
                </a:cubicBezTo>
                <a:cubicBezTo>
                  <a:pt x="7089366" y="411239"/>
                  <a:pt x="7087208" y="407957"/>
                  <a:pt x="7082892" y="407957"/>
                </a:cubicBezTo>
                <a:cubicBezTo>
                  <a:pt x="7078576" y="407957"/>
                  <a:pt x="7075294" y="403237"/>
                  <a:pt x="7073046" y="393795"/>
                </a:cubicBezTo>
                <a:lnTo>
                  <a:pt x="7073046" y="389480"/>
                </a:lnTo>
                <a:close/>
                <a:moveTo>
                  <a:pt x="5699651" y="386195"/>
                </a:moveTo>
                <a:lnTo>
                  <a:pt x="5699651" y="389567"/>
                </a:lnTo>
                <a:lnTo>
                  <a:pt x="5700730" y="389567"/>
                </a:lnTo>
                <a:lnTo>
                  <a:pt x="5700730" y="386195"/>
                </a:lnTo>
                <a:close/>
                <a:moveTo>
                  <a:pt x="3681244" y="386059"/>
                </a:moveTo>
                <a:cubicBezTo>
                  <a:pt x="3679266" y="388037"/>
                  <a:pt x="3675669" y="389476"/>
                  <a:pt x="3670454" y="390375"/>
                </a:cubicBezTo>
                <a:lnTo>
                  <a:pt x="3665194" y="389296"/>
                </a:lnTo>
                <a:lnTo>
                  <a:pt x="3658855" y="391454"/>
                </a:lnTo>
                <a:cubicBezTo>
                  <a:pt x="3633228" y="390195"/>
                  <a:pt x="3620415" y="389116"/>
                  <a:pt x="3620415" y="388217"/>
                </a:cubicBezTo>
                <a:lnTo>
                  <a:pt x="3611918" y="390375"/>
                </a:lnTo>
                <a:lnTo>
                  <a:pt x="3606523" y="390375"/>
                </a:lnTo>
                <a:lnTo>
                  <a:pt x="3606523" y="397793"/>
                </a:lnTo>
                <a:cubicBezTo>
                  <a:pt x="3605084" y="400670"/>
                  <a:pt x="3603331" y="402109"/>
                  <a:pt x="3601263" y="402109"/>
                </a:cubicBezTo>
                <a:lnTo>
                  <a:pt x="3601263" y="404267"/>
                </a:lnTo>
                <a:lnTo>
                  <a:pt x="3604365" y="404267"/>
                </a:lnTo>
                <a:cubicBezTo>
                  <a:pt x="3608681" y="404627"/>
                  <a:pt x="3610839" y="405661"/>
                  <a:pt x="3610839" y="407369"/>
                </a:cubicBezTo>
                <a:cubicBezTo>
                  <a:pt x="3610839" y="409707"/>
                  <a:pt x="3605489" y="411146"/>
                  <a:pt x="3594789" y="411685"/>
                </a:cubicBezTo>
                <a:lnTo>
                  <a:pt x="3593710" y="410606"/>
                </a:lnTo>
                <a:lnTo>
                  <a:pt x="3592631" y="410606"/>
                </a:lnTo>
                <a:cubicBezTo>
                  <a:pt x="3589124" y="411505"/>
                  <a:pt x="3587371" y="412584"/>
                  <a:pt x="3587371" y="413843"/>
                </a:cubicBezTo>
                <a:cubicBezTo>
                  <a:pt x="3596092" y="420947"/>
                  <a:pt x="3602117" y="424498"/>
                  <a:pt x="3605444" y="424498"/>
                </a:cubicBezTo>
                <a:lnTo>
                  <a:pt x="3623652" y="424498"/>
                </a:lnTo>
                <a:lnTo>
                  <a:pt x="3632149" y="422340"/>
                </a:lnTo>
                <a:lnTo>
                  <a:pt x="3642805" y="425578"/>
                </a:lnTo>
                <a:lnTo>
                  <a:pt x="3655618" y="424498"/>
                </a:lnTo>
                <a:lnTo>
                  <a:pt x="3656697" y="425578"/>
                </a:lnTo>
                <a:lnTo>
                  <a:pt x="3657776" y="425578"/>
                </a:lnTo>
                <a:lnTo>
                  <a:pt x="3658855" y="424498"/>
                </a:lnTo>
                <a:lnTo>
                  <a:pt x="3659799" y="424498"/>
                </a:lnTo>
                <a:lnTo>
                  <a:pt x="3668431" y="426657"/>
                </a:lnTo>
                <a:lnTo>
                  <a:pt x="3670454" y="424498"/>
                </a:lnTo>
                <a:lnTo>
                  <a:pt x="3706736" y="424498"/>
                </a:lnTo>
                <a:lnTo>
                  <a:pt x="3726967" y="410606"/>
                </a:lnTo>
                <a:lnTo>
                  <a:pt x="3726967" y="409527"/>
                </a:lnTo>
                <a:lnTo>
                  <a:pt x="3724944" y="409527"/>
                </a:lnTo>
                <a:lnTo>
                  <a:pt x="3712131" y="413843"/>
                </a:lnTo>
                <a:lnTo>
                  <a:pt x="3709973" y="413843"/>
                </a:lnTo>
                <a:lnTo>
                  <a:pt x="3703633" y="412764"/>
                </a:lnTo>
                <a:lnTo>
                  <a:pt x="3699317" y="413843"/>
                </a:lnTo>
                <a:lnTo>
                  <a:pt x="3690820" y="411685"/>
                </a:lnTo>
                <a:lnTo>
                  <a:pt x="3682188" y="414922"/>
                </a:lnTo>
                <a:lnTo>
                  <a:pt x="3670454" y="414922"/>
                </a:lnTo>
                <a:cubicBezTo>
                  <a:pt x="3667127" y="414922"/>
                  <a:pt x="3663575" y="413843"/>
                  <a:pt x="3659799" y="411685"/>
                </a:cubicBezTo>
                <a:lnTo>
                  <a:pt x="3654539" y="414922"/>
                </a:lnTo>
                <a:lnTo>
                  <a:pt x="3633228" y="414922"/>
                </a:lnTo>
                <a:cubicBezTo>
                  <a:pt x="3629272" y="414922"/>
                  <a:pt x="3625360" y="412405"/>
                  <a:pt x="3621494" y="407369"/>
                </a:cubicBezTo>
                <a:lnTo>
                  <a:pt x="3621494" y="406290"/>
                </a:lnTo>
                <a:cubicBezTo>
                  <a:pt x="3621494" y="404582"/>
                  <a:pt x="3622888" y="403548"/>
                  <a:pt x="3625675" y="403188"/>
                </a:cubicBezTo>
                <a:lnTo>
                  <a:pt x="3636331" y="404267"/>
                </a:lnTo>
                <a:lnTo>
                  <a:pt x="3642805" y="402109"/>
                </a:lnTo>
                <a:lnTo>
                  <a:pt x="3643884" y="402109"/>
                </a:lnTo>
                <a:cubicBezTo>
                  <a:pt x="3647750" y="402109"/>
                  <a:pt x="3650582" y="404222"/>
                  <a:pt x="3652381" y="408448"/>
                </a:cubicBezTo>
                <a:lnTo>
                  <a:pt x="3653460" y="409527"/>
                </a:lnTo>
                <a:lnTo>
                  <a:pt x="3654539" y="409527"/>
                </a:lnTo>
                <a:cubicBezTo>
                  <a:pt x="3655438" y="404582"/>
                  <a:pt x="3657191" y="402109"/>
                  <a:pt x="3659799" y="402109"/>
                </a:cubicBezTo>
                <a:lnTo>
                  <a:pt x="3669510" y="403188"/>
                </a:lnTo>
                <a:lnTo>
                  <a:pt x="3672612" y="402109"/>
                </a:lnTo>
                <a:lnTo>
                  <a:pt x="3679086" y="404267"/>
                </a:lnTo>
                <a:lnTo>
                  <a:pt x="3687583" y="402109"/>
                </a:lnTo>
                <a:lnTo>
                  <a:pt x="3691899" y="402109"/>
                </a:lnTo>
                <a:lnTo>
                  <a:pt x="3697159" y="403188"/>
                </a:lnTo>
                <a:lnTo>
                  <a:pt x="3703633" y="402109"/>
                </a:lnTo>
                <a:lnTo>
                  <a:pt x="3711052" y="402109"/>
                </a:lnTo>
                <a:lnTo>
                  <a:pt x="3711052" y="401030"/>
                </a:lnTo>
                <a:cubicBezTo>
                  <a:pt x="3707634" y="393927"/>
                  <a:pt x="3701250" y="390375"/>
                  <a:pt x="3691899" y="390375"/>
                </a:cubicBezTo>
                <a:lnTo>
                  <a:pt x="3685425" y="386059"/>
                </a:lnTo>
                <a:close/>
                <a:moveTo>
                  <a:pt x="7758655" y="385522"/>
                </a:moveTo>
                <a:lnTo>
                  <a:pt x="7758655" y="387680"/>
                </a:lnTo>
                <a:lnTo>
                  <a:pt x="7760813" y="387680"/>
                </a:lnTo>
                <a:lnTo>
                  <a:pt x="7760813" y="385522"/>
                </a:lnTo>
                <a:close/>
                <a:moveTo>
                  <a:pt x="6253705" y="385521"/>
                </a:moveTo>
                <a:lnTo>
                  <a:pt x="6253705" y="387678"/>
                </a:lnTo>
                <a:lnTo>
                  <a:pt x="6255863" y="387678"/>
                </a:lnTo>
                <a:lnTo>
                  <a:pt x="6255863" y="385521"/>
                </a:lnTo>
                <a:close/>
                <a:moveTo>
                  <a:pt x="719682" y="385518"/>
                </a:moveTo>
                <a:lnTo>
                  <a:pt x="719682" y="387676"/>
                </a:lnTo>
                <a:lnTo>
                  <a:pt x="721840" y="387676"/>
                </a:lnTo>
                <a:lnTo>
                  <a:pt x="721840" y="385518"/>
                </a:lnTo>
                <a:close/>
                <a:moveTo>
                  <a:pt x="8735935" y="384443"/>
                </a:moveTo>
                <a:lnTo>
                  <a:pt x="8735935" y="385522"/>
                </a:lnTo>
                <a:lnTo>
                  <a:pt x="8739172" y="388760"/>
                </a:lnTo>
                <a:lnTo>
                  <a:pt x="8739172" y="386601"/>
                </a:lnTo>
                <a:lnTo>
                  <a:pt x="8737014" y="384443"/>
                </a:lnTo>
                <a:close/>
                <a:moveTo>
                  <a:pt x="2169155" y="384248"/>
                </a:moveTo>
                <a:cubicBezTo>
                  <a:pt x="2166977" y="384248"/>
                  <a:pt x="2164394" y="385857"/>
                  <a:pt x="2161410" y="389075"/>
                </a:cubicBezTo>
                <a:lnTo>
                  <a:pt x="2154291" y="399221"/>
                </a:lnTo>
                <a:lnTo>
                  <a:pt x="2170158" y="410597"/>
                </a:lnTo>
                <a:lnTo>
                  <a:pt x="2169631" y="408230"/>
                </a:lnTo>
                <a:lnTo>
                  <a:pt x="2170688" y="401698"/>
                </a:lnTo>
                <a:cubicBezTo>
                  <a:pt x="2169759" y="390065"/>
                  <a:pt x="2169248" y="384248"/>
                  <a:pt x="2169155" y="384248"/>
                </a:cubicBezTo>
                <a:close/>
                <a:moveTo>
                  <a:pt x="1640451" y="383900"/>
                </a:moveTo>
                <a:lnTo>
                  <a:pt x="1640451" y="387137"/>
                </a:lnTo>
                <a:lnTo>
                  <a:pt x="1642609" y="387137"/>
                </a:lnTo>
                <a:lnTo>
                  <a:pt x="1642609" y="388216"/>
                </a:lnTo>
                <a:lnTo>
                  <a:pt x="1645846" y="387137"/>
                </a:lnTo>
                <a:lnTo>
                  <a:pt x="1645846" y="383900"/>
                </a:lnTo>
                <a:close/>
                <a:moveTo>
                  <a:pt x="8278047" y="382959"/>
                </a:moveTo>
                <a:lnTo>
                  <a:pt x="8278047" y="386196"/>
                </a:lnTo>
                <a:lnTo>
                  <a:pt x="8279126" y="386196"/>
                </a:lnTo>
                <a:lnTo>
                  <a:pt x="8279126" y="382959"/>
                </a:lnTo>
                <a:close/>
                <a:moveTo>
                  <a:pt x="9227300" y="381211"/>
                </a:moveTo>
                <a:cubicBezTo>
                  <a:pt x="9226347" y="381211"/>
                  <a:pt x="9225480" y="384957"/>
                  <a:pt x="9224699" y="392449"/>
                </a:cubicBezTo>
                <a:lnTo>
                  <a:pt x="9223785" y="392966"/>
                </a:lnTo>
                <a:cubicBezTo>
                  <a:pt x="9225195" y="396111"/>
                  <a:pt x="9225901" y="401521"/>
                  <a:pt x="9225901" y="409195"/>
                </a:cubicBezTo>
                <a:lnTo>
                  <a:pt x="9226113" y="409408"/>
                </a:lnTo>
                <a:lnTo>
                  <a:pt x="9229892" y="397585"/>
                </a:lnTo>
                <a:lnTo>
                  <a:pt x="9227776" y="391229"/>
                </a:lnTo>
                <a:lnTo>
                  <a:pt x="9228834" y="388043"/>
                </a:lnTo>
                <a:cubicBezTo>
                  <a:pt x="9227338" y="383488"/>
                  <a:pt x="9226826" y="381211"/>
                  <a:pt x="9227300" y="381211"/>
                </a:cubicBezTo>
                <a:close/>
                <a:moveTo>
                  <a:pt x="8154366" y="380802"/>
                </a:moveTo>
                <a:lnTo>
                  <a:pt x="8153287" y="381880"/>
                </a:lnTo>
                <a:lnTo>
                  <a:pt x="8153287" y="386196"/>
                </a:lnTo>
                <a:lnTo>
                  <a:pt x="8155445" y="386196"/>
                </a:lnTo>
                <a:lnTo>
                  <a:pt x="8156524" y="381880"/>
                </a:lnTo>
                <a:lnTo>
                  <a:pt x="8155445" y="380802"/>
                </a:lnTo>
                <a:close/>
                <a:moveTo>
                  <a:pt x="3230369" y="380394"/>
                </a:moveTo>
                <a:cubicBezTo>
                  <a:pt x="3238732" y="381383"/>
                  <a:pt x="3247274" y="385384"/>
                  <a:pt x="3255996" y="392398"/>
                </a:cubicBezTo>
                <a:cubicBezTo>
                  <a:pt x="3263279" y="394196"/>
                  <a:pt x="3266921" y="399186"/>
                  <a:pt x="3266921" y="407369"/>
                </a:cubicBezTo>
                <a:lnTo>
                  <a:pt x="3266921" y="408583"/>
                </a:lnTo>
                <a:lnTo>
                  <a:pt x="3262605" y="412764"/>
                </a:lnTo>
                <a:lnTo>
                  <a:pt x="3255996" y="409662"/>
                </a:lnTo>
                <a:lnTo>
                  <a:pt x="3255996" y="412764"/>
                </a:lnTo>
                <a:lnTo>
                  <a:pt x="3258154" y="416136"/>
                </a:lnTo>
                <a:lnTo>
                  <a:pt x="3253703" y="428005"/>
                </a:lnTo>
                <a:lnTo>
                  <a:pt x="3255996" y="433400"/>
                </a:lnTo>
                <a:lnTo>
                  <a:pt x="3252624" y="434479"/>
                </a:lnTo>
                <a:cubicBezTo>
                  <a:pt x="3253343" y="445809"/>
                  <a:pt x="3254467" y="451923"/>
                  <a:pt x="3255996" y="452822"/>
                </a:cubicBezTo>
                <a:lnTo>
                  <a:pt x="3252624" y="465770"/>
                </a:lnTo>
                <a:lnTo>
                  <a:pt x="3252624" y="468063"/>
                </a:lnTo>
                <a:lnTo>
                  <a:pt x="3253703" y="478718"/>
                </a:lnTo>
                <a:lnTo>
                  <a:pt x="3249252" y="492745"/>
                </a:lnTo>
                <a:cubicBezTo>
                  <a:pt x="3253748" y="494634"/>
                  <a:pt x="3255996" y="497511"/>
                  <a:pt x="3255996" y="501377"/>
                </a:cubicBezTo>
                <a:cubicBezTo>
                  <a:pt x="3250780" y="506682"/>
                  <a:pt x="3248173" y="511043"/>
                  <a:pt x="3248173" y="514460"/>
                </a:cubicBezTo>
                <a:lnTo>
                  <a:pt x="3252624" y="519855"/>
                </a:lnTo>
                <a:lnTo>
                  <a:pt x="3252624" y="525115"/>
                </a:lnTo>
                <a:lnTo>
                  <a:pt x="3251545" y="529431"/>
                </a:lnTo>
                <a:cubicBezTo>
                  <a:pt x="3252624" y="537254"/>
                  <a:pt x="3254467" y="542334"/>
                  <a:pt x="3257075" y="544672"/>
                </a:cubicBezTo>
                <a:lnTo>
                  <a:pt x="3257075" y="551146"/>
                </a:lnTo>
                <a:cubicBezTo>
                  <a:pt x="3252848" y="563375"/>
                  <a:pt x="3248038" y="569490"/>
                  <a:pt x="3242643" y="569490"/>
                </a:cubicBezTo>
                <a:lnTo>
                  <a:pt x="3234820" y="568410"/>
                </a:lnTo>
                <a:cubicBezTo>
                  <a:pt x="3234820" y="569669"/>
                  <a:pt x="3226008" y="570748"/>
                  <a:pt x="3208385" y="571648"/>
                </a:cubicBezTo>
                <a:cubicBezTo>
                  <a:pt x="3206136" y="571648"/>
                  <a:pt x="3203888" y="569490"/>
                  <a:pt x="3201641" y="565173"/>
                </a:cubicBezTo>
                <a:lnTo>
                  <a:pt x="3207171" y="552225"/>
                </a:lnTo>
                <a:lnTo>
                  <a:pt x="3207171" y="550067"/>
                </a:lnTo>
                <a:lnTo>
                  <a:pt x="3201641" y="544672"/>
                </a:lnTo>
                <a:lnTo>
                  <a:pt x="3198269" y="544672"/>
                </a:lnTo>
                <a:cubicBezTo>
                  <a:pt x="3196830" y="544672"/>
                  <a:pt x="3196111" y="545751"/>
                  <a:pt x="3196111" y="547909"/>
                </a:cubicBezTo>
                <a:lnTo>
                  <a:pt x="3195032" y="548988"/>
                </a:lnTo>
                <a:lnTo>
                  <a:pt x="3191660" y="548988"/>
                </a:lnTo>
                <a:lnTo>
                  <a:pt x="3189502" y="546830"/>
                </a:lnTo>
                <a:cubicBezTo>
                  <a:pt x="3189502" y="543054"/>
                  <a:pt x="3195391" y="540491"/>
                  <a:pt x="3207171" y="539143"/>
                </a:cubicBezTo>
                <a:lnTo>
                  <a:pt x="3207171" y="537119"/>
                </a:lnTo>
                <a:lnTo>
                  <a:pt x="3205013" y="533882"/>
                </a:lnTo>
                <a:lnTo>
                  <a:pt x="3205013" y="512167"/>
                </a:lnTo>
                <a:lnTo>
                  <a:pt x="3202720" y="503535"/>
                </a:lnTo>
                <a:lnTo>
                  <a:pt x="3206092" y="491666"/>
                </a:lnTo>
                <a:lnTo>
                  <a:pt x="3205013" y="479797"/>
                </a:lnTo>
                <a:lnTo>
                  <a:pt x="3205013" y="476695"/>
                </a:lnTo>
                <a:lnTo>
                  <a:pt x="3206092" y="475481"/>
                </a:lnTo>
                <a:lnTo>
                  <a:pt x="3206092" y="474402"/>
                </a:lnTo>
                <a:cubicBezTo>
                  <a:pt x="3200876" y="474402"/>
                  <a:pt x="3198269" y="473728"/>
                  <a:pt x="3198269" y="472379"/>
                </a:cubicBezTo>
                <a:cubicBezTo>
                  <a:pt x="3202045" y="468513"/>
                  <a:pt x="3203934" y="465231"/>
                  <a:pt x="3203934" y="462533"/>
                </a:cubicBezTo>
                <a:cubicBezTo>
                  <a:pt x="3203934" y="457498"/>
                  <a:pt x="3202809" y="453542"/>
                  <a:pt x="3200562" y="450664"/>
                </a:cubicBezTo>
                <a:cubicBezTo>
                  <a:pt x="3200562" y="445269"/>
                  <a:pt x="3202765" y="441313"/>
                  <a:pt x="3207171" y="438795"/>
                </a:cubicBezTo>
                <a:lnTo>
                  <a:pt x="3208385" y="439874"/>
                </a:lnTo>
                <a:cubicBezTo>
                  <a:pt x="3208385" y="436457"/>
                  <a:pt x="3206496" y="429624"/>
                  <a:pt x="3202720" y="419373"/>
                </a:cubicBezTo>
                <a:lnTo>
                  <a:pt x="3202720" y="418294"/>
                </a:lnTo>
                <a:cubicBezTo>
                  <a:pt x="3202720" y="417035"/>
                  <a:pt x="3205687" y="415192"/>
                  <a:pt x="3211622" y="412764"/>
                </a:cubicBezTo>
                <a:lnTo>
                  <a:pt x="3211622" y="411820"/>
                </a:lnTo>
                <a:lnTo>
                  <a:pt x="3200562" y="404267"/>
                </a:lnTo>
                <a:lnTo>
                  <a:pt x="3185051" y="404267"/>
                </a:lnTo>
                <a:lnTo>
                  <a:pt x="3181679" y="401030"/>
                </a:lnTo>
                <a:lnTo>
                  <a:pt x="3181679" y="399951"/>
                </a:lnTo>
                <a:cubicBezTo>
                  <a:pt x="3181679" y="395905"/>
                  <a:pt x="3191660" y="393027"/>
                  <a:pt x="3211622" y="391319"/>
                </a:cubicBezTo>
                <a:cubicBezTo>
                  <a:pt x="3211622" y="386373"/>
                  <a:pt x="3217871" y="382732"/>
                  <a:pt x="3230369" y="380394"/>
                </a:cubicBezTo>
                <a:close/>
                <a:moveTo>
                  <a:pt x="4097222" y="380005"/>
                </a:moveTo>
                <a:lnTo>
                  <a:pt x="4084067" y="389671"/>
                </a:lnTo>
                <a:cubicBezTo>
                  <a:pt x="4081723" y="389671"/>
                  <a:pt x="4079854" y="390227"/>
                  <a:pt x="4078460" y="391338"/>
                </a:cubicBezTo>
                <a:lnTo>
                  <a:pt x="4076739" y="394459"/>
                </a:lnTo>
                <a:lnTo>
                  <a:pt x="4080293" y="394459"/>
                </a:lnTo>
                <a:lnTo>
                  <a:pt x="4081350" y="393534"/>
                </a:lnTo>
                <a:lnTo>
                  <a:pt x="4084537" y="393534"/>
                </a:lnTo>
                <a:lnTo>
                  <a:pt x="4087340" y="395985"/>
                </a:lnTo>
                <a:lnTo>
                  <a:pt x="4087340" y="398005"/>
                </a:lnTo>
                <a:lnTo>
                  <a:pt x="4091770" y="394459"/>
                </a:lnTo>
                <a:cubicBezTo>
                  <a:pt x="4092475" y="388993"/>
                  <a:pt x="4093468" y="384894"/>
                  <a:pt x="4094748" y="382161"/>
                </a:cubicBezTo>
                <a:close/>
                <a:moveTo>
                  <a:pt x="5076270" y="379721"/>
                </a:moveTo>
                <a:lnTo>
                  <a:pt x="5076270" y="383092"/>
                </a:lnTo>
                <a:lnTo>
                  <a:pt x="5078428" y="383092"/>
                </a:lnTo>
                <a:lnTo>
                  <a:pt x="5078428" y="379721"/>
                </a:lnTo>
                <a:close/>
                <a:moveTo>
                  <a:pt x="9265558" y="378037"/>
                </a:moveTo>
                <a:lnTo>
                  <a:pt x="9265508" y="379355"/>
                </a:lnTo>
                <a:lnTo>
                  <a:pt x="9266920" y="378111"/>
                </a:lnTo>
                <a:close/>
                <a:moveTo>
                  <a:pt x="7154781" y="377476"/>
                </a:moveTo>
                <a:lnTo>
                  <a:pt x="7166784" y="379634"/>
                </a:lnTo>
                <a:cubicBezTo>
                  <a:pt x="7166784" y="378195"/>
                  <a:pt x="7167863" y="377476"/>
                  <a:pt x="7170021" y="377476"/>
                </a:cubicBezTo>
                <a:lnTo>
                  <a:pt x="7176495" y="379634"/>
                </a:lnTo>
                <a:lnTo>
                  <a:pt x="7177574" y="379634"/>
                </a:lnTo>
                <a:lnTo>
                  <a:pt x="7184183" y="377476"/>
                </a:lnTo>
                <a:cubicBezTo>
                  <a:pt x="7191467" y="378195"/>
                  <a:pt x="7195828" y="379274"/>
                  <a:pt x="7197266" y="380713"/>
                </a:cubicBezTo>
                <a:lnTo>
                  <a:pt x="7204819" y="379634"/>
                </a:lnTo>
                <a:lnTo>
                  <a:pt x="7215744" y="381792"/>
                </a:lnTo>
                <a:lnTo>
                  <a:pt x="7220060" y="380713"/>
                </a:lnTo>
                <a:lnTo>
                  <a:pt x="7223432" y="383950"/>
                </a:lnTo>
                <a:lnTo>
                  <a:pt x="7223432" y="386242"/>
                </a:lnTo>
                <a:cubicBezTo>
                  <a:pt x="7220285" y="391277"/>
                  <a:pt x="7215160" y="393795"/>
                  <a:pt x="7208056" y="393795"/>
                </a:cubicBezTo>
                <a:lnTo>
                  <a:pt x="7206977" y="392716"/>
                </a:lnTo>
                <a:lnTo>
                  <a:pt x="7205898" y="392716"/>
                </a:lnTo>
                <a:lnTo>
                  <a:pt x="7202661" y="393795"/>
                </a:lnTo>
                <a:lnTo>
                  <a:pt x="7202661" y="400405"/>
                </a:lnTo>
                <a:cubicBezTo>
                  <a:pt x="7208326" y="405080"/>
                  <a:pt x="7211248" y="409801"/>
                  <a:pt x="7211428" y="414566"/>
                </a:cubicBezTo>
                <a:cubicBezTo>
                  <a:pt x="7205584" y="424907"/>
                  <a:pt x="7201942" y="436146"/>
                  <a:pt x="7200503" y="448285"/>
                </a:cubicBezTo>
                <a:lnTo>
                  <a:pt x="7201582" y="448285"/>
                </a:lnTo>
                <a:lnTo>
                  <a:pt x="7208056" y="447206"/>
                </a:lnTo>
                <a:lnTo>
                  <a:pt x="7232064" y="447206"/>
                </a:lnTo>
                <a:lnTo>
                  <a:pt x="7241910" y="448285"/>
                </a:lnTo>
                <a:cubicBezTo>
                  <a:pt x="7251711" y="443160"/>
                  <a:pt x="7259668" y="435157"/>
                  <a:pt x="7265783" y="424277"/>
                </a:cubicBezTo>
                <a:lnTo>
                  <a:pt x="7268076" y="424277"/>
                </a:lnTo>
                <a:cubicBezTo>
                  <a:pt x="7273651" y="424277"/>
                  <a:pt x="7284530" y="433359"/>
                  <a:pt x="7300716" y="451522"/>
                </a:cubicBezTo>
                <a:lnTo>
                  <a:pt x="7307190" y="456917"/>
                </a:lnTo>
                <a:lnTo>
                  <a:pt x="7307190" y="463526"/>
                </a:lnTo>
                <a:cubicBezTo>
                  <a:pt x="7307190" y="465505"/>
                  <a:pt x="7303188" y="467663"/>
                  <a:pt x="7295186" y="470000"/>
                </a:cubicBezTo>
                <a:cubicBezTo>
                  <a:pt x="7297434" y="473867"/>
                  <a:pt x="7298558" y="478947"/>
                  <a:pt x="7298558" y="485241"/>
                </a:cubicBezTo>
                <a:lnTo>
                  <a:pt x="7295186" y="488613"/>
                </a:lnTo>
                <a:lnTo>
                  <a:pt x="7295186" y="502640"/>
                </a:lnTo>
                <a:cubicBezTo>
                  <a:pt x="7298153" y="505787"/>
                  <a:pt x="7299637" y="508710"/>
                  <a:pt x="7299637" y="511407"/>
                </a:cubicBezTo>
                <a:lnTo>
                  <a:pt x="7298558" y="512486"/>
                </a:lnTo>
                <a:lnTo>
                  <a:pt x="7299637" y="513565"/>
                </a:lnTo>
                <a:lnTo>
                  <a:pt x="7299637" y="523411"/>
                </a:lnTo>
                <a:lnTo>
                  <a:pt x="7297479" y="530964"/>
                </a:lnTo>
                <a:lnTo>
                  <a:pt x="7298558" y="539731"/>
                </a:lnTo>
                <a:lnTo>
                  <a:pt x="7295186" y="544047"/>
                </a:lnTo>
                <a:lnTo>
                  <a:pt x="7298558" y="550656"/>
                </a:lnTo>
                <a:cubicBezTo>
                  <a:pt x="7297658" y="559378"/>
                  <a:pt x="7295096" y="563738"/>
                  <a:pt x="7290870" y="563738"/>
                </a:cubicBezTo>
                <a:lnTo>
                  <a:pt x="7291949" y="570213"/>
                </a:lnTo>
                <a:lnTo>
                  <a:pt x="7290870" y="600694"/>
                </a:lnTo>
                <a:lnTo>
                  <a:pt x="7291949" y="601774"/>
                </a:lnTo>
                <a:lnTo>
                  <a:pt x="7291949" y="602852"/>
                </a:lnTo>
                <a:cubicBezTo>
                  <a:pt x="7287453" y="614272"/>
                  <a:pt x="7280214" y="622634"/>
                  <a:pt x="7270234" y="627939"/>
                </a:cubicBezTo>
                <a:lnTo>
                  <a:pt x="7260388" y="633334"/>
                </a:lnTo>
                <a:cubicBezTo>
                  <a:pt x="7257510" y="633334"/>
                  <a:pt x="7252430" y="635896"/>
                  <a:pt x="7245147" y="641022"/>
                </a:cubicBezTo>
                <a:cubicBezTo>
                  <a:pt x="7242270" y="642460"/>
                  <a:pt x="7238268" y="643180"/>
                  <a:pt x="7233143" y="643180"/>
                </a:cubicBezTo>
                <a:lnTo>
                  <a:pt x="7232064" y="643180"/>
                </a:lnTo>
                <a:cubicBezTo>
                  <a:pt x="7229007" y="640122"/>
                  <a:pt x="7224286" y="637560"/>
                  <a:pt x="7217902" y="635492"/>
                </a:cubicBezTo>
                <a:lnTo>
                  <a:pt x="7217902" y="626860"/>
                </a:lnTo>
                <a:cubicBezTo>
                  <a:pt x="7217902" y="614901"/>
                  <a:pt x="7204460" y="604021"/>
                  <a:pt x="7177574" y="594221"/>
                </a:cubicBezTo>
                <a:lnTo>
                  <a:pt x="7173258" y="589770"/>
                </a:lnTo>
                <a:lnTo>
                  <a:pt x="7178653" y="584374"/>
                </a:lnTo>
                <a:lnTo>
                  <a:pt x="7189578" y="585454"/>
                </a:lnTo>
                <a:lnTo>
                  <a:pt x="7200503" y="584374"/>
                </a:lnTo>
                <a:cubicBezTo>
                  <a:pt x="7204280" y="586532"/>
                  <a:pt x="7207921" y="587612"/>
                  <a:pt x="7211428" y="587612"/>
                </a:cubicBezTo>
                <a:cubicBezTo>
                  <a:pt x="7218801" y="586353"/>
                  <a:pt x="7228602" y="579474"/>
                  <a:pt x="7240831" y="566976"/>
                </a:cubicBezTo>
                <a:cubicBezTo>
                  <a:pt x="7242450" y="566976"/>
                  <a:pt x="7243528" y="562255"/>
                  <a:pt x="7244068" y="552814"/>
                </a:cubicBezTo>
                <a:lnTo>
                  <a:pt x="7242989" y="538652"/>
                </a:lnTo>
                <a:lnTo>
                  <a:pt x="7241910" y="538652"/>
                </a:lnTo>
                <a:cubicBezTo>
                  <a:pt x="7241910" y="541709"/>
                  <a:pt x="7237549" y="547509"/>
                  <a:pt x="7228827" y="556051"/>
                </a:cubicBezTo>
                <a:lnTo>
                  <a:pt x="7225590" y="554972"/>
                </a:lnTo>
                <a:cubicBezTo>
                  <a:pt x="7225590" y="556770"/>
                  <a:pt x="7221948" y="558209"/>
                  <a:pt x="7214665" y="559288"/>
                </a:cubicBezTo>
                <a:cubicBezTo>
                  <a:pt x="7214665" y="555871"/>
                  <a:pt x="7211743" y="554072"/>
                  <a:pt x="7205898" y="553893"/>
                </a:cubicBezTo>
                <a:lnTo>
                  <a:pt x="7188499" y="524490"/>
                </a:lnTo>
                <a:lnTo>
                  <a:pt x="7188499" y="523411"/>
                </a:lnTo>
                <a:lnTo>
                  <a:pt x="7192815" y="523411"/>
                </a:lnTo>
                <a:lnTo>
                  <a:pt x="7198345" y="522332"/>
                </a:lnTo>
                <a:lnTo>
                  <a:pt x="7199424" y="523411"/>
                </a:lnTo>
                <a:lnTo>
                  <a:pt x="7199424" y="522332"/>
                </a:lnTo>
                <a:lnTo>
                  <a:pt x="7196187" y="519095"/>
                </a:lnTo>
                <a:cubicBezTo>
                  <a:pt x="7193220" y="519455"/>
                  <a:pt x="7191736" y="520534"/>
                  <a:pt x="7191736" y="522332"/>
                </a:cubicBezTo>
                <a:lnTo>
                  <a:pt x="7178653" y="513565"/>
                </a:lnTo>
                <a:lnTo>
                  <a:pt x="7176495" y="513565"/>
                </a:lnTo>
                <a:lnTo>
                  <a:pt x="7177574" y="520174"/>
                </a:lnTo>
                <a:cubicBezTo>
                  <a:pt x="7177574" y="523231"/>
                  <a:pt x="7174337" y="525030"/>
                  <a:pt x="7167863" y="525569"/>
                </a:cubicBezTo>
                <a:cubicBezTo>
                  <a:pt x="7167863" y="527727"/>
                  <a:pt x="7166784" y="528806"/>
                  <a:pt x="7164626" y="528806"/>
                </a:cubicBezTo>
                <a:cubicBezTo>
                  <a:pt x="7162379" y="528806"/>
                  <a:pt x="7160176" y="527727"/>
                  <a:pt x="7158018" y="525569"/>
                </a:cubicBezTo>
                <a:lnTo>
                  <a:pt x="7156939" y="526648"/>
                </a:lnTo>
                <a:lnTo>
                  <a:pt x="7155860" y="526648"/>
                </a:lnTo>
                <a:lnTo>
                  <a:pt x="7150464" y="523411"/>
                </a:lnTo>
                <a:cubicBezTo>
                  <a:pt x="7150464" y="524850"/>
                  <a:pt x="7149341" y="525569"/>
                  <a:pt x="7147093" y="525569"/>
                </a:cubicBezTo>
                <a:lnTo>
                  <a:pt x="7142777" y="523411"/>
                </a:lnTo>
                <a:lnTo>
                  <a:pt x="7140619" y="523411"/>
                </a:lnTo>
                <a:lnTo>
                  <a:pt x="7140619" y="524490"/>
                </a:lnTo>
                <a:lnTo>
                  <a:pt x="7147093" y="526648"/>
                </a:lnTo>
                <a:lnTo>
                  <a:pt x="7152622" y="525569"/>
                </a:lnTo>
                <a:lnTo>
                  <a:pt x="7155860" y="528806"/>
                </a:lnTo>
                <a:lnTo>
                  <a:pt x="7159097" y="527727"/>
                </a:lnTo>
                <a:cubicBezTo>
                  <a:pt x="7159816" y="530604"/>
                  <a:pt x="7161659" y="532043"/>
                  <a:pt x="7164626" y="532043"/>
                </a:cubicBezTo>
                <a:lnTo>
                  <a:pt x="7171100" y="529885"/>
                </a:lnTo>
                <a:lnTo>
                  <a:pt x="7173258" y="532043"/>
                </a:lnTo>
                <a:cubicBezTo>
                  <a:pt x="7170561" y="534111"/>
                  <a:pt x="7165840" y="543193"/>
                  <a:pt x="7159097" y="559288"/>
                </a:cubicBezTo>
                <a:cubicBezTo>
                  <a:pt x="7156039" y="559288"/>
                  <a:pt x="7154241" y="562569"/>
                  <a:pt x="7153702" y="569133"/>
                </a:cubicBezTo>
                <a:cubicBezTo>
                  <a:pt x="7140214" y="588556"/>
                  <a:pt x="7126052" y="600874"/>
                  <a:pt x="7111216" y="606090"/>
                </a:cubicBezTo>
                <a:cubicBezTo>
                  <a:pt x="7107799" y="608158"/>
                  <a:pt x="7104517" y="611799"/>
                  <a:pt x="7101370" y="617015"/>
                </a:cubicBezTo>
                <a:lnTo>
                  <a:pt x="7062256" y="633334"/>
                </a:lnTo>
                <a:lnTo>
                  <a:pt x="7053489" y="633334"/>
                </a:lnTo>
                <a:lnTo>
                  <a:pt x="7053489" y="630097"/>
                </a:lnTo>
                <a:cubicBezTo>
                  <a:pt x="7053489" y="628478"/>
                  <a:pt x="7057131" y="627040"/>
                  <a:pt x="7064414" y="625781"/>
                </a:cubicBezTo>
                <a:cubicBezTo>
                  <a:pt x="7064414" y="619936"/>
                  <a:pt x="7066212" y="617015"/>
                  <a:pt x="7069809" y="617015"/>
                </a:cubicBezTo>
                <a:cubicBezTo>
                  <a:pt x="7074395" y="610541"/>
                  <a:pt x="7079475" y="606179"/>
                  <a:pt x="7085050" y="603931"/>
                </a:cubicBezTo>
                <a:cubicBezTo>
                  <a:pt x="7085050" y="598716"/>
                  <a:pt x="7091209" y="591837"/>
                  <a:pt x="7103528" y="583296"/>
                </a:cubicBezTo>
                <a:lnTo>
                  <a:pt x="7104607" y="583296"/>
                </a:lnTo>
                <a:lnTo>
                  <a:pt x="7104607" y="576687"/>
                </a:lnTo>
                <a:cubicBezTo>
                  <a:pt x="7109552" y="561491"/>
                  <a:pt x="7116476" y="553893"/>
                  <a:pt x="7125378" y="553893"/>
                </a:cubicBezTo>
                <a:lnTo>
                  <a:pt x="7125378" y="551735"/>
                </a:lnTo>
                <a:cubicBezTo>
                  <a:pt x="7121781" y="551195"/>
                  <a:pt x="7119983" y="550116"/>
                  <a:pt x="7119983" y="548498"/>
                </a:cubicBezTo>
                <a:lnTo>
                  <a:pt x="7119983" y="546205"/>
                </a:lnTo>
                <a:cubicBezTo>
                  <a:pt x="7123759" y="533167"/>
                  <a:pt x="7130278" y="523366"/>
                  <a:pt x="7139540" y="516802"/>
                </a:cubicBezTo>
                <a:cubicBezTo>
                  <a:pt x="7133695" y="516802"/>
                  <a:pt x="7130773" y="515723"/>
                  <a:pt x="7130773" y="513565"/>
                </a:cubicBezTo>
                <a:lnTo>
                  <a:pt x="7130773" y="512486"/>
                </a:lnTo>
                <a:lnTo>
                  <a:pt x="7136303" y="507091"/>
                </a:lnTo>
                <a:cubicBezTo>
                  <a:pt x="7136303" y="505652"/>
                  <a:pt x="7135179" y="504933"/>
                  <a:pt x="7132931" y="504933"/>
                </a:cubicBezTo>
                <a:lnTo>
                  <a:pt x="7131852" y="503854"/>
                </a:lnTo>
                <a:lnTo>
                  <a:pt x="7131852" y="502640"/>
                </a:lnTo>
                <a:lnTo>
                  <a:pt x="7141698" y="485241"/>
                </a:lnTo>
                <a:lnTo>
                  <a:pt x="7141698" y="477688"/>
                </a:lnTo>
                <a:lnTo>
                  <a:pt x="7144935" y="463526"/>
                </a:lnTo>
                <a:lnTo>
                  <a:pt x="7143856" y="460289"/>
                </a:lnTo>
                <a:lnTo>
                  <a:pt x="7141698" y="460289"/>
                </a:lnTo>
                <a:lnTo>
                  <a:pt x="7124299" y="461368"/>
                </a:lnTo>
                <a:cubicBezTo>
                  <a:pt x="7119893" y="459120"/>
                  <a:pt x="7112250" y="457996"/>
                  <a:pt x="7101370" y="457996"/>
                </a:cubicBezTo>
                <a:lnTo>
                  <a:pt x="7097054" y="459210"/>
                </a:lnTo>
                <a:lnTo>
                  <a:pt x="7092738" y="457996"/>
                </a:lnTo>
                <a:lnTo>
                  <a:pt x="7091659" y="457996"/>
                </a:lnTo>
                <a:lnTo>
                  <a:pt x="7079655" y="460289"/>
                </a:lnTo>
                <a:cubicBezTo>
                  <a:pt x="7070753" y="460289"/>
                  <a:pt x="7063830" y="457727"/>
                  <a:pt x="7058884" y="452601"/>
                </a:cubicBezTo>
                <a:lnTo>
                  <a:pt x="7058884" y="450443"/>
                </a:lnTo>
                <a:lnTo>
                  <a:pt x="7061177" y="448285"/>
                </a:lnTo>
                <a:lnTo>
                  <a:pt x="7064414" y="448285"/>
                </a:lnTo>
                <a:lnTo>
                  <a:pt x="7079655" y="451522"/>
                </a:lnTo>
                <a:lnTo>
                  <a:pt x="7088287" y="451522"/>
                </a:lnTo>
                <a:lnTo>
                  <a:pt x="7089366" y="452601"/>
                </a:lnTo>
                <a:cubicBezTo>
                  <a:pt x="7092873" y="449724"/>
                  <a:pt x="7099796" y="448285"/>
                  <a:pt x="7110137" y="448285"/>
                </a:cubicBezTo>
                <a:lnTo>
                  <a:pt x="7122141" y="448285"/>
                </a:lnTo>
                <a:cubicBezTo>
                  <a:pt x="7123580" y="449724"/>
                  <a:pt x="7126457" y="450443"/>
                  <a:pt x="7130773" y="450443"/>
                </a:cubicBezTo>
                <a:lnTo>
                  <a:pt x="7130773" y="451522"/>
                </a:lnTo>
                <a:lnTo>
                  <a:pt x="7131852" y="450443"/>
                </a:lnTo>
                <a:lnTo>
                  <a:pt x="7146014" y="450443"/>
                </a:lnTo>
                <a:cubicBezTo>
                  <a:pt x="7147093" y="450443"/>
                  <a:pt x="7148936" y="447521"/>
                  <a:pt x="7151543" y="441676"/>
                </a:cubicBezTo>
                <a:lnTo>
                  <a:pt x="7148172" y="438440"/>
                </a:lnTo>
                <a:lnTo>
                  <a:pt x="7152622" y="433044"/>
                </a:lnTo>
                <a:lnTo>
                  <a:pt x="7151543" y="428594"/>
                </a:lnTo>
                <a:cubicBezTo>
                  <a:pt x="7151543" y="416095"/>
                  <a:pt x="7154061" y="407418"/>
                  <a:pt x="7159097" y="402563"/>
                </a:cubicBezTo>
                <a:lnTo>
                  <a:pt x="7159097" y="399190"/>
                </a:lnTo>
                <a:cubicBezTo>
                  <a:pt x="7158018" y="396133"/>
                  <a:pt x="7154016" y="392177"/>
                  <a:pt x="7147093" y="387322"/>
                </a:cubicBezTo>
                <a:lnTo>
                  <a:pt x="7147093" y="385164"/>
                </a:lnTo>
                <a:close/>
                <a:moveTo>
                  <a:pt x="3723865" y="376483"/>
                </a:moveTo>
                <a:lnTo>
                  <a:pt x="3723865" y="377562"/>
                </a:lnTo>
                <a:lnTo>
                  <a:pt x="3733441" y="379720"/>
                </a:lnTo>
                <a:lnTo>
                  <a:pt x="3736678" y="379720"/>
                </a:lnTo>
                <a:lnTo>
                  <a:pt x="3736678" y="378641"/>
                </a:lnTo>
                <a:lnTo>
                  <a:pt x="3726023" y="376483"/>
                </a:lnTo>
                <a:close/>
                <a:moveTo>
                  <a:pt x="1555209" y="376347"/>
                </a:moveTo>
                <a:lnTo>
                  <a:pt x="1559525" y="376347"/>
                </a:lnTo>
                <a:cubicBezTo>
                  <a:pt x="1585420" y="381742"/>
                  <a:pt x="1598369" y="386418"/>
                  <a:pt x="1598369" y="390374"/>
                </a:cubicBezTo>
                <a:cubicBezTo>
                  <a:pt x="1600347" y="391093"/>
                  <a:pt x="1605383" y="401883"/>
                  <a:pt x="1613475" y="422744"/>
                </a:cubicBezTo>
                <a:cubicBezTo>
                  <a:pt x="1609339" y="437131"/>
                  <a:pt x="1604662" y="444324"/>
                  <a:pt x="1599449" y="444324"/>
                </a:cubicBezTo>
                <a:lnTo>
                  <a:pt x="1577868" y="446482"/>
                </a:lnTo>
                <a:cubicBezTo>
                  <a:pt x="1572832" y="446482"/>
                  <a:pt x="1570315" y="442886"/>
                  <a:pt x="1570315" y="435692"/>
                </a:cubicBezTo>
                <a:cubicBezTo>
                  <a:pt x="1567259" y="435692"/>
                  <a:pt x="1564380" y="423464"/>
                  <a:pt x="1561682" y="399006"/>
                </a:cubicBezTo>
                <a:lnTo>
                  <a:pt x="1554130" y="377426"/>
                </a:lnTo>
                <a:close/>
                <a:moveTo>
                  <a:pt x="5260915" y="375404"/>
                </a:moveTo>
                <a:cubicBezTo>
                  <a:pt x="5257678" y="376843"/>
                  <a:pt x="5255880" y="378282"/>
                  <a:pt x="5255520" y="379721"/>
                </a:cubicBezTo>
                <a:lnTo>
                  <a:pt x="5255520" y="380935"/>
                </a:lnTo>
                <a:lnTo>
                  <a:pt x="5257678" y="383092"/>
                </a:lnTo>
                <a:lnTo>
                  <a:pt x="5259836" y="383092"/>
                </a:lnTo>
                <a:lnTo>
                  <a:pt x="5263073" y="379721"/>
                </a:lnTo>
                <a:lnTo>
                  <a:pt x="5263073" y="378641"/>
                </a:lnTo>
                <a:close/>
                <a:moveTo>
                  <a:pt x="7723048" y="373653"/>
                </a:moveTo>
                <a:lnTo>
                  <a:pt x="7725206" y="373653"/>
                </a:lnTo>
                <a:lnTo>
                  <a:pt x="7723048" y="375811"/>
                </a:lnTo>
                <a:close/>
                <a:moveTo>
                  <a:pt x="6218098" y="373652"/>
                </a:moveTo>
                <a:lnTo>
                  <a:pt x="6218098" y="375810"/>
                </a:lnTo>
                <a:lnTo>
                  <a:pt x="6220256" y="373652"/>
                </a:lnTo>
                <a:close/>
                <a:moveTo>
                  <a:pt x="684075" y="373649"/>
                </a:moveTo>
                <a:lnTo>
                  <a:pt x="684075" y="375807"/>
                </a:lnTo>
                <a:lnTo>
                  <a:pt x="686233" y="373649"/>
                </a:lnTo>
                <a:close/>
                <a:moveTo>
                  <a:pt x="7764050" y="372574"/>
                </a:moveTo>
                <a:lnTo>
                  <a:pt x="7764050" y="374732"/>
                </a:lnTo>
                <a:lnTo>
                  <a:pt x="7766208" y="376890"/>
                </a:lnTo>
                <a:lnTo>
                  <a:pt x="7766208" y="372574"/>
                </a:lnTo>
                <a:close/>
                <a:moveTo>
                  <a:pt x="6259100" y="372573"/>
                </a:moveTo>
                <a:lnTo>
                  <a:pt x="6259100" y="374731"/>
                </a:lnTo>
                <a:lnTo>
                  <a:pt x="6261258" y="376889"/>
                </a:lnTo>
                <a:lnTo>
                  <a:pt x="6261258" y="372573"/>
                </a:lnTo>
                <a:close/>
                <a:moveTo>
                  <a:pt x="725077" y="372570"/>
                </a:moveTo>
                <a:lnTo>
                  <a:pt x="725077" y="374728"/>
                </a:lnTo>
                <a:lnTo>
                  <a:pt x="727235" y="376886"/>
                </a:lnTo>
                <a:lnTo>
                  <a:pt x="727235" y="372570"/>
                </a:lnTo>
                <a:close/>
                <a:moveTo>
                  <a:pt x="3570242" y="372167"/>
                </a:moveTo>
                <a:lnTo>
                  <a:pt x="3570242" y="374325"/>
                </a:lnTo>
                <a:lnTo>
                  <a:pt x="3571321" y="374325"/>
                </a:lnTo>
                <a:lnTo>
                  <a:pt x="3571321" y="372167"/>
                </a:lnTo>
                <a:close/>
                <a:moveTo>
                  <a:pt x="7747865" y="371495"/>
                </a:moveTo>
                <a:lnTo>
                  <a:pt x="7742470" y="372574"/>
                </a:lnTo>
                <a:lnTo>
                  <a:pt x="7747865" y="376890"/>
                </a:lnTo>
                <a:lnTo>
                  <a:pt x="7748944" y="376890"/>
                </a:lnTo>
                <a:lnTo>
                  <a:pt x="7754339" y="375811"/>
                </a:lnTo>
                <a:lnTo>
                  <a:pt x="7754339" y="371495"/>
                </a:lnTo>
                <a:close/>
                <a:moveTo>
                  <a:pt x="6242915" y="371494"/>
                </a:moveTo>
                <a:lnTo>
                  <a:pt x="6237520" y="372573"/>
                </a:lnTo>
                <a:lnTo>
                  <a:pt x="6242915" y="376889"/>
                </a:lnTo>
                <a:lnTo>
                  <a:pt x="6243994" y="376889"/>
                </a:lnTo>
                <a:lnTo>
                  <a:pt x="6249389" y="375810"/>
                </a:lnTo>
                <a:lnTo>
                  <a:pt x="6249389" y="371494"/>
                </a:lnTo>
                <a:close/>
                <a:moveTo>
                  <a:pt x="708892" y="371491"/>
                </a:moveTo>
                <a:lnTo>
                  <a:pt x="703497" y="372570"/>
                </a:lnTo>
                <a:lnTo>
                  <a:pt x="708892" y="376886"/>
                </a:lnTo>
                <a:lnTo>
                  <a:pt x="709971" y="376886"/>
                </a:lnTo>
                <a:lnTo>
                  <a:pt x="715366" y="375807"/>
                </a:lnTo>
                <a:lnTo>
                  <a:pt x="715366" y="371491"/>
                </a:lnTo>
                <a:close/>
                <a:moveTo>
                  <a:pt x="2192765" y="369068"/>
                </a:moveTo>
                <a:lnTo>
                  <a:pt x="2192829" y="369174"/>
                </a:lnTo>
                <a:lnTo>
                  <a:pt x="2194057" y="369174"/>
                </a:lnTo>
                <a:lnTo>
                  <a:pt x="2194163" y="369068"/>
                </a:lnTo>
                <a:close/>
                <a:moveTo>
                  <a:pt x="3575637" y="369065"/>
                </a:moveTo>
                <a:lnTo>
                  <a:pt x="3575637" y="370144"/>
                </a:lnTo>
                <a:lnTo>
                  <a:pt x="3578874" y="370144"/>
                </a:lnTo>
                <a:lnTo>
                  <a:pt x="3578874" y="369065"/>
                </a:lnTo>
                <a:close/>
                <a:moveTo>
                  <a:pt x="3740859" y="365828"/>
                </a:moveTo>
                <a:cubicBezTo>
                  <a:pt x="3735194" y="366727"/>
                  <a:pt x="3732362" y="368166"/>
                  <a:pt x="3732362" y="370144"/>
                </a:cubicBezTo>
                <a:lnTo>
                  <a:pt x="3732362" y="371223"/>
                </a:lnTo>
                <a:lnTo>
                  <a:pt x="3737622" y="375404"/>
                </a:lnTo>
                <a:lnTo>
                  <a:pt x="3740859" y="374325"/>
                </a:lnTo>
                <a:close/>
                <a:moveTo>
                  <a:pt x="3590608" y="365828"/>
                </a:moveTo>
                <a:cubicBezTo>
                  <a:pt x="3589169" y="366187"/>
                  <a:pt x="3587730" y="367986"/>
                  <a:pt x="3586292" y="371223"/>
                </a:cubicBezTo>
                <a:lnTo>
                  <a:pt x="3589529" y="373246"/>
                </a:lnTo>
                <a:lnTo>
                  <a:pt x="3591552" y="373246"/>
                </a:lnTo>
                <a:lnTo>
                  <a:pt x="3592631" y="367986"/>
                </a:lnTo>
                <a:close/>
                <a:moveTo>
                  <a:pt x="1687927" y="365557"/>
                </a:moveTo>
                <a:lnTo>
                  <a:pt x="1687927" y="367715"/>
                </a:lnTo>
                <a:lnTo>
                  <a:pt x="1690084" y="367715"/>
                </a:lnTo>
                <a:close/>
                <a:moveTo>
                  <a:pt x="1085855" y="365152"/>
                </a:moveTo>
                <a:lnTo>
                  <a:pt x="1085855" y="368389"/>
                </a:lnTo>
                <a:lnTo>
                  <a:pt x="1090172" y="372705"/>
                </a:lnTo>
                <a:lnTo>
                  <a:pt x="1091250" y="372705"/>
                </a:lnTo>
                <a:lnTo>
                  <a:pt x="1093408" y="370547"/>
                </a:lnTo>
                <a:cubicBezTo>
                  <a:pt x="1093408" y="368030"/>
                  <a:pt x="1090891" y="366231"/>
                  <a:pt x="1085855" y="365152"/>
                </a:cubicBezTo>
                <a:close/>
                <a:moveTo>
                  <a:pt x="8737014" y="365021"/>
                </a:moveTo>
                <a:cubicBezTo>
                  <a:pt x="8735396" y="365021"/>
                  <a:pt x="8734317" y="366820"/>
                  <a:pt x="8733777" y="370417"/>
                </a:cubicBezTo>
                <a:lnTo>
                  <a:pt x="8737014" y="369338"/>
                </a:lnTo>
                <a:close/>
                <a:moveTo>
                  <a:pt x="2165373" y="364942"/>
                </a:moveTo>
                <a:lnTo>
                  <a:pt x="2165373" y="365418"/>
                </a:lnTo>
                <a:cubicBezTo>
                  <a:pt x="2165373" y="365723"/>
                  <a:pt x="2166440" y="366235"/>
                  <a:pt x="2168573" y="366952"/>
                </a:cubicBezTo>
                <a:lnTo>
                  <a:pt x="2168573" y="366598"/>
                </a:lnTo>
                <a:lnTo>
                  <a:pt x="2166917" y="364942"/>
                </a:lnTo>
                <a:close/>
                <a:moveTo>
                  <a:pt x="3586292" y="363670"/>
                </a:moveTo>
                <a:lnTo>
                  <a:pt x="3579953" y="367986"/>
                </a:lnTo>
                <a:lnTo>
                  <a:pt x="3579953" y="369065"/>
                </a:lnTo>
                <a:lnTo>
                  <a:pt x="3580897" y="369065"/>
                </a:lnTo>
                <a:cubicBezTo>
                  <a:pt x="3583954" y="367986"/>
                  <a:pt x="3586112" y="366187"/>
                  <a:pt x="3587371" y="363670"/>
                </a:cubicBezTo>
                <a:close/>
                <a:moveTo>
                  <a:pt x="7751102" y="362863"/>
                </a:moveTo>
                <a:lnTo>
                  <a:pt x="7751102" y="363942"/>
                </a:lnTo>
                <a:lnTo>
                  <a:pt x="7753260" y="366100"/>
                </a:lnTo>
                <a:lnTo>
                  <a:pt x="7754339" y="366100"/>
                </a:lnTo>
                <a:lnTo>
                  <a:pt x="7754339" y="362863"/>
                </a:lnTo>
                <a:close/>
                <a:moveTo>
                  <a:pt x="7744628" y="362863"/>
                </a:moveTo>
                <a:lnTo>
                  <a:pt x="7742470" y="365021"/>
                </a:lnTo>
                <a:lnTo>
                  <a:pt x="7743549" y="366100"/>
                </a:lnTo>
                <a:lnTo>
                  <a:pt x="7745707" y="366100"/>
                </a:lnTo>
                <a:lnTo>
                  <a:pt x="7745707" y="362863"/>
                </a:lnTo>
                <a:close/>
                <a:moveTo>
                  <a:pt x="6246152" y="362862"/>
                </a:moveTo>
                <a:lnTo>
                  <a:pt x="6246152" y="363941"/>
                </a:lnTo>
                <a:lnTo>
                  <a:pt x="6248310" y="366099"/>
                </a:lnTo>
                <a:lnTo>
                  <a:pt x="6249389" y="366099"/>
                </a:lnTo>
                <a:lnTo>
                  <a:pt x="6249389" y="362862"/>
                </a:lnTo>
                <a:close/>
                <a:moveTo>
                  <a:pt x="6239678" y="362862"/>
                </a:moveTo>
                <a:lnTo>
                  <a:pt x="6237520" y="365020"/>
                </a:lnTo>
                <a:lnTo>
                  <a:pt x="6238599" y="366099"/>
                </a:lnTo>
                <a:lnTo>
                  <a:pt x="6240757" y="366099"/>
                </a:lnTo>
                <a:lnTo>
                  <a:pt x="6240757" y="362862"/>
                </a:lnTo>
                <a:close/>
                <a:moveTo>
                  <a:pt x="712129" y="362859"/>
                </a:moveTo>
                <a:lnTo>
                  <a:pt x="712129" y="363938"/>
                </a:lnTo>
                <a:lnTo>
                  <a:pt x="714287" y="366096"/>
                </a:lnTo>
                <a:lnTo>
                  <a:pt x="715366" y="366096"/>
                </a:lnTo>
                <a:lnTo>
                  <a:pt x="715366" y="362859"/>
                </a:lnTo>
                <a:close/>
                <a:moveTo>
                  <a:pt x="705655" y="362859"/>
                </a:moveTo>
                <a:lnTo>
                  <a:pt x="703497" y="365017"/>
                </a:lnTo>
                <a:lnTo>
                  <a:pt x="704576" y="366096"/>
                </a:lnTo>
                <a:lnTo>
                  <a:pt x="706734" y="366096"/>
                </a:lnTo>
                <a:lnTo>
                  <a:pt x="706734" y="362859"/>
                </a:lnTo>
                <a:close/>
                <a:moveTo>
                  <a:pt x="8788806" y="361785"/>
                </a:moveTo>
                <a:lnTo>
                  <a:pt x="8788806" y="363943"/>
                </a:lnTo>
                <a:lnTo>
                  <a:pt x="8789885" y="363943"/>
                </a:lnTo>
                <a:lnTo>
                  <a:pt x="8789885" y="361785"/>
                </a:lnTo>
                <a:close/>
                <a:moveTo>
                  <a:pt x="53815" y="361291"/>
                </a:moveTo>
                <a:lnTo>
                  <a:pt x="53815" y="362236"/>
                </a:lnTo>
                <a:lnTo>
                  <a:pt x="56917" y="362236"/>
                </a:lnTo>
                <a:lnTo>
                  <a:pt x="56917" y="361291"/>
                </a:lnTo>
                <a:close/>
                <a:moveTo>
                  <a:pt x="2084071" y="360710"/>
                </a:moveTo>
                <a:cubicBezTo>
                  <a:pt x="2083538" y="362121"/>
                  <a:pt x="2080514" y="362826"/>
                  <a:pt x="2074998" y="362826"/>
                </a:cubicBezTo>
                <a:lnTo>
                  <a:pt x="2074385" y="362826"/>
                </a:lnTo>
                <a:lnTo>
                  <a:pt x="2075385" y="363113"/>
                </a:lnTo>
                <a:cubicBezTo>
                  <a:pt x="2078073" y="364176"/>
                  <a:pt x="2082108" y="366206"/>
                  <a:pt x="2087485" y="369203"/>
                </a:cubicBezTo>
                <a:cubicBezTo>
                  <a:pt x="2087485" y="371363"/>
                  <a:pt x="2090793" y="374459"/>
                  <a:pt x="2097407" y="378493"/>
                </a:cubicBezTo>
                <a:cubicBezTo>
                  <a:pt x="2101961" y="384069"/>
                  <a:pt x="2105441" y="388584"/>
                  <a:pt x="2107846" y="392039"/>
                </a:cubicBezTo>
                <a:lnTo>
                  <a:pt x="2110147" y="396181"/>
                </a:lnTo>
                <a:lnTo>
                  <a:pt x="2113235" y="381968"/>
                </a:lnTo>
                <a:cubicBezTo>
                  <a:pt x="2114070" y="377217"/>
                  <a:pt x="2114485" y="373463"/>
                  <a:pt x="2114485" y="370708"/>
                </a:cubicBezTo>
                <a:cubicBezTo>
                  <a:pt x="2114485" y="365453"/>
                  <a:pt x="2112309" y="362826"/>
                  <a:pt x="2107953" y="362826"/>
                </a:cubicBezTo>
                <a:lnTo>
                  <a:pt x="2099534" y="360710"/>
                </a:lnTo>
                <a:lnTo>
                  <a:pt x="2084071" y="361768"/>
                </a:lnTo>
                <a:close/>
                <a:moveTo>
                  <a:pt x="3590608" y="360568"/>
                </a:moveTo>
                <a:lnTo>
                  <a:pt x="3590608" y="361512"/>
                </a:lnTo>
                <a:lnTo>
                  <a:pt x="3592631" y="361512"/>
                </a:lnTo>
                <a:lnTo>
                  <a:pt x="3592631" y="360568"/>
                </a:lnTo>
                <a:close/>
                <a:moveTo>
                  <a:pt x="8763989" y="359627"/>
                </a:moveTo>
                <a:cubicBezTo>
                  <a:pt x="8754458" y="360526"/>
                  <a:pt x="8748703" y="361964"/>
                  <a:pt x="8746725" y="363943"/>
                </a:cubicBezTo>
                <a:lnTo>
                  <a:pt x="8742409" y="362864"/>
                </a:lnTo>
                <a:cubicBezTo>
                  <a:pt x="8738812" y="367000"/>
                  <a:pt x="8737014" y="371316"/>
                  <a:pt x="8737014" y="375812"/>
                </a:cubicBezTo>
                <a:cubicBezTo>
                  <a:pt x="8739891" y="387321"/>
                  <a:pt x="8744207" y="393075"/>
                  <a:pt x="8749962" y="393075"/>
                </a:cubicBezTo>
                <a:lnTo>
                  <a:pt x="8751041" y="391996"/>
                </a:lnTo>
                <a:lnTo>
                  <a:pt x="8758594" y="393075"/>
                </a:lnTo>
                <a:lnTo>
                  <a:pt x="8765068" y="393075"/>
                </a:lnTo>
                <a:cubicBezTo>
                  <a:pt x="8765068" y="390198"/>
                  <a:pt x="8766867" y="388760"/>
                  <a:pt x="8770463" y="388760"/>
                </a:cubicBezTo>
                <a:lnTo>
                  <a:pt x="8773700" y="380128"/>
                </a:lnTo>
                <a:lnTo>
                  <a:pt x="8773700" y="369338"/>
                </a:lnTo>
                <a:cubicBezTo>
                  <a:pt x="8772981" y="367180"/>
                  <a:pt x="8769744" y="363943"/>
                  <a:pt x="8763989" y="359627"/>
                </a:cubicBezTo>
                <a:close/>
                <a:moveTo>
                  <a:pt x="4071231" y="359548"/>
                </a:moveTo>
                <a:lnTo>
                  <a:pt x="4071231" y="362960"/>
                </a:lnTo>
                <a:lnTo>
                  <a:pt x="4075703" y="362960"/>
                </a:lnTo>
                <a:lnTo>
                  <a:pt x="4075703" y="359548"/>
                </a:lnTo>
                <a:close/>
                <a:moveTo>
                  <a:pt x="6591359" y="359021"/>
                </a:moveTo>
                <a:cubicBezTo>
                  <a:pt x="6599823" y="363677"/>
                  <a:pt x="6604056" y="368261"/>
                  <a:pt x="6604056" y="372774"/>
                </a:cubicBezTo>
                <a:cubicBezTo>
                  <a:pt x="6609609" y="372774"/>
                  <a:pt x="6612386" y="375142"/>
                  <a:pt x="6612386" y="379878"/>
                </a:cubicBezTo>
                <a:cubicBezTo>
                  <a:pt x="6606838" y="383761"/>
                  <a:pt x="6603709" y="386932"/>
                  <a:pt x="6602998" y="389391"/>
                </a:cubicBezTo>
                <a:lnTo>
                  <a:pt x="6602998" y="396138"/>
                </a:lnTo>
                <a:lnTo>
                  <a:pt x="6601921" y="409986"/>
                </a:lnTo>
                <a:lnTo>
                  <a:pt x="6602998" y="419329"/>
                </a:lnTo>
                <a:cubicBezTo>
                  <a:pt x="6598305" y="424773"/>
                  <a:pt x="6594147" y="427495"/>
                  <a:pt x="6590522" y="427495"/>
                </a:cubicBezTo>
                <a:lnTo>
                  <a:pt x="6589658" y="426631"/>
                </a:lnTo>
                <a:lnTo>
                  <a:pt x="6583680" y="428264"/>
                </a:lnTo>
                <a:cubicBezTo>
                  <a:pt x="6580428" y="428793"/>
                  <a:pt x="6576153" y="429242"/>
                  <a:pt x="6570855" y="429611"/>
                </a:cubicBezTo>
                <a:cubicBezTo>
                  <a:pt x="6555624" y="429611"/>
                  <a:pt x="6548009" y="418925"/>
                  <a:pt x="6548009" y="397555"/>
                </a:cubicBezTo>
                <a:cubicBezTo>
                  <a:pt x="6548009" y="391824"/>
                  <a:pt x="6555910" y="386520"/>
                  <a:pt x="6571711" y="381644"/>
                </a:cubicBezTo>
                <a:cubicBezTo>
                  <a:pt x="6576679" y="366562"/>
                  <a:pt x="6583228" y="359021"/>
                  <a:pt x="6591359" y="359021"/>
                </a:cubicBezTo>
                <a:close/>
                <a:moveTo>
                  <a:pt x="8762910" y="357468"/>
                </a:moveTo>
                <a:lnTo>
                  <a:pt x="8762910" y="358547"/>
                </a:lnTo>
                <a:lnTo>
                  <a:pt x="8765068" y="358547"/>
                </a:lnTo>
                <a:lnTo>
                  <a:pt x="8765068" y="357468"/>
                </a:lnTo>
                <a:close/>
                <a:moveTo>
                  <a:pt x="9195993" y="357089"/>
                </a:moveTo>
                <a:lnTo>
                  <a:pt x="9192599" y="360052"/>
                </a:lnTo>
                <a:lnTo>
                  <a:pt x="9187784" y="360052"/>
                </a:lnTo>
                <a:lnTo>
                  <a:pt x="9179898" y="357936"/>
                </a:lnTo>
                <a:lnTo>
                  <a:pt x="9173788" y="360052"/>
                </a:lnTo>
                <a:lnTo>
                  <a:pt x="9168277" y="359263"/>
                </a:lnTo>
                <a:lnTo>
                  <a:pt x="9176840" y="363409"/>
                </a:lnTo>
                <a:lnTo>
                  <a:pt x="9185189" y="366295"/>
                </a:lnTo>
                <a:lnTo>
                  <a:pt x="9193501" y="364179"/>
                </a:lnTo>
                <a:lnTo>
                  <a:pt x="9194980" y="365237"/>
                </a:lnTo>
                <a:lnTo>
                  <a:pt x="9193922" y="361292"/>
                </a:lnTo>
                <a:close/>
                <a:moveTo>
                  <a:pt x="5738899" y="355713"/>
                </a:moveTo>
                <a:lnTo>
                  <a:pt x="5738899" y="356792"/>
                </a:lnTo>
                <a:lnTo>
                  <a:pt x="5741057" y="356792"/>
                </a:lnTo>
                <a:lnTo>
                  <a:pt x="5741057" y="355713"/>
                </a:lnTo>
                <a:close/>
                <a:moveTo>
                  <a:pt x="3726967" y="355173"/>
                </a:moveTo>
                <a:lnTo>
                  <a:pt x="3726967" y="360568"/>
                </a:lnTo>
                <a:lnTo>
                  <a:pt x="3732362" y="361512"/>
                </a:lnTo>
                <a:lnTo>
                  <a:pt x="3732362" y="355173"/>
                </a:lnTo>
                <a:close/>
                <a:moveTo>
                  <a:pt x="6767204" y="354922"/>
                </a:moveTo>
                <a:cubicBezTo>
                  <a:pt x="6775048" y="354922"/>
                  <a:pt x="6784345" y="360658"/>
                  <a:pt x="6795094" y="372131"/>
                </a:cubicBezTo>
                <a:cubicBezTo>
                  <a:pt x="6804295" y="375132"/>
                  <a:pt x="6808896" y="377999"/>
                  <a:pt x="6808896" y="380733"/>
                </a:cubicBezTo>
                <a:lnTo>
                  <a:pt x="6807838" y="384379"/>
                </a:lnTo>
                <a:cubicBezTo>
                  <a:pt x="6811364" y="385867"/>
                  <a:pt x="6813128" y="388143"/>
                  <a:pt x="6813128" y="391207"/>
                </a:cubicBezTo>
                <a:cubicBezTo>
                  <a:pt x="6813128" y="394558"/>
                  <a:pt x="6810000" y="397881"/>
                  <a:pt x="6803745" y="401177"/>
                </a:cubicBezTo>
                <a:cubicBezTo>
                  <a:pt x="6797939" y="401177"/>
                  <a:pt x="6795035" y="400516"/>
                  <a:pt x="6795035" y="399194"/>
                </a:cubicBezTo>
                <a:lnTo>
                  <a:pt x="6792761" y="400252"/>
                </a:lnTo>
                <a:lnTo>
                  <a:pt x="6790879" y="400252"/>
                </a:lnTo>
                <a:lnTo>
                  <a:pt x="6787379" y="399194"/>
                </a:lnTo>
                <a:cubicBezTo>
                  <a:pt x="6780230" y="402313"/>
                  <a:pt x="6773272" y="408264"/>
                  <a:pt x="6766503" y="417046"/>
                </a:cubicBezTo>
                <a:cubicBezTo>
                  <a:pt x="6763892" y="417046"/>
                  <a:pt x="6761582" y="417892"/>
                  <a:pt x="6759571" y="419584"/>
                </a:cubicBezTo>
                <a:lnTo>
                  <a:pt x="6764861" y="424964"/>
                </a:lnTo>
                <a:lnTo>
                  <a:pt x="6764861" y="426914"/>
                </a:lnTo>
                <a:cubicBezTo>
                  <a:pt x="6764861" y="431619"/>
                  <a:pt x="6759057" y="434262"/>
                  <a:pt x="6747450" y="434844"/>
                </a:cubicBezTo>
                <a:lnTo>
                  <a:pt x="6745277" y="437016"/>
                </a:lnTo>
                <a:lnTo>
                  <a:pt x="6742362" y="436495"/>
                </a:lnTo>
                <a:lnTo>
                  <a:pt x="6742340" y="436536"/>
                </a:lnTo>
                <a:cubicBezTo>
                  <a:pt x="6739353" y="439365"/>
                  <a:pt x="6731885" y="442604"/>
                  <a:pt x="6719937" y="446254"/>
                </a:cubicBezTo>
                <a:cubicBezTo>
                  <a:pt x="6717606" y="447307"/>
                  <a:pt x="6715358" y="449327"/>
                  <a:pt x="6713191" y="452315"/>
                </a:cubicBezTo>
                <a:lnTo>
                  <a:pt x="6707512" y="463094"/>
                </a:lnTo>
                <a:lnTo>
                  <a:pt x="6717037" y="463094"/>
                </a:lnTo>
                <a:lnTo>
                  <a:pt x="6720211" y="460978"/>
                </a:lnTo>
                <a:lnTo>
                  <a:pt x="6725985" y="460978"/>
                </a:lnTo>
                <a:cubicBezTo>
                  <a:pt x="6730217" y="463799"/>
                  <a:pt x="6733785" y="465210"/>
                  <a:pt x="6736689" y="465210"/>
                </a:cubicBezTo>
                <a:cubicBezTo>
                  <a:pt x="6738100" y="463799"/>
                  <a:pt x="6742337" y="463094"/>
                  <a:pt x="6749401" y="463094"/>
                </a:cubicBezTo>
                <a:cubicBezTo>
                  <a:pt x="6751123" y="457063"/>
                  <a:pt x="6755094" y="451576"/>
                  <a:pt x="6761314" y="446635"/>
                </a:cubicBezTo>
                <a:cubicBezTo>
                  <a:pt x="6761314" y="439359"/>
                  <a:pt x="6765452" y="435720"/>
                  <a:pt x="6773727" y="435720"/>
                </a:cubicBezTo>
                <a:cubicBezTo>
                  <a:pt x="6781926" y="444889"/>
                  <a:pt x="6788662" y="449474"/>
                  <a:pt x="6793935" y="449474"/>
                </a:cubicBezTo>
                <a:lnTo>
                  <a:pt x="6806780" y="468224"/>
                </a:lnTo>
                <a:lnTo>
                  <a:pt x="6806780" y="470023"/>
                </a:lnTo>
                <a:cubicBezTo>
                  <a:pt x="6806780" y="472518"/>
                  <a:pt x="6801523" y="475533"/>
                  <a:pt x="6791010" y="479068"/>
                </a:cubicBezTo>
                <a:lnTo>
                  <a:pt x="6788196" y="476952"/>
                </a:lnTo>
                <a:cubicBezTo>
                  <a:pt x="6785460" y="479068"/>
                  <a:pt x="6782335" y="480126"/>
                  <a:pt x="6778823" y="480126"/>
                </a:cubicBezTo>
                <a:cubicBezTo>
                  <a:pt x="6771382" y="480126"/>
                  <a:pt x="6767662" y="479421"/>
                  <a:pt x="6767662" y="478011"/>
                </a:cubicBezTo>
                <a:lnTo>
                  <a:pt x="6763352" y="479068"/>
                </a:lnTo>
                <a:lnTo>
                  <a:pt x="6748996" y="479068"/>
                </a:lnTo>
                <a:lnTo>
                  <a:pt x="6740177" y="478011"/>
                </a:lnTo>
                <a:lnTo>
                  <a:pt x="6727547" y="481184"/>
                </a:lnTo>
                <a:cubicBezTo>
                  <a:pt x="6723078" y="480798"/>
                  <a:pt x="6719491" y="480253"/>
                  <a:pt x="6716786" y="479548"/>
                </a:cubicBezTo>
                <a:lnTo>
                  <a:pt x="6711794" y="477178"/>
                </a:lnTo>
                <a:lnTo>
                  <a:pt x="6705908" y="480121"/>
                </a:lnTo>
                <a:lnTo>
                  <a:pt x="6706938" y="494805"/>
                </a:lnTo>
                <a:lnTo>
                  <a:pt x="6706935" y="494806"/>
                </a:lnTo>
                <a:lnTo>
                  <a:pt x="6707996" y="498819"/>
                </a:lnTo>
                <a:lnTo>
                  <a:pt x="6705880" y="505036"/>
                </a:lnTo>
                <a:lnTo>
                  <a:pt x="6705880" y="517350"/>
                </a:lnTo>
                <a:lnTo>
                  <a:pt x="6709054" y="540361"/>
                </a:lnTo>
                <a:lnTo>
                  <a:pt x="6709054" y="541433"/>
                </a:lnTo>
                <a:cubicBezTo>
                  <a:pt x="6709054" y="546927"/>
                  <a:pt x="6701340" y="555095"/>
                  <a:pt x="6685913" y="565939"/>
                </a:cubicBezTo>
                <a:cubicBezTo>
                  <a:pt x="6685913" y="567973"/>
                  <a:pt x="6681635" y="570181"/>
                  <a:pt x="6673080" y="572562"/>
                </a:cubicBezTo>
                <a:cubicBezTo>
                  <a:pt x="6654144" y="572562"/>
                  <a:pt x="6644676" y="568489"/>
                  <a:pt x="6644676" y="560343"/>
                </a:cubicBezTo>
                <a:lnTo>
                  <a:pt x="6644676" y="556164"/>
                </a:lnTo>
                <a:lnTo>
                  <a:pt x="6645708" y="555132"/>
                </a:lnTo>
                <a:lnTo>
                  <a:pt x="6642419" y="548328"/>
                </a:lnTo>
                <a:cubicBezTo>
                  <a:pt x="6640209" y="545817"/>
                  <a:pt x="6636894" y="543081"/>
                  <a:pt x="6632474" y="540120"/>
                </a:cubicBezTo>
                <a:cubicBezTo>
                  <a:pt x="6631646" y="537464"/>
                  <a:pt x="6628363" y="534824"/>
                  <a:pt x="6622626" y="532201"/>
                </a:cubicBezTo>
                <a:lnTo>
                  <a:pt x="6620477" y="530051"/>
                </a:lnTo>
                <a:lnTo>
                  <a:pt x="6620477" y="525187"/>
                </a:lnTo>
                <a:lnTo>
                  <a:pt x="6632028" y="518768"/>
                </a:lnTo>
                <a:lnTo>
                  <a:pt x="6646270" y="518768"/>
                </a:lnTo>
                <a:cubicBezTo>
                  <a:pt x="6650501" y="522294"/>
                  <a:pt x="6652687" y="524058"/>
                  <a:pt x="6652826" y="524058"/>
                </a:cubicBezTo>
                <a:lnTo>
                  <a:pt x="6654198" y="519946"/>
                </a:lnTo>
                <a:lnTo>
                  <a:pt x="6654198" y="510176"/>
                </a:lnTo>
                <a:lnTo>
                  <a:pt x="6654944" y="509485"/>
                </a:lnTo>
                <a:lnTo>
                  <a:pt x="6654198" y="509485"/>
                </a:lnTo>
                <a:lnTo>
                  <a:pt x="6656314" y="500806"/>
                </a:lnTo>
                <a:lnTo>
                  <a:pt x="6653140" y="496096"/>
                </a:lnTo>
                <a:lnTo>
                  <a:pt x="6653140" y="486352"/>
                </a:lnTo>
                <a:lnTo>
                  <a:pt x="6655256" y="478023"/>
                </a:lnTo>
                <a:lnTo>
                  <a:pt x="6655256" y="476480"/>
                </a:lnTo>
                <a:lnTo>
                  <a:pt x="6652853" y="475894"/>
                </a:lnTo>
                <a:lnTo>
                  <a:pt x="6650206" y="476727"/>
                </a:lnTo>
                <a:lnTo>
                  <a:pt x="6650206" y="478714"/>
                </a:lnTo>
                <a:lnTo>
                  <a:pt x="6639121" y="480126"/>
                </a:lnTo>
                <a:lnTo>
                  <a:pt x="6634230" y="475435"/>
                </a:lnTo>
                <a:lnTo>
                  <a:pt x="6634230" y="473988"/>
                </a:lnTo>
                <a:lnTo>
                  <a:pt x="6633555" y="476206"/>
                </a:lnTo>
                <a:cubicBezTo>
                  <a:pt x="6631724" y="478876"/>
                  <a:pt x="6627147" y="480535"/>
                  <a:pt x="6619824" y="481184"/>
                </a:cubicBezTo>
                <a:lnTo>
                  <a:pt x="6612557" y="479068"/>
                </a:lnTo>
                <a:lnTo>
                  <a:pt x="6611845" y="480126"/>
                </a:lnTo>
                <a:lnTo>
                  <a:pt x="6609048" y="480126"/>
                </a:lnTo>
                <a:lnTo>
                  <a:pt x="6605192" y="479068"/>
                </a:lnTo>
                <a:lnTo>
                  <a:pt x="6600033" y="480126"/>
                </a:lnTo>
                <a:lnTo>
                  <a:pt x="6596005" y="479068"/>
                </a:lnTo>
                <a:lnTo>
                  <a:pt x="6590092" y="481184"/>
                </a:lnTo>
                <a:cubicBezTo>
                  <a:pt x="6585307" y="481184"/>
                  <a:pt x="6581300" y="480831"/>
                  <a:pt x="6578071" y="480126"/>
                </a:cubicBezTo>
                <a:lnTo>
                  <a:pt x="6571143" y="477137"/>
                </a:lnTo>
                <a:lnTo>
                  <a:pt x="6562742" y="480126"/>
                </a:lnTo>
                <a:cubicBezTo>
                  <a:pt x="6557857" y="478623"/>
                  <a:pt x="6555414" y="475255"/>
                  <a:pt x="6555414" y="470023"/>
                </a:cubicBezTo>
                <a:lnTo>
                  <a:pt x="6555414" y="468965"/>
                </a:lnTo>
                <a:cubicBezTo>
                  <a:pt x="6555414" y="466428"/>
                  <a:pt x="6560745" y="464200"/>
                  <a:pt x="6571407" y="462280"/>
                </a:cubicBezTo>
                <a:lnTo>
                  <a:pt x="6573319" y="460978"/>
                </a:lnTo>
                <a:cubicBezTo>
                  <a:pt x="6578153" y="463094"/>
                  <a:pt x="6582356" y="464152"/>
                  <a:pt x="6585928" y="464152"/>
                </a:cubicBezTo>
                <a:lnTo>
                  <a:pt x="6596507" y="459920"/>
                </a:lnTo>
                <a:lnTo>
                  <a:pt x="6611329" y="459920"/>
                </a:lnTo>
                <a:lnTo>
                  <a:pt x="6611329" y="460228"/>
                </a:lnTo>
                <a:lnTo>
                  <a:pt x="6612728" y="459920"/>
                </a:lnTo>
                <a:lnTo>
                  <a:pt x="6619647" y="459920"/>
                </a:lnTo>
                <a:cubicBezTo>
                  <a:pt x="6627413" y="460413"/>
                  <a:pt x="6631296" y="463782"/>
                  <a:pt x="6631296" y="470025"/>
                </a:cubicBezTo>
                <a:lnTo>
                  <a:pt x="6634230" y="472959"/>
                </a:lnTo>
                <a:lnTo>
                  <a:pt x="6634230" y="472139"/>
                </a:lnTo>
                <a:cubicBezTo>
                  <a:pt x="6634230" y="468225"/>
                  <a:pt x="6637920" y="466268"/>
                  <a:pt x="6645300" y="466268"/>
                </a:cubicBezTo>
                <a:lnTo>
                  <a:pt x="6652750" y="465440"/>
                </a:lnTo>
                <a:lnTo>
                  <a:pt x="6653140" y="465503"/>
                </a:lnTo>
                <a:lnTo>
                  <a:pt x="6652082" y="464603"/>
                </a:lnTo>
                <a:lnTo>
                  <a:pt x="6653140" y="458222"/>
                </a:lnTo>
                <a:lnTo>
                  <a:pt x="6653140" y="457861"/>
                </a:lnTo>
                <a:lnTo>
                  <a:pt x="6651024" y="447082"/>
                </a:lnTo>
                <a:lnTo>
                  <a:pt x="6653140" y="447722"/>
                </a:lnTo>
                <a:cubicBezTo>
                  <a:pt x="6649613" y="447498"/>
                  <a:pt x="6647850" y="445807"/>
                  <a:pt x="6647850" y="442650"/>
                </a:cubicBezTo>
                <a:lnTo>
                  <a:pt x="6647850" y="440470"/>
                </a:lnTo>
                <a:lnTo>
                  <a:pt x="6653709" y="434795"/>
                </a:lnTo>
                <a:lnTo>
                  <a:pt x="6655837" y="434795"/>
                </a:lnTo>
                <a:cubicBezTo>
                  <a:pt x="6660503" y="434795"/>
                  <a:pt x="6665187" y="435809"/>
                  <a:pt x="6669888" y="437836"/>
                </a:cubicBezTo>
                <a:lnTo>
                  <a:pt x="6673679" y="433737"/>
                </a:lnTo>
                <a:lnTo>
                  <a:pt x="6677186" y="433737"/>
                </a:lnTo>
                <a:lnTo>
                  <a:pt x="6694579" y="438004"/>
                </a:lnTo>
                <a:lnTo>
                  <a:pt x="6695194" y="435965"/>
                </a:lnTo>
                <a:lnTo>
                  <a:pt x="6696467" y="435496"/>
                </a:lnTo>
                <a:lnTo>
                  <a:pt x="6700020" y="424400"/>
                </a:lnTo>
                <a:lnTo>
                  <a:pt x="6684751" y="425379"/>
                </a:lnTo>
                <a:lnTo>
                  <a:pt x="6682115" y="424321"/>
                </a:lnTo>
                <a:lnTo>
                  <a:pt x="6679405" y="425379"/>
                </a:lnTo>
                <a:lnTo>
                  <a:pt x="6656718" y="424321"/>
                </a:lnTo>
                <a:lnTo>
                  <a:pt x="6647673" y="424321"/>
                </a:lnTo>
                <a:lnTo>
                  <a:pt x="6642384" y="421147"/>
                </a:lnTo>
                <a:cubicBezTo>
                  <a:pt x="6637947" y="421147"/>
                  <a:pt x="6633580" y="422558"/>
                  <a:pt x="6629284" y="425379"/>
                </a:cubicBezTo>
                <a:lnTo>
                  <a:pt x="6611472" y="424321"/>
                </a:lnTo>
                <a:lnTo>
                  <a:pt x="6610612" y="424321"/>
                </a:lnTo>
                <a:cubicBezTo>
                  <a:pt x="6607385" y="424321"/>
                  <a:pt x="6605075" y="420510"/>
                  <a:pt x="6603683" y="412886"/>
                </a:cubicBezTo>
                <a:lnTo>
                  <a:pt x="6610620" y="409536"/>
                </a:lnTo>
                <a:lnTo>
                  <a:pt x="6614901" y="411651"/>
                </a:lnTo>
                <a:lnTo>
                  <a:pt x="6625762" y="406361"/>
                </a:lnTo>
                <a:lnTo>
                  <a:pt x="6627406" y="406361"/>
                </a:lnTo>
                <a:cubicBezTo>
                  <a:pt x="6631537" y="406361"/>
                  <a:pt x="6635189" y="408478"/>
                  <a:pt x="6638363" y="412709"/>
                </a:cubicBezTo>
                <a:lnTo>
                  <a:pt x="6639568" y="412709"/>
                </a:lnTo>
                <a:lnTo>
                  <a:pt x="6650040" y="408478"/>
                </a:lnTo>
                <a:lnTo>
                  <a:pt x="6661473" y="409536"/>
                </a:lnTo>
                <a:cubicBezTo>
                  <a:pt x="6661473" y="408205"/>
                  <a:pt x="6664089" y="407147"/>
                  <a:pt x="6669321" y="406361"/>
                </a:cubicBezTo>
                <a:cubicBezTo>
                  <a:pt x="6672583" y="406361"/>
                  <a:pt x="6679107" y="408478"/>
                  <a:pt x="6688892" y="412709"/>
                </a:cubicBezTo>
                <a:lnTo>
                  <a:pt x="6691164" y="412709"/>
                </a:lnTo>
                <a:lnTo>
                  <a:pt x="6702614" y="409536"/>
                </a:lnTo>
                <a:lnTo>
                  <a:pt x="6705694" y="411443"/>
                </a:lnTo>
                <a:lnTo>
                  <a:pt x="6706610" y="407912"/>
                </a:lnTo>
                <a:cubicBezTo>
                  <a:pt x="6708551" y="403843"/>
                  <a:pt x="6713402" y="398786"/>
                  <a:pt x="6721163" y="392741"/>
                </a:cubicBezTo>
                <a:lnTo>
                  <a:pt x="6723016" y="392741"/>
                </a:lnTo>
                <a:cubicBezTo>
                  <a:pt x="6726575" y="392741"/>
                  <a:pt x="6728856" y="395908"/>
                  <a:pt x="6729861" y="402242"/>
                </a:cubicBezTo>
                <a:lnTo>
                  <a:pt x="6739660" y="408478"/>
                </a:lnTo>
                <a:lnTo>
                  <a:pt x="6741313" y="408478"/>
                </a:lnTo>
                <a:cubicBezTo>
                  <a:pt x="6741820" y="408180"/>
                  <a:pt x="6744299" y="401558"/>
                  <a:pt x="6748752" y="388613"/>
                </a:cubicBezTo>
                <a:lnTo>
                  <a:pt x="6748752" y="377674"/>
                </a:lnTo>
                <a:cubicBezTo>
                  <a:pt x="6756270" y="366678"/>
                  <a:pt x="6762421" y="359094"/>
                  <a:pt x="6767204" y="354922"/>
                </a:cubicBezTo>
                <a:close/>
                <a:moveTo>
                  <a:pt x="7747865" y="354231"/>
                </a:moveTo>
                <a:lnTo>
                  <a:pt x="7747865" y="356389"/>
                </a:lnTo>
                <a:lnTo>
                  <a:pt x="7750023" y="358547"/>
                </a:lnTo>
                <a:lnTo>
                  <a:pt x="7755418" y="358547"/>
                </a:lnTo>
                <a:lnTo>
                  <a:pt x="7758655" y="355310"/>
                </a:lnTo>
                <a:lnTo>
                  <a:pt x="7757576" y="354231"/>
                </a:lnTo>
                <a:close/>
                <a:moveTo>
                  <a:pt x="6242915" y="354230"/>
                </a:moveTo>
                <a:lnTo>
                  <a:pt x="6242915" y="356388"/>
                </a:lnTo>
                <a:lnTo>
                  <a:pt x="6245073" y="358546"/>
                </a:lnTo>
                <a:lnTo>
                  <a:pt x="6250468" y="358546"/>
                </a:lnTo>
                <a:lnTo>
                  <a:pt x="6253705" y="355309"/>
                </a:lnTo>
                <a:lnTo>
                  <a:pt x="6252626" y="354230"/>
                </a:lnTo>
                <a:close/>
                <a:moveTo>
                  <a:pt x="708892" y="354227"/>
                </a:moveTo>
                <a:lnTo>
                  <a:pt x="708892" y="356385"/>
                </a:lnTo>
                <a:lnTo>
                  <a:pt x="711050" y="358543"/>
                </a:lnTo>
                <a:lnTo>
                  <a:pt x="716445" y="358543"/>
                </a:lnTo>
                <a:lnTo>
                  <a:pt x="719682" y="355306"/>
                </a:lnTo>
                <a:lnTo>
                  <a:pt x="718603" y="354227"/>
                </a:lnTo>
                <a:close/>
                <a:moveTo>
                  <a:pt x="9264865" y="353705"/>
                </a:moveTo>
                <a:lnTo>
                  <a:pt x="9253407" y="357121"/>
                </a:lnTo>
                <a:lnTo>
                  <a:pt x="9256117" y="366777"/>
                </a:lnTo>
                <a:lnTo>
                  <a:pt x="9262840" y="368411"/>
                </a:lnTo>
                <a:cubicBezTo>
                  <a:pt x="9268665" y="365033"/>
                  <a:pt x="9272493" y="362300"/>
                  <a:pt x="9274325" y="360213"/>
                </a:cubicBezTo>
                <a:close/>
                <a:moveTo>
                  <a:pt x="8262806" y="352343"/>
                </a:moveTo>
                <a:lnTo>
                  <a:pt x="8262806" y="354501"/>
                </a:lnTo>
                <a:lnTo>
                  <a:pt x="8266043" y="354501"/>
                </a:lnTo>
                <a:lnTo>
                  <a:pt x="8266043" y="352343"/>
                </a:lnTo>
                <a:close/>
                <a:moveTo>
                  <a:pt x="5743216" y="351262"/>
                </a:moveTo>
                <a:lnTo>
                  <a:pt x="5743216" y="353555"/>
                </a:lnTo>
                <a:lnTo>
                  <a:pt x="5746587" y="352476"/>
                </a:lnTo>
                <a:lnTo>
                  <a:pt x="5746587" y="351262"/>
                </a:lnTo>
                <a:close/>
                <a:moveTo>
                  <a:pt x="7744628" y="350994"/>
                </a:moveTo>
                <a:lnTo>
                  <a:pt x="7743549" y="352073"/>
                </a:lnTo>
                <a:lnTo>
                  <a:pt x="7743549" y="353152"/>
                </a:lnTo>
                <a:lnTo>
                  <a:pt x="7746786" y="353152"/>
                </a:lnTo>
                <a:close/>
                <a:moveTo>
                  <a:pt x="6239678" y="350993"/>
                </a:moveTo>
                <a:lnTo>
                  <a:pt x="6238599" y="352072"/>
                </a:lnTo>
                <a:lnTo>
                  <a:pt x="6238599" y="353151"/>
                </a:lnTo>
                <a:lnTo>
                  <a:pt x="6241836" y="353151"/>
                </a:lnTo>
                <a:close/>
                <a:moveTo>
                  <a:pt x="705655" y="350990"/>
                </a:moveTo>
                <a:lnTo>
                  <a:pt x="704576" y="352069"/>
                </a:lnTo>
                <a:lnTo>
                  <a:pt x="704576" y="353148"/>
                </a:lnTo>
                <a:lnTo>
                  <a:pt x="707813" y="353148"/>
                </a:lnTo>
                <a:close/>
                <a:moveTo>
                  <a:pt x="8779095" y="348836"/>
                </a:moveTo>
                <a:lnTo>
                  <a:pt x="8779095" y="349915"/>
                </a:lnTo>
                <a:lnTo>
                  <a:pt x="8781253" y="349915"/>
                </a:lnTo>
                <a:lnTo>
                  <a:pt x="8781253" y="348836"/>
                </a:lnTo>
                <a:close/>
                <a:moveTo>
                  <a:pt x="7769445" y="347757"/>
                </a:moveTo>
                <a:lnTo>
                  <a:pt x="7770524" y="347757"/>
                </a:lnTo>
                <a:lnTo>
                  <a:pt x="7770524" y="348753"/>
                </a:lnTo>
                <a:lnTo>
                  <a:pt x="7769445" y="347881"/>
                </a:lnTo>
                <a:close/>
                <a:moveTo>
                  <a:pt x="6264495" y="347756"/>
                </a:moveTo>
                <a:lnTo>
                  <a:pt x="6265574" y="347756"/>
                </a:lnTo>
                <a:lnTo>
                  <a:pt x="6265574" y="348752"/>
                </a:lnTo>
                <a:lnTo>
                  <a:pt x="6264495" y="347880"/>
                </a:lnTo>
                <a:close/>
                <a:moveTo>
                  <a:pt x="730472" y="347753"/>
                </a:moveTo>
                <a:lnTo>
                  <a:pt x="731551" y="347753"/>
                </a:lnTo>
                <a:lnTo>
                  <a:pt x="731551" y="348749"/>
                </a:lnTo>
                <a:lnTo>
                  <a:pt x="730472" y="347877"/>
                </a:lnTo>
                <a:close/>
                <a:moveTo>
                  <a:pt x="5738899" y="346946"/>
                </a:moveTo>
                <a:lnTo>
                  <a:pt x="5738899" y="349104"/>
                </a:lnTo>
                <a:lnTo>
                  <a:pt x="5742137" y="349104"/>
                </a:lnTo>
                <a:lnTo>
                  <a:pt x="5742137" y="346946"/>
                </a:lnTo>
                <a:close/>
                <a:moveTo>
                  <a:pt x="3735599" y="346675"/>
                </a:moveTo>
                <a:lnTo>
                  <a:pt x="3735599" y="349777"/>
                </a:lnTo>
                <a:lnTo>
                  <a:pt x="3737622" y="347754"/>
                </a:lnTo>
                <a:lnTo>
                  <a:pt x="3737622" y="346675"/>
                </a:lnTo>
                <a:close/>
                <a:moveTo>
                  <a:pt x="6683556" y="346458"/>
                </a:moveTo>
                <a:lnTo>
                  <a:pt x="6683556" y="348679"/>
                </a:lnTo>
                <a:lnTo>
                  <a:pt x="6688028" y="348679"/>
                </a:lnTo>
                <a:lnTo>
                  <a:pt x="6688028" y="346458"/>
                </a:lnTo>
                <a:close/>
                <a:moveTo>
                  <a:pt x="3172912" y="343708"/>
                </a:moveTo>
                <a:lnTo>
                  <a:pt x="3172912" y="344787"/>
                </a:lnTo>
                <a:lnTo>
                  <a:pt x="3178307" y="349103"/>
                </a:lnTo>
                <a:lnTo>
                  <a:pt x="3181679" y="346675"/>
                </a:lnTo>
                <a:lnTo>
                  <a:pt x="3177228" y="343708"/>
                </a:lnTo>
                <a:close/>
                <a:moveTo>
                  <a:pt x="4203192" y="343519"/>
                </a:moveTo>
                <a:lnTo>
                  <a:pt x="4204294" y="347249"/>
                </a:lnTo>
                <a:cubicBezTo>
                  <a:pt x="4204804" y="346726"/>
                  <a:pt x="4205059" y="345755"/>
                  <a:pt x="4205059" y="344334"/>
                </a:cubicBezTo>
                <a:lnTo>
                  <a:pt x="4203756" y="343519"/>
                </a:lnTo>
                <a:close/>
                <a:moveTo>
                  <a:pt x="1086934" y="343437"/>
                </a:moveTo>
                <a:lnTo>
                  <a:pt x="1082618" y="347753"/>
                </a:lnTo>
                <a:lnTo>
                  <a:pt x="1082618" y="349911"/>
                </a:lnTo>
                <a:lnTo>
                  <a:pt x="1084777" y="352069"/>
                </a:lnTo>
                <a:lnTo>
                  <a:pt x="1085855" y="352069"/>
                </a:lnTo>
                <a:cubicBezTo>
                  <a:pt x="1087295" y="352069"/>
                  <a:pt x="1088014" y="350990"/>
                  <a:pt x="1088014" y="348832"/>
                </a:cubicBezTo>
                <a:close/>
                <a:moveTo>
                  <a:pt x="9147534" y="343044"/>
                </a:moveTo>
                <a:lnTo>
                  <a:pt x="9143515" y="345507"/>
                </a:lnTo>
                <a:cubicBezTo>
                  <a:pt x="9143515" y="354797"/>
                  <a:pt x="9137873" y="360234"/>
                  <a:pt x="9126588" y="361821"/>
                </a:cubicBezTo>
                <a:lnTo>
                  <a:pt x="9126588" y="362644"/>
                </a:lnTo>
                <a:cubicBezTo>
                  <a:pt x="9126588" y="363358"/>
                  <a:pt x="9130313" y="364575"/>
                  <a:pt x="9137764" y="366295"/>
                </a:cubicBezTo>
                <a:lnTo>
                  <a:pt x="9141159" y="366295"/>
                </a:lnTo>
                <a:lnTo>
                  <a:pt x="9141159" y="363702"/>
                </a:lnTo>
                <a:cubicBezTo>
                  <a:pt x="9141159" y="358598"/>
                  <a:pt x="9143332" y="355231"/>
                  <a:pt x="9147677" y="353600"/>
                </a:cubicBezTo>
                <a:lnTo>
                  <a:pt x="9149083" y="353846"/>
                </a:lnTo>
                <a:lnTo>
                  <a:pt x="9148157" y="353349"/>
                </a:lnTo>
                <a:cubicBezTo>
                  <a:pt x="9147018" y="352343"/>
                  <a:pt x="9146448" y="351251"/>
                  <a:pt x="9146448" y="350072"/>
                </a:cubicBezTo>
                <a:lnTo>
                  <a:pt x="9145390" y="349013"/>
                </a:lnTo>
                <a:lnTo>
                  <a:pt x="9145390" y="346297"/>
                </a:lnTo>
                <a:close/>
                <a:moveTo>
                  <a:pt x="1646925" y="342898"/>
                </a:moveTo>
                <a:lnTo>
                  <a:pt x="1644767" y="347214"/>
                </a:lnTo>
                <a:lnTo>
                  <a:pt x="1644767" y="349372"/>
                </a:lnTo>
                <a:lnTo>
                  <a:pt x="1645846" y="349372"/>
                </a:lnTo>
                <a:lnTo>
                  <a:pt x="1650162" y="345056"/>
                </a:lnTo>
                <a:lnTo>
                  <a:pt x="1650162" y="342898"/>
                </a:lnTo>
                <a:close/>
                <a:moveTo>
                  <a:pt x="7737075" y="342362"/>
                </a:moveTo>
                <a:cubicBezTo>
                  <a:pt x="7737075" y="343801"/>
                  <a:pt x="7735996" y="344520"/>
                  <a:pt x="7733838" y="344520"/>
                </a:cubicBezTo>
                <a:lnTo>
                  <a:pt x="7733838" y="345599"/>
                </a:lnTo>
                <a:lnTo>
                  <a:pt x="7735996" y="345599"/>
                </a:lnTo>
                <a:cubicBezTo>
                  <a:pt x="7735996" y="344160"/>
                  <a:pt x="7737075" y="343441"/>
                  <a:pt x="7739233" y="343441"/>
                </a:cubicBezTo>
                <a:lnTo>
                  <a:pt x="7739233" y="342362"/>
                </a:lnTo>
                <a:close/>
                <a:moveTo>
                  <a:pt x="6232125" y="342361"/>
                </a:moveTo>
                <a:cubicBezTo>
                  <a:pt x="6232125" y="343799"/>
                  <a:pt x="6231046" y="344519"/>
                  <a:pt x="6228888" y="344519"/>
                </a:cubicBezTo>
                <a:lnTo>
                  <a:pt x="6228888" y="345598"/>
                </a:lnTo>
                <a:lnTo>
                  <a:pt x="6231046" y="345598"/>
                </a:lnTo>
                <a:cubicBezTo>
                  <a:pt x="6231046" y="344159"/>
                  <a:pt x="6232125" y="343440"/>
                  <a:pt x="6234283" y="343440"/>
                </a:cubicBezTo>
                <a:lnTo>
                  <a:pt x="6234283" y="342361"/>
                </a:lnTo>
                <a:close/>
                <a:moveTo>
                  <a:pt x="698102" y="342358"/>
                </a:moveTo>
                <a:cubicBezTo>
                  <a:pt x="698102" y="343797"/>
                  <a:pt x="697023" y="344516"/>
                  <a:pt x="694865" y="344516"/>
                </a:cubicBezTo>
                <a:lnTo>
                  <a:pt x="694865" y="345595"/>
                </a:lnTo>
                <a:lnTo>
                  <a:pt x="697023" y="345595"/>
                </a:lnTo>
                <a:cubicBezTo>
                  <a:pt x="697023" y="344157"/>
                  <a:pt x="698102" y="343437"/>
                  <a:pt x="700260" y="343437"/>
                </a:cubicBezTo>
                <a:lnTo>
                  <a:pt x="700260" y="342358"/>
                </a:lnTo>
                <a:close/>
                <a:moveTo>
                  <a:pt x="9228016" y="341488"/>
                </a:moveTo>
                <a:lnTo>
                  <a:pt x="9224602" y="341962"/>
                </a:lnTo>
                <a:lnTo>
                  <a:pt x="9224602" y="344183"/>
                </a:lnTo>
                <a:lnTo>
                  <a:pt x="9228016" y="344183"/>
                </a:lnTo>
                <a:close/>
                <a:moveTo>
                  <a:pt x="8749962" y="341283"/>
                </a:moveTo>
                <a:lnTo>
                  <a:pt x="8747804" y="343441"/>
                </a:lnTo>
                <a:lnTo>
                  <a:pt x="8749962" y="343441"/>
                </a:lnTo>
                <a:close/>
                <a:moveTo>
                  <a:pt x="9248117" y="339606"/>
                </a:moveTo>
                <a:lnTo>
                  <a:pt x="9247702" y="339846"/>
                </a:lnTo>
                <a:lnTo>
                  <a:pt x="9246819" y="340348"/>
                </a:lnTo>
                <a:lnTo>
                  <a:pt x="9246819" y="341608"/>
                </a:lnTo>
                <a:lnTo>
                  <a:pt x="9247426" y="341010"/>
                </a:lnTo>
                <a:lnTo>
                  <a:pt x="9248117" y="341526"/>
                </a:lnTo>
                <a:close/>
                <a:moveTo>
                  <a:pt x="3132854" y="339392"/>
                </a:moveTo>
                <a:lnTo>
                  <a:pt x="3132854" y="342629"/>
                </a:lnTo>
                <a:lnTo>
                  <a:pt x="3136226" y="342629"/>
                </a:lnTo>
                <a:lnTo>
                  <a:pt x="3136226" y="339392"/>
                </a:lnTo>
                <a:close/>
                <a:moveTo>
                  <a:pt x="7750023" y="338046"/>
                </a:moveTo>
                <a:lnTo>
                  <a:pt x="7750023" y="339125"/>
                </a:lnTo>
                <a:lnTo>
                  <a:pt x="7752181" y="339125"/>
                </a:lnTo>
                <a:lnTo>
                  <a:pt x="7752181" y="338046"/>
                </a:lnTo>
                <a:close/>
                <a:moveTo>
                  <a:pt x="6245073" y="338045"/>
                </a:moveTo>
                <a:lnTo>
                  <a:pt x="6245073" y="339124"/>
                </a:lnTo>
                <a:lnTo>
                  <a:pt x="6247231" y="339124"/>
                </a:lnTo>
                <a:lnTo>
                  <a:pt x="6247231" y="338045"/>
                </a:lnTo>
                <a:close/>
                <a:moveTo>
                  <a:pt x="711050" y="338042"/>
                </a:moveTo>
                <a:lnTo>
                  <a:pt x="711050" y="339121"/>
                </a:lnTo>
                <a:lnTo>
                  <a:pt x="713208" y="339121"/>
                </a:lnTo>
                <a:lnTo>
                  <a:pt x="713208" y="338042"/>
                </a:lnTo>
                <a:close/>
                <a:moveTo>
                  <a:pt x="6682499" y="336937"/>
                </a:moveTo>
                <a:lnTo>
                  <a:pt x="6682499" y="337173"/>
                </a:lnTo>
                <a:lnTo>
                  <a:pt x="6682872" y="337173"/>
                </a:lnTo>
                <a:lnTo>
                  <a:pt x="6682872" y="336937"/>
                </a:lnTo>
                <a:close/>
                <a:moveTo>
                  <a:pt x="9117606" y="336778"/>
                </a:moveTo>
                <a:lnTo>
                  <a:pt x="9117561" y="337002"/>
                </a:lnTo>
                <a:lnTo>
                  <a:pt x="9117884" y="336778"/>
                </a:lnTo>
                <a:close/>
                <a:moveTo>
                  <a:pt x="8753199" y="335889"/>
                </a:moveTo>
                <a:lnTo>
                  <a:pt x="8760752" y="335889"/>
                </a:lnTo>
                <a:cubicBezTo>
                  <a:pt x="8765068" y="336248"/>
                  <a:pt x="8767226" y="337327"/>
                  <a:pt x="8767226" y="339125"/>
                </a:cubicBezTo>
                <a:lnTo>
                  <a:pt x="8768305" y="338046"/>
                </a:lnTo>
                <a:cubicBezTo>
                  <a:pt x="8773880" y="338046"/>
                  <a:pt x="8779635" y="341283"/>
                  <a:pt x="8785569" y="347757"/>
                </a:cubicBezTo>
                <a:lnTo>
                  <a:pt x="8784490" y="348836"/>
                </a:lnTo>
                <a:lnTo>
                  <a:pt x="8784490" y="349915"/>
                </a:lnTo>
                <a:cubicBezTo>
                  <a:pt x="8790245" y="349915"/>
                  <a:pt x="8793482" y="356389"/>
                  <a:pt x="8794201" y="369338"/>
                </a:cubicBezTo>
                <a:lnTo>
                  <a:pt x="8795280" y="370417"/>
                </a:lnTo>
                <a:cubicBezTo>
                  <a:pt x="8793482" y="385163"/>
                  <a:pt x="8791684" y="393435"/>
                  <a:pt x="8789885" y="395233"/>
                </a:cubicBezTo>
                <a:lnTo>
                  <a:pt x="8790964" y="399549"/>
                </a:lnTo>
                <a:lnTo>
                  <a:pt x="8783411" y="408181"/>
                </a:lnTo>
                <a:lnTo>
                  <a:pt x="8778016" y="407102"/>
                </a:lnTo>
                <a:lnTo>
                  <a:pt x="8756436" y="416813"/>
                </a:lnTo>
                <a:lnTo>
                  <a:pt x="8752120" y="416813"/>
                </a:lnTo>
                <a:cubicBezTo>
                  <a:pt x="8752120" y="415015"/>
                  <a:pt x="8750682" y="413936"/>
                  <a:pt x="8747804" y="413577"/>
                </a:cubicBezTo>
                <a:lnTo>
                  <a:pt x="8747804" y="410340"/>
                </a:lnTo>
                <a:lnTo>
                  <a:pt x="8745646" y="410340"/>
                </a:lnTo>
                <a:cubicBezTo>
                  <a:pt x="8745646" y="412497"/>
                  <a:pt x="8744927" y="413577"/>
                  <a:pt x="8743488" y="413577"/>
                </a:cubicBezTo>
                <a:lnTo>
                  <a:pt x="8741330" y="413577"/>
                </a:lnTo>
                <a:lnTo>
                  <a:pt x="8735935" y="409260"/>
                </a:lnTo>
                <a:lnTo>
                  <a:pt x="8732698" y="411418"/>
                </a:lnTo>
                <a:cubicBezTo>
                  <a:pt x="8730900" y="409980"/>
                  <a:pt x="8728022" y="404225"/>
                  <a:pt x="8724066" y="394154"/>
                </a:cubicBezTo>
                <a:cubicBezTo>
                  <a:pt x="8722448" y="394154"/>
                  <a:pt x="8720649" y="390558"/>
                  <a:pt x="8718671" y="383364"/>
                </a:cubicBezTo>
                <a:lnTo>
                  <a:pt x="8718671" y="367180"/>
                </a:lnTo>
                <a:lnTo>
                  <a:pt x="8716513" y="367180"/>
                </a:lnTo>
                <a:lnTo>
                  <a:pt x="8721908" y="356389"/>
                </a:lnTo>
                <a:lnTo>
                  <a:pt x="8721908" y="354231"/>
                </a:lnTo>
                <a:cubicBezTo>
                  <a:pt x="8723347" y="354231"/>
                  <a:pt x="8724066" y="355670"/>
                  <a:pt x="8724066" y="358547"/>
                </a:cubicBezTo>
                <a:lnTo>
                  <a:pt x="8727303" y="358547"/>
                </a:lnTo>
                <a:lnTo>
                  <a:pt x="8727303" y="353153"/>
                </a:lnTo>
                <a:cubicBezTo>
                  <a:pt x="8731799" y="346679"/>
                  <a:pt x="8740431" y="340924"/>
                  <a:pt x="8753199" y="335889"/>
                </a:cubicBezTo>
                <a:close/>
                <a:moveTo>
                  <a:pt x="1123350" y="335210"/>
                </a:moveTo>
                <a:lnTo>
                  <a:pt x="1120114" y="337368"/>
                </a:lnTo>
                <a:lnTo>
                  <a:pt x="1111483" y="337368"/>
                </a:lnTo>
                <a:lnTo>
                  <a:pt x="1114720" y="349911"/>
                </a:lnTo>
                <a:lnTo>
                  <a:pt x="1113640" y="362994"/>
                </a:lnTo>
                <a:lnTo>
                  <a:pt x="1114720" y="377021"/>
                </a:lnTo>
                <a:lnTo>
                  <a:pt x="1112562" y="381337"/>
                </a:lnTo>
                <a:lnTo>
                  <a:pt x="1114720" y="390104"/>
                </a:lnTo>
                <a:lnTo>
                  <a:pt x="1113640" y="393341"/>
                </a:lnTo>
                <a:lnTo>
                  <a:pt x="1114720" y="394420"/>
                </a:lnTo>
                <a:lnTo>
                  <a:pt x="1115798" y="394420"/>
                </a:lnTo>
                <a:lnTo>
                  <a:pt x="1123350" y="393341"/>
                </a:lnTo>
                <a:cubicBezTo>
                  <a:pt x="1124341" y="396938"/>
                  <a:pt x="1126812" y="398736"/>
                  <a:pt x="1130769" y="398736"/>
                </a:cubicBezTo>
                <a:cubicBezTo>
                  <a:pt x="1132926" y="398736"/>
                  <a:pt x="1136479" y="396219"/>
                  <a:pt x="1141425" y="391183"/>
                </a:cubicBezTo>
                <a:lnTo>
                  <a:pt x="1147898" y="395499"/>
                </a:lnTo>
                <a:lnTo>
                  <a:pt x="1150056" y="395499"/>
                </a:lnTo>
                <a:lnTo>
                  <a:pt x="1160711" y="392262"/>
                </a:lnTo>
                <a:cubicBezTo>
                  <a:pt x="1167636" y="392262"/>
                  <a:pt x="1172265" y="394420"/>
                  <a:pt x="1174604" y="398736"/>
                </a:cubicBezTo>
                <a:lnTo>
                  <a:pt x="1171366" y="401973"/>
                </a:lnTo>
                <a:lnTo>
                  <a:pt x="1167050" y="401973"/>
                </a:lnTo>
                <a:lnTo>
                  <a:pt x="1162869" y="398736"/>
                </a:lnTo>
                <a:lnTo>
                  <a:pt x="1161790" y="398736"/>
                </a:lnTo>
                <a:cubicBezTo>
                  <a:pt x="1159812" y="400894"/>
                  <a:pt x="1152664" y="402558"/>
                  <a:pt x="1140345" y="403726"/>
                </a:cubicBezTo>
                <a:cubicBezTo>
                  <a:pt x="1135759" y="403726"/>
                  <a:pt x="1131489" y="403142"/>
                  <a:pt x="1127532" y="401973"/>
                </a:cubicBezTo>
                <a:lnTo>
                  <a:pt x="1116877" y="400490"/>
                </a:lnTo>
                <a:lnTo>
                  <a:pt x="1116877" y="401973"/>
                </a:lnTo>
                <a:cubicBezTo>
                  <a:pt x="1112562" y="401973"/>
                  <a:pt x="1110403" y="406514"/>
                  <a:pt x="1110403" y="415596"/>
                </a:cubicBezTo>
                <a:lnTo>
                  <a:pt x="1107302" y="421530"/>
                </a:lnTo>
                <a:lnTo>
                  <a:pt x="1114720" y="432455"/>
                </a:lnTo>
                <a:cubicBezTo>
                  <a:pt x="1111842" y="437670"/>
                  <a:pt x="1110403" y="443470"/>
                  <a:pt x="1110403" y="449854"/>
                </a:cubicBezTo>
                <a:lnTo>
                  <a:pt x="1110403" y="455249"/>
                </a:lnTo>
                <a:lnTo>
                  <a:pt x="1116877" y="453091"/>
                </a:lnTo>
                <a:lnTo>
                  <a:pt x="1123350" y="454170"/>
                </a:lnTo>
                <a:lnTo>
                  <a:pt x="1137244" y="453091"/>
                </a:lnTo>
                <a:lnTo>
                  <a:pt x="1140345" y="454170"/>
                </a:lnTo>
                <a:lnTo>
                  <a:pt x="1146819" y="453091"/>
                </a:lnTo>
                <a:lnTo>
                  <a:pt x="1162869" y="453091"/>
                </a:lnTo>
                <a:lnTo>
                  <a:pt x="1167050" y="454170"/>
                </a:lnTo>
                <a:lnTo>
                  <a:pt x="1170287" y="453091"/>
                </a:lnTo>
                <a:lnTo>
                  <a:pt x="1188496" y="454170"/>
                </a:lnTo>
                <a:lnTo>
                  <a:pt x="1190654" y="441087"/>
                </a:lnTo>
                <a:lnTo>
                  <a:pt x="1189575" y="440008"/>
                </a:lnTo>
                <a:lnTo>
                  <a:pt x="1189575" y="438929"/>
                </a:lnTo>
                <a:lnTo>
                  <a:pt x="1190654" y="434613"/>
                </a:lnTo>
                <a:lnTo>
                  <a:pt x="1189575" y="427060"/>
                </a:lnTo>
                <a:lnTo>
                  <a:pt x="1192812" y="420451"/>
                </a:lnTo>
                <a:lnTo>
                  <a:pt x="1191733" y="415056"/>
                </a:lnTo>
                <a:lnTo>
                  <a:pt x="1192812" y="409661"/>
                </a:lnTo>
                <a:cubicBezTo>
                  <a:pt x="1190114" y="402378"/>
                  <a:pt x="1186157" y="398736"/>
                  <a:pt x="1180944" y="398736"/>
                </a:cubicBezTo>
                <a:lnTo>
                  <a:pt x="1180944" y="397657"/>
                </a:lnTo>
                <a:cubicBezTo>
                  <a:pt x="1181303" y="396219"/>
                  <a:pt x="1183102" y="394780"/>
                  <a:pt x="1186338" y="393341"/>
                </a:cubicBezTo>
                <a:lnTo>
                  <a:pt x="1189575" y="394420"/>
                </a:lnTo>
                <a:lnTo>
                  <a:pt x="1190654" y="393341"/>
                </a:lnTo>
                <a:lnTo>
                  <a:pt x="1190654" y="392262"/>
                </a:lnTo>
                <a:lnTo>
                  <a:pt x="1189575" y="371626"/>
                </a:lnTo>
                <a:cubicBezTo>
                  <a:pt x="1189575" y="368569"/>
                  <a:pt x="1191687" y="364927"/>
                  <a:pt x="1195914" y="360701"/>
                </a:cubicBezTo>
                <a:lnTo>
                  <a:pt x="1193892" y="354227"/>
                </a:lnTo>
                <a:lnTo>
                  <a:pt x="1193892" y="352069"/>
                </a:lnTo>
                <a:lnTo>
                  <a:pt x="1194970" y="350990"/>
                </a:lnTo>
                <a:lnTo>
                  <a:pt x="1194970" y="349911"/>
                </a:lnTo>
                <a:lnTo>
                  <a:pt x="1190654" y="342898"/>
                </a:lnTo>
                <a:lnTo>
                  <a:pt x="1190654" y="338447"/>
                </a:lnTo>
                <a:lnTo>
                  <a:pt x="1191733" y="337368"/>
                </a:lnTo>
                <a:lnTo>
                  <a:pt x="1191733" y="336289"/>
                </a:lnTo>
                <a:lnTo>
                  <a:pt x="1190654" y="335210"/>
                </a:lnTo>
                <a:lnTo>
                  <a:pt x="1183102" y="336289"/>
                </a:lnTo>
                <a:lnTo>
                  <a:pt x="1160711" y="336289"/>
                </a:lnTo>
                <a:lnTo>
                  <a:pt x="1145741" y="335210"/>
                </a:lnTo>
                <a:cubicBezTo>
                  <a:pt x="1142863" y="336649"/>
                  <a:pt x="1138951" y="337368"/>
                  <a:pt x="1134007" y="337368"/>
                </a:cubicBezTo>
                <a:lnTo>
                  <a:pt x="1128611" y="337368"/>
                </a:lnTo>
                <a:lnTo>
                  <a:pt x="1125374" y="335210"/>
                </a:lnTo>
                <a:close/>
                <a:moveTo>
                  <a:pt x="3043297" y="335076"/>
                </a:moveTo>
                <a:cubicBezTo>
                  <a:pt x="3052828" y="337054"/>
                  <a:pt x="3057594" y="338853"/>
                  <a:pt x="3057594" y="340471"/>
                </a:cubicBezTo>
                <a:lnTo>
                  <a:pt x="3057594" y="343438"/>
                </a:lnTo>
                <a:cubicBezTo>
                  <a:pt x="3057594" y="344877"/>
                  <a:pt x="3052828" y="346720"/>
                  <a:pt x="3043297" y="348968"/>
                </a:cubicBezTo>
                <a:lnTo>
                  <a:pt x="3024414" y="338313"/>
                </a:lnTo>
                <a:lnTo>
                  <a:pt x="3026572" y="336290"/>
                </a:lnTo>
                <a:lnTo>
                  <a:pt x="3028865" y="336290"/>
                </a:lnTo>
                <a:close/>
                <a:moveTo>
                  <a:pt x="8282498" y="334809"/>
                </a:moveTo>
                <a:lnTo>
                  <a:pt x="8282498" y="335888"/>
                </a:lnTo>
                <a:lnTo>
                  <a:pt x="8285735" y="335888"/>
                </a:lnTo>
                <a:lnTo>
                  <a:pt x="8285735" y="334809"/>
                </a:lnTo>
                <a:close/>
                <a:moveTo>
                  <a:pt x="7744628" y="334809"/>
                </a:moveTo>
                <a:lnTo>
                  <a:pt x="7753260" y="334809"/>
                </a:lnTo>
                <a:lnTo>
                  <a:pt x="7769445" y="347881"/>
                </a:lnTo>
                <a:lnTo>
                  <a:pt x="7769445" y="350994"/>
                </a:lnTo>
                <a:lnTo>
                  <a:pt x="7770524" y="350994"/>
                </a:lnTo>
                <a:lnTo>
                  <a:pt x="7770524" y="348753"/>
                </a:lnTo>
                <a:lnTo>
                  <a:pt x="7781314" y="357468"/>
                </a:lnTo>
                <a:lnTo>
                  <a:pt x="7780235" y="358547"/>
                </a:lnTo>
                <a:lnTo>
                  <a:pt x="7780235" y="359626"/>
                </a:lnTo>
                <a:lnTo>
                  <a:pt x="7781314" y="360705"/>
                </a:lnTo>
                <a:cubicBezTo>
                  <a:pt x="7781314" y="382645"/>
                  <a:pt x="7774481" y="397750"/>
                  <a:pt x="7760813" y="406023"/>
                </a:cubicBezTo>
                <a:lnTo>
                  <a:pt x="7745707" y="421129"/>
                </a:lnTo>
                <a:lnTo>
                  <a:pt x="7737075" y="423287"/>
                </a:lnTo>
                <a:cubicBezTo>
                  <a:pt x="7732040" y="421489"/>
                  <a:pt x="7729522" y="420050"/>
                  <a:pt x="7729522" y="418971"/>
                </a:cubicBezTo>
                <a:lnTo>
                  <a:pt x="7729522" y="417892"/>
                </a:lnTo>
                <a:cubicBezTo>
                  <a:pt x="7741032" y="408181"/>
                  <a:pt x="7746786" y="400987"/>
                  <a:pt x="7746786" y="396312"/>
                </a:cubicBezTo>
                <a:cubicBezTo>
                  <a:pt x="7742470" y="392895"/>
                  <a:pt x="7737794" y="390737"/>
                  <a:pt x="7732759" y="389838"/>
                </a:cubicBezTo>
                <a:lnTo>
                  <a:pt x="7732759" y="388759"/>
                </a:lnTo>
                <a:lnTo>
                  <a:pt x="7733838" y="387680"/>
                </a:lnTo>
                <a:lnTo>
                  <a:pt x="7733838" y="386601"/>
                </a:lnTo>
                <a:lnTo>
                  <a:pt x="7725206" y="373653"/>
                </a:lnTo>
                <a:lnTo>
                  <a:pt x="7720890" y="367179"/>
                </a:lnTo>
                <a:lnTo>
                  <a:pt x="7720890" y="355310"/>
                </a:lnTo>
                <a:cubicBezTo>
                  <a:pt x="7720890" y="353691"/>
                  <a:pt x="7722688" y="352612"/>
                  <a:pt x="7726285" y="352073"/>
                </a:cubicBezTo>
                <a:lnTo>
                  <a:pt x="7725206" y="350994"/>
                </a:lnTo>
                <a:lnTo>
                  <a:pt x="7725206" y="349915"/>
                </a:lnTo>
                <a:cubicBezTo>
                  <a:pt x="7728803" y="344160"/>
                  <a:pt x="7735277" y="339844"/>
                  <a:pt x="7744628" y="336967"/>
                </a:cubicBezTo>
                <a:close/>
                <a:moveTo>
                  <a:pt x="6239678" y="334808"/>
                </a:moveTo>
                <a:lnTo>
                  <a:pt x="6248310" y="334808"/>
                </a:lnTo>
                <a:lnTo>
                  <a:pt x="6264495" y="347880"/>
                </a:lnTo>
                <a:lnTo>
                  <a:pt x="6264495" y="350993"/>
                </a:lnTo>
                <a:lnTo>
                  <a:pt x="6265574" y="350993"/>
                </a:lnTo>
                <a:lnTo>
                  <a:pt x="6265574" y="348752"/>
                </a:lnTo>
                <a:lnTo>
                  <a:pt x="6276364" y="357467"/>
                </a:lnTo>
                <a:lnTo>
                  <a:pt x="6275285" y="358546"/>
                </a:lnTo>
                <a:lnTo>
                  <a:pt x="6275285" y="359625"/>
                </a:lnTo>
                <a:lnTo>
                  <a:pt x="6276364" y="360704"/>
                </a:lnTo>
                <a:cubicBezTo>
                  <a:pt x="6276364" y="382644"/>
                  <a:pt x="6269531" y="397749"/>
                  <a:pt x="6255863" y="406022"/>
                </a:cubicBezTo>
                <a:lnTo>
                  <a:pt x="6240757" y="421128"/>
                </a:lnTo>
                <a:lnTo>
                  <a:pt x="6232125" y="423286"/>
                </a:lnTo>
                <a:cubicBezTo>
                  <a:pt x="6227090" y="421488"/>
                  <a:pt x="6224572" y="420049"/>
                  <a:pt x="6224572" y="418970"/>
                </a:cubicBezTo>
                <a:lnTo>
                  <a:pt x="6224572" y="417891"/>
                </a:lnTo>
                <a:cubicBezTo>
                  <a:pt x="6236082" y="408180"/>
                  <a:pt x="6241836" y="400986"/>
                  <a:pt x="6241836" y="396310"/>
                </a:cubicBezTo>
                <a:cubicBezTo>
                  <a:pt x="6237520" y="392894"/>
                  <a:pt x="6232845" y="390736"/>
                  <a:pt x="6227809" y="389837"/>
                </a:cubicBezTo>
                <a:lnTo>
                  <a:pt x="6227809" y="388758"/>
                </a:lnTo>
                <a:lnTo>
                  <a:pt x="6228888" y="387678"/>
                </a:lnTo>
                <a:lnTo>
                  <a:pt x="6228888" y="386600"/>
                </a:lnTo>
                <a:cubicBezTo>
                  <a:pt x="6220256" y="386600"/>
                  <a:pt x="6215940" y="380126"/>
                  <a:pt x="6215940" y="367178"/>
                </a:cubicBezTo>
                <a:lnTo>
                  <a:pt x="6215940" y="355309"/>
                </a:lnTo>
                <a:cubicBezTo>
                  <a:pt x="6215940" y="353690"/>
                  <a:pt x="6217739" y="352611"/>
                  <a:pt x="6221335" y="352072"/>
                </a:cubicBezTo>
                <a:lnTo>
                  <a:pt x="6220256" y="350993"/>
                </a:lnTo>
                <a:lnTo>
                  <a:pt x="6220256" y="349914"/>
                </a:lnTo>
                <a:cubicBezTo>
                  <a:pt x="6223853" y="344159"/>
                  <a:pt x="6230327" y="339843"/>
                  <a:pt x="6239678" y="336966"/>
                </a:cubicBezTo>
                <a:close/>
                <a:moveTo>
                  <a:pt x="705655" y="334805"/>
                </a:moveTo>
                <a:lnTo>
                  <a:pt x="714287" y="334805"/>
                </a:lnTo>
                <a:lnTo>
                  <a:pt x="730472" y="347877"/>
                </a:lnTo>
                <a:lnTo>
                  <a:pt x="730472" y="350990"/>
                </a:lnTo>
                <a:lnTo>
                  <a:pt x="731551" y="350990"/>
                </a:lnTo>
                <a:lnTo>
                  <a:pt x="731551" y="348749"/>
                </a:lnTo>
                <a:lnTo>
                  <a:pt x="742342" y="357464"/>
                </a:lnTo>
                <a:lnTo>
                  <a:pt x="741263" y="358543"/>
                </a:lnTo>
                <a:lnTo>
                  <a:pt x="741263" y="359622"/>
                </a:lnTo>
                <a:lnTo>
                  <a:pt x="742342" y="360701"/>
                </a:lnTo>
                <a:cubicBezTo>
                  <a:pt x="742342" y="382641"/>
                  <a:pt x="735508" y="397747"/>
                  <a:pt x="721840" y="406019"/>
                </a:cubicBezTo>
                <a:lnTo>
                  <a:pt x="706734" y="421125"/>
                </a:lnTo>
                <a:lnTo>
                  <a:pt x="698102" y="423283"/>
                </a:lnTo>
                <a:cubicBezTo>
                  <a:pt x="693067" y="421485"/>
                  <a:pt x="690549" y="420046"/>
                  <a:pt x="690549" y="418967"/>
                </a:cubicBezTo>
                <a:lnTo>
                  <a:pt x="690549" y="417888"/>
                </a:lnTo>
                <a:cubicBezTo>
                  <a:pt x="702059" y="408177"/>
                  <a:pt x="707813" y="400984"/>
                  <a:pt x="707813" y="396308"/>
                </a:cubicBezTo>
                <a:cubicBezTo>
                  <a:pt x="703497" y="392891"/>
                  <a:pt x="698822" y="390733"/>
                  <a:pt x="693786" y="389834"/>
                </a:cubicBezTo>
                <a:lnTo>
                  <a:pt x="693786" y="388755"/>
                </a:lnTo>
                <a:lnTo>
                  <a:pt x="694865" y="387676"/>
                </a:lnTo>
                <a:lnTo>
                  <a:pt x="694865" y="386597"/>
                </a:lnTo>
                <a:cubicBezTo>
                  <a:pt x="686233" y="386597"/>
                  <a:pt x="681917" y="380123"/>
                  <a:pt x="681917" y="367175"/>
                </a:cubicBezTo>
                <a:lnTo>
                  <a:pt x="681917" y="355306"/>
                </a:lnTo>
                <a:cubicBezTo>
                  <a:pt x="681917" y="353688"/>
                  <a:pt x="683715" y="352609"/>
                  <a:pt x="687312" y="352069"/>
                </a:cubicBezTo>
                <a:lnTo>
                  <a:pt x="686233" y="350990"/>
                </a:lnTo>
                <a:lnTo>
                  <a:pt x="686233" y="349911"/>
                </a:lnTo>
                <a:cubicBezTo>
                  <a:pt x="689830" y="344157"/>
                  <a:pt x="696304" y="339840"/>
                  <a:pt x="705655" y="336963"/>
                </a:cubicBezTo>
                <a:close/>
                <a:moveTo>
                  <a:pt x="5189835" y="334267"/>
                </a:moveTo>
                <a:lnTo>
                  <a:pt x="5189835" y="345192"/>
                </a:lnTo>
                <a:lnTo>
                  <a:pt x="5188756" y="353555"/>
                </a:lnTo>
                <a:lnTo>
                  <a:pt x="5189835" y="357871"/>
                </a:lnTo>
                <a:cubicBezTo>
                  <a:pt x="5187677" y="358680"/>
                  <a:pt x="5186598" y="360883"/>
                  <a:pt x="5186598" y="364480"/>
                </a:cubicBezTo>
                <a:cubicBezTo>
                  <a:pt x="5188756" y="364480"/>
                  <a:pt x="5189835" y="365918"/>
                  <a:pt x="5189835" y="368796"/>
                </a:cubicBezTo>
                <a:lnTo>
                  <a:pt x="5184440" y="377563"/>
                </a:lnTo>
                <a:cubicBezTo>
                  <a:pt x="5191724" y="383587"/>
                  <a:pt x="5195365" y="389431"/>
                  <a:pt x="5195365" y="395096"/>
                </a:cubicBezTo>
                <a:cubicBezTo>
                  <a:pt x="5192668" y="399682"/>
                  <a:pt x="5190105" y="412045"/>
                  <a:pt x="5187677" y="432187"/>
                </a:cubicBezTo>
                <a:lnTo>
                  <a:pt x="5186598" y="435559"/>
                </a:lnTo>
                <a:lnTo>
                  <a:pt x="5186598" y="437717"/>
                </a:lnTo>
                <a:cubicBezTo>
                  <a:pt x="5188936" y="447878"/>
                  <a:pt x="5192938" y="452958"/>
                  <a:pt x="5198602" y="452958"/>
                </a:cubicBezTo>
                <a:lnTo>
                  <a:pt x="5209527" y="455251"/>
                </a:lnTo>
                <a:lnTo>
                  <a:pt x="5222610" y="452958"/>
                </a:lnTo>
                <a:lnTo>
                  <a:pt x="5228140" y="452958"/>
                </a:lnTo>
                <a:lnTo>
                  <a:pt x="5228140" y="425713"/>
                </a:lnTo>
                <a:lnTo>
                  <a:pt x="5232456" y="410337"/>
                </a:lnTo>
                <a:cubicBezTo>
                  <a:pt x="5232456" y="402335"/>
                  <a:pt x="5223734" y="398333"/>
                  <a:pt x="5206290" y="398333"/>
                </a:cubicBezTo>
                <a:lnTo>
                  <a:pt x="5201974" y="398333"/>
                </a:lnTo>
                <a:lnTo>
                  <a:pt x="5198602" y="395096"/>
                </a:lnTo>
                <a:lnTo>
                  <a:pt x="5198602" y="394017"/>
                </a:lnTo>
                <a:cubicBezTo>
                  <a:pt x="5198602" y="391859"/>
                  <a:pt x="5203368" y="390780"/>
                  <a:pt x="5212899" y="390780"/>
                </a:cubicBezTo>
                <a:lnTo>
                  <a:pt x="5227061" y="390780"/>
                </a:lnTo>
                <a:cubicBezTo>
                  <a:pt x="5228680" y="390780"/>
                  <a:pt x="5229759" y="386374"/>
                  <a:pt x="5230298" y="377563"/>
                </a:cubicBezTo>
                <a:lnTo>
                  <a:pt x="5229219" y="371089"/>
                </a:lnTo>
                <a:lnTo>
                  <a:pt x="5231377" y="354634"/>
                </a:lnTo>
                <a:cubicBezTo>
                  <a:pt x="5230478" y="342495"/>
                  <a:pt x="5229039" y="336425"/>
                  <a:pt x="5227061" y="336425"/>
                </a:cubicBezTo>
                <a:lnTo>
                  <a:pt x="5221531" y="336425"/>
                </a:lnTo>
                <a:lnTo>
                  <a:pt x="5205211" y="334267"/>
                </a:lnTo>
                <a:lnTo>
                  <a:pt x="5195365" y="336425"/>
                </a:lnTo>
                <a:lnTo>
                  <a:pt x="5192128" y="334267"/>
                </a:lnTo>
                <a:close/>
                <a:moveTo>
                  <a:pt x="1725692" y="334266"/>
                </a:moveTo>
                <a:lnTo>
                  <a:pt x="1728930" y="334266"/>
                </a:lnTo>
                <a:cubicBezTo>
                  <a:pt x="1736121" y="336424"/>
                  <a:pt x="1739719" y="338582"/>
                  <a:pt x="1739719" y="340740"/>
                </a:cubicBezTo>
                <a:cubicBezTo>
                  <a:pt x="1745833" y="347753"/>
                  <a:pt x="1751948" y="353148"/>
                  <a:pt x="1758061" y="356925"/>
                </a:cubicBezTo>
                <a:lnTo>
                  <a:pt x="1765614" y="365557"/>
                </a:lnTo>
                <a:lnTo>
                  <a:pt x="1765614" y="366636"/>
                </a:lnTo>
                <a:cubicBezTo>
                  <a:pt x="1765614" y="368434"/>
                  <a:pt x="1762738" y="369873"/>
                  <a:pt x="1756983" y="370952"/>
                </a:cubicBezTo>
                <a:lnTo>
                  <a:pt x="1747271" y="370952"/>
                </a:lnTo>
                <a:lnTo>
                  <a:pt x="1738640" y="368794"/>
                </a:lnTo>
                <a:lnTo>
                  <a:pt x="1731086" y="368794"/>
                </a:lnTo>
                <a:lnTo>
                  <a:pt x="1727849" y="366636"/>
                </a:lnTo>
                <a:lnTo>
                  <a:pt x="1728930" y="365557"/>
                </a:lnTo>
                <a:lnTo>
                  <a:pt x="1728930" y="364478"/>
                </a:lnTo>
                <a:lnTo>
                  <a:pt x="1727849" y="350451"/>
                </a:lnTo>
                <a:lnTo>
                  <a:pt x="1728930" y="347214"/>
                </a:lnTo>
                <a:cubicBezTo>
                  <a:pt x="1727490" y="347214"/>
                  <a:pt x="1726411" y="350091"/>
                  <a:pt x="1725692" y="355846"/>
                </a:cubicBezTo>
                <a:lnTo>
                  <a:pt x="1727849" y="363399"/>
                </a:lnTo>
                <a:cubicBezTo>
                  <a:pt x="1727849" y="367715"/>
                  <a:pt x="1725332" y="369873"/>
                  <a:pt x="1720296" y="369873"/>
                </a:cubicBezTo>
                <a:lnTo>
                  <a:pt x="1709506" y="369873"/>
                </a:lnTo>
                <a:cubicBezTo>
                  <a:pt x="1700874" y="370053"/>
                  <a:pt x="1696558" y="370772"/>
                  <a:pt x="1696558" y="372031"/>
                </a:cubicBezTo>
                <a:cubicBezTo>
                  <a:pt x="1677855" y="370952"/>
                  <a:pt x="1668504" y="368434"/>
                  <a:pt x="1668504" y="364478"/>
                </a:cubicBezTo>
                <a:lnTo>
                  <a:pt x="1674978" y="360162"/>
                </a:lnTo>
                <a:lnTo>
                  <a:pt x="1679295" y="360162"/>
                </a:lnTo>
                <a:lnTo>
                  <a:pt x="1684690" y="361241"/>
                </a:lnTo>
                <a:cubicBezTo>
                  <a:pt x="1684690" y="359443"/>
                  <a:pt x="1687567" y="358364"/>
                  <a:pt x="1693321" y="358004"/>
                </a:cubicBezTo>
                <a:lnTo>
                  <a:pt x="1705191" y="359083"/>
                </a:lnTo>
                <a:cubicBezTo>
                  <a:pt x="1717060" y="348293"/>
                  <a:pt x="1723533" y="340380"/>
                  <a:pt x="1724613" y="335345"/>
                </a:cubicBezTo>
                <a:close/>
                <a:moveTo>
                  <a:pt x="8197121" y="333730"/>
                </a:moveTo>
                <a:lnTo>
                  <a:pt x="8199279" y="335888"/>
                </a:lnTo>
                <a:lnTo>
                  <a:pt x="8203595" y="335888"/>
                </a:lnTo>
                <a:lnTo>
                  <a:pt x="8203595" y="334809"/>
                </a:lnTo>
                <a:close/>
                <a:moveTo>
                  <a:pt x="8183904" y="333730"/>
                </a:moveTo>
                <a:lnTo>
                  <a:pt x="8183904" y="336967"/>
                </a:lnTo>
                <a:lnTo>
                  <a:pt x="8184983" y="336967"/>
                </a:lnTo>
                <a:lnTo>
                  <a:pt x="8187141" y="334809"/>
                </a:lnTo>
                <a:lnTo>
                  <a:pt x="8187141" y="333730"/>
                </a:lnTo>
                <a:close/>
                <a:moveTo>
                  <a:pt x="5119970" y="333054"/>
                </a:moveTo>
                <a:lnTo>
                  <a:pt x="5109045" y="336425"/>
                </a:lnTo>
                <a:lnTo>
                  <a:pt x="5107966" y="336425"/>
                </a:lnTo>
                <a:lnTo>
                  <a:pt x="5102436" y="335346"/>
                </a:lnTo>
                <a:lnTo>
                  <a:pt x="5101357" y="336425"/>
                </a:lnTo>
                <a:lnTo>
                  <a:pt x="5101357" y="353555"/>
                </a:lnTo>
                <a:lnTo>
                  <a:pt x="5100278" y="354634"/>
                </a:lnTo>
                <a:lnTo>
                  <a:pt x="5103515" y="363400"/>
                </a:lnTo>
                <a:lnTo>
                  <a:pt x="5103515" y="371089"/>
                </a:lnTo>
                <a:lnTo>
                  <a:pt x="5100278" y="374326"/>
                </a:lnTo>
                <a:lnTo>
                  <a:pt x="5094748" y="374326"/>
                </a:lnTo>
                <a:lnTo>
                  <a:pt x="5094748" y="375404"/>
                </a:lnTo>
                <a:cubicBezTo>
                  <a:pt x="5094748" y="376483"/>
                  <a:pt x="5097311" y="378327"/>
                  <a:pt x="5102436" y="380935"/>
                </a:cubicBezTo>
                <a:lnTo>
                  <a:pt x="5102436" y="387408"/>
                </a:lnTo>
                <a:lnTo>
                  <a:pt x="5119970" y="392938"/>
                </a:lnTo>
                <a:lnTo>
                  <a:pt x="5123207" y="389566"/>
                </a:lnTo>
                <a:lnTo>
                  <a:pt x="5130895" y="389566"/>
                </a:lnTo>
                <a:lnTo>
                  <a:pt x="5137369" y="390780"/>
                </a:lnTo>
                <a:lnTo>
                  <a:pt x="5147215" y="385250"/>
                </a:lnTo>
                <a:cubicBezTo>
                  <a:pt x="5144517" y="382373"/>
                  <a:pt x="5142359" y="372168"/>
                  <a:pt x="5140741" y="354634"/>
                </a:cubicBezTo>
                <a:lnTo>
                  <a:pt x="5140741" y="339662"/>
                </a:lnTo>
                <a:cubicBezTo>
                  <a:pt x="5140741" y="338584"/>
                  <a:pt x="5133817" y="336380"/>
                  <a:pt x="5119970" y="333054"/>
                </a:cubicBezTo>
                <a:close/>
                <a:moveTo>
                  <a:pt x="4073347" y="331089"/>
                </a:moveTo>
                <a:lnTo>
                  <a:pt x="4072529" y="333873"/>
                </a:lnTo>
                <a:lnTo>
                  <a:pt x="4075118" y="334796"/>
                </a:lnTo>
                <a:close/>
                <a:moveTo>
                  <a:pt x="140945" y="330540"/>
                </a:moveTo>
                <a:lnTo>
                  <a:pt x="133661" y="334586"/>
                </a:lnTo>
                <a:lnTo>
                  <a:pt x="130694" y="332563"/>
                </a:lnTo>
                <a:cubicBezTo>
                  <a:pt x="126018" y="334631"/>
                  <a:pt x="120893" y="335665"/>
                  <a:pt x="115318" y="335665"/>
                </a:cubicBezTo>
                <a:lnTo>
                  <a:pt x="115318" y="334586"/>
                </a:lnTo>
                <a:lnTo>
                  <a:pt x="106012" y="337688"/>
                </a:lnTo>
                <a:lnTo>
                  <a:pt x="103989" y="333507"/>
                </a:lnTo>
                <a:lnTo>
                  <a:pt x="102910" y="334586"/>
                </a:lnTo>
                <a:lnTo>
                  <a:pt x="99943" y="334586"/>
                </a:lnTo>
                <a:lnTo>
                  <a:pt x="96840" y="332563"/>
                </a:lnTo>
                <a:lnTo>
                  <a:pt x="95761" y="332563"/>
                </a:lnTo>
                <a:lnTo>
                  <a:pt x="95761" y="333507"/>
                </a:lnTo>
                <a:lnTo>
                  <a:pt x="97919" y="333507"/>
                </a:lnTo>
                <a:lnTo>
                  <a:pt x="96840" y="338632"/>
                </a:lnTo>
                <a:lnTo>
                  <a:pt x="99943" y="342813"/>
                </a:lnTo>
                <a:lnTo>
                  <a:pt x="97919" y="354008"/>
                </a:lnTo>
                <a:lnTo>
                  <a:pt x="101966" y="365338"/>
                </a:lnTo>
                <a:lnTo>
                  <a:pt x="101966" y="366417"/>
                </a:lnTo>
                <a:lnTo>
                  <a:pt x="98864" y="377611"/>
                </a:lnTo>
                <a:lnTo>
                  <a:pt x="100887" y="386783"/>
                </a:lnTo>
                <a:lnTo>
                  <a:pt x="97919" y="394066"/>
                </a:lnTo>
                <a:lnTo>
                  <a:pt x="98864" y="397033"/>
                </a:lnTo>
                <a:lnTo>
                  <a:pt x="97919" y="413488"/>
                </a:lnTo>
                <a:lnTo>
                  <a:pt x="97919" y="416590"/>
                </a:lnTo>
                <a:cubicBezTo>
                  <a:pt x="97919" y="419468"/>
                  <a:pt x="99268" y="421491"/>
                  <a:pt x="101966" y="422660"/>
                </a:cubicBezTo>
                <a:lnTo>
                  <a:pt x="102910" y="421716"/>
                </a:lnTo>
                <a:lnTo>
                  <a:pt x="111137" y="421716"/>
                </a:lnTo>
                <a:lnTo>
                  <a:pt x="112216" y="422660"/>
                </a:lnTo>
                <a:lnTo>
                  <a:pt x="113160" y="422660"/>
                </a:lnTo>
                <a:lnTo>
                  <a:pt x="116262" y="419558"/>
                </a:lnTo>
                <a:lnTo>
                  <a:pt x="126513" y="419558"/>
                </a:lnTo>
                <a:lnTo>
                  <a:pt x="130694" y="422660"/>
                </a:lnTo>
                <a:lnTo>
                  <a:pt x="138787" y="419558"/>
                </a:lnTo>
                <a:lnTo>
                  <a:pt x="149037" y="420637"/>
                </a:lnTo>
                <a:lnTo>
                  <a:pt x="157265" y="419558"/>
                </a:lnTo>
                <a:cubicBezTo>
                  <a:pt x="157804" y="421626"/>
                  <a:pt x="160546" y="422660"/>
                  <a:pt x="165492" y="422660"/>
                </a:cubicBezTo>
                <a:lnTo>
                  <a:pt x="169538" y="421716"/>
                </a:lnTo>
                <a:lnTo>
                  <a:pt x="173719" y="422660"/>
                </a:lnTo>
                <a:lnTo>
                  <a:pt x="174664" y="422660"/>
                </a:lnTo>
                <a:lnTo>
                  <a:pt x="178845" y="420637"/>
                </a:lnTo>
                <a:lnTo>
                  <a:pt x="176687" y="414432"/>
                </a:lnTo>
                <a:cubicBezTo>
                  <a:pt x="178395" y="407149"/>
                  <a:pt x="179789" y="403417"/>
                  <a:pt x="180868" y="403238"/>
                </a:cubicBezTo>
                <a:lnTo>
                  <a:pt x="179789" y="402159"/>
                </a:lnTo>
                <a:lnTo>
                  <a:pt x="179789" y="401214"/>
                </a:lnTo>
                <a:lnTo>
                  <a:pt x="180868" y="380713"/>
                </a:lnTo>
                <a:lnTo>
                  <a:pt x="181812" y="380713"/>
                </a:lnTo>
                <a:lnTo>
                  <a:pt x="177766" y="370463"/>
                </a:lnTo>
                <a:lnTo>
                  <a:pt x="180868" y="361291"/>
                </a:lnTo>
                <a:cubicBezTo>
                  <a:pt x="180868" y="356166"/>
                  <a:pt x="179474" y="352390"/>
                  <a:pt x="176687" y="349962"/>
                </a:cubicBezTo>
                <a:lnTo>
                  <a:pt x="176687" y="347939"/>
                </a:lnTo>
                <a:cubicBezTo>
                  <a:pt x="176687" y="346230"/>
                  <a:pt x="178080" y="345196"/>
                  <a:pt x="180868" y="344837"/>
                </a:cubicBezTo>
                <a:lnTo>
                  <a:pt x="180868" y="342813"/>
                </a:lnTo>
                <a:lnTo>
                  <a:pt x="178845" y="336609"/>
                </a:lnTo>
                <a:lnTo>
                  <a:pt x="176687" y="334586"/>
                </a:lnTo>
                <a:lnTo>
                  <a:pt x="153218" y="335665"/>
                </a:lnTo>
                <a:cubicBezTo>
                  <a:pt x="145036" y="333777"/>
                  <a:pt x="140945" y="332068"/>
                  <a:pt x="140945" y="330540"/>
                </a:cubicBezTo>
                <a:close/>
                <a:moveTo>
                  <a:pt x="3726967" y="329546"/>
                </a:moveTo>
                <a:lnTo>
                  <a:pt x="3726967" y="330625"/>
                </a:lnTo>
                <a:cubicBezTo>
                  <a:pt x="3729125" y="330625"/>
                  <a:pt x="3730204" y="331344"/>
                  <a:pt x="3730204" y="332783"/>
                </a:cubicBezTo>
                <a:lnTo>
                  <a:pt x="3729125" y="336020"/>
                </a:lnTo>
                <a:lnTo>
                  <a:pt x="3733441" y="336020"/>
                </a:lnTo>
                <a:lnTo>
                  <a:pt x="3733441" y="333862"/>
                </a:lnTo>
                <a:lnTo>
                  <a:pt x="3728046" y="329546"/>
                </a:lnTo>
                <a:close/>
                <a:moveTo>
                  <a:pt x="91715" y="328517"/>
                </a:moveTo>
                <a:lnTo>
                  <a:pt x="91715" y="329461"/>
                </a:lnTo>
                <a:lnTo>
                  <a:pt x="93738" y="329461"/>
                </a:lnTo>
                <a:lnTo>
                  <a:pt x="93738" y="328517"/>
                </a:lnTo>
                <a:close/>
                <a:moveTo>
                  <a:pt x="5602405" y="328333"/>
                </a:moveTo>
                <a:lnTo>
                  <a:pt x="5605777" y="328333"/>
                </a:lnTo>
                <a:lnTo>
                  <a:pt x="5605777" y="330626"/>
                </a:lnTo>
                <a:lnTo>
                  <a:pt x="5602405" y="331705"/>
                </a:lnTo>
                <a:lnTo>
                  <a:pt x="5601326" y="330626"/>
                </a:lnTo>
                <a:lnTo>
                  <a:pt x="5601326" y="329547"/>
                </a:lnTo>
                <a:close/>
                <a:moveTo>
                  <a:pt x="3658855" y="327388"/>
                </a:moveTo>
                <a:lnTo>
                  <a:pt x="3665194" y="327388"/>
                </a:lnTo>
                <a:cubicBezTo>
                  <a:pt x="3667532" y="327388"/>
                  <a:pt x="3670004" y="328467"/>
                  <a:pt x="3672612" y="330625"/>
                </a:cubicBezTo>
                <a:lnTo>
                  <a:pt x="3680165" y="328467"/>
                </a:lnTo>
                <a:lnTo>
                  <a:pt x="3682188" y="333862"/>
                </a:lnTo>
                <a:lnTo>
                  <a:pt x="3678007" y="337099"/>
                </a:lnTo>
                <a:lnTo>
                  <a:pt x="3670454" y="337099"/>
                </a:lnTo>
                <a:lnTo>
                  <a:pt x="3666273" y="331704"/>
                </a:lnTo>
                <a:cubicBezTo>
                  <a:pt x="3664654" y="331704"/>
                  <a:pt x="3661462" y="333862"/>
                  <a:pt x="3656697" y="338178"/>
                </a:cubicBezTo>
                <a:lnTo>
                  <a:pt x="3653460" y="338178"/>
                </a:lnTo>
                <a:lnTo>
                  <a:pt x="3651302" y="336020"/>
                </a:lnTo>
                <a:lnTo>
                  <a:pt x="3651302" y="334941"/>
                </a:lnTo>
                <a:close/>
                <a:moveTo>
                  <a:pt x="3631070" y="327388"/>
                </a:moveTo>
                <a:lnTo>
                  <a:pt x="3636331" y="327388"/>
                </a:lnTo>
                <a:cubicBezTo>
                  <a:pt x="3640287" y="327388"/>
                  <a:pt x="3642805" y="328827"/>
                  <a:pt x="3643884" y="331704"/>
                </a:cubicBezTo>
                <a:lnTo>
                  <a:pt x="3643884" y="333862"/>
                </a:lnTo>
                <a:lnTo>
                  <a:pt x="3640647" y="337099"/>
                </a:lnTo>
                <a:lnTo>
                  <a:pt x="3638489" y="337099"/>
                </a:lnTo>
                <a:cubicBezTo>
                  <a:pt x="3632824" y="336740"/>
                  <a:pt x="3629991" y="333862"/>
                  <a:pt x="3629991" y="328467"/>
                </a:cubicBezTo>
                <a:close/>
                <a:moveTo>
                  <a:pt x="5666876" y="327254"/>
                </a:moveTo>
                <a:lnTo>
                  <a:pt x="5675643" y="329547"/>
                </a:lnTo>
                <a:lnTo>
                  <a:pt x="5678880" y="328333"/>
                </a:lnTo>
                <a:lnTo>
                  <a:pt x="5683196" y="330626"/>
                </a:lnTo>
                <a:lnTo>
                  <a:pt x="5689805" y="328333"/>
                </a:lnTo>
                <a:lnTo>
                  <a:pt x="5693042" y="328333"/>
                </a:lnTo>
                <a:lnTo>
                  <a:pt x="5695200" y="330626"/>
                </a:lnTo>
                <a:cubicBezTo>
                  <a:pt x="5695200" y="337190"/>
                  <a:pt x="5693042" y="340472"/>
                  <a:pt x="5688726" y="340472"/>
                </a:cubicBezTo>
                <a:cubicBezTo>
                  <a:pt x="5684320" y="337505"/>
                  <a:pt x="5680319" y="336021"/>
                  <a:pt x="5676722" y="336021"/>
                </a:cubicBezTo>
                <a:lnTo>
                  <a:pt x="5663504" y="338179"/>
                </a:lnTo>
                <a:lnTo>
                  <a:pt x="5654872" y="337100"/>
                </a:lnTo>
                <a:lnTo>
                  <a:pt x="5642868" y="339258"/>
                </a:lnTo>
                <a:lnTo>
                  <a:pt x="5638417" y="336021"/>
                </a:lnTo>
                <a:lnTo>
                  <a:pt x="5633022" y="337100"/>
                </a:lnTo>
                <a:lnTo>
                  <a:pt x="5629785" y="334942"/>
                </a:lnTo>
                <a:cubicBezTo>
                  <a:pt x="5626278" y="337100"/>
                  <a:pt x="5622997" y="338179"/>
                  <a:pt x="5619939" y="338179"/>
                </a:cubicBezTo>
                <a:cubicBezTo>
                  <a:pt x="5613375" y="337819"/>
                  <a:pt x="5610093" y="336740"/>
                  <a:pt x="5610093" y="334942"/>
                </a:cubicBezTo>
                <a:cubicBezTo>
                  <a:pt x="5611352" y="332065"/>
                  <a:pt x="5615354" y="330626"/>
                  <a:pt x="5622097" y="330626"/>
                </a:cubicBezTo>
                <a:lnTo>
                  <a:pt x="5629785" y="328333"/>
                </a:lnTo>
                <a:lnTo>
                  <a:pt x="5639496" y="330626"/>
                </a:lnTo>
                <a:lnTo>
                  <a:pt x="5646105" y="330626"/>
                </a:lnTo>
                <a:lnTo>
                  <a:pt x="5647184" y="331705"/>
                </a:lnTo>
                <a:close/>
                <a:moveTo>
                  <a:pt x="5556548" y="327254"/>
                </a:moveTo>
                <a:lnTo>
                  <a:pt x="5575161" y="327254"/>
                </a:lnTo>
                <a:cubicBezTo>
                  <a:pt x="5587569" y="330042"/>
                  <a:pt x="5593773" y="333324"/>
                  <a:pt x="5593773" y="337100"/>
                </a:cubicBezTo>
                <a:lnTo>
                  <a:pt x="5595931" y="337100"/>
                </a:lnTo>
                <a:cubicBezTo>
                  <a:pt x="5595931" y="338539"/>
                  <a:pt x="5593729" y="339663"/>
                  <a:pt x="5589323" y="340472"/>
                </a:cubicBezTo>
                <a:lnTo>
                  <a:pt x="5583928" y="333863"/>
                </a:lnTo>
                <a:cubicBezTo>
                  <a:pt x="5578982" y="336740"/>
                  <a:pt x="5573857" y="338179"/>
                  <a:pt x="5568552" y="338179"/>
                </a:cubicBezTo>
                <a:lnTo>
                  <a:pt x="5562078" y="337100"/>
                </a:lnTo>
                <a:lnTo>
                  <a:pt x="5557627" y="338179"/>
                </a:lnTo>
                <a:cubicBezTo>
                  <a:pt x="5554390" y="336740"/>
                  <a:pt x="5552592" y="335302"/>
                  <a:pt x="5552232" y="333863"/>
                </a:cubicBezTo>
                <a:lnTo>
                  <a:pt x="5552232" y="331705"/>
                </a:lnTo>
                <a:close/>
                <a:moveTo>
                  <a:pt x="8275889" y="326042"/>
                </a:moveTo>
                <a:cubicBezTo>
                  <a:pt x="8276788" y="329639"/>
                  <a:pt x="8277867" y="331437"/>
                  <a:pt x="8279126" y="331437"/>
                </a:cubicBezTo>
                <a:lnTo>
                  <a:pt x="8281419" y="331437"/>
                </a:lnTo>
                <a:cubicBezTo>
                  <a:pt x="8282857" y="331437"/>
                  <a:pt x="8283577" y="330358"/>
                  <a:pt x="8283577" y="328200"/>
                </a:cubicBezTo>
                <a:lnTo>
                  <a:pt x="8284656" y="327121"/>
                </a:lnTo>
                <a:lnTo>
                  <a:pt x="8288972" y="327121"/>
                </a:lnTo>
                <a:cubicBezTo>
                  <a:pt x="8290500" y="327121"/>
                  <a:pt x="8291264" y="328919"/>
                  <a:pt x="8291264" y="332516"/>
                </a:cubicBezTo>
                <a:cubicBezTo>
                  <a:pt x="8306370" y="338720"/>
                  <a:pt x="8315138" y="344205"/>
                  <a:pt x="8317565" y="348971"/>
                </a:cubicBezTo>
                <a:lnTo>
                  <a:pt x="8317565" y="355580"/>
                </a:lnTo>
                <a:lnTo>
                  <a:pt x="8312035" y="361110"/>
                </a:lnTo>
                <a:lnTo>
                  <a:pt x="8305426" y="361110"/>
                </a:lnTo>
                <a:cubicBezTo>
                  <a:pt x="8300841" y="356704"/>
                  <a:pt x="8297199" y="354501"/>
                  <a:pt x="8294502" y="354501"/>
                </a:cubicBezTo>
                <a:lnTo>
                  <a:pt x="8291264" y="355580"/>
                </a:lnTo>
                <a:lnTo>
                  <a:pt x="8287893" y="354501"/>
                </a:lnTo>
                <a:lnTo>
                  <a:pt x="8260513" y="361110"/>
                </a:lnTo>
                <a:lnTo>
                  <a:pt x="8245272" y="352343"/>
                </a:lnTo>
                <a:lnTo>
                  <a:pt x="8245272" y="350050"/>
                </a:lnTo>
                <a:cubicBezTo>
                  <a:pt x="8246711" y="350050"/>
                  <a:pt x="8253275" y="343126"/>
                  <a:pt x="8264964" y="329279"/>
                </a:cubicBezTo>
                <a:cubicBezTo>
                  <a:pt x="8268021" y="327121"/>
                  <a:pt x="8271663" y="326042"/>
                  <a:pt x="8275889" y="326042"/>
                </a:cubicBezTo>
                <a:close/>
                <a:moveTo>
                  <a:pt x="8188354" y="326042"/>
                </a:moveTo>
                <a:lnTo>
                  <a:pt x="8184983" y="327121"/>
                </a:lnTo>
                <a:lnTo>
                  <a:pt x="8184983" y="328200"/>
                </a:lnTo>
                <a:cubicBezTo>
                  <a:pt x="8190827" y="328200"/>
                  <a:pt x="8193750" y="329279"/>
                  <a:pt x="8193750" y="331437"/>
                </a:cubicBezTo>
                <a:lnTo>
                  <a:pt x="8195908" y="331437"/>
                </a:lnTo>
                <a:lnTo>
                  <a:pt x="8195908" y="330358"/>
                </a:lnTo>
                <a:lnTo>
                  <a:pt x="8193750" y="327121"/>
                </a:lnTo>
                <a:lnTo>
                  <a:pt x="8190512" y="328200"/>
                </a:lnTo>
                <a:close/>
                <a:moveTo>
                  <a:pt x="183835" y="324336"/>
                </a:moveTo>
                <a:lnTo>
                  <a:pt x="183835" y="325415"/>
                </a:lnTo>
                <a:lnTo>
                  <a:pt x="186937" y="326359"/>
                </a:lnTo>
                <a:lnTo>
                  <a:pt x="186937" y="324336"/>
                </a:lnTo>
                <a:close/>
                <a:moveTo>
                  <a:pt x="4076761" y="321241"/>
                </a:moveTo>
                <a:lnTo>
                  <a:pt x="4073347" y="321595"/>
                </a:lnTo>
                <a:lnTo>
                  <a:pt x="4073347" y="321964"/>
                </a:lnTo>
                <a:lnTo>
                  <a:pt x="4076761" y="321964"/>
                </a:lnTo>
                <a:close/>
                <a:moveTo>
                  <a:pt x="5751982" y="319701"/>
                </a:moveTo>
                <a:lnTo>
                  <a:pt x="5751982" y="322938"/>
                </a:lnTo>
                <a:lnTo>
                  <a:pt x="5754140" y="320780"/>
                </a:lnTo>
                <a:lnTo>
                  <a:pt x="5753061" y="319701"/>
                </a:lnTo>
                <a:close/>
                <a:moveTo>
                  <a:pt x="3249252" y="315654"/>
                </a:moveTo>
                <a:cubicBezTo>
                  <a:pt x="3262020" y="322308"/>
                  <a:pt x="3270517" y="329186"/>
                  <a:pt x="3274743" y="336290"/>
                </a:cubicBezTo>
                <a:cubicBezTo>
                  <a:pt x="3280498" y="336290"/>
                  <a:pt x="3283825" y="337683"/>
                  <a:pt x="3284724" y="340471"/>
                </a:cubicBezTo>
                <a:lnTo>
                  <a:pt x="3284724" y="341280"/>
                </a:lnTo>
                <a:cubicBezTo>
                  <a:pt x="3284724" y="342719"/>
                  <a:pt x="3282521" y="343843"/>
                  <a:pt x="3278115" y="344652"/>
                </a:cubicBezTo>
                <a:lnTo>
                  <a:pt x="3278115" y="345596"/>
                </a:lnTo>
                <a:lnTo>
                  <a:pt x="3260447" y="342359"/>
                </a:lnTo>
                <a:lnTo>
                  <a:pt x="3255996" y="344652"/>
                </a:lnTo>
                <a:lnTo>
                  <a:pt x="3247094" y="342359"/>
                </a:lnTo>
                <a:lnTo>
                  <a:pt x="3243722" y="345596"/>
                </a:lnTo>
                <a:lnTo>
                  <a:pt x="3231583" y="345596"/>
                </a:lnTo>
                <a:lnTo>
                  <a:pt x="3228211" y="343438"/>
                </a:lnTo>
                <a:lnTo>
                  <a:pt x="3223760" y="343438"/>
                </a:lnTo>
                <a:lnTo>
                  <a:pt x="3212835" y="344652"/>
                </a:lnTo>
                <a:lnTo>
                  <a:pt x="3206092" y="343438"/>
                </a:lnTo>
                <a:lnTo>
                  <a:pt x="3201641" y="345596"/>
                </a:lnTo>
                <a:lnTo>
                  <a:pt x="3200562" y="344652"/>
                </a:lnTo>
                <a:lnTo>
                  <a:pt x="3182758" y="346675"/>
                </a:lnTo>
                <a:lnTo>
                  <a:pt x="3187209" y="352070"/>
                </a:lnTo>
                <a:cubicBezTo>
                  <a:pt x="3186310" y="355307"/>
                  <a:pt x="3178936" y="360073"/>
                  <a:pt x="3165090" y="366367"/>
                </a:cubicBezTo>
                <a:cubicBezTo>
                  <a:pt x="3165090" y="374819"/>
                  <a:pt x="3159919" y="384575"/>
                  <a:pt x="3149579" y="395635"/>
                </a:cubicBezTo>
                <a:lnTo>
                  <a:pt x="3162932" y="399951"/>
                </a:lnTo>
                <a:lnTo>
                  <a:pt x="3162932" y="402109"/>
                </a:lnTo>
                <a:lnTo>
                  <a:pt x="3160639" y="404267"/>
                </a:lnTo>
                <a:lnTo>
                  <a:pt x="3157402" y="404267"/>
                </a:lnTo>
                <a:lnTo>
                  <a:pt x="3154030" y="403053"/>
                </a:lnTo>
                <a:lnTo>
                  <a:pt x="3148500" y="404267"/>
                </a:lnTo>
                <a:lnTo>
                  <a:pt x="3138519" y="404267"/>
                </a:lnTo>
                <a:lnTo>
                  <a:pt x="3134068" y="401030"/>
                </a:lnTo>
                <a:lnTo>
                  <a:pt x="3127459" y="405346"/>
                </a:lnTo>
                <a:lnTo>
                  <a:pt x="3113028" y="404267"/>
                </a:lnTo>
                <a:lnTo>
                  <a:pt x="3111949" y="405346"/>
                </a:lnTo>
                <a:lnTo>
                  <a:pt x="3111949" y="406425"/>
                </a:lnTo>
                <a:lnTo>
                  <a:pt x="3113028" y="412764"/>
                </a:lnTo>
                <a:lnTo>
                  <a:pt x="3109656" y="413978"/>
                </a:lnTo>
                <a:lnTo>
                  <a:pt x="3110870" y="415057"/>
                </a:lnTo>
                <a:lnTo>
                  <a:pt x="3110870" y="416136"/>
                </a:lnTo>
                <a:lnTo>
                  <a:pt x="3105205" y="424768"/>
                </a:lnTo>
                <a:lnTo>
                  <a:pt x="3106419" y="425847"/>
                </a:lnTo>
                <a:lnTo>
                  <a:pt x="3106419" y="426926"/>
                </a:lnTo>
                <a:lnTo>
                  <a:pt x="3105205" y="431242"/>
                </a:lnTo>
                <a:lnTo>
                  <a:pt x="3105205" y="432321"/>
                </a:lnTo>
                <a:lnTo>
                  <a:pt x="3106419" y="432321"/>
                </a:lnTo>
                <a:cubicBezTo>
                  <a:pt x="3107677" y="422970"/>
                  <a:pt x="3109880" y="418294"/>
                  <a:pt x="3113028" y="418294"/>
                </a:cubicBezTo>
                <a:lnTo>
                  <a:pt x="3114107" y="419373"/>
                </a:lnTo>
                <a:lnTo>
                  <a:pt x="3111949" y="442032"/>
                </a:lnTo>
                <a:lnTo>
                  <a:pt x="3114107" y="448506"/>
                </a:lnTo>
                <a:lnTo>
                  <a:pt x="3114107" y="452822"/>
                </a:lnTo>
                <a:lnTo>
                  <a:pt x="3110870" y="465770"/>
                </a:lnTo>
                <a:lnTo>
                  <a:pt x="3125301" y="464691"/>
                </a:lnTo>
                <a:lnTo>
                  <a:pt x="3134068" y="470086"/>
                </a:lnTo>
                <a:lnTo>
                  <a:pt x="3140677" y="468063"/>
                </a:lnTo>
                <a:lnTo>
                  <a:pt x="3144049" y="472379"/>
                </a:lnTo>
                <a:lnTo>
                  <a:pt x="3144049" y="473323"/>
                </a:lnTo>
                <a:lnTo>
                  <a:pt x="3141756" y="475481"/>
                </a:lnTo>
                <a:lnTo>
                  <a:pt x="3140677" y="475481"/>
                </a:lnTo>
                <a:lnTo>
                  <a:pt x="3129752" y="474402"/>
                </a:lnTo>
                <a:lnTo>
                  <a:pt x="3124087" y="475481"/>
                </a:lnTo>
                <a:lnTo>
                  <a:pt x="3118558" y="474402"/>
                </a:lnTo>
                <a:lnTo>
                  <a:pt x="3110870" y="476695"/>
                </a:lnTo>
                <a:lnTo>
                  <a:pt x="3111949" y="495038"/>
                </a:lnTo>
                <a:lnTo>
                  <a:pt x="3111949" y="498140"/>
                </a:lnTo>
                <a:lnTo>
                  <a:pt x="3108577" y="503535"/>
                </a:lnTo>
                <a:lnTo>
                  <a:pt x="3110870" y="511088"/>
                </a:lnTo>
                <a:lnTo>
                  <a:pt x="3109656" y="514460"/>
                </a:lnTo>
                <a:lnTo>
                  <a:pt x="3110870" y="522013"/>
                </a:lnTo>
                <a:lnTo>
                  <a:pt x="3109656" y="530510"/>
                </a:lnTo>
                <a:cubicBezTo>
                  <a:pt x="3110645" y="539143"/>
                  <a:pt x="3114736" y="543458"/>
                  <a:pt x="3121929" y="543458"/>
                </a:cubicBezTo>
                <a:lnTo>
                  <a:pt x="3134068" y="540356"/>
                </a:lnTo>
                <a:lnTo>
                  <a:pt x="3144049" y="541435"/>
                </a:lnTo>
                <a:lnTo>
                  <a:pt x="3152951" y="538198"/>
                </a:lnTo>
                <a:lnTo>
                  <a:pt x="3155109" y="540356"/>
                </a:lnTo>
                <a:lnTo>
                  <a:pt x="3156188" y="539143"/>
                </a:lnTo>
                <a:lnTo>
                  <a:pt x="3157402" y="539143"/>
                </a:lnTo>
                <a:lnTo>
                  <a:pt x="3164011" y="543458"/>
                </a:lnTo>
                <a:lnTo>
                  <a:pt x="3170619" y="539143"/>
                </a:lnTo>
                <a:lnTo>
                  <a:pt x="3172912" y="539143"/>
                </a:lnTo>
                <a:lnTo>
                  <a:pt x="3186130" y="543458"/>
                </a:lnTo>
                <a:lnTo>
                  <a:pt x="3186130" y="544672"/>
                </a:lnTo>
                <a:lnTo>
                  <a:pt x="3180600" y="551146"/>
                </a:lnTo>
                <a:lnTo>
                  <a:pt x="3179386" y="551146"/>
                </a:lnTo>
                <a:lnTo>
                  <a:pt x="3171833" y="550067"/>
                </a:lnTo>
                <a:lnTo>
                  <a:pt x="3169540" y="552225"/>
                </a:lnTo>
                <a:lnTo>
                  <a:pt x="3166303" y="552225"/>
                </a:lnTo>
                <a:lnTo>
                  <a:pt x="3162932" y="548988"/>
                </a:lnTo>
                <a:lnTo>
                  <a:pt x="3155109" y="552225"/>
                </a:lnTo>
                <a:lnTo>
                  <a:pt x="3142970" y="547909"/>
                </a:lnTo>
                <a:lnTo>
                  <a:pt x="3138519" y="547909"/>
                </a:lnTo>
                <a:lnTo>
                  <a:pt x="3135147" y="550067"/>
                </a:lnTo>
                <a:lnTo>
                  <a:pt x="3125301" y="548988"/>
                </a:lnTo>
                <a:cubicBezTo>
                  <a:pt x="3114871" y="551776"/>
                  <a:pt x="3109656" y="557171"/>
                  <a:pt x="3109656" y="565173"/>
                </a:cubicBezTo>
                <a:lnTo>
                  <a:pt x="3104126" y="569490"/>
                </a:lnTo>
                <a:cubicBezTo>
                  <a:pt x="3100439" y="569490"/>
                  <a:pt x="3098596" y="568770"/>
                  <a:pt x="3098596" y="567332"/>
                </a:cubicBezTo>
                <a:lnTo>
                  <a:pt x="3075397" y="573806"/>
                </a:lnTo>
                <a:cubicBezTo>
                  <a:pt x="3065596" y="570748"/>
                  <a:pt x="3060426" y="568590"/>
                  <a:pt x="3059887" y="567332"/>
                </a:cubicBezTo>
                <a:cubicBezTo>
                  <a:pt x="3057639" y="564634"/>
                  <a:pt x="3056515" y="562116"/>
                  <a:pt x="3056515" y="559778"/>
                </a:cubicBezTo>
                <a:lnTo>
                  <a:pt x="3056515" y="558700"/>
                </a:lnTo>
                <a:cubicBezTo>
                  <a:pt x="3056515" y="557261"/>
                  <a:pt x="3057998" y="556541"/>
                  <a:pt x="3060966" y="556541"/>
                </a:cubicBezTo>
                <a:lnTo>
                  <a:pt x="3059887" y="545751"/>
                </a:lnTo>
                <a:lnTo>
                  <a:pt x="3059887" y="541435"/>
                </a:lnTo>
                <a:lnTo>
                  <a:pt x="3063124" y="537119"/>
                </a:lnTo>
                <a:lnTo>
                  <a:pt x="3059887" y="516483"/>
                </a:lnTo>
                <a:lnTo>
                  <a:pt x="3062045" y="512167"/>
                </a:lnTo>
                <a:lnTo>
                  <a:pt x="3056515" y="491666"/>
                </a:lnTo>
                <a:cubicBezTo>
                  <a:pt x="3058943" y="491666"/>
                  <a:pt x="3060426" y="481596"/>
                  <a:pt x="3060966" y="461454"/>
                </a:cubicBezTo>
                <a:lnTo>
                  <a:pt x="3059887" y="456059"/>
                </a:lnTo>
                <a:lnTo>
                  <a:pt x="3060966" y="451743"/>
                </a:lnTo>
                <a:lnTo>
                  <a:pt x="3058673" y="446348"/>
                </a:lnTo>
                <a:cubicBezTo>
                  <a:pt x="3058673" y="442032"/>
                  <a:pt x="3060561" y="439874"/>
                  <a:pt x="3064338" y="439874"/>
                </a:cubicBezTo>
                <a:lnTo>
                  <a:pt x="3064338" y="438795"/>
                </a:lnTo>
                <a:cubicBezTo>
                  <a:pt x="3062089" y="438795"/>
                  <a:pt x="3060201" y="437671"/>
                  <a:pt x="3058673" y="435423"/>
                </a:cubicBezTo>
                <a:lnTo>
                  <a:pt x="3059887" y="428005"/>
                </a:lnTo>
                <a:lnTo>
                  <a:pt x="3058673" y="422610"/>
                </a:lnTo>
                <a:lnTo>
                  <a:pt x="3059887" y="416136"/>
                </a:lnTo>
                <a:lnTo>
                  <a:pt x="3059887" y="413978"/>
                </a:lnTo>
                <a:lnTo>
                  <a:pt x="3056515" y="409662"/>
                </a:lnTo>
                <a:cubicBezTo>
                  <a:pt x="3058762" y="403368"/>
                  <a:pt x="3059887" y="396174"/>
                  <a:pt x="3059887" y="388082"/>
                </a:cubicBezTo>
                <a:lnTo>
                  <a:pt x="3059887" y="384710"/>
                </a:lnTo>
                <a:cubicBezTo>
                  <a:pt x="3060426" y="382642"/>
                  <a:pt x="3063393" y="381608"/>
                  <a:pt x="3068788" y="381608"/>
                </a:cubicBezTo>
                <a:lnTo>
                  <a:pt x="3072025" y="381608"/>
                </a:lnTo>
                <a:cubicBezTo>
                  <a:pt x="3073374" y="383046"/>
                  <a:pt x="3077105" y="383766"/>
                  <a:pt x="3083220" y="383766"/>
                </a:cubicBezTo>
                <a:cubicBezTo>
                  <a:pt x="3099585" y="393117"/>
                  <a:pt x="3109521" y="397793"/>
                  <a:pt x="3113028" y="397793"/>
                </a:cubicBezTo>
                <a:cubicBezTo>
                  <a:pt x="3116894" y="397793"/>
                  <a:pt x="3121345" y="386643"/>
                  <a:pt x="3126380" y="364344"/>
                </a:cubicBezTo>
                <a:lnTo>
                  <a:pt x="3125301" y="358949"/>
                </a:lnTo>
                <a:lnTo>
                  <a:pt x="3126380" y="348024"/>
                </a:lnTo>
                <a:lnTo>
                  <a:pt x="3121929" y="344652"/>
                </a:lnTo>
                <a:lnTo>
                  <a:pt x="3117479" y="345596"/>
                </a:lnTo>
                <a:cubicBezTo>
                  <a:pt x="3115770" y="344158"/>
                  <a:pt x="3109116" y="343078"/>
                  <a:pt x="3097517" y="342359"/>
                </a:cubicBezTo>
                <a:cubicBezTo>
                  <a:pt x="3094550" y="344158"/>
                  <a:pt x="3087536" y="345596"/>
                  <a:pt x="3076476" y="346675"/>
                </a:cubicBezTo>
                <a:lnTo>
                  <a:pt x="3070946" y="343438"/>
                </a:lnTo>
                <a:lnTo>
                  <a:pt x="3063124" y="344652"/>
                </a:lnTo>
                <a:lnTo>
                  <a:pt x="3062045" y="343438"/>
                </a:lnTo>
                <a:lnTo>
                  <a:pt x="3062045" y="340471"/>
                </a:lnTo>
                <a:cubicBezTo>
                  <a:pt x="3063393" y="337683"/>
                  <a:pt x="3066001" y="336290"/>
                  <a:pt x="3069867" y="336290"/>
                </a:cubicBezTo>
                <a:lnTo>
                  <a:pt x="3074318" y="336290"/>
                </a:lnTo>
                <a:lnTo>
                  <a:pt x="3091987" y="338313"/>
                </a:lnTo>
                <a:lnTo>
                  <a:pt x="3104126" y="335076"/>
                </a:lnTo>
                <a:lnTo>
                  <a:pt x="3116400" y="338313"/>
                </a:lnTo>
                <a:lnTo>
                  <a:pt x="3120850" y="338313"/>
                </a:lnTo>
                <a:lnTo>
                  <a:pt x="3132854" y="336290"/>
                </a:lnTo>
                <a:lnTo>
                  <a:pt x="3145128" y="338313"/>
                </a:lnTo>
                <a:lnTo>
                  <a:pt x="3144049" y="344787"/>
                </a:lnTo>
                <a:lnTo>
                  <a:pt x="3145128" y="346001"/>
                </a:lnTo>
                <a:lnTo>
                  <a:pt x="3145128" y="346945"/>
                </a:lnTo>
                <a:lnTo>
                  <a:pt x="3142970" y="350317"/>
                </a:lnTo>
                <a:lnTo>
                  <a:pt x="3145128" y="356656"/>
                </a:lnTo>
                <a:cubicBezTo>
                  <a:pt x="3142880" y="360433"/>
                  <a:pt x="3141756" y="364749"/>
                  <a:pt x="3141756" y="369604"/>
                </a:cubicBezTo>
                <a:lnTo>
                  <a:pt x="3142970" y="370683"/>
                </a:lnTo>
                <a:lnTo>
                  <a:pt x="3144049" y="370683"/>
                </a:lnTo>
                <a:cubicBezTo>
                  <a:pt x="3144049" y="363849"/>
                  <a:pt x="3145128" y="358095"/>
                  <a:pt x="3147286" y="353419"/>
                </a:cubicBezTo>
                <a:lnTo>
                  <a:pt x="3145128" y="353419"/>
                </a:lnTo>
                <a:lnTo>
                  <a:pt x="3145128" y="352340"/>
                </a:lnTo>
                <a:lnTo>
                  <a:pt x="3146207" y="346001"/>
                </a:lnTo>
                <a:lnTo>
                  <a:pt x="3145128" y="341550"/>
                </a:lnTo>
                <a:lnTo>
                  <a:pt x="3157402" y="336290"/>
                </a:lnTo>
                <a:lnTo>
                  <a:pt x="3161853" y="336290"/>
                </a:lnTo>
                <a:lnTo>
                  <a:pt x="3168461" y="341550"/>
                </a:lnTo>
                <a:lnTo>
                  <a:pt x="3169540" y="341550"/>
                </a:lnTo>
                <a:cubicBezTo>
                  <a:pt x="3171968" y="341550"/>
                  <a:pt x="3174531" y="340471"/>
                  <a:pt x="3177228" y="338313"/>
                </a:cubicBezTo>
                <a:lnTo>
                  <a:pt x="3187209" y="338313"/>
                </a:lnTo>
                <a:lnTo>
                  <a:pt x="3195032" y="339392"/>
                </a:lnTo>
                <a:cubicBezTo>
                  <a:pt x="3195032" y="337324"/>
                  <a:pt x="3195751" y="336290"/>
                  <a:pt x="3197190" y="336290"/>
                </a:cubicBezTo>
                <a:lnTo>
                  <a:pt x="3202720" y="336290"/>
                </a:lnTo>
                <a:lnTo>
                  <a:pt x="3207171" y="337234"/>
                </a:lnTo>
                <a:lnTo>
                  <a:pt x="3211622" y="336290"/>
                </a:lnTo>
                <a:lnTo>
                  <a:pt x="3211622" y="337234"/>
                </a:lnTo>
                <a:cubicBezTo>
                  <a:pt x="3217646" y="336335"/>
                  <a:pt x="3228705" y="329861"/>
                  <a:pt x="3244801" y="317812"/>
                </a:cubicBezTo>
                <a:close/>
                <a:moveTo>
                  <a:pt x="1628582" y="311607"/>
                </a:moveTo>
                <a:cubicBezTo>
                  <a:pt x="1637573" y="312506"/>
                  <a:pt x="1646564" y="316103"/>
                  <a:pt x="1655557" y="322397"/>
                </a:cubicBezTo>
                <a:cubicBezTo>
                  <a:pt x="1658074" y="318081"/>
                  <a:pt x="1661311" y="315923"/>
                  <a:pt x="1665268" y="315923"/>
                </a:cubicBezTo>
                <a:cubicBezTo>
                  <a:pt x="1672461" y="317901"/>
                  <a:pt x="1676058" y="320059"/>
                  <a:pt x="1676058" y="322397"/>
                </a:cubicBezTo>
                <a:cubicBezTo>
                  <a:pt x="1676058" y="324735"/>
                  <a:pt x="1673539" y="330130"/>
                  <a:pt x="1668504" y="338582"/>
                </a:cubicBezTo>
                <a:lnTo>
                  <a:pt x="1667426" y="346135"/>
                </a:lnTo>
                <a:lnTo>
                  <a:pt x="1659873" y="346135"/>
                </a:lnTo>
                <a:lnTo>
                  <a:pt x="1659873" y="347214"/>
                </a:lnTo>
                <a:cubicBezTo>
                  <a:pt x="1664907" y="347214"/>
                  <a:pt x="1667426" y="349012"/>
                  <a:pt x="1667426" y="352609"/>
                </a:cubicBezTo>
                <a:lnTo>
                  <a:pt x="1665268" y="355846"/>
                </a:lnTo>
                <a:lnTo>
                  <a:pt x="1666347" y="356925"/>
                </a:lnTo>
                <a:lnTo>
                  <a:pt x="1666347" y="359083"/>
                </a:lnTo>
                <a:cubicBezTo>
                  <a:pt x="1666347" y="361601"/>
                  <a:pt x="1664907" y="364478"/>
                  <a:pt x="1662031" y="367715"/>
                </a:cubicBezTo>
                <a:lnTo>
                  <a:pt x="1666347" y="374189"/>
                </a:lnTo>
                <a:lnTo>
                  <a:pt x="1665268" y="379584"/>
                </a:lnTo>
                <a:lnTo>
                  <a:pt x="1666347" y="380663"/>
                </a:lnTo>
                <a:lnTo>
                  <a:pt x="1666347" y="381742"/>
                </a:lnTo>
                <a:lnTo>
                  <a:pt x="1665268" y="388216"/>
                </a:lnTo>
                <a:cubicBezTo>
                  <a:pt x="1668864" y="401883"/>
                  <a:pt x="1670662" y="412314"/>
                  <a:pt x="1670662" y="419507"/>
                </a:cubicBezTo>
                <a:cubicBezTo>
                  <a:pt x="1669045" y="428139"/>
                  <a:pt x="1667605" y="432455"/>
                  <a:pt x="1666347" y="432455"/>
                </a:cubicBezTo>
                <a:lnTo>
                  <a:pt x="1665268" y="431376"/>
                </a:lnTo>
                <a:lnTo>
                  <a:pt x="1663110" y="431376"/>
                </a:lnTo>
                <a:lnTo>
                  <a:pt x="1663110" y="432455"/>
                </a:lnTo>
                <a:cubicBezTo>
                  <a:pt x="1665987" y="432455"/>
                  <a:pt x="1668144" y="438210"/>
                  <a:pt x="1669583" y="449719"/>
                </a:cubicBezTo>
                <a:lnTo>
                  <a:pt x="1671741" y="449719"/>
                </a:lnTo>
                <a:cubicBezTo>
                  <a:pt x="1675158" y="449719"/>
                  <a:pt x="1678754" y="437491"/>
                  <a:pt x="1682532" y="413033"/>
                </a:cubicBezTo>
                <a:cubicBezTo>
                  <a:pt x="1682532" y="411415"/>
                  <a:pt x="1683971" y="409257"/>
                  <a:pt x="1686847" y="406559"/>
                </a:cubicBezTo>
                <a:lnTo>
                  <a:pt x="1685769" y="405480"/>
                </a:lnTo>
                <a:lnTo>
                  <a:pt x="1685769" y="404401"/>
                </a:lnTo>
                <a:cubicBezTo>
                  <a:pt x="1685769" y="400804"/>
                  <a:pt x="1687567" y="395409"/>
                  <a:pt x="1691163" y="388216"/>
                </a:cubicBezTo>
                <a:lnTo>
                  <a:pt x="1690084" y="381742"/>
                </a:lnTo>
                <a:cubicBezTo>
                  <a:pt x="1691163" y="378146"/>
                  <a:pt x="1693681" y="376347"/>
                  <a:pt x="1697638" y="376347"/>
                </a:cubicBezTo>
                <a:lnTo>
                  <a:pt x="1701954" y="377426"/>
                </a:lnTo>
                <a:lnTo>
                  <a:pt x="1707348" y="376347"/>
                </a:lnTo>
                <a:lnTo>
                  <a:pt x="1714902" y="377426"/>
                </a:lnTo>
                <a:lnTo>
                  <a:pt x="1721376" y="376347"/>
                </a:lnTo>
                <a:lnTo>
                  <a:pt x="1723533" y="384979"/>
                </a:lnTo>
                <a:lnTo>
                  <a:pt x="1724613" y="384979"/>
                </a:lnTo>
                <a:cubicBezTo>
                  <a:pt x="1724613" y="381382"/>
                  <a:pt x="1725332" y="379584"/>
                  <a:pt x="1726771" y="379584"/>
                </a:cubicBezTo>
                <a:lnTo>
                  <a:pt x="1731086" y="382821"/>
                </a:lnTo>
                <a:lnTo>
                  <a:pt x="1732167" y="381742"/>
                </a:lnTo>
                <a:lnTo>
                  <a:pt x="1738640" y="381742"/>
                </a:lnTo>
                <a:cubicBezTo>
                  <a:pt x="1747991" y="383181"/>
                  <a:pt x="1752665" y="384979"/>
                  <a:pt x="1752665" y="387137"/>
                </a:cubicBezTo>
                <a:lnTo>
                  <a:pt x="1752665" y="390374"/>
                </a:lnTo>
                <a:cubicBezTo>
                  <a:pt x="1752665" y="395949"/>
                  <a:pt x="1750867" y="399546"/>
                  <a:pt x="1747271" y="401164"/>
                </a:cubicBezTo>
                <a:lnTo>
                  <a:pt x="1736482" y="400085"/>
                </a:lnTo>
                <a:cubicBezTo>
                  <a:pt x="1726589" y="408897"/>
                  <a:pt x="1720838" y="416090"/>
                  <a:pt x="1719218" y="421665"/>
                </a:cubicBezTo>
                <a:lnTo>
                  <a:pt x="1700874" y="448640"/>
                </a:lnTo>
                <a:lnTo>
                  <a:pt x="1710585" y="452956"/>
                </a:lnTo>
                <a:cubicBezTo>
                  <a:pt x="1713642" y="452237"/>
                  <a:pt x="1717958" y="447561"/>
                  <a:pt x="1723533" y="438929"/>
                </a:cubicBezTo>
                <a:lnTo>
                  <a:pt x="1723533" y="441087"/>
                </a:lnTo>
                <a:lnTo>
                  <a:pt x="1724613" y="441087"/>
                </a:lnTo>
                <a:lnTo>
                  <a:pt x="1724613" y="440008"/>
                </a:lnTo>
                <a:lnTo>
                  <a:pt x="1723533" y="436771"/>
                </a:lnTo>
                <a:cubicBezTo>
                  <a:pt x="1729648" y="429398"/>
                  <a:pt x="1735043" y="425442"/>
                  <a:pt x="1739719" y="424902"/>
                </a:cubicBezTo>
                <a:cubicBezTo>
                  <a:pt x="1746192" y="426880"/>
                  <a:pt x="1749429" y="430837"/>
                  <a:pt x="1749429" y="436771"/>
                </a:cubicBezTo>
                <a:lnTo>
                  <a:pt x="1752665" y="437850"/>
                </a:lnTo>
                <a:lnTo>
                  <a:pt x="1759141" y="435692"/>
                </a:lnTo>
                <a:cubicBezTo>
                  <a:pt x="1764715" y="435692"/>
                  <a:pt x="1770109" y="442886"/>
                  <a:pt x="1775327" y="457272"/>
                </a:cubicBezTo>
                <a:lnTo>
                  <a:pt x="1772090" y="460509"/>
                </a:lnTo>
                <a:lnTo>
                  <a:pt x="1751589" y="458351"/>
                </a:lnTo>
                <a:lnTo>
                  <a:pt x="1747271" y="458351"/>
                </a:lnTo>
                <a:lnTo>
                  <a:pt x="1728930" y="461588"/>
                </a:lnTo>
                <a:lnTo>
                  <a:pt x="1726771" y="461588"/>
                </a:lnTo>
                <a:lnTo>
                  <a:pt x="1723533" y="459430"/>
                </a:lnTo>
                <a:lnTo>
                  <a:pt x="1720296" y="460509"/>
                </a:lnTo>
                <a:lnTo>
                  <a:pt x="1711666" y="459430"/>
                </a:lnTo>
                <a:lnTo>
                  <a:pt x="1690084" y="461588"/>
                </a:lnTo>
                <a:cubicBezTo>
                  <a:pt x="1690084" y="460150"/>
                  <a:pt x="1689006" y="459430"/>
                  <a:pt x="1686847" y="459430"/>
                </a:cubicBezTo>
                <a:lnTo>
                  <a:pt x="1685769" y="458351"/>
                </a:lnTo>
                <a:lnTo>
                  <a:pt x="1685769" y="457272"/>
                </a:lnTo>
                <a:cubicBezTo>
                  <a:pt x="1675697" y="458172"/>
                  <a:pt x="1670662" y="459970"/>
                  <a:pt x="1670662" y="462667"/>
                </a:cubicBezTo>
                <a:lnTo>
                  <a:pt x="1670662" y="464825"/>
                </a:lnTo>
                <a:cubicBezTo>
                  <a:pt x="1674798" y="465365"/>
                  <a:pt x="1679474" y="469321"/>
                  <a:pt x="1684690" y="476694"/>
                </a:cubicBezTo>
                <a:cubicBezTo>
                  <a:pt x="1687567" y="476694"/>
                  <a:pt x="1692603" y="480651"/>
                  <a:pt x="1699795" y="488563"/>
                </a:cubicBezTo>
                <a:cubicBezTo>
                  <a:pt x="1710766" y="488563"/>
                  <a:pt x="1719397" y="492880"/>
                  <a:pt x="1725692" y="501512"/>
                </a:cubicBezTo>
                <a:cubicBezTo>
                  <a:pt x="1730548" y="501512"/>
                  <a:pt x="1735582" y="504029"/>
                  <a:pt x="1740797" y="509065"/>
                </a:cubicBezTo>
                <a:cubicBezTo>
                  <a:pt x="1745653" y="509065"/>
                  <a:pt x="1749249" y="510503"/>
                  <a:pt x="1751589" y="513381"/>
                </a:cubicBezTo>
                <a:lnTo>
                  <a:pt x="1765614" y="517697"/>
                </a:lnTo>
                <a:lnTo>
                  <a:pt x="1768853" y="516618"/>
                </a:lnTo>
                <a:cubicBezTo>
                  <a:pt x="1768853" y="518776"/>
                  <a:pt x="1772449" y="519855"/>
                  <a:pt x="1779642" y="519855"/>
                </a:cubicBezTo>
                <a:lnTo>
                  <a:pt x="1781800" y="523092"/>
                </a:lnTo>
                <a:lnTo>
                  <a:pt x="1781800" y="524171"/>
                </a:lnTo>
                <a:cubicBezTo>
                  <a:pt x="1763456" y="533702"/>
                  <a:pt x="1753386" y="543773"/>
                  <a:pt x="1751589" y="554383"/>
                </a:cubicBezTo>
                <a:cubicBezTo>
                  <a:pt x="1747812" y="561216"/>
                  <a:pt x="1744214" y="564813"/>
                  <a:pt x="1740797" y="565173"/>
                </a:cubicBezTo>
                <a:lnTo>
                  <a:pt x="1738640" y="565173"/>
                </a:lnTo>
                <a:lnTo>
                  <a:pt x="1703033" y="544672"/>
                </a:lnTo>
                <a:lnTo>
                  <a:pt x="1689006" y="526329"/>
                </a:lnTo>
                <a:cubicBezTo>
                  <a:pt x="1689006" y="521653"/>
                  <a:pt x="1686488" y="518416"/>
                  <a:pt x="1681453" y="516618"/>
                </a:cubicBezTo>
                <a:lnTo>
                  <a:pt x="1679295" y="511223"/>
                </a:lnTo>
                <a:lnTo>
                  <a:pt x="1680374" y="504749"/>
                </a:lnTo>
                <a:cubicBezTo>
                  <a:pt x="1672461" y="497196"/>
                  <a:pt x="1668504" y="492160"/>
                  <a:pt x="1668504" y="489642"/>
                </a:cubicBezTo>
                <a:lnTo>
                  <a:pt x="1666347" y="491801"/>
                </a:lnTo>
                <a:lnTo>
                  <a:pt x="1666347" y="504749"/>
                </a:lnTo>
                <a:lnTo>
                  <a:pt x="1668504" y="507986"/>
                </a:lnTo>
                <a:cubicBezTo>
                  <a:pt x="1668504" y="513021"/>
                  <a:pt x="1667785" y="516977"/>
                  <a:pt x="1666347" y="519855"/>
                </a:cubicBezTo>
                <a:lnTo>
                  <a:pt x="1667426" y="523092"/>
                </a:lnTo>
                <a:lnTo>
                  <a:pt x="1665268" y="537119"/>
                </a:lnTo>
                <a:lnTo>
                  <a:pt x="1666347" y="541435"/>
                </a:lnTo>
                <a:lnTo>
                  <a:pt x="1666347" y="548988"/>
                </a:lnTo>
                <a:cubicBezTo>
                  <a:pt x="1669224" y="548988"/>
                  <a:pt x="1670662" y="551865"/>
                  <a:pt x="1670662" y="557620"/>
                </a:cubicBezTo>
                <a:lnTo>
                  <a:pt x="1669583" y="575963"/>
                </a:lnTo>
                <a:lnTo>
                  <a:pt x="1665268" y="579200"/>
                </a:lnTo>
                <a:lnTo>
                  <a:pt x="1655557" y="577042"/>
                </a:lnTo>
                <a:lnTo>
                  <a:pt x="1649082" y="579200"/>
                </a:lnTo>
                <a:lnTo>
                  <a:pt x="1645846" y="579200"/>
                </a:lnTo>
                <a:cubicBezTo>
                  <a:pt x="1643688" y="579200"/>
                  <a:pt x="1640451" y="577761"/>
                  <a:pt x="1636134" y="574884"/>
                </a:cubicBezTo>
                <a:lnTo>
                  <a:pt x="1631818" y="579200"/>
                </a:lnTo>
                <a:lnTo>
                  <a:pt x="1630739" y="579200"/>
                </a:lnTo>
                <a:cubicBezTo>
                  <a:pt x="1627681" y="579200"/>
                  <a:pt x="1622647" y="575603"/>
                  <a:pt x="1615633" y="568410"/>
                </a:cubicBezTo>
                <a:lnTo>
                  <a:pt x="1615633" y="561936"/>
                </a:lnTo>
                <a:lnTo>
                  <a:pt x="1617791" y="555462"/>
                </a:lnTo>
                <a:cubicBezTo>
                  <a:pt x="1614554" y="554023"/>
                  <a:pt x="1612755" y="552584"/>
                  <a:pt x="1612396" y="551146"/>
                </a:cubicBezTo>
                <a:lnTo>
                  <a:pt x="1615633" y="546830"/>
                </a:lnTo>
                <a:cubicBezTo>
                  <a:pt x="1613475" y="544132"/>
                  <a:pt x="1612396" y="541615"/>
                  <a:pt x="1612396" y="539277"/>
                </a:cubicBezTo>
                <a:cubicBezTo>
                  <a:pt x="1614913" y="529925"/>
                  <a:pt x="1616712" y="525250"/>
                  <a:pt x="1617791" y="525250"/>
                </a:cubicBezTo>
                <a:lnTo>
                  <a:pt x="1626424" y="525250"/>
                </a:lnTo>
                <a:lnTo>
                  <a:pt x="1626424" y="524171"/>
                </a:lnTo>
                <a:cubicBezTo>
                  <a:pt x="1621388" y="524171"/>
                  <a:pt x="1618870" y="522732"/>
                  <a:pt x="1618870" y="519855"/>
                </a:cubicBezTo>
                <a:lnTo>
                  <a:pt x="1618870" y="517697"/>
                </a:lnTo>
                <a:lnTo>
                  <a:pt x="1610239" y="522013"/>
                </a:lnTo>
                <a:lnTo>
                  <a:pt x="1609137" y="520981"/>
                </a:lnTo>
                <a:lnTo>
                  <a:pt x="1605923" y="527947"/>
                </a:lnTo>
                <a:cubicBezTo>
                  <a:pt x="1603765" y="529925"/>
                  <a:pt x="1600528" y="531544"/>
                  <a:pt x="1596211" y="532803"/>
                </a:cubicBezTo>
                <a:cubicBezTo>
                  <a:pt x="1596211" y="535680"/>
                  <a:pt x="1591536" y="537838"/>
                  <a:pt x="1582184" y="539277"/>
                </a:cubicBezTo>
                <a:cubicBezTo>
                  <a:pt x="1579846" y="545751"/>
                  <a:pt x="1575530" y="548988"/>
                  <a:pt x="1569235" y="548988"/>
                </a:cubicBezTo>
                <a:lnTo>
                  <a:pt x="1563840" y="547909"/>
                </a:lnTo>
                <a:cubicBezTo>
                  <a:pt x="1563840" y="555821"/>
                  <a:pt x="1558805" y="559778"/>
                  <a:pt x="1548736" y="559778"/>
                </a:cubicBezTo>
                <a:lnTo>
                  <a:pt x="1523917" y="567331"/>
                </a:lnTo>
                <a:lnTo>
                  <a:pt x="1521759" y="563015"/>
                </a:lnTo>
                <a:cubicBezTo>
                  <a:pt x="1521759" y="561576"/>
                  <a:pt x="1526795" y="557260"/>
                  <a:pt x="1536866" y="550067"/>
                </a:cubicBezTo>
                <a:cubicBezTo>
                  <a:pt x="1547116" y="543233"/>
                  <a:pt x="1557187" y="535320"/>
                  <a:pt x="1567077" y="526329"/>
                </a:cubicBezTo>
                <a:lnTo>
                  <a:pt x="1569235" y="526329"/>
                </a:lnTo>
                <a:lnTo>
                  <a:pt x="1567077" y="524171"/>
                </a:lnTo>
                <a:cubicBezTo>
                  <a:pt x="1567259" y="522193"/>
                  <a:pt x="1571574" y="517517"/>
                  <a:pt x="1580026" y="510144"/>
                </a:cubicBezTo>
                <a:lnTo>
                  <a:pt x="1584343" y="503670"/>
                </a:lnTo>
                <a:lnTo>
                  <a:pt x="1583263" y="495038"/>
                </a:lnTo>
                <a:cubicBezTo>
                  <a:pt x="1594053" y="487305"/>
                  <a:pt x="1599449" y="480111"/>
                  <a:pt x="1599449" y="473457"/>
                </a:cubicBezTo>
                <a:cubicBezTo>
                  <a:pt x="1600706" y="473457"/>
                  <a:pt x="1602505" y="469501"/>
                  <a:pt x="1604844" y="461588"/>
                </a:cubicBezTo>
                <a:lnTo>
                  <a:pt x="1603765" y="460509"/>
                </a:lnTo>
                <a:lnTo>
                  <a:pt x="1595132" y="460509"/>
                </a:lnTo>
                <a:lnTo>
                  <a:pt x="1583263" y="458351"/>
                </a:lnTo>
                <a:lnTo>
                  <a:pt x="1572472" y="458351"/>
                </a:lnTo>
                <a:lnTo>
                  <a:pt x="1562762" y="461588"/>
                </a:lnTo>
                <a:cubicBezTo>
                  <a:pt x="1533989" y="460330"/>
                  <a:pt x="1519601" y="458531"/>
                  <a:pt x="1519601" y="456193"/>
                </a:cubicBezTo>
                <a:lnTo>
                  <a:pt x="1519601" y="452956"/>
                </a:lnTo>
                <a:lnTo>
                  <a:pt x="1522839" y="449719"/>
                </a:lnTo>
                <a:lnTo>
                  <a:pt x="1540103" y="449719"/>
                </a:lnTo>
                <a:cubicBezTo>
                  <a:pt x="1545138" y="449899"/>
                  <a:pt x="1547656" y="450619"/>
                  <a:pt x="1547656" y="451877"/>
                </a:cubicBezTo>
                <a:cubicBezTo>
                  <a:pt x="1551972" y="449000"/>
                  <a:pt x="1555209" y="447561"/>
                  <a:pt x="1557367" y="447561"/>
                </a:cubicBezTo>
                <a:lnTo>
                  <a:pt x="1562762" y="450798"/>
                </a:lnTo>
                <a:lnTo>
                  <a:pt x="1563840" y="449719"/>
                </a:lnTo>
                <a:lnTo>
                  <a:pt x="1592974" y="449719"/>
                </a:lnTo>
                <a:cubicBezTo>
                  <a:pt x="1595672" y="447561"/>
                  <a:pt x="1598189" y="446482"/>
                  <a:pt x="1600528" y="446482"/>
                </a:cubicBezTo>
                <a:lnTo>
                  <a:pt x="1608081" y="446482"/>
                </a:lnTo>
                <a:lnTo>
                  <a:pt x="1618870" y="449719"/>
                </a:lnTo>
                <a:lnTo>
                  <a:pt x="1619950" y="449719"/>
                </a:lnTo>
                <a:lnTo>
                  <a:pt x="1619950" y="448640"/>
                </a:lnTo>
                <a:lnTo>
                  <a:pt x="1618870" y="447561"/>
                </a:lnTo>
                <a:lnTo>
                  <a:pt x="1618870" y="446482"/>
                </a:lnTo>
                <a:lnTo>
                  <a:pt x="1619950" y="442166"/>
                </a:lnTo>
                <a:lnTo>
                  <a:pt x="1616712" y="442166"/>
                </a:lnTo>
                <a:lnTo>
                  <a:pt x="1616712" y="436771"/>
                </a:lnTo>
                <a:lnTo>
                  <a:pt x="1618870" y="433534"/>
                </a:lnTo>
                <a:lnTo>
                  <a:pt x="1618870" y="430297"/>
                </a:lnTo>
                <a:cubicBezTo>
                  <a:pt x="1617432" y="428859"/>
                  <a:pt x="1616352" y="424183"/>
                  <a:pt x="1615633" y="416270"/>
                </a:cubicBezTo>
                <a:lnTo>
                  <a:pt x="1617791" y="411954"/>
                </a:lnTo>
                <a:lnTo>
                  <a:pt x="1615633" y="409796"/>
                </a:lnTo>
                <a:cubicBezTo>
                  <a:pt x="1615633" y="408178"/>
                  <a:pt x="1617432" y="407099"/>
                  <a:pt x="1621028" y="406559"/>
                </a:cubicBezTo>
                <a:lnTo>
                  <a:pt x="1621028" y="405480"/>
                </a:lnTo>
                <a:cubicBezTo>
                  <a:pt x="1618150" y="405480"/>
                  <a:pt x="1616712" y="404761"/>
                  <a:pt x="1616712" y="403322"/>
                </a:cubicBezTo>
                <a:lnTo>
                  <a:pt x="1616712" y="402243"/>
                </a:lnTo>
                <a:lnTo>
                  <a:pt x="1622108" y="395769"/>
                </a:lnTo>
                <a:lnTo>
                  <a:pt x="1622108" y="394690"/>
                </a:lnTo>
                <a:cubicBezTo>
                  <a:pt x="1616352" y="394690"/>
                  <a:pt x="1613475" y="393611"/>
                  <a:pt x="1613475" y="391453"/>
                </a:cubicBezTo>
                <a:lnTo>
                  <a:pt x="1616712" y="387137"/>
                </a:lnTo>
                <a:lnTo>
                  <a:pt x="1615633" y="383900"/>
                </a:lnTo>
                <a:lnTo>
                  <a:pt x="1623186" y="375268"/>
                </a:lnTo>
                <a:cubicBezTo>
                  <a:pt x="1620669" y="375268"/>
                  <a:pt x="1617791" y="373829"/>
                  <a:pt x="1614554" y="370952"/>
                </a:cubicBezTo>
                <a:lnTo>
                  <a:pt x="1613475" y="370952"/>
                </a:lnTo>
                <a:lnTo>
                  <a:pt x="1608081" y="372031"/>
                </a:lnTo>
                <a:cubicBezTo>
                  <a:pt x="1596211" y="369873"/>
                  <a:pt x="1589377" y="368075"/>
                  <a:pt x="1587580" y="366636"/>
                </a:cubicBezTo>
                <a:cubicBezTo>
                  <a:pt x="1578227" y="369513"/>
                  <a:pt x="1568157" y="370952"/>
                  <a:pt x="1557367" y="370952"/>
                </a:cubicBezTo>
                <a:lnTo>
                  <a:pt x="1550893" y="366636"/>
                </a:lnTo>
                <a:lnTo>
                  <a:pt x="1549814" y="366636"/>
                </a:lnTo>
                <a:lnTo>
                  <a:pt x="1544418" y="370952"/>
                </a:lnTo>
                <a:lnTo>
                  <a:pt x="1534708" y="370952"/>
                </a:lnTo>
                <a:cubicBezTo>
                  <a:pt x="1531830" y="369693"/>
                  <a:pt x="1530392" y="367176"/>
                  <a:pt x="1530392" y="363399"/>
                </a:cubicBezTo>
                <a:cubicBezTo>
                  <a:pt x="1532190" y="359802"/>
                  <a:pt x="1535067" y="358004"/>
                  <a:pt x="1539023" y="358004"/>
                </a:cubicBezTo>
                <a:lnTo>
                  <a:pt x="1555209" y="360162"/>
                </a:lnTo>
                <a:lnTo>
                  <a:pt x="1560604" y="359083"/>
                </a:lnTo>
                <a:lnTo>
                  <a:pt x="1562762" y="361241"/>
                </a:lnTo>
                <a:lnTo>
                  <a:pt x="1564919" y="359083"/>
                </a:lnTo>
                <a:lnTo>
                  <a:pt x="1577868" y="360162"/>
                </a:lnTo>
                <a:lnTo>
                  <a:pt x="1587580" y="358004"/>
                </a:lnTo>
                <a:lnTo>
                  <a:pt x="1591895" y="358004"/>
                </a:lnTo>
                <a:lnTo>
                  <a:pt x="1598369" y="359083"/>
                </a:lnTo>
                <a:lnTo>
                  <a:pt x="1603765" y="358004"/>
                </a:lnTo>
                <a:lnTo>
                  <a:pt x="1610239" y="360162"/>
                </a:lnTo>
                <a:cubicBezTo>
                  <a:pt x="1614733" y="360162"/>
                  <a:pt x="1617973" y="358364"/>
                  <a:pt x="1619950" y="354767"/>
                </a:cubicBezTo>
                <a:lnTo>
                  <a:pt x="1619950" y="353688"/>
                </a:lnTo>
                <a:cubicBezTo>
                  <a:pt x="1617072" y="349911"/>
                  <a:pt x="1615633" y="345955"/>
                  <a:pt x="1615633" y="341819"/>
                </a:cubicBezTo>
                <a:lnTo>
                  <a:pt x="1619950" y="335345"/>
                </a:lnTo>
                <a:lnTo>
                  <a:pt x="1619950" y="333187"/>
                </a:lnTo>
                <a:cubicBezTo>
                  <a:pt x="1617072" y="330130"/>
                  <a:pt x="1615633" y="325814"/>
                  <a:pt x="1615633" y="320239"/>
                </a:cubicBezTo>
                <a:cubicBezTo>
                  <a:pt x="1617973" y="314484"/>
                  <a:pt x="1622288" y="311607"/>
                  <a:pt x="1628582" y="311607"/>
                </a:cubicBezTo>
                <a:close/>
                <a:moveTo>
                  <a:pt x="4179205" y="311412"/>
                </a:moveTo>
                <a:lnTo>
                  <a:pt x="4182433" y="311412"/>
                </a:lnTo>
                <a:lnTo>
                  <a:pt x="4187642" y="316488"/>
                </a:lnTo>
                <a:lnTo>
                  <a:pt x="4195784" y="314453"/>
                </a:lnTo>
                <a:lnTo>
                  <a:pt x="4198142" y="314453"/>
                </a:lnTo>
                <a:lnTo>
                  <a:pt x="4203432" y="318552"/>
                </a:lnTo>
                <a:lnTo>
                  <a:pt x="4203744" y="318552"/>
                </a:lnTo>
                <a:lnTo>
                  <a:pt x="4207975" y="315511"/>
                </a:lnTo>
                <a:lnTo>
                  <a:pt x="4225168" y="315511"/>
                </a:lnTo>
                <a:cubicBezTo>
                  <a:pt x="4228111" y="315659"/>
                  <a:pt x="4230318" y="315898"/>
                  <a:pt x="4231789" y="316228"/>
                </a:cubicBezTo>
                <a:lnTo>
                  <a:pt x="4232383" y="316569"/>
                </a:lnTo>
                <a:lnTo>
                  <a:pt x="4233748" y="316569"/>
                </a:lnTo>
                <a:cubicBezTo>
                  <a:pt x="4239650" y="318726"/>
                  <a:pt x="4242906" y="321257"/>
                  <a:pt x="4243517" y="324162"/>
                </a:cubicBezTo>
                <a:lnTo>
                  <a:pt x="4243517" y="327466"/>
                </a:lnTo>
                <a:cubicBezTo>
                  <a:pt x="4243517" y="331744"/>
                  <a:pt x="4239286" y="334519"/>
                  <a:pt x="4230822" y="335791"/>
                </a:cubicBezTo>
                <a:lnTo>
                  <a:pt x="4231874" y="338604"/>
                </a:lnTo>
                <a:lnTo>
                  <a:pt x="4229764" y="360111"/>
                </a:lnTo>
                <a:lnTo>
                  <a:pt x="4229764" y="362245"/>
                </a:lnTo>
                <a:cubicBezTo>
                  <a:pt x="4229764" y="362512"/>
                  <a:pt x="4231706" y="362979"/>
                  <a:pt x="4235591" y="363647"/>
                </a:cubicBezTo>
                <a:lnTo>
                  <a:pt x="4238057" y="363647"/>
                </a:lnTo>
                <a:cubicBezTo>
                  <a:pt x="4241624" y="362332"/>
                  <a:pt x="4243408" y="359484"/>
                  <a:pt x="4243408" y="355103"/>
                </a:cubicBezTo>
                <a:cubicBezTo>
                  <a:pt x="4243408" y="351278"/>
                  <a:pt x="4245627" y="349365"/>
                  <a:pt x="4250065" y="349365"/>
                </a:cubicBezTo>
                <a:lnTo>
                  <a:pt x="4252778" y="353247"/>
                </a:lnTo>
                <a:lnTo>
                  <a:pt x="4251871" y="345938"/>
                </a:lnTo>
                <a:lnTo>
                  <a:pt x="4260863" y="337066"/>
                </a:lnTo>
                <a:lnTo>
                  <a:pt x="4265668" y="337066"/>
                </a:lnTo>
                <a:cubicBezTo>
                  <a:pt x="4270416" y="339117"/>
                  <a:pt x="4276035" y="344231"/>
                  <a:pt x="4282526" y="352406"/>
                </a:cubicBezTo>
                <a:cubicBezTo>
                  <a:pt x="4286245" y="352406"/>
                  <a:pt x="4290962" y="356111"/>
                  <a:pt x="4296677" y="363520"/>
                </a:cubicBezTo>
                <a:lnTo>
                  <a:pt x="4296677" y="367442"/>
                </a:lnTo>
                <a:lnTo>
                  <a:pt x="4290846" y="373274"/>
                </a:lnTo>
                <a:lnTo>
                  <a:pt x="4250084" y="373274"/>
                </a:lnTo>
                <a:lnTo>
                  <a:pt x="4238790" y="372216"/>
                </a:lnTo>
                <a:lnTo>
                  <a:pt x="4230107" y="374527"/>
                </a:lnTo>
                <a:lnTo>
                  <a:pt x="4232938" y="379538"/>
                </a:lnTo>
                <a:cubicBezTo>
                  <a:pt x="4233644" y="381256"/>
                  <a:pt x="4233996" y="382818"/>
                  <a:pt x="4233996" y="384224"/>
                </a:cubicBezTo>
                <a:lnTo>
                  <a:pt x="4229764" y="397583"/>
                </a:lnTo>
                <a:lnTo>
                  <a:pt x="4229764" y="406781"/>
                </a:lnTo>
                <a:lnTo>
                  <a:pt x="4226590" y="414031"/>
                </a:lnTo>
                <a:cubicBezTo>
                  <a:pt x="4228707" y="414031"/>
                  <a:pt x="4229764" y="415398"/>
                  <a:pt x="4229764" y="418130"/>
                </a:cubicBezTo>
                <a:lnTo>
                  <a:pt x="4230582" y="418130"/>
                </a:lnTo>
                <a:cubicBezTo>
                  <a:pt x="4230582" y="417066"/>
                  <a:pt x="4231640" y="415908"/>
                  <a:pt x="4233756" y="414655"/>
                </a:cubicBezTo>
                <a:lnTo>
                  <a:pt x="4231640" y="409968"/>
                </a:lnTo>
                <a:lnTo>
                  <a:pt x="4231640" y="407854"/>
                </a:lnTo>
                <a:cubicBezTo>
                  <a:pt x="4233118" y="404898"/>
                  <a:pt x="4239494" y="400433"/>
                  <a:pt x="4250767" y="394459"/>
                </a:cubicBezTo>
                <a:cubicBezTo>
                  <a:pt x="4262242" y="394459"/>
                  <a:pt x="4267980" y="398444"/>
                  <a:pt x="4267980" y="406413"/>
                </a:cubicBezTo>
                <a:cubicBezTo>
                  <a:pt x="4267980" y="406779"/>
                  <a:pt x="4272974" y="409521"/>
                  <a:pt x="4282960" y="414638"/>
                </a:cubicBezTo>
                <a:cubicBezTo>
                  <a:pt x="4287168" y="419897"/>
                  <a:pt x="4289272" y="424354"/>
                  <a:pt x="4289272" y="428010"/>
                </a:cubicBezTo>
                <a:lnTo>
                  <a:pt x="4285557" y="431725"/>
                </a:lnTo>
                <a:lnTo>
                  <a:pt x="4280840" y="431725"/>
                </a:lnTo>
                <a:lnTo>
                  <a:pt x="4277666" y="427624"/>
                </a:lnTo>
                <a:lnTo>
                  <a:pt x="4274221" y="427624"/>
                </a:lnTo>
                <a:lnTo>
                  <a:pt x="4274221" y="426566"/>
                </a:lnTo>
                <a:lnTo>
                  <a:pt x="4265532" y="429609"/>
                </a:lnTo>
                <a:lnTo>
                  <a:pt x="4259460" y="429609"/>
                </a:lnTo>
                <a:lnTo>
                  <a:pt x="4255620" y="428682"/>
                </a:lnTo>
                <a:lnTo>
                  <a:pt x="4250948" y="429609"/>
                </a:lnTo>
                <a:lnTo>
                  <a:pt x="4250045" y="429112"/>
                </a:lnTo>
                <a:lnTo>
                  <a:pt x="4242159" y="430939"/>
                </a:lnTo>
                <a:cubicBezTo>
                  <a:pt x="4239537" y="431744"/>
                  <a:pt x="4237259" y="432667"/>
                  <a:pt x="4235324" y="433708"/>
                </a:cubicBezTo>
                <a:cubicBezTo>
                  <a:pt x="4230893" y="430976"/>
                  <a:pt x="4225979" y="429609"/>
                  <a:pt x="4220584" y="429609"/>
                </a:cubicBezTo>
                <a:lnTo>
                  <a:pt x="4204184" y="429609"/>
                </a:lnTo>
                <a:lnTo>
                  <a:pt x="4200344" y="428682"/>
                </a:lnTo>
                <a:lnTo>
                  <a:pt x="4196505" y="429609"/>
                </a:lnTo>
                <a:lnTo>
                  <a:pt x="4193970" y="429609"/>
                </a:lnTo>
                <a:lnTo>
                  <a:pt x="4193521" y="428682"/>
                </a:lnTo>
                <a:cubicBezTo>
                  <a:pt x="4191458" y="430006"/>
                  <a:pt x="4187740" y="430667"/>
                  <a:pt x="4182366" y="430667"/>
                </a:cubicBezTo>
                <a:lnTo>
                  <a:pt x="4169481" y="430667"/>
                </a:lnTo>
                <a:lnTo>
                  <a:pt x="4163667" y="425032"/>
                </a:lnTo>
                <a:lnTo>
                  <a:pt x="4163667" y="421662"/>
                </a:lnTo>
                <a:lnTo>
                  <a:pt x="4167669" y="418130"/>
                </a:lnTo>
                <a:lnTo>
                  <a:pt x="4172957" y="419066"/>
                </a:lnTo>
                <a:cubicBezTo>
                  <a:pt x="4177431" y="418761"/>
                  <a:pt x="4179668" y="417923"/>
                  <a:pt x="4179668" y="416552"/>
                </a:cubicBezTo>
                <a:lnTo>
                  <a:pt x="4174246" y="408350"/>
                </a:lnTo>
                <a:lnTo>
                  <a:pt x="4174246" y="406413"/>
                </a:lnTo>
                <a:cubicBezTo>
                  <a:pt x="4174246" y="402914"/>
                  <a:pt x="4176406" y="399264"/>
                  <a:pt x="4180726" y="395460"/>
                </a:cubicBezTo>
                <a:lnTo>
                  <a:pt x="4176362" y="383048"/>
                </a:lnTo>
                <a:lnTo>
                  <a:pt x="4178419" y="373454"/>
                </a:lnTo>
                <a:lnTo>
                  <a:pt x="4173763" y="374199"/>
                </a:lnTo>
                <a:lnTo>
                  <a:pt x="4169633" y="373274"/>
                </a:lnTo>
                <a:lnTo>
                  <a:pt x="4166714" y="374199"/>
                </a:lnTo>
                <a:lnTo>
                  <a:pt x="4151385" y="373274"/>
                </a:lnTo>
                <a:lnTo>
                  <a:pt x="4135429" y="373274"/>
                </a:lnTo>
                <a:lnTo>
                  <a:pt x="4131796" y="369640"/>
                </a:lnTo>
                <a:lnTo>
                  <a:pt x="4131796" y="365095"/>
                </a:lnTo>
                <a:lnTo>
                  <a:pt x="4132854" y="364169"/>
                </a:lnTo>
                <a:lnTo>
                  <a:pt x="4132854" y="361776"/>
                </a:lnTo>
                <a:lnTo>
                  <a:pt x="4176320" y="360606"/>
                </a:lnTo>
                <a:lnTo>
                  <a:pt x="4181321" y="360606"/>
                </a:lnTo>
                <a:lnTo>
                  <a:pt x="4181784" y="360530"/>
                </a:lnTo>
                <a:lnTo>
                  <a:pt x="4177553" y="347422"/>
                </a:lnTo>
                <a:cubicBezTo>
                  <a:pt x="4177553" y="343970"/>
                  <a:pt x="4177729" y="341381"/>
                  <a:pt x="4178082" y="339655"/>
                </a:cubicBezTo>
                <a:lnTo>
                  <a:pt x="4178611" y="338792"/>
                </a:lnTo>
                <a:lnTo>
                  <a:pt x="4178611" y="329450"/>
                </a:lnTo>
                <a:cubicBezTo>
                  <a:pt x="4178611" y="327936"/>
                  <a:pt x="4177509" y="325901"/>
                  <a:pt x="4175304" y="323344"/>
                </a:cubicBezTo>
                <a:lnTo>
                  <a:pt x="4175304" y="314849"/>
                </a:lnTo>
                <a:close/>
                <a:moveTo>
                  <a:pt x="9216139" y="311282"/>
                </a:moveTo>
                <a:lnTo>
                  <a:pt x="9216139" y="314561"/>
                </a:lnTo>
                <a:lnTo>
                  <a:pt x="9219553" y="314561"/>
                </a:lnTo>
                <a:lnTo>
                  <a:pt x="9219553" y="311282"/>
                </a:lnTo>
                <a:close/>
                <a:moveTo>
                  <a:pt x="5741057" y="310934"/>
                </a:moveTo>
                <a:cubicBezTo>
                  <a:pt x="5748341" y="313452"/>
                  <a:pt x="5752702" y="316015"/>
                  <a:pt x="5754140" y="318622"/>
                </a:cubicBezTo>
                <a:cubicBezTo>
                  <a:pt x="5757108" y="318622"/>
                  <a:pt x="5765110" y="324062"/>
                  <a:pt x="5778148" y="334942"/>
                </a:cubicBezTo>
                <a:lnTo>
                  <a:pt x="5778148" y="336021"/>
                </a:lnTo>
                <a:lnTo>
                  <a:pt x="5774911" y="340472"/>
                </a:lnTo>
                <a:lnTo>
                  <a:pt x="5774911" y="341551"/>
                </a:lnTo>
                <a:lnTo>
                  <a:pt x="5778148" y="341551"/>
                </a:lnTo>
                <a:lnTo>
                  <a:pt x="5781520" y="339258"/>
                </a:lnTo>
                <a:lnTo>
                  <a:pt x="5782599" y="339258"/>
                </a:lnTo>
                <a:cubicBezTo>
                  <a:pt x="5785297" y="340967"/>
                  <a:pt x="5787815" y="343889"/>
                  <a:pt x="5790152" y="348025"/>
                </a:cubicBezTo>
                <a:lnTo>
                  <a:pt x="5790152" y="349104"/>
                </a:lnTo>
                <a:cubicBezTo>
                  <a:pt x="5781250" y="357646"/>
                  <a:pt x="5769966" y="363851"/>
                  <a:pt x="5756298" y="367717"/>
                </a:cubicBezTo>
                <a:cubicBezTo>
                  <a:pt x="5756298" y="369336"/>
                  <a:pt x="5751218" y="371853"/>
                  <a:pt x="5741057" y="375270"/>
                </a:cubicBezTo>
                <a:lnTo>
                  <a:pt x="5739978" y="375270"/>
                </a:lnTo>
                <a:lnTo>
                  <a:pt x="5736741" y="373112"/>
                </a:lnTo>
                <a:lnTo>
                  <a:pt x="5734583" y="373112"/>
                </a:lnTo>
                <a:cubicBezTo>
                  <a:pt x="5734583" y="378957"/>
                  <a:pt x="5731661" y="382598"/>
                  <a:pt x="5725817" y="384037"/>
                </a:cubicBezTo>
                <a:cubicBezTo>
                  <a:pt x="5713408" y="390241"/>
                  <a:pt x="5707204" y="394962"/>
                  <a:pt x="5707204" y="398199"/>
                </a:cubicBezTo>
                <a:lnTo>
                  <a:pt x="5700730" y="414653"/>
                </a:lnTo>
                <a:cubicBezTo>
                  <a:pt x="5700730" y="418250"/>
                  <a:pt x="5699966" y="420048"/>
                  <a:pt x="5698437" y="420048"/>
                </a:cubicBezTo>
                <a:lnTo>
                  <a:pt x="5699651" y="430974"/>
                </a:lnTo>
                <a:lnTo>
                  <a:pt x="5699651" y="432053"/>
                </a:lnTo>
                <a:lnTo>
                  <a:pt x="5697358" y="444057"/>
                </a:lnTo>
                <a:lnTo>
                  <a:pt x="5698437" y="452824"/>
                </a:lnTo>
                <a:lnTo>
                  <a:pt x="5697358" y="459432"/>
                </a:lnTo>
                <a:cubicBezTo>
                  <a:pt x="5697897" y="465187"/>
                  <a:pt x="5698662" y="468064"/>
                  <a:pt x="5699651" y="468064"/>
                </a:cubicBezTo>
                <a:lnTo>
                  <a:pt x="5698437" y="478989"/>
                </a:lnTo>
                <a:lnTo>
                  <a:pt x="5698437" y="489914"/>
                </a:lnTo>
                <a:lnTo>
                  <a:pt x="5699651" y="516215"/>
                </a:lnTo>
                <a:lnTo>
                  <a:pt x="5697358" y="527005"/>
                </a:lnTo>
                <a:lnTo>
                  <a:pt x="5698437" y="530377"/>
                </a:lnTo>
                <a:lnTo>
                  <a:pt x="5690884" y="560859"/>
                </a:lnTo>
                <a:cubicBezTo>
                  <a:pt x="5681982" y="571828"/>
                  <a:pt x="5674699" y="577313"/>
                  <a:pt x="5669034" y="577313"/>
                </a:cubicBezTo>
                <a:lnTo>
                  <a:pt x="5667955" y="577313"/>
                </a:lnTo>
                <a:lnTo>
                  <a:pt x="5661346" y="575155"/>
                </a:lnTo>
                <a:lnTo>
                  <a:pt x="5648263" y="580550"/>
                </a:lnTo>
                <a:cubicBezTo>
                  <a:pt x="5638642" y="580550"/>
                  <a:pt x="5632123" y="572188"/>
                  <a:pt x="5628706" y="555464"/>
                </a:cubicBezTo>
                <a:cubicBezTo>
                  <a:pt x="5627537" y="555464"/>
                  <a:pt x="5626413" y="552541"/>
                  <a:pt x="5625334" y="546697"/>
                </a:cubicBezTo>
                <a:cubicBezTo>
                  <a:pt x="5621738" y="546697"/>
                  <a:pt x="5619939" y="545618"/>
                  <a:pt x="5619939" y="543460"/>
                </a:cubicBezTo>
                <a:lnTo>
                  <a:pt x="5621018" y="540223"/>
                </a:lnTo>
                <a:lnTo>
                  <a:pt x="5619939" y="540223"/>
                </a:lnTo>
                <a:lnTo>
                  <a:pt x="5614409" y="541302"/>
                </a:lnTo>
                <a:cubicBezTo>
                  <a:pt x="5610633" y="536176"/>
                  <a:pt x="5604474" y="533614"/>
                  <a:pt x="5595931" y="533614"/>
                </a:cubicBezTo>
                <a:lnTo>
                  <a:pt x="5588244" y="527005"/>
                </a:lnTo>
                <a:lnTo>
                  <a:pt x="5588244" y="522689"/>
                </a:lnTo>
                <a:lnTo>
                  <a:pt x="5590402" y="520531"/>
                </a:lnTo>
                <a:lnTo>
                  <a:pt x="5597010" y="520531"/>
                </a:lnTo>
                <a:lnTo>
                  <a:pt x="5624255" y="516215"/>
                </a:lnTo>
                <a:lnTo>
                  <a:pt x="5641789" y="516215"/>
                </a:lnTo>
                <a:cubicBezTo>
                  <a:pt x="5643228" y="515765"/>
                  <a:pt x="5644667" y="513922"/>
                  <a:pt x="5646105" y="510685"/>
                </a:cubicBezTo>
                <a:lnTo>
                  <a:pt x="5645026" y="501918"/>
                </a:lnTo>
                <a:lnTo>
                  <a:pt x="5648263" y="494365"/>
                </a:lnTo>
                <a:lnTo>
                  <a:pt x="5646105" y="490993"/>
                </a:lnTo>
                <a:lnTo>
                  <a:pt x="5646105" y="486677"/>
                </a:lnTo>
                <a:cubicBezTo>
                  <a:pt x="5646105" y="485059"/>
                  <a:pt x="5648668" y="483620"/>
                  <a:pt x="5653793" y="482361"/>
                </a:cubicBezTo>
                <a:lnTo>
                  <a:pt x="5653793" y="481282"/>
                </a:lnTo>
                <a:cubicBezTo>
                  <a:pt x="5648668" y="481282"/>
                  <a:pt x="5646105" y="480158"/>
                  <a:pt x="5646105" y="477910"/>
                </a:cubicBezTo>
                <a:lnTo>
                  <a:pt x="5646105" y="476831"/>
                </a:lnTo>
                <a:lnTo>
                  <a:pt x="5647184" y="475752"/>
                </a:lnTo>
                <a:lnTo>
                  <a:pt x="5646105" y="472515"/>
                </a:lnTo>
                <a:lnTo>
                  <a:pt x="5647184" y="460511"/>
                </a:lnTo>
                <a:lnTo>
                  <a:pt x="5646105" y="445136"/>
                </a:lnTo>
                <a:lnTo>
                  <a:pt x="5646105" y="442978"/>
                </a:lnTo>
                <a:lnTo>
                  <a:pt x="5648263" y="434346"/>
                </a:lnTo>
                <a:lnTo>
                  <a:pt x="5646105" y="430974"/>
                </a:lnTo>
                <a:lnTo>
                  <a:pt x="5647184" y="425579"/>
                </a:lnTo>
                <a:lnTo>
                  <a:pt x="5646105" y="421128"/>
                </a:lnTo>
                <a:lnTo>
                  <a:pt x="5648263" y="414653"/>
                </a:lnTo>
                <a:lnTo>
                  <a:pt x="5648263" y="411417"/>
                </a:lnTo>
                <a:cubicBezTo>
                  <a:pt x="5642419" y="405572"/>
                  <a:pt x="5639496" y="400087"/>
                  <a:pt x="5639496" y="394962"/>
                </a:cubicBezTo>
                <a:lnTo>
                  <a:pt x="5639496" y="393882"/>
                </a:lnTo>
                <a:lnTo>
                  <a:pt x="5642868" y="390646"/>
                </a:lnTo>
                <a:lnTo>
                  <a:pt x="5645026" y="390646"/>
                </a:lnTo>
                <a:lnTo>
                  <a:pt x="5649342" y="393882"/>
                </a:lnTo>
                <a:cubicBezTo>
                  <a:pt x="5654647" y="390286"/>
                  <a:pt x="5658289" y="388488"/>
                  <a:pt x="5660267" y="388488"/>
                </a:cubicBezTo>
                <a:lnTo>
                  <a:pt x="5665797" y="391725"/>
                </a:lnTo>
                <a:lnTo>
                  <a:pt x="5670113" y="391725"/>
                </a:lnTo>
                <a:lnTo>
                  <a:pt x="5677801" y="389567"/>
                </a:lnTo>
                <a:lnTo>
                  <a:pt x="5687647" y="390646"/>
                </a:lnTo>
                <a:cubicBezTo>
                  <a:pt x="5697987" y="375000"/>
                  <a:pt x="5706350" y="364435"/>
                  <a:pt x="5712734" y="358950"/>
                </a:cubicBezTo>
                <a:cubicBezTo>
                  <a:pt x="5717050" y="354634"/>
                  <a:pt x="5719208" y="348070"/>
                  <a:pt x="5719208" y="339258"/>
                </a:cubicBezTo>
                <a:lnTo>
                  <a:pt x="5718129" y="339258"/>
                </a:lnTo>
                <a:cubicBezTo>
                  <a:pt x="5704282" y="338539"/>
                  <a:pt x="5697358" y="337100"/>
                  <a:pt x="5697358" y="334942"/>
                </a:cubicBezTo>
                <a:lnTo>
                  <a:pt x="5697358" y="333863"/>
                </a:lnTo>
                <a:lnTo>
                  <a:pt x="5699651" y="331705"/>
                </a:lnTo>
                <a:lnTo>
                  <a:pt x="5706125" y="332784"/>
                </a:lnTo>
                <a:lnTo>
                  <a:pt x="5710576" y="331705"/>
                </a:lnTo>
                <a:lnTo>
                  <a:pt x="5713813" y="334942"/>
                </a:lnTo>
                <a:lnTo>
                  <a:pt x="5714892" y="334942"/>
                </a:lnTo>
                <a:lnTo>
                  <a:pt x="5715971" y="333863"/>
                </a:lnTo>
                <a:lnTo>
                  <a:pt x="5717050" y="333863"/>
                </a:lnTo>
                <a:lnTo>
                  <a:pt x="5715971" y="332784"/>
                </a:lnTo>
                <a:lnTo>
                  <a:pt x="5715971" y="330626"/>
                </a:lnTo>
                <a:cubicBezTo>
                  <a:pt x="5715971" y="328918"/>
                  <a:pt x="5718533" y="327434"/>
                  <a:pt x="5723659" y="326175"/>
                </a:cubicBezTo>
                <a:cubicBezTo>
                  <a:pt x="5728694" y="317453"/>
                  <a:pt x="5734494" y="312373"/>
                  <a:pt x="5741057" y="310934"/>
                </a:cubicBezTo>
                <a:close/>
                <a:moveTo>
                  <a:pt x="5054420" y="310934"/>
                </a:moveTo>
                <a:lnTo>
                  <a:pt x="5057657" y="310934"/>
                </a:lnTo>
                <a:cubicBezTo>
                  <a:pt x="5060894" y="310934"/>
                  <a:pt x="5067099" y="313137"/>
                  <a:pt x="5076270" y="317543"/>
                </a:cubicBezTo>
                <a:cubicBezTo>
                  <a:pt x="5081306" y="317543"/>
                  <a:pt x="5085667" y="320061"/>
                  <a:pt x="5089353" y="325096"/>
                </a:cubicBezTo>
                <a:cubicBezTo>
                  <a:pt x="5102841" y="328063"/>
                  <a:pt x="5115205" y="329906"/>
                  <a:pt x="5126444" y="330626"/>
                </a:cubicBezTo>
                <a:lnTo>
                  <a:pt x="5134132" y="329547"/>
                </a:lnTo>
                <a:lnTo>
                  <a:pt x="5143978" y="330626"/>
                </a:lnTo>
                <a:lnTo>
                  <a:pt x="5150587" y="327389"/>
                </a:lnTo>
                <a:cubicBezTo>
                  <a:pt x="5157870" y="329547"/>
                  <a:pt x="5166232" y="330626"/>
                  <a:pt x="5175674" y="330626"/>
                </a:cubicBezTo>
                <a:lnTo>
                  <a:pt x="5183361" y="329547"/>
                </a:lnTo>
                <a:lnTo>
                  <a:pt x="5184440" y="330626"/>
                </a:lnTo>
                <a:lnTo>
                  <a:pt x="5185519" y="330626"/>
                </a:lnTo>
                <a:lnTo>
                  <a:pt x="5188756" y="328468"/>
                </a:lnTo>
                <a:lnTo>
                  <a:pt x="5201974" y="329547"/>
                </a:lnTo>
                <a:lnTo>
                  <a:pt x="5221531" y="329547"/>
                </a:lnTo>
                <a:lnTo>
                  <a:pt x="5225982" y="330626"/>
                </a:lnTo>
                <a:cubicBezTo>
                  <a:pt x="5227601" y="330626"/>
                  <a:pt x="5235244" y="324422"/>
                  <a:pt x="5248911" y="312013"/>
                </a:cubicBezTo>
                <a:lnTo>
                  <a:pt x="5252148" y="312013"/>
                </a:lnTo>
                <a:cubicBezTo>
                  <a:pt x="5268063" y="317858"/>
                  <a:pt x="5276111" y="321499"/>
                  <a:pt x="5276291" y="322938"/>
                </a:cubicBezTo>
                <a:cubicBezTo>
                  <a:pt x="5276291" y="324556"/>
                  <a:pt x="5279528" y="328558"/>
                  <a:pt x="5286002" y="334942"/>
                </a:cubicBezTo>
                <a:lnTo>
                  <a:pt x="5287216" y="340472"/>
                </a:lnTo>
                <a:lnTo>
                  <a:pt x="5282765" y="344788"/>
                </a:lnTo>
                <a:lnTo>
                  <a:pt x="5283844" y="345867"/>
                </a:lnTo>
                <a:lnTo>
                  <a:pt x="5283844" y="349238"/>
                </a:lnTo>
                <a:lnTo>
                  <a:pt x="5276291" y="356792"/>
                </a:lnTo>
                <a:lnTo>
                  <a:pt x="5277370" y="361242"/>
                </a:lnTo>
                <a:lnTo>
                  <a:pt x="5276291" y="366638"/>
                </a:lnTo>
                <a:lnTo>
                  <a:pt x="5278449" y="378641"/>
                </a:lnTo>
                <a:lnTo>
                  <a:pt x="5275077" y="386329"/>
                </a:lnTo>
                <a:lnTo>
                  <a:pt x="5279528" y="402784"/>
                </a:lnTo>
                <a:lnTo>
                  <a:pt x="5278449" y="410337"/>
                </a:lnTo>
                <a:lnTo>
                  <a:pt x="5278449" y="422341"/>
                </a:lnTo>
                <a:cubicBezTo>
                  <a:pt x="5278449" y="430973"/>
                  <a:pt x="5277730" y="436818"/>
                  <a:pt x="5276291" y="439875"/>
                </a:cubicBezTo>
                <a:lnTo>
                  <a:pt x="5277370" y="449721"/>
                </a:lnTo>
                <a:lnTo>
                  <a:pt x="5277370" y="455251"/>
                </a:lnTo>
                <a:lnTo>
                  <a:pt x="5273998" y="460646"/>
                </a:lnTo>
                <a:cubicBezTo>
                  <a:pt x="5276965" y="462085"/>
                  <a:pt x="5278449" y="463928"/>
                  <a:pt x="5278449" y="466176"/>
                </a:cubicBezTo>
                <a:lnTo>
                  <a:pt x="5276291" y="470492"/>
                </a:lnTo>
                <a:lnTo>
                  <a:pt x="5279528" y="484654"/>
                </a:lnTo>
                <a:lnTo>
                  <a:pt x="5277370" y="501109"/>
                </a:lnTo>
                <a:lnTo>
                  <a:pt x="5279528" y="525116"/>
                </a:lnTo>
                <a:lnTo>
                  <a:pt x="5277370" y="533883"/>
                </a:lnTo>
                <a:lnTo>
                  <a:pt x="5278449" y="545887"/>
                </a:lnTo>
                <a:lnTo>
                  <a:pt x="5278449" y="550338"/>
                </a:lnTo>
                <a:cubicBezTo>
                  <a:pt x="5268918" y="557441"/>
                  <a:pt x="5264152" y="563241"/>
                  <a:pt x="5264152" y="567737"/>
                </a:cubicBezTo>
                <a:cubicBezTo>
                  <a:pt x="5262713" y="569175"/>
                  <a:pt x="5257993" y="570255"/>
                  <a:pt x="5249990" y="570974"/>
                </a:cubicBezTo>
                <a:lnTo>
                  <a:pt x="5248911" y="572188"/>
                </a:lnTo>
                <a:lnTo>
                  <a:pt x="5242302" y="570974"/>
                </a:lnTo>
                <a:lnTo>
                  <a:pt x="5234749" y="576504"/>
                </a:lnTo>
                <a:lnTo>
                  <a:pt x="5233670" y="576504"/>
                </a:lnTo>
                <a:cubicBezTo>
                  <a:pt x="5228365" y="576504"/>
                  <a:pt x="5224319" y="572143"/>
                  <a:pt x="5221531" y="563421"/>
                </a:cubicBezTo>
                <a:cubicBezTo>
                  <a:pt x="5220452" y="563421"/>
                  <a:pt x="5219014" y="559060"/>
                  <a:pt x="5217215" y="550338"/>
                </a:cubicBezTo>
                <a:cubicBezTo>
                  <a:pt x="5215057" y="550338"/>
                  <a:pt x="5213978" y="546292"/>
                  <a:pt x="5213978" y="538199"/>
                </a:cubicBezTo>
                <a:lnTo>
                  <a:pt x="5206290" y="529567"/>
                </a:lnTo>
                <a:cubicBezTo>
                  <a:pt x="5196849" y="526600"/>
                  <a:pt x="5192128" y="524397"/>
                  <a:pt x="5192128" y="522958"/>
                </a:cubicBezTo>
                <a:lnTo>
                  <a:pt x="5192128" y="520800"/>
                </a:lnTo>
                <a:cubicBezTo>
                  <a:pt x="5192848" y="518552"/>
                  <a:pt x="5195006" y="517428"/>
                  <a:pt x="5198602" y="517428"/>
                </a:cubicBezTo>
                <a:lnTo>
                  <a:pt x="5205211" y="517428"/>
                </a:lnTo>
                <a:cubicBezTo>
                  <a:pt x="5208808" y="517608"/>
                  <a:pt x="5210606" y="518373"/>
                  <a:pt x="5210606" y="519721"/>
                </a:cubicBezTo>
                <a:lnTo>
                  <a:pt x="5217215" y="517428"/>
                </a:lnTo>
                <a:lnTo>
                  <a:pt x="5221531" y="518642"/>
                </a:lnTo>
                <a:lnTo>
                  <a:pt x="5223824" y="518642"/>
                </a:lnTo>
                <a:cubicBezTo>
                  <a:pt x="5226522" y="518642"/>
                  <a:pt x="5228320" y="513157"/>
                  <a:pt x="5229219" y="502187"/>
                </a:cubicBezTo>
                <a:cubicBezTo>
                  <a:pt x="5231377" y="502187"/>
                  <a:pt x="5232456" y="497467"/>
                  <a:pt x="5232456" y="488026"/>
                </a:cubicBezTo>
                <a:lnTo>
                  <a:pt x="5228140" y="461185"/>
                </a:lnTo>
                <a:lnTo>
                  <a:pt x="5227061" y="460106"/>
                </a:lnTo>
                <a:lnTo>
                  <a:pt x="5198602" y="460106"/>
                </a:lnTo>
                <a:cubicBezTo>
                  <a:pt x="5192039" y="460106"/>
                  <a:pt x="5188756" y="464647"/>
                  <a:pt x="5188756" y="473729"/>
                </a:cubicBezTo>
                <a:lnTo>
                  <a:pt x="5189835" y="489105"/>
                </a:lnTo>
                <a:lnTo>
                  <a:pt x="5188756" y="498950"/>
                </a:lnTo>
                <a:lnTo>
                  <a:pt x="5189835" y="500029"/>
                </a:lnTo>
                <a:lnTo>
                  <a:pt x="5191049" y="500029"/>
                </a:lnTo>
                <a:lnTo>
                  <a:pt x="5189835" y="518642"/>
                </a:lnTo>
                <a:lnTo>
                  <a:pt x="5191049" y="540492"/>
                </a:lnTo>
                <a:lnTo>
                  <a:pt x="5187677" y="544808"/>
                </a:lnTo>
                <a:lnTo>
                  <a:pt x="5192128" y="560049"/>
                </a:lnTo>
                <a:cubicBezTo>
                  <a:pt x="5192128" y="563915"/>
                  <a:pt x="5187363" y="567557"/>
                  <a:pt x="5177832" y="570974"/>
                </a:cubicBezTo>
                <a:lnTo>
                  <a:pt x="5174595" y="567737"/>
                </a:lnTo>
                <a:lnTo>
                  <a:pt x="5175674" y="561263"/>
                </a:lnTo>
                <a:lnTo>
                  <a:pt x="5172437" y="561263"/>
                </a:lnTo>
                <a:cubicBezTo>
                  <a:pt x="5168930" y="566298"/>
                  <a:pt x="5166367" y="568816"/>
                  <a:pt x="5164749" y="568816"/>
                </a:cubicBezTo>
                <a:lnTo>
                  <a:pt x="5161512" y="567737"/>
                </a:lnTo>
                <a:lnTo>
                  <a:pt x="5154903" y="568816"/>
                </a:lnTo>
                <a:lnTo>
                  <a:pt x="5152745" y="568816"/>
                </a:lnTo>
                <a:lnTo>
                  <a:pt x="5146136" y="563421"/>
                </a:lnTo>
                <a:lnTo>
                  <a:pt x="5147215" y="558970"/>
                </a:lnTo>
                <a:lnTo>
                  <a:pt x="5143978" y="555733"/>
                </a:lnTo>
                <a:lnTo>
                  <a:pt x="5145057" y="546966"/>
                </a:lnTo>
                <a:lnTo>
                  <a:pt x="5141820" y="532804"/>
                </a:lnTo>
                <a:lnTo>
                  <a:pt x="5140741" y="531725"/>
                </a:lnTo>
                <a:lnTo>
                  <a:pt x="5140741" y="529567"/>
                </a:lnTo>
                <a:lnTo>
                  <a:pt x="5142899" y="520800"/>
                </a:lnTo>
                <a:lnTo>
                  <a:pt x="5142899" y="516349"/>
                </a:lnTo>
                <a:cubicBezTo>
                  <a:pt x="5142899" y="494500"/>
                  <a:pt x="5143978" y="479888"/>
                  <a:pt x="5146136" y="472515"/>
                </a:cubicBezTo>
                <a:cubicBezTo>
                  <a:pt x="5146136" y="464962"/>
                  <a:pt x="5140336" y="461185"/>
                  <a:pt x="5128737" y="461185"/>
                </a:cubicBezTo>
                <a:lnTo>
                  <a:pt x="5125365" y="462399"/>
                </a:lnTo>
                <a:lnTo>
                  <a:pt x="5111203" y="457948"/>
                </a:lnTo>
                <a:cubicBezTo>
                  <a:pt x="5101043" y="459387"/>
                  <a:pt x="5095962" y="462489"/>
                  <a:pt x="5095962" y="467255"/>
                </a:cubicBezTo>
                <a:lnTo>
                  <a:pt x="5097041" y="474808"/>
                </a:lnTo>
                <a:cubicBezTo>
                  <a:pt x="5090118" y="505470"/>
                  <a:pt x="5084273" y="520800"/>
                  <a:pt x="5079507" y="520800"/>
                </a:cubicBezTo>
                <a:cubicBezTo>
                  <a:pt x="5069706" y="544808"/>
                  <a:pt x="5060580" y="556812"/>
                  <a:pt x="5052128" y="556812"/>
                </a:cubicBezTo>
                <a:lnTo>
                  <a:pt x="5049970" y="556812"/>
                </a:lnTo>
                <a:lnTo>
                  <a:pt x="5048891" y="555733"/>
                </a:lnTo>
                <a:lnTo>
                  <a:pt x="5047812" y="555733"/>
                </a:lnTo>
                <a:cubicBezTo>
                  <a:pt x="5047812" y="560858"/>
                  <a:pt x="5047092" y="564140"/>
                  <a:pt x="5045654" y="565579"/>
                </a:cubicBezTo>
                <a:cubicBezTo>
                  <a:pt x="5039809" y="564680"/>
                  <a:pt x="5036887" y="563241"/>
                  <a:pt x="5036887" y="561263"/>
                </a:cubicBezTo>
                <a:cubicBezTo>
                  <a:pt x="5038146" y="552451"/>
                  <a:pt x="5039989" y="548045"/>
                  <a:pt x="5042417" y="548045"/>
                </a:cubicBezTo>
                <a:lnTo>
                  <a:pt x="5052128" y="550338"/>
                </a:lnTo>
                <a:lnTo>
                  <a:pt x="5056578" y="550338"/>
                </a:lnTo>
                <a:lnTo>
                  <a:pt x="5056578" y="549124"/>
                </a:lnTo>
                <a:cubicBezTo>
                  <a:pt x="5047137" y="548225"/>
                  <a:pt x="5042417" y="546786"/>
                  <a:pt x="5042417" y="544808"/>
                </a:cubicBezTo>
                <a:cubicBezTo>
                  <a:pt x="5045654" y="530961"/>
                  <a:pt x="5047812" y="524037"/>
                  <a:pt x="5048891" y="524037"/>
                </a:cubicBezTo>
                <a:lnTo>
                  <a:pt x="5047812" y="518642"/>
                </a:lnTo>
                <a:lnTo>
                  <a:pt x="5052128" y="503266"/>
                </a:lnTo>
                <a:lnTo>
                  <a:pt x="5051049" y="500029"/>
                </a:lnTo>
                <a:lnTo>
                  <a:pt x="5052128" y="491263"/>
                </a:lnTo>
                <a:lnTo>
                  <a:pt x="5051049" y="474808"/>
                </a:lnTo>
                <a:cubicBezTo>
                  <a:pt x="5051588" y="470492"/>
                  <a:pt x="5052353" y="468334"/>
                  <a:pt x="5053341" y="468334"/>
                </a:cubicBezTo>
                <a:lnTo>
                  <a:pt x="5051049" y="439875"/>
                </a:lnTo>
                <a:lnTo>
                  <a:pt x="5053341" y="428950"/>
                </a:lnTo>
                <a:lnTo>
                  <a:pt x="5051049" y="420183"/>
                </a:lnTo>
                <a:cubicBezTo>
                  <a:pt x="5054016" y="415687"/>
                  <a:pt x="5055859" y="409528"/>
                  <a:pt x="5056578" y="401705"/>
                </a:cubicBezTo>
                <a:lnTo>
                  <a:pt x="5058736" y="399412"/>
                </a:lnTo>
                <a:cubicBezTo>
                  <a:pt x="5053611" y="397074"/>
                  <a:pt x="5051049" y="393793"/>
                  <a:pt x="5051049" y="389566"/>
                </a:cubicBezTo>
                <a:lnTo>
                  <a:pt x="5051049" y="385250"/>
                </a:lnTo>
                <a:cubicBezTo>
                  <a:pt x="5054735" y="381384"/>
                  <a:pt x="5056578" y="378462"/>
                  <a:pt x="5056578" y="376483"/>
                </a:cubicBezTo>
                <a:lnTo>
                  <a:pt x="5054420" y="370010"/>
                </a:lnTo>
                <a:lnTo>
                  <a:pt x="5055499" y="364480"/>
                </a:lnTo>
                <a:lnTo>
                  <a:pt x="5054420" y="357871"/>
                </a:lnTo>
                <a:lnTo>
                  <a:pt x="5056578" y="351396"/>
                </a:lnTo>
                <a:lnTo>
                  <a:pt x="5051049" y="327389"/>
                </a:lnTo>
                <a:lnTo>
                  <a:pt x="5052128" y="324017"/>
                </a:lnTo>
                <a:lnTo>
                  <a:pt x="5051049" y="317543"/>
                </a:lnTo>
                <a:lnTo>
                  <a:pt x="5051049" y="314171"/>
                </a:lnTo>
                <a:close/>
                <a:moveTo>
                  <a:pt x="1208863" y="310797"/>
                </a:moveTo>
                <a:lnTo>
                  <a:pt x="1210886" y="310797"/>
                </a:lnTo>
                <a:cubicBezTo>
                  <a:pt x="1213403" y="314394"/>
                  <a:pt x="1216998" y="317271"/>
                  <a:pt x="1221676" y="319429"/>
                </a:cubicBezTo>
                <a:cubicBezTo>
                  <a:pt x="1240198" y="329590"/>
                  <a:pt x="1249460" y="336828"/>
                  <a:pt x="1249460" y="341144"/>
                </a:cubicBezTo>
                <a:lnTo>
                  <a:pt x="1239749" y="358543"/>
                </a:lnTo>
                <a:lnTo>
                  <a:pt x="1239749" y="359622"/>
                </a:lnTo>
                <a:lnTo>
                  <a:pt x="1242985" y="372705"/>
                </a:lnTo>
                <a:lnTo>
                  <a:pt x="1242985" y="374863"/>
                </a:lnTo>
                <a:cubicBezTo>
                  <a:pt x="1241547" y="376122"/>
                  <a:pt x="1240468" y="381202"/>
                  <a:pt x="1239749" y="390104"/>
                </a:cubicBezTo>
                <a:cubicBezTo>
                  <a:pt x="1238040" y="390104"/>
                  <a:pt x="1237006" y="391543"/>
                  <a:pt x="1236647" y="394420"/>
                </a:cubicBezTo>
                <a:lnTo>
                  <a:pt x="1239749" y="403187"/>
                </a:lnTo>
                <a:lnTo>
                  <a:pt x="1239749" y="406424"/>
                </a:lnTo>
                <a:lnTo>
                  <a:pt x="1237591" y="415056"/>
                </a:lnTo>
                <a:lnTo>
                  <a:pt x="1238670" y="419372"/>
                </a:lnTo>
                <a:lnTo>
                  <a:pt x="1238670" y="420451"/>
                </a:lnTo>
                <a:lnTo>
                  <a:pt x="1235567" y="424902"/>
                </a:lnTo>
                <a:lnTo>
                  <a:pt x="1238670" y="436771"/>
                </a:lnTo>
                <a:lnTo>
                  <a:pt x="1235567" y="445538"/>
                </a:lnTo>
                <a:cubicBezTo>
                  <a:pt x="1239074" y="448955"/>
                  <a:pt x="1240827" y="454350"/>
                  <a:pt x="1240827" y="461723"/>
                </a:cubicBezTo>
                <a:lnTo>
                  <a:pt x="1240827" y="473727"/>
                </a:lnTo>
                <a:lnTo>
                  <a:pt x="1238670" y="482359"/>
                </a:lnTo>
                <a:lnTo>
                  <a:pt x="1240827" y="507446"/>
                </a:lnTo>
                <a:lnTo>
                  <a:pt x="1238670" y="517157"/>
                </a:lnTo>
                <a:lnTo>
                  <a:pt x="1239749" y="520394"/>
                </a:lnTo>
                <a:lnTo>
                  <a:pt x="1238670" y="520394"/>
                </a:lnTo>
                <a:lnTo>
                  <a:pt x="1240827" y="532398"/>
                </a:lnTo>
                <a:lnTo>
                  <a:pt x="1238670" y="538872"/>
                </a:lnTo>
                <a:lnTo>
                  <a:pt x="1240827" y="541030"/>
                </a:lnTo>
                <a:lnTo>
                  <a:pt x="1240827" y="542109"/>
                </a:lnTo>
                <a:lnTo>
                  <a:pt x="1238670" y="544267"/>
                </a:lnTo>
                <a:lnTo>
                  <a:pt x="1237591" y="544267"/>
                </a:lnTo>
                <a:lnTo>
                  <a:pt x="1237591" y="539951"/>
                </a:lnTo>
                <a:lnTo>
                  <a:pt x="1234488" y="542109"/>
                </a:lnTo>
                <a:lnTo>
                  <a:pt x="1229093" y="536714"/>
                </a:lnTo>
                <a:lnTo>
                  <a:pt x="1229093" y="537793"/>
                </a:lnTo>
                <a:cubicBezTo>
                  <a:pt x="1233409" y="542289"/>
                  <a:pt x="1235567" y="545571"/>
                  <a:pt x="1235567" y="547639"/>
                </a:cubicBezTo>
                <a:lnTo>
                  <a:pt x="1235567" y="549797"/>
                </a:lnTo>
                <a:lnTo>
                  <a:pt x="1238670" y="547639"/>
                </a:lnTo>
                <a:lnTo>
                  <a:pt x="1239749" y="548718"/>
                </a:lnTo>
                <a:cubicBezTo>
                  <a:pt x="1238670" y="553753"/>
                  <a:pt x="1236557" y="558069"/>
                  <a:pt x="1233409" y="561666"/>
                </a:cubicBezTo>
                <a:lnTo>
                  <a:pt x="1232330" y="561666"/>
                </a:lnTo>
                <a:lnTo>
                  <a:pt x="1232330" y="558429"/>
                </a:lnTo>
                <a:lnTo>
                  <a:pt x="1231251" y="558429"/>
                </a:lnTo>
                <a:cubicBezTo>
                  <a:pt x="1231251" y="561486"/>
                  <a:pt x="1229814" y="564004"/>
                  <a:pt x="1226936" y="565982"/>
                </a:cubicBezTo>
                <a:cubicBezTo>
                  <a:pt x="1226936" y="570388"/>
                  <a:pt x="1222304" y="572950"/>
                  <a:pt x="1213044" y="573670"/>
                </a:cubicBezTo>
                <a:lnTo>
                  <a:pt x="1210886" y="575828"/>
                </a:lnTo>
                <a:lnTo>
                  <a:pt x="1209806" y="575828"/>
                </a:lnTo>
                <a:lnTo>
                  <a:pt x="1206705" y="573670"/>
                </a:lnTo>
                <a:lnTo>
                  <a:pt x="1199151" y="576907"/>
                </a:lnTo>
                <a:lnTo>
                  <a:pt x="1198072" y="575828"/>
                </a:lnTo>
                <a:lnTo>
                  <a:pt x="1196993" y="575828"/>
                </a:lnTo>
                <a:lnTo>
                  <a:pt x="1195914" y="576907"/>
                </a:lnTo>
                <a:lnTo>
                  <a:pt x="1194970" y="576907"/>
                </a:lnTo>
                <a:cubicBezTo>
                  <a:pt x="1183549" y="576008"/>
                  <a:pt x="1177841" y="574209"/>
                  <a:pt x="1177841" y="571512"/>
                </a:cubicBezTo>
                <a:lnTo>
                  <a:pt x="1179999" y="569354"/>
                </a:lnTo>
                <a:cubicBezTo>
                  <a:pt x="1177841" y="569354"/>
                  <a:pt x="1176042" y="566791"/>
                  <a:pt x="1174604" y="561666"/>
                </a:cubicBezTo>
                <a:lnTo>
                  <a:pt x="1175683" y="549797"/>
                </a:lnTo>
                <a:cubicBezTo>
                  <a:pt x="1177841" y="551415"/>
                  <a:pt x="1182831" y="553214"/>
                  <a:pt x="1190654" y="555192"/>
                </a:cubicBezTo>
                <a:lnTo>
                  <a:pt x="1193892" y="558429"/>
                </a:lnTo>
                <a:lnTo>
                  <a:pt x="1198072" y="557350"/>
                </a:lnTo>
                <a:lnTo>
                  <a:pt x="1198072" y="556271"/>
                </a:lnTo>
                <a:cubicBezTo>
                  <a:pt x="1194206" y="556271"/>
                  <a:pt x="1189575" y="554472"/>
                  <a:pt x="1184181" y="550876"/>
                </a:cubicBezTo>
                <a:cubicBezTo>
                  <a:pt x="1165656" y="547009"/>
                  <a:pt x="1156395" y="542648"/>
                  <a:pt x="1156395" y="537793"/>
                </a:cubicBezTo>
                <a:cubicBezTo>
                  <a:pt x="1144796" y="534196"/>
                  <a:pt x="1138772" y="530959"/>
                  <a:pt x="1138322" y="528082"/>
                </a:cubicBezTo>
                <a:lnTo>
                  <a:pt x="1138322" y="525924"/>
                </a:lnTo>
                <a:lnTo>
                  <a:pt x="1140345" y="523631"/>
                </a:lnTo>
                <a:lnTo>
                  <a:pt x="1143583" y="523631"/>
                </a:lnTo>
                <a:lnTo>
                  <a:pt x="1146819" y="525924"/>
                </a:lnTo>
                <a:lnTo>
                  <a:pt x="1157474" y="525924"/>
                </a:lnTo>
                <a:cubicBezTo>
                  <a:pt x="1160352" y="523676"/>
                  <a:pt x="1166060" y="521473"/>
                  <a:pt x="1174604" y="519315"/>
                </a:cubicBezTo>
                <a:lnTo>
                  <a:pt x="1175683" y="519315"/>
                </a:lnTo>
                <a:lnTo>
                  <a:pt x="1184181" y="522552"/>
                </a:lnTo>
                <a:lnTo>
                  <a:pt x="1189575" y="521473"/>
                </a:lnTo>
                <a:lnTo>
                  <a:pt x="1188496" y="500837"/>
                </a:lnTo>
                <a:lnTo>
                  <a:pt x="1190654" y="496521"/>
                </a:lnTo>
                <a:lnTo>
                  <a:pt x="1189575" y="482359"/>
                </a:lnTo>
                <a:lnTo>
                  <a:pt x="1192812" y="471569"/>
                </a:lnTo>
                <a:lnTo>
                  <a:pt x="1192812" y="464016"/>
                </a:lnTo>
                <a:cubicBezTo>
                  <a:pt x="1191374" y="461139"/>
                  <a:pt x="1189575" y="459700"/>
                  <a:pt x="1187417" y="459700"/>
                </a:cubicBezTo>
                <a:lnTo>
                  <a:pt x="1174604" y="461858"/>
                </a:lnTo>
                <a:lnTo>
                  <a:pt x="1135084" y="458486"/>
                </a:lnTo>
                <a:lnTo>
                  <a:pt x="1130769" y="459700"/>
                </a:lnTo>
                <a:lnTo>
                  <a:pt x="1127532" y="458486"/>
                </a:lnTo>
                <a:lnTo>
                  <a:pt x="1121194" y="462937"/>
                </a:lnTo>
                <a:lnTo>
                  <a:pt x="1116877" y="462937"/>
                </a:lnTo>
                <a:lnTo>
                  <a:pt x="1109460" y="460779"/>
                </a:lnTo>
                <a:cubicBezTo>
                  <a:pt x="1107840" y="476604"/>
                  <a:pt x="1104604" y="484517"/>
                  <a:pt x="1099749" y="484517"/>
                </a:cubicBezTo>
                <a:lnTo>
                  <a:pt x="1099749" y="486810"/>
                </a:lnTo>
                <a:lnTo>
                  <a:pt x="1102986" y="491126"/>
                </a:lnTo>
                <a:cubicBezTo>
                  <a:pt x="1102986" y="494723"/>
                  <a:pt x="1100153" y="500522"/>
                  <a:pt x="1094487" y="508525"/>
                </a:cubicBezTo>
                <a:cubicBezTo>
                  <a:pt x="1094487" y="513920"/>
                  <a:pt x="1092329" y="521878"/>
                  <a:pt x="1088014" y="532398"/>
                </a:cubicBezTo>
                <a:cubicBezTo>
                  <a:pt x="1088014" y="535994"/>
                  <a:pt x="1083743" y="539591"/>
                  <a:pt x="1075201" y="543188"/>
                </a:cubicBezTo>
                <a:cubicBezTo>
                  <a:pt x="1073043" y="550291"/>
                  <a:pt x="1069491" y="555731"/>
                  <a:pt x="1064546" y="559508"/>
                </a:cubicBezTo>
                <a:cubicBezTo>
                  <a:pt x="1064546" y="561306"/>
                  <a:pt x="1060274" y="565308"/>
                  <a:pt x="1051733" y="571512"/>
                </a:cubicBezTo>
                <a:lnTo>
                  <a:pt x="1035683" y="575828"/>
                </a:lnTo>
                <a:cubicBezTo>
                  <a:pt x="1034063" y="575828"/>
                  <a:pt x="1032984" y="574029"/>
                  <a:pt x="1032446" y="570433"/>
                </a:cubicBezTo>
                <a:cubicBezTo>
                  <a:pt x="1039368" y="553528"/>
                  <a:pt x="1044717" y="543727"/>
                  <a:pt x="1048495" y="541030"/>
                </a:cubicBezTo>
                <a:lnTo>
                  <a:pt x="1044180" y="534556"/>
                </a:lnTo>
                <a:cubicBezTo>
                  <a:pt x="1044180" y="530060"/>
                  <a:pt x="1048091" y="523541"/>
                  <a:pt x="1055914" y="514999"/>
                </a:cubicBezTo>
                <a:lnTo>
                  <a:pt x="1056992" y="497600"/>
                </a:lnTo>
                <a:lnTo>
                  <a:pt x="1056992" y="495442"/>
                </a:lnTo>
                <a:cubicBezTo>
                  <a:pt x="1061309" y="490946"/>
                  <a:pt x="1063466" y="486225"/>
                  <a:pt x="1063466" y="481280"/>
                </a:cubicBezTo>
                <a:lnTo>
                  <a:pt x="1062386" y="473727"/>
                </a:lnTo>
                <a:lnTo>
                  <a:pt x="1064546" y="468332"/>
                </a:lnTo>
                <a:lnTo>
                  <a:pt x="1063466" y="461723"/>
                </a:lnTo>
                <a:cubicBezTo>
                  <a:pt x="1064905" y="453810"/>
                  <a:pt x="1066659" y="448775"/>
                  <a:pt x="1068727" y="446617"/>
                </a:cubicBezTo>
                <a:lnTo>
                  <a:pt x="1068727" y="443245"/>
                </a:lnTo>
                <a:cubicBezTo>
                  <a:pt x="1066838" y="441447"/>
                  <a:pt x="1065444" y="436052"/>
                  <a:pt x="1064546" y="427060"/>
                </a:cubicBezTo>
                <a:lnTo>
                  <a:pt x="1065625" y="417214"/>
                </a:lnTo>
                <a:lnTo>
                  <a:pt x="1065625" y="408582"/>
                </a:lnTo>
                <a:cubicBezTo>
                  <a:pt x="1067692" y="405885"/>
                  <a:pt x="1068727" y="403322"/>
                  <a:pt x="1068727" y="400894"/>
                </a:cubicBezTo>
                <a:cubicBezTo>
                  <a:pt x="1066659" y="398197"/>
                  <a:pt x="1065625" y="395679"/>
                  <a:pt x="1065625" y="393341"/>
                </a:cubicBezTo>
                <a:lnTo>
                  <a:pt x="1065625" y="371626"/>
                </a:lnTo>
                <a:lnTo>
                  <a:pt x="1063466" y="362994"/>
                </a:lnTo>
                <a:lnTo>
                  <a:pt x="1068727" y="343437"/>
                </a:lnTo>
                <a:lnTo>
                  <a:pt x="1068727" y="342358"/>
                </a:lnTo>
                <a:cubicBezTo>
                  <a:pt x="1065939" y="339751"/>
                  <a:pt x="1063826" y="331388"/>
                  <a:pt x="1062386" y="317271"/>
                </a:cubicBezTo>
                <a:lnTo>
                  <a:pt x="1083698" y="314034"/>
                </a:lnTo>
                <a:lnTo>
                  <a:pt x="1088014" y="319429"/>
                </a:lnTo>
                <a:lnTo>
                  <a:pt x="1088014" y="324959"/>
                </a:lnTo>
                <a:lnTo>
                  <a:pt x="1089092" y="324959"/>
                </a:lnTo>
                <a:lnTo>
                  <a:pt x="1094487" y="323880"/>
                </a:lnTo>
                <a:cubicBezTo>
                  <a:pt x="1094487" y="325499"/>
                  <a:pt x="1097680" y="327297"/>
                  <a:pt x="1104064" y="329275"/>
                </a:cubicBezTo>
                <a:lnTo>
                  <a:pt x="1112562" y="326038"/>
                </a:lnTo>
                <a:lnTo>
                  <a:pt x="1117957" y="329275"/>
                </a:lnTo>
                <a:lnTo>
                  <a:pt x="1119035" y="328196"/>
                </a:lnTo>
                <a:lnTo>
                  <a:pt x="1128611" y="328196"/>
                </a:lnTo>
                <a:cubicBezTo>
                  <a:pt x="1142908" y="328556"/>
                  <a:pt x="1150056" y="329635"/>
                  <a:pt x="1150056" y="331433"/>
                </a:cubicBezTo>
                <a:lnTo>
                  <a:pt x="1157474" y="330354"/>
                </a:lnTo>
                <a:lnTo>
                  <a:pt x="1191733" y="330354"/>
                </a:lnTo>
                <a:cubicBezTo>
                  <a:pt x="1191733" y="327117"/>
                  <a:pt x="1197443" y="320598"/>
                  <a:pt x="1208863" y="310797"/>
                </a:cubicBezTo>
                <a:close/>
                <a:moveTo>
                  <a:pt x="3728046" y="310394"/>
                </a:moveTo>
                <a:lnTo>
                  <a:pt x="3730204" y="310394"/>
                </a:lnTo>
                <a:cubicBezTo>
                  <a:pt x="3737846" y="310933"/>
                  <a:pt x="3748502" y="317677"/>
                  <a:pt x="3762169" y="330625"/>
                </a:cubicBezTo>
                <a:cubicBezTo>
                  <a:pt x="3765586" y="330625"/>
                  <a:pt x="3768104" y="331344"/>
                  <a:pt x="3769722" y="332783"/>
                </a:cubicBezTo>
                <a:cubicBezTo>
                  <a:pt x="3769183" y="342045"/>
                  <a:pt x="3768104" y="346675"/>
                  <a:pt x="3766485" y="346675"/>
                </a:cubicBezTo>
                <a:lnTo>
                  <a:pt x="3761090" y="346675"/>
                </a:lnTo>
                <a:lnTo>
                  <a:pt x="3760011" y="351935"/>
                </a:lnTo>
                <a:lnTo>
                  <a:pt x="3760011" y="373246"/>
                </a:lnTo>
                <a:cubicBezTo>
                  <a:pt x="3760011" y="382507"/>
                  <a:pt x="3763248" y="387138"/>
                  <a:pt x="3769722" y="387138"/>
                </a:cubicBezTo>
                <a:cubicBezTo>
                  <a:pt x="3772509" y="395680"/>
                  <a:pt x="3779613" y="399951"/>
                  <a:pt x="3791033" y="399951"/>
                </a:cubicBezTo>
                <a:lnTo>
                  <a:pt x="3793191" y="403188"/>
                </a:lnTo>
                <a:lnTo>
                  <a:pt x="3793191" y="406290"/>
                </a:lnTo>
                <a:cubicBezTo>
                  <a:pt x="3793191" y="408988"/>
                  <a:pt x="3786762" y="411505"/>
                  <a:pt x="3773904" y="413843"/>
                </a:cubicBezTo>
                <a:lnTo>
                  <a:pt x="3764327" y="411685"/>
                </a:lnTo>
                <a:lnTo>
                  <a:pt x="3756909" y="412764"/>
                </a:lnTo>
                <a:lnTo>
                  <a:pt x="3749356" y="408448"/>
                </a:lnTo>
                <a:cubicBezTo>
                  <a:pt x="3749356" y="410606"/>
                  <a:pt x="3747603" y="411685"/>
                  <a:pt x="3744096" y="411685"/>
                </a:cubicBezTo>
                <a:lnTo>
                  <a:pt x="3744096" y="412764"/>
                </a:lnTo>
                <a:lnTo>
                  <a:pt x="3766485" y="426657"/>
                </a:lnTo>
                <a:lnTo>
                  <a:pt x="3768643" y="430838"/>
                </a:lnTo>
                <a:cubicBezTo>
                  <a:pt x="3765226" y="440099"/>
                  <a:pt x="3761315" y="444730"/>
                  <a:pt x="3756909" y="444730"/>
                </a:cubicBezTo>
                <a:lnTo>
                  <a:pt x="3756909" y="447967"/>
                </a:lnTo>
                <a:lnTo>
                  <a:pt x="3760011" y="451069"/>
                </a:lnTo>
                <a:lnTo>
                  <a:pt x="3759067" y="467119"/>
                </a:lnTo>
                <a:lnTo>
                  <a:pt x="3759067" y="470356"/>
                </a:lnTo>
                <a:lnTo>
                  <a:pt x="3760011" y="488430"/>
                </a:lnTo>
                <a:lnTo>
                  <a:pt x="3756909" y="491667"/>
                </a:lnTo>
                <a:lnTo>
                  <a:pt x="3761090" y="498006"/>
                </a:lnTo>
                <a:cubicBezTo>
                  <a:pt x="3761090" y="500703"/>
                  <a:pt x="3758977" y="506773"/>
                  <a:pt x="3754751" y="516214"/>
                </a:cubicBezTo>
                <a:cubicBezTo>
                  <a:pt x="3762214" y="521339"/>
                  <a:pt x="3767564" y="525925"/>
                  <a:pt x="3770801" y="529971"/>
                </a:cubicBezTo>
                <a:lnTo>
                  <a:pt x="3770801" y="531050"/>
                </a:lnTo>
                <a:cubicBezTo>
                  <a:pt x="3770801" y="532489"/>
                  <a:pt x="3768643" y="533568"/>
                  <a:pt x="3764327" y="534287"/>
                </a:cubicBezTo>
                <a:lnTo>
                  <a:pt x="3764327" y="535366"/>
                </a:lnTo>
                <a:cubicBezTo>
                  <a:pt x="3768913" y="543189"/>
                  <a:pt x="3773544" y="547100"/>
                  <a:pt x="3778220" y="547100"/>
                </a:cubicBezTo>
                <a:cubicBezTo>
                  <a:pt x="3778220" y="548899"/>
                  <a:pt x="3780692" y="550337"/>
                  <a:pt x="3785638" y="551416"/>
                </a:cubicBezTo>
                <a:cubicBezTo>
                  <a:pt x="3788515" y="553125"/>
                  <a:pt x="3789954" y="556317"/>
                  <a:pt x="3789954" y="560993"/>
                </a:cubicBezTo>
                <a:lnTo>
                  <a:pt x="3779299" y="565174"/>
                </a:lnTo>
                <a:lnTo>
                  <a:pt x="3777141" y="565174"/>
                </a:lnTo>
                <a:lnTo>
                  <a:pt x="3773904" y="563016"/>
                </a:lnTo>
                <a:cubicBezTo>
                  <a:pt x="3769857" y="566612"/>
                  <a:pt x="3765226" y="568411"/>
                  <a:pt x="3760011" y="568411"/>
                </a:cubicBezTo>
                <a:lnTo>
                  <a:pt x="3759067" y="568411"/>
                </a:lnTo>
                <a:cubicBezTo>
                  <a:pt x="3756190" y="566972"/>
                  <a:pt x="3754751" y="564859"/>
                  <a:pt x="3754751" y="562071"/>
                </a:cubicBezTo>
                <a:cubicBezTo>
                  <a:pt x="3752054" y="564140"/>
                  <a:pt x="3749581" y="565174"/>
                  <a:pt x="3747333" y="565174"/>
                </a:cubicBezTo>
                <a:lnTo>
                  <a:pt x="3734520" y="565174"/>
                </a:lnTo>
                <a:cubicBezTo>
                  <a:pt x="3732182" y="565174"/>
                  <a:pt x="3729664" y="566253"/>
                  <a:pt x="3726967" y="568411"/>
                </a:cubicBezTo>
                <a:lnTo>
                  <a:pt x="3724944" y="568411"/>
                </a:lnTo>
                <a:lnTo>
                  <a:pt x="3716312" y="566253"/>
                </a:lnTo>
                <a:lnTo>
                  <a:pt x="3713210" y="566253"/>
                </a:lnTo>
                <a:lnTo>
                  <a:pt x="3709973" y="568411"/>
                </a:lnTo>
                <a:lnTo>
                  <a:pt x="3704578" y="568411"/>
                </a:lnTo>
                <a:lnTo>
                  <a:pt x="3693922" y="565174"/>
                </a:lnTo>
                <a:lnTo>
                  <a:pt x="3681244" y="566253"/>
                </a:lnTo>
                <a:lnTo>
                  <a:pt x="3672612" y="563016"/>
                </a:lnTo>
                <a:lnTo>
                  <a:pt x="3670454" y="565174"/>
                </a:lnTo>
                <a:lnTo>
                  <a:pt x="3656697" y="565174"/>
                </a:lnTo>
                <a:cubicBezTo>
                  <a:pt x="3655618" y="565174"/>
                  <a:pt x="3654539" y="563780"/>
                  <a:pt x="3653460" y="560993"/>
                </a:cubicBezTo>
                <a:lnTo>
                  <a:pt x="3651302" y="560993"/>
                </a:lnTo>
                <a:lnTo>
                  <a:pt x="3651302" y="559914"/>
                </a:lnTo>
                <a:cubicBezTo>
                  <a:pt x="3646536" y="564140"/>
                  <a:pt x="3641545" y="566253"/>
                  <a:pt x="3636331" y="566253"/>
                </a:cubicBezTo>
                <a:lnTo>
                  <a:pt x="3631070" y="564095"/>
                </a:lnTo>
                <a:lnTo>
                  <a:pt x="3622573" y="565174"/>
                </a:lnTo>
                <a:lnTo>
                  <a:pt x="3620415" y="562071"/>
                </a:lnTo>
                <a:lnTo>
                  <a:pt x="3620415" y="559914"/>
                </a:lnTo>
                <a:cubicBezTo>
                  <a:pt x="3620415" y="558475"/>
                  <a:pt x="3621494" y="557755"/>
                  <a:pt x="3623652" y="557755"/>
                </a:cubicBezTo>
                <a:lnTo>
                  <a:pt x="3635386" y="558835"/>
                </a:lnTo>
                <a:lnTo>
                  <a:pt x="3637410" y="555598"/>
                </a:lnTo>
                <a:lnTo>
                  <a:pt x="3637410" y="554518"/>
                </a:lnTo>
                <a:lnTo>
                  <a:pt x="3635386" y="551416"/>
                </a:lnTo>
                <a:lnTo>
                  <a:pt x="3635386" y="540626"/>
                </a:lnTo>
                <a:cubicBezTo>
                  <a:pt x="3635386" y="536760"/>
                  <a:pt x="3633948" y="534287"/>
                  <a:pt x="3631070" y="533208"/>
                </a:cubicBezTo>
                <a:lnTo>
                  <a:pt x="3618257" y="535366"/>
                </a:lnTo>
                <a:lnTo>
                  <a:pt x="3609760" y="531050"/>
                </a:lnTo>
                <a:cubicBezTo>
                  <a:pt x="3603016" y="533208"/>
                  <a:pt x="3595194" y="534287"/>
                  <a:pt x="3586292" y="534287"/>
                </a:cubicBezTo>
                <a:lnTo>
                  <a:pt x="3579953" y="532129"/>
                </a:lnTo>
                <a:lnTo>
                  <a:pt x="3576716" y="534287"/>
                </a:lnTo>
                <a:lnTo>
                  <a:pt x="3571321" y="534287"/>
                </a:lnTo>
                <a:lnTo>
                  <a:pt x="3562823" y="533208"/>
                </a:lnTo>
                <a:lnTo>
                  <a:pt x="3554326" y="534287"/>
                </a:lnTo>
                <a:lnTo>
                  <a:pt x="3551089" y="529971"/>
                </a:lnTo>
                <a:lnTo>
                  <a:pt x="3551089" y="526869"/>
                </a:lnTo>
                <a:cubicBezTo>
                  <a:pt x="3551089" y="525610"/>
                  <a:pt x="3556439" y="524171"/>
                  <a:pt x="3567139" y="522553"/>
                </a:cubicBezTo>
                <a:lnTo>
                  <a:pt x="3574558" y="526869"/>
                </a:lnTo>
                <a:lnTo>
                  <a:pt x="3575637" y="526869"/>
                </a:lnTo>
                <a:lnTo>
                  <a:pt x="3578874" y="524711"/>
                </a:lnTo>
                <a:lnTo>
                  <a:pt x="3583055" y="524711"/>
                </a:lnTo>
                <a:lnTo>
                  <a:pt x="3594789" y="529027"/>
                </a:lnTo>
                <a:lnTo>
                  <a:pt x="3603286" y="524711"/>
                </a:lnTo>
                <a:lnTo>
                  <a:pt x="3608681" y="524711"/>
                </a:lnTo>
                <a:lnTo>
                  <a:pt x="3615020" y="526869"/>
                </a:lnTo>
                <a:lnTo>
                  <a:pt x="3621494" y="524711"/>
                </a:lnTo>
                <a:lnTo>
                  <a:pt x="3635386" y="524711"/>
                </a:lnTo>
                <a:lnTo>
                  <a:pt x="3633228" y="511898"/>
                </a:lnTo>
                <a:lnTo>
                  <a:pt x="3634307" y="510819"/>
                </a:lnTo>
                <a:lnTo>
                  <a:pt x="3634307" y="509740"/>
                </a:lnTo>
                <a:lnTo>
                  <a:pt x="3633228" y="506638"/>
                </a:lnTo>
                <a:lnTo>
                  <a:pt x="3634307" y="501243"/>
                </a:lnTo>
                <a:lnTo>
                  <a:pt x="3628912" y="499085"/>
                </a:lnTo>
                <a:lnTo>
                  <a:pt x="3624731" y="500164"/>
                </a:lnTo>
                <a:lnTo>
                  <a:pt x="3620415" y="498006"/>
                </a:lnTo>
                <a:lnTo>
                  <a:pt x="3615020" y="500164"/>
                </a:lnTo>
                <a:lnTo>
                  <a:pt x="3609760" y="499085"/>
                </a:lnTo>
                <a:cubicBezTo>
                  <a:pt x="3608321" y="504929"/>
                  <a:pt x="3605489" y="509560"/>
                  <a:pt x="3601263" y="512977"/>
                </a:cubicBezTo>
                <a:lnTo>
                  <a:pt x="3594789" y="511898"/>
                </a:lnTo>
                <a:lnTo>
                  <a:pt x="3578874" y="516214"/>
                </a:lnTo>
                <a:cubicBezTo>
                  <a:pt x="3564666" y="516214"/>
                  <a:pt x="3557563" y="512302"/>
                  <a:pt x="3557563" y="504480"/>
                </a:cubicBezTo>
                <a:lnTo>
                  <a:pt x="3557563" y="494904"/>
                </a:lnTo>
                <a:lnTo>
                  <a:pt x="3559586" y="488430"/>
                </a:lnTo>
                <a:lnTo>
                  <a:pt x="3557563" y="479933"/>
                </a:lnTo>
                <a:lnTo>
                  <a:pt x="3557563" y="468198"/>
                </a:lnTo>
                <a:cubicBezTo>
                  <a:pt x="3559631" y="465501"/>
                  <a:pt x="3560665" y="462309"/>
                  <a:pt x="3560665" y="458622"/>
                </a:cubicBezTo>
                <a:cubicBezTo>
                  <a:pt x="3557878" y="455745"/>
                  <a:pt x="3556484" y="448641"/>
                  <a:pt x="3556484" y="437312"/>
                </a:cubicBezTo>
                <a:lnTo>
                  <a:pt x="3557563" y="432996"/>
                </a:lnTo>
                <a:lnTo>
                  <a:pt x="3554326" y="423419"/>
                </a:lnTo>
                <a:lnTo>
                  <a:pt x="3554326" y="421261"/>
                </a:lnTo>
                <a:lnTo>
                  <a:pt x="3557563" y="414922"/>
                </a:lnTo>
                <a:lnTo>
                  <a:pt x="3556484" y="413843"/>
                </a:lnTo>
                <a:lnTo>
                  <a:pt x="3554326" y="413843"/>
                </a:lnTo>
                <a:lnTo>
                  <a:pt x="3550010" y="414922"/>
                </a:lnTo>
                <a:lnTo>
                  <a:pt x="3548931" y="413843"/>
                </a:lnTo>
                <a:lnTo>
                  <a:pt x="3547852" y="413843"/>
                </a:lnTo>
                <a:lnTo>
                  <a:pt x="3534095" y="414922"/>
                </a:lnTo>
                <a:cubicBezTo>
                  <a:pt x="3531217" y="411865"/>
                  <a:pt x="3529779" y="408988"/>
                  <a:pt x="3529779" y="406290"/>
                </a:cubicBezTo>
                <a:lnTo>
                  <a:pt x="3529779" y="405346"/>
                </a:lnTo>
                <a:cubicBezTo>
                  <a:pt x="3530498" y="403188"/>
                  <a:pt x="3532611" y="402109"/>
                  <a:pt x="3536118" y="402109"/>
                </a:cubicBezTo>
                <a:lnTo>
                  <a:pt x="3537197" y="402109"/>
                </a:lnTo>
                <a:lnTo>
                  <a:pt x="3547852" y="404267"/>
                </a:lnTo>
                <a:lnTo>
                  <a:pt x="3551089" y="403188"/>
                </a:lnTo>
                <a:lnTo>
                  <a:pt x="3569163" y="405346"/>
                </a:lnTo>
                <a:lnTo>
                  <a:pt x="3569163" y="403188"/>
                </a:lnTo>
                <a:cubicBezTo>
                  <a:pt x="3564756" y="403188"/>
                  <a:pt x="3561205" y="399636"/>
                  <a:pt x="3558507" y="392533"/>
                </a:cubicBezTo>
                <a:lnTo>
                  <a:pt x="3563902" y="384980"/>
                </a:lnTo>
                <a:lnTo>
                  <a:pt x="3563902" y="383901"/>
                </a:lnTo>
                <a:cubicBezTo>
                  <a:pt x="3560306" y="383901"/>
                  <a:pt x="3558507" y="381788"/>
                  <a:pt x="3558507" y="377562"/>
                </a:cubicBezTo>
                <a:lnTo>
                  <a:pt x="3558507" y="372167"/>
                </a:lnTo>
                <a:cubicBezTo>
                  <a:pt x="3558507" y="367221"/>
                  <a:pt x="3561025" y="364749"/>
                  <a:pt x="3566060" y="364749"/>
                </a:cubicBezTo>
                <a:lnTo>
                  <a:pt x="3566060" y="361512"/>
                </a:lnTo>
                <a:lnTo>
                  <a:pt x="3560665" y="362591"/>
                </a:lnTo>
                <a:lnTo>
                  <a:pt x="3559586" y="359489"/>
                </a:lnTo>
                <a:lnTo>
                  <a:pt x="3561744" y="355173"/>
                </a:lnTo>
                <a:lnTo>
                  <a:pt x="3560665" y="346675"/>
                </a:lnTo>
                <a:lnTo>
                  <a:pt x="3561744" y="343439"/>
                </a:lnTo>
                <a:cubicBezTo>
                  <a:pt x="3559586" y="343439"/>
                  <a:pt x="3558192" y="338088"/>
                  <a:pt x="3557563" y="327388"/>
                </a:cubicBezTo>
                <a:lnTo>
                  <a:pt x="3555405" y="325365"/>
                </a:lnTo>
                <a:lnTo>
                  <a:pt x="3555405" y="324286"/>
                </a:lnTo>
                <a:cubicBezTo>
                  <a:pt x="3557833" y="317183"/>
                  <a:pt x="3560306" y="313631"/>
                  <a:pt x="3562823" y="313631"/>
                </a:cubicBezTo>
                <a:lnTo>
                  <a:pt x="3592631" y="324286"/>
                </a:lnTo>
                <a:lnTo>
                  <a:pt x="3600184" y="329546"/>
                </a:lnTo>
                <a:lnTo>
                  <a:pt x="3626754" y="327388"/>
                </a:lnTo>
                <a:lnTo>
                  <a:pt x="3629991" y="330625"/>
                </a:lnTo>
                <a:lnTo>
                  <a:pt x="3629991" y="333862"/>
                </a:lnTo>
                <a:lnTo>
                  <a:pt x="3626754" y="338178"/>
                </a:lnTo>
                <a:lnTo>
                  <a:pt x="3621494" y="337099"/>
                </a:lnTo>
                <a:lnTo>
                  <a:pt x="3612997" y="337099"/>
                </a:lnTo>
                <a:lnTo>
                  <a:pt x="3611918" y="336020"/>
                </a:lnTo>
                <a:cubicBezTo>
                  <a:pt x="3608681" y="337459"/>
                  <a:pt x="3606882" y="338853"/>
                  <a:pt x="3606523" y="340201"/>
                </a:cubicBezTo>
                <a:lnTo>
                  <a:pt x="3610839" y="345596"/>
                </a:lnTo>
                <a:lnTo>
                  <a:pt x="3610839" y="355173"/>
                </a:lnTo>
                <a:lnTo>
                  <a:pt x="3618257" y="354094"/>
                </a:lnTo>
                <a:lnTo>
                  <a:pt x="3621494" y="354094"/>
                </a:lnTo>
                <a:lnTo>
                  <a:pt x="3631070" y="359489"/>
                </a:lnTo>
                <a:lnTo>
                  <a:pt x="3631070" y="361512"/>
                </a:lnTo>
                <a:lnTo>
                  <a:pt x="3624731" y="366907"/>
                </a:lnTo>
                <a:lnTo>
                  <a:pt x="3620415" y="366907"/>
                </a:lnTo>
                <a:cubicBezTo>
                  <a:pt x="3617538" y="366907"/>
                  <a:pt x="3613986" y="364794"/>
                  <a:pt x="3609760" y="360568"/>
                </a:cubicBezTo>
                <a:lnTo>
                  <a:pt x="3608681" y="360568"/>
                </a:lnTo>
                <a:lnTo>
                  <a:pt x="3606523" y="362591"/>
                </a:lnTo>
                <a:lnTo>
                  <a:pt x="3606523" y="367986"/>
                </a:lnTo>
                <a:cubicBezTo>
                  <a:pt x="3611379" y="378956"/>
                  <a:pt x="3615649" y="384980"/>
                  <a:pt x="3619336" y="386059"/>
                </a:cubicBezTo>
                <a:cubicBezTo>
                  <a:pt x="3622393" y="383272"/>
                  <a:pt x="3625225" y="381878"/>
                  <a:pt x="3627833" y="381878"/>
                </a:cubicBezTo>
                <a:lnTo>
                  <a:pt x="3643884" y="381878"/>
                </a:lnTo>
                <a:lnTo>
                  <a:pt x="3659799" y="378641"/>
                </a:lnTo>
                <a:lnTo>
                  <a:pt x="3672612" y="378641"/>
                </a:lnTo>
                <a:lnTo>
                  <a:pt x="3676928" y="379720"/>
                </a:lnTo>
                <a:lnTo>
                  <a:pt x="3680165" y="378641"/>
                </a:lnTo>
                <a:lnTo>
                  <a:pt x="3692843" y="380799"/>
                </a:lnTo>
                <a:cubicBezTo>
                  <a:pt x="3702104" y="379180"/>
                  <a:pt x="3706736" y="376663"/>
                  <a:pt x="3706736" y="373246"/>
                </a:cubicBezTo>
                <a:cubicBezTo>
                  <a:pt x="3706736" y="367581"/>
                  <a:pt x="3700351" y="364749"/>
                  <a:pt x="3687583" y="364749"/>
                </a:cubicBezTo>
                <a:lnTo>
                  <a:pt x="3676928" y="364749"/>
                </a:lnTo>
                <a:lnTo>
                  <a:pt x="3673691" y="366907"/>
                </a:lnTo>
                <a:lnTo>
                  <a:pt x="3661957" y="366907"/>
                </a:lnTo>
                <a:lnTo>
                  <a:pt x="3654539" y="363670"/>
                </a:lnTo>
                <a:lnTo>
                  <a:pt x="3643884" y="364749"/>
                </a:lnTo>
                <a:lnTo>
                  <a:pt x="3641726" y="361512"/>
                </a:lnTo>
                <a:cubicBezTo>
                  <a:pt x="3646311" y="356566"/>
                  <a:pt x="3653055" y="354094"/>
                  <a:pt x="3661957" y="354094"/>
                </a:cubicBezTo>
                <a:lnTo>
                  <a:pt x="3669510" y="354094"/>
                </a:lnTo>
                <a:cubicBezTo>
                  <a:pt x="3677962" y="356971"/>
                  <a:pt x="3685065" y="358410"/>
                  <a:pt x="3690820" y="358410"/>
                </a:cubicBezTo>
                <a:lnTo>
                  <a:pt x="3700396" y="357331"/>
                </a:lnTo>
                <a:lnTo>
                  <a:pt x="3703633" y="358410"/>
                </a:lnTo>
                <a:lnTo>
                  <a:pt x="3706736" y="349777"/>
                </a:lnTo>
                <a:lnTo>
                  <a:pt x="3706736" y="339122"/>
                </a:lnTo>
                <a:cubicBezTo>
                  <a:pt x="3706736" y="337953"/>
                  <a:pt x="3703543" y="336200"/>
                  <a:pt x="3697159" y="333862"/>
                </a:cubicBezTo>
                <a:lnTo>
                  <a:pt x="3691899" y="337099"/>
                </a:lnTo>
                <a:lnTo>
                  <a:pt x="3683267" y="337099"/>
                </a:lnTo>
                <a:lnTo>
                  <a:pt x="3683267" y="330625"/>
                </a:lnTo>
                <a:cubicBezTo>
                  <a:pt x="3683267" y="329186"/>
                  <a:pt x="3684346" y="328467"/>
                  <a:pt x="3686504" y="328467"/>
                </a:cubicBezTo>
                <a:lnTo>
                  <a:pt x="3702554" y="327388"/>
                </a:lnTo>
                <a:lnTo>
                  <a:pt x="3708894" y="328467"/>
                </a:lnTo>
                <a:lnTo>
                  <a:pt x="3713210" y="323207"/>
                </a:lnTo>
                <a:lnTo>
                  <a:pt x="3716312" y="323207"/>
                </a:lnTo>
                <a:cubicBezTo>
                  <a:pt x="3717750" y="323207"/>
                  <a:pt x="3718470" y="324286"/>
                  <a:pt x="3718470" y="326444"/>
                </a:cubicBezTo>
                <a:lnTo>
                  <a:pt x="3720628" y="326444"/>
                </a:lnTo>
                <a:lnTo>
                  <a:pt x="3720628" y="321049"/>
                </a:lnTo>
                <a:lnTo>
                  <a:pt x="3718470" y="317812"/>
                </a:lnTo>
                <a:lnTo>
                  <a:pt x="3718470" y="315789"/>
                </a:lnTo>
                <a:cubicBezTo>
                  <a:pt x="3721347" y="312192"/>
                  <a:pt x="3724539" y="310394"/>
                  <a:pt x="3728046" y="310394"/>
                </a:cubicBezTo>
                <a:close/>
                <a:moveTo>
                  <a:pt x="8156524" y="309588"/>
                </a:moveTo>
                <a:lnTo>
                  <a:pt x="8175137" y="310667"/>
                </a:lnTo>
                <a:lnTo>
                  <a:pt x="8176216" y="309588"/>
                </a:lnTo>
                <a:lnTo>
                  <a:pt x="8177295" y="309588"/>
                </a:lnTo>
                <a:lnTo>
                  <a:pt x="8193750" y="315117"/>
                </a:lnTo>
                <a:lnTo>
                  <a:pt x="8204674" y="310667"/>
                </a:lnTo>
                <a:lnTo>
                  <a:pt x="8206967" y="310667"/>
                </a:lnTo>
                <a:cubicBezTo>
                  <a:pt x="8214251" y="311206"/>
                  <a:pt x="8217892" y="313409"/>
                  <a:pt x="8217892" y="317275"/>
                </a:cubicBezTo>
                <a:cubicBezTo>
                  <a:pt x="8212048" y="325098"/>
                  <a:pt x="8208766" y="331662"/>
                  <a:pt x="8208046" y="336967"/>
                </a:cubicBezTo>
                <a:lnTo>
                  <a:pt x="8208046" y="342497"/>
                </a:lnTo>
                <a:cubicBezTo>
                  <a:pt x="8208046" y="343936"/>
                  <a:pt x="8212048" y="345734"/>
                  <a:pt x="8220050" y="347892"/>
                </a:cubicBezTo>
                <a:lnTo>
                  <a:pt x="8220050" y="348971"/>
                </a:lnTo>
                <a:lnTo>
                  <a:pt x="8221129" y="347892"/>
                </a:lnTo>
                <a:lnTo>
                  <a:pt x="8225580" y="347892"/>
                </a:lnTo>
                <a:lnTo>
                  <a:pt x="8227738" y="350050"/>
                </a:lnTo>
                <a:lnTo>
                  <a:pt x="8227738" y="353422"/>
                </a:lnTo>
                <a:cubicBezTo>
                  <a:pt x="8227738" y="355580"/>
                  <a:pt x="8219691" y="357738"/>
                  <a:pt x="8203595" y="359896"/>
                </a:cubicBezTo>
                <a:cubicBezTo>
                  <a:pt x="8202876" y="357738"/>
                  <a:pt x="8200718" y="356659"/>
                  <a:pt x="8197121" y="356659"/>
                </a:cubicBezTo>
                <a:lnTo>
                  <a:pt x="8188354" y="356659"/>
                </a:lnTo>
                <a:lnTo>
                  <a:pt x="8179588" y="363268"/>
                </a:lnTo>
                <a:lnTo>
                  <a:pt x="8178374" y="363268"/>
                </a:lnTo>
                <a:lnTo>
                  <a:pt x="8175137" y="361110"/>
                </a:lnTo>
                <a:lnTo>
                  <a:pt x="8174058" y="362189"/>
                </a:lnTo>
                <a:lnTo>
                  <a:pt x="8170821" y="372035"/>
                </a:lnTo>
                <a:cubicBezTo>
                  <a:pt x="8164976" y="376800"/>
                  <a:pt x="8162054" y="380083"/>
                  <a:pt x="8162054" y="381880"/>
                </a:cubicBezTo>
                <a:lnTo>
                  <a:pt x="8163133" y="382959"/>
                </a:lnTo>
                <a:lnTo>
                  <a:pt x="8176216" y="381880"/>
                </a:lnTo>
                <a:lnTo>
                  <a:pt x="8179588" y="381880"/>
                </a:lnTo>
                <a:lnTo>
                  <a:pt x="8180667" y="382959"/>
                </a:lnTo>
                <a:lnTo>
                  <a:pt x="8181746" y="382959"/>
                </a:lnTo>
                <a:lnTo>
                  <a:pt x="8183904" y="380802"/>
                </a:lnTo>
                <a:lnTo>
                  <a:pt x="8191592" y="380802"/>
                </a:lnTo>
                <a:cubicBezTo>
                  <a:pt x="8193030" y="380802"/>
                  <a:pt x="8193750" y="381880"/>
                  <a:pt x="8193750" y="384038"/>
                </a:cubicBezTo>
                <a:lnTo>
                  <a:pt x="8194828" y="385118"/>
                </a:lnTo>
                <a:lnTo>
                  <a:pt x="8195908" y="385118"/>
                </a:lnTo>
                <a:lnTo>
                  <a:pt x="8232054" y="380802"/>
                </a:lnTo>
                <a:lnTo>
                  <a:pt x="8235426" y="380802"/>
                </a:lnTo>
                <a:lnTo>
                  <a:pt x="8235426" y="377430"/>
                </a:lnTo>
                <a:cubicBezTo>
                  <a:pt x="8235426" y="376171"/>
                  <a:pt x="8228458" y="372889"/>
                  <a:pt x="8214520" y="367584"/>
                </a:cubicBezTo>
                <a:lnTo>
                  <a:pt x="8213441" y="366505"/>
                </a:lnTo>
                <a:lnTo>
                  <a:pt x="8213441" y="363268"/>
                </a:lnTo>
                <a:lnTo>
                  <a:pt x="8222208" y="365426"/>
                </a:lnTo>
                <a:cubicBezTo>
                  <a:pt x="8229312" y="360301"/>
                  <a:pt x="8234437" y="357738"/>
                  <a:pt x="8237584" y="357738"/>
                </a:cubicBezTo>
                <a:lnTo>
                  <a:pt x="8234347" y="353422"/>
                </a:lnTo>
                <a:lnTo>
                  <a:pt x="8234347" y="352343"/>
                </a:lnTo>
                <a:lnTo>
                  <a:pt x="8236505" y="350050"/>
                </a:lnTo>
                <a:lnTo>
                  <a:pt x="8238663" y="350050"/>
                </a:lnTo>
                <a:lnTo>
                  <a:pt x="8246351" y="355580"/>
                </a:lnTo>
                <a:lnTo>
                  <a:pt x="8246351" y="356659"/>
                </a:lnTo>
                <a:lnTo>
                  <a:pt x="8239742" y="356659"/>
                </a:lnTo>
                <a:cubicBezTo>
                  <a:pt x="8239742" y="357558"/>
                  <a:pt x="8251431" y="361200"/>
                  <a:pt x="8274810" y="367584"/>
                </a:cubicBezTo>
                <a:lnTo>
                  <a:pt x="8284656" y="373114"/>
                </a:lnTo>
                <a:lnTo>
                  <a:pt x="8284656" y="374193"/>
                </a:lnTo>
                <a:lnTo>
                  <a:pt x="8281419" y="380802"/>
                </a:lnTo>
                <a:cubicBezTo>
                  <a:pt x="8285195" y="376396"/>
                  <a:pt x="8288118" y="374193"/>
                  <a:pt x="8290186" y="374193"/>
                </a:cubicBezTo>
                <a:cubicBezTo>
                  <a:pt x="8295580" y="375991"/>
                  <a:pt x="8300661" y="382915"/>
                  <a:pt x="8305426" y="394963"/>
                </a:cubicBezTo>
                <a:lnTo>
                  <a:pt x="8304347" y="402651"/>
                </a:lnTo>
                <a:lnTo>
                  <a:pt x="8305426" y="414655"/>
                </a:lnTo>
                <a:cubicBezTo>
                  <a:pt x="8305426" y="422028"/>
                  <a:pt x="8302504" y="425715"/>
                  <a:pt x="8296660" y="425715"/>
                </a:cubicBezTo>
                <a:cubicBezTo>
                  <a:pt x="8289017" y="428592"/>
                  <a:pt x="8282812" y="430031"/>
                  <a:pt x="8278047" y="430031"/>
                </a:cubicBezTo>
                <a:cubicBezTo>
                  <a:pt x="8270943" y="426704"/>
                  <a:pt x="8265099" y="421579"/>
                  <a:pt x="8260513" y="414655"/>
                </a:cubicBezTo>
                <a:cubicBezTo>
                  <a:pt x="8254668" y="414655"/>
                  <a:pt x="8251746" y="409934"/>
                  <a:pt x="8251746" y="400493"/>
                </a:cubicBezTo>
                <a:cubicBezTo>
                  <a:pt x="8250667" y="400493"/>
                  <a:pt x="8249588" y="399009"/>
                  <a:pt x="8248509" y="396042"/>
                </a:cubicBezTo>
                <a:lnTo>
                  <a:pt x="8247430" y="394963"/>
                </a:lnTo>
                <a:lnTo>
                  <a:pt x="8242979" y="394963"/>
                </a:lnTo>
                <a:lnTo>
                  <a:pt x="8238663" y="402651"/>
                </a:lnTo>
                <a:lnTo>
                  <a:pt x="8235426" y="402651"/>
                </a:lnTo>
                <a:lnTo>
                  <a:pt x="8230975" y="401572"/>
                </a:lnTo>
                <a:lnTo>
                  <a:pt x="8224366" y="403730"/>
                </a:lnTo>
                <a:lnTo>
                  <a:pt x="8222208" y="403730"/>
                </a:lnTo>
                <a:lnTo>
                  <a:pt x="8221129" y="402651"/>
                </a:lnTo>
                <a:lnTo>
                  <a:pt x="8204674" y="407102"/>
                </a:lnTo>
                <a:lnTo>
                  <a:pt x="8199279" y="412497"/>
                </a:lnTo>
                <a:lnTo>
                  <a:pt x="8194828" y="412497"/>
                </a:lnTo>
                <a:cubicBezTo>
                  <a:pt x="8188444" y="412497"/>
                  <a:pt x="8181880" y="414700"/>
                  <a:pt x="8175137" y="419106"/>
                </a:cubicBezTo>
                <a:lnTo>
                  <a:pt x="8168528" y="421264"/>
                </a:lnTo>
                <a:lnTo>
                  <a:pt x="8156524" y="419106"/>
                </a:lnTo>
                <a:cubicBezTo>
                  <a:pt x="8148521" y="421624"/>
                  <a:pt x="8144520" y="423422"/>
                  <a:pt x="8144520" y="424501"/>
                </a:cubicBezTo>
                <a:lnTo>
                  <a:pt x="8144520" y="428952"/>
                </a:lnTo>
                <a:lnTo>
                  <a:pt x="8145599" y="428952"/>
                </a:lnTo>
                <a:lnTo>
                  <a:pt x="8154366" y="425715"/>
                </a:lnTo>
                <a:lnTo>
                  <a:pt x="8155445" y="425715"/>
                </a:lnTo>
                <a:lnTo>
                  <a:pt x="8164212" y="427873"/>
                </a:lnTo>
                <a:lnTo>
                  <a:pt x="8165291" y="427873"/>
                </a:lnTo>
                <a:lnTo>
                  <a:pt x="8174058" y="425715"/>
                </a:lnTo>
                <a:lnTo>
                  <a:pt x="8176216" y="425715"/>
                </a:lnTo>
                <a:lnTo>
                  <a:pt x="8193750" y="431110"/>
                </a:lnTo>
                <a:lnTo>
                  <a:pt x="8200358" y="428952"/>
                </a:lnTo>
                <a:cubicBezTo>
                  <a:pt x="8212048" y="431110"/>
                  <a:pt x="8217892" y="432908"/>
                  <a:pt x="8217892" y="434347"/>
                </a:cubicBezTo>
                <a:lnTo>
                  <a:pt x="8216813" y="435561"/>
                </a:lnTo>
                <a:lnTo>
                  <a:pt x="8216813" y="436640"/>
                </a:lnTo>
                <a:lnTo>
                  <a:pt x="8209125" y="435561"/>
                </a:lnTo>
                <a:lnTo>
                  <a:pt x="8192670" y="436640"/>
                </a:lnTo>
                <a:lnTo>
                  <a:pt x="8191592" y="435561"/>
                </a:lnTo>
                <a:lnTo>
                  <a:pt x="8190512" y="435561"/>
                </a:lnTo>
                <a:lnTo>
                  <a:pt x="8182825" y="438798"/>
                </a:lnTo>
                <a:cubicBezTo>
                  <a:pt x="8175002" y="435831"/>
                  <a:pt x="8164796" y="434347"/>
                  <a:pt x="8152208" y="434347"/>
                </a:cubicBezTo>
                <a:lnTo>
                  <a:pt x="8145599" y="435561"/>
                </a:lnTo>
                <a:lnTo>
                  <a:pt x="8147757" y="445407"/>
                </a:lnTo>
                <a:lnTo>
                  <a:pt x="8146678" y="446486"/>
                </a:lnTo>
                <a:lnTo>
                  <a:pt x="8147757" y="451881"/>
                </a:lnTo>
                <a:lnTo>
                  <a:pt x="8147757" y="458490"/>
                </a:lnTo>
                <a:lnTo>
                  <a:pt x="8162054" y="458490"/>
                </a:lnTo>
                <a:lnTo>
                  <a:pt x="8193750" y="462941"/>
                </a:lnTo>
                <a:cubicBezTo>
                  <a:pt x="8193750" y="461592"/>
                  <a:pt x="8202516" y="460468"/>
                  <a:pt x="8220050" y="459569"/>
                </a:cubicBezTo>
                <a:cubicBezTo>
                  <a:pt x="8221669" y="445002"/>
                  <a:pt x="8224951" y="437719"/>
                  <a:pt x="8229896" y="437719"/>
                </a:cubicBezTo>
                <a:lnTo>
                  <a:pt x="8229896" y="433268"/>
                </a:lnTo>
                <a:lnTo>
                  <a:pt x="8227738" y="430031"/>
                </a:lnTo>
                <a:lnTo>
                  <a:pt x="8232054" y="428952"/>
                </a:lnTo>
                <a:lnTo>
                  <a:pt x="8232054" y="427873"/>
                </a:lnTo>
                <a:lnTo>
                  <a:pt x="8226659" y="427873"/>
                </a:lnTo>
                <a:lnTo>
                  <a:pt x="8223287" y="428952"/>
                </a:lnTo>
                <a:lnTo>
                  <a:pt x="8223287" y="426794"/>
                </a:lnTo>
                <a:cubicBezTo>
                  <a:pt x="8232099" y="415824"/>
                  <a:pt x="8239427" y="410339"/>
                  <a:pt x="8245272" y="410339"/>
                </a:cubicBezTo>
                <a:lnTo>
                  <a:pt x="8246351" y="410339"/>
                </a:lnTo>
                <a:cubicBezTo>
                  <a:pt x="8252016" y="413216"/>
                  <a:pt x="8263705" y="422343"/>
                  <a:pt x="8281419" y="437719"/>
                </a:cubicBezTo>
                <a:lnTo>
                  <a:pt x="8281419" y="438798"/>
                </a:lnTo>
                <a:cubicBezTo>
                  <a:pt x="8275574" y="450667"/>
                  <a:pt x="8272652" y="465638"/>
                  <a:pt x="8272652" y="483712"/>
                </a:cubicBezTo>
                <a:lnTo>
                  <a:pt x="8275889" y="495716"/>
                </a:lnTo>
                <a:lnTo>
                  <a:pt x="8271573" y="505562"/>
                </a:lnTo>
                <a:cubicBezTo>
                  <a:pt x="8271573" y="515992"/>
                  <a:pt x="8273011" y="522916"/>
                  <a:pt x="8275889" y="526332"/>
                </a:cubicBezTo>
                <a:lnTo>
                  <a:pt x="8275889" y="528625"/>
                </a:lnTo>
                <a:cubicBezTo>
                  <a:pt x="8273011" y="535189"/>
                  <a:pt x="8271168" y="544675"/>
                  <a:pt x="8270359" y="557084"/>
                </a:cubicBezTo>
                <a:cubicBezTo>
                  <a:pt x="8261637" y="565806"/>
                  <a:pt x="8255073" y="570886"/>
                  <a:pt x="8250667" y="572325"/>
                </a:cubicBezTo>
                <a:lnTo>
                  <a:pt x="8240821" y="571246"/>
                </a:lnTo>
                <a:cubicBezTo>
                  <a:pt x="8240821" y="573134"/>
                  <a:pt x="8236460" y="575337"/>
                  <a:pt x="8227738" y="577855"/>
                </a:cubicBezTo>
                <a:cubicBezTo>
                  <a:pt x="8221714" y="577855"/>
                  <a:pt x="8216229" y="572730"/>
                  <a:pt x="8211283" y="562479"/>
                </a:cubicBezTo>
                <a:lnTo>
                  <a:pt x="8211283" y="561400"/>
                </a:lnTo>
                <a:lnTo>
                  <a:pt x="8212362" y="560321"/>
                </a:lnTo>
                <a:lnTo>
                  <a:pt x="8212362" y="559242"/>
                </a:lnTo>
                <a:cubicBezTo>
                  <a:pt x="8209485" y="559242"/>
                  <a:pt x="8208046" y="557039"/>
                  <a:pt x="8208046" y="552633"/>
                </a:cubicBezTo>
                <a:cubicBezTo>
                  <a:pt x="8200493" y="546249"/>
                  <a:pt x="8191367" y="540404"/>
                  <a:pt x="8180667" y="535099"/>
                </a:cubicBezTo>
                <a:lnTo>
                  <a:pt x="8180667" y="532941"/>
                </a:lnTo>
                <a:cubicBezTo>
                  <a:pt x="8180667" y="532042"/>
                  <a:pt x="8184308" y="530603"/>
                  <a:pt x="8191592" y="528625"/>
                </a:cubicBezTo>
                <a:lnTo>
                  <a:pt x="8197121" y="530783"/>
                </a:lnTo>
                <a:lnTo>
                  <a:pt x="8203595" y="528625"/>
                </a:lnTo>
                <a:lnTo>
                  <a:pt x="8204674" y="529704"/>
                </a:lnTo>
                <a:cubicBezTo>
                  <a:pt x="8204674" y="526737"/>
                  <a:pt x="8209440" y="524534"/>
                  <a:pt x="8218971" y="523095"/>
                </a:cubicBezTo>
                <a:lnTo>
                  <a:pt x="8222208" y="504483"/>
                </a:lnTo>
                <a:lnTo>
                  <a:pt x="8218971" y="503404"/>
                </a:lnTo>
                <a:lnTo>
                  <a:pt x="8210204" y="506641"/>
                </a:lnTo>
                <a:cubicBezTo>
                  <a:pt x="8205798" y="506641"/>
                  <a:pt x="8202876" y="504483"/>
                  <a:pt x="8201437" y="500167"/>
                </a:cubicBezTo>
                <a:lnTo>
                  <a:pt x="8177295" y="503404"/>
                </a:lnTo>
                <a:lnTo>
                  <a:pt x="8176216" y="503404"/>
                </a:lnTo>
                <a:lnTo>
                  <a:pt x="8166370" y="501245"/>
                </a:lnTo>
                <a:lnTo>
                  <a:pt x="8152208" y="502325"/>
                </a:lnTo>
                <a:lnTo>
                  <a:pt x="8148836" y="501245"/>
                </a:lnTo>
                <a:lnTo>
                  <a:pt x="8146678" y="504483"/>
                </a:lnTo>
                <a:cubicBezTo>
                  <a:pt x="8148117" y="507000"/>
                  <a:pt x="8149196" y="512125"/>
                  <a:pt x="8149915" y="519858"/>
                </a:cubicBezTo>
                <a:lnTo>
                  <a:pt x="8148836" y="520937"/>
                </a:lnTo>
                <a:lnTo>
                  <a:pt x="8147757" y="520937"/>
                </a:lnTo>
                <a:lnTo>
                  <a:pt x="8146678" y="519858"/>
                </a:lnTo>
                <a:lnTo>
                  <a:pt x="8143441" y="520937"/>
                </a:lnTo>
                <a:lnTo>
                  <a:pt x="8145599" y="523095"/>
                </a:lnTo>
                <a:lnTo>
                  <a:pt x="8142362" y="529704"/>
                </a:lnTo>
                <a:lnTo>
                  <a:pt x="8146678" y="534020"/>
                </a:lnTo>
                <a:lnTo>
                  <a:pt x="8146678" y="550475"/>
                </a:lnTo>
                <a:lnTo>
                  <a:pt x="8145599" y="551554"/>
                </a:lnTo>
                <a:lnTo>
                  <a:pt x="8146678" y="552633"/>
                </a:lnTo>
                <a:lnTo>
                  <a:pt x="8146678" y="558163"/>
                </a:lnTo>
                <a:lnTo>
                  <a:pt x="8147757" y="570167"/>
                </a:lnTo>
                <a:cubicBezTo>
                  <a:pt x="8145419" y="575292"/>
                  <a:pt x="8140698" y="577855"/>
                  <a:pt x="8133595" y="577855"/>
                </a:cubicBezTo>
                <a:cubicBezTo>
                  <a:pt x="8128830" y="577855"/>
                  <a:pt x="8123704" y="576776"/>
                  <a:pt x="8118219" y="574618"/>
                </a:cubicBezTo>
                <a:lnTo>
                  <a:pt x="8111610" y="576776"/>
                </a:lnTo>
                <a:lnTo>
                  <a:pt x="8105136" y="575697"/>
                </a:lnTo>
                <a:lnTo>
                  <a:pt x="8099606" y="576776"/>
                </a:lnTo>
                <a:lnTo>
                  <a:pt x="8098527" y="575697"/>
                </a:lnTo>
                <a:lnTo>
                  <a:pt x="8098527" y="570167"/>
                </a:lnTo>
                <a:lnTo>
                  <a:pt x="8094076" y="540629"/>
                </a:lnTo>
                <a:cubicBezTo>
                  <a:pt x="8097044" y="536763"/>
                  <a:pt x="8098527" y="533121"/>
                  <a:pt x="8098527" y="529704"/>
                </a:cubicBezTo>
                <a:lnTo>
                  <a:pt x="8099606" y="529704"/>
                </a:lnTo>
                <a:lnTo>
                  <a:pt x="8098527" y="528625"/>
                </a:lnTo>
                <a:lnTo>
                  <a:pt x="8098527" y="518779"/>
                </a:lnTo>
                <a:lnTo>
                  <a:pt x="8097448" y="513249"/>
                </a:lnTo>
                <a:lnTo>
                  <a:pt x="8103922" y="511091"/>
                </a:lnTo>
                <a:lnTo>
                  <a:pt x="8097448" y="504483"/>
                </a:lnTo>
                <a:lnTo>
                  <a:pt x="8099606" y="501245"/>
                </a:lnTo>
                <a:lnTo>
                  <a:pt x="8098527" y="479261"/>
                </a:lnTo>
                <a:lnTo>
                  <a:pt x="8098527" y="460648"/>
                </a:lnTo>
                <a:lnTo>
                  <a:pt x="8099606" y="459569"/>
                </a:lnTo>
                <a:cubicBezTo>
                  <a:pt x="8099606" y="445002"/>
                  <a:pt x="8096324" y="437719"/>
                  <a:pt x="8089760" y="437719"/>
                </a:cubicBezTo>
                <a:lnTo>
                  <a:pt x="8078836" y="444328"/>
                </a:lnTo>
                <a:lnTo>
                  <a:pt x="8072227" y="428952"/>
                </a:lnTo>
                <a:lnTo>
                  <a:pt x="8066697" y="403730"/>
                </a:lnTo>
                <a:cubicBezTo>
                  <a:pt x="8065258" y="403730"/>
                  <a:pt x="8062740" y="398650"/>
                  <a:pt x="8059144" y="388489"/>
                </a:cubicBezTo>
                <a:lnTo>
                  <a:pt x="8059144" y="386196"/>
                </a:lnTo>
                <a:lnTo>
                  <a:pt x="8063460" y="381880"/>
                </a:lnTo>
                <a:cubicBezTo>
                  <a:pt x="8078836" y="383859"/>
                  <a:pt x="8086524" y="386421"/>
                  <a:pt x="8086524" y="389568"/>
                </a:cubicBezTo>
                <a:lnTo>
                  <a:pt x="8086524" y="390647"/>
                </a:lnTo>
                <a:lnTo>
                  <a:pt x="8089760" y="388489"/>
                </a:lnTo>
                <a:lnTo>
                  <a:pt x="8098527" y="389568"/>
                </a:lnTo>
                <a:lnTo>
                  <a:pt x="8102844" y="385118"/>
                </a:lnTo>
                <a:lnTo>
                  <a:pt x="8112689" y="386196"/>
                </a:lnTo>
                <a:cubicBezTo>
                  <a:pt x="8115117" y="386196"/>
                  <a:pt x="8118040" y="379273"/>
                  <a:pt x="8121456" y="365426"/>
                </a:cubicBezTo>
                <a:lnTo>
                  <a:pt x="8121456" y="361110"/>
                </a:lnTo>
                <a:lnTo>
                  <a:pt x="8110531" y="356659"/>
                </a:lnTo>
                <a:lnTo>
                  <a:pt x="8109452" y="356659"/>
                </a:lnTo>
                <a:lnTo>
                  <a:pt x="8098527" y="359896"/>
                </a:lnTo>
                <a:cubicBezTo>
                  <a:pt x="8096100" y="359896"/>
                  <a:pt x="8093537" y="358457"/>
                  <a:pt x="8090840" y="355580"/>
                </a:cubicBezTo>
                <a:lnTo>
                  <a:pt x="8086524" y="356659"/>
                </a:lnTo>
                <a:lnTo>
                  <a:pt x="8075464" y="355580"/>
                </a:lnTo>
                <a:cubicBezTo>
                  <a:pt x="8075464" y="357738"/>
                  <a:pt x="8072182" y="359581"/>
                  <a:pt x="8065618" y="361110"/>
                </a:cubicBezTo>
                <a:lnTo>
                  <a:pt x="8053614" y="351129"/>
                </a:lnTo>
                <a:lnTo>
                  <a:pt x="8053614" y="350050"/>
                </a:lnTo>
                <a:lnTo>
                  <a:pt x="8057930" y="345734"/>
                </a:lnTo>
                <a:lnTo>
                  <a:pt x="8059144" y="345734"/>
                </a:lnTo>
                <a:lnTo>
                  <a:pt x="8065618" y="353422"/>
                </a:lnTo>
                <a:lnTo>
                  <a:pt x="8066697" y="353422"/>
                </a:lnTo>
                <a:cubicBezTo>
                  <a:pt x="8069664" y="348296"/>
                  <a:pt x="8072227" y="345734"/>
                  <a:pt x="8074385" y="345734"/>
                </a:cubicBezTo>
                <a:cubicBezTo>
                  <a:pt x="8080949" y="347712"/>
                  <a:pt x="8084231" y="349151"/>
                  <a:pt x="8084231" y="350050"/>
                </a:cubicBezTo>
                <a:lnTo>
                  <a:pt x="8085310" y="348971"/>
                </a:lnTo>
                <a:lnTo>
                  <a:pt x="8087602" y="348971"/>
                </a:lnTo>
                <a:lnTo>
                  <a:pt x="8090840" y="351129"/>
                </a:lnTo>
                <a:lnTo>
                  <a:pt x="8091918" y="351129"/>
                </a:lnTo>
                <a:lnTo>
                  <a:pt x="8090840" y="350050"/>
                </a:lnTo>
                <a:lnTo>
                  <a:pt x="8090840" y="347892"/>
                </a:lnTo>
                <a:lnTo>
                  <a:pt x="8092998" y="345734"/>
                </a:lnTo>
                <a:lnTo>
                  <a:pt x="8103922" y="345734"/>
                </a:lnTo>
                <a:cubicBezTo>
                  <a:pt x="8106890" y="349331"/>
                  <a:pt x="8109452" y="351129"/>
                  <a:pt x="8111610" y="351129"/>
                </a:cubicBezTo>
                <a:lnTo>
                  <a:pt x="8118219" y="345734"/>
                </a:lnTo>
                <a:lnTo>
                  <a:pt x="8126986" y="345734"/>
                </a:lnTo>
                <a:lnTo>
                  <a:pt x="8133595" y="347892"/>
                </a:lnTo>
                <a:lnTo>
                  <a:pt x="8143441" y="346813"/>
                </a:lnTo>
                <a:lnTo>
                  <a:pt x="8144520" y="346813"/>
                </a:lnTo>
                <a:lnTo>
                  <a:pt x="8145599" y="347892"/>
                </a:lnTo>
                <a:cubicBezTo>
                  <a:pt x="8151084" y="345194"/>
                  <a:pt x="8154006" y="342992"/>
                  <a:pt x="8154366" y="341283"/>
                </a:cubicBezTo>
                <a:lnTo>
                  <a:pt x="8151129" y="334809"/>
                </a:lnTo>
                <a:lnTo>
                  <a:pt x="8153287" y="328200"/>
                </a:lnTo>
                <a:lnTo>
                  <a:pt x="8149915" y="317275"/>
                </a:lnTo>
                <a:cubicBezTo>
                  <a:pt x="8151264" y="313948"/>
                  <a:pt x="8153467" y="311386"/>
                  <a:pt x="8156524" y="309588"/>
                </a:cubicBezTo>
                <a:close/>
                <a:moveTo>
                  <a:pt x="6734447" y="306520"/>
                </a:moveTo>
                <a:cubicBezTo>
                  <a:pt x="6737906" y="306520"/>
                  <a:pt x="6749583" y="310454"/>
                  <a:pt x="6769478" y="318322"/>
                </a:cubicBezTo>
                <a:cubicBezTo>
                  <a:pt x="6782445" y="322548"/>
                  <a:pt x="6788928" y="326522"/>
                  <a:pt x="6788928" y="330243"/>
                </a:cubicBezTo>
                <a:lnTo>
                  <a:pt x="6788928" y="334515"/>
                </a:lnTo>
                <a:lnTo>
                  <a:pt x="6784966" y="338231"/>
                </a:lnTo>
                <a:lnTo>
                  <a:pt x="6778249" y="337173"/>
                </a:lnTo>
                <a:cubicBezTo>
                  <a:pt x="6759564" y="347421"/>
                  <a:pt x="6747102" y="356980"/>
                  <a:pt x="6740864" y="365853"/>
                </a:cubicBezTo>
                <a:cubicBezTo>
                  <a:pt x="6738327" y="367280"/>
                  <a:pt x="6736425" y="368618"/>
                  <a:pt x="6735156" y="369869"/>
                </a:cubicBezTo>
                <a:lnTo>
                  <a:pt x="6733886" y="372197"/>
                </a:lnTo>
                <a:lnTo>
                  <a:pt x="6738506" y="370658"/>
                </a:lnTo>
                <a:lnTo>
                  <a:pt x="6743264" y="370658"/>
                </a:lnTo>
                <a:lnTo>
                  <a:pt x="6746876" y="374959"/>
                </a:lnTo>
                <a:cubicBezTo>
                  <a:pt x="6745030" y="379925"/>
                  <a:pt x="6742885" y="382714"/>
                  <a:pt x="6740440" y="383325"/>
                </a:cubicBezTo>
                <a:lnTo>
                  <a:pt x="6730678" y="383325"/>
                </a:lnTo>
                <a:lnTo>
                  <a:pt x="6718618" y="385441"/>
                </a:lnTo>
                <a:lnTo>
                  <a:pt x="6707347" y="381210"/>
                </a:lnTo>
                <a:lnTo>
                  <a:pt x="6696958" y="385441"/>
                </a:lnTo>
                <a:lnTo>
                  <a:pt x="6690532" y="383325"/>
                </a:lnTo>
                <a:lnTo>
                  <a:pt x="6682574" y="386499"/>
                </a:lnTo>
                <a:lnTo>
                  <a:pt x="6667428" y="385441"/>
                </a:lnTo>
                <a:lnTo>
                  <a:pt x="6665403" y="387557"/>
                </a:lnTo>
                <a:lnTo>
                  <a:pt x="6663112" y="387557"/>
                </a:lnTo>
                <a:cubicBezTo>
                  <a:pt x="6660028" y="387557"/>
                  <a:pt x="6656950" y="386147"/>
                  <a:pt x="6653877" y="383325"/>
                </a:cubicBezTo>
                <a:lnTo>
                  <a:pt x="6642561" y="384383"/>
                </a:lnTo>
                <a:lnTo>
                  <a:pt x="6642561" y="379048"/>
                </a:lnTo>
                <a:lnTo>
                  <a:pt x="6640276" y="382268"/>
                </a:lnTo>
                <a:lnTo>
                  <a:pt x="6634358" y="382268"/>
                </a:lnTo>
                <a:lnTo>
                  <a:pt x="6628106" y="380284"/>
                </a:lnTo>
                <a:cubicBezTo>
                  <a:pt x="6627181" y="383017"/>
                  <a:pt x="6625538" y="384383"/>
                  <a:pt x="6623174" y="384383"/>
                </a:cubicBezTo>
                <a:lnTo>
                  <a:pt x="6622117" y="384383"/>
                </a:lnTo>
                <a:cubicBezTo>
                  <a:pt x="6617313" y="384383"/>
                  <a:pt x="6613989" y="382342"/>
                  <a:pt x="6612146" y="378259"/>
                </a:cubicBezTo>
                <a:lnTo>
                  <a:pt x="6612146" y="374333"/>
                </a:lnTo>
                <a:lnTo>
                  <a:pt x="6615671" y="370964"/>
                </a:lnTo>
                <a:lnTo>
                  <a:pt x="6614186" y="369015"/>
                </a:lnTo>
                <a:cubicBezTo>
                  <a:pt x="6613531" y="367781"/>
                  <a:pt x="6613204" y="366600"/>
                  <a:pt x="6613204" y="365474"/>
                </a:cubicBezTo>
                <a:lnTo>
                  <a:pt x="6606380" y="365474"/>
                </a:lnTo>
                <a:cubicBezTo>
                  <a:pt x="6603490" y="365474"/>
                  <a:pt x="6601181" y="361057"/>
                  <a:pt x="6599451" y="352224"/>
                </a:cubicBezTo>
                <a:lnTo>
                  <a:pt x="6600509" y="347634"/>
                </a:lnTo>
                <a:lnTo>
                  <a:pt x="6600509" y="345501"/>
                </a:lnTo>
                <a:cubicBezTo>
                  <a:pt x="6596636" y="335529"/>
                  <a:pt x="6594032" y="329932"/>
                  <a:pt x="6592699" y="328709"/>
                </a:cubicBezTo>
                <a:cubicBezTo>
                  <a:pt x="6588120" y="328709"/>
                  <a:pt x="6585831" y="326265"/>
                  <a:pt x="6585831" y="321378"/>
                </a:cubicBezTo>
                <a:cubicBezTo>
                  <a:pt x="6588080" y="314294"/>
                  <a:pt x="6591219" y="310752"/>
                  <a:pt x="6595249" y="310752"/>
                </a:cubicBezTo>
                <a:lnTo>
                  <a:pt x="6616947" y="318025"/>
                </a:lnTo>
                <a:lnTo>
                  <a:pt x="6622784" y="315909"/>
                </a:lnTo>
                <a:lnTo>
                  <a:pt x="6625233" y="315909"/>
                </a:lnTo>
                <a:cubicBezTo>
                  <a:pt x="6639766" y="327844"/>
                  <a:pt x="6647032" y="335263"/>
                  <a:pt x="6647032" y="338167"/>
                </a:cubicBezTo>
                <a:lnTo>
                  <a:pt x="6645975" y="352976"/>
                </a:lnTo>
                <a:lnTo>
                  <a:pt x="6645975" y="355649"/>
                </a:lnTo>
                <a:cubicBezTo>
                  <a:pt x="6642537" y="358557"/>
                  <a:pt x="6640818" y="362007"/>
                  <a:pt x="6640818" y="365998"/>
                </a:cubicBezTo>
                <a:cubicBezTo>
                  <a:pt x="6636694" y="369880"/>
                  <a:pt x="6632224" y="371821"/>
                  <a:pt x="6627406" y="371821"/>
                </a:cubicBezTo>
                <a:lnTo>
                  <a:pt x="6625168" y="371821"/>
                </a:lnTo>
                <a:lnTo>
                  <a:pt x="6624481" y="370763"/>
                </a:lnTo>
                <a:lnTo>
                  <a:pt x="6621858" y="371518"/>
                </a:lnTo>
                <a:lnTo>
                  <a:pt x="6630420" y="372774"/>
                </a:lnTo>
                <a:lnTo>
                  <a:pt x="6634477" y="371716"/>
                </a:lnTo>
                <a:lnTo>
                  <a:pt x="6636991" y="371716"/>
                </a:lnTo>
                <a:lnTo>
                  <a:pt x="6642561" y="378095"/>
                </a:lnTo>
                <a:lnTo>
                  <a:pt x="6642561" y="376449"/>
                </a:lnTo>
                <a:lnTo>
                  <a:pt x="6648352" y="370658"/>
                </a:lnTo>
                <a:lnTo>
                  <a:pt x="6651802" y="370658"/>
                </a:lnTo>
                <a:lnTo>
                  <a:pt x="6661192" y="372774"/>
                </a:lnTo>
                <a:lnTo>
                  <a:pt x="6669194" y="371716"/>
                </a:lnTo>
                <a:lnTo>
                  <a:pt x="6673154" y="375815"/>
                </a:lnTo>
                <a:cubicBezTo>
                  <a:pt x="6675065" y="372377"/>
                  <a:pt x="6678726" y="370658"/>
                  <a:pt x="6684138" y="370658"/>
                </a:cubicBezTo>
                <a:lnTo>
                  <a:pt x="6687070" y="370658"/>
                </a:lnTo>
                <a:lnTo>
                  <a:pt x="6698591" y="371716"/>
                </a:lnTo>
                <a:lnTo>
                  <a:pt x="6705155" y="369600"/>
                </a:lnTo>
                <a:lnTo>
                  <a:pt x="6705640" y="370658"/>
                </a:lnTo>
                <a:lnTo>
                  <a:pt x="6705640" y="372297"/>
                </a:lnTo>
                <a:cubicBezTo>
                  <a:pt x="6705640" y="368930"/>
                  <a:pt x="6706081" y="366404"/>
                  <a:pt x="6706962" y="364720"/>
                </a:cubicBezTo>
                <a:lnTo>
                  <a:pt x="6709872" y="362868"/>
                </a:lnTo>
                <a:lnTo>
                  <a:pt x="6709872" y="362544"/>
                </a:lnTo>
                <a:cubicBezTo>
                  <a:pt x="6711894" y="351432"/>
                  <a:pt x="6716434" y="338310"/>
                  <a:pt x="6723492" y="323177"/>
                </a:cubicBezTo>
                <a:lnTo>
                  <a:pt x="6718335" y="316514"/>
                </a:lnTo>
                <a:lnTo>
                  <a:pt x="6718335" y="313449"/>
                </a:lnTo>
                <a:cubicBezTo>
                  <a:pt x="6718335" y="309282"/>
                  <a:pt x="6723706" y="306973"/>
                  <a:pt x="6734447" y="306520"/>
                </a:cubicBezTo>
                <a:close/>
                <a:moveTo>
                  <a:pt x="4073979" y="306255"/>
                </a:moveTo>
                <a:lnTo>
                  <a:pt x="4074120" y="306801"/>
                </a:lnTo>
                <a:lnTo>
                  <a:pt x="4076044" y="306255"/>
                </a:lnTo>
                <a:cubicBezTo>
                  <a:pt x="4079343" y="306255"/>
                  <a:pt x="4080992" y="308155"/>
                  <a:pt x="4080992" y="311956"/>
                </a:cubicBezTo>
                <a:lnTo>
                  <a:pt x="4082520" y="312470"/>
                </a:lnTo>
                <a:lnTo>
                  <a:pt x="4083370" y="311412"/>
                </a:lnTo>
                <a:lnTo>
                  <a:pt x="4085565" y="311412"/>
                </a:lnTo>
                <a:cubicBezTo>
                  <a:pt x="4089695" y="311412"/>
                  <a:pt x="4096176" y="315243"/>
                  <a:pt x="4105009" y="322904"/>
                </a:cubicBezTo>
                <a:lnTo>
                  <a:pt x="4107070" y="323711"/>
                </a:lnTo>
                <a:lnTo>
                  <a:pt x="4107835" y="322653"/>
                </a:lnTo>
                <a:lnTo>
                  <a:pt x="4110031" y="322653"/>
                </a:lnTo>
                <a:cubicBezTo>
                  <a:pt x="4118629" y="322653"/>
                  <a:pt x="4125259" y="325649"/>
                  <a:pt x="4129921" y="331641"/>
                </a:cubicBezTo>
                <a:lnTo>
                  <a:pt x="4129921" y="336794"/>
                </a:lnTo>
                <a:lnTo>
                  <a:pt x="4116037" y="349904"/>
                </a:lnTo>
                <a:lnTo>
                  <a:pt x="4117095" y="353464"/>
                </a:lnTo>
                <a:cubicBezTo>
                  <a:pt x="4112626" y="362717"/>
                  <a:pt x="4107639" y="370361"/>
                  <a:pt x="4102134" y="376395"/>
                </a:cubicBezTo>
                <a:lnTo>
                  <a:pt x="4099866" y="378062"/>
                </a:lnTo>
                <a:lnTo>
                  <a:pt x="4102743" y="378062"/>
                </a:lnTo>
                <a:cubicBezTo>
                  <a:pt x="4105554" y="380967"/>
                  <a:pt x="4110791" y="383167"/>
                  <a:pt x="4118452" y="384662"/>
                </a:cubicBezTo>
                <a:cubicBezTo>
                  <a:pt x="4120021" y="388461"/>
                  <a:pt x="4122352" y="390360"/>
                  <a:pt x="4125444" y="390360"/>
                </a:cubicBezTo>
                <a:cubicBezTo>
                  <a:pt x="4132763" y="393183"/>
                  <a:pt x="4137781" y="398046"/>
                  <a:pt x="4140500" y="404948"/>
                </a:cubicBezTo>
                <a:lnTo>
                  <a:pt x="4140500" y="411043"/>
                </a:lnTo>
                <a:cubicBezTo>
                  <a:pt x="4139220" y="413732"/>
                  <a:pt x="4133225" y="418816"/>
                  <a:pt x="4122515" y="426294"/>
                </a:cubicBezTo>
                <a:cubicBezTo>
                  <a:pt x="4122515" y="431774"/>
                  <a:pt x="4118587" y="434901"/>
                  <a:pt x="4110730" y="435677"/>
                </a:cubicBezTo>
                <a:cubicBezTo>
                  <a:pt x="4108617" y="439293"/>
                  <a:pt x="4105612" y="443197"/>
                  <a:pt x="4101713" y="447389"/>
                </a:cubicBezTo>
                <a:lnTo>
                  <a:pt x="4088819" y="459446"/>
                </a:lnTo>
                <a:lnTo>
                  <a:pt x="4095797" y="456083"/>
                </a:lnTo>
                <a:lnTo>
                  <a:pt x="4098794" y="459126"/>
                </a:lnTo>
                <a:lnTo>
                  <a:pt x="4101580" y="457141"/>
                </a:lnTo>
                <a:lnTo>
                  <a:pt x="4102043" y="459126"/>
                </a:lnTo>
                <a:cubicBezTo>
                  <a:pt x="4102043" y="456392"/>
                  <a:pt x="4105286" y="455025"/>
                  <a:pt x="4111771" y="455025"/>
                </a:cubicBezTo>
                <a:lnTo>
                  <a:pt x="4125562" y="456083"/>
                </a:lnTo>
                <a:lnTo>
                  <a:pt x="4132032" y="453967"/>
                </a:lnTo>
                <a:lnTo>
                  <a:pt x="4133235" y="454988"/>
                </a:lnTo>
                <a:lnTo>
                  <a:pt x="4130738" y="445777"/>
                </a:lnTo>
                <a:cubicBezTo>
                  <a:pt x="4130738" y="440263"/>
                  <a:pt x="4136012" y="437176"/>
                  <a:pt x="4146559" y="436516"/>
                </a:cubicBezTo>
                <a:cubicBezTo>
                  <a:pt x="4150835" y="438134"/>
                  <a:pt x="4154150" y="440883"/>
                  <a:pt x="4156502" y="444764"/>
                </a:cubicBezTo>
                <a:lnTo>
                  <a:pt x="4156502" y="448507"/>
                </a:lnTo>
                <a:lnTo>
                  <a:pt x="4151728" y="453280"/>
                </a:lnTo>
                <a:lnTo>
                  <a:pt x="4150955" y="453280"/>
                </a:lnTo>
                <a:lnTo>
                  <a:pt x="4151634" y="453751"/>
                </a:lnTo>
                <a:lnTo>
                  <a:pt x="4157210" y="449868"/>
                </a:lnTo>
                <a:cubicBezTo>
                  <a:pt x="4161911" y="450103"/>
                  <a:pt x="4165437" y="450651"/>
                  <a:pt x="4167787" y="451510"/>
                </a:cubicBezTo>
                <a:lnTo>
                  <a:pt x="4170744" y="454458"/>
                </a:lnTo>
                <a:lnTo>
                  <a:pt x="4173011" y="453042"/>
                </a:lnTo>
                <a:lnTo>
                  <a:pt x="4179899" y="453042"/>
                </a:lnTo>
                <a:lnTo>
                  <a:pt x="4185167" y="457141"/>
                </a:lnTo>
                <a:lnTo>
                  <a:pt x="4185460" y="456083"/>
                </a:lnTo>
                <a:lnTo>
                  <a:pt x="4216612" y="456083"/>
                </a:lnTo>
                <a:lnTo>
                  <a:pt x="4225077" y="458068"/>
                </a:lnTo>
                <a:cubicBezTo>
                  <a:pt x="4230166" y="458068"/>
                  <a:pt x="4233863" y="453291"/>
                  <a:pt x="4236169" y="443735"/>
                </a:cubicBezTo>
                <a:lnTo>
                  <a:pt x="4244238" y="438627"/>
                </a:lnTo>
                <a:lnTo>
                  <a:pt x="4247560" y="439212"/>
                </a:lnTo>
                <a:lnTo>
                  <a:pt x="4250337" y="438627"/>
                </a:lnTo>
                <a:lnTo>
                  <a:pt x="4253709" y="438627"/>
                </a:lnTo>
                <a:lnTo>
                  <a:pt x="4260225" y="445957"/>
                </a:lnTo>
                <a:cubicBezTo>
                  <a:pt x="4275358" y="448025"/>
                  <a:pt x="4282924" y="452532"/>
                  <a:pt x="4282924" y="459478"/>
                </a:cubicBezTo>
                <a:cubicBezTo>
                  <a:pt x="4285040" y="461064"/>
                  <a:pt x="4286098" y="463918"/>
                  <a:pt x="4286098" y="468038"/>
                </a:cubicBezTo>
                <a:lnTo>
                  <a:pt x="4286098" y="471164"/>
                </a:lnTo>
                <a:cubicBezTo>
                  <a:pt x="4279662" y="476983"/>
                  <a:pt x="4276444" y="484141"/>
                  <a:pt x="4276444" y="492638"/>
                </a:cubicBezTo>
                <a:lnTo>
                  <a:pt x="4279751" y="510362"/>
                </a:lnTo>
                <a:lnTo>
                  <a:pt x="4277634" y="516408"/>
                </a:lnTo>
                <a:lnTo>
                  <a:pt x="4278693" y="521559"/>
                </a:lnTo>
                <a:lnTo>
                  <a:pt x="4276444" y="525776"/>
                </a:lnTo>
                <a:cubicBezTo>
                  <a:pt x="4279354" y="525776"/>
                  <a:pt x="4280808" y="528843"/>
                  <a:pt x="4280808" y="534977"/>
                </a:cubicBezTo>
                <a:lnTo>
                  <a:pt x="4277634" y="546220"/>
                </a:lnTo>
                <a:lnTo>
                  <a:pt x="4277634" y="547290"/>
                </a:lnTo>
                <a:lnTo>
                  <a:pt x="4278693" y="560354"/>
                </a:lnTo>
                <a:cubicBezTo>
                  <a:pt x="4271167" y="567611"/>
                  <a:pt x="4264537" y="571239"/>
                  <a:pt x="4258801" y="571239"/>
                </a:cubicBezTo>
                <a:lnTo>
                  <a:pt x="4255626" y="571239"/>
                </a:lnTo>
                <a:cubicBezTo>
                  <a:pt x="4252371" y="571239"/>
                  <a:pt x="4248959" y="569873"/>
                  <a:pt x="4245391" y="567140"/>
                </a:cubicBezTo>
                <a:lnTo>
                  <a:pt x="4237524" y="568198"/>
                </a:lnTo>
                <a:cubicBezTo>
                  <a:pt x="4232191" y="562439"/>
                  <a:pt x="4229524" y="559353"/>
                  <a:pt x="4229524" y="558940"/>
                </a:cubicBezTo>
                <a:lnTo>
                  <a:pt x="4225200" y="560924"/>
                </a:lnTo>
                <a:lnTo>
                  <a:pt x="4221061" y="557433"/>
                </a:lnTo>
                <a:lnTo>
                  <a:pt x="4221061" y="554805"/>
                </a:lnTo>
                <a:cubicBezTo>
                  <a:pt x="4221974" y="548874"/>
                  <a:pt x="4223032" y="545859"/>
                  <a:pt x="4224234" y="545760"/>
                </a:cubicBezTo>
                <a:lnTo>
                  <a:pt x="4224200" y="545643"/>
                </a:lnTo>
                <a:lnTo>
                  <a:pt x="4215303" y="553783"/>
                </a:lnTo>
                <a:lnTo>
                  <a:pt x="4209050" y="553783"/>
                </a:lnTo>
                <a:lnTo>
                  <a:pt x="4202831" y="549684"/>
                </a:lnTo>
                <a:lnTo>
                  <a:pt x="4191588" y="550742"/>
                </a:lnTo>
                <a:lnTo>
                  <a:pt x="4185923" y="548044"/>
                </a:lnTo>
                <a:lnTo>
                  <a:pt x="4186256" y="549164"/>
                </a:lnTo>
                <a:lnTo>
                  <a:pt x="4184141" y="554508"/>
                </a:lnTo>
                <a:lnTo>
                  <a:pt x="4185198" y="555187"/>
                </a:lnTo>
                <a:lnTo>
                  <a:pt x="4185198" y="556913"/>
                </a:lnTo>
                <a:cubicBezTo>
                  <a:pt x="4184694" y="563731"/>
                  <a:pt x="4182057" y="567140"/>
                  <a:pt x="4177285" y="567140"/>
                </a:cubicBezTo>
                <a:lnTo>
                  <a:pt x="4173342" y="565024"/>
                </a:lnTo>
                <a:lnTo>
                  <a:pt x="4154597" y="568198"/>
                </a:lnTo>
                <a:cubicBezTo>
                  <a:pt x="4144131" y="565619"/>
                  <a:pt x="4136884" y="561202"/>
                  <a:pt x="4132854" y="554949"/>
                </a:cubicBezTo>
                <a:lnTo>
                  <a:pt x="4132854" y="543859"/>
                </a:lnTo>
                <a:cubicBezTo>
                  <a:pt x="4133247" y="533352"/>
                  <a:pt x="4134305" y="527765"/>
                  <a:pt x="4136028" y="527099"/>
                </a:cubicBezTo>
                <a:lnTo>
                  <a:pt x="4131796" y="515696"/>
                </a:lnTo>
                <a:lnTo>
                  <a:pt x="4131796" y="508507"/>
                </a:lnTo>
                <a:lnTo>
                  <a:pt x="4121020" y="520948"/>
                </a:lnTo>
                <a:cubicBezTo>
                  <a:pt x="4116324" y="525152"/>
                  <a:pt x="4110604" y="529321"/>
                  <a:pt x="4103860" y="533455"/>
                </a:cubicBezTo>
                <a:cubicBezTo>
                  <a:pt x="4102639" y="536505"/>
                  <a:pt x="4099689" y="539534"/>
                  <a:pt x="4095011" y="542542"/>
                </a:cubicBezTo>
                <a:lnTo>
                  <a:pt x="4084783" y="542542"/>
                </a:lnTo>
                <a:cubicBezTo>
                  <a:pt x="4081063" y="546910"/>
                  <a:pt x="4074959" y="551779"/>
                  <a:pt x="4066470" y="557149"/>
                </a:cubicBezTo>
                <a:cubicBezTo>
                  <a:pt x="4064054" y="561076"/>
                  <a:pt x="4060898" y="563039"/>
                  <a:pt x="4057001" y="563039"/>
                </a:cubicBezTo>
                <a:cubicBezTo>
                  <a:pt x="4050476" y="563039"/>
                  <a:pt x="4045449" y="553474"/>
                  <a:pt x="4041923" y="534344"/>
                </a:cubicBezTo>
                <a:cubicBezTo>
                  <a:pt x="4040793" y="534344"/>
                  <a:pt x="4039586" y="531738"/>
                  <a:pt x="4038302" y="526526"/>
                </a:cubicBezTo>
                <a:lnTo>
                  <a:pt x="4039360" y="519852"/>
                </a:lnTo>
                <a:lnTo>
                  <a:pt x="4039360" y="518633"/>
                </a:lnTo>
                <a:lnTo>
                  <a:pt x="4038302" y="512248"/>
                </a:lnTo>
                <a:lnTo>
                  <a:pt x="4040920" y="509378"/>
                </a:lnTo>
                <a:lnTo>
                  <a:pt x="4043442" y="509378"/>
                </a:lnTo>
                <a:lnTo>
                  <a:pt x="4048882" y="511494"/>
                </a:lnTo>
                <a:cubicBezTo>
                  <a:pt x="4048882" y="511005"/>
                  <a:pt x="4049734" y="510418"/>
                  <a:pt x="4051440" y="509735"/>
                </a:cubicBezTo>
                <a:lnTo>
                  <a:pt x="4051837" y="509614"/>
                </a:lnTo>
                <a:lnTo>
                  <a:pt x="4051752" y="509614"/>
                </a:lnTo>
                <a:cubicBezTo>
                  <a:pt x="4046312" y="505875"/>
                  <a:pt x="4043592" y="499961"/>
                  <a:pt x="4043592" y="491871"/>
                </a:cubicBezTo>
                <a:cubicBezTo>
                  <a:pt x="4042927" y="485150"/>
                  <a:pt x="4040812" y="479158"/>
                  <a:pt x="4037244" y="473895"/>
                </a:cubicBezTo>
                <a:cubicBezTo>
                  <a:pt x="4037244" y="464754"/>
                  <a:pt x="4040171" y="460184"/>
                  <a:pt x="4046024" y="460184"/>
                </a:cubicBezTo>
                <a:cubicBezTo>
                  <a:pt x="4058597" y="457294"/>
                  <a:pt x="4064883" y="453503"/>
                  <a:pt x="4064883" y="448810"/>
                </a:cubicBezTo>
                <a:cubicBezTo>
                  <a:pt x="4066647" y="448810"/>
                  <a:pt x="4070526" y="443757"/>
                  <a:pt x="4076521" y="433652"/>
                </a:cubicBezTo>
                <a:lnTo>
                  <a:pt x="4075684" y="433708"/>
                </a:lnTo>
                <a:cubicBezTo>
                  <a:pt x="4070445" y="434176"/>
                  <a:pt x="4066925" y="434986"/>
                  <a:pt x="4065124" y="436138"/>
                </a:cubicBezTo>
                <a:lnTo>
                  <a:pt x="4066182" y="436170"/>
                </a:lnTo>
                <a:lnTo>
                  <a:pt x="4066182" y="440290"/>
                </a:lnTo>
                <a:lnTo>
                  <a:pt x="4060281" y="446007"/>
                </a:lnTo>
                <a:lnTo>
                  <a:pt x="4056131" y="446007"/>
                </a:lnTo>
                <a:cubicBezTo>
                  <a:pt x="4051457" y="443072"/>
                  <a:pt x="4047205" y="436945"/>
                  <a:pt x="4043377" y="427624"/>
                </a:cubicBezTo>
                <a:cubicBezTo>
                  <a:pt x="4041798" y="427624"/>
                  <a:pt x="4040459" y="423325"/>
                  <a:pt x="4039360" y="414727"/>
                </a:cubicBezTo>
                <a:lnTo>
                  <a:pt x="4041429" y="412469"/>
                </a:lnTo>
                <a:lnTo>
                  <a:pt x="4036186" y="405391"/>
                </a:lnTo>
                <a:lnTo>
                  <a:pt x="4036186" y="394459"/>
                </a:lnTo>
                <a:lnTo>
                  <a:pt x="4042911" y="394459"/>
                </a:lnTo>
                <a:lnTo>
                  <a:pt x="4045785" y="396375"/>
                </a:lnTo>
                <a:lnTo>
                  <a:pt x="4055362" y="390571"/>
                </a:lnTo>
                <a:lnTo>
                  <a:pt x="4050997" y="386940"/>
                </a:lnTo>
                <a:lnTo>
                  <a:pt x="4050997" y="380759"/>
                </a:lnTo>
                <a:cubicBezTo>
                  <a:pt x="4050997" y="376178"/>
                  <a:pt x="4054661" y="371535"/>
                  <a:pt x="4061989" y="366831"/>
                </a:cubicBezTo>
                <a:lnTo>
                  <a:pt x="4063825" y="360125"/>
                </a:lnTo>
                <a:lnTo>
                  <a:pt x="4060652" y="357375"/>
                </a:lnTo>
                <a:lnTo>
                  <a:pt x="4060652" y="343955"/>
                </a:lnTo>
                <a:lnTo>
                  <a:pt x="4064883" y="339976"/>
                </a:lnTo>
                <a:lnTo>
                  <a:pt x="4061709" y="337770"/>
                </a:lnTo>
                <a:lnTo>
                  <a:pt x="4061709" y="330427"/>
                </a:lnTo>
                <a:cubicBezTo>
                  <a:pt x="4063189" y="328948"/>
                  <a:pt x="4064247" y="326127"/>
                  <a:pt x="4064883" y="321964"/>
                </a:cubicBezTo>
                <a:cubicBezTo>
                  <a:pt x="4062062" y="321964"/>
                  <a:pt x="4060652" y="320007"/>
                  <a:pt x="4060652" y="316093"/>
                </a:cubicBezTo>
                <a:lnTo>
                  <a:pt x="4060652" y="313463"/>
                </a:lnTo>
                <a:cubicBezTo>
                  <a:pt x="4063116" y="308658"/>
                  <a:pt x="4067558" y="306255"/>
                  <a:pt x="4073979" y="306255"/>
                </a:cubicBezTo>
                <a:close/>
                <a:moveTo>
                  <a:pt x="9107107" y="305993"/>
                </a:moveTo>
                <a:cubicBezTo>
                  <a:pt x="9111830" y="309952"/>
                  <a:pt x="9122203" y="312497"/>
                  <a:pt x="9138225" y="313628"/>
                </a:cubicBezTo>
                <a:cubicBezTo>
                  <a:pt x="9138225" y="316973"/>
                  <a:pt x="9145983" y="321025"/>
                  <a:pt x="9161500" y="325785"/>
                </a:cubicBezTo>
                <a:lnTo>
                  <a:pt x="9161500" y="329589"/>
                </a:lnTo>
                <a:lnTo>
                  <a:pt x="9152859" y="339601"/>
                </a:lnTo>
                <a:lnTo>
                  <a:pt x="9155727" y="338788"/>
                </a:lnTo>
                <a:lnTo>
                  <a:pt x="9168665" y="343020"/>
                </a:lnTo>
                <a:cubicBezTo>
                  <a:pt x="9168665" y="341306"/>
                  <a:pt x="9173091" y="339895"/>
                  <a:pt x="9181942" y="338788"/>
                </a:cubicBezTo>
                <a:lnTo>
                  <a:pt x="9185116" y="338788"/>
                </a:lnTo>
                <a:cubicBezTo>
                  <a:pt x="9188176" y="338788"/>
                  <a:pt x="9190470" y="339317"/>
                  <a:pt x="9192000" y="340375"/>
                </a:cubicBezTo>
                <a:lnTo>
                  <a:pt x="9193995" y="344513"/>
                </a:lnTo>
                <a:lnTo>
                  <a:pt x="9196881" y="342584"/>
                </a:lnTo>
                <a:cubicBezTo>
                  <a:pt x="9197730" y="341623"/>
                  <a:pt x="9198154" y="340552"/>
                  <a:pt x="9198154" y="339370"/>
                </a:cubicBezTo>
                <a:lnTo>
                  <a:pt x="9198154" y="321727"/>
                </a:lnTo>
                <a:lnTo>
                  <a:pt x="9201328" y="317623"/>
                </a:lnTo>
                <a:lnTo>
                  <a:pt x="9197096" y="314102"/>
                </a:lnTo>
                <a:lnTo>
                  <a:pt x="9197096" y="311864"/>
                </a:lnTo>
                <a:cubicBezTo>
                  <a:pt x="9197096" y="309225"/>
                  <a:pt x="9199681" y="307268"/>
                  <a:pt x="9204850" y="305993"/>
                </a:cubicBezTo>
                <a:lnTo>
                  <a:pt x="9213458" y="307050"/>
                </a:lnTo>
                <a:lnTo>
                  <a:pt x="9219808" y="305993"/>
                </a:lnTo>
                <a:lnTo>
                  <a:pt x="9221054" y="307121"/>
                </a:lnTo>
                <a:lnTo>
                  <a:pt x="9230577" y="308108"/>
                </a:lnTo>
                <a:lnTo>
                  <a:pt x="9231574" y="308108"/>
                </a:lnTo>
                <a:lnTo>
                  <a:pt x="9241295" y="307050"/>
                </a:lnTo>
                <a:cubicBezTo>
                  <a:pt x="9254885" y="310976"/>
                  <a:pt x="9262096" y="314603"/>
                  <a:pt x="9262928" y="317933"/>
                </a:cubicBezTo>
                <a:lnTo>
                  <a:pt x="9262928" y="320328"/>
                </a:lnTo>
                <a:cubicBezTo>
                  <a:pt x="9262928" y="324351"/>
                  <a:pt x="9259402" y="326886"/>
                  <a:pt x="9252349" y="327931"/>
                </a:cubicBezTo>
                <a:cubicBezTo>
                  <a:pt x="9252803" y="333191"/>
                  <a:pt x="9253861" y="336712"/>
                  <a:pt x="9255523" y="338493"/>
                </a:cubicBezTo>
                <a:lnTo>
                  <a:pt x="9254524" y="342766"/>
                </a:lnTo>
                <a:lnTo>
                  <a:pt x="9258052" y="341962"/>
                </a:lnTo>
                <a:lnTo>
                  <a:pt x="9264707" y="344078"/>
                </a:lnTo>
                <a:lnTo>
                  <a:pt x="9264867" y="344078"/>
                </a:lnTo>
                <a:cubicBezTo>
                  <a:pt x="9266615" y="343314"/>
                  <a:pt x="9268990" y="339082"/>
                  <a:pt x="9271994" y="331383"/>
                </a:cubicBezTo>
                <a:cubicBezTo>
                  <a:pt x="9273805" y="331383"/>
                  <a:pt x="9278501" y="325388"/>
                  <a:pt x="9286082" y="313398"/>
                </a:cubicBezTo>
                <a:lnTo>
                  <a:pt x="9291140" y="313398"/>
                </a:lnTo>
                <a:lnTo>
                  <a:pt x="9304187" y="331189"/>
                </a:lnTo>
                <a:cubicBezTo>
                  <a:pt x="9304187" y="332418"/>
                  <a:pt x="9307361" y="334179"/>
                  <a:pt x="9313709" y="336470"/>
                </a:cubicBezTo>
                <a:lnTo>
                  <a:pt x="9313709" y="338580"/>
                </a:lnTo>
                <a:cubicBezTo>
                  <a:pt x="9318646" y="340343"/>
                  <a:pt x="9321114" y="343088"/>
                  <a:pt x="9321114" y="346816"/>
                </a:cubicBezTo>
                <a:lnTo>
                  <a:pt x="9312109" y="355821"/>
                </a:lnTo>
                <a:lnTo>
                  <a:pt x="9302716" y="355821"/>
                </a:lnTo>
                <a:lnTo>
                  <a:pt x="9298898" y="360122"/>
                </a:lnTo>
                <a:cubicBezTo>
                  <a:pt x="9299005" y="359931"/>
                  <a:pt x="9304536" y="362663"/>
                  <a:pt x="9315492" y="368318"/>
                </a:cubicBezTo>
                <a:lnTo>
                  <a:pt x="9316356" y="372642"/>
                </a:lnTo>
                <a:lnTo>
                  <a:pt x="9323704" y="372642"/>
                </a:lnTo>
                <a:lnTo>
                  <a:pt x="9329578" y="378515"/>
                </a:lnTo>
                <a:lnTo>
                  <a:pt x="9329578" y="380735"/>
                </a:lnTo>
                <a:cubicBezTo>
                  <a:pt x="9328988" y="383684"/>
                  <a:pt x="9324217" y="387127"/>
                  <a:pt x="9315266" y="391065"/>
                </a:cubicBezTo>
                <a:lnTo>
                  <a:pt x="9311593" y="400809"/>
                </a:lnTo>
                <a:lnTo>
                  <a:pt x="9313709" y="407035"/>
                </a:lnTo>
                <a:lnTo>
                  <a:pt x="9312651" y="410774"/>
                </a:lnTo>
                <a:cubicBezTo>
                  <a:pt x="9316177" y="415341"/>
                  <a:pt x="9317940" y="419046"/>
                  <a:pt x="9317940" y="421888"/>
                </a:cubicBezTo>
                <a:lnTo>
                  <a:pt x="9317940" y="425364"/>
                </a:lnTo>
                <a:cubicBezTo>
                  <a:pt x="9315387" y="433171"/>
                  <a:pt x="9312964" y="439027"/>
                  <a:pt x="9310672" y="442930"/>
                </a:cubicBezTo>
                <a:lnTo>
                  <a:pt x="9305251" y="447826"/>
                </a:lnTo>
                <a:lnTo>
                  <a:pt x="9307361" y="449175"/>
                </a:lnTo>
                <a:cubicBezTo>
                  <a:pt x="9309477" y="450096"/>
                  <a:pt x="9312651" y="451261"/>
                  <a:pt x="9316883" y="452672"/>
                </a:cubicBezTo>
                <a:cubicBezTo>
                  <a:pt x="9316883" y="455593"/>
                  <a:pt x="9319704" y="459346"/>
                  <a:pt x="9325346" y="463930"/>
                </a:cubicBezTo>
                <a:lnTo>
                  <a:pt x="9325346" y="467287"/>
                </a:lnTo>
                <a:lnTo>
                  <a:pt x="9319515" y="473118"/>
                </a:lnTo>
                <a:lnTo>
                  <a:pt x="9316166" y="473118"/>
                </a:lnTo>
                <a:cubicBezTo>
                  <a:pt x="9308180" y="473118"/>
                  <a:pt x="9299162" y="474529"/>
                  <a:pt x="9289111" y="477350"/>
                </a:cubicBezTo>
                <a:lnTo>
                  <a:pt x="9280196" y="477350"/>
                </a:lnTo>
                <a:cubicBezTo>
                  <a:pt x="9274782" y="477350"/>
                  <a:pt x="9270763" y="476645"/>
                  <a:pt x="9268140" y="475234"/>
                </a:cubicBezTo>
                <a:lnTo>
                  <a:pt x="9263480" y="476292"/>
                </a:lnTo>
                <a:cubicBezTo>
                  <a:pt x="9259822" y="476092"/>
                  <a:pt x="9256621" y="475754"/>
                  <a:pt x="9253877" y="475277"/>
                </a:cubicBezTo>
                <a:lnTo>
                  <a:pt x="9250326" y="474321"/>
                </a:lnTo>
                <a:lnTo>
                  <a:pt x="9260248" y="478183"/>
                </a:lnTo>
                <a:cubicBezTo>
                  <a:pt x="9265561" y="481630"/>
                  <a:pt x="9268218" y="486801"/>
                  <a:pt x="9268218" y="493695"/>
                </a:cubicBezTo>
                <a:lnTo>
                  <a:pt x="9268218" y="494753"/>
                </a:lnTo>
                <a:lnTo>
                  <a:pt x="9267405" y="498419"/>
                </a:lnTo>
                <a:lnTo>
                  <a:pt x="9267421" y="498403"/>
                </a:lnTo>
                <a:lnTo>
                  <a:pt x="9270471" y="498403"/>
                </a:lnTo>
                <a:lnTo>
                  <a:pt x="9275623" y="502013"/>
                </a:lnTo>
                <a:lnTo>
                  <a:pt x="9274565" y="508449"/>
                </a:lnTo>
                <a:cubicBezTo>
                  <a:pt x="9275951" y="514447"/>
                  <a:pt x="9278339" y="517446"/>
                  <a:pt x="9281731" y="517446"/>
                </a:cubicBezTo>
                <a:lnTo>
                  <a:pt x="9281731" y="518875"/>
                </a:lnTo>
                <a:lnTo>
                  <a:pt x="9282789" y="507802"/>
                </a:lnTo>
                <a:lnTo>
                  <a:pt x="9280346" y="500624"/>
                </a:lnTo>
                <a:lnTo>
                  <a:pt x="9278557" y="500624"/>
                </a:lnTo>
                <a:lnTo>
                  <a:pt x="9279615" y="492167"/>
                </a:lnTo>
                <a:cubicBezTo>
                  <a:pt x="9276678" y="490949"/>
                  <a:pt x="9274915" y="489158"/>
                  <a:pt x="9274325" y="486793"/>
                </a:cubicBezTo>
                <a:lnTo>
                  <a:pt x="9274325" y="485231"/>
                </a:lnTo>
                <a:cubicBezTo>
                  <a:pt x="9274325" y="482949"/>
                  <a:pt x="9276652" y="480992"/>
                  <a:pt x="9281305" y="479361"/>
                </a:cubicBezTo>
                <a:lnTo>
                  <a:pt x="9304187" y="488823"/>
                </a:lnTo>
                <a:cubicBezTo>
                  <a:pt x="9304187" y="493094"/>
                  <a:pt x="9305795" y="495230"/>
                  <a:pt x="9309009" y="495230"/>
                </a:cubicBezTo>
                <a:cubicBezTo>
                  <a:pt x="9318490" y="497384"/>
                  <a:pt x="9323230" y="502163"/>
                  <a:pt x="9323230" y="509564"/>
                </a:cubicBezTo>
                <a:cubicBezTo>
                  <a:pt x="9323230" y="512847"/>
                  <a:pt x="9322172" y="515064"/>
                  <a:pt x="9320056" y="516213"/>
                </a:cubicBezTo>
                <a:cubicBezTo>
                  <a:pt x="9324993" y="521014"/>
                  <a:pt x="9327462" y="524746"/>
                  <a:pt x="9327462" y="527412"/>
                </a:cubicBezTo>
                <a:cubicBezTo>
                  <a:pt x="9326674" y="535098"/>
                  <a:pt x="9321593" y="544506"/>
                  <a:pt x="9312219" y="555637"/>
                </a:cubicBezTo>
                <a:lnTo>
                  <a:pt x="9307113" y="555637"/>
                </a:lnTo>
                <a:lnTo>
                  <a:pt x="9302417" y="553521"/>
                </a:lnTo>
                <a:lnTo>
                  <a:pt x="9297718" y="555637"/>
                </a:lnTo>
                <a:cubicBezTo>
                  <a:pt x="9294977" y="555637"/>
                  <a:pt x="9292899" y="555019"/>
                  <a:pt x="9291484" y="553785"/>
                </a:cubicBezTo>
                <a:lnTo>
                  <a:pt x="9290949" y="552468"/>
                </a:lnTo>
                <a:lnTo>
                  <a:pt x="9290451" y="553785"/>
                </a:lnTo>
                <a:cubicBezTo>
                  <a:pt x="9289052" y="555019"/>
                  <a:pt x="9286953" y="555637"/>
                  <a:pt x="9284154" y="555637"/>
                </a:cubicBezTo>
                <a:lnTo>
                  <a:pt x="9274698" y="561310"/>
                </a:lnTo>
                <a:lnTo>
                  <a:pt x="9268734" y="567274"/>
                </a:lnTo>
                <a:cubicBezTo>
                  <a:pt x="9263293" y="567274"/>
                  <a:pt x="9260572" y="564805"/>
                  <a:pt x="9260572" y="559868"/>
                </a:cubicBezTo>
                <a:lnTo>
                  <a:pt x="9258456" y="559868"/>
                </a:lnTo>
                <a:lnTo>
                  <a:pt x="9258456" y="558810"/>
                </a:lnTo>
                <a:lnTo>
                  <a:pt x="9256267" y="564930"/>
                </a:lnTo>
                <a:lnTo>
                  <a:pt x="9249833" y="566216"/>
                </a:lnTo>
                <a:cubicBezTo>
                  <a:pt x="9244997" y="566216"/>
                  <a:pt x="9241057" y="565542"/>
                  <a:pt x="9238013" y="564194"/>
                </a:cubicBezTo>
                <a:lnTo>
                  <a:pt x="9233148" y="559615"/>
                </a:lnTo>
                <a:lnTo>
                  <a:pt x="9233306" y="560464"/>
                </a:lnTo>
                <a:lnTo>
                  <a:pt x="9227652" y="564100"/>
                </a:lnTo>
                <a:lnTo>
                  <a:pt x="9222227" y="561984"/>
                </a:lnTo>
                <a:cubicBezTo>
                  <a:pt x="9218902" y="564100"/>
                  <a:pt x="9214598" y="565158"/>
                  <a:pt x="9209315" y="565158"/>
                </a:cubicBezTo>
                <a:cubicBezTo>
                  <a:pt x="9190315" y="565158"/>
                  <a:pt x="9177822" y="559573"/>
                  <a:pt x="9171839" y="548404"/>
                </a:cubicBezTo>
                <a:lnTo>
                  <a:pt x="9171839" y="546212"/>
                </a:lnTo>
                <a:lnTo>
                  <a:pt x="9172897" y="539424"/>
                </a:lnTo>
                <a:lnTo>
                  <a:pt x="9170781" y="533344"/>
                </a:lnTo>
                <a:lnTo>
                  <a:pt x="9170781" y="529201"/>
                </a:lnTo>
                <a:lnTo>
                  <a:pt x="9172827" y="521017"/>
                </a:lnTo>
                <a:lnTo>
                  <a:pt x="9169723" y="516738"/>
                </a:lnTo>
                <a:lnTo>
                  <a:pt x="9170781" y="508030"/>
                </a:lnTo>
                <a:cubicBezTo>
                  <a:pt x="9168665" y="508030"/>
                  <a:pt x="9167607" y="501722"/>
                  <a:pt x="9167607" y="489105"/>
                </a:cubicBezTo>
                <a:cubicBezTo>
                  <a:pt x="9168486" y="485152"/>
                  <a:pt x="9169503" y="482186"/>
                  <a:pt x="9170658" y="480210"/>
                </a:cubicBezTo>
                <a:lnTo>
                  <a:pt x="9173225" y="478247"/>
                </a:lnTo>
                <a:lnTo>
                  <a:pt x="9158199" y="476292"/>
                </a:lnTo>
                <a:lnTo>
                  <a:pt x="9153104" y="479466"/>
                </a:lnTo>
                <a:lnTo>
                  <a:pt x="9151262" y="479466"/>
                </a:lnTo>
                <a:cubicBezTo>
                  <a:pt x="9148269" y="479466"/>
                  <a:pt x="9145960" y="473202"/>
                  <a:pt x="9144333" y="460674"/>
                </a:cubicBezTo>
                <a:lnTo>
                  <a:pt x="9149022" y="457395"/>
                </a:lnTo>
                <a:lnTo>
                  <a:pt x="9146470" y="453884"/>
                </a:lnTo>
                <a:lnTo>
                  <a:pt x="9139043" y="452581"/>
                </a:lnTo>
                <a:lnTo>
                  <a:pt x="9141159" y="435372"/>
                </a:lnTo>
                <a:lnTo>
                  <a:pt x="9140831" y="427634"/>
                </a:lnTo>
                <a:lnTo>
                  <a:pt x="9136903" y="433980"/>
                </a:lnTo>
                <a:cubicBezTo>
                  <a:pt x="9135669" y="437141"/>
                  <a:pt x="9135051" y="440473"/>
                  <a:pt x="9135051" y="443974"/>
                </a:cubicBezTo>
                <a:lnTo>
                  <a:pt x="9138225" y="447148"/>
                </a:lnTo>
                <a:lnTo>
                  <a:pt x="9138225" y="451608"/>
                </a:lnTo>
                <a:lnTo>
                  <a:pt x="9135051" y="462233"/>
                </a:lnTo>
                <a:lnTo>
                  <a:pt x="9139283" y="466191"/>
                </a:lnTo>
                <a:lnTo>
                  <a:pt x="9139283" y="479942"/>
                </a:lnTo>
                <a:cubicBezTo>
                  <a:pt x="9139283" y="483204"/>
                  <a:pt x="9137167" y="487143"/>
                  <a:pt x="9132936" y="491759"/>
                </a:cubicBezTo>
                <a:lnTo>
                  <a:pt x="9135051" y="495113"/>
                </a:lnTo>
                <a:lnTo>
                  <a:pt x="9132659" y="497574"/>
                </a:lnTo>
                <a:lnTo>
                  <a:pt x="9139283" y="503094"/>
                </a:lnTo>
                <a:lnTo>
                  <a:pt x="9139283" y="506239"/>
                </a:lnTo>
                <a:lnTo>
                  <a:pt x="9147550" y="501617"/>
                </a:lnTo>
                <a:cubicBezTo>
                  <a:pt x="9149637" y="499682"/>
                  <a:pt x="9150680" y="497563"/>
                  <a:pt x="9150680" y="495259"/>
                </a:cubicBezTo>
                <a:lnTo>
                  <a:pt x="9148564" y="487314"/>
                </a:lnTo>
                <a:lnTo>
                  <a:pt x="9153614" y="483592"/>
                </a:lnTo>
                <a:lnTo>
                  <a:pt x="9157028" y="483592"/>
                </a:lnTo>
                <a:cubicBezTo>
                  <a:pt x="9164946" y="486672"/>
                  <a:pt x="9168905" y="494872"/>
                  <a:pt x="9168905" y="508194"/>
                </a:cubicBezTo>
                <a:lnTo>
                  <a:pt x="9169963" y="511370"/>
                </a:lnTo>
                <a:lnTo>
                  <a:pt x="9169963" y="514582"/>
                </a:lnTo>
                <a:lnTo>
                  <a:pt x="9167847" y="517568"/>
                </a:lnTo>
                <a:lnTo>
                  <a:pt x="9168905" y="523498"/>
                </a:lnTo>
                <a:cubicBezTo>
                  <a:pt x="9167698" y="527511"/>
                  <a:pt x="9166254" y="530520"/>
                  <a:pt x="9164573" y="532527"/>
                </a:cubicBezTo>
                <a:lnTo>
                  <a:pt x="9163738" y="532963"/>
                </a:lnTo>
                <a:lnTo>
                  <a:pt x="9164673" y="533898"/>
                </a:lnTo>
                <a:lnTo>
                  <a:pt x="9164673" y="536124"/>
                </a:lnTo>
                <a:cubicBezTo>
                  <a:pt x="9164207" y="539388"/>
                  <a:pt x="9160535" y="544096"/>
                  <a:pt x="9153658" y="550250"/>
                </a:cubicBezTo>
                <a:cubicBezTo>
                  <a:pt x="9151784" y="555252"/>
                  <a:pt x="9148123" y="557752"/>
                  <a:pt x="9142676" y="557752"/>
                </a:cubicBezTo>
                <a:lnTo>
                  <a:pt x="9141766" y="555637"/>
                </a:lnTo>
                <a:lnTo>
                  <a:pt x="9140857" y="557752"/>
                </a:lnTo>
                <a:lnTo>
                  <a:pt x="9138567" y="557752"/>
                </a:lnTo>
                <a:lnTo>
                  <a:pt x="9135945" y="556901"/>
                </a:lnTo>
                <a:lnTo>
                  <a:pt x="9134872" y="559868"/>
                </a:lnTo>
                <a:cubicBezTo>
                  <a:pt x="9133342" y="561279"/>
                  <a:pt x="9131047" y="561984"/>
                  <a:pt x="9127987" y="561984"/>
                </a:cubicBezTo>
                <a:lnTo>
                  <a:pt x="9123756" y="561984"/>
                </a:lnTo>
                <a:cubicBezTo>
                  <a:pt x="9121929" y="561984"/>
                  <a:pt x="9120537" y="561543"/>
                  <a:pt x="9119580" y="560662"/>
                </a:cubicBezTo>
                <a:lnTo>
                  <a:pt x="9118546" y="558048"/>
                </a:lnTo>
                <a:lnTo>
                  <a:pt x="9116617" y="563836"/>
                </a:lnTo>
                <a:cubicBezTo>
                  <a:pt x="9115206" y="565422"/>
                  <a:pt x="9113178" y="566216"/>
                  <a:pt x="9110534" y="566216"/>
                </a:cubicBezTo>
                <a:lnTo>
                  <a:pt x="9097647" y="561984"/>
                </a:lnTo>
                <a:lnTo>
                  <a:pt x="9092802" y="565158"/>
                </a:lnTo>
                <a:lnTo>
                  <a:pt x="9089902" y="565158"/>
                </a:lnTo>
                <a:cubicBezTo>
                  <a:pt x="9086328" y="565158"/>
                  <a:pt x="9083665" y="561218"/>
                  <a:pt x="9081915" y="553337"/>
                </a:cubicBezTo>
                <a:lnTo>
                  <a:pt x="9081915" y="542128"/>
                </a:lnTo>
                <a:lnTo>
                  <a:pt x="9084031" y="532769"/>
                </a:lnTo>
                <a:cubicBezTo>
                  <a:pt x="9083130" y="532613"/>
                  <a:pt x="9081719" y="530244"/>
                  <a:pt x="9079799" y="525663"/>
                </a:cubicBezTo>
                <a:lnTo>
                  <a:pt x="9079951" y="524956"/>
                </a:lnTo>
                <a:lnTo>
                  <a:pt x="9077683" y="524956"/>
                </a:lnTo>
                <a:lnTo>
                  <a:pt x="9077683" y="518027"/>
                </a:lnTo>
                <a:cubicBezTo>
                  <a:pt x="9077683" y="516423"/>
                  <a:pt x="9078077" y="515220"/>
                  <a:pt x="9078866" y="514417"/>
                </a:cubicBezTo>
                <a:lnTo>
                  <a:pt x="9081915" y="513384"/>
                </a:lnTo>
                <a:lnTo>
                  <a:pt x="9081915" y="478652"/>
                </a:lnTo>
                <a:lnTo>
                  <a:pt x="9084031" y="467015"/>
                </a:lnTo>
                <a:lnTo>
                  <a:pt x="9084031" y="460347"/>
                </a:lnTo>
                <a:lnTo>
                  <a:pt x="9081915" y="451399"/>
                </a:lnTo>
                <a:lnTo>
                  <a:pt x="9082973" y="448356"/>
                </a:lnTo>
                <a:lnTo>
                  <a:pt x="9081611" y="447728"/>
                </a:lnTo>
                <a:lnTo>
                  <a:pt x="9081167" y="447728"/>
                </a:lnTo>
                <a:lnTo>
                  <a:pt x="9069531" y="454076"/>
                </a:lnTo>
                <a:lnTo>
                  <a:pt x="9066505" y="454076"/>
                </a:lnTo>
                <a:lnTo>
                  <a:pt x="9062872" y="450442"/>
                </a:lnTo>
                <a:lnTo>
                  <a:pt x="9062872" y="447530"/>
                </a:lnTo>
                <a:cubicBezTo>
                  <a:pt x="9065311" y="442652"/>
                  <a:pt x="9068132" y="438931"/>
                  <a:pt x="9071335" y="436369"/>
                </a:cubicBezTo>
                <a:cubicBezTo>
                  <a:pt x="9071335" y="433456"/>
                  <a:pt x="9077468" y="424909"/>
                  <a:pt x="9089733" y="410728"/>
                </a:cubicBezTo>
                <a:cubicBezTo>
                  <a:pt x="9090939" y="410728"/>
                  <a:pt x="9092423" y="407554"/>
                  <a:pt x="9094186" y="401206"/>
                </a:cubicBezTo>
                <a:cubicBezTo>
                  <a:pt x="9096585" y="401206"/>
                  <a:pt x="9097784" y="399437"/>
                  <a:pt x="9097784" y="395899"/>
                </a:cubicBezTo>
                <a:cubicBezTo>
                  <a:pt x="9100072" y="390287"/>
                  <a:pt x="9102541" y="386807"/>
                  <a:pt x="9105189" y="385459"/>
                </a:cubicBezTo>
                <a:cubicBezTo>
                  <a:pt x="9104631" y="380511"/>
                  <a:pt x="9104120" y="378037"/>
                  <a:pt x="9103655" y="378037"/>
                </a:cubicBezTo>
                <a:cubicBezTo>
                  <a:pt x="9101238" y="378037"/>
                  <a:pt x="9097520" y="380380"/>
                  <a:pt x="9092500" y="385065"/>
                </a:cubicBezTo>
                <a:lnTo>
                  <a:pt x="9075687" y="391790"/>
                </a:lnTo>
                <a:lnTo>
                  <a:pt x="9070737" y="391790"/>
                </a:lnTo>
                <a:lnTo>
                  <a:pt x="9067104" y="385436"/>
                </a:lnTo>
                <a:cubicBezTo>
                  <a:pt x="9069155" y="384576"/>
                  <a:pt x="9072261" y="378901"/>
                  <a:pt x="9076421" y="368411"/>
                </a:cubicBezTo>
                <a:cubicBezTo>
                  <a:pt x="9078994" y="368411"/>
                  <a:pt x="9081633" y="364277"/>
                  <a:pt x="9084336" y="356008"/>
                </a:cubicBezTo>
                <a:cubicBezTo>
                  <a:pt x="9090480" y="348840"/>
                  <a:pt x="9093552" y="344745"/>
                  <a:pt x="9093552" y="343724"/>
                </a:cubicBezTo>
                <a:lnTo>
                  <a:pt x="9092494" y="342666"/>
                </a:lnTo>
                <a:lnTo>
                  <a:pt x="9092494" y="340015"/>
                </a:lnTo>
                <a:lnTo>
                  <a:pt x="9097784" y="321254"/>
                </a:lnTo>
                <a:lnTo>
                  <a:pt x="9096726" y="312741"/>
                </a:lnTo>
                <a:close/>
                <a:moveTo>
                  <a:pt x="203392" y="305858"/>
                </a:moveTo>
                <a:cubicBezTo>
                  <a:pt x="212294" y="313770"/>
                  <a:pt x="219801" y="318581"/>
                  <a:pt x="225916" y="320289"/>
                </a:cubicBezTo>
                <a:cubicBezTo>
                  <a:pt x="236796" y="327393"/>
                  <a:pt x="242595" y="331799"/>
                  <a:pt x="243315" y="333507"/>
                </a:cubicBezTo>
                <a:lnTo>
                  <a:pt x="243315" y="337688"/>
                </a:lnTo>
                <a:cubicBezTo>
                  <a:pt x="237200" y="344162"/>
                  <a:pt x="234144" y="349602"/>
                  <a:pt x="234144" y="354008"/>
                </a:cubicBezTo>
                <a:lnTo>
                  <a:pt x="235088" y="360212"/>
                </a:lnTo>
                <a:lnTo>
                  <a:pt x="229962" y="373565"/>
                </a:lnTo>
                <a:cubicBezTo>
                  <a:pt x="227265" y="373565"/>
                  <a:pt x="225916" y="374239"/>
                  <a:pt x="225916" y="375588"/>
                </a:cubicBezTo>
                <a:cubicBezTo>
                  <a:pt x="225916" y="379005"/>
                  <a:pt x="227939" y="383456"/>
                  <a:pt x="231986" y="388941"/>
                </a:cubicBezTo>
                <a:lnTo>
                  <a:pt x="233065" y="394066"/>
                </a:lnTo>
                <a:lnTo>
                  <a:pt x="233065" y="395010"/>
                </a:lnTo>
                <a:lnTo>
                  <a:pt x="229962" y="398112"/>
                </a:lnTo>
                <a:cubicBezTo>
                  <a:pt x="232030" y="398112"/>
                  <a:pt x="233424" y="408678"/>
                  <a:pt x="234144" y="429808"/>
                </a:cubicBezTo>
                <a:lnTo>
                  <a:pt x="231041" y="460560"/>
                </a:lnTo>
                <a:lnTo>
                  <a:pt x="233065" y="466764"/>
                </a:lnTo>
                <a:lnTo>
                  <a:pt x="233065" y="472833"/>
                </a:lnTo>
                <a:lnTo>
                  <a:pt x="231986" y="502641"/>
                </a:lnTo>
                <a:lnTo>
                  <a:pt x="234144" y="507766"/>
                </a:lnTo>
                <a:lnTo>
                  <a:pt x="233065" y="518961"/>
                </a:lnTo>
                <a:lnTo>
                  <a:pt x="234144" y="525165"/>
                </a:lnTo>
                <a:cubicBezTo>
                  <a:pt x="231716" y="540181"/>
                  <a:pt x="229647" y="547689"/>
                  <a:pt x="227939" y="547689"/>
                </a:cubicBezTo>
                <a:lnTo>
                  <a:pt x="206494" y="554838"/>
                </a:lnTo>
                <a:lnTo>
                  <a:pt x="201369" y="548633"/>
                </a:lnTo>
                <a:lnTo>
                  <a:pt x="194086" y="549712"/>
                </a:lnTo>
                <a:lnTo>
                  <a:pt x="193141" y="549712"/>
                </a:lnTo>
                <a:cubicBezTo>
                  <a:pt x="182171" y="547644"/>
                  <a:pt x="176687" y="544587"/>
                  <a:pt x="176687" y="540541"/>
                </a:cubicBezTo>
                <a:lnTo>
                  <a:pt x="178845" y="536360"/>
                </a:lnTo>
                <a:lnTo>
                  <a:pt x="177766" y="529211"/>
                </a:lnTo>
                <a:lnTo>
                  <a:pt x="172640" y="529211"/>
                </a:lnTo>
                <a:cubicBezTo>
                  <a:pt x="167695" y="529211"/>
                  <a:pt x="161895" y="530245"/>
                  <a:pt x="155241" y="532314"/>
                </a:cubicBezTo>
                <a:lnTo>
                  <a:pt x="152139" y="532314"/>
                </a:lnTo>
                <a:cubicBezTo>
                  <a:pt x="148542" y="528177"/>
                  <a:pt x="144092" y="526109"/>
                  <a:pt x="138787" y="526109"/>
                </a:cubicBezTo>
                <a:lnTo>
                  <a:pt x="134740" y="526109"/>
                </a:lnTo>
                <a:lnTo>
                  <a:pt x="126513" y="528267"/>
                </a:lnTo>
                <a:lnTo>
                  <a:pt x="114239" y="528267"/>
                </a:lnTo>
                <a:lnTo>
                  <a:pt x="102910" y="530290"/>
                </a:lnTo>
                <a:lnTo>
                  <a:pt x="99943" y="530290"/>
                </a:lnTo>
                <a:cubicBezTo>
                  <a:pt x="99943" y="540990"/>
                  <a:pt x="96840" y="547824"/>
                  <a:pt x="90636" y="550792"/>
                </a:cubicBezTo>
                <a:cubicBezTo>
                  <a:pt x="90636" y="551601"/>
                  <a:pt x="84162" y="552275"/>
                  <a:pt x="71214" y="552815"/>
                </a:cubicBezTo>
                <a:lnTo>
                  <a:pt x="71214" y="548633"/>
                </a:lnTo>
                <a:lnTo>
                  <a:pt x="70135" y="548633"/>
                </a:lnTo>
                <a:cubicBezTo>
                  <a:pt x="70135" y="550702"/>
                  <a:pt x="69461" y="551736"/>
                  <a:pt x="68112" y="551736"/>
                </a:cubicBezTo>
                <a:lnTo>
                  <a:pt x="60964" y="551736"/>
                </a:lnTo>
                <a:cubicBezTo>
                  <a:pt x="51432" y="549578"/>
                  <a:pt x="46667" y="547195"/>
                  <a:pt x="46667" y="544587"/>
                </a:cubicBezTo>
                <a:lnTo>
                  <a:pt x="46667" y="543508"/>
                </a:lnTo>
                <a:cubicBezTo>
                  <a:pt x="46667" y="540091"/>
                  <a:pt x="47341" y="538383"/>
                  <a:pt x="48690" y="538383"/>
                </a:cubicBezTo>
                <a:lnTo>
                  <a:pt x="44644" y="529211"/>
                </a:lnTo>
                <a:lnTo>
                  <a:pt x="44644" y="525165"/>
                </a:lnTo>
                <a:lnTo>
                  <a:pt x="48690" y="510733"/>
                </a:lnTo>
                <a:lnTo>
                  <a:pt x="46667" y="508710"/>
                </a:lnTo>
                <a:lnTo>
                  <a:pt x="48690" y="500483"/>
                </a:lnTo>
                <a:lnTo>
                  <a:pt x="46667" y="498460"/>
                </a:lnTo>
                <a:lnTo>
                  <a:pt x="48690" y="495358"/>
                </a:lnTo>
                <a:lnTo>
                  <a:pt x="45588" y="491311"/>
                </a:lnTo>
                <a:lnTo>
                  <a:pt x="49769" y="484163"/>
                </a:lnTo>
                <a:lnTo>
                  <a:pt x="47611" y="477959"/>
                </a:lnTo>
                <a:lnTo>
                  <a:pt x="48690" y="472833"/>
                </a:lnTo>
                <a:cubicBezTo>
                  <a:pt x="45992" y="472833"/>
                  <a:pt x="44644" y="471844"/>
                  <a:pt x="44644" y="469866"/>
                </a:cubicBezTo>
                <a:lnTo>
                  <a:pt x="44644" y="467708"/>
                </a:lnTo>
                <a:cubicBezTo>
                  <a:pt x="44733" y="463842"/>
                  <a:pt x="45723" y="460110"/>
                  <a:pt x="47611" y="456514"/>
                </a:cubicBezTo>
                <a:lnTo>
                  <a:pt x="46667" y="455434"/>
                </a:lnTo>
                <a:lnTo>
                  <a:pt x="46667" y="450309"/>
                </a:lnTo>
                <a:lnTo>
                  <a:pt x="48690" y="447342"/>
                </a:lnTo>
                <a:lnTo>
                  <a:pt x="47611" y="446263"/>
                </a:lnTo>
                <a:lnTo>
                  <a:pt x="46667" y="446263"/>
                </a:lnTo>
                <a:lnTo>
                  <a:pt x="47611" y="441138"/>
                </a:lnTo>
                <a:lnTo>
                  <a:pt x="47611" y="438036"/>
                </a:lnTo>
                <a:lnTo>
                  <a:pt x="44644" y="431966"/>
                </a:lnTo>
                <a:lnTo>
                  <a:pt x="46667" y="424683"/>
                </a:lnTo>
                <a:lnTo>
                  <a:pt x="45588" y="419558"/>
                </a:lnTo>
                <a:lnTo>
                  <a:pt x="48690" y="411465"/>
                </a:lnTo>
                <a:lnTo>
                  <a:pt x="44644" y="398112"/>
                </a:lnTo>
                <a:lnTo>
                  <a:pt x="46667" y="389885"/>
                </a:lnTo>
                <a:lnTo>
                  <a:pt x="46667" y="379634"/>
                </a:lnTo>
                <a:lnTo>
                  <a:pt x="48690" y="371407"/>
                </a:lnTo>
                <a:lnTo>
                  <a:pt x="46667" y="363315"/>
                </a:lnTo>
                <a:lnTo>
                  <a:pt x="46667" y="361291"/>
                </a:lnTo>
                <a:lnTo>
                  <a:pt x="47611" y="360212"/>
                </a:lnTo>
                <a:lnTo>
                  <a:pt x="44644" y="355087"/>
                </a:lnTo>
                <a:lnTo>
                  <a:pt x="44644" y="353064"/>
                </a:lnTo>
                <a:lnTo>
                  <a:pt x="46667" y="349962"/>
                </a:lnTo>
                <a:lnTo>
                  <a:pt x="46667" y="346860"/>
                </a:lnTo>
                <a:lnTo>
                  <a:pt x="44644" y="343758"/>
                </a:lnTo>
                <a:lnTo>
                  <a:pt x="47611" y="325415"/>
                </a:lnTo>
                <a:cubicBezTo>
                  <a:pt x="41496" y="325415"/>
                  <a:pt x="38439" y="322672"/>
                  <a:pt x="38439" y="317187"/>
                </a:cubicBezTo>
                <a:lnTo>
                  <a:pt x="38439" y="314085"/>
                </a:lnTo>
                <a:cubicBezTo>
                  <a:pt x="38439" y="312377"/>
                  <a:pt x="41182" y="310668"/>
                  <a:pt x="46667" y="308960"/>
                </a:cubicBezTo>
                <a:lnTo>
                  <a:pt x="46667" y="308016"/>
                </a:lnTo>
                <a:cubicBezTo>
                  <a:pt x="54669" y="308016"/>
                  <a:pt x="63526" y="311073"/>
                  <a:pt x="73237" y="317187"/>
                </a:cubicBezTo>
                <a:lnTo>
                  <a:pt x="76339" y="314085"/>
                </a:lnTo>
                <a:lnTo>
                  <a:pt x="78362" y="314085"/>
                </a:lnTo>
                <a:cubicBezTo>
                  <a:pt x="84027" y="320109"/>
                  <a:pt x="90861" y="323886"/>
                  <a:pt x="98864" y="325415"/>
                </a:cubicBezTo>
                <a:cubicBezTo>
                  <a:pt x="102460" y="323346"/>
                  <a:pt x="105877" y="322312"/>
                  <a:pt x="109114" y="322312"/>
                </a:cubicBezTo>
                <a:lnTo>
                  <a:pt x="117341" y="322312"/>
                </a:lnTo>
                <a:cubicBezTo>
                  <a:pt x="121567" y="322312"/>
                  <a:pt x="126693" y="324380"/>
                  <a:pt x="132717" y="328517"/>
                </a:cubicBezTo>
                <a:lnTo>
                  <a:pt x="134740" y="328517"/>
                </a:lnTo>
                <a:lnTo>
                  <a:pt x="137843" y="326359"/>
                </a:lnTo>
                <a:lnTo>
                  <a:pt x="138787" y="326359"/>
                </a:lnTo>
                <a:lnTo>
                  <a:pt x="141889" y="328517"/>
                </a:lnTo>
                <a:lnTo>
                  <a:pt x="142968" y="328517"/>
                </a:lnTo>
                <a:cubicBezTo>
                  <a:pt x="142968" y="324380"/>
                  <a:pt x="151510" y="322312"/>
                  <a:pt x="168594" y="322312"/>
                </a:cubicBezTo>
                <a:lnTo>
                  <a:pt x="180868" y="322312"/>
                </a:lnTo>
                <a:lnTo>
                  <a:pt x="188016" y="315164"/>
                </a:lnTo>
                <a:lnTo>
                  <a:pt x="188960" y="315164"/>
                </a:lnTo>
                <a:lnTo>
                  <a:pt x="188960" y="317187"/>
                </a:lnTo>
                <a:lnTo>
                  <a:pt x="190039" y="317187"/>
                </a:lnTo>
                <a:cubicBezTo>
                  <a:pt x="190039" y="311702"/>
                  <a:pt x="190714" y="308960"/>
                  <a:pt x="192062" y="308960"/>
                </a:cubicBezTo>
                <a:lnTo>
                  <a:pt x="193141" y="308960"/>
                </a:lnTo>
                <a:lnTo>
                  <a:pt x="194086" y="310039"/>
                </a:lnTo>
                <a:lnTo>
                  <a:pt x="195165" y="310039"/>
                </a:lnTo>
                <a:cubicBezTo>
                  <a:pt x="195165" y="308960"/>
                  <a:pt x="197907" y="307566"/>
                  <a:pt x="203392" y="305858"/>
                </a:cubicBezTo>
                <a:close/>
                <a:moveTo>
                  <a:pt x="6653960" y="304404"/>
                </a:moveTo>
                <a:cubicBezTo>
                  <a:pt x="6681609" y="311834"/>
                  <a:pt x="6695434" y="318490"/>
                  <a:pt x="6695434" y="324372"/>
                </a:cubicBezTo>
                <a:cubicBezTo>
                  <a:pt x="6699548" y="324372"/>
                  <a:pt x="6702369" y="328807"/>
                  <a:pt x="6703897" y="337677"/>
                </a:cubicBezTo>
                <a:lnTo>
                  <a:pt x="6701781" y="344220"/>
                </a:lnTo>
                <a:lnTo>
                  <a:pt x="6701781" y="350311"/>
                </a:lnTo>
                <a:lnTo>
                  <a:pt x="6702839" y="359695"/>
                </a:lnTo>
                <a:cubicBezTo>
                  <a:pt x="6702839" y="364469"/>
                  <a:pt x="6695573" y="368158"/>
                  <a:pt x="6681040" y="370763"/>
                </a:cubicBezTo>
                <a:lnTo>
                  <a:pt x="6675776" y="369705"/>
                </a:lnTo>
                <a:lnTo>
                  <a:pt x="6667452" y="370763"/>
                </a:lnTo>
                <a:cubicBezTo>
                  <a:pt x="6659321" y="363071"/>
                  <a:pt x="6655256" y="351851"/>
                  <a:pt x="6655256" y="337103"/>
                </a:cubicBezTo>
                <a:cubicBezTo>
                  <a:pt x="6651982" y="327449"/>
                  <a:pt x="6647398" y="320364"/>
                  <a:pt x="6641503" y="315850"/>
                </a:cubicBezTo>
                <a:lnTo>
                  <a:pt x="6641503" y="312678"/>
                </a:lnTo>
                <a:cubicBezTo>
                  <a:pt x="6644720" y="307162"/>
                  <a:pt x="6648872" y="304404"/>
                  <a:pt x="6653960" y="304404"/>
                </a:cubicBezTo>
                <a:close/>
                <a:moveTo>
                  <a:pt x="2242105" y="304006"/>
                </a:moveTo>
                <a:lnTo>
                  <a:pt x="2249140" y="304006"/>
                </a:lnTo>
                <a:lnTo>
                  <a:pt x="2275330" y="326696"/>
                </a:lnTo>
                <a:lnTo>
                  <a:pt x="2276210" y="329817"/>
                </a:lnTo>
                <a:cubicBezTo>
                  <a:pt x="2285985" y="330372"/>
                  <a:pt x="2290871" y="332982"/>
                  <a:pt x="2290871" y="337647"/>
                </a:cubicBezTo>
                <a:lnTo>
                  <a:pt x="2290871" y="339765"/>
                </a:lnTo>
                <a:lnTo>
                  <a:pt x="2290871" y="339802"/>
                </a:lnTo>
                <a:lnTo>
                  <a:pt x="2290871" y="344005"/>
                </a:lnTo>
                <a:lnTo>
                  <a:pt x="2285769" y="349073"/>
                </a:lnTo>
                <a:lnTo>
                  <a:pt x="2262713" y="345634"/>
                </a:lnTo>
                <a:cubicBezTo>
                  <a:pt x="2262706" y="345634"/>
                  <a:pt x="2262702" y="346247"/>
                  <a:pt x="2262702" y="347474"/>
                </a:cubicBezTo>
                <a:lnTo>
                  <a:pt x="2260045" y="350131"/>
                </a:lnTo>
                <a:lnTo>
                  <a:pt x="2246912" y="350131"/>
                </a:lnTo>
                <a:cubicBezTo>
                  <a:pt x="2242937" y="350131"/>
                  <a:pt x="2239361" y="348985"/>
                  <a:pt x="2236185" y="346692"/>
                </a:cubicBezTo>
                <a:cubicBezTo>
                  <a:pt x="2227964" y="352743"/>
                  <a:pt x="2222741" y="358741"/>
                  <a:pt x="2220518" y="364687"/>
                </a:cubicBezTo>
                <a:lnTo>
                  <a:pt x="2221577" y="376006"/>
                </a:lnTo>
                <a:lnTo>
                  <a:pt x="2219410" y="376770"/>
                </a:lnTo>
                <a:lnTo>
                  <a:pt x="2221577" y="379658"/>
                </a:lnTo>
                <a:lnTo>
                  <a:pt x="2221577" y="386421"/>
                </a:lnTo>
                <a:lnTo>
                  <a:pt x="2220512" y="401586"/>
                </a:lnTo>
                <a:lnTo>
                  <a:pt x="2220831" y="402541"/>
                </a:lnTo>
                <a:lnTo>
                  <a:pt x="2236280" y="403451"/>
                </a:lnTo>
                <a:cubicBezTo>
                  <a:pt x="2237655" y="398514"/>
                  <a:pt x="2241782" y="393657"/>
                  <a:pt x="2248659" y="388880"/>
                </a:cubicBezTo>
                <a:lnTo>
                  <a:pt x="2257436" y="383085"/>
                </a:lnTo>
                <a:cubicBezTo>
                  <a:pt x="2264830" y="386055"/>
                  <a:pt x="2276328" y="394412"/>
                  <a:pt x="2291930" y="408157"/>
                </a:cubicBezTo>
                <a:lnTo>
                  <a:pt x="2291930" y="410760"/>
                </a:lnTo>
                <a:cubicBezTo>
                  <a:pt x="2290290" y="415126"/>
                  <a:pt x="2286707" y="417309"/>
                  <a:pt x="2281179" y="417309"/>
                </a:cubicBezTo>
                <a:lnTo>
                  <a:pt x="2277082" y="416307"/>
                </a:lnTo>
                <a:lnTo>
                  <a:pt x="2277913" y="422766"/>
                </a:lnTo>
                <a:lnTo>
                  <a:pt x="2273548" y="427341"/>
                </a:lnTo>
                <a:lnTo>
                  <a:pt x="2281217" y="433893"/>
                </a:lnTo>
                <a:lnTo>
                  <a:pt x="2281217" y="437817"/>
                </a:lnTo>
                <a:lnTo>
                  <a:pt x="2277913" y="442849"/>
                </a:lnTo>
                <a:lnTo>
                  <a:pt x="2281217" y="456685"/>
                </a:lnTo>
                <a:lnTo>
                  <a:pt x="2275664" y="468567"/>
                </a:lnTo>
                <a:lnTo>
                  <a:pt x="2275664" y="476632"/>
                </a:lnTo>
                <a:cubicBezTo>
                  <a:pt x="2277078" y="477796"/>
                  <a:pt x="2278180" y="483658"/>
                  <a:pt x="2278971" y="494216"/>
                </a:cubicBezTo>
                <a:lnTo>
                  <a:pt x="2275664" y="500568"/>
                </a:lnTo>
                <a:lnTo>
                  <a:pt x="2278971" y="503866"/>
                </a:lnTo>
                <a:lnTo>
                  <a:pt x="2277913" y="507944"/>
                </a:lnTo>
                <a:lnTo>
                  <a:pt x="2281217" y="525724"/>
                </a:lnTo>
                <a:lnTo>
                  <a:pt x="2277913" y="550963"/>
                </a:lnTo>
                <a:lnTo>
                  <a:pt x="2280029" y="555336"/>
                </a:lnTo>
                <a:cubicBezTo>
                  <a:pt x="2278731" y="565144"/>
                  <a:pt x="2275715" y="570048"/>
                  <a:pt x="2270982" y="570048"/>
                </a:cubicBezTo>
                <a:lnTo>
                  <a:pt x="2259780" y="571238"/>
                </a:lnTo>
                <a:lnTo>
                  <a:pt x="2251129" y="570048"/>
                </a:lnTo>
                <a:lnTo>
                  <a:pt x="2236052" y="571238"/>
                </a:lnTo>
                <a:lnTo>
                  <a:pt x="2226892" y="561428"/>
                </a:lnTo>
                <a:lnTo>
                  <a:pt x="2230197" y="554931"/>
                </a:lnTo>
                <a:lnTo>
                  <a:pt x="2230197" y="552912"/>
                </a:lnTo>
                <a:lnTo>
                  <a:pt x="2228080" y="546267"/>
                </a:lnTo>
                <a:lnTo>
                  <a:pt x="2230197" y="535298"/>
                </a:lnTo>
                <a:lnTo>
                  <a:pt x="2229138" y="526934"/>
                </a:lnTo>
                <a:lnTo>
                  <a:pt x="2230197" y="510232"/>
                </a:lnTo>
                <a:lnTo>
                  <a:pt x="2228080" y="503984"/>
                </a:lnTo>
                <a:lnTo>
                  <a:pt x="2228080" y="492212"/>
                </a:lnTo>
                <a:cubicBezTo>
                  <a:pt x="2228734" y="488279"/>
                  <a:pt x="2229592" y="485330"/>
                  <a:pt x="2230650" y="483364"/>
                </a:cubicBezTo>
                <a:lnTo>
                  <a:pt x="2232262" y="482105"/>
                </a:lnTo>
                <a:lnTo>
                  <a:pt x="2231254" y="481366"/>
                </a:lnTo>
                <a:cubicBezTo>
                  <a:pt x="2230548" y="479815"/>
                  <a:pt x="2230197" y="477488"/>
                  <a:pt x="2230197" y="474385"/>
                </a:cubicBezTo>
                <a:lnTo>
                  <a:pt x="2230197" y="467574"/>
                </a:lnTo>
                <a:lnTo>
                  <a:pt x="2231254" y="463896"/>
                </a:lnTo>
                <a:lnTo>
                  <a:pt x="2229138" y="457557"/>
                </a:lnTo>
                <a:lnTo>
                  <a:pt x="2231254" y="448647"/>
                </a:lnTo>
                <a:lnTo>
                  <a:pt x="2228080" y="429476"/>
                </a:lnTo>
                <a:lnTo>
                  <a:pt x="2232312" y="417569"/>
                </a:lnTo>
                <a:lnTo>
                  <a:pt x="2231726" y="415194"/>
                </a:lnTo>
                <a:lnTo>
                  <a:pt x="2231221" y="415194"/>
                </a:lnTo>
                <a:cubicBezTo>
                  <a:pt x="2224085" y="416347"/>
                  <a:pt x="2220518" y="417866"/>
                  <a:pt x="2220518" y="419752"/>
                </a:cubicBezTo>
                <a:lnTo>
                  <a:pt x="2222636" y="432706"/>
                </a:lnTo>
                <a:lnTo>
                  <a:pt x="2222636" y="433954"/>
                </a:lnTo>
                <a:cubicBezTo>
                  <a:pt x="2221172" y="445296"/>
                  <a:pt x="2218987" y="455102"/>
                  <a:pt x="2216083" y="463372"/>
                </a:cubicBezTo>
                <a:lnTo>
                  <a:pt x="2215096" y="469009"/>
                </a:lnTo>
                <a:lnTo>
                  <a:pt x="2216154" y="473051"/>
                </a:lnTo>
                <a:lnTo>
                  <a:pt x="2216154" y="474699"/>
                </a:lnTo>
                <a:lnTo>
                  <a:pt x="2212980" y="487358"/>
                </a:lnTo>
                <a:lnTo>
                  <a:pt x="2214038" y="491297"/>
                </a:lnTo>
                <a:cubicBezTo>
                  <a:pt x="2214038" y="499168"/>
                  <a:pt x="2208449" y="508006"/>
                  <a:pt x="2197270" y="517813"/>
                </a:cubicBezTo>
                <a:cubicBezTo>
                  <a:pt x="2195490" y="517813"/>
                  <a:pt x="2194600" y="520653"/>
                  <a:pt x="2194600" y="526333"/>
                </a:cubicBezTo>
                <a:cubicBezTo>
                  <a:pt x="2190081" y="534847"/>
                  <a:pt x="2186625" y="539104"/>
                  <a:pt x="2184229" y="539104"/>
                </a:cubicBezTo>
                <a:cubicBezTo>
                  <a:pt x="2180929" y="539104"/>
                  <a:pt x="2178966" y="542897"/>
                  <a:pt x="2178340" y="550482"/>
                </a:cubicBezTo>
                <a:cubicBezTo>
                  <a:pt x="2167025" y="561410"/>
                  <a:pt x="2158541" y="566874"/>
                  <a:pt x="2152889" y="566874"/>
                </a:cubicBezTo>
                <a:lnTo>
                  <a:pt x="2150738" y="566874"/>
                </a:lnTo>
                <a:lnTo>
                  <a:pt x="2146886" y="563249"/>
                </a:lnTo>
                <a:lnTo>
                  <a:pt x="2146886" y="559588"/>
                </a:lnTo>
                <a:cubicBezTo>
                  <a:pt x="2149902" y="557447"/>
                  <a:pt x="2152883" y="552096"/>
                  <a:pt x="2155822" y="543534"/>
                </a:cubicBezTo>
                <a:lnTo>
                  <a:pt x="2157727" y="541741"/>
                </a:lnTo>
                <a:lnTo>
                  <a:pt x="2157727" y="539918"/>
                </a:lnTo>
                <a:lnTo>
                  <a:pt x="2156539" y="527505"/>
                </a:lnTo>
                <a:cubicBezTo>
                  <a:pt x="2162446" y="523721"/>
                  <a:pt x="2165398" y="521218"/>
                  <a:pt x="2165398" y="519996"/>
                </a:cubicBezTo>
                <a:lnTo>
                  <a:pt x="2164929" y="518871"/>
                </a:lnTo>
                <a:lnTo>
                  <a:pt x="2164515" y="518871"/>
                </a:lnTo>
                <a:lnTo>
                  <a:pt x="2161057" y="520987"/>
                </a:lnTo>
                <a:lnTo>
                  <a:pt x="2157012" y="520143"/>
                </a:lnTo>
                <a:lnTo>
                  <a:pt x="2157837" y="523516"/>
                </a:lnTo>
                <a:lnTo>
                  <a:pt x="2157837" y="525735"/>
                </a:lnTo>
                <a:lnTo>
                  <a:pt x="2153064" y="530508"/>
                </a:lnTo>
                <a:lnTo>
                  <a:pt x="2149758" y="530508"/>
                </a:lnTo>
                <a:lnTo>
                  <a:pt x="2149460" y="530508"/>
                </a:lnTo>
                <a:lnTo>
                  <a:pt x="2144298" y="530508"/>
                </a:lnTo>
                <a:cubicBezTo>
                  <a:pt x="2142640" y="529035"/>
                  <a:pt x="2140523" y="527753"/>
                  <a:pt x="2137948" y="526662"/>
                </a:cubicBezTo>
                <a:lnTo>
                  <a:pt x="2130602" y="524486"/>
                </a:lnTo>
                <a:lnTo>
                  <a:pt x="2131918" y="525741"/>
                </a:lnTo>
                <a:lnTo>
                  <a:pt x="2130727" y="541372"/>
                </a:lnTo>
                <a:lnTo>
                  <a:pt x="2134035" y="551022"/>
                </a:lnTo>
                <a:lnTo>
                  <a:pt x="2134035" y="553464"/>
                </a:lnTo>
                <a:cubicBezTo>
                  <a:pt x="2134035" y="562404"/>
                  <a:pt x="2128655" y="566874"/>
                  <a:pt x="2117900" y="566874"/>
                </a:cubicBezTo>
                <a:cubicBezTo>
                  <a:pt x="2117900" y="568284"/>
                  <a:pt x="2115104" y="568990"/>
                  <a:pt x="2109514" y="568990"/>
                </a:cubicBezTo>
                <a:lnTo>
                  <a:pt x="2098220" y="568990"/>
                </a:lnTo>
                <a:lnTo>
                  <a:pt x="2098220" y="567932"/>
                </a:lnTo>
                <a:lnTo>
                  <a:pt x="2094439" y="567932"/>
                </a:lnTo>
                <a:cubicBezTo>
                  <a:pt x="2083207" y="567932"/>
                  <a:pt x="2077591" y="561346"/>
                  <a:pt x="2077591" y="548174"/>
                </a:cubicBezTo>
                <a:cubicBezTo>
                  <a:pt x="2077591" y="545913"/>
                  <a:pt x="2079751" y="542358"/>
                  <a:pt x="2084071" y="537511"/>
                </a:cubicBezTo>
                <a:lnTo>
                  <a:pt x="2084071" y="535349"/>
                </a:lnTo>
                <a:cubicBezTo>
                  <a:pt x="2084071" y="535644"/>
                  <a:pt x="2082083" y="535132"/>
                  <a:pt x="2078101" y="533814"/>
                </a:cubicBezTo>
                <a:lnTo>
                  <a:pt x="2073229" y="534872"/>
                </a:lnTo>
                <a:lnTo>
                  <a:pt x="2071838" y="533911"/>
                </a:lnTo>
                <a:lnTo>
                  <a:pt x="2062496" y="537538"/>
                </a:lnTo>
                <a:cubicBezTo>
                  <a:pt x="2058780" y="539302"/>
                  <a:pt x="2054546" y="541587"/>
                  <a:pt x="2049792" y="544394"/>
                </a:cubicBezTo>
                <a:cubicBezTo>
                  <a:pt x="2043555" y="544394"/>
                  <a:pt x="2038815" y="546433"/>
                  <a:pt x="2035567" y="550512"/>
                </a:cubicBezTo>
                <a:lnTo>
                  <a:pt x="2022220" y="554046"/>
                </a:lnTo>
                <a:lnTo>
                  <a:pt x="2019272" y="551471"/>
                </a:lnTo>
                <a:lnTo>
                  <a:pt x="2019272" y="546143"/>
                </a:lnTo>
                <a:lnTo>
                  <a:pt x="2033421" y="529083"/>
                </a:lnTo>
                <a:cubicBezTo>
                  <a:pt x="2033421" y="526420"/>
                  <a:pt x="2035520" y="524038"/>
                  <a:pt x="2039719" y="521939"/>
                </a:cubicBezTo>
                <a:lnTo>
                  <a:pt x="2041834" y="521939"/>
                </a:lnTo>
                <a:lnTo>
                  <a:pt x="2040960" y="520866"/>
                </a:lnTo>
                <a:lnTo>
                  <a:pt x="2065820" y="477049"/>
                </a:lnTo>
                <a:cubicBezTo>
                  <a:pt x="2065820" y="473034"/>
                  <a:pt x="2067232" y="469351"/>
                  <a:pt x="2070053" y="466002"/>
                </a:cubicBezTo>
                <a:lnTo>
                  <a:pt x="2070053" y="465922"/>
                </a:lnTo>
                <a:cubicBezTo>
                  <a:pt x="2070053" y="466061"/>
                  <a:pt x="2069476" y="465902"/>
                  <a:pt x="2068321" y="465445"/>
                </a:cubicBezTo>
                <a:cubicBezTo>
                  <a:pt x="2067703" y="467561"/>
                  <a:pt x="2064861" y="468619"/>
                  <a:pt x="2059792" y="468619"/>
                </a:cubicBezTo>
                <a:lnTo>
                  <a:pt x="2057286" y="468619"/>
                </a:lnTo>
                <a:lnTo>
                  <a:pt x="2042721" y="465445"/>
                </a:lnTo>
                <a:lnTo>
                  <a:pt x="2035469" y="467561"/>
                </a:lnTo>
                <a:lnTo>
                  <a:pt x="2032233" y="465041"/>
                </a:lnTo>
                <a:lnTo>
                  <a:pt x="2032233" y="461690"/>
                </a:lnTo>
                <a:cubicBezTo>
                  <a:pt x="2032233" y="458111"/>
                  <a:pt x="2036730" y="455449"/>
                  <a:pt x="2045724" y="453703"/>
                </a:cubicBezTo>
                <a:lnTo>
                  <a:pt x="2053100" y="454761"/>
                </a:lnTo>
                <a:lnTo>
                  <a:pt x="2060011" y="452645"/>
                </a:lnTo>
                <a:lnTo>
                  <a:pt x="2064741" y="454761"/>
                </a:lnTo>
                <a:cubicBezTo>
                  <a:pt x="2074100" y="454761"/>
                  <a:pt x="2078781" y="454360"/>
                  <a:pt x="2078781" y="453557"/>
                </a:cubicBezTo>
                <a:lnTo>
                  <a:pt x="2074826" y="433181"/>
                </a:lnTo>
                <a:cubicBezTo>
                  <a:pt x="2068117" y="432262"/>
                  <a:pt x="2064763" y="430392"/>
                  <a:pt x="2064763" y="427571"/>
                </a:cubicBezTo>
                <a:lnTo>
                  <a:pt x="2064763" y="426660"/>
                </a:lnTo>
                <a:lnTo>
                  <a:pt x="2062176" y="430216"/>
                </a:lnTo>
                <a:cubicBezTo>
                  <a:pt x="2060377" y="431195"/>
                  <a:pt x="2057681" y="431917"/>
                  <a:pt x="2054086" y="432384"/>
                </a:cubicBezTo>
                <a:cubicBezTo>
                  <a:pt x="2049655" y="430781"/>
                  <a:pt x="2047439" y="429723"/>
                  <a:pt x="2047439" y="429210"/>
                </a:cubicBezTo>
                <a:lnTo>
                  <a:pt x="2045553" y="432384"/>
                </a:lnTo>
                <a:lnTo>
                  <a:pt x="2038113" y="432384"/>
                </a:lnTo>
                <a:lnTo>
                  <a:pt x="2029984" y="424255"/>
                </a:lnTo>
                <a:lnTo>
                  <a:pt x="2029984" y="420871"/>
                </a:lnTo>
                <a:lnTo>
                  <a:pt x="2033883" y="417204"/>
                </a:lnTo>
                <a:lnTo>
                  <a:pt x="2041928" y="417204"/>
                </a:lnTo>
                <a:lnTo>
                  <a:pt x="2051352" y="421436"/>
                </a:lnTo>
                <a:lnTo>
                  <a:pt x="2057345" y="419320"/>
                </a:lnTo>
                <a:lnTo>
                  <a:pt x="2060890" y="419320"/>
                </a:lnTo>
                <a:lnTo>
                  <a:pt x="2064871" y="423069"/>
                </a:lnTo>
                <a:lnTo>
                  <a:pt x="2064871" y="424322"/>
                </a:lnTo>
                <a:lnTo>
                  <a:pt x="2067952" y="420857"/>
                </a:lnTo>
                <a:lnTo>
                  <a:pt x="2064367" y="420226"/>
                </a:lnTo>
                <a:lnTo>
                  <a:pt x="2061455" y="410667"/>
                </a:lnTo>
                <a:lnTo>
                  <a:pt x="2062423" y="409463"/>
                </a:lnTo>
                <a:lnTo>
                  <a:pt x="2057094" y="397590"/>
                </a:lnTo>
                <a:cubicBezTo>
                  <a:pt x="2058998" y="391560"/>
                  <a:pt x="2060850" y="388329"/>
                  <a:pt x="2062648" y="387896"/>
                </a:cubicBezTo>
                <a:cubicBezTo>
                  <a:pt x="2062648" y="371888"/>
                  <a:pt x="2056671" y="363884"/>
                  <a:pt x="2044715" y="363884"/>
                </a:cubicBezTo>
                <a:cubicBezTo>
                  <a:pt x="2037186" y="363884"/>
                  <a:pt x="2033421" y="361927"/>
                  <a:pt x="2033421" y="358013"/>
                </a:cubicBezTo>
                <a:lnTo>
                  <a:pt x="2033421" y="354759"/>
                </a:lnTo>
                <a:lnTo>
                  <a:pt x="2037096" y="351084"/>
                </a:lnTo>
                <a:lnTo>
                  <a:pt x="2043985" y="351084"/>
                </a:lnTo>
                <a:lnTo>
                  <a:pt x="2048014" y="352142"/>
                </a:lnTo>
                <a:cubicBezTo>
                  <a:pt x="2052728" y="351358"/>
                  <a:pt x="2056337" y="349947"/>
                  <a:pt x="2058838" y="347910"/>
                </a:cubicBezTo>
                <a:lnTo>
                  <a:pt x="2066725" y="347910"/>
                </a:lnTo>
                <a:lnTo>
                  <a:pt x="2079554" y="351084"/>
                </a:lnTo>
                <a:cubicBezTo>
                  <a:pt x="2079349" y="351084"/>
                  <a:pt x="2079444" y="348862"/>
                  <a:pt x="2079839" y="344418"/>
                </a:cubicBezTo>
                <a:lnTo>
                  <a:pt x="2077591" y="337838"/>
                </a:lnTo>
                <a:lnTo>
                  <a:pt x="2078781" y="332201"/>
                </a:lnTo>
                <a:cubicBezTo>
                  <a:pt x="2078235" y="327698"/>
                  <a:pt x="2076780" y="324264"/>
                  <a:pt x="2074417" y="321898"/>
                </a:cubicBezTo>
                <a:cubicBezTo>
                  <a:pt x="2074417" y="315724"/>
                  <a:pt x="2077684" y="311171"/>
                  <a:pt x="2084215" y="308237"/>
                </a:cubicBezTo>
                <a:lnTo>
                  <a:pt x="2092368" y="309295"/>
                </a:lnTo>
                <a:lnTo>
                  <a:pt x="2100714" y="309295"/>
                </a:lnTo>
                <a:cubicBezTo>
                  <a:pt x="2105956" y="312788"/>
                  <a:pt x="2115128" y="315783"/>
                  <a:pt x="2128229" y="318279"/>
                </a:cubicBezTo>
                <a:lnTo>
                  <a:pt x="2136150" y="326037"/>
                </a:lnTo>
                <a:lnTo>
                  <a:pt x="2136150" y="330258"/>
                </a:lnTo>
                <a:lnTo>
                  <a:pt x="2130727" y="335290"/>
                </a:lnTo>
                <a:lnTo>
                  <a:pt x="2132976" y="343060"/>
                </a:lnTo>
                <a:lnTo>
                  <a:pt x="2129669" y="350026"/>
                </a:lnTo>
                <a:cubicBezTo>
                  <a:pt x="2130910" y="350026"/>
                  <a:pt x="2137129" y="343590"/>
                  <a:pt x="2148325" y="330717"/>
                </a:cubicBezTo>
                <a:lnTo>
                  <a:pt x="2151228" y="330717"/>
                </a:lnTo>
                <a:lnTo>
                  <a:pt x="2169135" y="339427"/>
                </a:lnTo>
                <a:lnTo>
                  <a:pt x="2166456" y="329122"/>
                </a:lnTo>
                <a:lnTo>
                  <a:pt x="2172199" y="325428"/>
                </a:lnTo>
                <a:cubicBezTo>
                  <a:pt x="2177479" y="328018"/>
                  <a:pt x="2186776" y="330870"/>
                  <a:pt x="2200092" y="333982"/>
                </a:cubicBezTo>
                <a:lnTo>
                  <a:pt x="2202612" y="334949"/>
                </a:lnTo>
                <a:lnTo>
                  <a:pt x="2207130" y="333891"/>
                </a:lnTo>
                <a:lnTo>
                  <a:pt x="2210839" y="340375"/>
                </a:lnTo>
                <a:lnTo>
                  <a:pt x="2217022" y="336007"/>
                </a:lnTo>
                <a:lnTo>
                  <a:pt x="2221449" y="336896"/>
                </a:lnTo>
                <a:lnTo>
                  <a:pt x="2220544" y="329708"/>
                </a:lnTo>
                <a:cubicBezTo>
                  <a:pt x="2230594" y="325199"/>
                  <a:pt x="2235620" y="320091"/>
                  <a:pt x="2235620" y="314383"/>
                </a:cubicBezTo>
                <a:close/>
                <a:moveTo>
                  <a:pt x="1228015" y="265093"/>
                </a:moveTo>
                <a:lnTo>
                  <a:pt x="1228015" y="268330"/>
                </a:lnTo>
                <a:lnTo>
                  <a:pt x="1229093" y="268330"/>
                </a:lnTo>
                <a:lnTo>
                  <a:pt x="1229093" y="265093"/>
                </a:lnTo>
                <a:close/>
                <a:moveTo>
                  <a:pt x="1232466" y="256326"/>
                </a:moveTo>
                <a:lnTo>
                  <a:pt x="1232466" y="259698"/>
                </a:lnTo>
                <a:lnTo>
                  <a:pt x="1233543" y="259698"/>
                </a:lnTo>
                <a:lnTo>
                  <a:pt x="1233543" y="256326"/>
                </a:lnTo>
                <a:close/>
                <a:moveTo>
                  <a:pt x="3560396" y="254574"/>
                </a:moveTo>
                <a:lnTo>
                  <a:pt x="3560396" y="259834"/>
                </a:lnTo>
                <a:lnTo>
                  <a:pt x="3561475" y="259834"/>
                </a:lnTo>
                <a:lnTo>
                  <a:pt x="3561475" y="254574"/>
                </a:lnTo>
                <a:close/>
                <a:moveTo>
                  <a:pt x="8720964" y="253633"/>
                </a:moveTo>
                <a:lnTo>
                  <a:pt x="8723122" y="255791"/>
                </a:lnTo>
                <a:lnTo>
                  <a:pt x="8724201" y="255791"/>
                </a:lnTo>
                <a:lnTo>
                  <a:pt x="8722043" y="253633"/>
                </a:lnTo>
                <a:close/>
                <a:moveTo>
                  <a:pt x="8773835" y="252554"/>
                </a:moveTo>
                <a:lnTo>
                  <a:pt x="8773835" y="255791"/>
                </a:lnTo>
                <a:lnTo>
                  <a:pt x="8774914" y="255791"/>
                </a:lnTo>
                <a:lnTo>
                  <a:pt x="8774914" y="252554"/>
                </a:lnTo>
                <a:close/>
                <a:moveTo>
                  <a:pt x="1245683" y="252010"/>
                </a:moveTo>
                <a:lnTo>
                  <a:pt x="1245683" y="255247"/>
                </a:lnTo>
                <a:lnTo>
                  <a:pt x="1247977" y="255247"/>
                </a:lnTo>
                <a:lnTo>
                  <a:pt x="1247977" y="252010"/>
                </a:lnTo>
                <a:close/>
                <a:moveTo>
                  <a:pt x="1083564" y="252010"/>
                </a:moveTo>
                <a:lnTo>
                  <a:pt x="1083564" y="255247"/>
                </a:lnTo>
                <a:lnTo>
                  <a:pt x="1084643" y="255247"/>
                </a:lnTo>
                <a:lnTo>
                  <a:pt x="1084643" y="252010"/>
                </a:lnTo>
                <a:close/>
                <a:moveTo>
                  <a:pt x="8684413" y="251475"/>
                </a:moveTo>
                <a:lnTo>
                  <a:pt x="8684413" y="254712"/>
                </a:lnTo>
                <a:lnTo>
                  <a:pt x="8685492" y="254712"/>
                </a:lnTo>
                <a:lnTo>
                  <a:pt x="8685492" y="251475"/>
                </a:lnTo>
                <a:close/>
                <a:moveTo>
                  <a:pt x="2098749" y="249539"/>
                </a:moveTo>
                <a:lnTo>
                  <a:pt x="2098749" y="253876"/>
                </a:lnTo>
                <a:lnTo>
                  <a:pt x="2102164" y="253876"/>
                </a:lnTo>
                <a:lnTo>
                  <a:pt x="2102164" y="249539"/>
                </a:lnTo>
                <a:close/>
                <a:moveTo>
                  <a:pt x="8628304" y="248238"/>
                </a:moveTo>
                <a:lnTo>
                  <a:pt x="8628304" y="251475"/>
                </a:lnTo>
                <a:lnTo>
                  <a:pt x="8629384" y="251475"/>
                </a:lnTo>
                <a:lnTo>
                  <a:pt x="8629384" y="248238"/>
                </a:lnTo>
                <a:close/>
                <a:moveTo>
                  <a:pt x="4668640" y="247291"/>
                </a:moveTo>
                <a:lnTo>
                  <a:pt x="4668640" y="248370"/>
                </a:lnTo>
                <a:lnTo>
                  <a:pt x="4670798" y="248370"/>
                </a:lnTo>
                <a:lnTo>
                  <a:pt x="4670798" y="247291"/>
                </a:lnTo>
                <a:close/>
                <a:moveTo>
                  <a:pt x="4070702" y="247159"/>
                </a:moveTo>
                <a:lnTo>
                  <a:pt x="4070702" y="250437"/>
                </a:lnTo>
                <a:lnTo>
                  <a:pt x="4074116" y="250437"/>
                </a:lnTo>
                <a:lnTo>
                  <a:pt x="4074116" y="247159"/>
                </a:lnTo>
                <a:close/>
                <a:moveTo>
                  <a:pt x="1242447" y="246615"/>
                </a:moveTo>
                <a:lnTo>
                  <a:pt x="1242447" y="248773"/>
                </a:lnTo>
                <a:lnTo>
                  <a:pt x="1243526" y="248773"/>
                </a:lnTo>
                <a:lnTo>
                  <a:pt x="1243526" y="246615"/>
                </a:lnTo>
                <a:close/>
                <a:moveTo>
                  <a:pt x="7724262" y="243517"/>
                </a:moveTo>
                <a:lnTo>
                  <a:pt x="7722104" y="246754"/>
                </a:lnTo>
                <a:lnTo>
                  <a:pt x="7722104" y="247833"/>
                </a:lnTo>
                <a:lnTo>
                  <a:pt x="7724262" y="247833"/>
                </a:lnTo>
                <a:lnTo>
                  <a:pt x="7726555" y="245675"/>
                </a:lnTo>
                <a:close/>
                <a:moveTo>
                  <a:pt x="8716648" y="242843"/>
                </a:moveTo>
                <a:lnTo>
                  <a:pt x="8716648" y="243922"/>
                </a:lnTo>
                <a:lnTo>
                  <a:pt x="8732833" y="249317"/>
                </a:lnTo>
                <a:lnTo>
                  <a:pt x="8736070" y="252554"/>
                </a:lnTo>
                <a:lnTo>
                  <a:pt x="8740386" y="251475"/>
                </a:lnTo>
                <a:lnTo>
                  <a:pt x="8740386" y="250396"/>
                </a:lnTo>
                <a:cubicBezTo>
                  <a:pt x="8736430" y="250396"/>
                  <a:pt x="8731754" y="248598"/>
                  <a:pt x="8726359" y="245001"/>
                </a:cubicBezTo>
                <a:lnTo>
                  <a:pt x="8717727" y="242843"/>
                </a:lnTo>
                <a:close/>
                <a:moveTo>
                  <a:pt x="1088014" y="242164"/>
                </a:moveTo>
                <a:cubicBezTo>
                  <a:pt x="1086576" y="242164"/>
                  <a:pt x="1085855" y="243288"/>
                  <a:pt x="1085855" y="245536"/>
                </a:cubicBezTo>
                <a:lnTo>
                  <a:pt x="1085855" y="247694"/>
                </a:lnTo>
                <a:lnTo>
                  <a:pt x="1086934" y="247694"/>
                </a:lnTo>
                <a:close/>
                <a:moveTo>
                  <a:pt x="8712332" y="241764"/>
                </a:moveTo>
                <a:lnTo>
                  <a:pt x="8712332" y="243922"/>
                </a:lnTo>
                <a:lnTo>
                  <a:pt x="8715569" y="243922"/>
                </a:lnTo>
                <a:lnTo>
                  <a:pt x="8715569" y="242843"/>
                </a:lnTo>
                <a:close/>
                <a:moveTo>
                  <a:pt x="7207921" y="241359"/>
                </a:moveTo>
                <a:lnTo>
                  <a:pt x="7210079" y="243517"/>
                </a:lnTo>
                <a:lnTo>
                  <a:pt x="7210079" y="241359"/>
                </a:lnTo>
                <a:close/>
                <a:moveTo>
                  <a:pt x="8608882" y="240685"/>
                </a:moveTo>
                <a:lnTo>
                  <a:pt x="8607803" y="241764"/>
                </a:lnTo>
                <a:lnTo>
                  <a:pt x="8607803" y="242843"/>
                </a:lnTo>
                <a:lnTo>
                  <a:pt x="8611040" y="242843"/>
                </a:lnTo>
                <a:close/>
                <a:moveTo>
                  <a:pt x="8699384" y="239606"/>
                </a:moveTo>
                <a:lnTo>
                  <a:pt x="8697226" y="241764"/>
                </a:lnTo>
                <a:lnTo>
                  <a:pt x="8697226" y="245001"/>
                </a:lnTo>
                <a:lnTo>
                  <a:pt x="8699384" y="247159"/>
                </a:lnTo>
                <a:lnTo>
                  <a:pt x="8701542" y="247159"/>
                </a:lnTo>
                <a:lnTo>
                  <a:pt x="8702621" y="240685"/>
                </a:lnTo>
                <a:lnTo>
                  <a:pt x="8701542" y="239606"/>
                </a:lnTo>
                <a:close/>
                <a:moveTo>
                  <a:pt x="8632620" y="238527"/>
                </a:moveTo>
                <a:cubicBezTo>
                  <a:pt x="8631182" y="238527"/>
                  <a:pt x="8630462" y="239606"/>
                  <a:pt x="8630462" y="241764"/>
                </a:cubicBezTo>
                <a:lnTo>
                  <a:pt x="8630462" y="243922"/>
                </a:lnTo>
                <a:lnTo>
                  <a:pt x="8631542" y="243922"/>
                </a:lnTo>
                <a:close/>
                <a:moveTo>
                  <a:pt x="9187172" y="237515"/>
                </a:moveTo>
                <a:lnTo>
                  <a:pt x="9187156" y="237560"/>
                </a:lnTo>
                <a:lnTo>
                  <a:pt x="9187156" y="239811"/>
                </a:lnTo>
                <a:lnTo>
                  <a:pt x="9187630" y="240285"/>
                </a:lnTo>
                <a:cubicBezTo>
                  <a:pt x="9187435" y="240285"/>
                  <a:pt x="9187289" y="239632"/>
                  <a:pt x="9187192" y="238326"/>
                </a:cubicBezTo>
                <a:close/>
                <a:moveTo>
                  <a:pt x="8683334" y="237448"/>
                </a:moveTo>
                <a:lnTo>
                  <a:pt x="8683334" y="245001"/>
                </a:lnTo>
                <a:lnTo>
                  <a:pt x="8684413" y="245001"/>
                </a:lnTo>
                <a:lnTo>
                  <a:pt x="8684413" y="237448"/>
                </a:lnTo>
                <a:close/>
                <a:moveTo>
                  <a:pt x="7740582" y="236908"/>
                </a:moveTo>
                <a:lnTo>
                  <a:pt x="7740582" y="239066"/>
                </a:lnTo>
                <a:lnTo>
                  <a:pt x="7741661" y="239066"/>
                </a:lnTo>
                <a:lnTo>
                  <a:pt x="7741661" y="236908"/>
                </a:lnTo>
                <a:close/>
                <a:moveTo>
                  <a:pt x="7242854" y="236908"/>
                </a:moveTo>
                <a:lnTo>
                  <a:pt x="7238538" y="240145"/>
                </a:lnTo>
                <a:lnTo>
                  <a:pt x="7238538" y="241359"/>
                </a:lnTo>
                <a:cubicBezTo>
                  <a:pt x="7238538" y="242977"/>
                  <a:pt x="7241101" y="244056"/>
                  <a:pt x="7246226" y="244596"/>
                </a:cubicBezTo>
                <a:lnTo>
                  <a:pt x="7249463" y="239066"/>
                </a:lnTo>
                <a:lnTo>
                  <a:pt x="7249463" y="237987"/>
                </a:lnTo>
                <a:close/>
                <a:moveTo>
                  <a:pt x="6221470" y="236502"/>
                </a:moveTo>
                <a:lnTo>
                  <a:pt x="6221470" y="239739"/>
                </a:lnTo>
                <a:lnTo>
                  <a:pt x="6225786" y="239739"/>
                </a:lnTo>
                <a:lnTo>
                  <a:pt x="6225786" y="238660"/>
                </a:lnTo>
                <a:lnTo>
                  <a:pt x="6223628" y="236502"/>
                </a:lnTo>
                <a:close/>
                <a:moveTo>
                  <a:pt x="8686571" y="236369"/>
                </a:moveTo>
                <a:lnTo>
                  <a:pt x="8686571" y="238527"/>
                </a:lnTo>
                <a:lnTo>
                  <a:pt x="8691831" y="238527"/>
                </a:lnTo>
                <a:lnTo>
                  <a:pt x="8693989" y="236369"/>
                </a:lnTo>
                <a:close/>
                <a:moveTo>
                  <a:pt x="7102719" y="235829"/>
                </a:moveTo>
                <a:lnTo>
                  <a:pt x="7100561" y="237987"/>
                </a:lnTo>
                <a:lnTo>
                  <a:pt x="7103798" y="241359"/>
                </a:lnTo>
                <a:lnTo>
                  <a:pt x="7106090" y="239066"/>
                </a:lnTo>
                <a:lnTo>
                  <a:pt x="7106090" y="237987"/>
                </a:lnTo>
                <a:lnTo>
                  <a:pt x="7103798" y="235829"/>
                </a:lnTo>
                <a:close/>
                <a:moveTo>
                  <a:pt x="7592893" y="234750"/>
                </a:moveTo>
                <a:lnTo>
                  <a:pt x="7591679" y="239066"/>
                </a:lnTo>
                <a:lnTo>
                  <a:pt x="7592893" y="247833"/>
                </a:lnTo>
                <a:lnTo>
                  <a:pt x="7593972" y="247833"/>
                </a:lnTo>
                <a:lnTo>
                  <a:pt x="7593972" y="243517"/>
                </a:lnTo>
                <a:lnTo>
                  <a:pt x="7592893" y="240145"/>
                </a:lnTo>
                <a:lnTo>
                  <a:pt x="7593972" y="235829"/>
                </a:lnTo>
                <a:lnTo>
                  <a:pt x="7593972" y="234750"/>
                </a:lnTo>
                <a:close/>
                <a:moveTo>
                  <a:pt x="8635858" y="234211"/>
                </a:moveTo>
                <a:lnTo>
                  <a:pt x="8633700" y="236369"/>
                </a:lnTo>
                <a:lnTo>
                  <a:pt x="8633700" y="237448"/>
                </a:lnTo>
                <a:lnTo>
                  <a:pt x="8635858" y="235290"/>
                </a:lnTo>
                <a:close/>
                <a:moveTo>
                  <a:pt x="578198" y="234207"/>
                </a:moveTo>
                <a:lnTo>
                  <a:pt x="574961" y="237444"/>
                </a:lnTo>
                <a:lnTo>
                  <a:pt x="576040" y="240681"/>
                </a:lnTo>
                <a:lnTo>
                  <a:pt x="578198" y="240681"/>
                </a:lnTo>
                <a:lnTo>
                  <a:pt x="581435" y="236365"/>
                </a:lnTo>
                <a:close/>
                <a:moveTo>
                  <a:pt x="3252759" y="233668"/>
                </a:moveTo>
                <a:cubicBezTo>
                  <a:pt x="3249522" y="235107"/>
                  <a:pt x="3247723" y="236546"/>
                  <a:pt x="3247364" y="237984"/>
                </a:cubicBezTo>
                <a:lnTo>
                  <a:pt x="3247364" y="240142"/>
                </a:lnTo>
                <a:lnTo>
                  <a:pt x="3250601" y="241221"/>
                </a:lnTo>
                <a:lnTo>
                  <a:pt x="3253838" y="240142"/>
                </a:lnTo>
                <a:lnTo>
                  <a:pt x="3253838" y="235826"/>
                </a:lnTo>
                <a:lnTo>
                  <a:pt x="3252759" y="234747"/>
                </a:lnTo>
                <a:close/>
                <a:moveTo>
                  <a:pt x="1230308" y="233532"/>
                </a:moveTo>
                <a:lnTo>
                  <a:pt x="1230308" y="236769"/>
                </a:lnTo>
                <a:cubicBezTo>
                  <a:pt x="1234624" y="240726"/>
                  <a:pt x="1236782" y="244367"/>
                  <a:pt x="1236782" y="247694"/>
                </a:cubicBezTo>
                <a:lnTo>
                  <a:pt x="1242447" y="245536"/>
                </a:lnTo>
                <a:lnTo>
                  <a:pt x="1242447" y="244322"/>
                </a:lnTo>
                <a:cubicBezTo>
                  <a:pt x="1240198" y="241985"/>
                  <a:pt x="1239074" y="239827"/>
                  <a:pt x="1239074" y="237848"/>
                </a:cubicBezTo>
                <a:lnTo>
                  <a:pt x="1235703" y="240006"/>
                </a:lnTo>
                <a:close/>
                <a:moveTo>
                  <a:pt x="1093408" y="233532"/>
                </a:moveTo>
                <a:cubicBezTo>
                  <a:pt x="1090532" y="234252"/>
                  <a:pt x="1089092" y="236769"/>
                  <a:pt x="1089092" y="241085"/>
                </a:cubicBezTo>
                <a:lnTo>
                  <a:pt x="1090172" y="241085"/>
                </a:lnTo>
                <a:lnTo>
                  <a:pt x="1096781" y="242164"/>
                </a:lnTo>
                <a:lnTo>
                  <a:pt x="1098939" y="235690"/>
                </a:lnTo>
                <a:lnTo>
                  <a:pt x="1098939" y="234611"/>
                </a:lnTo>
                <a:close/>
                <a:moveTo>
                  <a:pt x="4665403" y="232320"/>
                </a:moveTo>
                <a:lnTo>
                  <a:pt x="4665403" y="235557"/>
                </a:lnTo>
                <a:lnTo>
                  <a:pt x="4667561" y="235557"/>
                </a:lnTo>
                <a:lnTo>
                  <a:pt x="4667561" y="232320"/>
                </a:lnTo>
                <a:close/>
                <a:moveTo>
                  <a:pt x="4673900" y="231241"/>
                </a:moveTo>
                <a:lnTo>
                  <a:pt x="4673900" y="239873"/>
                </a:lnTo>
                <a:lnTo>
                  <a:pt x="4672956" y="245133"/>
                </a:lnTo>
                <a:lnTo>
                  <a:pt x="4673900" y="245133"/>
                </a:lnTo>
                <a:lnTo>
                  <a:pt x="4678216" y="240952"/>
                </a:lnTo>
                <a:lnTo>
                  <a:pt x="4678216" y="234478"/>
                </a:lnTo>
                <a:lnTo>
                  <a:pt x="4674979" y="231241"/>
                </a:lnTo>
                <a:close/>
                <a:moveTo>
                  <a:pt x="2139745" y="230627"/>
                </a:moveTo>
                <a:lnTo>
                  <a:pt x="2143159" y="233906"/>
                </a:lnTo>
                <a:lnTo>
                  <a:pt x="2143159" y="230627"/>
                </a:lnTo>
                <a:close/>
                <a:moveTo>
                  <a:pt x="4655692" y="230162"/>
                </a:moveTo>
                <a:lnTo>
                  <a:pt x="4655692" y="232320"/>
                </a:lnTo>
                <a:lnTo>
                  <a:pt x="4657850" y="230162"/>
                </a:lnTo>
                <a:close/>
                <a:moveTo>
                  <a:pt x="8612119" y="229895"/>
                </a:moveTo>
                <a:lnTo>
                  <a:pt x="8612119" y="230974"/>
                </a:lnTo>
                <a:cubicBezTo>
                  <a:pt x="8613558" y="237448"/>
                  <a:pt x="8615356" y="240685"/>
                  <a:pt x="8617514" y="240685"/>
                </a:cubicBezTo>
                <a:cubicBezTo>
                  <a:pt x="8621830" y="239067"/>
                  <a:pt x="8623988" y="237628"/>
                  <a:pt x="8623988" y="236369"/>
                </a:cubicBezTo>
                <a:lnTo>
                  <a:pt x="8623988" y="235290"/>
                </a:lnTo>
                <a:lnTo>
                  <a:pt x="8617514" y="229895"/>
                </a:lnTo>
                <a:close/>
                <a:moveTo>
                  <a:pt x="2071918" y="229674"/>
                </a:moveTo>
                <a:lnTo>
                  <a:pt x="2069764" y="231341"/>
                </a:lnTo>
                <a:lnTo>
                  <a:pt x="2071542" y="233120"/>
                </a:lnTo>
                <a:lnTo>
                  <a:pt x="2071972" y="232743"/>
                </a:lnTo>
                <a:lnTo>
                  <a:pt x="2071376" y="232743"/>
                </a:lnTo>
                <a:cubicBezTo>
                  <a:pt x="2070731" y="230697"/>
                  <a:pt x="2070913" y="229674"/>
                  <a:pt x="2071918" y="229674"/>
                </a:cubicBezTo>
                <a:close/>
                <a:moveTo>
                  <a:pt x="7592893" y="229355"/>
                </a:moveTo>
                <a:lnTo>
                  <a:pt x="7592893" y="232592"/>
                </a:lnTo>
                <a:lnTo>
                  <a:pt x="7593972" y="232592"/>
                </a:lnTo>
                <a:lnTo>
                  <a:pt x="7593972" y="229355"/>
                </a:lnTo>
                <a:close/>
                <a:moveTo>
                  <a:pt x="1243526" y="229082"/>
                </a:moveTo>
                <a:lnTo>
                  <a:pt x="1242447" y="232453"/>
                </a:lnTo>
                <a:lnTo>
                  <a:pt x="1243526" y="232453"/>
                </a:lnTo>
                <a:lnTo>
                  <a:pt x="1244604" y="231239"/>
                </a:lnTo>
                <a:lnTo>
                  <a:pt x="1244604" y="229082"/>
                </a:lnTo>
                <a:close/>
                <a:moveTo>
                  <a:pt x="6237790" y="228949"/>
                </a:moveTo>
                <a:lnTo>
                  <a:pt x="6234553" y="232186"/>
                </a:lnTo>
                <a:lnTo>
                  <a:pt x="6234553" y="234344"/>
                </a:lnTo>
                <a:lnTo>
                  <a:pt x="6237790" y="237581"/>
                </a:lnTo>
                <a:cubicBezTo>
                  <a:pt x="6240038" y="234884"/>
                  <a:pt x="6241162" y="232366"/>
                  <a:pt x="6241162" y="230028"/>
                </a:cubicBezTo>
                <a:lnTo>
                  <a:pt x="6240083" y="228949"/>
                </a:lnTo>
                <a:close/>
                <a:moveTo>
                  <a:pt x="6185323" y="228949"/>
                </a:moveTo>
                <a:cubicBezTo>
                  <a:pt x="6181007" y="229309"/>
                  <a:pt x="6178849" y="230388"/>
                  <a:pt x="6178849" y="232186"/>
                </a:cubicBezTo>
                <a:lnTo>
                  <a:pt x="6178849" y="238660"/>
                </a:lnTo>
                <a:lnTo>
                  <a:pt x="6182086" y="238660"/>
                </a:lnTo>
                <a:lnTo>
                  <a:pt x="6189774" y="231107"/>
                </a:lnTo>
                <a:lnTo>
                  <a:pt x="6187616" y="228949"/>
                </a:lnTo>
                <a:close/>
                <a:moveTo>
                  <a:pt x="8689673" y="228816"/>
                </a:moveTo>
                <a:lnTo>
                  <a:pt x="8689673" y="229895"/>
                </a:lnTo>
                <a:lnTo>
                  <a:pt x="8693989" y="232053"/>
                </a:lnTo>
                <a:lnTo>
                  <a:pt x="8692910" y="228816"/>
                </a:lnTo>
                <a:close/>
                <a:moveTo>
                  <a:pt x="8599171" y="228816"/>
                </a:moveTo>
                <a:lnTo>
                  <a:pt x="8599171" y="234211"/>
                </a:lnTo>
                <a:lnTo>
                  <a:pt x="8602408" y="234211"/>
                </a:lnTo>
                <a:lnTo>
                  <a:pt x="8602408" y="230974"/>
                </a:lnTo>
                <a:lnTo>
                  <a:pt x="8600250" y="228816"/>
                </a:lnTo>
                <a:close/>
                <a:moveTo>
                  <a:pt x="7203470" y="228141"/>
                </a:moveTo>
                <a:lnTo>
                  <a:pt x="7203470" y="230299"/>
                </a:lnTo>
                <a:lnTo>
                  <a:pt x="7204550" y="233671"/>
                </a:lnTo>
                <a:lnTo>
                  <a:pt x="7205628" y="233671"/>
                </a:lnTo>
                <a:lnTo>
                  <a:pt x="7205628" y="232592"/>
                </a:lnTo>
                <a:lnTo>
                  <a:pt x="7204550" y="228141"/>
                </a:lnTo>
                <a:close/>
                <a:moveTo>
                  <a:pt x="4662166" y="228004"/>
                </a:moveTo>
                <a:lnTo>
                  <a:pt x="4658929" y="229083"/>
                </a:lnTo>
                <a:lnTo>
                  <a:pt x="4662166" y="232320"/>
                </a:lnTo>
                <a:close/>
                <a:moveTo>
                  <a:pt x="8770598" y="227737"/>
                </a:moveTo>
                <a:lnTo>
                  <a:pt x="8770598" y="230974"/>
                </a:lnTo>
                <a:cubicBezTo>
                  <a:pt x="8770598" y="234031"/>
                  <a:pt x="8773116" y="237268"/>
                  <a:pt x="8778151" y="240685"/>
                </a:cubicBezTo>
                <a:lnTo>
                  <a:pt x="8778151" y="243922"/>
                </a:lnTo>
                <a:lnTo>
                  <a:pt x="8783546" y="241764"/>
                </a:lnTo>
                <a:lnTo>
                  <a:pt x="8783546" y="240685"/>
                </a:lnTo>
                <a:cubicBezTo>
                  <a:pt x="8781388" y="238347"/>
                  <a:pt x="8780309" y="236189"/>
                  <a:pt x="8780309" y="234211"/>
                </a:cubicBezTo>
                <a:lnTo>
                  <a:pt x="8779230" y="235290"/>
                </a:lnTo>
                <a:lnTo>
                  <a:pt x="8778151" y="235290"/>
                </a:lnTo>
                <a:close/>
                <a:moveTo>
                  <a:pt x="2749959" y="227464"/>
                </a:moveTo>
                <a:lnTo>
                  <a:pt x="2748880" y="228543"/>
                </a:lnTo>
                <a:lnTo>
                  <a:pt x="2748880" y="229622"/>
                </a:lnTo>
                <a:lnTo>
                  <a:pt x="2752117" y="232859"/>
                </a:lnTo>
                <a:cubicBezTo>
                  <a:pt x="2754994" y="231780"/>
                  <a:pt x="2756433" y="230701"/>
                  <a:pt x="2756433" y="229622"/>
                </a:cubicBezTo>
                <a:close/>
                <a:moveTo>
                  <a:pt x="2744565" y="227464"/>
                </a:moveTo>
                <a:lnTo>
                  <a:pt x="2744565" y="228543"/>
                </a:lnTo>
                <a:lnTo>
                  <a:pt x="2746722" y="228543"/>
                </a:lnTo>
                <a:lnTo>
                  <a:pt x="2746722" y="227464"/>
                </a:lnTo>
                <a:close/>
                <a:moveTo>
                  <a:pt x="8279261" y="227332"/>
                </a:moveTo>
                <a:lnTo>
                  <a:pt x="8278182" y="228411"/>
                </a:lnTo>
                <a:lnTo>
                  <a:pt x="8278182" y="229490"/>
                </a:lnTo>
                <a:lnTo>
                  <a:pt x="8280340" y="231648"/>
                </a:lnTo>
                <a:lnTo>
                  <a:pt x="8283577" y="231648"/>
                </a:lnTo>
                <a:lnTo>
                  <a:pt x="8283577" y="228411"/>
                </a:lnTo>
                <a:close/>
                <a:moveTo>
                  <a:pt x="2235601" y="227004"/>
                </a:moveTo>
                <a:lnTo>
                  <a:pt x="2234326" y="227149"/>
                </a:lnTo>
                <a:lnTo>
                  <a:pt x="2233851" y="227634"/>
                </a:lnTo>
                <a:close/>
                <a:moveTo>
                  <a:pt x="6198541" y="226791"/>
                </a:moveTo>
                <a:lnTo>
                  <a:pt x="6198541" y="227870"/>
                </a:lnTo>
                <a:cubicBezTo>
                  <a:pt x="6199441" y="231467"/>
                  <a:pt x="6200520" y="233265"/>
                  <a:pt x="6201778" y="233265"/>
                </a:cubicBezTo>
                <a:lnTo>
                  <a:pt x="6202857" y="233265"/>
                </a:lnTo>
                <a:cubicBezTo>
                  <a:pt x="6202857" y="229669"/>
                  <a:pt x="6201419" y="227510"/>
                  <a:pt x="6198541" y="226791"/>
                </a:cubicBezTo>
                <a:close/>
                <a:moveTo>
                  <a:pt x="2665932" y="226385"/>
                </a:moveTo>
                <a:lnTo>
                  <a:pt x="2661616" y="227464"/>
                </a:lnTo>
                <a:cubicBezTo>
                  <a:pt x="2661616" y="228722"/>
                  <a:pt x="2663414" y="229802"/>
                  <a:pt x="2667011" y="230701"/>
                </a:cubicBezTo>
                <a:lnTo>
                  <a:pt x="2669169" y="228543"/>
                </a:lnTo>
                <a:cubicBezTo>
                  <a:pt x="2671326" y="229262"/>
                  <a:pt x="2672406" y="231420"/>
                  <a:pt x="2672406" y="235017"/>
                </a:cubicBezTo>
                <a:lnTo>
                  <a:pt x="2673485" y="235017"/>
                </a:lnTo>
                <a:lnTo>
                  <a:pt x="2673485" y="232859"/>
                </a:lnTo>
                <a:lnTo>
                  <a:pt x="2670248" y="226385"/>
                </a:lnTo>
                <a:lnTo>
                  <a:pt x="2669169" y="227464"/>
                </a:lnTo>
                <a:lnTo>
                  <a:pt x="2667011" y="227464"/>
                </a:lnTo>
                <a:close/>
                <a:moveTo>
                  <a:pt x="74316" y="224765"/>
                </a:moveTo>
                <a:lnTo>
                  <a:pt x="74316" y="226788"/>
                </a:lnTo>
                <a:lnTo>
                  <a:pt x="79441" y="229890"/>
                </a:lnTo>
                <a:lnTo>
                  <a:pt x="81465" y="229890"/>
                </a:lnTo>
                <a:lnTo>
                  <a:pt x="81465" y="227867"/>
                </a:lnTo>
                <a:cubicBezTo>
                  <a:pt x="78047" y="227867"/>
                  <a:pt x="76339" y="226833"/>
                  <a:pt x="76339" y="224765"/>
                </a:cubicBezTo>
                <a:close/>
                <a:moveTo>
                  <a:pt x="4075515" y="224386"/>
                </a:moveTo>
                <a:cubicBezTo>
                  <a:pt x="4075580" y="224386"/>
                  <a:pt x="4075114" y="225340"/>
                  <a:pt x="4074116" y="227250"/>
                </a:cubicBezTo>
                <a:lnTo>
                  <a:pt x="4074590" y="227323"/>
                </a:lnTo>
                <a:lnTo>
                  <a:pt x="4075865" y="224386"/>
                </a:lnTo>
                <a:close/>
                <a:moveTo>
                  <a:pt x="7592893" y="223825"/>
                </a:moveTo>
                <a:lnTo>
                  <a:pt x="7592893" y="226118"/>
                </a:lnTo>
                <a:lnTo>
                  <a:pt x="7593972" y="226118"/>
                </a:lnTo>
                <a:lnTo>
                  <a:pt x="7593972" y="223825"/>
                </a:lnTo>
                <a:close/>
                <a:moveTo>
                  <a:pt x="571724" y="223551"/>
                </a:moveTo>
                <a:lnTo>
                  <a:pt x="568487" y="226654"/>
                </a:lnTo>
                <a:lnTo>
                  <a:pt x="568487" y="227733"/>
                </a:lnTo>
                <a:lnTo>
                  <a:pt x="570645" y="229891"/>
                </a:lnTo>
                <a:lnTo>
                  <a:pt x="574961" y="225575"/>
                </a:lnTo>
                <a:lnTo>
                  <a:pt x="572803" y="223551"/>
                </a:lnTo>
                <a:close/>
                <a:moveTo>
                  <a:pt x="2657300" y="223148"/>
                </a:moveTo>
                <a:lnTo>
                  <a:pt x="2657300" y="225306"/>
                </a:lnTo>
                <a:lnTo>
                  <a:pt x="2659457" y="225306"/>
                </a:lnTo>
                <a:close/>
                <a:moveTo>
                  <a:pt x="2597955" y="223148"/>
                </a:moveTo>
                <a:lnTo>
                  <a:pt x="2597955" y="224227"/>
                </a:lnTo>
                <a:lnTo>
                  <a:pt x="2604429" y="224227"/>
                </a:lnTo>
                <a:lnTo>
                  <a:pt x="2604429" y="223148"/>
                </a:lnTo>
                <a:close/>
                <a:moveTo>
                  <a:pt x="8269550" y="221937"/>
                </a:moveTo>
                <a:lnTo>
                  <a:pt x="8268470" y="223016"/>
                </a:lnTo>
                <a:lnTo>
                  <a:pt x="8268470" y="224095"/>
                </a:lnTo>
                <a:lnTo>
                  <a:pt x="8271708" y="226253"/>
                </a:lnTo>
                <a:lnTo>
                  <a:pt x="8273866" y="224095"/>
                </a:lnTo>
                <a:lnTo>
                  <a:pt x="8273866" y="223016"/>
                </a:lnTo>
                <a:close/>
                <a:moveTo>
                  <a:pt x="3154839" y="221664"/>
                </a:moveTo>
                <a:cubicBezTo>
                  <a:pt x="3151961" y="222743"/>
                  <a:pt x="3150523" y="223822"/>
                  <a:pt x="3150523" y="224901"/>
                </a:cubicBezTo>
                <a:lnTo>
                  <a:pt x="3152681" y="227059"/>
                </a:lnTo>
                <a:lnTo>
                  <a:pt x="3155918" y="227059"/>
                </a:lnTo>
                <a:lnTo>
                  <a:pt x="3155918" y="224901"/>
                </a:lnTo>
                <a:lnTo>
                  <a:pt x="3157132" y="224901"/>
                </a:lnTo>
                <a:close/>
                <a:moveTo>
                  <a:pt x="9197805" y="221129"/>
                </a:moveTo>
                <a:lnTo>
                  <a:pt x="9198296" y="221783"/>
                </a:lnTo>
                <a:lnTo>
                  <a:pt x="9198683" y="221661"/>
                </a:lnTo>
                <a:close/>
                <a:moveTo>
                  <a:pt x="2672406" y="220990"/>
                </a:moveTo>
                <a:lnTo>
                  <a:pt x="2673485" y="224227"/>
                </a:lnTo>
                <a:lnTo>
                  <a:pt x="2674565" y="224227"/>
                </a:lnTo>
                <a:lnTo>
                  <a:pt x="2674565" y="222069"/>
                </a:lnTo>
                <a:lnTo>
                  <a:pt x="2673485" y="220990"/>
                </a:lnTo>
                <a:close/>
                <a:moveTo>
                  <a:pt x="4157319" y="220976"/>
                </a:moveTo>
                <a:lnTo>
                  <a:pt x="4157319" y="222270"/>
                </a:lnTo>
                <a:lnTo>
                  <a:pt x="4159808" y="221774"/>
                </a:lnTo>
                <a:close/>
                <a:moveTo>
                  <a:pt x="4156634" y="220976"/>
                </a:moveTo>
                <a:lnTo>
                  <a:pt x="4153221" y="224386"/>
                </a:lnTo>
                <a:lnTo>
                  <a:pt x="4156634" y="224386"/>
                </a:lnTo>
                <a:close/>
                <a:moveTo>
                  <a:pt x="7584126" y="220588"/>
                </a:moveTo>
                <a:lnTo>
                  <a:pt x="7581968" y="222746"/>
                </a:lnTo>
                <a:lnTo>
                  <a:pt x="7583047" y="223825"/>
                </a:lnTo>
                <a:lnTo>
                  <a:pt x="7584126" y="223825"/>
                </a:lnTo>
                <a:close/>
                <a:moveTo>
                  <a:pt x="1569775" y="219910"/>
                </a:moveTo>
                <a:lnTo>
                  <a:pt x="1563167" y="222068"/>
                </a:lnTo>
                <a:lnTo>
                  <a:pt x="1563167" y="223282"/>
                </a:lnTo>
                <a:lnTo>
                  <a:pt x="1564246" y="223282"/>
                </a:lnTo>
                <a:lnTo>
                  <a:pt x="1572069" y="220989"/>
                </a:lnTo>
                <a:lnTo>
                  <a:pt x="1572069" y="219910"/>
                </a:lnTo>
                <a:close/>
                <a:moveTo>
                  <a:pt x="5681982" y="219373"/>
                </a:moveTo>
                <a:lnTo>
                  <a:pt x="5681982" y="220452"/>
                </a:lnTo>
                <a:lnTo>
                  <a:pt x="5684140" y="220452"/>
                </a:lnTo>
                <a:lnTo>
                  <a:pt x="5684140" y="219373"/>
                </a:lnTo>
                <a:close/>
                <a:moveTo>
                  <a:pt x="5677666" y="219373"/>
                </a:moveTo>
                <a:lnTo>
                  <a:pt x="5677666" y="220452"/>
                </a:lnTo>
                <a:lnTo>
                  <a:pt x="5679824" y="220452"/>
                </a:lnTo>
                <a:lnTo>
                  <a:pt x="5679824" y="219373"/>
                </a:lnTo>
                <a:close/>
                <a:moveTo>
                  <a:pt x="6189774" y="218294"/>
                </a:moveTo>
                <a:lnTo>
                  <a:pt x="6189774" y="222610"/>
                </a:lnTo>
                <a:lnTo>
                  <a:pt x="6193011" y="222610"/>
                </a:lnTo>
                <a:lnTo>
                  <a:pt x="6193011" y="220452"/>
                </a:lnTo>
                <a:lnTo>
                  <a:pt x="6190853" y="218294"/>
                </a:lnTo>
                <a:close/>
                <a:moveTo>
                  <a:pt x="5743216" y="218294"/>
                </a:moveTo>
                <a:lnTo>
                  <a:pt x="5745374" y="220452"/>
                </a:lnTo>
                <a:lnTo>
                  <a:pt x="5746453" y="220452"/>
                </a:lnTo>
                <a:lnTo>
                  <a:pt x="5744295" y="218294"/>
                </a:lnTo>
                <a:close/>
                <a:moveTo>
                  <a:pt x="9263746" y="217935"/>
                </a:moveTo>
                <a:lnTo>
                  <a:pt x="9263746" y="221084"/>
                </a:lnTo>
                <a:lnTo>
                  <a:pt x="9268218" y="221084"/>
                </a:lnTo>
                <a:lnTo>
                  <a:pt x="9268218" y="217935"/>
                </a:lnTo>
                <a:close/>
                <a:moveTo>
                  <a:pt x="2754275" y="217753"/>
                </a:moveTo>
                <a:lnTo>
                  <a:pt x="2754275" y="219911"/>
                </a:lnTo>
                <a:lnTo>
                  <a:pt x="2758591" y="222069"/>
                </a:lnTo>
                <a:lnTo>
                  <a:pt x="2761829" y="218832"/>
                </a:lnTo>
                <a:lnTo>
                  <a:pt x="2756433" y="217753"/>
                </a:lnTo>
                <a:close/>
                <a:moveTo>
                  <a:pt x="7238538" y="215058"/>
                </a:moveTo>
                <a:lnTo>
                  <a:pt x="7237459" y="216137"/>
                </a:lnTo>
                <a:lnTo>
                  <a:pt x="7237459" y="219374"/>
                </a:lnTo>
                <a:lnTo>
                  <a:pt x="7244068" y="224904"/>
                </a:lnTo>
                <a:lnTo>
                  <a:pt x="7246226" y="219374"/>
                </a:lnTo>
                <a:close/>
                <a:moveTo>
                  <a:pt x="55838" y="214514"/>
                </a:moveTo>
                <a:lnTo>
                  <a:pt x="55838" y="215458"/>
                </a:lnTo>
                <a:lnTo>
                  <a:pt x="57861" y="215458"/>
                </a:lnTo>
                <a:lnTo>
                  <a:pt x="57861" y="214514"/>
                </a:lnTo>
                <a:close/>
                <a:moveTo>
                  <a:pt x="4664324" y="214112"/>
                </a:moveTo>
                <a:lnTo>
                  <a:pt x="4663245" y="217349"/>
                </a:lnTo>
                <a:lnTo>
                  <a:pt x="4664324" y="226925"/>
                </a:lnTo>
                <a:cubicBezTo>
                  <a:pt x="4665582" y="226925"/>
                  <a:pt x="4666661" y="224812"/>
                  <a:pt x="4667561" y="220586"/>
                </a:cubicBezTo>
                <a:lnTo>
                  <a:pt x="4666482" y="214112"/>
                </a:lnTo>
                <a:close/>
                <a:moveTo>
                  <a:pt x="564036" y="213840"/>
                </a:moveTo>
                <a:lnTo>
                  <a:pt x="564036" y="214919"/>
                </a:lnTo>
                <a:lnTo>
                  <a:pt x="569566" y="214919"/>
                </a:lnTo>
                <a:lnTo>
                  <a:pt x="569566" y="213840"/>
                </a:lnTo>
                <a:close/>
                <a:moveTo>
                  <a:pt x="65010" y="213435"/>
                </a:moveTo>
                <a:cubicBezTo>
                  <a:pt x="63661" y="216223"/>
                  <a:pt x="61638" y="217617"/>
                  <a:pt x="58940" y="217617"/>
                </a:cubicBezTo>
                <a:lnTo>
                  <a:pt x="58940" y="219640"/>
                </a:lnTo>
                <a:lnTo>
                  <a:pt x="59885" y="219640"/>
                </a:lnTo>
                <a:lnTo>
                  <a:pt x="65010" y="215458"/>
                </a:lnTo>
                <a:lnTo>
                  <a:pt x="66089" y="215458"/>
                </a:lnTo>
                <a:cubicBezTo>
                  <a:pt x="67078" y="215458"/>
                  <a:pt x="68786" y="217886"/>
                  <a:pt x="71214" y="222742"/>
                </a:cubicBezTo>
                <a:lnTo>
                  <a:pt x="72293" y="222742"/>
                </a:lnTo>
                <a:cubicBezTo>
                  <a:pt x="72293" y="218965"/>
                  <a:pt x="69865" y="215863"/>
                  <a:pt x="65010" y="213435"/>
                </a:cubicBezTo>
                <a:close/>
                <a:moveTo>
                  <a:pt x="1236782" y="212896"/>
                </a:moveTo>
                <a:lnTo>
                  <a:pt x="1236782" y="215054"/>
                </a:lnTo>
                <a:lnTo>
                  <a:pt x="1237861" y="215054"/>
                </a:lnTo>
                <a:lnTo>
                  <a:pt x="1237861" y="212896"/>
                </a:lnTo>
                <a:close/>
                <a:moveTo>
                  <a:pt x="7141023" y="212765"/>
                </a:moveTo>
                <a:lnTo>
                  <a:pt x="7141023" y="215058"/>
                </a:lnTo>
                <a:lnTo>
                  <a:pt x="7142237" y="215058"/>
                </a:lnTo>
                <a:lnTo>
                  <a:pt x="7142237" y="212765"/>
                </a:lnTo>
                <a:close/>
                <a:moveTo>
                  <a:pt x="576040" y="212761"/>
                </a:moveTo>
                <a:cubicBezTo>
                  <a:pt x="572443" y="213661"/>
                  <a:pt x="570645" y="214740"/>
                  <a:pt x="570645" y="215998"/>
                </a:cubicBezTo>
                <a:lnTo>
                  <a:pt x="574961" y="220314"/>
                </a:lnTo>
                <a:lnTo>
                  <a:pt x="576040" y="220314"/>
                </a:lnTo>
                <a:cubicBezTo>
                  <a:pt x="577119" y="220314"/>
                  <a:pt x="578198" y="218876"/>
                  <a:pt x="579277" y="215998"/>
                </a:cubicBezTo>
                <a:lnTo>
                  <a:pt x="581435" y="215998"/>
                </a:lnTo>
                <a:lnTo>
                  <a:pt x="581435" y="214919"/>
                </a:lnTo>
                <a:cubicBezTo>
                  <a:pt x="577838" y="214919"/>
                  <a:pt x="576040" y="214200"/>
                  <a:pt x="576040" y="212761"/>
                </a:cubicBezTo>
                <a:close/>
                <a:moveTo>
                  <a:pt x="2590401" y="212358"/>
                </a:moveTo>
                <a:lnTo>
                  <a:pt x="2588244" y="214516"/>
                </a:lnTo>
                <a:lnTo>
                  <a:pt x="2589323" y="215595"/>
                </a:lnTo>
                <a:lnTo>
                  <a:pt x="2591481" y="217753"/>
                </a:lnTo>
                <a:lnTo>
                  <a:pt x="2594718" y="216674"/>
                </a:lnTo>
                <a:lnTo>
                  <a:pt x="2594718" y="214516"/>
                </a:lnTo>
                <a:lnTo>
                  <a:pt x="2592560" y="212358"/>
                </a:lnTo>
                <a:close/>
                <a:moveTo>
                  <a:pt x="590202" y="210603"/>
                </a:moveTo>
                <a:lnTo>
                  <a:pt x="588044" y="212761"/>
                </a:lnTo>
                <a:lnTo>
                  <a:pt x="590202" y="212761"/>
                </a:lnTo>
                <a:close/>
                <a:moveTo>
                  <a:pt x="9267978" y="210399"/>
                </a:moveTo>
                <a:lnTo>
                  <a:pt x="9268218" y="210399"/>
                </a:lnTo>
                <a:lnTo>
                  <a:pt x="9268218" y="210505"/>
                </a:lnTo>
                <a:lnTo>
                  <a:pt x="9267978" y="210505"/>
                </a:lnTo>
                <a:close/>
                <a:moveTo>
                  <a:pt x="70135" y="210333"/>
                </a:moveTo>
                <a:lnTo>
                  <a:pt x="70135" y="213435"/>
                </a:lnTo>
                <a:lnTo>
                  <a:pt x="73237" y="216537"/>
                </a:lnTo>
                <a:lnTo>
                  <a:pt x="74316" y="216537"/>
                </a:lnTo>
                <a:lnTo>
                  <a:pt x="74316" y="212491"/>
                </a:lnTo>
                <a:lnTo>
                  <a:pt x="72293" y="210333"/>
                </a:lnTo>
                <a:close/>
                <a:moveTo>
                  <a:pt x="584672" y="209524"/>
                </a:moveTo>
                <a:lnTo>
                  <a:pt x="583593" y="210603"/>
                </a:lnTo>
                <a:lnTo>
                  <a:pt x="583593" y="211682"/>
                </a:lnTo>
                <a:lnTo>
                  <a:pt x="586965" y="211682"/>
                </a:lnTo>
                <a:close/>
                <a:moveTo>
                  <a:pt x="572803" y="209524"/>
                </a:moveTo>
                <a:lnTo>
                  <a:pt x="570645" y="211682"/>
                </a:lnTo>
                <a:lnTo>
                  <a:pt x="573882" y="211682"/>
                </a:lnTo>
                <a:lnTo>
                  <a:pt x="573882" y="209524"/>
                </a:lnTo>
                <a:close/>
                <a:moveTo>
                  <a:pt x="3741938" y="209391"/>
                </a:moveTo>
                <a:lnTo>
                  <a:pt x="3740859" y="210470"/>
                </a:lnTo>
                <a:lnTo>
                  <a:pt x="3739780" y="213707"/>
                </a:lnTo>
                <a:lnTo>
                  <a:pt x="3738701" y="213707"/>
                </a:lnTo>
                <a:cubicBezTo>
                  <a:pt x="3739780" y="216584"/>
                  <a:pt x="3740859" y="218023"/>
                  <a:pt x="3741938" y="218023"/>
                </a:cubicBezTo>
                <a:lnTo>
                  <a:pt x="3743017" y="216944"/>
                </a:lnTo>
                <a:lnTo>
                  <a:pt x="3743017" y="209391"/>
                </a:lnTo>
                <a:close/>
                <a:moveTo>
                  <a:pt x="210540" y="209389"/>
                </a:moveTo>
                <a:lnTo>
                  <a:pt x="207438" y="212491"/>
                </a:lnTo>
                <a:lnTo>
                  <a:pt x="207438" y="215458"/>
                </a:lnTo>
                <a:lnTo>
                  <a:pt x="208517" y="215458"/>
                </a:lnTo>
                <a:lnTo>
                  <a:pt x="210540" y="211412"/>
                </a:lnTo>
                <a:close/>
                <a:moveTo>
                  <a:pt x="2668089" y="209121"/>
                </a:moveTo>
                <a:lnTo>
                  <a:pt x="2668089" y="211279"/>
                </a:lnTo>
                <a:cubicBezTo>
                  <a:pt x="2670248" y="213976"/>
                  <a:pt x="2671326" y="216494"/>
                  <a:pt x="2671326" y="218832"/>
                </a:cubicBezTo>
                <a:lnTo>
                  <a:pt x="2672406" y="217753"/>
                </a:lnTo>
                <a:lnTo>
                  <a:pt x="2673485" y="217753"/>
                </a:lnTo>
                <a:lnTo>
                  <a:pt x="2679960" y="219911"/>
                </a:lnTo>
                <a:lnTo>
                  <a:pt x="2679960" y="217753"/>
                </a:lnTo>
                <a:lnTo>
                  <a:pt x="2678880" y="210200"/>
                </a:lnTo>
                <a:lnTo>
                  <a:pt x="2675643" y="210200"/>
                </a:lnTo>
                <a:lnTo>
                  <a:pt x="2670248" y="211279"/>
                </a:lnTo>
                <a:close/>
                <a:moveTo>
                  <a:pt x="1746057" y="208850"/>
                </a:moveTo>
                <a:lnTo>
                  <a:pt x="1744979" y="210064"/>
                </a:lnTo>
                <a:lnTo>
                  <a:pt x="1744979" y="212222"/>
                </a:lnTo>
                <a:lnTo>
                  <a:pt x="1747271" y="214380"/>
                </a:lnTo>
                <a:lnTo>
                  <a:pt x="1749429" y="212222"/>
                </a:lnTo>
                <a:close/>
                <a:moveTo>
                  <a:pt x="7718867" y="208719"/>
                </a:moveTo>
                <a:lnTo>
                  <a:pt x="7718867" y="209798"/>
                </a:lnTo>
                <a:cubicBezTo>
                  <a:pt x="7718867" y="213575"/>
                  <a:pt x="7720306" y="216092"/>
                  <a:pt x="7723183" y="217351"/>
                </a:cubicBezTo>
                <a:lnTo>
                  <a:pt x="7724262" y="217351"/>
                </a:lnTo>
                <a:lnTo>
                  <a:pt x="7724262" y="214114"/>
                </a:lnTo>
                <a:close/>
                <a:moveTo>
                  <a:pt x="4069644" y="208544"/>
                </a:moveTo>
                <a:lnTo>
                  <a:pt x="4069644" y="211364"/>
                </a:lnTo>
                <a:lnTo>
                  <a:pt x="4073058" y="210765"/>
                </a:lnTo>
                <a:lnTo>
                  <a:pt x="4073058" y="208544"/>
                </a:lnTo>
                <a:close/>
                <a:moveTo>
                  <a:pt x="9266920" y="207226"/>
                </a:moveTo>
                <a:lnTo>
                  <a:pt x="9266920" y="210196"/>
                </a:lnTo>
                <a:lnTo>
                  <a:pt x="9267978" y="209932"/>
                </a:lnTo>
                <a:lnTo>
                  <a:pt x="9267978" y="210399"/>
                </a:lnTo>
                <a:lnTo>
                  <a:pt x="9266920" y="210399"/>
                </a:lnTo>
                <a:lnTo>
                  <a:pt x="9266920" y="210505"/>
                </a:lnTo>
                <a:lnTo>
                  <a:pt x="9267978" y="210505"/>
                </a:lnTo>
                <a:lnTo>
                  <a:pt x="9267978" y="213679"/>
                </a:lnTo>
                <a:lnTo>
                  <a:pt x="9268218" y="213679"/>
                </a:lnTo>
                <a:lnTo>
                  <a:pt x="9268218" y="210505"/>
                </a:lnTo>
                <a:lnTo>
                  <a:pt x="9271392" y="210505"/>
                </a:lnTo>
                <a:lnTo>
                  <a:pt x="9271392" y="207226"/>
                </a:lnTo>
                <a:close/>
                <a:moveTo>
                  <a:pt x="2753196" y="206963"/>
                </a:moveTo>
                <a:lnTo>
                  <a:pt x="2753196" y="210200"/>
                </a:lnTo>
                <a:lnTo>
                  <a:pt x="2754275" y="210200"/>
                </a:lnTo>
                <a:lnTo>
                  <a:pt x="2756433" y="208042"/>
                </a:lnTo>
                <a:lnTo>
                  <a:pt x="2755354" y="206963"/>
                </a:lnTo>
                <a:close/>
                <a:moveTo>
                  <a:pt x="7132391" y="206291"/>
                </a:moveTo>
                <a:lnTo>
                  <a:pt x="7134549" y="208449"/>
                </a:lnTo>
                <a:lnTo>
                  <a:pt x="7138865" y="208449"/>
                </a:lnTo>
                <a:lnTo>
                  <a:pt x="7138865" y="207370"/>
                </a:lnTo>
                <a:lnTo>
                  <a:pt x="7133470" y="206291"/>
                </a:lnTo>
                <a:close/>
                <a:moveTo>
                  <a:pt x="8136562" y="205752"/>
                </a:moveTo>
                <a:lnTo>
                  <a:pt x="8136562" y="207910"/>
                </a:lnTo>
                <a:lnTo>
                  <a:pt x="8138720" y="210068"/>
                </a:lnTo>
                <a:lnTo>
                  <a:pt x="8138720" y="207910"/>
                </a:lnTo>
                <a:close/>
                <a:moveTo>
                  <a:pt x="5587434" y="205346"/>
                </a:moveTo>
                <a:lnTo>
                  <a:pt x="5584197" y="206425"/>
                </a:lnTo>
                <a:lnTo>
                  <a:pt x="5584197" y="207504"/>
                </a:lnTo>
                <a:lnTo>
                  <a:pt x="5587434" y="207504"/>
                </a:lnTo>
                <a:close/>
                <a:moveTo>
                  <a:pt x="218768" y="205208"/>
                </a:moveTo>
                <a:cubicBezTo>
                  <a:pt x="218768" y="210333"/>
                  <a:pt x="216385" y="213435"/>
                  <a:pt x="211619" y="214514"/>
                </a:cubicBezTo>
                <a:lnTo>
                  <a:pt x="211619" y="215458"/>
                </a:lnTo>
                <a:lnTo>
                  <a:pt x="217689" y="216537"/>
                </a:lnTo>
                <a:lnTo>
                  <a:pt x="216745" y="215458"/>
                </a:lnTo>
                <a:lnTo>
                  <a:pt x="216745" y="214514"/>
                </a:lnTo>
                <a:lnTo>
                  <a:pt x="219712" y="209389"/>
                </a:lnTo>
                <a:lnTo>
                  <a:pt x="219712" y="205208"/>
                </a:lnTo>
                <a:close/>
                <a:moveTo>
                  <a:pt x="4668640" y="204401"/>
                </a:moveTo>
                <a:lnTo>
                  <a:pt x="4668640" y="206559"/>
                </a:lnTo>
                <a:lnTo>
                  <a:pt x="4670798" y="206559"/>
                </a:lnTo>
                <a:lnTo>
                  <a:pt x="4670798" y="204401"/>
                </a:lnTo>
                <a:close/>
                <a:moveTo>
                  <a:pt x="8245812" y="203594"/>
                </a:moveTo>
                <a:lnTo>
                  <a:pt x="8243654" y="205752"/>
                </a:lnTo>
                <a:lnTo>
                  <a:pt x="8243654" y="211147"/>
                </a:lnTo>
                <a:lnTo>
                  <a:pt x="8257680" y="214384"/>
                </a:lnTo>
                <a:lnTo>
                  <a:pt x="8256602" y="218700"/>
                </a:lnTo>
                <a:lnTo>
                  <a:pt x="8256602" y="223016"/>
                </a:lnTo>
                <a:lnTo>
                  <a:pt x="8257680" y="223016"/>
                </a:lnTo>
                <a:cubicBezTo>
                  <a:pt x="8257680" y="218880"/>
                  <a:pt x="8258760" y="215643"/>
                  <a:pt x="8260918" y="213305"/>
                </a:cubicBezTo>
                <a:lnTo>
                  <a:pt x="8260918" y="211147"/>
                </a:lnTo>
                <a:cubicBezTo>
                  <a:pt x="8257501" y="211147"/>
                  <a:pt x="8254264" y="208629"/>
                  <a:pt x="8251206" y="203594"/>
                </a:cubicBezTo>
                <a:close/>
                <a:moveTo>
                  <a:pt x="1237861" y="202916"/>
                </a:moveTo>
                <a:lnTo>
                  <a:pt x="1237861" y="207501"/>
                </a:lnTo>
                <a:lnTo>
                  <a:pt x="1239074" y="207501"/>
                </a:lnTo>
                <a:lnTo>
                  <a:pt x="1239074" y="202916"/>
                </a:lnTo>
                <a:close/>
                <a:moveTo>
                  <a:pt x="5575565" y="201030"/>
                </a:moveTo>
                <a:lnTo>
                  <a:pt x="5575565" y="203188"/>
                </a:lnTo>
                <a:lnTo>
                  <a:pt x="5576644" y="203188"/>
                </a:lnTo>
                <a:lnTo>
                  <a:pt x="5576644" y="201030"/>
                </a:lnTo>
                <a:close/>
                <a:moveTo>
                  <a:pt x="3116804" y="201028"/>
                </a:moveTo>
                <a:lnTo>
                  <a:pt x="3125571" y="201028"/>
                </a:lnTo>
                <a:lnTo>
                  <a:pt x="3127729" y="203186"/>
                </a:lnTo>
                <a:lnTo>
                  <a:pt x="3127729" y="206423"/>
                </a:lnTo>
                <a:cubicBezTo>
                  <a:pt x="3122963" y="212987"/>
                  <a:pt x="3117523" y="217348"/>
                  <a:pt x="3111409" y="219506"/>
                </a:cubicBezTo>
                <a:cubicBezTo>
                  <a:pt x="3111409" y="224182"/>
                  <a:pt x="3104530" y="228903"/>
                  <a:pt x="3090773" y="233668"/>
                </a:cubicBezTo>
                <a:lnTo>
                  <a:pt x="3087536" y="233668"/>
                </a:lnTo>
                <a:lnTo>
                  <a:pt x="3088615" y="228273"/>
                </a:lnTo>
                <a:lnTo>
                  <a:pt x="3086457" y="228273"/>
                </a:lnTo>
                <a:lnTo>
                  <a:pt x="3085243" y="233668"/>
                </a:lnTo>
                <a:lnTo>
                  <a:pt x="3087536" y="233668"/>
                </a:lnTo>
                <a:lnTo>
                  <a:pt x="3087536" y="235826"/>
                </a:lnTo>
                <a:lnTo>
                  <a:pt x="3086457" y="235826"/>
                </a:lnTo>
                <a:lnTo>
                  <a:pt x="3085243" y="234747"/>
                </a:lnTo>
                <a:lnTo>
                  <a:pt x="3084164" y="234747"/>
                </a:lnTo>
                <a:cubicBezTo>
                  <a:pt x="3084164" y="241221"/>
                  <a:pt x="3077645" y="245942"/>
                  <a:pt x="3064607" y="248909"/>
                </a:cubicBezTo>
                <a:cubicBezTo>
                  <a:pt x="3052109" y="259070"/>
                  <a:pt x="3044151" y="264150"/>
                  <a:pt x="3040734" y="264150"/>
                </a:cubicBezTo>
                <a:cubicBezTo>
                  <a:pt x="3034170" y="253989"/>
                  <a:pt x="3030529" y="244908"/>
                  <a:pt x="3029809" y="236905"/>
                </a:cubicBezTo>
                <a:lnTo>
                  <a:pt x="3030888" y="235826"/>
                </a:lnTo>
                <a:lnTo>
                  <a:pt x="3030888" y="234747"/>
                </a:lnTo>
                <a:lnTo>
                  <a:pt x="3024414" y="218427"/>
                </a:lnTo>
                <a:cubicBezTo>
                  <a:pt x="3024414" y="210425"/>
                  <a:pt x="3027292" y="206423"/>
                  <a:pt x="3033046" y="206423"/>
                </a:cubicBezTo>
                <a:lnTo>
                  <a:pt x="3035339" y="206423"/>
                </a:lnTo>
                <a:cubicBezTo>
                  <a:pt x="3036778" y="208581"/>
                  <a:pt x="3041813" y="209660"/>
                  <a:pt x="3050445" y="209660"/>
                </a:cubicBezTo>
                <a:lnTo>
                  <a:pt x="3054896" y="213032"/>
                </a:lnTo>
                <a:lnTo>
                  <a:pt x="3063528" y="213032"/>
                </a:lnTo>
                <a:lnTo>
                  <a:pt x="3069058" y="209660"/>
                </a:lnTo>
                <a:lnTo>
                  <a:pt x="3074453" y="211953"/>
                </a:lnTo>
                <a:lnTo>
                  <a:pt x="3092931" y="208581"/>
                </a:lnTo>
                <a:lnTo>
                  <a:pt x="3095089" y="208581"/>
                </a:lnTo>
                <a:cubicBezTo>
                  <a:pt x="3095448" y="205704"/>
                  <a:pt x="3096527" y="204265"/>
                  <a:pt x="3098326" y="204265"/>
                </a:cubicBezTo>
                <a:lnTo>
                  <a:pt x="3101563" y="204265"/>
                </a:lnTo>
                <a:lnTo>
                  <a:pt x="3107093" y="207502"/>
                </a:lnTo>
                <a:lnTo>
                  <a:pt x="3114646" y="203186"/>
                </a:lnTo>
                <a:close/>
                <a:moveTo>
                  <a:pt x="1079248" y="200758"/>
                </a:moveTo>
                <a:cubicBezTo>
                  <a:pt x="1076729" y="203815"/>
                  <a:pt x="1074481" y="205343"/>
                  <a:pt x="1072503" y="205343"/>
                </a:cubicBezTo>
                <a:lnTo>
                  <a:pt x="1072503" y="209659"/>
                </a:lnTo>
                <a:lnTo>
                  <a:pt x="1074661" y="209659"/>
                </a:lnTo>
                <a:cubicBezTo>
                  <a:pt x="1074661" y="205523"/>
                  <a:pt x="1077268" y="203275"/>
                  <a:pt x="1082485" y="202916"/>
                </a:cubicBezTo>
                <a:lnTo>
                  <a:pt x="1080327" y="200758"/>
                </a:lnTo>
                <a:close/>
                <a:moveTo>
                  <a:pt x="222814" y="200083"/>
                </a:moveTo>
                <a:lnTo>
                  <a:pt x="222814" y="202241"/>
                </a:lnTo>
                <a:lnTo>
                  <a:pt x="223893" y="202241"/>
                </a:lnTo>
                <a:lnTo>
                  <a:pt x="223893" y="200083"/>
                </a:lnTo>
                <a:close/>
                <a:moveTo>
                  <a:pt x="3261391" y="199949"/>
                </a:moveTo>
                <a:cubicBezTo>
                  <a:pt x="3261391" y="201388"/>
                  <a:pt x="3259592" y="202107"/>
                  <a:pt x="3255996" y="202107"/>
                </a:cubicBezTo>
                <a:lnTo>
                  <a:pt x="3252759" y="203186"/>
                </a:lnTo>
                <a:lnTo>
                  <a:pt x="3251680" y="207502"/>
                </a:lnTo>
                <a:lnTo>
                  <a:pt x="3252759" y="207502"/>
                </a:lnTo>
                <a:cubicBezTo>
                  <a:pt x="3261480" y="205524"/>
                  <a:pt x="3265842" y="203726"/>
                  <a:pt x="3265842" y="202107"/>
                </a:cubicBezTo>
                <a:lnTo>
                  <a:pt x="3265842" y="201028"/>
                </a:lnTo>
                <a:close/>
                <a:moveTo>
                  <a:pt x="9195509" y="199820"/>
                </a:moveTo>
                <a:lnTo>
                  <a:pt x="9195509" y="201909"/>
                </a:lnTo>
                <a:lnTo>
                  <a:pt x="9198923" y="201909"/>
                </a:lnTo>
                <a:lnTo>
                  <a:pt x="9199197" y="199820"/>
                </a:lnTo>
                <a:close/>
                <a:moveTo>
                  <a:pt x="9134811" y="199820"/>
                </a:moveTo>
                <a:lnTo>
                  <a:pt x="9134811" y="204157"/>
                </a:lnTo>
                <a:lnTo>
                  <a:pt x="9138225" y="204157"/>
                </a:lnTo>
                <a:lnTo>
                  <a:pt x="9138225" y="199820"/>
                </a:lnTo>
                <a:close/>
                <a:moveTo>
                  <a:pt x="1122137" y="199679"/>
                </a:moveTo>
                <a:cubicBezTo>
                  <a:pt x="1118810" y="201117"/>
                  <a:pt x="1116967" y="202556"/>
                  <a:pt x="1116607" y="203995"/>
                </a:cubicBezTo>
                <a:lnTo>
                  <a:pt x="1118900" y="206422"/>
                </a:lnTo>
                <a:cubicBezTo>
                  <a:pt x="1121059" y="205703"/>
                  <a:pt x="1122137" y="203455"/>
                  <a:pt x="1122137" y="199679"/>
                </a:cubicBezTo>
                <a:close/>
                <a:moveTo>
                  <a:pt x="1094623" y="199679"/>
                </a:moveTo>
                <a:lnTo>
                  <a:pt x="1093408" y="200758"/>
                </a:lnTo>
                <a:lnTo>
                  <a:pt x="1093408" y="201837"/>
                </a:lnTo>
                <a:cubicBezTo>
                  <a:pt x="1094938" y="205253"/>
                  <a:pt x="1096420" y="207142"/>
                  <a:pt x="1097859" y="207501"/>
                </a:cubicBezTo>
                <a:lnTo>
                  <a:pt x="1100018" y="207501"/>
                </a:lnTo>
                <a:lnTo>
                  <a:pt x="1102310" y="205343"/>
                </a:lnTo>
                <a:lnTo>
                  <a:pt x="1102310" y="202916"/>
                </a:lnTo>
                <a:cubicBezTo>
                  <a:pt x="1102310" y="201297"/>
                  <a:pt x="1099749" y="200218"/>
                  <a:pt x="1094623" y="199679"/>
                </a:cubicBezTo>
                <a:close/>
                <a:moveTo>
                  <a:pt x="9124099" y="198762"/>
                </a:moveTo>
                <a:lnTo>
                  <a:pt x="9124099" y="201909"/>
                </a:lnTo>
                <a:lnTo>
                  <a:pt x="9128258" y="201909"/>
                </a:lnTo>
                <a:lnTo>
                  <a:pt x="9128571" y="201682"/>
                </a:lnTo>
                <a:lnTo>
                  <a:pt x="9128571" y="198762"/>
                </a:lnTo>
                <a:close/>
                <a:moveTo>
                  <a:pt x="9263746" y="196514"/>
                </a:moveTo>
                <a:lnTo>
                  <a:pt x="9263746" y="199793"/>
                </a:lnTo>
                <a:lnTo>
                  <a:pt x="9268218" y="199793"/>
                </a:lnTo>
                <a:lnTo>
                  <a:pt x="9268218" y="196514"/>
                </a:lnTo>
                <a:close/>
                <a:moveTo>
                  <a:pt x="1236782" y="196442"/>
                </a:moveTo>
                <a:lnTo>
                  <a:pt x="1236782" y="198600"/>
                </a:lnTo>
                <a:lnTo>
                  <a:pt x="1237861" y="198600"/>
                </a:lnTo>
                <a:lnTo>
                  <a:pt x="1237861" y="196442"/>
                </a:lnTo>
                <a:close/>
                <a:moveTo>
                  <a:pt x="212564" y="196036"/>
                </a:moveTo>
                <a:lnTo>
                  <a:pt x="210540" y="199139"/>
                </a:lnTo>
                <a:lnTo>
                  <a:pt x="210540" y="205208"/>
                </a:lnTo>
                <a:lnTo>
                  <a:pt x="212564" y="207366"/>
                </a:lnTo>
                <a:lnTo>
                  <a:pt x="213643" y="202241"/>
                </a:lnTo>
                <a:lnTo>
                  <a:pt x="212564" y="201162"/>
                </a:lnTo>
                <a:lnTo>
                  <a:pt x="212564" y="200083"/>
                </a:lnTo>
                <a:lnTo>
                  <a:pt x="214587" y="197115"/>
                </a:lnTo>
                <a:lnTo>
                  <a:pt x="213643" y="196036"/>
                </a:lnTo>
                <a:close/>
                <a:moveTo>
                  <a:pt x="1611722" y="194554"/>
                </a:moveTo>
                <a:cubicBezTo>
                  <a:pt x="1610193" y="194554"/>
                  <a:pt x="1609429" y="195678"/>
                  <a:pt x="1609429" y="197925"/>
                </a:cubicBezTo>
                <a:lnTo>
                  <a:pt x="1609429" y="199005"/>
                </a:lnTo>
                <a:lnTo>
                  <a:pt x="1610642" y="199005"/>
                </a:lnTo>
                <a:close/>
                <a:moveTo>
                  <a:pt x="2606587" y="194149"/>
                </a:moveTo>
                <a:lnTo>
                  <a:pt x="2606587" y="196308"/>
                </a:lnTo>
                <a:lnTo>
                  <a:pt x="2607667" y="196308"/>
                </a:lnTo>
                <a:lnTo>
                  <a:pt x="2607667" y="194149"/>
                </a:lnTo>
                <a:close/>
                <a:moveTo>
                  <a:pt x="6651289" y="193973"/>
                </a:moveTo>
                <a:lnTo>
                  <a:pt x="6651479" y="194004"/>
                </a:lnTo>
                <a:lnTo>
                  <a:pt x="6652158" y="194793"/>
                </a:lnTo>
                <a:lnTo>
                  <a:pt x="6659265" y="193973"/>
                </a:lnTo>
                <a:close/>
                <a:moveTo>
                  <a:pt x="573882" y="193474"/>
                </a:moveTo>
                <a:lnTo>
                  <a:pt x="570645" y="198869"/>
                </a:lnTo>
                <a:lnTo>
                  <a:pt x="570645" y="202106"/>
                </a:lnTo>
                <a:lnTo>
                  <a:pt x="572803" y="202106"/>
                </a:lnTo>
                <a:lnTo>
                  <a:pt x="578198" y="197790"/>
                </a:lnTo>
                <a:lnTo>
                  <a:pt x="578198" y="193474"/>
                </a:lnTo>
                <a:close/>
                <a:moveTo>
                  <a:pt x="9164806" y="193122"/>
                </a:moveTo>
                <a:lnTo>
                  <a:pt x="9164806" y="195486"/>
                </a:lnTo>
                <a:lnTo>
                  <a:pt x="9165864" y="197700"/>
                </a:lnTo>
                <a:cubicBezTo>
                  <a:pt x="9150838" y="206769"/>
                  <a:pt x="9143036" y="213327"/>
                  <a:pt x="9142457" y="217375"/>
                </a:cubicBezTo>
                <a:lnTo>
                  <a:pt x="9145159" y="217935"/>
                </a:lnTo>
                <a:lnTo>
                  <a:pt x="9153510" y="217935"/>
                </a:lnTo>
                <a:cubicBezTo>
                  <a:pt x="9155156" y="217935"/>
                  <a:pt x="9157301" y="216834"/>
                  <a:pt x="9159946" y="214631"/>
                </a:cubicBezTo>
                <a:lnTo>
                  <a:pt x="9164222" y="214631"/>
                </a:lnTo>
                <a:lnTo>
                  <a:pt x="9165280" y="215689"/>
                </a:lnTo>
                <a:cubicBezTo>
                  <a:pt x="9165509" y="215689"/>
                  <a:pt x="9165624" y="210919"/>
                  <a:pt x="9165624" y="201379"/>
                </a:cubicBezTo>
                <a:lnTo>
                  <a:pt x="9168241" y="198762"/>
                </a:lnTo>
                <a:lnTo>
                  <a:pt x="9169263" y="198762"/>
                </a:lnTo>
                <a:lnTo>
                  <a:pt x="9168100" y="196410"/>
                </a:lnTo>
                <a:close/>
                <a:moveTo>
                  <a:pt x="7136707" y="193073"/>
                </a:moveTo>
                <a:lnTo>
                  <a:pt x="7136707" y="195366"/>
                </a:lnTo>
                <a:lnTo>
                  <a:pt x="7137786" y="195366"/>
                </a:lnTo>
                <a:lnTo>
                  <a:pt x="7137786" y="193073"/>
                </a:lnTo>
                <a:close/>
                <a:moveTo>
                  <a:pt x="7250542" y="191994"/>
                </a:moveTo>
                <a:cubicBezTo>
                  <a:pt x="7250542" y="194242"/>
                  <a:pt x="7249104" y="196085"/>
                  <a:pt x="7246226" y="197524"/>
                </a:cubicBezTo>
                <a:lnTo>
                  <a:pt x="7242854" y="197524"/>
                </a:lnTo>
                <a:lnTo>
                  <a:pt x="7239617" y="195366"/>
                </a:lnTo>
                <a:lnTo>
                  <a:pt x="7237459" y="195366"/>
                </a:lnTo>
                <a:lnTo>
                  <a:pt x="7237459" y="197524"/>
                </a:lnTo>
                <a:lnTo>
                  <a:pt x="7247305" y="206291"/>
                </a:lnTo>
                <a:lnTo>
                  <a:pt x="7248384" y="206291"/>
                </a:lnTo>
                <a:lnTo>
                  <a:pt x="7252835" y="201840"/>
                </a:lnTo>
                <a:lnTo>
                  <a:pt x="7252835" y="191994"/>
                </a:lnTo>
                <a:close/>
                <a:moveTo>
                  <a:pt x="2668089" y="191991"/>
                </a:moveTo>
                <a:lnTo>
                  <a:pt x="2665932" y="198465"/>
                </a:lnTo>
                <a:lnTo>
                  <a:pt x="2669169" y="203860"/>
                </a:lnTo>
                <a:lnTo>
                  <a:pt x="2670248" y="202781"/>
                </a:lnTo>
                <a:lnTo>
                  <a:pt x="2674565" y="202781"/>
                </a:lnTo>
                <a:cubicBezTo>
                  <a:pt x="2676002" y="202781"/>
                  <a:pt x="2676722" y="203816"/>
                  <a:pt x="2676722" y="205884"/>
                </a:cubicBezTo>
                <a:lnTo>
                  <a:pt x="2677802" y="206963"/>
                </a:lnTo>
                <a:lnTo>
                  <a:pt x="2681038" y="206963"/>
                </a:lnTo>
                <a:cubicBezTo>
                  <a:pt x="2684633" y="204175"/>
                  <a:pt x="2686432" y="200983"/>
                  <a:pt x="2686432" y="197386"/>
                </a:cubicBezTo>
                <a:lnTo>
                  <a:pt x="2685354" y="196308"/>
                </a:lnTo>
                <a:lnTo>
                  <a:pt x="2682117" y="196308"/>
                </a:lnTo>
                <a:lnTo>
                  <a:pt x="2678880" y="198465"/>
                </a:lnTo>
                <a:lnTo>
                  <a:pt x="2672406" y="191991"/>
                </a:lnTo>
                <a:close/>
                <a:moveTo>
                  <a:pt x="6644413" y="191857"/>
                </a:moveTo>
                <a:lnTo>
                  <a:pt x="6640762" y="192438"/>
                </a:lnTo>
                <a:lnTo>
                  <a:pt x="6643575" y="192689"/>
                </a:lnTo>
                <a:lnTo>
                  <a:pt x="6649984" y="193756"/>
                </a:lnTo>
                <a:close/>
                <a:moveTo>
                  <a:pt x="588044" y="191316"/>
                </a:moveTo>
                <a:lnTo>
                  <a:pt x="588044" y="192395"/>
                </a:lnTo>
                <a:lnTo>
                  <a:pt x="590202" y="192395"/>
                </a:lnTo>
                <a:lnTo>
                  <a:pt x="590202" y="191316"/>
                </a:lnTo>
                <a:close/>
                <a:moveTo>
                  <a:pt x="6672157" y="191018"/>
                </a:moveTo>
                <a:lnTo>
                  <a:pt x="6672157" y="193973"/>
                </a:lnTo>
                <a:lnTo>
                  <a:pt x="6661608" y="193973"/>
                </a:lnTo>
                <a:lnTo>
                  <a:pt x="6669450" y="200677"/>
                </a:lnTo>
                <a:cubicBezTo>
                  <a:pt x="6671255" y="203380"/>
                  <a:pt x="6672157" y="206472"/>
                  <a:pt x="6672157" y="209953"/>
                </a:cubicBezTo>
                <a:cubicBezTo>
                  <a:pt x="6674783" y="213050"/>
                  <a:pt x="6678001" y="215103"/>
                  <a:pt x="6681811" y="216111"/>
                </a:cubicBezTo>
                <a:lnTo>
                  <a:pt x="6681811" y="217538"/>
                </a:lnTo>
                <a:lnTo>
                  <a:pt x="6686538" y="217538"/>
                </a:lnTo>
                <a:lnTo>
                  <a:pt x="6709153" y="221637"/>
                </a:lnTo>
                <a:cubicBezTo>
                  <a:pt x="6714569" y="221637"/>
                  <a:pt x="6717277" y="217141"/>
                  <a:pt x="6717277" y="208149"/>
                </a:cubicBezTo>
                <a:cubicBezTo>
                  <a:pt x="6718688" y="208149"/>
                  <a:pt x="6719393" y="206824"/>
                  <a:pt x="6719393" y="204175"/>
                </a:cubicBezTo>
                <a:lnTo>
                  <a:pt x="6717277" y="196470"/>
                </a:lnTo>
                <a:lnTo>
                  <a:pt x="6718080" y="193973"/>
                </a:lnTo>
                <a:lnTo>
                  <a:pt x="6706129" y="193973"/>
                </a:lnTo>
                <a:lnTo>
                  <a:pt x="6703076" y="191857"/>
                </a:lnTo>
                <a:lnTo>
                  <a:pt x="6690570" y="192915"/>
                </a:lnTo>
                <a:lnTo>
                  <a:pt x="6687615" y="191857"/>
                </a:lnTo>
                <a:lnTo>
                  <a:pt x="6681734" y="193973"/>
                </a:lnTo>
                <a:lnTo>
                  <a:pt x="6677512" y="193973"/>
                </a:lnTo>
                <a:close/>
                <a:moveTo>
                  <a:pt x="7139944" y="190915"/>
                </a:moveTo>
                <a:lnTo>
                  <a:pt x="7139944" y="191994"/>
                </a:lnTo>
                <a:lnTo>
                  <a:pt x="7143316" y="191994"/>
                </a:lnTo>
                <a:lnTo>
                  <a:pt x="7143316" y="190915"/>
                </a:lnTo>
                <a:close/>
                <a:moveTo>
                  <a:pt x="7124703" y="190915"/>
                </a:moveTo>
                <a:lnTo>
                  <a:pt x="7115936" y="193073"/>
                </a:lnTo>
                <a:lnTo>
                  <a:pt x="7115936" y="194152"/>
                </a:lnTo>
                <a:lnTo>
                  <a:pt x="7120252" y="198603"/>
                </a:lnTo>
                <a:lnTo>
                  <a:pt x="7125782" y="198603"/>
                </a:lnTo>
                <a:lnTo>
                  <a:pt x="7125782" y="193073"/>
                </a:lnTo>
                <a:lnTo>
                  <a:pt x="7124703" y="191994"/>
                </a:lnTo>
                <a:close/>
                <a:moveTo>
                  <a:pt x="5078293" y="190913"/>
                </a:moveTo>
                <a:cubicBezTo>
                  <a:pt x="5075326" y="192532"/>
                  <a:pt x="5073573" y="194330"/>
                  <a:pt x="5073033" y="196309"/>
                </a:cubicBezTo>
                <a:lnTo>
                  <a:pt x="5073033" y="197388"/>
                </a:lnTo>
                <a:lnTo>
                  <a:pt x="5074112" y="197388"/>
                </a:lnTo>
                <a:cubicBezTo>
                  <a:pt x="5074112" y="195589"/>
                  <a:pt x="5075866" y="193431"/>
                  <a:pt x="5079372" y="190913"/>
                </a:cubicBezTo>
                <a:close/>
                <a:moveTo>
                  <a:pt x="4570046" y="190509"/>
                </a:moveTo>
                <a:lnTo>
                  <a:pt x="4570046" y="193746"/>
                </a:lnTo>
                <a:lnTo>
                  <a:pt x="4570990" y="193746"/>
                </a:lnTo>
                <a:lnTo>
                  <a:pt x="4572069" y="190509"/>
                </a:lnTo>
                <a:close/>
                <a:moveTo>
                  <a:pt x="9213627" y="190166"/>
                </a:moveTo>
                <a:lnTo>
                  <a:pt x="9213627" y="192387"/>
                </a:lnTo>
                <a:lnTo>
                  <a:pt x="9217317" y="192387"/>
                </a:lnTo>
                <a:lnTo>
                  <a:pt x="9217041" y="190166"/>
                </a:lnTo>
                <a:close/>
                <a:moveTo>
                  <a:pt x="3744096" y="190104"/>
                </a:moveTo>
                <a:cubicBezTo>
                  <a:pt x="3738341" y="191003"/>
                  <a:pt x="3735464" y="192441"/>
                  <a:pt x="3735464" y="194420"/>
                </a:cubicBezTo>
                <a:lnTo>
                  <a:pt x="3738701" y="197657"/>
                </a:lnTo>
                <a:lnTo>
                  <a:pt x="3741938" y="197657"/>
                </a:lnTo>
                <a:lnTo>
                  <a:pt x="3745175" y="194420"/>
                </a:lnTo>
                <a:lnTo>
                  <a:pt x="3745175" y="192262"/>
                </a:lnTo>
                <a:lnTo>
                  <a:pt x="3744096" y="191183"/>
                </a:lnTo>
                <a:close/>
                <a:moveTo>
                  <a:pt x="7716709" y="189162"/>
                </a:moveTo>
                <a:cubicBezTo>
                  <a:pt x="7716709" y="191320"/>
                  <a:pt x="7718507" y="195277"/>
                  <a:pt x="7722104" y="201031"/>
                </a:cubicBezTo>
                <a:lnTo>
                  <a:pt x="7723183" y="201031"/>
                </a:lnTo>
                <a:cubicBezTo>
                  <a:pt x="7724712" y="201031"/>
                  <a:pt x="7725476" y="199952"/>
                  <a:pt x="7725476" y="197794"/>
                </a:cubicBezTo>
                <a:lnTo>
                  <a:pt x="7719946" y="189162"/>
                </a:lnTo>
                <a:close/>
                <a:moveTo>
                  <a:pt x="719413" y="189158"/>
                </a:moveTo>
                <a:lnTo>
                  <a:pt x="719413" y="190237"/>
                </a:lnTo>
                <a:lnTo>
                  <a:pt x="722650" y="190237"/>
                </a:lnTo>
                <a:lnTo>
                  <a:pt x="722650" y="189158"/>
                </a:lnTo>
                <a:close/>
                <a:moveTo>
                  <a:pt x="5678745" y="187947"/>
                </a:moveTo>
                <a:lnTo>
                  <a:pt x="5681982" y="191319"/>
                </a:lnTo>
                <a:lnTo>
                  <a:pt x="5681982" y="190240"/>
                </a:lnTo>
                <a:lnTo>
                  <a:pt x="5679824" y="187947"/>
                </a:lnTo>
                <a:close/>
                <a:moveTo>
                  <a:pt x="5572328" y="187947"/>
                </a:moveTo>
                <a:lnTo>
                  <a:pt x="5572328" y="190240"/>
                </a:lnTo>
                <a:lnTo>
                  <a:pt x="5573407" y="190240"/>
                </a:lnTo>
                <a:lnTo>
                  <a:pt x="5573407" y="187947"/>
                </a:lnTo>
                <a:close/>
                <a:moveTo>
                  <a:pt x="1610642" y="187945"/>
                </a:moveTo>
                <a:lnTo>
                  <a:pt x="1610642" y="191317"/>
                </a:lnTo>
                <a:lnTo>
                  <a:pt x="1611722" y="191317"/>
                </a:lnTo>
                <a:lnTo>
                  <a:pt x="1611722" y="187945"/>
                </a:lnTo>
                <a:close/>
                <a:moveTo>
                  <a:pt x="8600250" y="187814"/>
                </a:moveTo>
                <a:lnTo>
                  <a:pt x="8599171" y="192130"/>
                </a:lnTo>
                <a:lnTo>
                  <a:pt x="8600250" y="193209"/>
                </a:lnTo>
                <a:lnTo>
                  <a:pt x="8601329" y="193209"/>
                </a:lnTo>
                <a:lnTo>
                  <a:pt x="8602408" y="192130"/>
                </a:lnTo>
                <a:lnTo>
                  <a:pt x="8602408" y="191051"/>
                </a:lnTo>
                <a:lnTo>
                  <a:pt x="8601329" y="187814"/>
                </a:lnTo>
                <a:close/>
                <a:moveTo>
                  <a:pt x="2597955" y="187675"/>
                </a:moveTo>
                <a:lnTo>
                  <a:pt x="2597955" y="189833"/>
                </a:lnTo>
                <a:lnTo>
                  <a:pt x="2604429" y="189833"/>
                </a:lnTo>
                <a:lnTo>
                  <a:pt x="2602271" y="187675"/>
                </a:lnTo>
                <a:close/>
                <a:moveTo>
                  <a:pt x="576040" y="187000"/>
                </a:moveTo>
                <a:lnTo>
                  <a:pt x="576040" y="190237"/>
                </a:lnTo>
                <a:lnTo>
                  <a:pt x="582514" y="190237"/>
                </a:lnTo>
                <a:lnTo>
                  <a:pt x="582514" y="188079"/>
                </a:lnTo>
                <a:lnTo>
                  <a:pt x="581435" y="189158"/>
                </a:lnTo>
                <a:lnTo>
                  <a:pt x="580356" y="189158"/>
                </a:lnTo>
                <a:close/>
                <a:moveTo>
                  <a:pt x="204336" y="186865"/>
                </a:moveTo>
                <a:lnTo>
                  <a:pt x="202313" y="188888"/>
                </a:lnTo>
                <a:lnTo>
                  <a:pt x="202313" y="190911"/>
                </a:lnTo>
                <a:lnTo>
                  <a:pt x="207438" y="190911"/>
                </a:lnTo>
                <a:lnTo>
                  <a:pt x="207438" y="189967"/>
                </a:lnTo>
                <a:lnTo>
                  <a:pt x="206494" y="186865"/>
                </a:lnTo>
                <a:close/>
                <a:moveTo>
                  <a:pt x="5081530" y="186732"/>
                </a:moveTo>
                <a:lnTo>
                  <a:pt x="5081530" y="188890"/>
                </a:lnTo>
                <a:lnTo>
                  <a:pt x="5084633" y="188890"/>
                </a:lnTo>
                <a:lnTo>
                  <a:pt x="5084633" y="186732"/>
                </a:lnTo>
                <a:close/>
                <a:moveTo>
                  <a:pt x="6740948" y="186462"/>
                </a:moveTo>
                <a:lnTo>
                  <a:pt x="6744229" y="189741"/>
                </a:lnTo>
                <a:lnTo>
                  <a:pt x="6744229" y="186462"/>
                </a:lnTo>
                <a:close/>
                <a:moveTo>
                  <a:pt x="583593" y="186056"/>
                </a:moveTo>
                <a:lnTo>
                  <a:pt x="583593" y="188079"/>
                </a:lnTo>
                <a:lnTo>
                  <a:pt x="585886" y="188079"/>
                </a:lnTo>
                <a:close/>
                <a:moveTo>
                  <a:pt x="556483" y="186056"/>
                </a:moveTo>
                <a:lnTo>
                  <a:pt x="556483" y="187000"/>
                </a:lnTo>
                <a:lnTo>
                  <a:pt x="558641" y="187000"/>
                </a:lnTo>
                <a:lnTo>
                  <a:pt x="558641" y="186056"/>
                </a:lnTo>
                <a:close/>
                <a:moveTo>
                  <a:pt x="3243992" y="185787"/>
                </a:moveTo>
                <a:lnTo>
                  <a:pt x="3243992" y="189024"/>
                </a:lnTo>
                <a:lnTo>
                  <a:pt x="3246285" y="189024"/>
                </a:lnTo>
                <a:lnTo>
                  <a:pt x="3246285" y="185787"/>
                </a:lnTo>
                <a:close/>
                <a:moveTo>
                  <a:pt x="215666" y="185786"/>
                </a:moveTo>
                <a:lnTo>
                  <a:pt x="214587" y="190911"/>
                </a:lnTo>
                <a:lnTo>
                  <a:pt x="215666" y="190911"/>
                </a:lnTo>
                <a:lnTo>
                  <a:pt x="214587" y="191990"/>
                </a:lnTo>
                <a:lnTo>
                  <a:pt x="214587" y="194013"/>
                </a:lnTo>
                <a:lnTo>
                  <a:pt x="215666" y="194013"/>
                </a:lnTo>
                <a:lnTo>
                  <a:pt x="215666" y="191990"/>
                </a:lnTo>
                <a:lnTo>
                  <a:pt x="216745" y="191990"/>
                </a:lnTo>
                <a:lnTo>
                  <a:pt x="215666" y="190911"/>
                </a:lnTo>
                <a:lnTo>
                  <a:pt x="215666" y="189967"/>
                </a:lnTo>
                <a:lnTo>
                  <a:pt x="216745" y="186865"/>
                </a:lnTo>
                <a:lnTo>
                  <a:pt x="216745" y="185786"/>
                </a:lnTo>
                <a:close/>
                <a:moveTo>
                  <a:pt x="70135" y="185786"/>
                </a:moveTo>
                <a:lnTo>
                  <a:pt x="70135" y="186865"/>
                </a:lnTo>
                <a:lnTo>
                  <a:pt x="72293" y="188888"/>
                </a:lnTo>
                <a:lnTo>
                  <a:pt x="73237" y="187809"/>
                </a:lnTo>
                <a:lnTo>
                  <a:pt x="73237" y="186865"/>
                </a:lnTo>
                <a:lnTo>
                  <a:pt x="72293" y="185786"/>
                </a:lnTo>
                <a:close/>
                <a:moveTo>
                  <a:pt x="564036" y="184977"/>
                </a:moveTo>
                <a:lnTo>
                  <a:pt x="559720" y="186056"/>
                </a:lnTo>
                <a:lnTo>
                  <a:pt x="559720" y="187000"/>
                </a:lnTo>
                <a:lnTo>
                  <a:pt x="569566" y="188079"/>
                </a:lnTo>
                <a:lnTo>
                  <a:pt x="569566" y="186056"/>
                </a:lnTo>
                <a:close/>
                <a:moveTo>
                  <a:pt x="5571249" y="184710"/>
                </a:moveTo>
                <a:lnTo>
                  <a:pt x="5571249" y="186868"/>
                </a:lnTo>
                <a:lnTo>
                  <a:pt x="5572328" y="186868"/>
                </a:lnTo>
                <a:lnTo>
                  <a:pt x="5572328" y="184710"/>
                </a:lnTo>
                <a:close/>
                <a:moveTo>
                  <a:pt x="3615155" y="184709"/>
                </a:moveTo>
                <a:lnTo>
                  <a:pt x="3615155" y="185787"/>
                </a:lnTo>
                <a:lnTo>
                  <a:pt x="3619471" y="185787"/>
                </a:lnTo>
                <a:lnTo>
                  <a:pt x="3619471" y="184709"/>
                </a:lnTo>
                <a:close/>
                <a:moveTo>
                  <a:pt x="3261391" y="184708"/>
                </a:moveTo>
                <a:cubicBezTo>
                  <a:pt x="3257794" y="187586"/>
                  <a:pt x="3255996" y="190868"/>
                  <a:pt x="3255996" y="194554"/>
                </a:cubicBezTo>
                <a:lnTo>
                  <a:pt x="3255996" y="196712"/>
                </a:lnTo>
                <a:lnTo>
                  <a:pt x="3260312" y="195633"/>
                </a:lnTo>
                <a:lnTo>
                  <a:pt x="3260312" y="190103"/>
                </a:lnTo>
                <a:close/>
                <a:moveTo>
                  <a:pt x="5124016" y="184574"/>
                </a:moveTo>
                <a:lnTo>
                  <a:pt x="5124016" y="185653"/>
                </a:lnTo>
                <a:lnTo>
                  <a:pt x="5128197" y="185653"/>
                </a:lnTo>
                <a:lnTo>
                  <a:pt x="5128197" y="184574"/>
                </a:lnTo>
                <a:close/>
                <a:moveTo>
                  <a:pt x="8136562" y="184172"/>
                </a:moveTo>
                <a:lnTo>
                  <a:pt x="8131167" y="188488"/>
                </a:lnTo>
                <a:cubicBezTo>
                  <a:pt x="8132246" y="191365"/>
                  <a:pt x="8133325" y="192804"/>
                  <a:pt x="8134404" y="192804"/>
                </a:cubicBezTo>
                <a:lnTo>
                  <a:pt x="8140878" y="192804"/>
                </a:lnTo>
                <a:lnTo>
                  <a:pt x="8140878" y="187409"/>
                </a:lnTo>
                <a:lnTo>
                  <a:pt x="8137641" y="184172"/>
                </a:lnTo>
                <a:close/>
                <a:moveTo>
                  <a:pt x="5589457" y="183631"/>
                </a:moveTo>
                <a:lnTo>
                  <a:pt x="5589457" y="184710"/>
                </a:lnTo>
                <a:lnTo>
                  <a:pt x="5591615" y="184710"/>
                </a:lnTo>
                <a:lnTo>
                  <a:pt x="5591615" y="183631"/>
                </a:lnTo>
                <a:close/>
                <a:moveTo>
                  <a:pt x="1672280" y="183494"/>
                </a:moveTo>
                <a:lnTo>
                  <a:pt x="1672280" y="185787"/>
                </a:lnTo>
                <a:lnTo>
                  <a:pt x="1673360" y="185787"/>
                </a:lnTo>
                <a:lnTo>
                  <a:pt x="1673360" y="183494"/>
                </a:lnTo>
                <a:close/>
                <a:moveTo>
                  <a:pt x="4069330" y="183419"/>
                </a:moveTo>
                <a:lnTo>
                  <a:pt x="4069644" y="185640"/>
                </a:lnTo>
                <a:lnTo>
                  <a:pt x="4073058" y="185640"/>
                </a:lnTo>
                <a:lnTo>
                  <a:pt x="4073058" y="183419"/>
                </a:lnTo>
                <a:close/>
                <a:moveTo>
                  <a:pt x="4601067" y="182956"/>
                </a:moveTo>
                <a:lnTo>
                  <a:pt x="4601067" y="184035"/>
                </a:lnTo>
                <a:lnTo>
                  <a:pt x="4603225" y="184035"/>
                </a:lnTo>
                <a:lnTo>
                  <a:pt x="4603225" y="182956"/>
                </a:lnTo>
                <a:close/>
                <a:moveTo>
                  <a:pt x="572803" y="182819"/>
                </a:moveTo>
                <a:lnTo>
                  <a:pt x="570645" y="184977"/>
                </a:lnTo>
                <a:lnTo>
                  <a:pt x="570645" y="186056"/>
                </a:lnTo>
                <a:lnTo>
                  <a:pt x="573882" y="184977"/>
                </a:lnTo>
                <a:lnTo>
                  <a:pt x="573882" y="182819"/>
                </a:lnTo>
                <a:close/>
                <a:moveTo>
                  <a:pt x="8669307" y="181340"/>
                </a:moveTo>
                <a:lnTo>
                  <a:pt x="8679018" y="181340"/>
                </a:lnTo>
                <a:lnTo>
                  <a:pt x="8685492" y="186735"/>
                </a:lnTo>
                <a:lnTo>
                  <a:pt x="8687650" y="186735"/>
                </a:lnTo>
                <a:lnTo>
                  <a:pt x="8696147" y="183498"/>
                </a:lnTo>
                <a:cubicBezTo>
                  <a:pt x="8699024" y="183498"/>
                  <a:pt x="8704779" y="187094"/>
                  <a:pt x="8713411" y="194288"/>
                </a:cubicBezTo>
                <a:lnTo>
                  <a:pt x="8713411" y="196446"/>
                </a:lnTo>
                <a:lnTo>
                  <a:pt x="8709095" y="202920"/>
                </a:lnTo>
                <a:lnTo>
                  <a:pt x="8710174" y="213710"/>
                </a:lnTo>
                <a:lnTo>
                  <a:pt x="8709095" y="222342"/>
                </a:lnTo>
                <a:lnTo>
                  <a:pt x="8710174" y="226658"/>
                </a:lnTo>
                <a:lnTo>
                  <a:pt x="8713411" y="226658"/>
                </a:lnTo>
                <a:lnTo>
                  <a:pt x="8718806" y="222342"/>
                </a:lnTo>
                <a:lnTo>
                  <a:pt x="8732833" y="228816"/>
                </a:lnTo>
                <a:lnTo>
                  <a:pt x="8741465" y="228816"/>
                </a:lnTo>
                <a:cubicBezTo>
                  <a:pt x="8741465" y="225939"/>
                  <a:pt x="8742184" y="224500"/>
                  <a:pt x="8743623" y="224500"/>
                </a:cubicBezTo>
                <a:lnTo>
                  <a:pt x="8755492" y="225579"/>
                </a:lnTo>
                <a:cubicBezTo>
                  <a:pt x="8758369" y="225579"/>
                  <a:pt x="8760887" y="220544"/>
                  <a:pt x="8763045" y="210473"/>
                </a:cubicBezTo>
                <a:lnTo>
                  <a:pt x="8764124" y="203999"/>
                </a:lnTo>
                <a:lnTo>
                  <a:pt x="8765203" y="202920"/>
                </a:lnTo>
                <a:lnTo>
                  <a:pt x="8766282" y="202920"/>
                </a:lnTo>
                <a:lnTo>
                  <a:pt x="8769519" y="205078"/>
                </a:lnTo>
                <a:lnTo>
                  <a:pt x="8768440" y="210473"/>
                </a:lnTo>
                <a:cubicBezTo>
                  <a:pt x="8770238" y="218386"/>
                  <a:pt x="8774554" y="222342"/>
                  <a:pt x="8781388" y="222342"/>
                </a:cubicBezTo>
                <a:lnTo>
                  <a:pt x="8781388" y="221263"/>
                </a:lnTo>
                <a:lnTo>
                  <a:pt x="8782467" y="209394"/>
                </a:lnTo>
                <a:lnTo>
                  <a:pt x="8779230" y="199683"/>
                </a:lnTo>
                <a:lnTo>
                  <a:pt x="8778151" y="199683"/>
                </a:lnTo>
                <a:lnTo>
                  <a:pt x="8779230" y="192130"/>
                </a:lnTo>
                <a:cubicBezTo>
                  <a:pt x="8775993" y="190691"/>
                  <a:pt x="8774195" y="189253"/>
                  <a:pt x="8773835" y="187814"/>
                </a:cubicBezTo>
                <a:lnTo>
                  <a:pt x="8773835" y="186735"/>
                </a:lnTo>
                <a:cubicBezTo>
                  <a:pt x="8773835" y="185656"/>
                  <a:pt x="8775274" y="184577"/>
                  <a:pt x="8778151" y="183498"/>
                </a:cubicBezTo>
                <a:lnTo>
                  <a:pt x="8798652" y="192130"/>
                </a:lnTo>
                <a:cubicBezTo>
                  <a:pt x="8798652" y="197165"/>
                  <a:pt x="8801170" y="199683"/>
                  <a:pt x="8806205" y="199683"/>
                </a:cubicBezTo>
                <a:cubicBezTo>
                  <a:pt x="8814118" y="201481"/>
                  <a:pt x="8818074" y="205437"/>
                  <a:pt x="8818074" y="211552"/>
                </a:cubicBezTo>
                <a:cubicBezTo>
                  <a:pt x="8818074" y="214070"/>
                  <a:pt x="8816995" y="216228"/>
                  <a:pt x="8814837" y="218026"/>
                </a:cubicBezTo>
                <a:cubicBezTo>
                  <a:pt x="8819873" y="223781"/>
                  <a:pt x="8822390" y="227737"/>
                  <a:pt x="8822390" y="229895"/>
                </a:cubicBezTo>
                <a:cubicBezTo>
                  <a:pt x="8821671" y="236909"/>
                  <a:pt x="8816995" y="245541"/>
                  <a:pt x="8808363" y="255791"/>
                </a:cubicBezTo>
                <a:lnTo>
                  <a:pt x="8805126" y="255791"/>
                </a:lnTo>
                <a:lnTo>
                  <a:pt x="8799731" y="253633"/>
                </a:lnTo>
                <a:lnTo>
                  <a:pt x="8794336" y="255791"/>
                </a:lnTo>
                <a:cubicBezTo>
                  <a:pt x="8790919" y="255791"/>
                  <a:pt x="8789121" y="253274"/>
                  <a:pt x="8788941" y="248238"/>
                </a:cubicBezTo>
                <a:lnTo>
                  <a:pt x="8786783" y="248238"/>
                </a:lnTo>
                <a:cubicBezTo>
                  <a:pt x="8786783" y="253274"/>
                  <a:pt x="8784625" y="255791"/>
                  <a:pt x="8780309" y="255791"/>
                </a:cubicBezTo>
                <a:lnTo>
                  <a:pt x="8769519" y="262265"/>
                </a:lnTo>
                <a:lnTo>
                  <a:pt x="8764124" y="267660"/>
                </a:lnTo>
                <a:cubicBezTo>
                  <a:pt x="8761247" y="267660"/>
                  <a:pt x="8759808" y="265143"/>
                  <a:pt x="8759808" y="260107"/>
                </a:cubicBezTo>
                <a:lnTo>
                  <a:pt x="8757650" y="260107"/>
                </a:lnTo>
                <a:lnTo>
                  <a:pt x="8757650" y="259028"/>
                </a:lnTo>
                <a:lnTo>
                  <a:pt x="8751176" y="265502"/>
                </a:lnTo>
                <a:lnTo>
                  <a:pt x="8745781" y="266581"/>
                </a:lnTo>
                <a:cubicBezTo>
                  <a:pt x="8737329" y="266581"/>
                  <a:pt x="8731934" y="264064"/>
                  <a:pt x="8729596" y="259028"/>
                </a:cubicBezTo>
                <a:lnTo>
                  <a:pt x="8725280" y="256870"/>
                </a:lnTo>
                <a:lnTo>
                  <a:pt x="8725280" y="257949"/>
                </a:lnTo>
                <a:lnTo>
                  <a:pt x="8726359" y="262265"/>
                </a:lnTo>
                <a:lnTo>
                  <a:pt x="8723122" y="264423"/>
                </a:lnTo>
                <a:lnTo>
                  <a:pt x="8717727" y="262265"/>
                </a:lnTo>
                <a:cubicBezTo>
                  <a:pt x="8713950" y="264423"/>
                  <a:pt x="8709634" y="265502"/>
                  <a:pt x="8704779" y="265502"/>
                </a:cubicBezTo>
                <a:cubicBezTo>
                  <a:pt x="8686526" y="265502"/>
                  <a:pt x="8674702" y="260467"/>
                  <a:pt x="8669307" y="250396"/>
                </a:cubicBezTo>
                <a:lnTo>
                  <a:pt x="8669307" y="249317"/>
                </a:lnTo>
                <a:lnTo>
                  <a:pt x="8670386" y="241764"/>
                </a:lnTo>
                <a:lnTo>
                  <a:pt x="8668228" y="235290"/>
                </a:lnTo>
                <a:lnTo>
                  <a:pt x="8668228" y="232053"/>
                </a:lnTo>
                <a:lnTo>
                  <a:pt x="8670386" y="223421"/>
                </a:lnTo>
                <a:lnTo>
                  <a:pt x="8670386" y="222342"/>
                </a:lnTo>
                <a:lnTo>
                  <a:pt x="8667149" y="218026"/>
                </a:lnTo>
                <a:lnTo>
                  <a:pt x="8668228" y="207236"/>
                </a:lnTo>
                <a:cubicBezTo>
                  <a:pt x="8666070" y="207236"/>
                  <a:pt x="8664991" y="201841"/>
                  <a:pt x="8664991" y="191051"/>
                </a:cubicBezTo>
                <a:cubicBezTo>
                  <a:pt x="8666429" y="184577"/>
                  <a:pt x="8667868" y="181340"/>
                  <a:pt x="8669307" y="181340"/>
                </a:cubicBezTo>
                <a:close/>
                <a:moveTo>
                  <a:pt x="1092329" y="181336"/>
                </a:moveTo>
                <a:cubicBezTo>
                  <a:pt x="1087205" y="187090"/>
                  <a:pt x="1082485" y="189968"/>
                  <a:pt x="1078169" y="189968"/>
                </a:cubicBezTo>
                <a:cubicBezTo>
                  <a:pt x="1073672" y="189968"/>
                  <a:pt x="1071424" y="190687"/>
                  <a:pt x="1071424" y="192126"/>
                </a:cubicBezTo>
                <a:lnTo>
                  <a:pt x="1071424" y="194284"/>
                </a:lnTo>
                <a:lnTo>
                  <a:pt x="1079248" y="198600"/>
                </a:lnTo>
                <a:lnTo>
                  <a:pt x="1082485" y="198600"/>
                </a:lnTo>
                <a:cubicBezTo>
                  <a:pt x="1091116" y="193924"/>
                  <a:pt x="1095521" y="190687"/>
                  <a:pt x="1095702" y="188889"/>
                </a:cubicBezTo>
                <a:lnTo>
                  <a:pt x="1095702" y="185652"/>
                </a:lnTo>
                <a:cubicBezTo>
                  <a:pt x="1093453" y="185652"/>
                  <a:pt x="1092329" y="184213"/>
                  <a:pt x="1092329" y="181336"/>
                </a:cubicBezTo>
                <a:close/>
                <a:moveTo>
                  <a:pt x="4677137" y="180933"/>
                </a:moveTo>
                <a:lnTo>
                  <a:pt x="4674979" y="182956"/>
                </a:lnTo>
                <a:lnTo>
                  <a:pt x="4674979" y="184035"/>
                </a:lnTo>
                <a:lnTo>
                  <a:pt x="4677137" y="181877"/>
                </a:lnTo>
                <a:close/>
                <a:moveTo>
                  <a:pt x="5072197" y="180742"/>
                </a:moveTo>
                <a:lnTo>
                  <a:pt x="5073033" y="184574"/>
                </a:lnTo>
                <a:lnTo>
                  <a:pt x="5074112" y="184574"/>
                </a:lnTo>
                <a:lnTo>
                  <a:pt x="5074112" y="183495"/>
                </a:lnTo>
                <a:close/>
                <a:moveTo>
                  <a:pt x="6147154" y="180664"/>
                </a:moveTo>
                <a:lnTo>
                  <a:pt x="6147154" y="182822"/>
                </a:lnTo>
                <a:lnTo>
                  <a:pt x="6148233" y="182822"/>
                </a:lnTo>
                <a:lnTo>
                  <a:pt x="6148233" y="180664"/>
                </a:lnTo>
                <a:close/>
                <a:moveTo>
                  <a:pt x="5585276" y="180394"/>
                </a:moveTo>
                <a:lnTo>
                  <a:pt x="5587434" y="182552"/>
                </a:lnTo>
                <a:lnTo>
                  <a:pt x="5588513" y="182552"/>
                </a:lnTo>
                <a:lnTo>
                  <a:pt x="5586355" y="180394"/>
                </a:lnTo>
                <a:close/>
                <a:moveTo>
                  <a:pt x="706330" y="179582"/>
                </a:moveTo>
                <a:cubicBezTo>
                  <a:pt x="704891" y="179582"/>
                  <a:pt x="704172" y="180661"/>
                  <a:pt x="704172" y="182819"/>
                </a:cubicBezTo>
                <a:lnTo>
                  <a:pt x="707409" y="190237"/>
                </a:lnTo>
                <a:lnTo>
                  <a:pt x="711860" y="190237"/>
                </a:lnTo>
                <a:lnTo>
                  <a:pt x="711860" y="188079"/>
                </a:lnTo>
                <a:lnTo>
                  <a:pt x="712939" y="188079"/>
                </a:lnTo>
                <a:lnTo>
                  <a:pt x="709567" y="179582"/>
                </a:lnTo>
                <a:close/>
                <a:moveTo>
                  <a:pt x="1613880" y="179178"/>
                </a:moveTo>
                <a:lnTo>
                  <a:pt x="1613880" y="182415"/>
                </a:lnTo>
                <a:lnTo>
                  <a:pt x="1614959" y="182415"/>
                </a:lnTo>
                <a:lnTo>
                  <a:pt x="1614959" y="179178"/>
                </a:lnTo>
                <a:close/>
                <a:moveTo>
                  <a:pt x="2746722" y="179043"/>
                </a:moveTo>
                <a:lnTo>
                  <a:pt x="2744565" y="181201"/>
                </a:lnTo>
                <a:lnTo>
                  <a:pt x="2744565" y="182280"/>
                </a:lnTo>
                <a:lnTo>
                  <a:pt x="2749959" y="186596"/>
                </a:lnTo>
                <a:lnTo>
                  <a:pt x="2752117" y="186596"/>
                </a:lnTo>
                <a:lnTo>
                  <a:pt x="2752117" y="184438"/>
                </a:lnTo>
                <a:close/>
                <a:moveTo>
                  <a:pt x="3741938" y="178235"/>
                </a:moveTo>
                <a:lnTo>
                  <a:pt x="3741938" y="180392"/>
                </a:lnTo>
                <a:lnTo>
                  <a:pt x="3747333" y="186867"/>
                </a:lnTo>
                <a:lnTo>
                  <a:pt x="3748412" y="186867"/>
                </a:lnTo>
                <a:lnTo>
                  <a:pt x="3748412" y="185787"/>
                </a:lnTo>
                <a:cubicBezTo>
                  <a:pt x="3748412" y="180752"/>
                  <a:pt x="3746254" y="178235"/>
                  <a:pt x="3741938" y="178235"/>
                </a:cubicBezTo>
                <a:close/>
                <a:moveTo>
                  <a:pt x="4061311" y="177202"/>
                </a:moveTo>
                <a:lnTo>
                  <a:pt x="4061311" y="181539"/>
                </a:lnTo>
                <a:lnTo>
                  <a:pt x="4064725" y="181539"/>
                </a:lnTo>
                <a:lnTo>
                  <a:pt x="4064725" y="177202"/>
                </a:lnTo>
                <a:close/>
                <a:moveTo>
                  <a:pt x="1666751" y="176885"/>
                </a:moveTo>
                <a:lnTo>
                  <a:pt x="1666751" y="179178"/>
                </a:lnTo>
                <a:lnTo>
                  <a:pt x="1667830" y="179178"/>
                </a:lnTo>
                <a:lnTo>
                  <a:pt x="1667830" y="176885"/>
                </a:lnTo>
                <a:close/>
                <a:moveTo>
                  <a:pt x="4628986" y="176617"/>
                </a:moveTo>
                <a:lnTo>
                  <a:pt x="4626828" y="178775"/>
                </a:lnTo>
                <a:lnTo>
                  <a:pt x="4626828" y="180933"/>
                </a:lnTo>
                <a:lnTo>
                  <a:pt x="4630065" y="180933"/>
                </a:lnTo>
                <a:lnTo>
                  <a:pt x="4632088" y="178775"/>
                </a:lnTo>
                <a:lnTo>
                  <a:pt x="4630065" y="176617"/>
                </a:lnTo>
                <a:close/>
                <a:moveTo>
                  <a:pt x="9234442" y="176280"/>
                </a:moveTo>
                <a:lnTo>
                  <a:pt x="9244298" y="176280"/>
                </a:lnTo>
                <a:lnTo>
                  <a:pt x="9262583" y="180959"/>
                </a:lnTo>
                <a:cubicBezTo>
                  <a:pt x="9267253" y="186391"/>
                  <a:pt x="9270896" y="189108"/>
                  <a:pt x="9273512" y="189108"/>
                </a:cubicBezTo>
                <a:lnTo>
                  <a:pt x="9278945" y="188050"/>
                </a:lnTo>
                <a:cubicBezTo>
                  <a:pt x="9285833" y="194833"/>
                  <a:pt x="9295938" y="200619"/>
                  <a:pt x="9309260" y="205407"/>
                </a:cubicBezTo>
                <a:cubicBezTo>
                  <a:pt x="9315929" y="209993"/>
                  <a:pt x="9319264" y="216126"/>
                  <a:pt x="9319264" y="223807"/>
                </a:cubicBezTo>
                <a:cubicBezTo>
                  <a:pt x="9319264" y="227721"/>
                  <a:pt x="9317853" y="229678"/>
                  <a:pt x="9315032" y="229678"/>
                </a:cubicBezTo>
                <a:lnTo>
                  <a:pt x="9315032" y="230399"/>
                </a:lnTo>
                <a:lnTo>
                  <a:pt x="9319264" y="235689"/>
                </a:lnTo>
                <a:lnTo>
                  <a:pt x="9319264" y="240439"/>
                </a:lnTo>
                <a:cubicBezTo>
                  <a:pt x="9311799" y="253895"/>
                  <a:pt x="9304464" y="260624"/>
                  <a:pt x="9297256" y="260624"/>
                </a:cubicBezTo>
                <a:lnTo>
                  <a:pt x="9295753" y="260624"/>
                </a:lnTo>
                <a:lnTo>
                  <a:pt x="9290782" y="259433"/>
                </a:lnTo>
                <a:lnTo>
                  <a:pt x="9284820" y="260624"/>
                </a:lnTo>
                <a:cubicBezTo>
                  <a:pt x="9276305" y="260624"/>
                  <a:pt x="9270414" y="254817"/>
                  <a:pt x="9267149" y="243204"/>
                </a:cubicBezTo>
                <a:cubicBezTo>
                  <a:pt x="9261267" y="235871"/>
                  <a:pt x="9258326" y="230305"/>
                  <a:pt x="9258326" y="226504"/>
                </a:cubicBezTo>
                <a:cubicBezTo>
                  <a:pt x="9256770" y="226504"/>
                  <a:pt x="9255381" y="221972"/>
                  <a:pt x="9254159" y="212907"/>
                </a:cubicBezTo>
                <a:cubicBezTo>
                  <a:pt x="9252364" y="209731"/>
                  <a:pt x="9249168" y="207243"/>
                  <a:pt x="9244572" y="205445"/>
                </a:cubicBezTo>
                <a:cubicBezTo>
                  <a:pt x="9244572" y="203791"/>
                  <a:pt x="9239238" y="198248"/>
                  <a:pt x="9228571" y="188815"/>
                </a:cubicBezTo>
                <a:lnTo>
                  <a:pt x="9228571" y="185037"/>
                </a:lnTo>
                <a:cubicBezTo>
                  <a:pt x="9229523" y="179199"/>
                  <a:pt x="9231480" y="176280"/>
                  <a:pt x="9234442" y="176280"/>
                </a:cubicBezTo>
                <a:close/>
                <a:moveTo>
                  <a:pt x="639027" y="175806"/>
                </a:moveTo>
                <a:cubicBezTo>
                  <a:pt x="632373" y="178053"/>
                  <a:pt x="626214" y="179177"/>
                  <a:pt x="620549" y="179177"/>
                </a:cubicBezTo>
                <a:lnTo>
                  <a:pt x="607601" y="179177"/>
                </a:lnTo>
                <a:lnTo>
                  <a:pt x="596676" y="178098"/>
                </a:lnTo>
                <a:lnTo>
                  <a:pt x="596676" y="179177"/>
                </a:lnTo>
                <a:lnTo>
                  <a:pt x="598834" y="191856"/>
                </a:lnTo>
                <a:lnTo>
                  <a:pt x="598834" y="196307"/>
                </a:lnTo>
                <a:lnTo>
                  <a:pt x="597755" y="220314"/>
                </a:lnTo>
                <a:cubicBezTo>
                  <a:pt x="598654" y="237129"/>
                  <a:pt x="600093" y="245536"/>
                  <a:pt x="602071" y="245536"/>
                </a:cubicBezTo>
                <a:lnTo>
                  <a:pt x="611917" y="245536"/>
                </a:lnTo>
                <a:cubicBezTo>
                  <a:pt x="614434" y="243198"/>
                  <a:pt x="621673" y="242029"/>
                  <a:pt x="633632" y="242029"/>
                </a:cubicBezTo>
                <a:lnTo>
                  <a:pt x="644422" y="244322"/>
                </a:lnTo>
                <a:lnTo>
                  <a:pt x="654268" y="243243"/>
                </a:lnTo>
                <a:lnTo>
                  <a:pt x="660742" y="245536"/>
                </a:lnTo>
                <a:lnTo>
                  <a:pt x="666137" y="245536"/>
                </a:lnTo>
                <a:lnTo>
                  <a:pt x="678141" y="242029"/>
                </a:lnTo>
                <a:lnTo>
                  <a:pt x="682457" y="243243"/>
                </a:lnTo>
                <a:lnTo>
                  <a:pt x="685694" y="243243"/>
                </a:lnTo>
                <a:lnTo>
                  <a:pt x="691224" y="239737"/>
                </a:lnTo>
                <a:lnTo>
                  <a:pt x="691224" y="237444"/>
                </a:lnTo>
                <a:lnTo>
                  <a:pt x="682457" y="232858"/>
                </a:lnTo>
                <a:lnTo>
                  <a:pt x="682457" y="219235"/>
                </a:lnTo>
                <a:cubicBezTo>
                  <a:pt x="685334" y="216358"/>
                  <a:pt x="686773" y="211413"/>
                  <a:pt x="686773" y="204399"/>
                </a:cubicBezTo>
                <a:lnTo>
                  <a:pt x="686773" y="202106"/>
                </a:lnTo>
                <a:lnTo>
                  <a:pt x="682457" y="187270"/>
                </a:lnTo>
                <a:lnTo>
                  <a:pt x="682457" y="186056"/>
                </a:lnTo>
                <a:lnTo>
                  <a:pt x="685694" y="180391"/>
                </a:lnTo>
                <a:lnTo>
                  <a:pt x="684615" y="179177"/>
                </a:lnTo>
                <a:lnTo>
                  <a:pt x="683536" y="179177"/>
                </a:lnTo>
                <a:lnTo>
                  <a:pt x="675983" y="180391"/>
                </a:lnTo>
                <a:lnTo>
                  <a:pt x="662900" y="178098"/>
                </a:lnTo>
                <a:lnTo>
                  <a:pt x="645501" y="180391"/>
                </a:lnTo>
                <a:close/>
                <a:moveTo>
                  <a:pt x="4598909" y="175538"/>
                </a:moveTo>
                <a:lnTo>
                  <a:pt x="4599988" y="181877"/>
                </a:lnTo>
                <a:lnTo>
                  <a:pt x="4601067" y="181877"/>
                </a:lnTo>
                <a:lnTo>
                  <a:pt x="4602146" y="178775"/>
                </a:lnTo>
                <a:lnTo>
                  <a:pt x="4601067" y="175538"/>
                </a:lnTo>
                <a:close/>
                <a:moveTo>
                  <a:pt x="685694" y="175266"/>
                </a:moveTo>
                <a:lnTo>
                  <a:pt x="685694" y="176345"/>
                </a:lnTo>
                <a:lnTo>
                  <a:pt x="687852" y="176345"/>
                </a:lnTo>
                <a:lnTo>
                  <a:pt x="687852" y="175266"/>
                </a:lnTo>
                <a:close/>
                <a:moveTo>
                  <a:pt x="2561403" y="174727"/>
                </a:moveTo>
                <a:lnTo>
                  <a:pt x="2556008" y="180122"/>
                </a:lnTo>
                <a:cubicBezTo>
                  <a:pt x="2556008" y="181561"/>
                  <a:pt x="2557087" y="182280"/>
                  <a:pt x="2559246" y="182280"/>
                </a:cubicBezTo>
                <a:cubicBezTo>
                  <a:pt x="2563561" y="180662"/>
                  <a:pt x="2565719" y="179223"/>
                  <a:pt x="2565719" y="177964"/>
                </a:cubicBezTo>
                <a:lnTo>
                  <a:pt x="2565719" y="176885"/>
                </a:lnTo>
                <a:lnTo>
                  <a:pt x="2563561" y="174727"/>
                </a:lnTo>
                <a:close/>
                <a:moveTo>
                  <a:pt x="4254208" y="174288"/>
                </a:moveTo>
                <a:lnTo>
                  <a:pt x="4252805" y="175989"/>
                </a:lnTo>
                <a:lnTo>
                  <a:pt x="4249950" y="183419"/>
                </a:lnTo>
                <a:lnTo>
                  <a:pt x="4251924" y="183419"/>
                </a:lnTo>
                <a:cubicBezTo>
                  <a:pt x="4252570" y="183419"/>
                  <a:pt x="4253109" y="182422"/>
                  <a:pt x="4253541" y="180427"/>
                </a:cubicBezTo>
                <a:close/>
                <a:moveTo>
                  <a:pt x="6152549" y="174190"/>
                </a:moveTo>
                <a:lnTo>
                  <a:pt x="6149312" y="175269"/>
                </a:lnTo>
                <a:cubicBezTo>
                  <a:pt x="6150751" y="179765"/>
                  <a:pt x="6152594" y="182282"/>
                  <a:pt x="6154842" y="182822"/>
                </a:cubicBezTo>
                <a:lnTo>
                  <a:pt x="6155921" y="182822"/>
                </a:lnTo>
                <a:lnTo>
                  <a:pt x="6155921" y="181743"/>
                </a:lnTo>
                <a:cubicBezTo>
                  <a:pt x="6153673" y="181743"/>
                  <a:pt x="6152549" y="179225"/>
                  <a:pt x="6152549" y="174190"/>
                </a:cubicBezTo>
                <a:close/>
                <a:moveTo>
                  <a:pt x="2115543" y="173897"/>
                </a:moveTo>
                <a:lnTo>
                  <a:pt x="2115543" y="176118"/>
                </a:lnTo>
                <a:lnTo>
                  <a:pt x="2120015" y="176118"/>
                </a:lnTo>
                <a:lnTo>
                  <a:pt x="2120015" y="173897"/>
                </a:lnTo>
                <a:close/>
                <a:moveTo>
                  <a:pt x="211619" y="173512"/>
                </a:moveTo>
                <a:cubicBezTo>
                  <a:pt x="211619" y="176210"/>
                  <a:pt x="209911" y="177558"/>
                  <a:pt x="206494" y="177558"/>
                </a:cubicBezTo>
                <a:lnTo>
                  <a:pt x="206494" y="182684"/>
                </a:lnTo>
                <a:lnTo>
                  <a:pt x="209461" y="182684"/>
                </a:lnTo>
                <a:lnTo>
                  <a:pt x="212564" y="180661"/>
                </a:lnTo>
                <a:lnTo>
                  <a:pt x="214587" y="183763"/>
                </a:lnTo>
                <a:lnTo>
                  <a:pt x="213643" y="184842"/>
                </a:lnTo>
                <a:lnTo>
                  <a:pt x="213643" y="185786"/>
                </a:lnTo>
                <a:lnTo>
                  <a:pt x="216745" y="184842"/>
                </a:lnTo>
                <a:cubicBezTo>
                  <a:pt x="216745" y="179716"/>
                  <a:pt x="215036" y="175940"/>
                  <a:pt x="211619" y="173512"/>
                </a:cubicBezTo>
                <a:close/>
                <a:moveTo>
                  <a:pt x="7119173" y="173381"/>
                </a:moveTo>
                <a:cubicBezTo>
                  <a:pt x="7116296" y="174820"/>
                  <a:pt x="7114857" y="177023"/>
                  <a:pt x="7114857" y="179990"/>
                </a:cubicBezTo>
                <a:lnTo>
                  <a:pt x="7118094" y="181069"/>
                </a:lnTo>
                <a:cubicBezTo>
                  <a:pt x="7122501" y="180350"/>
                  <a:pt x="7124703" y="179271"/>
                  <a:pt x="7124703" y="177832"/>
                </a:cubicBezTo>
                <a:lnTo>
                  <a:pt x="7124703" y="174460"/>
                </a:lnTo>
                <a:close/>
                <a:moveTo>
                  <a:pt x="3241834" y="172704"/>
                </a:moveTo>
                <a:lnTo>
                  <a:pt x="3241834" y="173783"/>
                </a:lnTo>
                <a:lnTo>
                  <a:pt x="3243992" y="173783"/>
                </a:lnTo>
                <a:lnTo>
                  <a:pt x="3243992" y="172704"/>
                </a:lnTo>
                <a:close/>
                <a:moveTo>
                  <a:pt x="7595051" y="171763"/>
                </a:moveTo>
                <a:lnTo>
                  <a:pt x="7595051" y="172842"/>
                </a:lnTo>
                <a:lnTo>
                  <a:pt x="7597209" y="172842"/>
                </a:lnTo>
                <a:lnTo>
                  <a:pt x="7597209" y="171763"/>
                </a:lnTo>
                <a:close/>
                <a:moveTo>
                  <a:pt x="3260312" y="171625"/>
                </a:moveTo>
                <a:cubicBezTo>
                  <a:pt x="3260312" y="174772"/>
                  <a:pt x="3258873" y="176975"/>
                  <a:pt x="3255996" y="178234"/>
                </a:cubicBezTo>
                <a:lnTo>
                  <a:pt x="3254917" y="178234"/>
                </a:lnTo>
                <a:cubicBezTo>
                  <a:pt x="3253838" y="178234"/>
                  <a:pt x="3252759" y="176751"/>
                  <a:pt x="3251680" y="173783"/>
                </a:cubicBezTo>
                <a:lnTo>
                  <a:pt x="3250601" y="172704"/>
                </a:lnTo>
                <a:lnTo>
                  <a:pt x="3246285" y="172704"/>
                </a:lnTo>
                <a:lnTo>
                  <a:pt x="3246285" y="173783"/>
                </a:lnTo>
                <a:cubicBezTo>
                  <a:pt x="3249162" y="173783"/>
                  <a:pt x="3252399" y="175986"/>
                  <a:pt x="3255996" y="180392"/>
                </a:cubicBezTo>
                <a:lnTo>
                  <a:pt x="3262605" y="176076"/>
                </a:lnTo>
                <a:lnTo>
                  <a:pt x="3262605" y="171625"/>
                </a:lnTo>
                <a:close/>
                <a:moveTo>
                  <a:pt x="2205866" y="170723"/>
                </a:moveTo>
                <a:lnTo>
                  <a:pt x="2205866" y="172944"/>
                </a:lnTo>
                <a:lnTo>
                  <a:pt x="2208224" y="172944"/>
                </a:lnTo>
                <a:lnTo>
                  <a:pt x="2208224" y="170723"/>
                </a:lnTo>
                <a:close/>
                <a:moveTo>
                  <a:pt x="4233623" y="170718"/>
                </a:moveTo>
                <a:lnTo>
                  <a:pt x="4233623" y="173209"/>
                </a:lnTo>
                <a:lnTo>
                  <a:pt x="4235343" y="173209"/>
                </a:lnTo>
                <a:lnTo>
                  <a:pt x="4234921" y="172558"/>
                </a:lnTo>
                <a:lnTo>
                  <a:pt x="4233861" y="171912"/>
                </a:lnTo>
                <a:close/>
                <a:moveTo>
                  <a:pt x="3171159" y="170546"/>
                </a:moveTo>
                <a:lnTo>
                  <a:pt x="3169001" y="172704"/>
                </a:lnTo>
                <a:lnTo>
                  <a:pt x="3169001" y="173783"/>
                </a:lnTo>
                <a:lnTo>
                  <a:pt x="3171159" y="173783"/>
                </a:lnTo>
                <a:close/>
                <a:moveTo>
                  <a:pt x="3153760" y="170546"/>
                </a:moveTo>
                <a:lnTo>
                  <a:pt x="3153760" y="172704"/>
                </a:lnTo>
                <a:lnTo>
                  <a:pt x="3155918" y="172704"/>
                </a:lnTo>
                <a:close/>
                <a:moveTo>
                  <a:pt x="4672956" y="170142"/>
                </a:moveTo>
                <a:lnTo>
                  <a:pt x="4669719" y="173380"/>
                </a:lnTo>
                <a:lnTo>
                  <a:pt x="4670798" y="178775"/>
                </a:lnTo>
                <a:lnTo>
                  <a:pt x="4671877" y="178775"/>
                </a:lnTo>
                <a:cubicBezTo>
                  <a:pt x="4672236" y="175897"/>
                  <a:pt x="4673270" y="174459"/>
                  <a:pt x="4674979" y="174459"/>
                </a:cubicBezTo>
                <a:lnTo>
                  <a:pt x="4678216" y="176617"/>
                </a:lnTo>
                <a:lnTo>
                  <a:pt x="4678216" y="174459"/>
                </a:lnTo>
                <a:cubicBezTo>
                  <a:pt x="4677137" y="171581"/>
                  <a:pt x="4676058" y="170142"/>
                  <a:pt x="4674979" y="170142"/>
                </a:cubicBezTo>
                <a:close/>
                <a:moveTo>
                  <a:pt x="6157000" y="169874"/>
                </a:moveTo>
                <a:lnTo>
                  <a:pt x="6154842" y="172032"/>
                </a:lnTo>
                <a:lnTo>
                  <a:pt x="6157000" y="172032"/>
                </a:lnTo>
                <a:close/>
                <a:moveTo>
                  <a:pt x="5176078" y="169738"/>
                </a:moveTo>
                <a:lnTo>
                  <a:pt x="5176078" y="170817"/>
                </a:lnTo>
                <a:lnTo>
                  <a:pt x="5178101" y="172975"/>
                </a:lnTo>
                <a:lnTo>
                  <a:pt x="5178101" y="171896"/>
                </a:lnTo>
                <a:close/>
                <a:moveTo>
                  <a:pt x="5069796" y="169738"/>
                </a:moveTo>
                <a:lnTo>
                  <a:pt x="5072034" y="179994"/>
                </a:lnTo>
                <a:lnTo>
                  <a:pt x="5073033" y="174998"/>
                </a:lnTo>
                <a:lnTo>
                  <a:pt x="5073033" y="172975"/>
                </a:lnTo>
                <a:close/>
                <a:moveTo>
                  <a:pt x="5568012" y="169604"/>
                </a:moveTo>
                <a:lnTo>
                  <a:pt x="5570170" y="171762"/>
                </a:lnTo>
                <a:lnTo>
                  <a:pt x="5571249" y="170683"/>
                </a:lnTo>
                <a:lnTo>
                  <a:pt x="5571249" y="169604"/>
                </a:lnTo>
                <a:close/>
                <a:moveTo>
                  <a:pt x="210540" y="169466"/>
                </a:moveTo>
                <a:lnTo>
                  <a:pt x="212564" y="171489"/>
                </a:lnTo>
                <a:lnTo>
                  <a:pt x="212564" y="169466"/>
                </a:lnTo>
                <a:close/>
                <a:moveTo>
                  <a:pt x="9177394" y="168875"/>
                </a:moveTo>
                <a:lnTo>
                  <a:pt x="9177394" y="173212"/>
                </a:lnTo>
                <a:lnTo>
                  <a:pt x="9180808" y="173212"/>
                </a:lnTo>
                <a:lnTo>
                  <a:pt x="9180808" y="168875"/>
                </a:lnTo>
                <a:close/>
                <a:moveTo>
                  <a:pt x="9161632" y="168537"/>
                </a:moveTo>
                <a:lnTo>
                  <a:pt x="9161632" y="169496"/>
                </a:lnTo>
                <a:lnTo>
                  <a:pt x="9157917" y="173212"/>
                </a:lnTo>
                <a:lnTo>
                  <a:pt x="9153388" y="173212"/>
                </a:lnTo>
                <a:lnTo>
                  <a:pt x="9152611" y="172153"/>
                </a:lnTo>
                <a:lnTo>
                  <a:pt x="9143896" y="174270"/>
                </a:lnTo>
                <a:lnTo>
                  <a:pt x="9138430" y="173212"/>
                </a:lnTo>
                <a:lnTo>
                  <a:pt x="9125157" y="174270"/>
                </a:lnTo>
                <a:cubicBezTo>
                  <a:pt x="9125157" y="172130"/>
                  <a:pt x="9123828" y="170366"/>
                  <a:pt x="9121170" y="168980"/>
                </a:cubicBezTo>
                <a:lnTo>
                  <a:pt x="9120624" y="170038"/>
                </a:lnTo>
                <a:lnTo>
                  <a:pt x="9108666" y="170038"/>
                </a:lnTo>
                <a:lnTo>
                  <a:pt x="9107860" y="170478"/>
                </a:lnTo>
                <a:lnTo>
                  <a:pt x="9112709" y="171262"/>
                </a:lnTo>
                <a:cubicBezTo>
                  <a:pt x="9119757" y="172677"/>
                  <a:pt x="9123281" y="174350"/>
                  <a:pt x="9123281" y="176280"/>
                </a:cubicBezTo>
                <a:cubicBezTo>
                  <a:pt x="9123581" y="176280"/>
                  <a:pt x="9125748" y="178440"/>
                  <a:pt x="9129783" y="182760"/>
                </a:cubicBezTo>
                <a:cubicBezTo>
                  <a:pt x="9129323" y="182673"/>
                  <a:pt x="9129904" y="180866"/>
                  <a:pt x="9131526" y="177338"/>
                </a:cubicBezTo>
                <a:cubicBezTo>
                  <a:pt x="9139815" y="177338"/>
                  <a:pt x="9146694" y="178770"/>
                  <a:pt x="9152164" y="181634"/>
                </a:cubicBezTo>
                <a:lnTo>
                  <a:pt x="9158436" y="186345"/>
                </a:lnTo>
                <a:lnTo>
                  <a:pt x="9158720" y="185934"/>
                </a:lnTo>
                <a:lnTo>
                  <a:pt x="9162107" y="185934"/>
                </a:lnTo>
                <a:lnTo>
                  <a:pt x="9164806" y="188634"/>
                </a:lnTo>
                <a:lnTo>
                  <a:pt x="9164806" y="191208"/>
                </a:lnTo>
                <a:lnTo>
                  <a:pt x="9166580" y="178844"/>
                </a:lnTo>
                <a:cubicBezTo>
                  <a:pt x="9167308" y="175724"/>
                  <a:pt x="9168091" y="174164"/>
                  <a:pt x="9168930" y="174164"/>
                </a:cubicBezTo>
                <a:lnTo>
                  <a:pt x="9168312" y="172153"/>
                </a:lnTo>
                <a:lnTo>
                  <a:pt x="9166206" y="172153"/>
                </a:lnTo>
                <a:close/>
                <a:moveTo>
                  <a:pt x="1181616" y="168118"/>
                </a:moveTo>
                <a:lnTo>
                  <a:pt x="1179459" y="170276"/>
                </a:lnTo>
                <a:lnTo>
                  <a:pt x="1181616" y="170276"/>
                </a:lnTo>
                <a:close/>
                <a:moveTo>
                  <a:pt x="8582986" y="167313"/>
                </a:moveTo>
                <a:lnTo>
                  <a:pt x="8582986" y="168392"/>
                </a:lnTo>
                <a:lnTo>
                  <a:pt x="8585144" y="168392"/>
                </a:lnTo>
                <a:lnTo>
                  <a:pt x="8585144" y="167313"/>
                </a:lnTo>
                <a:close/>
                <a:moveTo>
                  <a:pt x="3177768" y="167309"/>
                </a:moveTo>
                <a:lnTo>
                  <a:pt x="3177768" y="169467"/>
                </a:lnTo>
                <a:lnTo>
                  <a:pt x="3179926" y="167309"/>
                </a:lnTo>
                <a:close/>
                <a:moveTo>
                  <a:pt x="9282921" y="166759"/>
                </a:moveTo>
                <a:lnTo>
                  <a:pt x="9282921" y="168980"/>
                </a:lnTo>
                <a:lnTo>
                  <a:pt x="9285145" y="168980"/>
                </a:lnTo>
                <a:close/>
                <a:moveTo>
                  <a:pt x="5173920" y="166501"/>
                </a:moveTo>
                <a:lnTo>
                  <a:pt x="5173920" y="168659"/>
                </a:lnTo>
                <a:lnTo>
                  <a:pt x="5176078" y="166501"/>
                </a:lnTo>
                <a:close/>
                <a:moveTo>
                  <a:pt x="5068717" y="166501"/>
                </a:moveTo>
                <a:lnTo>
                  <a:pt x="5068717" y="168659"/>
                </a:lnTo>
                <a:lnTo>
                  <a:pt x="5069796" y="168659"/>
                </a:lnTo>
                <a:lnTo>
                  <a:pt x="5069796" y="166501"/>
                </a:lnTo>
                <a:close/>
                <a:moveTo>
                  <a:pt x="5579881" y="166366"/>
                </a:moveTo>
                <a:lnTo>
                  <a:pt x="5573407" y="168525"/>
                </a:lnTo>
                <a:lnTo>
                  <a:pt x="5573407" y="169604"/>
                </a:lnTo>
                <a:lnTo>
                  <a:pt x="5575565" y="169604"/>
                </a:lnTo>
                <a:lnTo>
                  <a:pt x="5582039" y="167445"/>
                </a:lnTo>
                <a:lnTo>
                  <a:pt x="5582039" y="166366"/>
                </a:lnTo>
                <a:close/>
                <a:moveTo>
                  <a:pt x="3047208" y="166230"/>
                </a:moveTo>
                <a:lnTo>
                  <a:pt x="3049366" y="168388"/>
                </a:lnTo>
                <a:lnTo>
                  <a:pt x="3049366" y="166230"/>
                </a:lnTo>
                <a:close/>
                <a:moveTo>
                  <a:pt x="2574351" y="166095"/>
                </a:moveTo>
                <a:lnTo>
                  <a:pt x="2574351" y="168253"/>
                </a:lnTo>
                <a:lnTo>
                  <a:pt x="2575431" y="168253"/>
                </a:lnTo>
                <a:lnTo>
                  <a:pt x="2577589" y="166095"/>
                </a:lnTo>
                <a:close/>
                <a:moveTo>
                  <a:pt x="9169988" y="165701"/>
                </a:moveTo>
                <a:lnTo>
                  <a:pt x="9173402" y="168980"/>
                </a:lnTo>
                <a:lnTo>
                  <a:pt x="9173402" y="165701"/>
                </a:lnTo>
                <a:close/>
                <a:moveTo>
                  <a:pt x="7723183" y="165154"/>
                </a:moveTo>
                <a:lnTo>
                  <a:pt x="7723183" y="167312"/>
                </a:lnTo>
                <a:lnTo>
                  <a:pt x="7726555" y="167312"/>
                </a:lnTo>
                <a:lnTo>
                  <a:pt x="7726555" y="166233"/>
                </a:lnTo>
                <a:close/>
                <a:moveTo>
                  <a:pt x="3631340" y="163263"/>
                </a:moveTo>
                <a:lnTo>
                  <a:pt x="3631340" y="167579"/>
                </a:lnTo>
                <a:lnTo>
                  <a:pt x="3633498" y="169603"/>
                </a:lnTo>
                <a:lnTo>
                  <a:pt x="3638893" y="169603"/>
                </a:lnTo>
                <a:lnTo>
                  <a:pt x="3638893" y="166500"/>
                </a:lnTo>
                <a:lnTo>
                  <a:pt x="3633498" y="163263"/>
                </a:lnTo>
                <a:close/>
                <a:moveTo>
                  <a:pt x="3186400" y="162993"/>
                </a:moveTo>
                <a:lnTo>
                  <a:pt x="3182084" y="164072"/>
                </a:lnTo>
                <a:lnTo>
                  <a:pt x="3182084" y="165151"/>
                </a:lnTo>
                <a:lnTo>
                  <a:pt x="3184242" y="165151"/>
                </a:lnTo>
                <a:lnTo>
                  <a:pt x="3188558" y="164072"/>
                </a:lnTo>
                <a:lnTo>
                  <a:pt x="3188558" y="162993"/>
                </a:lnTo>
                <a:close/>
                <a:moveTo>
                  <a:pt x="5082609" y="162320"/>
                </a:moveTo>
                <a:lnTo>
                  <a:pt x="5084633" y="164478"/>
                </a:lnTo>
                <a:lnTo>
                  <a:pt x="5085712" y="164478"/>
                </a:lnTo>
                <a:lnTo>
                  <a:pt x="5083688" y="162320"/>
                </a:lnTo>
                <a:close/>
                <a:moveTo>
                  <a:pt x="2648668" y="161779"/>
                </a:moveTo>
                <a:lnTo>
                  <a:pt x="2648668" y="163937"/>
                </a:lnTo>
                <a:lnTo>
                  <a:pt x="2650825" y="163937"/>
                </a:lnTo>
                <a:lnTo>
                  <a:pt x="2650825" y="161779"/>
                </a:lnTo>
                <a:close/>
                <a:moveTo>
                  <a:pt x="9178452" y="161469"/>
                </a:moveTo>
                <a:lnTo>
                  <a:pt x="9178452" y="165125"/>
                </a:lnTo>
                <a:lnTo>
                  <a:pt x="9179750" y="164615"/>
                </a:lnTo>
                <a:cubicBezTo>
                  <a:pt x="9179750" y="162518"/>
                  <a:pt x="9179864" y="161469"/>
                  <a:pt x="9180091" y="161469"/>
                </a:cubicBezTo>
                <a:close/>
                <a:moveTo>
                  <a:pt x="9164566" y="161469"/>
                </a:moveTo>
                <a:lnTo>
                  <a:pt x="9165864" y="161469"/>
                </a:lnTo>
                <a:lnTo>
                  <a:pt x="9165864" y="162499"/>
                </a:lnTo>
                <a:lnTo>
                  <a:pt x="9164566" y="162499"/>
                </a:lnTo>
                <a:close/>
                <a:moveTo>
                  <a:pt x="8644490" y="160839"/>
                </a:moveTo>
                <a:lnTo>
                  <a:pt x="8662833" y="160839"/>
                </a:lnTo>
                <a:cubicBezTo>
                  <a:pt x="8664991" y="160839"/>
                  <a:pt x="8666070" y="162277"/>
                  <a:pt x="8666070" y="165155"/>
                </a:cubicBezTo>
                <a:lnTo>
                  <a:pt x="8664991" y="168392"/>
                </a:lnTo>
                <a:lnTo>
                  <a:pt x="8666070" y="168392"/>
                </a:lnTo>
                <a:cubicBezTo>
                  <a:pt x="8668587" y="165514"/>
                  <a:pt x="8678253" y="164076"/>
                  <a:pt x="8695068" y="164076"/>
                </a:cubicBezTo>
                <a:lnTo>
                  <a:pt x="8702621" y="166234"/>
                </a:lnTo>
                <a:cubicBezTo>
                  <a:pt x="8702621" y="164076"/>
                  <a:pt x="8707296" y="162277"/>
                  <a:pt x="8716648" y="160839"/>
                </a:cubicBezTo>
                <a:cubicBezTo>
                  <a:pt x="8728877" y="163536"/>
                  <a:pt x="8734991" y="165335"/>
                  <a:pt x="8734991" y="166234"/>
                </a:cubicBezTo>
                <a:lnTo>
                  <a:pt x="8737149" y="171629"/>
                </a:lnTo>
                <a:lnTo>
                  <a:pt x="8736070" y="172708"/>
                </a:lnTo>
                <a:lnTo>
                  <a:pt x="8724201" y="172708"/>
                </a:lnTo>
                <a:lnTo>
                  <a:pt x="8720964" y="175945"/>
                </a:lnTo>
                <a:lnTo>
                  <a:pt x="8720964" y="177024"/>
                </a:lnTo>
                <a:lnTo>
                  <a:pt x="8727438" y="179182"/>
                </a:lnTo>
                <a:lnTo>
                  <a:pt x="8732833" y="177024"/>
                </a:lnTo>
                <a:cubicBezTo>
                  <a:pt x="8752255" y="177024"/>
                  <a:pt x="8761966" y="183138"/>
                  <a:pt x="8761966" y="195367"/>
                </a:cubicBezTo>
                <a:lnTo>
                  <a:pt x="8761966" y="196446"/>
                </a:lnTo>
                <a:cubicBezTo>
                  <a:pt x="8761966" y="202201"/>
                  <a:pt x="8756211" y="210113"/>
                  <a:pt x="8744702" y="220184"/>
                </a:cubicBezTo>
                <a:lnTo>
                  <a:pt x="8738228" y="220184"/>
                </a:lnTo>
                <a:cubicBezTo>
                  <a:pt x="8734811" y="220184"/>
                  <a:pt x="8731934" y="218386"/>
                  <a:pt x="8729596" y="214789"/>
                </a:cubicBezTo>
                <a:cubicBezTo>
                  <a:pt x="8725280" y="214789"/>
                  <a:pt x="8722043" y="206517"/>
                  <a:pt x="8719885" y="189972"/>
                </a:cubicBezTo>
                <a:cubicBezTo>
                  <a:pt x="8715929" y="186195"/>
                  <a:pt x="8713771" y="182599"/>
                  <a:pt x="8713411" y="179182"/>
                </a:cubicBezTo>
                <a:lnTo>
                  <a:pt x="8716648" y="175945"/>
                </a:lnTo>
                <a:lnTo>
                  <a:pt x="8706937" y="174866"/>
                </a:lnTo>
                <a:lnTo>
                  <a:pt x="8699384" y="175945"/>
                </a:lnTo>
                <a:lnTo>
                  <a:pt x="8683334" y="173787"/>
                </a:lnTo>
                <a:cubicBezTo>
                  <a:pt x="8681355" y="175226"/>
                  <a:pt x="8676680" y="176304"/>
                  <a:pt x="8669307" y="177024"/>
                </a:cubicBezTo>
                <a:lnTo>
                  <a:pt x="8652043" y="174866"/>
                </a:lnTo>
                <a:lnTo>
                  <a:pt x="8646648" y="178103"/>
                </a:lnTo>
                <a:lnTo>
                  <a:pt x="8645568" y="178103"/>
                </a:lnTo>
                <a:cubicBezTo>
                  <a:pt x="8644130" y="178103"/>
                  <a:pt x="8642691" y="173067"/>
                  <a:pt x="8641252" y="162997"/>
                </a:cubicBezTo>
                <a:close/>
                <a:moveTo>
                  <a:pt x="3190716" y="160835"/>
                </a:moveTo>
                <a:lnTo>
                  <a:pt x="3190716" y="161914"/>
                </a:lnTo>
                <a:lnTo>
                  <a:pt x="3194088" y="161914"/>
                </a:lnTo>
                <a:lnTo>
                  <a:pt x="3194088" y="160835"/>
                </a:lnTo>
                <a:close/>
                <a:moveTo>
                  <a:pt x="1639236" y="160430"/>
                </a:moveTo>
                <a:lnTo>
                  <a:pt x="1637079" y="162588"/>
                </a:lnTo>
                <a:lnTo>
                  <a:pt x="1637079" y="164881"/>
                </a:lnTo>
                <a:lnTo>
                  <a:pt x="1642474" y="165960"/>
                </a:lnTo>
                <a:lnTo>
                  <a:pt x="1644767" y="165960"/>
                </a:lnTo>
                <a:lnTo>
                  <a:pt x="1646925" y="163667"/>
                </a:lnTo>
                <a:cubicBezTo>
                  <a:pt x="1644227" y="161509"/>
                  <a:pt x="1641665" y="160430"/>
                  <a:pt x="1639236" y="160430"/>
                </a:cubicBezTo>
                <a:close/>
                <a:moveTo>
                  <a:pt x="3233202" y="159756"/>
                </a:moveTo>
                <a:lnTo>
                  <a:pt x="3229965" y="162993"/>
                </a:lnTo>
                <a:lnTo>
                  <a:pt x="3233202" y="166230"/>
                </a:lnTo>
                <a:lnTo>
                  <a:pt x="3234281" y="162993"/>
                </a:lnTo>
                <a:close/>
                <a:moveTo>
                  <a:pt x="2587165" y="159621"/>
                </a:moveTo>
                <a:lnTo>
                  <a:pt x="2587165" y="160700"/>
                </a:lnTo>
                <a:lnTo>
                  <a:pt x="2589323" y="160700"/>
                </a:lnTo>
                <a:lnTo>
                  <a:pt x="2589323" y="159621"/>
                </a:lnTo>
                <a:close/>
                <a:moveTo>
                  <a:pt x="9164566" y="159220"/>
                </a:moveTo>
                <a:lnTo>
                  <a:pt x="9164566" y="161469"/>
                </a:lnTo>
                <a:lnTo>
                  <a:pt x="9162450" y="161469"/>
                </a:lnTo>
                <a:lnTo>
                  <a:pt x="9162450" y="165673"/>
                </a:lnTo>
                <a:lnTo>
                  <a:pt x="9165864" y="165673"/>
                </a:lnTo>
                <a:lnTo>
                  <a:pt x="9165864" y="162499"/>
                </a:lnTo>
                <a:lnTo>
                  <a:pt x="9169038" y="162499"/>
                </a:lnTo>
                <a:lnTo>
                  <a:pt x="9169038" y="159220"/>
                </a:lnTo>
                <a:close/>
                <a:moveTo>
                  <a:pt x="9121983" y="159220"/>
                </a:moveTo>
                <a:lnTo>
                  <a:pt x="9121983" y="162499"/>
                </a:lnTo>
                <a:lnTo>
                  <a:pt x="9126455" y="162499"/>
                </a:lnTo>
                <a:lnTo>
                  <a:pt x="9126455" y="159220"/>
                </a:lnTo>
                <a:close/>
                <a:moveTo>
                  <a:pt x="7211158" y="159220"/>
                </a:moveTo>
                <a:cubicBezTo>
                  <a:pt x="7204235" y="163535"/>
                  <a:pt x="7197311" y="165693"/>
                  <a:pt x="7190388" y="165693"/>
                </a:cubicBezTo>
                <a:lnTo>
                  <a:pt x="7183779" y="164614"/>
                </a:lnTo>
                <a:lnTo>
                  <a:pt x="7180542" y="165693"/>
                </a:lnTo>
                <a:lnTo>
                  <a:pt x="7170696" y="164614"/>
                </a:lnTo>
                <a:lnTo>
                  <a:pt x="7159636" y="164614"/>
                </a:lnTo>
                <a:lnTo>
                  <a:pt x="7155320" y="161377"/>
                </a:lnTo>
                <a:lnTo>
                  <a:pt x="7152083" y="161377"/>
                </a:lnTo>
                <a:lnTo>
                  <a:pt x="7148711" y="166907"/>
                </a:lnTo>
                <a:lnTo>
                  <a:pt x="7149790" y="185520"/>
                </a:lnTo>
                <a:cubicBezTo>
                  <a:pt x="7148531" y="185520"/>
                  <a:pt x="7147452" y="187318"/>
                  <a:pt x="7146553" y="190915"/>
                </a:cubicBezTo>
                <a:lnTo>
                  <a:pt x="7149790" y="191994"/>
                </a:lnTo>
                <a:lnTo>
                  <a:pt x="7156399" y="189836"/>
                </a:lnTo>
                <a:lnTo>
                  <a:pt x="7157478" y="189836"/>
                </a:lnTo>
                <a:cubicBezTo>
                  <a:pt x="7159906" y="189836"/>
                  <a:pt x="7162468" y="190915"/>
                  <a:pt x="7165166" y="193073"/>
                </a:cubicBezTo>
                <a:lnTo>
                  <a:pt x="7167324" y="193073"/>
                </a:lnTo>
                <a:cubicBezTo>
                  <a:pt x="7169212" y="191095"/>
                  <a:pt x="7174337" y="189656"/>
                  <a:pt x="7182700" y="188757"/>
                </a:cubicBezTo>
                <a:lnTo>
                  <a:pt x="7183779" y="187678"/>
                </a:lnTo>
                <a:lnTo>
                  <a:pt x="7184858" y="187678"/>
                </a:lnTo>
                <a:lnTo>
                  <a:pt x="7193624" y="189836"/>
                </a:lnTo>
                <a:lnTo>
                  <a:pt x="7205628" y="186599"/>
                </a:lnTo>
                <a:cubicBezTo>
                  <a:pt x="7212013" y="189476"/>
                  <a:pt x="7216778" y="190915"/>
                  <a:pt x="7219925" y="190915"/>
                </a:cubicBezTo>
                <a:lnTo>
                  <a:pt x="7223162" y="188757"/>
                </a:lnTo>
                <a:lnTo>
                  <a:pt x="7222083" y="181069"/>
                </a:lnTo>
                <a:lnTo>
                  <a:pt x="7222083" y="166907"/>
                </a:lnTo>
                <a:cubicBezTo>
                  <a:pt x="7222083" y="165199"/>
                  <a:pt x="7218442" y="162636"/>
                  <a:pt x="7211158" y="159220"/>
                </a:cubicBezTo>
                <a:close/>
                <a:moveTo>
                  <a:pt x="2264711" y="158159"/>
                </a:moveTo>
                <a:lnTo>
                  <a:pt x="2264711" y="160380"/>
                </a:lnTo>
                <a:lnTo>
                  <a:pt x="2269183" y="160380"/>
                </a:lnTo>
                <a:lnTo>
                  <a:pt x="2269183" y="158159"/>
                </a:lnTo>
                <a:close/>
                <a:moveTo>
                  <a:pt x="2682117" y="156384"/>
                </a:moveTo>
                <a:lnTo>
                  <a:pt x="2681038" y="159621"/>
                </a:lnTo>
                <a:lnTo>
                  <a:pt x="2682117" y="160700"/>
                </a:lnTo>
                <a:lnTo>
                  <a:pt x="2686432" y="160700"/>
                </a:lnTo>
                <a:lnTo>
                  <a:pt x="2687512" y="157463"/>
                </a:lnTo>
                <a:lnTo>
                  <a:pt x="2686432" y="156384"/>
                </a:lnTo>
                <a:close/>
                <a:moveTo>
                  <a:pt x="71214" y="156113"/>
                </a:moveTo>
                <a:lnTo>
                  <a:pt x="71214" y="159215"/>
                </a:lnTo>
                <a:lnTo>
                  <a:pt x="72293" y="164341"/>
                </a:lnTo>
                <a:lnTo>
                  <a:pt x="70135" y="166364"/>
                </a:lnTo>
                <a:lnTo>
                  <a:pt x="70135" y="167308"/>
                </a:lnTo>
                <a:lnTo>
                  <a:pt x="72293" y="169466"/>
                </a:lnTo>
                <a:lnTo>
                  <a:pt x="76339" y="169466"/>
                </a:lnTo>
                <a:lnTo>
                  <a:pt x="76339" y="164341"/>
                </a:lnTo>
                <a:cubicBezTo>
                  <a:pt x="73642" y="164341"/>
                  <a:pt x="72293" y="161598"/>
                  <a:pt x="72293" y="156113"/>
                </a:cubicBezTo>
                <a:close/>
                <a:moveTo>
                  <a:pt x="4147024" y="155990"/>
                </a:moveTo>
                <a:lnTo>
                  <a:pt x="4132024" y="161704"/>
                </a:lnTo>
                <a:lnTo>
                  <a:pt x="4127683" y="165803"/>
                </a:lnTo>
                <a:lnTo>
                  <a:pt x="4120665" y="164745"/>
                </a:lnTo>
                <a:lnTo>
                  <a:pt x="4109795" y="168977"/>
                </a:lnTo>
                <a:lnTo>
                  <a:pt x="4105491" y="166861"/>
                </a:lnTo>
                <a:lnTo>
                  <a:pt x="4102060" y="167919"/>
                </a:lnTo>
                <a:lnTo>
                  <a:pt x="4099134" y="167919"/>
                </a:lnTo>
                <a:lnTo>
                  <a:pt x="4098183" y="171175"/>
                </a:lnTo>
                <a:lnTo>
                  <a:pt x="4101224" y="176349"/>
                </a:lnTo>
                <a:lnTo>
                  <a:pt x="4100166" y="181209"/>
                </a:lnTo>
                <a:lnTo>
                  <a:pt x="4101224" y="190441"/>
                </a:lnTo>
                <a:lnTo>
                  <a:pt x="4101224" y="194867"/>
                </a:lnTo>
                <a:cubicBezTo>
                  <a:pt x="4098491" y="203593"/>
                  <a:pt x="4097125" y="209166"/>
                  <a:pt x="4097125" y="211585"/>
                </a:cubicBezTo>
                <a:cubicBezTo>
                  <a:pt x="4100563" y="211585"/>
                  <a:pt x="4102282" y="213189"/>
                  <a:pt x="4102282" y="216398"/>
                </a:cubicBezTo>
                <a:lnTo>
                  <a:pt x="4102282" y="221427"/>
                </a:lnTo>
                <a:lnTo>
                  <a:pt x="4100166" y="220976"/>
                </a:lnTo>
                <a:cubicBezTo>
                  <a:pt x="4100766" y="220976"/>
                  <a:pt x="4101305" y="221758"/>
                  <a:pt x="4101782" y="223323"/>
                </a:cubicBezTo>
                <a:lnTo>
                  <a:pt x="4102950" y="229939"/>
                </a:lnTo>
                <a:lnTo>
                  <a:pt x="4108956" y="228381"/>
                </a:lnTo>
                <a:lnTo>
                  <a:pt x="4114513" y="230364"/>
                </a:lnTo>
                <a:lnTo>
                  <a:pt x="4116258" y="228381"/>
                </a:lnTo>
                <a:lnTo>
                  <a:pt x="4120467" y="228381"/>
                </a:lnTo>
                <a:lnTo>
                  <a:pt x="4137482" y="232480"/>
                </a:lnTo>
                <a:cubicBezTo>
                  <a:pt x="4137482" y="231804"/>
                  <a:pt x="4142329" y="231214"/>
                  <a:pt x="4152023" y="230710"/>
                </a:cubicBezTo>
                <a:lnTo>
                  <a:pt x="4152171" y="230704"/>
                </a:lnTo>
                <a:lnTo>
                  <a:pt x="4146941" y="225318"/>
                </a:lnTo>
                <a:cubicBezTo>
                  <a:pt x="4145572" y="223128"/>
                  <a:pt x="4144887" y="220863"/>
                  <a:pt x="4144887" y="218523"/>
                </a:cubicBezTo>
                <a:lnTo>
                  <a:pt x="4145815" y="217467"/>
                </a:lnTo>
                <a:lnTo>
                  <a:pt x="4145815" y="217456"/>
                </a:lnTo>
                <a:cubicBezTo>
                  <a:pt x="4145815" y="212928"/>
                  <a:pt x="4143765" y="208168"/>
                  <a:pt x="4139666" y="203176"/>
                </a:cubicBezTo>
                <a:cubicBezTo>
                  <a:pt x="4136677" y="202322"/>
                  <a:pt x="4131453" y="198067"/>
                  <a:pt x="4123994" y="190410"/>
                </a:cubicBezTo>
                <a:lnTo>
                  <a:pt x="4123994" y="188513"/>
                </a:lnTo>
                <a:lnTo>
                  <a:pt x="4122635" y="189872"/>
                </a:lnTo>
                <a:lnTo>
                  <a:pt x="4117038" y="189872"/>
                </a:lnTo>
                <a:lnTo>
                  <a:pt x="4113548" y="185038"/>
                </a:lnTo>
                <a:lnTo>
                  <a:pt x="4118532" y="179187"/>
                </a:lnTo>
                <a:cubicBezTo>
                  <a:pt x="4121138" y="180019"/>
                  <a:pt x="4123093" y="181016"/>
                  <a:pt x="4124396" y="182177"/>
                </a:cubicBezTo>
                <a:lnTo>
                  <a:pt x="4125355" y="184130"/>
                </a:lnTo>
                <a:lnTo>
                  <a:pt x="4129343" y="181978"/>
                </a:lnTo>
                <a:cubicBezTo>
                  <a:pt x="4132909" y="180823"/>
                  <a:pt x="4138257" y="180245"/>
                  <a:pt x="4145389" y="180245"/>
                </a:cubicBezTo>
                <a:lnTo>
                  <a:pt x="4145815" y="180226"/>
                </a:lnTo>
                <a:lnTo>
                  <a:pt x="4143830" y="175183"/>
                </a:lnTo>
                <a:cubicBezTo>
                  <a:pt x="4143830" y="169283"/>
                  <a:pt x="4144172" y="164559"/>
                  <a:pt x="4144855" y="161010"/>
                </a:cubicBezTo>
                <a:close/>
                <a:moveTo>
                  <a:pt x="554325" y="154900"/>
                </a:moveTo>
                <a:cubicBezTo>
                  <a:pt x="562148" y="154900"/>
                  <a:pt x="569386" y="158497"/>
                  <a:pt x="576040" y="165690"/>
                </a:cubicBezTo>
                <a:lnTo>
                  <a:pt x="582514" y="166769"/>
                </a:lnTo>
                <a:lnTo>
                  <a:pt x="585886" y="164611"/>
                </a:lnTo>
                <a:cubicBezTo>
                  <a:pt x="594158" y="169556"/>
                  <a:pt x="603555" y="172748"/>
                  <a:pt x="614075" y="174187"/>
                </a:cubicBezTo>
                <a:lnTo>
                  <a:pt x="628237" y="168792"/>
                </a:lnTo>
                <a:lnTo>
                  <a:pt x="642264" y="168792"/>
                </a:lnTo>
                <a:cubicBezTo>
                  <a:pt x="648648" y="169332"/>
                  <a:pt x="651930" y="170410"/>
                  <a:pt x="652110" y="172029"/>
                </a:cubicBezTo>
                <a:lnTo>
                  <a:pt x="659663" y="168792"/>
                </a:lnTo>
                <a:lnTo>
                  <a:pt x="666137" y="172029"/>
                </a:lnTo>
                <a:lnTo>
                  <a:pt x="681378" y="172029"/>
                </a:lnTo>
                <a:cubicBezTo>
                  <a:pt x="698012" y="162408"/>
                  <a:pt x="706330" y="157058"/>
                  <a:pt x="706330" y="155979"/>
                </a:cubicBezTo>
                <a:lnTo>
                  <a:pt x="709567" y="155979"/>
                </a:lnTo>
                <a:cubicBezTo>
                  <a:pt x="724852" y="159216"/>
                  <a:pt x="732496" y="163487"/>
                  <a:pt x="732496" y="168792"/>
                </a:cubicBezTo>
                <a:cubicBezTo>
                  <a:pt x="740408" y="173468"/>
                  <a:pt x="744365" y="178143"/>
                  <a:pt x="744365" y="182819"/>
                </a:cubicBezTo>
                <a:lnTo>
                  <a:pt x="732496" y="195632"/>
                </a:lnTo>
                <a:lnTo>
                  <a:pt x="732496" y="202106"/>
                </a:lnTo>
                <a:lnTo>
                  <a:pt x="733575" y="209524"/>
                </a:lnTo>
                <a:lnTo>
                  <a:pt x="731282" y="211682"/>
                </a:lnTo>
                <a:lnTo>
                  <a:pt x="732496" y="221393"/>
                </a:lnTo>
                <a:lnTo>
                  <a:pt x="731282" y="225575"/>
                </a:lnTo>
                <a:cubicBezTo>
                  <a:pt x="734249" y="229891"/>
                  <a:pt x="735733" y="233128"/>
                  <a:pt x="735733" y="235286"/>
                </a:cubicBezTo>
                <a:cubicBezTo>
                  <a:pt x="733305" y="235286"/>
                  <a:pt x="731822" y="240276"/>
                  <a:pt x="731282" y="250257"/>
                </a:cubicBezTo>
                <a:lnTo>
                  <a:pt x="734654" y="253494"/>
                </a:lnTo>
                <a:lnTo>
                  <a:pt x="734654" y="254573"/>
                </a:lnTo>
                <a:cubicBezTo>
                  <a:pt x="734654" y="261317"/>
                  <a:pt x="730292" y="266307"/>
                  <a:pt x="721571" y="269544"/>
                </a:cubicBezTo>
                <a:cubicBezTo>
                  <a:pt x="718153" y="267386"/>
                  <a:pt x="713433" y="266307"/>
                  <a:pt x="707409" y="266307"/>
                </a:cubicBezTo>
                <a:lnTo>
                  <a:pt x="693382" y="271702"/>
                </a:lnTo>
                <a:cubicBezTo>
                  <a:pt x="689695" y="270803"/>
                  <a:pt x="687852" y="267926"/>
                  <a:pt x="687852" y="263070"/>
                </a:cubicBezTo>
                <a:lnTo>
                  <a:pt x="688931" y="259968"/>
                </a:lnTo>
                <a:cubicBezTo>
                  <a:pt x="687672" y="254213"/>
                  <a:pt x="684435" y="251336"/>
                  <a:pt x="679220" y="251336"/>
                </a:cubicBezTo>
                <a:lnTo>
                  <a:pt x="678141" y="250257"/>
                </a:lnTo>
                <a:lnTo>
                  <a:pt x="672746" y="253494"/>
                </a:lnTo>
                <a:lnTo>
                  <a:pt x="671667" y="253494"/>
                </a:lnTo>
                <a:lnTo>
                  <a:pt x="670588" y="252415"/>
                </a:lnTo>
                <a:lnTo>
                  <a:pt x="669509" y="253494"/>
                </a:lnTo>
                <a:lnTo>
                  <a:pt x="668295" y="253494"/>
                </a:lnTo>
                <a:cubicBezTo>
                  <a:pt x="666496" y="253494"/>
                  <a:pt x="665417" y="252055"/>
                  <a:pt x="665058" y="249178"/>
                </a:cubicBezTo>
                <a:lnTo>
                  <a:pt x="663979" y="249178"/>
                </a:lnTo>
                <a:lnTo>
                  <a:pt x="659663" y="252415"/>
                </a:lnTo>
                <a:lnTo>
                  <a:pt x="652110" y="252415"/>
                </a:lnTo>
                <a:lnTo>
                  <a:pt x="643343" y="254573"/>
                </a:lnTo>
                <a:lnTo>
                  <a:pt x="642264" y="254573"/>
                </a:lnTo>
                <a:lnTo>
                  <a:pt x="621628" y="248099"/>
                </a:lnTo>
                <a:lnTo>
                  <a:pt x="618391" y="250257"/>
                </a:lnTo>
                <a:lnTo>
                  <a:pt x="604229" y="250257"/>
                </a:lnTo>
                <a:lnTo>
                  <a:pt x="603150" y="249178"/>
                </a:lnTo>
                <a:lnTo>
                  <a:pt x="602071" y="249178"/>
                </a:lnTo>
                <a:cubicBezTo>
                  <a:pt x="602071" y="259518"/>
                  <a:pt x="597395" y="266307"/>
                  <a:pt x="588044" y="269544"/>
                </a:cubicBezTo>
                <a:lnTo>
                  <a:pt x="570645" y="266307"/>
                </a:lnTo>
                <a:lnTo>
                  <a:pt x="559720" y="266307"/>
                </a:lnTo>
                <a:cubicBezTo>
                  <a:pt x="553246" y="266307"/>
                  <a:pt x="550009" y="260238"/>
                  <a:pt x="550009" y="248099"/>
                </a:cubicBezTo>
                <a:lnTo>
                  <a:pt x="552167" y="245941"/>
                </a:lnTo>
                <a:lnTo>
                  <a:pt x="552167" y="244862"/>
                </a:lnTo>
                <a:cubicBezTo>
                  <a:pt x="548570" y="236320"/>
                  <a:pt x="546772" y="228137"/>
                  <a:pt x="546772" y="220314"/>
                </a:cubicBezTo>
                <a:cubicBezTo>
                  <a:pt x="548930" y="220314"/>
                  <a:pt x="550368" y="215324"/>
                  <a:pt x="551088" y="205343"/>
                </a:cubicBezTo>
                <a:lnTo>
                  <a:pt x="550009" y="204264"/>
                </a:lnTo>
                <a:lnTo>
                  <a:pt x="550009" y="203185"/>
                </a:lnTo>
                <a:lnTo>
                  <a:pt x="553246" y="190237"/>
                </a:lnTo>
                <a:lnTo>
                  <a:pt x="552167" y="186056"/>
                </a:lnTo>
                <a:lnTo>
                  <a:pt x="552167" y="182819"/>
                </a:lnTo>
                <a:lnTo>
                  <a:pt x="553246" y="181740"/>
                </a:lnTo>
                <a:lnTo>
                  <a:pt x="552167" y="180661"/>
                </a:lnTo>
                <a:lnTo>
                  <a:pt x="552167" y="174187"/>
                </a:lnTo>
                <a:lnTo>
                  <a:pt x="556483" y="168792"/>
                </a:lnTo>
                <a:lnTo>
                  <a:pt x="556483" y="167848"/>
                </a:lnTo>
                <a:cubicBezTo>
                  <a:pt x="551447" y="167848"/>
                  <a:pt x="548930" y="166769"/>
                  <a:pt x="548930" y="164611"/>
                </a:cubicBezTo>
                <a:cubicBezTo>
                  <a:pt x="551088" y="158137"/>
                  <a:pt x="552886" y="154900"/>
                  <a:pt x="554325" y="154900"/>
                </a:cubicBezTo>
                <a:close/>
                <a:moveTo>
                  <a:pt x="7599367" y="154364"/>
                </a:moveTo>
                <a:lnTo>
                  <a:pt x="7597209" y="156522"/>
                </a:lnTo>
                <a:lnTo>
                  <a:pt x="7597209" y="157601"/>
                </a:lnTo>
                <a:lnTo>
                  <a:pt x="7599367" y="159759"/>
                </a:lnTo>
                <a:lnTo>
                  <a:pt x="7600446" y="154364"/>
                </a:lnTo>
                <a:close/>
                <a:moveTo>
                  <a:pt x="4251715" y="153966"/>
                </a:moveTo>
                <a:lnTo>
                  <a:pt x="4249226" y="154193"/>
                </a:lnTo>
                <a:lnTo>
                  <a:pt x="4249226" y="155357"/>
                </a:lnTo>
                <a:lnTo>
                  <a:pt x="4251715" y="155357"/>
                </a:lnTo>
                <a:close/>
                <a:moveTo>
                  <a:pt x="2271300" y="153927"/>
                </a:moveTo>
                <a:lnTo>
                  <a:pt x="2268943" y="156148"/>
                </a:lnTo>
                <a:lnTo>
                  <a:pt x="2271300" y="156148"/>
                </a:lnTo>
                <a:close/>
                <a:moveTo>
                  <a:pt x="5056039" y="153823"/>
                </a:moveTo>
                <a:lnTo>
                  <a:pt x="5056039" y="154902"/>
                </a:lnTo>
                <a:lnTo>
                  <a:pt x="5058197" y="154902"/>
                </a:lnTo>
                <a:lnTo>
                  <a:pt x="5058197" y="153823"/>
                </a:lnTo>
                <a:close/>
                <a:moveTo>
                  <a:pt x="8260918" y="152746"/>
                </a:moveTo>
                <a:lnTo>
                  <a:pt x="8258760" y="154904"/>
                </a:lnTo>
                <a:lnTo>
                  <a:pt x="8259838" y="155983"/>
                </a:lnTo>
                <a:lnTo>
                  <a:pt x="8263076" y="155983"/>
                </a:lnTo>
                <a:lnTo>
                  <a:pt x="8263076" y="152746"/>
                </a:lnTo>
                <a:close/>
                <a:moveTo>
                  <a:pt x="7252835" y="151532"/>
                </a:moveTo>
                <a:cubicBezTo>
                  <a:pt x="7250587" y="151532"/>
                  <a:pt x="7248384" y="153734"/>
                  <a:pt x="7246226" y="158140"/>
                </a:cubicBezTo>
                <a:lnTo>
                  <a:pt x="7249463" y="160298"/>
                </a:lnTo>
                <a:lnTo>
                  <a:pt x="7250542" y="160298"/>
                </a:lnTo>
                <a:cubicBezTo>
                  <a:pt x="7254229" y="160298"/>
                  <a:pt x="7256432" y="158815"/>
                  <a:pt x="7257151" y="155847"/>
                </a:cubicBezTo>
                <a:cubicBezTo>
                  <a:pt x="7256612" y="153689"/>
                  <a:pt x="7255173" y="152251"/>
                  <a:pt x="7252835" y="151532"/>
                </a:cubicBezTo>
                <a:close/>
                <a:moveTo>
                  <a:pt x="5166502" y="150586"/>
                </a:moveTo>
                <a:lnTo>
                  <a:pt x="5168660" y="152744"/>
                </a:lnTo>
                <a:lnTo>
                  <a:pt x="5166502" y="162320"/>
                </a:lnTo>
                <a:lnTo>
                  <a:pt x="5163265" y="159083"/>
                </a:lnTo>
                <a:lnTo>
                  <a:pt x="5163265" y="153823"/>
                </a:lnTo>
                <a:close/>
                <a:moveTo>
                  <a:pt x="1652454" y="150449"/>
                </a:moveTo>
                <a:lnTo>
                  <a:pt x="1651376" y="151663"/>
                </a:lnTo>
                <a:lnTo>
                  <a:pt x="1651376" y="153821"/>
                </a:lnTo>
                <a:lnTo>
                  <a:pt x="1652454" y="153821"/>
                </a:lnTo>
                <a:lnTo>
                  <a:pt x="1654613" y="151663"/>
                </a:lnTo>
                <a:lnTo>
                  <a:pt x="1653534" y="150449"/>
                </a:lnTo>
                <a:close/>
                <a:moveTo>
                  <a:pt x="5127118" y="149507"/>
                </a:moveTo>
                <a:lnTo>
                  <a:pt x="5124016" y="152744"/>
                </a:lnTo>
                <a:lnTo>
                  <a:pt x="5125095" y="152744"/>
                </a:lnTo>
                <a:lnTo>
                  <a:pt x="5128197" y="149507"/>
                </a:lnTo>
                <a:close/>
                <a:moveTo>
                  <a:pt x="5062378" y="149507"/>
                </a:moveTo>
                <a:lnTo>
                  <a:pt x="5062378" y="151665"/>
                </a:lnTo>
                <a:lnTo>
                  <a:pt x="5067638" y="152744"/>
                </a:lnTo>
                <a:lnTo>
                  <a:pt x="5068717" y="152744"/>
                </a:lnTo>
                <a:lnTo>
                  <a:pt x="5068717" y="151665"/>
                </a:lnTo>
                <a:close/>
                <a:moveTo>
                  <a:pt x="1628177" y="149370"/>
                </a:moveTo>
                <a:cubicBezTo>
                  <a:pt x="1624489" y="150269"/>
                  <a:pt x="1622647" y="151393"/>
                  <a:pt x="1622647" y="152742"/>
                </a:cubicBezTo>
                <a:lnTo>
                  <a:pt x="1627098" y="155979"/>
                </a:lnTo>
                <a:lnTo>
                  <a:pt x="1628177" y="155979"/>
                </a:lnTo>
                <a:lnTo>
                  <a:pt x="1631549" y="152742"/>
                </a:lnTo>
                <a:lnTo>
                  <a:pt x="1631549" y="150449"/>
                </a:lnTo>
                <a:close/>
                <a:moveTo>
                  <a:pt x="3618392" y="149236"/>
                </a:moveTo>
                <a:lnTo>
                  <a:pt x="3615155" y="152473"/>
                </a:lnTo>
                <a:lnTo>
                  <a:pt x="3616234" y="152473"/>
                </a:lnTo>
                <a:lnTo>
                  <a:pt x="3619471" y="149236"/>
                </a:lnTo>
                <a:close/>
                <a:moveTo>
                  <a:pt x="5077214" y="148428"/>
                </a:moveTo>
                <a:lnTo>
                  <a:pt x="5069796" y="150586"/>
                </a:lnTo>
                <a:lnTo>
                  <a:pt x="5069796" y="151665"/>
                </a:lnTo>
                <a:lnTo>
                  <a:pt x="5073033" y="151665"/>
                </a:lnTo>
                <a:lnTo>
                  <a:pt x="5078293" y="149507"/>
                </a:lnTo>
                <a:lnTo>
                  <a:pt x="5078293" y="148428"/>
                </a:lnTo>
                <a:close/>
                <a:moveTo>
                  <a:pt x="7238538" y="148294"/>
                </a:moveTo>
                <a:lnTo>
                  <a:pt x="7238538" y="150452"/>
                </a:lnTo>
                <a:lnTo>
                  <a:pt x="7239617" y="150452"/>
                </a:lnTo>
                <a:lnTo>
                  <a:pt x="7239617" y="148294"/>
                </a:lnTo>
                <a:close/>
                <a:moveTo>
                  <a:pt x="4163667" y="146921"/>
                </a:moveTo>
                <a:lnTo>
                  <a:pt x="4163081" y="147026"/>
                </a:lnTo>
                <a:lnTo>
                  <a:pt x="4166023" y="147026"/>
                </a:lnTo>
                <a:lnTo>
                  <a:pt x="4166023" y="146921"/>
                </a:lnTo>
                <a:close/>
                <a:moveTo>
                  <a:pt x="4663245" y="146539"/>
                </a:moveTo>
                <a:lnTo>
                  <a:pt x="4661087" y="148697"/>
                </a:lnTo>
                <a:lnTo>
                  <a:pt x="4662166" y="153013"/>
                </a:lnTo>
                <a:lnTo>
                  <a:pt x="4661087" y="156250"/>
                </a:lnTo>
                <a:lnTo>
                  <a:pt x="4662166" y="157329"/>
                </a:lnTo>
                <a:lnTo>
                  <a:pt x="4663245" y="157329"/>
                </a:lnTo>
                <a:cubicBezTo>
                  <a:pt x="4665043" y="157329"/>
                  <a:pt x="4666841" y="153733"/>
                  <a:pt x="4668640" y="146539"/>
                </a:cubicBezTo>
                <a:close/>
                <a:moveTo>
                  <a:pt x="3634577" y="145999"/>
                </a:moveTo>
                <a:lnTo>
                  <a:pt x="3632419" y="148157"/>
                </a:lnTo>
                <a:lnTo>
                  <a:pt x="3634577" y="150315"/>
                </a:lnTo>
                <a:lnTo>
                  <a:pt x="3635656" y="150315"/>
                </a:lnTo>
                <a:lnTo>
                  <a:pt x="3638893" y="147078"/>
                </a:lnTo>
                <a:lnTo>
                  <a:pt x="3638893" y="145999"/>
                </a:lnTo>
                <a:close/>
                <a:moveTo>
                  <a:pt x="2751038" y="144515"/>
                </a:moveTo>
                <a:cubicBezTo>
                  <a:pt x="2749599" y="144875"/>
                  <a:pt x="2748161" y="146673"/>
                  <a:pt x="2746722" y="149910"/>
                </a:cubicBezTo>
                <a:lnTo>
                  <a:pt x="2747801" y="150989"/>
                </a:lnTo>
                <a:lnTo>
                  <a:pt x="2749959" y="150989"/>
                </a:lnTo>
                <a:lnTo>
                  <a:pt x="2752117" y="148831"/>
                </a:lnTo>
                <a:lnTo>
                  <a:pt x="2752117" y="144515"/>
                </a:lnTo>
                <a:close/>
                <a:moveTo>
                  <a:pt x="7646034" y="143439"/>
                </a:moveTo>
                <a:lnTo>
                  <a:pt x="7648192" y="143439"/>
                </a:lnTo>
                <a:cubicBezTo>
                  <a:pt x="7651159" y="144518"/>
                  <a:pt x="7652643" y="147081"/>
                  <a:pt x="7652643" y="151127"/>
                </a:cubicBezTo>
                <a:lnTo>
                  <a:pt x="7652643" y="152206"/>
                </a:lnTo>
                <a:lnTo>
                  <a:pt x="7651564" y="159759"/>
                </a:lnTo>
                <a:cubicBezTo>
                  <a:pt x="7656600" y="160299"/>
                  <a:pt x="7659117" y="161737"/>
                  <a:pt x="7659117" y="164075"/>
                </a:cubicBezTo>
                <a:lnTo>
                  <a:pt x="7659117" y="165154"/>
                </a:lnTo>
                <a:cubicBezTo>
                  <a:pt x="7659117" y="166593"/>
                  <a:pt x="7658038" y="167312"/>
                  <a:pt x="7655880" y="167312"/>
                </a:cubicBezTo>
                <a:lnTo>
                  <a:pt x="7641718" y="162996"/>
                </a:lnTo>
                <a:lnTo>
                  <a:pt x="7639560" y="165154"/>
                </a:lnTo>
                <a:lnTo>
                  <a:pt x="7636323" y="165154"/>
                </a:lnTo>
                <a:lnTo>
                  <a:pt x="7632007" y="160838"/>
                </a:lnTo>
                <a:lnTo>
                  <a:pt x="7632007" y="159759"/>
                </a:lnTo>
                <a:cubicBezTo>
                  <a:pt x="7635424" y="152925"/>
                  <a:pt x="7640100" y="147486"/>
                  <a:pt x="7646034" y="143439"/>
                </a:cubicBezTo>
                <a:close/>
                <a:moveTo>
                  <a:pt x="5240818" y="141684"/>
                </a:moveTo>
                <a:lnTo>
                  <a:pt x="5244055" y="144786"/>
                </a:lnTo>
                <a:lnTo>
                  <a:pt x="5246079" y="144786"/>
                </a:lnTo>
                <a:lnTo>
                  <a:pt x="5242976" y="141684"/>
                </a:lnTo>
                <a:close/>
                <a:moveTo>
                  <a:pt x="5235558" y="140605"/>
                </a:moveTo>
                <a:lnTo>
                  <a:pt x="5235558" y="141684"/>
                </a:lnTo>
                <a:lnTo>
                  <a:pt x="5239739" y="141684"/>
                </a:lnTo>
                <a:lnTo>
                  <a:pt x="5239739" y="140605"/>
                </a:lnTo>
                <a:close/>
                <a:moveTo>
                  <a:pt x="3233202" y="140199"/>
                </a:moveTo>
                <a:lnTo>
                  <a:pt x="3229965" y="143436"/>
                </a:lnTo>
                <a:lnTo>
                  <a:pt x="3229965" y="147752"/>
                </a:lnTo>
                <a:lnTo>
                  <a:pt x="3231044" y="148831"/>
                </a:lnTo>
                <a:lnTo>
                  <a:pt x="3231044" y="149911"/>
                </a:lnTo>
                <a:cubicBezTo>
                  <a:pt x="3233921" y="149191"/>
                  <a:pt x="3235360" y="147033"/>
                  <a:pt x="3235360" y="143436"/>
                </a:cubicBezTo>
                <a:lnTo>
                  <a:pt x="3235360" y="142357"/>
                </a:lnTo>
                <a:close/>
                <a:moveTo>
                  <a:pt x="2758591" y="140199"/>
                </a:moveTo>
                <a:lnTo>
                  <a:pt x="2758591" y="143436"/>
                </a:lnTo>
                <a:lnTo>
                  <a:pt x="2759670" y="143436"/>
                </a:lnTo>
                <a:lnTo>
                  <a:pt x="2759670" y="140199"/>
                </a:lnTo>
                <a:close/>
                <a:moveTo>
                  <a:pt x="2576509" y="139120"/>
                </a:moveTo>
                <a:lnTo>
                  <a:pt x="2573272" y="144515"/>
                </a:lnTo>
                <a:lnTo>
                  <a:pt x="2574351" y="145594"/>
                </a:lnTo>
                <a:lnTo>
                  <a:pt x="2580826" y="145594"/>
                </a:lnTo>
                <a:lnTo>
                  <a:pt x="2582984" y="143436"/>
                </a:lnTo>
                <a:cubicBezTo>
                  <a:pt x="2582264" y="140559"/>
                  <a:pt x="2580106" y="139120"/>
                  <a:pt x="2576509" y="139120"/>
                </a:cubicBezTo>
                <a:close/>
                <a:moveTo>
                  <a:pt x="5130355" y="138986"/>
                </a:moveTo>
                <a:lnTo>
                  <a:pt x="5129276" y="139930"/>
                </a:lnTo>
                <a:lnTo>
                  <a:pt x="5128197" y="139930"/>
                </a:lnTo>
                <a:lnTo>
                  <a:pt x="5129276" y="143167"/>
                </a:lnTo>
                <a:lnTo>
                  <a:pt x="5128197" y="148428"/>
                </a:lnTo>
                <a:lnTo>
                  <a:pt x="5130355" y="148428"/>
                </a:lnTo>
                <a:close/>
                <a:moveTo>
                  <a:pt x="3621629" y="138581"/>
                </a:moveTo>
                <a:lnTo>
                  <a:pt x="3620550" y="139525"/>
                </a:lnTo>
                <a:lnTo>
                  <a:pt x="3619471" y="139525"/>
                </a:lnTo>
                <a:lnTo>
                  <a:pt x="3620550" y="142762"/>
                </a:lnTo>
                <a:lnTo>
                  <a:pt x="3619471" y="148157"/>
                </a:lnTo>
                <a:lnTo>
                  <a:pt x="3621629" y="148157"/>
                </a:lnTo>
                <a:close/>
                <a:moveTo>
                  <a:pt x="3728046" y="137502"/>
                </a:moveTo>
                <a:lnTo>
                  <a:pt x="3728046" y="138581"/>
                </a:lnTo>
                <a:lnTo>
                  <a:pt x="3731283" y="138581"/>
                </a:lnTo>
                <a:lnTo>
                  <a:pt x="3731283" y="137502"/>
                </a:lnTo>
                <a:close/>
                <a:moveTo>
                  <a:pt x="4253458" y="136472"/>
                </a:moveTo>
                <a:lnTo>
                  <a:pt x="4253458" y="140809"/>
                </a:lnTo>
                <a:lnTo>
                  <a:pt x="4255814" y="140809"/>
                </a:lnTo>
                <a:lnTo>
                  <a:pt x="4255814" y="136472"/>
                </a:lnTo>
                <a:close/>
                <a:moveTo>
                  <a:pt x="2074549" y="136075"/>
                </a:moveTo>
                <a:lnTo>
                  <a:pt x="2073492" y="138894"/>
                </a:lnTo>
                <a:lnTo>
                  <a:pt x="2073492" y="139354"/>
                </a:lnTo>
                <a:lnTo>
                  <a:pt x="2075848" y="139636"/>
                </a:lnTo>
                <a:lnTo>
                  <a:pt x="2075848" y="136075"/>
                </a:lnTo>
                <a:close/>
                <a:moveTo>
                  <a:pt x="5590536" y="136019"/>
                </a:moveTo>
                <a:lnTo>
                  <a:pt x="5585276" y="141415"/>
                </a:lnTo>
                <a:lnTo>
                  <a:pt x="5585276" y="142493"/>
                </a:lnTo>
                <a:lnTo>
                  <a:pt x="5592694" y="144652"/>
                </a:lnTo>
                <a:lnTo>
                  <a:pt x="5594852" y="140335"/>
                </a:lnTo>
                <a:cubicBezTo>
                  <a:pt x="5593773" y="137458"/>
                  <a:pt x="5592694" y="136019"/>
                  <a:pt x="5591615" y="136019"/>
                </a:cubicBezTo>
                <a:close/>
                <a:moveTo>
                  <a:pt x="1622647" y="135074"/>
                </a:moveTo>
                <a:lnTo>
                  <a:pt x="1622647" y="137231"/>
                </a:lnTo>
                <a:lnTo>
                  <a:pt x="1623862" y="137231"/>
                </a:lnTo>
                <a:lnTo>
                  <a:pt x="1623862" y="135074"/>
                </a:lnTo>
                <a:close/>
                <a:moveTo>
                  <a:pt x="2608745" y="134804"/>
                </a:moveTo>
                <a:lnTo>
                  <a:pt x="2606587" y="146673"/>
                </a:lnTo>
                <a:lnTo>
                  <a:pt x="2607667" y="146673"/>
                </a:lnTo>
                <a:cubicBezTo>
                  <a:pt x="2611082" y="146673"/>
                  <a:pt x="2613958" y="144515"/>
                  <a:pt x="2616298" y="140199"/>
                </a:cubicBezTo>
                <a:cubicBezTo>
                  <a:pt x="2615218" y="136603"/>
                  <a:pt x="2612701" y="134804"/>
                  <a:pt x="2608745" y="134804"/>
                </a:cubicBezTo>
                <a:close/>
                <a:moveTo>
                  <a:pt x="1635864" y="133994"/>
                </a:moveTo>
                <a:lnTo>
                  <a:pt x="1633707" y="136152"/>
                </a:lnTo>
                <a:cubicBezTo>
                  <a:pt x="1634605" y="146493"/>
                  <a:pt x="1636089" y="151663"/>
                  <a:pt x="1638158" y="151663"/>
                </a:cubicBezTo>
                <a:lnTo>
                  <a:pt x="1641394" y="151663"/>
                </a:lnTo>
                <a:cubicBezTo>
                  <a:pt x="1645800" y="148696"/>
                  <a:pt x="1648004" y="145729"/>
                  <a:pt x="1648004" y="142761"/>
                </a:cubicBezTo>
                <a:cubicBezTo>
                  <a:pt x="1648004" y="139434"/>
                  <a:pt x="1643958" y="136512"/>
                  <a:pt x="1635864" y="133994"/>
                </a:cubicBezTo>
                <a:close/>
                <a:moveTo>
                  <a:pt x="7250542" y="132918"/>
                </a:moveTo>
                <a:lnTo>
                  <a:pt x="7245147" y="133997"/>
                </a:lnTo>
                <a:lnTo>
                  <a:pt x="7245147" y="139527"/>
                </a:lnTo>
                <a:lnTo>
                  <a:pt x="7252835" y="141685"/>
                </a:lnTo>
                <a:lnTo>
                  <a:pt x="7253914" y="141685"/>
                </a:lnTo>
                <a:lnTo>
                  <a:pt x="7254993" y="136155"/>
                </a:lnTo>
                <a:close/>
                <a:moveTo>
                  <a:pt x="577119" y="132376"/>
                </a:moveTo>
                <a:lnTo>
                  <a:pt x="581435" y="132376"/>
                </a:lnTo>
                <a:lnTo>
                  <a:pt x="583593" y="134534"/>
                </a:lnTo>
                <a:lnTo>
                  <a:pt x="580356" y="138850"/>
                </a:lnTo>
                <a:lnTo>
                  <a:pt x="576040" y="138850"/>
                </a:lnTo>
                <a:lnTo>
                  <a:pt x="573882" y="136692"/>
                </a:lnTo>
                <a:lnTo>
                  <a:pt x="573882" y="135613"/>
                </a:lnTo>
                <a:close/>
                <a:moveTo>
                  <a:pt x="208922" y="132375"/>
                </a:moveTo>
                <a:lnTo>
                  <a:pt x="208922" y="134533"/>
                </a:lnTo>
                <a:lnTo>
                  <a:pt x="207978" y="134533"/>
                </a:lnTo>
                <a:lnTo>
                  <a:pt x="208922" y="137500"/>
                </a:lnTo>
                <a:lnTo>
                  <a:pt x="212024" y="137500"/>
                </a:lnTo>
                <a:lnTo>
                  <a:pt x="214047" y="135477"/>
                </a:lnTo>
                <a:lnTo>
                  <a:pt x="214047" y="132375"/>
                </a:lnTo>
                <a:close/>
                <a:moveTo>
                  <a:pt x="5776530" y="131703"/>
                </a:moveTo>
                <a:lnTo>
                  <a:pt x="5776530" y="132782"/>
                </a:lnTo>
                <a:lnTo>
                  <a:pt x="5778688" y="132782"/>
                </a:lnTo>
                <a:lnTo>
                  <a:pt x="5778688" y="131703"/>
                </a:lnTo>
                <a:close/>
                <a:moveTo>
                  <a:pt x="2754275" y="131567"/>
                </a:moveTo>
                <a:lnTo>
                  <a:pt x="2754275" y="134804"/>
                </a:lnTo>
                <a:lnTo>
                  <a:pt x="2759670" y="133725"/>
                </a:lnTo>
                <a:lnTo>
                  <a:pt x="2759670" y="131567"/>
                </a:lnTo>
                <a:lnTo>
                  <a:pt x="2758591" y="131567"/>
                </a:lnTo>
                <a:lnTo>
                  <a:pt x="2755354" y="132646"/>
                </a:lnTo>
                <a:close/>
                <a:moveTo>
                  <a:pt x="105068" y="131566"/>
                </a:moveTo>
                <a:cubicBezTo>
                  <a:pt x="98864" y="131566"/>
                  <a:pt x="95761" y="135972"/>
                  <a:pt x="95761" y="144784"/>
                </a:cubicBezTo>
                <a:lnTo>
                  <a:pt x="95761" y="147886"/>
                </a:lnTo>
                <a:cubicBezTo>
                  <a:pt x="97200" y="149235"/>
                  <a:pt x="98234" y="153326"/>
                  <a:pt x="98864" y="160159"/>
                </a:cubicBezTo>
                <a:lnTo>
                  <a:pt x="100887" y="164341"/>
                </a:lnTo>
                <a:cubicBezTo>
                  <a:pt x="99718" y="167758"/>
                  <a:pt x="98009" y="169466"/>
                  <a:pt x="95761" y="169466"/>
                </a:cubicBezTo>
                <a:lnTo>
                  <a:pt x="95761" y="174591"/>
                </a:lnTo>
                <a:lnTo>
                  <a:pt x="98864" y="192934"/>
                </a:lnTo>
                <a:lnTo>
                  <a:pt x="96840" y="219640"/>
                </a:lnTo>
                <a:cubicBezTo>
                  <a:pt x="97650" y="223056"/>
                  <a:pt x="98683" y="224765"/>
                  <a:pt x="99943" y="224765"/>
                </a:cubicBezTo>
                <a:lnTo>
                  <a:pt x="129615" y="224765"/>
                </a:lnTo>
                <a:lnTo>
                  <a:pt x="132717" y="226788"/>
                </a:lnTo>
                <a:lnTo>
                  <a:pt x="137843" y="224765"/>
                </a:lnTo>
                <a:lnTo>
                  <a:pt x="142968" y="225709"/>
                </a:lnTo>
                <a:lnTo>
                  <a:pt x="149037" y="223686"/>
                </a:lnTo>
                <a:lnTo>
                  <a:pt x="150116" y="223686"/>
                </a:lnTo>
                <a:cubicBezTo>
                  <a:pt x="153173" y="226743"/>
                  <a:pt x="156905" y="228451"/>
                  <a:pt x="161311" y="228811"/>
                </a:cubicBezTo>
                <a:cubicBezTo>
                  <a:pt x="161311" y="226114"/>
                  <a:pt x="166795" y="224765"/>
                  <a:pt x="177766" y="224765"/>
                </a:cubicBezTo>
                <a:lnTo>
                  <a:pt x="178845" y="224765"/>
                </a:lnTo>
                <a:lnTo>
                  <a:pt x="179789" y="220584"/>
                </a:lnTo>
                <a:lnTo>
                  <a:pt x="177766" y="214514"/>
                </a:lnTo>
                <a:lnTo>
                  <a:pt x="177766" y="212491"/>
                </a:lnTo>
                <a:lnTo>
                  <a:pt x="178845" y="207366"/>
                </a:lnTo>
                <a:lnTo>
                  <a:pt x="176687" y="205208"/>
                </a:lnTo>
                <a:lnTo>
                  <a:pt x="176687" y="203185"/>
                </a:lnTo>
                <a:cubicBezTo>
                  <a:pt x="178125" y="201656"/>
                  <a:pt x="179159" y="197925"/>
                  <a:pt x="179789" y="191990"/>
                </a:cubicBezTo>
                <a:lnTo>
                  <a:pt x="177766" y="185786"/>
                </a:lnTo>
                <a:lnTo>
                  <a:pt x="180868" y="174591"/>
                </a:lnTo>
                <a:lnTo>
                  <a:pt x="178845" y="166364"/>
                </a:lnTo>
                <a:lnTo>
                  <a:pt x="178845" y="163262"/>
                </a:lnTo>
                <a:lnTo>
                  <a:pt x="180868" y="160159"/>
                </a:lnTo>
                <a:lnTo>
                  <a:pt x="178845" y="156113"/>
                </a:lnTo>
                <a:lnTo>
                  <a:pt x="182891" y="144784"/>
                </a:lnTo>
                <a:lnTo>
                  <a:pt x="181812" y="144784"/>
                </a:lnTo>
                <a:lnTo>
                  <a:pt x="179789" y="142761"/>
                </a:lnTo>
                <a:lnTo>
                  <a:pt x="179789" y="141816"/>
                </a:lnTo>
                <a:lnTo>
                  <a:pt x="180868" y="137635"/>
                </a:lnTo>
                <a:lnTo>
                  <a:pt x="179789" y="134533"/>
                </a:lnTo>
                <a:lnTo>
                  <a:pt x="174664" y="135612"/>
                </a:lnTo>
                <a:lnTo>
                  <a:pt x="171561" y="135612"/>
                </a:lnTo>
                <a:cubicBezTo>
                  <a:pt x="167335" y="135612"/>
                  <a:pt x="162570" y="134578"/>
                  <a:pt x="157265" y="132510"/>
                </a:cubicBezTo>
                <a:lnTo>
                  <a:pt x="153218" y="135612"/>
                </a:lnTo>
                <a:lnTo>
                  <a:pt x="152139" y="134533"/>
                </a:lnTo>
                <a:lnTo>
                  <a:pt x="147014" y="135612"/>
                </a:lnTo>
                <a:lnTo>
                  <a:pt x="135819" y="134533"/>
                </a:lnTo>
                <a:lnTo>
                  <a:pt x="121388" y="135612"/>
                </a:lnTo>
                <a:cubicBezTo>
                  <a:pt x="117611" y="135612"/>
                  <a:pt x="112171" y="134263"/>
                  <a:pt x="105068" y="131566"/>
                </a:cubicBezTo>
                <a:close/>
                <a:moveTo>
                  <a:pt x="3251680" y="131432"/>
                </a:moveTo>
                <a:lnTo>
                  <a:pt x="3251680" y="133590"/>
                </a:lnTo>
                <a:lnTo>
                  <a:pt x="3252759" y="133590"/>
                </a:lnTo>
                <a:lnTo>
                  <a:pt x="3252759" y="131432"/>
                </a:lnTo>
                <a:close/>
                <a:moveTo>
                  <a:pt x="2123876" y="130785"/>
                </a:moveTo>
                <a:lnTo>
                  <a:pt x="2123876" y="134064"/>
                </a:lnTo>
                <a:lnTo>
                  <a:pt x="2128349" y="134064"/>
                </a:lnTo>
                <a:lnTo>
                  <a:pt x="2128349" y="130785"/>
                </a:lnTo>
                <a:close/>
                <a:moveTo>
                  <a:pt x="5773293" y="130624"/>
                </a:moveTo>
                <a:lnTo>
                  <a:pt x="5773293" y="131703"/>
                </a:lnTo>
                <a:lnTo>
                  <a:pt x="5775451" y="131703"/>
                </a:lnTo>
                <a:lnTo>
                  <a:pt x="5775451" y="130624"/>
                </a:lnTo>
                <a:close/>
                <a:moveTo>
                  <a:pt x="4682532" y="130489"/>
                </a:moveTo>
                <a:lnTo>
                  <a:pt x="4679295" y="133726"/>
                </a:lnTo>
                <a:lnTo>
                  <a:pt x="4682532" y="136963"/>
                </a:lnTo>
                <a:lnTo>
                  <a:pt x="4685769" y="136963"/>
                </a:lnTo>
                <a:lnTo>
                  <a:pt x="4686848" y="133726"/>
                </a:lnTo>
                <a:lnTo>
                  <a:pt x="4685769" y="130489"/>
                </a:lnTo>
                <a:close/>
                <a:moveTo>
                  <a:pt x="588044" y="130218"/>
                </a:moveTo>
                <a:lnTo>
                  <a:pt x="591281" y="130218"/>
                </a:lnTo>
                <a:lnTo>
                  <a:pt x="617312" y="132915"/>
                </a:lnTo>
                <a:lnTo>
                  <a:pt x="625944" y="131971"/>
                </a:lnTo>
                <a:lnTo>
                  <a:pt x="627023" y="132915"/>
                </a:lnTo>
                <a:cubicBezTo>
                  <a:pt x="626303" y="135253"/>
                  <a:pt x="624145" y="136422"/>
                  <a:pt x="620549" y="136422"/>
                </a:cubicBezTo>
                <a:lnTo>
                  <a:pt x="618391" y="134668"/>
                </a:lnTo>
                <a:lnTo>
                  <a:pt x="616233" y="134668"/>
                </a:lnTo>
                <a:cubicBezTo>
                  <a:pt x="613355" y="136467"/>
                  <a:pt x="607915" y="137950"/>
                  <a:pt x="599913" y="139119"/>
                </a:cubicBezTo>
                <a:cubicBezTo>
                  <a:pt x="591281" y="139119"/>
                  <a:pt x="586965" y="137321"/>
                  <a:pt x="586965" y="133724"/>
                </a:cubicBezTo>
                <a:lnTo>
                  <a:pt x="585886" y="132915"/>
                </a:lnTo>
                <a:lnTo>
                  <a:pt x="585886" y="131971"/>
                </a:lnTo>
                <a:close/>
                <a:moveTo>
                  <a:pt x="1189440" y="130083"/>
                </a:moveTo>
                <a:lnTo>
                  <a:pt x="1183910" y="131162"/>
                </a:lnTo>
                <a:lnTo>
                  <a:pt x="1183910" y="133320"/>
                </a:lnTo>
                <a:lnTo>
                  <a:pt x="1186203" y="135478"/>
                </a:lnTo>
                <a:lnTo>
                  <a:pt x="1187283" y="135478"/>
                </a:lnTo>
                <a:lnTo>
                  <a:pt x="1189440" y="133320"/>
                </a:lnTo>
                <a:close/>
                <a:moveTo>
                  <a:pt x="8784625" y="129682"/>
                </a:moveTo>
                <a:lnTo>
                  <a:pt x="8784625" y="131840"/>
                </a:lnTo>
                <a:lnTo>
                  <a:pt x="8787862" y="131840"/>
                </a:lnTo>
                <a:lnTo>
                  <a:pt x="8787862" y="129682"/>
                </a:lnTo>
                <a:close/>
                <a:moveTo>
                  <a:pt x="1623862" y="129544"/>
                </a:moveTo>
                <a:lnTo>
                  <a:pt x="1623862" y="132915"/>
                </a:lnTo>
                <a:lnTo>
                  <a:pt x="1626020" y="132915"/>
                </a:lnTo>
                <a:lnTo>
                  <a:pt x="1626020" y="131701"/>
                </a:lnTo>
                <a:close/>
                <a:moveTo>
                  <a:pt x="9164566" y="129467"/>
                </a:moveTo>
                <a:lnTo>
                  <a:pt x="9164566" y="132747"/>
                </a:lnTo>
                <a:lnTo>
                  <a:pt x="9169038" y="132747"/>
                </a:lnTo>
                <a:lnTo>
                  <a:pt x="9169038" y="129467"/>
                </a:lnTo>
                <a:close/>
                <a:moveTo>
                  <a:pt x="67168" y="128464"/>
                </a:moveTo>
                <a:lnTo>
                  <a:pt x="67168" y="131566"/>
                </a:lnTo>
                <a:lnTo>
                  <a:pt x="72293" y="140737"/>
                </a:lnTo>
                <a:cubicBezTo>
                  <a:pt x="72293" y="144154"/>
                  <a:pt x="71573" y="145863"/>
                  <a:pt x="70135" y="145863"/>
                </a:cubicBezTo>
                <a:cubicBezTo>
                  <a:pt x="71754" y="149999"/>
                  <a:pt x="73147" y="152067"/>
                  <a:pt x="74316" y="152067"/>
                </a:cubicBezTo>
                <a:lnTo>
                  <a:pt x="74316" y="148965"/>
                </a:lnTo>
                <a:lnTo>
                  <a:pt x="72293" y="145863"/>
                </a:lnTo>
                <a:lnTo>
                  <a:pt x="73237" y="139658"/>
                </a:lnTo>
                <a:cubicBezTo>
                  <a:pt x="69820" y="136152"/>
                  <a:pt x="68112" y="132420"/>
                  <a:pt x="68112" y="128464"/>
                </a:cubicBezTo>
                <a:close/>
                <a:moveTo>
                  <a:pt x="2753196" y="128330"/>
                </a:moveTo>
                <a:lnTo>
                  <a:pt x="2753196" y="130488"/>
                </a:lnTo>
                <a:lnTo>
                  <a:pt x="2754275" y="130488"/>
                </a:lnTo>
                <a:lnTo>
                  <a:pt x="2754275" y="128330"/>
                </a:lnTo>
                <a:close/>
                <a:moveTo>
                  <a:pt x="1104604" y="127925"/>
                </a:moveTo>
                <a:lnTo>
                  <a:pt x="1096781" y="131162"/>
                </a:lnTo>
                <a:lnTo>
                  <a:pt x="1096781" y="132241"/>
                </a:lnTo>
                <a:lnTo>
                  <a:pt x="1101096" y="134399"/>
                </a:lnTo>
                <a:lnTo>
                  <a:pt x="1104604" y="134399"/>
                </a:lnTo>
                <a:cubicBezTo>
                  <a:pt x="1107661" y="132241"/>
                  <a:pt x="1110583" y="131162"/>
                  <a:pt x="1113371" y="131162"/>
                </a:cubicBezTo>
                <a:cubicBezTo>
                  <a:pt x="1122901" y="133320"/>
                  <a:pt x="1128386" y="135838"/>
                  <a:pt x="1129826" y="138715"/>
                </a:cubicBezTo>
                <a:cubicBezTo>
                  <a:pt x="1128746" y="141592"/>
                  <a:pt x="1125824" y="143031"/>
                  <a:pt x="1121059" y="143031"/>
                </a:cubicBezTo>
                <a:lnTo>
                  <a:pt x="1121059" y="145189"/>
                </a:lnTo>
                <a:lnTo>
                  <a:pt x="1119980" y="158407"/>
                </a:lnTo>
                <a:cubicBezTo>
                  <a:pt x="1122137" y="158766"/>
                  <a:pt x="1123217" y="161644"/>
                  <a:pt x="1123217" y="167039"/>
                </a:cubicBezTo>
                <a:lnTo>
                  <a:pt x="1121059" y="169197"/>
                </a:lnTo>
                <a:cubicBezTo>
                  <a:pt x="1121059" y="170995"/>
                  <a:pt x="1125508" y="173153"/>
                  <a:pt x="1134412" y="175671"/>
                </a:cubicBezTo>
                <a:cubicBezTo>
                  <a:pt x="1137649" y="181785"/>
                  <a:pt x="1143133" y="186191"/>
                  <a:pt x="1150865" y="188889"/>
                </a:cubicBezTo>
                <a:lnTo>
                  <a:pt x="1153023" y="196442"/>
                </a:lnTo>
                <a:cubicBezTo>
                  <a:pt x="1155902" y="197880"/>
                  <a:pt x="1157339" y="199679"/>
                  <a:pt x="1157339" y="201837"/>
                </a:cubicBezTo>
                <a:lnTo>
                  <a:pt x="1159767" y="201837"/>
                </a:lnTo>
                <a:lnTo>
                  <a:pt x="1161925" y="192126"/>
                </a:lnTo>
                <a:cubicBezTo>
                  <a:pt x="1159767" y="192126"/>
                  <a:pt x="1158689" y="191406"/>
                  <a:pt x="1158689" y="189968"/>
                </a:cubicBezTo>
                <a:lnTo>
                  <a:pt x="1158689" y="188889"/>
                </a:lnTo>
                <a:lnTo>
                  <a:pt x="1164084" y="181336"/>
                </a:lnTo>
                <a:cubicBezTo>
                  <a:pt x="1164084" y="171804"/>
                  <a:pt x="1161475" y="167039"/>
                  <a:pt x="1156261" y="167039"/>
                </a:cubicBezTo>
                <a:lnTo>
                  <a:pt x="1150865" y="165960"/>
                </a:lnTo>
                <a:lnTo>
                  <a:pt x="1132118" y="167039"/>
                </a:lnTo>
                <a:cubicBezTo>
                  <a:pt x="1130048" y="167039"/>
                  <a:pt x="1127802" y="164521"/>
                  <a:pt x="1125374" y="159486"/>
                </a:cubicBezTo>
                <a:lnTo>
                  <a:pt x="1149652" y="139794"/>
                </a:lnTo>
                <a:lnTo>
                  <a:pt x="1150865" y="139794"/>
                </a:lnTo>
                <a:lnTo>
                  <a:pt x="1160845" y="147347"/>
                </a:lnTo>
                <a:lnTo>
                  <a:pt x="1163005" y="147347"/>
                </a:lnTo>
                <a:lnTo>
                  <a:pt x="1163005" y="143031"/>
                </a:lnTo>
                <a:lnTo>
                  <a:pt x="1160845" y="134399"/>
                </a:lnTo>
                <a:lnTo>
                  <a:pt x="1160845" y="130083"/>
                </a:lnTo>
                <a:lnTo>
                  <a:pt x="1144257" y="132241"/>
                </a:lnTo>
                <a:cubicBezTo>
                  <a:pt x="1142997" y="130982"/>
                  <a:pt x="1129780" y="129543"/>
                  <a:pt x="1104604" y="127925"/>
                </a:cubicBezTo>
                <a:close/>
                <a:moveTo>
                  <a:pt x="8683334" y="127524"/>
                </a:moveTo>
                <a:lnTo>
                  <a:pt x="8683334" y="136156"/>
                </a:lnTo>
                <a:lnTo>
                  <a:pt x="8685492" y="138179"/>
                </a:lnTo>
                <a:lnTo>
                  <a:pt x="8686571" y="138179"/>
                </a:lnTo>
                <a:lnTo>
                  <a:pt x="8687650" y="133998"/>
                </a:lnTo>
                <a:cubicBezTo>
                  <a:pt x="8686930" y="129682"/>
                  <a:pt x="8685851" y="127524"/>
                  <a:pt x="8684413" y="127524"/>
                </a:cubicBezTo>
                <a:close/>
                <a:moveTo>
                  <a:pt x="2125992" y="126553"/>
                </a:moveTo>
                <a:lnTo>
                  <a:pt x="2125992" y="129832"/>
                </a:lnTo>
                <a:lnTo>
                  <a:pt x="2129405" y="129832"/>
                </a:lnTo>
                <a:lnTo>
                  <a:pt x="2129405" y="126553"/>
                </a:lnTo>
                <a:close/>
                <a:moveTo>
                  <a:pt x="8723122" y="126445"/>
                </a:moveTo>
                <a:lnTo>
                  <a:pt x="8718806" y="130761"/>
                </a:lnTo>
                <a:lnTo>
                  <a:pt x="8720964" y="135077"/>
                </a:lnTo>
                <a:lnTo>
                  <a:pt x="8722043" y="133998"/>
                </a:lnTo>
                <a:lnTo>
                  <a:pt x="8723122" y="133998"/>
                </a:lnTo>
                <a:lnTo>
                  <a:pt x="8727438" y="137100"/>
                </a:lnTo>
                <a:lnTo>
                  <a:pt x="8729596" y="135077"/>
                </a:lnTo>
                <a:lnTo>
                  <a:pt x="8729596" y="133998"/>
                </a:lnTo>
                <a:cubicBezTo>
                  <a:pt x="8729596" y="132559"/>
                  <a:pt x="8728157" y="131840"/>
                  <a:pt x="8725280" y="131840"/>
                </a:cubicBezTo>
                <a:lnTo>
                  <a:pt x="8724201" y="126445"/>
                </a:lnTo>
                <a:close/>
                <a:moveTo>
                  <a:pt x="3646716" y="125498"/>
                </a:moveTo>
                <a:cubicBezTo>
                  <a:pt x="3644468" y="125498"/>
                  <a:pt x="3642984" y="127566"/>
                  <a:pt x="3642265" y="131702"/>
                </a:cubicBezTo>
                <a:cubicBezTo>
                  <a:pt x="3643344" y="134310"/>
                  <a:pt x="3645951" y="135614"/>
                  <a:pt x="3650088" y="135614"/>
                </a:cubicBezTo>
                <a:lnTo>
                  <a:pt x="3652381" y="135614"/>
                </a:lnTo>
                <a:lnTo>
                  <a:pt x="3652381" y="133995"/>
                </a:lnTo>
                <a:lnTo>
                  <a:pt x="3653460" y="133995"/>
                </a:lnTo>
                <a:cubicBezTo>
                  <a:pt x="3652021" y="132736"/>
                  <a:pt x="3651302" y="130174"/>
                  <a:pt x="3651302" y="126307"/>
                </a:cubicBezTo>
                <a:lnTo>
                  <a:pt x="3650088" y="125498"/>
                </a:lnTo>
                <a:close/>
                <a:moveTo>
                  <a:pt x="6770966" y="125365"/>
                </a:moveTo>
                <a:lnTo>
                  <a:pt x="6770966" y="128644"/>
                </a:lnTo>
                <a:lnTo>
                  <a:pt x="6775438" y="128644"/>
                </a:lnTo>
                <a:lnTo>
                  <a:pt x="6775438" y="125365"/>
                </a:lnTo>
                <a:close/>
                <a:moveTo>
                  <a:pt x="66089" y="125362"/>
                </a:moveTo>
                <a:lnTo>
                  <a:pt x="66089" y="127385"/>
                </a:lnTo>
                <a:lnTo>
                  <a:pt x="67168" y="127385"/>
                </a:lnTo>
                <a:lnTo>
                  <a:pt x="67168" y="125362"/>
                </a:lnTo>
                <a:close/>
                <a:moveTo>
                  <a:pt x="8121456" y="124692"/>
                </a:moveTo>
                <a:lnTo>
                  <a:pt x="8121456" y="126850"/>
                </a:lnTo>
                <a:lnTo>
                  <a:pt x="8122535" y="132245"/>
                </a:lnTo>
                <a:cubicBezTo>
                  <a:pt x="8111745" y="139438"/>
                  <a:pt x="8106350" y="144833"/>
                  <a:pt x="8106350" y="148430"/>
                </a:cubicBezTo>
                <a:lnTo>
                  <a:pt x="8085849" y="173382"/>
                </a:lnTo>
                <a:lnTo>
                  <a:pt x="8079240" y="165694"/>
                </a:lnTo>
                <a:cubicBezTo>
                  <a:pt x="8077802" y="165694"/>
                  <a:pt x="8077082" y="167133"/>
                  <a:pt x="8077082" y="170010"/>
                </a:cubicBezTo>
                <a:cubicBezTo>
                  <a:pt x="8074205" y="175135"/>
                  <a:pt x="8071328" y="177698"/>
                  <a:pt x="8068450" y="177698"/>
                </a:cubicBezTo>
                <a:lnTo>
                  <a:pt x="8068450" y="180935"/>
                </a:lnTo>
                <a:lnTo>
                  <a:pt x="8069529" y="180935"/>
                </a:lnTo>
                <a:cubicBezTo>
                  <a:pt x="8074924" y="180935"/>
                  <a:pt x="8080364" y="178777"/>
                  <a:pt x="8085849" y="174461"/>
                </a:cubicBezTo>
                <a:lnTo>
                  <a:pt x="8103113" y="174461"/>
                </a:lnTo>
                <a:lnTo>
                  <a:pt x="8113903" y="175540"/>
                </a:lnTo>
                <a:lnTo>
                  <a:pt x="8116061" y="170010"/>
                </a:lnTo>
                <a:lnTo>
                  <a:pt x="8112824" y="158141"/>
                </a:lnTo>
                <a:cubicBezTo>
                  <a:pt x="8117680" y="154185"/>
                  <a:pt x="8126312" y="150948"/>
                  <a:pt x="8138720" y="148430"/>
                </a:cubicBezTo>
                <a:lnTo>
                  <a:pt x="8148431" y="135482"/>
                </a:lnTo>
                <a:lnTo>
                  <a:pt x="8148431" y="134403"/>
                </a:lnTo>
                <a:cubicBezTo>
                  <a:pt x="8147712" y="132245"/>
                  <a:pt x="8145554" y="131165"/>
                  <a:pt x="8141957" y="131165"/>
                </a:cubicBezTo>
                <a:lnTo>
                  <a:pt x="8132246" y="133324"/>
                </a:lnTo>
                <a:lnTo>
                  <a:pt x="8131167" y="133324"/>
                </a:lnTo>
                <a:cubicBezTo>
                  <a:pt x="8126851" y="133324"/>
                  <a:pt x="8124693" y="130806"/>
                  <a:pt x="8124693" y="125770"/>
                </a:cubicBezTo>
                <a:lnTo>
                  <a:pt x="8123614" y="124692"/>
                </a:lnTo>
                <a:close/>
                <a:moveTo>
                  <a:pt x="5589457" y="124150"/>
                </a:moveTo>
                <a:lnTo>
                  <a:pt x="5585276" y="127387"/>
                </a:lnTo>
                <a:lnTo>
                  <a:pt x="5586355" y="127387"/>
                </a:lnTo>
                <a:lnTo>
                  <a:pt x="5590536" y="126308"/>
                </a:lnTo>
                <a:lnTo>
                  <a:pt x="5590536" y="124150"/>
                </a:lnTo>
                <a:close/>
                <a:moveTo>
                  <a:pt x="1678889" y="124014"/>
                </a:moveTo>
                <a:lnTo>
                  <a:pt x="1675653" y="127386"/>
                </a:lnTo>
                <a:lnTo>
                  <a:pt x="1682262" y="126307"/>
                </a:lnTo>
                <a:lnTo>
                  <a:pt x="1682262" y="124014"/>
                </a:lnTo>
                <a:close/>
                <a:moveTo>
                  <a:pt x="1667830" y="124014"/>
                </a:moveTo>
                <a:lnTo>
                  <a:pt x="1667830" y="125093"/>
                </a:lnTo>
                <a:cubicBezTo>
                  <a:pt x="1670078" y="125093"/>
                  <a:pt x="1671203" y="126217"/>
                  <a:pt x="1671203" y="128465"/>
                </a:cubicBezTo>
                <a:lnTo>
                  <a:pt x="1674439" y="127386"/>
                </a:lnTo>
                <a:lnTo>
                  <a:pt x="1674439" y="126307"/>
                </a:lnTo>
                <a:lnTo>
                  <a:pt x="1669045" y="124014"/>
                </a:lnTo>
                <a:close/>
                <a:moveTo>
                  <a:pt x="1649082" y="124014"/>
                </a:moveTo>
                <a:lnTo>
                  <a:pt x="1649082" y="130622"/>
                </a:lnTo>
                <a:lnTo>
                  <a:pt x="1654613" y="137231"/>
                </a:lnTo>
                <a:lnTo>
                  <a:pt x="1659062" y="137231"/>
                </a:lnTo>
                <a:cubicBezTo>
                  <a:pt x="1657803" y="128420"/>
                  <a:pt x="1656321" y="124014"/>
                  <a:pt x="1654613" y="124014"/>
                </a:cubicBezTo>
                <a:close/>
                <a:moveTo>
                  <a:pt x="82948" y="123743"/>
                </a:moveTo>
                <a:lnTo>
                  <a:pt x="79846" y="124687"/>
                </a:lnTo>
                <a:lnTo>
                  <a:pt x="79846" y="127789"/>
                </a:lnTo>
                <a:lnTo>
                  <a:pt x="84027" y="131971"/>
                </a:lnTo>
                <a:lnTo>
                  <a:pt x="87129" y="128868"/>
                </a:lnTo>
                <a:cubicBezTo>
                  <a:pt x="86230" y="125631"/>
                  <a:pt x="84836" y="123923"/>
                  <a:pt x="82948" y="123743"/>
                </a:cubicBezTo>
                <a:close/>
                <a:moveTo>
                  <a:pt x="2209040" y="123380"/>
                </a:moveTo>
                <a:lnTo>
                  <a:pt x="2209040" y="127849"/>
                </a:lnTo>
                <a:lnTo>
                  <a:pt x="2212453" y="127849"/>
                </a:lnTo>
                <a:lnTo>
                  <a:pt x="2212453" y="123380"/>
                </a:lnTo>
                <a:close/>
                <a:moveTo>
                  <a:pt x="2240132" y="123184"/>
                </a:moveTo>
                <a:lnTo>
                  <a:pt x="2239929" y="124577"/>
                </a:lnTo>
                <a:lnTo>
                  <a:pt x="2240804" y="123723"/>
                </a:lnTo>
                <a:close/>
                <a:moveTo>
                  <a:pt x="5256734" y="122532"/>
                </a:moveTo>
                <a:lnTo>
                  <a:pt x="5256734" y="123610"/>
                </a:lnTo>
                <a:lnTo>
                  <a:pt x="5258892" y="123610"/>
                </a:lnTo>
                <a:lnTo>
                  <a:pt x="5258892" y="122532"/>
                </a:lnTo>
                <a:close/>
                <a:moveTo>
                  <a:pt x="67168" y="122260"/>
                </a:moveTo>
                <a:lnTo>
                  <a:pt x="67168" y="124283"/>
                </a:lnTo>
                <a:lnTo>
                  <a:pt x="68112" y="124283"/>
                </a:lnTo>
                <a:lnTo>
                  <a:pt x="68112" y="122260"/>
                </a:lnTo>
                <a:close/>
                <a:moveTo>
                  <a:pt x="4693322" y="121857"/>
                </a:moveTo>
                <a:lnTo>
                  <a:pt x="4693322" y="125094"/>
                </a:lnTo>
                <a:lnTo>
                  <a:pt x="4695345" y="122936"/>
                </a:lnTo>
                <a:lnTo>
                  <a:pt x="4695345" y="121857"/>
                </a:lnTo>
                <a:close/>
                <a:moveTo>
                  <a:pt x="2576509" y="121856"/>
                </a:moveTo>
                <a:cubicBezTo>
                  <a:pt x="2574171" y="121856"/>
                  <a:pt x="2571654" y="122935"/>
                  <a:pt x="2568956" y="125093"/>
                </a:cubicBezTo>
                <a:cubicBezTo>
                  <a:pt x="2569495" y="127251"/>
                  <a:pt x="2571654" y="129049"/>
                  <a:pt x="2575431" y="130488"/>
                </a:cubicBezTo>
                <a:cubicBezTo>
                  <a:pt x="2579746" y="129049"/>
                  <a:pt x="2581904" y="127611"/>
                  <a:pt x="2581904" y="126172"/>
                </a:cubicBezTo>
                <a:lnTo>
                  <a:pt x="2581904" y="125093"/>
                </a:lnTo>
                <a:lnTo>
                  <a:pt x="2578668" y="121856"/>
                </a:lnTo>
                <a:close/>
                <a:moveTo>
                  <a:pt x="1768179" y="121856"/>
                </a:moveTo>
                <a:lnTo>
                  <a:pt x="1771415" y="121856"/>
                </a:lnTo>
                <a:lnTo>
                  <a:pt x="1773707" y="124014"/>
                </a:lnTo>
                <a:lnTo>
                  <a:pt x="1773707" y="125093"/>
                </a:lnTo>
                <a:lnTo>
                  <a:pt x="1771415" y="127386"/>
                </a:lnTo>
                <a:lnTo>
                  <a:pt x="1767097" y="127386"/>
                </a:lnTo>
                <a:lnTo>
                  <a:pt x="1765885" y="126307"/>
                </a:lnTo>
                <a:lnTo>
                  <a:pt x="1764806" y="126307"/>
                </a:lnTo>
                <a:close/>
                <a:moveTo>
                  <a:pt x="1071424" y="121181"/>
                </a:moveTo>
                <a:lnTo>
                  <a:pt x="1072503" y="125767"/>
                </a:lnTo>
                <a:lnTo>
                  <a:pt x="1071424" y="130083"/>
                </a:lnTo>
                <a:cubicBezTo>
                  <a:pt x="1075919" y="130622"/>
                  <a:pt x="1078169" y="131342"/>
                  <a:pt x="1078169" y="132241"/>
                </a:cubicBezTo>
                <a:cubicBezTo>
                  <a:pt x="1081045" y="131162"/>
                  <a:pt x="1082485" y="130083"/>
                  <a:pt x="1082485" y="129004"/>
                </a:cubicBezTo>
                <a:lnTo>
                  <a:pt x="1079248" y="121181"/>
                </a:lnTo>
                <a:close/>
                <a:moveTo>
                  <a:pt x="6659091" y="121133"/>
                </a:moveTo>
                <a:lnTo>
                  <a:pt x="6659091" y="125603"/>
                </a:lnTo>
                <a:lnTo>
                  <a:pt x="6662505" y="125603"/>
                </a:lnTo>
                <a:lnTo>
                  <a:pt x="6662505" y="121133"/>
                </a:lnTo>
                <a:close/>
                <a:moveTo>
                  <a:pt x="6577365" y="121133"/>
                </a:moveTo>
                <a:lnTo>
                  <a:pt x="6577365" y="125603"/>
                </a:lnTo>
                <a:lnTo>
                  <a:pt x="6580779" y="125603"/>
                </a:lnTo>
                <a:lnTo>
                  <a:pt x="6580779" y="121133"/>
                </a:lnTo>
                <a:close/>
                <a:moveTo>
                  <a:pt x="4682532" y="120778"/>
                </a:moveTo>
                <a:cubicBezTo>
                  <a:pt x="4678935" y="121677"/>
                  <a:pt x="4677137" y="122756"/>
                  <a:pt x="4677137" y="124015"/>
                </a:cubicBezTo>
                <a:lnTo>
                  <a:pt x="4677137" y="128331"/>
                </a:lnTo>
                <a:lnTo>
                  <a:pt x="4682532" y="127252"/>
                </a:lnTo>
                <a:lnTo>
                  <a:pt x="4681453" y="124015"/>
                </a:lnTo>
                <a:close/>
                <a:moveTo>
                  <a:pt x="2179549" y="120339"/>
                </a:moveTo>
                <a:lnTo>
                  <a:pt x="2179549" y="123618"/>
                </a:lnTo>
                <a:lnTo>
                  <a:pt x="2181496" y="123618"/>
                </a:lnTo>
                <a:lnTo>
                  <a:pt x="2180979" y="120339"/>
                </a:lnTo>
                <a:close/>
                <a:moveTo>
                  <a:pt x="1022870" y="120102"/>
                </a:moveTo>
                <a:lnTo>
                  <a:pt x="1029477" y="120102"/>
                </a:lnTo>
                <a:lnTo>
                  <a:pt x="1039457" y="124418"/>
                </a:lnTo>
                <a:lnTo>
                  <a:pt x="1046067" y="122260"/>
                </a:lnTo>
                <a:lnTo>
                  <a:pt x="1048225" y="122260"/>
                </a:lnTo>
                <a:lnTo>
                  <a:pt x="1050519" y="124418"/>
                </a:lnTo>
                <a:lnTo>
                  <a:pt x="1050519" y="126846"/>
                </a:lnTo>
                <a:cubicBezTo>
                  <a:pt x="1050519" y="128284"/>
                  <a:pt x="1047911" y="129363"/>
                  <a:pt x="1042696" y="130083"/>
                </a:cubicBezTo>
                <a:cubicBezTo>
                  <a:pt x="1039819" y="129004"/>
                  <a:pt x="1038379" y="127925"/>
                  <a:pt x="1038379" y="126846"/>
                </a:cubicBezTo>
                <a:lnTo>
                  <a:pt x="1032850" y="130083"/>
                </a:lnTo>
                <a:lnTo>
                  <a:pt x="1027320" y="130083"/>
                </a:lnTo>
                <a:lnTo>
                  <a:pt x="1020576" y="123339"/>
                </a:lnTo>
                <a:lnTo>
                  <a:pt x="1020576" y="122260"/>
                </a:lnTo>
                <a:close/>
                <a:moveTo>
                  <a:pt x="2252016" y="120065"/>
                </a:moveTo>
                <a:lnTo>
                  <a:pt x="2252016" y="123618"/>
                </a:lnTo>
                <a:lnTo>
                  <a:pt x="2254505" y="123618"/>
                </a:lnTo>
                <a:lnTo>
                  <a:pt x="2254505" y="120339"/>
                </a:lnTo>
                <a:close/>
                <a:moveTo>
                  <a:pt x="1675653" y="119698"/>
                </a:moveTo>
                <a:lnTo>
                  <a:pt x="1675653" y="122935"/>
                </a:lnTo>
                <a:lnTo>
                  <a:pt x="1676731" y="122935"/>
                </a:lnTo>
                <a:lnTo>
                  <a:pt x="1677811" y="119698"/>
                </a:lnTo>
                <a:close/>
                <a:moveTo>
                  <a:pt x="2113104" y="119352"/>
                </a:moveTo>
                <a:lnTo>
                  <a:pt x="2112951" y="119386"/>
                </a:lnTo>
                <a:lnTo>
                  <a:pt x="2111299" y="119386"/>
                </a:lnTo>
                <a:lnTo>
                  <a:pt x="2103801" y="121502"/>
                </a:lnTo>
                <a:lnTo>
                  <a:pt x="2086427" y="119468"/>
                </a:lnTo>
                <a:lnTo>
                  <a:pt x="2086427" y="124397"/>
                </a:lnTo>
                <a:lnTo>
                  <a:pt x="2088543" y="127438"/>
                </a:lnTo>
                <a:lnTo>
                  <a:pt x="2088543" y="132425"/>
                </a:lnTo>
                <a:cubicBezTo>
                  <a:pt x="2088543" y="135568"/>
                  <a:pt x="2086780" y="137368"/>
                  <a:pt x="2083253" y="137826"/>
                </a:cubicBezTo>
                <a:lnTo>
                  <a:pt x="2088543" y="154268"/>
                </a:lnTo>
                <a:lnTo>
                  <a:pt x="2088543" y="168133"/>
                </a:lnTo>
                <a:lnTo>
                  <a:pt x="2088543" y="168171"/>
                </a:lnTo>
                <a:lnTo>
                  <a:pt x="2088543" y="176577"/>
                </a:lnTo>
                <a:cubicBezTo>
                  <a:pt x="2083607" y="181600"/>
                  <a:pt x="2081138" y="185441"/>
                  <a:pt x="2081138" y="188099"/>
                </a:cubicBezTo>
                <a:lnTo>
                  <a:pt x="2081138" y="189083"/>
                </a:lnTo>
                <a:cubicBezTo>
                  <a:pt x="2083530" y="205583"/>
                  <a:pt x="2086974" y="213833"/>
                  <a:pt x="2091474" y="213833"/>
                </a:cubicBezTo>
                <a:cubicBezTo>
                  <a:pt x="2100448" y="214076"/>
                  <a:pt x="2105105" y="215089"/>
                  <a:pt x="2105452" y="216874"/>
                </a:cubicBezTo>
                <a:lnTo>
                  <a:pt x="2111426" y="213833"/>
                </a:lnTo>
                <a:lnTo>
                  <a:pt x="2116627" y="213833"/>
                </a:lnTo>
                <a:cubicBezTo>
                  <a:pt x="2126557" y="214086"/>
                  <a:pt x="2131522" y="214747"/>
                  <a:pt x="2131522" y="215816"/>
                </a:cubicBezTo>
                <a:cubicBezTo>
                  <a:pt x="2141853" y="211497"/>
                  <a:pt x="2147018" y="205605"/>
                  <a:pt x="2147018" y="198139"/>
                </a:cubicBezTo>
                <a:lnTo>
                  <a:pt x="2148580" y="194149"/>
                </a:lnTo>
                <a:lnTo>
                  <a:pt x="2145837" y="198202"/>
                </a:lnTo>
                <a:lnTo>
                  <a:pt x="2129588" y="196086"/>
                </a:lnTo>
                <a:cubicBezTo>
                  <a:pt x="2128946" y="198202"/>
                  <a:pt x="2126222" y="199260"/>
                  <a:pt x="2121415" y="199260"/>
                </a:cubicBezTo>
                <a:lnTo>
                  <a:pt x="2113887" y="199260"/>
                </a:lnTo>
                <a:lnTo>
                  <a:pt x="2110254" y="195627"/>
                </a:lnTo>
                <a:lnTo>
                  <a:pt x="2110254" y="192546"/>
                </a:lnTo>
                <a:lnTo>
                  <a:pt x="2114485" y="186571"/>
                </a:lnTo>
                <a:cubicBezTo>
                  <a:pt x="2113623" y="183834"/>
                  <a:pt x="2111508" y="182466"/>
                  <a:pt x="2108137" y="182466"/>
                </a:cubicBezTo>
                <a:cubicBezTo>
                  <a:pt x="2108137" y="172434"/>
                  <a:pt x="2102541" y="162867"/>
                  <a:pt x="2091343" y="153764"/>
                </a:cubicBezTo>
                <a:lnTo>
                  <a:pt x="2093961" y="149695"/>
                </a:lnTo>
                <a:lnTo>
                  <a:pt x="2098463" y="149695"/>
                </a:lnTo>
                <a:lnTo>
                  <a:pt x="2104421" y="150753"/>
                </a:lnTo>
                <a:lnTo>
                  <a:pt x="2110748" y="148637"/>
                </a:lnTo>
                <a:lnTo>
                  <a:pt x="2112370" y="149695"/>
                </a:lnTo>
                <a:lnTo>
                  <a:pt x="2112370" y="148791"/>
                </a:lnTo>
                <a:lnTo>
                  <a:pt x="2114485" y="144644"/>
                </a:lnTo>
                <a:cubicBezTo>
                  <a:pt x="2112743" y="144644"/>
                  <a:pt x="2111333" y="140330"/>
                  <a:pt x="2110254" y="131704"/>
                </a:cubicBezTo>
                <a:lnTo>
                  <a:pt x="2110254" y="127721"/>
                </a:lnTo>
                <a:close/>
                <a:moveTo>
                  <a:pt x="2259422" y="119281"/>
                </a:moveTo>
                <a:lnTo>
                  <a:pt x="2259422" y="121502"/>
                </a:lnTo>
                <a:lnTo>
                  <a:pt x="2259662" y="121502"/>
                </a:lnTo>
                <a:lnTo>
                  <a:pt x="2259662" y="119281"/>
                </a:lnTo>
                <a:close/>
                <a:moveTo>
                  <a:pt x="2673485" y="118619"/>
                </a:moveTo>
                <a:lnTo>
                  <a:pt x="2670248" y="119698"/>
                </a:lnTo>
                <a:lnTo>
                  <a:pt x="2670248" y="120777"/>
                </a:lnTo>
                <a:lnTo>
                  <a:pt x="2672406" y="122935"/>
                </a:lnTo>
                <a:lnTo>
                  <a:pt x="2673485" y="122935"/>
                </a:lnTo>
                <a:lnTo>
                  <a:pt x="2675643" y="120777"/>
                </a:lnTo>
                <a:close/>
                <a:moveTo>
                  <a:pt x="3216882" y="118350"/>
                </a:moveTo>
                <a:cubicBezTo>
                  <a:pt x="3221917" y="121317"/>
                  <a:pt x="3224435" y="123879"/>
                  <a:pt x="3224435" y="126037"/>
                </a:cubicBezTo>
                <a:lnTo>
                  <a:pt x="3227807" y="129274"/>
                </a:lnTo>
                <a:lnTo>
                  <a:pt x="3229965" y="122800"/>
                </a:lnTo>
                <a:close/>
                <a:moveTo>
                  <a:pt x="8660675" y="117813"/>
                </a:moveTo>
                <a:lnTo>
                  <a:pt x="8657438" y="121050"/>
                </a:lnTo>
                <a:lnTo>
                  <a:pt x="8657438" y="124287"/>
                </a:lnTo>
                <a:lnTo>
                  <a:pt x="8659596" y="124287"/>
                </a:lnTo>
                <a:lnTo>
                  <a:pt x="8662833" y="121050"/>
                </a:lnTo>
                <a:lnTo>
                  <a:pt x="8662833" y="117813"/>
                </a:lnTo>
                <a:close/>
                <a:moveTo>
                  <a:pt x="9264273" y="117697"/>
                </a:moveTo>
                <a:lnTo>
                  <a:pt x="9262688" y="118199"/>
                </a:lnTo>
                <a:lnTo>
                  <a:pt x="9262688" y="120977"/>
                </a:lnTo>
                <a:lnTo>
                  <a:pt x="9264913" y="120977"/>
                </a:lnTo>
                <a:close/>
                <a:moveTo>
                  <a:pt x="2175135" y="117165"/>
                </a:moveTo>
                <a:lnTo>
                  <a:pt x="2175449" y="119386"/>
                </a:lnTo>
                <a:lnTo>
                  <a:pt x="2178864" y="119386"/>
                </a:lnTo>
                <a:lnTo>
                  <a:pt x="2178864" y="117165"/>
                </a:lnTo>
                <a:close/>
                <a:moveTo>
                  <a:pt x="8200358" y="117138"/>
                </a:moveTo>
                <a:lnTo>
                  <a:pt x="8200358" y="119296"/>
                </a:lnTo>
                <a:lnTo>
                  <a:pt x="8202516" y="119296"/>
                </a:lnTo>
                <a:close/>
                <a:moveTo>
                  <a:pt x="197862" y="116865"/>
                </a:moveTo>
                <a:lnTo>
                  <a:pt x="195839" y="118888"/>
                </a:lnTo>
                <a:lnTo>
                  <a:pt x="195839" y="120911"/>
                </a:lnTo>
                <a:lnTo>
                  <a:pt x="201908" y="120911"/>
                </a:lnTo>
                <a:lnTo>
                  <a:pt x="201908" y="118888"/>
                </a:lnTo>
                <a:lnTo>
                  <a:pt x="199885" y="116865"/>
                </a:lnTo>
                <a:close/>
                <a:moveTo>
                  <a:pt x="4686848" y="116597"/>
                </a:moveTo>
                <a:lnTo>
                  <a:pt x="4683611" y="119699"/>
                </a:lnTo>
                <a:lnTo>
                  <a:pt x="4683611" y="120778"/>
                </a:lnTo>
                <a:lnTo>
                  <a:pt x="4687927" y="121857"/>
                </a:lnTo>
                <a:lnTo>
                  <a:pt x="4687927" y="120778"/>
                </a:lnTo>
                <a:close/>
                <a:moveTo>
                  <a:pt x="5772214" y="116463"/>
                </a:moveTo>
                <a:lnTo>
                  <a:pt x="5767898" y="118621"/>
                </a:lnTo>
                <a:lnTo>
                  <a:pt x="5767898" y="119699"/>
                </a:lnTo>
                <a:lnTo>
                  <a:pt x="5773293" y="119699"/>
                </a:lnTo>
                <a:lnTo>
                  <a:pt x="5774372" y="116463"/>
                </a:lnTo>
                <a:close/>
                <a:moveTo>
                  <a:pt x="1537810" y="116326"/>
                </a:moveTo>
                <a:lnTo>
                  <a:pt x="1539023" y="116326"/>
                </a:lnTo>
                <a:cubicBezTo>
                  <a:pt x="1544149" y="119653"/>
                  <a:pt x="1546712" y="123339"/>
                  <a:pt x="1546712" y="127386"/>
                </a:cubicBezTo>
                <a:lnTo>
                  <a:pt x="1545633" y="128465"/>
                </a:lnTo>
                <a:lnTo>
                  <a:pt x="1544418" y="128465"/>
                </a:lnTo>
                <a:lnTo>
                  <a:pt x="1537810" y="125093"/>
                </a:lnTo>
                <a:lnTo>
                  <a:pt x="1532415" y="126307"/>
                </a:lnTo>
                <a:lnTo>
                  <a:pt x="1529043" y="121856"/>
                </a:lnTo>
                <a:cubicBezTo>
                  <a:pt x="1530841" y="118169"/>
                  <a:pt x="1533763" y="116326"/>
                  <a:pt x="1537810" y="116326"/>
                </a:cubicBezTo>
                <a:close/>
                <a:moveTo>
                  <a:pt x="3157132" y="116191"/>
                </a:moveTo>
                <a:lnTo>
                  <a:pt x="3157132" y="118350"/>
                </a:lnTo>
                <a:lnTo>
                  <a:pt x="3163606" y="118350"/>
                </a:lnTo>
                <a:lnTo>
                  <a:pt x="3161448" y="116191"/>
                </a:lnTo>
                <a:close/>
                <a:moveTo>
                  <a:pt x="8686571" y="114576"/>
                </a:moveTo>
                <a:lnTo>
                  <a:pt x="8684413" y="116734"/>
                </a:lnTo>
                <a:lnTo>
                  <a:pt x="8685492" y="117813"/>
                </a:lnTo>
                <a:lnTo>
                  <a:pt x="8686571" y="117813"/>
                </a:lnTo>
                <a:close/>
                <a:moveTo>
                  <a:pt x="3751649" y="113764"/>
                </a:moveTo>
                <a:lnTo>
                  <a:pt x="3748412" y="117001"/>
                </a:lnTo>
                <a:lnTo>
                  <a:pt x="3748412" y="120238"/>
                </a:lnTo>
                <a:lnTo>
                  <a:pt x="3750570" y="120238"/>
                </a:lnTo>
                <a:lnTo>
                  <a:pt x="3754886" y="118080"/>
                </a:lnTo>
                <a:lnTo>
                  <a:pt x="3754886" y="113764"/>
                </a:lnTo>
                <a:close/>
                <a:moveTo>
                  <a:pt x="7122410" y="112147"/>
                </a:moveTo>
                <a:lnTo>
                  <a:pt x="7119173" y="113226"/>
                </a:lnTo>
                <a:lnTo>
                  <a:pt x="7119173" y="117542"/>
                </a:lnTo>
                <a:lnTo>
                  <a:pt x="7121331" y="119700"/>
                </a:lnTo>
                <a:lnTo>
                  <a:pt x="7123624" y="119700"/>
                </a:lnTo>
                <a:lnTo>
                  <a:pt x="7124703" y="114305"/>
                </a:lnTo>
                <a:close/>
                <a:moveTo>
                  <a:pt x="2684275" y="112145"/>
                </a:moveTo>
                <a:lnTo>
                  <a:pt x="2684275" y="114303"/>
                </a:lnTo>
                <a:lnTo>
                  <a:pt x="2686432" y="114303"/>
                </a:lnTo>
                <a:close/>
                <a:moveTo>
                  <a:pt x="6742489" y="112116"/>
                </a:moveTo>
                <a:cubicBezTo>
                  <a:pt x="6737918" y="112116"/>
                  <a:pt x="6735633" y="118446"/>
                  <a:pt x="6735633" y="131106"/>
                </a:cubicBezTo>
                <a:lnTo>
                  <a:pt x="6735633" y="134280"/>
                </a:lnTo>
                <a:cubicBezTo>
                  <a:pt x="6735633" y="134084"/>
                  <a:pt x="6737328" y="134552"/>
                  <a:pt x="6740718" y="135681"/>
                </a:cubicBezTo>
                <a:cubicBezTo>
                  <a:pt x="6745103" y="135681"/>
                  <a:pt x="6747295" y="131616"/>
                  <a:pt x="6747295" y="123487"/>
                </a:cubicBezTo>
                <a:cubicBezTo>
                  <a:pt x="6745677" y="123487"/>
                  <a:pt x="6744075" y="119697"/>
                  <a:pt x="6742489" y="112116"/>
                </a:cubicBezTo>
                <a:close/>
                <a:moveTo>
                  <a:pt x="6573001" y="111877"/>
                </a:moveTo>
                <a:lnTo>
                  <a:pt x="6573241" y="111877"/>
                </a:lnTo>
                <a:lnTo>
                  <a:pt x="6573241" y="112116"/>
                </a:lnTo>
                <a:lnTo>
                  <a:pt x="6573001" y="112116"/>
                </a:lnTo>
                <a:close/>
                <a:moveTo>
                  <a:pt x="6719336" y="111604"/>
                </a:moveTo>
                <a:lnTo>
                  <a:pt x="6708850" y="117273"/>
                </a:lnTo>
                <a:lnTo>
                  <a:pt x="6703480" y="116933"/>
                </a:lnTo>
                <a:lnTo>
                  <a:pt x="6704424" y="120790"/>
                </a:lnTo>
                <a:lnTo>
                  <a:pt x="6704424" y="121133"/>
                </a:lnTo>
                <a:lnTo>
                  <a:pt x="6709014" y="121133"/>
                </a:lnTo>
                <a:cubicBezTo>
                  <a:pt x="6714921" y="114963"/>
                  <a:pt x="6718380" y="111877"/>
                  <a:pt x="6719393" y="111877"/>
                </a:cubicBezTo>
                <a:close/>
                <a:moveTo>
                  <a:pt x="1096781" y="111470"/>
                </a:moveTo>
                <a:lnTo>
                  <a:pt x="1084643" y="121181"/>
                </a:lnTo>
                <a:lnTo>
                  <a:pt x="1084643" y="122260"/>
                </a:lnTo>
                <a:lnTo>
                  <a:pt x="1092329" y="123339"/>
                </a:lnTo>
                <a:cubicBezTo>
                  <a:pt x="1096017" y="119203"/>
                  <a:pt x="1097859" y="115246"/>
                  <a:pt x="1097859" y="111470"/>
                </a:cubicBezTo>
                <a:close/>
                <a:moveTo>
                  <a:pt x="2082195" y="110817"/>
                </a:moveTo>
                <a:lnTo>
                  <a:pt x="2078781" y="114096"/>
                </a:lnTo>
                <a:lnTo>
                  <a:pt x="2082195" y="114096"/>
                </a:lnTo>
                <a:close/>
                <a:moveTo>
                  <a:pt x="4186341" y="110527"/>
                </a:moveTo>
                <a:lnTo>
                  <a:pt x="4184800" y="111680"/>
                </a:lnTo>
                <a:cubicBezTo>
                  <a:pt x="4185382" y="112868"/>
                  <a:pt x="4186484" y="113463"/>
                  <a:pt x="4188104" y="113463"/>
                </a:cubicBezTo>
                <a:lnTo>
                  <a:pt x="4188661" y="112906"/>
                </a:lnTo>
                <a:lnTo>
                  <a:pt x="4188661" y="111436"/>
                </a:lnTo>
                <a:cubicBezTo>
                  <a:pt x="4188450" y="110830"/>
                  <a:pt x="4187677" y="110527"/>
                  <a:pt x="4186341" y="110527"/>
                </a:cubicBezTo>
                <a:close/>
                <a:moveTo>
                  <a:pt x="2595797" y="109987"/>
                </a:moveTo>
                <a:lnTo>
                  <a:pt x="2593638" y="112145"/>
                </a:lnTo>
                <a:lnTo>
                  <a:pt x="2593638" y="113224"/>
                </a:lnTo>
                <a:lnTo>
                  <a:pt x="2595797" y="113224"/>
                </a:lnTo>
                <a:close/>
                <a:moveTo>
                  <a:pt x="698777" y="109177"/>
                </a:moveTo>
                <a:lnTo>
                  <a:pt x="707409" y="109177"/>
                </a:lnTo>
                <a:cubicBezTo>
                  <a:pt x="708847" y="109177"/>
                  <a:pt x="709567" y="110930"/>
                  <a:pt x="709567" y="114437"/>
                </a:cubicBezTo>
                <a:cubicBezTo>
                  <a:pt x="712534" y="117584"/>
                  <a:pt x="717255" y="120012"/>
                  <a:pt x="723729" y="121720"/>
                </a:cubicBezTo>
                <a:lnTo>
                  <a:pt x="726966" y="125227"/>
                </a:lnTo>
                <a:lnTo>
                  <a:pt x="725887" y="130218"/>
                </a:lnTo>
                <a:lnTo>
                  <a:pt x="726966" y="131027"/>
                </a:lnTo>
                <a:lnTo>
                  <a:pt x="728045" y="131027"/>
                </a:lnTo>
                <a:lnTo>
                  <a:pt x="730203" y="125227"/>
                </a:lnTo>
                <a:cubicBezTo>
                  <a:pt x="732630" y="125227"/>
                  <a:pt x="736631" y="128644"/>
                  <a:pt x="742207" y="135478"/>
                </a:cubicBezTo>
                <a:lnTo>
                  <a:pt x="742207" y="137366"/>
                </a:lnTo>
                <a:lnTo>
                  <a:pt x="734654" y="141817"/>
                </a:lnTo>
                <a:lnTo>
                  <a:pt x="730203" y="141817"/>
                </a:lnTo>
                <a:lnTo>
                  <a:pt x="726966" y="140064"/>
                </a:lnTo>
                <a:lnTo>
                  <a:pt x="717255" y="140064"/>
                </a:lnTo>
                <a:lnTo>
                  <a:pt x="710646" y="138175"/>
                </a:lnTo>
                <a:lnTo>
                  <a:pt x="699856" y="139119"/>
                </a:lnTo>
                <a:cubicBezTo>
                  <a:pt x="699856" y="137501"/>
                  <a:pt x="698057" y="136017"/>
                  <a:pt x="694461" y="134668"/>
                </a:cubicBezTo>
                <a:lnTo>
                  <a:pt x="688931" y="139119"/>
                </a:lnTo>
                <a:lnTo>
                  <a:pt x="683536" y="138175"/>
                </a:lnTo>
                <a:lnTo>
                  <a:pt x="671667" y="140873"/>
                </a:lnTo>
                <a:lnTo>
                  <a:pt x="654268" y="136422"/>
                </a:lnTo>
                <a:lnTo>
                  <a:pt x="644422" y="139119"/>
                </a:lnTo>
                <a:lnTo>
                  <a:pt x="635790" y="139119"/>
                </a:lnTo>
                <a:cubicBezTo>
                  <a:pt x="630215" y="139119"/>
                  <a:pt x="626933" y="137906"/>
                  <a:pt x="625944" y="135478"/>
                </a:cubicBezTo>
                <a:cubicBezTo>
                  <a:pt x="625944" y="133859"/>
                  <a:pt x="635025" y="132106"/>
                  <a:pt x="653189" y="130218"/>
                </a:cubicBezTo>
                <a:lnTo>
                  <a:pt x="663979" y="133724"/>
                </a:lnTo>
                <a:cubicBezTo>
                  <a:pt x="671802" y="133724"/>
                  <a:pt x="678680" y="129723"/>
                  <a:pt x="684615" y="121720"/>
                </a:cubicBezTo>
                <a:close/>
                <a:moveTo>
                  <a:pt x="6569827" y="107778"/>
                </a:moveTo>
                <a:lnTo>
                  <a:pt x="6569827" y="112116"/>
                </a:lnTo>
                <a:lnTo>
                  <a:pt x="6573001" y="112116"/>
                </a:lnTo>
                <a:lnTo>
                  <a:pt x="6573001" y="115156"/>
                </a:lnTo>
                <a:lnTo>
                  <a:pt x="6577473" y="115156"/>
                </a:lnTo>
                <a:lnTo>
                  <a:pt x="6577473" y="111877"/>
                </a:lnTo>
                <a:lnTo>
                  <a:pt x="6573241" y="111877"/>
                </a:lnTo>
                <a:lnTo>
                  <a:pt x="6573241" y="107778"/>
                </a:lnTo>
                <a:close/>
                <a:moveTo>
                  <a:pt x="3146207" y="107559"/>
                </a:moveTo>
                <a:lnTo>
                  <a:pt x="3146207" y="108638"/>
                </a:lnTo>
                <a:lnTo>
                  <a:pt x="3148365" y="108638"/>
                </a:lnTo>
                <a:lnTo>
                  <a:pt x="3148365" y="107559"/>
                </a:lnTo>
                <a:close/>
                <a:moveTo>
                  <a:pt x="3639837" y="107020"/>
                </a:moveTo>
                <a:cubicBezTo>
                  <a:pt x="3636331" y="109178"/>
                  <a:pt x="3632059" y="110617"/>
                  <a:pt x="3627024" y="111336"/>
                </a:cubicBezTo>
                <a:lnTo>
                  <a:pt x="3627024" y="113494"/>
                </a:lnTo>
                <a:lnTo>
                  <a:pt x="3630261" y="116596"/>
                </a:lnTo>
                <a:cubicBezTo>
                  <a:pt x="3632778" y="116596"/>
                  <a:pt x="3635611" y="115203"/>
                  <a:pt x="3638758" y="112415"/>
                </a:cubicBezTo>
                <a:lnTo>
                  <a:pt x="3644153" y="112415"/>
                </a:lnTo>
                <a:lnTo>
                  <a:pt x="3644153" y="110257"/>
                </a:lnTo>
                <a:cubicBezTo>
                  <a:pt x="3644153" y="108459"/>
                  <a:pt x="3642714" y="107380"/>
                  <a:pt x="3639837" y="107020"/>
                </a:cubicBezTo>
                <a:close/>
                <a:moveTo>
                  <a:pt x="67303" y="106614"/>
                </a:moveTo>
                <a:lnTo>
                  <a:pt x="66224" y="110660"/>
                </a:lnTo>
                <a:lnTo>
                  <a:pt x="67303" y="111739"/>
                </a:lnTo>
                <a:lnTo>
                  <a:pt x="69326" y="111739"/>
                </a:lnTo>
                <a:lnTo>
                  <a:pt x="71349" y="109716"/>
                </a:lnTo>
                <a:lnTo>
                  <a:pt x="71349" y="108637"/>
                </a:lnTo>
                <a:lnTo>
                  <a:pt x="69326" y="106614"/>
                </a:lnTo>
                <a:close/>
                <a:moveTo>
                  <a:pt x="3138519" y="106480"/>
                </a:moveTo>
                <a:lnTo>
                  <a:pt x="3138519" y="107559"/>
                </a:lnTo>
                <a:lnTo>
                  <a:pt x="3145128" y="107559"/>
                </a:lnTo>
                <a:lnTo>
                  <a:pt x="3145128" y="106480"/>
                </a:lnTo>
                <a:close/>
                <a:moveTo>
                  <a:pt x="1632627" y="106480"/>
                </a:moveTo>
                <a:lnTo>
                  <a:pt x="1632627" y="107559"/>
                </a:lnTo>
                <a:lnTo>
                  <a:pt x="1634784" y="107559"/>
                </a:lnTo>
                <a:lnTo>
                  <a:pt x="1634784" y="106480"/>
                </a:lnTo>
                <a:close/>
                <a:moveTo>
                  <a:pt x="5608880" y="105672"/>
                </a:moveTo>
                <a:lnTo>
                  <a:pt x="5608880" y="109988"/>
                </a:lnTo>
                <a:lnTo>
                  <a:pt x="5614275" y="108909"/>
                </a:lnTo>
                <a:lnTo>
                  <a:pt x="5614275" y="105672"/>
                </a:lnTo>
                <a:close/>
                <a:moveTo>
                  <a:pt x="2688591" y="105671"/>
                </a:moveTo>
                <a:lnTo>
                  <a:pt x="2688591" y="106750"/>
                </a:lnTo>
                <a:lnTo>
                  <a:pt x="2697223" y="106750"/>
                </a:lnTo>
                <a:lnTo>
                  <a:pt x="2697223" y="105671"/>
                </a:lnTo>
                <a:close/>
                <a:moveTo>
                  <a:pt x="3773094" y="105267"/>
                </a:moveTo>
                <a:lnTo>
                  <a:pt x="3773094" y="107425"/>
                </a:lnTo>
                <a:lnTo>
                  <a:pt x="3775252" y="105267"/>
                </a:lnTo>
                <a:close/>
                <a:moveTo>
                  <a:pt x="9258842" y="104975"/>
                </a:moveTo>
                <a:lnTo>
                  <a:pt x="9257508" y="107729"/>
                </a:lnTo>
                <a:lnTo>
                  <a:pt x="9261664" y="111349"/>
                </a:lnTo>
                <a:lnTo>
                  <a:pt x="9264804" y="106713"/>
                </a:lnTo>
                <a:lnTo>
                  <a:pt x="9264804" y="105451"/>
                </a:lnTo>
                <a:cubicBezTo>
                  <a:pt x="9264804" y="105133"/>
                  <a:pt x="9262816" y="104975"/>
                  <a:pt x="9258842" y="104975"/>
                </a:cubicBezTo>
                <a:close/>
                <a:moveTo>
                  <a:pt x="6721509" y="104605"/>
                </a:moveTo>
                <a:lnTo>
                  <a:pt x="6721509" y="108942"/>
                </a:lnTo>
                <a:lnTo>
                  <a:pt x="6724923" y="108942"/>
                </a:lnTo>
                <a:lnTo>
                  <a:pt x="6724923" y="104605"/>
                </a:lnTo>
                <a:close/>
                <a:moveTo>
                  <a:pt x="9195678" y="103917"/>
                </a:moveTo>
                <a:lnTo>
                  <a:pt x="9187451" y="110397"/>
                </a:lnTo>
                <a:lnTo>
                  <a:pt x="9178707" y="110397"/>
                </a:lnTo>
                <a:lnTo>
                  <a:pt x="9166933" y="108148"/>
                </a:lnTo>
                <a:lnTo>
                  <a:pt x="9157198" y="108148"/>
                </a:lnTo>
                <a:lnTo>
                  <a:pt x="9148661" y="110397"/>
                </a:lnTo>
                <a:lnTo>
                  <a:pt x="9145232" y="108148"/>
                </a:lnTo>
                <a:lnTo>
                  <a:pt x="9125496" y="110397"/>
                </a:lnTo>
                <a:lnTo>
                  <a:pt x="9124339" y="109206"/>
                </a:lnTo>
                <a:lnTo>
                  <a:pt x="9124339" y="111455"/>
                </a:lnTo>
                <a:lnTo>
                  <a:pt x="9123281" y="111455"/>
                </a:lnTo>
                <a:lnTo>
                  <a:pt x="9125397" y="117600"/>
                </a:lnTo>
                <a:lnTo>
                  <a:pt x="9122224" y="123164"/>
                </a:lnTo>
                <a:lnTo>
                  <a:pt x="9122224" y="123364"/>
                </a:lnTo>
                <a:lnTo>
                  <a:pt x="9143749" y="126293"/>
                </a:lnTo>
                <a:lnTo>
                  <a:pt x="9153900" y="124178"/>
                </a:lnTo>
                <a:lnTo>
                  <a:pt x="9157160" y="126523"/>
                </a:lnTo>
                <a:lnTo>
                  <a:pt x="9157160" y="126293"/>
                </a:lnTo>
                <a:lnTo>
                  <a:pt x="9174054" y="126293"/>
                </a:lnTo>
                <a:lnTo>
                  <a:pt x="9180077" y="128410"/>
                </a:lnTo>
                <a:lnTo>
                  <a:pt x="9182953" y="124178"/>
                </a:lnTo>
                <a:lnTo>
                  <a:pt x="9185381" y="124178"/>
                </a:lnTo>
                <a:cubicBezTo>
                  <a:pt x="9187941" y="124178"/>
                  <a:pt x="9191860" y="126293"/>
                  <a:pt x="9197138" y="130525"/>
                </a:cubicBezTo>
                <a:cubicBezTo>
                  <a:pt x="9199267" y="128477"/>
                  <a:pt x="9205244" y="127105"/>
                  <a:pt x="9215070" y="126410"/>
                </a:cubicBezTo>
                <a:lnTo>
                  <a:pt x="9217302" y="124178"/>
                </a:lnTo>
                <a:lnTo>
                  <a:pt x="9224921" y="124178"/>
                </a:lnTo>
                <a:lnTo>
                  <a:pt x="9225979" y="125235"/>
                </a:lnTo>
                <a:cubicBezTo>
                  <a:pt x="9226094" y="125235"/>
                  <a:pt x="9229669" y="120169"/>
                  <a:pt x="9236703" y="110035"/>
                </a:cubicBezTo>
                <a:lnTo>
                  <a:pt x="9240221" y="107090"/>
                </a:lnTo>
                <a:lnTo>
                  <a:pt x="9236524" y="107090"/>
                </a:lnTo>
                <a:lnTo>
                  <a:pt x="9232292" y="110397"/>
                </a:lnTo>
                <a:cubicBezTo>
                  <a:pt x="9223497" y="110397"/>
                  <a:pt x="9211293" y="108237"/>
                  <a:pt x="9195678" y="103917"/>
                </a:cubicBezTo>
                <a:close/>
                <a:moveTo>
                  <a:pt x="6725872" y="103547"/>
                </a:moveTo>
                <a:lnTo>
                  <a:pt x="6725872" y="107884"/>
                </a:lnTo>
                <a:lnTo>
                  <a:pt x="6728097" y="107884"/>
                </a:lnTo>
                <a:lnTo>
                  <a:pt x="6728097" y="103547"/>
                </a:lnTo>
                <a:close/>
                <a:moveTo>
                  <a:pt x="3203799" y="103108"/>
                </a:moveTo>
                <a:lnTo>
                  <a:pt x="3199483" y="106480"/>
                </a:lnTo>
                <a:lnTo>
                  <a:pt x="3199483" y="107559"/>
                </a:lnTo>
                <a:lnTo>
                  <a:pt x="3203799" y="111875"/>
                </a:lnTo>
                <a:lnTo>
                  <a:pt x="3209194" y="111875"/>
                </a:lnTo>
                <a:lnTo>
                  <a:pt x="3209194" y="107559"/>
                </a:lnTo>
                <a:close/>
                <a:moveTo>
                  <a:pt x="6696888" y="102489"/>
                </a:moveTo>
                <a:cubicBezTo>
                  <a:pt x="6695114" y="102489"/>
                  <a:pt x="6694372" y="102567"/>
                  <a:pt x="6694663" y="102725"/>
                </a:cubicBezTo>
                <a:lnTo>
                  <a:pt x="6696888" y="102725"/>
                </a:lnTo>
                <a:close/>
                <a:moveTo>
                  <a:pt x="6564407" y="102489"/>
                </a:moveTo>
                <a:lnTo>
                  <a:pt x="6564407" y="102571"/>
                </a:lnTo>
                <a:lnTo>
                  <a:pt x="6564584" y="102489"/>
                </a:lnTo>
                <a:close/>
                <a:moveTo>
                  <a:pt x="2134456" y="102487"/>
                </a:moveTo>
                <a:lnTo>
                  <a:pt x="2134456" y="106824"/>
                </a:lnTo>
                <a:lnTo>
                  <a:pt x="2137870" y="106824"/>
                </a:lnTo>
                <a:lnTo>
                  <a:pt x="2137870" y="102487"/>
                </a:lnTo>
                <a:close/>
                <a:moveTo>
                  <a:pt x="4174268" y="101130"/>
                </a:moveTo>
                <a:lnTo>
                  <a:pt x="4173295" y="106877"/>
                </a:lnTo>
                <a:lnTo>
                  <a:pt x="4173295" y="108215"/>
                </a:lnTo>
                <a:cubicBezTo>
                  <a:pt x="4174580" y="110303"/>
                  <a:pt x="4175603" y="111347"/>
                  <a:pt x="4176366" y="111347"/>
                </a:cubicBezTo>
                <a:lnTo>
                  <a:pt x="4177155" y="110089"/>
                </a:lnTo>
                <a:cubicBezTo>
                  <a:pt x="4177155" y="107272"/>
                  <a:pt x="4176838" y="105029"/>
                  <a:pt x="4176205" y="103361"/>
                </a:cubicBezTo>
                <a:close/>
                <a:moveTo>
                  <a:pt x="8135483" y="100818"/>
                </a:moveTo>
                <a:lnTo>
                  <a:pt x="8132246" y="101897"/>
                </a:lnTo>
                <a:lnTo>
                  <a:pt x="8133325" y="109585"/>
                </a:lnTo>
                <a:lnTo>
                  <a:pt x="8129009" y="118218"/>
                </a:lnTo>
                <a:cubicBezTo>
                  <a:pt x="8129009" y="121095"/>
                  <a:pt x="8130808" y="122534"/>
                  <a:pt x="8134404" y="122534"/>
                </a:cubicBezTo>
                <a:lnTo>
                  <a:pt x="8136562" y="124692"/>
                </a:lnTo>
                <a:cubicBezTo>
                  <a:pt x="8148162" y="124152"/>
                  <a:pt x="8153961" y="120915"/>
                  <a:pt x="8153961" y="114980"/>
                </a:cubicBezTo>
                <a:lnTo>
                  <a:pt x="8157198" y="110664"/>
                </a:lnTo>
                <a:lnTo>
                  <a:pt x="8158277" y="109585"/>
                </a:lnTo>
                <a:lnTo>
                  <a:pt x="8159356" y="109585"/>
                </a:lnTo>
                <a:cubicBezTo>
                  <a:pt x="8168708" y="109585"/>
                  <a:pt x="8173383" y="112103"/>
                  <a:pt x="8173383" y="117138"/>
                </a:cubicBezTo>
                <a:lnTo>
                  <a:pt x="8172304" y="118218"/>
                </a:lnTo>
                <a:cubicBezTo>
                  <a:pt x="8178958" y="123253"/>
                  <a:pt x="8184713" y="125770"/>
                  <a:pt x="8189568" y="125770"/>
                </a:cubicBezTo>
                <a:cubicBezTo>
                  <a:pt x="8192086" y="125231"/>
                  <a:pt x="8194244" y="123073"/>
                  <a:pt x="8196042" y="119296"/>
                </a:cubicBezTo>
                <a:lnTo>
                  <a:pt x="8196042" y="117138"/>
                </a:lnTo>
                <a:lnTo>
                  <a:pt x="8193884" y="113901"/>
                </a:lnTo>
                <a:cubicBezTo>
                  <a:pt x="8193884" y="111563"/>
                  <a:pt x="8196402" y="110125"/>
                  <a:pt x="8201437" y="109585"/>
                </a:cubicBezTo>
                <a:lnTo>
                  <a:pt x="8201437" y="107427"/>
                </a:lnTo>
                <a:cubicBezTo>
                  <a:pt x="8201437" y="105359"/>
                  <a:pt x="8197481" y="103875"/>
                  <a:pt x="8189568" y="102976"/>
                </a:cubicBezTo>
                <a:cubicBezTo>
                  <a:pt x="8189568" y="104415"/>
                  <a:pt x="8188489" y="105134"/>
                  <a:pt x="8186331" y="105134"/>
                </a:cubicBezTo>
                <a:cubicBezTo>
                  <a:pt x="8184893" y="103875"/>
                  <a:pt x="8178778" y="102797"/>
                  <a:pt x="8167988" y="101897"/>
                </a:cubicBezTo>
                <a:lnTo>
                  <a:pt x="8166909" y="100818"/>
                </a:lnTo>
                <a:lnTo>
                  <a:pt x="8165830" y="100818"/>
                </a:lnTo>
                <a:lnTo>
                  <a:pt x="8163672" y="102976"/>
                </a:lnTo>
                <a:lnTo>
                  <a:pt x="8156119" y="102976"/>
                </a:lnTo>
                <a:lnTo>
                  <a:pt x="8150589" y="101897"/>
                </a:lnTo>
                <a:lnTo>
                  <a:pt x="8144115" y="102976"/>
                </a:lnTo>
                <a:lnTo>
                  <a:pt x="8141957" y="102976"/>
                </a:lnTo>
                <a:close/>
                <a:moveTo>
                  <a:pt x="4676058" y="100412"/>
                </a:moveTo>
                <a:lnTo>
                  <a:pt x="4673900" y="102570"/>
                </a:lnTo>
                <a:lnTo>
                  <a:pt x="4673900" y="104728"/>
                </a:lnTo>
                <a:lnTo>
                  <a:pt x="4676058" y="106886"/>
                </a:lnTo>
                <a:lnTo>
                  <a:pt x="4678216" y="104728"/>
                </a:lnTo>
                <a:lnTo>
                  <a:pt x="4678216" y="102570"/>
                </a:lnTo>
                <a:close/>
                <a:moveTo>
                  <a:pt x="210271" y="99331"/>
                </a:moveTo>
                <a:lnTo>
                  <a:pt x="210271" y="101489"/>
                </a:lnTo>
                <a:lnTo>
                  <a:pt x="212429" y="103512"/>
                </a:lnTo>
                <a:lnTo>
                  <a:pt x="214452" y="101489"/>
                </a:lnTo>
                <a:lnTo>
                  <a:pt x="212429" y="99331"/>
                </a:lnTo>
                <a:close/>
                <a:moveTo>
                  <a:pt x="7726555" y="98930"/>
                </a:moveTo>
                <a:cubicBezTo>
                  <a:pt x="7723768" y="99649"/>
                  <a:pt x="7721564" y="102167"/>
                  <a:pt x="7719946" y="106483"/>
                </a:cubicBezTo>
                <a:lnTo>
                  <a:pt x="7723183" y="114171"/>
                </a:lnTo>
                <a:lnTo>
                  <a:pt x="7723183" y="116329"/>
                </a:lnTo>
                <a:lnTo>
                  <a:pt x="7719946" y="120645"/>
                </a:lnTo>
                <a:lnTo>
                  <a:pt x="7719946" y="122803"/>
                </a:lnTo>
                <a:lnTo>
                  <a:pt x="7722104" y="122803"/>
                </a:lnTo>
                <a:lnTo>
                  <a:pt x="7725476" y="119566"/>
                </a:lnTo>
                <a:lnTo>
                  <a:pt x="7725476" y="118487"/>
                </a:lnTo>
                <a:lnTo>
                  <a:pt x="7724262" y="114171"/>
                </a:lnTo>
                <a:cubicBezTo>
                  <a:pt x="7727229" y="109765"/>
                  <a:pt x="7728713" y="106483"/>
                  <a:pt x="7728713" y="104325"/>
                </a:cubicBezTo>
                <a:lnTo>
                  <a:pt x="7728713" y="100009"/>
                </a:lnTo>
                <a:lnTo>
                  <a:pt x="7726555" y="100009"/>
                </a:lnTo>
                <a:close/>
                <a:moveTo>
                  <a:pt x="3743017" y="98793"/>
                </a:moveTo>
                <a:lnTo>
                  <a:pt x="3739780" y="102030"/>
                </a:lnTo>
                <a:cubicBezTo>
                  <a:pt x="3739780" y="103468"/>
                  <a:pt x="3740859" y="104188"/>
                  <a:pt x="3743017" y="104188"/>
                </a:cubicBezTo>
                <a:lnTo>
                  <a:pt x="3746254" y="103109"/>
                </a:lnTo>
                <a:lnTo>
                  <a:pt x="3746254" y="100951"/>
                </a:lnTo>
                <a:lnTo>
                  <a:pt x="3744096" y="98793"/>
                </a:lnTo>
                <a:close/>
                <a:moveTo>
                  <a:pt x="5076135" y="98523"/>
                </a:moveTo>
                <a:lnTo>
                  <a:pt x="5074112" y="100681"/>
                </a:lnTo>
                <a:lnTo>
                  <a:pt x="5074112" y="103919"/>
                </a:lnTo>
                <a:lnTo>
                  <a:pt x="5075191" y="103919"/>
                </a:lnTo>
                <a:lnTo>
                  <a:pt x="5078293" y="100681"/>
                </a:lnTo>
                <a:close/>
                <a:moveTo>
                  <a:pt x="8684413" y="98391"/>
                </a:moveTo>
                <a:lnTo>
                  <a:pt x="8683334" y="105944"/>
                </a:lnTo>
                <a:lnTo>
                  <a:pt x="8683334" y="107023"/>
                </a:lnTo>
                <a:lnTo>
                  <a:pt x="8685492" y="107023"/>
                </a:lnTo>
                <a:lnTo>
                  <a:pt x="8685492" y="98391"/>
                </a:lnTo>
                <a:close/>
                <a:moveTo>
                  <a:pt x="2608745" y="98118"/>
                </a:moveTo>
                <a:lnTo>
                  <a:pt x="2606587" y="101355"/>
                </a:lnTo>
                <a:lnTo>
                  <a:pt x="2606587" y="103513"/>
                </a:lnTo>
                <a:cubicBezTo>
                  <a:pt x="2608563" y="108548"/>
                  <a:pt x="2616117" y="114663"/>
                  <a:pt x="2629246" y="121856"/>
                </a:cubicBezTo>
                <a:lnTo>
                  <a:pt x="2651905" y="147752"/>
                </a:lnTo>
                <a:lnTo>
                  <a:pt x="2655142" y="146673"/>
                </a:lnTo>
                <a:lnTo>
                  <a:pt x="2655142" y="140199"/>
                </a:lnTo>
                <a:lnTo>
                  <a:pt x="2651905" y="133725"/>
                </a:lnTo>
                <a:lnTo>
                  <a:pt x="2652983" y="128330"/>
                </a:lnTo>
                <a:lnTo>
                  <a:pt x="2651905" y="113224"/>
                </a:lnTo>
                <a:lnTo>
                  <a:pt x="2651905" y="108908"/>
                </a:lnTo>
                <a:lnTo>
                  <a:pt x="2654062" y="101355"/>
                </a:lnTo>
                <a:lnTo>
                  <a:pt x="2652983" y="100276"/>
                </a:lnTo>
                <a:lnTo>
                  <a:pt x="2651905" y="100276"/>
                </a:lnTo>
                <a:lnTo>
                  <a:pt x="2634641" y="104592"/>
                </a:lnTo>
                <a:lnTo>
                  <a:pt x="2630324" y="104592"/>
                </a:lnTo>
                <a:lnTo>
                  <a:pt x="2627088" y="102434"/>
                </a:lnTo>
                <a:lnTo>
                  <a:pt x="2620613" y="103513"/>
                </a:lnTo>
                <a:cubicBezTo>
                  <a:pt x="2615218" y="99916"/>
                  <a:pt x="2611262" y="98118"/>
                  <a:pt x="2608745" y="98118"/>
                </a:cubicBezTo>
                <a:close/>
                <a:moveTo>
                  <a:pt x="3254917" y="97714"/>
                </a:moveTo>
                <a:lnTo>
                  <a:pt x="3254917" y="100950"/>
                </a:lnTo>
                <a:lnTo>
                  <a:pt x="3255996" y="100950"/>
                </a:lnTo>
                <a:lnTo>
                  <a:pt x="3258154" y="98792"/>
                </a:lnTo>
                <a:lnTo>
                  <a:pt x="3257075" y="97714"/>
                </a:lnTo>
                <a:close/>
                <a:moveTo>
                  <a:pt x="3235360" y="97714"/>
                </a:moveTo>
                <a:lnTo>
                  <a:pt x="3236439" y="97714"/>
                </a:lnTo>
                <a:lnTo>
                  <a:pt x="3238597" y="99871"/>
                </a:lnTo>
                <a:lnTo>
                  <a:pt x="3237518" y="100950"/>
                </a:lnTo>
                <a:lnTo>
                  <a:pt x="3236439" y="100950"/>
                </a:lnTo>
                <a:lnTo>
                  <a:pt x="3234281" y="98792"/>
                </a:lnTo>
                <a:close/>
                <a:moveTo>
                  <a:pt x="196783" y="97038"/>
                </a:moveTo>
                <a:lnTo>
                  <a:pt x="196783" y="97982"/>
                </a:lnTo>
                <a:lnTo>
                  <a:pt x="197862" y="101084"/>
                </a:lnTo>
                <a:lnTo>
                  <a:pt x="198806" y="101084"/>
                </a:lnTo>
                <a:lnTo>
                  <a:pt x="200964" y="99061"/>
                </a:lnTo>
                <a:lnTo>
                  <a:pt x="197862" y="97038"/>
                </a:lnTo>
                <a:close/>
                <a:moveTo>
                  <a:pt x="1184989" y="96094"/>
                </a:moveTo>
                <a:lnTo>
                  <a:pt x="1182831" y="98522"/>
                </a:lnTo>
                <a:lnTo>
                  <a:pt x="1182831" y="100680"/>
                </a:lnTo>
                <a:lnTo>
                  <a:pt x="1187283" y="104996"/>
                </a:lnTo>
                <a:lnTo>
                  <a:pt x="1189440" y="104996"/>
                </a:lnTo>
                <a:lnTo>
                  <a:pt x="1189440" y="96094"/>
                </a:lnTo>
                <a:close/>
                <a:moveTo>
                  <a:pt x="3755965" y="95556"/>
                </a:moveTo>
                <a:lnTo>
                  <a:pt x="3755965" y="96635"/>
                </a:lnTo>
                <a:lnTo>
                  <a:pt x="3758123" y="98793"/>
                </a:lnTo>
                <a:lnTo>
                  <a:pt x="3760281" y="98793"/>
                </a:lnTo>
                <a:lnTo>
                  <a:pt x="3760281" y="95556"/>
                </a:lnTo>
                <a:close/>
                <a:moveTo>
                  <a:pt x="8277103" y="95423"/>
                </a:moveTo>
                <a:cubicBezTo>
                  <a:pt x="8277103" y="96682"/>
                  <a:pt x="8280385" y="97761"/>
                  <a:pt x="8286948" y="98660"/>
                </a:cubicBezTo>
                <a:lnTo>
                  <a:pt x="8292344" y="97581"/>
                </a:lnTo>
                <a:lnTo>
                  <a:pt x="8292344" y="96502"/>
                </a:lnTo>
                <a:lnTo>
                  <a:pt x="8289106" y="95423"/>
                </a:lnTo>
                <a:lnTo>
                  <a:pt x="8288028" y="96502"/>
                </a:lnTo>
                <a:lnTo>
                  <a:pt x="8286948" y="96502"/>
                </a:lnTo>
                <a:lnTo>
                  <a:pt x="8280340" y="95423"/>
                </a:lnTo>
                <a:close/>
                <a:moveTo>
                  <a:pt x="8132246" y="95423"/>
                </a:moveTo>
                <a:lnTo>
                  <a:pt x="8132246" y="96502"/>
                </a:lnTo>
                <a:lnTo>
                  <a:pt x="8134404" y="96502"/>
                </a:lnTo>
                <a:lnTo>
                  <a:pt x="8134404" y="95423"/>
                </a:lnTo>
                <a:close/>
                <a:moveTo>
                  <a:pt x="1654613" y="95420"/>
                </a:moveTo>
                <a:cubicBezTo>
                  <a:pt x="1652994" y="95420"/>
                  <a:pt x="1651915" y="97983"/>
                  <a:pt x="1651376" y="103108"/>
                </a:cubicBezTo>
                <a:lnTo>
                  <a:pt x="1652454" y="104187"/>
                </a:lnTo>
                <a:lnTo>
                  <a:pt x="1655826" y="104187"/>
                </a:lnTo>
                <a:lnTo>
                  <a:pt x="1657985" y="102029"/>
                </a:lnTo>
                <a:lnTo>
                  <a:pt x="1657985" y="98657"/>
                </a:lnTo>
                <a:close/>
                <a:moveTo>
                  <a:pt x="8157198" y="94344"/>
                </a:moveTo>
                <a:lnTo>
                  <a:pt x="8157198" y="95423"/>
                </a:lnTo>
                <a:lnTo>
                  <a:pt x="8159356" y="97581"/>
                </a:lnTo>
                <a:lnTo>
                  <a:pt x="8162593" y="97581"/>
                </a:lnTo>
                <a:lnTo>
                  <a:pt x="8162593" y="95423"/>
                </a:lnTo>
                <a:lnTo>
                  <a:pt x="8158277" y="94344"/>
                </a:lnTo>
                <a:close/>
                <a:moveTo>
                  <a:pt x="6625895" y="91424"/>
                </a:moveTo>
                <a:lnTo>
                  <a:pt x="6623899" y="92675"/>
                </a:lnTo>
                <a:cubicBezTo>
                  <a:pt x="6622294" y="93204"/>
                  <a:pt x="6620348" y="93469"/>
                  <a:pt x="6618062" y="93469"/>
                </a:cubicBezTo>
                <a:lnTo>
                  <a:pt x="6611189" y="94316"/>
                </a:lnTo>
                <a:lnTo>
                  <a:pt x="6610797" y="94156"/>
                </a:lnTo>
                <a:lnTo>
                  <a:pt x="6611988" y="94811"/>
                </a:lnTo>
                <a:lnTo>
                  <a:pt x="6611988" y="97890"/>
                </a:lnTo>
                <a:cubicBezTo>
                  <a:pt x="6608996" y="101608"/>
                  <a:pt x="6607133" y="106945"/>
                  <a:pt x="6606401" y="113902"/>
                </a:cubicBezTo>
                <a:lnTo>
                  <a:pt x="6602530" y="116717"/>
                </a:lnTo>
                <a:lnTo>
                  <a:pt x="6607381" y="122541"/>
                </a:lnTo>
                <a:cubicBezTo>
                  <a:pt x="6608637" y="125050"/>
                  <a:pt x="6609423" y="127994"/>
                  <a:pt x="6609739" y="131375"/>
                </a:cubicBezTo>
                <a:lnTo>
                  <a:pt x="6609739" y="133548"/>
                </a:lnTo>
                <a:lnTo>
                  <a:pt x="6607623" y="141877"/>
                </a:lnTo>
                <a:lnTo>
                  <a:pt x="6607623" y="158287"/>
                </a:lnTo>
                <a:cubicBezTo>
                  <a:pt x="6605225" y="172379"/>
                  <a:pt x="6602361" y="179425"/>
                  <a:pt x="6599030" y="179425"/>
                </a:cubicBezTo>
                <a:cubicBezTo>
                  <a:pt x="6599030" y="178002"/>
                  <a:pt x="6600818" y="178628"/>
                  <a:pt x="6604395" y="181305"/>
                </a:cubicBezTo>
                <a:lnTo>
                  <a:pt x="6621764" y="178131"/>
                </a:lnTo>
                <a:lnTo>
                  <a:pt x="6630814" y="178131"/>
                </a:lnTo>
                <a:lnTo>
                  <a:pt x="6642786" y="181324"/>
                </a:lnTo>
                <a:lnTo>
                  <a:pt x="6664583" y="180247"/>
                </a:lnTo>
                <a:lnTo>
                  <a:pt x="6665504" y="180247"/>
                </a:lnTo>
                <a:lnTo>
                  <a:pt x="6665828" y="180490"/>
                </a:lnTo>
                <a:lnTo>
                  <a:pt x="6668187" y="178131"/>
                </a:lnTo>
                <a:lnTo>
                  <a:pt x="6681877" y="178131"/>
                </a:lnTo>
                <a:lnTo>
                  <a:pt x="6688064" y="181305"/>
                </a:lnTo>
                <a:lnTo>
                  <a:pt x="6703261" y="179189"/>
                </a:lnTo>
                <a:cubicBezTo>
                  <a:pt x="6704558" y="179925"/>
                  <a:pt x="6706685" y="180558"/>
                  <a:pt x="6709641" y="181087"/>
                </a:cubicBezTo>
                <a:lnTo>
                  <a:pt x="6720451" y="182301"/>
                </a:lnTo>
                <a:lnTo>
                  <a:pt x="6720451" y="179792"/>
                </a:lnTo>
                <a:cubicBezTo>
                  <a:pt x="6718335" y="177148"/>
                  <a:pt x="6717277" y="174407"/>
                  <a:pt x="6717277" y="171571"/>
                </a:cubicBezTo>
                <a:lnTo>
                  <a:pt x="6717277" y="165356"/>
                </a:lnTo>
                <a:cubicBezTo>
                  <a:pt x="6717277" y="164492"/>
                  <a:pt x="6717592" y="163682"/>
                  <a:pt x="6718220" y="162924"/>
                </a:cubicBezTo>
                <a:lnTo>
                  <a:pt x="6719672" y="161839"/>
                </a:lnTo>
                <a:lnTo>
                  <a:pt x="6701526" y="161839"/>
                </a:lnTo>
                <a:cubicBezTo>
                  <a:pt x="6699234" y="159723"/>
                  <a:pt x="6696027" y="158665"/>
                  <a:pt x="6691908" y="158665"/>
                </a:cubicBezTo>
                <a:cubicBezTo>
                  <a:pt x="6688720" y="155875"/>
                  <a:pt x="6687126" y="153141"/>
                  <a:pt x="6687126" y="150465"/>
                </a:cubicBezTo>
                <a:cubicBezTo>
                  <a:pt x="6683336" y="150465"/>
                  <a:pt x="6680118" y="148060"/>
                  <a:pt x="6677472" y="143249"/>
                </a:cubicBezTo>
                <a:lnTo>
                  <a:pt x="6677472" y="137241"/>
                </a:lnTo>
                <a:lnTo>
                  <a:pt x="6678530" y="136183"/>
                </a:lnTo>
                <a:lnTo>
                  <a:pt x="6678530" y="133565"/>
                </a:lnTo>
                <a:lnTo>
                  <a:pt x="6685653" y="134623"/>
                </a:lnTo>
                <a:lnTo>
                  <a:pt x="6687126" y="133074"/>
                </a:lnTo>
                <a:cubicBezTo>
                  <a:pt x="6687126" y="132193"/>
                  <a:pt x="6685672" y="129768"/>
                  <a:pt x="6682762" y="125799"/>
                </a:cubicBezTo>
                <a:lnTo>
                  <a:pt x="6682762" y="123424"/>
                </a:lnTo>
                <a:cubicBezTo>
                  <a:pt x="6684522" y="115726"/>
                  <a:pt x="6687229" y="111877"/>
                  <a:pt x="6690882" y="111877"/>
                </a:cubicBezTo>
                <a:lnTo>
                  <a:pt x="6693022" y="111877"/>
                </a:lnTo>
                <a:lnTo>
                  <a:pt x="6692416" y="110000"/>
                </a:lnTo>
                <a:lnTo>
                  <a:pt x="6689940" y="111058"/>
                </a:lnTo>
                <a:lnTo>
                  <a:pt x="6681811" y="110000"/>
                </a:lnTo>
                <a:lnTo>
                  <a:pt x="6684060" y="118038"/>
                </a:lnTo>
                <a:cubicBezTo>
                  <a:pt x="6679626" y="126422"/>
                  <a:pt x="6676761" y="133793"/>
                  <a:pt x="6675464" y="140151"/>
                </a:cubicBezTo>
                <a:lnTo>
                  <a:pt x="6680754" y="151341"/>
                </a:lnTo>
                <a:lnTo>
                  <a:pt x="6680754" y="154069"/>
                </a:lnTo>
                <a:cubicBezTo>
                  <a:pt x="6674228" y="159954"/>
                  <a:pt x="6668897" y="162896"/>
                  <a:pt x="6664760" y="162896"/>
                </a:cubicBezTo>
                <a:lnTo>
                  <a:pt x="6660158" y="161839"/>
                </a:lnTo>
                <a:lnTo>
                  <a:pt x="6655022" y="164880"/>
                </a:lnTo>
                <a:cubicBezTo>
                  <a:pt x="6642821" y="164880"/>
                  <a:pt x="6634524" y="161858"/>
                  <a:pt x="6630129" y="155816"/>
                </a:cubicBezTo>
                <a:lnTo>
                  <a:pt x="6630129" y="138969"/>
                </a:lnTo>
                <a:lnTo>
                  <a:pt x="6633303" y="126851"/>
                </a:lnTo>
                <a:lnTo>
                  <a:pt x="6631187" y="115426"/>
                </a:lnTo>
                <a:lnTo>
                  <a:pt x="6633303" y="108948"/>
                </a:lnTo>
                <a:lnTo>
                  <a:pt x="6633303" y="99623"/>
                </a:lnTo>
                <a:close/>
                <a:moveTo>
                  <a:pt x="8155040" y="91107"/>
                </a:moveTo>
                <a:lnTo>
                  <a:pt x="8155040" y="93265"/>
                </a:lnTo>
                <a:lnTo>
                  <a:pt x="8156119" y="93265"/>
                </a:lnTo>
                <a:lnTo>
                  <a:pt x="8156119" y="91107"/>
                </a:lnTo>
                <a:close/>
                <a:moveTo>
                  <a:pt x="7273606" y="90162"/>
                </a:moveTo>
                <a:lnTo>
                  <a:pt x="7271448" y="92320"/>
                </a:lnTo>
                <a:lnTo>
                  <a:pt x="7272527" y="97851"/>
                </a:lnTo>
                <a:lnTo>
                  <a:pt x="7279001" y="97851"/>
                </a:lnTo>
                <a:lnTo>
                  <a:pt x="7281294" y="95693"/>
                </a:lnTo>
                <a:lnTo>
                  <a:pt x="7274685" y="90162"/>
                </a:lnTo>
                <a:close/>
                <a:moveTo>
                  <a:pt x="3744096" y="90160"/>
                </a:moveTo>
                <a:lnTo>
                  <a:pt x="3741938" y="92318"/>
                </a:lnTo>
                <a:lnTo>
                  <a:pt x="3744096" y="92318"/>
                </a:lnTo>
                <a:close/>
                <a:moveTo>
                  <a:pt x="6624709" y="90111"/>
                </a:moveTo>
                <a:lnTo>
                  <a:pt x="6624709" y="90295"/>
                </a:lnTo>
                <a:lnTo>
                  <a:pt x="6624874" y="90295"/>
                </a:lnTo>
                <a:close/>
                <a:moveTo>
                  <a:pt x="2266827" y="89791"/>
                </a:moveTo>
                <a:lnTo>
                  <a:pt x="2266827" y="94128"/>
                </a:lnTo>
                <a:lnTo>
                  <a:pt x="2269183" y="94128"/>
                </a:lnTo>
                <a:lnTo>
                  <a:pt x="2269183" y="89791"/>
                </a:lnTo>
                <a:close/>
                <a:moveTo>
                  <a:pt x="8785704" y="89758"/>
                </a:moveTo>
                <a:lnTo>
                  <a:pt x="8783546" y="91916"/>
                </a:lnTo>
                <a:lnTo>
                  <a:pt x="8783546" y="92995"/>
                </a:lnTo>
                <a:lnTo>
                  <a:pt x="8785704" y="95154"/>
                </a:lnTo>
                <a:lnTo>
                  <a:pt x="8790020" y="95154"/>
                </a:lnTo>
                <a:lnTo>
                  <a:pt x="8790020" y="92995"/>
                </a:lnTo>
                <a:lnTo>
                  <a:pt x="8786783" y="89758"/>
                </a:lnTo>
                <a:close/>
                <a:moveTo>
                  <a:pt x="3095089" y="89081"/>
                </a:moveTo>
                <a:lnTo>
                  <a:pt x="3090773" y="94476"/>
                </a:lnTo>
                <a:cubicBezTo>
                  <a:pt x="3092931" y="94476"/>
                  <a:pt x="3094010" y="95196"/>
                  <a:pt x="3094010" y="96635"/>
                </a:cubicBezTo>
                <a:lnTo>
                  <a:pt x="3092931" y="102029"/>
                </a:lnTo>
                <a:lnTo>
                  <a:pt x="3094010" y="108638"/>
                </a:lnTo>
                <a:lnTo>
                  <a:pt x="3094010" y="112954"/>
                </a:lnTo>
                <a:lnTo>
                  <a:pt x="3091852" y="117270"/>
                </a:lnTo>
                <a:lnTo>
                  <a:pt x="3092931" y="120507"/>
                </a:lnTo>
                <a:lnTo>
                  <a:pt x="3088615" y="124958"/>
                </a:lnTo>
                <a:lnTo>
                  <a:pt x="3090773" y="124958"/>
                </a:lnTo>
                <a:lnTo>
                  <a:pt x="3094010" y="119428"/>
                </a:lnTo>
                <a:lnTo>
                  <a:pt x="3092931" y="116191"/>
                </a:lnTo>
                <a:cubicBezTo>
                  <a:pt x="3094369" y="116191"/>
                  <a:pt x="3095089" y="114393"/>
                  <a:pt x="3095089" y="110796"/>
                </a:cubicBezTo>
                <a:lnTo>
                  <a:pt x="3097247" y="108638"/>
                </a:lnTo>
                <a:lnTo>
                  <a:pt x="3096168" y="103108"/>
                </a:lnTo>
                <a:lnTo>
                  <a:pt x="3096168" y="99871"/>
                </a:lnTo>
                <a:lnTo>
                  <a:pt x="3097247" y="98792"/>
                </a:lnTo>
                <a:lnTo>
                  <a:pt x="3094010" y="92318"/>
                </a:lnTo>
                <a:close/>
                <a:moveTo>
                  <a:pt x="8095560" y="88949"/>
                </a:moveTo>
                <a:lnTo>
                  <a:pt x="8094481" y="90028"/>
                </a:lnTo>
                <a:lnTo>
                  <a:pt x="8093402" y="90028"/>
                </a:lnTo>
                <a:lnTo>
                  <a:pt x="8094481" y="93265"/>
                </a:lnTo>
                <a:lnTo>
                  <a:pt x="8095560" y="93265"/>
                </a:lnTo>
                <a:close/>
                <a:moveTo>
                  <a:pt x="5142090" y="84766"/>
                </a:moveTo>
                <a:lnTo>
                  <a:pt x="5148429" y="84766"/>
                </a:lnTo>
                <a:cubicBezTo>
                  <a:pt x="5153914" y="84766"/>
                  <a:pt x="5160658" y="88318"/>
                  <a:pt x="5168660" y="95422"/>
                </a:cubicBezTo>
                <a:cubicBezTo>
                  <a:pt x="5182957" y="100906"/>
                  <a:pt x="5193567" y="112236"/>
                  <a:pt x="5200491" y="129410"/>
                </a:cubicBezTo>
                <a:cubicBezTo>
                  <a:pt x="5200491" y="135615"/>
                  <a:pt x="5202963" y="142313"/>
                  <a:pt x="5207909" y="149507"/>
                </a:cubicBezTo>
                <a:lnTo>
                  <a:pt x="5204672" y="154902"/>
                </a:lnTo>
                <a:lnTo>
                  <a:pt x="5205751" y="155981"/>
                </a:lnTo>
                <a:lnTo>
                  <a:pt x="5205751" y="156925"/>
                </a:lnTo>
                <a:lnTo>
                  <a:pt x="5204672" y="165422"/>
                </a:lnTo>
                <a:lnTo>
                  <a:pt x="5207909" y="171896"/>
                </a:lnTo>
                <a:lnTo>
                  <a:pt x="5190914" y="196309"/>
                </a:lnTo>
                <a:cubicBezTo>
                  <a:pt x="5186868" y="196668"/>
                  <a:pt x="5183676" y="197702"/>
                  <a:pt x="5181338" y="199411"/>
                </a:cubicBezTo>
                <a:lnTo>
                  <a:pt x="5177157" y="199411"/>
                </a:lnTo>
                <a:cubicBezTo>
                  <a:pt x="5168615" y="193746"/>
                  <a:pt x="5164344" y="188800"/>
                  <a:pt x="5164344" y="184574"/>
                </a:cubicBezTo>
                <a:lnTo>
                  <a:pt x="5167581" y="173919"/>
                </a:lnTo>
                <a:lnTo>
                  <a:pt x="5166502" y="163399"/>
                </a:lnTo>
                <a:lnTo>
                  <a:pt x="5169604" y="163399"/>
                </a:lnTo>
                <a:lnTo>
                  <a:pt x="5168660" y="158004"/>
                </a:lnTo>
                <a:lnTo>
                  <a:pt x="5168660" y="155981"/>
                </a:lnTo>
                <a:cubicBezTo>
                  <a:pt x="5170728" y="155981"/>
                  <a:pt x="5171762" y="153149"/>
                  <a:pt x="5171762" y="147484"/>
                </a:cubicBezTo>
                <a:lnTo>
                  <a:pt x="5170683" y="144246"/>
                </a:lnTo>
                <a:lnTo>
                  <a:pt x="5168660" y="146405"/>
                </a:lnTo>
                <a:cubicBezTo>
                  <a:pt x="5164344" y="146405"/>
                  <a:pt x="5159713" y="136828"/>
                  <a:pt x="5154768" y="117676"/>
                </a:cubicBezTo>
                <a:cubicBezTo>
                  <a:pt x="5151801" y="108684"/>
                  <a:pt x="5146496" y="99468"/>
                  <a:pt x="5138853" y="90026"/>
                </a:cubicBezTo>
                <a:lnTo>
                  <a:pt x="5138853" y="88003"/>
                </a:lnTo>
                <a:close/>
                <a:moveTo>
                  <a:pt x="5078293" y="84766"/>
                </a:moveTo>
                <a:lnTo>
                  <a:pt x="5078293" y="88003"/>
                </a:lnTo>
                <a:lnTo>
                  <a:pt x="5080451" y="88003"/>
                </a:lnTo>
                <a:lnTo>
                  <a:pt x="5082609" y="85845"/>
                </a:lnTo>
                <a:lnTo>
                  <a:pt x="5081530" y="84766"/>
                </a:lnTo>
                <a:close/>
                <a:moveTo>
                  <a:pt x="8686571" y="84363"/>
                </a:moveTo>
                <a:lnTo>
                  <a:pt x="8685492" y="85442"/>
                </a:lnTo>
                <a:lnTo>
                  <a:pt x="8685492" y="95154"/>
                </a:lnTo>
                <a:lnTo>
                  <a:pt x="8689673" y="90837"/>
                </a:lnTo>
                <a:cubicBezTo>
                  <a:pt x="8689043" y="86521"/>
                  <a:pt x="8688009" y="84363"/>
                  <a:pt x="8686571" y="84363"/>
                </a:cubicBezTo>
                <a:close/>
                <a:moveTo>
                  <a:pt x="8657438" y="84363"/>
                </a:moveTo>
                <a:lnTo>
                  <a:pt x="8655280" y="86521"/>
                </a:lnTo>
                <a:cubicBezTo>
                  <a:pt x="8656359" y="89399"/>
                  <a:pt x="8657438" y="90837"/>
                  <a:pt x="8658517" y="90837"/>
                </a:cubicBezTo>
                <a:lnTo>
                  <a:pt x="8659596" y="90837"/>
                </a:lnTo>
                <a:lnTo>
                  <a:pt x="8659596" y="86521"/>
                </a:lnTo>
                <a:close/>
                <a:moveTo>
                  <a:pt x="5761424" y="83957"/>
                </a:moveTo>
                <a:lnTo>
                  <a:pt x="5763582" y="86115"/>
                </a:lnTo>
                <a:lnTo>
                  <a:pt x="5763582" y="83957"/>
                </a:lnTo>
                <a:close/>
                <a:moveTo>
                  <a:pt x="3762304" y="83686"/>
                </a:moveTo>
                <a:lnTo>
                  <a:pt x="3761225" y="84765"/>
                </a:lnTo>
                <a:cubicBezTo>
                  <a:pt x="3762124" y="88362"/>
                  <a:pt x="3763203" y="90160"/>
                  <a:pt x="3764462" y="90160"/>
                </a:cubicBezTo>
                <a:lnTo>
                  <a:pt x="3765541" y="90160"/>
                </a:lnTo>
                <a:lnTo>
                  <a:pt x="3765541" y="86923"/>
                </a:lnTo>
                <a:close/>
                <a:moveTo>
                  <a:pt x="8102034" y="83554"/>
                </a:moveTo>
                <a:lnTo>
                  <a:pt x="8099876" y="85712"/>
                </a:lnTo>
                <a:lnTo>
                  <a:pt x="8102034" y="85712"/>
                </a:lnTo>
                <a:close/>
                <a:moveTo>
                  <a:pt x="6583953" y="82121"/>
                </a:moveTo>
                <a:lnTo>
                  <a:pt x="6582788" y="82731"/>
                </a:lnTo>
                <a:lnTo>
                  <a:pt x="6582415" y="83022"/>
                </a:lnTo>
                <a:lnTo>
                  <a:pt x="6583953" y="83022"/>
                </a:lnTo>
                <a:close/>
                <a:moveTo>
                  <a:pt x="2672406" y="81933"/>
                </a:moveTo>
                <a:lnTo>
                  <a:pt x="2672406" y="84091"/>
                </a:lnTo>
                <a:lnTo>
                  <a:pt x="2674565" y="86249"/>
                </a:lnTo>
                <a:lnTo>
                  <a:pt x="2675643" y="86249"/>
                </a:lnTo>
                <a:lnTo>
                  <a:pt x="2675643" y="84091"/>
                </a:lnTo>
                <a:lnTo>
                  <a:pt x="2673485" y="81933"/>
                </a:lnTo>
                <a:close/>
                <a:moveTo>
                  <a:pt x="6599980" y="81500"/>
                </a:moveTo>
                <a:lnTo>
                  <a:pt x="6598627" y="82095"/>
                </a:lnTo>
                <a:lnTo>
                  <a:pt x="6596914" y="82095"/>
                </a:lnTo>
                <a:lnTo>
                  <a:pt x="6596914" y="84556"/>
                </a:lnTo>
                <a:cubicBezTo>
                  <a:pt x="6596914" y="86469"/>
                  <a:pt x="6596272" y="87904"/>
                  <a:pt x="6594988" y="88860"/>
                </a:cubicBezTo>
                <a:lnTo>
                  <a:pt x="6590273" y="90031"/>
                </a:lnTo>
                <a:lnTo>
                  <a:pt x="6591491" y="93776"/>
                </a:lnTo>
                <a:lnTo>
                  <a:pt x="6589375" y="100889"/>
                </a:lnTo>
                <a:lnTo>
                  <a:pt x="6589853" y="101625"/>
                </a:lnTo>
                <a:lnTo>
                  <a:pt x="6592110" y="95580"/>
                </a:lnTo>
                <a:close/>
                <a:moveTo>
                  <a:pt x="1159767" y="80988"/>
                </a:moveTo>
                <a:cubicBezTo>
                  <a:pt x="1154193" y="80988"/>
                  <a:pt x="1147538" y="87552"/>
                  <a:pt x="1139806" y="100680"/>
                </a:cubicBezTo>
                <a:cubicBezTo>
                  <a:pt x="1135580" y="100680"/>
                  <a:pt x="1132253" y="104636"/>
                  <a:pt x="1129826" y="112549"/>
                </a:cubicBezTo>
                <a:cubicBezTo>
                  <a:pt x="1124700" y="115786"/>
                  <a:pt x="1122137" y="119383"/>
                  <a:pt x="1122137" y="123339"/>
                </a:cubicBezTo>
                <a:lnTo>
                  <a:pt x="1122137" y="125767"/>
                </a:lnTo>
                <a:cubicBezTo>
                  <a:pt x="1127802" y="125767"/>
                  <a:pt x="1133692" y="118124"/>
                  <a:pt x="1139806" y="102838"/>
                </a:cubicBezTo>
                <a:lnTo>
                  <a:pt x="1144257" y="101759"/>
                </a:lnTo>
                <a:cubicBezTo>
                  <a:pt x="1149922" y="104636"/>
                  <a:pt x="1156171" y="109312"/>
                  <a:pt x="1163005" y="115786"/>
                </a:cubicBezTo>
                <a:lnTo>
                  <a:pt x="1164084" y="115786"/>
                </a:lnTo>
                <a:lnTo>
                  <a:pt x="1163005" y="108233"/>
                </a:lnTo>
                <a:lnTo>
                  <a:pt x="1164084" y="101759"/>
                </a:lnTo>
                <a:cubicBezTo>
                  <a:pt x="1163005" y="87912"/>
                  <a:pt x="1161565" y="80988"/>
                  <a:pt x="1159767" y="80988"/>
                </a:cubicBezTo>
                <a:close/>
                <a:moveTo>
                  <a:pt x="5756029" y="80720"/>
                </a:moveTo>
                <a:lnTo>
                  <a:pt x="5756029" y="81799"/>
                </a:lnTo>
                <a:lnTo>
                  <a:pt x="5758187" y="81799"/>
                </a:lnTo>
                <a:lnTo>
                  <a:pt x="5758187" y="80720"/>
                </a:lnTo>
                <a:close/>
                <a:moveTo>
                  <a:pt x="4224487" y="80615"/>
                </a:moveTo>
                <a:lnTo>
                  <a:pt x="4219266" y="84111"/>
                </a:lnTo>
                <a:cubicBezTo>
                  <a:pt x="4216958" y="84970"/>
                  <a:pt x="4214267" y="85400"/>
                  <a:pt x="4211194" y="85400"/>
                </a:cubicBezTo>
                <a:lnTo>
                  <a:pt x="4207106" y="83306"/>
                </a:lnTo>
                <a:lnTo>
                  <a:pt x="4221097" y="97727"/>
                </a:lnTo>
                <a:cubicBezTo>
                  <a:pt x="4223161" y="97727"/>
                  <a:pt x="4224916" y="98276"/>
                  <a:pt x="4226360" y="99375"/>
                </a:cubicBezTo>
                <a:lnTo>
                  <a:pt x="4227511" y="101049"/>
                </a:lnTo>
                <a:lnTo>
                  <a:pt x="4227275" y="99779"/>
                </a:lnTo>
                <a:lnTo>
                  <a:pt x="4227275" y="93069"/>
                </a:lnTo>
                <a:lnTo>
                  <a:pt x="4230999" y="89620"/>
                </a:lnTo>
                <a:close/>
                <a:moveTo>
                  <a:pt x="8235021" y="80317"/>
                </a:moveTo>
                <a:cubicBezTo>
                  <a:pt x="8234302" y="90387"/>
                  <a:pt x="8231784" y="95423"/>
                  <a:pt x="8227468" y="95423"/>
                </a:cubicBezTo>
                <a:lnTo>
                  <a:pt x="8223152" y="101897"/>
                </a:lnTo>
                <a:lnTo>
                  <a:pt x="8223152" y="102976"/>
                </a:lnTo>
                <a:lnTo>
                  <a:pt x="8230705" y="130086"/>
                </a:lnTo>
                <a:cubicBezTo>
                  <a:pt x="8235741" y="135661"/>
                  <a:pt x="8238258" y="141776"/>
                  <a:pt x="8238258" y="148430"/>
                </a:cubicBezTo>
                <a:cubicBezTo>
                  <a:pt x="8238258" y="154185"/>
                  <a:pt x="8239338" y="157062"/>
                  <a:pt x="8241496" y="157062"/>
                </a:cubicBezTo>
                <a:cubicBezTo>
                  <a:pt x="8244013" y="157062"/>
                  <a:pt x="8246171" y="149149"/>
                  <a:pt x="8247970" y="133324"/>
                </a:cubicBezTo>
                <a:cubicBezTo>
                  <a:pt x="8249768" y="133324"/>
                  <a:pt x="8253005" y="124332"/>
                  <a:pt x="8257680" y="106348"/>
                </a:cubicBezTo>
                <a:lnTo>
                  <a:pt x="8257680" y="99739"/>
                </a:lnTo>
                <a:cubicBezTo>
                  <a:pt x="8255522" y="97042"/>
                  <a:pt x="8254444" y="93804"/>
                  <a:pt x="8254444" y="90028"/>
                </a:cubicBezTo>
                <a:lnTo>
                  <a:pt x="8254444" y="81396"/>
                </a:lnTo>
                <a:lnTo>
                  <a:pt x="8245812" y="83554"/>
                </a:lnTo>
                <a:lnTo>
                  <a:pt x="8242574" y="83554"/>
                </a:lnTo>
                <a:close/>
                <a:moveTo>
                  <a:pt x="3065686" y="80314"/>
                </a:moveTo>
                <a:lnTo>
                  <a:pt x="3065686" y="81393"/>
                </a:lnTo>
                <a:lnTo>
                  <a:pt x="3067844" y="81393"/>
                </a:lnTo>
                <a:lnTo>
                  <a:pt x="3067844" y="80314"/>
                </a:lnTo>
                <a:close/>
                <a:moveTo>
                  <a:pt x="5238660" y="80045"/>
                </a:moveTo>
                <a:lnTo>
                  <a:pt x="5248237" y="88542"/>
                </a:lnTo>
                <a:cubicBezTo>
                  <a:pt x="5259386" y="88542"/>
                  <a:pt x="5269682" y="94927"/>
                  <a:pt x="5279123" y="107695"/>
                </a:cubicBezTo>
                <a:lnTo>
                  <a:pt x="5280067" y="110797"/>
                </a:lnTo>
                <a:lnTo>
                  <a:pt x="5281146" y="109718"/>
                </a:lnTo>
                <a:lnTo>
                  <a:pt x="5283304" y="109718"/>
                </a:lnTo>
                <a:lnTo>
                  <a:pt x="5285462" y="114034"/>
                </a:lnTo>
                <a:lnTo>
                  <a:pt x="5285462" y="119294"/>
                </a:lnTo>
                <a:cubicBezTo>
                  <a:pt x="5285462" y="121452"/>
                  <a:pt x="5281551" y="122532"/>
                  <a:pt x="5273728" y="122532"/>
                </a:cubicBezTo>
                <a:cubicBezTo>
                  <a:pt x="5270221" y="148697"/>
                  <a:pt x="5266355" y="161780"/>
                  <a:pt x="5262129" y="161780"/>
                </a:cubicBezTo>
                <a:cubicBezTo>
                  <a:pt x="5261410" y="166007"/>
                  <a:pt x="5259611" y="168120"/>
                  <a:pt x="5256734" y="168120"/>
                </a:cubicBezTo>
                <a:lnTo>
                  <a:pt x="5256734" y="171356"/>
                </a:lnTo>
                <a:lnTo>
                  <a:pt x="5255655" y="176617"/>
                </a:lnTo>
                <a:lnTo>
                  <a:pt x="5258892" y="179853"/>
                </a:lnTo>
                <a:lnTo>
                  <a:pt x="5258892" y="180933"/>
                </a:lnTo>
                <a:cubicBezTo>
                  <a:pt x="5258892" y="186058"/>
                  <a:pt x="5253946" y="191723"/>
                  <a:pt x="5244055" y="197927"/>
                </a:cubicBezTo>
                <a:cubicBezTo>
                  <a:pt x="5244055" y="206739"/>
                  <a:pt x="5237312" y="218068"/>
                  <a:pt x="5223824" y="231916"/>
                </a:cubicBezTo>
                <a:cubicBezTo>
                  <a:pt x="5223824" y="234433"/>
                  <a:pt x="5222071" y="237985"/>
                  <a:pt x="5218564" y="242571"/>
                </a:cubicBezTo>
                <a:lnTo>
                  <a:pt x="5218564" y="243650"/>
                </a:lnTo>
                <a:lnTo>
                  <a:pt x="5228140" y="248910"/>
                </a:lnTo>
                <a:lnTo>
                  <a:pt x="5233400" y="248910"/>
                </a:lnTo>
                <a:cubicBezTo>
                  <a:pt x="5243111" y="248910"/>
                  <a:pt x="5250889" y="243605"/>
                  <a:pt x="5256734" y="232995"/>
                </a:cubicBezTo>
                <a:lnTo>
                  <a:pt x="5259971" y="230837"/>
                </a:lnTo>
                <a:lnTo>
                  <a:pt x="5262129" y="230837"/>
                </a:lnTo>
                <a:cubicBezTo>
                  <a:pt x="5270401" y="232635"/>
                  <a:pt x="5276740" y="236906"/>
                  <a:pt x="5281146" y="243650"/>
                </a:cubicBezTo>
                <a:cubicBezTo>
                  <a:pt x="5285103" y="243650"/>
                  <a:pt x="5287935" y="246168"/>
                  <a:pt x="5289643" y="251203"/>
                </a:cubicBezTo>
                <a:cubicBezTo>
                  <a:pt x="5286676" y="253181"/>
                  <a:pt x="5281731" y="254170"/>
                  <a:pt x="5274807" y="254170"/>
                </a:cubicBezTo>
                <a:lnTo>
                  <a:pt x="5266310" y="250933"/>
                </a:lnTo>
                <a:lnTo>
                  <a:pt x="5259971" y="253091"/>
                </a:lnTo>
                <a:lnTo>
                  <a:pt x="5258892" y="253091"/>
                </a:lnTo>
                <a:lnTo>
                  <a:pt x="5254576" y="251203"/>
                </a:lnTo>
                <a:lnTo>
                  <a:pt x="5248237" y="254170"/>
                </a:lnTo>
                <a:lnTo>
                  <a:pt x="5241897" y="253091"/>
                </a:lnTo>
                <a:cubicBezTo>
                  <a:pt x="5232816" y="253091"/>
                  <a:pt x="5224678" y="254485"/>
                  <a:pt x="5217485" y="257272"/>
                </a:cubicBezTo>
                <a:lnTo>
                  <a:pt x="5216406" y="257272"/>
                </a:lnTo>
                <a:lnTo>
                  <a:pt x="5213169" y="254170"/>
                </a:lnTo>
                <a:lnTo>
                  <a:pt x="5213169" y="252012"/>
                </a:lnTo>
                <a:lnTo>
                  <a:pt x="5215327" y="250124"/>
                </a:lnTo>
                <a:lnTo>
                  <a:pt x="5215327" y="247022"/>
                </a:lnTo>
                <a:lnTo>
                  <a:pt x="5213169" y="244864"/>
                </a:lnTo>
                <a:cubicBezTo>
                  <a:pt x="5213169" y="251068"/>
                  <a:pt x="5210337" y="254170"/>
                  <a:pt x="5204672" y="254170"/>
                </a:cubicBezTo>
                <a:cubicBezTo>
                  <a:pt x="5198288" y="253271"/>
                  <a:pt x="5195096" y="251563"/>
                  <a:pt x="5195096" y="249045"/>
                </a:cubicBezTo>
                <a:cubicBezTo>
                  <a:pt x="5184485" y="252462"/>
                  <a:pt x="5177427" y="254170"/>
                  <a:pt x="5173920" y="254170"/>
                </a:cubicBezTo>
                <a:lnTo>
                  <a:pt x="5162186" y="253091"/>
                </a:lnTo>
                <a:cubicBezTo>
                  <a:pt x="5145192" y="253810"/>
                  <a:pt x="5134941" y="254845"/>
                  <a:pt x="5131434" y="256193"/>
                </a:cubicBezTo>
                <a:cubicBezTo>
                  <a:pt x="5131434" y="254665"/>
                  <a:pt x="5128962" y="253271"/>
                  <a:pt x="5124016" y="252012"/>
                </a:cubicBezTo>
                <a:lnTo>
                  <a:pt x="5120779" y="253091"/>
                </a:lnTo>
                <a:lnTo>
                  <a:pt x="5120779" y="252012"/>
                </a:lnTo>
                <a:lnTo>
                  <a:pt x="5114440" y="254170"/>
                </a:lnTo>
                <a:cubicBezTo>
                  <a:pt x="5100953" y="254170"/>
                  <a:pt x="5094209" y="252821"/>
                  <a:pt x="5094209" y="250124"/>
                </a:cubicBezTo>
                <a:lnTo>
                  <a:pt x="5094209" y="249045"/>
                </a:lnTo>
                <a:lnTo>
                  <a:pt x="5091107" y="249045"/>
                </a:lnTo>
                <a:cubicBezTo>
                  <a:pt x="5091107" y="251742"/>
                  <a:pt x="5088949" y="253091"/>
                  <a:pt x="5084633" y="253091"/>
                </a:cubicBezTo>
                <a:lnTo>
                  <a:pt x="5082609" y="253091"/>
                </a:lnTo>
                <a:cubicBezTo>
                  <a:pt x="5080451" y="253091"/>
                  <a:pt x="5079013" y="250259"/>
                  <a:pt x="5078293" y="244594"/>
                </a:cubicBezTo>
                <a:lnTo>
                  <a:pt x="5079372" y="243650"/>
                </a:lnTo>
                <a:lnTo>
                  <a:pt x="5083688" y="243650"/>
                </a:lnTo>
                <a:cubicBezTo>
                  <a:pt x="5086296" y="246078"/>
                  <a:pt x="5089803" y="247471"/>
                  <a:pt x="5094209" y="247831"/>
                </a:cubicBezTo>
                <a:cubicBezTo>
                  <a:pt x="5098615" y="247471"/>
                  <a:pt x="5102166" y="246078"/>
                  <a:pt x="5104864" y="243650"/>
                </a:cubicBezTo>
                <a:lnTo>
                  <a:pt x="5115519" y="243650"/>
                </a:lnTo>
                <a:lnTo>
                  <a:pt x="5117677" y="245673"/>
                </a:lnTo>
                <a:lnTo>
                  <a:pt x="5118621" y="244594"/>
                </a:lnTo>
                <a:lnTo>
                  <a:pt x="5124016" y="245673"/>
                </a:lnTo>
                <a:lnTo>
                  <a:pt x="5131434" y="243650"/>
                </a:lnTo>
                <a:cubicBezTo>
                  <a:pt x="5135840" y="243650"/>
                  <a:pt x="5142224" y="245044"/>
                  <a:pt x="5150587" y="247831"/>
                </a:cubicBezTo>
                <a:cubicBezTo>
                  <a:pt x="5153554" y="245044"/>
                  <a:pt x="5156386" y="243650"/>
                  <a:pt x="5159084" y="243650"/>
                </a:cubicBezTo>
                <a:lnTo>
                  <a:pt x="5167581" y="243650"/>
                </a:lnTo>
                <a:cubicBezTo>
                  <a:pt x="5175853" y="247157"/>
                  <a:pt x="5182552" y="248910"/>
                  <a:pt x="5187677" y="248910"/>
                </a:cubicBezTo>
                <a:lnTo>
                  <a:pt x="5189835" y="246752"/>
                </a:lnTo>
                <a:lnTo>
                  <a:pt x="5187677" y="240413"/>
                </a:lnTo>
                <a:lnTo>
                  <a:pt x="5187677" y="239334"/>
                </a:lnTo>
                <a:lnTo>
                  <a:pt x="5202649" y="217079"/>
                </a:lnTo>
                <a:lnTo>
                  <a:pt x="5201570" y="212763"/>
                </a:lnTo>
                <a:cubicBezTo>
                  <a:pt x="5202918" y="202872"/>
                  <a:pt x="5205391" y="197927"/>
                  <a:pt x="5208988" y="197927"/>
                </a:cubicBezTo>
                <a:lnTo>
                  <a:pt x="5214248" y="199006"/>
                </a:lnTo>
                <a:lnTo>
                  <a:pt x="5215327" y="197927"/>
                </a:lnTo>
                <a:lnTo>
                  <a:pt x="5215327" y="195769"/>
                </a:lnTo>
                <a:lnTo>
                  <a:pt x="5212090" y="191588"/>
                </a:lnTo>
                <a:lnTo>
                  <a:pt x="5212090" y="188351"/>
                </a:lnTo>
                <a:lnTo>
                  <a:pt x="5223824" y="140605"/>
                </a:lnTo>
                <a:lnTo>
                  <a:pt x="5225982" y="136289"/>
                </a:lnTo>
                <a:lnTo>
                  <a:pt x="5228140" y="136289"/>
                </a:lnTo>
                <a:lnTo>
                  <a:pt x="5227061" y="133187"/>
                </a:lnTo>
                <a:cubicBezTo>
                  <a:pt x="5228410" y="129590"/>
                  <a:pt x="5230523" y="127791"/>
                  <a:pt x="5233400" y="127791"/>
                </a:cubicBezTo>
                <a:lnTo>
                  <a:pt x="5233400" y="124690"/>
                </a:lnTo>
                <a:lnTo>
                  <a:pt x="5230163" y="120373"/>
                </a:lnTo>
                <a:lnTo>
                  <a:pt x="5230163" y="119294"/>
                </a:lnTo>
                <a:cubicBezTo>
                  <a:pt x="5232861" y="116687"/>
                  <a:pt x="5235019" y="111382"/>
                  <a:pt x="5236637" y="103379"/>
                </a:cubicBezTo>
                <a:cubicBezTo>
                  <a:pt x="5233760" y="96455"/>
                  <a:pt x="5232321" y="91150"/>
                  <a:pt x="5232321" y="87463"/>
                </a:cubicBezTo>
                <a:cubicBezTo>
                  <a:pt x="5232681" y="82518"/>
                  <a:pt x="5234794" y="80045"/>
                  <a:pt x="5238660" y="80045"/>
                </a:cubicBezTo>
                <a:close/>
                <a:moveTo>
                  <a:pt x="3145128" y="79235"/>
                </a:moveTo>
                <a:lnTo>
                  <a:pt x="3145128" y="80314"/>
                </a:lnTo>
                <a:lnTo>
                  <a:pt x="3147286" y="80314"/>
                </a:lnTo>
                <a:lnTo>
                  <a:pt x="3147286" y="79235"/>
                </a:lnTo>
                <a:close/>
                <a:moveTo>
                  <a:pt x="7718867" y="78294"/>
                </a:moveTo>
                <a:lnTo>
                  <a:pt x="7718867" y="81531"/>
                </a:lnTo>
                <a:lnTo>
                  <a:pt x="7721025" y="81531"/>
                </a:lnTo>
                <a:lnTo>
                  <a:pt x="7721025" y="78294"/>
                </a:lnTo>
                <a:close/>
                <a:moveTo>
                  <a:pt x="7277922" y="78158"/>
                </a:moveTo>
                <a:lnTo>
                  <a:pt x="7277922" y="81395"/>
                </a:lnTo>
                <a:lnTo>
                  <a:pt x="7279001" y="81395"/>
                </a:lnTo>
                <a:lnTo>
                  <a:pt x="7279001" y="78158"/>
                </a:lnTo>
                <a:close/>
                <a:moveTo>
                  <a:pt x="4143857" y="78127"/>
                </a:moveTo>
                <a:lnTo>
                  <a:pt x="4120684" y="85400"/>
                </a:lnTo>
                <a:cubicBezTo>
                  <a:pt x="4116785" y="81962"/>
                  <a:pt x="4114336" y="80243"/>
                  <a:pt x="4113337" y="80243"/>
                </a:cubicBezTo>
                <a:lnTo>
                  <a:pt x="4101575" y="81301"/>
                </a:lnTo>
                <a:lnTo>
                  <a:pt x="4100276" y="80065"/>
                </a:lnTo>
                <a:lnTo>
                  <a:pt x="4100166" y="80738"/>
                </a:lnTo>
                <a:lnTo>
                  <a:pt x="4102282" y="82705"/>
                </a:lnTo>
                <a:lnTo>
                  <a:pt x="4102282" y="96172"/>
                </a:lnTo>
                <a:lnTo>
                  <a:pt x="4098183" y="100970"/>
                </a:lnTo>
                <a:lnTo>
                  <a:pt x="4099241" y="103619"/>
                </a:lnTo>
                <a:lnTo>
                  <a:pt x="4098183" y="104074"/>
                </a:lnTo>
                <a:lnTo>
                  <a:pt x="4097784" y="104074"/>
                </a:lnTo>
                <a:cubicBezTo>
                  <a:pt x="4100782" y="107852"/>
                  <a:pt x="4102282" y="111528"/>
                  <a:pt x="4102282" y="115102"/>
                </a:cubicBezTo>
                <a:lnTo>
                  <a:pt x="4102282" y="132034"/>
                </a:lnTo>
                <a:lnTo>
                  <a:pt x="4103340" y="143738"/>
                </a:lnTo>
                <a:lnTo>
                  <a:pt x="4096067" y="159567"/>
                </a:lnTo>
                <a:lnTo>
                  <a:pt x="4098899" y="161209"/>
                </a:lnTo>
                <a:lnTo>
                  <a:pt x="4099628" y="159938"/>
                </a:lnTo>
                <a:lnTo>
                  <a:pt x="4104157" y="158581"/>
                </a:lnTo>
                <a:lnTo>
                  <a:pt x="4104157" y="156678"/>
                </a:lnTo>
                <a:lnTo>
                  <a:pt x="4109316" y="152446"/>
                </a:lnTo>
                <a:cubicBezTo>
                  <a:pt x="4109316" y="147773"/>
                  <a:pt x="4113690" y="144874"/>
                  <a:pt x="4122437" y="143747"/>
                </a:cubicBezTo>
                <a:lnTo>
                  <a:pt x="4122968" y="144430"/>
                </a:lnTo>
                <a:lnTo>
                  <a:pt x="4124448" y="140260"/>
                </a:lnTo>
                <a:cubicBezTo>
                  <a:pt x="4127473" y="135358"/>
                  <a:pt x="4135032" y="128530"/>
                  <a:pt x="4147128" y="119777"/>
                </a:cubicBezTo>
                <a:lnTo>
                  <a:pt x="4147931" y="117088"/>
                </a:lnTo>
                <a:lnTo>
                  <a:pt x="4145815" y="115225"/>
                </a:lnTo>
                <a:lnTo>
                  <a:pt x="4145815" y="94153"/>
                </a:lnTo>
                <a:lnTo>
                  <a:pt x="4152162" y="90376"/>
                </a:lnTo>
                <a:cubicBezTo>
                  <a:pt x="4147313" y="89447"/>
                  <a:pt x="4144887" y="86889"/>
                  <a:pt x="4144887" y="82702"/>
                </a:cubicBezTo>
                <a:cubicBezTo>
                  <a:pt x="4144887" y="79652"/>
                  <a:pt x="4144544" y="78127"/>
                  <a:pt x="4143857" y="78127"/>
                </a:cubicBezTo>
                <a:close/>
                <a:moveTo>
                  <a:pt x="8723122" y="77889"/>
                </a:moveTo>
                <a:cubicBezTo>
                  <a:pt x="8720424" y="77889"/>
                  <a:pt x="8718626" y="82205"/>
                  <a:pt x="8717727" y="90837"/>
                </a:cubicBezTo>
                <a:lnTo>
                  <a:pt x="8716648" y="91916"/>
                </a:lnTo>
                <a:cubicBezTo>
                  <a:pt x="8718087" y="95873"/>
                  <a:pt x="8718806" y="101988"/>
                  <a:pt x="8718806" y="110260"/>
                </a:cubicBezTo>
                <a:lnTo>
                  <a:pt x="8723122" y="114576"/>
                </a:lnTo>
                <a:lnTo>
                  <a:pt x="8724201" y="114576"/>
                </a:lnTo>
                <a:lnTo>
                  <a:pt x="8724201" y="111339"/>
                </a:lnTo>
                <a:lnTo>
                  <a:pt x="8728517" y="97312"/>
                </a:lnTo>
                <a:lnTo>
                  <a:pt x="8726359" y="90837"/>
                </a:lnTo>
                <a:lnTo>
                  <a:pt x="8727438" y="87600"/>
                </a:lnTo>
                <a:cubicBezTo>
                  <a:pt x="8725460" y="81126"/>
                  <a:pt x="8724021" y="77889"/>
                  <a:pt x="8723122" y="77889"/>
                </a:cubicBezTo>
                <a:close/>
                <a:moveTo>
                  <a:pt x="6254245" y="77618"/>
                </a:moveTo>
                <a:cubicBezTo>
                  <a:pt x="6249120" y="80406"/>
                  <a:pt x="6245118" y="83598"/>
                  <a:pt x="6242241" y="87194"/>
                </a:cubicBezTo>
                <a:lnTo>
                  <a:pt x="6236711" y="86115"/>
                </a:lnTo>
                <a:lnTo>
                  <a:pt x="6235632" y="87194"/>
                </a:lnTo>
                <a:lnTo>
                  <a:pt x="6235632" y="91510"/>
                </a:lnTo>
                <a:cubicBezTo>
                  <a:pt x="6238779" y="91510"/>
                  <a:pt x="6241701" y="92949"/>
                  <a:pt x="6244399" y="95827"/>
                </a:cubicBezTo>
                <a:lnTo>
                  <a:pt x="6248715" y="96906"/>
                </a:lnTo>
                <a:lnTo>
                  <a:pt x="6249929" y="96906"/>
                </a:lnTo>
                <a:cubicBezTo>
                  <a:pt x="6249929" y="93129"/>
                  <a:pt x="6253166" y="88453"/>
                  <a:pt x="6259640" y="82878"/>
                </a:cubicBezTo>
                <a:lnTo>
                  <a:pt x="6259640" y="81799"/>
                </a:lnTo>
                <a:lnTo>
                  <a:pt x="6256403" y="77618"/>
                </a:lnTo>
                <a:close/>
                <a:moveTo>
                  <a:pt x="3178847" y="77077"/>
                </a:moveTo>
                <a:cubicBezTo>
                  <a:pt x="3177588" y="77077"/>
                  <a:pt x="3176149" y="79235"/>
                  <a:pt x="3174531" y="83551"/>
                </a:cubicBezTo>
                <a:cubicBezTo>
                  <a:pt x="3175430" y="92993"/>
                  <a:pt x="3176509" y="98433"/>
                  <a:pt x="3177768" y="99871"/>
                </a:cubicBezTo>
                <a:lnTo>
                  <a:pt x="3175610" y="115112"/>
                </a:lnTo>
                <a:lnTo>
                  <a:pt x="3176689" y="124958"/>
                </a:lnTo>
                <a:lnTo>
                  <a:pt x="3172238" y="134669"/>
                </a:lnTo>
                <a:cubicBezTo>
                  <a:pt x="3175205" y="141953"/>
                  <a:pt x="3176689" y="148112"/>
                  <a:pt x="3176689" y="153148"/>
                </a:cubicBezTo>
                <a:lnTo>
                  <a:pt x="3174531" y="156385"/>
                </a:lnTo>
                <a:lnTo>
                  <a:pt x="3176689" y="156385"/>
                </a:lnTo>
                <a:lnTo>
                  <a:pt x="3177768" y="157598"/>
                </a:lnTo>
                <a:lnTo>
                  <a:pt x="3178847" y="156385"/>
                </a:lnTo>
                <a:lnTo>
                  <a:pt x="3181005" y="152069"/>
                </a:lnTo>
                <a:lnTo>
                  <a:pt x="3179926" y="148831"/>
                </a:lnTo>
                <a:lnTo>
                  <a:pt x="3184242" y="135748"/>
                </a:lnTo>
                <a:cubicBezTo>
                  <a:pt x="3187838" y="135748"/>
                  <a:pt x="3189637" y="134669"/>
                  <a:pt x="3189637" y="132511"/>
                </a:cubicBezTo>
                <a:lnTo>
                  <a:pt x="3189637" y="131432"/>
                </a:lnTo>
                <a:cubicBezTo>
                  <a:pt x="3184601" y="128735"/>
                  <a:pt x="3182084" y="125453"/>
                  <a:pt x="3182084" y="121586"/>
                </a:cubicBezTo>
                <a:lnTo>
                  <a:pt x="3181005" y="112954"/>
                </a:lnTo>
                <a:lnTo>
                  <a:pt x="3186400" y="98792"/>
                </a:lnTo>
                <a:lnTo>
                  <a:pt x="3186400" y="96635"/>
                </a:lnTo>
                <a:cubicBezTo>
                  <a:pt x="3182623" y="92138"/>
                  <a:pt x="3180465" y="85619"/>
                  <a:pt x="3179926" y="77077"/>
                </a:cubicBezTo>
                <a:close/>
                <a:moveTo>
                  <a:pt x="2746722" y="76538"/>
                </a:moveTo>
                <a:lnTo>
                  <a:pt x="2743487" y="79775"/>
                </a:lnTo>
                <a:cubicBezTo>
                  <a:pt x="2743665" y="81393"/>
                  <a:pt x="2745823" y="83551"/>
                  <a:pt x="2749959" y="86249"/>
                </a:cubicBezTo>
                <a:lnTo>
                  <a:pt x="2754275" y="86249"/>
                </a:lnTo>
                <a:lnTo>
                  <a:pt x="2756433" y="84091"/>
                </a:lnTo>
                <a:lnTo>
                  <a:pt x="2756433" y="83012"/>
                </a:lnTo>
                <a:lnTo>
                  <a:pt x="2748880" y="78696"/>
                </a:lnTo>
                <a:close/>
                <a:moveTo>
                  <a:pt x="3652785" y="76268"/>
                </a:moveTo>
                <a:lnTo>
                  <a:pt x="3652785" y="78426"/>
                </a:lnTo>
                <a:lnTo>
                  <a:pt x="3653864" y="78426"/>
                </a:lnTo>
                <a:lnTo>
                  <a:pt x="3656022" y="76268"/>
                </a:lnTo>
                <a:close/>
                <a:moveTo>
                  <a:pt x="7154241" y="76000"/>
                </a:moveTo>
                <a:lnTo>
                  <a:pt x="7153162" y="77079"/>
                </a:lnTo>
                <a:lnTo>
                  <a:pt x="7153162" y="81395"/>
                </a:lnTo>
                <a:lnTo>
                  <a:pt x="7155320" y="81395"/>
                </a:lnTo>
                <a:lnTo>
                  <a:pt x="7156399" y="77079"/>
                </a:lnTo>
                <a:lnTo>
                  <a:pt x="7155320" y="76000"/>
                </a:lnTo>
                <a:close/>
                <a:moveTo>
                  <a:pt x="2256429" y="75996"/>
                </a:moveTo>
                <a:lnTo>
                  <a:pt x="2255714" y="78729"/>
                </a:lnTo>
                <a:lnTo>
                  <a:pt x="2256043" y="78549"/>
                </a:lnTo>
                <a:cubicBezTo>
                  <a:pt x="2257385" y="78108"/>
                  <a:pt x="2259065" y="77778"/>
                  <a:pt x="2261077" y="77557"/>
                </a:cubicBezTo>
                <a:lnTo>
                  <a:pt x="2261912" y="77518"/>
                </a:lnTo>
                <a:lnTo>
                  <a:pt x="2261721" y="77332"/>
                </a:lnTo>
                <a:lnTo>
                  <a:pt x="2257765" y="77332"/>
                </a:lnTo>
                <a:close/>
                <a:moveTo>
                  <a:pt x="3554057" y="75189"/>
                </a:moveTo>
                <a:cubicBezTo>
                  <a:pt x="3559721" y="76448"/>
                  <a:pt x="3562554" y="77887"/>
                  <a:pt x="3562554" y="79505"/>
                </a:cubicBezTo>
                <a:lnTo>
                  <a:pt x="3562554" y="81528"/>
                </a:lnTo>
                <a:cubicBezTo>
                  <a:pt x="3560036" y="85305"/>
                  <a:pt x="3557203" y="87823"/>
                  <a:pt x="3554057" y="89081"/>
                </a:cubicBezTo>
                <a:cubicBezTo>
                  <a:pt x="3550280" y="89081"/>
                  <a:pt x="3547043" y="86923"/>
                  <a:pt x="3544345" y="82607"/>
                </a:cubicBezTo>
                <a:lnTo>
                  <a:pt x="3544345" y="81528"/>
                </a:lnTo>
                <a:cubicBezTo>
                  <a:pt x="3547402" y="77302"/>
                  <a:pt x="3550639" y="75189"/>
                  <a:pt x="3554057" y="75189"/>
                </a:cubicBezTo>
                <a:close/>
                <a:moveTo>
                  <a:pt x="4204397" y="74954"/>
                </a:moveTo>
                <a:lnTo>
                  <a:pt x="4195270" y="81301"/>
                </a:lnTo>
                <a:lnTo>
                  <a:pt x="4191148" y="81301"/>
                </a:lnTo>
                <a:lnTo>
                  <a:pt x="4191148" y="82797"/>
                </a:lnTo>
                <a:lnTo>
                  <a:pt x="4191506" y="83179"/>
                </a:lnTo>
                <a:lnTo>
                  <a:pt x="4206859" y="83179"/>
                </a:lnTo>
                <a:lnTo>
                  <a:pt x="4206096" y="82788"/>
                </a:lnTo>
                <a:cubicBezTo>
                  <a:pt x="4204963" y="81047"/>
                  <a:pt x="4204397" y="78436"/>
                  <a:pt x="4204397" y="74954"/>
                </a:cubicBezTo>
                <a:close/>
                <a:moveTo>
                  <a:pt x="3150523" y="74919"/>
                </a:moveTo>
                <a:lnTo>
                  <a:pt x="3150523" y="77077"/>
                </a:lnTo>
                <a:lnTo>
                  <a:pt x="3151602" y="77077"/>
                </a:lnTo>
                <a:lnTo>
                  <a:pt x="3151602" y="74919"/>
                </a:lnTo>
                <a:close/>
                <a:moveTo>
                  <a:pt x="8763045" y="74652"/>
                </a:moveTo>
                <a:cubicBezTo>
                  <a:pt x="8761606" y="74652"/>
                  <a:pt x="8759448" y="80767"/>
                  <a:pt x="8756571" y="92995"/>
                </a:cubicBezTo>
                <a:lnTo>
                  <a:pt x="8757650" y="115655"/>
                </a:lnTo>
                <a:lnTo>
                  <a:pt x="8758729" y="116734"/>
                </a:lnTo>
                <a:cubicBezTo>
                  <a:pt x="8762685" y="113856"/>
                  <a:pt x="8765922" y="112418"/>
                  <a:pt x="8768440" y="112418"/>
                </a:cubicBezTo>
                <a:lnTo>
                  <a:pt x="8768440" y="107023"/>
                </a:lnTo>
                <a:cubicBezTo>
                  <a:pt x="8765023" y="107023"/>
                  <a:pt x="8762865" y="104146"/>
                  <a:pt x="8761966" y="98391"/>
                </a:cubicBezTo>
                <a:lnTo>
                  <a:pt x="8761966" y="96233"/>
                </a:lnTo>
                <a:lnTo>
                  <a:pt x="8763045" y="96233"/>
                </a:lnTo>
                <a:lnTo>
                  <a:pt x="8761966" y="90837"/>
                </a:lnTo>
                <a:lnTo>
                  <a:pt x="8761966" y="82205"/>
                </a:lnTo>
                <a:lnTo>
                  <a:pt x="8766282" y="76810"/>
                </a:lnTo>
                <a:close/>
                <a:moveTo>
                  <a:pt x="7583047" y="73978"/>
                </a:moveTo>
                <a:lnTo>
                  <a:pt x="7583047" y="75056"/>
                </a:lnTo>
                <a:lnTo>
                  <a:pt x="7586284" y="75056"/>
                </a:lnTo>
                <a:lnTo>
                  <a:pt x="7586284" y="73978"/>
                </a:lnTo>
                <a:close/>
                <a:moveTo>
                  <a:pt x="8302054" y="73843"/>
                </a:moveTo>
                <a:lnTo>
                  <a:pt x="8298818" y="74922"/>
                </a:lnTo>
                <a:lnTo>
                  <a:pt x="8299896" y="76001"/>
                </a:lnTo>
                <a:lnTo>
                  <a:pt x="8299896" y="77080"/>
                </a:lnTo>
                <a:lnTo>
                  <a:pt x="8303134" y="76001"/>
                </a:lnTo>
                <a:lnTo>
                  <a:pt x="8303134" y="73843"/>
                </a:lnTo>
                <a:close/>
                <a:moveTo>
                  <a:pt x="3224435" y="73840"/>
                </a:moveTo>
                <a:lnTo>
                  <a:pt x="3223356" y="83551"/>
                </a:lnTo>
                <a:lnTo>
                  <a:pt x="3226593" y="89081"/>
                </a:lnTo>
                <a:lnTo>
                  <a:pt x="3225514" y="90160"/>
                </a:lnTo>
                <a:lnTo>
                  <a:pt x="3225514" y="91239"/>
                </a:lnTo>
                <a:cubicBezTo>
                  <a:pt x="3228121" y="102839"/>
                  <a:pt x="3231403" y="108638"/>
                  <a:pt x="3235360" y="108638"/>
                </a:cubicBezTo>
                <a:lnTo>
                  <a:pt x="3236439" y="108638"/>
                </a:lnTo>
                <a:lnTo>
                  <a:pt x="3236439" y="107559"/>
                </a:lnTo>
                <a:lnTo>
                  <a:pt x="3234281" y="104188"/>
                </a:lnTo>
                <a:lnTo>
                  <a:pt x="3234281" y="102029"/>
                </a:lnTo>
                <a:lnTo>
                  <a:pt x="3235360" y="102029"/>
                </a:lnTo>
                <a:lnTo>
                  <a:pt x="3238597" y="104188"/>
                </a:lnTo>
                <a:lnTo>
                  <a:pt x="3239676" y="104188"/>
                </a:lnTo>
                <a:lnTo>
                  <a:pt x="3239676" y="99871"/>
                </a:lnTo>
                <a:lnTo>
                  <a:pt x="3234281" y="94476"/>
                </a:lnTo>
                <a:lnTo>
                  <a:pt x="3234281" y="89081"/>
                </a:lnTo>
                <a:cubicBezTo>
                  <a:pt x="3234281" y="81079"/>
                  <a:pt x="3232482" y="77077"/>
                  <a:pt x="3228886" y="77077"/>
                </a:cubicBezTo>
                <a:cubicBezTo>
                  <a:pt x="3226638" y="77077"/>
                  <a:pt x="3225514" y="75998"/>
                  <a:pt x="3225514" y="73840"/>
                </a:cubicBezTo>
                <a:close/>
                <a:moveTo>
                  <a:pt x="5714217" y="73167"/>
                </a:moveTo>
                <a:lnTo>
                  <a:pt x="5714217" y="74246"/>
                </a:lnTo>
                <a:lnTo>
                  <a:pt x="5716375" y="74246"/>
                </a:lnTo>
                <a:lnTo>
                  <a:pt x="5716375" y="73167"/>
                </a:lnTo>
                <a:close/>
                <a:moveTo>
                  <a:pt x="2188012" y="71937"/>
                </a:moveTo>
                <a:lnTo>
                  <a:pt x="2188012" y="73100"/>
                </a:lnTo>
                <a:lnTo>
                  <a:pt x="2191425" y="72540"/>
                </a:lnTo>
                <a:close/>
                <a:moveTo>
                  <a:pt x="3245206" y="71682"/>
                </a:moveTo>
                <a:lnTo>
                  <a:pt x="3245206" y="72761"/>
                </a:lnTo>
                <a:lnTo>
                  <a:pt x="3249522" y="72761"/>
                </a:lnTo>
                <a:lnTo>
                  <a:pt x="3249522" y="71682"/>
                </a:lnTo>
                <a:close/>
                <a:moveTo>
                  <a:pt x="9201301" y="70882"/>
                </a:moveTo>
                <a:lnTo>
                  <a:pt x="9201857" y="71485"/>
                </a:lnTo>
                <a:lnTo>
                  <a:pt x="9202738" y="73103"/>
                </a:lnTo>
                <a:lnTo>
                  <a:pt x="9203155" y="73386"/>
                </a:lnTo>
                <a:lnTo>
                  <a:pt x="9203155" y="70882"/>
                </a:lnTo>
                <a:close/>
                <a:moveTo>
                  <a:pt x="6682286" y="70590"/>
                </a:moveTo>
                <a:cubicBezTo>
                  <a:pt x="6679854" y="70590"/>
                  <a:pt x="6678638" y="73262"/>
                  <a:pt x="6678638" y="78605"/>
                </a:cubicBezTo>
                <a:lnTo>
                  <a:pt x="6679696" y="90274"/>
                </a:lnTo>
                <a:lnTo>
                  <a:pt x="6675464" y="98411"/>
                </a:lnTo>
                <a:lnTo>
                  <a:pt x="6675739" y="99602"/>
                </a:lnTo>
                <a:lnTo>
                  <a:pt x="6685002" y="96272"/>
                </a:lnTo>
                <a:lnTo>
                  <a:pt x="6687126" y="96272"/>
                </a:lnTo>
                <a:lnTo>
                  <a:pt x="6686068" y="79117"/>
                </a:lnTo>
                <a:lnTo>
                  <a:pt x="6687126" y="73360"/>
                </a:lnTo>
                <a:cubicBezTo>
                  <a:pt x="6686504" y="71513"/>
                  <a:pt x="6684890" y="70590"/>
                  <a:pt x="6682286" y="70590"/>
                </a:cubicBezTo>
                <a:close/>
                <a:moveTo>
                  <a:pt x="9170228" y="70371"/>
                </a:moveTo>
                <a:lnTo>
                  <a:pt x="9161085" y="71915"/>
                </a:lnTo>
                <a:lnTo>
                  <a:pt x="9150758" y="70857"/>
                </a:lnTo>
                <a:lnTo>
                  <a:pt x="9143983" y="74161"/>
                </a:lnTo>
                <a:lnTo>
                  <a:pt x="9141399" y="71915"/>
                </a:lnTo>
                <a:cubicBezTo>
                  <a:pt x="9141399" y="79496"/>
                  <a:pt x="9134012" y="84477"/>
                  <a:pt x="9119237" y="86857"/>
                </a:cubicBezTo>
                <a:lnTo>
                  <a:pt x="9113629" y="85107"/>
                </a:lnTo>
                <a:lnTo>
                  <a:pt x="9113629" y="86857"/>
                </a:lnTo>
                <a:lnTo>
                  <a:pt x="9112572" y="86857"/>
                </a:lnTo>
                <a:lnTo>
                  <a:pt x="9121749" y="94290"/>
                </a:lnTo>
                <a:cubicBezTo>
                  <a:pt x="9129405" y="93670"/>
                  <a:pt x="9133887" y="92612"/>
                  <a:pt x="9135197" y="91116"/>
                </a:cubicBezTo>
                <a:lnTo>
                  <a:pt x="9137509" y="91116"/>
                </a:lnTo>
                <a:cubicBezTo>
                  <a:pt x="9140678" y="91116"/>
                  <a:pt x="9143851" y="92526"/>
                  <a:pt x="9147026" y="95348"/>
                </a:cubicBezTo>
                <a:lnTo>
                  <a:pt x="9156052" y="95348"/>
                </a:lnTo>
                <a:lnTo>
                  <a:pt x="9162574" y="92085"/>
                </a:lnTo>
                <a:lnTo>
                  <a:pt x="9163508" y="81348"/>
                </a:lnTo>
                <a:lnTo>
                  <a:pt x="9162450" y="78317"/>
                </a:lnTo>
                <a:cubicBezTo>
                  <a:pt x="9162450" y="75461"/>
                  <a:pt x="9163863" y="73238"/>
                  <a:pt x="9166688" y="71648"/>
                </a:cubicBezTo>
                <a:close/>
                <a:moveTo>
                  <a:pt x="5781925" y="69930"/>
                </a:moveTo>
                <a:lnTo>
                  <a:pt x="5781925" y="71009"/>
                </a:lnTo>
                <a:lnTo>
                  <a:pt x="5784083" y="73167"/>
                </a:lnTo>
                <a:lnTo>
                  <a:pt x="5784083" y="72088"/>
                </a:lnTo>
                <a:close/>
                <a:moveTo>
                  <a:pt x="9223184" y="69288"/>
                </a:moveTo>
                <a:lnTo>
                  <a:pt x="9221629" y="71319"/>
                </a:lnTo>
                <a:lnTo>
                  <a:pt x="9223218" y="70882"/>
                </a:lnTo>
                <a:cubicBezTo>
                  <a:pt x="9229062" y="73268"/>
                  <a:pt x="9231985" y="77750"/>
                  <a:pt x="9231985" y="84330"/>
                </a:cubicBezTo>
                <a:cubicBezTo>
                  <a:pt x="9228414" y="87284"/>
                  <a:pt x="9225736" y="89551"/>
                  <a:pt x="9223951" y="91132"/>
                </a:cubicBezTo>
                <a:lnTo>
                  <a:pt x="9221855" y="93231"/>
                </a:lnTo>
                <a:lnTo>
                  <a:pt x="9229831" y="93231"/>
                </a:lnTo>
                <a:lnTo>
                  <a:pt x="9240410" y="90058"/>
                </a:lnTo>
                <a:lnTo>
                  <a:pt x="9244288" y="90058"/>
                </a:lnTo>
                <a:lnTo>
                  <a:pt x="9261345" y="94290"/>
                </a:lnTo>
                <a:cubicBezTo>
                  <a:pt x="9263909" y="94290"/>
                  <a:pt x="9265831" y="93358"/>
                  <a:pt x="9267113" y="91494"/>
                </a:cubicBezTo>
                <a:lnTo>
                  <a:pt x="9268673" y="84689"/>
                </a:lnTo>
                <a:lnTo>
                  <a:pt x="9257493" y="84287"/>
                </a:lnTo>
                <a:cubicBezTo>
                  <a:pt x="9246675" y="83378"/>
                  <a:pt x="9241266" y="81108"/>
                  <a:pt x="9241266" y="77474"/>
                </a:cubicBezTo>
                <a:lnTo>
                  <a:pt x="9242457" y="71915"/>
                </a:lnTo>
                <a:lnTo>
                  <a:pt x="9243626" y="71915"/>
                </a:lnTo>
                <a:lnTo>
                  <a:pt x="9234516" y="70857"/>
                </a:lnTo>
                <a:lnTo>
                  <a:pt x="9226088" y="71915"/>
                </a:lnTo>
                <a:close/>
                <a:moveTo>
                  <a:pt x="700935" y="69254"/>
                </a:moveTo>
                <a:lnTo>
                  <a:pt x="702014" y="69254"/>
                </a:lnTo>
                <a:cubicBezTo>
                  <a:pt x="707948" y="74649"/>
                  <a:pt x="712309" y="77346"/>
                  <a:pt x="715097" y="77346"/>
                </a:cubicBezTo>
                <a:cubicBezTo>
                  <a:pt x="718693" y="82292"/>
                  <a:pt x="722650" y="84764"/>
                  <a:pt x="726966" y="84764"/>
                </a:cubicBezTo>
                <a:cubicBezTo>
                  <a:pt x="732091" y="84764"/>
                  <a:pt x="736452" y="87462"/>
                  <a:pt x="740049" y="92857"/>
                </a:cubicBezTo>
                <a:lnTo>
                  <a:pt x="740049" y="94880"/>
                </a:lnTo>
                <a:lnTo>
                  <a:pt x="738970" y="95555"/>
                </a:lnTo>
                <a:lnTo>
                  <a:pt x="738970" y="96229"/>
                </a:lnTo>
                <a:lnTo>
                  <a:pt x="730203" y="95555"/>
                </a:lnTo>
                <a:lnTo>
                  <a:pt x="717255" y="96229"/>
                </a:lnTo>
                <a:lnTo>
                  <a:pt x="710646" y="94880"/>
                </a:lnTo>
                <a:lnTo>
                  <a:pt x="702014" y="94880"/>
                </a:lnTo>
                <a:lnTo>
                  <a:pt x="686773" y="97578"/>
                </a:lnTo>
                <a:lnTo>
                  <a:pt x="674904" y="96903"/>
                </a:lnTo>
                <a:lnTo>
                  <a:pt x="671667" y="96903"/>
                </a:lnTo>
                <a:cubicBezTo>
                  <a:pt x="668879" y="95555"/>
                  <a:pt x="666317" y="94880"/>
                  <a:pt x="663979" y="94880"/>
                </a:cubicBezTo>
                <a:lnTo>
                  <a:pt x="661821" y="94880"/>
                </a:lnTo>
                <a:cubicBezTo>
                  <a:pt x="659123" y="96679"/>
                  <a:pt x="653324" y="97578"/>
                  <a:pt x="644422" y="97578"/>
                </a:cubicBezTo>
                <a:lnTo>
                  <a:pt x="618391" y="94206"/>
                </a:lnTo>
                <a:cubicBezTo>
                  <a:pt x="611737" y="96454"/>
                  <a:pt x="601981" y="97578"/>
                  <a:pt x="589123" y="97578"/>
                </a:cubicBezTo>
                <a:lnTo>
                  <a:pt x="579277" y="95555"/>
                </a:lnTo>
                <a:lnTo>
                  <a:pt x="574961" y="96229"/>
                </a:lnTo>
                <a:lnTo>
                  <a:pt x="570645" y="95555"/>
                </a:lnTo>
                <a:lnTo>
                  <a:pt x="560799" y="97578"/>
                </a:lnTo>
                <a:lnTo>
                  <a:pt x="553246" y="97578"/>
                </a:lnTo>
                <a:lnTo>
                  <a:pt x="548930" y="94206"/>
                </a:lnTo>
                <a:lnTo>
                  <a:pt x="548930" y="92183"/>
                </a:lnTo>
                <a:cubicBezTo>
                  <a:pt x="551088" y="89935"/>
                  <a:pt x="553605" y="88811"/>
                  <a:pt x="556483" y="88811"/>
                </a:cubicBezTo>
                <a:lnTo>
                  <a:pt x="566329" y="91508"/>
                </a:lnTo>
                <a:lnTo>
                  <a:pt x="580356" y="88811"/>
                </a:lnTo>
                <a:lnTo>
                  <a:pt x="585886" y="88811"/>
                </a:lnTo>
                <a:lnTo>
                  <a:pt x="598834" y="90834"/>
                </a:lnTo>
                <a:lnTo>
                  <a:pt x="602071" y="90834"/>
                </a:lnTo>
                <a:lnTo>
                  <a:pt x="615154" y="88811"/>
                </a:lnTo>
                <a:lnTo>
                  <a:pt x="620549" y="88811"/>
                </a:lnTo>
                <a:lnTo>
                  <a:pt x="631474" y="90834"/>
                </a:lnTo>
                <a:lnTo>
                  <a:pt x="637948" y="90834"/>
                </a:lnTo>
                <a:lnTo>
                  <a:pt x="648873" y="89485"/>
                </a:lnTo>
                <a:lnTo>
                  <a:pt x="660742" y="91508"/>
                </a:lnTo>
                <a:cubicBezTo>
                  <a:pt x="674139" y="91508"/>
                  <a:pt x="685019" y="86788"/>
                  <a:pt x="693382" y="77346"/>
                </a:cubicBezTo>
                <a:close/>
                <a:moveTo>
                  <a:pt x="4205455" y="68501"/>
                </a:moveTo>
                <a:lnTo>
                  <a:pt x="4207811" y="68501"/>
                </a:lnTo>
                <a:lnTo>
                  <a:pt x="4207811" y="68739"/>
                </a:lnTo>
                <a:lnTo>
                  <a:pt x="4205455" y="68739"/>
                </a:lnTo>
                <a:close/>
                <a:moveTo>
                  <a:pt x="3749491" y="66557"/>
                </a:moveTo>
                <a:lnTo>
                  <a:pt x="3751649" y="68715"/>
                </a:lnTo>
                <a:lnTo>
                  <a:pt x="3751649" y="66557"/>
                </a:lnTo>
                <a:close/>
                <a:moveTo>
                  <a:pt x="4543205" y="66153"/>
                </a:moveTo>
                <a:cubicBezTo>
                  <a:pt x="4553905" y="66693"/>
                  <a:pt x="4559256" y="67772"/>
                  <a:pt x="4559256" y="69390"/>
                </a:cubicBezTo>
                <a:lnTo>
                  <a:pt x="4559256" y="71548"/>
                </a:lnTo>
                <a:lnTo>
                  <a:pt x="4556019" y="74785"/>
                </a:lnTo>
                <a:cubicBezTo>
                  <a:pt x="4545318" y="74066"/>
                  <a:pt x="4539968" y="72267"/>
                  <a:pt x="4539968" y="69390"/>
                </a:cubicBezTo>
                <a:close/>
                <a:moveTo>
                  <a:pt x="53815" y="66016"/>
                </a:moveTo>
                <a:lnTo>
                  <a:pt x="53815" y="66961"/>
                </a:lnTo>
                <a:lnTo>
                  <a:pt x="56917" y="66961"/>
                </a:lnTo>
                <a:lnTo>
                  <a:pt x="56917" y="66016"/>
                </a:lnTo>
                <a:close/>
                <a:moveTo>
                  <a:pt x="6076074" y="65749"/>
                </a:moveTo>
                <a:lnTo>
                  <a:pt x="6088078" y="65749"/>
                </a:lnTo>
                <a:cubicBezTo>
                  <a:pt x="6089697" y="67188"/>
                  <a:pt x="6092259" y="67907"/>
                  <a:pt x="6095766" y="67907"/>
                </a:cubicBezTo>
                <a:lnTo>
                  <a:pt x="6097924" y="70065"/>
                </a:lnTo>
                <a:lnTo>
                  <a:pt x="6103454" y="68986"/>
                </a:lnTo>
                <a:lnTo>
                  <a:pt x="6104533" y="68986"/>
                </a:lnTo>
                <a:lnTo>
                  <a:pt x="6105612" y="70065"/>
                </a:lnTo>
                <a:lnTo>
                  <a:pt x="6106691" y="70065"/>
                </a:lnTo>
                <a:cubicBezTo>
                  <a:pt x="6107051" y="67188"/>
                  <a:pt x="6108130" y="65749"/>
                  <a:pt x="6109928" y="65749"/>
                </a:cubicBezTo>
                <a:lnTo>
                  <a:pt x="6135150" y="65749"/>
                </a:lnTo>
                <a:cubicBezTo>
                  <a:pt x="6139466" y="68627"/>
                  <a:pt x="6141624" y="72223"/>
                  <a:pt x="6141624" y="76539"/>
                </a:cubicBezTo>
                <a:lnTo>
                  <a:pt x="6136229" y="76539"/>
                </a:lnTo>
                <a:lnTo>
                  <a:pt x="6132857" y="74381"/>
                </a:lnTo>
                <a:lnTo>
                  <a:pt x="6130699" y="74381"/>
                </a:lnTo>
                <a:lnTo>
                  <a:pt x="6124225" y="75460"/>
                </a:lnTo>
                <a:lnTo>
                  <a:pt x="6118695" y="73302"/>
                </a:lnTo>
                <a:lnTo>
                  <a:pt x="6107770" y="75460"/>
                </a:lnTo>
                <a:lnTo>
                  <a:pt x="6106691" y="72223"/>
                </a:lnTo>
                <a:lnTo>
                  <a:pt x="6105612" y="72223"/>
                </a:lnTo>
                <a:cubicBezTo>
                  <a:pt x="6105612" y="75101"/>
                  <a:pt x="6104893" y="76539"/>
                  <a:pt x="6103454" y="76539"/>
                </a:cubicBezTo>
                <a:lnTo>
                  <a:pt x="6102375" y="76539"/>
                </a:lnTo>
                <a:lnTo>
                  <a:pt x="6086999" y="77618"/>
                </a:lnTo>
                <a:lnTo>
                  <a:pt x="6079311" y="75460"/>
                </a:lnTo>
                <a:lnTo>
                  <a:pt x="6067307" y="76539"/>
                </a:lnTo>
                <a:lnTo>
                  <a:pt x="6065149" y="73302"/>
                </a:lnTo>
                <a:lnTo>
                  <a:pt x="6065149" y="71144"/>
                </a:lnTo>
                <a:cubicBezTo>
                  <a:pt x="6065149" y="69526"/>
                  <a:pt x="6068791" y="67727"/>
                  <a:pt x="6076074" y="65749"/>
                </a:cubicBezTo>
                <a:close/>
                <a:moveTo>
                  <a:pt x="5591615" y="65614"/>
                </a:moveTo>
                <a:lnTo>
                  <a:pt x="5591615" y="71009"/>
                </a:lnTo>
                <a:lnTo>
                  <a:pt x="5592694" y="71009"/>
                </a:lnTo>
                <a:cubicBezTo>
                  <a:pt x="5593773" y="71009"/>
                  <a:pt x="5594852" y="69570"/>
                  <a:pt x="5595931" y="66693"/>
                </a:cubicBezTo>
                <a:lnTo>
                  <a:pt x="5594852" y="65614"/>
                </a:lnTo>
                <a:close/>
                <a:moveTo>
                  <a:pt x="1183910" y="65612"/>
                </a:moveTo>
                <a:lnTo>
                  <a:pt x="1182831" y="66691"/>
                </a:lnTo>
                <a:lnTo>
                  <a:pt x="1182831" y="71007"/>
                </a:lnTo>
                <a:lnTo>
                  <a:pt x="1184989" y="71007"/>
                </a:lnTo>
                <a:lnTo>
                  <a:pt x="1186203" y="66691"/>
                </a:lnTo>
                <a:lnTo>
                  <a:pt x="1184989" y="65612"/>
                </a:lnTo>
                <a:close/>
                <a:moveTo>
                  <a:pt x="4203339" y="65460"/>
                </a:moveTo>
                <a:lnTo>
                  <a:pt x="4203339" y="68739"/>
                </a:lnTo>
                <a:lnTo>
                  <a:pt x="4205455" y="68739"/>
                </a:lnTo>
                <a:lnTo>
                  <a:pt x="4205455" y="71913"/>
                </a:lnTo>
                <a:lnTo>
                  <a:pt x="4209927" y="71913"/>
                </a:lnTo>
                <a:lnTo>
                  <a:pt x="4209927" y="68501"/>
                </a:lnTo>
                <a:lnTo>
                  <a:pt x="4207811" y="68501"/>
                </a:lnTo>
                <a:lnTo>
                  <a:pt x="4207811" y="65460"/>
                </a:lnTo>
                <a:close/>
                <a:moveTo>
                  <a:pt x="2590401" y="64804"/>
                </a:moveTo>
                <a:lnTo>
                  <a:pt x="2585007" y="65883"/>
                </a:lnTo>
                <a:lnTo>
                  <a:pt x="2585007" y="71278"/>
                </a:lnTo>
                <a:lnTo>
                  <a:pt x="2588244" y="74380"/>
                </a:lnTo>
                <a:lnTo>
                  <a:pt x="2591481" y="74380"/>
                </a:lnTo>
                <a:lnTo>
                  <a:pt x="2592560" y="69120"/>
                </a:lnTo>
                <a:lnTo>
                  <a:pt x="2592560" y="66962"/>
                </a:lnTo>
                <a:close/>
                <a:moveTo>
                  <a:pt x="2202693" y="64664"/>
                </a:moveTo>
                <a:lnTo>
                  <a:pt x="2202693" y="65828"/>
                </a:lnTo>
                <a:lnTo>
                  <a:pt x="2205048" y="65828"/>
                </a:lnTo>
                <a:lnTo>
                  <a:pt x="2205048" y="64664"/>
                </a:lnTo>
                <a:close/>
                <a:moveTo>
                  <a:pt x="2257036" y="64097"/>
                </a:moveTo>
                <a:lnTo>
                  <a:pt x="2253448" y="66765"/>
                </a:lnTo>
                <a:lnTo>
                  <a:pt x="2256248" y="68529"/>
                </a:lnTo>
                <a:lnTo>
                  <a:pt x="2256248" y="65630"/>
                </a:lnTo>
                <a:close/>
                <a:moveTo>
                  <a:pt x="3744096" y="63320"/>
                </a:moveTo>
                <a:lnTo>
                  <a:pt x="3744096" y="64399"/>
                </a:lnTo>
                <a:lnTo>
                  <a:pt x="3747333" y="64399"/>
                </a:lnTo>
                <a:lnTo>
                  <a:pt x="3747333" y="63320"/>
                </a:lnTo>
                <a:close/>
                <a:moveTo>
                  <a:pt x="8288028" y="61974"/>
                </a:moveTo>
                <a:lnTo>
                  <a:pt x="8285870" y="70606"/>
                </a:lnTo>
                <a:lnTo>
                  <a:pt x="8285870" y="71685"/>
                </a:lnTo>
                <a:cubicBezTo>
                  <a:pt x="8289286" y="71685"/>
                  <a:pt x="8292164" y="73123"/>
                  <a:pt x="8294502" y="76001"/>
                </a:cubicBezTo>
                <a:lnTo>
                  <a:pt x="8296660" y="76001"/>
                </a:lnTo>
                <a:lnTo>
                  <a:pt x="8295580" y="74922"/>
                </a:lnTo>
                <a:lnTo>
                  <a:pt x="8295580" y="73843"/>
                </a:lnTo>
                <a:lnTo>
                  <a:pt x="8296660" y="72764"/>
                </a:lnTo>
                <a:lnTo>
                  <a:pt x="8294502" y="72764"/>
                </a:lnTo>
                <a:lnTo>
                  <a:pt x="8294502" y="74922"/>
                </a:lnTo>
                <a:lnTo>
                  <a:pt x="8293422" y="74922"/>
                </a:lnTo>
                <a:cubicBezTo>
                  <a:pt x="8293422" y="71865"/>
                  <a:pt x="8291264" y="70066"/>
                  <a:pt x="8286948" y="69527"/>
                </a:cubicBezTo>
                <a:lnTo>
                  <a:pt x="8286948" y="68448"/>
                </a:lnTo>
                <a:lnTo>
                  <a:pt x="8290186" y="64132"/>
                </a:lnTo>
                <a:close/>
                <a:moveTo>
                  <a:pt x="3186400" y="61836"/>
                </a:moveTo>
                <a:lnTo>
                  <a:pt x="3186400" y="65073"/>
                </a:lnTo>
                <a:lnTo>
                  <a:pt x="3187479" y="65073"/>
                </a:lnTo>
                <a:lnTo>
                  <a:pt x="3187479" y="61836"/>
                </a:lnTo>
                <a:close/>
                <a:moveTo>
                  <a:pt x="2741327" y="61567"/>
                </a:moveTo>
                <a:lnTo>
                  <a:pt x="2741327" y="64804"/>
                </a:lnTo>
                <a:lnTo>
                  <a:pt x="2742407" y="64804"/>
                </a:lnTo>
                <a:lnTo>
                  <a:pt x="2742407" y="61567"/>
                </a:lnTo>
                <a:close/>
                <a:moveTo>
                  <a:pt x="1153023" y="61296"/>
                </a:moveTo>
                <a:lnTo>
                  <a:pt x="1153023" y="64533"/>
                </a:lnTo>
                <a:cubicBezTo>
                  <a:pt x="1153023" y="66332"/>
                  <a:pt x="1155991" y="67770"/>
                  <a:pt x="1161925" y="68849"/>
                </a:cubicBezTo>
                <a:lnTo>
                  <a:pt x="1161925" y="64533"/>
                </a:lnTo>
                <a:lnTo>
                  <a:pt x="1158689" y="61296"/>
                </a:lnTo>
                <a:close/>
                <a:moveTo>
                  <a:pt x="4673900" y="60758"/>
                </a:moveTo>
                <a:lnTo>
                  <a:pt x="4673900" y="62916"/>
                </a:lnTo>
                <a:lnTo>
                  <a:pt x="4676058" y="62916"/>
                </a:lnTo>
                <a:close/>
                <a:moveTo>
                  <a:pt x="2243686" y="60433"/>
                </a:moveTo>
                <a:lnTo>
                  <a:pt x="2243686" y="63712"/>
                </a:lnTo>
                <a:lnTo>
                  <a:pt x="2247100" y="63712"/>
                </a:lnTo>
                <a:lnTo>
                  <a:pt x="2247100" y="60433"/>
                </a:lnTo>
                <a:close/>
                <a:moveTo>
                  <a:pt x="5245134" y="59274"/>
                </a:moveTo>
                <a:lnTo>
                  <a:pt x="5245134" y="60354"/>
                </a:lnTo>
                <a:lnTo>
                  <a:pt x="5247158" y="60354"/>
                </a:lnTo>
                <a:lnTo>
                  <a:pt x="5247158" y="59274"/>
                </a:lnTo>
                <a:close/>
                <a:moveTo>
                  <a:pt x="9110215" y="59114"/>
                </a:moveTo>
                <a:lnTo>
                  <a:pt x="9110215" y="62394"/>
                </a:lnTo>
                <a:lnTo>
                  <a:pt x="9113629" y="62394"/>
                </a:lnTo>
                <a:lnTo>
                  <a:pt x="9113629" y="59114"/>
                </a:lnTo>
                <a:close/>
                <a:moveTo>
                  <a:pt x="8117140" y="58737"/>
                </a:moveTo>
                <a:lnTo>
                  <a:pt x="8116061" y="59816"/>
                </a:lnTo>
                <a:lnTo>
                  <a:pt x="8118219" y="66290"/>
                </a:lnTo>
                <a:lnTo>
                  <a:pt x="8118219" y="67369"/>
                </a:lnTo>
                <a:lnTo>
                  <a:pt x="8114982" y="71685"/>
                </a:lnTo>
                <a:lnTo>
                  <a:pt x="8117140" y="73843"/>
                </a:lnTo>
                <a:lnTo>
                  <a:pt x="8118219" y="73843"/>
                </a:lnTo>
                <a:lnTo>
                  <a:pt x="8126851" y="66290"/>
                </a:lnTo>
                <a:cubicBezTo>
                  <a:pt x="8124693" y="61254"/>
                  <a:pt x="8121456" y="58737"/>
                  <a:pt x="8117140" y="58737"/>
                </a:cubicBezTo>
                <a:close/>
                <a:moveTo>
                  <a:pt x="2576509" y="58330"/>
                </a:moveTo>
                <a:lnTo>
                  <a:pt x="2576509" y="62646"/>
                </a:lnTo>
                <a:lnTo>
                  <a:pt x="2577589" y="62646"/>
                </a:lnTo>
                <a:lnTo>
                  <a:pt x="2579746" y="60487"/>
                </a:lnTo>
                <a:lnTo>
                  <a:pt x="2577589" y="58330"/>
                </a:lnTo>
                <a:close/>
                <a:moveTo>
                  <a:pt x="5752792" y="58061"/>
                </a:moveTo>
                <a:lnTo>
                  <a:pt x="5752792" y="59140"/>
                </a:lnTo>
                <a:lnTo>
                  <a:pt x="5754950" y="59140"/>
                </a:lnTo>
                <a:lnTo>
                  <a:pt x="5754950" y="58061"/>
                </a:lnTo>
                <a:close/>
                <a:moveTo>
                  <a:pt x="6585782" y="57234"/>
                </a:moveTo>
                <a:lnTo>
                  <a:pt x="6585961" y="57352"/>
                </a:lnTo>
                <a:lnTo>
                  <a:pt x="6585789" y="57244"/>
                </a:lnTo>
                <a:close/>
                <a:moveTo>
                  <a:pt x="1075739" y="56980"/>
                </a:moveTo>
                <a:cubicBezTo>
                  <a:pt x="1072862" y="58419"/>
                  <a:pt x="1068862" y="59138"/>
                  <a:pt x="1063737" y="59138"/>
                </a:cubicBezTo>
                <a:lnTo>
                  <a:pt x="1057128" y="59138"/>
                </a:lnTo>
                <a:cubicBezTo>
                  <a:pt x="1057128" y="60217"/>
                  <a:pt x="1062612" y="63814"/>
                  <a:pt x="1073582" y="69928"/>
                </a:cubicBezTo>
                <a:cubicBezTo>
                  <a:pt x="1073582" y="72086"/>
                  <a:pt x="1077268" y="75413"/>
                  <a:pt x="1084643" y="79909"/>
                </a:cubicBezTo>
                <a:cubicBezTo>
                  <a:pt x="1093453" y="90699"/>
                  <a:pt x="1098219" y="97982"/>
                  <a:pt x="1098939" y="101759"/>
                </a:cubicBezTo>
                <a:lnTo>
                  <a:pt x="1101096" y="101759"/>
                </a:lnTo>
                <a:cubicBezTo>
                  <a:pt x="1104874" y="86473"/>
                  <a:pt x="1106761" y="75863"/>
                  <a:pt x="1106761" y="69928"/>
                </a:cubicBezTo>
                <a:cubicBezTo>
                  <a:pt x="1106761" y="62735"/>
                  <a:pt x="1103795" y="59138"/>
                  <a:pt x="1097859" y="59138"/>
                </a:cubicBezTo>
                <a:lnTo>
                  <a:pt x="1089092" y="56980"/>
                </a:lnTo>
                <a:lnTo>
                  <a:pt x="1075739" y="58059"/>
                </a:lnTo>
                <a:close/>
                <a:moveTo>
                  <a:pt x="6586069" y="56745"/>
                </a:moveTo>
                <a:lnTo>
                  <a:pt x="6585394" y="56997"/>
                </a:lnTo>
                <a:lnTo>
                  <a:pt x="6585789" y="57244"/>
                </a:lnTo>
                <a:lnTo>
                  <a:pt x="6586069" y="57685"/>
                </a:lnTo>
                <a:close/>
                <a:moveTo>
                  <a:pt x="2192243" y="56201"/>
                </a:moveTo>
                <a:lnTo>
                  <a:pt x="2195657" y="59480"/>
                </a:lnTo>
                <a:lnTo>
                  <a:pt x="2195657" y="56201"/>
                </a:lnTo>
                <a:close/>
                <a:moveTo>
                  <a:pt x="6754834" y="55940"/>
                </a:moveTo>
                <a:lnTo>
                  <a:pt x="6754834" y="60277"/>
                </a:lnTo>
                <a:lnTo>
                  <a:pt x="6758248" y="60277"/>
                </a:lnTo>
                <a:lnTo>
                  <a:pt x="6758248" y="55940"/>
                </a:lnTo>
                <a:close/>
                <a:moveTo>
                  <a:pt x="2696144" y="55092"/>
                </a:moveTo>
                <a:lnTo>
                  <a:pt x="2696144" y="58330"/>
                </a:lnTo>
                <a:lnTo>
                  <a:pt x="2698301" y="60487"/>
                </a:lnTo>
                <a:lnTo>
                  <a:pt x="2698301" y="55092"/>
                </a:lnTo>
                <a:close/>
                <a:moveTo>
                  <a:pt x="5242976" y="54959"/>
                </a:moveTo>
                <a:lnTo>
                  <a:pt x="5242976" y="57117"/>
                </a:lnTo>
                <a:lnTo>
                  <a:pt x="5244055" y="57117"/>
                </a:lnTo>
                <a:lnTo>
                  <a:pt x="5244055" y="54959"/>
                </a:lnTo>
                <a:close/>
                <a:moveTo>
                  <a:pt x="3641321" y="54553"/>
                </a:moveTo>
                <a:lnTo>
                  <a:pt x="3639972" y="56037"/>
                </a:lnTo>
                <a:lnTo>
                  <a:pt x="3639972" y="57386"/>
                </a:lnTo>
                <a:lnTo>
                  <a:pt x="3641321" y="60083"/>
                </a:lnTo>
                <a:lnTo>
                  <a:pt x="3644018" y="60083"/>
                </a:lnTo>
                <a:cubicBezTo>
                  <a:pt x="3645457" y="59634"/>
                  <a:pt x="3646176" y="58285"/>
                  <a:pt x="3646176" y="56037"/>
                </a:cubicBezTo>
                <a:lnTo>
                  <a:pt x="3644018" y="54553"/>
                </a:lnTo>
                <a:close/>
                <a:moveTo>
                  <a:pt x="3076611" y="54283"/>
                </a:moveTo>
                <a:lnTo>
                  <a:pt x="3076611" y="60757"/>
                </a:lnTo>
                <a:lnTo>
                  <a:pt x="3077690" y="60757"/>
                </a:lnTo>
                <a:lnTo>
                  <a:pt x="3077690" y="54283"/>
                </a:lnTo>
                <a:close/>
                <a:moveTo>
                  <a:pt x="2256621" y="54190"/>
                </a:moveTo>
                <a:lnTo>
                  <a:pt x="2258029" y="56371"/>
                </a:lnTo>
                <a:lnTo>
                  <a:pt x="2257887" y="54190"/>
                </a:lnTo>
                <a:close/>
                <a:moveTo>
                  <a:pt x="5146271" y="54014"/>
                </a:moveTo>
                <a:lnTo>
                  <a:pt x="5145192" y="54959"/>
                </a:lnTo>
                <a:lnTo>
                  <a:pt x="5145192" y="57117"/>
                </a:lnTo>
                <a:lnTo>
                  <a:pt x="5148429" y="57117"/>
                </a:lnTo>
                <a:lnTo>
                  <a:pt x="5148429" y="56037"/>
                </a:lnTo>
                <a:close/>
                <a:moveTo>
                  <a:pt x="8283577" y="53342"/>
                </a:moveTo>
                <a:lnTo>
                  <a:pt x="8283577" y="57658"/>
                </a:lnTo>
                <a:lnTo>
                  <a:pt x="8284790" y="57658"/>
                </a:lnTo>
                <a:lnTo>
                  <a:pt x="8284790" y="53342"/>
                </a:lnTo>
                <a:close/>
                <a:moveTo>
                  <a:pt x="7578731" y="53207"/>
                </a:moveTo>
                <a:lnTo>
                  <a:pt x="7578731" y="54421"/>
                </a:lnTo>
                <a:lnTo>
                  <a:pt x="7580889" y="58737"/>
                </a:lnTo>
                <a:lnTo>
                  <a:pt x="7581968" y="58737"/>
                </a:lnTo>
                <a:lnTo>
                  <a:pt x="7581968" y="57658"/>
                </a:lnTo>
                <a:cubicBezTo>
                  <a:pt x="7580889" y="54690"/>
                  <a:pt x="7579810" y="53207"/>
                  <a:pt x="7578731" y="53207"/>
                </a:cubicBezTo>
                <a:close/>
                <a:moveTo>
                  <a:pt x="2709092" y="52935"/>
                </a:moveTo>
                <a:lnTo>
                  <a:pt x="2701539" y="54014"/>
                </a:lnTo>
                <a:lnTo>
                  <a:pt x="2701539" y="74380"/>
                </a:lnTo>
                <a:lnTo>
                  <a:pt x="2698301" y="83012"/>
                </a:lnTo>
                <a:lnTo>
                  <a:pt x="2701539" y="98118"/>
                </a:lnTo>
                <a:lnTo>
                  <a:pt x="2701539" y="100276"/>
                </a:lnTo>
                <a:lnTo>
                  <a:pt x="2700459" y="104592"/>
                </a:lnTo>
                <a:lnTo>
                  <a:pt x="2701539" y="105671"/>
                </a:lnTo>
                <a:lnTo>
                  <a:pt x="2701539" y="106750"/>
                </a:lnTo>
                <a:lnTo>
                  <a:pt x="2700459" y="107829"/>
                </a:lnTo>
                <a:lnTo>
                  <a:pt x="2701539" y="113224"/>
                </a:lnTo>
                <a:lnTo>
                  <a:pt x="2699381" y="120777"/>
                </a:lnTo>
                <a:lnTo>
                  <a:pt x="2702618" y="133725"/>
                </a:lnTo>
                <a:lnTo>
                  <a:pt x="2702618" y="138041"/>
                </a:lnTo>
                <a:lnTo>
                  <a:pt x="2700459" y="149910"/>
                </a:lnTo>
                <a:lnTo>
                  <a:pt x="2702618" y="158542"/>
                </a:lnTo>
                <a:lnTo>
                  <a:pt x="2702618" y="160700"/>
                </a:lnTo>
                <a:lnTo>
                  <a:pt x="2692907" y="185517"/>
                </a:lnTo>
                <a:cubicBezTo>
                  <a:pt x="2697944" y="188934"/>
                  <a:pt x="2700459" y="194329"/>
                  <a:pt x="2700459" y="201702"/>
                </a:cubicBezTo>
                <a:lnTo>
                  <a:pt x="2702618" y="203860"/>
                </a:lnTo>
                <a:lnTo>
                  <a:pt x="2702618" y="226385"/>
                </a:lnTo>
                <a:lnTo>
                  <a:pt x="2704776" y="228543"/>
                </a:lnTo>
                <a:lnTo>
                  <a:pt x="2717588" y="225306"/>
                </a:lnTo>
                <a:lnTo>
                  <a:pt x="2719748" y="225306"/>
                </a:lnTo>
                <a:lnTo>
                  <a:pt x="2729458" y="228543"/>
                </a:lnTo>
                <a:lnTo>
                  <a:pt x="2729458" y="227464"/>
                </a:lnTo>
                <a:lnTo>
                  <a:pt x="2727300" y="216674"/>
                </a:lnTo>
                <a:cubicBezTo>
                  <a:pt x="2727480" y="213077"/>
                  <a:pt x="2728199" y="211279"/>
                  <a:pt x="2729458" y="211279"/>
                </a:cubicBezTo>
                <a:lnTo>
                  <a:pt x="2728379" y="198465"/>
                </a:lnTo>
                <a:lnTo>
                  <a:pt x="2728379" y="197386"/>
                </a:lnTo>
                <a:lnTo>
                  <a:pt x="2730537" y="176885"/>
                </a:lnTo>
                <a:lnTo>
                  <a:pt x="2729458" y="175806"/>
                </a:lnTo>
                <a:lnTo>
                  <a:pt x="2729458" y="174727"/>
                </a:lnTo>
                <a:lnTo>
                  <a:pt x="2730537" y="168253"/>
                </a:lnTo>
                <a:lnTo>
                  <a:pt x="2730537" y="166095"/>
                </a:lnTo>
                <a:lnTo>
                  <a:pt x="2728379" y="157463"/>
                </a:lnTo>
                <a:lnTo>
                  <a:pt x="2728379" y="119698"/>
                </a:lnTo>
                <a:lnTo>
                  <a:pt x="2729458" y="107829"/>
                </a:lnTo>
                <a:lnTo>
                  <a:pt x="2728379" y="106750"/>
                </a:lnTo>
                <a:lnTo>
                  <a:pt x="2728379" y="105671"/>
                </a:lnTo>
                <a:lnTo>
                  <a:pt x="2730537" y="100276"/>
                </a:lnTo>
                <a:lnTo>
                  <a:pt x="2728379" y="92723"/>
                </a:lnTo>
                <a:lnTo>
                  <a:pt x="2730537" y="80854"/>
                </a:lnTo>
                <a:lnTo>
                  <a:pt x="2729458" y="79775"/>
                </a:lnTo>
                <a:lnTo>
                  <a:pt x="2729458" y="68040"/>
                </a:lnTo>
                <a:cubicBezTo>
                  <a:pt x="2729458" y="57970"/>
                  <a:pt x="2728020" y="52935"/>
                  <a:pt x="2725143" y="52935"/>
                </a:cubicBezTo>
                <a:close/>
                <a:moveTo>
                  <a:pt x="5629246" y="52531"/>
                </a:moveTo>
                <a:lnTo>
                  <a:pt x="5614275" y="53610"/>
                </a:lnTo>
                <a:lnTo>
                  <a:pt x="5614275" y="71009"/>
                </a:lnTo>
                <a:lnTo>
                  <a:pt x="5613196" y="72088"/>
                </a:lnTo>
                <a:lnTo>
                  <a:pt x="5614275" y="73167"/>
                </a:lnTo>
                <a:lnTo>
                  <a:pt x="5614275" y="79641"/>
                </a:lnTo>
                <a:cubicBezTo>
                  <a:pt x="5614275" y="92679"/>
                  <a:pt x="5615354" y="99198"/>
                  <a:pt x="5617512" y="99198"/>
                </a:cubicBezTo>
                <a:lnTo>
                  <a:pt x="5620749" y="97040"/>
                </a:lnTo>
                <a:lnTo>
                  <a:pt x="5621693" y="97040"/>
                </a:lnTo>
                <a:cubicBezTo>
                  <a:pt x="5625469" y="97040"/>
                  <a:pt x="5632303" y="102795"/>
                  <a:pt x="5642194" y="114305"/>
                </a:cubicBezTo>
                <a:lnTo>
                  <a:pt x="5643273" y="114305"/>
                </a:lnTo>
                <a:lnTo>
                  <a:pt x="5642194" y="113226"/>
                </a:lnTo>
                <a:lnTo>
                  <a:pt x="5642194" y="112146"/>
                </a:lnTo>
                <a:lnTo>
                  <a:pt x="5646510" y="99198"/>
                </a:lnTo>
                <a:lnTo>
                  <a:pt x="5646510" y="53610"/>
                </a:lnTo>
                <a:close/>
                <a:moveTo>
                  <a:pt x="2640036" y="51855"/>
                </a:moveTo>
                <a:lnTo>
                  <a:pt x="2637879" y="54014"/>
                </a:lnTo>
                <a:lnTo>
                  <a:pt x="2630324" y="52935"/>
                </a:lnTo>
                <a:cubicBezTo>
                  <a:pt x="2617376" y="52935"/>
                  <a:pt x="2610903" y="56531"/>
                  <a:pt x="2610903" y="63725"/>
                </a:cubicBezTo>
                <a:lnTo>
                  <a:pt x="2607667" y="77617"/>
                </a:lnTo>
                <a:lnTo>
                  <a:pt x="2608745" y="84091"/>
                </a:lnTo>
                <a:lnTo>
                  <a:pt x="2605508" y="89486"/>
                </a:lnTo>
                <a:lnTo>
                  <a:pt x="2605508" y="90565"/>
                </a:lnTo>
                <a:lnTo>
                  <a:pt x="2607667" y="92723"/>
                </a:lnTo>
                <a:cubicBezTo>
                  <a:pt x="2611262" y="90025"/>
                  <a:pt x="2613062" y="85709"/>
                  <a:pt x="2613062" y="79775"/>
                </a:cubicBezTo>
                <a:cubicBezTo>
                  <a:pt x="2619535" y="73391"/>
                  <a:pt x="2624570" y="70199"/>
                  <a:pt x="2628167" y="70199"/>
                </a:cubicBezTo>
                <a:lnTo>
                  <a:pt x="2645432" y="84091"/>
                </a:lnTo>
                <a:lnTo>
                  <a:pt x="2650825" y="86249"/>
                </a:lnTo>
                <a:lnTo>
                  <a:pt x="2651905" y="85170"/>
                </a:lnTo>
                <a:lnTo>
                  <a:pt x="2651905" y="52935"/>
                </a:lnTo>
                <a:lnTo>
                  <a:pt x="2647588" y="52935"/>
                </a:lnTo>
                <a:close/>
                <a:moveTo>
                  <a:pt x="4677137" y="50103"/>
                </a:moveTo>
                <a:lnTo>
                  <a:pt x="4673900" y="53340"/>
                </a:lnTo>
                <a:lnTo>
                  <a:pt x="4676058" y="55498"/>
                </a:lnTo>
                <a:lnTo>
                  <a:pt x="4677137" y="55498"/>
                </a:lnTo>
                <a:lnTo>
                  <a:pt x="4680374" y="52261"/>
                </a:lnTo>
                <a:lnTo>
                  <a:pt x="4678216" y="50103"/>
                </a:lnTo>
                <a:close/>
                <a:moveTo>
                  <a:pt x="8761966" y="49835"/>
                </a:moveTo>
                <a:lnTo>
                  <a:pt x="8746860" y="54151"/>
                </a:lnTo>
                <a:lnTo>
                  <a:pt x="8750097" y="68178"/>
                </a:lnTo>
                <a:lnTo>
                  <a:pt x="8759808" y="70336"/>
                </a:lnTo>
                <a:cubicBezTo>
                  <a:pt x="8766822" y="66380"/>
                  <a:pt x="8771497" y="62424"/>
                  <a:pt x="8773835" y="58467"/>
                </a:cubicBezTo>
                <a:close/>
                <a:moveTo>
                  <a:pt x="3073374" y="49832"/>
                </a:moveTo>
                <a:lnTo>
                  <a:pt x="3074453" y="50912"/>
                </a:lnTo>
                <a:lnTo>
                  <a:pt x="3074453" y="52125"/>
                </a:lnTo>
                <a:lnTo>
                  <a:pt x="3079848" y="50912"/>
                </a:lnTo>
                <a:lnTo>
                  <a:pt x="3079848" y="49832"/>
                </a:lnTo>
                <a:close/>
                <a:moveTo>
                  <a:pt x="2184839" y="48795"/>
                </a:moveTo>
                <a:lnTo>
                  <a:pt x="2184839" y="52207"/>
                </a:lnTo>
                <a:lnTo>
                  <a:pt x="2189311" y="52207"/>
                </a:lnTo>
                <a:lnTo>
                  <a:pt x="2189311" y="48795"/>
                </a:lnTo>
                <a:close/>
                <a:moveTo>
                  <a:pt x="5616433" y="48215"/>
                </a:moveTo>
                <a:lnTo>
                  <a:pt x="5616433" y="50373"/>
                </a:lnTo>
                <a:lnTo>
                  <a:pt x="5617512" y="50373"/>
                </a:lnTo>
                <a:lnTo>
                  <a:pt x="5617512" y="48215"/>
                </a:lnTo>
                <a:close/>
                <a:moveTo>
                  <a:pt x="7262681" y="47542"/>
                </a:moveTo>
                <a:lnTo>
                  <a:pt x="7262681" y="49700"/>
                </a:lnTo>
                <a:lnTo>
                  <a:pt x="7265918" y="49700"/>
                </a:lnTo>
                <a:lnTo>
                  <a:pt x="7265918" y="47542"/>
                </a:lnTo>
                <a:close/>
                <a:moveTo>
                  <a:pt x="5237581" y="46461"/>
                </a:moveTo>
                <a:lnTo>
                  <a:pt x="5241897" y="54014"/>
                </a:lnTo>
                <a:lnTo>
                  <a:pt x="5242976" y="54014"/>
                </a:lnTo>
                <a:lnTo>
                  <a:pt x="5242976" y="51856"/>
                </a:lnTo>
                <a:cubicBezTo>
                  <a:pt x="5241358" y="51856"/>
                  <a:pt x="5240279" y="50058"/>
                  <a:pt x="5239739" y="46461"/>
                </a:cubicBezTo>
                <a:close/>
                <a:moveTo>
                  <a:pt x="514132" y="46190"/>
                </a:moveTo>
                <a:lnTo>
                  <a:pt x="517369" y="46190"/>
                </a:lnTo>
                <a:cubicBezTo>
                  <a:pt x="519707" y="48168"/>
                  <a:pt x="524068" y="49607"/>
                  <a:pt x="530452" y="50506"/>
                </a:cubicBezTo>
                <a:lnTo>
                  <a:pt x="531531" y="51585"/>
                </a:lnTo>
                <a:lnTo>
                  <a:pt x="531531" y="52664"/>
                </a:lnTo>
                <a:cubicBezTo>
                  <a:pt x="529913" y="54103"/>
                  <a:pt x="527395" y="54822"/>
                  <a:pt x="523978" y="54822"/>
                </a:cubicBezTo>
                <a:cubicBezTo>
                  <a:pt x="523978" y="56890"/>
                  <a:pt x="523214" y="57924"/>
                  <a:pt x="521685" y="57924"/>
                </a:cubicBezTo>
                <a:lnTo>
                  <a:pt x="520606" y="57924"/>
                </a:lnTo>
                <a:lnTo>
                  <a:pt x="511974" y="49427"/>
                </a:lnTo>
                <a:lnTo>
                  <a:pt x="511974" y="48348"/>
                </a:lnTo>
                <a:close/>
                <a:moveTo>
                  <a:pt x="8139799" y="45789"/>
                </a:moveTo>
                <a:lnTo>
                  <a:pt x="8138720" y="49026"/>
                </a:lnTo>
                <a:lnTo>
                  <a:pt x="8139799" y="53342"/>
                </a:lnTo>
                <a:lnTo>
                  <a:pt x="8140878" y="53342"/>
                </a:lnTo>
                <a:lnTo>
                  <a:pt x="8140878" y="50105"/>
                </a:lnTo>
                <a:lnTo>
                  <a:pt x="8139799" y="50105"/>
                </a:lnTo>
                <a:lnTo>
                  <a:pt x="8140878" y="49026"/>
                </a:lnTo>
                <a:lnTo>
                  <a:pt x="8140878" y="45789"/>
                </a:lnTo>
                <a:close/>
                <a:moveTo>
                  <a:pt x="6756023" y="45729"/>
                </a:moveTo>
                <a:lnTo>
                  <a:pt x="6743492" y="51944"/>
                </a:lnTo>
                <a:lnTo>
                  <a:pt x="6737475" y="48903"/>
                </a:lnTo>
                <a:lnTo>
                  <a:pt x="6737250" y="48903"/>
                </a:lnTo>
                <a:lnTo>
                  <a:pt x="6736691" y="49428"/>
                </a:lnTo>
                <a:lnTo>
                  <a:pt x="6736691" y="57695"/>
                </a:lnTo>
                <a:lnTo>
                  <a:pt x="6735633" y="62801"/>
                </a:lnTo>
                <a:lnTo>
                  <a:pt x="6737882" y="79442"/>
                </a:lnTo>
                <a:lnTo>
                  <a:pt x="6736691" y="85703"/>
                </a:lnTo>
                <a:lnTo>
                  <a:pt x="6736691" y="87452"/>
                </a:lnTo>
                <a:lnTo>
                  <a:pt x="6747372" y="101334"/>
                </a:lnTo>
                <a:lnTo>
                  <a:pt x="6747295" y="101642"/>
                </a:lnTo>
                <a:lnTo>
                  <a:pt x="6748612" y="102945"/>
                </a:lnTo>
                <a:lnTo>
                  <a:pt x="6749074" y="103547"/>
                </a:lnTo>
                <a:lnTo>
                  <a:pt x="6749544" y="103869"/>
                </a:lnTo>
                <a:lnTo>
                  <a:pt x="6748612" y="102945"/>
                </a:lnTo>
                <a:lnTo>
                  <a:pt x="6747372" y="101334"/>
                </a:lnTo>
                <a:lnTo>
                  <a:pt x="6749544" y="92645"/>
                </a:lnTo>
                <a:cubicBezTo>
                  <a:pt x="6747152" y="79535"/>
                  <a:pt x="6743184" y="71118"/>
                  <a:pt x="6737641" y="67393"/>
                </a:cubicBezTo>
                <a:lnTo>
                  <a:pt x="6737641" y="64228"/>
                </a:lnTo>
                <a:cubicBezTo>
                  <a:pt x="6739949" y="59068"/>
                  <a:pt x="6744142" y="55430"/>
                  <a:pt x="6750221" y="53314"/>
                </a:cubicBezTo>
                <a:cubicBezTo>
                  <a:pt x="6751180" y="51059"/>
                  <a:pt x="6752633" y="49368"/>
                  <a:pt x="6754578" y="48240"/>
                </a:cubicBezTo>
                <a:lnTo>
                  <a:pt x="6759300" y="47149"/>
                </a:lnTo>
                <a:lnTo>
                  <a:pt x="6756023" y="46056"/>
                </a:lnTo>
                <a:close/>
                <a:moveTo>
                  <a:pt x="2755354" y="45382"/>
                </a:moveTo>
                <a:cubicBezTo>
                  <a:pt x="2750859" y="47899"/>
                  <a:pt x="2747622" y="51496"/>
                  <a:pt x="2745643" y="56172"/>
                </a:cubicBezTo>
                <a:lnTo>
                  <a:pt x="2745643" y="57251"/>
                </a:lnTo>
                <a:lnTo>
                  <a:pt x="2751038" y="52935"/>
                </a:lnTo>
                <a:lnTo>
                  <a:pt x="2753196" y="52935"/>
                </a:lnTo>
                <a:cubicBezTo>
                  <a:pt x="2753196" y="56531"/>
                  <a:pt x="2755714" y="58330"/>
                  <a:pt x="2760750" y="58330"/>
                </a:cubicBezTo>
                <a:lnTo>
                  <a:pt x="2761829" y="57251"/>
                </a:lnTo>
                <a:lnTo>
                  <a:pt x="2761829" y="55092"/>
                </a:lnTo>
                <a:lnTo>
                  <a:pt x="2755354" y="48618"/>
                </a:lnTo>
                <a:cubicBezTo>
                  <a:pt x="2758951" y="47719"/>
                  <a:pt x="2760750" y="46640"/>
                  <a:pt x="2760750" y="45382"/>
                </a:cubicBezTo>
                <a:close/>
                <a:moveTo>
                  <a:pt x="2548455" y="45382"/>
                </a:moveTo>
                <a:lnTo>
                  <a:pt x="2548455" y="46460"/>
                </a:lnTo>
                <a:lnTo>
                  <a:pt x="2546298" y="49697"/>
                </a:lnTo>
                <a:lnTo>
                  <a:pt x="2546298" y="51855"/>
                </a:lnTo>
                <a:cubicBezTo>
                  <a:pt x="2548635" y="51855"/>
                  <a:pt x="2550073" y="55452"/>
                  <a:pt x="2550613" y="62646"/>
                </a:cubicBezTo>
                <a:lnTo>
                  <a:pt x="2549535" y="63725"/>
                </a:lnTo>
                <a:lnTo>
                  <a:pt x="2540903" y="63725"/>
                </a:lnTo>
                <a:lnTo>
                  <a:pt x="2527955" y="59409"/>
                </a:lnTo>
                <a:lnTo>
                  <a:pt x="2522559" y="60487"/>
                </a:lnTo>
                <a:lnTo>
                  <a:pt x="2521481" y="59409"/>
                </a:lnTo>
                <a:lnTo>
                  <a:pt x="2521481" y="57251"/>
                </a:lnTo>
                <a:cubicBezTo>
                  <a:pt x="2521481" y="55812"/>
                  <a:pt x="2523638" y="55092"/>
                  <a:pt x="2527955" y="55092"/>
                </a:cubicBezTo>
                <a:cubicBezTo>
                  <a:pt x="2538205" y="48618"/>
                  <a:pt x="2545038" y="45382"/>
                  <a:pt x="2548455" y="45382"/>
                </a:cubicBezTo>
                <a:close/>
                <a:moveTo>
                  <a:pt x="8715569" y="43361"/>
                </a:moveTo>
                <a:cubicBezTo>
                  <a:pt x="8714130" y="43361"/>
                  <a:pt x="8713411" y="44440"/>
                  <a:pt x="8713411" y="46598"/>
                </a:cubicBezTo>
                <a:cubicBezTo>
                  <a:pt x="8715749" y="52353"/>
                  <a:pt x="8719705" y="55230"/>
                  <a:pt x="8725280" y="55230"/>
                </a:cubicBezTo>
                <a:lnTo>
                  <a:pt x="8727438" y="53072"/>
                </a:lnTo>
                <a:lnTo>
                  <a:pt x="8727438" y="50914"/>
                </a:lnTo>
                <a:cubicBezTo>
                  <a:pt x="8719525" y="50914"/>
                  <a:pt x="8715569" y="48397"/>
                  <a:pt x="8715569" y="43361"/>
                </a:cubicBezTo>
                <a:close/>
                <a:moveTo>
                  <a:pt x="5251474" y="43359"/>
                </a:moveTo>
                <a:lnTo>
                  <a:pt x="5251474" y="44438"/>
                </a:lnTo>
                <a:lnTo>
                  <a:pt x="5257813" y="44438"/>
                </a:lnTo>
                <a:lnTo>
                  <a:pt x="5257813" y="43359"/>
                </a:lnTo>
                <a:close/>
                <a:moveTo>
                  <a:pt x="5053881" y="42280"/>
                </a:moveTo>
                <a:cubicBezTo>
                  <a:pt x="5065750" y="45787"/>
                  <a:pt x="5075326" y="47900"/>
                  <a:pt x="5082609" y="48619"/>
                </a:cubicBezTo>
                <a:cubicBezTo>
                  <a:pt x="5087016" y="54284"/>
                  <a:pt x="5091241" y="57117"/>
                  <a:pt x="5095288" y="57117"/>
                </a:cubicBezTo>
                <a:lnTo>
                  <a:pt x="5109180" y="57117"/>
                </a:lnTo>
                <a:lnTo>
                  <a:pt x="5126174" y="59274"/>
                </a:lnTo>
                <a:lnTo>
                  <a:pt x="5129276" y="58196"/>
                </a:lnTo>
                <a:lnTo>
                  <a:pt x="5130355" y="59274"/>
                </a:lnTo>
                <a:lnTo>
                  <a:pt x="5130355" y="61433"/>
                </a:lnTo>
                <a:cubicBezTo>
                  <a:pt x="5123612" y="64220"/>
                  <a:pt x="5118666" y="65614"/>
                  <a:pt x="5115519" y="65614"/>
                </a:cubicBezTo>
                <a:lnTo>
                  <a:pt x="5102706" y="64535"/>
                </a:lnTo>
                <a:cubicBezTo>
                  <a:pt x="5101987" y="71458"/>
                  <a:pt x="5099874" y="79955"/>
                  <a:pt x="5096367" y="90026"/>
                </a:cubicBezTo>
                <a:lnTo>
                  <a:pt x="5098525" y="97445"/>
                </a:lnTo>
                <a:lnTo>
                  <a:pt x="5098525" y="109179"/>
                </a:lnTo>
                <a:cubicBezTo>
                  <a:pt x="5098525" y="113405"/>
                  <a:pt x="5097086" y="115518"/>
                  <a:pt x="5094209" y="115518"/>
                </a:cubicBezTo>
                <a:lnTo>
                  <a:pt x="5096367" y="121992"/>
                </a:lnTo>
                <a:lnTo>
                  <a:pt x="5107022" y="120913"/>
                </a:lnTo>
                <a:cubicBezTo>
                  <a:pt x="5114755" y="122981"/>
                  <a:pt x="5126804" y="131838"/>
                  <a:pt x="5143169" y="147484"/>
                </a:cubicBezTo>
                <a:lnTo>
                  <a:pt x="5141011" y="150586"/>
                </a:lnTo>
                <a:cubicBezTo>
                  <a:pt x="5146675" y="150586"/>
                  <a:pt x="5149508" y="154497"/>
                  <a:pt x="5149508" y="162320"/>
                </a:cubicBezTo>
                <a:lnTo>
                  <a:pt x="5148429" y="169738"/>
                </a:lnTo>
                <a:cubicBezTo>
                  <a:pt x="5149868" y="169738"/>
                  <a:pt x="5151261" y="173964"/>
                  <a:pt x="5152610" y="182416"/>
                </a:cubicBezTo>
                <a:lnTo>
                  <a:pt x="5150587" y="188890"/>
                </a:lnTo>
                <a:lnTo>
                  <a:pt x="5150587" y="190913"/>
                </a:lnTo>
                <a:cubicBezTo>
                  <a:pt x="5152655" y="190913"/>
                  <a:pt x="5153689" y="191633"/>
                  <a:pt x="5153689" y="193072"/>
                </a:cubicBezTo>
                <a:lnTo>
                  <a:pt x="5153689" y="195230"/>
                </a:lnTo>
                <a:cubicBezTo>
                  <a:pt x="5151621" y="196668"/>
                  <a:pt x="5150587" y="200580"/>
                  <a:pt x="5150587" y="206964"/>
                </a:cubicBezTo>
                <a:lnTo>
                  <a:pt x="5139932" y="214382"/>
                </a:lnTo>
                <a:cubicBezTo>
                  <a:pt x="5135166" y="223553"/>
                  <a:pt x="5130895" y="228139"/>
                  <a:pt x="5127118" y="228139"/>
                </a:cubicBezTo>
                <a:cubicBezTo>
                  <a:pt x="5124871" y="228139"/>
                  <a:pt x="5120285" y="220721"/>
                  <a:pt x="5113361" y="205885"/>
                </a:cubicBezTo>
                <a:cubicBezTo>
                  <a:pt x="5109854" y="205885"/>
                  <a:pt x="5108101" y="204806"/>
                  <a:pt x="5108101" y="202648"/>
                </a:cubicBezTo>
                <a:lnTo>
                  <a:pt x="5108101" y="198467"/>
                </a:lnTo>
                <a:lnTo>
                  <a:pt x="5109180" y="197388"/>
                </a:lnTo>
                <a:lnTo>
                  <a:pt x="5108101" y="196309"/>
                </a:lnTo>
                <a:lnTo>
                  <a:pt x="5108101" y="190913"/>
                </a:lnTo>
                <a:lnTo>
                  <a:pt x="5110124" y="178235"/>
                </a:lnTo>
                <a:cubicBezTo>
                  <a:pt x="5110124" y="156475"/>
                  <a:pt x="5106258" y="140560"/>
                  <a:pt x="5098525" y="130489"/>
                </a:cubicBezTo>
                <a:lnTo>
                  <a:pt x="5097446" y="130489"/>
                </a:lnTo>
                <a:cubicBezTo>
                  <a:pt x="5097446" y="136154"/>
                  <a:pt x="5096367" y="140020"/>
                  <a:pt x="5094209" y="142088"/>
                </a:cubicBezTo>
                <a:lnTo>
                  <a:pt x="5095288" y="143167"/>
                </a:lnTo>
                <a:lnTo>
                  <a:pt x="5095288" y="144246"/>
                </a:lnTo>
                <a:lnTo>
                  <a:pt x="5094209" y="151665"/>
                </a:lnTo>
                <a:lnTo>
                  <a:pt x="5098525" y="155981"/>
                </a:lnTo>
                <a:lnTo>
                  <a:pt x="5098525" y="161241"/>
                </a:lnTo>
                <a:lnTo>
                  <a:pt x="5092186" y="177156"/>
                </a:lnTo>
                <a:lnTo>
                  <a:pt x="5094209" y="187811"/>
                </a:lnTo>
                <a:cubicBezTo>
                  <a:pt x="5094209" y="190419"/>
                  <a:pt x="5091736" y="193971"/>
                  <a:pt x="5086791" y="198467"/>
                </a:cubicBezTo>
                <a:lnTo>
                  <a:pt x="5080451" y="216405"/>
                </a:lnTo>
                <a:cubicBezTo>
                  <a:pt x="5078653" y="229893"/>
                  <a:pt x="5076900" y="236636"/>
                  <a:pt x="5075191" y="236636"/>
                </a:cubicBezTo>
                <a:lnTo>
                  <a:pt x="5073033" y="236636"/>
                </a:lnTo>
                <a:lnTo>
                  <a:pt x="5070875" y="234478"/>
                </a:lnTo>
                <a:lnTo>
                  <a:pt x="5071954" y="230297"/>
                </a:lnTo>
                <a:lnTo>
                  <a:pt x="5068717" y="230297"/>
                </a:lnTo>
                <a:lnTo>
                  <a:pt x="5069796" y="233399"/>
                </a:lnTo>
                <a:cubicBezTo>
                  <a:pt x="5069796" y="236996"/>
                  <a:pt x="5068043" y="241627"/>
                  <a:pt x="5064536" y="247291"/>
                </a:cubicBezTo>
                <a:cubicBezTo>
                  <a:pt x="5064536" y="253136"/>
                  <a:pt x="5060265" y="258082"/>
                  <a:pt x="5051723" y="262128"/>
                </a:cubicBezTo>
                <a:cubicBezTo>
                  <a:pt x="5051723" y="264106"/>
                  <a:pt x="5048531" y="266219"/>
                  <a:pt x="5042147" y="268467"/>
                </a:cubicBezTo>
                <a:cubicBezTo>
                  <a:pt x="5042147" y="270625"/>
                  <a:pt x="5041472" y="271704"/>
                  <a:pt x="5040124" y="271704"/>
                </a:cubicBezTo>
                <a:lnTo>
                  <a:pt x="5036887" y="268467"/>
                </a:lnTo>
                <a:cubicBezTo>
                  <a:pt x="5039045" y="264780"/>
                  <a:pt x="5041517" y="254889"/>
                  <a:pt x="5044305" y="238794"/>
                </a:cubicBezTo>
                <a:cubicBezTo>
                  <a:pt x="5047902" y="236996"/>
                  <a:pt x="5049700" y="234164"/>
                  <a:pt x="5049700" y="230297"/>
                </a:cubicBezTo>
                <a:lnTo>
                  <a:pt x="5048621" y="225981"/>
                </a:lnTo>
                <a:lnTo>
                  <a:pt x="5050644" y="221800"/>
                </a:lnTo>
                <a:lnTo>
                  <a:pt x="5049700" y="216405"/>
                </a:lnTo>
                <a:cubicBezTo>
                  <a:pt x="5051049" y="190959"/>
                  <a:pt x="5053881" y="178235"/>
                  <a:pt x="5058197" y="178235"/>
                </a:cubicBezTo>
                <a:lnTo>
                  <a:pt x="5060220" y="176077"/>
                </a:lnTo>
                <a:lnTo>
                  <a:pt x="5060220" y="174998"/>
                </a:lnTo>
                <a:lnTo>
                  <a:pt x="5057118" y="171896"/>
                </a:lnTo>
                <a:cubicBezTo>
                  <a:pt x="5057118" y="173425"/>
                  <a:pt x="5055320" y="174459"/>
                  <a:pt x="5051723" y="174998"/>
                </a:cubicBezTo>
                <a:lnTo>
                  <a:pt x="5049700" y="169738"/>
                </a:lnTo>
                <a:cubicBezTo>
                  <a:pt x="5053207" y="167580"/>
                  <a:pt x="5054960" y="165107"/>
                  <a:pt x="5054960" y="162320"/>
                </a:cubicBezTo>
                <a:lnTo>
                  <a:pt x="5049700" y="155981"/>
                </a:lnTo>
                <a:cubicBezTo>
                  <a:pt x="5049700" y="154542"/>
                  <a:pt x="5051453" y="153823"/>
                  <a:pt x="5054960" y="153823"/>
                </a:cubicBezTo>
                <a:lnTo>
                  <a:pt x="5057118" y="149507"/>
                </a:lnTo>
                <a:lnTo>
                  <a:pt x="5054960" y="145325"/>
                </a:lnTo>
                <a:lnTo>
                  <a:pt x="5056039" y="138986"/>
                </a:lnTo>
                <a:lnTo>
                  <a:pt x="5056039" y="136828"/>
                </a:lnTo>
                <a:lnTo>
                  <a:pt x="5049700" y="130489"/>
                </a:lnTo>
                <a:lnTo>
                  <a:pt x="5053881" y="113495"/>
                </a:lnTo>
                <a:lnTo>
                  <a:pt x="5052802" y="108100"/>
                </a:lnTo>
                <a:lnTo>
                  <a:pt x="5053881" y="101761"/>
                </a:lnTo>
                <a:lnTo>
                  <a:pt x="5052802" y="85845"/>
                </a:lnTo>
                <a:lnTo>
                  <a:pt x="5052802" y="79506"/>
                </a:lnTo>
                <a:cubicBezTo>
                  <a:pt x="5052802" y="77168"/>
                  <a:pt x="5053881" y="74650"/>
                  <a:pt x="5056039" y="71953"/>
                </a:cubicBezTo>
                <a:lnTo>
                  <a:pt x="5054960" y="65614"/>
                </a:lnTo>
                <a:lnTo>
                  <a:pt x="5056039" y="62512"/>
                </a:lnTo>
                <a:cubicBezTo>
                  <a:pt x="5054780" y="60893"/>
                  <a:pt x="5053701" y="55903"/>
                  <a:pt x="5052802" y="47540"/>
                </a:cubicBezTo>
                <a:lnTo>
                  <a:pt x="5051723" y="46461"/>
                </a:lnTo>
                <a:lnTo>
                  <a:pt x="5051723" y="44438"/>
                </a:lnTo>
                <a:close/>
                <a:moveTo>
                  <a:pt x="9273818" y="42212"/>
                </a:moveTo>
                <a:lnTo>
                  <a:pt x="9271392" y="46287"/>
                </a:lnTo>
                <a:lnTo>
                  <a:pt x="9274507" y="47351"/>
                </a:lnTo>
                <a:lnTo>
                  <a:pt x="9274445" y="44552"/>
                </a:lnTo>
                <a:lnTo>
                  <a:pt x="9276441" y="43715"/>
                </a:lnTo>
                <a:close/>
                <a:moveTo>
                  <a:pt x="2178490" y="41523"/>
                </a:moveTo>
                <a:lnTo>
                  <a:pt x="2178490" y="45860"/>
                </a:lnTo>
                <a:lnTo>
                  <a:pt x="2182038" y="45860"/>
                </a:lnTo>
                <a:lnTo>
                  <a:pt x="2182038" y="41523"/>
                </a:lnTo>
                <a:close/>
                <a:moveTo>
                  <a:pt x="3194088" y="41200"/>
                </a:moveTo>
                <a:lnTo>
                  <a:pt x="3196246" y="46596"/>
                </a:lnTo>
                <a:lnTo>
                  <a:pt x="3197325" y="46596"/>
                </a:lnTo>
                <a:lnTo>
                  <a:pt x="3197325" y="45517"/>
                </a:lnTo>
                <a:lnTo>
                  <a:pt x="3196246" y="41200"/>
                </a:lnTo>
                <a:close/>
                <a:moveTo>
                  <a:pt x="4682532" y="40392"/>
                </a:moveTo>
                <a:lnTo>
                  <a:pt x="4682532" y="41471"/>
                </a:lnTo>
                <a:lnTo>
                  <a:pt x="4684690" y="41471"/>
                </a:lnTo>
                <a:lnTo>
                  <a:pt x="4684690" y="40392"/>
                </a:lnTo>
                <a:close/>
                <a:moveTo>
                  <a:pt x="1652454" y="40256"/>
                </a:moveTo>
                <a:lnTo>
                  <a:pt x="1649082" y="44707"/>
                </a:lnTo>
                <a:cubicBezTo>
                  <a:pt x="1649711" y="49113"/>
                  <a:pt x="1650836" y="51316"/>
                  <a:pt x="1652454" y="51316"/>
                </a:cubicBezTo>
                <a:lnTo>
                  <a:pt x="1653534" y="51316"/>
                </a:lnTo>
                <a:cubicBezTo>
                  <a:pt x="1657938" y="51316"/>
                  <a:pt x="1660142" y="48393"/>
                  <a:pt x="1660142" y="42549"/>
                </a:cubicBezTo>
                <a:close/>
                <a:moveTo>
                  <a:pt x="8720964" y="40124"/>
                </a:moveTo>
                <a:lnTo>
                  <a:pt x="8720964" y="41203"/>
                </a:lnTo>
                <a:lnTo>
                  <a:pt x="8723122" y="43361"/>
                </a:lnTo>
                <a:lnTo>
                  <a:pt x="8723122" y="40124"/>
                </a:lnTo>
                <a:close/>
                <a:moveTo>
                  <a:pt x="4096067" y="40092"/>
                </a:moveTo>
                <a:lnTo>
                  <a:pt x="4093711" y="40333"/>
                </a:lnTo>
                <a:lnTo>
                  <a:pt x="4093711" y="43612"/>
                </a:lnTo>
                <a:lnTo>
                  <a:pt x="4096067" y="43612"/>
                </a:lnTo>
                <a:close/>
                <a:moveTo>
                  <a:pt x="6188695" y="38909"/>
                </a:moveTo>
                <a:lnTo>
                  <a:pt x="6186537" y="41067"/>
                </a:lnTo>
                <a:lnTo>
                  <a:pt x="6186537" y="43225"/>
                </a:lnTo>
                <a:lnTo>
                  <a:pt x="6188695" y="41067"/>
                </a:lnTo>
                <a:close/>
                <a:moveTo>
                  <a:pt x="1670123" y="38098"/>
                </a:moveTo>
                <a:lnTo>
                  <a:pt x="1670123" y="39177"/>
                </a:lnTo>
                <a:lnTo>
                  <a:pt x="1672280" y="41470"/>
                </a:lnTo>
                <a:lnTo>
                  <a:pt x="1673360" y="41470"/>
                </a:lnTo>
                <a:close/>
                <a:moveTo>
                  <a:pt x="1664594" y="37019"/>
                </a:moveTo>
                <a:lnTo>
                  <a:pt x="1664594" y="38098"/>
                </a:lnTo>
                <a:lnTo>
                  <a:pt x="1669045" y="38098"/>
                </a:lnTo>
                <a:lnTo>
                  <a:pt x="1669045" y="37019"/>
                </a:lnTo>
                <a:close/>
                <a:moveTo>
                  <a:pt x="8743623" y="36887"/>
                </a:moveTo>
                <a:lnTo>
                  <a:pt x="8741465" y="39045"/>
                </a:lnTo>
                <a:lnTo>
                  <a:pt x="8741465" y="40124"/>
                </a:lnTo>
                <a:lnTo>
                  <a:pt x="8744702" y="41203"/>
                </a:lnTo>
                <a:lnTo>
                  <a:pt x="8745781" y="40124"/>
                </a:lnTo>
                <a:lnTo>
                  <a:pt x="8745781" y="39045"/>
                </a:lnTo>
                <a:close/>
                <a:moveTo>
                  <a:pt x="9193394" y="36870"/>
                </a:moveTo>
                <a:cubicBezTo>
                  <a:pt x="9192056" y="37477"/>
                  <a:pt x="9191387" y="37508"/>
                  <a:pt x="9191387" y="36961"/>
                </a:cubicBezTo>
                <a:lnTo>
                  <a:pt x="9192464" y="40546"/>
                </a:lnTo>
                <a:lnTo>
                  <a:pt x="9194187" y="39078"/>
                </a:lnTo>
                <a:cubicBezTo>
                  <a:pt x="9195069" y="38323"/>
                  <a:pt x="9195509" y="37940"/>
                  <a:pt x="9195509" y="37928"/>
                </a:cubicBezTo>
                <a:lnTo>
                  <a:pt x="9193394" y="37928"/>
                </a:lnTo>
                <a:close/>
                <a:moveTo>
                  <a:pt x="4250284" y="36725"/>
                </a:moveTo>
                <a:lnTo>
                  <a:pt x="4250284" y="37996"/>
                </a:lnTo>
                <a:lnTo>
                  <a:pt x="4251397" y="37397"/>
                </a:lnTo>
                <a:lnTo>
                  <a:pt x="4251715" y="37502"/>
                </a:lnTo>
                <a:lnTo>
                  <a:pt x="4250976" y="37159"/>
                </a:lnTo>
                <a:close/>
                <a:moveTo>
                  <a:pt x="6172240" y="35672"/>
                </a:moveTo>
                <a:lnTo>
                  <a:pt x="6169003" y="38909"/>
                </a:lnTo>
                <a:lnTo>
                  <a:pt x="6169003" y="39988"/>
                </a:lnTo>
                <a:lnTo>
                  <a:pt x="6173319" y="44304"/>
                </a:lnTo>
                <a:lnTo>
                  <a:pt x="6175612" y="44304"/>
                </a:lnTo>
                <a:lnTo>
                  <a:pt x="6176691" y="38909"/>
                </a:lnTo>
                <a:lnTo>
                  <a:pt x="6175612" y="35672"/>
                </a:lnTo>
                <a:close/>
                <a:moveTo>
                  <a:pt x="140945" y="35265"/>
                </a:moveTo>
                <a:lnTo>
                  <a:pt x="133661" y="39311"/>
                </a:lnTo>
                <a:lnTo>
                  <a:pt x="130694" y="37288"/>
                </a:lnTo>
                <a:cubicBezTo>
                  <a:pt x="126018" y="39356"/>
                  <a:pt x="120893" y="40390"/>
                  <a:pt x="115318" y="40390"/>
                </a:cubicBezTo>
                <a:lnTo>
                  <a:pt x="115318" y="39311"/>
                </a:lnTo>
                <a:lnTo>
                  <a:pt x="106012" y="42413"/>
                </a:lnTo>
                <a:lnTo>
                  <a:pt x="103989" y="38232"/>
                </a:lnTo>
                <a:lnTo>
                  <a:pt x="102910" y="39311"/>
                </a:lnTo>
                <a:lnTo>
                  <a:pt x="99943" y="39311"/>
                </a:lnTo>
                <a:lnTo>
                  <a:pt x="96840" y="37288"/>
                </a:lnTo>
                <a:lnTo>
                  <a:pt x="95761" y="37288"/>
                </a:lnTo>
                <a:lnTo>
                  <a:pt x="95761" y="38232"/>
                </a:lnTo>
                <a:lnTo>
                  <a:pt x="97919" y="38232"/>
                </a:lnTo>
                <a:lnTo>
                  <a:pt x="96840" y="43357"/>
                </a:lnTo>
                <a:lnTo>
                  <a:pt x="99943" y="47538"/>
                </a:lnTo>
                <a:lnTo>
                  <a:pt x="97919" y="58733"/>
                </a:lnTo>
                <a:lnTo>
                  <a:pt x="101966" y="70063"/>
                </a:lnTo>
                <a:lnTo>
                  <a:pt x="101966" y="71142"/>
                </a:lnTo>
                <a:lnTo>
                  <a:pt x="98864" y="82336"/>
                </a:lnTo>
                <a:lnTo>
                  <a:pt x="100887" y="91508"/>
                </a:lnTo>
                <a:lnTo>
                  <a:pt x="97919" y="98791"/>
                </a:lnTo>
                <a:lnTo>
                  <a:pt x="98864" y="101758"/>
                </a:lnTo>
                <a:lnTo>
                  <a:pt x="97919" y="118213"/>
                </a:lnTo>
                <a:lnTo>
                  <a:pt x="97919" y="121315"/>
                </a:lnTo>
                <a:cubicBezTo>
                  <a:pt x="97919" y="124193"/>
                  <a:pt x="99268" y="126216"/>
                  <a:pt x="101966" y="127385"/>
                </a:cubicBezTo>
                <a:lnTo>
                  <a:pt x="102910" y="126441"/>
                </a:lnTo>
                <a:lnTo>
                  <a:pt x="111137" y="126441"/>
                </a:lnTo>
                <a:lnTo>
                  <a:pt x="112216" y="127385"/>
                </a:lnTo>
                <a:lnTo>
                  <a:pt x="113160" y="127385"/>
                </a:lnTo>
                <a:lnTo>
                  <a:pt x="116262" y="124283"/>
                </a:lnTo>
                <a:lnTo>
                  <a:pt x="126513" y="124283"/>
                </a:lnTo>
                <a:lnTo>
                  <a:pt x="130694" y="127385"/>
                </a:lnTo>
                <a:lnTo>
                  <a:pt x="138787" y="124283"/>
                </a:lnTo>
                <a:lnTo>
                  <a:pt x="149037" y="125362"/>
                </a:lnTo>
                <a:lnTo>
                  <a:pt x="157265" y="124283"/>
                </a:lnTo>
                <a:cubicBezTo>
                  <a:pt x="157804" y="126351"/>
                  <a:pt x="160546" y="127385"/>
                  <a:pt x="165492" y="127385"/>
                </a:cubicBezTo>
                <a:lnTo>
                  <a:pt x="169538" y="126441"/>
                </a:lnTo>
                <a:lnTo>
                  <a:pt x="173719" y="127385"/>
                </a:lnTo>
                <a:lnTo>
                  <a:pt x="174664" y="127385"/>
                </a:lnTo>
                <a:lnTo>
                  <a:pt x="178845" y="125362"/>
                </a:lnTo>
                <a:lnTo>
                  <a:pt x="176687" y="119157"/>
                </a:lnTo>
                <a:cubicBezTo>
                  <a:pt x="178395" y="111874"/>
                  <a:pt x="179789" y="108143"/>
                  <a:pt x="180868" y="107963"/>
                </a:cubicBezTo>
                <a:lnTo>
                  <a:pt x="179789" y="106884"/>
                </a:lnTo>
                <a:lnTo>
                  <a:pt x="179789" y="105939"/>
                </a:lnTo>
                <a:lnTo>
                  <a:pt x="180868" y="85438"/>
                </a:lnTo>
                <a:lnTo>
                  <a:pt x="181812" y="85438"/>
                </a:lnTo>
                <a:lnTo>
                  <a:pt x="177766" y="75188"/>
                </a:lnTo>
                <a:lnTo>
                  <a:pt x="180868" y="66016"/>
                </a:lnTo>
                <a:cubicBezTo>
                  <a:pt x="180868" y="60891"/>
                  <a:pt x="179474" y="57115"/>
                  <a:pt x="176687" y="54687"/>
                </a:cubicBezTo>
                <a:lnTo>
                  <a:pt x="176687" y="52664"/>
                </a:lnTo>
                <a:cubicBezTo>
                  <a:pt x="176687" y="50955"/>
                  <a:pt x="178080" y="49921"/>
                  <a:pt x="180868" y="49562"/>
                </a:cubicBezTo>
                <a:lnTo>
                  <a:pt x="180868" y="47538"/>
                </a:lnTo>
                <a:lnTo>
                  <a:pt x="178845" y="41334"/>
                </a:lnTo>
                <a:lnTo>
                  <a:pt x="176687" y="39311"/>
                </a:lnTo>
                <a:lnTo>
                  <a:pt x="153218" y="40390"/>
                </a:lnTo>
                <a:cubicBezTo>
                  <a:pt x="145036" y="38502"/>
                  <a:pt x="140945" y="36793"/>
                  <a:pt x="140945" y="35265"/>
                </a:cubicBezTo>
                <a:close/>
                <a:moveTo>
                  <a:pt x="4179270" y="35176"/>
                </a:moveTo>
                <a:lnTo>
                  <a:pt x="4179270" y="39513"/>
                </a:lnTo>
                <a:lnTo>
                  <a:pt x="4182684" y="39513"/>
                </a:lnTo>
                <a:lnTo>
                  <a:pt x="4182684" y="35176"/>
                </a:lnTo>
                <a:close/>
                <a:moveTo>
                  <a:pt x="7717788" y="33650"/>
                </a:moveTo>
                <a:lnTo>
                  <a:pt x="7717788" y="35943"/>
                </a:lnTo>
                <a:lnTo>
                  <a:pt x="7721025" y="40259"/>
                </a:lnTo>
                <a:lnTo>
                  <a:pt x="7721025" y="43496"/>
                </a:lnTo>
                <a:lnTo>
                  <a:pt x="7719946" y="44575"/>
                </a:lnTo>
                <a:lnTo>
                  <a:pt x="7721025" y="49970"/>
                </a:lnTo>
                <a:cubicBezTo>
                  <a:pt x="7723812" y="49250"/>
                  <a:pt x="7727454" y="46733"/>
                  <a:pt x="7731950" y="42417"/>
                </a:cubicBezTo>
                <a:lnTo>
                  <a:pt x="7743954" y="40259"/>
                </a:lnTo>
                <a:lnTo>
                  <a:pt x="7743954" y="39180"/>
                </a:lnTo>
                <a:lnTo>
                  <a:pt x="7734108" y="38101"/>
                </a:lnTo>
                <a:lnTo>
                  <a:pt x="7729792" y="40259"/>
                </a:lnTo>
                <a:cubicBezTo>
                  <a:pt x="7723947" y="38460"/>
                  <a:pt x="7721025" y="36257"/>
                  <a:pt x="7721025" y="33650"/>
                </a:cubicBezTo>
                <a:close/>
                <a:moveTo>
                  <a:pt x="2108438" y="33297"/>
                </a:moveTo>
                <a:cubicBezTo>
                  <a:pt x="2109297" y="33297"/>
                  <a:pt x="2108812" y="38135"/>
                  <a:pt x="2106980" y="47809"/>
                </a:cubicBezTo>
                <a:cubicBezTo>
                  <a:pt x="2104060" y="48032"/>
                  <a:pt x="2094592" y="57521"/>
                  <a:pt x="2078579" y="76274"/>
                </a:cubicBezTo>
                <a:cubicBezTo>
                  <a:pt x="2074100" y="76274"/>
                  <a:pt x="2070864" y="79048"/>
                  <a:pt x="2068871" y="84596"/>
                </a:cubicBezTo>
                <a:cubicBezTo>
                  <a:pt x="2062325" y="85087"/>
                  <a:pt x="2059054" y="87911"/>
                  <a:pt x="2059054" y="93070"/>
                </a:cubicBezTo>
                <a:lnTo>
                  <a:pt x="2055813" y="93070"/>
                </a:lnTo>
                <a:lnTo>
                  <a:pt x="2055880" y="93207"/>
                </a:lnTo>
                <a:lnTo>
                  <a:pt x="2055028" y="97271"/>
                </a:lnTo>
                <a:lnTo>
                  <a:pt x="2060564" y="95081"/>
                </a:lnTo>
                <a:cubicBezTo>
                  <a:pt x="2070443" y="99986"/>
                  <a:pt x="2079204" y="103468"/>
                  <a:pt x="2086843" y="105528"/>
                </a:cubicBezTo>
                <a:lnTo>
                  <a:pt x="2092891" y="104470"/>
                </a:lnTo>
                <a:lnTo>
                  <a:pt x="2094084" y="105454"/>
                </a:lnTo>
                <a:lnTo>
                  <a:pt x="2102235" y="103544"/>
                </a:lnTo>
                <a:lnTo>
                  <a:pt x="2104939" y="103544"/>
                </a:lnTo>
                <a:lnTo>
                  <a:pt x="2114501" y="106585"/>
                </a:lnTo>
                <a:lnTo>
                  <a:pt x="2124934" y="98533"/>
                </a:lnTo>
                <a:lnTo>
                  <a:pt x="2124934" y="97699"/>
                </a:lnTo>
                <a:lnTo>
                  <a:pt x="2129152" y="94023"/>
                </a:lnTo>
                <a:lnTo>
                  <a:pt x="2135455" y="97519"/>
                </a:lnTo>
                <a:lnTo>
                  <a:pt x="2130983" y="91390"/>
                </a:lnTo>
                <a:cubicBezTo>
                  <a:pt x="2124358" y="81299"/>
                  <a:pt x="2120975" y="72621"/>
                  <a:pt x="2120834" y="65356"/>
                </a:cubicBezTo>
                <a:lnTo>
                  <a:pt x="2120834" y="64770"/>
                </a:lnTo>
                <a:cubicBezTo>
                  <a:pt x="2117875" y="64770"/>
                  <a:pt x="2115517" y="58466"/>
                  <a:pt x="2113754" y="45860"/>
                </a:cubicBezTo>
                <a:cubicBezTo>
                  <a:pt x="2112124" y="45860"/>
                  <a:pt x="2111312" y="43039"/>
                  <a:pt x="2111312" y="37396"/>
                </a:cubicBezTo>
                <a:cubicBezTo>
                  <a:pt x="2109748" y="37396"/>
                  <a:pt x="2108790" y="36030"/>
                  <a:pt x="2108438" y="33297"/>
                </a:cubicBezTo>
                <a:close/>
                <a:moveTo>
                  <a:pt x="91715" y="33242"/>
                </a:moveTo>
                <a:lnTo>
                  <a:pt x="91715" y="34186"/>
                </a:lnTo>
                <a:lnTo>
                  <a:pt x="93738" y="34186"/>
                </a:lnTo>
                <a:lnTo>
                  <a:pt x="93738" y="33242"/>
                </a:lnTo>
                <a:close/>
                <a:moveTo>
                  <a:pt x="6655243" y="33194"/>
                </a:moveTo>
                <a:lnTo>
                  <a:pt x="6659331" y="36709"/>
                </a:lnTo>
                <a:lnTo>
                  <a:pt x="6659331" y="37029"/>
                </a:lnTo>
                <a:lnTo>
                  <a:pt x="6664149" y="33194"/>
                </a:lnTo>
                <a:lnTo>
                  <a:pt x="6668387" y="33194"/>
                </a:lnTo>
                <a:cubicBezTo>
                  <a:pt x="6680952" y="35768"/>
                  <a:pt x="6687234" y="38765"/>
                  <a:pt x="6687234" y="42184"/>
                </a:cubicBezTo>
                <a:lnTo>
                  <a:pt x="6677000" y="51944"/>
                </a:lnTo>
                <a:lnTo>
                  <a:pt x="6669325" y="51944"/>
                </a:lnTo>
                <a:cubicBezTo>
                  <a:pt x="6666845" y="51944"/>
                  <a:pt x="6664488" y="51198"/>
                  <a:pt x="6662254" y="49706"/>
                </a:cubicBezTo>
                <a:lnTo>
                  <a:pt x="6657823" y="45010"/>
                </a:lnTo>
                <a:lnTo>
                  <a:pt x="6655990" y="47414"/>
                </a:lnTo>
                <a:cubicBezTo>
                  <a:pt x="6653763" y="48569"/>
                  <a:pt x="6650421" y="49418"/>
                  <a:pt x="6645966" y="49961"/>
                </a:cubicBezTo>
                <a:lnTo>
                  <a:pt x="6640959" y="49961"/>
                </a:lnTo>
                <a:lnTo>
                  <a:pt x="6635050" y="48903"/>
                </a:lnTo>
                <a:lnTo>
                  <a:pt x="6631067" y="49961"/>
                </a:lnTo>
                <a:cubicBezTo>
                  <a:pt x="6624253" y="49961"/>
                  <a:pt x="6619620" y="47573"/>
                  <a:pt x="6617170" y="42798"/>
                </a:cubicBezTo>
                <a:lnTo>
                  <a:pt x="6617170" y="41048"/>
                </a:lnTo>
                <a:cubicBezTo>
                  <a:pt x="6617170" y="38286"/>
                  <a:pt x="6620520" y="35977"/>
                  <a:pt x="6627221" y="34119"/>
                </a:cubicBezTo>
                <a:lnTo>
                  <a:pt x="6635020" y="35181"/>
                </a:lnTo>
                <a:close/>
                <a:moveTo>
                  <a:pt x="8608882" y="32571"/>
                </a:moveTo>
                <a:lnTo>
                  <a:pt x="8607803" y="37966"/>
                </a:lnTo>
                <a:lnTo>
                  <a:pt x="8607803" y="39045"/>
                </a:lnTo>
                <a:lnTo>
                  <a:pt x="8612119" y="39045"/>
                </a:lnTo>
                <a:lnTo>
                  <a:pt x="8614277" y="32571"/>
                </a:lnTo>
                <a:close/>
                <a:moveTo>
                  <a:pt x="6190853" y="32435"/>
                </a:moveTo>
                <a:lnTo>
                  <a:pt x="6190853" y="36751"/>
                </a:lnTo>
                <a:lnTo>
                  <a:pt x="6191932" y="35672"/>
                </a:lnTo>
                <a:lnTo>
                  <a:pt x="6193011" y="35672"/>
                </a:lnTo>
                <a:lnTo>
                  <a:pt x="6191932" y="32435"/>
                </a:lnTo>
                <a:close/>
                <a:moveTo>
                  <a:pt x="2607667" y="32433"/>
                </a:moveTo>
                <a:lnTo>
                  <a:pt x="2607667" y="34591"/>
                </a:lnTo>
                <a:lnTo>
                  <a:pt x="2609824" y="34591"/>
                </a:lnTo>
                <a:close/>
                <a:moveTo>
                  <a:pt x="4076916" y="30944"/>
                </a:moveTo>
                <a:lnTo>
                  <a:pt x="4076916" y="32706"/>
                </a:lnTo>
                <a:lnTo>
                  <a:pt x="4077570" y="32107"/>
                </a:lnTo>
                <a:lnTo>
                  <a:pt x="4078348" y="31547"/>
                </a:lnTo>
                <a:lnTo>
                  <a:pt x="4078704" y="30944"/>
                </a:lnTo>
                <a:close/>
                <a:moveTo>
                  <a:pt x="8112824" y="30548"/>
                </a:moveTo>
                <a:lnTo>
                  <a:pt x="8112824" y="34864"/>
                </a:lnTo>
                <a:lnTo>
                  <a:pt x="8113903" y="35943"/>
                </a:lnTo>
                <a:lnTo>
                  <a:pt x="8113903" y="37022"/>
                </a:lnTo>
                <a:lnTo>
                  <a:pt x="8117140" y="35943"/>
                </a:lnTo>
                <a:lnTo>
                  <a:pt x="8117140" y="32706"/>
                </a:lnTo>
                <a:lnTo>
                  <a:pt x="8114982" y="30548"/>
                </a:lnTo>
                <a:close/>
                <a:moveTo>
                  <a:pt x="2192243" y="30018"/>
                </a:moveTo>
                <a:lnTo>
                  <a:pt x="2192243" y="34355"/>
                </a:lnTo>
                <a:lnTo>
                  <a:pt x="2193541" y="34355"/>
                </a:lnTo>
                <a:lnTo>
                  <a:pt x="2193541" y="30018"/>
                </a:lnTo>
                <a:close/>
                <a:moveTo>
                  <a:pt x="7282372" y="30008"/>
                </a:moveTo>
                <a:lnTo>
                  <a:pt x="7282372" y="31087"/>
                </a:lnTo>
                <a:lnTo>
                  <a:pt x="7285610" y="31087"/>
                </a:lnTo>
                <a:lnTo>
                  <a:pt x="7285610" y="30008"/>
                </a:lnTo>
                <a:close/>
                <a:moveTo>
                  <a:pt x="8109587" y="29469"/>
                </a:moveTo>
                <a:lnTo>
                  <a:pt x="8109587" y="30548"/>
                </a:lnTo>
                <a:lnTo>
                  <a:pt x="8111745" y="30548"/>
                </a:lnTo>
                <a:lnTo>
                  <a:pt x="8111745" y="29469"/>
                </a:lnTo>
                <a:close/>
                <a:moveTo>
                  <a:pt x="8100955" y="29469"/>
                </a:moveTo>
                <a:lnTo>
                  <a:pt x="8100955" y="31627"/>
                </a:lnTo>
                <a:lnTo>
                  <a:pt x="8102034" y="30548"/>
                </a:lnTo>
                <a:lnTo>
                  <a:pt x="8103113" y="30548"/>
                </a:lnTo>
                <a:lnTo>
                  <a:pt x="8108508" y="31627"/>
                </a:lnTo>
                <a:lnTo>
                  <a:pt x="8106350" y="29469"/>
                </a:lnTo>
                <a:close/>
                <a:moveTo>
                  <a:pt x="183835" y="29061"/>
                </a:moveTo>
                <a:lnTo>
                  <a:pt x="183835" y="30139"/>
                </a:lnTo>
                <a:lnTo>
                  <a:pt x="186937" y="31084"/>
                </a:lnTo>
                <a:lnTo>
                  <a:pt x="186937" y="29061"/>
                </a:lnTo>
                <a:close/>
                <a:moveTo>
                  <a:pt x="7196996" y="28929"/>
                </a:moveTo>
                <a:lnTo>
                  <a:pt x="7199154" y="31087"/>
                </a:lnTo>
                <a:lnTo>
                  <a:pt x="7203470" y="31087"/>
                </a:lnTo>
                <a:lnTo>
                  <a:pt x="7203470" y="30008"/>
                </a:lnTo>
                <a:close/>
                <a:moveTo>
                  <a:pt x="7183779" y="28929"/>
                </a:moveTo>
                <a:lnTo>
                  <a:pt x="7183779" y="32166"/>
                </a:lnTo>
                <a:lnTo>
                  <a:pt x="7184858" y="32166"/>
                </a:lnTo>
                <a:lnTo>
                  <a:pt x="7187016" y="30008"/>
                </a:lnTo>
                <a:lnTo>
                  <a:pt x="7187016" y="28929"/>
                </a:lnTo>
                <a:close/>
                <a:moveTo>
                  <a:pt x="6166845" y="28119"/>
                </a:moveTo>
                <a:lnTo>
                  <a:pt x="6164553" y="30277"/>
                </a:lnTo>
                <a:lnTo>
                  <a:pt x="6164553" y="31356"/>
                </a:lnTo>
                <a:lnTo>
                  <a:pt x="6166845" y="29198"/>
                </a:lnTo>
                <a:close/>
                <a:moveTo>
                  <a:pt x="4120210" y="28008"/>
                </a:moveTo>
                <a:lnTo>
                  <a:pt x="4102767" y="31707"/>
                </a:lnTo>
                <a:lnTo>
                  <a:pt x="4101224" y="37054"/>
                </a:lnTo>
                <a:lnTo>
                  <a:pt x="4102282" y="46297"/>
                </a:lnTo>
                <a:lnTo>
                  <a:pt x="4102282" y="53907"/>
                </a:lnTo>
                <a:lnTo>
                  <a:pt x="4098183" y="65087"/>
                </a:lnTo>
                <a:lnTo>
                  <a:pt x="4100341" y="71578"/>
                </a:lnTo>
                <a:lnTo>
                  <a:pt x="4100545" y="71192"/>
                </a:lnTo>
                <a:cubicBezTo>
                  <a:pt x="4101664" y="70213"/>
                  <a:pt x="4103341" y="69316"/>
                  <a:pt x="4105578" y="68501"/>
                </a:cubicBezTo>
                <a:lnTo>
                  <a:pt x="4111775" y="69489"/>
                </a:lnTo>
                <a:lnTo>
                  <a:pt x="4113394" y="66484"/>
                </a:lnTo>
                <a:cubicBezTo>
                  <a:pt x="4114321" y="65801"/>
                  <a:pt x="4115625" y="65460"/>
                  <a:pt x="4117304" y="65460"/>
                </a:cubicBezTo>
                <a:lnTo>
                  <a:pt x="4120345" y="65460"/>
                </a:lnTo>
                <a:cubicBezTo>
                  <a:pt x="4124386" y="65460"/>
                  <a:pt x="4127886" y="66473"/>
                  <a:pt x="4130843" y="68501"/>
                </a:cubicBezTo>
                <a:lnTo>
                  <a:pt x="4135391" y="65460"/>
                </a:lnTo>
                <a:lnTo>
                  <a:pt x="4138123" y="65460"/>
                </a:lnTo>
                <a:lnTo>
                  <a:pt x="4143280" y="69558"/>
                </a:lnTo>
                <a:lnTo>
                  <a:pt x="4143307" y="69558"/>
                </a:lnTo>
                <a:lnTo>
                  <a:pt x="4144887" y="68189"/>
                </a:lnTo>
                <a:lnTo>
                  <a:pt x="4143830" y="56996"/>
                </a:lnTo>
                <a:cubicBezTo>
                  <a:pt x="4146315" y="56996"/>
                  <a:pt x="4148035" y="56165"/>
                  <a:pt x="4148989" y="54503"/>
                </a:cubicBezTo>
                <a:lnTo>
                  <a:pt x="4145815" y="47875"/>
                </a:lnTo>
                <a:cubicBezTo>
                  <a:pt x="4145815" y="45363"/>
                  <a:pt x="4146520" y="42741"/>
                  <a:pt x="4147931" y="40008"/>
                </a:cubicBezTo>
                <a:lnTo>
                  <a:pt x="4151538" y="35161"/>
                </a:lnTo>
                <a:lnTo>
                  <a:pt x="4148255" y="37397"/>
                </a:lnTo>
                <a:lnTo>
                  <a:pt x="4143830" y="33675"/>
                </a:lnTo>
                <a:lnTo>
                  <a:pt x="4143830" y="31182"/>
                </a:lnTo>
                <a:lnTo>
                  <a:pt x="4132399" y="31182"/>
                </a:lnTo>
                <a:close/>
                <a:moveTo>
                  <a:pt x="4256632" y="26712"/>
                </a:moveTo>
                <a:lnTo>
                  <a:pt x="4256632" y="30124"/>
                </a:lnTo>
                <a:lnTo>
                  <a:pt x="4256872" y="30124"/>
                </a:lnTo>
                <a:lnTo>
                  <a:pt x="4256872" y="26712"/>
                </a:lnTo>
                <a:close/>
                <a:moveTo>
                  <a:pt x="7626477" y="26097"/>
                </a:moveTo>
                <a:lnTo>
                  <a:pt x="7626477" y="27176"/>
                </a:lnTo>
                <a:lnTo>
                  <a:pt x="7628635" y="27176"/>
                </a:lnTo>
                <a:lnTo>
                  <a:pt x="7628635" y="26097"/>
                </a:lnTo>
                <a:close/>
                <a:moveTo>
                  <a:pt x="9196567" y="26053"/>
                </a:moveTo>
                <a:lnTo>
                  <a:pt x="9196567" y="27815"/>
                </a:lnTo>
                <a:lnTo>
                  <a:pt x="9197174" y="27216"/>
                </a:lnTo>
                <a:lnTo>
                  <a:pt x="9197866" y="26656"/>
                </a:lnTo>
                <a:lnTo>
                  <a:pt x="9198340" y="26053"/>
                </a:lnTo>
                <a:close/>
                <a:moveTo>
                  <a:pt x="6167924" y="25961"/>
                </a:moveTo>
                <a:lnTo>
                  <a:pt x="6167924" y="27040"/>
                </a:lnTo>
                <a:lnTo>
                  <a:pt x="6171161" y="27040"/>
                </a:lnTo>
                <a:lnTo>
                  <a:pt x="6171161" y="25961"/>
                </a:lnTo>
                <a:close/>
                <a:moveTo>
                  <a:pt x="4204998" y="25893"/>
                </a:moveTo>
                <a:lnTo>
                  <a:pt x="4193841" y="29070"/>
                </a:lnTo>
                <a:lnTo>
                  <a:pt x="4197049" y="31184"/>
                </a:lnTo>
                <a:cubicBezTo>
                  <a:pt x="4198050" y="32754"/>
                  <a:pt x="4198860" y="35110"/>
                  <a:pt x="4199480" y="38251"/>
                </a:cubicBezTo>
                <a:cubicBezTo>
                  <a:pt x="4193926" y="49140"/>
                  <a:pt x="4191148" y="58404"/>
                  <a:pt x="4191148" y="66041"/>
                </a:cubicBezTo>
                <a:lnTo>
                  <a:pt x="4191148" y="69558"/>
                </a:lnTo>
                <a:lnTo>
                  <a:pt x="4198117" y="69558"/>
                </a:lnTo>
                <a:cubicBezTo>
                  <a:pt x="4200996" y="64634"/>
                  <a:pt x="4207428" y="56655"/>
                  <a:pt x="4217415" y="45622"/>
                </a:cubicBezTo>
                <a:lnTo>
                  <a:pt x="4220603" y="45622"/>
                </a:lnTo>
                <a:lnTo>
                  <a:pt x="4227085" y="50456"/>
                </a:lnTo>
                <a:lnTo>
                  <a:pt x="4229391" y="44278"/>
                </a:lnTo>
                <a:lnTo>
                  <a:pt x="4229391" y="40358"/>
                </a:lnTo>
                <a:lnTo>
                  <a:pt x="4226886" y="30124"/>
                </a:lnTo>
                <a:lnTo>
                  <a:pt x="4221132" y="30124"/>
                </a:lnTo>
                <a:close/>
                <a:moveTo>
                  <a:pt x="2111312" y="25892"/>
                </a:moveTo>
                <a:lnTo>
                  <a:pt x="2111312" y="30124"/>
                </a:lnTo>
                <a:lnTo>
                  <a:pt x="2114726" y="30124"/>
                </a:lnTo>
                <a:lnTo>
                  <a:pt x="2114726" y="25892"/>
                </a:lnTo>
                <a:close/>
                <a:moveTo>
                  <a:pt x="729663" y="24745"/>
                </a:moveTo>
                <a:cubicBezTo>
                  <a:pt x="733709" y="24745"/>
                  <a:pt x="738430" y="28656"/>
                  <a:pt x="743825" y="36479"/>
                </a:cubicBezTo>
                <a:cubicBezTo>
                  <a:pt x="752547" y="36479"/>
                  <a:pt x="756908" y="38637"/>
                  <a:pt x="756908" y="42953"/>
                </a:cubicBezTo>
                <a:cubicBezTo>
                  <a:pt x="759425" y="45471"/>
                  <a:pt x="764101" y="47269"/>
                  <a:pt x="770935" y="48348"/>
                </a:cubicBezTo>
                <a:lnTo>
                  <a:pt x="772014" y="49427"/>
                </a:lnTo>
                <a:lnTo>
                  <a:pt x="772014" y="50506"/>
                </a:lnTo>
                <a:lnTo>
                  <a:pt x="769856" y="52664"/>
                </a:lnTo>
                <a:lnTo>
                  <a:pt x="762303" y="51585"/>
                </a:lnTo>
                <a:cubicBezTo>
                  <a:pt x="761764" y="54193"/>
                  <a:pt x="753806" y="55946"/>
                  <a:pt x="738430" y="56845"/>
                </a:cubicBezTo>
                <a:lnTo>
                  <a:pt x="727505" y="53743"/>
                </a:lnTo>
                <a:cubicBezTo>
                  <a:pt x="713208" y="54462"/>
                  <a:pt x="704172" y="55856"/>
                  <a:pt x="700395" y="57924"/>
                </a:cubicBezTo>
                <a:lnTo>
                  <a:pt x="692842" y="53743"/>
                </a:lnTo>
                <a:lnTo>
                  <a:pt x="687312" y="54822"/>
                </a:lnTo>
                <a:lnTo>
                  <a:pt x="682996" y="54822"/>
                </a:lnTo>
                <a:lnTo>
                  <a:pt x="679759" y="51585"/>
                </a:lnTo>
                <a:cubicBezTo>
                  <a:pt x="681198" y="51585"/>
                  <a:pt x="681917" y="50146"/>
                  <a:pt x="681917" y="47269"/>
                </a:cubicBezTo>
                <a:lnTo>
                  <a:pt x="682996" y="46190"/>
                </a:lnTo>
                <a:lnTo>
                  <a:pt x="698237" y="46190"/>
                </a:lnTo>
                <a:cubicBezTo>
                  <a:pt x="700575" y="46190"/>
                  <a:pt x="703093" y="47269"/>
                  <a:pt x="705790" y="49427"/>
                </a:cubicBezTo>
                <a:close/>
                <a:moveTo>
                  <a:pt x="4240896" y="24729"/>
                </a:moveTo>
                <a:lnTo>
                  <a:pt x="4240896" y="28008"/>
                </a:lnTo>
                <a:lnTo>
                  <a:pt x="4244310" y="28008"/>
                </a:lnTo>
                <a:lnTo>
                  <a:pt x="4244310" y="24729"/>
                </a:lnTo>
                <a:close/>
                <a:moveTo>
                  <a:pt x="2114470" y="21555"/>
                </a:moveTo>
                <a:lnTo>
                  <a:pt x="2114726" y="21555"/>
                </a:lnTo>
                <a:lnTo>
                  <a:pt x="2114726" y="21660"/>
                </a:lnTo>
                <a:lnTo>
                  <a:pt x="2114485" y="21660"/>
                </a:lnTo>
                <a:close/>
                <a:moveTo>
                  <a:pt x="646850" y="21508"/>
                </a:moveTo>
                <a:lnTo>
                  <a:pt x="645771" y="26903"/>
                </a:lnTo>
                <a:lnTo>
                  <a:pt x="649412" y="23666"/>
                </a:lnTo>
                <a:close/>
                <a:moveTo>
                  <a:pt x="7275764" y="21241"/>
                </a:moveTo>
                <a:cubicBezTo>
                  <a:pt x="7276663" y="24838"/>
                  <a:pt x="7277742" y="26636"/>
                  <a:pt x="7279001" y="26636"/>
                </a:cubicBezTo>
                <a:lnTo>
                  <a:pt x="7281294" y="26636"/>
                </a:lnTo>
                <a:cubicBezTo>
                  <a:pt x="7282732" y="26636"/>
                  <a:pt x="7283452" y="25557"/>
                  <a:pt x="7283452" y="23399"/>
                </a:cubicBezTo>
                <a:lnTo>
                  <a:pt x="7284530" y="22320"/>
                </a:lnTo>
                <a:lnTo>
                  <a:pt x="7288846" y="22320"/>
                </a:lnTo>
                <a:cubicBezTo>
                  <a:pt x="7290375" y="22320"/>
                  <a:pt x="7291140" y="24118"/>
                  <a:pt x="7291140" y="27715"/>
                </a:cubicBezTo>
                <a:cubicBezTo>
                  <a:pt x="7306246" y="33919"/>
                  <a:pt x="7315012" y="39404"/>
                  <a:pt x="7317440" y="44170"/>
                </a:cubicBezTo>
                <a:lnTo>
                  <a:pt x="7317440" y="50779"/>
                </a:lnTo>
                <a:lnTo>
                  <a:pt x="7311910" y="56309"/>
                </a:lnTo>
                <a:lnTo>
                  <a:pt x="7305302" y="56309"/>
                </a:lnTo>
                <a:cubicBezTo>
                  <a:pt x="7300716" y="51903"/>
                  <a:pt x="7297074" y="49700"/>
                  <a:pt x="7294376" y="49700"/>
                </a:cubicBezTo>
                <a:lnTo>
                  <a:pt x="7291140" y="50779"/>
                </a:lnTo>
                <a:lnTo>
                  <a:pt x="7287768" y="49700"/>
                </a:lnTo>
                <a:lnTo>
                  <a:pt x="7260388" y="56309"/>
                </a:lnTo>
                <a:lnTo>
                  <a:pt x="7245147" y="47542"/>
                </a:lnTo>
                <a:lnTo>
                  <a:pt x="7245147" y="45249"/>
                </a:lnTo>
                <a:cubicBezTo>
                  <a:pt x="7246586" y="45249"/>
                  <a:pt x="7253150" y="38325"/>
                  <a:pt x="7264839" y="24478"/>
                </a:cubicBezTo>
                <a:cubicBezTo>
                  <a:pt x="7267896" y="22320"/>
                  <a:pt x="7271538" y="21241"/>
                  <a:pt x="7275764" y="21241"/>
                </a:cubicBezTo>
                <a:close/>
                <a:moveTo>
                  <a:pt x="7188230" y="21241"/>
                </a:moveTo>
                <a:lnTo>
                  <a:pt x="7184858" y="22320"/>
                </a:lnTo>
                <a:lnTo>
                  <a:pt x="7184858" y="23399"/>
                </a:lnTo>
                <a:cubicBezTo>
                  <a:pt x="7190702" y="23399"/>
                  <a:pt x="7193624" y="24478"/>
                  <a:pt x="7193624" y="26636"/>
                </a:cubicBezTo>
                <a:lnTo>
                  <a:pt x="7195782" y="26636"/>
                </a:lnTo>
                <a:lnTo>
                  <a:pt x="7195782" y="25557"/>
                </a:lnTo>
                <a:lnTo>
                  <a:pt x="7193624" y="22320"/>
                </a:lnTo>
                <a:lnTo>
                  <a:pt x="7190388" y="23399"/>
                </a:lnTo>
                <a:close/>
                <a:moveTo>
                  <a:pt x="6740063" y="20868"/>
                </a:moveTo>
                <a:cubicBezTo>
                  <a:pt x="6737110" y="22555"/>
                  <a:pt x="6735633" y="24785"/>
                  <a:pt x="6735633" y="27559"/>
                </a:cubicBezTo>
                <a:lnTo>
                  <a:pt x="6735633" y="35752"/>
                </a:lnTo>
                <a:lnTo>
                  <a:pt x="6736147" y="36235"/>
                </a:lnTo>
                <a:lnTo>
                  <a:pt x="6747888" y="36235"/>
                </a:lnTo>
                <a:lnTo>
                  <a:pt x="6748486" y="36178"/>
                </a:lnTo>
                <a:cubicBezTo>
                  <a:pt x="6743711" y="25971"/>
                  <a:pt x="6741348" y="20868"/>
                  <a:pt x="6741397" y="20868"/>
                </a:cubicBezTo>
                <a:close/>
                <a:moveTo>
                  <a:pt x="6187616" y="19487"/>
                </a:moveTo>
                <a:cubicBezTo>
                  <a:pt x="6176647" y="20926"/>
                  <a:pt x="6171161" y="22724"/>
                  <a:pt x="6171161" y="24882"/>
                </a:cubicBezTo>
                <a:lnTo>
                  <a:pt x="6172240" y="24882"/>
                </a:lnTo>
                <a:lnTo>
                  <a:pt x="6188695" y="20566"/>
                </a:lnTo>
                <a:lnTo>
                  <a:pt x="6188695" y="19487"/>
                </a:lnTo>
                <a:close/>
                <a:moveTo>
                  <a:pt x="2114171" y="19439"/>
                </a:moveTo>
                <a:lnTo>
                  <a:pt x="2114470" y="21555"/>
                </a:lnTo>
                <a:lnTo>
                  <a:pt x="2111312" y="21555"/>
                </a:lnTo>
                <a:lnTo>
                  <a:pt x="2111312" y="25786"/>
                </a:lnTo>
                <a:lnTo>
                  <a:pt x="2114726" y="25786"/>
                </a:lnTo>
                <a:lnTo>
                  <a:pt x="2114726" y="21660"/>
                </a:lnTo>
                <a:lnTo>
                  <a:pt x="2117359" y="21660"/>
                </a:lnTo>
                <a:lnTo>
                  <a:pt x="2117900" y="21119"/>
                </a:lnTo>
                <a:lnTo>
                  <a:pt x="2117900" y="19439"/>
                </a:lnTo>
                <a:close/>
                <a:moveTo>
                  <a:pt x="632013" y="17192"/>
                </a:moveTo>
                <a:lnTo>
                  <a:pt x="629855" y="19350"/>
                </a:lnTo>
                <a:lnTo>
                  <a:pt x="629855" y="20429"/>
                </a:lnTo>
                <a:lnTo>
                  <a:pt x="632013" y="22587"/>
                </a:lnTo>
                <a:cubicBezTo>
                  <a:pt x="635070" y="21508"/>
                  <a:pt x="636599" y="20429"/>
                  <a:pt x="636599" y="19350"/>
                </a:cubicBezTo>
                <a:lnTo>
                  <a:pt x="634441" y="17192"/>
                </a:lnTo>
                <a:close/>
                <a:moveTo>
                  <a:pt x="6603228" y="16031"/>
                </a:moveTo>
                <a:lnTo>
                  <a:pt x="6601178" y="16180"/>
                </a:lnTo>
                <a:cubicBezTo>
                  <a:pt x="6599746" y="16493"/>
                  <a:pt x="6599030" y="16963"/>
                  <a:pt x="6599030" y="17589"/>
                </a:cubicBezTo>
                <a:lnTo>
                  <a:pt x="6603152" y="18785"/>
                </a:lnTo>
                <a:lnTo>
                  <a:pt x="6603152" y="16107"/>
                </a:lnTo>
                <a:close/>
                <a:moveTo>
                  <a:pt x="8255522" y="14363"/>
                </a:moveTo>
                <a:cubicBezTo>
                  <a:pt x="8260558" y="15802"/>
                  <a:pt x="8263076" y="18679"/>
                  <a:pt x="8263076" y="22995"/>
                </a:cubicBezTo>
                <a:cubicBezTo>
                  <a:pt x="8261996" y="25872"/>
                  <a:pt x="8260918" y="27311"/>
                  <a:pt x="8259838" y="27311"/>
                </a:cubicBezTo>
                <a:lnTo>
                  <a:pt x="8256602" y="26232"/>
                </a:lnTo>
                <a:lnTo>
                  <a:pt x="8254444" y="28390"/>
                </a:lnTo>
                <a:cubicBezTo>
                  <a:pt x="8251566" y="22635"/>
                  <a:pt x="8249048" y="19758"/>
                  <a:pt x="8246890" y="19758"/>
                </a:cubicBezTo>
                <a:lnTo>
                  <a:pt x="8246890" y="15442"/>
                </a:lnTo>
                <a:lnTo>
                  <a:pt x="8249048" y="15442"/>
                </a:lnTo>
                <a:close/>
                <a:moveTo>
                  <a:pt x="613266" y="13011"/>
                </a:moveTo>
                <a:lnTo>
                  <a:pt x="612187" y="14090"/>
                </a:lnTo>
                <a:lnTo>
                  <a:pt x="612187" y="15169"/>
                </a:lnTo>
                <a:lnTo>
                  <a:pt x="615693" y="14090"/>
                </a:lnTo>
                <a:lnTo>
                  <a:pt x="615693" y="13011"/>
                </a:lnTo>
                <a:close/>
                <a:moveTo>
                  <a:pt x="203392" y="10583"/>
                </a:moveTo>
                <a:cubicBezTo>
                  <a:pt x="212294" y="18495"/>
                  <a:pt x="219801" y="23306"/>
                  <a:pt x="225916" y="25014"/>
                </a:cubicBezTo>
                <a:cubicBezTo>
                  <a:pt x="236796" y="32118"/>
                  <a:pt x="242595" y="36524"/>
                  <a:pt x="243315" y="38232"/>
                </a:cubicBezTo>
                <a:lnTo>
                  <a:pt x="243315" y="42413"/>
                </a:lnTo>
                <a:cubicBezTo>
                  <a:pt x="237200" y="48887"/>
                  <a:pt x="234144" y="54327"/>
                  <a:pt x="234144" y="58733"/>
                </a:cubicBezTo>
                <a:lnTo>
                  <a:pt x="235088" y="64937"/>
                </a:lnTo>
                <a:lnTo>
                  <a:pt x="229962" y="78290"/>
                </a:lnTo>
                <a:cubicBezTo>
                  <a:pt x="227265" y="78290"/>
                  <a:pt x="225916" y="78964"/>
                  <a:pt x="225916" y="80313"/>
                </a:cubicBezTo>
                <a:cubicBezTo>
                  <a:pt x="225916" y="83730"/>
                  <a:pt x="227939" y="88181"/>
                  <a:pt x="231986" y="93666"/>
                </a:cubicBezTo>
                <a:lnTo>
                  <a:pt x="233065" y="98791"/>
                </a:lnTo>
                <a:lnTo>
                  <a:pt x="233065" y="99735"/>
                </a:lnTo>
                <a:lnTo>
                  <a:pt x="229962" y="102837"/>
                </a:lnTo>
                <a:cubicBezTo>
                  <a:pt x="232030" y="102837"/>
                  <a:pt x="233424" y="113403"/>
                  <a:pt x="234144" y="134533"/>
                </a:cubicBezTo>
                <a:lnTo>
                  <a:pt x="231041" y="165285"/>
                </a:lnTo>
                <a:lnTo>
                  <a:pt x="233065" y="171489"/>
                </a:lnTo>
                <a:lnTo>
                  <a:pt x="233065" y="177558"/>
                </a:lnTo>
                <a:lnTo>
                  <a:pt x="231986" y="207366"/>
                </a:lnTo>
                <a:lnTo>
                  <a:pt x="234144" y="212491"/>
                </a:lnTo>
                <a:lnTo>
                  <a:pt x="233065" y="223686"/>
                </a:lnTo>
                <a:lnTo>
                  <a:pt x="234144" y="229890"/>
                </a:lnTo>
                <a:cubicBezTo>
                  <a:pt x="231716" y="244906"/>
                  <a:pt x="229647" y="252414"/>
                  <a:pt x="227939" y="252414"/>
                </a:cubicBezTo>
                <a:lnTo>
                  <a:pt x="206494" y="259563"/>
                </a:lnTo>
                <a:lnTo>
                  <a:pt x="201369" y="253358"/>
                </a:lnTo>
                <a:lnTo>
                  <a:pt x="194086" y="254437"/>
                </a:lnTo>
                <a:lnTo>
                  <a:pt x="193141" y="254437"/>
                </a:lnTo>
                <a:cubicBezTo>
                  <a:pt x="182171" y="252369"/>
                  <a:pt x="176687" y="249312"/>
                  <a:pt x="176687" y="245266"/>
                </a:cubicBezTo>
                <a:lnTo>
                  <a:pt x="178845" y="241085"/>
                </a:lnTo>
                <a:lnTo>
                  <a:pt x="177766" y="233936"/>
                </a:lnTo>
                <a:lnTo>
                  <a:pt x="172640" y="233936"/>
                </a:lnTo>
                <a:cubicBezTo>
                  <a:pt x="167695" y="233936"/>
                  <a:pt x="161895" y="234970"/>
                  <a:pt x="155241" y="237039"/>
                </a:cubicBezTo>
                <a:lnTo>
                  <a:pt x="152139" y="237039"/>
                </a:lnTo>
                <a:cubicBezTo>
                  <a:pt x="148542" y="232902"/>
                  <a:pt x="144092" y="230834"/>
                  <a:pt x="138787" y="230834"/>
                </a:cubicBezTo>
                <a:lnTo>
                  <a:pt x="134740" y="230834"/>
                </a:lnTo>
                <a:lnTo>
                  <a:pt x="126513" y="232992"/>
                </a:lnTo>
                <a:lnTo>
                  <a:pt x="114239" y="232992"/>
                </a:lnTo>
                <a:lnTo>
                  <a:pt x="102910" y="235015"/>
                </a:lnTo>
                <a:lnTo>
                  <a:pt x="99943" y="235015"/>
                </a:lnTo>
                <a:cubicBezTo>
                  <a:pt x="99943" y="245716"/>
                  <a:pt x="96840" y="252549"/>
                  <a:pt x="90636" y="255516"/>
                </a:cubicBezTo>
                <a:cubicBezTo>
                  <a:pt x="90636" y="256326"/>
                  <a:pt x="84162" y="257000"/>
                  <a:pt x="71214" y="257540"/>
                </a:cubicBezTo>
                <a:lnTo>
                  <a:pt x="71214" y="253358"/>
                </a:lnTo>
                <a:lnTo>
                  <a:pt x="70135" y="253358"/>
                </a:lnTo>
                <a:cubicBezTo>
                  <a:pt x="70135" y="255427"/>
                  <a:pt x="69461" y="256461"/>
                  <a:pt x="68112" y="256461"/>
                </a:cubicBezTo>
                <a:lnTo>
                  <a:pt x="60964" y="256461"/>
                </a:lnTo>
                <a:cubicBezTo>
                  <a:pt x="51432" y="254303"/>
                  <a:pt x="46667" y="251920"/>
                  <a:pt x="46667" y="249312"/>
                </a:cubicBezTo>
                <a:lnTo>
                  <a:pt x="46667" y="248233"/>
                </a:lnTo>
                <a:cubicBezTo>
                  <a:pt x="46667" y="244816"/>
                  <a:pt x="47341" y="243108"/>
                  <a:pt x="48690" y="243108"/>
                </a:cubicBezTo>
                <a:lnTo>
                  <a:pt x="44644" y="233936"/>
                </a:lnTo>
                <a:lnTo>
                  <a:pt x="44644" y="229890"/>
                </a:lnTo>
                <a:lnTo>
                  <a:pt x="48690" y="215458"/>
                </a:lnTo>
                <a:lnTo>
                  <a:pt x="46667" y="213435"/>
                </a:lnTo>
                <a:lnTo>
                  <a:pt x="48690" y="205208"/>
                </a:lnTo>
                <a:lnTo>
                  <a:pt x="46667" y="203185"/>
                </a:lnTo>
                <a:lnTo>
                  <a:pt x="48690" y="200083"/>
                </a:lnTo>
                <a:lnTo>
                  <a:pt x="45588" y="196036"/>
                </a:lnTo>
                <a:lnTo>
                  <a:pt x="49769" y="188888"/>
                </a:lnTo>
                <a:lnTo>
                  <a:pt x="47611" y="182684"/>
                </a:lnTo>
                <a:lnTo>
                  <a:pt x="48690" y="177558"/>
                </a:lnTo>
                <a:cubicBezTo>
                  <a:pt x="45992" y="177558"/>
                  <a:pt x="44644" y="176569"/>
                  <a:pt x="44644" y="174591"/>
                </a:cubicBezTo>
                <a:lnTo>
                  <a:pt x="44644" y="172433"/>
                </a:lnTo>
                <a:cubicBezTo>
                  <a:pt x="44733" y="168567"/>
                  <a:pt x="45723" y="164835"/>
                  <a:pt x="47611" y="161239"/>
                </a:cubicBezTo>
                <a:lnTo>
                  <a:pt x="46667" y="160159"/>
                </a:lnTo>
                <a:lnTo>
                  <a:pt x="46667" y="155034"/>
                </a:lnTo>
                <a:lnTo>
                  <a:pt x="48690" y="152067"/>
                </a:lnTo>
                <a:lnTo>
                  <a:pt x="47611" y="150988"/>
                </a:lnTo>
                <a:lnTo>
                  <a:pt x="46667" y="150988"/>
                </a:lnTo>
                <a:lnTo>
                  <a:pt x="47611" y="145863"/>
                </a:lnTo>
                <a:lnTo>
                  <a:pt x="47611" y="142761"/>
                </a:lnTo>
                <a:lnTo>
                  <a:pt x="44644" y="136691"/>
                </a:lnTo>
                <a:lnTo>
                  <a:pt x="46667" y="129408"/>
                </a:lnTo>
                <a:lnTo>
                  <a:pt x="45588" y="124283"/>
                </a:lnTo>
                <a:lnTo>
                  <a:pt x="48690" y="116190"/>
                </a:lnTo>
                <a:lnTo>
                  <a:pt x="44644" y="102837"/>
                </a:lnTo>
                <a:lnTo>
                  <a:pt x="46667" y="94610"/>
                </a:lnTo>
                <a:lnTo>
                  <a:pt x="46667" y="84359"/>
                </a:lnTo>
                <a:lnTo>
                  <a:pt x="48690" y="76132"/>
                </a:lnTo>
                <a:lnTo>
                  <a:pt x="46667" y="68040"/>
                </a:lnTo>
                <a:lnTo>
                  <a:pt x="46667" y="66016"/>
                </a:lnTo>
                <a:lnTo>
                  <a:pt x="47611" y="64937"/>
                </a:lnTo>
                <a:lnTo>
                  <a:pt x="44644" y="59812"/>
                </a:lnTo>
                <a:lnTo>
                  <a:pt x="44644" y="57789"/>
                </a:lnTo>
                <a:lnTo>
                  <a:pt x="46667" y="54687"/>
                </a:lnTo>
                <a:lnTo>
                  <a:pt x="46667" y="51585"/>
                </a:lnTo>
                <a:lnTo>
                  <a:pt x="44644" y="48483"/>
                </a:lnTo>
                <a:lnTo>
                  <a:pt x="47611" y="30139"/>
                </a:lnTo>
                <a:cubicBezTo>
                  <a:pt x="41496" y="30139"/>
                  <a:pt x="38439" y="27397"/>
                  <a:pt x="38439" y="21912"/>
                </a:cubicBezTo>
                <a:lnTo>
                  <a:pt x="38439" y="18810"/>
                </a:lnTo>
                <a:cubicBezTo>
                  <a:pt x="38439" y="17102"/>
                  <a:pt x="41182" y="15393"/>
                  <a:pt x="46667" y="13685"/>
                </a:cubicBezTo>
                <a:lnTo>
                  <a:pt x="46667" y="12741"/>
                </a:lnTo>
                <a:cubicBezTo>
                  <a:pt x="54669" y="12741"/>
                  <a:pt x="63526" y="15798"/>
                  <a:pt x="73237" y="21912"/>
                </a:cubicBezTo>
                <a:lnTo>
                  <a:pt x="76339" y="18810"/>
                </a:lnTo>
                <a:lnTo>
                  <a:pt x="78362" y="18810"/>
                </a:lnTo>
                <a:cubicBezTo>
                  <a:pt x="84027" y="24834"/>
                  <a:pt x="90861" y="28611"/>
                  <a:pt x="98864" y="30139"/>
                </a:cubicBezTo>
                <a:cubicBezTo>
                  <a:pt x="102460" y="28071"/>
                  <a:pt x="105877" y="27037"/>
                  <a:pt x="109114" y="27037"/>
                </a:cubicBezTo>
                <a:lnTo>
                  <a:pt x="117341" y="27037"/>
                </a:lnTo>
                <a:cubicBezTo>
                  <a:pt x="121567" y="27037"/>
                  <a:pt x="126693" y="29105"/>
                  <a:pt x="132717" y="33242"/>
                </a:cubicBezTo>
                <a:lnTo>
                  <a:pt x="134740" y="33242"/>
                </a:lnTo>
                <a:lnTo>
                  <a:pt x="137843" y="31084"/>
                </a:lnTo>
                <a:lnTo>
                  <a:pt x="138787" y="31084"/>
                </a:lnTo>
                <a:lnTo>
                  <a:pt x="141889" y="33242"/>
                </a:lnTo>
                <a:lnTo>
                  <a:pt x="142968" y="33242"/>
                </a:lnTo>
                <a:cubicBezTo>
                  <a:pt x="142968" y="29105"/>
                  <a:pt x="151510" y="27037"/>
                  <a:pt x="168594" y="27037"/>
                </a:cubicBezTo>
                <a:lnTo>
                  <a:pt x="180868" y="27037"/>
                </a:lnTo>
                <a:lnTo>
                  <a:pt x="188016" y="19889"/>
                </a:lnTo>
                <a:lnTo>
                  <a:pt x="188960" y="19889"/>
                </a:lnTo>
                <a:lnTo>
                  <a:pt x="188960" y="21912"/>
                </a:lnTo>
                <a:lnTo>
                  <a:pt x="190039" y="21912"/>
                </a:lnTo>
                <a:cubicBezTo>
                  <a:pt x="190039" y="16427"/>
                  <a:pt x="190714" y="13685"/>
                  <a:pt x="192062" y="13685"/>
                </a:cubicBezTo>
                <a:lnTo>
                  <a:pt x="193141" y="13685"/>
                </a:lnTo>
                <a:lnTo>
                  <a:pt x="194086" y="14764"/>
                </a:lnTo>
                <a:lnTo>
                  <a:pt x="195165" y="14764"/>
                </a:lnTo>
                <a:cubicBezTo>
                  <a:pt x="195165" y="13685"/>
                  <a:pt x="197907" y="12291"/>
                  <a:pt x="203392" y="10583"/>
                </a:cubicBezTo>
                <a:close/>
                <a:moveTo>
                  <a:pt x="8712332" y="9912"/>
                </a:moveTo>
                <a:lnTo>
                  <a:pt x="8712332" y="12070"/>
                </a:lnTo>
                <a:lnTo>
                  <a:pt x="8714490" y="12070"/>
                </a:lnTo>
                <a:lnTo>
                  <a:pt x="8714490" y="9912"/>
                </a:lnTo>
                <a:close/>
                <a:moveTo>
                  <a:pt x="3071216" y="9640"/>
                </a:moveTo>
                <a:lnTo>
                  <a:pt x="3074453" y="9640"/>
                </a:lnTo>
                <a:cubicBezTo>
                  <a:pt x="3076791" y="9640"/>
                  <a:pt x="3080388" y="11438"/>
                  <a:pt x="3085243" y="15035"/>
                </a:cubicBezTo>
                <a:lnTo>
                  <a:pt x="3089694" y="13956"/>
                </a:lnTo>
                <a:cubicBezTo>
                  <a:pt x="3110645" y="17642"/>
                  <a:pt x="3121120" y="21644"/>
                  <a:pt x="3121120" y="25960"/>
                </a:cubicBezTo>
                <a:lnTo>
                  <a:pt x="3123413" y="25960"/>
                </a:lnTo>
                <a:lnTo>
                  <a:pt x="3123413" y="27039"/>
                </a:lnTo>
                <a:lnTo>
                  <a:pt x="3114646" y="36885"/>
                </a:lnTo>
                <a:lnTo>
                  <a:pt x="3112488" y="34727"/>
                </a:lnTo>
                <a:lnTo>
                  <a:pt x="3113567" y="31355"/>
                </a:lnTo>
                <a:lnTo>
                  <a:pt x="3112488" y="30276"/>
                </a:lnTo>
                <a:lnTo>
                  <a:pt x="3109251" y="30276"/>
                </a:lnTo>
                <a:lnTo>
                  <a:pt x="3106014" y="33513"/>
                </a:lnTo>
                <a:cubicBezTo>
                  <a:pt x="3106014" y="35041"/>
                  <a:pt x="3107093" y="35805"/>
                  <a:pt x="3109251" y="35805"/>
                </a:cubicBezTo>
                <a:lnTo>
                  <a:pt x="3110330" y="36885"/>
                </a:lnTo>
                <a:lnTo>
                  <a:pt x="3110330" y="39042"/>
                </a:lnTo>
                <a:cubicBezTo>
                  <a:pt x="3110330" y="43898"/>
                  <a:pt x="3105250" y="50777"/>
                  <a:pt x="3095089" y="59678"/>
                </a:cubicBezTo>
                <a:cubicBezTo>
                  <a:pt x="3095089" y="65433"/>
                  <a:pt x="3094010" y="68310"/>
                  <a:pt x="3091852" y="68310"/>
                </a:cubicBezTo>
                <a:lnTo>
                  <a:pt x="3089694" y="68310"/>
                </a:lnTo>
                <a:lnTo>
                  <a:pt x="3086457" y="65073"/>
                </a:lnTo>
                <a:lnTo>
                  <a:pt x="3085243" y="66152"/>
                </a:lnTo>
                <a:lnTo>
                  <a:pt x="3080927" y="66152"/>
                </a:lnTo>
                <a:lnTo>
                  <a:pt x="3080927" y="63994"/>
                </a:lnTo>
                <a:lnTo>
                  <a:pt x="3079848" y="63994"/>
                </a:lnTo>
                <a:lnTo>
                  <a:pt x="3079848" y="65073"/>
                </a:lnTo>
                <a:lnTo>
                  <a:pt x="3080927" y="68310"/>
                </a:lnTo>
                <a:cubicBezTo>
                  <a:pt x="3080388" y="71997"/>
                  <a:pt x="3074588" y="79280"/>
                  <a:pt x="3063528" y="90160"/>
                </a:cubicBezTo>
                <a:lnTo>
                  <a:pt x="3063528" y="92318"/>
                </a:lnTo>
                <a:lnTo>
                  <a:pt x="3070137" y="92318"/>
                </a:lnTo>
                <a:lnTo>
                  <a:pt x="3079848" y="91239"/>
                </a:lnTo>
                <a:lnTo>
                  <a:pt x="3085243" y="92318"/>
                </a:lnTo>
                <a:lnTo>
                  <a:pt x="3088615" y="91239"/>
                </a:lnTo>
                <a:lnTo>
                  <a:pt x="3087536" y="90160"/>
                </a:lnTo>
                <a:lnTo>
                  <a:pt x="3087536" y="80314"/>
                </a:lnTo>
                <a:lnTo>
                  <a:pt x="3090773" y="77077"/>
                </a:lnTo>
                <a:lnTo>
                  <a:pt x="3097247" y="77077"/>
                </a:lnTo>
                <a:cubicBezTo>
                  <a:pt x="3101203" y="80314"/>
                  <a:pt x="3109161" y="84316"/>
                  <a:pt x="3121120" y="89081"/>
                </a:cubicBezTo>
                <a:cubicBezTo>
                  <a:pt x="3121120" y="91059"/>
                  <a:pt x="3124042" y="95016"/>
                  <a:pt x="3129887" y="100950"/>
                </a:cubicBezTo>
                <a:lnTo>
                  <a:pt x="3129887" y="102029"/>
                </a:lnTo>
                <a:lnTo>
                  <a:pt x="3094010" y="142357"/>
                </a:lnTo>
                <a:cubicBezTo>
                  <a:pt x="3093830" y="145055"/>
                  <a:pt x="3088390" y="149011"/>
                  <a:pt x="3077690" y="154227"/>
                </a:cubicBezTo>
                <a:lnTo>
                  <a:pt x="3077690" y="156385"/>
                </a:lnTo>
                <a:lnTo>
                  <a:pt x="3088615" y="157598"/>
                </a:lnTo>
                <a:lnTo>
                  <a:pt x="3103856" y="153148"/>
                </a:lnTo>
                <a:cubicBezTo>
                  <a:pt x="3106554" y="155305"/>
                  <a:pt x="3109071" y="156385"/>
                  <a:pt x="3111409" y="156385"/>
                </a:cubicBezTo>
                <a:lnTo>
                  <a:pt x="3114646" y="156385"/>
                </a:lnTo>
                <a:lnTo>
                  <a:pt x="3125571" y="155305"/>
                </a:lnTo>
                <a:lnTo>
                  <a:pt x="3126650" y="156385"/>
                </a:lnTo>
                <a:lnTo>
                  <a:pt x="3126650" y="157598"/>
                </a:lnTo>
                <a:cubicBezTo>
                  <a:pt x="3119187" y="166950"/>
                  <a:pt x="3104665" y="175627"/>
                  <a:pt x="3083085" y="183629"/>
                </a:cubicBezTo>
                <a:cubicBezTo>
                  <a:pt x="3079848" y="183629"/>
                  <a:pt x="3068608" y="189069"/>
                  <a:pt x="3049366" y="199949"/>
                </a:cubicBezTo>
                <a:cubicBezTo>
                  <a:pt x="3049366" y="202827"/>
                  <a:pt x="3048287" y="204265"/>
                  <a:pt x="3046129" y="204265"/>
                </a:cubicBezTo>
                <a:cubicBezTo>
                  <a:pt x="3039295" y="204265"/>
                  <a:pt x="3034575" y="197027"/>
                  <a:pt x="3031967" y="182550"/>
                </a:cubicBezTo>
                <a:lnTo>
                  <a:pt x="3034260" y="176076"/>
                </a:lnTo>
                <a:lnTo>
                  <a:pt x="3034260" y="172704"/>
                </a:lnTo>
                <a:lnTo>
                  <a:pt x="3026572" y="164072"/>
                </a:lnTo>
                <a:lnTo>
                  <a:pt x="3026572" y="159756"/>
                </a:lnTo>
                <a:lnTo>
                  <a:pt x="3029809" y="156385"/>
                </a:lnTo>
                <a:lnTo>
                  <a:pt x="3030888" y="156385"/>
                </a:lnTo>
                <a:cubicBezTo>
                  <a:pt x="3033496" y="159352"/>
                  <a:pt x="3036058" y="160835"/>
                  <a:pt x="3038576" y="160835"/>
                </a:cubicBezTo>
                <a:lnTo>
                  <a:pt x="3045050" y="157598"/>
                </a:lnTo>
                <a:lnTo>
                  <a:pt x="3048287" y="159756"/>
                </a:lnTo>
                <a:cubicBezTo>
                  <a:pt x="3050176" y="154092"/>
                  <a:pt x="3054536" y="148292"/>
                  <a:pt x="3061370" y="142357"/>
                </a:cubicBezTo>
                <a:lnTo>
                  <a:pt x="3071216" y="121586"/>
                </a:lnTo>
                <a:cubicBezTo>
                  <a:pt x="3066271" y="125992"/>
                  <a:pt x="3061550" y="128196"/>
                  <a:pt x="3057054" y="128196"/>
                </a:cubicBezTo>
                <a:lnTo>
                  <a:pt x="3052738" y="132511"/>
                </a:lnTo>
                <a:lnTo>
                  <a:pt x="3050445" y="130353"/>
                </a:lnTo>
                <a:lnTo>
                  <a:pt x="3050445" y="131432"/>
                </a:lnTo>
                <a:lnTo>
                  <a:pt x="3051659" y="136827"/>
                </a:lnTo>
                <a:lnTo>
                  <a:pt x="3050445" y="137906"/>
                </a:lnTo>
                <a:lnTo>
                  <a:pt x="3047208" y="137906"/>
                </a:lnTo>
                <a:cubicBezTo>
                  <a:pt x="3036328" y="124689"/>
                  <a:pt x="3030888" y="116731"/>
                  <a:pt x="3030888" y="114034"/>
                </a:cubicBezTo>
                <a:cubicBezTo>
                  <a:pt x="3040330" y="109897"/>
                  <a:pt x="3045410" y="107020"/>
                  <a:pt x="3046129" y="105401"/>
                </a:cubicBezTo>
                <a:lnTo>
                  <a:pt x="3043971" y="105401"/>
                </a:lnTo>
                <a:cubicBezTo>
                  <a:pt x="3038216" y="108998"/>
                  <a:pt x="3033496" y="110796"/>
                  <a:pt x="3029809" y="110796"/>
                </a:cubicBezTo>
                <a:cubicBezTo>
                  <a:pt x="3026392" y="105491"/>
                  <a:pt x="3024594" y="100411"/>
                  <a:pt x="3024414" y="95556"/>
                </a:cubicBezTo>
                <a:lnTo>
                  <a:pt x="3024414" y="91239"/>
                </a:lnTo>
                <a:lnTo>
                  <a:pt x="3026572" y="89081"/>
                </a:lnTo>
                <a:lnTo>
                  <a:pt x="3042892" y="104188"/>
                </a:lnTo>
                <a:lnTo>
                  <a:pt x="3042892" y="103108"/>
                </a:lnTo>
                <a:lnTo>
                  <a:pt x="3035339" y="94476"/>
                </a:lnTo>
                <a:lnTo>
                  <a:pt x="3036418" y="93397"/>
                </a:lnTo>
                <a:lnTo>
                  <a:pt x="3041813" y="94476"/>
                </a:lnTo>
                <a:cubicBezTo>
                  <a:pt x="3047748" y="86474"/>
                  <a:pt x="3052109" y="75594"/>
                  <a:pt x="3054896" y="61836"/>
                </a:cubicBezTo>
                <a:lnTo>
                  <a:pt x="3064607" y="50912"/>
                </a:lnTo>
                <a:cubicBezTo>
                  <a:pt x="3067575" y="50912"/>
                  <a:pt x="3069058" y="50192"/>
                  <a:pt x="3069058" y="48754"/>
                </a:cubicBezTo>
                <a:cubicBezTo>
                  <a:pt x="3066091" y="45337"/>
                  <a:pt x="3064607" y="42459"/>
                  <a:pt x="3064607" y="40122"/>
                </a:cubicBezTo>
                <a:cubicBezTo>
                  <a:pt x="3064607" y="29781"/>
                  <a:pt x="3066091" y="23262"/>
                  <a:pt x="3069058" y="20565"/>
                </a:cubicBezTo>
                <a:cubicBezTo>
                  <a:pt x="3066091" y="17417"/>
                  <a:pt x="3064607" y="14495"/>
                  <a:pt x="3064607" y="11798"/>
                </a:cubicBezTo>
                <a:close/>
                <a:moveTo>
                  <a:pt x="6707490" y="8333"/>
                </a:moveTo>
                <a:lnTo>
                  <a:pt x="6707490" y="11612"/>
                </a:lnTo>
                <a:lnTo>
                  <a:pt x="6711962" y="11612"/>
                </a:lnTo>
                <a:lnTo>
                  <a:pt x="6711962" y="8333"/>
                </a:lnTo>
                <a:close/>
                <a:moveTo>
                  <a:pt x="5177157" y="8292"/>
                </a:moveTo>
                <a:cubicBezTo>
                  <a:pt x="5193432" y="9910"/>
                  <a:pt x="5201570" y="12742"/>
                  <a:pt x="5201570" y="16789"/>
                </a:cubicBezTo>
                <a:lnTo>
                  <a:pt x="5202649" y="26365"/>
                </a:lnTo>
                <a:cubicBezTo>
                  <a:pt x="5197613" y="31310"/>
                  <a:pt x="5194421" y="33783"/>
                  <a:pt x="5193072" y="33783"/>
                </a:cubicBezTo>
                <a:lnTo>
                  <a:pt x="5193072" y="49698"/>
                </a:lnTo>
                <a:cubicBezTo>
                  <a:pt x="5193072" y="54284"/>
                  <a:pt x="5194466" y="57117"/>
                  <a:pt x="5197254" y="58196"/>
                </a:cubicBezTo>
                <a:lnTo>
                  <a:pt x="5207909" y="54014"/>
                </a:lnTo>
                <a:lnTo>
                  <a:pt x="5218564" y="56037"/>
                </a:lnTo>
                <a:cubicBezTo>
                  <a:pt x="5223510" y="55048"/>
                  <a:pt x="5230928" y="50103"/>
                  <a:pt x="5240818" y="41201"/>
                </a:cubicBezTo>
                <a:cubicBezTo>
                  <a:pt x="5240818" y="38054"/>
                  <a:pt x="5244370" y="33468"/>
                  <a:pt x="5251474" y="27444"/>
                </a:cubicBezTo>
                <a:cubicBezTo>
                  <a:pt x="5262084" y="31310"/>
                  <a:pt x="5270581" y="38728"/>
                  <a:pt x="5276965" y="49698"/>
                </a:cubicBezTo>
                <a:cubicBezTo>
                  <a:pt x="5279573" y="49698"/>
                  <a:pt x="5282405" y="53250"/>
                  <a:pt x="5285462" y="60354"/>
                </a:cubicBezTo>
                <a:cubicBezTo>
                  <a:pt x="5283664" y="64580"/>
                  <a:pt x="5280472" y="66693"/>
                  <a:pt x="5275886" y="66693"/>
                </a:cubicBezTo>
                <a:lnTo>
                  <a:pt x="5250395" y="62512"/>
                </a:lnTo>
                <a:lnTo>
                  <a:pt x="5241897" y="66693"/>
                </a:lnTo>
                <a:lnTo>
                  <a:pt x="5234479" y="65614"/>
                </a:lnTo>
                <a:lnTo>
                  <a:pt x="5228140" y="66693"/>
                </a:lnTo>
                <a:lnTo>
                  <a:pt x="5219643" y="65614"/>
                </a:lnTo>
                <a:lnTo>
                  <a:pt x="5206830" y="67772"/>
                </a:lnTo>
                <a:lnTo>
                  <a:pt x="5197254" y="65614"/>
                </a:lnTo>
                <a:lnTo>
                  <a:pt x="5176078" y="66693"/>
                </a:lnTo>
                <a:lnTo>
                  <a:pt x="5167581" y="66693"/>
                </a:lnTo>
                <a:lnTo>
                  <a:pt x="5154768" y="63456"/>
                </a:lnTo>
                <a:lnTo>
                  <a:pt x="5148429" y="66693"/>
                </a:lnTo>
                <a:cubicBezTo>
                  <a:pt x="5144922" y="66693"/>
                  <a:pt x="5140651" y="64580"/>
                  <a:pt x="5135616" y="60354"/>
                </a:cubicBezTo>
                <a:cubicBezTo>
                  <a:pt x="5139932" y="58016"/>
                  <a:pt x="5142090" y="52711"/>
                  <a:pt x="5142090" y="44438"/>
                </a:cubicBezTo>
                <a:lnTo>
                  <a:pt x="5143169" y="43359"/>
                </a:lnTo>
                <a:lnTo>
                  <a:pt x="5146271" y="39043"/>
                </a:lnTo>
                <a:lnTo>
                  <a:pt x="5145192" y="31625"/>
                </a:lnTo>
                <a:lnTo>
                  <a:pt x="5146271" y="23128"/>
                </a:lnTo>
                <a:cubicBezTo>
                  <a:pt x="5144473" y="22409"/>
                  <a:pt x="5141280" y="18857"/>
                  <a:pt x="5136695" y="12473"/>
                </a:cubicBezTo>
                <a:lnTo>
                  <a:pt x="5139932" y="9371"/>
                </a:lnTo>
                <a:lnTo>
                  <a:pt x="5141011" y="9371"/>
                </a:lnTo>
                <a:lnTo>
                  <a:pt x="5151666" y="11529"/>
                </a:lnTo>
                <a:lnTo>
                  <a:pt x="5160163" y="10450"/>
                </a:lnTo>
                <a:lnTo>
                  <a:pt x="5168660" y="11529"/>
                </a:lnTo>
                <a:close/>
                <a:moveTo>
                  <a:pt x="610029" y="7616"/>
                </a:moveTo>
                <a:lnTo>
                  <a:pt x="614614" y="7616"/>
                </a:lnTo>
                <a:cubicBezTo>
                  <a:pt x="616053" y="7616"/>
                  <a:pt x="616772" y="9054"/>
                  <a:pt x="616772" y="11932"/>
                </a:cubicBezTo>
                <a:lnTo>
                  <a:pt x="620279" y="13011"/>
                </a:lnTo>
                <a:lnTo>
                  <a:pt x="629855" y="10853"/>
                </a:lnTo>
                <a:lnTo>
                  <a:pt x="632013" y="10853"/>
                </a:lnTo>
                <a:lnTo>
                  <a:pt x="633362" y="11932"/>
                </a:lnTo>
                <a:lnTo>
                  <a:pt x="643613" y="8695"/>
                </a:lnTo>
                <a:lnTo>
                  <a:pt x="648198" y="8695"/>
                </a:lnTo>
                <a:cubicBezTo>
                  <a:pt x="651885" y="8695"/>
                  <a:pt x="654897" y="10493"/>
                  <a:pt x="657235" y="14090"/>
                </a:cubicBezTo>
                <a:lnTo>
                  <a:pt x="667486" y="10853"/>
                </a:lnTo>
                <a:lnTo>
                  <a:pt x="671127" y="15169"/>
                </a:lnTo>
                <a:lnTo>
                  <a:pt x="671127" y="17192"/>
                </a:lnTo>
                <a:cubicBezTo>
                  <a:pt x="671127" y="21148"/>
                  <a:pt x="668025" y="24385"/>
                  <a:pt x="661821" y="26903"/>
                </a:cubicBezTo>
                <a:lnTo>
                  <a:pt x="660742" y="27982"/>
                </a:lnTo>
                <a:lnTo>
                  <a:pt x="660742" y="29061"/>
                </a:lnTo>
                <a:lnTo>
                  <a:pt x="661821" y="32298"/>
                </a:lnTo>
                <a:lnTo>
                  <a:pt x="660742" y="38637"/>
                </a:lnTo>
                <a:lnTo>
                  <a:pt x="662900" y="45111"/>
                </a:lnTo>
                <a:lnTo>
                  <a:pt x="660742" y="48348"/>
                </a:lnTo>
                <a:cubicBezTo>
                  <a:pt x="666946" y="50866"/>
                  <a:pt x="670048" y="52664"/>
                  <a:pt x="670048" y="53743"/>
                </a:cubicBezTo>
                <a:lnTo>
                  <a:pt x="661821" y="56845"/>
                </a:lnTo>
                <a:lnTo>
                  <a:pt x="652649" y="51585"/>
                </a:lnTo>
                <a:cubicBezTo>
                  <a:pt x="652649" y="54552"/>
                  <a:pt x="647299" y="56306"/>
                  <a:pt x="636599" y="56845"/>
                </a:cubicBezTo>
                <a:lnTo>
                  <a:pt x="634441" y="56845"/>
                </a:lnTo>
                <a:lnTo>
                  <a:pt x="618930" y="54822"/>
                </a:lnTo>
                <a:lnTo>
                  <a:pt x="611108" y="56845"/>
                </a:lnTo>
                <a:lnTo>
                  <a:pt x="565790" y="55766"/>
                </a:lnTo>
                <a:lnTo>
                  <a:pt x="561069" y="54822"/>
                </a:lnTo>
                <a:lnTo>
                  <a:pt x="554055" y="56845"/>
                </a:lnTo>
                <a:lnTo>
                  <a:pt x="552976" y="56845"/>
                </a:lnTo>
                <a:cubicBezTo>
                  <a:pt x="542276" y="53878"/>
                  <a:pt x="536926" y="51765"/>
                  <a:pt x="536926" y="50506"/>
                </a:cubicBezTo>
                <a:cubicBezTo>
                  <a:pt x="541512" y="47629"/>
                  <a:pt x="546142" y="46190"/>
                  <a:pt x="550818" y="46190"/>
                </a:cubicBezTo>
                <a:lnTo>
                  <a:pt x="557562" y="46190"/>
                </a:lnTo>
                <a:lnTo>
                  <a:pt x="569027" y="49427"/>
                </a:lnTo>
                <a:lnTo>
                  <a:pt x="583593" y="49427"/>
                </a:lnTo>
                <a:cubicBezTo>
                  <a:pt x="586380" y="47269"/>
                  <a:pt x="589033" y="46190"/>
                  <a:pt x="591551" y="46190"/>
                </a:cubicBezTo>
                <a:lnTo>
                  <a:pt x="599643" y="46190"/>
                </a:lnTo>
                <a:lnTo>
                  <a:pt x="604229" y="49427"/>
                </a:lnTo>
                <a:lnTo>
                  <a:pt x="611108" y="49427"/>
                </a:lnTo>
                <a:cubicBezTo>
                  <a:pt x="611647" y="44392"/>
                  <a:pt x="610838" y="37963"/>
                  <a:pt x="608680" y="30140"/>
                </a:cubicBezTo>
                <a:lnTo>
                  <a:pt x="608680" y="24745"/>
                </a:lnTo>
                <a:lnTo>
                  <a:pt x="611108" y="21508"/>
                </a:lnTo>
                <a:cubicBezTo>
                  <a:pt x="607241" y="17821"/>
                  <a:pt x="605308" y="14629"/>
                  <a:pt x="605308" y="11932"/>
                </a:cubicBezTo>
                <a:close/>
                <a:moveTo>
                  <a:pt x="4649352" y="7212"/>
                </a:moveTo>
                <a:lnTo>
                  <a:pt x="4660008" y="8291"/>
                </a:lnTo>
                <a:lnTo>
                  <a:pt x="4663245" y="8291"/>
                </a:lnTo>
                <a:lnTo>
                  <a:pt x="4679295" y="7212"/>
                </a:lnTo>
                <a:lnTo>
                  <a:pt x="4687927" y="17868"/>
                </a:lnTo>
                <a:lnTo>
                  <a:pt x="4691164" y="14766"/>
                </a:lnTo>
                <a:lnTo>
                  <a:pt x="4689006" y="12608"/>
                </a:lnTo>
                <a:lnTo>
                  <a:pt x="4689006" y="10449"/>
                </a:lnTo>
                <a:lnTo>
                  <a:pt x="4694266" y="11529"/>
                </a:lnTo>
                <a:lnTo>
                  <a:pt x="4698582" y="11529"/>
                </a:lnTo>
                <a:lnTo>
                  <a:pt x="4707214" y="9370"/>
                </a:lnTo>
                <a:cubicBezTo>
                  <a:pt x="4711620" y="9370"/>
                  <a:pt x="4714093" y="12203"/>
                  <a:pt x="4714632" y="17868"/>
                </a:cubicBezTo>
                <a:lnTo>
                  <a:pt x="4695345" y="34053"/>
                </a:lnTo>
                <a:lnTo>
                  <a:pt x="4694266" y="34053"/>
                </a:lnTo>
                <a:lnTo>
                  <a:pt x="4693322" y="32974"/>
                </a:lnTo>
                <a:lnTo>
                  <a:pt x="4692243" y="32974"/>
                </a:lnTo>
                <a:cubicBezTo>
                  <a:pt x="4692243" y="34233"/>
                  <a:pt x="4690085" y="35986"/>
                  <a:pt x="4685769" y="38234"/>
                </a:cubicBezTo>
                <a:lnTo>
                  <a:pt x="4685769" y="39313"/>
                </a:lnTo>
                <a:lnTo>
                  <a:pt x="4687927" y="39313"/>
                </a:lnTo>
                <a:lnTo>
                  <a:pt x="4698582" y="32974"/>
                </a:lnTo>
                <a:lnTo>
                  <a:pt x="4700740" y="32974"/>
                </a:lnTo>
                <a:lnTo>
                  <a:pt x="4703977" y="60758"/>
                </a:lnTo>
                <a:lnTo>
                  <a:pt x="4701819" y="62916"/>
                </a:lnTo>
                <a:lnTo>
                  <a:pt x="4711530" y="65074"/>
                </a:lnTo>
                <a:lnTo>
                  <a:pt x="4711530" y="66153"/>
                </a:lnTo>
                <a:lnTo>
                  <a:pt x="4716790" y="65074"/>
                </a:lnTo>
                <a:lnTo>
                  <a:pt x="4727580" y="65074"/>
                </a:lnTo>
                <a:lnTo>
                  <a:pt x="4732975" y="69390"/>
                </a:lnTo>
                <a:lnTo>
                  <a:pt x="4734054" y="69390"/>
                </a:lnTo>
                <a:lnTo>
                  <a:pt x="4732975" y="68311"/>
                </a:lnTo>
                <a:lnTo>
                  <a:pt x="4732975" y="65074"/>
                </a:lnTo>
                <a:lnTo>
                  <a:pt x="4741472" y="47945"/>
                </a:lnTo>
                <a:cubicBezTo>
                  <a:pt x="4741472" y="43089"/>
                  <a:pt x="4745788" y="38099"/>
                  <a:pt x="4754420" y="32974"/>
                </a:cubicBezTo>
                <a:lnTo>
                  <a:pt x="4755364" y="34053"/>
                </a:lnTo>
                <a:lnTo>
                  <a:pt x="4756443" y="32974"/>
                </a:lnTo>
                <a:lnTo>
                  <a:pt x="4757522" y="32974"/>
                </a:lnTo>
                <a:cubicBezTo>
                  <a:pt x="4763097" y="32974"/>
                  <a:pt x="4767413" y="36525"/>
                  <a:pt x="4770470" y="43629"/>
                </a:cubicBezTo>
                <a:lnTo>
                  <a:pt x="4773707" y="42550"/>
                </a:lnTo>
                <a:cubicBezTo>
                  <a:pt x="4775596" y="42550"/>
                  <a:pt x="4783778" y="50418"/>
                  <a:pt x="4798255" y="66153"/>
                </a:cubicBezTo>
                <a:lnTo>
                  <a:pt x="4798255" y="69390"/>
                </a:lnTo>
                <a:cubicBezTo>
                  <a:pt x="4798255" y="72807"/>
                  <a:pt x="4789713" y="74965"/>
                  <a:pt x="4772628" y="75864"/>
                </a:cubicBezTo>
                <a:cubicBezTo>
                  <a:pt x="4771909" y="77932"/>
                  <a:pt x="4769751" y="78966"/>
                  <a:pt x="4766154" y="78966"/>
                </a:cubicBezTo>
                <a:lnTo>
                  <a:pt x="4765075" y="78966"/>
                </a:lnTo>
                <a:cubicBezTo>
                  <a:pt x="4763457" y="78966"/>
                  <a:pt x="4762378" y="77213"/>
                  <a:pt x="4761838" y="73706"/>
                </a:cubicBezTo>
                <a:cubicBezTo>
                  <a:pt x="4762917" y="73706"/>
                  <a:pt x="4763996" y="72267"/>
                  <a:pt x="4765075" y="69390"/>
                </a:cubicBezTo>
                <a:lnTo>
                  <a:pt x="4763996" y="68311"/>
                </a:lnTo>
                <a:lnTo>
                  <a:pt x="4761838" y="68311"/>
                </a:lnTo>
                <a:cubicBezTo>
                  <a:pt x="4760400" y="68311"/>
                  <a:pt x="4759680" y="69750"/>
                  <a:pt x="4759680" y="72627"/>
                </a:cubicBezTo>
                <a:lnTo>
                  <a:pt x="4758601" y="73706"/>
                </a:lnTo>
                <a:lnTo>
                  <a:pt x="4755364" y="73706"/>
                </a:lnTo>
                <a:lnTo>
                  <a:pt x="4740393" y="74785"/>
                </a:lnTo>
                <a:lnTo>
                  <a:pt x="4734054" y="70469"/>
                </a:lnTo>
                <a:cubicBezTo>
                  <a:pt x="4734054" y="73346"/>
                  <a:pt x="4733335" y="74785"/>
                  <a:pt x="4731896" y="74785"/>
                </a:cubicBezTo>
                <a:lnTo>
                  <a:pt x="4712609" y="74785"/>
                </a:lnTo>
                <a:cubicBezTo>
                  <a:pt x="4710810" y="74785"/>
                  <a:pt x="4709731" y="73346"/>
                  <a:pt x="4709372" y="70469"/>
                </a:cubicBezTo>
                <a:lnTo>
                  <a:pt x="4708293" y="70469"/>
                </a:lnTo>
                <a:cubicBezTo>
                  <a:pt x="4708293" y="72807"/>
                  <a:pt x="4706135" y="74246"/>
                  <a:pt x="4701819" y="74785"/>
                </a:cubicBezTo>
                <a:lnTo>
                  <a:pt x="4701819" y="89756"/>
                </a:lnTo>
                <a:lnTo>
                  <a:pt x="4706135" y="89756"/>
                </a:lnTo>
                <a:cubicBezTo>
                  <a:pt x="4710271" y="81933"/>
                  <a:pt x="4713103" y="78022"/>
                  <a:pt x="4714632" y="78022"/>
                </a:cubicBezTo>
                <a:lnTo>
                  <a:pt x="4715711" y="78022"/>
                </a:lnTo>
                <a:cubicBezTo>
                  <a:pt x="4721106" y="78022"/>
                  <a:pt x="4725422" y="80135"/>
                  <a:pt x="4728659" y="84361"/>
                </a:cubicBezTo>
                <a:cubicBezTo>
                  <a:pt x="4737921" y="86699"/>
                  <a:pt x="4742551" y="89936"/>
                  <a:pt x="4742551" y="94073"/>
                </a:cubicBezTo>
                <a:lnTo>
                  <a:pt x="4743630" y="97309"/>
                </a:lnTo>
                <a:lnTo>
                  <a:pt x="4744709" y="97309"/>
                </a:lnTo>
                <a:lnTo>
                  <a:pt x="4745788" y="92993"/>
                </a:lnTo>
                <a:lnTo>
                  <a:pt x="4746867" y="94073"/>
                </a:lnTo>
                <a:lnTo>
                  <a:pt x="4749025" y="94073"/>
                </a:lnTo>
                <a:lnTo>
                  <a:pt x="4753341" y="91914"/>
                </a:lnTo>
                <a:cubicBezTo>
                  <a:pt x="4760085" y="95691"/>
                  <a:pt x="4764716" y="99962"/>
                  <a:pt x="4767233" y="104728"/>
                </a:cubicBezTo>
                <a:lnTo>
                  <a:pt x="4767233" y="106886"/>
                </a:lnTo>
                <a:cubicBezTo>
                  <a:pt x="4756353" y="113720"/>
                  <a:pt x="4749565" y="118710"/>
                  <a:pt x="4746867" y="121857"/>
                </a:cubicBezTo>
                <a:cubicBezTo>
                  <a:pt x="4744889" y="121857"/>
                  <a:pt x="4742012" y="123655"/>
                  <a:pt x="4738235" y="127252"/>
                </a:cubicBezTo>
                <a:lnTo>
                  <a:pt x="4732975" y="127252"/>
                </a:lnTo>
                <a:lnTo>
                  <a:pt x="4731896" y="126173"/>
                </a:lnTo>
                <a:lnTo>
                  <a:pt x="4730817" y="126173"/>
                </a:lnTo>
                <a:cubicBezTo>
                  <a:pt x="4728120" y="133366"/>
                  <a:pt x="4723804" y="136963"/>
                  <a:pt x="4717869" y="136963"/>
                </a:cubicBezTo>
                <a:cubicBezTo>
                  <a:pt x="4717869" y="139391"/>
                  <a:pt x="4712519" y="144381"/>
                  <a:pt x="4701819" y="151934"/>
                </a:cubicBezTo>
                <a:cubicBezTo>
                  <a:pt x="4702538" y="161196"/>
                  <a:pt x="4703977" y="169063"/>
                  <a:pt x="4706135" y="175538"/>
                </a:cubicBezTo>
                <a:lnTo>
                  <a:pt x="4699661" y="192667"/>
                </a:lnTo>
                <a:lnTo>
                  <a:pt x="4702898" y="202243"/>
                </a:lnTo>
                <a:lnTo>
                  <a:pt x="4702898" y="204401"/>
                </a:lnTo>
                <a:lnTo>
                  <a:pt x="4701819" y="205480"/>
                </a:lnTo>
                <a:cubicBezTo>
                  <a:pt x="4703257" y="208537"/>
                  <a:pt x="4703977" y="214247"/>
                  <a:pt x="4703977" y="222609"/>
                </a:cubicBezTo>
                <a:lnTo>
                  <a:pt x="4701819" y="231241"/>
                </a:lnTo>
                <a:lnTo>
                  <a:pt x="4702898" y="238794"/>
                </a:lnTo>
                <a:lnTo>
                  <a:pt x="4699661" y="240952"/>
                </a:lnTo>
                <a:lnTo>
                  <a:pt x="4700740" y="246212"/>
                </a:lnTo>
                <a:cubicBezTo>
                  <a:pt x="4700740" y="255564"/>
                  <a:pt x="4693232" y="263072"/>
                  <a:pt x="4678216" y="268737"/>
                </a:cubicBezTo>
                <a:lnTo>
                  <a:pt x="4672956" y="267658"/>
                </a:lnTo>
                <a:cubicBezTo>
                  <a:pt x="4667740" y="271254"/>
                  <a:pt x="4661985" y="273053"/>
                  <a:pt x="4655692" y="273053"/>
                </a:cubicBezTo>
                <a:lnTo>
                  <a:pt x="4653534" y="273053"/>
                </a:lnTo>
                <a:cubicBezTo>
                  <a:pt x="4644272" y="271434"/>
                  <a:pt x="4639641" y="267523"/>
                  <a:pt x="4639641" y="261318"/>
                </a:cubicBezTo>
                <a:cubicBezTo>
                  <a:pt x="4635145" y="244144"/>
                  <a:pt x="4628357" y="235557"/>
                  <a:pt x="4619275" y="235557"/>
                </a:cubicBezTo>
                <a:cubicBezTo>
                  <a:pt x="4614239" y="230522"/>
                  <a:pt x="4610328" y="228004"/>
                  <a:pt x="4607541" y="228004"/>
                </a:cubicBezTo>
                <a:lnTo>
                  <a:pt x="4606462" y="229083"/>
                </a:lnTo>
                <a:lnTo>
                  <a:pt x="4605383" y="229083"/>
                </a:lnTo>
                <a:cubicBezTo>
                  <a:pt x="4595762" y="224407"/>
                  <a:pt x="4590412" y="220856"/>
                  <a:pt x="4589333" y="218428"/>
                </a:cubicBezTo>
                <a:lnTo>
                  <a:pt x="4593514" y="214112"/>
                </a:lnTo>
                <a:lnTo>
                  <a:pt x="4639641" y="214112"/>
                </a:lnTo>
                <a:cubicBezTo>
                  <a:pt x="4641799" y="214112"/>
                  <a:pt x="4645036" y="215551"/>
                  <a:pt x="4649352" y="218428"/>
                </a:cubicBezTo>
                <a:lnTo>
                  <a:pt x="4652455" y="210875"/>
                </a:lnTo>
                <a:lnTo>
                  <a:pt x="4654613" y="184035"/>
                </a:lnTo>
                <a:lnTo>
                  <a:pt x="4651510" y="176617"/>
                </a:lnTo>
                <a:lnTo>
                  <a:pt x="4633167" y="187272"/>
                </a:lnTo>
                <a:lnTo>
                  <a:pt x="4621433" y="185114"/>
                </a:lnTo>
                <a:lnTo>
                  <a:pt x="4614959" y="189430"/>
                </a:lnTo>
                <a:lnTo>
                  <a:pt x="4611722" y="189430"/>
                </a:lnTo>
                <a:lnTo>
                  <a:pt x="4608620" y="187272"/>
                </a:lnTo>
                <a:lnTo>
                  <a:pt x="4607541" y="187272"/>
                </a:lnTo>
                <a:cubicBezTo>
                  <a:pt x="4607541" y="191768"/>
                  <a:pt x="4600393" y="195364"/>
                  <a:pt x="4586096" y="198062"/>
                </a:cubicBezTo>
                <a:lnTo>
                  <a:pt x="4577464" y="198062"/>
                </a:lnTo>
                <a:lnTo>
                  <a:pt x="4570990" y="203322"/>
                </a:lnTo>
                <a:cubicBezTo>
                  <a:pt x="4567663" y="203322"/>
                  <a:pt x="4565190" y="202288"/>
                  <a:pt x="4563572" y="200220"/>
                </a:cubicBezTo>
                <a:lnTo>
                  <a:pt x="4558177" y="201299"/>
                </a:lnTo>
                <a:lnTo>
                  <a:pt x="4552782" y="201299"/>
                </a:lnTo>
                <a:lnTo>
                  <a:pt x="4550624" y="199141"/>
                </a:lnTo>
                <a:lnTo>
                  <a:pt x="4550624" y="195904"/>
                </a:lnTo>
                <a:cubicBezTo>
                  <a:pt x="4554040" y="190509"/>
                  <a:pt x="4556917" y="187631"/>
                  <a:pt x="4559256" y="187272"/>
                </a:cubicBezTo>
                <a:lnTo>
                  <a:pt x="4561414" y="187272"/>
                </a:lnTo>
                <a:lnTo>
                  <a:pt x="4564651" y="188351"/>
                </a:lnTo>
                <a:lnTo>
                  <a:pt x="4564651" y="187272"/>
                </a:lnTo>
                <a:cubicBezTo>
                  <a:pt x="4564651" y="183675"/>
                  <a:pt x="4567483" y="181877"/>
                  <a:pt x="4573148" y="181877"/>
                </a:cubicBezTo>
                <a:cubicBezTo>
                  <a:pt x="4573148" y="180348"/>
                  <a:pt x="4581734" y="176437"/>
                  <a:pt x="4598909" y="170142"/>
                </a:cubicBezTo>
                <a:lnTo>
                  <a:pt x="4598909" y="172301"/>
                </a:lnTo>
                <a:lnTo>
                  <a:pt x="4599988" y="172301"/>
                </a:lnTo>
                <a:lnTo>
                  <a:pt x="4599988" y="170142"/>
                </a:lnTo>
                <a:lnTo>
                  <a:pt x="4598909" y="169063"/>
                </a:lnTo>
                <a:lnTo>
                  <a:pt x="4601067" y="169063"/>
                </a:lnTo>
                <a:lnTo>
                  <a:pt x="4606462" y="170142"/>
                </a:lnTo>
                <a:cubicBezTo>
                  <a:pt x="4607002" y="164388"/>
                  <a:pt x="4609114" y="161510"/>
                  <a:pt x="4612801" y="161510"/>
                </a:cubicBezTo>
                <a:cubicBezTo>
                  <a:pt x="4612801" y="156565"/>
                  <a:pt x="4615318" y="154092"/>
                  <a:pt x="4620354" y="154092"/>
                </a:cubicBezTo>
                <a:lnTo>
                  <a:pt x="4628986" y="147618"/>
                </a:lnTo>
                <a:cubicBezTo>
                  <a:pt x="4630964" y="144741"/>
                  <a:pt x="4638112" y="139750"/>
                  <a:pt x="4650431" y="132647"/>
                </a:cubicBezTo>
                <a:lnTo>
                  <a:pt x="4656771" y="119699"/>
                </a:lnTo>
                <a:lnTo>
                  <a:pt x="4656771" y="118755"/>
                </a:lnTo>
                <a:cubicBezTo>
                  <a:pt x="4652544" y="118755"/>
                  <a:pt x="4650431" y="116597"/>
                  <a:pt x="4650431" y="112281"/>
                </a:cubicBezTo>
                <a:lnTo>
                  <a:pt x="4653534" y="104728"/>
                </a:lnTo>
                <a:lnTo>
                  <a:pt x="4652455" y="101491"/>
                </a:lnTo>
                <a:lnTo>
                  <a:pt x="4653534" y="91914"/>
                </a:lnTo>
                <a:lnTo>
                  <a:pt x="4650431" y="87598"/>
                </a:lnTo>
                <a:lnTo>
                  <a:pt x="4650431" y="81124"/>
                </a:lnTo>
                <a:lnTo>
                  <a:pt x="4652455" y="73706"/>
                </a:lnTo>
                <a:lnTo>
                  <a:pt x="4648273" y="71548"/>
                </a:lnTo>
                <a:lnTo>
                  <a:pt x="4636404" y="75864"/>
                </a:lnTo>
                <a:lnTo>
                  <a:pt x="4624670" y="71548"/>
                </a:lnTo>
                <a:lnTo>
                  <a:pt x="4617117" y="73706"/>
                </a:lnTo>
                <a:lnTo>
                  <a:pt x="4604304" y="72627"/>
                </a:lnTo>
                <a:lnTo>
                  <a:pt x="4590412" y="74785"/>
                </a:lnTo>
                <a:lnTo>
                  <a:pt x="4580701" y="74785"/>
                </a:lnTo>
                <a:lnTo>
                  <a:pt x="4570046" y="78966"/>
                </a:lnTo>
                <a:cubicBezTo>
                  <a:pt x="4567888" y="76359"/>
                  <a:pt x="4566809" y="73886"/>
                  <a:pt x="4566809" y="71548"/>
                </a:cubicBezTo>
                <a:lnTo>
                  <a:pt x="4566809" y="70469"/>
                </a:lnTo>
                <a:lnTo>
                  <a:pt x="4573148" y="65074"/>
                </a:lnTo>
                <a:lnTo>
                  <a:pt x="4581780" y="65074"/>
                </a:lnTo>
                <a:lnTo>
                  <a:pt x="4589333" y="66153"/>
                </a:lnTo>
                <a:lnTo>
                  <a:pt x="4591356" y="63995"/>
                </a:lnTo>
                <a:lnTo>
                  <a:pt x="4595672" y="63995"/>
                </a:lnTo>
                <a:cubicBezTo>
                  <a:pt x="4606102" y="63995"/>
                  <a:pt x="4613970" y="65434"/>
                  <a:pt x="4619275" y="68311"/>
                </a:cubicBezTo>
                <a:lnTo>
                  <a:pt x="4624670" y="65074"/>
                </a:lnTo>
                <a:lnTo>
                  <a:pt x="4625749" y="65074"/>
                </a:lnTo>
                <a:lnTo>
                  <a:pt x="4631144" y="66153"/>
                </a:lnTo>
                <a:cubicBezTo>
                  <a:pt x="4632313" y="63276"/>
                  <a:pt x="4634786" y="61837"/>
                  <a:pt x="4638562" y="61837"/>
                </a:cubicBezTo>
                <a:lnTo>
                  <a:pt x="4642878" y="61837"/>
                </a:lnTo>
                <a:lnTo>
                  <a:pt x="4653534" y="65074"/>
                </a:lnTo>
                <a:lnTo>
                  <a:pt x="4653534" y="57656"/>
                </a:lnTo>
                <a:lnTo>
                  <a:pt x="4651510" y="49024"/>
                </a:lnTo>
                <a:lnTo>
                  <a:pt x="4651510" y="47945"/>
                </a:lnTo>
                <a:cubicBezTo>
                  <a:pt x="4651510" y="46506"/>
                  <a:pt x="4652544" y="45787"/>
                  <a:pt x="4654613" y="45787"/>
                </a:cubicBezTo>
                <a:lnTo>
                  <a:pt x="4654613" y="41471"/>
                </a:lnTo>
                <a:lnTo>
                  <a:pt x="4650431" y="30816"/>
                </a:lnTo>
                <a:lnTo>
                  <a:pt x="4654613" y="28658"/>
                </a:lnTo>
                <a:lnTo>
                  <a:pt x="4654613" y="27579"/>
                </a:lnTo>
                <a:cubicBezTo>
                  <a:pt x="4654613" y="26140"/>
                  <a:pt x="4653218" y="25421"/>
                  <a:pt x="4650431" y="25421"/>
                </a:cubicBezTo>
                <a:cubicBezTo>
                  <a:pt x="4648993" y="21284"/>
                  <a:pt x="4648273" y="15575"/>
                  <a:pt x="4648273" y="8291"/>
                </a:cubicBezTo>
                <a:close/>
                <a:moveTo>
                  <a:pt x="5650826" y="7078"/>
                </a:moveTo>
                <a:cubicBezTo>
                  <a:pt x="5658289" y="7078"/>
                  <a:pt x="5662200" y="11754"/>
                  <a:pt x="5662560" y="21105"/>
                </a:cubicBezTo>
                <a:lnTo>
                  <a:pt x="5663639" y="21105"/>
                </a:lnTo>
                <a:cubicBezTo>
                  <a:pt x="5663639" y="18947"/>
                  <a:pt x="5664358" y="17868"/>
                  <a:pt x="5665797" y="17868"/>
                </a:cubicBezTo>
                <a:cubicBezTo>
                  <a:pt x="5676947" y="24432"/>
                  <a:pt x="5685174" y="27714"/>
                  <a:pt x="5690479" y="27714"/>
                </a:cubicBezTo>
                <a:lnTo>
                  <a:pt x="5699111" y="24477"/>
                </a:lnTo>
                <a:cubicBezTo>
                  <a:pt x="5705406" y="28793"/>
                  <a:pt x="5709722" y="30951"/>
                  <a:pt x="5712059" y="30951"/>
                </a:cubicBezTo>
                <a:lnTo>
                  <a:pt x="5717454" y="27714"/>
                </a:lnTo>
                <a:lnTo>
                  <a:pt x="5725951" y="27714"/>
                </a:lnTo>
                <a:cubicBezTo>
                  <a:pt x="5730267" y="28074"/>
                  <a:pt x="5732425" y="29153"/>
                  <a:pt x="5732425" y="30951"/>
                </a:cubicBezTo>
                <a:cubicBezTo>
                  <a:pt x="5732425" y="32390"/>
                  <a:pt x="5727795" y="34188"/>
                  <a:pt x="5718533" y="36346"/>
                </a:cubicBezTo>
                <a:lnTo>
                  <a:pt x="5710980" y="33109"/>
                </a:lnTo>
                <a:cubicBezTo>
                  <a:pt x="5710980" y="35087"/>
                  <a:pt x="5706664" y="37245"/>
                  <a:pt x="5698032" y="39583"/>
                </a:cubicBezTo>
                <a:lnTo>
                  <a:pt x="5688321" y="35267"/>
                </a:lnTo>
                <a:lnTo>
                  <a:pt x="5685219" y="36346"/>
                </a:lnTo>
                <a:lnTo>
                  <a:pt x="5686298" y="76404"/>
                </a:lnTo>
                <a:cubicBezTo>
                  <a:pt x="5686298" y="87284"/>
                  <a:pt x="5684859" y="93803"/>
                  <a:pt x="5681982" y="95961"/>
                </a:cubicBezTo>
                <a:lnTo>
                  <a:pt x="5681982" y="97040"/>
                </a:lnTo>
                <a:cubicBezTo>
                  <a:pt x="5684859" y="100097"/>
                  <a:pt x="5686298" y="102975"/>
                  <a:pt x="5686298" y="105672"/>
                </a:cubicBezTo>
                <a:lnTo>
                  <a:pt x="5686298" y="107830"/>
                </a:lnTo>
                <a:lnTo>
                  <a:pt x="5684140" y="123071"/>
                </a:lnTo>
                <a:lnTo>
                  <a:pt x="5685219" y="128466"/>
                </a:lnTo>
                <a:lnTo>
                  <a:pt x="5681982" y="134940"/>
                </a:lnTo>
                <a:lnTo>
                  <a:pt x="5685219" y="140335"/>
                </a:lnTo>
                <a:lnTo>
                  <a:pt x="5685219" y="143573"/>
                </a:lnTo>
                <a:lnTo>
                  <a:pt x="5683061" y="146810"/>
                </a:lnTo>
                <a:lnTo>
                  <a:pt x="5683061" y="158814"/>
                </a:lnTo>
                <a:lnTo>
                  <a:pt x="5686298" y="159893"/>
                </a:lnTo>
                <a:lnTo>
                  <a:pt x="5689400" y="155576"/>
                </a:lnTo>
                <a:lnTo>
                  <a:pt x="5689400" y="145731"/>
                </a:lnTo>
                <a:cubicBezTo>
                  <a:pt x="5692637" y="143033"/>
                  <a:pt x="5694795" y="136559"/>
                  <a:pt x="5695874" y="126308"/>
                </a:cubicBezTo>
                <a:lnTo>
                  <a:pt x="5693716" y="119699"/>
                </a:lnTo>
                <a:lnTo>
                  <a:pt x="5693716" y="101356"/>
                </a:lnTo>
                <a:lnTo>
                  <a:pt x="5694795" y="100277"/>
                </a:lnTo>
                <a:lnTo>
                  <a:pt x="5693716" y="99198"/>
                </a:lnTo>
                <a:lnTo>
                  <a:pt x="5693716" y="97040"/>
                </a:lnTo>
                <a:lnTo>
                  <a:pt x="5695874" y="88273"/>
                </a:lnTo>
                <a:lnTo>
                  <a:pt x="5693716" y="81799"/>
                </a:lnTo>
                <a:lnTo>
                  <a:pt x="5693716" y="68851"/>
                </a:lnTo>
                <a:lnTo>
                  <a:pt x="5690479" y="58061"/>
                </a:lnTo>
                <a:cubicBezTo>
                  <a:pt x="5694256" y="47900"/>
                  <a:pt x="5701090" y="42820"/>
                  <a:pt x="5710980" y="42820"/>
                </a:cubicBezTo>
                <a:lnTo>
                  <a:pt x="5738899" y="58061"/>
                </a:lnTo>
                <a:cubicBezTo>
                  <a:pt x="5740878" y="58061"/>
                  <a:pt x="5742316" y="61658"/>
                  <a:pt x="5743216" y="68851"/>
                </a:cubicBezTo>
                <a:cubicBezTo>
                  <a:pt x="5739619" y="70469"/>
                  <a:pt x="5736741" y="73347"/>
                  <a:pt x="5734583" y="77483"/>
                </a:cubicBezTo>
                <a:cubicBezTo>
                  <a:pt x="5736741" y="81080"/>
                  <a:pt x="5737820" y="84676"/>
                  <a:pt x="5737820" y="88273"/>
                </a:cubicBezTo>
                <a:lnTo>
                  <a:pt x="5735662" y="95961"/>
                </a:lnTo>
                <a:lnTo>
                  <a:pt x="5738899" y="99198"/>
                </a:lnTo>
                <a:lnTo>
                  <a:pt x="5738899" y="100277"/>
                </a:lnTo>
                <a:cubicBezTo>
                  <a:pt x="5738899" y="106751"/>
                  <a:pt x="5734583" y="109988"/>
                  <a:pt x="5725951" y="109988"/>
                </a:cubicBezTo>
                <a:lnTo>
                  <a:pt x="5724872" y="113226"/>
                </a:lnTo>
                <a:lnTo>
                  <a:pt x="5725951" y="117541"/>
                </a:lnTo>
                <a:lnTo>
                  <a:pt x="5722714" y="120778"/>
                </a:lnTo>
                <a:lnTo>
                  <a:pt x="5721635" y="120778"/>
                </a:lnTo>
                <a:cubicBezTo>
                  <a:pt x="5717769" y="120778"/>
                  <a:pt x="5715296" y="118980"/>
                  <a:pt x="5714217" y="115384"/>
                </a:cubicBezTo>
                <a:lnTo>
                  <a:pt x="5715296" y="109988"/>
                </a:lnTo>
                <a:lnTo>
                  <a:pt x="5709901" y="109988"/>
                </a:lnTo>
                <a:lnTo>
                  <a:pt x="5710980" y="115384"/>
                </a:lnTo>
                <a:lnTo>
                  <a:pt x="5710980" y="116463"/>
                </a:lnTo>
                <a:cubicBezTo>
                  <a:pt x="5710980" y="118800"/>
                  <a:pt x="5709901" y="121363"/>
                  <a:pt x="5707743" y="124150"/>
                </a:cubicBezTo>
                <a:lnTo>
                  <a:pt x="5708822" y="125229"/>
                </a:lnTo>
                <a:lnTo>
                  <a:pt x="5708822" y="126308"/>
                </a:lnTo>
                <a:lnTo>
                  <a:pt x="5714217" y="125229"/>
                </a:lnTo>
                <a:cubicBezTo>
                  <a:pt x="5715476" y="125229"/>
                  <a:pt x="5716915" y="127387"/>
                  <a:pt x="5718533" y="131703"/>
                </a:cubicBezTo>
                <a:lnTo>
                  <a:pt x="5720556" y="131703"/>
                </a:lnTo>
                <a:cubicBezTo>
                  <a:pt x="5720556" y="129725"/>
                  <a:pt x="5723434" y="126848"/>
                  <a:pt x="5729188" y="123071"/>
                </a:cubicBezTo>
                <a:cubicBezTo>
                  <a:pt x="5729188" y="120284"/>
                  <a:pt x="5730987" y="117002"/>
                  <a:pt x="5734583" y="113226"/>
                </a:cubicBezTo>
                <a:lnTo>
                  <a:pt x="5734583" y="112146"/>
                </a:lnTo>
                <a:lnTo>
                  <a:pt x="5736741" y="112146"/>
                </a:lnTo>
                <a:lnTo>
                  <a:pt x="5733504" y="130624"/>
                </a:lnTo>
                <a:lnTo>
                  <a:pt x="5734583" y="140335"/>
                </a:lnTo>
                <a:cubicBezTo>
                  <a:pt x="5733145" y="140335"/>
                  <a:pt x="5730987" y="143213"/>
                  <a:pt x="5728109" y="148967"/>
                </a:cubicBezTo>
                <a:lnTo>
                  <a:pt x="5731346" y="151125"/>
                </a:lnTo>
                <a:lnTo>
                  <a:pt x="5732425" y="151125"/>
                </a:lnTo>
                <a:cubicBezTo>
                  <a:pt x="5735123" y="148967"/>
                  <a:pt x="5737641" y="147888"/>
                  <a:pt x="5739978" y="147888"/>
                </a:cubicBezTo>
                <a:cubicBezTo>
                  <a:pt x="5741777" y="147888"/>
                  <a:pt x="5744295" y="149327"/>
                  <a:pt x="5747532" y="152205"/>
                </a:cubicBezTo>
                <a:lnTo>
                  <a:pt x="5748611" y="152205"/>
                </a:lnTo>
                <a:lnTo>
                  <a:pt x="5750769" y="150047"/>
                </a:lnTo>
                <a:lnTo>
                  <a:pt x="5749690" y="138177"/>
                </a:lnTo>
                <a:lnTo>
                  <a:pt x="5750769" y="137098"/>
                </a:lnTo>
                <a:lnTo>
                  <a:pt x="5749690" y="136019"/>
                </a:lnTo>
                <a:lnTo>
                  <a:pt x="5749690" y="134940"/>
                </a:lnTo>
                <a:lnTo>
                  <a:pt x="5747532" y="93803"/>
                </a:lnTo>
                <a:lnTo>
                  <a:pt x="5751848" y="75325"/>
                </a:lnTo>
                <a:cubicBezTo>
                  <a:pt x="5750229" y="75325"/>
                  <a:pt x="5748790" y="72088"/>
                  <a:pt x="5747532" y="65614"/>
                </a:cubicBezTo>
                <a:lnTo>
                  <a:pt x="5751848" y="58061"/>
                </a:lnTo>
                <a:cubicBezTo>
                  <a:pt x="5750229" y="58061"/>
                  <a:pt x="5749150" y="55498"/>
                  <a:pt x="5748611" y="50373"/>
                </a:cubicBezTo>
                <a:lnTo>
                  <a:pt x="5750769" y="40662"/>
                </a:lnTo>
                <a:cubicBezTo>
                  <a:pt x="5750769" y="36885"/>
                  <a:pt x="5746093" y="34727"/>
                  <a:pt x="5736741" y="34188"/>
                </a:cubicBezTo>
                <a:lnTo>
                  <a:pt x="5735662" y="33109"/>
                </a:lnTo>
                <a:lnTo>
                  <a:pt x="5734583" y="33109"/>
                </a:lnTo>
                <a:lnTo>
                  <a:pt x="5734583" y="32030"/>
                </a:lnTo>
                <a:cubicBezTo>
                  <a:pt x="5735483" y="29872"/>
                  <a:pt x="5742271" y="26230"/>
                  <a:pt x="5754950" y="21105"/>
                </a:cubicBezTo>
                <a:cubicBezTo>
                  <a:pt x="5754950" y="17868"/>
                  <a:pt x="5758187" y="13552"/>
                  <a:pt x="5764661" y="8157"/>
                </a:cubicBezTo>
                <a:lnTo>
                  <a:pt x="5767898" y="10315"/>
                </a:lnTo>
                <a:lnTo>
                  <a:pt x="5767898" y="8157"/>
                </a:lnTo>
                <a:lnTo>
                  <a:pt x="5768977" y="8157"/>
                </a:lnTo>
                <a:cubicBezTo>
                  <a:pt x="5771135" y="8697"/>
                  <a:pt x="5776845" y="13732"/>
                  <a:pt x="5786106" y="23263"/>
                </a:cubicBezTo>
                <a:cubicBezTo>
                  <a:pt x="5788983" y="23263"/>
                  <a:pt x="5792580" y="26905"/>
                  <a:pt x="5796896" y="34188"/>
                </a:cubicBezTo>
                <a:lnTo>
                  <a:pt x="5796896" y="39583"/>
                </a:lnTo>
                <a:cubicBezTo>
                  <a:pt x="5791861" y="44978"/>
                  <a:pt x="5789343" y="48575"/>
                  <a:pt x="5789343" y="50373"/>
                </a:cubicBezTo>
                <a:cubicBezTo>
                  <a:pt x="5791501" y="53790"/>
                  <a:pt x="5792580" y="58511"/>
                  <a:pt x="5792580" y="64535"/>
                </a:cubicBezTo>
                <a:lnTo>
                  <a:pt x="5789343" y="77483"/>
                </a:lnTo>
                <a:lnTo>
                  <a:pt x="5790422" y="90566"/>
                </a:lnTo>
                <a:lnTo>
                  <a:pt x="5789343" y="91645"/>
                </a:lnTo>
                <a:lnTo>
                  <a:pt x="5789343" y="92724"/>
                </a:lnTo>
                <a:lnTo>
                  <a:pt x="5790422" y="95961"/>
                </a:lnTo>
                <a:lnTo>
                  <a:pt x="5789343" y="111067"/>
                </a:lnTo>
                <a:lnTo>
                  <a:pt x="5789343" y="116463"/>
                </a:lnTo>
                <a:lnTo>
                  <a:pt x="5788264" y="121857"/>
                </a:lnTo>
                <a:lnTo>
                  <a:pt x="5790422" y="124150"/>
                </a:lnTo>
                <a:lnTo>
                  <a:pt x="5790422" y="129545"/>
                </a:lnTo>
                <a:lnTo>
                  <a:pt x="5788264" y="138177"/>
                </a:lnTo>
                <a:lnTo>
                  <a:pt x="5788264" y="143573"/>
                </a:lnTo>
                <a:lnTo>
                  <a:pt x="5792580" y="148967"/>
                </a:lnTo>
                <a:lnTo>
                  <a:pt x="5792580" y="152205"/>
                </a:lnTo>
                <a:lnTo>
                  <a:pt x="5788264" y="165288"/>
                </a:lnTo>
                <a:lnTo>
                  <a:pt x="5788264" y="166366"/>
                </a:lnTo>
                <a:lnTo>
                  <a:pt x="5790422" y="174998"/>
                </a:lnTo>
                <a:cubicBezTo>
                  <a:pt x="5773967" y="177336"/>
                  <a:pt x="5765740" y="179494"/>
                  <a:pt x="5765740" y="181473"/>
                </a:cubicBezTo>
                <a:lnTo>
                  <a:pt x="5766819" y="182552"/>
                </a:lnTo>
                <a:lnTo>
                  <a:pt x="5765740" y="190240"/>
                </a:lnTo>
                <a:lnTo>
                  <a:pt x="5765740" y="209662"/>
                </a:lnTo>
                <a:cubicBezTo>
                  <a:pt x="5765740" y="215776"/>
                  <a:pt x="5766819" y="220137"/>
                  <a:pt x="5768977" y="222744"/>
                </a:cubicBezTo>
                <a:cubicBezTo>
                  <a:pt x="5777249" y="222744"/>
                  <a:pt x="5782599" y="214787"/>
                  <a:pt x="5785027" y="198872"/>
                </a:cubicBezTo>
                <a:lnTo>
                  <a:pt x="5786106" y="197793"/>
                </a:lnTo>
                <a:cubicBezTo>
                  <a:pt x="5789343" y="189071"/>
                  <a:pt x="5791501" y="184710"/>
                  <a:pt x="5792580" y="184710"/>
                </a:cubicBezTo>
                <a:lnTo>
                  <a:pt x="5793659" y="184710"/>
                </a:lnTo>
                <a:lnTo>
                  <a:pt x="5795817" y="186868"/>
                </a:lnTo>
                <a:lnTo>
                  <a:pt x="5795817" y="195635"/>
                </a:lnTo>
                <a:lnTo>
                  <a:pt x="5794738" y="202109"/>
                </a:lnTo>
                <a:lnTo>
                  <a:pt x="5804449" y="229219"/>
                </a:lnTo>
                <a:lnTo>
                  <a:pt x="5803370" y="230298"/>
                </a:lnTo>
                <a:lnTo>
                  <a:pt x="5803370" y="231377"/>
                </a:lnTo>
                <a:lnTo>
                  <a:pt x="5804449" y="236772"/>
                </a:lnTo>
                <a:lnTo>
                  <a:pt x="5803370" y="242167"/>
                </a:lnTo>
                <a:lnTo>
                  <a:pt x="5804449" y="248641"/>
                </a:lnTo>
                <a:lnTo>
                  <a:pt x="5779767" y="261724"/>
                </a:lnTo>
                <a:lnTo>
                  <a:pt x="5778688" y="262803"/>
                </a:lnTo>
                <a:lnTo>
                  <a:pt x="5763582" y="262803"/>
                </a:lnTo>
                <a:lnTo>
                  <a:pt x="5759266" y="260645"/>
                </a:lnTo>
                <a:lnTo>
                  <a:pt x="5752792" y="262803"/>
                </a:lnTo>
                <a:lnTo>
                  <a:pt x="5747532" y="262803"/>
                </a:lnTo>
                <a:lnTo>
                  <a:pt x="5739978" y="257408"/>
                </a:lnTo>
                <a:lnTo>
                  <a:pt x="5733504" y="258487"/>
                </a:lnTo>
                <a:cubicBezTo>
                  <a:pt x="5727030" y="254081"/>
                  <a:pt x="5723793" y="248281"/>
                  <a:pt x="5723793" y="241088"/>
                </a:cubicBezTo>
                <a:lnTo>
                  <a:pt x="5725951" y="222744"/>
                </a:lnTo>
                <a:cubicBezTo>
                  <a:pt x="5724693" y="221216"/>
                  <a:pt x="5723614" y="214697"/>
                  <a:pt x="5722714" y="203188"/>
                </a:cubicBezTo>
                <a:lnTo>
                  <a:pt x="5724872" y="184710"/>
                </a:lnTo>
                <a:lnTo>
                  <a:pt x="5722714" y="180394"/>
                </a:lnTo>
                <a:lnTo>
                  <a:pt x="5723793" y="171762"/>
                </a:lnTo>
                <a:lnTo>
                  <a:pt x="5722714" y="171762"/>
                </a:lnTo>
                <a:cubicBezTo>
                  <a:pt x="5720647" y="171762"/>
                  <a:pt x="5719612" y="175358"/>
                  <a:pt x="5719612" y="182552"/>
                </a:cubicBezTo>
                <a:cubicBezTo>
                  <a:pt x="5713678" y="196129"/>
                  <a:pt x="5707564" y="205166"/>
                  <a:pt x="5701269" y="209662"/>
                </a:cubicBezTo>
                <a:cubicBezTo>
                  <a:pt x="5701269" y="212359"/>
                  <a:pt x="5698752" y="215596"/>
                  <a:pt x="5693716" y="219373"/>
                </a:cubicBezTo>
                <a:lnTo>
                  <a:pt x="5675508" y="247562"/>
                </a:lnTo>
                <a:lnTo>
                  <a:pt x="5671192" y="248641"/>
                </a:lnTo>
                <a:lnTo>
                  <a:pt x="5666876" y="247562"/>
                </a:lnTo>
                <a:cubicBezTo>
                  <a:pt x="5663999" y="247742"/>
                  <a:pt x="5660402" y="251383"/>
                  <a:pt x="5656086" y="258487"/>
                </a:cubicBezTo>
                <a:lnTo>
                  <a:pt x="5650826" y="261724"/>
                </a:lnTo>
                <a:lnTo>
                  <a:pt x="5637878" y="261724"/>
                </a:lnTo>
                <a:cubicBezTo>
                  <a:pt x="5634461" y="265500"/>
                  <a:pt x="5629066" y="268018"/>
                  <a:pt x="5621693" y="269277"/>
                </a:cubicBezTo>
                <a:lnTo>
                  <a:pt x="5620749" y="270356"/>
                </a:lnTo>
                <a:lnTo>
                  <a:pt x="5611038" y="270356"/>
                </a:lnTo>
                <a:cubicBezTo>
                  <a:pt x="5600967" y="268737"/>
                  <a:pt x="5595931" y="267298"/>
                  <a:pt x="5595931" y="266040"/>
                </a:cubicBezTo>
                <a:lnTo>
                  <a:pt x="5595931" y="264961"/>
                </a:lnTo>
                <a:cubicBezTo>
                  <a:pt x="5595931" y="263522"/>
                  <a:pt x="5603484" y="261004"/>
                  <a:pt x="5618591" y="257408"/>
                </a:cubicBezTo>
                <a:cubicBezTo>
                  <a:pt x="5619670" y="247247"/>
                  <a:pt x="5623581" y="242167"/>
                  <a:pt x="5630325" y="242167"/>
                </a:cubicBezTo>
                <a:cubicBezTo>
                  <a:pt x="5634101" y="240548"/>
                  <a:pt x="5644487" y="231871"/>
                  <a:pt x="5661481" y="216136"/>
                </a:cubicBezTo>
                <a:cubicBezTo>
                  <a:pt x="5663099" y="216136"/>
                  <a:pt x="5664898" y="213258"/>
                  <a:pt x="5666876" y="207504"/>
                </a:cubicBezTo>
                <a:cubicBezTo>
                  <a:pt x="5668494" y="206425"/>
                  <a:pt x="5671012" y="199546"/>
                  <a:pt x="5674429" y="186868"/>
                </a:cubicBezTo>
                <a:lnTo>
                  <a:pt x="5677666" y="184710"/>
                </a:lnTo>
                <a:lnTo>
                  <a:pt x="5677666" y="186868"/>
                </a:lnTo>
                <a:lnTo>
                  <a:pt x="5679824" y="184710"/>
                </a:lnTo>
                <a:cubicBezTo>
                  <a:pt x="5677666" y="184710"/>
                  <a:pt x="5676587" y="182911"/>
                  <a:pt x="5676587" y="179314"/>
                </a:cubicBezTo>
                <a:cubicBezTo>
                  <a:pt x="5673710" y="179314"/>
                  <a:pt x="5672271" y="178236"/>
                  <a:pt x="5672271" y="176078"/>
                </a:cubicBezTo>
                <a:lnTo>
                  <a:pt x="5676587" y="169604"/>
                </a:lnTo>
                <a:lnTo>
                  <a:pt x="5674429" y="162051"/>
                </a:lnTo>
                <a:lnTo>
                  <a:pt x="5673350" y="162051"/>
                </a:lnTo>
                <a:lnTo>
                  <a:pt x="5673350" y="163130"/>
                </a:lnTo>
                <a:lnTo>
                  <a:pt x="5674429" y="164209"/>
                </a:lnTo>
                <a:lnTo>
                  <a:pt x="5674429" y="165288"/>
                </a:lnTo>
                <a:cubicBezTo>
                  <a:pt x="5671731" y="176797"/>
                  <a:pt x="5668494" y="182552"/>
                  <a:pt x="5664718" y="182552"/>
                </a:cubicBezTo>
                <a:lnTo>
                  <a:pt x="5659323" y="181473"/>
                </a:lnTo>
                <a:lnTo>
                  <a:pt x="5649747" y="183631"/>
                </a:lnTo>
                <a:lnTo>
                  <a:pt x="5648668" y="182552"/>
                </a:lnTo>
                <a:lnTo>
                  <a:pt x="5648668" y="181473"/>
                </a:lnTo>
                <a:lnTo>
                  <a:pt x="5649747" y="178236"/>
                </a:lnTo>
                <a:lnTo>
                  <a:pt x="5646510" y="172841"/>
                </a:lnTo>
                <a:lnTo>
                  <a:pt x="5646510" y="160971"/>
                </a:lnTo>
                <a:lnTo>
                  <a:pt x="5645431" y="153284"/>
                </a:lnTo>
                <a:lnTo>
                  <a:pt x="5646510" y="143573"/>
                </a:lnTo>
                <a:lnTo>
                  <a:pt x="5646510" y="125229"/>
                </a:lnTo>
                <a:lnTo>
                  <a:pt x="5648668" y="121857"/>
                </a:lnTo>
                <a:lnTo>
                  <a:pt x="5648668" y="120778"/>
                </a:lnTo>
                <a:cubicBezTo>
                  <a:pt x="5648668" y="119160"/>
                  <a:pt x="5646870" y="118081"/>
                  <a:pt x="5643273" y="117541"/>
                </a:cubicBezTo>
                <a:lnTo>
                  <a:pt x="5644352" y="118621"/>
                </a:lnTo>
                <a:lnTo>
                  <a:pt x="5644352" y="123071"/>
                </a:lnTo>
                <a:cubicBezTo>
                  <a:pt x="5643273" y="124870"/>
                  <a:pt x="5636439" y="127387"/>
                  <a:pt x="5623851" y="130624"/>
                </a:cubicBezTo>
                <a:lnTo>
                  <a:pt x="5616433" y="130624"/>
                </a:lnTo>
                <a:cubicBezTo>
                  <a:pt x="5614994" y="130624"/>
                  <a:pt x="5613915" y="134221"/>
                  <a:pt x="5613196" y="141415"/>
                </a:cubicBezTo>
                <a:cubicBezTo>
                  <a:pt x="5614454" y="157330"/>
                  <a:pt x="5615893" y="165288"/>
                  <a:pt x="5617512" y="165288"/>
                </a:cubicBezTo>
                <a:lnTo>
                  <a:pt x="5617512" y="168525"/>
                </a:lnTo>
                <a:cubicBezTo>
                  <a:pt x="5615354" y="171222"/>
                  <a:pt x="5614275" y="173740"/>
                  <a:pt x="5614275" y="176078"/>
                </a:cubicBezTo>
                <a:lnTo>
                  <a:pt x="5614275" y="178236"/>
                </a:lnTo>
                <a:cubicBezTo>
                  <a:pt x="5614275" y="182552"/>
                  <a:pt x="5616433" y="184710"/>
                  <a:pt x="5620749" y="184710"/>
                </a:cubicBezTo>
                <a:lnTo>
                  <a:pt x="5632483" y="184710"/>
                </a:lnTo>
                <a:lnTo>
                  <a:pt x="5635720" y="187947"/>
                </a:lnTo>
                <a:cubicBezTo>
                  <a:pt x="5623221" y="199366"/>
                  <a:pt x="5603170" y="214202"/>
                  <a:pt x="5575565" y="232456"/>
                </a:cubicBezTo>
                <a:cubicBezTo>
                  <a:pt x="5569631" y="238210"/>
                  <a:pt x="5564955" y="241088"/>
                  <a:pt x="5561538" y="241088"/>
                </a:cubicBezTo>
                <a:lnTo>
                  <a:pt x="5560459" y="240009"/>
                </a:lnTo>
                <a:lnTo>
                  <a:pt x="5560459" y="229219"/>
                </a:lnTo>
                <a:lnTo>
                  <a:pt x="5553041" y="222744"/>
                </a:lnTo>
                <a:cubicBezTo>
                  <a:pt x="5549085" y="207549"/>
                  <a:pt x="5545128" y="199951"/>
                  <a:pt x="5541172" y="199951"/>
                </a:cubicBezTo>
                <a:lnTo>
                  <a:pt x="5540093" y="198872"/>
                </a:lnTo>
                <a:lnTo>
                  <a:pt x="5540093" y="194556"/>
                </a:lnTo>
                <a:lnTo>
                  <a:pt x="5544409" y="189160"/>
                </a:lnTo>
                <a:lnTo>
                  <a:pt x="5546567" y="189160"/>
                </a:lnTo>
                <a:lnTo>
                  <a:pt x="5550883" y="195635"/>
                </a:lnTo>
                <a:lnTo>
                  <a:pt x="5560459" y="192397"/>
                </a:lnTo>
                <a:lnTo>
                  <a:pt x="5566933" y="193477"/>
                </a:lnTo>
                <a:lnTo>
                  <a:pt x="5569091" y="190240"/>
                </a:lnTo>
                <a:lnTo>
                  <a:pt x="5569091" y="189160"/>
                </a:lnTo>
                <a:lnTo>
                  <a:pt x="5565854" y="183631"/>
                </a:lnTo>
                <a:lnTo>
                  <a:pt x="5566933" y="178236"/>
                </a:lnTo>
                <a:lnTo>
                  <a:pt x="5565854" y="169604"/>
                </a:lnTo>
                <a:lnTo>
                  <a:pt x="5566933" y="168525"/>
                </a:lnTo>
                <a:cubicBezTo>
                  <a:pt x="5563337" y="167625"/>
                  <a:pt x="5561538" y="166546"/>
                  <a:pt x="5561538" y="165288"/>
                </a:cubicBezTo>
                <a:lnTo>
                  <a:pt x="5561538" y="164209"/>
                </a:lnTo>
                <a:lnTo>
                  <a:pt x="5566933" y="157734"/>
                </a:lnTo>
                <a:lnTo>
                  <a:pt x="5565854" y="156655"/>
                </a:lnTo>
                <a:lnTo>
                  <a:pt x="5565854" y="155576"/>
                </a:lnTo>
                <a:lnTo>
                  <a:pt x="5571249" y="148967"/>
                </a:lnTo>
                <a:lnTo>
                  <a:pt x="5571249" y="146810"/>
                </a:lnTo>
                <a:lnTo>
                  <a:pt x="5565854" y="138177"/>
                </a:lnTo>
                <a:lnTo>
                  <a:pt x="5566933" y="129545"/>
                </a:lnTo>
                <a:lnTo>
                  <a:pt x="5565854" y="126308"/>
                </a:lnTo>
                <a:lnTo>
                  <a:pt x="5557222" y="126308"/>
                </a:lnTo>
                <a:cubicBezTo>
                  <a:pt x="5553715" y="126308"/>
                  <a:pt x="5550523" y="124465"/>
                  <a:pt x="5547646" y="120778"/>
                </a:cubicBezTo>
                <a:lnTo>
                  <a:pt x="5547646" y="119699"/>
                </a:lnTo>
                <a:lnTo>
                  <a:pt x="5550883" y="116463"/>
                </a:lnTo>
                <a:lnTo>
                  <a:pt x="5553041" y="116463"/>
                </a:lnTo>
                <a:cubicBezTo>
                  <a:pt x="5555649" y="118621"/>
                  <a:pt x="5558122" y="119699"/>
                  <a:pt x="5560459" y="119699"/>
                </a:cubicBezTo>
                <a:lnTo>
                  <a:pt x="5563696" y="119699"/>
                </a:lnTo>
                <a:lnTo>
                  <a:pt x="5565854" y="117541"/>
                </a:lnTo>
                <a:lnTo>
                  <a:pt x="5565854" y="90566"/>
                </a:lnTo>
                <a:lnTo>
                  <a:pt x="5564775" y="83957"/>
                </a:lnTo>
                <a:lnTo>
                  <a:pt x="5568012" y="78562"/>
                </a:lnTo>
                <a:lnTo>
                  <a:pt x="5568012" y="61298"/>
                </a:lnTo>
                <a:cubicBezTo>
                  <a:pt x="5565854" y="58421"/>
                  <a:pt x="5564775" y="54419"/>
                  <a:pt x="5564775" y="49294"/>
                </a:cubicBezTo>
                <a:lnTo>
                  <a:pt x="5563696" y="49294"/>
                </a:lnTo>
                <a:lnTo>
                  <a:pt x="5550883" y="52531"/>
                </a:lnTo>
                <a:lnTo>
                  <a:pt x="5548725" y="52531"/>
                </a:lnTo>
                <a:lnTo>
                  <a:pt x="5546567" y="50373"/>
                </a:lnTo>
                <a:lnTo>
                  <a:pt x="5546567" y="48215"/>
                </a:lnTo>
                <a:cubicBezTo>
                  <a:pt x="5546567" y="43899"/>
                  <a:pt x="5548006" y="41741"/>
                  <a:pt x="5550883" y="41741"/>
                </a:cubicBezTo>
                <a:lnTo>
                  <a:pt x="5563696" y="46057"/>
                </a:lnTo>
                <a:lnTo>
                  <a:pt x="5568012" y="41741"/>
                </a:lnTo>
                <a:lnTo>
                  <a:pt x="5573407" y="48215"/>
                </a:lnTo>
                <a:lnTo>
                  <a:pt x="5574486" y="48215"/>
                </a:lnTo>
                <a:cubicBezTo>
                  <a:pt x="5576824" y="48215"/>
                  <a:pt x="5580781" y="46057"/>
                  <a:pt x="5586355" y="41741"/>
                </a:cubicBezTo>
                <a:lnTo>
                  <a:pt x="5587434" y="41741"/>
                </a:lnTo>
                <a:lnTo>
                  <a:pt x="5588513" y="42820"/>
                </a:lnTo>
                <a:lnTo>
                  <a:pt x="5589457" y="42820"/>
                </a:lnTo>
                <a:cubicBezTo>
                  <a:pt x="5593773" y="42281"/>
                  <a:pt x="5595931" y="38324"/>
                  <a:pt x="5595931" y="30951"/>
                </a:cubicBezTo>
                <a:lnTo>
                  <a:pt x="5608880" y="20026"/>
                </a:lnTo>
                <a:lnTo>
                  <a:pt x="5611038" y="20026"/>
                </a:lnTo>
                <a:cubicBezTo>
                  <a:pt x="5614095" y="23533"/>
                  <a:pt x="5619085" y="26815"/>
                  <a:pt x="5626009" y="29872"/>
                </a:cubicBezTo>
                <a:lnTo>
                  <a:pt x="5627088" y="36346"/>
                </a:lnTo>
                <a:lnTo>
                  <a:pt x="5629246" y="36346"/>
                </a:lnTo>
                <a:lnTo>
                  <a:pt x="5632483" y="34188"/>
                </a:lnTo>
                <a:lnTo>
                  <a:pt x="5635720" y="34188"/>
                </a:lnTo>
                <a:lnTo>
                  <a:pt x="5644352" y="40662"/>
                </a:lnTo>
                <a:lnTo>
                  <a:pt x="5646510" y="40662"/>
                </a:lnTo>
                <a:lnTo>
                  <a:pt x="5646510" y="26635"/>
                </a:lnTo>
                <a:lnTo>
                  <a:pt x="5643273" y="12473"/>
                </a:lnTo>
                <a:cubicBezTo>
                  <a:pt x="5644352" y="8876"/>
                  <a:pt x="5646870" y="7078"/>
                  <a:pt x="5650826" y="7078"/>
                </a:cubicBezTo>
                <a:close/>
                <a:moveTo>
                  <a:pt x="8600250" y="6675"/>
                </a:moveTo>
                <a:cubicBezTo>
                  <a:pt x="8604386" y="10632"/>
                  <a:pt x="8614098" y="13149"/>
                  <a:pt x="8629384" y="14228"/>
                </a:cubicBezTo>
                <a:cubicBezTo>
                  <a:pt x="8629384" y="17285"/>
                  <a:pt x="8637296" y="21242"/>
                  <a:pt x="8653122" y="26097"/>
                </a:cubicBezTo>
                <a:lnTo>
                  <a:pt x="8653122" y="27176"/>
                </a:lnTo>
                <a:cubicBezTo>
                  <a:pt x="8647727" y="34909"/>
                  <a:pt x="8641612" y="39944"/>
                  <a:pt x="8634778" y="42282"/>
                </a:cubicBezTo>
                <a:cubicBezTo>
                  <a:pt x="8634778" y="51454"/>
                  <a:pt x="8629024" y="56849"/>
                  <a:pt x="8617514" y="58467"/>
                </a:cubicBezTo>
                <a:lnTo>
                  <a:pt x="8617514" y="61704"/>
                </a:lnTo>
                <a:cubicBezTo>
                  <a:pt x="8617514" y="63862"/>
                  <a:pt x="8622190" y="66020"/>
                  <a:pt x="8631542" y="68178"/>
                </a:cubicBezTo>
                <a:lnTo>
                  <a:pt x="8638016" y="68178"/>
                </a:lnTo>
                <a:lnTo>
                  <a:pt x="8638016" y="62783"/>
                </a:lnTo>
                <a:cubicBezTo>
                  <a:pt x="8638016" y="58827"/>
                  <a:pt x="8639454" y="56309"/>
                  <a:pt x="8642332" y="55230"/>
                </a:cubicBezTo>
                <a:cubicBezTo>
                  <a:pt x="8650604" y="55230"/>
                  <a:pt x="8659955" y="58467"/>
                  <a:pt x="8670386" y="64941"/>
                </a:cubicBezTo>
                <a:lnTo>
                  <a:pt x="8680097" y="68178"/>
                </a:lnTo>
                <a:lnTo>
                  <a:pt x="8688729" y="66020"/>
                </a:lnTo>
                <a:lnTo>
                  <a:pt x="8692910" y="67099"/>
                </a:lnTo>
                <a:lnTo>
                  <a:pt x="8691831" y="60625"/>
                </a:lnTo>
                <a:lnTo>
                  <a:pt x="8696147" y="50914"/>
                </a:lnTo>
                <a:lnTo>
                  <a:pt x="8695068" y="49835"/>
                </a:lnTo>
                <a:lnTo>
                  <a:pt x="8693989" y="49835"/>
                </a:lnTo>
                <a:lnTo>
                  <a:pt x="8686571" y="56309"/>
                </a:lnTo>
                <a:lnTo>
                  <a:pt x="8683334" y="56309"/>
                </a:lnTo>
                <a:lnTo>
                  <a:pt x="8674702" y="54151"/>
                </a:lnTo>
                <a:lnTo>
                  <a:pt x="8668228" y="56309"/>
                </a:lnTo>
                <a:cubicBezTo>
                  <a:pt x="8651683" y="54511"/>
                  <a:pt x="8643410" y="51634"/>
                  <a:pt x="8643410" y="47677"/>
                </a:cubicBezTo>
                <a:lnTo>
                  <a:pt x="8642332" y="46598"/>
                </a:lnTo>
                <a:lnTo>
                  <a:pt x="8642332" y="45519"/>
                </a:lnTo>
                <a:cubicBezTo>
                  <a:pt x="8643410" y="41923"/>
                  <a:pt x="8645928" y="40124"/>
                  <a:pt x="8649885" y="40124"/>
                </a:cubicBezTo>
                <a:lnTo>
                  <a:pt x="8666070" y="44440"/>
                </a:lnTo>
                <a:cubicBezTo>
                  <a:pt x="8666070" y="42462"/>
                  <a:pt x="8669666" y="41023"/>
                  <a:pt x="8676860" y="40124"/>
                </a:cubicBezTo>
                <a:lnTo>
                  <a:pt x="8680097" y="40124"/>
                </a:lnTo>
                <a:cubicBezTo>
                  <a:pt x="8684413" y="40124"/>
                  <a:pt x="8686571" y="42282"/>
                  <a:pt x="8686571" y="46598"/>
                </a:cubicBezTo>
                <a:lnTo>
                  <a:pt x="8688729" y="46598"/>
                </a:lnTo>
                <a:cubicBezTo>
                  <a:pt x="8693674" y="44440"/>
                  <a:pt x="8696147" y="41563"/>
                  <a:pt x="8696147" y="37966"/>
                </a:cubicBezTo>
                <a:lnTo>
                  <a:pt x="8696147" y="20702"/>
                </a:lnTo>
                <a:lnTo>
                  <a:pt x="8699384" y="15307"/>
                </a:lnTo>
                <a:lnTo>
                  <a:pt x="8695068" y="10991"/>
                </a:lnTo>
                <a:lnTo>
                  <a:pt x="8695068" y="9912"/>
                </a:lnTo>
                <a:cubicBezTo>
                  <a:pt x="8695068" y="8653"/>
                  <a:pt x="8696866" y="7574"/>
                  <a:pt x="8700463" y="6675"/>
                </a:cubicBezTo>
                <a:lnTo>
                  <a:pt x="8709095" y="7754"/>
                </a:lnTo>
                <a:lnTo>
                  <a:pt x="8714490" y="6675"/>
                </a:lnTo>
                <a:lnTo>
                  <a:pt x="8716648" y="8833"/>
                </a:lnTo>
                <a:lnTo>
                  <a:pt x="8718806" y="8833"/>
                </a:lnTo>
                <a:lnTo>
                  <a:pt x="8718806" y="7754"/>
                </a:lnTo>
                <a:lnTo>
                  <a:pt x="8726359" y="8833"/>
                </a:lnTo>
                <a:lnTo>
                  <a:pt x="8727438" y="8833"/>
                </a:lnTo>
                <a:lnTo>
                  <a:pt x="8737149" y="7754"/>
                </a:lnTo>
                <a:cubicBezTo>
                  <a:pt x="8749558" y="11351"/>
                  <a:pt x="8756032" y="14228"/>
                  <a:pt x="8756571" y="16386"/>
                </a:cubicBezTo>
                <a:lnTo>
                  <a:pt x="8756571" y="18544"/>
                </a:lnTo>
                <a:cubicBezTo>
                  <a:pt x="8756571" y="21062"/>
                  <a:pt x="8752974" y="22860"/>
                  <a:pt x="8745781" y="23939"/>
                </a:cubicBezTo>
                <a:cubicBezTo>
                  <a:pt x="8746320" y="31672"/>
                  <a:pt x="8747400" y="36348"/>
                  <a:pt x="8749018" y="37966"/>
                </a:cubicBezTo>
                <a:lnTo>
                  <a:pt x="8747939" y="44440"/>
                </a:lnTo>
                <a:lnTo>
                  <a:pt x="8750097" y="44440"/>
                </a:lnTo>
                <a:lnTo>
                  <a:pt x="8754413" y="43361"/>
                </a:lnTo>
                <a:lnTo>
                  <a:pt x="8760887" y="45519"/>
                </a:lnTo>
                <a:lnTo>
                  <a:pt x="8761966" y="45519"/>
                </a:lnTo>
                <a:cubicBezTo>
                  <a:pt x="8764843" y="44260"/>
                  <a:pt x="8767721" y="39944"/>
                  <a:pt x="8770598" y="32571"/>
                </a:cubicBezTo>
                <a:cubicBezTo>
                  <a:pt x="8772217" y="32571"/>
                  <a:pt x="8776892" y="26457"/>
                  <a:pt x="8784625" y="14228"/>
                </a:cubicBezTo>
                <a:lnTo>
                  <a:pt x="8786783" y="14228"/>
                </a:lnTo>
                <a:lnTo>
                  <a:pt x="8798652" y="30413"/>
                </a:lnTo>
                <a:cubicBezTo>
                  <a:pt x="8798652" y="32391"/>
                  <a:pt x="8801889" y="34549"/>
                  <a:pt x="8808363" y="36887"/>
                </a:cubicBezTo>
                <a:lnTo>
                  <a:pt x="8808363" y="39045"/>
                </a:lnTo>
                <a:cubicBezTo>
                  <a:pt x="8813399" y="40844"/>
                  <a:pt x="8815916" y="42642"/>
                  <a:pt x="8815916" y="44440"/>
                </a:cubicBezTo>
                <a:lnTo>
                  <a:pt x="8808363" y="51993"/>
                </a:lnTo>
                <a:lnTo>
                  <a:pt x="8798652" y="51993"/>
                </a:lnTo>
                <a:lnTo>
                  <a:pt x="8793257" y="58467"/>
                </a:lnTo>
                <a:cubicBezTo>
                  <a:pt x="8793617" y="59906"/>
                  <a:pt x="8799372" y="63503"/>
                  <a:pt x="8810521" y="69257"/>
                </a:cubicBezTo>
                <a:lnTo>
                  <a:pt x="8811600" y="74652"/>
                </a:lnTo>
                <a:lnTo>
                  <a:pt x="8820232" y="74652"/>
                </a:lnTo>
                <a:lnTo>
                  <a:pt x="8824548" y="78968"/>
                </a:lnTo>
                <a:lnTo>
                  <a:pt x="8824548" y="80047"/>
                </a:lnTo>
                <a:cubicBezTo>
                  <a:pt x="8824189" y="81846"/>
                  <a:pt x="8819513" y="84723"/>
                  <a:pt x="8810521" y="88679"/>
                </a:cubicBezTo>
                <a:lnTo>
                  <a:pt x="8806205" y="100549"/>
                </a:lnTo>
                <a:lnTo>
                  <a:pt x="8808363" y="107023"/>
                </a:lnTo>
                <a:lnTo>
                  <a:pt x="8807284" y="111339"/>
                </a:lnTo>
                <a:cubicBezTo>
                  <a:pt x="8810881" y="116194"/>
                  <a:pt x="8812679" y="119791"/>
                  <a:pt x="8812679" y="122129"/>
                </a:cubicBezTo>
                <a:lnTo>
                  <a:pt x="8812679" y="125366"/>
                </a:lnTo>
                <a:cubicBezTo>
                  <a:pt x="8808004" y="139663"/>
                  <a:pt x="8803328" y="146811"/>
                  <a:pt x="8798652" y="146811"/>
                </a:cubicBezTo>
                <a:lnTo>
                  <a:pt x="8798652" y="147890"/>
                </a:lnTo>
                <a:cubicBezTo>
                  <a:pt x="8798652" y="150048"/>
                  <a:pt x="8802968" y="152566"/>
                  <a:pt x="8811600" y="155444"/>
                </a:cubicBezTo>
                <a:cubicBezTo>
                  <a:pt x="8811600" y="157962"/>
                  <a:pt x="8814478" y="161558"/>
                  <a:pt x="8820232" y="166234"/>
                </a:cubicBezTo>
                <a:lnTo>
                  <a:pt x="8820232" y="167313"/>
                </a:lnTo>
                <a:lnTo>
                  <a:pt x="8815916" y="171629"/>
                </a:lnTo>
                <a:lnTo>
                  <a:pt x="8813758" y="171629"/>
                </a:lnTo>
                <a:cubicBezTo>
                  <a:pt x="8805306" y="171629"/>
                  <a:pt x="8795955" y="173067"/>
                  <a:pt x="8785704" y="175945"/>
                </a:cubicBezTo>
                <a:lnTo>
                  <a:pt x="8777072" y="175945"/>
                </a:lnTo>
                <a:cubicBezTo>
                  <a:pt x="8772037" y="175945"/>
                  <a:pt x="8768080" y="175226"/>
                  <a:pt x="8765203" y="173787"/>
                </a:cubicBezTo>
                <a:lnTo>
                  <a:pt x="8759808" y="174866"/>
                </a:lnTo>
                <a:cubicBezTo>
                  <a:pt x="8746860" y="174146"/>
                  <a:pt x="8740386" y="171988"/>
                  <a:pt x="8740386" y="168392"/>
                </a:cubicBezTo>
                <a:lnTo>
                  <a:pt x="8740386" y="167313"/>
                </a:lnTo>
                <a:cubicBezTo>
                  <a:pt x="8740386" y="165694"/>
                  <a:pt x="8742904" y="164615"/>
                  <a:pt x="8747939" y="164076"/>
                </a:cubicBezTo>
                <a:lnTo>
                  <a:pt x="8755492" y="167313"/>
                </a:lnTo>
                <a:cubicBezTo>
                  <a:pt x="8766282" y="164435"/>
                  <a:pt x="8771677" y="160119"/>
                  <a:pt x="8771677" y="154365"/>
                </a:cubicBezTo>
                <a:cubicBezTo>
                  <a:pt x="8769159" y="151488"/>
                  <a:pt x="8762326" y="147890"/>
                  <a:pt x="8751176" y="143575"/>
                </a:cubicBezTo>
                <a:lnTo>
                  <a:pt x="8749018" y="141417"/>
                </a:lnTo>
                <a:lnTo>
                  <a:pt x="8734991" y="150048"/>
                </a:lnTo>
                <a:lnTo>
                  <a:pt x="8733912" y="150048"/>
                </a:lnTo>
                <a:lnTo>
                  <a:pt x="8716648" y="144653"/>
                </a:lnTo>
                <a:lnTo>
                  <a:pt x="8699384" y="146811"/>
                </a:lnTo>
                <a:lnTo>
                  <a:pt x="8683334" y="145733"/>
                </a:lnTo>
                <a:cubicBezTo>
                  <a:pt x="8682434" y="148969"/>
                  <a:pt x="8679557" y="151488"/>
                  <a:pt x="8674702" y="153286"/>
                </a:cubicBezTo>
                <a:lnTo>
                  <a:pt x="8664991" y="152207"/>
                </a:lnTo>
                <a:lnTo>
                  <a:pt x="8646648" y="158681"/>
                </a:lnTo>
                <a:lnTo>
                  <a:pt x="8642332" y="152207"/>
                </a:lnTo>
                <a:lnTo>
                  <a:pt x="8635858" y="151127"/>
                </a:lnTo>
                <a:lnTo>
                  <a:pt x="8638016" y="136156"/>
                </a:lnTo>
                <a:lnTo>
                  <a:pt x="8636936" y="110260"/>
                </a:lnTo>
                <a:lnTo>
                  <a:pt x="8635858" y="109181"/>
                </a:lnTo>
                <a:cubicBezTo>
                  <a:pt x="8629384" y="109181"/>
                  <a:pt x="8626146" y="111699"/>
                  <a:pt x="8626146" y="116734"/>
                </a:cubicBezTo>
                <a:cubicBezTo>
                  <a:pt x="8630642" y="118173"/>
                  <a:pt x="8633160" y="119971"/>
                  <a:pt x="8633700" y="122129"/>
                </a:cubicBezTo>
                <a:lnTo>
                  <a:pt x="8633700" y="124287"/>
                </a:lnTo>
                <a:cubicBezTo>
                  <a:pt x="8628664" y="130042"/>
                  <a:pt x="8626146" y="137190"/>
                  <a:pt x="8626146" y="145733"/>
                </a:cubicBezTo>
                <a:lnTo>
                  <a:pt x="8629384" y="148969"/>
                </a:lnTo>
                <a:lnTo>
                  <a:pt x="8629384" y="152207"/>
                </a:lnTo>
                <a:lnTo>
                  <a:pt x="8626146" y="164076"/>
                </a:lnTo>
                <a:lnTo>
                  <a:pt x="8630462" y="168392"/>
                </a:lnTo>
                <a:lnTo>
                  <a:pt x="8630462" y="181340"/>
                </a:lnTo>
                <a:cubicBezTo>
                  <a:pt x="8630462" y="184037"/>
                  <a:pt x="8628304" y="187994"/>
                  <a:pt x="8623988" y="193209"/>
                </a:cubicBezTo>
                <a:lnTo>
                  <a:pt x="8626146" y="196446"/>
                </a:lnTo>
                <a:cubicBezTo>
                  <a:pt x="8622550" y="200043"/>
                  <a:pt x="8619672" y="201841"/>
                  <a:pt x="8617514" y="201841"/>
                </a:cubicBezTo>
                <a:lnTo>
                  <a:pt x="8617514" y="206157"/>
                </a:lnTo>
                <a:lnTo>
                  <a:pt x="8619672" y="206157"/>
                </a:lnTo>
                <a:cubicBezTo>
                  <a:pt x="8619852" y="202560"/>
                  <a:pt x="8620931" y="200762"/>
                  <a:pt x="8622909" y="200762"/>
                </a:cubicBezTo>
                <a:lnTo>
                  <a:pt x="8623988" y="200762"/>
                </a:lnTo>
                <a:lnTo>
                  <a:pt x="8630462" y="206157"/>
                </a:lnTo>
                <a:lnTo>
                  <a:pt x="8630462" y="211552"/>
                </a:lnTo>
                <a:lnTo>
                  <a:pt x="8632620" y="211552"/>
                </a:lnTo>
                <a:cubicBezTo>
                  <a:pt x="8642691" y="207775"/>
                  <a:pt x="8647727" y="202740"/>
                  <a:pt x="8647727" y="196446"/>
                </a:cubicBezTo>
                <a:lnTo>
                  <a:pt x="8645568" y="189972"/>
                </a:lnTo>
                <a:lnTo>
                  <a:pt x="8648806" y="187814"/>
                </a:lnTo>
                <a:lnTo>
                  <a:pt x="8650964" y="187814"/>
                </a:lnTo>
                <a:cubicBezTo>
                  <a:pt x="8657438" y="190331"/>
                  <a:pt x="8660675" y="197885"/>
                  <a:pt x="8660675" y="210473"/>
                </a:cubicBezTo>
                <a:lnTo>
                  <a:pt x="8661754" y="213710"/>
                </a:lnTo>
                <a:lnTo>
                  <a:pt x="8661754" y="215868"/>
                </a:lnTo>
                <a:lnTo>
                  <a:pt x="8659596" y="219105"/>
                </a:lnTo>
                <a:lnTo>
                  <a:pt x="8660675" y="225579"/>
                </a:lnTo>
                <a:cubicBezTo>
                  <a:pt x="8658696" y="232053"/>
                  <a:pt x="8656898" y="235290"/>
                  <a:pt x="8655280" y="235290"/>
                </a:cubicBezTo>
                <a:lnTo>
                  <a:pt x="8654201" y="232053"/>
                </a:lnTo>
                <a:lnTo>
                  <a:pt x="8653122" y="232053"/>
                </a:lnTo>
                <a:lnTo>
                  <a:pt x="8650964" y="234211"/>
                </a:lnTo>
                <a:cubicBezTo>
                  <a:pt x="8650964" y="235650"/>
                  <a:pt x="8652402" y="236369"/>
                  <a:pt x="8655280" y="236369"/>
                </a:cubicBezTo>
                <a:lnTo>
                  <a:pt x="8656359" y="237448"/>
                </a:lnTo>
                <a:lnTo>
                  <a:pt x="8656359" y="238527"/>
                </a:lnTo>
                <a:cubicBezTo>
                  <a:pt x="8655999" y="241045"/>
                  <a:pt x="8652402" y="245361"/>
                  <a:pt x="8645568" y="251475"/>
                </a:cubicBezTo>
                <a:cubicBezTo>
                  <a:pt x="8643950" y="255791"/>
                  <a:pt x="8641432" y="257949"/>
                  <a:pt x="8638016" y="257949"/>
                </a:cubicBezTo>
                <a:lnTo>
                  <a:pt x="8635858" y="255791"/>
                </a:lnTo>
                <a:lnTo>
                  <a:pt x="8633700" y="257949"/>
                </a:lnTo>
                <a:lnTo>
                  <a:pt x="8632620" y="257949"/>
                </a:lnTo>
                <a:cubicBezTo>
                  <a:pt x="8631182" y="257949"/>
                  <a:pt x="8630462" y="256870"/>
                  <a:pt x="8630462" y="254712"/>
                </a:cubicBezTo>
                <a:lnTo>
                  <a:pt x="8629384" y="253633"/>
                </a:lnTo>
                <a:lnTo>
                  <a:pt x="8628304" y="253633"/>
                </a:lnTo>
                <a:cubicBezTo>
                  <a:pt x="8628304" y="259388"/>
                  <a:pt x="8626146" y="262265"/>
                  <a:pt x="8621830" y="262265"/>
                </a:cubicBezTo>
                <a:lnTo>
                  <a:pt x="8617514" y="262265"/>
                </a:lnTo>
                <a:cubicBezTo>
                  <a:pt x="8615536" y="262265"/>
                  <a:pt x="8614457" y="260467"/>
                  <a:pt x="8614277" y="256870"/>
                </a:cubicBezTo>
                <a:lnTo>
                  <a:pt x="8609961" y="256870"/>
                </a:lnTo>
                <a:cubicBezTo>
                  <a:pt x="8609602" y="263344"/>
                  <a:pt x="8607803" y="266581"/>
                  <a:pt x="8604566" y="266581"/>
                </a:cubicBezTo>
                <a:lnTo>
                  <a:pt x="8590539" y="262265"/>
                </a:lnTo>
                <a:lnTo>
                  <a:pt x="8585144" y="265502"/>
                </a:lnTo>
                <a:lnTo>
                  <a:pt x="8582986" y="265502"/>
                </a:lnTo>
                <a:cubicBezTo>
                  <a:pt x="8580828" y="265502"/>
                  <a:pt x="8579030" y="262265"/>
                  <a:pt x="8577591" y="255791"/>
                </a:cubicBezTo>
                <a:lnTo>
                  <a:pt x="8577591" y="245001"/>
                </a:lnTo>
                <a:lnTo>
                  <a:pt x="8579749" y="233132"/>
                </a:lnTo>
                <a:cubicBezTo>
                  <a:pt x="8578311" y="232772"/>
                  <a:pt x="8576872" y="230974"/>
                  <a:pt x="8575433" y="227737"/>
                </a:cubicBezTo>
                <a:lnTo>
                  <a:pt x="8576512" y="223421"/>
                </a:lnTo>
                <a:lnTo>
                  <a:pt x="8576512" y="222342"/>
                </a:lnTo>
                <a:lnTo>
                  <a:pt x="8575433" y="222342"/>
                </a:lnTo>
                <a:lnTo>
                  <a:pt x="8575433" y="224500"/>
                </a:lnTo>
                <a:lnTo>
                  <a:pt x="8573275" y="224500"/>
                </a:lnTo>
                <a:lnTo>
                  <a:pt x="8573275" y="220184"/>
                </a:lnTo>
                <a:cubicBezTo>
                  <a:pt x="8573275" y="218745"/>
                  <a:pt x="8574354" y="218026"/>
                  <a:pt x="8576512" y="218026"/>
                </a:cubicBezTo>
                <a:lnTo>
                  <a:pt x="8577591" y="216947"/>
                </a:lnTo>
                <a:lnTo>
                  <a:pt x="8577591" y="180261"/>
                </a:lnTo>
                <a:lnTo>
                  <a:pt x="8579749" y="168392"/>
                </a:lnTo>
                <a:lnTo>
                  <a:pt x="8579749" y="160839"/>
                </a:lnTo>
                <a:lnTo>
                  <a:pt x="8577591" y="152207"/>
                </a:lnTo>
                <a:lnTo>
                  <a:pt x="8578670" y="147890"/>
                </a:lnTo>
                <a:lnTo>
                  <a:pt x="8575433" y="145733"/>
                </a:lnTo>
                <a:lnTo>
                  <a:pt x="8573275" y="145733"/>
                </a:lnTo>
                <a:lnTo>
                  <a:pt x="8561406" y="152207"/>
                </a:lnTo>
                <a:lnTo>
                  <a:pt x="8560327" y="152207"/>
                </a:lnTo>
                <a:lnTo>
                  <a:pt x="8558169" y="150048"/>
                </a:lnTo>
                <a:lnTo>
                  <a:pt x="8558169" y="148969"/>
                </a:lnTo>
                <a:cubicBezTo>
                  <a:pt x="8560327" y="144653"/>
                  <a:pt x="8563204" y="141057"/>
                  <a:pt x="8566801" y="138179"/>
                </a:cubicBezTo>
                <a:cubicBezTo>
                  <a:pt x="8566801" y="135032"/>
                  <a:pt x="8572556" y="126805"/>
                  <a:pt x="8584065" y="113497"/>
                </a:cubicBezTo>
                <a:cubicBezTo>
                  <a:pt x="8585864" y="113497"/>
                  <a:pt x="8587662" y="110260"/>
                  <a:pt x="8589460" y="103786"/>
                </a:cubicBezTo>
                <a:cubicBezTo>
                  <a:pt x="8592338" y="103786"/>
                  <a:pt x="8593776" y="101268"/>
                  <a:pt x="8593776" y="96233"/>
                </a:cubicBezTo>
                <a:cubicBezTo>
                  <a:pt x="8595754" y="91377"/>
                  <a:pt x="8598272" y="88140"/>
                  <a:pt x="8601329" y="86521"/>
                </a:cubicBezTo>
                <a:cubicBezTo>
                  <a:pt x="8600610" y="78609"/>
                  <a:pt x="8599171" y="74652"/>
                  <a:pt x="8597013" y="74652"/>
                </a:cubicBezTo>
                <a:cubicBezTo>
                  <a:pt x="8593776" y="74652"/>
                  <a:pt x="8589460" y="77170"/>
                  <a:pt x="8584065" y="82205"/>
                </a:cubicBezTo>
                <a:lnTo>
                  <a:pt x="8567880" y="88679"/>
                </a:lnTo>
                <a:lnTo>
                  <a:pt x="8564643" y="88679"/>
                </a:lnTo>
                <a:lnTo>
                  <a:pt x="8562485" y="86521"/>
                </a:lnTo>
                <a:cubicBezTo>
                  <a:pt x="8564104" y="86162"/>
                  <a:pt x="8566981" y="80767"/>
                  <a:pt x="8571117" y="70336"/>
                </a:cubicBezTo>
                <a:cubicBezTo>
                  <a:pt x="8573815" y="70336"/>
                  <a:pt x="8576692" y="65661"/>
                  <a:pt x="8579749" y="56309"/>
                </a:cubicBezTo>
                <a:cubicBezTo>
                  <a:pt x="8586223" y="48756"/>
                  <a:pt x="8589460" y="43721"/>
                  <a:pt x="8589460" y="41203"/>
                </a:cubicBezTo>
                <a:lnTo>
                  <a:pt x="8588381" y="40124"/>
                </a:lnTo>
                <a:lnTo>
                  <a:pt x="8588381" y="39045"/>
                </a:lnTo>
                <a:lnTo>
                  <a:pt x="8593776" y="19623"/>
                </a:lnTo>
                <a:lnTo>
                  <a:pt x="8592697" y="12070"/>
                </a:lnTo>
                <a:close/>
                <a:moveTo>
                  <a:pt x="7697152" y="6540"/>
                </a:moveTo>
                <a:lnTo>
                  <a:pt x="7699310" y="8698"/>
                </a:lnTo>
                <a:lnTo>
                  <a:pt x="7705784" y="6540"/>
                </a:lnTo>
                <a:lnTo>
                  <a:pt x="7709156" y="8698"/>
                </a:lnTo>
                <a:lnTo>
                  <a:pt x="7711314" y="8698"/>
                </a:lnTo>
                <a:lnTo>
                  <a:pt x="7723183" y="6540"/>
                </a:lnTo>
                <a:lnTo>
                  <a:pt x="7730871" y="6540"/>
                </a:lnTo>
                <a:cubicBezTo>
                  <a:pt x="7733209" y="9417"/>
                  <a:pt x="7740087" y="11935"/>
                  <a:pt x="7751507" y="14093"/>
                </a:cubicBezTo>
                <a:lnTo>
                  <a:pt x="7755823" y="22860"/>
                </a:lnTo>
                <a:cubicBezTo>
                  <a:pt x="7754024" y="27176"/>
                  <a:pt x="7750788" y="29334"/>
                  <a:pt x="7746112" y="29334"/>
                </a:cubicBezTo>
                <a:cubicBezTo>
                  <a:pt x="7748989" y="37336"/>
                  <a:pt x="7750428" y="43496"/>
                  <a:pt x="7750428" y="47812"/>
                </a:cubicBezTo>
                <a:lnTo>
                  <a:pt x="7748270" y="64132"/>
                </a:lnTo>
                <a:lnTo>
                  <a:pt x="7749349" y="68448"/>
                </a:lnTo>
                <a:cubicBezTo>
                  <a:pt x="7749349" y="82205"/>
                  <a:pt x="7747146" y="89084"/>
                  <a:pt x="7742740" y="89084"/>
                </a:cubicBezTo>
                <a:lnTo>
                  <a:pt x="7742740" y="90163"/>
                </a:lnTo>
                <a:cubicBezTo>
                  <a:pt x="7749304" y="101043"/>
                  <a:pt x="7753665" y="106483"/>
                  <a:pt x="7755823" y="106483"/>
                </a:cubicBezTo>
                <a:lnTo>
                  <a:pt x="7760139" y="107562"/>
                </a:lnTo>
                <a:lnTo>
                  <a:pt x="7773222" y="89084"/>
                </a:lnTo>
                <a:cubicBezTo>
                  <a:pt x="7773222" y="82969"/>
                  <a:pt x="7775020" y="78653"/>
                  <a:pt x="7778617" y="76135"/>
                </a:cubicBezTo>
                <a:lnTo>
                  <a:pt x="7781989" y="76135"/>
                </a:lnTo>
                <a:cubicBezTo>
                  <a:pt x="7783607" y="76495"/>
                  <a:pt x="7785406" y="79373"/>
                  <a:pt x="7787384" y="84768"/>
                </a:cubicBezTo>
                <a:cubicBezTo>
                  <a:pt x="7789182" y="84768"/>
                  <a:pt x="7791340" y="86566"/>
                  <a:pt x="7793858" y="90163"/>
                </a:cubicBezTo>
                <a:cubicBezTo>
                  <a:pt x="7798803" y="91691"/>
                  <a:pt x="7803524" y="95693"/>
                  <a:pt x="7808020" y="102167"/>
                </a:cubicBezTo>
                <a:cubicBezTo>
                  <a:pt x="7813055" y="102167"/>
                  <a:pt x="7815573" y="106168"/>
                  <a:pt x="7815573" y="114171"/>
                </a:cubicBezTo>
                <a:lnTo>
                  <a:pt x="7811257" y="117408"/>
                </a:lnTo>
                <a:lnTo>
                  <a:pt x="7808020" y="117408"/>
                </a:lnTo>
                <a:lnTo>
                  <a:pt x="7799253" y="109720"/>
                </a:lnTo>
                <a:lnTo>
                  <a:pt x="7788463" y="113092"/>
                </a:lnTo>
                <a:lnTo>
                  <a:pt x="7749349" y="113092"/>
                </a:lnTo>
                <a:lnTo>
                  <a:pt x="7748270" y="118487"/>
                </a:lnTo>
                <a:lnTo>
                  <a:pt x="7748270" y="130491"/>
                </a:lnTo>
                <a:lnTo>
                  <a:pt x="7749349" y="142360"/>
                </a:lnTo>
                <a:lnTo>
                  <a:pt x="7747191" y="147755"/>
                </a:lnTo>
                <a:lnTo>
                  <a:pt x="7749349" y="153285"/>
                </a:lnTo>
                <a:cubicBezTo>
                  <a:pt x="7748450" y="161917"/>
                  <a:pt x="7747371" y="166233"/>
                  <a:pt x="7746112" y="166233"/>
                </a:cubicBezTo>
                <a:lnTo>
                  <a:pt x="7748270" y="171763"/>
                </a:lnTo>
                <a:lnTo>
                  <a:pt x="7745033" y="189162"/>
                </a:lnTo>
                <a:lnTo>
                  <a:pt x="7748270" y="192399"/>
                </a:lnTo>
                <a:lnTo>
                  <a:pt x="7748270" y="198873"/>
                </a:lnTo>
                <a:lnTo>
                  <a:pt x="7745033" y="214114"/>
                </a:lnTo>
                <a:cubicBezTo>
                  <a:pt x="7747191" y="216812"/>
                  <a:pt x="7748270" y="220049"/>
                  <a:pt x="7748270" y="223825"/>
                </a:cubicBezTo>
                <a:lnTo>
                  <a:pt x="7748270" y="227197"/>
                </a:lnTo>
                <a:lnTo>
                  <a:pt x="7747191" y="246754"/>
                </a:lnTo>
                <a:lnTo>
                  <a:pt x="7748270" y="255386"/>
                </a:lnTo>
                <a:cubicBezTo>
                  <a:pt x="7742425" y="263568"/>
                  <a:pt x="7738064" y="268649"/>
                  <a:pt x="7735187" y="270627"/>
                </a:cubicBezTo>
                <a:lnTo>
                  <a:pt x="7726555" y="270627"/>
                </a:lnTo>
                <a:cubicBezTo>
                  <a:pt x="7707672" y="267570"/>
                  <a:pt x="7698231" y="260691"/>
                  <a:pt x="7698231" y="249991"/>
                </a:cubicBezTo>
                <a:lnTo>
                  <a:pt x="7698231" y="235829"/>
                </a:lnTo>
                <a:cubicBezTo>
                  <a:pt x="7698231" y="234031"/>
                  <a:pt x="7699670" y="232952"/>
                  <a:pt x="7702547" y="232592"/>
                </a:cubicBezTo>
                <a:lnTo>
                  <a:pt x="7702547" y="231513"/>
                </a:lnTo>
                <a:cubicBezTo>
                  <a:pt x="7699670" y="231513"/>
                  <a:pt x="7698231" y="228591"/>
                  <a:pt x="7698231" y="222746"/>
                </a:cubicBezTo>
                <a:lnTo>
                  <a:pt x="7698231" y="213035"/>
                </a:lnTo>
                <a:lnTo>
                  <a:pt x="7700389" y="210877"/>
                </a:lnTo>
                <a:lnTo>
                  <a:pt x="7701468" y="210877"/>
                </a:lnTo>
                <a:lnTo>
                  <a:pt x="7701468" y="213035"/>
                </a:lnTo>
                <a:lnTo>
                  <a:pt x="7703626" y="213035"/>
                </a:lnTo>
                <a:lnTo>
                  <a:pt x="7701468" y="210877"/>
                </a:lnTo>
                <a:lnTo>
                  <a:pt x="7698231" y="207640"/>
                </a:lnTo>
                <a:lnTo>
                  <a:pt x="7698231" y="202110"/>
                </a:lnTo>
                <a:lnTo>
                  <a:pt x="7699310" y="190241"/>
                </a:lnTo>
                <a:lnTo>
                  <a:pt x="7697152" y="182553"/>
                </a:lnTo>
                <a:lnTo>
                  <a:pt x="7699310" y="175000"/>
                </a:lnTo>
                <a:lnTo>
                  <a:pt x="7698231" y="167312"/>
                </a:lnTo>
                <a:lnTo>
                  <a:pt x="7700389" y="161917"/>
                </a:lnTo>
                <a:cubicBezTo>
                  <a:pt x="7698950" y="130086"/>
                  <a:pt x="7696792" y="114171"/>
                  <a:pt x="7693915" y="114171"/>
                </a:cubicBezTo>
                <a:lnTo>
                  <a:pt x="7671121" y="114171"/>
                </a:lnTo>
                <a:cubicBezTo>
                  <a:pt x="7661860" y="114171"/>
                  <a:pt x="7655700" y="112328"/>
                  <a:pt x="7652643" y="108641"/>
                </a:cubicBezTo>
                <a:lnTo>
                  <a:pt x="7650485" y="108641"/>
                </a:lnTo>
                <a:lnTo>
                  <a:pt x="7641718" y="110934"/>
                </a:lnTo>
                <a:cubicBezTo>
                  <a:pt x="7631378" y="109945"/>
                  <a:pt x="7624859" y="108101"/>
                  <a:pt x="7622161" y="105404"/>
                </a:cubicBezTo>
                <a:lnTo>
                  <a:pt x="7621082" y="105404"/>
                </a:lnTo>
                <a:lnTo>
                  <a:pt x="7620003" y="108641"/>
                </a:lnTo>
                <a:lnTo>
                  <a:pt x="7626477" y="116329"/>
                </a:lnTo>
                <a:lnTo>
                  <a:pt x="7626477" y="123882"/>
                </a:lnTo>
                <a:lnTo>
                  <a:pt x="7622161" y="142360"/>
                </a:lnTo>
                <a:lnTo>
                  <a:pt x="7618924" y="145597"/>
                </a:lnTo>
                <a:lnTo>
                  <a:pt x="7618924" y="148969"/>
                </a:lnTo>
                <a:lnTo>
                  <a:pt x="7626477" y="159759"/>
                </a:lnTo>
                <a:lnTo>
                  <a:pt x="7626477" y="161917"/>
                </a:lnTo>
                <a:cubicBezTo>
                  <a:pt x="7623600" y="166143"/>
                  <a:pt x="7622161" y="169425"/>
                  <a:pt x="7622161" y="171763"/>
                </a:cubicBezTo>
                <a:lnTo>
                  <a:pt x="7623240" y="176079"/>
                </a:lnTo>
                <a:lnTo>
                  <a:pt x="7622161" y="184711"/>
                </a:lnTo>
                <a:lnTo>
                  <a:pt x="7626477" y="195636"/>
                </a:lnTo>
                <a:cubicBezTo>
                  <a:pt x="7626477" y="199952"/>
                  <a:pt x="7623960" y="205033"/>
                  <a:pt x="7618924" y="210877"/>
                </a:cubicBezTo>
                <a:cubicBezTo>
                  <a:pt x="7620363" y="214114"/>
                  <a:pt x="7621802" y="215912"/>
                  <a:pt x="7623240" y="216272"/>
                </a:cubicBezTo>
                <a:lnTo>
                  <a:pt x="7629714" y="214114"/>
                </a:lnTo>
                <a:lnTo>
                  <a:pt x="7634165" y="214114"/>
                </a:lnTo>
                <a:lnTo>
                  <a:pt x="7635244" y="215193"/>
                </a:lnTo>
                <a:lnTo>
                  <a:pt x="7636323" y="214114"/>
                </a:lnTo>
                <a:lnTo>
                  <a:pt x="7637402" y="214114"/>
                </a:lnTo>
                <a:lnTo>
                  <a:pt x="7646034" y="215193"/>
                </a:lnTo>
                <a:lnTo>
                  <a:pt x="7655880" y="214114"/>
                </a:lnTo>
                <a:lnTo>
                  <a:pt x="7658038" y="217351"/>
                </a:lnTo>
                <a:cubicBezTo>
                  <a:pt x="7646079" y="227512"/>
                  <a:pt x="7638481" y="232592"/>
                  <a:pt x="7635244" y="232592"/>
                </a:cubicBezTo>
                <a:lnTo>
                  <a:pt x="7626477" y="235829"/>
                </a:lnTo>
                <a:lnTo>
                  <a:pt x="7620003" y="233671"/>
                </a:lnTo>
                <a:cubicBezTo>
                  <a:pt x="7617845" y="240235"/>
                  <a:pt x="7614204" y="243517"/>
                  <a:pt x="7609078" y="243517"/>
                </a:cubicBezTo>
                <a:cubicBezTo>
                  <a:pt x="7609078" y="246035"/>
                  <a:pt x="7602919" y="252149"/>
                  <a:pt x="7590600" y="261860"/>
                </a:cubicBezTo>
                <a:cubicBezTo>
                  <a:pt x="7585026" y="261860"/>
                  <a:pt x="7579630" y="265142"/>
                  <a:pt x="7574415" y="271706"/>
                </a:cubicBezTo>
                <a:lnTo>
                  <a:pt x="7572122" y="271706"/>
                </a:lnTo>
                <a:cubicBezTo>
                  <a:pt x="7565648" y="271706"/>
                  <a:pt x="7561332" y="263389"/>
                  <a:pt x="7559174" y="246754"/>
                </a:cubicBezTo>
                <a:lnTo>
                  <a:pt x="7554858" y="222746"/>
                </a:lnTo>
                <a:cubicBezTo>
                  <a:pt x="7556657" y="217711"/>
                  <a:pt x="7558095" y="215193"/>
                  <a:pt x="7559174" y="215193"/>
                </a:cubicBezTo>
                <a:cubicBezTo>
                  <a:pt x="7562591" y="218790"/>
                  <a:pt x="7566548" y="220588"/>
                  <a:pt x="7571043" y="220588"/>
                </a:cubicBezTo>
                <a:lnTo>
                  <a:pt x="7577652" y="220588"/>
                </a:lnTo>
                <a:cubicBezTo>
                  <a:pt x="7575494" y="217891"/>
                  <a:pt x="7574415" y="215373"/>
                  <a:pt x="7574415" y="213035"/>
                </a:cubicBezTo>
                <a:lnTo>
                  <a:pt x="7576573" y="206561"/>
                </a:lnTo>
                <a:lnTo>
                  <a:pt x="7575494" y="205347"/>
                </a:lnTo>
                <a:lnTo>
                  <a:pt x="7576573" y="199952"/>
                </a:lnTo>
                <a:lnTo>
                  <a:pt x="7575494" y="188083"/>
                </a:lnTo>
                <a:cubicBezTo>
                  <a:pt x="7575854" y="183857"/>
                  <a:pt x="7576933" y="180575"/>
                  <a:pt x="7578731" y="178237"/>
                </a:cubicBezTo>
                <a:lnTo>
                  <a:pt x="7578731" y="171763"/>
                </a:lnTo>
                <a:cubicBezTo>
                  <a:pt x="7576573" y="166638"/>
                  <a:pt x="7572932" y="164075"/>
                  <a:pt x="7567806" y="164075"/>
                </a:cubicBezTo>
                <a:lnTo>
                  <a:pt x="7561332" y="166233"/>
                </a:lnTo>
                <a:lnTo>
                  <a:pt x="7560253" y="166233"/>
                </a:lnTo>
                <a:lnTo>
                  <a:pt x="7557016" y="162996"/>
                </a:lnTo>
                <a:lnTo>
                  <a:pt x="7557016" y="161917"/>
                </a:lnTo>
                <a:cubicBezTo>
                  <a:pt x="7560433" y="157601"/>
                  <a:pt x="7564030" y="155443"/>
                  <a:pt x="7567806" y="155443"/>
                </a:cubicBezTo>
                <a:lnTo>
                  <a:pt x="7580889" y="155443"/>
                </a:lnTo>
                <a:lnTo>
                  <a:pt x="7580889" y="152206"/>
                </a:lnTo>
                <a:cubicBezTo>
                  <a:pt x="7578731" y="152206"/>
                  <a:pt x="7576933" y="150722"/>
                  <a:pt x="7575494" y="147755"/>
                </a:cubicBezTo>
                <a:cubicBezTo>
                  <a:pt x="7576933" y="146496"/>
                  <a:pt x="7578012" y="141101"/>
                  <a:pt x="7578731" y="131570"/>
                </a:cubicBezTo>
                <a:lnTo>
                  <a:pt x="7577652" y="128198"/>
                </a:lnTo>
                <a:lnTo>
                  <a:pt x="7581968" y="120645"/>
                </a:lnTo>
                <a:lnTo>
                  <a:pt x="7581968" y="118487"/>
                </a:lnTo>
                <a:cubicBezTo>
                  <a:pt x="7579091" y="118487"/>
                  <a:pt x="7577652" y="117768"/>
                  <a:pt x="7577652" y="116329"/>
                </a:cubicBezTo>
                <a:lnTo>
                  <a:pt x="7578731" y="110934"/>
                </a:lnTo>
                <a:lnTo>
                  <a:pt x="7571043" y="106483"/>
                </a:lnTo>
                <a:cubicBezTo>
                  <a:pt x="7565828" y="106483"/>
                  <a:pt x="7560793" y="110485"/>
                  <a:pt x="7555937" y="118487"/>
                </a:cubicBezTo>
                <a:lnTo>
                  <a:pt x="7549328" y="120645"/>
                </a:lnTo>
                <a:cubicBezTo>
                  <a:pt x="7546451" y="119206"/>
                  <a:pt x="7545012" y="117408"/>
                  <a:pt x="7545012" y="115250"/>
                </a:cubicBezTo>
                <a:cubicBezTo>
                  <a:pt x="7548249" y="106168"/>
                  <a:pt x="7554768" y="93489"/>
                  <a:pt x="7564569" y="77215"/>
                </a:cubicBezTo>
                <a:lnTo>
                  <a:pt x="7577652" y="32571"/>
                </a:lnTo>
                <a:cubicBezTo>
                  <a:pt x="7575494" y="32571"/>
                  <a:pt x="7574415" y="31851"/>
                  <a:pt x="7574415" y="30413"/>
                </a:cubicBezTo>
                <a:cubicBezTo>
                  <a:pt x="7574415" y="27715"/>
                  <a:pt x="7576573" y="24119"/>
                  <a:pt x="7580889" y="19623"/>
                </a:cubicBezTo>
                <a:lnTo>
                  <a:pt x="7579810" y="15172"/>
                </a:lnTo>
                <a:lnTo>
                  <a:pt x="7584126" y="13014"/>
                </a:lnTo>
                <a:cubicBezTo>
                  <a:pt x="7617486" y="16880"/>
                  <a:pt x="7634165" y="20522"/>
                  <a:pt x="7634165" y="23939"/>
                </a:cubicBezTo>
                <a:lnTo>
                  <a:pt x="7638481" y="27176"/>
                </a:lnTo>
                <a:cubicBezTo>
                  <a:pt x="7638481" y="28614"/>
                  <a:pt x="7637402" y="29334"/>
                  <a:pt x="7635244" y="29334"/>
                </a:cubicBezTo>
                <a:lnTo>
                  <a:pt x="7629714" y="28255"/>
                </a:lnTo>
                <a:cubicBezTo>
                  <a:pt x="7616676" y="38415"/>
                  <a:pt x="7610157" y="47137"/>
                  <a:pt x="7610157" y="54421"/>
                </a:cubicBezTo>
                <a:lnTo>
                  <a:pt x="7613529" y="53207"/>
                </a:lnTo>
                <a:lnTo>
                  <a:pt x="7637402" y="55500"/>
                </a:lnTo>
                <a:cubicBezTo>
                  <a:pt x="7640280" y="55500"/>
                  <a:pt x="7643876" y="51139"/>
                  <a:pt x="7648192" y="42417"/>
                </a:cubicBezTo>
                <a:lnTo>
                  <a:pt x="7647113" y="39180"/>
                </a:lnTo>
                <a:lnTo>
                  <a:pt x="7652643" y="37022"/>
                </a:lnTo>
                <a:cubicBezTo>
                  <a:pt x="7659117" y="40079"/>
                  <a:pt x="7662354" y="44395"/>
                  <a:pt x="7662354" y="49970"/>
                </a:cubicBezTo>
                <a:lnTo>
                  <a:pt x="7666670" y="54421"/>
                </a:lnTo>
                <a:lnTo>
                  <a:pt x="7666670" y="57658"/>
                </a:lnTo>
                <a:cubicBezTo>
                  <a:pt x="7666670" y="61434"/>
                  <a:pt x="7665591" y="63592"/>
                  <a:pt x="7663433" y="64132"/>
                </a:cubicBezTo>
                <a:lnTo>
                  <a:pt x="7653722" y="64132"/>
                </a:lnTo>
                <a:lnTo>
                  <a:pt x="7641718" y="60895"/>
                </a:lnTo>
                <a:cubicBezTo>
                  <a:pt x="7631737" y="64491"/>
                  <a:pt x="7621217" y="66290"/>
                  <a:pt x="7610157" y="66290"/>
                </a:cubicBezTo>
                <a:lnTo>
                  <a:pt x="7604762" y="61974"/>
                </a:lnTo>
                <a:lnTo>
                  <a:pt x="7603683" y="61974"/>
                </a:lnTo>
                <a:cubicBezTo>
                  <a:pt x="7602424" y="61974"/>
                  <a:pt x="7600626" y="65975"/>
                  <a:pt x="7598288" y="73978"/>
                </a:cubicBezTo>
                <a:lnTo>
                  <a:pt x="7599367" y="75056"/>
                </a:lnTo>
                <a:lnTo>
                  <a:pt x="7599367" y="77215"/>
                </a:lnTo>
                <a:cubicBezTo>
                  <a:pt x="7599367" y="80092"/>
                  <a:pt x="7596085" y="81531"/>
                  <a:pt x="7589521" y="81531"/>
                </a:cubicBezTo>
                <a:lnTo>
                  <a:pt x="7573201" y="98930"/>
                </a:lnTo>
                <a:lnTo>
                  <a:pt x="7574415" y="98930"/>
                </a:lnTo>
                <a:lnTo>
                  <a:pt x="7583047" y="96772"/>
                </a:lnTo>
                <a:lnTo>
                  <a:pt x="7593972" y="96772"/>
                </a:lnTo>
                <a:lnTo>
                  <a:pt x="7606920" y="100009"/>
                </a:lnTo>
                <a:lnTo>
                  <a:pt x="7607999" y="101088"/>
                </a:lnTo>
                <a:lnTo>
                  <a:pt x="7611371" y="101088"/>
                </a:lnTo>
                <a:cubicBezTo>
                  <a:pt x="7612630" y="99649"/>
                  <a:pt x="7616227" y="98930"/>
                  <a:pt x="7622161" y="98930"/>
                </a:cubicBezTo>
                <a:lnTo>
                  <a:pt x="7623240" y="97851"/>
                </a:lnTo>
                <a:cubicBezTo>
                  <a:pt x="7626297" y="97851"/>
                  <a:pt x="7629939" y="94569"/>
                  <a:pt x="7634165" y="88005"/>
                </a:cubicBezTo>
                <a:lnTo>
                  <a:pt x="7643876" y="88005"/>
                </a:lnTo>
                <a:cubicBezTo>
                  <a:pt x="7649721" y="88005"/>
                  <a:pt x="7654442" y="93085"/>
                  <a:pt x="7658038" y="103246"/>
                </a:cubicBezTo>
                <a:lnTo>
                  <a:pt x="7672200" y="105404"/>
                </a:lnTo>
                <a:lnTo>
                  <a:pt x="7676516" y="103246"/>
                </a:lnTo>
                <a:lnTo>
                  <a:pt x="7685148" y="105404"/>
                </a:lnTo>
                <a:lnTo>
                  <a:pt x="7691757" y="103246"/>
                </a:lnTo>
                <a:lnTo>
                  <a:pt x="7697152" y="103246"/>
                </a:lnTo>
                <a:lnTo>
                  <a:pt x="7697152" y="101088"/>
                </a:lnTo>
                <a:lnTo>
                  <a:pt x="7693915" y="96772"/>
                </a:lnTo>
                <a:lnTo>
                  <a:pt x="7698231" y="78294"/>
                </a:lnTo>
                <a:lnTo>
                  <a:pt x="7697152" y="63053"/>
                </a:lnTo>
                <a:lnTo>
                  <a:pt x="7697152" y="54421"/>
                </a:lnTo>
                <a:lnTo>
                  <a:pt x="7700389" y="34729"/>
                </a:lnTo>
                <a:cubicBezTo>
                  <a:pt x="7698411" y="19892"/>
                  <a:pt x="7696612" y="11575"/>
                  <a:pt x="7694994" y="9777"/>
                </a:cubicBezTo>
                <a:lnTo>
                  <a:pt x="7694994" y="8698"/>
                </a:lnTo>
                <a:close/>
                <a:moveTo>
                  <a:pt x="2605508" y="6537"/>
                </a:moveTo>
                <a:cubicBezTo>
                  <a:pt x="2613240" y="6537"/>
                  <a:pt x="2617916" y="9415"/>
                  <a:pt x="2619535" y="15169"/>
                </a:cubicBezTo>
                <a:cubicBezTo>
                  <a:pt x="2623131" y="15169"/>
                  <a:pt x="2628167" y="20205"/>
                  <a:pt x="2634641" y="30275"/>
                </a:cubicBezTo>
                <a:cubicBezTo>
                  <a:pt x="2637698" y="30275"/>
                  <a:pt x="2643812" y="32433"/>
                  <a:pt x="2652983" y="36749"/>
                </a:cubicBezTo>
                <a:lnTo>
                  <a:pt x="2654062" y="35670"/>
                </a:lnTo>
                <a:lnTo>
                  <a:pt x="2652983" y="30275"/>
                </a:lnTo>
                <a:lnTo>
                  <a:pt x="2652983" y="22722"/>
                </a:lnTo>
                <a:lnTo>
                  <a:pt x="2655142" y="20564"/>
                </a:lnTo>
                <a:lnTo>
                  <a:pt x="2661616" y="20564"/>
                </a:lnTo>
                <a:cubicBezTo>
                  <a:pt x="2667551" y="25959"/>
                  <a:pt x="2680498" y="33872"/>
                  <a:pt x="2700459" y="44302"/>
                </a:cubicBezTo>
                <a:lnTo>
                  <a:pt x="2703696" y="47539"/>
                </a:lnTo>
                <a:lnTo>
                  <a:pt x="2704776" y="47539"/>
                </a:lnTo>
                <a:lnTo>
                  <a:pt x="2711251" y="45382"/>
                </a:lnTo>
                <a:lnTo>
                  <a:pt x="2718668" y="46460"/>
                </a:lnTo>
                <a:cubicBezTo>
                  <a:pt x="2727120" y="46460"/>
                  <a:pt x="2733953" y="41425"/>
                  <a:pt x="2739169" y="31354"/>
                </a:cubicBezTo>
                <a:cubicBezTo>
                  <a:pt x="2739169" y="28477"/>
                  <a:pt x="2740608" y="26319"/>
                  <a:pt x="2743487" y="24880"/>
                </a:cubicBezTo>
                <a:lnTo>
                  <a:pt x="2755354" y="24880"/>
                </a:lnTo>
                <a:lnTo>
                  <a:pt x="2762908" y="33512"/>
                </a:lnTo>
                <a:cubicBezTo>
                  <a:pt x="2778013" y="43223"/>
                  <a:pt x="2785926" y="51136"/>
                  <a:pt x="2786645" y="57251"/>
                </a:cubicBezTo>
                <a:lnTo>
                  <a:pt x="2786645" y="58330"/>
                </a:lnTo>
                <a:cubicBezTo>
                  <a:pt x="2786645" y="60847"/>
                  <a:pt x="2784128" y="67636"/>
                  <a:pt x="2779093" y="78696"/>
                </a:cubicBezTo>
                <a:lnTo>
                  <a:pt x="2780171" y="86249"/>
                </a:lnTo>
                <a:lnTo>
                  <a:pt x="2779093" y="90565"/>
                </a:lnTo>
                <a:lnTo>
                  <a:pt x="2780171" y="95960"/>
                </a:lnTo>
                <a:cubicBezTo>
                  <a:pt x="2780171" y="99557"/>
                  <a:pt x="2779452" y="101355"/>
                  <a:pt x="2778013" y="101355"/>
                </a:cubicBezTo>
                <a:lnTo>
                  <a:pt x="2779093" y="102434"/>
                </a:lnTo>
                <a:lnTo>
                  <a:pt x="2779093" y="108908"/>
                </a:lnTo>
                <a:lnTo>
                  <a:pt x="2776935" y="112145"/>
                </a:lnTo>
                <a:lnTo>
                  <a:pt x="2779093" y="115382"/>
                </a:lnTo>
                <a:cubicBezTo>
                  <a:pt x="2776394" y="131207"/>
                  <a:pt x="2774596" y="139120"/>
                  <a:pt x="2773698" y="139120"/>
                </a:cubicBezTo>
                <a:lnTo>
                  <a:pt x="2770461" y="139120"/>
                </a:lnTo>
                <a:lnTo>
                  <a:pt x="2770461" y="142357"/>
                </a:lnTo>
                <a:lnTo>
                  <a:pt x="2775857" y="142357"/>
                </a:lnTo>
                <a:cubicBezTo>
                  <a:pt x="2778733" y="142357"/>
                  <a:pt x="2780171" y="148471"/>
                  <a:pt x="2780171" y="160700"/>
                </a:cubicBezTo>
                <a:lnTo>
                  <a:pt x="2780171" y="163937"/>
                </a:lnTo>
                <a:cubicBezTo>
                  <a:pt x="2780171" y="166455"/>
                  <a:pt x="2778733" y="169332"/>
                  <a:pt x="2775857" y="172569"/>
                </a:cubicBezTo>
                <a:lnTo>
                  <a:pt x="2778013" y="189833"/>
                </a:lnTo>
                <a:lnTo>
                  <a:pt x="2778013" y="191991"/>
                </a:lnTo>
                <a:lnTo>
                  <a:pt x="2774776" y="196308"/>
                </a:lnTo>
                <a:lnTo>
                  <a:pt x="2774776" y="198465"/>
                </a:lnTo>
                <a:cubicBezTo>
                  <a:pt x="2778373" y="198465"/>
                  <a:pt x="2780171" y="199185"/>
                  <a:pt x="2780171" y="200623"/>
                </a:cubicBezTo>
                <a:lnTo>
                  <a:pt x="2780171" y="201702"/>
                </a:lnTo>
                <a:lnTo>
                  <a:pt x="2776935" y="204939"/>
                </a:lnTo>
                <a:lnTo>
                  <a:pt x="2773698" y="203860"/>
                </a:lnTo>
                <a:lnTo>
                  <a:pt x="2773698" y="205884"/>
                </a:lnTo>
                <a:lnTo>
                  <a:pt x="2780171" y="213437"/>
                </a:lnTo>
                <a:lnTo>
                  <a:pt x="2780171" y="244728"/>
                </a:lnTo>
                <a:cubicBezTo>
                  <a:pt x="2778013" y="257676"/>
                  <a:pt x="2772978" y="264150"/>
                  <a:pt x="2765065" y="264150"/>
                </a:cubicBezTo>
                <a:lnTo>
                  <a:pt x="2751038" y="261992"/>
                </a:lnTo>
                <a:lnTo>
                  <a:pt x="2747801" y="265229"/>
                </a:lnTo>
                <a:lnTo>
                  <a:pt x="2740249" y="265229"/>
                </a:lnTo>
                <a:cubicBezTo>
                  <a:pt x="2736291" y="265229"/>
                  <a:pt x="2732336" y="262711"/>
                  <a:pt x="2728379" y="257676"/>
                </a:cubicBezTo>
                <a:lnTo>
                  <a:pt x="2728379" y="256597"/>
                </a:lnTo>
                <a:cubicBezTo>
                  <a:pt x="2728558" y="253000"/>
                  <a:pt x="2729277" y="251202"/>
                  <a:pt x="2730537" y="251202"/>
                </a:cubicBezTo>
                <a:lnTo>
                  <a:pt x="2728379" y="238254"/>
                </a:lnTo>
                <a:lnTo>
                  <a:pt x="2724064" y="239333"/>
                </a:lnTo>
                <a:lnTo>
                  <a:pt x="2717588" y="236096"/>
                </a:lnTo>
                <a:lnTo>
                  <a:pt x="2709092" y="237175"/>
                </a:lnTo>
                <a:lnTo>
                  <a:pt x="2702618" y="236096"/>
                </a:lnTo>
                <a:lnTo>
                  <a:pt x="2701539" y="237175"/>
                </a:lnTo>
                <a:lnTo>
                  <a:pt x="2701539" y="238254"/>
                </a:lnTo>
                <a:lnTo>
                  <a:pt x="2702618" y="246886"/>
                </a:lnTo>
                <a:cubicBezTo>
                  <a:pt x="2702618" y="255338"/>
                  <a:pt x="2699741" y="261812"/>
                  <a:pt x="2693985" y="266308"/>
                </a:cubicBezTo>
                <a:cubicBezTo>
                  <a:pt x="2687512" y="266308"/>
                  <a:pt x="2680318" y="264509"/>
                  <a:pt x="2672406" y="260913"/>
                </a:cubicBezTo>
                <a:lnTo>
                  <a:pt x="2660537" y="264150"/>
                </a:lnTo>
                <a:lnTo>
                  <a:pt x="2652983" y="256597"/>
                </a:lnTo>
                <a:lnTo>
                  <a:pt x="2652983" y="244728"/>
                </a:lnTo>
                <a:lnTo>
                  <a:pt x="2654062" y="243649"/>
                </a:lnTo>
                <a:lnTo>
                  <a:pt x="2654062" y="242570"/>
                </a:lnTo>
                <a:cubicBezTo>
                  <a:pt x="2652444" y="242570"/>
                  <a:pt x="2650646" y="236096"/>
                  <a:pt x="2648668" y="223148"/>
                </a:cubicBezTo>
                <a:lnTo>
                  <a:pt x="2654062" y="190912"/>
                </a:lnTo>
                <a:cubicBezTo>
                  <a:pt x="2652624" y="190912"/>
                  <a:pt x="2651905" y="189833"/>
                  <a:pt x="2651905" y="187675"/>
                </a:cubicBezTo>
                <a:lnTo>
                  <a:pt x="2652983" y="182280"/>
                </a:lnTo>
                <a:lnTo>
                  <a:pt x="2651905" y="175806"/>
                </a:lnTo>
                <a:lnTo>
                  <a:pt x="2650825" y="175806"/>
                </a:lnTo>
                <a:lnTo>
                  <a:pt x="2642194" y="180122"/>
                </a:lnTo>
                <a:cubicBezTo>
                  <a:pt x="2642194" y="183359"/>
                  <a:pt x="2638957" y="185517"/>
                  <a:pt x="2632483" y="186596"/>
                </a:cubicBezTo>
                <a:lnTo>
                  <a:pt x="2624930" y="186596"/>
                </a:lnTo>
                <a:cubicBezTo>
                  <a:pt x="2614859" y="184618"/>
                  <a:pt x="2609824" y="179583"/>
                  <a:pt x="2609824" y="171490"/>
                </a:cubicBezTo>
                <a:lnTo>
                  <a:pt x="2605508" y="171490"/>
                </a:lnTo>
                <a:lnTo>
                  <a:pt x="2605508" y="172569"/>
                </a:lnTo>
                <a:lnTo>
                  <a:pt x="2609824" y="177964"/>
                </a:lnTo>
                <a:lnTo>
                  <a:pt x="2608745" y="179043"/>
                </a:lnTo>
                <a:lnTo>
                  <a:pt x="2610903" y="196308"/>
                </a:lnTo>
                <a:lnTo>
                  <a:pt x="2609824" y="197386"/>
                </a:lnTo>
                <a:lnTo>
                  <a:pt x="2608745" y="197386"/>
                </a:lnTo>
                <a:lnTo>
                  <a:pt x="2609824" y="198465"/>
                </a:lnTo>
                <a:lnTo>
                  <a:pt x="2609824" y="199545"/>
                </a:lnTo>
                <a:lnTo>
                  <a:pt x="2606587" y="210200"/>
                </a:lnTo>
                <a:lnTo>
                  <a:pt x="2606587" y="212358"/>
                </a:lnTo>
                <a:lnTo>
                  <a:pt x="2610903" y="217753"/>
                </a:lnTo>
                <a:lnTo>
                  <a:pt x="2610903" y="227464"/>
                </a:lnTo>
                <a:lnTo>
                  <a:pt x="2609824" y="228543"/>
                </a:lnTo>
                <a:lnTo>
                  <a:pt x="2610903" y="229622"/>
                </a:lnTo>
                <a:lnTo>
                  <a:pt x="2610903" y="231780"/>
                </a:lnTo>
                <a:lnTo>
                  <a:pt x="2609824" y="244728"/>
                </a:lnTo>
                <a:lnTo>
                  <a:pt x="2610903" y="256597"/>
                </a:lnTo>
                <a:cubicBezTo>
                  <a:pt x="2607486" y="266308"/>
                  <a:pt x="2604968" y="271343"/>
                  <a:pt x="2603350" y="271703"/>
                </a:cubicBezTo>
                <a:lnTo>
                  <a:pt x="2587165" y="270624"/>
                </a:lnTo>
                <a:lnTo>
                  <a:pt x="2576509" y="271703"/>
                </a:lnTo>
                <a:cubicBezTo>
                  <a:pt x="2566439" y="267567"/>
                  <a:pt x="2561403" y="260373"/>
                  <a:pt x="2561403" y="250123"/>
                </a:cubicBezTo>
                <a:lnTo>
                  <a:pt x="2563561" y="244728"/>
                </a:lnTo>
                <a:lnTo>
                  <a:pt x="2561403" y="238254"/>
                </a:lnTo>
                <a:lnTo>
                  <a:pt x="2561403" y="237175"/>
                </a:lnTo>
                <a:lnTo>
                  <a:pt x="2562483" y="224227"/>
                </a:lnTo>
                <a:lnTo>
                  <a:pt x="2561403" y="211279"/>
                </a:lnTo>
                <a:lnTo>
                  <a:pt x="2561403" y="209121"/>
                </a:lnTo>
                <a:lnTo>
                  <a:pt x="2563561" y="205884"/>
                </a:lnTo>
                <a:cubicBezTo>
                  <a:pt x="2562121" y="205884"/>
                  <a:pt x="2561044" y="203051"/>
                  <a:pt x="2560324" y="197386"/>
                </a:cubicBezTo>
                <a:cubicBezTo>
                  <a:pt x="2556727" y="200084"/>
                  <a:pt x="2551332" y="201882"/>
                  <a:pt x="2544139" y="202781"/>
                </a:cubicBezTo>
                <a:cubicBezTo>
                  <a:pt x="2540183" y="211323"/>
                  <a:pt x="2532990" y="215595"/>
                  <a:pt x="2522559" y="215595"/>
                </a:cubicBezTo>
                <a:cubicBezTo>
                  <a:pt x="2518962" y="215055"/>
                  <a:pt x="2517164" y="213976"/>
                  <a:pt x="2517164" y="212358"/>
                </a:cubicBezTo>
                <a:lnTo>
                  <a:pt x="2517164" y="209121"/>
                </a:lnTo>
                <a:cubicBezTo>
                  <a:pt x="2519682" y="205074"/>
                  <a:pt x="2525437" y="199005"/>
                  <a:pt x="2534428" y="190912"/>
                </a:cubicBezTo>
                <a:lnTo>
                  <a:pt x="2533349" y="187675"/>
                </a:lnTo>
                <a:cubicBezTo>
                  <a:pt x="2533349" y="183000"/>
                  <a:pt x="2539104" y="168253"/>
                  <a:pt x="2550613" y="143436"/>
                </a:cubicBezTo>
                <a:lnTo>
                  <a:pt x="2552772" y="125093"/>
                </a:lnTo>
                <a:lnTo>
                  <a:pt x="2554930" y="125093"/>
                </a:lnTo>
                <a:cubicBezTo>
                  <a:pt x="2555468" y="128690"/>
                  <a:pt x="2556548" y="130488"/>
                  <a:pt x="2558165" y="130488"/>
                </a:cubicBezTo>
                <a:lnTo>
                  <a:pt x="2559246" y="130488"/>
                </a:lnTo>
                <a:lnTo>
                  <a:pt x="2556008" y="126172"/>
                </a:lnTo>
                <a:lnTo>
                  <a:pt x="2556008" y="120777"/>
                </a:lnTo>
                <a:cubicBezTo>
                  <a:pt x="2556008" y="108548"/>
                  <a:pt x="2554570" y="102434"/>
                  <a:pt x="2551692" y="102434"/>
                </a:cubicBezTo>
                <a:lnTo>
                  <a:pt x="2550613" y="102434"/>
                </a:lnTo>
                <a:lnTo>
                  <a:pt x="2541982" y="104592"/>
                </a:lnTo>
                <a:lnTo>
                  <a:pt x="2530112" y="104592"/>
                </a:lnTo>
                <a:cubicBezTo>
                  <a:pt x="2524356" y="100456"/>
                  <a:pt x="2521481" y="96140"/>
                  <a:pt x="2521481" y="91644"/>
                </a:cubicBezTo>
                <a:lnTo>
                  <a:pt x="2527955" y="89486"/>
                </a:lnTo>
                <a:lnTo>
                  <a:pt x="2532271" y="89486"/>
                </a:lnTo>
                <a:cubicBezTo>
                  <a:pt x="2540183" y="90025"/>
                  <a:pt x="2547736" y="92543"/>
                  <a:pt x="2554930" y="97039"/>
                </a:cubicBezTo>
                <a:cubicBezTo>
                  <a:pt x="2554930" y="95600"/>
                  <a:pt x="2557087" y="94162"/>
                  <a:pt x="2561403" y="92723"/>
                </a:cubicBezTo>
                <a:cubicBezTo>
                  <a:pt x="2561403" y="88407"/>
                  <a:pt x="2562121" y="86249"/>
                  <a:pt x="2563561" y="86249"/>
                </a:cubicBezTo>
                <a:lnTo>
                  <a:pt x="2561403" y="77617"/>
                </a:lnTo>
                <a:lnTo>
                  <a:pt x="2562483" y="76538"/>
                </a:lnTo>
                <a:lnTo>
                  <a:pt x="2562483" y="75459"/>
                </a:lnTo>
                <a:lnTo>
                  <a:pt x="2561403" y="71278"/>
                </a:lnTo>
                <a:lnTo>
                  <a:pt x="2563561" y="64804"/>
                </a:lnTo>
                <a:lnTo>
                  <a:pt x="2561403" y="62646"/>
                </a:lnTo>
                <a:lnTo>
                  <a:pt x="2560324" y="62646"/>
                </a:lnTo>
                <a:lnTo>
                  <a:pt x="2552772" y="63725"/>
                </a:lnTo>
                <a:lnTo>
                  <a:pt x="2550613" y="60487"/>
                </a:lnTo>
                <a:lnTo>
                  <a:pt x="2551692" y="56172"/>
                </a:lnTo>
                <a:lnTo>
                  <a:pt x="2548455" y="50776"/>
                </a:lnTo>
                <a:lnTo>
                  <a:pt x="2548455" y="48618"/>
                </a:lnTo>
                <a:cubicBezTo>
                  <a:pt x="2551153" y="41425"/>
                  <a:pt x="2557268" y="37828"/>
                  <a:pt x="2566798" y="37828"/>
                </a:cubicBezTo>
                <a:cubicBezTo>
                  <a:pt x="2586849" y="19845"/>
                  <a:pt x="2598314" y="10853"/>
                  <a:pt x="2601193" y="10853"/>
                </a:cubicBezTo>
                <a:lnTo>
                  <a:pt x="2602271" y="14090"/>
                </a:lnTo>
                <a:lnTo>
                  <a:pt x="2603350" y="14090"/>
                </a:lnTo>
                <a:lnTo>
                  <a:pt x="2603350" y="11932"/>
                </a:lnTo>
                <a:lnTo>
                  <a:pt x="2602271" y="8695"/>
                </a:lnTo>
                <a:close/>
                <a:moveTo>
                  <a:pt x="3629182" y="6403"/>
                </a:moveTo>
                <a:lnTo>
                  <a:pt x="3644153" y="9640"/>
                </a:lnTo>
                <a:lnTo>
                  <a:pt x="3653864" y="7482"/>
                </a:lnTo>
                <a:lnTo>
                  <a:pt x="3674231" y="13956"/>
                </a:lnTo>
                <a:lnTo>
                  <a:pt x="3680705" y="12877"/>
                </a:lnTo>
                <a:lnTo>
                  <a:pt x="3686100" y="19351"/>
                </a:lnTo>
                <a:lnTo>
                  <a:pt x="3686100" y="21374"/>
                </a:lnTo>
                <a:cubicBezTo>
                  <a:pt x="3682503" y="21374"/>
                  <a:pt x="3679266" y="31400"/>
                  <a:pt x="3676389" y="51451"/>
                </a:cubicBezTo>
                <a:lnTo>
                  <a:pt x="3676389" y="65478"/>
                </a:lnTo>
                <a:cubicBezTo>
                  <a:pt x="3676389" y="67636"/>
                  <a:pt x="3674994" y="68715"/>
                  <a:pt x="3672207" y="68715"/>
                </a:cubicBezTo>
                <a:lnTo>
                  <a:pt x="3672207" y="71952"/>
                </a:lnTo>
                <a:lnTo>
                  <a:pt x="3677468" y="75189"/>
                </a:lnTo>
                <a:lnTo>
                  <a:pt x="3710782" y="75189"/>
                </a:lnTo>
                <a:lnTo>
                  <a:pt x="3719414" y="77347"/>
                </a:lnTo>
                <a:cubicBezTo>
                  <a:pt x="3724449" y="75549"/>
                  <a:pt x="3728720" y="70514"/>
                  <a:pt x="3732227" y="62241"/>
                </a:cubicBezTo>
                <a:lnTo>
                  <a:pt x="3745175" y="53609"/>
                </a:lnTo>
                <a:lnTo>
                  <a:pt x="3749491" y="53609"/>
                </a:lnTo>
                <a:cubicBezTo>
                  <a:pt x="3754706" y="53609"/>
                  <a:pt x="3762574" y="57566"/>
                  <a:pt x="3773094" y="65478"/>
                </a:cubicBezTo>
                <a:cubicBezTo>
                  <a:pt x="3773094" y="66917"/>
                  <a:pt x="3777770" y="71593"/>
                  <a:pt x="3787121" y="79505"/>
                </a:cubicBezTo>
                <a:lnTo>
                  <a:pt x="3790358" y="86923"/>
                </a:lnTo>
                <a:lnTo>
                  <a:pt x="3778489" y="96635"/>
                </a:lnTo>
                <a:lnTo>
                  <a:pt x="3779568" y="97714"/>
                </a:lnTo>
                <a:lnTo>
                  <a:pt x="3779568" y="99872"/>
                </a:lnTo>
                <a:cubicBezTo>
                  <a:pt x="3779568" y="101311"/>
                  <a:pt x="3778489" y="102030"/>
                  <a:pt x="3776331" y="102030"/>
                </a:cubicBezTo>
                <a:lnTo>
                  <a:pt x="3776331" y="103109"/>
                </a:lnTo>
                <a:cubicBezTo>
                  <a:pt x="3778489" y="103109"/>
                  <a:pt x="3779568" y="104188"/>
                  <a:pt x="3779568" y="106346"/>
                </a:cubicBezTo>
                <a:lnTo>
                  <a:pt x="3777410" y="112685"/>
                </a:lnTo>
                <a:lnTo>
                  <a:pt x="3777410" y="122396"/>
                </a:lnTo>
                <a:lnTo>
                  <a:pt x="3780647" y="134265"/>
                </a:lnTo>
                <a:cubicBezTo>
                  <a:pt x="3777050" y="139031"/>
                  <a:pt x="3775252" y="148337"/>
                  <a:pt x="3775252" y="162185"/>
                </a:cubicBezTo>
                <a:lnTo>
                  <a:pt x="3777410" y="177155"/>
                </a:lnTo>
                <a:lnTo>
                  <a:pt x="3777410" y="181472"/>
                </a:lnTo>
                <a:cubicBezTo>
                  <a:pt x="3772375" y="198286"/>
                  <a:pt x="3768418" y="214741"/>
                  <a:pt x="3765541" y="230836"/>
                </a:cubicBezTo>
                <a:cubicBezTo>
                  <a:pt x="3763203" y="232994"/>
                  <a:pt x="3760731" y="239468"/>
                  <a:pt x="3758123" y="250258"/>
                </a:cubicBezTo>
                <a:cubicBezTo>
                  <a:pt x="3747513" y="264555"/>
                  <a:pt x="3737487" y="271703"/>
                  <a:pt x="3728046" y="271703"/>
                </a:cubicBezTo>
                <a:lnTo>
                  <a:pt x="3720493" y="269545"/>
                </a:lnTo>
                <a:lnTo>
                  <a:pt x="3704308" y="270624"/>
                </a:lnTo>
                <a:cubicBezTo>
                  <a:pt x="3702599" y="270624"/>
                  <a:pt x="3700846" y="267028"/>
                  <a:pt x="3699048" y="259834"/>
                </a:cubicBezTo>
                <a:lnTo>
                  <a:pt x="3700127" y="253495"/>
                </a:lnTo>
                <a:cubicBezTo>
                  <a:pt x="3700127" y="251697"/>
                  <a:pt x="3693293" y="245942"/>
                  <a:pt x="3679626" y="236231"/>
                </a:cubicBezTo>
                <a:cubicBezTo>
                  <a:pt x="3679626" y="231735"/>
                  <a:pt x="3673556" y="227464"/>
                  <a:pt x="3661417" y="223418"/>
                </a:cubicBezTo>
                <a:lnTo>
                  <a:pt x="3660338" y="222339"/>
                </a:lnTo>
                <a:lnTo>
                  <a:pt x="3660338" y="220181"/>
                </a:lnTo>
                <a:cubicBezTo>
                  <a:pt x="3660338" y="218742"/>
                  <a:pt x="3662496" y="217304"/>
                  <a:pt x="3666812" y="215865"/>
                </a:cubicBezTo>
                <a:lnTo>
                  <a:pt x="3681784" y="216944"/>
                </a:lnTo>
                <a:lnTo>
                  <a:pt x="3689337" y="215865"/>
                </a:lnTo>
                <a:lnTo>
                  <a:pt x="3691495" y="218023"/>
                </a:lnTo>
                <a:lnTo>
                  <a:pt x="3692574" y="218023"/>
                </a:lnTo>
                <a:cubicBezTo>
                  <a:pt x="3709748" y="214067"/>
                  <a:pt x="3718335" y="210470"/>
                  <a:pt x="3718335" y="207233"/>
                </a:cubicBezTo>
                <a:lnTo>
                  <a:pt x="3722651" y="192262"/>
                </a:lnTo>
                <a:lnTo>
                  <a:pt x="3721572" y="191183"/>
                </a:lnTo>
                <a:lnTo>
                  <a:pt x="3721572" y="182550"/>
                </a:lnTo>
                <a:cubicBezTo>
                  <a:pt x="3721572" y="174098"/>
                  <a:pt x="3722291" y="168389"/>
                  <a:pt x="3723730" y="165421"/>
                </a:cubicBezTo>
                <a:lnTo>
                  <a:pt x="3722651" y="161105"/>
                </a:lnTo>
                <a:lnTo>
                  <a:pt x="3723730" y="155710"/>
                </a:lnTo>
                <a:lnTo>
                  <a:pt x="3722651" y="154631"/>
                </a:lnTo>
                <a:lnTo>
                  <a:pt x="3723730" y="149236"/>
                </a:lnTo>
                <a:lnTo>
                  <a:pt x="3723730" y="140604"/>
                </a:lnTo>
                <a:lnTo>
                  <a:pt x="3722651" y="128870"/>
                </a:lnTo>
                <a:cubicBezTo>
                  <a:pt x="3723910" y="127252"/>
                  <a:pt x="3724989" y="122216"/>
                  <a:pt x="3725888" y="113764"/>
                </a:cubicBezTo>
                <a:cubicBezTo>
                  <a:pt x="3729484" y="113764"/>
                  <a:pt x="3731283" y="112370"/>
                  <a:pt x="3731283" y="109583"/>
                </a:cubicBezTo>
                <a:lnTo>
                  <a:pt x="3724809" y="94477"/>
                </a:lnTo>
                <a:lnTo>
                  <a:pt x="3724809" y="90160"/>
                </a:lnTo>
                <a:lnTo>
                  <a:pt x="3725888" y="89081"/>
                </a:lnTo>
                <a:lnTo>
                  <a:pt x="3725888" y="88002"/>
                </a:lnTo>
                <a:lnTo>
                  <a:pt x="3722651" y="85844"/>
                </a:lnTo>
                <a:lnTo>
                  <a:pt x="3714019" y="89081"/>
                </a:lnTo>
                <a:lnTo>
                  <a:pt x="3692574" y="89081"/>
                </a:lnTo>
                <a:cubicBezTo>
                  <a:pt x="3688797" y="84046"/>
                  <a:pt x="3685200" y="81528"/>
                  <a:pt x="3681784" y="81528"/>
                </a:cubicBezTo>
                <a:cubicBezTo>
                  <a:pt x="3674680" y="84226"/>
                  <a:pt x="3671128" y="89261"/>
                  <a:pt x="3671128" y="96635"/>
                </a:cubicBezTo>
                <a:cubicBezTo>
                  <a:pt x="3671128" y="103828"/>
                  <a:pt x="3670049" y="110257"/>
                  <a:pt x="3667891" y="115922"/>
                </a:cubicBezTo>
                <a:lnTo>
                  <a:pt x="3668970" y="119159"/>
                </a:lnTo>
                <a:cubicBezTo>
                  <a:pt x="3667532" y="129949"/>
                  <a:pt x="3665014" y="138896"/>
                  <a:pt x="3661417" y="145999"/>
                </a:cubicBezTo>
                <a:cubicBezTo>
                  <a:pt x="3659979" y="156250"/>
                  <a:pt x="3657461" y="165197"/>
                  <a:pt x="3653864" y="172840"/>
                </a:cubicBezTo>
                <a:cubicBezTo>
                  <a:pt x="3649908" y="180392"/>
                  <a:pt x="3646356" y="185787"/>
                  <a:pt x="3643209" y="189025"/>
                </a:cubicBezTo>
                <a:cubicBezTo>
                  <a:pt x="3643209" y="196488"/>
                  <a:pt x="3638533" y="203996"/>
                  <a:pt x="3629182" y="211549"/>
                </a:cubicBezTo>
                <a:cubicBezTo>
                  <a:pt x="3629182" y="216584"/>
                  <a:pt x="3627383" y="219102"/>
                  <a:pt x="3623787" y="219102"/>
                </a:cubicBezTo>
                <a:cubicBezTo>
                  <a:pt x="3606972" y="242031"/>
                  <a:pt x="3590878" y="253495"/>
                  <a:pt x="3575502" y="253495"/>
                </a:cubicBezTo>
                <a:lnTo>
                  <a:pt x="3573344" y="253495"/>
                </a:lnTo>
                <a:lnTo>
                  <a:pt x="3573344" y="261992"/>
                </a:lnTo>
                <a:cubicBezTo>
                  <a:pt x="3573344" y="264150"/>
                  <a:pt x="3568308" y="266668"/>
                  <a:pt x="3558238" y="269545"/>
                </a:cubicBezTo>
                <a:lnTo>
                  <a:pt x="3557159" y="265229"/>
                </a:lnTo>
                <a:lnTo>
                  <a:pt x="3556080" y="265229"/>
                </a:lnTo>
                <a:cubicBezTo>
                  <a:pt x="3556080" y="267387"/>
                  <a:pt x="3555405" y="268466"/>
                  <a:pt x="3554057" y="268466"/>
                </a:cubicBezTo>
                <a:lnTo>
                  <a:pt x="3551899" y="266308"/>
                </a:lnTo>
                <a:lnTo>
                  <a:pt x="3548662" y="266308"/>
                </a:lnTo>
                <a:lnTo>
                  <a:pt x="3543266" y="270624"/>
                </a:lnTo>
                <a:lnTo>
                  <a:pt x="3542187" y="270624"/>
                </a:lnTo>
                <a:lnTo>
                  <a:pt x="3540029" y="268466"/>
                </a:lnTo>
                <a:lnTo>
                  <a:pt x="3540029" y="267387"/>
                </a:lnTo>
                <a:lnTo>
                  <a:pt x="3554057" y="251337"/>
                </a:lnTo>
                <a:cubicBezTo>
                  <a:pt x="3559002" y="251337"/>
                  <a:pt x="3561475" y="249539"/>
                  <a:pt x="3561475" y="245942"/>
                </a:cubicBezTo>
                <a:lnTo>
                  <a:pt x="3571186" y="237310"/>
                </a:lnTo>
                <a:cubicBezTo>
                  <a:pt x="3574063" y="237310"/>
                  <a:pt x="3575502" y="235872"/>
                  <a:pt x="3575502" y="232994"/>
                </a:cubicBezTo>
                <a:cubicBezTo>
                  <a:pt x="3579997" y="225891"/>
                  <a:pt x="3584269" y="222339"/>
                  <a:pt x="3588315" y="222339"/>
                </a:cubicBezTo>
                <a:cubicBezTo>
                  <a:pt x="3592271" y="211009"/>
                  <a:pt x="3596227" y="202063"/>
                  <a:pt x="3600184" y="195499"/>
                </a:cubicBezTo>
                <a:cubicBezTo>
                  <a:pt x="3600184" y="189744"/>
                  <a:pt x="3601982" y="184349"/>
                  <a:pt x="3605579" y="179313"/>
                </a:cubicBezTo>
                <a:cubicBezTo>
                  <a:pt x="3608456" y="176796"/>
                  <a:pt x="3609895" y="174638"/>
                  <a:pt x="3609895" y="172840"/>
                </a:cubicBezTo>
                <a:lnTo>
                  <a:pt x="3608816" y="164342"/>
                </a:lnTo>
                <a:cubicBezTo>
                  <a:pt x="3611693" y="164342"/>
                  <a:pt x="3613132" y="161105"/>
                  <a:pt x="3613132" y="154631"/>
                </a:cubicBezTo>
                <a:lnTo>
                  <a:pt x="3614076" y="154631"/>
                </a:lnTo>
                <a:lnTo>
                  <a:pt x="3613132" y="153552"/>
                </a:lnTo>
                <a:lnTo>
                  <a:pt x="3613132" y="152473"/>
                </a:lnTo>
                <a:lnTo>
                  <a:pt x="3617313" y="142762"/>
                </a:lnTo>
                <a:lnTo>
                  <a:pt x="3616234" y="139525"/>
                </a:lnTo>
                <a:lnTo>
                  <a:pt x="3617313" y="128870"/>
                </a:lnTo>
                <a:lnTo>
                  <a:pt x="3616234" y="115922"/>
                </a:lnTo>
                <a:lnTo>
                  <a:pt x="3621629" y="111606"/>
                </a:lnTo>
                <a:lnTo>
                  <a:pt x="3620550" y="110527"/>
                </a:lnTo>
                <a:lnTo>
                  <a:pt x="3620550" y="95556"/>
                </a:lnTo>
                <a:lnTo>
                  <a:pt x="3621629" y="89081"/>
                </a:lnTo>
                <a:lnTo>
                  <a:pt x="3619471" y="84765"/>
                </a:lnTo>
                <a:lnTo>
                  <a:pt x="3613132" y="86923"/>
                </a:lnTo>
                <a:lnTo>
                  <a:pt x="3606658" y="84765"/>
                </a:lnTo>
                <a:lnTo>
                  <a:pt x="3601263" y="89081"/>
                </a:lnTo>
                <a:lnTo>
                  <a:pt x="3600184" y="89081"/>
                </a:lnTo>
                <a:lnTo>
                  <a:pt x="3588315" y="83686"/>
                </a:lnTo>
                <a:lnTo>
                  <a:pt x="3578739" y="85844"/>
                </a:lnTo>
                <a:lnTo>
                  <a:pt x="3572265" y="83686"/>
                </a:lnTo>
                <a:lnTo>
                  <a:pt x="3567949" y="84765"/>
                </a:lnTo>
                <a:lnTo>
                  <a:pt x="3566870" y="83686"/>
                </a:lnTo>
                <a:lnTo>
                  <a:pt x="3566870" y="80449"/>
                </a:lnTo>
                <a:cubicBezTo>
                  <a:pt x="3566870" y="79281"/>
                  <a:pt x="3571186" y="77887"/>
                  <a:pt x="3579818" y="76268"/>
                </a:cubicBezTo>
                <a:lnTo>
                  <a:pt x="3590473" y="78426"/>
                </a:lnTo>
                <a:lnTo>
                  <a:pt x="3607737" y="77347"/>
                </a:lnTo>
                <a:lnTo>
                  <a:pt x="3622708" y="77347"/>
                </a:lnTo>
                <a:lnTo>
                  <a:pt x="3622708" y="70873"/>
                </a:lnTo>
                <a:lnTo>
                  <a:pt x="3623787" y="70873"/>
                </a:lnTo>
                <a:lnTo>
                  <a:pt x="3629182" y="71952"/>
                </a:lnTo>
                <a:lnTo>
                  <a:pt x="3631340" y="68715"/>
                </a:lnTo>
                <a:cubicBezTo>
                  <a:pt x="3631340" y="67097"/>
                  <a:pt x="3629182" y="64579"/>
                  <a:pt x="3624866" y="61162"/>
                </a:cubicBezTo>
                <a:lnTo>
                  <a:pt x="3623787" y="55767"/>
                </a:lnTo>
                <a:lnTo>
                  <a:pt x="3624866" y="50507"/>
                </a:lnTo>
                <a:cubicBezTo>
                  <a:pt x="3623248" y="50507"/>
                  <a:pt x="3621090" y="43314"/>
                  <a:pt x="3618392" y="28927"/>
                </a:cubicBezTo>
                <a:lnTo>
                  <a:pt x="3622708" y="21374"/>
                </a:lnTo>
                <a:lnTo>
                  <a:pt x="3620550" y="12877"/>
                </a:lnTo>
                <a:close/>
                <a:moveTo>
                  <a:pt x="3182084" y="6403"/>
                </a:moveTo>
                <a:lnTo>
                  <a:pt x="3193009" y="8561"/>
                </a:lnTo>
                <a:lnTo>
                  <a:pt x="3201641" y="7482"/>
                </a:lnTo>
                <a:lnTo>
                  <a:pt x="3203799" y="10719"/>
                </a:lnTo>
                <a:lnTo>
                  <a:pt x="3209194" y="7482"/>
                </a:lnTo>
                <a:lnTo>
                  <a:pt x="3211487" y="7482"/>
                </a:lnTo>
                <a:lnTo>
                  <a:pt x="3222277" y="11798"/>
                </a:lnTo>
                <a:cubicBezTo>
                  <a:pt x="3227582" y="11798"/>
                  <a:pt x="3231942" y="14360"/>
                  <a:pt x="3235360" y="19486"/>
                </a:cubicBezTo>
                <a:lnTo>
                  <a:pt x="3235360" y="22723"/>
                </a:lnTo>
                <a:cubicBezTo>
                  <a:pt x="3232482" y="26319"/>
                  <a:pt x="3228481" y="28118"/>
                  <a:pt x="3223356" y="28118"/>
                </a:cubicBezTo>
                <a:lnTo>
                  <a:pt x="3225514" y="33513"/>
                </a:lnTo>
                <a:lnTo>
                  <a:pt x="3224435" y="50912"/>
                </a:lnTo>
                <a:lnTo>
                  <a:pt x="3224435" y="53204"/>
                </a:lnTo>
                <a:cubicBezTo>
                  <a:pt x="3224435" y="54643"/>
                  <a:pt x="3223356" y="55362"/>
                  <a:pt x="3221198" y="55362"/>
                </a:cubicBezTo>
                <a:cubicBezTo>
                  <a:pt x="3221198" y="56801"/>
                  <a:pt x="3219399" y="57520"/>
                  <a:pt x="3215803" y="57520"/>
                </a:cubicBezTo>
                <a:lnTo>
                  <a:pt x="3214724" y="60757"/>
                </a:lnTo>
                <a:lnTo>
                  <a:pt x="3215803" y="63994"/>
                </a:lnTo>
                <a:lnTo>
                  <a:pt x="3214724" y="65073"/>
                </a:lnTo>
                <a:cubicBezTo>
                  <a:pt x="3218320" y="65073"/>
                  <a:pt x="3223041" y="66557"/>
                  <a:pt x="3228886" y="69524"/>
                </a:cubicBezTo>
                <a:lnTo>
                  <a:pt x="3240755" y="68310"/>
                </a:lnTo>
                <a:lnTo>
                  <a:pt x="3240755" y="67231"/>
                </a:lnTo>
                <a:lnTo>
                  <a:pt x="3238597" y="67231"/>
                </a:lnTo>
                <a:lnTo>
                  <a:pt x="3238597" y="66152"/>
                </a:lnTo>
                <a:lnTo>
                  <a:pt x="3237518" y="67231"/>
                </a:lnTo>
                <a:lnTo>
                  <a:pt x="3235360" y="67231"/>
                </a:lnTo>
                <a:lnTo>
                  <a:pt x="3235360" y="66152"/>
                </a:lnTo>
                <a:cubicBezTo>
                  <a:pt x="3238237" y="63635"/>
                  <a:pt x="3239676" y="60398"/>
                  <a:pt x="3239676" y="56441"/>
                </a:cubicBezTo>
                <a:lnTo>
                  <a:pt x="3240755" y="56441"/>
                </a:lnTo>
                <a:lnTo>
                  <a:pt x="3239676" y="53204"/>
                </a:lnTo>
                <a:cubicBezTo>
                  <a:pt x="3241114" y="49877"/>
                  <a:pt x="3242553" y="48034"/>
                  <a:pt x="3243992" y="47675"/>
                </a:cubicBezTo>
                <a:lnTo>
                  <a:pt x="3248443" y="47675"/>
                </a:lnTo>
                <a:lnTo>
                  <a:pt x="3264763" y="59678"/>
                </a:lnTo>
                <a:cubicBezTo>
                  <a:pt x="3273395" y="59678"/>
                  <a:pt x="3278475" y="61477"/>
                  <a:pt x="3280003" y="65073"/>
                </a:cubicBezTo>
                <a:cubicBezTo>
                  <a:pt x="3285758" y="67861"/>
                  <a:pt x="3288636" y="71143"/>
                  <a:pt x="3288636" y="74919"/>
                </a:cubicBezTo>
                <a:lnTo>
                  <a:pt x="3287557" y="75998"/>
                </a:lnTo>
                <a:lnTo>
                  <a:pt x="3280003" y="75998"/>
                </a:lnTo>
                <a:lnTo>
                  <a:pt x="3281082" y="82472"/>
                </a:lnTo>
                <a:lnTo>
                  <a:pt x="3276632" y="90160"/>
                </a:lnTo>
                <a:lnTo>
                  <a:pt x="3278790" y="92318"/>
                </a:lnTo>
                <a:lnTo>
                  <a:pt x="3278790" y="96635"/>
                </a:lnTo>
                <a:cubicBezTo>
                  <a:pt x="3278790" y="98073"/>
                  <a:pt x="3276991" y="98792"/>
                  <a:pt x="3273395" y="98792"/>
                </a:cubicBezTo>
                <a:lnTo>
                  <a:pt x="3273395" y="102029"/>
                </a:lnTo>
                <a:cubicBezTo>
                  <a:pt x="3276451" y="102029"/>
                  <a:pt x="3278250" y="105671"/>
                  <a:pt x="3278790" y="112954"/>
                </a:cubicBezTo>
                <a:lnTo>
                  <a:pt x="3276632" y="120507"/>
                </a:lnTo>
                <a:lnTo>
                  <a:pt x="3277711" y="123879"/>
                </a:lnTo>
                <a:lnTo>
                  <a:pt x="3275553" y="126037"/>
                </a:lnTo>
                <a:lnTo>
                  <a:pt x="3275553" y="127116"/>
                </a:lnTo>
                <a:lnTo>
                  <a:pt x="3278790" y="132511"/>
                </a:lnTo>
                <a:lnTo>
                  <a:pt x="3280003" y="148831"/>
                </a:lnTo>
                <a:lnTo>
                  <a:pt x="3277711" y="157598"/>
                </a:lnTo>
                <a:lnTo>
                  <a:pt x="3281082" y="164072"/>
                </a:lnTo>
                <a:lnTo>
                  <a:pt x="3278790" y="170546"/>
                </a:lnTo>
                <a:lnTo>
                  <a:pt x="3278790" y="217348"/>
                </a:lnTo>
                <a:cubicBezTo>
                  <a:pt x="3278790" y="220226"/>
                  <a:pt x="3276632" y="223463"/>
                  <a:pt x="3272316" y="227059"/>
                </a:cubicBezTo>
                <a:lnTo>
                  <a:pt x="3272316" y="229352"/>
                </a:lnTo>
                <a:cubicBezTo>
                  <a:pt x="3272316" y="231510"/>
                  <a:pt x="3274878" y="232589"/>
                  <a:pt x="3280003" y="232589"/>
                </a:cubicBezTo>
                <a:lnTo>
                  <a:pt x="3282161" y="235826"/>
                </a:lnTo>
                <a:cubicBezTo>
                  <a:pt x="3278655" y="240142"/>
                  <a:pt x="3276451" y="245223"/>
                  <a:pt x="3275553" y="251067"/>
                </a:cubicBezTo>
                <a:lnTo>
                  <a:pt x="3276632" y="258620"/>
                </a:lnTo>
                <a:cubicBezTo>
                  <a:pt x="3273214" y="263746"/>
                  <a:pt x="3267415" y="266308"/>
                  <a:pt x="3259233" y="266308"/>
                </a:cubicBezTo>
                <a:lnTo>
                  <a:pt x="3255996" y="269545"/>
                </a:lnTo>
                <a:lnTo>
                  <a:pt x="3253838" y="269545"/>
                </a:lnTo>
                <a:lnTo>
                  <a:pt x="3243992" y="267387"/>
                </a:lnTo>
                <a:cubicBezTo>
                  <a:pt x="3242553" y="270264"/>
                  <a:pt x="3240395" y="271703"/>
                  <a:pt x="3237518" y="271703"/>
                </a:cubicBezTo>
                <a:cubicBezTo>
                  <a:pt x="3235000" y="271703"/>
                  <a:pt x="3232842" y="268826"/>
                  <a:pt x="3231044" y="263071"/>
                </a:cubicBezTo>
                <a:cubicBezTo>
                  <a:pt x="3227177" y="263071"/>
                  <a:pt x="3224974" y="259070"/>
                  <a:pt x="3224435" y="251067"/>
                </a:cubicBezTo>
                <a:cubicBezTo>
                  <a:pt x="3223176" y="251067"/>
                  <a:pt x="3220298" y="247426"/>
                  <a:pt x="3215803" y="240142"/>
                </a:cubicBezTo>
                <a:cubicBezTo>
                  <a:pt x="3213105" y="239962"/>
                  <a:pt x="3210543" y="236725"/>
                  <a:pt x="3208115" y="230431"/>
                </a:cubicBezTo>
                <a:cubicBezTo>
                  <a:pt x="3201641" y="229172"/>
                  <a:pt x="3198404" y="227689"/>
                  <a:pt x="3198404" y="225980"/>
                </a:cubicBezTo>
                <a:lnTo>
                  <a:pt x="3198404" y="223822"/>
                </a:lnTo>
                <a:lnTo>
                  <a:pt x="3200562" y="221664"/>
                </a:lnTo>
                <a:lnTo>
                  <a:pt x="3212566" y="221664"/>
                </a:lnTo>
                <a:cubicBezTo>
                  <a:pt x="3225963" y="221125"/>
                  <a:pt x="3233561" y="218607"/>
                  <a:pt x="3235360" y="214111"/>
                </a:cubicBezTo>
                <a:lnTo>
                  <a:pt x="3234281" y="208581"/>
                </a:lnTo>
                <a:lnTo>
                  <a:pt x="3236439" y="190103"/>
                </a:lnTo>
                <a:lnTo>
                  <a:pt x="3233202" y="180392"/>
                </a:lnTo>
                <a:lnTo>
                  <a:pt x="3231044" y="180392"/>
                </a:lnTo>
                <a:cubicBezTo>
                  <a:pt x="3230504" y="183989"/>
                  <a:pt x="3229425" y="185787"/>
                  <a:pt x="3227807" y="185787"/>
                </a:cubicBezTo>
                <a:cubicBezTo>
                  <a:pt x="3225019" y="185787"/>
                  <a:pt x="3221737" y="177470"/>
                  <a:pt x="3217961" y="160835"/>
                </a:cubicBezTo>
                <a:cubicBezTo>
                  <a:pt x="3215803" y="159037"/>
                  <a:pt x="3213285" y="153597"/>
                  <a:pt x="3210408" y="144515"/>
                </a:cubicBezTo>
                <a:lnTo>
                  <a:pt x="3211487" y="138985"/>
                </a:lnTo>
                <a:lnTo>
                  <a:pt x="3210408" y="138985"/>
                </a:lnTo>
                <a:cubicBezTo>
                  <a:pt x="3206361" y="145909"/>
                  <a:pt x="3203799" y="153552"/>
                  <a:pt x="3202720" y="161914"/>
                </a:cubicBezTo>
                <a:cubicBezTo>
                  <a:pt x="3196965" y="166770"/>
                  <a:pt x="3192963" y="173289"/>
                  <a:pt x="3190716" y="181471"/>
                </a:cubicBezTo>
                <a:cubicBezTo>
                  <a:pt x="3190716" y="184349"/>
                  <a:pt x="3189637" y="185787"/>
                  <a:pt x="3187479" y="185787"/>
                </a:cubicBezTo>
                <a:lnTo>
                  <a:pt x="3184242" y="183629"/>
                </a:lnTo>
                <a:lnTo>
                  <a:pt x="3182084" y="183629"/>
                </a:lnTo>
                <a:lnTo>
                  <a:pt x="3182084" y="185787"/>
                </a:lnTo>
                <a:lnTo>
                  <a:pt x="3181005" y="185787"/>
                </a:lnTo>
                <a:lnTo>
                  <a:pt x="3182084" y="189024"/>
                </a:lnTo>
                <a:cubicBezTo>
                  <a:pt x="3180825" y="195408"/>
                  <a:pt x="3179027" y="199769"/>
                  <a:pt x="3176689" y="202107"/>
                </a:cubicBezTo>
                <a:lnTo>
                  <a:pt x="3176689" y="217348"/>
                </a:lnTo>
                <a:lnTo>
                  <a:pt x="3175610" y="229352"/>
                </a:lnTo>
                <a:lnTo>
                  <a:pt x="3176689" y="232589"/>
                </a:lnTo>
                <a:lnTo>
                  <a:pt x="3173317" y="237984"/>
                </a:lnTo>
                <a:lnTo>
                  <a:pt x="3175610" y="244458"/>
                </a:lnTo>
                <a:lnTo>
                  <a:pt x="3171159" y="256462"/>
                </a:lnTo>
                <a:cubicBezTo>
                  <a:pt x="3174845" y="257002"/>
                  <a:pt x="3176689" y="258081"/>
                  <a:pt x="3176689" y="259699"/>
                </a:cubicBezTo>
                <a:lnTo>
                  <a:pt x="3176689" y="260778"/>
                </a:lnTo>
                <a:cubicBezTo>
                  <a:pt x="3176689" y="262037"/>
                  <a:pt x="3172327" y="264959"/>
                  <a:pt x="3163606" y="269545"/>
                </a:cubicBezTo>
                <a:cubicBezTo>
                  <a:pt x="3144004" y="268466"/>
                  <a:pt x="3134203" y="265184"/>
                  <a:pt x="3134203" y="259699"/>
                </a:cubicBezTo>
                <a:lnTo>
                  <a:pt x="3132045" y="241221"/>
                </a:lnTo>
                <a:lnTo>
                  <a:pt x="3136361" y="235826"/>
                </a:lnTo>
                <a:lnTo>
                  <a:pt x="3135282" y="234747"/>
                </a:lnTo>
                <a:lnTo>
                  <a:pt x="3135282" y="232589"/>
                </a:lnTo>
                <a:lnTo>
                  <a:pt x="3134203" y="217348"/>
                </a:lnTo>
                <a:lnTo>
                  <a:pt x="3136361" y="213032"/>
                </a:lnTo>
                <a:lnTo>
                  <a:pt x="3134203" y="204265"/>
                </a:lnTo>
                <a:lnTo>
                  <a:pt x="3134203" y="195633"/>
                </a:lnTo>
                <a:lnTo>
                  <a:pt x="3135282" y="194554"/>
                </a:lnTo>
                <a:lnTo>
                  <a:pt x="3133124" y="189024"/>
                </a:lnTo>
                <a:lnTo>
                  <a:pt x="3134203" y="182550"/>
                </a:lnTo>
                <a:lnTo>
                  <a:pt x="3132045" y="176076"/>
                </a:lnTo>
                <a:lnTo>
                  <a:pt x="3132045" y="172704"/>
                </a:lnTo>
                <a:cubicBezTo>
                  <a:pt x="3133483" y="135748"/>
                  <a:pt x="3134922" y="117270"/>
                  <a:pt x="3136361" y="117270"/>
                </a:cubicBezTo>
                <a:lnTo>
                  <a:pt x="3135282" y="111875"/>
                </a:lnTo>
                <a:lnTo>
                  <a:pt x="3135282" y="106480"/>
                </a:lnTo>
                <a:lnTo>
                  <a:pt x="3136361" y="105401"/>
                </a:lnTo>
                <a:lnTo>
                  <a:pt x="3136361" y="104188"/>
                </a:lnTo>
                <a:cubicBezTo>
                  <a:pt x="3134383" y="104188"/>
                  <a:pt x="3132944" y="99871"/>
                  <a:pt x="3132045" y="91239"/>
                </a:cubicBezTo>
                <a:lnTo>
                  <a:pt x="3134203" y="84630"/>
                </a:lnTo>
                <a:lnTo>
                  <a:pt x="3132045" y="82472"/>
                </a:lnTo>
                <a:cubicBezTo>
                  <a:pt x="3132404" y="63680"/>
                  <a:pt x="3133843" y="54283"/>
                  <a:pt x="3136361" y="54283"/>
                </a:cubicBezTo>
                <a:lnTo>
                  <a:pt x="3137440" y="54283"/>
                </a:lnTo>
                <a:cubicBezTo>
                  <a:pt x="3147241" y="55722"/>
                  <a:pt x="3154165" y="58240"/>
                  <a:pt x="3158211" y="61836"/>
                </a:cubicBezTo>
                <a:cubicBezTo>
                  <a:pt x="3161448" y="61836"/>
                  <a:pt x="3166483" y="63275"/>
                  <a:pt x="3173317" y="66152"/>
                </a:cubicBezTo>
                <a:lnTo>
                  <a:pt x="3174531" y="66152"/>
                </a:lnTo>
                <a:lnTo>
                  <a:pt x="3175610" y="65073"/>
                </a:lnTo>
                <a:lnTo>
                  <a:pt x="3176689" y="65073"/>
                </a:lnTo>
                <a:lnTo>
                  <a:pt x="3178847" y="67231"/>
                </a:lnTo>
                <a:lnTo>
                  <a:pt x="3179926" y="67231"/>
                </a:lnTo>
                <a:lnTo>
                  <a:pt x="3185321" y="61836"/>
                </a:lnTo>
                <a:cubicBezTo>
                  <a:pt x="3181724" y="57700"/>
                  <a:pt x="3179926" y="53699"/>
                  <a:pt x="3179926" y="49832"/>
                </a:cubicBezTo>
                <a:cubicBezTo>
                  <a:pt x="3180465" y="38953"/>
                  <a:pt x="3181544" y="33513"/>
                  <a:pt x="3183163" y="33513"/>
                </a:cubicBezTo>
                <a:lnTo>
                  <a:pt x="3190716" y="39042"/>
                </a:lnTo>
                <a:lnTo>
                  <a:pt x="3191930" y="39042"/>
                </a:lnTo>
                <a:lnTo>
                  <a:pt x="3191930" y="37963"/>
                </a:lnTo>
                <a:cubicBezTo>
                  <a:pt x="3186805" y="37963"/>
                  <a:pt x="3182443" y="31085"/>
                  <a:pt x="3178847" y="17328"/>
                </a:cubicBezTo>
                <a:cubicBezTo>
                  <a:pt x="3177588" y="17328"/>
                  <a:pt x="3176868" y="15484"/>
                  <a:pt x="3176689" y="11798"/>
                </a:cubicBezTo>
                <a:cubicBezTo>
                  <a:pt x="3176689" y="9819"/>
                  <a:pt x="3178487" y="8021"/>
                  <a:pt x="3182084" y="6403"/>
                </a:cubicBezTo>
                <a:close/>
                <a:moveTo>
                  <a:pt x="1651376" y="6132"/>
                </a:moveTo>
                <a:lnTo>
                  <a:pt x="1652454" y="7211"/>
                </a:lnTo>
                <a:lnTo>
                  <a:pt x="1653534" y="7211"/>
                </a:lnTo>
                <a:lnTo>
                  <a:pt x="1657985" y="6132"/>
                </a:lnTo>
                <a:cubicBezTo>
                  <a:pt x="1658703" y="8380"/>
                  <a:pt x="1660907" y="9504"/>
                  <a:pt x="1664594" y="9504"/>
                </a:cubicBezTo>
                <a:lnTo>
                  <a:pt x="1669045" y="9504"/>
                </a:lnTo>
                <a:lnTo>
                  <a:pt x="1675653" y="7211"/>
                </a:lnTo>
                <a:cubicBezTo>
                  <a:pt x="1686622" y="8740"/>
                  <a:pt x="1692108" y="12427"/>
                  <a:pt x="1692108" y="18271"/>
                </a:cubicBezTo>
                <a:lnTo>
                  <a:pt x="1692108" y="19350"/>
                </a:lnTo>
                <a:cubicBezTo>
                  <a:pt x="1688060" y="27443"/>
                  <a:pt x="1683655" y="31489"/>
                  <a:pt x="1678889" y="31489"/>
                </a:cubicBezTo>
                <a:lnTo>
                  <a:pt x="1678889" y="35940"/>
                </a:lnTo>
                <a:lnTo>
                  <a:pt x="1677811" y="42549"/>
                </a:lnTo>
                <a:cubicBezTo>
                  <a:pt x="1678530" y="50641"/>
                  <a:pt x="1681453" y="54687"/>
                  <a:pt x="1686578" y="54687"/>
                </a:cubicBezTo>
                <a:cubicBezTo>
                  <a:pt x="1690983" y="54687"/>
                  <a:pt x="1693187" y="56126"/>
                  <a:pt x="1693187" y="59004"/>
                </a:cubicBezTo>
                <a:lnTo>
                  <a:pt x="1695481" y="59004"/>
                </a:lnTo>
                <a:lnTo>
                  <a:pt x="1693187" y="55767"/>
                </a:lnTo>
                <a:lnTo>
                  <a:pt x="1694266" y="54687"/>
                </a:lnTo>
                <a:lnTo>
                  <a:pt x="1702088" y="56846"/>
                </a:lnTo>
                <a:cubicBezTo>
                  <a:pt x="1708113" y="50821"/>
                  <a:pt x="1712879" y="44572"/>
                  <a:pt x="1716386" y="38098"/>
                </a:cubicBezTo>
                <a:lnTo>
                  <a:pt x="1717464" y="38098"/>
                </a:lnTo>
                <a:lnTo>
                  <a:pt x="1720838" y="40256"/>
                </a:lnTo>
                <a:cubicBezTo>
                  <a:pt x="1720838" y="35850"/>
                  <a:pt x="1724837" y="31849"/>
                  <a:pt x="1732839" y="28252"/>
                </a:cubicBezTo>
                <a:cubicBezTo>
                  <a:pt x="1742011" y="32028"/>
                  <a:pt x="1749745" y="37513"/>
                  <a:pt x="1756038" y="44707"/>
                </a:cubicBezTo>
                <a:cubicBezTo>
                  <a:pt x="1763411" y="44707"/>
                  <a:pt x="1767097" y="46910"/>
                  <a:pt x="1767097" y="51316"/>
                </a:cubicBezTo>
                <a:lnTo>
                  <a:pt x="1773707" y="57925"/>
                </a:lnTo>
                <a:lnTo>
                  <a:pt x="1773707" y="60083"/>
                </a:lnTo>
                <a:cubicBezTo>
                  <a:pt x="1773707" y="64129"/>
                  <a:pt x="1771864" y="67096"/>
                  <a:pt x="1768179" y="68984"/>
                </a:cubicBezTo>
                <a:lnTo>
                  <a:pt x="1765885" y="68984"/>
                </a:lnTo>
                <a:lnTo>
                  <a:pt x="1761569" y="64533"/>
                </a:lnTo>
                <a:lnTo>
                  <a:pt x="1760491" y="65612"/>
                </a:lnTo>
                <a:lnTo>
                  <a:pt x="1759275" y="65612"/>
                </a:lnTo>
                <a:lnTo>
                  <a:pt x="1735133" y="64533"/>
                </a:lnTo>
                <a:lnTo>
                  <a:pt x="1734054" y="63454"/>
                </a:lnTo>
                <a:lnTo>
                  <a:pt x="1734054" y="62375"/>
                </a:lnTo>
                <a:lnTo>
                  <a:pt x="1735133" y="53474"/>
                </a:lnTo>
                <a:lnTo>
                  <a:pt x="1734054" y="41470"/>
                </a:lnTo>
                <a:lnTo>
                  <a:pt x="1735133" y="38098"/>
                </a:lnTo>
                <a:cubicBezTo>
                  <a:pt x="1733604" y="38098"/>
                  <a:pt x="1732480" y="41020"/>
                  <a:pt x="1731760" y="46865"/>
                </a:cubicBezTo>
                <a:lnTo>
                  <a:pt x="1734054" y="53474"/>
                </a:lnTo>
                <a:cubicBezTo>
                  <a:pt x="1734054" y="61566"/>
                  <a:pt x="1731086" y="65612"/>
                  <a:pt x="1725152" y="65612"/>
                </a:cubicBezTo>
                <a:lnTo>
                  <a:pt x="1718544" y="66691"/>
                </a:lnTo>
                <a:lnTo>
                  <a:pt x="1706403" y="65612"/>
                </a:lnTo>
                <a:lnTo>
                  <a:pt x="1679970" y="66691"/>
                </a:lnTo>
                <a:lnTo>
                  <a:pt x="1679970" y="74514"/>
                </a:lnTo>
                <a:lnTo>
                  <a:pt x="1673360" y="84360"/>
                </a:lnTo>
                <a:cubicBezTo>
                  <a:pt x="1676327" y="88766"/>
                  <a:pt x="1678530" y="94656"/>
                  <a:pt x="1679970" y="102029"/>
                </a:cubicBezTo>
                <a:lnTo>
                  <a:pt x="1676731" y="104187"/>
                </a:lnTo>
                <a:cubicBezTo>
                  <a:pt x="1678171" y="105895"/>
                  <a:pt x="1678889" y="110301"/>
                  <a:pt x="1678889" y="117405"/>
                </a:cubicBezTo>
                <a:lnTo>
                  <a:pt x="1679970" y="116326"/>
                </a:lnTo>
                <a:lnTo>
                  <a:pt x="1682262" y="116326"/>
                </a:lnTo>
                <a:cubicBezTo>
                  <a:pt x="1693951" y="118394"/>
                  <a:pt x="1699795" y="120597"/>
                  <a:pt x="1699795" y="122935"/>
                </a:cubicBezTo>
                <a:lnTo>
                  <a:pt x="1713012" y="118484"/>
                </a:lnTo>
                <a:lnTo>
                  <a:pt x="1718544" y="120777"/>
                </a:lnTo>
                <a:lnTo>
                  <a:pt x="1718544" y="115247"/>
                </a:lnTo>
                <a:cubicBezTo>
                  <a:pt x="1719623" y="112639"/>
                  <a:pt x="1723669" y="108593"/>
                  <a:pt x="1730681" y="103108"/>
                </a:cubicBezTo>
                <a:cubicBezTo>
                  <a:pt x="1734009" y="93577"/>
                  <a:pt x="1738415" y="88811"/>
                  <a:pt x="1743901" y="88811"/>
                </a:cubicBezTo>
                <a:cubicBezTo>
                  <a:pt x="1751812" y="88811"/>
                  <a:pt x="1757703" y="94296"/>
                  <a:pt x="1761569" y="105266"/>
                </a:cubicBezTo>
                <a:lnTo>
                  <a:pt x="1780316" y="120777"/>
                </a:lnTo>
                <a:lnTo>
                  <a:pt x="1780316" y="121856"/>
                </a:lnTo>
                <a:lnTo>
                  <a:pt x="1774786" y="121856"/>
                </a:lnTo>
                <a:lnTo>
                  <a:pt x="1771415" y="119698"/>
                </a:lnTo>
                <a:lnTo>
                  <a:pt x="1768179" y="119698"/>
                </a:lnTo>
                <a:cubicBezTo>
                  <a:pt x="1762243" y="121676"/>
                  <a:pt x="1759275" y="124238"/>
                  <a:pt x="1759275" y="127386"/>
                </a:cubicBezTo>
                <a:lnTo>
                  <a:pt x="1747271" y="131701"/>
                </a:lnTo>
                <a:cubicBezTo>
                  <a:pt x="1747271" y="129004"/>
                  <a:pt x="1742866" y="127206"/>
                  <a:pt x="1734054" y="126307"/>
                </a:cubicBezTo>
                <a:lnTo>
                  <a:pt x="1734054" y="124014"/>
                </a:lnTo>
                <a:lnTo>
                  <a:pt x="1729602" y="127386"/>
                </a:lnTo>
                <a:lnTo>
                  <a:pt x="1725152" y="127386"/>
                </a:lnTo>
                <a:lnTo>
                  <a:pt x="1719623" y="126307"/>
                </a:lnTo>
                <a:cubicBezTo>
                  <a:pt x="1699122" y="127565"/>
                  <a:pt x="1688871" y="130128"/>
                  <a:pt x="1688871" y="133994"/>
                </a:cubicBezTo>
                <a:cubicBezTo>
                  <a:pt x="1691029" y="136332"/>
                  <a:pt x="1692108" y="141098"/>
                  <a:pt x="1692108" y="148291"/>
                </a:cubicBezTo>
                <a:lnTo>
                  <a:pt x="1700874" y="154900"/>
                </a:lnTo>
                <a:lnTo>
                  <a:pt x="1700874" y="157058"/>
                </a:lnTo>
                <a:lnTo>
                  <a:pt x="1699795" y="162588"/>
                </a:lnTo>
                <a:lnTo>
                  <a:pt x="1700874" y="163667"/>
                </a:lnTo>
                <a:lnTo>
                  <a:pt x="1704247" y="163667"/>
                </a:lnTo>
                <a:lnTo>
                  <a:pt x="1707484" y="161509"/>
                </a:lnTo>
                <a:cubicBezTo>
                  <a:pt x="1710091" y="161509"/>
                  <a:pt x="1712698" y="164431"/>
                  <a:pt x="1715307" y="170276"/>
                </a:cubicBezTo>
                <a:lnTo>
                  <a:pt x="1716386" y="169197"/>
                </a:lnTo>
                <a:lnTo>
                  <a:pt x="1717464" y="169197"/>
                </a:lnTo>
                <a:cubicBezTo>
                  <a:pt x="1729063" y="178728"/>
                  <a:pt x="1739358" y="183494"/>
                  <a:pt x="1748350" y="183494"/>
                </a:cubicBezTo>
                <a:cubicBezTo>
                  <a:pt x="1749249" y="185562"/>
                  <a:pt x="1755500" y="189248"/>
                  <a:pt x="1767097" y="194554"/>
                </a:cubicBezTo>
                <a:cubicBezTo>
                  <a:pt x="1767097" y="196802"/>
                  <a:pt x="1772224" y="199364"/>
                  <a:pt x="1782474" y="202241"/>
                </a:cubicBezTo>
                <a:lnTo>
                  <a:pt x="1782474" y="204534"/>
                </a:lnTo>
                <a:cubicBezTo>
                  <a:pt x="1777888" y="212627"/>
                  <a:pt x="1774201" y="216673"/>
                  <a:pt x="1771415" y="216673"/>
                </a:cubicBezTo>
                <a:cubicBezTo>
                  <a:pt x="1766110" y="221799"/>
                  <a:pt x="1761704" y="232409"/>
                  <a:pt x="1758196" y="248504"/>
                </a:cubicBezTo>
                <a:cubicBezTo>
                  <a:pt x="1758196" y="251471"/>
                  <a:pt x="1757117" y="252955"/>
                  <a:pt x="1754959" y="252955"/>
                </a:cubicBezTo>
                <a:cubicBezTo>
                  <a:pt x="1740392" y="249628"/>
                  <a:pt x="1726411" y="239737"/>
                  <a:pt x="1713012" y="223282"/>
                </a:cubicBezTo>
                <a:cubicBezTo>
                  <a:pt x="1713012" y="221034"/>
                  <a:pt x="1708967" y="217348"/>
                  <a:pt x="1700874" y="212222"/>
                </a:cubicBezTo>
                <a:cubicBezTo>
                  <a:pt x="1697458" y="206108"/>
                  <a:pt x="1694895" y="198735"/>
                  <a:pt x="1693187" y="190103"/>
                </a:cubicBezTo>
                <a:cubicBezTo>
                  <a:pt x="1690309" y="190103"/>
                  <a:pt x="1686263" y="182774"/>
                  <a:pt x="1681049" y="168118"/>
                </a:cubicBezTo>
                <a:lnTo>
                  <a:pt x="1678889" y="168118"/>
                </a:lnTo>
                <a:lnTo>
                  <a:pt x="1679970" y="172569"/>
                </a:lnTo>
                <a:lnTo>
                  <a:pt x="1678889" y="175806"/>
                </a:lnTo>
                <a:lnTo>
                  <a:pt x="1679970" y="182415"/>
                </a:lnTo>
                <a:lnTo>
                  <a:pt x="1677811" y="191317"/>
                </a:lnTo>
                <a:lnTo>
                  <a:pt x="1678889" y="195633"/>
                </a:lnTo>
                <a:lnTo>
                  <a:pt x="1677811" y="195633"/>
                </a:lnTo>
                <a:lnTo>
                  <a:pt x="1679970" y="202241"/>
                </a:lnTo>
                <a:lnTo>
                  <a:pt x="1679970" y="204534"/>
                </a:lnTo>
                <a:lnTo>
                  <a:pt x="1676731" y="216673"/>
                </a:lnTo>
                <a:lnTo>
                  <a:pt x="1678889" y="220989"/>
                </a:lnTo>
                <a:lnTo>
                  <a:pt x="1676731" y="226519"/>
                </a:lnTo>
                <a:lnTo>
                  <a:pt x="1679970" y="233128"/>
                </a:lnTo>
                <a:lnTo>
                  <a:pt x="1678889" y="234207"/>
                </a:lnTo>
                <a:lnTo>
                  <a:pt x="1679970" y="239737"/>
                </a:lnTo>
                <a:lnTo>
                  <a:pt x="1679970" y="257406"/>
                </a:lnTo>
                <a:cubicBezTo>
                  <a:pt x="1679970" y="266937"/>
                  <a:pt x="1670437" y="271702"/>
                  <a:pt x="1651376" y="271702"/>
                </a:cubicBezTo>
                <a:lnTo>
                  <a:pt x="1650296" y="268331"/>
                </a:lnTo>
                <a:lnTo>
                  <a:pt x="1649082" y="268331"/>
                </a:lnTo>
                <a:lnTo>
                  <a:pt x="1642474" y="269544"/>
                </a:lnTo>
                <a:lnTo>
                  <a:pt x="1641394" y="268331"/>
                </a:lnTo>
                <a:lnTo>
                  <a:pt x="1640316" y="268331"/>
                </a:lnTo>
                <a:lnTo>
                  <a:pt x="1633707" y="269544"/>
                </a:lnTo>
                <a:cubicBezTo>
                  <a:pt x="1630019" y="265678"/>
                  <a:pt x="1628177" y="262351"/>
                  <a:pt x="1628177" y="259564"/>
                </a:cubicBezTo>
                <a:lnTo>
                  <a:pt x="1628177" y="257406"/>
                </a:lnTo>
                <a:lnTo>
                  <a:pt x="1631549" y="247425"/>
                </a:lnTo>
                <a:cubicBezTo>
                  <a:pt x="1629660" y="247425"/>
                  <a:pt x="1628177" y="243019"/>
                  <a:pt x="1627098" y="234207"/>
                </a:cubicBezTo>
                <a:cubicBezTo>
                  <a:pt x="1625839" y="234207"/>
                  <a:pt x="1625120" y="232364"/>
                  <a:pt x="1624940" y="228677"/>
                </a:cubicBezTo>
                <a:lnTo>
                  <a:pt x="1624940" y="222068"/>
                </a:lnTo>
                <a:cubicBezTo>
                  <a:pt x="1624940" y="220630"/>
                  <a:pt x="1626783" y="219910"/>
                  <a:pt x="1630469" y="219910"/>
                </a:cubicBezTo>
                <a:lnTo>
                  <a:pt x="1630469" y="218831"/>
                </a:lnTo>
                <a:cubicBezTo>
                  <a:pt x="1627503" y="218831"/>
                  <a:pt x="1626020" y="218112"/>
                  <a:pt x="1626020" y="216673"/>
                </a:cubicBezTo>
                <a:lnTo>
                  <a:pt x="1629256" y="208850"/>
                </a:lnTo>
                <a:lnTo>
                  <a:pt x="1628177" y="202241"/>
                </a:lnTo>
                <a:lnTo>
                  <a:pt x="1629256" y="201163"/>
                </a:lnTo>
                <a:lnTo>
                  <a:pt x="1629256" y="200084"/>
                </a:lnTo>
                <a:cubicBezTo>
                  <a:pt x="1629256" y="194958"/>
                  <a:pt x="1627053" y="192396"/>
                  <a:pt x="1622647" y="192396"/>
                </a:cubicBezTo>
                <a:lnTo>
                  <a:pt x="1621568" y="191317"/>
                </a:lnTo>
                <a:lnTo>
                  <a:pt x="1620489" y="191317"/>
                </a:lnTo>
                <a:cubicBezTo>
                  <a:pt x="1617520" y="192036"/>
                  <a:pt x="1616038" y="193834"/>
                  <a:pt x="1616038" y="196712"/>
                </a:cubicBezTo>
                <a:cubicBezTo>
                  <a:pt x="1619725" y="197701"/>
                  <a:pt x="1621568" y="198825"/>
                  <a:pt x="1621568" y="200084"/>
                </a:cubicBezTo>
                <a:lnTo>
                  <a:pt x="1621568" y="201163"/>
                </a:lnTo>
                <a:cubicBezTo>
                  <a:pt x="1620130" y="208536"/>
                  <a:pt x="1616487" y="212222"/>
                  <a:pt x="1610642" y="212222"/>
                </a:cubicBezTo>
                <a:lnTo>
                  <a:pt x="1609429" y="212222"/>
                </a:lnTo>
                <a:lnTo>
                  <a:pt x="1605112" y="207771"/>
                </a:lnTo>
                <a:lnTo>
                  <a:pt x="1607271" y="205613"/>
                </a:lnTo>
                <a:lnTo>
                  <a:pt x="1606191" y="199005"/>
                </a:lnTo>
                <a:lnTo>
                  <a:pt x="1605112" y="199005"/>
                </a:lnTo>
                <a:lnTo>
                  <a:pt x="1604034" y="202241"/>
                </a:lnTo>
                <a:lnTo>
                  <a:pt x="1605112" y="206692"/>
                </a:lnTo>
                <a:lnTo>
                  <a:pt x="1599584" y="207771"/>
                </a:lnTo>
                <a:lnTo>
                  <a:pt x="1599584" y="208850"/>
                </a:lnTo>
                <a:cubicBezTo>
                  <a:pt x="1602910" y="208850"/>
                  <a:pt x="1605112" y="210334"/>
                  <a:pt x="1606191" y="213301"/>
                </a:cubicBezTo>
                <a:lnTo>
                  <a:pt x="1606191" y="214380"/>
                </a:lnTo>
                <a:cubicBezTo>
                  <a:pt x="1603045" y="219326"/>
                  <a:pt x="1598278" y="222653"/>
                  <a:pt x="1591895" y="224361"/>
                </a:cubicBezTo>
                <a:cubicBezTo>
                  <a:pt x="1591895" y="227598"/>
                  <a:pt x="1586724" y="231240"/>
                  <a:pt x="1576385" y="235286"/>
                </a:cubicBezTo>
                <a:lnTo>
                  <a:pt x="1568696" y="243109"/>
                </a:lnTo>
                <a:lnTo>
                  <a:pt x="1567618" y="243109"/>
                </a:lnTo>
                <a:lnTo>
                  <a:pt x="1559929" y="241895"/>
                </a:lnTo>
                <a:cubicBezTo>
                  <a:pt x="1553996" y="248549"/>
                  <a:pt x="1547746" y="251876"/>
                  <a:pt x="1541183" y="251876"/>
                </a:cubicBezTo>
                <a:lnTo>
                  <a:pt x="1532415" y="257406"/>
                </a:lnTo>
                <a:cubicBezTo>
                  <a:pt x="1527378" y="255338"/>
                  <a:pt x="1524053" y="252775"/>
                  <a:pt x="1522434" y="249718"/>
                </a:cubicBezTo>
                <a:lnTo>
                  <a:pt x="1522434" y="248504"/>
                </a:lnTo>
                <a:cubicBezTo>
                  <a:pt x="1522434" y="247065"/>
                  <a:pt x="1524996" y="245986"/>
                  <a:pt x="1530123" y="245267"/>
                </a:cubicBezTo>
                <a:cubicBezTo>
                  <a:pt x="1535876" y="232768"/>
                  <a:pt x="1542486" y="226519"/>
                  <a:pt x="1549950" y="226519"/>
                </a:cubicBezTo>
                <a:cubicBezTo>
                  <a:pt x="1555254" y="216268"/>
                  <a:pt x="1562627" y="207816"/>
                  <a:pt x="1572069" y="201163"/>
                </a:cubicBezTo>
                <a:cubicBezTo>
                  <a:pt x="1572069" y="199364"/>
                  <a:pt x="1574272" y="196802"/>
                  <a:pt x="1578678" y="193475"/>
                </a:cubicBezTo>
                <a:lnTo>
                  <a:pt x="1600663" y="153821"/>
                </a:lnTo>
                <a:cubicBezTo>
                  <a:pt x="1603808" y="137636"/>
                  <a:pt x="1607495" y="129544"/>
                  <a:pt x="1611722" y="129544"/>
                </a:cubicBezTo>
                <a:lnTo>
                  <a:pt x="1611722" y="127386"/>
                </a:lnTo>
                <a:lnTo>
                  <a:pt x="1609429" y="125093"/>
                </a:lnTo>
                <a:lnTo>
                  <a:pt x="1596211" y="131701"/>
                </a:lnTo>
                <a:lnTo>
                  <a:pt x="1594053" y="131701"/>
                </a:lnTo>
                <a:cubicBezTo>
                  <a:pt x="1591086" y="128824"/>
                  <a:pt x="1587040" y="126262"/>
                  <a:pt x="1581914" y="124014"/>
                </a:cubicBezTo>
                <a:lnTo>
                  <a:pt x="1580836" y="124014"/>
                </a:lnTo>
                <a:cubicBezTo>
                  <a:pt x="1577329" y="126981"/>
                  <a:pt x="1571079" y="128465"/>
                  <a:pt x="1562088" y="128465"/>
                </a:cubicBezTo>
                <a:lnTo>
                  <a:pt x="1561009" y="127386"/>
                </a:lnTo>
                <a:lnTo>
                  <a:pt x="1559929" y="127386"/>
                </a:lnTo>
                <a:lnTo>
                  <a:pt x="1553321" y="128465"/>
                </a:lnTo>
                <a:lnTo>
                  <a:pt x="1552242" y="128465"/>
                </a:lnTo>
                <a:lnTo>
                  <a:pt x="1549950" y="126307"/>
                </a:lnTo>
                <a:lnTo>
                  <a:pt x="1549950" y="125093"/>
                </a:lnTo>
                <a:cubicBezTo>
                  <a:pt x="1552377" y="120687"/>
                  <a:pt x="1556422" y="118484"/>
                  <a:pt x="1562088" y="118484"/>
                </a:cubicBezTo>
                <a:lnTo>
                  <a:pt x="1570855" y="118484"/>
                </a:lnTo>
                <a:lnTo>
                  <a:pt x="1581914" y="121856"/>
                </a:lnTo>
                <a:lnTo>
                  <a:pt x="1586365" y="121856"/>
                </a:lnTo>
                <a:lnTo>
                  <a:pt x="1598504" y="116326"/>
                </a:lnTo>
                <a:lnTo>
                  <a:pt x="1599584" y="116326"/>
                </a:lnTo>
                <a:lnTo>
                  <a:pt x="1600663" y="117405"/>
                </a:lnTo>
                <a:lnTo>
                  <a:pt x="1600663" y="125093"/>
                </a:lnTo>
                <a:lnTo>
                  <a:pt x="1602820" y="125093"/>
                </a:lnTo>
                <a:lnTo>
                  <a:pt x="1604034" y="124014"/>
                </a:lnTo>
                <a:lnTo>
                  <a:pt x="1605112" y="124014"/>
                </a:lnTo>
                <a:lnTo>
                  <a:pt x="1604034" y="122935"/>
                </a:lnTo>
                <a:lnTo>
                  <a:pt x="1604034" y="121856"/>
                </a:lnTo>
                <a:cubicBezTo>
                  <a:pt x="1605473" y="119068"/>
                  <a:pt x="1607676" y="117225"/>
                  <a:pt x="1610642" y="116326"/>
                </a:cubicBezTo>
                <a:lnTo>
                  <a:pt x="1622647" y="117405"/>
                </a:lnTo>
                <a:lnTo>
                  <a:pt x="1628177" y="117405"/>
                </a:lnTo>
                <a:lnTo>
                  <a:pt x="1628177" y="109717"/>
                </a:lnTo>
                <a:lnTo>
                  <a:pt x="1629256" y="106480"/>
                </a:lnTo>
                <a:cubicBezTo>
                  <a:pt x="1628536" y="93262"/>
                  <a:pt x="1627098" y="85889"/>
                  <a:pt x="1624940" y="84360"/>
                </a:cubicBezTo>
                <a:lnTo>
                  <a:pt x="1624940" y="78830"/>
                </a:lnTo>
                <a:cubicBezTo>
                  <a:pt x="1629345" y="71547"/>
                  <a:pt x="1631549" y="66781"/>
                  <a:pt x="1631549" y="64533"/>
                </a:cubicBezTo>
                <a:lnTo>
                  <a:pt x="1628177" y="62375"/>
                </a:lnTo>
                <a:lnTo>
                  <a:pt x="1627098" y="62375"/>
                </a:lnTo>
                <a:cubicBezTo>
                  <a:pt x="1627098" y="64533"/>
                  <a:pt x="1624176" y="65612"/>
                  <a:pt x="1618331" y="65612"/>
                </a:cubicBezTo>
                <a:lnTo>
                  <a:pt x="1618331" y="66691"/>
                </a:lnTo>
                <a:lnTo>
                  <a:pt x="1610642" y="65612"/>
                </a:lnTo>
                <a:lnTo>
                  <a:pt x="1596211" y="65612"/>
                </a:lnTo>
                <a:lnTo>
                  <a:pt x="1591895" y="66691"/>
                </a:lnTo>
                <a:lnTo>
                  <a:pt x="1588523" y="65612"/>
                </a:lnTo>
                <a:lnTo>
                  <a:pt x="1577463" y="66691"/>
                </a:lnTo>
                <a:lnTo>
                  <a:pt x="1563167" y="64533"/>
                </a:lnTo>
                <a:lnTo>
                  <a:pt x="1561009" y="66691"/>
                </a:lnTo>
                <a:lnTo>
                  <a:pt x="1543340" y="66691"/>
                </a:lnTo>
                <a:lnTo>
                  <a:pt x="1539023" y="62375"/>
                </a:lnTo>
                <a:lnTo>
                  <a:pt x="1539023" y="60083"/>
                </a:lnTo>
                <a:lnTo>
                  <a:pt x="1541183" y="56846"/>
                </a:lnTo>
                <a:lnTo>
                  <a:pt x="1552242" y="57925"/>
                </a:lnTo>
                <a:lnTo>
                  <a:pt x="1558851" y="57925"/>
                </a:lnTo>
                <a:lnTo>
                  <a:pt x="1559929" y="59004"/>
                </a:lnTo>
                <a:lnTo>
                  <a:pt x="1561009" y="57925"/>
                </a:lnTo>
                <a:lnTo>
                  <a:pt x="1573148" y="57925"/>
                </a:lnTo>
                <a:lnTo>
                  <a:pt x="1578678" y="62375"/>
                </a:lnTo>
                <a:lnTo>
                  <a:pt x="1579756" y="62375"/>
                </a:lnTo>
                <a:cubicBezTo>
                  <a:pt x="1583263" y="59408"/>
                  <a:pt x="1589513" y="57925"/>
                  <a:pt x="1598504" y="57925"/>
                </a:cubicBezTo>
                <a:lnTo>
                  <a:pt x="1599584" y="59004"/>
                </a:lnTo>
                <a:lnTo>
                  <a:pt x="1599584" y="60083"/>
                </a:lnTo>
                <a:lnTo>
                  <a:pt x="1622647" y="57925"/>
                </a:lnTo>
                <a:lnTo>
                  <a:pt x="1628177" y="61296"/>
                </a:lnTo>
                <a:lnTo>
                  <a:pt x="1629256" y="61296"/>
                </a:lnTo>
                <a:lnTo>
                  <a:pt x="1630469" y="57925"/>
                </a:lnTo>
                <a:lnTo>
                  <a:pt x="1629256" y="54687"/>
                </a:lnTo>
                <a:lnTo>
                  <a:pt x="1631549" y="44707"/>
                </a:lnTo>
                <a:lnTo>
                  <a:pt x="1631549" y="41470"/>
                </a:lnTo>
                <a:lnTo>
                  <a:pt x="1623862" y="12741"/>
                </a:lnTo>
                <a:cubicBezTo>
                  <a:pt x="1624940" y="9774"/>
                  <a:pt x="1626020" y="8290"/>
                  <a:pt x="1627098" y="8290"/>
                </a:cubicBezTo>
                <a:lnTo>
                  <a:pt x="1628177" y="8290"/>
                </a:lnTo>
                <a:lnTo>
                  <a:pt x="1637079" y="10583"/>
                </a:lnTo>
                <a:cubicBezTo>
                  <a:pt x="1642922" y="7616"/>
                  <a:pt x="1647688" y="6132"/>
                  <a:pt x="1651376" y="6132"/>
                </a:cubicBezTo>
                <a:close/>
                <a:moveTo>
                  <a:pt x="8092323" y="5731"/>
                </a:moveTo>
                <a:lnTo>
                  <a:pt x="8098797" y="6810"/>
                </a:lnTo>
                <a:lnTo>
                  <a:pt x="8113903" y="5731"/>
                </a:lnTo>
                <a:lnTo>
                  <a:pt x="8114982" y="5731"/>
                </a:lnTo>
                <a:cubicBezTo>
                  <a:pt x="8123614" y="5731"/>
                  <a:pt x="8127930" y="8248"/>
                  <a:pt x="8127930" y="13284"/>
                </a:cubicBezTo>
                <a:lnTo>
                  <a:pt x="8131167" y="13284"/>
                </a:lnTo>
                <a:cubicBezTo>
                  <a:pt x="8133865" y="11126"/>
                  <a:pt x="8137102" y="10047"/>
                  <a:pt x="8140878" y="10047"/>
                </a:cubicBezTo>
                <a:cubicBezTo>
                  <a:pt x="8146453" y="10047"/>
                  <a:pt x="8150095" y="11845"/>
                  <a:pt x="8151803" y="15442"/>
                </a:cubicBezTo>
                <a:lnTo>
                  <a:pt x="8151803" y="21916"/>
                </a:lnTo>
                <a:cubicBezTo>
                  <a:pt x="8151803" y="24074"/>
                  <a:pt x="8148881" y="25512"/>
                  <a:pt x="8143036" y="26232"/>
                </a:cubicBezTo>
                <a:lnTo>
                  <a:pt x="8140878" y="20837"/>
                </a:lnTo>
                <a:lnTo>
                  <a:pt x="8138720" y="20837"/>
                </a:lnTo>
                <a:lnTo>
                  <a:pt x="8138720" y="27311"/>
                </a:lnTo>
                <a:cubicBezTo>
                  <a:pt x="8138720" y="32886"/>
                  <a:pt x="8140159" y="36123"/>
                  <a:pt x="8143036" y="37022"/>
                </a:cubicBezTo>
                <a:lnTo>
                  <a:pt x="8144115" y="37022"/>
                </a:lnTo>
                <a:lnTo>
                  <a:pt x="8157198" y="26232"/>
                </a:lnTo>
                <a:cubicBezTo>
                  <a:pt x="8169067" y="26232"/>
                  <a:pt x="8177340" y="33830"/>
                  <a:pt x="8182015" y="49026"/>
                </a:cubicBezTo>
                <a:lnTo>
                  <a:pt x="8182015" y="50105"/>
                </a:lnTo>
                <a:lnTo>
                  <a:pt x="8177699" y="49026"/>
                </a:lnTo>
                <a:lnTo>
                  <a:pt x="8169067" y="52263"/>
                </a:lnTo>
                <a:lnTo>
                  <a:pt x="8160435" y="52263"/>
                </a:lnTo>
                <a:cubicBezTo>
                  <a:pt x="8156119" y="52263"/>
                  <a:pt x="8153961" y="50824"/>
                  <a:pt x="8153961" y="47947"/>
                </a:cubicBezTo>
                <a:lnTo>
                  <a:pt x="8149510" y="54421"/>
                </a:lnTo>
                <a:lnTo>
                  <a:pt x="8158277" y="54421"/>
                </a:lnTo>
                <a:cubicBezTo>
                  <a:pt x="8164751" y="55500"/>
                  <a:pt x="8167988" y="58377"/>
                  <a:pt x="8167988" y="63053"/>
                </a:cubicBezTo>
                <a:cubicBezTo>
                  <a:pt x="8167988" y="66649"/>
                  <a:pt x="8162189" y="71685"/>
                  <a:pt x="8150589" y="78159"/>
                </a:cubicBezTo>
                <a:cubicBezTo>
                  <a:pt x="8149331" y="83194"/>
                  <a:pt x="8147173" y="85712"/>
                  <a:pt x="8144115" y="85712"/>
                </a:cubicBezTo>
                <a:lnTo>
                  <a:pt x="8145194" y="91107"/>
                </a:lnTo>
                <a:lnTo>
                  <a:pt x="8144115" y="92186"/>
                </a:lnTo>
                <a:lnTo>
                  <a:pt x="8143036" y="91107"/>
                </a:lnTo>
                <a:lnTo>
                  <a:pt x="8137641" y="91107"/>
                </a:lnTo>
                <a:lnTo>
                  <a:pt x="8135483" y="93265"/>
                </a:lnTo>
                <a:lnTo>
                  <a:pt x="8139799" y="94344"/>
                </a:lnTo>
                <a:lnTo>
                  <a:pt x="8144115" y="93265"/>
                </a:lnTo>
                <a:lnTo>
                  <a:pt x="8147352" y="96502"/>
                </a:lnTo>
                <a:lnTo>
                  <a:pt x="8151803" y="95423"/>
                </a:lnTo>
                <a:lnTo>
                  <a:pt x="8152882" y="96502"/>
                </a:lnTo>
                <a:lnTo>
                  <a:pt x="8153961" y="93265"/>
                </a:lnTo>
                <a:lnTo>
                  <a:pt x="8152882" y="92186"/>
                </a:lnTo>
                <a:lnTo>
                  <a:pt x="8152882" y="90028"/>
                </a:lnTo>
                <a:cubicBezTo>
                  <a:pt x="8158098" y="83014"/>
                  <a:pt x="8163492" y="77260"/>
                  <a:pt x="8169067" y="72764"/>
                </a:cubicBezTo>
                <a:lnTo>
                  <a:pt x="8170146" y="72764"/>
                </a:lnTo>
                <a:cubicBezTo>
                  <a:pt x="8178419" y="72764"/>
                  <a:pt x="8187051" y="80317"/>
                  <a:pt x="8196042" y="95423"/>
                </a:cubicBezTo>
                <a:lnTo>
                  <a:pt x="8196042" y="96502"/>
                </a:lnTo>
                <a:lnTo>
                  <a:pt x="8198200" y="96502"/>
                </a:lnTo>
                <a:cubicBezTo>
                  <a:pt x="8200358" y="95963"/>
                  <a:pt x="8201437" y="93085"/>
                  <a:pt x="8201437" y="87870"/>
                </a:cubicBezTo>
                <a:lnTo>
                  <a:pt x="8201437" y="86791"/>
                </a:lnTo>
                <a:cubicBezTo>
                  <a:pt x="8198560" y="86791"/>
                  <a:pt x="8197121" y="84633"/>
                  <a:pt x="8197121" y="80317"/>
                </a:cubicBezTo>
                <a:lnTo>
                  <a:pt x="8197121" y="79238"/>
                </a:lnTo>
                <a:lnTo>
                  <a:pt x="8203595" y="69527"/>
                </a:lnTo>
                <a:lnTo>
                  <a:pt x="8201437" y="63053"/>
                </a:lnTo>
                <a:lnTo>
                  <a:pt x="8203595" y="57658"/>
                </a:lnTo>
                <a:lnTo>
                  <a:pt x="8202516" y="56579"/>
                </a:lnTo>
                <a:lnTo>
                  <a:pt x="8202516" y="55500"/>
                </a:lnTo>
                <a:cubicBezTo>
                  <a:pt x="8203056" y="33830"/>
                  <a:pt x="8204495" y="22995"/>
                  <a:pt x="8206832" y="22995"/>
                </a:cubicBezTo>
                <a:lnTo>
                  <a:pt x="8205754" y="12205"/>
                </a:lnTo>
                <a:cubicBezTo>
                  <a:pt x="8205754" y="7889"/>
                  <a:pt x="8210834" y="5731"/>
                  <a:pt x="8220994" y="5731"/>
                </a:cubicBezTo>
                <a:cubicBezTo>
                  <a:pt x="8229267" y="13284"/>
                  <a:pt x="8237539" y="17240"/>
                  <a:pt x="8245812" y="17600"/>
                </a:cubicBezTo>
                <a:lnTo>
                  <a:pt x="8246890" y="21916"/>
                </a:lnTo>
                <a:lnTo>
                  <a:pt x="8245812" y="22995"/>
                </a:lnTo>
                <a:lnTo>
                  <a:pt x="8251206" y="25153"/>
                </a:lnTo>
                <a:lnTo>
                  <a:pt x="8251206" y="26232"/>
                </a:lnTo>
                <a:cubicBezTo>
                  <a:pt x="8249768" y="27850"/>
                  <a:pt x="8247970" y="34010"/>
                  <a:pt x="8245812" y="44710"/>
                </a:cubicBezTo>
                <a:lnTo>
                  <a:pt x="8243654" y="44710"/>
                </a:lnTo>
                <a:lnTo>
                  <a:pt x="8243654" y="52263"/>
                </a:lnTo>
                <a:lnTo>
                  <a:pt x="8238258" y="70606"/>
                </a:lnTo>
                <a:lnTo>
                  <a:pt x="8238258" y="71685"/>
                </a:lnTo>
                <a:lnTo>
                  <a:pt x="8249048" y="70606"/>
                </a:lnTo>
                <a:lnTo>
                  <a:pt x="8257680" y="74922"/>
                </a:lnTo>
                <a:lnTo>
                  <a:pt x="8271708" y="70606"/>
                </a:lnTo>
                <a:lnTo>
                  <a:pt x="8272786" y="71685"/>
                </a:lnTo>
                <a:lnTo>
                  <a:pt x="8274945" y="71685"/>
                </a:lnTo>
                <a:lnTo>
                  <a:pt x="8274945" y="70606"/>
                </a:lnTo>
                <a:cubicBezTo>
                  <a:pt x="8272786" y="70606"/>
                  <a:pt x="8271708" y="69886"/>
                  <a:pt x="8271708" y="68448"/>
                </a:cubicBezTo>
                <a:lnTo>
                  <a:pt x="8271708" y="67369"/>
                </a:lnTo>
                <a:lnTo>
                  <a:pt x="8283577" y="49026"/>
                </a:lnTo>
                <a:lnTo>
                  <a:pt x="8284790" y="49026"/>
                </a:lnTo>
                <a:cubicBezTo>
                  <a:pt x="8286948" y="49026"/>
                  <a:pt x="8292344" y="52263"/>
                  <a:pt x="8300976" y="58737"/>
                </a:cubicBezTo>
                <a:lnTo>
                  <a:pt x="8304212" y="59816"/>
                </a:lnTo>
                <a:lnTo>
                  <a:pt x="8307450" y="58737"/>
                </a:lnTo>
                <a:cubicBezTo>
                  <a:pt x="8311766" y="64851"/>
                  <a:pt x="8313924" y="69167"/>
                  <a:pt x="8313924" y="71685"/>
                </a:cubicBezTo>
                <a:lnTo>
                  <a:pt x="8313924" y="73843"/>
                </a:lnTo>
                <a:lnTo>
                  <a:pt x="8307450" y="80317"/>
                </a:lnTo>
                <a:lnTo>
                  <a:pt x="8304212" y="77080"/>
                </a:lnTo>
                <a:lnTo>
                  <a:pt x="8304212" y="78159"/>
                </a:lnTo>
                <a:lnTo>
                  <a:pt x="8305292" y="81396"/>
                </a:lnTo>
                <a:lnTo>
                  <a:pt x="8298818" y="86791"/>
                </a:lnTo>
                <a:cubicBezTo>
                  <a:pt x="8291444" y="84093"/>
                  <a:pt x="8284206" y="79418"/>
                  <a:pt x="8277103" y="72764"/>
                </a:cubicBezTo>
                <a:lnTo>
                  <a:pt x="8277103" y="73843"/>
                </a:lnTo>
                <a:lnTo>
                  <a:pt x="8281419" y="81396"/>
                </a:lnTo>
                <a:lnTo>
                  <a:pt x="8282498" y="80317"/>
                </a:lnTo>
                <a:lnTo>
                  <a:pt x="8283577" y="80317"/>
                </a:lnTo>
                <a:cubicBezTo>
                  <a:pt x="8284746" y="80317"/>
                  <a:pt x="8285870" y="81756"/>
                  <a:pt x="8286948" y="84633"/>
                </a:cubicBezTo>
                <a:lnTo>
                  <a:pt x="8288028" y="83554"/>
                </a:lnTo>
                <a:lnTo>
                  <a:pt x="8289106" y="83554"/>
                </a:lnTo>
                <a:lnTo>
                  <a:pt x="8299896" y="91107"/>
                </a:lnTo>
                <a:cubicBezTo>
                  <a:pt x="8296120" y="122129"/>
                  <a:pt x="8292164" y="137640"/>
                  <a:pt x="8288028" y="137640"/>
                </a:cubicBezTo>
                <a:lnTo>
                  <a:pt x="8288028" y="138719"/>
                </a:lnTo>
                <a:lnTo>
                  <a:pt x="8289106" y="143035"/>
                </a:lnTo>
                <a:lnTo>
                  <a:pt x="8284790" y="149509"/>
                </a:lnTo>
                <a:lnTo>
                  <a:pt x="8285870" y="158141"/>
                </a:lnTo>
                <a:lnTo>
                  <a:pt x="8272786" y="193883"/>
                </a:lnTo>
                <a:cubicBezTo>
                  <a:pt x="8272786" y="195322"/>
                  <a:pt x="8274945" y="196760"/>
                  <a:pt x="8279261" y="198199"/>
                </a:cubicBezTo>
                <a:cubicBezTo>
                  <a:pt x="8279261" y="201076"/>
                  <a:pt x="8282902" y="202515"/>
                  <a:pt x="8290186" y="202515"/>
                </a:cubicBezTo>
                <a:cubicBezTo>
                  <a:pt x="8290725" y="204853"/>
                  <a:pt x="8296120" y="208090"/>
                  <a:pt x="8306370" y="212226"/>
                </a:cubicBezTo>
                <a:cubicBezTo>
                  <a:pt x="8313384" y="217261"/>
                  <a:pt x="8316981" y="220498"/>
                  <a:pt x="8317161" y="221937"/>
                </a:cubicBezTo>
                <a:lnTo>
                  <a:pt x="8317161" y="223016"/>
                </a:lnTo>
                <a:lnTo>
                  <a:pt x="8294502" y="266311"/>
                </a:lnTo>
                <a:lnTo>
                  <a:pt x="8293422" y="266311"/>
                </a:lnTo>
                <a:cubicBezTo>
                  <a:pt x="8290905" y="266311"/>
                  <a:pt x="8282228" y="260557"/>
                  <a:pt x="8267392" y="249047"/>
                </a:cubicBezTo>
                <a:cubicBezTo>
                  <a:pt x="8252286" y="246170"/>
                  <a:pt x="8244732" y="241809"/>
                  <a:pt x="8244732" y="235964"/>
                </a:cubicBezTo>
                <a:lnTo>
                  <a:pt x="8240416" y="233806"/>
                </a:lnTo>
                <a:cubicBezTo>
                  <a:pt x="8228547" y="238932"/>
                  <a:pt x="8219870" y="244731"/>
                  <a:pt x="8214386" y="251205"/>
                </a:cubicBezTo>
                <a:cubicBezTo>
                  <a:pt x="8201258" y="257140"/>
                  <a:pt x="8191547" y="263254"/>
                  <a:pt x="8185252" y="269548"/>
                </a:cubicBezTo>
                <a:lnTo>
                  <a:pt x="8180936" y="270627"/>
                </a:lnTo>
                <a:lnTo>
                  <a:pt x="8165830" y="267390"/>
                </a:lnTo>
                <a:lnTo>
                  <a:pt x="8159356" y="269548"/>
                </a:lnTo>
                <a:lnTo>
                  <a:pt x="8158277" y="268469"/>
                </a:lnTo>
                <a:lnTo>
                  <a:pt x="8158277" y="267390"/>
                </a:lnTo>
                <a:cubicBezTo>
                  <a:pt x="8164032" y="267031"/>
                  <a:pt x="8166909" y="264873"/>
                  <a:pt x="8166909" y="260916"/>
                </a:cubicBezTo>
                <a:cubicBezTo>
                  <a:pt x="8172484" y="255162"/>
                  <a:pt x="8181836" y="248688"/>
                  <a:pt x="8194963" y="241494"/>
                </a:cubicBezTo>
                <a:cubicBezTo>
                  <a:pt x="8205034" y="228996"/>
                  <a:pt x="8212992" y="222477"/>
                  <a:pt x="8218836" y="221937"/>
                </a:cubicBezTo>
                <a:cubicBezTo>
                  <a:pt x="8219556" y="214024"/>
                  <a:pt x="8221354" y="210068"/>
                  <a:pt x="8224231" y="210068"/>
                </a:cubicBezTo>
                <a:lnTo>
                  <a:pt x="8222073" y="206831"/>
                </a:lnTo>
                <a:cubicBezTo>
                  <a:pt x="8223512" y="206831"/>
                  <a:pt x="8224231" y="205752"/>
                  <a:pt x="8224231" y="203594"/>
                </a:cubicBezTo>
                <a:cubicBezTo>
                  <a:pt x="8224231" y="198559"/>
                  <a:pt x="8223512" y="196041"/>
                  <a:pt x="8222073" y="196041"/>
                </a:cubicBezTo>
                <a:lnTo>
                  <a:pt x="8223152" y="188488"/>
                </a:lnTo>
                <a:lnTo>
                  <a:pt x="8223152" y="177698"/>
                </a:lnTo>
                <a:lnTo>
                  <a:pt x="8228547" y="171089"/>
                </a:lnTo>
                <a:lnTo>
                  <a:pt x="8228547" y="167852"/>
                </a:lnTo>
                <a:cubicBezTo>
                  <a:pt x="8228547" y="166413"/>
                  <a:pt x="8227468" y="165694"/>
                  <a:pt x="8225310" y="165694"/>
                </a:cubicBezTo>
                <a:cubicBezTo>
                  <a:pt x="8222253" y="165694"/>
                  <a:pt x="8220095" y="157781"/>
                  <a:pt x="8218836" y="141956"/>
                </a:cubicBezTo>
                <a:cubicBezTo>
                  <a:pt x="8216229" y="141956"/>
                  <a:pt x="8214386" y="135122"/>
                  <a:pt x="8213306" y="121454"/>
                </a:cubicBezTo>
                <a:lnTo>
                  <a:pt x="8190647" y="146272"/>
                </a:lnTo>
                <a:lnTo>
                  <a:pt x="8185252" y="147351"/>
                </a:lnTo>
                <a:lnTo>
                  <a:pt x="8184173" y="146272"/>
                </a:lnTo>
                <a:lnTo>
                  <a:pt x="8184173" y="144114"/>
                </a:lnTo>
                <a:lnTo>
                  <a:pt x="8187410" y="137640"/>
                </a:lnTo>
                <a:lnTo>
                  <a:pt x="8186331" y="136560"/>
                </a:lnTo>
                <a:lnTo>
                  <a:pt x="8185252" y="136560"/>
                </a:lnTo>
                <a:cubicBezTo>
                  <a:pt x="8182375" y="136921"/>
                  <a:pt x="8178419" y="140517"/>
                  <a:pt x="8173383" y="147351"/>
                </a:cubicBezTo>
                <a:cubicBezTo>
                  <a:pt x="8170866" y="147710"/>
                  <a:pt x="8167988" y="149868"/>
                  <a:pt x="8164751" y="153825"/>
                </a:cubicBezTo>
                <a:lnTo>
                  <a:pt x="8160435" y="153825"/>
                </a:lnTo>
                <a:cubicBezTo>
                  <a:pt x="8164751" y="157781"/>
                  <a:pt x="8166909" y="162097"/>
                  <a:pt x="8166909" y="166773"/>
                </a:cubicBezTo>
                <a:lnTo>
                  <a:pt x="8165830" y="167852"/>
                </a:lnTo>
                <a:cubicBezTo>
                  <a:pt x="8165830" y="169290"/>
                  <a:pt x="8164032" y="170010"/>
                  <a:pt x="8160435" y="170010"/>
                </a:cubicBezTo>
                <a:lnTo>
                  <a:pt x="8159356" y="171089"/>
                </a:lnTo>
                <a:lnTo>
                  <a:pt x="8159356" y="173382"/>
                </a:lnTo>
                <a:cubicBezTo>
                  <a:pt x="8159896" y="177698"/>
                  <a:pt x="8160975" y="179856"/>
                  <a:pt x="8162593" y="179856"/>
                </a:cubicBezTo>
                <a:lnTo>
                  <a:pt x="8164751" y="179856"/>
                </a:lnTo>
                <a:cubicBezTo>
                  <a:pt x="8167269" y="171853"/>
                  <a:pt x="8171225" y="167852"/>
                  <a:pt x="8176620" y="167852"/>
                </a:cubicBezTo>
                <a:lnTo>
                  <a:pt x="8185252" y="172168"/>
                </a:lnTo>
                <a:lnTo>
                  <a:pt x="8194963" y="171089"/>
                </a:lnTo>
                <a:lnTo>
                  <a:pt x="8196042" y="172168"/>
                </a:lnTo>
                <a:lnTo>
                  <a:pt x="8196042" y="173382"/>
                </a:lnTo>
                <a:cubicBezTo>
                  <a:pt x="8196042" y="175899"/>
                  <a:pt x="8190647" y="178417"/>
                  <a:pt x="8179857" y="180935"/>
                </a:cubicBezTo>
                <a:cubicBezTo>
                  <a:pt x="8178059" y="184172"/>
                  <a:pt x="8171945" y="188128"/>
                  <a:pt x="8161514" y="192804"/>
                </a:cubicBezTo>
                <a:cubicBezTo>
                  <a:pt x="8160076" y="199458"/>
                  <a:pt x="8159356" y="208809"/>
                  <a:pt x="8159356" y="220858"/>
                </a:cubicBezTo>
                <a:lnTo>
                  <a:pt x="8160435" y="225174"/>
                </a:lnTo>
                <a:lnTo>
                  <a:pt x="8159356" y="228411"/>
                </a:lnTo>
                <a:lnTo>
                  <a:pt x="8160435" y="233806"/>
                </a:lnTo>
                <a:lnTo>
                  <a:pt x="8157198" y="240415"/>
                </a:lnTo>
                <a:lnTo>
                  <a:pt x="8158277" y="249047"/>
                </a:lnTo>
                <a:cubicBezTo>
                  <a:pt x="8158277" y="254802"/>
                  <a:pt x="8156119" y="257679"/>
                  <a:pt x="8151803" y="257679"/>
                </a:cubicBezTo>
                <a:cubicBezTo>
                  <a:pt x="8145959" y="257679"/>
                  <a:pt x="8143036" y="259837"/>
                  <a:pt x="8143036" y="264153"/>
                </a:cubicBezTo>
                <a:cubicBezTo>
                  <a:pt x="8139260" y="267750"/>
                  <a:pt x="8136023" y="269548"/>
                  <a:pt x="8133325" y="269548"/>
                </a:cubicBezTo>
                <a:lnTo>
                  <a:pt x="8129009" y="269548"/>
                </a:lnTo>
                <a:lnTo>
                  <a:pt x="8124693" y="266311"/>
                </a:lnTo>
                <a:lnTo>
                  <a:pt x="8118219" y="271706"/>
                </a:lnTo>
                <a:lnTo>
                  <a:pt x="8112824" y="271706"/>
                </a:lnTo>
                <a:cubicBezTo>
                  <a:pt x="8106170" y="271706"/>
                  <a:pt x="8101495" y="270268"/>
                  <a:pt x="8098797" y="267390"/>
                </a:cubicBezTo>
                <a:lnTo>
                  <a:pt x="8099876" y="256600"/>
                </a:lnTo>
                <a:cubicBezTo>
                  <a:pt x="8096459" y="244281"/>
                  <a:pt x="8091784" y="238122"/>
                  <a:pt x="8085849" y="238122"/>
                </a:cubicBezTo>
                <a:cubicBezTo>
                  <a:pt x="8080724" y="234526"/>
                  <a:pt x="8078161" y="231289"/>
                  <a:pt x="8078161" y="228411"/>
                </a:cubicBezTo>
                <a:lnTo>
                  <a:pt x="8082477" y="225174"/>
                </a:lnTo>
                <a:lnTo>
                  <a:pt x="8085849" y="225174"/>
                </a:lnTo>
                <a:lnTo>
                  <a:pt x="8096639" y="229490"/>
                </a:lnTo>
                <a:cubicBezTo>
                  <a:pt x="8108868" y="229490"/>
                  <a:pt x="8114982" y="226613"/>
                  <a:pt x="8114982" y="220858"/>
                </a:cubicBezTo>
                <a:lnTo>
                  <a:pt x="8114982" y="210068"/>
                </a:lnTo>
                <a:lnTo>
                  <a:pt x="8113903" y="208989"/>
                </a:lnTo>
                <a:lnTo>
                  <a:pt x="8113903" y="207910"/>
                </a:lnTo>
                <a:lnTo>
                  <a:pt x="8106350" y="208989"/>
                </a:lnTo>
                <a:lnTo>
                  <a:pt x="8099876" y="207910"/>
                </a:lnTo>
                <a:cubicBezTo>
                  <a:pt x="8089536" y="210787"/>
                  <a:pt x="8081578" y="215823"/>
                  <a:pt x="8076003" y="223016"/>
                </a:cubicBezTo>
                <a:lnTo>
                  <a:pt x="8073845" y="223016"/>
                </a:lnTo>
                <a:cubicBezTo>
                  <a:pt x="8064494" y="212765"/>
                  <a:pt x="8059818" y="204493"/>
                  <a:pt x="8059818" y="198199"/>
                </a:cubicBezTo>
                <a:lnTo>
                  <a:pt x="8059818" y="187409"/>
                </a:lnTo>
                <a:cubicBezTo>
                  <a:pt x="8059818" y="183812"/>
                  <a:pt x="8057301" y="180935"/>
                  <a:pt x="8052265" y="178777"/>
                </a:cubicBezTo>
                <a:lnTo>
                  <a:pt x="8052265" y="177698"/>
                </a:lnTo>
                <a:cubicBezTo>
                  <a:pt x="8065213" y="165559"/>
                  <a:pt x="8071687" y="157242"/>
                  <a:pt x="8071687" y="152746"/>
                </a:cubicBezTo>
                <a:cubicBezTo>
                  <a:pt x="8076723" y="149329"/>
                  <a:pt x="8079240" y="145372"/>
                  <a:pt x="8079240" y="140877"/>
                </a:cubicBezTo>
                <a:lnTo>
                  <a:pt x="8080319" y="132245"/>
                </a:lnTo>
                <a:lnTo>
                  <a:pt x="8077082" y="131165"/>
                </a:lnTo>
                <a:lnTo>
                  <a:pt x="8068450" y="134403"/>
                </a:lnTo>
                <a:lnTo>
                  <a:pt x="8065213" y="134403"/>
                </a:lnTo>
                <a:cubicBezTo>
                  <a:pt x="8063595" y="134403"/>
                  <a:pt x="8062156" y="131885"/>
                  <a:pt x="8060897" y="126850"/>
                </a:cubicBezTo>
                <a:cubicBezTo>
                  <a:pt x="8061976" y="123972"/>
                  <a:pt x="8063055" y="122534"/>
                  <a:pt x="8064134" y="122534"/>
                </a:cubicBezTo>
                <a:cubicBezTo>
                  <a:pt x="8065573" y="122534"/>
                  <a:pt x="8066292" y="124332"/>
                  <a:pt x="8066292" y="127929"/>
                </a:cubicBezTo>
                <a:lnTo>
                  <a:pt x="8067371" y="129007"/>
                </a:lnTo>
                <a:lnTo>
                  <a:pt x="8068450" y="129007"/>
                </a:lnTo>
                <a:lnTo>
                  <a:pt x="8074924" y="126850"/>
                </a:lnTo>
                <a:lnTo>
                  <a:pt x="8081398" y="127929"/>
                </a:lnTo>
                <a:lnTo>
                  <a:pt x="8084635" y="126850"/>
                </a:lnTo>
                <a:lnTo>
                  <a:pt x="8084635" y="119296"/>
                </a:lnTo>
                <a:cubicBezTo>
                  <a:pt x="8089041" y="113542"/>
                  <a:pt x="8091244" y="108461"/>
                  <a:pt x="8091244" y="104055"/>
                </a:cubicBezTo>
                <a:lnTo>
                  <a:pt x="8080319" y="107427"/>
                </a:lnTo>
                <a:lnTo>
                  <a:pt x="8067371" y="101897"/>
                </a:lnTo>
                <a:lnTo>
                  <a:pt x="8060897" y="102976"/>
                </a:lnTo>
                <a:lnTo>
                  <a:pt x="8058739" y="102976"/>
                </a:lnTo>
                <a:cubicBezTo>
                  <a:pt x="8055862" y="102077"/>
                  <a:pt x="8054423" y="98840"/>
                  <a:pt x="8054423" y="93265"/>
                </a:cubicBezTo>
                <a:lnTo>
                  <a:pt x="8055502" y="92186"/>
                </a:lnTo>
                <a:lnTo>
                  <a:pt x="8059818" y="92186"/>
                </a:lnTo>
                <a:lnTo>
                  <a:pt x="8068450" y="94344"/>
                </a:lnTo>
                <a:lnTo>
                  <a:pt x="8078161" y="92186"/>
                </a:lnTo>
                <a:lnTo>
                  <a:pt x="8091244" y="93265"/>
                </a:lnTo>
                <a:lnTo>
                  <a:pt x="8092323" y="92186"/>
                </a:lnTo>
                <a:lnTo>
                  <a:pt x="8092323" y="76001"/>
                </a:lnTo>
                <a:lnTo>
                  <a:pt x="8094481" y="69527"/>
                </a:lnTo>
                <a:lnTo>
                  <a:pt x="8093402" y="57658"/>
                </a:lnTo>
                <a:lnTo>
                  <a:pt x="8093402" y="54421"/>
                </a:lnTo>
                <a:lnTo>
                  <a:pt x="8091244" y="52263"/>
                </a:lnTo>
                <a:lnTo>
                  <a:pt x="8089086" y="52263"/>
                </a:lnTo>
                <a:lnTo>
                  <a:pt x="8072766" y="53342"/>
                </a:lnTo>
                <a:lnTo>
                  <a:pt x="8063055" y="51184"/>
                </a:lnTo>
                <a:lnTo>
                  <a:pt x="8057660" y="52263"/>
                </a:lnTo>
                <a:lnTo>
                  <a:pt x="8056581" y="51184"/>
                </a:lnTo>
                <a:lnTo>
                  <a:pt x="8056581" y="50105"/>
                </a:lnTo>
                <a:cubicBezTo>
                  <a:pt x="8058020" y="42821"/>
                  <a:pt x="8060897" y="39180"/>
                  <a:pt x="8065213" y="39180"/>
                </a:cubicBezTo>
                <a:lnTo>
                  <a:pt x="8071687" y="41473"/>
                </a:lnTo>
                <a:lnTo>
                  <a:pt x="8079240" y="40394"/>
                </a:lnTo>
                <a:cubicBezTo>
                  <a:pt x="8079240" y="41832"/>
                  <a:pt x="8082882" y="42552"/>
                  <a:pt x="8090165" y="42552"/>
                </a:cubicBezTo>
                <a:lnTo>
                  <a:pt x="8094481" y="47947"/>
                </a:lnTo>
                <a:lnTo>
                  <a:pt x="8094481" y="46868"/>
                </a:lnTo>
                <a:lnTo>
                  <a:pt x="8093402" y="29469"/>
                </a:lnTo>
                <a:lnTo>
                  <a:pt x="8095560" y="27311"/>
                </a:lnTo>
                <a:lnTo>
                  <a:pt x="8096639" y="28390"/>
                </a:lnTo>
                <a:lnTo>
                  <a:pt x="8098797" y="28390"/>
                </a:lnTo>
                <a:lnTo>
                  <a:pt x="8098797" y="27311"/>
                </a:lnTo>
                <a:cubicBezTo>
                  <a:pt x="8094481" y="26592"/>
                  <a:pt x="8092323" y="25512"/>
                  <a:pt x="8092323" y="24074"/>
                </a:cubicBezTo>
                <a:lnTo>
                  <a:pt x="8092323" y="21916"/>
                </a:lnTo>
                <a:lnTo>
                  <a:pt x="8093402" y="14363"/>
                </a:lnTo>
                <a:cubicBezTo>
                  <a:pt x="8090525" y="12924"/>
                  <a:pt x="8089086" y="10766"/>
                  <a:pt x="8089086" y="7889"/>
                </a:cubicBezTo>
                <a:close/>
                <a:moveTo>
                  <a:pt x="7156399" y="4786"/>
                </a:moveTo>
                <a:lnTo>
                  <a:pt x="7175012" y="5865"/>
                </a:lnTo>
                <a:lnTo>
                  <a:pt x="7176091" y="4786"/>
                </a:lnTo>
                <a:lnTo>
                  <a:pt x="7177170" y="4786"/>
                </a:lnTo>
                <a:lnTo>
                  <a:pt x="7193624" y="10316"/>
                </a:lnTo>
                <a:lnTo>
                  <a:pt x="7204550" y="5865"/>
                </a:lnTo>
                <a:lnTo>
                  <a:pt x="7206842" y="5865"/>
                </a:lnTo>
                <a:cubicBezTo>
                  <a:pt x="7214126" y="6405"/>
                  <a:pt x="7217767" y="8608"/>
                  <a:pt x="7217767" y="12474"/>
                </a:cubicBezTo>
                <a:cubicBezTo>
                  <a:pt x="7211923" y="20297"/>
                  <a:pt x="7208641" y="26861"/>
                  <a:pt x="7207921" y="32166"/>
                </a:cubicBezTo>
                <a:lnTo>
                  <a:pt x="7207921" y="37696"/>
                </a:lnTo>
                <a:cubicBezTo>
                  <a:pt x="7207921" y="39134"/>
                  <a:pt x="7211923" y="40933"/>
                  <a:pt x="7219925" y="43091"/>
                </a:cubicBezTo>
                <a:lnTo>
                  <a:pt x="7219925" y="44170"/>
                </a:lnTo>
                <a:lnTo>
                  <a:pt x="7221004" y="43091"/>
                </a:lnTo>
                <a:lnTo>
                  <a:pt x="7225455" y="43091"/>
                </a:lnTo>
                <a:lnTo>
                  <a:pt x="7227613" y="45249"/>
                </a:lnTo>
                <a:lnTo>
                  <a:pt x="7227613" y="48621"/>
                </a:lnTo>
                <a:cubicBezTo>
                  <a:pt x="7227613" y="50779"/>
                  <a:pt x="7219566" y="52937"/>
                  <a:pt x="7203470" y="55095"/>
                </a:cubicBezTo>
                <a:cubicBezTo>
                  <a:pt x="7202751" y="52937"/>
                  <a:pt x="7200593" y="51858"/>
                  <a:pt x="7196996" y="51858"/>
                </a:cubicBezTo>
                <a:lnTo>
                  <a:pt x="7188230" y="51858"/>
                </a:lnTo>
                <a:lnTo>
                  <a:pt x="7179463" y="58467"/>
                </a:lnTo>
                <a:lnTo>
                  <a:pt x="7178249" y="58467"/>
                </a:lnTo>
                <a:lnTo>
                  <a:pt x="7175012" y="56309"/>
                </a:lnTo>
                <a:lnTo>
                  <a:pt x="7173933" y="57388"/>
                </a:lnTo>
                <a:lnTo>
                  <a:pt x="7170696" y="67233"/>
                </a:lnTo>
                <a:cubicBezTo>
                  <a:pt x="7164851" y="71999"/>
                  <a:pt x="7161929" y="75281"/>
                  <a:pt x="7161929" y="77079"/>
                </a:cubicBezTo>
                <a:lnTo>
                  <a:pt x="7163008" y="78158"/>
                </a:lnTo>
                <a:lnTo>
                  <a:pt x="7176091" y="77079"/>
                </a:lnTo>
                <a:lnTo>
                  <a:pt x="7179463" y="77079"/>
                </a:lnTo>
                <a:lnTo>
                  <a:pt x="7180542" y="78158"/>
                </a:lnTo>
                <a:lnTo>
                  <a:pt x="7181621" y="78158"/>
                </a:lnTo>
                <a:lnTo>
                  <a:pt x="7183779" y="76000"/>
                </a:lnTo>
                <a:lnTo>
                  <a:pt x="7191467" y="76000"/>
                </a:lnTo>
                <a:cubicBezTo>
                  <a:pt x="7192905" y="76000"/>
                  <a:pt x="7193624" y="77079"/>
                  <a:pt x="7193624" y="79237"/>
                </a:cubicBezTo>
                <a:lnTo>
                  <a:pt x="7194704" y="80316"/>
                </a:lnTo>
                <a:lnTo>
                  <a:pt x="7195782" y="80316"/>
                </a:lnTo>
                <a:lnTo>
                  <a:pt x="7231929" y="76000"/>
                </a:lnTo>
                <a:lnTo>
                  <a:pt x="7235301" y="76000"/>
                </a:lnTo>
                <a:lnTo>
                  <a:pt x="7235301" y="72629"/>
                </a:lnTo>
                <a:cubicBezTo>
                  <a:pt x="7235301" y="71370"/>
                  <a:pt x="7228332" y="68088"/>
                  <a:pt x="7214395" y="62783"/>
                </a:cubicBezTo>
                <a:lnTo>
                  <a:pt x="7213316" y="61704"/>
                </a:lnTo>
                <a:lnTo>
                  <a:pt x="7213316" y="58467"/>
                </a:lnTo>
                <a:lnTo>
                  <a:pt x="7222083" y="60625"/>
                </a:lnTo>
                <a:cubicBezTo>
                  <a:pt x="7229187" y="55499"/>
                  <a:pt x="7234312" y="52937"/>
                  <a:pt x="7237459" y="52937"/>
                </a:cubicBezTo>
                <a:lnTo>
                  <a:pt x="7234222" y="48621"/>
                </a:lnTo>
                <a:lnTo>
                  <a:pt x="7234222" y="47542"/>
                </a:lnTo>
                <a:lnTo>
                  <a:pt x="7236380" y="45249"/>
                </a:lnTo>
                <a:lnTo>
                  <a:pt x="7238538" y="45249"/>
                </a:lnTo>
                <a:lnTo>
                  <a:pt x="7246226" y="50779"/>
                </a:lnTo>
                <a:lnTo>
                  <a:pt x="7246226" y="51858"/>
                </a:lnTo>
                <a:lnTo>
                  <a:pt x="7239617" y="51858"/>
                </a:lnTo>
                <a:cubicBezTo>
                  <a:pt x="7239617" y="52757"/>
                  <a:pt x="7251306" y="56398"/>
                  <a:pt x="7274685" y="62783"/>
                </a:cubicBezTo>
                <a:lnTo>
                  <a:pt x="7284530" y="68312"/>
                </a:lnTo>
                <a:lnTo>
                  <a:pt x="7284530" y="69391"/>
                </a:lnTo>
                <a:lnTo>
                  <a:pt x="7281294" y="76000"/>
                </a:lnTo>
                <a:cubicBezTo>
                  <a:pt x="7285070" y="71594"/>
                  <a:pt x="7287992" y="69391"/>
                  <a:pt x="7290060" y="69391"/>
                </a:cubicBezTo>
                <a:cubicBezTo>
                  <a:pt x="7295456" y="71190"/>
                  <a:pt x="7300536" y="78113"/>
                  <a:pt x="7305302" y="90162"/>
                </a:cubicBezTo>
                <a:lnTo>
                  <a:pt x="7304222" y="97851"/>
                </a:lnTo>
                <a:lnTo>
                  <a:pt x="7305302" y="109854"/>
                </a:lnTo>
                <a:cubicBezTo>
                  <a:pt x="7305302" y="117228"/>
                  <a:pt x="7302379" y="120914"/>
                  <a:pt x="7296534" y="120914"/>
                </a:cubicBezTo>
                <a:cubicBezTo>
                  <a:pt x="7288892" y="123792"/>
                  <a:pt x="7282688" y="125230"/>
                  <a:pt x="7277922" y="125230"/>
                </a:cubicBezTo>
                <a:cubicBezTo>
                  <a:pt x="7270818" y="121903"/>
                  <a:pt x="7264974" y="116778"/>
                  <a:pt x="7260388" y="109854"/>
                </a:cubicBezTo>
                <a:cubicBezTo>
                  <a:pt x="7254543" y="109854"/>
                  <a:pt x="7251621" y="105134"/>
                  <a:pt x="7251621" y="95693"/>
                </a:cubicBezTo>
                <a:cubicBezTo>
                  <a:pt x="7250542" y="95693"/>
                  <a:pt x="7249463" y="94209"/>
                  <a:pt x="7248384" y="91241"/>
                </a:cubicBezTo>
                <a:lnTo>
                  <a:pt x="7247305" y="90162"/>
                </a:lnTo>
                <a:lnTo>
                  <a:pt x="7242854" y="90162"/>
                </a:lnTo>
                <a:lnTo>
                  <a:pt x="7238538" y="97851"/>
                </a:lnTo>
                <a:lnTo>
                  <a:pt x="7235301" y="97851"/>
                </a:lnTo>
                <a:lnTo>
                  <a:pt x="7230850" y="96772"/>
                </a:lnTo>
                <a:lnTo>
                  <a:pt x="7224241" y="98930"/>
                </a:lnTo>
                <a:lnTo>
                  <a:pt x="7222083" y="98930"/>
                </a:lnTo>
                <a:lnTo>
                  <a:pt x="7221004" y="97851"/>
                </a:lnTo>
                <a:lnTo>
                  <a:pt x="7204550" y="102302"/>
                </a:lnTo>
                <a:lnTo>
                  <a:pt x="7199154" y="107697"/>
                </a:lnTo>
                <a:lnTo>
                  <a:pt x="7194704" y="107697"/>
                </a:lnTo>
                <a:cubicBezTo>
                  <a:pt x="7188320" y="107697"/>
                  <a:pt x="7181756" y="109900"/>
                  <a:pt x="7175012" y="114305"/>
                </a:cubicBezTo>
                <a:lnTo>
                  <a:pt x="7168403" y="116463"/>
                </a:lnTo>
                <a:lnTo>
                  <a:pt x="7156399" y="114305"/>
                </a:lnTo>
                <a:cubicBezTo>
                  <a:pt x="7148397" y="116823"/>
                  <a:pt x="7144395" y="118622"/>
                  <a:pt x="7144395" y="119700"/>
                </a:cubicBezTo>
                <a:lnTo>
                  <a:pt x="7144395" y="124151"/>
                </a:lnTo>
                <a:lnTo>
                  <a:pt x="7145474" y="124151"/>
                </a:lnTo>
                <a:lnTo>
                  <a:pt x="7154241" y="120914"/>
                </a:lnTo>
                <a:lnTo>
                  <a:pt x="7155320" y="120914"/>
                </a:lnTo>
                <a:lnTo>
                  <a:pt x="7164087" y="123072"/>
                </a:lnTo>
                <a:lnTo>
                  <a:pt x="7165166" y="123072"/>
                </a:lnTo>
                <a:lnTo>
                  <a:pt x="7173933" y="120914"/>
                </a:lnTo>
                <a:lnTo>
                  <a:pt x="7176091" y="120914"/>
                </a:lnTo>
                <a:lnTo>
                  <a:pt x="7193624" y="126309"/>
                </a:lnTo>
                <a:lnTo>
                  <a:pt x="7200234" y="124151"/>
                </a:lnTo>
                <a:cubicBezTo>
                  <a:pt x="7211923" y="126309"/>
                  <a:pt x="7217767" y="128108"/>
                  <a:pt x="7217767" y="129547"/>
                </a:cubicBezTo>
                <a:lnTo>
                  <a:pt x="7216688" y="130760"/>
                </a:lnTo>
                <a:lnTo>
                  <a:pt x="7216688" y="131840"/>
                </a:lnTo>
                <a:lnTo>
                  <a:pt x="7209000" y="130760"/>
                </a:lnTo>
                <a:lnTo>
                  <a:pt x="7192546" y="131840"/>
                </a:lnTo>
                <a:lnTo>
                  <a:pt x="7191467" y="130760"/>
                </a:lnTo>
                <a:lnTo>
                  <a:pt x="7190388" y="130760"/>
                </a:lnTo>
                <a:lnTo>
                  <a:pt x="7182700" y="133997"/>
                </a:lnTo>
                <a:cubicBezTo>
                  <a:pt x="7174877" y="131030"/>
                  <a:pt x="7164671" y="129547"/>
                  <a:pt x="7152083" y="129547"/>
                </a:cubicBezTo>
                <a:lnTo>
                  <a:pt x="7145474" y="130760"/>
                </a:lnTo>
                <a:lnTo>
                  <a:pt x="7147632" y="140606"/>
                </a:lnTo>
                <a:lnTo>
                  <a:pt x="7146553" y="141685"/>
                </a:lnTo>
                <a:lnTo>
                  <a:pt x="7147632" y="147080"/>
                </a:lnTo>
                <a:lnTo>
                  <a:pt x="7147632" y="153689"/>
                </a:lnTo>
                <a:lnTo>
                  <a:pt x="7161929" y="153689"/>
                </a:lnTo>
                <a:lnTo>
                  <a:pt x="7193624" y="158140"/>
                </a:lnTo>
                <a:cubicBezTo>
                  <a:pt x="7193624" y="156792"/>
                  <a:pt x="7202392" y="155667"/>
                  <a:pt x="7219925" y="154769"/>
                </a:cubicBezTo>
                <a:cubicBezTo>
                  <a:pt x="7221544" y="140202"/>
                  <a:pt x="7224826" y="132918"/>
                  <a:pt x="7229771" y="132918"/>
                </a:cubicBezTo>
                <a:lnTo>
                  <a:pt x="7229771" y="128467"/>
                </a:lnTo>
                <a:lnTo>
                  <a:pt x="7227613" y="125230"/>
                </a:lnTo>
                <a:lnTo>
                  <a:pt x="7231929" y="124151"/>
                </a:lnTo>
                <a:lnTo>
                  <a:pt x="7231929" y="123072"/>
                </a:lnTo>
                <a:lnTo>
                  <a:pt x="7226534" y="123072"/>
                </a:lnTo>
                <a:lnTo>
                  <a:pt x="7223162" y="124151"/>
                </a:lnTo>
                <a:lnTo>
                  <a:pt x="7223162" y="121993"/>
                </a:lnTo>
                <a:cubicBezTo>
                  <a:pt x="7231974" y="111023"/>
                  <a:pt x="7239302" y="105538"/>
                  <a:pt x="7245147" y="105538"/>
                </a:cubicBezTo>
                <a:lnTo>
                  <a:pt x="7246226" y="105538"/>
                </a:lnTo>
                <a:cubicBezTo>
                  <a:pt x="7251891" y="108416"/>
                  <a:pt x="7263580" y="117542"/>
                  <a:pt x="7281294" y="132918"/>
                </a:cubicBezTo>
                <a:lnTo>
                  <a:pt x="7281294" y="133997"/>
                </a:lnTo>
                <a:cubicBezTo>
                  <a:pt x="7275449" y="145866"/>
                  <a:pt x="7272527" y="160838"/>
                  <a:pt x="7272527" y="178911"/>
                </a:cubicBezTo>
                <a:lnTo>
                  <a:pt x="7275764" y="190915"/>
                </a:lnTo>
                <a:lnTo>
                  <a:pt x="7271448" y="200761"/>
                </a:lnTo>
                <a:cubicBezTo>
                  <a:pt x="7271448" y="211191"/>
                  <a:pt x="7272886" y="218115"/>
                  <a:pt x="7275764" y="221532"/>
                </a:cubicBezTo>
                <a:lnTo>
                  <a:pt x="7275764" y="223825"/>
                </a:lnTo>
                <a:cubicBezTo>
                  <a:pt x="7272886" y="230389"/>
                  <a:pt x="7271043" y="239875"/>
                  <a:pt x="7270234" y="252284"/>
                </a:cubicBezTo>
                <a:cubicBezTo>
                  <a:pt x="7261512" y="261006"/>
                  <a:pt x="7254948" y="266086"/>
                  <a:pt x="7250542" y="267525"/>
                </a:cubicBezTo>
                <a:lnTo>
                  <a:pt x="7240696" y="266446"/>
                </a:lnTo>
                <a:cubicBezTo>
                  <a:pt x="7240696" y="268334"/>
                  <a:pt x="7236335" y="270537"/>
                  <a:pt x="7227613" y="273054"/>
                </a:cubicBezTo>
                <a:cubicBezTo>
                  <a:pt x="7221589" y="273054"/>
                  <a:pt x="7216104" y="267929"/>
                  <a:pt x="7211158" y="257679"/>
                </a:cubicBezTo>
                <a:lnTo>
                  <a:pt x="7211158" y="256600"/>
                </a:lnTo>
                <a:lnTo>
                  <a:pt x="7212237" y="255521"/>
                </a:lnTo>
                <a:lnTo>
                  <a:pt x="7212237" y="254442"/>
                </a:lnTo>
                <a:cubicBezTo>
                  <a:pt x="7209360" y="254442"/>
                  <a:pt x="7207921" y="252239"/>
                  <a:pt x="7207921" y="247833"/>
                </a:cubicBezTo>
                <a:cubicBezTo>
                  <a:pt x="7200368" y="241448"/>
                  <a:pt x="7191242" y="235604"/>
                  <a:pt x="7180542" y="230299"/>
                </a:cubicBezTo>
                <a:lnTo>
                  <a:pt x="7180542" y="228141"/>
                </a:lnTo>
                <a:cubicBezTo>
                  <a:pt x="7180542" y="227242"/>
                  <a:pt x="7184183" y="225803"/>
                  <a:pt x="7191467" y="223825"/>
                </a:cubicBezTo>
                <a:lnTo>
                  <a:pt x="7196996" y="225983"/>
                </a:lnTo>
                <a:lnTo>
                  <a:pt x="7203470" y="223825"/>
                </a:lnTo>
                <a:lnTo>
                  <a:pt x="7204550" y="224904"/>
                </a:lnTo>
                <a:cubicBezTo>
                  <a:pt x="7204550" y="221937"/>
                  <a:pt x="7209315" y="219733"/>
                  <a:pt x="7218846" y="218295"/>
                </a:cubicBezTo>
                <a:lnTo>
                  <a:pt x="7222083" y="199682"/>
                </a:lnTo>
                <a:lnTo>
                  <a:pt x="7218846" y="198603"/>
                </a:lnTo>
                <a:lnTo>
                  <a:pt x="7210079" y="201840"/>
                </a:lnTo>
                <a:cubicBezTo>
                  <a:pt x="7205674" y="201840"/>
                  <a:pt x="7202751" y="199682"/>
                  <a:pt x="7201312" y="195366"/>
                </a:cubicBezTo>
                <a:lnTo>
                  <a:pt x="7177170" y="198603"/>
                </a:lnTo>
                <a:lnTo>
                  <a:pt x="7176091" y="198603"/>
                </a:lnTo>
                <a:lnTo>
                  <a:pt x="7166245" y="196445"/>
                </a:lnTo>
                <a:lnTo>
                  <a:pt x="7152083" y="197524"/>
                </a:lnTo>
                <a:lnTo>
                  <a:pt x="7148711" y="196445"/>
                </a:lnTo>
                <a:lnTo>
                  <a:pt x="7146553" y="199682"/>
                </a:lnTo>
                <a:cubicBezTo>
                  <a:pt x="7147992" y="202200"/>
                  <a:pt x="7149071" y="207325"/>
                  <a:pt x="7149790" y="215058"/>
                </a:cubicBezTo>
                <a:lnTo>
                  <a:pt x="7148711" y="216137"/>
                </a:lnTo>
                <a:lnTo>
                  <a:pt x="7147632" y="216137"/>
                </a:lnTo>
                <a:lnTo>
                  <a:pt x="7146553" y="215058"/>
                </a:lnTo>
                <a:lnTo>
                  <a:pt x="7143316" y="216137"/>
                </a:lnTo>
                <a:lnTo>
                  <a:pt x="7145474" y="218295"/>
                </a:lnTo>
                <a:lnTo>
                  <a:pt x="7142237" y="224904"/>
                </a:lnTo>
                <a:lnTo>
                  <a:pt x="7146553" y="229220"/>
                </a:lnTo>
                <a:lnTo>
                  <a:pt x="7146553" y="245675"/>
                </a:lnTo>
                <a:lnTo>
                  <a:pt x="7145474" y="246754"/>
                </a:lnTo>
                <a:lnTo>
                  <a:pt x="7146553" y="247833"/>
                </a:lnTo>
                <a:lnTo>
                  <a:pt x="7146553" y="253363"/>
                </a:lnTo>
                <a:lnTo>
                  <a:pt x="7147632" y="265367"/>
                </a:lnTo>
                <a:cubicBezTo>
                  <a:pt x="7145294" y="270492"/>
                  <a:pt x="7140574" y="273054"/>
                  <a:pt x="7133470" y="273054"/>
                </a:cubicBezTo>
                <a:cubicBezTo>
                  <a:pt x="7128705" y="273054"/>
                  <a:pt x="7123580" y="271975"/>
                  <a:pt x="7118094" y="269817"/>
                </a:cubicBezTo>
                <a:lnTo>
                  <a:pt x="7111485" y="271975"/>
                </a:lnTo>
                <a:lnTo>
                  <a:pt x="7105011" y="270896"/>
                </a:lnTo>
                <a:lnTo>
                  <a:pt x="7099482" y="271975"/>
                </a:lnTo>
                <a:lnTo>
                  <a:pt x="7098403" y="270896"/>
                </a:lnTo>
                <a:lnTo>
                  <a:pt x="7098403" y="265367"/>
                </a:lnTo>
                <a:lnTo>
                  <a:pt x="7093952" y="235829"/>
                </a:lnTo>
                <a:cubicBezTo>
                  <a:pt x="7096919" y="231962"/>
                  <a:pt x="7098403" y="228321"/>
                  <a:pt x="7098403" y="224904"/>
                </a:cubicBezTo>
                <a:lnTo>
                  <a:pt x="7099482" y="224904"/>
                </a:lnTo>
                <a:lnTo>
                  <a:pt x="7098403" y="223825"/>
                </a:lnTo>
                <a:lnTo>
                  <a:pt x="7098403" y="213979"/>
                </a:lnTo>
                <a:lnTo>
                  <a:pt x="7097324" y="208449"/>
                </a:lnTo>
                <a:lnTo>
                  <a:pt x="7103798" y="206291"/>
                </a:lnTo>
                <a:lnTo>
                  <a:pt x="7097324" y="199682"/>
                </a:lnTo>
                <a:lnTo>
                  <a:pt x="7099482" y="196445"/>
                </a:lnTo>
                <a:lnTo>
                  <a:pt x="7098403" y="174460"/>
                </a:lnTo>
                <a:lnTo>
                  <a:pt x="7098403" y="155847"/>
                </a:lnTo>
                <a:lnTo>
                  <a:pt x="7099482" y="154769"/>
                </a:lnTo>
                <a:cubicBezTo>
                  <a:pt x="7099482" y="140202"/>
                  <a:pt x="7096200" y="132918"/>
                  <a:pt x="7089636" y="132918"/>
                </a:cubicBezTo>
                <a:lnTo>
                  <a:pt x="7078711" y="139527"/>
                </a:lnTo>
                <a:lnTo>
                  <a:pt x="7072102" y="124151"/>
                </a:lnTo>
                <a:lnTo>
                  <a:pt x="7066572" y="98930"/>
                </a:lnTo>
                <a:cubicBezTo>
                  <a:pt x="7065133" y="98930"/>
                  <a:pt x="7062616" y="93849"/>
                  <a:pt x="7059019" y="83688"/>
                </a:cubicBezTo>
                <a:lnTo>
                  <a:pt x="7059019" y="81395"/>
                </a:lnTo>
                <a:lnTo>
                  <a:pt x="7063335" y="77079"/>
                </a:lnTo>
                <a:cubicBezTo>
                  <a:pt x="7078711" y="79058"/>
                  <a:pt x="7086399" y="81620"/>
                  <a:pt x="7086399" y="84767"/>
                </a:cubicBezTo>
                <a:lnTo>
                  <a:pt x="7086399" y="85846"/>
                </a:lnTo>
                <a:lnTo>
                  <a:pt x="7089636" y="83688"/>
                </a:lnTo>
                <a:lnTo>
                  <a:pt x="7098403" y="84767"/>
                </a:lnTo>
                <a:lnTo>
                  <a:pt x="7102719" y="80316"/>
                </a:lnTo>
                <a:lnTo>
                  <a:pt x="7112564" y="81395"/>
                </a:lnTo>
                <a:cubicBezTo>
                  <a:pt x="7114992" y="81395"/>
                  <a:pt x="7117915" y="74472"/>
                  <a:pt x="7121331" y="60625"/>
                </a:cubicBezTo>
                <a:lnTo>
                  <a:pt x="7121331" y="56309"/>
                </a:lnTo>
                <a:lnTo>
                  <a:pt x="7110406" y="51858"/>
                </a:lnTo>
                <a:lnTo>
                  <a:pt x="7109327" y="51858"/>
                </a:lnTo>
                <a:lnTo>
                  <a:pt x="7098403" y="55095"/>
                </a:lnTo>
                <a:cubicBezTo>
                  <a:pt x="7095975" y="55095"/>
                  <a:pt x="7093412" y="53656"/>
                  <a:pt x="7090715" y="50779"/>
                </a:cubicBezTo>
                <a:lnTo>
                  <a:pt x="7086399" y="51858"/>
                </a:lnTo>
                <a:lnTo>
                  <a:pt x="7075339" y="50779"/>
                </a:lnTo>
                <a:cubicBezTo>
                  <a:pt x="7075339" y="52937"/>
                  <a:pt x="7072057" y="54780"/>
                  <a:pt x="7065493" y="56309"/>
                </a:cubicBezTo>
                <a:lnTo>
                  <a:pt x="7053489" y="46328"/>
                </a:lnTo>
                <a:lnTo>
                  <a:pt x="7053489" y="45249"/>
                </a:lnTo>
                <a:lnTo>
                  <a:pt x="7057805" y="40933"/>
                </a:lnTo>
                <a:lnTo>
                  <a:pt x="7059019" y="40933"/>
                </a:lnTo>
                <a:lnTo>
                  <a:pt x="7065493" y="48621"/>
                </a:lnTo>
                <a:lnTo>
                  <a:pt x="7066572" y="48621"/>
                </a:lnTo>
                <a:cubicBezTo>
                  <a:pt x="7069539" y="43495"/>
                  <a:pt x="7072102" y="40933"/>
                  <a:pt x="7074260" y="40933"/>
                </a:cubicBezTo>
                <a:cubicBezTo>
                  <a:pt x="7080824" y="42911"/>
                  <a:pt x="7084106" y="44350"/>
                  <a:pt x="7084106" y="45249"/>
                </a:cubicBezTo>
                <a:lnTo>
                  <a:pt x="7085185" y="44170"/>
                </a:lnTo>
                <a:lnTo>
                  <a:pt x="7087478" y="44170"/>
                </a:lnTo>
                <a:lnTo>
                  <a:pt x="7090715" y="46328"/>
                </a:lnTo>
                <a:lnTo>
                  <a:pt x="7091794" y="46328"/>
                </a:lnTo>
                <a:lnTo>
                  <a:pt x="7090715" y="45249"/>
                </a:lnTo>
                <a:lnTo>
                  <a:pt x="7090715" y="43091"/>
                </a:lnTo>
                <a:lnTo>
                  <a:pt x="7092873" y="40933"/>
                </a:lnTo>
                <a:lnTo>
                  <a:pt x="7103798" y="40933"/>
                </a:lnTo>
                <a:cubicBezTo>
                  <a:pt x="7106765" y="44529"/>
                  <a:pt x="7109327" y="46328"/>
                  <a:pt x="7111485" y="46328"/>
                </a:cubicBezTo>
                <a:lnTo>
                  <a:pt x="7118094" y="40933"/>
                </a:lnTo>
                <a:lnTo>
                  <a:pt x="7126861" y="40933"/>
                </a:lnTo>
                <a:lnTo>
                  <a:pt x="7133470" y="43091"/>
                </a:lnTo>
                <a:lnTo>
                  <a:pt x="7143316" y="42012"/>
                </a:lnTo>
                <a:lnTo>
                  <a:pt x="7144395" y="42012"/>
                </a:lnTo>
                <a:lnTo>
                  <a:pt x="7145474" y="43091"/>
                </a:lnTo>
                <a:cubicBezTo>
                  <a:pt x="7150959" y="40393"/>
                  <a:pt x="7153881" y="38190"/>
                  <a:pt x="7154241" y="36482"/>
                </a:cubicBezTo>
                <a:lnTo>
                  <a:pt x="7151004" y="30008"/>
                </a:lnTo>
                <a:lnTo>
                  <a:pt x="7153162" y="23399"/>
                </a:lnTo>
                <a:lnTo>
                  <a:pt x="7149790" y="12474"/>
                </a:lnTo>
                <a:cubicBezTo>
                  <a:pt x="7151139" y="9147"/>
                  <a:pt x="7153342" y="6584"/>
                  <a:pt x="7156399" y="4786"/>
                </a:cubicBezTo>
                <a:close/>
                <a:moveTo>
                  <a:pt x="1235703" y="4649"/>
                </a:moveTo>
                <a:lnTo>
                  <a:pt x="1240289" y="4649"/>
                </a:lnTo>
                <a:lnTo>
                  <a:pt x="1265510" y="26498"/>
                </a:lnTo>
                <a:lnTo>
                  <a:pt x="1266725" y="30814"/>
                </a:lnTo>
                <a:cubicBezTo>
                  <a:pt x="1276255" y="31354"/>
                  <a:pt x="1281021" y="33152"/>
                  <a:pt x="1281021" y="36209"/>
                </a:cubicBezTo>
                <a:lnTo>
                  <a:pt x="1281021" y="37288"/>
                </a:lnTo>
                <a:lnTo>
                  <a:pt x="1279942" y="38367"/>
                </a:lnTo>
                <a:lnTo>
                  <a:pt x="1281021" y="39446"/>
                </a:lnTo>
                <a:lnTo>
                  <a:pt x="1281021" y="41604"/>
                </a:lnTo>
                <a:lnTo>
                  <a:pt x="1277650" y="45111"/>
                </a:lnTo>
                <a:lnTo>
                  <a:pt x="1255664" y="41604"/>
                </a:lnTo>
                <a:cubicBezTo>
                  <a:pt x="1253416" y="41604"/>
                  <a:pt x="1252293" y="42773"/>
                  <a:pt x="1252293" y="45111"/>
                </a:cubicBezTo>
                <a:lnTo>
                  <a:pt x="1251214" y="46190"/>
                </a:lnTo>
                <a:lnTo>
                  <a:pt x="1239074" y="46190"/>
                </a:lnTo>
                <a:cubicBezTo>
                  <a:pt x="1235567" y="46190"/>
                  <a:pt x="1231880" y="45021"/>
                  <a:pt x="1228015" y="42683"/>
                </a:cubicBezTo>
                <a:cubicBezTo>
                  <a:pt x="1218123" y="49517"/>
                  <a:pt x="1211874" y="56441"/>
                  <a:pt x="1209267" y="63454"/>
                </a:cubicBezTo>
                <a:lnTo>
                  <a:pt x="1210346" y="73435"/>
                </a:lnTo>
                <a:lnTo>
                  <a:pt x="1207109" y="74514"/>
                </a:lnTo>
                <a:lnTo>
                  <a:pt x="1207109" y="75593"/>
                </a:lnTo>
                <a:lnTo>
                  <a:pt x="1210346" y="79909"/>
                </a:lnTo>
                <a:lnTo>
                  <a:pt x="1210346" y="86383"/>
                </a:lnTo>
                <a:lnTo>
                  <a:pt x="1209267" y="101759"/>
                </a:lnTo>
                <a:lnTo>
                  <a:pt x="1210346" y="104996"/>
                </a:lnTo>
                <a:lnTo>
                  <a:pt x="1230308" y="106075"/>
                </a:lnTo>
                <a:cubicBezTo>
                  <a:pt x="1231926" y="100320"/>
                  <a:pt x="1235972" y="95195"/>
                  <a:pt x="1242447" y="90699"/>
                </a:cubicBezTo>
                <a:lnTo>
                  <a:pt x="1250135" y="85304"/>
                </a:lnTo>
                <a:cubicBezTo>
                  <a:pt x="1256338" y="88002"/>
                  <a:pt x="1266994" y="96004"/>
                  <a:pt x="1282100" y="109312"/>
                </a:cubicBezTo>
                <a:lnTo>
                  <a:pt x="1282100" y="110391"/>
                </a:lnTo>
                <a:cubicBezTo>
                  <a:pt x="1281021" y="113268"/>
                  <a:pt x="1278459" y="114707"/>
                  <a:pt x="1274411" y="114707"/>
                </a:cubicBezTo>
                <a:lnTo>
                  <a:pt x="1266725" y="113628"/>
                </a:lnTo>
                <a:lnTo>
                  <a:pt x="1266725" y="114707"/>
                </a:lnTo>
                <a:lnTo>
                  <a:pt x="1267803" y="122260"/>
                </a:lnTo>
                <a:lnTo>
                  <a:pt x="1263352" y="127925"/>
                </a:lnTo>
                <a:lnTo>
                  <a:pt x="1271175" y="135478"/>
                </a:lnTo>
                <a:lnTo>
                  <a:pt x="1271175" y="137636"/>
                </a:lnTo>
                <a:lnTo>
                  <a:pt x="1267803" y="143031"/>
                </a:lnTo>
                <a:lnTo>
                  <a:pt x="1271175" y="157328"/>
                </a:lnTo>
                <a:lnTo>
                  <a:pt x="1265510" y="169197"/>
                </a:lnTo>
                <a:lnTo>
                  <a:pt x="1265510" y="179178"/>
                </a:lnTo>
                <a:cubicBezTo>
                  <a:pt x="1267038" y="180436"/>
                  <a:pt x="1268162" y="185831"/>
                  <a:pt x="1268882" y="195363"/>
                </a:cubicBezTo>
                <a:lnTo>
                  <a:pt x="1265510" y="202916"/>
                </a:lnTo>
                <a:lnTo>
                  <a:pt x="1268882" y="206422"/>
                </a:lnTo>
                <a:lnTo>
                  <a:pt x="1267803" y="209659"/>
                </a:lnTo>
                <a:lnTo>
                  <a:pt x="1271175" y="228002"/>
                </a:lnTo>
                <a:lnTo>
                  <a:pt x="1267803" y="254168"/>
                </a:lnTo>
                <a:lnTo>
                  <a:pt x="1269961" y="258619"/>
                </a:lnTo>
                <a:cubicBezTo>
                  <a:pt x="1268882" y="266532"/>
                  <a:pt x="1266678" y="270488"/>
                  <a:pt x="1263352" y="270488"/>
                </a:cubicBezTo>
                <a:lnTo>
                  <a:pt x="1252293" y="271702"/>
                </a:lnTo>
                <a:lnTo>
                  <a:pt x="1243526" y="270488"/>
                </a:lnTo>
                <a:lnTo>
                  <a:pt x="1229093" y="271702"/>
                </a:lnTo>
                <a:lnTo>
                  <a:pt x="1221405" y="264014"/>
                </a:lnTo>
                <a:lnTo>
                  <a:pt x="1224778" y="258619"/>
                </a:lnTo>
                <a:lnTo>
                  <a:pt x="1224778" y="255247"/>
                </a:lnTo>
                <a:lnTo>
                  <a:pt x="1222620" y="248773"/>
                </a:lnTo>
                <a:lnTo>
                  <a:pt x="1224778" y="237848"/>
                </a:lnTo>
                <a:lnTo>
                  <a:pt x="1223699" y="229082"/>
                </a:lnTo>
                <a:lnTo>
                  <a:pt x="1224778" y="211817"/>
                </a:lnTo>
                <a:lnTo>
                  <a:pt x="1222620" y="205343"/>
                </a:lnTo>
                <a:lnTo>
                  <a:pt x="1222620" y="194284"/>
                </a:lnTo>
                <a:cubicBezTo>
                  <a:pt x="1223699" y="187810"/>
                  <a:pt x="1225857" y="184573"/>
                  <a:pt x="1229093" y="184573"/>
                </a:cubicBezTo>
                <a:lnTo>
                  <a:pt x="1229093" y="182415"/>
                </a:lnTo>
                <a:cubicBezTo>
                  <a:pt x="1226216" y="182415"/>
                  <a:pt x="1224778" y="180167"/>
                  <a:pt x="1224778" y="175671"/>
                </a:cubicBezTo>
                <a:lnTo>
                  <a:pt x="1224778" y="169197"/>
                </a:lnTo>
                <a:lnTo>
                  <a:pt x="1225857" y="164881"/>
                </a:lnTo>
                <a:lnTo>
                  <a:pt x="1223699" y="158407"/>
                </a:lnTo>
                <a:lnTo>
                  <a:pt x="1225857" y="149505"/>
                </a:lnTo>
                <a:lnTo>
                  <a:pt x="1222620" y="130083"/>
                </a:lnTo>
                <a:lnTo>
                  <a:pt x="1226936" y="117944"/>
                </a:lnTo>
                <a:lnTo>
                  <a:pt x="1225857" y="112549"/>
                </a:lnTo>
                <a:lnTo>
                  <a:pt x="1222620" y="112549"/>
                </a:lnTo>
                <a:cubicBezTo>
                  <a:pt x="1213717" y="113988"/>
                  <a:pt x="1209267" y="116505"/>
                  <a:pt x="1209267" y="120102"/>
                </a:cubicBezTo>
                <a:lnTo>
                  <a:pt x="1211425" y="133320"/>
                </a:lnTo>
                <a:lnTo>
                  <a:pt x="1211425" y="134399"/>
                </a:lnTo>
                <a:cubicBezTo>
                  <a:pt x="1209987" y="145549"/>
                  <a:pt x="1207783" y="155349"/>
                  <a:pt x="1204816" y="163802"/>
                </a:cubicBezTo>
                <a:lnTo>
                  <a:pt x="1203737" y="170276"/>
                </a:lnTo>
                <a:lnTo>
                  <a:pt x="1204816" y="174592"/>
                </a:lnTo>
                <a:lnTo>
                  <a:pt x="1204816" y="175671"/>
                </a:lnTo>
                <a:lnTo>
                  <a:pt x="1201579" y="188889"/>
                </a:lnTo>
                <a:lnTo>
                  <a:pt x="1202658" y="193205"/>
                </a:lnTo>
                <a:cubicBezTo>
                  <a:pt x="1202658" y="200218"/>
                  <a:pt x="1197532" y="208221"/>
                  <a:pt x="1187283" y="217212"/>
                </a:cubicBezTo>
                <a:cubicBezTo>
                  <a:pt x="1184315" y="217212"/>
                  <a:pt x="1182831" y="220809"/>
                  <a:pt x="1182831" y="228002"/>
                </a:cubicBezTo>
                <a:cubicBezTo>
                  <a:pt x="1178965" y="235286"/>
                  <a:pt x="1176402" y="238927"/>
                  <a:pt x="1175143" y="238927"/>
                </a:cubicBezTo>
                <a:cubicBezTo>
                  <a:pt x="1170019" y="238927"/>
                  <a:pt x="1167096" y="243288"/>
                  <a:pt x="1166376" y="252010"/>
                </a:cubicBezTo>
                <a:cubicBezTo>
                  <a:pt x="1155856" y="262171"/>
                  <a:pt x="1148124" y="267251"/>
                  <a:pt x="1143179" y="267251"/>
                </a:cubicBezTo>
                <a:lnTo>
                  <a:pt x="1142100" y="267251"/>
                </a:lnTo>
                <a:lnTo>
                  <a:pt x="1139806" y="265093"/>
                </a:lnTo>
                <a:lnTo>
                  <a:pt x="1139806" y="264014"/>
                </a:lnTo>
                <a:cubicBezTo>
                  <a:pt x="1142593" y="262036"/>
                  <a:pt x="1145516" y="256596"/>
                  <a:pt x="1148574" y="247694"/>
                </a:cubicBezTo>
                <a:lnTo>
                  <a:pt x="1150865" y="245536"/>
                </a:lnTo>
                <a:lnTo>
                  <a:pt x="1150865" y="242164"/>
                </a:lnTo>
                <a:lnTo>
                  <a:pt x="1149652" y="231239"/>
                </a:lnTo>
                <a:cubicBezTo>
                  <a:pt x="1155676" y="227463"/>
                  <a:pt x="1158689" y="224226"/>
                  <a:pt x="1158689" y="221529"/>
                </a:cubicBezTo>
                <a:lnTo>
                  <a:pt x="1157339" y="218291"/>
                </a:lnTo>
                <a:lnTo>
                  <a:pt x="1154102" y="218291"/>
                </a:lnTo>
                <a:lnTo>
                  <a:pt x="1150865" y="220450"/>
                </a:lnTo>
                <a:lnTo>
                  <a:pt x="1145337" y="219370"/>
                </a:lnTo>
                <a:lnTo>
                  <a:pt x="1144257" y="220450"/>
                </a:lnTo>
                <a:lnTo>
                  <a:pt x="1145337" y="225845"/>
                </a:lnTo>
                <a:lnTo>
                  <a:pt x="1145337" y="226923"/>
                </a:lnTo>
                <a:lnTo>
                  <a:pt x="1142100" y="230161"/>
                </a:lnTo>
                <a:lnTo>
                  <a:pt x="1140885" y="230161"/>
                </a:lnTo>
                <a:lnTo>
                  <a:pt x="1139806" y="229082"/>
                </a:lnTo>
                <a:lnTo>
                  <a:pt x="1138727" y="230161"/>
                </a:lnTo>
                <a:lnTo>
                  <a:pt x="1135491" y="230161"/>
                </a:lnTo>
                <a:cubicBezTo>
                  <a:pt x="1132253" y="227283"/>
                  <a:pt x="1127082" y="225125"/>
                  <a:pt x="1119980" y="223686"/>
                </a:cubicBezTo>
                <a:lnTo>
                  <a:pt x="1117686" y="221529"/>
                </a:lnTo>
                <a:lnTo>
                  <a:pt x="1113371" y="221529"/>
                </a:lnTo>
                <a:lnTo>
                  <a:pt x="1111212" y="223686"/>
                </a:lnTo>
                <a:lnTo>
                  <a:pt x="1111212" y="226923"/>
                </a:lnTo>
                <a:lnTo>
                  <a:pt x="1116607" y="226923"/>
                </a:lnTo>
                <a:lnTo>
                  <a:pt x="1118900" y="229082"/>
                </a:lnTo>
                <a:lnTo>
                  <a:pt x="1117686" y="244322"/>
                </a:lnTo>
                <a:lnTo>
                  <a:pt x="1121059" y="254168"/>
                </a:lnTo>
                <a:lnTo>
                  <a:pt x="1121059" y="256326"/>
                </a:lnTo>
                <a:cubicBezTo>
                  <a:pt x="1121059" y="263610"/>
                  <a:pt x="1115574" y="267251"/>
                  <a:pt x="1104604" y="267251"/>
                </a:cubicBezTo>
                <a:cubicBezTo>
                  <a:pt x="1104604" y="268690"/>
                  <a:pt x="1102715" y="269409"/>
                  <a:pt x="1098939" y="269409"/>
                </a:cubicBezTo>
                <a:lnTo>
                  <a:pt x="1090172" y="269409"/>
                </a:lnTo>
                <a:lnTo>
                  <a:pt x="1090172" y="267251"/>
                </a:lnTo>
                <a:lnTo>
                  <a:pt x="1091250" y="261856"/>
                </a:lnTo>
                <a:cubicBezTo>
                  <a:pt x="1089812" y="261856"/>
                  <a:pt x="1089092" y="263655"/>
                  <a:pt x="1089092" y="267251"/>
                </a:cubicBezTo>
                <a:lnTo>
                  <a:pt x="1088014" y="267251"/>
                </a:lnTo>
                <a:cubicBezTo>
                  <a:pt x="1086754" y="267251"/>
                  <a:pt x="1085631" y="263969"/>
                  <a:pt x="1084643" y="257405"/>
                </a:cubicBezTo>
                <a:lnTo>
                  <a:pt x="1083564" y="257405"/>
                </a:lnTo>
                <a:lnTo>
                  <a:pt x="1083564" y="258619"/>
                </a:lnTo>
                <a:lnTo>
                  <a:pt x="1084643" y="268330"/>
                </a:lnTo>
                <a:lnTo>
                  <a:pt x="1083564" y="268330"/>
                </a:lnTo>
                <a:cubicBezTo>
                  <a:pt x="1073942" y="268330"/>
                  <a:pt x="1069132" y="262531"/>
                  <a:pt x="1069132" y="250931"/>
                </a:cubicBezTo>
                <a:cubicBezTo>
                  <a:pt x="1069132" y="249313"/>
                  <a:pt x="1071334" y="246031"/>
                  <a:pt x="1075739" y="241085"/>
                </a:cubicBezTo>
                <a:lnTo>
                  <a:pt x="1075739" y="237848"/>
                </a:lnTo>
                <a:cubicBezTo>
                  <a:pt x="1075739" y="236769"/>
                  <a:pt x="1072818" y="235331"/>
                  <a:pt x="1066974" y="233532"/>
                </a:cubicBezTo>
                <a:lnTo>
                  <a:pt x="1062658" y="234611"/>
                </a:lnTo>
                <a:lnTo>
                  <a:pt x="1061444" y="233532"/>
                </a:lnTo>
                <a:lnTo>
                  <a:pt x="1060365" y="233532"/>
                </a:lnTo>
                <a:cubicBezTo>
                  <a:pt x="1054339" y="235151"/>
                  <a:pt x="1046608" y="238748"/>
                  <a:pt x="1037165" y="244322"/>
                </a:cubicBezTo>
                <a:cubicBezTo>
                  <a:pt x="1030423" y="244322"/>
                  <a:pt x="1025296" y="246525"/>
                  <a:pt x="1021791" y="250931"/>
                </a:cubicBezTo>
                <a:lnTo>
                  <a:pt x="1010730" y="254168"/>
                </a:lnTo>
                <a:lnTo>
                  <a:pt x="1009651" y="253089"/>
                </a:lnTo>
                <a:lnTo>
                  <a:pt x="1009651" y="249852"/>
                </a:lnTo>
                <a:lnTo>
                  <a:pt x="1024083" y="232453"/>
                </a:lnTo>
                <a:cubicBezTo>
                  <a:pt x="1024083" y="230205"/>
                  <a:pt x="1025521" y="228362"/>
                  <a:pt x="1028398" y="226923"/>
                </a:cubicBezTo>
                <a:lnTo>
                  <a:pt x="1029477" y="226923"/>
                </a:lnTo>
                <a:lnTo>
                  <a:pt x="1029477" y="229082"/>
                </a:lnTo>
                <a:lnTo>
                  <a:pt x="1032850" y="226923"/>
                </a:lnTo>
                <a:lnTo>
                  <a:pt x="1033929" y="228002"/>
                </a:lnTo>
                <a:lnTo>
                  <a:pt x="1035008" y="226923"/>
                </a:lnTo>
                <a:lnTo>
                  <a:pt x="1035008" y="225845"/>
                </a:lnTo>
                <a:lnTo>
                  <a:pt x="1031769" y="222607"/>
                </a:lnTo>
                <a:lnTo>
                  <a:pt x="1057128" y="179178"/>
                </a:lnTo>
                <a:cubicBezTo>
                  <a:pt x="1057128" y="175221"/>
                  <a:pt x="1058566" y="171535"/>
                  <a:pt x="1061444" y="168118"/>
                </a:cubicBezTo>
                <a:lnTo>
                  <a:pt x="1061444" y="167039"/>
                </a:lnTo>
                <a:cubicBezTo>
                  <a:pt x="1061444" y="165600"/>
                  <a:pt x="1059286" y="164521"/>
                  <a:pt x="1054970" y="163802"/>
                </a:cubicBezTo>
                <a:cubicBezTo>
                  <a:pt x="1054250" y="165960"/>
                  <a:pt x="1052001" y="167039"/>
                  <a:pt x="1048225" y="167039"/>
                </a:cubicBezTo>
                <a:lnTo>
                  <a:pt x="1046067" y="167039"/>
                </a:lnTo>
                <a:lnTo>
                  <a:pt x="1030692" y="163802"/>
                </a:lnTo>
                <a:lnTo>
                  <a:pt x="1024083" y="165960"/>
                </a:lnTo>
                <a:lnTo>
                  <a:pt x="1022870" y="164881"/>
                </a:lnTo>
                <a:lnTo>
                  <a:pt x="1022870" y="162723"/>
                </a:lnTo>
                <a:cubicBezTo>
                  <a:pt x="1022870" y="160565"/>
                  <a:pt x="1026555" y="158766"/>
                  <a:pt x="1033929" y="157328"/>
                </a:cubicBezTo>
                <a:lnTo>
                  <a:pt x="1041616" y="158407"/>
                </a:lnTo>
                <a:lnTo>
                  <a:pt x="1048225" y="156249"/>
                </a:lnTo>
                <a:lnTo>
                  <a:pt x="1052677" y="158407"/>
                </a:lnTo>
                <a:cubicBezTo>
                  <a:pt x="1064455" y="158407"/>
                  <a:pt x="1070345" y="156968"/>
                  <a:pt x="1070345" y="154091"/>
                </a:cubicBezTo>
                <a:lnTo>
                  <a:pt x="1065895" y="131162"/>
                </a:lnTo>
                <a:cubicBezTo>
                  <a:pt x="1059331" y="130263"/>
                  <a:pt x="1056048" y="129184"/>
                  <a:pt x="1056048" y="127925"/>
                </a:cubicBezTo>
                <a:lnTo>
                  <a:pt x="1056048" y="125767"/>
                </a:lnTo>
                <a:lnTo>
                  <a:pt x="1058205" y="123339"/>
                </a:lnTo>
                <a:lnTo>
                  <a:pt x="1064814" y="123339"/>
                </a:lnTo>
                <a:lnTo>
                  <a:pt x="1064814" y="122260"/>
                </a:lnTo>
                <a:cubicBezTo>
                  <a:pt x="1064814" y="120462"/>
                  <a:pt x="1061534" y="119023"/>
                  <a:pt x="1054970" y="117944"/>
                </a:cubicBezTo>
                <a:lnTo>
                  <a:pt x="1052677" y="111470"/>
                </a:lnTo>
                <a:lnTo>
                  <a:pt x="1053891" y="110391"/>
                </a:lnTo>
                <a:lnTo>
                  <a:pt x="1053891" y="109312"/>
                </a:lnTo>
                <a:lnTo>
                  <a:pt x="1048225" y="97173"/>
                </a:lnTo>
                <a:cubicBezTo>
                  <a:pt x="1049754" y="92677"/>
                  <a:pt x="1051643" y="90160"/>
                  <a:pt x="1053891" y="89620"/>
                </a:cubicBezTo>
                <a:cubicBezTo>
                  <a:pt x="1053891" y="70018"/>
                  <a:pt x="1046877" y="60217"/>
                  <a:pt x="1032850" y="60217"/>
                </a:cubicBezTo>
                <a:cubicBezTo>
                  <a:pt x="1027004" y="60217"/>
                  <a:pt x="1024083" y="59138"/>
                  <a:pt x="1024083" y="56980"/>
                </a:cubicBezTo>
                <a:lnTo>
                  <a:pt x="1024083" y="54822"/>
                </a:lnTo>
                <a:lnTo>
                  <a:pt x="1026241" y="52664"/>
                </a:lnTo>
                <a:lnTo>
                  <a:pt x="1031769" y="52664"/>
                </a:lnTo>
                <a:lnTo>
                  <a:pt x="1036087" y="53743"/>
                </a:lnTo>
                <a:cubicBezTo>
                  <a:pt x="1041752" y="52844"/>
                  <a:pt x="1045797" y="51405"/>
                  <a:pt x="1048225" y="49427"/>
                </a:cubicBezTo>
                <a:lnTo>
                  <a:pt x="1054970" y="49427"/>
                </a:lnTo>
                <a:lnTo>
                  <a:pt x="1068053" y="52664"/>
                </a:lnTo>
                <a:cubicBezTo>
                  <a:pt x="1069761" y="52664"/>
                  <a:pt x="1070884" y="49337"/>
                  <a:pt x="1071424" y="42683"/>
                </a:cubicBezTo>
                <a:lnTo>
                  <a:pt x="1069132" y="36209"/>
                </a:lnTo>
                <a:lnTo>
                  <a:pt x="1070345" y="30814"/>
                </a:lnTo>
                <a:cubicBezTo>
                  <a:pt x="1069715" y="25240"/>
                  <a:pt x="1068232" y="21283"/>
                  <a:pt x="1065895" y="18945"/>
                </a:cubicBezTo>
                <a:cubicBezTo>
                  <a:pt x="1065895" y="14629"/>
                  <a:pt x="1068458" y="11302"/>
                  <a:pt x="1073582" y="8964"/>
                </a:cubicBezTo>
                <a:lnTo>
                  <a:pt x="1081406" y="10043"/>
                </a:lnTo>
                <a:lnTo>
                  <a:pt x="1089092" y="10043"/>
                </a:lnTo>
                <a:cubicBezTo>
                  <a:pt x="1094219" y="13460"/>
                  <a:pt x="1103390" y="16428"/>
                  <a:pt x="1116607" y="18945"/>
                </a:cubicBezTo>
                <a:lnTo>
                  <a:pt x="1123217" y="25419"/>
                </a:lnTo>
                <a:lnTo>
                  <a:pt x="1123217" y="27577"/>
                </a:lnTo>
                <a:lnTo>
                  <a:pt x="1117686" y="32972"/>
                </a:lnTo>
                <a:lnTo>
                  <a:pt x="1119980" y="41604"/>
                </a:lnTo>
                <a:lnTo>
                  <a:pt x="1116607" y="51585"/>
                </a:lnTo>
                <a:cubicBezTo>
                  <a:pt x="1120653" y="51585"/>
                  <a:pt x="1128386" y="45021"/>
                  <a:pt x="1139806" y="31893"/>
                </a:cubicBezTo>
                <a:lnTo>
                  <a:pt x="1140885" y="31893"/>
                </a:lnTo>
                <a:lnTo>
                  <a:pt x="1160845" y="41604"/>
                </a:lnTo>
                <a:lnTo>
                  <a:pt x="1161925" y="41604"/>
                </a:lnTo>
                <a:lnTo>
                  <a:pt x="1163005" y="40525"/>
                </a:lnTo>
                <a:lnTo>
                  <a:pt x="1163005" y="39446"/>
                </a:lnTo>
                <a:lnTo>
                  <a:pt x="1159767" y="28656"/>
                </a:lnTo>
                <a:lnTo>
                  <a:pt x="1163005" y="26498"/>
                </a:lnTo>
                <a:cubicBezTo>
                  <a:pt x="1167591" y="29016"/>
                  <a:pt x="1176806" y="31893"/>
                  <a:pt x="1190654" y="35130"/>
                </a:cubicBezTo>
                <a:lnTo>
                  <a:pt x="1193892" y="36209"/>
                </a:lnTo>
                <a:lnTo>
                  <a:pt x="1197129" y="35130"/>
                </a:lnTo>
                <a:lnTo>
                  <a:pt x="1202658" y="45111"/>
                </a:lnTo>
                <a:lnTo>
                  <a:pt x="1201579" y="50506"/>
                </a:lnTo>
                <a:lnTo>
                  <a:pt x="1202658" y="50506"/>
                </a:lnTo>
                <a:cubicBezTo>
                  <a:pt x="1204097" y="50506"/>
                  <a:pt x="1204816" y="47179"/>
                  <a:pt x="1204816" y="40525"/>
                </a:cubicBezTo>
                <a:lnTo>
                  <a:pt x="1209267" y="37288"/>
                </a:lnTo>
                <a:lnTo>
                  <a:pt x="1214932" y="38367"/>
                </a:lnTo>
                <a:lnTo>
                  <a:pt x="1216011" y="37288"/>
                </a:lnTo>
                <a:lnTo>
                  <a:pt x="1216011" y="36209"/>
                </a:lnTo>
                <a:lnTo>
                  <a:pt x="1214932" y="29735"/>
                </a:lnTo>
                <a:cubicBezTo>
                  <a:pt x="1225182" y="25240"/>
                  <a:pt x="1230308" y="19755"/>
                  <a:pt x="1230308" y="13281"/>
                </a:cubicBezTo>
                <a:close/>
                <a:moveTo>
                  <a:pt x="6150391" y="4516"/>
                </a:moveTo>
                <a:lnTo>
                  <a:pt x="6158079" y="4516"/>
                </a:lnTo>
                <a:lnTo>
                  <a:pt x="6170082" y="8832"/>
                </a:lnTo>
                <a:lnTo>
                  <a:pt x="6173319" y="8832"/>
                </a:lnTo>
                <a:lnTo>
                  <a:pt x="6182086" y="6674"/>
                </a:lnTo>
                <a:lnTo>
                  <a:pt x="6183165" y="9911"/>
                </a:lnTo>
                <a:lnTo>
                  <a:pt x="6186537" y="7753"/>
                </a:lnTo>
                <a:cubicBezTo>
                  <a:pt x="6193011" y="7753"/>
                  <a:pt x="6196248" y="10990"/>
                  <a:pt x="6196248" y="17464"/>
                </a:cubicBezTo>
                <a:lnTo>
                  <a:pt x="6196248" y="18543"/>
                </a:lnTo>
                <a:lnTo>
                  <a:pt x="6193011" y="17464"/>
                </a:lnTo>
                <a:lnTo>
                  <a:pt x="6190853" y="17464"/>
                </a:lnTo>
                <a:lnTo>
                  <a:pt x="6190853" y="18543"/>
                </a:lnTo>
                <a:cubicBezTo>
                  <a:pt x="6194090" y="18902"/>
                  <a:pt x="6197013" y="20296"/>
                  <a:pt x="6199620" y="22724"/>
                </a:cubicBezTo>
                <a:lnTo>
                  <a:pt x="6199620" y="24882"/>
                </a:lnTo>
                <a:cubicBezTo>
                  <a:pt x="6195934" y="24882"/>
                  <a:pt x="6194090" y="26680"/>
                  <a:pt x="6194090" y="30277"/>
                </a:cubicBezTo>
                <a:lnTo>
                  <a:pt x="6195169" y="35672"/>
                </a:lnTo>
                <a:lnTo>
                  <a:pt x="6191932" y="42146"/>
                </a:lnTo>
                <a:lnTo>
                  <a:pt x="6195169" y="50643"/>
                </a:lnTo>
                <a:lnTo>
                  <a:pt x="6191932" y="59275"/>
                </a:lnTo>
                <a:cubicBezTo>
                  <a:pt x="6192652" y="65030"/>
                  <a:pt x="6194090" y="67907"/>
                  <a:pt x="6196248" y="67907"/>
                </a:cubicBezTo>
                <a:lnTo>
                  <a:pt x="6203936" y="67907"/>
                </a:lnTo>
                <a:lnTo>
                  <a:pt x="6207173" y="65749"/>
                </a:lnTo>
                <a:lnTo>
                  <a:pt x="6215940" y="65749"/>
                </a:lnTo>
                <a:cubicBezTo>
                  <a:pt x="6233474" y="62332"/>
                  <a:pt x="6242241" y="55903"/>
                  <a:pt x="6242241" y="46462"/>
                </a:cubicBezTo>
                <a:cubicBezTo>
                  <a:pt x="6243680" y="46462"/>
                  <a:pt x="6244399" y="45023"/>
                  <a:pt x="6244399" y="42146"/>
                </a:cubicBezTo>
                <a:lnTo>
                  <a:pt x="6245478" y="41067"/>
                </a:lnTo>
                <a:lnTo>
                  <a:pt x="6253166" y="41067"/>
                </a:lnTo>
                <a:cubicBezTo>
                  <a:pt x="6264226" y="54645"/>
                  <a:pt x="6270430" y="61433"/>
                  <a:pt x="6271779" y="61433"/>
                </a:cubicBezTo>
                <a:cubicBezTo>
                  <a:pt x="6276095" y="61433"/>
                  <a:pt x="6281894" y="66469"/>
                  <a:pt x="6289178" y="76539"/>
                </a:cubicBezTo>
                <a:lnTo>
                  <a:pt x="6292549" y="75460"/>
                </a:lnTo>
                <a:cubicBezTo>
                  <a:pt x="6295607" y="76359"/>
                  <a:pt x="6297765" y="78113"/>
                  <a:pt x="6299023" y="80720"/>
                </a:cubicBezTo>
                <a:lnTo>
                  <a:pt x="6299023" y="83957"/>
                </a:lnTo>
                <a:cubicBezTo>
                  <a:pt x="6299023" y="92230"/>
                  <a:pt x="6288099" y="97985"/>
                  <a:pt x="6266249" y="101222"/>
                </a:cubicBezTo>
                <a:cubicBezTo>
                  <a:pt x="6266249" y="105987"/>
                  <a:pt x="6261888" y="114934"/>
                  <a:pt x="6253166" y="128062"/>
                </a:cubicBezTo>
                <a:cubicBezTo>
                  <a:pt x="6252267" y="130040"/>
                  <a:pt x="6246422" y="133952"/>
                  <a:pt x="6235632" y="139796"/>
                </a:cubicBezTo>
                <a:cubicBezTo>
                  <a:pt x="6232035" y="141774"/>
                  <a:pt x="6227674" y="146450"/>
                  <a:pt x="6222549" y="153824"/>
                </a:cubicBezTo>
                <a:cubicBezTo>
                  <a:pt x="6215086" y="153824"/>
                  <a:pt x="6210365" y="156342"/>
                  <a:pt x="6208387" y="161377"/>
                </a:cubicBezTo>
                <a:cubicBezTo>
                  <a:pt x="6190494" y="171717"/>
                  <a:pt x="6180648" y="178146"/>
                  <a:pt x="6178849" y="180664"/>
                </a:cubicBezTo>
                <a:lnTo>
                  <a:pt x="6173319" y="180664"/>
                </a:lnTo>
                <a:lnTo>
                  <a:pt x="6169003" y="179585"/>
                </a:lnTo>
                <a:cubicBezTo>
                  <a:pt x="6167205" y="181024"/>
                  <a:pt x="6163923" y="181743"/>
                  <a:pt x="6159158" y="181743"/>
                </a:cubicBezTo>
                <a:lnTo>
                  <a:pt x="6159158" y="182822"/>
                </a:lnTo>
                <a:lnTo>
                  <a:pt x="6161316" y="182822"/>
                </a:lnTo>
                <a:cubicBezTo>
                  <a:pt x="6155291" y="189116"/>
                  <a:pt x="6148008" y="193028"/>
                  <a:pt x="6139466" y="194556"/>
                </a:cubicBezTo>
                <a:cubicBezTo>
                  <a:pt x="6133801" y="194556"/>
                  <a:pt x="6130159" y="195635"/>
                  <a:pt x="6128541" y="197793"/>
                </a:cubicBezTo>
                <a:lnTo>
                  <a:pt x="6120853" y="197793"/>
                </a:lnTo>
                <a:lnTo>
                  <a:pt x="6120853" y="201030"/>
                </a:lnTo>
                <a:lnTo>
                  <a:pt x="6137308" y="205346"/>
                </a:lnTo>
                <a:lnTo>
                  <a:pt x="6143917" y="204267"/>
                </a:lnTo>
                <a:lnTo>
                  <a:pt x="6159158" y="210741"/>
                </a:lnTo>
                <a:lnTo>
                  <a:pt x="6160237" y="210741"/>
                </a:lnTo>
                <a:lnTo>
                  <a:pt x="6163474" y="209662"/>
                </a:lnTo>
                <a:lnTo>
                  <a:pt x="6169003" y="210741"/>
                </a:lnTo>
                <a:lnTo>
                  <a:pt x="6182086" y="210741"/>
                </a:lnTo>
                <a:lnTo>
                  <a:pt x="6185323" y="208583"/>
                </a:lnTo>
                <a:lnTo>
                  <a:pt x="6188695" y="208583"/>
                </a:lnTo>
                <a:lnTo>
                  <a:pt x="6188695" y="211820"/>
                </a:lnTo>
                <a:lnTo>
                  <a:pt x="6185323" y="216136"/>
                </a:lnTo>
                <a:lnTo>
                  <a:pt x="6186537" y="217215"/>
                </a:lnTo>
                <a:lnTo>
                  <a:pt x="6188695" y="217215"/>
                </a:lnTo>
                <a:lnTo>
                  <a:pt x="6187616" y="216136"/>
                </a:lnTo>
                <a:lnTo>
                  <a:pt x="6187616" y="215057"/>
                </a:lnTo>
                <a:lnTo>
                  <a:pt x="6191932" y="207504"/>
                </a:lnTo>
                <a:cubicBezTo>
                  <a:pt x="6213063" y="207504"/>
                  <a:pt x="6225472" y="209302"/>
                  <a:pt x="6229158" y="212899"/>
                </a:cubicBezTo>
                <a:lnTo>
                  <a:pt x="6235632" y="210741"/>
                </a:lnTo>
                <a:lnTo>
                  <a:pt x="6237790" y="210741"/>
                </a:lnTo>
                <a:lnTo>
                  <a:pt x="6245478" y="211820"/>
                </a:lnTo>
                <a:cubicBezTo>
                  <a:pt x="6245478" y="210202"/>
                  <a:pt x="6247321" y="209123"/>
                  <a:pt x="6251008" y="208583"/>
                </a:cubicBezTo>
                <a:lnTo>
                  <a:pt x="6252087" y="209662"/>
                </a:lnTo>
                <a:lnTo>
                  <a:pt x="6253166" y="209662"/>
                </a:lnTo>
                <a:lnTo>
                  <a:pt x="6264091" y="205346"/>
                </a:lnTo>
                <a:lnTo>
                  <a:pt x="6271779" y="205346"/>
                </a:lnTo>
                <a:cubicBezTo>
                  <a:pt x="6273757" y="207144"/>
                  <a:pt x="6278118" y="208223"/>
                  <a:pt x="6284862" y="208583"/>
                </a:cubicBezTo>
                <a:lnTo>
                  <a:pt x="6296865" y="204267"/>
                </a:lnTo>
                <a:lnTo>
                  <a:pt x="6307790" y="215057"/>
                </a:lnTo>
                <a:lnTo>
                  <a:pt x="6307790" y="216136"/>
                </a:lnTo>
                <a:cubicBezTo>
                  <a:pt x="6296821" y="223599"/>
                  <a:pt x="6291336" y="232906"/>
                  <a:pt x="6291336" y="244055"/>
                </a:cubicBezTo>
                <a:lnTo>
                  <a:pt x="6284862" y="246213"/>
                </a:lnTo>
                <a:cubicBezTo>
                  <a:pt x="6284862" y="252058"/>
                  <a:pt x="6280860" y="255969"/>
                  <a:pt x="6272858" y="257948"/>
                </a:cubicBezTo>
                <a:lnTo>
                  <a:pt x="6249929" y="262264"/>
                </a:lnTo>
                <a:lnTo>
                  <a:pt x="6248715" y="262264"/>
                </a:lnTo>
                <a:cubicBezTo>
                  <a:pt x="6244219" y="262264"/>
                  <a:pt x="6237700" y="260465"/>
                  <a:pt x="6229158" y="256869"/>
                </a:cubicBezTo>
                <a:cubicBezTo>
                  <a:pt x="6218188" y="257588"/>
                  <a:pt x="6211984" y="258667"/>
                  <a:pt x="6210545" y="260106"/>
                </a:cubicBezTo>
                <a:cubicBezTo>
                  <a:pt x="6206859" y="260106"/>
                  <a:pt x="6205015" y="259386"/>
                  <a:pt x="6205015" y="257948"/>
                </a:cubicBezTo>
                <a:lnTo>
                  <a:pt x="6199620" y="259027"/>
                </a:lnTo>
                <a:lnTo>
                  <a:pt x="6197462" y="259027"/>
                </a:lnTo>
                <a:cubicBezTo>
                  <a:pt x="6187032" y="259027"/>
                  <a:pt x="6178265" y="257228"/>
                  <a:pt x="6171161" y="253632"/>
                </a:cubicBezTo>
                <a:lnTo>
                  <a:pt x="6167924" y="254711"/>
                </a:lnTo>
                <a:lnTo>
                  <a:pt x="6157000" y="245134"/>
                </a:lnTo>
                <a:lnTo>
                  <a:pt x="6154842" y="245134"/>
                </a:lnTo>
                <a:lnTo>
                  <a:pt x="6154842" y="250530"/>
                </a:lnTo>
                <a:cubicBezTo>
                  <a:pt x="6154842" y="252598"/>
                  <a:pt x="6153358" y="253632"/>
                  <a:pt x="6150391" y="253632"/>
                </a:cubicBezTo>
                <a:cubicBezTo>
                  <a:pt x="6148772" y="253632"/>
                  <a:pt x="6143692" y="249001"/>
                  <a:pt x="6135150" y="239739"/>
                </a:cubicBezTo>
                <a:cubicBezTo>
                  <a:pt x="6124180" y="232006"/>
                  <a:pt x="6118695" y="227331"/>
                  <a:pt x="6118695" y="225712"/>
                </a:cubicBezTo>
                <a:cubicBezTo>
                  <a:pt x="6113390" y="220227"/>
                  <a:pt x="6108309" y="210202"/>
                  <a:pt x="6103454" y="195635"/>
                </a:cubicBezTo>
                <a:cubicBezTo>
                  <a:pt x="6102555" y="195635"/>
                  <a:pt x="6101791" y="191004"/>
                  <a:pt x="6101161" y="181743"/>
                </a:cubicBezTo>
                <a:lnTo>
                  <a:pt x="6096845" y="181743"/>
                </a:lnTo>
                <a:lnTo>
                  <a:pt x="6093608" y="184980"/>
                </a:lnTo>
                <a:cubicBezTo>
                  <a:pt x="6097205" y="188936"/>
                  <a:pt x="6099003" y="193207"/>
                  <a:pt x="6099003" y="197793"/>
                </a:cubicBezTo>
                <a:lnTo>
                  <a:pt x="6099003" y="198872"/>
                </a:lnTo>
                <a:cubicBezTo>
                  <a:pt x="6099003" y="204447"/>
                  <a:pt x="6096081" y="210202"/>
                  <a:pt x="6090236" y="216136"/>
                </a:cubicBezTo>
                <a:lnTo>
                  <a:pt x="6091450" y="220452"/>
                </a:lnTo>
                <a:cubicBezTo>
                  <a:pt x="6089922" y="233670"/>
                  <a:pt x="6086999" y="242976"/>
                  <a:pt x="6082683" y="248371"/>
                </a:cubicBezTo>
                <a:lnTo>
                  <a:pt x="6081604" y="249450"/>
                </a:lnTo>
                <a:lnTo>
                  <a:pt x="6085920" y="257948"/>
                </a:lnTo>
                <a:cubicBezTo>
                  <a:pt x="6082504" y="264422"/>
                  <a:pt x="6078502" y="267659"/>
                  <a:pt x="6073916" y="267659"/>
                </a:cubicBezTo>
                <a:lnTo>
                  <a:pt x="6061912" y="252687"/>
                </a:lnTo>
                <a:cubicBezTo>
                  <a:pt x="6059844" y="252687"/>
                  <a:pt x="6053640" y="245134"/>
                  <a:pt x="6043300" y="230028"/>
                </a:cubicBezTo>
                <a:lnTo>
                  <a:pt x="6043300" y="226791"/>
                </a:lnTo>
                <a:cubicBezTo>
                  <a:pt x="6049324" y="219328"/>
                  <a:pt x="6056248" y="212899"/>
                  <a:pt x="6064070" y="207504"/>
                </a:cubicBezTo>
                <a:cubicBezTo>
                  <a:pt x="6067128" y="201030"/>
                  <a:pt x="6072208" y="197793"/>
                  <a:pt x="6079311" y="197793"/>
                </a:cubicBezTo>
                <a:lnTo>
                  <a:pt x="6079311" y="195635"/>
                </a:lnTo>
                <a:lnTo>
                  <a:pt x="6078232" y="194556"/>
                </a:lnTo>
                <a:lnTo>
                  <a:pt x="6078232" y="193612"/>
                </a:lnTo>
                <a:cubicBezTo>
                  <a:pt x="6080660" y="188217"/>
                  <a:pt x="6084662" y="182462"/>
                  <a:pt x="6090236" y="176348"/>
                </a:cubicBezTo>
                <a:cubicBezTo>
                  <a:pt x="6090236" y="171312"/>
                  <a:pt x="6093159" y="166322"/>
                  <a:pt x="6099003" y="161377"/>
                </a:cubicBezTo>
                <a:lnTo>
                  <a:pt x="6101161" y="161377"/>
                </a:lnTo>
                <a:cubicBezTo>
                  <a:pt x="6105567" y="161377"/>
                  <a:pt x="6109973" y="169964"/>
                  <a:pt x="6114379" y="187138"/>
                </a:cubicBezTo>
                <a:lnTo>
                  <a:pt x="6115458" y="188217"/>
                </a:lnTo>
                <a:cubicBezTo>
                  <a:pt x="6115458" y="190375"/>
                  <a:pt x="6116177" y="191454"/>
                  <a:pt x="6117616" y="191454"/>
                </a:cubicBezTo>
                <a:cubicBezTo>
                  <a:pt x="6124000" y="190015"/>
                  <a:pt x="6129845" y="185339"/>
                  <a:pt x="6135150" y="177427"/>
                </a:cubicBezTo>
                <a:cubicBezTo>
                  <a:pt x="6135150" y="174549"/>
                  <a:pt x="6138432" y="173111"/>
                  <a:pt x="6144996" y="173111"/>
                </a:cubicBezTo>
                <a:lnTo>
                  <a:pt x="6153628" y="165558"/>
                </a:lnTo>
                <a:lnTo>
                  <a:pt x="6159158" y="160298"/>
                </a:lnTo>
                <a:lnTo>
                  <a:pt x="6162395" y="162456"/>
                </a:lnTo>
                <a:lnTo>
                  <a:pt x="6164553" y="162456"/>
                </a:lnTo>
                <a:cubicBezTo>
                  <a:pt x="6166081" y="162456"/>
                  <a:pt x="6166845" y="161377"/>
                  <a:pt x="6166845" y="159219"/>
                </a:cubicBezTo>
                <a:lnTo>
                  <a:pt x="6165766" y="158140"/>
                </a:lnTo>
                <a:lnTo>
                  <a:pt x="6165766" y="157061"/>
                </a:lnTo>
                <a:cubicBezTo>
                  <a:pt x="6171341" y="148428"/>
                  <a:pt x="6176781" y="144112"/>
                  <a:pt x="6182086" y="144112"/>
                </a:cubicBezTo>
                <a:lnTo>
                  <a:pt x="6182086" y="143033"/>
                </a:lnTo>
                <a:lnTo>
                  <a:pt x="6179928" y="139796"/>
                </a:lnTo>
                <a:cubicBezTo>
                  <a:pt x="6191438" y="122622"/>
                  <a:pt x="6199441" y="114035"/>
                  <a:pt x="6203936" y="114035"/>
                </a:cubicBezTo>
                <a:cubicBezTo>
                  <a:pt x="6207623" y="114035"/>
                  <a:pt x="6209466" y="113316"/>
                  <a:pt x="6209466" y="111877"/>
                </a:cubicBezTo>
                <a:lnTo>
                  <a:pt x="6208387" y="110798"/>
                </a:lnTo>
                <a:lnTo>
                  <a:pt x="6208387" y="109719"/>
                </a:lnTo>
                <a:lnTo>
                  <a:pt x="6209466" y="105538"/>
                </a:lnTo>
                <a:lnTo>
                  <a:pt x="6210545" y="105538"/>
                </a:lnTo>
                <a:cubicBezTo>
                  <a:pt x="6210545" y="107606"/>
                  <a:pt x="6213108" y="109719"/>
                  <a:pt x="6218233" y="111877"/>
                </a:cubicBezTo>
                <a:lnTo>
                  <a:pt x="6218233" y="109719"/>
                </a:lnTo>
                <a:lnTo>
                  <a:pt x="6219312" y="109719"/>
                </a:lnTo>
                <a:cubicBezTo>
                  <a:pt x="6220751" y="109719"/>
                  <a:pt x="6221470" y="111158"/>
                  <a:pt x="6221470" y="114035"/>
                </a:cubicBezTo>
                <a:lnTo>
                  <a:pt x="6226865" y="114035"/>
                </a:lnTo>
                <a:lnTo>
                  <a:pt x="6226865" y="112956"/>
                </a:lnTo>
                <a:lnTo>
                  <a:pt x="6224707" y="109719"/>
                </a:lnTo>
                <a:lnTo>
                  <a:pt x="6224707" y="108640"/>
                </a:lnTo>
                <a:lnTo>
                  <a:pt x="6226865" y="106617"/>
                </a:lnTo>
                <a:lnTo>
                  <a:pt x="6233474" y="108640"/>
                </a:lnTo>
                <a:lnTo>
                  <a:pt x="6230237" y="105538"/>
                </a:lnTo>
                <a:lnTo>
                  <a:pt x="6215940" y="108640"/>
                </a:lnTo>
                <a:lnTo>
                  <a:pt x="6208387" y="102301"/>
                </a:lnTo>
                <a:cubicBezTo>
                  <a:pt x="6216390" y="89532"/>
                  <a:pt x="6220391" y="81305"/>
                  <a:pt x="6220391" y="77618"/>
                </a:cubicBezTo>
                <a:lnTo>
                  <a:pt x="6219312" y="77618"/>
                </a:lnTo>
                <a:lnTo>
                  <a:pt x="6212703" y="76539"/>
                </a:lnTo>
                <a:lnTo>
                  <a:pt x="6186537" y="76539"/>
                </a:lnTo>
                <a:lnTo>
                  <a:pt x="6177770" y="74381"/>
                </a:lnTo>
                <a:lnTo>
                  <a:pt x="6162395" y="79641"/>
                </a:lnTo>
                <a:lnTo>
                  <a:pt x="6153628" y="77618"/>
                </a:lnTo>
                <a:lnTo>
                  <a:pt x="6149312" y="78562"/>
                </a:lnTo>
                <a:lnTo>
                  <a:pt x="6138387" y="66828"/>
                </a:lnTo>
                <a:lnTo>
                  <a:pt x="6139466" y="65749"/>
                </a:lnTo>
                <a:lnTo>
                  <a:pt x="6143917" y="67907"/>
                </a:lnTo>
                <a:lnTo>
                  <a:pt x="6143917" y="56038"/>
                </a:lnTo>
                <a:cubicBezTo>
                  <a:pt x="6146794" y="46777"/>
                  <a:pt x="6148233" y="39628"/>
                  <a:pt x="6148233" y="34593"/>
                </a:cubicBezTo>
                <a:cubicBezTo>
                  <a:pt x="6146794" y="34593"/>
                  <a:pt x="6145355" y="28883"/>
                  <a:pt x="6143917" y="17464"/>
                </a:cubicBezTo>
                <a:lnTo>
                  <a:pt x="6143917" y="10990"/>
                </a:lnTo>
                <a:close/>
                <a:moveTo>
                  <a:pt x="2065110" y="3701"/>
                </a:moveTo>
                <a:cubicBezTo>
                  <a:pt x="2070858" y="3701"/>
                  <a:pt x="2073733" y="4406"/>
                  <a:pt x="2073733" y="5816"/>
                </a:cubicBezTo>
                <a:lnTo>
                  <a:pt x="2076868" y="3701"/>
                </a:lnTo>
                <a:cubicBezTo>
                  <a:pt x="2092130" y="3701"/>
                  <a:pt x="2101897" y="6169"/>
                  <a:pt x="2106169" y="11106"/>
                </a:cubicBezTo>
                <a:lnTo>
                  <a:pt x="2110197" y="7932"/>
                </a:lnTo>
                <a:cubicBezTo>
                  <a:pt x="2116139" y="8574"/>
                  <a:pt x="2121528" y="11588"/>
                  <a:pt x="2126364" y="16973"/>
                </a:cubicBezTo>
                <a:lnTo>
                  <a:pt x="2126364" y="20021"/>
                </a:lnTo>
                <a:cubicBezTo>
                  <a:pt x="2126364" y="25345"/>
                  <a:pt x="2125657" y="28008"/>
                  <a:pt x="2124247" y="28008"/>
                </a:cubicBezTo>
                <a:cubicBezTo>
                  <a:pt x="2125657" y="26916"/>
                  <a:pt x="2126364" y="29394"/>
                  <a:pt x="2126364" y="35443"/>
                </a:cubicBezTo>
                <a:lnTo>
                  <a:pt x="2141137" y="45375"/>
                </a:lnTo>
                <a:lnTo>
                  <a:pt x="2143159" y="47396"/>
                </a:lnTo>
                <a:cubicBezTo>
                  <a:pt x="2143159" y="50445"/>
                  <a:pt x="2143691" y="51969"/>
                  <a:pt x="2144754" y="51969"/>
                </a:cubicBezTo>
                <a:lnTo>
                  <a:pt x="2148847" y="53027"/>
                </a:lnTo>
                <a:lnTo>
                  <a:pt x="2165547" y="50911"/>
                </a:lnTo>
                <a:cubicBezTo>
                  <a:pt x="2168223" y="53978"/>
                  <a:pt x="2170229" y="56706"/>
                  <a:pt x="2171567" y="59095"/>
                </a:cubicBezTo>
                <a:lnTo>
                  <a:pt x="2171997" y="60415"/>
                </a:lnTo>
                <a:lnTo>
                  <a:pt x="2172694" y="57752"/>
                </a:lnTo>
                <a:cubicBezTo>
                  <a:pt x="2173399" y="53677"/>
                  <a:pt x="2173965" y="48757"/>
                  <a:pt x="2174392" y="42991"/>
                </a:cubicBezTo>
                <a:cubicBezTo>
                  <a:pt x="2174392" y="42481"/>
                  <a:pt x="2171923" y="39758"/>
                  <a:pt x="2166985" y="34821"/>
                </a:cubicBezTo>
                <a:lnTo>
                  <a:pt x="2166985" y="30600"/>
                </a:lnTo>
                <a:cubicBezTo>
                  <a:pt x="2166985" y="24493"/>
                  <a:pt x="2174693" y="21125"/>
                  <a:pt x="2190107" y="20497"/>
                </a:cubicBezTo>
                <a:lnTo>
                  <a:pt x="2192046" y="23671"/>
                </a:lnTo>
                <a:lnTo>
                  <a:pt x="2197008" y="22613"/>
                </a:lnTo>
                <a:lnTo>
                  <a:pt x="2201875" y="28429"/>
                </a:lnTo>
                <a:lnTo>
                  <a:pt x="2200947" y="26844"/>
                </a:lnTo>
                <a:lnTo>
                  <a:pt x="2203142" y="25786"/>
                </a:lnTo>
                <a:lnTo>
                  <a:pt x="2205995" y="25786"/>
                </a:lnTo>
                <a:cubicBezTo>
                  <a:pt x="2209205" y="27276"/>
                  <a:pt x="2211613" y="28539"/>
                  <a:pt x="2213219" y="29575"/>
                </a:cubicBezTo>
                <a:lnTo>
                  <a:pt x="2214015" y="30377"/>
                </a:lnTo>
                <a:lnTo>
                  <a:pt x="2220785" y="33643"/>
                </a:lnTo>
                <a:lnTo>
                  <a:pt x="2220785" y="36760"/>
                </a:lnTo>
                <a:lnTo>
                  <a:pt x="2219859" y="36836"/>
                </a:lnTo>
                <a:lnTo>
                  <a:pt x="2220785" y="36912"/>
                </a:lnTo>
                <a:lnTo>
                  <a:pt x="2220785" y="41023"/>
                </a:lnTo>
                <a:lnTo>
                  <a:pt x="2215627" y="45584"/>
                </a:lnTo>
                <a:lnTo>
                  <a:pt x="2219859" y="50755"/>
                </a:lnTo>
                <a:lnTo>
                  <a:pt x="2219859" y="66032"/>
                </a:lnTo>
                <a:lnTo>
                  <a:pt x="2217742" y="69014"/>
                </a:lnTo>
                <a:lnTo>
                  <a:pt x="2218801" y="74812"/>
                </a:lnTo>
                <a:lnTo>
                  <a:pt x="2216685" y="81003"/>
                </a:lnTo>
                <a:lnTo>
                  <a:pt x="2218801" y="87144"/>
                </a:lnTo>
                <a:cubicBezTo>
                  <a:pt x="2216566" y="102992"/>
                  <a:pt x="2214803" y="111482"/>
                  <a:pt x="2213512" y="112613"/>
                </a:cubicBezTo>
                <a:lnTo>
                  <a:pt x="2213512" y="113818"/>
                </a:lnTo>
                <a:cubicBezTo>
                  <a:pt x="2217514" y="119559"/>
                  <a:pt x="2219629" y="125002"/>
                  <a:pt x="2219859" y="130146"/>
                </a:cubicBezTo>
                <a:lnTo>
                  <a:pt x="2219859" y="137443"/>
                </a:lnTo>
                <a:lnTo>
                  <a:pt x="2217742" y="140618"/>
                </a:lnTo>
                <a:lnTo>
                  <a:pt x="2217742" y="142250"/>
                </a:lnTo>
                <a:lnTo>
                  <a:pt x="2219859" y="146209"/>
                </a:lnTo>
                <a:lnTo>
                  <a:pt x="2212853" y="155090"/>
                </a:lnTo>
                <a:lnTo>
                  <a:pt x="2208224" y="154364"/>
                </a:lnTo>
                <a:lnTo>
                  <a:pt x="2208224" y="154508"/>
                </a:lnTo>
                <a:cubicBezTo>
                  <a:pt x="2208224" y="154334"/>
                  <a:pt x="2210518" y="155066"/>
                  <a:pt x="2215107" y="156704"/>
                </a:cubicBezTo>
                <a:lnTo>
                  <a:pt x="2218801" y="169220"/>
                </a:lnTo>
                <a:lnTo>
                  <a:pt x="2216685" y="175891"/>
                </a:lnTo>
                <a:lnTo>
                  <a:pt x="2216685" y="176013"/>
                </a:lnTo>
                <a:cubicBezTo>
                  <a:pt x="2218801" y="176013"/>
                  <a:pt x="2219859" y="178237"/>
                  <a:pt x="2219859" y="182685"/>
                </a:cubicBezTo>
                <a:lnTo>
                  <a:pt x="2206730" y="198202"/>
                </a:lnTo>
                <a:lnTo>
                  <a:pt x="2201151" y="198202"/>
                </a:lnTo>
                <a:cubicBezTo>
                  <a:pt x="2195245" y="193265"/>
                  <a:pt x="2188475" y="190796"/>
                  <a:pt x="2180840" y="190796"/>
                </a:cubicBezTo>
                <a:lnTo>
                  <a:pt x="2175620" y="189450"/>
                </a:lnTo>
                <a:lnTo>
                  <a:pt x="2173334" y="187163"/>
                </a:lnTo>
                <a:lnTo>
                  <a:pt x="2173334" y="183787"/>
                </a:lnTo>
                <a:lnTo>
                  <a:pt x="2174392" y="183888"/>
                </a:lnTo>
                <a:lnTo>
                  <a:pt x="2172275" y="182931"/>
                </a:lnTo>
                <a:lnTo>
                  <a:pt x="2172275" y="171810"/>
                </a:lnTo>
                <a:lnTo>
                  <a:pt x="2170160" y="163347"/>
                </a:lnTo>
                <a:lnTo>
                  <a:pt x="2170160" y="152313"/>
                </a:lnTo>
                <a:lnTo>
                  <a:pt x="2173334" y="149385"/>
                </a:lnTo>
                <a:lnTo>
                  <a:pt x="2172275" y="145063"/>
                </a:lnTo>
                <a:lnTo>
                  <a:pt x="2173334" y="137666"/>
                </a:lnTo>
                <a:lnTo>
                  <a:pt x="2171217" y="135613"/>
                </a:lnTo>
                <a:lnTo>
                  <a:pt x="2172275" y="122214"/>
                </a:lnTo>
                <a:lnTo>
                  <a:pt x="2171217" y="115474"/>
                </a:lnTo>
                <a:lnTo>
                  <a:pt x="2172275" y="112149"/>
                </a:lnTo>
                <a:lnTo>
                  <a:pt x="2171217" y="101205"/>
                </a:lnTo>
                <a:lnTo>
                  <a:pt x="2171217" y="98837"/>
                </a:lnTo>
                <a:cubicBezTo>
                  <a:pt x="2171217" y="92916"/>
                  <a:pt x="2175116" y="89266"/>
                  <a:pt x="2182912" y="87886"/>
                </a:cubicBezTo>
                <a:lnTo>
                  <a:pt x="2185895" y="87911"/>
                </a:lnTo>
                <a:cubicBezTo>
                  <a:pt x="2184320" y="87911"/>
                  <a:pt x="2183027" y="87030"/>
                  <a:pt x="2182018" y="85267"/>
                </a:cubicBezTo>
                <a:lnTo>
                  <a:pt x="2179895" y="77515"/>
                </a:lnTo>
                <a:lnTo>
                  <a:pt x="2175714" y="78390"/>
                </a:lnTo>
                <a:lnTo>
                  <a:pt x="2171553" y="70188"/>
                </a:lnTo>
                <a:lnTo>
                  <a:pt x="2168283" y="75212"/>
                </a:lnTo>
                <a:lnTo>
                  <a:pt x="2169336" y="79834"/>
                </a:lnTo>
                <a:lnTo>
                  <a:pt x="2168283" y="90103"/>
                </a:lnTo>
                <a:lnTo>
                  <a:pt x="2169341" y="94057"/>
                </a:lnTo>
                <a:lnTo>
                  <a:pt x="2156779" y="111213"/>
                </a:lnTo>
                <a:lnTo>
                  <a:pt x="2156779" y="111759"/>
                </a:lnTo>
                <a:cubicBezTo>
                  <a:pt x="2162334" y="114051"/>
                  <a:pt x="2165110" y="118162"/>
                  <a:pt x="2165110" y="124094"/>
                </a:cubicBezTo>
                <a:cubicBezTo>
                  <a:pt x="2165110" y="128841"/>
                  <a:pt x="2162042" y="133223"/>
                  <a:pt x="2155908" y="137238"/>
                </a:cubicBezTo>
                <a:lnTo>
                  <a:pt x="2151920" y="137238"/>
                </a:lnTo>
                <a:lnTo>
                  <a:pt x="2148143" y="134064"/>
                </a:lnTo>
                <a:lnTo>
                  <a:pt x="2148316" y="134347"/>
                </a:lnTo>
                <a:lnTo>
                  <a:pt x="2148316" y="137714"/>
                </a:lnTo>
                <a:cubicBezTo>
                  <a:pt x="2148316" y="137775"/>
                  <a:pt x="2150006" y="138058"/>
                  <a:pt x="2153386" y="138564"/>
                </a:cubicBezTo>
                <a:lnTo>
                  <a:pt x="2155722" y="166447"/>
                </a:lnTo>
                <a:lnTo>
                  <a:pt x="2153606" y="171526"/>
                </a:lnTo>
                <a:lnTo>
                  <a:pt x="2155047" y="177637"/>
                </a:lnTo>
                <a:lnTo>
                  <a:pt x="2155269" y="177071"/>
                </a:lnTo>
                <a:lnTo>
                  <a:pt x="2158180" y="177071"/>
                </a:lnTo>
                <a:cubicBezTo>
                  <a:pt x="2160532" y="177071"/>
                  <a:pt x="2162535" y="179248"/>
                  <a:pt x="2164185" y="183604"/>
                </a:cubicBezTo>
                <a:lnTo>
                  <a:pt x="2163128" y="191391"/>
                </a:lnTo>
                <a:cubicBezTo>
                  <a:pt x="2163128" y="194840"/>
                  <a:pt x="2166609" y="200047"/>
                  <a:pt x="2173573" y="207011"/>
                </a:cubicBezTo>
                <a:lnTo>
                  <a:pt x="2173573" y="220629"/>
                </a:lnTo>
                <a:cubicBezTo>
                  <a:pt x="2173573" y="238582"/>
                  <a:pt x="2166988" y="250681"/>
                  <a:pt x="2153811" y="256928"/>
                </a:cubicBezTo>
                <a:lnTo>
                  <a:pt x="2136228" y="262207"/>
                </a:lnTo>
                <a:lnTo>
                  <a:pt x="2117125" y="257975"/>
                </a:lnTo>
                <a:lnTo>
                  <a:pt x="2096151" y="262207"/>
                </a:lnTo>
                <a:lnTo>
                  <a:pt x="2091043" y="261149"/>
                </a:lnTo>
                <a:lnTo>
                  <a:pt x="2080387" y="264322"/>
                </a:lnTo>
                <a:lnTo>
                  <a:pt x="2054801" y="255682"/>
                </a:lnTo>
                <a:cubicBezTo>
                  <a:pt x="2044163" y="245715"/>
                  <a:pt x="2038844" y="236922"/>
                  <a:pt x="2038844" y="229303"/>
                </a:cubicBezTo>
                <a:lnTo>
                  <a:pt x="2037786" y="213367"/>
                </a:lnTo>
                <a:lnTo>
                  <a:pt x="2039902" y="185060"/>
                </a:lnTo>
                <a:lnTo>
                  <a:pt x="2038844" y="174546"/>
                </a:lnTo>
                <a:lnTo>
                  <a:pt x="2039795" y="173462"/>
                </a:lnTo>
                <a:lnTo>
                  <a:pt x="2038844" y="169339"/>
                </a:lnTo>
                <a:lnTo>
                  <a:pt x="2039902" y="164854"/>
                </a:lnTo>
                <a:lnTo>
                  <a:pt x="2037786" y="162888"/>
                </a:lnTo>
                <a:lnTo>
                  <a:pt x="2039902" y="149581"/>
                </a:lnTo>
                <a:cubicBezTo>
                  <a:pt x="2037786" y="145274"/>
                  <a:pt x="2036729" y="139555"/>
                  <a:pt x="2036729" y="132425"/>
                </a:cubicBezTo>
                <a:lnTo>
                  <a:pt x="2036729" y="123036"/>
                </a:lnTo>
                <a:cubicBezTo>
                  <a:pt x="2036729" y="115930"/>
                  <a:pt x="2038138" y="109423"/>
                  <a:pt x="2040960" y="103517"/>
                </a:cubicBezTo>
                <a:lnTo>
                  <a:pt x="2040960" y="101669"/>
                </a:lnTo>
                <a:lnTo>
                  <a:pt x="2039070" y="97468"/>
                </a:lnTo>
                <a:lnTo>
                  <a:pt x="2033674" y="100476"/>
                </a:lnTo>
                <a:cubicBezTo>
                  <a:pt x="2025220" y="99594"/>
                  <a:pt x="2020993" y="97637"/>
                  <a:pt x="2020993" y="94605"/>
                </a:cubicBezTo>
                <a:lnTo>
                  <a:pt x="2020993" y="92520"/>
                </a:lnTo>
                <a:cubicBezTo>
                  <a:pt x="2028128" y="84643"/>
                  <a:pt x="2037984" y="71478"/>
                  <a:pt x="2050561" y="53027"/>
                </a:cubicBezTo>
                <a:lnTo>
                  <a:pt x="2050812" y="53027"/>
                </a:lnTo>
                <a:lnTo>
                  <a:pt x="2049292" y="49782"/>
                </a:lnTo>
                <a:lnTo>
                  <a:pt x="2056697" y="26170"/>
                </a:lnTo>
                <a:lnTo>
                  <a:pt x="2055640" y="16358"/>
                </a:lnTo>
                <a:cubicBezTo>
                  <a:pt x="2058462" y="14869"/>
                  <a:pt x="2059872" y="13481"/>
                  <a:pt x="2059872" y="12194"/>
                </a:cubicBezTo>
                <a:lnTo>
                  <a:pt x="2058814" y="7159"/>
                </a:lnTo>
                <a:close/>
                <a:moveTo>
                  <a:pt x="9172895" y="1588"/>
                </a:moveTo>
                <a:lnTo>
                  <a:pt x="9176726" y="1588"/>
                </a:lnTo>
                <a:cubicBezTo>
                  <a:pt x="9180781" y="4409"/>
                  <a:pt x="9183909" y="5820"/>
                  <a:pt x="9186112" y="5820"/>
                </a:cubicBezTo>
                <a:lnTo>
                  <a:pt x="9193634" y="4762"/>
                </a:lnTo>
                <a:cubicBezTo>
                  <a:pt x="9193634" y="6425"/>
                  <a:pt x="9194138" y="7483"/>
                  <a:pt x="9195147" y="7935"/>
                </a:cubicBezTo>
                <a:lnTo>
                  <a:pt x="9207810" y="4762"/>
                </a:lnTo>
                <a:lnTo>
                  <a:pt x="9221561" y="7935"/>
                </a:lnTo>
                <a:lnTo>
                  <a:pt x="9225509" y="6878"/>
                </a:lnTo>
                <a:lnTo>
                  <a:pt x="9228227" y="6878"/>
                </a:lnTo>
                <a:lnTo>
                  <a:pt x="9231985" y="10635"/>
                </a:lnTo>
                <a:lnTo>
                  <a:pt x="9231985" y="19655"/>
                </a:lnTo>
                <a:lnTo>
                  <a:pt x="9219272" y="27653"/>
                </a:lnTo>
                <a:lnTo>
                  <a:pt x="9224446" y="41383"/>
                </a:lnTo>
                <a:lnTo>
                  <a:pt x="9222331" y="51424"/>
                </a:lnTo>
                <a:lnTo>
                  <a:pt x="9223389" y="52293"/>
                </a:lnTo>
                <a:lnTo>
                  <a:pt x="9223389" y="55009"/>
                </a:lnTo>
                <a:lnTo>
                  <a:pt x="9220257" y="58016"/>
                </a:lnTo>
                <a:lnTo>
                  <a:pt x="9232777" y="56999"/>
                </a:lnTo>
                <a:lnTo>
                  <a:pt x="9237622" y="59114"/>
                </a:lnTo>
                <a:lnTo>
                  <a:pt x="9242457" y="57186"/>
                </a:lnTo>
                <a:lnTo>
                  <a:pt x="9240208" y="51599"/>
                </a:lnTo>
                <a:lnTo>
                  <a:pt x="9245630" y="45920"/>
                </a:lnTo>
                <a:lnTo>
                  <a:pt x="9242457" y="24306"/>
                </a:lnTo>
                <a:cubicBezTo>
                  <a:pt x="9244315" y="18560"/>
                  <a:pt x="9247512" y="14205"/>
                  <a:pt x="9252045" y="11242"/>
                </a:cubicBezTo>
                <a:lnTo>
                  <a:pt x="9257103" y="12300"/>
                </a:lnTo>
                <a:lnTo>
                  <a:pt x="9297473" y="8998"/>
                </a:lnTo>
                <a:cubicBezTo>
                  <a:pt x="9301729" y="9728"/>
                  <a:pt x="9305819" y="14641"/>
                  <a:pt x="9309743" y="23735"/>
                </a:cubicBezTo>
                <a:lnTo>
                  <a:pt x="9300088" y="38068"/>
                </a:lnTo>
                <a:lnTo>
                  <a:pt x="9301113" y="47787"/>
                </a:lnTo>
                <a:lnTo>
                  <a:pt x="9299956" y="74699"/>
                </a:lnTo>
                <a:cubicBezTo>
                  <a:pt x="9295019" y="75835"/>
                  <a:pt x="9291316" y="76750"/>
                  <a:pt x="9288847" y="77445"/>
                </a:cubicBezTo>
                <a:lnTo>
                  <a:pt x="9286952" y="78044"/>
                </a:lnTo>
                <a:lnTo>
                  <a:pt x="9289819" y="79336"/>
                </a:lnTo>
                <a:cubicBezTo>
                  <a:pt x="9291493" y="80740"/>
                  <a:pt x="9293282" y="82846"/>
                  <a:pt x="9295187" y="85653"/>
                </a:cubicBezTo>
                <a:cubicBezTo>
                  <a:pt x="9303151" y="93785"/>
                  <a:pt x="9311141" y="99277"/>
                  <a:pt x="9319156" y="102127"/>
                </a:cubicBezTo>
                <a:cubicBezTo>
                  <a:pt x="9324959" y="108947"/>
                  <a:pt x="9327860" y="114484"/>
                  <a:pt x="9327860" y="118738"/>
                </a:cubicBezTo>
                <a:lnTo>
                  <a:pt x="9312988" y="127324"/>
                </a:lnTo>
                <a:lnTo>
                  <a:pt x="9305389" y="127324"/>
                </a:lnTo>
                <a:lnTo>
                  <a:pt x="9299747" y="126266"/>
                </a:lnTo>
                <a:cubicBezTo>
                  <a:pt x="9290494" y="130744"/>
                  <a:pt x="9285274" y="133326"/>
                  <a:pt x="9284087" y="134011"/>
                </a:cubicBezTo>
                <a:cubicBezTo>
                  <a:pt x="9291280" y="139850"/>
                  <a:pt x="9300983" y="146026"/>
                  <a:pt x="9313195" y="152540"/>
                </a:cubicBezTo>
                <a:lnTo>
                  <a:pt x="9318206" y="161309"/>
                </a:lnTo>
                <a:lnTo>
                  <a:pt x="9318206" y="165439"/>
                </a:lnTo>
                <a:cubicBezTo>
                  <a:pt x="9309554" y="172031"/>
                  <a:pt x="9303629" y="175328"/>
                  <a:pt x="9300430" y="175328"/>
                </a:cubicBezTo>
                <a:lnTo>
                  <a:pt x="9291513" y="175328"/>
                </a:lnTo>
                <a:lnTo>
                  <a:pt x="9269162" y="170038"/>
                </a:lnTo>
                <a:cubicBezTo>
                  <a:pt x="9259617" y="170038"/>
                  <a:pt x="9252950" y="171448"/>
                  <a:pt x="9249162" y="174270"/>
                </a:cubicBezTo>
                <a:lnTo>
                  <a:pt x="9227620" y="172153"/>
                </a:lnTo>
                <a:lnTo>
                  <a:pt x="9227620" y="171757"/>
                </a:lnTo>
                <a:cubicBezTo>
                  <a:pt x="9224799" y="174050"/>
                  <a:pt x="9223389" y="175400"/>
                  <a:pt x="9223389" y="175806"/>
                </a:cubicBezTo>
                <a:lnTo>
                  <a:pt x="9225504" y="178014"/>
                </a:lnTo>
                <a:lnTo>
                  <a:pt x="9224436" y="188632"/>
                </a:lnTo>
                <a:lnTo>
                  <a:pt x="9225504" y="199152"/>
                </a:lnTo>
                <a:lnTo>
                  <a:pt x="9224446" y="200185"/>
                </a:lnTo>
                <a:lnTo>
                  <a:pt x="9228678" y="232745"/>
                </a:lnTo>
                <a:cubicBezTo>
                  <a:pt x="9223203" y="243282"/>
                  <a:pt x="9214220" y="250767"/>
                  <a:pt x="9201728" y="255201"/>
                </a:cubicBezTo>
                <a:lnTo>
                  <a:pt x="9201404" y="254143"/>
                </a:lnTo>
                <a:cubicBezTo>
                  <a:pt x="9192983" y="263528"/>
                  <a:pt x="9184161" y="268510"/>
                  <a:pt x="9174939" y="269087"/>
                </a:cubicBezTo>
                <a:lnTo>
                  <a:pt x="9172865" y="269087"/>
                </a:lnTo>
                <a:cubicBezTo>
                  <a:pt x="9159574" y="260648"/>
                  <a:pt x="9152929" y="251497"/>
                  <a:pt x="9152929" y="241636"/>
                </a:cubicBezTo>
                <a:lnTo>
                  <a:pt x="9153987" y="238561"/>
                </a:lnTo>
                <a:cubicBezTo>
                  <a:pt x="9139087" y="235106"/>
                  <a:pt x="9131637" y="231415"/>
                  <a:pt x="9131637" y="227486"/>
                </a:cubicBezTo>
                <a:lnTo>
                  <a:pt x="9131127" y="225446"/>
                </a:lnTo>
                <a:cubicBezTo>
                  <a:pt x="9127993" y="225446"/>
                  <a:pt x="9121159" y="230883"/>
                  <a:pt x="9110624" y="241756"/>
                </a:cubicBezTo>
                <a:cubicBezTo>
                  <a:pt x="9099932" y="251425"/>
                  <a:pt x="9092188" y="256259"/>
                  <a:pt x="9087390" y="256259"/>
                </a:cubicBezTo>
                <a:lnTo>
                  <a:pt x="9078804" y="256259"/>
                </a:lnTo>
                <a:lnTo>
                  <a:pt x="9074113" y="251026"/>
                </a:lnTo>
                <a:lnTo>
                  <a:pt x="9078448" y="240053"/>
                </a:lnTo>
                <a:lnTo>
                  <a:pt x="9080876" y="227752"/>
                </a:lnTo>
                <a:cubicBezTo>
                  <a:pt x="9083642" y="227383"/>
                  <a:pt x="9086859" y="221393"/>
                  <a:pt x="9090526" y="209784"/>
                </a:cubicBezTo>
                <a:lnTo>
                  <a:pt x="9094346" y="208859"/>
                </a:lnTo>
                <a:lnTo>
                  <a:pt x="9094346" y="208821"/>
                </a:lnTo>
                <a:lnTo>
                  <a:pt x="9089982" y="203531"/>
                </a:lnTo>
                <a:lnTo>
                  <a:pt x="9089982" y="200781"/>
                </a:lnTo>
                <a:lnTo>
                  <a:pt x="9096462" y="187951"/>
                </a:lnTo>
                <a:lnTo>
                  <a:pt x="9098399" y="174901"/>
                </a:lnTo>
                <a:lnTo>
                  <a:pt x="9091350" y="177443"/>
                </a:lnTo>
                <a:cubicBezTo>
                  <a:pt x="9080564" y="171811"/>
                  <a:pt x="9075171" y="165095"/>
                  <a:pt x="9075171" y="157296"/>
                </a:cubicBezTo>
                <a:cubicBezTo>
                  <a:pt x="9079595" y="154347"/>
                  <a:pt x="9083774" y="152873"/>
                  <a:pt x="9087708" y="152873"/>
                </a:cubicBezTo>
                <a:lnTo>
                  <a:pt x="9105811" y="158163"/>
                </a:lnTo>
                <a:lnTo>
                  <a:pt x="9131732" y="156047"/>
                </a:lnTo>
                <a:lnTo>
                  <a:pt x="9136501" y="159220"/>
                </a:lnTo>
                <a:cubicBezTo>
                  <a:pt x="9142183" y="155694"/>
                  <a:pt x="9146750" y="153931"/>
                  <a:pt x="9150204" y="153931"/>
                </a:cubicBezTo>
                <a:lnTo>
                  <a:pt x="9160712" y="153931"/>
                </a:lnTo>
                <a:lnTo>
                  <a:pt x="9163885" y="156047"/>
                </a:lnTo>
                <a:lnTo>
                  <a:pt x="9174597" y="156047"/>
                </a:lnTo>
                <a:lnTo>
                  <a:pt x="9174220" y="158163"/>
                </a:lnTo>
                <a:cubicBezTo>
                  <a:pt x="9174220" y="155341"/>
                  <a:pt x="9178528" y="153931"/>
                  <a:pt x="9187145" y="153931"/>
                </a:cubicBezTo>
                <a:lnTo>
                  <a:pt x="9187627" y="154895"/>
                </a:lnTo>
                <a:lnTo>
                  <a:pt x="9191450" y="153931"/>
                </a:lnTo>
                <a:lnTo>
                  <a:pt x="9197798" y="157105"/>
                </a:lnTo>
                <a:lnTo>
                  <a:pt x="9204654" y="157105"/>
                </a:lnTo>
                <a:lnTo>
                  <a:pt x="9207469" y="158163"/>
                </a:lnTo>
                <a:cubicBezTo>
                  <a:pt x="9207625" y="155341"/>
                  <a:pt x="9210268" y="153931"/>
                  <a:pt x="9215399" y="153931"/>
                </a:cubicBezTo>
                <a:lnTo>
                  <a:pt x="9216411" y="154943"/>
                </a:lnTo>
                <a:lnTo>
                  <a:pt x="9222942" y="153931"/>
                </a:lnTo>
                <a:lnTo>
                  <a:pt x="9230672" y="157105"/>
                </a:lnTo>
                <a:lnTo>
                  <a:pt x="9258151" y="157105"/>
                </a:lnTo>
                <a:cubicBezTo>
                  <a:pt x="9267523" y="151063"/>
                  <a:pt x="9272209" y="145993"/>
                  <a:pt x="9272209" y="141895"/>
                </a:cubicBezTo>
                <a:lnTo>
                  <a:pt x="9269491" y="141211"/>
                </a:lnTo>
                <a:lnTo>
                  <a:pt x="9264308" y="146500"/>
                </a:lnTo>
                <a:lnTo>
                  <a:pt x="9262081" y="146500"/>
                </a:lnTo>
                <a:cubicBezTo>
                  <a:pt x="9259885" y="146500"/>
                  <a:pt x="9257658" y="144031"/>
                  <a:pt x="9255400" y="139094"/>
                </a:cubicBezTo>
                <a:lnTo>
                  <a:pt x="9253763" y="140152"/>
                </a:lnTo>
                <a:lnTo>
                  <a:pt x="9244113" y="138036"/>
                </a:lnTo>
                <a:lnTo>
                  <a:pt x="9238122" y="140152"/>
                </a:lnTo>
                <a:lnTo>
                  <a:pt x="9232499" y="140152"/>
                </a:lnTo>
                <a:lnTo>
                  <a:pt x="9229325" y="138036"/>
                </a:lnTo>
                <a:lnTo>
                  <a:pt x="9229112" y="138036"/>
                </a:lnTo>
                <a:cubicBezTo>
                  <a:pt x="9226380" y="140152"/>
                  <a:pt x="9222822" y="141211"/>
                  <a:pt x="9218440" y="141211"/>
                </a:cubicBezTo>
                <a:lnTo>
                  <a:pt x="9214931" y="141211"/>
                </a:lnTo>
                <a:lnTo>
                  <a:pt x="9204679" y="139094"/>
                </a:lnTo>
                <a:lnTo>
                  <a:pt x="9187990" y="143326"/>
                </a:lnTo>
                <a:lnTo>
                  <a:pt x="9179691" y="143326"/>
                </a:lnTo>
                <a:cubicBezTo>
                  <a:pt x="9171018" y="141398"/>
                  <a:pt x="9166682" y="139283"/>
                  <a:pt x="9166682" y="136979"/>
                </a:cubicBezTo>
                <a:lnTo>
                  <a:pt x="9167122" y="139094"/>
                </a:lnTo>
                <a:lnTo>
                  <a:pt x="9163967" y="139094"/>
                </a:lnTo>
                <a:lnTo>
                  <a:pt x="9159341" y="134468"/>
                </a:lnTo>
                <a:lnTo>
                  <a:pt x="9157368" y="138155"/>
                </a:lnTo>
                <a:cubicBezTo>
                  <a:pt x="9155230" y="139487"/>
                  <a:pt x="9152023" y="140152"/>
                  <a:pt x="9147747" y="140152"/>
                </a:cubicBezTo>
                <a:cubicBezTo>
                  <a:pt x="9147747" y="141594"/>
                  <a:pt x="9138784" y="143004"/>
                  <a:pt x="9120860" y="144384"/>
                </a:cubicBezTo>
                <a:lnTo>
                  <a:pt x="9115740" y="133275"/>
                </a:lnTo>
                <a:lnTo>
                  <a:pt x="9102818" y="144746"/>
                </a:lnTo>
                <a:cubicBezTo>
                  <a:pt x="9099228" y="147413"/>
                  <a:pt x="9096554" y="148746"/>
                  <a:pt x="9094795" y="148746"/>
                </a:cubicBezTo>
                <a:lnTo>
                  <a:pt x="9093737" y="148746"/>
                </a:lnTo>
                <a:cubicBezTo>
                  <a:pt x="9083988" y="148746"/>
                  <a:pt x="9074934" y="143190"/>
                  <a:pt x="9066575" y="132079"/>
                </a:cubicBezTo>
                <a:cubicBezTo>
                  <a:pt x="9066575" y="127390"/>
                  <a:pt x="9065869" y="124164"/>
                  <a:pt x="9064459" y="122401"/>
                </a:cubicBezTo>
                <a:cubicBezTo>
                  <a:pt x="9064459" y="119012"/>
                  <a:pt x="9069440" y="114321"/>
                  <a:pt x="9079403" y="108325"/>
                </a:cubicBezTo>
                <a:cubicBezTo>
                  <a:pt x="9079403" y="105124"/>
                  <a:pt x="9085976" y="101346"/>
                  <a:pt x="9099122" y="96994"/>
                </a:cubicBezTo>
                <a:lnTo>
                  <a:pt x="9102273" y="87441"/>
                </a:lnTo>
                <a:lnTo>
                  <a:pt x="9099143" y="86857"/>
                </a:lnTo>
                <a:lnTo>
                  <a:pt x="9093118" y="87915"/>
                </a:lnTo>
                <a:lnTo>
                  <a:pt x="9090905" y="87915"/>
                </a:lnTo>
                <a:cubicBezTo>
                  <a:pt x="9086058" y="85491"/>
                  <a:pt x="9083634" y="81771"/>
                  <a:pt x="9083634" y="76754"/>
                </a:cubicBezTo>
                <a:lnTo>
                  <a:pt x="9083634" y="66638"/>
                </a:lnTo>
                <a:lnTo>
                  <a:pt x="9085750" y="60444"/>
                </a:lnTo>
                <a:lnTo>
                  <a:pt x="9084692" y="49243"/>
                </a:lnTo>
                <a:lnTo>
                  <a:pt x="9084692" y="47462"/>
                </a:lnTo>
                <a:lnTo>
                  <a:pt x="9086808" y="39842"/>
                </a:lnTo>
                <a:cubicBezTo>
                  <a:pt x="9084562" y="36115"/>
                  <a:pt x="9082446" y="28341"/>
                  <a:pt x="9080461" y="16521"/>
                </a:cubicBezTo>
                <a:lnTo>
                  <a:pt x="9080461" y="13946"/>
                </a:lnTo>
                <a:lnTo>
                  <a:pt x="9084125" y="10051"/>
                </a:lnTo>
                <a:lnTo>
                  <a:pt x="9087303" y="10051"/>
                </a:lnTo>
                <a:lnTo>
                  <a:pt x="9091533" y="13358"/>
                </a:lnTo>
                <a:lnTo>
                  <a:pt x="9091929" y="13358"/>
                </a:lnTo>
                <a:lnTo>
                  <a:pt x="9095234" y="11242"/>
                </a:lnTo>
                <a:lnTo>
                  <a:pt x="9098955" y="11242"/>
                </a:lnTo>
                <a:lnTo>
                  <a:pt x="9101293" y="13358"/>
                </a:lnTo>
                <a:lnTo>
                  <a:pt x="9103628" y="11242"/>
                </a:lnTo>
                <a:lnTo>
                  <a:pt x="9112230" y="11242"/>
                </a:lnTo>
                <a:lnTo>
                  <a:pt x="9124156" y="15474"/>
                </a:lnTo>
                <a:lnTo>
                  <a:pt x="9129075" y="11242"/>
                </a:lnTo>
                <a:lnTo>
                  <a:pt x="9138567" y="11242"/>
                </a:lnTo>
                <a:cubicBezTo>
                  <a:pt x="9146097" y="11242"/>
                  <a:pt x="9149862" y="17078"/>
                  <a:pt x="9149862" y="28751"/>
                </a:cubicBezTo>
                <a:cubicBezTo>
                  <a:pt x="9149862" y="32635"/>
                  <a:pt x="9146807" y="35532"/>
                  <a:pt x="9140697" y="37442"/>
                </a:cubicBezTo>
                <a:lnTo>
                  <a:pt x="9139283" y="37823"/>
                </a:lnTo>
                <a:lnTo>
                  <a:pt x="9138699" y="37823"/>
                </a:lnTo>
                <a:lnTo>
                  <a:pt x="9143515" y="42639"/>
                </a:lnTo>
                <a:lnTo>
                  <a:pt x="9143515" y="45186"/>
                </a:lnTo>
                <a:lnTo>
                  <a:pt x="9139672" y="54883"/>
                </a:lnTo>
                <a:lnTo>
                  <a:pt x="9156006" y="54883"/>
                </a:lnTo>
                <a:lnTo>
                  <a:pt x="9163508" y="57722"/>
                </a:lnTo>
                <a:lnTo>
                  <a:pt x="9163508" y="55970"/>
                </a:lnTo>
                <a:lnTo>
                  <a:pt x="9160334" y="37853"/>
                </a:lnTo>
                <a:lnTo>
                  <a:pt x="9160334" y="33547"/>
                </a:lnTo>
                <a:lnTo>
                  <a:pt x="9165624" y="24110"/>
                </a:lnTo>
                <a:cubicBezTo>
                  <a:pt x="9162803" y="23447"/>
                  <a:pt x="9161392" y="19660"/>
                  <a:pt x="9161392" y="12749"/>
                </a:cubicBezTo>
                <a:lnTo>
                  <a:pt x="9161392" y="10338"/>
                </a:lnTo>
                <a:lnTo>
                  <a:pt x="9162931" y="2646"/>
                </a:lnTo>
                <a:lnTo>
                  <a:pt x="9170096" y="2646"/>
                </a:lnTo>
                <a:lnTo>
                  <a:pt x="9170096" y="3624"/>
                </a:lnTo>
                <a:close/>
                <a:moveTo>
                  <a:pt x="2234799" y="1585"/>
                </a:moveTo>
                <a:lnTo>
                  <a:pt x="2240363" y="1585"/>
                </a:lnTo>
                <a:cubicBezTo>
                  <a:pt x="2247963" y="3485"/>
                  <a:pt x="2252714" y="5524"/>
                  <a:pt x="2254613" y="7702"/>
                </a:cubicBezTo>
                <a:lnTo>
                  <a:pt x="2254730" y="7975"/>
                </a:lnTo>
                <a:lnTo>
                  <a:pt x="2254850" y="6874"/>
                </a:lnTo>
                <a:lnTo>
                  <a:pt x="2257421" y="6874"/>
                </a:lnTo>
                <a:cubicBezTo>
                  <a:pt x="2275756" y="8077"/>
                  <a:pt x="2284921" y="11754"/>
                  <a:pt x="2284921" y="17905"/>
                </a:cubicBezTo>
                <a:lnTo>
                  <a:pt x="2284921" y="20878"/>
                </a:lnTo>
                <a:cubicBezTo>
                  <a:pt x="2280520" y="27042"/>
                  <a:pt x="2277390" y="30124"/>
                  <a:pt x="2275532" y="30124"/>
                </a:cubicBezTo>
                <a:lnTo>
                  <a:pt x="2277517" y="45442"/>
                </a:lnTo>
                <a:lnTo>
                  <a:pt x="2274473" y="60433"/>
                </a:lnTo>
                <a:cubicBezTo>
                  <a:pt x="2277096" y="60433"/>
                  <a:pt x="2278797" y="68528"/>
                  <a:pt x="2279572" y="84719"/>
                </a:cubicBezTo>
                <a:lnTo>
                  <a:pt x="2280691" y="88078"/>
                </a:lnTo>
                <a:lnTo>
                  <a:pt x="2280691" y="91433"/>
                </a:lnTo>
                <a:lnTo>
                  <a:pt x="2280691" y="91471"/>
                </a:lnTo>
                <a:lnTo>
                  <a:pt x="2280691" y="101279"/>
                </a:lnTo>
                <a:lnTo>
                  <a:pt x="2278575" y="109605"/>
                </a:lnTo>
                <a:lnTo>
                  <a:pt x="2278575" y="117755"/>
                </a:lnTo>
                <a:lnTo>
                  <a:pt x="2275278" y="120716"/>
                </a:lnTo>
                <a:lnTo>
                  <a:pt x="2278310" y="128819"/>
                </a:lnTo>
                <a:cubicBezTo>
                  <a:pt x="2279192" y="132870"/>
                  <a:pt x="2279632" y="137440"/>
                  <a:pt x="2279632" y="142528"/>
                </a:cubicBezTo>
                <a:lnTo>
                  <a:pt x="2278575" y="142528"/>
                </a:lnTo>
                <a:lnTo>
                  <a:pt x="2280691" y="145295"/>
                </a:lnTo>
                <a:lnTo>
                  <a:pt x="2276459" y="151017"/>
                </a:lnTo>
                <a:lnTo>
                  <a:pt x="2278575" y="152747"/>
                </a:lnTo>
                <a:lnTo>
                  <a:pt x="2277517" y="156357"/>
                </a:lnTo>
                <a:lnTo>
                  <a:pt x="2280691" y="161303"/>
                </a:lnTo>
                <a:lnTo>
                  <a:pt x="2280691" y="165754"/>
                </a:lnTo>
                <a:lnTo>
                  <a:pt x="2275532" y="172179"/>
                </a:lnTo>
                <a:lnTo>
                  <a:pt x="2276459" y="172460"/>
                </a:lnTo>
                <a:lnTo>
                  <a:pt x="2276459" y="175484"/>
                </a:lnTo>
                <a:lnTo>
                  <a:pt x="2272470" y="177505"/>
                </a:lnTo>
                <a:lnTo>
                  <a:pt x="2274390" y="183098"/>
                </a:lnTo>
                <a:cubicBezTo>
                  <a:pt x="2275074" y="186885"/>
                  <a:pt x="2275764" y="192485"/>
                  <a:pt x="2276459" y="199898"/>
                </a:cubicBezTo>
                <a:lnTo>
                  <a:pt x="2275532" y="202800"/>
                </a:lnTo>
                <a:lnTo>
                  <a:pt x="2276459" y="206638"/>
                </a:lnTo>
                <a:lnTo>
                  <a:pt x="2275532" y="208014"/>
                </a:lnTo>
                <a:lnTo>
                  <a:pt x="2275532" y="208067"/>
                </a:lnTo>
                <a:cubicBezTo>
                  <a:pt x="2275532" y="211322"/>
                  <a:pt x="2276871" y="216364"/>
                  <a:pt x="2279552" y="223194"/>
                </a:cubicBezTo>
                <a:lnTo>
                  <a:pt x="2280691" y="235584"/>
                </a:lnTo>
                <a:cubicBezTo>
                  <a:pt x="2278094" y="236043"/>
                  <a:pt x="2275202" y="240645"/>
                  <a:pt x="2272013" y="249389"/>
                </a:cubicBezTo>
                <a:cubicBezTo>
                  <a:pt x="2263056" y="258639"/>
                  <a:pt x="2256628" y="263265"/>
                  <a:pt x="2252731" y="263265"/>
                </a:cubicBezTo>
                <a:lnTo>
                  <a:pt x="2247917" y="263265"/>
                </a:lnTo>
                <a:lnTo>
                  <a:pt x="2247917" y="262207"/>
                </a:lnTo>
                <a:lnTo>
                  <a:pt x="2213752" y="266438"/>
                </a:lnTo>
                <a:lnTo>
                  <a:pt x="2207981" y="259400"/>
                </a:lnTo>
                <a:lnTo>
                  <a:pt x="2207981" y="242249"/>
                </a:lnTo>
                <a:cubicBezTo>
                  <a:pt x="2202904" y="229634"/>
                  <a:pt x="2196566" y="223327"/>
                  <a:pt x="2188966" y="223327"/>
                </a:cubicBezTo>
                <a:cubicBezTo>
                  <a:pt x="2181365" y="219795"/>
                  <a:pt x="2177566" y="216824"/>
                  <a:pt x="2177566" y="214414"/>
                </a:cubicBezTo>
                <a:cubicBezTo>
                  <a:pt x="2177566" y="210983"/>
                  <a:pt x="2187261" y="208680"/>
                  <a:pt x="2206654" y="207504"/>
                </a:cubicBezTo>
                <a:lnTo>
                  <a:pt x="2211314" y="208543"/>
                </a:lnTo>
                <a:lnTo>
                  <a:pt x="2215548" y="206427"/>
                </a:lnTo>
                <a:lnTo>
                  <a:pt x="2222382" y="207485"/>
                </a:lnTo>
                <a:lnTo>
                  <a:pt x="2223488" y="207485"/>
                </a:lnTo>
                <a:cubicBezTo>
                  <a:pt x="2227874" y="204608"/>
                  <a:pt x="2230066" y="201376"/>
                  <a:pt x="2230066" y="197789"/>
                </a:cubicBezTo>
                <a:lnTo>
                  <a:pt x="2229008" y="175714"/>
                </a:lnTo>
                <a:lnTo>
                  <a:pt x="2229008" y="167195"/>
                </a:lnTo>
                <a:lnTo>
                  <a:pt x="2226892" y="165079"/>
                </a:lnTo>
                <a:cubicBezTo>
                  <a:pt x="2226892" y="152518"/>
                  <a:pt x="2228655" y="145002"/>
                  <a:pt x="2232181" y="142534"/>
                </a:cubicBezTo>
                <a:cubicBezTo>
                  <a:pt x="2232181" y="141988"/>
                  <a:pt x="2230418" y="138831"/>
                  <a:pt x="2226892" y="133065"/>
                </a:cubicBezTo>
                <a:lnTo>
                  <a:pt x="2230066" y="108301"/>
                </a:lnTo>
                <a:lnTo>
                  <a:pt x="2229008" y="107296"/>
                </a:lnTo>
                <a:lnTo>
                  <a:pt x="2230066" y="100657"/>
                </a:lnTo>
                <a:lnTo>
                  <a:pt x="2230066" y="98727"/>
                </a:lnTo>
                <a:cubicBezTo>
                  <a:pt x="2227949" y="96081"/>
                  <a:pt x="2226892" y="93296"/>
                  <a:pt x="2226892" y="90373"/>
                </a:cubicBezTo>
                <a:lnTo>
                  <a:pt x="2226892" y="84807"/>
                </a:lnTo>
                <a:cubicBezTo>
                  <a:pt x="2229180" y="74816"/>
                  <a:pt x="2231296" y="69821"/>
                  <a:pt x="2233240" y="69821"/>
                </a:cubicBezTo>
                <a:lnTo>
                  <a:pt x="2231124" y="61290"/>
                </a:lnTo>
                <a:lnTo>
                  <a:pt x="2231124" y="56317"/>
                </a:lnTo>
                <a:lnTo>
                  <a:pt x="2233240" y="47988"/>
                </a:lnTo>
                <a:lnTo>
                  <a:pt x="2233240" y="46037"/>
                </a:lnTo>
                <a:lnTo>
                  <a:pt x="2230066" y="39563"/>
                </a:lnTo>
                <a:lnTo>
                  <a:pt x="2231041" y="37929"/>
                </a:lnTo>
                <a:lnTo>
                  <a:pt x="2229008" y="28292"/>
                </a:lnTo>
                <a:lnTo>
                  <a:pt x="2231124" y="23125"/>
                </a:lnTo>
                <a:lnTo>
                  <a:pt x="2229008" y="17353"/>
                </a:lnTo>
                <a:lnTo>
                  <a:pt x="2229008" y="14821"/>
                </a:lnTo>
                <a:lnTo>
                  <a:pt x="2233240" y="9920"/>
                </a:lnTo>
                <a:lnTo>
                  <a:pt x="2232181" y="4449"/>
                </a:lnTo>
                <a:close/>
                <a:moveTo>
                  <a:pt x="4053836" y="660"/>
                </a:moveTo>
                <a:cubicBezTo>
                  <a:pt x="4058607" y="1871"/>
                  <a:pt x="4061444" y="3590"/>
                  <a:pt x="4062346" y="5817"/>
                </a:cubicBezTo>
                <a:lnTo>
                  <a:pt x="4064569" y="4892"/>
                </a:lnTo>
                <a:lnTo>
                  <a:pt x="4072209" y="10049"/>
                </a:lnTo>
                <a:lnTo>
                  <a:pt x="4073534" y="10049"/>
                </a:lnTo>
                <a:lnTo>
                  <a:pt x="4077633" y="6875"/>
                </a:lnTo>
                <a:lnTo>
                  <a:pt x="4081380" y="6875"/>
                </a:lnTo>
                <a:cubicBezTo>
                  <a:pt x="4091877" y="12582"/>
                  <a:pt x="4097125" y="16065"/>
                  <a:pt x="4097125" y="17324"/>
                </a:cubicBezTo>
                <a:lnTo>
                  <a:pt x="4097140" y="16266"/>
                </a:lnTo>
                <a:lnTo>
                  <a:pt x="4107053" y="18382"/>
                </a:lnTo>
                <a:lnTo>
                  <a:pt x="4112197" y="18382"/>
                </a:lnTo>
                <a:cubicBezTo>
                  <a:pt x="4114843" y="16353"/>
                  <a:pt x="4117558" y="15339"/>
                  <a:pt x="4120345" y="15339"/>
                </a:cubicBezTo>
                <a:lnTo>
                  <a:pt x="4122277" y="15339"/>
                </a:lnTo>
                <a:lnTo>
                  <a:pt x="4126511" y="18382"/>
                </a:lnTo>
                <a:lnTo>
                  <a:pt x="4139889" y="18382"/>
                </a:lnTo>
                <a:lnTo>
                  <a:pt x="4143830" y="21383"/>
                </a:lnTo>
                <a:lnTo>
                  <a:pt x="4143830" y="18382"/>
                </a:lnTo>
                <a:lnTo>
                  <a:pt x="4148791" y="18382"/>
                </a:lnTo>
                <a:lnTo>
                  <a:pt x="4150361" y="20483"/>
                </a:lnTo>
                <a:lnTo>
                  <a:pt x="4158447" y="15339"/>
                </a:lnTo>
                <a:lnTo>
                  <a:pt x="4171507" y="18382"/>
                </a:lnTo>
                <a:lnTo>
                  <a:pt x="4175622" y="17324"/>
                </a:lnTo>
                <a:lnTo>
                  <a:pt x="4179106" y="18382"/>
                </a:lnTo>
                <a:cubicBezTo>
                  <a:pt x="4179720" y="16353"/>
                  <a:pt x="4182437" y="15339"/>
                  <a:pt x="4187257" y="15339"/>
                </a:cubicBezTo>
                <a:lnTo>
                  <a:pt x="4201995" y="15339"/>
                </a:lnTo>
                <a:lnTo>
                  <a:pt x="4206001" y="16266"/>
                </a:lnTo>
                <a:lnTo>
                  <a:pt x="4210281" y="15339"/>
                </a:lnTo>
                <a:lnTo>
                  <a:pt x="4213786" y="17324"/>
                </a:lnTo>
                <a:cubicBezTo>
                  <a:pt x="4213786" y="16690"/>
                  <a:pt x="4218782" y="15394"/>
                  <a:pt x="4228774" y="13436"/>
                </a:cubicBezTo>
                <a:cubicBezTo>
                  <a:pt x="4239099" y="5624"/>
                  <a:pt x="4247050" y="1718"/>
                  <a:pt x="4252626" y="1718"/>
                </a:cubicBezTo>
                <a:cubicBezTo>
                  <a:pt x="4267343" y="9635"/>
                  <a:pt x="4279205" y="19605"/>
                  <a:pt x="4288214" y="31629"/>
                </a:cubicBezTo>
                <a:lnTo>
                  <a:pt x="4279883" y="41880"/>
                </a:lnTo>
                <a:cubicBezTo>
                  <a:pt x="4279883" y="46644"/>
                  <a:pt x="4279531" y="50218"/>
                  <a:pt x="4278825" y="52601"/>
                </a:cubicBezTo>
                <a:lnTo>
                  <a:pt x="4276492" y="55228"/>
                </a:lnTo>
                <a:lnTo>
                  <a:pt x="4278825" y="58766"/>
                </a:lnTo>
                <a:lnTo>
                  <a:pt x="4278825" y="73259"/>
                </a:lnTo>
                <a:lnTo>
                  <a:pt x="4277768" y="82633"/>
                </a:lnTo>
                <a:lnTo>
                  <a:pt x="4278825" y="90924"/>
                </a:lnTo>
                <a:lnTo>
                  <a:pt x="4277768" y="91054"/>
                </a:lnTo>
                <a:lnTo>
                  <a:pt x="4278825" y="91035"/>
                </a:lnTo>
                <a:lnTo>
                  <a:pt x="4278825" y="100211"/>
                </a:lnTo>
                <a:lnTo>
                  <a:pt x="4275651" y="104999"/>
                </a:lnTo>
                <a:lnTo>
                  <a:pt x="4277768" y="110548"/>
                </a:lnTo>
                <a:lnTo>
                  <a:pt x="4277768" y="113773"/>
                </a:lnTo>
                <a:lnTo>
                  <a:pt x="4275651" y="116468"/>
                </a:lnTo>
                <a:lnTo>
                  <a:pt x="4277768" y="121513"/>
                </a:lnTo>
                <a:lnTo>
                  <a:pt x="4274748" y="126980"/>
                </a:lnTo>
                <a:lnTo>
                  <a:pt x="4277768" y="133894"/>
                </a:lnTo>
                <a:cubicBezTo>
                  <a:pt x="4278473" y="137374"/>
                  <a:pt x="4278825" y="141910"/>
                  <a:pt x="4278825" y="147502"/>
                </a:cubicBezTo>
                <a:cubicBezTo>
                  <a:pt x="4278825" y="150411"/>
                  <a:pt x="4277768" y="153144"/>
                  <a:pt x="4275651" y="155702"/>
                </a:cubicBezTo>
                <a:lnTo>
                  <a:pt x="4275651" y="163329"/>
                </a:lnTo>
                <a:lnTo>
                  <a:pt x="4278825" y="167561"/>
                </a:lnTo>
                <a:lnTo>
                  <a:pt x="4278825" y="174408"/>
                </a:lnTo>
                <a:cubicBezTo>
                  <a:pt x="4276710" y="177053"/>
                  <a:pt x="4275651" y="179081"/>
                  <a:pt x="4275651" y="180490"/>
                </a:cubicBezTo>
                <a:cubicBezTo>
                  <a:pt x="4277768" y="185694"/>
                  <a:pt x="4278825" y="191321"/>
                  <a:pt x="4278825" y="197371"/>
                </a:cubicBezTo>
                <a:lnTo>
                  <a:pt x="4276710" y="221001"/>
                </a:lnTo>
                <a:cubicBezTo>
                  <a:pt x="4278825" y="224050"/>
                  <a:pt x="4279883" y="231244"/>
                  <a:pt x="4279883" y="242583"/>
                </a:cubicBezTo>
                <a:lnTo>
                  <a:pt x="4279883" y="248798"/>
                </a:lnTo>
                <a:cubicBezTo>
                  <a:pt x="4279883" y="251599"/>
                  <a:pt x="4276753" y="253441"/>
                  <a:pt x="4270492" y="254322"/>
                </a:cubicBezTo>
                <a:cubicBezTo>
                  <a:pt x="4270492" y="256143"/>
                  <a:pt x="4265861" y="258330"/>
                  <a:pt x="4256598" y="260884"/>
                </a:cubicBezTo>
                <a:lnTo>
                  <a:pt x="4252076" y="260884"/>
                </a:lnTo>
                <a:cubicBezTo>
                  <a:pt x="4249082" y="258706"/>
                  <a:pt x="4242931" y="256867"/>
                  <a:pt x="4233623" y="255367"/>
                </a:cubicBezTo>
                <a:cubicBezTo>
                  <a:pt x="4233623" y="254289"/>
                  <a:pt x="4232023" y="253670"/>
                  <a:pt x="4228825" y="253510"/>
                </a:cubicBezTo>
                <a:lnTo>
                  <a:pt x="4225290" y="236293"/>
                </a:lnTo>
                <a:lnTo>
                  <a:pt x="4231361" y="231004"/>
                </a:lnTo>
                <a:lnTo>
                  <a:pt x="4227275" y="214793"/>
                </a:lnTo>
                <a:lnTo>
                  <a:pt x="4227275" y="207857"/>
                </a:lnTo>
                <a:lnTo>
                  <a:pt x="4228333" y="196875"/>
                </a:lnTo>
                <a:lnTo>
                  <a:pt x="4227275" y="192426"/>
                </a:lnTo>
                <a:lnTo>
                  <a:pt x="4228333" y="190930"/>
                </a:lnTo>
                <a:cubicBezTo>
                  <a:pt x="4226965" y="190930"/>
                  <a:pt x="4225245" y="188859"/>
                  <a:pt x="4223174" y="184717"/>
                </a:cubicBezTo>
                <a:lnTo>
                  <a:pt x="4223174" y="177259"/>
                </a:lnTo>
                <a:lnTo>
                  <a:pt x="4229391" y="160134"/>
                </a:lnTo>
                <a:lnTo>
                  <a:pt x="4227275" y="155106"/>
                </a:lnTo>
                <a:lnTo>
                  <a:pt x="4228333" y="147125"/>
                </a:lnTo>
                <a:lnTo>
                  <a:pt x="4228333" y="132400"/>
                </a:lnTo>
                <a:lnTo>
                  <a:pt x="4229391" y="127553"/>
                </a:lnTo>
                <a:lnTo>
                  <a:pt x="4228333" y="126729"/>
                </a:lnTo>
                <a:lnTo>
                  <a:pt x="4228333" y="124280"/>
                </a:lnTo>
                <a:lnTo>
                  <a:pt x="4229391" y="112780"/>
                </a:lnTo>
                <a:lnTo>
                  <a:pt x="4229391" y="111149"/>
                </a:lnTo>
                <a:lnTo>
                  <a:pt x="4228825" y="108108"/>
                </a:lnTo>
                <a:lnTo>
                  <a:pt x="4226315" y="111690"/>
                </a:lnTo>
                <a:cubicBezTo>
                  <a:pt x="4224018" y="113244"/>
                  <a:pt x="4220571" y="114713"/>
                  <a:pt x="4215975" y="116097"/>
                </a:cubicBezTo>
                <a:cubicBezTo>
                  <a:pt x="4215810" y="118581"/>
                  <a:pt x="4212101" y="121377"/>
                  <a:pt x="4204851" y="124485"/>
                </a:cubicBezTo>
                <a:cubicBezTo>
                  <a:pt x="4200634" y="131136"/>
                  <a:pt x="4197081" y="134461"/>
                  <a:pt x="4194191" y="134461"/>
                </a:cubicBezTo>
                <a:lnTo>
                  <a:pt x="4194191" y="136310"/>
                </a:lnTo>
                <a:lnTo>
                  <a:pt x="4196307" y="139481"/>
                </a:lnTo>
                <a:lnTo>
                  <a:pt x="4196307" y="144147"/>
                </a:lnTo>
                <a:lnTo>
                  <a:pt x="4193133" y="148379"/>
                </a:lnTo>
                <a:lnTo>
                  <a:pt x="4193133" y="150676"/>
                </a:lnTo>
                <a:cubicBezTo>
                  <a:pt x="4193133" y="152337"/>
                  <a:pt x="4194191" y="154581"/>
                  <a:pt x="4196307" y="157409"/>
                </a:cubicBezTo>
                <a:cubicBezTo>
                  <a:pt x="4194143" y="166532"/>
                  <a:pt x="4192733" y="171093"/>
                  <a:pt x="4192075" y="171093"/>
                </a:cubicBezTo>
                <a:lnTo>
                  <a:pt x="4193133" y="173480"/>
                </a:lnTo>
                <a:lnTo>
                  <a:pt x="4193133" y="175613"/>
                </a:lnTo>
                <a:lnTo>
                  <a:pt x="4192069" y="185057"/>
                </a:lnTo>
                <a:cubicBezTo>
                  <a:pt x="4193353" y="192198"/>
                  <a:pt x="4195118" y="197172"/>
                  <a:pt x="4197365" y="199979"/>
                </a:cubicBezTo>
                <a:lnTo>
                  <a:pt x="4197365" y="203313"/>
                </a:lnTo>
                <a:cubicBezTo>
                  <a:pt x="4195249" y="204635"/>
                  <a:pt x="4194191" y="208722"/>
                  <a:pt x="4194191" y="215574"/>
                </a:cubicBezTo>
                <a:lnTo>
                  <a:pt x="4179123" y="227245"/>
                </a:lnTo>
                <a:lnTo>
                  <a:pt x="4166042" y="229545"/>
                </a:lnTo>
                <a:lnTo>
                  <a:pt x="4163907" y="227429"/>
                </a:lnTo>
                <a:cubicBezTo>
                  <a:pt x="4163907" y="228241"/>
                  <a:pt x="4163007" y="229000"/>
                  <a:pt x="4161206" y="229706"/>
                </a:cubicBezTo>
                <a:lnTo>
                  <a:pt x="4158164" y="230439"/>
                </a:lnTo>
                <a:lnTo>
                  <a:pt x="4160202" y="230349"/>
                </a:lnTo>
                <a:cubicBezTo>
                  <a:pt x="4169290" y="230004"/>
                  <a:pt x="4181104" y="229708"/>
                  <a:pt x="4195645" y="229460"/>
                </a:cubicBezTo>
                <a:lnTo>
                  <a:pt x="4196618" y="230313"/>
                </a:lnTo>
                <a:lnTo>
                  <a:pt x="4200486" y="229439"/>
                </a:lnTo>
                <a:lnTo>
                  <a:pt x="4211194" y="229439"/>
                </a:lnTo>
                <a:cubicBezTo>
                  <a:pt x="4215080" y="229439"/>
                  <a:pt x="4219506" y="231691"/>
                  <a:pt x="4224473" y="236196"/>
                </a:cubicBezTo>
                <a:lnTo>
                  <a:pt x="4224473" y="239416"/>
                </a:lnTo>
                <a:lnTo>
                  <a:pt x="4219754" y="244223"/>
                </a:lnTo>
                <a:lnTo>
                  <a:pt x="4193839" y="242107"/>
                </a:lnTo>
                <a:lnTo>
                  <a:pt x="4187772" y="244223"/>
                </a:lnTo>
                <a:lnTo>
                  <a:pt x="4175127" y="244223"/>
                </a:lnTo>
                <a:lnTo>
                  <a:pt x="4165376" y="239991"/>
                </a:lnTo>
                <a:cubicBezTo>
                  <a:pt x="4164669" y="241483"/>
                  <a:pt x="4157631" y="242894"/>
                  <a:pt x="4144259" y="244223"/>
                </a:cubicBezTo>
                <a:lnTo>
                  <a:pt x="4130888" y="242107"/>
                </a:lnTo>
                <a:lnTo>
                  <a:pt x="4117485" y="245281"/>
                </a:lnTo>
                <a:lnTo>
                  <a:pt x="4102282" y="243165"/>
                </a:lnTo>
                <a:cubicBezTo>
                  <a:pt x="4102282" y="248561"/>
                  <a:pt x="4094416" y="252749"/>
                  <a:pt x="4078685" y="255727"/>
                </a:cubicBezTo>
                <a:lnTo>
                  <a:pt x="4077717" y="254945"/>
                </a:lnTo>
                <a:lnTo>
                  <a:pt x="4068109" y="258768"/>
                </a:lnTo>
                <a:lnTo>
                  <a:pt x="4065482" y="258768"/>
                </a:lnTo>
                <a:cubicBezTo>
                  <a:pt x="4055737" y="254768"/>
                  <a:pt x="4050865" y="249920"/>
                  <a:pt x="4050865" y="244223"/>
                </a:cubicBezTo>
                <a:lnTo>
                  <a:pt x="4049806" y="244223"/>
                </a:lnTo>
                <a:lnTo>
                  <a:pt x="4052981" y="218177"/>
                </a:lnTo>
                <a:lnTo>
                  <a:pt x="4052981" y="211132"/>
                </a:lnTo>
                <a:cubicBezTo>
                  <a:pt x="4050865" y="208488"/>
                  <a:pt x="4049806" y="205703"/>
                  <a:pt x="4049806" y="202778"/>
                </a:cubicBezTo>
                <a:lnTo>
                  <a:pt x="4049806" y="198894"/>
                </a:lnTo>
                <a:lnTo>
                  <a:pt x="4051923" y="195718"/>
                </a:lnTo>
                <a:lnTo>
                  <a:pt x="4051923" y="177795"/>
                </a:lnTo>
                <a:lnTo>
                  <a:pt x="4053906" y="176233"/>
                </a:lnTo>
                <a:lnTo>
                  <a:pt x="4048749" y="165055"/>
                </a:lnTo>
                <a:lnTo>
                  <a:pt x="4051923" y="159291"/>
                </a:lnTo>
                <a:lnTo>
                  <a:pt x="4051923" y="152109"/>
                </a:lnTo>
                <a:lnTo>
                  <a:pt x="4049806" y="142851"/>
                </a:lnTo>
                <a:cubicBezTo>
                  <a:pt x="4051923" y="139346"/>
                  <a:pt x="4052981" y="133324"/>
                  <a:pt x="4052981" y="124786"/>
                </a:cubicBezTo>
                <a:lnTo>
                  <a:pt x="4051923" y="113886"/>
                </a:lnTo>
                <a:lnTo>
                  <a:pt x="4052981" y="107962"/>
                </a:lnTo>
                <a:lnTo>
                  <a:pt x="4050865" y="100003"/>
                </a:lnTo>
                <a:lnTo>
                  <a:pt x="4050865" y="96243"/>
                </a:lnTo>
                <a:cubicBezTo>
                  <a:pt x="4052327" y="94781"/>
                  <a:pt x="4053341" y="90380"/>
                  <a:pt x="4053906" y="83042"/>
                </a:cubicBezTo>
                <a:lnTo>
                  <a:pt x="4050865" y="73630"/>
                </a:lnTo>
                <a:lnTo>
                  <a:pt x="4051923" y="61049"/>
                </a:lnTo>
                <a:lnTo>
                  <a:pt x="4048749" y="48986"/>
                </a:lnTo>
                <a:lnTo>
                  <a:pt x="4051923" y="42661"/>
                </a:lnTo>
                <a:lnTo>
                  <a:pt x="4050865" y="36839"/>
                </a:lnTo>
                <a:lnTo>
                  <a:pt x="4051923" y="30466"/>
                </a:lnTo>
                <a:lnTo>
                  <a:pt x="4050865" y="24426"/>
                </a:lnTo>
                <a:lnTo>
                  <a:pt x="4052981" y="22057"/>
                </a:lnTo>
                <a:lnTo>
                  <a:pt x="4052981" y="22028"/>
                </a:lnTo>
                <a:cubicBezTo>
                  <a:pt x="4051262" y="19879"/>
                  <a:pt x="4050204" y="16091"/>
                  <a:pt x="4049806" y="10662"/>
                </a:cubicBezTo>
                <a:lnTo>
                  <a:pt x="4050794" y="9570"/>
                </a:lnTo>
                <a:lnTo>
                  <a:pt x="4049806" y="4641"/>
                </a:lnTo>
                <a:close/>
                <a:moveTo>
                  <a:pt x="6702017" y="0"/>
                </a:moveTo>
                <a:cubicBezTo>
                  <a:pt x="6706862" y="0"/>
                  <a:pt x="6711147" y="694"/>
                  <a:pt x="6714870" y="2083"/>
                </a:cubicBezTo>
                <a:lnTo>
                  <a:pt x="6724215" y="8240"/>
                </a:lnTo>
                <a:lnTo>
                  <a:pt x="6735300" y="5159"/>
                </a:lnTo>
                <a:cubicBezTo>
                  <a:pt x="6738594" y="4454"/>
                  <a:pt x="6741376" y="4101"/>
                  <a:pt x="6743645" y="4101"/>
                </a:cubicBezTo>
                <a:lnTo>
                  <a:pt x="6758720" y="4101"/>
                </a:lnTo>
                <a:cubicBezTo>
                  <a:pt x="6762178" y="4101"/>
                  <a:pt x="6772776" y="10788"/>
                  <a:pt x="6790515" y="24162"/>
                </a:cubicBezTo>
                <a:cubicBezTo>
                  <a:pt x="6790515" y="27691"/>
                  <a:pt x="6793669" y="30456"/>
                  <a:pt x="6799977" y="32456"/>
                </a:cubicBezTo>
                <a:lnTo>
                  <a:pt x="6805589" y="37894"/>
                </a:lnTo>
                <a:lnTo>
                  <a:pt x="6805589" y="41830"/>
                </a:lnTo>
                <a:lnTo>
                  <a:pt x="6798900" y="51944"/>
                </a:lnTo>
                <a:lnTo>
                  <a:pt x="6787101" y="51944"/>
                </a:lnTo>
                <a:cubicBezTo>
                  <a:pt x="6787101" y="49894"/>
                  <a:pt x="6782280" y="48613"/>
                  <a:pt x="6772637" y="48101"/>
                </a:cubicBezTo>
                <a:lnTo>
                  <a:pt x="6768234" y="48001"/>
                </a:lnTo>
                <a:lnTo>
                  <a:pt x="6795935" y="67345"/>
                </a:lnTo>
                <a:cubicBezTo>
                  <a:pt x="6795935" y="69652"/>
                  <a:pt x="6797743" y="72935"/>
                  <a:pt x="6801358" y="77193"/>
                </a:cubicBezTo>
                <a:lnTo>
                  <a:pt x="6793819" y="86594"/>
                </a:lnTo>
                <a:lnTo>
                  <a:pt x="6793819" y="92476"/>
                </a:lnTo>
                <a:lnTo>
                  <a:pt x="6794877" y="96814"/>
                </a:lnTo>
                <a:lnTo>
                  <a:pt x="6792631" y="112347"/>
                </a:lnTo>
                <a:cubicBezTo>
                  <a:pt x="6794834" y="112670"/>
                  <a:pt x="6795935" y="116190"/>
                  <a:pt x="6795935" y="122906"/>
                </a:cubicBezTo>
                <a:lnTo>
                  <a:pt x="6795935" y="125947"/>
                </a:lnTo>
                <a:cubicBezTo>
                  <a:pt x="6795935" y="146435"/>
                  <a:pt x="6791263" y="156680"/>
                  <a:pt x="6781919" y="156680"/>
                </a:cubicBezTo>
                <a:cubicBezTo>
                  <a:pt x="6781919" y="158003"/>
                  <a:pt x="6778462" y="158665"/>
                  <a:pt x="6771548" y="158665"/>
                </a:cubicBezTo>
                <a:lnTo>
                  <a:pt x="6770490" y="158665"/>
                </a:lnTo>
                <a:cubicBezTo>
                  <a:pt x="6767311" y="158665"/>
                  <a:pt x="6764090" y="157298"/>
                  <a:pt x="6760828" y="154564"/>
                </a:cubicBezTo>
                <a:lnTo>
                  <a:pt x="6759321" y="154564"/>
                </a:lnTo>
                <a:lnTo>
                  <a:pt x="6749921" y="157607"/>
                </a:lnTo>
                <a:lnTo>
                  <a:pt x="6745157" y="149407"/>
                </a:lnTo>
                <a:cubicBezTo>
                  <a:pt x="6742931" y="149407"/>
                  <a:pt x="6740319" y="148349"/>
                  <a:pt x="6737321" y="146233"/>
                </a:cubicBezTo>
                <a:lnTo>
                  <a:pt x="6736192" y="146233"/>
                </a:lnTo>
                <a:lnTo>
                  <a:pt x="6735633" y="146758"/>
                </a:lnTo>
                <a:lnTo>
                  <a:pt x="6735633" y="147693"/>
                </a:lnTo>
                <a:lnTo>
                  <a:pt x="6736691" y="153967"/>
                </a:lnTo>
                <a:lnTo>
                  <a:pt x="6731360" y="157756"/>
                </a:lnTo>
                <a:lnTo>
                  <a:pt x="6732364" y="157531"/>
                </a:lnTo>
                <a:cubicBezTo>
                  <a:pt x="6756867" y="158193"/>
                  <a:pt x="6770167" y="161729"/>
                  <a:pt x="6772264" y="168140"/>
                </a:cubicBezTo>
                <a:lnTo>
                  <a:pt x="6772264" y="171446"/>
                </a:lnTo>
                <a:lnTo>
                  <a:pt x="6767900" y="176603"/>
                </a:lnTo>
                <a:lnTo>
                  <a:pt x="6767900" y="176664"/>
                </a:lnTo>
                <a:lnTo>
                  <a:pt x="6767514" y="177073"/>
                </a:lnTo>
                <a:lnTo>
                  <a:pt x="6779303" y="167815"/>
                </a:lnTo>
                <a:lnTo>
                  <a:pt x="6785419" y="167815"/>
                </a:lnTo>
                <a:cubicBezTo>
                  <a:pt x="6790148" y="171432"/>
                  <a:pt x="6798182" y="174968"/>
                  <a:pt x="6809520" y="178424"/>
                </a:cubicBezTo>
                <a:cubicBezTo>
                  <a:pt x="6813335" y="181286"/>
                  <a:pt x="6815243" y="184879"/>
                  <a:pt x="6815243" y="189203"/>
                </a:cubicBezTo>
                <a:lnTo>
                  <a:pt x="6802749" y="191857"/>
                </a:lnTo>
                <a:lnTo>
                  <a:pt x="6793178" y="189741"/>
                </a:lnTo>
                <a:lnTo>
                  <a:pt x="6783657" y="191857"/>
                </a:lnTo>
                <a:lnTo>
                  <a:pt x="6782489" y="190966"/>
                </a:lnTo>
                <a:lnTo>
                  <a:pt x="6773725" y="193973"/>
                </a:lnTo>
                <a:lnTo>
                  <a:pt x="6766829" y="191862"/>
                </a:lnTo>
                <a:lnTo>
                  <a:pt x="6762874" y="193840"/>
                </a:lnTo>
                <a:cubicBezTo>
                  <a:pt x="6761993" y="194250"/>
                  <a:pt x="6761552" y="194408"/>
                  <a:pt x="6761552" y="194314"/>
                </a:cubicBezTo>
                <a:cubicBezTo>
                  <a:pt x="6766489" y="198987"/>
                  <a:pt x="6768958" y="207360"/>
                  <a:pt x="6768958" y="219432"/>
                </a:cubicBezTo>
                <a:lnTo>
                  <a:pt x="6765784" y="232798"/>
                </a:lnTo>
                <a:lnTo>
                  <a:pt x="6766842" y="242638"/>
                </a:lnTo>
                <a:cubicBezTo>
                  <a:pt x="6763552" y="242638"/>
                  <a:pt x="6761764" y="245418"/>
                  <a:pt x="6761479" y="250979"/>
                </a:cubicBezTo>
                <a:cubicBezTo>
                  <a:pt x="6757959" y="258554"/>
                  <a:pt x="6751214" y="262342"/>
                  <a:pt x="6741243" y="262342"/>
                </a:cubicBezTo>
                <a:lnTo>
                  <a:pt x="6734765" y="266441"/>
                </a:lnTo>
                <a:cubicBezTo>
                  <a:pt x="6720691" y="266441"/>
                  <a:pt x="6711337" y="259773"/>
                  <a:pt x="6706702" y="246437"/>
                </a:cubicBezTo>
                <a:cubicBezTo>
                  <a:pt x="6701191" y="239761"/>
                  <a:pt x="6696975" y="236423"/>
                  <a:pt x="6694056" y="236423"/>
                </a:cubicBezTo>
                <a:lnTo>
                  <a:pt x="6687247" y="236423"/>
                </a:lnTo>
                <a:cubicBezTo>
                  <a:pt x="6684601" y="241888"/>
                  <a:pt x="6678980" y="244621"/>
                  <a:pt x="6670383" y="244621"/>
                </a:cubicBezTo>
                <a:cubicBezTo>
                  <a:pt x="6666890" y="244621"/>
                  <a:pt x="6662146" y="246384"/>
                  <a:pt x="6656151" y="249910"/>
                </a:cubicBezTo>
                <a:lnTo>
                  <a:pt x="6654251" y="249910"/>
                </a:lnTo>
                <a:cubicBezTo>
                  <a:pt x="6643319" y="249910"/>
                  <a:pt x="6635278" y="243672"/>
                  <a:pt x="6630129" y="231194"/>
                </a:cubicBezTo>
                <a:lnTo>
                  <a:pt x="6630129" y="226450"/>
                </a:lnTo>
                <a:lnTo>
                  <a:pt x="6632785" y="222422"/>
                </a:lnTo>
                <a:lnTo>
                  <a:pt x="6630031" y="217510"/>
                </a:lnTo>
                <a:cubicBezTo>
                  <a:pt x="6629304" y="215427"/>
                  <a:pt x="6628940" y="213206"/>
                  <a:pt x="6628940" y="210847"/>
                </a:cubicBezTo>
                <a:lnTo>
                  <a:pt x="6628940" y="206944"/>
                </a:lnTo>
                <a:lnTo>
                  <a:pt x="6631187" y="203768"/>
                </a:lnTo>
                <a:cubicBezTo>
                  <a:pt x="6631187" y="204050"/>
                  <a:pt x="6627288" y="201810"/>
                  <a:pt x="6619491" y="197045"/>
                </a:cubicBezTo>
                <a:cubicBezTo>
                  <a:pt x="6618902" y="193586"/>
                  <a:pt x="6618675" y="191857"/>
                  <a:pt x="6618810" y="191857"/>
                </a:cubicBezTo>
                <a:cubicBezTo>
                  <a:pt x="6619199" y="191857"/>
                  <a:pt x="6619394" y="193576"/>
                  <a:pt x="6619394" y="197014"/>
                </a:cubicBezTo>
                <a:lnTo>
                  <a:pt x="6614890" y="197014"/>
                </a:lnTo>
                <a:cubicBezTo>
                  <a:pt x="6610679" y="195173"/>
                  <a:pt x="6608574" y="192749"/>
                  <a:pt x="6608574" y="189741"/>
                </a:cubicBezTo>
                <a:lnTo>
                  <a:pt x="6608140" y="189741"/>
                </a:lnTo>
                <a:lnTo>
                  <a:pt x="6607623" y="190257"/>
                </a:lnTo>
                <a:lnTo>
                  <a:pt x="6607623" y="191857"/>
                </a:lnTo>
                <a:lnTo>
                  <a:pt x="6611988" y="204209"/>
                </a:lnTo>
                <a:cubicBezTo>
                  <a:pt x="6609078" y="208090"/>
                  <a:pt x="6607623" y="211009"/>
                  <a:pt x="6607623" y="212963"/>
                </a:cubicBezTo>
                <a:lnTo>
                  <a:pt x="6607623" y="223133"/>
                </a:lnTo>
                <a:lnTo>
                  <a:pt x="6608660" y="244387"/>
                </a:lnTo>
                <a:cubicBezTo>
                  <a:pt x="6605287" y="258384"/>
                  <a:pt x="6598725" y="265383"/>
                  <a:pt x="6588973" y="265383"/>
                </a:cubicBezTo>
                <a:lnTo>
                  <a:pt x="6583264" y="266441"/>
                </a:lnTo>
                <a:cubicBezTo>
                  <a:pt x="6568576" y="264466"/>
                  <a:pt x="6561233" y="258717"/>
                  <a:pt x="6561233" y="249196"/>
                </a:cubicBezTo>
                <a:lnTo>
                  <a:pt x="6561233" y="236294"/>
                </a:lnTo>
                <a:lnTo>
                  <a:pt x="6563349" y="230290"/>
                </a:lnTo>
                <a:lnTo>
                  <a:pt x="6561233" y="211412"/>
                </a:lnTo>
                <a:lnTo>
                  <a:pt x="6565464" y="209412"/>
                </a:lnTo>
                <a:lnTo>
                  <a:pt x="6563349" y="201812"/>
                </a:lnTo>
                <a:lnTo>
                  <a:pt x="6564407" y="201069"/>
                </a:lnTo>
                <a:lnTo>
                  <a:pt x="6561233" y="196059"/>
                </a:lnTo>
                <a:lnTo>
                  <a:pt x="6561233" y="184723"/>
                </a:lnTo>
                <a:lnTo>
                  <a:pt x="6562291" y="176751"/>
                </a:lnTo>
                <a:lnTo>
                  <a:pt x="6561233" y="168778"/>
                </a:lnTo>
                <a:lnTo>
                  <a:pt x="6561233" y="161531"/>
                </a:lnTo>
                <a:lnTo>
                  <a:pt x="6566920" y="156135"/>
                </a:lnTo>
                <a:lnTo>
                  <a:pt x="6561233" y="149748"/>
                </a:lnTo>
                <a:lnTo>
                  <a:pt x="6561233" y="132927"/>
                </a:lnTo>
                <a:lnTo>
                  <a:pt x="6562291" y="123989"/>
                </a:lnTo>
                <a:lnTo>
                  <a:pt x="6561233" y="117418"/>
                </a:lnTo>
                <a:lnTo>
                  <a:pt x="6562291" y="114425"/>
                </a:lnTo>
                <a:lnTo>
                  <a:pt x="6561233" y="110828"/>
                </a:lnTo>
                <a:lnTo>
                  <a:pt x="6561233" y="104038"/>
                </a:lnTo>
                <a:lnTo>
                  <a:pt x="6563552" y="102966"/>
                </a:lnTo>
                <a:lnTo>
                  <a:pt x="6561233" y="96986"/>
                </a:lnTo>
                <a:lnTo>
                  <a:pt x="6561233" y="93732"/>
                </a:lnTo>
                <a:lnTo>
                  <a:pt x="6562291" y="92674"/>
                </a:lnTo>
                <a:cubicBezTo>
                  <a:pt x="6562291" y="91793"/>
                  <a:pt x="6558124" y="91353"/>
                  <a:pt x="6549790" y="91353"/>
                </a:cubicBezTo>
                <a:lnTo>
                  <a:pt x="6547214" y="88777"/>
                </a:lnTo>
                <a:lnTo>
                  <a:pt x="6547214" y="85368"/>
                </a:lnTo>
                <a:lnTo>
                  <a:pt x="6551981" y="80801"/>
                </a:lnTo>
                <a:lnTo>
                  <a:pt x="6560666" y="80801"/>
                </a:lnTo>
                <a:lnTo>
                  <a:pt x="6561233" y="78042"/>
                </a:lnTo>
                <a:lnTo>
                  <a:pt x="6561233" y="72125"/>
                </a:lnTo>
                <a:cubicBezTo>
                  <a:pt x="6561233" y="58589"/>
                  <a:pt x="6562291" y="50552"/>
                  <a:pt x="6564407" y="48011"/>
                </a:cubicBezTo>
                <a:lnTo>
                  <a:pt x="6561233" y="41662"/>
                </a:lnTo>
                <a:cubicBezTo>
                  <a:pt x="6561233" y="27667"/>
                  <a:pt x="6559778" y="19656"/>
                  <a:pt x="6556868" y="17629"/>
                </a:cubicBezTo>
                <a:lnTo>
                  <a:pt x="6556868" y="14071"/>
                </a:lnTo>
                <a:cubicBezTo>
                  <a:pt x="6556868" y="10997"/>
                  <a:pt x="6561721" y="7674"/>
                  <a:pt x="6571426" y="4101"/>
                </a:cubicBezTo>
                <a:lnTo>
                  <a:pt x="6574916" y="5159"/>
                </a:lnTo>
                <a:lnTo>
                  <a:pt x="6583236" y="4101"/>
                </a:lnTo>
                <a:cubicBezTo>
                  <a:pt x="6588436" y="4101"/>
                  <a:pt x="6593068" y="5068"/>
                  <a:pt x="6597133" y="7003"/>
                </a:cubicBezTo>
                <a:lnTo>
                  <a:pt x="6605396" y="13862"/>
                </a:lnTo>
                <a:lnTo>
                  <a:pt x="6606827" y="12432"/>
                </a:lnTo>
                <a:lnTo>
                  <a:pt x="6610311" y="12432"/>
                </a:lnTo>
                <a:lnTo>
                  <a:pt x="6615162" y="17079"/>
                </a:lnTo>
                <a:lnTo>
                  <a:pt x="6615162" y="20326"/>
                </a:lnTo>
                <a:lnTo>
                  <a:pt x="6611447" y="24042"/>
                </a:lnTo>
                <a:lnTo>
                  <a:pt x="6608005" y="24042"/>
                </a:lnTo>
                <a:lnTo>
                  <a:pt x="6607894" y="23935"/>
                </a:lnTo>
                <a:lnTo>
                  <a:pt x="6608682" y="25991"/>
                </a:lnTo>
                <a:lnTo>
                  <a:pt x="6604450" y="33337"/>
                </a:lnTo>
                <a:cubicBezTo>
                  <a:pt x="6608749" y="34683"/>
                  <a:pt x="6611262" y="36809"/>
                  <a:pt x="6611988" y="39715"/>
                </a:cubicBezTo>
                <a:lnTo>
                  <a:pt x="6611988" y="41048"/>
                </a:lnTo>
                <a:cubicBezTo>
                  <a:pt x="6611988" y="44874"/>
                  <a:pt x="6610533" y="46787"/>
                  <a:pt x="6607623" y="46787"/>
                </a:cubicBezTo>
                <a:cubicBezTo>
                  <a:pt x="6608530" y="57737"/>
                  <a:pt x="6608681" y="63212"/>
                  <a:pt x="6608077" y="63212"/>
                </a:cubicBezTo>
                <a:lnTo>
                  <a:pt x="6614426" y="56997"/>
                </a:lnTo>
                <a:lnTo>
                  <a:pt x="6618003" y="56997"/>
                </a:lnTo>
                <a:cubicBezTo>
                  <a:pt x="6621088" y="61141"/>
                  <a:pt x="6624795" y="63212"/>
                  <a:pt x="6629124" y="63212"/>
                </a:cubicBezTo>
                <a:lnTo>
                  <a:pt x="6630455" y="65868"/>
                </a:lnTo>
                <a:lnTo>
                  <a:pt x="6630129" y="62489"/>
                </a:lnTo>
                <a:lnTo>
                  <a:pt x="6631187" y="59063"/>
                </a:lnTo>
                <a:lnTo>
                  <a:pt x="6628940" y="53986"/>
                </a:lnTo>
                <a:lnTo>
                  <a:pt x="6631821" y="50780"/>
                </a:lnTo>
                <a:lnTo>
                  <a:pt x="6633071" y="50780"/>
                </a:lnTo>
                <a:lnTo>
                  <a:pt x="6657726" y="51933"/>
                </a:lnTo>
                <a:lnTo>
                  <a:pt x="6663976" y="58055"/>
                </a:lnTo>
                <a:lnTo>
                  <a:pt x="6669325" y="58055"/>
                </a:lnTo>
                <a:cubicBezTo>
                  <a:pt x="6675748" y="58055"/>
                  <a:pt x="6680678" y="59069"/>
                  <a:pt x="6684115" y="61096"/>
                </a:cubicBezTo>
                <a:cubicBezTo>
                  <a:pt x="6686692" y="61096"/>
                  <a:pt x="6689106" y="53902"/>
                  <a:pt x="6691358" y="39514"/>
                </a:cubicBezTo>
                <a:cubicBezTo>
                  <a:pt x="6687976" y="39514"/>
                  <a:pt x="6685847" y="34586"/>
                  <a:pt x="6684968" y="24731"/>
                </a:cubicBezTo>
                <a:lnTo>
                  <a:pt x="6683820" y="23582"/>
                </a:lnTo>
                <a:lnTo>
                  <a:pt x="6683820" y="20809"/>
                </a:lnTo>
                <a:lnTo>
                  <a:pt x="6686000" y="14783"/>
                </a:lnTo>
                <a:lnTo>
                  <a:pt x="6682762" y="9734"/>
                </a:lnTo>
                <a:cubicBezTo>
                  <a:pt x="6682762" y="6043"/>
                  <a:pt x="6685337" y="3151"/>
                  <a:pt x="6690488" y="1058"/>
                </a:cubicBezTo>
                <a:lnTo>
                  <a:pt x="6697935" y="2116"/>
                </a:lnTo>
                <a:close/>
              </a:path>
            </a:pathLst>
          </a:custGeom>
          <a:gradFill>
            <a:gsLst>
              <a:gs pos="21000">
                <a:schemeClr val="bg1">
                  <a:lumMod val="75000"/>
                  <a:alpha val="8000"/>
                </a:schemeClr>
              </a:gs>
              <a:gs pos="100000">
                <a:schemeClr val="bg1">
                  <a:lumMod val="95000"/>
                  <a:alpha val="2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just">
              <a:lnSpc>
                <a:spcPct val="150000"/>
              </a:lnSpc>
            </a:pPr>
            <a:endParaRPr lang="zh-CN" altLang="en-US" sz="2200" spc="140" dirty="0">
              <a:solidFill>
                <a:schemeClr val="tx1">
                  <a:lumMod val="75000"/>
                  <a:lumOff val="25000"/>
                </a:schemeClr>
              </a:solidFill>
              <a:latin typeface="苏新诗古印宋简" panose="02010609000101010101" pitchFamily="49" charset="-122"/>
              <a:ea typeface="苏新诗古印宋简" panose="02010609000101010101" pitchFamily="49" charset="-122"/>
            </a:endParaRPr>
          </a:p>
        </p:txBody>
      </p:sp>
      <p:grpSp>
        <p:nvGrpSpPr>
          <p:cNvPr id="8" name="组合 7">
            <a:extLst>
              <a:ext uri="{FF2B5EF4-FFF2-40B4-BE49-F238E27FC236}">
                <a16:creationId xmlns:a16="http://schemas.microsoft.com/office/drawing/2014/main" id="{D2AD5784-D91F-4DBD-8AB5-491C8DA9FF19}"/>
              </a:ext>
            </a:extLst>
          </p:cNvPr>
          <p:cNvGrpSpPr/>
          <p:nvPr userDrawn="1"/>
        </p:nvGrpSpPr>
        <p:grpSpPr>
          <a:xfrm>
            <a:off x="4405387" y="6950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9" name="任意多边形: 形状 8">
              <a:extLst>
                <a:ext uri="{FF2B5EF4-FFF2-40B4-BE49-F238E27FC236}">
                  <a16:creationId xmlns:a16="http://schemas.microsoft.com/office/drawing/2014/main" id="{D65F77EF-E5D9-4A8A-A887-6F0DB3E5550C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任意多边形: 形状 9">
              <a:extLst>
                <a:ext uri="{FF2B5EF4-FFF2-40B4-BE49-F238E27FC236}">
                  <a16:creationId xmlns:a16="http://schemas.microsoft.com/office/drawing/2014/main" id="{EEFFA6EE-EB7A-4934-8108-4F1753687E66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任意多边形: 形状 10">
              <a:extLst>
                <a:ext uri="{FF2B5EF4-FFF2-40B4-BE49-F238E27FC236}">
                  <a16:creationId xmlns:a16="http://schemas.microsoft.com/office/drawing/2014/main" id="{9875BA2E-B3B3-4FFF-A325-DEDE085EEE5D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任意多边形: 形状 11">
              <a:extLst>
                <a:ext uri="{FF2B5EF4-FFF2-40B4-BE49-F238E27FC236}">
                  <a16:creationId xmlns:a16="http://schemas.microsoft.com/office/drawing/2014/main" id="{81BF1868-9509-4CA4-BBC2-E1EC211D08FC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03A6109D-2D93-4080-833B-92246E8A5509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任意多边形: 形状 13">
              <a:extLst>
                <a:ext uri="{FF2B5EF4-FFF2-40B4-BE49-F238E27FC236}">
                  <a16:creationId xmlns:a16="http://schemas.microsoft.com/office/drawing/2014/main" id="{BE6064DF-B32D-4349-86BB-B48EE2C9C922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15" name="直接连接符 14">
            <a:extLst>
              <a:ext uri="{FF2B5EF4-FFF2-40B4-BE49-F238E27FC236}">
                <a16:creationId xmlns:a16="http://schemas.microsoft.com/office/drawing/2014/main" id="{FCC97338-5D44-4996-89FA-8B0F2BB66DF6}"/>
              </a:ext>
            </a:extLst>
          </p:cNvPr>
          <p:cNvCxnSpPr>
            <a:cxnSpLocks/>
          </p:cNvCxnSpPr>
          <p:nvPr userDrawn="1"/>
        </p:nvCxnSpPr>
        <p:spPr>
          <a:xfrm>
            <a:off x="1045029" y="578208"/>
            <a:ext cx="11146971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>
            <a:extLst>
              <a:ext uri="{FF2B5EF4-FFF2-40B4-BE49-F238E27FC236}">
                <a16:creationId xmlns:a16="http://schemas.microsoft.com/office/drawing/2014/main" id="{0CEAD0F6-801E-4C48-A84C-966692AE6AD7}"/>
              </a:ext>
            </a:extLst>
          </p:cNvPr>
          <p:cNvCxnSpPr/>
          <p:nvPr userDrawn="1"/>
        </p:nvCxnSpPr>
        <p:spPr>
          <a:xfrm>
            <a:off x="0" y="6298079"/>
            <a:ext cx="11284528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" name="图片 16">
            <a:extLst>
              <a:ext uri="{FF2B5EF4-FFF2-40B4-BE49-F238E27FC236}">
                <a16:creationId xmlns:a16="http://schemas.microsoft.com/office/drawing/2014/main" id="{37C27152-DF44-4C67-83D0-5BC8E794B48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409710" y="5592513"/>
            <a:ext cx="621699" cy="1277430"/>
          </a:xfrm>
          <a:prstGeom prst="rect">
            <a:avLst/>
          </a:prstGeom>
        </p:spPr>
      </p:pic>
      <p:sp>
        <p:nvSpPr>
          <p:cNvPr id="19" name="文本框 18">
            <a:extLst>
              <a:ext uri="{FF2B5EF4-FFF2-40B4-BE49-F238E27FC236}">
                <a16:creationId xmlns:a16="http://schemas.microsoft.com/office/drawing/2014/main" id="{77D8F1BA-686E-4DAA-8B5F-6B6FD296D035}"/>
              </a:ext>
            </a:extLst>
          </p:cNvPr>
          <p:cNvSpPr txBox="1"/>
          <p:nvPr userDrawn="1"/>
        </p:nvSpPr>
        <p:spPr>
          <a:xfrm>
            <a:off x="2450296" y="6320304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树行知精神</a:t>
            </a:r>
          </a:p>
        </p:txBody>
      </p:sp>
      <p:sp>
        <p:nvSpPr>
          <p:cNvPr id="24" name="文本框 23">
            <a:extLst>
              <a:ext uri="{FF2B5EF4-FFF2-40B4-BE49-F238E27FC236}">
                <a16:creationId xmlns:a16="http://schemas.microsoft.com/office/drawing/2014/main" id="{69E7C6A4-55DD-4087-B06C-220F93002007}"/>
              </a:ext>
            </a:extLst>
          </p:cNvPr>
          <p:cNvSpPr txBox="1"/>
          <p:nvPr userDrawn="1"/>
        </p:nvSpPr>
        <p:spPr>
          <a:xfrm>
            <a:off x="1550709" y="146377"/>
            <a:ext cx="379247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2600" spc="1000" baseline="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研究背景</a:t>
            </a: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B24A25CC-B519-47AD-8B5D-066E3653E71C}"/>
              </a:ext>
            </a:extLst>
          </p:cNvPr>
          <p:cNvSpPr txBox="1"/>
          <p:nvPr userDrawn="1"/>
        </p:nvSpPr>
        <p:spPr>
          <a:xfrm>
            <a:off x="6410109" y="6489252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做行知传人</a:t>
            </a:r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415CF7BC-F29F-4690-BE57-ACDC00A6B9D7}"/>
              </a:ext>
            </a:extLst>
          </p:cNvPr>
          <p:cNvSpPr txBox="1"/>
          <p:nvPr userDrawn="1"/>
        </p:nvSpPr>
        <p:spPr>
          <a:xfrm>
            <a:off x="938105" y="10407"/>
            <a:ext cx="73121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400" b="1" i="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1</a:t>
            </a:r>
            <a:endParaRPr lang="zh-CN" altLang="en-US" sz="4400" b="1" i="0" dirty="0">
              <a:solidFill>
                <a:srgbClr val="FF0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grpSp>
        <p:nvGrpSpPr>
          <p:cNvPr id="4" name="组合 3">
            <a:extLst>
              <a:ext uri="{FF2B5EF4-FFF2-40B4-BE49-F238E27FC236}">
                <a16:creationId xmlns:a16="http://schemas.microsoft.com/office/drawing/2014/main" id="{4689B286-F539-430D-8D44-2E6F3A639731}"/>
              </a:ext>
            </a:extLst>
          </p:cNvPr>
          <p:cNvGrpSpPr/>
          <p:nvPr userDrawn="1"/>
        </p:nvGrpSpPr>
        <p:grpSpPr>
          <a:xfrm>
            <a:off x="584738" y="76367"/>
            <a:ext cx="11195114" cy="479701"/>
            <a:chOff x="584738" y="76367"/>
            <a:chExt cx="11195114" cy="479701"/>
          </a:xfrm>
        </p:grpSpPr>
        <p:grpSp>
          <p:nvGrpSpPr>
            <p:cNvPr id="3" name="组合 2">
              <a:extLst>
                <a:ext uri="{FF2B5EF4-FFF2-40B4-BE49-F238E27FC236}">
                  <a16:creationId xmlns:a16="http://schemas.microsoft.com/office/drawing/2014/main" id="{AFD60824-8709-4C00-901D-76E4ECA7DC49}"/>
                </a:ext>
              </a:extLst>
            </p:cNvPr>
            <p:cNvGrpSpPr/>
            <p:nvPr userDrawn="1"/>
          </p:nvGrpSpPr>
          <p:grpSpPr>
            <a:xfrm>
              <a:off x="8739859" y="76367"/>
              <a:ext cx="3039993" cy="470114"/>
              <a:chOff x="8739859" y="76367"/>
              <a:chExt cx="3039993" cy="470114"/>
            </a:xfrm>
          </p:grpSpPr>
          <p:pic>
            <p:nvPicPr>
              <p:cNvPr id="35" name="图形 34">
                <a:extLst>
                  <a:ext uri="{FF2B5EF4-FFF2-40B4-BE49-F238E27FC236}">
                    <a16:creationId xmlns:a16="http://schemas.microsoft.com/office/drawing/2014/main" id="{FD84EE9A-9BD1-4023-87DA-46F897302A39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 cstate="email">
                <a:lum bright="40000" contrast="-40000"/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 l="26399" t="16794" r="1925" b="44943"/>
              <a:stretch>
                <a:fillRect/>
              </a:stretch>
            </p:blipFill>
            <p:spPr>
              <a:xfrm>
                <a:off x="9352942" y="125334"/>
                <a:ext cx="2426910" cy="376622"/>
              </a:xfrm>
              <a:custGeom>
                <a:avLst/>
                <a:gdLst>
                  <a:gd name="connsiteX0" fmla="*/ 0 w 8816454"/>
                  <a:gd name="connsiteY0" fmla="*/ 0 h 1368188"/>
                  <a:gd name="connsiteX1" fmla="*/ 8816454 w 8816454"/>
                  <a:gd name="connsiteY1" fmla="*/ 0 h 1368188"/>
                  <a:gd name="connsiteX2" fmla="*/ 8816454 w 8816454"/>
                  <a:gd name="connsiteY2" fmla="*/ 1368188 h 1368188"/>
                  <a:gd name="connsiteX3" fmla="*/ 0 w 8816454"/>
                  <a:gd name="connsiteY3" fmla="*/ 1368188 h 1368188"/>
                  <a:gd name="connsiteX4" fmla="*/ 0 w 8816454"/>
                  <a:gd name="connsiteY4" fmla="*/ 0 h 136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16454" h="1368188">
                    <a:moveTo>
                      <a:pt x="0" y="0"/>
                    </a:moveTo>
                    <a:lnTo>
                      <a:pt x="8816454" y="0"/>
                    </a:lnTo>
                    <a:lnTo>
                      <a:pt x="8816454" y="1368188"/>
                    </a:lnTo>
                    <a:lnTo>
                      <a:pt x="0" y="136818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</p:pic>
          <p:pic>
            <p:nvPicPr>
              <p:cNvPr id="20" name="图片 19" descr="A90A0FDE3B9A57120A8EF13654673E64">
                <a:extLst>
                  <a:ext uri="{FF2B5EF4-FFF2-40B4-BE49-F238E27FC236}">
                    <a16:creationId xmlns:a16="http://schemas.microsoft.com/office/drawing/2014/main" id="{03996511-21A4-46F5-8137-C36BDE7E4080}"/>
                  </a:ext>
                </a:extLst>
              </p:cNvPr>
              <p:cNvPicPr/>
              <p:nvPr userDrawn="1"/>
            </p:nvPicPr>
            <p:blipFill>
              <a:blip r:embed="rId6">
                <a:clrChange>
                  <a:clrFrom>
                    <a:srgbClr val="FCFEFB"/>
                  </a:clrFrom>
                  <a:clrTo>
                    <a:srgbClr val="FCFEFB">
                      <a:alpha val="0"/>
                    </a:srgbClr>
                  </a:clrTo>
                </a:clrChange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33000"/>
                        </a14:imgEffect>
                        <a14:imgEffect>
                          <a14:brightnessContrast bright="40000" contras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8739859" y="76367"/>
                <a:ext cx="470643" cy="470114"/>
              </a:xfrm>
              <a:prstGeom prst="rect">
                <a:avLst/>
              </a:prstGeom>
              <a:noFill/>
              <a:ln w="9525">
                <a:noFill/>
              </a:ln>
            </p:spPr>
          </p:pic>
        </p:grpSp>
        <p:sp>
          <p:nvSpPr>
            <p:cNvPr id="2" name="箭头: V 形 1">
              <a:extLst>
                <a:ext uri="{FF2B5EF4-FFF2-40B4-BE49-F238E27FC236}">
                  <a16:creationId xmlns:a16="http://schemas.microsoft.com/office/drawing/2014/main" id="{DCFD607E-BEFF-43D6-8A42-957465C093C1}"/>
                </a:ext>
              </a:extLst>
            </p:cNvPr>
            <p:cNvSpPr/>
            <p:nvPr userDrawn="1"/>
          </p:nvSpPr>
          <p:spPr>
            <a:xfrm>
              <a:off x="584738" y="202701"/>
              <a:ext cx="353367" cy="353367"/>
            </a:xfrm>
            <a:prstGeom prst="chevron">
              <a:avLst/>
            </a:prstGeom>
            <a:solidFill>
              <a:srgbClr val="FF0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07338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A-文本框 13">
            <a:extLst>
              <a:ext uri="{FF2B5EF4-FFF2-40B4-BE49-F238E27FC236}">
                <a16:creationId xmlns:a16="http://schemas.microsoft.com/office/drawing/2014/main" id="{60806222-B169-4325-A80F-E19E67C7B304}"/>
              </a:ext>
            </a:extLst>
          </p:cNvPr>
          <p:cNvSpPr txBox="1"/>
          <p:nvPr userDrawn="1">
            <p:custDataLst>
              <p:tags r:id="rId1"/>
            </p:custDataLst>
          </p:nvPr>
        </p:nvSpPr>
        <p:spPr>
          <a:xfrm>
            <a:off x="480338" y="989672"/>
            <a:ext cx="11039049" cy="4269060"/>
          </a:xfrm>
          <a:custGeom>
            <a:avLst/>
            <a:gdLst/>
            <a:ahLst/>
            <a:cxnLst/>
            <a:rect l="l" t="t" r="r" b="b"/>
            <a:pathLst>
              <a:path w="9330048" h="3608149">
                <a:moveTo>
                  <a:pt x="9150663" y="3598303"/>
                </a:moveTo>
                <a:lnTo>
                  <a:pt x="9152686" y="3598303"/>
                </a:lnTo>
                <a:lnTo>
                  <a:pt x="9152686" y="3600461"/>
                </a:lnTo>
                <a:lnTo>
                  <a:pt x="9150663" y="3602484"/>
                </a:lnTo>
                <a:lnTo>
                  <a:pt x="9148505" y="3600461"/>
                </a:lnTo>
                <a:close/>
                <a:moveTo>
                  <a:pt x="8586088" y="3596684"/>
                </a:moveTo>
                <a:lnTo>
                  <a:pt x="8586088" y="3598977"/>
                </a:lnTo>
                <a:lnTo>
                  <a:pt x="8587302" y="3600056"/>
                </a:lnTo>
                <a:lnTo>
                  <a:pt x="8589460" y="3600056"/>
                </a:lnTo>
                <a:lnTo>
                  <a:pt x="8589460" y="3598977"/>
                </a:lnTo>
                <a:lnTo>
                  <a:pt x="8587302" y="3596684"/>
                </a:lnTo>
                <a:close/>
                <a:moveTo>
                  <a:pt x="8218432" y="3595875"/>
                </a:moveTo>
                <a:lnTo>
                  <a:pt x="8216274" y="3597898"/>
                </a:lnTo>
                <a:lnTo>
                  <a:pt x="8218432" y="3600056"/>
                </a:lnTo>
                <a:close/>
                <a:moveTo>
                  <a:pt x="5070336" y="3588322"/>
                </a:moveTo>
                <a:lnTo>
                  <a:pt x="5070336" y="3590480"/>
                </a:lnTo>
                <a:lnTo>
                  <a:pt x="5073573" y="3590480"/>
                </a:lnTo>
                <a:lnTo>
                  <a:pt x="5073573" y="3588322"/>
                </a:lnTo>
                <a:close/>
                <a:moveTo>
                  <a:pt x="1097051" y="3587917"/>
                </a:moveTo>
                <a:lnTo>
                  <a:pt x="1097051" y="3588996"/>
                </a:lnTo>
                <a:lnTo>
                  <a:pt x="1099208" y="3588996"/>
                </a:lnTo>
                <a:lnTo>
                  <a:pt x="1099208" y="3587917"/>
                </a:lnTo>
                <a:close/>
                <a:moveTo>
                  <a:pt x="7711314" y="3587378"/>
                </a:moveTo>
                <a:lnTo>
                  <a:pt x="7713472" y="3589536"/>
                </a:lnTo>
                <a:lnTo>
                  <a:pt x="7714551" y="3589536"/>
                </a:lnTo>
                <a:lnTo>
                  <a:pt x="7712393" y="3587378"/>
                </a:lnTo>
                <a:close/>
                <a:moveTo>
                  <a:pt x="8249453" y="3587243"/>
                </a:moveTo>
                <a:lnTo>
                  <a:pt x="8247295" y="3589401"/>
                </a:lnTo>
                <a:lnTo>
                  <a:pt x="8248374" y="3589401"/>
                </a:lnTo>
                <a:lnTo>
                  <a:pt x="8250532" y="3587243"/>
                </a:lnTo>
                <a:close/>
                <a:moveTo>
                  <a:pt x="7764185" y="3586299"/>
                </a:moveTo>
                <a:lnTo>
                  <a:pt x="7764185" y="3589536"/>
                </a:lnTo>
                <a:lnTo>
                  <a:pt x="7765264" y="3589536"/>
                </a:lnTo>
                <a:lnTo>
                  <a:pt x="7765264" y="3586299"/>
                </a:lnTo>
                <a:close/>
                <a:moveTo>
                  <a:pt x="7674763" y="3585220"/>
                </a:moveTo>
                <a:lnTo>
                  <a:pt x="7674763" y="3588457"/>
                </a:lnTo>
                <a:lnTo>
                  <a:pt x="7675842" y="3588457"/>
                </a:lnTo>
                <a:lnTo>
                  <a:pt x="7675842" y="3585220"/>
                </a:lnTo>
                <a:close/>
                <a:moveTo>
                  <a:pt x="8254848" y="3584006"/>
                </a:moveTo>
                <a:lnTo>
                  <a:pt x="8255927" y="3584006"/>
                </a:lnTo>
                <a:lnTo>
                  <a:pt x="8255927" y="3585085"/>
                </a:lnTo>
                <a:lnTo>
                  <a:pt x="8251611" y="3587243"/>
                </a:lnTo>
                <a:lnTo>
                  <a:pt x="8251611" y="3586937"/>
                </a:lnTo>
                <a:lnTo>
                  <a:pt x="8254001" y="3584288"/>
                </a:lnTo>
                <a:close/>
                <a:moveTo>
                  <a:pt x="7618654" y="3581983"/>
                </a:moveTo>
                <a:lnTo>
                  <a:pt x="7618654" y="3585220"/>
                </a:lnTo>
                <a:lnTo>
                  <a:pt x="7619733" y="3585220"/>
                </a:lnTo>
                <a:lnTo>
                  <a:pt x="7619733" y="3581983"/>
                </a:lnTo>
                <a:close/>
                <a:moveTo>
                  <a:pt x="1047552" y="3579151"/>
                </a:moveTo>
                <a:lnTo>
                  <a:pt x="1047552" y="3581309"/>
                </a:lnTo>
                <a:lnTo>
                  <a:pt x="1048630" y="3581309"/>
                </a:lnTo>
                <a:lnTo>
                  <a:pt x="1048630" y="3579151"/>
                </a:lnTo>
                <a:close/>
                <a:moveTo>
                  <a:pt x="9284864" y="3578072"/>
                </a:moveTo>
                <a:lnTo>
                  <a:pt x="9281627" y="3581309"/>
                </a:lnTo>
                <a:lnTo>
                  <a:pt x="9281627" y="3582388"/>
                </a:lnTo>
                <a:lnTo>
                  <a:pt x="9283785" y="3582388"/>
                </a:lnTo>
                <a:lnTo>
                  <a:pt x="9283785" y="3583467"/>
                </a:lnTo>
                <a:lnTo>
                  <a:pt x="9288101" y="3580230"/>
                </a:lnTo>
                <a:lnTo>
                  <a:pt x="9285943" y="3578072"/>
                </a:lnTo>
                <a:close/>
                <a:moveTo>
                  <a:pt x="2043715" y="3577937"/>
                </a:moveTo>
                <a:lnTo>
                  <a:pt x="2043715" y="3581174"/>
                </a:lnTo>
                <a:lnTo>
                  <a:pt x="2044793" y="3581174"/>
                </a:lnTo>
                <a:lnTo>
                  <a:pt x="2044793" y="3577937"/>
                </a:lnTo>
                <a:close/>
                <a:moveTo>
                  <a:pt x="7706998" y="3576588"/>
                </a:moveTo>
                <a:lnTo>
                  <a:pt x="7706998" y="3577667"/>
                </a:lnTo>
                <a:lnTo>
                  <a:pt x="7723183" y="3583062"/>
                </a:lnTo>
                <a:lnTo>
                  <a:pt x="7726420" y="3586299"/>
                </a:lnTo>
                <a:lnTo>
                  <a:pt x="7730736" y="3585220"/>
                </a:lnTo>
                <a:lnTo>
                  <a:pt x="7730736" y="3584141"/>
                </a:lnTo>
                <a:cubicBezTo>
                  <a:pt x="7726780" y="3584141"/>
                  <a:pt x="7722104" y="3582343"/>
                  <a:pt x="7716709" y="3578746"/>
                </a:cubicBezTo>
                <a:lnTo>
                  <a:pt x="7708077" y="3576588"/>
                </a:lnTo>
                <a:close/>
                <a:moveTo>
                  <a:pt x="4170289" y="3576453"/>
                </a:moveTo>
                <a:lnTo>
                  <a:pt x="4170289" y="3578611"/>
                </a:lnTo>
                <a:lnTo>
                  <a:pt x="4172447" y="3578611"/>
                </a:lnTo>
                <a:lnTo>
                  <a:pt x="4172447" y="3576453"/>
                </a:lnTo>
                <a:close/>
                <a:moveTo>
                  <a:pt x="7702682" y="3575509"/>
                </a:moveTo>
                <a:lnTo>
                  <a:pt x="7702682" y="3577667"/>
                </a:lnTo>
                <a:lnTo>
                  <a:pt x="7705919" y="3577667"/>
                </a:lnTo>
                <a:lnTo>
                  <a:pt x="7705919" y="3576588"/>
                </a:lnTo>
                <a:close/>
                <a:moveTo>
                  <a:pt x="7599232" y="3574430"/>
                </a:moveTo>
                <a:lnTo>
                  <a:pt x="7598153" y="3575509"/>
                </a:lnTo>
                <a:lnTo>
                  <a:pt x="7598153" y="3576588"/>
                </a:lnTo>
                <a:lnTo>
                  <a:pt x="7601390" y="3576588"/>
                </a:lnTo>
                <a:close/>
                <a:moveTo>
                  <a:pt x="9307523" y="3573890"/>
                </a:moveTo>
                <a:lnTo>
                  <a:pt x="9307523" y="3575914"/>
                </a:lnTo>
                <a:lnTo>
                  <a:pt x="9308602" y="3575914"/>
                </a:lnTo>
                <a:lnTo>
                  <a:pt x="9308602" y="3573890"/>
                </a:lnTo>
                <a:close/>
                <a:moveTo>
                  <a:pt x="2239283" y="3573621"/>
                </a:moveTo>
                <a:lnTo>
                  <a:pt x="2239283" y="3574700"/>
                </a:lnTo>
                <a:lnTo>
                  <a:pt x="2241443" y="3576858"/>
                </a:lnTo>
                <a:lnTo>
                  <a:pt x="2243600" y="3574700"/>
                </a:lnTo>
                <a:lnTo>
                  <a:pt x="2242520" y="3573621"/>
                </a:lnTo>
                <a:close/>
                <a:moveTo>
                  <a:pt x="7689734" y="3573351"/>
                </a:moveTo>
                <a:lnTo>
                  <a:pt x="7687576" y="3575509"/>
                </a:lnTo>
                <a:lnTo>
                  <a:pt x="7687576" y="3578746"/>
                </a:lnTo>
                <a:lnTo>
                  <a:pt x="7689734" y="3580904"/>
                </a:lnTo>
                <a:lnTo>
                  <a:pt x="7691892" y="3580904"/>
                </a:lnTo>
                <a:lnTo>
                  <a:pt x="7692971" y="3574430"/>
                </a:lnTo>
                <a:lnTo>
                  <a:pt x="7691892" y="3573351"/>
                </a:lnTo>
                <a:close/>
                <a:moveTo>
                  <a:pt x="7622970" y="3572272"/>
                </a:moveTo>
                <a:cubicBezTo>
                  <a:pt x="7621532" y="3572272"/>
                  <a:pt x="7620812" y="3573351"/>
                  <a:pt x="7620812" y="3575509"/>
                </a:cubicBezTo>
                <a:lnTo>
                  <a:pt x="7620812" y="3577667"/>
                </a:lnTo>
                <a:lnTo>
                  <a:pt x="7621891" y="3577667"/>
                </a:lnTo>
                <a:close/>
                <a:moveTo>
                  <a:pt x="8265715" y="3571308"/>
                </a:moveTo>
                <a:lnTo>
                  <a:pt x="8259164" y="3580904"/>
                </a:lnTo>
                <a:lnTo>
                  <a:pt x="8258085" y="3580904"/>
                </a:lnTo>
                <a:lnTo>
                  <a:pt x="8258085" y="3579825"/>
                </a:lnTo>
                <a:lnTo>
                  <a:pt x="8258136" y="3579706"/>
                </a:lnTo>
                <a:close/>
                <a:moveTo>
                  <a:pt x="7673684" y="3571193"/>
                </a:moveTo>
                <a:lnTo>
                  <a:pt x="7673684" y="3578746"/>
                </a:lnTo>
                <a:lnTo>
                  <a:pt x="7674763" y="3578746"/>
                </a:lnTo>
                <a:lnTo>
                  <a:pt x="7674763" y="3571193"/>
                </a:lnTo>
                <a:close/>
                <a:moveTo>
                  <a:pt x="7676921" y="3570114"/>
                </a:moveTo>
                <a:lnTo>
                  <a:pt x="7676921" y="3572272"/>
                </a:lnTo>
                <a:lnTo>
                  <a:pt x="7682181" y="3572272"/>
                </a:lnTo>
                <a:lnTo>
                  <a:pt x="7684339" y="3570114"/>
                </a:lnTo>
                <a:close/>
                <a:moveTo>
                  <a:pt x="3710782" y="3569170"/>
                </a:moveTo>
                <a:cubicBezTo>
                  <a:pt x="3706555" y="3570609"/>
                  <a:pt x="3704443" y="3572047"/>
                  <a:pt x="3704443" y="3573486"/>
                </a:cubicBezTo>
                <a:lnTo>
                  <a:pt x="3706466" y="3575644"/>
                </a:lnTo>
                <a:cubicBezTo>
                  <a:pt x="3710782" y="3574205"/>
                  <a:pt x="3712940" y="3572767"/>
                  <a:pt x="3712940" y="3571328"/>
                </a:cubicBezTo>
                <a:lnTo>
                  <a:pt x="3712940" y="3570249"/>
                </a:lnTo>
                <a:lnTo>
                  <a:pt x="3710782" y="3570249"/>
                </a:lnTo>
                <a:close/>
                <a:moveTo>
                  <a:pt x="9277446" y="3568495"/>
                </a:moveTo>
                <a:lnTo>
                  <a:pt x="9277446" y="3572811"/>
                </a:lnTo>
                <a:lnTo>
                  <a:pt x="9281627" y="3572811"/>
                </a:lnTo>
                <a:lnTo>
                  <a:pt x="9283785" y="3570653"/>
                </a:lnTo>
                <a:close/>
                <a:moveTo>
                  <a:pt x="7626207" y="3567956"/>
                </a:moveTo>
                <a:lnTo>
                  <a:pt x="7624049" y="3570114"/>
                </a:lnTo>
                <a:lnTo>
                  <a:pt x="7624049" y="3571193"/>
                </a:lnTo>
                <a:lnTo>
                  <a:pt x="7626207" y="3569035"/>
                </a:lnTo>
                <a:close/>
                <a:moveTo>
                  <a:pt x="4242447" y="3567686"/>
                </a:moveTo>
                <a:lnTo>
                  <a:pt x="4242447" y="3568765"/>
                </a:lnTo>
                <a:cubicBezTo>
                  <a:pt x="4242447" y="3569844"/>
                  <a:pt x="4245010" y="3571283"/>
                  <a:pt x="4250135" y="3573081"/>
                </a:cubicBezTo>
                <a:lnTo>
                  <a:pt x="4250135" y="3570923"/>
                </a:lnTo>
                <a:cubicBezTo>
                  <a:pt x="4247257" y="3570923"/>
                  <a:pt x="4244695" y="3569844"/>
                  <a:pt x="4242447" y="3567686"/>
                </a:cubicBezTo>
                <a:close/>
                <a:moveTo>
                  <a:pt x="5669034" y="3567147"/>
                </a:moveTo>
                <a:lnTo>
                  <a:pt x="5669034" y="3568226"/>
                </a:lnTo>
                <a:lnTo>
                  <a:pt x="5672406" y="3568226"/>
                </a:lnTo>
                <a:lnTo>
                  <a:pt x="5672406" y="3567147"/>
                </a:lnTo>
                <a:close/>
                <a:moveTo>
                  <a:pt x="1199151" y="3567012"/>
                </a:moveTo>
                <a:lnTo>
                  <a:pt x="1196993" y="3569170"/>
                </a:lnTo>
                <a:lnTo>
                  <a:pt x="1196993" y="3571463"/>
                </a:lnTo>
                <a:lnTo>
                  <a:pt x="1201309" y="3572542"/>
                </a:lnTo>
                <a:lnTo>
                  <a:pt x="1203468" y="3568091"/>
                </a:lnTo>
                <a:lnTo>
                  <a:pt x="1202388" y="3567012"/>
                </a:lnTo>
                <a:close/>
                <a:moveTo>
                  <a:pt x="1052001" y="3567012"/>
                </a:moveTo>
                <a:lnTo>
                  <a:pt x="1050789" y="3568091"/>
                </a:lnTo>
                <a:lnTo>
                  <a:pt x="1050789" y="3571463"/>
                </a:lnTo>
                <a:lnTo>
                  <a:pt x="1055238" y="3570249"/>
                </a:lnTo>
                <a:lnTo>
                  <a:pt x="1055238" y="3568091"/>
                </a:lnTo>
                <a:close/>
                <a:moveTo>
                  <a:pt x="8268740" y="3566877"/>
                </a:moveTo>
                <a:lnTo>
                  <a:pt x="8268740" y="3567956"/>
                </a:lnTo>
                <a:lnTo>
                  <a:pt x="8265715" y="3571308"/>
                </a:lnTo>
                <a:close/>
                <a:moveTo>
                  <a:pt x="8629788" y="3566202"/>
                </a:moveTo>
                <a:lnTo>
                  <a:pt x="8629788" y="3569439"/>
                </a:lnTo>
                <a:lnTo>
                  <a:pt x="8635183" y="3573890"/>
                </a:lnTo>
                <a:lnTo>
                  <a:pt x="8637341" y="3571597"/>
                </a:lnTo>
                <a:cubicBezTo>
                  <a:pt x="8633025" y="3571597"/>
                  <a:pt x="8630867" y="3569799"/>
                  <a:pt x="8630867" y="3566202"/>
                </a:cubicBezTo>
                <a:close/>
                <a:moveTo>
                  <a:pt x="6678954" y="3564989"/>
                </a:moveTo>
                <a:cubicBezTo>
                  <a:pt x="6678594" y="3569125"/>
                  <a:pt x="6677515" y="3572362"/>
                  <a:pt x="6675717" y="3574700"/>
                </a:cubicBezTo>
                <a:lnTo>
                  <a:pt x="6678954" y="3577802"/>
                </a:lnTo>
                <a:lnTo>
                  <a:pt x="6681112" y="3577802"/>
                </a:lnTo>
                <a:cubicBezTo>
                  <a:pt x="6683180" y="3577262"/>
                  <a:pt x="6684933" y="3574790"/>
                  <a:pt x="6686372" y="3570384"/>
                </a:cubicBezTo>
                <a:cubicBezTo>
                  <a:pt x="6684933" y="3567147"/>
                  <a:pt x="6683540" y="3565348"/>
                  <a:pt x="6682191" y="3564989"/>
                </a:cubicBezTo>
                <a:close/>
                <a:moveTo>
                  <a:pt x="2246837" y="3564989"/>
                </a:moveTo>
                <a:lnTo>
                  <a:pt x="2246837" y="3567147"/>
                </a:lnTo>
                <a:lnTo>
                  <a:pt x="2247915" y="3567147"/>
                </a:lnTo>
                <a:lnTo>
                  <a:pt x="2247915" y="3564989"/>
                </a:lnTo>
                <a:close/>
                <a:moveTo>
                  <a:pt x="2233888" y="3563910"/>
                </a:moveTo>
                <a:lnTo>
                  <a:pt x="2232810" y="3567147"/>
                </a:lnTo>
                <a:lnTo>
                  <a:pt x="2236047" y="3571463"/>
                </a:lnTo>
                <a:cubicBezTo>
                  <a:pt x="2237665" y="3571463"/>
                  <a:pt x="2238744" y="3568945"/>
                  <a:pt x="2239283" y="3563910"/>
                </a:cubicBezTo>
                <a:close/>
                <a:moveTo>
                  <a:pt x="7602469" y="3563640"/>
                </a:moveTo>
                <a:lnTo>
                  <a:pt x="7602469" y="3564719"/>
                </a:lnTo>
                <a:cubicBezTo>
                  <a:pt x="7603908" y="3571193"/>
                  <a:pt x="7605706" y="3574430"/>
                  <a:pt x="7607864" y="3574430"/>
                </a:cubicBezTo>
                <a:cubicBezTo>
                  <a:pt x="7612180" y="3572811"/>
                  <a:pt x="7614338" y="3571373"/>
                  <a:pt x="7614338" y="3570114"/>
                </a:cubicBezTo>
                <a:lnTo>
                  <a:pt x="7614338" y="3569035"/>
                </a:lnTo>
                <a:lnTo>
                  <a:pt x="7607864" y="3563640"/>
                </a:lnTo>
                <a:close/>
                <a:moveTo>
                  <a:pt x="3728855" y="3562831"/>
                </a:moveTo>
                <a:lnTo>
                  <a:pt x="3728855" y="3564989"/>
                </a:lnTo>
                <a:lnTo>
                  <a:pt x="3731013" y="3567012"/>
                </a:lnTo>
                <a:lnTo>
                  <a:pt x="3733171" y="3567012"/>
                </a:lnTo>
                <a:lnTo>
                  <a:pt x="3733171" y="3565933"/>
                </a:lnTo>
                <a:lnTo>
                  <a:pt x="3729934" y="3562831"/>
                </a:lnTo>
                <a:close/>
                <a:moveTo>
                  <a:pt x="7680023" y="3562561"/>
                </a:moveTo>
                <a:lnTo>
                  <a:pt x="7680023" y="3563640"/>
                </a:lnTo>
                <a:lnTo>
                  <a:pt x="7684339" y="3565798"/>
                </a:lnTo>
                <a:lnTo>
                  <a:pt x="7683260" y="3562561"/>
                </a:lnTo>
                <a:close/>
                <a:moveTo>
                  <a:pt x="7589521" y="3562561"/>
                </a:moveTo>
                <a:lnTo>
                  <a:pt x="7589521" y="3567956"/>
                </a:lnTo>
                <a:lnTo>
                  <a:pt x="7592758" y="3567956"/>
                </a:lnTo>
                <a:lnTo>
                  <a:pt x="7592758" y="3564719"/>
                </a:lnTo>
                <a:lnTo>
                  <a:pt x="7590600" y="3562561"/>
                </a:lnTo>
                <a:close/>
                <a:moveTo>
                  <a:pt x="8642871" y="3561886"/>
                </a:moveTo>
                <a:lnTo>
                  <a:pt x="8640713" y="3564044"/>
                </a:lnTo>
                <a:lnTo>
                  <a:pt x="8642871" y="3564044"/>
                </a:lnTo>
                <a:close/>
                <a:moveTo>
                  <a:pt x="3594519" y="3561752"/>
                </a:moveTo>
                <a:lnTo>
                  <a:pt x="3592361" y="3563910"/>
                </a:lnTo>
                <a:lnTo>
                  <a:pt x="3592361" y="3567012"/>
                </a:lnTo>
                <a:lnTo>
                  <a:pt x="3595598" y="3567012"/>
                </a:lnTo>
                <a:lnTo>
                  <a:pt x="3597756" y="3564989"/>
                </a:lnTo>
                <a:lnTo>
                  <a:pt x="3597756" y="3561752"/>
                </a:lnTo>
                <a:close/>
                <a:moveTo>
                  <a:pt x="1241060" y="3561560"/>
                </a:moveTo>
                <a:lnTo>
                  <a:pt x="1242042" y="3565933"/>
                </a:lnTo>
                <a:lnTo>
                  <a:pt x="1242042" y="3567012"/>
                </a:lnTo>
                <a:lnTo>
                  <a:pt x="1240827" y="3572542"/>
                </a:lnTo>
                <a:cubicBezTo>
                  <a:pt x="1242355" y="3572542"/>
                  <a:pt x="1243121" y="3571418"/>
                  <a:pt x="1243121" y="3569170"/>
                </a:cubicBezTo>
                <a:lnTo>
                  <a:pt x="1246358" y="3569170"/>
                </a:lnTo>
                <a:lnTo>
                  <a:pt x="1246358" y="3570249"/>
                </a:lnTo>
                <a:lnTo>
                  <a:pt x="1245279" y="3571463"/>
                </a:lnTo>
                <a:lnTo>
                  <a:pt x="1245279" y="3572542"/>
                </a:lnTo>
                <a:lnTo>
                  <a:pt x="1249729" y="3572542"/>
                </a:lnTo>
                <a:close/>
                <a:moveTo>
                  <a:pt x="7760948" y="3561482"/>
                </a:moveTo>
                <a:lnTo>
                  <a:pt x="7760948" y="3564719"/>
                </a:lnTo>
                <a:cubicBezTo>
                  <a:pt x="7760948" y="3567776"/>
                  <a:pt x="7763466" y="3571013"/>
                  <a:pt x="7768501" y="3574430"/>
                </a:cubicBezTo>
                <a:lnTo>
                  <a:pt x="7768501" y="3577667"/>
                </a:lnTo>
                <a:lnTo>
                  <a:pt x="7773896" y="3575509"/>
                </a:lnTo>
                <a:lnTo>
                  <a:pt x="7773896" y="3574430"/>
                </a:lnTo>
                <a:cubicBezTo>
                  <a:pt x="7771738" y="3572092"/>
                  <a:pt x="7770659" y="3569934"/>
                  <a:pt x="7770659" y="3567956"/>
                </a:cubicBezTo>
                <a:lnTo>
                  <a:pt x="7769580" y="3569035"/>
                </a:lnTo>
                <a:lnTo>
                  <a:pt x="7768501" y="3569035"/>
                </a:lnTo>
                <a:close/>
                <a:moveTo>
                  <a:pt x="4169210" y="3561077"/>
                </a:moveTo>
                <a:lnTo>
                  <a:pt x="4166917" y="3563235"/>
                </a:lnTo>
                <a:lnTo>
                  <a:pt x="4166917" y="3564314"/>
                </a:lnTo>
                <a:cubicBezTo>
                  <a:pt x="4166917" y="3565483"/>
                  <a:pt x="4168400" y="3566607"/>
                  <a:pt x="4171368" y="3567686"/>
                </a:cubicBezTo>
                <a:lnTo>
                  <a:pt x="4172447" y="3566607"/>
                </a:lnTo>
                <a:lnTo>
                  <a:pt x="4172447" y="3564314"/>
                </a:lnTo>
                <a:close/>
                <a:moveTo>
                  <a:pt x="8779095" y="3560807"/>
                </a:moveTo>
                <a:lnTo>
                  <a:pt x="8776937" y="3562965"/>
                </a:lnTo>
                <a:lnTo>
                  <a:pt x="8776937" y="3565123"/>
                </a:lnTo>
                <a:lnTo>
                  <a:pt x="8779095" y="3567281"/>
                </a:lnTo>
                <a:lnTo>
                  <a:pt x="8781253" y="3567281"/>
                </a:lnTo>
                <a:lnTo>
                  <a:pt x="8781253" y="3562965"/>
                </a:lnTo>
                <a:close/>
                <a:moveTo>
                  <a:pt x="8726764" y="3560807"/>
                </a:moveTo>
                <a:lnTo>
                  <a:pt x="8726764" y="3562965"/>
                </a:lnTo>
                <a:lnTo>
                  <a:pt x="8727843" y="3562965"/>
                </a:lnTo>
                <a:lnTo>
                  <a:pt x="8727843" y="3560807"/>
                </a:lnTo>
                <a:close/>
                <a:moveTo>
                  <a:pt x="1248516" y="3560403"/>
                </a:moveTo>
                <a:lnTo>
                  <a:pt x="1248516" y="3561482"/>
                </a:lnTo>
                <a:lnTo>
                  <a:pt x="1251888" y="3561482"/>
                </a:lnTo>
                <a:lnTo>
                  <a:pt x="1251888" y="3560403"/>
                </a:lnTo>
                <a:close/>
                <a:moveTo>
                  <a:pt x="4235838" y="3558919"/>
                </a:moveTo>
                <a:lnTo>
                  <a:pt x="4235838" y="3563235"/>
                </a:lnTo>
                <a:lnTo>
                  <a:pt x="4240289" y="3565528"/>
                </a:lnTo>
                <a:lnTo>
                  <a:pt x="4238131" y="3558919"/>
                </a:lnTo>
                <a:close/>
                <a:moveTo>
                  <a:pt x="1588793" y="3558515"/>
                </a:moveTo>
                <a:lnTo>
                  <a:pt x="1588793" y="3560538"/>
                </a:lnTo>
                <a:lnTo>
                  <a:pt x="1593918" y="3563640"/>
                </a:lnTo>
                <a:lnTo>
                  <a:pt x="1595941" y="3563640"/>
                </a:lnTo>
                <a:lnTo>
                  <a:pt x="1595941" y="3561617"/>
                </a:lnTo>
                <a:cubicBezTo>
                  <a:pt x="1592524" y="3561617"/>
                  <a:pt x="1590816" y="3560583"/>
                  <a:pt x="1590816" y="3558515"/>
                </a:cubicBezTo>
                <a:close/>
                <a:moveTo>
                  <a:pt x="1237591" y="3557166"/>
                </a:moveTo>
                <a:lnTo>
                  <a:pt x="1237591" y="3559324"/>
                </a:lnTo>
                <a:lnTo>
                  <a:pt x="1240387" y="3560708"/>
                </a:lnTo>
                <a:close/>
                <a:moveTo>
                  <a:pt x="6108040" y="3556896"/>
                </a:moveTo>
                <a:lnTo>
                  <a:pt x="6104938" y="3558919"/>
                </a:lnTo>
                <a:cubicBezTo>
                  <a:pt x="6106286" y="3562066"/>
                  <a:pt x="6107680" y="3563820"/>
                  <a:pt x="6109119" y="3564179"/>
                </a:cubicBezTo>
                <a:lnTo>
                  <a:pt x="6111277" y="3561077"/>
                </a:lnTo>
                <a:lnTo>
                  <a:pt x="6111277" y="3559998"/>
                </a:lnTo>
                <a:close/>
                <a:moveTo>
                  <a:pt x="8756166" y="3556357"/>
                </a:moveTo>
                <a:lnTo>
                  <a:pt x="8755087" y="3557436"/>
                </a:lnTo>
                <a:lnTo>
                  <a:pt x="8752929" y="3565123"/>
                </a:lnTo>
                <a:lnTo>
                  <a:pt x="8754008" y="3565123"/>
                </a:lnTo>
                <a:lnTo>
                  <a:pt x="8758324" y="3566202"/>
                </a:lnTo>
                <a:lnTo>
                  <a:pt x="8759538" y="3565123"/>
                </a:lnTo>
                <a:lnTo>
                  <a:pt x="8759538" y="3557436"/>
                </a:lnTo>
                <a:lnTo>
                  <a:pt x="8757245" y="3557436"/>
                </a:lnTo>
                <a:close/>
                <a:moveTo>
                  <a:pt x="8165965" y="3555143"/>
                </a:moveTo>
                <a:lnTo>
                  <a:pt x="8165965" y="3556222"/>
                </a:lnTo>
                <a:lnTo>
                  <a:pt x="8169202" y="3556222"/>
                </a:lnTo>
                <a:lnTo>
                  <a:pt x="8169202" y="3555143"/>
                </a:lnTo>
                <a:close/>
                <a:moveTo>
                  <a:pt x="8170281" y="3554064"/>
                </a:moveTo>
                <a:lnTo>
                  <a:pt x="8170281" y="3555143"/>
                </a:lnTo>
                <a:lnTo>
                  <a:pt x="8173518" y="3555143"/>
                </a:lnTo>
                <a:lnTo>
                  <a:pt x="8173518" y="3554064"/>
                </a:lnTo>
                <a:close/>
                <a:moveTo>
                  <a:pt x="5261454" y="3553659"/>
                </a:moveTo>
                <a:lnTo>
                  <a:pt x="5258082" y="3556896"/>
                </a:lnTo>
                <a:cubicBezTo>
                  <a:pt x="5258082" y="3560673"/>
                  <a:pt x="5259566" y="3563190"/>
                  <a:pt x="5262533" y="3564449"/>
                </a:cubicBezTo>
                <a:lnTo>
                  <a:pt x="5265770" y="3564449"/>
                </a:lnTo>
                <a:cubicBezTo>
                  <a:pt x="5267209" y="3564449"/>
                  <a:pt x="5268648" y="3561932"/>
                  <a:pt x="5270086" y="3556896"/>
                </a:cubicBezTo>
                <a:lnTo>
                  <a:pt x="5265770" y="3553659"/>
                </a:lnTo>
                <a:close/>
                <a:moveTo>
                  <a:pt x="3745984" y="3552175"/>
                </a:moveTo>
                <a:lnTo>
                  <a:pt x="3745984" y="3553254"/>
                </a:lnTo>
                <a:lnTo>
                  <a:pt x="3748142" y="3555278"/>
                </a:lnTo>
                <a:lnTo>
                  <a:pt x="3749221" y="3554199"/>
                </a:lnTo>
                <a:lnTo>
                  <a:pt x="3749221" y="3552175"/>
                </a:lnTo>
                <a:close/>
                <a:moveTo>
                  <a:pt x="8628709" y="3552041"/>
                </a:moveTo>
                <a:lnTo>
                  <a:pt x="8625337" y="3555278"/>
                </a:lnTo>
                <a:lnTo>
                  <a:pt x="8625337" y="3556357"/>
                </a:lnTo>
                <a:lnTo>
                  <a:pt x="8629788" y="3556357"/>
                </a:lnTo>
                <a:lnTo>
                  <a:pt x="8631946" y="3554199"/>
                </a:lnTo>
                <a:lnTo>
                  <a:pt x="8629788" y="3552041"/>
                </a:lnTo>
                <a:close/>
                <a:moveTo>
                  <a:pt x="9108717" y="3551501"/>
                </a:moveTo>
                <a:lnTo>
                  <a:pt x="9108717" y="3553659"/>
                </a:lnTo>
                <a:lnTo>
                  <a:pt x="9111954" y="3553659"/>
                </a:lnTo>
                <a:lnTo>
                  <a:pt x="9109796" y="3551501"/>
                </a:lnTo>
                <a:close/>
                <a:moveTo>
                  <a:pt x="5733504" y="3551096"/>
                </a:moveTo>
                <a:lnTo>
                  <a:pt x="5727030" y="3553254"/>
                </a:lnTo>
                <a:lnTo>
                  <a:pt x="5718264" y="3552175"/>
                </a:lnTo>
                <a:lnTo>
                  <a:pt x="5697493" y="3555412"/>
                </a:lnTo>
                <a:lnTo>
                  <a:pt x="5698572" y="3562831"/>
                </a:lnTo>
                <a:lnTo>
                  <a:pt x="5698572" y="3576858"/>
                </a:lnTo>
                <a:lnTo>
                  <a:pt x="5696414" y="3583197"/>
                </a:lnTo>
                <a:cubicBezTo>
                  <a:pt x="5700730" y="3583197"/>
                  <a:pt x="5702888" y="3585715"/>
                  <a:pt x="5702888" y="3590750"/>
                </a:cubicBezTo>
                <a:lnTo>
                  <a:pt x="5704102" y="3591829"/>
                </a:lnTo>
                <a:lnTo>
                  <a:pt x="5705181" y="3591829"/>
                </a:lnTo>
                <a:lnTo>
                  <a:pt x="5709497" y="3585355"/>
                </a:lnTo>
                <a:lnTo>
                  <a:pt x="5712734" y="3585355"/>
                </a:lnTo>
                <a:lnTo>
                  <a:pt x="5719343" y="3588592"/>
                </a:lnTo>
                <a:cubicBezTo>
                  <a:pt x="5730313" y="3583287"/>
                  <a:pt x="5738315" y="3578656"/>
                  <a:pt x="5743350" y="3574700"/>
                </a:cubicBezTo>
                <a:cubicBezTo>
                  <a:pt x="5743350" y="3572901"/>
                  <a:pt x="5746992" y="3567551"/>
                  <a:pt x="5754275" y="3558649"/>
                </a:cubicBezTo>
                <a:lnTo>
                  <a:pt x="5755354" y="3554333"/>
                </a:lnTo>
                <a:lnTo>
                  <a:pt x="5745508" y="3551096"/>
                </a:lnTo>
                <a:lnTo>
                  <a:pt x="5744429" y="3551096"/>
                </a:lnTo>
                <a:lnTo>
                  <a:pt x="5740113" y="3553254"/>
                </a:lnTo>
                <a:close/>
                <a:moveTo>
                  <a:pt x="8740926" y="3548804"/>
                </a:moveTo>
                <a:lnTo>
                  <a:pt x="8732293" y="3549883"/>
                </a:lnTo>
                <a:cubicBezTo>
                  <a:pt x="8732293" y="3552580"/>
                  <a:pt x="8736250" y="3555457"/>
                  <a:pt x="8744162" y="3558515"/>
                </a:cubicBezTo>
                <a:lnTo>
                  <a:pt x="8747534" y="3552041"/>
                </a:lnTo>
                <a:close/>
                <a:moveTo>
                  <a:pt x="8617784" y="3548804"/>
                </a:moveTo>
                <a:lnTo>
                  <a:pt x="8617784" y="3549883"/>
                </a:lnTo>
                <a:lnTo>
                  <a:pt x="8619942" y="3552041"/>
                </a:lnTo>
                <a:lnTo>
                  <a:pt x="8621021" y="3550962"/>
                </a:lnTo>
                <a:lnTo>
                  <a:pt x="8621021" y="3548804"/>
                </a:lnTo>
                <a:close/>
                <a:moveTo>
                  <a:pt x="9102243" y="3548399"/>
                </a:moveTo>
                <a:lnTo>
                  <a:pt x="9102243" y="3550422"/>
                </a:lnTo>
                <a:lnTo>
                  <a:pt x="9106559" y="3553659"/>
                </a:lnTo>
                <a:lnTo>
                  <a:pt x="9106559" y="3552580"/>
                </a:lnTo>
                <a:cubicBezTo>
                  <a:pt x="9104761" y="3552580"/>
                  <a:pt x="9103682" y="3551187"/>
                  <a:pt x="9103322" y="3548399"/>
                </a:cubicBezTo>
                <a:close/>
                <a:moveTo>
                  <a:pt x="1570314" y="3548264"/>
                </a:moveTo>
                <a:lnTo>
                  <a:pt x="1570314" y="3549208"/>
                </a:lnTo>
                <a:lnTo>
                  <a:pt x="1572338" y="3549208"/>
                </a:lnTo>
                <a:lnTo>
                  <a:pt x="1572338" y="3548264"/>
                </a:lnTo>
                <a:close/>
                <a:moveTo>
                  <a:pt x="1579487" y="3547185"/>
                </a:moveTo>
                <a:cubicBezTo>
                  <a:pt x="1578138" y="3549973"/>
                  <a:pt x="1576114" y="3551366"/>
                  <a:pt x="1573417" y="3551366"/>
                </a:cubicBezTo>
                <a:lnTo>
                  <a:pt x="1573417" y="3553389"/>
                </a:lnTo>
                <a:lnTo>
                  <a:pt x="1574361" y="3553389"/>
                </a:lnTo>
                <a:lnTo>
                  <a:pt x="1579487" y="3549208"/>
                </a:lnTo>
                <a:lnTo>
                  <a:pt x="1580566" y="3549208"/>
                </a:lnTo>
                <a:cubicBezTo>
                  <a:pt x="1581554" y="3549208"/>
                  <a:pt x="1583263" y="3551636"/>
                  <a:pt x="1585690" y="3556491"/>
                </a:cubicBezTo>
                <a:lnTo>
                  <a:pt x="1586769" y="3556491"/>
                </a:lnTo>
                <a:cubicBezTo>
                  <a:pt x="1586769" y="3552715"/>
                  <a:pt x="1584342" y="3549613"/>
                  <a:pt x="1579487" y="3547185"/>
                </a:cubicBezTo>
                <a:close/>
                <a:moveTo>
                  <a:pt x="8236640" y="3546646"/>
                </a:moveTo>
                <a:cubicBezTo>
                  <a:pt x="8236640" y="3551411"/>
                  <a:pt x="8242350" y="3556042"/>
                  <a:pt x="8253769" y="3560538"/>
                </a:cubicBezTo>
                <a:lnTo>
                  <a:pt x="8254848" y="3559459"/>
                </a:lnTo>
                <a:lnTo>
                  <a:pt x="8254848" y="3557301"/>
                </a:lnTo>
                <a:cubicBezTo>
                  <a:pt x="8248194" y="3550197"/>
                  <a:pt x="8242125" y="3546646"/>
                  <a:pt x="8236640" y="3546646"/>
                </a:cubicBezTo>
                <a:close/>
                <a:moveTo>
                  <a:pt x="9291338" y="3546241"/>
                </a:moveTo>
                <a:cubicBezTo>
                  <a:pt x="9287742" y="3548309"/>
                  <a:pt x="9285943" y="3550782"/>
                  <a:pt x="9285943" y="3553659"/>
                </a:cubicBezTo>
                <a:lnTo>
                  <a:pt x="9290259" y="3556896"/>
                </a:lnTo>
                <a:lnTo>
                  <a:pt x="9291338" y="3556896"/>
                </a:lnTo>
                <a:lnTo>
                  <a:pt x="9293496" y="3549343"/>
                </a:lnTo>
                <a:lnTo>
                  <a:pt x="9293496" y="3548399"/>
                </a:lnTo>
                <a:close/>
                <a:moveTo>
                  <a:pt x="6190449" y="3546241"/>
                </a:moveTo>
                <a:lnTo>
                  <a:pt x="6190449" y="3547320"/>
                </a:lnTo>
                <a:lnTo>
                  <a:pt x="6194765" y="3547320"/>
                </a:lnTo>
                <a:lnTo>
                  <a:pt x="6194765" y="3546241"/>
                </a:lnTo>
                <a:close/>
                <a:moveTo>
                  <a:pt x="1047552" y="3546106"/>
                </a:moveTo>
                <a:lnTo>
                  <a:pt x="1045393" y="3548399"/>
                </a:lnTo>
                <a:lnTo>
                  <a:pt x="1045393" y="3549478"/>
                </a:lnTo>
                <a:lnTo>
                  <a:pt x="1048630" y="3546106"/>
                </a:lnTo>
                <a:close/>
                <a:moveTo>
                  <a:pt x="5246079" y="3545971"/>
                </a:moveTo>
                <a:lnTo>
                  <a:pt x="5246079" y="3549343"/>
                </a:lnTo>
                <a:lnTo>
                  <a:pt x="5247158" y="3554738"/>
                </a:lnTo>
                <a:lnTo>
                  <a:pt x="5249450" y="3554738"/>
                </a:lnTo>
                <a:lnTo>
                  <a:pt x="5249450" y="3553659"/>
                </a:lnTo>
                <a:lnTo>
                  <a:pt x="5248237" y="3545971"/>
                </a:lnTo>
                <a:close/>
                <a:moveTo>
                  <a:pt x="5578398" y="3544622"/>
                </a:moveTo>
                <a:lnTo>
                  <a:pt x="5602405" y="3545701"/>
                </a:lnTo>
                <a:lnTo>
                  <a:pt x="5607801" y="3545701"/>
                </a:lnTo>
                <a:lnTo>
                  <a:pt x="5615488" y="3544622"/>
                </a:lnTo>
                <a:cubicBezTo>
                  <a:pt x="5615488" y="3546780"/>
                  <a:pt x="5618051" y="3547859"/>
                  <a:pt x="5623176" y="3547859"/>
                </a:cubicBezTo>
                <a:cubicBezTo>
                  <a:pt x="5628302" y="3550557"/>
                  <a:pt x="5630864" y="3552715"/>
                  <a:pt x="5630864" y="3554333"/>
                </a:cubicBezTo>
                <a:lnTo>
                  <a:pt x="5629785" y="3555412"/>
                </a:lnTo>
                <a:lnTo>
                  <a:pt x="5627492" y="3555412"/>
                </a:lnTo>
                <a:lnTo>
                  <a:pt x="5621018" y="3553254"/>
                </a:lnTo>
                <a:lnTo>
                  <a:pt x="5613330" y="3554333"/>
                </a:lnTo>
                <a:lnTo>
                  <a:pt x="5593639" y="3552175"/>
                </a:lnTo>
                <a:lnTo>
                  <a:pt x="5583793" y="3553254"/>
                </a:lnTo>
                <a:lnTo>
                  <a:pt x="5572868" y="3551096"/>
                </a:lnTo>
                <a:lnTo>
                  <a:pt x="5569631" y="3552175"/>
                </a:lnTo>
                <a:cubicBezTo>
                  <a:pt x="5565944" y="3551276"/>
                  <a:pt x="5564101" y="3550197"/>
                  <a:pt x="5564101" y="3548938"/>
                </a:cubicBezTo>
                <a:lnTo>
                  <a:pt x="5564101" y="3547859"/>
                </a:lnTo>
                <a:lnTo>
                  <a:pt x="5571789" y="3547859"/>
                </a:lnTo>
                <a:cubicBezTo>
                  <a:pt x="5575655" y="3547859"/>
                  <a:pt x="5577858" y="3546780"/>
                  <a:pt x="5578398" y="3544622"/>
                </a:cubicBezTo>
                <a:close/>
                <a:moveTo>
                  <a:pt x="1584611" y="3544083"/>
                </a:moveTo>
                <a:lnTo>
                  <a:pt x="1584611" y="3547185"/>
                </a:lnTo>
                <a:lnTo>
                  <a:pt x="1587714" y="3550287"/>
                </a:lnTo>
                <a:lnTo>
                  <a:pt x="1588793" y="3550287"/>
                </a:lnTo>
                <a:lnTo>
                  <a:pt x="1588793" y="3546241"/>
                </a:lnTo>
                <a:lnTo>
                  <a:pt x="1586769" y="3544083"/>
                </a:lnTo>
                <a:close/>
                <a:moveTo>
                  <a:pt x="1242042" y="3543948"/>
                </a:moveTo>
                <a:lnTo>
                  <a:pt x="1239749" y="3546106"/>
                </a:lnTo>
                <a:lnTo>
                  <a:pt x="1239749" y="3549478"/>
                </a:lnTo>
                <a:lnTo>
                  <a:pt x="1242042" y="3549478"/>
                </a:lnTo>
                <a:lnTo>
                  <a:pt x="1244200" y="3547185"/>
                </a:lnTo>
                <a:lnTo>
                  <a:pt x="1244200" y="3543948"/>
                </a:lnTo>
                <a:close/>
                <a:moveTo>
                  <a:pt x="1725016" y="3543139"/>
                </a:moveTo>
                <a:lnTo>
                  <a:pt x="1721915" y="3546241"/>
                </a:lnTo>
                <a:lnTo>
                  <a:pt x="1721915" y="3549208"/>
                </a:lnTo>
                <a:lnTo>
                  <a:pt x="1722993" y="3549208"/>
                </a:lnTo>
                <a:lnTo>
                  <a:pt x="1725016" y="3545162"/>
                </a:lnTo>
                <a:close/>
                <a:moveTo>
                  <a:pt x="9100085" y="3543004"/>
                </a:moveTo>
                <a:lnTo>
                  <a:pt x="9100085" y="3546241"/>
                </a:lnTo>
                <a:lnTo>
                  <a:pt x="9101164" y="3546241"/>
                </a:lnTo>
                <a:lnTo>
                  <a:pt x="9101164" y="3543004"/>
                </a:lnTo>
                <a:close/>
                <a:moveTo>
                  <a:pt x="1106897" y="3542869"/>
                </a:moveTo>
                <a:cubicBezTo>
                  <a:pt x="1105457" y="3542869"/>
                  <a:pt x="1104333" y="3545072"/>
                  <a:pt x="1103524" y="3549478"/>
                </a:cubicBezTo>
                <a:lnTo>
                  <a:pt x="1109055" y="3551636"/>
                </a:lnTo>
                <a:lnTo>
                  <a:pt x="1110134" y="3550557"/>
                </a:lnTo>
                <a:cubicBezTo>
                  <a:pt x="1109414" y="3545432"/>
                  <a:pt x="1108335" y="3542869"/>
                  <a:pt x="1106897" y="3542869"/>
                </a:cubicBezTo>
                <a:close/>
                <a:moveTo>
                  <a:pt x="5255924" y="3541655"/>
                </a:moveTo>
                <a:lnTo>
                  <a:pt x="5255924" y="3543813"/>
                </a:lnTo>
                <a:lnTo>
                  <a:pt x="5260375" y="3545971"/>
                </a:lnTo>
                <a:lnTo>
                  <a:pt x="5260375" y="3543813"/>
                </a:lnTo>
                <a:close/>
                <a:moveTo>
                  <a:pt x="6662769" y="3540306"/>
                </a:moveTo>
                <a:lnTo>
                  <a:pt x="6662769" y="3541385"/>
                </a:lnTo>
                <a:lnTo>
                  <a:pt x="6667085" y="3541385"/>
                </a:lnTo>
                <a:lnTo>
                  <a:pt x="6667085" y="3540306"/>
                </a:lnTo>
                <a:close/>
                <a:moveTo>
                  <a:pt x="5253766" y="3539497"/>
                </a:moveTo>
                <a:lnTo>
                  <a:pt x="5253766" y="3541655"/>
                </a:lnTo>
                <a:lnTo>
                  <a:pt x="5254845" y="3541655"/>
                </a:lnTo>
                <a:lnTo>
                  <a:pt x="5254845" y="3539497"/>
                </a:lnTo>
                <a:close/>
                <a:moveTo>
                  <a:pt x="1733245" y="3538958"/>
                </a:moveTo>
                <a:cubicBezTo>
                  <a:pt x="1733245" y="3544083"/>
                  <a:pt x="1730861" y="3547185"/>
                  <a:pt x="1726096" y="3548264"/>
                </a:cubicBezTo>
                <a:lnTo>
                  <a:pt x="1726096" y="3549208"/>
                </a:lnTo>
                <a:lnTo>
                  <a:pt x="1732166" y="3550287"/>
                </a:lnTo>
                <a:lnTo>
                  <a:pt x="1731222" y="3549208"/>
                </a:lnTo>
                <a:lnTo>
                  <a:pt x="1731222" y="3548264"/>
                </a:lnTo>
                <a:lnTo>
                  <a:pt x="1734189" y="3543139"/>
                </a:lnTo>
                <a:lnTo>
                  <a:pt x="1734189" y="3538958"/>
                </a:lnTo>
                <a:close/>
                <a:moveTo>
                  <a:pt x="8637341" y="3535721"/>
                </a:moveTo>
                <a:lnTo>
                  <a:pt x="8637341" y="3537879"/>
                </a:lnTo>
                <a:lnTo>
                  <a:pt x="8638420" y="3537879"/>
                </a:lnTo>
                <a:lnTo>
                  <a:pt x="8638420" y="3535721"/>
                </a:lnTo>
                <a:close/>
                <a:moveTo>
                  <a:pt x="5255924" y="3534102"/>
                </a:moveTo>
                <a:lnTo>
                  <a:pt x="5255924" y="3537339"/>
                </a:lnTo>
                <a:lnTo>
                  <a:pt x="5258082" y="3535181"/>
                </a:lnTo>
                <a:lnTo>
                  <a:pt x="5257003" y="3534102"/>
                </a:lnTo>
                <a:close/>
                <a:moveTo>
                  <a:pt x="1737290" y="3533832"/>
                </a:moveTo>
                <a:lnTo>
                  <a:pt x="1737290" y="3535990"/>
                </a:lnTo>
                <a:lnTo>
                  <a:pt x="1738369" y="3535990"/>
                </a:lnTo>
                <a:lnTo>
                  <a:pt x="1738369" y="3533832"/>
                </a:lnTo>
                <a:close/>
                <a:moveTo>
                  <a:pt x="3632959" y="3531809"/>
                </a:moveTo>
                <a:lnTo>
                  <a:pt x="3632959" y="3535046"/>
                </a:lnTo>
                <a:lnTo>
                  <a:pt x="3635117" y="3532888"/>
                </a:lnTo>
                <a:lnTo>
                  <a:pt x="3635117" y="3531809"/>
                </a:lnTo>
                <a:close/>
                <a:moveTo>
                  <a:pt x="2247915" y="3531405"/>
                </a:moveTo>
                <a:lnTo>
                  <a:pt x="2241443" y="3543409"/>
                </a:lnTo>
                <a:cubicBezTo>
                  <a:pt x="2241443" y="3552220"/>
                  <a:pt x="2243600" y="3557615"/>
                  <a:pt x="2247915" y="3559594"/>
                </a:cubicBezTo>
                <a:lnTo>
                  <a:pt x="2247915" y="3560673"/>
                </a:lnTo>
                <a:lnTo>
                  <a:pt x="2248995" y="3560673"/>
                </a:lnTo>
                <a:lnTo>
                  <a:pt x="2248995" y="3553120"/>
                </a:lnTo>
                <a:lnTo>
                  <a:pt x="2247915" y="3545567"/>
                </a:lnTo>
                <a:lnTo>
                  <a:pt x="2253311" y="3540171"/>
                </a:lnTo>
                <a:lnTo>
                  <a:pt x="2253311" y="3532484"/>
                </a:lnTo>
                <a:close/>
                <a:moveTo>
                  <a:pt x="5252687" y="3530865"/>
                </a:moveTo>
                <a:lnTo>
                  <a:pt x="5252687" y="3533023"/>
                </a:lnTo>
                <a:lnTo>
                  <a:pt x="5253766" y="3533023"/>
                </a:lnTo>
                <a:lnTo>
                  <a:pt x="5253766" y="3530865"/>
                </a:lnTo>
                <a:close/>
                <a:moveTo>
                  <a:pt x="5111743" y="3530865"/>
                </a:moveTo>
                <a:lnTo>
                  <a:pt x="5111743" y="3533023"/>
                </a:lnTo>
                <a:lnTo>
                  <a:pt x="5114035" y="3533023"/>
                </a:lnTo>
                <a:lnTo>
                  <a:pt x="5114035" y="3530865"/>
                </a:lnTo>
                <a:close/>
                <a:moveTo>
                  <a:pt x="1727041" y="3529786"/>
                </a:moveTo>
                <a:lnTo>
                  <a:pt x="1725016" y="3532888"/>
                </a:lnTo>
                <a:lnTo>
                  <a:pt x="1725016" y="3538958"/>
                </a:lnTo>
                <a:lnTo>
                  <a:pt x="1727041" y="3541116"/>
                </a:lnTo>
                <a:lnTo>
                  <a:pt x="1728120" y="3535990"/>
                </a:lnTo>
                <a:lnTo>
                  <a:pt x="1727041" y="3534911"/>
                </a:lnTo>
                <a:lnTo>
                  <a:pt x="1727041" y="3533832"/>
                </a:lnTo>
                <a:lnTo>
                  <a:pt x="1729063" y="3530865"/>
                </a:lnTo>
                <a:lnTo>
                  <a:pt x="1728120" y="3529786"/>
                </a:lnTo>
                <a:close/>
                <a:moveTo>
                  <a:pt x="1099208" y="3529651"/>
                </a:moveTo>
                <a:cubicBezTo>
                  <a:pt x="1096960" y="3530370"/>
                  <a:pt x="1095836" y="3532573"/>
                  <a:pt x="1095836" y="3536260"/>
                </a:cubicBezTo>
                <a:lnTo>
                  <a:pt x="1095836" y="3537339"/>
                </a:lnTo>
                <a:lnTo>
                  <a:pt x="1098130" y="3537339"/>
                </a:lnTo>
                <a:cubicBezTo>
                  <a:pt x="1101726" y="3535181"/>
                  <a:pt x="1103524" y="3532618"/>
                  <a:pt x="1103524" y="3529651"/>
                </a:cubicBezTo>
                <a:close/>
                <a:moveTo>
                  <a:pt x="1125508" y="3527493"/>
                </a:moveTo>
                <a:lnTo>
                  <a:pt x="1125508" y="3528572"/>
                </a:lnTo>
                <a:lnTo>
                  <a:pt x="1127802" y="3528572"/>
                </a:lnTo>
                <a:lnTo>
                  <a:pt x="1127802" y="3527493"/>
                </a:lnTo>
                <a:close/>
                <a:moveTo>
                  <a:pt x="5258082" y="3526549"/>
                </a:moveTo>
                <a:lnTo>
                  <a:pt x="5254845" y="3529786"/>
                </a:lnTo>
                <a:lnTo>
                  <a:pt x="5255924" y="3529786"/>
                </a:lnTo>
                <a:lnTo>
                  <a:pt x="5259161" y="3526549"/>
                </a:lnTo>
                <a:close/>
                <a:moveTo>
                  <a:pt x="1238670" y="3526414"/>
                </a:moveTo>
                <a:cubicBezTo>
                  <a:pt x="1234263" y="3528932"/>
                  <a:pt x="1232060" y="3532214"/>
                  <a:pt x="1232060" y="3536260"/>
                </a:cubicBezTo>
                <a:lnTo>
                  <a:pt x="1235433" y="3536260"/>
                </a:lnTo>
                <a:cubicBezTo>
                  <a:pt x="1236870" y="3536260"/>
                  <a:pt x="1237949" y="3532978"/>
                  <a:pt x="1238670" y="3526414"/>
                </a:cubicBezTo>
                <a:close/>
                <a:moveTo>
                  <a:pt x="5737955" y="3525335"/>
                </a:moveTo>
                <a:lnTo>
                  <a:pt x="5737955" y="3526414"/>
                </a:lnTo>
                <a:lnTo>
                  <a:pt x="5740113" y="3526414"/>
                </a:lnTo>
                <a:lnTo>
                  <a:pt x="5740113" y="3525335"/>
                </a:lnTo>
                <a:close/>
                <a:moveTo>
                  <a:pt x="3743826" y="3524391"/>
                </a:moveTo>
                <a:lnTo>
                  <a:pt x="3743826" y="3526549"/>
                </a:lnTo>
                <a:lnTo>
                  <a:pt x="3745984" y="3528707"/>
                </a:lnTo>
                <a:lnTo>
                  <a:pt x="3747063" y="3527628"/>
                </a:lnTo>
                <a:lnTo>
                  <a:pt x="3747063" y="3526549"/>
                </a:lnTo>
                <a:lnTo>
                  <a:pt x="3744905" y="3524391"/>
                </a:lnTo>
                <a:close/>
                <a:moveTo>
                  <a:pt x="9307523" y="3523852"/>
                </a:moveTo>
                <a:lnTo>
                  <a:pt x="9307523" y="3533428"/>
                </a:lnTo>
                <a:lnTo>
                  <a:pt x="9308602" y="3533428"/>
                </a:lnTo>
                <a:lnTo>
                  <a:pt x="9309547" y="3523852"/>
                </a:lnTo>
                <a:close/>
                <a:moveTo>
                  <a:pt x="9291338" y="3523852"/>
                </a:moveTo>
                <a:cubicBezTo>
                  <a:pt x="9287022" y="3525290"/>
                  <a:pt x="9284864" y="3526729"/>
                  <a:pt x="9284864" y="3528168"/>
                </a:cubicBezTo>
                <a:lnTo>
                  <a:pt x="9284864" y="3529247"/>
                </a:lnTo>
                <a:lnTo>
                  <a:pt x="9288101" y="3532349"/>
                </a:lnTo>
                <a:cubicBezTo>
                  <a:pt x="9289540" y="3532349"/>
                  <a:pt x="9290979" y="3529876"/>
                  <a:pt x="9292417" y="3524931"/>
                </a:cubicBezTo>
                <a:close/>
                <a:moveTo>
                  <a:pt x="5744429" y="3523312"/>
                </a:moveTo>
                <a:lnTo>
                  <a:pt x="5742271" y="3525335"/>
                </a:lnTo>
                <a:lnTo>
                  <a:pt x="5746722" y="3529651"/>
                </a:lnTo>
                <a:lnTo>
                  <a:pt x="5747801" y="3529651"/>
                </a:lnTo>
                <a:lnTo>
                  <a:pt x="5751038" y="3526414"/>
                </a:lnTo>
                <a:lnTo>
                  <a:pt x="5746722" y="3523312"/>
                </a:lnTo>
                <a:close/>
                <a:moveTo>
                  <a:pt x="5204672" y="3522233"/>
                </a:moveTo>
                <a:lnTo>
                  <a:pt x="5204672" y="3523312"/>
                </a:lnTo>
                <a:lnTo>
                  <a:pt x="5206830" y="3523312"/>
                </a:lnTo>
                <a:lnTo>
                  <a:pt x="5206830" y="3522233"/>
                </a:lnTo>
                <a:close/>
                <a:moveTo>
                  <a:pt x="3733171" y="3522233"/>
                </a:moveTo>
                <a:lnTo>
                  <a:pt x="3733171" y="3524391"/>
                </a:lnTo>
                <a:lnTo>
                  <a:pt x="3735329" y="3524391"/>
                </a:lnTo>
                <a:lnTo>
                  <a:pt x="3735329" y="3522233"/>
                </a:lnTo>
                <a:close/>
                <a:moveTo>
                  <a:pt x="4075067" y="3521694"/>
                </a:moveTo>
                <a:lnTo>
                  <a:pt x="4075067" y="3522773"/>
                </a:lnTo>
                <a:lnTo>
                  <a:pt x="4078304" y="3522773"/>
                </a:lnTo>
                <a:lnTo>
                  <a:pt x="4078304" y="3521694"/>
                </a:lnTo>
                <a:close/>
                <a:moveTo>
                  <a:pt x="2049109" y="3521694"/>
                </a:moveTo>
                <a:lnTo>
                  <a:pt x="2049109" y="3522773"/>
                </a:lnTo>
                <a:lnTo>
                  <a:pt x="2051268" y="3522773"/>
                </a:lnTo>
                <a:lnTo>
                  <a:pt x="2051268" y="3521694"/>
                </a:lnTo>
                <a:close/>
                <a:moveTo>
                  <a:pt x="7590600" y="3521559"/>
                </a:moveTo>
                <a:lnTo>
                  <a:pt x="7589521" y="3525875"/>
                </a:lnTo>
                <a:lnTo>
                  <a:pt x="7590600" y="3526954"/>
                </a:lnTo>
                <a:lnTo>
                  <a:pt x="7591679" y="3526954"/>
                </a:lnTo>
                <a:lnTo>
                  <a:pt x="7592758" y="3525875"/>
                </a:lnTo>
                <a:lnTo>
                  <a:pt x="7592758" y="3524796"/>
                </a:lnTo>
                <a:lnTo>
                  <a:pt x="7591679" y="3521559"/>
                </a:lnTo>
                <a:close/>
                <a:moveTo>
                  <a:pt x="3719279" y="3521154"/>
                </a:moveTo>
                <a:lnTo>
                  <a:pt x="3721437" y="3523312"/>
                </a:lnTo>
                <a:lnTo>
                  <a:pt x="3722516" y="3523312"/>
                </a:lnTo>
                <a:lnTo>
                  <a:pt x="3720358" y="3521154"/>
                </a:lnTo>
                <a:close/>
                <a:moveTo>
                  <a:pt x="1124431" y="3520884"/>
                </a:moveTo>
                <a:cubicBezTo>
                  <a:pt x="1117866" y="3522323"/>
                  <a:pt x="1114585" y="3524166"/>
                  <a:pt x="1114585" y="3526414"/>
                </a:cubicBezTo>
                <a:lnTo>
                  <a:pt x="1114585" y="3527493"/>
                </a:lnTo>
                <a:lnTo>
                  <a:pt x="1116742" y="3527493"/>
                </a:lnTo>
                <a:lnTo>
                  <a:pt x="1124431" y="3521963"/>
                </a:lnTo>
                <a:close/>
                <a:moveTo>
                  <a:pt x="1718812" y="3520615"/>
                </a:moveTo>
                <a:lnTo>
                  <a:pt x="1716790" y="3522638"/>
                </a:lnTo>
                <a:lnTo>
                  <a:pt x="1716790" y="3524661"/>
                </a:lnTo>
                <a:lnTo>
                  <a:pt x="1721915" y="3524661"/>
                </a:lnTo>
                <a:lnTo>
                  <a:pt x="1721915" y="3523717"/>
                </a:lnTo>
                <a:lnTo>
                  <a:pt x="1720972" y="3520615"/>
                </a:lnTo>
                <a:close/>
                <a:moveTo>
                  <a:pt x="1730141" y="3519536"/>
                </a:moveTo>
                <a:lnTo>
                  <a:pt x="1729063" y="3524661"/>
                </a:lnTo>
                <a:lnTo>
                  <a:pt x="1730141" y="3524661"/>
                </a:lnTo>
                <a:lnTo>
                  <a:pt x="1729063" y="3525740"/>
                </a:lnTo>
                <a:lnTo>
                  <a:pt x="1729063" y="3527763"/>
                </a:lnTo>
                <a:lnTo>
                  <a:pt x="1730141" y="3527763"/>
                </a:lnTo>
                <a:lnTo>
                  <a:pt x="1730141" y="3525740"/>
                </a:lnTo>
                <a:lnTo>
                  <a:pt x="1731222" y="3525740"/>
                </a:lnTo>
                <a:lnTo>
                  <a:pt x="1730141" y="3524661"/>
                </a:lnTo>
                <a:lnTo>
                  <a:pt x="1730141" y="3523717"/>
                </a:lnTo>
                <a:lnTo>
                  <a:pt x="1731222" y="3520615"/>
                </a:lnTo>
                <a:lnTo>
                  <a:pt x="1731222" y="3519536"/>
                </a:lnTo>
                <a:close/>
                <a:moveTo>
                  <a:pt x="1584611" y="3519536"/>
                </a:moveTo>
                <a:lnTo>
                  <a:pt x="1584611" y="3520615"/>
                </a:lnTo>
                <a:lnTo>
                  <a:pt x="1586769" y="3522638"/>
                </a:lnTo>
                <a:lnTo>
                  <a:pt x="1587714" y="3521559"/>
                </a:lnTo>
                <a:lnTo>
                  <a:pt x="1587714" y="3520615"/>
                </a:lnTo>
                <a:lnTo>
                  <a:pt x="1586769" y="3519536"/>
                </a:lnTo>
                <a:close/>
                <a:moveTo>
                  <a:pt x="3572130" y="3519131"/>
                </a:moveTo>
                <a:cubicBezTo>
                  <a:pt x="3568623" y="3519131"/>
                  <a:pt x="3566510" y="3520525"/>
                  <a:pt x="3565791" y="3523312"/>
                </a:cubicBezTo>
                <a:lnTo>
                  <a:pt x="3566870" y="3524391"/>
                </a:lnTo>
                <a:lnTo>
                  <a:pt x="3568893" y="3524391"/>
                </a:lnTo>
                <a:lnTo>
                  <a:pt x="3572130" y="3521154"/>
                </a:lnTo>
                <a:close/>
                <a:moveTo>
                  <a:pt x="5246079" y="3518861"/>
                </a:moveTo>
                <a:lnTo>
                  <a:pt x="5248237" y="3521019"/>
                </a:lnTo>
                <a:lnTo>
                  <a:pt x="5248237" y="3518861"/>
                </a:lnTo>
                <a:close/>
                <a:moveTo>
                  <a:pt x="5220992" y="3518861"/>
                </a:moveTo>
                <a:cubicBezTo>
                  <a:pt x="5216586" y="3520480"/>
                  <a:pt x="5214383" y="3524121"/>
                  <a:pt x="5214383" y="3529786"/>
                </a:cubicBezTo>
                <a:lnTo>
                  <a:pt x="5215597" y="3533023"/>
                </a:lnTo>
                <a:lnTo>
                  <a:pt x="5216676" y="3533023"/>
                </a:lnTo>
                <a:cubicBezTo>
                  <a:pt x="5220992" y="3531045"/>
                  <a:pt x="5223150" y="3526684"/>
                  <a:pt x="5223150" y="3519940"/>
                </a:cubicBezTo>
                <a:lnTo>
                  <a:pt x="5222071" y="3518861"/>
                </a:lnTo>
                <a:close/>
                <a:moveTo>
                  <a:pt x="6208522" y="3518726"/>
                </a:moveTo>
                <a:lnTo>
                  <a:pt x="6204206" y="3521963"/>
                </a:lnTo>
                <a:lnTo>
                  <a:pt x="6204206" y="3524121"/>
                </a:lnTo>
                <a:lnTo>
                  <a:pt x="6208522" y="3524121"/>
                </a:lnTo>
                <a:lnTo>
                  <a:pt x="6209466" y="3519805"/>
                </a:lnTo>
                <a:close/>
                <a:moveTo>
                  <a:pt x="6094282" y="3517782"/>
                </a:moveTo>
                <a:lnTo>
                  <a:pt x="6090101" y="3521963"/>
                </a:lnTo>
                <a:lnTo>
                  <a:pt x="6092124" y="3524121"/>
                </a:lnTo>
                <a:lnTo>
                  <a:pt x="6096440" y="3518726"/>
                </a:lnTo>
                <a:lnTo>
                  <a:pt x="6095361" y="3517782"/>
                </a:lnTo>
                <a:close/>
                <a:moveTo>
                  <a:pt x="2067453" y="3517378"/>
                </a:moveTo>
                <a:lnTo>
                  <a:pt x="2064215" y="3521694"/>
                </a:lnTo>
                <a:lnTo>
                  <a:pt x="2069609" y="3521694"/>
                </a:lnTo>
                <a:lnTo>
                  <a:pt x="2069609" y="3517378"/>
                </a:lnTo>
                <a:close/>
                <a:moveTo>
                  <a:pt x="3715098" y="3515894"/>
                </a:moveTo>
                <a:lnTo>
                  <a:pt x="3716177" y="3519131"/>
                </a:lnTo>
                <a:lnTo>
                  <a:pt x="3718200" y="3519131"/>
                </a:lnTo>
                <a:lnTo>
                  <a:pt x="3718200" y="3518052"/>
                </a:lnTo>
                <a:lnTo>
                  <a:pt x="3716177" y="3515894"/>
                </a:lnTo>
                <a:close/>
                <a:moveTo>
                  <a:pt x="6678954" y="3515624"/>
                </a:moveTo>
                <a:lnTo>
                  <a:pt x="6675717" y="3516703"/>
                </a:lnTo>
                <a:lnTo>
                  <a:pt x="6675717" y="3521019"/>
                </a:lnTo>
                <a:lnTo>
                  <a:pt x="6678954" y="3524256"/>
                </a:lnTo>
                <a:lnTo>
                  <a:pt x="6681112" y="3524256"/>
                </a:lnTo>
                <a:lnTo>
                  <a:pt x="6683135" y="3522098"/>
                </a:lnTo>
                <a:lnTo>
                  <a:pt x="6683135" y="3518861"/>
                </a:lnTo>
                <a:cubicBezTo>
                  <a:pt x="6683135" y="3517782"/>
                  <a:pt x="6681741" y="3516703"/>
                  <a:pt x="6678954" y="3515624"/>
                </a:cubicBezTo>
                <a:close/>
                <a:moveTo>
                  <a:pt x="7659656" y="3515085"/>
                </a:moveTo>
                <a:lnTo>
                  <a:pt x="7669368" y="3515085"/>
                </a:lnTo>
                <a:lnTo>
                  <a:pt x="7675842" y="3520480"/>
                </a:lnTo>
                <a:lnTo>
                  <a:pt x="7678000" y="3520480"/>
                </a:lnTo>
                <a:lnTo>
                  <a:pt x="7686497" y="3517243"/>
                </a:lnTo>
                <a:cubicBezTo>
                  <a:pt x="7689374" y="3517243"/>
                  <a:pt x="7695129" y="3520840"/>
                  <a:pt x="7703761" y="3528033"/>
                </a:cubicBezTo>
                <a:lnTo>
                  <a:pt x="7703761" y="3530191"/>
                </a:lnTo>
                <a:lnTo>
                  <a:pt x="7699445" y="3536665"/>
                </a:lnTo>
                <a:lnTo>
                  <a:pt x="7700524" y="3547455"/>
                </a:lnTo>
                <a:lnTo>
                  <a:pt x="7699445" y="3556087"/>
                </a:lnTo>
                <a:lnTo>
                  <a:pt x="7700524" y="3560403"/>
                </a:lnTo>
                <a:lnTo>
                  <a:pt x="7703761" y="3560403"/>
                </a:lnTo>
                <a:lnTo>
                  <a:pt x="7709156" y="3556087"/>
                </a:lnTo>
                <a:lnTo>
                  <a:pt x="7723183" y="3562561"/>
                </a:lnTo>
                <a:lnTo>
                  <a:pt x="7731815" y="3562561"/>
                </a:lnTo>
                <a:cubicBezTo>
                  <a:pt x="7731815" y="3559684"/>
                  <a:pt x="7732534" y="3558245"/>
                  <a:pt x="7733973" y="3558245"/>
                </a:cubicBezTo>
                <a:lnTo>
                  <a:pt x="7745842" y="3559324"/>
                </a:lnTo>
                <a:cubicBezTo>
                  <a:pt x="7748719" y="3559324"/>
                  <a:pt x="7751237" y="3554289"/>
                  <a:pt x="7753395" y="3544218"/>
                </a:cubicBezTo>
                <a:lnTo>
                  <a:pt x="7754474" y="3537744"/>
                </a:lnTo>
                <a:lnTo>
                  <a:pt x="7755553" y="3536665"/>
                </a:lnTo>
                <a:lnTo>
                  <a:pt x="7756632" y="3536665"/>
                </a:lnTo>
                <a:lnTo>
                  <a:pt x="7759869" y="3538823"/>
                </a:lnTo>
                <a:lnTo>
                  <a:pt x="7758790" y="3544218"/>
                </a:lnTo>
                <a:cubicBezTo>
                  <a:pt x="7760588" y="3552131"/>
                  <a:pt x="7764904" y="3556087"/>
                  <a:pt x="7771738" y="3556087"/>
                </a:cubicBezTo>
                <a:lnTo>
                  <a:pt x="7771738" y="3555008"/>
                </a:lnTo>
                <a:lnTo>
                  <a:pt x="7772817" y="3543139"/>
                </a:lnTo>
                <a:lnTo>
                  <a:pt x="7769580" y="3533428"/>
                </a:lnTo>
                <a:lnTo>
                  <a:pt x="7768501" y="3533428"/>
                </a:lnTo>
                <a:lnTo>
                  <a:pt x="7769580" y="3525875"/>
                </a:lnTo>
                <a:cubicBezTo>
                  <a:pt x="7766343" y="3524436"/>
                  <a:pt x="7764545" y="3522998"/>
                  <a:pt x="7764185" y="3521559"/>
                </a:cubicBezTo>
                <a:lnTo>
                  <a:pt x="7764185" y="3520480"/>
                </a:lnTo>
                <a:cubicBezTo>
                  <a:pt x="7764185" y="3519401"/>
                  <a:pt x="7765624" y="3518322"/>
                  <a:pt x="7768501" y="3517243"/>
                </a:cubicBezTo>
                <a:lnTo>
                  <a:pt x="7789002" y="3525875"/>
                </a:lnTo>
                <a:cubicBezTo>
                  <a:pt x="7789002" y="3530910"/>
                  <a:pt x="7791520" y="3533428"/>
                  <a:pt x="7796555" y="3533428"/>
                </a:cubicBezTo>
                <a:cubicBezTo>
                  <a:pt x="7804468" y="3535226"/>
                  <a:pt x="7808424" y="3539183"/>
                  <a:pt x="7808424" y="3545297"/>
                </a:cubicBezTo>
                <a:cubicBezTo>
                  <a:pt x="7808424" y="3547815"/>
                  <a:pt x="7807345" y="3549973"/>
                  <a:pt x="7805187" y="3551771"/>
                </a:cubicBezTo>
                <a:cubicBezTo>
                  <a:pt x="7810223" y="3557526"/>
                  <a:pt x="7812740" y="3561482"/>
                  <a:pt x="7812740" y="3563640"/>
                </a:cubicBezTo>
                <a:cubicBezTo>
                  <a:pt x="7812021" y="3570653"/>
                  <a:pt x="7807345" y="3579285"/>
                  <a:pt x="7798713" y="3589536"/>
                </a:cubicBezTo>
                <a:lnTo>
                  <a:pt x="7795476" y="3589536"/>
                </a:lnTo>
                <a:lnTo>
                  <a:pt x="7790081" y="3587378"/>
                </a:lnTo>
                <a:lnTo>
                  <a:pt x="7784686" y="3589536"/>
                </a:lnTo>
                <a:cubicBezTo>
                  <a:pt x="7781269" y="3589536"/>
                  <a:pt x="7779471" y="3587018"/>
                  <a:pt x="7779291" y="3581983"/>
                </a:cubicBezTo>
                <a:lnTo>
                  <a:pt x="7777133" y="3581983"/>
                </a:lnTo>
                <a:cubicBezTo>
                  <a:pt x="7777133" y="3587018"/>
                  <a:pt x="7774975" y="3589536"/>
                  <a:pt x="7770659" y="3589536"/>
                </a:cubicBezTo>
                <a:lnTo>
                  <a:pt x="7759869" y="3596010"/>
                </a:lnTo>
                <a:lnTo>
                  <a:pt x="7754474" y="3601405"/>
                </a:lnTo>
                <a:cubicBezTo>
                  <a:pt x="7751597" y="3601405"/>
                  <a:pt x="7750158" y="3598887"/>
                  <a:pt x="7750158" y="3593852"/>
                </a:cubicBezTo>
                <a:lnTo>
                  <a:pt x="7748000" y="3593852"/>
                </a:lnTo>
                <a:lnTo>
                  <a:pt x="7748000" y="3592773"/>
                </a:lnTo>
                <a:lnTo>
                  <a:pt x="7741526" y="3599247"/>
                </a:lnTo>
                <a:lnTo>
                  <a:pt x="7736131" y="3600326"/>
                </a:lnTo>
                <a:cubicBezTo>
                  <a:pt x="7727679" y="3600326"/>
                  <a:pt x="7722284" y="3597808"/>
                  <a:pt x="7719946" y="3592773"/>
                </a:cubicBezTo>
                <a:lnTo>
                  <a:pt x="7715630" y="3590615"/>
                </a:lnTo>
                <a:lnTo>
                  <a:pt x="7715630" y="3591694"/>
                </a:lnTo>
                <a:lnTo>
                  <a:pt x="7716709" y="3596010"/>
                </a:lnTo>
                <a:lnTo>
                  <a:pt x="7713472" y="3598168"/>
                </a:lnTo>
                <a:lnTo>
                  <a:pt x="7708077" y="3596010"/>
                </a:lnTo>
                <a:cubicBezTo>
                  <a:pt x="7704300" y="3598168"/>
                  <a:pt x="7699984" y="3599247"/>
                  <a:pt x="7695129" y="3599247"/>
                </a:cubicBezTo>
                <a:cubicBezTo>
                  <a:pt x="7676876" y="3599247"/>
                  <a:pt x="7665052" y="3594212"/>
                  <a:pt x="7659656" y="3584141"/>
                </a:cubicBezTo>
                <a:lnTo>
                  <a:pt x="7659656" y="3583062"/>
                </a:lnTo>
                <a:lnTo>
                  <a:pt x="7660736" y="3575509"/>
                </a:lnTo>
                <a:lnTo>
                  <a:pt x="7658578" y="3569035"/>
                </a:lnTo>
                <a:lnTo>
                  <a:pt x="7658578" y="3565798"/>
                </a:lnTo>
                <a:lnTo>
                  <a:pt x="7660736" y="3557166"/>
                </a:lnTo>
                <a:lnTo>
                  <a:pt x="7660736" y="3556087"/>
                </a:lnTo>
                <a:lnTo>
                  <a:pt x="7657498" y="3551771"/>
                </a:lnTo>
                <a:lnTo>
                  <a:pt x="7658578" y="3540981"/>
                </a:lnTo>
                <a:cubicBezTo>
                  <a:pt x="7656420" y="3540981"/>
                  <a:pt x="7655340" y="3535586"/>
                  <a:pt x="7655340" y="3524796"/>
                </a:cubicBezTo>
                <a:cubicBezTo>
                  <a:pt x="7656779" y="3518322"/>
                  <a:pt x="7658218" y="3515085"/>
                  <a:pt x="7659656" y="3515085"/>
                </a:cubicBezTo>
                <a:close/>
                <a:moveTo>
                  <a:pt x="4081541" y="3515085"/>
                </a:moveTo>
                <a:lnTo>
                  <a:pt x="4081541" y="3517378"/>
                </a:lnTo>
                <a:lnTo>
                  <a:pt x="4082754" y="3517378"/>
                </a:lnTo>
                <a:lnTo>
                  <a:pt x="4082754" y="3515085"/>
                </a:lnTo>
                <a:close/>
                <a:moveTo>
                  <a:pt x="5751038" y="3513601"/>
                </a:moveTo>
                <a:lnTo>
                  <a:pt x="5751038" y="3517917"/>
                </a:lnTo>
                <a:lnTo>
                  <a:pt x="5753196" y="3517917"/>
                </a:lnTo>
                <a:lnTo>
                  <a:pt x="5755354" y="3515759"/>
                </a:lnTo>
                <a:lnTo>
                  <a:pt x="5753196" y="3513601"/>
                </a:lnTo>
                <a:close/>
                <a:moveTo>
                  <a:pt x="6224302" y="3513466"/>
                </a:moveTo>
                <a:lnTo>
                  <a:pt x="6226460" y="3515624"/>
                </a:lnTo>
                <a:lnTo>
                  <a:pt x="6224302" y="3517782"/>
                </a:lnTo>
                <a:lnTo>
                  <a:pt x="6223223" y="3517782"/>
                </a:lnTo>
                <a:lnTo>
                  <a:pt x="6221200" y="3515624"/>
                </a:lnTo>
                <a:close/>
                <a:moveTo>
                  <a:pt x="5194826" y="3513466"/>
                </a:moveTo>
                <a:lnTo>
                  <a:pt x="5194826" y="3516703"/>
                </a:lnTo>
                <a:lnTo>
                  <a:pt x="5195905" y="3516703"/>
                </a:lnTo>
                <a:lnTo>
                  <a:pt x="5195905" y="3513466"/>
                </a:lnTo>
                <a:close/>
                <a:moveTo>
                  <a:pt x="1054160" y="3513196"/>
                </a:moveTo>
                <a:lnTo>
                  <a:pt x="1052001" y="3515354"/>
                </a:lnTo>
                <a:lnTo>
                  <a:pt x="1053081" y="3516433"/>
                </a:lnTo>
                <a:lnTo>
                  <a:pt x="1053081" y="3517512"/>
                </a:lnTo>
                <a:lnTo>
                  <a:pt x="1056319" y="3516433"/>
                </a:lnTo>
                <a:lnTo>
                  <a:pt x="1056319" y="3513196"/>
                </a:lnTo>
                <a:close/>
                <a:moveTo>
                  <a:pt x="5596876" y="3512522"/>
                </a:moveTo>
                <a:lnTo>
                  <a:pt x="5596876" y="3514680"/>
                </a:lnTo>
                <a:lnTo>
                  <a:pt x="5599168" y="3514680"/>
                </a:lnTo>
                <a:lnTo>
                  <a:pt x="5599168" y="3512522"/>
                </a:lnTo>
                <a:close/>
                <a:moveTo>
                  <a:pt x="4243526" y="3511848"/>
                </a:moveTo>
                <a:lnTo>
                  <a:pt x="4243526" y="3514006"/>
                </a:lnTo>
                <a:lnTo>
                  <a:pt x="4244605" y="3514006"/>
                </a:lnTo>
                <a:lnTo>
                  <a:pt x="4246898" y="3511848"/>
                </a:lnTo>
                <a:close/>
                <a:moveTo>
                  <a:pt x="3703364" y="3511578"/>
                </a:moveTo>
                <a:lnTo>
                  <a:pt x="3703364" y="3513736"/>
                </a:lnTo>
                <a:lnTo>
                  <a:pt x="3708624" y="3514815"/>
                </a:lnTo>
                <a:lnTo>
                  <a:pt x="3708624" y="3512657"/>
                </a:lnTo>
                <a:close/>
                <a:moveTo>
                  <a:pt x="6074186" y="3511443"/>
                </a:moveTo>
                <a:lnTo>
                  <a:pt x="6074186" y="3513466"/>
                </a:lnTo>
                <a:lnTo>
                  <a:pt x="6075265" y="3513466"/>
                </a:lnTo>
                <a:lnTo>
                  <a:pt x="6075265" y="3511443"/>
                </a:lnTo>
                <a:close/>
                <a:moveTo>
                  <a:pt x="3709703" y="3510499"/>
                </a:moveTo>
                <a:lnTo>
                  <a:pt x="3709703" y="3512657"/>
                </a:lnTo>
                <a:lnTo>
                  <a:pt x="3712940" y="3512657"/>
                </a:lnTo>
                <a:lnTo>
                  <a:pt x="3710782" y="3510499"/>
                </a:lnTo>
                <a:close/>
                <a:moveTo>
                  <a:pt x="4235838" y="3509690"/>
                </a:moveTo>
                <a:lnTo>
                  <a:pt x="4235838" y="3514006"/>
                </a:lnTo>
                <a:lnTo>
                  <a:pt x="4237052" y="3514006"/>
                </a:lnTo>
                <a:lnTo>
                  <a:pt x="4237052" y="3509690"/>
                </a:lnTo>
                <a:close/>
                <a:moveTo>
                  <a:pt x="3733171" y="3509420"/>
                </a:moveTo>
                <a:lnTo>
                  <a:pt x="3733171" y="3512657"/>
                </a:lnTo>
                <a:lnTo>
                  <a:pt x="3740589" y="3522233"/>
                </a:lnTo>
                <a:lnTo>
                  <a:pt x="3741668" y="3522233"/>
                </a:lnTo>
                <a:lnTo>
                  <a:pt x="3742747" y="3521154"/>
                </a:lnTo>
                <a:lnTo>
                  <a:pt x="3743826" y="3521154"/>
                </a:lnTo>
                <a:cubicBezTo>
                  <a:pt x="3743826" y="3515849"/>
                  <a:pt x="3741713" y="3511938"/>
                  <a:pt x="3737487" y="3509420"/>
                </a:cubicBezTo>
                <a:close/>
                <a:moveTo>
                  <a:pt x="5222071" y="3509150"/>
                </a:moveTo>
                <a:lnTo>
                  <a:pt x="5219913" y="3511308"/>
                </a:lnTo>
                <a:lnTo>
                  <a:pt x="5219913" y="3512387"/>
                </a:lnTo>
                <a:lnTo>
                  <a:pt x="5222071" y="3514545"/>
                </a:lnTo>
                <a:lnTo>
                  <a:pt x="5224229" y="3514545"/>
                </a:lnTo>
                <a:lnTo>
                  <a:pt x="5225308" y="3509150"/>
                </a:lnTo>
                <a:close/>
                <a:moveTo>
                  <a:pt x="3702285" y="3508341"/>
                </a:moveTo>
                <a:lnTo>
                  <a:pt x="3700127" y="3510499"/>
                </a:lnTo>
                <a:lnTo>
                  <a:pt x="3702285" y="3510499"/>
                </a:lnTo>
                <a:close/>
                <a:moveTo>
                  <a:pt x="3694732" y="3508341"/>
                </a:moveTo>
                <a:lnTo>
                  <a:pt x="3694732" y="3510499"/>
                </a:lnTo>
                <a:lnTo>
                  <a:pt x="3696890" y="3510499"/>
                </a:lnTo>
                <a:close/>
                <a:moveTo>
                  <a:pt x="5234075" y="3508071"/>
                </a:moveTo>
                <a:lnTo>
                  <a:pt x="5234075" y="3511308"/>
                </a:lnTo>
                <a:lnTo>
                  <a:pt x="5235154" y="3511308"/>
                </a:lnTo>
                <a:lnTo>
                  <a:pt x="5235154" y="3508071"/>
                </a:lnTo>
                <a:close/>
                <a:moveTo>
                  <a:pt x="9208660" y="3507936"/>
                </a:moveTo>
                <a:lnTo>
                  <a:pt x="9206502" y="3510094"/>
                </a:lnTo>
                <a:lnTo>
                  <a:pt x="9208660" y="3512252"/>
                </a:lnTo>
                <a:lnTo>
                  <a:pt x="9210818" y="3512252"/>
                </a:lnTo>
                <a:lnTo>
                  <a:pt x="9210818" y="3507936"/>
                </a:lnTo>
                <a:close/>
                <a:moveTo>
                  <a:pt x="2244677" y="3507667"/>
                </a:moveTo>
                <a:lnTo>
                  <a:pt x="2242520" y="3509825"/>
                </a:lnTo>
                <a:lnTo>
                  <a:pt x="2242520" y="3510904"/>
                </a:lnTo>
                <a:lnTo>
                  <a:pt x="2245758" y="3514141"/>
                </a:lnTo>
                <a:lnTo>
                  <a:pt x="2247915" y="3514141"/>
                </a:lnTo>
                <a:lnTo>
                  <a:pt x="2250074" y="3511983"/>
                </a:lnTo>
                <a:lnTo>
                  <a:pt x="2250074" y="3507667"/>
                </a:lnTo>
                <a:close/>
                <a:moveTo>
                  <a:pt x="1726096" y="3507262"/>
                </a:moveTo>
                <a:cubicBezTo>
                  <a:pt x="1726096" y="3509959"/>
                  <a:pt x="1724388" y="3511308"/>
                  <a:pt x="1720972" y="3511308"/>
                </a:cubicBezTo>
                <a:lnTo>
                  <a:pt x="1720972" y="3516433"/>
                </a:lnTo>
                <a:lnTo>
                  <a:pt x="1723938" y="3516433"/>
                </a:lnTo>
                <a:lnTo>
                  <a:pt x="1727041" y="3514410"/>
                </a:lnTo>
                <a:lnTo>
                  <a:pt x="1729063" y="3517512"/>
                </a:lnTo>
                <a:lnTo>
                  <a:pt x="1728120" y="3518591"/>
                </a:lnTo>
                <a:lnTo>
                  <a:pt x="1728120" y="3519536"/>
                </a:lnTo>
                <a:lnTo>
                  <a:pt x="1731222" y="3518591"/>
                </a:lnTo>
                <a:cubicBezTo>
                  <a:pt x="1731222" y="3513466"/>
                  <a:pt x="1729513" y="3509690"/>
                  <a:pt x="1726096" y="3507262"/>
                </a:cubicBezTo>
                <a:close/>
                <a:moveTo>
                  <a:pt x="6605986" y="3507127"/>
                </a:moveTo>
                <a:lnTo>
                  <a:pt x="6605986" y="3509285"/>
                </a:lnTo>
                <a:lnTo>
                  <a:pt x="6607065" y="3509285"/>
                </a:lnTo>
                <a:lnTo>
                  <a:pt x="6607065" y="3507127"/>
                </a:lnTo>
                <a:close/>
                <a:moveTo>
                  <a:pt x="6102780" y="3506048"/>
                </a:moveTo>
                <a:lnTo>
                  <a:pt x="6102780" y="3508206"/>
                </a:lnTo>
                <a:lnTo>
                  <a:pt x="6105882" y="3508206"/>
                </a:lnTo>
                <a:lnTo>
                  <a:pt x="6105882" y="3506048"/>
                </a:lnTo>
                <a:close/>
                <a:moveTo>
                  <a:pt x="5763042" y="3504969"/>
                </a:moveTo>
                <a:lnTo>
                  <a:pt x="5763042" y="3507127"/>
                </a:lnTo>
                <a:cubicBezTo>
                  <a:pt x="5764481" y="3507127"/>
                  <a:pt x="5765200" y="3508206"/>
                  <a:pt x="5765200" y="3510364"/>
                </a:cubicBezTo>
                <a:lnTo>
                  <a:pt x="5766279" y="3510364"/>
                </a:lnTo>
                <a:lnTo>
                  <a:pt x="5766279" y="3507127"/>
                </a:lnTo>
                <a:lnTo>
                  <a:pt x="5764121" y="3504969"/>
                </a:lnTo>
                <a:close/>
                <a:moveTo>
                  <a:pt x="8693045" y="3504025"/>
                </a:moveTo>
                <a:lnTo>
                  <a:pt x="8693646" y="3504025"/>
                </a:lnTo>
                <a:lnTo>
                  <a:pt x="8693941" y="3505104"/>
                </a:lnTo>
                <a:lnTo>
                  <a:pt x="8693045" y="3505104"/>
                </a:lnTo>
                <a:close/>
                <a:moveTo>
                  <a:pt x="1725016" y="3503216"/>
                </a:moveTo>
                <a:lnTo>
                  <a:pt x="1727041" y="3505239"/>
                </a:lnTo>
                <a:lnTo>
                  <a:pt x="1727041" y="3503216"/>
                </a:lnTo>
                <a:close/>
                <a:moveTo>
                  <a:pt x="5670113" y="3502946"/>
                </a:moveTo>
                <a:lnTo>
                  <a:pt x="5667955" y="3504969"/>
                </a:lnTo>
                <a:lnTo>
                  <a:pt x="5667955" y="3506048"/>
                </a:lnTo>
                <a:lnTo>
                  <a:pt x="5673485" y="3511443"/>
                </a:lnTo>
                <a:cubicBezTo>
                  <a:pt x="5676362" y="3510364"/>
                  <a:pt x="5677801" y="3509285"/>
                  <a:pt x="5677801" y="3508206"/>
                </a:cubicBezTo>
                <a:lnTo>
                  <a:pt x="5677801" y="3507127"/>
                </a:lnTo>
                <a:cubicBezTo>
                  <a:pt x="5675643" y="3507127"/>
                  <a:pt x="5674564" y="3506048"/>
                  <a:pt x="5674564" y="3503890"/>
                </a:cubicBezTo>
                <a:lnTo>
                  <a:pt x="5673485" y="3502946"/>
                </a:lnTo>
                <a:close/>
                <a:moveTo>
                  <a:pt x="9295654" y="3502676"/>
                </a:moveTo>
                <a:lnTo>
                  <a:pt x="9294575" y="3503755"/>
                </a:lnTo>
                <a:lnTo>
                  <a:pt x="9294575" y="3506857"/>
                </a:lnTo>
                <a:lnTo>
                  <a:pt x="9297812" y="3506857"/>
                </a:lnTo>
                <a:lnTo>
                  <a:pt x="9299970" y="3504834"/>
                </a:lnTo>
                <a:lnTo>
                  <a:pt x="9299970" y="3503755"/>
                </a:lnTo>
                <a:close/>
                <a:moveTo>
                  <a:pt x="8778016" y="3501867"/>
                </a:moveTo>
                <a:lnTo>
                  <a:pt x="8778016" y="3504025"/>
                </a:lnTo>
                <a:lnTo>
                  <a:pt x="8779095" y="3504025"/>
                </a:lnTo>
                <a:lnTo>
                  <a:pt x="8779095" y="3501867"/>
                </a:lnTo>
                <a:close/>
                <a:moveTo>
                  <a:pt x="6089022" y="3501867"/>
                </a:moveTo>
                <a:cubicBezTo>
                  <a:pt x="6086864" y="3503306"/>
                  <a:pt x="6084032" y="3504025"/>
                  <a:pt x="6080525" y="3504025"/>
                </a:cubicBezTo>
                <a:lnTo>
                  <a:pt x="6080525" y="3506048"/>
                </a:lnTo>
                <a:cubicBezTo>
                  <a:pt x="6083043" y="3506048"/>
                  <a:pt x="6084796" y="3507846"/>
                  <a:pt x="6085785" y="3511443"/>
                </a:cubicBezTo>
                <a:cubicBezTo>
                  <a:pt x="6090011" y="3509825"/>
                  <a:pt x="6092124" y="3508386"/>
                  <a:pt x="6092124" y="3507127"/>
                </a:cubicBezTo>
                <a:lnTo>
                  <a:pt x="6092124" y="3506048"/>
                </a:lnTo>
                <a:close/>
                <a:moveTo>
                  <a:pt x="6610302" y="3501732"/>
                </a:moveTo>
                <a:lnTo>
                  <a:pt x="6608144" y="3506048"/>
                </a:lnTo>
                <a:lnTo>
                  <a:pt x="6609223" y="3506048"/>
                </a:lnTo>
                <a:cubicBezTo>
                  <a:pt x="6610662" y="3506048"/>
                  <a:pt x="6611381" y="3504969"/>
                  <a:pt x="6611381" y="3502811"/>
                </a:cubicBezTo>
                <a:lnTo>
                  <a:pt x="6611381" y="3501732"/>
                </a:lnTo>
                <a:close/>
                <a:moveTo>
                  <a:pt x="9303207" y="3501597"/>
                </a:moveTo>
                <a:lnTo>
                  <a:pt x="9303207" y="3506857"/>
                </a:lnTo>
                <a:cubicBezTo>
                  <a:pt x="9306085" y="3513961"/>
                  <a:pt x="9307523" y="3519266"/>
                  <a:pt x="9307523" y="3522773"/>
                </a:cubicBezTo>
                <a:lnTo>
                  <a:pt x="9308602" y="3522773"/>
                </a:lnTo>
                <a:lnTo>
                  <a:pt x="9308602" y="3517512"/>
                </a:lnTo>
                <a:cubicBezTo>
                  <a:pt x="9305725" y="3511848"/>
                  <a:pt x="9304286" y="3506543"/>
                  <a:pt x="9304286" y="3501597"/>
                </a:cubicBezTo>
                <a:close/>
                <a:moveTo>
                  <a:pt x="7573336" y="3501058"/>
                </a:moveTo>
                <a:lnTo>
                  <a:pt x="7573336" y="3502137"/>
                </a:lnTo>
                <a:lnTo>
                  <a:pt x="7575494" y="3502137"/>
                </a:lnTo>
                <a:lnTo>
                  <a:pt x="7575494" y="3501058"/>
                </a:lnTo>
                <a:close/>
                <a:moveTo>
                  <a:pt x="3754481" y="3500923"/>
                </a:moveTo>
                <a:lnTo>
                  <a:pt x="3754481" y="3506318"/>
                </a:lnTo>
                <a:lnTo>
                  <a:pt x="3756640" y="3506318"/>
                </a:lnTo>
                <a:lnTo>
                  <a:pt x="3755561" y="3500923"/>
                </a:lnTo>
                <a:close/>
                <a:moveTo>
                  <a:pt x="6265574" y="3499709"/>
                </a:moveTo>
                <a:cubicBezTo>
                  <a:pt x="6265574" y="3501148"/>
                  <a:pt x="6264495" y="3501867"/>
                  <a:pt x="6262337" y="3501867"/>
                </a:cubicBezTo>
                <a:lnTo>
                  <a:pt x="6262337" y="3502946"/>
                </a:lnTo>
                <a:cubicBezTo>
                  <a:pt x="6267283" y="3502946"/>
                  <a:pt x="6270475" y="3503665"/>
                  <a:pt x="6271913" y="3505104"/>
                </a:cubicBezTo>
                <a:lnTo>
                  <a:pt x="6275016" y="3505104"/>
                </a:lnTo>
                <a:lnTo>
                  <a:pt x="6275016" y="3504025"/>
                </a:lnTo>
                <a:close/>
                <a:moveTo>
                  <a:pt x="6253840" y="3499709"/>
                </a:moveTo>
                <a:lnTo>
                  <a:pt x="6253840" y="3500788"/>
                </a:lnTo>
                <a:lnTo>
                  <a:pt x="6261258" y="3502946"/>
                </a:lnTo>
                <a:lnTo>
                  <a:pt x="6261258" y="3501867"/>
                </a:lnTo>
                <a:lnTo>
                  <a:pt x="6262337" y="3500788"/>
                </a:lnTo>
                <a:lnTo>
                  <a:pt x="6263416" y="3500788"/>
                </a:lnTo>
                <a:lnTo>
                  <a:pt x="6263416" y="3499709"/>
                </a:lnTo>
                <a:close/>
                <a:moveTo>
                  <a:pt x="8138181" y="3499574"/>
                </a:moveTo>
                <a:lnTo>
                  <a:pt x="8138181" y="3501597"/>
                </a:lnTo>
                <a:lnTo>
                  <a:pt x="8140339" y="3501597"/>
                </a:lnTo>
                <a:lnTo>
                  <a:pt x="8140339" y="3499574"/>
                </a:lnTo>
                <a:close/>
                <a:moveTo>
                  <a:pt x="6200025" y="3498630"/>
                </a:moveTo>
                <a:lnTo>
                  <a:pt x="6200025" y="3499709"/>
                </a:lnTo>
                <a:lnTo>
                  <a:pt x="6201104" y="3505104"/>
                </a:lnTo>
                <a:lnTo>
                  <a:pt x="6202048" y="3505104"/>
                </a:lnTo>
                <a:lnTo>
                  <a:pt x="6204206" y="3502946"/>
                </a:lnTo>
                <a:lnTo>
                  <a:pt x="6204206" y="3498630"/>
                </a:lnTo>
                <a:close/>
                <a:moveTo>
                  <a:pt x="8255927" y="3498495"/>
                </a:moveTo>
                <a:lnTo>
                  <a:pt x="8251611" y="3501597"/>
                </a:lnTo>
                <a:lnTo>
                  <a:pt x="8254848" y="3504834"/>
                </a:lnTo>
                <a:lnTo>
                  <a:pt x="8257006" y="3504834"/>
                </a:lnTo>
                <a:lnTo>
                  <a:pt x="8260108" y="3501597"/>
                </a:lnTo>
                <a:close/>
                <a:moveTo>
                  <a:pt x="5203593" y="3498360"/>
                </a:moveTo>
                <a:lnTo>
                  <a:pt x="5203593" y="3502676"/>
                </a:lnTo>
                <a:lnTo>
                  <a:pt x="5206830" y="3505913"/>
                </a:lnTo>
                <a:lnTo>
                  <a:pt x="5208988" y="3505913"/>
                </a:lnTo>
                <a:lnTo>
                  <a:pt x="5212225" y="3502676"/>
                </a:lnTo>
                <a:lnTo>
                  <a:pt x="5212225" y="3501597"/>
                </a:lnTo>
                <a:cubicBezTo>
                  <a:pt x="5211506" y="3499439"/>
                  <a:pt x="5209348" y="3498360"/>
                  <a:pt x="5205751" y="3498360"/>
                </a:cubicBezTo>
                <a:close/>
                <a:moveTo>
                  <a:pt x="5765200" y="3497551"/>
                </a:moveTo>
                <a:lnTo>
                  <a:pt x="5763042" y="3499709"/>
                </a:lnTo>
                <a:lnTo>
                  <a:pt x="5763042" y="3502946"/>
                </a:lnTo>
                <a:lnTo>
                  <a:pt x="5764121" y="3502946"/>
                </a:lnTo>
                <a:lnTo>
                  <a:pt x="5766279" y="3498630"/>
                </a:lnTo>
                <a:lnTo>
                  <a:pt x="5766279" y="3497551"/>
                </a:lnTo>
                <a:close/>
                <a:moveTo>
                  <a:pt x="6595331" y="3497416"/>
                </a:moveTo>
                <a:lnTo>
                  <a:pt x="6607065" y="3497416"/>
                </a:lnTo>
                <a:lnTo>
                  <a:pt x="6607065" y="3500653"/>
                </a:lnTo>
                <a:lnTo>
                  <a:pt x="6609223" y="3500653"/>
                </a:lnTo>
                <a:cubicBezTo>
                  <a:pt x="6609223" y="3498495"/>
                  <a:pt x="6609943" y="3497416"/>
                  <a:pt x="6611381" y="3497416"/>
                </a:cubicBezTo>
                <a:lnTo>
                  <a:pt x="6618934" y="3497416"/>
                </a:lnTo>
                <a:cubicBezTo>
                  <a:pt x="6624599" y="3497776"/>
                  <a:pt x="6627431" y="3500653"/>
                  <a:pt x="6627431" y="3506048"/>
                </a:cubicBezTo>
                <a:lnTo>
                  <a:pt x="6630668" y="3509285"/>
                </a:lnTo>
                <a:cubicBezTo>
                  <a:pt x="6630668" y="3511443"/>
                  <a:pt x="6626757" y="3512882"/>
                  <a:pt x="6618934" y="3513601"/>
                </a:cubicBezTo>
                <a:lnTo>
                  <a:pt x="6610302" y="3511443"/>
                </a:lnTo>
                <a:lnTo>
                  <a:pt x="6609223" y="3512522"/>
                </a:lnTo>
                <a:lnTo>
                  <a:pt x="6608144" y="3512522"/>
                </a:lnTo>
                <a:lnTo>
                  <a:pt x="6603828" y="3511443"/>
                </a:lnTo>
                <a:lnTo>
                  <a:pt x="6598568" y="3512522"/>
                </a:lnTo>
                <a:lnTo>
                  <a:pt x="6594252" y="3511443"/>
                </a:lnTo>
                <a:lnTo>
                  <a:pt x="6587778" y="3513601"/>
                </a:lnTo>
                <a:cubicBezTo>
                  <a:pt x="6579056" y="3513601"/>
                  <a:pt x="6572987" y="3512162"/>
                  <a:pt x="6569570" y="3509285"/>
                </a:cubicBezTo>
                <a:lnTo>
                  <a:pt x="6568491" y="3509285"/>
                </a:lnTo>
                <a:cubicBezTo>
                  <a:pt x="6565793" y="3511443"/>
                  <a:pt x="6563276" y="3512522"/>
                  <a:pt x="6560938" y="3512522"/>
                </a:cubicBezTo>
                <a:cubicBezTo>
                  <a:pt x="6557431" y="3511443"/>
                  <a:pt x="6555678" y="3508925"/>
                  <a:pt x="6555678" y="3504969"/>
                </a:cubicBezTo>
                <a:lnTo>
                  <a:pt x="6555678" y="3503890"/>
                </a:lnTo>
                <a:cubicBezTo>
                  <a:pt x="6555678" y="3502811"/>
                  <a:pt x="6560668" y="3501372"/>
                  <a:pt x="6570649" y="3499574"/>
                </a:cubicBezTo>
                <a:lnTo>
                  <a:pt x="6571728" y="3498495"/>
                </a:lnTo>
                <a:cubicBezTo>
                  <a:pt x="6575864" y="3500653"/>
                  <a:pt x="6580135" y="3501732"/>
                  <a:pt x="6584541" y="3501732"/>
                </a:cubicBezTo>
                <a:close/>
                <a:moveTo>
                  <a:pt x="5132513" y="3497146"/>
                </a:moveTo>
                <a:cubicBezTo>
                  <a:pt x="5132513" y="3504429"/>
                  <a:pt x="5130355" y="3508071"/>
                  <a:pt x="5126039" y="3508071"/>
                </a:cubicBezTo>
                <a:lnTo>
                  <a:pt x="5126039" y="3511308"/>
                </a:lnTo>
                <a:lnTo>
                  <a:pt x="5129276" y="3511308"/>
                </a:lnTo>
                <a:cubicBezTo>
                  <a:pt x="5135840" y="3507352"/>
                  <a:pt x="5139122" y="3504834"/>
                  <a:pt x="5139122" y="3503755"/>
                </a:cubicBezTo>
                <a:lnTo>
                  <a:pt x="5139122" y="3502676"/>
                </a:lnTo>
                <a:cubicBezTo>
                  <a:pt x="5137864" y="3499979"/>
                  <a:pt x="5135661" y="3498135"/>
                  <a:pt x="5132513" y="3497146"/>
                </a:cubicBezTo>
                <a:close/>
                <a:moveTo>
                  <a:pt x="4180135" y="3496472"/>
                </a:moveTo>
                <a:lnTo>
                  <a:pt x="4180135" y="3497686"/>
                </a:lnTo>
                <a:lnTo>
                  <a:pt x="4182293" y="3497686"/>
                </a:lnTo>
                <a:lnTo>
                  <a:pt x="4182293" y="3496472"/>
                </a:lnTo>
                <a:close/>
                <a:moveTo>
                  <a:pt x="3630801" y="3495663"/>
                </a:moveTo>
                <a:cubicBezTo>
                  <a:pt x="3627564" y="3497011"/>
                  <a:pt x="3625765" y="3498405"/>
                  <a:pt x="3625406" y="3499844"/>
                </a:cubicBezTo>
                <a:lnTo>
                  <a:pt x="3625406" y="3502002"/>
                </a:lnTo>
                <a:cubicBezTo>
                  <a:pt x="3626664" y="3504879"/>
                  <a:pt x="3629182" y="3506318"/>
                  <a:pt x="3632959" y="3506318"/>
                </a:cubicBezTo>
                <a:lnTo>
                  <a:pt x="3636196" y="3505239"/>
                </a:lnTo>
                <a:lnTo>
                  <a:pt x="3636196" y="3498765"/>
                </a:lnTo>
                <a:cubicBezTo>
                  <a:pt x="3636196" y="3497506"/>
                  <a:pt x="3634397" y="3496472"/>
                  <a:pt x="3630801" y="3495663"/>
                </a:cubicBezTo>
                <a:close/>
                <a:moveTo>
                  <a:pt x="9303207" y="3495258"/>
                </a:moveTo>
                <a:lnTo>
                  <a:pt x="9303207" y="3499439"/>
                </a:lnTo>
                <a:lnTo>
                  <a:pt x="9304286" y="3499439"/>
                </a:lnTo>
                <a:lnTo>
                  <a:pt x="9304286" y="3495258"/>
                </a:lnTo>
                <a:close/>
                <a:moveTo>
                  <a:pt x="7634840" y="3494584"/>
                </a:moveTo>
                <a:lnTo>
                  <a:pt x="7653182" y="3494584"/>
                </a:lnTo>
                <a:cubicBezTo>
                  <a:pt x="7655340" y="3494584"/>
                  <a:pt x="7656420" y="3496022"/>
                  <a:pt x="7656420" y="3498900"/>
                </a:cubicBezTo>
                <a:lnTo>
                  <a:pt x="7655340" y="3502137"/>
                </a:lnTo>
                <a:lnTo>
                  <a:pt x="7656420" y="3502137"/>
                </a:lnTo>
                <a:cubicBezTo>
                  <a:pt x="7658937" y="3499259"/>
                  <a:pt x="7668603" y="3497821"/>
                  <a:pt x="7685418" y="3497821"/>
                </a:cubicBezTo>
                <a:lnTo>
                  <a:pt x="7692971" y="3499979"/>
                </a:lnTo>
                <a:cubicBezTo>
                  <a:pt x="7692971" y="3497821"/>
                  <a:pt x="7697646" y="3496022"/>
                  <a:pt x="7706998" y="3494584"/>
                </a:cubicBezTo>
                <a:cubicBezTo>
                  <a:pt x="7719227" y="3497281"/>
                  <a:pt x="7725341" y="3499080"/>
                  <a:pt x="7725341" y="3499979"/>
                </a:cubicBezTo>
                <a:lnTo>
                  <a:pt x="7727499" y="3505374"/>
                </a:lnTo>
                <a:lnTo>
                  <a:pt x="7726420" y="3506453"/>
                </a:lnTo>
                <a:lnTo>
                  <a:pt x="7714551" y="3506453"/>
                </a:lnTo>
                <a:lnTo>
                  <a:pt x="7711314" y="3509690"/>
                </a:lnTo>
                <a:lnTo>
                  <a:pt x="7711314" y="3510769"/>
                </a:lnTo>
                <a:lnTo>
                  <a:pt x="7717788" y="3512927"/>
                </a:lnTo>
                <a:lnTo>
                  <a:pt x="7723183" y="3510769"/>
                </a:lnTo>
                <a:cubicBezTo>
                  <a:pt x="7742605" y="3510769"/>
                  <a:pt x="7752316" y="3516883"/>
                  <a:pt x="7752316" y="3529112"/>
                </a:cubicBezTo>
                <a:lnTo>
                  <a:pt x="7752316" y="3530191"/>
                </a:lnTo>
                <a:cubicBezTo>
                  <a:pt x="7752316" y="3535946"/>
                  <a:pt x="7746561" y="3543858"/>
                  <a:pt x="7735052" y="3553929"/>
                </a:cubicBezTo>
                <a:lnTo>
                  <a:pt x="7728578" y="3553929"/>
                </a:lnTo>
                <a:cubicBezTo>
                  <a:pt x="7725161" y="3553929"/>
                  <a:pt x="7722284" y="3552131"/>
                  <a:pt x="7719946" y="3548534"/>
                </a:cubicBezTo>
                <a:cubicBezTo>
                  <a:pt x="7715630" y="3548534"/>
                  <a:pt x="7712393" y="3540262"/>
                  <a:pt x="7710235" y="3523717"/>
                </a:cubicBezTo>
                <a:cubicBezTo>
                  <a:pt x="7706278" y="3519940"/>
                  <a:pt x="7704120" y="3516344"/>
                  <a:pt x="7703761" y="3512927"/>
                </a:cubicBezTo>
                <a:lnTo>
                  <a:pt x="7706998" y="3509690"/>
                </a:lnTo>
                <a:lnTo>
                  <a:pt x="7697287" y="3508611"/>
                </a:lnTo>
                <a:lnTo>
                  <a:pt x="7689734" y="3509690"/>
                </a:lnTo>
                <a:lnTo>
                  <a:pt x="7673684" y="3507532"/>
                </a:lnTo>
                <a:cubicBezTo>
                  <a:pt x="7671706" y="3508970"/>
                  <a:pt x="7667030" y="3510049"/>
                  <a:pt x="7659656" y="3510769"/>
                </a:cubicBezTo>
                <a:lnTo>
                  <a:pt x="7642392" y="3508611"/>
                </a:lnTo>
                <a:lnTo>
                  <a:pt x="7636998" y="3511848"/>
                </a:lnTo>
                <a:lnTo>
                  <a:pt x="7635918" y="3511848"/>
                </a:lnTo>
                <a:cubicBezTo>
                  <a:pt x="7634480" y="3511848"/>
                  <a:pt x="7633041" y="3506812"/>
                  <a:pt x="7631602" y="3496742"/>
                </a:cubicBezTo>
                <a:close/>
                <a:moveTo>
                  <a:pt x="2248995" y="3493639"/>
                </a:moveTo>
                <a:lnTo>
                  <a:pt x="2248995" y="3495797"/>
                </a:lnTo>
                <a:lnTo>
                  <a:pt x="2251153" y="3495797"/>
                </a:lnTo>
                <a:lnTo>
                  <a:pt x="2251153" y="3493639"/>
                </a:lnTo>
                <a:close/>
                <a:moveTo>
                  <a:pt x="3658585" y="3493505"/>
                </a:moveTo>
                <a:lnTo>
                  <a:pt x="3654269" y="3496607"/>
                </a:lnTo>
                <a:lnTo>
                  <a:pt x="3656427" y="3512657"/>
                </a:lnTo>
                <a:lnTo>
                  <a:pt x="3652111" y="3520075"/>
                </a:lnTo>
                <a:cubicBezTo>
                  <a:pt x="3653730" y="3531495"/>
                  <a:pt x="3655888" y="3537204"/>
                  <a:pt x="3658585" y="3537204"/>
                </a:cubicBezTo>
                <a:cubicBezTo>
                  <a:pt x="3664969" y="3539362"/>
                  <a:pt x="3671353" y="3540441"/>
                  <a:pt x="3677737" y="3540441"/>
                </a:cubicBezTo>
                <a:lnTo>
                  <a:pt x="3688393" y="3539362"/>
                </a:lnTo>
                <a:lnTo>
                  <a:pt x="3688393" y="3537204"/>
                </a:lnTo>
                <a:cubicBezTo>
                  <a:pt x="3678771" y="3537204"/>
                  <a:pt x="3672747" y="3526190"/>
                  <a:pt x="3670319" y="3504160"/>
                </a:cubicBezTo>
                <a:cubicBezTo>
                  <a:pt x="3664564" y="3499034"/>
                  <a:pt x="3661687" y="3495483"/>
                  <a:pt x="3661687" y="3493505"/>
                </a:cubicBezTo>
                <a:close/>
                <a:moveTo>
                  <a:pt x="6175747" y="3493370"/>
                </a:moveTo>
                <a:lnTo>
                  <a:pt x="6178849" y="3493370"/>
                </a:lnTo>
                <a:lnTo>
                  <a:pt x="6178849" y="3495528"/>
                </a:lnTo>
                <a:lnTo>
                  <a:pt x="6175747" y="3495528"/>
                </a:lnTo>
                <a:close/>
                <a:moveTo>
                  <a:pt x="5681038" y="3493235"/>
                </a:moveTo>
                <a:lnTo>
                  <a:pt x="5681038" y="3497551"/>
                </a:lnTo>
                <a:lnTo>
                  <a:pt x="5682117" y="3497551"/>
                </a:lnTo>
                <a:lnTo>
                  <a:pt x="5682117" y="3493235"/>
                </a:lnTo>
                <a:close/>
                <a:moveTo>
                  <a:pt x="3652111" y="3492426"/>
                </a:moveTo>
                <a:lnTo>
                  <a:pt x="3652111" y="3495663"/>
                </a:lnTo>
                <a:lnTo>
                  <a:pt x="3653190" y="3495663"/>
                </a:lnTo>
                <a:lnTo>
                  <a:pt x="3653190" y="3492426"/>
                </a:lnTo>
                <a:close/>
                <a:moveTo>
                  <a:pt x="4239210" y="3492156"/>
                </a:moveTo>
                <a:lnTo>
                  <a:pt x="4239210" y="3502002"/>
                </a:lnTo>
                <a:lnTo>
                  <a:pt x="4241368" y="3504160"/>
                </a:lnTo>
                <a:lnTo>
                  <a:pt x="4241368" y="3502002"/>
                </a:lnTo>
                <a:lnTo>
                  <a:pt x="4240289" y="3500923"/>
                </a:lnTo>
                <a:lnTo>
                  <a:pt x="4240289" y="3499844"/>
                </a:lnTo>
                <a:lnTo>
                  <a:pt x="4241368" y="3498765"/>
                </a:lnTo>
                <a:lnTo>
                  <a:pt x="4241368" y="3497686"/>
                </a:lnTo>
                <a:lnTo>
                  <a:pt x="4240289" y="3492156"/>
                </a:lnTo>
                <a:close/>
                <a:moveTo>
                  <a:pt x="5741192" y="3491077"/>
                </a:moveTo>
                <a:lnTo>
                  <a:pt x="5741192" y="3492156"/>
                </a:lnTo>
                <a:lnTo>
                  <a:pt x="5743350" y="3494314"/>
                </a:lnTo>
                <a:lnTo>
                  <a:pt x="5745508" y="3494314"/>
                </a:lnTo>
                <a:lnTo>
                  <a:pt x="5745508" y="3493235"/>
                </a:lnTo>
                <a:lnTo>
                  <a:pt x="5743350" y="3491077"/>
                </a:lnTo>
                <a:close/>
                <a:moveTo>
                  <a:pt x="9290259" y="3490942"/>
                </a:moveTo>
                <a:lnTo>
                  <a:pt x="9288101" y="3493100"/>
                </a:lnTo>
                <a:lnTo>
                  <a:pt x="9288101" y="3496202"/>
                </a:lnTo>
                <a:lnTo>
                  <a:pt x="9291338" y="3496202"/>
                </a:lnTo>
                <a:lnTo>
                  <a:pt x="9292417" y="3490942"/>
                </a:lnTo>
                <a:close/>
                <a:moveTo>
                  <a:pt x="9202186" y="3490942"/>
                </a:moveTo>
                <a:lnTo>
                  <a:pt x="9196791" y="3497281"/>
                </a:lnTo>
                <a:lnTo>
                  <a:pt x="9197870" y="3497281"/>
                </a:lnTo>
                <a:cubicBezTo>
                  <a:pt x="9200747" y="3496562"/>
                  <a:pt x="9202186" y="3494449"/>
                  <a:pt x="9202186" y="3490942"/>
                </a:cubicBezTo>
                <a:close/>
                <a:moveTo>
                  <a:pt x="6265574" y="3490268"/>
                </a:moveTo>
                <a:lnTo>
                  <a:pt x="6265574" y="3496607"/>
                </a:lnTo>
                <a:lnTo>
                  <a:pt x="6266653" y="3496607"/>
                </a:lnTo>
                <a:lnTo>
                  <a:pt x="6266653" y="3490268"/>
                </a:lnTo>
                <a:close/>
                <a:moveTo>
                  <a:pt x="6087943" y="3490268"/>
                </a:moveTo>
                <a:lnTo>
                  <a:pt x="6082683" y="3492291"/>
                </a:lnTo>
                <a:lnTo>
                  <a:pt x="6082683" y="3494449"/>
                </a:lnTo>
                <a:lnTo>
                  <a:pt x="6089022" y="3491347"/>
                </a:lnTo>
                <a:lnTo>
                  <a:pt x="6089022" y="3490268"/>
                </a:lnTo>
                <a:close/>
                <a:moveTo>
                  <a:pt x="8782332" y="3489863"/>
                </a:moveTo>
                <a:lnTo>
                  <a:pt x="8779095" y="3497551"/>
                </a:lnTo>
                <a:cubicBezTo>
                  <a:pt x="8780534" y="3497551"/>
                  <a:pt x="8781253" y="3498630"/>
                  <a:pt x="8781253" y="3500788"/>
                </a:cubicBezTo>
                <a:lnTo>
                  <a:pt x="8782332" y="3500788"/>
                </a:lnTo>
                <a:lnTo>
                  <a:pt x="8782332" y="3499709"/>
                </a:lnTo>
                <a:lnTo>
                  <a:pt x="8781253" y="3495393"/>
                </a:lnTo>
                <a:lnTo>
                  <a:pt x="8783411" y="3490942"/>
                </a:lnTo>
                <a:lnTo>
                  <a:pt x="8783411" y="3489863"/>
                </a:lnTo>
                <a:close/>
                <a:moveTo>
                  <a:pt x="1585690" y="3489863"/>
                </a:moveTo>
                <a:lnTo>
                  <a:pt x="1585690" y="3492965"/>
                </a:lnTo>
                <a:lnTo>
                  <a:pt x="1586769" y="3498090"/>
                </a:lnTo>
                <a:lnTo>
                  <a:pt x="1584611" y="3500113"/>
                </a:lnTo>
                <a:lnTo>
                  <a:pt x="1584611" y="3501058"/>
                </a:lnTo>
                <a:lnTo>
                  <a:pt x="1586769" y="3503216"/>
                </a:lnTo>
                <a:lnTo>
                  <a:pt x="1590816" y="3503216"/>
                </a:lnTo>
                <a:lnTo>
                  <a:pt x="1590816" y="3498090"/>
                </a:lnTo>
                <a:cubicBezTo>
                  <a:pt x="1588118" y="3498090"/>
                  <a:pt x="1586769" y="3495348"/>
                  <a:pt x="1586769" y="3489863"/>
                </a:cubicBezTo>
                <a:close/>
                <a:moveTo>
                  <a:pt x="9157002" y="3488784"/>
                </a:moveTo>
                <a:lnTo>
                  <a:pt x="9157002" y="3490942"/>
                </a:lnTo>
                <a:lnTo>
                  <a:pt x="9158081" y="3490942"/>
                </a:lnTo>
                <a:lnTo>
                  <a:pt x="9158081" y="3488784"/>
                </a:lnTo>
                <a:close/>
                <a:moveTo>
                  <a:pt x="9204344" y="3487705"/>
                </a:moveTo>
                <a:lnTo>
                  <a:pt x="9204344" y="3488784"/>
                </a:lnTo>
                <a:lnTo>
                  <a:pt x="9206502" y="3488784"/>
                </a:lnTo>
                <a:lnTo>
                  <a:pt x="9206502" y="3487705"/>
                </a:lnTo>
                <a:close/>
                <a:moveTo>
                  <a:pt x="3694732" y="3487031"/>
                </a:moveTo>
                <a:lnTo>
                  <a:pt x="3694732" y="3488110"/>
                </a:lnTo>
                <a:lnTo>
                  <a:pt x="3696890" y="3488110"/>
                </a:lnTo>
                <a:lnTo>
                  <a:pt x="3696890" y="3487031"/>
                </a:lnTo>
                <a:close/>
                <a:moveTo>
                  <a:pt x="2075006" y="3486221"/>
                </a:moveTo>
                <a:lnTo>
                  <a:pt x="2070688" y="3489458"/>
                </a:lnTo>
                <a:lnTo>
                  <a:pt x="2070688" y="3490537"/>
                </a:lnTo>
                <a:lnTo>
                  <a:pt x="2071767" y="3497011"/>
                </a:lnTo>
                <a:lnTo>
                  <a:pt x="2070688" y="3498090"/>
                </a:lnTo>
                <a:lnTo>
                  <a:pt x="2070688" y="3499169"/>
                </a:lnTo>
                <a:cubicBezTo>
                  <a:pt x="2072308" y="3503485"/>
                  <a:pt x="2073746" y="3505643"/>
                  <a:pt x="2075006" y="3505643"/>
                </a:cubicBezTo>
                <a:cubicBezTo>
                  <a:pt x="2076803" y="3505643"/>
                  <a:pt x="2078602" y="3501327"/>
                  <a:pt x="2080400" y="3492695"/>
                </a:cubicBezTo>
                <a:cubicBezTo>
                  <a:pt x="2080400" y="3491257"/>
                  <a:pt x="2078602" y="3489099"/>
                  <a:pt x="2075006" y="3486221"/>
                </a:cubicBezTo>
                <a:close/>
                <a:moveTo>
                  <a:pt x="3661687" y="3485952"/>
                </a:moveTo>
                <a:lnTo>
                  <a:pt x="3661687" y="3487031"/>
                </a:lnTo>
                <a:lnTo>
                  <a:pt x="3663845" y="3487031"/>
                </a:lnTo>
                <a:lnTo>
                  <a:pt x="3663845" y="3485952"/>
                </a:lnTo>
                <a:close/>
                <a:moveTo>
                  <a:pt x="9154844" y="3485682"/>
                </a:moveTo>
                <a:lnTo>
                  <a:pt x="9154844" y="3487705"/>
                </a:lnTo>
                <a:lnTo>
                  <a:pt x="9157002" y="3487705"/>
                </a:lnTo>
                <a:close/>
                <a:moveTo>
                  <a:pt x="3719279" y="3485007"/>
                </a:moveTo>
                <a:cubicBezTo>
                  <a:pt x="3709388" y="3486536"/>
                  <a:pt x="3704443" y="3487930"/>
                  <a:pt x="3704443" y="3489189"/>
                </a:cubicBezTo>
                <a:cubicBezTo>
                  <a:pt x="3710827" y="3493145"/>
                  <a:pt x="3714019" y="3499529"/>
                  <a:pt x="3714019" y="3508341"/>
                </a:cubicBezTo>
                <a:lnTo>
                  <a:pt x="3717121" y="3511578"/>
                </a:lnTo>
                <a:cubicBezTo>
                  <a:pt x="3718919" y="3511578"/>
                  <a:pt x="3720717" y="3508026"/>
                  <a:pt x="3722516" y="3500923"/>
                </a:cubicBezTo>
                <a:cubicBezTo>
                  <a:pt x="3722516" y="3492740"/>
                  <a:pt x="3721437" y="3487435"/>
                  <a:pt x="3719279" y="3485007"/>
                </a:cubicBezTo>
                <a:close/>
                <a:moveTo>
                  <a:pt x="3684076" y="3485007"/>
                </a:moveTo>
                <a:lnTo>
                  <a:pt x="3681918" y="3487031"/>
                </a:lnTo>
                <a:lnTo>
                  <a:pt x="3685155" y="3489189"/>
                </a:lnTo>
                <a:lnTo>
                  <a:pt x="3686234" y="3489189"/>
                </a:lnTo>
                <a:lnTo>
                  <a:pt x="3689472" y="3485952"/>
                </a:lnTo>
                <a:lnTo>
                  <a:pt x="3688393" y="3485007"/>
                </a:lnTo>
                <a:close/>
                <a:moveTo>
                  <a:pt x="1239749" y="3484603"/>
                </a:moveTo>
                <a:lnTo>
                  <a:pt x="1239749" y="3486761"/>
                </a:lnTo>
                <a:lnTo>
                  <a:pt x="1238670" y="3486761"/>
                </a:lnTo>
                <a:cubicBezTo>
                  <a:pt x="1239568" y="3491886"/>
                  <a:pt x="1240693" y="3494449"/>
                  <a:pt x="1242042" y="3494449"/>
                </a:cubicBezTo>
                <a:lnTo>
                  <a:pt x="1243121" y="3494449"/>
                </a:lnTo>
                <a:lnTo>
                  <a:pt x="1243121" y="3486761"/>
                </a:lnTo>
                <a:lnTo>
                  <a:pt x="1240827" y="3484603"/>
                </a:lnTo>
                <a:close/>
                <a:moveTo>
                  <a:pt x="6273937" y="3483928"/>
                </a:moveTo>
                <a:lnTo>
                  <a:pt x="6273937" y="3485007"/>
                </a:lnTo>
                <a:lnTo>
                  <a:pt x="6279332" y="3485007"/>
                </a:lnTo>
                <a:lnTo>
                  <a:pt x="6279332" y="3483928"/>
                </a:lnTo>
                <a:close/>
                <a:moveTo>
                  <a:pt x="3677737" y="3483928"/>
                </a:moveTo>
                <a:lnTo>
                  <a:pt x="3673421" y="3485952"/>
                </a:lnTo>
                <a:lnTo>
                  <a:pt x="3673421" y="3488110"/>
                </a:lnTo>
                <a:lnTo>
                  <a:pt x="3677737" y="3488110"/>
                </a:lnTo>
                <a:lnTo>
                  <a:pt x="3679895" y="3485952"/>
                </a:lnTo>
                <a:close/>
                <a:moveTo>
                  <a:pt x="3654269" y="3482849"/>
                </a:moveTo>
                <a:lnTo>
                  <a:pt x="3654269" y="3483928"/>
                </a:lnTo>
                <a:lnTo>
                  <a:pt x="3656427" y="3483928"/>
                </a:lnTo>
                <a:lnTo>
                  <a:pt x="3656427" y="3482849"/>
                </a:lnTo>
                <a:close/>
                <a:moveTo>
                  <a:pt x="3638219" y="3482849"/>
                </a:moveTo>
                <a:lnTo>
                  <a:pt x="3638219" y="3485007"/>
                </a:lnTo>
                <a:lnTo>
                  <a:pt x="3640377" y="3485007"/>
                </a:lnTo>
                <a:lnTo>
                  <a:pt x="3640377" y="3482849"/>
                </a:lnTo>
                <a:close/>
                <a:moveTo>
                  <a:pt x="3597756" y="3482849"/>
                </a:moveTo>
                <a:cubicBezTo>
                  <a:pt x="3596677" y="3482849"/>
                  <a:pt x="3595238" y="3485682"/>
                  <a:pt x="3593440" y="3491347"/>
                </a:cubicBezTo>
                <a:cubicBezTo>
                  <a:pt x="3592001" y="3491347"/>
                  <a:pt x="3591282" y="3493100"/>
                  <a:pt x="3591282" y="3496607"/>
                </a:cubicBezTo>
                <a:lnTo>
                  <a:pt x="3590338" y="3496607"/>
                </a:lnTo>
                <a:lnTo>
                  <a:pt x="3591282" y="3504160"/>
                </a:lnTo>
                <a:lnTo>
                  <a:pt x="3591282" y="3521154"/>
                </a:lnTo>
                <a:lnTo>
                  <a:pt x="3589259" y="3529786"/>
                </a:lnTo>
                <a:cubicBezTo>
                  <a:pt x="3590967" y="3537969"/>
                  <a:pt x="3593440" y="3543993"/>
                  <a:pt x="3596677" y="3547859"/>
                </a:cubicBezTo>
                <a:cubicBezTo>
                  <a:pt x="3598835" y="3551456"/>
                  <a:pt x="3599914" y="3555008"/>
                  <a:pt x="3599914" y="3558515"/>
                </a:cubicBezTo>
                <a:lnTo>
                  <a:pt x="3601937" y="3558515"/>
                </a:lnTo>
                <a:lnTo>
                  <a:pt x="3604095" y="3545701"/>
                </a:lnTo>
                <a:lnTo>
                  <a:pt x="3603016" y="3541520"/>
                </a:lnTo>
                <a:lnTo>
                  <a:pt x="3603016" y="3538283"/>
                </a:lnTo>
                <a:cubicBezTo>
                  <a:pt x="3604814" y="3536125"/>
                  <a:pt x="3606253" y="3531495"/>
                  <a:pt x="3607332" y="3524391"/>
                </a:cubicBezTo>
                <a:lnTo>
                  <a:pt x="3610569" y="3521154"/>
                </a:lnTo>
                <a:lnTo>
                  <a:pt x="3607332" y="3515894"/>
                </a:lnTo>
                <a:lnTo>
                  <a:pt x="3607332" y="3510499"/>
                </a:lnTo>
                <a:lnTo>
                  <a:pt x="3611648" y="3502002"/>
                </a:lnTo>
                <a:lnTo>
                  <a:pt x="3610569" y="3498765"/>
                </a:lnTo>
                <a:cubicBezTo>
                  <a:pt x="3611109" y="3494539"/>
                  <a:pt x="3611828" y="3492426"/>
                  <a:pt x="3612727" y="3492426"/>
                </a:cubicBezTo>
                <a:cubicBezTo>
                  <a:pt x="3612727" y="3488829"/>
                  <a:pt x="3610929" y="3487031"/>
                  <a:pt x="3607332" y="3487031"/>
                </a:cubicBezTo>
                <a:cubicBezTo>
                  <a:pt x="3604095" y="3484243"/>
                  <a:pt x="3600903" y="3482849"/>
                  <a:pt x="3597756" y="3482849"/>
                </a:cubicBezTo>
                <a:close/>
                <a:moveTo>
                  <a:pt x="8621021" y="3482310"/>
                </a:moveTo>
                <a:lnTo>
                  <a:pt x="8616705" y="3485547"/>
                </a:lnTo>
                <a:lnTo>
                  <a:pt x="8623179" y="3490942"/>
                </a:lnTo>
                <a:lnTo>
                  <a:pt x="8627630" y="3486626"/>
                </a:lnTo>
                <a:cubicBezTo>
                  <a:pt x="8626911" y="3483749"/>
                  <a:pt x="8624708" y="3482310"/>
                  <a:pt x="8621021" y="3482310"/>
                </a:cubicBezTo>
                <a:close/>
                <a:moveTo>
                  <a:pt x="1193621" y="3481366"/>
                </a:moveTo>
                <a:lnTo>
                  <a:pt x="1193621" y="3482445"/>
                </a:lnTo>
                <a:lnTo>
                  <a:pt x="1196993" y="3482445"/>
                </a:lnTo>
                <a:lnTo>
                  <a:pt x="1196993" y="3481366"/>
                </a:lnTo>
                <a:close/>
                <a:moveTo>
                  <a:pt x="6200025" y="3480691"/>
                </a:moveTo>
                <a:cubicBezTo>
                  <a:pt x="6200025" y="3485098"/>
                  <a:pt x="6196833" y="3487570"/>
                  <a:pt x="6190449" y="3488110"/>
                </a:cubicBezTo>
                <a:lnTo>
                  <a:pt x="6190449" y="3489189"/>
                </a:lnTo>
                <a:lnTo>
                  <a:pt x="6194765" y="3490268"/>
                </a:lnTo>
                <a:cubicBezTo>
                  <a:pt x="6197912" y="3489009"/>
                  <a:pt x="6200340" y="3486896"/>
                  <a:pt x="6202048" y="3483928"/>
                </a:cubicBezTo>
                <a:lnTo>
                  <a:pt x="6202048" y="3482849"/>
                </a:lnTo>
                <a:close/>
                <a:moveTo>
                  <a:pt x="5602405" y="3480422"/>
                </a:moveTo>
                <a:lnTo>
                  <a:pt x="5604564" y="3482580"/>
                </a:lnTo>
                <a:lnTo>
                  <a:pt x="5604564" y="3480422"/>
                </a:lnTo>
                <a:close/>
                <a:moveTo>
                  <a:pt x="5707339" y="3480152"/>
                </a:moveTo>
                <a:cubicBezTo>
                  <a:pt x="5700055" y="3480152"/>
                  <a:pt x="5696414" y="3484873"/>
                  <a:pt x="5696414" y="3494314"/>
                </a:cubicBezTo>
                <a:lnTo>
                  <a:pt x="5695335" y="3507127"/>
                </a:lnTo>
                <a:cubicBezTo>
                  <a:pt x="5695335" y="3511623"/>
                  <a:pt x="5701494" y="3514500"/>
                  <a:pt x="5713813" y="3515759"/>
                </a:cubicBezTo>
                <a:lnTo>
                  <a:pt x="5715027" y="3516838"/>
                </a:lnTo>
                <a:lnTo>
                  <a:pt x="5715027" y="3518996"/>
                </a:lnTo>
                <a:lnTo>
                  <a:pt x="5712734" y="3521154"/>
                </a:lnTo>
                <a:lnTo>
                  <a:pt x="5706260" y="3518996"/>
                </a:lnTo>
                <a:lnTo>
                  <a:pt x="5699651" y="3518996"/>
                </a:lnTo>
                <a:lnTo>
                  <a:pt x="5696414" y="3522233"/>
                </a:lnTo>
                <a:lnTo>
                  <a:pt x="5698572" y="3539362"/>
                </a:lnTo>
                <a:lnTo>
                  <a:pt x="5698572" y="3544622"/>
                </a:lnTo>
                <a:cubicBezTo>
                  <a:pt x="5718264" y="3543633"/>
                  <a:pt x="5728109" y="3540441"/>
                  <a:pt x="5728109" y="3535046"/>
                </a:cubicBezTo>
                <a:cubicBezTo>
                  <a:pt x="5728109" y="3531090"/>
                  <a:pt x="5731032" y="3528572"/>
                  <a:pt x="5736876" y="3527493"/>
                </a:cubicBezTo>
                <a:lnTo>
                  <a:pt x="5736876" y="3526414"/>
                </a:lnTo>
                <a:lnTo>
                  <a:pt x="5735797" y="3526414"/>
                </a:lnTo>
                <a:lnTo>
                  <a:pt x="5729188" y="3528572"/>
                </a:lnTo>
                <a:lnTo>
                  <a:pt x="5727030" y="3528572"/>
                </a:lnTo>
                <a:cubicBezTo>
                  <a:pt x="5725322" y="3528572"/>
                  <a:pt x="5722400" y="3524661"/>
                  <a:pt x="5718264" y="3516838"/>
                </a:cubicBezTo>
                <a:lnTo>
                  <a:pt x="5722580" y="3503890"/>
                </a:lnTo>
                <a:cubicBezTo>
                  <a:pt x="5721141" y="3502182"/>
                  <a:pt x="5720422" y="3498630"/>
                  <a:pt x="5720422" y="3493235"/>
                </a:cubicBezTo>
                <a:cubicBezTo>
                  <a:pt x="5718983" y="3493235"/>
                  <a:pt x="5718264" y="3489234"/>
                  <a:pt x="5718264" y="3481231"/>
                </a:cubicBezTo>
                <a:lnTo>
                  <a:pt x="5717185" y="3480152"/>
                </a:lnTo>
                <a:close/>
                <a:moveTo>
                  <a:pt x="6272992" y="3479612"/>
                </a:moveTo>
                <a:lnTo>
                  <a:pt x="6271913" y="3482849"/>
                </a:lnTo>
                <a:lnTo>
                  <a:pt x="6266653" y="3482849"/>
                </a:lnTo>
                <a:lnTo>
                  <a:pt x="6266653" y="3483928"/>
                </a:lnTo>
                <a:lnTo>
                  <a:pt x="6272992" y="3485007"/>
                </a:lnTo>
                <a:lnTo>
                  <a:pt x="6273937" y="3481770"/>
                </a:lnTo>
                <a:lnTo>
                  <a:pt x="6273937" y="3479612"/>
                </a:lnTo>
                <a:close/>
                <a:moveTo>
                  <a:pt x="6179928" y="3479612"/>
                </a:moveTo>
                <a:lnTo>
                  <a:pt x="6179928" y="3481770"/>
                </a:lnTo>
                <a:lnTo>
                  <a:pt x="6181007" y="3481770"/>
                </a:lnTo>
                <a:lnTo>
                  <a:pt x="6181007" y="3479612"/>
                </a:lnTo>
                <a:close/>
                <a:moveTo>
                  <a:pt x="9212976" y="3479208"/>
                </a:moveTo>
                <a:lnTo>
                  <a:pt x="9209739" y="3480287"/>
                </a:lnTo>
                <a:lnTo>
                  <a:pt x="9210818" y="3485682"/>
                </a:lnTo>
                <a:lnTo>
                  <a:pt x="9211897" y="3485682"/>
                </a:lnTo>
                <a:cubicBezTo>
                  <a:pt x="9213515" y="3485682"/>
                  <a:pt x="9214549" y="3483884"/>
                  <a:pt x="9214999" y="3480287"/>
                </a:cubicBezTo>
                <a:lnTo>
                  <a:pt x="9214055" y="3479208"/>
                </a:lnTo>
                <a:close/>
                <a:moveTo>
                  <a:pt x="2059225" y="3478938"/>
                </a:moveTo>
                <a:cubicBezTo>
                  <a:pt x="2057786" y="3478938"/>
                  <a:pt x="2057067" y="3480017"/>
                  <a:pt x="2057067" y="3482175"/>
                </a:cubicBezTo>
                <a:lnTo>
                  <a:pt x="2058146" y="3485412"/>
                </a:lnTo>
                <a:lnTo>
                  <a:pt x="2059225" y="3485412"/>
                </a:lnTo>
                <a:lnTo>
                  <a:pt x="2061383" y="3483254"/>
                </a:lnTo>
                <a:lnTo>
                  <a:pt x="2061383" y="3481096"/>
                </a:lnTo>
                <a:close/>
                <a:moveTo>
                  <a:pt x="3787526" y="3478533"/>
                </a:moveTo>
                <a:lnTo>
                  <a:pt x="3787526" y="3479612"/>
                </a:lnTo>
                <a:lnTo>
                  <a:pt x="3789684" y="3479612"/>
                </a:lnTo>
                <a:lnTo>
                  <a:pt x="3789684" y="3478533"/>
                </a:lnTo>
                <a:close/>
                <a:moveTo>
                  <a:pt x="3659529" y="3478533"/>
                </a:moveTo>
                <a:lnTo>
                  <a:pt x="3659529" y="3479612"/>
                </a:lnTo>
                <a:lnTo>
                  <a:pt x="3661687" y="3479612"/>
                </a:lnTo>
                <a:lnTo>
                  <a:pt x="3661687" y="3478533"/>
                </a:lnTo>
                <a:close/>
                <a:moveTo>
                  <a:pt x="5739034" y="3478264"/>
                </a:moveTo>
                <a:lnTo>
                  <a:pt x="5739034" y="3479343"/>
                </a:lnTo>
                <a:lnTo>
                  <a:pt x="5741192" y="3479343"/>
                </a:lnTo>
                <a:lnTo>
                  <a:pt x="5741192" y="3478264"/>
                </a:lnTo>
                <a:close/>
                <a:moveTo>
                  <a:pt x="8697361" y="3477859"/>
                </a:moveTo>
                <a:lnTo>
                  <a:pt x="8696282" y="3478938"/>
                </a:lnTo>
                <a:lnTo>
                  <a:pt x="8696282" y="3480152"/>
                </a:lnTo>
                <a:cubicBezTo>
                  <a:pt x="8698260" y="3480152"/>
                  <a:pt x="8700418" y="3485592"/>
                  <a:pt x="8702756" y="3496472"/>
                </a:cubicBezTo>
                <a:lnTo>
                  <a:pt x="8701677" y="3497551"/>
                </a:lnTo>
                <a:lnTo>
                  <a:pt x="8701677" y="3498630"/>
                </a:lnTo>
                <a:cubicBezTo>
                  <a:pt x="8708061" y="3500788"/>
                  <a:pt x="8716783" y="3508071"/>
                  <a:pt x="8727843" y="3520480"/>
                </a:cubicBezTo>
                <a:lnTo>
                  <a:pt x="8730001" y="3520480"/>
                </a:lnTo>
                <a:cubicBezTo>
                  <a:pt x="8732608" y="3516793"/>
                  <a:pt x="8737329" y="3514950"/>
                  <a:pt x="8744162" y="3514950"/>
                </a:cubicBezTo>
                <a:lnTo>
                  <a:pt x="8745242" y="3513871"/>
                </a:lnTo>
                <a:cubicBezTo>
                  <a:pt x="8747489" y="3513871"/>
                  <a:pt x="8748613" y="3513152"/>
                  <a:pt x="8748613" y="3511713"/>
                </a:cubicBezTo>
                <a:lnTo>
                  <a:pt x="8745242" y="3507397"/>
                </a:lnTo>
                <a:lnTo>
                  <a:pt x="8745242" y="3506318"/>
                </a:lnTo>
                <a:cubicBezTo>
                  <a:pt x="8745242" y="3504429"/>
                  <a:pt x="8749602" y="3501867"/>
                  <a:pt x="8758324" y="3498630"/>
                </a:cubicBezTo>
                <a:lnTo>
                  <a:pt x="8762775" y="3493235"/>
                </a:lnTo>
                <a:lnTo>
                  <a:pt x="8762775" y="3490942"/>
                </a:lnTo>
                <a:lnTo>
                  <a:pt x="8759538" y="3490942"/>
                </a:lnTo>
                <a:lnTo>
                  <a:pt x="8756166" y="3494314"/>
                </a:lnTo>
                <a:lnTo>
                  <a:pt x="8747534" y="3492021"/>
                </a:lnTo>
                <a:lnTo>
                  <a:pt x="8738768" y="3494314"/>
                </a:lnTo>
                <a:cubicBezTo>
                  <a:pt x="8732204" y="3490807"/>
                  <a:pt x="8728922" y="3485682"/>
                  <a:pt x="8728922" y="3478938"/>
                </a:cubicBezTo>
                <a:lnTo>
                  <a:pt x="8724606" y="3480152"/>
                </a:lnTo>
                <a:close/>
                <a:moveTo>
                  <a:pt x="6240218" y="3477589"/>
                </a:moveTo>
                <a:lnTo>
                  <a:pt x="6240218" y="3480691"/>
                </a:lnTo>
                <a:lnTo>
                  <a:pt x="6241162" y="3480691"/>
                </a:lnTo>
                <a:lnTo>
                  <a:pt x="6241162" y="3477589"/>
                </a:lnTo>
                <a:close/>
                <a:moveTo>
                  <a:pt x="3629722" y="3477454"/>
                </a:moveTo>
                <a:lnTo>
                  <a:pt x="3628643" y="3478533"/>
                </a:lnTo>
                <a:lnTo>
                  <a:pt x="3628643" y="3480691"/>
                </a:lnTo>
                <a:lnTo>
                  <a:pt x="3631880" y="3480691"/>
                </a:lnTo>
                <a:lnTo>
                  <a:pt x="3631880" y="3479612"/>
                </a:lnTo>
                <a:close/>
                <a:moveTo>
                  <a:pt x="5639496" y="3476915"/>
                </a:moveTo>
                <a:lnTo>
                  <a:pt x="5629785" y="3480152"/>
                </a:lnTo>
                <a:lnTo>
                  <a:pt x="5628571" y="3479073"/>
                </a:lnTo>
                <a:lnTo>
                  <a:pt x="5627492" y="3479073"/>
                </a:lnTo>
                <a:cubicBezTo>
                  <a:pt x="5624975" y="3479073"/>
                  <a:pt x="5621333" y="3482355"/>
                  <a:pt x="5616567" y="3488919"/>
                </a:cubicBezTo>
                <a:lnTo>
                  <a:pt x="5615488" y="3488919"/>
                </a:lnTo>
                <a:lnTo>
                  <a:pt x="5615488" y="3489998"/>
                </a:lnTo>
                <a:cubicBezTo>
                  <a:pt x="5620434" y="3489998"/>
                  <a:pt x="5623716" y="3496427"/>
                  <a:pt x="5625334" y="3509285"/>
                </a:cubicBezTo>
                <a:cubicBezTo>
                  <a:pt x="5629201" y="3509465"/>
                  <a:pt x="5633202" y="3511263"/>
                  <a:pt x="5637338" y="3514680"/>
                </a:cubicBezTo>
                <a:lnTo>
                  <a:pt x="5639496" y="3514680"/>
                </a:lnTo>
                <a:lnTo>
                  <a:pt x="5648263" y="3506048"/>
                </a:lnTo>
                <a:lnTo>
                  <a:pt x="5647184" y="3495393"/>
                </a:lnTo>
                <a:lnTo>
                  <a:pt x="5647184" y="3480152"/>
                </a:lnTo>
                <a:close/>
                <a:moveTo>
                  <a:pt x="1052001" y="3476915"/>
                </a:moveTo>
                <a:lnTo>
                  <a:pt x="1052001" y="3477994"/>
                </a:lnTo>
                <a:lnTo>
                  <a:pt x="1054160" y="3480287"/>
                </a:lnTo>
                <a:lnTo>
                  <a:pt x="1054160" y="3476915"/>
                </a:lnTo>
                <a:close/>
                <a:moveTo>
                  <a:pt x="6235902" y="3476510"/>
                </a:moveTo>
                <a:lnTo>
                  <a:pt x="6235902" y="3478668"/>
                </a:lnTo>
                <a:lnTo>
                  <a:pt x="6236981" y="3478668"/>
                </a:lnTo>
                <a:lnTo>
                  <a:pt x="6236981" y="3476510"/>
                </a:lnTo>
                <a:close/>
                <a:moveTo>
                  <a:pt x="8640713" y="3475701"/>
                </a:moveTo>
                <a:lnTo>
                  <a:pt x="8640713" y="3476780"/>
                </a:lnTo>
                <a:cubicBezTo>
                  <a:pt x="8640713" y="3479388"/>
                  <a:pt x="8643231" y="3481231"/>
                  <a:pt x="8648266" y="3482310"/>
                </a:cubicBezTo>
                <a:lnTo>
                  <a:pt x="8649345" y="3489863"/>
                </a:lnTo>
                <a:lnTo>
                  <a:pt x="8649345" y="3490942"/>
                </a:lnTo>
                <a:lnTo>
                  <a:pt x="8647187" y="3498630"/>
                </a:lnTo>
                <a:lnTo>
                  <a:pt x="8649345" y="3504025"/>
                </a:lnTo>
                <a:lnTo>
                  <a:pt x="8648266" y="3505104"/>
                </a:lnTo>
                <a:lnTo>
                  <a:pt x="8647187" y="3505104"/>
                </a:lnTo>
                <a:lnTo>
                  <a:pt x="8645029" y="3502946"/>
                </a:lnTo>
                <a:lnTo>
                  <a:pt x="8642871" y="3502946"/>
                </a:lnTo>
                <a:lnTo>
                  <a:pt x="8642871" y="3506318"/>
                </a:lnTo>
                <a:lnTo>
                  <a:pt x="8651503" y="3516029"/>
                </a:lnTo>
                <a:lnTo>
                  <a:pt x="8651503" y="3518187"/>
                </a:lnTo>
                <a:lnTo>
                  <a:pt x="8649345" y="3522638"/>
                </a:lnTo>
                <a:lnTo>
                  <a:pt x="8650424" y="3529112"/>
                </a:lnTo>
                <a:lnTo>
                  <a:pt x="8649345" y="3540037"/>
                </a:lnTo>
                <a:lnTo>
                  <a:pt x="8662428" y="3544353"/>
                </a:lnTo>
                <a:cubicBezTo>
                  <a:pt x="8668093" y="3540037"/>
                  <a:pt x="8672094" y="3537879"/>
                  <a:pt x="8674432" y="3537879"/>
                </a:cubicBezTo>
                <a:lnTo>
                  <a:pt x="8675511" y="3537879"/>
                </a:lnTo>
                <a:lnTo>
                  <a:pt x="8681041" y="3542195"/>
                </a:lnTo>
                <a:lnTo>
                  <a:pt x="8686436" y="3542195"/>
                </a:lnTo>
                <a:cubicBezTo>
                  <a:pt x="8688774" y="3542195"/>
                  <a:pt x="8691336" y="3541116"/>
                  <a:pt x="8694124" y="3538958"/>
                </a:cubicBezTo>
                <a:lnTo>
                  <a:pt x="8701677" y="3540037"/>
                </a:lnTo>
                <a:lnTo>
                  <a:pt x="8701677" y="3536800"/>
                </a:lnTo>
                <a:lnTo>
                  <a:pt x="8697361" y="3528033"/>
                </a:lnTo>
                <a:lnTo>
                  <a:pt x="8698440" y="3521559"/>
                </a:lnTo>
                <a:lnTo>
                  <a:pt x="8693941" y="3505104"/>
                </a:lnTo>
                <a:lnTo>
                  <a:pt x="8695203" y="3505104"/>
                </a:lnTo>
                <a:lnTo>
                  <a:pt x="8695203" y="3504025"/>
                </a:lnTo>
                <a:lnTo>
                  <a:pt x="8693646" y="3504025"/>
                </a:lnTo>
                <a:lnTo>
                  <a:pt x="8688594" y="3485547"/>
                </a:lnTo>
                <a:lnTo>
                  <a:pt x="8683199" y="3477859"/>
                </a:lnTo>
                <a:lnTo>
                  <a:pt x="8670116" y="3478938"/>
                </a:lnTo>
                <a:lnTo>
                  <a:pt x="8662428" y="3477859"/>
                </a:lnTo>
                <a:lnTo>
                  <a:pt x="8659191" y="3478938"/>
                </a:lnTo>
                <a:lnTo>
                  <a:pt x="8651503" y="3475701"/>
                </a:lnTo>
                <a:lnTo>
                  <a:pt x="8647187" y="3476780"/>
                </a:lnTo>
                <a:close/>
                <a:moveTo>
                  <a:pt x="3701206" y="3473273"/>
                </a:moveTo>
                <a:lnTo>
                  <a:pt x="3697969" y="3474217"/>
                </a:lnTo>
                <a:lnTo>
                  <a:pt x="3697969" y="3476375"/>
                </a:lnTo>
                <a:lnTo>
                  <a:pt x="3701206" y="3479612"/>
                </a:lnTo>
                <a:lnTo>
                  <a:pt x="3704443" y="3476375"/>
                </a:lnTo>
                <a:lnTo>
                  <a:pt x="3704443" y="3474217"/>
                </a:lnTo>
                <a:close/>
                <a:moveTo>
                  <a:pt x="5593639" y="3472869"/>
                </a:moveTo>
                <a:lnTo>
                  <a:pt x="5591481" y="3475027"/>
                </a:lnTo>
                <a:lnTo>
                  <a:pt x="5591481" y="3479343"/>
                </a:lnTo>
                <a:lnTo>
                  <a:pt x="5592560" y="3479343"/>
                </a:lnTo>
                <a:lnTo>
                  <a:pt x="5595797" y="3476106"/>
                </a:lnTo>
                <a:lnTo>
                  <a:pt x="5595797" y="3472869"/>
                </a:lnTo>
                <a:close/>
                <a:moveTo>
                  <a:pt x="1182696" y="3472599"/>
                </a:moveTo>
                <a:lnTo>
                  <a:pt x="1179324" y="3482445"/>
                </a:lnTo>
                <a:lnTo>
                  <a:pt x="1181616" y="3482445"/>
                </a:lnTo>
                <a:lnTo>
                  <a:pt x="1183776" y="3473678"/>
                </a:lnTo>
                <a:lnTo>
                  <a:pt x="1183776" y="3472599"/>
                </a:lnTo>
                <a:close/>
                <a:moveTo>
                  <a:pt x="1105818" y="3471385"/>
                </a:moveTo>
                <a:lnTo>
                  <a:pt x="1104737" y="3472599"/>
                </a:lnTo>
                <a:lnTo>
                  <a:pt x="1104737" y="3474757"/>
                </a:lnTo>
                <a:lnTo>
                  <a:pt x="1107975" y="3474757"/>
                </a:lnTo>
                <a:lnTo>
                  <a:pt x="1107975" y="3473678"/>
                </a:lnTo>
                <a:close/>
                <a:moveTo>
                  <a:pt x="8148836" y="3470576"/>
                </a:moveTo>
                <a:cubicBezTo>
                  <a:pt x="8146049" y="3471655"/>
                  <a:pt x="8144655" y="3472734"/>
                  <a:pt x="8144655" y="3473813"/>
                </a:cubicBezTo>
                <a:lnTo>
                  <a:pt x="8145734" y="3474892"/>
                </a:lnTo>
                <a:lnTo>
                  <a:pt x="8149915" y="3474892"/>
                </a:lnTo>
                <a:lnTo>
                  <a:pt x="8152073" y="3472734"/>
                </a:lnTo>
                <a:close/>
                <a:moveTo>
                  <a:pt x="6241162" y="3469092"/>
                </a:moveTo>
                <a:lnTo>
                  <a:pt x="6241162" y="3470171"/>
                </a:lnTo>
                <a:lnTo>
                  <a:pt x="6244399" y="3471250"/>
                </a:lnTo>
                <a:lnTo>
                  <a:pt x="6246557" y="3471250"/>
                </a:lnTo>
                <a:lnTo>
                  <a:pt x="6246557" y="3470171"/>
                </a:lnTo>
                <a:lnTo>
                  <a:pt x="6242241" y="3469092"/>
                </a:lnTo>
                <a:close/>
                <a:moveTo>
                  <a:pt x="6181007" y="3469092"/>
                </a:moveTo>
                <a:lnTo>
                  <a:pt x="6181007" y="3471250"/>
                </a:lnTo>
                <a:lnTo>
                  <a:pt x="6182086" y="3471250"/>
                </a:lnTo>
                <a:lnTo>
                  <a:pt x="6182086" y="3469092"/>
                </a:lnTo>
                <a:close/>
                <a:moveTo>
                  <a:pt x="9289180" y="3468687"/>
                </a:moveTo>
                <a:lnTo>
                  <a:pt x="9287022" y="3470711"/>
                </a:lnTo>
                <a:lnTo>
                  <a:pt x="9287022" y="3471790"/>
                </a:lnTo>
                <a:cubicBezTo>
                  <a:pt x="9289360" y="3476106"/>
                  <a:pt x="9292238" y="3478264"/>
                  <a:pt x="9295654" y="3478264"/>
                </a:cubicBezTo>
                <a:lnTo>
                  <a:pt x="9297812" y="3475027"/>
                </a:lnTo>
                <a:cubicBezTo>
                  <a:pt x="9296374" y="3475027"/>
                  <a:pt x="9295654" y="3473588"/>
                  <a:pt x="9295654" y="3470711"/>
                </a:cubicBezTo>
                <a:lnTo>
                  <a:pt x="9290259" y="3468687"/>
                </a:lnTo>
                <a:close/>
                <a:moveTo>
                  <a:pt x="8623179" y="3468148"/>
                </a:moveTo>
                <a:lnTo>
                  <a:pt x="8619942" y="3471385"/>
                </a:lnTo>
                <a:lnTo>
                  <a:pt x="8619942" y="3473543"/>
                </a:lnTo>
                <a:lnTo>
                  <a:pt x="8623179" y="3473543"/>
                </a:lnTo>
                <a:lnTo>
                  <a:pt x="8626551" y="3470306"/>
                </a:lnTo>
                <a:lnTo>
                  <a:pt x="8624258" y="3468148"/>
                </a:lnTo>
                <a:close/>
                <a:moveTo>
                  <a:pt x="1190384" y="3468148"/>
                </a:moveTo>
                <a:lnTo>
                  <a:pt x="1190384" y="3469227"/>
                </a:lnTo>
                <a:lnTo>
                  <a:pt x="1192543" y="3469227"/>
                </a:lnTo>
                <a:lnTo>
                  <a:pt x="1192543" y="3468148"/>
                </a:lnTo>
                <a:close/>
                <a:moveTo>
                  <a:pt x="8245137" y="3467474"/>
                </a:moveTo>
                <a:lnTo>
                  <a:pt x="8243114" y="3469497"/>
                </a:lnTo>
                <a:cubicBezTo>
                  <a:pt x="8244103" y="3472374"/>
                  <a:pt x="8245137" y="3473813"/>
                  <a:pt x="8246216" y="3473813"/>
                </a:cubicBezTo>
                <a:lnTo>
                  <a:pt x="8248374" y="3473813"/>
                </a:lnTo>
                <a:lnTo>
                  <a:pt x="8248374" y="3468418"/>
                </a:lnTo>
                <a:close/>
                <a:moveTo>
                  <a:pt x="1195779" y="3467069"/>
                </a:moveTo>
                <a:lnTo>
                  <a:pt x="1195779" y="3468148"/>
                </a:lnTo>
                <a:lnTo>
                  <a:pt x="1198072" y="3468148"/>
                </a:lnTo>
                <a:lnTo>
                  <a:pt x="1198072" y="3467069"/>
                </a:lnTo>
                <a:close/>
                <a:moveTo>
                  <a:pt x="9085114" y="3466529"/>
                </a:moveTo>
                <a:lnTo>
                  <a:pt x="9085114" y="3467608"/>
                </a:lnTo>
                <a:lnTo>
                  <a:pt x="9091453" y="3467608"/>
                </a:lnTo>
                <a:lnTo>
                  <a:pt x="9091453" y="3466529"/>
                </a:lnTo>
                <a:close/>
                <a:moveTo>
                  <a:pt x="1723399" y="3466125"/>
                </a:moveTo>
                <a:lnTo>
                  <a:pt x="1723399" y="3468283"/>
                </a:lnTo>
                <a:lnTo>
                  <a:pt x="1722455" y="3468283"/>
                </a:lnTo>
                <a:lnTo>
                  <a:pt x="1723399" y="3471250"/>
                </a:lnTo>
                <a:lnTo>
                  <a:pt x="1726500" y="3471250"/>
                </a:lnTo>
                <a:lnTo>
                  <a:pt x="1728523" y="3469227"/>
                </a:lnTo>
                <a:lnTo>
                  <a:pt x="1728523" y="3466125"/>
                </a:lnTo>
                <a:close/>
                <a:moveTo>
                  <a:pt x="6063666" y="3465990"/>
                </a:moveTo>
                <a:lnTo>
                  <a:pt x="6063666" y="3466934"/>
                </a:lnTo>
                <a:lnTo>
                  <a:pt x="6065824" y="3466934"/>
                </a:lnTo>
                <a:lnTo>
                  <a:pt x="6065824" y="3465990"/>
                </a:lnTo>
                <a:close/>
                <a:moveTo>
                  <a:pt x="5733504" y="3465316"/>
                </a:moveTo>
                <a:lnTo>
                  <a:pt x="5733504" y="3467474"/>
                </a:lnTo>
                <a:lnTo>
                  <a:pt x="5735797" y="3467474"/>
                </a:lnTo>
                <a:lnTo>
                  <a:pt x="5735797" y="3465316"/>
                </a:lnTo>
                <a:close/>
                <a:moveTo>
                  <a:pt x="1619544" y="3465316"/>
                </a:moveTo>
                <a:cubicBezTo>
                  <a:pt x="1613340" y="3465316"/>
                  <a:pt x="1610238" y="3469722"/>
                  <a:pt x="1610238" y="3478533"/>
                </a:cubicBezTo>
                <a:lnTo>
                  <a:pt x="1610238" y="3481636"/>
                </a:lnTo>
                <a:cubicBezTo>
                  <a:pt x="1611676" y="3482984"/>
                  <a:pt x="1612710" y="3487076"/>
                  <a:pt x="1613340" y="3493909"/>
                </a:cubicBezTo>
                <a:lnTo>
                  <a:pt x="1615363" y="3498090"/>
                </a:lnTo>
                <a:cubicBezTo>
                  <a:pt x="1614195" y="3501507"/>
                  <a:pt x="1612485" y="3503216"/>
                  <a:pt x="1610238" y="3503216"/>
                </a:cubicBezTo>
                <a:lnTo>
                  <a:pt x="1610238" y="3508341"/>
                </a:lnTo>
                <a:lnTo>
                  <a:pt x="1613340" y="3526684"/>
                </a:lnTo>
                <a:lnTo>
                  <a:pt x="1611317" y="3553389"/>
                </a:lnTo>
                <a:cubicBezTo>
                  <a:pt x="1612126" y="3556806"/>
                  <a:pt x="1613159" y="3558515"/>
                  <a:pt x="1614420" y="3558515"/>
                </a:cubicBezTo>
                <a:lnTo>
                  <a:pt x="1644092" y="3558515"/>
                </a:lnTo>
                <a:lnTo>
                  <a:pt x="1647194" y="3560538"/>
                </a:lnTo>
                <a:lnTo>
                  <a:pt x="1652319" y="3558515"/>
                </a:lnTo>
                <a:lnTo>
                  <a:pt x="1657445" y="3559459"/>
                </a:lnTo>
                <a:lnTo>
                  <a:pt x="1663514" y="3557436"/>
                </a:lnTo>
                <a:lnTo>
                  <a:pt x="1664593" y="3557436"/>
                </a:lnTo>
                <a:cubicBezTo>
                  <a:pt x="1667650" y="3560493"/>
                  <a:pt x="1671381" y="3562201"/>
                  <a:pt x="1675786" y="3562561"/>
                </a:cubicBezTo>
                <a:cubicBezTo>
                  <a:pt x="1675786" y="3559863"/>
                  <a:pt x="1681272" y="3558515"/>
                  <a:pt x="1692242" y="3558515"/>
                </a:cubicBezTo>
                <a:lnTo>
                  <a:pt x="1693321" y="3558515"/>
                </a:lnTo>
                <a:lnTo>
                  <a:pt x="1694266" y="3554333"/>
                </a:lnTo>
                <a:lnTo>
                  <a:pt x="1692242" y="3548264"/>
                </a:lnTo>
                <a:lnTo>
                  <a:pt x="1692242" y="3546241"/>
                </a:lnTo>
                <a:lnTo>
                  <a:pt x="1693321" y="3541116"/>
                </a:lnTo>
                <a:lnTo>
                  <a:pt x="1691163" y="3538958"/>
                </a:lnTo>
                <a:lnTo>
                  <a:pt x="1691163" y="3536934"/>
                </a:lnTo>
                <a:cubicBezTo>
                  <a:pt x="1692602" y="3535406"/>
                  <a:pt x="1693636" y="3531674"/>
                  <a:pt x="1694266" y="3525740"/>
                </a:cubicBezTo>
                <a:lnTo>
                  <a:pt x="1692242" y="3519536"/>
                </a:lnTo>
                <a:lnTo>
                  <a:pt x="1695344" y="3508341"/>
                </a:lnTo>
                <a:lnTo>
                  <a:pt x="1693321" y="3500113"/>
                </a:lnTo>
                <a:lnTo>
                  <a:pt x="1693321" y="3497011"/>
                </a:lnTo>
                <a:lnTo>
                  <a:pt x="1695344" y="3493909"/>
                </a:lnTo>
                <a:lnTo>
                  <a:pt x="1693321" y="3489863"/>
                </a:lnTo>
                <a:lnTo>
                  <a:pt x="1697367" y="3478533"/>
                </a:lnTo>
                <a:lnTo>
                  <a:pt x="1696289" y="3478533"/>
                </a:lnTo>
                <a:lnTo>
                  <a:pt x="1694266" y="3476510"/>
                </a:lnTo>
                <a:lnTo>
                  <a:pt x="1694266" y="3475566"/>
                </a:lnTo>
                <a:lnTo>
                  <a:pt x="1695344" y="3471385"/>
                </a:lnTo>
                <a:lnTo>
                  <a:pt x="1694266" y="3468283"/>
                </a:lnTo>
                <a:lnTo>
                  <a:pt x="1689140" y="3469362"/>
                </a:lnTo>
                <a:lnTo>
                  <a:pt x="1686039" y="3469362"/>
                </a:lnTo>
                <a:cubicBezTo>
                  <a:pt x="1681812" y="3469362"/>
                  <a:pt x="1677046" y="3468328"/>
                  <a:pt x="1671741" y="3466260"/>
                </a:cubicBezTo>
                <a:lnTo>
                  <a:pt x="1667696" y="3469362"/>
                </a:lnTo>
                <a:lnTo>
                  <a:pt x="1666616" y="3468283"/>
                </a:lnTo>
                <a:lnTo>
                  <a:pt x="1661491" y="3469362"/>
                </a:lnTo>
                <a:lnTo>
                  <a:pt x="1650296" y="3468283"/>
                </a:lnTo>
                <a:lnTo>
                  <a:pt x="1635864" y="3469362"/>
                </a:lnTo>
                <a:cubicBezTo>
                  <a:pt x="1632088" y="3469362"/>
                  <a:pt x="1626648" y="3468013"/>
                  <a:pt x="1619544" y="3465316"/>
                </a:cubicBezTo>
                <a:close/>
                <a:moveTo>
                  <a:pt x="9194633" y="3464371"/>
                </a:moveTo>
                <a:lnTo>
                  <a:pt x="9194633" y="3467608"/>
                </a:lnTo>
                <a:lnTo>
                  <a:pt x="9197870" y="3467608"/>
                </a:lnTo>
                <a:lnTo>
                  <a:pt x="9200028" y="3465450"/>
                </a:lnTo>
                <a:lnTo>
                  <a:pt x="9200028" y="3464371"/>
                </a:lnTo>
                <a:close/>
                <a:moveTo>
                  <a:pt x="7774975" y="3463427"/>
                </a:moveTo>
                <a:lnTo>
                  <a:pt x="7774975" y="3465585"/>
                </a:lnTo>
                <a:lnTo>
                  <a:pt x="7778212" y="3465585"/>
                </a:lnTo>
                <a:lnTo>
                  <a:pt x="7778212" y="3463427"/>
                </a:lnTo>
                <a:close/>
                <a:moveTo>
                  <a:pt x="1581645" y="3462213"/>
                </a:moveTo>
                <a:lnTo>
                  <a:pt x="1581645" y="3465316"/>
                </a:lnTo>
                <a:lnTo>
                  <a:pt x="1586769" y="3474487"/>
                </a:lnTo>
                <a:cubicBezTo>
                  <a:pt x="1586769" y="3477904"/>
                  <a:pt x="1586049" y="3479612"/>
                  <a:pt x="1584611" y="3479612"/>
                </a:cubicBezTo>
                <a:cubicBezTo>
                  <a:pt x="1586230" y="3483749"/>
                  <a:pt x="1587623" y="3485817"/>
                  <a:pt x="1588793" y="3485817"/>
                </a:cubicBezTo>
                <a:lnTo>
                  <a:pt x="1588793" y="3482715"/>
                </a:lnTo>
                <a:lnTo>
                  <a:pt x="1586769" y="3479612"/>
                </a:lnTo>
                <a:lnTo>
                  <a:pt x="1587714" y="3473408"/>
                </a:lnTo>
                <a:cubicBezTo>
                  <a:pt x="1584296" y="3469901"/>
                  <a:pt x="1582588" y="3466170"/>
                  <a:pt x="1582588" y="3462213"/>
                </a:cubicBezTo>
                <a:close/>
                <a:moveTo>
                  <a:pt x="8265503" y="3462079"/>
                </a:moveTo>
                <a:lnTo>
                  <a:pt x="8265503" y="3464237"/>
                </a:lnTo>
                <a:lnTo>
                  <a:pt x="8267661" y="3466395"/>
                </a:lnTo>
                <a:lnTo>
                  <a:pt x="8269819" y="3466395"/>
                </a:lnTo>
                <a:lnTo>
                  <a:pt x="8269819" y="3465316"/>
                </a:lnTo>
                <a:lnTo>
                  <a:pt x="8266582" y="3462079"/>
                </a:lnTo>
                <a:close/>
                <a:moveTo>
                  <a:pt x="8156389" y="3462079"/>
                </a:moveTo>
                <a:lnTo>
                  <a:pt x="8156389" y="3465316"/>
                </a:lnTo>
                <a:lnTo>
                  <a:pt x="8159626" y="3465316"/>
                </a:lnTo>
                <a:lnTo>
                  <a:pt x="8159626" y="3462079"/>
                </a:lnTo>
                <a:close/>
                <a:moveTo>
                  <a:pt x="7673684" y="3461269"/>
                </a:moveTo>
                <a:lnTo>
                  <a:pt x="7673684" y="3469901"/>
                </a:lnTo>
                <a:lnTo>
                  <a:pt x="7675842" y="3471925"/>
                </a:lnTo>
                <a:lnTo>
                  <a:pt x="7676921" y="3471925"/>
                </a:lnTo>
                <a:lnTo>
                  <a:pt x="7678000" y="3467743"/>
                </a:lnTo>
                <a:cubicBezTo>
                  <a:pt x="7677280" y="3463427"/>
                  <a:pt x="7676201" y="3461269"/>
                  <a:pt x="7674763" y="3461269"/>
                </a:cubicBezTo>
                <a:close/>
                <a:moveTo>
                  <a:pt x="7713472" y="3460190"/>
                </a:moveTo>
                <a:lnTo>
                  <a:pt x="7709156" y="3464506"/>
                </a:lnTo>
                <a:lnTo>
                  <a:pt x="7711314" y="3468822"/>
                </a:lnTo>
                <a:lnTo>
                  <a:pt x="7712393" y="3467743"/>
                </a:lnTo>
                <a:lnTo>
                  <a:pt x="7713472" y="3467743"/>
                </a:lnTo>
                <a:lnTo>
                  <a:pt x="7717788" y="3470845"/>
                </a:lnTo>
                <a:lnTo>
                  <a:pt x="7719946" y="3468822"/>
                </a:lnTo>
                <a:lnTo>
                  <a:pt x="7719946" y="3467743"/>
                </a:lnTo>
                <a:cubicBezTo>
                  <a:pt x="7719946" y="3466305"/>
                  <a:pt x="7718507" y="3465585"/>
                  <a:pt x="7715630" y="3465585"/>
                </a:cubicBezTo>
                <a:lnTo>
                  <a:pt x="7714551" y="3460190"/>
                </a:lnTo>
                <a:close/>
                <a:moveTo>
                  <a:pt x="3751244" y="3459381"/>
                </a:moveTo>
                <a:lnTo>
                  <a:pt x="3750300" y="3460460"/>
                </a:lnTo>
                <a:lnTo>
                  <a:pt x="3750300" y="3466799"/>
                </a:lnTo>
                <a:lnTo>
                  <a:pt x="3752323" y="3466799"/>
                </a:lnTo>
                <a:lnTo>
                  <a:pt x="3753402" y="3460460"/>
                </a:lnTo>
                <a:lnTo>
                  <a:pt x="3752323" y="3459381"/>
                </a:lnTo>
                <a:close/>
                <a:moveTo>
                  <a:pt x="1175009" y="3459381"/>
                </a:moveTo>
                <a:lnTo>
                  <a:pt x="1175009" y="3462618"/>
                </a:lnTo>
                <a:cubicBezTo>
                  <a:pt x="1175727" y="3464866"/>
                  <a:pt x="1177930" y="3465990"/>
                  <a:pt x="1181616" y="3465990"/>
                </a:cubicBezTo>
                <a:lnTo>
                  <a:pt x="1182696" y="3464911"/>
                </a:lnTo>
                <a:cubicBezTo>
                  <a:pt x="1181796" y="3461224"/>
                  <a:pt x="1180673" y="3459381"/>
                  <a:pt x="1179324" y="3459381"/>
                </a:cubicBezTo>
                <a:close/>
                <a:moveTo>
                  <a:pt x="5139122" y="3459246"/>
                </a:moveTo>
                <a:lnTo>
                  <a:pt x="5135750" y="3462483"/>
                </a:lnTo>
                <a:lnTo>
                  <a:pt x="5135750" y="3466799"/>
                </a:lnTo>
                <a:cubicBezTo>
                  <a:pt x="5137639" y="3470396"/>
                  <a:pt x="5140561" y="3472194"/>
                  <a:pt x="5144517" y="3472194"/>
                </a:cubicBezTo>
                <a:lnTo>
                  <a:pt x="5147889" y="3472194"/>
                </a:lnTo>
                <a:lnTo>
                  <a:pt x="5147889" y="3466799"/>
                </a:lnTo>
                <a:lnTo>
                  <a:pt x="5146675" y="3466799"/>
                </a:lnTo>
                <a:lnTo>
                  <a:pt x="5142359" y="3467878"/>
                </a:lnTo>
                <a:cubicBezTo>
                  <a:pt x="5139482" y="3466799"/>
                  <a:pt x="5138043" y="3465720"/>
                  <a:pt x="5138043" y="3464641"/>
                </a:cubicBezTo>
                <a:lnTo>
                  <a:pt x="5138043" y="3463562"/>
                </a:lnTo>
                <a:lnTo>
                  <a:pt x="5140201" y="3460325"/>
                </a:lnTo>
                <a:lnTo>
                  <a:pt x="5140201" y="3459246"/>
                </a:lnTo>
                <a:close/>
                <a:moveTo>
                  <a:pt x="9090374" y="3459111"/>
                </a:moveTo>
                <a:lnTo>
                  <a:pt x="9090374" y="3460190"/>
                </a:lnTo>
                <a:lnTo>
                  <a:pt x="9095769" y="3460190"/>
                </a:lnTo>
                <a:lnTo>
                  <a:pt x="9095769" y="3459111"/>
                </a:lnTo>
                <a:close/>
                <a:moveTo>
                  <a:pt x="1580566" y="3459111"/>
                </a:moveTo>
                <a:lnTo>
                  <a:pt x="1580566" y="3461134"/>
                </a:lnTo>
                <a:lnTo>
                  <a:pt x="1581645" y="3461134"/>
                </a:lnTo>
                <a:lnTo>
                  <a:pt x="1581645" y="3459111"/>
                </a:lnTo>
                <a:close/>
                <a:moveTo>
                  <a:pt x="3638219" y="3458302"/>
                </a:moveTo>
                <a:cubicBezTo>
                  <a:pt x="3635431" y="3459381"/>
                  <a:pt x="3634038" y="3460460"/>
                  <a:pt x="3634038" y="3461539"/>
                </a:cubicBezTo>
                <a:lnTo>
                  <a:pt x="3634038" y="3472194"/>
                </a:lnTo>
                <a:lnTo>
                  <a:pt x="3641456" y="3472194"/>
                </a:lnTo>
                <a:lnTo>
                  <a:pt x="3644693" y="3468957"/>
                </a:lnTo>
                <a:lnTo>
                  <a:pt x="3644693" y="3467878"/>
                </a:lnTo>
                <a:close/>
                <a:moveTo>
                  <a:pt x="6203127" y="3457493"/>
                </a:moveTo>
                <a:cubicBezTo>
                  <a:pt x="6201778" y="3457493"/>
                  <a:pt x="6200025" y="3463113"/>
                  <a:pt x="6197867" y="3474352"/>
                </a:cubicBezTo>
                <a:cubicBezTo>
                  <a:pt x="6198946" y="3477230"/>
                  <a:pt x="6200025" y="3478668"/>
                  <a:pt x="6201104" y="3478668"/>
                </a:cubicBezTo>
                <a:cubicBezTo>
                  <a:pt x="6202273" y="3468238"/>
                  <a:pt x="6203666" y="3462213"/>
                  <a:pt x="6205285" y="3460595"/>
                </a:cubicBezTo>
                <a:lnTo>
                  <a:pt x="6205285" y="3459651"/>
                </a:lnTo>
                <a:close/>
                <a:moveTo>
                  <a:pt x="6184110" y="3457493"/>
                </a:moveTo>
                <a:lnTo>
                  <a:pt x="6184110" y="3458572"/>
                </a:lnTo>
                <a:lnTo>
                  <a:pt x="6185189" y="3461674"/>
                </a:lnTo>
                <a:lnTo>
                  <a:pt x="6186268" y="3461674"/>
                </a:lnTo>
                <a:lnTo>
                  <a:pt x="6186268" y="3460595"/>
                </a:lnTo>
                <a:lnTo>
                  <a:pt x="6185189" y="3457493"/>
                </a:lnTo>
                <a:close/>
                <a:moveTo>
                  <a:pt x="1597424" y="3457493"/>
                </a:moveTo>
                <a:lnTo>
                  <a:pt x="1594323" y="3458437"/>
                </a:lnTo>
                <a:lnTo>
                  <a:pt x="1594323" y="3461539"/>
                </a:lnTo>
                <a:lnTo>
                  <a:pt x="1598503" y="3465720"/>
                </a:lnTo>
                <a:lnTo>
                  <a:pt x="1601606" y="3462618"/>
                </a:lnTo>
                <a:cubicBezTo>
                  <a:pt x="1600706" y="3459381"/>
                  <a:pt x="1599313" y="3457673"/>
                  <a:pt x="1597424" y="3457493"/>
                </a:cubicBezTo>
                <a:close/>
                <a:moveTo>
                  <a:pt x="6228484" y="3456414"/>
                </a:moveTo>
                <a:lnTo>
                  <a:pt x="6225381" y="3457493"/>
                </a:lnTo>
                <a:lnTo>
                  <a:pt x="6227539" y="3459651"/>
                </a:lnTo>
                <a:lnTo>
                  <a:pt x="6226460" y="3469092"/>
                </a:lnTo>
                <a:lnTo>
                  <a:pt x="6227539" y="3481770"/>
                </a:lnTo>
                <a:lnTo>
                  <a:pt x="6226460" y="3499709"/>
                </a:lnTo>
                <a:lnTo>
                  <a:pt x="6226460" y="3506048"/>
                </a:lnTo>
                <a:cubicBezTo>
                  <a:pt x="6226460" y="3507487"/>
                  <a:pt x="6223628" y="3508566"/>
                  <a:pt x="6217963" y="3509285"/>
                </a:cubicBezTo>
                <a:cubicBezTo>
                  <a:pt x="6217963" y="3518996"/>
                  <a:pt x="6220436" y="3527089"/>
                  <a:pt x="6225381" y="3533563"/>
                </a:cubicBezTo>
                <a:cubicBezTo>
                  <a:pt x="6231855" y="3531674"/>
                  <a:pt x="6237475" y="3526729"/>
                  <a:pt x="6242241" y="3518726"/>
                </a:cubicBezTo>
                <a:lnTo>
                  <a:pt x="6243320" y="3518726"/>
                </a:lnTo>
                <a:lnTo>
                  <a:pt x="6247501" y="3521963"/>
                </a:lnTo>
                <a:lnTo>
                  <a:pt x="6254919" y="3521963"/>
                </a:lnTo>
                <a:cubicBezTo>
                  <a:pt x="6249344" y="3516119"/>
                  <a:pt x="6246557" y="3509060"/>
                  <a:pt x="6246557" y="3500788"/>
                </a:cubicBezTo>
                <a:cubicBezTo>
                  <a:pt x="6244579" y="3500248"/>
                  <a:pt x="6241387" y="3494269"/>
                  <a:pt x="6236981" y="3482849"/>
                </a:cubicBezTo>
                <a:cubicBezTo>
                  <a:pt x="6235542" y="3482490"/>
                  <a:pt x="6234148" y="3480736"/>
                  <a:pt x="6232800" y="3477589"/>
                </a:cubicBezTo>
                <a:cubicBezTo>
                  <a:pt x="6233879" y="3470486"/>
                  <a:pt x="6235272" y="3466934"/>
                  <a:pt x="6236981" y="3466934"/>
                </a:cubicBezTo>
                <a:lnTo>
                  <a:pt x="6238060" y="3466934"/>
                </a:lnTo>
                <a:cubicBezTo>
                  <a:pt x="6231676" y="3461719"/>
                  <a:pt x="6228484" y="3458212"/>
                  <a:pt x="6228484" y="3456414"/>
                </a:cubicBezTo>
                <a:close/>
                <a:moveTo>
                  <a:pt x="3550820" y="3456144"/>
                </a:moveTo>
                <a:lnTo>
                  <a:pt x="3550820" y="3458302"/>
                </a:lnTo>
                <a:lnTo>
                  <a:pt x="3552978" y="3456144"/>
                </a:lnTo>
                <a:close/>
                <a:moveTo>
                  <a:pt x="1581645" y="3456009"/>
                </a:moveTo>
                <a:lnTo>
                  <a:pt x="1581645" y="3458032"/>
                </a:lnTo>
                <a:lnTo>
                  <a:pt x="1582588" y="3458032"/>
                </a:lnTo>
                <a:lnTo>
                  <a:pt x="1582588" y="3456009"/>
                </a:lnTo>
                <a:close/>
                <a:moveTo>
                  <a:pt x="4203063" y="3454930"/>
                </a:moveTo>
                <a:lnTo>
                  <a:pt x="4201984" y="3456009"/>
                </a:lnTo>
                <a:lnTo>
                  <a:pt x="4201984" y="3458167"/>
                </a:lnTo>
                <a:lnTo>
                  <a:pt x="4206300" y="3458167"/>
                </a:lnTo>
                <a:lnTo>
                  <a:pt x="4208593" y="3456009"/>
                </a:lnTo>
                <a:close/>
                <a:moveTo>
                  <a:pt x="1112428" y="3454930"/>
                </a:moveTo>
                <a:lnTo>
                  <a:pt x="1112428" y="3456009"/>
                </a:lnTo>
                <a:cubicBezTo>
                  <a:pt x="1114585" y="3462663"/>
                  <a:pt x="1116382" y="3465990"/>
                  <a:pt x="1117822" y="3465990"/>
                </a:cubicBezTo>
                <a:lnTo>
                  <a:pt x="1120114" y="3465990"/>
                </a:lnTo>
                <a:lnTo>
                  <a:pt x="1120114" y="3460460"/>
                </a:lnTo>
                <a:cubicBezTo>
                  <a:pt x="1117866" y="3456773"/>
                  <a:pt x="1115303" y="3454930"/>
                  <a:pt x="1112428" y="3454930"/>
                </a:cubicBezTo>
                <a:close/>
                <a:moveTo>
                  <a:pt x="1028939" y="3453851"/>
                </a:moveTo>
                <a:lnTo>
                  <a:pt x="1028939" y="3454930"/>
                </a:lnTo>
                <a:cubicBezTo>
                  <a:pt x="1032535" y="3461764"/>
                  <a:pt x="1034333" y="3466889"/>
                  <a:pt x="1034333" y="3470306"/>
                </a:cubicBezTo>
                <a:lnTo>
                  <a:pt x="1035412" y="3470306"/>
                </a:lnTo>
                <a:lnTo>
                  <a:pt x="1035412" y="3464911"/>
                </a:lnTo>
                <a:lnTo>
                  <a:pt x="1030018" y="3453851"/>
                </a:lnTo>
                <a:close/>
                <a:moveTo>
                  <a:pt x="5753196" y="3453581"/>
                </a:moveTo>
                <a:lnTo>
                  <a:pt x="5751038" y="3455739"/>
                </a:lnTo>
                <a:lnTo>
                  <a:pt x="5751038" y="3458976"/>
                </a:lnTo>
                <a:cubicBezTo>
                  <a:pt x="5752477" y="3461854"/>
                  <a:pt x="5754680" y="3463292"/>
                  <a:pt x="5757647" y="3463292"/>
                </a:cubicBezTo>
                <a:lnTo>
                  <a:pt x="5758726" y="3462213"/>
                </a:lnTo>
                <a:lnTo>
                  <a:pt x="5758726" y="3461134"/>
                </a:lnTo>
                <a:cubicBezTo>
                  <a:pt x="5757827" y="3456099"/>
                  <a:pt x="5756343" y="3453581"/>
                  <a:pt x="5754275" y="3453581"/>
                </a:cubicBezTo>
                <a:close/>
                <a:moveTo>
                  <a:pt x="8154231" y="3453447"/>
                </a:moveTo>
                <a:lnTo>
                  <a:pt x="8152073" y="3455605"/>
                </a:lnTo>
                <a:lnTo>
                  <a:pt x="8152073" y="3458842"/>
                </a:lnTo>
                <a:lnTo>
                  <a:pt x="8153152" y="3458842"/>
                </a:lnTo>
                <a:lnTo>
                  <a:pt x="8158547" y="3455605"/>
                </a:lnTo>
                <a:lnTo>
                  <a:pt x="8158547" y="3453447"/>
                </a:lnTo>
                <a:close/>
                <a:moveTo>
                  <a:pt x="2068937" y="3452772"/>
                </a:moveTo>
                <a:lnTo>
                  <a:pt x="2064620" y="3461404"/>
                </a:lnTo>
                <a:lnTo>
                  <a:pt x="2065700" y="3462483"/>
                </a:lnTo>
                <a:lnTo>
                  <a:pt x="2070015" y="3462483"/>
                </a:lnTo>
                <a:lnTo>
                  <a:pt x="2074332" y="3457088"/>
                </a:lnTo>
                <a:lnTo>
                  <a:pt x="2074332" y="3454930"/>
                </a:lnTo>
                <a:lnTo>
                  <a:pt x="2072173" y="3452772"/>
                </a:lnTo>
                <a:close/>
                <a:moveTo>
                  <a:pt x="2185198" y="3452637"/>
                </a:moveTo>
                <a:cubicBezTo>
                  <a:pt x="2182320" y="3453357"/>
                  <a:pt x="2180883" y="3455515"/>
                  <a:pt x="2180883" y="3459111"/>
                </a:cubicBezTo>
                <a:lnTo>
                  <a:pt x="2181961" y="3460190"/>
                </a:lnTo>
                <a:lnTo>
                  <a:pt x="2185198" y="3460190"/>
                </a:lnTo>
                <a:lnTo>
                  <a:pt x="2188436" y="3456953"/>
                </a:lnTo>
                <a:cubicBezTo>
                  <a:pt x="2187356" y="3454076"/>
                  <a:pt x="2186278" y="3452637"/>
                  <a:pt x="2185198" y="3452637"/>
                </a:cubicBezTo>
                <a:close/>
                <a:moveTo>
                  <a:pt x="9117349" y="3451693"/>
                </a:moveTo>
                <a:lnTo>
                  <a:pt x="9117349" y="3460190"/>
                </a:lnTo>
                <a:lnTo>
                  <a:pt x="9120451" y="3475027"/>
                </a:lnTo>
                <a:cubicBezTo>
                  <a:pt x="9119462" y="3477814"/>
                  <a:pt x="9118428" y="3479208"/>
                  <a:pt x="9117349" y="3479208"/>
                </a:cubicBezTo>
                <a:lnTo>
                  <a:pt x="9121530" y="3500518"/>
                </a:lnTo>
                <a:lnTo>
                  <a:pt x="9118428" y="3517512"/>
                </a:lnTo>
                <a:lnTo>
                  <a:pt x="9119507" y="3518591"/>
                </a:lnTo>
                <a:lnTo>
                  <a:pt x="9130162" y="3518591"/>
                </a:lnTo>
                <a:cubicBezTo>
                  <a:pt x="9131601" y="3518591"/>
                  <a:pt x="9132320" y="3519670"/>
                  <a:pt x="9132320" y="3521828"/>
                </a:cubicBezTo>
                <a:lnTo>
                  <a:pt x="9133399" y="3522773"/>
                </a:lnTo>
                <a:lnTo>
                  <a:pt x="9134478" y="3522773"/>
                </a:lnTo>
                <a:lnTo>
                  <a:pt x="9136636" y="3520749"/>
                </a:lnTo>
                <a:lnTo>
                  <a:pt x="9135557" y="3516433"/>
                </a:lnTo>
                <a:lnTo>
                  <a:pt x="9137715" y="3501597"/>
                </a:lnTo>
                <a:cubicBezTo>
                  <a:pt x="9135198" y="3501597"/>
                  <a:pt x="9133399" y="3499484"/>
                  <a:pt x="9132320" y="3495258"/>
                </a:cubicBezTo>
                <a:lnTo>
                  <a:pt x="9139873" y="3471790"/>
                </a:lnTo>
                <a:lnTo>
                  <a:pt x="9134478" y="3454795"/>
                </a:lnTo>
                <a:lnTo>
                  <a:pt x="9135557" y="3451693"/>
                </a:lnTo>
                <a:lnTo>
                  <a:pt x="9134478" y="3451693"/>
                </a:lnTo>
                <a:lnTo>
                  <a:pt x="9131241" y="3452637"/>
                </a:lnTo>
                <a:lnTo>
                  <a:pt x="9121530" y="3451693"/>
                </a:lnTo>
                <a:close/>
                <a:moveTo>
                  <a:pt x="7651024" y="3451558"/>
                </a:moveTo>
                <a:lnTo>
                  <a:pt x="7647788" y="3454795"/>
                </a:lnTo>
                <a:lnTo>
                  <a:pt x="7647788" y="3458032"/>
                </a:lnTo>
                <a:lnTo>
                  <a:pt x="7649946" y="3458032"/>
                </a:lnTo>
                <a:lnTo>
                  <a:pt x="7653182" y="3454795"/>
                </a:lnTo>
                <a:lnTo>
                  <a:pt x="7653182" y="3451558"/>
                </a:lnTo>
                <a:close/>
                <a:moveTo>
                  <a:pt x="1712339" y="3450614"/>
                </a:moveTo>
                <a:lnTo>
                  <a:pt x="1710315" y="3452637"/>
                </a:lnTo>
                <a:lnTo>
                  <a:pt x="1710315" y="3454660"/>
                </a:lnTo>
                <a:lnTo>
                  <a:pt x="1716386" y="3454660"/>
                </a:lnTo>
                <a:lnTo>
                  <a:pt x="1716386" y="3452637"/>
                </a:lnTo>
                <a:lnTo>
                  <a:pt x="1714362" y="3450614"/>
                </a:lnTo>
                <a:close/>
                <a:moveTo>
                  <a:pt x="6090101" y="3450075"/>
                </a:moveTo>
                <a:lnTo>
                  <a:pt x="6090101" y="3455335"/>
                </a:lnTo>
                <a:cubicBezTo>
                  <a:pt x="6090101" y="3456414"/>
                  <a:pt x="6091495" y="3457493"/>
                  <a:pt x="6094282" y="3458572"/>
                </a:cubicBezTo>
                <a:lnTo>
                  <a:pt x="6095361" y="3457493"/>
                </a:lnTo>
                <a:lnTo>
                  <a:pt x="6094282" y="3456414"/>
                </a:lnTo>
                <a:lnTo>
                  <a:pt x="6094282" y="3454256"/>
                </a:lnTo>
                <a:lnTo>
                  <a:pt x="6095361" y="3453312"/>
                </a:lnTo>
                <a:lnTo>
                  <a:pt x="6095361" y="3452233"/>
                </a:lnTo>
                <a:close/>
                <a:moveTo>
                  <a:pt x="7676921" y="3448321"/>
                </a:moveTo>
                <a:lnTo>
                  <a:pt x="7674763" y="3450479"/>
                </a:lnTo>
                <a:lnTo>
                  <a:pt x="7675842" y="3451558"/>
                </a:lnTo>
                <a:lnTo>
                  <a:pt x="7676921" y="3451558"/>
                </a:lnTo>
                <a:close/>
                <a:moveTo>
                  <a:pt x="5737955" y="3448186"/>
                </a:moveTo>
                <a:lnTo>
                  <a:pt x="5737955" y="3450344"/>
                </a:lnTo>
                <a:lnTo>
                  <a:pt x="5739034" y="3450344"/>
                </a:lnTo>
                <a:lnTo>
                  <a:pt x="5739034" y="3448186"/>
                </a:lnTo>
                <a:close/>
                <a:moveTo>
                  <a:pt x="3718200" y="3447647"/>
                </a:moveTo>
                <a:lnTo>
                  <a:pt x="3720358" y="3447647"/>
                </a:lnTo>
                <a:lnTo>
                  <a:pt x="3720358" y="3450884"/>
                </a:lnTo>
                <a:lnTo>
                  <a:pt x="3718200" y="3450884"/>
                </a:lnTo>
                <a:close/>
                <a:moveTo>
                  <a:pt x="8750771" y="3447377"/>
                </a:moveTo>
                <a:lnTo>
                  <a:pt x="8750771" y="3449535"/>
                </a:lnTo>
                <a:lnTo>
                  <a:pt x="8752929" y="3449535"/>
                </a:lnTo>
                <a:lnTo>
                  <a:pt x="8752929" y="3447377"/>
                </a:lnTo>
                <a:close/>
                <a:moveTo>
                  <a:pt x="2146354" y="3447242"/>
                </a:moveTo>
                <a:lnTo>
                  <a:pt x="2145275" y="3452637"/>
                </a:lnTo>
                <a:lnTo>
                  <a:pt x="2145275" y="3453716"/>
                </a:lnTo>
                <a:lnTo>
                  <a:pt x="2147432" y="3465585"/>
                </a:lnTo>
                <a:lnTo>
                  <a:pt x="2147432" y="3466664"/>
                </a:lnTo>
                <a:lnTo>
                  <a:pt x="2145275" y="3475296"/>
                </a:lnTo>
                <a:lnTo>
                  <a:pt x="2145275" y="3477454"/>
                </a:lnTo>
                <a:lnTo>
                  <a:pt x="2147432" y="3486086"/>
                </a:lnTo>
                <a:lnTo>
                  <a:pt x="2147432" y="3489323"/>
                </a:lnTo>
                <a:cubicBezTo>
                  <a:pt x="2147432" y="3491661"/>
                  <a:pt x="2144916" y="3497056"/>
                  <a:pt x="2139880" y="3505508"/>
                </a:cubicBezTo>
                <a:lnTo>
                  <a:pt x="2138800" y="3509825"/>
                </a:lnTo>
                <a:lnTo>
                  <a:pt x="2142037" y="3511983"/>
                </a:lnTo>
                <a:lnTo>
                  <a:pt x="2146354" y="3510904"/>
                </a:lnTo>
                <a:lnTo>
                  <a:pt x="2151749" y="3514141"/>
                </a:lnTo>
                <a:lnTo>
                  <a:pt x="2152828" y="3514141"/>
                </a:lnTo>
                <a:cubicBezTo>
                  <a:pt x="2158583" y="3514141"/>
                  <a:pt x="2161461" y="3509105"/>
                  <a:pt x="2161461" y="3499034"/>
                </a:cubicBezTo>
                <a:lnTo>
                  <a:pt x="2164698" y="3492560"/>
                </a:lnTo>
                <a:lnTo>
                  <a:pt x="2162540" y="3485007"/>
                </a:lnTo>
                <a:cubicBezTo>
                  <a:pt x="2165416" y="3484468"/>
                  <a:pt x="2167216" y="3482670"/>
                  <a:pt x="2167934" y="3479612"/>
                </a:cubicBezTo>
                <a:lnTo>
                  <a:pt x="2166856" y="3478533"/>
                </a:lnTo>
                <a:lnTo>
                  <a:pt x="2160381" y="3478533"/>
                </a:lnTo>
                <a:lnTo>
                  <a:pt x="2160381" y="3465585"/>
                </a:lnTo>
                <a:lnTo>
                  <a:pt x="2162540" y="3447242"/>
                </a:lnTo>
                <a:close/>
                <a:moveTo>
                  <a:pt x="5664718" y="3447107"/>
                </a:moveTo>
                <a:lnTo>
                  <a:pt x="5664718" y="3449265"/>
                </a:lnTo>
                <a:lnTo>
                  <a:pt x="5666876" y="3449265"/>
                </a:lnTo>
                <a:lnTo>
                  <a:pt x="5666876" y="3447107"/>
                </a:lnTo>
                <a:close/>
                <a:moveTo>
                  <a:pt x="6230642" y="3446973"/>
                </a:moveTo>
                <a:lnTo>
                  <a:pt x="6230642" y="3447917"/>
                </a:lnTo>
                <a:lnTo>
                  <a:pt x="6231721" y="3451154"/>
                </a:lnTo>
                <a:lnTo>
                  <a:pt x="6232800" y="3451154"/>
                </a:lnTo>
                <a:lnTo>
                  <a:pt x="6234823" y="3448996"/>
                </a:lnTo>
                <a:close/>
                <a:moveTo>
                  <a:pt x="3741668" y="3446568"/>
                </a:moveTo>
                <a:cubicBezTo>
                  <a:pt x="3739600" y="3447287"/>
                  <a:pt x="3738566" y="3449400"/>
                  <a:pt x="3738566" y="3452907"/>
                </a:cubicBezTo>
                <a:lnTo>
                  <a:pt x="3739510" y="3453986"/>
                </a:lnTo>
                <a:lnTo>
                  <a:pt x="3740589" y="3453986"/>
                </a:lnTo>
                <a:cubicBezTo>
                  <a:pt x="3744366" y="3453986"/>
                  <a:pt x="3746524" y="3452952"/>
                  <a:pt x="3747063" y="3450884"/>
                </a:cubicBezTo>
                <a:lnTo>
                  <a:pt x="3747063" y="3447647"/>
                </a:lnTo>
                <a:close/>
                <a:moveTo>
                  <a:pt x="5679959" y="3446028"/>
                </a:moveTo>
                <a:cubicBezTo>
                  <a:pt x="5679959" y="3448906"/>
                  <a:pt x="5677441" y="3452862"/>
                  <a:pt x="5672406" y="3457897"/>
                </a:cubicBezTo>
                <a:lnTo>
                  <a:pt x="5672406" y="3462213"/>
                </a:lnTo>
                <a:lnTo>
                  <a:pt x="5675643" y="3462213"/>
                </a:lnTo>
                <a:cubicBezTo>
                  <a:pt x="5675643" y="3460235"/>
                  <a:pt x="5677801" y="3456279"/>
                  <a:pt x="5682117" y="3450344"/>
                </a:cubicBezTo>
                <a:lnTo>
                  <a:pt x="5682117" y="3446028"/>
                </a:lnTo>
                <a:close/>
                <a:moveTo>
                  <a:pt x="3564712" y="3445489"/>
                </a:moveTo>
                <a:lnTo>
                  <a:pt x="3564712" y="3446568"/>
                </a:lnTo>
                <a:lnTo>
                  <a:pt x="3566870" y="3446568"/>
                </a:lnTo>
                <a:lnTo>
                  <a:pt x="3566870" y="3445489"/>
                </a:lnTo>
                <a:close/>
                <a:moveTo>
                  <a:pt x="6183031" y="3444815"/>
                </a:moveTo>
                <a:lnTo>
                  <a:pt x="6183031" y="3447917"/>
                </a:lnTo>
                <a:lnTo>
                  <a:pt x="6188426" y="3458572"/>
                </a:lnTo>
                <a:lnTo>
                  <a:pt x="6190449" y="3458572"/>
                </a:lnTo>
                <a:lnTo>
                  <a:pt x="6190449" y="3456414"/>
                </a:lnTo>
                <a:lnTo>
                  <a:pt x="6191528" y="3456414"/>
                </a:lnTo>
                <a:cubicBezTo>
                  <a:pt x="6189819" y="3450120"/>
                  <a:pt x="6187706" y="3446253"/>
                  <a:pt x="6185189" y="3444815"/>
                </a:cubicBezTo>
                <a:close/>
                <a:moveTo>
                  <a:pt x="3567814" y="3444410"/>
                </a:moveTo>
                <a:lnTo>
                  <a:pt x="3567814" y="3445489"/>
                </a:lnTo>
                <a:lnTo>
                  <a:pt x="3571051" y="3445489"/>
                </a:lnTo>
                <a:lnTo>
                  <a:pt x="3571051" y="3444410"/>
                </a:lnTo>
                <a:close/>
                <a:moveTo>
                  <a:pt x="6086864" y="3443736"/>
                </a:moveTo>
                <a:lnTo>
                  <a:pt x="6086864" y="3445894"/>
                </a:lnTo>
                <a:lnTo>
                  <a:pt x="6087943" y="3445894"/>
                </a:lnTo>
                <a:lnTo>
                  <a:pt x="6087943" y="3443736"/>
                </a:lnTo>
                <a:close/>
                <a:moveTo>
                  <a:pt x="5155442" y="3442926"/>
                </a:moveTo>
                <a:lnTo>
                  <a:pt x="5155442" y="3446163"/>
                </a:lnTo>
                <a:lnTo>
                  <a:pt x="5157600" y="3446163"/>
                </a:lnTo>
                <a:lnTo>
                  <a:pt x="5157600" y="3442926"/>
                </a:lnTo>
                <a:close/>
                <a:moveTo>
                  <a:pt x="5595797" y="3441847"/>
                </a:moveTo>
                <a:cubicBezTo>
                  <a:pt x="5591481" y="3442207"/>
                  <a:pt x="5589323" y="3443241"/>
                  <a:pt x="5589323" y="3444949"/>
                </a:cubicBezTo>
                <a:lnTo>
                  <a:pt x="5589323" y="3450344"/>
                </a:lnTo>
                <a:lnTo>
                  <a:pt x="5593639" y="3450344"/>
                </a:lnTo>
                <a:lnTo>
                  <a:pt x="5595797" y="3442926"/>
                </a:lnTo>
                <a:close/>
                <a:moveTo>
                  <a:pt x="4134142" y="3441847"/>
                </a:moveTo>
                <a:lnTo>
                  <a:pt x="4134142" y="3447242"/>
                </a:lnTo>
                <a:lnTo>
                  <a:pt x="4135221" y="3447242"/>
                </a:lnTo>
                <a:lnTo>
                  <a:pt x="4135221" y="3441847"/>
                </a:lnTo>
                <a:close/>
                <a:moveTo>
                  <a:pt x="7248249" y="3441443"/>
                </a:moveTo>
                <a:lnTo>
                  <a:pt x="7248249" y="3442522"/>
                </a:lnTo>
                <a:lnTo>
                  <a:pt x="7250407" y="3442522"/>
                </a:lnTo>
                <a:lnTo>
                  <a:pt x="7250407" y="3441443"/>
                </a:lnTo>
                <a:close/>
                <a:moveTo>
                  <a:pt x="4733650" y="3441443"/>
                </a:moveTo>
                <a:lnTo>
                  <a:pt x="4733650" y="3442522"/>
                </a:lnTo>
                <a:lnTo>
                  <a:pt x="4735808" y="3442522"/>
                </a:lnTo>
                <a:lnTo>
                  <a:pt x="4735808" y="3441443"/>
                </a:lnTo>
                <a:close/>
                <a:moveTo>
                  <a:pt x="2714352" y="3441443"/>
                </a:moveTo>
                <a:lnTo>
                  <a:pt x="2714352" y="3442522"/>
                </a:lnTo>
                <a:lnTo>
                  <a:pt x="2716510" y="3442522"/>
                </a:lnTo>
                <a:lnTo>
                  <a:pt x="2716510" y="3441443"/>
                </a:lnTo>
                <a:close/>
                <a:moveTo>
                  <a:pt x="3614750" y="3441173"/>
                </a:moveTo>
                <a:cubicBezTo>
                  <a:pt x="3606928" y="3443151"/>
                  <a:pt x="3603016" y="3445669"/>
                  <a:pt x="3603016" y="3448726"/>
                </a:cubicBezTo>
                <a:lnTo>
                  <a:pt x="3598835" y="3476375"/>
                </a:lnTo>
                <a:lnTo>
                  <a:pt x="3599914" y="3476375"/>
                </a:lnTo>
                <a:lnTo>
                  <a:pt x="3606253" y="3477454"/>
                </a:lnTo>
                <a:cubicBezTo>
                  <a:pt x="3610749" y="3477454"/>
                  <a:pt x="3614301" y="3475701"/>
                  <a:pt x="3616908" y="3472194"/>
                </a:cubicBezTo>
                <a:cubicBezTo>
                  <a:pt x="3615470" y="3468598"/>
                  <a:pt x="3614750" y="3462169"/>
                  <a:pt x="3614750" y="3452907"/>
                </a:cubicBezTo>
                <a:lnTo>
                  <a:pt x="3614750" y="3451828"/>
                </a:lnTo>
                <a:lnTo>
                  <a:pt x="3615829" y="3441173"/>
                </a:lnTo>
                <a:close/>
                <a:moveTo>
                  <a:pt x="1581779" y="3440364"/>
                </a:moveTo>
                <a:lnTo>
                  <a:pt x="1580700" y="3444410"/>
                </a:lnTo>
                <a:lnTo>
                  <a:pt x="1581779" y="3445489"/>
                </a:lnTo>
                <a:lnTo>
                  <a:pt x="1583803" y="3445489"/>
                </a:lnTo>
                <a:lnTo>
                  <a:pt x="1585826" y="3443466"/>
                </a:lnTo>
                <a:lnTo>
                  <a:pt x="1585826" y="3442387"/>
                </a:lnTo>
                <a:lnTo>
                  <a:pt x="1583803" y="3440364"/>
                </a:lnTo>
                <a:close/>
                <a:moveTo>
                  <a:pt x="3638219" y="3440094"/>
                </a:moveTo>
                <a:cubicBezTo>
                  <a:pt x="3634712" y="3440094"/>
                  <a:pt x="3632599" y="3441533"/>
                  <a:pt x="3631880" y="3444410"/>
                </a:cubicBezTo>
                <a:lnTo>
                  <a:pt x="3632959" y="3445489"/>
                </a:lnTo>
                <a:lnTo>
                  <a:pt x="3641456" y="3442252"/>
                </a:lnTo>
                <a:lnTo>
                  <a:pt x="3639298" y="3440094"/>
                </a:lnTo>
                <a:close/>
                <a:moveTo>
                  <a:pt x="5697493" y="3439689"/>
                </a:moveTo>
                <a:lnTo>
                  <a:pt x="5696414" y="3444949"/>
                </a:lnTo>
                <a:lnTo>
                  <a:pt x="5698572" y="3453581"/>
                </a:lnTo>
                <a:lnTo>
                  <a:pt x="5698572" y="3469092"/>
                </a:lnTo>
                <a:cubicBezTo>
                  <a:pt x="5698572" y="3471430"/>
                  <a:pt x="5703292" y="3472869"/>
                  <a:pt x="5712734" y="3473408"/>
                </a:cubicBezTo>
                <a:cubicBezTo>
                  <a:pt x="5716420" y="3471970"/>
                  <a:pt x="5718264" y="3468598"/>
                  <a:pt x="5718264" y="3463292"/>
                </a:cubicBezTo>
                <a:lnTo>
                  <a:pt x="5718264" y="3446028"/>
                </a:lnTo>
                <a:cubicBezTo>
                  <a:pt x="5718264" y="3441803"/>
                  <a:pt x="5716061" y="3439689"/>
                  <a:pt x="5711655" y="3439689"/>
                </a:cubicBezTo>
                <a:close/>
                <a:moveTo>
                  <a:pt x="5624255" y="3439689"/>
                </a:moveTo>
                <a:lnTo>
                  <a:pt x="5622097" y="3441847"/>
                </a:lnTo>
                <a:lnTo>
                  <a:pt x="5624255" y="3450344"/>
                </a:lnTo>
                <a:lnTo>
                  <a:pt x="5624255" y="3471250"/>
                </a:lnTo>
                <a:lnTo>
                  <a:pt x="5629785" y="3472329"/>
                </a:lnTo>
                <a:lnTo>
                  <a:pt x="5640710" y="3472329"/>
                </a:lnTo>
                <a:cubicBezTo>
                  <a:pt x="5645746" y="3472329"/>
                  <a:pt x="5648263" y="3467519"/>
                  <a:pt x="5648263" y="3457897"/>
                </a:cubicBezTo>
                <a:lnTo>
                  <a:pt x="5647184" y="3447107"/>
                </a:lnTo>
                <a:lnTo>
                  <a:pt x="5647184" y="3441847"/>
                </a:lnTo>
                <a:lnTo>
                  <a:pt x="5645026" y="3439689"/>
                </a:lnTo>
                <a:close/>
                <a:moveTo>
                  <a:pt x="6192607" y="3439554"/>
                </a:moveTo>
                <a:lnTo>
                  <a:pt x="6192607" y="3440499"/>
                </a:lnTo>
                <a:lnTo>
                  <a:pt x="6194765" y="3442657"/>
                </a:lnTo>
                <a:lnTo>
                  <a:pt x="6195709" y="3442657"/>
                </a:lnTo>
                <a:lnTo>
                  <a:pt x="6195709" y="3441578"/>
                </a:lnTo>
                <a:lnTo>
                  <a:pt x="6193686" y="3439554"/>
                </a:lnTo>
                <a:close/>
                <a:moveTo>
                  <a:pt x="4085991" y="3439554"/>
                </a:moveTo>
                <a:lnTo>
                  <a:pt x="4084912" y="3440768"/>
                </a:lnTo>
                <a:lnTo>
                  <a:pt x="4084912" y="3441847"/>
                </a:lnTo>
                <a:lnTo>
                  <a:pt x="4087070" y="3444005"/>
                </a:lnTo>
                <a:lnTo>
                  <a:pt x="4088150" y="3442926"/>
                </a:lnTo>
                <a:lnTo>
                  <a:pt x="4088150" y="3441847"/>
                </a:lnTo>
                <a:close/>
                <a:moveTo>
                  <a:pt x="5664718" y="3437531"/>
                </a:moveTo>
                <a:lnTo>
                  <a:pt x="5662560" y="3439689"/>
                </a:lnTo>
                <a:lnTo>
                  <a:pt x="5662560" y="3440768"/>
                </a:lnTo>
                <a:lnTo>
                  <a:pt x="5664718" y="3440768"/>
                </a:lnTo>
                <a:lnTo>
                  <a:pt x="5666876" y="3438610"/>
                </a:lnTo>
                <a:lnTo>
                  <a:pt x="5665797" y="3437531"/>
                </a:lnTo>
                <a:close/>
                <a:moveTo>
                  <a:pt x="5143438" y="3437531"/>
                </a:moveTo>
                <a:cubicBezTo>
                  <a:pt x="5140201" y="3438970"/>
                  <a:pt x="5138403" y="3440409"/>
                  <a:pt x="5138043" y="3441847"/>
                </a:cubicBezTo>
                <a:lnTo>
                  <a:pt x="5138043" y="3445084"/>
                </a:lnTo>
                <a:cubicBezTo>
                  <a:pt x="5142359" y="3445084"/>
                  <a:pt x="5144517" y="3442926"/>
                  <a:pt x="5144517" y="3438610"/>
                </a:cubicBezTo>
                <a:close/>
                <a:moveTo>
                  <a:pt x="2248995" y="3436452"/>
                </a:moveTo>
                <a:cubicBezTo>
                  <a:pt x="2247017" y="3436452"/>
                  <a:pt x="2245578" y="3440049"/>
                  <a:pt x="2244677" y="3447242"/>
                </a:cubicBezTo>
                <a:lnTo>
                  <a:pt x="2245758" y="3448321"/>
                </a:lnTo>
                <a:lnTo>
                  <a:pt x="2248995" y="3448321"/>
                </a:lnTo>
                <a:cubicBezTo>
                  <a:pt x="2251153" y="3448321"/>
                  <a:pt x="2252591" y="3444365"/>
                  <a:pt x="2253311" y="3436452"/>
                </a:cubicBezTo>
                <a:close/>
                <a:moveTo>
                  <a:pt x="3556080" y="3435913"/>
                </a:moveTo>
                <a:lnTo>
                  <a:pt x="3556080" y="3438071"/>
                </a:lnTo>
                <a:cubicBezTo>
                  <a:pt x="3559136" y="3438071"/>
                  <a:pt x="3560935" y="3441982"/>
                  <a:pt x="3561475" y="3449805"/>
                </a:cubicBezTo>
                <a:lnTo>
                  <a:pt x="3560396" y="3450884"/>
                </a:lnTo>
                <a:cubicBezTo>
                  <a:pt x="3561834" y="3450884"/>
                  <a:pt x="3562554" y="3451918"/>
                  <a:pt x="3562554" y="3453986"/>
                </a:cubicBezTo>
                <a:lnTo>
                  <a:pt x="3563633" y="3453986"/>
                </a:lnTo>
                <a:lnTo>
                  <a:pt x="3563633" y="3450884"/>
                </a:lnTo>
                <a:lnTo>
                  <a:pt x="3561475" y="3445489"/>
                </a:lnTo>
                <a:lnTo>
                  <a:pt x="3562554" y="3442252"/>
                </a:lnTo>
                <a:close/>
                <a:moveTo>
                  <a:pt x="1233141" y="3435238"/>
                </a:moveTo>
                <a:lnTo>
                  <a:pt x="1233141" y="3439554"/>
                </a:lnTo>
                <a:lnTo>
                  <a:pt x="1234354" y="3439554"/>
                </a:lnTo>
                <a:lnTo>
                  <a:pt x="1236512" y="3437396"/>
                </a:lnTo>
                <a:lnTo>
                  <a:pt x="1236512" y="3435238"/>
                </a:lnTo>
                <a:close/>
                <a:moveTo>
                  <a:pt x="1115664" y="3435238"/>
                </a:moveTo>
                <a:lnTo>
                  <a:pt x="1113504" y="3437396"/>
                </a:lnTo>
                <a:lnTo>
                  <a:pt x="1114585" y="3440633"/>
                </a:lnTo>
                <a:lnTo>
                  <a:pt x="1117822" y="3440633"/>
                </a:lnTo>
                <a:lnTo>
                  <a:pt x="1117822" y="3437396"/>
                </a:lnTo>
                <a:close/>
                <a:moveTo>
                  <a:pt x="5746722" y="3434294"/>
                </a:moveTo>
                <a:cubicBezTo>
                  <a:pt x="5742316" y="3434654"/>
                  <a:pt x="5740113" y="3435733"/>
                  <a:pt x="5740113" y="3437531"/>
                </a:cubicBezTo>
                <a:cubicBezTo>
                  <a:pt x="5742991" y="3438970"/>
                  <a:pt x="5746992" y="3439689"/>
                  <a:pt x="5752117" y="3439689"/>
                </a:cubicBezTo>
                <a:lnTo>
                  <a:pt x="5753196" y="3436452"/>
                </a:lnTo>
                <a:lnTo>
                  <a:pt x="5749959" y="3434294"/>
                </a:lnTo>
                <a:close/>
                <a:moveTo>
                  <a:pt x="6224302" y="3434159"/>
                </a:moveTo>
                <a:lnTo>
                  <a:pt x="6223223" y="3435238"/>
                </a:lnTo>
                <a:lnTo>
                  <a:pt x="6222144" y="3435238"/>
                </a:lnTo>
                <a:lnTo>
                  <a:pt x="6223223" y="3439554"/>
                </a:lnTo>
                <a:lnTo>
                  <a:pt x="6226460" y="3438475"/>
                </a:lnTo>
                <a:close/>
                <a:moveTo>
                  <a:pt x="4261060" y="3434159"/>
                </a:moveTo>
                <a:lnTo>
                  <a:pt x="4261060" y="3435238"/>
                </a:lnTo>
                <a:lnTo>
                  <a:pt x="4263218" y="3437396"/>
                </a:lnTo>
                <a:lnTo>
                  <a:pt x="4265511" y="3435238"/>
                </a:lnTo>
                <a:lnTo>
                  <a:pt x="4265511" y="3434159"/>
                </a:lnTo>
                <a:close/>
                <a:moveTo>
                  <a:pt x="3667082" y="3433755"/>
                </a:moveTo>
                <a:cubicBezTo>
                  <a:pt x="3663306" y="3433755"/>
                  <a:pt x="3660788" y="3445129"/>
                  <a:pt x="3659529" y="3467878"/>
                </a:cubicBezTo>
                <a:cubicBezTo>
                  <a:pt x="3659529" y="3475701"/>
                  <a:pt x="3663125" y="3479612"/>
                  <a:pt x="3670319" y="3479612"/>
                </a:cubicBezTo>
                <a:lnTo>
                  <a:pt x="3671263" y="3479612"/>
                </a:lnTo>
                <a:lnTo>
                  <a:pt x="3684076" y="3477454"/>
                </a:lnTo>
                <a:lnTo>
                  <a:pt x="3685155" y="3478533"/>
                </a:lnTo>
                <a:lnTo>
                  <a:pt x="3686234" y="3478533"/>
                </a:lnTo>
                <a:cubicBezTo>
                  <a:pt x="3689112" y="3477454"/>
                  <a:pt x="3690551" y="3476375"/>
                  <a:pt x="3690551" y="3475296"/>
                </a:cubicBezTo>
                <a:cubicBezTo>
                  <a:pt x="3680570" y="3466305"/>
                  <a:pt x="3675579" y="3460280"/>
                  <a:pt x="3675579" y="3457223"/>
                </a:cubicBezTo>
                <a:cubicBezTo>
                  <a:pt x="3673961" y="3445444"/>
                  <a:pt x="3671488" y="3437621"/>
                  <a:pt x="3668161" y="3433755"/>
                </a:cubicBezTo>
                <a:close/>
                <a:moveTo>
                  <a:pt x="2067453" y="3433215"/>
                </a:moveTo>
                <a:lnTo>
                  <a:pt x="2066372" y="3434294"/>
                </a:lnTo>
                <a:lnTo>
                  <a:pt x="2066372" y="3436452"/>
                </a:lnTo>
                <a:lnTo>
                  <a:pt x="2071767" y="3437531"/>
                </a:lnTo>
                <a:lnTo>
                  <a:pt x="2072848" y="3436452"/>
                </a:lnTo>
                <a:lnTo>
                  <a:pt x="2072848" y="3435373"/>
                </a:lnTo>
                <a:close/>
                <a:moveTo>
                  <a:pt x="1724746" y="3433080"/>
                </a:moveTo>
                <a:lnTo>
                  <a:pt x="1724746" y="3435238"/>
                </a:lnTo>
                <a:lnTo>
                  <a:pt x="1726905" y="3437262"/>
                </a:lnTo>
                <a:lnTo>
                  <a:pt x="1728928" y="3435238"/>
                </a:lnTo>
                <a:lnTo>
                  <a:pt x="1726905" y="3433080"/>
                </a:lnTo>
                <a:close/>
                <a:moveTo>
                  <a:pt x="7674763" y="3432136"/>
                </a:moveTo>
                <a:lnTo>
                  <a:pt x="7673684" y="3439689"/>
                </a:lnTo>
                <a:lnTo>
                  <a:pt x="7673684" y="3440768"/>
                </a:lnTo>
                <a:lnTo>
                  <a:pt x="7675842" y="3440768"/>
                </a:lnTo>
                <a:lnTo>
                  <a:pt x="7675842" y="3432136"/>
                </a:lnTo>
                <a:close/>
                <a:moveTo>
                  <a:pt x="6216884" y="3432136"/>
                </a:moveTo>
                <a:lnTo>
                  <a:pt x="6216884" y="3433215"/>
                </a:lnTo>
                <a:lnTo>
                  <a:pt x="6219042" y="3433215"/>
                </a:lnTo>
                <a:lnTo>
                  <a:pt x="6219042" y="3432136"/>
                </a:lnTo>
                <a:close/>
                <a:moveTo>
                  <a:pt x="1711260" y="3430787"/>
                </a:moveTo>
                <a:lnTo>
                  <a:pt x="1711260" y="3431732"/>
                </a:lnTo>
                <a:lnTo>
                  <a:pt x="1712339" y="3434834"/>
                </a:lnTo>
                <a:lnTo>
                  <a:pt x="1713283" y="3434834"/>
                </a:lnTo>
                <a:lnTo>
                  <a:pt x="1715440" y="3432811"/>
                </a:lnTo>
                <a:lnTo>
                  <a:pt x="1712339" y="3430787"/>
                </a:lnTo>
                <a:close/>
                <a:moveTo>
                  <a:pt x="1204681" y="3430787"/>
                </a:moveTo>
                <a:lnTo>
                  <a:pt x="1201309" y="3434159"/>
                </a:lnTo>
                <a:lnTo>
                  <a:pt x="1201309" y="3460460"/>
                </a:lnTo>
                <a:cubicBezTo>
                  <a:pt x="1201309" y="3464326"/>
                  <a:pt x="1200230" y="3467608"/>
                  <a:pt x="1198072" y="3470306"/>
                </a:cubicBezTo>
                <a:lnTo>
                  <a:pt x="1200230" y="3472599"/>
                </a:lnTo>
                <a:lnTo>
                  <a:pt x="1200230" y="3475836"/>
                </a:lnTo>
                <a:lnTo>
                  <a:pt x="1199151" y="3481366"/>
                </a:lnTo>
                <a:lnTo>
                  <a:pt x="1201309" y="3483524"/>
                </a:lnTo>
                <a:lnTo>
                  <a:pt x="1201309" y="3526414"/>
                </a:lnTo>
                <a:cubicBezTo>
                  <a:pt x="1201309" y="3528752"/>
                  <a:pt x="1200230" y="3531314"/>
                  <a:pt x="1198072" y="3534102"/>
                </a:cubicBezTo>
                <a:cubicBezTo>
                  <a:pt x="1200230" y="3541205"/>
                  <a:pt x="1201309" y="3548534"/>
                  <a:pt x="1201309" y="3556087"/>
                </a:cubicBezTo>
                <a:lnTo>
                  <a:pt x="1201309" y="3557166"/>
                </a:lnTo>
                <a:lnTo>
                  <a:pt x="1204681" y="3557166"/>
                </a:lnTo>
                <a:cubicBezTo>
                  <a:pt x="1208997" y="3554558"/>
                  <a:pt x="1211155" y="3551995"/>
                  <a:pt x="1211155" y="3549478"/>
                </a:cubicBezTo>
                <a:lnTo>
                  <a:pt x="1208997" y="3542869"/>
                </a:lnTo>
                <a:lnTo>
                  <a:pt x="1208997" y="3515354"/>
                </a:lnTo>
                <a:lnTo>
                  <a:pt x="1212370" y="3509825"/>
                </a:lnTo>
                <a:lnTo>
                  <a:pt x="1208997" y="3506588"/>
                </a:lnTo>
                <a:lnTo>
                  <a:pt x="1208997" y="3502137"/>
                </a:lnTo>
                <a:cubicBezTo>
                  <a:pt x="1210255" y="3495572"/>
                  <a:pt x="1211738" y="3492291"/>
                  <a:pt x="1213449" y="3492291"/>
                </a:cubicBezTo>
                <a:lnTo>
                  <a:pt x="1214528" y="3492291"/>
                </a:lnTo>
                <a:cubicBezTo>
                  <a:pt x="1214528" y="3495258"/>
                  <a:pt x="1215247" y="3496742"/>
                  <a:pt x="1216686" y="3496742"/>
                </a:cubicBezTo>
                <a:lnTo>
                  <a:pt x="1217764" y="3496742"/>
                </a:lnTo>
                <a:lnTo>
                  <a:pt x="1217764" y="3495663"/>
                </a:lnTo>
                <a:cubicBezTo>
                  <a:pt x="1215965" y="3495663"/>
                  <a:pt x="1214886" y="3494179"/>
                  <a:pt x="1214528" y="3491212"/>
                </a:cubicBezTo>
                <a:lnTo>
                  <a:pt x="1215606" y="3484603"/>
                </a:lnTo>
                <a:lnTo>
                  <a:pt x="1215606" y="3482445"/>
                </a:lnTo>
                <a:lnTo>
                  <a:pt x="1212370" y="3477994"/>
                </a:lnTo>
                <a:lnTo>
                  <a:pt x="1212370" y="3476915"/>
                </a:lnTo>
                <a:lnTo>
                  <a:pt x="1215606" y="3472599"/>
                </a:lnTo>
                <a:lnTo>
                  <a:pt x="1208997" y="3463697"/>
                </a:lnTo>
                <a:lnTo>
                  <a:pt x="1208997" y="3459381"/>
                </a:lnTo>
                <a:lnTo>
                  <a:pt x="1211155" y="3450614"/>
                </a:lnTo>
                <a:lnTo>
                  <a:pt x="1208997" y="3448321"/>
                </a:lnTo>
                <a:lnTo>
                  <a:pt x="1208997" y="3446163"/>
                </a:lnTo>
                <a:lnTo>
                  <a:pt x="1212370" y="3437396"/>
                </a:lnTo>
                <a:cubicBezTo>
                  <a:pt x="1211559" y="3432990"/>
                  <a:pt x="1210435" y="3430787"/>
                  <a:pt x="1208997" y="3430787"/>
                </a:cubicBezTo>
                <a:close/>
                <a:moveTo>
                  <a:pt x="9212976" y="3428225"/>
                </a:moveTo>
                <a:lnTo>
                  <a:pt x="9210818" y="3430383"/>
                </a:lnTo>
                <a:lnTo>
                  <a:pt x="9210818" y="3433620"/>
                </a:lnTo>
                <a:lnTo>
                  <a:pt x="9216078" y="3433620"/>
                </a:lnTo>
                <a:lnTo>
                  <a:pt x="9216078" y="3431462"/>
                </a:lnTo>
                <a:lnTo>
                  <a:pt x="9217157" y="3431462"/>
                </a:lnTo>
                <a:lnTo>
                  <a:pt x="9216078" y="3428225"/>
                </a:lnTo>
                <a:close/>
                <a:moveTo>
                  <a:pt x="4087070" y="3427550"/>
                </a:moveTo>
                <a:lnTo>
                  <a:pt x="4081541" y="3428629"/>
                </a:lnTo>
                <a:lnTo>
                  <a:pt x="4081541" y="3433080"/>
                </a:lnTo>
                <a:lnTo>
                  <a:pt x="4083833" y="3435238"/>
                </a:lnTo>
                <a:lnTo>
                  <a:pt x="4088150" y="3435238"/>
                </a:lnTo>
                <a:lnTo>
                  <a:pt x="4090308" y="3433080"/>
                </a:lnTo>
                <a:lnTo>
                  <a:pt x="4090308" y="3430922"/>
                </a:lnTo>
                <a:close/>
                <a:moveTo>
                  <a:pt x="1100287" y="3426471"/>
                </a:moveTo>
                <a:lnTo>
                  <a:pt x="1100287" y="3427550"/>
                </a:lnTo>
                <a:lnTo>
                  <a:pt x="1102446" y="3427550"/>
                </a:lnTo>
                <a:lnTo>
                  <a:pt x="1102446" y="3426471"/>
                </a:lnTo>
                <a:close/>
                <a:moveTo>
                  <a:pt x="8660270" y="3425527"/>
                </a:moveTo>
                <a:cubicBezTo>
                  <a:pt x="8651548" y="3429214"/>
                  <a:pt x="8647187" y="3432496"/>
                  <a:pt x="8647187" y="3435373"/>
                </a:cubicBezTo>
                <a:cubicBezTo>
                  <a:pt x="8649345" y="3438880"/>
                  <a:pt x="8650424" y="3442882"/>
                  <a:pt x="8650424" y="3447377"/>
                </a:cubicBezTo>
                <a:cubicBezTo>
                  <a:pt x="8650424" y="3450255"/>
                  <a:pt x="8648626" y="3453537"/>
                  <a:pt x="8645029" y="3457223"/>
                </a:cubicBezTo>
                <a:lnTo>
                  <a:pt x="8647187" y="3461539"/>
                </a:lnTo>
                <a:lnTo>
                  <a:pt x="8646108" y="3468148"/>
                </a:lnTo>
                <a:lnTo>
                  <a:pt x="8646108" y="3470306"/>
                </a:lnTo>
                <a:cubicBezTo>
                  <a:pt x="8646108" y="3472464"/>
                  <a:pt x="8647547" y="3473543"/>
                  <a:pt x="8650424" y="3473543"/>
                </a:cubicBezTo>
                <a:cubicBezTo>
                  <a:pt x="8653391" y="3473543"/>
                  <a:pt x="8656314" y="3471745"/>
                  <a:pt x="8659191" y="3468148"/>
                </a:cubicBezTo>
                <a:lnTo>
                  <a:pt x="8666879" y="3468148"/>
                </a:lnTo>
                <a:lnTo>
                  <a:pt x="8673353" y="3470306"/>
                </a:lnTo>
                <a:lnTo>
                  <a:pt x="8682120" y="3468148"/>
                </a:lnTo>
                <a:lnTo>
                  <a:pt x="8688594" y="3468148"/>
                </a:lnTo>
                <a:lnTo>
                  <a:pt x="8697361" y="3470306"/>
                </a:lnTo>
                <a:lnTo>
                  <a:pt x="8723527" y="3470306"/>
                </a:lnTo>
                <a:lnTo>
                  <a:pt x="8728922" y="3469227"/>
                </a:lnTo>
                <a:lnTo>
                  <a:pt x="8727843" y="3462618"/>
                </a:lnTo>
                <a:lnTo>
                  <a:pt x="8728922" y="3450614"/>
                </a:lnTo>
                <a:lnTo>
                  <a:pt x="8727843" y="3437531"/>
                </a:lnTo>
                <a:lnTo>
                  <a:pt x="8728922" y="3432136"/>
                </a:lnTo>
                <a:cubicBezTo>
                  <a:pt x="8725685" y="3429978"/>
                  <a:pt x="8719525" y="3428540"/>
                  <a:pt x="8710444" y="3427820"/>
                </a:cubicBezTo>
                <a:cubicBezTo>
                  <a:pt x="8710444" y="3429259"/>
                  <a:pt x="8708241" y="3430338"/>
                  <a:pt x="8703835" y="3431057"/>
                </a:cubicBezTo>
                <a:lnTo>
                  <a:pt x="8699519" y="3429978"/>
                </a:lnTo>
                <a:cubicBezTo>
                  <a:pt x="8693854" y="3430338"/>
                  <a:pt x="8689493" y="3431777"/>
                  <a:pt x="8686436" y="3434294"/>
                </a:cubicBezTo>
                <a:lnTo>
                  <a:pt x="8682120" y="3434294"/>
                </a:lnTo>
                <a:lnTo>
                  <a:pt x="8677669" y="3429978"/>
                </a:lnTo>
                <a:lnTo>
                  <a:pt x="8663507" y="3431057"/>
                </a:lnTo>
                <a:close/>
                <a:moveTo>
                  <a:pt x="1091520" y="3424179"/>
                </a:moveTo>
                <a:lnTo>
                  <a:pt x="1089363" y="3426471"/>
                </a:lnTo>
                <a:lnTo>
                  <a:pt x="1089363" y="3427550"/>
                </a:lnTo>
                <a:lnTo>
                  <a:pt x="1090442" y="3426471"/>
                </a:lnTo>
                <a:lnTo>
                  <a:pt x="1092600" y="3426471"/>
                </a:lnTo>
                <a:cubicBezTo>
                  <a:pt x="1094757" y="3426471"/>
                  <a:pt x="1095836" y="3427910"/>
                  <a:pt x="1095836" y="3430787"/>
                </a:cubicBezTo>
                <a:lnTo>
                  <a:pt x="1098130" y="3430787"/>
                </a:lnTo>
                <a:lnTo>
                  <a:pt x="1098130" y="3427550"/>
                </a:lnTo>
                <a:cubicBezTo>
                  <a:pt x="1096242" y="3427550"/>
                  <a:pt x="1094398" y="3426426"/>
                  <a:pt x="1092600" y="3424179"/>
                </a:cubicBezTo>
                <a:close/>
                <a:moveTo>
                  <a:pt x="6189370" y="3423639"/>
                </a:moveTo>
                <a:lnTo>
                  <a:pt x="6187347" y="3425797"/>
                </a:lnTo>
                <a:lnTo>
                  <a:pt x="6187347" y="3431057"/>
                </a:lnTo>
                <a:lnTo>
                  <a:pt x="6190449" y="3434159"/>
                </a:lnTo>
                <a:cubicBezTo>
                  <a:pt x="6197552" y="3433890"/>
                  <a:pt x="6201104" y="3432856"/>
                  <a:pt x="6201104" y="3431057"/>
                </a:cubicBezTo>
                <a:lnTo>
                  <a:pt x="6201104" y="3428899"/>
                </a:lnTo>
                <a:cubicBezTo>
                  <a:pt x="6201104" y="3426831"/>
                  <a:pt x="6197552" y="3425078"/>
                  <a:pt x="6190449" y="3423639"/>
                </a:cubicBezTo>
                <a:close/>
                <a:moveTo>
                  <a:pt x="7776054" y="3423504"/>
                </a:moveTo>
                <a:lnTo>
                  <a:pt x="7773896" y="3425662"/>
                </a:lnTo>
                <a:lnTo>
                  <a:pt x="7773896" y="3426741"/>
                </a:lnTo>
                <a:lnTo>
                  <a:pt x="7776054" y="3428899"/>
                </a:lnTo>
                <a:lnTo>
                  <a:pt x="7780370" y="3428899"/>
                </a:lnTo>
                <a:lnTo>
                  <a:pt x="7780370" y="3426741"/>
                </a:lnTo>
                <a:lnTo>
                  <a:pt x="7777133" y="3423504"/>
                </a:lnTo>
                <a:close/>
                <a:moveTo>
                  <a:pt x="7240696" y="3423100"/>
                </a:moveTo>
                <a:lnTo>
                  <a:pt x="7240696" y="3426337"/>
                </a:lnTo>
                <a:lnTo>
                  <a:pt x="7246091" y="3426337"/>
                </a:lnTo>
                <a:lnTo>
                  <a:pt x="7250407" y="3428495"/>
                </a:lnTo>
                <a:lnTo>
                  <a:pt x="7251486" y="3428495"/>
                </a:lnTo>
                <a:lnTo>
                  <a:pt x="7251486" y="3427416"/>
                </a:lnTo>
                <a:lnTo>
                  <a:pt x="7241775" y="3423100"/>
                </a:lnTo>
                <a:close/>
                <a:moveTo>
                  <a:pt x="4726097" y="3423100"/>
                </a:moveTo>
                <a:lnTo>
                  <a:pt x="4726097" y="3426337"/>
                </a:lnTo>
                <a:lnTo>
                  <a:pt x="4731492" y="3426337"/>
                </a:lnTo>
                <a:lnTo>
                  <a:pt x="4735808" y="3428495"/>
                </a:lnTo>
                <a:lnTo>
                  <a:pt x="4736886" y="3428495"/>
                </a:lnTo>
                <a:lnTo>
                  <a:pt x="4736886" y="3427416"/>
                </a:lnTo>
                <a:lnTo>
                  <a:pt x="4727176" y="3423100"/>
                </a:lnTo>
                <a:close/>
                <a:moveTo>
                  <a:pt x="3723595" y="3423100"/>
                </a:moveTo>
                <a:lnTo>
                  <a:pt x="3694732" y="3424179"/>
                </a:lnTo>
                <a:lnTo>
                  <a:pt x="3692709" y="3426337"/>
                </a:lnTo>
                <a:cubicBezTo>
                  <a:pt x="3695676" y="3429124"/>
                  <a:pt x="3702779" y="3432316"/>
                  <a:pt x="3714019" y="3435913"/>
                </a:cubicBezTo>
                <a:cubicBezTo>
                  <a:pt x="3715457" y="3439060"/>
                  <a:pt x="3716177" y="3443691"/>
                  <a:pt x="3716177" y="3449805"/>
                </a:cubicBezTo>
                <a:lnTo>
                  <a:pt x="3715098" y="3455065"/>
                </a:lnTo>
                <a:lnTo>
                  <a:pt x="3718200" y="3458302"/>
                </a:lnTo>
                <a:lnTo>
                  <a:pt x="3718200" y="3459381"/>
                </a:lnTo>
                <a:cubicBezTo>
                  <a:pt x="3718200" y="3462528"/>
                  <a:pt x="3716087" y="3466440"/>
                  <a:pt x="3711861" y="3471115"/>
                </a:cubicBezTo>
                <a:lnTo>
                  <a:pt x="3711861" y="3473273"/>
                </a:lnTo>
                <a:cubicBezTo>
                  <a:pt x="3711861" y="3474622"/>
                  <a:pt x="3712940" y="3475296"/>
                  <a:pt x="3715098" y="3475296"/>
                </a:cubicBezTo>
                <a:lnTo>
                  <a:pt x="3716177" y="3476375"/>
                </a:lnTo>
                <a:lnTo>
                  <a:pt x="3716177" y="3477454"/>
                </a:lnTo>
                <a:cubicBezTo>
                  <a:pt x="3719684" y="3476735"/>
                  <a:pt x="3721437" y="3475341"/>
                  <a:pt x="3721437" y="3473273"/>
                </a:cubicBezTo>
                <a:lnTo>
                  <a:pt x="3720358" y="3472194"/>
                </a:lnTo>
                <a:lnTo>
                  <a:pt x="3720358" y="3471115"/>
                </a:lnTo>
                <a:lnTo>
                  <a:pt x="3726832" y="3448726"/>
                </a:lnTo>
                <a:lnTo>
                  <a:pt x="3726832" y="3446568"/>
                </a:lnTo>
                <a:lnTo>
                  <a:pt x="3723595" y="3442252"/>
                </a:lnTo>
                <a:close/>
                <a:moveTo>
                  <a:pt x="2706800" y="3423100"/>
                </a:moveTo>
                <a:lnTo>
                  <a:pt x="2706800" y="3426337"/>
                </a:lnTo>
                <a:lnTo>
                  <a:pt x="2712194" y="3426337"/>
                </a:lnTo>
                <a:lnTo>
                  <a:pt x="2716510" y="3428495"/>
                </a:lnTo>
                <a:lnTo>
                  <a:pt x="2717588" y="3428495"/>
                </a:lnTo>
                <a:lnTo>
                  <a:pt x="2717588" y="3427416"/>
                </a:lnTo>
                <a:lnTo>
                  <a:pt x="2707878" y="3423100"/>
                </a:lnTo>
                <a:close/>
                <a:moveTo>
                  <a:pt x="3235360" y="3420942"/>
                </a:moveTo>
                <a:lnTo>
                  <a:pt x="3235360" y="3425258"/>
                </a:lnTo>
                <a:lnTo>
                  <a:pt x="3237518" y="3425258"/>
                </a:lnTo>
                <a:lnTo>
                  <a:pt x="3237518" y="3423100"/>
                </a:lnTo>
                <a:close/>
                <a:moveTo>
                  <a:pt x="720760" y="3420942"/>
                </a:moveTo>
                <a:lnTo>
                  <a:pt x="720760" y="3425258"/>
                </a:lnTo>
                <a:lnTo>
                  <a:pt x="722918" y="3425258"/>
                </a:lnTo>
                <a:lnTo>
                  <a:pt x="722918" y="3423100"/>
                </a:lnTo>
                <a:close/>
                <a:moveTo>
                  <a:pt x="2177646" y="3420267"/>
                </a:moveTo>
                <a:lnTo>
                  <a:pt x="2183040" y="3420267"/>
                </a:lnTo>
                <a:cubicBezTo>
                  <a:pt x="2184479" y="3420267"/>
                  <a:pt x="2185198" y="3422066"/>
                  <a:pt x="2185198" y="3425662"/>
                </a:cubicBezTo>
                <a:lnTo>
                  <a:pt x="2188436" y="3426741"/>
                </a:lnTo>
                <a:lnTo>
                  <a:pt x="2194909" y="3423504"/>
                </a:lnTo>
                <a:cubicBezTo>
                  <a:pt x="2197427" y="3423504"/>
                  <a:pt x="2203182" y="3427101"/>
                  <a:pt x="2212174" y="3434294"/>
                </a:cubicBezTo>
                <a:cubicBezTo>
                  <a:pt x="2215770" y="3436992"/>
                  <a:pt x="2217569" y="3439869"/>
                  <a:pt x="2217569" y="3442926"/>
                </a:cubicBezTo>
                <a:lnTo>
                  <a:pt x="2217569" y="3446163"/>
                </a:lnTo>
                <a:cubicBezTo>
                  <a:pt x="2211814" y="3449580"/>
                  <a:pt x="2208936" y="3460730"/>
                  <a:pt x="2208936" y="3479612"/>
                </a:cubicBezTo>
                <a:cubicBezTo>
                  <a:pt x="2207677" y="3479612"/>
                  <a:pt x="2206958" y="3481411"/>
                  <a:pt x="2206779" y="3485007"/>
                </a:cubicBezTo>
                <a:lnTo>
                  <a:pt x="2206779" y="3490402"/>
                </a:lnTo>
                <a:cubicBezTo>
                  <a:pt x="2208936" y="3492920"/>
                  <a:pt x="2210016" y="3497236"/>
                  <a:pt x="2210016" y="3503350"/>
                </a:cubicBezTo>
                <a:lnTo>
                  <a:pt x="2207857" y="3510904"/>
                </a:lnTo>
                <a:lnTo>
                  <a:pt x="2207857" y="3514141"/>
                </a:lnTo>
                <a:lnTo>
                  <a:pt x="2210016" y="3522773"/>
                </a:lnTo>
                <a:cubicBezTo>
                  <a:pt x="2210016" y="3525110"/>
                  <a:pt x="2208936" y="3527628"/>
                  <a:pt x="2206779" y="3530326"/>
                </a:cubicBezTo>
                <a:lnTo>
                  <a:pt x="2207857" y="3536934"/>
                </a:lnTo>
                <a:cubicBezTo>
                  <a:pt x="2207857" y="3540171"/>
                  <a:pt x="2199944" y="3542330"/>
                  <a:pt x="2184119" y="3543409"/>
                </a:cubicBezTo>
                <a:lnTo>
                  <a:pt x="2164698" y="3538013"/>
                </a:lnTo>
                <a:lnTo>
                  <a:pt x="2162540" y="3535855"/>
                </a:lnTo>
                <a:lnTo>
                  <a:pt x="2162540" y="3531405"/>
                </a:lnTo>
                <a:lnTo>
                  <a:pt x="2163619" y="3527089"/>
                </a:lnTo>
                <a:lnTo>
                  <a:pt x="2162540" y="3521694"/>
                </a:lnTo>
                <a:lnTo>
                  <a:pt x="2157144" y="3521694"/>
                </a:lnTo>
                <a:lnTo>
                  <a:pt x="2149591" y="3522773"/>
                </a:lnTo>
                <a:lnTo>
                  <a:pt x="2149591" y="3521694"/>
                </a:lnTo>
                <a:cubicBezTo>
                  <a:pt x="2147074" y="3521694"/>
                  <a:pt x="2144916" y="3526055"/>
                  <a:pt x="2143118" y="3534776"/>
                </a:cubicBezTo>
                <a:lnTo>
                  <a:pt x="2135564" y="3543409"/>
                </a:lnTo>
                <a:lnTo>
                  <a:pt x="2124774" y="3543409"/>
                </a:lnTo>
                <a:lnTo>
                  <a:pt x="2112907" y="3547725"/>
                </a:lnTo>
                <a:lnTo>
                  <a:pt x="2110747" y="3547725"/>
                </a:lnTo>
                <a:lnTo>
                  <a:pt x="2102115" y="3540171"/>
                </a:lnTo>
                <a:lnTo>
                  <a:pt x="2105353" y="3534776"/>
                </a:lnTo>
                <a:lnTo>
                  <a:pt x="2105353" y="3533563"/>
                </a:lnTo>
                <a:lnTo>
                  <a:pt x="2104273" y="3533563"/>
                </a:lnTo>
                <a:lnTo>
                  <a:pt x="2104273" y="3535855"/>
                </a:lnTo>
                <a:cubicBezTo>
                  <a:pt x="2102834" y="3535855"/>
                  <a:pt x="2102115" y="3536934"/>
                  <a:pt x="2102115" y="3539092"/>
                </a:cubicBezTo>
                <a:lnTo>
                  <a:pt x="2098744" y="3536934"/>
                </a:lnTo>
                <a:lnTo>
                  <a:pt x="2102115" y="3519536"/>
                </a:lnTo>
                <a:lnTo>
                  <a:pt x="2097665" y="3504429"/>
                </a:lnTo>
                <a:lnTo>
                  <a:pt x="2097665" y="3495797"/>
                </a:lnTo>
                <a:cubicBezTo>
                  <a:pt x="2097665" y="3492201"/>
                  <a:pt x="2099868" y="3488244"/>
                  <a:pt x="2104273" y="3483928"/>
                </a:cubicBezTo>
                <a:lnTo>
                  <a:pt x="2101035" y="3475296"/>
                </a:lnTo>
                <a:lnTo>
                  <a:pt x="2101035" y="3470980"/>
                </a:lnTo>
                <a:lnTo>
                  <a:pt x="2104273" y="3465585"/>
                </a:lnTo>
                <a:lnTo>
                  <a:pt x="2101035" y="3451558"/>
                </a:lnTo>
                <a:lnTo>
                  <a:pt x="2102115" y="3445084"/>
                </a:lnTo>
                <a:lnTo>
                  <a:pt x="2099822" y="3441847"/>
                </a:lnTo>
                <a:lnTo>
                  <a:pt x="2101035" y="3431057"/>
                </a:lnTo>
                <a:lnTo>
                  <a:pt x="2101035" y="3426741"/>
                </a:lnTo>
                <a:lnTo>
                  <a:pt x="2103194" y="3423504"/>
                </a:lnTo>
                <a:cubicBezTo>
                  <a:pt x="2112366" y="3423504"/>
                  <a:pt x="2120278" y="3426741"/>
                  <a:pt x="2126932" y="3433215"/>
                </a:cubicBezTo>
                <a:cubicBezTo>
                  <a:pt x="2134844" y="3436812"/>
                  <a:pt x="2143836" y="3438610"/>
                  <a:pt x="2153907" y="3438610"/>
                </a:cubicBezTo>
                <a:lnTo>
                  <a:pt x="2156066" y="3438610"/>
                </a:lnTo>
                <a:cubicBezTo>
                  <a:pt x="2159481" y="3438610"/>
                  <a:pt x="2166674" y="3432496"/>
                  <a:pt x="2177646" y="3420267"/>
                </a:cubicBezTo>
                <a:close/>
                <a:moveTo>
                  <a:pt x="4242447" y="3418784"/>
                </a:moveTo>
                <a:lnTo>
                  <a:pt x="4241368" y="3419863"/>
                </a:lnTo>
                <a:lnTo>
                  <a:pt x="4241368" y="3421076"/>
                </a:lnTo>
                <a:lnTo>
                  <a:pt x="4242447" y="3422155"/>
                </a:lnTo>
                <a:lnTo>
                  <a:pt x="4244605" y="3422155"/>
                </a:lnTo>
                <a:lnTo>
                  <a:pt x="4244605" y="3421076"/>
                </a:lnTo>
                <a:close/>
                <a:moveTo>
                  <a:pt x="3679895" y="3418784"/>
                </a:moveTo>
                <a:lnTo>
                  <a:pt x="3670319" y="3425258"/>
                </a:lnTo>
                <a:lnTo>
                  <a:pt x="3685155" y="3425258"/>
                </a:lnTo>
                <a:lnTo>
                  <a:pt x="3685155" y="3424179"/>
                </a:lnTo>
                <a:lnTo>
                  <a:pt x="3682997" y="3418784"/>
                </a:lnTo>
                <a:close/>
                <a:moveTo>
                  <a:pt x="7676921" y="3418109"/>
                </a:moveTo>
                <a:lnTo>
                  <a:pt x="7675842" y="3419188"/>
                </a:lnTo>
                <a:lnTo>
                  <a:pt x="7675842" y="3428899"/>
                </a:lnTo>
                <a:lnTo>
                  <a:pt x="7680023" y="3424583"/>
                </a:lnTo>
                <a:cubicBezTo>
                  <a:pt x="7679393" y="3420267"/>
                  <a:pt x="7678359" y="3418109"/>
                  <a:pt x="7676921" y="3418109"/>
                </a:cubicBezTo>
                <a:close/>
                <a:moveTo>
                  <a:pt x="7647788" y="3418109"/>
                </a:moveTo>
                <a:lnTo>
                  <a:pt x="7645630" y="3420267"/>
                </a:lnTo>
                <a:cubicBezTo>
                  <a:pt x="7646708" y="3423145"/>
                  <a:pt x="7647788" y="3424583"/>
                  <a:pt x="7648866" y="3424583"/>
                </a:cubicBezTo>
                <a:lnTo>
                  <a:pt x="7649946" y="3424583"/>
                </a:lnTo>
                <a:lnTo>
                  <a:pt x="7649946" y="3420267"/>
                </a:lnTo>
                <a:close/>
                <a:moveTo>
                  <a:pt x="3632959" y="3415681"/>
                </a:moveTo>
                <a:lnTo>
                  <a:pt x="3630801" y="3417705"/>
                </a:lnTo>
                <a:lnTo>
                  <a:pt x="3630801" y="3419863"/>
                </a:lnTo>
                <a:lnTo>
                  <a:pt x="3632959" y="3419863"/>
                </a:lnTo>
                <a:lnTo>
                  <a:pt x="3635117" y="3417705"/>
                </a:lnTo>
                <a:lnTo>
                  <a:pt x="3635117" y="3415681"/>
                </a:lnTo>
                <a:close/>
                <a:moveTo>
                  <a:pt x="9296733" y="3415547"/>
                </a:moveTo>
                <a:cubicBezTo>
                  <a:pt x="9294575" y="3415547"/>
                  <a:pt x="9293496" y="3419413"/>
                  <a:pt x="9293496" y="3427146"/>
                </a:cubicBezTo>
                <a:lnTo>
                  <a:pt x="9294575" y="3427146"/>
                </a:lnTo>
                <a:cubicBezTo>
                  <a:pt x="9296014" y="3427146"/>
                  <a:pt x="9296733" y="3425392"/>
                  <a:pt x="9296733" y="3421886"/>
                </a:cubicBezTo>
                <a:lnTo>
                  <a:pt x="9299970" y="3418649"/>
                </a:lnTo>
                <a:lnTo>
                  <a:pt x="9299970" y="3415547"/>
                </a:lnTo>
                <a:close/>
                <a:moveTo>
                  <a:pt x="1042022" y="3414333"/>
                </a:moveTo>
                <a:lnTo>
                  <a:pt x="1042022" y="3415412"/>
                </a:lnTo>
                <a:lnTo>
                  <a:pt x="1043101" y="3416491"/>
                </a:lnTo>
                <a:lnTo>
                  <a:pt x="1045393" y="3416491"/>
                </a:lnTo>
                <a:lnTo>
                  <a:pt x="1045393" y="3415412"/>
                </a:lnTo>
                <a:close/>
                <a:moveTo>
                  <a:pt x="7230985" y="3413389"/>
                </a:moveTo>
                <a:lnTo>
                  <a:pt x="7230985" y="3414468"/>
                </a:lnTo>
                <a:lnTo>
                  <a:pt x="7234222" y="3417705"/>
                </a:lnTo>
                <a:lnTo>
                  <a:pt x="7234222" y="3415547"/>
                </a:lnTo>
                <a:lnTo>
                  <a:pt x="7232064" y="3413389"/>
                </a:lnTo>
                <a:close/>
                <a:moveTo>
                  <a:pt x="4716386" y="3413389"/>
                </a:moveTo>
                <a:lnTo>
                  <a:pt x="4716386" y="3414468"/>
                </a:lnTo>
                <a:lnTo>
                  <a:pt x="4719623" y="3417705"/>
                </a:lnTo>
                <a:lnTo>
                  <a:pt x="4719623" y="3415547"/>
                </a:lnTo>
                <a:lnTo>
                  <a:pt x="4717465" y="3413389"/>
                </a:lnTo>
                <a:close/>
                <a:moveTo>
                  <a:pt x="2697088" y="3413389"/>
                </a:moveTo>
                <a:lnTo>
                  <a:pt x="2697088" y="3414468"/>
                </a:lnTo>
                <a:lnTo>
                  <a:pt x="2700326" y="3417705"/>
                </a:lnTo>
                <a:lnTo>
                  <a:pt x="2700326" y="3415547"/>
                </a:lnTo>
                <a:lnTo>
                  <a:pt x="2698168" y="3413389"/>
                </a:lnTo>
                <a:close/>
                <a:moveTo>
                  <a:pt x="4115529" y="3412310"/>
                </a:moveTo>
                <a:cubicBezTo>
                  <a:pt x="4113730" y="3412489"/>
                  <a:pt x="4111168" y="3415007"/>
                  <a:pt x="4107841" y="3419863"/>
                </a:cubicBezTo>
                <a:lnTo>
                  <a:pt x="4107841" y="3421076"/>
                </a:lnTo>
                <a:cubicBezTo>
                  <a:pt x="4112967" y="3421796"/>
                  <a:pt x="4115529" y="3422875"/>
                  <a:pt x="4115529" y="3424313"/>
                </a:cubicBezTo>
                <a:lnTo>
                  <a:pt x="4115529" y="3425392"/>
                </a:lnTo>
                <a:lnTo>
                  <a:pt x="4109999" y="3430922"/>
                </a:lnTo>
                <a:lnTo>
                  <a:pt x="4109999" y="3432001"/>
                </a:lnTo>
                <a:lnTo>
                  <a:pt x="4113371" y="3435238"/>
                </a:lnTo>
                <a:lnTo>
                  <a:pt x="4116608" y="3435238"/>
                </a:lnTo>
                <a:cubicBezTo>
                  <a:pt x="4123532" y="3435238"/>
                  <a:pt x="4127533" y="3430518"/>
                  <a:pt x="4128612" y="3421076"/>
                </a:cubicBezTo>
                <a:lnTo>
                  <a:pt x="4130905" y="3418784"/>
                </a:lnTo>
                <a:lnTo>
                  <a:pt x="4130905" y="3415547"/>
                </a:lnTo>
                <a:cubicBezTo>
                  <a:pt x="4130905" y="3413928"/>
                  <a:pt x="4125780" y="3412849"/>
                  <a:pt x="4115529" y="3412310"/>
                </a:cubicBezTo>
                <a:close/>
                <a:moveTo>
                  <a:pt x="3227807" y="3412310"/>
                </a:moveTo>
                <a:cubicBezTo>
                  <a:pt x="3224210" y="3413209"/>
                  <a:pt x="3222412" y="3414288"/>
                  <a:pt x="3222412" y="3415547"/>
                </a:cubicBezTo>
                <a:lnTo>
                  <a:pt x="3223491" y="3418784"/>
                </a:lnTo>
                <a:lnTo>
                  <a:pt x="3225649" y="3418784"/>
                </a:lnTo>
                <a:lnTo>
                  <a:pt x="3233202" y="3419863"/>
                </a:lnTo>
                <a:lnTo>
                  <a:pt x="3233202" y="3417705"/>
                </a:lnTo>
                <a:close/>
                <a:moveTo>
                  <a:pt x="713207" y="3412310"/>
                </a:moveTo>
                <a:cubicBezTo>
                  <a:pt x="709611" y="3413209"/>
                  <a:pt x="707812" y="3414288"/>
                  <a:pt x="707812" y="3415547"/>
                </a:cubicBezTo>
                <a:lnTo>
                  <a:pt x="708891" y="3418784"/>
                </a:lnTo>
                <a:lnTo>
                  <a:pt x="711049" y="3418784"/>
                </a:lnTo>
                <a:lnTo>
                  <a:pt x="718602" y="3419863"/>
                </a:lnTo>
                <a:lnTo>
                  <a:pt x="718602" y="3417705"/>
                </a:lnTo>
                <a:close/>
                <a:moveTo>
                  <a:pt x="7713472" y="3411635"/>
                </a:moveTo>
                <a:cubicBezTo>
                  <a:pt x="7710774" y="3411635"/>
                  <a:pt x="7708976" y="3415951"/>
                  <a:pt x="7708077" y="3424583"/>
                </a:cubicBezTo>
                <a:lnTo>
                  <a:pt x="7706998" y="3425662"/>
                </a:lnTo>
                <a:cubicBezTo>
                  <a:pt x="7708436" y="3429619"/>
                  <a:pt x="7709156" y="3435733"/>
                  <a:pt x="7709156" y="3444005"/>
                </a:cubicBezTo>
                <a:lnTo>
                  <a:pt x="7713472" y="3448321"/>
                </a:lnTo>
                <a:lnTo>
                  <a:pt x="7714551" y="3448321"/>
                </a:lnTo>
                <a:lnTo>
                  <a:pt x="7714551" y="3445084"/>
                </a:lnTo>
                <a:lnTo>
                  <a:pt x="7718867" y="3431057"/>
                </a:lnTo>
                <a:lnTo>
                  <a:pt x="7716709" y="3424583"/>
                </a:lnTo>
                <a:lnTo>
                  <a:pt x="7717788" y="3421346"/>
                </a:lnTo>
                <a:cubicBezTo>
                  <a:pt x="7715810" y="3414872"/>
                  <a:pt x="7714371" y="3411635"/>
                  <a:pt x="7713472" y="3411635"/>
                </a:cubicBezTo>
                <a:close/>
                <a:moveTo>
                  <a:pt x="8624258" y="3411365"/>
                </a:moveTo>
                <a:lnTo>
                  <a:pt x="8623179" y="3412444"/>
                </a:lnTo>
                <a:lnTo>
                  <a:pt x="8623179" y="3415816"/>
                </a:lnTo>
                <a:lnTo>
                  <a:pt x="8625337" y="3415816"/>
                </a:lnTo>
                <a:lnTo>
                  <a:pt x="8625337" y="3416895"/>
                </a:lnTo>
                <a:lnTo>
                  <a:pt x="8628709" y="3415816"/>
                </a:lnTo>
                <a:cubicBezTo>
                  <a:pt x="8628170" y="3413568"/>
                  <a:pt x="8626686" y="3412085"/>
                  <a:pt x="8624258" y="3411365"/>
                </a:cubicBezTo>
                <a:close/>
                <a:moveTo>
                  <a:pt x="1030018" y="3408803"/>
                </a:moveTo>
                <a:lnTo>
                  <a:pt x="1030018" y="3409882"/>
                </a:lnTo>
                <a:lnTo>
                  <a:pt x="1033255" y="3411096"/>
                </a:lnTo>
                <a:lnTo>
                  <a:pt x="1037706" y="3409882"/>
                </a:lnTo>
                <a:lnTo>
                  <a:pt x="1038785" y="3411096"/>
                </a:lnTo>
                <a:lnTo>
                  <a:pt x="1038785" y="3409882"/>
                </a:lnTo>
                <a:lnTo>
                  <a:pt x="1037706" y="3408803"/>
                </a:lnTo>
                <a:close/>
                <a:moveTo>
                  <a:pt x="5663639" y="3408533"/>
                </a:moveTo>
                <a:lnTo>
                  <a:pt x="5663639" y="3411770"/>
                </a:lnTo>
                <a:lnTo>
                  <a:pt x="5666876" y="3411770"/>
                </a:lnTo>
                <a:lnTo>
                  <a:pt x="5666876" y="3408533"/>
                </a:lnTo>
                <a:close/>
                <a:moveTo>
                  <a:pt x="7753395" y="3408398"/>
                </a:moveTo>
                <a:cubicBezTo>
                  <a:pt x="7751956" y="3408398"/>
                  <a:pt x="7749798" y="3414513"/>
                  <a:pt x="7746921" y="3426741"/>
                </a:cubicBezTo>
                <a:lnTo>
                  <a:pt x="7748000" y="3449400"/>
                </a:lnTo>
                <a:lnTo>
                  <a:pt x="7749079" y="3450479"/>
                </a:lnTo>
                <a:cubicBezTo>
                  <a:pt x="7753035" y="3447602"/>
                  <a:pt x="7756272" y="3446163"/>
                  <a:pt x="7758790" y="3446163"/>
                </a:cubicBezTo>
                <a:lnTo>
                  <a:pt x="7758790" y="3440768"/>
                </a:lnTo>
                <a:cubicBezTo>
                  <a:pt x="7755373" y="3440768"/>
                  <a:pt x="7753215" y="3437891"/>
                  <a:pt x="7752316" y="3432136"/>
                </a:cubicBezTo>
                <a:lnTo>
                  <a:pt x="7752316" y="3429978"/>
                </a:lnTo>
                <a:lnTo>
                  <a:pt x="7753395" y="3429978"/>
                </a:lnTo>
                <a:lnTo>
                  <a:pt x="7752316" y="3424583"/>
                </a:lnTo>
                <a:lnTo>
                  <a:pt x="7752316" y="3415951"/>
                </a:lnTo>
                <a:lnTo>
                  <a:pt x="7756632" y="3410556"/>
                </a:lnTo>
                <a:close/>
                <a:moveTo>
                  <a:pt x="5143438" y="3408263"/>
                </a:moveTo>
                <a:lnTo>
                  <a:pt x="5142359" y="3413658"/>
                </a:lnTo>
                <a:lnTo>
                  <a:pt x="5142359" y="3416895"/>
                </a:lnTo>
                <a:lnTo>
                  <a:pt x="5147889" y="3412579"/>
                </a:lnTo>
                <a:cubicBezTo>
                  <a:pt x="5147260" y="3410421"/>
                  <a:pt x="5145776" y="3408983"/>
                  <a:pt x="5143438" y="3408263"/>
                </a:cubicBezTo>
                <a:close/>
                <a:moveTo>
                  <a:pt x="2063136" y="3407319"/>
                </a:moveTo>
                <a:lnTo>
                  <a:pt x="2060979" y="3409477"/>
                </a:lnTo>
                <a:lnTo>
                  <a:pt x="2060979" y="3410556"/>
                </a:lnTo>
                <a:lnTo>
                  <a:pt x="2063136" y="3412714"/>
                </a:lnTo>
                <a:lnTo>
                  <a:pt x="2064215" y="3412714"/>
                </a:lnTo>
                <a:lnTo>
                  <a:pt x="2066372" y="3410556"/>
                </a:lnTo>
                <a:lnTo>
                  <a:pt x="2066372" y="3409477"/>
                </a:lnTo>
                <a:lnTo>
                  <a:pt x="2064215" y="3407319"/>
                </a:lnTo>
                <a:close/>
                <a:moveTo>
                  <a:pt x="4149383" y="3406780"/>
                </a:moveTo>
                <a:lnTo>
                  <a:pt x="4149383" y="3408938"/>
                </a:lnTo>
                <a:lnTo>
                  <a:pt x="4150597" y="3408938"/>
                </a:lnTo>
                <a:lnTo>
                  <a:pt x="4150597" y="3406780"/>
                </a:lnTo>
                <a:close/>
                <a:moveTo>
                  <a:pt x="6615697" y="3406375"/>
                </a:moveTo>
                <a:lnTo>
                  <a:pt x="6629589" y="3408533"/>
                </a:lnTo>
                <a:lnTo>
                  <a:pt x="6633905" y="3407454"/>
                </a:lnTo>
                <a:lnTo>
                  <a:pt x="6634984" y="3407454"/>
                </a:lnTo>
                <a:lnTo>
                  <a:pt x="6639300" y="3411635"/>
                </a:lnTo>
                <a:lnTo>
                  <a:pt x="6638221" y="3412714"/>
                </a:lnTo>
                <a:lnTo>
                  <a:pt x="6633905" y="3412714"/>
                </a:lnTo>
                <a:lnTo>
                  <a:pt x="6625273" y="3410691"/>
                </a:lnTo>
                <a:cubicBezTo>
                  <a:pt x="6624194" y="3413479"/>
                  <a:pt x="6623115" y="3414872"/>
                  <a:pt x="6622036" y="3414872"/>
                </a:cubicBezTo>
                <a:lnTo>
                  <a:pt x="6620957" y="3414872"/>
                </a:lnTo>
                <a:cubicBezTo>
                  <a:pt x="6617271" y="3414872"/>
                  <a:pt x="6614798" y="3413479"/>
                  <a:pt x="6613539" y="3410691"/>
                </a:cubicBezTo>
                <a:lnTo>
                  <a:pt x="6613539" y="3408533"/>
                </a:lnTo>
                <a:close/>
                <a:moveTo>
                  <a:pt x="5132513" y="3406105"/>
                </a:moveTo>
                <a:lnTo>
                  <a:pt x="5132513" y="3407184"/>
                </a:lnTo>
                <a:lnTo>
                  <a:pt x="5134671" y="3407184"/>
                </a:lnTo>
                <a:lnTo>
                  <a:pt x="5134671" y="3406105"/>
                </a:lnTo>
                <a:close/>
                <a:moveTo>
                  <a:pt x="5144517" y="3405026"/>
                </a:moveTo>
                <a:lnTo>
                  <a:pt x="5144517" y="3406105"/>
                </a:lnTo>
                <a:lnTo>
                  <a:pt x="5146675" y="3406105"/>
                </a:lnTo>
                <a:lnTo>
                  <a:pt x="5146675" y="3405026"/>
                </a:lnTo>
                <a:close/>
                <a:moveTo>
                  <a:pt x="5570710" y="3404352"/>
                </a:moveTo>
                <a:lnTo>
                  <a:pt x="5582714" y="3407454"/>
                </a:lnTo>
                <a:lnTo>
                  <a:pt x="5588244" y="3407454"/>
                </a:lnTo>
                <a:lnTo>
                  <a:pt x="5588244" y="3408533"/>
                </a:lnTo>
                <a:cubicBezTo>
                  <a:pt x="5588244" y="3410331"/>
                  <a:pt x="5583118" y="3411680"/>
                  <a:pt x="5572868" y="3412579"/>
                </a:cubicBezTo>
                <a:lnTo>
                  <a:pt x="5559785" y="3410421"/>
                </a:lnTo>
                <a:lnTo>
                  <a:pt x="5553176" y="3411500"/>
                </a:lnTo>
                <a:lnTo>
                  <a:pt x="5547781" y="3411500"/>
                </a:lnTo>
                <a:cubicBezTo>
                  <a:pt x="5543735" y="3411500"/>
                  <a:pt x="5540812" y="3410511"/>
                  <a:pt x="5539014" y="3408533"/>
                </a:cubicBezTo>
                <a:lnTo>
                  <a:pt x="5539014" y="3407454"/>
                </a:lnTo>
                <a:lnTo>
                  <a:pt x="5541172" y="3405431"/>
                </a:lnTo>
                <a:lnTo>
                  <a:pt x="5542251" y="3405431"/>
                </a:lnTo>
                <a:lnTo>
                  <a:pt x="5553176" y="3407454"/>
                </a:lnTo>
                <a:close/>
                <a:moveTo>
                  <a:pt x="5139122" y="3403947"/>
                </a:moveTo>
                <a:lnTo>
                  <a:pt x="5135750" y="3405026"/>
                </a:lnTo>
                <a:lnTo>
                  <a:pt x="5135750" y="3406105"/>
                </a:lnTo>
                <a:lnTo>
                  <a:pt x="5142359" y="3407184"/>
                </a:lnTo>
                <a:lnTo>
                  <a:pt x="5143438" y="3407184"/>
                </a:lnTo>
                <a:lnTo>
                  <a:pt x="5143438" y="3406105"/>
                </a:lnTo>
                <a:close/>
                <a:moveTo>
                  <a:pt x="9097927" y="3403812"/>
                </a:moveTo>
                <a:cubicBezTo>
                  <a:pt x="9096488" y="3403812"/>
                  <a:pt x="9095769" y="3407364"/>
                  <a:pt x="9095769" y="3414468"/>
                </a:cubicBezTo>
                <a:lnTo>
                  <a:pt x="9094690" y="3414468"/>
                </a:lnTo>
                <a:lnTo>
                  <a:pt x="9095769" y="3417570"/>
                </a:lnTo>
                <a:lnTo>
                  <a:pt x="9097927" y="3417570"/>
                </a:lnTo>
                <a:cubicBezTo>
                  <a:pt x="9098646" y="3412265"/>
                  <a:pt x="9099725" y="3408758"/>
                  <a:pt x="9101164" y="3407049"/>
                </a:cubicBezTo>
                <a:lnTo>
                  <a:pt x="9101164" y="3403812"/>
                </a:lnTo>
                <a:close/>
                <a:moveTo>
                  <a:pt x="8751850" y="3403812"/>
                </a:moveTo>
                <a:lnTo>
                  <a:pt x="8751850" y="3404891"/>
                </a:lnTo>
                <a:lnTo>
                  <a:pt x="8750771" y="3415816"/>
                </a:lnTo>
                <a:lnTo>
                  <a:pt x="8752929" y="3415816"/>
                </a:lnTo>
                <a:lnTo>
                  <a:pt x="8754008" y="3404891"/>
                </a:lnTo>
                <a:lnTo>
                  <a:pt x="8754008" y="3403812"/>
                </a:lnTo>
                <a:close/>
                <a:moveTo>
                  <a:pt x="1024488" y="3403273"/>
                </a:moveTo>
                <a:lnTo>
                  <a:pt x="1033255" y="3403273"/>
                </a:lnTo>
                <a:cubicBezTo>
                  <a:pt x="1053036" y="3407679"/>
                  <a:pt x="1062926" y="3412849"/>
                  <a:pt x="1062926" y="3418784"/>
                </a:cubicBezTo>
                <a:lnTo>
                  <a:pt x="1070615" y="3418784"/>
                </a:lnTo>
                <a:lnTo>
                  <a:pt x="1073852" y="3422021"/>
                </a:lnTo>
                <a:cubicBezTo>
                  <a:pt x="1073852" y="3423639"/>
                  <a:pt x="1070929" y="3424718"/>
                  <a:pt x="1065085" y="3425258"/>
                </a:cubicBezTo>
                <a:lnTo>
                  <a:pt x="1065085" y="3426471"/>
                </a:lnTo>
                <a:lnTo>
                  <a:pt x="1066165" y="3426471"/>
                </a:lnTo>
                <a:lnTo>
                  <a:pt x="1077224" y="3424179"/>
                </a:lnTo>
                <a:lnTo>
                  <a:pt x="1077224" y="3428629"/>
                </a:lnTo>
                <a:lnTo>
                  <a:pt x="1075064" y="3431866"/>
                </a:lnTo>
                <a:lnTo>
                  <a:pt x="1075064" y="3432945"/>
                </a:lnTo>
                <a:lnTo>
                  <a:pt x="1077224" y="3441847"/>
                </a:lnTo>
                <a:lnTo>
                  <a:pt x="1075064" y="3445084"/>
                </a:lnTo>
                <a:lnTo>
                  <a:pt x="1075064" y="3447242"/>
                </a:lnTo>
                <a:lnTo>
                  <a:pt x="1076143" y="3451693"/>
                </a:lnTo>
                <a:lnTo>
                  <a:pt x="1073852" y="3456009"/>
                </a:lnTo>
                <a:lnTo>
                  <a:pt x="1075064" y="3457223"/>
                </a:lnTo>
                <a:lnTo>
                  <a:pt x="1075064" y="3459381"/>
                </a:lnTo>
                <a:lnTo>
                  <a:pt x="1073852" y="3463697"/>
                </a:lnTo>
                <a:lnTo>
                  <a:pt x="1076143" y="3472599"/>
                </a:lnTo>
                <a:lnTo>
                  <a:pt x="1075064" y="3476915"/>
                </a:lnTo>
                <a:lnTo>
                  <a:pt x="1076143" y="3483524"/>
                </a:lnTo>
                <a:lnTo>
                  <a:pt x="1075064" y="3484603"/>
                </a:lnTo>
                <a:lnTo>
                  <a:pt x="1075064" y="3485682"/>
                </a:lnTo>
                <a:cubicBezTo>
                  <a:pt x="1076505" y="3488649"/>
                  <a:pt x="1077224" y="3492695"/>
                  <a:pt x="1077224" y="3497821"/>
                </a:cubicBezTo>
                <a:cubicBezTo>
                  <a:pt x="1077224" y="3502766"/>
                  <a:pt x="1075739" y="3509330"/>
                  <a:pt x="1072773" y="3517512"/>
                </a:cubicBezTo>
                <a:cubicBezTo>
                  <a:pt x="1075739" y="3524166"/>
                  <a:pt x="1077224" y="3529291"/>
                  <a:pt x="1077224" y="3532888"/>
                </a:cubicBezTo>
                <a:lnTo>
                  <a:pt x="1077224" y="3534102"/>
                </a:lnTo>
                <a:lnTo>
                  <a:pt x="1072773" y="3539497"/>
                </a:lnTo>
                <a:lnTo>
                  <a:pt x="1077224" y="3550557"/>
                </a:lnTo>
                <a:lnTo>
                  <a:pt x="1077224" y="3552715"/>
                </a:lnTo>
                <a:lnTo>
                  <a:pt x="1076143" y="3564854"/>
                </a:lnTo>
                <a:lnTo>
                  <a:pt x="1077224" y="3565933"/>
                </a:lnTo>
                <a:lnTo>
                  <a:pt x="1076143" y="3569170"/>
                </a:lnTo>
                <a:lnTo>
                  <a:pt x="1077224" y="3592233"/>
                </a:lnTo>
                <a:cubicBezTo>
                  <a:pt x="1073896" y="3593762"/>
                  <a:pt x="1072053" y="3595245"/>
                  <a:pt x="1071695" y="3596684"/>
                </a:cubicBezTo>
                <a:lnTo>
                  <a:pt x="1071695" y="3597763"/>
                </a:lnTo>
                <a:lnTo>
                  <a:pt x="1072773" y="3603293"/>
                </a:lnTo>
                <a:lnTo>
                  <a:pt x="1068458" y="3605451"/>
                </a:lnTo>
                <a:lnTo>
                  <a:pt x="1055238" y="3602214"/>
                </a:lnTo>
                <a:lnTo>
                  <a:pt x="1052001" y="3603293"/>
                </a:lnTo>
                <a:lnTo>
                  <a:pt x="1049710" y="3596684"/>
                </a:lnTo>
                <a:lnTo>
                  <a:pt x="1048630" y="3596684"/>
                </a:lnTo>
                <a:lnTo>
                  <a:pt x="1044316" y="3603293"/>
                </a:lnTo>
                <a:lnTo>
                  <a:pt x="1043101" y="3603293"/>
                </a:lnTo>
                <a:cubicBezTo>
                  <a:pt x="1035458" y="3603293"/>
                  <a:pt x="1029972" y="3599966"/>
                  <a:pt x="1026644" y="3593312"/>
                </a:cubicBezTo>
                <a:lnTo>
                  <a:pt x="1026644" y="3560403"/>
                </a:lnTo>
                <a:lnTo>
                  <a:pt x="1027724" y="3553794"/>
                </a:lnTo>
                <a:lnTo>
                  <a:pt x="1025566" y="3547185"/>
                </a:lnTo>
                <a:lnTo>
                  <a:pt x="1025566" y="3545027"/>
                </a:lnTo>
                <a:cubicBezTo>
                  <a:pt x="1026107" y="3540621"/>
                  <a:pt x="1027229" y="3538418"/>
                  <a:pt x="1028939" y="3538418"/>
                </a:cubicBezTo>
                <a:lnTo>
                  <a:pt x="1024488" y="3529651"/>
                </a:lnTo>
                <a:lnTo>
                  <a:pt x="1026644" y="3482445"/>
                </a:lnTo>
                <a:lnTo>
                  <a:pt x="1025566" y="3473678"/>
                </a:lnTo>
                <a:cubicBezTo>
                  <a:pt x="1027994" y="3471430"/>
                  <a:pt x="1030198" y="3470306"/>
                  <a:pt x="1032176" y="3470306"/>
                </a:cubicBezTo>
                <a:lnTo>
                  <a:pt x="1032176" y="3468148"/>
                </a:lnTo>
                <a:cubicBezTo>
                  <a:pt x="1027769" y="3464821"/>
                  <a:pt x="1025566" y="3461539"/>
                  <a:pt x="1025566" y="3458302"/>
                </a:cubicBezTo>
                <a:lnTo>
                  <a:pt x="1025566" y="3454930"/>
                </a:lnTo>
                <a:lnTo>
                  <a:pt x="1026644" y="3448321"/>
                </a:lnTo>
                <a:lnTo>
                  <a:pt x="1025566" y="3445084"/>
                </a:lnTo>
                <a:cubicBezTo>
                  <a:pt x="1025926" y="3437801"/>
                  <a:pt x="1027769" y="3434159"/>
                  <a:pt x="1031097" y="3434159"/>
                </a:cubicBezTo>
                <a:lnTo>
                  <a:pt x="1028939" y="3423100"/>
                </a:lnTo>
                <a:cubicBezTo>
                  <a:pt x="1030736" y="3423100"/>
                  <a:pt x="1031816" y="3420177"/>
                  <a:pt x="1032176" y="3414333"/>
                </a:cubicBezTo>
                <a:cubicBezTo>
                  <a:pt x="1031097" y="3414333"/>
                  <a:pt x="1029613" y="3416895"/>
                  <a:pt x="1027724" y="3422021"/>
                </a:cubicBezTo>
                <a:lnTo>
                  <a:pt x="1030018" y="3434159"/>
                </a:lnTo>
                <a:lnTo>
                  <a:pt x="1028939" y="3434159"/>
                </a:lnTo>
                <a:cubicBezTo>
                  <a:pt x="1027229" y="3434159"/>
                  <a:pt x="1025746" y="3430473"/>
                  <a:pt x="1024488" y="3423100"/>
                </a:cubicBezTo>
                <a:lnTo>
                  <a:pt x="1023408" y="3422021"/>
                </a:lnTo>
                <a:lnTo>
                  <a:pt x="1023408" y="3420942"/>
                </a:lnTo>
                <a:lnTo>
                  <a:pt x="1024488" y="3416491"/>
                </a:lnTo>
                <a:lnTo>
                  <a:pt x="1022330" y="3408803"/>
                </a:lnTo>
                <a:lnTo>
                  <a:pt x="1025566" y="3407724"/>
                </a:lnTo>
                <a:lnTo>
                  <a:pt x="1023408" y="3404487"/>
                </a:lnTo>
                <a:close/>
                <a:moveTo>
                  <a:pt x="1131039" y="3402194"/>
                </a:moveTo>
                <a:lnTo>
                  <a:pt x="1131039" y="3403273"/>
                </a:lnTo>
                <a:lnTo>
                  <a:pt x="1134276" y="3403273"/>
                </a:lnTo>
                <a:lnTo>
                  <a:pt x="1134276" y="3402194"/>
                </a:lnTo>
                <a:close/>
                <a:moveTo>
                  <a:pt x="6102780" y="3401519"/>
                </a:moveTo>
                <a:lnTo>
                  <a:pt x="6100622" y="3407859"/>
                </a:lnTo>
                <a:lnTo>
                  <a:pt x="6104938" y="3407859"/>
                </a:lnTo>
                <a:lnTo>
                  <a:pt x="6104938" y="3403543"/>
                </a:lnTo>
                <a:close/>
                <a:moveTo>
                  <a:pt x="4084912" y="3401250"/>
                </a:moveTo>
                <a:lnTo>
                  <a:pt x="4084912" y="3404622"/>
                </a:lnTo>
                <a:lnTo>
                  <a:pt x="4088150" y="3404622"/>
                </a:lnTo>
                <a:lnTo>
                  <a:pt x="4088150" y="3403543"/>
                </a:lnTo>
                <a:lnTo>
                  <a:pt x="4085991" y="3401250"/>
                </a:lnTo>
                <a:close/>
                <a:moveTo>
                  <a:pt x="3647795" y="3400710"/>
                </a:moveTo>
                <a:lnTo>
                  <a:pt x="3645772" y="3402868"/>
                </a:lnTo>
                <a:lnTo>
                  <a:pt x="3648874" y="3402868"/>
                </a:lnTo>
                <a:lnTo>
                  <a:pt x="3648874" y="3400710"/>
                </a:lnTo>
                <a:close/>
                <a:moveTo>
                  <a:pt x="9155923" y="3400575"/>
                </a:moveTo>
                <a:cubicBezTo>
                  <a:pt x="9148820" y="3403992"/>
                  <a:pt x="9145268" y="3407904"/>
                  <a:pt x="9145268" y="3412310"/>
                </a:cubicBezTo>
                <a:lnTo>
                  <a:pt x="9146347" y="3412310"/>
                </a:lnTo>
                <a:cubicBezTo>
                  <a:pt x="9150753" y="3405206"/>
                  <a:pt x="9155024" y="3401654"/>
                  <a:pt x="9159160" y="3401654"/>
                </a:cubicBezTo>
                <a:lnTo>
                  <a:pt x="9159160" y="3400575"/>
                </a:lnTo>
                <a:close/>
                <a:moveTo>
                  <a:pt x="1568292" y="3399766"/>
                </a:moveTo>
                <a:lnTo>
                  <a:pt x="1568292" y="3400710"/>
                </a:lnTo>
                <a:lnTo>
                  <a:pt x="1571394" y="3400710"/>
                </a:lnTo>
                <a:lnTo>
                  <a:pt x="1571394" y="3399766"/>
                </a:lnTo>
                <a:close/>
                <a:moveTo>
                  <a:pt x="4220597" y="3398013"/>
                </a:moveTo>
                <a:lnTo>
                  <a:pt x="4220597" y="3399092"/>
                </a:lnTo>
                <a:lnTo>
                  <a:pt x="4223834" y="3399092"/>
                </a:lnTo>
                <a:lnTo>
                  <a:pt x="4223834" y="3398013"/>
                </a:lnTo>
                <a:close/>
                <a:moveTo>
                  <a:pt x="3231044" y="3397203"/>
                </a:moveTo>
                <a:lnTo>
                  <a:pt x="3231044" y="3399361"/>
                </a:lnTo>
                <a:lnTo>
                  <a:pt x="3233202" y="3399361"/>
                </a:lnTo>
                <a:lnTo>
                  <a:pt x="3233202" y="3397203"/>
                </a:lnTo>
                <a:close/>
                <a:moveTo>
                  <a:pt x="716444" y="3397203"/>
                </a:moveTo>
                <a:lnTo>
                  <a:pt x="716444" y="3399361"/>
                </a:lnTo>
                <a:lnTo>
                  <a:pt x="718602" y="3399361"/>
                </a:lnTo>
                <a:lnTo>
                  <a:pt x="718602" y="3397203"/>
                </a:lnTo>
                <a:close/>
                <a:moveTo>
                  <a:pt x="6588857" y="3394506"/>
                </a:moveTo>
                <a:cubicBezTo>
                  <a:pt x="6596050" y="3398462"/>
                  <a:pt x="6599647" y="3403138"/>
                  <a:pt x="6599647" y="3408533"/>
                </a:cubicBezTo>
                <a:cubicBezTo>
                  <a:pt x="6605312" y="3408533"/>
                  <a:pt x="6608144" y="3409567"/>
                  <a:pt x="6608144" y="3411635"/>
                </a:cubicBezTo>
                <a:cubicBezTo>
                  <a:pt x="6602749" y="3415412"/>
                  <a:pt x="6599557" y="3419009"/>
                  <a:pt x="6598568" y="3422425"/>
                </a:cubicBezTo>
                <a:lnTo>
                  <a:pt x="6598568" y="3429978"/>
                </a:lnTo>
                <a:lnTo>
                  <a:pt x="6597489" y="3443870"/>
                </a:lnTo>
                <a:lnTo>
                  <a:pt x="6598568" y="3452368"/>
                </a:lnTo>
                <a:cubicBezTo>
                  <a:pt x="6594791" y="3456684"/>
                  <a:pt x="6591914" y="3458842"/>
                  <a:pt x="6589936" y="3458842"/>
                </a:cubicBezTo>
                <a:lnTo>
                  <a:pt x="6588857" y="3457763"/>
                </a:lnTo>
                <a:lnTo>
                  <a:pt x="6587778" y="3457763"/>
                </a:lnTo>
                <a:cubicBezTo>
                  <a:pt x="6585260" y="3459201"/>
                  <a:pt x="6578831" y="3460280"/>
                  <a:pt x="6568491" y="3461000"/>
                </a:cubicBezTo>
                <a:cubicBezTo>
                  <a:pt x="6554913" y="3461000"/>
                  <a:pt x="6548125" y="3451019"/>
                  <a:pt x="6548125" y="3431057"/>
                </a:cubicBezTo>
                <a:cubicBezTo>
                  <a:pt x="6548125" y="3426562"/>
                  <a:pt x="6555992" y="3421886"/>
                  <a:pt x="6571728" y="3417030"/>
                </a:cubicBezTo>
                <a:cubicBezTo>
                  <a:pt x="6576673" y="3402014"/>
                  <a:pt x="6582383" y="3394506"/>
                  <a:pt x="6588857" y="3394506"/>
                </a:cubicBezTo>
                <a:close/>
                <a:moveTo>
                  <a:pt x="7232064" y="3393966"/>
                </a:moveTo>
                <a:cubicBezTo>
                  <a:pt x="7230446" y="3393966"/>
                  <a:pt x="7229366" y="3395765"/>
                  <a:pt x="7228827" y="3399361"/>
                </a:cubicBezTo>
                <a:lnTo>
                  <a:pt x="7232064" y="3398282"/>
                </a:lnTo>
                <a:close/>
                <a:moveTo>
                  <a:pt x="4717465" y="3393966"/>
                </a:moveTo>
                <a:cubicBezTo>
                  <a:pt x="4715846" y="3393966"/>
                  <a:pt x="4714767" y="3395765"/>
                  <a:pt x="4714228" y="3399361"/>
                </a:cubicBezTo>
                <a:lnTo>
                  <a:pt x="4717465" y="3398282"/>
                </a:lnTo>
                <a:close/>
                <a:moveTo>
                  <a:pt x="2698168" y="3393966"/>
                </a:moveTo>
                <a:cubicBezTo>
                  <a:pt x="2696549" y="3393966"/>
                  <a:pt x="2695470" y="3395765"/>
                  <a:pt x="2694931" y="3399361"/>
                </a:cubicBezTo>
                <a:lnTo>
                  <a:pt x="2698168" y="3398282"/>
                </a:lnTo>
                <a:close/>
                <a:moveTo>
                  <a:pt x="9294575" y="3393157"/>
                </a:moveTo>
                <a:lnTo>
                  <a:pt x="9294575" y="3397473"/>
                </a:lnTo>
                <a:lnTo>
                  <a:pt x="9295654" y="3397473"/>
                </a:lnTo>
                <a:lnTo>
                  <a:pt x="9295654" y="3393157"/>
                </a:lnTo>
                <a:close/>
                <a:moveTo>
                  <a:pt x="8067506" y="3392483"/>
                </a:moveTo>
                <a:cubicBezTo>
                  <a:pt x="8069844" y="3392483"/>
                  <a:pt x="8072362" y="3393562"/>
                  <a:pt x="8075059" y="3395720"/>
                </a:cubicBezTo>
                <a:lnTo>
                  <a:pt x="8078296" y="3395720"/>
                </a:lnTo>
                <a:lnTo>
                  <a:pt x="8081533" y="3393562"/>
                </a:lnTo>
                <a:lnTo>
                  <a:pt x="8084635" y="3393562"/>
                </a:lnTo>
                <a:cubicBezTo>
                  <a:pt x="8086074" y="3395720"/>
                  <a:pt x="8091064" y="3396799"/>
                  <a:pt x="8099606" y="3396799"/>
                </a:cubicBezTo>
                <a:lnTo>
                  <a:pt x="8100685" y="3397878"/>
                </a:lnTo>
                <a:lnTo>
                  <a:pt x="8100685" y="3400036"/>
                </a:lnTo>
                <a:cubicBezTo>
                  <a:pt x="8100685" y="3401834"/>
                  <a:pt x="8097853" y="3403228"/>
                  <a:pt x="8092188" y="3404217"/>
                </a:cubicBezTo>
                <a:lnTo>
                  <a:pt x="8088951" y="3404217"/>
                </a:lnTo>
                <a:lnTo>
                  <a:pt x="8087872" y="3403273"/>
                </a:lnTo>
                <a:lnTo>
                  <a:pt x="8086793" y="3404217"/>
                </a:lnTo>
                <a:lnTo>
                  <a:pt x="8081533" y="3404217"/>
                </a:lnTo>
                <a:cubicBezTo>
                  <a:pt x="8078836" y="3404217"/>
                  <a:pt x="8075599" y="3402464"/>
                  <a:pt x="8071822" y="3398957"/>
                </a:cubicBezTo>
                <a:lnTo>
                  <a:pt x="8069664" y="3398957"/>
                </a:lnTo>
                <a:lnTo>
                  <a:pt x="8069664" y="3402194"/>
                </a:lnTo>
                <a:lnTo>
                  <a:pt x="8070743" y="3403273"/>
                </a:lnTo>
                <a:lnTo>
                  <a:pt x="8070743" y="3404217"/>
                </a:lnTo>
                <a:lnTo>
                  <a:pt x="8069664" y="3405296"/>
                </a:lnTo>
                <a:lnTo>
                  <a:pt x="8067506" y="3405296"/>
                </a:lnTo>
                <a:cubicBezTo>
                  <a:pt x="8061302" y="3401610"/>
                  <a:pt x="8058110" y="3399137"/>
                  <a:pt x="8057930" y="3397878"/>
                </a:cubicBezTo>
                <a:lnTo>
                  <a:pt x="8057930" y="3396799"/>
                </a:lnTo>
                <a:cubicBezTo>
                  <a:pt x="8058829" y="3393922"/>
                  <a:pt x="8062021" y="3392483"/>
                  <a:pt x="8067506" y="3392483"/>
                </a:cubicBezTo>
                <a:close/>
                <a:moveTo>
                  <a:pt x="5140201" y="3390864"/>
                </a:moveTo>
                <a:lnTo>
                  <a:pt x="5140201" y="3393022"/>
                </a:lnTo>
                <a:lnTo>
                  <a:pt x="5142359" y="3397338"/>
                </a:lnTo>
                <a:lnTo>
                  <a:pt x="5141280" y="3402868"/>
                </a:lnTo>
                <a:lnTo>
                  <a:pt x="5143438" y="3400710"/>
                </a:lnTo>
                <a:lnTo>
                  <a:pt x="5143438" y="3399496"/>
                </a:lnTo>
                <a:lnTo>
                  <a:pt x="5141280" y="3390864"/>
                </a:lnTo>
                <a:close/>
                <a:moveTo>
                  <a:pt x="7283856" y="3390729"/>
                </a:moveTo>
                <a:lnTo>
                  <a:pt x="7283856" y="3392887"/>
                </a:lnTo>
                <a:lnTo>
                  <a:pt x="7284935" y="3392887"/>
                </a:lnTo>
                <a:lnTo>
                  <a:pt x="7284935" y="3390729"/>
                </a:lnTo>
                <a:close/>
                <a:moveTo>
                  <a:pt x="4769256" y="3390729"/>
                </a:moveTo>
                <a:lnTo>
                  <a:pt x="4769256" y="3392887"/>
                </a:lnTo>
                <a:lnTo>
                  <a:pt x="4770335" y="3392887"/>
                </a:lnTo>
                <a:lnTo>
                  <a:pt x="4770335" y="3390729"/>
                </a:lnTo>
                <a:close/>
                <a:moveTo>
                  <a:pt x="2749959" y="3390729"/>
                </a:moveTo>
                <a:lnTo>
                  <a:pt x="2749959" y="3392887"/>
                </a:lnTo>
                <a:lnTo>
                  <a:pt x="2751038" y="3392887"/>
                </a:lnTo>
                <a:lnTo>
                  <a:pt x="2751038" y="3390729"/>
                </a:lnTo>
                <a:close/>
                <a:moveTo>
                  <a:pt x="6769995" y="3390325"/>
                </a:moveTo>
                <a:cubicBezTo>
                  <a:pt x="6776469" y="3390325"/>
                  <a:pt x="6785056" y="3396035"/>
                  <a:pt x="6795756" y="3407454"/>
                </a:cubicBezTo>
                <a:cubicBezTo>
                  <a:pt x="6804298" y="3410242"/>
                  <a:pt x="6808569" y="3412355"/>
                  <a:pt x="6808569" y="3413793"/>
                </a:cubicBezTo>
                <a:lnTo>
                  <a:pt x="6807490" y="3419188"/>
                </a:lnTo>
                <a:cubicBezTo>
                  <a:pt x="6811087" y="3420807"/>
                  <a:pt x="6812885" y="3422605"/>
                  <a:pt x="6812885" y="3424583"/>
                </a:cubicBezTo>
                <a:cubicBezTo>
                  <a:pt x="6812885" y="3426921"/>
                  <a:pt x="6810413" y="3429394"/>
                  <a:pt x="6805467" y="3432001"/>
                </a:cubicBezTo>
                <a:cubicBezTo>
                  <a:pt x="6801870" y="3432001"/>
                  <a:pt x="6800072" y="3431327"/>
                  <a:pt x="6800072" y="3429978"/>
                </a:cubicBezTo>
                <a:lnTo>
                  <a:pt x="6794677" y="3431057"/>
                </a:lnTo>
                <a:lnTo>
                  <a:pt x="6793598" y="3431057"/>
                </a:lnTo>
                <a:lnTo>
                  <a:pt x="6789282" y="3429978"/>
                </a:lnTo>
                <a:cubicBezTo>
                  <a:pt x="6780920" y="3433485"/>
                  <a:pt x="6773412" y="3439554"/>
                  <a:pt x="6766758" y="3448186"/>
                </a:cubicBezTo>
                <a:cubicBezTo>
                  <a:pt x="6764150" y="3448186"/>
                  <a:pt x="6761318" y="3449940"/>
                  <a:pt x="6758261" y="3453447"/>
                </a:cubicBezTo>
                <a:lnTo>
                  <a:pt x="6763656" y="3459921"/>
                </a:lnTo>
                <a:lnTo>
                  <a:pt x="6763656" y="3461000"/>
                </a:lnTo>
                <a:cubicBezTo>
                  <a:pt x="6763656" y="3464057"/>
                  <a:pt x="6758261" y="3465855"/>
                  <a:pt x="6747470" y="3466395"/>
                </a:cubicBezTo>
                <a:lnTo>
                  <a:pt x="6745312" y="3468553"/>
                </a:lnTo>
                <a:cubicBezTo>
                  <a:pt x="6743964" y="3468553"/>
                  <a:pt x="6743289" y="3467474"/>
                  <a:pt x="6743289" y="3465316"/>
                </a:cubicBezTo>
                <a:lnTo>
                  <a:pt x="6742210" y="3465316"/>
                </a:lnTo>
                <a:cubicBezTo>
                  <a:pt x="6742210" y="3469272"/>
                  <a:pt x="6734702" y="3473543"/>
                  <a:pt x="6719686" y="3478129"/>
                </a:cubicBezTo>
                <a:cubicBezTo>
                  <a:pt x="6714111" y="3480647"/>
                  <a:pt x="6709076" y="3487435"/>
                  <a:pt x="6704580" y="3498495"/>
                </a:cubicBezTo>
                <a:lnTo>
                  <a:pt x="6704580" y="3500653"/>
                </a:lnTo>
                <a:lnTo>
                  <a:pt x="6718607" y="3500653"/>
                </a:lnTo>
                <a:lnTo>
                  <a:pt x="6721844" y="3498495"/>
                </a:lnTo>
                <a:lnTo>
                  <a:pt x="6726025" y="3498495"/>
                </a:lnTo>
                <a:cubicBezTo>
                  <a:pt x="6730341" y="3501372"/>
                  <a:pt x="6734657" y="3502811"/>
                  <a:pt x="6738973" y="3502811"/>
                </a:cubicBezTo>
                <a:cubicBezTo>
                  <a:pt x="6740412" y="3501372"/>
                  <a:pt x="6745043" y="3500653"/>
                  <a:pt x="6752866" y="3500653"/>
                </a:cubicBezTo>
                <a:cubicBezTo>
                  <a:pt x="6754844" y="3493730"/>
                  <a:pt x="6759115" y="3487660"/>
                  <a:pt x="6765679" y="3482445"/>
                </a:cubicBezTo>
                <a:cubicBezTo>
                  <a:pt x="6765679" y="3475971"/>
                  <a:pt x="6768556" y="3472734"/>
                  <a:pt x="6774311" y="3472734"/>
                </a:cubicBezTo>
                <a:cubicBezTo>
                  <a:pt x="6782673" y="3482085"/>
                  <a:pt x="6789462" y="3486761"/>
                  <a:pt x="6794677" y="3486761"/>
                </a:cubicBezTo>
                <a:lnTo>
                  <a:pt x="6806411" y="3503890"/>
                </a:lnTo>
                <a:lnTo>
                  <a:pt x="6806411" y="3504969"/>
                </a:lnTo>
                <a:cubicBezTo>
                  <a:pt x="6806411" y="3506228"/>
                  <a:pt x="6802140" y="3508386"/>
                  <a:pt x="6793598" y="3511443"/>
                </a:cubicBezTo>
                <a:lnTo>
                  <a:pt x="6790361" y="3509285"/>
                </a:lnTo>
                <a:cubicBezTo>
                  <a:pt x="6786944" y="3511443"/>
                  <a:pt x="6783752" y="3512522"/>
                  <a:pt x="6780785" y="3512522"/>
                </a:cubicBezTo>
                <a:cubicBezTo>
                  <a:pt x="6775030" y="3512522"/>
                  <a:pt x="6772153" y="3511803"/>
                  <a:pt x="6772153" y="3510364"/>
                </a:cubicBezTo>
                <a:lnTo>
                  <a:pt x="6764600" y="3511443"/>
                </a:lnTo>
                <a:lnTo>
                  <a:pt x="6750707" y="3511443"/>
                </a:lnTo>
                <a:lnTo>
                  <a:pt x="6741131" y="3510364"/>
                </a:lnTo>
                <a:lnTo>
                  <a:pt x="6728183" y="3513601"/>
                </a:lnTo>
                <a:cubicBezTo>
                  <a:pt x="6720181" y="3512882"/>
                  <a:pt x="6715190" y="3511443"/>
                  <a:pt x="6713212" y="3509285"/>
                </a:cubicBezTo>
                <a:lnTo>
                  <a:pt x="6712133" y="3509285"/>
                </a:lnTo>
                <a:lnTo>
                  <a:pt x="6703501" y="3513601"/>
                </a:lnTo>
                <a:lnTo>
                  <a:pt x="6703501" y="3514545"/>
                </a:lnTo>
                <a:lnTo>
                  <a:pt x="6704580" y="3527493"/>
                </a:lnTo>
                <a:cubicBezTo>
                  <a:pt x="6702872" y="3527493"/>
                  <a:pt x="6701838" y="3528932"/>
                  <a:pt x="6701478" y="3531809"/>
                </a:cubicBezTo>
                <a:lnTo>
                  <a:pt x="6701478" y="3532888"/>
                </a:lnTo>
                <a:lnTo>
                  <a:pt x="6702557" y="3532888"/>
                </a:lnTo>
                <a:lnTo>
                  <a:pt x="6702557" y="3530730"/>
                </a:lnTo>
                <a:lnTo>
                  <a:pt x="6703501" y="3530730"/>
                </a:lnTo>
                <a:cubicBezTo>
                  <a:pt x="6704940" y="3530730"/>
                  <a:pt x="6705659" y="3531809"/>
                  <a:pt x="6705659" y="3533967"/>
                </a:cubicBezTo>
                <a:lnTo>
                  <a:pt x="6703501" y="3540306"/>
                </a:lnTo>
                <a:lnTo>
                  <a:pt x="6703501" y="3553254"/>
                </a:lnTo>
                <a:lnTo>
                  <a:pt x="6706738" y="3576723"/>
                </a:lnTo>
                <a:lnTo>
                  <a:pt x="6706738" y="3577802"/>
                </a:lnTo>
                <a:cubicBezTo>
                  <a:pt x="6706738" y="3582478"/>
                  <a:pt x="6698871" y="3590345"/>
                  <a:pt x="6683135" y="3601405"/>
                </a:cubicBezTo>
                <a:cubicBezTo>
                  <a:pt x="6683135" y="3603024"/>
                  <a:pt x="6679583" y="3604822"/>
                  <a:pt x="6672480" y="3606800"/>
                </a:cubicBezTo>
                <a:cubicBezTo>
                  <a:pt x="6655306" y="3606800"/>
                  <a:pt x="6646718" y="3603563"/>
                  <a:pt x="6646718" y="3597089"/>
                </a:cubicBezTo>
                <a:lnTo>
                  <a:pt x="6646718" y="3593987"/>
                </a:lnTo>
                <a:lnTo>
                  <a:pt x="6647797" y="3592908"/>
                </a:lnTo>
                <a:lnTo>
                  <a:pt x="6647797" y="3591829"/>
                </a:lnTo>
                <a:cubicBezTo>
                  <a:pt x="6647797" y="3586614"/>
                  <a:pt x="6643167" y="3580904"/>
                  <a:pt x="6633905" y="3574700"/>
                </a:cubicBezTo>
                <a:cubicBezTo>
                  <a:pt x="6633006" y="3571822"/>
                  <a:pt x="6629410" y="3568945"/>
                  <a:pt x="6623115" y="3566068"/>
                </a:cubicBezTo>
                <a:lnTo>
                  <a:pt x="6622036" y="3564989"/>
                </a:lnTo>
                <a:lnTo>
                  <a:pt x="6622036" y="3562831"/>
                </a:lnTo>
                <a:lnTo>
                  <a:pt x="6631747" y="3557436"/>
                </a:lnTo>
                <a:lnTo>
                  <a:pt x="6644560" y="3557436"/>
                </a:lnTo>
                <a:cubicBezTo>
                  <a:pt x="6648877" y="3561032"/>
                  <a:pt x="6652114" y="3562831"/>
                  <a:pt x="6654272" y="3562831"/>
                </a:cubicBezTo>
                <a:lnTo>
                  <a:pt x="6656430" y="3556357"/>
                </a:lnTo>
                <a:lnTo>
                  <a:pt x="6656430" y="3546780"/>
                </a:lnTo>
                <a:lnTo>
                  <a:pt x="6658588" y="3543543"/>
                </a:lnTo>
                <a:lnTo>
                  <a:pt x="6657509" y="3542464"/>
                </a:lnTo>
                <a:lnTo>
                  <a:pt x="6656430" y="3542464"/>
                </a:lnTo>
                <a:lnTo>
                  <a:pt x="6658588" y="3535990"/>
                </a:lnTo>
                <a:lnTo>
                  <a:pt x="6655351" y="3530730"/>
                </a:lnTo>
                <a:lnTo>
                  <a:pt x="6655351" y="3522098"/>
                </a:lnTo>
                <a:lnTo>
                  <a:pt x="6657509" y="3513601"/>
                </a:lnTo>
                <a:lnTo>
                  <a:pt x="6657509" y="3509285"/>
                </a:lnTo>
                <a:lnTo>
                  <a:pt x="6652114" y="3508206"/>
                </a:lnTo>
                <a:lnTo>
                  <a:pt x="6648877" y="3509285"/>
                </a:lnTo>
                <a:lnTo>
                  <a:pt x="6645639" y="3508206"/>
                </a:lnTo>
                <a:lnTo>
                  <a:pt x="6646718" y="3509285"/>
                </a:lnTo>
                <a:lnTo>
                  <a:pt x="6646718" y="3511443"/>
                </a:lnTo>
                <a:lnTo>
                  <a:pt x="6639300" y="3512522"/>
                </a:lnTo>
                <a:lnTo>
                  <a:pt x="6636063" y="3509285"/>
                </a:lnTo>
                <a:lnTo>
                  <a:pt x="6636063" y="3507127"/>
                </a:lnTo>
                <a:cubicBezTo>
                  <a:pt x="6636063" y="3504969"/>
                  <a:pt x="6638896" y="3503890"/>
                  <a:pt x="6644560" y="3503890"/>
                </a:cubicBezTo>
                <a:lnTo>
                  <a:pt x="6654272" y="3502811"/>
                </a:lnTo>
                <a:lnTo>
                  <a:pt x="6655351" y="3499574"/>
                </a:lnTo>
                <a:lnTo>
                  <a:pt x="6654272" y="3498495"/>
                </a:lnTo>
                <a:lnTo>
                  <a:pt x="6655351" y="3493235"/>
                </a:lnTo>
                <a:lnTo>
                  <a:pt x="6655351" y="3492156"/>
                </a:lnTo>
                <a:lnTo>
                  <a:pt x="6653193" y="3482445"/>
                </a:lnTo>
                <a:lnTo>
                  <a:pt x="6655351" y="3480287"/>
                </a:lnTo>
                <a:cubicBezTo>
                  <a:pt x="6651754" y="3479747"/>
                  <a:pt x="6649956" y="3478668"/>
                  <a:pt x="6649956" y="3477050"/>
                </a:cubicBezTo>
                <a:lnTo>
                  <a:pt x="6649956" y="3475971"/>
                </a:lnTo>
                <a:lnTo>
                  <a:pt x="6654272" y="3471790"/>
                </a:lnTo>
                <a:lnTo>
                  <a:pt x="6655351" y="3471790"/>
                </a:lnTo>
                <a:cubicBezTo>
                  <a:pt x="6659757" y="3471790"/>
                  <a:pt x="6664747" y="3472824"/>
                  <a:pt x="6670322" y="3474892"/>
                </a:cubicBezTo>
                <a:lnTo>
                  <a:pt x="6674638" y="3470711"/>
                </a:lnTo>
                <a:lnTo>
                  <a:pt x="6676796" y="3470711"/>
                </a:lnTo>
                <a:lnTo>
                  <a:pt x="6698241" y="3475971"/>
                </a:lnTo>
                <a:lnTo>
                  <a:pt x="6717528" y="3475971"/>
                </a:lnTo>
                <a:lnTo>
                  <a:pt x="6717528" y="3474892"/>
                </a:lnTo>
                <a:lnTo>
                  <a:pt x="6709975" y="3473813"/>
                </a:lnTo>
                <a:lnTo>
                  <a:pt x="6704580" y="3474892"/>
                </a:lnTo>
                <a:lnTo>
                  <a:pt x="6697162" y="3474892"/>
                </a:lnTo>
                <a:lnTo>
                  <a:pt x="6697162" y="3473813"/>
                </a:lnTo>
                <a:cubicBezTo>
                  <a:pt x="6697162" y="3472464"/>
                  <a:pt x="6698601" y="3471790"/>
                  <a:pt x="6701478" y="3471790"/>
                </a:cubicBezTo>
                <a:lnTo>
                  <a:pt x="6699320" y="3469632"/>
                </a:lnTo>
                <a:lnTo>
                  <a:pt x="6703501" y="3456684"/>
                </a:lnTo>
                <a:lnTo>
                  <a:pt x="6702557" y="3455605"/>
                </a:lnTo>
                <a:lnTo>
                  <a:pt x="6701478" y="3455605"/>
                </a:lnTo>
                <a:lnTo>
                  <a:pt x="6685293" y="3456684"/>
                </a:lnTo>
                <a:lnTo>
                  <a:pt x="6682191" y="3455605"/>
                </a:lnTo>
                <a:lnTo>
                  <a:pt x="6678954" y="3456684"/>
                </a:lnTo>
                <a:lnTo>
                  <a:pt x="6656430" y="3455605"/>
                </a:lnTo>
                <a:lnTo>
                  <a:pt x="6647797" y="3455605"/>
                </a:lnTo>
                <a:lnTo>
                  <a:pt x="6642402" y="3452368"/>
                </a:lnTo>
                <a:cubicBezTo>
                  <a:pt x="6636738" y="3452368"/>
                  <a:pt x="6631747" y="3453806"/>
                  <a:pt x="6627431" y="3456684"/>
                </a:cubicBezTo>
                <a:lnTo>
                  <a:pt x="6610302" y="3455605"/>
                </a:lnTo>
                <a:lnTo>
                  <a:pt x="6609223" y="3455605"/>
                </a:lnTo>
                <a:cubicBezTo>
                  <a:pt x="6607425" y="3455605"/>
                  <a:pt x="6605986" y="3453132"/>
                  <a:pt x="6604907" y="3448186"/>
                </a:cubicBezTo>
                <a:lnTo>
                  <a:pt x="6609223" y="3446028"/>
                </a:lnTo>
                <a:lnTo>
                  <a:pt x="6613539" y="3448186"/>
                </a:lnTo>
                <a:lnTo>
                  <a:pt x="6625273" y="3442791"/>
                </a:lnTo>
                <a:lnTo>
                  <a:pt x="6626352" y="3442791"/>
                </a:lnTo>
                <a:cubicBezTo>
                  <a:pt x="6629589" y="3442791"/>
                  <a:pt x="6632826" y="3444949"/>
                  <a:pt x="6636063" y="3449265"/>
                </a:cubicBezTo>
                <a:lnTo>
                  <a:pt x="6639300" y="3449265"/>
                </a:lnTo>
                <a:lnTo>
                  <a:pt x="6649956" y="3444949"/>
                </a:lnTo>
                <a:lnTo>
                  <a:pt x="6663848" y="3446028"/>
                </a:lnTo>
                <a:cubicBezTo>
                  <a:pt x="6663848" y="3444410"/>
                  <a:pt x="6665646" y="3443331"/>
                  <a:pt x="6669243" y="3442791"/>
                </a:cubicBezTo>
                <a:cubicBezTo>
                  <a:pt x="6672120" y="3442791"/>
                  <a:pt x="6678549" y="3444949"/>
                  <a:pt x="6688530" y="3449265"/>
                </a:cubicBezTo>
                <a:lnTo>
                  <a:pt x="6691767" y="3449265"/>
                </a:lnTo>
                <a:lnTo>
                  <a:pt x="6702557" y="3446028"/>
                </a:lnTo>
                <a:lnTo>
                  <a:pt x="6705659" y="3448186"/>
                </a:lnTo>
                <a:lnTo>
                  <a:pt x="6708896" y="3448186"/>
                </a:lnTo>
                <a:cubicBezTo>
                  <a:pt x="6708896" y="3442612"/>
                  <a:pt x="6713572" y="3436182"/>
                  <a:pt x="6722923" y="3428899"/>
                </a:cubicBezTo>
                <a:lnTo>
                  <a:pt x="6723867" y="3428899"/>
                </a:lnTo>
                <a:cubicBezTo>
                  <a:pt x="6725846" y="3428899"/>
                  <a:pt x="6727284" y="3431732"/>
                  <a:pt x="6728183" y="3437396"/>
                </a:cubicBezTo>
                <a:lnTo>
                  <a:pt x="6740052" y="3444949"/>
                </a:lnTo>
                <a:lnTo>
                  <a:pt x="6743289" y="3444949"/>
                </a:lnTo>
                <a:cubicBezTo>
                  <a:pt x="6744818" y="3444050"/>
                  <a:pt x="6748010" y="3436542"/>
                  <a:pt x="6752866" y="3422425"/>
                </a:cubicBezTo>
                <a:lnTo>
                  <a:pt x="6752866" y="3411635"/>
                </a:lnTo>
                <a:cubicBezTo>
                  <a:pt x="6760059" y="3401115"/>
                  <a:pt x="6765769" y="3394012"/>
                  <a:pt x="6769995" y="3390325"/>
                </a:cubicBezTo>
                <a:close/>
                <a:moveTo>
                  <a:pt x="4151676" y="3389246"/>
                </a:moveTo>
                <a:lnTo>
                  <a:pt x="4151676" y="3390325"/>
                </a:lnTo>
                <a:lnTo>
                  <a:pt x="4153834" y="3392618"/>
                </a:lnTo>
                <a:lnTo>
                  <a:pt x="4154913" y="3392618"/>
                </a:lnTo>
                <a:lnTo>
                  <a:pt x="4154913" y="3391404"/>
                </a:lnTo>
                <a:lnTo>
                  <a:pt x="4152755" y="3389246"/>
                </a:lnTo>
                <a:close/>
                <a:moveTo>
                  <a:pt x="7259039" y="3388571"/>
                </a:moveTo>
                <a:cubicBezTo>
                  <a:pt x="7249508" y="3389471"/>
                  <a:pt x="7243753" y="3390909"/>
                  <a:pt x="7241775" y="3392887"/>
                </a:cubicBezTo>
                <a:lnTo>
                  <a:pt x="7237459" y="3391808"/>
                </a:lnTo>
                <a:cubicBezTo>
                  <a:pt x="7233862" y="3395945"/>
                  <a:pt x="7232064" y="3400261"/>
                  <a:pt x="7232064" y="3404757"/>
                </a:cubicBezTo>
                <a:cubicBezTo>
                  <a:pt x="7234942" y="3416266"/>
                  <a:pt x="7239258" y="3422021"/>
                  <a:pt x="7245012" y="3422021"/>
                </a:cubicBezTo>
                <a:lnTo>
                  <a:pt x="7246091" y="3420942"/>
                </a:lnTo>
                <a:lnTo>
                  <a:pt x="7253644" y="3422021"/>
                </a:lnTo>
                <a:lnTo>
                  <a:pt x="7260118" y="3422021"/>
                </a:lnTo>
                <a:cubicBezTo>
                  <a:pt x="7260118" y="3419143"/>
                  <a:pt x="7261916" y="3417705"/>
                  <a:pt x="7265513" y="3417705"/>
                </a:cubicBezTo>
                <a:lnTo>
                  <a:pt x="7268750" y="3409073"/>
                </a:lnTo>
                <a:lnTo>
                  <a:pt x="7268750" y="3398282"/>
                </a:lnTo>
                <a:cubicBezTo>
                  <a:pt x="7268031" y="3396124"/>
                  <a:pt x="7264794" y="3392887"/>
                  <a:pt x="7259039" y="3388571"/>
                </a:cubicBezTo>
                <a:close/>
                <a:moveTo>
                  <a:pt x="4744439" y="3388571"/>
                </a:moveTo>
                <a:cubicBezTo>
                  <a:pt x="4734908" y="3389471"/>
                  <a:pt x="4729153" y="3390909"/>
                  <a:pt x="4727176" y="3392887"/>
                </a:cubicBezTo>
                <a:lnTo>
                  <a:pt x="4722860" y="3391808"/>
                </a:lnTo>
                <a:cubicBezTo>
                  <a:pt x="4719263" y="3395945"/>
                  <a:pt x="4717465" y="3400261"/>
                  <a:pt x="4717465" y="3404757"/>
                </a:cubicBezTo>
                <a:cubicBezTo>
                  <a:pt x="4720342" y="3416266"/>
                  <a:pt x="4724658" y="3422021"/>
                  <a:pt x="4730413" y="3422021"/>
                </a:cubicBezTo>
                <a:lnTo>
                  <a:pt x="4731492" y="3420942"/>
                </a:lnTo>
                <a:lnTo>
                  <a:pt x="4739044" y="3422021"/>
                </a:lnTo>
                <a:lnTo>
                  <a:pt x="4745518" y="3422021"/>
                </a:lnTo>
                <a:cubicBezTo>
                  <a:pt x="4745518" y="3419143"/>
                  <a:pt x="4747317" y="3417705"/>
                  <a:pt x="4750913" y="3417705"/>
                </a:cubicBezTo>
                <a:lnTo>
                  <a:pt x="4754150" y="3409073"/>
                </a:lnTo>
                <a:lnTo>
                  <a:pt x="4754150" y="3398282"/>
                </a:lnTo>
                <a:cubicBezTo>
                  <a:pt x="4753431" y="3396124"/>
                  <a:pt x="4750194" y="3392887"/>
                  <a:pt x="4744439" y="3388571"/>
                </a:cubicBezTo>
                <a:close/>
                <a:moveTo>
                  <a:pt x="2725143" y="3388571"/>
                </a:moveTo>
                <a:cubicBezTo>
                  <a:pt x="2715611" y="3389471"/>
                  <a:pt x="2709857" y="3390909"/>
                  <a:pt x="2707878" y="3392887"/>
                </a:cubicBezTo>
                <a:lnTo>
                  <a:pt x="2703562" y="3391808"/>
                </a:lnTo>
                <a:cubicBezTo>
                  <a:pt x="2699965" y="3395945"/>
                  <a:pt x="2698168" y="3400261"/>
                  <a:pt x="2698168" y="3404757"/>
                </a:cubicBezTo>
                <a:cubicBezTo>
                  <a:pt x="2701044" y="3416266"/>
                  <a:pt x="2705360" y="3422021"/>
                  <a:pt x="2711115" y="3422021"/>
                </a:cubicBezTo>
                <a:lnTo>
                  <a:pt x="2712194" y="3420942"/>
                </a:lnTo>
                <a:lnTo>
                  <a:pt x="2719748" y="3422021"/>
                </a:lnTo>
                <a:lnTo>
                  <a:pt x="2726222" y="3422021"/>
                </a:lnTo>
                <a:cubicBezTo>
                  <a:pt x="2726222" y="3419143"/>
                  <a:pt x="2728020" y="3417705"/>
                  <a:pt x="2731617" y="3417705"/>
                </a:cubicBezTo>
                <a:lnTo>
                  <a:pt x="2734854" y="3409073"/>
                </a:lnTo>
                <a:lnTo>
                  <a:pt x="2734854" y="3398282"/>
                </a:lnTo>
                <a:cubicBezTo>
                  <a:pt x="2734133" y="3396124"/>
                  <a:pt x="2730897" y="3392887"/>
                  <a:pt x="2725143" y="3388571"/>
                </a:cubicBezTo>
                <a:close/>
                <a:moveTo>
                  <a:pt x="6206364" y="3387762"/>
                </a:moveTo>
                <a:lnTo>
                  <a:pt x="6206364" y="3393022"/>
                </a:lnTo>
                <a:lnTo>
                  <a:pt x="6207443" y="3393022"/>
                </a:lnTo>
                <a:lnTo>
                  <a:pt x="6207443" y="3387762"/>
                </a:lnTo>
                <a:close/>
                <a:moveTo>
                  <a:pt x="5147889" y="3387627"/>
                </a:moveTo>
                <a:lnTo>
                  <a:pt x="5145596" y="3389785"/>
                </a:lnTo>
                <a:lnTo>
                  <a:pt x="5145596" y="3390864"/>
                </a:lnTo>
                <a:lnTo>
                  <a:pt x="5148968" y="3390864"/>
                </a:lnTo>
                <a:lnTo>
                  <a:pt x="5151126" y="3388706"/>
                </a:lnTo>
                <a:lnTo>
                  <a:pt x="5151126" y="3387627"/>
                </a:lnTo>
                <a:close/>
                <a:moveTo>
                  <a:pt x="7257960" y="3386413"/>
                </a:moveTo>
                <a:lnTo>
                  <a:pt x="7257960" y="3387492"/>
                </a:lnTo>
                <a:lnTo>
                  <a:pt x="7260118" y="3387492"/>
                </a:lnTo>
                <a:lnTo>
                  <a:pt x="7260118" y="3386413"/>
                </a:lnTo>
                <a:close/>
                <a:moveTo>
                  <a:pt x="4743360" y="3386413"/>
                </a:moveTo>
                <a:lnTo>
                  <a:pt x="4743360" y="3387492"/>
                </a:lnTo>
                <a:lnTo>
                  <a:pt x="4745518" y="3387492"/>
                </a:lnTo>
                <a:lnTo>
                  <a:pt x="4745518" y="3386413"/>
                </a:lnTo>
                <a:close/>
                <a:moveTo>
                  <a:pt x="2724064" y="3386413"/>
                </a:moveTo>
                <a:lnTo>
                  <a:pt x="2724064" y="3387492"/>
                </a:lnTo>
                <a:lnTo>
                  <a:pt x="2726222" y="3387492"/>
                </a:lnTo>
                <a:lnTo>
                  <a:pt x="2726222" y="3386413"/>
                </a:lnTo>
                <a:close/>
                <a:moveTo>
                  <a:pt x="5676722" y="3386009"/>
                </a:moveTo>
                <a:lnTo>
                  <a:pt x="5676722" y="3387088"/>
                </a:lnTo>
                <a:lnTo>
                  <a:pt x="5678880" y="3387088"/>
                </a:lnTo>
                <a:lnTo>
                  <a:pt x="5678880" y="3386009"/>
                </a:lnTo>
                <a:close/>
                <a:moveTo>
                  <a:pt x="4124296" y="3386009"/>
                </a:moveTo>
                <a:cubicBezTo>
                  <a:pt x="4124296" y="3389606"/>
                  <a:pt x="4123576" y="3391404"/>
                  <a:pt x="4122138" y="3391404"/>
                </a:cubicBezTo>
                <a:lnTo>
                  <a:pt x="4116608" y="3391404"/>
                </a:lnTo>
                <a:lnTo>
                  <a:pt x="4113371" y="3389246"/>
                </a:lnTo>
                <a:lnTo>
                  <a:pt x="4109999" y="3389246"/>
                </a:lnTo>
                <a:lnTo>
                  <a:pt x="4107841" y="3391404"/>
                </a:lnTo>
                <a:lnTo>
                  <a:pt x="4107841" y="3394776"/>
                </a:lnTo>
                <a:lnTo>
                  <a:pt x="4115529" y="3394776"/>
                </a:lnTo>
                <a:lnTo>
                  <a:pt x="4115529" y="3399092"/>
                </a:lnTo>
                <a:cubicBezTo>
                  <a:pt x="4115529" y="3401340"/>
                  <a:pt x="4114090" y="3402464"/>
                  <a:pt x="4111213" y="3402464"/>
                </a:cubicBezTo>
                <a:lnTo>
                  <a:pt x="4109999" y="3403543"/>
                </a:lnTo>
                <a:lnTo>
                  <a:pt x="4109999" y="3407859"/>
                </a:lnTo>
                <a:lnTo>
                  <a:pt x="4115529" y="3408938"/>
                </a:lnTo>
                <a:cubicBezTo>
                  <a:pt x="4118586" y="3408039"/>
                  <a:pt x="4122947" y="3405116"/>
                  <a:pt x="4128612" y="3400171"/>
                </a:cubicBezTo>
                <a:lnTo>
                  <a:pt x="4129691" y="3388167"/>
                </a:lnTo>
                <a:lnTo>
                  <a:pt x="4128612" y="3388167"/>
                </a:lnTo>
                <a:close/>
                <a:moveTo>
                  <a:pt x="9296733" y="3385739"/>
                </a:moveTo>
                <a:lnTo>
                  <a:pt x="9296733" y="3388976"/>
                </a:lnTo>
                <a:lnTo>
                  <a:pt x="9297812" y="3388976"/>
                </a:lnTo>
                <a:lnTo>
                  <a:pt x="9297812" y="3385739"/>
                </a:lnTo>
                <a:close/>
                <a:moveTo>
                  <a:pt x="8694124" y="3384121"/>
                </a:moveTo>
                <a:lnTo>
                  <a:pt x="8690752" y="3386279"/>
                </a:lnTo>
                <a:lnTo>
                  <a:pt x="8685357" y="3386279"/>
                </a:lnTo>
                <a:lnTo>
                  <a:pt x="8657033" y="3390729"/>
                </a:lnTo>
                <a:lnTo>
                  <a:pt x="8650424" y="3387492"/>
                </a:lnTo>
                <a:lnTo>
                  <a:pt x="8647187" y="3396124"/>
                </a:lnTo>
                <a:lnTo>
                  <a:pt x="8651503" y="3419053"/>
                </a:lnTo>
                <a:lnTo>
                  <a:pt x="8658112" y="3421211"/>
                </a:lnTo>
                <a:cubicBezTo>
                  <a:pt x="8663777" y="3418334"/>
                  <a:pt x="8668138" y="3416895"/>
                  <a:pt x="8671195" y="3416895"/>
                </a:cubicBezTo>
                <a:lnTo>
                  <a:pt x="8685357" y="3416895"/>
                </a:lnTo>
                <a:cubicBezTo>
                  <a:pt x="8693000" y="3416895"/>
                  <a:pt x="8697720" y="3418334"/>
                  <a:pt x="8699519" y="3421211"/>
                </a:cubicBezTo>
                <a:lnTo>
                  <a:pt x="8710444" y="3420132"/>
                </a:lnTo>
                <a:lnTo>
                  <a:pt x="8728922" y="3420132"/>
                </a:lnTo>
                <a:lnTo>
                  <a:pt x="8728922" y="3419053"/>
                </a:lnTo>
                <a:lnTo>
                  <a:pt x="8727843" y="3413658"/>
                </a:lnTo>
                <a:lnTo>
                  <a:pt x="8728922" y="3401654"/>
                </a:lnTo>
                <a:lnTo>
                  <a:pt x="8728922" y="3386279"/>
                </a:lnTo>
                <a:lnTo>
                  <a:pt x="8727843" y="3386279"/>
                </a:lnTo>
                <a:lnTo>
                  <a:pt x="8700598" y="3388571"/>
                </a:lnTo>
                <a:cubicBezTo>
                  <a:pt x="8697720" y="3387852"/>
                  <a:pt x="8696282" y="3386369"/>
                  <a:pt x="8696282" y="3384121"/>
                </a:cubicBezTo>
                <a:close/>
                <a:moveTo>
                  <a:pt x="5667955" y="3383986"/>
                </a:moveTo>
                <a:lnTo>
                  <a:pt x="5667955" y="3385065"/>
                </a:lnTo>
                <a:lnTo>
                  <a:pt x="5674564" y="3385065"/>
                </a:lnTo>
                <a:lnTo>
                  <a:pt x="5674564" y="3383986"/>
                </a:lnTo>
                <a:close/>
                <a:moveTo>
                  <a:pt x="7752316" y="3383581"/>
                </a:moveTo>
                <a:lnTo>
                  <a:pt x="7737210" y="3387897"/>
                </a:lnTo>
                <a:lnTo>
                  <a:pt x="7740447" y="3401924"/>
                </a:lnTo>
                <a:lnTo>
                  <a:pt x="7750158" y="3404082"/>
                </a:lnTo>
                <a:cubicBezTo>
                  <a:pt x="7757172" y="3400126"/>
                  <a:pt x="7761847" y="3396170"/>
                  <a:pt x="7764185" y="3392213"/>
                </a:cubicBezTo>
                <a:close/>
                <a:moveTo>
                  <a:pt x="3702285" y="3383581"/>
                </a:moveTo>
                <a:lnTo>
                  <a:pt x="3711861" y="3388976"/>
                </a:lnTo>
                <a:lnTo>
                  <a:pt x="3711861" y="3393292"/>
                </a:lnTo>
                <a:lnTo>
                  <a:pt x="3708624" y="3396394"/>
                </a:lnTo>
                <a:lnTo>
                  <a:pt x="3707545" y="3396394"/>
                </a:lnTo>
                <a:lnTo>
                  <a:pt x="3703364" y="3393292"/>
                </a:lnTo>
                <a:cubicBezTo>
                  <a:pt x="3700666" y="3395360"/>
                  <a:pt x="3698148" y="3396394"/>
                  <a:pt x="3695811" y="3396394"/>
                </a:cubicBezTo>
                <a:lnTo>
                  <a:pt x="3694732" y="3396394"/>
                </a:lnTo>
                <a:cubicBezTo>
                  <a:pt x="3686189" y="3394506"/>
                  <a:pt x="3681918" y="3392753"/>
                  <a:pt x="3681918" y="3391134"/>
                </a:cubicBezTo>
                <a:lnTo>
                  <a:pt x="3681918" y="3390055"/>
                </a:lnTo>
                <a:cubicBezTo>
                  <a:pt x="3682638" y="3388617"/>
                  <a:pt x="3689426" y="3386458"/>
                  <a:pt x="3702285" y="3383581"/>
                </a:cubicBezTo>
                <a:close/>
                <a:moveTo>
                  <a:pt x="6109119" y="3383446"/>
                </a:moveTo>
                <a:lnTo>
                  <a:pt x="6108040" y="3384525"/>
                </a:lnTo>
                <a:lnTo>
                  <a:pt x="6106961" y="3384525"/>
                </a:lnTo>
                <a:lnTo>
                  <a:pt x="6108040" y="3385604"/>
                </a:lnTo>
                <a:lnTo>
                  <a:pt x="6108040" y="3388706"/>
                </a:lnTo>
                <a:cubicBezTo>
                  <a:pt x="6108040" y="3391404"/>
                  <a:pt x="6103814" y="3393562"/>
                  <a:pt x="6095361" y="3395180"/>
                </a:cubicBezTo>
                <a:lnTo>
                  <a:pt x="6095361" y="3398282"/>
                </a:lnTo>
                <a:lnTo>
                  <a:pt x="6101701" y="3399361"/>
                </a:lnTo>
                <a:cubicBezTo>
                  <a:pt x="6103139" y="3395855"/>
                  <a:pt x="6105252" y="3394101"/>
                  <a:pt x="6108040" y="3394101"/>
                </a:cubicBezTo>
                <a:lnTo>
                  <a:pt x="6111277" y="3384525"/>
                </a:lnTo>
                <a:lnTo>
                  <a:pt x="6110198" y="3383446"/>
                </a:lnTo>
                <a:close/>
                <a:moveTo>
                  <a:pt x="4089229" y="3382772"/>
                </a:moveTo>
                <a:lnTo>
                  <a:pt x="4085991" y="3383851"/>
                </a:lnTo>
                <a:lnTo>
                  <a:pt x="4085991" y="3386009"/>
                </a:lnTo>
                <a:lnTo>
                  <a:pt x="4089229" y="3386009"/>
                </a:lnTo>
                <a:lnTo>
                  <a:pt x="4091387" y="3383851"/>
                </a:lnTo>
                <a:lnTo>
                  <a:pt x="4090308" y="3382772"/>
                </a:lnTo>
                <a:close/>
                <a:moveTo>
                  <a:pt x="9292417" y="3381423"/>
                </a:moveTo>
                <a:lnTo>
                  <a:pt x="9290259" y="3383581"/>
                </a:lnTo>
                <a:lnTo>
                  <a:pt x="9290259" y="3384660"/>
                </a:lnTo>
                <a:lnTo>
                  <a:pt x="9292417" y="3384660"/>
                </a:lnTo>
                <a:close/>
                <a:moveTo>
                  <a:pt x="5674564" y="3380749"/>
                </a:moveTo>
                <a:lnTo>
                  <a:pt x="5674564" y="3382907"/>
                </a:lnTo>
                <a:lnTo>
                  <a:pt x="5675643" y="3382907"/>
                </a:lnTo>
                <a:lnTo>
                  <a:pt x="5675643" y="3380749"/>
                </a:lnTo>
                <a:close/>
                <a:moveTo>
                  <a:pt x="9196791" y="3380479"/>
                </a:moveTo>
                <a:lnTo>
                  <a:pt x="9194633" y="3382502"/>
                </a:lnTo>
                <a:lnTo>
                  <a:pt x="9196791" y="3384660"/>
                </a:lnTo>
                <a:lnTo>
                  <a:pt x="9197870" y="3384660"/>
                </a:lnTo>
                <a:lnTo>
                  <a:pt x="9197870" y="3380479"/>
                </a:lnTo>
                <a:close/>
                <a:moveTo>
                  <a:pt x="4106762" y="3380479"/>
                </a:moveTo>
                <a:lnTo>
                  <a:pt x="4106762" y="3381558"/>
                </a:lnTo>
                <a:lnTo>
                  <a:pt x="4108920" y="3381558"/>
                </a:lnTo>
                <a:lnTo>
                  <a:pt x="4108920" y="3380479"/>
                </a:lnTo>
                <a:close/>
                <a:moveTo>
                  <a:pt x="5623176" y="3379670"/>
                </a:moveTo>
                <a:lnTo>
                  <a:pt x="5623176" y="3380749"/>
                </a:lnTo>
                <a:lnTo>
                  <a:pt x="5628571" y="3380749"/>
                </a:lnTo>
                <a:lnTo>
                  <a:pt x="5628571" y="3379670"/>
                </a:lnTo>
                <a:close/>
                <a:moveTo>
                  <a:pt x="9190317" y="3379400"/>
                </a:moveTo>
                <a:cubicBezTo>
                  <a:pt x="9188518" y="3379400"/>
                  <a:pt x="9184247" y="3384705"/>
                  <a:pt x="9177504" y="3395315"/>
                </a:cubicBezTo>
                <a:cubicBezTo>
                  <a:pt x="9177504" y="3398642"/>
                  <a:pt x="9179976" y="3402868"/>
                  <a:pt x="9184922" y="3407994"/>
                </a:cubicBezTo>
                <a:lnTo>
                  <a:pt x="9184922" y="3409073"/>
                </a:lnTo>
                <a:cubicBezTo>
                  <a:pt x="9182134" y="3411950"/>
                  <a:pt x="9180740" y="3419413"/>
                  <a:pt x="9180740" y="3431462"/>
                </a:cubicBezTo>
                <a:lnTo>
                  <a:pt x="9181820" y="3443061"/>
                </a:lnTo>
                <a:lnTo>
                  <a:pt x="9178582" y="3448456"/>
                </a:lnTo>
                <a:lnTo>
                  <a:pt x="9178582" y="3452637"/>
                </a:lnTo>
                <a:lnTo>
                  <a:pt x="9180740" y="3461134"/>
                </a:lnTo>
                <a:lnTo>
                  <a:pt x="9180740" y="3465450"/>
                </a:lnTo>
                <a:lnTo>
                  <a:pt x="9178582" y="3465450"/>
                </a:lnTo>
                <a:lnTo>
                  <a:pt x="9178582" y="3467608"/>
                </a:lnTo>
                <a:cubicBezTo>
                  <a:pt x="9180740" y="3467608"/>
                  <a:pt x="9181820" y="3468283"/>
                  <a:pt x="9181820" y="3469632"/>
                </a:cubicBezTo>
                <a:lnTo>
                  <a:pt x="9181820" y="3478264"/>
                </a:lnTo>
                <a:cubicBezTo>
                  <a:pt x="9181820" y="3481411"/>
                  <a:pt x="9180381" y="3484243"/>
                  <a:pt x="9177504" y="3486761"/>
                </a:cubicBezTo>
                <a:lnTo>
                  <a:pt x="9182899" y="3531405"/>
                </a:lnTo>
                <a:lnTo>
                  <a:pt x="9184922" y="3531405"/>
                </a:lnTo>
                <a:lnTo>
                  <a:pt x="9191396" y="3505778"/>
                </a:lnTo>
                <a:lnTo>
                  <a:pt x="9190317" y="3501597"/>
                </a:lnTo>
                <a:lnTo>
                  <a:pt x="9194633" y="3488784"/>
                </a:lnTo>
                <a:lnTo>
                  <a:pt x="9192475" y="3482445"/>
                </a:lnTo>
                <a:lnTo>
                  <a:pt x="9193554" y="3481366"/>
                </a:lnTo>
                <a:lnTo>
                  <a:pt x="9193554" y="3480287"/>
                </a:lnTo>
                <a:cubicBezTo>
                  <a:pt x="9191576" y="3480287"/>
                  <a:pt x="9190137" y="3476735"/>
                  <a:pt x="9189238" y="3469632"/>
                </a:cubicBezTo>
                <a:lnTo>
                  <a:pt x="9192475" y="3468687"/>
                </a:lnTo>
                <a:lnTo>
                  <a:pt x="9190317" y="3464371"/>
                </a:lnTo>
                <a:lnTo>
                  <a:pt x="9194633" y="3439959"/>
                </a:lnTo>
                <a:lnTo>
                  <a:pt x="9192475" y="3437801"/>
                </a:lnTo>
                <a:lnTo>
                  <a:pt x="9193554" y="3430383"/>
                </a:lnTo>
                <a:lnTo>
                  <a:pt x="9192475" y="3424044"/>
                </a:lnTo>
                <a:lnTo>
                  <a:pt x="9194633" y="3419728"/>
                </a:lnTo>
                <a:lnTo>
                  <a:pt x="9193554" y="3415547"/>
                </a:lnTo>
                <a:lnTo>
                  <a:pt x="9194633" y="3412310"/>
                </a:lnTo>
                <a:lnTo>
                  <a:pt x="9193554" y="3409073"/>
                </a:lnTo>
                <a:lnTo>
                  <a:pt x="9194633" y="3409073"/>
                </a:lnTo>
                <a:cubicBezTo>
                  <a:pt x="9193194" y="3405386"/>
                  <a:pt x="9192475" y="3397968"/>
                  <a:pt x="9192475" y="3386818"/>
                </a:cubicBezTo>
                <a:lnTo>
                  <a:pt x="9193554" y="3386818"/>
                </a:lnTo>
                <a:close/>
                <a:moveTo>
                  <a:pt x="6213782" y="3379265"/>
                </a:moveTo>
                <a:lnTo>
                  <a:pt x="6212703" y="3382367"/>
                </a:lnTo>
                <a:lnTo>
                  <a:pt x="6215805" y="3382367"/>
                </a:lnTo>
                <a:lnTo>
                  <a:pt x="6215805" y="3379265"/>
                </a:lnTo>
                <a:close/>
                <a:moveTo>
                  <a:pt x="6099543" y="3379265"/>
                </a:moveTo>
                <a:lnTo>
                  <a:pt x="6098598" y="3380344"/>
                </a:lnTo>
                <a:lnTo>
                  <a:pt x="6098598" y="3383446"/>
                </a:lnTo>
                <a:lnTo>
                  <a:pt x="6102780" y="3383446"/>
                </a:lnTo>
                <a:lnTo>
                  <a:pt x="6102780" y="3382367"/>
                </a:lnTo>
                <a:close/>
                <a:moveTo>
                  <a:pt x="5659188" y="3378591"/>
                </a:moveTo>
                <a:lnTo>
                  <a:pt x="5659188" y="3379670"/>
                </a:lnTo>
                <a:lnTo>
                  <a:pt x="5660267" y="3380749"/>
                </a:lnTo>
                <a:lnTo>
                  <a:pt x="5664718" y="3380749"/>
                </a:lnTo>
                <a:lnTo>
                  <a:pt x="5664718" y="3379670"/>
                </a:lnTo>
                <a:close/>
                <a:moveTo>
                  <a:pt x="5567473" y="3378591"/>
                </a:moveTo>
                <a:cubicBezTo>
                  <a:pt x="5571789" y="3380209"/>
                  <a:pt x="5573947" y="3381648"/>
                  <a:pt x="5573947" y="3382907"/>
                </a:cubicBezTo>
                <a:lnTo>
                  <a:pt x="5568552" y="3388167"/>
                </a:lnTo>
                <a:lnTo>
                  <a:pt x="5566394" y="3388167"/>
                </a:lnTo>
                <a:cubicBezTo>
                  <a:pt x="5562527" y="3388167"/>
                  <a:pt x="5560324" y="3387133"/>
                  <a:pt x="5559785" y="3385065"/>
                </a:cubicBezTo>
                <a:lnTo>
                  <a:pt x="5559785" y="3382907"/>
                </a:lnTo>
                <a:cubicBezTo>
                  <a:pt x="5559785" y="3381648"/>
                  <a:pt x="5562347" y="3380209"/>
                  <a:pt x="5567473" y="3378591"/>
                </a:cubicBezTo>
                <a:close/>
                <a:moveTo>
                  <a:pt x="6685293" y="3378456"/>
                </a:moveTo>
                <a:lnTo>
                  <a:pt x="6685293" y="3381693"/>
                </a:lnTo>
                <a:lnTo>
                  <a:pt x="6686372" y="3381693"/>
                </a:lnTo>
                <a:lnTo>
                  <a:pt x="6686372" y="3378456"/>
                </a:lnTo>
                <a:close/>
                <a:moveTo>
                  <a:pt x="9294575" y="3378321"/>
                </a:moveTo>
                <a:lnTo>
                  <a:pt x="9294575" y="3381423"/>
                </a:lnTo>
                <a:lnTo>
                  <a:pt x="9296733" y="3381423"/>
                </a:lnTo>
                <a:lnTo>
                  <a:pt x="9296733" y="3380479"/>
                </a:lnTo>
                <a:close/>
                <a:moveTo>
                  <a:pt x="7274145" y="3377781"/>
                </a:moveTo>
                <a:lnTo>
                  <a:pt x="7274145" y="3378860"/>
                </a:lnTo>
                <a:lnTo>
                  <a:pt x="7276303" y="3378860"/>
                </a:lnTo>
                <a:lnTo>
                  <a:pt x="7276303" y="3377781"/>
                </a:lnTo>
                <a:close/>
                <a:moveTo>
                  <a:pt x="4759545" y="3377781"/>
                </a:moveTo>
                <a:lnTo>
                  <a:pt x="4759545" y="3378860"/>
                </a:lnTo>
                <a:lnTo>
                  <a:pt x="4761703" y="3378860"/>
                </a:lnTo>
                <a:lnTo>
                  <a:pt x="4761703" y="3377781"/>
                </a:lnTo>
                <a:close/>
                <a:moveTo>
                  <a:pt x="3192200" y="3377781"/>
                </a:moveTo>
                <a:lnTo>
                  <a:pt x="3192200" y="3378860"/>
                </a:lnTo>
                <a:lnTo>
                  <a:pt x="3194358" y="3378860"/>
                </a:lnTo>
                <a:lnTo>
                  <a:pt x="3194358" y="3377781"/>
                </a:lnTo>
                <a:close/>
                <a:moveTo>
                  <a:pt x="2740249" y="3377781"/>
                </a:moveTo>
                <a:lnTo>
                  <a:pt x="2740249" y="3378860"/>
                </a:lnTo>
                <a:lnTo>
                  <a:pt x="2742407" y="3378860"/>
                </a:lnTo>
                <a:lnTo>
                  <a:pt x="2742407" y="3377781"/>
                </a:lnTo>
                <a:close/>
                <a:moveTo>
                  <a:pt x="677600" y="3377781"/>
                </a:moveTo>
                <a:lnTo>
                  <a:pt x="677600" y="3378860"/>
                </a:lnTo>
                <a:lnTo>
                  <a:pt x="679758" y="3378860"/>
                </a:lnTo>
                <a:lnTo>
                  <a:pt x="679758" y="3377781"/>
                </a:lnTo>
                <a:close/>
                <a:moveTo>
                  <a:pt x="9091453" y="3377242"/>
                </a:moveTo>
                <a:cubicBezTo>
                  <a:pt x="9089744" y="3379400"/>
                  <a:pt x="9086912" y="3380479"/>
                  <a:pt x="9082956" y="3380479"/>
                </a:cubicBezTo>
                <a:lnTo>
                  <a:pt x="9085114" y="3382502"/>
                </a:lnTo>
                <a:cubicBezTo>
                  <a:pt x="9087721" y="3380434"/>
                  <a:pt x="9092352" y="3379400"/>
                  <a:pt x="9099006" y="3379400"/>
                </a:cubicBezTo>
                <a:lnTo>
                  <a:pt x="9096848" y="3377242"/>
                </a:lnTo>
                <a:close/>
                <a:moveTo>
                  <a:pt x="7705919" y="3377107"/>
                </a:moveTo>
                <a:cubicBezTo>
                  <a:pt x="7704480" y="3377107"/>
                  <a:pt x="7703761" y="3378186"/>
                  <a:pt x="7703761" y="3380344"/>
                </a:cubicBezTo>
                <a:cubicBezTo>
                  <a:pt x="7706099" y="3386099"/>
                  <a:pt x="7710055" y="3388976"/>
                  <a:pt x="7715630" y="3388976"/>
                </a:cubicBezTo>
                <a:lnTo>
                  <a:pt x="7717788" y="3386818"/>
                </a:lnTo>
                <a:lnTo>
                  <a:pt x="7717788" y="3384660"/>
                </a:lnTo>
                <a:cubicBezTo>
                  <a:pt x="7709875" y="3384660"/>
                  <a:pt x="7705919" y="3382142"/>
                  <a:pt x="7705919" y="3377107"/>
                </a:cubicBezTo>
                <a:close/>
                <a:moveTo>
                  <a:pt x="6207443" y="3377107"/>
                </a:moveTo>
                <a:lnTo>
                  <a:pt x="6207443" y="3378186"/>
                </a:lnTo>
                <a:lnTo>
                  <a:pt x="6212703" y="3378186"/>
                </a:lnTo>
                <a:lnTo>
                  <a:pt x="6212703" y="3377107"/>
                </a:lnTo>
                <a:close/>
                <a:moveTo>
                  <a:pt x="9116270" y="3376163"/>
                </a:moveTo>
                <a:cubicBezTo>
                  <a:pt x="9118428" y="3378860"/>
                  <a:pt x="9119507" y="3381333"/>
                  <a:pt x="9119507" y="3383581"/>
                </a:cubicBezTo>
                <a:lnTo>
                  <a:pt x="9119507" y="3386818"/>
                </a:lnTo>
                <a:lnTo>
                  <a:pt x="9116270" y="3389920"/>
                </a:lnTo>
                <a:lnTo>
                  <a:pt x="9100085" y="3380479"/>
                </a:lnTo>
                <a:lnTo>
                  <a:pt x="9100085" y="3382502"/>
                </a:lnTo>
                <a:lnTo>
                  <a:pt x="9108717" y="3387897"/>
                </a:lnTo>
                <a:lnTo>
                  <a:pt x="9116270" y="3392078"/>
                </a:lnTo>
                <a:cubicBezTo>
                  <a:pt x="9119057" y="3392078"/>
                  <a:pt x="9120451" y="3397383"/>
                  <a:pt x="9120451" y="3407994"/>
                </a:cubicBezTo>
                <a:lnTo>
                  <a:pt x="9118428" y="3410152"/>
                </a:lnTo>
                <a:lnTo>
                  <a:pt x="9120451" y="3427146"/>
                </a:lnTo>
                <a:lnTo>
                  <a:pt x="9120451" y="3441038"/>
                </a:lnTo>
                <a:lnTo>
                  <a:pt x="9117349" y="3445219"/>
                </a:lnTo>
                <a:lnTo>
                  <a:pt x="9117349" y="3446298"/>
                </a:lnTo>
                <a:lnTo>
                  <a:pt x="9118428" y="3446298"/>
                </a:lnTo>
                <a:lnTo>
                  <a:pt x="9123688" y="3442117"/>
                </a:lnTo>
                <a:lnTo>
                  <a:pt x="9124767" y="3442117"/>
                </a:lnTo>
                <a:lnTo>
                  <a:pt x="9128004" y="3444140"/>
                </a:lnTo>
                <a:cubicBezTo>
                  <a:pt x="9131061" y="3444140"/>
                  <a:pt x="9133579" y="3442747"/>
                  <a:pt x="9135557" y="3439959"/>
                </a:cubicBezTo>
                <a:lnTo>
                  <a:pt x="9134478" y="3438880"/>
                </a:lnTo>
                <a:lnTo>
                  <a:pt x="9134478" y="3437801"/>
                </a:lnTo>
                <a:lnTo>
                  <a:pt x="9136636" y="3431462"/>
                </a:lnTo>
                <a:lnTo>
                  <a:pt x="9134478" y="3416491"/>
                </a:lnTo>
                <a:lnTo>
                  <a:pt x="9135557" y="3410152"/>
                </a:lnTo>
                <a:lnTo>
                  <a:pt x="9134478" y="3407049"/>
                </a:lnTo>
                <a:lnTo>
                  <a:pt x="9135557" y="3400575"/>
                </a:lnTo>
                <a:lnTo>
                  <a:pt x="9135557" y="3395315"/>
                </a:lnTo>
                <a:lnTo>
                  <a:pt x="9132320" y="3390999"/>
                </a:lnTo>
                <a:cubicBezTo>
                  <a:pt x="9132320" y="3388751"/>
                  <a:pt x="9133399" y="3386279"/>
                  <a:pt x="9135557" y="3383581"/>
                </a:cubicBezTo>
                <a:lnTo>
                  <a:pt x="9135557" y="3381423"/>
                </a:lnTo>
                <a:lnTo>
                  <a:pt x="9134478" y="3380479"/>
                </a:lnTo>
                <a:lnTo>
                  <a:pt x="9134478" y="3379400"/>
                </a:lnTo>
                <a:lnTo>
                  <a:pt x="9129083" y="3380479"/>
                </a:lnTo>
                <a:lnTo>
                  <a:pt x="9124767" y="3380479"/>
                </a:lnTo>
                <a:lnTo>
                  <a:pt x="9118428" y="3376163"/>
                </a:lnTo>
                <a:close/>
                <a:moveTo>
                  <a:pt x="6217963" y="3376028"/>
                </a:moveTo>
                <a:lnTo>
                  <a:pt x="6217963" y="3377107"/>
                </a:lnTo>
                <a:lnTo>
                  <a:pt x="6221200" y="3377107"/>
                </a:lnTo>
                <a:lnTo>
                  <a:pt x="6221200" y="3376028"/>
                </a:lnTo>
                <a:close/>
                <a:moveTo>
                  <a:pt x="5760884" y="3375354"/>
                </a:moveTo>
                <a:lnTo>
                  <a:pt x="5760884" y="3376433"/>
                </a:lnTo>
                <a:lnTo>
                  <a:pt x="5764121" y="3376433"/>
                </a:lnTo>
                <a:lnTo>
                  <a:pt x="5764121" y="3375354"/>
                </a:lnTo>
                <a:close/>
                <a:moveTo>
                  <a:pt x="5755354" y="3375354"/>
                </a:moveTo>
                <a:cubicBezTo>
                  <a:pt x="5750499" y="3381109"/>
                  <a:pt x="5742856" y="3383986"/>
                  <a:pt x="5732425" y="3383986"/>
                </a:cubicBezTo>
                <a:lnTo>
                  <a:pt x="5720422" y="3383986"/>
                </a:lnTo>
                <a:lnTo>
                  <a:pt x="5719343" y="3382907"/>
                </a:lnTo>
                <a:lnTo>
                  <a:pt x="5712734" y="3386009"/>
                </a:lnTo>
                <a:lnTo>
                  <a:pt x="5711655" y="3386009"/>
                </a:lnTo>
                <a:lnTo>
                  <a:pt x="5711655" y="3383986"/>
                </a:lnTo>
                <a:lnTo>
                  <a:pt x="5710576" y="3383986"/>
                </a:lnTo>
                <a:lnTo>
                  <a:pt x="5706260" y="3386009"/>
                </a:lnTo>
                <a:lnTo>
                  <a:pt x="5699651" y="3383986"/>
                </a:lnTo>
                <a:cubicBezTo>
                  <a:pt x="5697493" y="3386593"/>
                  <a:pt x="5696414" y="3389066"/>
                  <a:pt x="5696414" y="3391404"/>
                </a:cubicBezTo>
                <a:cubicBezTo>
                  <a:pt x="5697673" y="3400036"/>
                  <a:pt x="5699111" y="3404352"/>
                  <a:pt x="5700730" y="3404352"/>
                </a:cubicBezTo>
                <a:lnTo>
                  <a:pt x="5712734" y="3404352"/>
                </a:lnTo>
                <a:lnTo>
                  <a:pt x="5718264" y="3405431"/>
                </a:lnTo>
                <a:lnTo>
                  <a:pt x="5724738" y="3404352"/>
                </a:lnTo>
                <a:lnTo>
                  <a:pt x="5734583" y="3405431"/>
                </a:lnTo>
                <a:cubicBezTo>
                  <a:pt x="5745553" y="3400935"/>
                  <a:pt x="5751038" y="3396259"/>
                  <a:pt x="5751038" y="3391404"/>
                </a:cubicBezTo>
                <a:cubicBezTo>
                  <a:pt x="5752297" y="3391404"/>
                  <a:pt x="5754860" y="3387133"/>
                  <a:pt x="5758726" y="3378591"/>
                </a:cubicBezTo>
                <a:lnTo>
                  <a:pt x="5757647" y="3375354"/>
                </a:lnTo>
                <a:close/>
                <a:moveTo>
                  <a:pt x="5651635" y="3375354"/>
                </a:moveTo>
                <a:lnTo>
                  <a:pt x="5651635" y="3376433"/>
                </a:lnTo>
                <a:lnTo>
                  <a:pt x="5657030" y="3377512"/>
                </a:lnTo>
                <a:lnTo>
                  <a:pt x="5654872" y="3375354"/>
                </a:lnTo>
                <a:close/>
                <a:moveTo>
                  <a:pt x="9216078" y="3375084"/>
                </a:moveTo>
                <a:lnTo>
                  <a:pt x="9216078" y="3378321"/>
                </a:lnTo>
                <a:lnTo>
                  <a:pt x="9218236" y="3378321"/>
                </a:lnTo>
                <a:lnTo>
                  <a:pt x="9219315" y="3375084"/>
                </a:lnTo>
                <a:close/>
                <a:moveTo>
                  <a:pt x="2240363" y="3374814"/>
                </a:moveTo>
                <a:lnTo>
                  <a:pt x="2247915" y="3374814"/>
                </a:lnTo>
                <a:cubicBezTo>
                  <a:pt x="2257267" y="3384166"/>
                  <a:pt x="2265898" y="3388841"/>
                  <a:pt x="2273812" y="3388841"/>
                </a:cubicBezTo>
                <a:lnTo>
                  <a:pt x="2282443" y="3399631"/>
                </a:lnTo>
                <a:lnTo>
                  <a:pt x="2282443" y="3410556"/>
                </a:lnTo>
                <a:lnTo>
                  <a:pt x="2272733" y="3438610"/>
                </a:lnTo>
                <a:lnTo>
                  <a:pt x="2273812" y="3447242"/>
                </a:lnTo>
                <a:lnTo>
                  <a:pt x="2272733" y="3450479"/>
                </a:lnTo>
                <a:lnTo>
                  <a:pt x="2273812" y="3455874"/>
                </a:lnTo>
                <a:lnTo>
                  <a:pt x="2271654" y="3475296"/>
                </a:lnTo>
                <a:lnTo>
                  <a:pt x="2273812" y="3479612"/>
                </a:lnTo>
                <a:lnTo>
                  <a:pt x="2272733" y="3496876"/>
                </a:lnTo>
                <a:lnTo>
                  <a:pt x="2273812" y="3506588"/>
                </a:lnTo>
                <a:lnTo>
                  <a:pt x="2272733" y="3514141"/>
                </a:lnTo>
                <a:lnTo>
                  <a:pt x="2274890" y="3523852"/>
                </a:lnTo>
                <a:lnTo>
                  <a:pt x="2274890" y="3538013"/>
                </a:lnTo>
                <a:lnTo>
                  <a:pt x="2271654" y="3546646"/>
                </a:lnTo>
                <a:cubicBezTo>
                  <a:pt x="2273091" y="3554558"/>
                  <a:pt x="2274890" y="3559953"/>
                  <a:pt x="2277049" y="3562831"/>
                </a:cubicBezTo>
                <a:lnTo>
                  <a:pt x="2277049" y="3564989"/>
                </a:lnTo>
                <a:lnTo>
                  <a:pt x="2273812" y="3568226"/>
                </a:lnTo>
                <a:lnTo>
                  <a:pt x="2272733" y="3568226"/>
                </a:lnTo>
                <a:lnTo>
                  <a:pt x="2267338" y="3563910"/>
                </a:lnTo>
                <a:lnTo>
                  <a:pt x="2266259" y="3564989"/>
                </a:lnTo>
                <a:lnTo>
                  <a:pt x="2266259" y="3568226"/>
                </a:lnTo>
                <a:lnTo>
                  <a:pt x="2269496" y="3572542"/>
                </a:lnTo>
                <a:lnTo>
                  <a:pt x="2269496" y="3579016"/>
                </a:lnTo>
                <a:cubicBezTo>
                  <a:pt x="2269496" y="3582972"/>
                  <a:pt x="2267697" y="3585490"/>
                  <a:pt x="2264101" y="3586569"/>
                </a:cubicBezTo>
                <a:lnTo>
                  <a:pt x="2260864" y="3585490"/>
                </a:lnTo>
                <a:cubicBezTo>
                  <a:pt x="2259786" y="3588547"/>
                  <a:pt x="2256548" y="3591065"/>
                  <a:pt x="2251153" y="3593043"/>
                </a:cubicBezTo>
                <a:lnTo>
                  <a:pt x="2248995" y="3593043"/>
                </a:lnTo>
                <a:lnTo>
                  <a:pt x="2248995" y="3590885"/>
                </a:lnTo>
                <a:lnTo>
                  <a:pt x="2245758" y="3593043"/>
                </a:lnTo>
                <a:cubicBezTo>
                  <a:pt x="2242880" y="3590525"/>
                  <a:pt x="2241443" y="3588367"/>
                  <a:pt x="2241443" y="3586569"/>
                </a:cubicBezTo>
                <a:lnTo>
                  <a:pt x="2240363" y="3586569"/>
                </a:lnTo>
                <a:lnTo>
                  <a:pt x="2240363" y="3587648"/>
                </a:lnTo>
                <a:lnTo>
                  <a:pt x="2245758" y="3595201"/>
                </a:lnTo>
                <a:lnTo>
                  <a:pt x="2242520" y="3596280"/>
                </a:lnTo>
                <a:lnTo>
                  <a:pt x="2233888" y="3595201"/>
                </a:lnTo>
                <a:lnTo>
                  <a:pt x="2222964" y="3596280"/>
                </a:lnTo>
                <a:lnTo>
                  <a:pt x="2217569" y="3588727"/>
                </a:lnTo>
                <a:lnTo>
                  <a:pt x="2218648" y="3587648"/>
                </a:lnTo>
                <a:lnTo>
                  <a:pt x="2218648" y="3586569"/>
                </a:lnTo>
                <a:cubicBezTo>
                  <a:pt x="2210914" y="3576858"/>
                  <a:pt x="2199406" y="3566068"/>
                  <a:pt x="2184119" y="3554199"/>
                </a:cubicBezTo>
                <a:lnTo>
                  <a:pt x="2184119" y="3552041"/>
                </a:lnTo>
                <a:lnTo>
                  <a:pt x="2188436" y="3548804"/>
                </a:lnTo>
                <a:cubicBezTo>
                  <a:pt x="2194191" y="3549343"/>
                  <a:pt x="2197066" y="3550062"/>
                  <a:pt x="2197066" y="3550962"/>
                </a:cubicBezTo>
                <a:lnTo>
                  <a:pt x="2203542" y="3548804"/>
                </a:lnTo>
                <a:lnTo>
                  <a:pt x="2213252" y="3549883"/>
                </a:lnTo>
                <a:cubicBezTo>
                  <a:pt x="2218828" y="3549883"/>
                  <a:pt x="2222065" y="3548444"/>
                  <a:pt x="2222964" y="3545567"/>
                </a:cubicBezTo>
                <a:lnTo>
                  <a:pt x="2222964" y="3519536"/>
                </a:lnTo>
                <a:lnTo>
                  <a:pt x="2224043" y="3513062"/>
                </a:lnTo>
                <a:lnTo>
                  <a:pt x="2221885" y="3500113"/>
                </a:lnTo>
                <a:cubicBezTo>
                  <a:pt x="2221885" y="3497056"/>
                  <a:pt x="2223322" y="3493460"/>
                  <a:pt x="2226200" y="3489323"/>
                </a:cubicBezTo>
                <a:lnTo>
                  <a:pt x="2226200" y="3488244"/>
                </a:lnTo>
                <a:cubicBezTo>
                  <a:pt x="2221885" y="3487525"/>
                  <a:pt x="2219727" y="3486446"/>
                  <a:pt x="2219727" y="3485007"/>
                </a:cubicBezTo>
                <a:lnTo>
                  <a:pt x="2219727" y="3483928"/>
                </a:lnTo>
                <a:lnTo>
                  <a:pt x="2225122" y="3478533"/>
                </a:lnTo>
                <a:lnTo>
                  <a:pt x="2225122" y="3477454"/>
                </a:lnTo>
                <a:lnTo>
                  <a:pt x="2222964" y="3468822"/>
                </a:lnTo>
                <a:lnTo>
                  <a:pt x="2222964" y="3447242"/>
                </a:lnTo>
                <a:lnTo>
                  <a:pt x="2225122" y="3442926"/>
                </a:lnTo>
                <a:lnTo>
                  <a:pt x="2222964" y="3436452"/>
                </a:lnTo>
                <a:lnTo>
                  <a:pt x="2224043" y="3421346"/>
                </a:lnTo>
                <a:lnTo>
                  <a:pt x="2222964" y="3409477"/>
                </a:lnTo>
                <a:lnTo>
                  <a:pt x="2227280" y="3405026"/>
                </a:lnTo>
                <a:lnTo>
                  <a:pt x="2227280" y="3403947"/>
                </a:lnTo>
                <a:cubicBezTo>
                  <a:pt x="2222964" y="3403947"/>
                  <a:pt x="2220806" y="3403228"/>
                  <a:pt x="2220806" y="3401789"/>
                </a:cubicBezTo>
                <a:cubicBezTo>
                  <a:pt x="2220806" y="3398552"/>
                  <a:pt x="2225885" y="3391719"/>
                  <a:pt x="2236047" y="3381288"/>
                </a:cubicBezTo>
                <a:cubicBezTo>
                  <a:pt x="2236047" y="3378051"/>
                  <a:pt x="2237485" y="3375893"/>
                  <a:pt x="2240363" y="3374814"/>
                </a:cubicBezTo>
                <a:close/>
                <a:moveTo>
                  <a:pt x="7711314" y="3373870"/>
                </a:moveTo>
                <a:lnTo>
                  <a:pt x="7711314" y="3374949"/>
                </a:lnTo>
                <a:lnTo>
                  <a:pt x="7713472" y="3377107"/>
                </a:lnTo>
                <a:lnTo>
                  <a:pt x="7713472" y="3373870"/>
                </a:lnTo>
                <a:close/>
                <a:moveTo>
                  <a:pt x="3658585" y="3372926"/>
                </a:moveTo>
                <a:lnTo>
                  <a:pt x="3660608" y="3375084"/>
                </a:lnTo>
                <a:lnTo>
                  <a:pt x="3660608" y="3372926"/>
                </a:lnTo>
                <a:close/>
                <a:moveTo>
                  <a:pt x="9250471" y="3371982"/>
                </a:moveTo>
                <a:cubicBezTo>
                  <a:pt x="9250471" y="3374589"/>
                  <a:pt x="9247279" y="3376343"/>
                  <a:pt x="9240895" y="3377242"/>
                </a:cubicBezTo>
                <a:cubicBezTo>
                  <a:pt x="9240895" y="3379400"/>
                  <a:pt x="9240176" y="3380479"/>
                  <a:pt x="9238737" y="3380479"/>
                </a:cubicBezTo>
                <a:lnTo>
                  <a:pt x="9241974" y="3392078"/>
                </a:lnTo>
                <a:cubicBezTo>
                  <a:pt x="9241974" y="3397024"/>
                  <a:pt x="9240176" y="3399496"/>
                  <a:pt x="9236579" y="3399496"/>
                </a:cubicBezTo>
                <a:lnTo>
                  <a:pt x="9236579" y="3401654"/>
                </a:lnTo>
                <a:cubicBezTo>
                  <a:pt x="9239456" y="3401654"/>
                  <a:pt x="9240895" y="3402733"/>
                  <a:pt x="9240895" y="3404891"/>
                </a:cubicBezTo>
                <a:lnTo>
                  <a:pt x="9237658" y="3410152"/>
                </a:lnTo>
                <a:lnTo>
                  <a:pt x="9240895" y="3415547"/>
                </a:lnTo>
                <a:lnTo>
                  <a:pt x="9240895" y="3416491"/>
                </a:lnTo>
                <a:lnTo>
                  <a:pt x="9239816" y="3421886"/>
                </a:lnTo>
                <a:lnTo>
                  <a:pt x="9240895" y="3422965"/>
                </a:lnTo>
                <a:lnTo>
                  <a:pt x="9246290" y="3421886"/>
                </a:lnTo>
                <a:lnTo>
                  <a:pt x="9248313" y="3421886"/>
                </a:lnTo>
                <a:lnTo>
                  <a:pt x="9251550" y="3425123"/>
                </a:lnTo>
                <a:cubicBezTo>
                  <a:pt x="9251550" y="3430248"/>
                  <a:pt x="9250471" y="3433080"/>
                  <a:pt x="9248313" y="3433620"/>
                </a:cubicBezTo>
                <a:lnTo>
                  <a:pt x="9247234" y="3433620"/>
                </a:lnTo>
                <a:lnTo>
                  <a:pt x="9247234" y="3431462"/>
                </a:lnTo>
                <a:cubicBezTo>
                  <a:pt x="9244087" y="3431462"/>
                  <a:pt x="9240895" y="3432496"/>
                  <a:pt x="9237658" y="3434564"/>
                </a:cubicBezTo>
                <a:lnTo>
                  <a:pt x="9239816" y="3441038"/>
                </a:lnTo>
                <a:lnTo>
                  <a:pt x="9238737" y="3447377"/>
                </a:lnTo>
                <a:cubicBezTo>
                  <a:pt x="9240176" y="3447377"/>
                  <a:pt x="9241255" y="3449490"/>
                  <a:pt x="9241974" y="3453716"/>
                </a:cubicBezTo>
                <a:lnTo>
                  <a:pt x="9236579" y="3463292"/>
                </a:lnTo>
                <a:lnTo>
                  <a:pt x="9240895" y="3467608"/>
                </a:lnTo>
                <a:lnTo>
                  <a:pt x="9240895" y="3472869"/>
                </a:lnTo>
                <a:cubicBezTo>
                  <a:pt x="9240895" y="3474307"/>
                  <a:pt x="9239816" y="3475027"/>
                  <a:pt x="9237658" y="3475027"/>
                </a:cubicBezTo>
                <a:lnTo>
                  <a:pt x="9238737" y="3476106"/>
                </a:lnTo>
                <a:lnTo>
                  <a:pt x="9238737" y="3480287"/>
                </a:lnTo>
                <a:lnTo>
                  <a:pt x="9237658" y="3485682"/>
                </a:lnTo>
                <a:lnTo>
                  <a:pt x="9243053" y="3489863"/>
                </a:lnTo>
                <a:lnTo>
                  <a:pt x="9259103" y="3484603"/>
                </a:lnTo>
                <a:lnTo>
                  <a:pt x="9266656" y="3486761"/>
                </a:lnTo>
                <a:lnTo>
                  <a:pt x="9266656" y="3485682"/>
                </a:lnTo>
                <a:lnTo>
                  <a:pt x="9267735" y="3479208"/>
                </a:lnTo>
                <a:cubicBezTo>
                  <a:pt x="9264858" y="3479208"/>
                  <a:pt x="9263419" y="3478533"/>
                  <a:pt x="9263419" y="3477185"/>
                </a:cubicBezTo>
                <a:lnTo>
                  <a:pt x="9263419" y="3476106"/>
                </a:lnTo>
                <a:cubicBezTo>
                  <a:pt x="9263419" y="3474667"/>
                  <a:pt x="9264498" y="3473948"/>
                  <a:pt x="9266656" y="3473948"/>
                </a:cubicBezTo>
                <a:cubicBezTo>
                  <a:pt x="9265937" y="3464596"/>
                  <a:pt x="9264858" y="3459291"/>
                  <a:pt x="9263419" y="3458032"/>
                </a:cubicBezTo>
                <a:lnTo>
                  <a:pt x="9263419" y="3454795"/>
                </a:lnTo>
                <a:lnTo>
                  <a:pt x="9267735" y="3439959"/>
                </a:lnTo>
                <a:cubicBezTo>
                  <a:pt x="9266297" y="3439959"/>
                  <a:pt x="9265577" y="3438880"/>
                  <a:pt x="9265577" y="3436722"/>
                </a:cubicBezTo>
                <a:lnTo>
                  <a:pt x="9263419" y="3432541"/>
                </a:lnTo>
                <a:lnTo>
                  <a:pt x="9261261" y="3432541"/>
                </a:lnTo>
                <a:lnTo>
                  <a:pt x="9251550" y="3436722"/>
                </a:lnTo>
                <a:lnTo>
                  <a:pt x="9250471" y="3433620"/>
                </a:lnTo>
                <a:cubicBezTo>
                  <a:pt x="9252269" y="3427955"/>
                  <a:pt x="9253708" y="3425123"/>
                  <a:pt x="9254787" y="3425123"/>
                </a:cubicBezTo>
                <a:lnTo>
                  <a:pt x="9265577" y="3426067"/>
                </a:lnTo>
                <a:lnTo>
                  <a:pt x="9263419" y="3420807"/>
                </a:lnTo>
                <a:lnTo>
                  <a:pt x="9268814" y="3412310"/>
                </a:lnTo>
                <a:lnTo>
                  <a:pt x="9268814" y="3411231"/>
                </a:lnTo>
                <a:cubicBezTo>
                  <a:pt x="9266656" y="3408623"/>
                  <a:pt x="9265577" y="3406150"/>
                  <a:pt x="9265577" y="3403812"/>
                </a:cubicBezTo>
                <a:lnTo>
                  <a:pt x="9265577" y="3398552"/>
                </a:lnTo>
                <a:cubicBezTo>
                  <a:pt x="9263419" y="3398552"/>
                  <a:pt x="9262340" y="3397833"/>
                  <a:pt x="9262340" y="3396394"/>
                </a:cubicBezTo>
                <a:lnTo>
                  <a:pt x="9262340" y="3394236"/>
                </a:lnTo>
                <a:lnTo>
                  <a:pt x="9264498" y="3390999"/>
                </a:lnTo>
                <a:cubicBezTo>
                  <a:pt x="9262340" y="3388392"/>
                  <a:pt x="9261261" y="3385919"/>
                  <a:pt x="9261261" y="3383581"/>
                </a:cubicBezTo>
                <a:cubicBezTo>
                  <a:pt x="9261261" y="3381693"/>
                  <a:pt x="9263419" y="3378501"/>
                  <a:pt x="9267735" y="3374005"/>
                </a:cubicBezTo>
                <a:lnTo>
                  <a:pt x="9265577" y="3371982"/>
                </a:lnTo>
                <a:lnTo>
                  <a:pt x="9264498" y="3372926"/>
                </a:lnTo>
                <a:lnTo>
                  <a:pt x="9263419" y="3372926"/>
                </a:lnTo>
                <a:close/>
                <a:moveTo>
                  <a:pt x="4274143" y="3371712"/>
                </a:moveTo>
                <a:lnTo>
                  <a:pt x="4276436" y="3374005"/>
                </a:lnTo>
                <a:lnTo>
                  <a:pt x="4276436" y="3371712"/>
                </a:lnTo>
                <a:close/>
                <a:moveTo>
                  <a:pt x="4166917" y="3371712"/>
                </a:moveTo>
                <a:lnTo>
                  <a:pt x="4166917" y="3376163"/>
                </a:lnTo>
                <a:lnTo>
                  <a:pt x="4167996" y="3377242"/>
                </a:lnTo>
                <a:lnTo>
                  <a:pt x="4170289" y="3377242"/>
                </a:lnTo>
                <a:lnTo>
                  <a:pt x="4170289" y="3376163"/>
                </a:lnTo>
                <a:cubicBezTo>
                  <a:pt x="4168760" y="3376163"/>
                  <a:pt x="4167996" y="3374679"/>
                  <a:pt x="4167996" y="3371712"/>
                </a:cubicBezTo>
                <a:close/>
                <a:moveTo>
                  <a:pt x="7733973" y="3370633"/>
                </a:moveTo>
                <a:lnTo>
                  <a:pt x="7731815" y="3372791"/>
                </a:lnTo>
                <a:lnTo>
                  <a:pt x="7731815" y="3373870"/>
                </a:lnTo>
                <a:lnTo>
                  <a:pt x="7735052" y="3374949"/>
                </a:lnTo>
                <a:lnTo>
                  <a:pt x="7736131" y="3373870"/>
                </a:lnTo>
                <a:lnTo>
                  <a:pt x="7736131" y="3372791"/>
                </a:lnTo>
                <a:close/>
                <a:moveTo>
                  <a:pt x="7245012" y="3370228"/>
                </a:moveTo>
                <a:lnTo>
                  <a:pt x="7242854" y="3372386"/>
                </a:lnTo>
                <a:lnTo>
                  <a:pt x="7245012" y="3372386"/>
                </a:lnTo>
                <a:close/>
                <a:moveTo>
                  <a:pt x="4730413" y="3370228"/>
                </a:moveTo>
                <a:lnTo>
                  <a:pt x="4728255" y="3372386"/>
                </a:lnTo>
                <a:lnTo>
                  <a:pt x="4730413" y="3372386"/>
                </a:lnTo>
                <a:close/>
                <a:moveTo>
                  <a:pt x="2711115" y="3370228"/>
                </a:moveTo>
                <a:lnTo>
                  <a:pt x="2708957" y="3372386"/>
                </a:lnTo>
                <a:lnTo>
                  <a:pt x="2711115" y="3372386"/>
                </a:lnTo>
                <a:close/>
                <a:moveTo>
                  <a:pt x="5145596" y="3369149"/>
                </a:moveTo>
                <a:lnTo>
                  <a:pt x="5143438" y="3371307"/>
                </a:lnTo>
                <a:lnTo>
                  <a:pt x="5148968" y="3371307"/>
                </a:lnTo>
                <a:lnTo>
                  <a:pt x="5148968" y="3369149"/>
                </a:lnTo>
                <a:close/>
                <a:moveTo>
                  <a:pt x="3188963" y="3369149"/>
                </a:moveTo>
                <a:lnTo>
                  <a:pt x="3191121" y="3369149"/>
                </a:lnTo>
                <a:lnTo>
                  <a:pt x="3191121" y="3371307"/>
                </a:lnTo>
                <a:lnTo>
                  <a:pt x="3197595" y="3371307"/>
                </a:lnTo>
                <a:lnTo>
                  <a:pt x="3200832" y="3369149"/>
                </a:lnTo>
                <a:cubicBezTo>
                  <a:pt x="3206406" y="3373106"/>
                  <a:pt x="3214319" y="3375983"/>
                  <a:pt x="3224570" y="3377781"/>
                </a:cubicBezTo>
                <a:lnTo>
                  <a:pt x="3224570" y="3383176"/>
                </a:lnTo>
                <a:lnTo>
                  <a:pt x="3227807" y="3379939"/>
                </a:lnTo>
                <a:cubicBezTo>
                  <a:pt x="3233921" y="3381738"/>
                  <a:pt x="3242193" y="3387133"/>
                  <a:pt x="3252624" y="3396124"/>
                </a:cubicBezTo>
                <a:lnTo>
                  <a:pt x="3253703" y="3395045"/>
                </a:lnTo>
                <a:lnTo>
                  <a:pt x="3255861" y="3398282"/>
                </a:lnTo>
                <a:lnTo>
                  <a:pt x="3254782" y="3401519"/>
                </a:lnTo>
                <a:lnTo>
                  <a:pt x="3256940" y="3419863"/>
                </a:lnTo>
                <a:cubicBezTo>
                  <a:pt x="3251365" y="3433530"/>
                  <a:pt x="3244171" y="3440364"/>
                  <a:pt x="3235360" y="3440364"/>
                </a:cubicBezTo>
                <a:lnTo>
                  <a:pt x="3234281" y="3439285"/>
                </a:lnTo>
                <a:lnTo>
                  <a:pt x="3233202" y="3439285"/>
                </a:lnTo>
                <a:lnTo>
                  <a:pt x="3231044" y="3441443"/>
                </a:lnTo>
                <a:cubicBezTo>
                  <a:pt x="3217376" y="3436767"/>
                  <a:pt x="3210543" y="3428854"/>
                  <a:pt x="3210543" y="3417705"/>
                </a:cubicBezTo>
                <a:cubicBezTo>
                  <a:pt x="3208924" y="3404577"/>
                  <a:pt x="3201371" y="3391269"/>
                  <a:pt x="3187884" y="3377781"/>
                </a:cubicBezTo>
                <a:lnTo>
                  <a:pt x="3187884" y="3376702"/>
                </a:lnTo>
                <a:lnTo>
                  <a:pt x="3190042" y="3374544"/>
                </a:lnTo>
                <a:lnTo>
                  <a:pt x="3190042" y="3372386"/>
                </a:lnTo>
                <a:lnTo>
                  <a:pt x="3186805" y="3374544"/>
                </a:lnTo>
                <a:lnTo>
                  <a:pt x="3185726" y="3374544"/>
                </a:lnTo>
                <a:lnTo>
                  <a:pt x="3185726" y="3372386"/>
                </a:lnTo>
                <a:close/>
                <a:moveTo>
                  <a:pt x="674363" y="3369149"/>
                </a:moveTo>
                <a:lnTo>
                  <a:pt x="676521" y="3369149"/>
                </a:lnTo>
                <a:lnTo>
                  <a:pt x="676521" y="3371307"/>
                </a:lnTo>
                <a:lnTo>
                  <a:pt x="682995" y="3371307"/>
                </a:lnTo>
                <a:lnTo>
                  <a:pt x="686232" y="3369149"/>
                </a:lnTo>
                <a:cubicBezTo>
                  <a:pt x="691807" y="3373106"/>
                  <a:pt x="699720" y="3375983"/>
                  <a:pt x="709970" y="3377781"/>
                </a:cubicBezTo>
                <a:lnTo>
                  <a:pt x="709970" y="3383176"/>
                </a:lnTo>
                <a:lnTo>
                  <a:pt x="713207" y="3379939"/>
                </a:lnTo>
                <a:cubicBezTo>
                  <a:pt x="719322" y="3381738"/>
                  <a:pt x="727594" y="3387133"/>
                  <a:pt x="738025" y="3396124"/>
                </a:cubicBezTo>
                <a:lnTo>
                  <a:pt x="739104" y="3395045"/>
                </a:lnTo>
                <a:lnTo>
                  <a:pt x="741262" y="3398282"/>
                </a:lnTo>
                <a:lnTo>
                  <a:pt x="740183" y="3401519"/>
                </a:lnTo>
                <a:lnTo>
                  <a:pt x="742341" y="3419863"/>
                </a:lnTo>
                <a:cubicBezTo>
                  <a:pt x="736765" y="3433530"/>
                  <a:pt x="729572" y="3440364"/>
                  <a:pt x="720760" y="3440364"/>
                </a:cubicBezTo>
                <a:lnTo>
                  <a:pt x="719681" y="3439285"/>
                </a:lnTo>
                <a:lnTo>
                  <a:pt x="718602" y="3439285"/>
                </a:lnTo>
                <a:lnTo>
                  <a:pt x="716444" y="3441443"/>
                </a:lnTo>
                <a:cubicBezTo>
                  <a:pt x="702777" y="3436767"/>
                  <a:pt x="695943" y="3428854"/>
                  <a:pt x="695943" y="3417705"/>
                </a:cubicBezTo>
                <a:cubicBezTo>
                  <a:pt x="694325" y="3404577"/>
                  <a:pt x="686772" y="3391269"/>
                  <a:pt x="673284" y="3377781"/>
                </a:cubicBezTo>
                <a:lnTo>
                  <a:pt x="673284" y="3376702"/>
                </a:lnTo>
                <a:lnTo>
                  <a:pt x="675442" y="3374544"/>
                </a:lnTo>
                <a:lnTo>
                  <a:pt x="675442" y="3372386"/>
                </a:lnTo>
                <a:lnTo>
                  <a:pt x="672205" y="3374544"/>
                </a:lnTo>
                <a:lnTo>
                  <a:pt x="671126" y="3374544"/>
                </a:lnTo>
                <a:lnTo>
                  <a:pt x="671126" y="3372386"/>
                </a:lnTo>
                <a:close/>
                <a:moveTo>
                  <a:pt x="1655421" y="3369015"/>
                </a:moveTo>
                <a:lnTo>
                  <a:pt x="1648137" y="3373061"/>
                </a:lnTo>
                <a:lnTo>
                  <a:pt x="1645171" y="3371038"/>
                </a:lnTo>
                <a:cubicBezTo>
                  <a:pt x="1640495" y="3373106"/>
                  <a:pt x="1635370" y="3374140"/>
                  <a:pt x="1629795" y="3374140"/>
                </a:cubicBezTo>
                <a:lnTo>
                  <a:pt x="1629795" y="3373061"/>
                </a:lnTo>
                <a:lnTo>
                  <a:pt x="1620489" y="3376163"/>
                </a:lnTo>
                <a:lnTo>
                  <a:pt x="1618465" y="3371982"/>
                </a:lnTo>
                <a:lnTo>
                  <a:pt x="1617386" y="3373061"/>
                </a:lnTo>
                <a:lnTo>
                  <a:pt x="1614420" y="3373061"/>
                </a:lnTo>
                <a:lnTo>
                  <a:pt x="1611317" y="3371038"/>
                </a:lnTo>
                <a:lnTo>
                  <a:pt x="1610238" y="3371038"/>
                </a:lnTo>
                <a:lnTo>
                  <a:pt x="1610238" y="3371982"/>
                </a:lnTo>
                <a:lnTo>
                  <a:pt x="1612396" y="3371982"/>
                </a:lnTo>
                <a:lnTo>
                  <a:pt x="1611317" y="3377107"/>
                </a:lnTo>
                <a:lnTo>
                  <a:pt x="1614420" y="3381288"/>
                </a:lnTo>
                <a:lnTo>
                  <a:pt x="1612396" y="3392483"/>
                </a:lnTo>
                <a:lnTo>
                  <a:pt x="1616442" y="3403812"/>
                </a:lnTo>
                <a:lnTo>
                  <a:pt x="1616442" y="3404891"/>
                </a:lnTo>
                <a:lnTo>
                  <a:pt x="1613340" y="3416086"/>
                </a:lnTo>
                <a:lnTo>
                  <a:pt x="1615363" y="3425258"/>
                </a:lnTo>
                <a:lnTo>
                  <a:pt x="1612396" y="3432541"/>
                </a:lnTo>
                <a:lnTo>
                  <a:pt x="1613340" y="3435508"/>
                </a:lnTo>
                <a:lnTo>
                  <a:pt x="1612396" y="3451963"/>
                </a:lnTo>
                <a:lnTo>
                  <a:pt x="1612396" y="3455065"/>
                </a:lnTo>
                <a:cubicBezTo>
                  <a:pt x="1612396" y="3457943"/>
                  <a:pt x="1613745" y="3459966"/>
                  <a:pt x="1616442" y="3461134"/>
                </a:cubicBezTo>
                <a:lnTo>
                  <a:pt x="1617386" y="3460190"/>
                </a:lnTo>
                <a:lnTo>
                  <a:pt x="1625613" y="3460190"/>
                </a:lnTo>
                <a:lnTo>
                  <a:pt x="1626693" y="3461134"/>
                </a:lnTo>
                <a:lnTo>
                  <a:pt x="1627638" y="3461134"/>
                </a:lnTo>
                <a:lnTo>
                  <a:pt x="1630739" y="3458032"/>
                </a:lnTo>
                <a:lnTo>
                  <a:pt x="1640989" y="3458032"/>
                </a:lnTo>
                <a:lnTo>
                  <a:pt x="1645171" y="3461134"/>
                </a:lnTo>
                <a:lnTo>
                  <a:pt x="1653263" y="3458032"/>
                </a:lnTo>
                <a:lnTo>
                  <a:pt x="1663514" y="3459111"/>
                </a:lnTo>
                <a:lnTo>
                  <a:pt x="1671741" y="3458032"/>
                </a:lnTo>
                <a:cubicBezTo>
                  <a:pt x="1672280" y="3460101"/>
                  <a:pt x="1675023" y="3461134"/>
                  <a:pt x="1679969" y="3461134"/>
                </a:cubicBezTo>
                <a:lnTo>
                  <a:pt x="1684015" y="3460190"/>
                </a:lnTo>
                <a:lnTo>
                  <a:pt x="1688197" y="3461134"/>
                </a:lnTo>
                <a:lnTo>
                  <a:pt x="1689140" y="3461134"/>
                </a:lnTo>
                <a:lnTo>
                  <a:pt x="1693321" y="3459111"/>
                </a:lnTo>
                <a:lnTo>
                  <a:pt x="1691163" y="3452907"/>
                </a:lnTo>
                <a:cubicBezTo>
                  <a:pt x="1692871" y="3445624"/>
                  <a:pt x="1694266" y="3441892"/>
                  <a:pt x="1695344" y="3441712"/>
                </a:cubicBezTo>
                <a:lnTo>
                  <a:pt x="1694266" y="3440633"/>
                </a:lnTo>
                <a:lnTo>
                  <a:pt x="1694266" y="3439689"/>
                </a:lnTo>
                <a:lnTo>
                  <a:pt x="1695344" y="3419188"/>
                </a:lnTo>
                <a:lnTo>
                  <a:pt x="1696289" y="3419188"/>
                </a:lnTo>
                <a:lnTo>
                  <a:pt x="1692242" y="3408938"/>
                </a:lnTo>
                <a:lnTo>
                  <a:pt x="1695344" y="3399766"/>
                </a:lnTo>
                <a:cubicBezTo>
                  <a:pt x="1695344" y="3394641"/>
                  <a:pt x="1693950" y="3390864"/>
                  <a:pt x="1691163" y="3388437"/>
                </a:cubicBezTo>
                <a:lnTo>
                  <a:pt x="1691163" y="3386413"/>
                </a:lnTo>
                <a:cubicBezTo>
                  <a:pt x="1691163" y="3384705"/>
                  <a:pt x="1692556" y="3383671"/>
                  <a:pt x="1695344" y="3383311"/>
                </a:cubicBezTo>
                <a:lnTo>
                  <a:pt x="1695344" y="3381288"/>
                </a:lnTo>
                <a:lnTo>
                  <a:pt x="1693321" y="3375084"/>
                </a:lnTo>
                <a:lnTo>
                  <a:pt x="1691163" y="3373061"/>
                </a:lnTo>
                <a:lnTo>
                  <a:pt x="1667696" y="3374140"/>
                </a:lnTo>
                <a:cubicBezTo>
                  <a:pt x="1659512" y="3372252"/>
                  <a:pt x="1655421" y="3370543"/>
                  <a:pt x="1655421" y="3369015"/>
                </a:cubicBezTo>
                <a:close/>
                <a:moveTo>
                  <a:pt x="9149584" y="3368745"/>
                </a:moveTo>
                <a:lnTo>
                  <a:pt x="9149584" y="3369824"/>
                </a:lnTo>
                <a:lnTo>
                  <a:pt x="9151742" y="3369824"/>
                </a:lnTo>
                <a:lnTo>
                  <a:pt x="9151742" y="3368745"/>
                </a:lnTo>
                <a:close/>
                <a:moveTo>
                  <a:pt x="9146347" y="3368745"/>
                </a:moveTo>
                <a:lnTo>
                  <a:pt x="9146347" y="3369824"/>
                </a:lnTo>
                <a:lnTo>
                  <a:pt x="9148505" y="3369824"/>
                </a:lnTo>
                <a:lnTo>
                  <a:pt x="9148505" y="3368745"/>
                </a:lnTo>
                <a:close/>
                <a:moveTo>
                  <a:pt x="4273064" y="3368475"/>
                </a:moveTo>
                <a:lnTo>
                  <a:pt x="4269827" y="3369554"/>
                </a:lnTo>
                <a:lnTo>
                  <a:pt x="4269827" y="3371712"/>
                </a:lnTo>
                <a:lnTo>
                  <a:pt x="4270906" y="3371712"/>
                </a:lnTo>
                <a:lnTo>
                  <a:pt x="4273064" y="3369554"/>
                </a:lnTo>
                <a:close/>
                <a:moveTo>
                  <a:pt x="4265511" y="3367396"/>
                </a:moveTo>
                <a:lnTo>
                  <a:pt x="4265511" y="3368475"/>
                </a:lnTo>
                <a:lnTo>
                  <a:pt x="4267669" y="3368475"/>
                </a:lnTo>
                <a:lnTo>
                  <a:pt x="4267669" y="3367396"/>
                </a:lnTo>
                <a:close/>
                <a:moveTo>
                  <a:pt x="1606191" y="3366991"/>
                </a:moveTo>
                <a:lnTo>
                  <a:pt x="1606191" y="3367935"/>
                </a:lnTo>
                <a:lnTo>
                  <a:pt x="1608215" y="3367935"/>
                </a:lnTo>
                <a:lnTo>
                  <a:pt x="1608215" y="3366991"/>
                </a:lnTo>
                <a:close/>
                <a:moveTo>
                  <a:pt x="6682191" y="3366722"/>
                </a:moveTo>
                <a:lnTo>
                  <a:pt x="6680033" y="3370903"/>
                </a:lnTo>
                <a:lnTo>
                  <a:pt x="6680033" y="3371982"/>
                </a:lnTo>
                <a:lnTo>
                  <a:pt x="6681112" y="3371982"/>
                </a:lnTo>
                <a:cubicBezTo>
                  <a:pt x="6681112" y="3369194"/>
                  <a:pt x="6682506" y="3367801"/>
                  <a:pt x="6685293" y="3367801"/>
                </a:cubicBezTo>
                <a:lnTo>
                  <a:pt x="6685293" y="3366722"/>
                </a:lnTo>
                <a:close/>
                <a:moveTo>
                  <a:pt x="7599232" y="3366317"/>
                </a:moveTo>
                <a:lnTo>
                  <a:pt x="7598153" y="3371712"/>
                </a:lnTo>
                <a:lnTo>
                  <a:pt x="7598153" y="3372791"/>
                </a:lnTo>
                <a:lnTo>
                  <a:pt x="7602469" y="3372791"/>
                </a:lnTo>
                <a:lnTo>
                  <a:pt x="7604627" y="3366317"/>
                </a:lnTo>
                <a:close/>
                <a:moveTo>
                  <a:pt x="9290259" y="3365508"/>
                </a:moveTo>
                <a:lnTo>
                  <a:pt x="9290259" y="3367666"/>
                </a:lnTo>
                <a:lnTo>
                  <a:pt x="9291338" y="3367666"/>
                </a:lnTo>
                <a:lnTo>
                  <a:pt x="9291338" y="3365508"/>
                </a:lnTo>
                <a:close/>
                <a:moveTo>
                  <a:pt x="7248249" y="3364833"/>
                </a:moveTo>
                <a:lnTo>
                  <a:pt x="7255802" y="3364833"/>
                </a:lnTo>
                <a:cubicBezTo>
                  <a:pt x="7260118" y="3365193"/>
                  <a:pt x="7262276" y="3366272"/>
                  <a:pt x="7262276" y="3368070"/>
                </a:cubicBezTo>
                <a:lnTo>
                  <a:pt x="7263355" y="3366991"/>
                </a:lnTo>
                <a:cubicBezTo>
                  <a:pt x="7268930" y="3366991"/>
                  <a:pt x="7274685" y="3370228"/>
                  <a:pt x="7280619" y="3376702"/>
                </a:cubicBezTo>
                <a:lnTo>
                  <a:pt x="7279540" y="3377781"/>
                </a:lnTo>
                <a:lnTo>
                  <a:pt x="7279540" y="3378860"/>
                </a:lnTo>
                <a:cubicBezTo>
                  <a:pt x="7285295" y="3378860"/>
                  <a:pt x="7288532" y="3385334"/>
                  <a:pt x="7289251" y="3398282"/>
                </a:cubicBezTo>
                <a:lnTo>
                  <a:pt x="7290330" y="3399361"/>
                </a:lnTo>
                <a:cubicBezTo>
                  <a:pt x="7288532" y="3414108"/>
                  <a:pt x="7286734" y="3422380"/>
                  <a:pt x="7284935" y="3424179"/>
                </a:cubicBezTo>
                <a:lnTo>
                  <a:pt x="7286014" y="3428495"/>
                </a:lnTo>
                <a:lnTo>
                  <a:pt x="7278461" y="3437127"/>
                </a:lnTo>
                <a:lnTo>
                  <a:pt x="7273066" y="3436048"/>
                </a:lnTo>
                <a:lnTo>
                  <a:pt x="7251486" y="3445759"/>
                </a:lnTo>
                <a:lnTo>
                  <a:pt x="7247170" y="3445759"/>
                </a:lnTo>
                <a:cubicBezTo>
                  <a:pt x="7247170" y="3443961"/>
                  <a:pt x="7245732" y="3442882"/>
                  <a:pt x="7242854" y="3442522"/>
                </a:cubicBezTo>
                <a:lnTo>
                  <a:pt x="7242854" y="3439285"/>
                </a:lnTo>
                <a:lnTo>
                  <a:pt x="7240696" y="3439285"/>
                </a:lnTo>
                <a:cubicBezTo>
                  <a:pt x="7240696" y="3441443"/>
                  <a:pt x="7239977" y="3442522"/>
                  <a:pt x="7238538" y="3442522"/>
                </a:cubicBezTo>
                <a:lnTo>
                  <a:pt x="7236380" y="3442522"/>
                </a:lnTo>
                <a:lnTo>
                  <a:pt x="7230985" y="3438206"/>
                </a:lnTo>
                <a:lnTo>
                  <a:pt x="7227748" y="3440364"/>
                </a:lnTo>
                <a:cubicBezTo>
                  <a:pt x="7225950" y="3438925"/>
                  <a:pt x="7223072" y="3433170"/>
                  <a:pt x="7219116" y="3423100"/>
                </a:cubicBezTo>
                <a:cubicBezTo>
                  <a:pt x="7217498" y="3423100"/>
                  <a:pt x="7215699" y="3419503"/>
                  <a:pt x="7213721" y="3412310"/>
                </a:cubicBezTo>
                <a:lnTo>
                  <a:pt x="7213721" y="3396124"/>
                </a:lnTo>
                <a:lnTo>
                  <a:pt x="7211563" y="3396124"/>
                </a:lnTo>
                <a:lnTo>
                  <a:pt x="7216958" y="3385334"/>
                </a:lnTo>
                <a:lnTo>
                  <a:pt x="7216958" y="3383176"/>
                </a:lnTo>
                <a:cubicBezTo>
                  <a:pt x="7218397" y="3383176"/>
                  <a:pt x="7219116" y="3384615"/>
                  <a:pt x="7219116" y="3387492"/>
                </a:cubicBezTo>
                <a:lnTo>
                  <a:pt x="7222353" y="3387492"/>
                </a:lnTo>
                <a:lnTo>
                  <a:pt x="7222353" y="3382097"/>
                </a:lnTo>
                <a:cubicBezTo>
                  <a:pt x="7226849" y="3375623"/>
                  <a:pt x="7235481" y="3369869"/>
                  <a:pt x="7248249" y="3364833"/>
                </a:cubicBezTo>
                <a:close/>
                <a:moveTo>
                  <a:pt x="4733650" y="3364833"/>
                </a:moveTo>
                <a:lnTo>
                  <a:pt x="4741202" y="3364833"/>
                </a:lnTo>
                <a:cubicBezTo>
                  <a:pt x="4745518" y="3365193"/>
                  <a:pt x="4747676" y="3366272"/>
                  <a:pt x="4747676" y="3368070"/>
                </a:cubicBezTo>
                <a:lnTo>
                  <a:pt x="4748755" y="3366991"/>
                </a:lnTo>
                <a:cubicBezTo>
                  <a:pt x="4754330" y="3366991"/>
                  <a:pt x="4760085" y="3370228"/>
                  <a:pt x="4766019" y="3376702"/>
                </a:cubicBezTo>
                <a:lnTo>
                  <a:pt x="4764940" y="3377781"/>
                </a:lnTo>
                <a:lnTo>
                  <a:pt x="4764940" y="3378860"/>
                </a:lnTo>
                <a:cubicBezTo>
                  <a:pt x="4770695" y="3378860"/>
                  <a:pt x="4773932" y="3385334"/>
                  <a:pt x="4774651" y="3398282"/>
                </a:cubicBezTo>
                <a:lnTo>
                  <a:pt x="4775730" y="3399361"/>
                </a:lnTo>
                <a:cubicBezTo>
                  <a:pt x="4773932" y="3414108"/>
                  <a:pt x="4772134" y="3422380"/>
                  <a:pt x="4770335" y="3424179"/>
                </a:cubicBezTo>
                <a:lnTo>
                  <a:pt x="4771414" y="3428495"/>
                </a:lnTo>
                <a:lnTo>
                  <a:pt x="4763861" y="3437127"/>
                </a:lnTo>
                <a:lnTo>
                  <a:pt x="4758466" y="3436048"/>
                </a:lnTo>
                <a:lnTo>
                  <a:pt x="4736886" y="3445759"/>
                </a:lnTo>
                <a:lnTo>
                  <a:pt x="4732571" y="3445759"/>
                </a:lnTo>
                <a:cubicBezTo>
                  <a:pt x="4732571" y="3443961"/>
                  <a:pt x="4731132" y="3442882"/>
                  <a:pt x="4728255" y="3442522"/>
                </a:cubicBezTo>
                <a:lnTo>
                  <a:pt x="4728255" y="3439285"/>
                </a:lnTo>
                <a:lnTo>
                  <a:pt x="4726097" y="3439285"/>
                </a:lnTo>
                <a:cubicBezTo>
                  <a:pt x="4726097" y="3441443"/>
                  <a:pt x="4725377" y="3442522"/>
                  <a:pt x="4723939" y="3442522"/>
                </a:cubicBezTo>
                <a:lnTo>
                  <a:pt x="4721781" y="3442522"/>
                </a:lnTo>
                <a:lnTo>
                  <a:pt x="4716386" y="3438206"/>
                </a:lnTo>
                <a:lnTo>
                  <a:pt x="4713149" y="3440364"/>
                </a:lnTo>
                <a:cubicBezTo>
                  <a:pt x="4711350" y="3438925"/>
                  <a:pt x="4708473" y="3433170"/>
                  <a:pt x="4704517" y="3423100"/>
                </a:cubicBezTo>
                <a:cubicBezTo>
                  <a:pt x="4702898" y="3423100"/>
                  <a:pt x="4701099" y="3419503"/>
                  <a:pt x="4699122" y="3412310"/>
                </a:cubicBezTo>
                <a:lnTo>
                  <a:pt x="4699122" y="3396124"/>
                </a:lnTo>
                <a:lnTo>
                  <a:pt x="4696964" y="3396124"/>
                </a:lnTo>
                <a:lnTo>
                  <a:pt x="4702359" y="3385334"/>
                </a:lnTo>
                <a:lnTo>
                  <a:pt x="4702359" y="3383176"/>
                </a:lnTo>
                <a:cubicBezTo>
                  <a:pt x="4703797" y="3383176"/>
                  <a:pt x="4704517" y="3384615"/>
                  <a:pt x="4704517" y="3387492"/>
                </a:cubicBezTo>
                <a:lnTo>
                  <a:pt x="4707754" y="3387492"/>
                </a:lnTo>
                <a:lnTo>
                  <a:pt x="4707754" y="3382097"/>
                </a:lnTo>
                <a:cubicBezTo>
                  <a:pt x="4712249" y="3375623"/>
                  <a:pt x="4720881" y="3369869"/>
                  <a:pt x="4733650" y="3364833"/>
                </a:cubicBezTo>
                <a:close/>
                <a:moveTo>
                  <a:pt x="2714352" y="3364833"/>
                </a:moveTo>
                <a:lnTo>
                  <a:pt x="2721905" y="3364833"/>
                </a:lnTo>
                <a:cubicBezTo>
                  <a:pt x="2726222" y="3365193"/>
                  <a:pt x="2728379" y="3366272"/>
                  <a:pt x="2728379" y="3368070"/>
                </a:cubicBezTo>
                <a:lnTo>
                  <a:pt x="2729458" y="3366991"/>
                </a:lnTo>
                <a:cubicBezTo>
                  <a:pt x="2735033" y="3366991"/>
                  <a:pt x="2740788" y="3370228"/>
                  <a:pt x="2746722" y="3376702"/>
                </a:cubicBezTo>
                <a:lnTo>
                  <a:pt x="2745643" y="3377781"/>
                </a:lnTo>
                <a:lnTo>
                  <a:pt x="2745643" y="3378860"/>
                </a:lnTo>
                <a:cubicBezTo>
                  <a:pt x="2751398" y="3378860"/>
                  <a:pt x="2754634" y="3385334"/>
                  <a:pt x="2755354" y="3398282"/>
                </a:cubicBezTo>
                <a:lnTo>
                  <a:pt x="2756433" y="3399361"/>
                </a:lnTo>
                <a:cubicBezTo>
                  <a:pt x="2754634" y="3414108"/>
                  <a:pt x="2752836" y="3422380"/>
                  <a:pt x="2751038" y="3424179"/>
                </a:cubicBezTo>
                <a:lnTo>
                  <a:pt x="2752117" y="3428495"/>
                </a:lnTo>
                <a:lnTo>
                  <a:pt x="2744565" y="3437127"/>
                </a:lnTo>
                <a:lnTo>
                  <a:pt x="2739169" y="3436048"/>
                </a:lnTo>
                <a:lnTo>
                  <a:pt x="2717588" y="3445759"/>
                </a:lnTo>
                <a:lnTo>
                  <a:pt x="2713274" y="3445759"/>
                </a:lnTo>
                <a:cubicBezTo>
                  <a:pt x="2713274" y="3443961"/>
                  <a:pt x="2711835" y="3442882"/>
                  <a:pt x="2708957" y="3442522"/>
                </a:cubicBezTo>
                <a:lnTo>
                  <a:pt x="2708957" y="3439285"/>
                </a:lnTo>
                <a:lnTo>
                  <a:pt x="2706800" y="3439285"/>
                </a:lnTo>
                <a:cubicBezTo>
                  <a:pt x="2706800" y="3441443"/>
                  <a:pt x="2706079" y="3442522"/>
                  <a:pt x="2704641" y="3442522"/>
                </a:cubicBezTo>
                <a:lnTo>
                  <a:pt x="2702483" y="3442522"/>
                </a:lnTo>
                <a:lnTo>
                  <a:pt x="2697088" y="3438206"/>
                </a:lnTo>
                <a:lnTo>
                  <a:pt x="2693852" y="3440364"/>
                </a:lnTo>
                <a:cubicBezTo>
                  <a:pt x="2692053" y="3438925"/>
                  <a:pt x="2689176" y="3433170"/>
                  <a:pt x="2685220" y="3423100"/>
                </a:cubicBezTo>
                <a:cubicBezTo>
                  <a:pt x="2683600" y="3423100"/>
                  <a:pt x="2681801" y="3419503"/>
                  <a:pt x="2679824" y="3412310"/>
                </a:cubicBezTo>
                <a:lnTo>
                  <a:pt x="2679824" y="3396124"/>
                </a:lnTo>
                <a:lnTo>
                  <a:pt x="2677666" y="3396124"/>
                </a:lnTo>
                <a:lnTo>
                  <a:pt x="2683061" y="3385334"/>
                </a:lnTo>
                <a:lnTo>
                  <a:pt x="2683061" y="3383176"/>
                </a:lnTo>
                <a:cubicBezTo>
                  <a:pt x="2684499" y="3383176"/>
                  <a:pt x="2685220" y="3384615"/>
                  <a:pt x="2685220" y="3387492"/>
                </a:cubicBezTo>
                <a:lnTo>
                  <a:pt x="2688457" y="3387492"/>
                </a:lnTo>
                <a:lnTo>
                  <a:pt x="2688457" y="3382097"/>
                </a:lnTo>
                <a:cubicBezTo>
                  <a:pt x="2692952" y="3375623"/>
                  <a:pt x="2701584" y="3369869"/>
                  <a:pt x="2714352" y="3364833"/>
                </a:cubicBezTo>
                <a:close/>
                <a:moveTo>
                  <a:pt x="4261060" y="3363080"/>
                </a:moveTo>
                <a:lnTo>
                  <a:pt x="4261060" y="3364159"/>
                </a:lnTo>
                <a:lnTo>
                  <a:pt x="4263218" y="3364159"/>
                </a:lnTo>
                <a:lnTo>
                  <a:pt x="4263218" y="3363080"/>
                </a:lnTo>
                <a:close/>
                <a:moveTo>
                  <a:pt x="1698311" y="3362810"/>
                </a:moveTo>
                <a:lnTo>
                  <a:pt x="1698311" y="3363889"/>
                </a:lnTo>
                <a:lnTo>
                  <a:pt x="1701414" y="3364833"/>
                </a:lnTo>
                <a:lnTo>
                  <a:pt x="1701414" y="3362810"/>
                </a:lnTo>
                <a:close/>
                <a:moveTo>
                  <a:pt x="6117616" y="3359169"/>
                </a:moveTo>
                <a:lnTo>
                  <a:pt x="6117616" y="3360248"/>
                </a:lnTo>
                <a:lnTo>
                  <a:pt x="6119639" y="3360248"/>
                </a:lnTo>
                <a:lnTo>
                  <a:pt x="6119639" y="3359169"/>
                </a:lnTo>
                <a:close/>
                <a:moveTo>
                  <a:pt x="3753402" y="3358090"/>
                </a:moveTo>
                <a:lnTo>
                  <a:pt x="3755561" y="3366587"/>
                </a:lnTo>
                <a:lnTo>
                  <a:pt x="3756640" y="3366587"/>
                </a:lnTo>
                <a:lnTo>
                  <a:pt x="3756640" y="3363350"/>
                </a:lnTo>
                <a:lnTo>
                  <a:pt x="3755561" y="3359169"/>
                </a:lnTo>
                <a:lnTo>
                  <a:pt x="3756640" y="3358090"/>
                </a:lnTo>
                <a:cubicBezTo>
                  <a:pt x="3762304" y="3358090"/>
                  <a:pt x="3771206" y="3365553"/>
                  <a:pt x="3783345" y="3380479"/>
                </a:cubicBezTo>
                <a:cubicBezTo>
                  <a:pt x="3783345" y="3382547"/>
                  <a:pt x="3784738" y="3383581"/>
                  <a:pt x="3787526" y="3383581"/>
                </a:cubicBezTo>
                <a:lnTo>
                  <a:pt x="3791842" y="3388976"/>
                </a:lnTo>
                <a:lnTo>
                  <a:pt x="3791842" y="3390055"/>
                </a:lnTo>
                <a:lnTo>
                  <a:pt x="3788605" y="3393292"/>
                </a:lnTo>
                <a:lnTo>
                  <a:pt x="3780108" y="3393292"/>
                </a:lnTo>
                <a:lnTo>
                  <a:pt x="3777950" y="3391134"/>
                </a:lnTo>
                <a:lnTo>
                  <a:pt x="3779029" y="3390055"/>
                </a:lnTo>
                <a:lnTo>
                  <a:pt x="3779029" y="3388976"/>
                </a:lnTo>
                <a:lnTo>
                  <a:pt x="3777950" y="3387897"/>
                </a:lnTo>
                <a:lnTo>
                  <a:pt x="3776871" y="3387897"/>
                </a:lnTo>
                <a:cubicBezTo>
                  <a:pt x="3774623" y="3391494"/>
                  <a:pt x="3767879" y="3393292"/>
                  <a:pt x="3756640" y="3393292"/>
                </a:cubicBezTo>
                <a:lnTo>
                  <a:pt x="3755561" y="3392213"/>
                </a:lnTo>
                <a:lnTo>
                  <a:pt x="3754481" y="3393292"/>
                </a:lnTo>
                <a:lnTo>
                  <a:pt x="3718200" y="3393292"/>
                </a:lnTo>
                <a:lnTo>
                  <a:pt x="3715098" y="3390055"/>
                </a:lnTo>
                <a:cubicBezTo>
                  <a:pt x="3715098" y="3387358"/>
                  <a:pt x="3720043" y="3385559"/>
                  <a:pt x="3729934" y="3384660"/>
                </a:cubicBezTo>
                <a:cubicBezTo>
                  <a:pt x="3735149" y="3378995"/>
                  <a:pt x="3739780" y="3376163"/>
                  <a:pt x="3743826" y="3376163"/>
                </a:cubicBezTo>
                <a:lnTo>
                  <a:pt x="3742747" y="3372926"/>
                </a:lnTo>
                <a:cubicBezTo>
                  <a:pt x="3742747" y="3363035"/>
                  <a:pt x="3746299" y="3358090"/>
                  <a:pt x="3753402" y="3358090"/>
                </a:cubicBezTo>
                <a:close/>
                <a:moveTo>
                  <a:pt x="4103525" y="3357550"/>
                </a:moveTo>
                <a:lnTo>
                  <a:pt x="4103525" y="3359708"/>
                </a:lnTo>
                <a:lnTo>
                  <a:pt x="4104604" y="3359708"/>
                </a:lnTo>
                <a:lnTo>
                  <a:pt x="4104604" y="3357550"/>
                </a:lnTo>
                <a:close/>
                <a:moveTo>
                  <a:pt x="5704102" y="3356066"/>
                </a:moveTo>
                <a:lnTo>
                  <a:pt x="5698572" y="3361461"/>
                </a:lnTo>
                <a:lnTo>
                  <a:pt x="5698572" y="3367801"/>
                </a:lnTo>
                <a:lnTo>
                  <a:pt x="5699651" y="3367801"/>
                </a:lnTo>
                <a:lnTo>
                  <a:pt x="5710576" y="3360382"/>
                </a:lnTo>
                <a:lnTo>
                  <a:pt x="5710576" y="3359303"/>
                </a:lnTo>
                <a:lnTo>
                  <a:pt x="5707339" y="3356066"/>
                </a:lnTo>
                <a:close/>
                <a:moveTo>
                  <a:pt x="6124899" y="3354987"/>
                </a:moveTo>
                <a:lnTo>
                  <a:pt x="6124899" y="3357011"/>
                </a:lnTo>
                <a:lnTo>
                  <a:pt x="6125978" y="3357011"/>
                </a:lnTo>
                <a:lnTo>
                  <a:pt x="6125978" y="3354987"/>
                </a:lnTo>
                <a:close/>
                <a:moveTo>
                  <a:pt x="4255665" y="3354313"/>
                </a:moveTo>
                <a:lnTo>
                  <a:pt x="4256744" y="3354313"/>
                </a:lnTo>
                <a:cubicBezTo>
                  <a:pt x="4270411" y="3359169"/>
                  <a:pt x="4278773" y="3366092"/>
                  <a:pt x="4281831" y="3375084"/>
                </a:cubicBezTo>
                <a:lnTo>
                  <a:pt x="4281831" y="3376163"/>
                </a:lnTo>
                <a:lnTo>
                  <a:pt x="4289519" y="3375084"/>
                </a:lnTo>
                <a:lnTo>
                  <a:pt x="4290598" y="3375084"/>
                </a:lnTo>
                <a:cubicBezTo>
                  <a:pt x="4297161" y="3375084"/>
                  <a:pt x="4300444" y="3378006"/>
                  <a:pt x="4300444" y="3383851"/>
                </a:cubicBezTo>
                <a:lnTo>
                  <a:pt x="4300444" y="3387088"/>
                </a:lnTo>
                <a:lnTo>
                  <a:pt x="4295049" y="3392618"/>
                </a:lnTo>
                <a:lnTo>
                  <a:pt x="4291677" y="3392618"/>
                </a:lnTo>
                <a:cubicBezTo>
                  <a:pt x="4288440" y="3389650"/>
                  <a:pt x="4285157" y="3388167"/>
                  <a:pt x="4281831" y="3388167"/>
                </a:cubicBezTo>
                <a:cubicBezTo>
                  <a:pt x="4274188" y="3398238"/>
                  <a:pt x="4270186" y="3405521"/>
                  <a:pt x="4269827" y="3410017"/>
                </a:cubicBezTo>
                <a:lnTo>
                  <a:pt x="4265511" y="3413389"/>
                </a:lnTo>
                <a:lnTo>
                  <a:pt x="4265511" y="3416626"/>
                </a:lnTo>
                <a:cubicBezTo>
                  <a:pt x="4269827" y="3416626"/>
                  <a:pt x="4272704" y="3418109"/>
                  <a:pt x="4274143" y="3421076"/>
                </a:cubicBezTo>
                <a:lnTo>
                  <a:pt x="4282910" y="3419863"/>
                </a:lnTo>
                <a:lnTo>
                  <a:pt x="4285203" y="3423234"/>
                </a:lnTo>
                <a:lnTo>
                  <a:pt x="4279673" y="3428629"/>
                </a:lnTo>
                <a:lnTo>
                  <a:pt x="4281831" y="3430922"/>
                </a:lnTo>
                <a:lnTo>
                  <a:pt x="4287361" y="3427550"/>
                </a:lnTo>
                <a:cubicBezTo>
                  <a:pt x="4290957" y="3431057"/>
                  <a:pt x="4292756" y="3437621"/>
                  <a:pt x="4292756" y="3447242"/>
                </a:cubicBezTo>
                <a:lnTo>
                  <a:pt x="4292756" y="3450614"/>
                </a:lnTo>
                <a:cubicBezTo>
                  <a:pt x="4292756" y="3455650"/>
                  <a:pt x="4290957" y="3458167"/>
                  <a:pt x="4287361" y="3458167"/>
                </a:cubicBezTo>
                <a:lnTo>
                  <a:pt x="4279673" y="3457088"/>
                </a:lnTo>
                <a:lnTo>
                  <a:pt x="4279673" y="3458167"/>
                </a:lnTo>
                <a:lnTo>
                  <a:pt x="4280752" y="3462618"/>
                </a:lnTo>
                <a:cubicBezTo>
                  <a:pt x="4280212" y="3465136"/>
                  <a:pt x="4278009" y="3467339"/>
                  <a:pt x="4274143" y="3469227"/>
                </a:cubicBezTo>
                <a:lnTo>
                  <a:pt x="4266590" y="3469227"/>
                </a:lnTo>
                <a:cubicBezTo>
                  <a:pt x="4265061" y="3469227"/>
                  <a:pt x="4264297" y="3468103"/>
                  <a:pt x="4264297" y="3465855"/>
                </a:cubicBezTo>
                <a:cubicBezTo>
                  <a:pt x="4254136" y="3462618"/>
                  <a:pt x="4244290" y="3454256"/>
                  <a:pt x="4234759" y="3440768"/>
                </a:cubicBezTo>
                <a:lnTo>
                  <a:pt x="4233680" y="3440768"/>
                </a:lnTo>
                <a:cubicBezTo>
                  <a:pt x="4226397" y="3442027"/>
                  <a:pt x="4218394" y="3447467"/>
                  <a:pt x="4209672" y="3457088"/>
                </a:cubicBezTo>
                <a:cubicBezTo>
                  <a:pt x="4215696" y="3459876"/>
                  <a:pt x="4221137" y="3465001"/>
                  <a:pt x="4225992" y="3472464"/>
                </a:cubicBezTo>
                <a:cubicBezTo>
                  <a:pt x="4225093" y="3476061"/>
                  <a:pt x="4216011" y="3480422"/>
                  <a:pt x="4198747" y="3485547"/>
                </a:cubicBezTo>
                <a:lnTo>
                  <a:pt x="4198747" y="3489998"/>
                </a:lnTo>
                <a:cubicBezTo>
                  <a:pt x="4205850" y="3498900"/>
                  <a:pt x="4212055" y="3505464"/>
                  <a:pt x="4217360" y="3509690"/>
                </a:cubicBezTo>
                <a:cubicBezTo>
                  <a:pt x="4221496" y="3509690"/>
                  <a:pt x="4225857" y="3505284"/>
                  <a:pt x="4230443" y="3496472"/>
                </a:cubicBezTo>
                <a:lnTo>
                  <a:pt x="4232601" y="3496472"/>
                </a:lnTo>
                <a:lnTo>
                  <a:pt x="4232601" y="3493235"/>
                </a:lnTo>
                <a:cubicBezTo>
                  <a:pt x="4232601" y="3489189"/>
                  <a:pt x="4234085" y="3486626"/>
                  <a:pt x="4237052" y="3485547"/>
                </a:cubicBezTo>
                <a:lnTo>
                  <a:pt x="4238131" y="3485547"/>
                </a:lnTo>
                <a:cubicBezTo>
                  <a:pt x="4239569" y="3485547"/>
                  <a:pt x="4240289" y="3487390"/>
                  <a:pt x="4240289" y="3491077"/>
                </a:cubicBezTo>
                <a:lnTo>
                  <a:pt x="4241368" y="3491077"/>
                </a:lnTo>
                <a:lnTo>
                  <a:pt x="4243526" y="3481231"/>
                </a:lnTo>
                <a:lnTo>
                  <a:pt x="4242447" y="3477859"/>
                </a:lnTo>
                <a:lnTo>
                  <a:pt x="4243526" y="3476780"/>
                </a:lnTo>
                <a:lnTo>
                  <a:pt x="4243526" y="3475701"/>
                </a:lnTo>
                <a:lnTo>
                  <a:pt x="4242447" y="3471385"/>
                </a:lnTo>
                <a:cubicBezTo>
                  <a:pt x="4242447" y="3469137"/>
                  <a:pt x="4245729" y="3467294"/>
                  <a:pt x="4252293" y="3465855"/>
                </a:cubicBezTo>
                <a:cubicBezTo>
                  <a:pt x="4253372" y="3465855"/>
                  <a:pt x="4255575" y="3468778"/>
                  <a:pt x="4258902" y="3474622"/>
                </a:cubicBezTo>
                <a:cubicBezTo>
                  <a:pt x="4267084" y="3478309"/>
                  <a:pt x="4276571" y="3481231"/>
                  <a:pt x="4287361" y="3483389"/>
                </a:cubicBezTo>
                <a:lnTo>
                  <a:pt x="4293969" y="3497686"/>
                </a:lnTo>
                <a:lnTo>
                  <a:pt x="4293969" y="3499844"/>
                </a:lnTo>
                <a:cubicBezTo>
                  <a:pt x="4293340" y="3501103"/>
                  <a:pt x="4288574" y="3503261"/>
                  <a:pt x="4279673" y="3506318"/>
                </a:cubicBezTo>
                <a:lnTo>
                  <a:pt x="4274143" y="3510769"/>
                </a:lnTo>
                <a:lnTo>
                  <a:pt x="4263218" y="3508611"/>
                </a:lnTo>
                <a:lnTo>
                  <a:pt x="4246898" y="3519536"/>
                </a:lnTo>
                <a:cubicBezTo>
                  <a:pt x="4244470" y="3519536"/>
                  <a:pt x="4241188" y="3520974"/>
                  <a:pt x="4237052" y="3523852"/>
                </a:cubicBezTo>
                <a:cubicBezTo>
                  <a:pt x="4237052" y="3529696"/>
                  <a:pt x="4241053" y="3532618"/>
                  <a:pt x="4249056" y="3532618"/>
                </a:cubicBezTo>
                <a:cubicBezTo>
                  <a:pt x="4261644" y="3537025"/>
                  <a:pt x="4270006" y="3539227"/>
                  <a:pt x="4274143" y="3539227"/>
                </a:cubicBezTo>
                <a:cubicBezTo>
                  <a:pt x="4274143" y="3540666"/>
                  <a:pt x="4275986" y="3541385"/>
                  <a:pt x="4279673" y="3541385"/>
                </a:cubicBezTo>
                <a:lnTo>
                  <a:pt x="4296128" y="3540306"/>
                </a:lnTo>
                <a:lnTo>
                  <a:pt x="4299365" y="3544622"/>
                </a:lnTo>
                <a:cubicBezTo>
                  <a:pt x="4299365" y="3548309"/>
                  <a:pt x="4295723" y="3555997"/>
                  <a:pt x="4288440" y="3567686"/>
                </a:cubicBezTo>
                <a:cubicBezTo>
                  <a:pt x="4288440" y="3575329"/>
                  <a:pt x="4284438" y="3582613"/>
                  <a:pt x="4276436" y="3589536"/>
                </a:cubicBezTo>
                <a:lnTo>
                  <a:pt x="4265511" y="3590615"/>
                </a:lnTo>
                <a:cubicBezTo>
                  <a:pt x="4265511" y="3588457"/>
                  <a:pt x="4260745" y="3586254"/>
                  <a:pt x="4251214" y="3584006"/>
                </a:cubicBezTo>
                <a:cubicBezTo>
                  <a:pt x="4247617" y="3581488"/>
                  <a:pt x="4245819" y="3578206"/>
                  <a:pt x="4245819" y="3574160"/>
                </a:cubicBezTo>
                <a:lnTo>
                  <a:pt x="4244605" y="3574160"/>
                </a:lnTo>
                <a:lnTo>
                  <a:pt x="4244605" y="3576453"/>
                </a:lnTo>
                <a:lnTo>
                  <a:pt x="4242447" y="3576453"/>
                </a:lnTo>
                <a:cubicBezTo>
                  <a:pt x="4233006" y="3570429"/>
                  <a:pt x="4228285" y="3565303"/>
                  <a:pt x="4228285" y="3561077"/>
                </a:cubicBezTo>
                <a:lnTo>
                  <a:pt x="4233680" y="3557840"/>
                </a:lnTo>
                <a:lnTo>
                  <a:pt x="4231522" y="3555682"/>
                </a:lnTo>
                <a:lnTo>
                  <a:pt x="4231522" y="3557840"/>
                </a:lnTo>
                <a:cubicBezTo>
                  <a:pt x="4226397" y="3557301"/>
                  <a:pt x="4223834" y="3556582"/>
                  <a:pt x="4223834" y="3555682"/>
                </a:cubicBezTo>
                <a:lnTo>
                  <a:pt x="4222755" y="3556761"/>
                </a:lnTo>
                <a:lnTo>
                  <a:pt x="4218439" y="3556761"/>
                </a:lnTo>
                <a:cubicBezTo>
                  <a:pt x="4215472" y="3555233"/>
                  <a:pt x="4213988" y="3553389"/>
                  <a:pt x="4213988" y="3551231"/>
                </a:cubicBezTo>
                <a:lnTo>
                  <a:pt x="4215067" y="3543543"/>
                </a:lnTo>
                <a:cubicBezTo>
                  <a:pt x="4207784" y="3539227"/>
                  <a:pt x="4204142" y="3533383"/>
                  <a:pt x="4204142" y="3526010"/>
                </a:cubicBezTo>
                <a:cubicBezTo>
                  <a:pt x="4202704" y="3518726"/>
                  <a:pt x="4200546" y="3513287"/>
                  <a:pt x="4197668" y="3509690"/>
                </a:cubicBezTo>
                <a:cubicBezTo>
                  <a:pt x="4196139" y="3509690"/>
                  <a:pt x="4195376" y="3507487"/>
                  <a:pt x="4195376" y="3503081"/>
                </a:cubicBezTo>
                <a:lnTo>
                  <a:pt x="4196455" y="3494314"/>
                </a:lnTo>
                <a:lnTo>
                  <a:pt x="4193218" y="3494314"/>
                </a:lnTo>
                <a:lnTo>
                  <a:pt x="4193218" y="3495393"/>
                </a:lnTo>
                <a:cubicBezTo>
                  <a:pt x="4193218" y="3502676"/>
                  <a:pt x="4192498" y="3506318"/>
                  <a:pt x="4191059" y="3506318"/>
                </a:cubicBezTo>
                <a:lnTo>
                  <a:pt x="4195376" y="3514006"/>
                </a:lnTo>
                <a:lnTo>
                  <a:pt x="4194297" y="3526010"/>
                </a:lnTo>
                <a:lnTo>
                  <a:pt x="4197668" y="3537069"/>
                </a:lnTo>
                <a:lnTo>
                  <a:pt x="4195376" y="3544622"/>
                </a:lnTo>
                <a:lnTo>
                  <a:pt x="4195376" y="3545836"/>
                </a:lnTo>
                <a:lnTo>
                  <a:pt x="4197668" y="3554468"/>
                </a:lnTo>
                <a:lnTo>
                  <a:pt x="4195376" y="3557840"/>
                </a:lnTo>
                <a:lnTo>
                  <a:pt x="4195376" y="3558919"/>
                </a:lnTo>
                <a:lnTo>
                  <a:pt x="4197668" y="3567686"/>
                </a:lnTo>
                <a:lnTo>
                  <a:pt x="4195376" y="3575374"/>
                </a:lnTo>
                <a:lnTo>
                  <a:pt x="4197668" y="3581848"/>
                </a:lnTo>
                <a:cubicBezTo>
                  <a:pt x="4192004" y="3598663"/>
                  <a:pt x="4187957" y="3607070"/>
                  <a:pt x="4185530" y="3607070"/>
                </a:cubicBezTo>
                <a:lnTo>
                  <a:pt x="4182293" y="3608149"/>
                </a:lnTo>
                <a:cubicBezTo>
                  <a:pt x="4162601" y="3608149"/>
                  <a:pt x="4152755" y="3605946"/>
                  <a:pt x="4152755" y="3601540"/>
                </a:cubicBezTo>
                <a:cubicBezTo>
                  <a:pt x="4149788" y="3598483"/>
                  <a:pt x="4148304" y="3595561"/>
                  <a:pt x="4148304" y="3592773"/>
                </a:cubicBezTo>
                <a:lnTo>
                  <a:pt x="4148304" y="3589536"/>
                </a:lnTo>
                <a:lnTo>
                  <a:pt x="4154913" y="3582927"/>
                </a:lnTo>
                <a:lnTo>
                  <a:pt x="4152755" y="3580769"/>
                </a:lnTo>
                <a:lnTo>
                  <a:pt x="4148304" y="3582927"/>
                </a:lnTo>
                <a:lnTo>
                  <a:pt x="4146146" y="3579690"/>
                </a:lnTo>
                <a:lnTo>
                  <a:pt x="4149383" y="3557840"/>
                </a:lnTo>
                <a:lnTo>
                  <a:pt x="4148304" y="3554468"/>
                </a:lnTo>
                <a:lnTo>
                  <a:pt x="4149383" y="3546915"/>
                </a:lnTo>
                <a:lnTo>
                  <a:pt x="4146146" y="3541385"/>
                </a:lnTo>
                <a:lnTo>
                  <a:pt x="4146146" y="3531539"/>
                </a:lnTo>
                <a:lnTo>
                  <a:pt x="4148304" y="3522773"/>
                </a:lnTo>
                <a:lnTo>
                  <a:pt x="4146146" y="3516164"/>
                </a:lnTo>
                <a:lnTo>
                  <a:pt x="4146146" y="3510769"/>
                </a:lnTo>
                <a:lnTo>
                  <a:pt x="4145067" y="3510769"/>
                </a:lnTo>
                <a:lnTo>
                  <a:pt x="4126454" y="3516164"/>
                </a:lnTo>
                <a:lnTo>
                  <a:pt x="4123217" y="3516164"/>
                </a:lnTo>
                <a:lnTo>
                  <a:pt x="4121059" y="3514006"/>
                </a:lnTo>
                <a:cubicBezTo>
                  <a:pt x="4131220" y="3506543"/>
                  <a:pt x="4136300" y="3501462"/>
                  <a:pt x="4136300" y="3498765"/>
                </a:cubicBezTo>
                <a:lnTo>
                  <a:pt x="4135221" y="3497686"/>
                </a:lnTo>
                <a:lnTo>
                  <a:pt x="4134142" y="3497686"/>
                </a:lnTo>
                <a:lnTo>
                  <a:pt x="4129691" y="3498765"/>
                </a:lnTo>
                <a:lnTo>
                  <a:pt x="4125375" y="3496472"/>
                </a:lnTo>
                <a:cubicBezTo>
                  <a:pt x="4122678" y="3501957"/>
                  <a:pt x="4115754" y="3508161"/>
                  <a:pt x="4104604" y="3515085"/>
                </a:cubicBezTo>
                <a:lnTo>
                  <a:pt x="4109999" y="3526010"/>
                </a:lnTo>
                <a:lnTo>
                  <a:pt x="4115529" y="3524931"/>
                </a:lnTo>
                <a:cubicBezTo>
                  <a:pt x="4124431" y="3527358"/>
                  <a:pt x="4132838" y="3532843"/>
                  <a:pt x="4140751" y="3541385"/>
                </a:cubicBezTo>
                <a:lnTo>
                  <a:pt x="4141830" y="3542464"/>
                </a:lnTo>
                <a:lnTo>
                  <a:pt x="4141830" y="3543543"/>
                </a:lnTo>
                <a:cubicBezTo>
                  <a:pt x="4141830" y="3548849"/>
                  <a:pt x="4133063" y="3555412"/>
                  <a:pt x="4115529" y="3563235"/>
                </a:cubicBezTo>
                <a:cubicBezTo>
                  <a:pt x="4091431" y="3578611"/>
                  <a:pt x="4073178" y="3586299"/>
                  <a:pt x="4060770" y="3586299"/>
                </a:cubicBezTo>
                <a:lnTo>
                  <a:pt x="4055375" y="3587378"/>
                </a:lnTo>
                <a:lnTo>
                  <a:pt x="4047687" y="3596145"/>
                </a:lnTo>
                <a:lnTo>
                  <a:pt x="4042157" y="3596145"/>
                </a:lnTo>
                <a:lnTo>
                  <a:pt x="4038920" y="3592773"/>
                </a:lnTo>
                <a:lnTo>
                  <a:pt x="4038920" y="3589536"/>
                </a:lnTo>
                <a:lnTo>
                  <a:pt x="4049845" y="3580769"/>
                </a:lnTo>
                <a:cubicBezTo>
                  <a:pt x="4075741" y="3557481"/>
                  <a:pt x="4092150" y="3536710"/>
                  <a:pt x="4099074" y="3518457"/>
                </a:cubicBezTo>
                <a:lnTo>
                  <a:pt x="4100153" y="3517378"/>
                </a:lnTo>
                <a:lnTo>
                  <a:pt x="4100153" y="3516164"/>
                </a:lnTo>
                <a:lnTo>
                  <a:pt x="4097995" y="3516164"/>
                </a:lnTo>
                <a:cubicBezTo>
                  <a:pt x="4088015" y="3522008"/>
                  <a:pt x="4081810" y="3526414"/>
                  <a:pt x="4079383" y="3529381"/>
                </a:cubicBezTo>
                <a:lnTo>
                  <a:pt x="4078304" y="3529381"/>
                </a:lnTo>
                <a:lnTo>
                  <a:pt x="4069537" y="3527223"/>
                </a:lnTo>
                <a:cubicBezTo>
                  <a:pt x="4067738" y="3528662"/>
                  <a:pt x="4060815" y="3530101"/>
                  <a:pt x="4048766" y="3531539"/>
                </a:cubicBezTo>
                <a:lnTo>
                  <a:pt x="4045529" y="3534776"/>
                </a:lnTo>
                <a:lnTo>
                  <a:pt x="4044450" y="3534776"/>
                </a:lnTo>
                <a:lnTo>
                  <a:pt x="4042157" y="3532618"/>
                </a:lnTo>
                <a:lnTo>
                  <a:pt x="4042157" y="3531539"/>
                </a:lnTo>
                <a:cubicBezTo>
                  <a:pt x="4046743" y="3528662"/>
                  <a:pt x="4054071" y="3522098"/>
                  <a:pt x="4064142" y="3511848"/>
                </a:cubicBezTo>
                <a:cubicBezTo>
                  <a:pt x="4066839" y="3511848"/>
                  <a:pt x="4073403" y="3506003"/>
                  <a:pt x="4083833" y="3494314"/>
                </a:cubicBezTo>
                <a:cubicBezTo>
                  <a:pt x="4083833" y="3489189"/>
                  <a:pt x="4086351" y="3485547"/>
                  <a:pt x="4091387" y="3483389"/>
                </a:cubicBezTo>
                <a:cubicBezTo>
                  <a:pt x="4091387" y="3470980"/>
                  <a:pt x="4095073" y="3464776"/>
                  <a:pt x="4102446" y="3464776"/>
                </a:cubicBezTo>
                <a:cubicBezTo>
                  <a:pt x="4104964" y="3466934"/>
                  <a:pt x="4108965" y="3468418"/>
                  <a:pt x="4114450" y="3469227"/>
                </a:cubicBezTo>
                <a:cubicBezTo>
                  <a:pt x="4117687" y="3471565"/>
                  <a:pt x="4120250" y="3474847"/>
                  <a:pt x="4122138" y="3479073"/>
                </a:cubicBezTo>
                <a:lnTo>
                  <a:pt x="4140751" y="3489998"/>
                </a:lnTo>
                <a:lnTo>
                  <a:pt x="4145067" y="3492156"/>
                </a:lnTo>
                <a:cubicBezTo>
                  <a:pt x="4149293" y="3490537"/>
                  <a:pt x="4156576" y="3484333"/>
                  <a:pt x="4166917" y="3473543"/>
                </a:cubicBezTo>
                <a:lnTo>
                  <a:pt x="4174605" y="3474622"/>
                </a:lnTo>
                <a:lnTo>
                  <a:pt x="4174605" y="3469227"/>
                </a:lnTo>
                <a:cubicBezTo>
                  <a:pt x="4174605" y="3463203"/>
                  <a:pt x="4178246" y="3458437"/>
                  <a:pt x="4185530" y="3454930"/>
                </a:cubicBezTo>
                <a:cubicBezTo>
                  <a:pt x="4185530" y="3451064"/>
                  <a:pt x="4190295" y="3445939"/>
                  <a:pt x="4199826" y="3439554"/>
                </a:cubicBezTo>
                <a:lnTo>
                  <a:pt x="4217360" y="3423234"/>
                </a:lnTo>
                <a:lnTo>
                  <a:pt x="4219518" y="3423234"/>
                </a:lnTo>
                <a:cubicBezTo>
                  <a:pt x="4219518" y="3417570"/>
                  <a:pt x="4215517" y="3412804"/>
                  <a:pt x="4207514" y="3408938"/>
                </a:cubicBezTo>
                <a:lnTo>
                  <a:pt x="4206300" y="3407859"/>
                </a:lnTo>
                <a:lnTo>
                  <a:pt x="4205221" y="3407859"/>
                </a:lnTo>
                <a:lnTo>
                  <a:pt x="4197668" y="3408938"/>
                </a:lnTo>
                <a:cubicBezTo>
                  <a:pt x="4195420" y="3408938"/>
                  <a:pt x="4191374" y="3404936"/>
                  <a:pt x="4185530" y="3396934"/>
                </a:cubicBezTo>
                <a:lnTo>
                  <a:pt x="4185530" y="3394776"/>
                </a:lnTo>
                <a:cubicBezTo>
                  <a:pt x="4185530" y="3392528"/>
                  <a:pt x="4189576" y="3391044"/>
                  <a:pt x="4197668" y="3390325"/>
                </a:cubicBezTo>
                <a:lnTo>
                  <a:pt x="4227206" y="3395855"/>
                </a:lnTo>
                <a:lnTo>
                  <a:pt x="4227206" y="3394776"/>
                </a:lnTo>
                <a:cubicBezTo>
                  <a:pt x="4232241" y="3388931"/>
                  <a:pt x="4234759" y="3383087"/>
                  <a:pt x="4234759" y="3377242"/>
                </a:cubicBezTo>
                <a:lnTo>
                  <a:pt x="4233680" y="3376163"/>
                </a:lnTo>
                <a:lnTo>
                  <a:pt x="4227206" y="3376163"/>
                </a:lnTo>
                <a:lnTo>
                  <a:pt x="4211830" y="3380479"/>
                </a:lnTo>
                <a:lnTo>
                  <a:pt x="4205221" y="3378321"/>
                </a:lnTo>
                <a:lnTo>
                  <a:pt x="4191059" y="3378321"/>
                </a:lnTo>
                <a:cubicBezTo>
                  <a:pt x="4187013" y="3378321"/>
                  <a:pt x="4183731" y="3376118"/>
                  <a:pt x="4181214" y="3371712"/>
                </a:cubicBezTo>
                <a:lnTo>
                  <a:pt x="4181214" y="3369554"/>
                </a:lnTo>
                <a:lnTo>
                  <a:pt x="4182293" y="3368475"/>
                </a:lnTo>
                <a:lnTo>
                  <a:pt x="4182293" y="3367396"/>
                </a:lnTo>
                <a:lnTo>
                  <a:pt x="4193218" y="3368475"/>
                </a:lnTo>
                <a:lnTo>
                  <a:pt x="4206300" y="3365238"/>
                </a:lnTo>
                <a:lnTo>
                  <a:pt x="4208593" y="3365238"/>
                </a:lnTo>
                <a:cubicBezTo>
                  <a:pt x="4215337" y="3365238"/>
                  <a:pt x="4220058" y="3366677"/>
                  <a:pt x="4222755" y="3369554"/>
                </a:cubicBezTo>
                <a:cubicBezTo>
                  <a:pt x="4232646" y="3369554"/>
                  <a:pt x="4240694" y="3366632"/>
                  <a:pt x="4246898" y="3360787"/>
                </a:cubicBezTo>
                <a:close/>
                <a:moveTo>
                  <a:pt x="5189296" y="3351750"/>
                </a:moveTo>
                <a:lnTo>
                  <a:pt x="5191454" y="3354043"/>
                </a:lnTo>
                <a:lnTo>
                  <a:pt x="5191454" y="3351750"/>
                </a:lnTo>
                <a:close/>
                <a:moveTo>
                  <a:pt x="3548662" y="3351616"/>
                </a:moveTo>
                <a:lnTo>
                  <a:pt x="3548662" y="3353774"/>
                </a:lnTo>
                <a:lnTo>
                  <a:pt x="3549741" y="3353774"/>
                </a:lnTo>
                <a:lnTo>
                  <a:pt x="3549741" y="3351616"/>
                </a:lnTo>
                <a:close/>
                <a:moveTo>
                  <a:pt x="3550820" y="3348379"/>
                </a:moveTo>
                <a:lnTo>
                  <a:pt x="3551899" y="3348379"/>
                </a:lnTo>
                <a:lnTo>
                  <a:pt x="3555136" y="3351616"/>
                </a:lnTo>
                <a:lnTo>
                  <a:pt x="3573209" y="3350537"/>
                </a:lnTo>
                <a:lnTo>
                  <a:pt x="3574288" y="3350537"/>
                </a:lnTo>
                <a:lnTo>
                  <a:pt x="3587101" y="3353774"/>
                </a:lnTo>
                <a:lnTo>
                  <a:pt x="3588180" y="3352695"/>
                </a:lnTo>
                <a:lnTo>
                  <a:pt x="3589259" y="3352695"/>
                </a:lnTo>
                <a:cubicBezTo>
                  <a:pt x="3592226" y="3352695"/>
                  <a:pt x="3598250" y="3360517"/>
                  <a:pt x="3607332" y="3376163"/>
                </a:cubicBezTo>
                <a:lnTo>
                  <a:pt x="3607332" y="3378321"/>
                </a:lnTo>
                <a:cubicBezTo>
                  <a:pt x="3604095" y="3389650"/>
                  <a:pt x="3598431" y="3398552"/>
                  <a:pt x="3590338" y="3405026"/>
                </a:cubicBezTo>
                <a:lnTo>
                  <a:pt x="3581706" y="3408128"/>
                </a:lnTo>
                <a:cubicBezTo>
                  <a:pt x="3575142" y="3408128"/>
                  <a:pt x="3569477" y="3404577"/>
                  <a:pt x="3564712" y="3397473"/>
                </a:cubicBezTo>
                <a:lnTo>
                  <a:pt x="3565791" y="3393292"/>
                </a:lnTo>
                <a:cubicBezTo>
                  <a:pt x="3562913" y="3392753"/>
                  <a:pt x="3558282" y="3384930"/>
                  <a:pt x="3551899" y="3369824"/>
                </a:cubicBezTo>
                <a:lnTo>
                  <a:pt x="3541243" y="3359169"/>
                </a:lnTo>
                <a:lnTo>
                  <a:pt x="3541243" y="3357011"/>
                </a:lnTo>
                <a:cubicBezTo>
                  <a:pt x="3541243" y="3351256"/>
                  <a:pt x="3544435" y="3348379"/>
                  <a:pt x="3550820" y="3348379"/>
                </a:cubicBezTo>
                <a:close/>
                <a:moveTo>
                  <a:pt x="6593173" y="3345276"/>
                </a:moveTo>
                <a:lnTo>
                  <a:pt x="6615697" y="3352695"/>
                </a:lnTo>
                <a:lnTo>
                  <a:pt x="6622036" y="3350537"/>
                </a:lnTo>
                <a:lnTo>
                  <a:pt x="6623115" y="3350537"/>
                </a:lnTo>
                <a:cubicBezTo>
                  <a:pt x="6636693" y="3361686"/>
                  <a:pt x="6643481" y="3368475"/>
                  <a:pt x="6643481" y="3370903"/>
                </a:cubicBezTo>
                <a:lnTo>
                  <a:pt x="6642402" y="3386009"/>
                </a:lnTo>
                <a:lnTo>
                  <a:pt x="6642402" y="3387088"/>
                </a:lnTo>
                <a:cubicBezTo>
                  <a:pt x="6638896" y="3390055"/>
                  <a:pt x="6637142" y="3393607"/>
                  <a:pt x="6637142" y="3397743"/>
                </a:cubicBezTo>
                <a:cubicBezTo>
                  <a:pt x="6634085" y="3400620"/>
                  <a:pt x="6630489" y="3402059"/>
                  <a:pt x="6626352" y="3402059"/>
                </a:cubicBezTo>
                <a:lnTo>
                  <a:pt x="6625273" y="3402059"/>
                </a:lnTo>
                <a:lnTo>
                  <a:pt x="6624194" y="3400980"/>
                </a:lnTo>
                <a:lnTo>
                  <a:pt x="6616776" y="3403138"/>
                </a:lnTo>
                <a:cubicBezTo>
                  <a:pt x="6615338" y="3401519"/>
                  <a:pt x="6614618" y="3399002"/>
                  <a:pt x="6614618" y="3395585"/>
                </a:cubicBezTo>
                <a:lnTo>
                  <a:pt x="6604907" y="3395585"/>
                </a:lnTo>
                <a:cubicBezTo>
                  <a:pt x="6603469" y="3395585"/>
                  <a:pt x="6602030" y="3392033"/>
                  <a:pt x="6600591" y="3384930"/>
                </a:cubicBezTo>
                <a:lnTo>
                  <a:pt x="6601670" y="3380614"/>
                </a:lnTo>
                <a:lnTo>
                  <a:pt x="6601670" y="3377377"/>
                </a:lnTo>
                <a:cubicBezTo>
                  <a:pt x="6597444" y="3366497"/>
                  <a:pt x="6594252" y="3360068"/>
                  <a:pt x="6592094" y="3358090"/>
                </a:cubicBezTo>
                <a:cubicBezTo>
                  <a:pt x="6588497" y="3358090"/>
                  <a:pt x="6586699" y="3356651"/>
                  <a:pt x="6586699" y="3353774"/>
                </a:cubicBezTo>
                <a:cubicBezTo>
                  <a:pt x="6588497" y="3348109"/>
                  <a:pt x="6590655" y="3345276"/>
                  <a:pt x="6593173" y="3345276"/>
                </a:cubicBezTo>
                <a:close/>
                <a:moveTo>
                  <a:pt x="1717868" y="3344332"/>
                </a:moveTo>
                <a:cubicBezTo>
                  <a:pt x="1726770" y="3352245"/>
                  <a:pt x="1734277" y="3357056"/>
                  <a:pt x="1740392" y="3358764"/>
                </a:cubicBezTo>
                <a:cubicBezTo>
                  <a:pt x="1751273" y="3365868"/>
                  <a:pt x="1757072" y="3370273"/>
                  <a:pt x="1757791" y="3371982"/>
                </a:cubicBezTo>
                <a:lnTo>
                  <a:pt x="1757791" y="3376163"/>
                </a:lnTo>
                <a:cubicBezTo>
                  <a:pt x="1751677" y="3382637"/>
                  <a:pt x="1748620" y="3388077"/>
                  <a:pt x="1748620" y="3392483"/>
                </a:cubicBezTo>
                <a:lnTo>
                  <a:pt x="1749565" y="3398687"/>
                </a:lnTo>
                <a:lnTo>
                  <a:pt x="1744439" y="3412040"/>
                </a:lnTo>
                <a:cubicBezTo>
                  <a:pt x="1741743" y="3412040"/>
                  <a:pt x="1740392" y="3412714"/>
                  <a:pt x="1740392" y="3414063"/>
                </a:cubicBezTo>
                <a:cubicBezTo>
                  <a:pt x="1740392" y="3417480"/>
                  <a:pt x="1742415" y="3421931"/>
                  <a:pt x="1746462" y="3427416"/>
                </a:cubicBezTo>
                <a:lnTo>
                  <a:pt x="1747541" y="3432541"/>
                </a:lnTo>
                <a:lnTo>
                  <a:pt x="1747541" y="3433485"/>
                </a:lnTo>
                <a:lnTo>
                  <a:pt x="1744439" y="3436587"/>
                </a:lnTo>
                <a:cubicBezTo>
                  <a:pt x="1746506" y="3436587"/>
                  <a:pt x="1747901" y="3447152"/>
                  <a:pt x="1748620" y="3468283"/>
                </a:cubicBezTo>
                <a:lnTo>
                  <a:pt x="1745518" y="3499034"/>
                </a:lnTo>
                <a:lnTo>
                  <a:pt x="1747541" y="3505239"/>
                </a:lnTo>
                <a:lnTo>
                  <a:pt x="1747541" y="3511308"/>
                </a:lnTo>
                <a:lnTo>
                  <a:pt x="1746462" y="3541116"/>
                </a:lnTo>
                <a:lnTo>
                  <a:pt x="1748620" y="3546241"/>
                </a:lnTo>
                <a:lnTo>
                  <a:pt x="1747541" y="3557436"/>
                </a:lnTo>
                <a:lnTo>
                  <a:pt x="1748620" y="3563640"/>
                </a:lnTo>
                <a:cubicBezTo>
                  <a:pt x="1746192" y="3578656"/>
                  <a:pt x="1744124" y="3586164"/>
                  <a:pt x="1742415" y="3586164"/>
                </a:cubicBezTo>
                <a:lnTo>
                  <a:pt x="1720972" y="3593313"/>
                </a:lnTo>
                <a:lnTo>
                  <a:pt x="1715845" y="3587108"/>
                </a:lnTo>
                <a:lnTo>
                  <a:pt x="1708562" y="3588187"/>
                </a:lnTo>
                <a:lnTo>
                  <a:pt x="1707619" y="3588187"/>
                </a:lnTo>
                <a:cubicBezTo>
                  <a:pt x="1696648" y="3586119"/>
                  <a:pt x="1691163" y="3583062"/>
                  <a:pt x="1691163" y="3579016"/>
                </a:cubicBezTo>
                <a:lnTo>
                  <a:pt x="1693321" y="3574834"/>
                </a:lnTo>
                <a:lnTo>
                  <a:pt x="1692242" y="3567686"/>
                </a:lnTo>
                <a:lnTo>
                  <a:pt x="1687118" y="3567686"/>
                </a:lnTo>
                <a:cubicBezTo>
                  <a:pt x="1682171" y="3567686"/>
                  <a:pt x="1676372" y="3568720"/>
                  <a:pt x="1669718" y="3570788"/>
                </a:cubicBezTo>
                <a:lnTo>
                  <a:pt x="1666616" y="3570788"/>
                </a:lnTo>
                <a:cubicBezTo>
                  <a:pt x="1663019" y="3566652"/>
                  <a:pt x="1658567" y="3564584"/>
                  <a:pt x="1653263" y="3564584"/>
                </a:cubicBezTo>
                <a:lnTo>
                  <a:pt x="1649218" y="3564584"/>
                </a:lnTo>
                <a:lnTo>
                  <a:pt x="1640989" y="3566742"/>
                </a:lnTo>
                <a:lnTo>
                  <a:pt x="1628716" y="3566742"/>
                </a:lnTo>
                <a:lnTo>
                  <a:pt x="1617386" y="3568765"/>
                </a:lnTo>
                <a:lnTo>
                  <a:pt x="1614420" y="3568765"/>
                </a:lnTo>
                <a:cubicBezTo>
                  <a:pt x="1614420" y="3579465"/>
                  <a:pt x="1611317" y="3586299"/>
                  <a:pt x="1605112" y="3589266"/>
                </a:cubicBezTo>
                <a:cubicBezTo>
                  <a:pt x="1605112" y="3590076"/>
                  <a:pt x="1598639" y="3590750"/>
                  <a:pt x="1585690" y="3591290"/>
                </a:cubicBezTo>
                <a:lnTo>
                  <a:pt x="1585690" y="3587108"/>
                </a:lnTo>
                <a:lnTo>
                  <a:pt x="1584611" y="3587108"/>
                </a:lnTo>
                <a:cubicBezTo>
                  <a:pt x="1584611" y="3589176"/>
                  <a:pt x="1583937" y="3590211"/>
                  <a:pt x="1582588" y="3590211"/>
                </a:cubicBezTo>
                <a:lnTo>
                  <a:pt x="1575440" y="3590211"/>
                </a:lnTo>
                <a:cubicBezTo>
                  <a:pt x="1565909" y="3588053"/>
                  <a:pt x="1561144" y="3585670"/>
                  <a:pt x="1561144" y="3583062"/>
                </a:cubicBezTo>
                <a:lnTo>
                  <a:pt x="1561144" y="3581983"/>
                </a:lnTo>
                <a:cubicBezTo>
                  <a:pt x="1561144" y="3578566"/>
                  <a:pt x="1561818" y="3576858"/>
                  <a:pt x="1563166" y="3576858"/>
                </a:cubicBezTo>
                <a:lnTo>
                  <a:pt x="1559120" y="3567686"/>
                </a:lnTo>
                <a:lnTo>
                  <a:pt x="1559120" y="3563640"/>
                </a:lnTo>
                <a:lnTo>
                  <a:pt x="1563166" y="3549208"/>
                </a:lnTo>
                <a:lnTo>
                  <a:pt x="1561144" y="3547185"/>
                </a:lnTo>
                <a:lnTo>
                  <a:pt x="1563166" y="3538958"/>
                </a:lnTo>
                <a:lnTo>
                  <a:pt x="1561144" y="3536934"/>
                </a:lnTo>
                <a:lnTo>
                  <a:pt x="1563166" y="3533832"/>
                </a:lnTo>
                <a:lnTo>
                  <a:pt x="1560064" y="3529786"/>
                </a:lnTo>
                <a:lnTo>
                  <a:pt x="1564245" y="3522638"/>
                </a:lnTo>
                <a:lnTo>
                  <a:pt x="1562088" y="3516433"/>
                </a:lnTo>
                <a:lnTo>
                  <a:pt x="1563166" y="3511308"/>
                </a:lnTo>
                <a:cubicBezTo>
                  <a:pt x="1560469" y="3511308"/>
                  <a:pt x="1559120" y="3510319"/>
                  <a:pt x="1559120" y="3508341"/>
                </a:cubicBezTo>
                <a:lnTo>
                  <a:pt x="1559120" y="3506183"/>
                </a:lnTo>
                <a:cubicBezTo>
                  <a:pt x="1559209" y="3502317"/>
                  <a:pt x="1560199" y="3498585"/>
                  <a:pt x="1562088" y="3494988"/>
                </a:cubicBezTo>
                <a:lnTo>
                  <a:pt x="1561144" y="3493909"/>
                </a:lnTo>
                <a:lnTo>
                  <a:pt x="1561144" y="3488784"/>
                </a:lnTo>
                <a:lnTo>
                  <a:pt x="1563166" y="3485817"/>
                </a:lnTo>
                <a:lnTo>
                  <a:pt x="1562088" y="3484738"/>
                </a:lnTo>
                <a:lnTo>
                  <a:pt x="1561144" y="3484738"/>
                </a:lnTo>
                <a:lnTo>
                  <a:pt x="1562088" y="3479612"/>
                </a:lnTo>
                <a:lnTo>
                  <a:pt x="1562088" y="3476510"/>
                </a:lnTo>
                <a:lnTo>
                  <a:pt x="1559120" y="3470441"/>
                </a:lnTo>
                <a:lnTo>
                  <a:pt x="1561144" y="3463158"/>
                </a:lnTo>
                <a:lnTo>
                  <a:pt x="1560064" y="3458032"/>
                </a:lnTo>
                <a:lnTo>
                  <a:pt x="1563166" y="3449940"/>
                </a:lnTo>
                <a:lnTo>
                  <a:pt x="1559120" y="3436587"/>
                </a:lnTo>
                <a:lnTo>
                  <a:pt x="1561144" y="3428360"/>
                </a:lnTo>
                <a:lnTo>
                  <a:pt x="1561144" y="3418109"/>
                </a:lnTo>
                <a:lnTo>
                  <a:pt x="1563166" y="3409882"/>
                </a:lnTo>
                <a:lnTo>
                  <a:pt x="1561144" y="3401789"/>
                </a:lnTo>
                <a:lnTo>
                  <a:pt x="1561144" y="3399766"/>
                </a:lnTo>
                <a:lnTo>
                  <a:pt x="1562088" y="3398687"/>
                </a:lnTo>
                <a:lnTo>
                  <a:pt x="1559120" y="3393562"/>
                </a:lnTo>
                <a:lnTo>
                  <a:pt x="1559120" y="3391539"/>
                </a:lnTo>
                <a:lnTo>
                  <a:pt x="1561144" y="3388437"/>
                </a:lnTo>
                <a:lnTo>
                  <a:pt x="1561144" y="3385334"/>
                </a:lnTo>
                <a:lnTo>
                  <a:pt x="1559120" y="3382232"/>
                </a:lnTo>
                <a:lnTo>
                  <a:pt x="1562088" y="3363889"/>
                </a:lnTo>
                <a:cubicBezTo>
                  <a:pt x="1555972" y="3363889"/>
                  <a:pt x="1552915" y="3361147"/>
                  <a:pt x="1552915" y="3355662"/>
                </a:cubicBezTo>
                <a:lnTo>
                  <a:pt x="1552915" y="3352560"/>
                </a:lnTo>
                <a:cubicBezTo>
                  <a:pt x="1552915" y="3350851"/>
                  <a:pt x="1555659" y="3349143"/>
                  <a:pt x="1561144" y="3347434"/>
                </a:cubicBezTo>
                <a:lnTo>
                  <a:pt x="1561144" y="3346490"/>
                </a:lnTo>
                <a:cubicBezTo>
                  <a:pt x="1569146" y="3346490"/>
                  <a:pt x="1578002" y="3349548"/>
                  <a:pt x="1587714" y="3355662"/>
                </a:cubicBezTo>
                <a:lnTo>
                  <a:pt x="1590816" y="3352560"/>
                </a:lnTo>
                <a:lnTo>
                  <a:pt x="1592839" y="3352560"/>
                </a:lnTo>
                <a:cubicBezTo>
                  <a:pt x="1598503" y="3358584"/>
                  <a:pt x="1605337" y="3362361"/>
                  <a:pt x="1613340" y="3363889"/>
                </a:cubicBezTo>
                <a:cubicBezTo>
                  <a:pt x="1616936" y="3361821"/>
                  <a:pt x="1620353" y="3360787"/>
                  <a:pt x="1623591" y="3360787"/>
                </a:cubicBezTo>
                <a:lnTo>
                  <a:pt x="1631818" y="3360787"/>
                </a:lnTo>
                <a:cubicBezTo>
                  <a:pt x="1636043" y="3360787"/>
                  <a:pt x="1641169" y="3362855"/>
                  <a:pt x="1647194" y="3366991"/>
                </a:cubicBezTo>
                <a:lnTo>
                  <a:pt x="1649218" y="3366991"/>
                </a:lnTo>
                <a:lnTo>
                  <a:pt x="1652319" y="3364833"/>
                </a:lnTo>
                <a:lnTo>
                  <a:pt x="1653263" y="3364833"/>
                </a:lnTo>
                <a:lnTo>
                  <a:pt x="1656366" y="3366991"/>
                </a:lnTo>
                <a:lnTo>
                  <a:pt x="1657445" y="3366991"/>
                </a:lnTo>
                <a:cubicBezTo>
                  <a:pt x="1657445" y="3362855"/>
                  <a:pt x="1665985" y="3360787"/>
                  <a:pt x="1683071" y="3360787"/>
                </a:cubicBezTo>
                <a:lnTo>
                  <a:pt x="1695344" y="3360787"/>
                </a:lnTo>
                <a:lnTo>
                  <a:pt x="1702492" y="3353639"/>
                </a:lnTo>
                <a:lnTo>
                  <a:pt x="1703437" y="3353639"/>
                </a:lnTo>
                <a:lnTo>
                  <a:pt x="1703437" y="3355662"/>
                </a:lnTo>
                <a:lnTo>
                  <a:pt x="1704516" y="3355662"/>
                </a:lnTo>
                <a:cubicBezTo>
                  <a:pt x="1704516" y="3350177"/>
                  <a:pt x="1705191" y="3347434"/>
                  <a:pt x="1706538" y="3347434"/>
                </a:cubicBezTo>
                <a:lnTo>
                  <a:pt x="1707619" y="3347434"/>
                </a:lnTo>
                <a:lnTo>
                  <a:pt x="1708562" y="3348513"/>
                </a:lnTo>
                <a:lnTo>
                  <a:pt x="1709641" y="3348513"/>
                </a:lnTo>
                <a:cubicBezTo>
                  <a:pt x="1709641" y="3347434"/>
                  <a:pt x="1712383" y="3346041"/>
                  <a:pt x="1717868" y="3344332"/>
                </a:cubicBezTo>
                <a:close/>
                <a:moveTo>
                  <a:pt x="7702682" y="3343658"/>
                </a:moveTo>
                <a:lnTo>
                  <a:pt x="7702682" y="3345816"/>
                </a:lnTo>
                <a:lnTo>
                  <a:pt x="7704840" y="3345816"/>
                </a:lnTo>
                <a:lnTo>
                  <a:pt x="7704840" y="3343658"/>
                </a:lnTo>
                <a:close/>
                <a:moveTo>
                  <a:pt x="2135564" y="3342444"/>
                </a:moveTo>
                <a:lnTo>
                  <a:pt x="2146354" y="3348918"/>
                </a:lnTo>
                <a:lnTo>
                  <a:pt x="2154986" y="3346760"/>
                </a:lnTo>
                <a:lnTo>
                  <a:pt x="2161461" y="3346760"/>
                </a:lnTo>
                <a:cubicBezTo>
                  <a:pt x="2163437" y="3348918"/>
                  <a:pt x="2167396" y="3349997"/>
                  <a:pt x="2173329" y="3349997"/>
                </a:cubicBezTo>
                <a:cubicBezTo>
                  <a:pt x="2176926" y="3355212"/>
                  <a:pt x="2178724" y="3359169"/>
                  <a:pt x="2178724" y="3361866"/>
                </a:cubicBezTo>
                <a:cubicBezTo>
                  <a:pt x="2178724" y="3363125"/>
                  <a:pt x="2175487" y="3365643"/>
                  <a:pt x="2169014" y="3369419"/>
                </a:cubicBezTo>
                <a:cubicBezTo>
                  <a:pt x="2169014" y="3372117"/>
                  <a:pt x="2162540" y="3376433"/>
                  <a:pt x="2149591" y="3382367"/>
                </a:cubicBezTo>
                <a:cubicBezTo>
                  <a:pt x="2147432" y="3382367"/>
                  <a:pt x="2146354" y="3384166"/>
                  <a:pt x="2146354" y="3387762"/>
                </a:cubicBezTo>
                <a:cubicBezTo>
                  <a:pt x="2142756" y="3390999"/>
                  <a:pt x="2140960" y="3393877"/>
                  <a:pt x="2140960" y="3396394"/>
                </a:cubicBezTo>
                <a:lnTo>
                  <a:pt x="2142037" y="3396394"/>
                </a:lnTo>
                <a:lnTo>
                  <a:pt x="2145275" y="3397473"/>
                </a:lnTo>
                <a:lnTo>
                  <a:pt x="2163619" y="3394236"/>
                </a:lnTo>
                <a:lnTo>
                  <a:pt x="2174409" y="3394236"/>
                </a:lnTo>
                <a:cubicBezTo>
                  <a:pt x="2177465" y="3396394"/>
                  <a:pt x="2180343" y="3397473"/>
                  <a:pt x="2183040" y="3397473"/>
                </a:cubicBezTo>
                <a:lnTo>
                  <a:pt x="2189514" y="3394236"/>
                </a:lnTo>
                <a:lnTo>
                  <a:pt x="2194909" y="3394236"/>
                </a:lnTo>
                <a:cubicBezTo>
                  <a:pt x="2209296" y="3396754"/>
                  <a:pt x="2216490" y="3398552"/>
                  <a:pt x="2216490" y="3399631"/>
                </a:cubicBezTo>
                <a:cubicBezTo>
                  <a:pt x="2214333" y="3401789"/>
                  <a:pt x="2210735" y="3402868"/>
                  <a:pt x="2205699" y="3402868"/>
                </a:cubicBezTo>
                <a:lnTo>
                  <a:pt x="2201384" y="3407319"/>
                </a:lnTo>
                <a:lnTo>
                  <a:pt x="2200305" y="3407319"/>
                </a:lnTo>
                <a:lnTo>
                  <a:pt x="2190593" y="3403947"/>
                </a:lnTo>
                <a:lnTo>
                  <a:pt x="2180883" y="3405026"/>
                </a:lnTo>
                <a:lnTo>
                  <a:pt x="2166856" y="3402868"/>
                </a:lnTo>
                <a:lnTo>
                  <a:pt x="2144196" y="3405026"/>
                </a:lnTo>
                <a:lnTo>
                  <a:pt x="2136643" y="3405026"/>
                </a:lnTo>
                <a:lnTo>
                  <a:pt x="2130169" y="3403947"/>
                </a:lnTo>
                <a:lnTo>
                  <a:pt x="2129091" y="3405026"/>
                </a:lnTo>
                <a:lnTo>
                  <a:pt x="2128011" y="3405026"/>
                </a:lnTo>
                <a:lnTo>
                  <a:pt x="2119379" y="3402868"/>
                </a:lnTo>
                <a:lnTo>
                  <a:pt x="2104273" y="3405026"/>
                </a:lnTo>
                <a:lnTo>
                  <a:pt x="2101035" y="3405026"/>
                </a:lnTo>
                <a:lnTo>
                  <a:pt x="2094428" y="3403947"/>
                </a:lnTo>
                <a:lnTo>
                  <a:pt x="2091191" y="3405026"/>
                </a:lnTo>
                <a:lnTo>
                  <a:pt x="2091191" y="3412714"/>
                </a:lnTo>
                <a:lnTo>
                  <a:pt x="2094428" y="3434294"/>
                </a:lnTo>
                <a:lnTo>
                  <a:pt x="2093348" y="3445084"/>
                </a:lnTo>
                <a:lnTo>
                  <a:pt x="2093348" y="3451558"/>
                </a:lnTo>
                <a:lnTo>
                  <a:pt x="2090111" y="3461269"/>
                </a:lnTo>
                <a:cubicBezTo>
                  <a:pt x="2090111" y="3467384"/>
                  <a:pt x="2091549" y="3472059"/>
                  <a:pt x="2094428" y="3475296"/>
                </a:cubicBezTo>
                <a:lnTo>
                  <a:pt x="2094428" y="3476375"/>
                </a:lnTo>
                <a:cubicBezTo>
                  <a:pt x="2094428" y="3495797"/>
                  <a:pt x="2092270" y="3505508"/>
                  <a:pt x="2087953" y="3505508"/>
                </a:cubicBezTo>
                <a:lnTo>
                  <a:pt x="2085796" y="3505508"/>
                </a:lnTo>
                <a:lnTo>
                  <a:pt x="2085796" y="3506588"/>
                </a:lnTo>
                <a:cubicBezTo>
                  <a:pt x="2088493" y="3510364"/>
                  <a:pt x="2090650" y="3515399"/>
                  <a:pt x="2092270" y="3521694"/>
                </a:cubicBezTo>
                <a:lnTo>
                  <a:pt x="2094428" y="3523852"/>
                </a:lnTo>
                <a:lnTo>
                  <a:pt x="2094428" y="3529247"/>
                </a:lnTo>
                <a:cubicBezTo>
                  <a:pt x="2092988" y="3532124"/>
                  <a:pt x="2091191" y="3533563"/>
                  <a:pt x="2089033" y="3533563"/>
                </a:cubicBezTo>
                <a:lnTo>
                  <a:pt x="2089033" y="3535855"/>
                </a:lnTo>
                <a:lnTo>
                  <a:pt x="2093348" y="3540171"/>
                </a:lnTo>
                <a:cubicBezTo>
                  <a:pt x="2092988" y="3552400"/>
                  <a:pt x="2090470" y="3558515"/>
                  <a:pt x="2085796" y="3558515"/>
                </a:cubicBezTo>
                <a:lnTo>
                  <a:pt x="2085796" y="3562831"/>
                </a:lnTo>
                <a:cubicBezTo>
                  <a:pt x="2086876" y="3562831"/>
                  <a:pt x="2087953" y="3561392"/>
                  <a:pt x="2089033" y="3558515"/>
                </a:cubicBezTo>
                <a:lnTo>
                  <a:pt x="2090111" y="3557436"/>
                </a:lnTo>
                <a:lnTo>
                  <a:pt x="2094428" y="3557436"/>
                </a:lnTo>
                <a:lnTo>
                  <a:pt x="2095507" y="3566068"/>
                </a:lnTo>
                <a:cubicBezTo>
                  <a:pt x="2092448" y="3578296"/>
                  <a:pt x="2090291" y="3584411"/>
                  <a:pt x="2089033" y="3584411"/>
                </a:cubicBezTo>
                <a:lnTo>
                  <a:pt x="2090111" y="3589806"/>
                </a:lnTo>
                <a:lnTo>
                  <a:pt x="2090111" y="3591964"/>
                </a:lnTo>
                <a:cubicBezTo>
                  <a:pt x="2088313" y="3595561"/>
                  <a:pt x="2085076" y="3597359"/>
                  <a:pt x="2080400" y="3597359"/>
                </a:cubicBezTo>
                <a:lnTo>
                  <a:pt x="2071767" y="3595201"/>
                </a:lnTo>
                <a:lnTo>
                  <a:pt x="2064215" y="3596280"/>
                </a:lnTo>
                <a:lnTo>
                  <a:pt x="2055584" y="3595201"/>
                </a:lnTo>
                <a:lnTo>
                  <a:pt x="2051268" y="3597359"/>
                </a:lnTo>
                <a:cubicBezTo>
                  <a:pt x="2045692" y="3597359"/>
                  <a:pt x="2041736" y="3592324"/>
                  <a:pt x="2039399" y="3582253"/>
                </a:cubicBezTo>
                <a:lnTo>
                  <a:pt x="2039399" y="3579016"/>
                </a:lnTo>
                <a:lnTo>
                  <a:pt x="2042635" y="3569305"/>
                </a:lnTo>
                <a:lnTo>
                  <a:pt x="2040478" y="3550962"/>
                </a:lnTo>
                <a:lnTo>
                  <a:pt x="2042635" y="3539092"/>
                </a:lnTo>
                <a:lnTo>
                  <a:pt x="2040478" y="3518457"/>
                </a:lnTo>
                <a:lnTo>
                  <a:pt x="2044793" y="3509825"/>
                </a:lnTo>
                <a:lnTo>
                  <a:pt x="2043715" y="3495797"/>
                </a:lnTo>
                <a:lnTo>
                  <a:pt x="2044793" y="3489323"/>
                </a:lnTo>
                <a:lnTo>
                  <a:pt x="2039399" y="3474217"/>
                </a:lnTo>
                <a:cubicBezTo>
                  <a:pt x="2039399" y="3467024"/>
                  <a:pt x="2041196" y="3460910"/>
                  <a:pt x="2044793" y="3455874"/>
                </a:cubicBezTo>
                <a:lnTo>
                  <a:pt x="2041556" y="3450479"/>
                </a:lnTo>
                <a:lnTo>
                  <a:pt x="2041556" y="3444005"/>
                </a:lnTo>
                <a:lnTo>
                  <a:pt x="2043715" y="3435373"/>
                </a:lnTo>
                <a:lnTo>
                  <a:pt x="2041556" y="3427820"/>
                </a:lnTo>
                <a:lnTo>
                  <a:pt x="2042635" y="3410556"/>
                </a:lnTo>
                <a:lnTo>
                  <a:pt x="2041556" y="3409477"/>
                </a:lnTo>
                <a:lnTo>
                  <a:pt x="2041556" y="3408398"/>
                </a:lnTo>
                <a:lnTo>
                  <a:pt x="2042635" y="3403947"/>
                </a:lnTo>
                <a:cubicBezTo>
                  <a:pt x="2042635" y="3398912"/>
                  <a:pt x="2040837" y="3390280"/>
                  <a:pt x="2037241" y="3378051"/>
                </a:cubicBezTo>
                <a:lnTo>
                  <a:pt x="2044793" y="3374814"/>
                </a:lnTo>
                <a:cubicBezTo>
                  <a:pt x="2048210" y="3374814"/>
                  <a:pt x="2055763" y="3378771"/>
                  <a:pt x="2067453" y="3386683"/>
                </a:cubicBezTo>
                <a:lnTo>
                  <a:pt x="2077164" y="3385604"/>
                </a:lnTo>
                <a:cubicBezTo>
                  <a:pt x="2084716" y="3391359"/>
                  <a:pt x="2089751" y="3394236"/>
                  <a:pt x="2092270" y="3394236"/>
                </a:cubicBezTo>
                <a:lnTo>
                  <a:pt x="2110747" y="3394236"/>
                </a:lnTo>
                <a:lnTo>
                  <a:pt x="2111826" y="3380209"/>
                </a:lnTo>
                <a:lnTo>
                  <a:pt x="2109668" y="3370498"/>
                </a:lnTo>
                <a:cubicBezTo>
                  <a:pt x="2109668" y="3365103"/>
                  <a:pt x="2111107" y="3358270"/>
                  <a:pt x="2113984" y="3349997"/>
                </a:cubicBezTo>
                <a:cubicBezTo>
                  <a:pt x="2115423" y="3344962"/>
                  <a:pt x="2122617" y="3342444"/>
                  <a:pt x="2135564" y="3342444"/>
                </a:cubicBezTo>
                <a:close/>
                <a:moveTo>
                  <a:pt x="3642535" y="3342039"/>
                </a:moveTo>
                <a:lnTo>
                  <a:pt x="3643614" y="3342039"/>
                </a:lnTo>
                <a:cubicBezTo>
                  <a:pt x="3649458" y="3342399"/>
                  <a:pt x="3658000" y="3345951"/>
                  <a:pt x="3669240" y="3352695"/>
                </a:cubicBezTo>
                <a:lnTo>
                  <a:pt x="3671263" y="3352695"/>
                </a:lnTo>
                <a:lnTo>
                  <a:pt x="3679895" y="3350537"/>
                </a:lnTo>
                <a:lnTo>
                  <a:pt x="3681918" y="3350537"/>
                </a:lnTo>
                <a:cubicBezTo>
                  <a:pt x="3686954" y="3353594"/>
                  <a:pt x="3689472" y="3355752"/>
                  <a:pt x="3689472" y="3357011"/>
                </a:cubicBezTo>
                <a:lnTo>
                  <a:pt x="3689472" y="3359169"/>
                </a:lnTo>
                <a:cubicBezTo>
                  <a:pt x="3681828" y="3366092"/>
                  <a:pt x="3676478" y="3373196"/>
                  <a:pt x="3673421" y="3380479"/>
                </a:cubicBezTo>
                <a:cubicBezTo>
                  <a:pt x="3670634" y="3380839"/>
                  <a:pt x="3669240" y="3382592"/>
                  <a:pt x="3669240" y="3385739"/>
                </a:cubicBezTo>
                <a:lnTo>
                  <a:pt x="3670319" y="3391134"/>
                </a:lnTo>
                <a:cubicBezTo>
                  <a:pt x="3667801" y="3391134"/>
                  <a:pt x="3662451" y="3396439"/>
                  <a:pt x="3654269" y="3407049"/>
                </a:cubicBezTo>
                <a:lnTo>
                  <a:pt x="3654269" y="3408128"/>
                </a:lnTo>
                <a:lnTo>
                  <a:pt x="3655348" y="3413523"/>
                </a:lnTo>
                <a:lnTo>
                  <a:pt x="3656427" y="3413523"/>
                </a:lnTo>
                <a:lnTo>
                  <a:pt x="3659529" y="3411365"/>
                </a:lnTo>
                <a:lnTo>
                  <a:pt x="3663845" y="3412444"/>
                </a:lnTo>
                <a:lnTo>
                  <a:pt x="3676658" y="3411365"/>
                </a:lnTo>
                <a:lnTo>
                  <a:pt x="3697969" y="3411365"/>
                </a:lnTo>
                <a:lnTo>
                  <a:pt x="3706466" y="3413523"/>
                </a:lnTo>
                <a:lnTo>
                  <a:pt x="3712940" y="3411365"/>
                </a:lnTo>
                <a:lnTo>
                  <a:pt x="3719279" y="3412444"/>
                </a:lnTo>
                <a:lnTo>
                  <a:pt x="3720358" y="3412444"/>
                </a:lnTo>
                <a:cubicBezTo>
                  <a:pt x="3724494" y="3412444"/>
                  <a:pt x="3728765" y="3408893"/>
                  <a:pt x="3733171" y="3401789"/>
                </a:cubicBezTo>
                <a:cubicBezTo>
                  <a:pt x="3735869" y="3401789"/>
                  <a:pt x="3738701" y="3400710"/>
                  <a:pt x="3741668" y="3398552"/>
                </a:cubicBezTo>
                <a:lnTo>
                  <a:pt x="3758798" y="3405970"/>
                </a:lnTo>
                <a:cubicBezTo>
                  <a:pt x="3759517" y="3408128"/>
                  <a:pt x="3764822" y="3411680"/>
                  <a:pt x="3774713" y="3416626"/>
                </a:cubicBezTo>
                <a:lnTo>
                  <a:pt x="3780108" y="3426337"/>
                </a:lnTo>
                <a:cubicBezTo>
                  <a:pt x="3774443" y="3434339"/>
                  <a:pt x="3771611" y="3445354"/>
                  <a:pt x="3771611" y="3459381"/>
                </a:cubicBezTo>
                <a:lnTo>
                  <a:pt x="3772690" y="3459381"/>
                </a:lnTo>
                <a:lnTo>
                  <a:pt x="3776871" y="3456144"/>
                </a:lnTo>
                <a:lnTo>
                  <a:pt x="3780108" y="3456144"/>
                </a:lnTo>
                <a:cubicBezTo>
                  <a:pt x="3782445" y="3456144"/>
                  <a:pt x="3786357" y="3464327"/>
                  <a:pt x="3791842" y="3480691"/>
                </a:cubicBezTo>
                <a:lnTo>
                  <a:pt x="3791842" y="3481770"/>
                </a:lnTo>
                <a:cubicBezTo>
                  <a:pt x="3788245" y="3485277"/>
                  <a:pt x="3783615" y="3487031"/>
                  <a:pt x="3777950" y="3487031"/>
                </a:cubicBezTo>
                <a:lnTo>
                  <a:pt x="3769453" y="3485952"/>
                </a:lnTo>
                <a:lnTo>
                  <a:pt x="3767295" y="3493505"/>
                </a:lnTo>
                <a:cubicBezTo>
                  <a:pt x="3767834" y="3498630"/>
                  <a:pt x="3768913" y="3502182"/>
                  <a:pt x="3770532" y="3504160"/>
                </a:cubicBezTo>
                <a:lnTo>
                  <a:pt x="3770532" y="3514815"/>
                </a:lnTo>
                <a:cubicBezTo>
                  <a:pt x="3781141" y="3524256"/>
                  <a:pt x="3786447" y="3533158"/>
                  <a:pt x="3786447" y="3541520"/>
                </a:cubicBezTo>
                <a:cubicBezTo>
                  <a:pt x="3788605" y="3541520"/>
                  <a:pt x="3790403" y="3542914"/>
                  <a:pt x="3791842" y="3545701"/>
                </a:cubicBezTo>
                <a:lnTo>
                  <a:pt x="3789684" y="3547859"/>
                </a:lnTo>
                <a:lnTo>
                  <a:pt x="3787526" y="3547859"/>
                </a:lnTo>
                <a:lnTo>
                  <a:pt x="3784424" y="3545701"/>
                </a:lnTo>
                <a:cubicBezTo>
                  <a:pt x="3781007" y="3545701"/>
                  <a:pt x="3777410" y="3546780"/>
                  <a:pt x="3773634" y="3548938"/>
                </a:cubicBezTo>
                <a:lnTo>
                  <a:pt x="3762979" y="3545701"/>
                </a:lnTo>
                <a:lnTo>
                  <a:pt x="3762035" y="3546780"/>
                </a:lnTo>
                <a:lnTo>
                  <a:pt x="3762035" y="3553254"/>
                </a:lnTo>
                <a:lnTo>
                  <a:pt x="3762979" y="3557436"/>
                </a:lnTo>
                <a:lnTo>
                  <a:pt x="3762035" y="3561752"/>
                </a:lnTo>
                <a:lnTo>
                  <a:pt x="3762979" y="3564989"/>
                </a:lnTo>
                <a:cubicBezTo>
                  <a:pt x="3761450" y="3584860"/>
                  <a:pt x="3756505" y="3594796"/>
                  <a:pt x="3748142" y="3594796"/>
                </a:cubicBezTo>
                <a:lnTo>
                  <a:pt x="3738566" y="3594796"/>
                </a:lnTo>
                <a:cubicBezTo>
                  <a:pt x="3733530" y="3601180"/>
                  <a:pt x="3727461" y="3604372"/>
                  <a:pt x="3720358" y="3604372"/>
                </a:cubicBezTo>
                <a:lnTo>
                  <a:pt x="3711861" y="3603293"/>
                </a:lnTo>
                <a:lnTo>
                  <a:pt x="3705387" y="3605451"/>
                </a:lnTo>
                <a:lnTo>
                  <a:pt x="3702285" y="3605451"/>
                </a:lnTo>
                <a:cubicBezTo>
                  <a:pt x="3698508" y="3603653"/>
                  <a:pt x="3696350" y="3601540"/>
                  <a:pt x="3695811" y="3599112"/>
                </a:cubicBezTo>
                <a:lnTo>
                  <a:pt x="3696890" y="3598033"/>
                </a:lnTo>
                <a:lnTo>
                  <a:pt x="3695811" y="3587378"/>
                </a:lnTo>
                <a:lnTo>
                  <a:pt x="3695811" y="3581983"/>
                </a:lnTo>
                <a:lnTo>
                  <a:pt x="3684076" y="3574565"/>
                </a:lnTo>
                <a:cubicBezTo>
                  <a:pt x="3684076" y="3572587"/>
                  <a:pt x="3680884" y="3570788"/>
                  <a:pt x="3674500" y="3569170"/>
                </a:cubicBezTo>
                <a:cubicBezTo>
                  <a:pt x="3674500" y="3567012"/>
                  <a:pt x="3669869" y="3564539"/>
                  <a:pt x="3660608" y="3561752"/>
                </a:cubicBezTo>
                <a:lnTo>
                  <a:pt x="3660608" y="3556357"/>
                </a:lnTo>
                <a:cubicBezTo>
                  <a:pt x="3661327" y="3553569"/>
                  <a:pt x="3665239" y="3552175"/>
                  <a:pt x="3672342" y="3552175"/>
                </a:cubicBezTo>
                <a:lnTo>
                  <a:pt x="3685155" y="3554199"/>
                </a:lnTo>
                <a:lnTo>
                  <a:pt x="3690551" y="3553254"/>
                </a:lnTo>
                <a:lnTo>
                  <a:pt x="3695811" y="3556357"/>
                </a:lnTo>
                <a:lnTo>
                  <a:pt x="3701206" y="3556357"/>
                </a:lnTo>
                <a:cubicBezTo>
                  <a:pt x="3704173" y="3553569"/>
                  <a:pt x="3707005" y="3552175"/>
                  <a:pt x="3709703" y="3552175"/>
                </a:cubicBezTo>
                <a:lnTo>
                  <a:pt x="3712940" y="3552175"/>
                </a:lnTo>
                <a:lnTo>
                  <a:pt x="3714019" y="3547859"/>
                </a:lnTo>
                <a:lnTo>
                  <a:pt x="3712940" y="3542464"/>
                </a:lnTo>
                <a:lnTo>
                  <a:pt x="3716177" y="3539362"/>
                </a:lnTo>
                <a:lnTo>
                  <a:pt x="3716177" y="3535046"/>
                </a:lnTo>
                <a:lnTo>
                  <a:pt x="3714019" y="3532888"/>
                </a:lnTo>
                <a:cubicBezTo>
                  <a:pt x="3703318" y="3536845"/>
                  <a:pt x="3697969" y="3540396"/>
                  <a:pt x="3697969" y="3543543"/>
                </a:cubicBezTo>
                <a:lnTo>
                  <a:pt x="3693653" y="3548938"/>
                </a:lnTo>
                <a:lnTo>
                  <a:pt x="3662766" y="3548938"/>
                </a:lnTo>
                <a:cubicBezTo>
                  <a:pt x="3656562" y="3548938"/>
                  <a:pt x="3652291" y="3554963"/>
                  <a:pt x="3649953" y="3567012"/>
                </a:cubicBezTo>
                <a:cubicBezTo>
                  <a:pt x="3648065" y="3574115"/>
                  <a:pt x="3644513" y="3577667"/>
                  <a:pt x="3639298" y="3577667"/>
                </a:cubicBezTo>
                <a:lnTo>
                  <a:pt x="3629722" y="3577667"/>
                </a:lnTo>
                <a:lnTo>
                  <a:pt x="3620146" y="3579825"/>
                </a:lnTo>
                <a:lnTo>
                  <a:pt x="3619067" y="3578746"/>
                </a:lnTo>
                <a:lnTo>
                  <a:pt x="3617988" y="3578746"/>
                </a:lnTo>
                <a:lnTo>
                  <a:pt x="3611648" y="3579825"/>
                </a:lnTo>
                <a:lnTo>
                  <a:pt x="3601937" y="3574565"/>
                </a:lnTo>
                <a:lnTo>
                  <a:pt x="3599914" y="3572407"/>
                </a:lnTo>
                <a:cubicBezTo>
                  <a:pt x="3596138" y="3590210"/>
                  <a:pt x="3587236" y="3599112"/>
                  <a:pt x="3573209" y="3599112"/>
                </a:cubicBezTo>
                <a:cubicBezTo>
                  <a:pt x="3570331" y="3600461"/>
                  <a:pt x="3566420" y="3601135"/>
                  <a:pt x="3561475" y="3601135"/>
                </a:cubicBezTo>
                <a:lnTo>
                  <a:pt x="3545424" y="3587378"/>
                </a:lnTo>
                <a:cubicBezTo>
                  <a:pt x="3542637" y="3583242"/>
                  <a:pt x="3541243" y="3580005"/>
                  <a:pt x="3541243" y="3577667"/>
                </a:cubicBezTo>
                <a:lnTo>
                  <a:pt x="3542322" y="3539362"/>
                </a:lnTo>
                <a:lnTo>
                  <a:pt x="3543401" y="3533967"/>
                </a:lnTo>
                <a:cubicBezTo>
                  <a:pt x="3537287" y="3533967"/>
                  <a:pt x="3532296" y="3529696"/>
                  <a:pt x="3528430" y="3521154"/>
                </a:cubicBezTo>
                <a:lnTo>
                  <a:pt x="3532746" y="3518052"/>
                </a:lnTo>
                <a:lnTo>
                  <a:pt x="3541243" y="3520075"/>
                </a:lnTo>
                <a:cubicBezTo>
                  <a:pt x="3547807" y="3520075"/>
                  <a:pt x="3554191" y="3511578"/>
                  <a:pt x="3560396" y="3494584"/>
                </a:cubicBezTo>
                <a:lnTo>
                  <a:pt x="3575367" y="3472194"/>
                </a:lnTo>
                <a:lnTo>
                  <a:pt x="3575367" y="3470036"/>
                </a:lnTo>
                <a:lnTo>
                  <a:pt x="3566870" y="3468957"/>
                </a:lnTo>
                <a:lnTo>
                  <a:pt x="3559317" y="3473273"/>
                </a:lnTo>
                <a:lnTo>
                  <a:pt x="3557159" y="3473273"/>
                </a:lnTo>
                <a:cubicBezTo>
                  <a:pt x="3543671" y="3463113"/>
                  <a:pt x="3536927" y="3452053"/>
                  <a:pt x="3536927" y="3440094"/>
                </a:cubicBezTo>
                <a:cubicBezTo>
                  <a:pt x="3536927" y="3432451"/>
                  <a:pt x="3533735" y="3425707"/>
                  <a:pt x="3527351" y="3419863"/>
                </a:cubicBezTo>
                <a:lnTo>
                  <a:pt x="3527351" y="3417705"/>
                </a:lnTo>
                <a:cubicBezTo>
                  <a:pt x="3527351" y="3415996"/>
                  <a:pt x="3530184" y="3414602"/>
                  <a:pt x="3535848" y="3413523"/>
                </a:cubicBezTo>
                <a:lnTo>
                  <a:pt x="3539085" y="3413523"/>
                </a:lnTo>
                <a:lnTo>
                  <a:pt x="3544480" y="3416626"/>
                </a:lnTo>
                <a:lnTo>
                  <a:pt x="3555136" y="3414602"/>
                </a:lnTo>
                <a:cubicBezTo>
                  <a:pt x="3560081" y="3418289"/>
                  <a:pt x="3567184" y="3420402"/>
                  <a:pt x="3576446" y="3420942"/>
                </a:cubicBezTo>
                <a:cubicBezTo>
                  <a:pt x="3583549" y="3428585"/>
                  <a:pt x="3587101" y="3434294"/>
                  <a:pt x="3587101" y="3438071"/>
                </a:cubicBezTo>
                <a:lnTo>
                  <a:pt x="3599914" y="3410286"/>
                </a:lnTo>
                <a:cubicBezTo>
                  <a:pt x="3602162" y="3401205"/>
                  <a:pt x="3606747" y="3394461"/>
                  <a:pt x="3613671" y="3390055"/>
                </a:cubicBezTo>
                <a:cubicBezTo>
                  <a:pt x="3615829" y="3390055"/>
                  <a:pt x="3616908" y="3392168"/>
                  <a:pt x="3616908" y="3396394"/>
                </a:cubicBezTo>
                <a:lnTo>
                  <a:pt x="3619067" y="3396394"/>
                </a:lnTo>
                <a:cubicBezTo>
                  <a:pt x="3619067" y="3392708"/>
                  <a:pt x="3622978" y="3384525"/>
                  <a:pt x="3630801" y="3371847"/>
                </a:cubicBezTo>
                <a:lnTo>
                  <a:pt x="3630801" y="3370768"/>
                </a:lnTo>
                <a:lnTo>
                  <a:pt x="3628643" y="3364429"/>
                </a:lnTo>
                <a:lnTo>
                  <a:pt x="3628643" y="3363350"/>
                </a:lnTo>
                <a:lnTo>
                  <a:pt x="3630801" y="3360113"/>
                </a:lnTo>
                <a:lnTo>
                  <a:pt x="3630801" y="3359169"/>
                </a:lnTo>
                <a:lnTo>
                  <a:pt x="3626485" y="3346355"/>
                </a:lnTo>
                <a:cubicBezTo>
                  <a:pt x="3626485" y="3344917"/>
                  <a:pt x="3631834" y="3343478"/>
                  <a:pt x="3642535" y="3342039"/>
                </a:cubicBezTo>
                <a:close/>
                <a:moveTo>
                  <a:pt x="9291338" y="3341095"/>
                </a:moveTo>
                <a:lnTo>
                  <a:pt x="9320337" y="3360248"/>
                </a:lnTo>
                <a:lnTo>
                  <a:pt x="9323574" y="3372926"/>
                </a:lnTo>
                <a:lnTo>
                  <a:pt x="9323574" y="3377242"/>
                </a:lnTo>
                <a:cubicBezTo>
                  <a:pt x="9317819" y="3384705"/>
                  <a:pt x="9314942" y="3390729"/>
                  <a:pt x="9314942" y="3395315"/>
                </a:cubicBezTo>
                <a:lnTo>
                  <a:pt x="9314942" y="3407994"/>
                </a:lnTo>
                <a:lnTo>
                  <a:pt x="9311705" y="3421886"/>
                </a:lnTo>
                <a:lnTo>
                  <a:pt x="9314942" y="3434564"/>
                </a:lnTo>
                <a:cubicBezTo>
                  <a:pt x="9317100" y="3435283"/>
                  <a:pt x="9318179" y="3437441"/>
                  <a:pt x="9318179" y="3441038"/>
                </a:cubicBezTo>
                <a:lnTo>
                  <a:pt x="9316021" y="3470711"/>
                </a:lnTo>
                <a:lnTo>
                  <a:pt x="9318179" y="3496202"/>
                </a:lnTo>
                <a:lnTo>
                  <a:pt x="9313863" y="3530326"/>
                </a:lnTo>
                <a:lnTo>
                  <a:pt x="9316021" y="3536665"/>
                </a:lnTo>
                <a:lnTo>
                  <a:pt x="9316021" y="3541925"/>
                </a:lnTo>
                <a:lnTo>
                  <a:pt x="9314942" y="3548399"/>
                </a:lnTo>
                <a:lnTo>
                  <a:pt x="9318179" y="3554738"/>
                </a:lnTo>
                <a:cubicBezTo>
                  <a:pt x="9316740" y="3572452"/>
                  <a:pt x="9314582" y="3581309"/>
                  <a:pt x="9311705" y="3581309"/>
                </a:cubicBezTo>
                <a:lnTo>
                  <a:pt x="9312784" y="3582388"/>
                </a:lnTo>
                <a:lnTo>
                  <a:pt x="9312784" y="3583467"/>
                </a:lnTo>
                <a:cubicBezTo>
                  <a:pt x="9312784" y="3586434"/>
                  <a:pt x="9308153" y="3592773"/>
                  <a:pt x="9298891" y="3602484"/>
                </a:cubicBezTo>
                <a:lnTo>
                  <a:pt x="9293496" y="3599382"/>
                </a:lnTo>
                <a:lnTo>
                  <a:pt x="9290259" y="3599382"/>
                </a:lnTo>
                <a:cubicBezTo>
                  <a:pt x="9287382" y="3601990"/>
                  <a:pt x="9282751" y="3604462"/>
                  <a:pt x="9276367" y="3606800"/>
                </a:cubicBezTo>
                <a:cubicBezTo>
                  <a:pt x="9264138" y="3606800"/>
                  <a:pt x="9258024" y="3600416"/>
                  <a:pt x="9258024" y="3587648"/>
                </a:cubicBezTo>
                <a:cubicBezTo>
                  <a:pt x="9258024" y="3584501"/>
                  <a:pt x="9256585" y="3580949"/>
                  <a:pt x="9253708" y="3576993"/>
                </a:cubicBezTo>
                <a:lnTo>
                  <a:pt x="9253708" y="3571732"/>
                </a:lnTo>
                <a:lnTo>
                  <a:pt x="9256945" y="3571732"/>
                </a:lnTo>
                <a:lnTo>
                  <a:pt x="9256945" y="3569574"/>
                </a:lnTo>
                <a:lnTo>
                  <a:pt x="9251550" y="3569574"/>
                </a:lnTo>
                <a:lnTo>
                  <a:pt x="9237658" y="3562156"/>
                </a:lnTo>
                <a:lnTo>
                  <a:pt x="9237658" y="3561077"/>
                </a:lnTo>
                <a:cubicBezTo>
                  <a:pt x="9237658" y="3559639"/>
                  <a:pt x="9238737" y="3558919"/>
                  <a:pt x="9240895" y="3558919"/>
                </a:cubicBezTo>
                <a:lnTo>
                  <a:pt x="9247234" y="3559998"/>
                </a:lnTo>
                <a:cubicBezTo>
                  <a:pt x="9253708" y="3556491"/>
                  <a:pt x="9258744" y="3554738"/>
                  <a:pt x="9262340" y="3554738"/>
                </a:cubicBezTo>
                <a:lnTo>
                  <a:pt x="9267735" y="3554738"/>
                </a:lnTo>
                <a:cubicBezTo>
                  <a:pt x="9267735" y="3551681"/>
                  <a:pt x="9265937" y="3548489"/>
                  <a:pt x="9262340" y="3545162"/>
                </a:cubicBezTo>
                <a:lnTo>
                  <a:pt x="9265577" y="3539902"/>
                </a:lnTo>
                <a:lnTo>
                  <a:pt x="9265577" y="3538823"/>
                </a:lnTo>
                <a:lnTo>
                  <a:pt x="9263419" y="3535586"/>
                </a:lnTo>
                <a:lnTo>
                  <a:pt x="9263419" y="3531405"/>
                </a:lnTo>
                <a:cubicBezTo>
                  <a:pt x="9266117" y="3520705"/>
                  <a:pt x="9267915" y="3515354"/>
                  <a:pt x="9268814" y="3515354"/>
                </a:cubicBezTo>
                <a:lnTo>
                  <a:pt x="9269893" y="3515354"/>
                </a:lnTo>
                <a:cubicBezTo>
                  <a:pt x="9266297" y="3510049"/>
                  <a:pt x="9264498" y="3504744"/>
                  <a:pt x="9264498" y="3499439"/>
                </a:cubicBezTo>
                <a:lnTo>
                  <a:pt x="9265577" y="3496202"/>
                </a:lnTo>
                <a:lnTo>
                  <a:pt x="9260182" y="3495258"/>
                </a:lnTo>
                <a:cubicBezTo>
                  <a:pt x="9258204" y="3496607"/>
                  <a:pt x="9250696" y="3497641"/>
                  <a:pt x="9237658" y="3498360"/>
                </a:cubicBezTo>
                <a:lnTo>
                  <a:pt x="9236579" y="3499439"/>
                </a:lnTo>
                <a:lnTo>
                  <a:pt x="9237658" y="3500518"/>
                </a:lnTo>
                <a:lnTo>
                  <a:pt x="9237658" y="3505778"/>
                </a:lnTo>
                <a:lnTo>
                  <a:pt x="9234421" y="3516433"/>
                </a:lnTo>
                <a:lnTo>
                  <a:pt x="9233342" y="3516433"/>
                </a:lnTo>
                <a:lnTo>
                  <a:pt x="9234421" y="3517512"/>
                </a:lnTo>
                <a:lnTo>
                  <a:pt x="9234421" y="3523852"/>
                </a:lnTo>
                <a:cubicBezTo>
                  <a:pt x="9234421" y="3525290"/>
                  <a:pt x="9232623" y="3526010"/>
                  <a:pt x="9229026" y="3526010"/>
                </a:cubicBezTo>
                <a:lnTo>
                  <a:pt x="9226868" y="3537744"/>
                </a:lnTo>
                <a:lnTo>
                  <a:pt x="9227947" y="3541925"/>
                </a:lnTo>
                <a:cubicBezTo>
                  <a:pt x="9222732" y="3553974"/>
                  <a:pt x="9217741" y="3559998"/>
                  <a:pt x="9212976" y="3559998"/>
                </a:cubicBezTo>
                <a:cubicBezTo>
                  <a:pt x="9208660" y="3563235"/>
                  <a:pt x="9206502" y="3567147"/>
                  <a:pt x="9206502" y="3571732"/>
                </a:cubicBezTo>
                <a:cubicBezTo>
                  <a:pt x="9193913" y="3578476"/>
                  <a:pt x="9183168" y="3585894"/>
                  <a:pt x="9174266" y="3593987"/>
                </a:cubicBezTo>
                <a:cubicBezTo>
                  <a:pt x="9169950" y="3599022"/>
                  <a:pt x="9167073" y="3601540"/>
                  <a:pt x="9165634" y="3601540"/>
                </a:cubicBezTo>
                <a:cubicBezTo>
                  <a:pt x="9158441" y="3601540"/>
                  <a:pt x="9154844" y="3598707"/>
                  <a:pt x="9154844" y="3593043"/>
                </a:cubicBezTo>
                <a:lnTo>
                  <a:pt x="9154844" y="3588727"/>
                </a:lnTo>
                <a:lnTo>
                  <a:pt x="9157002" y="3586569"/>
                </a:lnTo>
                <a:lnTo>
                  <a:pt x="9163476" y="3586569"/>
                </a:lnTo>
                <a:cubicBezTo>
                  <a:pt x="9167073" y="3575959"/>
                  <a:pt x="9171389" y="3570653"/>
                  <a:pt x="9176424" y="3570653"/>
                </a:cubicBezTo>
                <a:lnTo>
                  <a:pt x="9177504" y="3570653"/>
                </a:lnTo>
                <a:lnTo>
                  <a:pt x="9177504" y="3568495"/>
                </a:lnTo>
                <a:cubicBezTo>
                  <a:pt x="9175346" y="3565888"/>
                  <a:pt x="9174266" y="3563415"/>
                  <a:pt x="9174266" y="3561077"/>
                </a:cubicBezTo>
                <a:cubicBezTo>
                  <a:pt x="9174266" y="3559009"/>
                  <a:pt x="9177144" y="3555098"/>
                  <a:pt x="9182899" y="3549343"/>
                </a:cubicBezTo>
                <a:lnTo>
                  <a:pt x="9182899" y="3547320"/>
                </a:lnTo>
                <a:lnTo>
                  <a:pt x="9181820" y="3543004"/>
                </a:lnTo>
                <a:lnTo>
                  <a:pt x="9182899" y="3539902"/>
                </a:lnTo>
                <a:lnTo>
                  <a:pt x="9181820" y="3539902"/>
                </a:lnTo>
                <a:cubicBezTo>
                  <a:pt x="9180740" y="3539902"/>
                  <a:pt x="9178942" y="3542734"/>
                  <a:pt x="9176424" y="3548399"/>
                </a:cubicBezTo>
                <a:lnTo>
                  <a:pt x="9174266" y="3548399"/>
                </a:lnTo>
                <a:lnTo>
                  <a:pt x="9152686" y="3546241"/>
                </a:lnTo>
                <a:lnTo>
                  <a:pt x="9140952" y="3547320"/>
                </a:lnTo>
                <a:cubicBezTo>
                  <a:pt x="9135917" y="3540936"/>
                  <a:pt x="9133399" y="3536665"/>
                  <a:pt x="9133399" y="3534507"/>
                </a:cubicBezTo>
                <a:lnTo>
                  <a:pt x="9133399" y="3530326"/>
                </a:lnTo>
                <a:cubicBezTo>
                  <a:pt x="9122699" y="3531135"/>
                  <a:pt x="9117349" y="3533248"/>
                  <a:pt x="9117349" y="3536665"/>
                </a:cubicBezTo>
                <a:lnTo>
                  <a:pt x="9117349" y="3543004"/>
                </a:lnTo>
                <a:cubicBezTo>
                  <a:pt x="9120136" y="3546241"/>
                  <a:pt x="9121530" y="3548714"/>
                  <a:pt x="9121530" y="3550422"/>
                </a:cubicBezTo>
                <a:cubicBezTo>
                  <a:pt x="9120721" y="3556806"/>
                  <a:pt x="9117529" y="3559998"/>
                  <a:pt x="9111954" y="3559998"/>
                </a:cubicBezTo>
                <a:cubicBezTo>
                  <a:pt x="9109077" y="3559998"/>
                  <a:pt x="9107638" y="3559324"/>
                  <a:pt x="9107638" y="3557975"/>
                </a:cubicBezTo>
                <a:lnTo>
                  <a:pt x="9106559" y="3558919"/>
                </a:lnTo>
                <a:lnTo>
                  <a:pt x="9105480" y="3558919"/>
                </a:lnTo>
                <a:lnTo>
                  <a:pt x="9092532" y="3554738"/>
                </a:lnTo>
                <a:lnTo>
                  <a:pt x="9081877" y="3556896"/>
                </a:lnTo>
                <a:lnTo>
                  <a:pt x="9077561" y="3552580"/>
                </a:lnTo>
                <a:lnTo>
                  <a:pt x="9078640" y="3539902"/>
                </a:lnTo>
                <a:lnTo>
                  <a:pt x="9077561" y="3535586"/>
                </a:lnTo>
                <a:lnTo>
                  <a:pt x="9080798" y="3532349"/>
                </a:lnTo>
                <a:cubicBezTo>
                  <a:pt x="9079539" y="3526864"/>
                  <a:pt x="9078100" y="3524031"/>
                  <a:pt x="9076482" y="3523852"/>
                </a:cubicBezTo>
                <a:lnTo>
                  <a:pt x="9078640" y="3505778"/>
                </a:lnTo>
                <a:lnTo>
                  <a:pt x="9075403" y="3497281"/>
                </a:lnTo>
                <a:lnTo>
                  <a:pt x="9075403" y="3466529"/>
                </a:lnTo>
                <a:cubicBezTo>
                  <a:pt x="9075583" y="3461584"/>
                  <a:pt x="9076302" y="3459111"/>
                  <a:pt x="9077561" y="3459111"/>
                </a:cubicBezTo>
                <a:lnTo>
                  <a:pt x="9075403" y="3452637"/>
                </a:lnTo>
                <a:lnTo>
                  <a:pt x="9075403" y="3450614"/>
                </a:lnTo>
                <a:lnTo>
                  <a:pt x="9076482" y="3420807"/>
                </a:lnTo>
                <a:lnTo>
                  <a:pt x="9075403" y="3407049"/>
                </a:lnTo>
                <a:lnTo>
                  <a:pt x="9082956" y="3401654"/>
                </a:lnTo>
                <a:lnTo>
                  <a:pt x="9082956" y="3398552"/>
                </a:lnTo>
                <a:cubicBezTo>
                  <a:pt x="9078640" y="3394236"/>
                  <a:pt x="9076482" y="3390685"/>
                  <a:pt x="9076482" y="3387897"/>
                </a:cubicBezTo>
                <a:lnTo>
                  <a:pt x="9076482" y="3382502"/>
                </a:lnTo>
                <a:lnTo>
                  <a:pt x="9078640" y="3379400"/>
                </a:lnTo>
                <a:lnTo>
                  <a:pt x="9077561" y="3378321"/>
                </a:lnTo>
                <a:lnTo>
                  <a:pt x="9078640" y="3372926"/>
                </a:lnTo>
                <a:lnTo>
                  <a:pt x="9078640" y="3371982"/>
                </a:lnTo>
                <a:lnTo>
                  <a:pt x="9073245" y="3355932"/>
                </a:lnTo>
                <a:lnTo>
                  <a:pt x="9076482" y="3353908"/>
                </a:lnTo>
                <a:lnTo>
                  <a:pt x="9078640" y="3353908"/>
                </a:lnTo>
                <a:cubicBezTo>
                  <a:pt x="9085743" y="3358494"/>
                  <a:pt x="9095050" y="3361641"/>
                  <a:pt x="9106559" y="3363350"/>
                </a:cubicBezTo>
                <a:cubicBezTo>
                  <a:pt x="9106559" y="3364609"/>
                  <a:pt x="9111909" y="3366767"/>
                  <a:pt x="9122609" y="3369824"/>
                </a:cubicBezTo>
                <a:lnTo>
                  <a:pt x="9123688" y="3369824"/>
                </a:lnTo>
                <a:lnTo>
                  <a:pt x="9126925" y="3367666"/>
                </a:lnTo>
                <a:lnTo>
                  <a:pt x="9131241" y="3367666"/>
                </a:lnTo>
                <a:lnTo>
                  <a:pt x="9135557" y="3369824"/>
                </a:lnTo>
                <a:cubicBezTo>
                  <a:pt x="9141672" y="3367126"/>
                  <a:pt x="9147741" y="3361461"/>
                  <a:pt x="9153765" y="3352829"/>
                </a:cubicBezTo>
                <a:lnTo>
                  <a:pt x="9155923" y="3352829"/>
                </a:lnTo>
                <a:cubicBezTo>
                  <a:pt x="9158081" y="3353009"/>
                  <a:pt x="9160239" y="3356516"/>
                  <a:pt x="9162397" y="3363350"/>
                </a:cubicBezTo>
                <a:cubicBezTo>
                  <a:pt x="9173907" y="3365148"/>
                  <a:pt x="9179662" y="3368340"/>
                  <a:pt x="9179662" y="3372926"/>
                </a:cubicBezTo>
                <a:lnTo>
                  <a:pt x="9186001" y="3371982"/>
                </a:lnTo>
                <a:lnTo>
                  <a:pt x="9191396" y="3374005"/>
                </a:lnTo>
                <a:lnTo>
                  <a:pt x="9193554" y="3370903"/>
                </a:lnTo>
                <a:lnTo>
                  <a:pt x="9190317" y="3349592"/>
                </a:lnTo>
                <a:lnTo>
                  <a:pt x="9191396" y="3348513"/>
                </a:lnTo>
                <a:lnTo>
                  <a:pt x="9194633" y="3348513"/>
                </a:lnTo>
                <a:lnTo>
                  <a:pt x="9223631" y="3355932"/>
                </a:lnTo>
                <a:lnTo>
                  <a:pt x="9231184" y="3354853"/>
                </a:lnTo>
                <a:cubicBezTo>
                  <a:pt x="9231184" y="3356831"/>
                  <a:pt x="9236219" y="3359663"/>
                  <a:pt x="9246290" y="3363350"/>
                </a:cubicBezTo>
                <a:lnTo>
                  <a:pt x="9246290" y="3365508"/>
                </a:lnTo>
                <a:lnTo>
                  <a:pt x="9248313" y="3365508"/>
                </a:lnTo>
                <a:cubicBezTo>
                  <a:pt x="9248313" y="3362720"/>
                  <a:pt x="9250471" y="3361327"/>
                  <a:pt x="9254787" y="3361327"/>
                </a:cubicBezTo>
                <a:lnTo>
                  <a:pt x="9259103" y="3361327"/>
                </a:lnTo>
                <a:lnTo>
                  <a:pt x="9263419" y="3364429"/>
                </a:lnTo>
                <a:lnTo>
                  <a:pt x="9280548" y="3355932"/>
                </a:lnTo>
                <a:lnTo>
                  <a:pt x="9279469" y="3354853"/>
                </a:lnTo>
                <a:lnTo>
                  <a:pt x="9279469" y="3350671"/>
                </a:lnTo>
                <a:cubicBezTo>
                  <a:pt x="9285044" y="3344288"/>
                  <a:pt x="9289001" y="3341095"/>
                  <a:pt x="9291338" y="3341095"/>
                </a:cubicBezTo>
                <a:close/>
                <a:moveTo>
                  <a:pt x="6734657" y="3340960"/>
                </a:moveTo>
                <a:cubicBezTo>
                  <a:pt x="6738434" y="3340960"/>
                  <a:pt x="6750213" y="3344872"/>
                  <a:pt x="6769995" y="3352695"/>
                </a:cubicBezTo>
                <a:cubicBezTo>
                  <a:pt x="6782133" y="3356651"/>
                  <a:pt x="6788203" y="3359888"/>
                  <a:pt x="6788203" y="3362406"/>
                </a:cubicBezTo>
                <a:lnTo>
                  <a:pt x="6788203" y="3365643"/>
                </a:lnTo>
                <a:lnTo>
                  <a:pt x="6786045" y="3367801"/>
                </a:lnTo>
                <a:lnTo>
                  <a:pt x="6779706" y="3366722"/>
                </a:lnTo>
                <a:cubicBezTo>
                  <a:pt x="6759654" y="3377602"/>
                  <a:pt x="6746437" y="3387583"/>
                  <a:pt x="6740052" y="3396664"/>
                </a:cubicBezTo>
                <a:cubicBezTo>
                  <a:pt x="6734298" y="3399901"/>
                  <a:pt x="6731420" y="3403498"/>
                  <a:pt x="6731420" y="3407454"/>
                </a:cubicBezTo>
                <a:lnTo>
                  <a:pt x="6732499" y="3408533"/>
                </a:lnTo>
                <a:lnTo>
                  <a:pt x="6733578" y="3408533"/>
                </a:lnTo>
                <a:lnTo>
                  <a:pt x="6740052" y="3406375"/>
                </a:lnTo>
                <a:lnTo>
                  <a:pt x="6743289" y="3406375"/>
                </a:lnTo>
                <a:lnTo>
                  <a:pt x="6745312" y="3408533"/>
                </a:lnTo>
                <a:cubicBezTo>
                  <a:pt x="6743964" y="3411680"/>
                  <a:pt x="6742570" y="3413434"/>
                  <a:pt x="6741131" y="3413793"/>
                </a:cubicBezTo>
                <a:lnTo>
                  <a:pt x="6731420" y="3413793"/>
                </a:lnTo>
                <a:lnTo>
                  <a:pt x="6719686" y="3415951"/>
                </a:lnTo>
                <a:lnTo>
                  <a:pt x="6707817" y="3411635"/>
                </a:lnTo>
                <a:lnTo>
                  <a:pt x="6697162" y="3415951"/>
                </a:lnTo>
                <a:lnTo>
                  <a:pt x="6690688" y="3413793"/>
                </a:lnTo>
                <a:lnTo>
                  <a:pt x="6682191" y="3417030"/>
                </a:lnTo>
                <a:lnTo>
                  <a:pt x="6666006" y="3415951"/>
                </a:lnTo>
                <a:lnTo>
                  <a:pt x="6663848" y="3418109"/>
                </a:lnTo>
                <a:lnTo>
                  <a:pt x="6662769" y="3418109"/>
                </a:lnTo>
                <a:cubicBezTo>
                  <a:pt x="6660341" y="3418109"/>
                  <a:pt x="6657509" y="3416671"/>
                  <a:pt x="6654272" y="3413793"/>
                </a:cubicBezTo>
                <a:lnTo>
                  <a:pt x="6644560" y="3414872"/>
                </a:lnTo>
                <a:lnTo>
                  <a:pt x="6644560" y="3410691"/>
                </a:lnTo>
                <a:lnTo>
                  <a:pt x="6648877" y="3406375"/>
                </a:lnTo>
                <a:lnTo>
                  <a:pt x="6651035" y="3406375"/>
                </a:lnTo>
                <a:lnTo>
                  <a:pt x="6660746" y="3408533"/>
                </a:lnTo>
                <a:lnTo>
                  <a:pt x="6668164" y="3407454"/>
                </a:lnTo>
                <a:lnTo>
                  <a:pt x="6673559" y="3411635"/>
                </a:lnTo>
                <a:cubicBezTo>
                  <a:pt x="6676077" y="3408128"/>
                  <a:pt x="6679628" y="3406375"/>
                  <a:pt x="6684214" y="3406375"/>
                </a:cubicBezTo>
                <a:lnTo>
                  <a:pt x="6687451" y="3406375"/>
                </a:lnTo>
                <a:lnTo>
                  <a:pt x="6699320" y="3407454"/>
                </a:lnTo>
                <a:lnTo>
                  <a:pt x="6705659" y="3405296"/>
                </a:lnTo>
                <a:lnTo>
                  <a:pt x="6708896" y="3406375"/>
                </a:lnTo>
                <a:lnTo>
                  <a:pt x="6708896" y="3405296"/>
                </a:lnTo>
                <a:cubicBezTo>
                  <a:pt x="6708896" y="3400261"/>
                  <a:pt x="6710695" y="3397743"/>
                  <a:pt x="6714291" y="3397743"/>
                </a:cubicBezTo>
                <a:lnTo>
                  <a:pt x="6713212" y="3396664"/>
                </a:lnTo>
                <a:lnTo>
                  <a:pt x="6713212" y="3395585"/>
                </a:lnTo>
                <a:cubicBezTo>
                  <a:pt x="6715190" y="3384705"/>
                  <a:pt x="6719821" y="3371128"/>
                  <a:pt x="6727104" y="3354853"/>
                </a:cubicBezTo>
                <a:lnTo>
                  <a:pt x="6721844" y="3347434"/>
                </a:lnTo>
                <a:lnTo>
                  <a:pt x="6721844" y="3345276"/>
                </a:lnTo>
                <a:cubicBezTo>
                  <a:pt x="6721844" y="3342759"/>
                  <a:pt x="6726115" y="3341320"/>
                  <a:pt x="6734657" y="3340960"/>
                </a:cubicBezTo>
                <a:close/>
                <a:moveTo>
                  <a:pt x="8663507" y="3340556"/>
                </a:moveTo>
                <a:cubicBezTo>
                  <a:pt x="8672229" y="3341095"/>
                  <a:pt x="8676590" y="3342174"/>
                  <a:pt x="8676590" y="3343793"/>
                </a:cubicBezTo>
                <a:lnTo>
                  <a:pt x="8676590" y="3349323"/>
                </a:lnTo>
                <a:lnTo>
                  <a:pt x="8683199" y="3349323"/>
                </a:lnTo>
                <a:lnTo>
                  <a:pt x="8683199" y="3343793"/>
                </a:lnTo>
                <a:cubicBezTo>
                  <a:pt x="8683918" y="3341635"/>
                  <a:pt x="8686076" y="3340556"/>
                  <a:pt x="8689673" y="3340556"/>
                </a:cubicBezTo>
                <a:cubicBezTo>
                  <a:pt x="8690392" y="3346400"/>
                  <a:pt x="8693314" y="3349323"/>
                  <a:pt x="8698440" y="3349323"/>
                </a:cubicBezTo>
                <a:cubicBezTo>
                  <a:pt x="8700238" y="3345636"/>
                  <a:pt x="8703160" y="3343793"/>
                  <a:pt x="8707207" y="3343793"/>
                </a:cubicBezTo>
                <a:cubicBezTo>
                  <a:pt x="8717367" y="3348199"/>
                  <a:pt x="8722448" y="3352200"/>
                  <a:pt x="8722448" y="3355797"/>
                </a:cubicBezTo>
                <a:lnTo>
                  <a:pt x="8715839" y="3361327"/>
                </a:lnTo>
                <a:lnTo>
                  <a:pt x="8716918" y="3365643"/>
                </a:lnTo>
                <a:lnTo>
                  <a:pt x="8715839" y="3374410"/>
                </a:lnTo>
                <a:lnTo>
                  <a:pt x="8731080" y="3376568"/>
                </a:lnTo>
                <a:cubicBezTo>
                  <a:pt x="8731080" y="3374500"/>
                  <a:pt x="8737284" y="3368655"/>
                  <a:pt x="8749692" y="3359034"/>
                </a:cubicBezTo>
                <a:lnTo>
                  <a:pt x="8755087" y="3359034"/>
                </a:lnTo>
                <a:cubicBezTo>
                  <a:pt x="8761472" y="3363979"/>
                  <a:pt x="8766912" y="3366902"/>
                  <a:pt x="8771407" y="3367801"/>
                </a:cubicBezTo>
                <a:cubicBezTo>
                  <a:pt x="8777252" y="3377422"/>
                  <a:pt x="8782377" y="3383986"/>
                  <a:pt x="8786783" y="3387492"/>
                </a:cubicBezTo>
                <a:lnTo>
                  <a:pt x="8786783" y="3389650"/>
                </a:lnTo>
                <a:lnTo>
                  <a:pt x="8778016" y="3400575"/>
                </a:lnTo>
                <a:lnTo>
                  <a:pt x="8778016" y="3411365"/>
                </a:lnTo>
                <a:cubicBezTo>
                  <a:pt x="8778016" y="3424134"/>
                  <a:pt x="8776578" y="3431777"/>
                  <a:pt x="8773700" y="3434294"/>
                </a:cubicBezTo>
                <a:cubicBezTo>
                  <a:pt x="8776578" y="3443016"/>
                  <a:pt x="8778016" y="3449580"/>
                  <a:pt x="8778016" y="3453986"/>
                </a:cubicBezTo>
                <a:cubicBezTo>
                  <a:pt x="8775139" y="3457943"/>
                  <a:pt x="8773700" y="3464821"/>
                  <a:pt x="8773700" y="3474622"/>
                </a:cubicBezTo>
                <a:lnTo>
                  <a:pt x="8774779" y="3475701"/>
                </a:lnTo>
                <a:lnTo>
                  <a:pt x="8775858" y="3475701"/>
                </a:lnTo>
                <a:lnTo>
                  <a:pt x="8785704" y="3469227"/>
                </a:lnTo>
                <a:cubicBezTo>
                  <a:pt x="8785704" y="3471385"/>
                  <a:pt x="8790425" y="3475027"/>
                  <a:pt x="8799866" y="3480152"/>
                </a:cubicBezTo>
                <a:cubicBezTo>
                  <a:pt x="8799866" y="3485187"/>
                  <a:pt x="8803867" y="3488784"/>
                  <a:pt x="8811870" y="3490942"/>
                </a:cubicBezTo>
                <a:cubicBezTo>
                  <a:pt x="8811870" y="3492830"/>
                  <a:pt x="8815467" y="3496112"/>
                  <a:pt x="8822660" y="3500788"/>
                </a:cubicBezTo>
                <a:lnTo>
                  <a:pt x="8824953" y="3505104"/>
                </a:lnTo>
                <a:lnTo>
                  <a:pt x="8824953" y="3508476"/>
                </a:lnTo>
                <a:cubicBezTo>
                  <a:pt x="8823604" y="3510994"/>
                  <a:pt x="8821401" y="3512792"/>
                  <a:pt x="8818344" y="3513871"/>
                </a:cubicBezTo>
                <a:lnTo>
                  <a:pt x="8806340" y="3510634"/>
                </a:lnTo>
                <a:lnTo>
                  <a:pt x="8767091" y="3526954"/>
                </a:lnTo>
                <a:lnTo>
                  <a:pt x="8759538" y="3524796"/>
                </a:lnTo>
                <a:cubicBezTo>
                  <a:pt x="8756931" y="3525335"/>
                  <a:pt x="8754728" y="3527493"/>
                  <a:pt x="8752929" y="3531270"/>
                </a:cubicBezTo>
                <a:lnTo>
                  <a:pt x="8752929" y="3532349"/>
                </a:lnTo>
                <a:cubicBezTo>
                  <a:pt x="8755447" y="3535136"/>
                  <a:pt x="8762730" y="3538418"/>
                  <a:pt x="8774779" y="3542195"/>
                </a:cubicBezTo>
                <a:lnTo>
                  <a:pt x="8775858" y="3543274"/>
                </a:lnTo>
                <a:lnTo>
                  <a:pt x="8787862" y="3540037"/>
                </a:lnTo>
                <a:cubicBezTo>
                  <a:pt x="8791819" y="3540037"/>
                  <a:pt x="8796179" y="3542240"/>
                  <a:pt x="8800945" y="3546646"/>
                </a:cubicBezTo>
                <a:lnTo>
                  <a:pt x="8802024" y="3546646"/>
                </a:lnTo>
                <a:lnTo>
                  <a:pt x="8806340" y="3545432"/>
                </a:lnTo>
                <a:lnTo>
                  <a:pt x="8815107" y="3550962"/>
                </a:lnTo>
                <a:lnTo>
                  <a:pt x="8826032" y="3549883"/>
                </a:lnTo>
                <a:lnTo>
                  <a:pt x="8828190" y="3553120"/>
                </a:lnTo>
                <a:lnTo>
                  <a:pt x="8803103" y="3584680"/>
                </a:lnTo>
                <a:lnTo>
                  <a:pt x="8792178" y="3597763"/>
                </a:lnTo>
                <a:lnTo>
                  <a:pt x="8795415" y="3601135"/>
                </a:lnTo>
                <a:lnTo>
                  <a:pt x="8795415" y="3603293"/>
                </a:lnTo>
                <a:lnTo>
                  <a:pt x="8793257" y="3605451"/>
                </a:lnTo>
                <a:lnTo>
                  <a:pt x="8791099" y="3605451"/>
                </a:lnTo>
                <a:cubicBezTo>
                  <a:pt x="8787862" y="3605451"/>
                  <a:pt x="8784580" y="3604013"/>
                  <a:pt x="8781253" y="3601135"/>
                </a:cubicBezTo>
                <a:lnTo>
                  <a:pt x="8773700" y="3602214"/>
                </a:lnTo>
                <a:lnTo>
                  <a:pt x="8772621" y="3602214"/>
                </a:lnTo>
                <a:cubicBezTo>
                  <a:pt x="8769114" y="3602214"/>
                  <a:pt x="8761112" y="3597134"/>
                  <a:pt x="8748613" y="3586973"/>
                </a:cubicBezTo>
                <a:lnTo>
                  <a:pt x="8747534" y="3585894"/>
                </a:lnTo>
                <a:lnTo>
                  <a:pt x="8747534" y="3584680"/>
                </a:lnTo>
                <a:cubicBezTo>
                  <a:pt x="8748254" y="3581084"/>
                  <a:pt x="8749692" y="3579285"/>
                  <a:pt x="8751850" y="3579285"/>
                </a:cubicBezTo>
                <a:lnTo>
                  <a:pt x="8751850" y="3578206"/>
                </a:lnTo>
                <a:cubicBezTo>
                  <a:pt x="8742949" y="3577487"/>
                  <a:pt x="8734586" y="3573846"/>
                  <a:pt x="8726764" y="3567281"/>
                </a:cubicBezTo>
                <a:lnTo>
                  <a:pt x="8726764" y="3565123"/>
                </a:lnTo>
                <a:lnTo>
                  <a:pt x="8725685" y="3566202"/>
                </a:lnTo>
                <a:lnTo>
                  <a:pt x="8723527" y="3566202"/>
                </a:lnTo>
                <a:cubicBezTo>
                  <a:pt x="8718581" y="3559279"/>
                  <a:pt x="8712781" y="3554199"/>
                  <a:pt x="8706128" y="3550962"/>
                </a:cubicBezTo>
                <a:lnTo>
                  <a:pt x="8704914" y="3549883"/>
                </a:lnTo>
                <a:lnTo>
                  <a:pt x="8703835" y="3549883"/>
                </a:lnTo>
                <a:lnTo>
                  <a:pt x="8699519" y="3553120"/>
                </a:lnTo>
                <a:lnTo>
                  <a:pt x="8697361" y="3553120"/>
                </a:lnTo>
                <a:lnTo>
                  <a:pt x="8696282" y="3552041"/>
                </a:lnTo>
                <a:cubicBezTo>
                  <a:pt x="8682614" y="3557885"/>
                  <a:pt x="8673173" y="3563325"/>
                  <a:pt x="8667958" y="3568360"/>
                </a:cubicBezTo>
                <a:lnTo>
                  <a:pt x="8654875" y="3568360"/>
                </a:lnTo>
                <a:lnTo>
                  <a:pt x="8640713" y="3576048"/>
                </a:lnTo>
                <a:lnTo>
                  <a:pt x="8639634" y="3574969"/>
                </a:lnTo>
                <a:lnTo>
                  <a:pt x="8639634" y="3573890"/>
                </a:lnTo>
                <a:cubicBezTo>
                  <a:pt x="8637746" y="3573890"/>
                  <a:pt x="8635902" y="3577127"/>
                  <a:pt x="8634104" y="3583601"/>
                </a:cubicBezTo>
                <a:lnTo>
                  <a:pt x="8633025" y="3584680"/>
                </a:lnTo>
                <a:lnTo>
                  <a:pt x="8631946" y="3584680"/>
                </a:lnTo>
                <a:lnTo>
                  <a:pt x="8627630" y="3583601"/>
                </a:lnTo>
                <a:cubicBezTo>
                  <a:pt x="8604701" y="3591964"/>
                  <a:pt x="8593057" y="3597808"/>
                  <a:pt x="8592697" y="3601135"/>
                </a:cubicBezTo>
                <a:lnTo>
                  <a:pt x="8591618" y="3602214"/>
                </a:lnTo>
                <a:cubicBezTo>
                  <a:pt x="8591618" y="3604372"/>
                  <a:pt x="8590899" y="3605451"/>
                  <a:pt x="8589460" y="3605451"/>
                </a:cubicBezTo>
                <a:lnTo>
                  <a:pt x="8588381" y="3605451"/>
                </a:lnTo>
                <a:cubicBezTo>
                  <a:pt x="8584695" y="3604372"/>
                  <a:pt x="8582851" y="3601810"/>
                  <a:pt x="8582851" y="3597763"/>
                </a:cubicBezTo>
                <a:cubicBezTo>
                  <a:pt x="8580693" y="3597763"/>
                  <a:pt x="8579614" y="3597044"/>
                  <a:pt x="8579614" y="3595605"/>
                </a:cubicBezTo>
                <a:lnTo>
                  <a:pt x="8579614" y="3592368"/>
                </a:lnTo>
                <a:lnTo>
                  <a:pt x="8580693" y="3592368"/>
                </a:lnTo>
                <a:lnTo>
                  <a:pt x="8583930" y="3594526"/>
                </a:lnTo>
                <a:lnTo>
                  <a:pt x="8583930" y="3593447"/>
                </a:lnTo>
                <a:lnTo>
                  <a:pt x="8575298" y="3584680"/>
                </a:lnTo>
                <a:lnTo>
                  <a:pt x="8575298" y="3580364"/>
                </a:lnTo>
                <a:lnTo>
                  <a:pt x="8576377" y="3580364"/>
                </a:lnTo>
                <a:cubicBezTo>
                  <a:pt x="8583840" y="3582343"/>
                  <a:pt x="8589640" y="3584905"/>
                  <a:pt x="8593776" y="3588052"/>
                </a:cubicBezTo>
                <a:lnTo>
                  <a:pt x="8598092" y="3586973"/>
                </a:lnTo>
                <a:lnTo>
                  <a:pt x="8598092" y="3585894"/>
                </a:lnTo>
                <a:cubicBezTo>
                  <a:pt x="8590899" y="3585894"/>
                  <a:pt x="8586898" y="3584051"/>
                  <a:pt x="8586088" y="3580364"/>
                </a:cubicBezTo>
                <a:lnTo>
                  <a:pt x="8583930" y="3580364"/>
                </a:lnTo>
                <a:cubicBezTo>
                  <a:pt x="8576647" y="3580364"/>
                  <a:pt x="8573006" y="3577083"/>
                  <a:pt x="8573006" y="3570518"/>
                </a:cubicBezTo>
                <a:lnTo>
                  <a:pt x="8570848" y="3568360"/>
                </a:lnTo>
                <a:lnTo>
                  <a:pt x="8570848" y="3560807"/>
                </a:lnTo>
                <a:lnTo>
                  <a:pt x="8566532" y="3548804"/>
                </a:lnTo>
                <a:lnTo>
                  <a:pt x="8566532" y="3545432"/>
                </a:lnTo>
                <a:cubicBezTo>
                  <a:pt x="8566532" y="3543993"/>
                  <a:pt x="8567610" y="3543274"/>
                  <a:pt x="8569768" y="3543274"/>
                </a:cubicBezTo>
                <a:lnTo>
                  <a:pt x="8576377" y="3546646"/>
                </a:lnTo>
                <a:lnTo>
                  <a:pt x="8582851" y="3544353"/>
                </a:lnTo>
                <a:lnTo>
                  <a:pt x="8583930" y="3544353"/>
                </a:lnTo>
                <a:cubicBezTo>
                  <a:pt x="8586898" y="3546601"/>
                  <a:pt x="8590899" y="3547725"/>
                  <a:pt x="8595934" y="3547725"/>
                </a:cubicBezTo>
                <a:cubicBezTo>
                  <a:pt x="8598902" y="3547725"/>
                  <a:pt x="8600385" y="3541880"/>
                  <a:pt x="8600385" y="3530191"/>
                </a:cubicBezTo>
                <a:lnTo>
                  <a:pt x="8603622" y="3524796"/>
                </a:lnTo>
                <a:lnTo>
                  <a:pt x="8597013" y="3504025"/>
                </a:lnTo>
                <a:lnTo>
                  <a:pt x="8597013" y="3499709"/>
                </a:lnTo>
                <a:lnTo>
                  <a:pt x="8604701" y="3474622"/>
                </a:lnTo>
                <a:cubicBezTo>
                  <a:pt x="8602543" y="3474622"/>
                  <a:pt x="8601104" y="3471700"/>
                  <a:pt x="8600385" y="3465855"/>
                </a:cubicBezTo>
                <a:lnTo>
                  <a:pt x="8599171" y="3398282"/>
                </a:lnTo>
                <a:lnTo>
                  <a:pt x="8597013" y="3391808"/>
                </a:lnTo>
                <a:cubicBezTo>
                  <a:pt x="8597013" y="3383986"/>
                  <a:pt x="8599216" y="3379265"/>
                  <a:pt x="8603622" y="3377647"/>
                </a:cubicBezTo>
                <a:lnTo>
                  <a:pt x="8601464" y="3375489"/>
                </a:lnTo>
                <a:lnTo>
                  <a:pt x="8598092" y="3376568"/>
                </a:lnTo>
                <a:lnTo>
                  <a:pt x="8597013" y="3375489"/>
                </a:lnTo>
                <a:lnTo>
                  <a:pt x="8597013" y="3374410"/>
                </a:lnTo>
                <a:cubicBezTo>
                  <a:pt x="8597013" y="3365688"/>
                  <a:pt x="8598857" y="3361327"/>
                  <a:pt x="8602543" y="3361327"/>
                </a:cubicBezTo>
                <a:cubicBezTo>
                  <a:pt x="8629608" y="3369060"/>
                  <a:pt x="8647052" y="3375579"/>
                  <a:pt x="8654875" y="3380884"/>
                </a:cubicBezTo>
                <a:lnTo>
                  <a:pt x="8664586" y="3380884"/>
                </a:lnTo>
                <a:lnTo>
                  <a:pt x="8667958" y="3378726"/>
                </a:lnTo>
                <a:lnTo>
                  <a:pt x="8665665" y="3372117"/>
                </a:lnTo>
                <a:lnTo>
                  <a:pt x="8665665" y="3366722"/>
                </a:lnTo>
                <a:lnTo>
                  <a:pt x="8667958" y="3353639"/>
                </a:lnTo>
                <a:lnTo>
                  <a:pt x="8662428" y="3344872"/>
                </a:lnTo>
                <a:lnTo>
                  <a:pt x="8662428" y="3342714"/>
                </a:lnTo>
                <a:lnTo>
                  <a:pt x="8663507" y="3341635"/>
                </a:lnTo>
                <a:close/>
                <a:moveTo>
                  <a:pt x="7590600" y="3340421"/>
                </a:moveTo>
                <a:cubicBezTo>
                  <a:pt x="7594736" y="3344377"/>
                  <a:pt x="7604448" y="3346895"/>
                  <a:pt x="7619733" y="3347974"/>
                </a:cubicBezTo>
                <a:cubicBezTo>
                  <a:pt x="7619733" y="3351031"/>
                  <a:pt x="7627646" y="3354987"/>
                  <a:pt x="7643472" y="3359843"/>
                </a:cubicBezTo>
                <a:lnTo>
                  <a:pt x="7643472" y="3360922"/>
                </a:lnTo>
                <a:cubicBezTo>
                  <a:pt x="7638076" y="3368655"/>
                  <a:pt x="7631962" y="3373690"/>
                  <a:pt x="7625128" y="3376028"/>
                </a:cubicBezTo>
                <a:cubicBezTo>
                  <a:pt x="7625128" y="3385200"/>
                  <a:pt x="7619374" y="3390595"/>
                  <a:pt x="7607864" y="3392213"/>
                </a:cubicBezTo>
                <a:lnTo>
                  <a:pt x="7607864" y="3395450"/>
                </a:lnTo>
                <a:cubicBezTo>
                  <a:pt x="7607864" y="3397608"/>
                  <a:pt x="7612540" y="3399766"/>
                  <a:pt x="7621891" y="3401924"/>
                </a:cubicBezTo>
                <a:lnTo>
                  <a:pt x="7628365" y="3401924"/>
                </a:lnTo>
                <a:lnTo>
                  <a:pt x="7628365" y="3396529"/>
                </a:lnTo>
                <a:cubicBezTo>
                  <a:pt x="7628365" y="3392573"/>
                  <a:pt x="7629804" y="3390055"/>
                  <a:pt x="7632682" y="3388976"/>
                </a:cubicBezTo>
                <a:cubicBezTo>
                  <a:pt x="7640954" y="3388976"/>
                  <a:pt x="7650305" y="3392213"/>
                  <a:pt x="7660736" y="3398687"/>
                </a:cubicBezTo>
                <a:lnTo>
                  <a:pt x="7670447" y="3401924"/>
                </a:lnTo>
                <a:lnTo>
                  <a:pt x="7679079" y="3399766"/>
                </a:lnTo>
                <a:lnTo>
                  <a:pt x="7683260" y="3400845"/>
                </a:lnTo>
                <a:lnTo>
                  <a:pt x="7682181" y="3394371"/>
                </a:lnTo>
                <a:lnTo>
                  <a:pt x="7686497" y="3384660"/>
                </a:lnTo>
                <a:lnTo>
                  <a:pt x="7685418" y="3383581"/>
                </a:lnTo>
                <a:lnTo>
                  <a:pt x="7684339" y="3383581"/>
                </a:lnTo>
                <a:lnTo>
                  <a:pt x="7676921" y="3390055"/>
                </a:lnTo>
                <a:lnTo>
                  <a:pt x="7673684" y="3390055"/>
                </a:lnTo>
                <a:lnTo>
                  <a:pt x="7665052" y="3387897"/>
                </a:lnTo>
                <a:lnTo>
                  <a:pt x="7658578" y="3390055"/>
                </a:lnTo>
                <a:cubicBezTo>
                  <a:pt x="7642033" y="3388257"/>
                  <a:pt x="7633760" y="3385379"/>
                  <a:pt x="7633760" y="3381423"/>
                </a:cubicBezTo>
                <a:lnTo>
                  <a:pt x="7632682" y="3380344"/>
                </a:lnTo>
                <a:lnTo>
                  <a:pt x="7632682" y="3379265"/>
                </a:lnTo>
                <a:cubicBezTo>
                  <a:pt x="7633760" y="3375668"/>
                  <a:pt x="7636278" y="3373870"/>
                  <a:pt x="7640234" y="3373870"/>
                </a:cubicBezTo>
                <a:lnTo>
                  <a:pt x="7656420" y="3378186"/>
                </a:lnTo>
                <a:cubicBezTo>
                  <a:pt x="7656420" y="3376208"/>
                  <a:pt x="7660016" y="3374769"/>
                  <a:pt x="7667210" y="3373870"/>
                </a:cubicBezTo>
                <a:lnTo>
                  <a:pt x="7670447" y="3373870"/>
                </a:lnTo>
                <a:cubicBezTo>
                  <a:pt x="7674763" y="3373870"/>
                  <a:pt x="7676921" y="3376028"/>
                  <a:pt x="7676921" y="3380344"/>
                </a:cubicBezTo>
                <a:lnTo>
                  <a:pt x="7679079" y="3380344"/>
                </a:lnTo>
                <a:cubicBezTo>
                  <a:pt x="7684024" y="3378186"/>
                  <a:pt x="7686497" y="3375309"/>
                  <a:pt x="7686497" y="3371712"/>
                </a:cubicBezTo>
                <a:lnTo>
                  <a:pt x="7686497" y="3354448"/>
                </a:lnTo>
                <a:lnTo>
                  <a:pt x="7689734" y="3349053"/>
                </a:lnTo>
                <a:lnTo>
                  <a:pt x="7685418" y="3344737"/>
                </a:lnTo>
                <a:lnTo>
                  <a:pt x="7685418" y="3343658"/>
                </a:lnTo>
                <a:cubicBezTo>
                  <a:pt x="7685418" y="3342399"/>
                  <a:pt x="7687216" y="3341320"/>
                  <a:pt x="7690813" y="3340421"/>
                </a:cubicBezTo>
                <a:lnTo>
                  <a:pt x="7699445" y="3341500"/>
                </a:lnTo>
                <a:lnTo>
                  <a:pt x="7704840" y="3340421"/>
                </a:lnTo>
                <a:lnTo>
                  <a:pt x="7706998" y="3342579"/>
                </a:lnTo>
                <a:lnTo>
                  <a:pt x="7709156" y="3342579"/>
                </a:lnTo>
                <a:lnTo>
                  <a:pt x="7709156" y="3341500"/>
                </a:lnTo>
                <a:lnTo>
                  <a:pt x="7716709" y="3342579"/>
                </a:lnTo>
                <a:lnTo>
                  <a:pt x="7717788" y="3342579"/>
                </a:lnTo>
                <a:lnTo>
                  <a:pt x="7727499" y="3341500"/>
                </a:lnTo>
                <a:cubicBezTo>
                  <a:pt x="7739908" y="3345097"/>
                  <a:pt x="7746382" y="3347974"/>
                  <a:pt x="7746921" y="3350132"/>
                </a:cubicBezTo>
                <a:lnTo>
                  <a:pt x="7746921" y="3352290"/>
                </a:lnTo>
                <a:cubicBezTo>
                  <a:pt x="7746921" y="3354808"/>
                  <a:pt x="7743324" y="3356606"/>
                  <a:pt x="7736131" y="3357685"/>
                </a:cubicBezTo>
                <a:cubicBezTo>
                  <a:pt x="7736670" y="3365418"/>
                  <a:pt x="7737750" y="3370094"/>
                  <a:pt x="7739368" y="3371712"/>
                </a:cubicBezTo>
                <a:lnTo>
                  <a:pt x="7738289" y="3378186"/>
                </a:lnTo>
                <a:lnTo>
                  <a:pt x="7740447" y="3378186"/>
                </a:lnTo>
                <a:lnTo>
                  <a:pt x="7744763" y="3377107"/>
                </a:lnTo>
                <a:lnTo>
                  <a:pt x="7751237" y="3379265"/>
                </a:lnTo>
                <a:lnTo>
                  <a:pt x="7752316" y="3379265"/>
                </a:lnTo>
                <a:cubicBezTo>
                  <a:pt x="7755194" y="3378006"/>
                  <a:pt x="7758071" y="3373690"/>
                  <a:pt x="7760948" y="3366317"/>
                </a:cubicBezTo>
                <a:cubicBezTo>
                  <a:pt x="7762566" y="3366317"/>
                  <a:pt x="7767242" y="3360203"/>
                  <a:pt x="7774975" y="3347974"/>
                </a:cubicBezTo>
                <a:lnTo>
                  <a:pt x="7777133" y="3347974"/>
                </a:lnTo>
                <a:lnTo>
                  <a:pt x="7789002" y="3364159"/>
                </a:lnTo>
                <a:cubicBezTo>
                  <a:pt x="7789002" y="3366137"/>
                  <a:pt x="7792239" y="3368295"/>
                  <a:pt x="7798713" y="3370633"/>
                </a:cubicBezTo>
                <a:lnTo>
                  <a:pt x="7798713" y="3372791"/>
                </a:lnTo>
                <a:cubicBezTo>
                  <a:pt x="7803749" y="3374589"/>
                  <a:pt x="7806266" y="3376388"/>
                  <a:pt x="7806266" y="3378186"/>
                </a:cubicBezTo>
                <a:lnTo>
                  <a:pt x="7798713" y="3385739"/>
                </a:lnTo>
                <a:lnTo>
                  <a:pt x="7789002" y="3385739"/>
                </a:lnTo>
                <a:lnTo>
                  <a:pt x="7783607" y="3392213"/>
                </a:lnTo>
                <a:cubicBezTo>
                  <a:pt x="7783967" y="3393652"/>
                  <a:pt x="7789722" y="3397249"/>
                  <a:pt x="7800871" y="3403003"/>
                </a:cubicBezTo>
                <a:lnTo>
                  <a:pt x="7801950" y="3408398"/>
                </a:lnTo>
                <a:lnTo>
                  <a:pt x="7810582" y="3408398"/>
                </a:lnTo>
                <a:lnTo>
                  <a:pt x="7814898" y="3412714"/>
                </a:lnTo>
                <a:lnTo>
                  <a:pt x="7814898" y="3413793"/>
                </a:lnTo>
                <a:cubicBezTo>
                  <a:pt x="7814539" y="3415592"/>
                  <a:pt x="7809863" y="3418469"/>
                  <a:pt x="7800871" y="3422425"/>
                </a:cubicBezTo>
                <a:lnTo>
                  <a:pt x="7796555" y="3434294"/>
                </a:lnTo>
                <a:lnTo>
                  <a:pt x="7798713" y="3440768"/>
                </a:lnTo>
                <a:lnTo>
                  <a:pt x="7797634" y="3445084"/>
                </a:lnTo>
                <a:cubicBezTo>
                  <a:pt x="7801231" y="3449940"/>
                  <a:pt x="7803029" y="3453537"/>
                  <a:pt x="7803029" y="3455874"/>
                </a:cubicBezTo>
                <a:lnTo>
                  <a:pt x="7803029" y="3459111"/>
                </a:lnTo>
                <a:cubicBezTo>
                  <a:pt x="7798354" y="3473408"/>
                  <a:pt x="7793678" y="3480557"/>
                  <a:pt x="7789002" y="3480557"/>
                </a:cubicBezTo>
                <a:lnTo>
                  <a:pt x="7789002" y="3481636"/>
                </a:lnTo>
                <a:cubicBezTo>
                  <a:pt x="7789002" y="3483794"/>
                  <a:pt x="7793318" y="3486311"/>
                  <a:pt x="7801950" y="3489189"/>
                </a:cubicBezTo>
                <a:cubicBezTo>
                  <a:pt x="7801950" y="3491706"/>
                  <a:pt x="7804828" y="3495303"/>
                  <a:pt x="7810582" y="3499979"/>
                </a:cubicBezTo>
                <a:lnTo>
                  <a:pt x="7810582" y="3501058"/>
                </a:lnTo>
                <a:lnTo>
                  <a:pt x="7806266" y="3505374"/>
                </a:lnTo>
                <a:lnTo>
                  <a:pt x="7804108" y="3505374"/>
                </a:lnTo>
                <a:cubicBezTo>
                  <a:pt x="7795656" y="3505374"/>
                  <a:pt x="7786305" y="3506812"/>
                  <a:pt x="7776054" y="3509690"/>
                </a:cubicBezTo>
                <a:lnTo>
                  <a:pt x="7767422" y="3509690"/>
                </a:lnTo>
                <a:cubicBezTo>
                  <a:pt x="7762387" y="3509690"/>
                  <a:pt x="7758430" y="3508970"/>
                  <a:pt x="7755553" y="3507532"/>
                </a:cubicBezTo>
                <a:lnTo>
                  <a:pt x="7750158" y="3508611"/>
                </a:lnTo>
                <a:cubicBezTo>
                  <a:pt x="7737210" y="3507891"/>
                  <a:pt x="7730736" y="3505733"/>
                  <a:pt x="7730736" y="3502137"/>
                </a:cubicBezTo>
                <a:lnTo>
                  <a:pt x="7730736" y="3501058"/>
                </a:lnTo>
                <a:cubicBezTo>
                  <a:pt x="7730736" y="3499439"/>
                  <a:pt x="7733254" y="3498360"/>
                  <a:pt x="7738289" y="3497821"/>
                </a:cubicBezTo>
                <a:lnTo>
                  <a:pt x="7745842" y="3501058"/>
                </a:lnTo>
                <a:cubicBezTo>
                  <a:pt x="7756632" y="3498180"/>
                  <a:pt x="7762027" y="3493864"/>
                  <a:pt x="7762027" y="3488110"/>
                </a:cubicBezTo>
                <a:cubicBezTo>
                  <a:pt x="7759510" y="3485232"/>
                  <a:pt x="7752676" y="3481636"/>
                  <a:pt x="7741526" y="3477320"/>
                </a:cubicBezTo>
                <a:lnTo>
                  <a:pt x="7739368" y="3475162"/>
                </a:lnTo>
                <a:lnTo>
                  <a:pt x="7725341" y="3483794"/>
                </a:lnTo>
                <a:lnTo>
                  <a:pt x="7724262" y="3483794"/>
                </a:lnTo>
                <a:lnTo>
                  <a:pt x="7706998" y="3478399"/>
                </a:lnTo>
                <a:lnTo>
                  <a:pt x="7689734" y="3480557"/>
                </a:lnTo>
                <a:lnTo>
                  <a:pt x="7673684" y="3479478"/>
                </a:lnTo>
                <a:cubicBezTo>
                  <a:pt x="7672784" y="3482715"/>
                  <a:pt x="7669907" y="3485232"/>
                  <a:pt x="7665052" y="3487031"/>
                </a:cubicBezTo>
                <a:lnTo>
                  <a:pt x="7655340" y="3485952"/>
                </a:lnTo>
                <a:lnTo>
                  <a:pt x="7636998" y="3492426"/>
                </a:lnTo>
                <a:lnTo>
                  <a:pt x="7632682" y="3485952"/>
                </a:lnTo>
                <a:lnTo>
                  <a:pt x="7626207" y="3484873"/>
                </a:lnTo>
                <a:lnTo>
                  <a:pt x="7628365" y="3469901"/>
                </a:lnTo>
                <a:lnTo>
                  <a:pt x="7627286" y="3444005"/>
                </a:lnTo>
                <a:lnTo>
                  <a:pt x="7626207" y="3442926"/>
                </a:lnTo>
                <a:cubicBezTo>
                  <a:pt x="7619733" y="3442926"/>
                  <a:pt x="7616496" y="3445444"/>
                  <a:pt x="7616496" y="3450479"/>
                </a:cubicBezTo>
                <a:cubicBezTo>
                  <a:pt x="7620992" y="3451918"/>
                  <a:pt x="7623510" y="3453716"/>
                  <a:pt x="7624049" y="3455874"/>
                </a:cubicBezTo>
                <a:lnTo>
                  <a:pt x="7624049" y="3458032"/>
                </a:lnTo>
                <a:cubicBezTo>
                  <a:pt x="7619014" y="3463787"/>
                  <a:pt x="7616496" y="3470936"/>
                  <a:pt x="7616496" y="3479478"/>
                </a:cubicBezTo>
                <a:lnTo>
                  <a:pt x="7619733" y="3482715"/>
                </a:lnTo>
                <a:lnTo>
                  <a:pt x="7619733" y="3485952"/>
                </a:lnTo>
                <a:lnTo>
                  <a:pt x="7616496" y="3497821"/>
                </a:lnTo>
                <a:lnTo>
                  <a:pt x="7620812" y="3502137"/>
                </a:lnTo>
                <a:lnTo>
                  <a:pt x="7620812" y="3515085"/>
                </a:lnTo>
                <a:cubicBezTo>
                  <a:pt x="7620812" y="3517782"/>
                  <a:pt x="7618654" y="3521739"/>
                  <a:pt x="7614338" y="3526954"/>
                </a:cubicBezTo>
                <a:lnTo>
                  <a:pt x="7616496" y="3530191"/>
                </a:lnTo>
                <a:cubicBezTo>
                  <a:pt x="7612900" y="3533788"/>
                  <a:pt x="7610022" y="3535586"/>
                  <a:pt x="7607864" y="3535586"/>
                </a:cubicBezTo>
                <a:lnTo>
                  <a:pt x="7607864" y="3539902"/>
                </a:lnTo>
                <a:lnTo>
                  <a:pt x="7610022" y="3539902"/>
                </a:lnTo>
                <a:cubicBezTo>
                  <a:pt x="7610202" y="3536305"/>
                  <a:pt x="7611281" y="3534507"/>
                  <a:pt x="7613259" y="3534507"/>
                </a:cubicBezTo>
                <a:lnTo>
                  <a:pt x="7614338" y="3534507"/>
                </a:lnTo>
                <a:lnTo>
                  <a:pt x="7620812" y="3539902"/>
                </a:lnTo>
                <a:lnTo>
                  <a:pt x="7620812" y="3545297"/>
                </a:lnTo>
                <a:lnTo>
                  <a:pt x="7622970" y="3545297"/>
                </a:lnTo>
                <a:cubicBezTo>
                  <a:pt x="7633041" y="3541520"/>
                  <a:pt x="7638076" y="3536485"/>
                  <a:pt x="7638076" y="3530191"/>
                </a:cubicBezTo>
                <a:lnTo>
                  <a:pt x="7635918" y="3523717"/>
                </a:lnTo>
                <a:lnTo>
                  <a:pt x="7639156" y="3521559"/>
                </a:lnTo>
                <a:lnTo>
                  <a:pt x="7641314" y="3521559"/>
                </a:lnTo>
                <a:cubicBezTo>
                  <a:pt x="7647788" y="3524077"/>
                  <a:pt x="7651024" y="3531630"/>
                  <a:pt x="7651024" y="3544218"/>
                </a:cubicBezTo>
                <a:lnTo>
                  <a:pt x="7652104" y="3547455"/>
                </a:lnTo>
                <a:lnTo>
                  <a:pt x="7652104" y="3549613"/>
                </a:lnTo>
                <a:lnTo>
                  <a:pt x="7649946" y="3552850"/>
                </a:lnTo>
                <a:lnTo>
                  <a:pt x="7651024" y="3559324"/>
                </a:lnTo>
                <a:cubicBezTo>
                  <a:pt x="7649046" y="3565798"/>
                  <a:pt x="7647248" y="3569035"/>
                  <a:pt x="7645630" y="3569035"/>
                </a:cubicBezTo>
                <a:lnTo>
                  <a:pt x="7644550" y="3565798"/>
                </a:lnTo>
                <a:lnTo>
                  <a:pt x="7643472" y="3565798"/>
                </a:lnTo>
                <a:lnTo>
                  <a:pt x="7641314" y="3567956"/>
                </a:lnTo>
                <a:cubicBezTo>
                  <a:pt x="7641314" y="3569395"/>
                  <a:pt x="7642752" y="3570114"/>
                  <a:pt x="7645630" y="3570114"/>
                </a:cubicBezTo>
                <a:lnTo>
                  <a:pt x="7646708" y="3571193"/>
                </a:lnTo>
                <a:lnTo>
                  <a:pt x="7646708" y="3572272"/>
                </a:lnTo>
                <a:cubicBezTo>
                  <a:pt x="7646349" y="3574790"/>
                  <a:pt x="7642752" y="3579106"/>
                  <a:pt x="7635918" y="3585220"/>
                </a:cubicBezTo>
                <a:cubicBezTo>
                  <a:pt x="7634300" y="3589536"/>
                  <a:pt x="7631782" y="3591694"/>
                  <a:pt x="7628365" y="3591694"/>
                </a:cubicBezTo>
                <a:lnTo>
                  <a:pt x="7626207" y="3589536"/>
                </a:lnTo>
                <a:lnTo>
                  <a:pt x="7624049" y="3591694"/>
                </a:lnTo>
                <a:lnTo>
                  <a:pt x="7622970" y="3591694"/>
                </a:lnTo>
                <a:cubicBezTo>
                  <a:pt x="7621532" y="3591694"/>
                  <a:pt x="7620812" y="3590615"/>
                  <a:pt x="7620812" y="3588457"/>
                </a:cubicBezTo>
                <a:lnTo>
                  <a:pt x="7619733" y="3587378"/>
                </a:lnTo>
                <a:lnTo>
                  <a:pt x="7618654" y="3587378"/>
                </a:lnTo>
                <a:cubicBezTo>
                  <a:pt x="7618654" y="3593133"/>
                  <a:pt x="7616496" y="3596010"/>
                  <a:pt x="7612180" y="3596010"/>
                </a:cubicBezTo>
                <a:lnTo>
                  <a:pt x="7607864" y="3596010"/>
                </a:lnTo>
                <a:cubicBezTo>
                  <a:pt x="7605886" y="3596010"/>
                  <a:pt x="7604807" y="3594212"/>
                  <a:pt x="7604627" y="3590615"/>
                </a:cubicBezTo>
                <a:lnTo>
                  <a:pt x="7600311" y="3590615"/>
                </a:lnTo>
                <a:cubicBezTo>
                  <a:pt x="7599952" y="3597089"/>
                  <a:pt x="7598153" y="3600326"/>
                  <a:pt x="7594916" y="3600326"/>
                </a:cubicBezTo>
                <a:lnTo>
                  <a:pt x="7580889" y="3596010"/>
                </a:lnTo>
                <a:lnTo>
                  <a:pt x="7575494" y="3599247"/>
                </a:lnTo>
                <a:lnTo>
                  <a:pt x="7573336" y="3599247"/>
                </a:lnTo>
                <a:cubicBezTo>
                  <a:pt x="7571178" y="3599247"/>
                  <a:pt x="7569380" y="3596010"/>
                  <a:pt x="7567941" y="3589536"/>
                </a:cubicBezTo>
                <a:lnTo>
                  <a:pt x="7567941" y="3578746"/>
                </a:lnTo>
                <a:lnTo>
                  <a:pt x="7570099" y="3566877"/>
                </a:lnTo>
                <a:cubicBezTo>
                  <a:pt x="7568661" y="3566517"/>
                  <a:pt x="7567222" y="3564719"/>
                  <a:pt x="7565783" y="3561482"/>
                </a:cubicBezTo>
                <a:lnTo>
                  <a:pt x="7566862" y="3557166"/>
                </a:lnTo>
                <a:lnTo>
                  <a:pt x="7566862" y="3556087"/>
                </a:lnTo>
                <a:lnTo>
                  <a:pt x="7565783" y="3556087"/>
                </a:lnTo>
                <a:lnTo>
                  <a:pt x="7565783" y="3558245"/>
                </a:lnTo>
                <a:lnTo>
                  <a:pt x="7563625" y="3558245"/>
                </a:lnTo>
                <a:lnTo>
                  <a:pt x="7563625" y="3553929"/>
                </a:lnTo>
                <a:cubicBezTo>
                  <a:pt x="7563625" y="3552490"/>
                  <a:pt x="7564704" y="3551771"/>
                  <a:pt x="7566862" y="3551771"/>
                </a:cubicBezTo>
                <a:lnTo>
                  <a:pt x="7567941" y="3550692"/>
                </a:lnTo>
                <a:lnTo>
                  <a:pt x="7567941" y="3514006"/>
                </a:lnTo>
                <a:lnTo>
                  <a:pt x="7570099" y="3502137"/>
                </a:lnTo>
                <a:lnTo>
                  <a:pt x="7570099" y="3494584"/>
                </a:lnTo>
                <a:lnTo>
                  <a:pt x="7567941" y="3485952"/>
                </a:lnTo>
                <a:lnTo>
                  <a:pt x="7569020" y="3481636"/>
                </a:lnTo>
                <a:lnTo>
                  <a:pt x="7565783" y="3479478"/>
                </a:lnTo>
                <a:lnTo>
                  <a:pt x="7563625" y="3479478"/>
                </a:lnTo>
                <a:lnTo>
                  <a:pt x="7551756" y="3485952"/>
                </a:lnTo>
                <a:lnTo>
                  <a:pt x="7550677" y="3485952"/>
                </a:lnTo>
                <a:lnTo>
                  <a:pt x="7548519" y="3483794"/>
                </a:lnTo>
                <a:lnTo>
                  <a:pt x="7548519" y="3482715"/>
                </a:lnTo>
                <a:cubicBezTo>
                  <a:pt x="7550677" y="3478399"/>
                  <a:pt x="7553555" y="3474802"/>
                  <a:pt x="7557151" y="3471925"/>
                </a:cubicBezTo>
                <a:cubicBezTo>
                  <a:pt x="7557151" y="3468778"/>
                  <a:pt x="7562906" y="3460550"/>
                  <a:pt x="7574415" y="3447242"/>
                </a:cubicBezTo>
                <a:cubicBezTo>
                  <a:pt x="7576214" y="3447242"/>
                  <a:pt x="7578012" y="3444005"/>
                  <a:pt x="7579810" y="3437531"/>
                </a:cubicBezTo>
                <a:cubicBezTo>
                  <a:pt x="7582688" y="3437531"/>
                  <a:pt x="7584126" y="3435014"/>
                  <a:pt x="7584126" y="3429978"/>
                </a:cubicBezTo>
                <a:cubicBezTo>
                  <a:pt x="7586104" y="3425123"/>
                  <a:pt x="7588622" y="3421886"/>
                  <a:pt x="7591679" y="3420267"/>
                </a:cubicBezTo>
                <a:cubicBezTo>
                  <a:pt x="7590960" y="3412355"/>
                  <a:pt x="7589521" y="3408398"/>
                  <a:pt x="7587363" y="3408398"/>
                </a:cubicBezTo>
                <a:cubicBezTo>
                  <a:pt x="7584126" y="3408398"/>
                  <a:pt x="7579810" y="3410916"/>
                  <a:pt x="7574415" y="3415951"/>
                </a:cubicBezTo>
                <a:lnTo>
                  <a:pt x="7558230" y="3422425"/>
                </a:lnTo>
                <a:lnTo>
                  <a:pt x="7554993" y="3422425"/>
                </a:lnTo>
                <a:lnTo>
                  <a:pt x="7552835" y="3420267"/>
                </a:lnTo>
                <a:cubicBezTo>
                  <a:pt x="7554454" y="3419908"/>
                  <a:pt x="7557331" y="3414513"/>
                  <a:pt x="7561467" y="3404082"/>
                </a:cubicBezTo>
                <a:cubicBezTo>
                  <a:pt x="7564165" y="3404082"/>
                  <a:pt x="7567042" y="3399407"/>
                  <a:pt x="7570099" y="3390055"/>
                </a:cubicBezTo>
                <a:cubicBezTo>
                  <a:pt x="7576573" y="3382502"/>
                  <a:pt x="7579810" y="3377467"/>
                  <a:pt x="7579810" y="3374949"/>
                </a:cubicBezTo>
                <a:lnTo>
                  <a:pt x="7578731" y="3373870"/>
                </a:lnTo>
                <a:lnTo>
                  <a:pt x="7578731" y="3372791"/>
                </a:lnTo>
                <a:lnTo>
                  <a:pt x="7584126" y="3353369"/>
                </a:lnTo>
                <a:lnTo>
                  <a:pt x="7583047" y="3345816"/>
                </a:lnTo>
                <a:close/>
                <a:moveTo>
                  <a:pt x="6183031" y="3340151"/>
                </a:moveTo>
                <a:cubicBezTo>
                  <a:pt x="6188516" y="3340151"/>
                  <a:pt x="6191708" y="3341545"/>
                  <a:pt x="6192607" y="3344332"/>
                </a:cubicBezTo>
                <a:lnTo>
                  <a:pt x="6191528" y="3347569"/>
                </a:lnTo>
                <a:lnTo>
                  <a:pt x="6193686" y="3349727"/>
                </a:lnTo>
                <a:lnTo>
                  <a:pt x="6192607" y="3350671"/>
                </a:lnTo>
                <a:lnTo>
                  <a:pt x="6192607" y="3352829"/>
                </a:lnTo>
                <a:lnTo>
                  <a:pt x="6193686" y="3352829"/>
                </a:lnTo>
                <a:lnTo>
                  <a:pt x="6194765" y="3349727"/>
                </a:lnTo>
                <a:lnTo>
                  <a:pt x="6193686" y="3345411"/>
                </a:lnTo>
                <a:lnTo>
                  <a:pt x="6195709" y="3343388"/>
                </a:lnTo>
                <a:lnTo>
                  <a:pt x="6200025" y="3343388"/>
                </a:lnTo>
                <a:lnTo>
                  <a:pt x="6210545" y="3346490"/>
                </a:lnTo>
                <a:lnTo>
                  <a:pt x="6214861" y="3346490"/>
                </a:lnTo>
                <a:cubicBezTo>
                  <a:pt x="6214861" y="3343703"/>
                  <a:pt x="6216255" y="3341590"/>
                  <a:pt x="6219042" y="3340151"/>
                </a:cubicBezTo>
                <a:cubicBezTo>
                  <a:pt x="6222909" y="3340151"/>
                  <a:pt x="6225741" y="3341905"/>
                  <a:pt x="6227539" y="3345411"/>
                </a:cubicBezTo>
                <a:lnTo>
                  <a:pt x="6228484" y="3344332"/>
                </a:lnTo>
                <a:lnTo>
                  <a:pt x="6229563" y="3344332"/>
                </a:lnTo>
                <a:cubicBezTo>
                  <a:pt x="6233069" y="3346490"/>
                  <a:pt x="6234823" y="3348963"/>
                  <a:pt x="6234823" y="3351750"/>
                </a:cubicBezTo>
                <a:cubicBezTo>
                  <a:pt x="6232035" y="3353009"/>
                  <a:pt x="6229248" y="3355842"/>
                  <a:pt x="6226460" y="3360248"/>
                </a:cubicBezTo>
                <a:lnTo>
                  <a:pt x="6226460" y="3375084"/>
                </a:lnTo>
                <a:cubicBezTo>
                  <a:pt x="6226460" y="3380659"/>
                  <a:pt x="6223628" y="3385559"/>
                  <a:pt x="6217963" y="3389785"/>
                </a:cubicBezTo>
                <a:cubicBezTo>
                  <a:pt x="6218143" y="3392123"/>
                  <a:pt x="6221335" y="3394596"/>
                  <a:pt x="6227539" y="3397203"/>
                </a:cubicBezTo>
                <a:lnTo>
                  <a:pt x="6228484" y="3405701"/>
                </a:lnTo>
                <a:lnTo>
                  <a:pt x="6229563" y="3404622"/>
                </a:lnTo>
                <a:lnTo>
                  <a:pt x="6233879" y="3404622"/>
                </a:lnTo>
                <a:cubicBezTo>
                  <a:pt x="6245838" y="3404622"/>
                  <a:pt x="6253930" y="3400396"/>
                  <a:pt x="6258156" y="3391943"/>
                </a:cubicBezTo>
                <a:cubicBezTo>
                  <a:pt x="6258156" y="3388976"/>
                  <a:pt x="6262382" y="3384390"/>
                  <a:pt x="6270834" y="3378186"/>
                </a:cubicBezTo>
                <a:lnTo>
                  <a:pt x="6273937" y="3378186"/>
                </a:lnTo>
                <a:cubicBezTo>
                  <a:pt x="6276095" y="3378186"/>
                  <a:pt x="6277174" y="3380659"/>
                  <a:pt x="6277174" y="3385604"/>
                </a:cubicBezTo>
                <a:cubicBezTo>
                  <a:pt x="6293539" y="3397923"/>
                  <a:pt x="6302710" y="3405656"/>
                  <a:pt x="6304688" y="3408803"/>
                </a:cubicBezTo>
                <a:lnTo>
                  <a:pt x="6304688" y="3409882"/>
                </a:lnTo>
                <a:cubicBezTo>
                  <a:pt x="6303430" y="3412939"/>
                  <a:pt x="6297765" y="3415412"/>
                  <a:pt x="6287694" y="3417300"/>
                </a:cubicBezTo>
                <a:lnTo>
                  <a:pt x="6283513" y="3409882"/>
                </a:lnTo>
                <a:cubicBezTo>
                  <a:pt x="6280545" y="3414108"/>
                  <a:pt x="6275960" y="3416221"/>
                  <a:pt x="6269755" y="3416221"/>
                </a:cubicBezTo>
                <a:lnTo>
                  <a:pt x="6268676" y="3417300"/>
                </a:lnTo>
                <a:lnTo>
                  <a:pt x="6267597" y="3417300"/>
                </a:lnTo>
                <a:cubicBezTo>
                  <a:pt x="6266249" y="3417300"/>
                  <a:pt x="6265574" y="3416266"/>
                  <a:pt x="6265574" y="3414198"/>
                </a:cubicBezTo>
                <a:lnTo>
                  <a:pt x="6266653" y="3410961"/>
                </a:lnTo>
                <a:lnTo>
                  <a:pt x="6260314" y="3410961"/>
                </a:lnTo>
                <a:cubicBezTo>
                  <a:pt x="6260314" y="3414647"/>
                  <a:pt x="6259235" y="3416760"/>
                  <a:pt x="6257077" y="3417300"/>
                </a:cubicBezTo>
                <a:lnTo>
                  <a:pt x="6252896" y="3417300"/>
                </a:lnTo>
                <a:lnTo>
                  <a:pt x="6249659" y="3415142"/>
                </a:lnTo>
                <a:lnTo>
                  <a:pt x="6246557" y="3417300"/>
                </a:lnTo>
                <a:lnTo>
                  <a:pt x="6232800" y="3417300"/>
                </a:lnTo>
                <a:lnTo>
                  <a:pt x="6232800" y="3419458"/>
                </a:lnTo>
                <a:cubicBezTo>
                  <a:pt x="6234868" y="3422425"/>
                  <a:pt x="6235902" y="3425213"/>
                  <a:pt x="6235902" y="3427820"/>
                </a:cubicBezTo>
                <a:cubicBezTo>
                  <a:pt x="6233114" y="3432046"/>
                  <a:pt x="6231721" y="3435238"/>
                  <a:pt x="6231721" y="3437396"/>
                </a:cubicBezTo>
                <a:lnTo>
                  <a:pt x="6231721" y="3440499"/>
                </a:lnTo>
                <a:cubicBezTo>
                  <a:pt x="6240892" y="3440499"/>
                  <a:pt x="6248265" y="3445804"/>
                  <a:pt x="6253840" y="3456414"/>
                </a:cubicBezTo>
                <a:cubicBezTo>
                  <a:pt x="6256898" y="3457853"/>
                  <a:pt x="6259370" y="3461359"/>
                  <a:pt x="6261258" y="3466934"/>
                </a:cubicBezTo>
                <a:cubicBezTo>
                  <a:pt x="6265125" y="3466934"/>
                  <a:pt x="6267957" y="3468373"/>
                  <a:pt x="6269755" y="3471250"/>
                </a:cubicBezTo>
                <a:cubicBezTo>
                  <a:pt x="6273442" y="3471250"/>
                  <a:pt x="6279422" y="3475836"/>
                  <a:pt x="6287694" y="3485007"/>
                </a:cubicBezTo>
                <a:lnTo>
                  <a:pt x="6292954" y="3485952"/>
                </a:lnTo>
                <a:lnTo>
                  <a:pt x="6295112" y="3483928"/>
                </a:lnTo>
                <a:lnTo>
                  <a:pt x="6298349" y="3483928"/>
                </a:lnTo>
                <a:cubicBezTo>
                  <a:pt x="6299878" y="3483928"/>
                  <a:pt x="6302665" y="3487795"/>
                  <a:pt x="6306711" y="3495528"/>
                </a:cubicBezTo>
                <a:lnTo>
                  <a:pt x="6306711" y="3498630"/>
                </a:lnTo>
                <a:cubicBezTo>
                  <a:pt x="6292684" y="3511668"/>
                  <a:pt x="6285671" y="3523312"/>
                  <a:pt x="6285671" y="3533563"/>
                </a:cubicBezTo>
                <a:lnTo>
                  <a:pt x="6286615" y="3540981"/>
                </a:lnTo>
                <a:cubicBezTo>
                  <a:pt x="6283648" y="3541700"/>
                  <a:pt x="6281894" y="3543454"/>
                  <a:pt x="6281355" y="3546241"/>
                </a:cubicBezTo>
                <a:lnTo>
                  <a:pt x="6279332" y="3546241"/>
                </a:lnTo>
                <a:lnTo>
                  <a:pt x="6268676" y="3536800"/>
                </a:lnTo>
                <a:lnTo>
                  <a:pt x="6268676" y="3538823"/>
                </a:lnTo>
                <a:lnTo>
                  <a:pt x="6269755" y="3544083"/>
                </a:lnTo>
                <a:cubicBezTo>
                  <a:pt x="6267148" y="3546241"/>
                  <a:pt x="6264675" y="3547320"/>
                  <a:pt x="6262337" y="3547320"/>
                </a:cubicBezTo>
                <a:lnTo>
                  <a:pt x="6259235" y="3547320"/>
                </a:lnTo>
                <a:lnTo>
                  <a:pt x="6255998" y="3545162"/>
                </a:lnTo>
                <a:lnTo>
                  <a:pt x="6252896" y="3545162"/>
                </a:lnTo>
                <a:cubicBezTo>
                  <a:pt x="6252896" y="3549388"/>
                  <a:pt x="6252177" y="3551501"/>
                  <a:pt x="6250738" y="3551501"/>
                </a:cubicBezTo>
                <a:lnTo>
                  <a:pt x="6248580" y="3551501"/>
                </a:lnTo>
                <a:lnTo>
                  <a:pt x="6226460" y="3545162"/>
                </a:lnTo>
                <a:lnTo>
                  <a:pt x="6224302" y="3551501"/>
                </a:lnTo>
                <a:lnTo>
                  <a:pt x="6224302" y="3552580"/>
                </a:lnTo>
                <a:lnTo>
                  <a:pt x="6226460" y="3561077"/>
                </a:lnTo>
                <a:lnTo>
                  <a:pt x="6225381" y="3572676"/>
                </a:lnTo>
                <a:lnTo>
                  <a:pt x="6226460" y="3575914"/>
                </a:lnTo>
                <a:lnTo>
                  <a:pt x="6225381" y="3576858"/>
                </a:lnTo>
                <a:lnTo>
                  <a:pt x="6214861" y="3575914"/>
                </a:lnTo>
                <a:lnTo>
                  <a:pt x="6207443" y="3575914"/>
                </a:lnTo>
                <a:lnTo>
                  <a:pt x="6207443" y="3573755"/>
                </a:lnTo>
                <a:lnTo>
                  <a:pt x="6205285" y="3573755"/>
                </a:lnTo>
                <a:lnTo>
                  <a:pt x="6207443" y="3575914"/>
                </a:lnTo>
                <a:lnTo>
                  <a:pt x="6207679" y="3576150"/>
                </a:lnTo>
                <a:cubicBezTo>
                  <a:pt x="6209275" y="3577026"/>
                  <a:pt x="6211669" y="3577982"/>
                  <a:pt x="6214861" y="3579016"/>
                </a:cubicBezTo>
                <a:lnTo>
                  <a:pt x="6215805" y="3577937"/>
                </a:lnTo>
                <a:lnTo>
                  <a:pt x="6219042" y="3577937"/>
                </a:lnTo>
                <a:cubicBezTo>
                  <a:pt x="6224707" y="3577937"/>
                  <a:pt x="6227539" y="3580050"/>
                  <a:pt x="6227539" y="3584276"/>
                </a:cubicBezTo>
                <a:lnTo>
                  <a:pt x="6227539" y="3587513"/>
                </a:lnTo>
                <a:cubicBezTo>
                  <a:pt x="6227539" y="3593807"/>
                  <a:pt x="6223314" y="3596954"/>
                  <a:pt x="6214861" y="3596954"/>
                </a:cubicBezTo>
                <a:lnTo>
                  <a:pt x="6209466" y="3594931"/>
                </a:lnTo>
                <a:lnTo>
                  <a:pt x="6187347" y="3603293"/>
                </a:lnTo>
                <a:cubicBezTo>
                  <a:pt x="6187347" y="3604732"/>
                  <a:pt x="6185908" y="3605451"/>
                  <a:pt x="6183031" y="3605451"/>
                </a:cubicBezTo>
                <a:lnTo>
                  <a:pt x="6181007" y="3602214"/>
                </a:lnTo>
                <a:lnTo>
                  <a:pt x="6181007" y="3595875"/>
                </a:lnTo>
                <a:cubicBezTo>
                  <a:pt x="6185234" y="3591649"/>
                  <a:pt x="6187347" y="3588862"/>
                  <a:pt x="6187347" y="3587513"/>
                </a:cubicBezTo>
                <a:lnTo>
                  <a:pt x="6181007" y="3575914"/>
                </a:lnTo>
                <a:lnTo>
                  <a:pt x="6177770" y="3558919"/>
                </a:lnTo>
                <a:lnTo>
                  <a:pt x="6182086" y="3555817"/>
                </a:lnTo>
                <a:lnTo>
                  <a:pt x="6190449" y="3555817"/>
                </a:lnTo>
                <a:lnTo>
                  <a:pt x="6190449" y="3553659"/>
                </a:lnTo>
                <a:lnTo>
                  <a:pt x="6183031" y="3554738"/>
                </a:lnTo>
                <a:lnTo>
                  <a:pt x="6182086" y="3553659"/>
                </a:lnTo>
                <a:lnTo>
                  <a:pt x="6182086" y="3552580"/>
                </a:lnTo>
                <a:lnTo>
                  <a:pt x="6184110" y="3550422"/>
                </a:lnTo>
                <a:cubicBezTo>
                  <a:pt x="6182042" y="3550422"/>
                  <a:pt x="6181007" y="3549748"/>
                  <a:pt x="6181007" y="3548399"/>
                </a:cubicBezTo>
                <a:lnTo>
                  <a:pt x="6179928" y="3549478"/>
                </a:lnTo>
                <a:lnTo>
                  <a:pt x="6168329" y="3549478"/>
                </a:lnTo>
                <a:lnTo>
                  <a:pt x="6165092" y="3551501"/>
                </a:lnTo>
                <a:lnTo>
                  <a:pt x="6159832" y="3551501"/>
                </a:lnTo>
                <a:cubicBezTo>
                  <a:pt x="6148053" y="3549793"/>
                  <a:pt x="6141354" y="3547320"/>
                  <a:pt x="6139735" y="3544083"/>
                </a:cubicBezTo>
                <a:lnTo>
                  <a:pt x="6139735" y="3540981"/>
                </a:lnTo>
                <a:lnTo>
                  <a:pt x="6141893" y="3538823"/>
                </a:lnTo>
                <a:lnTo>
                  <a:pt x="6150391" y="3538823"/>
                </a:lnTo>
                <a:lnTo>
                  <a:pt x="6158753" y="3540981"/>
                </a:lnTo>
                <a:lnTo>
                  <a:pt x="6165092" y="3538823"/>
                </a:lnTo>
                <a:lnTo>
                  <a:pt x="6171431" y="3540981"/>
                </a:lnTo>
                <a:cubicBezTo>
                  <a:pt x="6178535" y="3540981"/>
                  <a:pt x="6182086" y="3536035"/>
                  <a:pt x="6182086" y="3526144"/>
                </a:cubicBezTo>
                <a:lnTo>
                  <a:pt x="6179928" y="3500788"/>
                </a:lnTo>
                <a:cubicBezTo>
                  <a:pt x="6181187" y="3496922"/>
                  <a:pt x="6183300" y="3493774"/>
                  <a:pt x="6186268" y="3491347"/>
                </a:cubicBezTo>
                <a:lnTo>
                  <a:pt x="6185189" y="3491347"/>
                </a:lnTo>
                <a:lnTo>
                  <a:pt x="6184110" y="3492291"/>
                </a:lnTo>
                <a:lnTo>
                  <a:pt x="6178849" y="3491347"/>
                </a:lnTo>
                <a:lnTo>
                  <a:pt x="6177770" y="3491347"/>
                </a:lnTo>
                <a:lnTo>
                  <a:pt x="6169408" y="3493370"/>
                </a:lnTo>
                <a:lnTo>
                  <a:pt x="6170352" y="3494449"/>
                </a:lnTo>
                <a:lnTo>
                  <a:pt x="6170352" y="3495528"/>
                </a:lnTo>
                <a:lnTo>
                  <a:pt x="6169408" y="3501867"/>
                </a:lnTo>
                <a:lnTo>
                  <a:pt x="6171431" y="3504025"/>
                </a:lnTo>
                <a:lnTo>
                  <a:pt x="6171431" y="3506048"/>
                </a:lnTo>
                <a:cubicBezTo>
                  <a:pt x="6171431" y="3507487"/>
                  <a:pt x="6170397" y="3508206"/>
                  <a:pt x="6168329" y="3508206"/>
                </a:cubicBezTo>
                <a:lnTo>
                  <a:pt x="6170352" y="3511443"/>
                </a:lnTo>
                <a:lnTo>
                  <a:pt x="6163069" y="3516703"/>
                </a:lnTo>
                <a:lnTo>
                  <a:pt x="6157674" y="3515624"/>
                </a:lnTo>
                <a:cubicBezTo>
                  <a:pt x="6157674" y="3520749"/>
                  <a:pt x="6152774" y="3525335"/>
                  <a:pt x="6142972" y="3529381"/>
                </a:cubicBezTo>
                <a:cubicBezTo>
                  <a:pt x="6131103" y="3543409"/>
                  <a:pt x="6123326" y="3550422"/>
                  <a:pt x="6119639" y="3550422"/>
                </a:cubicBezTo>
                <a:lnTo>
                  <a:pt x="6116537" y="3550422"/>
                </a:lnTo>
                <a:lnTo>
                  <a:pt x="6115458" y="3555817"/>
                </a:lnTo>
                <a:lnTo>
                  <a:pt x="6115458" y="3570518"/>
                </a:lnTo>
                <a:lnTo>
                  <a:pt x="6114379" y="3571597"/>
                </a:lnTo>
                <a:lnTo>
                  <a:pt x="6115458" y="3572676"/>
                </a:lnTo>
                <a:lnTo>
                  <a:pt x="6115458" y="3577937"/>
                </a:lnTo>
                <a:lnTo>
                  <a:pt x="6112221" y="3582253"/>
                </a:lnTo>
                <a:lnTo>
                  <a:pt x="6115458" y="3587513"/>
                </a:lnTo>
                <a:lnTo>
                  <a:pt x="6115458" y="3594931"/>
                </a:lnTo>
                <a:cubicBezTo>
                  <a:pt x="6114739" y="3596999"/>
                  <a:pt x="6112626" y="3598033"/>
                  <a:pt x="6109119" y="3598033"/>
                </a:cubicBezTo>
                <a:lnTo>
                  <a:pt x="6096440" y="3598033"/>
                </a:lnTo>
                <a:cubicBezTo>
                  <a:pt x="6094642" y="3598033"/>
                  <a:pt x="6093563" y="3596640"/>
                  <a:pt x="6093203" y="3593852"/>
                </a:cubicBezTo>
                <a:lnTo>
                  <a:pt x="6091180" y="3593852"/>
                </a:lnTo>
                <a:lnTo>
                  <a:pt x="6091180" y="3594931"/>
                </a:lnTo>
                <a:lnTo>
                  <a:pt x="6093203" y="3598033"/>
                </a:lnTo>
                <a:cubicBezTo>
                  <a:pt x="6093203" y="3602439"/>
                  <a:pt x="6087584" y="3604912"/>
                  <a:pt x="6076344" y="3605451"/>
                </a:cubicBezTo>
                <a:cubicBezTo>
                  <a:pt x="6069960" y="3603023"/>
                  <a:pt x="6066768" y="3597404"/>
                  <a:pt x="6066768" y="3588592"/>
                </a:cubicBezTo>
                <a:lnTo>
                  <a:pt x="6067847" y="3581174"/>
                </a:lnTo>
                <a:lnTo>
                  <a:pt x="6064745" y="3572676"/>
                </a:lnTo>
                <a:lnTo>
                  <a:pt x="6072163" y="3558919"/>
                </a:lnTo>
                <a:lnTo>
                  <a:pt x="6072163" y="3555817"/>
                </a:lnTo>
                <a:lnTo>
                  <a:pt x="6070005" y="3551501"/>
                </a:lnTo>
                <a:cubicBezTo>
                  <a:pt x="6070185" y="3545926"/>
                  <a:pt x="6070904" y="3543139"/>
                  <a:pt x="6072163" y="3543139"/>
                </a:cubicBezTo>
                <a:lnTo>
                  <a:pt x="6067847" y="3524121"/>
                </a:lnTo>
                <a:lnTo>
                  <a:pt x="6067847" y="3490268"/>
                </a:lnTo>
                <a:cubicBezTo>
                  <a:pt x="6067847" y="3485142"/>
                  <a:pt x="6068926" y="3479163"/>
                  <a:pt x="6071084" y="3472329"/>
                </a:cubicBezTo>
                <a:lnTo>
                  <a:pt x="6071084" y="3471250"/>
                </a:lnTo>
                <a:lnTo>
                  <a:pt x="6068926" y="3471250"/>
                </a:lnTo>
                <a:lnTo>
                  <a:pt x="6047750" y="3492291"/>
                </a:lnTo>
                <a:lnTo>
                  <a:pt x="6045727" y="3492291"/>
                </a:lnTo>
                <a:lnTo>
                  <a:pt x="6043569" y="3490268"/>
                </a:lnTo>
                <a:lnTo>
                  <a:pt x="6050987" y="3464911"/>
                </a:lnTo>
                <a:lnTo>
                  <a:pt x="6055169" y="3462753"/>
                </a:lnTo>
                <a:lnTo>
                  <a:pt x="6059485" y="3462753"/>
                </a:lnTo>
                <a:lnTo>
                  <a:pt x="6060429" y="3463832"/>
                </a:lnTo>
                <a:lnTo>
                  <a:pt x="6061508" y="3463832"/>
                </a:lnTo>
                <a:lnTo>
                  <a:pt x="6061508" y="3462753"/>
                </a:lnTo>
                <a:cubicBezTo>
                  <a:pt x="6057282" y="3460955"/>
                  <a:pt x="6055169" y="3459201"/>
                  <a:pt x="6055169" y="3457493"/>
                </a:cubicBezTo>
                <a:cubicBezTo>
                  <a:pt x="6056967" y="3455155"/>
                  <a:pt x="6058406" y="3448097"/>
                  <a:pt x="6059485" y="3436317"/>
                </a:cubicBezTo>
                <a:cubicBezTo>
                  <a:pt x="6064160" y="3432991"/>
                  <a:pt x="6067667" y="3427371"/>
                  <a:pt x="6070005" y="3419458"/>
                </a:cubicBezTo>
                <a:cubicBezTo>
                  <a:pt x="6071264" y="3419458"/>
                  <a:pt x="6073377" y="3416985"/>
                  <a:pt x="6076344" y="3412040"/>
                </a:cubicBezTo>
                <a:lnTo>
                  <a:pt x="6076344" y="3408803"/>
                </a:lnTo>
                <a:lnTo>
                  <a:pt x="6074186" y="3405701"/>
                </a:lnTo>
                <a:lnTo>
                  <a:pt x="6074186" y="3399361"/>
                </a:lnTo>
                <a:lnTo>
                  <a:pt x="6075265" y="3398282"/>
                </a:lnTo>
                <a:lnTo>
                  <a:pt x="6074186" y="3397203"/>
                </a:lnTo>
                <a:lnTo>
                  <a:pt x="6074186" y="3396124"/>
                </a:lnTo>
                <a:lnTo>
                  <a:pt x="6075265" y="3395180"/>
                </a:lnTo>
                <a:lnTo>
                  <a:pt x="6075265" y="3394101"/>
                </a:lnTo>
                <a:lnTo>
                  <a:pt x="6076344" y="3395180"/>
                </a:lnTo>
                <a:lnTo>
                  <a:pt x="6080525" y="3395180"/>
                </a:lnTo>
                <a:lnTo>
                  <a:pt x="6080525" y="3394101"/>
                </a:lnTo>
                <a:cubicBezTo>
                  <a:pt x="6077018" y="3394101"/>
                  <a:pt x="6075265" y="3393382"/>
                  <a:pt x="6075265" y="3391943"/>
                </a:cubicBezTo>
                <a:cubicBezTo>
                  <a:pt x="6075265" y="3390145"/>
                  <a:pt x="6076659" y="3389066"/>
                  <a:pt x="6079446" y="3388706"/>
                </a:cubicBezTo>
                <a:lnTo>
                  <a:pt x="6079446" y="3383446"/>
                </a:lnTo>
                <a:lnTo>
                  <a:pt x="6082683" y="3362406"/>
                </a:lnTo>
                <a:lnTo>
                  <a:pt x="6079446" y="3349727"/>
                </a:lnTo>
                <a:cubicBezTo>
                  <a:pt x="6079446" y="3344063"/>
                  <a:pt x="6081919" y="3341230"/>
                  <a:pt x="6086864" y="3341230"/>
                </a:cubicBezTo>
                <a:cubicBezTo>
                  <a:pt x="6091630" y="3344018"/>
                  <a:pt x="6095856" y="3345411"/>
                  <a:pt x="6099543" y="3345411"/>
                </a:cubicBezTo>
                <a:lnTo>
                  <a:pt x="6102780" y="3344332"/>
                </a:lnTo>
                <a:cubicBezTo>
                  <a:pt x="6117526" y="3347749"/>
                  <a:pt x="6124899" y="3350222"/>
                  <a:pt x="6124899" y="3351750"/>
                </a:cubicBezTo>
                <a:lnTo>
                  <a:pt x="6125978" y="3350671"/>
                </a:lnTo>
                <a:lnTo>
                  <a:pt x="6127057" y="3350671"/>
                </a:lnTo>
                <a:cubicBezTo>
                  <a:pt x="6133981" y="3350671"/>
                  <a:pt x="6139960" y="3353144"/>
                  <a:pt x="6144996" y="3358090"/>
                </a:cubicBezTo>
                <a:lnTo>
                  <a:pt x="6144996" y="3359169"/>
                </a:lnTo>
                <a:cubicBezTo>
                  <a:pt x="6134475" y="3370139"/>
                  <a:pt x="6129215" y="3377872"/>
                  <a:pt x="6129215" y="3382367"/>
                </a:cubicBezTo>
                <a:cubicBezTo>
                  <a:pt x="6129215" y="3385245"/>
                  <a:pt x="6126023" y="3389156"/>
                  <a:pt x="6119639" y="3394101"/>
                </a:cubicBezTo>
                <a:cubicBezTo>
                  <a:pt x="6118111" y="3403273"/>
                  <a:pt x="6115638" y="3407859"/>
                  <a:pt x="6112221" y="3407859"/>
                </a:cubicBezTo>
                <a:lnTo>
                  <a:pt x="6112221" y="3418379"/>
                </a:lnTo>
                <a:lnTo>
                  <a:pt x="6110198" y="3421481"/>
                </a:lnTo>
                <a:cubicBezTo>
                  <a:pt x="6110198" y="3422560"/>
                  <a:pt x="6112671" y="3424359"/>
                  <a:pt x="6117616" y="3426876"/>
                </a:cubicBezTo>
                <a:lnTo>
                  <a:pt x="6117616" y="3427820"/>
                </a:lnTo>
                <a:cubicBezTo>
                  <a:pt x="6113390" y="3431237"/>
                  <a:pt x="6111277" y="3439375"/>
                  <a:pt x="6111277" y="3452233"/>
                </a:cubicBezTo>
                <a:lnTo>
                  <a:pt x="6111277" y="3454256"/>
                </a:lnTo>
                <a:cubicBezTo>
                  <a:pt x="6111277" y="3455695"/>
                  <a:pt x="6109479" y="3456414"/>
                  <a:pt x="6105882" y="3456414"/>
                </a:cubicBezTo>
                <a:lnTo>
                  <a:pt x="6104938" y="3457493"/>
                </a:lnTo>
                <a:lnTo>
                  <a:pt x="6104938" y="3460595"/>
                </a:lnTo>
                <a:cubicBezTo>
                  <a:pt x="6109973" y="3460595"/>
                  <a:pt x="6113480" y="3462708"/>
                  <a:pt x="6115458" y="3466934"/>
                </a:cubicBezTo>
                <a:lnTo>
                  <a:pt x="6115458" y="3479612"/>
                </a:lnTo>
                <a:cubicBezTo>
                  <a:pt x="6113300" y="3482670"/>
                  <a:pt x="6112221" y="3486221"/>
                  <a:pt x="6112221" y="3490268"/>
                </a:cubicBezTo>
                <a:lnTo>
                  <a:pt x="6114379" y="3506048"/>
                </a:lnTo>
                <a:lnTo>
                  <a:pt x="6111277" y="3508206"/>
                </a:lnTo>
                <a:lnTo>
                  <a:pt x="6115458" y="3516703"/>
                </a:lnTo>
                <a:lnTo>
                  <a:pt x="6115458" y="3519805"/>
                </a:lnTo>
                <a:lnTo>
                  <a:pt x="6111277" y="3525065"/>
                </a:lnTo>
                <a:cubicBezTo>
                  <a:pt x="6111277" y="3530371"/>
                  <a:pt x="6113030" y="3533922"/>
                  <a:pt x="6116537" y="3535721"/>
                </a:cubicBezTo>
                <a:cubicBezTo>
                  <a:pt x="6124270" y="3531135"/>
                  <a:pt x="6128136" y="3525830"/>
                  <a:pt x="6128136" y="3519805"/>
                </a:cubicBezTo>
                <a:lnTo>
                  <a:pt x="6132317" y="3517782"/>
                </a:lnTo>
                <a:lnTo>
                  <a:pt x="6131238" y="3516703"/>
                </a:lnTo>
                <a:lnTo>
                  <a:pt x="6131238" y="3515624"/>
                </a:lnTo>
                <a:cubicBezTo>
                  <a:pt x="6135465" y="3511938"/>
                  <a:pt x="6137577" y="3509105"/>
                  <a:pt x="6137577" y="3507127"/>
                </a:cubicBezTo>
                <a:lnTo>
                  <a:pt x="6136633" y="3501867"/>
                </a:lnTo>
                <a:cubicBezTo>
                  <a:pt x="6139421" y="3499080"/>
                  <a:pt x="6141849" y="3497686"/>
                  <a:pt x="6143917" y="3497686"/>
                </a:cubicBezTo>
                <a:lnTo>
                  <a:pt x="6143917" y="3494449"/>
                </a:lnTo>
                <a:cubicBezTo>
                  <a:pt x="6143917" y="3490582"/>
                  <a:pt x="6145355" y="3488110"/>
                  <a:pt x="6148233" y="3487031"/>
                </a:cubicBezTo>
                <a:lnTo>
                  <a:pt x="6147154" y="3478668"/>
                </a:lnTo>
                <a:lnTo>
                  <a:pt x="6166171" y="3435238"/>
                </a:lnTo>
                <a:lnTo>
                  <a:pt x="6161990" y="3431057"/>
                </a:lnTo>
                <a:cubicBezTo>
                  <a:pt x="6164778" y="3428090"/>
                  <a:pt x="6166171" y="3425258"/>
                  <a:pt x="6166171" y="3422560"/>
                </a:cubicBezTo>
                <a:lnTo>
                  <a:pt x="6166171" y="3415142"/>
                </a:lnTo>
                <a:lnTo>
                  <a:pt x="6165092" y="3415142"/>
                </a:lnTo>
                <a:cubicBezTo>
                  <a:pt x="6156820" y="3415142"/>
                  <a:pt x="6151200" y="3415861"/>
                  <a:pt x="6148233" y="3417300"/>
                </a:cubicBezTo>
                <a:lnTo>
                  <a:pt x="6132317" y="3414198"/>
                </a:lnTo>
                <a:lnTo>
                  <a:pt x="6128136" y="3415142"/>
                </a:lnTo>
                <a:lnTo>
                  <a:pt x="6127057" y="3415142"/>
                </a:lnTo>
                <a:cubicBezTo>
                  <a:pt x="6124989" y="3414513"/>
                  <a:pt x="6123955" y="3412400"/>
                  <a:pt x="6123955" y="3408803"/>
                </a:cubicBezTo>
                <a:lnTo>
                  <a:pt x="6136633" y="3404622"/>
                </a:lnTo>
                <a:lnTo>
                  <a:pt x="6147154" y="3406780"/>
                </a:lnTo>
                <a:lnTo>
                  <a:pt x="6152414" y="3404622"/>
                </a:lnTo>
                <a:lnTo>
                  <a:pt x="6154572" y="3406780"/>
                </a:lnTo>
                <a:lnTo>
                  <a:pt x="6171431" y="3406780"/>
                </a:lnTo>
                <a:lnTo>
                  <a:pt x="6172510" y="3407859"/>
                </a:lnTo>
                <a:lnTo>
                  <a:pt x="6173589" y="3406780"/>
                </a:lnTo>
                <a:lnTo>
                  <a:pt x="6174668" y="3406780"/>
                </a:lnTo>
                <a:lnTo>
                  <a:pt x="6178849" y="3407859"/>
                </a:lnTo>
                <a:lnTo>
                  <a:pt x="6184110" y="3398282"/>
                </a:lnTo>
                <a:lnTo>
                  <a:pt x="6184110" y="3397203"/>
                </a:lnTo>
                <a:lnTo>
                  <a:pt x="6177770" y="3389785"/>
                </a:lnTo>
                <a:lnTo>
                  <a:pt x="6177770" y="3386683"/>
                </a:lnTo>
                <a:cubicBezTo>
                  <a:pt x="6179569" y="3384525"/>
                  <a:pt x="6181322" y="3379580"/>
                  <a:pt x="6183031" y="3371847"/>
                </a:cubicBezTo>
                <a:lnTo>
                  <a:pt x="6181007" y="3365508"/>
                </a:lnTo>
                <a:lnTo>
                  <a:pt x="6183031" y="3359169"/>
                </a:lnTo>
                <a:lnTo>
                  <a:pt x="6177770" y="3346490"/>
                </a:lnTo>
                <a:close/>
                <a:moveTo>
                  <a:pt x="8158547" y="3340016"/>
                </a:moveTo>
                <a:cubicBezTo>
                  <a:pt x="8165291" y="3340016"/>
                  <a:pt x="8175272" y="3342534"/>
                  <a:pt x="8188489" y="3347569"/>
                </a:cubicBezTo>
                <a:lnTo>
                  <a:pt x="8204540" y="3345411"/>
                </a:lnTo>
                <a:cubicBezTo>
                  <a:pt x="8210204" y="3347390"/>
                  <a:pt x="8213037" y="3349188"/>
                  <a:pt x="8213037" y="3350806"/>
                </a:cubicBezTo>
                <a:lnTo>
                  <a:pt x="8213037" y="3352964"/>
                </a:lnTo>
                <a:cubicBezTo>
                  <a:pt x="8213037" y="3356291"/>
                  <a:pt x="8210564" y="3360562"/>
                  <a:pt x="8205619" y="3365777"/>
                </a:cubicBezTo>
                <a:lnTo>
                  <a:pt x="8206698" y="3372117"/>
                </a:lnTo>
                <a:lnTo>
                  <a:pt x="8203460" y="3390325"/>
                </a:lnTo>
                <a:lnTo>
                  <a:pt x="8203460" y="3391404"/>
                </a:lnTo>
                <a:lnTo>
                  <a:pt x="8205619" y="3393562"/>
                </a:lnTo>
                <a:lnTo>
                  <a:pt x="8223827" y="3393562"/>
                </a:lnTo>
                <a:lnTo>
                  <a:pt x="8236640" y="3396799"/>
                </a:lnTo>
                <a:lnTo>
                  <a:pt x="8239877" y="3396799"/>
                </a:lnTo>
                <a:cubicBezTo>
                  <a:pt x="8242844" y="3396799"/>
                  <a:pt x="8247115" y="3393247"/>
                  <a:pt x="8252690" y="3386144"/>
                </a:cubicBezTo>
                <a:lnTo>
                  <a:pt x="8253769" y="3386144"/>
                </a:lnTo>
                <a:lnTo>
                  <a:pt x="8259164" y="3387223"/>
                </a:lnTo>
                <a:lnTo>
                  <a:pt x="8261187" y="3383986"/>
                </a:lnTo>
                <a:lnTo>
                  <a:pt x="8260108" y="3375354"/>
                </a:lnTo>
                <a:cubicBezTo>
                  <a:pt x="8264604" y="3374095"/>
                  <a:pt x="8268920" y="3371622"/>
                  <a:pt x="8273056" y="3367935"/>
                </a:cubicBezTo>
                <a:lnTo>
                  <a:pt x="8274135" y="3367935"/>
                </a:lnTo>
                <a:cubicBezTo>
                  <a:pt x="8280879" y="3367935"/>
                  <a:pt x="8291220" y="3374365"/>
                  <a:pt x="8305157" y="3387223"/>
                </a:cubicBezTo>
                <a:cubicBezTo>
                  <a:pt x="8312260" y="3389650"/>
                  <a:pt x="8315812" y="3393562"/>
                  <a:pt x="8315812" y="3398957"/>
                </a:cubicBezTo>
                <a:lnTo>
                  <a:pt x="8312575" y="3400036"/>
                </a:lnTo>
                <a:lnTo>
                  <a:pt x="8304078" y="3398957"/>
                </a:lnTo>
                <a:lnTo>
                  <a:pt x="8306236" y="3402194"/>
                </a:lnTo>
                <a:lnTo>
                  <a:pt x="8304078" y="3404217"/>
                </a:lnTo>
                <a:lnTo>
                  <a:pt x="8286948" y="3404217"/>
                </a:lnTo>
                <a:lnTo>
                  <a:pt x="8279396" y="3406375"/>
                </a:lnTo>
                <a:cubicBezTo>
                  <a:pt x="8276878" y="3404307"/>
                  <a:pt x="8270134" y="3402913"/>
                  <a:pt x="8259164" y="3402194"/>
                </a:cubicBezTo>
                <a:lnTo>
                  <a:pt x="8259164" y="3401115"/>
                </a:lnTo>
                <a:lnTo>
                  <a:pt x="8238798" y="3403273"/>
                </a:lnTo>
                <a:lnTo>
                  <a:pt x="8233403" y="3401115"/>
                </a:lnTo>
                <a:cubicBezTo>
                  <a:pt x="8233403" y="3403003"/>
                  <a:pt x="8229132" y="3404757"/>
                  <a:pt x="8220590" y="3406375"/>
                </a:cubicBezTo>
                <a:lnTo>
                  <a:pt x="8203460" y="3406375"/>
                </a:lnTo>
                <a:cubicBezTo>
                  <a:pt x="8199324" y="3402868"/>
                  <a:pt x="8195413" y="3401115"/>
                  <a:pt x="8191726" y="3401115"/>
                </a:cubicBezTo>
                <a:cubicBezTo>
                  <a:pt x="8185252" y="3401115"/>
                  <a:pt x="8182015" y="3405026"/>
                  <a:pt x="8182015" y="3412849"/>
                </a:cubicBezTo>
                <a:lnTo>
                  <a:pt x="8179857" y="3419323"/>
                </a:lnTo>
                <a:lnTo>
                  <a:pt x="8180936" y="3423504"/>
                </a:lnTo>
                <a:lnTo>
                  <a:pt x="8178778" y="3431057"/>
                </a:lnTo>
                <a:lnTo>
                  <a:pt x="8183094" y="3435373"/>
                </a:lnTo>
                <a:lnTo>
                  <a:pt x="8183094" y="3441712"/>
                </a:lnTo>
                <a:lnTo>
                  <a:pt x="8180936" y="3450344"/>
                </a:lnTo>
                <a:lnTo>
                  <a:pt x="8180936" y="3451423"/>
                </a:lnTo>
                <a:lnTo>
                  <a:pt x="8182015" y="3451423"/>
                </a:lnTo>
                <a:lnTo>
                  <a:pt x="8188489" y="3449265"/>
                </a:lnTo>
                <a:lnTo>
                  <a:pt x="8194963" y="3450344"/>
                </a:lnTo>
                <a:lnTo>
                  <a:pt x="8211014" y="3448186"/>
                </a:lnTo>
                <a:lnTo>
                  <a:pt x="8219511" y="3448186"/>
                </a:lnTo>
                <a:cubicBezTo>
                  <a:pt x="8222208" y="3450344"/>
                  <a:pt x="8224726" y="3451423"/>
                  <a:pt x="8227064" y="3451423"/>
                </a:cubicBezTo>
                <a:cubicBezTo>
                  <a:pt x="8233088" y="3440184"/>
                  <a:pt x="8240192" y="3433395"/>
                  <a:pt x="8248374" y="3431057"/>
                </a:cubicBezTo>
                <a:cubicBezTo>
                  <a:pt x="8260693" y="3434474"/>
                  <a:pt x="8268201" y="3438386"/>
                  <a:pt x="8270898" y="3442791"/>
                </a:cubicBezTo>
                <a:cubicBezTo>
                  <a:pt x="8274225" y="3442791"/>
                  <a:pt x="8277777" y="3445669"/>
                  <a:pt x="8281554" y="3451423"/>
                </a:cubicBezTo>
                <a:cubicBezTo>
                  <a:pt x="8284790" y="3452593"/>
                  <a:pt x="8287668" y="3455065"/>
                  <a:pt x="8290186" y="3458842"/>
                </a:cubicBezTo>
                <a:lnTo>
                  <a:pt x="8278316" y="3494179"/>
                </a:lnTo>
                <a:cubicBezTo>
                  <a:pt x="8276878" y="3494179"/>
                  <a:pt x="8276158" y="3495977"/>
                  <a:pt x="8276158" y="3499574"/>
                </a:cubicBezTo>
                <a:lnTo>
                  <a:pt x="8280474" y="3505913"/>
                </a:lnTo>
                <a:lnTo>
                  <a:pt x="8276158" y="3515624"/>
                </a:lnTo>
                <a:lnTo>
                  <a:pt x="8277238" y="3519805"/>
                </a:lnTo>
                <a:lnTo>
                  <a:pt x="8277238" y="3520884"/>
                </a:lnTo>
                <a:lnTo>
                  <a:pt x="8274135" y="3525200"/>
                </a:lnTo>
                <a:cubicBezTo>
                  <a:pt x="8275664" y="3525200"/>
                  <a:pt x="8276698" y="3526999"/>
                  <a:pt x="8277238" y="3530595"/>
                </a:cubicBezTo>
                <a:cubicBezTo>
                  <a:pt x="8276698" y="3538418"/>
                  <a:pt x="8273506" y="3542330"/>
                  <a:pt x="8267661" y="3542330"/>
                </a:cubicBezTo>
                <a:lnTo>
                  <a:pt x="8266582" y="3543409"/>
                </a:lnTo>
                <a:lnTo>
                  <a:pt x="8266582" y="3544488"/>
                </a:lnTo>
                <a:cubicBezTo>
                  <a:pt x="8266582" y="3547365"/>
                  <a:pt x="8268381" y="3548804"/>
                  <a:pt x="8271977" y="3548804"/>
                </a:cubicBezTo>
                <a:lnTo>
                  <a:pt x="8273056" y="3558380"/>
                </a:lnTo>
                <a:cubicBezTo>
                  <a:pt x="8273056" y="3562516"/>
                  <a:pt x="8269460" y="3566427"/>
                  <a:pt x="8262266" y="3570114"/>
                </a:cubicBezTo>
                <a:lnTo>
                  <a:pt x="8258136" y="3579706"/>
                </a:lnTo>
                <a:lnTo>
                  <a:pt x="8254001" y="3584288"/>
                </a:lnTo>
                <a:lnTo>
                  <a:pt x="8251611" y="3585085"/>
                </a:lnTo>
                <a:lnTo>
                  <a:pt x="8251611" y="3586937"/>
                </a:lnTo>
                <a:lnTo>
                  <a:pt x="8238798" y="3601135"/>
                </a:lnTo>
                <a:lnTo>
                  <a:pt x="8223827" y="3601135"/>
                </a:lnTo>
                <a:lnTo>
                  <a:pt x="8222748" y="3600056"/>
                </a:lnTo>
                <a:lnTo>
                  <a:pt x="8221669" y="3600056"/>
                </a:lnTo>
                <a:cubicBezTo>
                  <a:pt x="8221669" y="3602214"/>
                  <a:pt x="8218432" y="3604013"/>
                  <a:pt x="8211958" y="3605451"/>
                </a:cubicBezTo>
                <a:lnTo>
                  <a:pt x="8211014" y="3605451"/>
                </a:lnTo>
                <a:cubicBezTo>
                  <a:pt x="8198156" y="3604013"/>
                  <a:pt x="8191726" y="3597584"/>
                  <a:pt x="8191726" y="3586164"/>
                </a:cubicBezTo>
                <a:cubicBezTo>
                  <a:pt x="8190647" y="3586164"/>
                  <a:pt x="8187770" y="3581534"/>
                  <a:pt x="8183094" y="3572272"/>
                </a:cubicBezTo>
                <a:cubicBezTo>
                  <a:pt x="8169517" y="3563370"/>
                  <a:pt x="8162728" y="3558020"/>
                  <a:pt x="8162728" y="3556222"/>
                </a:cubicBezTo>
                <a:lnTo>
                  <a:pt x="8163807" y="3555143"/>
                </a:lnTo>
                <a:lnTo>
                  <a:pt x="8163807" y="3554064"/>
                </a:lnTo>
                <a:cubicBezTo>
                  <a:pt x="8161379" y="3554064"/>
                  <a:pt x="8159266" y="3551951"/>
                  <a:pt x="8157468" y="3547725"/>
                </a:cubicBezTo>
                <a:cubicBezTo>
                  <a:pt x="8158727" y="3544847"/>
                  <a:pt x="8161200" y="3543409"/>
                  <a:pt x="8164886" y="3543409"/>
                </a:cubicBezTo>
                <a:lnTo>
                  <a:pt x="8170281" y="3543409"/>
                </a:lnTo>
                <a:lnTo>
                  <a:pt x="8174597" y="3546646"/>
                </a:lnTo>
                <a:lnTo>
                  <a:pt x="8179857" y="3545567"/>
                </a:lnTo>
                <a:lnTo>
                  <a:pt x="8204540" y="3550827"/>
                </a:lnTo>
                <a:lnTo>
                  <a:pt x="8216274" y="3550827"/>
                </a:lnTo>
                <a:cubicBezTo>
                  <a:pt x="8220590" y="3548039"/>
                  <a:pt x="8223108" y="3536980"/>
                  <a:pt x="8223827" y="3517647"/>
                </a:cubicBezTo>
                <a:lnTo>
                  <a:pt x="8223827" y="3513466"/>
                </a:lnTo>
                <a:cubicBezTo>
                  <a:pt x="8223827" y="3510769"/>
                  <a:pt x="8225580" y="3507532"/>
                  <a:pt x="8229087" y="3503755"/>
                </a:cubicBezTo>
                <a:lnTo>
                  <a:pt x="8225985" y="3499574"/>
                </a:lnTo>
                <a:lnTo>
                  <a:pt x="8227064" y="3495258"/>
                </a:lnTo>
                <a:lnTo>
                  <a:pt x="8225985" y="3494179"/>
                </a:lnTo>
                <a:lnTo>
                  <a:pt x="8225985" y="3493100"/>
                </a:lnTo>
                <a:lnTo>
                  <a:pt x="8228008" y="3482445"/>
                </a:lnTo>
                <a:lnTo>
                  <a:pt x="8225985" y="3475971"/>
                </a:lnTo>
                <a:lnTo>
                  <a:pt x="8225985" y="3472734"/>
                </a:lnTo>
                <a:lnTo>
                  <a:pt x="8229087" y="3461000"/>
                </a:lnTo>
                <a:lnTo>
                  <a:pt x="8225985" y="3457763"/>
                </a:lnTo>
                <a:lnTo>
                  <a:pt x="8225985" y="3456684"/>
                </a:lnTo>
                <a:lnTo>
                  <a:pt x="8218432" y="3461000"/>
                </a:lnTo>
                <a:lnTo>
                  <a:pt x="8206698" y="3457763"/>
                </a:lnTo>
                <a:lnTo>
                  <a:pt x="8202382" y="3459921"/>
                </a:lnTo>
                <a:lnTo>
                  <a:pt x="8183094" y="3457763"/>
                </a:lnTo>
                <a:cubicBezTo>
                  <a:pt x="8177430" y="3460101"/>
                  <a:pt x="8173159" y="3462978"/>
                  <a:pt x="8170281" y="3466395"/>
                </a:cubicBezTo>
                <a:lnTo>
                  <a:pt x="8175676" y="3470576"/>
                </a:lnTo>
                <a:lnTo>
                  <a:pt x="8175676" y="3472734"/>
                </a:lnTo>
                <a:cubicBezTo>
                  <a:pt x="8173518" y="3474173"/>
                  <a:pt x="8172439" y="3479163"/>
                  <a:pt x="8172439" y="3487705"/>
                </a:cubicBezTo>
                <a:cubicBezTo>
                  <a:pt x="8170461" y="3487705"/>
                  <a:pt x="8168663" y="3492695"/>
                  <a:pt x="8167044" y="3502676"/>
                </a:cubicBezTo>
                <a:cubicBezTo>
                  <a:pt x="8152478" y="3532709"/>
                  <a:pt x="8143216" y="3547725"/>
                  <a:pt x="8139260" y="3547725"/>
                </a:cubicBezTo>
                <a:cubicBezTo>
                  <a:pt x="8129998" y="3560853"/>
                  <a:pt x="8121456" y="3569035"/>
                  <a:pt x="8113634" y="3572272"/>
                </a:cubicBezTo>
                <a:cubicBezTo>
                  <a:pt x="8100955" y="3585130"/>
                  <a:pt x="8092008" y="3591559"/>
                  <a:pt x="8086793" y="3591559"/>
                </a:cubicBezTo>
                <a:lnTo>
                  <a:pt x="8084635" y="3591559"/>
                </a:lnTo>
                <a:lnTo>
                  <a:pt x="8081533" y="3589401"/>
                </a:lnTo>
                <a:cubicBezTo>
                  <a:pt x="8072002" y="3592278"/>
                  <a:pt x="8065933" y="3594796"/>
                  <a:pt x="8063325" y="3596954"/>
                </a:cubicBezTo>
                <a:lnTo>
                  <a:pt x="8062246" y="3596954"/>
                </a:lnTo>
                <a:lnTo>
                  <a:pt x="8060088" y="3594796"/>
                </a:lnTo>
                <a:lnTo>
                  <a:pt x="8073980" y="3577667"/>
                </a:lnTo>
                <a:cubicBezTo>
                  <a:pt x="8077757" y="3569934"/>
                  <a:pt x="8082747" y="3563505"/>
                  <a:pt x="8088951" y="3558380"/>
                </a:cubicBezTo>
                <a:cubicBezTo>
                  <a:pt x="8094346" y="3551816"/>
                  <a:pt x="8102214" y="3538238"/>
                  <a:pt x="8112554" y="3517647"/>
                </a:cubicBezTo>
                <a:lnTo>
                  <a:pt x="8118894" y="3508071"/>
                </a:lnTo>
                <a:lnTo>
                  <a:pt x="8118894" y="3503755"/>
                </a:lnTo>
                <a:cubicBezTo>
                  <a:pt x="8122490" y="3479927"/>
                  <a:pt x="8125727" y="3466754"/>
                  <a:pt x="8128605" y="3464237"/>
                </a:cubicBezTo>
                <a:lnTo>
                  <a:pt x="8127526" y="3454526"/>
                </a:lnTo>
                <a:cubicBezTo>
                  <a:pt x="8127526" y="3445084"/>
                  <a:pt x="8129998" y="3439015"/>
                  <a:pt x="8134944" y="3436317"/>
                </a:cubicBezTo>
                <a:cubicBezTo>
                  <a:pt x="8130718" y="3432811"/>
                  <a:pt x="8128605" y="3429619"/>
                  <a:pt x="8128605" y="3426741"/>
                </a:cubicBezTo>
                <a:cubicBezTo>
                  <a:pt x="8128605" y="3424044"/>
                  <a:pt x="8129639" y="3421211"/>
                  <a:pt x="8131707" y="3418244"/>
                </a:cubicBezTo>
                <a:lnTo>
                  <a:pt x="8131707" y="3413928"/>
                </a:lnTo>
                <a:cubicBezTo>
                  <a:pt x="8131707" y="3406825"/>
                  <a:pt x="8128515" y="3403273"/>
                  <a:pt x="8122131" y="3403273"/>
                </a:cubicBezTo>
                <a:cubicBezTo>
                  <a:pt x="8118534" y="3403273"/>
                  <a:pt x="8115702" y="3402554"/>
                  <a:pt x="8113634" y="3401115"/>
                </a:cubicBezTo>
                <a:lnTo>
                  <a:pt x="8110396" y="3404217"/>
                </a:lnTo>
                <a:lnTo>
                  <a:pt x="8109318" y="3404217"/>
                </a:lnTo>
                <a:cubicBezTo>
                  <a:pt x="8107879" y="3404217"/>
                  <a:pt x="8106440" y="3401385"/>
                  <a:pt x="8105002" y="3395720"/>
                </a:cubicBezTo>
                <a:lnTo>
                  <a:pt x="8108238" y="3393562"/>
                </a:lnTo>
                <a:lnTo>
                  <a:pt x="8116736" y="3395720"/>
                </a:lnTo>
                <a:lnTo>
                  <a:pt x="8123210" y="3393562"/>
                </a:lnTo>
                <a:lnTo>
                  <a:pt x="8125368" y="3393562"/>
                </a:lnTo>
                <a:lnTo>
                  <a:pt x="8136023" y="3394641"/>
                </a:lnTo>
                <a:cubicBezTo>
                  <a:pt x="8148881" y="3394641"/>
                  <a:pt x="8155310" y="3391089"/>
                  <a:pt x="8155310" y="3383986"/>
                </a:cubicBezTo>
                <a:lnTo>
                  <a:pt x="8157468" y="3375354"/>
                </a:lnTo>
                <a:lnTo>
                  <a:pt x="8150994" y="3352964"/>
                </a:lnTo>
                <a:lnTo>
                  <a:pt x="8150994" y="3347569"/>
                </a:lnTo>
                <a:cubicBezTo>
                  <a:pt x="8153692" y="3342534"/>
                  <a:pt x="8156209" y="3340016"/>
                  <a:pt x="8158547" y="3340016"/>
                </a:cubicBezTo>
                <a:close/>
                <a:moveTo>
                  <a:pt x="5129276" y="3339881"/>
                </a:moveTo>
                <a:lnTo>
                  <a:pt x="5139122" y="3340960"/>
                </a:lnTo>
                <a:lnTo>
                  <a:pt x="5158814" y="3339881"/>
                </a:lnTo>
                <a:cubicBezTo>
                  <a:pt x="5161512" y="3339881"/>
                  <a:pt x="5167311" y="3342759"/>
                  <a:pt x="5176213" y="3348513"/>
                </a:cubicBezTo>
                <a:lnTo>
                  <a:pt x="5177292" y="3348513"/>
                </a:lnTo>
                <a:lnTo>
                  <a:pt x="5181743" y="3345276"/>
                </a:lnTo>
                <a:cubicBezTo>
                  <a:pt x="5191904" y="3346355"/>
                  <a:pt x="5196984" y="3349637"/>
                  <a:pt x="5196984" y="3355122"/>
                </a:cubicBezTo>
                <a:cubicBezTo>
                  <a:pt x="5188981" y="3361596"/>
                  <a:pt x="5184980" y="3374230"/>
                  <a:pt x="5184980" y="3393022"/>
                </a:cubicBezTo>
                <a:cubicBezTo>
                  <a:pt x="5187857" y="3393022"/>
                  <a:pt x="5189296" y="3400261"/>
                  <a:pt x="5189296" y="3414737"/>
                </a:cubicBezTo>
                <a:lnTo>
                  <a:pt x="5184980" y="3419053"/>
                </a:lnTo>
                <a:cubicBezTo>
                  <a:pt x="5194421" y="3420312"/>
                  <a:pt x="5199142" y="3428989"/>
                  <a:pt x="5199142" y="3445084"/>
                </a:cubicBezTo>
                <a:cubicBezTo>
                  <a:pt x="5203188" y="3456144"/>
                  <a:pt x="5210112" y="3466664"/>
                  <a:pt x="5219913" y="3476645"/>
                </a:cubicBezTo>
                <a:cubicBezTo>
                  <a:pt x="5222790" y="3480062"/>
                  <a:pt x="5224229" y="3484019"/>
                  <a:pt x="5224229" y="3488514"/>
                </a:cubicBezTo>
                <a:cubicBezTo>
                  <a:pt x="5234120" y="3496697"/>
                  <a:pt x="5240324" y="3505014"/>
                  <a:pt x="5242842" y="3513466"/>
                </a:cubicBezTo>
                <a:lnTo>
                  <a:pt x="5264691" y="3527628"/>
                </a:lnTo>
                <a:lnTo>
                  <a:pt x="5295308" y="3543813"/>
                </a:lnTo>
                <a:cubicBezTo>
                  <a:pt x="5298905" y="3545072"/>
                  <a:pt x="5300703" y="3546915"/>
                  <a:pt x="5300703" y="3549343"/>
                </a:cubicBezTo>
                <a:lnTo>
                  <a:pt x="5298545" y="3553659"/>
                </a:lnTo>
                <a:lnTo>
                  <a:pt x="5299624" y="3560133"/>
                </a:lnTo>
                <a:cubicBezTo>
                  <a:pt x="5298365" y="3560133"/>
                  <a:pt x="5295443" y="3564135"/>
                  <a:pt x="5290857" y="3572137"/>
                </a:cubicBezTo>
                <a:cubicBezTo>
                  <a:pt x="5281056" y="3579151"/>
                  <a:pt x="5274897" y="3587828"/>
                  <a:pt x="5272379" y="3598168"/>
                </a:cubicBezTo>
                <a:lnTo>
                  <a:pt x="5265770" y="3600326"/>
                </a:lnTo>
                <a:lnTo>
                  <a:pt x="5262533" y="3600326"/>
                </a:lnTo>
                <a:cubicBezTo>
                  <a:pt x="5255070" y="3600326"/>
                  <a:pt x="5244146" y="3594167"/>
                  <a:pt x="5229759" y="3581848"/>
                </a:cubicBezTo>
                <a:cubicBezTo>
                  <a:pt x="5225532" y="3580409"/>
                  <a:pt x="5220048" y="3573171"/>
                  <a:pt x="5213304" y="3560133"/>
                </a:cubicBezTo>
                <a:lnTo>
                  <a:pt x="5208988" y="3554738"/>
                </a:lnTo>
                <a:lnTo>
                  <a:pt x="5208988" y="3549343"/>
                </a:lnTo>
                <a:cubicBezTo>
                  <a:pt x="5203863" y="3549343"/>
                  <a:pt x="5200221" y="3543184"/>
                  <a:pt x="5198063" y="3530865"/>
                </a:cubicBezTo>
                <a:cubicBezTo>
                  <a:pt x="5192398" y="3530865"/>
                  <a:pt x="5187677" y="3517827"/>
                  <a:pt x="5183901" y="3491751"/>
                </a:cubicBezTo>
                <a:lnTo>
                  <a:pt x="5183901" y="3490672"/>
                </a:lnTo>
                <a:lnTo>
                  <a:pt x="5184980" y="3485277"/>
                </a:lnTo>
                <a:lnTo>
                  <a:pt x="5181743" y="3468957"/>
                </a:lnTo>
                <a:lnTo>
                  <a:pt x="5183901" y="3461404"/>
                </a:lnTo>
                <a:lnTo>
                  <a:pt x="5178371" y="3451693"/>
                </a:lnTo>
                <a:lnTo>
                  <a:pt x="5177292" y="3451693"/>
                </a:lnTo>
                <a:cubicBezTo>
                  <a:pt x="5175853" y="3451693"/>
                  <a:pt x="5175134" y="3453492"/>
                  <a:pt x="5175134" y="3457088"/>
                </a:cubicBezTo>
                <a:lnTo>
                  <a:pt x="5171897" y="3460325"/>
                </a:lnTo>
                <a:lnTo>
                  <a:pt x="5172976" y="3467878"/>
                </a:lnTo>
                <a:cubicBezTo>
                  <a:pt x="5165693" y="3492516"/>
                  <a:pt x="5158769" y="3508791"/>
                  <a:pt x="5152205" y="3516703"/>
                </a:cubicBezTo>
                <a:cubicBezTo>
                  <a:pt x="5145641" y="3531899"/>
                  <a:pt x="5136560" y="3545297"/>
                  <a:pt x="5124960" y="3556896"/>
                </a:cubicBezTo>
                <a:cubicBezTo>
                  <a:pt x="5120914" y="3556896"/>
                  <a:pt x="5115429" y="3560853"/>
                  <a:pt x="5108506" y="3568765"/>
                </a:cubicBezTo>
                <a:cubicBezTo>
                  <a:pt x="5080811" y="3589087"/>
                  <a:pt x="5065885" y="3599247"/>
                  <a:pt x="5063727" y="3599247"/>
                </a:cubicBezTo>
                <a:cubicBezTo>
                  <a:pt x="5063727" y="3600686"/>
                  <a:pt x="5061929" y="3601405"/>
                  <a:pt x="5058332" y="3601405"/>
                </a:cubicBezTo>
                <a:lnTo>
                  <a:pt x="5057253" y="3600326"/>
                </a:lnTo>
                <a:lnTo>
                  <a:pt x="5056039" y="3600326"/>
                </a:lnTo>
                <a:cubicBezTo>
                  <a:pt x="5047137" y="3604642"/>
                  <a:pt x="5038415" y="3606800"/>
                  <a:pt x="5029873" y="3606800"/>
                </a:cubicBezTo>
                <a:lnTo>
                  <a:pt x="5028794" y="3605721"/>
                </a:lnTo>
                <a:lnTo>
                  <a:pt x="5028794" y="3604642"/>
                </a:lnTo>
                <a:cubicBezTo>
                  <a:pt x="5038056" y="3593223"/>
                  <a:pt x="5054061" y="3577307"/>
                  <a:pt x="5076810" y="3556896"/>
                </a:cubicBezTo>
                <a:cubicBezTo>
                  <a:pt x="5088499" y="3541161"/>
                  <a:pt x="5094344" y="3531764"/>
                  <a:pt x="5094344" y="3528707"/>
                </a:cubicBezTo>
                <a:cubicBezTo>
                  <a:pt x="5094344" y="3525290"/>
                  <a:pt x="5097266" y="3521289"/>
                  <a:pt x="5103111" y="3516703"/>
                </a:cubicBezTo>
                <a:cubicBezTo>
                  <a:pt x="5103111" y="3514545"/>
                  <a:pt x="5105269" y="3512747"/>
                  <a:pt x="5109585" y="3511308"/>
                </a:cubicBezTo>
                <a:lnTo>
                  <a:pt x="5109585" y="3499439"/>
                </a:lnTo>
                <a:cubicBezTo>
                  <a:pt x="5110124" y="3494674"/>
                  <a:pt x="5112327" y="3489953"/>
                  <a:pt x="5116193" y="3485277"/>
                </a:cubicBezTo>
                <a:lnTo>
                  <a:pt x="5114035" y="3478803"/>
                </a:lnTo>
                <a:lnTo>
                  <a:pt x="5114035" y="3477724"/>
                </a:lnTo>
                <a:lnTo>
                  <a:pt x="5118351" y="3446163"/>
                </a:lnTo>
                <a:lnTo>
                  <a:pt x="5122667" y="3435373"/>
                </a:lnTo>
                <a:lnTo>
                  <a:pt x="5124960" y="3433215"/>
                </a:lnTo>
                <a:lnTo>
                  <a:pt x="5124960" y="3428899"/>
                </a:lnTo>
                <a:lnTo>
                  <a:pt x="5123746" y="3422290"/>
                </a:lnTo>
                <a:lnTo>
                  <a:pt x="5127118" y="3414737"/>
                </a:lnTo>
                <a:lnTo>
                  <a:pt x="5126039" y="3406105"/>
                </a:lnTo>
                <a:lnTo>
                  <a:pt x="5130355" y="3403947"/>
                </a:lnTo>
                <a:lnTo>
                  <a:pt x="5130355" y="3402868"/>
                </a:lnTo>
                <a:cubicBezTo>
                  <a:pt x="5126759" y="3399002"/>
                  <a:pt x="5124960" y="3395720"/>
                  <a:pt x="5124960" y="3393022"/>
                </a:cubicBezTo>
                <a:lnTo>
                  <a:pt x="5126039" y="3382232"/>
                </a:lnTo>
                <a:lnTo>
                  <a:pt x="5124960" y="3370228"/>
                </a:lnTo>
                <a:lnTo>
                  <a:pt x="5126039" y="3366991"/>
                </a:lnTo>
                <a:lnTo>
                  <a:pt x="5124960" y="3360517"/>
                </a:lnTo>
                <a:lnTo>
                  <a:pt x="5127118" y="3352964"/>
                </a:lnTo>
                <a:lnTo>
                  <a:pt x="5124960" y="3350671"/>
                </a:lnTo>
                <a:lnTo>
                  <a:pt x="5124960" y="3344197"/>
                </a:lnTo>
                <a:close/>
                <a:moveTo>
                  <a:pt x="4164759" y="3338937"/>
                </a:moveTo>
                <a:lnTo>
                  <a:pt x="4165838" y="3338937"/>
                </a:lnTo>
                <a:cubicBezTo>
                  <a:pt x="4168985" y="3344063"/>
                  <a:pt x="4174110" y="3346625"/>
                  <a:pt x="4181214" y="3346625"/>
                </a:cubicBezTo>
                <a:cubicBezTo>
                  <a:pt x="4190115" y="3350402"/>
                  <a:pt x="4195195" y="3353684"/>
                  <a:pt x="4196455" y="3356471"/>
                </a:cubicBezTo>
                <a:lnTo>
                  <a:pt x="4196455" y="3359708"/>
                </a:lnTo>
                <a:lnTo>
                  <a:pt x="4193218" y="3363080"/>
                </a:lnTo>
                <a:lnTo>
                  <a:pt x="4177842" y="3363080"/>
                </a:lnTo>
                <a:lnTo>
                  <a:pt x="4176763" y="3368475"/>
                </a:lnTo>
                <a:lnTo>
                  <a:pt x="4176763" y="3378321"/>
                </a:lnTo>
                <a:cubicBezTo>
                  <a:pt x="4176763" y="3379760"/>
                  <a:pt x="4175684" y="3380479"/>
                  <a:pt x="4173526" y="3380479"/>
                </a:cubicBezTo>
                <a:lnTo>
                  <a:pt x="4173526" y="3381558"/>
                </a:lnTo>
                <a:cubicBezTo>
                  <a:pt x="4175684" y="3381558"/>
                  <a:pt x="4176763" y="3382322"/>
                  <a:pt x="4176763" y="3383851"/>
                </a:cubicBezTo>
                <a:lnTo>
                  <a:pt x="4176763" y="3384930"/>
                </a:lnTo>
                <a:lnTo>
                  <a:pt x="4173526" y="3389246"/>
                </a:lnTo>
                <a:lnTo>
                  <a:pt x="4177842" y="3401250"/>
                </a:lnTo>
                <a:cubicBezTo>
                  <a:pt x="4177842" y="3407634"/>
                  <a:pt x="4176403" y="3412759"/>
                  <a:pt x="4173526" y="3416626"/>
                </a:cubicBezTo>
                <a:lnTo>
                  <a:pt x="4173526" y="3417705"/>
                </a:lnTo>
                <a:cubicBezTo>
                  <a:pt x="4174065" y="3422111"/>
                  <a:pt x="4175144" y="3424313"/>
                  <a:pt x="4176763" y="3424313"/>
                </a:cubicBezTo>
                <a:lnTo>
                  <a:pt x="4174605" y="3442926"/>
                </a:lnTo>
                <a:cubicBezTo>
                  <a:pt x="4177572" y="3447242"/>
                  <a:pt x="4179056" y="3450884"/>
                  <a:pt x="4179056" y="3453851"/>
                </a:cubicBezTo>
                <a:cubicBezTo>
                  <a:pt x="4179056" y="3459516"/>
                  <a:pt x="4173570" y="3464641"/>
                  <a:pt x="4162601" y="3469227"/>
                </a:cubicBezTo>
                <a:lnTo>
                  <a:pt x="4157071" y="3469227"/>
                </a:lnTo>
                <a:cubicBezTo>
                  <a:pt x="4154373" y="3469227"/>
                  <a:pt x="4150732" y="3467743"/>
                  <a:pt x="4146146" y="3464776"/>
                </a:cubicBezTo>
                <a:lnTo>
                  <a:pt x="4137379" y="3465855"/>
                </a:lnTo>
                <a:lnTo>
                  <a:pt x="4136300" y="3462618"/>
                </a:lnTo>
                <a:lnTo>
                  <a:pt x="4135221" y="3463697"/>
                </a:lnTo>
                <a:lnTo>
                  <a:pt x="4134142" y="3463697"/>
                </a:lnTo>
                <a:cubicBezTo>
                  <a:pt x="4132343" y="3457853"/>
                  <a:pt x="4130860" y="3454930"/>
                  <a:pt x="4129691" y="3454930"/>
                </a:cubicBezTo>
                <a:lnTo>
                  <a:pt x="4121059" y="3454930"/>
                </a:lnTo>
                <a:cubicBezTo>
                  <a:pt x="4121059" y="3457897"/>
                  <a:pt x="4119935" y="3459381"/>
                  <a:pt x="4117687" y="3459381"/>
                </a:cubicBezTo>
                <a:lnTo>
                  <a:pt x="4107841" y="3459381"/>
                </a:lnTo>
                <a:lnTo>
                  <a:pt x="4101232" y="3462618"/>
                </a:lnTo>
                <a:lnTo>
                  <a:pt x="4096916" y="3456009"/>
                </a:lnTo>
                <a:lnTo>
                  <a:pt x="4094758" y="3456009"/>
                </a:lnTo>
                <a:cubicBezTo>
                  <a:pt x="4090892" y="3456009"/>
                  <a:pt x="4088689" y="3457853"/>
                  <a:pt x="4088150" y="3461539"/>
                </a:cubicBezTo>
                <a:lnTo>
                  <a:pt x="4090308" y="3463697"/>
                </a:lnTo>
                <a:cubicBezTo>
                  <a:pt x="4088509" y="3463697"/>
                  <a:pt x="4082305" y="3467339"/>
                  <a:pt x="4071695" y="3474622"/>
                </a:cubicBezTo>
                <a:lnTo>
                  <a:pt x="4063063" y="3479073"/>
                </a:lnTo>
                <a:lnTo>
                  <a:pt x="4059691" y="3479073"/>
                </a:lnTo>
                <a:cubicBezTo>
                  <a:pt x="4053127" y="3473408"/>
                  <a:pt x="4049845" y="3467204"/>
                  <a:pt x="4049845" y="3460460"/>
                </a:cubicBezTo>
                <a:cubicBezTo>
                  <a:pt x="4048226" y="3460460"/>
                  <a:pt x="4046023" y="3454975"/>
                  <a:pt x="4043236" y="3444005"/>
                </a:cubicBezTo>
                <a:cubicBezTo>
                  <a:pt x="4040358" y="3442747"/>
                  <a:pt x="4038920" y="3440184"/>
                  <a:pt x="4038920" y="3436317"/>
                </a:cubicBezTo>
                <a:lnTo>
                  <a:pt x="4041078" y="3434159"/>
                </a:lnTo>
                <a:lnTo>
                  <a:pt x="4049845" y="3434159"/>
                </a:lnTo>
                <a:cubicBezTo>
                  <a:pt x="4052812" y="3435598"/>
                  <a:pt x="4054296" y="3437396"/>
                  <a:pt x="4054296" y="3439554"/>
                </a:cubicBezTo>
                <a:lnTo>
                  <a:pt x="4056454" y="3439554"/>
                </a:lnTo>
                <a:cubicBezTo>
                  <a:pt x="4059151" y="3439554"/>
                  <a:pt x="4061714" y="3431552"/>
                  <a:pt x="4064142" y="3415547"/>
                </a:cubicBezTo>
                <a:lnTo>
                  <a:pt x="4065221" y="3414468"/>
                </a:lnTo>
                <a:lnTo>
                  <a:pt x="4061849" y="3406780"/>
                </a:lnTo>
                <a:lnTo>
                  <a:pt x="4063063" y="3386009"/>
                </a:lnTo>
                <a:cubicBezTo>
                  <a:pt x="4061354" y="3372881"/>
                  <a:pt x="4057668" y="3366317"/>
                  <a:pt x="4052003" y="3366317"/>
                </a:cubicBezTo>
                <a:cubicBezTo>
                  <a:pt x="4048406" y="3366317"/>
                  <a:pt x="4046608" y="3363754"/>
                  <a:pt x="4046608" y="3358629"/>
                </a:cubicBezTo>
                <a:lnTo>
                  <a:pt x="4046608" y="3354313"/>
                </a:lnTo>
                <a:cubicBezTo>
                  <a:pt x="4046608" y="3352065"/>
                  <a:pt x="4052452" y="3350941"/>
                  <a:pt x="4064142" y="3350941"/>
                </a:cubicBezTo>
                <a:lnTo>
                  <a:pt x="4069537" y="3350941"/>
                </a:lnTo>
                <a:lnTo>
                  <a:pt x="4082754" y="3355392"/>
                </a:lnTo>
                <a:lnTo>
                  <a:pt x="4089229" y="3352020"/>
                </a:lnTo>
                <a:lnTo>
                  <a:pt x="4094758" y="3353099"/>
                </a:lnTo>
                <a:lnTo>
                  <a:pt x="4100153" y="3352020"/>
                </a:lnTo>
                <a:cubicBezTo>
                  <a:pt x="4105458" y="3354987"/>
                  <a:pt x="4109505" y="3356471"/>
                  <a:pt x="4112292" y="3356471"/>
                </a:cubicBezTo>
                <a:lnTo>
                  <a:pt x="4124296" y="3355392"/>
                </a:lnTo>
                <a:lnTo>
                  <a:pt x="4125375" y="3356471"/>
                </a:lnTo>
                <a:lnTo>
                  <a:pt x="4125375" y="3359708"/>
                </a:lnTo>
                <a:cubicBezTo>
                  <a:pt x="4125375" y="3361147"/>
                  <a:pt x="4121374" y="3361866"/>
                  <a:pt x="4113371" y="3361866"/>
                </a:cubicBezTo>
                <a:lnTo>
                  <a:pt x="4112292" y="3363080"/>
                </a:lnTo>
                <a:lnTo>
                  <a:pt x="4112292" y="3369554"/>
                </a:lnTo>
                <a:lnTo>
                  <a:pt x="4113371" y="3377242"/>
                </a:lnTo>
                <a:lnTo>
                  <a:pt x="4117687" y="3377242"/>
                </a:lnTo>
                <a:cubicBezTo>
                  <a:pt x="4120295" y="3377242"/>
                  <a:pt x="4123217" y="3378681"/>
                  <a:pt x="4126454" y="3381558"/>
                </a:cubicBezTo>
                <a:cubicBezTo>
                  <a:pt x="4129421" y="3377242"/>
                  <a:pt x="4130905" y="3373960"/>
                  <a:pt x="4130905" y="3371712"/>
                </a:cubicBezTo>
                <a:lnTo>
                  <a:pt x="4127533" y="3363080"/>
                </a:lnTo>
                <a:cubicBezTo>
                  <a:pt x="4127533" y="3355527"/>
                  <a:pt x="4137379" y="3350042"/>
                  <a:pt x="4157071" y="3346625"/>
                </a:cubicBezTo>
                <a:close/>
                <a:moveTo>
                  <a:pt x="6653193" y="3338802"/>
                </a:moveTo>
                <a:cubicBezTo>
                  <a:pt x="6679628" y="3345906"/>
                  <a:pt x="6692846" y="3352695"/>
                  <a:pt x="6692846" y="3359169"/>
                </a:cubicBezTo>
                <a:cubicBezTo>
                  <a:pt x="6697342" y="3359169"/>
                  <a:pt x="6700219" y="3362720"/>
                  <a:pt x="6701478" y="3369824"/>
                </a:cubicBezTo>
                <a:lnTo>
                  <a:pt x="6699320" y="3376298"/>
                </a:lnTo>
                <a:lnTo>
                  <a:pt x="6699320" y="3382772"/>
                </a:lnTo>
                <a:lnTo>
                  <a:pt x="6700399" y="3392348"/>
                </a:lnTo>
                <a:cubicBezTo>
                  <a:pt x="6700399" y="3395765"/>
                  <a:pt x="6693970" y="3398642"/>
                  <a:pt x="6681112" y="3400980"/>
                </a:cubicBezTo>
                <a:lnTo>
                  <a:pt x="6675717" y="3399901"/>
                </a:lnTo>
                <a:lnTo>
                  <a:pt x="6668164" y="3400980"/>
                </a:lnTo>
                <a:cubicBezTo>
                  <a:pt x="6661060" y="3394146"/>
                  <a:pt x="6657509" y="3383446"/>
                  <a:pt x="6657509" y="3368880"/>
                </a:cubicBezTo>
                <a:cubicBezTo>
                  <a:pt x="6653912" y="3358270"/>
                  <a:pt x="6649236" y="3350762"/>
                  <a:pt x="6643481" y="3346355"/>
                </a:cubicBezTo>
                <a:lnTo>
                  <a:pt x="6643481" y="3345276"/>
                </a:lnTo>
                <a:cubicBezTo>
                  <a:pt x="6645999" y="3340960"/>
                  <a:pt x="6649236" y="3338802"/>
                  <a:pt x="6653193" y="3338802"/>
                </a:cubicBezTo>
                <a:close/>
                <a:moveTo>
                  <a:pt x="1234354" y="3338533"/>
                </a:moveTo>
                <a:lnTo>
                  <a:pt x="1235433" y="3338533"/>
                </a:lnTo>
                <a:cubicBezTo>
                  <a:pt x="1239389" y="3344377"/>
                  <a:pt x="1243030" y="3347300"/>
                  <a:pt x="1246358" y="3347300"/>
                </a:cubicBezTo>
                <a:cubicBezTo>
                  <a:pt x="1251123" y="3350267"/>
                  <a:pt x="1257372" y="3352110"/>
                  <a:pt x="1265105" y="3352829"/>
                </a:cubicBezTo>
                <a:cubicBezTo>
                  <a:pt x="1270231" y="3357235"/>
                  <a:pt x="1273511" y="3363080"/>
                  <a:pt x="1274952" y="3370363"/>
                </a:cubicBezTo>
                <a:lnTo>
                  <a:pt x="1270500" y="3374814"/>
                </a:lnTo>
                <a:lnTo>
                  <a:pt x="1254046" y="3374814"/>
                </a:lnTo>
                <a:cubicBezTo>
                  <a:pt x="1248381" y="3372566"/>
                  <a:pt x="1238489" y="3371082"/>
                  <a:pt x="1224374" y="3370363"/>
                </a:cubicBezTo>
                <a:lnTo>
                  <a:pt x="1206839" y="3372521"/>
                </a:lnTo>
                <a:lnTo>
                  <a:pt x="1206839" y="3371442"/>
                </a:lnTo>
                <a:lnTo>
                  <a:pt x="1194701" y="3374814"/>
                </a:lnTo>
                <a:lnTo>
                  <a:pt x="1192543" y="3374814"/>
                </a:lnTo>
                <a:cubicBezTo>
                  <a:pt x="1190025" y="3374814"/>
                  <a:pt x="1186381" y="3373331"/>
                  <a:pt x="1181616" y="3370363"/>
                </a:cubicBezTo>
                <a:lnTo>
                  <a:pt x="1180403" y="3371442"/>
                </a:lnTo>
                <a:lnTo>
                  <a:pt x="1179324" y="3371442"/>
                </a:lnTo>
                <a:lnTo>
                  <a:pt x="1178246" y="3370363"/>
                </a:lnTo>
                <a:lnTo>
                  <a:pt x="1177166" y="3370363"/>
                </a:lnTo>
                <a:lnTo>
                  <a:pt x="1163948" y="3375893"/>
                </a:lnTo>
                <a:lnTo>
                  <a:pt x="1159632" y="3374814"/>
                </a:lnTo>
                <a:lnTo>
                  <a:pt x="1158553" y="3374814"/>
                </a:lnTo>
                <a:lnTo>
                  <a:pt x="1158553" y="3375893"/>
                </a:lnTo>
                <a:lnTo>
                  <a:pt x="1159632" y="3381423"/>
                </a:lnTo>
                <a:cubicBezTo>
                  <a:pt x="1153968" y="3386728"/>
                  <a:pt x="1149922" y="3392213"/>
                  <a:pt x="1147494" y="3397878"/>
                </a:cubicBezTo>
                <a:cubicBezTo>
                  <a:pt x="1145337" y="3397878"/>
                  <a:pt x="1143133" y="3399316"/>
                  <a:pt x="1140885" y="3402194"/>
                </a:cubicBezTo>
                <a:lnTo>
                  <a:pt x="1139806" y="3402194"/>
                </a:lnTo>
                <a:lnTo>
                  <a:pt x="1140885" y="3403273"/>
                </a:lnTo>
                <a:lnTo>
                  <a:pt x="1140885" y="3406645"/>
                </a:lnTo>
                <a:cubicBezTo>
                  <a:pt x="1140885" y="3409792"/>
                  <a:pt x="1136120" y="3411995"/>
                  <a:pt x="1126589" y="3413254"/>
                </a:cubicBezTo>
                <a:lnTo>
                  <a:pt x="1125508" y="3414333"/>
                </a:lnTo>
                <a:cubicBezTo>
                  <a:pt x="1126589" y="3421616"/>
                  <a:pt x="1128432" y="3425258"/>
                  <a:pt x="1131039" y="3425258"/>
                </a:cubicBezTo>
                <a:lnTo>
                  <a:pt x="1133197" y="3425258"/>
                </a:lnTo>
                <a:cubicBezTo>
                  <a:pt x="1133197" y="3423100"/>
                  <a:pt x="1134680" y="3421301"/>
                  <a:pt x="1137649" y="3419863"/>
                </a:cubicBezTo>
                <a:lnTo>
                  <a:pt x="1141964" y="3419863"/>
                </a:lnTo>
                <a:lnTo>
                  <a:pt x="1143179" y="3420942"/>
                </a:lnTo>
                <a:lnTo>
                  <a:pt x="1149652" y="3418784"/>
                </a:lnTo>
                <a:lnTo>
                  <a:pt x="1158553" y="3418784"/>
                </a:lnTo>
                <a:lnTo>
                  <a:pt x="1168399" y="3422021"/>
                </a:lnTo>
                <a:lnTo>
                  <a:pt x="1176088" y="3418784"/>
                </a:lnTo>
                <a:cubicBezTo>
                  <a:pt x="1181932" y="3419863"/>
                  <a:pt x="1184854" y="3420942"/>
                  <a:pt x="1184854" y="3422021"/>
                </a:cubicBezTo>
                <a:lnTo>
                  <a:pt x="1196993" y="3417570"/>
                </a:lnTo>
                <a:lnTo>
                  <a:pt x="1204681" y="3417570"/>
                </a:lnTo>
                <a:lnTo>
                  <a:pt x="1208997" y="3420942"/>
                </a:lnTo>
                <a:lnTo>
                  <a:pt x="1210076" y="3420942"/>
                </a:lnTo>
                <a:cubicBezTo>
                  <a:pt x="1217809" y="3406465"/>
                  <a:pt x="1224058" y="3399137"/>
                  <a:pt x="1228823" y="3398957"/>
                </a:cubicBezTo>
                <a:lnTo>
                  <a:pt x="1235433" y="3397878"/>
                </a:lnTo>
                <a:cubicBezTo>
                  <a:pt x="1241276" y="3400395"/>
                  <a:pt x="1244200" y="3402194"/>
                  <a:pt x="1244200" y="3403273"/>
                </a:cubicBezTo>
                <a:lnTo>
                  <a:pt x="1243121" y="3404487"/>
                </a:lnTo>
                <a:lnTo>
                  <a:pt x="1244200" y="3407724"/>
                </a:lnTo>
                <a:lnTo>
                  <a:pt x="1240827" y="3413254"/>
                </a:lnTo>
                <a:lnTo>
                  <a:pt x="1240827" y="3414333"/>
                </a:lnTo>
                <a:lnTo>
                  <a:pt x="1242042" y="3414333"/>
                </a:lnTo>
                <a:cubicBezTo>
                  <a:pt x="1242222" y="3411545"/>
                  <a:pt x="1243661" y="3409342"/>
                  <a:pt x="1246358" y="3407724"/>
                </a:cubicBezTo>
                <a:cubicBezTo>
                  <a:pt x="1258855" y="3416535"/>
                  <a:pt x="1265105" y="3422785"/>
                  <a:pt x="1265105" y="3426471"/>
                </a:cubicBezTo>
                <a:cubicBezTo>
                  <a:pt x="1267083" y="3426471"/>
                  <a:pt x="1268882" y="3428270"/>
                  <a:pt x="1270500" y="3431866"/>
                </a:cubicBezTo>
                <a:lnTo>
                  <a:pt x="1270500" y="3437396"/>
                </a:lnTo>
                <a:cubicBezTo>
                  <a:pt x="1263217" y="3447107"/>
                  <a:pt x="1259576" y="3454076"/>
                  <a:pt x="1259576" y="3458302"/>
                </a:cubicBezTo>
                <a:lnTo>
                  <a:pt x="1259576" y="3471385"/>
                </a:lnTo>
                <a:lnTo>
                  <a:pt x="1258496" y="3489054"/>
                </a:lnTo>
                <a:cubicBezTo>
                  <a:pt x="1261373" y="3493460"/>
                  <a:pt x="1262813" y="3496742"/>
                  <a:pt x="1262813" y="3498900"/>
                </a:cubicBezTo>
                <a:lnTo>
                  <a:pt x="1260654" y="3514275"/>
                </a:lnTo>
                <a:lnTo>
                  <a:pt x="1261733" y="3518726"/>
                </a:lnTo>
                <a:cubicBezTo>
                  <a:pt x="1261733" y="3523042"/>
                  <a:pt x="1259890" y="3525200"/>
                  <a:pt x="1256204" y="3525200"/>
                </a:cubicBezTo>
                <a:lnTo>
                  <a:pt x="1252967" y="3528572"/>
                </a:lnTo>
                <a:lnTo>
                  <a:pt x="1252967" y="3529651"/>
                </a:lnTo>
                <a:lnTo>
                  <a:pt x="1255125" y="3531809"/>
                </a:lnTo>
                <a:lnTo>
                  <a:pt x="1258496" y="3530730"/>
                </a:lnTo>
                <a:lnTo>
                  <a:pt x="1260654" y="3534102"/>
                </a:lnTo>
                <a:lnTo>
                  <a:pt x="1259576" y="3539497"/>
                </a:lnTo>
                <a:lnTo>
                  <a:pt x="1262813" y="3547185"/>
                </a:lnTo>
                <a:lnTo>
                  <a:pt x="1260654" y="3559324"/>
                </a:lnTo>
                <a:lnTo>
                  <a:pt x="1262813" y="3576858"/>
                </a:lnTo>
                <a:cubicBezTo>
                  <a:pt x="1261553" y="3580184"/>
                  <a:pt x="1259350" y="3582747"/>
                  <a:pt x="1256204" y="3584546"/>
                </a:cubicBezTo>
                <a:cubicBezTo>
                  <a:pt x="1254944" y="3580319"/>
                  <a:pt x="1252786" y="3576678"/>
                  <a:pt x="1249729" y="3573621"/>
                </a:cubicBezTo>
                <a:lnTo>
                  <a:pt x="1249729" y="3574700"/>
                </a:lnTo>
                <a:cubicBezTo>
                  <a:pt x="1253326" y="3580184"/>
                  <a:pt x="1255125" y="3584231"/>
                  <a:pt x="1255125" y="3586838"/>
                </a:cubicBezTo>
                <a:cubicBezTo>
                  <a:pt x="1249279" y="3587917"/>
                  <a:pt x="1246358" y="3591919"/>
                  <a:pt x="1246358" y="3598842"/>
                </a:cubicBezTo>
                <a:lnTo>
                  <a:pt x="1225452" y="3605451"/>
                </a:lnTo>
                <a:lnTo>
                  <a:pt x="1220058" y="3605451"/>
                </a:lnTo>
                <a:cubicBezTo>
                  <a:pt x="1217809" y="3605451"/>
                  <a:pt x="1216686" y="3602889"/>
                  <a:pt x="1216686" y="3597763"/>
                </a:cubicBezTo>
                <a:cubicBezTo>
                  <a:pt x="1216686" y="3588052"/>
                  <a:pt x="1211559" y="3580005"/>
                  <a:pt x="1201309" y="3573621"/>
                </a:cubicBezTo>
                <a:cubicBezTo>
                  <a:pt x="1199871" y="3582432"/>
                  <a:pt x="1198431" y="3586838"/>
                  <a:pt x="1196993" y="3586838"/>
                </a:cubicBezTo>
                <a:lnTo>
                  <a:pt x="1199151" y="3592233"/>
                </a:lnTo>
                <a:cubicBezTo>
                  <a:pt x="1196723" y="3594481"/>
                  <a:pt x="1190878" y="3597403"/>
                  <a:pt x="1181616" y="3601000"/>
                </a:cubicBezTo>
                <a:lnTo>
                  <a:pt x="1180403" y="3601000"/>
                </a:lnTo>
                <a:cubicBezTo>
                  <a:pt x="1178425" y="3601000"/>
                  <a:pt x="1177347" y="3599202"/>
                  <a:pt x="1177166" y="3595605"/>
                </a:cubicBezTo>
                <a:lnTo>
                  <a:pt x="1175009" y="3595605"/>
                </a:lnTo>
                <a:cubicBezTo>
                  <a:pt x="1170242" y="3599202"/>
                  <a:pt x="1166557" y="3601000"/>
                  <a:pt x="1163948" y="3601000"/>
                </a:cubicBezTo>
                <a:cubicBezTo>
                  <a:pt x="1155047" y="3601000"/>
                  <a:pt x="1150282" y="3595515"/>
                  <a:pt x="1149652" y="3584546"/>
                </a:cubicBezTo>
                <a:lnTo>
                  <a:pt x="1150865" y="3579151"/>
                </a:lnTo>
                <a:lnTo>
                  <a:pt x="1148574" y="3571463"/>
                </a:lnTo>
                <a:cubicBezTo>
                  <a:pt x="1150102" y="3568495"/>
                  <a:pt x="1150865" y="3564449"/>
                  <a:pt x="1150865" y="3559324"/>
                </a:cubicBezTo>
                <a:lnTo>
                  <a:pt x="1150865" y="3549478"/>
                </a:lnTo>
                <a:lnTo>
                  <a:pt x="1148574" y="3538418"/>
                </a:lnTo>
                <a:cubicBezTo>
                  <a:pt x="1149741" y="3528887"/>
                  <a:pt x="1150865" y="3524121"/>
                  <a:pt x="1151944" y="3524121"/>
                </a:cubicBezTo>
                <a:lnTo>
                  <a:pt x="1150865" y="3523042"/>
                </a:lnTo>
                <a:lnTo>
                  <a:pt x="1150865" y="3506588"/>
                </a:lnTo>
                <a:lnTo>
                  <a:pt x="1151944" y="3502137"/>
                </a:lnTo>
                <a:lnTo>
                  <a:pt x="1149652" y="3491212"/>
                </a:lnTo>
                <a:lnTo>
                  <a:pt x="1153023" y="3481366"/>
                </a:lnTo>
                <a:lnTo>
                  <a:pt x="1149652" y="3479073"/>
                </a:lnTo>
                <a:lnTo>
                  <a:pt x="1150865" y="3460460"/>
                </a:lnTo>
                <a:lnTo>
                  <a:pt x="1150865" y="3436317"/>
                </a:lnTo>
                <a:lnTo>
                  <a:pt x="1153023" y="3432945"/>
                </a:lnTo>
                <a:lnTo>
                  <a:pt x="1153023" y="3431866"/>
                </a:lnTo>
                <a:lnTo>
                  <a:pt x="1147494" y="3427550"/>
                </a:lnTo>
                <a:lnTo>
                  <a:pt x="1139806" y="3427550"/>
                </a:lnTo>
                <a:lnTo>
                  <a:pt x="1140885" y="3440633"/>
                </a:lnTo>
                <a:lnTo>
                  <a:pt x="1138727" y="3459381"/>
                </a:lnTo>
                <a:lnTo>
                  <a:pt x="1140885" y="3472599"/>
                </a:lnTo>
                <a:lnTo>
                  <a:pt x="1140885" y="3476915"/>
                </a:lnTo>
                <a:cubicBezTo>
                  <a:pt x="1138907" y="3480601"/>
                  <a:pt x="1136703" y="3482445"/>
                  <a:pt x="1134276" y="3482445"/>
                </a:cubicBezTo>
                <a:lnTo>
                  <a:pt x="1134276" y="3483524"/>
                </a:lnTo>
                <a:cubicBezTo>
                  <a:pt x="1137244" y="3483524"/>
                  <a:pt x="1138727" y="3486086"/>
                  <a:pt x="1138727" y="3491212"/>
                </a:cubicBezTo>
                <a:lnTo>
                  <a:pt x="1140885" y="3498900"/>
                </a:lnTo>
                <a:lnTo>
                  <a:pt x="1140885" y="3501058"/>
                </a:lnTo>
                <a:cubicBezTo>
                  <a:pt x="1140885" y="3506363"/>
                  <a:pt x="1139806" y="3509690"/>
                  <a:pt x="1137649" y="3511038"/>
                </a:cubicBezTo>
                <a:lnTo>
                  <a:pt x="1138727" y="3516433"/>
                </a:lnTo>
                <a:lnTo>
                  <a:pt x="1138727" y="3518726"/>
                </a:lnTo>
                <a:lnTo>
                  <a:pt x="1136569" y="3527493"/>
                </a:lnTo>
                <a:lnTo>
                  <a:pt x="1136569" y="3535181"/>
                </a:lnTo>
                <a:lnTo>
                  <a:pt x="1139806" y="3556087"/>
                </a:lnTo>
                <a:cubicBezTo>
                  <a:pt x="1138187" y="3556087"/>
                  <a:pt x="1137108" y="3557885"/>
                  <a:pt x="1136569" y="3561482"/>
                </a:cubicBezTo>
                <a:cubicBezTo>
                  <a:pt x="1139447" y="3562561"/>
                  <a:pt x="1140885" y="3565123"/>
                  <a:pt x="1140885" y="3569170"/>
                </a:cubicBezTo>
                <a:lnTo>
                  <a:pt x="1140885" y="3575779"/>
                </a:lnTo>
                <a:cubicBezTo>
                  <a:pt x="1140885" y="3578926"/>
                  <a:pt x="1139086" y="3582612"/>
                  <a:pt x="1135491" y="3586838"/>
                </a:cubicBezTo>
                <a:lnTo>
                  <a:pt x="1136569" y="3593312"/>
                </a:lnTo>
                <a:cubicBezTo>
                  <a:pt x="1136569" y="3596280"/>
                  <a:pt x="1132883" y="3599247"/>
                  <a:pt x="1125508" y="3602214"/>
                </a:cubicBezTo>
                <a:cubicBezTo>
                  <a:pt x="1115258" y="3600686"/>
                  <a:pt x="1110134" y="3598842"/>
                  <a:pt x="1110134" y="3596684"/>
                </a:cubicBezTo>
                <a:lnTo>
                  <a:pt x="1106897" y="3597763"/>
                </a:lnTo>
                <a:cubicBezTo>
                  <a:pt x="1093678" y="3597224"/>
                  <a:pt x="1087069" y="3593178"/>
                  <a:pt x="1087069" y="3585625"/>
                </a:cubicBezTo>
                <a:cubicBezTo>
                  <a:pt x="1087429" y="3579060"/>
                  <a:pt x="1088554" y="3575779"/>
                  <a:pt x="1090442" y="3575779"/>
                </a:cubicBezTo>
                <a:lnTo>
                  <a:pt x="1092600" y="3577937"/>
                </a:lnTo>
                <a:lnTo>
                  <a:pt x="1092600" y="3574700"/>
                </a:lnTo>
                <a:cubicBezTo>
                  <a:pt x="1088913" y="3569934"/>
                  <a:pt x="1087069" y="3565888"/>
                  <a:pt x="1087069" y="3562561"/>
                </a:cubicBezTo>
                <a:lnTo>
                  <a:pt x="1092600" y="3556087"/>
                </a:lnTo>
                <a:lnTo>
                  <a:pt x="1092600" y="3553794"/>
                </a:lnTo>
                <a:cubicBezTo>
                  <a:pt x="1090442" y="3551096"/>
                  <a:pt x="1089363" y="3548534"/>
                  <a:pt x="1089363" y="3546106"/>
                </a:cubicBezTo>
                <a:lnTo>
                  <a:pt x="1089363" y="3538418"/>
                </a:lnTo>
                <a:lnTo>
                  <a:pt x="1091520" y="3535181"/>
                </a:lnTo>
                <a:lnTo>
                  <a:pt x="1091520" y="3532888"/>
                </a:lnTo>
                <a:cubicBezTo>
                  <a:pt x="1088554" y="3529831"/>
                  <a:pt x="1087069" y="3526909"/>
                  <a:pt x="1087069" y="3524121"/>
                </a:cubicBezTo>
                <a:lnTo>
                  <a:pt x="1087069" y="3523042"/>
                </a:lnTo>
                <a:cubicBezTo>
                  <a:pt x="1087069" y="3520165"/>
                  <a:pt x="1090396" y="3518726"/>
                  <a:pt x="1097051" y="3518726"/>
                </a:cubicBezTo>
                <a:lnTo>
                  <a:pt x="1098130" y="3517512"/>
                </a:lnTo>
                <a:lnTo>
                  <a:pt x="1098130" y="3513196"/>
                </a:lnTo>
                <a:cubicBezTo>
                  <a:pt x="1093543" y="3513196"/>
                  <a:pt x="1090621" y="3509510"/>
                  <a:pt x="1089363" y="3502137"/>
                </a:cubicBezTo>
                <a:lnTo>
                  <a:pt x="1089363" y="3497821"/>
                </a:lnTo>
                <a:lnTo>
                  <a:pt x="1090442" y="3496742"/>
                </a:lnTo>
                <a:lnTo>
                  <a:pt x="1087069" y="3487975"/>
                </a:lnTo>
                <a:lnTo>
                  <a:pt x="1087069" y="3486761"/>
                </a:lnTo>
                <a:cubicBezTo>
                  <a:pt x="1089138" y="3484782"/>
                  <a:pt x="1090621" y="3481141"/>
                  <a:pt x="1091520" y="3475836"/>
                </a:cubicBezTo>
                <a:lnTo>
                  <a:pt x="1089363" y="3473678"/>
                </a:lnTo>
                <a:lnTo>
                  <a:pt x="1089363" y="3461539"/>
                </a:lnTo>
                <a:lnTo>
                  <a:pt x="1091520" y="3452772"/>
                </a:lnTo>
                <a:lnTo>
                  <a:pt x="1089363" y="3449535"/>
                </a:lnTo>
                <a:lnTo>
                  <a:pt x="1089363" y="3432945"/>
                </a:lnTo>
                <a:lnTo>
                  <a:pt x="1088149" y="3427550"/>
                </a:lnTo>
                <a:lnTo>
                  <a:pt x="1083832" y="3428629"/>
                </a:lnTo>
                <a:lnTo>
                  <a:pt x="1078301" y="3424179"/>
                </a:lnTo>
                <a:lnTo>
                  <a:pt x="1077224" y="3424179"/>
                </a:lnTo>
                <a:lnTo>
                  <a:pt x="1079383" y="3422021"/>
                </a:lnTo>
                <a:lnTo>
                  <a:pt x="1085990" y="3422021"/>
                </a:lnTo>
                <a:cubicBezTo>
                  <a:pt x="1085990" y="3418873"/>
                  <a:pt x="1088913" y="3416311"/>
                  <a:pt x="1094757" y="3414333"/>
                </a:cubicBezTo>
                <a:cubicBezTo>
                  <a:pt x="1096017" y="3403902"/>
                  <a:pt x="1098939" y="3395855"/>
                  <a:pt x="1103524" y="3390190"/>
                </a:cubicBezTo>
                <a:lnTo>
                  <a:pt x="1104737" y="3385739"/>
                </a:lnTo>
                <a:lnTo>
                  <a:pt x="1102446" y="3379130"/>
                </a:lnTo>
                <a:lnTo>
                  <a:pt x="1103524" y="3378051"/>
                </a:lnTo>
                <a:lnTo>
                  <a:pt x="1103524" y="3376972"/>
                </a:lnTo>
                <a:cubicBezTo>
                  <a:pt x="1102986" y="3371847"/>
                  <a:pt x="1100423" y="3369284"/>
                  <a:pt x="1095836" y="3369284"/>
                </a:cubicBezTo>
                <a:lnTo>
                  <a:pt x="1089363" y="3371442"/>
                </a:lnTo>
                <a:lnTo>
                  <a:pt x="1084911" y="3370363"/>
                </a:lnTo>
                <a:lnTo>
                  <a:pt x="1056319" y="3374814"/>
                </a:lnTo>
                <a:lnTo>
                  <a:pt x="1052001" y="3373735"/>
                </a:lnTo>
                <a:lnTo>
                  <a:pt x="1043101" y="3374814"/>
                </a:lnTo>
                <a:cubicBezTo>
                  <a:pt x="1039503" y="3372566"/>
                  <a:pt x="1035861" y="3371442"/>
                  <a:pt x="1032176" y="3371442"/>
                </a:cubicBezTo>
                <a:lnTo>
                  <a:pt x="1031097" y="3371442"/>
                </a:lnTo>
                <a:lnTo>
                  <a:pt x="1025566" y="3374814"/>
                </a:lnTo>
                <a:cubicBezTo>
                  <a:pt x="1020081" y="3372027"/>
                  <a:pt x="1017159" y="3369824"/>
                  <a:pt x="1016799" y="3368205"/>
                </a:cubicBezTo>
                <a:cubicBezTo>
                  <a:pt x="1019947" y="3364878"/>
                  <a:pt x="1027635" y="3361956"/>
                  <a:pt x="1039862" y="3359438"/>
                </a:cubicBezTo>
                <a:lnTo>
                  <a:pt x="1053081" y="3359438"/>
                </a:lnTo>
                <a:lnTo>
                  <a:pt x="1069537" y="3363754"/>
                </a:lnTo>
                <a:lnTo>
                  <a:pt x="1075064" y="3363754"/>
                </a:lnTo>
                <a:cubicBezTo>
                  <a:pt x="1078122" y="3361596"/>
                  <a:pt x="1081045" y="3360517"/>
                  <a:pt x="1083832" y="3360517"/>
                </a:cubicBezTo>
                <a:cubicBezTo>
                  <a:pt x="1083832" y="3362855"/>
                  <a:pt x="1089678" y="3364294"/>
                  <a:pt x="1101367" y="3364833"/>
                </a:cubicBezTo>
                <a:cubicBezTo>
                  <a:pt x="1102805" y="3361596"/>
                  <a:pt x="1104288" y="3359798"/>
                  <a:pt x="1105818" y="3359438"/>
                </a:cubicBezTo>
                <a:lnTo>
                  <a:pt x="1109055" y="3359438"/>
                </a:lnTo>
                <a:cubicBezTo>
                  <a:pt x="1112021" y="3360877"/>
                  <a:pt x="1113504" y="3363080"/>
                  <a:pt x="1113504" y="3366047"/>
                </a:cubicBezTo>
                <a:lnTo>
                  <a:pt x="1116742" y="3366047"/>
                </a:lnTo>
                <a:lnTo>
                  <a:pt x="1120114" y="3363754"/>
                </a:lnTo>
                <a:lnTo>
                  <a:pt x="1131039" y="3364833"/>
                </a:lnTo>
                <a:cubicBezTo>
                  <a:pt x="1140031" y="3361236"/>
                  <a:pt x="1146999" y="3359438"/>
                  <a:pt x="1151944" y="3359438"/>
                </a:cubicBezTo>
                <a:lnTo>
                  <a:pt x="1165027" y="3359438"/>
                </a:lnTo>
                <a:lnTo>
                  <a:pt x="1175009" y="3364833"/>
                </a:lnTo>
                <a:cubicBezTo>
                  <a:pt x="1183011" y="3362495"/>
                  <a:pt x="1187371" y="3360697"/>
                  <a:pt x="1188091" y="3359438"/>
                </a:cubicBezTo>
                <a:lnTo>
                  <a:pt x="1204681" y="3362675"/>
                </a:lnTo>
                <a:cubicBezTo>
                  <a:pt x="1211066" y="3359798"/>
                  <a:pt x="1215830" y="3355392"/>
                  <a:pt x="1218979" y="3349458"/>
                </a:cubicBezTo>
                <a:lnTo>
                  <a:pt x="1220058" y="3348379"/>
                </a:lnTo>
                <a:lnTo>
                  <a:pt x="1221137" y="3348379"/>
                </a:lnTo>
                <a:lnTo>
                  <a:pt x="1227745" y="3349458"/>
                </a:lnTo>
                <a:cubicBezTo>
                  <a:pt x="1227745" y="3344962"/>
                  <a:pt x="1229947" y="3341320"/>
                  <a:pt x="1234354" y="3338533"/>
                </a:cubicBezTo>
                <a:close/>
                <a:moveTo>
                  <a:pt x="5722580" y="3336779"/>
                </a:moveTo>
                <a:cubicBezTo>
                  <a:pt x="5727165" y="3339657"/>
                  <a:pt x="5733010" y="3341455"/>
                  <a:pt x="5740113" y="3342174"/>
                </a:cubicBezTo>
                <a:cubicBezTo>
                  <a:pt x="5741013" y="3344512"/>
                  <a:pt x="5744654" y="3346625"/>
                  <a:pt x="5751038" y="3348513"/>
                </a:cubicBezTo>
                <a:cubicBezTo>
                  <a:pt x="5751038" y="3349952"/>
                  <a:pt x="5753241" y="3351031"/>
                  <a:pt x="5757647" y="3351750"/>
                </a:cubicBezTo>
                <a:cubicBezTo>
                  <a:pt x="5759805" y="3358944"/>
                  <a:pt x="5765605" y="3362540"/>
                  <a:pt x="5775046" y="3362540"/>
                </a:cubicBezTo>
                <a:cubicBezTo>
                  <a:pt x="5778913" y="3362540"/>
                  <a:pt x="5781475" y="3365733"/>
                  <a:pt x="5782734" y="3372117"/>
                </a:cubicBezTo>
                <a:lnTo>
                  <a:pt x="5777204" y="3376433"/>
                </a:lnTo>
                <a:cubicBezTo>
                  <a:pt x="5777204" y="3377692"/>
                  <a:pt x="5774687" y="3378771"/>
                  <a:pt x="5769651" y="3379670"/>
                </a:cubicBezTo>
                <a:lnTo>
                  <a:pt x="5769651" y="3380749"/>
                </a:lnTo>
                <a:cubicBezTo>
                  <a:pt x="5778733" y="3385694"/>
                  <a:pt x="5790377" y="3394596"/>
                  <a:pt x="5804584" y="3407454"/>
                </a:cubicBezTo>
                <a:lnTo>
                  <a:pt x="5804584" y="3408398"/>
                </a:lnTo>
                <a:cubicBezTo>
                  <a:pt x="5804224" y="3409747"/>
                  <a:pt x="5802381" y="3411141"/>
                  <a:pt x="5799054" y="3412579"/>
                </a:cubicBezTo>
                <a:cubicBezTo>
                  <a:pt x="5789613" y="3412040"/>
                  <a:pt x="5784892" y="3411321"/>
                  <a:pt x="5784892" y="3410421"/>
                </a:cubicBezTo>
                <a:lnTo>
                  <a:pt x="5776125" y="3413658"/>
                </a:lnTo>
                <a:lnTo>
                  <a:pt x="5769651" y="3412579"/>
                </a:lnTo>
                <a:lnTo>
                  <a:pt x="5764121" y="3414737"/>
                </a:lnTo>
                <a:cubicBezTo>
                  <a:pt x="5757377" y="3414737"/>
                  <a:pt x="5751578" y="3412624"/>
                  <a:pt x="5746722" y="3408398"/>
                </a:cubicBezTo>
                <a:lnTo>
                  <a:pt x="5731346" y="3412579"/>
                </a:lnTo>
                <a:lnTo>
                  <a:pt x="5702888" y="3411500"/>
                </a:lnTo>
                <a:lnTo>
                  <a:pt x="5697493" y="3412579"/>
                </a:lnTo>
                <a:lnTo>
                  <a:pt x="5697493" y="3427820"/>
                </a:lnTo>
                <a:lnTo>
                  <a:pt x="5705181" y="3433215"/>
                </a:lnTo>
                <a:lnTo>
                  <a:pt x="5708418" y="3433215"/>
                </a:lnTo>
                <a:cubicBezTo>
                  <a:pt x="5713003" y="3429799"/>
                  <a:pt x="5720647" y="3426247"/>
                  <a:pt x="5731346" y="3422560"/>
                </a:cubicBezTo>
                <a:cubicBezTo>
                  <a:pt x="5731346" y="3419143"/>
                  <a:pt x="5734269" y="3416985"/>
                  <a:pt x="5740113" y="3416086"/>
                </a:cubicBezTo>
                <a:lnTo>
                  <a:pt x="5744429" y="3416086"/>
                </a:lnTo>
                <a:cubicBezTo>
                  <a:pt x="5759805" y="3420042"/>
                  <a:pt x="5770730" y="3427191"/>
                  <a:pt x="5777204" y="3437531"/>
                </a:cubicBezTo>
                <a:cubicBezTo>
                  <a:pt x="5778733" y="3437531"/>
                  <a:pt x="5779497" y="3439330"/>
                  <a:pt x="5779497" y="3442926"/>
                </a:cubicBezTo>
                <a:cubicBezTo>
                  <a:pt x="5779497" y="3444275"/>
                  <a:pt x="5778013" y="3444949"/>
                  <a:pt x="5775046" y="3444949"/>
                </a:cubicBezTo>
                <a:lnTo>
                  <a:pt x="5773967" y="3446028"/>
                </a:lnTo>
                <a:lnTo>
                  <a:pt x="5773967" y="3449265"/>
                </a:lnTo>
                <a:cubicBezTo>
                  <a:pt x="5776125" y="3449265"/>
                  <a:pt x="5777204" y="3449985"/>
                  <a:pt x="5777204" y="3451423"/>
                </a:cubicBezTo>
                <a:lnTo>
                  <a:pt x="5777204" y="3452502"/>
                </a:lnTo>
                <a:lnTo>
                  <a:pt x="5772888" y="3468553"/>
                </a:lnTo>
                <a:lnTo>
                  <a:pt x="5775046" y="3473948"/>
                </a:lnTo>
                <a:lnTo>
                  <a:pt x="5771809" y="3482580"/>
                </a:lnTo>
                <a:lnTo>
                  <a:pt x="5772888" y="3486761"/>
                </a:lnTo>
                <a:lnTo>
                  <a:pt x="5771809" y="3489998"/>
                </a:lnTo>
                <a:lnTo>
                  <a:pt x="5772888" y="3495393"/>
                </a:lnTo>
                <a:cubicBezTo>
                  <a:pt x="5772888" y="3504115"/>
                  <a:pt x="5771450" y="3510184"/>
                  <a:pt x="5768572" y="3513601"/>
                </a:cubicBezTo>
                <a:lnTo>
                  <a:pt x="5771809" y="3516838"/>
                </a:lnTo>
                <a:lnTo>
                  <a:pt x="5768572" y="3521154"/>
                </a:lnTo>
                <a:lnTo>
                  <a:pt x="5768572" y="3522233"/>
                </a:lnTo>
                <a:cubicBezTo>
                  <a:pt x="5768572" y="3526100"/>
                  <a:pt x="5774372" y="3532529"/>
                  <a:pt x="5785971" y="3541520"/>
                </a:cubicBezTo>
                <a:lnTo>
                  <a:pt x="5788129" y="3547859"/>
                </a:lnTo>
                <a:cubicBezTo>
                  <a:pt x="5784532" y="3552895"/>
                  <a:pt x="5779452" y="3555412"/>
                  <a:pt x="5772888" y="3555412"/>
                </a:cubicBezTo>
                <a:lnTo>
                  <a:pt x="5772888" y="3558649"/>
                </a:lnTo>
                <a:cubicBezTo>
                  <a:pt x="5772888" y="3560807"/>
                  <a:pt x="5775811" y="3561886"/>
                  <a:pt x="5781655" y="3561886"/>
                </a:cubicBezTo>
                <a:lnTo>
                  <a:pt x="5802426" y="3582253"/>
                </a:lnTo>
                <a:lnTo>
                  <a:pt x="5802426" y="3586434"/>
                </a:lnTo>
                <a:lnTo>
                  <a:pt x="5797975" y="3586434"/>
                </a:lnTo>
                <a:lnTo>
                  <a:pt x="5797975" y="3590750"/>
                </a:lnTo>
                <a:cubicBezTo>
                  <a:pt x="5801662" y="3590750"/>
                  <a:pt x="5803505" y="3591469"/>
                  <a:pt x="5803505" y="3592908"/>
                </a:cubicBezTo>
                <a:cubicBezTo>
                  <a:pt x="5803505" y="3594347"/>
                  <a:pt x="5802426" y="3595066"/>
                  <a:pt x="5800268" y="3595066"/>
                </a:cubicBezTo>
                <a:cubicBezTo>
                  <a:pt x="5787140" y="3595066"/>
                  <a:pt x="5776575" y="3594347"/>
                  <a:pt x="5768572" y="3592908"/>
                </a:cubicBezTo>
                <a:lnTo>
                  <a:pt x="5763042" y="3596145"/>
                </a:lnTo>
                <a:lnTo>
                  <a:pt x="5760884" y="3596145"/>
                </a:lnTo>
                <a:lnTo>
                  <a:pt x="5744429" y="3593987"/>
                </a:lnTo>
                <a:lnTo>
                  <a:pt x="5734583" y="3596145"/>
                </a:lnTo>
                <a:lnTo>
                  <a:pt x="5729188" y="3596145"/>
                </a:lnTo>
                <a:cubicBezTo>
                  <a:pt x="5726491" y="3596145"/>
                  <a:pt x="5723209" y="3594347"/>
                  <a:pt x="5719343" y="3590750"/>
                </a:cubicBezTo>
                <a:lnTo>
                  <a:pt x="5716106" y="3590750"/>
                </a:lnTo>
                <a:lnTo>
                  <a:pt x="5701809" y="3596145"/>
                </a:lnTo>
                <a:lnTo>
                  <a:pt x="5699651" y="3596145"/>
                </a:lnTo>
                <a:cubicBezTo>
                  <a:pt x="5694705" y="3596145"/>
                  <a:pt x="5690704" y="3594347"/>
                  <a:pt x="5687647" y="3590750"/>
                </a:cubicBezTo>
                <a:cubicBezTo>
                  <a:pt x="5682701" y="3593627"/>
                  <a:pt x="5677621" y="3595066"/>
                  <a:pt x="5672406" y="3595066"/>
                </a:cubicBezTo>
                <a:lnTo>
                  <a:pt x="5669034" y="3591829"/>
                </a:lnTo>
                <a:lnTo>
                  <a:pt x="5666876" y="3591829"/>
                </a:lnTo>
                <a:lnTo>
                  <a:pt x="5664718" y="3593987"/>
                </a:lnTo>
                <a:lnTo>
                  <a:pt x="5653793" y="3592908"/>
                </a:lnTo>
                <a:lnTo>
                  <a:pt x="5642868" y="3592908"/>
                </a:lnTo>
                <a:lnTo>
                  <a:pt x="5636259" y="3593987"/>
                </a:lnTo>
                <a:lnTo>
                  <a:pt x="5630864" y="3591829"/>
                </a:lnTo>
                <a:lnTo>
                  <a:pt x="5630864" y="3592908"/>
                </a:lnTo>
                <a:cubicBezTo>
                  <a:pt x="5630864" y="3595066"/>
                  <a:pt x="5626863" y="3595605"/>
                  <a:pt x="5618860" y="3594526"/>
                </a:cubicBezTo>
                <a:lnTo>
                  <a:pt x="5617646" y="3596145"/>
                </a:lnTo>
                <a:lnTo>
                  <a:pt x="5612251" y="3594526"/>
                </a:lnTo>
                <a:lnTo>
                  <a:pt x="5605643" y="3594526"/>
                </a:lnTo>
                <a:lnTo>
                  <a:pt x="5587165" y="3591829"/>
                </a:lnTo>
                <a:lnTo>
                  <a:pt x="5581635" y="3593987"/>
                </a:lnTo>
                <a:lnTo>
                  <a:pt x="5576105" y="3590750"/>
                </a:lnTo>
                <a:cubicBezTo>
                  <a:pt x="5571789" y="3593627"/>
                  <a:pt x="5567788" y="3595066"/>
                  <a:pt x="5564101" y="3595066"/>
                </a:cubicBezTo>
                <a:lnTo>
                  <a:pt x="5560864" y="3595066"/>
                </a:lnTo>
                <a:cubicBezTo>
                  <a:pt x="5559425" y="3595066"/>
                  <a:pt x="5558706" y="3593268"/>
                  <a:pt x="5558706" y="3589671"/>
                </a:cubicBezTo>
                <a:lnTo>
                  <a:pt x="5557627" y="3589671"/>
                </a:lnTo>
                <a:cubicBezTo>
                  <a:pt x="5557627" y="3592548"/>
                  <a:pt x="5556503" y="3593987"/>
                  <a:pt x="5554255" y="3593987"/>
                </a:cubicBezTo>
                <a:lnTo>
                  <a:pt x="5549939" y="3593987"/>
                </a:lnTo>
                <a:cubicBezTo>
                  <a:pt x="5546073" y="3593987"/>
                  <a:pt x="5543510" y="3592548"/>
                  <a:pt x="5542251" y="3589671"/>
                </a:cubicBezTo>
                <a:lnTo>
                  <a:pt x="5542251" y="3588592"/>
                </a:lnTo>
                <a:lnTo>
                  <a:pt x="5545623" y="3585355"/>
                </a:lnTo>
                <a:lnTo>
                  <a:pt x="5547781" y="3585355"/>
                </a:lnTo>
                <a:lnTo>
                  <a:pt x="5557627" y="3587513"/>
                </a:lnTo>
                <a:lnTo>
                  <a:pt x="5557627" y="3586434"/>
                </a:lnTo>
                <a:lnTo>
                  <a:pt x="5560864" y="3583197"/>
                </a:lnTo>
                <a:lnTo>
                  <a:pt x="5584872" y="3588592"/>
                </a:lnTo>
                <a:cubicBezTo>
                  <a:pt x="5590896" y="3584995"/>
                  <a:pt x="5596022" y="3583197"/>
                  <a:pt x="5600247" y="3583197"/>
                </a:cubicBezTo>
                <a:lnTo>
                  <a:pt x="5621018" y="3585355"/>
                </a:lnTo>
                <a:lnTo>
                  <a:pt x="5627492" y="3585355"/>
                </a:lnTo>
                <a:lnTo>
                  <a:pt x="5636259" y="3587513"/>
                </a:lnTo>
                <a:lnTo>
                  <a:pt x="5642868" y="3587513"/>
                </a:lnTo>
                <a:cubicBezTo>
                  <a:pt x="5647184" y="3587513"/>
                  <a:pt x="5649342" y="3577892"/>
                  <a:pt x="5649342" y="3558649"/>
                </a:cubicBezTo>
                <a:lnTo>
                  <a:pt x="5651635" y="3556491"/>
                </a:lnTo>
                <a:lnTo>
                  <a:pt x="5651635" y="3554333"/>
                </a:lnTo>
                <a:lnTo>
                  <a:pt x="5643947" y="3555412"/>
                </a:lnTo>
                <a:lnTo>
                  <a:pt x="5637338" y="3553254"/>
                </a:lnTo>
                <a:lnTo>
                  <a:pt x="5633022" y="3554333"/>
                </a:lnTo>
                <a:cubicBezTo>
                  <a:pt x="5629336" y="3549298"/>
                  <a:pt x="5625694" y="3546780"/>
                  <a:pt x="5622097" y="3546780"/>
                </a:cubicBezTo>
                <a:lnTo>
                  <a:pt x="5622097" y="3544622"/>
                </a:lnTo>
                <a:cubicBezTo>
                  <a:pt x="5622097" y="3543274"/>
                  <a:pt x="5624255" y="3542240"/>
                  <a:pt x="5628571" y="3541520"/>
                </a:cubicBezTo>
                <a:lnTo>
                  <a:pt x="5639496" y="3547859"/>
                </a:lnTo>
                <a:lnTo>
                  <a:pt x="5641789" y="3547859"/>
                </a:lnTo>
                <a:cubicBezTo>
                  <a:pt x="5645386" y="3546241"/>
                  <a:pt x="5647184" y="3544488"/>
                  <a:pt x="5647184" y="3542599"/>
                </a:cubicBezTo>
                <a:lnTo>
                  <a:pt x="5645026" y="3536125"/>
                </a:lnTo>
                <a:lnTo>
                  <a:pt x="5645026" y="3535046"/>
                </a:lnTo>
                <a:lnTo>
                  <a:pt x="5648263" y="3527493"/>
                </a:lnTo>
                <a:cubicBezTo>
                  <a:pt x="5643228" y="3524886"/>
                  <a:pt x="5640710" y="3522413"/>
                  <a:pt x="5640710" y="3520075"/>
                </a:cubicBezTo>
                <a:cubicBezTo>
                  <a:pt x="5629740" y="3520075"/>
                  <a:pt x="5624255" y="3523627"/>
                  <a:pt x="5624255" y="3530730"/>
                </a:cubicBezTo>
                <a:cubicBezTo>
                  <a:pt x="5620839" y="3537204"/>
                  <a:pt x="5616118" y="3540441"/>
                  <a:pt x="5610093" y="3540441"/>
                </a:cubicBezTo>
                <a:lnTo>
                  <a:pt x="5607801" y="3540441"/>
                </a:lnTo>
                <a:lnTo>
                  <a:pt x="5584872" y="3537204"/>
                </a:lnTo>
                <a:lnTo>
                  <a:pt x="5578398" y="3539362"/>
                </a:lnTo>
                <a:cubicBezTo>
                  <a:pt x="5573992" y="3537025"/>
                  <a:pt x="5571789" y="3533068"/>
                  <a:pt x="5571789" y="3527493"/>
                </a:cubicBezTo>
                <a:lnTo>
                  <a:pt x="5571789" y="3524256"/>
                </a:lnTo>
                <a:lnTo>
                  <a:pt x="5575026" y="3520075"/>
                </a:lnTo>
                <a:lnTo>
                  <a:pt x="5575026" y="3518996"/>
                </a:lnTo>
                <a:lnTo>
                  <a:pt x="5571789" y="3514680"/>
                </a:lnTo>
                <a:lnTo>
                  <a:pt x="5571789" y="3512522"/>
                </a:lnTo>
                <a:lnTo>
                  <a:pt x="5573947" y="3501867"/>
                </a:lnTo>
                <a:lnTo>
                  <a:pt x="5571789" y="3495393"/>
                </a:lnTo>
                <a:lnTo>
                  <a:pt x="5571789" y="3483659"/>
                </a:lnTo>
                <a:lnTo>
                  <a:pt x="5573947" y="3470711"/>
                </a:lnTo>
                <a:cubicBezTo>
                  <a:pt x="5573947" y="3466305"/>
                  <a:pt x="5572868" y="3460955"/>
                  <a:pt x="5570710" y="3454660"/>
                </a:cubicBezTo>
                <a:lnTo>
                  <a:pt x="5571789" y="3444949"/>
                </a:lnTo>
                <a:lnTo>
                  <a:pt x="5568552" y="3428899"/>
                </a:lnTo>
                <a:cubicBezTo>
                  <a:pt x="5571609" y="3419458"/>
                  <a:pt x="5573767" y="3414737"/>
                  <a:pt x="5575026" y="3414737"/>
                </a:cubicBezTo>
                <a:lnTo>
                  <a:pt x="5583793" y="3414737"/>
                </a:lnTo>
                <a:cubicBezTo>
                  <a:pt x="5587839" y="3414737"/>
                  <a:pt x="5597685" y="3419458"/>
                  <a:pt x="5613330" y="3428899"/>
                </a:cubicBezTo>
                <a:lnTo>
                  <a:pt x="5622097" y="3431057"/>
                </a:lnTo>
                <a:lnTo>
                  <a:pt x="5623176" y="3431057"/>
                </a:lnTo>
                <a:cubicBezTo>
                  <a:pt x="5639182" y="3431057"/>
                  <a:pt x="5647184" y="3427865"/>
                  <a:pt x="5647184" y="3421481"/>
                </a:cubicBezTo>
                <a:lnTo>
                  <a:pt x="5647184" y="3419323"/>
                </a:lnTo>
                <a:lnTo>
                  <a:pt x="5646105" y="3414737"/>
                </a:lnTo>
                <a:lnTo>
                  <a:pt x="5639496" y="3414737"/>
                </a:lnTo>
                <a:lnTo>
                  <a:pt x="5624255" y="3411500"/>
                </a:lnTo>
                <a:lnTo>
                  <a:pt x="5609014" y="3414737"/>
                </a:lnTo>
                <a:lnTo>
                  <a:pt x="5607801" y="3414737"/>
                </a:lnTo>
                <a:cubicBezTo>
                  <a:pt x="5596201" y="3412040"/>
                  <a:pt x="5590402" y="3409972"/>
                  <a:pt x="5590402" y="3408533"/>
                </a:cubicBezTo>
                <a:cubicBezTo>
                  <a:pt x="5590402" y="3406465"/>
                  <a:pt x="5595482" y="3405431"/>
                  <a:pt x="5605643" y="3405431"/>
                </a:cubicBezTo>
                <a:cubicBezTo>
                  <a:pt x="5608250" y="3405431"/>
                  <a:pt x="5611532" y="3406780"/>
                  <a:pt x="5615488" y="3409477"/>
                </a:cubicBezTo>
                <a:cubicBezTo>
                  <a:pt x="5616747" y="3409477"/>
                  <a:pt x="5617871" y="3407409"/>
                  <a:pt x="5618860" y="3403273"/>
                </a:cubicBezTo>
                <a:lnTo>
                  <a:pt x="5622097" y="3403273"/>
                </a:lnTo>
                <a:lnTo>
                  <a:pt x="5642868" y="3404352"/>
                </a:lnTo>
                <a:cubicBezTo>
                  <a:pt x="5646465" y="3403273"/>
                  <a:pt x="5648263" y="3398597"/>
                  <a:pt x="5648263" y="3390325"/>
                </a:cubicBezTo>
                <a:lnTo>
                  <a:pt x="5641789" y="3388167"/>
                </a:lnTo>
                <a:lnTo>
                  <a:pt x="5622097" y="3388167"/>
                </a:lnTo>
                <a:cubicBezTo>
                  <a:pt x="5620659" y="3388167"/>
                  <a:pt x="5619939" y="3387133"/>
                  <a:pt x="5619939" y="3385065"/>
                </a:cubicBezTo>
                <a:lnTo>
                  <a:pt x="5618860" y="3385065"/>
                </a:lnTo>
                <a:cubicBezTo>
                  <a:pt x="5616433" y="3385065"/>
                  <a:pt x="5613870" y="3386099"/>
                  <a:pt x="5611172" y="3388167"/>
                </a:cubicBezTo>
                <a:lnTo>
                  <a:pt x="5609014" y="3388167"/>
                </a:lnTo>
                <a:lnTo>
                  <a:pt x="5604564" y="3387088"/>
                </a:lnTo>
                <a:lnTo>
                  <a:pt x="5603484" y="3388167"/>
                </a:lnTo>
                <a:lnTo>
                  <a:pt x="5602405" y="3388167"/>
                </a:lnTo>
                <a:lnTo>
                  <a:pt x="5585951" y="3387088"/>
                </a:lnTo>
                <a:lnTo>
                  <a:pt x="5578398" y="3388167"/>
                </a:lnTo>
                <a:lnTo>
                  <a:pt x="5576105" y="3382907"/>
                </a:lnTo>
                <a:lnTo>
                  <a:pt x="5603484" y="3372117"/>
                </a:lnTo>
                <a:lnTo>
                  <a:pt x="5609014" y="3375354"/>
                </a:lnTo>
                <a:cubicBezTo>
                  <a:pt x="5609014" y="3372117"/>
                  <a:pt x="5624300" y="3367846"/>
                  <a:pt x="5654872" y="3362540"/>
                </a:cubicBezTo>
                <a:lnTo>
                  <a:pt x="5663639" y="3363619"/>
                </a:lnTo>
                <a:cubicBezTo>
                  <a:pt x="5663639" y="3359124"/>
                  <a:pt x="5668719" y="3356246"/>
                  <a:pt x="5678880" y="3354987"/>
                </a:cubicBezTo>
                <a:cubicBezTo>
                  <a:pt x="5678880" y="3352470"/>
                  <a:pt x="5682881" y="3350671"/>
                  <a:pt x="5690884" y="3349592"/>
                </a:cubicBezTo>
                <a:lnTo>
                  <a:pt x="5691963" y="3348513"/>
                </a:lnTo>
                <a:lnTo>
                  <a:pt x="5698572" y="3349592"/>
                </a:lnTo>
                <a:cubicBezTo>
                  <a:pt x="5704956" y="3349592"/>
                  <a:pt x="5711520" y="3345681"/>
                  <a:pt x="5718264" y="3337858"/>
                </a:cubicBezTo>
                <a:close/>
                <a:moveTo>
                  <a:pt x="3049636" y="3296336"/>
                </a:moveTo>
                <a:lnTo>
                  <a:pt x="3051794" y="3296336"/>
                </a:lnTo>
                <a:lnTo>
                  <a:pt x="3055031" y="3299573"/>
                </a:lnTo>
                <a:lnTo>
                  <a:pt x="3053952" y="3300652"/>
                </a:lnTo>
                <a:lnTo>
                  <a:pt x="3051794" y="3300652"/>
                </a:lnTo>
                <a:lnTo>
                  <a:pt x="3048422" y="3297415"/>
                </a:lnTo>
                <a:close/>
                <a:moveTo>
                  <a:pt x="723188" y="3294042"/>
                </a:moveTo>
                <a:lnTo>
                  <a:pt x="723188" y="3297279"/>
                </a:lnTo>
                <a:lnTo>
                  <a:pt x="724267" y="3297279"/>
                </a:lnTo>
                <a:lnTo>
                  <a:pt x="724267" y="3294042"/>
                </a:lnTo>
                <a:close/>
                <a:moveTo>
                  <a:pt x="9150663" y="3293503"/>
                </a:moveTo>
                <a:lnTo>
                  <a:pt x="9152686" y="3293503"/>
                </a:lnTo>
                <a:lnTo>
                  <a:pt x="9152686" y="3295661"/>
                </a:lnTo>
                <a:lnTo>
                  <a:pt x="9150663" y="3297684"/>
                </a:lnTo>
                <a:lnTo>
                  <a:pt x="9148505" y="3295661"/>
                </a:lnTo>
                <a:close/>
                <a:moveTo>
                  <a:pt x="4163005" y="3288917"/>
                </a:moveTo>
                <a:lnTo>
                  <a:pt x="4163005" y="3289996"/>
                </a:lnTo>
                <a:lnTo>
                  <a:pt x="4166242" y="3289996"/>
                </a:lnTo>
                <a:lnTo>
                  <a:pt x="4166242" y="3288917"/>
                </a:lnTo>
                <a:close/>
                <a:moveTo>
                  <a:pt x="3196111" y="3286490"/>
                </a:moveTo>
                <a:lnTo>
                  <a:pt x="3195032" y="3287569"/>
                </a:lnTo>
                <a:lnTo>
                  <a:pt x="3195032" y="3288648"/>
                </a:lnTo>
                <a:lnTo>
                  <a:pt x="3213645" y="3292964"/>
                </a:lnTo>
                <a:lnTo>
                  <a:pt x="3218096" y="3292964"/>
                </a:lnTo>
                <a:lnTo>
                  <a:pt x="3218096" y="3291885"/>
                </a:lnTo>
                <a:cubicBezTo>
                  <a:pt x="3205327" y="3289727"/>
                  <a:pt x="3197999" y="3287928"/>
                  <a:pt x="3196111" y="3286490"/>
                </a:cubicBezTo>
                <a:close/>
                <a:moveTo>
                  <a:pt x="727639" y="3285275"/>
                </a:moveTo>
                <a:lnTo>
                  <a:pt x="727639" y="3288647"/>
                </a:lnTo>
                <a:lnTo>
                  <a:pt x="728718" y="3288647"/>
                </a:lnTo>
                <a:lnTo>
                  <a:pt x="728718" y="3285275"/>
                </a:lnTo>
                <a:close/>
                <a:moveTo>
                  <a:pt x="740857" y="3280959"/>
                </a:moveTo>
                <a:lnTo>
                  <a:pt x="740857" y="3284196"/>
                </a:lnTo>
                <a:lnTo>
                  <a:pt x="743150" y="3284196"/>
                </a:lnTo>
                <a:lnTo>
                  <a:pt x="743150" y="3280959"/>
                </a:lnTo>
                <a:close/>
                <a:moveTo>
                  <a:pt x="578737" y="3280959"/>
                </a:moveTo>
                <a:lnTo>
                  <a:pt x="578737" y="3284196"/>
                </a:lnTo>
                <a:lnTo>
                  <a:pt x="579816" y="3284196"/>
                </a:lnTo>
                <a:lnTo>
                  <a:pt x="579816" y="3280959"/>
                </a:lnTo>
                <a:close/>
                <a:moveTo>
                  <a:pt x="3192874" y="3279881"/>
                </a:moveTo>
                <a:lnTo>
                  <a:pt x="3192874" y="3282039"/>
                </a:lnTo>
                <a:lnTo>
                  <a:pt x="3193953" y="3282039"/>
                </a:lnTo>
                <a:lnTo>
                  <a:pt x="3193953" y="3279881"/>
                </a:lnTo>
                <a:close/>
                <a:moveTo>
                  <a:pt x="737620" y="3275564"/>
                </a:moveTo>
                <a:lnTo>
                  <a:pt x="737620" y="3277722"/>
                </a:lnTo>
                <a:lnTo>
                  <a:pt x="738699" y="3277722"/>
                </a:lnTo>
                <a:lnTo>
                  <a:pt x="738699" y="3275564"/>
                </a:lnTo>
                <a:close/>
                <a:moveTo>
                  <a:pt x="4267534" y="3275025"/>
                </a:moveTo>
                <a:lnTo>
                  <a:pt x="4263218" y="3276104"/>
                </a:lnTo>
                <a:lnTo>
                  <a:pt x="4263218" y="3277183"/>
                </a:lnTo>
                <a:lnTo>
                  <a:pt x="4266455" y="3277183"/>
                </a:lnTo>
                <a:lnTo>
                  <a:pt x="4266455" y="3276104"/>
                </a:lnTo>
                <a:lnTo>
                  <a:pt x="4267534" y="3277183"/>
                </a:lnTo>
                <a:lnTo>
                  <a:pt x="4274952" y="3277183"/>
                </a:lnTo>
                <a:lnTo>
                  <a:pt x="4274952" y="3276104"/>
                </a:lnTo>
                <a:close/>
                <a:moveTo>
                  <a:pt x="9284864" y="3273272"/>
                </a:moveTo>
                <a:lnTo>
                  <a:pt x="9281627" y="3276509"/>
                </a:lnTo>
                <a:lnTo>
                  <a:pt x="9281627" y="3277588"/>
                </a:lnTo>
                <a:lnTo>
                  <a:pt x="9283785" y="3277588"/>
                </a:lnTo>
                <a:lnTo>
                  <a:pt x="9283785" y="3278667"/>
                </a:lnTo>
                <a:lnTo>
                  <a:pt x="9288101" y="3275430"/>
                </a:lnTo>
                <a:lnTo>
                  <a:pt x="9285943" y="3273272"/>
                </a:lnTo>
                <a:close/>
                <a:moveTo>
                  <a:pt x="4164084" y="3271923"/>
                </a:moveTo>
                <a:lnTo>
                  <a:pt x="4164084" y="3272867"/>
                </a:lnTo>
                <a:lnTo>
                  <a:pt x="4166242" y="3272867"/>
                </a:lnTo>
                <a:lnTo>
                  <a:pt x="4166242" y="3271923"/>
                </a:lnTo>
                <a:close/>
                <a:moveTo>
                  <a:pt x="2239419" y="3271788"/>
                </a:moveTo>
                <a:lnTo>
                  <a:pt x="2239419" y="3273946"/>
                </a:lnTo>
                <a:lnTo>
                  <a:pt x="2240498" y="3273946"/>
                </a:lnTo>
                <a:lnTo>
                  <a:pt x="2240498" y="3271788"/>
                </a:lnTo>
                <a:close/>
                <a:moveTo>
                  <a:pt x="3195032" y="3271114"/>
                </a:moveTo>
                <a:lnTo>
                  <a:pt x="3193953" y="3276644"/>
                </a:lnTo>
                <a:lnTo>
                  <a:pt x="3193953" y="3277723"/>
                </a:lnTo>
                <a:lnTo>
                  <a:pt x="3199483" y="3277723"/>
                </a:lnTo>
                <a:lnTo>
                  <a:pt x="3198404" y="3271114"/>
                </a:lnTo>
                <a:close/>
                <a:moveTo>
                  <a:pt x="583187" y="3271114"/>
                </a:moveTo>
                <a:cubicBezTo>
                  <a:pt x="581749" y="3271114"/>
                  <a:pt x="581029" y="3272238"/>
                  <a:pt x="581029" y="3274485"/>
                </a:cubicBezTo>
                <a:lnTo>
                  <a:pt x="581029" y="3276643"/>
                </a:lnTo>
                <a:lnTo>
                  <a:pt x="582108" y="3276643"/>
                </a:lnTo>
                <a:close/>
                <a:moveTo>
                  <a:pt x="1120788" y="3270574"/>
                </a:moveTo>
                <a:lnTo>
                  <a:pt x="1117551" y="3273811"/>
                </a:lnTo>
                <a:lnTo>
                  <a:pt x="1120788" y="3277048"/>
                </a:lnTo>
                <a:lnTo>
                  <a:pt x="1122946" y="3274890"/>
                </a:lnTo>
                <a:lnTo>
                  <a:pt x="1122946" y="3272732"/>
                </a:lnTo>
                <a:close/>
                <a:moveTo>
                  <a:pt x="8208046" y="3270304"/>
                </a:moveTo>
                <a:lnTo>
                  <a:pt x="8210204" y="3272462"/>
                </a:lnTo>
                <a:lnTo>
                  <a:pt x="8210204" y="3270304"/>
                </a:lnTo>
                <a:close/>
                <a:moveTo>
                  <a:pt x="4170558" y="3269765"/>
                </a:moveTo>
                <a:lnTo>
                  <a:pt x="4170558" y="3270844"/>
                </a:lnTo>
                <a:lnTo>
                  <a:pt x="4172716" y="3270844"/>
                </a:lnTo>
                <a:lnTo>
                  <a:pt x="4172716" y="3269765"/>
                </a:lnTo>
                <a:close/>
                <a:moveTo>
                  <a:pt x="9307523" y="3269090"/>
                </a:moveTo>
                <a:lnTo>
                  <a:pt x="9307523" y="3271114"/>
                </a:lnTo>
                <a:lnTo>
                  <a:pt x="9308602" y="3271114"/>
                </a:lnTo>
                <a:lnTo>
                  <a:pt x="9308602" y="3269090"/>
                </a:lnTo>
                <a:close/>
                <a:moveTo>
                  <a:pt x="2109803" y="3267472"/>
                </a:moveTo>
                <a:lnTo>
                  <a:pt x="2109803" y="3268551"/>
                </a:lnTo>
                <a:lnTo>
                  <a:pt x="2111962" y="3268551"/>
                </a:lnTo>
                <a:lnTo>
                  <a:pt x="2111962" y="3267472"/>
                </a:lnTo>
                <a:close/>
                <a:moveTo>
                  <a:pt x="3186265" y="3266798"/>
                </a:moveTo>
                <a:lnTo>
                  <a:pt x="3186265" y="3267877"/>
                </a:lnTo>
                <a:lnTo>
                  <a:pt x="3188558" y="3267877"/>
                </a:lnTo>
                <a:lnTo>
                  <a:pt x="3188558" y="3266798"/>
                </a:lnTo>
                <a:close/>
                <a:moveTo>
                  <a:pt x="8242979" y="3265853"/>
                </a:moveTo>
                <a:lnTo>
                  <a:pt x="8238663" y="3269090"/>
                </a:lnTo>
                <a:lnTo>
                  <a:pt x="8238663" y="3270304"/>
                </a:lnTo>
                <a:cubicBezTo>
                  <a:pt x="8238663" y="3271923"/>
                  <a:pt x="8241226" y="3273002"/>
                  <a:pt x="8246351" y="3273541"/>
                </a:cubicBezTo>
                <a:lnTo>
                  <a:pt x="8249588" y="3268011"/>
                </a:lnTo>
                <a:lnTo>
                  <a:pt x="8249588" y="3266932"/>
                </a:lnTo>
                <a:close/>
                <a:moveTo>
                  <a:pt x="1147494" y="3265314"/>
                </a:moveTo>
                <a:lnTo>
                  <a:pt x="1145470" y="3267472"/>
                </a:lnTo>
                <a:lnTo>
                  <a:pt x="1145470" y="3268551"/>
                </a:lnTo>
                <a:lnTo>
                  <a:pt x="1148574" y="3268551"/>
                </a:lnTo>
                <a:lnTo>
                  <a:pt x="1148574" y="3265314"/>
                </a:lnTo>
                <a:close/>
                <a:moveTo>
                  <a:pt x="8102844" y="3264774"/>
                </a:moveTo>
                <a:lnTo>
                  <a:pt x="8100685" y="3266932"/>
                </a:lnTo>
                <a:lnTo>
                  <a:pt x="8103922" y="3270304"/>
                </a:lnTo>
                <a:lnTo>
                  <a:pt x="8106215" y="3268011"/>
                </a:lnTo>
                <a:lnTo>
                  <a:pt x="8106215" y="3266932"/>
                </a:lnTo>
                <a:lnTo>
                  <a:pt x="8103922" y="3264774"/>
                </a:lnTo>
                <a:close/>
                <a:moveTo>
                  <a:pt x="9277446" y="3263695"/>
                </a:moveTo>
                <a:lnTo>
                  <a:pt x="9277446" y="3268011"/>
                </a:lnTo>
                <a:lnTo>
                  <a:pt x="9281627" y="3268011"/>
                </a:lnTo>
                <a:lnTo>
                  <a:pt x="9283785" y="3265853"/>
                </a:lnTo>
                <a:close/>
                <a:moveTo>
                  <a:pt x="8742004" y="3263426"/>
                </a:moveTo>
                <a:lnTo>
                  <a:pt x="8738768" y="3266663"/>
                </a:lnTo>
                <a:lnTo>
                  <a:pt x="8738768" y="3268686"/>
                </a:lnTo>
                <a:lnTo>
                  <a:pt x="8742004" y="3268686"/>
                </a:lnTo>
                <a:lnTo>
                  <a:pt x="8747534" y="3267607"/>
                </a:lnTo>
                <a:lnTo>
                  <a:pt x="8747534" y="3265584"/>
                </a:lnTo>
                <a:lnTo>
                  <a:pt x="8745376" y="3263426"/>
                </a:lnTo>
                <a:close/>
                <a:moveTo>
                  <a:pt x="2106566" y="3263156"/>
                </a:moveTo>
                <a:lnTo>
                  <a:pt x="2106566" y="3265314"/>
                </a:lnTo>
                <a:lnTo>
                  <a:pt x="2107645" y="3265314"/>
                </a:lnTo>
                <a:lnTo>
                  <a:pt x="2107645" y="3263156"/>
                </a:lnTo>
                <a:close/>
                <a:moveTo>
                  <a:pt x="1652993" y="3262481"/>
                </a:moveTo>
                <a:lnTo>
                  <a:pt x="1652993" y="3264505"/>
                </a:lnTo>
                <a:lnTo>
                  <a:pt x="1654073" y="3264505"/>
                </a:lnTo>
                <a:lnTo>
                  <a:pt x="1654073" y="3262481"/>
                </a:lnTo>
                <a:close/>
                <a:moveTo>
                  <a:pt x="725481" y="3262481"/>
                </a:moveTo>
                <a:lnTo>
                  <a:pt x="725481" y="3265718"/>
                </a:lnTo>
                <a:cubicBezTo>
                  <a:pt x="729797" y="3269675"/>
                  <a:pt x="731955" y="3273317"/>
                  <a:pt x="731955" y="3276643"/>
                </a:cubicBezTo>
                <a:lnTo>
                  <a:pt x="737620" y="3274485"/>
                </a:lnTo>
                <a:lnTo>
                  <a:pt x="737620" y="3273272"/>
                </a:lnTo>
                <a:cubicBezTo>
                  <a:pt x="735372" y="3270934"/>
                  <a:pt x="734248" y="3268776"/>
                  <a:pt x="734248" y="3266797"/>
                </a:cubicBezTo>
                <a:lnTo>
                  <a:pt x="730876" y="3268955"/>
                </a:lnTo>
                <a:close/>
                <a:moveTo>
                  <a:pt x="588582" y="3262481"/>
                </a:moveTo>
                <a:cubicBezTo>
                  <a:pt x="585705" y="3263201"/>
                  <a:pt x="584266" y="3265718"/>
                  <a:pt x="584266" y="3270034"/>
                </a:cubicBezTo>
                <a:lnTo>
                  <a:pt x="585345" y="3270034"/>
                </a:lnTo>
                <a:lnTo>
                  <a:pt x="591954" y="3271114"/>
                </a:lnTo>
                <a:lnTo>
                  <a:pt x="594112" y="3264639"/>
                </a:lnTo>
                <a:lnTo>
                  <a:pt x="594112" y="3263560"/>
                </a:lnTo>
                <a:close/>
                <a:moveTo>
                  <a:pt x="4151271" y="3262212"/>
                </a:moveTo>
                <a:lnTo>
                  <a:pt x="4149248" y="3264370"/>
                </a:lnTo>
                <a:lnTo>
                  <a:pt x="4149248" y="3265449"/>
                </a:lnTo>
                <a:lnTo>
                  <a:pt x="4152350" y="3265449"/>
                </a:lnTo>
                <a:lnTo>
                  <a:pt x="4152350" y="3262212"/>
                </a:lnTo>
                <a:close/>
                <a:moveTo>
                  <a:pt x="2198417" y="3262077"/>
                </a:moveTo>
                <a:lnTo>
                  <a:pt x="2198417" y="3264235"/>
                </a:lnTo>
                <a:lnTo>
                  <a:pt x="2199496" y="3264235"/>
                </a:lnTo>
                <a:lnTo>
                  <a:pt x="2199496" y="3262077"/>
                </a:lnTo>
                <a:close/>
                <a:moveTo>
                  <a:pt x="6736141" y="3261537"/>
                </a:moveTo>
                <a:lnTo>
                  <a:pt x="6728453" y="3262616"/>
                </a:lnTo>
                <a:lnTo>
                  <a:pt x="6728453" y="3266797"/>
                </a:lnTo>
                <a:lnTo>
                  <a:pt x="6730611" y="3268955"/>
                </a:lnTo>
                <a:lnTo>
                  <a:pt x="6732769" y="3268955"/>
                </a:lnTo>
                <a:cubicBezTo>
                  <a:pt x="6732769" y="3266168"/>
                  <a:pt x="6734253" y="3264774"/>
                  <a:pt x="6737220" y="3264774"/>
                </a:cubicBezTo>
                <a:lnTo>
                  <a:pt x="6742615" y="3267876"/>
                </a:lnTo>
                <a:lnTo>
                  <a:pt x="6743694" y="3267876"/>
                </a:lnTo>
                <a:lnTo>
                  <a:pt x="6737220" y="3261537"/>
                </a:lnTo>
                <a:close/>
                <a:moveTo>
                  <a:pt x="8760617" y="3258166"/>
                </a:moveTo>
                <a:lnTo>
                  <a:pt x="8758459" y="3261268"/>
                </a:lnTo>
                <a:lnTo>
                  <a:pt x="8759538" y="3264505"/>
                </a:lnTo>
                <a:lnTo>
                  <a:pt x="8762775" y="3264505"/>
                </a:lnTo>
                <a:lnTo>
                  <a:pt x="8762775" y="3260189"/>
                </a:lnTo>
                <a:close/>
                <a:moveTo>
                  <a:pt x="738699" y="3258031"/>
                </a:moveTo>
                <a:lnTo>
                  <a:pt x="737620" y="3261402"/>
                </a:lnTo>
                <a:lnTo>
                  <a:pt x="738699" y="3261402"/>
                </a:lnTo>
                <a:lnTo>
                  <a:pt x="739778" y="3260189"/>
                </a:lnTo>
                <a:lnTo>
                  <a:pt x="739778" y="3258031"/>
                </a:lnTo>
                <a:close/>
                <a:moveTo>
                  <a:pt x="8203595" y="3257086"/>
                </a:moveTo>
                <a:lnTo>
                  <a:pt x="8203595" y="3259244"/>
                </a:lnTo>
                <a:lnTo>
                  <a:pt x="8204674" y="3262616"/>
                </a:lnTo>
                <a:lnTo>
                  <a:pt x="8205754" y="3262616"/>
                </a:lnTo>
                <a:lnTo>
                  <a:pt x="8205754" y="3261537"/>
                </a:lnTo>
                <a:lnTo>
                  <a:pt x="8204674" y="3257086"/>
                </a:lnTo>
                <a:close/>
                <a:moveTo>
                  <a:pt x="5264556" y="3256412"/>
                </a:moveTo>
                <a:lnTo>
                  <a:pt x="5263477" y="3257491"/>
                </a:lnTo>
                <a:lnTo>
                  <a:pt x="5263477" y="3258570"/>
                </a:lnTo>
                <a:lnTo>
                  <a:pt x="5266714" y="3261807"/>
                </a:lnTo>
                <a:cubicBezTo>
                  <a:pt x="5269592" y="3260728"/>
                  <a:pt x="5271030" y="3259649"/>
                  <a:pt x="5271030" y="3258570"/>
                </a:cubicBezTo>
                <a:close/>
                <a:moveTo>
                  <a:pt x="5259161" y="3256412"/>
                </a:moveTo>
                <a:lnTo>
                  <a:pt x="5259161" y="3257491"/>
                </a:lnTo>
                <a:lnTo>
                  <a:pt x="5261319" y="3257491"/>
                </a:lnTo>
                <a:lnTo>
                  <a:pt x="5261319" y="3256412"/>
                </a:lnTo>
                <a:close/>
                <a:moveTo>
                  <a:pt x="5180529" y="3255333"/>
                </a:moveTo>
                <a:lnTo>
                  <a:pt x="5176213" y="3256412"/>
                </a:lnTo>
                <a:cubicBezTo>
                  <a:pt x="5176213" y="3257671"/>
                  <a:pt x="5178011" y="3258750"/>
                  <a:pt x="5181608" y="3259649"/>
                </a:cubicBezTo>
                <a:lnTo>
                  <a:pt x="5183766" y="3257491"/>
                </a:lnTo>
                <a:cubicBezTo>
                  <a:pt x="5185924" y="3258211"/>
                  <a:pt x="5187003" y="3260369"/>
                  <a:pt x="5187003" y="3263965"/>
                </a:cubicBezTo>
                <a:lnTo>
                  <a:pt x="5188082" y="3263965"/>
                </a:lnTo>
                <a:lnTo>
                  <a:pt x="5188082" y="3261807"/>
                </a:lnTo>
                <a:lnTo>
                  <a:pt x="5184845" y="3255333"/>
                </a:lnTo>
                <a:lnTo>
                  <a:pt x="5183766" y="3256412"/>
                </a:lnTo>
                <a:lnTo>
                  <a:pt x="5181608" y="3256412"/>
                </a:lnTo>
                <a:close/>
                <a:moveTo>
                  <a:pt x="1763321" y="3255063"/>
                </a:moveTo>
                <a:lnTo>
                  <a:pt x="1763321" y="3256142"/>
                </a:lnTo>
                <a:lnTo>
                  <a:pt x="1765480" y="3258165"/>
                </a:lnTo>
                <a:lnTo>
                  <a:pt x="1765480" y="3257086"/>
                </a:lnTo>
                <a:close/>
                <a:moveTo>
                  <a:pt x="4181214" y="3254794"/>
                </a:moveTo>
                <a:lnTo>
                  <a:pt x="4181214" y="3256952"/>
                </a:lnTo>
                <a:lnTo>
                  <a:pt x="4182293" y="3260189"/>
                </a:lnTo>
                <a:lnTo>
                  <a:pt x="4183372" y="3260189"/>
                </a:lnTo>
                <a:lnTo>
                  <a:pt x="4183372" y="3259110"/>
                </a:lnTo>
                <a:lnTo>
                  <a:pt x="4182293" y="3254794"/>
                </a:lnTo>
                <a:close/>
                <a:moveTo>
                  <a:pt x="2243735" y="3254524"/>
                </a:moveTo>
                <a:lnTo>
                  <a:pt x="2240498" y="3262077"/>
                </a:lnTo>
                <a:lnTo>
                  <a:pt x="2240498" y="3268551"/>
                </a:lnTo>
                <a:lnTo>
                  <a:pt x="2241577" y="3268551"/>
                </a:lnTo>
                <a:lnTo>
                  <a:pt x="2244950" y="3255603"/>
                </a:lnTo>
                <a:lnTo>
                  <a:pt x="2244950" y="3254524"/>
                </a:lnTo>
                <a:close/>
                <a:moveTo>
                  <a:pt x="1134680" y="3252366"/>
                </a:moveTo>
                <a:lnTo>
                  <a:pt x="1130364" y="3255603"/>
                </a:lnTo>
                <a:lnTo>
                  <a:pt x="1133601" y="3258840"/>
                </a:lnTo>
                <a:lnTo>
                  <a:pt x="1134680" y="3258840"/>
                </a:lnTo>
                <a:lnTo>
                  <a:pt x="1136838" y="3256682"/>
                </a:lnTo>
                <a:lnTo>
                  <a:pt x="1136838" y="3253445"/>
                </a:lnTo>
                <a:lnTo>
                  <a:pt x="1134680" y="3253445"/>
                </a:lnTo>
                <a:close/>
                <a:moveTo>
                  <a:pt x="5171897" y="3252096"/>
                </a:moveTo>
                <a:lnTo>
                  <a:pt x="5171897" y="3254254"/>
                </a:lnTo>
                <a:lnTo>
                  <a:pt x="5174055" y="3254254"/>
                </a:lnTo>
                <a:close/>
                <a:moveTo>
                  <a:pt x="5112552" y="3252096"/>
                </a:moveTo>
                <a:lnTo>
                  <a:pt x="5112552" y="3253175"/>
                </a:lnTo>
                <a:lnTo>
                  <a:pt x="5119026" y="3253175"/>
                </a:lnTo>
                <a:lnTo>
                  <a:pt x="5119026" y="3252096"/>
                </a:lnTo>
                <a:close/>
                <a:moveTo>
                  <a:pt x="4157745" y="3250612"/>
                </a:moveTo>
                <a:cubicBezTo>
                  <a:pt x="4153429" y="3250612"/>
                  <a:pt x="4151271" y="3252366"/>
                  <a:pt x="4151271" y="3255873"/>
                </a:cubicBezTo>
                <a:lnTo>
                  <a:pt x="4152350" y="3259110"/>
                </a:lnTo>
                <a:lnTo>
                  <a:pt x="4154508" y="3259110"/>
                </a:lnTo>
                <a:lnTo>
                  <a:pt x="4159903" y="3253715"/>
                </a:lnTo>
                <a:lnTo>
                  <a:pt x="4159903" y="3252636"/>
                </a:lnTo>
                <a:close/>
                <a:moveTo>
                  <a:pt x="4077764" y="3250612"/>
                </a:moveTo>
                <a:lnTo>
                  <a:pt x="4077764" y="3251557"/>
                </a:lnTo>
                <a:lnTo>
                  <a:pt x="4079922" y="3251557"/>
                </a:lnTo>
                <a:lnTo>
                  <a:pt x="4079922" y="3250612"/>
                </a:lnTo>
                <a:close/>
                <a:moveTo>
                  <a:pt x="5187003" y="3249938"/>
                </a:moveTo>
                <a:lnTo>
                  <a:pt x="5188082" y="3253175"/>
                </a:lnTo>
                <a:lnTo>
                  <a:pt x="5189161" y="3253175"/>
                </a:lnTo>
                <a:lnTo>
                  <a:pt x="5189161" y="3251017"/>
                </a:lnTo>
                <a:lnTo>
                  <a:pt x="5188082" y="3249938"/>
                </a:lnTo>
                <a:close/>
                <a:moveTo>
                  <a:pt x="8812140" y="3249534"/>
                </a:moveTo>
                <a:lnTo>
                  <a:pt x="8812140" y="3251692"/>
                </a:lnTo>
                <a:lnTo>
                  <a:pt x="8814298" y="3251692"/>
                </a:lnTo>
                <a:lnTo>
                  <a:pt x="8814298" y="3249534"/>
                </a:lnTo>
                <a:close/>
                <a:moveTo>
                  <a:pt x="3104261" y="3249264"/>
                </a:moveTo>
                <a:lnTo>
                  <a:pt x="3104261" y="3251422"/>
                </a:lnTo>
                <a:lnTo>
                  <a:pt x="3105340" y="3251422"/>
                </a:lnTo>
                <a:lnTo>
                  <a:pt x="3105340" y="3249264"/>
                </a:lnTo>
                <a:close/>
                <a:moveTo>
                  <a:pt x="2185468" y="3248994"/>
                </a:moveTo>
                <a:lnTo>
                  <a:pt x="2184390" y="3252231"/>
                </a:lnTo>
                <a:lnTo>
                  <a:pt x="2187626" y="3254524"/>
                </a:lnTo>
                <a:lnTo>
                  <a:pt x="2188705" y="3254524"/>
                </a:lnTo>
                <a:lnTo>
                  <a:pt x="2191942" y="3251152"/>
                </a:lnTo>
                <a:lnTo>
                  <a:pt x="2189784" y="3248994"/>
                </a:lnTo>
                <a:close/>
                <a:moveTo>
                  <a:pt x="2065428" y="3247915"/>
                </a:moveTo>
                <a:cubicBezTo>
                  <a:pt x="2063811" y="3247915"/>
                  <a:pt x="2062012" y="3251557"/>
                  <a:pt x="2060033" y="3258840"/>
                </a:cubicBezTo>
                <a:lnTo>
                  <a:pt x="2061112" y="3259919"/>
                </a:lnTo>
                <a:lnTo>
                  <a:pt x="2063270" y="3259919"/>
                </a:lnTo>
                <a:cubicBezTo>
                  <a:pt x="2067227" y="3256682"/>
                  <a:pt x="2069789" y="3253400"/>
                  <a:pt x="2070959" y="3250073"/>
                </a:cubicBezTo>
                <a:lnTo>
                  <a:pt x="2067586" y="3247915"/>
                </a:lnTo>
                <a:close/>
                <a:moveTo>
                  <a:pt x="9108717" y="3246701"/>
                </a:moveTo>
                <a:lnTo>
                  <a:pt x="9108717" y="3248859"/>
                </a:lnTo>
                <a:lnTo>
                  <a:pt x="9111954" y="3248859"/>
                </a:lnTo>
                <a:lnTo>
                  <a:pt x="9109796" y="3246701"/>
                </a:lnTo>
                <a:close/>
                <a:moveTo>
                  <a:pt x="5268872" y="3246701"/>
                </a:moveTo>
                <a:lnTo>
                  <a:pt x="5268872" y="3248859"/>
                </a:lnTo>
                <a:lnTo>
                  <a:pt x="5273189" y="3251017"/>
                </a:lnTo>
                <a:lnTo>
                  <a:pt x="5276426" y="3247780"/>
                </a:lnTo>
                <a:lnTo>
                  <a:pt x="5271030" y="3246701"/>
                </a:lnTo>
                <a:close/>
                <a:moveTo>
                  <a:pt x="4218439" y="3246296"/>
                </a:moveTo>
                <a:lnTo>
                  <a:pt x="4218439" y="3247375"/>
                </a:lnTo>
                <a:lnTo>
                  <a:pt x="4219518" y="3251557"/>
                </a:lnTo>
                <a:lnTo>
                  <a:pt x="4220597" y="3251557"/>
                </a:lnTo>
                <a:lnTo>
                  <a:pt x="4220597" y="3249533"/>
                </a:lnTo>
                <a:lnTo>
                  <a:pt x="4219518" y="3246296"/>
                </a:lnTo>
                <a:close/>
                <a:moveTo>
                  <a:pt x="8734452" y="3245353"/>
                </a:moveTo>
                <a:lnTo>
                  <a:pt x="8734452" y="3247511"/>
                </a:lnTo>
                <a:lnTo>
                  <a:pt x="8735530" y="3247511"/>
                </a:lnTo>
                <a:lnTo>
                  <a:pt x="8735530" y="3245353"/>
                </a:lnTo>
                <a:close/>
                <a:moveTo>
                  <a:pt x="1145470" y="3244948"/>
                </a:moveTo>
                <a:lnTo>
                  <a:pt x="1141155" y="3250208"/>
                </a:lnTo>
                <a:lnTo>
                  <a:pt x="1141155" y="3251287"/>
                </a:lnTo>
                <a:lnTo>
                  <a:pt x="1147494" y="3256682"/>
                </a:lnTo>
                <a:cubicBezTo>
                  <a:pt x="1147674" y="3252366"/>
                  <a:pt x="1148391" y="3250208"/>
                  <a:pt x="1149652" y="3250208"/>
                </a:cubicBezTo>
                <a:cubicBezTo>
                  <a:pt x="1148213" y="3247061"/>
                  <a:pt x="1146819" y="3245308"/>
                  <a:pt x="1145470" y="3244948"/>
                </a:cubicBezTo>
                <a:close/>
                <a:moveTo>
                  <a:pt x="8238663" y="3244004"/>
                </a:moveTo>
                <a:lnTo>
                  <a:pt x="8237584" y="3245083"/>
                </a:lnTo>
                <a:lnTo>
                  <a:pt x="8237584" y="3248320"/>
                </a:lnTo>
                <a:lnTo>
                  <a:pt x="8244193" y="3253849"/>
                </a:lnTo>
                <a:lnTo>
                  <a:pt x="8246351" y="3248320"/>
                </a:lnTo>
                <a:close/>
                <a:moveTo>
                  <a:pt x="9102243" y="3243599"/>
                </a:moveTo>
                <a:lnTo>
                  <a:pt x="9102243" y="3245622"/>
                </a:lnTo>
                <a:lnTo>
                  <a:pt x="9106559" y="3248859"/>
                </a:lnTo>
                <a:lnTo>
                  <a:pt x="9106559" y="3247780"/>
                </a:lnTo>
                <a:cubicBezTo>
                  <a:pt x="9104761" y="3247780"/>
                  <a:pt x="9103682" y="3246387"/>
                  <a:pt x="9103322" y="3243599"/>
                </a:cubicBezTo>
                <a:close/>
                <a:moveTo>
                  <a:pt x="4216416" y="3241980"/>
                </a:moveTo>
                <a:lnTo>
                  <a:pt x="4214258" y="3244138"/>
                </a:lnTo>
                <a:lnTo>
                  <a:pt x="4215337" y="3245217"/>
                </a:lnTo>
                <a:lnTo>
                  <a:pt x="4217360" y="3245217"/>
                </a:lnTo>
                <a:close/>
                <a:moveTo>
                  <a:pt x="731955" y="3241846"/>
                </a:moveTo>
                <a:lnTo>
                  <a:pt x="731955" y="3244004"/>
                </a:lnTo>
                <a:lnTo>
                  <a:pt x="733034" y="3244004"/>
                </a:lnTo>
                <a:lnTo>
                  <a:pt x="733034" y="3241846"/>
                </a:lnTo>
                <a:close/>
                <a:moveTo>
                  <a:pt x="8141148" y="3241711"/>
                </a:moveTo>
                <a:lnTo>
                  <a:pt x="8141148" y="3244004"/>
                </a:lnTo>
                <a:lnTo>
                  <a:pt x="8142362" y="3244004"/>
                </a:lnTo>
                <a:lnTo>
                  <a:pt x="8142362" y="3241711"/>
                </a:lnTo>
                <a:close/>
                <a:moveTo>
                  <a:pt x="9291338" y="3241441"/>
                </a:moveTo>
                <a:cubicBezTo>
                  <a:pt x="9287742" y="3243509"/>
                  <a:pt x="9285943" y="3245982"/>
                  <a:pt x="9285943" y="3248859"/>
                </a:cubicBezTo>
                <a:lnTo>
                  <a:pt x="9290259" y="3252096"/>
                </a:lnTo>
                <a:lnTo>
                  <a:pt x="9291338" y="3252096"/>
                </a:lnTo>
                <a:lnTo>
                  <a:pt x="9293496" y="3244543"/>
                </a:lnTo>
                <a:lnTo>
                  <a:pt x="9293496" y="3243599"/>
                </a:lnTo>
                <a:close/>
                <a:moveTo>
                  <a:pt x="5104999" y="3241306"/>
                </a:moveTo>
                <a:lnTo>
                  <a:pt x="5102841" y="3243464"/>
                </a:lnTo>
                <a:lnTo>
                  <a:pt x="5103920" y="3244543"/>
                </a:lnTo>
                <a:lnTo>
                  <a:pt x="5106078" y="3246701"/>
                </a:lnTo>
                <a:lnTo>
                  <a:pt x="5109315" y="3245622"/>
                </a:lnTo>
                <a:lnTo>
                  <a:pt x="5109315" y="3243464"/>
                </a:lnTo>
                <a:lnTo>
                  <a:pt x="5107157" y="3241306"/>
                </a:lnTo>
                <a:close/>
                <a:moveTo>
                  <a:pt x="1662435" y="3240227"/>
                </a:moveTo>
                <a:lnTo>
                  <a:pt x="1660412" y="3250747"/>
                </a:lnTo>
                <a:lnTo>
                  <a:pt x="1658254" y="3250747"/>
                </a:lnTo>
                <a:cubicBezTo>
                  <a:pt x="1656814" y="3250747"/>
                  <a:pt x="1656096" y="3249713"/>
                  <a:pt x="1656096" y="3247645"/>
                </a:cubicBezTo>
                <a:lnTo>
                  <a:pt x="1654073" y="3247645"/>
                </a:lnTo>
                <a:lnTo>
                  <a:pt x="1651915" y="3251826"/>
                </a:lnTo>
                <a:lnTo>
                  <a:pt x="1651915" y="3255063"/>
                </a:lnTo>
                <a:lnTo>
                  <a:pt x="1652993" y="3255063"/>
                </a:lnTo>
                <a:lnTo>
                  <a:pt x="1658254" y="3253984"/>
                </a:lnTo>
                <a:lnTo>
                  <a:pt x="1659333" y="3255063"/>
                </a:lnTo>
                <a:lnTo>
                  <a:pt x="1664593" y="3243329"/>
                </a:lnTo>
                <a:lnTo>
                  <a:pt x="1664593" y="3240227"/>
                </a:lnTo>
                <a:close/>
                <a:moveTo>
                  <a:pt x="2244950" y="3239283"/>
                </a:moveTo>
                <a:lnTo>
                  <a:pt x="2242655" y="3243599"/>
                </a:lnTo>
                <a:cubicBezTo>
                  <a:pt x="2244903" y="3246656"/>
                  <a:pt x="2246027" y="3249533"/>
                  <a:pt x="2246027" y="3252231"/>
                </a:cubicBezTo>
                <a:lnTo>
                  <a:pt x="2247107" y="3252231"/>
                </a:lnTo>
                <a:cubicBezTo>
                  <a:pt x="2247107" y="3250073"/>
                  <a:pt x="2247825" y="3248994"/>
                  <a:pt x="2249264" y="3248994"/>
                </a:cubicBezTo>
                <a:lnTo>
                  <a:pt x="2253581" y="3250073"/>
                </a:lnTo>
                <a:lnTo>
                  <a:pt x="2254660" y="3244678"/>
                </a:lnTo>
                <a:cubicBezTo>
                  <a:pt x="2254660" y="3242340"/>
                  <a:pt x="2251422" y="3240542"/>
                  <a:pt x="2244950" y="3239283"/>
                </a:cubicBezTo>
                <a:close/>
                <a:moveTo>
                  <a:pt x="3201641" y="3238339"/>
                </a:moveTo>
                <a:cubicBezTo>
                  <a:pt x="3201641" y="3243195"/>
                  <a:pt x="3199078" y="3247915"/>
                  <a:pt x="3193953" y="3252501"/>
                </a:cubicBezTo>
                <a:lnTo>
                  <a:pt x="3193953" y="3253580"/>
                </a:lnTo>
                <a:lnTo>
                  <a:pt x="3202720" y="3250343"/>
                </a:lnTo>
                <a:lnTo>
                  <a:pt x="3202720" y="3238339"/>
                </a:lnTo>
                <a:close/>
                <a:moveTo>
                  <a:pt x="9100085" y="3238204"/>
                </a:moveTo>
                <a:lnTo>
                  <a:pt x="9100085" y="3241441"/>
                </a:lnTo>
                <a:lnTo>
                  <a:pt x="9101164" y="3241441"/>
                </a:lnTo>
                <a:lnTo>
                  <a:pt x="9101164" y="3238204"/>
                </a:lnTo>
                <a:close/>
                <a:moveTo>
                  <a:pt x="5182687" y="3238069"/>
                </a:moveTo>
                <a:lnTo>
                  <a:pt x="5182687" y="3240227"/>
                </a:lnTo>
                <a:cubicBezTo>
                  <a:pt x="5184845" y="3242925"/>
                  <a:pt x="5185924" y="3245442"/>
                  <a:pt x="5185924" y="3247780"/>
                </a:cubicBezTo>
                <a:lnTo>
                  <a:pt x="5187003" y="3246701"/>
                </a:lnTo>
                <a:lnTo>
                  <a:pt x="5188082" y="3246701"/>
                </a:lnTo>
                <a:lnTo>
                  <a:pt x="5194556" y="3248859"/>
                </a:lnTo>
                <a:lnTo>
                  <a:pt x="5194556" y="3246701"/>
                </a:lnTo>
                <a:lnTo>
                  <a:pt x="5193477" y="3239148"/>
                </a:lnTo>
                <a:lnTo>
                  <a:pt x="5190240" y="3239148"/>
                </a:lnTo>
                <a:lnTo>
                  <a:pt x="5184845" y="3240227"/>
                </a:lnTo>
                <a:close/>
                <a:moveTo>
                  <a:pt x="1667829" y="3238069"/>
                </a:moveTo>
                <a:lnTo>
                  <a:pt x="1667829" y="3239148"/>
                </a:lnTo>
                <a:lnTo>
                  <a:pt x="1670932" y="3239148"/>
                </a:lnTo>
                <a:lnTo>
                  <a:pt x="1670932" y="3238069"/>
                </a:lnTo>
                <a:close/>
                <a:moveTo>
                  <a:pt x="1656096" y="3238069"/>
                </a:moveTo>
                <a:lnTo>
                  <a:pt x="1656096" y="3239148"/>
                </a:lnTo>
                <a:lnTo>
                  <a:pt x="1658254" y="3239148"/>
                </a:lnTo>
                <a:lnTo>
                  <a:pt x="1658254" y="3238069"/>
                </a:lnTo>
                <a:close/>
                <a:moveTo>
                  <a:pt x="1580834" y="3238069"/>
                </a:moveTo>
                <a:lnTo>
                  <a:pt x="1578676" y="3240227"/>
                </a:lnTo>
                <a:lnTo>
                  <a:pt x="1578676" y="3241171"/>
                </a:lnTo>
                <a:lnTo>
                  <a:pt x="1579756" y="3241171"/>
                </a:lnTo>
                <a:lnTo>
                  <a:pt x="1582858" y="3240227"/>
                </a:lnTo>
                <a:lnTo>
                  <a:pt x="1582858" y="3238069"/>
                </a:lnTo>
                <a:close/>
                <a:moveTo>
                  <a:pt x="1563840" y="3236990"/>
                </a:moveTo>
                <a:lnTo>
                  <a:pt x="1563840" y="3240227"/>
                </a:lnTo>
                <a:lnTo>
                  <a:pt x="1564919" y="3240227"/>
                </a:lnTo>
                <a:lnTo>
                  <a:pt x="1564919" y="3236990"/>
                </a:lnTo>
                <a:close/>
                <a:moveTo>
                  <a:pt x="8728922" y="3236855"/>
                </a:moveTo>
                <a:lnTo>
                  <a:pt x="8728922" y="3237934"/>
                </a:lnTo>
                <a:cubicBezTo>
                  <a:pt x="8730360" y="3241081"/>
                  <a:pt x="8731799" y="3242835"/>
                  <a:pt x="8733238" y="3243195"/>
                </a:cubicBezTo>
                <a:lnTo>
                  <a:pt x="8733238" y="3242116"/>
                </a:lnTo>
                <a:lnTo>
                  <a:pt x="8731080" y="3239013"/>
                </a:lnTo>
                <a:lnTo>
                  <a:pt x="8732159" y="3237934"/>
                </a:lnTo>
                <a:lnTo>
                  <a:pt x="8732159" y="3236855"/>
                </a:lnTo>
                <a:close/>
                <a:moveTo>
                  <a:pt x="5267793" y="3235911"/>
                </a:moveTo>
                <a:lnTo>
                  <a:pt x="5267793" y="3239148"/>
                </a:lnTo>
                <a:lnTo>
                  <a:pt x="5268872" y="3239148"/>
                </a:lnTo>
                <a:lnTo>
                  <a:pt x="5271030" y="3236990"/>
                </a:lnTo>
                <a:lnTo>
                  <a:pt x="5269951" y="3235911"/>
                </a:lnTo>
                <a:close/>
                <a:moveTo>
                  <a:pt x="8132516" y="3235237"/>
                </a:moveTo>
                <a:lnTo>
                  <a:pt x="8134674" y="3237395"/>
                </a:lnTo>
                <a:lnTo>
                  <a:pt x="8138990" y="3237395"/>
                </a:lnTo>
                <a:lnTo>
                  <a:pt x="8138990" y="3236316"/>
                </a:lnTo>
                <a:lnTo>
                  <a:pt x="8133595" y="3235237"/>
                </a:lnTo>
                <a:close/>
                <a:moveTo>
                  <a:pt x="4079922" y="3234562"/>
                </a:moveTo>
                <a:lnTo>
                  <a:pt x="4077764" y="3236720"/>
                </a:lnTo>
                <a:lnTo>
                  <a:pt x="4077764" y="3239822"/>
                </a:lnTo>
                <a:lnTo>
                  <a:pt x="4082080" y="3239822"/>
                </a:lnTo>
                <a:lnTo>
                  <a:pt x="4084103" y="3237799"/>
                </a:lnTo>
                <a:lnTo>
                  <a:pt x="4084103" y="3236720"/>
                </a:lnTo>
                <a:lnTo>
                  <a:pt x="4082080" y="3234562"/>
                </a:lnTo>
                <a:close/>
                <a:moveTo>
                  <a:pt x="8598632" y="3232539"/>
                </a:moveTo>
                <a:lnTo>
                  <a:pt x="8598632" y="3235776"/>
                </a:lnTo>
                <a:lnTo>
                  <a:pt x="8599711" y="3235776"/>
                </a:lnTo>
                <a:lnTo>
                  <a:pt x="8602004" y="3233618"/>
                </a:lnTo>
                <a:lnTo>
                  <a:pt x="8602004" y="3232539"/>
                </a:lnTo>
                <a:close/>
                <a:moveTo>
                  <a:pt x="733034" y="3231865"/>
                </a:moveTo>
                <a:lnTo>
                  <a:pt x="733034" y="3236451"/>
                </a:lnTo>
                <a:lnTo>
                  <a:pt x="734248" y="3236451"/>
                </a:lnTo>
                <a:lnTo>
                  <a:pt x="734248" y="3231865"/>
                </a:lnTo>
                <a:close/>
                <a:moveTo>
                  <a:pt x="574421" y="3229707"/>
                </a:moveTo>
                <a:cubicBezTo>
                  <a:pt x="571903" y="3232764"/>
                  <a:pt x="569655" y="3234292"/>
                  <a:pt x="567677" y="3234292"/>
                </a:cubicBezTo>
                <a:lnTo>
                  <a:pt x="567677" y="3238609"/>
                </a:lnTo>
                <a:lnTo>
                  <a:pt x="569835" y="3238609"/>
                </a:lnTo>
                <a:cubicBezTo>
                  <a:pt x="569835" y="3234472"/>
                  <a:pt x="572442" y="3232225"/>
                  <a:pt x="577658" y="3231865"/>
                </a:cubicBezTo>
                <a:lnTo>
                  <a:pt x="575500" y="3229707"/>
                </a:lnTo>
                <a:close/>
                <a:moveTo>
                  <a:pt x="617311" y="3228628"/>
                </a:moveTo>
                <a:cubicBezTo>
                  <a:pt x="613984" y="3230067"/>
                  <a:pt x="612140" y="3231505"/>
                  <a:pt x="611781" y="3232944"/>
                </a:cubicBezTo>
                <a:lnTo>
                  <a:pt x="614074" y="3235371"/>
                </a:lnTo>
                <a:cubicBezTo>
                  <a:pt x="616232" y="3234652"/>
                  <a:pt x="617311" y="3232404"/>
                  <a:pt x="617311" y="3228628"/>
                </a:cubicBezTo>
                <a:close/>
                <a:moveTo>
                  <a:pt x="589796" y="3228628"/>
                </a:moveTo>
                <a:lnTo>
                  <a:pt x="588582" y="3229707"/>
                </a:lnTo>
                <a:lnTo>
                  <a:pt x="588582" y="3230786"/>
                </a:lnTo>
                <a:cubicBezTo>
                  <a:pt x="590111" y="3234203"/>
                  <a:pt x="591594" y="3236091"/>
                  <a:pt x="593033" y="3236451"/>
                </a:cubicBezTo>
                <a:lnTo>
                  <a:pt x="595191" y="3236451"/>
                </a:lnTo>
                <a:lnTo>
                  <a:pt x="597484" y="3234292"/>
                </a:lnTo>
                <a:lnTo>
                  <a:pt x="597484" y="3231865"/>
                </a:lnTo>
                <a:cubicBezTo>
                  <a:pt x="597484" y="3230246"/>
                  <a:pt x="594922" y="3229167"/>
                  <a:pt x="589796" y="3228628"/>
                </a:cubicBezTo>
                <a:close/>
                <a:moveTo>
                  <a:pt x="4168400" y="3228223"/>
                </a:moveTo>
                <a:lnTo>
                  <a:pt x="4165163" y="3233483"/>
                </a:lnTo>
                <a:lnTo>
                  <a:pt x="4168400" y="3246296"/>
                </a:lnTo>
                <a:cubicBezTo>
                  <a:pt x="4169839" y="3246296"/>
                  <a:pt x="4170558" y="3244858"/>
                  <a:pt x="4170558" y="3241980"/>
                </a:cubicBezTo>
                <a:cubicBezTo>
                  <a:pt x="4173345" y="3237035"/>
                  <a:pt x="4176178" y="3234562"/>
                  <a:pt x="4179056" y="3234562"/>
                </a:cubicBezTo>
                <a:lnTo>
                  <a:pt x="4179056" y="3231325"/>
                </a:lnTo>
                <a:lnTo>
                  <a:pt x="4175819" y="3228223"/>
                </a:lnTo>
                <a:close/>
                <a:moveTo>
                  <a:pt x="2183309" y="3226335"/>
                </a:moveTo>
                <a:lnTo>
                  <a:pt x="2176837" y="3227414"/>
                </a:lnTo>
                <a:lnTo>
                  <a:pt x="2176837" y="3228493"/>
                </a:lnTo>
                <a:cubicBezTo>
                  <a:pt x="2176837" y="3233708"/>
                  <a:pt x="2180073" y="3236585"/>
                  <a:pt x="2186547" y="3237125"/>
                </a:cubicBezTo>
                <a:cubicBezTo>
                  <a:pt x="2186547" y="3238564"/>
                  <a:pt x="2188345" y="3239283"/>
                  <a:pt x="2191942" y="3239283"/>
                </a:cubicBezTo>
                <a:cubicBezTo>
                  <a:pt x="2194819" y="3238564"/>
                  <a:pt x="2196258" y="3236406"/>
                  <a:pt x="2196258" y="3232809"/>
                </a:cubicBezTo>
                <a:cubicBezTo>
                  <a:pt x="2192662" y="3232809"/>
                  <a:pt x="2188345" y="3230651"/>
                  <a:pt x="2183309" y="3226335"/>
                </a:cubicBezTo>
                <a:close/>
                <a:moveTo>
                  <a:pt x="731955" y="3225391"/>
                </a:moveTo>
                <a:lnTo>
                  <a:pt x="731955" y="3227549"/>
                </a:lnTo>
                <a:lnTo>
                  <a:pt x="733034" y="3227549"/>
                </a:lnTo>
                <a:lnTo>
                  <a:pt x="733034" y="3225391"/>
                </a:lnTo>
                <a:close/>
                <a:moveTo>
                  <a:pt x="7238268" y="3224670"/>
                </a:moveTo>
                <a:lnTo>
                  <a:pt x="7238268" y="3225884"/>
                </a:lnTo>
                <a:lnTo>
                  <a:pt x="7242584" y="3225884"/>
                </a:lnTo>
                <a:lnTo>
                  <a:pt x="7242584" y="3224670"/>
                </a:lnTo>
                <a:close/>
                <a:moveTo>
                  <a:pt x="5121184" y="3223098"/>
                </a:moveTo>
                <a:lnTo>
                  <a:pt x="5121184" y="3225256"/>
                </a:lnTo>
                <a:lnTo>
                  <a:pt x="5122263" y="3225256"/>
                </a:lnTo>
                <a:lnTo>
                  <a:pt x="5122263" y="3223098"/>
                </a:lnTo>
                <a:close/>
                <a:moveTo>
                  <a:pt x="2207203" y="3222867"/>
                </a:moveTo>
                <a:lnTo>
                  <a:pt x="2208128" y="3223098"/>
                </a:lnTo>
                <a:lnTo>
                  <a:pt x="2208128" y="3224177"/>
                </a:lnTo>
                <a:lnTo>
                  <a:pt x="2207688" y="3224177"/>
                </a:lnTo>
                <a:close/>
                <a:moveTo>
                  <a:pt x="6742615" y="3222423"/>
                </a:moveTo>
                <a:lnTo>
                  <a:pt x="6742615" y="3224581"/>
                </a:lnTo>
                <a:lnTo>
                  <a:pt x="6744908" y="3224581"/>
                </a:lnTo>
                <a:close/>
                <a:moveTo>
                  <a:pt x="8136832" y="3222019"/>
                </a:moveTo>
                <a:lnTo>
                  <a:pt x="8136832" y="3224312"/>
                </a:lnTo>
                <a:lnTo>
                  <a:pt x="8137911" y="3224312"/>
                </a:lnTo>
                <a:lnTo>
                  <a:pt x="8137911" y="3222019"/>
                </a:lnTo>
                <a:close/>
                <a:moveTo>
                  <a:pt x="8250667" y="3220940"/>
                </a:moveTo>
                <a:cubicBezTo>
                  <a:pt x="8250667" y="3223188"/>
                  <a:pt x="8249228" y="3225031"/>
                  <a:pt x="8246351" y="3226470"/>
                </a:cubicBezTo>
                <a:lnTo>
                  <a:pt x="8242979" y="3226470"/>
                </a:lnTo>
                <a:lnTo>
                  <a:pt x="8239742" y="3224312"/>
                </a:lnTo>
                <a:lnTo>
                  <a:pt x="8237584" y="3224312"/>
                </a:lnTo>
                <a:lnTo>
                  <a:pt x="8237584" y="3226470"/>
                </a:lnTo>
                <a:lnTo>
                  <a:pt x="8247430" y="3235237"/>
                </a:lnTo>
                <a:lnTo>
                  <a:pt x="8248509" y="3235237"/>
                </a:lnTo>
                <a:lnTo>
                  <a:pt x="8252960" y="3230786"/>
                </a:lnTo>
                <a:lnTo>
                  <a:pt x="8252960" y="3220940"/>
                </a:lnTo>
                <a:close/>
                <a:moveTo>
                  <a:pt x="5182687" y="3220940"/>
                </a:moveTo>
                <a:lnTo>
                  <a:pt x="5180529" y="3227414"/>
                </a:lnTo>
                <a:lnTo>
                  <a:pt x="5183766" y="3232809"/>
                </a:lnTo>
                <a:lnTo>
                  <a:pt x="5184845" y="3231730"/>
                </a:lnTo>
                <a:lnTo>
                  <a:pt x="5189161" y="3231730"/>
                </a:lnTo>
                <a:cubicBezTo>
                  <a:pt x="5190600" y="3231730"/>
                  <a:pt x="5191319" y="3232764"/>
                  <a:pt x="5191319" y="3234832"/>
                </a:cubicBezTo>
                <a:lnTo>
                  <a:pt x="5192398" y="3235911"/>
                </a:lnTo>
                <a:lnTo>
                  <a:pt x="5195635" y="3235911"/>
                </a:lnTo>
                <a:cubicBezTo>
                  <a:pt x="5199232" y="3233124"/>
                  <a:pt x="5201030" y="3229931"/>
                  <a:pt x="5201030" y="3226335"/>
                </a:cubicBezTo>
                <a:lnTo>
                  <a:pt x="5199951" y="3225256"/>
                </a:lnTo>
                <a:lnTo>
                  <a:pt x="5196714" y="3225256"/>
                </a:lnTo>
                <a:lnTo>
                  <a:pt x="5193477" y="3227414"/>
                </a:lnTo>
                <a:lnTo>
                  <a:pt x="5187003" y="3220940"/>
                </a:lnTo>
                <a:close/>
                <a:moveTo>
                  <a:pt x="8759538" y="3220805"/>
                </a:moveTo>
                <a:lnTo>
                  <a:pt x="8757380" y="3224042"/>
                </a:lnTo>
                <a:cubicBezTo>
                  <a:pt x="8757380" y="3225481"/>
                  <a:pt x="8758459" y="3226200"/>
                  <a:pt x="8760617" y="3226200"/>
                </a:cubicBezTo>
                <a:lnTo>
                  <a:pt x="8765068" y="3222963"/>
                </a:lnTo>
                <a:lnTo>
                  <a:pt x="8765068" y="3221884"/>
                </a:lnTo>
                <a:close/>
                <a:moveTo>
                  <a:pt x="8140069" y="3219861"/>
                </a:moveTo>
                <a:lnTo>
                  <a:pt x="8140069" y="3220940"/>
                </a:lnTo>
                <a:lnTo>
                  <a:pt x="8143441" y="3220940"/>
                </a:lnTo>
                <a:lnTo>
                  <a:pt x="8143441" y="3219861"/>
                </a:lnTo>
                <a:close/>
                <a:moveTo>
                  <a:pt x="8124828" y="3219861"/>
                </a:moveTo>
                <a:lnTo>
                  <a:pt x="8116061" y="3222019"/>
                </a:lnTo>
                <a:lnTo>
                  <a:pt x="8116061" y="3223098"/>
                </a:lnTo>
                <a:lnTo>
                  <a:pt x="8120377" y="3227549"/>
                </a:lnTo>
                <a:lnTo>
                  <a:pt x="8125907" y="3227549"/>
                </a:lnTo>
                <a:lnTo>
                  <a:pt x="8125907" y="3222019"/>
                </a:lnTo>
                <a:lnTo>
                  <a:pt x="8124828" y="3220940"/>
                </a:lnTo>
                <a:close/>
                <a:moveTo>
                  <a:pt x="2244950" y="3219861"/>
                </a:moveTo>
                <a:lnTo>
                  <a:pt x="2244950" y="3223098"/>
                </a:lnTo>
                <a:lnTo>
                  <a:pt x="2247107" y="3223098"/>
                </a:lnTo>
                <a:lnTo>
                  <a:pt x="2247107" y="3222019"/>
                </a:lnTo>
                <a:close/>
                <a:moveTo>
                  <a:pt x="9307523" y="3219052"/>
                </a:moveTo>
                <a:lnTo>
                  <a:pt x="9307523" y="3228628"/>
                </a:lnTo>
                <a:lnTo>
                  <a:pt x="9308602" y="3228628"/>
                </a:lnTo>
                <a:lnTo>
                  <a:pt x="9309547" y="3219052"/>
                </a:lnTo>
                <a:close/>
                <a:moveTo>
                  <a:pt x="9291338" y="3219052"/>
                </a:moveTo>
                <a:cubicBezTo>
                  <a:pt x="9287022" y="3220490"/>
                  <a:pt x="9284864" y="3221929"/>
                  <a:pt x="9284864" y="3223368"/>
                </a:cubicBezTo>
                <a:lnTo>
                  <a:pt x="9284864" y="3224447"/>
                </a:lnTo>
                <a:lnTo>
                  <a:pt x="9288101" y="3227549"/>
                </a:lnTo>
                <a:cubicBezTo>
                  <a:pt x="9289540" y="3227549"/>
                  <a:pt x="9290979" y="3225076"/>
                  <a:pt x="9292417" y="3220131"/>
                </a:cubicBezTo>
                <a:close/>
                <a:moveTo>
                  <a:pt x="1656096" y="3218917"/>
                </a:moveTo>
                <a:lnTo>
                  <a:pt x="1655017" y="3223233"/>
                </a:lnTo>
                <a:lnTo>
                  <a:pt x="1656096" y="3226335"/>
                </a:lnTo>
                <a:lnTo>
                  <a:pt x="1657175" y="3226335"/>
                </a:lnTo>
                <a:lnTo>
                  <a:pt x="1658254" y="3225256"/>
                </a:lnTo>
                <a:lnTo>
                  <a:pt x="1659333" y="3222154"/>
                </a:lnTo>
                <a:lnTo>
                  <a:pt x="1660412" y="3222154"/>
                </a:lnTo>
                <a:lnTo>
                  <a:pt x="1659333" y="3218917"/>
                </a:lnTo>
                <a:close/>
                <a:moveTo>
                  <a:pt x="2188705" y="3218782"/>
                </a:moveTo>
                <a:lnTo>
                  <a:pt x="2188705" y="3219861"/>
                </a:lnTo>
                <a:lnTo>
                  <a:pt x="2197337" y="3222019"/>
                </a:lnTo>
                <a:lnTo>
                  <a:pt x="2198417" y="3222019"/>
                </a:lnTo>
                <a:lnTo>
                  <a:pt x="2198417" y="3220940"/>
                </a:lnTo>
                <a:lnTo>
                  <a:pt x="2189784" y="3218782"/>
                </a:lnTo>
                <a:close/>
                <a:moveTo>
                  <a:pt x="3201641" y="3218647"/>
                </a:moveTo>
                <a:lnTo>
                  <a:pt x="3197190" y="3221884"/>
                </a:lnTo>
                <a:lnTo>
                  <a:pt x="3197190" y="3225121"/>
                </a:lnTo>
                <a:lnTo>
                  <a:pt x="3203799" y="3225121"/>
                </a:lnTo>
                <a:lnTo>
                  <a:pt x="3203799" y="3220805"/>
                </a:lnTo>
                <a:close/>
                <a:moveTo>
                  <a:pt x="5112552" y="3216624"/>
                </a:moveTo>
                <a:lnTo>
                  <a:pt x="5112552" y="3218782"/>
                </a:lnTo>
                <a:lnTo>
                  <a:pt x="5119026" y="3218782"/>
                </a:lnTo>
                <a:lnTo>
                  <a:pt x="5116868" y="3216624"/>
                </a:lnTo>
                <a:close/>
                <a:moveTo>
                  <a:pt x="8738768" y="3215545"/>
                </a:moveTo>
                <a:lnTo>
                  <a:pt x="8736610" y="3217703"/>
                </a:lnTo>
                <a:lnTo>
                  <a:pt x="8736610" y="3220805"/>
                </a:lnTo>
                <a:lnTo>
                  <a:pt x="8738768" y="3222963"/>
                </a:lnTo>
                <a:cubicBezTo>
                  <a:pt x="8740206" y="3222963"/>
                  <a:pt x="8741285" y="3220850"/>
                  <a:pt x="8742004" y="3216624"/>
                </a:cubicBezTo>
                <a:lnTo>
                  <a:pt x="8740926" y="3215545"/>
                </a:lnTo>
                <a:close/>
                <a:moveTo>
                  <a:pt x="1582858" y="3214736"/>
                </a:moveTo>
                <a:cubicBezTo>
                  <a:pt x="1581509" y="3214736"/>
                  <a:pt x="1580475" y="3216849"/>
                  <a:pt x="1579756" y="3221075"/>
                </a:cubicBezTo>
                <a:lnTo>
                  <a:pt x="1582858" y="3223233"/>
                </a:lnTo>
                <a:close/>
                <a:moveTo>
                  <a:pt x="8591079" y="3214466"/>
                </a:moveTo>
                <a:lnTo>
                  <a:pt x="8588786" y="3219861"/>
                </a:lnTo>
                <a:lnTo>
                  <a:pt x="8588786" y="3221884"/>
                </a:lnTo>
                <a:lnTo>
                  <a:pt x="8592158" y="3220805"/>
                </a:lnTo>
                <a:lnTo>
                  <a:pt x="8595395" y="3221884"/>
                </a:lnTo>
                <a:lnTo>
                  <a:pt x="8599711" y="3215545"/>
                </a:lnTo>
                <a:lnTo>
                  <a:pt x="8599711" y="3214466"/>
                </a:lnTo>
                <a:close/>
                <a:moveTo>
                  <a:pt x="8580019" y="3214466"/>
                </a:moveTo>
                <a:lnTo>
                  <a:pt x="8580019" y="3215545"/>
                </a:lnTo>
                <a:lnTo>
                  <a:pt x="8582312" y="3215545"/>
                </a:lnTo>
                <a:lnTo>
                  <a:pt x="8582312" y="3214466"/>
                </a:lnTo>
                <a:close/>
                <a:moveTo>
                  <a:pt x="1148574" y="3211633"/>
                </a:moveTo>
                <a:cubicBezTo>
                  <a:pt x="1146145" y="3212173"/>
                  <a:pt x="1144033" y="3214331"/>
                  <a:pt x="1142233" y="3218107"/>
                </a:cubicBezTo>
                <a:lnTo>
                  <a:pt x="1142233" y="3219186"/>
                </a:lnTo>
                <a:lnTo>
                  <a:pt x="1145470" y="3219186"/>
                </a:lnTo>
                <a:cubicBezTo>
                  <a:pt x="1148257" y="3217928"/>
                  <a:pt x="1149652" y="3215410"/>
                  <a:pt x="1149652" y="3211633"/>
                </a:cubicBezTo>
                <a:close/>
                <a:moveTo>
                  <a:pt x="7136842" y="3211587"/>
                </a:moveTo>
                <a:lnTo>
                  <a:pt x="7136842" y="3212666"/>
                </a:lnTo>
                <a:lnTo>
                  <a:pt x="7139000" y="3217117"/>
                </a:lnTo>
                <a:lnTo>
                  <a:pt x="7141158" y="3217117"/>
                </a:lnTo>
                <a:cubicBezTo>
                  <a:pt x="7139720" y="3213790"/>
                  <a:pt x="7138281" y="3211946"/>
                  <a:pt x="7136842" y="3211587"/>
                </a:cubicBezTo>
                <a:close/>
                <a:moveTo>
                  <a:pt x="7128210" y="3211587"/>
                </a:moveTo>
                <a:lnTo>
                  <a:pt x="7128210" y="3213745"/>
                </a:lnTo>
                <a:lnTo>
                  <a:pt x="7129289" y="3213745"/>
                </a:lnTo>
                <a:lnTo>
                  <a:pt x="7129289" y="3211587"/>
                </a:lnTo>
                <a:close/>
                <a:moveTo>
                  <a:pt x="3106419" y="3210959"/>
                </a:moveTo>
                <a:lnTo>
                  <a:pt x="3102103" y="3215275"/>
                </a:lnTo>
                <a:cubicBezTo>
                  <a:pt x="3103001" y="3218602"/>
                  <a:pt x="3104440" y="3220445"/>
                  <a:pt x="3106419" y="3220805"/>
                </a:cubicBezTo>
                <a:cubicBezTo>
                  <a:pt x="3110105" y="3219726"/>
                  <a:pt x="3111949" y="3217163"/>
                  <a:pt x="3111949" y="3213117"/>
                </a:cubicBezTo>
                <a:lnTo>
                  <a:pt x="3108712" y="3210959"/>
                </a:lnTo>
                <a:close/>
                <a:moveTo>
                  <a:pt x="587503" y="3210285"/>
                </a:moveTo>
                <a:cubicBezTo>
                  <a:pt x="582378" y="3216040"/>
                  <a:pt x="577658" y="3218917"/>
                  <a:pt x="573342" y="3218917"/>
                </a:cubicBezTo>
                <a:cubicBezTo>
                  <a:pt x="568845" y="3218917"/>
                  <a:pt x="566598" y="3219636"/>
                  <a:pt x="566598" y="3221075"/>
                </a:cubicBezTo>
                <a:lnTo>
                  <a:pt x="566598" y="3223233"/>
                </a:lnTo>
                <a:lnTo>
                  <a:pt x="574421" y="3227549"/>
                </a:lnTo>
                <a:lnTo>
                  <a:pt x="577658" y="3227549"/>
                </a:lnTo>
                <a:cubicBezTo>
                  <a:pt x="586290" y="3222873"/>
                  <a:pt x="590695" y="3219636"/>
                  <a:pt x="590875" y="3217838"/>
                </a:cubicBezTo>
                <a:lnTo>
                  <a:pt x="590875" y="3214601"/>
                </a:lnTo>
                <a:cubicBezTo>
                  <a:pt x="588627" y="3214601"/>
                  <a:pt x="587503" y="3213162"/>
                  <a:pt x="587503" y="3210285"/>
                </a:cubicBezTo>
                <a:close/>
                <a:moveTo>
                  <a:pt x="2129225" y="3209071"/>
                </a:moveTo>
                <a:cubicBezTo>
                  <a:pt x="2127247" y="3209071"/>
                  <a:pt x="2125809" y="3212308"/>
                  <a:pt x="2124909" y="3218782"/>
                </a:cubicBezTo>
                <a:lnTo>
                  <a:pt x="2124909" y="3219861"/>
                </a:lnTo>
                <a:lnTo>
                  <a:pt x="2125988" y="3219861"/>
                </a:lnTo>
                <a:lnTo>
                  <a:pt x="2128148" y="3213387"/>
                </a:lnTo>
                <a:lnTo>
                  <a:pt x="2129225" y="3214466"/>
                </a:lnTo>
                <a:lnTo>
                  <a:pt x="2130306" y="3214466"/>
                </a:lnTo>
                <a:lnTo>
                  <a:pt x="2135700" y="3210150"/>
                </a:lnTo>
                <a:lnTo>
                  <a:pt x="2135700" y="3209071"/>
                </a:lnTo>
                <a:lnTo>
                  <a:pt x="2129225" y="3213387"/>
                </a:lnTo>
                <a:close/>
                <a:moveTo>
                  <a:pt x="4184316" y="3208936"/>
                </a:moveTo>
                <a:cubicBezTo>
                  <a:pt x="4184316" y="3212353"/>
                  <a:pt x="4183641" y="3214870"/>
                  <a:pt x="4182293" y="3216489"/>
                </a:cubicBezTo>
                <a:cubicBezTo>
                  <a:pt x="4182293" y="3217838"/>
                  <a:pt x="4185125" y="3219231"/>
                  <a:pt x="4190790" y="3220670"/>
                </a:cubicBezTo>
                <a:lnTo>
                  <a:pt x="4190790" y="3212173"/>
                </a:lnTo>
                <a:lnTo>
                  <a:pt x="4185395" y="3208936"/>
                </a:lnTo>
                <a:close/>
                <a:moveTo>
                  <a:pt x="1137919" y="3208531"/>
                </a:moveTo>
                <a:lnTo>
                  <a:pt x="1137919" y="3210554"/>
                </a:lnTo>
                <a:lnTo>
                  <a:pt x="1138996" y="3210554"/>
                </a:lnTo>
                <a:lnTo>
                  <a:pt x="1138996" y="3208531"/>
                </a:lnTo>
                <a:close/>
                <a:moveTo>
                  <a:pt x="5261319" y="3207992"/>
                </a:moveTo>
                <a:lnTo>
                  <a:pt x="5259161" y="3210150"/>
                </a:lnTo>
                <a:lnTo>
                  <a:pt x="5259161" y="3211229"/>
                </a:lnTo>
                <a:lnTo>
                  <a:pt x="5264556" y="3215545"/>
                </a:lnTo>
                <a:lnTo>
                  <a:pt x="5266714" y="3215545"/>
                </a:lnTo>
                <a:lnTo>
                  <a:pt x="5266714" y="3213387"/>
                </a:lnTo>
                <a:close/>
                <a:moveTo>
                  <a:pt x="2073118" y="3206913"/>
                </a:moveTo>
                <a:cubicBezTo>
                  <a:pt x="2068711" y="3209790"/>
                  <a:pt x="2066509" y="3212668"/>
                  <a:pt x="2066509" y="3215545"/>
                </a:cubicBezTo>
                <a:lnTo>
                  <a:pt x="2067586" y="3216624"/>
                </a:lnTo>
                <a:lnTo>
                  <a:pt x="2068665" y="3216624"/>
                </a:lnTo>
                <a:lnTo>
                  <a:pt x="2076355" y="3210150"/>
                </a:lnTo>
                <a:close/>
                <a:moveTo>
                  <a:pt x="4211021" y="3205834"/>
                </a:moveTo>
                <a:lnTo>
                  <a:pt x="4206705" y="3212173"/>
                </a:lnTo>
                <a:lnTo>
                  <a:pt x="4205761" y="3216489"/>
                </a:lnTo>
                <a:lnTo>
                  <a:pt x="4206705" y="3217433"/>
                </a:lnTo>
                <a:lnTo>
                  <a:pt x="4206705" y="3222828"/>
                </a:lnTo>
                <a:cubicBezTo>
                  <a:pt x="4204637" y="3225526"/>
                  <a:pt x="4203603" y="3227998"/>
                  <a:pt x="4203603" y="3230246"/>
                </a:cubicBezTo>
                <a:cubicBezTo>
                  <a:pt x="4206929" y="3236001"/>
                  <a:pt x="4209403" y="3238878"/>
                  <a:pt x="4211021" y="3238878"/>
                </a:cubicBezTo>
                <a:cubicBezTo>
                  <a:pt x="4215247" y="3238159"/>
                  <a:pt x="4217360" y="3237080"/>
                  <a:pt x="4217360" y="3235641"/>
                </a:cubicBezTo>
                <a:cubicBezTo>
                  <a:pt x="4217360" y="3229437"/>
                  <a:pt x="4215607" y="3219501"/>
                  <a:pt x="4212100" y="3205834"/>
                </a:cubicBezTo>
                <a:close/>
                <a:moveTo>
                  <a:pt x="4141695" y="3205834"/>
                </a:moveTo>
                <a:cubicBezTo>
                  <a:pt x="4140256" y="3205834"/>
                  <a:pt x="4138863" y="3208307"/>
                  <a:pt x="4137514" y="3213252"/>
                </a:cubicBezTo>
                <a:lnTo>
                  <a:pt x="4139537" y="3218512"/>
                </a:lnTo>
                <a:lnTo>
                  <a:pt x="4142774" y="3218512"/>
                </a:lnTo>
                <a:lnTo>
                  <a:pt x="4142774" y="3217433"/>
                </a:lnTo>
                <a:lnTo>
                  <a:pt x="4140616" y="3214331"/>
                </a:lnTo>
                <a:lnTo>
                  <a:pt x="4140616" y="3212173"/>
                </a:lnTo>
                <a:cubicBezTo>
                  <a:pt x="4140616" y="3210734"/>
                  <a:pt x="4141695" y="3210015"/>
                  <a:pt x="4143853" y="3210015"/>
                </a:cubicBezTo>
                <a:lnTo>
                  <a:pt x="4144932" y="3208936"/>
                </a:lnTo>
                <a:lnTo>
                  <a:pt x="4144932" y="3205834"/>
                </a:lnTo>
                <a:close/>
                <a:moveTo>
                  <a:pt x="2237260" y="3205834"/>
                </a:moveTo>
                <a:cubicBezTo>
                  <a:pt x="2237260" y="3207273"/>
                  <a:pt x="2238340" y="3207992"/>
                  <a:pt x="2240498" y="3207992"/>
                </a:cubicBezTo>
                <a:lnTo>
                  <a:pt x="2243735" y="3206913"/>
                </a:lnTo>
                <a:lnTo>
                  <a:pt x="2243735" y="3205834"/>
                </a:lnTo>
                <a:close/>
                <a:moveTo>
                  <a:pt x="2140015" y="3204755"/>
                </a:moveTo>
                <a:lnTo>
                  <a:pt x="2137856" y="3207992"/>
                </a:lnTo>
                <a:lnTo>
                  <a:pt x="2138937" y="3207992"/>
                </a:lnTo>
                <a:lnTo>
                  <a:pt x="2141094" y="3204755"/>
                </a:lnTo>
                <a:close/>
                <a:moveTo>
                  <a:pt x="5076001" y="3203676"/>
                </a:moveTo>
                <a:lnTo>
                  <a:pt x="5070606" y="3209071"/>
                </a:lnTo>
                <a:cubicBezTo>
                  <a:pt x="5070606" y="3210509"/>
                  <a:pt x="5071685" y="3211229"/>
                  <a:pt x="5073843" y="3211229"/>
                </a:cubicBezTo>
                <a:cubicBezTo>
                  <a:pt x="5078159" y="3209610"/>
                  <a:pt x="5080317" y="3208172"/>
                  <a:pt x="5080317" y="3206913"/>
                </a:cubicBezTo>
                <a:lnTo>
                  <a:pt x="5080317" y="3205834"/>
                </a:lnTo>
                <a:lnTo>
                  <a:pt x="5078159" y="3203676"/>
                </a:lnTo>
                <a:close/>
                <a:moveTo>
                  <a:pt x="9208660" y="3203136"/>
                </a:moveTo>
                <a:lnTo>
                  <a:pt x="9206502" y="3205294"/>
                </a:lnTo>
                <a:lnTo>
                  <a:pt x="9208660" y="3207452"/>
                </a:lnTo>
                <a:lnTo>
                  <a:pt x="9210818" y="3207452"/>
                </a:lnTo>
                <a:lnTo>
                  <a:pt x="9210818" y="3203136"/>
                </a:lnTo>
                <a:close/>
                <a:moveTo>
                  <a:pt x="2143252" y="3202597"/>
                </a:moveTo>
                <a:lnTo>
                  <a:pt x="2143252" y="3203676"/>
                </a:lnTo>
                <a:lnTo>
                  <a:pt x="2145410" y="3203676"/>
                </a:lnTo>
                <a:lnTo>
                  <a:pt x="2145410" y="3202597"/>
                </a:lnTo>
                <a:close/>
                <a:moveTo>
                  <a:pt x="8119298" y="3202327"/>
                </a:moveTo>
                <a:cubicBezTo>
                  <a:pt x="8116421" y="3203766"/>
                  <a:pt x="8114982" y="3205969"/>
                  <a:pt x="8114982" y="3208936"/>
                </a:cubicBezTo>
                <a:lnTo>
                  <a:pt x="8118219" y="3210015"/>
                </a:lnTo>
                <a:cubicBezTo>
                  <a:pt x="8122625" y="3209295"/>
                  <a:pt x="8124828" y="3208216"/>
                  <a:pt x="8124828" y="3206778"/>
                </a:cubicBezTo>
                <a:lnTo>
                  <a:pt x="8124828" y="3203406"/>
                </a:lnTo>
                <a:close/>
                <a:moveTo>
                  <a:pt x="1659333" y="3201922"/>
                </a:moveTo>
                <a:lnTo>
                  <a:pt x="1656096" y="3205159"/>
                </a:lnTo>
                <a:lnTo>
                  <a:pt x="1656096" y="3207317"/>
                </a:lnTo>
                <a:lnTo>
                  <a:pt x="1658254" y="3209341"/>
                </a:lnTo>
                <a:lnTo>
                  <a:pt x="1663514" y="3204080"/>
                </a:lnTo>
                <a:lnTo>
                  <a:pt x="1663514" y="3201922"/>
                </a:lnTo>
                <a:close/>
                <a:moveTo>
                  <a:pt x="9295654" y="3197876"/>
                </a:moveTo>
                <a:lnTo>
                  <a:pt x="9294575" y="3198955"/>
                </a:lnTo>
                <a:lnTo>
                  <a:pt x="9294575" y="3202057"/>
                </a:lnTo>
                <a:lnTo>
                  <a:pt x="9297812" y="3202057"/>
                </a:lnTo>
                <a:lnTo>
                  <a:pt x="9299970" y="3200034"/>
                </a:lnTo>
                <a:lnTo>
                  <a:pt x="9299970" y="3198955"/>
                </a:lnTo>
                <a:close/>
                <a:moveTo>
                  <a:pt x="2142173" y="3197202"/>
                </a:moveTo>
                <a:lnTo>
                  <a:pt x="2142173" y="3198281"/>
                </a:lnTo>
                <a:lnTo>
                  <a:pt x="2144331" y="3198281"/>
                </a:lnTo>
                <a:lnTo>
                  <a:pt x="2144331" y="3197202"/>
                </a:lnTo>
                <a:close/>
                <a:moveTo>
                  <a:pt x="676791" y="3197067"/>
                </a:moveTo>
                <a:lnTo>
                  <a:pt x="674633" y="3199225"/>
                </a:lnTo>
                <a:lnTo>
                  <a:pt x="676791" y="3199225"/>
                </a:lnTo>
                <a:close/>
                <a:moveTo>
                  <a:pt x="9303207" y="3196797"/>
                </a:moveTo>
                <a:lnTo>
                  <a:pt x="9303207" y="3202057"/>
                </a:lnTo>
                <a:cubicBezTo>
                  <a:pt x="9306085" y="3209161"/>
                  <a:pt x="9307523" y="3214466"/>
                  <a:pt x="9307523" y="3217973"/>
                </a:cubicBezTo>
                <a:lnTo>
                  <a:pt x="9308602" y="3217973"/>
                </a:lnTo>
                <a:lnTo>
                  <a:pt x="9308602" y="3212712"/>
                </a:lnTo>
                <a:cubicBezTo>
                  <a:pt x="9305725" y="3207048"/>
                  <a:pt x="9304286" y="3201743"/>
                  <a:pt x="9304286" y="3196797"/>
                </a:cubicBezTo>
                <a:close/>
                <a:moveTo>
                  <a:pt x="1143313" y="3196662"/>
                </a:moveTo>
                <a:cubicBezTo>
                  <a:pt x="1140075" y="3198101"/>
                  <a:pt x="1138278" y="3199540"/>
                  <a:pt x="1137919" y="3200978"/>
                </a:cubicBezTo>
                <a:lnTo>
                  <a:pt x="1144391" y="3203136"/>
                </a:lnTo>
                <a:lnTo>
                  <a:pt x="1146416" y="3203136"/>
                </a:lnTo>
                <a:cubicBezTo>
                  <a:pt x="1146416" y="3200439"/>
                  <a:pt x="1145380" y="3198281"/>
                  <a:pt x="1143313" y="3196662"/>
                </a:cubicBezTo>
                <a:close/>
                <a:moveTo>
                  <a:pt x="7123894" y="3196346"/>
                </a:moveTo>
                <a:lnTo>
                  <a:pt x="7123894" y="3199583"/>
                </a:lnTo>
                <a:cubicBezTo>
                  <a:pt x="7128210" y="3202011"/>
                  <a:pt x="7130368" y="3204933"/>
                  <a:pt x="7130368" y="3208350"/>
                </a:cubicBezTo>
                <a:lnTo>
                  <a:pt x="7134684" y="3207271"/>
                </a:lnTo>
                <a:lnTo>
                  <a:pt x="7134684" y="3206192"/>
                </a:lnTo>
                <a:cubicBezTo>
                  <a:pt x="7133785" y="3204034"/>
                  <a:pt x="7130548" y="3201831"/>
                  <a:pt x="7124973" y="3199583"/>
                </a:cubicBezTo>
                <a:lnTo>
                  <a:pt x="7124973" y="3196346"/>
                </a:lnTo>
                <a:close/>
                <a:moveTo>
                  <a:pt x="2132462" y="3196123"/>
                </a:moveTo>
                <a:lnTo>
                  <a:pt x="2132462" y="3207992"/>
                </a:lnTo>
                <a:lnTo>
                  <a:pt x="2135700" y="3204755"/>
                </a:lnTo>
                <a:cubicBezTo>
                  <a:pt x="2134260" y="3204755"/>
                  <a:pt x="2133543" y="3201878"/>
                  <a:pt x="2133543" y="3196123"/>
                </a:cubicBezTo>
                <a:close/>
                <a:moveTo>
                  <a:pt x="5088949" y="3195044"/>
                </a:moveTo>
                <a:lnTo>
                  <a:pt x="5088949" y="3197202"/>
                </a:lnTo>
                <a:lnTo>
                  <a:pt x="5090028" y="3197202"/>
                </a:lnTo>
                <a:lnTo>
                  <a:pt x="5092186" y="3195044"/>
                </a:lnTo>
                <a:close/>
                <a:moveTo>
                  <a:pt x="2136778" y="3192886"/>
                </a:moveTo>
                <a:lnTo>
                  <a:pt x="2136778" y="3193965"/>
                </a:lnTo>
                <a:lnTo>
                  <a:pt x="2138937" y="3193965"/>
                </a:lnTo>
                <a:lnTo>
                  <a:pt x="2138937" y="3192886"/>
                </a:lnTo>
                <a:close/>
                <a:moveTo>
                  <a:pt x="3110870" y="3192346"/>
                </a:moveTo>
                <a:cubicBezTo>
                  <a:pt x="3107902" y="3193066"/>
                  <a:pt x="3106419" y="3195269"/>
                  <a:pt x="3106419" y="3198955"/>
                </a:cubicBezTo>
                <a:lnTo>
                  <a:pt x="3110870" y="3203271"/>
                </a:lnTo>
                <a:lnTo>
                  <a:pt x="3113028" y="3203271"/>
                </a:lnTo>
                <a:cubicBezTo>
                  <a:pt x="3114466" y="3203271"/>
                  <a:pt x="3115186" y="3201068"/>
                  <a:pt x="3115186" y="3196662"/>
                </a:cubicBezTo>
                <a:lnTo>
                  <a:pt x="3116265" y="3196662"/>
                </a:lnTo>
                <a:cubicBezTo>
                  <a:pt x="3115545" y="3193785"/>
                  <a:pt x="3113747" y="3192346"/>
                  <a:pt x="3110870" y="3192346"/>
                </a:cubicBezTo>
                <a:close/>
                <a:moveTo>
                  <a:pt x="5163265" y="3190728"/>
                </a:moveTo>
                <a:lnTo>
                  <a:pt x="5163265" y="3192886"/>
                </a:lnTo>
                <a:lnTo>
                  <a:pt x="5165423" y="3192886"/>
                </a:lnTo>
                <a:lnTo>
                  <a:pt x="5165423" y="3190728"/>
                </a:lnTo>
                <a:close/>
                <a:moveTo>
                  <a:pt x="9303207" y="3190458"/>
                </a:moveTo>
                <a:lnTo>
                  <a:pt x="9303207" y="3194639"/>
                </a:lnTo>
                <a:lnTo>
                  <a:pt x="9304286" y="3194639"/>
                </a:lnTo>
                <a:lnTo>
                  <a:pt x="9304286" y="3190458"/>
                </a:lnTo>
                <a:close/>
                <a:moveTo>
                  <a:pt x="5101762" y="3188570"/>
                </a:moveTo>
                <a:lnTo>
                  <a:pt x="5101762" y="3189649"/>
                </a:lnTo>
                <a:lnTo>
                  <a:pt x="5103920" y="3189649"/>
                </a:lnTo>
                <a:lnTo>
                  <a:pt x="5103920" y="3188570"/>
                </a:lnTo>
                <a:close/>
                <a:moveTo>
                  <a:pt x="2249264" y="3188570"/>
                </a:moveTo>
                <a:lnTo>
                  <a:pt x="2249264" y="3189649"/>
                </a:lnTo>
                <a:lnTo>
                  <a:pt x="2252501" y="3189649"/>
                </a:lnTo>
                <a:lnTo>
                  <a:pt x="2252501" y="3188570"/>
                </a:lnTo>
                <a:close/>
                <a:moveTo>
                  <a:pt x="2242655" y="3188570"/>
                </a:moveTo>
                <a:lnTo>
                  <a:pt x="2242655" y="3189649"/>
                </a:lnTo>
                <a:lnTo>
                  <a:pt x="2247107" y="3189649"/>
                </a:lnTo>
                <a:lnTo>
                  <a:pt x="2247107" y="3188570"/>
                </a:lnTo>
                <a:close/>
                <a:moveTo>
                  <a:pt x="2237260" y="3188570"/>
                </a:moveTo>
                <a:lnTo>
                  <a:pt x="2237260" y="3189649"/>
                </a:lnTo>
                <a:lnTo>
                  <a:pt x="2241577" y="3189649"/>
                </a:lnTo>
                <a:lnTo>
                  <a:pt x="2241577" y="3188570"/>
                </a:lnTo>
                <a:close/>
                <a:moveTo>
                  <a:pt x="8211283" y="3188165"/>
                </a:moveTo>
                <a:cubicBezTo>
                  <a:pt x="8204360" y="3192481"/>
                  <a:pt x="8197436" y="3194639"/>
                  <a:pt x="8190512" y="3194639"/>
                </a:cubicBezTo>
                <a:lnTo>
                  <a:pt x="8183904" y="3193560"/>
                </a:lnTo>
                <a:lnTo>
                  <a:pt x="8180667" y="3194639"/>
                </a:lnTo>
                <a:lnTo>
                  <a:pt x="8170821" y="3193560"/>
                </a:lnTo>
                <a:lnTo>
                  <a:pt x="8159761" y="3193560"/>
                </a:lnTo>
                <a:lnTo>
                  <a:pt x="8155445" y="3190323"/>
                </a:lnTo>
                <a:lnTo>
                  <a:pt x="8152208" y="3190323"/>
                </a:lnTo>
                <a:lnTo>
                  <a:pt x="8148836" y="3195853"/>
                </a:lnTo>
                <a:lnTo>
                  <a:pt x="8149915" y="3214466"/>
                </a:lnTo>
                <a:cubicBezTo>
                  <a:pt x="8148656" y="3214466"/>
                  <a:pt x="8147577" y="3216264"/>
                  <a:pt x="8146678" y="3219861"/>
                </a:cubicBezTo>
                <a:lnTo>
                  <a:pt x="8149915" y="3220940"/>
                </a:lnTo>
                <a:lnTo>
                  <a:pt x="8156524" y="3218782"/>
                </a:lnTo>
                <a:lnTo>
                  <a:pt x="8157603" y="3218782"/>
                </a:lnTo>
                <a:cubicBezTo>
                  <a:pt x="8160031" y="3218782"/>
                  <a:pt x="8162593" y="3219861"/>
                  <a:pt x="8165291" y="3222019"/>
                </a:cubicBezTo>
                <a:lnTo>
                  <a:pt x="8167449" y="3222019"/>
                </a:lnTo>
                <a:cubicBezTo>
                  <a:pt x="8169337" y="3220041"/>
                  <a:pt x="8174462" y="3218602"/>
                  <a:pt x="8182825" y="3217703"/>
                </a:cubicBezTo>
                <a:lnTo>
                  <a:pt x="8183904" y="3216624"/>
                </a:lnTo>
                <a:lnTo>
                  <a:pt x="8184983" y="3216624"/>
                </a:lnTo>
                <a:lnTo>
                  <a:pt x="8193750" y="3218782"/>
                </a:lnTo>
                <a:lnTo>
                  <a:pt x="8205754" y="3215545"/>
                </a:lnTo>
                <a:cubicBezTo>
                  <a:pt x="8212138" y="3218422"/>
                  <a:pt x="8216903" y="3219861"/>
                  <a:pt x="8220050" y="3219861"/>
                </a:cubicBezTo>
                <a:lnTo>
                  <a:pt x="8223287" y="3217703"/>
                </a:lnTo>
                <a:lnTo>
                  <a:pt x="8222208" y="3210015"/>
                </a:lnTo>
                <a:lnTo>
                  <a:pt x="8222208" y="3195853"/>
                </a:lnTo>
                <a:cubicBezTo>
                  <a:pt x="8222208" y="3194145"/>
                  <a:pt x="8218567" y="3191582"/>
                  <a:pt x="8211283" y="3188165"/>
                </a:cubicBezTo>
                <a:close/>
                <a:moveTo>
                  <a:pt x="3197190" y="3188030"/>
                </a:moveTo>
                <a:lnTo>
                  <a:pt x="3197190" y="3194504"/>
                </a:lnTo>
                <a:lnTo>
                  <a:pt x="3198404" y="3200034"/>
                </a:lnTo>
                <a:lnTo>
                  <a:pt x="3201641" y="3200034"/>
                </a:lnTo>
                <a:lnTo>
                  <a:pt x="3203799" y="3197876"/>
                </a:lnTo>
                <a:lnTo>
                  <a:pt x="3203799" y="3195583"/>
                </a:lnTo>
                <a:lnTo>
                  <a:pt x="3202720" y="3188030"/>
                </a:lnTo>
                <a:close/>
                <a:moveTo>
                  <a:pt x="4270771" y="3186547"/>
                </a:moveTo>
                <a:lnTo>
                  <a:pt x="4270771" y="3189784"/>
                </a:lnTo>
                <a:lnTo>
                  <a:pt x="4271850" y="3189784"/>
                </a:lnTo>
                <a:lnTo>
                  <a:pt x="4271850" y="3186547"/>
                </a:lnTo>
                <a:close/>
                <a:moveTo>
                  <a:pt x="9290259" y="3186142"/>
                </a:moveTo>
                <a:lnTo>
                  <a:pt x="9288101" y="3188300"/>
                </a:lnTo>
                <a:lnTo>
                  <a:pt x="9288101" y="3191402"/>
                </a:lnTo>
                <a:lnTo>
                  <a:pt x="9291338" y="3191402"/>
                </a:lnTo>
                <a:lnTo>
                  <a:pt x="9292417" y="3186142"/>
                </a:lnTo>
                <a:close/>
                <a:moveTo>
                  <a:pt x="9202186" y="3186142"/>
                </a:moveTo>
                <a:lnTo>
                  <a:pt x="9196791" y="3192481"/>
                </a:lnTo>
                <a:lnTo>
                  <a:pt x="9197870" y="3192481"/>
                </a:lnTo>
                <a:cubicBezTo>
                  <a:pt x="9200747" y="3191762"/>
                  <a:pt x="9202186" y="3189649"/>
                  <a:pt x="9202186" y="3186142"/>
                </a:cubicBezTo>
                <a:close/>
                <a:moveTo>
                  <a:pt x="5196714" y="3185333"/>
                </a:moveTo>
                <a:lnTo>
                  <a:pt x="5195635" y="3188570"/>
                </a:lnTo>
                <a:lnTo>
                  <a:pt x="5196714" y="3189649"/>
                </a:lnTo>
                <a:lnTo>
                  <a:pt x="5201030" y="3189649"/>
                </a:lnTo>
                <a:lnTo>
                  <a:pt x="5202109" y="3186412"/>
                </a:lnTo>
                <a:lnTo>
                  <a:pt x="5201030" y="3185333"/>
                </a:lnTo>
                <a:close/>
                <a:moveTo>
                  <a:pt x="1657175" y="3184928"/>
                </a:moveTo>
                <a:lnTo>
                  <a:pt x="1657175" y="3188165"/>
                </a:lnTo>
                <a:lnTo>
                  <a:pt x="1659333" y="3188165"/>
                </a:lnTo>
                <a:lnTo>
                  <a:pt x="1660412" y="3184928"/>
                </a:lnTo>
                <a:close/>
                <a:moveTo>
                  <a:pt x="7253374" y="3184342"/>
                </a:moveTo>
                <a:lnTo>
                  <a:pt x="7245821" y="3185421"/>
                </a:lnTo>
                <a:cubicBezTo>
                  <a:pt x="7245821" y="3187939"/>
                  <a:pt x="7246900" y="3190501"/>
                  <a:pt x="7249058" y="3193109"/>
                </a:cubicBezTo>
                <a:lnTo>
                  <a:pt x="7252295" y="3192030"/>
                </a:lnTo>
                <a:lnTo>
                  <a:pt x="7259848" y="3195267"/>
                </a:lnTo>
                <a:lnTo>
                  <a:pt x="7263086" y="3192030"/>
                </a:lnTo>
                <a:lnTo>
                  <a:pt x="7264164" y="3192030"/>
                </a:lnTo>
                <a:cubicBezTo>
                  <a:pt x="7264164" y="3189243"/>
                  <a:pt x="7261287" y="3186680"/>
                  <a:pt x="7255532" y="3184342"/>
                </a:cubicBezTo>
                <a:close/>
                <a:moveTo>
                  <a:pt x="9157002" y="3183984"/>
                </a:moveTo>
                <a:lnTo>
                  <a:pt x="9157002" y="3186142"/>
                </a:lnTo>
                <a:lnTo>
                  <a:pt x="9158081" y="3186142"/>
                </a:lnTo>
                <a:lnTo>
                  <a:pt x="9158081" y="3183984"/>
                </a:lnTo>
                <a:close/>
                <a:moveTo>
                  <a:pt x="7115262" y="3183263"/>
                </a:moveTo>
                <a:lnTo>
                  <a:pt x="7115262" y="3186500"/>
                </a:lnTo>
                <a:lnTo>
                  <a:pt x="7117420" y="3186500"/>
                </a:lnTo>
                <a:lnTo>
                  <a:pt x="7117420" y="3185421"/>
                </a:lnTo>
                <a:close/>
                <a:moveTo>
                  <a:pt x="9204344" y="3182905"/>
                </a:moveTo>
                <a:lnTo>
                  <a:pt x="9204344" y="3183984"/>
                </a:lnTo>
                <a:lnTo>
                  <a:pt x="9206502" y="3183984"/>
                </a:lnTo>
                <a:lnTo>
                  <a:pt x="9206502" y="3182905"/>
                </a:lnTo>
                <a:close/>
                <a:moveTo>
                  <a:pt x="1643418" y="3181826"/>
                </a:moveTo>
                <a:lnTo>
                  <a:pt x="1643418" y="3182905"/>
                </a:lnTo>
                <a:lnTo>
                  <a:pt x="1645576" y="3182905"/>
                </a:lnTo>
                <a:lnTo>
                  <a:pt x="1645576" y="3181826"/>
                </a:lnTo>
                <a:close/>
                <a:moveTo>
                  <a:pt x="9154844" y="3180882"/>
                </a:moveTo>
                <a:lnTo>
                  <a:pt x="9154844" y="3182905"/>
                </a:lnTo>
                <a:lnTo>
                  <a:pt x="9157002" y="3182905"/>
                </a:lnTo>
                <a:close/>
                <a:moveTo>
                  <a:pt x="8252960" y="3180477"/>
                </a:moveTo>
                <a:cubicBezTo>
                  <a:pt x="8250712" y="3180477"/>
                  <a:pt x="8248509" y="3182680"/>
                  <a:pt x="8246351" y="3187086"/>
                </a:cubicBezTo>
                <a:lnTo>
                  <a:pt x="8249588" y="3189244"/>
                </a:lnTo>
                <a:lnTo>
                  <a:pt x="8250667" y="3189244"/>
                </a:lnTo>
                <a:cubicBezTo>
                  <a:pt x="8254354" y="3189244"/>
                  <a:pt x="8256557" y="3187760"/>
                  <a:pt x="8257276" y="3184793"/>
                </a:cubicBezTo>
                <a:cubicBezTo>
                  <a:pt x="8256736" y="3182635"/>
                  <a:pt x="8255298" y="3181197"/>
                  <a:pt x="8252960" y="3180477"/>
                </a:cubicBezTo>
                <a:close/>
                <a:moveTo>
                  <a:pt x="4171637" y="3180207"/>
                </a:moveTo>
                <a:cubicBezTo>
                  <a:pt x="4167501" y="3180207"/>
                  <a:pt x="4164624" y="3185513"/>
                  <a:pt x="4163005" y="3196123"/>
                </a:cubicBezTo>
                <a:lnTo>
                  <a:pt x="4164084" y="3202597"/>
                </a:lnTo>
                <a:lnTo>
                  <a:pt x="4160982" y="3211094"/>
                </a:lnTo>
                <a:lnTo>
                  <a:pt x="4160982" y="3212173"/>
                </a:lnTo>
                <a:lnTo>
                  <a:pt x="4165163" y="3216489"/>
                </a:lnTo>
                <a:lnTo>
                  <a:pt x="4168400" y="3216489"/>
                </a:lnTo>
                <a:lnTo>
                  <a:pt x="4166242" y="3210015"/>
                </a:lnTo>
                <a:cubicBezTo>
                  <a:pt x="4166242" y="3206688"/>
                  <a:pt x="4169434" y="3204575"/>
                  <a:pt x="4175819" y="3203676"/>
                </a:cubicBezTo>
                <a:lnTo>
                  <a:pt x="4183372" y="3204755"/>
                </a:lnTo>
                <a:lnTo>
                  <a:pt x="4184316" y="3203676"/>
                </a:lnTo>
                <a:lnTo>
                  <a:pt x="4184316" y="3200439"/>
                </a:lnTo>
                <a:lnTo>
                  <a:pt x="4182293" y="3198281"/>
                </a:lnTo>
                <a:lnTo>
                  <a:pt x="4175819" y="3199360"/>
                </a:lnTo>
                <a:lnTo>
                  <a:pt x="4173661" y="3196123"/>
                </a:lnTo>
                <a:lnTo>
                  <a:pt x="4173661" y="3182365"/>
                </a:lnTo>
                <a:close/>
                <a:moveTo>
                  <a:pt x="8593237" y="3178319"/>
                </a:moveTo>
                <a:lnTo>
                  <a:pt x="8591079" y="3180477"/>
                </a:lnTo>
                <a:lnTo>
                  <a:pt x="8593237" y="3182635"/>
                </a:lnTo>
                <a:lnTo>
                  <a:pt x="8594316" y="3182635"/>
                </a:lnTo>
                <a:lnTo>
                  <a:pt x="8594316" y="3178319"/>
                </a:lnTo>
                <a:close/>
                <a:moveTo>
                  <a:pt x="7259848" y="3177733"/>
                </a:moveTo>
                <a:lnTo>
                  <a:pt x="7257690" y="3179891"/>
                </a:lnTo>
                <a:lnTo>
                  <a:pt x="7257690" y="3181105"/>
                </a:lnTo>
                <a:lnTo>
                  <a:pt x="7263086" y="3182184"/>
                </a:lnTo>
                <a:lnTo>
                  <a:pt x="7263086" y="3179891"/>
                </a:lnTo>
                <a:lnTo>
                  <a:pt x="7260928" y="3177733"/>
                </a:lnTo>
                <a:close/>
                <a:moveTo>
                  <a:pt x="1662435" y="3177510"/>
                </a:moveTo>
                <a:lnTo>
                  <a:pt x="1662435" y="3181826"/>
                </a:lnTo>
                <a:lnTo>
                  <a:pt x="1664593" y="3179668"/>
                </a:lnTo>
                <a:lnTo>
                  <a:pt x="1664593" y="3177510"/>
                </a:lnTo>
                <a:close/>
                <a:moveTo>
                  <a:pt x="8238663" y="3177240"/>
                </a:moveTo>
                <a:lnTo>
                  <a:pt x="8238663" y="3179398"/>
                </a:lnTo>
                <a:lnTo>
                  <a:pt x="8239742" y="3179398"/>
                </a:lnTo>
                <a:lnTo>
                  <a:pt x="8239742" y="3177240"/>
                </a:lnTo>
                <a:close/>
                <a:moveTo>
                  <a:pt x="4250540" y="3176970"/>
                </a:moveTo>
                <a:lnTo>
                  <a:pt x="4250540" y="3180207"/>
                </a:lnTo>
                <a:lnTo>
                  <a:pt x="4252563" y="3178049"/>
                </a:lnTo>
                <a:lnTo>
                  <a:pt x="4252563" y="3176970"/>
                </a:lnTo>
                <a:close/>
                <a:moveTo>
                  <a:pt x="4215337" y="3176970"/>
                </a:moveTo>
                <a:lnTo>
                  <a:pt x="4215337" y="3179128"/>
                </a:lnTo>
                <a:lnTo>
                  <a:pt x="4216416" y="3179128"/>
                </a:lnTo>
                <a:lnTo>
                  <a:pt x="4216416" y="3176970"/>
                </a:lnTo>
                <a:close/>
                <a:moveTo>
                  <a:pt x="4073448" y="3176970"/>
                </a:moveTo>
                <a:lnTo>
                  <a:pt x="4073448" y="3178049"/>
                </a:lnTo>
                <a:lnTo>
                  <a:pt x="4075606" y="3178049"/>
                </a:lnTo>
                <a:lnTo>
                  <a:pt x="4075606" y="3176970"/>
                </a:lnTo>
                <a:close/>
                <a:moveTo>
                  <a:pt x="4265376" y="3174812"/>
                </a:moveTo>
                <a:lnTo>
                  <a:pt x="4265376" y="3176970"/>
                </a:lnTo>
                <a:lnTo>
                  <a:pt x="4266455" y="3176970"/>
                </a:lnTo>
                <a:lnTo>
                  <a:pt x="4266455" y="3174812"/>
                </a:lnTo>
                <a:close/>
                <a:moveTo>
                  <a:pt x="4229094" y="3174812"/>
                </a:moveTo>
                <a:lnTo>
                  <a:pt x="4225992" y="3178049"/>
                </a:lnTo>
                <a:lnTo>
                  <a:pt x="4225992" y="3181286"/>
                </a:lnTo>
                <a:cubicBezTo>
                  <a:pt x="4225992" y="3183355"/>
                  <a:pt x="4229904" y="3184389"/>
                  <a:pt x="4237726" y="3184389"/>
                </a:cubicBezTo>
                <a:lnTo>
                  <a:pt x="4238805" y="3183444"/>
                </a:lnTo>
                <a:lnTo>
                  <a:pt x="4238805" y="3181286"/>
                </a:lnTo>
                <a:cubicBezTo>
                  <a:pt x="4238805" y="3176970"/>
                  <a:pt x="4236647" y="3174812"/>
                  <a:pt x="4232331" y="3174812"/>
                </a:cubicBezTo>
                <a:close/>
                <a:moveTo>
                  <a:pt x="2052481" y="3174543"/>
                </a:moveTo>
                <a:lnTo>
                  <a:pt x="2048165" y="3177780"/>
                </a:lnTo>
                <a:lnTo>
                  <a:pt x="2055717" y="3176701"/>
                </a:lnTo>
                <a:lnTo>
                  <a:pt x="2055717" y="3175622"/>
                </a:lnTo>
                <a:close/>
                <a:moveTo>
                  <a:pt x="9212976" y="3174408"/>
                </a:moveTo>
                <a:lnTo>
                  <a:pt x="9209739" y="3175487"/>
                </a:lnTo>
                <a:lnTo>
                  <a:pt x="9210818" y="3180882"/>
                </a:lnTo>
                <a:lnTo>
                  <a:pt x="9211897" y="3180882"/>
                </a:lnTo>
                <a:cubicBezTo>
                  <a:pt x="9213515" y="3180882"/>
                  <a:pt x="9214549" y="3179084"/>
                  <a:pt x="9214999" y="3175487"/>
                </a:cubicBezTo>
                <a:lnTo>
                  <a:pt x="9214055" y="3174408"/>
                </a:lnTo>
                <a:close/>
                <a:moveTo>
                  <a:pt x="4216416" y="3173733"/>
                </a:moveTo>
                <a:lnTo>
                  <a:pt x="4216416" y="3174812"/>
                </a:lnTo>
                <a:lnTo>
                  <a:pt x="4218439" y="3174812"/>
                </a:lnTo>
                <a:lnTo>
                  <a:pt x="4218439" y="3173733"/>
                </a:lnTo>
                <a:close/>
                <a:moveTo>
                  <a:pt x="5265635" y="3173464"/>
                </a:moveTo>
                <a:cubicBezTo>
                  <a:pt x="5264197" y="3173823"/>
                  <a:pt x="5262758" y="3175622"/>
                  <a:pt x="5261319" y="3178859"/>
                </a:cubicBezTo>
                <a:lnTo>
                  <a:pt x="5262398" y="3179938"/>
                </a:lnTo>
                <a:lnTo>
                  <a:pt x="5264556" y="3179938"/>
                </a:lnTo>
                <a:lnTo>
                  <a:pt x="5266714" y="3177780"/>
                </a:lnTo>
                <a:lnTo>
                  <a:pt x="5266714" y="3173464"/>
                </a:lnTo>
                <a:close/>
                <a:moveTo>
                  <a:pt x="2129225" y="3171306"/>
                </a:moveTo>
                <a:lnTo>
                  <a:pt x="2129225" y="3173464"/>
                </a:lnTo>
                <a:lnTo>
                  <a:pt x="2131383" y="3173464"/>
                </a:lnTo>
                <a:lnTo>
                  <a:pt x="2131383" y="3171306"/>
                </a:lnTo>
                <a:close/>
                <a:moveTo>
                  <a:pt x="6779975" y="3169687"/>
                </a:moveTo>
                <a:lnTo>
                  <a:pt x="6779975" y="3176026"/>
                </a:lnTo>
                <a:lnTo>
                  <a:pt x="6781054" y="3176026"/>
                </a:lnTo>
                <a:lnTo>
                  <a:pt x="6781054" y="3169687"/>
                </a:lnTo>
                <a:close/>
                <a:moveTo>
                  <a:pt x="5273189" y="3169148"/>
                </a:moveTo>
                <a:lnTo>
                  <a:pt x="5273189" y="3172385"/>
                </a:lnTo>
                <a:lnTo>
                  <a:pt x="5274268" y="3172385"/>
                </a:lnTo>
                <a:lnTo>
                  <a:pt x="5274268" y="3169148"/>
                </a:lnTo>
                <a:close/>
                <a:moveTo>
                  <a:pt x="4219518" y="3168473"/>
                </a:moveTo>
                <a:lnTo>
                  <a:pt x="4218439" y="3172789"/>
                </a:lnTo>
                <a:lnTo>
                  <a:pt x="4221676" y="3169552"/>
                </a:lnTo>
                <a:lnTo>
                  <a:pt x="4221676" y="3168473"/>
                </a:lnTo>
                <a:close/>
                <a:moveTo>
                  <a:pt x="5091107" y="3168069"/>
                </a:moveTo>
                <a:lnTo>
                  <a:pt x="5087870" y="3173464"/>
                </a:lnTo>
                <a:lnTo>
                  <a:pt x="5088949" y="3174543"/>
                </a:lnTo>
                <a:lnTo>
                  <a:pt x="5095423" y="3174543"/>
                </a:lnTo>
                <a:lnTo>
                  <a:pt x="5097581" y="3172385"/>
                </a:lnTo>
                <a:cubicBezTo>
                  <a:pt x="5096861" y="3169507"/>
                  <a:pt x="5094703" y="3168069"/>
                  <a:pt x="5091107" y="3168069"/>
                </a:cubicBezTo>
                <a:close/>
                <a:moveTo>
                  <a:pt x="8743084" y="3167664"/>
                </a:moveTo>
                <a:lnTo>
                  <a:pt x="8743084" y="3170901"/>
                </a:lnTo>
                <a:lnTo>
                  <a:pt x="8746455" y="3170901"/>
                </a:lnTo>
                <a:lnTo>
                  <a:pt x="8746455" y="3167664"/>
                </a:lnTo>
                <a:close/>
                <a:moveTo>
                  <a:pt x="1656096" y="3165911"/>
                </a:moveTo>
                <a:cubicBezTo>
                  <a:pt x="1653488" y="3170137"/>
                  <a:pt x="1651374" y="3172250"/>
                  <a:pt x="1649757" y="3172250"/>
                </a:cubicBezTo>
                <a:lnTo>
                  <a:pt x="1649757" y="3174408"/>
                </a:lnTo>
                <a:cubicBezTo>
                  <a:pt x="1653263" y="3172789"/>
                  <a:pt x="1655735" y="3169957"/>
                  <a:pt x="1657175" y="3165911"/>
                </a:cubicBezTo>
                <a:close/>
                <a:moveTo>
                  <a:pt x="7131447" y="3165729"/>
                </a:moveTo>
                <a:lnTo>
                  <a:pt x="7131447" y="3167887"/>
                </a:lnTo>
                <a:lnTo>
                  <a:pt x="7132526" y="3167887"/>
                </a:lnTo>
                <a:lnTo>
                  <a:pt x="7132526" y="3165729"/>
                </a:lnTo>
                <a:close/>
                <a:moveTo>
                  <a:pt x="1714496" y="3164832"/>
                </a:moveTo>
                <a:lnTo>
                  <a:pt x="1714496" y="3165911"/>
                </a:lnTo>
                <a:lnTo>
                  <a:pt x="1716654" y="3165911"/>
                </a:lnTo>
                <a:lnTo>
                  <a:pt x="1716654" y="3164832"/>
                </a:lnTo>
                <a:close/>
                <a:moveTo>
                  <a:pt x="9289180" y="3163887"/>
                </a:moveTo>
                <a:lnTo>
                  <a:pt x="9287022" y="3165911"/>
                </a:lnTo>
                <a:lnTo>
                  <a:pt x="9287022" y="3166990"/>
                </a:lnTo>
                <a:cubicBezTo>
                  <a:pt x="9289360" y="3171306"/>
                  <a:pt x="9292238" y="3173464"/>
                  <a:pt x="9295654" y="3173464"/>
                </a:cubicBezTo>
                <a:lnTo>
                  <a:pt x="9297812" y="3170227"/>
                </a:lnTo>
                <a:cubicBezTo>
                  <a:pt x="9296374" y="3170227"/>
                  <a:pt x="9295654" y="3168788"/>
                  <a:pt x="9295654" y="3165911"/>
                </a:cubicBezTo>
                <a:lnTo>
                  <a:pt x="9290259" y="3163887"/>
                </a:lnTo>
                <a:close/>
                <a:moveTo>
                  <a:pt x="5123342" y="3163753"/>
                </a:moveTo>
                <a:lnTo>
                  <a:pt x="5121184" y="3175622"/>
                </a:lnTo>
                <a:lnTo>
                  <a:pt x="5122263" y="3175622"/>
                </a:lnTo>
                <a:cubicBezTo>
                  <a:pt x="5125680" y="3175622"/>
                  <a:pt x="5128557" y="3173464"/>
                  <a:pt x="5130895" y="3169148"/>
                </a:cubicBezTo>
                <a:cubicBezTo>
                  <a:pt x="5129816" y="3165551"/>
                  <a:pt x="5127298" y="3163753"/>
                  <a:pt x="5123342" y="3163753"/>
                </a:cubicBezTo>
                <a:close/>
                <a:moveTo>
                  <a:pt x="8250667" y="3161864"/>
                </a:moveTo>
                <a:lnTo>
                  <a:pt x="8245272" y="3162943"/>
                </a:lnTo>
                <a:lnTo>
                  <a:pt x="8245272" y="3168473"/>
                </a:lnTo>
                <a:lnTo>
                  <a:pt x="8252960" y="3170631"/>
                </a:lnTo>
                <a:lnTo>
                  <a:pt x="8254039" y="3170631"/>
                </a:lnTo>
                <a:lnTo>
                  <a:pt x="8255118" y="3165101"/>
                </a:lnTo>
                <a:close/>
                <a:moveTo>
                  <a:pt x="9085114" y="3161729"/>
                </a:moveTo>
                <a:lnTo>
                  <a:pt x="9085114" y="3162808"/>
                </a:lnTo>
                <a:lnTo>
                  <a:pt x="9091453" y="3162808"/>
                </a:lnTo>
                <a:lnTo>
                  <a:pt x="9091453" y="3161729"/>
                </a:lnTo>
                <a:close/>
                <a:moveTo>
                  <a:pt x="1538349" y="3161595"/>
                </a:moveTo>
                <a:lnTo>
                  <a:pt x="1546846" y="3161595"/>
                </a:lnTo>
                <a:cubicBezTo>
                  <a:pt x="1555118" y="3161954"/>
                  <a:pt x="1559344" y="3163033"/>
                  <a:pt x="1559525" y="3164832"/>
                </a:cubicBezTo>
                <a:lnTo>
                  <a:pt x="1565864" y="3162674"/>
                </a:lnTo>
                <a:lnTo>
                  <a:pt x="1568022" y="3162674"/>
                </a:lnTo>
                <a:lnTo>
                  <a:pt x="1574361" y="3164832"/>
                </a:lnTo>
                <a:lnTo>
                  <a:pt x="1582858" y="3163753"/>
                </a:lnTo>
                <a:lnTo>
                  <a:pt x="1587174" y="3164832"/>
                </a:lnTo>
                <a:lnTo>
                  <a:pt x="1593513" y="3162674"/>
                </a:lnTo>
                <a:lnTo>
                  <a:pt x="1597694" y="3162674"/>
                </a:lnTo>
                <a:lnTo>
                  <a:pt x="1600931" y="3165911"/>
                </a:lnTo>
                <a:lnTo>
                  <a:pt x="1596750" y="3171171"/>
                </a:lnTo>
                <a:lnTo>
                  <a:pt x="1585016" y="3169013"/>
                </a:lnTo>
                <a:cubicBezTo>
                  <a:pt x="1584296" y="3171171"/>
                  <a:pt x="1582183" y="3172250"/>
                  <a:pt x="1578676" y="3172250"/>
                </a:cubicBezTo>
                <a:lnTo>
                  <a:pt x="1571258" y="3172250"/>
                </a:lnTo>
                <a:cubicBezTo>
                  <a:pt x="1565953" y="3168743"/>
                  <a:pt x="1562041" y="3166990"/>
                  <a:pt x="1559525" y="3166990"/>
                </a:cubicBezTo>
                <a:lnTo>
                  <a:pt x="1556422" y="3170092"/>
                </a:lnTo>
                <a:lnTo>
                  <a:pt x="1554264" y="3170092"/>
                </a:lnTo>
                <a:lnTo>
                  <a:pt x="1544688" y="3169013"/>
                </a:lnTo>
                <a:lnTo>
                  <a:pt x="1539428" y="3171171"/>
                </a:lnTo>
                <a:cubicBezTo>
                  <a:pt x="1534842" y="3169373"/>
                  <a:pt x="1532369" y="3167619"/>
                  <a:pt x="1532010" y="3165911"/>
                </a:cubicBezTo>
                <a:lnTo>
                  <a:pt x="1532010" y="3164832"/>
                </a:lnTo>
                <a:cubicBezTo>
                  <a:pt x="1532729" y="3162674"/>
                  <a:pt x="1534842" y="3161595"/>
                  <a:pt x="1538349" y="3161595"/>
                </a:cubicBezTo>
                <a:close/>
                <a:moveTo>
                  <a:pt x="6651574" y="3161190"/>
                </a:moveTo>
                <a:lnTo>
                  <a:pt x="6650495" y="3162269"/>
                </a:lnTo>
                <a:lnTo>
                  <a:pt x="6650495" y="3163348"/>
                </a:lnTo>
                <a:lnTo>
                  <a:pt x="6651574" y="3166450"/>
                </a:lnTo>
                <a:lnTo>
                  <a:pt x="6657104" y="3166450"/>
                </a:lnTo>
                <a:lnTo>
                  <a:pt x="6657104" y="3162269"/>
                </a:lnTo>
                <a:close/>
                <a:moveTo>
                  <a:pt x="5268872" y="3160516"/>
                </a:moveTo>
                <a:lnTo>
                  <a:pt x="5268872" y="3163753"/>
                </a:lnTo>
                <a:lnTo>
                  <a:pt x="5274268" y="3162674"/>
                </a:lnTo>
                <a:lnTo>
                  <a:pt x="5274268" y="3160516"/>
                </a:lnTo>
                <a:lnTo>
                  <a:pt x="5273189" y="3160516"/>
                </a:lnTo>
                <a:lnTo>
                  <a:pt x="5269951" y="3161595"/>
                </a:lnTo>
                <a:close/>
                <a:moveTo>
                  <a:pt x="6774446" y="3160111"/>
                </a:moveTo>
                <a:lnTo>
                  <a:pt x="6774446" y="3162269"/>
                </a:lnTo>
                <a:lnTo>
                  <a:pt x="6775525" y="3162269"/>
                </a:lnTo>
                <a:lnTo>
                  <a:pt x="6775525" y="3160111"/>
                </a:lnTo>
                <a:close/>
                <a:moveTo>
                  <a:pt x="4285607" y="3159976"/>
                </a:moveTo>
                <a:lnTo>
                  <a:pt x="4285607" y="3161055"/>
                </a:lnTo>
                <a:lnTo>
                  <a:pt x="4287765" y="3161055"/>
                </a:lnTo>
                <a:lnTo>
                  <a:pt x="4287765" y="3159976"/>
                </a:lnTo>
                <a:close/>
                <a:moveTo>
                  <a:pt x="9194633" y="3159571"/>
                </a:moveTo>
                <a:lnTo>
                  <a:pt x="9194633" y="3162808"/>
                </a:lnTo>
                <a:lnTo>
                  <a:pt x="9197870" y="3162808"/>
                </a:lnTo>
                <a:lnTo>
                  <a:pt x="9200028" y="3160651"/>
                </a:lnTo>
                <a:lnTo>
                  <a:pt x="9200028" y="3159571"/>
                </a:lnTo>
                <a:close/>
                <a:moveTo>
                  <a:pt x="684614" y="3159032"/>
                </a:moveTo>
                <a:lnTo>
                  <a:pt x="679084" y="3160111"/>
                </a:lnTo>
                <a:lnTo>
                  <a:pt x="679084" y="3162269"/>
                </a:lnTo>
                <a:lnTo>
                  <a:pt x="681377" y="3164427"/>
                </a:lnTo>
                <a:lnTo>
                  <a:pt x="682456" y="3164427"/>
                </a:lnTo>
                <a:lnTo>
                  <a:pt x="684614" y="3162269"/>
                </a:lnTo>
                <a:close/>
                <a:moveTo>
                  <a:pt x="3149174" y="3157413"/>
                </a:moveTo>
                <a:cubicBezTo>
                  <a:pt x="3140362" y="3162269"/>
                  <a:pt x="3135956" y="3166990"/>
                  <a:pt x="3135956" y="3171575"/>
                </a:cubicBezTo>
                <a:lnTo>
                  <a:pt x="3139328" y="3194504"/>
                </a:lnTo>
                <a:lnTo>
                  <a:pt x="3137035" y="3202192"/>
                </a:lnTo>
                <a:lnTo>
                  <a:pt x="3140407" y="3202192"/>
                </a:lnTo>
                <a:cubicBezTo>
                  <a:pt x="3143464" y="3202192"/>
                  <a:pt x="3146387" y="3203271"/>
                  <a:pt x="3149174" y="3205429"/>
                </a:cubicBezTo>
                <a:lnTo>
                  <a:pt x="3162257" y="3200034"/>
                </a:lnTo>
                <a:lnTo>
                  <a:pt x="3163336" y="3200034"/>
                </a:lnTo>
                <a:lnTo>
                  <a:pt x="3176419" y="3201113"/>
                </a:lnTo>
                <a:lnTo>
                  <a:pt x="3176419" y="3190188"/>
                </a:lnTo>
                <a:lnTo>
                  <a:pt x="3174261" y="3166045"/>
                </a:lnTo>
                <a:lnTo>
                  <a:pt x="3175340" y="3161729"/>
                </a:lnTo>
                <a:lnTo>
                  <a:pt x="3169945" y="3160650"/>
                </a:lnTo>
                <a:lnTo>
                  <a:pt x="3165494" y="3161729"/>
                </a:lnTo>
                <a:lnTo>
                  <a:pt x="3160099" y="3159571"/>
                </a:lnTo>
                <a:lnTo>
                  <a:pt x="3154569" y="3160650"/>
                </a:lnTo>
                <a:close/>
                <a:moveTo>
                  <a:pt x="5267793" y="3157279"/>
                </a:moveTo>
                <a:lnTo>
                  <a:pt x="5267793" y="3159437"/>
                </a:lnTo>
                <a:lnTo>
                  <a:pt x="5268872" y="3159437"/>
                </a:lnTo>
                <a:lnTo>
                  <a:pt x="5268872" y="3157279"/>
                </a:lnTo>
                <a:close/>
                <a:moveTo>
                  <a:pt x="6659262" y="3157009"/>
                </a:moveTo>
                <a:lnTo>
                  <a:pt x="6659262" y="3157953"/>
                </a:lnTo>
                <a:lnTo>
                  <a:pt x="6661420" y="3157953"/>
                </a:lnTo>
                <a:lnTo>
                  <a:pt x="6661420" y="3157009"/>
                </a:lnTo>
                <a:close/>
                <a:moveTo>
                  <a:pt x="6575909" y="3157009"/>
                </a:moveTo>
                <a:lnTo>
                  <a:pt x="6575909" y="3157953"/>
                </a:lnTo>
                <a:lnTo>
                  <a:pt x="6578067" y="3157953"/>
                </a:lnTo>
                <a:lnTo>
                  <a:pt x="6578067" y="3157009"/>
                </a:lnTo>
                <a:close/>
                <a:moveTo>
                  <a:pt x="599777" y="3156874"/>
                </a:moveTo>
                <a:lnTo>
                  <a:pt x="591954" y="3160111"/>
                </a:lnTo>
                <a:lnTo>
                  <a:pt x="591954" y="3161190"/>
                </a:lnTo>
                <a:lnTo>
                  <a:pt x="596270" y="3163348"/>
                </a:lnTo>
                <a:lnTo>
                  <a:pt x="599777" y="3163348"/>
                </a:lnTo>
                <a:cubicBezTo>
                  <a:pt x="602834" y="3161190"/>
                  <a:pt x="605756" y="3160111"/>
                  <a:pt x="608544" y="3160111"/>
                </a:cubicBezTo>
                <a:cubicBezTo>
                  <a:pt x="618075" y="3162269"/>
                  <a:pt x="623560" y="3164787"/>
                  <a:pt x="624999" y="3167664"/>
                </a:cubicBezTo>
                <a:cubicBezTo>
                  <a:pt x="623920" y="3170541"/>
                  <a:pt x="620997" y="3171980"/>
                  <a:pt x="616232" y="3171980"/>
                </a:cubicBezTo>
                <a:lnTo>
                  <a:pt x="616232" y="3174138"/>
                </a:lnTo>
                <a:lnTo>
                  <a:pt x="615153" y="3187356"/>
                </a:lnTo>
                <a:cubicBezTo>
                  <a:pt x="617311" y="3187716"/>
                  <a:pt x="618390" y="3190593"/>
                  <a:pt x="618390" y="3195988"/>
                </a:cubicBezTo>
                <a:lnTo>
                  <a:pt x="616232" y="3198146"/>
                </a:lnTo>
                <a:cubicBezTo>
                  <a:pt x="616232" y="3199944"/>
                  <a:pt x="620683" y="3202102"/>
                  <a:pt x="629585" y="3204620"/>
                </a:cubicBezTo>
                <a:cubicBezTo>
                  <a:pt x="632822" y="3210734"/>
                  <a:pt x="638306" y="3215140"/>
                  <a:pt x="646039" y="3217838"/>
                </a:cubicBezTo>
                <a:lnTo>
                  <a:pt x="648197" y="3225391"/>
                </a:lnTo>
                <a:cubicBezTo>
                  <a:pt x="651075" y="3226830"/>
                  <a:pt x="652514" y="3228628"/>
                  <a:pt x="652514" y="3230786"/>
                </a:cubicBezTo>
                <a:lnTo>
                  <a:pt x="654941" y="3230786"/>
                </a:lnTo>
                <a:lnTo>
                  <a:pt x="657099" y="3221075"/>
                </a:lnTo>
                <a:cubicBezTo>
                  <a:pt x="654941" y="3221075"/>
                  <a:pt x="653862" y="3220356"/>
                  <a:pt x="653862" y="3218917"/>
                </a:cubicBezTo>
                <a:lnTo>
                  <a:pt x="653862" y="3217838"/>
                </a:lnTo>
                <a:lnTo>
                  <a:pt x="659258" y="3210285"/>
                </a:lnTo>
                <a:cubicBezTo>
                  <a:pt x="659258" y="3200754"/>
                  <a:pt x="656649" y="3195988"/>
                  <a:pt x="651434" y="3195988"/>
                </a:cubicBezTo>
                <a:lnTo>
                  <a:pt x="646039" y="3194909"/>
                </a:lnTo>
                <a:lnTo>
                  <a:pt x="627292" y="3195988"/>
                </a:lnTo>
                <a:cubicBezTo>
                  <a:pt x="625223" y="3195988"/>
                  <a:pt x="622976" y="3193470"/>
                  <a:pt x="620548" y="3188435"/>
                </a:cubicBezTo>
                <a:lnTo>
                  <a:pt x="644826" y="3168743"/>
                </a:lnTo>
                <a:lnTo>
                  <a:pt x="646039" y="3168743"/>
                </a:lnTo>
                <a:lnTo>
                  <a:pt x="656020" y="3176296"/>
                </a:lnTo>
                <a:lnTo>
                  <a:pt x="658179" y="3176296"/>
                </a:lnTo>
                <a:lnTo>
                  <a:pt x="658179" y="3171980"/>
                </a:lnTo>
                <a:lnTo>
                  <a:pt x="656020" y="3163348"/>
                </a:lnTo>
                <a:lnTo>
                  <a:pt x="656020" y="3159032"/>
                </a:lnTo>
                <a:lnTo>
                  <a:pt x="639431" y="3161190"/>
                </a:lnTo>
                <a:cubicBezTo>
                  <a:pt x="638171" y="3159931"/>
                  <a:pt x="624954" y="3158492"/>
                  <a:pt x="599777" y="3156874"/>
                </a:cubicBezTo>
                <a:close/>
                <a:moveTo>
                  <a:pt x="4142774" y="3156739"/>
                </a:moveTo>
                <a:lnTo>
                  <a:pt x="4142774" y="3157818"/>
                </a:lnTo>
                <a:lnTo>
                  <a:pt x="4144932" y="3157818"/>
                </a:lnTo>
                <a:lnTo>
                  <a:pt x="4144932" y="3156739"/>
                </a:lnTo>
                <a:close/>
                <a:moveTo>
                  <a:pt x="9090374" y="3154311"/>
                </a:moveTo>
                <a:lnTo>
                  <a:pt x="9090374" y="3155390"/>
                </a:lnTo>
                <a:lnTo>
                  <a:pt x="9095769" y="3155390"/>
                </a:lnTo>
                <a:lnTo>
                  <a:pt x="9095769" y="3154311"/>
                </a:lnTo>
                <a:close/>
                <a:moveTo>
                  <a:pt x="7121736" y="3153725"/>
                </a:moveTo>
                <a:lnTo>
                  <a:pt x="7119578" y="3155883"/>
                </a:lnTo>
                <a:lnTo>
                  <a:pt x="7119578" y="3158176"/>
                </a:lnTo>
                <a:lnTo>
                  <a:pt x="7122815" y="3161413"/>
                </a:lnTo>
                <a:lnTo>
                  <a:pt x="7124973" y="3158176"/>
                </a:lnTo>
                <a:cubicBezTo>
                  <a:pt x="7123894" y="3155209"/>
                  <a:pt x="7122815" y="3153725"/>
                  <a:pt x="7121736" y="3153725"/>
                </a:cubicBezTo>
                <a:close/>
                <a:moveTo>
                  <a:pt x="2181152" y="3151749"/>
                </a:moveTo>
                <a:lnTo>
                  <a:pt x="2181152" y="3154986"/>
                </a:lnTo>
                <a:lnTo>
                  <a:pt x="2184390" y="3156065"/>
                </a:lnTo>
                <a:lnTo>
                  <a:pt x="2187626" y="3154986"/>
                </a:lnTo>
                <a:lnTo>
                  <a:pt x="2187626" y="3153907"/>
                </a:lnTo>
                <a:lnTo>
                  <a:pt x="2185468" y="3151749"/>
                </a:lnTo>
                <a:close/>
                <a:moveTo>
                  <a:pt x="5091107" y="3150805"/>
                </a:moveTo>
                <a:cubicBezTo>
                  <a:pt x="5088769" y="3150805"/>
                  <a:pt x="5086251" y="3151884"/>
                  <a:pt x="5083554" y="3154042"/>
                </a:cubicBezTo>
                <a:cubicBezTo>
                  <a:pt x="5084093" y="3156200"/>
                  <a:pt x="5086251" y="3157998"/>
                  <a:pt x="5090028" y="3159437"/>
                </a:cubicBezTo>
                <a:cubicBezTo>
                  <a:pt x="5094344" y="3157998"/>
                  <a:pt x="5096502" y="3156559"/>
                  <a:pt x="5096502" y="3155121"/>
                </a:cubicBezTo>
                <a:lnTo>
                  <a:pt x="5096502" y="3154042"/>
                </a:lnTo>
                <a:lnTo>
                  <a:pt x="5093265" y="3150805"/>
                </a:lnTo>
                <a:close/>
                <a:moveTo>
                  <a:pt x="8744297" y="3150670"/>
                </a:moveTo>
                <a:lnTo>
                  <a:pt x="8742004" y="3152828"/>
                </a:lnTo>
                <a:cubicBezTo>
                  <a:pt x="8742724" y="3155615"/>
                  <a:pt x="8744567" y="3157009"/>
                  <a:pt x="8747534" y="3157009"/>
                </a:cubicBezTo>
                <a:lnTo>
                  <a:pt x="8748613" y="3155930"/>
                </a:lnTo>
                <a:lnTo>
                  <a:pt x="8748613" y="3152828"/>
                </a:lnTo>
                <a:lnTo>
                  <a:pt x="8746455" y="3150670"/>
                </a:lnTo>
                <a:close/>
                <a:moveTo>
                  <a:pt x="566598" y="3150130"/>
                </a:moveTo>
                <a:lnTo>
                  <a:pt x="567677" y="3154716"/>
                </a:lnTo>
                <a:lnTo>
                  <a:pt x="566598" y="3159032"/>
                </a:lnTo>
                <a:cubicBezTo>
                  <a:pt x="571093" y="3159571"/>
                  <a:pt x="573342" y="3160291"/>
                  <a:pt x="573342" y="3161190"/>
                </a:cubicBezTo>
                <a:cubicBezTo>
                  <a:pt x="576219" y="3160111"/>
                  <a:pt x="577658" y="3159032"/>
                  <a:pt x="577658" y="3157953"/>
                </a:cubicBezTo>
                <a:lnTo>
                  <a:pt x="574421" y="3150130"/>
                </a:lnTo>
                <a:close/>
                <a:moveTo>
                  <a:pt x="6664792" y="3149591"/>
                </a:moveTo>
                <a:lnTo>
                  <a:pt x="6662499" y="3157009"/>
                </a:lnTo>
                <a:cubicBezTo>
                  <a:pt x="6665466" y="3156290"/>
                  <a:pt x="6666950" y="3154851"/>
                  <a:pt x="6666950" y="3152693"/>
                </a:cubicBezTo>
                <a:lnTo>
                  <a:pt x="6665871" y="3149591"/>
                </a:lnTo>
                <a:close/>
                <a:moveTo>
                  <a:pt x="518043" y="3149051"/>
                </a:moveTo>
                <a:lnTo>
                  <a:pt x="524651" y="3149051"/>
                </a:lnTo>
                <a:lnTo>
                  <a:pt x="534632" y="3153367"/>
                </a:lnTo>
                <a:lnTo>
                  <a:pt x="541241" y="3151209"/>
                </a:lnTo>
                <a:lnTo>
                  <a:pt x="543399" y="3151209"/>
                </a:lnTo>
                <a:lnTo>
                  <a:pt x="545692" y="3153367"/>
                </a:lnTo>
                <a:lnTo>
                  <a:pt x="545692" y="3155795"/>
                </a:lnTo>
                <a:cubicBezTo>
                  <a:pt x="545692" y="3157234"/>
                  <a:pt x="543084" y="3158313"/>
                  <a:pt x="537869" y="3159032"/>
                </a:cubicBezTo>
                <a:cubicBezTo>
                  <a:pt x="534992" y="3157953"/>
                  <a:pt x="533553" y="3156874"/>
                  <a:pt x="533553" y="3155795"/>
                </a:cubicBezTo>
                <a:lnTo>
                  <a:pt x="528023" y="3159032"/>
                </a:lnTo>
                <a:lnTo>
                  <a:pt x="522493" y="3159032"/>
                </a:lnTo>
                <a:lnTo>
                  <a:pt x="515750" y="3152288"/>
                </a:lnTo>
                <a:lnTo>
                  <a:pt x="515750" y="3151209"/>
                </a:lnTo>
                <a:close/>
                <a:moveTo>
                  <a:pt x="1744168" y="3148916"/>
                </a:moveTo>
                <a:lnTo>
                  <a:pt x="1743090" y="3149995"/>
                </a:lnTo>
                <a:lnTo>
                  <a:pt x="1743090" y="3152018"/>
                </a:lnTo>
                <a:lnTo>
                  <a:pt x="1744168" y="3152018"/>
                </a:lnTo>
                <a:lnTo>
                  <a:pt x="1745247" y="3148916"/>
                </a:lnTo>
                <a:close/>
                <a:moveTo>
                  <a:pt x="5188082" y="3147568"/>
                </a:moveTo>
                <a:lnTo>
                  <a:pt x="5184845" y="3148647"/>
                </a:lnTo>
                <a:lnTo>
                  <a:pt x="5184845" y="3149726"/>
                </a:lnTo>
                <a:lnTo>
                  <a:pt x="5187003" y="3151884"/>
                </a:lnTo>
                <a:lnTo>
                  <a:pt x="5188082" y="3151884"/>
                </a:lnTo>
                <a:lnTo>
                  <a:pt x="5190240" y="3149726"/>
                </a:lnTo>
                <a:close/>
                <a:moveTo>
                  <a:pt x="8687380" y="3147433"/>
                </a:moveTo>
                <a:lnTo>
                  <a:pt x="8685087" y="3149591"/>
                </a:lnTo>
                <a:lnTo>
                  <a:pt x="8685087" y="3151749"/>
                </a:lnTo>
                <a:lnTo>
                  <a:pt x="8686166" y="3151749"/>
                </a:lnTo>
                <a:lnTo>
                  <a:pt x="8688459" y="3149591"/>
                </a:lnTo>
                <a:lnTo>
                  <a:pt x="8688459" y="3147433"/>
                </a:lnTo>
                <a:close/>
                <a:moveTo>
                  <a:pt x="7250137" y="3147251"/>
                </a:moveTo>
                <a:lnTo>
                  <a:pt x="7250137" y="3150488"/>
                </a:lnTo>
                <a:lnTo>
                  <a:pt x="7252295" y="3152646"/>
                </a:lnTo>
                <a:lnTo>
                  <a:pt x="7253374" y="3151567"/>
                </a:lnTo>
                <a:lnTo>
                  <a:pt x="7253374" y="3149409"/>
                </a:lnTo>
                <a:lnTo>
                  <a:pt x="7251216" y="3147251"/>
                </a:lnTo>
                <a:close/>
                <a:moveTo>
                  <a:pt x="4255800" y="3147163"/>
                </a:moveTo>
                <a:lnTo>
                  <a:pt x="4252563" y="3148242"/>
                </a:lnTo>
                <a:lnTo>
                  <a:pt x="4254721" y="3166315"/>
                </a:lnTo>
                <a:cubicBezTo>
                  <a:pt x="4256519" y="3166315"/>
                  <a:pt x="4257958" y="3162404"/>
                  <a:pt x="4259037" y="3154581"/>
                </a:cubicBezTo>
                <a:lnTo>
                  <a:pt x="4259037" y="3149321"/>
                </a:lnTo>
                <a:cubicBezTo>
                  <a:pt x="4259037" y="3147882"/>
                  <a:pt x="4257958" y="3147163"/>
                  <a:pt x="4255800" y="3147163"/>
                </a:cubicBezTo>
                <a:close/>
                <a:moveTo>
                  <a:pt x="9117349" y="3146893"/>
                </a:moveTo>
                <a:lnTo>
                  <a:pt x="9117349" y="3155390"/>
                </a:lnTo>
                <a:lnTo>
                  <a:pt x="9120451" y="3170227"/>
                </a:lnTo>
                <a:cubicBezTo>
                  <a:pt x="9119462" y="3173014"/>
                  <a:pt x="9118428" y="3174408"/>
                  <a:pt x="9117349" y="3174408"/>
                </a:cubicBezTo>
                <a:lnTo>
                  <a:pt x="9121530" y="3195718"/>
                </a:lnTo>
                <a:lnTo>
                  <a:pt x="9118428" y="3212712"/>
                </a:lnTo>
                <a:lnTo>
                  <a:pt x="9119507" y="3213791"/>
                </a:lnTo>
                <a:lnTo>
                  <a:pt x="9130162" y="3213791"/>
                </a:lnTo>
                <a:cubicBezTo>
                  <a:pt x="9131601" y="3213791"/>
                  <a:pt x="9132320" y="3214870"/>
                  <a:pt x="9132320" y="3217028"/>
                </a:cubicBezTo>
                <a:lnTo>
                  <a:pt x="9133399" y="3217973"/>
                </a:lnTo>
                <a:lnTo>
                  <a:pt x="9134478" y="3217973"/>
                </a:lnTo>
                <a:lnTo>
                  <a:pt x="9136636" y="3215949"/>
                </a:lnTo>
                <a:lnTo>
                  <a:pt x="9135557" y="3211633"/>
                </a:lnTo>
                <a:lnTo>
                  <a:pt x="9137715" y="3196797"/>
                </a:lnTo>
                <a:cubicBezTo>
                  <a:pt x="9135198" y="3196797"/>
                  <a:pt x="9133399" y="3194684"/>
                  <a:pt x="9132320" y="3190458"/>
                </a:cubicBezTo>
                <a:lnTo>
                  <a:pt x="9139873" y="3166990"/>
                </a:lnTo>
                <a:lnTo>
                  <a:pt x="9134478" y="3149995"/>
                </a:lnTo>
                <a:lnTo>
                  <a:pt x="9135557" y="3146893"/>
                </a:lnTo>
                <a:lnTo>
                  <a:pt x="9134478" y="3146893"/>
                </a:lnTo>
                <a:lnTo>
                  <a:pt x="9131241" y="3147837"/>
                </a:lnTo>
                <a:lnTo>
                  <a:pt x="9121530" y="3146893"/>
                </a:lnTo>
                <a:close/>
                <a:moveTo>
                  <a:pt x="6572537" y="3146354"/>
                </a:moveTo>
                <a:lnTo>
                  <a:pt x="6572537" y="3148512"/>
                </a:lnTo>
                <a:lnTo>
                  <a:pt x="6573616" y="3148512"/>
                </a:lnTo>
                <a:lnTo>
                  <a:pt x="6573616" y="3146354"/>
                </a:lnTo>
                <a:close/>
                <a:moveTo>
                  <a:pt x="6745987" y="3143252"/>
                </a:moveTo>
                <a:cubicBezTo>
                  <a:pt x="6737894" y="3143252"/>
                  <a:pt x="6733848" y="3150625"/>
                  <a:pt x="6733848" y="3165371"/>
                </a:cubicBezTo>
                <a:lnTo>
                  <a:pt x="6733848" y="3168608"/>
                </a:lnTo>
                <a:cubicBezTo>
                  <a:pt x="6733848" y="3169687"/>
                  <a:pt x="6736411" y="3171081"/>
                  <a:pt x="6741536" y="3172789"/>
                </a:cubicBezTo>
                <a:cubicBezTo>
                  <a:pt x="6748100" y="3172789"/>
                  <a:pt x="6751382" y="3166810"/>
                  <a:pt x="6751382" y="3154851"/>
                </a:cubicBezTo>
                <a:cubicBezTo>
                  <a:pt x="6749404" y="3154851"/>
                  <a:pt x="6747605" y="3150984"/>
                  <a:pt x="6745987" y="3143252"/>
                </a:cubicBezTo>
                <a:close/>
                <a:moveTo>
                  <a:pt x="6568221" y="3143252"/>
                </a:moveTo>
                <a:lnTo>
                  <a:pt x="6568221" y="3144331"/>
                </a:lnTo>
                <a:lnTo>
                  <a:pt x="6570379" y="3144331"/>
                </a:lnTo>
                <a:lnTo>
                  <a:pt x="6570379" y="3143252"/>
                </a:lnTo>
                <a:close/>
                <a:moveTo>
                  <a:pt x="8698305" y="3142173"/>
                </a:moveTo>
                <a:lnTo>
                  <a:pt x="8694933" y="3145275"/>
                </a:lnTo>
                <a:lnTo>
                  <a:pt x="8694933" y="3148512"/>
                </a:lnTo>
                <a:lnTo>
                  <a:pt x="8696147" y="3153907"/>
                </a:lnTo>
                <a:lnTo>
                  <a:pt x="8697226" y="3153907"/>
                </a:lnTo>
                <a:lnTo>
                  <a:pt x="8698305" y="3152828"/>
                </a:lnTo>
                <a:lnTo>
                  <a:pt x="8699384" y="3152828"/>
                </a:lnTo>
                <a:lnTo>
                  <a:pt x="8698305" y="3149591"/>
                </a:lnTo>
                <a:lnTo>
                  <a:pt x="8699384" y="3142173"/>
                </a:lnTo>
                <a:close/>
                <a:moveTo>
                  <a:pt x="2195180" y="3142038"/>
                </a:moveTo>
                <a:lnTo>
                  <a:pt x="2193021" y="3144196"/>
                </a:lnTo>
                <a:lnTo>
                  <a:pt x="2193021" y="3147433"/>
                </a:lnTo>
                <a:lnTo>
                  <a:pt x="2196258" y="3147433"/>
                </a:lnTo>
                <a:lnTo>
                  <a:pt x="2199496" y="3144196"/>
                </a:lnTo>
                <a:lnTo>
                  <a:pt x="2197337" y="3142038"/>
                </a:lnTo>
                <a:close/>
                <a:moveTo>
                  <a:pt x="7262006" y="3141721"/>
                </a:moveTo>
                <a:lnTo>
                  <a:pt x="7262006" y="3146172"/>
                </a:lnTo>
                <a:lnTo>
                  <a:pt x="7264164" y="3146172"/>
                </a:lnTo>
                <a:lnTo>
                  <a:pt x="7264164" y="3141721"/>
                </a:lnTo>
                <a:close/>
                <a:moveTo>
                  <a:pt x="8122535" y="3141094"/>
                </a:moveTo>
                <a:lnTo>
                  <a:pt x="8119298" y="3142173"/>
                </a:lnTo>
                <a:lnTo>
                  <a:pt x="8119298" y="3146489"/>
                </a:lnTo>
                <a:lnTo>
                  <a:pt x="8121456" y="3148647"/>
                </a:lnTo>
                <a:lnTo>
                  <a:pt x="8123749" y="3148647"/>
                </a:lnTo>
                <a:lnTo>
                  <a:pt x="8124828" y="3143252"/>
                </a:lnTo>
                <a:close/>
                <a:moveTo>
                  <a:pt x="5198872" y="3141094"/>
                </a:moveTo>
                <a:lnTo>
                  <a:pt x="5198872" y="3143252"/>
                </a:lnTo>
                <a:lnTo>
                  <a:pt x="5201030" y="3143252"/>
                </a:lnTo>
                <a:close/>
                <a:moveTo>
                  <a:pt x="591954" y="3140419"/>
                </a:moveTo>
                <a:lnTo>
                  <a:pt x="579816" y="3150130"/>
                </a:lnTo>
                <a:lnTo>
                  <a:pt x="579816" y="3151209"/>
                </a:lnTo>
                <a:lnTo>
                  <a:pt x="587503" y="3152288"/>
                </a:lnTo>
                <a:cubicBezTo>
                  <a:pt x="591191" y="3148152"/>
                  <a:pt x="593033" y="3144196"/>
                  <a:pt x="593033" y="3140419"/>
                </a:cubicBezTo>
                <a:close/>
                <a:moveTo>
                  <a:pt x="8584470" y="3140015"/>
                </a:moveTo>
                <a:lnTo>
                  <a:pt x="8584470" y="3142173"/>
                </a:lnTo>
                <a:lnTo>
                  <a:pt x="8586628" y="3142173"/>
                </a:lnTo>
                <a:lnTo>
                  <a:pt x="8586628" y="3140015"/>
                </a:lnTo>
                <a:close/>
                <a:moveTo>
                  <a:pt x="6722923" y="3140015"/>
                </a:moveTo>
                <a:lnTo>
                  <a:pt x="6722923" y="3141094"/>
                </a:lnTo>
                <a:lnTo>
                  <a:pt x="6725081" y="3141094"/>
                </a:lnTo>
                <a:lnTo>
                  <a:pt x="6725081" y="3140015"/>
                </a:lnTo>
                <a:close/>
                <a:moveTo>
                  <a:pt x="3107498" y="3139880"/>
                </a:moveTo>
                <a:lnTo>
                  <a:pt x="3099945" y="3144196"/>
                </a:lnTo>
                <a:cubicBezTo>
                  <a:pt x="3099945" y="3146444"/>
                  <a:pt x="3102867" y="3147568"/>
                  <a:pt x="3108712" y="3147568"/>
                </a:cubicBezTo>
                <a:lnTo>
                  <a:pt x="3115186" y="3154042"/>
                </a:lnTo>
                <a:lnTo>
                  <a:pt x="3119637" y="3154042"/>
                </a:lnTo>
                <a:cubicBezTo>
                  <a:pt x="3119637" y="3150445"/>
                  <a:pt x="3116354" y="3145724"/>
                  <a:pt x="3109791" y="3139880"/>
                </a:cubicBezTo>
                <a:close/>
                <a:moveTo>
                  <a:pt x="6726160" y="3138936"/>
                </a:moveTo>
                <a:lnTo>
                  <a:pt x="6726160" y="3140015"/>
                </a:lnTo>
                <a:lnTo>
                  <a:pt x="6729532" y="3140015"/>
                </a:lnTo>
                <a:lnTo>
                  <a:pt x="6729532" y="3138936"/>
                </a:lnTo>
                <a:close/>
                <a:moveTo>
                  <a:pt x="5110394" y="3138936"/>
                </a:moveTo>
                <a:lnTo>
                  <a:pt x="5108236" y="3141094"/>
                </a:lnTo>
                <a:lnTo>
                  <a:pt x="5108236" y="3142173"/>
                </a:lnTo>
                <a:lnTo>
                  <a:pt x="5110394" y="3142173"/>
                </a:lnTo>
                <a:close/>
                <a:moveTo>
                  <a:pt x="2241577" y="3138801"/>
                </a:moveTo>
                <a:lnTo>
                  <a:pt x="2239419" y="3140959"/>
                </a:lnTo>
                <a:lnTo>
                  <a:pt x="2239419" y="3143117"/>
                </a:lnTo>
                <a:cubicBezTo>
                  <a:pt x="2239599" y="3144376"/>
                  <a:pt x="2242880" y="3146534"/>
                  <a:pt x="2249264" y="3149591"/>
                </a:cubicBezTo>
                <a:cubicBezTo>
                  <a:pt x="2249264" y="3154626"/>
                  <a:pt x="2249983" y="3157144"/>
                  <a:pt x="2251422" y="3157144"/>
                </a:cubicBezTo>
                <a:lnTo>
                  <a:pt x="2254660" y="3152828"/>
                </a:lnTo>
                <a:lnTo>
                  <a:pt x="2254660" y="3151749"/>
                </a:lnTo>
                <a:cubicBezTo>
                  <a:pt x="2254660" y="3149591"/>
                  <a:pt x="2252501" y="3148512"/>
                  <a:pt x="2248185" y="3148512"/>
                </a:cubicBezTo>
                <a:lnTo>
                  <a:pt x="2244950" y="3144196"/>
                </a:lnTo>
                <a:lnTo>
                  <a:pt x="2247107" y="3142038"/>
                </a:lnTo>
                <a:lnTo>
                  <a:pt x="2247107" y="3138801"/>
                </a:lnTo>
                <a:close/>
                <a:moveTo>
                  <a:pt x="4134277" y="3137587"/>
                </a:moveTo>
                <a:cubicBezTo>
                  <a:pt x="4132478" y="3137587"/>
                  <a:pt x="4130680" y="3142173"/>
                  <a:pt x="4128882" y="3151344"/>
                </a:cubicBezTo>
                <a:lnTo>
                  <a:pt x="4132119" y="3153502"/>
                </a:lnTo>
                <a:lnTo>
                  <a:pt x="4137514" y="3148242"/>
                </a:lnTo>
                <a:lnTo>
                  <a:pt x="4135356" y="3145005"/>
                </a:lnTo>
                <a:lnTo>
                  <a:pt x="4135356" y="3137587"/>
                </a:lnTo>
                <a:close/>
                <a:moveTo>
                  <a:pt x="5203188" y="3134620"/>
                </a:moveTo>
                <a:lnTo>
                  <a:pt x="5203188" y="3135699"/>
                </a:lnTo>
                <a:lnTo>
                  <a:pt x="5211820" y="3135699"/>
                </a:lnTo>
                <a:lnTo>
                  <a:pt x="5211820" y="3134620"/>
                </a:lnTo>
                <a:close/>
                <a:moveTo>
                  <a:pt x="6696622" y="3133675"/>
                </a:moveTo>
                <a:lnTo>
                  <a:pt x="6694330" y="3135833"/>
                </a:lnTo>
                <a:lnTo>
                  <a:pt x="6694330" y="3138936"/>
                </a:lnTo>
                <a:cubicBezTo>
                  <a:pt x="6696038" y="3138936"/>
                  <a:pt x="6697162" y="3137182"/>
                  <a:pt x="6697701" y="3133675"/>
                </a:cubicBezTo>
                <a:close/>
                <a:moveTo>
                  <a:pt x="4143853" y="3132192"/>
                </a:moveTo>
                <a:lnTo>
                  <a:pt x="4142774" y="3133271"/>
                </a:lnTo>
                <a:lnTo>
                  <a:pt x="4142774" y="3134350"/>
                </a:lnTo>
                <a:cubicBezTo>
                  <a:pt x="4142774" y="3135789"/>
                  <a:pt x="4143853" y="3136508"/>
                  <a:pt x="4146011" y="3136508"/>
                </a:cubicBezTo>
                <a:lnTo>
                  <a:pt x="4147090" y="3137587"/>
                </a:lnTo>
                <a:lnTo>
                  <a:pt x="4147090" y="3139610"/>
                </a:lnTo>
                <a:lnTo>
                  <a:pt x="4144932" y="3142847"/>
                </a:lnTo>
                <a:cubicBezTo>
                  <a:pt x="4144932" y="3144465"/>
                  <a:pt x="4146730" y="3145544"/>
                  <a:pt x="4150327" y="3146084"/>
                </a:cubicBezTo>
                <a:lnTo>
                  <a:pt x="4150327" y="3145005"/>
                </a:lnTo>
                <a:lnTo>
                  <a:pt x="4153429" y="3135429"/>
                </a:lnTo>
                <a:cubicBezTo>
                  <a:pt x="4153429" y="3133810"/>
                  <a:pt x="4150237" y="3132731"/>
                  <a:pt x="4143853" y="3132192"/>
                </a:cubicBezTo>
                <a:close/>
                <a:moveTo>
                  <a:pt x="7270638" y="3131875"/>
                </a:moveTo>
                <a:lnTo>
                  <a:pt x="7270638" y="3134033"/>
                </a:lnTo>
                <a:lnTo>
                  <a:pt x="7271718" y="3134033"/>
                </a:lnTo>
                <a:lnTo>
                  <a:pt x="7271718" y="3131875"/>
                </a:lnTo>
                <a:close/>
                <a:moveTo>
                  <a:pt x="6714156" y="3130573"/>
                </a:moveTo>
                <a:lnTo>
                  <a:pt x="6714156" y="3132596"/>
                </a:lnTo>
                <a:lnTo>
                  <a:pt x="6716514" y="3132596"/>
                </a:lnTo>
                <a:close/>
                <a:moveTo>
                  <a:pt x="1236512" y="3129090"/>
                </a:moveTo>
                <a:cubicBezTo>
                  <a:pt x="1242626" y="3129090"/>
                  <a:pt x="1249774" y="3133765"/>
                  <a:pt x="1257957" y="3143117"/>
                </a:cubicBezTo>
                <a:cubicBezTo>
                  <a:pt x="1260654" y="3143117"/>
                  <a:pt x="1266004" y="3149546"/>
                  <a:pt x="1274007" y="3162404"/>
                </a:cubicBezTo>
                <a:lnTo>
                  <a:pt x="1274007" y="3163483"/>
                </a:lnTo>
                <a:lnTo>
                  <a:pt x="1270770" y="3165641"/>
                </a:lnTo>
                <a:lnTo>
                  <a:pt x="1265510" y="3164562"/>
                </a:lnTo>
                <a:lnTo>
                  <a:pt x="1259036" y="3169822"/>
                </a:lnTo>
                <a:lnTo>
                  <a:pt x="1252562" y="3169822"/>
                </a:lnTo>
                <a:cubicBezTo>
                  <a:pt x="1249865" y="3167035"/>
                  <a:pt x="1241996" y="3165641"/>
                  <a:pt x="1228959" y="3165641"/>
                </a:cubicBezTo>
                <a:cubicBezTo>
                  <a:pt x="1221855" y="3167529"/>
                  <a:pt x="1218304" y="3168923"/>
                  <a:pt x="1218304" y="3169822"/>
                </a:cubicBezTo>
                <a:lnTo>
                  <a:pt x="1216145" y="3171980"/>
                </a:lnTo>
                <a:lnTo>
                  <a:pt x="1213987" y="3171980"/>
                </a:lnTo>
                <a:cubicBezTo>
                  <a:pt x="1207602" y="3170721"/>
                  <a:pt x="1204411" y="3169328"/>
                  <a:pt x="1204411" y="3167799"/>
                </a:cubicBezTo>
                <a:lnTo>
                  <a:pt x="1204411" y="3160246"/>
                </a:lnTo>
                <a:cubicBezTo>
                  <a:pt x="1204770" y="3158627"/>
                  <a:pt x="1207602" y="3156829"/>
                  <a:pt x="1212908" y="3154851"/>
                </a:cubicBezTo>
                <a:cubicBezTo>
                  <a:pt x="1217224" y="3146309"/>
                  <a:pt x="1221899" y="3142038"/>
                  <a:pt x="1226936" y="3142038"/>
                </a:cubicBezTo>
                <a:lnTo>
                  <a:pt x="1231117" y="3142038"/>
                </a:lnTo>
                <a:lnTo>
                  <a:pt x="1231117" y="3139880"/>
                </a:lnTo>
                <a:lnTo>
                  <a:pt x="1232196" y="3139880"/>
                </a:lnTo>
                <a:lnTo>
                  <a:pt x="1231117" y="3138801"/>
                </a:lnTo>
                <a:lnTo>
                  <a:pt x="1231117" y="3134485"/>
                </a:lnTo>
                <a:close/>
                <a:moveTo>
                  <a:pt x="5123342" y="3127066"/>
                </a:moveTo>
                <a:lnTo>
                  <a:pt x="5121184" y="3130303"/>
                </a:lnTo>
                <a:lnTo>
                  <a:pt x="5121184" y="3132462"/>
                </a:lnTo>
                <a:cubicBezTo>
                  <a:pt x="5123162" y="3137497"/>
                  <a:pt x="5130715" y="3143611"/>
                  <a:pt x="5143843" y="3150805"/>
                </a:cubicBezTo>
                <a:lnTo>
                  <a:pt x="5166502" y="3176701"/>
                </a:lnTo>
                <a:lnTo>
                  <a:pt x="5169739" y="3175622"/>
                </a:lnTo>
                <a:lnTo>
                  <a:pt x="5169739" y="3169148"/>
                </a:lnTo>
                <a:lnTo>
                  <a:pt x="5166502" y="3162674"/>
                </a:lnTo>
                <a:lnTo>
                  <a:pt x="5167581" y="3157279"/>
                </a:lnTo>
                <a:lnTo>
                  <a:pt x="5166502" y="3142173"/>
                </a:lnTo>
                <a:lnTo>
                  <a:pt x="5166502" y="3137857"/>
                </a:lnTo>
                <a:lnTo>
                  <a:pt x="5168660" y="3130303"/>
                </a:lnTo>
                <a:lnTo>
                  <a:pt x="5167581" y="3129224"/>
                </a:lnTo>
                <a:lnTo>
                  <a:pt x="5166502" y="3129224"/>
                </a:lnTo>
                <a:lnTo>
                  <a:pt x="5149238" y="3133541"/>
                </a:lnTo>
                <a:lnTo>
                  <a:pt x="5144922" y="3133541"/>
                </a:lnTo>
                <a:lnTo>
                  <a:pt x="5141685" y="3131382"/>
                </a:lnTo>
                <a:lnTo>
                  <a:pt x="5135211" y="3132462"/>
                </a:lnTo>
                <a:cubicBezTo>
                  <a:pt x="5129816" y="3128865"/>
                  <a:pt x="5125860" y="3127066"/>
                  <a:pt x="5123342" y="3127066"/>
                </a:cubicBezTo>
                <a:close/>
                <a:moveTo>
                  <a:pt x="680163" y="3125043"/>
                </a:moveTo>
                <a:lnTo>
                  <a:pt x="678005" y="3127471"/>
                </a:lnTo>
                <a:lnTo>
                  <a:pt x="678005" y="3129629"/>
                </a:lnTo>
                <a:lnTo>
                  <a:pt x="682456" y="3133945"/>
                </a:lnTo>
                <a:lnTo>
                  <a:pt x="684614" y="3133945"/>
                </a:lnTo>
                <a:lnTo>
                  <a:pt x="684614" y="3125043"/>
                </a:lnTo>
                <a:close/>
                <a:moveTo>
                  <a:pt x="2093618" y="3123695"/>
                </a:moveTo>
                <a:lnTo>
                  <a:pt x="2087143" y="3131248"/>
                </a:lnTo>
                <a:cubicBezTo>
                  <a:pt x="2087143" y="3137362"/>
                  <a:pt x="2088223" y="3141678"/>
                  <a:pt x="2090381" y="3144196"/>
                </a:cubicBezTo>
                <a:lnTo>
                  <a:pt x="2090381" y="3159302"/>
                </a:lnTo>
                <a:lnTo>
                  <a:pt x="2083907" y="3176701"/>
                </a:lnTo>
                <a:lnTo>
                  <a:pt x="2084986" y="3176701"/>
                </a:lnTo>
                <a:cubicBezTo>
                  <a:pt x="2087143" y="3177420"/>
                  <a:pt x="2088223" y="3179578"/>
                  <a:pt x="2088223" y="3183175"/>
                </a:cubicBezTo>
                <a:lnTo>
                  <a:pt x="2084986" y="3189649"/>
                </a:lnTo>
                <a:cubicBezTo>
                  <a:pt x="2088583" y="3195224"/>
                  <a:pt x="2090381" y="3205654"/>
                  <a:pt x="2090381" y="3220940"/>
                </a:cubicBezTo>
                <a:lnTo>
                  <a:pt x="2088223" y="3224177"/>
                </a:lnTo>
                <a:lnTo>
                  <a:pt x="2090381" y="3239283"/>
                </a:lnTo>
                <a:cubicBezTo>
                  <a:pt x="2086784" y="3240542"/>
                  <a:pt x="2084986" y="3243779"/>
                  <a:pt x="2084986" y="3248994"/>
                </a:cubicBezTo>
                <a:cubicBezTo>
                  <a:pt x="2084986" y="3260593"/>
                  <a:pt x="2086784" y="3266393"/>
                  <a:pt x="2090381" y="3266393"/>
                </a:cubicBezTo>
                <a:cubicBezTo>
                  <a:pt x="2098473" y="3264055"/>
                  <a:pt x="2103150" y="3261897"/>
                  <a:pt x="2104409" y="3259919"/>
                </a:cubicBezTo>
                <a:cubicBezTo>
                  <a:pt x="2101710" y="3253175"/>
                  <a:pt x="2099912" y="3243419"/>
                  <a:pt x="2099014" y="3230651"/>
                </a:cubicBezTo>
                <a:lnTo>
                  <a:pt x="2101171" y="3225256"/>
                </a:lnTo>
                <a:lnTo>
                  <a:pt x="2099014" y="3215545"/>
                </a:lnTo>
                <a:lnTo>
                  <a:pt x="2099014" y="3210150"/>
                </a:lnTo>
                <a:cubicBezTo>
                  <a:pt x="2099014" y="3198641"/>
                  <a:pt x="2100452" y="3189649"/>
                  <a:pt x="2103329" y="3183175"/>
                </a:cubicBezTo>
                <a:cubicBezTo>
                  <a:pt x="2101171" y="3183175"/>
                  <a:pt x="2100091" y="3182456"/>
                  <a:pt x="2100091" y="3181017"/>
                </a:cubicBezTo>
                <a:cubicBezTo>
                  <a:pt x="2100091" y="3179578"/>
                  <a:pt x="2101171" y="3178859"/>
                  <a:pt x="2103329" y="3178859"/>
                </a:cubicBezTo>
                <a:lnTo>
                  <a:pt x="2103329" y="3177780"/>
                </a:lnTo>
                <a:cubicBezTo>
                  <a:pt x="2100452" y="3177780"/>
                  <a:pt x="2099014" y="3173778"/>
                  <a:pt x="2099014" y="3165776"/>
                </a:cubicBezTo>
                <a:lnTo>
                  <a:pt x="2103329" y="3143117"/>
                </a:lnTo>
                <a:lnTo>
                  <a:pt x="2101171" y="3136643"/>
                </a:lnTo>
                <a:lnTo>
                  <a:pt x="2104409" y="3129090"/>
                </a:lnTo>
                <a:cubicBezTo>
                  <a:pt x="2102430" y="3129090"/>
                  <a:pt x="2099912" y="3127291"/>
                  <a:pt x="2096854" y="3123695"/>
                </a:cubicBezTo>
                <a:close/>
                <a:moveTo>
                  <a:pt x="9212976" y="3123425"/>
                </a:moveTo>
                <a:lnTo>
                  <a:pt x="9210818" y="3125583"/>
                </a:lnTo>
                <a:lnTo>
                  <a:pt x="9210818" y="3128820"/>
                </a:lnTo>
                <a:lnTo>
                  <a:pt x="9216078" y="3128820"/>
                </a:lnTo>
                <a:lnTo>
                  <a:pt x="9216078" y="3126662"/>
                </a:lnTo>
                <a:lnTo>
                  <a:pt x="9217157" y="3126662"/>
                </a:lnTo>
                <a:lnTo>
                  <a:pt x="9216078" y="3123425"/>
                </a:lnTo>
                <a:close/>
                <a:moveTo>
                  <a:pt x="2214601" y="3122616"/>
                </a:moveTo>
                <a:lnTo>
                  <a:pt x="2212443" y="3124774"/>
                </a:lnTo>
                <a:lnTo>
                  <a:pt x="2212443" y="3157144"/>
                </a:lnTo>
                <a:lnTo>
                  <a:pt x="2213522" y="3169148"/>
                </a:lnTo>
                <a:lnTo>
                  <a:pt x="2210285" y="3185333"/>
                </a:lnTo>
                <a:lnTo>
                  <a:pt x="2212443" y="3201518"/>
                </a:lnTo>
                <a:lnTo>
                  <a:pt x="2210285" y="3209071"/>
                </a:lnTo>
                <a:lnTo>
                  <a:pt x="2211364" y="3212308"/>
                </a:lnTo>
                <a:lnTo>
                  <a:pt x="2204891" y="3216624"/>
                </a:lnTo>
                <a:lnTo>
                  <a:pt x="2207203" y="3222867"/>
                </a:lnTo>
                <a:lnTo>
                  <a:pt x="2203812" y="3222019"/>
                </a:lnTo>
                <a:lnTo>
                  <a:pt x="2200575" y="3222019"/>
                </a:lnTo>
                <a:lnTo>
                  <a:pt x="2200575" y="3223098"/>
                </a:lnTo>
                <a:lnTo>
                  <a:pt x="2207049" y="3224177"/>
                </a:lnTo>
                <a:lnTo>
                  <a:pt x="2207688" y="3224177"/>
                </a:lnTo>
                <a:lnTo>
                  <a:pt x="2215680" y="3245757"/>
                </a:lnTo>
                <a:lnTo>
                  <a:pt x="2212443" y="3253445"/>
                </a:lnTo>
                <a:lnTo>
                  <a:pt x="2213522" y="3259919"/>
                </a:lnTo>
                <a:lnTo>
                  <a:pt x="2211364" y="3265314"/>
                </a:lnTo>
                <a:lnTo>
                  <a:pt x="2214601" y="3266393"/>
                </a:lnTo>
                <a:cubicBezTo>
                  <a:pt x="2219636" y="3264595"/>
                  <a:pt x="2222155" y="3263156"/>
                  <a:pt x="2222155" y="3262077"/>
                </a:cubicBezTo>
                <a:lnTo>
                  <a:pt x="2222155" y="3254524"/>
                </a:lnTo>
                <a:cubicBezTo>
                  <a:pt x="2222335" y="3249399"/>
                  <a:pt x="2223054" y="3246836"/>
                  <a:pt x="2224312" y="3246836"/>
                </a:cubicBezTo>
                <a:lnTo>
                  <a:pt x="2219997" y="3239283"/>
                </a:lnTo>
                <a:cubicBezTo>
                  <a:pt x="2219997" y="3229212"/>
                  <a:pt x="2222514" y="3224177"/>
                  <a:pt x="2227550" y="3224177"/>
                </a:cubicBezTo>
                <a:lnTo>
                  <a:pt x="2229708" y="3222019"/>
                </a:lnTo>
                <a:lnTo>
                  <a:pt x="2229708" y="3220940"/>
                </a:lnTo>
                <a:cubicBezTo>
                  <a:pt x="2224672" y="3216804"/>
                  <a:pt x="2222155" y="3211768"/>
                  <a:pt x="2222155" y="3205834"/>
                </a:cubicBezTo>
                <a:lnTo>
                  <a:pt x="2222155" y="3203676"/>
                </a:lnTo>
                <a:lnTo>
                  <a:pt x="2223233" y="3177780"/>
                </a:lnTo>
                <a:lnTo>
                  <a:pt x="2222155" y="3176701"/>
                </a:lnTo>
                <a:lnTo>
                  <a:pt x="2222155" y="3175622"/>
                </a:lnTo>
                <a:lnTo>
                  <a:pt x="2225391" y="3165776"/>
                </a:lnTo>
                <a:lnTo>
                  <a:pt x="2222155" y="3160381"/>
                </a:lnTo>
                <a:lnTo>
                  <a:pt x="2224312" y="3149591"/>
                </a:lnTo>
                <a:lnTo>
                  <a:pt x="2222155" y="3140959"/>
                </a:lnTo>
                <a:lnTo>
                  <a:pt x="2225391" y="3137722"/>
                </a:lnTo>
                <a:cubicBezTo>
                  <a:pt x="2223233" y="3134485"/>
                  <a:pt x="2221794" y="3129449"/>
                  <a:pt x="2221075" y="3122616"/>
                </a:cubicBezTo>
                <a:close/>
                <a:moveTo>
                  <a:pt x="2150804" y="3122616"/>
                </a:moveTo>
                <a:lnTo>
                  <a:pt x="2148647" y="3124774"/>
                </a:lnTo>
                <a:lnTo>
                  <a:pt x="2148647" y="3130169"/>
                </a:lnTo>
                <a:lnTo>
                  <a:pt x="2147568" y="3159302"/>
                </a:lnTo>
                <a:lnTo>
                  <a:pt x="2146488" y="3159302"/>
                </a:lnTo>
                <a:cubicBezTo>
                  <a:pt x="2146488" y="3162899"/>
                  <a:pt x="2149006" y="3164697"/>
                  <a:pt x="2154042" y="3164697"/>
                </a:cubicBezTo>
                <a:lnTo>
                  <a:pt x="2154042" y="3165776"/>
                </a:lnTo>
                <a:cubicBezTo>
                  <a:pt x="2146488" y="3171261"/>
                  <a:pt x="2140015" y="3177061"/>
                  <a:pt x="2134620" y="3183175"/>
                </a:cubicBezTo>
                <a:lnTo>
                  <a:pt x="2133543" y="3183175"/>
                </a:lnTo>
                <a:lnTo>
                  <a:pt x="2133543" y="3181017"/>
                </a:lnTo>
                <a:lnTo>
                  <a:pt x="2132462" y="3181017"/>
                </a:lnTo>
                <a:cubicBezTo>
                  <a:pt x="2132462" y="3185333"/>
                  <a:pt x="2130306" y="3187491"/>
                  <a:pt x="2125988" y="3187491"/>
                </a:cubicBezTo>
                <a:lnTo>
                  <a:pt x="2125988" y="3188570"/>
                </a:lnTo>
                <a:lnTo>
                  <a:pt x="2127068" y="3195044"/>
                </a:lnTo>
                <a:lnTo>
                  <a:pt x="2131383" y="3193965"/>
                </a:lnTo>
                <a:lnTo>
                  <a:pt x="2135700" y="3195044"/>
                </a:lnTo>
                <a:lnTo>
                  <a:pt x="2134620" y="3193965"/>
                </a:lnTo>
                <a:lnTo>
                  <a:pt x="2134620" y="3189649"/>
                </a:lnTo>
                <a:cubicBezTo>
                  <a:pt x="2138037" y="3179578"/>
                  <a:pt x="2142713" y="3174543"/>
                  <a:pt x="2148647" y="3174543"/>
                </a:cubicBezTo>
                <a:lnTo>
                  <a:pt x="2149727" y="3182096"/>
                </a:lnTo>
                <a:lnTo>
                  <a:pt x="2149727" y="3186412"/>
                </a:lnTo>
                <a:lnTo>
                  <a:pt x="2147568" y="3188570"/>
                </a:lnTo>
                <a:lnTo>
                  <a:pt x="2148647" y="3189649"/>
                </a:lnTo>
                <a:lnTo>
                  <a:pt x="2148647" y="3196123"/>
                </a:lnTo>
                <a:cubicBezTo>
                  <a:pt x="2148647" y="3199720"/>
                  <a:pt x="2147929" y="3201518"/>
                  <a:pt x="2146488" y="3201518"/>
                </a:cubicBezTo>
                <a:lnTo>
                  <a:pt x="2147568" y="3202597"/>
                </a:lnTo>
                <a:lnTo>
                  <a:pt x="2146488" y="3207992"/>
                </a:lnTo>
                <a:cubicBezTo>
                  <a:pt x="2146488" y="3209790"/>
                  <a:pt x="2150131" y="3211589"/>
                  <a:pt x="2157415" y="3213387"/>
                </a:cubicBezTo>
                <a:lnTo>
                  <a:pt x="2157415" y="3215545"/>
                </a:lnTo>
                <a:cubicBezTo>
                  <a:pt x="2157415" y="3216804"/>
                  <a:pt x="2154491" y="3218602"/>
                  <a:pt x="2148647" y="3220940"/>
                </a:cubicBezTo>
                <a:lnTo>
                  <a:pt x="2148647" y="3254524"/>
                </a:lnTo>
                <a:lnTo>
                  <a:pt x="2147568" y="3260998"/>
                </a:lnTo>
                <a:lnTo>
                  <a:pt x="2148647" y="3264235"/>
                </a:lnTo>
                <a:lnTo>
                  <a:pt x="2156200" y="3264235"/>
                </a:lnTo>
                <a:cubicBezTo>
                  <a:pt x="2159887" y="3264235"/>
                  <a:pt x="2162810" y="3251602"/>
                  <a:pt x="2164968" y="3226335"/>
                </a:cubicBezTo>
                <a:lnTo>
                  <a:pt x="2166047" y="3225256"/>
                </a:lnTo>
                <a:lnTo>
                  <a:pt x="2166047" y="3224177"/>
                </a:lnTo>
                <a:cubicBezTo>
                  <a:pt x="2164607" y="3224177"/>
                  <a:pt x="2163168" y="3222019"/>
                  <a:pt x="2161731" y="3217703"/>
                </a:cubicBezTo>
                <a:lnTo>
                  <a:pt x="2164968" y="3211229"/>
                </a:lnTo>
                <a:lnTo>
                  <a:pt x="2161731" y="3201518"/>
                </a:lnTo>
                <a:lnTo>
                  <a:pt x="2161731" y="3197202"/>
                </a:lnTo>
                <a:cubicBezTo>
                  <a:pt x="2161731" y="3194684"/>
                  <a:pt x="2163168" y="3191807"/>
                  <a:pt x="2166047" y="3188570"/>
                </a:cubicBezTo>
                <a:lnTo>
                  <a:pt x="2166047" y="3173464"/>
                </a:lnTo>
                <a:cubicBezTo>
                  <a:pt x="2166047" y="3171306"/>
                  <a:pt x="2162765" y="3170227"/>
                  <a:pt x="2156200" y="3170227"/>
                </a:cubicBezTo>
                <a:lnTo>
                  <a:pt x="2156200" y="3168069"/>
                </a:lnTo>
                <a:lnTo>
                  <a:pt x="2163889" y="3159302"/>
                </a:lnTo>
                <a:lnTo>
                  <a:pt x="2162810" y="3125853"/>
                </a:lnTo>
                <a:lnTo>
                  <a:pt x="2162810" y="3122616"/>
                </a:lnTo>
                <a:close/>
                <a:moveTo>
                  <a:pt x="4147090" y="3121537"/>
                </a:moveTo>
                <a:lnTo>
                  <a:pt x="4147090" y="3123695"/>
                </a:lnTo>
                <a:lnTo>
                  <a:pt x="4150327" y="3126932"/>
                </a:lnTo>
                <a:lnTo>
                  <a:pt x="4151271" y="3125853"/>
                </a:lnTo>
                <a:lnTo>
                  <a:pt x="4151271" y="3123695"/>
                </a:lnTo>
                <a:lnTo>
                  <a:pt x="4149248" y="3121537"/>
                </a:lnTo>
                <a:close/>
                <a:moveTo>
                  <a:pt x="7124973" y="3120951"/>
                </a:moveTo>
                <a:lnTo>
                  <a:pt x="7115262" y="3127559"/>
                </a:lnTo>
                <a:lnTo>
                  <a:pt x="7115262" y="3129717"/>
                </a:lnTo>
                <a:lnTo>
                  <a:pt x="7117420" y="3129717"/>
                </a:lnTo>
                <a:cubicBezTo>
                  <a:pt x="7123175" y="3128638"/>
                  <a:pt x="7126052" y="3125716"/>
                  <a:pt x="7126052" y="3120951"/>
                </a:cubicBezTo>
                <a:close/>
                <a:moveTo>
                  <a:pt x="7274954" y="3119872"/>
                </a:moveTo>
                <a:lnTo>
                  <a:pt x="7271718" y="3127559"/>
                </a:lnTo>
                <a:lnTo>
                  <a:pt x="7273876" y="3129717"/>
                </a:lnTo>
                <a:lnTo>
                  <a:pt x="7272796" y="3130796"/>
                </a:lnTo>
                <a:lnTo>
                  <a:pt x="7272796" y="3132954"/>
                </a:lnTo>
                <a:lnTo>
                  <a:pt x="7273876" y="3132954"/>
                </a:lnTo>
                <a:lnTo>
                  <a:pt x="7274954" y="3129717"/>
                </a:lnTo>
                <a:lnTo>
                  <a:pt x="7273876" y="3125401"/>
                </a:lnTo>
                <a:lnTo>
                  <a:pt x="7276034" y="3120951"/>
                </a:lnTo>
                <a:lnTo>
                  <a:pt x="7276034" y="3119872"/>
                </a:lnTo>
                <a:close/>
                <a:moveTo>
                  <a:pt x="4163005" y="3119379"/>
                </a:moveTo>
                <a:cubicBezTo>
                  <a:pt x="4159499" y="3121177"/>
                  <a:pt x="4157745" y="3124369"/>
                  <a:pt x="4157745" y="3128955"/>
                </a:cubicBezTo>
                <a:lnTo>
                  <a:pt x="4158824" y="3132192"/>
                </a:lnTo>
                <a:lnTo>
                  <a:pt x="4160982" y="3132192"/>
                </a:lnTo>
                <a:close/>
                <a:moveTo>
                  <a:pt x="8273731" y="3119109"/>
                </a:moveTo>
                <a:lnTo>
                  <a:pt x="8271573" y="3121267"/>
                </a:lnTo>
                <a:lnTo>
                  <a:pt x="8272652" y="3126797"/>
                </a:lnTo>
                <a:lnTo>
                  <a:pt x="8279126" y="3126797"/>
                </a:lnTo>
                <a:lnTo>
                  <a:pt x="8281419" y="3124639"/>
                </a:lnTo>
                <a:lnTo>
                  <a:pt x="8274810" y="3119109"/>
                </a:lnTo>
                <a:close/>
                <a:moveTo>
                  <a:pt x="7257690" y="3118793"/>
                </a:moveTo>
                <a:lnTo>
                  <a:pt x="7255532" y="3120951"/>
                </a:lnTo>
                <a:lnTo>
                  <a:pt x="7255532" y="3124322"/>
                </a:lnTo>
                <a:lnTo>
                  <a:pt x="7258770" y="3124322"/>
                </a:lnTo>
                <a:lnTo>
                  <a:pt x="7258770" y="3118793"/>
                </a:lnTo>
                <a:close/>
                <a:moveTo>
                  <a:pt x="5749959" y="3116142"/>
                </a:moveTo>
                <a:lnTo>
                  <a:pt x="5749959" y="3120458"/>
                </a:lnTo>
                <a:lnTo>
                  <a:pt x="5752117" y="3120458"/>
                </a:lnTo>
                <a:lnTo>
                  <a:pt x="5752117" y="3118300"/>
                </a:lnTo>
                <a:close/>
                <a:moveTo>
                  <a:pt x="3740185" y="3116142"/>
                </a:moveTo>
                <a:lnTo>
                  <a:pt x="3740185" y="3120458"/>
                </a:lnTo>
                <a:lnTo>
                  <a:pt x="3742343" y="3120458"/>
                </a:lnTo>
                <a:lnTo>
                  <a:pt x="3742343" y="3118300"/>
                </a:lnTo>
                <a:close/>
                <a:moveTo>
                  <a:pt x="7747865" y="3115063"/>
                </a:moveTo>
                <a:lnTo>
                  <a:pt x="7747865" y="3116142"/>
                </a:lnTo>
                <a:lnTo>
                  <a:pt x="7750023" y="3118300"/>
                </a:lnTo>
                <a:lnTo>
                  <a:pt x="7750023" y="3117221"/>
                </a:lnTo>
                <a:close/>
                <a:moveTo>
                  <a:pt x="6242915" y="3115063"/>
                </a:moveTo>
                <a:lnTo>
                  <a:pt x="6242915" y="3116142"/>
                </a:lnTo>
                <a:lnTo>
                  <a:pt x="6245073" y="3118300"/>
                </a:lnTo>
                <a:lnTo>
                  <a:pt x="6245073" y="3117221"/>
                </a:lnTo>
                <a:close/>
                <a:moveTo>
                  <a:pt x="6579146" y="3113579"/>
                </a:moveTo>
                <a:lnTo>
                  <a:pt x="6579146" y="3116816"/>
                </a:lnTo>
                <a:lnTo>
                  <a:pt x="6581304" y="3116816"/>
                </a:lnTo>
                <a:lnTo>
                  <a:pt x="6582383" y="3117895"/>
                </a:lnTo>
                <a:lnTo>
                  <a:pt x="6583597" y="3116816"/>
                </a:lnTo>
                <a:lnTo>
                  <a:pt x="6582383" y="3113579"/>
                </a:lnTo>
                <a:close/>
                <a:moveTo>
                  <a:pt x="8710309" y="3112365"/>
                </a:moveTo>
                <a:lnTo>
                  <a:pt x="8710309" y="3115602"/>
                </a:lnTo>
                <a:lnTo>
                  <a:pt x="8714625" y="3115602"/>
                </a:lnTo>
                <a:lnTo>
                  <a:pt x="8714625" y="3112365"/>
                </a:lnTo>
                <a:close/>
                <a:moveTo>
                  <a:pt x="4128882" y="3111960"/>
                </a:moveTo>
                <a:lnTo>
                  <a:pt x="4131040" y="3114118"/>
                </a:lnTo>
                <a:lnTo>
                  <a:pt x="4132119" y="3114118"/>
                </a:lnTo>
                <a:lnTo>
                  <a:pt x="4132119" y="3111960"/>
                </a:lnTo>
                <a:close/>
                <a:moveTo>
                  <a:pt x="1702763" y="3111691"/>
                </a:moveTo>
                <a:cubicBezTo>
                  <a:pt x="1701593" y="3111691"/>
                  <a:pt x="1700200" y="3115242"/>
                  <a:pt x="1698581" y="3122346"/>
                </a:cubicBezTo>
                <a:lnTo>
                  <a:pt x="1699660" y="3131922"/>
                </a:lnTo>
                <a:lnTo>
                  <a:pt x="1702763" y="3129764"/>
                </a:lnTo>
                <a:lnTo>
                  <a:pt x="1701819" y="3123425"/>
                </a:lnTo>
                <a:close/>
                <a:moveTo>
                  <a:pt x="5187003" y="3110881"/>
                </a:moveTo>
                <a:lnTo>
                  <a:pt x="5187003" y="3113039"/>
                </a:lnTo>
                <a:lnTo>
                  <a:pt x="5189161" y="3115197"/>
                </a:lnTo>
                <a:lnTo>
                  <a:pt x="5190240" y="3115197"/>
                </a:lnTo>
                <a:lnTo>
                  <a:pt x="5190240" y="3113039"/>
                </a:lnTo>
                <a:lnTo>
                  <a:pt x="5188082" y="3110881"/>
                </a:lnTo>
                <a:close/>
                <a:moveTo>
                  <a:pt x="9296733" y="3110747"/>
                </a:moveTo>
                <a:cubicBezTo>
                  <a:pt x="9294575" y="3110747"/>
                  <a:pt x="9293496" y="3114613"/>
                  <a:pt x="9293496" y="3122346"/>
                </a:cubicBezTo>
                <a:lnTo>
                  <a:pt x="9294575" y="3122346"/>
                </a:lnTo>
                <a:cubicBezTo>
                  <a:pt x="9296014" y="3122346"/>
                  <a:pt x="9296733" y="3120593"/>
                  <a:pt x="9296733" y="3117086"/>
                </a:cubicBezTo>
                <a:lnTo>
                  <a:pt x="9299970" y="3113849"/>
                </a:lnTo>
                <a:lnTo>
                  <a:pt x="9299970" y="3110747"/>
                </a:lnTo>
                <a:close/>
                <a:moveTo>
                  <a:pt x="8698305" y="3110207"/>
                </a:moveTo>
                <a:lnTo>
                  <a:pt x="8693854" y="3114523"/>
                </a:lnTo>
                <a:lnTo>
                  <a:pt x="8704779" y="3118704"/>
                </a:lnTo>
                <a:lnTo>
                  <a:pt x="8705993" y="3118704"/>
                </a:lnTo>
                <a:lnTo>
                  <a:pt x="8705993" y="3115602"/>
                </a:lnTo>
                <a:lnTo>
                  <a:pt x="8700463" y="3110207"/>
                </a:lnTo>
                <a:close/>
                <a:moveTo>
                  <a:pt x="7144395" y="3110026"/>
                </a:moveTo>
                <a:lnTo>
                  <a:pt x="7144395" y="3115556"/>
                </a:lnTo>
                <a:lnTo>
                  <a:pt x="7147632" y="3119872"/>
                </a:lnTo>
                <a:lnTo>
                  <a:pt x="7147632" y="3123243"/>
                </a:lnTo>
                <a:cubicBezTo>
                  <a:pt x="7145294" y="3125222"/>
                  <a:pt x="7143856" y="3130302"/>
                  <a:pt x="7143316" y="3138484"/>
                </a:cubicBezTo>
                <a:lnTo>
                  <a:pt x="7141158" y="3140642"/>
                </a:lnTo>
                <a:lnTo>
                  <a:pt x="7141158" y="3148330"/>
                </a:lnTo>
                <a:cubicBezTo>
                  <a:pt x="7141698" y="3152646"/>
                  <a:pt x="7142777" y="3154804"/>
                  <a:pt x="7144395" y="3154804"/>
                </a:cubicBezTo>
                <a:lnTo>
                  <a:pt x="7163817" y="3154804"/>
                </a:lnTo>
                <a:lnTo>
                  <a:pt x="7170291" y="3152646"/>
                </a:lnTo>
                <a:cubicBezTo>
                  <a:pt x="7174068" y="3154804"/>
                  <a:pt x="7177664" y="3155883"/>
                  <a:pt x="7181081" y="3155883"/>
                </a:cubicBezTo>
                <a:lnTo>
                  <a:pt x="7183239" y="3155883"/>
                </a:lnTo>
                <a:lnTo>
                  <a:pt x="7194029" y="3154804"/>
                </a:lnTo>
                <a:cubicBezTo>
                  <a:pt x="7204100" y="3154804"/>
                  <a:pt x="7209135" y="3157007"/>
                  <a:pt x="7209135" y="3161413"/>
                </a:cubicBezTo>
                <a:lnTo>
                  <a:pt x="7212372" y="3161413"/>
                </a:lnTo>
                <a:cubicBezTo>
                  <a:pt x="7213272" y="3156288"/>
                  <a:pt x="7216508" y="3153725"/>
                  <a:pt x="7222083" y="3153725"/>
                </a:cubicBezTo>
                <a:lnTo>
                  <a:pt x="7229636" y="3155883"/>
                </a:lnTo>
                <a:lnTo>
                  <a:pt x="7230715" y="3154804"/>
                </a:lnTo>
                <a:lnTo>
                  <a:pt x="7231794" y="3154804"/>
                </a:lnTo>
                <a:lnTo>
                  <a:pt x="7230715" y="3153725"/>
                </a:lnTo>
                <a:lnTo>
                  <a:pt x="7230715" y="3149409"/>
                </a:lnTo>
                <a:cubicBezTo>
                  <a:pt x="7230715" y="3147971"/>
                  <a:pt x="7232873" y="3146892"/>
                  <a:pt x="7237189" y="3146172"/>
                </a:cubicBezTo>
                <a:lnTo>
                  <a:pt x="7237189" y="3142800"/>
                </a:lnTo>
                <a:cubicBezTo>
                  <a:pt x="7233053" y="3142800"/>
                  <a:pt x="7230536" y="3139878"/>
                  <a:pt x="7229636" y="3134033"/>
                </a:cubicBezTo>
                <a:lnTo>
                  <a:pt x="7229636" y="3116635"/>
                </a:lnTo>
                <a:cubicBezTo>
                  <a:pt x="7229636" y="3114836"/>
                  <a:pt x="7222803" y="3113398"/>
                  <a:pt x="7209135" y="3112319"/>
                </a:cubicBezTo>
                <a:lnTo>
                  <a:pt x="7184318" y="3114477"/>
                </a:lnTo>
                <a:lnTo>
                  <a:pt x="7176765" y="3110026"/>
                </a:lnTo>
                <a:lnTo>
                  <a:pt x="7172449" y="3110026"/>
                </a:lnTo>
                <a:cubicBezTo>
                  <a:pt x="7169033" y="3112993"/>
                  <a:pt x="7164717" y="3114477"/>
                  <a:pt x="7159501" y="3114477"/>
                </a:cubicBezTo>
                <a:close/>
                <a:moveTo>
                  <a:pt x="654941" y="3109937"/>
                </a:moveTo>
                <a:cubicBezTo>
                  <a:pt x="649366" y="3109937"/>
                  <a:pt x="642712" y="3116501"/>
                  <a:pt x="634980" y="3129629"/>
                </a:cubicBezTo>
                <a:cubicBezTo>
                  <a:pt x="630753" y="3129629"/>
                  <a:pt x="627427" y="3133586"/>
                  <a:pt x="624999" y="3141498"/>
                </a:cubicBezTo>
                <a:cubicBezTo>
                  <a:pt x="619874" y="3144735"/>
                  <a:pt x="617311" y="3148332"/>
                  <a:pt x="617311" y="3152288"/>
                </a:cubicBezTo>
                <a:lnTo>
                  <a:pt x="617311" y="3154716"/>
                </a:lnTo>
                <a:cubicBezTo>
                  <a:pt x="622976" y="3154716"/>
                  <a:pt x="628865" y="3147073"/>
                  <a:pt x="634980" y="3131787"/>
                </a:cubicBezTo>
                <a:lnTo>
                  <a:pt x="639431" y="3130708"/>
                </a:lnTo>
                <a:cubicBezTo>
                  <a:pt x="645095" y="3133586"/>
                  <a:pt x="651344" y="3138261"/>
                  <a:pt x="658179" y="3144735"/>
                </a:cubicBezTo>
                <a:lnTo>
                  <a:pt x="659258" y="3144735"/>
                </a:lnTo>
                <a:lnTo>
                  <a:pt x="658179" y="3137182"/>
                </a:lnTo>
                <a:lnTo>
                  <a:pt x="659258" y="3130708"/>
                </a:lnTo>
                <a:cubicBezTo>
                  <a:pt x="658179" y="3116861"/>
                  <a:pt x="656739" y="3109937"/>
                  <a:pt x="654941" y="3109937"/>
                </a:cubicBezTo>
                <a:close/>
                <a:moveTo>
                  <a:pt x="7758655" y="3109668"/>
                </a:moveTo>
                <a:lnTo>
                  <a:pt x="7758655" y="3111826"/>
                </a:lnTo>
                <a:lnTo>
                  <a:pt x="7760813" y="3111826"/>
                </a:lnTo>
                <a:lnTo>
                  <a:pt x="7760813" y="3109668"/>
                </a:lnTo>
                <a:close/>
                <a:moveTo>
                  <a:pt x="6253705" y="3109668"/>
                </a:moveTo>
                <a:lnTo>
                  <a:pt x="6253705" y="3111826"/>
                </a:lnTo>
                <a:lnTo>
                  <a:pt x="6255863" y="3111826"/>
                </a:lnTo>
                <a:lnTo>
                  <a:pt x="6255863" y="3109668"/>
                </a:lnTo>
                <a:close/>
                <a:moveTo>
                  <a:pt x="4253642" y="3108723"/>
                </a:moveTo>
                <a:lnTo>
                  <a:pt x="4253642" y="3111960"/>
                </a:lnTo>
                <a:lnTo>
                  <a:pt x="4254721" y="3111960"/>
                </a:lnTo>
                <a:lnTo>
                  <a:pt x="4254721" y="3108723"/>
                </a:lnTo>
                <a:close/>
                <a:moveTo>
                  <a:pt x="1737829" y="3108589"/>
                </a:moveTo>
                <a:lnTo>
                  <a:pt x="1735671" y="3110747"/>
                </a:lnTo>
                <a:lnTo>
                  <a:pt x="1735671" y="3111691"/>
                </a:lnTo>
                <a:lnTo>
                  <a:pt x="1739988" y="3112770"/>
                </a:lnTo>
                <a:lnTo>
                  <a:pt x="1739988" y="3108589"/>
                </a:lnTo>
                <a:close/>
                <a:moveTo>
                  <a:pt x="1586095" y="3108589"/>
                </a:moveTo>
                <a:cubicBezTo>
                  <a:pt x="1581150" y="3110837"/>
                  <a:pt x="1578676" y="3113669"/>
                  <a:pt x="1578676" y="3117086"/>
                </a:cubicBezTo>
                <a:lnTo>
                  <a:pt x="1579756" y="3120188"/>
                </a:lnTo>
                <a:lnTo>
                  <a:pt x="1581779" y="3120188"/>
                </a:lnTo>
                <a:lnTo>
                  <a:pt x="1589332" y="3111691"/>
                </a:lnTo>
                <a:close/>
                <a:moveTo>
                  <a:pt x="5742406" y="3107510"/>
                </a:moveTo>
                <a:cubicBezTo>
                  <a:pt x="5738810" y="3108409"/>
                  <a:pt x="5737011" y="3109488"/>
                  <a:pt x="5737011" y="3110747"/>
                </a:cubicBezTo>
                <a:lnTo>
                  <a:pt x="5738090" y="3113984"/>
                </a:lnTo>
                <a:lnTo>
                  <a:pt x="5740248" y="3113984"/>
                </a:lnTo>
                <a:lnTo>
                  <a:pt x="5747801" y="3115063"/>
                </a:lnTo>
                <a:lnTo>
                  <a:pt x="5747801" y="3112905"/>
                </a:lnTo>
                <a:close/>
                <a:moveTo>
                  <a:pt x="3732632" y="3107510"/>
                </a:moveTo>
                <a:cubicBezTo>
                  <a:pt x="3729035" y="3108409"/>
                  <a:pt x="3727237" y="3109488"/>
                  <a:pt x="3727237" y="3110747"/>
                </a:cubicBezTo>
                <a:lnTo>
                  <a:pt x="3728316" y="3113984"/>
                </a:lnTo>
                <a:lnTo>
                  <a:pt x="3730474" y="3113984"/>
                </a:lnTo>
                <a:lnTo>
                  <a:pt x="3738027" y="3115063"/>
                </a:lnTo>
                <a:lnTo>
                  <a:pt x="3738027" y="3112905"/>
                </a:lnTo>
                <a:close/>
                <a:moveTo>
                  <a:pt x="8278047" y="3107105"/>
                </a:moveTo>
                <a:lnTo>
                  <a:pt x="8278047" y="3110342"/>
                </a:lnTo>
                <a:lnTo>
                  <a:pt x="8279126" y="3110342"/>
                </a:lnTo>
                <a:lnTo>
                  <a:pt x="8279126" y="3107105"/>
                </a:lnTo>
                <a:close/>
                <a:moveTo>
                  <a:pt x="6588992" y="3106296"/>
                </a:moveTo>
                <a:lnTo>
                  <a:pt x="6592364" y="3114658"/>
                </a:lnTo>
                <a:lnTo>
                  <a:pt x="6592364" y="3117895"/>
                </a:lnTo>
                <a:cubicBezTo>
                  <a:pt x="6592364" y="3119963"/>
                  <a:pt x="6590880" y="3120997"/>
                  <a:pt x="6587913" y="3120997"/>
                </a:cubicBezTo>
                <a:lnTo>
                  <a:pt x="6584676" y="3119918"/>
                </a:lnTo>
                <a:lnTo>
                  <a:pt x="6584676" y="3120997"/>
                </a:lnTo>
                <a:lnTo>
                  <a:pt x="6586834" y="3127336"/>
                </a:lnTo>
                <a:lnTo>
                  <a:pt x="6584676" y="3134754"/>
                </a:lnTo>
                <a:cubicBezTo>
                  <a:pt x="6586115" y="3137902"/>
                  <a:pt x="6587553" y="3139655"/>
                  <a:pt x="6588992" y="3140015"/>
                </a:cubicBezTo>
                <a:lnTo>
                  <a:pt x="6590071" y="3140015"/>
                </a:lnTo>
                <a:cubicBezTo>
                  <a:pt x="6590071" y="3135968"/>
                  <a:pt x="6594117" y="3127157"/>
                  <a:pt x="6602210" y="3113579"/>
                </a:cubicBezTo>
                <a:lnTo>
                  <a:pt x="6602210" y="3111556"/>
                </a:lnTo>
                <a:lnTo>
                  <a:pt x="6596680" y="3112635"/>
                </a:lnTo>
                <a:lnTo>
                  <a:pt x="6595601" y="3112635"/>
                </a:lnTo>
                <a:close/>
                <a:moveTo>
                  <a:pt x="5261319" y="3105486"/>
                </a:moveTo>
                <a:lnTo>
                  <a:pt x="5258082" y="3108723"/>
                </a:lnTo>
                <a:cubicBezTo>
                  <a:pt x="5258262" y="3110342"/>
                  <a:pt x="5260420" y="3112500"/>
                  <a:pt x="5264556" y="3115197"/>
                </a:cubicBezTo>
                <a:lnTo>
                  <a:pt x="5268872" y="3115197"/>
                </a:lnTo>
                <a:lnTo>
                  <a:pt x="5271030" y="3113039"/>
                </a:lnTo>
                <a:lnTo>
                  <a:pt x="5271030" y="3111960"/>
                </a:lnTo>
                <a:lnTo>
                  <a:pt x="5263477" y="3107644"/>
                </a:lnTo>
                <a:close/>
                <a:moveTo>
                  <a:pt x="8154366" y="3104947"/>
                </a:moveTo>
                <a:lnTo>
                  <a:pt x="8153287" y="3106026"/>
                </a:lnTo>
                <a:lnTo>
                  <a:pt x="8153287" y="3110342"/>
                </a:lnTo>
                <a:lnTo>
                  <a:pt x="8155445" y="3110342"/>
                </a:lnTo>
                <a:lnTo>
                  <a:pt x="8156524" y="3106026"/>
                </a:lnTo>
                <a:lnTo>
                  <a:pt x="8155445" y="3104947"/>
                </a:lnTo>
                <a:close/>
                <a:moveTo>
                  <a:pt x="8685087" y="3103868"/>
                </a:moveTo>
                <a:lnTo>
                  <a:pt x="8685087" y="3107105"/>
                </a:lnTo>
                <a:lnTo>
                  <a:pt x="8687380" y="3109128"/>
                </a:lnTo>
                <a:lnTo>
                  <a:pt x="8688459" y="3109128"/>
                </a:lnTo>
                <a:lnTo>
                  <a:pt x="8688459" y="3106026"/>
                </a:lnTo>
                <a:lnTo>
                  <a:pt x="8686166" y="3103868"/>
                </a:lnTo>
                <a:close/>
                <a:moveTo>
                  <a:pt x="3075802" y="3103733"/>
                </a:moveTo>
                <a:lnTo>
                  <a:pt x="3073644" y="3105891"/>
                </a:lnTo>
                <a:lnTo>
                  <a:pt x="3073644" y="3115737"/>
                </a:lnTo>
                <a:lnTo>
                  <a:pt x="3075802" y="3115737"/>
                </a:lnTo>
                <a:lnTo>
                  <a:pt x="3077960" y="3113579"/>
                </a:lnTo>
                <a:lnTo>
                  <a:pt x="3076881" y="3103733"/>
                </a:lnTo>
                <a:close/>
                <a:moveTo>
                  <a:pt x="6682326" y="3100901"/>
                </a:moveTo>
                <a:cubicBezTo>
                  <a:pt x="6677920" y="3100901"/>
                  <a:pt x="6675717" y="3104452"/>
                  <a:pt x="6675717" y="3111556"/>
                </a:cubicBezTo>
                <a:lnTo>
                  <a:pt x="6676796" y="3123155"/>
                </a:lnTo>
                <a:lnTo>
                  <a:pt x="6672480" y="3131652"/>
                </a:lnTo>
                <a:lnTo>
                  <a:pt x="6673559" y="3135833"/>
                </a:lnTo>
                <a:lnTo>
                  <a:pt x="6672480" y="3136912"/>
                </a:lnTo>
                <a:lnTo>
                  <a:pt x="6673559" y="3136912"/>
                </a:lnTo>
                <a:lnTo>
                  <a:pt x="6685563" y="3132596"/>
                </a:lnTo>
                <a:lnTo>
                  <a:pt x="6690014" y="3132596"/>
                </a:lnTo>
                <a:lnTo>
                  <a:pt x="6688935" y="3112635"/>
                </a:lnTo>
                <a:lnTo>
                  <a:pt x="6690014" y="3106296"/>
                </a:lnTo>
                <a:cubicBezTo>
                  <a:pt x="6688935" y="3102699"/>
                  <a:pt x="6686372" y="3100901"/>
                  <a:pt x="6682326" y="3100901"/>
                </a:cubicBezTo>
                <a:close/>
                <a:moveTo>
                  <a:pt x="4103390" y="3100226"/>
                </a:moveTo>
                <a:lnTo>
                  <a:pt x="4104469" y="3100226"/>
                </a:lnTo>
                <a:lnTo>
                  <a:pt x="4107572" y="3103463"/>
                </a:lnTo>
                <a:lnTo>
                  <a:pt x="4107572" y="3113039"/>
                </a:lnTo>
                <a:lnTo>
                  <a:pt x="4106493" y="3114118"/>
                </a:lnTo>
                <a:lnTo>
                  <a:pt x="4108651" y="3126932"/>
                </a:lnTo>
                <a:cubicBezTo>
                  <a:pt x="4100828" y="3145365"/>
                  <a:pt x="4096916" y="3162404"/>
                  <a:pt x="4096916" y="3178049"/>
                </a:cubicBezTo>
                <a:lnTo>
                  <a:pt x="4097995" y="3181286"/>
                </a:lnTo>
                <a:cubicBezTo>
                  <a:pt x="4092331" y="3192616"/>
                  <a:pt x="4089498" y="3202192"/>
                  <a:pt x="4089498" y="3210015"/>
                </a:cubicBezTo>
                <a:cubicBezTo>
                  <a:pt x="4089498" y="3218198"/>
                  <a:pt x="4092690" y="3223548"/>
                  <a:pt x="4099074" y="3226065"/>
                </a:cubicBezTo>
                <a:cubicBezTo>
                  <a:pt x="4102131" y="3229752"/>
                  <a:pt x="4104289" y="3235057"/>
                  <a:pt x="4105548" y="3241980"/>
                </a:cubicBezTo>
                <a:lnTo>
                  <a:pt x="4103390" y="3245217"/>
                </a:lnTo>
                <a:lnTo>
                  <a:pt x="4096916" y="3243059"/>
                </a:lnTo>
                <a:lnTo>
                  <a:pt x="4094893" y="3245217"/>
                </a:lnTo>
                <a:lnTo>
                  <a:pt x="4094893" y="3247375"/>
                </a:lnTo>
                <a:cubicBezTo>
                  <a:pt x="4097141" y="3247375"/>
                  <a:pt x="4099973" y="3248769"/>
                  <a:pt x="4103390" y="3251557"/>
                </a:cubicBezTo>
                <a:cubicBezTo>
                  <a:pt x="4103390" y="3255333"/>
                  <a:pt x="4101232" y="3260323"/>
                  <a:pt x="4096916" y="3266528"/>
                </a:cubicBezTo>
                <a:lnTo>
                  <a:pt x="4093814" y="3266528"/>
                </a:lnTo>
                <a:lnTo>
                  <a:pt x="4090577" y="3264370"/>
                </a:lnTo>
                <a:lnTo>
                  <a:pt x="4089498" y="3264370"/>
                </a:lnTo>
                <a:lnTo>
                  <a:pt x="4088419" y="3265449"/>
                </a:lnTo>
                <a:cubicBezTo>
                  <a:pt x="4086441" y="3270304"/>
                  <a:pt x="4084328" y="3272777"/>
                  <a:pt x="4082080" y="3272867"/>
                </a:cubicBezTo>
                <a:cubicBezTo>
                  <a:pt x="4072818" y="3272867"/>
                  <a:pt x="4068188" y="3270034"/>
                  <a:pt x="4068188" y="3264370"/>
                </a:cubicBezTo>
                <a:lnTo>
                  <a:pt x="4066030" y="3264370"/>
                </a:lnTo>
                <a:lnTo>
                  <a:pt x="4062793" y="3266528"/>
                </a:lnTo>
                <a:lnTo>
                  <a:pt x="4061849" y="3266528"/>
                </a:lnTo>
                <a:cubicBezTo>
                  <a:pt x="4053306" y="3259244"/>
                  <a:pt x="4049036" y="3251782"/>
                  <a:pt x="4049036" y="3244138"/>
                </a:cubicBezTo>
                <a:lnTo>
                  <a:pt x="4052138" y="3238878"/>
                </a:lnTo>
                <a:lnTo>
                  <a:pt x="4052138" y="3237799"/>
                </a:lnTo>
                <a:cubicBezTo>
                  <a:pt x="4048990" y="3219996"/>
                  <a:pt x="4045079" y="3211094"/>
                  <a:pt x="4040404" y="3211094"/>
                </a:cubicBezTo>
                <a:lnTo>
                  <a:pt x="4034064" y="3203676"/>
                </a:lnTo>
                <a:cubicBezTo>
                  <a:pt x="4034064" y="3201518"/>
                  <a:pt x="4041887" y="3197966"/>
                  <a:pt x="4057533" y="3193021"/>
                </a:cubicBezTo>
                <a:lnTo>
                  <a:pt x="4067109" y="3171710"/>
                </a:lnTo>
                <a:lnTo>
                  <a:pt x="4069267" y="3171710"/>
                </a:lnTo>
                <a:lnTo>
                  <a:pt x="4069267" y="3173733"/>
                </a:lnTo>
                <a:lnTo>
                  <a:pt x="4070346" y="3173733"/>
                </a:lnTo>
                <a:cubicBezTo>
                  <a:pt x="4070346" y="3161685"/>
                  <a:pt x="4072459" y="3155660"/>
                  <a:pt x="4076685" y="3155660"/>
                </a:cubicBezTo>
                <a:lnTo>
                  <a:pt x="4090577" y="3128955"/>
                </a:lnTo>
                <a:lnTo>
                  <a:pt x="4090577" y="3126932"/>
                </a:lnTo>
                <a:lnTo>
                  <a:pt x="4089498" y="3122616"/>
                </a:lnTo>
                <a:cubicBezTo>
                  <a:pt x="4094443" y="3116771"/>
                  <a:pt x="4099074" y="3109308"/>
                  <a:pt x="4103390" y="3100226"/>
                </a:cubicBezTo>
                <a:close/>
                <a:moveTo>
                  <a:pt x="9097927" y="3099012"/>
                </a:moveTo>
                <a:cubicBezTo>
                  <a:pt x="9096488" y="3099012"/>
                  <a:pt x="9095769" y="3102564"/>
                  <a:pt x="9095769" y="3109668"/>
                </a:cubicBezTo>
                <a:lnTo>
                  <a:pt x="9094690" y="3109668"/>
                </a:lnTo>
                <a:lnTo>
                  <a:pt x="9095769" y="3112770"/>
                </a:lnTo>
                <a:lnTo>
                  <a:pt x="9097927" y="3112770"/>
                </a:lnTo>
                <a:cubicBezTo>
                  <a:pt x="9098646" y="3107465"/>
                  <a:pt x="9099725" y="3103958"/>
                  <a:pt x="9101164" y="3102249"/>
                </a:cubicBezTo>
                <a:lnTo>
                  <a:pt x="9101164" y="3099012"/>
                </a:lnTo>
                <a:close/>
                <a:moveTo>
                  <a:pt x="7723048" y="3097798"/>
                </a:moveTo>
                <a:lnTo>
                  <a:pt x="7725206" y="3097798"/>
                </a:lnTo>
                <a:lnTo>
                  <a:pt x="7723048" y="3099957"/>
                </a:lnTo>
                <a:close/>
                <a:moveTo>
                  <a:pt x="6218098" y="3097798"/>
                </a:moveTo>
                <a:lnTo>
                  <a:pt x="6218098" y="3099957"/>
                </a:lnTo>
                <a:lnTo>
                  <a:pt x="6220256" y="3097798"/>
                </a:lnTo>
                <a:close/>
                <a:moveTo>
                  <a:pt x="7764050" y="3096719"/>
                </a:moveTo>
                <a:lnTo>
                  <a:pt x="7764050" y="3098878"/>
                </a:lnTo>
                <a:lnTo>
                  <a:pt x="7766208" y="3101036"/>
                </a:lnTo>
                <a:lnTo>
                  <a:pt x="7766208" y="3096719"/>
                </a:lnTo>
                <a:close/>
                <a:moveTo>
                  <a:pt x="6259100" y="3096719"/>
                </a:moveTo>
                <a:lnTo>
                  <a:pt x="6259100" y="3098878"/>
                </a:lnTo>
                <a:lnTo>
                  <a:pt x="6261258" y="3101036"/>
                </a:lnTo>
                <a:lnTo>
                  <a:pt x="6261258" y="3096719"/>
                </a:lnTo>
                <a:close/>
                <a:moveTo>
                  <a:pt x="9155923" y="3095775"/>
                </a:moveTo>
                <a:cubicBezTo>
                  <a:pt x="9148820" y="3099192"/>
                  <a:pt x="9145268" y="3103104"/>
                  <a:pt x="9145268" y="3107510"/>
                </a:cubicBezTo>
                <a:lnTo>
                  <a:pt x="9146347" y="3107510"/>
                </a:lnTo>
                <a:cubicBezTo>
                  <a:pt x="9150753" y="3100406"/>
                  <a:pt x="9155024" y="3096854"/>
                  <a:pt x="9159160" y="3096854"/>
                </a:cubicBezTo>
                <a:lnTo>
                  <a:pt x="9159160" y="3095775"/>
                </a:lnTo>
                <a:close/>
                <a:moveTo>
                  <a:pt x="7747865" y="3095640"/>
                </a:moveTo>
                <a:lnTo>
                  <a:pt x="7742470" y="3096719"/>
                </a:lnTo>
                <a:lnTo>
                  <a:pt x="7747865" y="3101036"/>
                </a:lnTo>
                <a:lnTo>
                  <a:pt x="7748944" y="3101036"/>
                </a:lnTo>
                <a:lnTo>
                  <a:pt x="7754339" y="3099957"/>
                </a:lnTo>
                <a:lnTo>
                  <a:pt x="7754339" y="3095640"/>
                </a:lnTo>
                <a:close/>
                <a:moveTo>
                  <a:pt x="6242915" y="3095640"/>
                </a:moveTo>
                <a:lnTo>
                  <a:pt x="6237520" y="3096719"/>
                </a:lnTo>
                <a:lnTo>
                  <a:pt x="6242915" y="3101036"/>
                </a:lnTo>
                <a:lnTo>
                  <a:pt x="6243994" y="3101036"/>
                </a:lnTo>
                <a:lnTo>
                  <a:pt x="6249389" y="3099957"/>
                </a:lnTo>
                <a:lnTo>
                  <a:pt x="6249389" y="3095640"/>
                </a:lnTo>
                <a:close/>
                <a:moveTo>
                  <a:pt x="679084" y="3094561"/>
                </a:moveTo>
                <a:lnTo>
                  <a:pt x="678005" y="3095640"/>
                </a:lnTo>
                <a:lnTo>
                  <a:pt x="678005" y="3099957"/>
                </a:lnTo>
                <a:lnTo>
                  <a:pt x="680163" y="3099957"/>
                </a:lnTo>
                <a:lnTo>
                  <a:pt x="681377" y="3095640"/>
                </a:lnTo>
                <a:lnTo>
                  <a:pt x="680163" y="3094561"/>
                </a:lnTo>
                <a:close/>
                <a:moveTo>
                  <a:pt x="5104999" y="3093752"/>
                </a:moveTo>
                <a:lnTo>
                  <a:pt x="5099604" y="3094831"/>
                </a:lnTo>
                <a:lnTo>
                  <a:pt x="5099604" y="3100226"/>
                </a:lnTo>
                <a:lnTo>
                  <a:pt x="5102841" y="3103328"/>
                </a:lnTo>
                <a:lnTo>
                  <a:pt x="5106078" y="3103328"/>
                </a:lnTo>
                <a:lnTo>
                  <a:pt x="5107157" y="3098068"/>
                </a:lnTo>
                <a:lnTo>
                  <a:pt x="5107157" y="3095910"/>
                </a:lnTo>
                <a:close/>
                <a:moveTo>
                  <a:pt x="8592158" y="3093213"/>
                </a:moveTo>
                <a:lnTo>
                  <a:pt x="8591079" y="3094292"/>
                </a:lnTo>
                <a:lnTo>
                  <a:pt x="8591079" y="3095371"/>
                </a:lnTo>
                <a:lnTo>
                  <a:pt x="8592158" y="3096450"/>
                </a:lnTo>
                <a:lnTo>
                  <a:pt x="8594316" y="3096450"/>
                </a:lnTo>
                <a:lnTo>
                  <a:pt x="8594316" y="3095371"/>
                </a:lnTo>
                <a:close/>
                <a:moveTo>
                  <a:pt x="5745643" y="3092403"/>
                </a:moveTo>
                <a:lnTo>
                  <a:pt x="5745643" y="3094561"/>
                </a:lnTo>
                <a:lnTo>
                  <a:pt x="5747801" y="3094561"/>
                </a:lnTo>
                <a:lnTo>
                  <a:pt x="5747801" y="3092403"/>
                </a:lnTo>
                <a:close/>
                <a:moveTo>
                  <a:pt x="3735869" y="3092403"/>
                </a:moveTo>
                <a:lnTo>
                  <a:pt x="3735869" y="3094561"/>
                </a:lnTo>
                <a:lnTo>
                  <a:pt x="3738027" y="3094561"/>
                </a:lnTo>
                <a:lnTo>
                  <a:pt x="3738027" y="3092403"/>
                </a:lnTo>
                <a:close/>
                <a:moveTo>
                  <a:pt x="2688995" y="3091706"/>
                </a:moveTo>
                <a:lnTo>
                  <a:pt x="2688995" y="3094943"/>
                </a:lnTo>
                <a:lnTo>
                  <a:pt x="2693446" y="3099259"/>
                </a:lnTo>
                <a:lnTo>
                  <a:pt x="2694526" y="3099259"/>
                </a:lnTo>
                <a:lnTo>
                  <a:pt x="2694526" y="3097101"/>
                </a:lnTo>
                <a:lnTo>
                  <a:pt x="2693446" y="3091706"/>
                </a:lnTo>
                <a:close/>
                <a:moveTo>
                  <a:pt x="5255924" y="3090515"/>
                </a:moveTo>
                <a:lnTo>
                  <a:pt x="5255924" y="3093752"/>
                </a:lnTo>
                <a:lnTo>
                  <a:pt x="5257003" y="3093752"/>
                </a:lnTo>
                <a:lnTo>
                  <a:pt x="5257003" y="3090515"/>
                </a:lnTo>
                <a:close/>
                <a:moveTo>
                  <a:pt x="6756912" y="3090380"/>
                </a:moveTo>
                <a:lnTo>
                  <a:pt x="6756912" y="3091459"/>
                </a:lnTo>
                <a:lnTo>
                  <a:pt x="6759070" y="3091459"/>
                </a:lnTo>
                <a:lnTo>
                  <a:pt x="6759070" y="3090380"/>
                </a:lnTo>
                <a:close/>
                <a:moveTo>
                  <a:pt x="648197" y="3090245"/>
                </a:moveTo>
                <a:lnTo>
                  <a:pt x="648197" y="3093482"/>
                </a:lnTo>
                <a:cubicBezTo>
                  <a:pt x="648197" y="3095281"/>
                  <a:pt x="651165" y="3096719"/>
                  <a:pt x="657099" y="3097798"/>
                </a:cubicBezTo>
                <a:lnTo>
                  <a:pt x="657099" y="3093482"/>
                </a:lnTo>
                <a:lnTo>
                  <a:pt x="653862" y="3090245"/>
                </a:lnTo>
                <a:close/>
                <a:moveTo>
                  <a:pt x="3109791" y="3089571"/>
                </a:moveTo>
                <a:lnTo>
                  <a:pt x="3113028" y="3092808"/>
                </a:lnTo>
                <a:lnTo>
                  <a:pt x="3111949" y="3093887"/>
                </a:lnTo>
                <a:lnTo>
                  <a:pt x="3107498" y="3093887"/>
                </a:lnTo>
                <a:lnTo>
                  <a:pt x="3107498" y="3091729"/>
                </a:lnTo>
                <a:close/>
                <a:moveTo>
                  <a:pt x="9294575" y="3088357"/>
                </a:moveTo>
                <a:lnTo>
                  <a:pt x="9294575" y="3092673"/>
                </a:lnTo>
                <a:lnTo>
                  <a:pt x="9295654" y="3092673"/>
                </a:lnTo>
                <a:lnTo>
                  <a:pt x="9295654" y="3088357"/>
                </a:lnTo>
                <a:close/>
                <a:moveTo>
                  <a:pt x="4235568" y="3087413"/>
                </a:moveTo>
                <a:lnTo>
                  <a:pt x="4235568" y="3089571"/>
                </a:lnTo>
                <a:lnTo>
                  <a:pt x="4241908" y="3088492"/>
                </a:lnTo>
                <a:lnTo>
                  <a:pt x="4241908" y="3087413"/>
                </a:lnTo>
                <a:close/>
                <a:moveTo>
                  <a:pt x="6583597" y="3087278"/>
                </a:moveTo>
                <a:lnTo>
                  <a:pt x="6581304" y="3089301"/>
                </a:lnTo>
                <a:lnTo>
                  <a:pt x="6581304" y="3091459"/>
                </a:lnTo>
                <a:lnTo>
                  <a:pt x="6584676" y="3092538"/>
                </a:lnTo>
                <a:lnTo>
                  <a:pt x="6586834" y="3089301"/>
                </a:lnTo>
                <a:close/>
                <a:moveTo>
                  <a:pt x="5091107" y="3087278"/>
                </a:moveTo>
                <a:lnTo>
                  <a:pt x="5091107" y="3091594"/>
                </a:lnTo>
                <a:lnTo>
                  <a:pt x="5092186" y="3091594"/>
                </a:lnTo>
                <a:lnTo>
                  <a:pt x="5094344" y="3089436"/>
                </a:lnTo>
                <a:lnTo>
                  <a:pt x="5092186" y="3087278"/>
                </a:lnTo>
                <a:close/>
                <a:moveTo>
                  <a:pt x="7751102" y="3087008"/>
                </a:moveTo>
                <a:lnTo>
                  <a:pt x="7751102" y="3088087"/>
                </a:lnTo>
                <a:lnTo>
                  <a:pt x="7753260" y="3090245"/>
                </a:lnTo>
                <a:lnTo>
                  <a:pt x="7754339" y="3090245"/>
                </a:lnTo>
                <a:lnTo>
                  <a:pt x="7754339" y="3087008"/>
                </a:lnTo>
                <a:close/>
                <a:moveTo>
                  <a:pt x="7744628" y="3087008"/>
                </a:moveTo>
                <a:lnTo>
                  <a:pt x="7742470" y="3089166"/>
                </a:lnTo>
                <a:lnTo>
                  <a:pt x="7743549" y="3090245"/>
                </a:lnTo>
                <a:lnTo>
                  <a:pt x="7745707" y="3090245"/>
                </a:lnTo>
                <a:lnTo>
                  <a:pt x="7745707" y="3087008"/>
                </a:lnTo>
                <a:close/>
                <a:moveTo>
                  <a:pt x="6246152" y="3087008"/>
                </a:moveTo>
                <a:lnTo>
                  <a:pt x="6246152" y="3088087"/>
                </a:lnTo>
                <a:lnTo>
                  <a:pt x="6248310" y="3090245"/>
                </a:lnTo>
                <a:lnTo>
                  <a:pt x="6249389" y="3090245"/>
                </a:lnTo>
                <a:lnTo>
                  <a:pt x="6249389" y="3087008"/>
                </a:lnTo>
                <a:close/>
                <a:moveTo>
                  <a:pt x="6239678" y="3087008"/>
                </a:moveTo>
                <a:lnTo>
                  <a:pt x="6237520" y="3089166"/>
                </a:lnTo>
                <a:lnTo>
                  <a:pt x="6238599" y="3090245"/>
                </a:lnTo>
                <a:lnTo>
                  <a:pt x="6240757" y="3090245"/>
                </a:lnTo>
                <a:lnTo>
                  <a:pt x="6240757" y="3087008"/>
                </a:lnTo>
                <a:close/>
                <a:moveTo>
                  <a:pt x="4173661" y="3086334"/>
                </a:moveTo>
                <a:cubicBezTo>
                  <a:pt x="4166917" y="3089212"/>
                  <a:pt x="4161611" y="3090650"/>
                  <a:pt x="4157745" y="3090650"/>
                </a:cubicBezTo>
                <a:lnTo>
                  <a:pt x="4153429" y="3098068"/>
                </a:lnTo>
                <a:lnTo>
                  <a:pt x="4158824" y="3108723"/>
                </a:lnTo>
                <a:lnTo>
                  <a:pt x="4159903" y="3108723"/>
                </a:lnTo>
                <a:lnTo>
                  <a:pt x="4159903" y="3106565"/>
                </a:lnTo>
                <a:lnTo>
                  <a:pt x="4172716" y="3110881"/>
                </a:lnTo>
                <a:lnTo>
                  <a:pt x="4174740" y="3110881"/>
                </a:lnTo>
                <a:cubicBezTo>
                  <a:pt x="4178696" y="3110881"/>
                  <a:pt x="4181214" y="3104857"/>
                  <a:pt x="4182293" y="3092808"/>
                </a:cubicBezTo>
                <a:close/>
                <a:moveTo>
                  <a:pt x="570914" y="3085929"/>
                </a:moveTo>
                <a:cubicBezTo>
                  <a:pt x="568036" y="3087368"/>
                  <a:pt x="564035" y="3088087"/>
                  <a:pt x="558910" y="3088087"/>
                </a:cubicBezTo>
                <a:lnTo>
                  <a:pt x="552301" y="3088087"/>
                </a:lnTo>
                <a:cubicBezTo>
                  <a:pt x="552301" y="3089166"/>
                  <a:pt x="557786" y="3092763"/>
                  <a:pt x="568756" y="3098878"/>
                </a:cubicBezTo>
                <a:cubicBezTo>
                  <a:pt x="568756" y="3101036"/>
                  <a:pt x="572442" y="3104363"/>
                  <a:pt x="579816" y="3108858"/>
                </a:cubicBezTo>
                <a:cubicBezTo>
                  <a:pt x="588627" y="3119648"/>
                  <a:pt x="593393" y="3126932"/>
                  <a:pt x="594112" y="3130708"/>
                </a:cubicBezTo>
                <a:lnTo>
                  <a:pt x="596270" y="3130708"/>
                </a:lnTo>
                <a:cubicBezTo>
                  <a:pt x="600047" y="3115422"/>
                  <a:pt x="601935" y="3104812"/>
                  <a:pt x="601935" y="3098878"/>
                </a:cubicBezTo>
                <a:cubicBezTo>
                  <a:pt x="601935" y="3091684"/>
                  <a:pt x="598968" y="3088087"/>
                  <a:pt x="593033" y="3088087"/>
                </a:cubicBezTo>
                <a:lnTo>
                  <a:pt x="584266" y="3085929"/>
                </a:lnTo>
                <a:lnTo>
                  <a:pt x="570914" y="3087008"/>
                </a:lnTo>
                <a:close/>
                <a:moveTo>
                  <a:pt x="1709237" y="3084176"/>
                </a:moveTo>
                <a:lnTo>
                  <a:pt x="1702763" y="3109668"/>
                </a:lnTo>
                <a:lnTo>
                  <a:pt x="1702763" y="3110747"/>
                </a:lnTo>
                <a:lnTo>
                  <a:pt x="1703842" y="3110747"/>
                </a:lnTo>
                <a:lnTo>
                  <a:pt x="1711260" y="3087413"/>
                </a:lnTo>
                <a:lnTo>
                  <a:pt x="1710315" y="3084176"/>
                </a:lnTo>
                <a:close/>
                <a:moveTo>
                  <a:pt x="5210741" y="3084041"/>
                </a:moveTo>
                <a:lnTo>
                  <a:pt x="5210741" y="3087278"/>
                </a:lnTo>
                <a:lnTo>
                  <a:pt x="5212899" y="3089436"/>
                </a:lnTo>
                <a:lnTo>
                  <a:pt x="5212899" y="3084041"/>
                </a:lnTo>
                <a:close/>
                <a:moveTo>
                  <a:pt x="5223689" y="3081883"/>
                </a:moveTo>
                <a:lnTo>
                  <a:pt x="5216136" y="3082962"/>
                </a:lnTo>
                <a:lnTo>
                  <a:pt x="5216136" y="3103328"/>
                </a:lnTo>
                <a:lnTo>
                  <a:pt x="5212899" y="3111960"/>
                </a:lnTo>
                <a:lnTo>
                  <a:pt x="5216136" y="3127066"/>
                </a:lnTo>
                <a:lnTo>
                  <a:pt x="5216136" y="3129224"/>
                </a:lnTo>
                <a:lnTo>
                  <a:pt x="5215057" y="3133541"/>
                </a:lnTo>
                <a:lnTo>
                  <a:pt x="5216136" y="3134620"/>
                </a:lnTo>
                <a:lnTo>
                  <a:pt x="5216136" y="3135699"/>
                </a:lnTo>
                <a:lnTo>
                  <a:pt x="5215057" y="3136778"/>
                </a:lnTo>
                <a:lnTo>
                  <a:pt x="5216136" y="3142173"/>
                </a:lnTo>
                <a:lnTo>
                  <a:pt x="5213978" y="3149726"/>
                </a:lnTo>
                <a:lnTo>
                  <a:pt x="5217215" y="3162674"/>
                </a:lnTo>
                <a:lnTo>
                  <a:pt x="5217215" y="3166990"/>
                </a:lnTo>
                <a:lnTo>
                  <a:pt x="5215057" y="3178859"/>
                </a:lnTo>
                <a:lnTo>
                  <a:pt x="5217215" y="3187491"/>
                </a:lnTo>
                <a:lnTo>
                  <a:pt x="5217215" y="3189649"/>
                </a:lnTo>
                <a:lnTo>
                  <a:pt x="5207504" y="3214466"/>
                </a:lnTo>
                <a:cubicBezTo>
                  <a:pt x="5212540" y="3217883"/>
                  <a:pt x="5215057" y="3223278"/>
                  <a:pt x="5215057" y="3230651"/>
                </a:cubicBezTo>
                <a:lnTo>
                  <a:pt x="5217215" y="3232809"/>
                </a:lnTo>
                <a:lnTo>
                  <a:pt x="5217215" y="3255333"/>
                </a:lnTo>
                <a:lnTo>
                  <a:pt x="5219373" y="3257491"/>
                </a:lnTo>
                <a:lnTo>
                  <a:pt x="5232186" y="3254254"/>
                </a:lnTo>
                <a:lnTo>
                  <a:pt x="5234344" y="3254254"/>
                </a:lnTo>
                <a:lnTo>
                  <a:pt x="5244055" y="3257491"/>
                </a:lnTo>
                <a:lnTo>
                  <a:pt x="5244055" y="3256412"/>
                </a:lnTo>
                <a:lnTo>
                  <a:pt x="5241897" y="3245622"/>
                </a:lnTo>
                <a:cubicBezTo>
                  <a:pt x="5242077" y="3242025"/>
                  <a:pt x="5242797" y="3240227"/>
                  <a:pt x="5244055" y="3240227"/>
                </a:cubicBezTo>
                <a:lnTo>
                  <a:pt x="5242976" y="3227414"/>
                </a:lnTo>
                <a:lnTo>
                  <a:pt x="5242976" y="3226335"/>
                </a:lnTo>
                <a:lnTo>
                  <a:pt x="5245134" y="3205834"/>
                </a:lnTo>
                <a:lnTo>
                  <a:pt x="5244055" y="3204755"/>
                </a:lnTo>
                <a:lnTo>
                  <a:pt x="5244055" y="3203676"/>
                </a:lnTo>
                <a:lnTo>
                  <a:pt x="5245134" y="3197202"/>
                </a:lnTo>
                <a:lnTo>
                  <a:pt x="5245134" y="3195044"/>
                </a:lnTo>
                <a:lnTo>
                  <a:pt x="5242976" y="3186412"/>
                </a:lnTo>
                <a:lnTo>
                  <a:pt x="5242976" y="3148647"/>
                </a:lnTo>
                <a:lnTo>
                  <a:pt x="5244055" y="3136778"/>
                </a:lnTo>
                <a:lnTo>
                  <a:pt x="5242976" y="3135699"/>
                </a:lnTo>
                <a:lnTo>
                  <a:pt x="5242976" y="3134620"/>
                </a:lnTo>
                <a:lnTo>
                  <a:pt x="5245134" y="3129224"/>
                </a:lnTo>
                <a:lnTo>
                  <a:pt x="5242976" y="3121671"/>
                </a:lnTo>
                <a:lnTo>
                  <a:pt x="5245134" y="3109802"/>
                </a:lnTo>
                <a:lnTo>
                  <a:pt x="5244055" y="3108723"/>
                </a:lnTo>
                <a:lnTo>
                  <a:pt x="5244055" y="3096989"/>
                </a:lnTo>
                <a:cubicBezTo>
                  <a:pt x="5244055" y="3086919"/>
                  <a:pt x="5242617" y="3081883"/>
                  <a:pt x="5239739" y="3081883"/>
                </a:cubicBezTo>
                <a:close/>
                <a:moveTo>
                  <a:pt x="7124973" y="3081702"/>
                </a:moveTo>
                <a:lnTo>
                  <a:pt x="7108788" y="3084939"/>
                </a:lnTo>
                <a:lnTo>
                  <a:pt x="7108788" y="3086018"/>
                </a:lnTo>
                <a:cubicBezTo>
                  <a:pt x="7115622" y="3093121"/>
                  <a:pt x="7127491" y="3100045"/>
                  <a:pt x="7144395" y="3106789"/>
                </a:cubicBezTo>
                <a:lnTo>
                  <a:pt x="7156264" y="3103552"/>
                </a:lnTo>
                <a:lnTo>
                  <a:pt x="7164896" y="3105710"/>
                </a:lnTo>
                <a:lnTo>
                  <a:pt x="7169212" y="3101394"/>
                </a:lnTo>
                <a:lnTo>
                  <a:pt x="7196187" y="3101394"/>
                </a:lnTo>
                <a:lnTo>
                  <a:pt x="7204819" y="3103552"/>
                </a:lnTo>
                <a:lnTo>
                  <a:pt x="7213451" y="3103552"/>
                </a:lnTo>
                <a:lnTo>
                  <a:pt x="7219925" y="3102473"/>
                </a:lnTo>
                <a:lnTo>
                  <a:pt x="7229636" y="3105710"/>
                </a:lnTo>
                <a:cubicBezTo>
                  <a:pt x="7231075" y="3105710"/>
                  <a:pt x="7233593" y="3102787"/>
                  <a:pt x="7237189" y="3096943"/>
                </a:cubicBezTo>
                <a:lnTo>
                  <a:pt x="7250137" y="3086018"/>
                </a:lnTo>
                <a:lnTo>
                  <a:pt x="7246900" y="3084939"/>
                </a:lnTo>
                <a:lnTo>
                  <a:pt x="7219925" y="3087097"/>
                </a:lnTo>
                <a:lnTo>
                  <a:pt x="7202661" y="3084939"/>
                </a:lnTo>
                <a:lnTo>
                  <a:pt x="7192950" y="3086018"/>
                </a:lnTo>
                <a:lnTo>
                  <a:pt x="7188634" y="3083860"/>
                </a:lnTo>
                <a:lnTo>
                  <a:pt x="7177844" y="3084939"/>
                </a:lnTo>
                <a:lnTo>
                  <a:pt x="7155185" y="3082781"/>
                </a:lnTo>
                <a:lnTo>
                  <a:pt x="7147632" y="3088176"/>
                </a:lnTo>
                <a:lnTo>
                  <a:pt x="7135763" y="3081702"/>
                </a:lnTo>
                <a:lnTo>
                  <a:pt x="7132526" y="3082781"/>
                </a:lnTo>
                <a:lnTo>
                  <a:pt x="7127131" y="3081702"/>
                </a:lnTo>
                <a:close/>
                <a:moveTo>
                  <a:pt x="9296733" y="3080939"/>
                </a:moveTo>
                <a:lnTo>
                  <a:pt x="9296733" y="3084176"/>
                </a:lnTo>
                <a:lnTo>
                  <a:pt x="9297812" y="3084176"/>
                </a:lnTo>
                <a:lnTo>
                  <a:pt x="9297812" y="3080939"/>
                </a:lnTo>
                <a:close/>
                <a:moveTo>
                  <a:pt x="5154633" y="3080804"/>
                </a:moveTo>
                <a:lnTo>
                  <a:pt x="5152475" y="3082962"/>
                </a:lnTo>
                <a:lnTo>
                  <a:pt x="5144922" y="3081883"/>
                </a:lnTo>
                <a:cubicBezTo>
                  <a:pt x="5131974" y="3081883"/>
                  <a:pt x="5125500" y="3085480"/>
                  <a:pt x="5125500" y="3092673"/>
                </a:cubicBezTo>
                <a:lnTo>
                  <a:pt x="5122263" y="3106565"/>
                </a:lnTo>
                <a:lnTo>
                  <a:pt x="5123342" y="3113039"/>
                </a:lnTo>
                <a:lnTo>
                  <a:pt x="5120105" y="3118434"/>
                </a:lnTo>
                <a:lnTo>
                  <a:pt x="5120105" y="3119513"/>
                </a:lnTo>
                <a:lnTo>
                  <a:pt x="5122263" y="3121671"/>
                </a:lnTo>
                <a:cubicBezTo>
                  <a:pt x="5125860" y="3118974"/>
                  <a:pt x="5127658" y="3114658"/>
                  <a:pt x="5127658" y="3108723"/>
                </a:cubicBezTo>
                <a:cubicBezTo>
                  <a:pt x="5134132" y="3102340"/>
                  <a:pt x="5139167" y="3099147"/>
                  <a:pt x="5142764" y="3099147"/>
                </a:cubicBezTo>
                <a:lnTo>
                  <a:pt x="5160028" y="3113039"/>
                </a:lnTo>
                <a:lnTo>
                  <a:pt x="5165423" y="3115197"/>
                </a:lnTo>
                <a:lnTo>
                  <a:pt x="5166502" y="3114118"/>
                </a:lnTo>
                <a:lnTo>
                  <a:pt x="5166502" y="3081883"/>
                </a:lnTo>
                <a:lnTo>
                  <a:pt x="5162186" y="3081883"/>
                </a:lnTo>
                <a:close/>
                <a:moveTo>
                  <a:pt x="1582858" y="3079860"/>
                </a:moveTo>
                <a:lnTo>
                  <a:pt x="1579756" y="3083097"/>
                </a:lnTo>
                <a:lnTo>
                  <a:pt x="1579756" y="3084176"/>
                </a:lnTo>
                <a:lnTo>
                  <a:pt x="1583937" y="3089436"/>
                </a:lnTo>
                <a:lnTo>
                  <a:pt x="1583937" y="3091594"/>
                </a:lnTo>
                <a:lnTo>
                  <a:pt x="1581779" y="3094831"/>
                </a:lnTo>
                <a:lnTo>
                  <a:pt x="1581779" y="3096854"/>
                </a:lnTo>
                <a:lnTo>
                  <a:pt x="1583937" y="3099012"/>
                </a:lnTo>
                <a:lnTo>
                  <a:pt x="1586095" y="3099012"/>
                </a:lnTo>
                <a:lnTo>
                  <a:pt x="1588254" y="3096854"/>
                </a:lnTo>
                <a:lnTo>
                  <a:pt x="1588254" y="3086334"/>
                </a:lnTo>
                <a:close/>
                <a:moveTo>
                  <a:pt x="2144331" y="3079455"/>
                </a:moveTo>
                <a:cubicBezTo>
                  <a:pt x="2139296" y="3081074"/>
                  <a:pt x="2136778" y="3082513"/>
                  <a:pt x="2136778" y="3083771"/>
                </a:cubicBezTo>
                <a:lnTo>
                  <a:pt x="2136778" y="3084850"/>
                </a:lnTo>
                <a:lnTo>
                  <a:pt x="2140015" y="3084850"/>
                </a:lnTo>
                <a:cubicBezTo>
                  <a:pt x="2143792" y="3084850"/>
                  <a:pt x="2145950" y="3083771"/>
                  <a:pt x="2146488" y="3081613"/>
                </a:cubicBezTo>
                <a:close/>
                <a:moveTo>
                  <a:pt x="4146011" y="3078916"/>
                </a:moveTo>
                <a:lnTo>
                  <a:pt x="4147090" y="3082153"/>
                </a:lnTo>
                <a:lnTo>
                  <a:pt x="4148169" y="3082153"/>
                </a:lnTo>
                <a:lnTo>
                  <a:pt x="4148169" y="3078916"/>
                </a:lnTo>
                <a:close/>
                <a:moveTo>
                  <a:pt x="7747865" y="3078376"/>
                </a:moveTo>
                <a:lnTo>
                  <a:pt x="7747865" y="3080534"/>
                </a:lnTo>
                <a:lnTo>
                  <a:pt x="7750023" y="3082692"/>
                </a:lnTo>
                <a:lnTo>
                  <a:pt x="7755418" y="3082692"/>
                </a:lnTo>
                <a:lnTo>
                  <a:pt x="7758655" y="3079455"/>
                </a:lnTo>
                <a:lnTo>
                  <a:pt x="7757576" y="3078376"/>
                </a:lnTo>
                <a:close/>
                <a:moveTo>
                  <a:pt x="6242915" y="3078376"/>
                </a:moveTo>
                <a:lnTo>
                  <a:pt x="6242915" y="3080534"/>
                </a:lnTo>
                <a:lnTo>
                  <a:pt x="6245073" y="3082692"/>
                </a:lnTo>
                <a:lnTo>
                  <a:pt x="6250468" y="3082692"/>
                </a:lnTo>
                <a:lnTo>
                  <a:pt x="6253705" y="3079455"/>
                </a:lnTo>
                <a:lnTo>
                  <a:pt x="6252626" y="3078376"/>
                </a:lnTo>
                <a:close/>
                <a:moveTo>
                  <a:pt x="8779230" y="3077297"/>
                </a:moveTo>
                <a:lnTo>
                  <a:pt x="8777072" y="3079321"/>
                </a:lnTo>
                <a:lnTo>
                  <a:pt x="8779230" y="3081479"/>
                </a:lnTo>
                <a:lnTo>
                  <a:pt x="8781388" y="3081479"/>
                </a:lnTo>
                <a:lnTo>
                  <a:pt x="8783681" y="3079321"/>
                </a:lnTo>
                <a:lnTo>
                  <a:pt x="8781388" y="3077297"/>
                </a:lnTo>
                <a:close/>
                <a:moveTo>
                  <a:pt x="4070346" y="3076758"/>
                </a:moveTo>
                <a:lnTo>
                  <a:pt x="4070346" y="3077837"/>
                </a:lnTo>
                <a:lnTo>
                  <a:pt x="4072504" y="3077837"/>
                </a:lnTo>
                <a:lnTo>
                  <a:pt x="4072504" y="3076758"/>
                </a:lnTo>
                <a:close/>
                <a:moveTo>
                  <a:pt x="9292417" y="3076623"/>
                </a:moveTo>
                <a:lnTo>
                  <a:pt x="9290259" y="3078781"/>
                </a:lnTo>
                <a:lnTo>
                  <a:pt x="9290259" y="3079860"/>
                </a:lnTo>
                <a:lnTo>
                  <a:pt x="9292417" y="3079860"/>
                </a:lnTo>
                <a:close/>
                <a:moveTo>
                  <a:pt x="8262806" y="3076488"/>
                </a:moveTo>
                <a:lnTo>
                  <a:pt x="8262806" y="3078646"/>
                </a:lnTo>
                <a:lnTo>
                  <a:pt x="8266043" y="3078646"/>
                </a:lnTo>
                <a:lnTo>
                  <a:pt x="8266043" y="3076488"/>
                </a:lnTo>
                <a:close/>
                <a:moveTo>
                  <a:pt x="9196791" y="3075679"/>
                </a:moveTo>
                <a:lnTo>
                  <a:pt x="9194633" y="3077702"/>
                </a:lnTo>
                <a:lnTo>
                  <a:pt x="9196791" y="3079860"/>
                </a:lnTo>
                <a:lnTo>
                  <a:pt x="9197870" y="3079860"/>
                </a:lnTo>
                <a:lnTo>
                  <a:pt x="9197870" y="3075679"/>
                </a:lnTo>
                <a:close/>
                <a:moveTo>
                  <a:pt x="7744628" y="3075139"/>
                </a:moveTo>
                <a:lnTo>
                  <a:pt x="7743549" y="3076218"/>
                </a:lnTo>
                <a:lnTo>
                  <a:pt x="7743549" y="3077297"/>
                </a:lnTo>
                <a:lnTo>
                  <a:pt x="7746786" y="3077297"/>
                </a:lnTo>
                <a:close/>
                <a:moveTo>
                  <a:pt x="6239678" y="3075139"/>
                </a:moveTo>
                <a:lnTo>
                  <a:pt x="6238599" y="3076218"/>
                </a:lnTo>
                <a:lnTo>
                  <a:pt x="6238599" y="3077297"/>
                </a:lnTo>
                <a:lnTo>
                  <a:pt x="6241836" y="3077297"/>
                </a:lnTo>
                <a:close/>
                <a:moveTo>
                  <a:pt x="9190317" y="3074600"/>
                </a:moveTo>
                <a:cubicBezTo>
                  <a:pt x="9188518" y="3074600"/>
                  <a:pt x="9184247" y="3079905"/>
                  <a:pt x="9177504" y="3090515"/>
                </a:cubicBezTo>
                <a:cubicBezTo>
                  <a:pt x="9177504" y="3093842"/>
                  <a:pt x="9179976" y="3098068"/>
                  <a:pt x="9184922" y="3103194"/>
                </a:cubicBezTo>
                <a:lnTo>
                  <a:pt x="9184922" y="3104273"/>
                </a:lnTo>
                <a:cubicBezTo>
                  <a:pt x="9182134" y="3107150"/>
                  <a:pt x="9180740" y="3114613"/>
                  <a:pt x="9180740" y="3126662"/>
                </a:cubicBezTo>
                <a:lnTo>
                  <a:pt x="9181820" y="3138261"/>
                </a:lnTo>
                <a:lnTo>
                  <a:pt x="9178582" y="3143656"/>
                </a:lnTo>
                <a:lnTo>
                  <a:pt x="9178582" y="3147837"/>
                </a:lnTo>
                <a:lnTo>
                  <a:pt x="9180740" y="3156334"/>
                </a:lnTo>
                <a:lnTo>
                  <a:pt x="9180740" y="3160651"/>
                </a:lnTo>
                <a:lnTo>
                  <a:pt x="9178582" y="3160651"/>
                </a:lnTo>
                <a:lnTo>
                  <a:pt x="9178582" y="3162808"/>
                </a:lnTo>
                <a:cubicBezTo>
                  <a:pt x="9180740" y="3162808"/>
                  <a:pt x="9181820" y="3163483"/>
                  <a:pt x="9181820" y="3164832"/>
                </a:cubicBezTo>
                <a:lnTo>
                  <a:pt x="9181820" y="3173464"/>
                </a:lnTo>
                <a:cubicBezTo>
                  <a:pt x="9181820" y="3176611"/>
                  <a:pt x="9180381" y="3179443"/>
                  <a:pt x="9177504" y="3181961"/>
                </a:cubicBezTo>
                <a:lnTo>
                  <a:pt x="9182899" y="3226605"/>
                </a:lnTo>
                <a:lnTo>
                  <a:pt x="9184922" y="3226605"/>
                </a:lnTo>
                <a:lnTo>
                  <a:pt x="9191396" y="3200978"/>
                </a:lnTo>
                <a:lnTo>
                  <a:pt x="9190317" y="3196797"/>
                </a:lnTo>
                <a:lnTo>
                  <a:pt x="9194633" y="3183984"/>
                </a:lnTo>
                <a:lnTo>
                  <a:pt x="9192475" y="3177645"/>
                </a:lnTo>
                <a:lnTo>
                  <a:pt x="9193554" y="3176566"/>
                </a:lnTo>
                <a:lnTo>
                  <a:pt x="9193554" y="3175487"/>
                </a:lnTo>
                <a:cubicBezTo>
                  <a:pt x="9191576" y="3175487"/>
                  <a:pt x="9190137" y="3171935"/>
                  <a:pt x="9189238" y="3164832"/>
                </a:cubicBezTo>
                <a:lnTo>
                  <a:pt x="9192475" y="3163887"/>
                </a:lnTo>
                <a:lnTo>
                  <a:pt x="9190317" y="3159571"/>
                </a:lnTo>
                <a:lnTo>
                  <a:pt x="9194633" y="3135159"/>
                </a:lnTo>
                <a:lnTo>
                  <a:pt x="9192475" y="3133001"/>
                </a:lnTo>
                <a:lnTo>
                  <a:pt x="9193554" y="3125583"/>
                </a:lnTo>
                <a:lnTo>
                  <a:pt x="9192475" y="3119244"/>
                </a:lnTo>
                <a:lnTo>
                  <a:pt x="9194633" y="3114928"/>
                </a:lnTo>
                <a:lnTo>
                  <a:pt x="9193554" y="3110747"/>
                </a:lnTo>
                <a:lnTo>
                  <a:pt x="9194633" y="3107510"/>
                </a:lnTo>
                <a:lnTo>
                  <a:pt x="9193554" y="3104273"/>
                </a:lnTo>
                <a:lnTo>
                  <a:pt x="9194633" y="3104273"/>
                </a:lnTo>
                <a:cubicBezTo>
                  <a:pt x="9193194" y="3100586"/>
                  <a:pt x="9192475" y="3093168"/>
                  <a:pt x="9192475" y="3082018"/>
                </a:cubicBezTo>
                <a:lnTo>
                  <a:pt x="9193554" y="3082018"/>
                </a:lnTo>
                <a:close/>
                <a:moveTo>
                  <a:pt x="5269951" y="3074330"/>
                </a:moveTo>
                <a:cubicBezTo>
                  <a:pt x="5265456" y="3076848"/>
                  <a:pt x="5262219" y="3080445"/>
                  <a:pt x="5260240" y="3085120"/>
                </a:cubicBezTo>
                <a:lnTo>
                  <a:pt x="5260240" y="3086199"/>
                </a:lnTo>
                <a:lnTo>
                  <a:pt x="5265635" y="3081883"/>
                </a:lnTo>
                <a:lnTo>
                  <a:pt x="5267793" y="3081883"/>
                </a:lnTo>
                <a:cubicBezTo>
                  <a:pt x="5267793" y="3085480"/>
                  <a:pt x="5270311" y="3087278"/>
                  <a:pt x="5275347" y="3087278"/>
                </a:cubicBezTo>
                <a:lnTo>
                  <a:pt x="5276426" y="3086199"/>
                </a:lnTo>
                <a:lnTo>
                  <a:pt x="5276426" y="3084041"/>
                </a:lnTo>
                <a:lnTo>
                  <a:pt x="5269951" y="3077567"/>
                </a:lnTo>
                <a:cubicBezTo>
                  <a:pt x="5273548" y="3076668"/>
                  <a:pt x="5275347" y="3075589"/>
                  <a:pt x="5275347" y="3074330"/>
                </a:cubicBezTo>
                <a:close/>
                <a:moveTo>
                  <a:pt x="5063052" y="3074330"/>
                </a:moveTo>
                <a:lnTo>
                  <a:pt x="5063052" y="3075409"/>
                </a:lnTo>
                <a:lnTo>
                  <a:pt x="5060894" y="3078646"/>
                </a:lnTo>
                <a:lnTo>
                  <a:pt x="5060894" y="3080804"/>
                </a:lnTo>
                <a:cubicBezTo>
                  <a:pt x="5063232" y="3080804"/>
                  <a:pt x="5064671" y="3084401"/>
                  <a:pt x="5065211" y="3091594"/>
                </a:cubicBezTo>
                <a:lnTo>
                  <a:pt x="5064131" y="3092673"/>
                </a:lnTo>
                <a:lnTo>
                  <a:pt x="5055499" y="3092673"/>
                </a:lnTo>
                <a:lnTo>
                  <a:pt x="5042551" y="3088357"/>
                </a:lnTo>
                <a:lnTo>
                  <a:pt x="5037156" y="3089436"/>
                </a:lnTo>
                <a:lnTo>
                  <a:pt x="5036077" y="3088357"/>
                </a:lnTo>
                <a:lnTo>
                  <a:pt x="5036077" y="3086199"/>
                </a:lnTo>
                <a:cubicBezTo>
                  <a:pt x="5036077" y="3084761"/>
                  <a:pt x="5038235" y="3084041"/>
                  <a:pt x="5042551" y="3084041"/>
                </a:cubicBezTo>
                <a:cubicBezTo>
                  <a:pt x="5052802" y="3077567"/>
                  <a:pt x="5059636" y="3074330"/>
                  <a:pt x="5063052" y="3074330"/>
                </a:cubicBezTo>
                <a:close/>
                <a:moveTo>
                  <a:pt x="8612929" y="3074060"/>
                </a:moveTo>
                <a:lnTo>
                  <a:pt x="8612929" y="3075139"/>
                </a:lnTo>
                <a:lnTo>
                  <a:pt x="8616166" y="3076218"/>
                </a:lnTo>
                <a:lnTo>
                  <a:pt x="8616166" y="3074060"/>
                </a:lnTo>
                <a:close/>
                <a:moveTo>
                  <a:pt x="9294575" y="3073521"/>
                </a:moveTo>
                <a:lnTo>
                  <a:pt x="9294575" y="3076623"/>
                </a:lnTo>
                <a:lnTo>
                  <a:pt x="9296733" y="3076623"/>
                </a:lnTo>
                <a:lnTo>
                  <a:pt x="9296733" y="3075679"/>
                </a:lnTo>
                <a:close/>
                <a:moveTo>
                  <a:pt x="1240827" y="3073386"/>
                </a:moveTo>
                <a:lnTo>
                  <a:pt x="1240827" y="3075544"/>
                </a:lnTo>
                <a:lnTo>
                  <a:pt x="1241908" y="3082018"/>
                </a:lnTo>
                <a:lnTo>
                  <a:pt x="1242985" y="3082018"/>
                </a:lnTo>
                <a:lnTo>
                  <a:pt x="1242985" y="3078781"/>
                </a:lnTo>
                <a:lnTo>
                  <a:pt x="1241908" y="3073386"/>
                </a:lnTo>
                <a:close/>
                <a:moveTo>
                  <a:pt x="5706799" y="3072981"/>
                </a:moveTo>
                <a:lnTo>
                  <a:pt x="5706799" y="3074060"/>
                </a:lnTo>
                <a:lnTo>
                  <a:pt x="5708957" y="3074060"/>
                </a:lnTo>
                <a:lnTo>
                  <a:pt x="5708957" y="3072981"/>
                </a:lnTo>
                <a:close/>
                <a:moveTo>
                  <a:pt x="3697025" y="3072981"/>
                </a:moveTo>
                <a:lnTo>
                  <a:pt x="3697025" y="3074060"/>
                </a:lnTo>
                <a:lnTo>
                  <a:pt x="3699183" y="3074060"/>
                </a:lnTo>
                <a:lnTo>
                  <a:pt x="3699183" y="3072981"/>
                </a:lnTo>
                <a:close/>
                <a:moveTo>
                  <a:pt x="4067109" y="3072577"/>
                </a:moveTo>
                <a:lnTo>
                  <a:pt x="4067109" y="3075679"/>
                </a:lnTo>
                <a:lnTo>
                  <a:pt x="4068188" y="3075679"/>
                </a:lnTo>
                <a:lnTo>
                  <a:pt x="4068188" y="3072577"/>
                </a:lnTo>
                <a:close/>
                <a:moveTo>
                  <a:pt x="9091453" y="3072442"/>
                </a:moveTo>
                <a:cubicBezTo>
                  <a:pt x="9089744" y="3074600"/>
                  <a:pt x="9086912" y="3075679"/>
                  <a:pt x="9082956" y="3075679"/>
                </a:cubicBezTo>
                <a:lnTo>
                  <a:pt x="9085114" y="3077702"/>
                </a:lnTo>
                <a:cubicBezTo>
                  <a:pt x="9087721" y="3075634"/>
                  <a:pt x="9092352" y="3074600"/>
                  <a:pt x="9099006" y="3074600"/>
                </a:cubicBezTo>
                <a:lnTo>
                  <a:pt x="9096848" y="3072442"/>
                </a:lnTo>
                <a:close/>
                <a:moveTo>
                  <a:pt x="2684679" y="3072149"/>
                </a:moveTo>
                <a:lnTo>
                  <a:pt x="2684679" y="3074307"/>
                </a:lnTo>
                <a:lnTo>
                  <a:pt x="2685760" y="3074307"/>
                </a:lnTo>
                <a:lnTo>
                  <a:pt x="2685760" y="3072149"/>
                </a:lnTo>
                <a:close/>
                <a:moveTo>
                  <a:pt x="7769445" y="3071902"/>
                </a:moveTo>
                <a:lnTo>
                  <a:pt x="7770524" y="3071902"/>
                </a:lnTo>
                <a:lnTo>
                  <a:pt x="7770524" y="3072898"/>
                </a:lnTo>
                <a:lnTo>
                  <a:pt x="7769445" y="3072027"/>
                </a:lnTo>
                <a:close/>
                <a:moveTo>
                  <a:pt x="6264495" y="3071902"/>
                </a:moveTo>
                <a:lnTo>
                  <a:pt x="6265574" y="3071902"/>
                </a:lnTo>
                <a:lnTo>
                  <a:pt x="6265574" y="3072898"/>
                </a:lnTo>
                <a:lnTo>
                  <a:pt x="6264495" y="3072027"/>
                </a:lnTo>
                <a:close/>
                <a:moveTo>
                  <a:pt x="9116270" y="3071363"/>
                </a:moveTo>
                <a:cubicBezTo>
                  <a:pt x="9118428" y="3074060"/>
                  <a:pt x="9119507" y="3076533"/>
                  <a:pt x="9119507" y="3078781"/>
                </a:cubicBezTo>
                <a:lnTo>
                  <a:pt x="9119507" y="3082018"/>
                </a:lnTo>
                <a:lnTo>
                  <a:pt x="9116270" y="3085120"/>
                </a:lnTo>
                <a:lnTo>
                  <a:pt x="9100085" y="3075679"/>
                </a:lnTo>
                <a:lnTo>
                  <a:pt x="9100085" y="3077702"/>
                </a:lnTo>
                <a:lnTo>
                  <a:pt x="9108717" y="3083097"/>
                </a:lnTo>
                <a:lnTo>
                  <a:pt x="9116270" y="3087278"/>
                </a:lnTo>
                <a:cubicBezTo>
                  <a:pt x="9119057" y="3087278"/>
                  <a:pt x="9120451" y="3092583"/>
                  <a:pt x="9120451" y="3103194"/>
                </a:cubicBezTo>
                <a:lnTo>
                  <a:pt x="9118428" y="3105352"/>
                </a:lnTo>
                <a:lnTo>
                  <a:pt x="9120451" y="3122346"/>
                </a:lnTo>
                <a:lnTo>
                  <a:pt x="9120451" y="3136238"/>
                </a:lnTo>
                <a:lnTo>
                  <a:pt x="9117349" y="3140419"/>
                </a:lnTo>
                <a:lnTo>
                  <a:pt x="9117349" y="3141498"/>
                </a:lnTo>
                <a:lnTo>
                  <a:pt x="9118428" y="3141498"/>
                </a:lnTo>
                <a:lnTo>
                  <a:pt x="9123688" y="3137317"/>
                </a:lnTo>
                <a:lnTo>
                  <a:pt x="9124767" y="3137317"/>
                </a:lnTo>
                <a:lnTo>
                  <a:pt x="9128004" y="3139340"/>
                </a:lnTo>
                <a:cubicBezTo>
                  <a:pt x="9131061" y="3139340"/>
                  <a:pt x="9133579" y="3137947"/>
                  <a:pt x="9135557" y="3135159"/>
                </a:cubicBezTo>
                <a:lnTo>
                  <a:pt x="9134478" y="3134080"/>
                </a:lnTo>
                <a:lnTo>
                  <a:pt x="9134478" y="3133001"/>
                </a:lnTo>
                <a:lnTo>
                  <a:pt x="9136636" y="3126662"/>
                </a:lnTo>
                <a:lnTo>
                  <a:pt x="9134478" y="3111691"/>
                </a:lnTo>
                <a:lnTo>
                  <a:pt x="9135557" y="3105352"/>
                </a:lnTo>
                <a:lnTo>
                  <a:pt x="9134478" y="3102249"/>
                </a:lnTo>
                <a:lnTo>
                  <a:pt x="9135557" y="3095775"/>
                </a:lnTo>
                <a:lnTo>
                  <a:pt x="9135557" y="3090515"/>
                </a:lnTo>
                <a:lnTo>
                  <a:pt x="9132320" y="3086199"/>
                </a:lnTo>
                <a:cubicBezTo>
                  <a:pt x="9132320" y="3083951"/>
                  <a:pt x="9133399" y="3081479"/>
                  <a:pt x="9135557" y="3078781"/>
                </a:cubicBezTo>
                <a:lnTo>
                  <a:pt x="9135557" y="3076623"/>
                </a:lnTo>
                <a:lnTo>
                  <a:pt x="9134478" y="3075679"/>
                </a:lnTo>
                <a:lnTo>
                  <a:pt x="9134478" y="3074600"/>
                </a:lnTo>
                <a:lnTo>
                  <a:pt x="9129083" y="3075679"/>
                </a:lnTo>
                <a:lnTo>
                  <a:pt x="9124767" y="3075679"/>
                </a:lnTo>
                <a:lnTo>
                  <a:pt x="9118428" y="3071363"/>
                </a:lnTo>
                <a:close/>
                <a:moveTo>
                  <a:pt x="9216078" y="3070284"/>
                </a:moveTo>
                <a:lnTo>
                  <a:pt x="9216078" y="3073521"/>
                </a:lnTo>
                <a:lnTo>
                  <a:pt x="9218236" y="3073521"/>
                </a:lnTo>
                <a:lnTo>
                  <a:pt x="9219315" y="3070284"/>
                </a:lnTo>
                <a:close/>
                <a:moveTo>
                  <a:pt x="8703700" y="3069744"/>
                </a:moveTo>
                <a:lnTo>
                  <a:pt x="8703700" y="3070823"/>
                </a:lnTo>
                <a:lnTo>
                  <a:pt x="8705993" y="3070823"/>
                </a:lnTo>
                <a:lnTo>
                  <a:pt x="8705993" y="3069744"/>
                </a:lnTo>
                <a:close/>
                <a:moveTo>
                  <a:pt x="4063872" y="3069340"/>
                </a:moveTo>
                <a:lnTo>
                  <a:pt x="4066030" y="3071498"/>
                </a:lnTo>
                <a:lnTo>
                  <a:pt x="4066030" y="3069340"/>
                </a:lnTo>
                <a:close/>
                <a:moveTo>
                  <a:pt x="6664792" y="3068261"/>
                </a:moveTo>
                <a:lnTo>
                  <a:pt x="6668029" y="3068261"/>
                </a:lnTo>
                <a:cubicBezTo>
                  <a:pt x="6678999" y="3070509"/>
                  <a:pt x="6684484" y="3072262"/>
                  <a:pt x="6684484" y="3073521"/>
                </a:cubicBezTo>
                <a:lnTo>
                  <a:pt x="6675717" y="3081883"/>
                </a:lnTo>
                <a:lnTo>
                  <a:pt x="6669108" y="3081883"/>
                </a:lnTo>
                <a:cubicBezTo>
                  <a:pt x="6665062" y="3081883"/>
                  <a:pt x="6661420" y="3079455"/>
                  <a:pt x="6658183" y="3074600"/>
                </a:cubicBezTo>
                <a:lnTo>
                  <a:pt x="6658183" y="3073521"/>
                </a:lnTo>
                <a:close/>
                <a:moveTo>
                  <a:pt x="6653732" y="3068261"/>
                </a:moveTo>
                <a:lnTo>
                  <a:pt x="6656025" y="3070284"/>
                </a:lnTo>
                <a:lnTo>
                  <a:pt x="6656025" y="3075544"/>
                </a:lnTo>
                <a:cubicBezTo>
                  <a:pt x="6656025" y="3077522"/>
                  <a:pt x="6652339" y="3078961"/>
                  <a:pt x="6644965" y="3079860"/>
                </a:cubicBezTo>
                <a:lnTo>
                  <a:pt x="6640649" y="3079860"/>
                </a:lnTo>
                <a:lnTo>
                  <a:pt x="6634040" y="3078781"/>
                </a:lnTo>
                <a:lnTo>
                  <a:pt x="6629589" y="3079860"/>
                </a:lnTo>
                <a:cubicBezTo>
                  <a:pt x="6624104" y="3079860"/>
                  <a:pt x="6620463" y="3078107"/>
                  <a:pt x="6618664" y="3074600"/>
                </a:cubicBezTo>
                <a:lnTo>
                  <a:pt x="6618664" y="3073521"/>
                </a:lnTo>
                <a:cubicBezTo>
                  <a:pt x="6618664" y="3072082"/>
                  <a:pt x="6621227" y="3070644"/>
                  <a:pt x="6626352" y="3069205"/>
                </a:cubicBezTo>
                <a:lnTo>
                  <a:pt x="6634040" y="3070284"/>
                </a:lnTo>
                <a:close/>
                <a:moveTo>
                  <a:pt x="9250471" y="3067182"/>
                </a:moveTo>
                <a:cubicBezTo>
                  <a:pt x="9250471" y="3069789"/>
                  <a:pt x="9247279" y="3071543"/>
                  <a:pt x="9240895" y="3072442"/>
                </a:cubicBezTo>
                <a:cubicBezTo>
                  <a:pt x="9240895" y="3074600"/>
                  <a:pt x="9240176" y="3075679"/>
                  <a:pt x="9238737" y="3075679"/>
                </a:cubicBezTo>
                <a:lnTo>
                  <a:pt x="9241974" y="3087278"/>
                </a:lnTo>
                <a:cubicBezTo>
                  <a:pt x="9241974" y="3092224"/>
                  <a:pt x="9240176" y="3094696"/>
                  <a:pt x="9236579" y="3094696"/>
                </a:cubicBezTo>
                <a:lnTo>
                  <a:pt x="9236579" y="3096854"/>
                </a:lnTo>
                <a:cubicBezTo>
                  <a:pt x="9239456" y="3096854"/>
                  <a:pt x="9240895" y="3097933"/>
                  <a:pt x="9240895" y="3100091"/>
                </a:cubicBezTo>
                <a:lnTo>
                  <a:pt x="9237658" y="3105352"/>
                </a:lnTo>
                <a:lnTo>
                  <a:pt x="9240895" y="3110747"/>
                </a:lnTo>
                <a:lnTo>
                  <a:pt x="9240895" y="3111691"/>
                </a:lnTo>
                <a:lnTo>
                  <a:pt x="9239816" y="3117086"/>
                </a:lnTo>
                <a:lnTo>
                  <a:pt x="9240895" y="3118165"/>
                </a:lnTo>
                <a:lnTo>
                  <a:pt x="9246290" y="3117086"/>
                </a:lnTo>
                <a:lnTo>
                  <a:pt x="9248313" y="3117086"/>
                </a:lnTo>
                <a:lnTo>
                  <a:pt x="9251550" y="3120323"/>
                </a:lnTo>
                <a:cubicBezTo>
                  <a:pt x="9251550" y="3125448"/>
                  <a:pt x="9250471" y="3128280"/>
                  <a:pt x="9248313" y="3128820"/>
                </a:cubicBezTo>
                <a:lnTo>
                  <a:pt x="9247234" y="3128820"/>
                </a:lnTo>
                <a:lnTo>
                  <a:pt x="9247234" y="3126662"/>
                </a:lnTo>
                <a:cubicBezTo>
                  <a:pt x="9244087" y="3126662"/>
                  <a:pt x="9240895" y="3127696"/>
                  <a:pt x="9237658" y="3129764"/>
                </a:cubicBezTo>
                <a:lnTo>
                  <a:pt x="9239816" y="3136238"/>
                </a:lnTo>
                <a:lnTo>
                  <a:pt x="9238737" y="3142577"/>
                </a:lnTo>
                <a:cubicBezTo>
                  <a:pt x="9240176" y="3142577"/>
                  <a:pt x="9241255" y="3144690"/>
                  <a:pt x="9241974" y="3148917"/>
                </a:cubicBezTo>
                <a:lnTo>
                  <a:pt x="9236579" y="3158492"/>
                </a:lnTo>
                <a:lnTo>
                  <a:pt x="9240895" y="3162808"/>
                </a:lnTo>
                <a:lnTo>
                  <a:pt x="9240895" y="3168069"/>
                </a:lnTo>
                <a:cubicBezTo>
                  <a:pt x="9240895" y="3169507"/>
                  <a:pt x="9239816" y="3170227"/>
                  <a:pt x="9237658" y="3170227"/>
                </a:cubicBezTo>
                <a:lnTo>
                  <a:pt x="9238737" y="3171306"/>
                </a:lnTo>
                <a:lnTo>
                  <a:pt x="9238737" y="3175487"/>
                </a:lnTo>
                <a:lnTo>
                  <a:pt x="9237658" y="3180882"/>
                </a:lnTo>
                <a:lnTo>
                  <a:pt x="9243053" y="3185063"/>
                </a:lnTo>
                <a:lnTo>
                  <a:pt x="9259103" y="3179803"/>
                </a:lnTo>
                <a:lnTo>
                  <a:pt x="9266656" y="3181961"/>
                </a:lnTo>
                <a:lnTo>
                  <a:pt x="9266656" y="3180882"/>
                </a:lnTo>
                <a:lnTo>
                  <a:pt x="9267735" y="3174408"/>
                </a:lnTo>
                <a:cubicBezTo>
                  <a:pt x="9264858" y="3174408"/>
                  <a:pt x="9263419" y="3173733"/>
                  <a:pt x="9263419" y="3172385"/>
                </a:cubicBezTo>
                <a:lnTo>
                  <a:pt x="9263419" y="3171306"/>
                </a:lnTo>
                <a:cubicBezTo>
                  <a:pt x="9263419" y="3169867"/>
                  <a:pt x="9264498" y="3169148"/>
                  <a:pt x="9266656" y="3169148"/>
                </a:cubicBezTo>
                <a:cubicBezTo>
                  <a:pt x="9265937" y="3159796"/>
                  <a:pt x="9264858" y="3154491"/>
                  <a:pt x="9263419" y="3153232"/>
                </a:cubicBezTo>
                <a:lnTo>
                  <a:pt x="9263419" y="3149995"/>
                </a:lnTo>
                <a:lnTo>
                  <a:pt x="9267735" y="3135159"/>
                </a:lnTo>
                <a:cubicBezTo>
                  <a:pt x="9266297" y="3135159"/>
                  <a:pt x="9265577" y="3134080"/>
                  <a:pt x="9265577" y="3131922"/>
                </a:cubicBezTo>
                <a:lnTo>
                  <a:pt x="9263419" y="3127741"/>
                </a:lnTo>
                <a:lnTo>
                  <a:pt x="9261261" y="3127741"/>
                </a:lnTo>
                <a:lnTo>
                  <a:pt x="9251550" y="3131922"/>
                </a:lnTo>
                <a:lnTo>
                  <a:pt x="9250471" y="3128820"/>
                </a:lnTo>
                <a:cubicBezTo>
                  <a:pt x="9252269" y="3123155"/>
                  <a:pt x="9253708" y="3120323"/>
                  <a:pt x="9254787" y="3120323"/>
                </a:cubicBezTo>
                <a:lnTo>
                  <a:pt x="9265577" y="3121267"/>
                </a:lnTo>
                <a:lnTo>
                  <a:pt x="9263419" y="3116007"/>
                </a:lnTo>
                <a:lnTo>
                  <a:pt x="9268814" y="3107510"/>
                </a:lnTo>
                <a:lnTo>
                  <a:pt x="9268814" y="3106431"/>
                </a:lnTo>
                <a:cubicBezTo>
                  <a:pt x="9266656" y="3103823"/>
                  <a:pt x="9265577" y="3101350"/>
                  <a:pt x="9265577" y="3099012"/>
                </a:cubicBezTo>
                <a:lnTo>
                  <a:pt x="9265577" y="3093752"/>
                </a:lnTo>
                <a:cubicBezTo>
                  <a:pt x="9263419" y="3093752"/>
                  <a:pt x="9262340" y="3093033"/>
                  <a:pt x="9262340" y="3091595"/>
                </a:cubicBezTo>
                <a:lnTo>
                  <a:pt x="9262340" y="3089436"/>
                </a:lnTo>
                <a:lnTo>
                  <a:pt x="9264498" y="3086199"/>
                </a:lnTo>
                <a:cubicBezTo>
                  <a:pt x="9262340" y="3083592"/>
                  <a:pt x="9261261" y="3081119"/>
                  <a:pt x="9261261" y="3078781"/>
                </a:cubicBezTo>
                <a:cubicBezTo>
                  <a:pt x="9261261" y="3076893"/>
                  <a:pt x="9263419" y="3073701"/>
                  <a:pt x="9267735" y="3069205"/>
                </a:cubicBezTo>
                <a:lnTo>
                  <a:pt x="9265577" y="3067182"/>
                </a:lnTo>
                <a:lnTo>
                  <a:pt x="9264498" y="3068126"/>
                </a:lnTo>
                <a:lnTo>
                  <a:pt x="9263419" y="3068126"/>
                </a:lnTo>
                <a:close/>
                <a:moveTo>
                  <a:pt x="7737075" y="3066507"/>
                </a:moveTo>
                <a:cubicBezTo>
                  <a:pt x="7737075" y="3067946"/>
                  <a:pt x="7735996" y="3068665"/>
                  <a:pt x="7733838" y="3068665"/>
                </a:cubicBezTo>
                <a:lnTo>
                  <a:pt x="7733838" y="3069744"/>
                </a:lnTo>
                <a:lnTo>
                  <a:pt x="7735996" y="3069744"/>
                </a:lnTo>
                <a:cubicBezTo>
                  <a:pt x="7735996" y="3068306"/>
                  <a:pt x="7737075" y="3067586"/>
                  <a:pt x="7739233" y="3067586"/>
                </a:cubicBezTo>
                <a:lnTo>
                  <a:pt x="7739233" y="3066507"/>
                </a:lnTo>
                <a:close/>
                <a:moveTo>
                  <a:pt x="6232125" y="3066507"/>
                </a:moveTo>
                <a:cubicBezTo>
                  <a:pt x="6232125" y="3067946"/>
                  <a:pt x="6231046" y="3068665"/>
                  <a:pt x="6228888" y="3068665"/>
                </a:cubicBezTo>
                <a:lnTo>
                  <a:pt x="6228888" y="3069744"/>
                </a:lnTo>
                <a:lnTo>
                  <a:pt x="6231046" y="3069744"/>
                </a:lnTo>
                <a:cubicBezTo>
                  <a:pt x="6231046" y="3068306"/>
                  <a:pt x="6232125" y="3067586"/>
                  <a:pt x="6234283" y="3067586"/>
                </a:cubicBezTo>
                <a:lnTo>
                  <a:pt x="6234283" y="3066507"/>
                </a:lnTo>
                <a:close/>
                <a:moveTo>
                  <a:pt x="1722993" y="3065024"/>
                </a:moveTo>
                <a:lnTo>
                  <a:pt x="1717733" y="3067182"/>
                </a:lnTo>
                <a:lnTo>
                  <a:pt x="1719756" y="3069340"/>
                </a:lnTo>
                <a:lnTo>
                  <a:pt x="1724074" y="3068261"/>
                </a:lnTo>
                <a:lnTo>
                  <a:pt x="1724074" y="3065024"/>
                </a:lnTo>
                <a:close/>
                <a:moveTo>
                  <a:pt x="2587030" y="3064596"/>
                </a:moveTo>
                <a:lnTo>
                  <a:pt x="2587030" y="3065675"/>
                </a:lnTo>
                <a:lnTo>
                  <a:pt x="2589187" y="3065675"/>
                </a:lnTo>
                <a:lnTo>
                  <a:pt x="2589187" y="3064596"/>
                </a:lnTo>
                <a:close/>
                <a:moveTo>
                  <a:pt x="5703562" y="3064349"/>
                </a:moveTo>
                <a:lnTo>
                  <a:pt x="5705720" y="3064349"/>
                </a:lnTo>
                <a:lnTo>
                  <a:pt x="5705720" y="3066507"/>
                </a:lnTo>
                <a:lnTo>
                  <a:pt x="5712194" y="3066507"/>
                </a:lnTo>
                <a:lnTo>
                  <a:pt x="5715431" y="3064349"/>
                </a:lnTo>
                <a:cubicBezTo>
                  <a:pt x="5721006" y="3068306"/>
                  <a:pt x="5728919" y="3071183"/>
                  <a:pt x="5739169" y="3072981"/>
                </a:cubicBezTo>
                <a:lnTo>
                  <a:pt x="5739169" y="3078376"/>
                </a:lnTo>
                <a:lnTo>
                  <a:pt x="5742406" y="3075139"/>
                </a:lnTo>
                <a:cubicBezTo>
                  <a:pt x="5748521" y="3076938"/>
                  <a:pt x="5756793" y="3082333"/>
                  <a:pt x="5767223" y="3091324"/>
                </a:cubicBezTo>
                <a:lnTo>
                  <a:pt x="5768302" y="3090245"/>
                </a:lnTo>
                <a:lnTo>
                  <a:pt x="5770460" y="3093482"/>
                </a:lnTo>
                <a:lnTo>
                  <a:pt x="5769381" y="3096719"/>
                </a:lnTo>
                <a:lnTo>
                  <a:pt x="5771539" y="3115063"/>
                </a:lnTo>
                <a:cubicBezTo>
                  <a:pt x="5765965" y="3128730"/>
                  <a:pt x="5758771" y="3135564"/>
                  <a:pt x="5749959" y="3135564"/>
                </a:cubicBezTo>
                <a:lnTo>
                  <a:pt x="5748880" y="3134485"/>
                </a:lnTo>
                <a:lnTo>
                  <a:pt x="5747801" y="3134485"/>
                </a:lnTo>
                <a:lnTo>
                  <a:pt x="5745643" y="3136643"/>
                </a:lnTo>
                <a:cubicBezTo>
                  <a:pt x="5731976" y="3131967"/>
                  <a:pt x="5725142" y="3124054"/>
                  <a:pt x="5725142" y="3112905"/>
                </a:cubicBezTo>
                <a:cubicBezTo>
                  <a:pt x="5723524" y="3099777"/>
                  <a:pt x="5715971" y="3086469"/>
                  <a:pt x="5702483" y="3072981"/>
                </a:cubicBezTo>
                <a:lnTo>
                  <a:pt x="5702483" y="3071902"/>
                </a:lnTo>
                <a:lnTo>
                  <a:pt x="5704641" y="3069744"/>
                </a:lnTo>
                <a:lnTo>
                  <a:pt x="5704641" y="3067586"/>
                </a:lnTo>
                <a:lnTo>
                  <a:pt x="5701404" y="3069744"/>
                </a:lnTo>
                <a:lnTo>
                  <a:pt x="5700325" y="3069744"/>
                </a:lnTo>
                <a:lnTo>
                  <a:pt x="5700325" y="3067586"/>
                </a:lnTo>
                <a:close/>
                <a:moveTo>
                  <a:pt x="3693788" y="3064349"/>
                </a:moveTo>
                <a:lnTo>
                  <a:pt x="3695946" y="3064349"/>
                </a:lnTo>
                <a:lnTo>
                  <a:pt x="3695946" y="3066507"/>
                </a:lnTo>
                <a:lnTo>
                  <a:pt x="3702420" y="3066507"/>
                </a:lnTo>
                <a:lnTo>
                  <a:pt x="3705657" y="3064349"/>
                </a:lnTo>
                <a:cubicBezTo>
                  <a:pt x="3711231" y="3068306"/>
                  <a:pt x="3719144" y="3071183"/>
                  <a:pt x="3729395" y="3072981"/>
                </a:cubicBezTo>
                <a:lnTo>
                  <a:pt x="3729395" y="3078376"/>
                </a:lnTo>
                <a:lnTo>
                  <a:pt x="3732632" y="3075139"/>
                </a:lnTo>
                <a:cubicBezTo>
                  <a:pt x="3738746" y="3076938"/>
                  <a:pt x="3747018" y="3082333"/>
                  <a:pt x="3757449" y="3091324"/>
                </a:cubicBezTo>
                <a:lnTo>
                  <a:pt x="3758528" y="3090245"/>
                </a:lnTo>
                <a:lnTo>
                  <a:pt x="3760686" y="3093482"/>
                </a:lnTo>
                <a:lnTo>
                  <a:pt x="3759607" y="3096719"/>
                </a:lnTo>
                <a:lnTo>
                  <a:pt x="3761765" y="3115063"/>
                </a:lnTo>
                <a:cubicBezTo>
                  <a:pt x="3756190" y="3128730"/>
                  <a:pt x="3748996" y="3135564"/>
                  <a:pt x="3740185" y="3135564"/>
                </a:cubicBezTo>
                <a:lnTo>
                  <a:pt x="3739106" y="3134485"/>
                </a:lnTo>
                <a:lnTo>
                  <a:pt x="3738027" y="3134485"/>
                </a:lnTo>
                <a:lnTo>
                  <a:pt x="3735869" y="3136643"/>
                </a:lnTo>
                <a:cubicBezTo>
                  <a:pt x="3722201" y="3131967"/>
                  <a:pt x="3715368" y="3124054"/>
                  <a:pt x="3715368" y="3112905"/>
                </a:cubicBezTo>
                <a:cubicBezTo>
                  <a:pt x="3713749" y="3099777"/>
                  <a:pt x="3706196" y="3086469"/>
                  <a:pt x="3692709" y="3072981"/>
                </a:cubicBezTo>
                <a:lnTo>
                  <a:pt x="3692709" y="3071902"/>
                </a:lnTo>
                <a:lnTo>
                  <a:pt x="3694867" y="3069744"/>
                </a:lnTo>
                <a:lnTo>
                  <a:pt x="3694867" y="3067586"/>
                </a:lnTo>
                <a:lnTo>
                  <a:pt x="3691630" y="3069744"/>
                </a:lnTo>
                <a:lnTo>
                  <a:pt x="3690551" y="3069744"/>
                </a:lnTo>
                <a:lnTo>
                  <a:pt x="3690551" y="3067586"/>
                </a:lnTo>
                <a:close/>
                <a:moveTo>
                  <a:pt x="9149584" y="3063945"/>
                </a:moveTo>
                <a:lnTo>
                  <a:pt x="9149584" y="3065024"/>
                </a:lnTo>
                <a:lnTo>
                  <a:pt x="9151742" y="3065024"/>
                </a:lnTo>
                <a:lnTo>
                  <a:pt x="9151742" y="3063945"/>
                </a:lnTo>
                <a:close/>
                <a:moveTo>
                  <a:pt x="9146347" y="3063945"/>
                </a:moveTo>
                <a:lnTo>
                  <a:pt x="9146347" y="3065024"/>
                </a:lnTo>
                <a:lnTo>
                  <a:pt x="9148505" y="3065024"/>
                </a:lnTo>
                <a:lnTo>
                  <a:pt x="9148505" y="3063945"/>
                </a:lnTo>
                <a:close/>
                <a:moveTo>
                  <a:pt x="8690617" y="3062326"/>
                </a:moveTo>
                <a:lnTo>
                  <a:pt x="8689538" y="3063405"/>
                </a:lnTo>
                <a:lnTo>
                  <a:pt x="8689538" y="3066642"/>
                </a:lnTo>
                <a:lnTo>
                  <a:pt x="8690617" y="3066642"/>
                </a:lnTo>
                <a:lnTo>
                  <a:pt x="8692775" y="3064484"/>
                </a:lnTo>
                <a:close/>
                <a:moveTo>
                  <a:pt x="7750023" y="3062191"/>
                </a:moveTo>
                <a:lnTo>
                  <a:pt x="7750023" y="3063270"/>
                </a:lnTo>
                <a:lnTo>
                  <a:pt x="7752181" y="3063270"/>
                </a:lnTo>
                <a:lnTo>
                  <a:pt x="7752181" y="3062191"/>
                </a:lnTo>
                <a:close/>
                <a:moveTo>
                  <a:pt x="6245073" y="3062191"/>
                </a:moveTo>
                <a:lnTo>
                  <a:pt x="6245073" y="3063270"/>
                </a:lnTo>
                <a:lnTo>
                  <a:pt x="6247231" y="3063270"/>
                </a:lnTo>
                <a:lnTo>
                  <a:pt x="6247231" y="3062191"/>
                </a:lnTo>
                <a:close/>
                <a:moveTo>
                  <a:pt x="4257958" y="3061922"/>
                </a:moveTo>
                <a:lnTo>
                  <a:pt x="4257958" y="3062866"/>
                </a:lnTo>
                <a:lnTo>
                  <a:pt x="4261195" y="3062866"/>
                </a:lnTo>
                <a:lnTo>
                  <a:pt x="4261195" y="3061922"/>
                </a:lnTo>
                <a:close/>
                <a:moveTo>
                  <a:pt x="1749565" y="3061922"/>
                </a:moveTo>
                <a:lnTo>
                  <a:pt x="1749565" y="3065024"/>
                </a:lnTo>
                <a:lnTo>
                  <a:pt x="1750508" y="3065024"/>
                </a:lnTo>
                <a:lnTo>
                  <a:pt x="1750508" y="3061922"/>
                </a:lnTo>
                <a:close/>
                <a:moveTo>
                  <a:pt x="5122263" y="3061382"/>
                </a:moveTo>
                <a:lnTo>
                  <a:pt x="5122263" y="3063540"/>
                </a:lnTo>
                <a:lnTo>
                  <a:pt x="5124421" y="3063540"/>
                </a:lnTo>
                <a:close/>
                <a:moveTo>
                  <a:pt x="4174740" y="3060843"/>
                </a:moveTo>
                <a:lnTo>
                  <a:pt x="4176898" y="3062866"/>
                </a:lnTo>
                <a:lnTo>
                  <a:pt x="4181214" y="3062866"/>
                </a:lnTo>
                <a:lnTo>
                  <a:pt x="4181214" y="3061922"/>
                </a:lnTo>
                <a:close/>
                <a:moveTo>
                  <a:pt x="9290259" y="3060708"/>
                </a:moveTo>
                <a:lnTo>
                  <a:pt x="9290259" y="3062866"/>
                </a:lnTo>
                <a:lnTo>
                  <a:pt x="9291338" y="3062866"/>
                </a:lnTo>
                <a:lnTo>
                  <a:pt x="9291338" y="3060708"/>
                </a:lnTo>
                <a:close/>
                <a:moveTo>
                  <a:pt x="8781388" y="3060303"/>
                </a:moveTo>
                <a:lnTo>
                  <a:pt x="8781388" y="3061247"/>
                </a:lnTo>
                <a:lnTo>
                  <a:pt x="8784760" y="3062326"/>
                </a:lnTo>
                <a:lnTo>
                  <a:pt x="8786918" y="3062326"/>
                </a:lnTo>
                <a:lnTo>
                  <a:pt x="8786918" y="3061247"/>
                </a:lnTo>
                <a:lnTo>
                  <a:pt x="8782602" y="3060303"/>
                </a:lnTo>
                <a:close/>
                <a:moveTo>
                  <a:pt x="8772756" y="3060303"/>
                </a:moveTo>
                <a:lnTo>
                  <a:pt x="8772756" y="3063405"/>
                </a:lnTo>
                <a:lnTo>
                  <a:pt x="8774914" y="3061247"/>
                </a:lnTo>
                <a:lnTo>
                  <a:pt x="8775993" y="3062326"/>
                </a:lnTo>
                <a:lnTo>
                  <a:pt x="8780309" y="3062326"/>
                </a:lnTo>
                <a:lnTo>
                  <a:pt x="8778151" y="3060303"/>
                </a:lnTo>
                <a:close/>
                <a:moveTo>
                  <a:pt x="2617376" y="3060280"/>
                </a:moveTo>
                <a:lnTo>
                  <a:pt x="2617376" y="3061359"/>
                </a:lnTo>
                <a:lnTo>
                  <a:pt x="2620613" y="3062438"/>
                </a:lnTo>
                <a:lnTo>
                  <a:pt x="2620613" y="3060280"/>
                </a:lnTo>
                <a:close/>
                <a:moveTo>
                  <a:pt x="8282498" y="3058954"/>
                </a:moveTo>
                <a:lnTo>
                  <a:pt x="8282498" y="3060033"/>
                </a:lnTo>
                <a:lnTo>
                  <a:pt x="8285735" y="3060033"/>
                </a:lnTo>
                <a:lnTo>
                  <a:pt x="8285735" y="3058954"/>
                </a:lnTo>
                <a:close/>
                <a:moveTo>
                  <a:pt x="7744628" y="3058954"/>
                </a:moveTo>
                <a:lnTo>
                  <a:pt x="7753260" y="3058954"/>
                </a:lnTo>
                <a:lnTo>
                  <a:pt x="7769445" y="3072027"/>
                </a:lnTo>
                <a:lnTo>
                  <a:pt x="7769445" y="3075139"/>
                </a:lnTo>
                <a:lnTo>
                  <a:pt x="7770524" y="3075139"/>
                </a:lnTo>
                <a:lnTo>
                  <a:pt x="7770524" y="3072898"/>
                </a:lnTo>
                <a:lnTo>
                  <a:pt x="7781314" y="3081613"/>
                </a:lnTo>
                <a:lnTo>
                  <a:pt x="7780235" y="3082692"/>
                </a:lnTo>
                <a:lnTo>
                  <a:pt x="7780235" y="3083771"/>
                </a:lnTo>
                <a:lnTo>
                  <a:pt x="7781314" y="3084850"/>
                </a:lnTo>
                <a:cubicBezTo>
                  <a:pt x="7781314" y="3106790"/>
                  <a:pt x="7774481" y="3121896"/>
                  <a:pt x="7760813" y="3130169"/>
                </a:cubicBezTo>
                <a:lnTo>
                  <a:pt x="7745707" y="3145275"/>
                </a:lnTo>
                <a:lnTo>
                  <a:pt x="7737075" y="3147433"/>
                </a:lnTo>
                <a:cubicBezTo>
                  <a:pt x="7732040" y="3145635"/>
                  <a:pt x="7729522" y="3144196"/>
                  <a:pt x="7729522" y="3143117"/>
                </a:cubicBezTo>
                <a:lnTo>
                  <a:pt x="7729522" y="3142038"/>
                </a:lnTo>
                <a:cubicBezTo>
                  <a:pt x="7741032" y="3132327"/>
                  <a:pt x="7746786" y="3125133"/>
                  <a:pt x="7746786" y="3120458"/>
                </a:cubicBezTo>
                <a:cubicBezTo>
                  <a:pt x="7742470" y="3117041"/>
                  <a:pt x="7737794" y="3114883"/>
                  <a:pt x="7732759" y="3113984"/>
                </a:cubicBezTo>
                <a:lnTo>
                  <a:pt x="7732759" y="3112905"/>
                </a:lnTo>
                <a:lnTo>
                  <a:pt x="7733838" y="3111826"/>
                </a:lnTo>
                <a:lnTo>
                  <a:pt x="7733838" y="3110747"/>
                </a:lnTo>
                <a:lnTo>
                  <a:pt x="7725206" y="3097798"/>
                </a:lnTo>
                <a:lnTo>
                  <a:pt x="7720890" y="3091324"/>
                </a:lnTo>
                <a:lnTo>
                  <a:pt x="7720890" y="3079455"/>
                </a:lnTo>
                <a:cubicBezTo>
                  <a:pt x="7720890" y="3077837"/>
                  <a:pt x="7722688" y="3076758"/>
                  <a:pt x="7726285" y="3076218"/>
                </a:cubicBezTo>
                <a:lnTo>
                  <a:pt x="7725206" y="3075139"/>
                </a:lnTo>
                <a:lnTo>
                  <a:pt x="7725206" y="3074060"/>
                </a:lnTo>
                <a:cubicBezTo>
                  <a:pt x="7728803" y="3068306"/>
                  <a:pt x="7735277" y="3063990"/>
                  <a:pt x="7744628" y="3061112"/>
                </a:cubicBezTo>
                <a:close/>
                <a:moveTo>
                  <a:pt x="6239678" y="3058954"/>
                </a:moveTo>
                <a:lnTo>
                  <a:pt x="6248310" y="3058954"/>
                </a:lnTo>
                <a:lnTo>
                  <a:pt x="6264495" y="3072027"/>
                </a:lnTo>
                <a:lnTo>
                  <a:pt x="6264495" y="3075139"/>
                </a:lnTo>
                <a:lnTo>
                  <a:pt x="6265574" y="3075139"/>
                </a:lnTo>
                <a:lnTo>
                  <a:pt x="6265574" y="3072898"/>
                </a:lnTo>
                <a:lnTo>
                  <a:pt x="6276364" y="3081613"/>
                </a:lnTo>
                <a:lnTo>
                  <a:pt x="6275285" y="3082692"/>
                </a:lnTo>
                <a:lnTo>
                  <a:pt x="6275285" y="3083771"/>
                </a:lnTo>
                <a:lnTo>
                  <a:pt x="6276364" y="3084850"/>
                </a:lnTo>
                <a:cubicBezTo>
                  <a:pt x="6276364" y="3106790"/>
                  <a:pt x="6269531" y="3121896"/>
                  <a:pt x="6255863" y="3130169"/>
                </a:cubicBezTo>
                <a:lnTo>
                  <a:pt x="6240757" y="3145275"/>
                </a:lnTo>
                <a:lnTo>
                  <a:pt x="6232125" y="3147433"/>
                </a:lnTo>
                <a:cubicBezTo>
                  <a:pt x="6227090" y="3145635"/>
                  <a:pt x="6224572" y="3144196"/>
                  <a:pt x="6224572" y="3143117"/>
                </a:cubicBezTo>
                <a:lnTo>
                  <a:pt x="6224572" y="3142038"/>
                </a:lnTo>
                <a:cubicBezTo>
                  <a:pt x="6236082" y="3132327"/>
                  <a:pt x="6241836" y="3125133"/>
                  <a:pt x="6241836" y="3120458"/>
                </a:cubicBezTo>
                <a:cubicBezTo>
                  <a:pt x="6237520" y="3117041"/>
                  <a:pt x="6232845" y="3114883"/>
                  <a:pt x="6227809" y="3113984"/>
                </a:cubicBezTo>
                <a:lnTo>
                  <a:pt x="6227809" y="3112905"/>
                </a:lnTo>
                <a:lnTo>
                  <a:pt x="6228888" y="3111826"/>
                </a:lnTo>
                <a:lnTo>
                  <a:pt x="6228888" y="3110747"/>
                </a:lnTo>
                <a:cubicBezTo>
                  <a:pt x="6220256" y="3110747"/>
                  <a:pt x="6215940" y="3104273"/>
                  <a:pt x="6215940" y="3091324"/>
                </a:cubicBezTo>
                <a:lnTo>
                  <a:pt x="6215940" y="3079455"/>
                </a:lnTo>
                <a:cubicBezTo>
                  <a:pt x="6215940" y="3077837"/>
                  <a:pt x="6217739" y="3076758"/>
                  <a:pt x="6221335" y="3076218"/>
                </a:cubicBezTo>
                <a:lnTo>
                  <a:pt x="6220256" y="3075139"/>
                </a:lnTo>
                <a:lnTo>
                  <a:pt x="6220256" y="3074060"/>
                </a:lnTo>
                <a:cubicBezTo>
                  <a:pt x="6223853" y="3068306"/>
                  <a:pt x="6230327" y="3063990"/>
                  <a:pt x="6239678" y="3061112"/>
                </a:cubicBezTo>
                <a:close/>
                <a:moveTo>
                  <a:pt x="8197121" y="3057875"/>
                </a:moveTo>
                <a:lnTo>
                  <a:pt x="8199279" y="3060033"/>
                </a:lnTo>
                <a:lnTo>
                  <a:pt x="8203595" y="3060033"/>
                </a:lnTo>
                <a:lnTo>
                  <a:pt x="8203595" y="3058954"/>
                </a:lnTo>
                <a:close/>
                <a:moveTo>
                  <a:pt x="8183904" y="3057875"/>
                </a:moveTo>
                <a:lnTo>
                  <a:pt x="8183904" y="3061112"/>
                </a:lnTo>
                <a:lnTo>
                  <a:pt x="8184983" y="3061112"/>
                </a:lnTo>
                <a:lnTo>
                  <a:pt x="8187141" y="3058954"/>
                </a:lnTo>
                <a:lnTo>
                  <a:pt x="8187141" y="3057875"/>
                </a:lnTo>
                <a:close/>
                <a:moveTo>
                  <a:pt x="7106630" y="3057694"/>
                </a:moveTo>
                <a:lnTo>
                  <a:pt x="7105551" y="3058773"/>
                </a:lnTo>
                <a:lnTo>
                  <a:pt x="7105551" y="3059852"/>
                </a:lnTo>
                <a:lnTo>
                  <a:pt x="7113104" y="3066461"/>
                </a:lnTo>
                <a:lnTo>
                  <a:pt x="7114183" y="3066461"/>
                </a:lnTo>
                <a:lnTo>
                  <a:pt x="7114183" y="3063089"/>
                </a:lnTo>
                <a:cubicBezTo>
                  <a:pt x="7113823" y="3061291"/>
                  <a:pt x="7111306" y="3059492"/>
                  <a:pt x="7106630" y="3057694"/>
                </a:cubicBezTo>
                <a:close/>
                <a:moveTo>
                  <a:pt x="4042562" y="3057606"/>
                </a:moveTo>
                <a:lnTo>
                  <a:pt x="4054296" y="3060843"/>
                </a:lnTo>
                <a:lnTo>
                  <a:pt x="4058612" y="3059764"/>
                </a:lnTo>
                <a:cubicBezTo>
                  <a:pt x="4061938" y="3061652"/>
                  <a:pt x="4070435" y="3063765"/>
                  <a:pt x="4084103" y="3066103"/>
                </a:cubicBezTo>
                <a:cubicBezTo>
                  <a:pt x="4084103" y="3067721"/>
                  <a:pt x="4088015" y="3069160"/>
                  <a:pt x="4095837" y="3070419"/>
                </a:cubicBezTo>
                <a:lnTo>
                  <a:pt x="4100153" y="3079995"/>
                </a:lnTo>
                <a:cubicBezTo>
                  <a:pt x="4100153" y="3099867"/>
                  <a:pt x="4095522" y="3109802"/>
                  <a:pt x="4086261" y="3109802"/>
                </a:cubicBezTo>
                <a:lnTo>
                  <a:pt x="4083159" y="3109802"/>
                </a:lnTo>
                <a:cubicBezTo>
                  <a:pt x="4072639" y="3109802"/>
                  <a:pt x="4065850" y="3106251"/>
                  <a:pt x="4062793" y="3099147"/>
                </a:cubicBezTo>
                <a:lnTo>
                  <a:pt x="4064951" y="3090650"/>
                </a:lnTo>
                <a:lnTo>
                  <a:pt x="4064951" y="3087413"/>
                </a:lnTo>
                <a:lnTo>
                  <a:pt x="4056454" y="3087413"/>
                </a:lnTo>
                <a:cubicBezTo>
                  <a:pt x="4054296" y="3087413"/>
                  <a:pt x="4051463" y="3081748"/>
                  <a:pt x="4047957" y="3070419"/>
                </a:cubicBezTo>
                <a:cubicBezTo>
                  <a:pt x="4042292" y="3069520"/>
                  <a:pt x="4039459" y="3066687"/>
                  <a:pt x="4039459" y="3061922"/>
                </a:cubicBezTo>
                <a:lnTo>
                  <a:pt x="4039459" y="3060843"/>
                </a:lnTo>
                <a:close/>
                <a:moveTo>
                  <a:pt x="7273876" y="3053243"/>
                </a:moveTo>
                <a:lnTo>
                  <a:pt x="7270638" y="3056615"/>
                </a:lnTo>
                <a:lnTo>
                  <a:pt x="7277112" y="3067540"/>
                </a:lnTo>
                <a:lnTo>
                  <a:pt x="7281428" y="3067540"/>
                </a:lnTo>
                <a:lnTo>
                  <a:pt x="7282508" y="3064168"/>
                </a:lnTo>
                <a:cubicBezTo>
                  <a:pt x="7280350" y="3057065"/>
                  <a:pt x="7278192" y="3053423"/>
                  <a:pt x="7276034" y="3053243"/>
                </a:cubicBezTo>
                <a:close/>
                <a:moveTo>
                  <a:pt x="2609824" y="3050434"/>
                </a:moveTo>
                <a:lnTo>
                  <a:pt x="2609824" y="3053671"/>
                </a:lnTo>
                <a:lnTo>
                  <a:pt x="2615218" y="3059066"/>
                </a:lnTo>
                <a:lnTo>
                  <a:pt x="2615218" y="3057987"/>
                </a:lnTo>
                <a:cubicBezTo>
                  <a:pt x="2612342" y="3055110"/>
                  <a:pt x="2610903" y="3052592"/>
                  <a:pt x="2610903" y="3050434"/>
                </a:cubicBezTo>
                <a:close/>
                <a:moveTo>
                  <a:pt x="8275889" y="3050187"/>
                </a:moveTo>
                <a:cubicBezTo>
                  <a:pt x="8276788" y="3053784"/>
                  <a:pt x="8277867" y="3055582"/>
                  <a:pt x="8279126" y="3055582"/>
                </a:cubicBezTo>
                <a:lnTo>
                  <a:pt x="8281419" y="3055582"/>
                </a:lnTo>
                <a:cubicBezTo>
                  <a:pt x="8282857" y="3055582"/>
                  <a:pt x="8283577" y="3054503"/>
                  <a:pt x="8283577" y="3052345"/>
                </a:cubicBezTo>
                <a:lnTo>
                  <a:pt x="8284656" y="3051266"/>
                </a:lnTo>
                <a:lnTo>
                  <a:pt x="8288972" y="3051266"/>
                </a:lnTo>
                <a:cubicBezTo>
                  <a:pt x="8290500" y="3051266"/>
                  <a:pt x="8291264" y="3053065"/>
                  <a:pt x="8291264" y="3056661"/>
                </a:cubicBezTo>
                <a:cubicBezTo>
                  <a:pt x="8306370" y="3062866"/>
                  <a:pt x="8315138" y="3068351"/>
                  <a:pt x="8317565" y="3073116"/>
                </a:cubicBezTo>
                <a:lnTo>
                  <a:pt x="8317565" y="3079725"/>
                </a:lnTo>
                <a:lnTo>
                  <a:pt x="8312035" y="3085255"/>
                </a:lnTo>
                <a:lnTo>
                  <a:pt x="8305426" y="3085255"/>
                </a:lnTo>
                <a:cubicBezTo>
                  <a:pt x="8300841" y="3080849"/>
                  <a:pt x="8297199" y="3078646"/>
                  <a:pt x="8294502" y="3078646"/>
                </a:cubicBezTo>
                <a:lnTo>
                  <a:pt x="8291264" y="3079725"/>
                </a:lnTo>
                <a:lnTo>
                  <a:pt x="8287893" y="3078646"/>
                </a:lnTo>
                <a:lnTo>
                  <a:pt x="8260513" y="3085255"/>
                </a:lnTo>
                <a:lnTo>
                  <a:pt x="8245272" y="3076488"/>
                </a:lnTo>
                <a:lnTo>
                  <a:pt x="8245272" y="3074195"/>
                </a:lnTo>
                <a:cubicBezTo>
                  <a:pt x="8246711" y="3074195"/>
                  <a:pt x="8253275" y="3067272"/>
                  <a:pt x="8264964" y="3053424"/>
                </a:cubicBezTo>
                <a:cubicBezTo>
                  <a:pt x="8268021" y="3051266"/>
                  <a:pt x="8271663" y="3050187"/>
                  <a:pt x="8275889" y="3050187"/>
                </a:cubicBezTo>
                <a:close/>
                <a:moveTo>
                  <a:pt x="8188354" y="3050187"/>
                </a:moveTo>
                <a:lnTo>
                  <a:pt x="8184983" y="3051266"/>
                </a:lnTo>
                <a:lnTo>
                  <a:pt x="8184983" y="3052345"/>
                </a:lnTo>
                <a:cubicBezTo>
                  <a:pt x="8190827" y="3052345"/>
                  <a:pt x="8193750" y="3053424"/>
                  <a:pt x="8193750" y="3055582"/>
                </a:cubicBezTo>
                <a:lnTo>
                  <a:pt x="8195908" y="3055582"/>
                </a:lnTo>
                <a:lnTo>
                  <a:pt x="8195908" y="3054503"/>
                </a:lnTo>
                <a:lnTo>
                  <a:pt x="8193750" y="3051266"/>
                </a:lnTo>
                <a:lnTo>
                  <a:pt x="8190512" y="3052345"/>
                </a:lnTo>
                <a:close/>
                <a:moveTo>
                  <a:pt x="6740457" y="3050187"/>
                </a:moveTo>
                <a:cubicBezTo>
                  <a:pt x="6736051" y="3052705"/>
                  <a:pt x="6733848" y="3055897"/>
                  <a:pt x="6733848" y="3059764"/>
                </a:cubicBezTo>
                <a:lnTo>
                  <a:pt x="6733848" y="3069205"/>
                </a:lnTo>
                <a:lnTo>
                  <a:pt x="6736141" y="3071363"/>
                </a:lnTo>
                <a:lnTo>
                  <a:pt x="6750303" y="3071363"/>
                </a:lnTo>
                <a:lnTo>
                  <a:pt x="6752596" y="3069205"/>
                </a:lnTo>
                <a:cubicBezTo>
                  <a:pt x="6747111" y="3056527"/>
                  <a:pt x="6743784" y="3050187"/>
                  <a:pt x="6742615" y="3050187"/>
                </a:cubicBezTo>
                <a:close/>
                <a:moveTo>
                  <a:pt x="3191795" y="3050187"/>
                </a:moveTo>
                <a:lnTo>
                  <a:pt x="3193953" y="3052345"/>
                </a:lnTo>
                <a:lnTo>
                  <a:pt x="3193953" y="3050187"/>
                </a:lnTo>
                <a:close/>
                <a:moveTo>
                  <a:pt x="6606526" y="3047085"/>
                </a:moveTo>
                <a:lnTo>
                  <a:pt x="6607739" y="3047085"/>
                </a:lnTo>
                <a:lnTo>
                  <a:pt x="6610976" y="3050187"/>
                </a:lnTo>
                <a:lnTo>
                  <a:pt x="6610976" y="3051266"/>
                </a:lnTo>
                <a:lnTo>
                  <a:pt x="6608818" y="3053424"/>
                </a:lnTo>
                <a:lnTo>
                  <a:pt x="6607739" y="3053424"/>
                </a:lnTo>
                <a:lnTo>
                  <a:pt x="6604368" y="3050187"/>
                </a:lnTo>
                <a:lnTo>
                  <a:pt x="6604368" y="3049243"/>
                </a:lnTo>
                <a:close/>
                <a:moveTo>
                  <a:pt x="7249058" y="3046769"/>
                </a:moveTo>
                <a:lnTo>
                  <a:pt x="7249058" y="3050006"/>
                </a:lnTo>
                <a:lnTo>
                  <a:pt x="7250137" y="3050006"/>
                </a:lnTo>
                <a:lnTo>
                  <a:pt x="7252295" y="3047848"/>
                </a:lnTo>
                <a:lnTo>
                  <a:pt x="7252295" y="3046769"/>
                </a:lnTo>
                <a:close/>
                <a:moveTo>
                  <a:pt x="2696683" y="3045039"/>
                </a:moveTo>
                <a:lnTo>
                  <a:pt x="2696683" y="3048276"/>
                </a:lnTo>
                <a:lnTo>
                  <a:pt x="2697762" y="3048276"/>
                </a:lnTo>
                <a:lnTo>
                  <a:pt x="2697762" y="3045039"/>
                </a:lnTo>
                <a:close/>
                <a:moveTo>
                  <a:pt x="7109867" y="3044611"/>
                </a:moveTo>
                <a:lnTo>
                  <a:pt x="7109867" y="3048927"/>
                </a:lnTo>
                <a:lnTo>
                  <a:pt x="7112025" y="3048927"/>
                </a:lnTo>
                <a:lnTo>
                  <a:pt x="7112025" y="3044611"/>
                </a:lnTo>
                <a:close/>
                <a:moveTo>
                  <a:pt x="6709705" y="3040746"/>
                </a:moveTo>
                <a:lnTo>
                  <a:pt x="6709705" y="3042904"/>
                </a:lnTo>
                <a:lnTo>
                  <a:pt x="6710784" y="3042904"/>
                </a:lnTo>
                <a:lnTo>
                  <a:pt x="6710784" y="3040746"/>
                </a:lnTo>
                <a:close/>
                <a:moveTo>
                  <a:pt x="2638013" y="3039644"/>
                </a:moveTo>
                <a:lnTo>
                  <a:pt x="2640171" y="3039644"/>
                </a:lnTo>
                <a:lnTo>
                  <a:pt x="2640171" y="3040723"/>
                </a:lnTo>
                <a:lnTo>
                  <a:pt x="2638013" y="3040723"/>
                </a:lnTo>
                <a:close/>
                <a:moveTo>
                  <a:pt x="4126859" y="3039532"/>
                </a:moveTo>
                <a:lnTo>
                  <a:pt x="4132119" y="3041555"/>
                </a:lnTo>
                <a:lnTo>
                  <a:pt x="4140616" y="3040476"/>
                </a:lnTo>
                <a:cubicBezTo>
                  <a:pt x="4144212" y="3040476"/>
                  <a:pt x="4146011" y="3041196"/>
                  <a:pt x="4146011" y="3042634"/>
                </a:cubicBezTo>
                <a:lnTo>
                  <a:pt x="4147090" y="3041555"/>
                </a:lnTo>
                <a:lnTo>
                  <a:pt x="4153429" y="3041555"/>
                </a:lnTo>
                <a:cubicBezTo>
                  <a:pt x="4161971" y="3042275"/>
                  <a:pt x="4166242" y="3045827"/>
                  <a:pt x="4166242" y="3052211"/>
                </a:cubicBezTo>
                <a:cubicBezTo>
                  <a:pt x="4162915" y="3052211"/>
                  <a:pt x="4159364" y="3058640"/>
                  <a:pt x="4155587" y="3071498"/>
                </a:cubicBezTo>
                <a:lnTo>
                  <a:pt x="4156666" y="3072577"/>
                </a:lnTo>
                <a:lnTo>
                  <a:pt x="4167321" y="3063945"/>
                </a:lnTo>
                <a:lnTo>
                  <a:pt x="4168400" y="3065024"/>
                </a:lnTo>
                <a:lnTo>
                  <a:pt x="4169479" y="3065024"/>
                </a:lnTo>
                <a:lnTo>
                  <a:pt x="4168400" y="3059764"/>
                </a:lnTo>
                <a:lnTo>
                  <a:pt x="4168400" y="3058685"/>
                </a:lnTo>
                <a:lnTo>
                  <a:pt x="4170558" y="3056527"/>
                </a:lnTo>
                <a:lnTo>
                  <a:pt x="4171637" y="3056527"/>
                </a:lnTo>
                <a:lnTo>
                  <a:pt x="4171637" y="3058685"/>
                </a:lnTo>
                <a:lnTo>
                  <a:pt x="4173661" y="3058685"/>
                </a:lnTo>
                <a:lnTo>
                  <a:pt x="4173661" y="3057606"/>
                </a:lnTo>
                <a:lnTo>
                  <a:pt x="4172716" y="3054369"/>
                </a:lnTo>
                <a:lnTo>
                  <a:pt x="4173661" y="3054369"/>
                </a:lnTo>
                <a:cubicBezTo>
                  <a:pt x="4187058" y="3061652"/>
                  <a:pt x="4195960" y="3067721"/>
                  <a:pt x="4200366" y="3072577"/>
                </a:cubicBezTo>
                <a:lnTo>
                  <a:pt x="4200366" y="3073521"/>
                </a:lnTo>
                <a:lnTo>
                  <a:pt x="4196050" y="3073521"/>
                </a:lnTo>
                <a:lnTo>
                  <a:pt x="4197129" y="3074600"/>
                </a:lnTo>
                <a:lnTo>
                  <a:pt x="4197129" y="3075679"/>
                </a:lnTo>
                <a:lnTo>
                  <a:pt x="4201445" y="3073521"/>
                </a:lnTo>
                <a:lnTo>
                  <a:pt x="4204682" y="3081074"/>
                </a:lnTo>
                <a:lnTo>
                  <a:pt x="4198208" y="3086334"/>
                </a:lnTo>
                <a:lnTo>
                  <a:pt x="4187553" y="3085255"/>
                </a:lnTo>
                <a:lnTo>
                  <a:pt x="4184316" y="3085255"/>
                </a:lnTo>
                <a:lnTo>
                  <a:pt x="4184316" y="3086334"/>
                </a:lnTo>
                <a:lnTo>
                  <a:pt x="4190790" y="3092808"/>
                </a:lnTo>
                <a:lnTo>
                  <a:pt x="4188632" y="3101305"/>
                </a:lnTo>
                <a:cubicBezTo>
                  <a:pt x="4196455" y="3102924"/>
                  <a:pt x="4200366" y="3110027"/>
                  <a:pt x="4200366" y="3122616"/>
                </a:cubicBezTo>
                <a:cubicBezTo>
                  <a:pt x="4201804" y="3122616"/>
                  <a:pt x="4202524" y="3124054"/>
                  <a:pt x="4202524" y="3126932"/>
                </a:cubicBezTo>
                <a:cubicBezTo>
                  <a:pt x="4200186" y="3139700"/>
                  <a:pt x="4196634" y="3146084"/>
                  <a:pt x="4191869" y="3146084"/>
                </a:cubicBezTo>
                <a:lnTo>
                  <a:pt x="4190790" y="3146084"/>
                </a:lnTo>
                <a:cubicBezTo>
                  <a:pt x="4187912" y="3146084"/>
                  <a:pt x="4186474" y="3145365"/>
                  <a:pt x="4186474" y="3143926"/>
                </a:cubicBezTo>
                <a:lnTo>
                  <a:pt x="4181214" y="3147163"/>
                </a:lnTo>
                <a:lnTo>
                  <a:pt x="4163005" y="3141768"/>
                </a:lnTo>
                <a:cubicBezTo>
                  <a:pt x="4163005" y="3144645"/>
                  <a:pt x="4161971" y="3147163"/>
                  <a:pt x="4159903" y="3149321"/>
                </a:cubicBezTo>
                <a:lnTo>
                  <a:pt x="4159903" y="3151344"/>
                </a:lnTo>
                <a:lnTo>
                  <a:pt x="4161926" y="3154581"/>
                </a:lnTo>
                <a:lnTo>
                  <a:pt x="4161926" y="3157818"/>
                </a:lnTo>
                <a:lnTo>
                  <a:pt x="4151271" y="3171710"/>
                </a:lnTo>
                <a:lnTo>
                  <a:pt x="4150327" y="3171710"/>
                </a:lnTo>
                <a:lnTo>
                  <a:pt x="4146011" y="3168473"/>
                </a:lnTo>
                <a:lnTo>
                  <a:pt x="4144932" y="3168473"/>
                </a:lnTo>
                <a:lnTo>
                  <a:pt x="4142774" y="3170631"/>
                </a:lnTo>
                <a:lnTo>
                  <a:pt x="4142774" y="3171710"/>
                </a:lnTo>
                <a:lnTo>
                  <a:pt x="4149248" y="3179128"/>
                </a:lnTo>
                <a:lnTo>
                  <a:pt x="4152350" y="3179128"/>
                </a:lnTo>
                <a:lnTo>
                  <a:pt x="4166242" y="3163078"/>
                </a:lnTo>
                <a:lnTo>
                  <a:pt x="4169479" y="3163078"/>
                </a:lnTo>
                <a:lnTo>
                  <a:pt x="4172716" y="3165236"/>
                </a:lnTo>
                <a:cubicBezTo>
                  <a:pt x="4174065" y="3165236"/>
                  <a:pt x="4174740" y="3164157"/>
                  <a:pt x="4174740" y="3161999"/>
                </a:cubicBezTo>
                <a:lnTo>
                  <a:pt x="4173661" y="3158897"/>
                </a:lnTo>
                <a:lnTo>
                  <a:pt x="4176898" y="3156739"/>
                </a:lnTo>
                <a:lnTo>
                  <a:pt x="4183372" y="3158897"/>
                </a:lnTo>
                <a:lnTo>
                  <a:pt x="4191869" y="3158897"/>
                </a:lnTo>
                <a:lnTo>
                  <a:pt x="4198208" y="3161999"/>
                </a:lnTo>
                <a:lnTo>
                  <a:pt x="4202524" y="3161055"/>
                </a:lnTo>
                <a:lnTo>
                  <a:pt x="4211021" y="3163078"/>
                </a:lnTo>
                <a:lnTo>
                  <a:pt x="4212100" y="3163078"/>
                </a:lnTo>
                <a:cubicBezTo>
                  <a:pt x="4213538" y="3163078"/>
                  <a:pt x="4214977" y="3160965"/>
                  <a:pt x="4216416" y="3156739"/>
                </a:cubicBezTo>
                <a:lnTo>
                  <a:pt x="4217360" y="3156739"/>
                </a:lnTo>
                <a:cubicBezTo>
                  <a:pt x="4216371" y="3149636"/>
                  <a:pt x="4213898" y="3146084"/>
                  <a:pt x="4209942" y="3146084"/>
                </a:cubicBezTo>
                <a:lnTo>
                  <a:pt x="4208863" y="3145005"/>
                </a:lnTo>
                <a:lnTo>
                  <a:pt x="4207784" y="3145005"/>
                </a:lnTo>
                <a:lnTo>
                  <a:pt x="4203603" y="3146084"/>
                </a:lnTo>
                <a:lnTo>
                  <a:pt x="4202524" y="3145005"/>
                </a:lnTo>
                <a:lnTo>
                  <a:pt x="4202524" y="3143926"/>
                </a:lnTo>
                <a:cubicBezTo>
                  <a:pt x="4202524" y="3141768"/>
                  <a:pt x="4206075" y="3140689"/>
                  <a:pt x="4213179" y="3140689"/>
                </a:cubicBezTo>
                <a:cubicBezTo>
                  <a:pt x="4213898" y="3138621"/>
                  <a:pt x="4216011" y="3137587"/>
                  <a:pt x="4219518" y="3137587"/>
                </a:cubicBezTo>
                <a:lnTo>
                  <a:pt x="4227071" y="3138666"/>
                </a:lnTo>
                <a:lnTo>
                  <a:pt x="4228150" y="3137587"/>
                </a:lnTo>
                <a:lnTo>
                  <a:pt x="4221676" y="3128011"/>
                </a:lnTo>
                <a:lnTo>
                  <a:pt x="4222755" y="3121537"/>
                </a:lnTo>
                <a:cubicBezTo>
                  <a:pt x="4222755" y="3117850"/>
                  <a:pt x="4219203" y="3113939"/>
                  <a:pt x="4212100" y="3109802"/>
                </a:cubicBezTo>
                <a:lnTo>
                  <a:pt x="4203603" y="3094966"/>
                </a:lnTo>
                <a:lnTo>
                  <a:pt x="4203603" y="3092808"/>
                </a:lnTo>
                <a:cubicBezTo>
                  <a:pt x="4203603" y="3091010"/>
                  <a:pt x="4206795" y="3089571"/>
                  <a:pt x="4213179" y="3088492"/>
                </a:cubicBezTo>
                <a:lnTo>
                  <a:pt x="4227071" y="3089571"/>
                </a:lnTo>
                <a:cubicBezTo>
                  <a:pt x="4227071" y="3087413"/>
                  <a:pt x="4229184" y="3086334"/>
                  <a:pt x="4233410" y="3086334"/>
                </a:cubicBezTo>
                <a:lnTo>
                  <a:pt x="4231252" y="3082153"/>
                </a:lnTo>
                <a:lnTo>
                  <a:pt x="4238805" y="3071498"/>
                </a:lnTo>
                <a:lnTo>
                  <a:pt x="4240829" y="3061922"/>
                </a:lnTo>
                <a:lnTo>
                  <a:pt x="4239750" y="3060843"/>
                </a:lnTo>
                <a:lnTo>
                  <a:pt x="4194027" y="3060843"/>
                </a:lnTo>
                <a:cubicBezTo>
                  <a:pt x="4192408" y="3060843"/>
                  <a:pt x="4191329" y="3059044"/>
                  <a:pt x="4190790" y="3055448"/>
                </a:cubicBezTo>
                <a:lnTo>
                  <a:pt x="4205761" y="3050187"/>
                </a:lnTo>
                <a:lnTo>
                  <a:pt x="4212100" y="3050187"/>
                </a:lnTo>
                <a:cubicBezTo>
                  <a:pt x="4215786" y="3050187"/>
                  <a:pt x="4218979" y="3051222"/>
                  <a:pt x="4221676" y="3053290"/>
                </a:cubicBezTo>
                <a:lnTo>
                  <a:pt x="4232331" y="3053290"/>
                </a:lnTo>
                <a:lnTo>
                  <a:pt x="4235568" y="3051132"/>
                </a:lnTo>
                <a:lnTo>
                  <a:pt x="4238805" y="3051132"/>
                </a:lnTo>
                <a:lnTo>
                  <a:pt x="4249461" y="3059764"/>
                </a:lnTo>
                <a:lnTo>
                  <a:pt x="4250540" y="3059764"/>
                </a:lnTo>
                <a:lnTo>
                  <a:pt x="4256879" y="3052211"/>
                </a:lnTo>
                <a:lnTo>
                  <a:pt x="4255800" y="3045871"/>
                </a:lnTo>
                <a:lnTo>
                  <a:pt x="4260116" y="3041555"/>
                </a:lnTo>
                <a:cubicBezTo>
                  <a:pt x="4270006" y="3044613"/>
                  <a:pt x="4276031" y="3048164"/>
                  <a:pt x="4278189" y="3052211"/>
                </a:cubicBezTo>
                <a:lnTo>
                  <a:pt x="4278189" y="3053290"/>
                </a:lnTo>
                <a:lnTo>
                  <a:pt x="4277110" y="3058685"/>
                </a:lnTo>
                <a:cubicBezTo>
                  <a:pt x="4282235" y="3058685"/>
                  <a:pt x="4287226" y="3061877"/>
                  <a:pt x="4292081" y="3068261"/>
                </a:cubicBezTo>
                <a:cubicBezTo>
                  <a:pt x="4294868" y="3068261"/>
                  <a:pt x="4296622" y="3070374"/>
                  <a:pt x="4297341" y="3074600"/>
                </a:cubicBezTo>
                <a:lnTo>
                  <a:pt x="4294239" y="3076758"/>
                </a:lnTo>
                <a:lnTo>
                  <a:pt x="4291002" y="3076758"/>
                </a:lnTo>
                <a:lnTo>
                  <a:pt x="4287765" y="3074600"/>
                </a:lnTo>
                <a:lnTo>
                  <a:pt x="4285607" y="3074600"/>
                </a:lnTo>
                <a:cubicBezTo>
                  <a:pt x="4284438" y="3074600"/>
                  <a:pt x="4283404" y="3076398"/>
                  <a:pt x="4282505" y="3079995"/>
                </a:cubicBezTo>
                <a:cubicBezTo>
                  <a:pt x="4278908" y="3079995"/>
                  <a:pt x="4277110" y="3082468"/>
                  <a:pt x="4277110" y="3087413"/>
                </a:cubicBezTo>
                <a:cubicBezTo>
                  <a:pt x="4270006" y="3091010"/>
                  <a:pt x="4263982" y="3092808"/>
                  <a:pt x="4259037" y="3092808"/>
                </a:cubicBezTo>
                <a:cubicBezTo>
                  <a:pt x="4258857" y="3094247"/>
                  <a:pt x="4256699" y="3095281"/>
                  <a:pt x="4252563" y="3095910"/>
                </a:cubicBezTo>
                <a:lnTo>
                  <a:pt x="4252563" y="3096989"/>
                </a:lnTo>
                <a:cubicBezTo>
                  <a:pt x="4256159" y="3099507"/>
                  <a:pt x="4257958" y="3101665"/>
                  <a:pt x="4257958" y="3103463"/>
                </a:cubicBezTo>
                <a:lnTo>
                  <a:pt x="4256879" y="3106565"/>
                </a:lnTo>
                <a:lnTo>
                  <a:pt x="4260116" y="3104542"/>
                </a:lnTo>
                <a:cubicBezTo>
                  <a:pt x="4261824" y="3104542"/>
                  <a:pt x="4263218" y="3107375"/>
                  <a:pt x="4264297" y="3113039"/>
                </a:cubicBezTo>
                <a:cubicBezTo>
                  <a:pt x="4259531" y="3126527"/>
                  <a:pt x="4255260" y="3133271"/>
                  <a:pt x="4251484" y="3133271"/>
                </a:cubicBezTo>
                <a:cubicBezTo>
                  <a:pt x="4251484" y="3136148"/>
                  <a:pt x="4249730" y="3137947"/>
                  <a:pt x="4246224" y="3138666"/>
                </a:cubicBezTo>
                <a:lnTo>
                  <a:pt x="4246224" y="3139610"/>
                </a:lnTo>
                <a:lnTo>
                  <a:pt x="4260116" y="3139610"/>
                </a:lnTo>
                <a:cubicBezTo>
                  <a:pt x="4266320" y="3133226"/>
                  <a:pt x="4270906" y="3130034"/>
                  <a:pt x="4273873" y="3130034"/>
                </a:cubicBezTo>
                <a:lnTo>
                  <a:pt x="4274952" y="3130034"/>
                </a:lnTo>
                <a:lnTo>
                  <a:pt x="4282505" y="3134350"/>
                </a:lnTo>
                <a:lnTo>
                  <a:pt x="4285607" y="3133271"/>
                </a:lnTo>
                <a:lnTo>
                  <a:pt x="4288844" y="3138666"/>
                </a:lnTo>
                <a:lnTo>
                  <a:pt x="4287765" y="3148242"/>
                </a:lnTo>
                <a:cubicBezTo>
                  <a:pt x="4289923" y="3148242"/>
                  <a:pt x="4291721" y="3149636"/>
                  <a:pt x="4293160" y="3152423"/>
                </a:cubicBezTo>
                <a:lnTo>
                  <a:pt x="4293160" y="3157818"/>
                </a:lnTo>
                <a:lnTo>
                  <a:pt x="4291002" y="3159976"/>
                </a:lnTo>
                <a:lnTo>
                  <a:pt x="4292081" y="3161055"/>
                </a:lnTo>
                <a:lnTo>
                  <a:pt x="4292081" y="3161999"/>
                </a:lnTo>
                <a:cubicBezTo>
                  <a:pt x="4283179" y="3171441"/>
                  <a:pt x="4274997" y="3177150"/>
                  <a:pt x="4267534" y="3179128"/>
                </a:cubicBezTo>
                <a:lnTo>
                  <a:pt x="4266455" y="3178049"/>
                </a:lnTo>
                <a:cubicBezTo>
                  <a:pt x="4266455" y="3181826"/>
                  <a:pt x="4262184" y="3184658"/>
                  <a:pt x="4253642" y="3186547"/>
                </a:cubicBezTo>
                <a:cubicBezTo>
                  <a:pt x="4253642" y="3187985"/>
                  <a:pt x="4252607" y="3188705"/>
                  <a:pt x="4250540" y="3188705"/>
                </a:cubicBezTo>
                <a:lnTo>
                  <a:pt x="4249461" y="3189784"/>
                </a:lnTo>
                <a:lnTo>
                  <a:pt x="4249461" y="3190863"/>
                </a:lnTo>
                <a:cubicBezTo>
                  <a:pt x="4252967" y="3193740"/>
                  <a:pt x="4254721" y="3196572"/>
                  <a:pt x="4254721" y="3199360"/>
                </a:cubicBezTo>
                <a:cubicBezTo>
                  <a:pt x="4256339" y="3199360"/>
                  <a:pt x="4260970" y="3194055"/>
                  <a:pt x="4268613" y="3183444"/>
                </a:cubicBezTo>
                <a:lnTo>
                  <a:pt x="4271850" y="3182365"/>
                </a:lnTo>
                <a:cubicBezTo>
                  <a:pt x="4274457" y="3182365"/>
                  <a:pt x="4277650" y="3186951"/>
                  <a:pt x="4281426" y="3196123"/>
                </a:cubicBezTo>
                <a:cubicBezTo>
                  <a:pt x="4285472" y="3196123"/>
                  <a:pt x="4288664" y="3201113"/>
                  <a:pt x="4291002" y="3211094"/>
                </a:cubicBezTo>
                <a:lnTo>
                  <a:pt x="4286686" y="3215410"/>
                </a:lnTo>
                <a:lnTo>
                  <a:pt x="4285607" y="3215410"/>
                </a:lnTo>
                <a:lnTo>
                  <a:pt x="4280347" y="3211094"/>
                </a:lnTo>
                <a:lnTo>
                  <a:pt x="4272794" y="3211094"/>
                </a:lnTo>
                <a:lnTo>
                  <a:pt x="4263218" y="3208936"/>
                </a:lnTo>
                <a:lnTo>
                  <a:pt x="4254721" y="3211094"/>
                </a:lnTo>
                <a:lnTo>
                  <a:pt x="4253642" y="3210015"/>
                </a:lnTo>
                <a:lnTo>
                  <a:pt x="4253642" y="3211094"/>
                </a:lnTo>
                <a:lnTo>
                  <a:pt x="4255800" y="3219591"/>
                </a:lnTo>
                <a:lnTo>
                  <a:pt x="4255800" y="3221749"/>
                </a:lnTo>
                <a:lnTo>
                  <a:pt x="4253642" y="3224986"/>
                </a:lnTo>
                <a:lnTo>
                  <a:pt x="4254721" y="3239822"/>
                </a:lnTo>
                <a:lnTo>
                  <a:pt x="4252563" y="3245217"/>
                </a:lnTo>
                <a:cubicBezTo>
                  <a:pt x="4252563" y="3249444"/>
                  <a:pt x="4255080" y="3251557"/>
                  <a:pt x="4260116" y="3251557"/>
                </a:cubicBezTo>
                <a:lnTo>
                  <a:pt x="4262139" y="3255873"/>
                </a:lnTo>
                <a:lnTo>
                  <a:pt x="4272794" y="3255873"/>
                </a:lnTo>
                <a:lnTo>
                  <a:pt x="4279268" y="3251557"/>
                </a:lnTo>
                <a:lnTo>
                  <a:pt x="4298420" y="3250612"/>
                </a:lnTo>
                <a:lnTo>
                  <a:pt x="4300578" y="3253715"/>
                </a:lnTo>
                <a:lnTo>
                  <a:pt x="4300578" y="3260189"/>
                </a:lnTo>
                <a:cubicBezTo>
                  <a:pt x="4294194" y="3265853"/>
                  <a:pt x="4290642" y="3270439"/>
                  <a:pt x="4289923" y="3273946"/>
                </a:cubicBezTo>
                <a:lnTo>
                  <a:pt x="4286686" y="3275025"/>
                </a:lnTo>
                <a:lnTo>
                  <a:pt x="4286686" y="3278262"/>
                </a:lnTo>
                <a:lnTo>
                  <a:pt x="4292081" y="3283657"/>
                </a:lnTo>
                <a:lnTo>
                  <a:pt x="4292081" y="3284601"/>
                </a:lnTo>
                <a:cubicBezTo>
                  <a:pt x="4290463" y="3294582"/>
                  <a:pt x="4285832" y="3299572"/>
                  <a:pt x="4278189" y="3299572"/>
                </a:cubicBezTo>
                <a:lnTo>
                  <a:pt x="4269692" y="3298493"/>
                </a:lnTo>
                <a:lnTo>
                  <a:pt x="4264297" y="3300651"/>
                </a:lnTo>
                <a:lnTo>
                  <a:pt x="4254721" y="3296335"/>
                </a:lnTo>
                <a:lnTo>
                  <a:pt x="4250540" y="3297414"/>
                </a:lnTo>
                <a:cubicBezTo>
                  <a:pt x="4240559" y="3297414"/>
                  <a:pt x="4235568" y="3294222"/>
                  <a:pt x="4235568" y="3287838"/>
                </a:cubicBezTo>
                <a:lnTo>
                  <a:pt x="4232331" y="3287838"/>
                </a:lnTo>
                <a:lnTo>
                  <a:pt x="4228150" y="3291075"/>
                </a:lnTo>
                <a:lnTo>
                  <a:pt x="4225992" y="3291075"/>
                </a:lnTo>
                <a:lnTo>
                  <a:pt x="4215337" y="3281499"/>
                </a:lnTo>
                <a:cubicBezTo>
                  <a:pt x="4210661" y="3275655"/>
                  <a:pt x="4206390" y="3267112"/>
                  <a:pt x="4202524" y="3255873"/>
                </a:cubicBezTo>
                <a:lnTo>
                  <a:pt x="4201445" y="3254794"/>
                </a:lnTo>
                <a:lnTo>
                  <a:pt x="4201445" y="3252636"/>
                </a:lnTo>
                <a:lnTo>
                  <a:pt x="4202524" y="3251557"/>
                </a:lnTo>
                <a:lnTo>
                  <a:pt x="4202524" y="3250612"/>
                </a:lnTo>
                <a:lnTo>
                  <a:pt x="4199287" y="3248454"/>
                </a:lnTo>
                <a:lnTo>
                  <a:pt x="4198208" y="3248454"/>
                </a:lnTo>
                <a:lnTo>
                  <a:pt x="4196050" y="3250612"/>
                </a:lnTo>
                <a:lnTo>
                  <a:pt x="4197129" y="3259110"/>
                </a:lnTo>
                <a:cubicBezTo>
                  <a:pt x="4195060" y="3261178"/>
                  <a:pt x="4192588" y="3262212"/>
                  <a:pt x="4189711" y="3262212"/>
                </a:cubicBezTo>
                <a:cubicBezTo>
                  <a:pt x="4188991" y="3265809"/>
                  <a:pt x="4187553" y="3267607"/>
                  <a:pt x="4185395" y="3267607"/>
                </a:cubicBezTo>
                <a:lnTo>
                  <a:pt x="4187553" y="3270844"/>
                </a:lnTo>
                <a:lnTo>
                  <a:pt x="4187553" y="3271923"/>
                </a:lnTo>
                <a:lnTo>
                  <a:pt x="4185395" y="3273946"/>
                </a:lnTo>
                <a:lnTo>
                  <a:pt x="4182293" y="3271923"/>
                </a:lnTo>
                <a:lnTo>
                  <a:pt x="4180135" y="3273946"/>
                </a:lnTo>
                <a:lnTo>
                  <a:pt x="4179056" y="3272867"/>
                </a:lnTo>
                <a:lnTo>
                  <a:pt x="4179056" y="3271923"/>
                </a:lnTo>
                <a:lnTo>
                  <a:pt x="4174740" y="3272867"/>
                </a:lnTo>
                <a:cubicBezTo>
                  <a:pt x="4174740" y="3274306"/>
                  <a:pt x="4176898" y="3275385"/>
                  <a:pt x="4181214" y="3276104"/>
                </a:cubicBezTo>
                <a:lnTo>
                  <a:pt x="4181214" y="3273946"/>
                </a:lnTo>
                <a:lnTo>
                  <a:pt x="4182293" y="3273946"/>
                </a:lnTo>
                <a:lnTo>
                  <a:pt x="4184316" y="3276104"/>
                </a:lnTo>
                <a:lnTo>
                  <a:pt x="4184316" y="3279341"/>
                </a:lnTo>
                <a:cubicBezTo>
                  <a:pt x="4183506" y="3282038"/>
                  <a:pt x="4178561" y="3285231"/>
                  <a:pt x="4169479" y="3288917"/>
                </a:cubicBezTo>
                <a:cubicBezTo>
                  <a:pt x="4163275" y="3295301"/>
                  <a:pt x="4157565" y="3298493"/>
                  <a:pt x="4152350" y="3298493"/>
                </a:cubicBezTo>
                <a:lnTo>
                  <a:pt x="4151271" y="3297414"/>
                </a:lnTo>
                <a:lnTo>
                  <a:pt x="4151271" y="3296335"/>
                </a:lnTo>
                <a:lnTo>
                  <a:pt x="4153429" y="3286759"/>
                </a:lnTo>
                <a:lnTo>
                  <a:pt x="4153429" y="3285680"/>
                </a:lnTo>
                <a:cubicBezTo>
                  <a:pt x="4149922" y="3281274"/>
                  <a:pt x="4148169" y="3277003"/>
                  <a:pt x="4148169" y="3272867"/>
                </a:cubicBezTo>
                <a:lnTo>
                  <a:pt x="4148169" y="3267607"/>
                </a:lnTo>
                <a:lnTo>
                  <a:pt x="4147090" y="3267607"/>
                </a:lnTo>
                <a:cubicBezTo>
                  <a:pt x="4127308" y="3287478"/>
                  <a:pt x="4113101" y="3297414"/>
                  <a:pt x="4104469" y="3297414"/>
                </a:cubicBezTo>
                <a:lnTo>
                  <a:pt x="4103390" y="3297414"/>
                </a:lnTo>
                <a:cubicBezTo>
                  <a:pt x="4099614" y="3297414"/>
                  <a:pt x="4097456" y="3296380"/>
                  <a:pt x="4096916" y="3294312"/>
                </a:cubicBezTo>
                <a:lnTo>
                  <a:pt x="4096916" y="3292154"/>
                </a:lnTo>
                <a:lnTo>
                  <a:pt x="4108651" y="3277183"/>
                </a:lnTo>
                <a:cubicBezTo>
                  <a:pt x="4108651" y="3274216"/>
                  <a:pt x="4111528" y="3271024"/>
                  <a:pt x="4117283" y="3267607"/>
                </a:cubicBezTo>
                <a:cubicBezTo>
                  <a:pt x="4117283" y="3257626"/>
                  <a:pt x="4120115" y="3249444"/>
                  <a:pt x="4125780" y="3243059"/>
                </a:cubicBezTo>
                <a:lnTo>
                  <a:pt x="4125780" y="3241980"/>
                </a:lnTo>
                <a:cubicBezTo>
                  <a:pt x="4123622" y="3241980"/>
                  <a:pt x="4122543" y="3241261"/>
                  <a:pt x="4122543" y="3239822"/>
                </a:cubicBezTo>
                <a:lnTo>
                  <a:pt x="4122543" y="3231325"/>
                </a:lnTo>
                <a:lnTo>
                  <a:pt x="4107572" y="3231325"/>
                </a:lnTo>
                <a:lnTo>
                  <a:pt x="4102311" y="3226065"/>
                </a:lnTo>
                <a:lnTo>
                  <a:pt x="4102311" y="3223907"/>
                </a:lnTo>
                <a:lnTo>
                  <a:pt x="4104469" y="3221749"/>
                </a:lnTo>
                <a:lnTo>
                  <a:pt x="4111888" y="3221749"/>
                </a:lnTo>
                <a:lnTo>
                  <a:pt x="4116204" y="3222828"/>
                </a:lnTo>
                <a:lnTo>
                  <a:pt x="4120385" y="3221749"/>
                </a:lnTo>
                <a:lnTo>
                  <a:pt x="4121464" y="3221749"/>
                </a:lnTo>
                <a:cubicBezTo>
                  <a:pt x="4125060" y="3221929"/>
                  <a:pt x="4126859" y="3222648"/>
                  <a:pt x="4126859" y="3223907"/>
                </a:cubicBezTo>
                <a:lnTo>
                  <a:pt x="4129961" y="3222828"/>
                </a:lnTo>
                <a:lnTo>
                  <a:pt x="4129961" y="3221749"/>
                </a:lnTo>
                <a:cubicBezTo>
                  <a:pt x="4126094" y="3209161"/>
                  <a:pt x="4122902" y="3202057"/>
                  <a:pt x="4120385" y="3200439"/>
                </a:cubicBezTo>
                <a:lnTo>
                  <a:pt x="4118227" y="3200439"/>
                </a:lnTo>
                <a:cubicBezTo>
                  <a:pt x="4116878" y="3200439"/>
                  <a:pt x="4113326" y="3203991"/>
                  <a:pt x="4107572" y="3211094"/>
                </a:cubicBezTo>
                <a:lnTo>
                  <a:pt x="4101232" y="3213252"/>
                </a:lnTo>
                <a:lnTo>
                  <a:pt x="4099074" y="3210015"/>
                </a:lnTo>
                <a:lnTo>
                  <a:pt x="4108651" y="3194100"/>
                </a:lnTo>
                <a:cubicBezTo>
                  <a:pt x="4108651" y="3186277"/>
                  <a:pt x="4110089" y="3181286"/>
                  <a:pt x="4112967" y="3179128"/>
                </a:cubicBezTo>
                <a:lnTo>
                  <a:pt x="4111888" y="3170631"/>
                </a:lnTo>
                <a:cubicBezTo>
                  <a:pt x="4116113" y="3164247"/>
                  <a:pt x="4118227" y="3158538"/>
                  <a:pt x="4118227" y="3153502"/>
                </a:cubicBezTo>
                <a:lnTo>
                  <a:pt x="4116204" y="3143926"/>
                </a:lnTo>
                <a:lnTo>
                  <a:pt x="4120385" y="3141768"/>
                </a:lnTo>
                <a:cubicBezTo>
                  <a:pt x="4120385" y="3138981"/>
                  <a:pt x="4118272" y="3135789"/>
                  <a:pt x="4114046" y="3132192"/>
                </a:cubicBezTo>
                <a:lnTo>
                  <a:pt x="4111888" y="3117355"/>
                </a:lnTo>
                <a:lnTo>
                  <a:pt x="4111888" y="3115197"/>
                </a:lnTo>
                <a:cubicBezTo>
                  <a:pt x="4114765" y="3110702"/>
                  <a:pt x="4116204" y="3105711"/>
                  <a:pt x="4116204" y="3100226"/>
                </a:cubicBezTo>
                <a:lnTo>
                  <a:pt x="4114046" y="3090650"/>
                </a:lnTo>
                <a:cubicBezTo>
                  <a:pt x="4114765" y="3083007"/>
                  <a:pt x="4116158" y="3076263"/>
                  <a:pt x="4118227" y="3070419"/>
                </a:cubicBezTo>
                <a:cubicBezTo>
                  <a:pt x="4116518" y="3070419"/>
                  <a:pt x="4115125" y="3067227"/>
                  <a:pt x="4114046" y="3060843"/>
                </a:cubicBezTo>
                <a:lnTo>
                  <a:pt x="4116204" y="3060843"/>
                </a:lnTo>
                <a:lnTo>
                  <a:pt x="4116204" y="3062866"/>
                </a:lnTo>
                <a:lnTo>
                  <a:pt x="4117283" y="3062866"/>
                </a:lnTo>
                <a:lnTo>
                  <a:pt x="4117283" y="3059764"/>
                </a:lnTo>
                <a:lnTo>
                  <a:pt x="4111888" y="3054369"/>
                </a:lnTo>
                <a:lnTo>
                  <a:pt x="4111888" y="3053290"/>
                </a:lnTo>
                <a:cubicBezTo>
                  <a:pt x="4111888" y="3049603"/>
                  <a:pt x="4115079" y="3045332"/>
                  <a:pt x="4121464" y="3040476"/>
                </a:cubicBezTo>
                <a:close/>
                <a:moveTo>
                  <a:pt x="2617376" y="3038430"/>
                </a:moveTo>
                <a:lnTo>
                  <a:pt x="2617376" y="3039644"/>
                </a:lnTo>
                <a:lnTo>
                  <a:pt x="2619535" y="3039644"/>
                </a:lnTo>
                <a:lnTo>
                  <a:pt x="2619535" y="3038430"/>
                </a:lnTo>
                <a:close/>
                <a:moveTo>
                  <a:pt x="8668767" y="3036835"/>
                </a:moveTo>
                <a:lnTo>
                  <a:pt x="8675241" y="3036835"/>
                </a:lnTo>
                <a:cubicBezTo>
                  <a:pt x="8680187" y="3036835"/>
                  <a:pt x="8687155" y="3039667"/>
                  <a:pt x="8696147" y="3045332"/>
                </a:cubicBezTo>
                <a:lnTo>
                  <a:pt x="8697226" y="3045332"/>
                </a:lnTo>
                <a:cubicBezTo>
                  <a:pt x="8700822" y="3045332"/>
                  <a:pt x="8702621" y="3044613"/>
                  <a:pt x="8702621" y="3043174"/>
                </a:cubicBezTo>
                <a:lnTo>
                  <a:pt x="8708151" y="3044253"/>
                </a:lnTo>
                <a:lnTo>
                  <a:pt x="8719076" y="3042095"/>
                </a:lnTo>
                <a:cubicBezTo>
                  <a:pt x="8725640" y="3043534"/>
                  <a:pt x="8728922" y="3045332"/>
                  <a:pt x="8728922" y="3047490"/>
                </a:cubicBezTo>
                <a:lnTo>
                  <a:pt x="8728922" y="3050727"/>
                </a:lnTo>
                <a:lnTo>
                  <a:pt x="8716918" y="3063405"/>
                </a:lnTo>
                <a:lnTo>
                  <a:pt x="8715839" y="3063405"/>
                </a:lnTo>
                <a:lnTo>
                  <a:pt x="8714625" y="3062326"/>
                </a:lnTo>
                <a:lnTo>
                  <a:pt x="8713546" y="3062326"/>
                </a:lnTo>
                <a:cubicBezTo>
                  <a:pt x="8713546" y="3063585"/>
                  <a:pt x="8711388" y="3065384"/>
                  <a:pt x="8707072" y="3067721"/>
                </a:cubicBezTo>
                <a:lnTo>
                  <a:pt x="8707072" y="3068800"/>
                </a:lnTo>
                <a:lnTo>
                  <a:pt x="8709230" y="3068800"/>
                </a:lnTo>
                <a:lnTo>
                  <a:pt x="8714625" y="3064484"/>
                </a:lnTo>
                <a:lnTo>
                  <a:pt x="8720155" y="3064484"/>
                </a:lnTo>
                <a:lnTo>
                  <a:pt x="8719076" y="3076218"/>
                </a:lnTo>
                <a:lnTo>
                  <a:pt x="8720155" y="3089976"/>
                </a:lnTo>
                <a:cubicBezTo>
                  <a:pt x="8718716" y="3089976"/>
                  <a:pt x="8717277" y="3092134"/>
                  <a:pt x="8715839" y="3096450"/>
                </a:cubicBezTo>
                <a:cubicBezTo>
                  <a:pt x="8713591" y="3096450"/>
                  <a:pt x="8712467" y="3097124"/>
                  <a:pt x="8712467" y="3098473"/>
                </a:cubicBezTo>
                <a:lnTo>
                  <a:pt x="8712467" y="3099552"/>
                </a:lnTo>
                <a:cubicBezTo>
                  <a:pt x="8712467" y="3100991"/>
                  <a:pt x="8714310" y="3101710"/>
                  <a:pt x="8717997" y="3101710"/>
                </a:cubicBezTo>
                <a:lnTo>
                  <a:pt x="8719076" y="3102789"/>
                </a:lnTo>
                <a:lnTo>
                  <a:pt x="8719076" y="3112365"/>
                </a:lnTo>
                <a:lnTo>
                  <a:pt x="8717997" y="3113444"/>
                </a:lnTo>
                <a:lnTo>
                  <a:pt x="8717997" y="3114523"/>
                </a:lnTo>
                <a:lnTo>
                  <a:pt x="8719076" y="3115602"/>
                </a:lnTo>
                <a:lnTo>
                  <a:pt x="8722313" y="3115602"/>
                </a:lnTo>
                <a:lnTo>
                  <a:pt x="8737688" y="3109128"/>
                </a:lnTo>
                <a:lnTo>
                  <a:pt x="8738768" y="3109128"/>
                </a:lnTo>
                <a:cubicBezTo>
                  <a:pt x="8742004" y="3109128"/>
                  <a:pt x="8746006" y="3110567"/>
                  <a:pt x="8750771" y="3113444"/>
                </a:cubicBezTo>
                <a:cubicBezTo>
                  <a:pt x="8752210" y="3112185"/>
                  <a:pt x="8758414" y="3111106"/>
                  <a:pt x="8769384" y="3110207"/>
                </a:cubicBezTo>
                <a:cubicBezTo>
                  <a:pt x="8771632" y="3107600"/>
                  <a:pt x="8772756" y="3105127"/>
                  <a:pt x="8772756" y="3102789"/>
                </a:cubicBezTo>
                <a:cubicBezTo>
                  <a:pt x="8772756" y="3101710"/>
                  <a:pt x="8771272" y="3100631"/>
                  <a:pt x="8768305" y="3099552"/>
                </a:cubicBezTo>
                <a:lnTo>
                  <a:pt x="8767226" y="3098473"/>
                </a:lnTo>
                <a:lnTo>
                  <a:pt x="8767226" y="3097529"/>
                </a:lnTo>
                <a:lnTo>
                  <a:pt x="8768305" y="3094292"/>
                </a:lnTo>
                <a:lnTo>
                  <a:pt x="8767226" y="3094292"/>
                </a:lnTo>
                <a:cubicBezTo>
                  <a:pt x="8759943" y="3094292"/>
                  <a:pt x="8756301" y="3086469"/>
                  <a:pt x="8756301" y="3070823"/>
                </a:cubicBezTo>
                <a:cubicBezTo>
                  <a:pt x="8745331" y="3066418"/>
                  <a:pt x="8739846" y="3061832"/>
                  <a:pt x="8739846" y="3057066"/>
                </a:cubicBezTo>
                <a:cubicBezTo>
                  <a:pt x="8740926" y="3054009"/>
                  <a:pt x="8742769" y="3051896"/>
                  <a:pt x="8745376" y="3050727"/>
                </a:cubicBezTo>
                <a:lnTo>
                  <a:pt x="8766147" y="3054908"/>
                </a:lnTo>
                <a:lnTo>
                  <a:pt x="8766147" y="3055987"/>
                </a:lnTo>
                <a:cubicBezTo>
                  <a:pt x="8766147" y="3057426"/>
                  <a:pt x="8764304" y="3058145"/>
                  <a:pt x="8760617" y="3058145"/>
                </a:cubicBezTo>
                <a:lnTo>
                  <a:pt x="8760617" y="3059224"/>
                </a:lnTo>
                <a:lnTo>
                  <a:pt x="8763989" y="3059224"/>
                </a:lnTo>
                <a:lnTo>
                  <a:pt x="8768305" y="3057066"/>
                </a:lnTo>
                <a:lnTo>
                  <a:pt x="8768305" y="3060303"/>
                </a:lnTo>
                <a:lnTo>
                  <a:pt x="8770463" y="3060303"/>
                </a:lnTo>
                <a:lnTo>
                  <a:pt x="8770463" y="3059224"/>
                </a:lnTo>
                <a:lnTo>
                  <a:pt x="8769384" y="3058145"/>
                </a:lnTo>
                <a:lnTo>
                  <a:pt x="8769384" y="3057066"/>
                </a:lnTo>
                <a:lnTo>
                  <a:pt x="8779230" y="3052750"/>
                </a:lnTo>
                <a:cubicBezTo>
                  <a:pt x="8796764" y="3059674"/>
                  <a:pt x="8805531" y="3067497"/>
                  <a:pt x="8805531" y="3076218"/>
                </a:cubicBezTo>
                <a:lnTo>
                  <a:pt x="8805531" y="3084716"/>
                </a:lnTo>
                <a:lnTo>
                  <a:pt x="8800001" y="3096450"/>
                </a:lnTo>
                <a:lnTo>
                  <a:pt x="8800001" y="3097529"/>
                </a:lnTo>
                <a:lnTo>
                  <a:pt x="8814298" y="3113444"/>
                </a:lnTo>
                <a:cubicBezTo>
                  <a:pt x="8814298" y="3119109"/>
                  <a:pt x="8810296" y="3121941"/>
                  <a:pt x="8802294" y="3121941"/>
                </a:cubicBezTo>
                <a:lnTo>
                  <a:pt x="8786918" y="3123020"/>
                </a:lnTo>
                <a:lnTo>
                  <a:pt x="8782602" y="3121941"/>
                </a:lnTo>
                <a:lnTo>
                  <a:pt x="8780309" y="3124099"/>
                </a:lnTo>
                <a:lnTo>
                  <a:pt x="8775993" y="3124099"/>
                </a:lnTo>
                <a:lnTo>
                  <a:pt x="8772756" y="3121941"/>
                </a:lnTo>
                <a:lnTo>
                  <a:pt x="8767226" y="3123020"/>
                </a:lnTo>
                <a:lnTo>
                  <a:pt x="8767226" y="3118704"/>
                </a:lnTo>
                <a:lnTo>
                  <a:pt x="8765068" y="3118704"/>
                </a:lnTo>
                <a:lnTo>
                  <a:pt x="8767226" y="3131517"/>
                </a:lnTo>
                <a:lnTo>
                  <a:pt x="8765068" y="3154851"/>
                </a:lnTo>
                <a:lnTo>
                  <a:pt x="8766147" y="3160246"/>
                </a:lnTo>
                <a:lnTo>
                  <a:pt x="8765068" y="3161325"/>
                </a:lnTo>
                <a:lnTo>
                  <a:pt x="8765068" y="3162404"/>
                </a:lnTo>
                <a:lnTo>
                  <a:pt x="8766147" y="3166585"/>
                </a:lnTo>
                <a:lnTo>
                  <a:pt x="8763989" y="3173059"/>
                </a:lnTo>
                <a:lnTo>
                  <a:pt x="8766147" y="3182635"/>
                </a:lnTo>
                <a:lnTo>
                  <a:pt x="8765068" y="3187895"/>
                </a:lnTo>
                <a:lnTo>
                  <a:pt x="8768305" y="3213387"/>
                </a:lnTo>
                <a:lnTo>
                  <a:pt x="8768305" y="3220805"/>
                </a:lnTo>
                <a:lnTo>
                  <a:pt x="8766147" y="3224042"/>
                </a:lnTo>
                <a:lnTo>
                  <a:pt x="8766147" y="3234697"/>
                </a:lnTo>
                <a:cubicBezTo>
                  <a:pt x="8766147" y="3236675"/>
                  <a:pt x="8769789" y="3238429"/>
                  <a:pt x="8777072" y="3239958"/>
                </a:cubicBezTo>
                <a:cubicBezTo>
                  <a:pt x="8780129" y="3239958"/>
                  <a:pt x="8783052" y="3234293"/>
                  <a:pt x="8785839" y="3222963"/>
                </a:cubicBezTo>
                <a:lnTo>
                  <a:pt x="8786918" y="3222963"/>
                </a:lnTo>
                <a:lnTo>
                  <a:pt x="8785839" y="3217703"/>
                </a:lnTo>
                <a:lnTo>
                  <a:pt x="8785839" y="3216624"/>
                </a:lnTo>
                <a:lnTo>
                  <a:pt x="8787997" y="3213387"/>
                </a:lnTo>
                <a:lnTo>
                  <a:pt x="8787997" y="3205969"/>
                </a:lnTo>
                <a:cubicBezTo>
                  <a:pt x="8788537" y="3201743"/>
                  <a:pt x="8789616" y="3199629"/>
                  <a:pt x="8791234" y="3199629"/>
                </a:cubicBezTo>
                <a:lnTo>
                  <a:pt x="8792448" y="3199629"/>
                </a:lnTo>
                <a:cubicBezTo>
                  <a:pt x="8794786" y="3199629"/>
                  <a:pt x="8796944" y="3204575"/>
                  <a:pt x="8798922" y="3214466"/>
                </a:cubicBezTo>
                <a:cubicBezTo>
                  <a:pt x="8797483" y="3214466"/>
                  <a:pt x="8796404" y="3216579"/>
                  <a:pt x="8795685" y="3220805"/>
                </a:cubicBezTo>
                <a:cubicBezTo>
                  <a:pt x="8798922" y="3232944"/>
                  <a:pt x="8804047" y="3239013"/>
                  <a:pt x="8811061" y="3239013"/>
                </a:cubicBezTo>
                <a:cubicBezTo>
                  <a:pt x="8813399" y="3243959"/>
                  <a:pt x="8816276" y="3246432"/>
                  <a:pt x="8819693" y="3246432"/>
                </a:cubicBezTo>
                <a:lnTo>
                  <a:pt x="8821986" y="3256008"/>
                </a:lnTo>
                <a:lnTo>
                  <a:pt x="8821986" y="3261268"/>
                </a:lnTo>
                <a:cubicBezTo>
                  <a:pt x="8821986" y="3269450"/>
                  <a:pt x="8816501" y="3277273"/>
                  <a:pt x="8805531" y="3284736"/>
                </a:cubicBezTo>
                <a:cubicBezTo>
                  <a:pt x="8805531" y="3286265"/>
                  <a:pt x="8798967" y="3288378"/>
                  <a:pt x="8785839" y="3291075"/>
                </a:cubicBezTo>
                <a:lnTo>
                  <a:pt x="8774914" y="3291075"/>
                </a:lnTo>
                <a:lnTo>
                  <a:pt x="8762775" y="3292154"/>
                </a:lnTo>
                <a:cubicBezTo>
                  <a:pt x="8758999" y="3292154"/>
                  <a:pt x="8755357" y="3289322"/>
                  <a:pt x="8751850" y="3283657"/>
                </a:cubicBezTo>
                <a:cubicBezTo>
                  <a:pt x="8750951" y="3287883"/>
                  <a:pt x="8749153" y="3289996"/>
                  <a:pt x="8746455" y="3289996"/>
                </a:cubicBezTo>
                <a:lnTo>
                  <a:pt x="8742004" y="3287838"/>
                </a:lnTo>
                <a:lnTo>
                  <a:pt x="8731080" y="3288917"/>
                </a:lnTo>
                <a:cubicBezTo>
                  <a:pt x="8724336" y="3281994"/>
                  <a:pt x="8719975" y="3273856"/>
                  <a:pt x="8717997" y="3264505"/>
                </a:cubicBezTo>
                <a:cubicBezTo>
                  <a:pt x="8718536" y="3260908"/>
                  <a:pt x="8719615" y="3259110"/>
                  <a:pt x="8721234" y="3259110"/>
                </a:cubicBezTo>
                <a:lnTo>
                  <a:pt x="8720155" y="3251692"/>
                </a:lnTo>
                <a:lnTo>
                  <a:pt x="8720155" y="3246432"/>
                </a:lnTo>
                <a:cubicBezTo>
                  <a:pt x="8720334" y="3242835"/>
                  <a:pt x="8721054" y="3241037"/>
                  <a:pt x="8722313" y="3241037"/>
                </a:cubicBezTo>
                <a:lnTo>
                  <a:pt x="8720155" y="3226200"/>
                </a:lnTo>
                <a:lnTo>
                  <a:pt x="8722313" y="3221884"/>
                </a:lnTo>
                <a:lnTo>
                  <a:pt x="8717997" y="3202732"/>
                </a:lnTo>
                <a:lnTo>
                  <a:pt x="8719076" y="3196392"/>
                </a:lnTo>
                <a:lnTo>
                  <a:pt x="8717997" y="3192211"/>
                </a:lnTo>
                <a:lnTo>
                  <a:pt x="8721234" y="3184658"/>
                </a:lnTo>
                <a:cubicBezTo>
                  <a:pt x="8719076" y="3183939"/>
                  <a:pt x="8717997" y="3181826"/>
                  <a:pt x="8717997" y="3178319"/>
                </a:cubicBezTo>
                <a:lnTo>
                  <a:pt x="8722313" y="3173059"/>
                </a:lnTo>
                <a:lnTo>
                  <a:pt x="8720155" y="3164427"/>
                </a:lnTo>
                <a:lnTo>
                  <a:pt x="8722313" y="3153907"/>
                </a:lnTo>
                <a:lnTo>
                  <a:pt x="8721234" y="3135699"/>
                </a:lnTo>
                <a:lnTo>
                  <a:pt x="8723392" y="3123020"/>
                </a:lnTo>
                <a:lnTo>
                  <a:pt x="8722313" y="3121941"/>
                </a:lnTo>
                <a:lnTo>
                  <a:pt x="8721234" y="3121941"/>
                </a:lnTo>
                <a:cubicBezTo>
                  <a:pt x="8717997" y="3124279"/>
                  <a:pt x="8715434" y="3133136"/>
                  <a:pt x="8713546" y="3148512"/>
                </a:cubicBezTo>
                <a:lnTo>
                  <a:pt x="8712467" y="3151749"/>
                </a:lnTo>
                <a:lnTo>
                  <a:pt x="8713546" y="3159167"/>
                </a:lnTo>
                <a:cubicBezTo>
                  <a:pt x="8713546" y="3162224"/>
                  <a:pt x="8712107" y="3165776"/>
                  <a:pt x="8709230" y="3169822"/>
                </a:cubicBezTo>
                <a:lnTo>
                  <a:pt x="8710309" y="3176161"/>
                </a:lnTo>
                <a:lnTo>
                  <a:pt x="8704779" y="3205969"/>
                </a:lnTo>
                <a:lnTo>
                  <a:pt x="8697226" y="3218782"/>
                </a:lnTo>
                <a:lnTo>
                  <a:pt x="8698305" y="3219861"/>
                </a:lnTo>
                <a:lnTo>
                  <a:pt x="8698305" y="3220805"/>
                </a:lnTo>
                <a:cubicBezTo>
                  <a:pt x="8695517" y="3231685"/>
                  <a:pt x="8688594" y="3241261"/>
                  <a:pt x="8677534" y="3249534"/>
                </a:cubicBezTo>
                <a:cubicBezTo>
                  <a:pt x="8677534" y="3255378"/>
                  <a:pt x="8673128" y="3259290"/>
                  <a:pt x="8664316" y="3261268"/>
                </a:cubicBezTo>
                <a:cubicBezTo>
                  <a:pt x="8664316" y="3264145"/>
                  <a:pt x="8656314" y="3272642"/>
                  <a:pt x="8640308" y="3286759"/>
                </a:cubicBezTo>
                <a:cubicBezTo>
                  <a:pt x="8635723" y="3290356"/>
                  <a:pt x="8628394" y="3293233"/>
                  <a:pt x="8618324" y="3295391"/>
                </a:cubicBezTo>
                <a:lnTo>
                  <a:pt x="8611850" y="3299573"/>
                </a:lnTo>
                <a:lnTo>
                  <a:pt x="8610771" y="3299573"/>
                </a:lnTo>
                <a:cubicBezTo>
                  <a:pt x="8608163" y="3299573"/>
                  <a:pt x="8605241" y="3298179"/>
                  <a:pt x="8602004" y="3295391"/>
                </a:cubicBezTo>
                <a:lnTo>
                  <a:pt x="8587707" y="3300652"/>
                </a:lnTo>
                <a:lnTo>
                  <a:pt x="8582312" y="3300652"/>
                </a:lnTo>
                <a:cubicBezTo>
                  <a:pt x="8576467" y="3295706"/>
                  <a:pt x="8573545" y="3288962"/>
                  <a:pt x="8573545" y="3280420"/>
                </a:cubicBezTo>
                <a:lnTo>
                  <a:pt x="8573545" y="3265584"/>
                </a:lnTo>
                <a:lnTo>
                  <a:pt x="8580019" y="3259110"/>
                </a:lnTo>
                <a:lnTo>
                  <a:pt x="8576782" y="3254929"/>
                </a:lnTo>
                <a:cubicBezTo>
                  <a:pt x="8576782" y="3250343"/>
                  <a:pt x="8578625" y="3246791"/>
                  <a:pt x="8582312" y="3244274"/>
                </a:cubicBezTo>
                <a:lnTo>
                  <a:pt x="8582312" y="3242116"/>
                </a:lnTo>
                <a:lnTo>
                  <a:pt x="8577861" y="3235776"/>
                </a:lnTo>
                <a:lnTo>
                  <a:pt x="8578940" y="3232539"/>
                </a:lnTo>
                <a:lnTo>
                  <a:pt x="8577861" y="3226200"/>
                </a:lnTo>
                <a:lnTo>
                  <a:pt x="8578940" y="3225121"/>
                </a:lnTo>
                <a:lnTo>
                  <a:pt x="8580019" y="3225121"/>
                </a:lnTo>
                <a:lnTo>
                  <a:pt x="8576782" y="3215545"/>
                </a:lnTo>
                <a:lnTo>
                  <a:pt x="8576782" y="3213387"/>
                </a:lnTo>
                <a:lnTo>
                  <a:pt x="8577861" y="3213387"/>
                </a:lnTo>
                <a:lnTo>
                  <a:pt x="8576782" y="3202732"/>
                </a:lnTo>
                <a:lnTo>
                  <a:pt x="8576782" y="3186816"/>
                </a:lnTo>
                <a:lnTo>
                  <a:pt x="8578940" y="3183579"/>
                </a:lnTo>
                <a:lnTo>
                  <a:pt x="8575703" y="3168743"/>
                </a:lnTo>
                <a:lnTo>
                  <a:pt x="8576782" y="3168743"/>
                </a:lnTo>
                <a:cubicBezTo>
                  <a:pt x="8576242" y="3166585"/>
                  <a:pt x="8574804" y="3165146"/>
                  <a:pt x="8572466" y="3164427"/>
                </a:cubicBezTo>
                <a:cubicBezTo>
                  <a:pt x="8567341" y="3174228"/>
                  <a:pt x="8563654" y="3179219"/>
                  <a:pt x="8561406" y="3179398"/>
                </a:cubicBezTo>
                <a:lnTo>
                  <a:pt x="8559248" y="3179398"/>
                </a:lnTo>
                <a:lnTo>
                  <a:pt x="8557090" y="3177240"/>
                </a:lnTo>
                <a:cubicBezTo>
                  <a:pt x="8559248" y="3159527"/>
                  <a:pt x="8562890" y="3147118"/>
                  <a:pt x="8568015" y="3140015"/>
                </a:cubicBezTo>
                <a:lnTo>
                  <a:pt x="8569094" y="3140015"/>
                </a:lnTo>
                <a:lnTo>
                  <a:pt x="8568015" y="3138936"/>
                </a:lnTo>
                <a:lnTo>
                  <a:pt x="8568015" y="3135699"/>
                </a:lnTo>
                <a:cubicBezTo>
                  <a:pt x="8568015" y="3133271"/>
                  <a:pt x="8571297" y="3127606"/>
                  <a:pt x="8577861" y="3118704"/>
                </a:cubicBezTo>
                <a:lnTo>
                  <a:pt x="8575703" y="3110207"/>
                </a:lnTo>
                <a:cubicBezTo>
                  <a:pt x="8575703" y="3107060"/>
                  <a:pt x="8577546" y="3102115"/>
                  <a:pt x="8581233" y="3095371"/>
                </a:cubicBezTo>
                <a:lnTo>
                  <a:pt x="8580019" y="3084716"/>
                </a:lnTo>
                <a:lnTo>
                  <a:pt x="8585549" y="3050727"/>
                </a:lnTo>
                <a:lnTo>
                  <a:pt x="8583391" y="3044253"/>
                </a:lnTo>
                <a:cubicBezTo>
                  <a:pt x="8583391" y="3042455"/>
                  <a:pt x="8586673" y="3040701"/>
                  <a:pt x="8593237" y="3038993"/>
                </a:cubicBezTo>
                <a:lnTo>
                  <a:pt x="8603083" y="3041151"/>
                </a:lnTo>
                <a:lnTo>
                  <a:pt x="8609557" y="3041151"/>
                </a:lnTo>
                <a:cubicBezTo>
                  <a:pt x="8611985" y="3043219"/>
                  <a:pt x="8615311" y="3044253"/>
                  <a:pt x="8619538" y="3044253"/>
                </a:cubicBezTo>
                <a:lnTo>
                  <a:pt x="8620617" y="3045332"/>
                </a:lnTo>
                <a:lnTo>
                  <a:pt x="8620617" y="3046411"/>
                </a:lnTo>
                <a:lnTo>
                  <a:pt x="8617245" y="3050727"/>
                </a:lnTo>
                <a:lnTo>
                  <a:pt x="8618324" y="3050727"/>
                </a:lnTo>
                <a:cubicBezTo>
                  <a:pt x="8621111" y="3047130"/>
                  <a:pt x="8623314" y="3045332"/>
                  <a:pt x="8624933" y="3045332"/>
                </a:cubicBezTo>
                <a:lnTo>
                  <a:pt x="8633700" y="3047490"/>
                </a:lnTo>
                <a:lnTo>
                  <a:pt x="8638016" y="3046411"/>
                </a:lnTo>
                <a:cubicBezTo>
                  <a:pt x="8643141" y="3047850"/>
                  <a:pt x="8645703" y="3049288"/>
                  <a:pt x="8645703" y="3050727"/>
                </a:cubicBezTo>
                <a:lnTo>
                  <a:pt x="8645703" y="3053829"/>
                </a:lnTo>
                <a:cubicBezTo>
                  <a:pt x="8638420" y="3058145"/>
                  <a:pt x="8631856" y="3068441"/>
                  <a:pt x="8626012" y="3084716"/>
                </a:cubicBezTo>
                <a:cubicBezTo>
                  <a:pt x="8618728" y="3089481"/>
                  <a:pt x="8615087" y="3097619"/>
                  <a:pt x="8615087" y="3109128"/>
                </a:cubicBezTo>
                <a:cubicBezTo>
                  <a:pt x="8613648" y="3109308"/>
                  <a:pt x="8612569" y="3111466"/>
                  <a:pt x="8611850" y="3115602"/>
                </a:cubicBezTo>
                <a:lnTo>
                  <a:pt x="8623854" y="3123020"/>
                </a:lnTo>
                <a:lnTo>
                  <a:pt x="8623854" y="3126257"/>
                </a:lnTo>
                <a:lnTo>
                  <a:pt x="8616166" y="3133675"/>
                </a:lnTo>
                <a:cubicBezTo>
                  <a:pt x="8619852" y="3141139"/>
                  <a:pt x="8621696" y="3147882"/>
                  <a:pt x="8621696" y="3153907"/>
                </a:cubicBezTo>
                <a:cubicBezTo>
                  <a:pt x="8621696" y="3166855"/>
                  <a:pt x="8619493" y="3180298"/>
                  <a:pt x="8615087" y="3194234"/>
                </a:cubicBezTo>
                <a:lnTo>
                  <a:pt x="8619538" y="3211229"/>
                </a:lnTo>
                <a:cubicBezTo>
                  <a:pt x="8620976" y="3211229"/>
                  <a:pt x="8621696" y="3213027"/>
                  <a:pt x="8621696" y="3216624"/>
                </a:cubicBezTo>
                <a:lnTo>
                  <a:pt x="8621696" y="3222963"/>
                </a:lnTo>
                <a:lnTo>
                  <a:pt x="8619538" y="3239958"/>
                </a:lnTo>
                <a:lnTo>
                  <a:pt x="8621696" y="3246432"/>
                </a:lnTo>
                <a:lnTo>
                  <a:pt x="8619538" y="3268686"/>
                </a:lnTo>
                <a:lnTo>
                  <a:pt x="8619538" y="3280420"/>
                </a:lnTo>
                <a:lnTo>
                  <a:pt x="8621696" y="3282578"/>
                </a:lnTo>
                <a:cubicBezTo>
                  <a:pt x="8626821" y="3279341"/>
                  <a:pt x="8633025" y="3267652"/>
                  <a:pt x="8640308" y="3247511"/>
                </a:cubicBezTo>
                <a:cubicBezTo>
                  <a:pt x="8643905" y="3244813"/>
                  <a:pt x="8648266" y="3236630"/>
                  <a:pt x="8653391" y="3222963"/>
                </a:cubicBezTo>
                <a:cubicBezTo>
                  <a:pt x="8655549" y="3222963"/>
                  <a:pt x="8657752" y="3214466"/>
                  <a:pt x="8660000" y="3197471"/>
                </a:cubicBezTo>
                <a:lnTo>
                  <a:pt x="8667688" y="3155930"/>
                </a:lnTo>
                <a:cubicBezTo>
                  <a:pt x="8672004" y="3155930"/>
                  <a:pt x="8674162" y="3155255"/>
                  <a:pt x="8674162" y="3153907"/>
                </a:cubicBezTo>
                <a:lnTo>
                  <a:pt x="8674162" y="3152828"/>
                </a:lnTo>
                <a:lnTo>
                  <a:pt x="8673083" y="3151749"/>
                </a:lnTo>
                <a:cubicBezTo>
                  <a:pt x="8667958" y="3149411"/>
                  <a:pt x="8665395" y="3147613"/>
                  <a:pt x="8665395" y="3146354"/>
                </a:cubicBezTo>
                <a:lnTo>
                  <a:pt x="8665395" y="3142173"/>
                </a:lnTo>
                <a:lnTo>
                  <a:pt x="8668767" y="3131517"/>
                </a:lnTo>
                <a:lnTo>
                  <a:pt x="8668767" y="3123020"/>
                </a:lnTo>
                <a:lnTo>
                  <a:pt x="8661079" y="3119783"/>
                </a:lnTo>
                <a:lnTo>
                  <a:pt x="8639229" y="3124099"/>
                </a:lnTo>
                <a:lnTo>
                  <a:pt x="8629384" y="3117625"/>
                </a:lnTo>
                <a:lnTo>
                  <a:pt x="8629384" y="3116681"/>
                </a:lnTo>
                <a:cubicBezTo>
                  <a:pt x="8629384" y="3115602"/>
                  <a:pt x="8631901" y="3113804"/>
                  <a:pt x="8636936" y="3111286"/>
                </a:cubicBezTo>
                <a:lnTo>
                  <a:pt x="8646782" y="3113444"/>
                </a:lnTo>
                <a:lnTo>
                  <a:pt x="8650154" y="3113444"/>
                </a:lnTo>
                <a:lnTo>
                  <a:pt x="8658921" y="3111286"/>
                </a:lnTo>
                <a:lnTo>
                  <a:pt x="8660000" y="3111286"/>
                </a:lnTo>
                <a:lnTo>
                  <a:pt x="8663237" y="3113444"/>
                </a:lnTo>
                <a:lnTo>
                  <a:pt x="8665395" y="3113444"/>
                </a:lnTo>
                <a:lnTo>
                  <a:pt x="8668767" y="3110207"/>
                </a:lnTo>
                <a:lnTo>
                  <a:pt x="8668767" y="3100631"/>
                </a:lnTo>
                <a:lnTo>
                  <a:pt x="8670925" y="3088897"/>
                </a:lnTo>
                <a:lnTo>
                  <a:pt x="8669846" y="3083637"/>
                </a:lnTo>
                <a:lnTo>
                  <a:pt x="8670925" y="3071902"/>
                </a:lnTo>
                <a:lnTo>
                  <a:pt x="8670925" y="3064484"/>
                </a:lnTo>
                <a:lnTo>
                  <a:pt x="8676320" y="3059224"/>
                </a:lnTo>
                <a:cubicBezTo>
                  <a:pt x="8675241" y="3056347"/>
                  <a:pt x="8674162" y="3054908"/>
                  <a:pt x="8673083" y="3054908"/>
                </a:cubicBezTo>
                <a:lnTo>
                  <a:pt x="8669846" y="3055987"/>
                </a:lnTo>
                <a:cubicBezTo>
                  <a:pt x="8666160" y="3051581"/>
                  <a:pt x="8664316" y="3046950"/>
                  <a:pt x="8664316" y="3042095"/>
                </a:cubicBezTo>
                <a:cubicBezTo>
                  <a:pt x="8665755" y="3038948"/>
                  <a:pt x="8667238" y="3037195"/>
                  <a:pt x="8668767" y="3036835"/>
                </a:cubicBezTo>
                <a:close/>
                <a:moveTo>
                  <a:pt x="9291338" y="3036296"/>
                </a:moveTo>
                <a:lnTo>
                  <a:pt x="9320337" y="3055448"/>
                </a:lnTo>
                <a:lnTo>
                  <a:pt x="9323574" y="3068126"/>
                </a:lnTo>
                <a:lnTo>
                  <a:pt x="9323574" y="3072442"/>
                </a:lnTo>
                <a:cubicBezTo>
                  <a:pt x="9317819" y="3079905"/>
                  <a:pt x="9314942" y="3085929"/>
                  <a:pt x="9314942" y="3090515"/>
                </a:cubicBezTo>
                <a:lnTo>
                  <a:pt x="9314942" y="3103194"/>
                </a:lnTo>
                <a:lnTo>
                  <a:pt x="9311705" y="3117086"/>
                </a:lnTo>
                <a:lnTo>
                  <a:pt x="9314942" y="3129764"/>
                </a:lnTo>
                <a:cubicBezTo>
                  <a:pt x="9317100" y="3130483"/>
                  <a:pt x="9318179" y="3132641"/>
                  <a:pt x="9318179" y="3136238"/>
                </a:cubicBezTo>
                <a:lnTo>
                  <a:pt x="9316021" y="3165911"/>
                </a:lnTo>
                <a:lnTo>
                  <a:pt x="9318179" y="3191402"/>
                </a:lnTo>
                <a:lnTo>
                  <a:pt x="9313863" y="3225526"/>
                </a:lnTo>
                <a:lnTo>
                  <a:pt x="9316021" y="3231865"/>
                </a:lnTo>
                <a:lnTo>
                  <a:pt x="9316021" y="3237125"/>
                </a:lnTo>
                <a:lnTo>
                  <a:pt x="9314942" y="3243599"/>
                </a:lnTo>
                <a:lnTo>
                  <a:pt x="9318179" y="3249938"/>
                </a:lnTo>
                <a:cubicBezTo>
                  <a:pt x="9316740" y="3267652"/>
                  <a:pt x="9314582" y="3276509"/>
                  <a:pt x="9311705" y="3276509"/>
                </a:cubicBezTo>
                <a:lnTo>
                  <a:pt x="9312784" y="3277588"/>
                </a:lnTo>
                <a:lnTo>
                  <a:pt x="9312784" y="3278667"/>
                </a:lnTo>
                <a:cubicBezTo>
                  <a:pt x="9312784" y="3281634"/>
                  <a:pt x="9308153" y="3287973"/>
                  <a:pt x="9298891" y="3297684"/>
                </a:cubicBezTo>
                <a:lnTo>
                  <a:pt x="9293496" y="3294582"/>
                </a:lnTo>
                <a:lnTo>
                  <a:pt x="9290259" y="3294582"/>
                </a:lnTo>
                <a:cubicBezTo>
                  <a:pt x="9287382" y="3297190"/>
                  <a:pt x="9282751" y="3299662"/>
                  <a:pt x="9276367" y="3302000"/>
                </a:cubicBezTo>
                <a:cubicBezTo>
                  <a:pt x="9264138" y="3302000"/>
                  <a:pt x="9258024" y="3295616"/>
                  <a:pt x="9258024" y="3282848"/>
                </a:cubicBezTo>
                <a:cubicBezTo>
                  <a:pt x="9258024" y="3279701"/>
                  <a:pt x="9256585" y="3276149"/>
                  <a:pt x="9253708" y="3272193"/>
                </a:cubicBezTo>
                <a:lnTo>
                  <a:pt x="9253708" y="3266932"/>
                </a:lnTo>
                <a:lnTo>
                  <a:pt x="9256945" y="3266932"/>
                </a:lnTo>
                <a:lnTo>
                  <a:pt x="9256945" y="3264774"/>
                </a:lnTo>
                <a:lnTo>
                  <a:pt x="9251550" y="3264774"/>
                </a:lnTo>
                <a:lnTo>
                  <a:pt x="9237658" y="3257356"/>
                </a:lnTo>
                <a:lnTo>
                  <a:pt x="9237658" y="3256277"/>
                </a:lnTo>
                <a:cubicBezTo>
                  <a:pt x="9237658" y="3254839"/>
                  <a:pt x="9238737" y="3254119"/>
                  <a:pt x="9240895" y="3254119"/>
                </a:cubicBezTo>
                <a:lnTo>
                  <a:pt x="9247234" y="3255198"/>
                </a:lnTo>
                <a:cubicBezTo>
                  <a:pt x="9253708" y="3251691"/>
                  <a:pt x="9258744" y="3249938"/>
                  <a:pt x="9262340" y="3249938"/>
                </a:cubicBezTo>
                <a:lnTo>
                  <a:pt x="9267735" y="3249938"/>
                </a:lnTo>
                <a:cubicBezTo>
                  <a:pt x="9267735" y="3246881"/>
                  <a:pt x="9265937" y="3243689"/>
                  <a:pt x="9262340" y="3240362"/>
                </a:cubicBezTo>
                <a:lnTo>
                  <a:pt x="9265577" y="3235102"/>
                </a:lnTo>
                <a:lnTo>
                  <a:pt x="9265577" y="3234023"/>
                </a:lnTo>
                <a:lnTo>
                  <a:pt x="9263419" y="3230786"/>
                </a:lnTo>
                <a:lnTo>
                  <a:pt x="9263419" y="3226605"/>
                </a:lnTo>
                <a:cubicBezTo>
                  <a:pt x="9266117" y="3215905"/>
                  <a:pt x="9267915" y="3210554"/>
                  <a:pt x="9268814" y="3210554"/>
                </a:cubicBezTo>
                <a:lnTo>
                  <a:pt x="9269893" y="3210554"/>
                </a:lnTo>
                <a:cubicBezTo>
                  <a:pt x="9266297" y="3205249"/>
                  <a:pt x="9264498" y="3199944"/>
                  <a:pt x="9264498" y="3194639"/>
                </a:cubicBezTo>
                <a:lnTo>
                  <a:pt x="9265577" y="3191402"/>
                </a:lnTo>
                <a:lnTo>
                  <a:pt x="9260182" y="3190458"/>
                </a:lnTo>
                <a:cubicBezTo>
                  <a:pt x="9258204" y="3191807"/>
                  <a:pt x="9250696" y="3192841"/>
                  <a:pt x="9237658" y="3193560"/>
                </a:cubicBezTo>
                <a:lnTo>
                  <a:pt x="9236579" y="3194639"/>
                </a:lnTo>
                <a:lnTo>
                  <a:pt x="9237658" y="3195718"/>
                </a:lnTo>
                <a:lnTo>
                  <a:pt x="9237658" y="3200978"/>
                </a:lnTo>
                <a:lnTo>
                  <a:pt x="9234421" y="3211633"/>
                </a:lnTo>
                <a:lnTo>
                  <a:pt x="9233342" y="3211633"/>
                </a:lnTo>
                <a:lnTo>
                  <a:pt x="9234421" y="3212712"/>
                </a:lnTo>
                <a:lnTo>
                  <a:pt x="9234421" y="3219052"/>
                </a:lnTo>
                <a:cubicBezTo>
                  <a:pt x="9234421" y="3220490"/>
                  <a:pt x="9232623" y="3221210"/>
                  <a:pt x="9229026" y="3221210"/>
                </a:cubicBezTo>
                <a:lnTo>
                  <a:pt x="9226868" y="3232944"/>
                </a:lnTo>
                <a:lnTo>
                  <a:pt x="9227947" y="3237125"/>
                </a:lnTo>
                <a:cubicBezTo>
                  <a:pt x="9222732" y="3249174"/>
                  <a:pt x="9217741" y="3255198"/>
                  <a:pt x="9212976" y="3255198"/>
                </a:cubicBezTo>
                <a:cubicBezTo>
                  <a:pt x="9208660" y="3258435"/>
                  <a:pt x="9206502" y="3262347"/>
                  <a:pt x="9206502" y="3266932"/>
                </a:cubicBezTo>
                <a:cubicBezTo>
                  <a:pt x="9193913" y="3273676"/>
                  <a:pt x="9183168" y="3281095"/>
                  <a:pt x="9174266" y="3289187"/>
                </a:cubicBezTo>
                <a:cubicBezTo>
                  <a:pt x="9169950" y="3294222"/>
                  <a:pt x="9167073" y="3296740"/>
                  <a:pt x="9165634" y="3296740"/>
                </a:cubicBezTo>
                <a:cubicBezTo>
                  <a:pt x="9158441" y="3296740"/>
                  <a:pt x="9154844" y="3293908"/>
                  <a:pt x="9154844" y="3288243"/>
                </a:cubicBezTo>
                <a:lnTo>
                  <a:pt x="9154844" y="3283927"/>
                </a:lnTo>
                <a:lnTo>
                  <a:pt x="9157002" y="3281769"/>
                </a:lnTo>
                <a:lnTo>
                  <a:pt x="9163476" y="3281769"/>
                </a:lnTo>
                <a:cubicBezTo>
                  <a:pt x="9167073" y="3271159"/>
                  <a:pt x="9171389" y="3265853"/>
                  <a:pt x="9176424" y="3265853"/>
                </a:cubicBezTo>
                <a:lnTo>
                  <a:pt x="9177504" y="3265853"/>
                </a:lnTo>
                <a:lnTo>
                  <a:pt x="9177504" y="3263695"/>
                </a:lnTo>
                <a:cubicBezTo>
                  <a:pt x="9175346" y="3261088"/>
                  <a:pt x="9174266" y="3258615"/>
                  <a:pt x="9174266" y="3256277"/>
                </a:cubicBezTo>
                <a:cubicBezTo>
                  <a:pt x="9174266" y="3254209"/>
                  <a:pt x="9177144" y="3250298"/>
                  <a:pt x="9182899" y="3244543"/>
                </a:cubicBezTo>
                <a:lnTo>
                  <a:pt x="9182899" y="3242520"/>
                </a:lnTo>
                <a:lnTo>
                  <a:pt x="9181820" y="3238204"/>
                </a:lnTo>
                <a:lnTo>
                  <a:pt x="9182899" y="3235102"/>
                </a:lnTo>
                <a:lnTo>
                  <a:pt x="9181820" y="3235102"/>
                </a:lnTo>
                <a:cubicBezTo>
                  <a:pt x="9180740" y="3235102"/>
                  <a:pt x="9178942" y="3237934"/>
                  <a:pt x="9176424" y="3243599"/>
                </a:cubicBezTo>
                <a:lnTo>
                  <a:pt x="9174266" y="3243599"/>
                </a:lnTo>
                <a:lnTo>
                  <a:pt x="9152686" y="3241441"/>
                </a:lnTo>
                <a:lnTo>
                  <a:pt x="9140952" y="3242520"/>
                </a:lnTo>
                <a:cubicBezTo>
                  <a:pt x="9135917" y="3236136"/>
                  <a:pt x="9133399" y="3231865"/>
                  <a:pt x="9133399" y="3229707"/>
                </a:cubicBezTo>
                <a:lnTo>
                  <a:pt x="9133399" y="3225526"/>
                </a:lnTo>
                <a:cubicBezTo>
                  <a:pt x="9122699" y="3226335"/>
                  <a:pt x="9117349" y="3228448"/>
                  <a:pt x="9117349" y="3231865"/>
                </a:cubicBezTo>
                <a:lnTo>
                  <a:pt x="9117349" y="3238204"/>
                </a:lnTo>
                <a:cubicBezTo>
                  <a:pt x="9120136" y="3241441"/>
                  <a:pt x="9121530" y="3243914"/>
                  <a:pt x="9121530" y="3245622"/>
                </a:cubicBezTo>
                <a:cubicBezTo>
                  <a:pt x="9120721" y="3252006"/>
                  <a:pt x="9117529" y="3255198"/>
                  <a:pt x="9111954" y="3255198"/>
                </a:cubicBezTo>
                <a:cubicBezTo>
                  <a:pt x="9109077" y="3255198"/>
                  <a:pt x="9107638" y="3254524"/>
                  <a:pt x="9107638" y="3253175"/>
                </a:cubicBezTo>
                <a:lnTo>
                  <a:pt x="9106559" y="3254119"/>
                </a:lnTo>
                <a:lnTo>
                  <a:pt x="9105480" y="3254119"/>
                </a:lnTo>
                <a:lnTo>
                  <a:pt x="9092532" y="3249938"/>
                </a:lnTo>
                <a:lnTo>
                  <a:pt x="9081877" y="3252096"/>
                </a:lnTo>
                <a:lnTo>
                  <a:pt x="9077561" y="3247780"/>
                </a:lnTo>
                <a:lnTo>
                  <a:pt x="9078640" y="3235102"/>
                </a:lnTo>
                <a:lnTo>
                  <a:pt x="9077561" y="3230786"/>
                </a:lnTo>
                <a:lnTo>
                  <a:pt x="9080798" y="3227549"/>
                </a:lnTo>
                <a:cubicBezTo>
                  <a:pt x="9079539" y="3222064"/>
                  <a:pt x="9078100" y="3219231"/>
                  <a:pt x="9076482" y="3219052"/>
                </a:cubicBezTo>
                <a:lnTo>
                  <a:pt x="9078640" y="3200978"/>
                </a:lnTo>
                <a:lnTo>
                  <a:pt x="9075403" y="3192481"/>
                </a:lnTo>
                <a:lnTo>
                  <a:pt x="9075403" y="3161729"/>
                </a:lnTo>
                <a:cubicBezTo>
                  <a:pt x="9075583" y="3156784"/>
                  <a:pt x="9076302" y="3154311"/>
                  <a:pt x="9077561" y="3154311"/>
                </a:cubicBezTo>
                <a:lnTo>
                  <a:pt x="9075403" y="3147837"/>
                </a:lnTo>
                <a:lnTo>
                  <a:pt x="9075403" y="3145814"/>
                </a:lnTo>
                <a:lnTo>
                  <a:pt x="9076482" y="3116007"/>
                </a:lnTo>
                <a:lnTo>
                  <a:pt x="9075403" y="3102249"/>
                </a:lnTo>
                <a:lnTo>
                  <a:pt x="9082956" y="3096854"/>
                </a:lnTo>
                <a:lnTo>
                  <a:pt x="9082956" y="3093752"/>
                </a:lnTo>
                <a:cubicBezTo>
                  <a:pt x="9078640" y="3089436"/>
                  <a:pt x="9076482" y="3085885"/>
                  <a:pt x="9076482" y="3083097"/>
                </a:cubicBezTo>
                <a:lnTo>
                  <a:pt x="9076482" y="3077702"/>
                </a:lnTo>
                <a:lnTo>
                  <a:pt x="9078640" y="3074600"/>
                </a:lnTo>
                <a:lnTo>
                  <a:pt x="9077561" y="3073521"/>
                </a:lnTo>
                <a:lnTo>
                  <a:pt x="9078640" y="3068126"/>
                </a:lnTo>
                <a:lnTo>
                  <a:pt x="9078640" y="3067182"/>
                </a:lnTo>
                <a:lnTo>
                  <a:pt x="9073245" y="3051132"/>
                </a:lnTo>
                <a:lnTo>
                  <a:pt x="9076482" y="3049108"/>
                </a:lnTo>
                <a:lnTo>
                  <a:pt x="9078640" y="3049108"/>
                </a:lnTo>
                <a:cubicBezTo>
                  <a:pt x="9085743" y="3053694"/>
                  <a:pt x="9095050" y="3056841"/>
                  <a:pt x="9106559" y="3058550"/>
                </a:cubicBezTo>
                <a:cubicBezTo>
                  <a:pt x="9106559" y="3059809"/>
                  <a:pt x="9111909" y="3061967"/>
                  <a:pt x="9122609" y="3065024"/>
                </a:cubicBezTo>
                <a:lnTo>
                  <a:pt x="9123688" y="3065024"/>
                </a:lnTo>
                <a:lnTo>
                  <a:pt x="9126925" y="3062866"/>
                </a:lnTo>
                <a:lnTo>
                  <a:pt x="9131241" y="3062866"/>
                </a:lnTo>
                <a:lnTo>
                  <a:pt x="9135557" y="3065024"/>
                </a:lnTo>
                <a:cubicBezTo>
                  <a:pt x="9141672" y="3062326"/>
                  <a:pt x="9147741" y="3056661"/>
                  <a:pt x="9153765" y="3048030"/>
                </a:cubicBezTo>
                <a:lnTo>
                  <a:pt x="9155923" y="3048030"/>
                </a:lnTo>
                <a:cubicBezTo>
                  <a:pt x="9158081" y="3048209"/>
                  <a:pt x="9160239" y="3051716"/>
                  <a:pt x="9162397" y="3058550"/>
                </a:cubicBezTo>
                <a:cubicBezTo>
                  <a:pt x="9173907" y="3060348"/>
                  <a:pt x="9179662" y="3063540"/>
                  <a:pt x="9179662" y="3068126"/>
                </a:cubicBezTo>
                <a:lnTo>
                  <a:pt x="9186001" y="3067182"/>
                </a:lnTo>
                <a:lnTo>
                  <a:pt x="9191396" y="3069205"/>
                </a:lnTo>
                <a:lnTo>
                  <a:pt x="9193554" y="3066103"/>
                </a:lnTo>
                <a:lnTo>
                  <a:pt x="9190317" y="3044792"/>
                </a:lnTo>
                <a:lnTo>
                  <a:pt x="9191396" y="3043713"/>
                </a:lnTo>
                <a:lnTo>
                  <a:pt x="9194633" y="3043713"/>
                </a:lnTo>
                <a:lnTo>
                  <a:pt x="9223631" y="3051132"/>
                </a:lnTo>
                <a:lnTo>
                  <a:pt x="9231184" y="3050053"/>
                </a:lnTo>
                <a:cubicBezTo>
                  <a:pt x="9231184" y="3052031"/>
                  <a:pt x="9236219" y="3054863"/>
                  <a:pt x="9246290" y="3058550"/>
                </a:cubicBezTo>
                <a:lnTo>
                  <a:pt x="9246290" y="3060708"/>
                </a:lnTo>
                <a:lnTo>
                  <a:pt x="9248313" y="3060708"/>
                </a:lnTo>
                <a:cubicBezTo>
                  <a:pt x="9248313" y="3057920"/>
                  <a:pt x="9250471" y="3056527"/>
                  <a:pt x="9254787" y="3056527"/>
                </a:cubicBezTo>
                <a:lnTo>
                  <a:pt x="9259103" y="3056527"/>
                </a:lnTo>
                <a:lnTo>
                  <a:pt x="9263419" y="3059629"/>
                </a:lnTo>
                <a:lnTo>
                  <a:pt x="9280548" y="3051132"/>
                </a:lnTo>
                <a:lnTo>
                  <a:pt x="9279469" y="3050053"/>
                </a:lnTo>
                <a:lnTo>
                  <a:pt x="9279469" y="3045871"/>
                </a:lnTo>
                <a:cubicBezTo>
                  <a:pt x="9285044" y="3039488"/>
                  <a:pt x="9289001" y="3036296"/>
                  <a:pt x="9291338" y="3036296"/>
                </a:cubicBezTo>
                <a:close/>
                <a:moveTo>
                  <a:pt x="1202254" y="3035891"/>
                </a:moveTo>
                <a:lnTo>
                  <a:pt x="1208593" y="3035891"/>
                </a:lnTo>
                <a:lnTo>
                  <a:pt x="1233275" y="3054099"/>
                </a:lnTo>
                <a:cubicBezTo>
                  <a:pt x="1236152" y="3054099"/>
                  <a:pt x="1237591" y="3057696"/>
                  <a:pt x="1237591" y="3064889"/>
                </a:cubicBezTo>
                <a:lnTo>
                  <a:pt x="1238670" y="3064889"/>
                </a:lnTo>
                <a:cubicBezTo>
                  <a:pt x="1238670" y="3061292"/>
                  <a:pt x="1239389" y="3059494"/>
                  <a:pt x="1240827" y="3059494"/>
                </a:cubicBezTo>
                <a:cubicBezTo>
                  <a:pt x="1246492" y="3064979"/>
                  <a:pt x="1249325" y="3069250"/>
                  <a:pt x="1249325" y="3072307"/>
                </a:cubicBezTo>
                <a:lnTo>
                  <a:pt x="1249325" y="3082018"/>
                </a:lnTo>
                <a:lnTo>
                  <a:pt x="1247302" y="3084176"/>
                </a:lnTo>
                <a:lnTo>
                  <a:pt x="1245145" y="3084176"/>
                </a:lnTo>
                <a:lnTo>
                  <a:pt x="1244064" y="3083097"/>
                </a:lnTo>
                <a:lnTo>
                  <a:pt x="1242985" y="3083097"/>
                </a:lnTo>
                <a:cubicBezTo>
                  <a:pt x="1242985" y="3084716"/>
                  <a:pt x="1240108" y="3085795"/>
                  <a:pt x="1234354" y="3086334"/>
                </a:cubicBezTo>
                <a:cubicBezTo>
                  <a:pt x="1233454" y="3082738"/>
                  <a:pt x="1232375" y="3080939"/>
                  <a:pt x="1231117" y="3080939"/>
                </a:cubicBezTo>
                <a:lnTo>
                  <a:pt x="1227880" y="3080939"/>
                </a:lnTo>
                <a:lnTo>
                  <a:pt x="1227880" y="3086334"/>
                </a:lnTo>
                <a:cubicBezTo>
                  <a:pt x="1230038" y="3086334"/>
                  <a:pt x="1231117" y="3087008"/>
                  <a:pt x="1231117" y="3088357"/>
                </a:cubicBezTo>
                <a:cubicBezTo>
                  <a:pt x="1197398" y="3104093"/>
                  <a:pt x="1178470" y="3113759"/>
                  <a:pt x="1174334" y="3117355"/>
                </a:cubicBezTo>
                <a:lnTo>
                  <a:pt x="1178650" y="3123829"/>
                </a:lnTo>
                <a:cubicBezTo>
                  <a:pt x="1172177" y="3136508"/>
                  <a:pt x="1168940" y="3148287"/>
                  <a:pt x="1168940" y="3159167"/>
                </a:cubicBezTo>
                <a:lnTo>
                  <a:pt x="1170019" y="3160246"/>
                </a:lnTo>
                <a:lnTo>
                  <a:pt x="1171098" y="3160246"/>
                </a:lnTo>
                <a:lnTo>
                  <a:pt x="1175413" y="3159167"/>
                </a:lnTo>
                <a:lnTo>
                  <a:pt x="1186203" y="3163483"/>
                </a:lnTo>
                <a:lnTo>
                  <a:pt x="1187147" y="3163483"/>
                </a:lnTo>
                <a:lnTo>
                  <a:pt x="1190384" y="3161325"/>
                </a:lnTo>
                <a:lnTo>
                  <a:pt x="1192543" y="3161325"/>
                </a:lnTo>
                <a:lnTo>
                  <a:pt x="1197938" y="3165641"/>
                </a:lnTo>
                <a:lnTo>
                  <a:pt x="1201175" y="3162404"/>
                </a:lnTo>
                <a:lnTo>
                  <a:pt x="1202254" y="3162404"/>
                </a:lnTo>
                <a:lnTo>
                  <a:pt x="1203332" y="3168743"/>
                </a:lnTo>
                <a:lnTo>
                  <a:pt x="1202254" y="3169822"/>
                </a:lnTo>
                <a:lnTo>
                  <a:pt x="1200096" y="3169822"/>
                </a:lnTo>
                <a:cubicBezTo>
                  <a:pt x="1197039" y="3167754"/>
                  <a:pt x="1192048" y="3166720"/>
                  <a:pt x="1185125" y="3166720"/>
                </a:cubicBezTo>
                <a:cubicBezTo>
                  <a:pt x="1175773" y="3167529"/>
                  <a:pt x="1171098" y="3168473"/>
                  <a:pt x="1171098" y="3169552"/>
                </a:cubicBezTo>
                <a:lnTo>
                  <a:pt x="1167860" y="3180612"/>
                </a:lnTo>
                <a:lnTo>
                  <a:pt x="1168940" y="3183849"/>
                </a:lnTo>
                <a:lnTo>
                  <a:pt x="1164759" y="3188165"/>
                </a:lnTo>
                <a:cubicBezTo>
                  <a:pt x="1167725" y="3192032"/>
                  <a:pt x="1170557" y="3199135"/>
                  <a:pt x="1173255" y="3209475"/>
                </a:cubicBezTo>
                <a:cubicBezTo>
                  <a:pt x="1171998" y="3210914"/>
                  <a:pt x="1170918" y="3217703"/>
                  <a:pt x="1170019" y="3229842"/>
                </a:cubicBezTo>
                <a:lnTo>
                  <a:pt x="1168940" y="3230921"/>
                </a:lnTo>
                <a:lnTo>
                  <a:pt x="1172177" y="3248185"/>
                </a:lnTo>
                <a:cubicBezTo>
                  <a:pt x="1169658" y="3257086"/>
                  <a:pt x="1166467" y="3262437"/>
                  <a:pt x="1162601" y="3264235"/>
                </a:cubicBezTo>
                <a:lnTo>
                  <a:pt x="1162601" y="3265314"/>
                </a:lnTo>
                <a:cubicBezTo>
                  <a:pt x="1162601" y="3267472"/>
                  <a:pt x="1163679" y="3268551"/>
                  <a:pt x="1165837" y="3268551"/>
                </a:cubicBezTo>
                <a:lnTo>
                  <a:pt x="1166782" y="3269630"/>
                </a:lnTo>
                <a:lnTo>
                  <a:pt x="1166782" y="3272732"/>
                </a:lnTo>
                <a:cubicBezTo>
                  <a:pt x="1166782" y="3278127"/>
                  <a:pt x="1164308" y="3282083"/>
                  <a:pt x="1159362" y="3284601"/>
                </a:cubicBezTo>
                <a:lnTo>
                  <a:pt x="1160443" y="3285680"/>
                </a:lnTo>
                <a:lnTo>
                  <a:pt x="1160443" y="3287838"/>
                </a:lnTo>
                <a:cubicBezTo>
                  <a:pt x="1157024" y="3294222"/>
                  <a:pt x="1154147" y="3297414"/>
                  <a:pt x="1151810" y="3297414"/>
                </a:cubicBezTo>
                <a:lnTo>
                  <a:pt x="1143313" y="3294177"/>
                </a:lnTo>
                <a:lnTo>
                  <a:pt x="1133601" y="3297414"/>
                </a:lnTo>
                <a:lnTo>
                  <a:pt x="1127127" y="3296335"/>
                </a:lnTo>
                <a:cubicBezTo>
                  <a:pt x="1124519" y="3298493"/>
                  <a:pt x="1119171" y="3299932"/>
                  <a:pt x="1111078" y="3300651"/>
                </a:cubicBezTo>
                <a:cubicBezTo>
                  <a:pt x="1107302" y="3300651"/>
                  <a:pt x="1102670" y="3292064"/>
                  <a:pt x="1097185" y="3274890"/>
                </a:cubicBezTo>
                <a:cubicBezTo>
                  <a:pt x="1091430" y="3268506"/>
                  <a:pt x="1078572" y="3260998"/>
                  <a:pt x="1058612" y="3252366"/>
                </a:cubicBezTo>
                <a:lnTo>
                  <a:pt x="1056453" y="3249264"/>
                </a:lnTo>
                <a:cubicBezTo>
                  <a:pt x="1056453" y="3247825"/>
                  <a:pt x="1062881" y="3245308"/>
                  <a:pt x="1075739" y="3241711"/>
                </a:cubicBezTo>
                <a:lnTo>
                  <a:pt x="1086396" y="3241711"/>
                </a:lnTo>
                <a:lnTo>
                  <a:pt x="1091791" y="3246027"/>
                </a:lnTo>
                <a:lnTo>
                  <a:pt x="1099343" y="3246027"/>
                </a:lnTo>
                <a:cubicBezTo>
                  <a:pt x="1099343" y="3243869"/>
                  <a:pt x="1100062" y="3242790"/>
                  <a:pt x="1101500" y="3242790"/>
                </a:cubicBezTo>
                <a:lnTo>
                  <a:pt x="1109998" y="3244948"/>
                </a:lnTo>
                <a:lnTo>
                  <a:pt x="1113235" y="3244948"/>
                </a:lnTo>
                <a:lnTo>
                  <a:pt x="1118630" y="3239553"/>
                </a:lnTo>
                <a:lnTo>
                  <a:pt x="1118630" y="3238474"/>
                </a:lnTo>
                <a:lnTo>
                  <a:pt x="1117551" y="3233079"/>
                </a:lnTo>
                <a:lnTo>
                  <a:pt x="1121867" y="3218107"/>
                </a:lnTo>
                <a:lnTo>
                  <a:pt x="1117551" y="3207452"/>
                </a:lnTo>
                <a:lnTo>
                  <a:pt x="1118630" y="3202057"/>
                </a:lnTo>
                <a:lnTo>
                  <a:pt x="1117551" y="3193425"/>
                </a:lnTo>
                <a:lnTo>
                  <a:pt x="1120788" y="3184928"/>
                </a:lnTo>
                <a:lnTo>
                  <a:pt x="1120788" y="3181691"/>
                </a:lnTo>
                <a:cubicBezTo>
                  <a:pt x="1119709" y="3171531"/>
                  <a:pt x="1116472" y="3166450"/>
                  <a:pt x="1111078" y="3166450"/>
                </a:cubicBezTo>
                <a:lnTo>
                  <a:pt x="1097185" y="3164562"/>
                </a:lnTo>
                <a:lnTo>
                  <a:pt x="1097185" y="3165641"/>
                </a:lnTo>
                <a:lnTo>
                  <a:pt x="1098264" y="3165371"/>
                </a:lnTo>
                <a:lnTo>
                  <a:pt x="1098264" y="3166450"/>
                </a:lnTo>
                <a:lnTo>
                  <a:pt x="1089633" y="3168473"/>
                </a:lnTo>
                <a:lnTo>
                  <a:pt x="1067109" y="3168473"/>
                </a:lnTo>
                <a:cubicBezTo>
                  <a:pt x="1062163" y="3168473"/>
                  <a:pt x="1058251" y="3167799"/>
                  <a:pt x="1055375" y="3166450"/>
                </a:cubicBezTo>
                <a:lnTo>
                  <a:pt x="1048901" y="3170631"/>
                </a:lnTo>
                <a:lnTo>
                  <a:pt x="1046741" y="3170631"/>
                </a:lnTo>
                <a:cubicBezTo>
                  <a:pt x="1044854" y="3170631"/>
                  <a:pt x="1043820" y="3168878"/>
                  <a:pt x="1043640" y="3165371"/>
                </a:cubicBezTo>
                <a:lnTo>
                  <a:pt x="1036087" y="3167394"/>
                </a:lnTo>
                <a:cubicBezTo>
                  <a:pt x="1021071" y="3166765"/>
                  <a:pt x="1013563" y="3165821"/>
                  <a:pt x="1013563" y="3164562"/>
                </a:cubicBezTo>
                <a:lnTo>
                  <a:pt x="1013563" y="3162404"/>
                </a:lnTo>
                <a:cubicBezTo>
                  <a:pt x="1013563" y="3160785"/>
                  <a:pt x="1015360" y="3159706"/>
                  <a:pt x="1018958" y="3159167"/>
                </a:cubicBezTo>
                <a:lnTo>
                  <a:pt x="1031769" y="3160246"/>
                </a:lnTo>
                <a:lnTo>
                  <a:pt x="1043640" y="3158088"/>
                </a:lnTo>
                <a:lnTo>
                  <a:pt x="1046741" y="3164562"/>
                </a:lnTo>
                <a:lnTo>
                  <a:pt x="1045663" y="3165641"/>
                </a:lnTo>
                <a:cubicBezTo>
                  <a:pt x="1047101" y="3165641"/>
                  <a:pt x="1047822" y="3166225"/>
                  <a:pt x="1047822" y="3167394"/>
                </a:cubicBezTo>
                <a:lnTo>
                  <a:pt x="1048901" y="3167394"/>
                </a:lnTo>
                <a:lnTo>
                  <a:pt x="1048901" y="3166450"/>
                </a:lnTo>
                <a:lnTo>
                  <a:pt x="1046741" y="3160246"/>
                </a:lnTo>
                <a:lnTo>
                  <a:pt x="1047822" y="3159167"/>
                </a:lnTo>
                <a:lnTo>
                  <a:pt x="1053217" y="3160246"/>
                </a:lnTo>
                <a:lnTo>
                  <a:pt x="1070345" y="3155930"/>
                </a:lnTo>
                <a:lnTo>
                  <a:pt x="1085317" y="3155930"/>
                </a:lnTo>
                <a:lnTo>
                  <a:pt x="1089633" y="3159167"/>
                </a:lnTo>
                <a:lnTo>
                  <a:pt x="1097185" y="3159167"/>
                </a:lnTo>
                <a:cubicBezTo>
                  <a:pt x="1099881" y="3157009"/>
                  <a:pt x="1102400" y="3155930"/>
                  <a:pt x="1104737" y="3155930"/>
                </a:cubicBezTo>
                <a:cubicBezTo>
                  <a:pt x="1107346" y="3155930"/>
                  <a:pt x="1110178" y="3157009"/>
                  <a:pt x="1113235" y="3159167"/>
                </a:cubicBezTo>
                <a:lnTo>
                  <a:pt x="1117551" y="3159167"/>
                </a:lnTo>
                <a:lnTo>
                  <a:pt x="1117551" y="3158088"/>
                </a:lnTo>
                <a:lnTo>
                  <a:pt x="1115394" y="3149456"/>
                </a:lnTo>
                <a:cubicBezTo>
                  <a:pt x="1116113" y="3141453"/>
                  <a:pt x="1117191" y="3136463"/>
                  <a:pt x="1118630" y="3134485"/>
                </a:cubicBezTo>
                <a:lnTo>
                  <a:pt x="1115394" y="3109802"/>
                </a:lnTo>
                <a:lnTo>
                  <a:pt x="1118630" y="3107644"/>
                </a:lnTo>
                <a:lnTo>
                  <a:pt x="1124025" y="3107644"/>
                </a:lnTo>
                <a:cubicBezTo>
                  <a:pt x="1126633" y="3109802"/>
                  <a:pt x="1129106" y="3110881"/>
                  <a:pt x="1131443" y="3110881"/>
                </a:cubicBezTo>
                <a:lnTo>
                  <a:pt x="1137919" y="3108723"/>
                </a:lnTo>
                <a:lnTo>
                  <a:pt x="1146416" y="3108723"/>
                </a:lnTo>
                <a:lnTo>
                  <a:pt x="1153968" y="3110881"/>
                </a:lnTo>
                <a:cubicBezTo>
                  <a:pt x="1154327" y="3104857"/>
                  <a:pt x="1156846" y="3098428"/>
                  <a:pt x="1161522" y="3091594"/>
                </a:cubicBezTo>
                <a:cubicBezTo>
                  <a:pt x="1161522" y="3085210"/>
                  <a:pt x="1164354" y="3080579"/>
                  <a:pt x="1170019" y="3077702"/>
                </a:cubicBezTo>
                <a:lnTo>
                  <a:pt x="1180808" y="3065968"/>
                </a:lnTo>
                <a:lnTo>
                  <a:pt x="1178650" y="3063810"/>
                </a:lnTo>
                <a:lnTo>
                  <a:pt x="1175413" y="3063810"/>
                </a:lnTo>
                <a:cubicBezTo>
                  <a:pt x="1170737" y="3065698"/>
                  <a:pt x="1166467" y="3066642"/>
                  <a:pt x="1162601" y="3066642"/>
                </a:cubicBezTo>
                <a:lnTo>
                  <a:pt x="1149652" y="3064619"/>
                </a:lnTo>
                <a:lnTo>
                  <a:pt x="1118630" y="3064619"/>
                </a:lnTo>
                <a:lnTo>
                  <a:pt x="1098264" y="3065563"/>
                </a:lnTo>
                <a:lnTo>
                  <a:pt x="1092870" y="3063810"/>
                </a:lnTo>
                <a:lnTo>
                  <a:pt x="1089633" y="3063810"/>
                </a:lnTo>
                <a:cubicBezTo>
                  <a:pt x="1085226" y="3064349"/>
                  <a:pt x="1075964" y="3064934"/>
                  <a:pt x="1061848" y="3065563"/>
                </a:cubicBezTo>
                <a:lnTo>
                  <a:pt x="1057533" y="3063540"/>
                </a:lnTo>
                <a:lnTo>
                  <a:pt x="1054296" y="3064619"/>
                </a:lnTo>
                <a:cubicBezTo>
                  <a:pt x="1049258" y="3064080"/>
                  <a:pt x="1046741" y="3063810"/>
                  <a:pt x="1046741" y="3063810"/>
                </a:cubicBezTo>
                <a:lnTo>
                  <a:pt x="1040402" y="3064619"/>
                </a:lnTo>
                <a:cubicBezTo>
                  <a:pt x="1036625" y="3064619"/>
                  <a:pt x="1034108" y="3063630"/>
                  <a:pt x="1032850" y="3061652"/>
                </a:cubicBezTo>
                <a:lnTo>
                  <a:pt x="1032850" y="3060573"/>
                </a:lnTo>
                <a:lnTo>
                  <a:pt x="1044584" y="3053020"/>
                </a:lnTo>
                <a:lnTo>
                  <a:pt x="1048901" y="3053020"/>
                </a:lnTo>
                <a:lnTo>
                  <a:pt x="1057533" y="3056257"/>
                </a:lnTo>
                <a:lnTo>
                  <a:pt x="1064951" y="3054099"/>
                </a:lnTo>
                <a:lnTo>
                  <a:pt x="1069266" y="3060573"/>
                </a:lnTo>
                <a:lnTo>
                  <a:pt x="1074661" y="3056257"/>
                </a:lnTo>
                <a:lnTo>
                  <a:pt x="1089633" y="3059494"/>
                </a:lnTo>
                <a:lnTo>
                  <a:pt x="1096106" y="3057336"/>
                </a:lnTo>
                <a:lnTo>
                  <a:pt x="1103660" y="3059494"/>
                </a:lnTo>
                <a:lnTo>
                  <a:pt x="1107840" y="3057336"/>
                </a:lnTo>
                <a:lnTo>
                  <a:pt x="1114315" y="3059494"/>
                </a:lnTo>
                <a:lnTo>
                  <a:pt x="1115394" y="3059494"/>
                </a:lnTo>
                <a:cubicBezTo>
                  <a:pt x="1118091" y="3057336"/>
                  <a:pt x="1120609" y="3056257"/>
                  <a:pt x="1122946" y="3056257"/>
                </a:cubicBezTo>
                <a:lnTo>
                  <a:pt x="1129285" y="3057336"/>
                </a:lnTo>
                <a:lnTo>
                  <a:pt x="1141155" y="3056257"/>
                </a:lnTo>
                <a:lnTo>
                  <a:pt x="1164759" y="3056257"/>
                </a:lnTo>
                <a:cubicBezTo>
                  <a:pt x="1168265" y="3056437"/>
                  <a:pt x="1170019" y="3057156"/>
                  <a:pt x="1170019" y="3058415"/>
                </a:cubicBezTo>
                <a:lnTo>
                  <a:pt x="1175413" y="3057336"/>
                </a:lnTo>
                <a:lnTo>
                  <a:pt x="1181887" y="3059494"/>
                </a:lnTo>
                <a:lnTo>
                  <a:pt x="1181887" y="3058415"/>
                </a:lnTo>
                <a:cubicBezTo>
                  <a:pt x="1186473" y="3048434"/>
                  <a:pt x="1193262" y="3040926"/>
                  <a:pt x="1202254" y="3035891"/>
                </a:cubicBezTo>
                <a:close/>
                <a:moveTo>
                  <a:pt x="5120105" y="3035486"/>
                </a:moveTo>
                <a:cubicBezTo>
                  <a:pt x="5127838" y="3035486"/>
                  <a:pt x="5132513" y="3038363"/>
                  <a:pt x="5134132" y="3044118"/>
                </a:cubicBezTo>
                <a:cubicBezTo>
                  <a:pt x="5137729" y="3044118"/>
                  <a:pt x="5142764" y="3049154"/>
                  <a:pt x="5149238" y="3059224"/>
                </a:cubicBezTo>
                <a:cubicBezTo>
                  <a:pt x="5152295" y="3059224"/>
                  <a:pt x="5158409" y="3061382"/>
                  <a:pt x="5167581" y="3065698"/>
                </a:cubicBezTo>
                <a:lnTo>
                  <a:pt x="5168660" y="3064619"/>
                </a:lnTo>
                <a:lnTo>
                  <a:pt x="5167581" y="3059224"/>
                </a:lnTo>
                <a:lnTo>
                  <a:pt x="5167581" y="3051671"/>
                </a:lnTo>
                <a:lnTo>
                  <a:pt x="5169739" y="3049513"/>
                </a:lnTo>
                <a:lnTo>
                  <a:pt x="5176213" y="3049513"/>
                </a:lnTo>
                <a:cubicBezTo>
                  <a:pt x="5182148" y="3054908"/>
                  <a:pt x="5195096" y="3062821"/>
                  <a:pt x="5215057" y="3073251"/>
                </a:cubicBezTo>
                <a:lnTo>
                  <a:pt x="5218294" y="3076488"/>
                </a:lnTo>
                <a:lnTo>
                  <a:pt x="5219373" y="3076488"/>
                </a:lnTo>
                <a:lnTo>
                  <a:pt x="5225847" y="3074330"/>
                </a:lnTo>
                <a:lnTo>
                  <a:pt x="5233265" y="3075409"/>
                </a:lnTo>
                <a:cubicBezTo>
                  <a:pt x="5241718" y="3075409"/>
                  <a:pt x="5248551" y="3070374"/>
                  <a:pt x="5253766" y="3060303"/>
                </a:cubicBezTo>
                <a:cubicBezTo>
                  <a:pt x="5253766" y="3057426"/>
                  <a:pt x="5255205" y="3055268"/>
                  <a:pt x="5258082" y="3053829"/>
                </a:cubicBezTo>
                <a:lnTo>
                  <a:pt x="5269951" y="3053829"/>
                </a:lnTo>
                <a:lnTo>
                  <a:pt x="5277505" y="3062461"/>
                </a:lnTo>
                <a:cubicBezTo>
                  <a:pt x="5292611" y="3072172"/>
                  <a:pt x="5300523" y="3080085"/>
                  <a:pt x="5301243" y="3086199"/>
                </a:cubicBezTo>
                <a:lnTo>
                  <a:pt x="5301243" y="3087278"/>
                </a:lnTo>
                <a:cubicBezTo>
                  <a:pt x="5301243" y="3089796"/>
                  <a:pt x="5298725" y="3096585"/>
                  <a:pt x="5293690" y="3107644"/>
                </a:cubicBezTo>
                <a:lnTo>
                  <a:pt x="5294769" y="3115197"/>
                </a:lnTo>
                <a:lnTo>
                  <a:pt x="5293690" y="3119513"/>
                </a:lnTo>
                <a:lnTo>
                  <a:pt x="5294769" y="3124908"/>
                </a:lnTo>
                <a:cubicBezTo>
                  <a:pt x="5294769" y="3128505"/>
                  <a:pt x="5294049" y="3130303"/>
                  <a:pt x="5292611" y="3130303"/>
                </a:cubicBezTo>
                <a:lnTo>
                  <a:pt x="5293690" y="3131382"/>
                </a:lnTo>
                <a:lnTo>
                  <a:pt x="5293690" y="3137857"/>
                </a:lnTo>
                <a:lnTo>
                  <a:pt x="5291532" y="3141094"/>
                </a:lnTo>
                <a:lnTo>
                  <a:pt x="5293690" y="3144331"/>
                </a:lnTo>
                <a:cubicBezTo>
                  <a:pt x="5290992" y="3160156"/>
                  <a:pt x="5289194" y="3168069"/>
                  <a:pt x="5288295" y="3168069"/>
                </a:cubicBezTo>
                <a:lnTo>
                  <a:pt x="5285058" y="3168069"/>
                </a:lnTo>
                <a:lnTo>
                  <a:pt x="5285058" y="3171306"/>
                </a:lnTo>
                <a:lnTo>
                  <a:pt x="5290453" y="3171306"/>
                </a:lnTo>
                <a:cubicBezTo>
                  <a:pt x="5293330" y="3171306"/>
                  <a:pt x="5294769" y="3177420"/>
                  <a:pt x="5294769" y="3189649"/>
                </a:cubicBezTo>
                <a:lnTo>
                  <a:pt x="5294769" y="3192886"/>
                </a:lnTo>
                <a:cubicBezTo>
                  <a:pt x="5294769" y="3195403"/>
                  <a:pt x="5293330" y="3198281"/>
                  <a:pt x="5290453" y="3201518"/>
                </a:cubicBezTo>
                <a:lnTo>
                  <a:pt x="5292611" y="3218782"/>
                </a:lnTo>
                <a:lnTo>
                  <a:pt x="5292611" y="3220940"/>
                </a:lnTo>
                <a:lnTo>
                  <a:pt x="5289374" y="3225256"/>
                </a:lnTo>
                <a:lnTo>
                  <a:pt x="5289374" y="3227414"/>
                </a:lnTo>
                <a:cubicBezTo>
                  <a:pt x="5292970" y="3227414"/>
                  <a:pt x="5294769" y="3228133"/>
                  <a:pt x="5294769" y="3229572"/>
                </a:cubicBezTo>
                <a:lnTo>
                  <a:pt x="5294769" y="3230651"/>
                </a:lnTo>
                <a:lnTo>
                  <a:pt x="5291532" y="3233888"/>
                </a:lnTo>
                <a:lnTo>
                  <a:pt x="5288295" y="3232809"/>
                </a:lnTo>
                <a:lnTo>
                  <a:pt x="5288295" y="3234832"/>
                </a:lnTo>
                <a:lnTo>
                  <a:pt x="5294769" y="3242385"/>
                </a:lnTo>
                <a:lnTo>
                  <a:pt x="5294769" y="3273676"/>
                </a:lnTo>
                <a:cubicBezTo>
                  <a:pt x="5292611" y="3286624"/>
                  <a:pt x="5287575" y="3293098"/>
                  <a:pt x="5279663" y="3293098"/>
                </a:cubicBezTo>
                <a:lnTo>
                  <a:pt x="5265635" y="3290940"/>
                </a:lnTo>
                <a:lnTo>
                  <a:pt x="5262398" y="3294177"/>
                </a:lnTo>
                <a:lnTo>
                  <a:pt x="5254845" y="3294177"/>
                </a:lnTo>
                <a:cubicBezTo>
                  <a:pt x="5250889" y="3294177"/>
                  <a:pt x="5246933" y="3291660"/>
                  <a:pt x="5242976" y="3286624"/>
                </a:cubicBezTo>
                <a:lnTo>
                  <a:pt x="5242976" y="3285545"/>
                </a:lnTo>
                <a:cubicBezTo>
                  <a:pt x="5243156" y="3281949"/>
                  <a:pt x="5243876" y="3280150"/>
                  <a:pt x="5245134" y="3280150"/>
                </a:cubicBezTo>
                <a:lnTo>
                  <a:pt x="5242976" y="3267202"/>
                </a:lnTo>
                <a:lnTo>
                  <a:pt x="5238660" y="3268281"/>
                </a:lnTo>
                <a:lnTo>
                  <a:pt x="5232186" y="3265044"/>
                </a:lnTo>
                <a:lnTo>
                  <a:pt x="5223689" y="3266123"/>
                </a:lnTo>
                <a:lnTo>
                  <a:pt x="5217215" y="3265044"/>
                </a:lnTo>
                <a:lnTo>
                  <a:pt x="5216136" y="3266123"/>
                </a:lnTo>
                <a:lnTo>
                  <a:pt x="5216136" y="3267202"/>
                </a:lnTo>
                <a:lnTo>
                  <a:pt x="5217215" y="3275834"/>
                </a:lnTo>
                <a:cubicBezTo>
                  <a:pt x="5217215" y="3284286"/>
                  <a:pt x="5214338" y="3290760"/>
                  <a:pt x="5208583" y="3295256"/>
                </a:cubicBezTo>
                <a:cubicBezTo>
                  <a:pt x="5202109" y="3295256"/>
                  <a:pt x="5194916" y="3293458"/>
                  <a:pt x="5187003" y="3289861"/>
                </a:cubicBezTo>
                <a:lnTo>
                  <a:pt x="5175134" y="3293098"/>
                </a:lnTo>
                <a:lnTo>
                  <a:pt x="5167581" y="3285545"/>
                </a:lnTo>
                <a:lnTo>
                  <a:pt x="5167581" y="3273676"/>
                </a:lnTo>
                <a:lnTo>
                  <a:pt x="5168660" y="3272597"/>
                </a:lnTo>
                <a:lnTo>
                  <a:pt x="5168660" y="3271518"/>
                </a:lnTo>
                <a:cubicBezTo>
                  <a:pt x="5167041" y="3271518"/>
                  <a:pt x="5165243" y="3265044"/>
                  <a:pt x="5163265" y="3252096"/>
                </a:cubicBezTo>
                <a:lnTo>
                  <a:pt x="5168660" y="3219861"/>
                </a:lnTo>
                <a:cubicBezTo>
                  <a:pt x="5167221" y="3219861"/>
                  <a:pt x="5166502" y="3218782"/>
                  <a:pt x="5166502" y="3216624"/>
                </a:cubicBezTo>
                <a:lnTo>
                  <a:pt x="5167581" y="3211229"/>
                </a:lnTo>
                <a:lnTo>
                  <a:pt x="5166502" y="3204755"/>
                </a:lnTo>
                <a:lnTo>
                  <a:pt x="5165423" y="3204755"/>
                </a:lnTo>
                <a:lnTo>
                  <a:pt x="5156791" y="3209071"/>
                </a:lnTo>
                <a:cubicBezTo>
                  <a:pt x="5156791" y="3212308"/>
                  <a:pt x="5153554" y="3214466"/>
                  <a:pt x="5147080" y="3215545"/>
                </a:cubicBezTo>
                <a:lnTo>
                  <a:pt x="5139527" y="3215545"/>
                </a:lnTo>
                <a:cubicBezTo>
                  <a:pt x="5129456" y="3213567"/>
                  <a:pt x="5124421" y="3208531"/>
                  <a:pt x="5124421" y="3200439"/>
                </a:cubicBezTo>
                <a:lnTo>
                  <a:pt x="5120105" y="3200439"/>
                </a:lnTo>
                <a:lnTo>
                  <a:pt x="5120105" y="3201518"/>
                </a:lnTo>
                <a:lnTo>
                  <a:pt x="5124421" y="3206913"/>
                </a:lnTo>
                <a:lnTo>
                  <a:pt x="5123342" y="3207992"/>
                </a:lnTo>
                <a:lnTo>
                  <a:pt x="5125500" y="3225256"/>
                </a:lnTo>
                <a:lnTo>
                  <a:pt x="5124421" y="3226335"/>
                </a:lnTo>
                <a:lnTo>
                  <a:pt x="5123342" y="3226335"/>
                </a:lnTo>
                <a:lnTo>
                  <a:pt x="5124421" y="3227414"/>
                </a:lnTo>
                <a:lnTo>
                  <a:pt x="5124421" y="3228493"/>
                </a:lnTo>
                <a:lnTo>
                  <a:pt x="5121184" y="3239148"/>
                </a:lnTo>
                <a:lnTo>
                  <a:pt x="5121184" y="3241306"/>
                </a:lnTo>
                <a:lnTo>
                  <a:pt x="5125500" y="3246701"/>
                </a:lnTo>
                <a:lnTo>
                  <a:pt x="5125500" y="3256412"/>
                </a:lnTo>
                <a:lnTo>
                  <a:pt x="5124421" y="3257491"/>
                </a:lnTo>
                <a:lnTo>
                  <a:pt x="5125500" y="3258570"/>
                </a:lnTo>
                <a:lnTo>
                  <a:pt x="5125500" y="3260728"/>
                </a:lnTo>
                <a:lnTo>
                  <a:pt x="5124421" y="3273676"/>
                </a:lnTo>
                <a:lnTo>
                  <a:pt x="5125500" y="3285545"/>
                </a:lnTo>
                <a:cubicBezTo>
                  <a:pt x="5122083" y="3295256"/>
                  <a:pt x="5119565" y="3300292"/>
                  <a:pt x="5117947" y="3300651"/>
                </a:cubicBezTo>
                <a:lnTo>
                  <a:pt x="5101762" y="3299572"/>
                </a:lnTo>
                <a:lnTo>
                  <a:pt x="5091107" y="3300651"/>
                </a:lnTo>
                <a:cubicBezTo>
                  <a:pt x="5081036" y="3296515"/>
                  <a:pt x="5076001" y="3289322"/>
                  <a:pt x="5076001" y="3279071"/>
                </a:cubicBezTo>
                <a:lnTo>
                  <a:pt x="5078159" y="3273676"/>
                </a:lnTo>
                <a:lnTo>
                  <a:pt x="5076001" y="3267202"/>
                </a:lnTo>
                <a:lnTo>
                  <a:pt x="5076001" y="3266123"/>
                </a:lnTo>
                <a:lnTo>
                  <a:pt x="5077080" y="3253175"/>
                </a:lnTo>
                <a:lnTo>
                  <a:pt x="5076001" y="3240227"/>
                </a:lnTo>
                <a:lnTo>
                  <a:pt x="5076001" y="3238069"/>
                </a:lnTo>
                <a:lnTo>
                  <a:pt x="5078159" y="3234832"/>
                </a:lnTo>
                <a:cubicBezTo>
                  <a:pt x="5076720" y="3234832"/>
                  <a:pt x="5075641" y="3232000"/>
                  <a:pt x="5074922" y="3226335"/>
                </a:cubicBezTo>
                <a:cubicBezTo>
                  <a:pt x="5071325" y="3229032"/>
                  <a:pt x="5065930" y="3230831"/>
                  <a:pt x="5058736" y="3231730"/>
                </a:cubicBezTo>
                <a:cubicBezTo>
                  <a:pt x="5054780" y="3240272"/>
                  <a:pt x="5047587" y="3244543"/>
                  <a:pt x="5037156" y="3244543"/>
                </a:cubicBezTo>
                <a:cubicBezTo>
                  <a:pt x="5033560" y="3244004"/>
                  <a:pt x="5031761" y="3242925"/>
                  <a:pt x="5031761" y="3241306"/>
                </a:cubicBezTo>
                <a:lnTo>
                  <a:pt x="5031761" y="3238069"/>
                </a:lnTo>
                <a:cubicBezTo>
                  <a:pt x="5034279" y="3234023"/>
                  <a:pt x="5040034" y="3227953"/>
                  <a:pt x="5049025" y="3219861"/>
                </a:cubicBezTo>
                <a:lnTo>
                  <a:pt x="5047946" y="3216624"/>
                </a:lnTo>
                <a:cubicBezTo>
                  <a:pt x="5047946" y="3211948"/>
                  <a:pt x="5053701" y="3197202"/>
                  <a:pt x="5065211" y="3172385"/>
                </a:cubicBezTo>
                <a:lnTo>
                  <a:pt x="5067369" y="3154042"/>
                </a:lnTo>
                <a:lnTo>
                  <a:pt x="5069527" y="3154042"/>
                </a:lnTo>
                <a:cubicBezTo>
                  <a:pt x="5070066" y="3157638"/>
                  <a:pt x="5071145" y="3159437"/>
                  <a:pt x="5072764" y="3159437"/>
                </a:cubicBezTo>
                <a:lnTo>
                  <a:pt x="5073843" y="3159437"/>
                </a:lnTo>
                <a:lnTo>
                  <a:pt x="5070606" y="3155121"/>
                </a:lnTo>
                <a:lnTo>
                  <a:pt x="5070606" y="3149726"/>
                </a:lnTo>
                <a:cubicBezTo>
                  <a:pt x="5070606" y="3137497"/>
                  <a:pt x="5069167" y="3131382"/>
                  <a:pt x="5066290" y="3131382"/>
                </a:cubicBezTo>
                <a:lnTo>
                  <a:pt x="5065211" y="3131382"/>
                </a:lnTo>
                <a:lnTo>
                  <a:pt x="5056578" y="3133541"/>
                </a:lnTo>
                <a:lnTo>
                  <a:pt x="5044709" y="3133541"/>
                </a:lnTo>
                <a:cubicBezTo>
                  <a:pt x="5038955" y="3129404"/>
                  <a:pt x="5036077" y="3125088"/>
                  <a:pt x="5036077" y="3120592"/>
                </a:cubicBezTo>
                <a:lnTo>
                  <a:pt x="5042551" y="3118434"/>
                </a:lnTo>
                <a:lnTo>
                  <a:pt x="5046867" y="3118434"/>
                </a:lnTo>
                <a:cubicBezTo>
                  <a:pt x="5054780" y="3118974"/>
                  <a:pt x="5062333" y="3121492"/>
                  <a:pt x="5069527" y="3125987"/>
                </a:cubicBezTo>
                <a:cubicBezTo>
                  <a:pt x="5069527" y="3124549"/>
                  <a:pt x="5071685" y="3123110"/>
                  <a:pt x="5076001" y="3121671"/>
                </a:cubicBezTo>
                <a:cubicBezTo>
                  <a:pt x="5076001" y="3117355"/>
                  <a:pt x="5076720" y="3115197"/>
                  <a:pt x="5078159" y="3115197"/>
                </a:cubicBezTo>
                <a:lnTo>
                  <a:pt x="5076001" y="3106565"/>
                </a:lnTo>
                <a:lnTo>
                  <a:pt x="5077080" y="3105486"/>
                </a:lnTo>
                <a:lnTo>
                  <a:pt x="5077080" y="3104407"/>
                </a:lnTo>
                <a:lnTo>
                  <a:pt x="5076001" y="3100226"/>
                </a:lnTo>
                <a:lnTo>
                  <a:pt x="5078159" y="3093752"/>
                </a:lnTo>
                <a:lnTo>
                  <a:pt x="5076001" y="3091594"/>
                </a:lnTo>
                <a:lnTo>
                  <a:pt x="5074922" y="3091594"/>
                </a:lnTo>
                <a:lnTo>
                  <a:pt x="5067369" y="3092673"/>
                </a:lnTo>
                <a:lnTo>
                  <a:pt x="5065211" y="3089436"/>
                </a:lnTo>
                <a:lnTo>
                  <a:pt x="5066290" y="3085120"/>
                </a:lnTo>
                <a:lnTo>
                  <a:pt x="5063052" y="3079725"/>
                </a:lnTo>
                <a:lnTo>
                  <a:pt x="5063052" y="3077567"/>
                </a:lnTo>
                <a:cubicBezTo>
                  <a:pt x="5065750" y="3070374"/>
                  <a:pt x="5071864" y="3066777"/>
                  <a:pt x="5081396" y="3066777"/>
                </a:cubicBezTo>
                <a:cubicBezTo>
                  <a:pt x="5101447" y="3048794"/>
                  <a:pt x="5112912" y="3039802"/>
                  <a:pt x="5115789" y="3039802"/>
                </a:cubicBezTo>
                <a:lnTo>
                  <a:pt x="5116868" y="3043039"/>
                </a:lnTo>
                <a:lnTo>
                  <a:pt x="5117947" y="3043039"/>
                </a:lnTo>
                <a:lnTo>
                  <a:pt x="5117947" y="3040881"/>
                </a:lnTo>
                <a:lnTo>
                  <a:pt x="5116868" y="3037644"/>
                </a:lnTo>
                <a:close/>
                <a:moveTo>
                  <a:pt x="1704920" y="3035351"/>
                </a:moveTo>
                <a:lnTo>
                  <a:pt x="1710315" y="3035351"/>
                </a:lnTo>
                <a:cubicBezTo>
                  <a:pt x="1719486" y="3036430"/>
                  <a:pt x="1730098" y="3041735"/>
                  <a:pt x="1742146" y="3051266"/>
                </a:cubicBezTo>
                <a:cubicBezTo>
                  <a:pt x="1745293" y="3051266"/>
                  <a:pt x="1747407" y="3053380"/>
                  <a:pt x="1748485" y="3057606"/>
                </a:cubicBezTo>
                <a:lnTo>
                  <a:pt x="1751587" y="3056527"/>
                </a:lnTo>
                <a:cubicBezTo>
                  <a:pt x="1753746" y="3059224"/>
                  <a:pt x="1754825" y="3062416"/>
                  <a:pt x="1754825" y="3066103"/>
                </a:cubicBezTo>
                <a:cubicBezTo>
                  <a:pt x="1749879" y="3067721"/>
                  <a:pt x="1747407" y="3070194"/>
                  <a:pt x="1747407" y="3073521"/>
                </a:cubicBezTo>
                <a:cubicBezTo>
                  <a:pt x="1743899" y="3075679"/>
                  <a:pt x="1742146" y="3078511"/>
                  <a:pt x="1742146" y="3082018"/>
                </a:cubicBezTo>
                <a:lnTo>
                  <a:pt x="1739988" y="3082018"/>
                </a:lnTo>
                <a:lnTo>
                  <a:pt x="1738908" y="3080939"/>
                </a:lnTo>
                <a:lnTo>
                  <a:pt x="1737829" y="3080939"/>
                </a:lnTo>
                <a:lnTo>
                  <a:pt x="1736750" y="3082018"/>
                </a:lnTo>
                <a:lnTo>
                  <a:pt x="1736750" y="3084176"/>
                </a:lnTo>
                <a:cubicBezTo>
                  <a:pt x="1741697" y="3088043"/>
                  <a:pt x="1744168" y="3096899"/>
                  <a:pt x="1744168" y="3110747"/>
                </a:cubicBezTo>
                <a:lnTo>
                  <a:pt x="1741067" y="3113849"/>
                </a:lnTo>
                <a:lnTo>
                  <a:pt x="1743090" y="3117086"/>
                </a:lnTo>
                <a:lnTo>
                  <a:pt x="1743090" y="3119244"/>
                </a:lnTo>
                <a:cubicBezTo>
                  <a:pt x="1743090" y="3122750"/>
                  <a:pt x="1742415" y="3124504"/>
                  <a:pt x="1741067" y="3124504"/>
                </a:cubicBezTo>
                <a:lnTo>
                  <a:pt x="1742146" y="3131922"/>
                </a:lnTo>
                <a:lnTo>
                  <a:pt x="1742146" y="3139340"/>
                </a:lnTo>
                <a:cubicBezTo>
                  <a:pt x="1742146" y="3140779"/>
                  <a:pt x="1743899" y="3141498"/>
                  <a:pt x="1747407" y="3141498"/>
                </a:cubicBezTo>
                <a:lnTo>
                  <a:pt x="1748485" y="3142577"/>
                </a:lnTo>
                <a:lnTo>
                  <a:pt x="1748485" y="3143656"/>
                </a:lnTo>
                <a:lnTo>
                  <a:pt x="1753746" y="3142577"/>
                </a:lnTo>
                <a:lnTo>
                  <a:pt x="1754825" y="3142577"/>
                </a:lnTo>
                <a:cubicBezTo>
                  <a:pt x="1771099" y="3156514"/>
                  <a:pt x="1779237" y="3164652"/>
                  <a:pt x="1779237" y="3166990"/>
                </a:cubicBezTo>
                <a:lnTo>
                  <a:pt x="1779237" y="3167934"/>
                </a:lnTo>
                <a:cubicBezTo>
                  <a:pt x="1779237" y="3169373"/>
                  <a:pt x="1772177" y="3170811"/>
                  <a:pt x="1758061" y="3172250"/>
                </a:cubicBezTo>
                <a:lnTo>
                  <a:pt x="1755905" y="3170092"/>
                </a:lnTo>
                <a:cubicBezTo>
                  <a:pt x="1755905" y="3172610"/>
                  <a:pt x="1752352" y="3174408"/>
                  <a:pt x="1745247" y="3175487"/>
                </a:cubicBezTo>
                <a:lnTo>
                  <a:pt x="1730412" y="3170092"/>
                </a:lnTo>
                <a:lnTo>
                  <a:pt x="1722993" y="3170092"/>
                </a:lnTo>
                <a:lnTo>
                  <a:pt x="1715576" y="3167934"/>
                </a:lnTo>
                <a:cubicBezTo>
                  <a:pt x="1711530" y="3171531"/>
                  <a:pt x="1708336" y="3173329"/>
                  <a:pt x="1706000" y="3173329"/>
                </a:cubicBezTo>
                <a:cubicBezTo>
                  <a:pt x="1702851" y="3173329"/>
                  <a:pt x="1699660" y="3172250"/>
                  <a:pt x="1696424" y="3170092"/>
                </a:cubicBezTo>
                <a:lnTo>
                  <a:pt x="1692242" y="3170092"/>
                </a:lnTo>
                <a:cubicBezTo>
                  <a:pt x="1686578" y="3170092"/>
                  <a:pt x="1683745" y="3173644"/>
                  <a:pt x="1683745" y="3180747"/>
                </a:cubicBezTo>
                <a:lnTo>
                  <a:pt x="1686847" y="3203001"/>
                </a:lnTo>
                <a:lnTo>
                  <a:pt x="1691163" y="3203001"/>
                </a:lnTo>
                <a:lnTo>
                  <a:pt x="1699660" y="3205159"/>
                </a:lnTo>
                <a:lnTo>
                  <a:pt x="1701819" y="3205159"/>
                </a:lnTo>
                <a:cubicBezTo>
                  <a:pt x="1709731" y="3195269"/>
                  <a:pt x="1716790" y="3188210"/>
                  <a:pt x="1722993" y="3183984"/>
                </a:cubicBezTo>
                <a:cubicBezTo>
                  <a:pt x="1722993" y="3180387"/>
                  <a:pt x="1723713" y="3178589"/>
                  <a:pt x="1725152" y="3178589"/>
                </a:cubicBezTo>
                <a:lnTo>
                  <a:pt x="1728253" y="3178589"/>
                </a:lnTo>
                <a:lnTo>
                  <a:pt x="1752665" y="3195583"/>
                </a:lnTo>
                <a:cubicBezTo>
                  <a:pt x="1753206" y="3201248"/>
                  <a:pt x="1755679" y="3204080"/>
                  <a:pt x="1760084" y="3204080"/>
                </a:cubicBezTo>
                <a:lnTo>
                  <a:pt x="1760084" y="3210420"/>
                </a:lnTo>
                <a:lnTo>
                  <a:pt x="1758061" y="3212578"/>
                </a:lnTo>
                <a:lnTo>
                  <a:pt x="1748485" y="3212578"/>
                </a:lnTo>
                <a:cubicBezTo>
                  <a:pt x="1747046" y="3212578"/>
                  <a:pt x="1746327" y="3211499"/>
                  <a:pt x="1746327" y="3209341"/>
                </a:cubicBezTo>
                <a:lnTo>
                  <a:pt x="1745247" y="3208262"/>
                </a:lnTo>
                <a:lnTo>
                  <a:pt x="1743090" y="3208262"/>
                </a:lnTo>
                <a:cubicBezTo>
                  <a:pt x="1743090" y="3209880"/>
                  <a:pt x="1741697" y="3211678"/>
                  <a:pt x="1738908" y="3213657"/>
                </a:cubicBezTo>
                <a:lnTo>
                  <a:pt x="1733648" y="3212578"/>
                </a:lnTo>
                <a:lnTo>
                  <a:pt x="1726230" y="3213657"/>
                </a:lnTo>
                <a:lnTo>
                  <a:pt x="1720836" y="3211499"/>
                </a:lnTo>
                <a:cubicBezTo>
                  <a:pt x="1719577" y="3215005"/>
                  <a:pt x="1717823" y="3216759"/>
                  <a:pt x="1715576" y="3216759"/>
                </a:cubicBezTo>
                <a:cubicBezTo>
                  <a:pt x="1712070" y="3216759"/>
                  <a:pt x="1710315" y="3216084"/>
                  <a:pt x="1710315" y="3214736"/>
                </a:cubicBezTo>
                <a:lnTo>
                  <a:pt x="1704920" y="3215815"/>
                </a:lnTo>
                <a:lnTo>
                  <a:pt x="1695344" y="3215815"/>
                </a:lnTo>
                <a:cubicBezTo>
                  <a:pt x="1693096" y="3215815"/>
                  <a:pt x="1690624" y="3214736"/>
                  <a:pt x="1687927" y="3212578"/>
                </a:cubicBezTo>
                <a:lnTo>
                  <a:pt x="1685903" y="3221075"/>
                </a:lnTo>
                <a:lnTo>
                  <a:pt x="1685903" y="3244408"/>
                </a:lnTo>
                <a:lnTo>
                  <a:pt x="1684823" y="3245487"/>
                </a:lnTo>
                <a:lnTo>
                  <a:pt x="1686847" y="3248589"/>
                </a:lnTo>
                <a:lnTo>
                  <a:pt x="1701819" y="3247645"/>
                </a:lnTo>
                <a:lnTo>
                  <a:pt x="1703842" y="3251826"/>
                </a:lnTo>
                <a:lnTo>
                  <a:pt x="1696424" y="3256142"/>
                </a:lnTo>
                <a:lnTo>
                  <a:pt x="1700739" y="3256142"/>
                </a:lnTo>
                <a:cubicBezTo>
                  <a:pt x="1704965" y="3251107"/>
                  <a:pt x="1709911" y="3248589"/>
                  <a:pt x="1715576" y="3248589"/>
                </a:cubicBezTo>
                <a:lnTo>
                  <a:pt x="1721915" y="3250747"/>
                </a:lnTo>
                <a:lnTo>
                  <a:pt x="1724074" y="3250747"/>
                </a:lnTo>
                <a:cubicBezTo>
                  <a:pt x="1724074" y="3247960"/>
                  <a:pt x="1726186" y="3246566"/>
                  <a:pt x="1730412" y="3246566"/>
                </a:cubicBezTo>
                <a:lnTo>
                  <a:pt x="1747407" y="3250747"/>
                </a:lnTo>
                <a:lnTo>
                  <a:pt x="1749565" y="3250747"/>
                </a:lnTo>
                <a:cubicBezTo>
                  <a:pt x="1753610" y="3250747"/>
                  <a:pt x="1757837" y="3249354"/>
                  <a:pt x="1762243" y="3246566"/>
                </a:cubicBezTo>
                <a:lnTo>
                  <a:pt x="1773976" y="3246566"/>
                </a:lnTo>
                <a:cubicBezTo>
                  <a:pt x="1777843" y="3246566"/>
                  <a:pt x="1780991" y="3248679"/>
                  <a:pt x="1783418" y="3252905"/>
                </a:cubicBezTo>
                <a:cubicBezTo>
                  <a:pt x="1778472" y="3256592"/>
                  <a:pt x="1775325" y="3261537"/>
                  <a:pt x="1773976" y="3267742"/>
                </a:cubicBezTo>
                <a:cubicBezTo>
                  <a:pt x="1768312" y="3275564"/>
                  <a:pt x="1765480" y="3282308"/>
                  <a:pt x="1765480" y="3287973"/>
                </a:cubicBezTo>
                <a:cubicBezTo>
                  <a:pt x="1765480" y="3291840"/>
                  <a:pt x="1763681" y="3294672"/>
                  <a:pt x="1760084" y="3296470"/>
                </a:cubicBezTo>
                <a:lnTo>
                  <a:pt x="1759005" y="3296470"/>
                </a:lnTo>
                <a:lnTo>
                  <a:pt x="1747407" y="3294312"/>
                </a:lnTo>
                <a:lnTo>
                  <a:pt x="1743090" y="3294312"/>
                </a:lnTo>
                <a:lnTo>
                  <a:pt x="1734592" y="3296470"/>
                </a:lnTo>
                <a:lnTo>
                  <a:pt x="1712339" y="3296470"/>
                </a:lnTo>
                <a:cubicBezTo>
                  <a:pt x="1710989" y="3296470"/>
                  <a:pt x="1710315" y="3295391"/>
                  <a:pt x="1710315" y="3293233"/>
                </a:cubicBezTo>
                <a:lnTo>
                  <a:pt x="1711260" y="3287973"/>
                </a:lnTo>
                <a:lnTo>
                  <a:pt x="1707079" y="3287973"/>
                </a:lnTo>
                <a:cubicBezTo>
                  <a:pt x="1706000" y="3287973"/>
                  <a:pt x="1703886" y="3290805"/>
                  <a:pt x="1700739" y="3296470"/>
                </a:cubicBezTo>
                <a:lnTo>
                  <a:pt x="1699660" y="3296470"/>
                </a:lnTo>
                <a:cubicBezTo>
                  <a:pt x="1699660" y="3293773"/>
                  <a:pt x="1690444" y="3291615"/>
                  <a:pt x="1672011" y="3289996"/>
                </a:cubicBezTo>
                <a:lnTo>
                  <a:pt x="1664593" y="3291075"/>
                </a:lnTo>
                <a:cubicBezTo>
                  <a:pt x="1651374" y="3285051"/>
                  <a:pt x="1636898" y="3273406"/>
                  <a:pt x="1621163" y="3256142"/>
                </a:cubicBezTo>
                <a:cubicBezTo>
                  <a:pt x="1612621" y="3241936"/>
                  <a:pt x="1607630" y="3234832"/>
                  <a:pt x="1606191" y="3234832"/>
                </a:cubicBezTo>
                <a:lnTo>
                  <a:pt x="1606191" y="3233753"/>
                </a:lnTo>
                <a:cubicBezTo>
                  <a:pt x="1602684" y="3234113"/>
                  <a:pt x="1598818" y="3238384"/>
                  <a:pt x="1594593" y="3246566"/>
                </a:cubicBezTo>
                <a:cubicBezTo>
                  <a:pt x="1591264" y="3247286"/>
                  <a:pt x="1587714" y="3251512"/>
                  <a:pt x="1583937" y="3259244"/>
                </a:cubicBezTo>
                <a:lnTo>
                  <a:pt x="1574361" y="3267742"/>
                </a:lnTo>
                <a:cubicBezTo>
                  <a:pt x="1569055" y="3269180"/>
                  <a:pt x="1563751" y="3272732"/>
                  <a:pt x="1558446" y="3278397"/>
                </a:cubicBezTo>
                <a:lnTo>
                  <a:pt x="1549004" y="3287973"/>
                </a:lnTo>
                <a:lnTo>
                  <a:pt x="1547925" y="3287973"/>
                </a:lnTo>
                <a:lnTo>
                  <a:pt x="1546846" y="3286894"/>
                </a:lnTo>
                <a:cubicBezTo>
                  <a:pt x="1545588" y="3286894"/>
                  <a:pt x="1542395" y="3290401"/>
                  <a:pt x="1537270" y="3297414"/>
                </a:cubicBezTo>
                <a:cubicBezTo>
                  <a:pt x="1533763" y="3299572"/>
                  <a:pt x="1530211" y="3300651"/>
                  <a:pt x="1526615" y="3300651"/>
                </a:cubicBezTo>
                <a:lnTo>
                  <a:pt x="1521355" y="3295391"/>
                </a:lnTo>
                <a:lnTo>
                  <a:pt x="1521355" y="3292154"/>
                </a:lnTo>
                <a:lnTo>
                  <a:pt x="1536191" y="3281499"/>
                </a:lnTo>
                <a:cubicBezTo>
                  <a:pt x="1538529" y="3273586"/>
                  <a:pt x="1543834" y="3261942"/>
                  <a:pt x="1552106" y="3246566"/>
                </a:cubicBezTo>
                <a:cubicBezTo>
                  <a:pt x="1554984" y="3239822"/>
                  <a:pt x="1556422" y="3234517"/>
                  <a:pt x="1556422" y="3230651"/>
                </a:cubicBezTo>
                <a:lnTo>
                  <a:pt x="1560603" y="3227414"/>
                </a:lnTo>
                <a:lnTo>
                  <a:pt x="1558446" y="3214736"/>
                </a:lnTo>
                <a:cubicBezTo>
                  <a:pt x="1561144" y="3211139"/>
                  <a:pt x="1563301" y="3209341"/>
                  <a:pt x="1564919" y="3209341"/>
                </a:cubicBezTo>
                <a:lnTo>
                  <a:pt x="1564919" y="3204080"/>
                </a:lnTo>
                <a:lnTo>
                  <a:pt x="1568022" y="3199899"/>
                </a:lnTo>
                <a:cubicBezTo>
                  <a:pt x="1563796" y="3199899"/>
                  <a:pt x="1561682" y="3199180"/>
                  <a:pt x="1561682" y="3197741"/>
                </a:cubicBezTo>
                <a:lnTo>
                  <a:pt x="1561682" y="3193425"/>
                </a:lnTo>
                <a:lnTo>
                  <a:pt x="1560603" y="3182905"/>
                </a:lnTo>
                <a:lnTo>
                  <a:pt x="1568022" y="3178589"/>
                </a:lnTo>
                <a:lnTo>
                  <a:pt x="1582858" y="3178589"/>
                </a:lnTo>
                <a:cubicBezTo>
                  <a:pt x="1584476" y="3181646"/>
                  <a:pt x="1591941" y="3184838"/>
                  <a:pt x="1605248" y="3188165"/>
                </a:cubicBezTo>
                <a:lnTo>
                  <a:pt x="1606191" y="3189244"/>
                </a:lnTo>
                <a:lnTo>
                  <a:pt x="1609428" y="3189244"/>
                </a:lnTo>
                <a:lnTo>
                  <a:pt x="1620084" y="3188165"/>
                </a:lnTo>
                <a:lnTo>
                  <a:pt x="1622107" y="3191402"/>
                </a:lnTo>
                <a:lnTo>
                  <a:pt x="1620084" y="3194504"/>
                </a:lnTo>
                <a:lnTo>
                  <a:pt x="1620084" y="3195583"/>
                </a:lnTo>
                <a:cubicBezTo>
                  <a:pt x="1622152" y="3195583"/>
                  <a:pt x="1623186" y="3196303"/>
                  <a:pt x="1623186" y="3197741"/>
                </a:cubicBezTo>
                <a:cubicBezTo>
                  <a:pt x="1614733" y="3207992"/>
                  <a:pt x="1610507" y="3216129"/>
                  <a:pt x="1610507" y="3222154"/>
                </a:cubicBezTo>
                <a:cubicBezTo>
                  <a:pt x="1618420" y="3233483"/>
                  <a:pt x="1626199" y="3239148"/>
                  <a:pt x="1633841" y="3239148"/>
                </a:cubicBezTo>
                <a:lnTo>
                  <a:pt x="1634920" y="3240227"/>
                </a:lnTo>
                <a:lnTo>
                  <a:pt x="1634920" y="3239148"/>
                </a:lnTo>
                <a:lnTo>
                  <a:pt x="1632763" y="3226335"/>
                </a:lnTo>
                <a:cubicBezTo>
                  <a:pt x="1632942" y="3223548"/>
                  <a:pt x="1633661" y="3222154"/>
                  <a:pt x="1634920" y="3222154"/>
                </a:cubicBezTo>
                <a:lnTo>
                  <a:pt x="1632763" y="3212578"/>
                </a:lnTo>
                <a:lnTo>
                  <a:pt x="1633841" y="3209341"/>
                </a:lnTo>
                <a:lnTo>
                  <a:pt x="1632763" y="3199899"/>
                </a:lnTo>
                <a:lnTo>
                  <a:pt x="1633841" y="3195583"/>
                </a:lnTo>
                <a:lnTo>
                  <a:pt x="1632763" y="3194504"/>
                </a:lnTo>
                <a:lnTo>
                  <a:pt x="1632763" y="3193425"/>
                </a:lnTo>
                <a:lnTo>
                  <a:pt x="1633841" y="3180747"/>
                </a:lnTo>
                <a:lnTo>
                  <a:pt x="1632763" y="3176431"/>
                </a:lnTo>
                <a:lnTo>
                  <a:pt x="1634920" y="3170092"/>
                </a:lnTo>
                <a:lnTo>
                  <a:pt x="1632763" y="3170092"/>
                </a:lnTo>
                <a:cubicBezTo>
                  <a:pt x="1630154" y="3172250"/>
                  <a:pt x="1626963" y="3173329"/>
                  <a:pt x="1623186" y="3173329"/>
                </a:cubicBezTo>
                <a:lnTo>
                  <a:pt x="1620084" y="3173329"/>
                </a:lnTo>
                <a:lnTo>
                  <a:pt x="1613745" y="3171171"/>
                </a:lnTo>
                <a:lnTo>
                  <a:pt x="1612666" y="3172250"/>
                </a:lnTo>
                <a:lnTo>
                  <a:pt x="1611586" y="3172250"/>
                </a:lnTo>
                <a:cubicBezTo>
                  <a:pt x="1607360" y="3170631"/>
                  <a:pt x="1605248" y="3169193"/>
                  <a:pt x="1605248" y="3167934"/>
                </a:cubicBezTo>
                <a:cubicBezTo>
                  <a:pt x="1605876" y="3165866"/>
                  <a:pt x="1607990" y="3164832"/>
                  <a:pt x="1611586" y="3164832"/>
                </a:cubicBezTo>
                <a:lnTo>
                  <a:pt x="1611586" y="3166990"/>
                </a:lnTo>
                <a:lnTo>
                  <a:pt x="1622107" y="3160516"/>
                </a:lnTo>
                <a:lnTo>
                  <a:pt x="1625344" y="3160516"/>
                </a:lnTo>
                <a:lnTo>
                  <a:pt x="1629660" y="3163753"/>
                </a:lnTo>
                <a:lnTo>
                  <a:pt x="1634920" y="3162674"/>
                </a:lnTo>
                <a:lnTo>
                  <a:pt x="1634920" y="3163753"/>
                </a:lnTo>
                <a:lnTo>
                  <a:pt x="1641257" y="3159571"/>
                </a:lnTo>
                <a:lnTo>
                  <a:pt x="1643418" y="3159571"/>
                </a:lnTo>
                <a:lnTo>
                  <a:pt x="1657175" y="3160516"/>
                </a:lnTo>
                <a:lnTo>
                  <a:pt x="1662435" y="3159571"/>
                </a:lnTo>
                <a:lnTo>
                  <a:pt x="1665672" y="3160516"/>
                </a:lnTo>
                <a:lnTo>
                  <a:pt x="1668909" y="3159571"/>
                </a:lnTo>
                <a:lnTo>
                  <a:pt x="1678351" y="3163753"/>
                </a:lnTo>
                <a:lnTo>
                  <a:pt x="1698581" y="3161595"/>
                </a:lnTo>
                <a:lnTo>
                  <a:pt x="1701819" y="3161595"/>
                </a:lnTo>
                <a:lnTo>
                  <a:pt x="1704920" y="3159571"/>
                </a:lnTo>
                <a:lnTo>
                  <a:pt x="1709237" y="3159571"/>
                </a:lnTo>
                <a:lnTo>
                  <a:pt x="1717733" y="3161595"/>
                </a:lnTo>
                <a:lnTo>
                  <a:pt x="1718677" y="3161595"/>
                </a:lnTo>
                <a:lnTo>
                  <a:pt x="1727174" y="3153097"/>
                </a:lnTo>
                <a:lnTo>
                  <a:pt x="1727174" y="3152018"/>
                </a:lnTo>
                <a:lnTo>
                  <a:pt x="1697502" y="3148916"/>
                </a:lnTo>
                <a:lnTo>
                  <a:pt x="1694266" y="3148916"/>
                </a:lnTo>
                <a:cubicBezTo>
                  <a:pt x="1692197" y="3148197"/>
                  <a:pt x="1691163" y="3146084"/>
                  <a:pt x="1691163" y="3142577"/>
                </a:cubicBezTo>
                <a:lnTo>
                  <a:pt x="1692242" y="3139340"/>
                </a:lnTo>
                <a:cubicBezTo>
                  <a:pt x="1688285" y="3139340"/>
                  <a:pt x="1685095" y="3137947"/>
                  <a:pt x="1682666" y="3135159"/>
                </a:cubicBezTo>
                <a:lnTo>
                  <a:pt x="1669987" y="3135159"/>
                </a:lnTo>
                <a:lnTo>
                  <a:pt x="1660412" y="3136103"/>
                </a:lnTo>
                <a:cubicBezTo>
                  <a:pt x="1655466" y="3134934"/>
                  <a:pt x="1652993" y="3133541"/>
                  <a:pt x="1652993" y="3131922"/>
                </a:cubicBezTo>
                <a:cubicBezTo>
                  <a:pt x="1652993" y="3130663"/>
                  <a:pt x="1661805" y="3128910"/>
                  <a:pt x="1679429" y="3126662"/>
                </a:cubicBezTo>
                <a:lnTo>
                  <a:pt x="1681587" y="3124504"/>
                </a:lnTo>
                <a:lnTo>
                  <a:pt x="1684823" y="3124504"/>
                </a:lnTo>
                <a:cubicBezTo>
                  <a:pt x="1686173" y="3124504"/>
                  <a:pt x="1687567" y="3126617"/>
                  <a:pt x="1689005" y="3130843"/>
                </a:cubicBezTo>
                <a:lnTo>
                  <a:pt x="1692242" y="3130843"/>
                </a:lnTo>
                <a:lnTo>
                  <a:pt x="1692242" y="3128685"/>
                </a:lnTo>
                <a:lnTo>
                  <a:pt x="1690084" y="3125583"/>
                </a:lnTo>
                <a:lnTo>
                  <a:pt x="1690084" y="3124504"/>
                </a:lnTo>
                <a:lnTo>
                  <a:pt x="1693321" y="3119244"/>
                </a:lnTo>
                <a:lnTo>
                  <a:pt x="1691163" y="3114928"/>
                </a:lnTo>
                <a:lnTo>
                  <a:pt x="1692242" y="3105352"/>
                </a:lnTo>
                <a:lnTo>
                  <a:pt x="1690084" y="3100091"/>
                </a:lnTo>
                <a:lnTo>
                  <a:pt x="1680508" y="3100091"/>
                </a:lnTo>
                <a:lnTo>
                  <a:pt x="1670932" y="3096854"/>
                </a:lnTo>
                <a:lnTo>
                  <a:pt x="1660412" y="3100091"/>
                </a:lnTo>
                <a:lnTo>
                  <a:pt x="1656096" y="3100091"/>
                </a:lnTo>
                <a:lnTo>
                  <a:pt x="1647599" y="3092673"/>
                </a:lnTo>
                <a:lnTo>
                  <a:pt x="1641257" y="3096854"/>
                </a:lnTo>
                <a:lnTo>
                  <a:pt x="1639101" y="3096854"/>
                </a:lnTo>
                <a:cubicBezTo>
                  <a:pt x="1629210" y="3095506"/>
                  <a:pt x="1624265" y="3093752"/>
                  <a:pt x="1624265" y="3091594"/>
                </a:cubicBezTo>
                <a:lnTo>
                  <a:pt x="1640181" y="3086334"/>
                </a:lnTo>
                <a:lnTo>
                  <a:pt x="1645576" y="3086334"/>
                </a:lnTo>
                <a:cubicBezTo>
                  <a:pt x="1646925" y="3086334"/>
                  <a:pt x="1647599" y="3087368"/>
                  <a:pt x="1647599" y="3089436"/>
                </a:cubicBezTo>
                <a:lnTo>
                  <a:pt x="1650836" y="3087413"/>
                </a:lnTo>
                <a:lnTo>
                  <a:pt x="1655017" y="3088357"/>
                </a:lnTo>
                <a:lnTo>
                  <a:pt x="1662435" y="3086334"/>
                </a:lnTo>
                <a:lnTo>
                  <a:pt x="1682666" y="3090515"/>
                </a:lnTo>
                <a:cubicBezTo>
                  <a:pt x="1689050" y="3090515"/>
                  <a:pt x="1692242" y="3086964"/>
                  <a:pt x="1692242" y="3079860"/>
                </a:cubicBezTo>
                <a:lnTo>
                  <a:pt x="1693321" y="3075679"/>
                </a:lnTo>
                <a:lnTo>
                  <a:pt x="1692242" y="3069340"/>
                </a:lnTo>
                <a:lnTo>
                  <a:pt x="1692242" y="3068261"/>
                </a:lnTo>
                <a:lnTo>
                  <a:pt x="1694266" y="3058685"/>
                </a:lnTo>
                <a:lnTo>
                  <a:pt x="1693321" y="3057606"/>
                </a:lnTo>
                <a:lnTo>
                  <a:pt x="1692242" y="3057606"/>
                </a:lnTo>
                <a:lnTo>
                  <a:pt x="1678351" y="3058685"/>
                </a:lnTo>
                <a:lnTo>
                  <a:pt x="1673090" y="3055448"/>
                </a:lnTo>
                <a:lnTo>
                  <a:pt x="1666751" y="3057606"/>
                </a:lnTo>
                <a:lnTo>
                  <a:pt x="1644496" y="3055448"/>
                </a:lnTo>
                <a:lnTo>
                  <a:pt x="1636000" y="3061922"/>
                </a:lnTo>
                <a:lnTo>
                  <a:pt x="1630604" y="3061922"/>
                </a:lnTo>
                <a:lnTo>
                  <a:pt x="1622107" y="3056527"/>
                </a:lnTo>
                <a:lnTo>
                  <a:pt x="1621163" y="3057606"/>
                </a:lnTo>
                <a:lnTo>
                  <a:pt x="1610507" y="3057606"/>
                </a:lnTo>
                <a:lnTo>
                  <a:pt x="1611586" y="3063001"/>
                </a:lnTo>
                <a:lnTo>
                  <a:pt x="1611586" y="3068261"/>
                </a:lnTo>
                <a:cubicBezTo>
                  <a:pt x="1609428" y="3075184"/>
                  <a:pt x="1607630" y="3078736"/>
                  <a:pt x="1606191" y="3078916"/>
                </a:cubicBezTo>
                <a:cubicBezTo>
                  <a:pt x="1603944" y="3078916"/>
                  <a:pt x="1601471" y="3082423"/>
                  <a:pt x="1598773" y="3089436"/>
                </a:cubicBezTo>
                <a:lnTo>
                  <a:pt x="1599852" y="3089436"/>
                </a:lnTo>
                <a:lnTo>
                  <a:pt x="1606191" y="3083097"/>
                </a:lnTo>
                <a:lnTo>
                  <a:pt x="1607270" y="3083097"/>
                </a:lnTo>
                <a:cubicBezTo>
                  <a:pt x="1608530" y="3083097"/>
                  <a:pt x="1609968" y="3085210"/>
                  <a:pt x="1611586" y="3089436"/>
                </a:cubicBezTo>
                <a:cubicBezTo>
                  <a:pt x="1617252" y="3090695"/>
                  <a:pt x="1620084" y="3092134"/>
                  <a:pt x="1620084" y="3093752"/>
                </a:cubicBezTo>
                <a:lnTo>
                  <a:pt x="1617927" y="3095775"/>
                </a:lnTo>
                <a:lnTo>
                  <a:pt x="1610507" y="3095775"/>
                </a:lnTo>
                <a:lnTo>
                  <a:pt x="1610507" y="3103328"/>
                </a:lnTo>
                <a:lnTo>
                  <a:pt x="1608350" y="3109668"/>
                </a:lnTo>
                <a:lnTo>
                  <a:pt x="1612666" y="3121267"/>
                </a:lnTo>
                <a:lnTo>
                  <a:pt x="1611586" y="3127741"/>
                </a:lnTo>
                <a:lnTo>
                  <a:pt x="1617927" y="3127741"/>
                </a:lnTo>
                <a:lnTo>
                  <a:pt x="1626424" y="3128685"/>
                </a:lnTo>
                <a:lnTo>
                  <a:pt x="1634920" y="3127741"/>
                </a:lnTo>
                <a:lnTo>
                  <a:pt x="1640181" y="3128685"/>
                </a:lnTo>
                <a:lnTo>
                  <a:pt x="1644496" y="3127741"/>
                </a:lnTo>
                <a:lnTo>
                  <a:pt x="1645576" y="3128685"/>
                </a:lnTo>
                <a:lnTo>
                  <a:pt x="1645576" y="3129764"/>
                </a:lnTo>
                <a:cubicBezTo>
                  <a:pt x="1644135" y="3134710"/>
                  <a:pt x="1633165" y="3137182"/>
                  <a:pt x="1612666" y="3137182"/>
                </a:cubicBezTo>
                <a:lnTo>
                  <a:pt x="1609428" y="3137182"/>
                </a:lnTo>
                <a:lnTo>
                  <a:pt x="1609428" y="3139340"/>
                </a:lnTo>
                <a:lnTo>
                  <a:pt x="1610507" y="3143656"/>
                </a:lnTo>
                <a:cubicBezTo>
                  <a:pt x="1610507" y="3146084"/>
                  <a:pt x="1606955" y="3148872"/>
                  <a:pt x="1599852" y="3152018"/>
                </a:cubicBezTo>
                <a:lnTo>
                  <a:pt x="1579756" y="3151074"/>
                </a:lnTo>
                <a:lnTo>
                  <a:pt x="1575440" y="3151074"/>
                </a:lnTo>
                <a:cubicBezTo>
                  <a:pt x="1566628" y="3151074"/>
                  <a:pt x="1562041" y="3145769"/>
                  <a:pt x="1561682" y="3135159"/>
                </a:cubicBezTo>
                <a:lnTo>
                  <a:pt x="1563840" y="3128685"/>
                </a:lnTo>
                <a:lnTo>
                  <a:pt x="1558446" y="3114928"/>
                </a:lnTo>
                <a:lnTo>
                  <a:pt x="1561682" y="3110747"/>
                </a:lnTo>
                <a:lnTo>
                  <a:pt x="1561682" y="3084176"/>
                </a:lnTo>
                <a:lnTo>
                  <a:pt x="1560603" y="3072442"/>
                </a:lnTo>
                <a:cubicBezTo>
                  <a:pt x="1561503" y="3067497"/>
                  <a:pt x="1562581" y="3065024"/>
                  <a:pt x="1563840" y="3065024"/>
                </a:cubicBezTo>
                <a:lnTo>
                  <a:pt x="1564919" y="3065024"/>
                </a:lnTo>
                <a:cubicBezTo>
                  <a:pt x="1574091" y="3068081"/>
                  <a:pt x="1578676" y="3070239"/>
                  <a:pt x="1578676" y="3071498"/>
                </a:cubicBezTo>
                <a:lnTo>
                  <a:pt x="1578676" y="3072442"/>
                </a:lnTo>
                <a:lnTo>
                  <a:pt x="1582858" y="3071498"/>
                </a:lnTo>
                <a:lnTo>
                  <a:pt x="1582858" y="3070419"/>
                </a:lnTo>
                <a:cubicBezTo>
                  <a:pt x="1579891" y="3070419"/>
                  <a:pt x="1575305" y="3068261"/>
                  <a:pt x="1569101" y="3063945"/>
                </a:cubicBezTo>
                <a:lnTo>
                  <a:pt x="1569101" y="3058685"/>
                </a:lnTo>
                <a:lnTo>
                  <a:pt x="1563840" y="3058685"/>
                </a:lnTo>
                <a:cubicBezTo>
                  <a:pt x="1561682" y="3058685"/>
                  <a:pt x="1560245" y="3053380"/>
                  <a:pt x="1559525" y="3042769"/>
                </a:cubicBezTo>
                <a:cubicBezTo>
                  <a:pt x="1559525" y="3039982"/>
                  <a:pt x="1560962" y="3037869"/>
                  <a:pt x="1563840" y="3036430"/>
                </a:cubicBezTo>
                <a:lnTo>
                  <a:pt x="1564919" y="3036430"/>
                </a:lnTo>
                <a:cubicBezTo>
                  <a:pt x="1583263" y="3039218"/>
                  <a:pt x="1592435" y="3041331"/>
                  <a:pt x="1592435" y="3042769"/>
                </a:cubicBezTo>
                <a:cubicBezTo>
                  <a:pt x="1592435" y="3043848"/>
                  <a:pt x="1597021" y="3045287"/>
                  <a:pt x="1606191" y="3047085"/>
                </a:cubicBezTo>
                <a:cubicBezTo>
                  <a:pt x="1606191" y="3048614"/>
                  <a:pt x="1609384" y="3050008"/>
                  <a:pt x="1615767" y="3051266"/>
                </a:cubicBezTo>
                <a:cubicBezTo>
                  <a:pt x="1619993" y="3051266"/>
                  <a:pt x="1626737" y="3049513"/>
                  <a:pt x="1636000" y="3046006"/>
                </a:cubicBezTo>
                <a:cubicBezTo>
                  <a:pt x="1638427" y="3046006"/>
                  <a:pt x="1641619" y="3047760"/>
                  <a:pt x="1645576" y="3051266"/>
                </a:cubicBezTo>
                <a:lnTo>
                  <a:pt x="1651915" y="3051266"/>
                </a:lnTo>
                <a:lnTo>
                  <a:pt x="1667829" y="3047085"/>
                </a:lnTo>
                <a:lnTo>
                  <a:pt x="1674169" y="3051266"/>
                </a:lnTo>
                <a:lnTo>
                  <a:pt x="1679429" y="3050187"/>
                </a:lnTo>
                <a:lnTo>
                  <a:pt x="1695344" y="3051266"/>
                </a:lnTo>
                <a:cubicBezTo>
                  <a:pt x="1701009" y="3048659"/>
                  <a:pt x="1703842" y="3043713"/>
                  <a:pt x="1703842" y="3036430"/>
                </a:cubicBezTo>
                <a:close/>
                <a:moveTo>
                  <a:pt x="2253581" y="3035081"/>
                </a:moveTo>
                <a:cubicBezTo>
                  <a:pt x="2257177" y="3037060"/>
                  <a:pt x="2258975" y="3039218"/>
                  <a:pt x="2258975" y="3041555"/>
                </a:cubicBezTo>
                <a:lnTo>
                  <a:pt x="2260054" y="3040476"/>
                </a:lnTo>
                <a:lnTo>
                  <a:pt x="2261133" y="3040476"/>
                </a:lnTo>
                <a:cubicBezTo>
                  <a:pt x="2275520" y="3043893"/>
                  <a:pt x="2282714" y="3048209"/>
                  <a:pt x="2282714" y="3053424"/>
                </a:cubicBezTo>
                <a:lnTo>
                  <a:pt x="2288109" y="3058819"/>
                </a:lnTo>
                <a:lnTo>
                  <a:pt x="2288109" y="3062056"/>
                </a:lnTo>
                <a:lnTo>
                  <a:pt x="2283794" y="3066373"/>
                </a:lnTo>
                <a:cubicBezTo>
                  <a:pt x="2282894" y="3061337"/>
                  <a:pt x="2281813" y="3058819"/>
                  <a:pt x="2280556" y="3058819"/>
                </a:cubicBezTo>
                <a:lnTo>
                  <a:pt x="2276239" y="3058819"/>
                </a:lnTo>
                <a:cubicBezTo>
                  <a:pt x="2274261" y="3066013"/>
                  <a:pt x="2272103" y="3069610"/>
                  <a:pt x="2269766" y="3069610"/>
                </a:cubicBezTo>
                <a:lnTo>
                  <a:pt x="2265449" y="3069610"/>
                </a:lnTo>
                <a:lnTo>
                  <a:pt x="2246027" y="3064215"/>
                </a:lnTo>
                <a:cubicBezTo>
                  <a:pt x="2241081" y="3067811"/>
                  <a:pt x="2237439" y="3069610"/>
                  <a:pt x="2235103" y="3069610"/>
                </a:cubicBezTo>
                <a:lnTo>
                  <a:pt x="2230786" y="3069610"/>
                </a:lnTo>
                <a:cubicBezTo>
                  <a:pt x="2228090" y="3069610"/>
                  <a:pt x="2224851" y="3068171"/>
                  <a:pt x="2221075" y="3065294"/>
                </a:cubicBezTo>
                <a:cubicBezTo>
                  <a:pt x="2211723" y="3066013"/>
                  <a:pt x="2204530" y="3067452"/>
                  <a:pt x="2199496" y="3069610"/>
                </a:cubicBezTo>
                <a:lnTo>
                  <a:pt x="2190863" y="3064215"/>
                </a:lnTo>
                <a:cubicBezTo>
                  <a:pt x="2183850" y="3064215"/>
                  <a:pt x="2176658" y="3070374"/>
                  <a:pt x="2169283" y="3082692"/>
                </a:cubicBezTo>
                <a:cubicBezTo>
                  <a:pt x="2165326" y="3088627"/>
                  <a:pt x="2161731" y="3092224"/>
                  <a:pt x="2158493" y="3093482"/>
                </a:cubicBezTo>
                <a:cubicBezTo>
                  <a:pt x="2158493" y="3096899"/>
                  <a:pt x="2153773" y="3103014"/>
                  <a:pt x="2144331" y="3111826"/>
                </a:cubicBezTo>
                <a:lnTo>
                  <a:pt x="2143252" y="3116142"/>
                </a:lnTo>
                <a:lnTo>
                  <a:pt x="2144331" y="3117221"/>
                </a:lnTo>
                <a:lnTo>
                  <a:pt x="2145410" y="3117221"/>
                </a:lnTo>
                <a:cubicBezTo>
                  <a:pt x="2146309" y="3114343"/>
                  <a:pt x="2149545" y="3112905"/>
                  <a:pt x="2155122" y="3112905"/>
                </a:cubicBezTo>
                <a:lnTo>
                  <a:pt x="2160651" y="3112905"/>
                </a:lnTo>
                <a:lnTo>
                  <a:pt x="2181152" y="3111826"/>
                </a:lnTo>
                <a:lnTo>
                  <a:pt x="2184390" y="3113984"/>
                </a:lnTo>
                <a:cubicBezTo>
                  <a:pt x="2215320" y="3113984"/>
                  <a:pt x="2230786" y="3110387"/>
                  <a:pt x="2230786" y="3103194"/>
                </a:cubicBezTo>
                <a:cubicBezTo>
                  <a:pt x="2233843" y="3096719"/>
                  <a:pt x="2237800" y="3093482"/>
                  <a:pt x="2242655" y="3093482"/>
                </a:cubicBezTo>
                <a:lnTo>
                  <a:pt x="2246027" y="3093482"/>
                </a:lnTo>
                <a:cubicBezTo>
                  <a:pt x="2250883" y="3093482"/>
                  <a:pt x="2255558" y="3096000"/>
                  <a:pt x="2260054" y="3101036"/>
                </a:cubicBezTo>
                <a:cubicBezTo>
                  <a:pt x="2268326" y="3101036"/>
                  <a:pt x="2275520" y="3107150"/>
                  <a:pt x="2281634" y="3119379"/>
                </a:cubicBezTo>
                <a:cubicBezTo>
                  <a:pt x="2277858" y="3124234"/>
                  <a:pt x="2274261" y="3131068"/>
                  <a:pt x="2270843" y="3139880"/>
                </a:cubicBezTo>
                <a:lnTo>
                  <a:pt x="2268686" y="3142038"/>
                </a:lnTo>
                <a:lnTo>
                  <a:pt x="2268686" y="3144196"/>
                </a:lnTo>
                <a:lnTo>
                  <a:pt x="2274081" y="3149591"/>
                </a:lnTo>
                <a:lnTo>
                  <a:pt x="2274081" y="3150670"/>
                </a:lnTo>
                <a:lnTo>
                  <a:pt x="2273002" y="3153907"/>
                </a:lnTo>
                <a:lnTo>
                  <a:pt x="2274081" y="3159302"/>
                </a:lnTo>
                <a:lnTo>
                  <a:pt x="2274081" y="3164697"/>
                </a:lnTo>
                <a:cubicBezTo>
                  <a:pt x="2271924" y="3166765"/>
                  <a:pt x="2270843" y="3170766"/>
                  <a:pt x="2270843" y="3176701"/>
                </a:cubicBezTo>
                <a:lnTo>
                  <a:pt x="2269766" y="3176701"/>
                </a:lnTo>
                <a:lnTo>
                  <a:pt x="2270843" y="3177780"/>
                </a:lnTo>
                <a:lnTo>
                  <a:pt x="2270843" y="3179938"/>
                </a:lnTo>
                <a:lnTo>
                  <a:pt x="2267608" y="3186412"/>
                </a:lnTo>
                <a:lnTo>
                  <a:pt x="2268686" y="3186412"/>
                </a:lnTo>
                <a:cubicBezTo>
                  <a:pt x="2271385" y="3186412"/>
                  <a:pt x="2273181" y="3189649"/>
                  <a:pt x="2274081" y="3196123"/>
                </a:cubicBezTo>
                <a:lnTo>
                  <a:pt x="2273002" y="3197202"/>
                </a:lnTo>
                <a:lnTo>
                  <a:pt x="2274081" y="3202597"/>
                </a:lnTo>
                <a:lnTo>
                  <a:pt x="2274081" y="3203676"/>
                </a:lnTo>
                <a:lnTo>
                  <a:pt x="2271924" y="3220940"/>
                </a:lnTo>
                <a:lnTo>
                  <a:pt x="2271924" y="3229572"/>
                </a:lnTo>
                <a:lnTo>
                  <a:pt x="2274081" y="3241441"/>
                </a:lnTo>
                <a:cubicBezTo>
                  <a:pt x="2274081" y="3244318"/>
                  <a:pt x="2272283" y="3247196"/>
                  <a:pt x="2268686" y="3250073"/>
                </a:cubicBezTo>
                <a:lnTo>
                  <a:pt x="2268686" y="3251152"/>
                </a:lnTo>
                <a:cubicBezTo>
                  <a:pt x="2272283" y="3255378"/>
                  <a:pt x="2274081" y="3259020"/>
                  <a:pt x="2274081" y="3262077"/>
                </a:cubicBezTo>
                <a:lnTo>
                  <a:pt x="2269766" y="3289052"/>
                </a:lnTo>
                <a:cubicBezTo>
                  <a:pt x="2267427" y="3294087"/>
                  <a:pt x="2264190" y="3296605"/>
                  <a:pt x="2260054" y="3296605"/>
                </a:cubicBezTo>
                <a:lnTo>
                  <a:pt x="2255738" y="3296605"/>
                </a:lnTo>
                <a:lnTo>
                  <a:pt x="2250344" y="3292289"/>
                </a:lnTo>
                <a:lnTo>
                  <a:pt x="2240498" y="3295526"/>
                </a:lnTo>
                <a:lnTo>
                  <a:pt x="2238340" y="3295526"/>
                </a:lnTo>
                <a:cubicBezTo>
                  <a:pt x="2226829" y="3295526"/>
                  <a:pt x="2221075" y="3289052"/>
                  <a:pt x="2221075" y="3276104"/>
                </a:cubicBezTo>
                <a:lnTo>
                  <a:pt x="2214601" y="3273946"/>
                </a:lnTo>
                <a:lnTo>
                  <a:pt x="2204891" y="3273946"/>
                </a:lnTo>
                <a:lnTo>
                  <a:pt x="2201654" y="3271788"/>
                </a:lnTo>
                <a:lnTo>
                  <a:pt x="2200575" y="3275025"/>
                </a:lnTo>
                <a:lnTo>
                  <a:pt x="2193021" y="3273946"/>
                </a:lnTo>
                <a:lnTo>
                  <a:pt x="2178993" y="3273946"/>
                </a:lnTo>
                <a:cubicBezTo>
                  <a:pt x="2173958" y="3273946"/>
                  <a:pt x="2170002" y="3274665"/>
                  <a:pt x="2167126" y="3276104"/>
                </a:cubicBezTo>
                <a:lnTo>
                  <a:pt x="2150804" y="3272867"/>
                </a:lnTo>
                <a:lnTo>
                  <a:pt x="2140015" y="3273946"/>
                </a:lnTo>
                <a:lnTo>
                  <a:pt x="2133543" y="3271788"/>
                </a:lnTo>
                <a:cubicBezTo>
                  <a:pt x="2132102" y="3273047"/>
                  <a:pt x="2126347" y="3274126"/>
                  <a:pt x="2116277" y="3275025"/>
                </a:cubicBezTo>
                <a:lnTo>
                  <a:pt x="2116277" y="3273946"/>
                </a:lnTo>
                <a:lnTo>
                  <a:pt x="2115199" y="3275025"/>
                </a:lnTo>
                <a:lnTo>
                  <a:pt x="2099014" y="3275025"/>
                </a:lnTo>
                <a:lnTo>
                  <a:pt x="2089302" y="3272867"/>
                </a:lnTo>
                <a:lnTo>
                  <a:pt x="2089302" y="3283657"/>
                </a:lnTo>
                <a:cubicBezTo>
                  <a:pt x="2089302" y="3292289"/>
                  <a:pt x="2077030" y="3296605"/>
                  <a:pt x="2052481" y="3296605"/>
                </a:cubicBezTo>
                <a:cubicBezTo>
                  <a:pt x="2043129" y="3294267"/>
                  <a:pt x="2038454" y="3292109"/>
                  <a:pt x="2038454" y="3290131"/>
                </a:cubicBezTo>
                <a:lnTo>
                  <a:pt x="2038454" y="3287973"/>
                </a:lnTo>
                <a:cubicBezTo>
                  <a:pt x="2038992" y="3283657"/>
                  <a:pt x="2040073" y="3281499"/>
                  <a:pt x="2041691" y="3281499"/>
                </a:cubicBezTo>
                <a:cubicBezTo>
                  <a:pt x="2046007" y="3284376"/>
                  <a:pt x="2049245" y="3285815"/>
                  <a:pt x="2051403" y="3285815"/>
                </a:cubicBezTo>
                <a:lnTo>
                  <a:pt x="2052481" y="3285815"/>
                </a:lnTo>
                <a:lnTo>
                  <a:pt x="2052481" y="3284736"/>
                </a:lnTo>
                <a:cubicBezTo>
                  <a:pt x="2048704" y="3284736"/>
                  <a:pt x="2044389" y="3281859"/>
                  <a:pt x="2039533" y="3276104"/>
                </a:cubicBezTo>
                <a:lnTo>
                  <a:pt x="2042770" y="3270709"/>
                </a:lnTo>
                <a:lnTo>
                  <a:pt x="2042770" y="3269630"/>
                </a:lnTo>
                <a:lnTo>
                  <a:pt x="2041691" y="3262077"/>
                </a:lnTo>
                <a:lnTo>
                  <a:pt x="2044927" y="3258840"/>
                </a:lnTo>
                <a:lnTo>
                  <a:pt x="2043849" y="3258840"/>
                </a:lnTo>
                <a:lnTo>
                  <a:pt x="2041691" y="3260998"/>
                </a:lnTo>
                <a:lnTo>
                  <a:pt x="2039533" y="3260998"/>
                </a:lnTo>
                <a:lnTo>
                  <a:pt x="2039533" y="3230651"/>
                </a:lnTo>
                <a:lnTo>
                  <a:pt x="2043849" y="3227414"/>
                </a:lnTo>
                <a:lnTo>
                  <a:pt x="2039533" y="3215545"/>
                </a:lnTo>
                <a:lnTo>
                  <a:pt x="2040611" y="3214466"/>
                </a:lnTo>
                <a:lnTo>
                  <a:pt x="2039533" y="3206913"/>
                </a:lnTo>
                <a:lnTo>
                  <a:pt x="2039533" y="3203676"/>
                </a:lnTo>
                <a:cubicBezTo>
                  <a:pt x="2039533" y="3202237"/>
                  <a:pt x="2043849" y="3199360"/>
                  <a:pt x="2052481" y="3195044"/>
                </a:cubicBezTo>
                <a:lnTo>
                  <a:pt x="2054640" y="3195044"/>
                </a:lnTo>
                <a:cubicBezTo>
                  <a:pt x="2057335" y="3197202"/>
                  <a:pt x="2059855" y="3198281"/>
                  <a:pt x="2062191" y="3198281"/>
                </a:cubicBezTo>
                <a:lnTo>
                  <a:pt x="2064350" y="3198281"/>
                </a:lnTo>
                <a:lnTo>
                  <a:pt x="2066509" y="3196123"/>
                </a:lnTo>
                <a:lnTo>
                  <a:pt x="2066509" y="3190728"/>
                </a:lnTo>
                <a:lnTo>
                  <a:pt x="2060033" y="3189649"/>
                </a:lnTo>
                <a:lnTo>
                  <a:pt x="2060033" y="3189099"/>
                </a:lnTo>
                <a:lnTo>
                  <a:pt x="2063877" y="3187491"/>
                </a:lnTo>
                <a:lnTo>
                  <a:pt x="2066509" y="3187491"/>
                </a:lnTo>
                <a:lnTo>
                  <a:pt x="2074197" y="3183175"/>
                </a:lnTo>
                <a:lnTo>
                  <a:pt x="2063877" y="3187491"/>
                </a:lnTo>
                <a:lnTo>
                  <a:pt x="2060033" y="3187491"/>
                </a:lnTo>
                <a:lnTo>
                  <a:pt x="2060033" y="3189099"/>
                </a:lnTo>
                <a:lnTo>
                  <a:pt x="2053560" y="3191807"/>
                </a:lnTo>
                <a:cubicBezTo>
                  <a:pt x="2050863" y="3194864"/>
                  <a:pt x="2047267" y="3197022"/>
                  <a:pt x="2042770" y="3198281"/>
                </a:cubicBezTo>
                <a:lnTo>
                  <a:pt x="2041691" y="3197202"/>
                </a:lnTo>
                <a:lnTo>
                  <a:pt x="2043849" y="3192886"/>
                </a:lnTo>
                <a:lnTo>
                  <a:pt x="2041691" y="3187491"/>
                </a:lnTo>
                <a:lnTo>
                  <a:pt x="2043849" y="3183175"/>
                </a:lnTo>
                <a:lnTo>
                  <a:pt x="2043849" y="3182096"/>
                </a:lnTo>
                <a:lnTo>
                  <a:pt x="2042770" y="3182096"/>
                </a:lnTo>
                <a:lnTo>
                  <a:pt x="2041691" y="3186412"/>
                </a:lnTo>
                <a:lnTo>
                  <a:pt x="2039533" y="3184254"/>
                </a:lnTo>
                <a:lnTo>
                  <a:pt x="2039533" y="3182096"/>
                </a:lnTo>
                <a:lnTo>
                  <a:pt x="2042770" y="3178859"/>
                </a:lnTo>
                <a:lnTo>
                  <a:pt x="2043849" y="3179938"/>
                </a:lnTo>
                <a:lnTo>
                  <a:pt x="2044927" y="3179938"/>
                </a:lnTo>
                <a:lnTo>
                  <a:pt x="2046007" y="3178859"/>
                </a:lnTo>
                <a:lnTo>
                  <a:pt x="2046007" y="3176701"/>
                </a:lnTo>
                <a:lnTo>
                  <a:pt x="2044927" y="3177780"/>
                </a:lnTo>
                <a:lnTo>
                  <a:pt x="2043849" y="3177780"/>
                </a:lnTo>
                <a:lnTo>
                  <a:pt x="2040611" y="3174543"/>
                </a:lnTo>
                <a:lnTo>
                  <a:pt x="2040611" y="3171306"/>
                </a:lnTo>
                <a:lnTo>
                  <a:pt x="2038454" y="3152828"/>
                </a:lnTo>
                <a:lnTo>
                  <a:pt x="2039533" y="3147433"/>
                </a:lnTo>
                <a:lnTo>
                  <a:pt x="2038454" y="3132327"/>
                </a:lnTo>
                <a:lnTo>
                  <a:pt x="2039533" y="3118300"/>
                </a:lnTo>
                <a:lnTo>
                  <a:pt x="2036297" y="3108589"/>
                </a:lnTo>
                <a:lnTo>
                  <a:pt x="2038454" y="3101036"/>
                </a:lnTo>
                <a:lnTo>
                  <a:pt x="2036297" y="3097798"/>
                </a:lnTo>
                <a:lnTo>
                  <a:pt x="2036297" y="3096719"/>
                </a:lnTo>
                <a:lnTo>
                  <a:pt x="2038454" y="3094561"/>
                </a:lnTo>
                <a:lnTo>
                  <a:pt x="2047085" y="3095640"/>
                </a:lnTo>
                <a:lnTo>
                  <a:pt x="2055717" y="3094561"/>
                </a:lnTo>
                <a:lnTo>
                  <a:pt x="2063270" y="3102115"/>
                </a:lnTo>
                <a:lnTo>
                  <a:pt x="2063270" y="3107510"/>
                </a:lnTo>
                <a:lnTo>
                  <a:pt x="2066509" y="3107510"/>
                </a:lnTo>
                <a:cubicBezTo>
                  <a:pt x="2066509" y="3105352"/>
                  <a:pt x="2067586" y="3104273"/>
                  <a:pt x="2069746" y="3104273"/>
                </a:cubicBezTo>
                <a:cubicBezTo>
                  <a:pt x="2071633" y="3105711"/>
                  <a:pt x="2075275" y="3106431"/>
                  <a:pt x="2080671" y="3106431"/>
                </a:cubicBezTo>
                <a:cubicBezTo>
                  <a:pt x="2084267" y="3110747"/>
                  <a:pt x="2088942" y="3112905"/>
                  <a:pt x="2094697" y="3112905"/>
                </a:cubicBezTo>
                <a:lnTo>
                  <a:pt x="2095775" y="3112905"/>
                </a:lnTo>
                <a:cubicBezTo>
                  <a:pt x="2105846" y="3112905"/>
                  <a:pt x="2110881" y="3110747"/>
                  <a:pt x="2110881" y="3106431"/>
                </a:cubicBezTo>
                <a:lnTo>
                  <a:pt x="2118435" y="3081613"/>
                </a:lnTo>
                <a:lnTo>
                  <a:pt x="2116277" y="3075005"/>
                </a:lnTo>
                <a:lnTo>
                  <a:pt x="2118435" y="3067452"/>
                </a:lnTo>
                <a:cubicBezTo>
                  <a:pt x="2110881" y="3066552"/>
                  <a:pt x="2105846" y="3065114"/>
                  <a:pt x="2103329" y="3063135"/>
                </a:cubicBezTo>
                <a:lnTo>
                  <a:pt x="2099014" y="3066373"/>
                </a:lnTo>
                <a:lnTo>
                  <a:pt x="2092538" y="3065294"/>
                </a:lnTo>
                <a:lnTo>
                  <a:pt x="2087143" y="3066373"/>
                </a:lnTo>
                <a:lnTo>
                  <a:pt x="2081749" y="3065294"/>
                </a:lnTo>
                <a:lnTo>
                  <a:pt x="2070959" y="3069610"/>
                </a:lnTo>
                <a:lnTo>
                  <a:pt x="2062191" y="3069610"/>
                </a:lnTo>
                <a:cubicBezTo>
                  <a:pt x="2058775" y="3069610"/>
                  <a:pt x="2055179" y="3068531"/>
                  <a:pt x="2051403" y="3066373"/>
                </a:cubicBezTo>
                <a:lnTo>
                  <a:pt x="2042770" y="3068531"/>
                </a:lnTo>
                <a:cubicBezTo>
                  <a:pt x="2034857" y="3065833"/>
                  <a:pt x="2029462" y="3063315"/>
                  <a:pt x="2026586" y="3060977"/>
                </a:cubicBezTo>
                <a:lnTo>
                  <a:pt x="2026586" y="3059898"/>
                </a:lnTo>
                <a:lnTo>
                  <a:pt x="2030902" y="3055582"/>
                </a:lnTo>
                <a:lnTo>
                  <a:pt x="2037375" y="3055582"/>
                </a:lnTo>
                <a:lnTo>
                  <a:pt x="2047085" y="3059898"/>
                </a:lnTo>
                <a:lnTo>
                  <a:pt x="2065428" y="3057740"/>
                </a:lnTo>
                <a:lnTo>
                  <a:pt x="2101171" y="3060977"/>
                </a:lnTo>
                <a:lnTo>
                  <a:pt x="2119514" y="3055582"/>
                </a:lnTo>
                <a:lnTo>
                  <a:pt x="2122751" y="3055582"/>
                </a:lnTo>
                <a:lnTo>
                  <a:pt x="2130306" y="3057740"/>
                </a:lnTo>
                <a:lnTo>
                  <a:pt x="2135700" y="3056661"/>
                </a:lnTo>
                <a:lnTo>
                  <a:pt x="2150804" y="3060977"/>
                </a:lnTo>
                <a:lnTo>
                  <a:pt x="2166047" y="3055582"/>
                </a:lnTo>
                <a:lnTo>
                  <a:pt x="2186547" y="3058819"/>
                </a:lnTo>
                <a:cubicBezTo>
                  <a:pt x="2189246" y="3056661"/>
                  <a:pt x="2191761" y="3055582"/>
                  <a:pt x="2194100" y="3055582"/>
                </a:cubicBezTo>
                <a:cubicBezTo>
                  <a:pt x="2197697" y="3055582"/>
                  <a:pt x="2201654" y="3057021"/>
                  <a:pt x="2205970" y="3059898"/>
                </a:cubicBezTo>
                <a:lnTo>
                  <a:pt x="2211364" y="3057740"/>
                </a:lnTo>
                <a:lnTo>
                  <a:pt x="2221075" y="3058819"/>
                </a:lnTo>
                <a:lnTo>
                  <a:pt x="2225391" y="3058819"/>
                </a:lnTo>
                <a:cubicBezTo>
                  <a:pt x="2233664" y="3047310"/>
                  <a:pt x="2239058" y="3041555"/>
                  <a:pt x="2241577" y="3041555"/>
                </a:cubicBezTo>
                <a:cubicBezTo>
                  <a:pt x="2244363" y="3037239"/>
                  <a:pt x="2248365" y="3035081"/>
                  <a:pt x="2253581" y="3035081"/>
                </a:cubicBezTo>
                <a:close/>
                <a:moveTo>
                  <a:pt x="3058268" y="3034812"/>
                </a:moveTo>
                <a:lnTo>
                  <a:pt x="3067035" y="3036970"/>
                </a:lnTo>
                <a:lnTo>
                  <a:pt x="3072565" y="3035891"/>
                </a:lnTo>
                <a:cubicBezTo>
                  <a:pt x="3072565" y="3039038"/>
                  <a:pt x="3079848" y="3040881"/>
                  <a:pt x="3094415" y="3041421"/>
                </a:cubicBezTo>
                <a:cubicBezTo>
                  <a:pt x="3095134" y="3042859"/>
                  <a:pt x="3099495" y="3045017"/>
                  <a:pt x="3107498" y="3047895"/>
                </a:cubicBezTo>
                <a:lnTo>
                  <a:pt x="3110870" y="3046816"/>
                </a:lnTo>
                <a:lnTo>
                  <a:pt x="3116265" y="3049108"/>
                </a:lnTo>
                <a:lnTo>
                  <a:pt x="3128403" y="3044658"/>
                </a:lnTo>
                <a:lnTo>
                  <a:pt x="3135956" y="3044658"/>
                </a:lnTo>
                <a:cubicBezTo>
                  <a:pt x="3138743" y="3046816"/>
                  <a:pt x="3141306" y="3047895"/>
                  <a:pt x="3143644" y="3047895"/>
                </a:cubicBezTo>
                <a:lnTo>
                  <a:pt x="3146881" y="3047895"/>
                </a:lnTo>
                <a:lnTo>
                  <a:pt x="3151332" y="3044658"/>
                </a:lnTo>
                <a:lnTo>
                  <a:pt x="3155648" y="3044658"/>
                </a:lnTo>
                <a:cubicBezTo>
                  <a:pt x="3159695" y="3044658"/>
                  <a:pt x="3163336" y="3047220"/>
                  <a:pt x="3166573" y="3052345"/>
                </a:cubicBezTo>
                <a:lnTo>
                  <a:pt x="3159020" y="3055582"/>
                </a:lnTo>
                <a:lnTo>
                  <a:pt x="3146881" y="3054503"/>
                </a:lnTo>
                <a:cubicBezTo>
                  <a:pt x="3143644" y="3054503"/>
                  <a:pt x="3140362" y="3055987"/>
                  <a:pt x="3137035" y="3058954"/>
                </a:cubicBezTo>
                <a:lnTo>
                  <a:pt x="3132719" y="3058954"/>
                </a:lnTo>
                <a:lnTo>
                  <a:pt x="3128403" y="3055582"/>
                </a:lnTo>
                <a:lnTo>
                  <a:pt x="3120716" y="3056661"/>
                </a:lnTo>
                <a:lnTo>
                  <a:pt x="3113028" y="3053424"/>
                </a:lnTo>
                <a:lnTo>
                  <a:pt x="3110870" y="3055582"/>
                </a:lnTo>
                <a:lnTo>
                  <a:pt x="3106419" y="3052345"/>
                </a:lnTo>
                <a:lnTo>
                  <a:pt x="3104261" y="3052345"/>
                </a:lnTo>
                <a:cubicBezTo>
                  <a:pt x="3098416" y="3055223"/>
                  <a:pt x="3095494" y="3059224"/>
                  <a:pt x="3095494" y="3064349"/>
                </a:cubicBezTo>
                <a:lnTo>
                  <a:pt x="3098866" y="3072037"/>
                </a:lnTo>
                <a:lnTo>
                  <a:pt x="3096573" y="3085120"/>
                </a:lnTo>
                <a:lnTo>
                  <a:pt x="3103182" y="3092808"/>
                </a:lnTo>
                <a:lnTo>
                  <a:pt x="3099945" y="3099417"/>
                </a:lnTo>
                <a:lnTo>
                  <a:pt x="3101024" y="3108184"/>
                </a:lnTo>
                <a:lnTo>
                  <a:pt x="3098866" y="3118030"/>
                </a:lnTo>
                <a:lnTo>
                  <a:pt x="3102103" y="3122346"/>
                </a:lnTo>
                <a:lnTo>
                  <a:pt x="3108712" y="3120188"/>
                </a:lnTo>
                <a:lnTo>
                  <a:pt x="3110870" y="3120188"/>
                </a:lnTo>
                <a:lnTo>
                  <a:pt x="3128403" y="3122346"/>
                </a:lnTo>
                <a:lnTo>
                  <a:pt x="3134877" y="3122346"/>
                </a:lnTo>
                <a:cubicBezTo>
                  <a:pt x="3138743" y="3126033"/>
                  <a:pt x="3142026" y="3127876"/>
                  <a:pt x="3144723" y="3127876"/>
                </a:cubicBezTo>
                <a:lnTo>
                  <a:pt x="3146881" y="3127876"/>
                </a:lnTo>
                <a:cubicBezTo>
                  <a:pt x="3149309" y="3127876"/>
                  <a:pt x="3151872" y="3126752"/>
                  <a:pt x="3154569" y="3124504"/>
                </a:cubicBezTo>
                <a:lnTo>
                  <a:pt x="3172103" y="3127876"/>
                </a:lnTo>
                <a:cubicBezTo>
                  <a:pt x="3172822" y="3125628"/>
                  <a:pt x="3175025" y="3124504"/>
                  <a:pt x="3178712" y="3124504"/>
                </a:cubicBezTo>
                <a:lnTo>
                  <a:pt x="3215803" y="3124504"/>
                </a:lnTo>
                <a:cubicBezTo>
                  <a:pt x="3218590" y="3126752"/>
                  <a:pt x="3221152" y="3127876"/>
                  <a:pt x="3223491" y="3127876"/>
                </a:cubicBezTo>
                <a:cubicBezTo>
                  <a:pt x="3243902" y="3119244"/>
                  <a:pt x="3254107" y="3112680"/>
                  <a:pt x="3254107" y="3108184"/>
                </a:cubicBezTo>
                <a:lnTo>
                  <a:pt x="3253028" y="3097124"/>
                </a:lnTo>
                <a:lnTo>
                  <a:pt x="3253028" y="3089571"/>
                </a:lnTo>
                <a:cubicBezTo>
                  <a:pt x="3254827" y="3085705"/>
                  <a:pt x="3257749" y="3082783"/>
                  <a:pt x="3261795" y="3080804"/>
                </a:cubicBezTo>
                <a:lnTo>
                  <a:pt x="3263953" y="3080804"/>
                </a:lnTo>
                <a:lnTo>
                  <a:pt x="3267325" y="3084041"/>
                </a:lnTo>
                <a:lnTo>
                  <a:pt x="3266111" y="3111421"/>
                </a:lnTo>
                <a:cubicBezTo>
                  <a:pt x="3266111" y="3113219"/>
                  <a:pt x="3270158" y="3117580"/>
                  <a:pt x="3278250" y="3124504"/>
                </a:cubicBezTo>
                <a:cubicBezTo>
                  <a:pt x="3278250" y="3131068"/>
                  <a:pt x="3276047" y="3134350"/>
                  <a:pt x="3271641" y="3134350"/>
                </a:cubicBezTo>
                <a:lnTo>
                  <a:pt x="3271641" y="3135429"/>
                </a:lnTo>
                <a:lnTo>
                  <a:pt x="3273799" y="3138801"/>
                </a:lnTo>
                <a:cubicBezTo>
                  <a:pt x="3273799" y="3144376"/>
                  <a:pt x="3267954" y="3150175"/>
                  <a:pt x="3256265" y="3156200"/>
                </a:cubicBezTo>
                <a:lnTo>
                  <a:pt x="3255186" y="3156200"/>
                </a:lnTo>
                <a:lnTo>
                  <a:pt x="3247633" y="3155121"/>
                </a:lnTo>
                <a:cubicBezTo>
                  <a:pt x="3247633" y="3159527"/>
                  <a:pt x="3241429" y="3161729"/>
                  <a:pt x="3229021" y="3161729"/>
                </a:cubicBezTo>
                <a:lnTo>
                  <a:pt x="3225649" y="3158492"/>
                </a:lnTo>
                <a:lnTo>
                  <a:pt x="3224570" y="3159571"/>
                </a:lnTo>
                <a:lnTo>
                  <a:pt x="3223491" y="3159571"/>
                </a:lnTo>
                <a:lnTo>
                  <a:pt x="3224570" y="3160650"/>
                </a:lnTo>
                <a:lnTo>
                  <a:pt x="3224570" y="3202192"/>
                </a:lnTo>
                <a:lnTo>
                  <a:pt x="3226728" y="3204350"/>
                </a:lnTo>
                <a:cubicBezTo>
                  <a:pt x="3234820" y="3204350"/>
                  <a:pt x="3240305" y="3199270"/>
                  <a:pt x="3243182" y="3189109"/>
                </a:cubicBezTo>
                <a:lnTo>
                  <a:pt x="3250870" y="3183579"/>
                </a:lnTo>
                <a:lnTo>
                  <a:pt x="3255186" y="3179263"/>
                </a:lnTo>
                <a:lnTo>
                  <a:pt x="3257479" y="3179263"/>
                </a:lnTo>
                <a:cubicBezTo>
                  <a:pt x="3261975" y="3184299"/>
                  <a:pt x="3268539" y="3189019"/>
                  <a:pt x="3277171" y="3193425"/>
                </a:cubicBezTo>
                <a:cubicBezTo>
                  <a:pt x="3285174" y="3202597"/>
                  <a:pt x="3289175" y="3208082"/>
                  <a:pt x="3289175" y="3209880"/>
                </a:cubicBezTo>
                <a:lnTo>
                  <a:pt x="3288096" y="3210959"/>
                </a:lnTo>
                <a:lnTo>
                  <a:pt x="3279329" y="3207722"/>
                </a:lnTo>
                <a:lnTo>
                  <a:pt x="3275957" y="3207722"/>
                </a:lnTo>
                <a:lnTo>
                  <a:pt x="3270562" y="3210959"/>
                </a:lnTo>
                <a:lnTo>
                  <a:pt x="3260716" y="3209880"/>
                </a:lnTo>
                <a:lnTo>
                  <a:pt x="3249791" y="3213117"/>
                </a:lnTo>
                <a:lnTo>
                  <a:pt x="3248712" y="3212038"/>
                </a:lnTo>
                <a:lnTo>
                  <a:pt x="3248712" y="3208801"/>
                </a:lnTo>
                <a:lnTo>
                  <a:pt x="3250870" y="3205429"/>
                </a:lnTo>
                <a:lnTo>
                  <a:pt x="3250870" y="3204350"/>
                </a:lnTo>
                <a:lnTo>
                  <a:pt x="3243182" y="3212038"/>
                </a:lnTo>
                <a:lnTo>
                  <a:pt x="3241024" y="3212038"/>
                </a:lnTo>
                <a:cubicBezTo>
                  <a:pt x="3239586" y="3212038"/>
                  <a:pt x="3238866" y="3210599"/>
                  <a:pt x="3238866" y="3207722"/>
                </a:cubicBezTo>
                <a:lnTo>
                  <a:pt x="3234416" y="3206508"/>
                </a:lnTo>
                <a:lnTo>
                  <a:pt x="3222412" y="3216354"/>
                </a:lnTo>
                <a:lnTo>
                  <a:pt x="3220254" y="3224042"/>
                </a:lnTo>
                <a:cubicBezTo>
                  <a:pt x="3222052" y="3224042"/>
                  <a:pt x="3223491" y="3226964"/>
                  <a:pt x="3224570" y="3232809"/>
                </a:cubicBezTo>
                <a:cubicBezTo>
                  <a:pt x="3220973" y="3235956"/>
                  <a:pt x="3219175" y="3238879"/>
                  <a:pt x="3219175" y="3241576"/>
                </a:cubicBezTo>
                <a:cubicBezTo>
                  <a:pt x="3222771" y="3241576"/>
                  <a:pt x="3224570" y="3242295"/>
                  <a:pt x="3224570" y="3243734"/>
                </a:cubicBezTo>
                <a:lnTo>
                  <a:pt x="3224570" y="3255738"/>
                </a:lnTo>
                <a:lnTo>
                  <a:pt x="3222412" y="3267877"/>
                </a:lnTo>
                <a:lnTo>
                  <a:pt x="3222412" y="3271114"/>
                </a:lnTo>
                <a:lnTo>
                  <a:pt x="3224570" y="3274351"/>
                </a:lnTo>
                <a:lnTo>
                  <a:pt x="3223491" y="3291885"/>
                </a:lnTo>
                <a:lnTo>
                  <a:pt x="3224570" y="3292964"/>
                </a:lnTo>
                <a:lnTo>
                  <a:pt x="3224570" y="3294043"/>
                </a:lnTo>
                <a:cubicBezTo>
                  <a:pt x="3223491" y="3297729"/>
                  <a:pt x="3220928" y="3299573"/>
                  <a:pt x="3216882" y="3299573"/>
                </a:cubicBezTo>
                <a:cubicBezTo>
                  <a:pt x="3216522" y="3298134"/>
                  <a:pt x="3214724" y="3296650"/>
                  <a:pt x="3211487" y="3295122"/>
                </a:cubicBezTo>
                <a:lnTo>
                  <a:pt x="3200562" y="3297415"/>
                </a:lnTo>
                <a:cubicBezTo>
                  <a:pt x="3196156" y="3297415"/>
                  <a:pt x="3193953" y="3294492"/>
                  <a:pt x="3193953" y="3288648"/>
                </a:cubicBezTo>
                <a:lnTo>
                  <a:pt x="3192874" y="3288648"/>
                </a:lnTo>
                <a:cubicBezTo>
                  <a:pt x="3192874" y="3293773"/>
                  <a:pt x="3191435" y="3296336"/>
                  <a:pt x="3188558" y="3296336"/>
                </a:cubicBezTo>
                <a:lnTo>
                  <a:pt x="3183028" y="3297415"/>
                </a:lnTo>
                <a:cubicBezTo>
                  <a:pt x="3178622" y="3293008"/>
                  <a:pt x="3176419" y="3289367"/>
                  <a:pt x="3176419" y="3286490"/>
                </a:cubicBezTo>
                <a:cubicBezTo>
                  <a:pt x="3176419" y="3284601"/>
                  <a:pt x="3177903" y="3283477"/>
                  <a:pt x="3180870" y="3283118"/>
                </a:cubicBezTo>
                <a:lnTo>
                  <a:pt x="3180870" y="3274351"/>
                </a:lnTo>
                <a:cubicBezTo>
                  <a:pt x="3177903" y="3270574"/>
                  <a:pt x="3176419" y="3266573"/>
                  <a:pt x="3176419" y="3262347"/>
                </a:cubicBezTo>
                <a:lnTo>
                  <a:pt x="3176419" y="3230651"/>
                </a:lnTo>
                <a:lnTo>
                  <a:pt x="3177498" y="3218647"/>
                </a:lnTo>
                <a:cubicBezTo>
                  <a:pt x="3175520" y="3211544"/>
                  <a:pt x="3173722" y="3207902"/>
                  <a:pt x="3172103" y="3207722"/>
                </a:cubicBezTo>
                <a:cubicBezTo>
                  <a:pt x="3169765" y="3207722"/>
                  <a:pt x="3167202" y="3208801"/>
                  <a:pt x="3164415" y="3210959"/>
                </a:cubicBezTo>
                <a:lnTo>
                  <a:pt x="3161178" y="3210959"/>
                </a:lnTo>
                <a:cubicBezTo>
                  <a:pt x="3158750" y="3209161"/>
                  <a:pt x="3155468" y="3208082"/>
                  <a:pt x="3151332" y="3207722"/>
                </a:cubicBezTo>
                <a:lnTo>
                  <a:pt x="3140407" y="3210959"/>
                </a:lnTo>
                <a:lnTo>
                  <a:pt x="3131640" y="3209880"/>
                </a:lnTo>
                <a:lnTo>
                  <a:pt x="3131640" y="3214196"/>
                </a:lnTo>
                <a:cubicBezTo>
                  <a:pt x="3127414" y="3235327"/>
                  <a:pt x="3123053" y="3245892"/>
                  <a:pt x="3118558" y="3245892"/>
                </a:cubicBezTo>
                <a:cubicBezTo>
                  <a:pt x="3118558" y="3256502"/>
                  <a:pt x="3108307" y="3269630"/>
                  <a:pt x="3087806" y="3285276"/>
                </a:cubicBezTo>
                <a:cubicBezTo>
                  <a:pt x="3087806" y="3289142"/>
                  <a:pt x="3086727" y="3291345"/>
                  <a:pt x="3084569" y="3291885"/>
                </a:cubicBezTo>
                <a:lnTo>
                  <a:pt x="3079174" y="3291885"/>
                </a:lnTo>
                <a:lnTo>
                  <a:pt x="3074723" y="3290806"/>
                </a:lnTo>
                <a:lnTo>
                  <a:pt x="3058268" y="3298494"/>
                </a:lnTo>
                <a:cubicBezTo>
                  <a:pt x="3053592" y="3295526"/>
                  <a:pt x="3045949" y="3292964"/>
                  <a:pt x="3035339" y="3290806"/>
                </a:cubicBezTo>
                <a:lnTo>
                  <a:pt x="3035339" y="3292964"/>
                </a:lnTo>
                <a:lnTo>
                  <a:pt x="3040869" y="3292964"/>
                </a:lnTo>
                <a:cubicBezTo>
                  <a:pt x="3039970" y="3296650"/>
                  <a:pt x="3038846" y="3298494"/>
                  <a:pt x="3037497" y="3298494"/>
                </a:cubicBezTo>
                <a:lnTo>
                  <a:pt x="3032102" y="3298494"/>
                </a:lnTo>
                <a:cubicBezTo>
                  <a:pt x="3028415" y="3296695"/>
                  <a:pt x="3026572" y="3293773"/>
                  <a:pt x="3026572" y="3289727"/>
                </a:cubicBezTo>
                <a:lnTo>
                  <a:pt x="3041948" y="3283118"/>
                </a:lnTo>
                <a:cubicBezTo>
                  <a:pt x="3041948" y="3280960"/>
                  <a:pt x="3049232" y="3274755"/>
                  <a:pt x="3063798" y="3264505"/>
                </a:cubicBezTo>
                <a:cubicBezTo>
                  <a:pt x="3070002" y="3247780"/>
                  <a:pt x="3075487" y="3239418"/>
                  <a:pt x="3080253" y="3239418"/>
                </a:cubicBezTo>
                <a:lnTo>
                  <a:pt x="3079174" y="3231730"/>
                </a:lnTo>
                <a:cubicBezTo>
                  <a:pt x="3079174" y="3225166"/>
                  <a:pt x="3081691" y="3221165"/>
                  <a:pt x="3086727" y="3219726"/>
                </a:cubicBezTo>
                <a:cubicBezTo>
                  <a:pt x="3088255" y="3219726"/>
                  <a:pt x="3089020" y="3217883"/>
                  <a:pt x="3089020" y="3214196"/>
                </a:cubicBezTo>
                <a:lnTo>
                  <a:pt x="3089020" y="3213117"/>
                </a:lnTo>
                <a:lnTo>
                  <a:pt x="3084569" y="3208801"/>
                </a:lnTo>
                <a:lnTo>
                  <a:pt x="3081332" y="3208801"/>
                </a:lnTo>
                <a:cubicBezTo>
                  <a:pt x="3080073" y="3210420"/>
                  <a:pt x="3073868" y="3211499"/>
                  <a:pt x="3062719" y="3212038"/>
                </a:cubicBezTo>
                <a:cubicBezTo>
                  <a:pt x="3061640" y="3210779"/>
                  <a:pt x="3053592" y="3209700"/>
                  <a:pt x="3038576" y="3208801"/>
                </a:cubicBezTo>
                <a:lnTo>
                  <a:pt x="3026572" y="3209880"/>
                </a:lnTo>
                <a:lnTo>
                  <a:pt x="3024414" y="3203271"/>
                </a:lnTo>
                <a:lnTo>
                  <a:pt x="3026572" y="3201113"/>
                </a:lnTo>
                <a:lnTo>
                  <a:pt x="3027651" y="3201113"/>
                </a:lnTo>
                <a:cubicBezTo>
                  <a:pt x="3029359" y="3201113"/>
                  <a:pt x="3030484" y="3202912"/>
                  <a:pt x="3031023" y="3206508"/>
                </a:cubicBezTo>
                <a:cubicBezTo>
                  <a:pt x="3035339" y="3202552"/>
                  <a:pt x="3039340" y="3200394"/>
                  <a:pt x="3043027" y="3200034"/>
                </a:cubicBezTo>
                <a:lnTo>
                  <a:pt x="3051794" y="3203271"/>
                </a:lnTo>
                <a:lnTo>
                  <a:pt x="3056110" y="3203271"/>
                </a:lnTo>
                <a:lnTo>
                  <a:pt x="3060561" y="3200034"/>
                </a:lnTo>
                <a:lnTo>
                  <a:pt x="3072565" y="3200034"/>
                </a:lnTo>
                <a:cubicBezTo>
                  <a:pt x="3077330" y="3202912"/>
                  <a:pt x="3080972" y="3204350"/>
                  <a:pt x="3083490" y="3204350"/>
                </a:cubicBezTo>
                <a:lnTo>
                  <a:pt x="3084569" y="3204350"/>
                </a:lnTo>
                <a:cubicBezTo>
                  <a:pt x="3086187" y="3204350"/>
                  <a:pt x="3087671" y="3200708"/>
                  <a:pt x="3089020" y="3193425"/>
                </a:cubicBezTo>
                <a:lnTo>
                  <a:pt x="3087806" y="3192346"/>
                </a:lnTo>
                <a:lnTo>
                  <a:pt x="3087806" y="3191267"/>
                </a:lnTo>
                <a:lnTo>
                  <a:pt x="3089020" y="3186816"/>
                </a:lnTo>
                <a:cubicBezTo>
                  <a:pt x="3087132" y="3169373"/>
                  <a:pt x="3083849" y="3160650"/>
                  <a:pt x="3079174" y="3160650"/>
                </a:cubicBezTo>
                <a:cubicBezTo>
                  <a:pt x="3066765" y="3156604"/>
                  <a:pt x="3060561" y="3151479"/>
                  <a:pt x="3060561" y="3145275"/>
                </a:cubicBezTo>
                <a:lnTo>
                  <a:pt x="3056110" y="3134350"/>
                </a:lnTo>
                <a:lnTo>
                  <a:pt x="3053952" y="3132192"/>
                </a:lnTo>
                <a:lnTo>
                  <a:pt x="3056110" y="3098338"/>
                </a:lnTo>
                <a:lnTo>
                  <a:pt x="3055031" y="3093887"/>
                </a:lnTo>
                <a:lnTo>
                  <a:pt x="3057189" y="3091729"/>
                </a:lnTo>
                <a:lnTo>
                  <a:pt x="3057189" y="3088492"/>
                </a:lnTo>
                <a:lnTo>
                  <a:pt x="3055031" y="3079725"/>
                </a:lnTo>
                <a:lnTo>
                  <a:pt x="3055031" y="3076353"/>
                </a:lnTo>
                <a:lnTo>
                  <a:pt x="3057189" y="3069879"/>
                </a:lnTo>
                <a:lnTo>
                  <a:pt x="3055031" y="3063270"/>
                </a:lnTo>
                <a:lnTo>
                  <a:pt x="3055031" y="3061112"/>
                </a:lnTo>
                <a:lnTo>
                  <a:pt x="3058268" y="3056661"/>
                </a:lnTo>
                <a:lnTo>
                  <a:pt x="3058268" y="3055582"/>
                </a:lnTo>
                <a:cubicBezTo>
                  <a:pt x="3055390" y="3055582"/>
                  <a:pt x="3053952" y="3054503"/>
                  <a:pt x="3053952" y="3052345"/>
                </a:cubicBezTo>
                <a:cubicBezTo>
                  <a:pt x="3053952" y="3040656"/>
                  <a:pt x="3055390" y="3034812"/>
                  <a:pt x="3058268" y="3034812"/>
                </a:cubicBezTo>
                <a:close/>
                <a:moveTo>
                  <a:pt x="6703096" y="3034407"/>
                </a:moveTo>
                <a:cubicBezTo>
                  <a:pt x="6711728" y="3034407"/>
                  <a:pt x="6718697" y="3037239"/>
                  <a:pt x="6724002" y="3042904"/>
                </a:cubicBezTo>
                <a:lnTo>
                  <a:pt x="6725081" y="3042904"/>
                </a:lnTo>
                <a:cubicBezTo>
                  <a:pt x="6733893" y="3040027"/>
                  <a:pt x="6740502" y="3038588"/>
                  <a:pt x="6744908" y="3038588"/>
                </a:cubicBezTo>
                <a:lnTo>
                  <a:pt x="6760284" y="3038588"/>
                </a:lnTo>
                <a:cubicBezTo>
                  <a:pt x="6763161" y="3038588"/>
                  <a:pt x="6773007" y="3044927"/>
                  <a:pt x="6789821" y="3057606"/>
                </a:cubicBezTo>
                <a:cubicBezTo>
                  <a:pt x="6789821" y="3061652"/>
                  <a:pt x="6793508" y="3064844"/>
                  <a:pt x="6800881" y="3067182"/>
                </a:cubicBezTo>
                <a:lnTo>
                  <a:pt x="6805197" y="3071363"/>
                </a:lnTo>
                <a:lnTo>
                  <a:pt x="6805197" y="3073521"/>
                </a:lnTo>
                <a:lnTo>
                  <a:pt x="6799667" y="3081883"/>
                </a:lnTo>
                <a:lnTo>
                  <a:pt x="6791979" y="3081883"/>
                </a:lnTo>
                <a:cubicBezTo>
                  <a:pt x="6791979" y="3079096"/>
                  <a:pt x="6782493" y="3077702"/>
                  <a:pt x="6763521" y="3077702"/>
                </a:cubicBezTo>
                <a:lnTo>
                  <a:pt x="6760284" y="3076623"/>
                </a:lnTo>
                <a:lnTo>
                  <a:pt x="6760284" y="3075544"/>
                </a:lnTo>
                <a:lnTo>
                  <a:pt x="6744908" y="3081883"/>
                </a:lnTo>
                <a:lnTo>
                  <a:pt x="6739378" y="3078781"/>
                </a:lnTo>
                <a:lnTo>
                  <a:pt x="6737220" y="3078781"/>
                </a:lnTo>
                <a:lnTo>
                  <a:pt x="6734927" y="3080939"/>
                </a:lnTo>
                <a:lnTo>
                  <a:pt x="6734927" y="3090380"/>
                </a:lnTo>
                <a:lnTo>
                  <a:pt x="6733848" y="3095640"/>
                </a:lnTo>
                <a:lnTo>
                  <a:pt x="6736141" y="3112635"/>
                </a:lnTo>
                <a:lnTo>
                  <a:pt x="6734927" y="3118974"/>
                </a:lnTo>
                <a:lnTo>
                  <a:pt x="6734927" y="3120997"/>
                </a:lnTo>
                <a:cubicBezTo>
                  <a:pt x="6737535" y="3132866"/>
                  <a:pt x="6743020" y="3139205"/>
                  <a:pt x="6751382" y="3140015"/>
                </a:cubicBezTo>
                <a:lnTo>
                  <a:pt x="6753675" y="3137991"/>
                </a:lnTo>
                <a:lnTo>
                  <a:pt x="6751382" y="3134754"/>
                </a:lnTo>
                <a:lnTo>
                  <a:pt x="6753675" y="3126257"/>
                </a:lnTo>
                <a:cubicBezTo>
                  <a:pt x="6751067" y="3111691"/>
                  <a:pt x="6747021" y="3102564"/>
                  <a:pt x="6741536" y="3098878"/>
                </a:cubicBezTo>
                <a:lnTo>
                  <a:pt x="6741536" y="3097798"/>
                </a:lnTo>
                <a:cubicBezTo>
                  <a:pt x="6743424" y="3093573"/>
                  <a:pt x="6747470" y="3090380"/>
                  <a:pt x="6753675" y="3088222"/>
                </a:cubicBezTo>
                <a:cubicBezTo>
                  <a:pt x="6755473" y="3083996"/>
                  <a:pt x="6758755" y="3081883"/>
                  <a:pt x="6763521" y="3081883"/>
                </a:cubicBezTo>
                <a:lnTo>
                  <a:pt x="6766758" y="3081883"/>
                </a:lnTo>
                <a:cubicBezTo>
                  <a:pt x="6775750" y="3090245"/>
                  <a:pt x="6785281" y="3096944"/>
                  <a:pt x="6795351" y="3101980"/>
                </a:cubicBezTo>
                <a:cubicBezTo>
                  <a:pt x="6795351" y="3103958"/>
                  <a:pt x="6797195" y="3106790"/>
                  <a:pt x="6800881" y="3110477"/>
                </a:cubicBezTo>
                <a:lnTo>
                  <a:pt x="6793193" y="3118974"/>
                </a:lnTo>
                <a:lnTo>
                  <a:pt x="6793193" y="3126257"/>
                </a:lnTo>
                <a:lnTo>
                  <a:pt x="6794272" y="3130573"/>
                </a:lnTo>
                <a:lnTo>
                  <a:pt x="6791979" y="3148512"/>
                </a:lnTo>
                <a:cubicBezTo>
                  <a:pt x="6794228" y="3148872"/>
                  <a:pt x="6795351" y="3151704"/>
                  <a:pt x="6795351" y="3157009"/>
                </a:cubicBezTo>
                <a:lnTo>
                  <a:pt x="6795351" y="3160111"/>
                </a:lnTo>
                <a:cubicBezTo>
                  <a:pt x="6795351" y="3179173"/>
                  <a:pt x="6790586" y="3188705"/>
                  <a:pt x="6781054" y="3188705"/>
                </a:cubicBezTo>
                <a:cubicBezTo>
                  <a:pt x="6781054" y="3190053"/>
                  <a:pt x="6778492" y="3190728"/>
                  <a:pt x="6773367" y="3190728"/>
                </a:cubicBezTo>
                <a:lnTo>
                  <a:pt x="6772288" y="3190728"/>
                </a:lnTo>
                <a:cubicBezTo>
                  <a:pt x="6769770" y="3190728"/>
                  <a:pt x="6766848" y="3189334"/>
                  <a:pt x="6763521" y="3186547"/>
                </a:cubicBezTo>
                <a:lnTo>
                  <a:pt x="6760284" y="3186547"/>
                </a:lnTo>
                <a:lnTo>
                  <a:pt x="6752596" y="3189649"/>
                </a:lnTo>
                <a:lnTo>
                  <a:pt x="6748145" y="3181286"/>
                </a:lnTo>
                <a:cubicBezTo>
                  <a:pt x="6745358" y="3181286"/>
                  <a:pt x="6742435" y="3180207"/>
                  <a:pt x="6739378" y="3178049"/>
                </a:cubicBezTo>
                <a:lnTo>
                  <a:pt x="6736141" y="3178049"/>
                </a:lnTo>
                <a:lnTo>
                  <a:pt x="6733848" y="3180207"/>
                </a:lnTo>
                <a:lnTo>
                  <a:pt x="6733848" y="3182365"/>
                </a:lnTo>
                <a:lnTo>
                  <a:pt x="6734927" y="3187626"/>
                </a:lnTo>
                <a:cubicBezTo>
                  <a:pt x="6729802" y="3191852"/>
                  <a:pt x="6725801" y="3193965"/>
                  <a:pt x="6722923" y="3193965"/>
                </a:cubicBezTo>
                <a:lnTo>
                  <a:pt x="6703096" y="3193965"/>
                </a:lnTo>
                <a:cubicBezTo>
                  <a:pt x="6700759" y="3191807"/>
                  <a:pt x="6697477" y="3190728"/>
                  <a:pt x="6693251" y="3190728"/>
                </a:cubicBezTo>
                <a:cubicBezTo>
                  <a:pt x="6691093" y="3188839"/>
                  <a:pt x="6690014" y="3186052"/>
                  <a:pt x="6690014" y="3182365"/>
                </a:cubicBezTo>
                <a:cubicBezTo>
                  <a:pt x="6685428" y="3182365"/>
                  <a:pt x="6682146" y="3180567"/>
                  <a:pt x="6680168" y="3176970"/>
                </a:cubicBezTo>
                <a:lnTo>
                  <a:pt x="6680168" y="3172789"/>
                </a:lnTo>
                <a:lnTo>
                  <a:pt x="6681247" y="3171710"/>
                </a:lnTo>
                <a:lnTo>
                  <a:pt x="6681247" y="3170631"/>
                </a:lnTo>
                <a:lnTo>
                  <a:pt x="6686642" y="3171710"/>
                </a:lnTo>
                <a:lnTo>
                  <a:pt x="6690014" y="3168608"/>
                </a:lnTo>
                <a:cubicBezTo>
                  <a:pt x="6690014" y="3166270"/>
                  <a:pt x="6688530" y="3163078"/>
                  <a:pt x="6685563" y="3159032"/>
                </a:cubicBezTo>
                <a:lnTo>
                  <a:pt x="6685563" y="3157953"/>
                </a:lnTo>
                <a:cubicBezTo>
                  <a:pt x="6687002" y="3151659"/>
                  <a:pt x="6688845" y="3148512"/>
                  <a:pt x="6691093" y="3148512"/>
                </a:cubicBezTo>
                <a:lnTo>
                  <a:pt x="6698780" y="3148512"/>
                </a:lnTo>
                <a:cubicBezTo>
                  <a:pt x="6700938" y="3149231"/>
                  <a:pt x="6702017" y="3151344"/>
                  <a:pt x="6702017" y="3154851"/>
                </a:cubicBezTo>
                <a:lnTo>
                  <a:pt x="6702017" y="3157953"/>
                </a:lnTo>
                <a:lnTo>
                  <a:pt x="6710784" y="3157953"/>
                </a:lnTo>
                <a:cubicBezTo>
                  <a:pt x="6716809" y="3151659"/>
                  <a:pt x="6720855" y="3148512"/>
                  <a:pt x="6722923" y="3148512"/>
                </a:cubicBezTo>
                <a:cubicBezTo>
                  <a:pt x="6722024" y="3142532"/>
                  <a:pt x="6720844" y="3138048"/>
                  <a:pt x="6719383" y="3135058"/>
                </a:cubicBezTo>
                <a:lnTo>
                  <a:pt x="6717477" y="3133423"/>
                </a:lnTo>
                <a:lnTo>
                  <a:pt x="6718472" y="3143252"/>
                </a:lnTo>
                <a:lnTo>
                  <a:pt x="6708626" y="3148512"/>
                </a:lnTo>
                <a:cubicBezTo>
                  <a:pt x="6699815" y="3148512"/>
                  <a:pt x="6695409" y="3146039"/>
                  <a:pt x="6695409" y="3141094"/>
                </a:cubicBezTo>
                <a:lnTo>
                  <a:pt x="6690014" y="3142173"/>
                </a:lnTo>
                <a:lnTo>
                  <a:pt x="6678954" y="3141094"/>
                </a:lnTo>
                <a:lnTo>
                  <a:pt x="6681247" y="3151614"/>
                </a:lnTo>
                <a:cubicBezTo>
                  <a:pt x="6676841" y="3159796"/>
                  <a:pt x="6673919" y="3167574"/>
                  <a:pt x="6672480" y="3174947"/>
                </a:cubicBezTo>
                <a:lnTo>
                  <a:pt x="6677875" y="3186547"/>
                </a:lnTo>
                <a:lnTo>
                  <a:pt x="6677875" y="3187626"/>
                </a:lnTo>
                <a:cubicBezTo>
                  <a:pt x="6672390" y="3192571"/>
                  <a:pt x="6668029" y="3195044"/>
                  <a:pt x="6664792" y="3195044"/>
                </a:cubicBezTo>
                <a:lnTo>
                  <a:pt x="6659262" y="3193965"/>
                </a:lnTo>
                <a:lnTo>
                  <a:pt x="6653732" y="3197067"/>
                </a:lnTo>
                <a:cubicBezTo>
                  <a:pt x="6642762" y="3197067"/>
                  <a:pt x="6635479" y="3194594"/>
                  <a:pt x="6631882" y="3189649"/>
                </a:cubicBezTo>
                <a:lnTo>
                  <a:pt x="6631882" y="3173868"/>
                </a:lnTo>
                <a:lnTo>
                  <a:pt x="6635119" y="3161190"/>
                </a:lnTo>
                <a:lnTo>
                  <a:pt x="6632961" y="3149591"/>
                </a:lnTo>
                <a:lnTo>
                  <a:pt x="6635119" y="3143252"/>
                </a:lnTo>
                <a:lnTo>
                  <a:pt x="6635119" y="3132596"/>
                </a:lnTo>
                <a:cubicBezTo>
                  <a:pt x="6632961" y="3128101"/>
                  <a:pt x="6630039" y="3124594"/>
                  <a:pt x="6626352" y="3122076"/>
                </a:cubicBezTo>
                <a:lnTo>
                  <a:pt x="6626352" y="3120997"/>
                </a:lnTo>
                <a:lnTo>
                  <a:pt x="6625273" y="3120997"/>
                </a:lnTo>
                <a:cubicBezTo>
                  <a:pt x="6623385" y="3123155"/>
                  <a:pt x="6620463" y="3124234"/>
                  <a:pt x="6616506" y="3124234"/>
                </a:cubicBezTo>
                <a:lnTo>
                  <a:pt x="6607739" y="3125313"/>
                </a:lnTo>
                <a:lnTo>
                  <a:pt x="6606526" y="3128415"/>
                </a:lnTo>
                <a:lnTo>
                  <a:pt x="6607739" y="3129494"/>
                </a:lnTo>
                <a:lnTo>
                  <a:pt x="6607739" y="3130573"/>
                </a:lnTo>
                <a:cubicBezTo>
                  <a:pt x="6604772" y="3134260"/>
                  <a:pt x="6602929" y="3139520"/>
                  <a:pt x="6602210" y="3146354"/>
                </a:cubicBezTo>
                <a:lnTo>
                  <a:pt x="6597759" y="3149591"/>
                </a:lnTo>
                <a:lnTo>
                  <a:pt x="6597759" y="3151614"/>
                </a:lnTo>
                <a:cubicBezTo>
                  <a:pt x="6602344" y="3155031"/>
                  <a:pt x="6604907" y="3159617"/>
                  <a:pt x="6605447" y="3165371"/>
                </a:cubicBezTo>
                <a:lnTo>
                  <a:pt x="6605447" y="3167529"/>
                </a:lnTo>
                <a:lnTo>
                  <a:pt x="6603289" y="3176026"/>
                </a:lnTo>
                <a:lnTo>
                  <a:pt x="6603289" y="3192886"/>
                </a:lnTo>
                <a:cubicBezTo>
                  <a:pt x="6601131" y="3205564"/>
                  <a:pt x="6598208" y="3211903"/>
                  <a:pt x="6594522" y="3211903"/>
                </a:cubicBezTo>
                <a:cubicBezTo>
                  <a:pt x="6594522" y="3213162"/>
                  <a:pt x="6597084" y="3215635"/>
                  <a:pt x="6602210" y="3219321"/>
                </a:cubicBezTo>
                <a:lnTo>
                  <a:pt x="6620822" y="3216084"/>
                </a:lnTo>
                <a:lnTo>
                  <a:pt x="6629589" y="3216084"/>
                </a:lnTo>
                <a:lnTo>
                  <a:pt x="6641728" y="3219321"/>
                </a:lnTo>
                <a:lnTo>
                  <a:pt x="6663578" y="3218242"/>
                </a:lnTo>
                <a:lnTo>
                  <a:pt x="6664792" y="3218242"/>
                </a:lnTo>
                <a:cubicBezTo>
                  <a:pt x="6667669" y="3219321"/>
                  <a:pt x="6669108" y="3221794"/>
                  <a:pt x="6669108" y="3225660"/>
                </a:cubicBezTo>
                <a:lnTo>
                  <a:pt x="6669108" y="3226739"/>
                </a:lnTo>
                <a:lnTo>
                  <a:pt x="6650495" y="3226739"/>
                </a:lnTo>
                <a:lnTo>
                  <a:pt x="6643886" y="3224581"/>
                </a:lnTo>
                <a:lnTo>
                  <a:pt x="6629589" y="3226739"/>
                </a:lnTo>
                <a:cubicBezTo>
                  <a:pt x="6629589" y="3227729"/>
                  <a:pt x="6636198" y="3229482"/>
                  <a:pt x="6649416" y="3232000"/>
                </a:cubicBezTo>
                <a:lnTo>
                  <a:pt x="6650495" y="3233079"/>
                </a:lnTo>
                <a:lnTo>
                  <a:pt x="6660341" y="3232000"/>
                </a:lnTo>
                <a:cubicBezTo>
                  <a:pt x="6666186" y="3235147"/>
                  <a:pt x="6669108" y="3240047"/>
                  <a:pt x="6669108" y="3246701"/>
                </a:cubicBezTo>
                <a:cubicBezTo>
                  <a:pt x="6672615" y="3250837"/>
                  <a:pt x="6675897" y="3253310"/>
                  <a:pt x="6678954" y="3254119"/>
                </a:cubicBezTo>
                <a:lnTo>
                  <a:pt x="6678954" y="3256277"/>
                </a:lnTo>
                <a:lnTo>
                  <a:pt x="6686642" y="3256277"/>
                </a:lnTo>
                <a:lnTo>
                  <a:pt x="6709705" y="3260458"/>
                </a:lnTo>
                <a:cubicBezTo>
                  <a:pt x="6717079" y="3260458"/>
                  <a:pt x="6720765" y="3255873"/>
                  <a:pt x="6720765" y="3246701"/>
                </a:cubicBezTo>
                <a:cubicBezTo>
                  <a:pt x="6722204" y="3246701"/>
                  <a:pt x="6722923" y="3244273"/>
                  <a:pt x="6722923" y="3239418"/>
                </a:cubicBezTo>
                <a:lnTo>
                  <a:pt x="6720765" y="3232000"/>
                </a:lnTo>
                <a:lnTo>
                  <a:pt x="6721844" y="3227684"/>
                </a:lnTo>
                <a:lnTo>
                  <a:pt x="6720765" y="3226739"/>
                </a:lnTo>
                <a:lnTo>
                  <a:pt x="6707547" y="3226739"/>
                </a:lnTo>
                <a:lnTo>
                  <a:pt x="6704310" y="3224581"/>
                </a:lnTo>
                <a:lnTo>
                  <a:pt x="6691093" y="3225660"/>
                </a:lnTo>
                <a:lnTo>
                  <a:pt x="6687721" y="3224581"/>
                </a:lnTo>
                <a:lnTo>
                  <a:pt x="6681247" y="3226739"/>
                </a:lnTo>
                <a:lnTo>
                  <a:pt x="6677875" y="3226739"/>
                </a:lnTo>
                <a:cubicBezTo>
                  <a:pt x="6671311" y="3224941"/>
                  <a:pt x="6668029" y="3221749"/>
                  <a:pt x="6668029" y="3217163"/>
                </a:cubicBezTo>
                <a:lnTo>
                  <a:pt x="6669108" y="3216084"/>
                </a:lnTo>
                <a:lnTo>
                  <a:pt x="6681247" y="3216084"/>
                </a:lnTo>
                <a:lnTo>
                  <a:pt x="6687721" y="3219321"/>
                </a:lnTo>
                <a:lnTo>
                  <a:pt x="6703096" y="3217163"/>
                </a:lnTo>
                <a:cubicBezTo>
                  <a:pt x="6705524" y="3218602"/>
                  <a:pt x="6712133" y="3219681"/>
                  <a:pt x="6722923" y="3220400"/>
                </a:cubicBezTo>
                <a:lnTo>
                  <a:pt x="6724002" y="3219321"/>
                </a:lnTo>
                <a:lnTo>
                  <a:pt x="6724002" y="3214061"/>
                </a:lnTo>
                <a:cubicBezTo>
                  <a:pt x="6721844" y="3211364"/>
                  <a:pt x="6720765" y="3208891"/>
                  <a:pt x="6720765" y="3206643"/>
                </a:cubicBezTo>
                <a:lnTo>
                  <a:pt x="6720765" y="3200304"/>
                </a:lnTo>
                <a:cubicBezTo>
                  <a:pt x="6720765" y="3198326"/>
                  <a:pt x="6725126" y="3196572"/>
                  <a:pt x="6733848" y="3195044"/>
                </a:cubicBezTo>
                <a:cubicBezTo>
                  <a:pt x="6757137" y="3195673"/>
                  <a:pt x="6769590" y="3198461"/>
                  <a:pt x="6771209" y="3203406"/>
                </a:cubicBezTo>
                <a:lnTo>
                  <a:pt x="6771209" y="3205564"/>
                </a:lnTo>
                <a:lnTo>
                  <a:pt x="6766758" y="3210824"/>
                </a:lnTo>
                <a:lnTo>
                  <a:pt x="6766758" y="3212982"/>
                </a:lnTo>
                <a:lnTo>
                  <a:pt x="6769051" y="3215005"/>
                </a:lnTo>
                <a:lnTo>
                  <a:pt x="6782133" y="3205564"/>
                </a:lnTo>
                <a:lnTo>
                  <a:pt x="6786584" y="3205564"/>
                </a:lnTo>
                <a:cubicBezTo>
                  <a:pt x="6791170" y="3209071"/>
                  <a:pt x="6799218" y="3212578"/>
                  <a:pt x="6810727" y="3216084"/>
                </a:cubicBezTo>
                <a:cubicBezTo>
                  <a:pt x="6813605" y="3218242"/>
                  <a:pt x="6815043" y="3220356"/>
                  <a:pt x="6815043" y="3222423"/>
                </a:cubicBezTo>
                <a:lnTo>
                  <a:pt x="6805197" y="3224581"/>
                </a:lnTo>
                <a:lnTo>
                  <a:pt x="6795351" y="3222423"/>
                </a:lnTo>
                <a:lnTo>
                  <a:pt x="6786584" y="3224581"/>
                </a:lnTo>
                <a:lnTo>
                  <a:pt x="6785505" y="3223502"/>
                </a:lnTo>
                <a:lnTo>
                  <a:pt x="6784426" y="3223502"/>
                </a:lnTo>
                <a:lnTo>
                  <a:pt x="6775525" y="3226739"/>
                </a:lnTo>
                <a:lnTo>
                  <a:pt x="6769051" y="3224581"/>
                </a:lnTo>
                <a:lnTo>
                  <a:pt x="6767837" y="3224581"/>
                </a:lnTo>
                <a:cubicBezTo>
                  <a:pt x="6762802" y="3227189"/>
                  <a:pt x="6760284" y="3229302"/>
                  <a:pt x="6760284" y="3230921"/>
                </a:cubicBezTo>
                <a:cubicBezTo>
                  <a:pt x="6765319" y="3235686"/>
                  <a:pt x="6767837" y="3243779"/>
                  <a:pt x="6767837" y="3255198"/>
                </a:cubicBezTo>
                <a:lnTo>
                  <a:pt x="6764600" y="3268955"/>
                </a:lnTo>
                <a:lnTo>
                  <a:pt x="6765679" y="3276374"/>
                </a:lnTo>
                <a:cubicBezTo>
                  <a:pt x="6762442" y="3276374"/>
                  <a:pt x="6760644" y="3279880"/>
                  <a:pt x="6760284" y="3286894"/>
                </a:cubicBezTo>
                <a:cubicBezTo>
                  <a:pt x="6757316" y="3293278"/>
                  <a:pt x="6751067" y="3296470"/>
                  <a:pt x="6741536" y="3296470"/>
                </a:cubicBezTo>
                <a:lnTo>
                  <a:pt x="6734927" y="3300651"/>
                </a:lnTo>
                <a:cubicBezTo>
                  <a:pt x="6722519" y="3300651"/>
                  <a:pt x="6714111" y="3294312"/>
                  <a:pt x="6709705" y="3281634"/>
                </a:cubicBezTo>
                <a:cubicBezTo>
                  <a:pt x="6703321" y="3273901"/>
                  <a:pt x="6698196" y="3270034"/>
                  <a:pt x="6694330" y="3270034"/>
                </a:cubicBezTo>
                <a:lnTo>
                  <a:pt x="6685563" y="3270034"/>
                </a:lnTo>
                <a:cubicBezTo>
                  <a:pt x="6682865" y="3275609"/>
                  <a:pt x="6677740" y="3278397"/>
                  <a:pt x="6670187" y="3278397"/>
                </a:cubicBezTo>
                <a:cubicBezTo>
                  <a:pt x="6666051" y="3278397"/>
                  <a:pt x="6660925" y="3280195"/>
                  <a:pt x="6654811" y="3283792"/>
                </a:cubicBezTo>
                <a:lnTo>
                  <a:pt x="6653732" y="3283792"/>
                </a:lnTo>
                <a:cubicBezTo>
                  <a:pt x="6643841" y="3283792"/>
                  <a:pt x="6636558" y="3278127"/>
                  <a:pt x="6631882" y="3266797"/>
                </a:cubicBezTo>
                <a:lnTo>
                  <a:pt x="6631882" y="3262616"/>
                </a:lnTo>
                <a:cubicBezTo>
                  <a:pt x="6631882" y="3261178"/>
                  <a:pt x="6632961" y="3260458"/>
                  <a:pt x="6635119" y="3260458"/>
                </a:cubicBezTo>
                <a:lnTo>
                  <a:pt x="6635119" y="3258435"/>
                </a:lnTo>
                <a:cubicBezTo>
                  <a:pt x="6632152" y="3254749"/>
                  <a:pt x="6630668" y="3250837"/>
                  <a:pt x="6630668" y="3246701"/>
                </a:cubicBezTo>
                <a:lnTo>
                  <a:pt x="6630668" y="3243599"/>
                </a:lnTo>
                <a:lnTo>
                  <a:pt x="6632961" y="3240362"/>
                </a:lnTo>
                <a:cubicBezTo>
                  <a:pt x="6632961" y="3239013"/>
                  <a:pt x="6628915" y="3235866"/>
                  <a:pt x="6620822" y="3230921"/>
                </a:cubicBezTo>
                <a:cubicBezTo>
                  <a:pt x="6620103" y="3226695"/>
                  <a:pt x="6619024" y="3224581"/>
                  <a:pt x="6617585" y="3224581"/>
                </a:cubicBezTo>
                <a:cubicBezTo>
                  <a:pt x="6616057" y="3224581"/>
                  <a:pt x="6615293" y="3226335"/>
                  <a:pt x="6615293" y="3229842"/>
                </a:cubicBezTo>
                <a:lnTo>
                  <a:pt x="6614214" y="3229842"/>
                </a:lnTo>
                <a:cubicBezTo>
                  <a:pt x="6611336" y="3228583"/>
                  <a:pt x="6609897" y="3226110"/>
                  <a:pt x="6609897" y="3222423"/>
                </a:cubicBezTo>
                <a:lnTo>
                  <a:pt x="6605447" y="3222423"/>
                </a:lnTo>
                <a:lnTo>
                  <a:pt x="6603289" y="3224581"/>
                </a:lnTo>
                <a:lnTo>
                  <a:pt x="6603289" y="3227684"/>
                </a:lnTo>
                <a:lnTo>
                  <a:pt x="6607739" y="3239418"/>
                </a:lnTo>
                <a:cubicBezTo>
                  <a:pt x="6604772" y="3243104"/>
                  <a:pt x="6603289" y="3246252"/>
                  <a:pt x="6603289" y="3248859"/>
                </a:cubicBezTo>
                <a:lnTo>
                  <a:pt x="6603289" y="3258435"/>
                </a:lnTo>
                <a:lnTo>
                  <a:pt x="6604368" y="3280555"/>
                </a:lnTo>
                <a:cubicBezTo>
                  <a:pt x="6601311" y="3293233"/>
                  <a:pt x="6595466" y="3299572"/>
                  <a:pt x="6586834" y="3299572"/>
                </a:cubicBezTo>
                <a:lnTo>
                  <a:pt x="6581304" y="3300651"/>
                </a:lnTo>
                <a:cubicBezTo>
                  <a:pt x="6568176" y="3298853"/>
                  <a:pt x="6561612" y="3293907"/>
                  <a:pt x="6561612" y="3285815"/>
                </a:cubicBezTo>
                <a:lnTo>
                  <a:pt x="6561612" y="3273137"/>
                </a:lnTo>
                <a:lnTo>
                  <a:pt x="6563770" y="3266797"/>
                </a:lnTo>
                <a:lnTo>
                  <a:pt x="6561612" y="3248859"/>
                </a:lnTo>
                <a:lnTo>
                  <a:pt x="6565928" y="3246701"/>
                </a:lnTo>
                <a:lnTo>
                  <a:pt x="6563770" y="3238339"/>
                </a:lnTo>
                <a:lnTo>
                  <a:pt x="6564849" y="3237260"/>
                </a:lnTo>
                <a:lnTo>
                  <a:pt x="6561612" y="3230921"/>
                </a:lnTo>
                <a:lnTo>
                  <a:pt x="6561612" y="3220400"/>
                </a:lnTo>
                <a:lnTo>
                  <a:pt x="6562691" y="3211903"/>
                </a:lnTo>
                <a:lnTo>
                  <a:pt x="6561612" y="3203406"/>
                </a:lnTo>
                <a:lnTo>
                  <a:pt x="6561612" y="3197067"/>
                </a:lnTo>
                <a:cubicBezTo>
                  <a:pt x="6563051" y="3194280"/>
                  <a:pt x="6565254" y="3192886"/>
                  <a:pt x="6568221" y="3192886"/>
                </a:cubicBezTo>
                <a:lnTo>
                  <a:pt x="6568221" y="3190728"/>
                </a:lnTo>
                <a:lnTo>
                  <a:pt x="6561612" y="3183310"/>
                </a:lnTo>
                <a:lnTo>
                  <a:pt x="6561612" y="3167529"/>
                </a:lnTo>
                <a:lnTo>
                  <a:pt x="6562691" y="3157953"/>
                </a:lnTo>
                <a:lnTo>
                  <a:pt x="6561612" y="3151614"/>
                </a:lnTo>
                <a:lnTo>
                  <a:pt x="6562691" y="3148512"/>
                </a:lnTo>
                <a:lnTo>
                  <a:pt x="6561612" y="3144331"/>
                </a:lnTo>
                <a:lnTo>
                  <a:pt x="6561612" y="3138936"/>
                </a:lnTo>
                <a:lnTo>
                  <a:pt x="6563770" y="3136912"/>
                </a:lnTo>
                <a:lnTo>
                  <a:pt x="6563770" y="3138936"/>
                </a:lnTo>
                <a:lnTo>
                  <a:pt x="6564849" y="3138936"/>
                </a:lnTo>
                <a:lnTo>
                  <a:pt x="6564849" y="3136912"/>
                </a:lnTo>
                <a:cubicBezTo>
                  <a:pt x="6562691" y="3136193"/>
                  <a:pt x="6561612" y="3134080"/>
                  <a:pt x="6561612" y="3130573"/>
                </a:cubicBezTo>
                <a:lnTo>
                  <a:pt x="6561612" y="3128415"/>
                </a:lnTo>
                <a:lnTo>
                  <a:pt x="6562691" y="3127336"/>
                </a:lnTo>
                <a:cubicBezTo>
                  <a:pt x="6562691" y="3123829"/>
                  <a:pt x="6557926" y="3122076"/>
                  <a:pt x="6548394" y="3122076"/>
                </a:cubicBezTo>
                <a:lnTo>
                  <a:pt x="6547315" y="3120997"/>
                </a:lnTo>
                <a:lnTo>
                  <a:pt x="6547315" y="3119918"/>
                </a:lnTo>
                <a:lnTo>
                  <a:pt x="6550552" y="3116816"/>
                </a:lnTo>
                <a:lnTo>
                  <a:pt x="6560533" y="3116816"/>
                </a:lnTo>
                <a:lnTo>
                  <a:pt x="6561612" y="3111556"/>
                </a:lnTo>
                <a:lnTo>
                  <a:pt x="6561612" y="3105217"/>
                </a:lnTo>
                <a:cubicBezTo>
                  <a:pt x="6561612" y="3091999"/>
                  <a:pt x="6562691" y="3083906"/>
                  <a:pt x="6564849" y="3080939"/>
                </a:cubicBezTo>
                <a:lnTo>
                  <a:pt x="6561612" y="3073521"/>
                </a:lnTo>
                <a:cubicBezTo>
                  <a:pt x="6561612" y="3058685"/>
                  <a:pt x="6560128" y="3050233"/>
                  <a:pt x="6557161" y="3048164"/>
                </a:cubicBezTo>
                <a:lnTo>
                  <a:pt x="6557161" y="3046006"/>
                </a:lnTo>
                <a:cubicBezTo>
                  <a:pt x="6557161" y="3044118"/>
                  <a:pt x="6561207" y="3041646"/>
                  <a:pt x="6569300" y="3038588"/>
                </a:cubicBezTo>
                <a:lnTo>
                  <a:pt x="6572537" y="3039667"/>
                </a:lnTo>
                <a:lnTo>
                  <a:pt x="6581304" y="3038588"/>
                </a:lnTo>
                <a:cubicBezTo>
                  <a:pt x="6591195" y="3038588"/>
                  <a:pt x="6598523" y="3040701"/>
                  <a:pt x="6603289" y="3044927"/>
                </a:cubicBezTo>
                <a:cubicBezTo>
                  <a:pt x="6597444" y="3044927"/>
                  <a:pt x="6594522" y="3047400"/>
                  <a:pt x="6594522" y="3052345"/>
                </a:cubicBezTo>
                <a:cubicBezTo>
                  <a:pt x="6601086" y="3052345"/>
                  <a:pt x="6604368" y="3054099"/>
                  <a:pt x="6604368" y="3057606"/>
                </a:cubicBezTo>
                <a:lnTo>
                  <a:pt x="6600052" y="3067182"/>
                </a:lnTo>
                <a:cubicBezTo>
                  <a:pt x="6604727" y="3068890"/>
                  <a:pt x="6607290" y="3070644"/>
                  <a:pt x="6607739" y="3072442"/>
                </a:cubicBezTo>
                <a:lnTo>
                  <a:pt x="6607739" y="3073521"/>
                </a:lnTo>
                <a:cubicBezTo>
                  <a:pt x="6607739" y="3075589"/>
                  <a:pt x="6606256" y="3076623"/>
                  <a:pt x="6603289" y="3076623"/>
                </a:cubicBezTo>
                <a:cubicBezTo>
                  <a:pt x="6604368" y="3091459"/>
                  <a:pt x="6605851" y="3098878"/>
                  <a:pt x="6607739" y="3098878"/>
                </a:cubicBezTo>
                <a:lnTo>
                  <a:pt x="6614214" y="3092538"/>
                </a:lnTo>
                <a:lnTo>
                  <a:pt x="6615293" y="3092538"/>
                </a:lnTo>
                <a:cubicBezTo>
                  <a:pt x="6618440" y="3096765"/>
                  <a:pt x="6622126" y="3098878"/>
                  <a:pt x="6626352" y="3098878"/>
                </a:cubicBezTo>
                <a:lnTo>
                  <a:pt x="6628510" y="3103059"/>
                </a:lnTo>
                <a:lnTo>
                  <a:pt x="6627431" y="3108319"/>
                </a:lnTo>
                <a:cubicBezTo>
                  <a:pt x="6628870" y="3108319"/>
                  <a:pt x="6629589" y="3109758"/>
                  <a:pt x="6629589" y="3112635"/>
                </a:cubicBezTo>
                <a:lnTo>
                  <a:pt x="6634040" y="3112635"/>
                </a:lnTo>
                <a:lnTo>
                  <a:pt x="6635119" y="3108319"/>
                </a:lnTo>
                <a:cubicBezTo>
                  <a:pt x="6633321" y="3108319"/>
                  <a:pt x="6632242" y="3104093"/>
                  <a:pt x="6631882" y="3095640"/>
                </a:cubicBezTo>
                <a:lnTo>
                  <a:pt x="6632961" y="3091459"/>
                </a:lnTo>
                <a:lnTo>
                  <a:pt x="6630668" y="3087278"/>
                </a:lnTo>
                <a:lnTo>
                  <a:pt x="6631882" y="3086199"/>
                </a:lnTo>
                <a:lnTo>
                  <a:pt x="6632961" y="3086199"/>
                </a:lnTo>
                <a:lnTo>
                  <a:pt x="6656025" y="3087278"/>
                </a:lnTo>
                <a:lnTo>
                  <a:pt x="6662499" y="3093617"/>
                </a:lnTo>
                <a:lnTo>
                  <a:pt x="6669108" y="3093617"/>
                </a:lnTo>
                <a:cubicBezTo>
                  <a:pt x="6675132" y="3093617"/>
                  <a:pt x="6679898" y="3094652"/>
                  <a:pt x="6683405" y="3096719"/>
                </a:cubicBezTo>
                <a:cubicBezTo>
                  <a:pt x="6688170" y="3096719"/>
                  <a:pt x="6691812" y="3087548"/>
                  <a:pt x="6694330" y="3069205"/>
                </a:cubicBezTo>
                <a:cubicBezTo>
                  <a:pt x="6690733" y="3069205"/>
                  <a:pt x="6688530" y="3064664"/>
                  <a:pt x="6687721" y="3055582"/>
                </a:cubicBezTo>
                <a:lnTo>
                  <a:pt x="6686642" y="3054503"/>
                </a:lnTo>
                <a:lnTo>
                  <a:pt x="6686642" y="3053424"/>
                </a:lnTo>
                <a:lnTo>
                  <a:pt x="6688935" y="3047085"/>
                </a:lnTo>
                <a:lnTo>
                  <a:pt x="6688935" y="3046006"/>
                </a:lnTo>
                <a:lnTo>
                  <a:pt x="6685563" y="3040746"/>
                </a:lnTo>
                <a:cubicBezTo>
                  <a:pt x="6685563" y="3038768"/>
                  <a:pt x="6687406" y="3037015"/>
                  <a:pt x="6691093" y="3035486"/>
                </a:cubicBezTo>
                <a:lnTo>
                  <a:pt x="6698780" y="3036565"/>
                </a:lnTo>
                <a:close/>
                <a:moveTo>
                  <a:pt x="8156524" y="3033733"/>
                </a:moveTo>
                <a:lnTo>
                  <a:pt x="8175137" y="3034812"/>
                </a:lnTo>
                <a:lnTo>
                  <a:pt x="8176216" y="3033733"/>
                </a:lnTo>
                <a:lnTo>
                  <a:pt x="8177295" y="3033733"/>
                </a:lnTo>
                <a:lnTo>
                  <a:pt x="8193750" y="3039263"/>
                </a:lnTo>
                <a:lnTo>
                  <a:pt x="8204674" y="3034812"/>
                </a:lnTo>
                <a:lnTo>
                  <a:pt x="8206967" y="3034812"/>
                </a:lnTo>
                <a:cubicBezTo>
                  <a:pt x="8214251" y="3035351"/>
                  <a:pt x="8217892" y="3037554"/>
                  <a:pt x="8217892" y="3041421"/>
                </a:cubicBezTo>
                <a:cubicBezTo>
                  <a:pt x="8212048" y="3049243"/>
                  <a:pt x="8208766" y="3055807"/>
                  <a:pt x="8208046" y="3061112"/>
                </a:cubicBezTo>
                <a:lnTo>
                  <a:pt x="8208046" y="3066642"/>
                </a:lnTo>
                <a:cubicBezTo>
                  <a:pt x="8208046" y="3068081"/>
                  <a:pt x="8212048" y="3069879"/>
                  <a:pt x="8220050" y="3072037"/>
                </a:cubicBezTo>
                <a:lnTo>
                  <a:pt x="8220050" y="3073116"/>
                </a:lnTo>
                <a:lnTo>
                  <a:pt x="8221129" y="3072037"/>
                </a:lnTo>
                <a:lnTo>
                  <a:pt x="8225580" y="3072037"/>
                </a:lnTo>
                <a:lnTo>
                  <a:pt x="8227738" y="3074195"/>
                </a:lnTo>
                <a:lnTo>
                  <a:pt x="8227738" y="3077567"/>
                </a:lnTo>
                <a:cubicBezTo>
                  <a:pt x="8227738" y="3079725"/>
                  <a:pt x="8219691" y="3081883"/>
                  <a:pt x="8203595" y="3084041"/>
                </a:cubicBezTo>
                <a:cubicBezTo>
                  <a:pt x="8202876" y="3081883"/>
                  <a:pt x="8200718" y="3080804"/>
                  <a:pt x="8197121" y="3080804"/>
                </a:cubicBezTo>
                <a:lnTo>
                  <a:pt x="8188354" y="3080804"/>
                </a:lnTo>
                <a:lnTo>
                  <a:pt x="8179588" y="3087413"/>
                </a:lnTo>
                <a:lnTo>
                  <a:pt x="8178374" y="3087413"/>
                </a:lnTo>
                <a:lnTo>
                  <a:pt x="8175137" y="3085255"/>
                </a:lnTo>
                <a:lnTo>
                  <a:pt x="8174058" y="3086334"/>
                </a:lnTo>
                <a:lnTo>
                  <a:pt x="8170821" y="3096180"/>
                </a:lnTo>
                <a:cubicBezTo>
                  <a:pt x="8164976" y="3100946"/>
                  <a:pt x="8162054" y="3104227"/>
                  <a:pt x="8162054" y="3106026"/>
                </a:cubicBezTo>
                <a:lnTo>
                  <a:pt x="8163133" y="3107105"/>
                </a:lnTo>
                <a:lnTo>
                  <a:pt x="8176216" y="3106026"/>
                </a:lnTo>
                <a:lnTo>
                  <a:pt x="8179588" y="3106026"/>
                </a:lnTo>
                <a:lnTo>
                  <a:pt x="8180667" y="3107105"/>
                </a:lnTo>
                <a:lnTo>
                  <a:pt x="8181746" y="3107105"/>
                </a:lnTo>
                <a:lnTo>
                  <a:pt x="8183904" y="3104947"/>
                </a:lnTo>
                <a:lnTo>
                  <a:pt x="8191592" y="3104947"/>
                </a:lnTo>
                <a:cubicBezTo>
                  <a:pt x="8193030" y="3104947"/>
                  <a:pt x="8193750" y="3106026"/>
                  <a:pt x="8193750" y="3108184"/>
                </a:cubicBezTo>
                <a:lnTo>
                  <a:pt x="8194828" y="3109263"/>
                </a:lnTo>
                <a:lnTo>
                  <a:pt x="8195908" y="3109263"/>
                </a:lnTo>
                <a:lnTo>
                  <a:pt x="8232054" y="3104947"/>
                </a:lnTo>
                <a:lnTo>
                  <a:pt x="8235426" y="3104947"/>
                </a:lnTo>
                <a:lnTo>
                  <a:pt x="8235426" y="3101575"/>
                </a:lnTo>
                <a:cubicBezTo>
                  <a:pt x="8235426" y="3100316"/>
                  <a:pt x="8228458" y="3097034"/>
                  <a:pt x="8214520" y="3091729"/>
                </a:cubicBezTo>
                <a:lnTo>
                  <a:pt x="8213441" y="3090650"/>
                </a:lnTo>
                <a:lnTo>
                  <a:pt x="8213441" y="3087413"/>
                </a:lnTo>
                <a:lnTo>
                  <a:pt x="8222208" y="3089571"/>
                </a:lnTo>
                <a:cubicBezTo>
                  <a:pt x="8229312" y="3084446"/>
                  <a:pt x="8234437" y="3081883"/>
                  <a:pt x="8237584" y="3081883"/>
                </a:cubicBezTo>
                <a:lnTo>
                  <a:pt x="8234347" y="3077567"/>
                </a:lnTo>
                <a:lnTo>
                  <a:pt x="8234347" y="3076488"/>
                </a:lnTo>
                <a:lnTo>
                  <a:pt x="8236505" y="3074195"/>
                </a:lnTo>
                <a:lnTo>
                  <a:pt x="8238663" y="3074195"/>
                </a:lnTo>
                <a:lnTo>
                  <a:pt x="8246351" y="3079725"/>
                </a:lnTo>
                <a:lnTo>
                  <a:pt x="8246351" y="3080804"/>
                </a:lnTo>
                <a:lnTo>
                  <a:pt x="8239742" y="3080804"/>
                </a:lnTo>
                <a:cubicBezTo>
                  <a:pt x="8239742" y="3081703"/>
                  <a:pt x="8251431" y="3085345"/>
                  <a:pt x="8274810" y="3091729"/>
                </a:cubicBezTo>
                <a:lnTo>
                  <a:pt x="8284656" y="3097259"/>
                </a:lnTo>
                <a:lnTo>
                  <a:pt x="8284656" y="3098338"/>
                </a:lnTo>
                <a:lnTo>
                  <a:pt x="8281419" y="3104947"/>
                </a:lnTo>
                <a:cubicBezTo>
                  <a:pt x="8285195" y="3100541"/>
                  <a:pt x="8288118" y="3098338"/>
                  <a:pt x="8290186" y="3098338"/>
                </a:cubicBezTo>
                <a:cubicBezTo>
                  <a:pt x="8295580" y="3100136"/>
                  <a:pt x="8300661" y="3107060"/>
                  <a:pt x="8305426" y="3119109"/>
                </a:cubicBezTo>
                <a:lnTo>
                  <a:pt x="8304347" y="3126797"/>
                </a:lnTo>
                <a:lnTo>
                  <a:pt x="8305426" y="3138801"/>
                </a:lnTo>
                <a:cubicBezTo>
                  <a:pt x="8305426" y="3146174"/>
                  <a:pt x="8302504" y="3149860"/>
                  <a:pt x="8296660" y="3149860"/>
                </a:cubicBezTo>
                <a:cubicBezTo>
                  <a:pt x="8289017" y="3152738"/>
                  <a:pt x="8282812" y="3154176"/>
                  <a:pt x="8278047" y="3154176"/>
                </a:cubicBezTo>
                <a:cubicBezTo>
                  <a:pt x="8270943" y="3150850"/>
                  <a:pt x="8265099" y="3145724"/>
                  <a:pt x="8260513" y="3138801"/>
                </a:cubicBezTo>
                <a:cubicBezTo>
                  <a:pt x="8254668" y="3138801"/>
                  <a:pt x="8251746" y="3134080"/>
                  <a:pt x="8251746" y="3124639"/>
                </a:cubicBezTo>
                <a:cubicBezTo>
                  <a:pt x="8250667" y="3124639"/>
                  <a:pt x="8249588" y="3123155"/>
                  <a:pt x="8248509" y="3120188"/>
                </a:cubicBezTo>
                <a:lnTo>
                  <a:pt x="8247430" y="3119109"/>
                </a:lnTo>
                <a:lnTo>
                  <a:pt x="8242979" y="3119109"/>
                </a:lnTo>
                <a:lnTo>
                  <a:pt x="8238663" y="3126797"/>
                </a:lnTo>
                <a:lnTo>
                  <a:pt x="8235426" y="3126797"/>
                </a:lnTo>
                <a:lnTo>
                  <a:pt x="8230975" y="3125718"/>
                </a:lnTo>
                <a:lnTo>
                  <a:pt x="8224366" y="3127876"/>
                </a:lnTo>
                <a:lnTo>
                  <a:pt x="8222208" y="3127876"/>
                </a:lnTo>
                <a:lnTo>
                  <a:pt x="8221129" y="3126797"/>
                </a:lnTo>
                <a:lnTo>
                  <a:pt x="8204674" y="3131248"/>
                </a:lnTo>
                <a:lnTo>
                  <a:pt x="8199279" y="3136643"/>
                </a:lnTo>
                <a:lnTo>
                  <a:pt x="8194828" y="3136643"/>
                </a:lnTo>
                <a:cubicBezTo>
                  <a:pt x="8188444" y="3136643"/>
                  <a:pt x="8181880" y="3138846"/>
                  <a:pt x="8175137" y="3143252"/>
                </a:cubicBezTo>
                <a:lnTo>
                  <a:pt x="8168528" y="3145410"/>
                </a:lnTo>
                <a:lnTo>
                  <a:pt x="8156524" y="3143252"/>
                </a:lnTo>
                <a:cubicBezTo>
                  <a:pt x="8148521" y="3145769"/>
                  <a:pt x="8144520" y="3147568"/>
                  <a:pt x="8144520" y="3148647"/>
                </a:cubicBezTo>
                <a:lnTo>
                  <a:pt x="8144520" y="3153097"/>
                </a:lnTo>
                <a:lnTo>
                  <a:pt x="8145599" y="3153097"/>
                </a:lnTo>
                <a:lnTo>
                  <a:pt x="8154366" y="3149860"/>
                </a:lnTo>
                <a:lnTo>
                  <a:pt x="8155445" y="3149860"/>
                </a:lnTo>
                <a:lnTo>
                  <a:pt x="8164212" y="3152018"/>
                </a:lnTo>
                <a:lnTo>
                  <a:pt x="8165291" y="3152018"/>
                </a:lnTo>
                <a:lnTo>
                  <a:pt x="8174058" y="3149860"/>
                </a:lnTo>
                <a:lnTo>
                  <a:pt x="8176216" y="3149860"/>
                </a:lnTo>
                <a:lnTo>
                  <a:pt x="8193750" y="3155255"/>
                </a:lnTo>
                <a:lnTo>
                  <a:pt x="8200358" y="3153097"/>
                </a:lnTo>
                <a:cubicBezTo>
                  <a:pt x="8212048" y="3155255"/>
                  <a:pt x="8217892" y="3157054"/>
                  <a:pt x="8217892" y="3158492"/>
                </a:cubicBezTo>
                <a:lnTo>
                  <a:pt x="8216813" y="3159706"/>
                </a:lnTo>
                <a:lnTo>
                  <a:pt x="8216813" y="3160785"/>
                </a:lnTo>
                <a:lnTo>
                  <a:pt x="8209125" y="3159706"/>
                </a:lnTo>
                <a:lnTo>
                  <a:pt x="8192670" y="3160785"/>
                </a:lnTo>
                <a:lnTo>
                  <a:pt x="8191592" y="3159706"/>
                </a:lnTo>
                <a:lnTo>
                  <a:pt x="8190512" y="3159706"/>
                </a:lnTo>
                <a:lnTo>
                  <a:pt x="8182825" y="3162943"/>
                </a:lnTo>
                <a:cubicBezTo>
                  <a:pt x="8175002" y="3159976"/>
                  <a:pt x="8164796" y="3158492"/>
                  <a:pt x="8152208" y="3158492"/>
                </a:cubicBezTo>
                <a:lnTo>
                  <a:pt x="8145599" y="3159706"/>
                </a:lnTo>
                <a:lnTo>
                  <a:pt x="8147757" y="3169552"/>
                </a:lnTo>
                <a:lnTo>
                  <a:pt x="8146678" y="3170631"/>
                </a:lnTo>
                <a:lnTo>
                  <a:pt x="8147757" y="3176026"/>
                </a:lnTo>
                <a:lnTo>
                  <a:pt x="8147757" y="3182635"/>
                </a:lnTo>
                <a:lnTo>
                  <a:pt x="8162054" y="3182635"/>
                </a:lnTo>
                <a:lnTo>
                  <a:pt x="8193750" y="3187086"/>
                </a:lnTo>
                <a:cubicBezTo>
                  <a:pt x="8193750" y="3185737"/>
                  <a:pt x="8202516" y="3184613"/>
                  <a:pt x="8220050" y="3183714"/>
                </a:cubicBezTo>
                <a:cubicBezTo>
                  <a:pt x="8221669" y="3169148"/>
                  <a:pt x="8224951" y="3161864"/>
                  <a:pt x="8229896" y="3161864"/>
                </a:cubicBezTo>
                <a:lnTo>
                  <a:pt x="8229896" y="3157413"/>
                </a:lnTo>
                <a:lnTo>
                  <a:pt x="8227738" y="3154176"/>
                </a:lnTo>
                <a:lnTo>
                  <a:pt x="8232054" y="3153097"/>
                </a:lnTo>
                <a:lnTo>
                  <a:pt x="8232054" y="3152018"/>
                </a:lnTo>
                <a:lnTo>
                  <a:pt x="8226659" y="3152018"/>
                </a:lnTo>
                <a:lnTo>
                  <a:pt x="8223287" y="3153097"/>
                </a:lnTo>
                <a:lnTo>
                  <a:pt x="8223287" y="3150939"/>
                </a:lnTo>
                <a:cubicBezTo>
                  <a:pt x="8232099" y="3139969"/>
                  <a:pt x="8239427" y="3134485"/>
                  <a:pt x="8245272" y="3134485"/>
                </a:cubicBezTo>
                <a:lnTo>
                  <a:pt x="8246351" y="3134485"/>
                </a:lnTo>
                <a:cubicBezTo>
                  <a:pt x="8252016" y="3137362"/>
                  <a:pt x="8263705" y="3146489"/>
                  <a:pt x="8281419" y="3161864"/>
                </a:cubicBezTo>
                <a:lnTo>
                  <a:pt x="8281419" y="3162943"/>
                </a:lnTo>
                <a:cubicBezTo>
                  <a:pt x="8275574" y="3174812"/>
                  <a:pt x="8272652" y="3189784"/>
                  <a:pt x="8272652" y="3207857"/>
                </a:cubicBezTo>
                <a:lnTo>
                  <a:pt x="8275889" y="3219861"/>
                </a:lnTo>
                <a:lnTo>
                  <a:pt x="8271573" y="3229707"/>
                </a:lnTo>
                <a:cubicBezTo>
                  <a:pt x="8271573" y="3240137"/>
                  <a:pt x="8273011" y="3247061"/>
                  <a:pt x="8275889" y="3250478"/>
                </a:cubicBezTo>
                <a:lnTo>
                  <a:pt x="8275889" y="3252770"/>
                </a:lnTo>
                <a:cubicBezTo>
                  <a:pt x="8273011" y="3259334"/>
                  <a:pt x="8271168" y="3268821"/>
                  <a:pt x="8270359" y="3281229"/>
                </a:cubicBezTo>
                <a:cubicBezTo>
                  <a:pt x="8261637" y="3289951"/>
                  <a:pt x="8255073" y="3295032"/>
                  <a:pt x="8250667" y="3296470"/>
                </a:cubicBezTo>
                <a:lnTo>
                  <a:pt x="8240821" y="3295391"/>
                </a:lnTo>
                <a:cubicBezTo>
                  <a:pt x="8240821" y="3297279"/>
                  <a:pt x="8236460" y="3299482"/>
                  <a:pt x="8227738" y="3302000"/>
                </a:cubicBezTo>
                <a:cubicBezTo>
                  <a:pt x="8221714" y="3302000"/>
                  <a:pt x="8216229" y="3296875"/>
                  <a:pt x="8211283" y="3286624"/>
                </a:cubicBezTo>
                <a:lnTo>
                  <a:pt x="8211283" y="3285545"/>
                </a:lnTo>
                <a:lnTo>
                  <a:pt x="8212362" y="3284466"/>
                </a:lnTo>
                <a:lnTo>
                  <a:pt x="8212362" y="3283387"/>
                </a:lnTo>
                <a:cubicBezTo>
                  <a:pt x="8209485" y="3283387"/>
                  <a:pt x="8208046" y="3281184"/>
                  <a:pt x="8208046" y="3276778"/>
                </a:cubicBezTo>
                <a:cubicBezTo>
                  <a:pt x="8200493" y="3270394"/>
                  <a:pt x="8191367" y="3264550"/>
                  <a:pt x="8180667" y="3259244"/>
                </a:cubicBezTo>
                <a:lnTo>
                  <a:pt x="8180667" y="3257086"/>
                </a:lnTo>
                <a:cubicBezTo>
                  <a:pt x="8180667" y="3256187"/>
                  <a:pt x="8184308" y="3254749"/>
                  <a:pt x="8191592" y="3252770"/>
                </a:cubicBezTo>
                <a:lnTo>
                  <a:pt x="8197121" y="3254928"/>
                </a:lnTo>
                <a:lnTo>
                  <a:pt x="8203595" y="3252770"/>
                </a:lnTo>
                <a:lnTo>
                  <a:pt x="8204674" y="3253849"/>
                </a:lnTo>
                <a:cubicBezTo>
                  <a:pt x="8204674" y="3250882"/>
                  <a:pt x="8209440" y="3248679"/>
                  <a:pt x="8218971" y="3247241"/>
                </a:cubicBezTo>
                <a:lnTo>
                  <a:pt x="8222208" y="3228628"/>
                </a:lnTo>
                <a:lnTo>
                  <a:pt x="8218971" y="3227549"/>
                </a:lnTo>
                <a:lnTo>
                  <a:pt x="8210204" y="3230786"/>
                </a:lnTo>
                <a:cubicBezTo>
                  <a:pt x="8205798" y="3230786"/>
                  <a:pt x="8202876" y="3228628"/>
                  <a:pt x="8201437" y="3224312"/>
                </a:cubicBezTo>
                <a:lnTo>
                  <a:pt x="8177295" y="3227549"/>
                </a:lnTo>
                <a:lnTo>
                  <a:pt x="8176216" y="3227549"/>
                </a:lnTo>
                <a:lnTo>
                  <a:pt x="8166370" y="3225391"/>
                </a:lnTo>
                <a:lnTo>
                  <a:pt x="8152208" y="3226470"/>
                </a:lnTo>
                <a:lnTo>
                  <a:pt x="8148836" y="3225391"/>
                </a:lnTo>
                <a:lnTo>
                  <a:pt x="8146678" y="3228628"/>
                </a:lnTo>
                <a:cubicBezTo>
                  <a:pt x="8148117" y="3231145"/>
                  <a:pt x="8149196" y="3236271"/>
                  <a:pt x="8149915" y="3244004"/>
                </a:cubicBezTo>
                <a:lnTo>
                  <a:pt x="8148836" y="3245083"/>
                </a:lnTo>
                <a:lnTo>
                  <a:pt x="8147757" y="3245083"/>
                </a:lnTo>
                <a:lnTo>
                  <a:pt x="8146678" y="3244004"/>
                </a:lnTo>
                <a:lnTo>
                  <a:pt x="8143441" y="3245083"/>
                </a:lnTo>
                <a:lnTo>
                  <a:pt x="8145599" y="3247241"/>
                </a:lnTo>
                <a:lnTo>
                  <a:pt x="8142362" y="3253849"/>
                </a:lnTo>
                <a:lnTo>
                  <a:pt x="8146678" y="3258165"/>
                </a:lnTo>
                <a:lnTo>
                  <a:pt x="8146678" y="3274620"/>
                </a:lnTo>
                <a:lnTo>
                  <a:pt x="8145599" y="3275699"/>
                </a:lnTo>
                <a:lnTo>
                  <a:pt x="8146678" y="3276778"/>
                </a:lnTo>
                <a:lnTo>
                  <a:pt x="8146678" y="3282308"/>
                </a:lnTo>
                <a:lnTo>
                  <a:pt x="8147757" y="3294312"/>
                </a:lnTo>
                <a:cubicBezTo>
                  <a:pt x="8145419" y="3299437"/>
                  <a:pt x="8140698" y="3302000"/>
                  <a:pt x="8133595" y="3302000"/>
                </a:cubicBezTo>
                <a:cubicBezTo>
                  <a:pt x="8128830" y="3302000"/>
                  <a:pt x="8123704" y="3300921"/>
                  <a:pt x="8118219" y="3298763"/>
                </a:cubicBezTo>
                <a:lnTo>
                  <a:pt x="8111610" y="3300921"/>
                </a:lnTo>
                <a:lnTo>
                  <a:pt x="8105136" y="3299842"/>
                </a:lnTo>
                <a:lnTo>
                  <a:pt x="8099606" y="3300921"/>
                </a:lnTo>
                <a:lnTo>
                  <a:pt x="8098527" y="3299842"/>
                </a:lnTo>
                <a:lnTo>
                  <a:pt x="8098527" y="3294312"/>
                </a:lnTo>
                <a:lnTo>
                  <a:pt x="8094076" y="3264774"/>
                </a:lnTo>
                <a:cubicBezTo>
                  <a:pt x="8097044" y="3260908"/>
                  <a:pt x="8098527" y="3257266"/>
                  <a:pt x="8098527" y="3253849"/>
                </a:cubicBezTo>
                <a:lnTo>
                  <a:pt x="8099606" y="3253849"/>
                </a:lnTo>
                <a:lnTo>
                  <a:pt x="8098527" y="3252770"/>
                </a:lnTo>
                <a:lnTo>
                  <a:pt x="8098527" y="3242925"/>
                </a:lnTo>
                <a:lnTo>
                  <a:pt x="8097448" y="3237395"/>
                </a:lnTo>
                <a:lnTo>
                  <a:pt x="8103922" y="3235237"/>
                </a:lnTo>
                <a:lnTo>
                  <a:pt x="8097448" y="3228628"/>
                </a:lnTo>
                <a:lnTo>
                  <a:pt x="8099606" y="3225391"/>
                </a:lnTo>
                <a:lnTo>
                  <a:pt x="8098527" y="3203406"/>
                </a:lnTo>
                <a:lnTo>
                  <a:pt x="8098527" y="3184793"/>
                </a:lnTo>
                <a:lnTo>
                  <a:pt x="8099606" y="3183714"/>
                </a:lnTo>
                <a:cubicBezTo>
                  <a:pt x="8099606" y="3169148"/>
                  <a:pt x="8096324" y="3161864"/>
                  <a:pt x="8089760" y="3161864"/>
                </a:cubicBezTo>
                <a:lnTo>
                  <a:pt x="8078836" y="3168473"/>
                </a:lnTo>
                <a:lnTo>
                  <a:pt x="8072227" y="3153097"/>
                </a:lnTo>
                <a:lnTo>
                  <a:pt x="8066697" y="3127876"/>
                </a:lnTo>
                <a:cubicBezTo>
                  <a:pt x="8065258" y="3127876"/>
                  <a:pt x="8062740" y="3122796"/>
                  <a:pt x="8059144" y="3112635"/>
                </a:cubicBezTo>
                <a:lnTo>
                  <a:pt x="8059144" y="3110342"/>
                </a:lnTo>
                <a:lnTo>
                  <a:pt x="8063460" y="3106026"/>
                </a:lnTo>
                <a:cubicBezTo>
                  <a:pt x="8078836" y="3108004"/>
                  <a:pt x="8086524" y="3110567"/>
                  <a:pt x="8086524" y="3113714"/>
                </a:cubicBezTo>
                <a:lnTo>
                  <a:pt x="8086524" y="3114793"/>
                </a:lnTo>
                <a:lnTo>
                  <a:pt x="8089760" y="3112635"/>
                </a:lnTo>
                <a:lnTo>
                  <a:pt x="8098527" y="3113714"/>
                </a:lnTo>
                <a:lnTo>
                  <a:pt x="8102844" y="3109263"/>
                </a:lnTo>
                <a:lnTo>
                  <a:pt x="8112689" y="3110342"/>
                </a:lnTo>
                <a:cubicBezTo>
                  <a:pt x="8115117" y="3110342"/>
                  <a:pt x="8118040" y="3103418"/>
                  <a:pt x="8121456" y="3089571"/>
                </a:cubicBezTo>
                <a:lnTo>
                  <a:pt x="8121456" y="3085255"/>
                </a:lnTo>
                <a:lnTo>
                  <a:pt x="8110531" y="3080804"/>
                </a:lnTo>
                <a:lnTo>
                  <a:pt x="8109452" y="3080804"/>
                </a:lnTo>
                <a:lnTo>
                  <a:pt x="8098527" y="3084041"/>
                </a:lnTo>
                <a:cubicBezTo>
                  <a:pt x="8096100" y="3084041"/>
                  <a:pt x="8093537" y="3082603"/>
                  <a:pt x="8090840" y="3079725"/>
                </a:cubicBezTo>
                <a:lnTo>
                  <a:pt x="8086524" y="3080804"/>
                </a:lnTo>
                <a:lnTo>
                  <a:pt x="8075464" y="3079725"/>
                </a:lnTo>
                <a:cubicBezTo>
                  <a:pt x="8075464" y="3081883"/>
                  <a:pt x="8072182" y="3083726"/>
                  <a:pt x="8065618" y="3085255"/>
                </a:cubicBezTo>
                <a:lnTo>
                  <a:pt x="8053614" y="3075274"/>
                </a:lnTo>
                <a:lnTo>
                  <a:pt x="8053614" y="3074195"/>
                </a:lnTo>
                <a:lnTo>
                  <a:pt x="8057930" y="3069879"/>
                </a:lnTo>
                <a:lnTo>
                  <a:pt x="8059144" y="3069879"/>
                </a:lnTo>
                <a:lnTo>
                  <a:pt x="8065618" y="3077567"/>
                </a:lnTo>
                <a:lnTo>
                  <a:pt x="8066697" y="3077567"/>
                </a:lnTo>
                <a:cubicBezTo>
                  <a:pt x="8069664" y="3072442"/>
                  <a:pt x="8072227" y="3069879"/>
                  <a:pt x="8074385" y="3069879"/>
                </a:cubicBezTo>
                <a:cubicBezTo>
                  <a:pt x="8080949" y="3071857"/>
                  <a:pt x="8084231" y="3073296"/>
                  <a:pt x="8084231" y="3074195"/>
                </a:cubicBezTo>
                <a:lnTo>
                  <a:pt x="8085310" y="3073116"/>
                </a:lnTo>
                <a:lnTo>
                  <a:pt x="8087602" y="3073116"/>
                </a:lnTo>
                <a:lnTo>
                  <a:pt x="8090840" y="3075274"/>
                </a:lnTo>
                <a:lnTo>
                  <a:pt x="8091918" y="3075274"/>
                </a:lnTo>
                <a:lnTo>
                  <a:pt x="8090840" y="3074195"/>
                </a:lnTo>
                <a:lnTo>
                  <a:pt x="8090840" y="3072037"/>
                </a:lnTo>
                <a:lnTo>
                  <a:pt x="8092998" y="3069879"/>
                </a:lnTo>
                <a:lnTo>
                  <a:pt x="8103922" y="3069879"/>
                </a:lnTo>
                <a:cubicBezTo>
                  <a:pt x="8106890" y="3073476"/>
                  <a:pt x="8109452" y="3075274"/>
                  <a:pt x="8111610" y="3075274"/>
                </a:cubicBezTo>
                <a:lnTo>
                  <a:pt x="8118219" y="3069879"/>
                </a:lnTo>
                <a:lnTo>
                  <a:pt x="8126986" y="3069879"/>
                </a:lnTo>
                <a:lnTo>
                  <a:pt x="8133595" y="3072037"/>
                </a:lnTo>
                <a:lnTo>
                  <a:pt x="8143441" y="3070958"/>
                </a:lnTo>
                <a:lnTo>
                  <a:pt x="8144520" y="3070958"/>
                </a:lnTo>
                <a:lnTo>
                  <a:pt x="8145599" y="3072037"/>
                </a:lnTo>
                <a:cubicBezTo>
                  <a:pt x="8151084" y="3069340"/>
                  <a:pt x="8154006" y="3067137"/>
                  <a:pt x="8154366" y="3065428"/>
                </a:cubicBezTo>
                <a:lnTo>
                  <a:pt x="8151129" y="3058954"/>
                </a:lnTo>
                <a:lnTo>
                  <a:pt x="8153287" y="3052345"/>
                </a:lnTo>
                <a:lnTo>
                  <a:pt x="8149915" y="3041421"/>
                </a:lnTo>
                <a:cubicBezTo>
                  <a:pt x="8151264" y="3038094"/>
                  <a:pt x="8153467" y="3035531"/>
                  <a:pt x="8156524" y="3033733"/>
                </a:cubicBezTo>
                <a:close/>
                <a:moveTo>
                  <a:pt x="3219175" y="3033733"/>
                </a:moveTo>
                <a:cubicBezTo>
                  <a:pt x="3230414" y="3033733"/>
                  <a:pt x="3242058" y="3040297"/>
                  <a:pt x="3254107" y="3053424"/>
                </a:cubicBezTo>
                <a:cubicBezTo>
                  <a:pt x="3254107" y="3058370"/>
                  <a:pt x="3251545" y="3063495"/>
                  <a:pt x="3246419" y="3068800"/>
                </a:cubicBezTo>
                <a:lnTo>
                  <a:pt x="3248712" y="3082962"/>
                </a:lnTo>
                <a:lnTo>
                  <a:pt x="3246419" y="3091729"/>
                </a:lnTo>
                <a:lnTo>
                  <a:pt x="3246419" y="3096045"/>
                </a:lnTo>
                <a:lnTo>
                  <a:pt x="3248712" y="3099417"/>
                </a:lnTo>
                <a:cubicBezTo>
                  <a:pt x="3248712" y="3108858"/>
                  <a:pt x="3237023" y="3113579"/>
                  <a:pt x="3213645" y="3113579"/>
                </a:cubicBezTo>
                <a:cubicBezTo>
                  <a:pt x="3209508" y="3113579"/>
                  <a:pt x="3205867" y="3108094"/>
                  <a:pt x="3202720" y="3097124"/>
                </a:cubicBezTo>
                <a:cubicBezTo>
                  <a:pt x="3185186" y="3095506"/>
                  <a:pt x="3176419" y="3093707"/>
                  <a:pt x="3176419" y="3091729"/>
                </a:cubicBezTo>
                <a:lnTo>
                  <a:pt x="3174261" y="3091729"/>
                </a:lnTo>
                <a:cubicBezTo>
                  <a:pt x="3174261" y="3094607"/>
                  <a:pt x="3172822" y="3096045"/>
                  <a:pt x="3169945" y="3096045"/>
                </a:cubicBezTo>
                <a:lnTo>
                  <a:pt x="3153490" y="3094966"/>
                </a:lnTo>
                <a:lnTo>
                  <a:pt x="3128403" y="3097124"/>
                </a:lnTo>
                <a:cubicBezTo>
                  <a:pt x="3119591" y="3096585"/>
                  <a:pt x="3115186" y="3095506"/>
                  <a:pt x="3115186" y="3093887"/>
                </a:cubicBezTo>
                <a:cubicBezTo>
                  <a:pt x="3115186" y="3091010"/>
                  <a:pt x="3122874" y="3089212"/>
                  <a:pt x="3138249" y="3088492"/>
                </a:cubicBezTo>
                <a:cubicBezTo>
                  <a:pt x="3138968" y="3086244"/>
                  <a:pt x="3141126" y="3085120"/>
                  <a:pt x="3144723" y="3085120"/>
                </a:cubicBezTo>
                <a:lnTo>
                  <a:pt x="3149174" y="3085120"/>
                </a:lnTo>
                <a:lnTo>
                  <a:pt x="3164415" y="3091729"/>
                </a:lnTo>
                <a:lnTo>
                  <a:pt x="3165494" y="3091729"/>
                </a:lnTo>
                <a:lnTo>
                  <a:pt x="3171024" y="3087278"/>
                </a:lnTo>
                <a:lnTo>
                  <a:pt x="3172103" y="3087278"/>
                </a:lnTo>
                <a:lnTo>
                  <a:pt x="3175340" y="3089571"/>
                </a:lnTo>
                <a:cubicBezTo>
                  <a:pt x="3178127" y="3087323"/>
                  <a:pt x="3181409" y="3086199"/>
                  <a:pt x="3185186" y="3086199"/>
                </a:cubicBezTo>
                <a:lnTo>
                  <a:pt x="3200562" y="3089571"/>
                </a:lnTo>
                <a:lnTo>
                  <a:pt x="3201641" y="3088492"/>
                </a:lnTo>
                <a:lnTo>
                  <a:pt x="3201641" y="3087278"/>
                </a:lnTo>
                <a:lnTo>
                  <a:pt x="3199483" y="3080804"/>
                </a:lnTo>
                <a:lnTo>
                  <a:pt x="3204878" y="3064349"/>
                </a:lnTo>
                <a:lnTo>
                  <a:pt x="3203799" y="3057740"/>
                </a:lnTo>
                <a:lnTo>
                  <a:pt x="3203799" y="3055582"/>
                </a:lnTo>
                <a:lnTo>
                  <a:pt x="3196111" y="3053424"/>
                </a:lnTo>
                <a:lnTo>
                  <a:pt x="3191795" y="3054503"/>
                </a:lnTo>
                <a:cubicBezTo>
                  <a:pt x="3183792" y="3051986"/>
                  <a:pt x="3179791" y="3050187"/>
                  <a:pt x="3179791" y="3049108"/>
                </a:cubicBezTo>
                <a:lnTo>
                  <a:pt x="3179791" y="3047895"/>
                </a:lnTo>
                <a:lnTo>
                  <a:pt x="3181949" y="3045737"/>
                </a:lnTo>
                <a:lnTo>
                  <a:pt x="3186265" y="3045737"/>
                </a:lnTo>
                <a:lnTo>
                  <a:pt x="3189637" y="3047895"/>
                </a:lnTo>
                <a:lnTo>
                  <a:pt x="3190716" y="3047895"/>
                </a:lnTo>
                <a:cubicBezTo>
                  <a:pt x="3190716" y="3045377"/>
                  <a:pt x="3194358" y="3043938"/>
                  <a:pt x="3201641" y="3043579"/>
                </a:cubicBezTo>
                <a:cubicBezTo>
                  <a:pt x="3201641" y="3039532"/>
                  <a:pt x="3207485" y="3036251"/>
                  <a:pt x="3219175" y="3033733"/>
                </a:cubicBezTo>
                <a:close/>
                <a:moveTo>
                  <a:pt x="730876" y="3033598"/>
                </a:moveTo>
                <a:lnTo>
                  <a:pt x="735462" y="3033598"/>
                </a:lnTo>
                <a:lnTo>
                  <a:pt x="760684" y="3055448"/>
                </a:lnTo>
                <a:lnTo>
                  <a:pt x="761897" y="3059764"/>
                </a:lnTo>
                <a:cubicBezTo>
                  <a:pt x="771428" y="3060303"/>
                  <a:pt x="776194" y="3062102"/>
                  <a:pt x="776194" y="3065159"/>
                </a:cubicBezTo>
                <a:lnTo>
                  <a:pt x="776194" y="3066238"/>
                </a:lnTo>
                <a:lnTo>
                  <a:pt x="775115" y="3067317"/>
                </a:lnTo>
                <a:lnTo>
                  <a:pt x="776194" y="3068396"/>
                </a:lnTo>
                <a:lnTo>
                  <a:pt x="776194" y="3070554"/>
                </a:lnTo>
                <a:lnTo>
                  <a:pt x="772822" y="3074060"/>
                </a:lnTo>
                <a:lnTo>
                  <a:pt x="750838" y="3070554"/>
                </a:lnTo>
                <a:cubicBezTo>
                  <a:pt x="748590" y="3070554"/>
                  <a:pt x="747466" y="3071723"/>
                  <a:pt x="747466" y="3074060"/>
                </a:cubicBezTo>
                <a:lnTo>
                  <a:pt x="746387" y="3075139"/>
                </a:lnTo>
                <a:lnTo>
                  <a:pt x="734248" y="3075139"/>
                </a:lnTo>
                <a:cubicBezTo>
                  <a:pt x="730741" y="3075139"/>
                  <a:pt x="727054" y="3073971"/>
                  <a:pt x="723188" y="3071633"/>
                </a:cubicBezTo>
                <a:cubicBezTo>
                  <a:pt x="713297" y="3078467"/>
                  <a:pt x="707048" y="3085390"/>
                  <a:pt x="704441" y="3092403"/>
                </a:cubicBezTo>
                <a:lnTo>
                  <a:pt x="705520" y="3102384"/>
                </a:lnTo>
                <a:lnTo>
                  <a:pt x="702283" y="3103463"/>
                </a:lnTo>
                <a:lnTo>
                  <a:pt x="702283" y="3104542"/>
                </a:lnTo>
                <a:lnTo>
                  <a:pt x="705520" y="3108858"/>
                </a:lnTo>
                <a:lnTo>
                  <a:pt x="705520" y="3115332"/>
                </a:lnTo>
                <a:lnTo>
                  <a:pt x="704441" y="3130708"/>
                </a:lnTo>
                <a:lnTo>
                  <a:pt x="705520" y="3133945"/>
                </a:lnTo>
                <a:lnTo>
                  <a:pt x="725481" y="3135024"/>
                </a:lnTo>
                <a:cubicBezTo>
                  <a:pt x="727100" y="3129270"/>
                  <a:pt x="731146" y="3124144"/>
                  <a:pt x="737620" y="3119648"/>
                </a:cubicBezTo>
                <a:lnTo>
                  <a:pt x="745308" y="3114253"/>
                </a:lnTo>
                <a:cubicBezTo>
                  <a:pt x="751512" y="3116951"/>
                  <a:pt x="762167" y="3124954"/>
                  <a:pt x="777273" y="3138261"/>
                </a:cubicBezTo>
                <a:lnTo>
                  <a:pt x="777273" y="3139340"/>
                </a:lnTo>
                <a:cubicBezTo>
                  <a:pt x="776194" y="3142218"/>
                  <a:pt x="773632" y="3143656"/>
                  <a:pt x="769585" y="3143656"/>
                </a:cubicBezTo>
                <a:lnTo>
                  <a:pt x="761897" y="3142577"/>
                </a:lnTo>
                <a:lnTo>
                  <a:pt x="761897" y="3143656"/>
                </a:lnTo>
                <a:lnTo>
                  <a:pt x="762976" y="3151209"/>
                </a:lnTo>
                <a:lnTo>
                  <a:pt x="758526" y="3156874"/>
                </a:lnTo>
                <a:lnTo>
                  <a:pt x="766348" y="3164427"/>
                </a:lnTo>
                <a:lnTo>
                  <a:pt x="766348" y="3166585"/>
                </a:lnTo>
                <a:lnTo>
                  <a:pt x="762976" y="3171980"/>
                </a:lnTo>
                <a:lnTo>
                  <a:pt x="766348" y="3186277"/>
                </a:lnTo>
                <a:lnTo>
                  <a:pt x="760684" y="3198146"/>
                </a:lnTo>
                <a:lnTo>
                  <a:pt x="760684" y="3208127"/>
                </a:lnTo>
                <a:cubicBezTo>
                  <a:pt x="762212" y="3209386"/>
                  <a:pt x="763336" y="3214781"/>
                  <a:pt x="764055" y="3224312"/>
                </a:cubicBezTo>
                <a:lnTo>
                  <a:pt x="760684" y="3231865"/>
                </a:lnTo>
                <a:lnTo>
                  <a:pt x="764055" y="3235371"/>
                </a:lnTo>
                <a:lnTo>
                  <a:pt x="762976" y="3238609"/>
                </a:lnTo>
                <a:lnTo>
                  <a:pt x="766348" y="3256952"/>
                </a:lnTo>
                <a:lnTo>
                  <a:pt x="762976" y="3283117"/>
                </a:lnTo>
                <a:lnTo>
                  <a:pt x="765134" y="3287568"/>
                </a:lnTo>
                <a:cubicBezTo>
                  <a:pt x="764055" y="3295481"/>
                  <a:pt x="761852" y="3299437"/>
                  <a:pt x="758526" y="3299437"/>
                </a:cubicBezTo>
                <a:lnTo>
                  <a:pt x="747466" y="3300651"/>
                </a:lnTo>
                <a:lnTo>
                  <a:pt x="738699" y="3299437"/>
                </a:lnTo>
                <a:lnTo>
                  <a:pt x="724267" y="3300651"/>
                </a:lnTo>
                <a:lnTo>
                  <a:pt x="716579" y="3292963"/>
                </a:lnTo>
                <a:lnTo>
                  <a:pt x="719951" y="3287568"/>
                </a:lnTo>
                <a:lnTo>
                  <a:pt x="719951" y="3284196"/>
                </a:lnTo>
                <a:lnTo>
                  <a:pt x="717793" y="3277722"/>
                </a:lnTo>
                <a:lnTo>
                  <a:pt x="719951" y="3266797"/>
                </a:lnTo>
                <a:lnTo>
                  <a:pt x="718872" y="3258031"/>
                </a:lnTo>
                <a:lnTo>
                  <a:pt x="719951" y="3240767"/>
                </a:lnTo>
                <a:lnTo>
                  <a:pt x="717793" y="3234292"/>
                </a:lnTo>
                <a:lnTo>
                  <a:pt x="717793" y="3223233"/>
                </a:lnTo>
                <a:cubicBezTo>
                  <a:pt x="718872" y="3216759"/>
                  <a:pt x="721030" y="3213522"/>
                  <a:pt x="724267" y="3213522"/>
                </a:cubicBezTo>
                <a:lnTo>
                  <a:pt x="724267" y="3211364"/>
                </a:lnTo>
                <a:cubicBezTo>
                  <a:pt x="721389" y="3211364"/>
                  <a:pt x="719951" y="3209116"/>
                  <a:pt x="719951" y="3204620"/>
                </a:cubicBezTo>
                <a:lnTo>
                  <a:pt x="719951" y="3198146"/>
                </a:lnTo>
                <a:lnTo>
                  <a:pt x="721030" y="3193830"/>
                </a:lnTo>
                <a:lnTo>
                  <a:pt x="718872" y="3187356"/>
                </a:lnTo>
                <a:lnTo>
                  <a:pt x="721030" y="3178454"/>
                </a:lnTo>
                <a:lnTo>
                  <a:pt x="717793" y="3159032"/>
                </a:lnTo>
                <a:lnTo>
                  <a:pt x="722109" y="3146893"/>
                </a:lnTo>
                <a:lnTo>
                  <a:pt x="721030" y="3141498"/>
                </a:lnTo>
                <a:lnTo>
                  <a:pt x="717793" y="3141498"/>
                </a:lnTo>
                <a:cubicBezTo>
                  <a:pt x="708891" y="3142937"/>
                  <a:pt x="704441" y="3145455"/>
                  <a:pt x="704441" y="3149051"/>
                </a:cubicBezTo>
                <a:lnTo>
                  <a:pt x="706599" y="3162269"/>
                </a:lnTo>
                <a:lnTo>
                  <a:pt x="706599" y="3163348"/>
                </a:lnTo>
                <a:cubicBezTo>
                  <a:pt x="705160" y="3174498"/>
                  <a:pt x="702957" y="3184299"/>
                  <a:pt x="699990" y="3192751"/>
                </a:cubicBezTo>
                <a:lnTo>
                  <a:pt x="698911" y="3199225"/>
                </a:lnTo>
                <a:lnTo>
                  <a:pt x="699990" y="3203541"/>
                </a:lnTo>
                <a:lnTo>
                  <a:pt x="699990" y="3204620"/>
                </a:lnTo>
                <a:lnTo>
                  <a:pt x="696753" y="3217838"/>
                </a:lnTo>
                <a:lnTo>
                  <a:pt x="697832" y="3222154"/>
                </a:lnTo>
                <a:cubicBezTo>
                  <a:pt x="697832" y="3229167"/>
                  <a:pt x="692707" y="3237170"/>
                  <a:pt x="682456" y="3246162"/>
                </a:cubicBezTo>
                <a:cubicBezTo>
                  <a:pt x="679489" y="3246162"/>
                  <a:pt x="678005" y="3249758"/>
                  <a:pt x="678005" y="3256952"/>
                </a:cubicBezTo>
                <a:cubicBezTo>
                  <a:pt x="674138" y="3264235"/>
                  <a:pt x="671576" y="3267876"/>
                  <a:pt x="670317" y="3267876"/>
                </a:cubicBezTo>
                <a:cubicBezTo>
                  <a:pt x="665192" y="3267876"/>
                  <a:pt x="662269" y="3272238"/>
                  <a:pt x="661550" y="3280959"/>
                </a:cubicBezTo>
                <a:cubicBezTo>
                  <a:pt x="651030" y="3291120"/>
                  <a:pt x="643297" y="3296200"/>
                  <a:pt x="638352" y="3296200"/>
                </a:cubicBezTo>
                <a:lnTo>
                  <a:pt x="637273" y="3296200"/>
                </a:lnTo>
                <a:lnTo>
                  <a:pt x="634980" y="3294042"/>
                </a:lnTo>
                <a:lnTo>
                  <a:pt x="634980" y="3292963"/>
                </a:lnTo>
                <a:cubicBezTo>
                  <a:pt x="637767" y="3290985"/>
                  <a:pt x="640689" y="3285545"/>
                  <a:pt x="643747" y="3276643"/>
                </a:cubicBezTo>
                <a:lnTo>
                  <a:pt x="646039" y="3274485"/>
                </a:lnTo>
                <a:lnTo>
                  <a:pt x="646039" y="3271114"/>
                </a:lnTo>
                <a:lnTo>
                  <a:pt x="644826" y="3260189"/>
                </a:lnTo>
                <a:cubicBezTo>
                  <a:pt x="650850" y="3256412"/>
                  <a:pt x="653862" y="3253175"/>
                  <a:pt x="653862" y="3250478"/>
                </a:cubicBezTo>
                <a:lnTo>
                  <a:pt x="652514" y="3247241"/>
                </a:lnTo>
                <a:lnTo>
                  <a:pt x="649276" y="3247241"/>
                </a:lnTo>
                <a:lnTo>
                  <a:pt x="646039" y="3249399"/>
                </a:lnTo>
                <a:lnTo>
                  <a:pt x="640510" y="3248320"/>
                </a:lnTo>
                <a:lnTo>
                  <a:pt x="639431" y="3249399"/>
                </a:lnTo>
                <a:lnTo>
                  <a:pt x="640510" y="3254794"/>
                </a:lnTo>
                <a:lnTo>
                  <a:pt x="640510" y="3255873"/>
                </a:lnTo>
                <a:lnTo>
                  <a:pt x="637273" y="3259110"/>
                </a:lnTo>
                <a:lnTo>
                  <a:pt x="636059" y="3259110"/>
                </a:lnTo>
                <a:lnTo>
                  <a:pt x="634980" y="3258031"/>
                </a:lnTo>
                <a:lnTo>
                  <a:pt x="633901" y="3259110"/>
                </a:lnTo>
                <a:lnTo>
                  <a:pt x="630664" y="3259110"/>
                </a:lnTo>
                <a:cubicBezTo>
                  <a:pt x="627427" y="3256232"/>
                  <a:pt x="622256" y="3254074"/>
                  <a:pt x="615153" y="3252636"/>
                </a:cubicBezTo>
                <a:lnTo>
                  <a:pt x="612860" y="3250478"/>
                </a:lnTo>
                <a:lnTo>
                  <a:pt x="608544" y="3250478"/>
                </a:lnTo>
                <a:lnTo>
                  <a:pt x="606386" y="3252636"/>
                </a:lnTo>
                <a:lnTo>
                  <a:pt x="606386" y="3255873"/>
                </a:lnTo>
                <a:lnTo>
                  <a:pt x="611781" y="3255873"/>
                </a:lnTo>
                <a:lnTo>
                  <a:pt x="614074" y="3258031"/>
                </a:lnTo>
                <a:lnTo>
                  <a:pt x="612860" y="3273272"/>
                </a:lnTo>
                <a:lnTo>
                  <a:pt x="616232" y="3283117"/>
                </a:lnTo>
                <a:lnTo>
                  <a:pt x="616232" y="3285275"/>
                </a:lnTo>
                <a:cubicBezTo>
                  <a:pt x="616232" y="3292559"/>
                  <a:pt x="610747" y="3296200"/>
                  <a:pt x="599777" y="3296200"/>
                </a:cubicBezTo>
                <a:cubicBezTo>
                  <a:pt x="599777" y="3297639"/>
                  <a:pt x="597889" y="3298358"/>
                  <a:pt x="594112" y="3298358"/>
                </a:cubicBezTo>
                <a:lnTo>
                  <a:pt x="585345" y="3298358"/>
                </a:lnTo>
                <a:lnTo>
                  <a:pt x="585345" y="3296200"/>
                </a:lnTo>
                <a:lnTo>
                  <a:pt x="586424" y="3290805"/>
                </a:lnTo>
                <a:cubicBezTo>
                  <a:pt x="584986" y="3290805"/>
                  <a:pt x="584266" y="3292604"/>
                  <a:pt x="584266" y="3296200"/>
                </a:cubicBezTo>
                <a:lnTo>
                  <a:pt x="583187" y="3296200"/>
                </a:lnTo>
                <a:cubicBezTo>
                  <a:pt x="581928" y="3296200"/>
                  <a:pt x="580804" y="3292919"/>
                  <a:pt x="579816" y="3286354"/>
                </a:cubicBezTo>
                <a:lnTo>
                  <a:pt x="578737" y="3286354"/>
                </a:lnTo>
                <a:lnTo>
                  <a:pt x="578737" y="3287568"/>
                </a:lnTo>
                <a:lnTo>
                  <a:pt x="579816" y="3297279"/>
                </a:lnTo>
                <a:lnTo>
                  <a:pt x="578737" y="3297279"/>
                </a:lnTo>
                <a:cubicBezTo>
                  <a:pt x="569115" y="3297279"/>
                  <a:pt x="564305" y="3291480"/>
                  <a:pt x="564305" y="3279880"/>
                </a:cubicBezTo>
                <a:cubicBezTo>
                  <a:pt x="564305" y="3278262"/>
                  <a:pt x="566508" y="3274980"/>
                  <a:pt x="570914" y="3270034"/>
                </a:cubicBezTo>
                <a:lnTo>
                  <a:pt x="570914" y="3266797"/>
                </a:lnTo>
                <a:cubicBezTo>
                  <a:pt x="570914" y="3265718"/>
                  <a:pt x="567991" y="3264280"/>
                  <a:pt x="562147" y="3262481"/>
                </a:cubicBezTo>
                <a:lnTo>
                  <a:pt x="557831" y="3263560"/>
                </a:lnTo>
                <a:lnTo>
                  <a:pt x="556617" y="3262481"/>
                </a:lnTo>
                <a:lnTo>
                  <a:pt x="555538" y="3262481"/>
                </a:lnTo>
                <a:cubicBezTo>
                  <a:pt x="549513" y="3264100"/>
                  <a:pt x="541781" y="3267697"/>
                  <a:pt x="532339" y="3273272"/>
                </a:cubicBezTo>
                <a:cubicBezTo>
                  <a:pt x="525596" y="3273272"/>
                  <a:pt x="520470" y="3275475"/>
                  <a:pt x="516964" y="3279880"/>
                </a:cubicBezTo>
                <a:lnTo>
                  <a:pt x="505904" y="3283117"/>
                </a:lnTo>
                <a:lnTo>
                  <a:pt x="504825" y="3282038"/>
                </a:lnTo>
                <a:lnTo>
                  <a:pt x="504825" y="3278801"/>
                </a:lnTo>
                <a:lnTo>
                  <a:pt x="519256" y="3261402"/>
                </a:lnTo>
                <a:cubicBezTo>
                  <a:pt x="519256" y="3259155"/>
                  <a:pt x="520695" y="3257311"/>
                  <a:pt x="523572" y="3255873"/>
                </a:cubicBezTo>
                <a:lnTo>
                  <a:pt x="524651" y="3255873"/>
                </a:lnTo>
                <a:lnTo>
                  <a:pt x="524651" y="3258031"/>
                </a:lnTo>
                <a:lnTo>
                  <a:pt x="528023" y="3255873"/>
                </a:lnTo>
                <a:lnTo>
                  <a:pt x="529102" y="3256952"/>
                </a:lnTo>
                <a:lnTo>
                  <a:pt x="530181" y="3255873"/>
                </a:lnTo>
                <a:lnTo>
                  <a:pt x="530181" y="3254794"/>
                </a:lnTo>
                <a:lnTo>
                  <a:pt x="526944" y="3251557"/>
                </a:lnTo>
                <a:lnTo>
                  <a:pt x="552301" y="3208127"/>
                </a:lnTo>
                <a:cubicBezTo>
                  <a:pt x="552301" y="3204170"/>
                  <a:pt x="553739" y="3200484"/>
                  <a:pt x="556617" y="3197067"/>
                </a:cubicBezTo>
                <a:lnTo>
                  <a:pt x="556617" y="3195988"/>
                </a:lnTo>
                <a:cubicBezTo>
                  <a:pt x="556617" y="3194549"/>
                  <a:pt x="554459" y="3193470"/>
                  <a:pt x="550143" y="3192751"/>
                </a:cubicBezTo>
                <a:cubicBezTo>
                  <a:pt x="549423" y="3194909"/>
                  <a:pt x="547176" y="3195988"/>
                  <a:pt x="543399" y="3195988"/>
                </a:cubicBezTo>
                <a:lnTo>
                  <a:pt x="541241" y="3195988"/>
                </a:lnTo>
                <a:lnTo>
                  <a:pt x="525865" y="3192751"/>
                </a:lnTo>
                <a:lnTo>
                  <a:pt x="519256" y="3194909"/>
                </a:lnTo>
                <a:lnTo>
                  <a:pt x="518043" y="3193830"/>
                </a:lnTo>
                <a:lnTo>
                  <a:pt x="518043" y="3191672"/>
                </a:lnTo>
                <a:cubicBezTo>
                  <a:pt x="518043" y="3189514"/>
                  <a:pt x="521729" y="3187716"/>
                  <a:pt x="529102" y="3186277"/>
                </a:cubicBezTo>
                <a:lnTo>
                  <a:pt x="536790" y="3187356"/>
                </a:lnTo>
                <a:lnTo>
                  <a:pt x="543399" y="3185198"/>
                </a:lnTo>
                <a:lnTo>
                  <a:pt x="547850" y="3187356"/>
                </a:lnTo>
                <a:cubicBezTo>
                  <a:pt x="559629" y="3187356"/>
                  <a:pt x="565519" y="3185917"/>
                  <a:pt x="565519" y="3183040"/>
                </a:cubicBezTo>
                <a:lnTo>
                  <a:pt x="561068" y="3160111"/>
                </a:lnTo>
                <a:cubicBezTo>
                  <a:pt x="554504" y="3159212"/>
                  <a:pt x="551222" y="3158133"/>
                  <a:pt x="551222" y="3156874"/>
                </a:cubicBezTo>
                <a:lnTo>
                  <a:pt x="551222" y="3154716"/>
                </a:lnTo>
                <a:lnTo>
                  <a:pt x="553380" y="3152288"/>
                </a:lnTo>
                <a:lnTo>
                  <a:pt x="559989" y="3152288"/>
                </a:lnTo>
                <a:lnTo>
                  <a:pt x="559989" y="3151209"/>
                </a:lnTo>
                <a:cubicBezTo>
                  <a:pt x="559989" y="3149411"/>
                  <a:pt x="556707" y="3147972"/>
                  <a:pt x="550143" y="3146893"/>
                </a:cubicBezTo>
                <a:lnTo>
                  <a:pt x="547850" y="3140419"/>
                </a:lnTo>
                <a:lnTo>
                  <a:pt x="549064" y="3139340"/>
                </a:lnTo>
                <a:lnTo>
                  <a:pt x="549064" y="3138261"/>
                </a:lnTo>
                <a:lnTo>
                  <a:pt x="543399" y="3126122"/>
                </a:lnTo>
                <a:cubicBezTo>
                  <a:pt x="544928" y="3121627"/>
                  <a:pt x="546816" y="3119109"/>
                  <a:pt x="549064" y="3118569"/>
                </a:cubicBezTo>
                <a:cubicBezTo>
                  <a:pt x="549064" y="3098968"/>
                  <a:pt x="542050" y="3089166"/>
                  <a:pt x="528023" y="3089166"/>
                </a:cubicBezTo>
                <a:cubicBezTo>
                  <a:pt x="522178" y="3089166"/>
                  <a:pt x="519256" y="3088087"/>
                  <a:pt x="519256" y="3085929"/>
                </a:cubicBezTo>
                <a:lnTo>
                  <a:pt x="519256" y="3083771"/>
                </a:lnTo>
                <a:lnTo>
                  <a:pt x="521414" y="3081613"/>
                </a:lnTo>
                <a:lnTo>
                  <a:pt x="526944" y="3081613"/>
                </a:lnTo>
                <a:lnTo>
                  <a:pt x="531260" y="3082692"/>
                </a:lnTo>
                <a:cubicBezTo>
                  <a:pt x="536925" y="3081793"/>
                  <a:pt x="540971" y="3080355"/>
                  <a:pt x="543399" y="3078376"/>
                </a:cubicBezTo>
                <a:lnTo>
                  <a:pt x="550143" y="3078376"/>
                </a:lnTo>
                <a:lnTo>
                  <a:pt x="563226" y="3081613"/>
                </a:lnTo>
                <a:cubicBezTo>
                  <a:pt x="564934" y="3081613"/>
                  <a:pt x="566058" y="3078287"/>
                  <a:pt x="566598" y="3071633"/>
                </a:cubicBezTo>
                <a:lnTo>
                  <a:pt x="564305" y="3065159"/>
                </a:lnTo>
                <a:lnTo>
                  <a:pt x="565519" y="3059764"/>
                </a:lnTo>
                <a:cubicBezTo>
                  <a:pt x="564889" y="3054189"/>
                  <a:pt x="563406" y="3050233"/>
                  <a:pt x="561068" y="3047895"/>
                </a:cubicBezTo>
                <a:cubicBezTo>
                  <a:pt x="561068" y="3043579"/>
                  <a:pt x="563631" y="3040252"/>
                  <a:pt x="568756" y="3037914"/>
                </a:cubicBezTo>
                <a:lnTo>
                  <a:pt x="576579" y="3038993"/>
                </a:lnTo>
                <a:lnTo>
                  <a:pt x="584266" y="3038993"/>
                </a:lnTo>
                <a:cubicBezTo>
                  <a:pt x="589392" y="3042410"/>
                  <a:pt x="598563" y="3045377"/>
                  <a:pt x="611781" y="3047895"/>
                </a:cubicBezTo>
                <a:lnTo>
                  <a:pt x="618390" y="3054369"/>
                </a:lnTo>
                <a:lnTo>
                  <a:pt x="618390" y="3056527"/>
                </a:lnTo>
                <a:lnTo>
                  <a:pt x="612860" y="3061922"/>
                </a:lnTo>
                <a:lnTo>
                  <a:pt x="615153" y="3070554"/>
                </a:lnTo>
                <a:lnTo>
                  <a:pt x="611781" y="3080534"/>
                </a:lnTo>
                <a:cubicBezTo>
                  <a:pt x="615827" y="3080534"/>
                  <a:pt x="623560" y="3073971"/>
                  <a:pt x="634980" y="3060843"/>
                </a:cubicBezTo>
                <a:lnTo>
                  <a:pt x="636059" y="3060843"/>
                </a:lnTo>
                <a:lnTo>
                  <a:pt x="656020" y="3070554"/>
                </a:lnTo>
                <a:lnTo>
                  <a:pt x="657099" y="3070554"/>
                </a:lnTo>
                <a:lnTo>
                  <a:pt x="658179" y="3069475"/>
                </a:lnTo>
                <a:lnTo>
                  <a:pt x="658179" y="3068396"/>
                </a:lnTo>
                <a:lnTo>
                  <a:pt x="654941" y="3057606"/>
                </a:lnTo>
                <a:lnTo>
                  <a:pt x="658179" y="3055448"/>
                </a:lnTo>
                <a:cubicBezTo>
                  <a:pt x="662764" y="3057965"/>
                  <a:pt x="671980" y="3060843"/>
                  <a:pt x="685828" y="3064080"/>
                </a:cubicBezTo>
                <a:lnTo>
                  <a:pt x="689065" y="3065159"/>
                </a:lnTo>
                <a:lnTo>
                  <a:pt x="692303" y="3064080"/>
                </a:lnTo>
                <a:lnTo>
                  <a:pt x="697832" y="3074060"/>
                </a:lnTo>
                <a:lnTo>
                  <a:pt x="696753" y="3079455"/>
                </a:lnTo>
                <a:lnTo>
                  <a:pt x="697832" y="3079455"/>
                </a:lnTo>
                <a:cubicBezTo>
                  <a:pt x="699270" y="3079455"/>
                  <a:pt x="699990" y="3076129"/>
                  <a:pt x="699990" y="3069475"/>
                </a:cubicBezTo>
                <a:lnTo>
                  <a:pt x="704441" y="3066238"/>
                </a:lnTo>
                <a:lnTo>
                  <a:pt x="710105" y="3067317"/>
                </a:lnTo>
                <a:lnTo>
                  <a:pt x="711184" y="3066238"/>
                </a:lnTo>
                <a:lnTo>
                  <a:pt x="711184" y="3065159"/>
                </a:lnTo>
                <a:lnTo>
                  <a:pt x="710105" y="3058685"/>
                </a:lnTo>
                <a:cubicBezTo>
                  <a:pt x="720356" y="3054189"/>
                  <a:pt x="725481" y="3048704"/>
                  <a:pt x="725481" y="3042230"/>
                </a:cubicBezTo>
                <a:close/>
                <a:moveTo>
                  <a:pt x="2630460" y="3033035"/>
                </a:moveTo>
                <a:lnTo>
                  <a:pt x="2630460" y="3034114"/>
                </a:lnTo>
                <a:lnTo>
                  <a:pt x="2632618" y="3034114"/>
                </a:lnTo>
                <a:lnTo>
                  <a:pt x="2632618" y="3033035"/>
                </a:lnTo>
                <a:close/>
                <a:moveTo>
                  <a:pt x="2736877" y="3028719"/>
                </a:moveTo>
                <a:lnTo>
                  <a:pt x="2740114" y="3031956"/>
                </a:lnTo>
                <a:lnTo>
                  <a:pt x="2740114" y="3030877"/>
                </a:lnTo>
                <a:lnTo>
                  <a:pt x="2737955" y="3028719"/>
                </a:lnTo>
                <a:close/>
                <a:moveTo>
                  <a:pt x="2622771" y="3028719"/>
                </a:moveTo>
                <a:lnTo>
                  <a:pt x="2622771" y="3030877"/>
                </a:lnTo>
                <a:lnTo>
                  <a:pt x="2624930" y="3030877"/>
                </a:lnTo>
                <a:close/>
                <a:moveTo>
                  <a:pt x="2687917" y="3026561"/>
                </a:moveTo>
                <a:lnTo>
                  <a:pt x="2686837" y="3027640"/>
                </a:lnTo>
                <a:lnTo>
                  <a:pt x="2686837" y="3029798"/>
                </a:lnTo>
                <a:lnTo>
                  <a:pt x="2690209" y="3033035"/>
                </a:lnTo>
                <a:lnTo>
                  <a:pt x="2692367" y="3030877"/>
                </a:lnTo>
                <a:cubicBezTo>
                  <a:pt x="2691829" y="3028719"/>
                  <a:pt x="2690344" y="3027280"/>
                  <a:pt x="2687917" y="3026561"/>
                </a:cubicBezTo>
                <a:close/>
                <a:moveTo>
                  <a:pt x="2608745" y="3026561"/>
                </a:moveTo>
                <a:lnTo>
                  <a:pt x="2608745" y="3028719"/>
                </a:lnTo>
                <a:lnTo>
                  <a:pt x="2617376" y="3036272"/>
                </a:lnTo>
                <a:lnTo>
                  <a:pt x="2619535" y="3036272"/>
                </a:lnTo>
                <a:close/>
                <a:moveTo>
                  <a:pt x="2615218" y="3025482"/>
                </a:moveTo>
                <a:lnTo>
                  <a:pt x="2615218" y="3026561"/>
                </a:lnTo>
                <a:lnTo>
                  <a:pt x="2617376" y="3026561"/>
                </a:lnTo>
                <a:lnTo>
                  <a:pt x="2617376" y="3025482"/>
                </a:lnTo>
                <a:close/>
                <a:moveTo>
                  <a:pt x="7103393" y="3024919"/>
                </a:moveTo>
                <a:lnTo>
                  <a:pt x="7102314" y="3025998"/>
                </a:lnTo>
                <a:lnTo>
                  <a:pt x="7102314" y="3029235"/>
                </a:lnTo>
                <a:cubicBezTo>
                  <a:pt x="7103753" y="3032203"/>
                  <a:pt x="7105911" y="3033686"/>
                  <a:pt x="7108788" y="3033686"/>
                </a:cubicBezTo>
                <a:lnTo>
                  <a:pt x="7112025" y="3032607"/>
                </a:lnTo>
                <a:lnTo>
                  <a:pt x="7112025" y="3030314"/>
                </a:lnTo>
                <a:cubicBezTo>
                  <a:pt x="7112025" y="3028516"/>
                  <a:pt x="7109148" y="3026718"/>
                  <a:pt x="7103393" y="3024919"/>
                </a:cubicBezTo>
                <a:close/>
                <a:moveTo>
                  <a:pt x="2629382" y="3024403"/>
                </a:moveTo>
                <a:cubicBezTo>
                  <a:pt x="2629382" y="3025842"/>
                  <a:pt x="2630460" y="3026561"/>
                  <a:pt x="2632618" y="3026561"/>
                </a:cubicBezTo>
                <a:lnTo>
                  <a:pt x="2633697" y="3026561"/>
                </a:lnTo>
                <a:lnTo>
                  <a:pt x="2633697" y="3025482"/>
                </a:lnTo>
                <a:close/>
                <a:moveTo>
                  <a:pt x="2575026" y="3022245"/>
                </a:moveTo>
                <a:lnTo>
                  <a:pt x="2575026" y="3024403"/>
                </a:lnTo>
                <a:lnTo>
                  <a:pt x="2576104" y="3024403"/>
                </a:lnTo>
                <a:lnTo>
                  <a:pt x="2576104" y="3022245"/>
                </a:lnTo>
                <a:close/>
                <a:moveTo>
                  <a:pt x="2618456" y="3021166"/>
                </a:moveTo>
                <a:lnTo>
                  <a:pt x="2618456" y="3024403"/>
                </a:lnTo>
                <a:lnTo>
                  <a:pt x="2619535" y="3024403"/>
                </a:lnTo>
                <a:lnTo>
                  <a:pt x="2620613" y="3021166"/>
                </a:lnTo>
                <a:close/>
                <a:moveTo>
                  <a:pt x="2623851" y="3010241"/>
                </a:moveTo>
                <a:lnTo>
                  <a:pt x="2629382" y="3014557"/>
                </a:lnTo>
                <a:lnTo>
                  <a:pt x="2628302" y="3015636"/>
                </a:lnTo>
                <a:lnTo>
                  <a:pt x="2626009" y="3015636"/>
                </a:lnTo>
                <a:lnTo>
                  <a:pt x="2624930" y="3014557"/>
                </a:lnTo>
                <a:lnTo>
                  <a:pt x="2623851" y="3015636"/>
                </a:lnTo>
                <a:lnTo>
                  <a:pt x="2622771" y="3015636"/>
                </a:lnTo>
                <a:lnTo>
                  <a:pt x="2620613" y="3013478"/>
                </a:lnTo>
                <a:close/>
                <a:moveTo>
                  <a:pt x="2610903" y="3008083"/>
                </a:moveTo>
                <a:lnTo>
                  <a:pt x="2613062" y="3010241"/>
                </a:lnTo>
                <a:lnTo>
                  <a:pt x="2615218" y="3008083"/>
                </a:lnTo>
                <a:close/>
                <a:moveTo>
                  <a:pt x="3609760" y="2998902"/>
                </a:moveTo>
                <a:lnTo>
                  <a:pt x="3609760" y="2999981"/>
                </a:lnTo>
                <a:lnTo>
                  <a:pt x="3611918" y="2999981"/>
                </a:lnTo>
                <a:lnTo>
                  <a:pt x="3611918" y="2998902"/>
                </a:lnTo>
                <a:close/>
                <a:moveTo>
                  <a:pt x="5182148" y="2993777"/>
                </a:moveTo>
                <a:lnTo>
                  <a:pt x="5182148" y="2997014"/>
                </a:lnTo>
                <a:lnTo>
                  <a:pt x="5184306" y="2997014"/>
                </a:lnTo>
                <a:lnTo>
                  <a:pt x="5183227" y="2993777"/>
                </a:lnTo>
                <a:close/>
                <a:moveTo>
                  <a:pt x="2618456" y="2991763"/>
                </a:moveTo>
                <a:lnTo>
                  <a:pt x="2618456" y="2993921"/>
                </a:lnTo>
                <a:lnTo>
                  <a:pt x="2619535" y="2993921"/>
                </a:lnTo>
                <a:lnTo>
                  <a:pt x="2619535" y="2991763"/>
                </a:lnTo>
                <a:close/>
                <a:moveTo>
                  <a:pt x="2631539" y="2990684"/>
                </a:moveTo>
                <a:lnTo>
                  <a:pt x="2631539" y="2992842"/>
                </a:lnTo>
                <a:lnTo>
                  <a:pt x="2632618" y="2992842"/>
                </a:lnTo>
                <a:lnTo>
                  <a:pt x="2632618" y="2990684"/>
                </a:lnTo>
                <a:close/>
                <a:moveTo>
                  <a:pt x="5179990" y="2988382"/>
                </a:moveTo>
                <a:lnTo>
                  <a:pt x="5179990" y="2992698"/>
                </a:lnTo>
                <a:lnTo>
                  <a:pt x="5181069" y="2992698"/>
                </a:lnTo>
                <a:lnTo>
                  <a:pt x="5181069" y="2988382"/>
                </a:lnTo>
                <a:close/>
                <a:moveTo>
                  <a:pt x="5130490" y="2985145"/>
                </a:moveTo>
                <a:lnTo>
                  <a:pt x="5127253" y="2989461"/>
                </a:lnTo>
                <a:lnTo>
                  <a:pt x="5127253" y="2990540"/>
                </a:lnTo>
                <a:lnTo>
                  <a:pt x="5133727" y="2997014"/>
                </a:lnTo>
                <a:lnTo>
                  <a:pt x="5135885" y="2997014"/>
                </a:lnTo>
                <a:cubicBezTo>
                  <a:pt x="5131569" y="2994676"/>
                  <a:pt x="5129411" y="2991799"/>
                  <a:pt x="5129411" y="2988382"/>
                </a:cubicBezTo>
                <a:cubicBezTo>
                  <a:pt x="5129411" y="2986943"/>
                  <a:pt x="5130490" y="2986224"/>
                  <a:pt x="5132648" y="2986224"/>
                </a:cubicBezTo>
                <a:lnTo>
                  <a:pt x="5132648" y="2985145"/>
                </a:lnTo>
                <a:close/>
                <a:moveTo>
                  <a:pt x="5793659" y="2981908"/>
                </a:moveTo>
                <a:lnTo>
                  <a:pt x="5793659" y="2985145"/>
                </a:lnTo>
                <a:lnTo>
                  <a:pt x="5794738" y="2985145"/>
                </a:lnTo>
                <a:lnTo>
                  <a:pt x="5794738" y="2981908"/>
                </a:lnTo>
                <a:close/>
                <a:moveTo>
                  <a:pt x="5169200" y="2981908"/>
                </a:moveTo>
                <a:lnTo>
                  <a:pt x="5169200" y="2984066"/>
                </a:lnTo>
                <a:lnTo>
                  <a:pt x="5171358" y="2984066"/>
                </a:lnTo>
                <a:lnTo>
                  <a:pt x="5171358" y="2981908"/>
                </a:lnTo>
                <a:close/>
                <a:moveTo>
                  <a:pt x="2597820" y="2977736"/>
                </a:moveTo>
                <a:lnTo>
                  <a:pt x="2595662" y="2985289"/>
                </a:lnTo>
                <a:lnTo>
                  <a:pt x="2595662" y="2988526"/>
                </a:lnTo>
                <a:lnTo>
                  <a:pt x="2601058" y="2983131"/>
                </a:lnTo>
                <a:lnTo>
                  <a:pt x="2601058" y="2980973"/>
                </a:lnTo>
                <a:close/>
                <a:moveTo>
                  <a:pt x="5720017" y="2977592"/>
                </a:moveTo>
                <a:lnTo>
                  <a:pt x="5720017" y="2979750"/>
                </a:lnTo>
                <a:lnTo>
                  <a:pt x="5721096" y="2979750"/>
                </a:lnTo>
                <a:lnTo>
                  <a:pt x="5721096" y="2977592"/>
                </a:lnTo>
                <a:close/>
                <a:moveTo>
                  <a:pt x="5155307" y="2977592"/>
                </a:moveTo>
                <a:lnTo>
                  <a:pt x="5153149" y="2979750"/>
                </a:lnTo>
                <a:lnTo>
                  <a:pt x="5153149" y="2984066"/>
                </a:lnTo>
                <a:lnTo>
                  <a:pt x="5155307" y="2986224"/>
                </a:lnTo>
                <a:lnTo>
                  <a:pt x="5157465" y="2986224"/>
                </a:lnTo>
                <a:lnTo>
                  <a:pt x="5159623" y="2981908"/>
                </a:lnTo>
                <a:lnTo>
                  <a:pt x="5159623" y="2979750"/>
                </a:lnTo>
                <a:lnTo>
                  <a:pt x="5157465" y="2977592"/>
                </a:lnTo>
                <a:close/>
                <a:moveTo>
                  <a:pt x="3719009" y="2977322"/>
                </a:moveTo>
                <a:lnTo>
                  <a:pt x="3716851" y="2979480"/>
                </a:lnTo>
                <a:lnTo>
                  <a:pt x="3716851" y="2981638"/>
                </a:lnTo>
                <a:lnTo>
                  <a:pt x="3724404" y="2983796"/>
                </a:lnTo>
                <a:lnTo>
                  <a:pt x="3724404" y="2979480"/>
                </a:lnTo>
                <a:lnTo>
                  <a:pt x="3722246" y="2977322"/>
                </a:lnTo>
                <a:close/>
                <a:moveTo>
                  <a:pt x="3193413" y="2976513"/>
                </a:moveTo>
                <a:lnTo>
                  <a:pt x="3193413" y="2978671"/>
                </a:lnTo>
                <a:lnTo>
                  <a:pt x="3194492" y="2978671"/>
                </a:lnTo>
                <a:lnTo>
                  <a:pt x="3194492" y="2976513"/>
                </a:lnTo>
                <a:close/>
                <a:moveTo>
                  <a:pt x="8692775" y="2975569"/>
                </a:moveTo>
                <a:cubicBezTo>
                  <a:pt x="8688459" y="2975929"/>
                  <a:pt x="8686301" y="2977008"/>
                  <a:pt x="8686301" y="2978806"/>
                </a:cubicBezTo>
                <a:lnTo>
                  <a:pt x="8686301" y="2979885"/>
                </a:lnTo>
                <a:lnTo>
                  <a:pt x="8687380" y="2979885"/>
                </a:lnTo>
                <a:lnTo>
                  <a:pt x="8692775" y="2978806"/>
                </a:lnTo>
                <a:close/>
                <a:moveTo>
                  <a:pt x="9286078" y="2973057"/>
                </a:moveTo>
                <a:lnTo>
                  <a:pt x="9283920" y="2975215"/>
                </a:lnTo>
                <a:lnTo>
                  <a:pt x="9286078" y="2975215"/>
                </a:lnTo>
                <a:close/>
                <a:moveTo>
                  <a:pt x="3200966" y="2972197"/>
                </a:moveTo>
                <a:lnTo>
                  <a:pt x="3200966" y="2976513"/>
                </a:lnTo>
                <a:lnTo>
                  <a:pt x="3202045" y="2981908"/>
                </a:lnTo>
                <a:lnTo>
                  <a:pt x="3203124" y="2981908"/>
                </a:lnTo>
                <a:lnTo>
                  <a:pt x="3203124" y="2980829"/>
                </a:lnTo>
                <a:lnTo>
                  <a:pt x="3202045" y="2979750"/>
                </a:lnTo>
                <a:lnTo>
                  <a:pt x="3202045" y="2978671"/>
                </a:lnTo>
                <a:lnTo>
                  <a:pt x="3203124" y="2975434"/>
                </a:lnTo>
                <a:lnTo>
                  <a:pt x="3202045" y="2972197"/>
                </a:lnTo>
                <a:close/>
                <a:moveTo>
                  <a:pt x="3733036" y="2971792"/>
                </a:moveTo>
                <a:lnTo>
                  <a:pt x="3730878" y="2979480"/>
                </a:lnTo>
                <a:lnTo>
                  <a:pt x="3730878" y="2982717"/>
                </a:lnTo>
                <a:lnTo>
                  <a:pt x="3731957" y="2982717"/>
                </a:lnTo>
                <a:cubicBezTo>
                  <a:pt x="3731957" y="2979121"/>
                  <a:pt x="3733036" y="2975479"/>
                  <a:pt x="3735194" y="2971792"/>
                </a:cubicBezTo>
                <a:close/>
                <a:moveTo>
                  <a:pt x="7240426" y="2969216"/>
                </a:moveTo>
                <a:cubicBezTo>
                  <a:pt x="7247260" y="2969216"/>
                  <a:pt x="7258050" y="2979421"/>
                  <a:pt x="7272796" y="2999832"/>
                </a:cubicBezTo>
                <a:cubicBezTo>
                  <a:pt x="7277832" y="3001990"/>
                  <a:pt x="7280350" y="3005272"/>
                  <a:pt x="7280350" y="3009678"/>
                </a:cubicBezTo>
                <a:lnTo>
                  <a:pt x="7271718" y="3013994"/>
                </a:lnTo>
                <a:lnTo>
                  <a:pt x="7262006" y="3012915"/>
                </a:lnTo>
                <a:lnTo>
                  <a:pt x="7260928" y="3012915"/>
                </a:lnTo>
                <a:lnTo>
                  <a:pt x="7258770" y="3015073"/>
                </a:lnTo>
                <a:lnTo>
                  <a:pt x="7245821" y="3013994"/>
                </a:lnTo>
                <a:lnTo>
                  <a:pt x="7244742" y="3013994"/>
                </a:lnTo>
                <a:lnTo>
                  <a:pt x="7238268" y="3015073"/>
                </a:lnTo>
                <a:lnTo>
                  <a:pt x="7230715" y="3012915"/>
                </a:lnTo>
                <a:lnTo>
                  <a:pt x="7224241" y="3013994"/>
                </a:lnTo>
                <a:cubicBezTo>
                  <a:pt x="7223162" y="3011117"/>
                  <a:pt x="7222083" y="3009678"/>
                  <a:pt x="7221004" y="3009678"/>
                </a:cubicBezTo>
                <a:lnTo>
                  <a:pt x="7221004" y="3011836"/>
                </a:lnTo>
                <a:lnTo>
                  <a:pt x="7222083" y="3015073"/>
                </a:lnTo>
                <a:lnTo>
                  <a:pt x="7201582" y="3021682"/>
                </a:lnTo>
                <a:lnTo>
                  <a:pt x="7199424" y="3021682"/>
                </a:lnTo>
                <a:lnTo>
                  <a:pt x="7182160" y="3022761"/>
                </a:lnTo>
                <a:cubicBezTo>
                  <a:pt x="7178743" y="3020513"/>
                  <a:pt x="7175506" y="3019389"/>
                  <a:pt x="7172449" y="3019389"/>
                </a:cubicBezTo>
                <a:lnTo>
                  <a:pt x="7159501" y="3020603"/>
                </a:lnTo>
                <a:lnTo>
                  <a:pt x="7156264" y="3019389"/>
                </a:lnTo>
                <a:cubicBezTo>
                  <a:pt x="7137562" y="3024695"/>
                  <a:pt x="7128210" y="3029820"/>
                  <a:pt x="7128210" y="3034765"/>
                </a:cubicBezTo>
                <a:lnTo>
                  <a:pt x="7131447" y="3041239"/>
                </a:lnTo>
                <a:lnTo>
                  <a:pt x="7135763" y="3040160"/>
                </a:lnTo>
                <a:lnTo>
                  <a:pt x="7156264" y="3041239"/>
                </a:lnTo>
                <a:lnTo>
                  <a:pt x="7170291" y="3041239"/>
                </a:lnTo>
                <a:lnTo>
                  <a:pt x="7184318" y="3045690"/>
                </a:lnTo>
                <a:lnTo>
                  <a:pt x="7185397" y="3044611"/>
                </a:lnTo>
                <a:lnTo>
                  <a:pt x="7194029" y="3044611"/>
                </a:lnTo>
                <a:cubicBezTo>
                  <a:pt x="7196367" y="3044611"/>
                  <a:pt x="7198885" y="3043487"/>
                  <a:pt x="7201582" y="3041239"/>
                </a:cubicBezTo>
                <a:lnTo>
                  <a:pt x="7209135" y="3041239"/>
                </a:lnTo>
                <a:cubicBezTo>
                  <a:pt x="7213991" y="3041959"/>
                  <a:pt x="7216508" y="3043083"/>
                  <a:pt x="7216688" y="3044611"/>
                </a:cubicBezTo>
                <a:lnTo>
                  <a:pt x="7223162" y="3042318"/>
                </a:lnTo>
                <a:lnTo>
                  <a:pt x="7229636" y="3044611"/>
                </a:lnTo>
                <a:lnTo>
                  <a:pt x="7237189" y="3044611"/>
                </a:lnTo>
                <a:lnTo>
                  <a:pt x="7247979" y="3041239"/>
                </a:lnTo>
                <a:cubicBezTo>
                  <a:pt x="7250497" y="3041239"/>
                  <a:pt x="7253374" y="3042723"/>
                  <a:pt x="7256612" y="3045690"/>
                </a:cubicBezTo>
                <a:lnTo>
                  <a:pt x="7258770" y="3045690"/>
                </a:lnTo>
                <a:lnTo>
                  <a:pt x="7284666" y="3020603"/>
                </a:lnTo>
                <a:lnTo>
                  <a:pt x="7284666" y="3018310"/>
                </a:lnTo>
                <a:lnTo>
                  <a:pt x="7283586" y="3012915"/>
                </a:lnTo>
                <a:lnTo>
                  <a:pt x="7291140" y="3006306"/>
                </a:lnTo>
                <a:cubicBezTo>
                  <a:pt x="7293837" y="3006306"/>
                  <a:pt x="7295636" y="3013950"/>
                  <a:pt x="7296534" y="3029235"/>
                </a:cubicBezTo>
                <a:cubicBezTo>
                  <a:pt x="7299412" y="3030674"/>
                  <a:pt x="7300850" y="3032517"/>
                  <a:pt x="7300850" y="3034765"/>
                </a:cubicBezTo>
                <a:lnTo>
                  <a:pt x="7299772" y="3035844"/>
                </a:lnTo>
                <a:lnTo>
                  <a:pt x="7299772" y="3036923"/>
                </a:lnTo>
                <a:cubicBezTo>
                  <a:pt x="7299772" y="3038542"/>
                  <a:pt x="7302649" y="3041104"/>
                  <a:pt x="7308404" y="3044611"/>
                </a:cubicBezTo>
                <a:cubicBezTo>
                  <a:pt x="7308404" y="3048567"/>
                  <a:pt x="7309842" y="3052929"/>
                  <a:pt x="7312720" y="3057694"/>
                </a:cubicBezTo>
                <a:lnTo>
                  <a:pt x="7312720" y="3058773"/>
                </a:lnTo>
                <a:cubicBezTo>
                  <a:pt x="7308224" y="3065877"/>
                  <a:pt x="7303188" y="3071316"/>
                  <a:pt x="7297614" y="3075093"/>
                </a:cubicBezTo>
                <a:cubicBezTo>
                  <a:pt x="7297614" y="3078780"/>
                  <a:pt x="7293298" y="3081342"/>
                  <a:pt x="7284666" y="3082781"/>
                </a:cubicBezTo>
                <a:lnTo>
                  <a:pt x="7280350" y="3081702"/>
                </a:lnTo>
                <a:lnTo>
                  <a:pt x="7258770" y="3086018"/>
                </a:lnTo>
                <a:lnTo>
                  <a:pt x="7258770" y="3088176"/>
                </a:lnTo>
                <a:cubicBezTo>
                  <a:pt x="7262546" y="3096628"/>
                  <a:pt x="7269739" y="3102473"/>
                  <a:pt x="7280350" y="3105710"/>
                </a:cubicBezTo>
                <a:lnTo>
                  <a:pt x="7286824" y="3112319"/>
                </a:lnTo>
                <a:lnTo>
                  <a:pt x="7286824" y="3116635"/>
                </a:lnTo>
                <a:cubicBezTo>
                  <a:pt x="7281788" y="3121760"/>
                  <a:pt x="7279270" y="3127964"/>
                  <a:pt x="7279270" y="3135247"/>
                </a:cubicBezTo>
                <a:lnTo>
                  <a:pt x="7284666" y="3154804"/>
                </a:lnTo>
                <a:lnTo>
                  <a:pt x="7284666" y="3163571"/>
                </a:lnTo>
                <a:lnTo>
                  <a:pt x="7279270" y="3201741"/>
                </a:lnTo>
                <a:cubicBezTo>
                  <a:pt x="7279270" y="3205787"/>
                  <a:pt x="7280709" y="3210553"/>
                  <a:pt x="7283586" y="3216038"/>
                </a:cubicBezTo>
                <a:cubicBezTo>
                  <a:pt x="7283586" y="3221073"/>
                  <a:pt x="7278551" y="3224355"/>
                  <a:pt x="7268480" y="3225884"/>
                </a:cubicBezTo>
                <a:lnTo>
                  <a:pt x="7262006" y="3229121"/>
                </a:lnTo>
                <a:lnTo>
                  <a:pt x="7250137" y="3228042"/>
                </a:lnTo>
                <a:lnTo>
                  <a:pt x="7249058" y="3228042"/>
                </a:lnTo>
                <a:cubicBezTo>
                  <a:pt x="7246720" y="3228042"/>
                  <a:pt x="7244203" y="3229121"/>
                  <a:pt x="7241505" y="3231279"/>
                </a:cubicBezTo>
                <a:cubicBezTo>
                  <a:pt x="7235751" y="3229480"/>
                  <a:pt x="7232873" y="3228042"/>
                  <a:pt x="7232873" y="3226963"/>
                </a:cubicBezTo>
                <a:lnTo>
                  <a:pt x="7237189" y="3226963"/>
                </a:lnTo>
                <a:lnTo>
                  <a:pt x="7237189" y="3225884"/>
                </a:lnTo>
                <a:cubicBezTo>
                  <a:pt x="7233593" y="3225884"/>
                  <a:pt x="7231794" y="3224400"/>
                  <a:pt x="7231794" y="3221433"/>
                </a:cubicBezTo>
                <a:lnTo>
                  <a:pt x="7232873" y="3216038"/>
                </a:lnTo>
                <a:lnTo>
                  <a:pt x="7227478" y="3217117"/>
                </a:lnTo>
                <a:lnTo>
                  <a:pt x="7223162" y="3217117"/>
                </a:lnTo>
                <a:lnTo>
                  <a:pt x="7221004" y="3214959"/>
                </a:lnTo>
                <a:lnTo>
                  <a:pt x="7222083" y="3214959"/>
                </a:lnTo>
                <a:lnTo>
                  <a:pt x="7219925" y="3209429"/>
                </a:lnTo>
                <a:lnTo>
                  <a:pt x="7221004" y="3206192"/>
                </a:lnTo>
                <a:lnTo>
                  <a:pt x="7229636" y="3208350"/>
                </a:lnTo>
                <a:lnTo>
                  <a:pt x="7232873" y="3207271"/>
                </a:lnTo>
                <a:lnTo>
                  <a:pt x="7239347" y="3209429"/>
                </a:lnTo>
                <a:lnTo>
                  <a:pt x="7244742" y="3209429"/>
                </a:lnTo>
                <a:lnTo>
                  <a:pt x="7244742" y="3208350"/>
                </a:lnTo>
                <a:cubicBezTo>
                  <a:pt x="7236830" y="3207451"/>
                  <a:pt x="7232873" y="3205652"/>
                  <a:pt x="7232873" y="3202955"/>
                </a:cubicBezTo>
                <a:cubicBezTo>
                  <a:pt x="7232873" y="3198909"/>
                  <a:pt x="7231794" y="3196346"/>
                  <a:pt x="7229636" y="3195267"/>
                </a:cubicBezTo>
                <a:lnTo>
                  <a:pt x="7230715" y="3187579"/>
                </a:lnTo>
                <a:lnTo>
                  <a:pt x="7230715" y="3181105"/>
                </a:lnTo>
                <a:cubicBezTo>
                  <a:pt x="7227838" y="3181105"/>
                  <a:pt x="7226399" y="3179981"/>
                  <a:pt x="7226399" y="3177733"/>
                </a:cubicBezTo>
                <a:lnTo>
                  <a:pt x="7226399" y="3173417"/>
                </a:lnTo>
                <a:lnTo>
                  <a:pt x="7231794" y="3166808"/>
                </a:lnTo>
                <a:lnTo>
                  <a:pt x="7231794" y="3165729"/>
                </a:lnTo>
                <a:lnTo>
                  <a:pt x="7228557" y="3165729"/>
                </a:lnTo>
                <a:cubicBezTo>
                  <a:pt x="7225860" y="3167977"/>
                  <a:pt x="7222623" y="3169101"/>
                  <a:pt x="7218846" y="3169101"/>
                </a:cubicBezTo>
                <a:lnTo>
                  <a:pt x="7209135" y="3169101"/>
                </a:lnTo>
                <a:cubicBezTo>
                  <a:pt x="7205898" y="3169101"/>
                  <a:pt x="7202661" y="3167258"/>
                  <a:pt x="7199424" y="3163571"/>
                </a:cubicBezTo>
                <a:lnTo>
                  <a:pt x="7198345" y="3164650"/>
                </a:lnTo>
                <a:lnTo>
                  <a:pt x="7197266" y="3164650"/>
                </a:lnTo>
                <a:lnTo>
                  <a:pt x="7185397" y="3162492"/>
                </a:lnTo>
                <a:lnTo>
                  <a:pt x="7172449" y="3162492"/>
                </a:lnTo>
                <a:cubicBezTo>
                  <a:pt x="7170112" y="3162492"/>
                  <a:pt x="7167594" y="3163571"/>
                  <a:pt x="7164896" y="3165729"/>
                </a:cubicBezTo>
                <a:lnTo>
                  <a:pt x="7161659" y="3165729"/>
                </a:lnTo>
                <a:lnTo>
                  <a:pt x="7155185" y="3163571"/>
                </a:lnTo>
                <a:cubicBezTo>
                  <a:pt x="7147992" y="3165370"/>
                  <a:pt x="7144395" y="3166808"/>
                  <a:pt x="7144395" y="3167887"/>
                </a:cubicBezTo>
                <a:lnTo>
                  <a:pt x="7144395" y="3174496"/>
                </a:lnTo>
                <a:cubicBezTo>
                  <a:pt x="7144395" y="3187624"/>
                  <a:pt x="7141878" y="3194188"/>
                  <a:pt x="7136842" y="3194188"/>
                </a:cubicBezTo>
                <a:cubicBezTo>
                  <a:pt x="7136842" y="3199043"/>
                  <a:pt x="7141878" y="3204124"/>
                  <a:pt x="7151948" y="3209429"/>
                </a:cubicBezTo>
                <a:cubicBezTo>
                  <a:pt x="7157523" y="3209429"/>
                  <a:pt x="7162559" y="3207990"/>
                  <a:pt x="7167054" y="3205113"/>
                </a:cubicBezTo>
                <a:cubicBezTo>
                  <a:pt x="7171550" y="3207990"/>
                  <a:pt x="7178743" y="3209429"/>
                  <a:pt x="7188634" y="3209429"/>
                </a:cubicBezTo>
                <a:lnTo>
                  <a:pt x="7192950" y="3208350"/>
                </a:lnTo>
                <a:lnTo>
                  <a:pt x="7201582" y="3210508"/>
                </a:lnTo>
                <a:lnTo>
                  <a:pt x="7202661" y="3210508"/>
                </a:lnTo>
                <a:lnTo>
                  <a:pt x="7216688" y="3205113"/>
                </a:lnTo>
                <a:lnTo>
                  <a:pt x="7221004" y="3214959"/>
                </a:lnTo>
                <a:lnTo>
                  <a:pt x="7219925" y="3216038"/>
                </a:lnTo>
                <a:lnTo>
                  <a:pt x="7216688" y="3216038"/>
                </a:lnTo>
                <a:lnTo>
                  <a:pt x="7216688" y="3213745"/>
                </a:lnTo>
                <a:lnTo>
                  <a:pt x="7208056" y="3216038"/>
                </a:lnTo>
                <a:lnTo>
                  <a:pt x="7188634" y="3216038"/>
                </a:lnTo>
                <a:cubicBezTo>
                  <a:pt x="7186656" y="3216038"/>
                  <a:pt x="7185577" y="3214195"/>
                  <a:pt x="7185397" y="3210508"/>
                </a:cubicBezTo>
                <a:lnTo>
                  <a:pt x="7184318" y="3210508"/>
                </a:lnTo>
                <a:cubicBezTo>
                  <a:pt x="7184318" y="3213655"/>
                  <a:pt x="7179643" y="3216577"/>
                  <a:pt x="7170291" y="3219275"/>
                </a:cubicBezTo>
                <a:cubicBezTo>
                  <a:pt x="7167954" y="3217117"/>
                  <a:pt x="7162199" y="3215678"/>
                  <a:pt x="7153027" y="3214959"/>
                </a:cubicBezTo>
                <a:lnTo>
                  <a:pt x="7150869" y="3217117"/>
                </a:lnTo>
                <a:lnTo>
                  <a:pt x="7149790" y="3217117"/>
                </a:lnTo>
                <a:lnTo>
                  <a:pt x="7146553" y="3214959"/>
                </a:lnTo>
                <a:lnTo>
                  <a:pt x="7144395" y="3214959"/>
                </a:lnTo>
                <a:cubicBezTo>
                  <a:pt x="7142957" y="3214959"/>
                  <a:pt x="7142237" y="3216038"/>
                  <a:pt x="7142237" y="3218196"/>
                </a:cubicBezTo>
                <a:lnTo>
                  <a:pt x="7143316" y="3219275"/>
                </a:lnTo>
                <a:lnTo>
                  <a:pt x="7143316" y="3220354"/>
                </a:lnTo>
                <a:cubicBezTo>
                  <a:pt x="7143316" y="3226019"/>
                  <a:pt x="7139000" y="3229301"/>
                  <a:pt x="7130368" y="3230200"/>
                </a:cubicBezTo>
                <a:cubicBezTo>
                  <a:pt x="7124613" y="3229660"/>
                  <a:pt x="7121736" y="3228941"/>
                  <a:pt x="7121736" y="3228042"/>
                </a:cubicBezTo>
                <a:lnTo>
                  <a:pt x="7120657" y="3229121"/>
                </a:lnTo>
                <a:lnTo>
                  <a:pt x="7112025" y="3229121"/>
                </a:lnTo>
                <a:lnTo>
                  <a:pt x="7105551" y="3230200"/>
                </a:lnTo>
                <a:cubicBezTo>
                  <a:pt x="7100516" y="3230200"/>
                  <a:pt x="7097279" y="3222197"/>
                  <a:pt x="7095840" y="3206192"/>
                </a:cubicBezTo>
                <a:lnTo>
                  <a:pt x="7095840" y="3205113"/>
                </a:lnTo>
                <a:lnTo>
                  <a:pt x="7097998" y="3196346"/>
                </a:lnTo>
                <a:lnTo>
                  <a:pt x="7097998" y="3193109"/>
                </a:lnTo>
                <a:lnTo>
                  <a:pt x="7095840" y="3175575"/>
                </a:lnTo>
                <a:lnTo>
                  <a:pt x="7097998" y="3162492"/>
                </a:lnTo>
                <a:lnTo>
                  <a:pt x="7096919" y="3161413"/>
                </a:lnTo>
                <a:lnTo>
                  <a:pt x="7096919" y="3160334"/>
                </a:lnTo>
                <a:lnTo>
                  <a:pt x="7099077" y="3151567"/>
                </a:lnTo>
                <a:lnTo>
                  <a:pt x="7095840" y="3142800"/>
                </a:lnTo>
                <a:lnTo>
                  <a:pt x="7095840" y="3128638"/>
                </a:lnTo>
                <a:lnTo>
                  <a:pt x="7094761" y="3122030"/>
                </a:lnTo>
                <a:lnTo>
                  <a:pt x="7096919" y="3111105"/>
                </a:lnTo>
                <a:cubicBezTo>
                  <a:pt x="7095300" y="3111105"/>
                  <a:pt x="7094221" y="3109306"/>
                  <a:pt x="7093682" y="3105710"/>
                </a:cubicBezTo>
                <a:lnTo>
                  <a:pt x="7096919" y="3102473"/>
                </a:lnTo>
                <a:lnTo>
                  <a:pt x="7094761" y="3093706"/>
                </a:lnTo>
                <a:lnTo>
                  <a:pt x="7094761" y="3091548"/>
                </a:lnTo>
                <a:lnTo>
                  <a:pt x="7101235" y="3083860"/>
                </a:lnTo>
                <a:lnTo>
                  <a:pt x="7101235" y="3082781"/>
                </a:lnTo>
                <a:cubicBezTo>
                  <a:pt x="7091704" y="3082781"/>
                  <a:pt x="7085230" y="3075138"/>
                  <a:pt x="7081813" y="3059852"/>
                </a:cubicBezTo>
                <a:lnTo>
                  <a:pt x="7081813" y="3053243"/>
                </a:lnTo>
                <a:cubicBezTo>
                  <a:pt x="7081813" y="3051805"/>
                  <a:pt x="7082892" y="3051085"/>
                  <a:pt x="7085050" y="3051085"/>
                </a:cubicBezTo>
                <a:lnTo>
                  <a:pt x="7085050" y="3047848"/>
                </a:lnTo>
                <a:cubicBezTo>
                  <a:pt x="7081453" y="3043802"/>
                  <a:pt x="7079655" y="3039081"/>
                  <a:pt x="7079655" y="3033686"/>
                </a:cubicBezTo>
                <a:lnTo>
                  <a:pt x="7076418" y="3029235"/>
                </a:lnTo>
                <a:lnTo>
                  <a:pt x="7079655" y="3017231"/>
                </a:lnTo>
                <a:lnTo>
                  <a:pt x="7077497" y="3010757"/>
                </a:lnTo>
                <a:cubicBezTo>
                  <a:pt x="7077497" y="3009229"/>
                  <a:pt x="7078936" y="3008464"/>
                  <a:pt x="7081813" y="3008464"/>
                </a:cubicBezTo>
                <a:lnTo>
                  <a:pt x="7082892" y="3007385"/>
                </a:lnTo>
                <a:lnTo>
                  <a:pt x="7082892" y="3006306"/>
                </a:lnTo>
                <a:cubicBezTo>
                  <a:pt x="7081094" y="3003249"/>
                  <a:pt x="7078936" y="2993808"/>
                  <a:pt x="7076418" y="2977983"/>
                </a:cubicBezTo>
                <a:lnTo>
                  <a:pt x="7079655" y="2974611"/>
                </a:lnTo>
                <a:lnTo>
                  <a:pt x="7081813" y="2974611"/>
                </a:lnTo>
                <a:cubicBezTo>
                  <a:pt x="7084870" y="2974611"/>
                  <a:pt x="7087747" y="2976454"/>
                  <a:pt x="7090445" y="2980141"/>
                </a:cubicBezTo>
                <a:lnTo>
                  <a:pt x="7092603" y="2980141"/>
                </a:lnTo>
                <a:lnTo>
                  <a:pt x="7097998" y="2973532"/>
                </a:lnTo>
                <a:lnTo>
                  <a:pt x="7103393" y="2974611"/>
                </a:lnTo>
                <a:lnTo>
                  <a:pt x="7113104" y="2974611"/>
                </a:lnTo>
                <a:lnTo>
                  <a:pt x="7119578" y="2973532"/>
                </a:lnTo>
                <a:cubicBezTo>
                  <a:pt x="7127491" y="2974521"/>
                  <a:pt x="7131447" y="2978522"/>
                  <a:pt x="7131447" y="2985536"/>
                </a:cubicBezTo>
                <a:lnTo>
                  <a:pt x="7131447" y="2987828"/>
                </a:lnTo>
                <a:cubicBezTo>
                  <a:pt x="7128750" y="2987828"/>
                  <a:pt x="7126951" y="2995112"/>
                  <a:pt x="7126052" y="3009678"/>
                </a:cubicBezTo>
                <a:lnTo>
                  <a:pt x="7127131" y="3009678"/>
                </a:lnTo>
                <a:cubicBezTo>
                  <a:pt x="7133785" y="3007610"/>
                  <a:pt x="7143136" y="3006127"/>
                  <a:pt x="7155185" y="3005227"/>
                </a:cubicBezTo>
                <a:lnTo>
                  <a:pt x="7159501" y="3000911"/>
                </a:lnTo>
                <a:lnTo>
                  <a:pt x="7162738" y="3000911"/>
                </a:lnTo>
                <a:lnTo>
                  <a:pt x="7167054" y="3001990"/>
                </a:lnTo>
                <a:cubicBezTo>
                  <a:pt x="7173708" y="2996146"/>
                  <a:pt x="7178384" y="2993223"/>
                  <a:pt x="7181081" y="2993223"/>
                </a:cubicBezTo>
                <a:cubicBezTo>
                  <a:pt x="7188634" y="2993223"/>
                  <a:pt x="7195108" y="2989942"/>
                  <a:pt x="7200503" y="2983378"/>
                </a:cubicBezTo>
                <a:lnTo>
                  <a:pt x="7202661" y="2983378"/>
                </a:lnTo>
                <a:lnTo>
                  <a:pt x="7211293" y="2985536"/>
                </a:lnTo>
                <a:cubicBezTo>
                  <a:pt x="7211293" y="2980500"/>
                  <a:pt x="7213811" y="2976139"/>
                  <a:pt x="7218846" y="2972453"/>
                </a:cubicBezTo>
                <a:lnTo>
                  <a:pt x="7219925" y="2972453"/>
                </a:lnTo>
                <a:lnTo>
                  <a:pt x="7226399" y="2974611"/>
                </a:lnTo>
                <a:cubicBezTo>
                  <a:pt x="7231794" y="2971014"/>
                  <a:pt x="7236470" y="2969216"/>
                  <a:pt x="7240426" y="2969216"/>
                </a:cubicBezTo>
                <a:close/>
                <a:moveTo>
                  <a:pt x="3183702" y="2968960"/>
                </a:moveTo>
                <a:lnTo>
                  <a:pt x="3183702" y="2971118"/>
                </a:lnTo>
                <a:lnTo>
                  <a:pt x="3184781" y="2971118"/>
                </a:lnTo>
                <a:lnTo>
                  <a:pt x="3184781" y="2968960"/>
                </a:lnTo>
                <a:close/>
                <a:moveTo>
                  <a:pt x="7692971" y="2968555"/>
                </a:moveTo>
                <a:lnTo>
                  <a:pt x="7692971" y="2972871"/>
                </a:lnTo>
                <a:lnTo>
                  <a:pt x="7694050" y="2972871"/>
                </a:lnTo>
                <a:lnTo>
                  <a:pt x="7694050" y="2968555"/>
                </a:lnTo>
                <a:close/>
                <a:moveTo>
                  <a:pt x="3772015" y="2968555"/>
                </a:moveTo>
                <a:cubicBezTo>
                  <a:pt x="3768239" y="2968555"/>
                  <a:pt x="3765721" y="2970039"/>
                  <a:pt x="3764462" y="2973006"/>
                </a:cubicBezTo>
                <a:lnTo>
                  <a:pt x="3769857" y="2973006"/>
                </a:lnTo>
                <a:lnTo>
                  <a:pt x="3772015" y="2970713"/>
                </a:lnTo>
                <a:close/>
                <a:moveTo>
                  <a:pt x="3592496" y="2967476"/>
                </a:moveTo>
                <a:lnTo>
                  <a:pt x="3591417" y="2970713"/>
                </a:lnTo>
                <a:cubicBezTo>
                  <a:pt x="3592855" y="2972242"/>
                  <a:pt x="3597531" y="2973366"/>
                  <a:pt x="3605444" y="2974085"/>
                </a:cubicBezTo>
                <a:lnTo>
                  <a:pt x="3606523" y="2973006"/>
                </a:lnTo>
                <a:lnTo>
                  <a:pt x="3606523" y="2971792"/>
                </a:lnTo>
                <a:cubicBezTo>
                  <a:pt x="3606523" y="2970354"/>
                  <a:pt x="3604005" y="2969634"/>
                  <a:pt x="3598970" y="2969634"/>
                </a:cubicBezTo>
                <a:lnTo>
                  <a:pt x="3596812" y="2967476"/>
                </a:lnTo>
                <a:close/>
                <a:moveTo>
                  <a:pt x="5216676" y="2966937"/>
                </a:moveTo>
                <a:cubicBezTo>
                  <a:pt x="5211641" y="2966937"/>
                  <a:pt x="5205166" y="2970129"/>
                  <a:pt x="5197254" y="2976513"/>
                </a:cubicBezTo>
                <a:lnTo>
                  <a:pt x="5199412" y="2978671"/>
                </a:lnTo>
                <a:lnTo>
                  <a:pt x="5205886" y="2977592"/>
                </a:lnTo>
                <a:lnTo>
                  <a:pt x="5211281" y="2978671"/>
                </a:lnTo>
                <a:cubicBezTo>
                  <a:pt x="5211281" y="2977232"/>
                  <a:pt x="5214113" y="2974040"/>
                  <a:pt x="5219778" y="2969095"/>
                </a:cubicBezTo>
                <a:close/>
                <a:moveTo>
                  <a:pt x="8690617" y="2965858"/>
                </a:moveTo>
                <a:lnTo>
                  <a:pt x="8690617" y="2968016"/>
                </a:lnTo>
                <a:lnTo>
                  <a:pt x="8691696" y="2968016"/>
                </a:lnTo>
                <a:lnTo>
                  <a:pt x="8691696" y="2965858"/>
                </a:lnTo>
                <a:close/>
                <a:moveTo>
                  <a:pt x="5127253" y="2965858"/>
                </a:moveTo>
                <a:lnTo>
                  <a:pt x="5132648" y="2977592"/>
                </a:lnTo>
                <a:lnTo>
                  <a:pt x="5131569" y="2978671"/>
                </a:lnTo>
                <a:lnTo>
                  <a:pt x="5131569" y="2979750"/>
                </a:lnTo>
                <a:lnTo>
                  <a:pt x="5132648" y="2984066"/>
                </a:lnTo>
                <a:lnTo>
                  <a:pt x="5134806" y="2984066"/>
                </a:lnTo>
                <a:lnTo>
                  <a:pt x="5133727" y="2980829"/>
                </a:lnTo>
                <a:lnTo>
                  <a:pt x="5134806" y="2977592"/>
                </a:lnTo>
                <a:lnTo>
                  <a:pt x="5133727" y="2971253"/>
                </a:lnTo>
                <a:lnTo>
                  <a:pt x="5138043" y="2971253"/>
                </a:lnTo>
                <a:lnTo>
                  <a:pt x="5141280" y="2973411"/>
                </a:lnTo>
                <a:lnTo>
                  <a:pt x="5143438" y="2973411"/>
                </a:lnTo>
                <a:lnTo>
                  <a:pt x="5143438" y="2972332"/>
                </a:lnTo>
                <a:cubicBezTo>
                  <a:pt x="5140561" y="2968016"/>
                  <a:pt x="5135166" y="2965858"/>
                  <a:pt x="5127253" y="2965858"/>
                </a:cubicBezTo>
                <a:close/>
                <a:moveTo>
                  <a:pt x="1144931" y="2964914"/>
                </a:moveTo>
                <a:cubicBezTo>
                  <a:pt x="1144571" y="2969050"/>
                  <a:pt x="1143492" y="2972287"/>
                  <a:pt x="1141694" y="2974625"/>
                </a:cubicBezTo>
                <a:lnTo>
                  <a:pt x="1144931" y="2977727"/>
                </a:lnTo>
                <a:lnTo>
                  <a:pt x="1147089" y="2977727"/>
                </a:lnTo>
                <a:cubicBezTo>
                  <a:pt x="1149157" y="2977187"/>
                  <a:pt x="1150911" y="2974714"/>
                  <a:pt x="1152349" y="2970309"/>
                </a:cubicBezTo>
                <a:cubicBezTo>
                  <a:pt x="1150911" y="2967072"/>
                  <a:pt x="1149517" y="2965273"/>
                  <a:pt x="1148169" y="2964914"/>
                </a:cubicBezTo>
                <a:close/>
                <a:moveTo>
                  <a:pt x="8279261" y="2961002"/>
                </a:moveTo>
                <a:lnTo>
                  <a:pt x="8278182" y="2962081"/>
                </a:lnTo>
                <a:lnTo>
                  <a:pt x="8278182" y="2963160"/>
                </a:lnTo>
                <a:lnTo>
                  <a:pt x="8280340" y="2965318"/>
                </a:lnTo>
                <a:lnTo>
                  <a:pt x="8283577" y="2965318"/>
                </a:lnTo>
                <a:lnTo>
                  <a:pt x="8283577" y="2962081"/>
                </a:lnTo>
                <a:close/>
                <a:moveTo>
                  <a:pt x="3689741" y="2959923"/>
                </a:moveTo>
                <a:lnTo>
                  <a:pt x="3690820" y="2961002"/>
                </a:lnTo>
                <a:lnTo>
                  <a:pt x="3690820" y="2962081"/>
                </a:lnTo>
                <a:lnTo>
                  <a:pt x="3689741" y="2963160"/>
                </a:lnTo>
                <a:lnTo>
                  <a:pt x="3687583" y="2963160"/>
                </a:lnTo>
                <a:lnTo>
                  <a:pt x="3687583" y="2962081"/>
                </a:lnTo>
                <a:close/>
                <a:moveTo>
                  <a:pt x="5707204" y="2959519"/>
                </a:moveTo>
                <a:lnTo>
                  <a:pt x="5706125" y="2964779"/>
                </a:lnTo>
                <a:lnTo>
                  <a:pt x="5707204" y="2964779"/>
                </a:lnTo>
                <a:cubicBezTo>
                  <a:pt x="5711430" y="2964779"/>
                  <a:pt x="5714622" y="2967971"/>
                  <a:pt x="5716780" y="2974355"/>
                </a:cubicBezTo>
                <a:lnTo>
                  <a:pt x="5717859" y="2974355"/>
                </a:lnTo>
                <a:lnTo>
                  <a:pt x="5717859" y="2969095"/>
                </a:lnTo>
                <a:lnTo>
                  <a:pt x="5716780" y="2970174"/>
                </a:lnTo>
                <a:lnTo>
                  <a:pt x="5715701" y="2970174"/>
                </a:lnTo>
                <a:lnTo>
                  <a:pt x="5708283" y="2959519"/>
                </a:lnTo>
                <a:close/>
                <a:moveTo>
                  <a:pt x="5269412" y="2959384"/>
                </a:moveTo>
                <a:lnTo>
                  <a:pt x="5271435" y="2961542"/>
                </a:lnTo>
                <a:lnTo>
                  <a:pt x="5271435" y="2959384"/>
                </a:lnTo>
                <a:close/>
                <a:moveTo>
                  <a:pt x="3103317" y="2959384"/>
                </a:moveTo>
                <a:lnTo>
                  <a:pt x="3103317" y="2961542"/>
                </a:lnTo>
                <a:lnTo>
                  <a:pt x="3104396" y="2961542"/>
                </a:lnTo>
                <a:lnTo>
                  <a:pt x="3104396" y="2959384"/>
                </a:lnTo>
                <a:close/>
                <a:moveTo>
                  <a:pt x="579141" y="2958440"/>
                </a:moveTo>
                <a:lnTo>
                  <a:pt x="579141" y="2960463"/>
                </a:lnTo>
                <a:lnTo>
                  <a:pt x="584266" y="2963565"/>
                </a:lnTo>
                <a:lnTo>
                  <a:pt x="586290" y="2963565"/>
                </a:lnTo>
                <a:lnTo>
                  <a:pt x="586290" y="2961542"/>
                </a:lnTo>
                <a:cubicBezTo>
                  <a:pt x="582872" y="2961542"/>
                  <a:pt x="581164" y="2960508"/>
                  <a:pt x="581164" y="2958440"/>
                </a:cubicBezTo>
                <a:close/>
                <a:moveTo>
                  <a:pt x="3194492" y="2958305"/>
                </a:moveTo>
                <a:lnTo>
                  <a:pt x="3193413" y="2959384"/>
                </a:lnTo>
                <a:lnTo>
                  <a:pt x="3193413" y="2966937"/>
                </a:lnTo>
                <a:lnTo>
                  <a:pt x="3198808" y="2966937"/>
                </a:lnTo>
                <a:lnTo>
                  <a:pt x="3198808" y="2962621"/>
                </a:lnTo>
                <a:close/>
                <a:moveTo>
                  <a:pt x="3078634" y="2957226"/>
                </a:moveTo>
                <a:lnTo>
                  <a:pt x="3077555" y="2960463"/>
                </a:lnTo>
                <a:lnTo>
                  <a:pt x="3080792" y="2960463"/>
                </a:lnTo>
                <a:lnTo>
                  <a:pt x="3080792" y="2959384"/>
                </a:lnTo>
                <a:close/>
                <a:moveTo>
                  <a:pt x="2595662" y="2955886"/>
                </a:moveTo>
                <a:lnTo>
                  <a:pt x="2595662" y="2957100"/>
                </a:lnTo>
                <a:lnTo>
                  <a:pt x="2598899" y="2957100"/>
                </a:lnTo>
                <a:lnTo>
                  <a:pt x="2598899" y="2955886"/>
                </a:lnTo>
                <a:close/>
                <a:moveTo>
                  <a:pt x="8269550" y="2955607"/>
                </a:moveTo>
                <a:lnTo>
                  <a:pt x="8268470" y="2956686"/>
                </a:lnTo>
                <a:lnTo>
                  <a:pt x="8268470" y="2957765"/>
                </a:lnTo>
                <a:lnTo>
                  <a:pt x="8271708" y="2959923"/>
                </a:lnTo>
                <a:lnTo>
                  <a:pt x="8273866" y="2957765"/>
                </a:lnTo>
                <a:lnTo>
                  <a:pt x="8273866" y="2956686"/>
                </a:lnTo>
                <a:close/>
                <a:moveTo>
                  <a:pt x="5714622" y="2955203"/>
                </a:moveTo>
                <a:lnTo>
                  <a:pt x="5714622" y="2959519"/>
                </a:lnTo>
                <a:cubicBezTo>
                  <a:pt x="5715161" y="2963745"/>
                  <a:pt x="5716240" y="2965858"/>
                  <a:pt x="5717859" y="2965858"/>
                </a:cubicBezTo>
                <a:lnTo>
                  <a:pt x="5715701" y="2955203"/>
                </a:lnTo>
                <a:close/>
                <a:moveTo>
                  <a:pt x="3099001" y="2953989"/>
                </a:moveTo>
                <a:lnTo>
                  <a:pt x="3099001" y="2955068"/>
                </a:lnTo>
                <a:lnTo>
                  <a:pt x="3101159" y="2957226"/>
                </a:lnTo>
                <a:lnTo>
                  <a:pt x="3101159" y="2956147"/>
                </a:lnTo>
                <a:close/>
                <a:moveTo>
                  <a:pt x="9123418" y="2951342"/>
                </a:moveTo>
                <a:cubicBezTo>
                  <a:pt x="9121260" y="2951972"/>
                  <a:pt x="9119462" y="2954535"/>
                  <a:pt x="9118023" y="2959030"/>
                </a:cubicBezTo>
                <a:lnTo>
                  <a:pt x="9122339" y="2962267"/>
                </a:lnTo>
                <a:lnTo>
                  <a:pt x="9127734" y="2956872"/>
                </a:lnTo>
                <a:lnTo>
                  <a:pt x="9127734" y="2955793"/>
                </a:lnTo>
                <a:close/>
                <a:moveTo>
                  <a:pt x="3071081" y="2950887"/>
                </a:moveTo>
                <a:cubicBezTo>
                  <a:pt x="3069642" y="2950887"/>
                  <a:pt x="3068204" y="2954438"/>
                  <a:pt x="3066765" y="2961542"/>
                </a:cubicBezTo>
                <a:lnTo>
                  <a:pt x="3066765" y="2964779"/>
                </a:lnTo>
                <a:lnTo>
                  <a:pt x="3071081" y="2964779"/>
                </a:lnTo>
                <a:lnTo>
                  <a:pt x="3072160" y="2955068"/>
                </a:lnTo>
                <a:close/>
                <a:moveTo>
                  <a:pt x="2721636" y="2950491"/>
                </a:moveTo>
                <a:lnTo>
                  <a:pt x="2721636" y="2952649"/>
                </a:lnTo>
                <a:lnTo>
                  <a:pt x="2723793" y="2950491"/>
                </a:lnTo>
                <a:close/>
                <a:moveTo>
                  <a:pt x="5268333" y="2949673"/>
                </a:moveTo>
                <a:lnTo>
                  <a:pt x="5266175" y="2951831"/>
                </a:lnTo>
                <a:lnTo>
                  <a:pt x="5266175" y="2952910"/>
                </a:lnTo>
                <a:lnTo>
                  <a:pt x="5268333" y="2952910"/>
                </a:lnTo>
                <a:lnTo>
                  <a:pt x="5270356" y="2950752"/>
                </a:lnTo>
                <a:lnTo>
                  <a:pt x="5270356" y="2949673"/>
                </a:lnTo>
                <a:close/>
                <a:moveTo>
                  <a:pt x="560663" y="2948189"/>
                </a:moveTo>
                <a:lnTo>
                  <a:pt x="560663" y="2949133"/>
                </a:lnTo>
                <a:lnTo>
                  <a:pt x="562686" y="2949133"/>
                </a:lnTo>
                <a:lnTo>
                  <a:pt x="562686" y="2948189"/>
                </a:lnTo>
                <a:close/>
                <a:moveTo>
                  <a:pt x="569835" y="2947110"/>
                </a:moveTo>
                <a:cubicBezTo>
                  <a:pt x="568486" y="2949898"/>
                  <a:pt x="566463" y="2951291"/>
                  <a:pt x="563765" y="2951291"/>
                </a:cubicBezTo>
                <a:lnTo>
                  <a:pt x="563765" y="2953314"/>
                </a:lnTo>
                <a:lnTo>
                  <a:pt x="564710" y="2953314"/>
                </a:lnTo>
                <a:lnTo>
                  <a:pt x="569835" y="2949133"/>
                </a:lnTo>
                <a:lnTo>
                  <a:pt x="570914" y="2949133"/>
                </a:lnTo>
                <a:cubicBezTo>
                  <a:pt x="571903" y="2949133"/>
                  <a:pt x="573611" y="2951561"/>
                  <a:pt x="576039" y="2956416"/>
                </a:cubicBezTo>
                <a:lnTo>
                  <a:pt x="577118" y="2956416"/>
                </a:lnTo>
                <a:cubicBezTo>
                  <a:pt x="577118" y="2952640"/>
                  <a:pt x="574690" y="2949538"/>
                  <a:pt x="569835" y="2947110"/>
                </a:cubicBezTo>
                <a:close/>
                <a:moveTo>
                  <a:pt x="6750707" y="2944868"/>
                </a:moveTo>
                <a:lnTo>
                  <a:pt x="6750707" y="2945947"/>
                </a:lnTo>
                <a:lnTo>
                  <a:pt x="6752866" y="2945947"/>
                </a:lnTo>
                <a:lnTo>
                  <a:pt x="6752866" y="2944868"/>
                </a:lnTo>
                <a:close/>
                <a:moveTo>
                  <a:pt x="6697836" y="2944868"/>
                </a:moveTo>
                <a:lnTo>
                  <a:pt x="6697836" y="2948105"/>
                </a:lnTo>
                <a:lnTo>
                  <a:pt x="6699994" y="2945947"/>
                </a:lnTo>
                <a:lnTo>
                  <a:pt x="6699994" y="2944868"/>
                </a:lnTo>
                <a:close/>
                <a:moveTo>
                  <a:pt x="6661150" y="2944868"/>
                </a:moveTo>
                <a:lnTo>
                  <a:pt x="6661150" y="2945947"/>
                </a:lnTo>
                <a:lnTo>
                  <a:pt x="6664387" y="2949184"/>
                </a:lnTo>
                <a:lnTo>
                  <a:pt x="6664387" y="2944868"/>
                </a:lnTo>
                <a:close/>
                <a:moveTo>
                  <a:pt x="6651439" y="2944868"/>
                </a:moveTo>
                <a:lnTo>
                  <a:pt x="6651439" y="2945947"/>
                </a:lnTo>
                <a:lnTo>
                  <a:pt x="6653597" y="2945947"/>
                </a:lnTo>
                <a:lnTo>
                  <a:pt x="6653597" y="2944868"/>
                </a:lnTo>
                <a:close/>
                <a:moveTo>
                  <a:pt x="6642807" y="2944868"/>
                </a:moveTo>
                <a:lnTo>
                  <a:pt x="6642807" y="2947026"/>
                </a:lnTo>
                <a:lnTo>
                  <a:pt x="6646044" y="2947026"/>
                </a:lnTo>
                <a:lnTo>
                  <a:pt x="6646044" y="2944868"/>
                </a:lnTo>
                <a:close/>
                <a:moveTo>
                  <a:pt x="574960" y="2944008"/>
                </a:moveTo>
                <a:lnTo>
                  <a:pt x="574960" y="2947110"/>
                </a:lnTo>
                <a:lnTo>
                  <a:pt x="578062" y="2950212"/>
                </a:lnTo>
                <a:lnTo>
                  <a:pt x="579141" y="2950212"/>
                </a:lnTo>
                <a:lnTo>
                  <a:pt x="579141" y="2946166"/>
                </a:lnTo>
                <a:lnTo>
                  <a:pt x="577118" y="2944008"/>
                </a:lnTo>
                <a:close/>
                <a:moveTo>
                  <a:pt x="715365" y="2943064"/>
                </a:moveTo>
                <a:lnTo>
                  <a:pt x="712263" y="2946166"/>
                </a:lnTo>
                <a:lnTo>
                  <a:pt x="712263" y="2949133"/>
                </a:lnTo>
                <a:lnTo>
                  <a:pt x="713342" y="2949133"/>
                </a:lnTo>
                <a:lnTo>
                  <a:pt x="715365" y="2945087"/>
                </a:lnTo>
                <a:close/>
                <a:moveTo>
                  <a:pt x="3086053" y="2942255"/>
                </a:moveTo>
                <a:lnTo>
                  <a:pt x="3086053" y="2943334"/>
                </a:lnTo>
                <a:lnTo>
                  <a:pt x="3095764" y="2949808"/>
                </a:lnTo>
                <a:lnTo>
                  <a:pt x="3095764" y="2948729"/>
                </a:lnTo>
                <a:lnTo>
                  <a:pt x="3087132" y="2942255"/>
                </a:lnTo>
                <a:close/>
                <a:moveTo>
                  <a:pt x="3595733" y="2941580"/>
                </a:moveTo>
                <a:lnTo>
                  <a:pt x="3595733" y="2942659"/>
                </a:lnTo>
                <a:lnTo>
                  <a:pt x="3597891" y="2942659"/>
                </a:lnTo>
                <a:lnTo>
                  <a:pt x="3597891" y="2941580"/>
                </a:lnTo>
                <a:close/>
                <a:moveTo>
                  <a:pt x="3194492" y="2941176"/>
                </a:moveTo>
                <a:lnTo>
                  <a:pt x="3194492" y="2944413"/>
                </a:lnTo>
                <a:lnTo>
                  <a:pt x="3196650" y="2942255"/>
                </a:lnTo>
                <a:lnTo>
                  <a:pt x="3195571" y="2941176"/>
                </a:lnTo>
                <a:close/>
                <a:moveTo>
                  <a:pt x="1128746" y="2940231"/>
                </a:moveTo>
                <a:lnTo>
                  <a:pt x="1128746" y="2941310"/>
                </a:lnTo>
                <a:lnTo>
                  <a:pt x="1133062" y="2941310"/>
                </a:lnTo>
                <a:lnTo>
                  <a:pt x="1133062" y="2940231"/>
                </a:lnTo>
                <a:close/>
                <a:moveTo>
                  <a:pt x="8706937" y="2939962"/>
                </a:moveTo>
                <a:lnTo>
                  <a:pt x="8706937" y="2941041"/>
                </a:lnTo>
                <a:lnTo>
                  <a:pt x="8709095" y="2941041"/>
                </a:lnTo>
                <a:lnTo>
                  <a:pt x="8709095" y="2939962"/>
                </a:lnTo>
                <a:close/>
                <a:moveTo>
                  <a:pt x="8136562" y="2939422"/>
                </a:moveTo>
                <a:lnTo>
                  <a:pt x="8136562" y="2941580"/>
                </a:lnTo>
                <a:lnTo>
                  <a:pt x="8138720" y="2943738"/>
                </a:lnTo>
                <a:lnTo>
                  <a:pt x="8138720" y="2941580"/>
                </a:lnTo>
                <a:close/>
                <a:moveTo>
                  <a:pt x="723593" y="2938883"/>
                </a:moveTo>
                <a:cubicBezTo>
                  <a:pt x="723593" y="2944008"/>
                  <a:pt x="721210" y="2947110"/>
                  <a:pt x="716444" y="2948189"/>
                </a:cubicBezTo>
                <a:lnTo>
                  <a:pt x="716444" y="2949133"/>
                </a:lnTo>
                <a:lnTo>
                  <a:pt x="722515" y="2950212"/>
                </a:lnTo>
                <a:lnTo>
                  <a:pt x="721570" y="2949133"/>
                </a:lnTo>
                <a:lnTo>
                  <a:pt x="721570" y="2948189"/>
                </a:lnTo>
                <a:lnTo>
                  <a:pt x="724537" y="2943064"/>
                </a:lnTo>
                <a:lnTo>
                  <a:pt x="724537" y="2938883"/>
                </a:lnTo>
                <a:close/>
                <a:moveTo>
                  <a:pt x="6763656" y="2938394"/>
                </a:moveTo>
                <a:lnTo>
                  <a:pt x="6763656" y="2939473"/>
                </a:lnTo>
                <a:lnTo>
                  <a:pt x="6765814" y="2939473"/>
                </a:lnTo>
                <a:lnTo>
                  <a:pt x="6765814" y="2938394"/>
                </a:lnTo>
                <a:close/>
                <a:moveTo>
                  <a:pt x="7673684" y="2937399"/>
                </a:moveTo>
                <a:lnTo>
                  <a:pt x="7673684" y="2939557"/>
                </a:lnTo>
                <a:cubicBezTo>
                  <a:pt x="7674223" y="2943873"/>
                  <a:pt x="7675302" y="2946031"/>
                  <a:pt x="7676921" y="2946031"/>
                </a:cubicBezTo>
                <a:lnTo>
                  <a:pt x="7678000" y="2946031"/>
                </a:lnTo>
                <a:lnTo>
                  <a:pt x="7681237" y="2942794"/>
                </a:lnTo>
                <a:lnTo>
                  <a:pt x="7681237" y="2940636"/>
                </a:lnTo>
                <a:lnTo>
                  <a:pt x="7678000" y="2937399"/>
                </a:lnTo>
                <a:close/>
                <a:moveTo>
                  <a:pt x="6801421" y="2937315"/>
                </a:moveTo>
                <a:lnTo>
                  <a:pt x="6803579" y="2937315"/>
                </a:lnTo>
                <a:lnTo>
                  <a:pt x="6803579" y="2939473"/>
                </a:lnTo>
                <a:close/>
                <a:moveTo>
                  <a:pt x="8245812" y="2937264"/>
                </a:moveTo>
                <a:lnTo>
                  <a:pt x="8243654" y="2939422"/>
                </a:lnTo>
                <a:lnTo>
                  <a:pt x="8243654" y="2944817"/>
                </a:lnTo>
                <a:lnTo>
                  <a:pt x="8257680" y="2948054"/>
                </a:lnTo>
                <a:lnTo>
                  <a:pt x="8256602" y="2952370"/>
                </a:lnTo>
                <a:lnTo>
                  <a:pt x="8256602" y="2956686"/>
                </a:lnTo>
                <a:lnTo>
                  <a:pt x="8257680" y="2956686"/>
                </a:lnTo>
                <a:cubicBezTo>
                  <a:pt x="8257680" y="2952550"/>
                  <a:pt x="8258760" y="2949313"/>
                  <a:pt x="8260918" y="2946975"/>
                </a:cubicBezTo>
                <a:lnTo>
                  <a:pt x="8260918" y="2944817"/>
                </a:lnTo>
                <a:cubicBezTo>
                  <a:pt x="8257501" y="2944817"/>
                  <a:pt x="8254264" y="2942300"/>
                  <a:pt x="8251206" y="2937264"/>
                </a:cubicBezTo>
                <a:close/>
                <a:moveTo>
                  <a:pt x="7787518" y="2936320"/>
                </a:moveTo>
                <a:lnTo>
                  <a:pt x="7787518" y="2937399"/>
                </a:lnTo>
                <a:lnTo>
                  <a:pt x="7789676" y="2937399"/>
                </a:lnTo>
                <a:lnTo>
                  <a:pt x="7789676" y="2936320"/>
                </a:lnTo>
                <a:close/>
                <a:moveTo>
                  <a:pt x="3735194" y="2935106"/>
                </a:moveTo>
                <a:lnTo>
                  <a:pt x="3733036" y="2938343"/>
                </a:lnTo>
                <a:lnTo>
                  <a:pt x="3733036" y="2941580"/>
                </a:lnTo>
                <a:lnTo>
                  <a:pt x="3735194" y="2941580"/>
                </a:lnTo>
                <a:lnTo>
                  <a:pt x="3737352" y="2939422"/>
                </a:lnTo>
                <a:lnTo>
                  <a:pt x="3737352" y="2937264"/>
                </a:lnTo>
                <a:close/>
                <a:moveTo>
                  <a:pt x="5083149" y="2934567"/>
                </a:moveTo>
                <a:lnTo>
                  <a:pt x="5083149" y="2938883"/>
                </a:lnTo>
                <a:lnTo>
                  <a:pt x="5085307" y="2938883"/>
                </a:lnTo>
                <a:lnTo>
                  <a:pt x="5085307" y="2937804"/>
                </a:lnTo>
                <a:lnTo>
                  <a:pt x="5084228" y="2934567"/>
                </a:lnTo>
                <a:close/>
                <a:moveTo>
                  <a:pt x="9228621" y="2934078"/>
                </a:moveTo>
                <a:lnTo>
                  <a:pt x="9228621" y="2935157"/>
                </a:lnTo>
                <a:lnTo>
                  <a:pt x="9231858" y="2935157"/>
                </a:lnTo>
                <a:lnTo>
                  <a:pt x="9231858" y="2934078"/>
                </a:lnTo>
                <a:close/>
                <a:moveTo>
                  <a:pt x="727639" y="2933757"/>
                </a:moveTo>
                <a:lnTo>
                  <a:pt x="727639" y="2935915"/>
                </a:lnTo>
                <a:lnTo>
                  <a:pt x="728718" y="2935915"/>
                </a:lnTo>
                <a:lnTo>
                  <a:pt x="728718" y="2933757"/>
                </a:lnTo>
                <a:close/>
                <a:moveTo>
                  <a:pt x="5178911" y="2933488"/>
                </a:moveTo>
                <a:lnTo>
                  <a:pt x="5178911" y="2934567"/>
                </a:lnTo>
                <a:lnTo>
                  <a:pt x="5182148" y="2935646"/>
                </a:lnTo>
                <a:lnTo>
                  <a:pt x="5183227" y="2935646"/>
                </a:lnTo>
                <a:lnTo>
                  <a:pt x="5183227" y="2934567"/>
                </a:lnTo>
                <a:lnTo>
                  <a:pt x="5179990" y="2933488"/>
                </a:lnTo>
                <a:close/>
                <a:moveTo>
                  <a:pt x="5068043" y="2933488"/>
                </a:moveTo>
                <a:lnTo>
                  <a:pt x="5068043" y="2934567"/>
                </a:lnTo>
                <a:lnTo>
                  <a:pt x="5070201" y="2934567"/>
                </a:lnTo>
                <a:lnTo>
                  <a:pt x="5070201" y="2933488"/>
                </a:lnTo>
                <a:close/>
                <a:moveTo>
                  <a:pt x="5064806" y="2933488"/>
                </a:moveTo>
                <a:lnTo>
                  <a:pt x="5064806" y="2934567"/>
                </a:lnTo>
                <a:lnTo>
                  <a:pt x="5066964" y="2934567"/>
                </a:lnTo>
                <a:lnTo>
                  <a:pt x="5066964" y="2933488"/>
                </a:lnTo>
                <a:close/>
                <a:moveTo>
                  <a:pt x="6706468" y="2932999"/>
                </a:moveTo>
                <a:lnTo>
                  <a:pt x="6706468" y="2935157"/>
                </a:lnTo>
                <a:lnTo>
                  <a:pt x="6709705" y="2935157"/>
                </a:lnTo>
                <a:lnTo>
                  <a:pt x="6709705" y="2934078"/>
                </a:lnTo>
                <a:close/>
                <a:moveTo>
                  <a:pt x="3186939" y="2932678"/>
                </a:moveTo>
                <a:cubicBezTo>
                  <a:pt x="3183702" y="2934117"/>
                  <a:pt x="3181904" y="2935556"/>
                  <a:pt x="3181544" y="2936994"/>
                </a:cubicBezTo>
                <a:lnTo>
                  <a:pt x="3185860" y="2941176"/>
                </a:lnTo>
                <a:lnTo>
                  <a:pt x="3191255" y="2934836"/>
                </a:lnTo>
                <a:close/>
                <a:moveTo>
                  <a:pt x="6625543" y="2931920"/>
                </a:moveTo>
                <a:lnTo>
                  <a:pt x="6625543" y="2934078"/>
                </a:lnTo>
                <a:lnTo>
                  <a:pt x="6626622" y="2934078"/>
                </a:lnTo>
                <a:lnTo>
                  <a:pt x="6626622" y="2931920"/>
                </a:lnTo>
                <a:close/>
                <a:moveTo>
                  <a:pt x="3199887" y="2931599"/>
                </a:moveTo>
                <a:lnTo>
                  <a:pt x="3193413" y="2933757"/>
                </a:lnTo>
                <a:lnTo>
                  <a:pt x="3195571" y="2939017"/>
                </a:lnTo>
                <a:lnTo>
                  <a:pt x="3200966" y="2933757"/>
                </a:lnTo>
                <a:lnTo>
                  <a:pt x="3200966" y="2931599"/>
                </a:lnTo>
                <a:close/>
                <a:moveTo>
                  <a:pt x="9218775" y="2929762"/>
                </a:moveTo>
                <a:lnTo>
                  <a:pt x="9218775" y="2930841"/>
                </a:lnTo>
                <a:cubicBezTo>
                  <a:pt x="9221653" y="2936416"/>
                  <a:pt x="9224575" y="2940013"/>
                  <a:pt x="9227542" y="2941631"/>
                </a:cubicBezTo>
                <a:lnTo>
                  <a:pt x="9228621" y="2941631"/>
                </a:lnTo>
                <a:cubicBezTo>
                  <a:pt x="9228621" y="2933719"/>
                  <a:pt x="9226059" y="2929762"/>
                  <a:pt x="9220933" y="2929762"/>
                </a:cubicBezTo>
                <a:close/>
                <a:moveTo>
                  <a:pt x="717389" y="2929711"/>
                </a:moveTo>
                <a:lnTo>
                  <a:pt x="715365" y="2932813"/>
                </a:lnTo>
                <a:lnTo>
                  <a:pt x="715365" y="2938883"/>
                </a:lnTo>
                <a:lnTo>
                  <a:pt x="717389" y="2941041"/>
                </a:lnTo>
                <a:lnTo>
                  <a:pt x="718469" y="2935915"/>
                </a:lnTo>
                <a:lnTo>
                  <a:pt x="717389" y="2934836"/>
                </a:lnTo>
                <a:lnTo>
                  <a:pt x="717389" y="2933757"/>
                </a:lnTo>
                <a:lnTo>
                  <a:pt x="719412" y="2930790"/>
                </a:lnTo>
                <a:lnTo>
                  <a:pt x="718469" y="2929711"/>
                </a:lnTo>
                <a:close/>
                <a:moveTo>
                  <a:pt x="5175674" y="2929172"/>
                </a:moveTo>
                <a:lnTo>
                  <a:pt x="5175674" y="2931330"/>
                </a:lnTo>
                <a:lnTo>
                  <a:pt x="5176753" y="2931330"/>
                </a:lnTo>
                <a:lnTo>
                  <a:pt x="5176753" y="2929172"/>
                </a:lnTo>
                <a:close/>
                <a:moveTo>
                  <a:pt x="5076675" y="2929172"/>
                </a:moveTo>
                <a:lnTo>
                  <a:pt x="5076675" y="2930251"/>
                </a:lnTo>
                <a:lnTo>
                  <a:pt x="5079912" y="2930251"/>
                </a:lnTo>
                <a:lnTo>
                  <a:pt x="5079912" y="2929172"/>
                </a:lnTo>
                <a:close/>
                <a:moveTo>
                  <a:pt x="3096843" y="2927283"/>
                </a:moveTo>
                <a:lnTo>
                  <a:pt x="3096843" y="2929441"/>
                </a:lnTo>
                <a:lnTo>
                  <a:pt x="3100080" y="2929441"/>
                </a:lnTo>
                <a:lnTo>
                  <a:pt x="3100080" y="2927283"/>
                </a:lnTo>
                <a:close/>
                <a:moveTo>
                  <a:pt x="2571788" y="2925539"/>
                </a:moveTo>
                <a:lnTo>
                  <a:pt x="2568552" y="2928776"/>
                </a:lnTo>
                <a:lnTo>
                  <a:pt x="2568552" y="2929855"/>
                </a:lnTo>
                <a:lnTo>
                  <a:pt x="2570709" y="2932013"/>
                </a:lnTo>
                <a:lnTo>
                  <a:pt x="2575026" y="2926618"/>
                </a:lnTo>
                <a:lnTo>
                  <a:pt x="2575026" y="2925539"/>
                </a:lnTo>
                <a:close/>
                <a:moveTo>
                  <a:pt x="9219854" y="2925446"/>
                </a:moveTo>
                <a:lnTo>
                  <a:pt x="9219854" y="2926525"/>
                </a:lnTo>
                <a:lnTo>
                  <a:pt x="9222012" y="2926525"/>
                </a:lnTo>
                <a:lnTo>
                  <a:pt x="9222012" y="2925446"/>
                </a:lnTo>
                <a:close/>
                <a:moveTo>
                  <a:pt x="2687917" y="2924460"/>
                </a:moveTo>
                <a:cubicBezTo>
                  <a:pt x="2685220" y="2926079"/>
                  <a:pt x="2679824" y="2927517"/>
                  <a:pt x="2671731" y="2928776"/>
                </a:cubicBezTo>
                <a:lnTo>
                  <a:pt x="2676048" y="2948333"/>
                </a:lnTo>
                <a:lnTo>
                  <a:pt x="2676048" y="2949412"/>
                </a:lnTo>
                <a:lnTo>
                  <a:pt x="2673889" y="2958179"/>
                </a:lnTo>
                <a:cubicBezTo>
                  <a:pt x="2674429" y="2961057"/>
                  <a:pt x="2680588" y="2963934"/>
                  <a:pt x="2692367" y="2966811"/>
                </a:cubicBezTo>
                <a:lnTo>
                  <a:pt x="2697762" y="2961416"/>
                </a:lnTo>
                <a:lnTo>
                  <a:pt x="2692367" y="2955886"/>
                </a:lnTo>
                <a:lnTo>
                  <a:pt x="2692367" y="2953728"/>
                </a:lnTo>
                <a:cubicBezTo>
                  <a:pt x="2692367" y="2951031"/>
                  <a:pt x="2694166" y="2947794"/>
                  <a:pt x="2697762" y="2944017"/>
                </a:cubicBezTo>
                <a:lnTo>
                  <a:pt x="2692367" y="2933092"/>
                </a:lnTo>
                <a:lnTo>
                  <a:pt x="2694526" y="2926618"/>
                </a:lnTo>
                <a:lnTo>
                  <a:pt x="2693446" y="2926618"/>
                </a:lnTo>
                <a:close/>
                <a:moveTo>
                  <a:pt x="2614139" y="2924460"/>
                </a:moveTo>
                <a:cubicBezTo>
                  <a:pt x="2613062" y="2927338"/>
                  <a:pt x="2610498" y="2928776"/>
                  <a:pt x="2606453" y="2928776"/>
                </a:cubicBezTo>
                <a:lnTo>
                  <a:pt x="2605373" y="2927697"/>
                </a:lnTo>
                <a:cubicBezTo>
                  <a:pt x="2605373" y="2929855"/>
                  <a:pt x="2603934" y="2930934"/>
                  <a:pt x="2601058" y="2930934"/>
                </a:cubicBezTo>
                <a:lnTo>
                  <a:pt x="2601058" y="2936464"/>
                </a:lnTo>
                <a:lnTo>
                  <a:pt x="2599978" y="2937543"/>
                </a:lnTo>
                <a:lnTo>
                  <a:pt x="2599978" y="2938622"/>
                </a:lnTo>
                <a:cubicBezTo>
                  <a:pt x="2603575" y="2940421"/>
                  <a:pt x="2605373" y="2943298"/>
                  <a:pt x="2605373" y="2947254"/>
                </a:cubicBezTo>
                <a:lnTo>
                  <a:pt x="2604294" y="2948333"/>
                </a:lnTo>
                <a:lnTo>
                  <a:pt x="2602136" y="2948333"/>
                </a:lnTo>
                <a:lnTo>
                  <a:pt x="2601058" y="2947254"/>
                </a:lnTo>
                <a:lnTo>
                  <a:pt x="2599978" y="2947254"/>
                </a:lnTo>
                <a:lnTo>
                  <a:pt x="2598899" y="2948333"/>
                </a:lnTo>
                <a:lnTo>
                  <a:pt x="2598899" y="2949412"/>
                </a:lnTo>
                <a:cubicBezTo>
                  <a:pt x="2603216" y="2952290"/>
                  <a:pt x="2605373" y="2954852"/>
                  <a:pt x="2605373" y="2957100"/>
                </a:cubicBezTo>
                <a:lnTo>
                  <a:pt x="2604294" y="2958179"/>
                </a:lnTo>
                <a:lnTo>
                  <a:pt x="2604294" y="2959258"/>
                </a:lnTo>
                <a:cubicBezTo>
                  <a:pt x="2604833" y="2962136"/>
                  <a:pt x="2607755" y="2963574"/>
                  <a:pt x="2613062" y="2963574"/>
                </a:cubicBezTo>
                <a:lnTo>
                  <a:pt x="2622771" y="2962495"/>
                </a:lnTo>
                <a:lnTo>
                  <a:pt x="2620613" y="2954807"/>
                </a:lnTo>
                <a:cubicBezTo>
                  <a:pt x="2621693" y="2949772"/>
                  <a:pt x="2623131" y="2947254"/>
                  <a:pt x="2624930" y="2947254"/>
                </a:cubicBezTo>
                <a:cubicBezTo>
                  <a:pt x="2624930" y="2943837"/>
                  <a:pt x="2623131" y="2939476"/>
                  <a:pt x="2619535" y="2934171"/>
                </a:cubicBezTo>
                <a:lnTo>
                  <a:pt x="2621693" y="2925539"/>
                </a:lnTo>
                <a:lnTo>
                  <a:pt x="2620613" y="2925539"/>
                </a:lnTo>
                <a:close/>
                <a:moveTo>
                  <a:pt x="3192334" y="2924181"/>
                </a:moveTo>
                <a:lnTo>
                  <a:pt x="3192334" y="2927283"/>
                </a:lnTo>
                <a:lnTo>
                  <a:pt x="3194492" y="2929441"/>
                </a:lnTo>
                <a:lnTo>
                  <a:pt x="3196650" y="2929441"/>
                </a:lnTo>
                <a:close/>
                <a:moveTo>
                  <a:pt x="709162" y="2920540"/>
                </a:moveTo>
                <a:lnTo>
                  <a:pt x="707138" y="2922563"/>
                </a:lnTo>
                <a:lnTo>
                  <a:pt x="707138" y="2924586"/>
                </a:lnTo>
                <a:lnTo>
                  <a:pt x="712263" y="2924586"/>
                </a:lnTo>
                <a:lnTo>
                  <a:pt x="712263" y="2923642"/>
                </a:lnTo>
                <a:lnTo>
                  <a:pt x="711319" y="2920540"/>
                </a:lnTo>
                <a:close/>
                <a:moveTo>
                  <a:pt x="5587569" y="2920000"/>
                </a:moveTo>
                <a:lnTo>
                  <a:pt x="5585411" y="2922158"/>
                </a:lnTo>
                <a:lnTo>
                  <a:pt x="5585411" y="2925260"/>
                </a:lnTo>
                <a:lnTo>
                  <a:pt x="5587569" y="2925260"/>
                </a:lnTo>
                <a:lnTo>
                  <a:pt x="5590806" y="2922158"/>
                </a:lnTo>
                <a:close/>
                <a:moveTo>
                  <a:pt x="3188018" y="2919865"/>
                </a:moveTo>
                <a:lnTo>
                  <a:pt x="3188018" y="2920944"/>
                </a:lnTo>
                <a:lnTo>
                  <a:pt x="3206227" y="2925125"/>
                </a:lnTo>
                <a:lnTo>
                  <a:pt x="3207306" y="2925125"/>
                </a:lnTo>
                <a:lnTo>
                  <a:pt x="3207306" y="2924181"/>
                </a:lnTo>
                <a:lnTo>
                  <a:pt x="3189097" y="2919865"/>
                </a:lnTo>
                <a:close/>
                <a:moveTo>
                  <a:pt x="5165962" y="2919595"/>
                </a:moveTo>
                <a:lnTo>
                  <a:pt x="5174595" y="2927014"/>
                </a:lnTo>
                <a:lnTo>
                  <a:pt x="5174595" y="2925935"/>
                </a:lnTo>
                <a:cubicBezTo>
                  <a:pt x="5171717" y="2921709"/>
                  <a:pt x="5168840" y="2919595"/>
                  <a:pt x="5165962" y="2919595"/>
                </a:cubicBezTo>
                <a:close/>
                <a:moveTo>
                  <a:pt x="720492" y="2919461"/>
                </a:moveTo>
                <a:lnTo>
                  <a:pt x="719412" y="2924586"/>
                </a:lnTo>
                <a:lnTo>
                  <a:pt x="720492" y="2924586"/>
                </a:lnTo>
                <a:lnTo>
                  <a:pt x="719412" y="2925665"/>
                </a:lnTo>
                <a:lnTo>
                  <a:pt x="719412" y="2927688"/>
                </a:lnTo>
                <a:lnTo>
                  <a:pt x="720492" y="2927688"/>
                </a:lnTo>
                <a:lnTo>
                  <a:pt x="720492" y="2925665"/>
                </a:lnTo>
                <a:lnTo>
                  <a:pt x="721570" y="2925665"/>
                </a:lnTo>
                <a:lnTo>
                  <a:pt x="720492" y="2924586"/>
                </a:lnTo>
                <a:lnTo>
                  <a:pt x="720492" y="2923642"/>
                </a:lnTo>
                <a:lnTo>
                  <a:pt x="721570" y="2920540"/>
                </a:lnTo>
                <a:lnTo>
                  <a:pt x="721570" y="2919461"/>
                </a:lnTo>
                <a:close/>
                <a:moveTo>
                  <a:pt x="574960" y="2919461"/>
                </a:moveTo>
                <a:lnTo>
                  <a:pt x="574960" y="2920540"/>
                </a:lnTo>
                <a:lnTo>
                  <a:pt x="577118" y="2922563"/>
                </a:lnTo>
                <a:lnTo>
                  <a:pt x="578062" y="2921484"/>
                </a:lnTo>
                <a:lnTo>
                  <a:pt x="578062" y="2920540"/>
                </a:lnTo>
                <a:lnTo>
                  <a:pt x="577118" y="2919461"/>
                </a:lnTo>
                <a:close/>
                <a:moveTo>
                  <a:pt x="8696147" y="2919326"/>
                </a:moveTo>
                <a:lnTo>
                  <a:pt x="8690617" y="2920405"/>
                </a:lnTo>
                <a:lnTo>
                  <a:pt x="8690617" y="2922563"/>
                </a:lnTo>
                <a:cubicBezTo>
                  <a:pt x="8694483" y="2922563"/>
                  <a:pt x="8697406" y="2925125"/>
                  <a:pt x="8699384" y="2930251"/>
                </a:cubicBezTo>
                <a:lnTo>
                  <a:pt x="8700463" y="2930251"/>
                </a:lnTo>
                <a:lnTo>
                  <a:pt x="8700463" y="2920405"/>
                </a:lnTo>
                <a:close/>
                <a:moveTo>
                  <a:pt x="8633295" y="2918247"/>
                </a:moveTo>
                <a:cubicBezTo>
                  <a:pt x="8641297" y="2920405"/>
                  <a:pt x="8645299" y="2922203"/>
                  <a:pt x="8645299" y="2923642"/>
                </a:cubicBezTo>
                <a:lnTo>
                  <a:pt x="8645299" y="2924721"/>
                </a:lnTo>
                <a:cubicBezTo>
                  <a:pt x="8645299" y="2926789"/>
                  <a:pt x="8640578" y="2928632"/>
                  <a:pt x="8631137" y="2930251"/>
                </a:cubicBezTo>
                <a:lnTo>
                  <a:pt x="8627900" y="2930251"/>
                </a:lnTo>
                <a:lnTo>
                  <a:pt x="8625742" y="2928093"/>
                </a:lnTo>
                <a:cubicBezTo>
                  <a:pt x="8627180" y="2921529"/>
                  <a:pt x="8629698" y="2918247"/>
                  <a:pt x="8633295" y="2918247"/>
                </a:cubicBezTo>
                <a:close/>
                <a:moveTo>
                  <a:pt x="8136562" y="2917842"/>
                </a:moveTo>
                <a:lnTo>
                  <a:pt x="8131167" y="2922158"/>
                </a:lnTo>
                <a:cubicBezTo>
                  <a:pt x="8132246" y="2925035"/>
                  <a:pt x="8133325" y="2926474"/>
                  <a:pt x="8134404" y="2926474"/>
                </a:cubicBezTo>
                <a:lnTo>
                  <a:pt x="8140878" y="2926474"/>
                </a:lnTo>
                <a:lnTo>
                  <a:pt x="8140878" y="2921079"/>
                </a:lnTo>
                <a:lnTo>
                  <a:pt x="8137641" y="2917842"/>
                </a:lnTo>
                <a:close/>
                <a:moveTo>
                  <a:pt x="9125576" y="2917758"/>
                </a:moveTo>
                <a:cubicBezTo>
                  <a:pt x="9123958" y="2917758"/>
                  <a:pt x="9122879" y="2919602"/>
                  <a:pt x="9122339" y="2923288"/>
                </a:cubicBezTo>
                <a:lnTo>
                  <a:pt x="9124497" y="2923288"/>
                </a:lnTo>
                <a:lnTo>
                  <a:pt x="9126655" y="2920995"/>
                </a:lnTo>
                <a:close/>
                <a:moveTo>
                  <a:pt x="5161781" y="2917437"/>
                </a:moveTo>
                <a:lnTo>
                  <a:pt x="5161781" y="2918516"/>
                </a:lnTo>
                <a:lnTo>
                  <a:pt x="5163939" y="2918516"/>
                </a:lnTo>
                <a:lnTo>
                  <a:pt x="5163939" y="2917437"/>
                </a:lnTo>
                <a:close/>
                <a:moveTo>
                  <a:pt x="8808633" y="2916089"/>
                </a:moveTo>
                <a:lnTo>
                  <a:pt x="8808633" y="2918247"/>
                </a:lnTo>
                <a:lnTo>
                  <a:pt x="8814028" y="2919326"/>
                </a:lnTo>
                <a:lnTo>
                  <a:pt x="8814028" y="2917168"/>
                </a:lnTo>
                <a:close/>
                <a:moveTo>
                  <a:pt x="1144931" y="2915549"/>
                </a:moveTo>
                <a:lnTo>
                  <a:pt x="1141694" y="2916628"/>
                </a:lnTo>
                <a:lnTo>
                  <a:pt x="1141694" y="2920944"/>
                </a:lnTo>
                <a:lnTo>
                  <a:pt x="1144931" y="2924181"/>
                </a:lnTo>
                <a:lnTo>
                  <a:pt x="1147089" y="2924181"/>
                </a:lnTo>
                <a:lnTo>
                  <a:pt x="1149112" y="2922023"/>
                </a:lnTo>
                <a:lnTo>
                  <a:pt x="1149112" y="2918786"/>
                </a:lnTo>
                <a:cubicBezTo>
                  <a:pt x="1149112" y="2917707"/>
                  <a:pt x="1147717" y="2916628"/>
                  <a:pt x="1144931" y="2915549"/>
                </a:cubicBezTo>
                <a:close/>
                <a:moveTo>
                  <a:pt x="5707204" y="2914605"/>
                </a:moveTo>
                <a:lnTo>
                  <a:pt x="5707204" y="2916763"/>
                </a:lnTo>
                <a:lnTo>
                  <a:pt x="5708283" y="2916763"/>
                </a:lnTo>
                <a:lnTo>
                  <a:pt x="5708283" y="2914605"/>
                </a:lnTo>
                <a:close/>
                <a:moveTo>
                  <a:pt x="4758871" y="2914019"/>
                </a:moveTo>
                <a:cubicBezTo>
                  <a:pt x="4758871" y="2915638"/>
                  <a:pt x="4755994" y="2918470"/>
                  <a:pt x="4750239" y="2922516"/>
                </a:cubicBezTo>
                <a:lnTo>
                  <a:pt x="4751318" y="2922516"/>
                </a:lnTo>
                <a:cubicBezTo>
                  <a:pt x="4756353" y="2920358"/>
                  <a:pt x="4759950" y="2917526"/>
                  <a:pt x="4762108" y="2914019"/>
                </a:cubicBezTo>
                <a:close/>
                <a:moveTo>
                  <a:pt x="7692971" y="2913796"/>
                </a:moveTo>
                <a:lnTo>
                  <a:pt x="7695129" y="2915954"/>
                </a:lnTo>
                <a:lnTo>
                  <a:pt x="7696208" y="2915954"/>
                </a:lnTo>
                <a:lnTo>
                  <a:pt x="7694050" y="2913796"/>
                </a:lnTo>
                <a:close/>
                <a:moveTo>
                  <a:pt x="9120181" y="2913442"/>
                </a:moveTo>
                <a:lnTo>
                  <a:pt x="9120181" y="2915600"/>
                </a:lnTo>
                <a:lnTo>
                  <a:pt x="9121260" y="2915600"/>
                </a:lnTo>
                <a:lnTo>
                  <a:pt x="9121260" y="2913442"/>
                </a:lnTo>
                <a:close/>
                <a:moveTo>
                  <a:pt x="8620347" y="2912852"/>
                </a:moveTo>
                <a:lnTo>
                  <a:pt x="8620347" y="2913931"/>
                </a:lnTo>
                <a:lnTo>
                  <a:pt x="8622505" y="2913931"/>
                </a:lnTo>
                <a:lnTo>
                  <a:pt x="8622505" y="2912852"/>
                </a:lnTo>
                <a:close/>
                <a:moveTo>
                  <a:pt x="8616031" y="2912852"/>
                </a:moveTo>
                <a:lnTo>
                  <a:pt x="8616031" y="2913931"/>
                </a:lnTo>
                <a:lnTo>
                  <a:pt x="8617110" y="2915010"/>
                </a:lnTo>
                <a:lnTo>
                  <a:pt x="8619268" y="2915010"/>
                </a:lnTo>
                <a:lnTo>
                  <a:pt x="8619268" y="2913931"/>
                </a:lnTo>
                <a:close/>
                <a:moveTo>
                  <a:pt x="7597344" y="2912717"/>
                </a:moveTo>
                <a:lnTo>
                  <a:pt x="7596265" y="2918112"/>
                </a:lnTo>
                <a:lnTo>
                  <a:pt x="7596265" y="2919191"/>
                </a:lnTo>
                <a:lnTo>
                  <a:pt x="7597344" y="2918112"/>
                </a:lnTo>
                <a:lnTo>
                  <a:pt x="7598423" y="2918112"/>
                </a:lnTo>
                <a:lnTo>
                  <a:pt x="7597344" y="2917033"/>
                </a:lnTo>
                <a:lnTo>
                  <a:pt x="7597344" y="2915954"/>
                </a:lnTo>
                <a:lnTo>
                  <a:pt x="7598423" y="2914875"/>
                </a:lnTo>
                <a:lnTo>
                  <a:pt x="7598423" y="2912717"/>
                </a:lnTo>
                <a:close/>
                <a:moveTo>
                  <a:pt x="2573946" y="2911377"/>
                </a:moveTo>
                <a:lnTo>
                  <a:pt x="2572869" y="2916907"/>
                </a:lnTo>
                <a:lnTo>
                  <a:pt x="2573946" y="2917986"/>
                </a:lnTo>
                <a:lnTo>
                  <a:pt x="2575026" y="2917986"/>
                </a:lnTo>
                <a:lnTo>
                  <a:pt x="2577183" y="2914614"/>
                </a:lnTo>
                <a:lnTo>
                  <a:pt x="2577183" y="2911377"/>
                </a:lnTo>
                <a:close/>
                <a:moveTo>
                  <a:pt x="5071280" y="2910963"/>
                </a:moveTo>
                <a:lnTo>
                  <a:pt x="5080991" y="2914200"/>
                </a:lnTo>
                <a:lnTo>
                  <a:pt x="5080991" y="2915279"/>
                </a:lnTo>
                <a:lnTo>
                  <a:pt x="5079912" y="2921753"/>
                </a:lnTo>
                <a:lnTo>
                  <a:pt x="5085307" y="2927014"/>
                </a:lnTo>
                <a:lnTo>
                  <a:pt x="5084228" y="2928093"/>
                </a:lnTo>
                <a:lnTo>
                  <a:pt x="5085307" y="2931330"/>
                </a:lnTo>
                <a:lnTo>
                  <a:pt x="5087465" y="2931330"/>
                </a:lnTo>
                <a:lnTo>
                  <a:pt x="5087465" y="2929172"/>
                </a:lnTo>
                <a:cubicBezTo>
                  <a:pt x="5091781" y="2931150"/>
                  <a:pt x="5093939" y="2935826"/>
                  <a:pt x="5093939" y="2943199"/>
                </a:cubicBezTo>
                <a:lnTo>
                  <a:pt x="5089623" y="2951831"/>
                </a:lnTo>
                <a:lnTo>
                  <a:pt x="5091781" y="2960463"/>
                </a:lnTo>
                <a:lnTo>
                  <a:pt x="5091781" y="2961542"/>
                </a:lnTo>
                <a:cubicBezTo>
                  <a:pt x="5090702" y="2973680"/>
                  <a:pt x="5086386" y="2979750"/>
                  <a:pt x="5078833" y="2979750"/>
                </a:cubicBezTo>
                <a:cubicBezTo>
                  <a:pt x="5076675" y="2979750"/>
                  <a:pt x="5075596" y="2980469"/>
                  <a:pt x="5075596" y="2981908"/>
                </a:cubicBezTo>
                <a:lnTo>
                  <a:pt x="5075596" y="2982987"/>
                </a:lnTo>
                <a:lnTo>
                  <a:pt x="5077754" y="2986224"/>
                </a:lnTo>
                <a:lnTo>
                  <a:pt x="5077754" y="2987303"/>
                </a:lnTo>
                <a:cubicBezTo>
                  <a:pt x="5077754" y="2988742"/>
                  <a:pt x="5075596" y="2989461"/>
                  <a:pt x="5071280" y="2989461"/>
                </a:cubicBezTo>
                <a:lnTo>
                  <a:pt x="5071280" y="2990540"/>
                </a:lnTo>
                <a:cubicBezTo>
                  <a:pt x="5051229" y="2989821"/>
                  <a:pt x="5041203" y="2986584"/>
                  <a:pt x="5041203" y="2980829"/>
                </a:cubicBezTo>
                <a:cubicBezTo>
                  <a:pt x="5039405" y="2980829"/>
                  <a:pt x="5037606" y="2977997"/>
                  <a:pt x="5035808" y="2972332"/>
                </a:cubicBezTo>
                <a:lnTo>
                  <a:pt x="5036887" y="2971253"/>
                </a:lnTo>
                <a:lnTo>
                  <a:pt x="5036887" y="2970174"/>
                </a:lnTo>
                <a:lnTo>
                  <a:pt x="5035808" y="2966937"/>
                </a:lnTo>
                <a:cubicBezTo>
                  <a:pt x="5037247" y="2964959"/>
                  <a:pt x="5038326" y="2960283"/>
                  <a:pt x="5039045" y="2952910"/>
                </a:cubicBezTo>
                <a:lnTo>
                  <a:pt x="5048756" y="2943199"/>
                </a:lnTo>
                <a:cubicBezTo>
                  <a:pt x="5061614" y="2936545"/>
                  <a:pt x="5068043" y="2928318"/>
                  <a:pt x="5068043" y="2918516"/>
                </a:cubicBezTo>
                <a:cubicBezTo>
                  <a:pt x="5068043" y="2913481"/>
                  <a:pt x="5069122" y="2910963"/>
                  <a:pt x="5071280" y="2910963"/>
                </a:cubicBezTo>
                <a:close/>
                <a:moveTo>
                  <a:pt x="7609213" y="2910559"/>
                </a:moveTo>
                <a:lnTo>
                  <a:pt x="7609213" y="2911638"/>
                </a:lnTo>
                <a:lnTo>
                  <a:pt x="7611371" y="2911638"/>
                </a:lnTo>
                <a:lnTo>
                  <a:pt x="7611371" y="2910559"/>
                </a:lnTo>
                <a:close/>
                <a:moveTo>
                  <a:pt x="3587101" y="2910289"/>
                </a:moveTo>
                <a:lnTo>
                  <a:pt x="3587101" y="2912447"/>
                </a:lnTo>
                <a:lnTo>
                  <a:pt x="3588180" y="2912447"/>
                </a:lnTo>
                <a:lnTo>
                  <a:pt x="3588180" y="2910289"/>
                </a:lnTo>
                <a:close/>
                <a:moveTo>
                  <a:pt x="3080792" y="2910154"/>
                </a:moveTo>
                <a:lnTo>
                  <a:pt x="3080792" y="2911233"/>
                </a:lnTo>
                <a:lnTo>
                  <a:pt x="3082816" y="2911233"/>
                </a:lnTo>
                <a:lnTo>
                  <a:pt x="3082816" y="2910154"/>
                </a:lnTo>
                <a:close/>
                <a:moveTo>
                  <a:pt x="4769661" y="2909703"/>
                </a:moveTo>
                <a:cubicBezTo>
                  <a:pt x="4769661" y="2914648"/>
                  <a:pt x="4768582" y="2917121"/>
                  <a:pt x="4766424" y="2917121"/>
                </a:cubicBezTo>
                <a:lnTo>
                  <a:pt x="4768582" y="2919279"/>
                </a:lnTo>
                <a:lnTo>
                  <a:pt x="4771819" y="2910782"/>
                </a:lnTo>
                <a:lnTo>
                  <a:pt x="4770740" y="2909703"/>
                </a:lnTo>
                <a:close/>
                <a:moveTo>
                  <a:pt x="7688655" y="2909480"/>
                </a:moveTo>
                <a:lnTo>
                  <a:pt x="7688655" y="2911638"/>
                </a:lnTo>
                <a:lnTo>
                  <a:pt x="7689734" y="2911638"/>
                </a:lnTo>
                <a:lnTo>
                  <a:pt x="7689734" y="2909480"/>
                </a:lnTo>
                <a:close/>
                <a:moveTo>
                  <a:pt x="6702152" y="2909261"/>
                </a:moveTo>
                <a:lnTo>
                  <a:pt x="6702152" y="2911419"/>
                </a:lnTo>
                <a:lnTo>
                  <a:pt x="6704310" y="2909261"/>
                </a:lnTo>
                <a:close/>
                <a:moveTo>
                  <a:pt x="5230568" y="2908805"/>
                </a:moveTo>
                <a:lnTo>
                  <a:pt x="5241358" y="2908805"/>
                </a:lnTo>
                <a:cubicBezTo>
                  <a:pt x="5245494" y="2908805"/>
                  <a:pt x="5252328" y="2911683"/>
                  <a:pt x="5261859" y="2917437"/>
                </a:cubicBezTo>
                <a:cubicBezTo>
                  <a:pt x="5264197" y="2917437"/>
                  <a:pt x="5268108" y="2920270"/>
                  <a:pt x="5273593" y="2925935"/>
                </a:cubicBezTo>
                <a:cubicBezTo>
                  <a:pt x="5278629" y="2925935"/>
                  <a:pt x="5283664" y="2933128"/>
                  <a:pt x="5288699" y="2947515"/>
                </a:cubicBezTo>
                <a:cubicBezTo>
                  <a:pt x="5290857" y="2948234"/>
                  <a:pt x="5291936" y="2950392"/>
                  <a:pt x="5291936" y="2953989"/>
                </a:cubicBezTo>
                <a:lnTo>
                  <a:pt x="5291936" y="2955068"/>
                </a:lnTo>
                <a:cubicBezTo>
                  <a:pt x="5291936" y="2957226"/>
                  <a:pt x="5290498" y="2958305"/>
                  <a:pt x="5287620" y="2958305"/>
                </a:cubicBezTo>
                <a:lnTo>
                  <a:pt x="5287620" y="2961542"/>
                </a:lnTo>
                <a:cubicBezTo>
                  <a:pt x="5290498" y="2961542"/>
                  <a:pt x="5291936" y="2962261"/>
                  <a:pt x="5291936" y="2963700"/>
                </a:cubicBezTo>
                <a:cubicBezTo>
                  <a:pt x="5291936" y="2971343"/>
                  <a:pt x="5285462" y="2977052"/>
                  <a:pt x="5272514" y="2980829"/>
                </a:cubicBezTo>
                <a:lnTo>
                  <a:pt x="5268333" y="2979750"/>
                </a:lnTo>
                <a:lnTo>
                  <a:pt x="5264017" y="2980829"/>
                </a:lnTo>
                <a:cubicBezTo>
                  <a:pt x="5254666" y="2980829"/>
                  <a:pt x="5248911" y="2976918"/>
                  <a:pt x="5246753" y="2969095"/>
                </a:cubicBezTo>
                <a:lnTo>
                  <a:pt x="5245674" y="2964779"/>
                </a:lnTo>
                <a:lnTo>
                  <a:pt x="5245674" y="2961542"/>
                </a:lnTo>
                <a:lnTo>
                  <a:pt x="5249990" y="2962621"/>
                </a:lnTo>
                <a:lnTo>
                  <a:pt x="5254306" y="2959384"/>
                </a:lnTo>
                <a:lnTo>
                  <a:pt x="5253227" y="2958305"/>
                </a:lnTo>
                <a:lnTo>
                  <a:pt x="5252148" y="2958305"/>
                </a:lnTo>
                <a:lnTo>
                  <a:pt x="5249990" y="2960463"/>
                </a:lnTo>
                <a:lnTo>
                  <a:pt x="5243516" y="2955068"/>
                </a:lnTo>
                <a:lnTo>
                  <a:pt x="5243516" y="2951831"/>
                </a:lnTo>
                <a:lnTo>
                  <a:pt x="5244595" y="2947515"/>
                </a:lnTo>
                <a:cubicBezTo>
                  <a:pt x="5244595" y="2940321"/>
                  <a:pt x="5240639" y="2932049"/>
                  <a:pt x="5232726" y="2922698"/>
                </a:cubicBezTo>
                <a:cubicBezTo>
                  <a:pt x="5229849" y="2919011"/>
                  <a:pt x="5228410" y="2915819"/>
                  <a:pt x="5228410" y="2913121"/>
                </a:cubicBezTo>
                <a:lnTo>
                  <a:pt x="5228410" y="2910963"/>
                </a:lnTo>
                <a:close/>
                <a:moveTo>
                  <a:pt x="8609557" y="2908536"/>
                </a:moveTo>
                <a:lnTo>
                  <a:pt x="8609557" y="2909615"/>
                </a:lnTo>
                <a:lnTo>
                  <a:pt x="8613873" y="2910694"/>
                </a:lnTo>
                <a:lnTo>
                  <a:pt x="8613873" y="2908536"/>
                </a:lnTo>
                <a:close/>
                <a:moveTo>
                  <a:pt x="8604162" y="2908536"/>
                </a:moveTo>
                <a:lnTo>
                  <a:pt x="8604162" y="2909615"/>
                </a:lnTo>
                <a:lnTo>
                  <a:pt x="8606320" y="2909615"/>
                </a:lnTo>
                <a:lnTo>
                  <a:pt x="8606320" y="2908536"/>
                </a:lnTo>
                <a:close/>
                <a:moveTo>
                  <a:pt x="8777207" y="2907457"/>
                </a:moveTo>
                <a:lnTo>
                  <a:pt x="8775049" y="2909615"/>
                </a:lnTo>
                <a:lnTo>
                  <a:pt x="8775049" y="2910694"/>
                </a:lnTo>
                <a:lnTo>
                  <a:pt x="8782602" y="2920405"/>
                </a:lnTo>
                <a:lnTo>
                  <a:pt x="8783681" y="2920405"/>
                </a:lnTo>
                <a:lnTo>
                  <a:pt x="8786918" y="2917168"/>
                </a:lnTo>
                <a:lnTo>
                  <a:pt x="8786918" y="2916089"/>
                </a:lnTo>
                <a:close/>
                <a:moveTo>
                  <a:pt x="716444" y="2907187"/>
                </a:moveTo>
                <a:cubicBezTo>
                  <a:pt x="716444" y="2909884"/>
                  <a:pt x="714736" y="2911233"/>
                  <a:pt x="711319" y="2911233"/>
                </a:cubicBezTo>
                <a:lnTo>
                  <a:pt x="711319" y="2916358"/>
                </a:lnTo>
                <a:lnTo>
                  <a:pt x="714286" y="2916358"/>
                </a:lnTo>
                <a:lnTo>
                  <a:pt x="717389" y="2914335"/>
                </a:lnTo>
                <a:lnTo>
                  <a:pt x="719412" y="2917437"/>
                </a:lnTo>
                <a:lnTo>
                  <a:pt x="718469" y="2918516"/>
                </a:lnTo>
                <a:lnTo>
                  <a:pt x="718469" y="2919461"/>
                </a:lnTo>
                <a:lnTo>
                  <a:pt x="721570" y="2918516"/>
                </a:lnTo>
                <a:cubicBezTo>
                  <a:pt x="721570" y="2913391"/>
                  <a:pt x="719861" y="2909615"/>
                  <a:pt x="716444" y="2907187"/>
                </a:cubicBezTo>
                <a:close/>
                <a:moveTo>
                  <a:pt x="6739917" y="2907103"/>
                </a:moveTo>
                <a:lnTo>
                  <a:pt x="6739917" y="2908182"/>
                </a:lnTo>
                <a:lnTo>
                  <a:pt x="6742075" y="2908182"/>
                </a:lnTo>
                <a:lnTo>
                  <a:pt x="6742075" y="2907103"/>
                </a:lnTo>
                <a:close/>
                <a:moveTo>
                  <a:pt x="6710784" y="2907103"/>
                </a:moveTo>
                <a:lnTo>
                  <a:pt x="6707547" y="2914656"/>
                </a:lnTo>
                <a:lnTo>
                  <a:pt x="6695678" y="2914656"/>
                </a:lnTo>
                <a:cubicBezTo>
                  <a:pt x="6695678" y="2912498"/>
                  <a:pt x="6693161" y="2911419"/>
                  <a:pt x="6688125" y="2911419"/>
                </a:cubicBezTo>
                <a:lnTo>
                  <a:pt x="6687046" y="2911419"/>
                </a:lnTo>
                <a:cubicBezTo>
                  <a:pt x="6680932" y="2911419"/>
                  <a:pt x="6676616" y="2912498"/>
                  <a:pt x="6674098" y="2914656"/>
                </a:cubicBezTo>
                <a:lnTo>
                  <a:pt x="6670861" y="2914656"/>
                </a:lnTo>
                <a:cubicBezTo>
                  <a:pt x="6670861" y="2912498"/>
                  <a:pt x="6669063" y="2911419"/>
                  <a:pt x="6665466" y="2911419"/>
                </a:cubicBezTo>
                <a:lnTo>
                  <a:pt x="6661150" y="2911419"/>
                </a:lnTo>
                <a:lnTo>
                  <a:pt x="6661150" y="2914656"/>
                </a:lnTo>
                <a:lnTo>
                  <a:pt x="6648202" y="2914656"/>
                </a:lnTo>
                <a:cubicBezTo>
                  <a:pt x="6645864" y="2912858"/>
                  <a:pt x="6642627" y="2911779"/>
                  <a:pt x="6638491" y="2911419"/>
                </a:cubicBezTo>
                <a:lnTo>
                  <a:pt x="6622306" y="2912498"/>
                </a:lnTo>
                <a:lnTo>
                  <a:pt x="6620148" y="2912498"/>
                </a:lnTo>
                <a:lnTo>
                  <a:pt x="6616911" y="2914656"/>
                </a:lnTo>
                <a:lnTo>
                  <a:pt x="6610437" y="2914656"/>
                </a:lnTo>
                <a:cubicBezTo>
                  <a:pt x="6607739" y="2912498"/>
                  <a:pt x="6604502" y="2911419"/>
                  <a:pt x="6600726" y="2911419"/>
                </a:cubicBezTo>
                <a:lnTo>
                  <a:pt x="6599647" y="2911419"/>
                </a:lnTo>
                <a:cubicBezTo>
                  <a:pt x="6595870" y="2911419"/>
                  <a:pt x="6592633" y="2912498"/>
                  <a:pt x="6589936" y="2914656"/>
                </a:cubicBezTo>
                <a:lnTo>
                  <a:pt x="6586699" y="2912498"/>
                </a:lnTo>
                <a:lnTo>
                  <a:pt x="6581304" y="2912498"/>
                </a:lnTo>
                <a:lnTo>
                  <a:pt x="6581304" y="2914656"/>
                </a:lnTo>
                <a:lnTo>
                  <a:pt x="6579146" y="2914656"/>
                </a:lnTo>
                <a:cubicBezTo>
                  <a:pt x="6577707" y="2914656"/>
                  <a:pt x="6576988" y="2913577"/>
                  <a:pt x="6576988" y="2911419"/>
                </a:cubicBezTo>
                <a:lnTo>
                  <a:pt x="6574830" y="2911419"/>
                </a:lnTo>
                <a:cubicBezTo>
                  <a:pt x="6574830" y="2915016"/>
                  <a:pt x="6575909" y="2916814"/>
                  <a:pt x="6578067" y="2916814"/>
                </a:cubicBezTo>
                <a:lnTo>
                  <a:pt x="6578067" y="2920051"/>
                </a:lnTo>
                <a:lnTo>
                  <a:pt x="6574830" y="2930841"/>
                </a:lnTo>
                <a:lnTo>
                  <a:pt x="6588857" y="2931920"/>
                </a:lnTo>
                <a:lnTo>
                  <a:pt x="6593173" y="2930841"/>
                </a:lnTo>
                <a:lnTo>
                  <a:pt x="6594252" y="2931920"/>
                </a:lnTo>
                <a:lnTo>
                  <a:pt x="6598568" y="2930841"/>
                </a:lnTo>
                <a:lnTo>
                  <a:pt x="6608279" y="2931920"/>
                </a:lnTo>
                <a:lnTo>
                  <a:pt x="6614753" y="2930841"/>
                </a:lnTo>
                <a:lnTo>
                  <a:pt x="6617990" y="2934078"/>
                </a:lnTo>
                <a:cubicBezTo>
                  <a:pt x="6620867" y="2932640"/>
                  <a:pt x="6622306" y="2930841"/>
                  <a:pt x="6622306" y="2928683"/>
                </a:cubicBezTo>
                <a:lnTo>
                  <a:pt x="6623385" y="2928683"/>
                </a:lnTo>
                <a:lnTo>
                  <a:pt x="6626622" y="2930841"/>
                </a:lnTo>
                <a:lnTo>
                  <a:pt x="6628780" y="2930841"/>
                </a:lnTo>
                <a:lnTo>
                  <a:pt x="6634175" y="2929762"/>
                </a:lnTo>
                <a:lnTo>
                  <a:pt x="6649281" y="2931920"/>
                </a:lnTo>
                <a:lnTo>
                  <a:pt x="6661150" y="2930841"/>
                </a:lnTo>
                <a:lnTo>
                  <a:pt x="6678414" y="2931920"/>
                </a:lnTo>
                <a:lnTo>
                  <a:pt x="6698915" y="2928683"/>
                </a:lnTo>
                <a:cubicBezTo>
                  <a:pt x="6698915" y="2930841"/>
                  <a:pt x="6700714" y="2931920"/>
                  <a:pt x="6704310" y="2931920"/>
                </a:cubicBezTo>
                <a:lnTo>
                  <a:pt x="6711863" y="2930841"/>
                </a:lnTo>
                <a:lnTo>
                  <a:pt x="6718337" y="2931920"/>
                </a:lnTo>
                <a:lnTo>
                  <a:pt x="6722653" y="2929762"/>
                </a:lnTo>
                <a:lnTo>
                  <a:pt x="6732364" y="2930841"/>
                </a:lnTo>
                <a:lnTo>
                  <a:pt x="6735601" y="2929762"/>
                </a:lnTo>
                <a:lnTo>
                  <a:pt x="6751787" y="2931920"/>
                </a:lnTo>
                <a:lnTo>
                  <a:pt x="6756103" y="2930841"/>
                </a:lnTo>
                <a:lnTo>
                  <a:pt x="6764735" y="2930841"/>
                </a:lnTo>
                <a:lnTo>
                  <a:pt x="6767972" y="2932999"/>
                </a:lnTo>
                <a:lnTo>
                  <a:pt x="6769051" y="2931920"/>
                </a:lnTo>
                <a:lnTo>
                  <a:pt x="6770130" y="2932999"/>
                </a:lnTo>
                <a:lnTo>
                  <a:pt x="6770130" y="2942710"/>
                </a:lnTo>
                <a:lnTo>
                  <a:pt x="6767972" y="2942710"/>
                </a:lnTo>
                <a:lnTo>
                  <a:pt x="6767972" y="2965909"/>
                </a:lnTo>
                <a:lnTo>
                  <a:pt x="6770130" y="2965909"/>
                </a:lnTo>
                <a:lnTo>
                  <a:pt x="6770130" y="2968067"/>
                </a:lnTo>
                <a:lnTo>
                  <a:pt x="6765814" y="2973462"/>
                </a:lnTo>
                <a:lnTo>
                  <a:pt x="6767972" y="2973462"/>
                </a:lnTo>
                <a:lnTo>
                  <a:pt x="6771209" y="2971304"/>
                </a:lnTo>
                <a:lnTo>
                  <a:pt x="6778762" y="2971304"/>
                </a:lnTo>
                <a:lnTo>
                  <a:pt x="6778762" y="2975620"/>
                </a:lnTo>
                <a:lnTo>
                  <a:pt x="6780920" y="2975620"/>
                </a:lnTo>
                <a:lnTo>
                  <a:pt x="6781999" y="2971304"/>
                </a:lnTo>
                <a:lnTo>
                  <a:pt x="6783078" y="2971304"/>
                </a:lnTo>
                <a:lnTo>
                  <a:pt x="6784157" y="2972383"/>
                </a:lnTo>
                <a:lnTo>
                  <a:pt x="6785236" y="2972383"/>
                </a:lnTo>
                <a:lnTo>
                  <a:pt x="6786315" y="2971304"/>
                </a:lnTo>
                <a:lnTo>
                  <a:pt x="6786315" y="2970225"/>
                </a:lnTo>
                <a:lnTo>
                  <a:pt x="6785236" y="2969146"/>
                </a:lnTo>
                <a:lnTo>
                  <a:pt x="6784157" y="2969146"/>
                </a:lnTo>
                <a:lnTo>
                  <a:pt x="6785236" y="2947026"/>
                </a:lnTo>
                <a:lnTo>
                  <a:pt x="6784157" y="2938394"/>
                </a:lnTo>
                <a:lnTo>
                  <a:pt x="6786315" y="2938394"/>
                </a:lnTo>
                <a:lnTo>
                  <a:pt x="6786315" y="2936236"/>
                </a:lnTo>
                <a:lnTo>
                  <a:pt x="6784157" y="2936236"/>
                </a:lnTo>
                <a:lnTo>
                  <a:pt x="6785236" y="2923288"/>
                </a:lnTo>
                <a:lnTo>
                  <a:pt x="6784157" y="2913577"/>
                </a:lnTo>
                <a:lnTo>
                  <a:pt x="6781999" y="2913577"/>
                </a:lnTo>
                <a:lnTo>
                  <a:pt x="6780920" y="2914656"/>
                </a:lnTo>
                <a:lnTo>
                  <a:pt x="6779841" y="2914656"/>
                </a:lnTo>
                <a:cubicBezTo>
                  <a:pt x="6779841" y="2912498"/>
                  <a:pt x="6775165" y="2911419"/>
                  <a:pt x="6765814" y="2911419"/>
                </a:cubicBezTo>
                <a:lnTo>
                  <a:pt x="6764735" y="2911419"/>
                </a:lnTo>
                <a:lnTo>
                  <a:pt x="6763656" y="2912498"/>
                </a:lnTo>
                <a:lnTo>
                  <a:pt x="6762577" y="2912498"/>
                </a:lnTo>
                <a:lnTo>
                  <a:pt x="6760419" y="2910340"/>
                </a:lnTo>
                <a:lnTo>
                  <a:pt x="6756103" y="2912498"/>
                </a:lnTo>
                <a:lnTo>
                  <a:pt x="6748549" y="2911419"/>
                </a:lnTo>
                <a:lnTo>
                  <a:pt x="6743154" y="2914656"/>
                </a:lnTo>
                <a:lnTo>
                  <a:pt x="6735601" y="2914656"/>
                </a:lnTo>
                <a:lnTo>
                  <a:pt x="6732364" y="2912498"/>
                </a:lnTo>
                <a:lnTo>
                  <a:pt x="6720495" y="2912498"/>
                </a:lnTo>
                <a:cubicBezTo>
                  <a:pt x="6716179" y="2912498"/>
                  <a:pt x="6712942" y="2910700"/>
                  <a:pt x="6710784" y="2907103"/>
                </a:cubicBezTo>
                <a:close/>
                <a:moveTo>
                  <a:pt x="6626622" y="2907103"/>
                </a:moveTo>
                <a:lnTo>
                  <a:pt x="6626622" y="2910340"/>
                </a:lnTo>
                <a:lnTo>
                  <a:pt x="6627701" y="2910340"/>
                </a:lnTo>
                <a:lnTo>
                  <a:pt x="6629859" y="2908182"/>
                </a:lnTo>
                <a:lnTo>
                  <a:pt x="6629859" y="2907103"/>
                </a:lnTo>
                <a:close/>
                <a:moveTo>
                  <a:pt x="6616911" y="2907103"/>
                </a:moveTo>
                <a:lnTo>
                  <a:pt x="6616911" y="2908182"/>
                </a:lnTo>
                <a:lnTo>
                  <a:pt x="6619069" y="2908182"/>
                </a:lnTo>
                <a:lnTo>
                  <a:pt x="6619069" y="2907103"/>
                </a:lnTo>
                <a:close/>
                <a:moveTo>
                  <a:pt x="1071964" y="2907052"/>
                </a:moveTo>
                <a:lnTo>
                  <a:pt x="1071964" y="2909210"/>
                </a:lnTo>
                <a:lnTo>
                  <a:pt x="1073043" y="2909210"/>
                </a:lnTo>
                <a:lnTo>
                  <a:pt x="1073043" y="2907052"/>
                </a:lnTo>
                <a:close/>
                <a:moveTo>
                  <a:pt x="7598423" y="2905164"/>
                </a:moveTo>
                <a:lnTo>
                  <a:pt x="7597344" y="2908401"/>
                </a:lnTo>
                <a:lnTo>
                  <a:pt x="7598423" y="2911638"/>
                </a:lnTo>
                <a:lnTo>
                  <a:pt x="7600581" y="2911638"/>
                </a:lnTo>
                <a:lnTo>
                  <a:pt x="7599502" y="2905164"/>
                </a:lnTo>
                <a:close/>
                <a:moveTo>
                  <a:pt x="5706125" y="2903950"/>
                </a:moveTo>
                <a:lnTo>
                  <a:pt x="5706125" y="2905029"/>
                </a:lnTo>
                <a:lnTo>
                  <a:pt x="5717859" y="2907187"/>
                </a:lnTo>
                <a:lnTo>
                  <a:pt x="5718938" y="2907187"/>
                </a:lnTo>
                <a:lnTo>
                  <a:pt x="5718938" y="2906108"/>
                </a:lnTo>
                <a:lnTo>
                  <a:pt x="5707204" y="2903950"/>
                </a:lnTo>
                <a:close/>
                <a:moveTo>
                  <a:pt x="2630460" y="2903824"/>
                </a:moveTo>
                <a:lnTo>
                  <a:pt x="2631539" y="2908140"/>
                </a:lnTo>
                <a:lnTo>
                  <a:pt x="2632618" y="2908140"/>
                </a:lnTo>
                <a:lnTo>
                  <a:pt x="2632618" y="2903824"/>
                </a:lnTo>
                <a:close/>
                <a:moveTo>
                  <a:pt x="715365" y="2903141"/>
                </a:moveTo>
                <a:lnTo>
                  <a:pt x="717389" y="2905164"/>
                </a:lnTo>
                <a:lnTo>
                  <a:pt x="717389" y="2903141"/>
                </a:lnTo>
                <a:close/>
                <a:moveTo>
                  <a:pt x="5686838" y="2902871"/>
                </a:moveTo>
                <a:lnTo>
                  <a:pt x="5686838" y="2906108"/>
                </a:lnTo>
                <a:lnTo>
                  <a:pt x="5687917" y="2906108"/>
                </a:lnTo>
                <a:lnTo>
                  <a:pt x="5687917" y="2902871"/>
                </a:lnTo>
                <a:close/>
                <a:moveTo>
                  <a:pt x="3193413" y="2902736"/>
                </a:moveTo>
                <a:lnTo>
                  <a:pt x="3192334" y="2903815"/>
                </a:lnTo>
                <a:lnTo>
                  <a:pt x="3192334" y="2905973"/>
                </a:lnTo>
                <a:lnTo>
                  <a:pt x="3194492" y="2908131"/>
                </a:lnTo>
                <a:cubicBezTo>
                  <a:pt x="3197370" y="2907052"/>
                  <a:pt x="3198808" y="2905973"/>
                  <a:pt x="3198808" y="2904894"/>
                </a:cubicBezTo>
                <a:lnTo>
                  <a:pt x="3198808" y="2903815"/>
                </a:lnTo>
                <a:close/>
                <a:moveTo>
                  <a:pt x="7683260" y="2902062"/>
                </a:moveTo>
                <a:lnTo>
                  <a:pt x="7683260" y="2903141"/>
                </a:lnTo>
                <a:cubicBezTo>
                  <a:pt x="7685418" y="2903141"/>
                  <a:pt x="7686497" y="2904534"/>
                  <a:pt x="7686497" y="2907322"/>
                </a:cubicBezTo>
                <a:lnTo>
                  <a:pt x="7687576" y="2907322"/>
                </a:lnTo>
                <a:lnTo>
                  <a:pt x="7687576" y="2905164"/>
                </a:lnTo>
                <a:close/>
                <a:moveTo>
                  <a:pt x="1076280" y="2901657"/>
                </a:moveTo>
                <a:lnTo>
                  <a:pt x="1074121" y="2905973"/>
                </a:lnTo>
                <a:lnTo>
                  <a:pt x="1075201" y="2905973"/>
                </a:lnTo>
                <a:cubicBezTo>
                  <a:pt x="1076639" y="2905973"/>
                  <a:pt x="1077358" y="2904894"/>
                  <a:pt x="1077358" y="2902736"/>
                </a:cubicBezTo>
                <a:lnTo>
                  <a:pt x="1077358" y="2901657"/>
                </a:lnTo>
                <a:close/>
                <a:moveTo>
                  <a:pt x="7675842" y="2900983"/>
                </a:moveTo>
                <a:lnTo>
                  <a:pt x="7672605" y="2902062"/>
                </a:lnTo>
                <a:lnTo>
                  <a:pt x="7672605" y="2908401"/>
                </a:lnTo>
                <a:lnTo>
                  <a:pt x="7675842" y="2911638"/>
                </a:lnTo>
                <a:lnTo>
                  <a:pt x="7676921" y="2911638"/>
                </a:lnTo>
                <a:lnTo>
                  <a:pt x="7679079" y="2905164"/>
                </a:lnTo>
                <a:cubicBezTo>
                  <a:pt x="7678000" y="2902376"/>
                  <a:pt x="7676921" y="2900983"/>
                  <a:pt x="7675842" y="2900983"/>
                </a:cubicBezTo>
                <a:close/>
                <a:moveTo>
                  <a:pt x="9083360" y="2900494"/>
                </a:moveTo>
                <a:lnTo>
                  <a:pt x="9083360" y="2902652"/>
                </a:lnTo>
                <a:lnTo>
                  <a:pt x="9084439" y="2902652"/>
                </a:lnTo>
                <a:lnTo>
                  <a:pt x="9084439" y="2900494"/>
                </a:lnTo>
                <a:close/>
                <a:moveTo>
                  <a:pt x="4610373" y="2899992"/>
                </a:moveTo>
                <a:lnTo>
                  <a:pt x="4610373" y="2903229"/>
                </a:lnTo>
                <a:lnTo>
                  <a:pt x="4611452" y="2903229"/>
                </a:lnTo>
                <a:lnTo>
                  <a:pt x="4611452" y="2899992"/>
                </a:lnTo>
                <a:close/>
                <a:moveTo>
                  <a:pt x="7679079" y="2899904"/>
                </a:moveTo>
                <a:lnTo>
                  <a:pt x="7679079" y="2900983"/>
                </a:lnTo>
                <a:lnTo>
                  <a:pt x="7681237" y="2900983"/>
                </a:lnTo>
                <a:lnTo>
                  <a:pt x="7681237" y="2899904"/>
                </a:lnTo>
                <a:close/>
                <a:moveTo>
                  <a:pt x="5553446" y="2898555"/>
                </a:moveTo>
                <a:lnTo>
                  <a:pt x="5553446" y="2900713"/>
                </a:lnTo>
                <a:lnTo>
                  <a:pt x="5554525" y="2900713"/>
                </a:lnTo>
                <a:lnTo>
                  <a:pt x="5554525" y="2898555"/>
                </a:lnTo>
                <a:close/>
                <a:moveTo>
                  <a:pt x="2728109" y="2898429"/>
                </a:moveTo>
                <a:cubicBezTo>
                  <a:pt x="2725231" y="2899149"/>
                  <a:pt x="2723793" y="2900947"/>
                  <a:pt x="2723793" y="2903824"/>
                </a:cubicBezTo>
                <a:lnTo>
                  <a:pt x="2727030" y="2905982"/>
                </a:lnTo>
                <a:lnTo>
                  <a:pt x="2730267" y="2902745"/>
                </a:lnTo>
                <a:lnTo>
                  <a:pt x="2730267" y="2900587"/>
                </a:lnTo>
                <a:close/>
                <a:moveTo>
                  <a:pt x="3141891" y="2898420"/>
                </a:moveTo>
                <a:lnTo>
                  <a:pt x="3141891" y="2899499"/>
                </a:lnTo>
                <a:lnTo>
                  <a:pt x="3144049" y="2899499"/>
                </a:lnTo>
                <a:lnTo>
                  <a:pt x="3144049" y="2898420"/>
                </a:lnTo>
                <a:close/>
                <a:moveTo>
                  <a:pt x="4754555" y="2897834"/>
                </a:moveTo>
                <a:cubicBezTo>
                  <a:pt x="4751138" y="2898194"/>
                  <a:pt x="4747542" y="2902869"/>
                  <a:pt x="4743765" y="2911861"/>
                </a:cubicBezTo>
                <a:lnTo>
                  <a:pt x="4743765" y="2912940"/>
                </a:lnTo>
                <a:lnTo>
                  <a:pt x="4744844" y="2912940"/>
                </a:lnTo>
                <a:cubicBezTo>
                  <a:pt x="4748081" y="2903589"/>
                  <a:pt x="4751678" y="2898913"/>
                  <a:pt x="4755634" y="2898913"/>
                </a:cubicBezTo>
                <a:lnTo>
                  <a:pt x="4755634" y="2897834"/>
                </a:lnTo>
                <a:close/>
                <a:moveTo>
                  <a:pt x="1061309" y="2897341"/>
                </a:moveTo>
                <a:lnTo>
                  <a:pt x="1073043" y="2897341"/>
                </a:lnTo>
                <a:lnTo>
                  <a:pt x="1073043" y="2900578"/>
                </a:lnTo>
                <a:lnTo>
                  <a:pt x="1075201" y="2900578"/>
                </a:lnTo>
                <a:cubicBezTo>
                  <a:pt x="1075201" y="2898420"/>
                  <a:pt x="1075919" y="2897341"/>
                  <a:pt x="1077358" y="2897341"/>
                </a:cubicBezTo>
                <a:lnTo>
                  <a:pt x="1084911" y="2897341"/>
                </a:lnTo>
                <a:cubicBezTo>
                  <a:pt x="1090575" y="2897701"/>
                  <a:pt x="1093408" y="2900578"/>
                  <a:pt x="1093408" y="2905973"/>
                </a:cubicBezTo>
                <a:lnTo>
                  <a:pt x="1096644" y="2909210"/>
                </a:lnTo>
                <a:cubicBezTo>
                  <a:pt x="1096644" y="2911368"/>
                  <a:pt x="1092733" y="2912807"/>
                  <a:pt x="1084911" y="2913526"/>
                </a:cubicBezTo>
                <a:lnTo>
                  <a:pt x="1076280" y="2911368"/>
                </a:lnTo>
                <a:lnTo>
                  <a:pt x="1075201" y="2912447"/>
                </a:lnTo>
                <a:lnTo>
                  <a:pt x="1074121" y="2912447"/>
                </a:lnTo>
                <a:lnTo>
                  <a:pt x="1069806" y="2911368"/>
                </a:lnTo>
                <a:lnTo>
                  <a:pt x="1064546" y="2912447"/>
                </a:lnTo>
                <a:lnTo>
                  <a:pt x="1060229" y="2911368"/>
                </a:lnTo>
                <a:lnTo>
                  <a:pt x="1053755" y="2913526"/>
                </a:lnTo>
                <a:cubicBezTo>
                  <a:pt x="1045033" y="2913526"/>
                  <a:pt x="1038965" y="2912087"/>
                  <a:pt x="1035548" y="2909210"/>
                </a:cubicBezTo>
                <a:lnTo>
                  <a:pt x="1034468" y="2909210"/>
                </a:lnTo>
                <a:cubicBezTo>
                  <a:pt x="1031769" y="2911368"/>
                  <a:pt x="1029252" y="2912447"/>
                  <a:pt x="1026916" y="2912447"/>
                </a:cubicBezTo>
                <a:cubicBezTo>
                  <a:pt x="1023408" y="2911368"/>
                  <a:pt x="1021655" y="2908850"/>
                  <a:pt x="1021655" y="2904894"/>
                </a:cubicBezTo>
                <a:lnTo>
                  <a:pt x="1021655" y="2903815"/>
                </a:lnTo>
                <a:cubicBezTo>
                  <a:pt x="1021655" y="2902736"/>
                  <a:pt x="1026644" y="2901297"/>
                  <a:pt x="1036625" y="2899499"/>
                </a:cubicBezTo>
                <a:lnTo>
                  <a:pt x="1037706" y="2898420"/>
                </a:lnTo>
                <a:cubicBezTo>
                  <a:pt x="1041842" y="2900578"/>
                  <a:pt x="1046112" y="2901657"/>
                  <a:pt x="1050519" y="2901657"/>
                </a:cubicBezTo>
                <a:close/>
                <a:moveTo>
                  <a:pt x="8756706" y="2896667"/>
                </a:moveTo>
                <a:lnTo>
                  <a:pt x="8755627" y="2902062"/>
                </a:lnTo>
                <a:lnTo>
                  <a:pt x="8756706" y="2906378"/>
                </a:lnTo>
                <a:lnTo>
                  <a:pt x="8755627" y="2907457"/>
                </a:lnTo>
                <a:lnTo>
                  <a:pt x="8757785" y="2907457"/>
                </a:lnTo>
                <a:lnTo>
                  <a:pt x="8757785" y="2906378"/>
                </a:lnTo>
                <a:lnTo>
                  <a:pt x="8756706" y="2900983"/>
                </a:lnTo>
                <a:lnTo>
                  <a:pt x="8758864" y="2900983"/>
                </a:lnTo>
                <a:lnTo>
                  <a:pt x="8758864" y="2899904"/>
                </a:lnTo>
                <a:lnTo>
                  <a:pt x="8757785" y="2896667"/>
                </a:lnTo>
                <a:close/>
                <a:moveTo>
                  <a:pt x="6772288" y="2896313"/>
                </a:moveTo>
                <a:lnTo>
                  <a:pt x="6772288" y="2898471"/>
                </a:lnTo>
                <a:lnTo>
                  <a:pt x="6773367" y="2898471"/>
                </a:lnTo>
                <a:lnTo>
                  <a:pt x="6775525" y="2896313"/>
                </a:lnTo>
                <a:close/>
                <a:moveTo>
                  <a:pt x="6732364" y="2895234"/>
                </a:moveTo>
                <a:lnTo>
                  <a:pt x="6732364" y="2897392"/>
                </a:lnTo>
                <a:lnTo>
                  <a:pt x="6734522" y="2897392"/>
                </a:lnTo>
                <a:close/>
                <a:moveTo>
                  <a:pt x="3126920" y="2895183"/>
                </a:moveTo>
                <a:lnTo>
                  <a:pt x="3126920" y="2896262"/>
                </a:lnTo>
                <a:lnTo>
                  <a:pt x="3129078" y="2896262"/>
                </a:lnTo>
                <a:lnTo>
                  <a:pt x="3129078" y="2895183"/>
                </a:lnTo>
                <a:close/>
                <a:moveTo>
                  <a:pt x="3095764" y="2895183"/>
                </a:moveTo>
                <a:lnTo>
                  <a:pt x="3095764" y="2897341"/>
                </a:lnTo>
                <a:lnTo>
                  <a:pt x="3096843" y="2897341"/>
                </a:lnTo>
                <a:lnTo>
                  <a:pt x="3096843" y="2895183"/>
                </a:lnTo>
                <a:close/>
                <a:moveTo>
                  <a:pt x="3072160" y="2895183"/>
                </a:moveTo>
                <a:lnTo>
                  <a:pt x="3072160" y="2897341"/>
                </a:lnTo>
                <a:lnTo>
                  <a:pt x="3074318" y="2897341"/>
                </a:lnTo>
                <a:lnTo>
                  <a:pt x="3074318" y="2895183"/>
                </a:lnTo>
                <a:close/>
                <a:moveTo>
                  <a:pt x="5184306" y="2894778"/>
                </a:moveTo>
                <a:lnTo>
                  <a:pt x="5184306" y="2896936"/>
                </a:lnTo>
                <a:lnTo>
                  <a:pt x="5186464" y="2894778"/>
                </a:lnTo>
                <a:close/>
                <a:moveTo>
                  <a:pt x="8728517" y="2894509"/>
                </a:moveTo>
                <a:cubicBezTo>
                  <a:pt x="8725640" y="2895228"/>
                  <a:pt x="8724201" y="2896667"/>
                  <a:pt x="8724201" y="2898825"/>
                </a:cubicBezTo>
                <a:lnTo>
                  <a:pt x="8726359" y="2905299"/>
                </a:lnTo>
                <a:lnTo>
                  <a:pt x="8726359" y="2906378"/>
                </a:lnTo>
                <a:cubicBezTo>
                  <a:pt x="8723482" y="2909615"/>
                  <a:pt x="8722043" y="2915010"/>
                  <a:pt x="8722043" y="2922563"/>
                </a:cubicBezTo>
                <a:lnTo>
                  <a:pt x="8723122" y="2922563"/>
                </a:lnTo>
                <a:cubicBezTo>
                  <a:pt x="8732473" y="2922563"/>
                  <a:pt x="8737149" y="2917168"/>
                  <a:pt x="8737149" y="2906378"/>
                </a:cubicBezTo>
                <a:cubicBezTo>
                  <a:pt x="8738588" y="2906378"/>
                  <a:pt x="8739307" y="2905299"/>
                  <a:pt x="8739307" y="2903141"/>
                </a:cubicBezTo>
                <a:lnTo>
                  <a:pt x="8740386" y="2902062"/>
                </a:lnTo>
                <a:lnTo>
                  <a:pt x="8741465" y="2902062"/>
                </a:lnTo>
                <a:lnTo>
                  <a:pt x="8749153" y="2903141"/>
                </a:lnTo>
                <a:lnTo>
                  <a:pt x="8750232" y="2902062"/>
                </a:lnTo>
                <a:cubicBezTo>
                  <a:pt x="8749333" y="2897746"/>
                  <a:pt x="8748209" y="2895588"/>
                  <a:pt x="8746860" y="2895588"/>
                </a:cubicBezTo>
                <a:lnTo>
                  <a:pt x="8738228" y="2895588"/>
                </a:lnTo>
                <a:close/>
                <a:moveTo>
                  <a:pt x="3136496" y="2894239"/>
                </a:moveTo>
                <a:lnTo>
                  <a:pt x="3136496" y="2895183"/>
                </a:lnTo>
                <a:lnTo>
                  <a:pt x="3138654" y="2895183"/>
                </a:lnTo>
                <a:lnTo>
                  <a:pt x="3138654" y="2894239"/>
                </a:lnTo>
                <a:close/>
                <a:moveTo>
                  <a:pt x="3740589" y="2892890"/>
                </a:moveTo>
                <a:cubicBezTo>
                  <a:pt x="3736273" y="2893250"/>
                  <a:pt x="3734115" y="2894329"/>
                  <a:pt x="3734115" y="2896127"/>
                </a:cubicBezTo>
                <a:lnTo>
                  <a:pt x="3737352" y="2897206"/>
                </a:lnTo>
                <a:lnTo>
                  <a:pt x="3740589" y="2896127"/>
                </a:lnTo>
                <a:close/>
                <a:moveTo>
                  <a:pt x="3597891" y="2892890"/>
                </a:moveTo>
                <a:cubicBezTo>
                  <a:pt x="3596452" y="2892890"/>
                  <a:pt x="3595733" y="2893969"/>
                  <a:pt x="3595733" y="2896127"/>
                </a:cubicBezTo>
                <a:lnTo>
                  <a:pt x="3596812" y="2899364"/>
                </a:lnTo>
                <a:lnTo>
                  <a:pt x="3598970" y="2899364"/>
                </a:lnTo>
                <a:lnTo>
                  <a:pt x="3601128" y="2897206"/>
                </a:lnTo>
                <a:lnTo>
                  <a:pt x="3601128" y="2895048"/>
                </a:lnTo>
                <a:lnTo>
                  <a:pt x="3598970" y="2892890"/>
                </a:lnTo>
                <a:close/>
                <a:moveTo>
                  <a:pt x="5200491" y="2892620"/>
                </a:moveTo>
                <a:lnTo>
                  <a:pt x="5198333" y="2894778"/>
                </a:lnTo>
                <a:lnTo>
                  <a:pt x="5201570" y="2898015"/>
                </a:lnTo>
                <a:lnTo>
                  <a:pt x="5203728" y="2895857"/>
                </a:lnTo>
                <a:lnTo>
                  <a:pt x="5203728" y="2894778"/>
                </a:lnTo>
                <a:lnTo>
                  <a:pt x="5201570" y="2892620"/>
                </a:lnTo>
                <a:close/>
                <a:moveTo>
                  <a:pt x="4758871" y="2892439"/>
                </a:moveTo>
                <a:lnTo>
                  <a:pt x="4758871" y="2894597"/>
                </a:lnTo>
                <a:lnTo>
                  <a:pt x="4759950" y="2894597"/>
                </a:lnTo>
                <a:lnTo>
                  <a:pt x="4759950" y="2892439"/>
                </a:lnTo>
                <a:close/>
                <a:moveTo>
                  <a:pt x="3081871" y="2892081"/>
                </a:moveTo>
                <a:lnTo>
                  <a:pt x="3081871" y="2896262"/>
                </a:lnTo>
                <a:lnTo>
                  <a:pt x="3082816" y="2896262"/>
                </a:lnTo>
                <a:lnTo>
                  <a:pt x="3082816" y="2892081"/>
                </a:lnTo>
                <a:close/>
                <a:moveTo>
                  <a:pt x="6591015" y="2891997"/>
                </a:moveTo>
                <a:cubicBezTo>
                  <a:pt x="6591015" y="2894155"/>
                  <a:pt x="6591734" y="2895234"/>
                  <a:pt x="6593173" y="2895234"/>
                </a:cubicBezTo>
                <a:lnTo>
                  <a:pt x="6609358" y="2894155"/>
                </a:lnTo>
                <a:lnTo>
                  <a:pt x="6610437" y="2895234"/>
                </a:lnTo>
                <a:lnTo>
                  <a:pt x="6611516" y="2895234"/>
                </a:lnTo>
                <a:lnTo>
                  <a:pt x="6614753" y="2894155"/>
                </a:lnTo>
                <a:lnTo>
                  <a:pt x="6620148" y="2895234"/>
                </a:lnTo>
                <a:lnTo>
                  <a:pt x="6633096" y="2893076"/>
                </a:lnTo>
                <a:lnTo>
                  <a:pt x="6639570" y="2894155"/>
                </a:lnTo>
                <a:lnTo>
                  <a:pt x="6650360" y="2893076"/>
                </a:lnTo>
                <a:lnTo>
                  <a:pt x="6656834" y="2895234"/>
                </a:lnTo>
                <a:lnTo>
                  <a:pt x="6665466" y="2895234"/>
                </a:lnTo>
                <a:lnTo>
                  <a:pt x="6673019" y="2894155"/>
                </a:lnTo>
                <a:lnTo>
                  <a:pt x="6675177" y="2896313"/>
                </a:lnTo>
                <a:cubicBezTo>
                  <a:pt x="6675177" y="2894875"/>
                  <a:pt x="6676256" y="2894155"/>
                  <a:pt x="6678414" y="2894155"/>
                </a:cubicBezTo>
                <a:lnTo>
                  <a:pt x="6696757" y="2895234"/>
                </a:lnTo>
                <a:lnTo>
                  <a:pt x="6697836" y="2894155"/>
                </a:lnTo>
                <a:lnTo>
                  <a:pt x="6698915" y="2894155"/>
                </a:lnTo>
                <a:lnTo>
                  <a:pt x="6705389" y="2895234"/>
                </a:lnTo>
                <a:lnTo>
                  <a:pt x="6707547" y="2895234"/>
                </a:lnTo>
                <a:lnTo>
                  <a:pt x="6707547" y="2891997"/>
                </a:lnTo>
                <a:cubicBezTo>
                  <a:pt x="6708986" y="2891997"/>
                  <a:pt x="6709705" y="2893076"/>
                  <a:pt x="6709705" y="2895234"/>
                </a:cubicBezTo>
                <a:cubicBezTo>
                  <a:pt x="6713302" y="2895234"/>
                  <a:pt x="6715100" y="2895954"/>
                  <a:pt x="6715100" y="2897392"/>
                </a:cubicBezTo>
                <a:lnTo>
                  <a:pt x="6715100" y="2898471"/>
                </a:lnTo>
                <a:lnTo>
                  <a:pt x="6717258" y="2896313"/>
                </a:lnTo>
                <a:lnTo>
                  <a:pt x="6716179" y="2895234"/>
                </a:lnTo>
                <a:cubicBezTo>
                  <a:pt x="6717618" y="2895234"/>
                  <a:pt x="6718337" y="2894155"/>
                  <a:pt x="6718337" y="2891997"/>
                </a:cubicBezTo>
                <a:cubicBezTo>
                  <a:pt x="6726250" y="2893436"/>
                  <a:pt x="6738479" y="2894155"/>
                  <a:pt x="6755024" y="2894155"/>
                </a:cubicBezTo>
                <a:lnTo>
                  <a:pt x="6765814" y="2894155"/>
                </a:lnTo>
                <a:lnTo>
                  <a:pt x="6774446" y="2891997"/>
                </a:lnTo>
                <a:lnTo>
                  <a:pt x="6774446" y="2894155"/>
                </a:lnTo>
                <a:lnTo>
                  <a:pt x="6778762" y="2894155"/>
                </a:lnTo>
                <a:lnTo>
                  <a:pt x="6784157" y="2895234"/>
                </a:lnTo>
                <a:lnTo>
                  <a:pt x="6790631" y="2894155"/>
                </a:lnTo>
                <a:lnTo>
                  <a:pt x="6799263" y="2894155"/>
                </a:lnTo>
                <a:lnTo>
                  <a:pt x="6804658" y="2895234"/>
                </a:lnTo>
                <a:lnTo>
                  <a:pt x="6804658" y="2898471"/>
                </a:lnTo>
                <a:cubicBezTo>
                  <a:pt x="6802500" y="2901529"/>
                  <a:pt x="6801421" y="2906204"/>
                  <a:pt x="6801421" y="2912498"/>
                </a:cubicBezTo>
                <a:lnTo>
                  <a:pt x="6804658" y="2915735"/>
                </a:lnTo>
                <a:lnTo>
                  <a:pt x="6804658" y="2924367"/>
                </a:lnTo>
                <a:lnTo>
                  <a:pt x="6801421" y="2929762"/>
                </a:lnTo>
                <a:lnTo>
                  <a:pt x="6802500" y="2930841"/>
                </a:lnTo>
                <a:lnTo>
                  <a:pt x="6802500" y="2931920"/>
                </a:lnTo>
                <a:lnTo>
                  <a:pt x="6800342" y="2941631"/>
                </a:lnTo>
                <a:lnTo>
                  <a:pt x="6802500" y="2943789"/>
                </a:lnTo>
                <a:lnTo>
                  <a:pt x="6802500" y="2952421"/>
                </a:lnTo>
                <a:lnTo>
                  <a:pt x="6801421" y="2953500"/>
                </a:lnTo>
                <a:lnTo>
                  <a:pt x="6802500" y="2954579"/>
                </a:lnTo>
                <a:cubicBezTo>
                  <a:pt x="6801960" y="2969326"/>
                  <a:pt x="6801241" y="2976699"/>
                  <a:pt x="6800342" y="2976699"/>
                </a:cubicBezTo>
                <a:lnTo>
                  <a:pt x="6801421" y="2977778"/>
                </a:lnTo>
                <a:lnTo>
                  <a:pt x="6801421" y="2979936"/>
                </a:lnTo>
                <a:cubicBezTo>
                  <a:pt x="6801241" y="2983533"/>
                  <a:pt x="6800522" y="2985331"/>
                  <a:pt x="6799263" y="2985331"/>
                </a:cubicBezTo>
                <a:lnTo>
                  <a:pt x="6800342" y="2986410"/>
                </a:lnTo>
                <a:lnTo>
                  <a:pt x="6800342" y="2988568"/>
                </a:lnTo>
                <a:lnTo>
                  <a:pt x="6792789" y="2988568"/>
                </a:lnTo>
                <a:lnTo>
                  <a:pt x="6788473" y="2985331"/>
                </a:lnTo>
                <a:cubicBezTo>
                  <a:pt x="6787034" y="2985691"/>
                  <a:pt x="6785595" y="2987489"/>
                  <a:pt x="6784157" y="2990726"/>
                </a:cubicBezTo>
                <a:lnTo>
                  <a:pt x="6765814" y="2989647"/>
                </a:lnTo>
                <a:lnTo>
                  <a:pt x="6761498" y="2989647"/>
                </a:lnTo>
                <a:lnTo>
                  <a:pt x="6757182" y="2988568"/>
                </a:lnTo>
                <a:lnTo>
                  <a:pt x="6752866" y="2989647"/>
                </a:lnTo>
                <a:lnTo>
                  <a:pt x="6750707" y="2989647"/>
                </a:lnTo>
                <a:lnTo>
                  <a:pt x="6750707" y="2969146"/>
                </a:lnTo>
                <a:lnTo>
                  <a:pt x="6751787" y="2964830"/>
                </a:lnTo>
                <a:lnTo>
                  <a:pt x="6750707" y="2952421"/>
                </a:lnTo>
                <a:lnTo>
                  <a:pt x="6750707" y="2949184"/>
                </a:lnTo>
                <a:lnTo>
                  <a:pt x="6735601" y="2950263"/>
                </a:lnTo>
                <a:lnTo>
                  <a:pt x="6716179" y="2948105"/>
                </a:lnTo>
                <a:lnTo>
                  <a:pt x="6707547" y="2950263"/>
                </a:lnTo>
                <a:lnTo>
                  <a:pt x="6706468" y="2949184"/>
                </a:lnTo>
                <a:lnTo>
                  <a:pt x="6705389" y="2949184"/>
                </a:lnTo>
                <a:cubicBezTo>
                  <a:pt x="6701793" y="2949544"/>
                  <a:pt x="6699994" y="2950623"/>
                  <a:pt x="6699994" y="2952421"/>
                </a:cubicBezTo>
                <a:lnTo>
                  <a:pt x="6697836" y="2952421"/>
                </a:lnTo>
                <a:cubicBezTo>
                  <a:pt x="6697836" y="2950084"/>
                  <a:pt x="6693161" y="2948645"/>
                  <a:pt x="6683809" y="2948105"/>
                </a:cubicBezTo>
                <a:lnTo>
                  <a:pt x="6682730" y="2947026"/>
                </a:lnTo>
                <a:cubicBezTo>
                  <a:pt x="6682730" y="2948825"/>
                  <a:pt x="6679493" y="2949904"/>
                  <a:pt x="6673019" y="2950263"/>
                </a:cubicBezTo>
                <a:lnTo>
                  <a:pt x="6673019" y="2952421"/>
                </a:lnTo>
                <a:lnTo>
                  <a:pt x="6670861" y="2952421"/>
                </a:lnTo>
                <a:lnTo>
                  <a:pt x="6670861" y="2950263"/>
                </a:lnTo>
                <a:lnTo>
                  <a:pt x="6662229" y="2950263"/>
                </a:lnTo>
                <a:lnTo>
                  <a:pt x="6662229" y="2952421"/>
                </a:lnTo>
                <a:lnTo>
                  <a:pt x="6660071" y="2952421"/>
                </a:lnTo>
                <a:lnTo>
                  <a:pt x="6660071" y="2950263"/>
                </a:lnTo>
                <a:lnTo>
                  <a:pt x="6630938" y="2949184"/>
                </a:lnTo>
                <a:lnTo>
                  <a:pt x="6620148" y="2949184"/>
                </a:lnTo>
                <a:cubicBezTo>
                  <a:pt x="6615113" y="2949184"/>
                  <a:pt x="6612595" y="2950263"/>
                  <a:pt x="6612595" y="2952421"/>
                </a:cubicBezTo>
                <a:lnTo>
                  <a:pt x="6606121" y="2952421"/>
                </a:lnTo>
                <a:lnTo>
                  <a:pt x="6606121" y="2950263"/>
                </a:lnTo>
                <a:lnTo>
                  <a:pt x="6595331" y="2950263"/>
                </a:lnTo>
                <a:lnTo>
                  <a:pt x="6594252" y="2949184"/>
                </a:lnTo>
                <a:cubicBezTo>
                  <a:pt x="6592094" y="2949184"/>
                  <a:pt x="6591015" y="2950263"/>
                  <a:pt x="6591015" y="2952421"/>
                </a:cubicBezTo>
                <a:lnTo>
                  <a:pt x="6589936" y="2952421"/>
                </a:lnTo>
                <a:cubicBezTo>
                  <a:pt x="6589936" y="2950803"/>
                  <a:pt x="6587418" y="2949005"/>
                  <a:pt x="6582383" y="2947026"/>
                </a:cubicBezTo>
                <a:cubicBezTo>
                  <a:pt x="6580045" y="2949184"/>
                  <a:pt x="6572492" y="2950263"/>
                  <a:pt x="6559724" y="2950263"/>
                </a:cubicBezTo>
                <a:lnTo>
                  <a:pt x="6557566" y="2944868"/>
                </a:lnTo>
                <a:lnTo>
                  <a:pt x="6558645" y="2929762"/>
                </a:lnTo>
                <a:lnTo>
                  <a:pt x="6558645" y="2923288"/>
                </a:lnTo>
                <a:lnTo>
                  <a:pt x="6559724" y="2922209"/>
                </a:lnTo>
                <a:lnTo>
                  <a:pt x="6557566" y="2908182"/>
                </a:lnTo>
                <a:lnTo>
                  <a:pt x="6558645" y="2902787"/>
                </a:lnTo>
                <a:lnTo>
                  <a:pt x="6557566" y="2896313"/>
                </a:lnTo>
                <a:lnTo>
                  <a:pt x="6558645" y="2895234"/>
                </a:lnTo>
                <a:lnTo>
                  <a:pt x="6568356" y="2895234"/>
                </a:lnTo>
                <a:lnTo>
                  <a:pt x="6572672" y="2898471"/>
                </a:lnTo>
                <a:cubicBezTo>
                  <a:pt x="6572672" y="2895594"/>
                  <a:pt x="6575190" y="2894155"/>
                  <a:pt x="6580225" y="2894155"/>
                </a:cubicBezTo>
                <a:lnTo>
                  <a:pt x="6588857" y="2895234"/>
                </a:lnTo>
                <a:cubicBezTo>
                  <a:pt x="6588857" y="2893076"/>
                  <a:pt x="6589576" y="2891997"/>
                  <a:pt x="6591015" y="2891997"/>
                </a:cubicBezTo>
                <a:close/>
                <a:moveTo>
                  <a:pt x="9239411" y="2891727"/>
                </a:moveTo>
                <a:lnTo>
                  <a:pt x="9239411" y="2895099"/>
                </a:lnTo>
                <a:lnTo>
                  <a:pt x="9241569" y="2897257"/>
                </a:lnTo>
                <a:lnTo>
                  <a:pt x="9244806" y="2894020"/>
                </a:lnTo>
                <a:lnTo>
                  <a:pt x="9241569" y="2891727"/>
                </a:lnTo>
                <a:close/>
                <a:moveTo>
                  <a:pt x="5587569" y="2891137"/>
                </a:moveTo>
                <a:lnTo>
                  <a:pt x="5585411" y="2893295"/>
                </a:lnTo>
                <a:lnTo>
                  <a:pt x="5585411" y="2894374"/>
                </a:lnTo>
                <a:lnTo>
                  <a:pt x="5587569" y="2894374"/>
                </a:lnTo>
                <a:close/>
                <a:moveTo>
                  <a:pt x="3042083" y="2891002"/>
                </a:moveTo>
                <a:lnTo>
                  <a:pt x="3042083" y="2896262"/>
                </a:lnTo>
                <a:lnTo>
                  <a:pt x="3043162" y="2896262"/>
                </a:lnTo>
                <a:lnTo>
                  <a:pt x="3043162" y="2891002"/>
                </a:lnTo>
                <a:close/>
                <a:moveTo>
                  <a:pt x="9082281" y="2890648"/>
                </a:moveTo>
                <a:lnTo>
                  <a:pt x="9082281" y="2894020"/>
                </a:lnTo>
                <a:lnTo>
                  <a:pt x="9083360" y="2894020"/>
                </a:lnTo>
                <a:lnTo>
                  <a:pt x="9083360" y="2890648"/>
                </a:lnTo>
                <a:close/>
                <a:moveTo>
                  <a:pt x="4762108" y="2890281"/>
                </a:moveTo>
                <a:lnTo>
                  <a:pt x="4762108" y="2891360"/>
                </a:lnTo>
                <a:lnTo>
                  <a:pt x="4768582" y="2891360"/>
                </a:lnTo>
                <a:lnTo>
                  <a:pt x="4768582" y="2890281"/>
                </a:lnTo>
                <a:close/>
                <a:moveTo>
                  <a:pt x="7675842" y="2890193"/>
                </a:moveTo>
                <a:lnTo>
                  <a:pt x="7673684" y="2898825"/>
                </a:lnTo>
                <a:lnTo>
                  <a:pt x="7678000" y="2898825"/>
                </a:lnTo>
                <a:lnTo>
                  <a:pt x="7676921" y="2897746"/>
                </a:lnTo>
                <a:lnTo>
                  <a:pt x="7676921" y="2896667"/>
                </a:lnTo>
                <a:lnTo>
                  <a:pt x="7678000" y="2890193"/>
                </a:lnTo>
                <a:close/>
                <a:moveTo>
                  <a:pt x="3248173" y="2889923"/>
                </a:moveTo>
                <a:lnTo>
                  <a:pt x="3248173" y="2891002"/>
                </a:lnTo>
                <a:lnTo>
                  <a:pt x="3251410" y="2891002"/>
                </a:lnTo>
                <a:lnTo>
                  <a:pt x="3251410" y="2889923"/>
                </a:lnTo>
                <a:close/>
                <a:moveTo>
                  <a:pt x="3241699" y="2889923"/>
                </a:moveTo>
                <a:lnTo>
                  <a:pt x="3241699" y="2891002"/>
                </a:lnTo>
                <a:lnTo>
                  <a:pt x="3246015" y="2891002"/>
                </a:lnTo>
                <a:lnTo>
                  <a:pt x="3246015" y="2889923"/>
                </a:lnTo>
                <a:close/>
                <a:moveTo>
                  <a:pt x="576039" y="2889788"/>
                </a:moveTo>
                <a:lnTo>
                  <a:pt x="576039" y="2892890"/>
                </a:lnTo>
                <a:lnTo>
                  <a:pt x="577118" y="2898015"/>
                </a:lnTo>
                <a:lnTo>
                  <a:pt x="574960" y="2900038"/>
                </a:lnTo>
                <a:lnTo>
                  <a:pt x="574960" y="2900983"/>
                </a:lnTo>
                <a:lnTo>
                  <a:pt x="577118" y="2903141"/>
                </a:lnTo>
                <a:lnTo>
                  <a:pt x="581164" y="2903141"/>
                </a:lnTo>
                <a:lnTo>
                  <a:pt x="581164" y="2898015"/>
                </a:lnTo>
                <a:cubicBezTo>
                  <a:pt x="578467" y="2898015"/>
                  <a:pt x="577118" y="2895273"/>
                  <a:pt x="577118" y="2889788"/>
                </a:cubicBezTo>
                <a:close/>
                <a:moveTo>
                  <a:pt x="9113707" y="2889569"/>
                </a:moveTo>
                <a:lnTo>
                  <a:pt x="9112628" y="2890648"/>
                </a:lnTo>
                <a:lnTo>
                  <a:pt x="9112628" y="2891727"/>
                </a:lnTo>
                <a:lnTo>
                  <a:pt x="9115014" y="2897564"/>
                </a:lnTo>
                <a:lnTo>
                  <a:pt x="9114786" y="2899415"/>
                </a:lnTo>
                <a:lnTo>
                  <a:pt x="9116060" y="2900123"/>
                </a:lnTo>
                <a:lnTo>
                  <a:pt x="9120181" y="2910205"/>
                </a:lnTo>
                <a:cubicBezTo>
                  <a:pt x="9120181" y="2908767"/>
                  <a:pt x="9121260" y="2908047"/>
                  <a:pt x="9123418" y="2908047"/>
                </a:cubicBezTo>
                <a:lnTo>
                  <a:pt x="9124497" y="2906968"/>
                </a:lnTo>
                <a:lnTo>
                  <a:pt x="9124497" y="2904810"/>
                </a:lnTo>
                <a:lnTo>
                  <a:pt x="9116060" y="2900123"/>
                </a:lnTo>
                <a:lnTo>
                  <a:pt x="9115014" y="2897564"/>
                </a:lnTo>
                <a:lnTo>
                  <a:pt x="9115865" y="2890648"/>
                </a:lnTo>
                <a:lnTo>
                  <a:pt x="9114786" y="2889569"/>
                </a:lnTo>
                <a:close/>
                <a:moveTo>
                  <a:pt x="8647457" y="2889114"/>
                </a:moveTo>
                <a:lnTo>
                  <a:pt x="8647457" y="2891272"/>
                </a:lnTo>
                <a:lnTo>
                  <a:pt x="8648536" y="2891272"/>
                </a:lnTo>
                <a:lnTo>
                  <a:pt x="8648536" y="2889114"/>
                </a:lnTo>
                <a:close/>
                <a:moveTo>
                  <a:pt x="7651159" y="2889114"/>
                </a:moveTo>
                <a:lnTo>
                  <a:pt x="7646843" y="2892351"/>
                </a:lnTo>
                <a:lnTo>
                  <a:pt x="7641448" y="2892351"/>
                </a:lnTo>
                <a:lnTo>
                  <a:pt x="7641448" y="2895588"/>
                </a:lnTo>
                <a:lnTo>
                  <a:pt x="7643606" y="2903141"/>
                </a:lnTo>
                <a:lnTo>
                  <a:pt x="7615687" y="2927823"/>
                </a:lnTo>
                <a:lnTo>
                  <a:pt x="7610292" y="2927823"/>
                </a:lnTo>
                <a:lnTo>
                  <a:pt x="7610292" y="2929981"/>
                </a:lnTo>
                <a:cubicBezTo>
                  <a:pt x="7610292" y="2931959"/>
                  <a:pt x="7616721" y="2934792"/>
                  <a:pt x="7629579" y="2938478"/>
                </a:cubicBezTo>
                <a:lnTo>
                  <a:pt x="7632816" y="2935241"/>
                </a:lnTo>
                <a:lnTo>
                  <a:pt x="7634974" y="2935241"/>
                </a:lnTo>
                <a:cubicBezTo>
                  <a:pt x="7636413" y="2935241"/>
                  <a:pt x="7637132" y="2936320"/>
                  <a:pt x="7637132" y="2938478"/>
                </a:cubicBezTo>
                <a:lnTo>
                  <a:pt x="7638211" y="2938478"/>
                </a:lnTo>
                <a:cubicBezTo>
                  <a:pt x="7638211" y="2935601"/>
                  <a:pt x="7638931" y="2934162"/>
                  <a:pt x="7640369" y="2934162"/>
                </a:cubicBezTo>
                <a:lnTo>
                  <a:pt x="7643606" y="2934162"/>
                </a:lnTo>
                <a:lnTo>
                  <a:pt x="7651159" y="2935241"/>
                </a:lnTo>
                <a:lnTo>
                  <a:pt x="7652104" y="2934162"/>
                </a:lnTo>
                <a:lnTo>
                  <a:pt x="7652104" y="2920270"/>
                </a:lnTo>
                <a:lnTo>
                  <a:pt x="7651159" y="2915954"/>
                </a:lnTo>
                <a:lnTo>
                  <a:pt x="7653182" y="2909480"/>
                </a:lnTo>
                <a:lnTo>
                  <a:pt x="7652104" y="2895588"/>
                </a:lnTo>
                <a:lnTo>
                  <a:pt x="7653182" y="2890193"/>
                </a:lnTo>
                <a:lnTo>
                  <a:pt x="7652104" y="2889114"/>
                </a:lnTo>
                <a:close/>
                <a:moveTo>
                  <a:pt x="5650556" y="2888979"/>
                </a:moveTo>
                <a:lnTo>
                  <a:pt x="5652714" y="2888979"/>
                </a:lnTo>
                <a:lnTo>
                  <a:pt x="5652714" y="2891137"/>
                </a:lnTo>
                <a:lnTo>
                  <a:pt x="5643138" y="2897476"/>
                </a:lnTo>
                <a:lnTo>
                  <a:pt x="5642059" y="2896532"/>
                </a:lnTo>
                <a:cubicBezTo>
                  <a:pt x="5642239" y="2894374"/>
                  <a:pt x="5645071" y="2891856"/>
                  <a:pt x="5650556" y="2888979"/>
                </a:cubicBezTo>
                <a:close/>
                <a:moveTo>
                  <a:pt x="4740528" y="2888123"/>
                </a:moveTo>
                <a:lnTo>
                  <a:pt x="4740528" y="2889202"/>
                </a:lnTo>
                <a:lnTo>
                  <a:pt x="4742686" y="2889202"/>
                </a:lnTo>
                <a:lnTo>
                  <a:pt x="4742686" y="2888123"/>
                </a:lnTo>
                <a:close/>
                <a:moveTo>
                  <a:pt x="5645296" y="2887900"/>
                </a:moveTo>
                <a:lnTo>
                  <a:pt x="5646375" y="2888979"/>
                </a:lnTo>
                <a:lnTo>
                  <a:pt x="5646375" y="2891137"/>
                </a:lnTo>
                <a:cubicBezTo>
                  <a:pt x="5643498" y="2891137"/>
                  <a:pt x="5642059" y="2892576"/>
                  <a:pt x="5642059" y="2895453"/>
                </a:cubicBezTo>
                <a:lnTo>
                  <a:pt x="5639901" y="2895453"/>
                </a:lnTo>
                <a:lnTo>
                  <a:pt x="5637743" y="2893295"/>
                </a:lnTo>
                <a:cubicBezTo>
                  <a:pt x="5639901" y="2889698"/>
                  <a:pt x="5642419" y="2887900"/>
                  <a:pt x="5645296" y="2887900"/>
                </a:cubicBezTo>
                <a:close/>
                <a:moveTo>
                  <a:pt x="2605373" y="2887504"/>
                </a:moveTo>
                <a:lnTo>
                  <a:pt x="2604294" y="2897350"/>
                </a:lnTo>
                <a:lnTo>
                  <a:pt x="2608745" y="2909219"/>
                </a:lnTo>
                <a:lnTo>
                  <a:pt x="2606453" y="2915828"/>
                </a:lnTo>
                <a:lnTo>
                  <a:pt x="2607667" y="2916907"/>
                </a:lnTo>
                <a:lnTo>
                  <a:pt x="2615218" y="2916907"/>
                </a:lnTo>
                <a:lnTo>
                  <a:pt x="2622771" y="2917986"/>
                </a:lnTo>
                <a:lnTo>
                  <a:pt x="2624930" y="2904903"/>
                </a:lnTo>
                <a:lnTo>
                  <a:pt x="2621693" y="2900587"/>
                </a:lnTo>
                <a:cubicBezTo>
                  <a:pt x="2622052" y="2899149"/>
                  <a:pt x="2623851" y="2897710"/>
                  <a:pt x="2627088" y="2896271"/>
                </a:cubicBezTo>
                <a:lnTo>
                  <a:pt x="2624930" y="2889662"/>
                </a:lnTo>
                <a:lnTo>
                  <a:pt x="2616298" y="2890741"/>
                </a:lnTo>
                <a:close/>
                <a:moveTo>
                  <a:pt x="4770740" y="2887044"/>
                </a:moveTo>
                <a:lnTo>
                  <a:pt x="4770740" y="2888123"/>
                </a:lnTo>
                <a:lnTo>
                  <a:pt x="4772898" y="2888123"/>
                </a:lnTo>
                <a:lnTo>
                  <a:pt x="4772898" y="2887044"/>
                </a:lnTo>
                <a:close/>
                <a:moveTo>
                  <a:pt x="8698305" y="2886956"/>
                </a:moveTo>
                <a:lnTo>
                  <a:pt x="8692775" y="2893430"/>
                </a:lnTo>
                <a:lnTo>
                  <a:pt x="8693854" y="2894509"/>
                </a:lnTo>
                <a:lnTo>
                  <a:pt x="8693854" y="2895588"/>
                </a:lnTo>
                <a:lnTo>
                  <a:pt x="8702621" y="2893430"/>
                </a:lnTo>
                <a:lnTo>
                  <a:pt x="8702621" y="2890193"/>
                </a:lnTo>
                <a:close/>
                <a:moveTo>
                  <a:pt x="8260918" y="2886416"/>
                </a:moveTo>
                <a:lnTo>
                  <a:pt x="8258760" y="2888574"/>
                </a:lnTo>
                <a:lnTo>
                  <a:pt x="8259838" y="2889653"/>
                </a:lnTo>
                <a:lnTo>
                  <a:pt x="8263076" y="2889653"/>
                </a:lnTo>
                <a:lnTo>
                  <a:pt x="8263076" y="2886416"/>
                </a:lnTo>
                <a:close/>
                <a:moveTo>
                  <a:pt x="9227542" y="2885253"/>
                </a:moveTo>
                <a:lnTo>
                  <a:pt x="9223091" y="2889569"/>
                </a:lnTo>
                <a:lnTo>
                  <a:pt x="9223091" y="2890648"/>
                </a:lnTo>
                <a:lnTo>
                  <a:pt x="9225384" y="2892806"/>
                </a:lnTo>
                <a:lnTo>
                  <a:pt x="9227542" y="2892806"/>
                </a:lnTo>
                <a:lnTo>
                  <a:pt x="9228621" y="2887411"/>
                </a:lnTo>
                <a:lnTo>
                  <a:pt x="9228621" y="2885253"/>
                </a:lnTo>
                <a:close/>
                <a:moveTo>
                  <a:pt x="3074318" y="2884528"/>
                </a:moveTo>
                <a:lnTo>
                  <a:pt x="3062951" y="2889346"/>
                </a:lnTo>
                <a:lnTo>
                  <a:pt x="3062449" y="2888844"/>
                </a:lnTo>
                <a:lnTo>
                  <a:pt x="3061370" y="2888844"/>
                </a:lnTo>
                <a:lnTo>
                  <a:pt x="3058842" y="2891088"/>
                </a:lnTo>
                <a:lnTo>
                  <a:pt x="3053952" y="2893160"/>
                </a:lnTo>
                <a:cubicBezTo>
                  <a:pt x="3049995" y="2897386"/>
                  <a:pt x="3045320" y="2899499"/>
                  <a:pt x="3039925" y="2899499"/>
                </a:cubicBezTo>
                <a:lnTo>
                  <a:pt x="3038846" y="2904894"/>
                </a:lnTo>
                <a:lnTo>
                  <a:pt x="3038846" y="2905973"/>
                </a:lnTo>
                <a:lnTo>
                  <a:pt x="3039925" y="2905973"/>
                </a:lnTo>
                <a:cubicBezTo>
                  <a:pt x="3039925" y="2903096"/>
                  <a:pt x="3043881" y="2900218"/>
                  <a:pt x="3051794" y="2897341"/>
                </a:cubicBezTo>
                <a:lnTo>
                  <a:pt x="3058842" y="2891088"/>
                </a:lnTo>
                <a:lnTo>
                  <a:pt x="3062951" y="2889346"/>
                </a:lnTo>
                <a:lnTo>
                  <a:pt x="3063528" y="2889923"/>
                </a:lnTo>
                <a:lnTo>
                  <a:pt x="3064607" y="2889923"/>
                </a:lnTo>
                <a:lnTo>
                  <a:pt x="3063528" y="2891002"/>
                </a:lnTo>
                <a:lnTo>
                  <a:pt x="3063528" y="2894239"/>
                </a:lnTo>
                <a:lnTo>
                  <a:pt x="3065686" y="2894239"/>
                </a:lnTo>
                <a:cubicBezTo>
                  <a:pt x="3066405" y="2888484"/>
                  <a:pt x="3069283" y="2885607"/>
                  <a:pt x="3074318" y="2885607"/>
                </a:cubicBezTo>
                <a:close/>
                <a:moveTo>
                  <a:pt x="3043162" y="2883449"/>
                </a:moveTo>
                <a:lnTo>
                  <a:pt x="3042083" y="2886686"/>
                </a:lnTo>
                <a:lnTo>
                  <a:pt x="3042083" y="2887765"/>
                </a:lnTo>
                <a:lnTo>
                  <a:pt x="3043162" y="2887765"/>
                </a:lnTo>
                <a:lnTo>
                  <a:pt x="3044241" y="2884528"/>
                </a:lnTo>
                <a:lnTo>
                  <a:pt x="3044241" y="2883449"/>
                </a:lnTo>
                <a:close/>
                <a:moveTo>
                  <a:pt x="8696147" y="2878324"/>
                </a:moveTo>
                <a:lnTo>
                  <a:pt x="8696147" y="2879403"/>
                </a:lnTo>
                <a:lnTo>
                  <a:pt x="8699384" y="2879403"/>
                </a:lnTo>
                <a:lnTo>
                  <a:pt x="8699384" y="2878324"/>
                </a:lnTo>
                <a:close/>
                <a:moveTo>
                  <a:pt x="5766954" y="2878324"/>
                </a:moveTo>
                <a:cubicBezTo>
                  <a:pt x="5779092" y="2878324"/>
                  <a:pt x="5785162" y="2881875"/>
                  <a:pt x="5785162" y="2888979"/>
                </a:cubicBezTo>
                <a:cubicBezTo>
                  <a:pt x="5788489" y="2888979"/>
                  <a:pt x="5790602" y="2891811"/>
                  <a:pt x="5791501" y="2897476"/>
                </a:cubicBezTo>
                <a:lnTo>
                  <a:pt x="5786241" y="2900713"/>
                </a:lnTo>
                <a:lnTo>
                  <a:pt x="5780846" y="2899634"/>
                </a:lnTo>
                <a:lnTo>
                  <a:pt x="5773428" y="2900713"/>
                </a:lnTo>
                <a:lnTo>
                  <a:pt x="5762638" y="2897476"/>
                </a:lnTo>
                <a:lnTo>
                  <a:pt x="5746722" y="2900713"/>
                </a:lnTo>
                <a:lnTo>
                  <a:pt x="5739169" y="2900713"/>
                </a:lnTo>
                <a:lnTo>
                  <a:pt x="5731751" y="2899634"/>
                </a:lnTo>
                <a:lnTo>
                  <a:pt x="5731751" y="2900713"/>
                </a:lnTo>
                <a:cubicBezTo>
                  <a:pt x="5735258" y="2903231"/>
                  <a:pt x="5737011" y="2905389"/>
                  <a:pt x="5737011" y="2907187"/>
                </a:cubicBezTo>
                <a:lnTo>
                  <a:pt x="5735932" y="2908266"/>
                </a:lnTo>
                <a:lnTo>
                  <a:pt x="5735932" y="2909345"/>
                </a:lnTo>
                <a:lnTo>
                  <a:pt x="5737011" y="2910289"/>
                </a:lnTo>
                <a:lnTo>
                  <a:pt x="5737011" y="2911368"/>
                </a:lnTo>
                <a:lnTo>
                  <a:pt x="5732830" y="2921079"/>
                </a:lnTo>
                <a:lnTo>
                  <a:pt x="5735932" y="2926339"/>
                </a:lnTo>
                <a:lnTo>
                  <a:pt x="5735932" y="2929576"/>
                </a:lnTo>
                <a:lnTo>
                  <a:pt x="5733909" y="2932813"/>
                </a:lnTo>
                <a:lnTo>
                  <a:pt x="5733909" y="2934971"/>
                </a:lnTo>
                <a:lnTo>
                  <a:pt x="5738090" y="2940231"/>
                </a:lnTo>
                <a:lnTo>
                  <a:pt x="5738090" y="2945626"/>
                </a:lnTo>
                <a:lnTo>
                  <a:pt x="5734988" y="2949808"/>
                </a:lnTo>
                <a:lnTo>
                  <a:pt x="5734988" y="2957361"/>
                </a:lnTo>
                <a:lnTo>
                  <a:pt x="5733909" y="2964779"/>
                </a:lnTo>
                <a:cubicBezTo>
                  <a:pt x="5737416" y="2964959"/>
                  <a:pt x="5739169" y="2966038"/>
                  <a:pt x="5739169" y="2968016"/>
                </a:cubicBezTo>
                <a:lnTo>
                  <a:pt x="5739169" y="2972332"/>
                </a:lnTo>
                <a:lnTo>
                  <a:pt x="5735932" y="2976513"/>
                </a:lnTo>
                <a:cubicBezTo>
                  <a:pt x="5735932" y="2977952"/>
                  <a:pt x="5739889" y="2978671"/>
                  <a:pt x="5747801" y="2978671"/>
                </a:cubicBezTo>
                <a:cubicBezTo>
                  <a:pt x="5747801" y="2980110"/>
                  <a:pt x="5749195" y="2980829"/>
                  <a:pt x="5751982" y="2980829"/>
                </a:cubicBezTo>
                <a:cubicBezTo>
                  <a:pt x="5758547" y="2976513"/>
                  <a:pt x="5766009" y="2970084"/>
                  <a:pt x="5774372" y="2961542"/>
                </a:cubicBezTo>
                <a:lnTo>
                  <a:pt x="5775451" y="2961542"/>
                </a:lnTo>
                <a:lnTo>
                  <a:pt x="5780846" y="2966937"/>
                </a:lnTo>
                <a:cubicBezTo>
                  <a:pt x="5787590" y="2966937"/>
                  <a:pt x="5792940" y="2969769"/>
                  <a:pt x="5796896" y="2975434"/>
                </a:cubicBezTo>
                <a:lnTo>
                  <a:pt x="5796896" y="2980829"/>
                </a:lnTo>
                <a:cubicBezTo>
                  <a:pt x="5799684" y="2980829"/>
                  <a:pt x="5801077" y="2982942"/>
                  <a:pt x="5801077" y="2987168"/>
                </a:cubicBezTo>
                <a:lnTo>
                  <a:pt x="5801077" y="2990405"/>
                </a:lnTo>
                <a:lnTo>
                  <a:pt x="5797975" y="2993642"/>
                </a:lnTo>
                <a:lnTo>
                  <a:pt x="5796896" y="2993642"/>
                </a:lnTo>
                <a:lnTo>
                  <a:pt x="5777609" y="2989326"/>
                </a:lnTo>
                <a:lnTo>
                  <a:pt x="5770191" y="2989326"/>
                </a:lnTo>
                <a:lnTo>
                  <a:pt x="5747801" y="2990405"/>
                </a:lnTo>
                <a:lnTo>
                  <a:pt x="5738090" y="2986224"/>
                </a:lnTo>
                <a:cubicBezTo>
                  <a:pt x="5737911" y="2988112"/>
                  <a:pt x="5731526" y="2990585"/>
                  <a:pt x="5718938" y="2993642"/>
                </a:cubicBezTo>
                <a:lnTo>
                  <a:pt x="5713543" y="2991484"/>
                </a:lnTo>
                <a:lnTo>
                  <a:pt x="5707204" y="2993642"/>
                </a:lnTo>
                <a:lnTo>
                  <a:pt x="5705046" y="2993642"/>
                </a:lnTo>
                <a:cubicBezTo>
                  <a:pt x="5698662" y="2992743"/>
                  <a:pt x="5695470" y="2989551"/>
                  <a:pt x="5695470" y="2984066"/>
                </a:cubicBezTo>
                <a:lnTo>
                  <a:pt x="5693312" y="2984066"/>
                </a:lnTo>
                <a:cubicBezTo>
                  <a:pt x="5690614" y="2984066"/>
                  <a:pt x="5687737" y="2985819"/>
                  <a:pt x="5684680" y="2989326"/>
                </a:cubicBezTo>
                <a:cubicBezTo>
                  <a:pt x="5682612" y="2988607"/>
                  <a:pt x="5681577" y="2986494"/>
                  <a:pt x="5681577" y="2982987"/>
                </a:cubicBezTo>
                <a:lnTo>
                  <a:pt x="5682656" y="2981908"/>
                </a:lnTo>
                <a:lnTo>
                  <a:pt x="5680498" y="2981908"/>
                </a:lnTo>
                <a:lnTo>
                  <a:pt x="5680498" y="2989326"/>
                </a:lnTo>
                <a:lnTo>
                  <a:pt x="5670922" y="2989326"/>
                </a:lnTo>
                <a:lnTo>
                  <a:pt x="5659188" y="2990405"/>
                </a:lnTo>
                <a:lnTo>
                  <a:pt x="5655951" y="2989326"/>
                </a:lnTo>
                <a:cubicBezTo>
                  <a:pt x="5651815" y="2989686"/>
                  <a:pt x="5648623" y="2990765"/>
                  <a:pt x="5646375" y="2992563"/>
                </a:cubicBezTo>
                <a:lnTo>
                  <a:pt x="5645296" y="2992563"/>
                </a:lnTo>
                <a:cubicBezTo>
                  <a:pt x="5643857" y="2992563"/>
                  <a:pt x="5643138" y="2991484"/>
                  <a:pt x="5643138" y="2989326"/>
                </a:cubicBezTo>
                <a:lnTo>
                  <a:pt x="5642059" y="2990405"/>
                </a:lnTo>
                <a:lnTo>
                  <a:pt x="5630325" y="2990405"/>
                </a:lnTo>
                <a:cubicBezTo>
                  <a:pt x="5623941" y="2990405"/>
                  <a:pt x="5620749" y="2987933"/>
                  <a:pt x="5620749" y="2982987"/>
                </a:cubicBezTo>
                <a:lnTo>
                  <a:pt x="5623851" y="2981908"/>
                </a:lnTo>
                <a:lnTo>
                  <a:pt x="5631404" y="2984066"/>
                </a:lnTo>
                <a:cubicBezTo>
                  <a:pt x="5637248" y="2980469"/>
                  <a:pt x="5642554" y="2978671"/>
                  <a:pt x="5647319" y="2978671"/>
                </a:cubicBezTo>
                <a:lnTo>
                  <a:pt x="5647319" y="2979750"/>
                </a:lnTo>
                <a:lnTo>
                  <a:pt x="5650556" y="2978671"/>
                </a:lnTo>
                <a:lnTo>
                  <a:pt x="5663369" y="2981908"/>
                </a:lnTo>
                <a:lnTo>
                  <a:pt x="5674024" y="2981908"/>
                </a:lnTo>
                <a:lnTo>
                  <a:pt x="5672945" y="2974355"/>
                </a:lnTo>
                <a:lnTo>
                  <a:pt x="5674024" y="2966937"/>
                </a:lnTo>
                <a:lnTo>
                  <a:pt x="5672001" y="2960598"/>
                </a:lnTo>
                <a:cubicBezTo>
                  <a:pt x="5672001" y="2956282"/>
                  <a:pt x="5675553" y="2953404"/>
                  <a:pt x="5682656" y="2951966"/>
                </a:cubicBezTo>
                <a:lnTo>
                  <a:pt x="5682656" y="2948729"/>
                </a:lnTo>
                <a:lnTo>
                  <a:pt x="5674024" y="2950887"/>
                </a:lnTo>
                <a:lnTo>
                  <a:pt x="5672945" y="2949808"/>
                </a:lnTo>
                <a:lnTo>
                  <a:pt x="5672945" y="2947784"/>
                </a:lnTo>
                <a:cubicBezTo>
                  <a:pt x="5674384" y="2944907"/>
                  <a:pt x="5676182" y="2943468"/>
                  <a:pt x="5678340" y="2943468"/>
                </a:cubicBezTo>
                <a:lnTo>
                  <a:pt x="5678340" y="2939152"/>
                </a:lnTo>
                <a:lnTo>
                  <a:pt x="5676182" y="2931734"/>
                </a:lnTo>
                <a:lnTo>
                  <a:pt x="5677261" y="2925260"/>
                </a:lnTo>
                <a:lnTo>
                  <a:pt x="5675103" y="2920000"/>
                </a:lnTo>
                <a:lnTo>
                  <a:pt x="5677261" y="2913526"/>
                </a:lnTo>
                <a:lnTo>
                  <a:pt x="5676182" y="2906108"/>
                </a:lnTo>
                <a:lnTo>
                  <a:pt x="5678340" y="2896532"/>
                </a:lnTo>
                <a:lnTo>
                  <a:pt x="5678340" y="2895453"/>
                </a:lnTo>
                <a:lnTo>
                  <a:pt x="5677261" y="2895453"/>
                </a:lnTo>
                <a:cubicBezTo>
                  <a:pt x="5677261" y="2897521"/>
                  <a:pt x="5675823" y="2899274"/>
                  <a:pt x="5672945" y="2900713"/>
                </a:cubicBezTo>
                <a:lnTo>
                  <a:pt x="5670922" y="2900713"/>
                </a:lnTo>
                <a:lnTo>
                  <a:pt x="5667685" y="2899634"/>
                </a:lnTo>
                <a:lnTo>
                  <a:pt x="5662290" y="2900713"/>
                </a:lnTo>
                <a:lnTo>
                  <a:pt x="5659188" y="2900713"/>
                </a:lnTo>
                <a:lnTo>
                  <a:pt x="5649477" y="2899634"/>
                </a:lnTo>
                <a:lnTo>
                  <a:pt x="5645296" y="2900713"/>
                </a:lnTo>
                <a:lnTo>
                  <a:pt x="5644217" y="2899634"/>
                </a:lnTo>
                <a:lnTo>
                  <a:pt x="5644217" y="2897476"/>
                </a:lnTo>
                <a:lnTo>
                  <a:pt x="5653793" y="2891137"/>
                </a:lnTo>
                <a:lnTo>
                  <a:pt x="5654872" y="2891137"/>
                </a:lnTo>
                <a:lnTo>
                  <a:pt x="5659188" y="2893295"/>
                </a:lnTo>
                <a:lnTo>
                  <a:pt x="5672001" y="2890058"/>
                </a:lnTo>
                <a:cubicBezTo>
                  <a:pt x="5675148" y="2890058"/>
                  <a:pt x="5678340" y="2891137"/>
                  <a:pt x="5681577" y="2893295"/>
                </a:cubicBezTo>
                <a:lnTo>
                  <a:pt x="5696549" y="2888979"/>
                </a:lnTo>
                <a:cubicBezTo>
                  <a:pt x="5700775" y="2889878"/>
                  <a:pt x="5702888" y="2890957"/>
                  <a:pt x="5702888" y="2892216"/>
                </a:cubicBezTo>
                <a:lnTo>
                  <a:pt x="5703967" y="2891137"/>
                </a:lnTo>
                <a:lnTo>
                  <a:pt x="5706125" y="2891137"/>
                </a:lnTo>
                <a:cubicBezTo>
                  <a:pt x="5720332" y="2891137"/>
                  <a:pt x="5729593" y="2891856"/>
                  <a:pt x="5733909" y="2893295"/>
                </a:cubicBezTo>
                <a:cubicBezTo>
                  <a:pt x="5744519" y="2893295"/>
                  <a:pt x="5749824" y="2890777"/>
                  <a:pt x="5749824" y="2885742"/>
                </a:cubicBezTo>
                <a:close/>
                <a:moveTo>
                  <a:pt x="3735194" y="2877784"/>
                </a:moveTo>
                <a:lnTo>
                  <a:pt x="3733036" y="2879942"/>
                </a:lnTo>
                <a:lnTo>
                  <a:pt x="3733036" y="2881021"/>
                </a:lnTo>
                <a:lnTo>
                  <a:pt x="3737352" y="2884258"/>
                </a:lnTo>
                <a:lnTo>
                  <a:pt x="3738431" y="2883179"/>
                </a:lnTo>
                <a:lnTo>
                  <a:pt x="3738431" y="2881021"/>
                </a:lnTo>
                <a:close/>
                <a:moveTo>
                  <a:pt x="4754555" y="2877333"/>
                </a:moveTo>
                <a:lnTo>
                  <a:pt x="4754555" y="2879491"/>
                </a:lnTo>
                <a:lnTo>
                  <a:pt x="4756713" y="2877333"/>
                </a:lnTo>
                <a:close/>
                <a:moveTo>
                  <a:pt x="3674635" y="2876705"/>
                </a:moveTo>
                <a:lnTo>
                  <a:pt x="3674635" y="2878863"/>
                </a:lnTo>
                <a:lnTo>
                  <a:pt x="3675714" y="2878863"/>
                </a:lnTo>
                <a:lnTo>
                  <a:pt x="3675714" y="2876705"/>
                </a:lnTo>
                <a:close/>
                <a:moveTo>
                  <a:pt x="3052873" y="2876031"/>
                </a:moveTo>
                <a:lnTo>
                  <a:pt x="3048557" y="2879268"/>
                </a:lnTo>
                <a:lnTo>
                  <a:pt x="3056110" y="2878189"/>
                </a:lnTo>
                <a:lnTo>
                  <a:pt x="3056110" y="2877110"/>
                </a:lnTo>
                <a:close/>
                <a:moveTo>
                  <a:pt x="5200491" y="2875356"/>
                </a:moveTo>
                <a:lnTo>
                  <a:pt x="5197254" y="2878593"/>
                </a:lnTo>
                <a:lnTo>
                  <a:pt x="5200491" y="2881830"/>
                </a:lnTo>
                <a:lnTo>
                  <a:pt x="5202649" y="2881830"/>
                </a:lnTo>
                <a:lnTo>
                  <a:pt x="5203728" y="2877514"/>
                </a:lnTo>
                <a:close/>
                <a:moveTo>
                  <a:pt x="7667210" y="2875087"/>
                </a:moveTo>
                <a:lnTo>
                  <a:pt x="7667210" y="2876166"/>
                </a:lnTo>
                <a:cubicBezTo>
                  <a:pt x="7669907" y="2882460"/>
                  <a:pt x="7672065" y="2885697"/>
                  <a:pt x="7673684" y="2885877"/>
                </a:cubicBezTo>
                <a:lnTo>
                  <a:pt x="7676921" y="2882640"/>
                </a:lnTo>
                <a:lnTo>
                  <a:pt x="7676921" y="2881561"/>
                </a:lnTo>
                <a:cubicBezTo>
                  <a:pt x="7676921" y="2879762"/>
                  <a:pt x="7673684" y="2877604"/>
                  <a:pt x="7667210" y="2875087"/>
                </a:cubicBezTo>
                <a:close/>
                <a:moveTo>
                  <a:pt x="5582309" y="2875087"/>
                </a:moveTo>
                <a:lnTo>
                  <a:pt x="5581230" y="2876166"/>
                </a:lnTo>
                <a:lnTo>
                  <a:pt x="5581230" y="2879403"/>
                </a:lnTo>
                <a:lnTo>
                  <a:pt x="5583253" y="2881561"/>
                </a:lnTo>
                <a:lnTo>
                  <a:pt x="5585411" y="2881561"/>
                </a:lnTo>
                <a:lnTo>
                  <a:pt x="5587569" y="2879403"/>
                </a:lnTo>
                <a:lnTo>
                  <a:pt x="5587569" y="2876166"/>
                </a:lnTo>
                <a:close/>
                <a:moveTo>
                  <a:pt x="3077555" y="2874952"/>
                </a:moveTo>
                <a:lnTo>
                  <a:pt x="3075397" y="2878189"/>
                </a:lnTo>
                <a:lnTo>
                  <a:pt x="3075397" y="2879268"/>
                </a:lnTo>
                <a:lnTo>
                  <a:pt x="3077555" y="2879268"/>
                </a:lnTo>
                <a:lnTo>
                  <a:pt x="3079713" y="2877110"/>
                </a:lnTo>
                <a:close/>
                <a:moveTo>
                  <a:pt x="3092527" y="2872794"/>
                </a:moveTo>
                <a:lnTo>
                  <a:pt x="3092527" y="2874952"/>
                </a:lnTo>
                <a:lnTo>
                  <a:pt x="3093606" y="2874952"/>
                </a:lnTo>
                <a:lnTo>
                  <a:pt x="3093606" y="2872794"/>
                </a:lnTo>
                <a:close/>
                <a:moveTo>
                  <a:pt x="9199353" y="2872305"/>
                </a:moveTo>
                <a:lnTo>
                  <a:pt x="9199353" y="2873384"/>
                </a:lnTo>
                <a:lnTo>
                  <a:pt x="9201511" y="2873384"/>
                </a:lnTo>
                <a:lnTo>
                  <a:pt x="9201511" y="2872305"/>
                </a:lnTo>
                <a:close/>
                <a:moveTo>
                  <a:pt x="3066765" y="2870636"/>
                </a:moveTo>
                <a:lnTo>
                  <a:pt x="3066765" y="2876031"/>
                </a:lnTo>
                <a:lnTo>
                  <a:pt x="3068923" y="2878189"/>
                </a:lnTo>
                <a:lnTo>
                  <a:pt x="3070002" y="2878189"/>
                </a:lnTo>
                <a:lnTo>
                  <a:pt x="3070002" y="2876031"/>
                </a:lnTo>
                <a:lnTo>
                  <a:pt x="3071081" y="2876031"/>
                </a:lnTo>
                <a:lnTo>
                  <a:pt x="3070002" y="2870636"/>
                </a:lnTo>
                <a:close/>
                <a:moveTo>
                  <a:pt x="5584332" y="2868747"/>
                </a:moveTo>
                <a:lnTo>
                  <a:pt x="5577890" y="2872295"/>
                </a:lnTo>
                <a:lnTo>
                  <a:pt x="5581230" y="2871850"/>
                </a:lnTo>
                <a:close/>
                <a:moveTo>
                  <a:pt x="3094685" y="2868478"/>
                </a:moveTo>
                <a:lnTo>
                  <a:pt x="3094685" y="2870636"/>
                </a:lnTo>
                <a:lnTo>
                  <a:pt x="3095764" y="2870636"/>
                </a:lnTo>
                <a:lnTo>
                  <a:pt x="3095764" y="2868478"/>
                </a:lnTo>
                <a:close/>
                <a:moveTo>
                  <a:pt x="9186270" y="2867989"/>
                </a:moveTo>
                <a:lnTo>
                  <a:pt x="9185191" y="2869068"/>
                </a:lnTo>
                <a:lnTo>
                  <a:pt x="9185191" y="2870147"/>
                </a:lnTo>
                <a:lnTo>
                  <a:pt x="9193823" y="2871226"/>
                </a:lnTo>
                <a:lnTo>
                  <a:pt x="9197195" y="2871226"/>
                </a:lnTo>
                <a:lnTo>
                  <a:pt x="9197195" y="2870147"/>
                </a:lnTo>
                <a:close/>
                <a:moveTo>
                  <a:pt x="4616847" y="2867757"/>
                </a:moveTo>
                <a:lnTo>
                  <a:pt x="4614689" y="2869915"/>
                </a:lnTo>
                <a:lnTo>
                  <a:pt x="4614689" y="2873152"/>
                </a:lnTo>
                <a:lnTo>
                  <a:pt x="4615768" y="2878412"/>
                </a:lnTo>
                <a:lnTo>
                  <a:pt x="4619005" y="2878412"/>
                </a:lnTo>
                <a:lnTo>
                  <a:pt x="4622242" y="2875175"/>
                </a:lnTo>
                <a:lnTo>
                  <a:pt x="4622242" y="2874096"/>
                </a:lnTo>
                <a:cubicBezTo>
                  <a:pt x="4622242" y="2870409"/>
                  <a:pt x="4621163" y="2868296"/>
                  <a:pt x="4619005" y="2867757"/>
                </a:cubicBezTo>
                <a:close/>
                <a:moveTo>
                  <a:pt x="5585411" y="2867668"/>
                </a:moveTo>
                <a:lnTo>
                  <a:pt x="5585411" y="2868747"/>
                </a:lnTo>
                <a:lnTo>
                  <a:pt x="5588648" y="2868747"/>
                </a:lnTo>
                <a:lnTo>
                  <a:pt x="5588648" y="2867668"/>
                </a:lnTo>
                <a:close/>
                <a:moveTo>
                  <a:pt x="8755627" y="2867399"/>
                </a:moveTo>
                <a:lnTo>
                  <a:pt x="8755627" y="2869557"/>
                </a:lnTo>
                <a:lnTo>
                  <a:pt x="8756706" y="2869557"/>
                </a:lnTo>
                <a:lnTo>
                  <a:pt x="8756706" y="2867399"/>
                </a:lnTo>
                <a:close/>
                <a:moveTo>
                  <a:pt x="3675714" y="2866994"/>
                </a:moveTo>
                <a:lnTo>
                  <a:pt x="3675714" y="2870231"/>
                </a:lnTo>
                <a:lnTo>
                  <a:pt x="3680030" y="2870231"/>
                </a:lnTo>
                <a:lnTo>
                  <a:pt x="3680030" y="2866994"/>
                </a:lnTo>
                <a:close/>
                <a:moveTo>
                  <a:pt x="9115865" y="2866910"/>
                </a:moveTo>
                <a:cubicBezTo>
                  <a:pt x="9112628" y="2868349"/>
                  <a:pt x="9110830" y="2869788"/>
                  <a:pt x="9110470" y="2871226"/>
                </a:cubicBezTo>
                <a:lnTo>
                  <a:pt x="9114786" y="2875542"/>
                </a:lnTo>
                <a:lnTo>
                  <a:pt x="9120181" y="2875542"/>
                </a:lnTo>
                <a:lnTo>
                  <a:pt x="9120181" y="2867989"/>
                </a:lnTo>
                <a:close/>
                <a:moveTo>
                  <a:pt x="8741465" y="2866320"/>
                </a:moveTo>
                <a:cubicBezTo>
                  <a:pt x="8732833" y="2866320"/>
                  <a:pt x="8726719" y="2868478"/>
                  <a:pt x="8723122" y="2872794"/>
                </a:cubicBezTo>
                <a:lnTo>
                  <a:pt x="8724201" y="2873873"/>
                </a:lnTo>
                <a:lnTo>
                  <a:pt x="8723122" y="2879403"/>
                </a:lnTo>
                <a:lnTo>
                  <a:pt x="8723122" y="2882640"/>
                </a:lnTo>
                <a:lnTo>
                  <a:pt x="8725280" y="2884798"/>
                </a:lnTo>
                <a:lnTo>
                  <a:pt x="8737149" y="2872794"/>
                </a:lnTo>
                <a:lnTo>
                  <a:pt x="8742544" y="2872794"/>
                </a:lnTo>
                <a:lnTo>
                  <a:pt x="8742544" y="2870636"/>
                </a:lnTo>
                <a:lnTo>
                  <a:pt x="8743623" y="2870636"/>
                </a:lnTo>
                <a:close/>
                <a:moveTo>
                  <a:pt x="713747" y="2866050"/>
                </a:moveTo>
                <a:lnTo>
                  <a:pt x="713747" y="2868208"/>
                </a:lnTo>
                <a:lnTo>
                  <a:pt x="712803" y="2868208"/>
                </a:lnTo>
                <a:lnTo>
                  <a:pt x="713747" y="2871175"/>
                </a:lnTo>
                <a:lnTo>
                  <a:pt x="716849" y="2871175"/>
                </a:lnTo>
                <a:lnTo>
                  <a:pt x="718872" y="2869152"/>
                </a:lnTo>
                <a:lnTo>
                  <a:pt x="718872" y="2866050"/>
                </a:lnTo>
                <a:close/>
                <a:moveTo>
                  <a:pt x="609893" y="2865241"/>
                </a:moveTo>
                <a:cubicBezTo>
                  <a:pt x="603689" y="2865241"/>
                  <a:pt x="600586" y="2869647"/>
                  <a:pt x="600586" y="2878458"/>
                </a:cubicBezTo>
                <a:lnTo>
                  <a:pt x="600586" y="2881561"/>
                </a:lnTo>
                <a:cubicBezTo>
                  <a:pt x="602025" y="2882909"/>
                  <a:pt x="603059" y="2887001"/>
                  <a:pt x="603689" y="2893834"/>
                </a:cubicBezTo>
                <a:lnTo>
                  <a:pt x="605712" y="2898015"/>
                </a:lnTo>
                <a:cubicBezTo>
                  <a:pt x="604544" y="2901432"/>
                  <a:pt x="602834" y="2903141"/>
                  <a:pt x="600586" y="2903141"/>
                </a:cubicBezTo>
                <a:lnTo>
                  <a:pt x="600586" y="2908266"/>
                </a:lnTo>
                <a:lnTo>
                  <a:pt x="603689" y="2926609"/>
                </a:lnTo>
                <a:lnTo>
                  <a:pt x="601665" y="2953314"/>
                </a:lnTo>
                <a:cubicBezTo>
                  <a:pt x="602475" y="2956731"/>
                  <a:pt x="603508" y="2958440"/>
                  <a:pt x="604768" y="2958440"/>
                </a:cubicBezTo>
                <a:lnTo>
                  <a:pt x="634440" y="2958440"/>
                </a:lnTo>
                <a:lnTo>
                  <a:pt x="637542" y="2960463"/>
                </a:lnTo>
                <a:lnTo>
                  <a:pt x="642668" y="2958440"/>
                </a:lnTo>
                <a:lnTo>
                  <a:pt x="647793" y="2959384"/>
                </a:lnTo>
                <a:lnTo>
                  <a:pt x="653862" y="2957361"/>
                </a:lnTo>
                <a:lnTo>
                  <a:pt x="654941" y="2957361"/>
                </a:lnTo>
                <a:cubicBezTo>
                  <a:pt x="657998" y="2960418"/>
                  <a:pt x="661730" y="2962126"/>
                  <a:pt x="666136" y="2962486"/>
                </a:cubicBezTo>
                <a:cubicBezTo>
                  <a:pt x="666136" y="2959788"/>
                  <a:pt x="671620" y="2958440"/>
                  <a:pt x="682591" y="2958440"/>
                </a:cubicBezTo>
                <a:lnTo>
                  <a:pt x="683670" y="2958440"/>
                </a:lnTo>
                <a:lnTo>
                  <a:pt x="684614" y="2954258"/>
                </a:lnTo>
                <a:lnTo>
                  <a:pt x="682591" y="2948189"/>
                </a:lnTo>
                <a:lnTo>
                  <a:pt x="682591" y="2946166"/>
                </a:lnTo>
                <a:lnTo>
                  <a:pt x="683670" y="2941041"/>
                </a:lnTo>
                <a:lnTo>
                  <a:pt x="681512" y="2938883"/>
                </a:lnTo>
                <a:lnTo>
                  <a:pt x="681512" y="2936859"/>
                </a:lnTo>
                <a:cubicBezTo>
                  <a:pt x="682950" y="2935331"/>
                  <a:pt x="683984" y="2931599"/>
                  <a:pt x="684614" y="2925665"/>
                </a:cubicBezTo>
                <a:lnTo>
                  <a:pt x="682591" y="2919461"/>
                </a:lnTo>
                <a:lnTo>
                  <a:pt x="685693" y="2908266"/>
                </a:lnTo>
                <a:lnTo>
                  <a:pt x="683670" y="2900038"/>
                </a:lnTo>
                <a:lnTo>
                  <a:pt x="683670" y="2896936"/>
                </a:lnTo>
                <a:lnTo>
                  <a:pt x="685693" y="2893834"/>
                </a:lnTo>
                <a:lnTo>
                  <a:pt x="683670" y="2889788"/>
                </a:lnTo>
                <a:lnTo>
                  <a:pt x="687716" y="2878458"/>
                </a:lnTo>
                <a:lnTo>
                  <a:pt x="686637" y="2878458"/>
                </a:lnTo>
                <a:lnTo>
                  <a:pt x="684614" y="2876435"/>
                </a:lnTo>
                <a:lnTo>
                  <a:pt x="684614" y="2875491"/>
                </a:lnTo>
                <a:lnTo>
                  <a:pt x="685693" y="2871310"/>
                </a:lnTo>
                <a:lnTo>
                  <a:pt x="684614" y="2868208"/>
                </a:lnTo>
                <a:lnTo>
                  <a:pt x="679489" y="2869287"/>
                </a:lnTo>
                <a:lnTo>
                  <a:pt x="676386" y="2869287"/>
                </a:lnTo>
                <a:cubicBezTo>
                  <a:pt x="672160" y="2869287"/>
                  <a:pt x="667395" y="2868253"/>
                  <a:pt x="662090" y="2866185"/>
                </a:cubicBezTo>
                <a:lnTo>
                  <a:pt x="658043" y="2869287"/>
                </a:lnTo>
                <a:lnTo>
                  <a:pt x="656964" y="2868208"/>
                </a:lnTo>
                <a:lnTo>
                  <a:pt x="651839" y="2869287"/>
                </a:lnTo>
                <a:lnTo>
                  <a:pt x="640644" y="2868208"/>
                </a:lnTo>
                <a:lnTo>
                  <a:pt x="626213" y="2869287"/>
                </a:lnTo>
                <a:cubicBezTo>
                  <a:pt x="622436" y="2869287"/>
                  <a:pt x="616996" y="2867938"/>
                  <a:pt x="609893" y="2865241"/>
                </a:cubicBezTo>
                <a:close/>
                <a:moveTo>
                  <a:pt x="9202590" y="2864752"/>
                </a:moveTo>
                <a:lnTo>
                  <a:pt x="9202590" y="2867989"/>
                </a:lnTo>
                <a:lnTo>
                  <a:pt x="9203669" y="2867989"/>
                </a:lnTo>
                <a:lnTo>
                  <a:pt x="9205827" y="2865831"/>
                </a:lnTo>
                <a:lnTo>
                  <a:pt x="9205827" y="2864752"/>
                </a:lnTo>
                <a:close/>
                <a:moveTo>
                  <a:pt x="2715161" y="2863631"/>
                </a:moveTo>
                <a:lnTo>
                  <a:pt x="2716241" y="2863631"/>
                </a:lnTo>
                <a:cubicBezTo>
                  <a:pt x="2727120" y="2863631"/>
                  <a:pt x="2732560" y="2867273"/>
                  <a:pt x="2732560" y="2874556"/>
                </a:cubicBezTo>
                <a:lnTo>
                  <a:pt x="2739035" y="2873342"/>
                </a:lnTo>
                <a:cubicBezTo>
                  <a:pt x="2750635" y="2879906"/>
                  <a:pt x="2756433" y="2886425"/>
                  <a:pt x="2756433" y="2892899"/>
                </a:cubicBezTo>
                <a:lnTo>
                  <a:pt x="2756433" y="2893978"/>
                </a:lnTo>
                <a:cubicBezTo>
                  <a:pt x="2756433" y="2895507"/>
                  <a:pt x="2753150" y="2896991"/>
                  <a:pt x="2746586" y="2898429"/>
                </a:cubicBezTo>
                <a:lnTo>
                  <a:pt x="2747667" y="2903824"/>
                </a:lnTo>
                <a:lnTo>
                  <a:pt x="2745508" y="2907061"/>
                </a:lnTo>
                <a:lnTo>
                  <a:pt x="2745508" y="2909219"/>
                </a:lnTo>
                <a:cubicBezTo>
                  <a:pt x="2747667" y="2911917"/>
                  <a:pt x="2748746" y="2914479"/>
                  <a:pt x="2748746" y="2916907"/>
                </a:cubicBezTo>
                <a:lnTo>
                  <a:pt x="2748746" y="2917986"/>
                </a:lnTo>
                <a:cubicBezTo>
                  <a:pt x="2748746" y="2919425"/>
                  <a:pt x="2747667" y="2920144"/>
                  <a:pt x="2745508" y="2920144"/>
                </a:cubicBezTo>
                <a:lnTo>
                  <a:pt x="2745508" y="2923381"/>
                </a:lnTo>
                <a:cubicBezTo>
                  <a:pt x="2745508" y="2925899"/>
                  <a:pt x="2746947" y="2928776"/>
                  <a:pt x="2749823" y="2932013"/>
                </a:cubicBezTo>
                <a:lnTo>
                  <a:pt x="2748746" y="2939701"/>
                </a:lnTo>
                <a:lnTo>
                  <a:pt x="2749823" y="2940780"/>
                </a:lnTo>
                <a:lnTo>
                  <a:pt x="2749823" y="2941859"/>
                </a:lnTo>
                <a:lnTo>
                  <a:pt x="2747667" y="2945096"/>
                </a:lnTo>
                <a:lnTo>
                  <a:pt x="2748746" y="2951570"/>
                </a:lnTo>
                <a:lnTo>
                  <a:pt x="2747667" y="2978815"/>
                </a:lnTo>
                <a:lnTo>
                  <a:pt x="2747667" y="2979894"/>
                </a:lnTo>
                <a:cubicBezTo>
                  <a:pt x="2747667" y="2984750"/>
                  <a:pt x="2742271" y="2989066"/>
                  <a:pt x="2731481" y="2992842"/>
                </a:cubicBezTo>
                <a:lnTo>
                  <a:pt x="2730267" y="2992842"/>
                </a:lnTo>
                <a:lnTo>
                  <a:pt x="2706394" y="2986368"/>
                </a:lnTo>
                <a:lnTo>
                  <a:pt x="2702079" y="2987447"/>
                </a:lnTo>
                <a:lnTo>
                  <a:pt x="2701000" y="2987447"/>
                </a:lnTo>
                <a:lnTo>
                  <a:pt x="2696683" y="2983131"/>
                </a:lnTo>
                <a:lnTo>
                  <a:pt x="2696683" y="2982052"/>
                </a:lnTo>
                <a:lnTo>
                  <a:pt x="2697762" y="2977736"/>
                </a:lnTo>
                <a:lnTo>
                  <a:pt x="2694526" y="2968969"/>
                </a:lnTo>
                <a:cubicBezTo>
                  <a:pt x="2691829" y="2971127"/>
                  <a:pt x="2689265" y="2972206"/>
                  <a:pt x="2686837" y="2972206"/>
                </a:cubicBezTo>
                <a:lnTo>
                  <a:pt x="2682522" y="2971127"/>
                </a:lnTo>
                <a:lnTo>
                  <a:pt x="2676048" y="2973285"/>
                </a:lnTo>
                <a:lnTo>
                  <a:pt x="2667281" y="2971127"/>
                </a:lnTo>
                <a:lnTo>
                  <a:pt x="2661886" y="2972206"/>
                </a:lnTo>
                <a:lnTo>
                  <a:pt x="2662964" y="2973285"/>
                </a:lnTo>
                <a:lnTo>
                  <a:pt x="2662964" y="2978815"/>
                </a:lnTo>
                <a:cubicBezTo>
                  <a:pt x="2662964" y="2980074"/>
                  <a:pt x="2660808" y="2981513"/>
                  <a:pt x="2656490" y="2983131"/>
                </a:cubicBezTo>
                <a:lnTo>
                  <a:pt x="2656490" y="2984210"/>
                </a:lnTo>
                <a:cubicBezTo>
                  <a:pt x="2661166" y="2988346"/>
                  <a:pt x="2672406" y="2994146"/>
                  <a:pt x="2690209" y="3001609"/>
                </a:cubicBezTo>
                <a:cubicBezTo>
                  <a:pt x="2690209" y="3004486"/>
                  <a:pt x="2692727" y="3005925"/>
                  <a:pt x="2697762" y="3005925"/>
                </a:cubicBezTo>
                <a:lnTo>
                  <a:pt x="2697762" y="3012399"/>
                </a:lnTo>
                <a:lnTo>
                  <a:pt x="2701000" y="3012399"/>
                </a:lnTo>
                <a:lnTo>
                  <a:pt x="2706394" y="3008083"/>
                </a:lnTo>
                <a:cubicBezTo>
                  <a:pt x="2716916" y="3008083"/>
                  <a:pt x="2725997" y="3010960"/>
                  <a:pt x="2733640" y="3016715"/>
                </a:cubicBezTo>
                <a:lnTo>
                  <a:pt x="2734718" y="3015636"/>
                </a:lnTo>
                <a:lnTo>
                  <a:pt x="2735798" y="3015636"/>
                </a:lnTo>
                <a:lnTo>
                  <a:pt x="2742271" y="3016715"/>
                </a:lnTo>
                <a:lnTo>
                  <a:pt x="2747667" y="3014557"/>
                </a:lnTo>
                <a:lnTo>
                  <a:pt x="2760750" y="3019008"/>
                </a:lnTo>
                <a:lnTo>
                  <a:pt x="2761829" y="3017794"/>
                </a:lnTo>
                <a:lnTo>
                  <a:pt x="2762908" y="3017794"/>
                </a:lnTo>
                <a:lnTo>
                  <a:pt x="2772754" y="3020087"/>
                </a:lnTo>
                <a:lnTo>
                  <a:pt x="2773833" y="3019008"/>
                </a:lnTo>
                <a:lnTo>
                  <a:pt x="2774912" y="3019008"/>
                </a:lnTo>
                <a:cubicBezTo>
                  <a:pt x="2778507" y="3020087"/>
                  <a:pt x="2780307" y="3022605"/>
                  <a:pt x="2780307" y="3026561"/>
                </a:cubicBezTo>
                <a:lnTo>
                  <a:pt x="2779227" y="3026561"/>
                </a:lnTo>
                <a:lnTo>
                  <a:pt x="2780307" y="3027640"/>
                </a:lnTo>
                <a:lnTo>
                  <a:pt x="2780307" y="3029798"/>
                </a:lnTo>
                <a:cubicBezTo>
                  <a:pt x="2779767" y="3031417"/>
                  <a:pt x="2775405" y="3034294"/>
                  <a:pt x="2767223" y="3038430"/>
                </a:cubicBezTo>
                <a:cubicBezTo>
                  <a:pt x="2767223" y="3043555"/>
                  <a:pt x="2765065" y="3046118"/>
                  <a:pt x="2760750" y="3046118"/>
                </a:cubicBezTo>
                <a:lnTo>
                  <a:pt x="2759670" y="3047197"/>
                </a:lnTo>
                <a:lnTo>
                  <a:pt x="2759670" y="3051513"/>
                </a:lnTo>
                <a:lnTo>
                  <a:pt x="2761829" y="3060280"/>
                </a:lnTo>
                <a:lnTo>
                  <a:pt x="2761829" y="3063517"/>
                </a:lnTo>
                <a:lnTo>
                  <a:pt x="2758591" y="3066754"/>
                </a:lnTo>
                <a:lnTo>
                  <a:pt x="2745508" y="3063517"/>
                </a:lnTo>
                <a:lnTo>
                  <a:pt x="2740114" y="3064596"/>
                </a:lnTo>
                <a:lnTo>
                  <a:pt x="2734718" y="3059066"/>
                </a:lnTo>
                <a:lnTo>
                  <a:pt x="2728109" y="3060280"/>
                </a:lnTo>
                <a:cubicBezTo>
                  <a:pt x="2728109" y="3056773"/>
                  <a:pt x="2724512" y="3054210"/>
                  <a:pt x="2717319" y="3052592"/>
                </a:cubicBezTo>
                <a:cubicBezTo>
                  <a:pt x="2715881" y="3052592"/>
                  <a:pt x="2715161" y="3053671"/>
                  <a:pt x="2715161" y="3055829"/>
                </a:cubicBezTo>
                <a:cubicBezTo>
                  <a:pt x="2715161" y="3061134"/>
                  <a:pt x="2716241" y="3065855"/>
                  <a:pt x="2718399" y="3069991"/>
                </a:cubicBezTo>
                <a:lnTo>
                  <a:pt x="2717319" y="3081995"/>
                </a:lnTo>
                <a:lnTo>
                  <a:pt x="2717319" y="3086311"/>
                </a:lnTo>
                <a:lnTo>
                  <a:pt x="2716241" y="3087390"/>
                </a:lnTo>
                <a:cubicBezTo>
                  <a:pt x="2718399" y="3091166"/>
                  <a:pt x="2719477" y="3096606"/>
                  <a:pt x="2719477" y="3103710"/>
                </a:cubicBezTo>
                <a:lnTo>
                  <a:pt x="2716241" y="3108026"/>
                </a:lnTo>
                <a:lnTo>
                  <a:pt x="2713004" y="3106947"/>
                </a:lnTo>
                <a:lnTo>
                  <a:pt x="2711924" y="3108026"/>
                </a:lnTo>
                <a:lnTo>
                  <a:pt x="2711924" y="3109105"/>
                </a:lnTo>
                <a:lnTo>
                  <a:pt x="2713004" y="3110184"/>
                </a:lnTo>
                <a:lnTo>
                  <a:pt x="2714082" y="3110184"/>
                </a:lnTo>
                <a:lnTo>
                  <a:pt x="2715161" y="3109105"/>
                </a:lnTo>
                <a:lnTo>
                  <a:pt x="2716241" y="3109105"/>
                </a:lnTo>
                <a:lnTo>
                  <a:pt x="2717319" y="3110184"/>
                </a:lnTo>
                <a:lnTo>
                  <a:pt x="2717319" y="3111263"/>
                </a:lnTo>
                <a:lnTo>
                  <a:pt x="2715161" y="3117737"/>
                </a:lnTo>
                <a:lnTo>
                  <a:pt x="2716241" y="3118816"/>
                </a:lnTo>
                <a:lnTo>
                  <a:pt x="2716241" y="3119895"/>
                </a:lnTo>
                <a:cubicBezTo>
                  <a:pt x="2715701" y="3126459"/>
                  <a:pt x="2714622" y="3129741"/>
                  <a:pt x="2713004" y="3129741"/>
                </a:cubicBezTo>
                <a:lnTo>
                  <a:pt x="2703157" y="3129741"/>
                </a:lnTo>
                <a:lnTo>
                  <a:pt x="2696683" y="3127583"/>
                </a:lnTo>
                <a:lnTo>
                  <a:pt x="2690209" y="3129741"/>
                </a:lnTo>
                <a:lnTo>
                  <a:pt x="2686837" y="3129741"/>
                </a:lnTo>
                <a:cubicBezTo>
                  <a:pt x="2684679" y="3129741"/>
                  <a:pt x="2683600" y="3127223"/>
                  <a:pt x="2683600" y="3122188"/>
                </a:cubicBezTo>
                <a:lnTo>
                  <a:pt x="2678205" y="3122188"/>
                </a:lnTo>
                <a:lnTo>
                  <a:pt x="2677127" y="3126504"/>
                </a:lnTo>
                <a:lnTo>
                  <a:pt x="2678205" y="3129741"/>
                </a:lnTo>
                <a:lnTo>
                  <a:pt x="2671731" y="3131899"/>
                </a:lnTo>
                <a:lnTo>
                  <a:pt x="2668360" y="3131899"/>
                </a:lnTo>
                <a:lnTo>
                  <a:pt x="2667281" y="3130820"/>
                </a:lnTo>
                <a:lnTo>
                  <a:pt x="2666202" y="3130820"/>
                </a:lnTo>
                <a:lnTo>
                  <a:pt x="2668360" y="3117737"/>
                </a:lnTo>
                <a:lnTo>
                  <a:pt x="2668360" y="3112342"/>
                </a:lnTo>
                <a:cubicBezTo>
                  <a:pt x="2666202" y="3105508"/>
                  <a:pt x="2665123" y="3095752"/>
                  <a:pt x="2665123" y="3083074"/>
                </a:cubicBezTo>
                <a:lnTo>
                  <a:pt x="2665123" y="3067833"/>
                </a:lnTo>
                <a:cubicBezTo>
                  <a:pt x="2665662" y="3063517"/>
                  <a:pt x="2666742" y="3061359"/>
                  <a:pt x="2668360" y="3061359"/>
                </a:cubicBezTo>
                <a:lnTo>
                  <a:pt x="2667281" y="3060280"/>
                </a:lnTo>
                <a:lnTo>
                  <a:pt x="2667281" y="3059066"/>
                </a:lnTo>
                <a:lnTo>
                  <a:pt x="2669573" y="3055829"/>
                </a:lnTo>
                <a:lnTo>
                  <a:pt x="2669573" y="3050434"/>
                </a:lnTo>
                <a:lnTo>
                  <a:pt x="2667281" y="3050434"/>
                </a:lnTo>
                <a:lnTo>
                  <a:pt x="2667281" y="3049355"/>
                </a:lnTo>
                <a:lnTo>
                  <a:pt x="2668360" y="3048276"/>
                </a:lnTo>
                <a:lnTo>
                  <a:pt x="2667281" y="3047197"/>
                </a:lnTo>
                <a:lnTo>
                  <a:pt x="2667281" y="3035193"/>
                </a:lnTo>
                <a:lnTo>
                  <a:pt x="2669573" y="3031956"/>
                </a:lnTo>
                <a:lnTo>
                  <a:pt x="2669573" y="3026561"/>
                </a:lnTo>
                <a:cubicBezTo>
                  <a:pt x="2666786" y="3026561"/>
                  <a:pt x="2664223" y="3019682"/>
                  <a:pt x="2661886" y="3005925"/>
                </a:cubicBezTo>
                <a:lnTo>
                  <a:pt x="2651096" y="2993921"/>
                </a:lnTo>
                <a:lnTo>
                  <a:pt x="2647723" y="2993921"/>
                </a:lnTo>
                <a:cubicBezTo>
                  <a:pt x="2645745" y="2993921"/>
                  <a:pt x="2643948" y="2997563"/>
                  <a:pt x="2642328" y="3004846"/>
                </a:cubicBezTo>
                <a:lnTo>
                  <a:pt x="2631539" y="3013478"/>
                </a:lnTo>
                <a:cubicBezTo>
                  <a:pt x="2626414" y="3009881"/>
                  <a:pt x="2623851" y="3007004"/>
                  <a:pt x="2623851" y="3004846"/>
                </a:cubicBezTo>
                <a:lnTo>
                  <a:pt x="2626009" y="2999451"/>
                </a:lnTo>
                <a:cubicBezTo>
                  <a:pt x="2624570" y="2999451"/>
                  <a:pt x="2623851" y="3000890"/>
                  <a:pt x="2623851" y="3003767"/>
                </a:cubicBezTo>
                <a:lnTo>
                  <a:pt x="2622771" y="3003767"/>
                </a:lnTo>
                <a:lnTo>
                  <a:pt x="2620613" y="3001609"/>
                </a:lnTo>
                <a:lnTo>
                  <a:pt x="2621693" y="2997158"/>
                </a:lnTo>
                <a:lnTo>
                  <a:pt x="2621693" y="2996079"/>
                </a:lnTo>
                <a:lnTo>
                  <a:pt x="2620613" y="2996079"/>
                </a:lnTo>
                <a:cubicBezTo>
                  <a:pt x="2620613" y="2998327"/>
                  <a:pt x="2619535" y="2999451"/>
                  <a:pt x="2617376" y="2999451"/>
                </a:cubicBezTo>
                <a:lnTo>
                  <a:pt x="2620613" y="3008083"/>
                </a:lnTo>
                <a:lnTo>
                  <a:pt x="2620613" y="3010241"/>
                </a:lnTo>
                <a:lnTo>
                  <a:pt x="2615218" y="3020087"/>
                </a:lnTo>
                <a:lnTo>
                  <a:pt x="2618456" y="3019008"/>
                </a:lnTo>
                <a:lnTo>
                  <a:pt x="2621693" y="3020087"/>
                </a:lnTo>
                <a:lnTo>
                  <a:pt x="2623851" y="3017794"/>
                </a:lnTo>
                <a:lnTo>
                  <a:pt x="2629382" y="3023324"/>
                </a:lnTo>
                <a:cubicBezTo>
                  <a:pt x="2629382" y="3021166"/>
                  <a:pt x="2632257" y="3019727"/>
                  <a:pt x="2638013" y="3019008"/>
                </a:cubicBezTo>
                <a:lnTo>
                  <a:pt x="2640171" y="3023324"/>
                </a:lnTo>
                <a:lnTo>
                  <a:pt x="2641250" y="3022245"/>
                </a:lnTo>
                <a:lnTo>
                  <a:pt x="2643407" y="3022245"/>
                </a:lnTo>
                <a:cubicBezTo>
                  <a:pt x="2645027" y="3022245"/>
                  <a:pt x="2646105" y="3024763"/>
                  <a:pt x="2646645" y="3029798"/>
                </a:cubicBezTo>
                <a:lnTo>
                  <a:pt x="2640171" y="3036272"/>
                </a:lnTo>
                <a:lnTo>
                  <a:pt x="2639092" y="3036272"/>
                </a:lnTo>
                <a:cubicBezTo>
                  <a:pt x="2639092" y="3034114"/>
                  <a:pt x="2638371" y="3033035"/>
                  <a:pt x="2636934" y="3033035"/>
                </a:cubicBezTo>
                <a:lnTo>
                  <a:pt x="2636934" y="3034114"/>
                </a:lnTo>
                <a:lnTo>
                  <a:pt x="2638013" y="3035193"/>
                </a:lnTo>
                <a:lnTo>
                  <a:pt x="2638013" y="3036272"/>
                </a:lnTo>
                <a:lnTo>
                  <a:pt x="2635855" y="3038430"/>
                </a:lnTo>
                <a:lnTo>
                  <a:pt x="2638013" y="3046118"/>
                </a:lnTo>
                <a:lnTo>
                  <a:pt x="2636934" y="3047197"/>
                </a:lnTo>
                <a:lnTo>
                  <a:pt x="2635855" y="3047197"/>
                </a:lnTo>
                <a:lnTo>
                  <a:pt x="2636934" y="3048276"/>
                </a:lnTo>
                <a:lnTo>
                  <a:pt x="2636934" y="3050434"/>
                </a:lnTo>
                <a:cubicBezTo>
                  <a:pt x="2636934" y="3051513"/>
                  <a:pt x="2634055" y="3053671"/>
                  <a:pt x="2628302" y="3056908"/>
                </a:cubicBezTo>
                <a:cubicBezTo>
                  <a:pt x="2628302" y="3062033"/>
                  <a:pt x="2627537" y="3064596"/>
                  <a:pt x="2626009" y="3064596"/>
                </a:cubicBezTo>
                <a:lnTo>
                  <a:pt x="2622771" y="3063517"/>
                </a:lnTo>
                <a:lnTo>
                  <a:pt x="2624930" y="3066754"/>
                </a:lnTo>
                <a:cubicBezTo>
                  <a:pt x="2619714" y="3086985"/>
                  <a:pt x="2613555" y="3097101"/>
                  <a:pt x="2606453" y="3097101"/>
                </a:cubicBezTo>
                <a:lnTo>
                  <a:pt x="2589187" y="3115579"/>
                </a:lnTo>
                <a:cubicBezTo>
                  <a:pt x="2584783" y="3115938"/>
                  <a:pt x="2582579" y="3118141"/>
                  <a:pt x="2582579" y="3122188"/>
                </a:cubicBezTo>
                <a:lnTo>
                  <a:pt x="2570709" y="3124346"/>
                </a:lnTo>
                <a:lnTo>
                  <a:pt x="2567473" y="3120974"/>
                </a:lnTo>
                <a:lnTo>
                  <a:pt x="2566394" y="3120974"/>
                </a:lnTo>
                <a:cubicBezTo>
                  <a:pt x="2566394" y="3124661"/>
                  <a:pt x="2563111" y="3126504"/>
                  <a:pt x="2556548" y="3126504"/>
                </a:cubicBezTo>
                <a:cubicBezTo>
                  <a:pt x="2546926" y="3129381"/>
                  <a:pt x="2539688" y="3130820"/>
                  <a:pt x="2534832" y="3130820"/>
                </a:cubicBezTo>
                <a:lnTo>
                  <a:pt x="2533754" y="3129741"/>
                </a:lnTo>
                <a:lnTo>
                  <a:pt x="2533754" y="3122188"/>
                </a:lnTo>
                <a:lnTo>
                  <a:pt x="2541307" y="3115579"/>
                </a:lnTo>
                <a:lnTo>
                  <a:pt x="2544544" y="3115579"/>
                </a:lnTo>
                <a:lnTo>
                  <a:pt x="2548995" y="3118816"/>
                </a:lnTo>
                <a:lnTo>
                  <a:pt x="2550073" y="3118816"/>
                </a:lnTo>
                <a:cubicBezTo>
                  <a:pt x="2551153" y="3118816"/>
                  <a:pt x="2552591" y="3115579"/>
                  <a:pt x="2554390" y="3109105"/>
                </a:cubicBezTo>
                <a:cubicBezTo>
                  <a:pt x="2559605" y="3102721"/>
                  <a:pt x="2566124" y="3097281"/>
                  <a:pt x="2573946" y="3092785"/>
                </a:cubicBezTo>
                <a:lnTo>
                  <a:pt x="2575026" y="3097101"/>
                </a:lnTo>
                <a:lnTo>
                  <a:pt x="2576104" y="3097101"/>
                </a:lnTo>
                <a:lnTo>
                  <a:pt x="2577183" y="3086311"/>
                </a:lnTo>
                <a:lnTo>
                  <a:pt x="2573946" y="3083074"/>
                </a:lnTo>
                <a:cubicBezTo>
                  <a:pt x="2578802" y="3070755"/>
                  <a:pt x="2582759" y="3064596"/>
                  <a:pt x="2585816" y="3064596"/>
                </a:cubicBezTo>
                <a:lnTo>
                  <a:pt x="2584737" y="3061359"/>
                </a:lnTo>
                <a:lnTo>
                  <a:pt x="2585816" y="3060280"/>
                </a:lnTo>
                <a:lnTo>
                  <a:pt x="2585816" y="3059066"/>
                </a:lnTo>
                <a:lnTo>
                  <a:pt x="2584737" y="3054750"/>
                </a:lnTo>
                <a:lnTo>
                  <a:pt x="2584737" y="3053671"/>
                </a:lnTo>
                <a:lnTo>
                  <a:pt x="2590268" y="3046118"/>
                </a:lnTo>
                <a:lnTo>
                  <a:pt x="2590268" y="3042881"/>
                </a:lnTo>
                <a:lnTo>
                  <a:pt x="2577183" y="3042881"/>
                </a:lnTo>
                <a:lnTo>
                  <a:pt x="2573946" y="3040723"/>
                </a:lnTo>
                <a:cubicBezTo>
                  <a:pt x="2572148" y="3047197"/>
                  <a:pt x="2568866" y="3050434"/>
                  <a:pt x="2564101" y="3050434"/>
                </a:cubicBezTo>
                <a:cubicBezTo>
                  <a:pt x="2555289" y="3050434"/>
                  <a:pt x="2546612" y="3054076"/>
                  <a:pt x="2538069" y="3061359"/>
                </a:cubicBezTo>
                <a:lnTo>
                  <a:pt x="2529438" y="3054750"/>
                </a:lnTo>
                <a:lnTo>
                  <a:pt x="2529438" y="3053671"/>
                </a:lnTo>
                <a:lnTo>
                  <a:pt x="2530517" y="3052592"/>
                </a:lnTo>
                <a:lnTo>
                  <a:pt x="2530517" y="3051513"/>
                </a:lnTo>
                <a:lnTo>
                  <a:pt x="2529438" y="3051513"/>
                </a:lnTo>
                <a:lnTo>
                  <a:pt x="2521750" y="3060280"/>
                </a:lnTo>
                <a:lnTo>
                  <a:pt x="2516354" y="3060280"/>
                </a:lnTo>
                <a:lnTo>
                  <a:pt x="2514197" y="3057987"/>
                </a:lnTo>
                <a:lnTo>
                  <a:pt x="2514197" y="3055829"/>
                </a:lnTo>
                <a:lnTo>
                  <a:pt x="2527280" y="3043960"/>
                </a:lnTo>
                <a:lnTo>
                  <a:pt x="2528359" y="3043960"/>
                </a:lnTo>
                <a:cubicBezTo>
                  <a:pt x="2529798" y="3043960"/>
                  <a:pt x="2530517" y="3046118"/>
                  <a:pt x="2530517" y="3050434"/>
                </a:cubicBezTo>
                <a:cubicBezTo>
                  <a:pt x="2535553" y="3041712"/>
                  <a:pt x="2540992" y="3037351"/>
                  <a:pt x="2546838" y="3037351"/>
                </a:cubicBezTo>
                <a:cubicBezTo>
                  <a:pt x="2547016" y="3035912"/>
                  <a:pt x="2549174" y="3034833"/>
                  <a:pt x="2553311" y="3034114"/>
                </a:cubicBezTo>
                <a:lnTo>
                  <a:pt x="2561944" y="3030877"/>
                </a:lnTo>
                <a:cubicBezTo>
                  <a:pt x="2565270" y="3024043"/>
                  <a:pt x="2570709" y="3018603"/>
                  <a:pt x="2578262" y="3014557"/>
                </a:cubicBezTo>
                <a:cubicBezTo>
                  <a:pt x="2581680" y="3011860"/>
                  <a:pt x="2587120" y="3004261"/>
                  <a:pt x="2594583" y="2991763"/>
                </a:cubicBezTo>
                <a:lnTo>
                  <a:pt x="2594583" y="2989605"/>
                </a:lnTo>
                <a:lnTo>
                  <a:pt x="2588108" y="2989605"/>
                </a:lnTo>
                <a:lnTo>
                  <a:pt x="2583657" y="2986368"/>
                </a:lnTo>
                <a:lnTo>
                  <a:pt x="2577183" y="2988526"/>
                </a:lnTo>
                <a:lnTo>
                  <a:pt x="2568552" y="2986368"/>
                </a:lnTo>
                <a:lnTo>
                  <a:pt x="2564101" y="2990684"/>
                </a:lnTo>
                <a:lnTo>
                  <a:pt x="2560864" y="2990684"/>
                </a:lnTo>
                <a:cubicBezTo>
                  <a:pt x="2555109" y="2986548"/>
                  <a:pt x="2551871" y="2983311"/>
                  <a:pt x="2551153" y="2980973"/>
                </a:cubicBezTo>
                <a:lnTo>
                  <a:pt x="2551153" y="2976522"/>
                </a:lnTo>
                <a:cubicBezTo>
                  <a:pt x="2555468" y="2973105"/>
                  <a:pt x="2557627" y="2970228"/>
                  <a:pt x="2557627" y="2967890"/>
                </a:cubicBezTo>
                <a:cubicBezTo>
                  <a:pt x="2553491" y="2967890"/>
                  <a:pt x="2550613" y="2962810"/>
                  <a:pt x="2548995" y="2952649"/>
                </a:cubicBezTo>
                <a:lnTo>
                  <a:pt x="2552232" y="2930934"/>
                </a:lnTo>
                <a:lnTo>
                  <a:pt x="2550073" y="2925539"/>
                </a:lnTo>
                <a:lnTo>
                  <a:pt x="2551153" y="2912456"/>
                </a:lnTo>
                <a:lnTo>
                  <a:pt x="2550073" y="2884267"/>
                </a:lnTo>
                <a:lnTo>
                  <a:pt x="2550073" y="2883188"/>
                </a:lnTo>
                <a:cubicBezTo>
                  <a:pt x="2550073" y="2875186"/>
                  <a:pt x="2552591" y="2871184"/>
                  <a:pt x="2557627" y="2871184"/>
                </a:cubicBezTo>
                <a:lnTo>
                  <a:pt x="2558706" y="2870105"/>
                </a:lnTo>
                <a:lnTo>
                  <a:pt x="2558706" y="2869026"/>
                </a:lnTo>
                <a:lnTo>
                  <a:pt x="2560864" y="2869026"/>
                </a:lnTo>
                <a:lnTo>
                  <a:pt x="2563021" y="2871184"/>
                </a:lnTo>
                <a:lnTo>
                  <a:pt x="2564101" y="2870105"/>
                </a:lnTo>
                <a:lnTo>
                  <a:pt x="2565180" y="2870105"/>
                </a:lnTo>
                <a:cubicBezTo>
                  <a:pt x="2569227" y="2870105"/>
                  <a:pt x="2572148" y="2872668"/>
                  <a:pt x="2573946" y="2877793"/>
                </a:cubicBezTo>
                <a:lnTo>
                  <a:pt x="2575026" y="2877793"/>
                </a:lnTo>
                <a:cubicBezTo>
                  <a:pt x="2575026" y="2876714"/>
                  <a:pt x="2576464" y="2875635"/>
                  <a:pt x="2579342" y="2874556"/>
                </a:cubicBezTo>
                <a:cubicBezTo>
                  <a:pt x="2586266" y="2878872"/>
                  <a:pt x="2597865" y="2881030"/>
                  <a:pt x="2614139" y="2881030"/>
                </a:cubicBezTo>
                <a:lnTo>
                  <a:pt x="2622771" y="2877793"/>
                </a:lnTo>
                <a:lnTo>
                  <a:pt x="2630460" y="2877793"/>
                </a:lnTo>
                <a:lnTo>
                  <a:pt x="2639092" y="2879951"/>
                </a:lnTo>
                <a:lnTo>
                  <a:pt x="2647723" y="2877793"/>
                </a:lnTo>
                <a:lnTo>
                  <a:pt x="2654333" y="2879951"/>
                </a:lnTo>
                <a:lnTo>
                  <a:pt x="2657569" y="2879951"/>
                </a:lnTo>
                <a:lnTo>
                  <a:pt x="2669573" y="2877793"/>
                </a:lnTo>
                <a:lnTo>
                  <a:pt x="2681444" y="2877793"/>
                </a:lnTo>
                <a:cubicBezTo>
                  <a:pt x="2687646" y="2877793"/>
                  <a:pt x="2692008" y="2879951"/>
                  <a:pt x="2694526" y="2884267"/>
                </a:cubicBezTo>
                <a:cubicBezTo>
                  <a:pt x="2693806" y="2886425"/>
                  <a:pt x="2691602" y="2887504"/>
                  <a:pt x="2687917" y="2887504"/>
                </a:cubicBezTo>
                <a:lnTo>
                  <a:pt x="2681444" y="2887504"/>
                </a:lnTo>
                <a:lnTo>
                  <a:pt x="2676048" y="2886425"/>
                </a:lnTo>
                <a:lnTo>
                  <a:pt x="2676048" y="2889662"/>
                </a:lnTo>
                <a:lnTo>
                  <a:pt x="2677127" y="2901666"/>
                </a:lnTo>
                <a:cubicBezTo>
                  <a:pt x="2672812" y="2907241"/>
                  <a:pt x="2670651" y="2911197"/>
                  <a:pt x="2670651" y="2913535"/>
                </a:cubicBezTo>
                <a:lnTo>
                  <a:pt x="2670651" y="2914614"/>
                </a:lnTo>
                <a:cubicBezTo>
                  <a:pt x="2670651" y="2917222"/>
                  <a:pt x="2677171" y="2919065"/>
                  <a:pt x="2690209" y="2920144"/>
                </a:cubicBezTo>
                <a:lnTo>
                  <a:pt x="2698842" y="2915828"/>
                </a:lnTo>
                <a:lnTo>
                  <a:pt x="2694526" y="2909219"/>
                </a:lnTo>
                <a:lnTo>
                  <a:pt x="2694526" y="2907061"/>
                </a:lnTo>
                <a:cubicBezTo>
                  <a:pt x="2694526" y="2905623"/>
                  <a:pt x="2696324" y="2904903"/>
                  <a:pt x="2699921" y="2904903"/>
                </a:cubicBezTo>
                <a:lnTo>
                  <a:pt x="2699921" y="2903824"/>
                </a:lnTo>
                <a:cubicBezTo>
                  <a:pt x="2699921" y="2901486"/>
                  <a:pt x="2698842" y="2898969"/>
                  <a:pt x="2696683" y="2896271"/>
                </a:cubicBezTo>
                <a:lnTo>
                  <a:pt x="2699921" y="2889662"/>
                </a:lnTo>
                <a:lnTo>
                  <a:pt x="2698842" y="2883188"/>
                </a:lnTo>
                <a:lnTo>
                  <a:pt x="2711924" y="2869026"/>
                </a:lnTo>
                <a:cubicBezTo>
                  <a:pt x="2712104" y="2865430"/>
                  <a:pt x="2713184" y="2863631"/>
                  <a:pt x="2715161" y="2863631"/>
                </a:cubicBezTo>
                <a:close/>
                <a:moveTo>
                  <a:pt x="9219854" y="2863538"/>
                </a:moveTo>
                <a:cubicBezTo>
                  <a:pt x="9217517" y="2864348"/>
                  <a:pt x="9216078" y="2865831"/>
                  <a:pt x="9215538" y="2867989"/>
                </a:cubicBezTo>
                <a:cubicBezTo>
                  <a:pt x="9216078" y="2875902"/>
                  <a:pt x="9217157" y="2879858"/>
                  <a:pt x="9218775" y="2879858"/>
                </a:cubicBezTo>
                <a:lnTo>
                  <a:pt x="9222012" y="2879858"/>
                </a:lnTo>
                <a:lnTo>
                  <a:pt x="9224170" y="2877700"/>
                </a:lnTo>
                <a:lnTo>
                  <a:pt x="9224170" y="2875542"/>
                </a:lnTo>
                <a:lnTo>
                  <a:pt x="9222012" y="2872305"/>
                </a:lnTo>
                <a:lnTo>
                  <a:pt x="9223091" y="2867989"/>
                </a:lnTo>
                <a:cubicBezTo>
                  <a:pt x="9222012" y="2865022"/>
                  <a:pt x="9220933" y="2863538"/>
                  <a:pt x="9219854" y="2863538"/>
                </a:cubicBezTo>
                <a:close/>
                <a:moveTo>
                  <a:pt x="571993" y="2862138"/>
                </a:moveTo>
                <a:lnTo>
                  <a:pt x="571993" y="2865241"/>
                </a:lnTo>
                <a:lnTo>
                  <a:pt x="577118" y="2874412"/>
                </a:lnTo>
                <a:cubicBezTo>
                  <a:pt x="577118" y="2877829"/>
                  <a:pt x="576398" y="2879537"/>
                  <a:pt x="574960" y="2879537"/>
                </a:cubicBezTo>
                <a:cubicBezTo>
                  <a:pt x="576579" y="2883674"/>
                  <a:pt x="577972" y="2885742"/>
                  <a:pt x="579141" y="2885742"/>
                </a:cubicBezTo>
                <a:lnTo>
                  <a:pt x="579141" y="2882640"/>
                </a:lnTo>
                <a:lnTo>
                  <a:pt x="577118" y="2879537"/>
                </a:lnTo>
                <a:lnTo>
                  <a:pt x="578062" y="2873333"/>
                </a:lnTo>
                <a:cubicBezTo>
                  <a:pt x="574645" y="2869826"/>
                  <a:pt x="572937" y="2866095"/>
                  <a:pt x="572937" y="2862138"/>
                </a:cubicBezTo>
                <a:close/>
                <a:moveTo>
                  <a:pt x="3588180" y="2861599"/>
                </a:moveTo>
                <a:lnTo>
                  <a:pt x="3588180" y="2863757"/>
                </a:lnTo>
                <a:lnTo>
                  <a:pt x="3590338" y="2865915"/>
                </a:lnTo>
                <a:lnTo>
                  <a:pt x="3590338" y="2863757"/>
                </a:lnTo>
                <a:close/>
                <a:moveTo>
                  <a:pt x="3099001" y="2859980"/>
                </a:moveTo>
                <a:lnTo>
                  <a:pt x="3096843" y="2864296"/>
                </a:lnTo>
                <a:lnTo>
                  <a:pt x="3096843" y="2865375"/>
                </a:lnTo>
                <a:lnTo>
                  <a:pt x="3100080" y="2861059"/>
                </a:lnTo>
                <a:lnTo>
                  <a:pt x="3100080" y="2859980"/>
                </a:lnTo>
                <a:close/>
                <a:moveTo>
                  <a:pt x="570914" y="2859036"/>
                </a:moveTo>
                <a:lnTo>
                  <a:pt x="570914" y="2861059"/>
                </a:lnTo>
                <a:lnTo>
                  <a:pt x="571993" y="2861059"/>
                </a:lnTo>
                <a:lnTo>
                  <a:pt x="571993" y="2859036"/>
                </a:lnTo>
                <a:close/>
                <a:moveTo>
                  <a:pt x="8746860" y="2858767"/>
                </a:moveTo>
                <a:lnTo>
                  <a:pt x="8741465" y="2859846"/>
                </a:lnTo>
                <a:lnTo>
                  <a:pt x="8741465" y="2860925"/>
                </a:lnTo>
                <a:lnTo>
                  <a:pt x="8753469" y="2862004"/>
                </a:lnTo>
                <a:lnTo>
                  <a:pt x="8753469" y="2859846"/>
                </a:lnTo>
                <a:close/>
                <a:moveTo>
                  <a:pt x="8121456" y="2858362"/>
                </a:moveTo>
                <a:lnTo>
                  <a:pt x="8121456" y="2860520"/>
                </a:lnTo>
                <a:lnTo>
                  <a:pt x="8122535" y="2865915"/>
                </a:lnTo>
                <a:cubicBezTo>
                  <a:pt x="8111745" y="2873108"/>
                  <a:pt x="8106350" y="2878503"/>
                  <a:pt x="8106350" y="2882100"/>
                </a:cubicBezTo>
                <a:lnTo>
                  <a:pt x="8085849" y="2907052"/>
                </a:lnTo>
                <a:lnTo>
                  <a:pt x="8079240" y="2899364"/>
                </a:lnTo>
                <a:cubicBezTo>
                  <a:pt x="8077802" y="2899364"/>
                  <a:pt x="8077082" y="2900803"/>
                  <a:pt x="8077082" y="2903680"/>
                </a:cubicBezTo>
                <a:cubicBezTo>
                  <a:pt x="8074205" y="2908805"/>
                  <a:pt x="8071328" y="2911368"/>
                  <a:pt x="8068450" y="2911368"/>
                </a:cubicBezTo>
                <a:lnTo>
                  <a:pt x="8068450" y="2914605"/>
                </a:lnTo>
                <a:lnTo>
                  <a:pt x="8069529" y="2914605"/>
                </a:lnTo>
                <a:cubicBezTo>
                  <a:pt x="8074924" y="2914605"/>
                  <a:pt x="8080364" y="2912447"/>
                  <a:pt x="8085849" y="2908131"/>
                </a:cubicBezTo>
                <a:lnTo>
                  <a:pt x="8103113" y="2908131"/>
                </a:lnTo>
                <a:lnTo>
                  <a:pt x="8113903" y="2909210"/>
                </a:lnTo>
                <a:lnTo>
                  <a:pt x="8116061" y="2903680"/>
                </a:lnTo>
                <a:lnTo>
                  <a:pt x="8112824" y="2891811"/>
                </a:lnTo>
                <a:cubicBezTo>
                  <a:pt x="8117680" y="2887855"/>
                  <a:pt x="8126312" y="2884618"/>
                  <a:pt x="8138720" y="2882100"/>
                </a:cubicBezTo>
                <a:lnTo>
                  <a:pt x="8148431" y="2869152"/>
                </a:lnTo>
                <a:lnTo>
                  <a:pt x="8148431" y="2868073"/>
                </a:lnTo>
                <a:cubicBezTo>
                  <a:pt x="8147712" y="2865915"/>
                  <a:pt x="8145554" y="2864836"/>
                  <a:pt x="8141957" y="2864836"/>
                </a:cubicBezTo>
                <a:lnTo>
                  <a:pt x="8132246" y="2866994"/>
                </a:lnTo>
                <a:lnTo>
                  <a:pt x="8131167" y="2866994"/>
                </a:lnTo>
                <a:cubicBezTo>
                  <a:pt x="8126851" y="2866994"/>
                  <a:pt x="8124693" y="2864476"/>
                  <a:pt x="8124693" y="2859441"/>
                </a:cubicBezTo>
                <a:lnTo>
                  <a:pt x="8123614" y="2858362"/>
                </a:lnTo>
                <a:close/>
                <a:moveTo>
                  <a:pt x="8755627" y="2857688"/>
                </a:moveTo>
                <a:lnTo>
                  <a:pt x="8755627" y="2858767"/>
                </a:lnTo>
                <a:lnTo>
                  <a:pt x="8757785" y="2858767"/>
                </a:lnTo>
                <a:lnTo>
                  <a:pt x="8757785" y="2857688"/>
                </a:lnTo>
                <a:close/>
                <a:moveTo>
                  <a:pt x="587773" y="2857418"/>
                </a:moveTo>
                <a:lnTo>
                  <a:pt x="584671" y="2858362"/>
                </a:lnTo>
                <a:lnTo>
                  <a:pt x="584671" y="2861464"/>
                </a:lnTo>
                <a:lnTo>
                  <a:pt x="588852" y="2865645"/>
                </a:lnTo>
                <a:lnTo>
                  <a:pt x="591954" y="2862543"/>
                </a:lnTo>
                <a:cubicBezTo>
                  <a:pt x="591055" y="2859306"/>
                  <a:pt x="589661" y="2857598"/>
                  <a:pt x="587773" y="2857418"/>
                </a:cubicBezTo>
                <a:close/>
                <a:moveTo>
                  <a:pt x="9116944" y="2857064"/>
                </a:moveTo>
                <a:lnTo>
                  <a:pt x="9112628" y="2858143"/>
                </a:lnTo>
                <a:lnTo>
                  <a:pt x="9112628" y="2860301"/>
                </a:lnTo>
                <a:lnTo>
                  <a:pt x="9114786" y="2862459"/>
                </a:lnTo>
                <a:lnTo>
                  <a:pt x="9116944" y="2862459"/>
                </a:lnTo>
                <a:lnTo>
                  <a:pt x="9119102" y="2860301"/>
                </a:lnTo>
                <a:lnTo>
                  <a:pt x="9119102" y="2858143"/>
                </a:lnTo>
                <a:lnTo>
                  <a:pt x="9116944" y="2858143"/>
                </a:lnTo>
                <a:close/>
                <a:moveTo>
                  <a:pt x="5208044" y="2856069"/>
                </a:moveTo>
                <a:cubicBezTo>
                  <a:pt x="5206066" y="2856069"/>
                  <a:pt x="5204267" y="2857868"/>
                  <a:pt x="5202649" y="2861464"/>
                </a:cubicBezTo>
                <a:lnTo>
                  <a:pt x="5204807" y="2863622"/>
                </a:lnTo>
                <a:cubicBezTo>
                  <a:pt x="5211281" y="2862723"/>
                  <a:pt x="5214518" y="2860925"/>
                  <a:pt x="5214518" y="2858227"/>
                </a:cubicBezTo>
                <a:close/>
                <a:moveTo>
                  <a:pt x="571993" y="2855934"/>
                </a:moveTo>
                <a:lnTo>
                  <a:pt x="571993" y="2857957"/>
                </a:lnTo>
                <a:lnTo>
                  <a:pt x="572937" y="2857957"/>
                </a:lnTo>
                <a:lnTo>
                  <a:pt x="572937" y="2855934"/>
                </a:lnTo>
                <a:close/>
                <a:moveTo>
                  <a:pt x="8795550" y="2855530"/>
                </a:moveTo>
                <a:lnTo>
                  <a:pt x="8795550" y="2856609"/>
                </a:lnTo>
                <a:lnTo>
                  <a:pt x="8799866" y="2856609"/>
                </a:lnTo>
                <a:lnTo>
                  <a:pt x="8799866" y="2855530"/>
                </a:lnTo>
                <a:close/>
                <a:moveTo>
                  <a:pt x="8761022" y="2855530"/>
                </a:moveTo>
                <a:lnTo>
                  <a:pt x="8758864" y="2857688"/>
                </a:lnTo>
                <a:lnTo>
                  <a:pt x="8762101" y="2857688"/>
                </a:lnTo>
                <a:lnTo>
                  <a:pt x="8762101" y="2855530"/>
                </a:lnTo>
                <a:close/>
                <a:moveTo>
                  <a:pt x="3606523" y="2855125"/>
                </a:moveTo>
                <a:lnTo>
                  <a:pt x="3606523" y="2856204"/>
                </a:lnTo>
                <a:lnTo>
                  <a:pt x="3608681" y="2856204"/>
                </a:lnTo>
                <a:lnTo>
                  <a:pt x="3608681" y="2855125"/>
                </a:lnTo>
                <a:close/>
                <a:moveTo>
                  <a:pt x="3568758" y="2855125"/>
                </a:moveTo>
                <a:lnTo>
                  <a:pt x="3568758" y="2856204"/>
                </a:lnTo>
                <a:lnTo>
                  <a:pt x="3570916" y="2856204"/>
                </a:lnTo>
                <a:lnTo>
                  <a:pt x="3570916" y="2855125"/>
                </a:lnTo>
                <a:close/>
                <a:moveTo>
                  <a:pt x="5217620" y="2854990"/>
                </a:moveTo>
                <a:lnTo>
                  <a:pt x="5215597" y="2857148"/>
                </a:lnTo>
                <a:lnTo>
                  <a:pt x="5215597" y="2858227"/>
                </a:lnTo>
                <a:lnTo>
                  <a:pt x="5217620" y="2858227"/>
                </a:lnTo>
                <a:lnTo>
                  <a:pt x="5219778" y="2856069"/>
                </a:lnTo>
                <a:lnTo>
                  <a:pt x="5218699" y="2854990"/>
                </a:lnTo>
                <a:close/>
                <a:moveTo>
                  <a:pt x="4610373" y="2854809"/>
                </a:moveTo>
                <a:lnTo>
                  <a:pt x="4609294" y="2859125"/>
                </a:lnTo>
                <a:lnTo>
                  <a:pt x="4610373" y="2860204"/>
                </a:lnTo>
                <a:lnTo>
                  <a:pt x="4613610" y="2859125"/>
                </a:lnTo>
                <a:lnTo>
                  <a:pt x="4613610" y="2856967"/>
                </a:lnTo>
                <a:lnTo>
                  <a:pt x="4611452" y="2854809"/>
                </a:lnTo>
                <a:close/>
                <a:moveTo>
                  <a:pt x="3747063" y="2852967"/>
                </a:moveTo>
                <a:lnTo>
                  <a:pt x="3747063" y="2854046"/>
                </a:lnTo>
                <a:cubicBezTo>
                  <a:pt x="3749401" y="2854046"/>
                  <a:pt x="3751919" y="2855485"/>
                  <a:pt x="3754616" y="2858362"/>
                </a:cubicBezTo>
                <a:lnTo>
                  <a:pt x="3759067" y="2857283"/>
                </a:lnTo>
                <a:lnTo>
                  <a:pt x="3759067" y="2855125"/>
                </a:lnTo>
                <a:lnTo>
                  <a:pt x="3754616" y="2856204"/>
                </a:lnTo>
                <a:lnTo>
                  <a:pt x="3748142" y="2852967"/>
                </a:lnTo>
                <a:close/>
                <a:moveTo>
                  <a:pt x="3595733" y="2851888"/>
                </a:moveTo>
                <a:lnTo>
                  <a:pt x="3596812" y="2859441"/>
                </a:lnTo>
                <a:lnTo>
                  <a:pt x="3595733" y="2864836"/>
                </a:lnTo>
                <a:lnTo>
                  <a:pt x="3596812" y="2869152"/>
                </a:lnTo>
                <a:cubicBezTo>
                  <a:pt x="3598250" y="2869152"/>
                  <a:pt x="3598970" y="2867354"/>
                  <a:pt x="3598970" y="2863757"/>
                </a:cubicBezTo>
                <a:lnTo>
                  <a:pt x="3600049" y="2863757"/>
                </a:lnTo>
                <a:cubicBezTo>
                  <a:pt x="3598610" y="2860880"/>
                  <a:pt x="3597891" y="2856923"/>
                  <a:pt x="3597891" y="2851888"/>
                </a:cubicBezTo>
                <a:close/>
                <a:moveTo>
                  <a:pt x="3586022" y="2851888"/>
                </a:moveTo>
                <a:lnTo>
                  <a:pt x="3582785" y="2856204"/>
                </a:lnTo>
                <a:lnTo>
                  <a:pt x="3584943" y="2856204"/>
                </a:lnTo>
                <a:lnTo>
                  <a:pt x="3588180" y="2855125"/>
                </a:lnTo>
                <a:lnTo>
                  <a:pt x="3588180" y="2851888"/>
                </a:lnTo>
                <a:close/>
                <a:moveTo>
                  <a:pt x="5667685" y="2851618"/>
                </a:moveTo>
                <a:lnTo>
                  <a:pt x="5667685" y="2852697"/>
                </a:lnTo>
                <a:lnTo>
                  <a:pt x="5669843" y="2852697"/>
                </a:lnTo>
                <a:lnTo>
                  <a:pt x="5669843" y="2851618"/>
                </a:lnTo>
                <a:close/>
                <a:moveTo>
                  <a:pt x="5608880" y="2851618"/>
                </a:moveTo>
                <a:lnTo>
                  <a:pt x="5607935" y="2854855"/>
                </a:lnTo>
                <a:lnTo>
                  <a:pt x="5607935" y="2855934"/>
                </a:lnTo>
                <a:lnTo>
                  <a:pt x="5608880" y="2855934"/>
                </a:lnTo>
                <a:lnTo>
                  <a:pt x="5609959" y="2852697"/>
                </a:lnTo>
                <a:lnTo>
                  <a:pt x="5609959" y="2851618"/>
                </a:lnTo>
                <a:close/>
                <a:moveTo>
                  <a:pt x="8200358" y="2850809"/>
                </a:moveTo>
                <a:lnTo>
                  <a:pt x="8200358" y="2852967"/>
                </a:lnTo>
                <a:lnTo>
                  <a:pt x="8202516" y="2852967"/>
                </a:lnTo>
                <a:close/>
                <a:moveTo>
                  <a:pt x="3736273" y="2850809"/>
                </a:moveTo>
                <a:lnTo>
                  <a:pt x="3736273" y="2852967"/>
                </a:lnTo>
                <a:lnTo>
                  <a:pt x="3739510" y="2856204"/>
                </a:lnTo>
                <a:lnTo>
                  <a:pt x="3741668" y="2854046"/>
                </a:lnTo>
                <a:lnTo>
                  <a:pt x="3741668" y="2850809"/>
                </a:lnTo>
                <a:lnTo>
                  <a:pt x="3740589" y="2851888"/>
                </a:lnTo>
                <a:lnTo>
                  <a:pt x="3739510" y="2851888"/>
                </a:lnTo>
                <a:close/>
                <a:moveTo>
                  <a:pt x="702687" y="2850539"/>
                </a:moveTo>
                <a:lnTo>
                  <a:pt x="700664" y="2852562"/>
                </a:lnTo>
                <a:lnTo>
                  <a:pt x="700664" y="2854585"/>
                </a:lnTo>
                <a:lnTo>
                  <a:pt x="706733" y="2854585"/>
                </a:lnTo>
                <a:lnTo>
                  <a:pt x="706733" y="2852562"/>
                </a:lnTo>
                <a:lnTo>
                  <a:pt x="704710" y="2850539"/>
                </a:lnTo>
                <a:close/>
                <a:moveTo>
                  <a:pt x="8791430" y="2850429"/>
                </a:moveTo>
                <a:lnTo>
                  <a:pt x="8792313" y="2853372"/>
                </a:lnTo>
                <a:lnTo>
                  <a:pt x="8793392" y="2853372"/>
                </a:lnTo>
                <a:close/>
                <a:moveTo>
                  <a:pt x="3568758" y="2848651"/>
                </a:moveTo>
                <a:lnTo>
                  <a:pt x="3568758" y="2854046"/>
                </a:lnTo>
                <a:lnTo>
                  <a:pt x="3569837" y="2854046"/>
                </a:lnTo>
                <a:lnTo>
                  <a:pt x="3570916" y="2848651"/>
                </a:lnTo>
                <a:close/>
                <a:moveTo>
                  <a:pt x="5672001" y="2848381"/>
                </a:moveTo>
                <a:lnTo>
                  <a:pt x="5672001" y="2849460"/>
                </a:lnTo>
                <a:lnTo>
                  <a:pt x="5674024" y="2849460"/>
                </a:lnTo>
                <a:lnTo>
                  <a:pt x="5674024" y="2848381"/>
                </a:lnTo>
                <a:close/>
                <a:moveTo>
                  <a:pt x="8632216" y="2845819"/>
                </a:moveTo>
                <a:lnTo>
                  <a:pt x="8632216" y="2847977"/>
                </a:lnTo>
                <a:lnTo>
                  <a:pt x="8635453" y="2847977"/>
                </a:lnTo>
                <a:lnTo>
                  <a:pt x="8635453" y="2845819"/>
                </a:lnTo>
                <a:close/>
                <a:moveTo>
                  <a:pt x="4720162" y="2845098"/>
                </a:moveTo>
                <a:lnTo>
                  <a:pt x="4720162" y="2848335"/>
                </a:lnTo>
                <a:lnTo>
                  <a:pt x="4722320" y="2848335"/>
                </a:lnTo>
                <a:lnTo>
                  <a:pt x="4722320" y="2845098"/>
                </a:lnTo>
                <a:close/>
                <a:moveTo>
                  <a:pt x="7667210" y="2845009"/>
                </a:moveTo>
                <a:lnTo>
                  <a:pt x="7665052" y="2847167"/>
                </a:lnTo>
                <a:cubicBezTo>
                  <a:pt x="7668648" y="2848426"/>
                  <a:pt x="7670447" y="2850225"/>
                  <a:pt x="7670447" y="2852562"/>
                </a:cubicBezTo>
                <a:lnTo>
                  <a:pt x="7673684" y="2852562"/>
                </a:lnTo>
                <a:lnTo>
                  <a:pt x="7673684" y="2849325"/>
                </a:lnTo>
                <a:cubicBezTo>
                  <a:pt x="7671526" y="2849325"/>
                  <a:pt x="7669368" y="2847887"/>
                  <a:pt x="7667210" y="2845009"/>
                </a:cubicBezTo>
                <a:close/>
                <a:moveTo>
                  <a:pt x="7647922" y="2845009"/>
                </a:moveTo>
                <a:lnTo>
                  <a:pt x="7649001" y="2852562"/>
                </a:lnTo>
                <a:cubicBezTo>
                  <a:pt x="7649001" y="2857598"/>
                  <a:pt x="7646124" y="2861914"/>
                  <a:pt x="7640369" y="2865510"/>
                </a:cubicBezTo>
                <a:lnTo>
                  <a:pt x="7640369" y="2869826"/>
                </a:lnTo>
                <a:lnTo>
                  <a:pt x="7646843" y="2871984"/>
                </a:lnTo>
                <a:cubicBezTo>
                  <a:pt x="7660421" y="2869107"/>
                  <a:pt x="7667210" y="2866230"/>
                  <a:pt x="7667210" y="2863352"/>
                </a:cubicBezTo>
                <a:lnTo>
                  <a:pt x="7665052" y="2861194"/>
                </a:lnTo>
                <a:cubicBezTo>
                  <a:pt x="7659836" y="2865510"/>
                  <a:pt x="7654846" y="2867668"/>
                  <a:pt x="7650080" y="2867668"/>
                </a:cubicBezTo>
                <a:lnTo>
                  <a:pt x="7647922" y="2864431"/>
                </a:lnTo>
                <a:lnTo>
                  <a:pt x="7659656" y="2853641"/>
                </a:lnTo>
                <a:lnTo>
                  <a:pt x="7659656" y="2850404"/>
                </a:lnTo>
                <a:lnTo>
                  <a:pt x="7652104" y="2850404"/>
                </a:lnTo>
                <a:cubicBezTo>
                  <a:pt x="7650755" y="2850404"/>
                  <a:pt x="7650080" y="2848606"/>
                  <a:pt x="7650080" y="2845009"/>
                </a:cubicBezTo>
                <a:close/>
                <a:moveTo>
                  <a:pt x="3596812" y="2844335"/>
                </a:moveTo>
                <a:lnTo>
                  <a:pt x="3596812" y="2850809"/>
                </a:lnTo>
                <a:lnTo>
                  <a:pt x="3602207" y="2850809"/>
                </a:lnTo>
                <a:lnTo>
                  <a:pt x="3603286" y="2846493"/>
                </a:lnTo>
                <a:lnTo>
                  <a:pt x="3600049" y="2844335"/>
                </a:lnTo>
                <a:close/>
                <a:moveTo>
                  <a:pt x="3574153" y="2844335"/>
                </a:moveTo>
                <a:lnTo>
                  <a:pt x="3574153" y="2846493"/>
                </a:lnTo>
                <a:lnTo>
                  <a:pt x="3576311" y="2846493"/>
                </a:lnTo>
                <a:lnTo>
                  <a:pt x="3576311" y="2844335"/>
                </a:lnTo>
                <a:close/>
                <a:moveTo>
                  <a:pt x="8789076" y="2842582"/>
                </a:moveTo>
                <a:lnTo>
                  <a:pt x="8791234" y="2849775"/>
                </a:lnTo>
                <a:lnTo>
                  <a:pt x="8791234" y="2845819"/>
                </a:lnTo>
                <a:lnTo>
                  <a:pt x="8792313" y="2845819"/>
                </a:lnTo>
                <a:lnTo>
                  <a:pt x="8793392" y="2846898"/>
                </a:lnTo>
                <a:lnTo>
                  <a:pt x="8795550" y="2846898"/>
                </a:lnTo>
                <a:lnTo>
                  <a:pt x="8795550" y="2845819"/>
                </a:lnTo>
                <a:lnTo>
                  <a:pt x="8793392" y="2845819"/>
                </a:lnTo>
                <a:cubicBezTo>
                  <a:pt x="8793392" y="2843661"/>
                  <a:pt x="8792673" y="2842582"/>
                  <a:pt x="8791234" y="2842582"/>
                </a:cubicBezTo>
                <a:close/>
                <a:moveTo>
                  <a:pt x="6258021" y="2841098"/>
                </a:moveTo>
                <a:lnTo>
                  <a:pt x="6258021" y="2842177"/>
                </a:lnTo>
                <a:lnTo>
                  <a:pt x="6261258" y="2842177"/>
                </a:lnTo>
                <a:lnTo>
                  <a:pt x="6261258" y="2841098"/>
                </a:lnTo>
                <a:close/>
                <a:moveTo>
                  <a:pt x="6200834" y="2841098"/>
                </a:moveTo>
                <a:lnTo>
                  <a:pt x="6199755" y="2842177"/>
                </a:lnTo>
                <a:lnTo>
                  <a:pt x="6199755" y="2844335"/>
                </a:lnTo>
                <a:lnTo>
                  <a:pt x="6200834" y="2844335"/>
                </a:lnTo>
                <a:lnTo>
                  <a:pt x="6202992" y="2842177"/>
                </a:lnTo>
                <a:lnTo>
                  <a:pt x="6202992" y="2841098"/>
                </a:lnTo>
                <a:close/>
                <a:moveTo>
                  <a:pt x="6147963" y="2841098"/>
                </a:moveTo>
                <a:lnTo>
                  <a:pt x="6147963" y="2843256"/>
                </a:lnTo>
                <a:lnTo>
                  <a:pt x="6150121" y="2841098"/>
                </a:lnTo>
                <a:close/>
                <a:moveTo>
                  <a:pt x="6077828" y="2841098"/>
                </a:moveTo>
                <a:lnTo>
                  <a:pt x="6077828" y="2845414"/>
                </a:lnTo>
                <a:lnTo>
                  <a:pt x="6081065" y="2844335"/>
                </a:lnTo>
                <a:lnTo>
                  <a:pt x="6081065" y="2843256"/>
                </a:lnTo>
                <a:lnTo>
                  <a:pt x="6078907" y="2841098"/>
                </a:lnTo>
                <a:close/>
                <a:moveTo>
                  <a:pt x="6069196" y="2841098"/>
                </a:moveTo>
                <a:lnTo>
                  <a:pt x="6069196" y="2842177"/>
                </a:lnTo>
                <a:lnTo>
                  <a:pt x="6071354" y="2842177"/>
                </a:lnTo>
                <a:lnTo>
                  <a:pt x="6071354" y="2841098"/>
                </a:lnTo>
                <a:close/>
                <a:moveTo>
                  <a:pt x="572128" y="2840289"/>
                </a:moveTo>
                <a:lnTo>
                  <a:pt x="571049" y="2844335"/>
                </a:lnTo>
                <a:lnTo>
                  <a:pt x="572128" y="2845414"/>
                </a:lnTo>
                <a:lnTo>
                  <a:pt x="574151" y="2845414"/>
                </a:lnTo>
                <a:lnTo>
                  <a:pt x="576174" y="2843391"/>
                </a:lnTo>
                <a:lnTo>
                  <a:pt x="576174" y="2842312"/>
                </a:lnTo>
                <a:lnTo>
                  <a:pt x="574151" y="2840289"/>
                </a:lnTo>
                <a:close/>
                <a:moveTo>
                  <a:pt x="3076476" y="2838535"/>
                </a:moveTo>
                <a:lnTo>
                  <a:pt x="3076476" y="2843930"/>
                </a:lnTo>
                <a:lnTo>
                  <a:pt x="3080792" y="2843930"/>
                </a:lnTo>
                <a:lnTo>
                  <a:pt x="3077555" y="2838535"/>
                </a:lnTo>
                <a:close/>
                <a:moveTo>
                  <a:pt x="9281627" y="2837642"/>
                </a:moveTo>
                <a:cubicBezTo>
                  <a:pt x="9287472" y="2839081"/>
                  <a:pt x="9293631" y="2842678"/>
                  <a:pt x="9300105" y="2848432"/>
                </a:cubicBezTo>
                <a:cubicBezTo>
                  <a:pt x="9309547" y="2851849"/>
                  <a:pt x="9314267" y="2857649"/>
                  <a:pt x="9314267" y="2865831"/>
                </a:cubicBezTo>
                <a:lnTo>
                  <a:pt x="9314267" y="2866910"/>
                </a:lnTo>
                <a:cubicBezTo>
                  <a:pt x="9313368" y="2869788"/>
                  <a:pt x="9311525" y="2871946"/>
                  <a:pt x="9308737" y="2873384"/>
                </a:cubicBezTo>
                <a:lnTo>
                  <a:pt x="9305500" y="2873384"/>
                </a:lnTo>
                <a:cubicBezTo>
                  <a:pt x="9303342" y="2872665"/>
                  <a:pt x="9302263" y="2870507"/>
                  <a:pt x="9302263" y="2866910"/>
                </a:cubicBezTo>
                <a:lnTo>
                  <a:pt x="9300105" y="2866910"/>
                </a:lnTo>
                <a:cubicBezTo>
                  <a:pt x="9300105" y="2871226"/>
                  <a:pt x="9294710" y="2873384"/>
                  <a:pt x="9283920" y="2873384"/>
                </a:cubicBezTo>
                <a:lnTo>
                  <a:pt x="9258968" y="2872305"/>
                </a:lnTo>
                <a:lnTo>
                  <a:pt x="9257889" y="2871226"/>
                </a:lnTo>
                <a:lnTo>
                  <a:pt x="9257889" y="2870147"/>
                </a:lnTo>
                <a:cubicBezTo>
                  <a:pt x="9257889" y="2866371"/>
                  <a:pt x="9260047" y="2862729"/>
                  <a:pt x="9264363" y="2859222"/>
                </a:cubicBezTo>
                <a:cubicBezTo>
                  <a:pt x="9267420" y="2851310"/>
                  <a:pt x="9269938" y="2847353"/>
                  <a:pt x="9271916" y="2847353"/>
                </a:cubicBezTo>
                <a:lnTo>
                  <a:pt x="9272995" y="2848432"/>
                </a:lnTo>
                <a:lnTo>
                  <a:pt x="9272995" y="2846274"/>
                </a:lnTo>
                <a:lnTo>
                  <a:pt x="9270837" y="2843037"/>
                </a:lnTo>
                <a:lnTo>
                  <a:pt x="9270837" y="2840879"/>
                </a:lnTo>
                <a:cubicBezTo>
                  <a:pt x="9270837" y="2839081"/>
                  <a:pt x="9274434" y="2838002"/>
                  <a:pt x="9281627" y="2837642"/>
                </a:cubicBezTo>
                <a:close/>
                <a:moveTo>
                  <a:pt x="8784760" y="2837187"/>
                </a:moveTo>
                <a:lnTo>
                  <a:pt x="8784760" y="2838266"/>
                </a:lnTo>
                <a:lnTo>
                  <a:pt x="8787997" y="2841503"/>
                </a:lnTo>
                <a:lnTo>
                  <a:pt x="8787997" y="2840424"/>
                </a:lnTo>
                <a:close/>
                <a:moveTo>
                  <a:pt x="8671195" y="2837187"/>
                </a:moveTo>
                <a:cubicBezTo>
                  <a:pt x="8668857" y="2837187"/>
                  <a:pt x="8664541" y="2843301"/>
                  <a:pt x="8658247" y="2855530"/>
                </a:cubicBezTo>
                <a:lnTo>
                  <a:pt x="8659326" y="2856609"/>
                </a:lnTo>
                <a:lnTo>
                  <a:pt x="8670116" y="2856609"/>
                </a:lnTo>
                <a:lnTo>
                  <a:pt x="8677669" y="2846898"/>
                </a:lnTo>
                <a:lnTo>
                  <a:pt x="8677669" y="2844740"/>
                </a:lnTo>
                <a:cubicBezTo>
                  <a:pt x="8674971" y="2839704"/>
                  <a:pt x="8672813" y="2837187"/>
                  <a:pt x="8671195" y="2837187"/>
                </a:cubicBezTo>
                <a:close/>
                <a:moveTo>
                  <a:pt x="8647457" y="2836107"/>
                </a:moveTo>
                <a:lnTo>
                  <a:pt x="8647457" y="2837187"/>
                </a:lnTo>
                <a:lnTo>
                  <a:pt x="8649615" y="2837187"/>
                </a:lnTo>
                <a:lnTo>
                  <a:pt x="8649615" y="2836107"/>
                </a:lnTo>
                <a:close/>
                <a:moveTo>
                  <a:pt x="7697287" y="2835433"/>
                </a:moveTo>
                <a:lnTo>
                  <a:pt x="7697287" y="2838670"/>
                </a:lnTo>
                <a:lnTo>
                  <a:pt x="7700524" y="2841907"/>
                </a:lnTo>
                <a:lnTo>
                  <a:pt x="7700524" y="2835433"/>
                </a:lnTo>
                <a:close/>
                <a:moveTo>
                  <a:pt x="7172719" y="2835391"/>
                </a:moveTo>
                <a:lnTo>
                  <a:pt x="7167324" y="2836470"/>
                </a:lnTo>
                <a:lnTo>
                  <a:pt x="7167324" y="2840786"/>
                </a:lnTo>
                <a:lnTo>
                  <a:pt x="7168403" y="2840786"/>
                </a:lnTo>
                <a:cubicBezTo>
                  <a:pt x="7172719" y="2840067"/>
                  <a:pt x="7174877" y="2838988"/>
                  <a:pt x="7174877" y="2837549"/>
                </a:cubicBezTo>
                <a:close/>
                <a:moveTo>
                  <a:pt x="4787869" y="2835387"/>
                </a:moveTo>
                <a:lnTo>
                  <a:pt x="4790027" y="2837545"/>
                </a:lnTo>
                <a:lnTo>
                  <a:pt x="4790027" y="2840782"/>
                </a:lnTo>
                <a:lnTo>
                  <a:pt x="4787869" y="2842940"/>
                </a:lnTo>
                <a:lnTo>
                  <a:pt x="4785711" y="2840782"/>
                </a:lnTo>
                <a:lnTo>
                  <a:pt x="4785711" y="2837545"/>
                </a:lnTo>
                <a:close/>
                <a:moveTo>
                  <a:pt x="8696147" y="2835028"/>
                </a:moveTo>
                <a:lnTo>
                  <a:pt x="8696147" y="2836107"/>
                </a:lnTo>
                <a:lnTo>
                  <a:pt x="8695068" y="2839345"/>
                </a:lnTo>
                <a:lnTo>
                  <a:pt x="8701542" y="2841503"/>
                </a:lnTo>
                <a:lnTo>
                  <a:pt x="8701542" y="2840424"/>
                </a:lnTo>
                <a:lnTo>
                  <a:pt x="8704779" y="2839345"/>
                </a:lnTo>
                <a:lnTo>
                  <a:pt x="8704779" y="2835028"/>
                </a:lnTo>
                <a:lnTo>
                  <a:pt x="8703700" y="2835028"/>
                </a:lnTo>
                <a:lnTo>
                  <a:pt x="8699384" y="2836107"/>
                </a:lnTo>
                <a:close/>
                <a:moveTo>
                  <a:pt x="8135483" y="2834489"/>
                </a:moveTo>
                <a:lnTo>
                  <a:pt x="8132246" y="2835568"/>
                </a:lnTo>
                <a:lnTo>
                  <a:pt x="8133325" y="2843256"/>
                </a:lnTo>
                <a:lnTo>
                  <a:pt x="8129009" y="2851888"/>
                </a:lnTo>
                <a:cubicBezTo>
                  <a:pt x="8129009" y="2854765"/>
                  <a:pt x="8130808" y="2856204"/>
                  <a:pt x="8134404" y="2856204"/>
                </a:cubicBezTo>
                <a:lnTo>
                  <a:pt x="8136562" y="2858362"/>
                </a:lnTo>
                <a:cubicBezTo>
                  <a:pt x="8148162" y="2857822"/>
                  <a:pt x="8153961" y="2854585"/>
                  <a:pt x="8153961" y="2848651"/>
                </a:cubicBezTo>
                <a:lnTo>
                  <a:pt x="8157198" y="2844335"/>
                </a:lnTo>
                <a:lnTo>
                  <a:pt x="8158277" y="2843256"/>
                </a:lnTo>
                <a:lnTo>
                  <a:pt x="8159356" y="2843256"/>
                </a:lnTo>
                <a:cubicBezTo>
                  <a:pt x="8168708" y="2843256"/>
                  <a:pt x="8173383" y="2845774"/>
                  <a:pt x="8173383" y="2850809"/>
                </a:cubicBezTo>
                <a:lnTo>
                  <a:pt x="8172304" y="2851888"/>
                </a:lnTo>
                <a:cubicBezTo>
                  <a:pt x="8178958" y="2856923"/>
                  <a:pt x="8184713" y="2859441"/>
                  <a:pt x="8189568" y="2859441"/>
                </a:cubicBezTo>
                <a:cubicBezTo>
                  <a:pt x="8192086" y="2858901"/>
                  <a:pt x="8194244" y="2856743"/>
                  <a:pt x="8196042" y="2852967"/>
                </a:cubicBezTo>
                <a:lnTo>
                  <a:pt x="8196042" y="2850809"/>
                </a:lnTo>
                <a:lnTo>
                  <a:pt x="8193884" y="2847572"/>
                </a:lnTo>
                <a:cubicBezTo>
                  <a:pt x="8193884" y="2845234"/>
                  <a:pt x="8196402" y="2843795"/>
                  <a:pt x="8201437" y="2843256"/>
                </a:cubicBezTo>
                <a:lnTo>
                  <a:pt x="8201437" y="2841098"/>
                </a:lnTo>
                <a:cubicBezTo>
                  <a:pt x="8201437" y="2839030"/>
                  <a:pt x="8197481" y="2837546"/>
                  <a:pt x="8189568" y="2836647"/>
                </a:cubicBezTo>
                <a:cubicBezTo>
                  <a:pt x="8189568" y="2838086"/>
                  <a:pt x="8188489" y="2838805"/>
                  <a:pt x="8186331" y="2838805"/>
                </a:cubicBezTo>
                <a:cubicBezTo>
                  <a:pt x="8184893" y="2837546"/>
                  <a:pt x="8178778" y="2836467"/>
                  <a:pt x="8167988" y="2835568"/>
                </a:cubicBezTo>
                <a:lnTo>
                  <a:pt x="8166909" y="2834489"/>
                </a:lnTo>
                <a:lnTo>
                  <a:pt x="8165830" y="2834489"/>
                </a:lnTo>
                <a:lnTo>
                  <a:pt x="8163672" y="2836647"/>
                </a:lnTo>
                <a:lnTo>
                  <a:pt x="8156119" y="2836647"/>
                </a:lnTo>
                <a:lnTo>
                  <a:pt x="8150589" y="2835568"/>
                </a:lnTo>
                <a:lnTo>
                  <a:pt x="8144115" y="2836647"/>
                </a:lnTo>
                <a:lnTo>
                  <a:pt x="8141957" y="2836647"/>
                </a:lnTo>
                <a:close/>
                <a:moveTo>
                  <a:pt x="9121260" y="2834405"/>
                </a:moveTo>
                <a:lnTo>
                  <a:pt x="9119102" y="2836563"/>
                </a:lnTo>
                <a:lnTo>
                  <a:pt x="9119102" y="2837642"/>
                </a:lnTo>
                <a:lnTo>
                  <a:pt x="9122339" y="2838721"/>
                </a:lnTo>
                <a:lnTo>
                  <a:pt x="9123418" y="2837642"/>
                </a:lnTo>
                <a:lnTo>
                  <a:pt x="9123418" y="2834405"/>
                </a:lnTo>
                <a:close/>
                <a:moveTo>
                  <a:pt x="3666003" y="2833410"/>
                </a:moveTo>
                <a:lnTo>
                  <a:pt x="3666003" y="2836647"/>
                </a:lnTo>
                <a:lnTo>
                  <a:pt x="3668161" y="2836647"/>
                </a:lnTo>
                <a:lnTo>
                  <a:pt x="3668161" y="2833410"/>
                </a:lnTo>
                <a:close/>
                <a:moveTo>
                  <a:pt x="3637949" y="2833410"/>
                </a:moveTo>
                <a:lnTo>
                  <a:pt x="3631475" y="2835568"/>
                </a:lnTo>
                <a:lnTo>
                  <a:pt x="3626080" y="2834489"/>
                </a:lnTo>
                <a:cubicBezTo>
                  <a:pt x="3622393" y="2834489"/>
                  <a:pt x="3619830" y="2837052"/>
                  <a:pt x="3618392" y="2842177"/>
                </a:cubicBezTo>
                <a:lnTo>
                  <a:pt x="3617313" y="2842177"/>
                </a:lnTo>
                <a:lnTo>
                  <a:pt x="3616234" y="2840963"/>
                </a:lnTo>
                <a:lnTo>
                  <a:pt x="3614076" y="2840963"/>
                </a:lnTo>
                <a:lnTo>
                  <a:pt x="3614076" y="2842177"/>
                </a:lnTo>
                <a:lnTo>
                  <a:pt x="3616234" y="2842177"/>
                </a:lnTo>
                <a:lnTo>
                  <a:pt x="3615155" y="2848651"/>
                </a:lnTo>
                <a:lnTo>
                  <a:pt x="3616234" y="2851888"/>
                </a:lnTo>
                <a:lnTo>
                  <a:pt x="3615155" y="2851888"/>
                </a:lnTo>
                <a:lnTo>
                  <a:pt x="3610839" y="2850809"/>
                </a:lnTo>
                <a:lnTo>
                  <a:pt x="3609760" y="2851888"/>
                </a:lnTo>
                <a:lnTo>
                  <a:pt x="3609760" y="2854046"/>
                </a:lnTo>
                <a:lnTo>
                  <a:pt x="3614076" y="2855125"/>
                </a:lnTo>
                <a:lnTo>
                  <a:pt x="3616234" y="2852967"/>
                </a:lnTo>
                <a:cubicBezTo>
                  <a:pt x="3617672" y="2852967"/>
                  <a:pt x="3618392" y="2855844"/>
                  <a:pt x="3618392" y="2861599"/>
                </a:cubicBezTo>
                <a:lnTo>
                  <a:pt x="3620550" y="2863757"/>
                </a:lnTo>
                <a:lnTo>
                  <a:pt x="3619471" y="2871310"/>
                </a:lnTo>
                <a:lnTo>
                  <a:pt x="3621629" y="2884258"/>
                </a:lnTo>
                <a:cubicBezTo>
                  <a:pt x="3621629" y="2886596"/>
                  <a:pt x="3620550" y="2889114"/>
                  <a:pt x="3618392" y="2891811"/>
                </a:cubicBezTo>
                <a:lnTo>
                  <a:pt x="3620550" y="2893969"/>
                </a:lnTo>
                <a:lnTo>
                  <a:pt x="3640107" y="2889653"/>
                </a:lnTo>
                <a:cubicBezTo>
                  <a:pt x="3643703" y="2889653"/>
                  <a:pt x="3649818" y="2891452"/>
                  <a:pt x="3658450" y="2895048"/>
                </a:cubicBezTo>
                <a:cubicBezTo>
                  <a:pt x="3658450" y="2892171"/>
                  <a:pt x="3660248" y="2887135"/>
                  <a:pt x="3663845" y="2879942"/>
                </a:cubicBezTo>
                <a:lnTo>
                  <a:pt x="3657371" y="2872389"/>
                </a:lnTo>
                <a:lnTo>
                  <a:pt x="3657371" y="2862678"/>
                </a:lnTo>
                <a:lnTo>
                  <a:pt x="3658450" y="2851888"/>
                </a:lnTo>
                <a:lnTo>
                  <a:pt x="3657371" y="2842177"/>
                </a:lnTo>
                <a:lnTo>
                  <a:pt x="3657371" y="2837726"/>
                </a:lnTo>
                <a:cubicBezTo>
                  <a:pt x="3657371" y="2835928"/>
                  <a:pt x="3654493" y="2834849"/>
                  <a:pt x="3648739" y="2834489"/>
                </a:cubicBezTo>
                <a:lnTo>
                  <a:pt x="3640107" y="2835568"/>
                </a:lnTo>
                <a:close/>
                <a:moveTo>
                  <a:pt x="3579548" y="2833410"/>
                </a:moveTo>
                <a:lnTo>
                  <a:pt x="3578469" y="2836647"/>
                </a:lnTo>
                <a:lnTo>
                  <a:pt x="3579548" y="2839884"/>
                </a:lnTo>
                <a:lnTo>
                  <a:pt x="3580627" y="2839884"/>
                </a:lnTo>
                <a:lnTo>
                  <a:pt x="3581706" y="2833410"/>
                </a:lnTo>
                <a:close/>
                <a:moveTo>
                  <a:pt x="715096" y="2833005"/>
                </a:moveTo>
                <a:lnTo>
                  <a:pt x="715096" y="2835164"/>
                </a:lnTo>
                <a:lnTo>
                  <a:pt x="717255" y="2837187"/>
                </a:lnTo>
                <a:lnTo>
                  <a:pt x="719278" y="2835164"/>
                </a:lnTo>
                <a:lnTo>
                  <a:pt x="717255" y="2833005"/>
                </a:lnTo>
                <a:close/>
                <a:moveTo>
                  <a:pt x="3587101" y="2832331"/>
                </a:moveTo>
                <a:lnTo>
                  <a:pt x="3587101" y="2833410"/>
                </a:lnTo>
                <a:cubicBezTo>
                  <a:pt x="3589618" y="2833410"/>
                  <a:pt x="3591776" y="2836332"/>
                  <a:pt x="3593575" y="2842177"/>
                </a:cubicBezTo>
                <a:lnTo>
                  <a:pt x="3594654" y="2842177"/>
                </a:lnTo>
                <a:lnTo>
                  <a:pt x="3596812" y="2839884"/>
                </a:lnTo>
                <a:cubicBezTo>
                  <a:pt x="3596812" y="2834849"/>
                  <a:pt x="3594294" y="2832331"/>
                  <a:pt x="3589259" y="2832331"/>
                </a:cubicBezTo>
                <a:close/>
                <a:moveTo>
                  <a:pt x="3220254" y="2832196"/>
                </a:moveTo>
                <a:lnTo>
                  <a:pt x="3220254" y="2834354"/>
                </a:lnTo>
                <a:lnTo>
                  <a:pt x="3223491" y="2837456"/>
                </a:lnTo>
                <a:lnTo>
                  <a:pt x="3228886" y="2836377"/>
                </a:lnTo>
                <a:lnTo>
                  <a:pt x="3228886" y="2834354"/>
                </a:lnTo>
                <a:lnTo>
                  <a:pt x="3226728" y="2832196"/>
                </a:lnTo>
                <a:close/>
                <a:moveTo>
                  <a:pt x="6113435" y="2831387"/>
                </a:moveTo>
                <a:lnTo>
                  <a:pt x="6113435" y="2832466"/>
                </a:lnTo>
                <a:lnTo>
                  <a:pt x="6115593" y="2832466"/>
                </a:lnTo>
                <a:lnTo>
                  <a:pt x="6115593" y="2831387"/>
                </a:lnTo>
                <a:close/>
                <a:moveTo>
                  <a:pt x="3102238" y="2831117"/>
                </a:moveTo>
                <a:lnTo>
                  <a:pt x="3102238" y="2832196"/>
                </a:lnTo>
                <a:lnTo>
                  <a:pt x="3104396" y="2832196"/>
                </a:lnTo>
                <a:lnTo>
                  <a:pt x="3104396" y="2831117"/>
                </a:lnTo>
                <a:close/>
                <a:moveTo>
                  <a:pt x="9220933" y="2831033"/>
                </a:moveTo>
                <a:cubicBezTo>
                  <a:pt x="9217876" y="2832832"/>
                  <a:pt x="9215718" y="2835394"/>
                  <a:pt x="9214459" y="2838721"/>
                </a:cubicBezTo>
                <a:lnTo>
                  <a:pt x="9218775" y="2841958"/>
                </a:lnTo>
                <a:cubicBezTo>
                  <a:pt x="9222372" y="2838901"/>
                  <a:pt x="9224170" y="2835979"/>
                  <a:pt x="9224170" y="2833191"/>
                </a:cubicBezTo>
                <a:close/>
                <a:moveTo>
                  <a:pt x="701608" y="2830712"/>
                </a:moveTo>
                <a:lnTo>
                  <a:pt x="701608" y="2831657"/>
                </a:lnTo>
                <a:lnTo>
                  <a:pt x="702687" y="2834759"/>
                </a:lnTo>
                <a:lnTo>
                  <a:pt x="703631" y="2834759"/>
                </a:lnTo>
                <a:lnTo>
                  <a:pt x="705789" y="2832736"/>
                </a:lnTo>
                <a:lnTo>
                  <a:pt x="702687" y="2830712"/>
                </a:lnTo>
                <a:close/>
                <a:moveTo>
                  <a:pt x="6249389" y="2830308"/>
                </a:moveTo>
                <a:lnTo>
                  <a:pt x="6249389" y="2832466"/>
                </a:lnTo>
                <a:lnTo>
                  <a:pt x="6250468" y="2832466"/>
                </a:lnTo>
                <a:lnTo>
                  <a:pt x="6250468" y="2830308"/>
                </a:lnTo>
                <a:close/>
                <a:moveTo>
                  <a:pt x="5755219" y="2830308"/>
                </a:moveTo>
                <a:lnTo>
                  <a:pt x="5755219" y="2831387"/>
                </a:lnTo>
                <a:lnTo>
                  <a:pt x="5763717" y="2834489"/>
                </a:lnTo>
                <a:lnTo>
                  <a:pt x="5763717" y="2832466"/>
                </a:lnTo>
                <a:lnTo>
                  <a:pt x="5756298" y="2830308"/>
                </a:lnTo>
                <a:close/>
                <a:moveTo>
                  <a:pt x="3747063" y="2830173"/>
                </a:moveTo>
                <a:cubicBezTo>
                  <a:pt x="3742028" y="2831612"/>
                  <a:pt x="3739510" y="2833050"/>
                  <a:pt x="3739510" y="2834489"/>
                </a:cubicBezTo>
                <a:lnTo>
                  <a:pt x="3739510" y="2835568"/>
                </a:lnTo>
                <a:lnTo>
                  <a:pt x="3744905" y="2834489"/>
                </a:lnTo>
                <a:lnTo>
                  <a:pt x="3745984" y="2835568"/>
                </a:lnTo>
                <a:lnTo>
                  <a:pt x="3748142" y="2830173"/>
                </a:lnTo>
                <a:close/>
                <a:moveTo>
                  <a:pt x="7662894" y="2830038"/>
                </a:moveTo>
                <a:lnTo>
                  <a:pt x="7662894" y="2832196"/>
                </a:lnTo>
                <a:lnTo>
                  <a:pt x="7665052" y="2834354"/>
                </a:lnTo>
                <a:lnTo>
                  <a:pt x="7666131" y="2833275"/>
                </a:lnTo>
                <a:lnTo>
                  <a:pt x="7666131" y="2832196"/>
                </a:lnTo>
                <a:lnTo>
                  <a:pt x="7663972" y="2830038"/>
                </a:lnTo>
                <a:close/>
                <a:moveTo>
                  <a:pt x="8277103" y="2829094"/>
                </a:moveTo>
                <a:cubicBezTo>
                  <a:pt x="8277103" y="2830353"/>
                  <a:pt x="8280385" y="2831432"/>
                  <a:pt x="8286948" y="2832331"/>
                </a:cubicBezTo>
                <a:lnTo>
                  <a:pt x="8292344" y="2831252"/>
                </a:lnTo>
                <a:lnTo>
                  <a:pt x="8292344" y="2830173"/>
                </a:lnTo>
                <a:lnTo>
                  <a:pt x="8289106" y="2829094"/>
                </a:lnTo>
                <a:lnTo>
                  <a:pt x="8288028" y="2830173"/>
                </a:lnTo>
                <a:lnTo>
                  <a:pt x="8286948" y="2830173"/>
                </a:lnTo>
                <a:lnTo>
                  <a:pt x="8280340" y="2829094"/>
                </a:lnTo>
                <a:close/>
                <a:moveTo>
                  <a:pt x="8132246" y="2829094"/>
                </a:moveTo>
                <a:lnTo>
                  <a:pt x="8132246" y="2830173"/>
                </a:lnTo>
                <a:lnTo>
                  <a:pt x="8134404" y="2830173"/>
                </a:lnTo>
                <a:lnTo>
                  <a:pt x="8134404" y="2829094"/>
                </a:lnTo>
                <a:close/>
                <a:moveTo>
                  <a:pt x="9128813" y="2828875"/>
                </a:moveTo>
                <a:lnTo>
                  <a:pt x="9126655" y="2831033"/>
                </a:lnTo>
                <a:lnTo>
                  <a:pt x="9128813" y="2833191"/>
                </a:lnTo>
                <a:lnTo>
                  <a:pt x="9132050" y="2833191"/>
                </a:lnTo>
                <a:lnTo>
                  <a:pt x="9132050" y="2828875"/>
                </a:lnTo>
                <a:close/>
                <a:moveTo>
                  <a:pt x="8590135" y="2828554"/>
                </a:moveTo>
                <a:lnTo>
                  <a:pt x="8590135" y="2830712"/>
                </a:lnTo>
                <a:lnTo>
                  <a:pt x="8591214" y="2831791"/>
                </a:lnTo>
                <a:lnTo>
                  <a:pt x="8594451" y="2831791"/>
                </a:lnTo>
                <a:lnTo>
                  <a:pt x="8594451" y="2830712"/>
                </a:lnTo>
                <a:cubicBezTo>
                  <a:pt x="8592293" y="2830712"/>
                  <a:pt x="8591214" y="2829993"/>
                  <a:pt x="8591214" y="2828554"/>
                </a:cubicBezTo>
                <a:close/>
                <a:moveTo>
                  <a:pt x="8157198" y="2828015"/>
                </a:moveTo>
                <a:lnTo>
                  <a:pt x="8157198" y="2829094"/>
                </a:lnTo>
                <a:lnTo>
                  <a:pt x="8159356" y="2831252"/>
                </a:lnTo>
                <a:lnTo>
                  <a:pt x="8162593" y="2831252"/>
                </a:lnTo>
                <a:lnTo>
                  <a:pt x="8162593" y="2829094"/>
                </a:lnTo>
                <a:lnTo>
                  <a:pt x="8158277" y="2828015"/>
                </a:lnTo>
                <a:close/>
                <a:moveTo>
                  <a:pt x="4712609" y="2825810"/>
                </a:moveTo>
                <a:lnTo>
                  <a:pt x="4711530" y="2826889"/>
                </a:lnTo>
                <a:lnTo>
                  <a:pt x="4711530" y="2827968"/>
                </a:lnTo>
                <a:lnTo>
                  <a:pt x="4712609" y="2829047"/>
                </a:lnTo>
                <a:lnTo>
                  <a:pt x="4714767" y="2829047"/>
                </a:lnTo>
                <a:lnTo>
                  <a:pt x="4714767" y="2827968"/>
                </a:lnTo>
                <a:close/>
                <a:moveTo>
                  <a:pt x="8155040" y="2824778"/>
                </a:moveTo>
                <a:lnTo>
                  <a:pt x="8155040" y="2826936"/>
                </a:lnTo>
                <a:lnTo>
                  <a:pt x="8156119" y="2826936"/>
                </a:lnTo>
                <a:lnTo>
                  <a:pt x="8156119" y="2824778"/>
                </a:lnTo>
                <a:close/>
                <a:moveTo>
                  <a:pt x="3764462" y="2824778"/>
                </a:moveTo>
                <a:lnTo>
                  <a:pt x="3766620" y="2826936"/>
                </a:lnTo>
                <a:lnTo>
                  <a:pt x="3766620" y="2828015"/>
                </a:lnTo>
                <a:lnTo>
                  <a:pt x="3764462" y="2830173"/>
                </a:lnTo>
                <a:lnTo>
                  <a:pt x="3763383" y="2830173"/>
                </a:lnTo>
                <a:lnTo>
                  <a:pt x="3762304" y="2829094"/>
                </a:lnTo>
                <a:lnTo>
                  <a:pt x="3761225" y="2829094"/>
                </a:lnTo>
                <a:cubicBezTo>
                  <a:pt x="3762304" y="2826217"/>
                  <a:pt x="3763383" y="2824778"/>
                  <a:pt x="3764462" y="2824778"/>
                </a:cubicBezTo>
                <a:close/>
                <a:moveTo>
                  <a:pt x="8095560" y="2822620"/>
                </a:moveTo>
                <a:lnTo>
                  <a:pt x="8094481" y="2823699"/>
                </a:lnTo>
                <a:lnTo>
                  <a:pt x="8093402" y="2823699"/>
                </a:lnTo>
                <a:lnTo>
                  <a:pt x="8094481" y="2826936"/>
                </a:lnTo>
                <a:lnTo>
                  <a:pt x="8095560" y="2826936"/>
                </a:lnTo>
                <a:close/>
                <a:moveTo>
                  <a:pt x="7655340" y="2822485"/>
                </a:moveTo>
                <a:lnTo>
                  <a:pt x="7655340" y="2823564"/>
                </a:lnTo>
                <a:lnTo>
                  <a:pt x="7659656" y="2826801"/>
                </a:lnTo>
                <a:lnTo>
                  <a:pt x="7659656" y="2824643"/>
                </a:lnTo>
                <a:lnTo>
                  <a:pt x="7657498" y="2822485"/>
                </a:lnTo>
                <a:close/>
                <a:moveTo>
                  <a:pt x="8690617" y="2822080"/>
                </a:moveTo>
                <a:lnTo>
                  <a:pt x="8690617" y="2824238"/>
                </a:lnTo>
                <a:lnTo>
                  <a:pt x="8691696" y="2824238"/>
                </a:lnTo>
                <a:lnTo>
                  <a:pt x="8691696" y="2822080"/>
                </a:lnTo>
                <a:close/>
                <a:moveTo>
                  <a:pt x="3124762" y="2821406"/>
                </a:moveTo>
                <a:cubicBezTo>
                  <a:pt x="3119367" y="2828959"/>
                  <a:pt x="3113972" y="2834309"/>
                  <a:pt x="3108577" y="2837456"/>
                </a:cubicBezTo>
                <a:cubicBezTo>
                  <a:pt x="3108577" y="2839075"/>
                  <a:pt x="3105744" y="2843391"/>
                  <a:pt x="3100080" y="2850404"/>
                </a:cubicBezTo>
                <a:lnTo>
                  <a:pt x="3099001" y="2853506"/>
                </a:lnTo>
                <a:lnTo>
                  <a:pt x="3111814" y="2863217"/>
                </a:lnTo>
                <a:lnTo>
                  <a:pt x="3111814" y="2865375"/>
                </a:lnTo>
                <a:cubicBezTo>
                  <a:pt x="3111814" y="2868882"/>
                  <a:pt x="3109341" y="2873513"/>
                  <a:pt x="3104396" y="2879268"/>
                </a:cubicBezTo>
                <a:lnTo>
                  <a:pt x="3100080" y="2879268"/>
                </a:lnTo>
                <a:lnTo>
                  <a:pt x="3096843" y="2877110"/>
                </a:lnTo>
                <a:lnTo>
                  <a:pt x="3094685" y="2879268"/>
                </a:lnTo>
                <a:lnTo>
                  <a:pt x="3091448" y="2877110"/>
                </a:lnTo>
                <a:lnTo>
                  <a:pt x="3083895" y="2877110"/>
                </a:lnTo>
                <a:lnTo>
                  <a:pt x="3083895" y="2878189"/>
                </a:lnTo>
                <a:lnTo>
                  <a:pt x="3094685" y="2880212"/>
                </a:lnTo>
                <a:lnTo>
                  <a:pt x="3095764" y="2879268"/>
                </a:lnTo>
                <a:lnTo>
                  <a:pt x="3103317" y="2880212"/>
                </a:lnTo>
                <a:lnTo>
                  <a:pt x="3103317" y="2882370"/>
                </a:lnTo>
                <a:cubicBezTo>
                  <a:pt x="3099899" y="2888844"/>
                  <a:pt x="3097382" y="2892081"/>
                  <a:pt x="3095764" y="2892081"/>
                </a:cubicBezTo>
                <a:lnTo>
                  <a:pt x="3095764" y="2893160"/>
                </a:lnTo>
                <a:lnTo>
                  <a:pt x="3097922" y="2893160"/>
                </a:lnTo>
                <a:lnTo>
                  <a:pt x="3100080" y="2891002"/>
                </a:lnTo>
                <a:lnTo>
                  <a:pt x="3101159" y="2891002"/>
                </a:lnTo>
                <a:cubicBezTo>
                  <a:pt x="3102597" y="2891002"/>
                  <a:pt x="3103317" y="2892081"/>
                  <a:pt x="3103317" y="2894239"/>
                </a:cubicBezTo>
                <a:lnTo>
                  <a:pt x="3105475" y="2894239"/>
                </a:lnTo>
                <a:cubicBezTo>
                  <a:pt x="3106194" y="2889204"/>
                  <a:pt x="3107228" y="2886686"/>
                  <a:pt x="3108577" y="2886686"/>
                </a:cubicBezTo>
                <a:cubicBezTo>
                  <a:pt x="3110015" y="2886686"/>
                  <a:pt x="3110735" y="2888484"/>
                  <a:pt x="3110735" y="2892081"/>
                </a:cubicBezTo>
                <a:lnTo>
                  <a:pt x="3111814" y="2893160"/>
                </a:lnTo>
                <a:lnTo>
                  <a:pt x="3112893" y="2893160"/>
                </a:lnTo>
                <a:lnTo>
                  <a:pt x="3122604" y="2891002"/>
                </a:lnTo>
                <a:cubicBezTo>
                  <a:pt x="3126200" y="2891901"/>
                  <a:pt x="3127999" y="2892980"/>
                  <a:pt x="3127999" y="2894239"/>
                </a:cubicBezTo>
                <a:lnTo>
                  <a:pt x="3129078" y="2893160"/>
                </a:lnTo>
                <a:lnTo>
                  <a:pt x="3130157" y="2893160"/>
                </a:lnTo>
                <a:cubicBezTo>
                  <a:pt x="3131506" y="2893160"/>
                  <a:pt x="3132180" y="2894194"/>
                  <a:pt x="3132180" y="2896262"/>
                </a:cubicBezTo>
                <a:lnTo>
                  <a:pt x="3135417" y="2896262"/>
                </a:lnTo>
                <a:lnTo>
                  <a:pt x="3133259" y="2893160"/>
                </a:lnTo>
                <a:lnTo>
                  <a:pt x="3136496" y="2889923"/>
                </a:lnTo>
                <a:lnTo>
                  <a:pt x="3141891" y="2889923"/>
                </a:lnTo>
                <a:lnTo>
                  <a:pt x="3141891" y="2892081"/>
                </a:lnTo>
                <a:lnTo>
                  <a:pt x="3154839" y="2891002"/>
                </a:lnTo>
                <a:lnTo>
                  <a:pt x="3159020" y="2891002"/>
                </a:lnTo>
                <a:lnTo>
                  <a:pt x="3167652" y="2893160"/>
                </a:lnTo>
                <a:lnTo>
                  <a:pt x="3169810" y="2893160"/>
                </a:lnTo>
                <a:lnTo>
                  <a:pt x="3169810" y="2888844"/>
                </a:lnTo>
                <a:cubicBezTo>
                  <a:pt x="3167472" y="2888844"/>
                  <a:pt x="3165674" y="2887046"/>
                  <a:pt x="3164415" y="2883449"/>
                </a:cubicBezTo>
                <a:lnTo>
                  <a:pt x="3166573" y="2872794"/>
                </a:lnTo>
                <a:lnTo>
                  <a:pt x="3161178" y="2867399"/>
                </a:lnTo>
                <a:lnTo>
                  <a:pt x="3161178" y="2864296"/>
                </a:lnTo>
                <a:lnTo>
                  <a:pt x="3164415" y="2861059"/>
                </a:lnTo>
                <a:lnTo>
                  <a:pt x="3188018" y="2861059"/>
                </a:lnTo>
                <a:cubicBezTo>
                  <a:pt x="3189277" y="2855305"/>
                  <a:pt x="3191795" y="2849595"/>
                  <a:pt x="3195571" y="2843930"/>
                </a:cubicBezTo>
                <a:lnTo>
                  <a:pt x="3195571" y="2841772"/>
                </a:lnTo>
                <a:lnTo>
                  <a:pt x="3194492" y="2837456"/>
                </a:lnTo>
                <a:lnTo>
                  <a:pt x="3197729" y="2825722"/>
                </a:lnTo>
                <a:lnTo>
                  <a:pt x="3189097" y="2824643"/>
                </a:lnTo>
                <a:cubicBezTo>
                  <a:pt x="3189097" y="2826442"/>
                  <a:pt x="3180870" y="2828240"/>
                  <a:pt x="3164415" y="2830038"/>
                </a:cubicBezTo>
                <a:lnTo>
                  <a:pt x="3157941" y="2827880"/>
                </a:lnTo>
                <a:lnTo>
                  <a:pt x="3139733" y="2830038"/>
                </a:lnTo>
                <a:cubicBezTo>
                  <a:pt x="3131190" y="2828060"/>
                  <a:pt x="3126920" y="2825183"/>
                  <a:pt x="3126920" y="2821406"/>
                </a:cubicBezTo>
                <a:close/>
                <a:moveTo>
                  <a:pt x="5239200" y="2820462"/>
                </a:moveTo>
                <a:lnTo>
                  <a:pt x="5235963" y="2831252"/>
                </a:lnTo>
                <a:lnTo>
                  <a:pt x="5237042" y="2832331"/>
                </a:lnTo>
                <a:lnTo>
                  <a:pt x="5242437" y="2832331"/>
                </a:lnTo>
                <a:lnTo>
                  <a:pt x="5242437" y="2821541"/>
                </a:lnTo>
                <a:close/>
                <a:moveTo>
                  <a:pt x="8790155" y="2819788"/>
                </a:moveTo>
                <a:lnTo>
                  <a:pt x="8787997" y="2822080"/>
                </a:lnTo>
                <a:cubicBezTo>
                  <a:pt x="8789436" y="2822080"/>
                  <a:pt x="8790515" y="2825677"/>
                  <a:pt x="8791234" y="2832870"/>
                </a:cubicBezTo>
                <a:cubicBezTo>
                  <a:pt x="8793392" y="2833590"/>
                  <a:pt x="8794471" y="2835748"/>
                  <a:pt x="8794471" y="2839345"/>
                </a:cubicBezTo>
                <a:lnTo>
                  <a:pt x="8795550" y="2839345"/>
                </a:lnTo>
                <a:lnTo>
                  <a:pt x="8795550" y="2837187"/>
                </a:lnTo>
                <a:cubicBezTo>
                  <a:pt x="8792673" y="2833590"/>
                  <a:pt x="8790874" y="2827790"/>
                  <a:pt x="8790155" y="2819788"/>
                </a:cubicBezTo>
                <a:close/>
                <a:moveTo>
                  <a:pt x="1718544" y="2819788"/>
                </a:moveTo>
                <a:lnTo>
                  <a:pt x="1718544" y="2820867"/>
                </a:lnTo>
                <a:lnTo>
                  <a:pt x="1720701" y="2823025"/>
                </a:lnTo>
                <a:lnTo>
                  <a:pt x="1720701" y="2821946"/>
                </a:lnTo>
                <a:close/>
                <a:moveTo>
                  <a:pt x="8102034" y="2817225"/>
                </a:moveTo>
                <a:lnTo>
                  <a:pt x="8099876" y="2819383"/>
                </a:lnTo>
                <a:lnTo>
                  <a:pt x="8102034" y="2819383"/>
                </a:lnTo>
                <a:close/>
                <a:moveTo>
                  <a:pt x="9134208" y="2815927"/>
                </a:moveTo>
                <a:lnTo>
                  <a:pt x="9132050" y="2818085"/>
                </a:lnTo>
                <a:lnTo>
                  <a:pt x="9132050" y="2820243"/>
                </a:lnTo>
                <a:lnTo>
                  <a:pt x="9133129" y="2820243"/>
                </a:lnTo>
                <a:lnTo>
                  <a:pt x="9136501" y="2819164"/>
                </a:lnTo>
                <a:lnTo>
                  <a:pt x="9136501" y="2818085"/>
                </a:lnTo>
                <a:close/>
                <a:moveTo>
                  <a:pt x="7175956" y="2814620"/>
                </a:moveTo>
                <a:lnTo>
                  <a:pt x="7173798" y="2816913"/>
                </a:lnTo>
                <a:cubicBezTo>
                  <a:pt x="7175237" y="2820150"/>
                  <a:pt x="7176720" y="2821949"/>
                  <a:pt x="7178249" y="2822308"/>
                </a:cubicBezTo>
                <a:lnTo>
                  <a:pt x="7180407" y="2822308"/>
                </a:lnTo>
                <a:lnTo>
                  <a:pt x="7182565" y="2820150"/>
                </a:lnTo>
                <a:lnTo>
                  <a:pt x="7182565" y="2819071"/>
                </a:lnTo>
                <a:cubicBezTo>
                  <a:pt x="7178159" y="2819071"/>
                  <a:pt x="7175956" y="2817588"/>
                  <a:pt x="7175956" y="2814620"/>
                </a:cubicBezTo>
                <a:close/>
                <a:moveTo>
                  <a:pt x="1729332" y="2814393"/>
                </a:moveTo>
                <a:lnTo>
                  <a:pt x="1729332" y="2816551"/>
                </a:lnTo>
                <a:lnTo>
                  <a:pt x="1731491" y="2816551"/>
                </a:lnTo>
                <a:lnTo>
                  <a:pt x="1731491" y="2814393"/>
                </a:lnTo>
                <a:close/>
                <a:moveTo>
                  <a:pt x="5612117" y="2814258"/>
                </a:moveTo>
                <a:lnTo>
                  <a:pt x="5612117" y="2815337"/>
                </a:lnTo>
                <a:lnTo>
                  <a:pt x="5622772" y="2815337"/>
                </a:lnTo>
                <a:lnTo>
                  <a:pt x="5622772" y="2814258"/>
                </a:lnTo>
                <a:close/>
                <a:moveTo>
                  <a:pt x="5604698" y="2814258"/>
                </a:moveTo>
                <a:lnTo>
                  <a:pt x="5604698" y="2815337"/>
                </a:lnTo>
                <a:lnTo>
                  <a:pt x="5609959" y="2815337"/>
                </a:lnTo>
                <a:lnTo>
                  <a:pt x="5609959" y="2814258"/>
                </a:lnTo>
                <a:close/>
                <a:moveTo>
                  <a:pt x="5223015" y="2814123"/>
                </a:moveTo>
                <a:lnTo>
                  <a:pt x="5223015" y="2818304"/>
                </a:lnTo>
                <a:lnTo>
                  <a:pt x="5225173" y="2818304"/>
                </a:lnTo>
                <a:lnTo>
                  <a:pt x="5225173" y="2816281"/>
                </a:lnTo>
                <a:close/>
                <a:moveTo>
                  <a:pt x="8235021" y="2813988"/>
                </a:moveTo>
                <a:cubicBezTo>
                  <a:pt x="8234302" y="2824059"/>
                  <a:pt x="8231784" y="2829094"/>
                  <a:pt x="8227468" y="2829094"/>
                </a:cubicBezTo>
                <a:lnTo>
                  <a:pt x="8223152" y="2835568"/>
                </a:lnTo>
                <a:lnTo>
                  <a:pt x="8223152" y="2836647"/>
                </a:lnTo>
                <a:lnTo>
                  <a:pt x="8230705" y="2863757"/>
                </a:lnTo>
                <a:cubicBezTo>
                  <a:pt x="8235741" y="2869332"/>
                  <a:pt x="8238258" y="2875446"/>
                  <a:pt x="8238258" y="2882100"/>
                </a:cubicBezTo>
                <a:cubicBezTo>
                  <a:pt x="8238258" y="2887855"/>
                  <a:pt x="8239338" y="2890732"/>
                  <a:pt x="8241496" y="2890732"/>
                </a:cubicBezTo>
                <a:cubicBezTo>
                  <a:pt x="8244013" y="2890732"/>
                  <a:pt x="8246171" y="2882819"/>
                  <a:pt x="8247970" y="2866994"/>
                </a:cubicBezTo>
                <a:cubicBezTo>
                  <a:pt x="8249768" y="2866994"/>
                  <a:pt x="8253005" y="2858002"/>
                  <a:pt x="8257680" y="2840019"/>
                </a:cubicBezTo>
                <a:lnTo>
                  <a:pt x="8257680" y="2833410"/>
                </a:lnTo>
                <a:cubicBezTo>
                  <a:pt x="8255522" y="2830712"/>
                  <a:pt x="8254444" y="2827475"/>
                  <a:pt x="8254444" y="2823699"/>
                </a:cubicBezTo>
                <a:lnTo>
                  <a:pt x="8254444" y="2815067"/>
                </a:lnTo>
                <a:lnTo>
                  <a:pt x="8245812" y="2817225"/>
                </a:lnTo>
                <a:lnTo>
                  <a:pt x="8242574" y="2817225"/>
                </a:lnTo>
                <a:close/>
                <a:moveTo>
                  <a:pt x="3757988" y="2813988"/>
                </a:moveTo>
                <a:lnTo>
                  <a:pt x="3757988" y="2817225"/>
                </a:lnTo>
                <a:lnTo>
                  <a:pt x="3759067" y="2817225"/>
                </a:lnTo>
                <a:lnTo>
                  <a:pt x="3759067" y="2813988"/>
                </a:lnTo>
                <a:close/>
                <a:moveTo>
                  <a:pt x="7274954" y="2811383"/>
                </a:moveTo>
                <a:lnTo>
                  <a:pt x="7271718" y="2814620"/>
                </a:lnTo>
                <a:lnTo>
                  <a:pt x="7272796" y="2817992"/>
                </a:lnTo>
                <a:lnTo>
                  <a:pt x="7273876" y="2817992"/>
                </a:lnTo>
                <a:lnTo>
                  <a:pt x="7280350" y="2815834"/>
                </a:lnTo>
                <a:lnTo>
                  <a:pt x="7277112" y="2811383"/>
                </a:lnTo>
                <a:close/>
                <a:moveTo>
                  <a:pt x="4245010" y="2811342"/>
                </a:moveTo>
                <a:lnTo>
                  <a:pt x="4245010" y="2815658"/>
                </a:lnTo>
                <a:lnTo>
                  <a:pt x="4247168" y="2815658"/>
                </a:lnTo>
                <a:lnTo>
                  <a:pt x="4247168" y="2813500"/>
                </a:lnTo>
                <a:close/>
                <a:moveTo>
                  <a:pt x="3614076" y="2810751"/>
                </a:moveTo>
                <a:lnTo>
                  <a:pt x="3614076" y="2812909"/>
                </a:lnTo>
                <a:lnTo>
                  <a:pt x="3615155" y="2812909"/>
                </a:lnTo>
                <a:lnTo>
                  <a:pt x="3615155" y="2810751"/>
                </a:lnTo>
                <a:close/>
                <a:moveTo>
                  <a:pt x="2223368" y="2810263"/>
                </a:moveTo>
                <a:lnTo>
                  <a:pt x="2223368" y="2811342"/>
                </a:lnTo>
                <a:lnTo>
                  <a:pt x="2225526" y="2813500"/>
                </a:lnTo>
                <a:lnTo>
                  <a:pt x="2225526" y="2812421"/>
                </a:lnTo>
                <a:close/>
                <a:moveTo>
                  <a:pt x="8302054" y="2807514"/>
                </a:moveTo>
                <a:lnTo>
                  <a:pt x="8298818" y="2808593"/>
                </a:lnTo>
                <a:lnTo>
                  <a:pt x="8299896" y="2809672"/>
                </a:lnTo>
                <a:lnTo>
                  <a:pt x="8299896" y="2810751"/>
                </a:lnTo>
                <a:lnTo>
                  <a:pt x="8303134" y="2809672"/>
                </a:lnTo>
                <a:lnTo>
                  <a:pt x="8303134" y="2807514"/>
                </a:lnTo>
                <a:close/>
                <a:moveTo>
                  <a:pt x="3100080" y="2807514"/>
                </a:moveTo>
                <a:lnTo>
                  <a:pt x="3099001" y="2808593"/>
                </a:lnTo>
                <a:lnTo>
                  <a:pt x="3099001" y="2810751"/>
                </a:lnTo>
                <a:lnTo>
                  <a:pt x="3101159" y="2812909"/>
                </a:lnTo>
                <a:lnTo>
                  <a:pt x="3102238" y="2811830"/>
                </a:lnTo>
                <a:lnTo>
                  <a:pt x="3102238" y="2809672"/>
                </a:lnTo>
                <a:close/>
                <a:moveTo>
                  <a:pt x="8695068" y="2806840"/>
                </a:moveTo>
                <a:lnTo>
                  <a:pt x="8692775" y="2819788"/>
                </a:lnTo>
                <a:cubicBezTo>
                  <a:pt x="8696282" y="2821316"/>
                  <a:pt x="8700643" y="2826037"/>
                  <a:pt x="8705858" y="2833949"/>
                </a:cubicBezTo>
                <a:cubicBezTo>
                  <a:pt x="8707296" y="2833949"/>
                  <a:pt x="8708376" y="2836107"/>
                  <a:pt x="8709095" y="2840424"/>
                </a:cubicBezTo>
                <a:lnTo>
                  <a:pt x="8711253" y="2840424"/>
                </a:lnTo>
                <a:lnTo>
                  <a:pt x="8713411" y="2838266"/>
                </a:lnTo>
                <a:lnTo>
                  <a:pt x="8697226" y="2821001"/>
                </a:lnTo>
                <a:lnTo>
                  <a:pt x="8696147" y="2819788"/>
                </a:lnTo>
                <a:lnTo>
                  <a:pt x="8696147" y="2806840"/>
                </a:lnTo>
                <a:close/>
                <a:moveTo>
                  <a:pt x="3614076" y="2806435"/>
                </a:moveTo>
                <a:lnTo>
                  <a:pt x="3614076" y="2808593"/>
                </a:lnTo>
                <a:lnTo>
                  <a:pt x="3615155" y="2808593"/>
                </a:lnTo>
                <a:lnTo>
                  <a:pt x="3615155" y="2806435"/>
                </a:lnTo>
                <a:close/>
                <a:moveTo>
                  <a:pt x="1081675" y="2806300"/>
                </a:moveTo>
                <a:lnTo>
                  <a:pt x="1095567" y="2808458"/>
                </a:lnTo>
                <a:lnTo>
                  <a:pt x="1099881" y="2807379"/>
                </a:lnTo>
                <a:lnTo>
                  <a:pt x="1100962" y="2807379"/>
                </a:lnTo>
                <a:lnTo>
                  <a:pt x="1105278" y="2811560"/>
                </a:lnTo>
                <a:lnTo>
                  <a:pt x="1104199" y="2812639"/>
                </a:lnTo>
                <a:lnTo>
                  <a:pt x="1099881" y="2812639"/>
                </a:lnTo>
                <a:lnTo>
                  <a:pt x="1091250" y="2810616"/>
                </a:lnTo>
                <a:cubicBezTo>
                  <a:pt x="1090172" y="2813403"/>
                  <a:pt x="1089092" y="2814797"/>
                  <a:pt x="1088014" y="2814797"/>
                </a:cubicBezTo>
                <a:lnTo>
                  <a:pt x="1086934" y="2814797"/>
                </a:lnTo>
                <a:cubicBezTo>
                  <a:pt x="1083248" y="2814797"/>
                  <a:pt x="1080775" y="2813403"/>
                  <a:pt x="1079516" y="2810616"/>
                </a:cubicBezTo>
                <a:lnTo>
                  <a:pt x="1079516" y="2808458"/>
                </a:lnTo>
                <a:close/>
                <a:moveTo>
                  <a:pt x="7272796" y="2805988"/>
                </a:moveTo>
                <a:lnTo>
                  <a:pt x="7268346" y="2809225"/>
                </a:lnTo>
                <a:lnTo>
                  <a:pt x="7272796" y="2808146"/>
                </a:lnTo>
                <a:close/>
                <a:moveTo>
                  <a:pt x="7254318" y="2805988"/>
                </a:moveTo>
                <a:lnTo>
                  <a:pt x="7254318" y="2807067"/>
                </a:lnTo>
                <a:lnTo>
                  <a:pt x="7259714" y="2807067"/>
                </a:lnTo>
                <a:lnTo>
                  <a:pt x="7259714" y="2805988"/>
                </a:lnTo>
                <a:close/>
                <a:moveTo>
                  <a:pt x="6055169" y="2805491"/>
                </a:moveTo>
                <a:lnTo>
                  <a:pt x="6054090" y="2806570"/>
                </a:lnTo>
                <a:lnTo>
                  <a:pt x="6054090" y="2807649"/>
                </a:lnTo>
                <a:lnTo>
                  <a:pt x="6055169" y="2808728"/>
                </a:lnTo>
                <a:lnTo>
                  <a:pt x="6056248" y="2808728"/>
                </a:lnTo>
                <a:lnTo>
                  <a:pt x="6057327" y="2807649"/>
                </a:lnTo>
                <a:lnTo>
                  <a:pt x="6057327" y="2806570"/>
                </a:lnTo>
                <a:lnTo>
                  <a:pt x="6056248" y="2805491"/>
                </a:lnTo>
                <a:close/>
                <a:moveTo>
                  <a:pt x="2234159" y="2804868"/>
                </a:moveTo>
                <a:lnTo>
                  <a:pt x="2234159" y="2807026"/>
                </a:lnTo>
                <a:lnTo>
                  <a:pt x="2236316" y="2807026"/>
                </a:lnTo>
                <a:lnTo>
                  <a:pt x="2236316" y="2804868"/>
                </a:lnTo>
                <a:close/>
                <a:moveTo>
                  <a:pt x="6231046" y="2804412"/>
                </a:moveTo>
                <a:lnTo>
                  <a:pt x="6231046" y="2805491"/>
                </a:lnTo>
                <a:lnTo>
                  <a:pt x="6237520" y="2806570"/>
                </a:lnTo>
                <a:lnTo>
                  <a:pt x="6237520" y="2804412"/>
                </a:lnTo>
                <a:close/>
                <a:moveTo>
                  <a:pt x="6147963" y="2804412"/>
                </a:moveTo>
                <a:lnTo>
                  <a:pt x="6151200" y="2807649"/>
                </a:lnTo>
                <a:lnTo>
                  <a:pt x="6151200" y="2804412"/>
                </a:lnTo>
                <a:close/>
                <a:moveTo>
                  <a:pt x="6108040" y="2804412"/>
                </a:moveTo>
                <a:lnTo>
                  <a:pt x="6108040" y="2805491"/>
                </a:lnTo>
                <a:lnTo>
                  <a:pt x="6110198" y="2805491"/>
                </a:lnTo>
                <a:lnTo>
                  <a:pt x="6110198" y="2804412"/>
                </a:lnTo>
                <a:close/>
                <a:moveTo>
                  <a:pt x="7278192" y="2803830"/>
                </a:moveTo>
                <a:lnTo>
                  <a:pt x="7278192" y="2804909"/>
                </a:lnTo>
                <a:lnTo>
                  <a:pt x="7280350" y="2804909"/>
                </a:lnTo>
                <a:lnTo>
                  <a:pt x="7280350" y="2803830"/>
                </a:lnTo>
                <a:close/>
                <a:moveTo>
                  <a:pt x="4237457" y="2802710"/>
                </a:moveTo>
                <a:cubicBezTo>
                  <a:pt x="4233860" y="2803609"/>
                  <a:pt x="4232062" y="2804688"/>
                  <a:pt x="4232062" y="2805947"/>
                </a:cubicBezTo>
                <a:lnTo>
                  <a:pt x="4233141" y="2809184"/>
                </a:lnTo>
                <a:lnTo>
                  <a:pt x="4235299" y="2809184"/>
                </a:lnTo>
                <a:lnTo>
                  <a:pt x="4242852" y="2810263"/>
                </a:lnTo>
                <a:lnTo>
                  <a:pt x="4242852" y="2808105"/>
                </a:lnTo>
                <a:close/>
                <a:moveTo>
                  <a:pt x="1693726" y="2802523"/>
                </a:moveTo>
                <a:lnTo>
                  <a:pt x="1693726" y="2804682"/>
                </a:lnTo>
                <a:lnTo>
                  <a:pt x="1695883" y="2802523"/>
                </a:lnTo>
                <a:close/>
                <a:moveTo>
                  <a:pt x="6083223" y="2802254"/>
                </a:moveTo>
                <a:lnTo>
                  <a:pt x="6085381" y="2802254"/>
                </a:lnTo>
                <a:lnTo>
                  <a:pt x="6085381" y="2807649"/>
                </a:lnTo>
                <a:lnTo>
                  <a:pt x="6083223" y="2807649"/>
                </a:lnTo>
                <a:close/>
                <a:moveTo>
                  <a:pt x="7274954" y="2801672"/>
                </a:moveTo>
                <a:lnTo>
                  <a:pt x="7274954" y="2803830"/>
                </a:lnTo>
                <a:lnTo>
                  <a:pt x="7277112" y="2803830"/>
                </a:lnTo>
                <a:close/>
                <a:moveTo>
                  <a:pt x="7264030" y="2801672"/>
                </a:moveTo>
                <a:lnTo>
                  <a:pt x="7261872" y="2803830"/>
                </a:lnTo>
                <a:lnTo>
                  <a:pt x="7265108" y="2803830"/>
                </a:lnTo>
                <a:lnTo>
                  <a:pt x="7265108" y="2801672"/>
                </a:lnTo>
                <a:close/>
                <a:moveTo>
                  <a:pt x="1734728" y="2801444"/>
                </a:moveTo>
                <a:lnTo>
                  <a:pt x="1734728" y="2803603"/>
                </a:lnTo>
                <a:lnTo>
                  <a:pt x="1736886" y="2805761"/>
                </a:lnTo>
                <a:lnTo>
                  <a:pt x="1736886" y="2801444"/>
                </a:lnTo>
                <a:close/>
                <a:moveTo>
                  <a:pt x="7608134" y="2801040"/>
                </a:moveTo>
                <a:lnTo>
                  <a:pt x="7610292" y="2801040"/>
                </a:lnTo>
                <a:lnTo>
                  <a:pt x="7612450" y="2803198"/>
                </a:lnTo>
                <a:lnTo>
                  <a:pt x="7609213" y="2806435"/>
                </a:lnTo>
                <a:lnTo>
                  <a:pt x="7608134" y="2806435"/>
                </a:lnTo>
                <a:lnTo>
                  <a:pt x="7605976" y="2804277"/>
                </a:lnTo>
                <a:lnTo>
                  <a:pt x="7605976" y="2803198"/>
                </a:lnTo>
                <a:close/>
                <a:moveTo>
                  <a:pt x="8733912" y="2800365"/>
                </a:moveTo>
                <a:cubicBezTo>
                  <a:pt x="8731754" y="2801804"/>
                  <a:pt x="8730675" y="2805761"/>
                  <a:pt x="8730675" y="2812235"/>
                </a:cubicBezTo>
                <a:cubicBezTo>
                  <a:pt x="8729236" y="2812414"/>
                  <a:pt x="8728157" y="2814932"/>
                  <a:pt x="8727438" y="2819788"/>
                </a:cubicBezTo>
                <a:cubicBezTo>
                  <a:pt x="8725460" y="2825632"/>
                  <a:pt x="8723661" y="2828554"/>
                  <a:pt x="8722043" y="2828554"/>
                </a:cubicBezTo>
                <a:lnTo>
                  <a:pt x="8716648" y="2828554"/>
                </a:lnTo>
                <a:lnTo>
                  <a:pt x="8716648" y="2829633"/>
                </a:lnTo>
                <a:cubicBezTo>
                  <a:pt x="8719705" y="2833050"/>
                  <a:pt x="8721503" y="2839165"/>
                  <a:pt x="8722043" y="2847977"/>
                </a:cubicBezTo>
                <a:lnTo>
                  <a:pt x="8723122" y="2849056"/>
                </a:lnTo>
                <a:lnTo>
                  <a:pt x="8724201" y="2849056"/>
                </a:lnTo>
                <a:cubicBezTo>
                  <a:pt x="8728877" y="2842402"/>
                  <a:pt x="8733552" y="2838805"/>
                  <a:pt x="8738228" y="2838266"/>
                </a:cubicBezTo>
                <a:cubicBezTo>
                  <a:pt x="8737329" y="2812999"/>
                  <a:pt x="8735890" y="2800365"/>
                  <a:pt x="8733912" y="2800365"/>
                </a:cubicBezTo>
                <a:close/>
                <a:moveTo>
                  <a:pt x="1718544" y="2800365"/>
                </a:moveTo>
                <a:lnTo>
                  <a:pt x="1713149" y="2801444"/>
                </a:lnTo>
                <a:lnTo>
                  <a:pt x="1718544" y="2805761"/>
                </a:lnTo>
                <a:lnTo>
                  <a:pt x="1719622" y="2805761"/>
                </a:lnTo>
                <a:lnTo>
                  <a:pt x="1725016" y="2804682"/>
                </a:lnTo>
                <a:lnTo>
                  <a:pt x="1725016" y="2800365"/>
                </a:lnTo>
                <a:close/>
                <a:moveTo>
                  <a:pt x="558640" y="2799691"/>
                </a:moveTo>
                <a:lnTo>
                  <a:pt x="558640" y="2800636"/>
                </a:lnTo>
                <a:lnTo>
                  <a:pt x="561742" y="2800636"/>
                </a:lnTo>
                <a:lnTo>
                  <a:pt x="561742" y="2799691"/>
                </a:lnTo>
                <a:close/>
                <a:moveTo>
                  <a:pt x="3103317" y="2797938"/>
                </a:moveTo>
                <a:lnTo>
                  <a:pt x="3103317" y="2799017"/>
                </a:lnTo>
                <a:lnTo>
                  <a:pt x="3105475" y="2799017"/>
                </a:lnTo>
                <a:lnTo>
                  <a:pt x="3105475" y="2797938"/>
                </a:lnTo>
                <a:close/>
                <a:moveTo>
                  <a:pt x="7587768" y="2797803"/>
                </a:moveTo>
                <a:lnTo>
                  <a:pt x="7595186" y="2801040"/>
                </a:lnTo>
                <a:lnTo>
                  <a:pt x="7601660" y="2798882"/>
                </a:lnTo>
                <a:lnTo>
                  <a:pt x="7602739" y="2799961"/>
                </a:lnTo>
                <a:lnTo>
                  <a:pt x="7602739" y="2801040"/>
                </a:lnTo>
                <a:lnTo>
                  <a:pt x="7585610" y="2810751"/>
                </a:lnTo>
                <a:lnTo>
                  <a:pt x="7579136" y="2809672"/>
                </a:lnTo>
                <a:lnTo>
                  <a:pt x="7571583" y="2810751"/>
                </a:lnTo>
                <a:cubicBezTo>
                  <a:pt x="7563400" y="2808053"/>
                  <a:pt x="7558410" y="2805536"/>
                  <a:pt x="7556612" y="2803198"/>
                </a:cubicBezTo>
                <a:lnTo>
                  <a:pt x="7556612" y="2802119"/>
                </a:lnTo>
                <a:cubicBezTo>
                  <a:pt x="7556612" y="2800680"/>
                  <a:pt x="7557691" y="2799961"/>
                  <a:pt x="7559849" y="2799961"/>
                </a:cubicBezTo>
                <a:close/>
                <a:moveTo>
                  <a:pt x="3739510" y="2796724"/>
                </a:moveTo>
                <a:lnTo>
                  <a:pt x="3739510" y="2797803"/>
                </a:lnTo>
                <a:cubicBezTo>
                  <a:pt x="3742028" y="2803558"/>
                  <a:pt x="3743826" y="2806435"/>
                  <a:pt x="3744905" y="2806435"/>
                </a:cubicBezTo>
                <a:lnTo>
                  <a:pt x="3749221" y="2802119"/>
                </a:lnTo>
                <a:lnTo>
                  <a:pt x="3749221" y="2798882"/>
                </a:lnTo>
                <a:close/>
                <a:moveTo>
                  <a:pt x="5603619" y="2796049"/>
                </a:moveTo>
                <a:lnTo>
                  <a:pt x="5601461" y="2798207"/>
                </a:lnTo>
                <a:lnTo>
                  <a:pt x="5602540" y="2799286"/>
                </a:lnTo>
                <a:lnTo>
                  <a:pt x="5605777" y="2798207"/>
                </a:lnTo>
                <a:lnTo>
                  <a:pt x="5605777" y="2796049"/>
                </a:lnTo>
                <a:close/>
                <a:moveTo>
                  <a:pt x="8288028" y="2795645"/>
                </a:moveTo>
                <a:lnTo>
                  <a:pt x="8285870" y="2804277"/>
                </a:lnTo>
                <a:lnTo>
                  <a:pt x="8285870" y="2805356"/>
                </a:lnTo>
                <a:cubicBezTo>
                  <a:pt x="8289286" y="2805356"/>
                  <a:pt x="8292164" y="2806795"/>
                  <a:pt x="8294502" y="2809672"/>
                </a:cubicBezTo>
                <a:lnTo>
                  <a:pt x="8296660" y="2809672"/>
                </a:lnTo>
                <a:lnTo>
                  <a:pt x="8295580" y="2808593"/>
                </a:lnTo>
                <a:lnTo>
                  <a:pt x="8295580" y="2807514"/>
                </a:lnTo>
                <a:lnTo>
                  <a:pt x="8296660" y="2806435"/>
                </a:lnTo>
                <a:lnTo>
                  <a:pt x="8294502" y="2806435"/>
                </a:lnTo>
                <a:lnTo>
                  <a:pt x="8294502" y="2808593"/>
                </a:lnTo>
                <a:lnTo>
                  <a:pt x="8293422" y="2808593"/>
                </a:lnTo>
                <a:cubicBezTo>
                  <a:pt x="8293422" y="2805536"/>
                  <a:pt x="8291264" y="2803737"/>
                  <a:pt x="8286948" y="2803198"/>
                </a:cubicBezTo>
                <a:lnTo>
                  <a:pt x="8286948" y="2802119"/>
                </a:lnTo>
                <a:lnTo>
                  <a:pt x="8290186" y="2797803"/>
                </a:lnTo>
                <a:close/>
                <a:moveTo>
                  <a:pt x="1054834" y="2794431"/>
                </a:moveTo>
                <a:cubicBezTo>
                  <a:pt x="1062027" y="2798387"/>
                  <a:pt x="1065625" y="2803063"/>
                  <a:pt x="1065625" y="2808458"/>
                </a:cubicBezTo>
                <a:cubicBezTo>
                  <a:pt x="1071290" y="2808458"/>
                  <a:pt x="1074121" y="2809492"/>
                  <a:pt x="1074121" y="2811560"/>
                </a:cubicBezTo>
                <a:cubicBezTo>
                  <a:pt x="1068727" y="2815337"/>
                  <a:pt x="1065534" y="2818933"/>
                  <a:pt x="1064546" y="2822350"/>
                </a:cubicBezTo>
                <a:lnTo>
                  <a:pt x="1064546" y="2829903"/>
                </a:lnTo>
                <a:lnTo>
                  <a:pt x="1063466" y="2843795"/>
                </a:lnTo>
                <a:lnTo>
                  <a:pt x="1064546" y="2852293"/>
                </a:lnTo>
                <a:cubicBezTo>
                  <a:pt x="1060770" y="2856609"/>
                  <a:pt x="1057892" y="2858767"/>
                  <a:pt x="1055914" y="2858767"/>
                </a:cubicBezTo>
                <a:lnTo>
                  <a:pt x="1054834" y="2857688"/>
                </a:lnTo>
                <a:lnTo>
                  <a:pt x="1053755" y="2857688"/>
                </a:lnTo>
                <a:cubicBezTo>
                  <a:pt x="1051238" y="2859126"/>
                  <a:pt x="1044808" y="2860205"/>
                  <a:pt x="1034468" y="2860925"/>
                </a:cubicBezTo>
                <a:cubicBezTo>
                  <a:pt x="1020891" y="2860925"/>
                  <a:pt x="1014103" y="2850944"/>
                  <a:pt x="1014103" y="2830982"/>
                </a:cubicBezTo>
                <a:cubicBezTo>
                  <a:pt x="1014103" y="2826486"/>
                  <a:pt x="1021969" y="2821811"/>
                  <a:pt x="1037706" y="2816955"/>
                </a:cubicBezTo>
                <a:cubicBezTo>
                  <a:pt x="1042651" y="2801939"/>
                  <a:pt x="1048361" y="2794431"/>
                  <a:pt x="1054834" y="2794431"/>
                </a:cubicBezTo>
                <a:close/>
                <a:moveTo>
                  <a:pt x="6110198" y="2793622"/>
                </a:moveTo>
                <a:lnTo>
                  <a:pt x="6110198" y="2794701"/>
                </a:lnTo>
                <a:lnTo>
                  <a:pt x="6112356" y="2794701"/>
                </a:lnTo>
                <a:lnTo>
                  <a:pt x="6112356" y="2793622"/>
                </a:lnTo>
                <a:close/>
                <a:moveTo>
                  <a:pt x="6101566" y="2793622"/>
                </a:moveTo>
                <a:lnTo>
                  <a:pt x="6101566" y="2794701"/>
                </a:lnTo>
                <a:lnTo>
                  <a:pt x="6103724" y="2794701"/>
                </a:lnTo>
                <a:lnTo>
                  <a:pt x="6103724" y="2793622"/>
                </a:lnTo>
                <a:close/>
                <a:moveTo>
                  <a:pt x="3110735" y="2793622"/>
                </a:moveTo>
                <a:lnTo>
                  <a:pt x="3107498" y="2796859"/>
                </a:lnTo>
                <a:lnTo>
                  <a:pt x="3111814" y="2796859"/>
                </a:lnTo>
                <a:lnTo>
                  <a:pt x="3113972" y="2794701"/>
                </a:lnTo>
                <a:lnTo>
                  <a:pt x="3113972" y="2793622"/>
                </a:lnTo>
                <a:close/>
                <a:moveTo>
                  <a:pt x="2198551" y="2792998"/>
                </a:moveTo>
                <a:lnTo>
                  <a:pt x="2198551" y="2795157"/>
                </a:lnTo>
                <a:lnTo>
                  <a:pt x="2200709" y="2792998"/>
                </a:lnTo>
                <a:close/>
                <a:moveTo>
                  <a:pt x="8117140" y="2792408"/>
                </a:moveTo>
                <a:lnTo>
                  <a:pt x="8116061" y="2793487"/>
                </a:lnTo>
                <a:lnTo>
                  <a:pt x="8118219" y="2799961"/>
                </a:lnTo>
                <a:lnTo>
                  <a:pt x="8118219" y="2801040"/>
                </a:lnTo>
                <a:lnTo>
                  <a:pt x="8114982" y="2805356"/>
                </a:lnTo>
                <a:lnTo>
                  <a:pt x="8117140" y="2807514"/>
                </a:lnTo>
                <a:lnTo>
                  <a:pt x="8118219" y="2807514"/>
                </a:lnTo>
                <a:lnTo>
                  <a:pt x="8126851" y="2799961"/>
                </a:lnTo>
                <a:cubicBezTo>
                  <a:pt x="8124693" y="2794926"/>
                  <a:pt x="8121456" y="2792408"/>
                  <a:pt x="8117140" y="2792408"/>
                </a:cubicBezTo>
                <a:close/>
                <a:moveTo>
                  <a:pt x="3592496" y="2792408"/>
                </a:moveTo>
                <a:lnTo>
                  <a:pt x="3590338" y="2794566"/>
                </a:lnTo>
                <a:lnTo>
                  <a:pt x="3592496" y="2796724"/>
                </a:lnTo>
                <a:lnTo>
                  <a:pt x="3595733" y="2796724"/>
                </a:lnTo>
                <a:lnTo>
                  <a:pt x="3595733" y="2794566"/>
                </a:lnTo>
                <a:lnTo>
                  <a:pt x="3593575" y="2792408"/>
                </a:lnTo>
                <a:close/>
                <a:moveTo>
                  <a:pt x="2239554" y="2791919"/>
                </a:moveTo>
                <a:lnTo>
                  <a:pt x="2239554" y="2794078"/>
                </a:lnTo>
                <a:lnTo>
                  <a:pt x="2241711" y="2796236"/>
                </a:lnTo>
                <a:lnTo>
                  <a:pt x="2241711" y="2791919"/>
                </a:lnTo>
                <a:close/>
                <a:moveTo>
                  <a:pt x="1721780" y="2791733"/>
                </a:moveTo>
                <a:lnTo>
                  <a:pt x="1721780" y="2792812"/>
                </a:lnTo>
                <a:lnTo>
                  <a:pt x="1723938" y="2794970"/>
                </a:lnTo>
                <a:lnTo>
                  <a:pt x="1725016" y="2794970"/>
                </a:lnTo>
                <a:lnTo>
                  <a:pt x="1725016" y="2791733"/>
                </a:lnTo>
                <a:close/>
                <a:moveTo>
                  <a:pt x="1715307" y="2791733"/>
                </a:moveTo>
                <a:lnTo>
                  <a:pt x="1713149" y="2793891"/>
                </a:lnTo>
                <a:lnTo>
                  <a:pt x="1714226" y="2794970"/>
                </a:lnTo>
                <a:lnTo>
                  <a:pt x="1716386" y="2794970"/>
                </a:lnTo>
                <a:lnTo>
                  <a:pt x="1716386" y="2791733"/>
                </a:lnTo>
                <a:close/>
                <a:moveTo>
                  <a:pt x="3692034" y="2791329"/>
                </a:moveTo>
                <a:lnTo>
                  <a:pt x="3671398" y="2794566"/>
                </a:lnTo>
                <a:lnTo>
                  <a:pt x="3659529" y="2792408"/>
                </a:lnTo>
                <a:lnTo>
                  <a:pt x="3649818" y="2794566"/>
                </a:lnTo>
                <a:lnTo>
                  <a:pt x="3634712" y="2792408"/>
                </a:lnTo>
                <a:cubicBezTo>
                  <a:pt x="3625271" y="2792408"/>
                  <a:pt x="3620550" y="2797443"/>
                  <a:pt x="3620550" y="2807514"/>
                </a:cubicBezTo>
                <a:lnTo>
                  <a:pt x="3616234" y="2813988"/>
                </a:lnTo>
                <a:cubicBezTo>
                  <a:pt x="3617133" y="2824059"/>
                  <a:pt x="3618932" y="2829094"/>
                  <a:pt x="3621629" y="2829094"/>
                </a:cubicBezTo>
                <a:lnTo>
                  <a:pt x="3630396" y="2826936"/>
                </a:lnTo>
                <a:lnTo>
                  <a:pt x="3639028" y="2829094"/>
                </a:lnTo>
                <a:lnTo>
                  <a:pt x="3642265" y="2828015"/>
                </a:lnTo>
                <a:lnTo>
                  <a:pt x="3648739" y="2829094"/>
                </a:lnTo>
                <a:cubicBezTo>
                  <a:pt x="3651616" y="2826936"/>
                  <a:pt x="3655932" y="2825497"/>
                  <a:pt x="3661687" y="2824778"/>
                </a:cubicBezTo>
                <a:lnTo>
                  <a:pt x="3661687" y="2828015"/>
                </a:lnTo>
                <a:lnTo>
                  <a:pt x="3662766" y="2828015"/>
                </a:lnTo>
                <a:cubicBezTo>
                  <a:pt x="3662766" y="2822620"/>
                  <a:pt x="3665283" y="2817585"/>
                  <a:pt x="3670319" y="2812909"/>
                </a:cubicBezTo>
                <a:lnTo>
                  <a:pt x="3684346" y="2812909"/>
                </a:lnTo>
                <a:lnTo>
                  <a:pt x="3700666" y="2823699"/>
                </a:lnTo>
                <a:cubicBezTo>
                  <a:pt x="3700666" y="2825317"/>
                  <a:pt x="3703543" y="2828914"/>
                  <a:pt x="3709298" y="2834489"/>
                </a:cubicBezTo>
                <a:lnTo>
                  <a:pt x="3711456" y="2839884"/>
                </a:lnTo>
                <a:cubicBezTo>
                  <a:pt x="3711456" y="2845729"/>
                  <a:pt x="3708578" y="2850090"/>
                  <a:pt x="3702824" y="2852967"/>
                </a:cubicBezTo>
                <a:lnTo>
                  <a:pt x="3701745" y="2852967"/>
                </a:lnTo>
                <a:cubicBezTo>
                  <a:pt x="3700306" y="2852967"/>
                  <a:pt x="3699587" y="2851888"/>
                  <a:pt x="3699587" y="2849730"/>
                </a:cubicBezTo>
                <a:lnTo>
                  <a:pt x="3695271" y="2849730"/>
                </a:lnTo>
                <a:lnTo>
                  <a:pt x="3695271" y="2856204"/>
                </a:lnTo>
                <a:cubicBezTo>
                  <a:pt x="3698688" y="2856204"/>
                  <a:pt x="3701925" y="2860160"/>
                  <a:pt x="3704982" y="2868073"/>
                </a:cubicBezTo>
                <a:lnTo>
                  <a:pt x="3703903" y="2873468"/>
                </a:lnTo>
                <a:lnTo>
                  <a:pt x="3703903" y="2902601"/>
                </a:lnTo>
                <a:cubicBezTo>
                  <a:pt x="3703903" y="2904040"/>
                  <a:pt x="3701745" y="2905119"/>
                  <a:pt x="3697429" y="2905838"/>
                </a:cubicBezTo>
                <a:cubicBezTo>
                  <a:pt x="3697429" y="2909884"/>
                  <a:pt x="3693788" y="2912447"/>
                  <a:pt x="3686504" y="2913526"/>
                </a:cubicBezTo>
                <a:lnTo>
                  <a:pt x="3681109" y="2911368"/>
                </a:lnTo>
                <a:lnTo>
                  <a:pt x="3674635" y="2913526"/>
                </a:lnTo>
                <a:cubicBezTo>
                  <a:pt x="3662406" y="2913526"/>
                  <a:pt x="3656292" y="2909884"/>
                  <a:pt x="3656292" y="2902601"/>
                </a:cubicBezTo>
                <a:lnTo>
                  <a:pt x="3622708" y="2902601"/>
                </a:lnTo>
                <a:lnTo>
                  <a:pt x="3622708" y="2908131"/>
                </a:lnTo>
                <a:lnTo>
                  <a:pt x="3618392" y="2913526"/>
                </a:lnTo>
                <a:lnTo>
                  <a:pt x="3622708" y="2920000"/>
                </a:lnTo>
                <a:cubicBezTo>
                  <a:pt x="3619111" y="2928452"/>
                  <a:pt x="3617313" y="2934567"/>
                  <a:pt x="3617313" y="2938343"/>
                </a:cubicBezTo>
                <a:cubicBezTo>
                  <a:pt x="3618932" y="2950572"/>
                  <a:pt x="3624371" y="2956686"/>
                  <a:pt x="3633633" y="2956686"/>
                </a:cubicBezTo>
                <a:cubicBezTo>
                  <a:pt x="3635791" y="2956686"/>
                  <a:pt x="3638308" y="2958125"/>
                  <a:pt x="3641186" y="2961002"/>
                </a:cubicBezTo>
                <a:cubicBezTo>
                  <a:pt x="3642984" y="2957406"/>
                  <a:pt x="3646221" y="2955607"/>
                  <a:pt x="3650897" y="2955607"/>
                </a:cubicBezTo>
                <a:cubicBezTo>
                  <a:pt x="3655393" y="2955607"/>
                  <a:pt x="3658630" y="2957406"/>
                  <a:pt x="3660608" y="2961002"/>
                </a:cubicBezTo>
                <a:lnTo>
                  <a:pt x="3660608" y="2965318"/>
                </a:lnTo>
                <a:lnTo>
                  <a:pt x="3658450" y="2968555"/>
                </a:lnTo>
                <a:lnTo>
                  <a:pt x="3659529" y="2969634"/>
                </a:lnTo>
                <a:lnTo>
                  <a:pt x="3663845" y="2969634"/>
                </a:lnTo>
                <a:lnTo>
                  <a:pt x="3663845" y="2963160"/>
                </a:lnTo>
                <a:lnTo>
                  <a:pt x="3666003" y="2961002"/>
                </a:lnTo>
                <a:cubicBezTo>
                  <a:pt x="3668701" y="2961002"/>
                  <a:pt x="3674455" y="2964239"/>
                  <a:pt x="3683267" y="2970713"/>
                </a:cubicBezTo>
                <a:lnTo>
                  <a:pt x="3684346" y="2969634"/>
                </a:lnTo>
                <a:lnTo>
                  <a:pt x="3686504" y="2969634"/>
                </a:lnTo>
                <a:lnTo>
                  <a:pt x="3687583" y="2970713"/>
                </a:lnTo>
                <a:lnTo>
                  <a:pt x="3698508" y="2969634"/>
                </a:lnTo>
                <a:lnTo>
                  <a:pt x="3698508" y="2968555"/>
                </a:lnTo>
                <a:lnTo>
                  <a:pt x="3690820" y="2967476"/>
                </a:lnTo>
                <a:lnTo>
                  <a:pt x="3689741" y="2968555"/>
                </a:lnTo>
                <a:lnTo>
                  <a:pt x="3688662" y="2968555"/>
                </a:lnTo>
                <a:lnTo>
                  <a:pt x="3674635" y="2964239"/>
                </a:lnTo>
                <a:lnTo>
                  <a:pt x="3674635" y="2962081"/>
                </a:lnTo>
                <a:lnTo>
                  <a:pt x="3675714" y="2961002"/>
                </a:lnTo>
                <a:lnTo>
                  <a:pt x="3675714" y="2959923"/>
                </a:lnTo>
                <a:lnTo>
                  <a:pt x="3681109" y="2962081"/>
                </a:lnTo>
                <a:cubicBezTo>
                  <a:pt x="3681109" y="2959923"/>
                  <a:pt x="3681828" y="2958844"/>
                  <a:pt x="3683267" y="2958844"/>
                </a:cubicBezTo>
                <a:lnTo>
                  <a:pt x="3685425" y="2961002"/>
                </a:lnTo>
                <a:cubicBezTo>
                  <a:pt x="3685425" y="2962441"/>
                  <a:pt x="3684346" y="2963160"/>
                  <a:pt x="3682188" y="2963160"/>
                </a:cubicBezTo>
                <a:lnTo>
                  <a:pt x="3682188" y="2964239"/>
                </a:lnTo>
                <a:lnTo>
                  <a:pt x="3697429" y="2964239"/>
                </a:lnTo>
                <a:lnTo>
                  <a:pt x="3697429" y="2963160"/>
                </a:lnTo>
                <a:lnTo>
                  <a:pt x="3695271" y="2963160"/>
                </a:lnTo>
                <a:lnTo>
                  <a:pt x="3695271" y="2959923"/>
                </a:lnTo>
                <a:lnTo>
                  <a:pt x="3698508" y="2961002"/>
                </a:lnTo>
                <a:lnTo>
                  <a:pt x="3710377" y="2957765"/>
                </a:lnTo>
                <a:lnTo>
                  <a:pt x="3710377" y="2956686"/>
                </a:lnTo>
                <a:cubicBezTo>
                  <a:pt x="3707140" y="2953449"/>
                  <a:pt x="3705341" y="2949493"/>
                  <a:pt x="3704982" y="2944817"/>
                </a:cubicBezTo>
                <a:lnTo>
                  <a:pt x="3675714" y="2924316"/>
                </a:lnTo>
                <a:lnTo>
                  <a:pt x="3675714" y="2921079"/>
                </a:lnTo>
                <a:lnTo>
                  <a:pt x="3678951" y="2917842"/>
                </a:lnTo>
                <a:lnTo>
                  <a:pt x="3681109" y="2917842"/>
                </a:lnTo>
                <a:lnTo>
                  <a:pt x="3696350" y="2922158"/>
                </a:lnTo>
                <a:lnTo>
                  <a:pt x="3703903" y="2922158"/>
                </a:lnTo>
                <a:lnTo>
                  <a:pt x="3709298" y="2916763"/>
                </a:lnTo>
                <a:lnTo>
                  <a:pt x="3710377" y="2916763"/>
                </a:lnTo>
                <a:cubicBezTo>
                  <a:pt x="3713614" y="2919640"/>
                  <a:pt x="3716132" y="2921079"/>
                  <a:pt x="3717930" y="2921079"/>
                </a:cubicBezTo>
                <a:lnTo>
                  <a:pt x="3719009" y="2920000"/>
                </a:lnTo>
                <a:lnTo>
                  <a:pt x="3719009" y="2917842"/>
                </a:lnTo>
                <a:lnTo>
                  <a:pt x="3714693" y="2912447"/>
                </a:lnTo>
                <a:lnTo>
                  <a:pt x="3717930" y="2890732"/>
                </a:lnTo>
                <a:lnTo>
                  <a:pt x="3715772" y="2884258"/>
                </a:lnTo>
                <a:lnTo>
                  <a:pt x="3715772" y="2879942"/>
                </a:lnTo>
                <a:cubicBezTo>
                  <a:pt x="3715772" y="2874907"/>
                  <a:pt x="3718290" y="2872389"/>
                  <a:pt x="3723325" y="2872389"/>
                </a:cubicBezTo>
                <a:cubicBezTo>
                  <a:pt x="3717570" y="2868253"/>
                  <a:pt x="3714693" y="2863217"/>
                  <a:pt x="3714693" y="2857283"/>
                </a:cubicBezTo>
                <a:lnTo>
                  <a:pt x="3715772" y="2850809"/>
                </a:lnTo>
                <a:lnTo>
                  <a:pt x="3713614" y="2832331"/>
                </a:lnTo>
                <a:lnTo>
                  <a:pt x="3714693" y="2828015"/>
                </a:lnTo>
                <a:lnTo>
                  <a:pt x="3712535" y="2819383"/>
                </a:lnTo>
                <a:lnTo>
                  <a:pt x="3720088" y="2811830"/>
                </a:lnTo>
                <a:cubicBezTo>
                  <a:pt x="3717211" y="2803917"/>
                  <a:pt x="3715772" y="2797803"/>
                  <a:pt x="3715772" y="2793487"/>
                </a:cubicBezTo>
                <a:lnTo>
                  <a:pt x="3697429" y="2793487"/>
                </a:lnTo>
                <a:cubicBezTo>
                  <a:pt x="3693832" y="2793487"/>
                  <a:pt x="3692034" y="2792768"/>
                  <a:pt x="3692034" y="2791329"/>
                </a:cubicBezTo>
                <a:close/>
                <a:moveTo>
                  <a:pt x="2223368" y="2790840"/>
                </a:moveTo>
                <a:lnTo>
                  <a:pt x="2217973" y="2791919"/>
                </a:lnTo>
                <a:lnTo>
                  <a:pt x="2223368" y="2796236"/>
                </a:lnTo>
                <a:lnTo>
                  <a:pt x="2224447" y="2796236"/>
                </a:lnTo>
                <a:lnTo>
                  <a:pt x="2229842" y="2795157"/>
                </a:lnTo>
                <a:lnTo>
                  <a:pt x="2229842" y="2790840"/>
                </a:lnTo>
                <a:close/>
                <a:moveTo>
                  <a:pt x="1235972" y="2790250"/>
                </a:moveTo>
                <a:cubicBezTo>
                  <a:pt x="1242447" y="2790250"/>
                  <a:pt x="1251032" y="2795959"/>
                  <a:pt x="1261733" y="2807379"/>
                </a:cubicBezTo>
                <a:cubicBezTo>
                  <a:pt x="1270275" y="2810166"/>
                  <a:pt x="1274547" y="2812279"/>
                  <a:pt x="1274547" y="2813718"/>
                </a:cubicBezTo>
                <a:lnTo>
                  <a:pt x="1273467" y="2819113"/>
                </a:lnTo>
                <a:cubicBezTo>
                  <a:pt x="1277064" y="2820732"/>
                  <a:pt x="1278863" y="2822530"/>
                  <a:pt x="1278863" y="2824508"/>
                </a:cubicBezTo>
                <a:cubicBezTo>
                  <a:pt x="1278863" y="2826846"/>
                  <a:pt x="1276389" y="2829319"/>
                  <a:pt x="1271444" y="2831926"/>
                </a:cubicBezTo>
                <a:cubicBezTo>
                  <a:pt x="1267848" y="2831926"/>
                  <a:pt x="1266050" y="2831252"/>
                  <a:pt x="1266050" y="2829903"/>
                </a:cubicBezTo>
                <a:lnTo>
                  <a:pt x="1260654" y="2830982"/>
                </a:lnTo>
                <a:lnTo>
                  <a:pt x="1259576" y="2830982"/>
                </a:lnTo>
                <a:lnTo>
                  <a:pt x="1255259" y="2829903"/>
                </a:lnTo>
                <a:cubicBezTo>
                  <a:pt x="1246897" y="2833410"/>
                  <a:pt x="1239389" y="2839479"/>
                  <a:pt x="1232735" y="2848111"/>
                </a:cubicBezTo>
                <a:cubicBezTo>
                  <a:pt x="1230127" y="2848111"/>
                  <a:pt x="1227294" y="2849865"/>
                  <a:pt x="1224238" y="2853372"/>
                </a:cubicBezTo>
                <a:lnTo>
                  <a:pt x="1229632" y="2859846"/>
                </a:lnTo>
                <a:lnTo>
                  <a:pt x="1229632" y="2860925"/>
                </a:lnTo>
                <a:cubicBezTo>
                  <a:pt x="1229632" y="2863982"/>
                  <a:pt x="1224238" y="2865780"/>
                  <a:pt x="1213449" y="2866320"/>
                </a:cubicBezTo>
                <a:lnTo>
                  <a:pt x="1211291" y="2868478"/>
                </a:lnTo>
                <a:cubicBezTo>
                  <a:pt x="1209942" y="2868478"/>
                  <a:pt x="1209267" y="2867399"/>
                  <a:pt x="1209267" y="2865241"/>
                </a:cubicBezTo>
                <a:lnTo>
                  <a:pt x="1208188" y="2865241"/>
                </a:lnTo>
                <a:cubicBezTo>
                  <a:pt x="1208188" y="2869197"/>
                  <a:pt x="1200680" y="2873468"/>
                  <a:pt x="1185664" y="2878054"/>
                </a:cubicBezTo>
                <a:cubicBezTo>
                  <a:pt x="1180088" y="2880571"/>
                  <a:pt x="1175053" y="2887360"/>
                  <a:pt x="1170557" y="2898420"/>
                </a:cubicBezTo>
                <a:lnTo>
                  <a:pt x="1170557" y="2900578"/>
                </a:lnTo>
                <a:lnTo>
                  <a:pt x="1184585" y="2900578"/>
                </a:lnTo>
                <a:lnTo>
                  <a:pt x="1187821" y="2898420"/>
                </a:lnTo>
                <a:lnTo>
                  <a:pt x="1192003" y="2898420"/>
                </a:lnTo>
                <a:cubicBezTo>
                  <a:pt x="1196319" y="2901297"/>
                  <a:pt x="1200634" y="2902736"/>
                  <a:pt x="1204951" y="2902736"/>
                </a:cubicBezTo>
                <a:cubicBezTo>
                  <a:pt x="1206389" y="2901297"/>
                  <a:pt x="1211021" y="2900578"/>
                  <a:pt x="1218843" y="2900578"/>
                </a:cubicBezTo>
                <a:cubicBezTo>
                  <a:pt x="1220821" y="2893654"/>
                  <a:pt x="1225091" y="2887585"/>
                  <a:pt x="1231656" y="2882370"/>
                </a:cubicBezTo>
                <a:cubicBezTo>
                  <a:pt x="1231656" y="2875896"/>
                  <a:pt x="1234534" y="2872659"/>
                  <a:pt x="1240289" y="2872659"/>
                </a:cubicBezTo>
                <a:cubicBezTo>
                  <a:pt x="1248651" y="2882010"/>
                  <a:pt x="1255439" y="2886686"/>
                  <a:pt x="1260654" y="2886686"/>
                </a:cubicBezTo>
                <a:lnTo>
                  <a:pt x="1272389" y="2903815"/>
                </a:lnTo>
                <a:lnTo>
                  <a:pt x="1272389" y="2904894"/>
                </a:lnTo>
                <a:cubicBezTo>
                  <a:pt x="1272389" y="2906153"/>
                  <a:pt x="1268117" y="2908311"/>
                  <a:pt x="1259576" y="2911368"/>
                </a:cubicBezTo>
                <a:lnTo>
                  <a:pt x="1256338" y="2909210"/>
                </a:lnTo>
                <a:cubicBezTo>
                  <a:pt x="1252922" y="2911368"/>
                  <a:pt x="1249729" y="2912447"/>
                  <a:pt x="1246762" y="2912447"/>
                </a:cubicBezTo>
                <a:cubicBezTo>
                  <a:pt x="1241007" y="2912447"/>
                  <a:pt x="1238130" y="2911728"/>
                  <a:pt x="1238130" y="2910289"/>
                </a:cubicBezTo>
                <a:lnTo>
                  <a:pt x="1230577" y="2911368"/>
                </a:lnTo>
                <a:lnTo>
                  <a:pt x="1216686" y="2911368"/>
                </a:lnTo>
                <a:lnTo>
                  <a:pt x="1207109" y="2910289"/>
                </a:lnTo>
                <a:lnTo>
                  <a:pt x="1194160" y="2913526"/>
                </a:lnTo>
                <a:cubicBezTo>
                  <a:pt x="1186157" y="2912807"/>
                  <a:pt x="1181168" y="2911368"/>
                  <a:pt x="1179189" y="2909210"/>
                </a:cubicBezTo>
                <a:lnTo>
                  <a:pt x="1178110" y="2909210"/>
                </a:lnTo>
                <a:lnTo>
                  <a:pt x="1169478" y="2913526"/>
                </a:lnTo>
                <a:lnTo>
                  <a:pt x="1169478" y="2914470"/>
                </a:lnTo>
                <a:lnTo>
                  <a:pt x="1170557" y="2927418"/>
                </a:lnTo>
                <a:cubicBezTo>
                  <a:pt x="1168849" y="2927418"/>
                  <a:pt x="1167813" y="2928857"/>
                  <a:pt x="1167455" y="2931734"/>
                </a:cubicBezTo>
                <a:lnTo>
                  <a:pt x="1167455" y="2932813"/>
                </a:lnTo>
                <a:lnTo>
                  <a:pt x="1168534" y="2932813"/>
                </a:lnTo>
                <a:lnTo>
                  <a:pt x="1168534" y="2930655"/>
                </a:lnTo>
                <a:lnTo>
                  <a:pt x="1169478" y="2930655"/>
                </a:lnTo>
                <a:cubicBezTo>
                  <a:pt x="1170918" y="2930655"/>
                  <a:pt x="1171636" y="2931734"/>
                  <a:pt x="1171636" y="2933892"/>
                </a:cubicBezTo>
                <a:lnTo>
                  <a:pt x="1169478" y="2940231"/>
                </a:lnTo>
                <a:lnTo>
                  <a:pt x="1169478" y="2953179"/>
                </a:lnTo>
                <a:lnTo>
                  <a:pt x="1172715" y="2976648"/>
                </a:lnTo>
                <a:lnTo>
                  <a:pt x="1172715" y="2977727"/>
                </a:lnTo>
                <a:cubicBezTo>
                  <a:pt x="1172715" y="2982402"/>
                  <a:pt x="1164847" y="2990270"/>
                  <a:pt x="1149112" y="3001330"/>
                </a:cubicBezTo>
                <a:cubicBezTo>
                  <a:pt x="1149112" y="3002948"/>
                  <a:pt x="1145561" y="3004747"/>
                  <a:pt x="1138457" y="3006725"/>
                </a:cubicBezTo>
                <a:cubicBezTo>
                  <a:pt x="1121282" y="3006725"/>
                  <a:pt x="1112696" y="3003488"/>
                  <a:pt x="1112696" y="2997014"/>
                </a:cubicBezTo>
                <a:lnTo>
                  <a:pt x="1112696" y="2993912"/>
                </a:lnTo>
                <a:lnTo>
                  <a:pt x="1113775" y="2992833"/>
                </a:lnTo>
                <a:lnTo>
                  <a:pt x="1113775" y="2991754"/>
                </a:lnTo>
                <a:cubicBezTo>
                  <a:pt x="1113775" y="2986538"/>
                  <a:pt x="1109144" y="2980829"/>
                  <a:pt x="1099881" y="2974625"/>
                </a:cubicBezTo>
                <a:cubicBezTo>
                  <a:pt x="1098984" y="2971747"/>
                  <a:pt x="1095386" y="2968870"/>
                  <a:pt x="1089092" y="2965993"/>
                </a:cubicBezTo>
                <a:lnTo>
                  <a:pt x="1088014" y="2964914"/>
                </a:lnTo>
                <a:lnTo>
                  <a:pt x="1088014" y="2962756"/>
                </a:lnTo>
                <a:lnTo>
                  <a:pt x="1097725" y="2957361"/>
                </a:lnTo>
                <a:lnTo>
                  <a:pt x="1110538" y="2957361"/>
                </a:lnTo>
                <a:cubicBezTo>
                  <a:pt x="1114853" y="2960957"/>
                  <a:pt x="1118091" y="2962756"/>
                  <a:pt x="1120250" y="2962756"/>
                </a:cubicBezTo>
                <a:lnTo>
                  <a:pt x="1122408" y="2956282"/>
                </a:lnTo>
                <a:lnTo>
                  <a:pt x="1122408" y="2946705"/>
                </a:lnTo>
                <a:lnTo>
                  <a:pt x="1124565" y="2943468"/>
                </a:lnTo>
                <a:lnTo>
                  <a:pt x="1123487" y="2942389"/>
                </a:lnTo>
                <a:lnTo>
                  <a:pt x="1122408" y="2942389"/>
                </a:lnTo>
                <a:lnTo>
                  <a:pt x="1124565" y="2935915"/>
                </a:lnTo>
                <a:lnTo>
                  <a:pt x="1121328" y="2930655"/>
                </a:lnTo>
                <a:lnTo>
                  <a:pt x="1121328" y="2922023"/>
                </a:lnTo>
                <a:lnTo>
                  <a:pt x="1123487" y="2913526"/>
                </a:lnTo>
                <a:lnTo>
                  <a:pt x="1123487" y="2909210"/>
                </a:lnTo>
                <a:lnTo>
                  <a:pt x="1118091" y="2908131"/>
                </a:lnTo>
                <a:lnTo>
                  <a:pt x="1114853" y="2909210"/>
                </a:lnTo>
                <a:lnTo>
                  <a:pt x="1111617" y="2908131"/>
                </a:lnTo>
                <a:lnTo>
                  <a:pt x="1112696" y="2909210"/>
                </a:lnTo>
                <a:lnTo>
                  <a:pt x="1112696" y="2911368"/>
                </a:lnTo>
                <a:lnTo>
                  <a:pt x="1105278" y="2912447"/>
                </a:lnTo>
                <a:lnTo>
                  <a:pt x="1102041" y="2909210"/>
                </a:lnTo>
                <a:lnTo>
                  <a:pt x="1102041" y="2907052"/>
                </a:lnTo>
                <a:cubicBezTo>
                  <a:pt x="1102041" y="2904894"/>
                  <a:pt x="1104874" y="2903815"/>
                  <a:pt x="1110538" y="2903815"/>
                </a:cubicBezTo>
                <a:lnTo>
                  <a:pt x="1120250" y="2902736"/>
                </a:lnTo>
                <a:lnTo>
                  <a:pt x="1121328" y="2899499"/>
                </a:lnTo>
                <a:lnTo>
                  <a:pt x="1120250" y="2898420"/>
                </a:lnTo>
                <a:lnTo>
                  <a:pt x="1121328" y="2893160"/>
                </a:lnTo>
                <a:lnTo>
                  <a:pt x="1121328" y="2892081"/>
                </a:lnTo>
                <a:lnTo>
                  <a:pt x="1119171" y="2882370"/>
                </a:lnTo>
                <a:lnTo>
                  <a:pt x="1121328" y="2880212"/>
                </a:lnTo>
                <a:cubicBezTo>
                  <a:pt x="1117731" y="2879672"/>
                  <a:pt x="1115934" y="2878593"/>
                  <a:pt x="1115934" y="2876975"/>
                </a:cubicBezTo>
                <a:lnTo>
                  <a:pt x="1115934" y="2875896"/>
                </a:lnTo>
                <a:lnTo>
                  <a:pt x="1120250" y="2871715"/>
                </a:lnTo>
                <a:lnTo>
                  <a:pt x="1121328" y="2871715"/>
                </a:lnTo>
                <a:cubicBezTo>
                  <a:pt x="1125733" y="2871715"/>
                  <a:pt x="1130724" y="2872749"/>
                  <a:pt x="1136299" y="2874817"/>
                </a:cubicBezTo>
                <a:lnTo>
                  <a:pt x="1140615" y="2870636"/>
                </a:lnTo>
                <a:lnTo>
                  <a:pt x="1142774" y="2870636"/>
                </a:lnTo>
                <a:lnTo>
                  <a:pt x="1164218" y="2875896"/>
                </a:lnTo>
                <a:lnTo>
                  <a:pt x="1183506" y="2875896"/>
                </a:lnTo>
                <a:lnTo>
                  <a:pt x="1183506" y="2874817"/>
                </a:lnTo>
                <a:lnTo>
                  <a:pt x="1175952" y="2873738"/>
                </a:lnTo>
                <a:lnTo>
                  <a:pt x="1170557" y="2874817"/>
                </a:lnTo>
                <a:lnTo>
                  <a:pt x="1163139" y="2874817"/>
                </a:lnTo>
                <a:lnTo>
                  <a:pt x="1163139" y="2873738"/>
                </a:lnTo>
                <a:cubicBezTo>
                  <a:pt x="1163139" y="2872389"/>
                  <a:pt x="1164577" y="2871715"/>
                  <a:pt x="1167455" y="2871715"/>
                </a:cubicBezTo>
                <a:lnTo>
                  <a:pt x="1165297" y="2869557"/>
                </a:lnTo>
                <a:lnTo>
                  <a:pt x="1169478" y="2856609"/>
                </a:lnTo>
                <a:lnTo>
                  <a:pt x="1168534" y="2855530"/>
                </a:lnTo>
                <a:lnTo>
                  <a:pt x="1167455" y="2855530"/>
                </a:lnTo>
                <a:lnTo>
                  <a:pt x="1151269" y="2856609"/>
                </a:lnTo>
                <a:lnTo>
                  <a:pt x="1148169" y="2855530"/>
                </a:lnTo>
                <a:lnTo>
                  <a:pt x="1144931" y="2856609"/>
                </a:lnTo>
                <a:lnTo>
                  <a:pt x="1122408" y="2855530"/>
                </a:lnTo>
                <a:lnTo>
                  <a:pt x="1113775" y="2855530"/>
                </a:lnTo>
                <a:lnTo>
                  <a:pt x="1108380" y="2852293"/>
                </a:lnTo>
                <a:cubicBezTo>
                  <a:pt x="1102715" y="2852293"/>
                  <a:pt x="1097725" y="2853731"/>
                  <a:pt x="1093408" y="2856609"/>
                </a:cubicBezTo>
                <a:lnTo>
                  <a:pt x="1076280" y="2855530"/>
                </a:lnTo>
                <a:lnTo>
                  <a:pt x="1075201" y="2855530"/>
                </a:lnTo>
                <a:cubicBezTo>
                  <a:pt x="1073402" y="2855530"/>
                  <a:pt x="1071964" y="2853057"/>
                  <a:pt x="1070884" y="2848111"/>
                </a:cubicBezTo>
                <a:lnTo>
                  <a:pt x="1075201" y="2845953"/>
                </a:lnTo>
                <a:lnTo>
                  <a:pt x="1079516" y="2848111"/>
                </a:lnTo>
                <a:lnTo>
                  <a:pt x="1091250" y="2842716"/>
                </a:lnTo>
                <a:lnTo>
                  <a:pt x="1092329" y="2842716"/>
                </a:lnTo>
                <a:cubicBezTo>
                  <a:pt x="1095567" y="2842716"/>
                  <a:pt x="1098804" y="2844874"/>
                  <a:pt x="1102041" y="2849190"/>
                </a:cubicBezTo>
                <a:lnTo>
                  <a:pt x="1105278" y="2849190"/>
                </a:lnTo>
                <a:lnTo>
                  <a:pt x="1115934" y="2844874"/>
                </a:lnTo>
                <a:lnTo>
                  <a:pt x="1129826" y="2845953"/>
                </a:lnTo>
                <a:cubicBezTo>
                  <a:pt x="1129826" y="2844335"/>
                  <a:pt x="1131624" y="2843256"/>
                  <a:pt x="1135220" y="2842716"/>
                </a:cubicBezTo>
                <a:cubicBezTo>
                  <a:pt x="1138098" y="2842716"/>
                  <a:pt x="1144526" y="2844874"/>
                  <a:pt x="1154508" y="2849190"/>
                </a:cubicBezTo>
                <a:lnTo>
                  <a:pt x="1157745" y="2849190"/>
                </a:lnTo>
                <a:lnTo>
                  <a:pt x="1168534" y="2845953"/>
                </a:lnTo>
                <a:lnTo>
                  <a:pt x="1171636" y="2848111"/>
                </a:lnTo>
                <a:lnTo>
                  <a:pt x="1174873" y="2848111"/>
                </a:lnTo>
                <a:cubicBezTo>
                  <a:pt x="1174873" y="2842536"/>
                  <a:pt x="1179550" y="2836107"/>
                  <a:pt x="1188901" y="2828824"/>
                </a:cubicBezTo>
                <a:lnTo>
                  <a:pt x="1189845" y="2828824"/>
                </a:lnTo>
                <a:cubicBezTo>
                  <a:pt x="1191823" y="2828824"/>
                  <a:pt x="1193262" y="2831657"/>
                  <a:pt x="1194160" y="2837321"/>
                </a:cubicBezTo>
                <a:lnTo>
                  <a:pt x="1206030" y="2844874"/>
                </a:lnTo>
                <a:lnTo>
                  <a:pt x="1209267" y="2844874"/>
                </a:lnTo>
                <a:cubicBezTo>
                  <a:pt x="1210796" y="2843975"/>
                  <a:pt x="1213987" y="2836467"/>
                  <a:pt x="1218843" y="2822350"/>
                </a:cubicBezTo>
                <a:lnTo>
                  <a:pt x="1218843" y="2811560"/>
                </a:lnTo>
                <a:cubicBezTo>
                  <a:pt x="1226036" y="2801040"/>
                  <a:pt x="1231745" y="2793936"/>
                  <a:pt x="1235972" y="2790250"/>
                </a:cubicBezTo>
                <a:close/>
                <a:moveTo>
                  <a:pt x="3583864" y="2789171"/>
                </a:moveTo>
                <a:lnTo>
                  <a:pt x="3583864" y="2790250"/>
                </a:lnTo>
                <a:lnTo>
                  <a:pt x="3586022" y="2790250"/>
                </a:lnTo>
                <a:lnTo>
                  <a:pt x="3586022" y="2789171"/>
                </a:lnTo>
                <a:close/>
                <a:moveTo>
                  <a:pt x="4240694" y="2787603"/>
                </a:moveTo>
                <a:lnTo>
                  <a:pt x="4240694" y="2789761"/>
                </a:lnTo>
                <a:lnTo>
                  <a:pt x="4242852" y="2789761"/>
                </a:lnTo>
                <a:lnTo>
                  <a:pt x="4242852" y="2787603"/>
                </a:lnTo>
                <a:close/>
                <a:moveTo>
                  <a:pt x="8283577" y="2787013"/>
                </a:moveTo>
                <a:lnTo>
                  <a:pt x="8283577" y="2791329"/>
                </a:lnTo>
                <a:lnTo>
                  <a:pt x="8284790" y="2791329"/>
                </a:lnTo>
                <a:lnTo>
                  <a:pt x="8284790" y="2787013"/>
                </a:lnTo>
                <a:close/>
                <a:moveTo>
                  <a:pt x="1718544" y="2783101"/>
                </a:moveTo>
                <a:lnTo>
                  <a:pt x="1718544" y="2785259"/>
                </a:lnTo>
                <a:lnTo>
                  <a:pt x="1720701" y="2787417"/>
                </a:lnTo>
                <a:lnTo>
                  <a:pt x="1726097" y="2787417"/>
                </a:lnTo>
                <a:lnTo>
                  <a:pt x="1729332" y="2784180"/>
                </a:lnTo>
                <a:lnTo>
                  <a:pt x="1728255" y="2783101"/>
                </a:lnTo>
                <a:close/>
                <a:moveTo>
                  <a:pt x="2226605" y="2782208"/>
                </a:moveTo>
                <a:lnTo>
                  <a:pt x="2226605" y="2783287"/>
                </a:lnTo>
                <a:lnTo>
                  <a:pt x="2228763" y="2785445"/>
                </a:lnTo>
                <a:lnTo>
                  <a:pt x="2229842" y="2785445"/>
                </a:lnTo>
                <a:lnTo>
                  <a:pt x="2229842" y="2782208"/>
                </a:lnTo>
                <a:close/>
                <a:moveTo>
                  <a:pt x="2220131" y="2782208"/>
                </a:moveTo>
                <a:lnTo>
                  <a:pt x="2217973" y="2784366"/>
                </a:lnTo>
                <a:lnTo>
                  <a:pt x="2219052" y="2785445"/>
                </a:lnTo>
                <a:lnTo>
                  <a:pt x="2221211" y="2785445"/>
                </a:lnTo>
                <a:lnTo>
                  <a:pt x="2221211" y="2782208"/>
                </a:lnTo>
                <a:close/>
                <a:moveTo>
                  <a:pt x="9142975" y="2781264"/>
                </a:moveTo>
                <a:lnTo>
                  <a:pt x="9141896" y="2782343"/>
                </a:lnTo>
                <a:lnTo>
                  <a:pt x="9141896" y="2788817"/>
                </a:lnTo>
                <a:lnTo>
                  <a:pt x="9145133" y="2785580"/>
                </a:lnTo>
                <a:lnTo>
                  <a:pt x="9145133" y="2783422"/>
                </a:lnTo>
                <a:close/>
                <a:moveTo>
                  <a:pt x="7114048" y="2781036"/>
                </a:moveTo>
                <a:lnTo>
                  <a:pt x="7114048" y="2783194"/>
                </a:lnTo>
                <a:lnTo>
                  <a:pt x="7115127" y="2783194"/>
                </a:lnTo>
                <a:lnTo>
                  <a:pt x="7115127" y="2781036"/>
                </a:lnTo>
                <a:close/>
                <a:moveTo>
                  <a:pt x="5136964" y="2780674"/>
                </a:moveTo>
                <a:lnTo>
                  <a:pt x="5136964" y="2782832"/>
                </a:lnTo>
                <a:lnTo>
                  <a:pt x="5138043" y="2782832"/>
                </a:lnTo>
                <a:lnTo>
                  <a:pt x="5138043" y="2780674"/>
                </a:lnTo>
                <a:close/>
                <a:moveTo>
                  <a:pt x="1715307" y="2779864"/>
                </a:moveTo>
                <a:lnTo>
                  <a:pt x="1714226" y="2780943"/>
                </a:lnTo>
                <a:lnTo>
                  <a:pt x="1714226" y="2782022"/>
                </a:lnTo>
                <a:lnTo>
                  <a:pt x="1717464" y="2782022"/>
                </a:lnTo>
                <a:close/>
                <a:moveTo>
                  <a:pt x="8139799" y="2779460"/>
                </a:moveTo>
                <a:lnTo>
                  <a:pt x="8138720" y="2782697"/>
                </a:lnTo>
                <a:lnTo>
                  <a:pt x="8139799" y="2787013"/>
                </a:lnTo>
                <a:lnTo>
                  <a:pt x="8140878" y="2787013"/>
                </a:lnTo>
                <a:lnTo>
                  <a:pt x="8140878" y="2783776"/>
                </a:lnTo>
                <a:lnTo>
                  <a:pt x="8139799" y="2783776"/>
                </a:lnTo>
                <a:lnTo>
                  <a:pt x="8140878" y="2782697"/>
                </a:lnTo>
                <a:lnTo>
                  <a:pt x="8140878" y="2779460"/>
                </a:lnTo>
                <a:close/>
                <a:moveTo>
                  <a:pt x="3097922" y="2778651"/>
                </a:moveTo>
                <a:lnTo>
                  <a:pt x="3097922" y="2786204"/>
                </a:lnTo>
                <a:lnTo>
                  <a:pt x="3100080" y="2786204"/>
                </a:lnTo>
                <a:lnTo>
                  <a:pt x="3103317" y="2780809"/>
                </a:lnTo>
                <a:lnTo>
                  <a:pt x="3100080" y="2778651"/>
                </a:lnTo>
                <a:close/>
                <a:moveTo>
                  <a:pt x="1151269" y="2778381"/>
                </a:moveTo>
                <a:lnTo>
                  <a:pt x="1151269" y="2781618"/>
                </a:lnTo>
                <a:lnTo>
                  <a:pt x="1152349" y="2781618"/>
                </a:lnTo>
                <a:lnTo>
                  <a:pt x="1152349" y="2778381"/>
                </a:lnTo>
                <a:close/>
                <a:moveTo>
                  <a:pt x="1740123" y="2776627"/>
                </a:moveTo>
                <a:lnTo>
                  <a:pt x="1741202" y="2776627"/>
                </a:lnTo>
                <a:lnTo>
                  <a:pt x="1741202" y="2777623"/>
                </a:lnTo>
                <a:lnTo>
                  <a:pt x="1740123" y="2776752"/>
                </a:lnTo>
                <a:close/>
                <a:moveTo>
                  <a:pt x="7264030" y="2774428"/>
                </a:moveTo>
                <a:lnTo>
                  <a:pt x="7258634" y="2778878"/>
                </a:lnTo>
                <a:lnTo>
                  <a:pt x="7256476" y="2776586"/>
                </a:lnTo>
                <a:lnTo>
                  <a:pt x="7250946" y="2777799"/>
                </a:lnTo>
                <a:lnTo>
                  <a:pt x="7246630" y="2777799"/>
                </a:lnTo>
                <a:lnTo>
                  <a:pt x="7246630" y="2779957"/>
                </a:lnTo>
                <a:lnTo>
                  <a:pt x="7247710" y="2778878"/>
                </a:lnTo>
                <a:lnTo>
                  <a:pt x="7254318" y="2778878"/>
                </a:lnTo>
                <a:lnTo>
                  <a:pt x="7259714" y="2779957"/>
                </a:lnTo>
                <a:cubicBezTo>
                  <a:pt x="7259714" y="2778339"/>
                  <a:pt x="7261512" y="2777215"/>
                  <a:pt x="7265108" y="2776586"/>
                </a:cubicBezTo>
                <a:lnTo>
                  <a:pt x="7265108" y="2774428"/>
                </a:lnTo>
                <a:close/>
                <a:moveTo>
                  <a:pt x="7672605" y="2774200"/>
                </a:moveTo>
                <a:lnTo>
                  <a:pt x="7671526" y="2780674"/>
                </a:lnTo>
                <a:lnTo>
                  <a:pt x="7672605" y="2781753"/>
                </a:lnTo>
                <a:lnTo>
                  <a:pt x="7673684" y="2781753"/>
                </a:lnTo>
                <a:lnTo>
                  <a:pt x="7675842" y="2779595"/>
                </a:lnTo>
                <a:lnTo>
                  <a:pt x="7674763" y="2774200"/>
                </a:lnTo>
                <a:close/>
                <a:moveTo>
                  <a:pt x="5171358" y="2774200"/>
                </a:moveTo>
                <a:cubicBezTo>
                  <a:pt x="5165873" y="2781034"/>
                  <a:pt x="5154408" y="2792183"/>
                  <a:pt x="5136964" y="2807649"/>
                </a:cubicBezTo>
                <a:lnTo>
                  <a:pt x="5135885" y="2808728"/>
                </a:lnTo>
                <a:lnTo>
                  <a:pt x="5135885" y="2810886"/>
                </a:lnTo>
                <a:lnTo>
                  <a:pt x="5139122" y="2814123"/>
                </a:lnTo>
                <a:lnTo>
                  <a:pt x="5170279" y="2814123"/>
                </a:lnTo>
                <a:cubicBezTo>
                  <a:pt x="5173516" y="2814123"/>
                  <a:pt x="5179630" y="2809447"/>
                  <a:pt x="5188622" y="2800096"/>
                </a:cubicBezTo>
                <a:cubicBezTo>
                  <a:pt x="5183586" y="2793982"/>
                  <a:pt x="5181069" y="2788227"/>
                  <a:pt x="5181069" y="2782832"/>
                </a:cubicBezTo>
                <a:cubicBezTo>
                  <a:pt x="5179450" y="2782832"/>
                  <a:pt x="5176213" y="2779955"/>
                  <a:pt x="5171358" y="2774200"/>
                </a:cubicBezTo>
                <a:close/>
                <a:moveTo>
                  <a:pt x="2223368" y="2773576"/>
                </a:moveTo>
                <a:lnTo>
                  <a:pt x="2223368" y="2775734"/>
                </a:lnTo>
                <a:lnTo>
                  <a:pt x="2225526" y="2777892"/>
                </a:lnTo>
                <a:lnTo>
                  <a:pt x="2230921" y="2777892"/>
                </a:lnTo>
                <a:lnTo>
                  <a:pt x="2234159" y="2774655"/>
                </a:lnTo>
                <a:lnTo>
                  <a:pt x="2233079" y="2773576"/>
                </a:lnTo>
                <a:close/>
                <a:moveTo>
                  <a:pt x="1707753" y="2771232"/>
                </a:moveTo>
                <a:cubicBezTo>
                  <a:pt x="1707753" y="2772671"/>
                  <a:pt x="1706674" y="2773390"/>
                  <a:pt x="1704516" y="2773390"/>
                </a:cubicBezTo>
                <a:lnTo>
                  <a:pt x="1704516" y="2774469"/>
                </a:lnTo>
                <a:lnTo>
                  <a:pt x="1706674" y="2774469"/>
                </a:lnTo>
                <a:cubicBezTo>
                  <a:pt x="1706674" y="2773031"/>
                  <a:pt x="1707753" y="2772311"/>
                  <a:pt x="1709911" y="2772311"/>
                </a:cubicBezTo>
                <a:lnTo>
                  <a:pt x="1709911" y="2771232"/>
                </a:lnTo>
                <a:close/>
                <a:moveTo>
                  <a:pt x="3600049" y="2770693"/>
                </a:moveTo>
                <a:lnTo>
                  <a:pt x="3600049" y="2773930"/>
                </a:lnTo>
                <a:lnTo>
                  <a:pt x="3602207" y="2773930"/>
                </a:lnTo>
                <a:lnTo>
                  <a:pt x="3602207" y="2770693"/>
                </a:lnTo>
                <a:close/>
                <a:moveTo>
                  <a:pt x="2220131" y="2770339"/>
                </a:moveTo>
                <a:lnTo>
                  <a:pt x="2219052" y="2771418"/>
                </a:lnTo>
                <a:lnTo>
                  <a:pt x="2219052" y="2772497"/>
                </a:lnTo>
                <a:lnTo>
                  <a:pt x="2222290" y="2772497"/>
                </a:lnTo>
                <a:close/>
                <a:moveTo>
                  <a:pt x="645770" y="2768940"/>
                </a:moveTo>
                <a:lnTo>
                  <a:pt x="638486" y="2772986"/>
                </a:lnTo>
                <a:lnTo>
                  <a:pt x="635519" y="2770963"/>
                </a:lnTo>
                <a:cubicBezTo>
                  <a:pt x="630843" y="2773031"/>
                  <a:pt x="625718" y="2774065"/>
                  <a:pt x="620143" y="2774065"/>
                </a:cubicBezTo>
                <a:lnTo>
                  <a:pt x="620143" y="2772986"/>
                </a:lnTo>
                <a:lnTo>
                  <a:pt x="610837" y="2776088"/>
                </a:lnTo>
                <a:lnTo>
                  <a:pt x="608814" y="2771907"/>
                </a:lnTo>
                <a:lnTo>
                  <a:pt x="607735" y="2772986"/>
                </a:lnTo>
                <a:lnTo>
                  <a:pt x="604768" y="2772986"/>
                </a:lnTo>
                <a:lnTo>
                  <a:pt x="601665" y="2770963"/>
                </a:lnTo>
                <a:lnTo>
                  <a:pt x="600586" y="2770963"/>
                </a:lnTo>
                <a:lnTo>
                  <a:pt x="600586" y="2771907"/>
                </a:lnTo>
                <a:lnTo>
                  <a:pt x="602744" y="2771907"/>
                </a:lnTo>
                <a:lnTo>
                  <a:pt x="601665" y="2777032"/>
                </a:lnTo>
                <a:lnTo>
                  <a:pt x="604768" y="2781213"/>
                </a:lnTo>
                <a:lnTo>
                  <a:pt x="602744" y="2792408"/>
                </a:lnTo>
                <a:lnTo>
                  <a:pt x="606791" y="2803737"/>
                </a:lnTo>
                <a:lnTo>
                  <a:pt x="606791" y="2804816"/>
                </a:lnTo>
                <a:lnTo>
                  <a:pt x="603689" y="2816011"/>
                </a:lnTo>
                <a:lnTo>
                  <a:pt x="605712" y="2825183"/>
                </a:lnTo>
                <a:lnTo>
                  <a:pt x="602744" y="2832466"/>
                </a:lnTo>
                <a:lnTo>
                  <a:pt x="603689" y="2835433"/>
                </a:lnTo>
                <a:lnTo>
                  <a:pt x="602744" y="2851888"/>
                </a:lnTo>
                <a:lnTo>
                  <a:pt x="602744" y="2854990"/>
                </a:lnTo>
                <a:cubicBezTo>
                  <a:pt x="602744" y="2857868"/>
                  <a:pt x="604093" y="2859891"/>
                  <a:pt x="606791" y="2861059"/>
                </a:cubicBezTo>
                <a:lnTo>
                  <a:pt x="607735" y="2860116"/>
                </a:lnTo>
                <a:lnTo>
                  <a:pt x="615962" y="2860116"/>
                </a:lnTo>
                <a:lnTo>
                  <a:pt x="617041" y="2861059"/>
                </a:lnTo>
                <a:lnTo>
                  <a:pt x="617985" y="2861059"/>
                </a:lnTo>
                <a:lnTo>
                  <a:pt x="621087" y="2857957"/>
                </a:lnTo>
                <a:lnTo>
                  <a:pt x="631338" y="2857957"/>
                </a:lnTo>
                <a:lnTo>
                  <a:pt x="635519" y="2861059"/>
                </a:lnTo>
                <a:lnTo>
                  <a:pt x="643612" y="2857957"/>
                </a:lnTo>
                <a:lnTo>
                  <a:pt x="653862" y="2859036"/>
                </a:lnTo>
                <a:lnTo>
                  <a:pt x="662090" y="2857957"/>
                </a:lnTo>
                <a:cubicBezTo>
                  <a:pt x="662629" y="2860026"/>
                  <a:pt x="665371" y="2861059"/>
                  <a:pt x="670317" y="2861059"/>
                </a:cubicBezTo>
                <a:lnTo>
                  <a:pt x="674364" y="2860116"/>
                </a:lnTo>
                <a:lnTo>
                  <a:pt x="678545" y="2861059"/>
                </a:lnTo>
                <a:lnTo>
                  <a:pt x="679489" y="2861059"/>
                </a:lnTo>
                <a:lnTo>
                  <a:pt x="683670" y="2859036"/>
                </a:lnTo>
                <a:lnTo>
                  <a:pt x="681512" y="2852832"/>
                </a:lnTo>
                <a:cubicBezTo>
                  <a:pt x="683220" y="2845549"/>
                  <a:pt x="684614" y="2841817"/>
                  <a:pt x="685693" y="2841637"/>
                </a:cubicBezTo>
                <a:lnTo>
                  <a:pt x="684614" y="2840558"/>
                </a:lnTo>
                <a:lnTo>
                  <a:pt x="684614" y="2839614"/>
                </a:lnTo>
                <a:lnTo>
                  <a:pt x="685693" y="2819113"/>
                </a:lnTo>
                <a:lnTo>
                  <a:pt x="686637" y="2819113"/>
                </a:lnTo>
                <a:lnTo>
                  <a:pt x="682591" y="2808863"/>
                </a:lnTo>
                <a:lnTo>
                  <a:pt x="685693" y="2799691"/>
                </a:lnTo>
                <a:cubicBezTo>
                  <a:pt x="685693" y="2794566"/>
                  <a:pt x="684299" y="2790789"/>
                  <a:pt x="681512" y="2788362"/>
                </a:cubicBezTo>
                <a:lnTo>
                  <a:pt x="681512" y="2786338"/>
                </a:lnTo>
                <a:cubicBezTo>
                  <a:pt x="681512" y="2784630"/>
                  <a:pt x="682905" y="2783596"/>
                  <a:pt x="685693" y="2783236"/>
                </a:cubicBezTo>
                <a:lnTo>
                  <a:pt x="685693" y="2781213"/>
                </a:lnTo>
                <a:lnTo>
                  <a:pt x="683670" y="2775009"/>
                </a:lnTo>
                <a:lnTo>
                  <a:pt x="681512" y="2772986"/>
                </a:lnTo>
                <a:lnTo>
                  <a:pt x="658043" y="2774065"/>
                </a:lnTo>
                <a:cubicBezTo>
                  <a:pt x="649861" y="2772177"/>
                  <a:pt x="645770" y="2770468"/>
                  <a:pt x="645770" y="2768940"/>
                </a:cubicBezTo>
                <a:close/>
                <a:moveTo>
                  <a:pt x="4201850" y="2768181"/>
                </a:moveTo>
                <a:lnTo>
                  <a:pt x="4201850" y="2769260"/>
                </a:lnTo>
                <a:lnTo>
                  <a:pt x="4204008" y="2769260"/>
                </a:lnTo>
                <a:lnTo>
                  <a:pt x="4204008" y="2768181"/>
                </a:lnTo>
                <a:close/>
                <a:moveTo>
                  <a:pt x="5144517" y="2767726"/>
                </a:moveTo>
                <a:cubicBezTo>
                  <a:pt x="5140201" y="2767726"/>
                  <a:pt x="5138043" y="2769884"/>
                  <a:pt x="5138043" y="2774200"/>
                </a:cubicBezTo>
                <a:lnTo>
                  <a:pt x="5139122" y="2774200"/>
                </a:lnTo>
                <a:lnTo>
                  <a:pt x="5146675" y="2770963"/>
                </a:lnTo>
                <a:lnTo>
                  <a:pt x="5146675" y="2769884"/>
                </a:lnTo>
                <a:close/>
                <a:moveTo>
                  <a:pt x="2244950" y="2767102"/>
                </a:moveTo>
                <a:lnTo>
                  <a:pt x="2246027" y="2767102"/>
                </a:lnTo>
                <a:lnTo>
                  <a:pt x="2246027" y="2768098"/>
                </a:lnTo>
                <a:lnTo>
                  <a:pt x="2244950" y="2767227"/>
                </a:lnTo>
                <a:close/>
                <a:moveTo>
                  <a:pt x="1720701" y="2766916"/>
                </a:moveTo>
                <a:lnTo>
                  <a:pt x="1720701" y="2767995"/>
                </a:lnTo>
                <a:lnTo>
                  <a:pt x="1722860" y="2767995"/>
                </a:lnTo>
                <a:lnTo>
                  <a:pt x="1722860" y="2766916"/>
                </a:lnTo>
                <a:close/>
                <a:moveTo>
                  <a:pt x="596540" y="2766916"/>
                </a:moveTo>
                <a:lnTo>
                  <a:pt x="596540" y="2767860"/>
                </a:lnTo>
                <a:lnTo>
                  <a:pt x="598563" y="2767860"/>
                </a:lnTo>
                <a:lnTo>
                  <a:pt x="598563" y="2766916"/>
                </a:lnTo>
                <a:close/>
                <a:moveTo>
                  <a:pt x="1148169" y="2766647"/>
                </a:moveTo>
                <a:lnTo>
                  <a:pt x="1146011" y="2770828"/>
                </a:lnTo>
                <a:lnTo>
                  <a:pt x="1146011" y="2771907"/>
                </a:lnTo>
                <a:lnTo>
                  <a:pt x="1147089" y="2771907"/>
                </a:lnTo>
                <a:cubicBezTo>
                  <a:pt x="1147089" y="2769119"/>
                  <a:pt x="1148483" y="2767726"/>
                  <a:pt x="1151269" y="2767726"/>
                </a:cubicBezTo>
                <a:lnTo>
                  <a:pt x="1151269" y="2766647"/>
                </a:lnTo>
                <a:close/>
                <a:moveTo>
                  <a:pt x="4640586" y="2765521"/>
                </a:moveTo>
                <a:cubicBezTo>
                  <a:pt x="4644362" y="2765521"/>
                  <a:pt x="4650791" y="2769478"/>
                  <a:pt x="4659873" y="2777390"/>
                </a:cubicBezTo>
                <a:cubicBezTo>
                  <a:pt x="4660412" y="2779908"/>
                  <a:pt x="4666167" y="2785258"/>
                  <a:pt x="4677137" y="2793440"/>
                </a:cubicBezTo>
                <a:lnTo>
                  <a:pt x="4677137" y="2798835"/>
                </a:lnTo>
                <a:cubicBezTo>
                  <a:pt x="4670842" y="2798835"/>
                  <a:pt x="4665807" y="2797037"/>
                  <a:pt x="4662031" y="2793440"/>
                </a:cubicBezTo>
                <a:lnTo>
                  <a:pt x="4660952" y="2793440"/>
                </a:lnTo>
                <a:cubicBezTo>
                  <a:pt x="4657894" y="2797037"/>
                  <a:pt x="4651825" y="2800274"/>
                  <a:pt x="4642744" y="2803151"/>
                </a:cubicBezTo>
                <a:lnTo>
                  <a:pt x="4638428" y="2800993"/>
                </a:lnTo>
                <a:lnTo>
                  <a:pt x="4633033" y="2803151"/>
                </a:lnTo>
                <a:lnTo>
                  <a:pt x="4633033" y="2806388"/>
                </a:lnTo>
                <a:cubicBezTo>
                  <a:pt x="4636629" y="2806928"/>
                  <a:pt x="4638428" y="2808007"/>
                  <a:pt x="4638428" y="2809625"/>
                </a:cubicBezTo>
                <a:lnTo>
                  <a:pt x="4638428" y="2844019"/>
                </a:lnTo>
                <a:lnTo>
                  <a:pt x="4637349" y="2850493"/>
                </a:lnTo>
                <a:cubicBezTo>
                  <a:pt x="4637349" y="2860563"/>
                  <a:pt x="4640586" y="2865599"/>
                  <a:pt x="4647060" y="2865599"/>
                </a:cubicBezTo>
                <a:lnTo>
                  <a:pt x="4657715" y="2865599"/>
                </a:lnTo>
                <a:cubicBezTo>
                  <a:pt x="4669943" y="2863081"/>
                  <a:pt x="4676058" y="2860204"/>
                  <a:pt x="4676058" y="2856967"/>
                </a:cubicBezTo>
                <a:lnTo>
                  <a:pt x="4677137" y="2856967"/>
                </a:lnTo>
                <a:cubicBezTo>
                  <a:pt x="4687927" y="2857506"/>
                  <a:pt x="4693322" y="2858585"/>
                  <a:pt x="4693322" y="2860204"/>
                </a:cubicBezTo>
                <a:lnTo>
                  <a:pt x="4693322" y="2861283"/>
                </a:lnTo>
                <a:cubicBezTo>
                  <a:pt x="4679654" y="2869465"/>
                  <a:pt x="4668145" y="2874815"/>
                  <a:pt x="4658794" y="2877333"/>
                </a:cubicBezTo>
                <a:cubicBezTo>
                  <a:pt x="4658794" y="2879850"/>
                  <a:pt x="4654882" y="2882368"/>
                  <a:pt x="4647060" y="2884886"/>
                </a:cubicBezTo>
                <a:lnTo>
                  <a:pt x="4645981" y="2883807"/>
                </a:lnTo>
                <a:lnTo>
                  <a:pt x="4644902" y="2883807"/>
                </a:lnTo>
                <a:cubicBezTo>
                  <a:pt x="4636449" y="2888842"/>
                  <a:pt x="4627817" y="2895676"/>
                  <a:pt x="4619005" y="2904308"/>
                </a:cubicBezTo>
                <a:lnTo>
                  <a:pt x="4611452" y="2906466"/>
                </a:lnTo>
                <a:lnTo>
                  <a:pt x="4609294" y="2904308"/>
                </a:lnTo>
                <a:cubicBezTo>
                  <a:pt x="4609294" y="2907185"/>
                  <a:pt x="4608260" y="2908624"/>
                  <a:pt x="4606192" y="2908624"/>
                </a:cubicBezTo>
                <a:lnTo>
                  <a:pt x="4602955" y="2907545"/>
                </a:lnTo>
                <a:lnTo>
                  <a:pt x="4602955" y="2908624"/>
                </a:lnTo>
                <a:cubicBezTo>
                  <a:pt x="4602955" y="2909703"/>
                  <a:pt x="4596121" y="2914334"/>
                  <a:pt x="4582454" y="2922516"/>
                </a:cubicBezTo>
                <a:lnTo>
                  <a:pt x="4575980" y="2921437"/>
                </a:lnTo>
                <a:cubicBezTo>
                  <a:pt x="4575980" y="2923595"/>
                  <a:pt x="4574541" y="2925753"/>
                  <a:pt x="4571664" y="2927911"/>
                </a:cubicBezTo>
                <a:lnTo>
                  <a:pt x="4568427" y="2927911"/>
                </a:lnTo>
                <a:cubicBezTo>
                  <a:pt x="4560604" y="2921437"/>
                  <a:pt x="4556693" y="2916087"/>
                  <a:pt x="4556693" y="2911861"/>
                </a:cubicBezTo>
                <a:cubicBezTo>
                  <a:pt x="4550219" y="2902510"/>
                  <a:pt x="4546982" y="2890281"/>
                  <a:pt x="4546982" y="2875175"/>
                </a:cubicBezTo>
                <a:cubicBezTo>
                  <a:pt x="4547701" y="2872388"/>
                  <a:pt x="4549140" y="2870994"/>
                  <a:pt x="4551298" y="2870994"/>
                </a:cubicBezTo>
                <a:cubicBezTo>
                  <a:pt x="4556873" y="2870994"/>
                  <a:pt x="4563302" y="2873107"/>
                  <a:pt x="4570585" y="2877333"/>
                </a:cubicBezTo>
                <a:cubicBezTo>
                  <a:pt x="4570585" y="2875175"/>
                  <a:pt x="4574181" y="2873421"/>
                  <a:pt x="4581375" y="2872073"/>
                </a:cubicBezTo>
                <a:lnTo>
                  <a:pt x="4587849" y="2872073"/>
                </a:lnTo>
                <a:lnTo>
                  <a:pt x="4588928" y="2859125"/>
                </a:lnTo>
                <a:lnTo>
                  <a:pt x="4586770" y="2829047"/>
                </a:lnTo>
                <a:lnTo>
                  <a:pt x="4588928" y="2824731"/>
                </a:lnTo>
                <a:lnTo>
                  <a:pt x="4586770" y="2809625"/>
                </a:lnTo>
                <a:lnTo>
                  <a:pt x="4587849" y="2802072"/>
                </a:lnTo>
                <a:lnTo>
                  <a:pt x="4585691" y="2799914"/>
                </a:lnTo>
                <a:lnTo>
                  <a:pt x="4580296" y="2800993"/>
                </a:lnTo>
                <a:cubicBezTo>
                  <a:pt x="4567438" y="2800993"/>
                  <a:pt x="4561009" y="2799914"/>
                  <a:pt x="4561009" y="2797756"/>
                </a:cubicBezTo>
                <a:cubicBezTo>
                  <a:pt x="4568112" y="2793800"/>
                  <a:pt x="4571664" y="2791282"/>
                  <a:pt x="4571664" y="2790203"/>
                </a:cubicBezTo>
                <a:lnTo>
                  <a:pt x="4583533" y="2790203"/>
                </a:lnTo>
                <a:cubicBezTo>
                  <a:pt x="4586231" y="2792361"/>
                  <a:pt x="4588748" y="2793440"/>
                  <a:pt x="4591086" y="2793440"/>
                </a:cubicBezTo>
                <a:lnTo>
                  <a:pt x="4592165" y="2793440"/>
                </a:lnTo>
                <a:lnTo>
                  <a:pt x="4596481" y="2791282"/>
                </a:lnTo>
                <a:lnTo>
                  <a:pt x="4602955" y="2792361"/>
                </a:lnTo>
                <a:lnTo>
                  <a:pt x="4607136" y="2791282"/>
                </a:lnTo>
                <a:lnTo>
                  <a:pt x="4611452" y="2795598"/>
                </a:lnTo>
                <a:lnTo>
                  <a:pt x="4615768" y="2795598"/>
                </a:lnTo>
                <a:cubicBezTo>
                  <a:pt x="4619545" y="2795598"/>
                  <a:pt x="4624580" y="2788450"/>
                  <a:pt x="4630875" y="2774153"/>
                </a:cubicBezTo>
                <a:close/>
                <a:moveTo>
                  <a:pt x="8112824" y="2764219"/>
                </a:moveTo>
                <a:lnTo>
                  <a:pt x="8112824" y="2768535"/>
                </a:lnTo>
                <a:lnTo>
                  <a:pt x="8113903" y="2769614"/>
                </a:lnTo>
                <a:lnTo>
                  <a:pt x="8113903" y="2770693"/>
                </a:lnTo>
                <a:lnTo>
                  <a:pt x="8117140" y="2769614"/>
                </a:lnTo>
                <a:lnTo>
                  <a:pt x="8117140" y="2766377"/>
                </a:lnTo>
                <a:lnTo>
                  <a:pt x="8114982" y="2764219"/>
                </a:lnTo>
                <a:close/>
                <a:moveTo>
                  <a:pt x="6084302" y="2763949"/>
                </a:moveTo>
                <a:lnTo>
                  <a:pt x="6084302" y="2769344"/>
                </a:lnTo>
                <a:lnTo>
                  <a:pt x="6076749" y="2769344"/>
                </a:lnTo>
                <a:lnTo>
                  <a:pt x="6076749" y="2767186"/>
                </a:lnTo>
                <a:lnTo>
                  <a:pt x="6074591" y="2767186"/>
                </a:lnTo>
                <a:lnTo>
                  <a:pt x="6074591" y="2769344"/>
                </a:lnTo>
                <a:lnTo>
                  <a:pt x="6069196" y="2768265"/>
                </a:lnTo>
                <a:lnTo>
                  <a:pt x="6069196" y="2769344"/>
                </a:lnTo>
                <a:cubicBezTo>
                  <a:pt x="6069196" y="2771862"/>
                  <a:pt x="6068117" y="2774020"/>
                  <a:pt x="6065959" y="2775818"/>
                </a:cubicBezTo>
                <a:lnTo>
                  <a:pt x="6067038" y="2776897"/>
                </a:lnTo>
                <a:lnTo>
                  <a:pt x="6069196" y="2776897"/>
                </a:lnTo>
                <a:lnTo>
                  <a:pt x="6069196" y="2773660"/>
                </a:lnTo>
                <a:lnTo>
                  <a:pt x="6071354" y="2773660"/>
                </a:lnTo>
                <a:lnTo>
                  <a:pt x="6071354" y="2800096"/>
                </a:lnTo>
                <a:lnTo>
                  <a:pt x="6069196" y="2800096"/>
                </a:lnTo>
                <a:lnTo>
                  <a:pt x="6069196" y="2809807"/>
                </a:lnTo>
                <a:lnTo>
                  <a:pt x="6071354" y="2809807"/>
                </a:lnTo>
                <a:lnTo>
                  <a:pt x="6071354" y="2821676"/>
                </a:lnTo>
                <a:lnTo>
                  <a:pt x="6069196" y="2821676"/>
                </a:lnTo>
                <a:lnTo>
                  <a:pt x="6069196" y="2832466"/>
                </a:lnTo>
                <a:lnTo>
                  <a:pt x="6071354" y="2832466"/>
                </a:lnTo>
                <a:lnTo>
                  <a:pt x="6071354" y="2831387"/>
                </a:lnTo>
                <a:lnTo>
                  <a:pt x="6070275" y="2828150"/>
                </a:lnTo>
                <a:lnTo>
                  <a:pt x="6096171" y="2828150"/>
                </a:lnTo>
                <a:cubicBezTo>
                  <a:pt x="6098509" y="2828150"/>
                  <a:pt x="6101026" y="2827071"/>
                  <a:pt x="6103724" y="2824913"/>
                </a:cubicBezTo>
                <a:lnTo>
                  <a:pt x="6110198" y="2824913"/>
                </a:lnTo>
                <a:cubicBezTo>
                  <a:pt x="6110198" y="2827071"/>
                  <a:pt x="6113075" y="2828150"/>
                  <a:pt x="6118830" y="2828150"/>
                </a:cubicBezTo>
                <a:lnTo>
                  <a:pt x="6122067" y="2830308"/>
                </a:lnTo>
                <a:cubicBezTo>
                  <a:pt x="6122067" y="2828330"/>
                  <a:pt x="6125664" y="2826891"/>
                  <a:pt x="6132857" y="2825992"/>
                </a:cubicBezTo>
                <a:lnTo>
                  <a:pt x="6141489" y="2828150"/>
                </a:lnTo>
                <a:lnTo>
                  <a:pt x="6149042" y="2824913"/>
                </a:lnTo>
                <a:lnTo>
                  <a:pt x="6149042" y="2827071"/>
                </a:lnTo>
                <a:lnTo>
                  <a:pt x="6147963" y="2828150"/>
                </a:lnTo>
                <a:lnTo>
                  <a:pt x="6147963" y="2829229"/>
                </a:lnTo>
                <a:lnTo>
                  <a:pt x="6153358" y="2828150"/>
                </a:lnTo>
                <a:lnTo>
                  <a:pt x="6158753" y="2829229"/>
                </a:lnTo>
                <a:lnTo>
                  <a:pt x="6166306" y="2827071"/>
                </a:lnTo>
                <a:lnTo>
                  <a:pt x="6183570" y="2828150"/>
                </a:lnTo>
                <a:lnTo>
                  <a:pt x="6198676" y="2828150"/>
                </a:lnTo>
                <a:lnTo>
                  <a:pt x="6205150" y="2829229"/>
                </a:lnTo>
                <a:lnTo>
                  <a:pt x="6219177" y="2827071"/>
                </a:lnTo>
                <a:lnTo>
                  <a:pt x="6223493" y="2829229"/>
                </a:lnTo>
                <a:lnTo>
                  <a:pt x="6224572" y="2828150"/>
                </a:lnTo>
                <a:lnTo>
                  <a:pt x="6226730" y="2828150"/>
                </a:lnTo>
                <a:lnTo>
                  <a:pt x="6229967" y="2829229"/>
                </a:lnTo>
                <a:lnTo>
                  <a:pt x="6235362" y="2828150"/>
                </a:lnTo>
                <a:lnTo>
                  <a:pt x="6259100" y="2828150"/>
                </a:lnTo>
                <a:lnTo>
                  <a:pt x="6269890" y="2829229"/>
                </a:lnTo>
                <a:lnTo>
                  <a:pt x="6272048" y="2827071"/>
                </a:lnTo>
                <a:lnTo>
                  <a:pt x="6277443" y="2827071"/>
                </a:lnTo>
                <a:cubicBezTo>
                  <a:pt x="6277443" y="2822755"/>
                  <a:pt x="6278163" y="2820597"/>
                  <a:pt x="6279601" y="2820597"/>
                </a:cubicBezTo>
                <a:cubicBezTo>
                  <a:pt x="6278882" y="2815382"/>
                  <a:pt x="6277443" y="2812145"/>
                  <a:pt x="6275285" y="2810886"/>
                </a:cubicBezTo>
                <a:lnTo>
                  <a:pt x="6275285" y="2809807"/>
                </a:lnTo>
                <a:lnTo>
                  <a:pt x="6264495" y="2809807"/>
                </a:lnTo>
                <a:lnTo>
                  <a:pt x="6264495" y="2811965"/>
                </a:lnTo>
                <a:lnTo>
                  <a:pt x="6258021" y="2811965"/>
                </a:lnTo>
                <a:cubicBezTo>
                  <a:pt x="6258021" y="2810526"/>
                  <a:pt x="6256223" y="2809807"/>
                  <a:pt x="6252626" y="2809807"/>
                </a:cubicBezTo>
                <a:lnTo>
                  <a:pt x="6252626" y="2805491"/>
                </a:lnTo>
                <a:lnTo>
                  <a:pt x="6250468" y="2805491"/>
                </a:lnTo>
                <a:cubicBezTo>
                  <a:pt x="6249030" y="2805491"/>
                  <a:pt x="6248310" y="2806930"/>
                  <a:pt x="6248310" y="2809807"/>
                </a:cubicBezTo>
                <a:lnTo>
                  <a:pt x="6240757" y="2809807"/>
                </a:lnTo>
                <a:lnTo>
                  <a:pt x="6240757" y="2811965"/>
                </a:lnTo>
                <a:lnTo>
                  <a:pt x="6229967" y="2811965"/>
                </a:lnTo>
                <a:lnTo>
                  <a:pt x="6229967" y="2809807"/>
                </a:lnTo>
                <a:lnTo>
                  <a:pt x="6223493" y="2809807"/>
                </a:lnTo>
                <a:lnTo>
                  <a:pt x="6204071" y="2808728"/>
                </a:lnTo>
                <a:lnTo>
                  <a:pt x="6185728" y="2809807"/>
                </a:lnTo>
                <a:lnTo>
                  <a:pt x="6184649" y="2809807"/>
                </a:lnTo>
                <a:lnTo>
                  <a:pt x="6180333" y="2806570"/>
                </a:lnTo>
                <a:cubicBezTo>
                  <a:pt x="6180333" y="2808188"/>
                  <a:pt x="6174578" y="2809267"/>
                  <a:pt x="6163069" y="2809807"/>
                </a:cubicBezTo>
                <a:lnTo>
                  <a:pt x="6124225" y="2808728"/>
                </a:lnTo>
                <a:cubicBezTo>
                  <a:pt x="6117751" y="2808728"/>
                  <a:pt x="6114514" y="2809807"/>
                  <a:pt x="6114514" y="2811965"/>
                </a:cubicBezTo>
                <a:lnTo>
                  <a:pt x="6106961" y="2811965"/>
                </a:lnTo>
                <a:lnTo>
                  <a:pt x="6106961" y="2809807"/>
                </a:lnTo>
                <a:lnTo>
                  <a:pt x="6100487" y="2809807"/>
                </a:lnTo>
                <a:lnTo>
                  <a:pt x="6100487" y="2811965"/>
                </a:lnTo>
                <a:lnTo>
                  <a:pt x="6095092" y="2811965"/>
                </a:lnTo>
                <a:lnTo>
                  <a:pt x="6095092" y="2809807"/>
                </a:lnTo>
                <a:lnTo>
                  <a:pt x="6088618" y="2809807"/>
                </a:lnTo>
                <a:lnTo>
                  <a:pt x="6086460" y="2807649"/>
                </a:lnTo>
                <a:lnTo>
                  <a:pt x="6086460" y="2806570"/>
                </a:lnTo>
                <a:lnTo>
                  <a:pt x="6087539" y="2805491"/>
                </a:lnTo>
                <a:lnTo>
                  <a:pt x="6086460" y="2804412"/>
                </a:lnTo>
                <a:lnTo>
                  <a:pt x="6086460" y="2799017"/>
                </a:lnTo>
                <a:lnTo>
                  <a:pt x="6087539" y="2794701"/>
                </a:lnTo>
                <a:lnTo>
                  <a:pt x="6085381" y="2786069"/>
                </a:lnTo>
                <a:lnTo>
                  <a:pt x="6085381" y="2774739"/>
                </a:lnTo>
                <a:lnTo>
                  <a:pt x="6086460" y="2767186"/>
                </a:lnTo>
                <a:lnTo>
                  <a:pt x="6085381" y="2766107"/>
                </a:lnTo>
                <a:lnTo>
                  <a:pt x="6087539" y="2763949"/>
                </a:lnTo>
                <a:close/>
                <a:moveTo>
                  <a:pt x="1715307" y="2763679"/>
                </a:moveTo>
                <a:lnTo>
                  <a:pt x="1723938" y="2763679"/>
                </a:lnTo>
                <a:lnTo>
                  <a:pt x="1740123" y="2776752"/>
                </a:lnTo>
                <a:lnTo>
                  <a:pt x="1740123" y="2779864"/>
                </a:lnTo>
                <a:lnTo>
                  <a:pt x="1741202" y="2779864"/>
                </a:lnTo>
                <a:lnTo>
                  <a:pt x="1741202" y="2777623"/>
                </a:lnTo>
                <a:lnTo>
                  <a:pt x="1751991" y="2786338"/>
                </a:lnTo>
                <a:lnTo>
                  <a:pt x="1750913" y="2787417"/>
                </a:lnTo>
                <a:lnTo>
                  <a:pt x="1750913" y="2788496"/>
                </a:lnTo>
                <a:lnTo>
                  <a:pt x="1751991" y="2789575"/>
                </a:lnTo>
                <a:cubicBezTo>
                  <a:pt x="1751991" y="2811515"/>
                  <a:pt x="1745158" y="2826621"/>
                  <a:pt x="1731491" y="2834894"/>
                </a:cubicBezTo>
                <a:lnTo>
                  <a:pt x="1716386" y="2850000"/>
                </a:lnTo>
                <a:lnTo>
                  <a:pt x="1707753" y="2852158"/>
                </a:lnTo>
                <a:cubicBezTo>
                  <a:pt x="1702717" y="2850360"/>
                  <a:pt x="1700200" y="2848921"/>
                  <a:pt x="1700200" y="2847842"/>
                </a:cubicBezTo>
                <a:lnTo>
                  <a:pt x="1700200" y="2846763"/>
                </a:lnTo>
                <a:cubicBezTo>
                  <a:pt x="1711709" y="2837052"/>
                  <a:pt x="1717464" y="2829858"/>
                  <a:pt x="1717464" y="2825183"/>
                </a:cubicBezTo>
                <a:cubicBezTo>
                  <a:pt x="1713149" y="2821766"/>
                  <a:pt x="1708472" y="2819608"/>
                  <a:pt x="1703437" y="2818709"/>
                </a:cubicBezTo>
                <a:lnTo>
                  <a:pt x="1703437" y="2817630"/>
                </a:lnTo>
                <a:lnTo>
                  <a:pt x="1704516" y="2816551"/>
                </a:lnTo>
                <a:lnTo>
                  <a:pt x="1704516" y="2815472"/>
                </a:lnTo>
                <a:cubicBezTo>
                  <a:pt x="1695883" y="2815472"/>
                  <a:pt x="1691568" y="2808998"/>
                  <a:pt x="1691568" y="2796049"/>
                </a:cubicBezTo>
                <a:lnTo>
                  <a:pt x="1691568" y="2784180"/>
                </a:lnTo>
                <a:cubicBezTo>
                  <a:pt x="1691568" y="2782562"/>
                  <a:pt x="1693366" y="2781483"/>
                  <a:pt x="1696964" y="2780943"/>
                </a:cubicBezTo>
                <a:lnTo>
                  <a:pt x="1695883" y="2779864"/>
                </a:lnTo>
                <a:lnTo>
                  <a:pt x="1695883" y="2778785"/>
                </a:lnTo>
                <a:cubicBezTo>
                  <a:pt x="1699480" y="2773031"/>
                  <a:pt x="1705954" y="2768715"/>
                  <a:pt x="1715307" y="2765837"/>
                </a:cubicBezTo>
                <a:close/>
                <a:moveTo>
                  <a:pt x="7135763" y="2763638"/>
                </a:moveTo>
                <a:lnTo>
                  <a:pt x="7135763" y="2764717"/>
                </a:lnTo>
                <a:lnTo>
                  <a:pt x="7140214" y="2764717"/>
                </a:lnTo>
                <a:lnTo>
                  <a:pt x="7140214" y="2763638"/>
                </a:lnTo>
                <a:close/>
                <a:moveTo>
                  <a:pt x="8109587" y="2763140"/>
                </a:moveTo>
                <a:lnTo>
                  <a:pt x="8109587" y="2764219"/>
                </a:lnTo>
                <a:lnTo>
                  <a:pt x="8111745" y="2764219"/>
                </a:lnTo>
                <a:lnTo>
                  <a:pt x="8111745" y="2763140"/>
                </a:lnTo>
                <a:close/>
                <a:moveTo>
                  <a:pt x="8100955" y="2763140"/>
                </a:moveTo>
                <a:lnTo>
                  <a:pt x="8100955" y="2765298"/>
                </a:lnTo>
                <a:lnTo>
                  <a:pt x="8102034" y="2764219"/>
                </a:lnTo>
                <a:lnTo>
                  <a:pt x="8103113" y="2764219"/>
                </a:lnTo>
                <a:lnTo>
                  <a:pt x="8108508" y="2765298"/>
                </a:lnTo>
                <a:lnTo>
                  <a:pt x="8106350" y="2763140"/>
                </a:lnTo>
                <a:close/>
                <a:moveTo>
                  <a:pt x="688660" y="2762735"/>
                </a:moveTo>
                <a:lnTo>
                  <a:pt x="688660" y="2763814"/>
                </a:lnTo>
                <a:lnTo>
                  <a:pt x="691762" y="2764758"/>
                </a:lnTo>
                <a:lnTo>
                  <a:pt x="691762" y="2762735"/>
                </a:lnTo>
                <a:close/>
                <a:moveTo>
                  <a:pt x="4706135" y="2762284"/>
                </a:moveTo>
                <a:cubicBezTo>
                  <a:pt x="4702898" y="2763723"/>
                  <a:pt x="4701099" y="2765162"/>
                  <a:pt x="4700740" y="2766600"/>
                </a:cubicBezTo>
                <a:lnTo>
                  <a:pt x="4700740" y="2769837"/>
                </a:lnTo>
                <a:lnTo>
                  <a:pt x="4702898" y="2769837"/>
                </a:lnTo>
                <a:lnTo>
                  <a:pt x="4708293" y="2764442"/>
                </a:lnTo>
                <a:close/>
                <a:moveTo>
                  <a:pt x="9147291" y="2761707"/>
                </a:moveTo>
                <a:lnTo>
                  <a:pt x="9147291" y="2762786"/>
                </a:lnTo>
                <a:lnTo>
                  <a:pt x="9154844" y="2776948"/>
                </a:lnTo>
                <a:lnTo>
                  <a:pt x="9155923" y="2776948"/>
                </a:lnTo>
                <a:cubicBezTo>
                  <a:pt x="9159520" y="2775420"/>
                  <a:pt x="9161318" y="2772857"/>
                  <a:pt x="9161318" y="2769260"/>
                </a:cubicBezTo>
                <a:lnTo>
                  <a:pt x="9157002" y="2769260"/>
                </a:lnTo>
                <a:lnTo>
                  <a:pt x="9153765" y="2771418"/>
                </a:lnTo>
                <a:lnTo>
                  <a:pt x="9148370" y="2761707"/>
                </a:lnTo>
                <a:close/>
                <a:moveTo>
                  <a:pt x="2212578" y="2761707"/>
                </a:moveTo>
                <a:cubicBezTo>
                  <a:pt x="2212578" y="2763146"/>
                  <a:pt x="2211499" y="2763865"/>
                  <a:pt x="2209341" y="2763865"/>
                </a:cubicBezTo>
                <a:lnTo>
                  <a:pt x="2209341" y="2764944"/>
                </a:lnTo>
                <a:lnTo>
                  <a:pt x="2211499" y="2764944"/>
                </a:lnTo>
                <a:cubicBezTo>
                  <a:pt x="2211499" y="2763506"/>
                  <a:pt x="2212578" y="2762786"/>
                  <a:pt x="2214736" y="2762786"/>
                </a:cubicBezTo>
                <a:lnTo>
                  <a:pt x="2214736" y="2761707"/>
                </a:lnTo>
                <a:close/>
                <a:moveTo>
                  <a:pt x="4198613" y="2759549"/>
                </a:moveTo>
                <a:lnTo>
                  <a:pt x="4200771" y="2759549"/>
                </a:lnTo>
                <a:lnTo>
                  <a:pt x="4200771" y="2761707"/>
                </a:lnTo>
                <a:lnTo>
                  <a:pt x="4207245" y="2761707"/>
                </a:lnTo>
                <a:lnTo>
                  <a:pt x="4210482" y="2759549"/>
                </a:lnTo>
                <a:cubicBezTo>
                  <a:pt x="4216056" y="2763506"/>
                  <a:pt x="4223969" y="2766383"/>
                  <a:pt x="4234220" y="2768181"/>
                </a:cubicBezTo>
                <a:lnTo>
                  <a:pt x="4234220" y="2773576"/>
                </a:lnTo>
                <a:lnTo>
                  <a:pt x="4237457" y="2770339"/>
                </a:lnTo>
                <a:cubicBezTo>
                  <a:pt x="4243571" y="2772138"/>
                  <a:pt x="4251843" y="2777533"/>
                  <a:pt x="4262274" y="2786524"/>
                </a:cubicBezTo>
                <a:lnTo>
                  <a:pt x="4263353" y="2785445"/>
                </a:lnTo>
                <a:lnTo>
                  <a:pt x="4265511" y="2788682"/>
                </a:lnTo>
                <a:lnTo>
                  <a:pt x="4264432" y="2791919"/>
                </a:lnTo>
                <a:lnTo>
                  <a:pt x="4266590" y="2810263"/>
                </a:lnTo>
                <a:cubicBezTo>
                  <a:pt x="4261015" y="2823930"/>
                  <a:pt x="4253821" y="2830764"/>
                  <a:pt x="4245010" y="2830764"/>
                </a:cubicBezTo>
                <a:lnTo>
                  <a:pt x="4243931" y="2829685"/>
                </a:lnTo>
                <a:lnTo>
                  <a:pt x="4242852" y="2829685"/>
                </a:lnTo>
                <a:lnTo>
                  <a:pt x="4240694" y="2831843"/>
                </a:lnTo>
                <a:cubicBezTo>
                  <a:pt x="4227026" y="2827167"/>
                  <a:pt x="4220193" y="2819254"/>
                  <a:pt x="4220193" y="2808105"/>
                </a:cubicBezTo>
                <a:cubicBezTo>
                  <a:pt x="4218574" y="2794977"/>
                  <a:pt x="4211021" y="2781669"/>
                  <a:pt x="4197534" y="2768181"/>
                </a:cubicBezTo>
                <a:lnTo>
                  <a:pt x="4197534" y="2767102"/>
                </a:lnTo>
                <a:lnTo>
                  <a:pt x="4199692" y="2764944"/>
                </a:lnTo>
                <a:lnTo>
                  <a:pt x="4199692" y="2762786"/>
                </a:lnTo>
                <a:lnTo>
                  <a:pt x="4196455" y="2764944"/>
                </a:lnTo>
                <a:lnTo>
                  <a:pt x="4195376" y="2764944"/>
                </a:lnTo>
                <a:lnTo>
                  <a:pt x="4195376" y="2762786"/>
                </a:lnTo>
                <a:close/>
                <a:moveTo>
                  <a:pt x="7194434" y="2759321"/>
                </a:moveTo>
                <a:lnTo>
                  <a:pt x="7194434" y="2760400"/>
                </a:lnTo>
                <a:lnTo>
                  <a:pt x="7192276" y="2763638"/>
                </a:lnTo>
                <a:lnTo>
                  <a:pt x="7194434" y="2763638"/>
                </a:lnTo>
                <a:lnTo>
                  <a:pt x="7197806" y="2761479"/>
                </a:lnTo>
                <a:lnTo>
                  <a:pt x="7198885" y="2762558"/>
                </a:lnTo>
                <a:lnTo>
                  <a:pt x="7199964" y="2762558"/>
                </a:lnTo>
                <a:lnTo>
                  <a:pt x="7199964" y="2760400"/>
                </a:lnTo>
                <a:close/>
                <a:moveTo>
                  <a:pt x="2225526" y="2757391"/>
                </a:moveTo>
                <a:lnTo>
                  <a:pt x="2225526" y="2758470"/>
                </a:lnTo>
                <a:lnTo>
                  <a:pt x="2227684" y="2758470"/>
                </a:lnTo>
                <a:lnTo>
                  <a:pt x="2227684" y="2757391"/>
                </a:lnTo>
                <a:close/>
                <a:moveTo>
                  <a:pt x="5651635" y="2755587"/>
                </a:moveTo>
                <a:lnTo>
                  <a:pt x="5662290" y="2755587"/>
                </a:lnTo>
                <a:lnTo>
                  <a:pt x="5665527" y="2757610"/>
                </a:lnTo>
                <a:lnTo>
                  <a:pt x="5672945" y="2755587"/>
                </a:lnTo>
                <a:cubicBezTo>
                  <a:pt x="5687962" y="2756846"/>
                  <a:pt x="5695470" y="2758599"/>
                  <a:pt x="5695470" y="2760847"/>
                </a:cubicBezTo>
                <a:lnTo>
                  <a:pt x="5695470" y="2761926"/>
                </a:lnTo>
                <a:cubicBezTo>
                  <a:pt x="5695470" y="2764084"/>
                  <a:pt x="5692233" y="2765882"/>
                  <a:pt x="5685759" y="2767321"/>
                </a:cubicBezTo>
                <a:lnTo>
                  <a:pt x="5672945" y="2766242"/>
                </a:lnTo>
                <a:lnTo>
                  <a:pt x="5664448" y="2768400"/>
                </a:lnTo>
                <a:lnTo>
                  <a:pt x="5651635" y="2768400"/>
                </a:lnTo>
                <a:cubicBezTo>
                  <a:pt x="5647949" y="2768400"/>
                  <a:pt x="5645835" y="2767321"/>
                  <a:pt x="5645296" y="2765163"/>
                </a:cubicBezTo>
                <a:cubicBezTo>
                  <a:pt x="5645296" y="2761207"/>
                  <a:pt x="5647409" y="2758015"/>
                  <a:pt x="5651635" y="2755587"/>
                </a:cubicBezTo>
                <a:close/>
                <a:moveTo>
                  <a:pt x="5165962" y="2754912"/>
                </a:moveTo>
                <a:lnTo>
                  <a:pt x="5167041" y="2759228"/>
                </a:lnTo>
                <a:lnTo>
                  <a:pt x="5168121" y="2759228"/>
                </a:lnTo>
                <a:lnTo>
                  <a:pt x="5168121" y="2754912"/>
                </a:lnTo>
                <a:close/>
                <a:moveTo>
                  <a:pt x="2220131" y="2754154"/>
                </a:moveTo>
                <a:lnTo>
                  <a:pt x="2228763" y="2754154"/>
                </a:lnTo>
                <a:lnTo>
                  <a:pt x="2244950" y="2767227"/>
                </a:lnTo>
                <a:lnTo>
                  <a:pt x="2244950" y="2770339"/>
                </a:lnTo>
                <a:lnTo>
                  <a:pt x="2246027" y="2770339"/>
                </a:lnTo>
                <a:lnTo>
                  <a:pt x="2246027" y="2768098"/>
                </a:lnTo>
                <a:lnTo>
                  <a:pt x="2256818" y="2776813"/>
                </a:lnTo>
                <a:lnTo>
                  <a:pt x="2255738" y="2777892"/>
                </a:lnTo>
                <a:lnTo>
                  <a:pt x="2255738" y="2778971"/>
                </a:lnTo>
                <a:lnTo>
                  <a:pt x="2256818" y="2780050"/>
                </a:lnTo>
                <a:cubicBezTo>
                  <a:pt x="2256818" y="2801990"/>
                  <a:pt x="2249983" y="2817096"/>
                  <a:pt x="2236316" y="2825369"/>
                </a:cubicBezTo>
                <a:lnTo>
                  <a:pt x="2221211" y="2840475"/>
                </a:lnTo>
                <a:lnTo>
                  <a:pt x="2212578" y="2842633"/>
                </a:lnTo>
                <a:cubicBezTo>
                  <a:pt x="2207541" y="2840835"/>
                  <a:pt x="2205026" y="2839396"/>
                  <a:pt x="2205026" y="2838317"/>
                </a:cubicBezTo>
                <a:lnTo>
                  <a:pt x="2205026" y="2837238"/>
                </a:lnTo>
                <a:cubicBezTo>
                  <a:pt x="2216533" y="2827527"/>
                  <a:pt x="2222290" y="2820333"/>
                  <a:pt x="2222290" y="2815658"/>
                </a:cubicBezTo>
                <a:cubicBezTo>
                  <a:pt x="2217973" y="2812241"/>
                  <a:pt x="2213296" y="2810083"/>
                  <a:pt x="2208262" y="2809184"/>
                </a:cubicBezTo>
                <a:lnTo>
                  <a:pt x="2208262" y="2808105"/>
                </a:lnTo>
                <a:lnTo>
                  <a:pt x="2209341" y="2807026"/>
                </a:lnTo>
                <a:lnTo>
                  <a:pt x="2209341" y="2805947"/>
                </a:lnTo>
                <a:cubicBezTo>
                  <a:pt x="2200709" y="2805947"/>
                  <a:pt x="2196393" y="2799473"/>
                  <a:pt x="2196393" y="2786524"/>
                </a:cubicBezTo>
                <a:lnTo>
                  <a:pt x="2196393" y="2774655"/>
                </a:lnTo>
                <a:cubicBezTo>
                  <a:pt x="2196393" y="2773037"/>
                  <a:pt x="2198192" y="2771958"/>
                  <a:pt x="2201788" y="2771418"/>
                </a:cubicBezTo>
                <a:lnTo>
                  <a:pt x="2200709" y="2770339"/>
                </a:lnTo>
                <a:lnTo>
                  <a:pt x="2200709" y="2769260"/>
                </a:lnTo>
                <a:cubicBezTo>
                  <a:pt x="2204305" y="2763506"/>
                  <a:pt x="2210779" y="2759190"/>
                  <a:pt x="2220131" y="2756312"/>
                </a:cubicBezTo>
                <a:close/>
                <a:moveTo>
                  <a:pt x="8255522" y="2748034"/>
                </a:moveTo>
                <a:cubicBezTo>
                  <a:pt x="8260558" y="2749473"/>
                  <a:pt x="8263076" y="2752350"/>
                  <a:pt x="8263076" y="2756666"/>
                </a:cubicBezTo>
                <a:cubicBezTo>
                  <a:pt x="8261996" y="2759543"/>
                  <a:pt x="8260918" y="2760982"/>
                  <a:pt x="8259838" y="2760982"/>
                </a:cubicBezTo>
                <a:lnTo>
                  <a:pt x="8256602" y="2759903"/>
                </a:lnTo>
                <a:lnTo>
                  <a:pt x="8254444" y="2762061"/>
                </a:lnTo>
                <a:cubicBezTo>
                  <a:pt x="8251566" y="2756306"/>
                  <a:pt x="8249048" y="2753429"/>
                  <a:pt x="8246890" y="2753429"/>
                </a:cubicBezTo>
                <a:lnTo>
                  <a:pt x="8246890" y="2749113"/>
                </a:lnTo>
                <a:lnTo>
                  <a:pt x="8249048" y="2749113"/>
                </a:lnTo>
                <a:close/>
                <a:moveTo>
                  <a:pt x="6079986" y="2747764"/>
                </a:moveTo>
                <a:lnTo>
                  <a:pt x="6081065" y="2747764"/>
                </a:lnTo>
                <a:cubicBezTo>
                  <a:pt x="6081065" y="2749562"/>
                  <a:pt x="6082504" y="2750641"/>
                  <a:pt x="6085381" y="2751001"/>
                </a:cubicBezTo>
                <a:lnTo>
                  <a:pt x="6100487" y="2749922"/>
                </a:lnTo>
                <a:lnTo>
                  <a:pt x="6101566" y="2749922"/>
                </a:lnTo>
                <a:lnTo>
                  <a:pt x="6105882" y="2752080"/>
                </a:lnTo>
                <a:lnTo>
                  <a:pt x="6105882" y="2788227"/>
                </a:lnTo>
                <a:lnTo>
                  <a:pt x="6133936" y="2792543"/>
                </a:lnTo>
                <a:lnTo>
                  <a:pt x="6138252" y="2791464"/>
                </a:lnTo>
                <a:lnTo>
                  <a:pt x="6140410" y="2791464"/>
                </a:lnTo>
                <a:lnTo>
                  <a:pt x="6142568" y="2793622"/>
                </a:lnTo>
                <a:lnTo>
                  <a:pt x="6151200" y="2788227"/>
                </a:lnTo>
                <a:lnTo>
                  <a:pt x="6156595" y="2788227"/>
                </a:lnTo>
                <a:cubicBezTo>
                  <a:pt x="6156595" y="2790385"/>
                  <a:pt x="6158393" y="2791464"/>
                  <a:pt x="6161990" y="2791464"/>
                </a:cubicBezTo>
                <a:lnTo>
                  <a:pt x="6165227" y="2789306"/>
                </a:lnTo>
                <a:lnTo>
                  <a:pt x="6167385" y="2791464"/>
                </a:lnTo>
                <a:lnTo>
                  <a:pt x="6185728" y="2791464"/>
                </a:lnTo>
                <a:cubicBezTo>
                  <a:pt x="6189325" y="2791464"/>
                  <a:pt x="6191123" y="2790385"/>
                  <a:pt x="6191123" y="2788227"/>
                </a:cubicBezTo>
                <a:lnTo>
                  <a:pt x="6193281" y="2788227"/>
                </a:lnTo>
                <a:cubicBezTo>
                  <a:pt x="6195259" y="2790385"/>
                  <a:pt x="6204251" y="2791464"/>
                  <a:pt x="6220256" y="2791464"/>
                </a:cubicBezTo>
                <a:lnTo>
                  <a:pt x="6224572" y="2790385"/>
                </a:lnTo>
                <a:lnTo>
                  <a:pt x="6224572" y="2792543"/>
                </a:lnTo>
                <a:lnTo>
                  <a:pt x="6229967" y="2791464"/>
                </a:lnTo>
                <a:lnTo>
                  <a:pt x="6261258" y="2791464"/>
                </a:lnTo>
                <a:lnTo>
                  <a:pt x="6265574" y="2792543"/>
                </a:lnTo>
                <a:lnTo>
                  <a:pt x="6269890" y="2791464"/>
                </a:lnTo>
                <a:lnTo>
                  <a:pt x="6270969" y="2791464"/>
                </a:lnTo>
                <a:lnTo>
                  <a:pt x="6276364" y="2792543"/>
                </a:lnTo>
                <a:lnTo>
                  <a:pt x="6276364" y="2790385"/>
                </a:lnTo>
                <a:lnTo>
                  <a:pt x="6284996" y="2790385"/>
                </a:lnTo>
                <a:lnTo>
                  <a:pt x="6287154" y="2792543"/>
                </a:lnTo>
                <a:lnTo>
                  <a:pt x="6287154" y="2793622"/>
                </a:lnTo>
                <a:lnTo>
                  <a:pt x="6293628" y="2791464"/>
                </a:lnTo>
                <a:lnTo>
                  <a:pt x="6295786" y="2793622"/>
                </a:lnTo>
                <a:lnTo>
                  <a:pt x="6295786" y="2800096"/>
                </a:lnTo>
                <a:lnTo>
                  <a:pt x="6297944" y="2800096"/>
                </a:lnTo>
                <a:lnTo>
                  <a:pt x="6297944" y="2818439"/>
                </a:lnTo>
                <a:lnTo>
                  <a:pt x="6296865" y="2818439"/>
                </a:lnTo>
                <a:lnTo>
                  <a:pt x="6293628" y="2817360"/>
                </a:lnTo>
                <a:lnTo>
                  <a:pt x="6291470" y="2820597"/>
                </a:lnTo>
                <a:cubicBezTo>
                  <a:pt x="6294348" y="2820597"/>
                  <a:pt x="6295786" y="2821316"/>
                  <a:pt x="6295786" y="2822755"/>
                </a:cubicBezTo>
                <a:lnTo>
                  <a:pt x="6295786" y="2828150"/>
                </a:lnTo>
                <a:lnTo>
                  <a:pt x="6297944" y="2828150"/>
                </a:lnTo>
                <a:lnTo>
                  <a:pt x="6297944" y="2836782"/>
                </a:lnTo>
                <a:lnTo>
                  <a:pt x="6295786" y="2836782"/>
                </a:lnTo>
                <a:lnTo>
                  <a:pt x="6295786" y="2843256"/>
                </a:lnTo>
                <a:lnTo>
                  <a:pt x="6293628" y="2845414"/>
                </a:lnTo>
                <a:lnTo>
                  <a:pt x="6287154" y="2845414"/>
                </a:lnTo>
                <a:lnTo>
                  <a:pt x="6260179" y="2846493"/>
                </a:lnTo>
                <a:lnTo>
                  <a:pt x="6260179" y="2848651"/>
                </a:lnTo>
                <a:lnTo>
                  <a:pt x="6252626" y="2848651"/>
                </a:lnTo>
                <a:lnTo>
                  <a:pt x="6252626" y="2846493"/>
                </a:lnTo>
                <a:lnTo>
                  <a:pt x="6251547" y="2846493"/>
                </a:lnTo>
                <a:cubicBezTo>
                  <a:pt x="6243815" y="2846493"/>
                  <a:pt x="6238060" y="2845414"/>
                  <a:pt x="6234283" y="2843256"/>
                </a:cubicBezTo>
                <a:cubicBezTo>
                  <a:pt x="6234283" y="2845414"/>
                  <a:pt x="6229608" y="2846493"/>
                  <a:pt x="6220256" y="2846493"/>
                </a:cubicBezTo>
                <a:lnTo>
                  <a:pt x="6220256" y="2848651"/>
                </a:lnTo>
                <a:lnTo>
                  <a:pt x="6209466" y="2848651"/>
                </a:lnTo>
                <a:lnTo>
                  <a:pt x="6209466" y="2846493"/>
                </a:lnTo>
                <a:lnTo>
                  <a:pt x="6201913" y="2846493"/>
                </a:lnTo>
                <a:lnTo>
                  <a:pt x="6201913" y="2848651"/>
                </a:lnTo>
                <a:lnTo>
                  <a:pt x="6188965" y="2848651"/>
                </a:lnTo>
                <a:lnTo>
                  <a:pt x="6188965" y="2846493"/>
                </a:lnTo>
                <a:lnTo>
                  <a:pt x="6160911" y="2846493"/>
                </a:lnTo>
                <a:lnTo>
                  <a:pt x="6160911" y="2843256"/>
                </a:lnTo>
                <a:lnTo>
                  <a:pt x="6158753" y="2843256"/>
                </a:lnTo>
                <a:lnTo>
                  <a:pt x="6158753" y="2846493"/>
                </a:lnTo>
                <a:lnTo>
                  <a:pt x="6153358" y="2846493"/>
                </a:lnTo>
                <a:lnTo>
                  <a:pt x="6132857" y="2844335"/>
                </a:lnTo>
                <a:cubicBezTo>
                  <a:pt x="6126383" y="2845414"/>
                  <a:pt x="6123146" y="2846853"/>
                  <a:pt x="6123146" y="2848651"/>
                </a:cubicBezTo>
                <a:lnTo>
                  <a:pt x="6120988" y="2848651"/>
                </a:lnTo>
                <a:cubicBezTo>
                  <a:pt x="6120988" y="2846493"/>
                  <a:pt x="6118470" y="2845414"/>
                  <a:pt x="6113435" y="2845414"/>
                </a:cubicBezTo>
                <a:lnTo>
                  <a:pt x="6091855" y="2846493"/>
                </a:lnTo>
                <a:lnTo>
                  <a:pt x="6091855" y="2848651"/>
                </a:lnTo>
                <a:lnTo>
                  <a:pt x="6088618" y="2848651"/>
                </a:lnTo>
                <a:lnTo>
                  <a:pt x="6088618" y="2846493"/>
                </a:lnTo>
                <a:lnTo>
                  <a:pt x="6084302" y="2846493"/>
                </a:lnTo>
                <a:lnTo>
                  <a:pt x="6084302" y="2848651"/>
                </a:lnTo>
                <a:lnTo>
                  <a:pt x="6076749" y="2848651"/>
                </a:lnTo>
                <a:cubicBezTo>
                  <a:pt x="6076749" y="2846493"/>
                  <a:pt x="6074231" y="2845414"/>
                  <a:pt x="6069196" y="2845414"/>
                </a:cubicBezTo>
                <a:lnTo>
                  <a:pt x="6064880" y="2846493"/>
                </a:lnTo>
                <a:lnTo>
                  <a:pt x="6054090" y="2844335"/>
                </a:lnTo>
                <a:lnTo>
                  <a:pt x="6053011" y="2845414"/>
                </a:lnTo>
                <a:lnTo>
                  <a:pt x="6051932" y="2844335"/>
                </a:lnTo>
                <a:lnTo>
                  <a:pt x="6053011" y="2833545"/>
                </a:lnTo>
                <a:cubicBezTo>
                  <a:pt x="6053011" y="2817540"/>
                  <a:pt x="6051932" y="2806030"/>
                  <a:pt x="6049774" y="2799017"/>
                </a:cubicBezTo>
                <a:lnTo>
                  <a:pt x="6051932" y="2760712"/>
                </a:lnTo>
                <a:lnTo>
                  <a:pt x="6050853" y="2752080"/>
                </a:lnTo>
                <a:lnTo>
                  <a:pt x="6054090" y="2749922"/>
                </a:lnTo>
                <a:lnTo>
                  <a:pt x="6057327" y="2749922"/>
                </a:lnTo>
                <a:lnTo>
                  <a:pt x="6071354" y="2751001"/>
                </a:lnTo>
                <a:cubicBezTo>
                  <a:pt x="6077108" y="2750462"/>
                  <a:pt x="6079986" y="2749742"/>
                  <a:pt x="6079986" y="2748843"/>
                </a:cubicBezTo>
                <a:close/>
                <a:moveTo>
                  <a:pt x="7213991" y="2747318"/>
                </a:moveTo>
                <a:lnTo>
                  <a:pt x="7216284" y="2747318"/>
                </a:lnTo>
                <a:lnTo>
                  <a:pt x="7217362" y="2748397"/>
                </a:lnTo>
                <a:lnTo>
                  <a:pt x="7218442" y="2747318"/>
                </a:lnTo>
                <a:lnTo>
                  <a:pt x="7219520" y="2747318"/>
                </a:lnTo>
                <a:cubicBezTo>
                  <a:pt x="7236155" y="2756579"/>
                  <a:pt x="7247755" y="2761659"/>
                  <a:pt x="7254318" y="2762558"/>
                </a:cubicBezTo>
                <a:lnTo>
                  <a:pt x="7254318" y="2763638"/>
                </a:lnTo>
                <a:lnTo>
                  <a:pt x="7260792" y="2761479"/>
                </a:lnTo>
                <a:lnTo>
                  <a:pt x="7261872" y="2761479"/>
                </a:lnTo>
                <a:lnTo>
                  <a:pt x="7273876" y="2777799"/>
                </a:lnTo>
                <a:lnTo>
                  <a:pt x="7273876" y="2778878"/>
                </a:lnTo>
                <a:lnTo>
                  <a:pt x="7271718" y="2781036"/>
                </a:lnTo>
                <a:lnTo>
                  <a:pt x="7267266" y="2779957"/>
                </a:lnTo>
                <a:lnTo>
                  <a:pt x="7267266" y="2781036"/>
                </a:lnTo>
                <a:lnTo>
                  <a:pt x="7268346" y="2782115"/>
                </a:lnTo>
                <a:lnTo>
                  <a:pt x="7268346" y="2783194"/>
                </a:lnTo>
                <a:cubicBezTo>
                  <a:pt x="7271852" y="2781036"/>
                  <a:pt x="7278012" y="2779598"/>
                  <a:pt x="7286824" y="2778878"/>
                </a:cubicBezTo>
                <a:cubicBezTo>
                  <a:pt x="7290510" y="2782835"/>
                  <a:pt x="7292354" y="2786431"/>
                  <a:pt x="7292354" y="2789668"/>
                </a:cubicBezTo>
                <a:lnTo>
                  <a:pt x="7300986" y="2805988"/>
                </a:lnTo>
                <a:lnTo>
                  <a:pt x="7300986" y="2809225"/>
                </a:lnTo>
                <a:lnTo>
                  <a:pt x="7298828" y="2815834"/>
                </a:lnTo>
                <a:lnTo>
                  <a:pt x="7300986" y="2822308"/>
                </a:lnTo>
                <a:cubicBezTo>
                  <a:pt x="7299187" y="2827883"/>
                  <a:pt x="7294826" y="2833323"/>
                  <a:pt x="7287902" y="2838628"/>
                </a:cubicBezTo>
                <a:cubicBezTo>
                  <a:pt x="7265513" y="2838628"/>
                  <a:pt x="7254318" y="2835346"/>
                  <a:pt x="7254318" y="2828782"/>
                </a:cubicBezTo>
                <a:cubicBezTo>
                  <a:pt x="7244877" y="2820150"/>
                  <a:pt x="7240156" y="2809270"/>
                  <a:pt x="7240156" y="2796142"/>
                </a:cubicBezTo>
                <a:lnTo>
                  <a:pt x="7241236" y="2796142"/>
                </a:lnTo>
                <a:lnTo>
                  <a:pt x="7232469" y="2779957"/>
                </a:lnTo>
                <a:cubicBezTo>
                  <a:pt x="7232469" y="2777710"/>
                  <a:pt x="7230311" y="2775866"/>
                  <a:pt x="7225995" y="2774428"/>
                </a:cubicBezTo>
                <a:cubicBezTo>
                  <a:pt x="7222398" y="2767954"/>
                  <a:pt x="7220240" y="2761794"/>
                  <a:pt x="7219520" y="2755950"/>
                </a:cubicBezTo>
                <a:cubicBezTo>
                  <a:pt x="7215115" y="2755950"/>
                  <a:pt x="7212912" y="2753432"/>
                  <a:pt x="7212912" y="2748397"/>
                </a:cubicBezTo>
                <a:close/>
                <a:moveTo>
                  <a:pt x="1059151" y="2745201"/>
                </a:moveTo>
                <a:lnTo>
                  <a:pt x="1081675" y="2752620"/>
                </a:lnTo>
                <a:lnTo>
                  <a:pt x="1088014" y="2750462"/>
                </a:lnTo>
                <a:lnTo>
                  <a:pt x="1089092" y="2750462"/>
                </a:lnTo>
                <a:cubicBezTo>
                  <a:pt x="1102670" y="2761611"/>
                  <a:pt x="1109460" y="2768400"/>
                  <a:pt x="1109460" y="2770828"/>
                </a:cubicBezTo>
                <a:lnTo>
                  <a:pt x="1108380" y="2785934"/>
                </a:lnTo>
                <a:lnTo>
                  <a:pt x="1108380" y="2787013"/>
                </a:lnTo>
                <a:cubicBezTo>
                  <a:pt x="1104874" y="2789980"/>
                  <a:pt x="1103121" y="2793532"/>
                  <a:pt x="1103121" y="2797668"/>
                </a:cubicBezTo>
                <a:cubicBezTo>
                  <a:pt x="1100062" y="2800545"/>
                  <a:pt x="1096465" y="2801984"/>
                  <a:pt x="1092329" y="2801984"/>
                </a:cubicBezTo>
                <a:lnTo>
                  <a:pt x="1091250" y="2801984"/>
                </a:lnTo>
                <a:lnTo>
                  <a:pt x="1090172" y="2800905"/>
                </a:lnTo>
                <a:lnTo>
                  <a:pt x="1082753" y="2803063"/>
                </a:lnTo>
                <a:cubicBezTo>
                  <a:pt x="1081315" y="2801444"/>
                  <a:pt x="1080595" y="2798927"/>
                  <a:pt x="1080595" y="2795510"/>
                </a:cubicBezTo>
                <a:lnTo>
                  <a:pt x="1070884" y="2795510"/>
                </a:lnTo>
                <a:cubicBezTo>
                  <a:pt x="1069445" y="2795510"/>
                  <a:pt x="1068008" y="2791958"/>
                  <a:pt x="1066567" y="2784855"/>
                </a:cubicBezTo>
                <a:lnTo>
                  <a:pt x="1067646" y="2780539"/>
                </a:lnTo>
                <a:lnTo>
                  <a:pt x="1067646" y="2777302"/>
                </a:lnTo>
                <a:cubicBezTo>
                  <a:pt x="1063422" y="2766422"/>
                  <a:pt x="1060229" y="2759993"/>
                  <a:pt x="1058071" y="2758015"/>
                </a:cubicBezTo>
                <a:cubicBezTo>
                  <a:pt x="1054474" y="2758015"/>
                  <a:pt x="1052677" y="2756576"/>
                  <a:pt x="1052677" y="2753699"/>
                </a:cubicBezTo>
                <a:cubicBezTo>
                  <a:pt x="1054474" y="2748034"/>
                  <a:pt x="1056633" y="2745201"/>
                  <a:pt x="1059151" y="2745201"/>
                </a:cubicBezTo>
                <a:close/>
                <a:moveTo>
                  <a:pt x="7101100" y="2745160"/>
                </a:moveTo>
                <a:lnTo>
                  <a:pt x="7115127" y="2749476"/>
                </a:lnTo>
                <a:lnTo>
                  <a:pt x="7118364" y="2749476"/>
                </a:lnTo>
                <a:lnTo>
                  <a:pt x="7124973" y="2747318"/>
                </a:lnTo>
                <a:cubicBezTo>
                  <a:pt x="7132346" y="2750195"/>
                  <a:pt x="7136662" y="2753792"/>
                  <a:pt x="7137921" y="2758108"/>
                </a:cubicBezTo>
                <a:lnTo>
                  <a:pt x="7139135" y="2757029"/>
                </a:lnTo>
                <a:lnTo>
                  <a:pt x="7140214" y="2757029"/>
                </a:lnTo>
                <a:cubicBezTo>
                  <a:pt x="7147407" y="2758557"/>
                  <a:pt x="7151004" y="2760400"/>
                  <a:pt x="7151004" y="2762558"/>
                </a:cubicBezTo>
                <a:lnTo>
                  <a:pt x="7148846" y="2764717"/>
                </a:lnTo>
                <a:lnTo>
                  <a:pt x="7141293" y="2762558"/>
                </a:lnTo>
                <a:cubicBezTo>
                  <a:pt x="7141293" y="2764177"/>
                  <a:pt x="7144170" y="2765256"/>
                  <a:pt x="7149925" y="2765796"/>
                </a:cubicBezTo>
                <a:lnTo>
                  <a:pt x="7153162" y="2764717"/>
                </a:lnTo>
                <a:lnTo>
                  <a:pt x="7155320" y="2767954"/>
                </a:lnTo>
                <a:lnTo>
                  <a:pt x="7155320" y="2770112"/>
                </a:lnTo>
                <a:cubicBezTo>
                  <a:pt x="7134909" y="2789714"/>
                  <a:pt x="7123355" y="2799514"/>
                  <a:pt x="7120657" y="2799514"/>
                </a:cubicBezTo>
                <a:cubicBezTo>
                  <a:pt x="7116791" y="2802392"/>
                  <a:pt x="7109867" y="2810349"/>
                  <a:pt x="7099886" y="2823387"/>
                </a:cubicBezTo>
                <a:lnTo>
                  <a:pt x="7095570" y="2824466"/>
                </a:lnTo>
                <a:lnTo>
                  <a:pt x="7090175" y="2823387"/>
                </a:lnTo>
                <a:cubicBezTo>
                  <a:pt x="7087118" y="2823387"/>
                  <a:pt x="7080239" y="2827389"/>
                  <a:pt x="7069539" y="2835391"/>
                </a:cubicBezTo>
                <a:lnTo>
                  <a:pt x="7057535" y="2838628"/>
                </a:lnTo>
                <a:lnTo>
                  <a:pt x="7055377" y="2836470"/>
                </a:lnTo>
                <a:cubicBezTo>
                  <a:pt x="7055377" y="2830805"/>
                  <a:pt x="7060098" y="2825725"/>
                  <a:pt x="7069539" y="2821229"/>
                </a:cubicBezTo>
                <a:lnTo>
                  <a:pt x="7069539" y="2815834"/>
                </a:lnTo>
                <a:cubicBezTo>
                  <a:pt x="7071877" y="2813407"/>
                  <a:pt x="7074035" y="2807967"/>
                  <a:pt x="7076013" y="2799514"/>
                </a:cubicBezTo>
                <a:lnTo>
                  <a:pt x="7077092" y="2799514"/>
                </a:lnTo>
                <a:lnTo>
                  <a:pt x="7080329" y="2801672"/>
                </a:lnTo>
                <a:lnTo>
                  <a:pt x="7080329" y="2800593"/>
                </a:lnTo>
                <a:lnTo>
                  <a:pt x="7079250" y="2796142"/>
                </a:lnTo>
                <a:cubicBezTo>
                  <a:pt x="7080959" y="2795783"/>
                  <a:pt x="7085679" y="2783869"/>
                  <a:pt x="7093412" y="2760400"/>
                </a:cubicBezTo>
                <a:lnTo>
                  <a:pt x="7094491" y="2755950"/>
                </a:lnTo>
                <a:lnTo>
                  <a:pt x="7094491" y="2749476"/>
                </a:lnTo>
                <a:cubicBezTo>
                  <a:pt x="7094491" y="2748217"/>
                  <a:pt x="7096694" y="2746778"/>
                  <a:pt x="7101100" y="2745160"/>
                </a:cubicBezTo>
                <a:close/>
                <a:moveTo>
                  <a:pt x="5585411" y="2744797"/>
                </a:moveTo>
                <a:lnTo>
                  <a:pt x="5586490" y="2744797"/>
                </a:lnTo>
                <a:cubicBezTo>
                  <a:pt x="5590806" y="2744797"/>
                  <a:pt x="5595797" y="2748034"/>
                  <a:pt x="5601461" y="2754508"/>
                </a:cubicBezTo>
                <a:lnTo>
                  <a:pt x="5605777" y="2751271"/>
                </a:lnTo>
                <a:cubicBezTo>
                  <a:pt x="5622862" y="2751271"/>
                  <a:pt x="5633877" y="2754463"/>
                  <a:pt x="5638822" y="2760847"/>
                </a:cubicBezTo>
                <a:lnTo>
                  <a:pt x="5638822" y="2761926"/>
                </a:lnTo>
                <a:cubicBezTo>
                  <a:pt x="5638103" y="2764084"/>
                  <a:pt x="5631359" y="2769074"/>
                  <a:pt x="5618591" y="2776897"/>
                </a:cubicBezTo>
                <a:cubicBezTo>
                  <a:pt x="5612117" y="2781483"/>
                  <a:pt x="5608880" y="2788227"/>
                  <a:pt x="5608880" y="2797128"/>
                </a:cubicBezTo>
                <a:cubicBezTo>
                  <a:pt x="5612476" y="2797848"/>
                  <a:pt x="5617467" y="2802119"/>
                  <a:pt x="5623851" y="2809942"/>
                </a:cubicBezTo>
                <a:cubicBezTo>
                  <a:pt x="5635270" y="2816056"/>
                  <a:pt x="5640980" y="2819653"/>
                  <a:pt x="5640980" y="2820732"/>
                </a:cubicBezTo>
                <a:lnTo>
                  <a:pt x="5640980" y="2822755"/>
                </a:lnTo>
                <a:cubicBezTo>
                  <a:pt x="5640980" y="2824553"/>
                  <a:pt x="5636709" y="2825992"/>
                  <a:pt x="5628167" y="2827071"/>
                </a:cubicBezTo>
                <a:cubicBezTo>
                  <a:pt x="5628167" y="2832196"/>
                  <a:pt x="5624975" y="2837187"/>
                  <a:pt x="5618591" y="2842042"/>
                </a:cubicBezTo>
                <a:cubicBezTo>
                  <a:pt x="5618591" y="2844919"/>
                  <a:pt x="5615354" y="2851304"/>
                  <a:pt x="5608880" y="2861194"/>
                </a:cubicBezTo>
                <a:lnTo>
                  <a:pt x="5607935" y="2861194"/>
                </a:lnTo>
                <a:lnTo>
                  <a:pt x="5605777" y="2859171"/>
                </a:lnTo>
                <a:lnTo>
                  <a:pt x="5602540" y="2860115"/>
                </a:lnTo>
                <a:lnTo>
                  <a:pt x="5602540" y="2861194"/>
                </a:lnTo>
                <a:lnTo>
                  <a:pt x="5608880" y="2863352"/>
                </a:lnTo>
                <a:lnTo>
                  <a:pt x="5612117" y="2862273"/>
                </a:lnTo>
                <a:cubicBezTo>
                  <a:pt x="5612117" y="2863352"/>
                  <a:pt x="5613555" y="2864431"/>
                  <a:pt x="5616433" y="2865510"/>
                </a:cubicBezTo>
                <a:lnTo>
                  <a:pt x="5617512" y="2870905"/>
                </a:lnTo>
                <a:lnTo>
                  <a:pt x="5616433" y="2870905"/>
                </a:lnTo>
                <a:lnTo>
                  <a:pt x="5608880" y="2874008"/>
                </a:lnTo>
                <a:lnTo>
                  <a:pt x="5608880" y="2877245"/>
                </a:lnTo>
                <a:lnTo>
                  <a:pt x="5606856" y="2883719"/>
                </a:lnTo>
                <a:cubicBezTo>
                  <a:pt x="5610004" y="2883719"/>
                  <a:pt x="5612117" y="2886911"/>
                  <a:pt x="5613196" y="2893295"/>
                </a:cubicBezTo>
                <a:lnTo>
                  <a:pt x="5607935" y="2898555"/>
                </a:lnTo>
                <a:lnTo>
                  <a:pt x="5607935" y="2899634"/>
                </a:lnTo>
                <a:cubicBezTo>
                  <a:pt x="5607935" y="2902691"/>
                  <a:pt x="5609689" y="2907682"/>
                  <a:pt x="5613196" y="2914605"/>
                </a:cubicBezTo>
                <a:cubicBezTo>
                  <a:pt x="5610318" y="2919281"/>
                  <a:pt x="5608565" y="2923911"/>
                  <a:pt x="5607935" y="2928497"/>
                </a:cubicBezTo>
                <a:lnTo>
                  <a:pt x="5605777" y="2928497"/>
                </a:lnTo>
                <a:lnTo>
                  <a:pt x="5607935" y="2945626"/>
                </a:lnTo>
                <a:cubicBezTo>
                  <a:pt x="5607576" y="2952730"/>
                  <a:pt x="5606856" y="2956282"/>
                  <a:pt x="5605777" y="2956282"/>
                </a:cubicBezTo>
                <a:lnTo>
                  <a:pt x="5607935" y="2961542"/>
                </a:lnTo>
                <a:lnTo>
                  <a:pt x="5606856" y="2970174"/>
                </a:lnTo>
                <a:cubicBezTo>
                  <a:pt x="5606856" y="2973141"/>
                  <a:pt x="5608970" y="2977052"/>
                  <a:pt x="5613196" y="2981908"/>
                </a:cubicBezTo>
                <a:lnTo>
                  <a:pt x="5613196" y="2987168"/>
                </a:lnTo>
                <a:cubicBezTo>
                  <a:pt x="5613196" y="2993282"/>
                  <a:pt x="5603215" y="2999352"/>
                  <a:pt x="5583253" y="3005376"/>
                </a:cubicBezTo>
                <a:lnTo>
                  <a:pt x="5580151" y="3005376"/>
                </a:lnTo>
                <a:cubicBezTo>
                  <a:pt x="5570890" y="3005376"/>
                  <a:pt x="5566259" y="2995395"/>
                  <a:pt x="5566259" y="2975434"/>
                </a:cubicBezTo>
                <a:lnTo>
                  <a:pt x="5566259" y="2970174"/>
                </a:lnTo>
                <a:lnTo>
                  <a:pt x="5567338" y="2969095"/>
                </a:lnTo>
                <a:cubicBezTo>
                  <a:pt x="5564461" y="2964779"/>
                  <a:pt x="5563022" y="2961227"/>
                  <a:pt x="5563022" y="2958440"/>
                </a:cubicBezTo>
                <a:lnTo>
                  <a:pt x="5566259" y="2947784"/>
                </a:lnTo>
                <a:lnTo>
                  <a:pt x="5565180" y="2938073"/>
                </a:lnTo>
                <a:lnTo>
                  <a:pt x="5565180" y="2933892"/>
                </a:lnTo>
                <a:cubicBezTo>
                  <a:pt x="5565180" y="2932454"/>
                  <a:pt x="5566259" y="2931734"/>
                  <a:pt x="5568417" y="2931734"/>
                </a:cubicBezTo>
                <a:lnTo>
                  <a:pt x="5569496" y="2930655"/>
                </a:lnTo>
                <a:lnTo>
                  <a:pt x="5569496" y="2928497"/>
                </a:lnTo>
                <a:cubicBezTo>
                  <a:pt x="5567338" y="2928497"/>
                  <a:pt x="5566259" y="2927778"/>
                  <a:pt x="5566259" y="2926339"/>
                </a:cubicBezTo>
                <a:lnTo>
                  <a:pt x="5566259" y="2925260"/>
                </a:lnTo>
                <a:cubicBezTo>
                  <a:pt x="5566259" y="2922832"/>
                  <a:pt x="5568372" y="2917528"/>
                  <a:pt x="5572598" y="2909345"/>
                </a:cubicBezTo>
                <a:lnTo>
                  <a:pt x="5572598" y="2907187"/>
                </a:lnTo>
                <a:lnTo>
                  <a:pt x="5571519" y="2907187"/>
                </a:lnTo>
                <a:lnTo>
                  <a:pt x="5566259" y="2908266"/>
                </a:lnTo>
                <a:lnTo>
                  <a:pt x="5564101" y="2906108"/>
                </a:lnTo>
                <a:lnTo>
                  <a:pt x="5565180" y="2900713"/>
                </a:lnTo>
                <a:lnTo>
                  <a:pt x="5564101" y="2899634"/>
                </a:lnTo>
                <a:lnTo>
                  <a:pt x="5564101" y="2898555"/>
                </a:lnTo>
                <a:lnTo>
                  <a:pt x="5556683" y="2902871"/>
                </a:lnTo>
                <a:lnTo>
                  <a:pt x="5555604" y="2901792"/>
                </a:lnTo>
                <a:lnTo>
                  <a:pt x="5554525" y="2901792"/>
                </a:lnTo>
                <a:cubicBezTo>
                  <a:pt x="5554525" y="2905209"/>
                  <a:pt x="5551648" y="2907367"/>
                  <a:pt x="5545893" y="2908266"/>
                </a:cubicBezTo>
                <a:lnTo>
                  <a:pt x="5544814" y="2907187"/>
                </a:lnTo>
                <a:lnTo>
                  <a:pt x="5544814" y="2905029"/>
                </a:lnTo>
                <a:cubicBezTo>
                  <a:pt x="5544814" y="2901252"/>
                  <a:pt x="5547691" y="2897341"/>
                  <a:pt x="5553446" y="2893295"/>
                </a:cubicBezTo>
                <a:lnTo>
                  <a:pt x="5553446" y="2896532"/>
                </a:lnTo>
                <a:lnTo>
                  <a:pt x="5554525" y="2896532"/>
                </a:lnTo>
                <a:lnTo>
                  <a:pt x="5554525" y="2894374"/>
                </a:lnTo>
                <a:lnTo>
                  <a:pt x="5553446" y="2893295"/>
                </a:lnTo>
                <a:lnTo>
                  <a:pt x="5553446" y="2892216"/>
                </a:lnTo>
                <a:cubicBezTo>
                  <a:pt x="5553446" y="2889653"/>
                  <a:pt x="5556632" y="2886003"/>
                  <a:pt x="5563005" y="2881265"/>
                </a:cubicBezTo>
                <a:lnTo>
                  <a:pt x="5568731" y="2877338"/>
                </a:lnTo>
                <a:lnTo>
                  <a:pt x="5563022" y="2880482"/>
                </a:lnTo>
                <a:lnTo>
                  <a:pt x="5561943" y="2879403"/>
                </a:lnTo>
                <a:lnTo>
                  <a:pt x="5560864" y="2879403"/>
                </a:lnTo>
                <a:cubicBezTo>
                  <a:pt x="5564820" y="2871220"/>
                  <a:pt x="5570170" y="2863038"/>
                  <a:pt x="5576914" y="2854855"/>
                </a:cubicBezTo>
                <a:lnTo>
                  <a:pt x="5583253" y="2853776"/>
                </a:lnTo>
                <a:lnTo>
                  <a:pt x="5583253" y="2852697"/>
                </a:lnTo>
                <a:lnTo>
                  <a:pt x="5579072" y="2852697"/>
                </a:lnTo>
                <a:lnTo>
                  <a:pt x="5577993" y="2853776"/>
                </a:lnTo>
                <a:lnTo>
                  <a:pt x="5576914" y="2852697"/>
                </a:lnTo>
                <a:lnTo>
                  <a:pt x="5576914" y="2851618"/>
                </a:lnTo>
                <a:lnTo>
                  <a:pt x="5581230" y="2847302"/>
                </a:lnTo>
                <a:lnTo>
                  <a:pt x="5580151" y="2836647"/>
                </a:lnTo>
                <a:cubicBezTo>
                  <a:pt x="5582939" y="2836647"/>
                  <a:pt x="5584692" y="2830623"/>
                  <a:pt x="5585411" y="2818574"/>
                </a:cubicBezTo>
                <a:lnTo>
                  <a:pt x="5584332" y="2807919"/>
                </a:lnTo>
                <a:lnTo>
                  <a:pt x="5587569" y="2802523"/>
                </a:lnTo>
                <a:lnTo>
                  <a:pt x="5584332" y="2800365"/>
                </a:lnTo>
                <a:lnTo>
                  <a:pt x="5582309" y="2800365"/>
                </a:lnTo>
                <a:lnTo>
                  <a:pt x="5581230" y="2804682"/>
                </a:lnTo>
                <a:lnTo>
                  <a:pt x="5582309" y="2807919"/>
                </a:lnTo>
                <a:lnTo>
                  <a:pt x="5568417" y="2816416"/>
                </a:lnTo>
                <a:lnTo>
                  <a:pt x="5567338" y="2815337"/>
                </a:lnTo>
                <a:cubicBezTo>
                  <a:pt x="5566619" y="2818574"/>
                  <a:pt x="5561268" y="2823564"/>
                  <a:pt x="5551288" y="2830308"/>
                </a:cubicBezTo>
                <a:lnTo>
                  <a:pt x="5542791" y="2830308"/>
                </a:lnTo>
                <a:lnTo>
                  <a:pt x="5538475" y="2825992"/>
                </a:lnTo>
                <a:cubicBezTo>
                  <a:pt x="5538475" y="2820867"/>
                  <a:pt x="5543825" y="2814483"/>
                  <a:pt x="5554525" y="2806840"/>
                </a:cubicBezTo>
                <a:cubicBezTo>
                  <a:pt x="5562707" y="2794881"/>
                  <a:pt x="5568372" y="2787732"/>
                  <a:pt x="5571519" y="2785394"/>
                </a:cubicBezTo>
                <a:lnTo>
                  <a:pt x="5576914" y="2785394"/>
                </a:lnTo>
                <a:lnTo>
                  <a:pt x="5576914" y="2782292"/>
                </a:lnTo>
                <a:lnTo>
                  <a:pt x="5574756" y="2773660"/>
                </a:lnTo>
                <a:cubicBezTo>
                  <a:pt x="5577993" y="2769794"/>
                  <a:pt x="5580151" y="2763410"/>
                  <a:pt x="5581230" y="2754508"/>
                </a:cubicBezTo>
                <a:cubicBezTo>
                  <a:pt x="5582939" y="2754508"/>
                  <a:pt x="5584332" y="2751271"/>
                  <a:pt x="5585411" y="2744797"/>
                </a:cubicBezTo>
                <a:close/>
                <a:moveTo>
                  <a:pt x="708217" y="2744257"/>
                </a:moveTo>
                <a:cubicBezTo>
                  <a:pt x="717119" y="2752170"/>
                  <a:pt x="724626" y="2756981"/>
                  <a:pt x="730741" y="2758689"/>
                </a:cubicBezTo>
                <a:cubicBezTo>
                  <a:pt x="741621" y="2765793"/>
                  <a:pt x="747421" y="2770198"/>
                  <a:pt x="748140" y="2771907"/>
                </a:cubicBezTo>
                <a:lnTo>
                  <a:pt x="748140" y="2776088"/>
                </a:lnTo>
                <a:cubicBezTo>
                  <a:pt x="742025" y="2782562"/>
                  <a:pt x="738969" y="2788002"/>
                  <a:pt x="738969" y="2792408"/>
                </a:cubicBezTo>
                <a:lnTo>
                  <a:pt x="739913" y="2798612"/>
                </a:lnTo>
                <a:lnTo>
                  <a:pt x="734787" y="2811965"/>
                </a:lnTo>
                <a:cubicBezTo>
                  <a:pt x="732090" y="2811965"/>
                  <a:pt x="730741" y="2812639"/>
                  <a:pt x="730741" y="2813988"/>
                </a:cubicBezTo>
                <a:cubicBezTo>
                  <a:pt x="730741" y="2817405"/>
                  <a:pt x="732764" y="2821856"/>
                  <a:pt x="736811" y="2827341"/>
                </a:cubicBezTo>
                <a:lnTo>
                  <a:pt x="737890" y="2832466"/>
                </a:lnTo>
                <a:lnTo>
                  <a:pt x="737890" y="2833410"/>
                </a:lnTo>
                <a:lnTo>
                  <a:pt x="734787" y="2836512"/>
                </a:lnTo>
                <a:cubicBezTo>
                  <a:pt x="736855" y="2836512"/>
                  <a:pt x="738249" y="2847077"/>
                  <a:pt x="738969" y="2868208"/>
                </a:cubicBezTo>
                <a:lnTo>
                  <a:pt x="735866" y="2898959"/>
                </a:lnTo>
                <a:lnTo>
                  <a:pt x="737890" y="2905164"/>
                </a:lnTo>
                <a:lnTo>
                  <a:pt x="737890" y="2911233"/>
                </a:lnTo>
                <a:lnTo>
                  <a:pt x="736811" y="2941041"/>
                </a:lnTo>
                <a:lnTo>
                  <a:pt x="738969" y="2946166"/>
                </a:lnTo>
                <a:lnTo>
                  <a:pt x="737890" y="2957361"/>
                </a:lnTo>
                <a:lnTo>
                  <a:pt x="738969" y="2963565"/>
                </a:lnTo>
                <a:cubicBezTo>
                  <a:pt x="736541" y="2978581"/>
                  <a:pt x="734472" y="2986089"/>
                  <a:pt x="732764" y="2986089"/>
                </a:cubicBezTo>
                <a:lnTo>
                  <a:pt x="711319" y="2993238"/>
                </a:lnTo>
                <a:lnTo>
                  <a:pt x="706194" y="2987033"/>
                </a:lnTo>
                <a:lnTo>
                  <a:pt x="698911" y="2988112"/>
                </a:lnTo>
                <a:lnTo>
                  <a:pt x="697966" y="2988112"/>
                </a:lnTo>
                <a:cubicBezTo>
                  <a:pt x="686996" y="2986044"/>
                  <a:pt x="681512" y="2982987"/>
                  <a:pt x="681512" y="2978941"/>
                </a:cubicBezTo>
                <a:lnTo>
                  <a:pt x="683670" y="2974759"/>
                </a:lnTo>
                <a:lnTo>
                  <a:pt x="682591" y="2967611"/>
                </a:lnTo>
                <a:lnTo>
                  <a:pt x="677465" y="2967611"/>
                </a:lnTo>
                <a:cubicBezTo>
                  <a:pt x="672520" y="2967611"/>
                  <a:pt x="666720" y="2968645"/>
                  <a:pt x="660066" y="2970713"/>
                </a:cubicBezTo>
                <a:lnTo>
                  <a:pt x="656964" y="2970713"/>
                </a:lnTo>
                <a:cubicBezTo>
                  <a:pt x="653367" y="2966577"/>
                  <a:pt x="648917" y="2964509"/>
                  <a:pt x="643612" y="2964509"/>
                </a:cubicBezTo>
                <a:lnTo>
                  <a:pt x="639565" y="2964509"/>
                </a:lnTo>
                <a:lnTo>
                  <a:pt x="631338" y="2966667"/>
                </a:lnTo>
                <a:lnTo>
                  <a:pt x="619064" y="2966667"/>
                </a:lnTo>
                <a:lnTo>
                  <a:pt x="607735" y="2968690"/>
                </a:lnTo>
                <a:lnTo>
                  <a:pt x="604768" y="2968690"/>
                </a:lnTo>
                <a:cubicBezTo>
                  <a:pt x="604768" y="2979390"/>
                  <a:pt x="601665" y="2986224"/>
                  <a:pt x="595461" y="2989191"/>
                </a:cubicBezTo>
                <a:cubicBezTo>
                  <a:pt x="595461" y="2990001"/>
                  <a:pt x="588987" y="2990675"/>
                  <a:pt x="576039" y="2991215"/>
                </a:cubicBezTo>
                <a:lnTo>
                  <a:pt x="576039" y="2987033"/>
                </a:lnTo>
                <a:lnTo>
                  <a:pt x="574960" y="2987033"/>
                </a:lnTo>
                <a:cubicBezTo>
                  <a:pt x="574960" y="2989101"/>
                  <a:pt x="574286" y="2990136"/>
                  <a:pt x="572937" y="2990136"/>
                </a:cubicBezTo>
                <a:lnTo>
                  <a:pt x="565789" y="2990136"/>
                </a:lnTo>
                <a:cubicBezTo>
                  <a:pt x="556257" y="2987978"/>
                  <a:pt x="551492" y="2985595"/>
                  <a:pt x="551492" y="2982987"/>
                </a:cubicBezTo>
                <a:lnTo>
                  <a:pt x="551492" y="2981908"/>
                </a:lnTo>
                <a:cubicBezTo>
                  <a:pt x="551492" y="2978491"/>
                  <a:pt x="552166" y="2976783"/>
                  <a:pt x="553515" y="2976783"/>
                </a:cubicBezTo>
                <a:lnTo>
                  <a:pt x="549469" y="2967611"/>
                </a:lnTo>
                <a:lnTo>
                  <a:pt x="549469" y="2963565"/>
                </a:lnTo>
                <a:lnTo>
                  <a:pt x="553515" y="2949133"/>
                </a:lnTo>
                <a:lnTo>
                  <a:pt x="551492" y="2947110"/>
                </a:lnTo>
                <a:lnTo>
                  <a:pt x="553515" y="2938883"/>
                </a:lnTo>
                <a:lnTo>
                  <a:pt x="551492" y="2936859"/>
                </a:lnTo>
                <a:lnTo>
                  <a:pt x="553515" y="2933757"/>
                </a:lnTo>
                <a:lnTo>
                  <a:pt x="550413" y="2929711"/>
                </a:lnTo>
                <a:lnTo>
                  <a:pt x="554594" y="2922563"/>
                </a:lnTo>
                <a:lnTo>
                  <a:pt x="552436" y="2916358"/>
                </a:lnTo>
                <a:lnTo>
                  <a:pt x="553515" y="2911233"/>
                </a:lnTo>
                <a:cubicBezTo>
                  <a:pt x="550817" y="2911233"/>
                  <a:pt x="549469" y="2910244"/>
                  <a:pt x="549469" y="2908266"/>
                </a:cubicBezTo>
                <a:lnTo>
                  <a:pt x="549469" y="2906108"/>
                </a:lnTo>
                <a:cubicBezTo>
                  <a:pt x="549558" y="2902242"/>
                  <a:pt x="550548" y="2898510"/>
                  <a:pt x="552436" y="2894913"/>
                </a:cubicBezTo>
                <a:lnTo>
                  <a:pt x="551492" y="2893834"/>
                </a:lnTo>
                <a:lnTo>
                  <a:pt x="551492" y="2888709"/>
                </a:lnTo>
                <a:lnTo>
                  <a:pt x="553515" y="2885742"/>
                </a:lnTo>
                <a:lnTo>
                  <a:pt x="552436" y="2884663"/>
                </a:lnTo>
                <a:lnTo>
                  <a:pt x="551492" y="2884663"/>
                </a:lnTo>
                <a:lnTo>
                  <a:pt x="552436" y="2879537"/>
                </a:lnTo>
                <a:lnTo>
                  <a:pt x="552436" y="2876435"/>
                </a:lnTo>
                <a:lnTo>
                  <a:pt x="549469" y="2870366"/>
                </a:lnTo>
                <a:lnTo>
                  <a:pt x="551492" y="2863083"/>
                </a:lnTo>
                <a:lnTo>
                  <a:pt x="550413" y="2857957"/>
                </a:lnTo>
                <a:lnTo>
                  <a:pt x="553515" y="2849865"/>
                </a:lnTo>
                <a:lnTo>
                  <a:pt x="549469" y="2836512"/>
                </a:lnTo>
                <a:lnTo>
                  <a:pt x="551492" y="2828285"/>
                </a:lnTo>
                <a:lnTo>
                  <a:pt x="551492" y="2818034"/>
                </a:lnTo>
                <a:lnTo>
                  <a:pt x="553515" y="2809807"/>
                </a:lnTo>
                <a:lnTo>
                  <a:pt x="551492" y="2801714"/>
                </a:lnTo>
                <a:lnTo>
                  <a:pt x="551492" y="2799691"/>
                </a:lnTo>
                <a:lnTo>
                  <a:pt x="552436" y="2798612"/>
                </a:lnTo>
                <a:lnTo>
                  <a:pt x="549469" y="2793487"/>
                </a:lnTo>
                <a:lnTo>
                  <a:pt x="549469" y="2791464"/>
                </a:lnTo>
                <a:lnTo>
                  <a:pt x="551492" y="2788362"/>
                </a:lnTo>
                <a:lnTo>
                  <a:pt x="551492" y="2785259"/>
                </a:lnTo>
                <a:lnTo>
                  <a:pt x="549469" y="2782157"/>
                </a:lnTo>
                <a:lnTo>
                  <a:pt x="552436" y="2763814"/>
                </a:lnTo>
                <a:cubicBezTo>
                  <a:pt x="546321" y="2763814"/>
                  <a:pt x="543264" y="2761072"/>
                  <a:pt x="543264" y="2755587"/>
                </a:cubicBezTo>
                <a:lnTo>
                  <a:pt x="543264" y="2752485"/>
                </a:lnTo>
                <a:cubicBezTo>
                  <a:pt x="543264" y="2750776"/>
                  <a:pt x="546007" y="2749068"/>
                  <a:pt x="551492" y="2747359"/>
                </a:cubicBezTo>
                <a:lnTo>
                  <a:pt x="551492" y="2746415"/>
                </a:lnTo>
                <a:cubicBezTo>
                  <a:pt x="559494" y="2746415"/>
                  <a:pt x="568351" y="2749473"/>
                  <a:pt x="578062" y="2755587"/>
                </a:cubicBezTo>
                <a:lnTo>
                  <a:pt x="581164" y="2752485"/>
                </a:lnTo>
                <a:lnTo>
                  <a:pt x="583187" y="2752485"/>
                </a:lnTo>
                <a:cubicBezTo>
                  <a:pt x="588852" y="2758509"/>
                  <a:pt x="595686" y="2762286"/>
                  <a:pt x="603689" y="2763814"/>
                </a:cubicBezTo>
                <a:cubicBezTo>
                  <a:pt x="607285" y="2761746"/>
                  <a:pt x="610702" y="2760712"/>
                  <a:pt x="613939" y="2760712"/>
                </a:cubicBezTo>
                <a:lnTo>
                  <a:pt x="622166" y="2760712"/>
                </a:lnTo>
                <a:cubicBezTo>
                  <a:pt x="626392" y="2760712"/>
                  <a:pt x="631519" y="2762780"/>
                  <a:pt x="637542" y="2766916"/>
                </a:cubicBezTo>
                <a:lnTo>
                  <a:pt x="639565" y="2766916"/>
                </a:lnTo>
                <a:lnTo>
                  <a:pt x="642668" y="2764758"/>
                </a:lnTo>
                <a:lnTo>
                  <a:pt x="643612" y="2764758"/>
                </a:lnTo>
                <a:lnTo>
                  <a:pt x="646714" y="2766916"/>
                </a:lnTo>
                <a:lnTo>
                  <a:pt x="647793" y="2766916"/>
                </a:lnTo>
                <a:cubicBezTo>
                  <a:pt x="647793" y="2762780"/>
                  <a:pt x="656335" y="2760712"/>
                  <a:pt x="673419" y="2760712"/>
                </a:cubicBezTo>
                <a:lnTo>
                  <a:pt x="685693" y="2760712"/>
                </a:lnTo>
                <a:lnTo>
                  <a:pt x="692841" y="2753564"/>
                </a:lnTo>
                <a:lnTo>
                  <a:pt x="693785" y="2753564"/>
                </a:lnTo>
                <a:lnTo>
                  <a:pt x="693785" y="2755587"/>
                </a:lnTo>
                <a:lnTo>
                  <a:pt x="694864" y="2755587"/>
                </a:lnTo>
                <a:cubicBezTo>
                  <a:pt x="694864" y="2750102"/>
                  <a:pt x="695539" y="2747359"/>
                  <a:pt x="696887" y="2747359"/>
                </a:cubicBezTo>
                <a:lnTo>
                  <a:pt x="697966" y="2747359"/>
                </a:lnTo>
                <a:lnTo>
                  <a:pt x="698911" y="2748438"/>
                </a:lnTo>
                <a:lnTo>
                  <a:pt x="699990" y="2748438"/>
                </a:lnTo>
                <a:cubicBezTo>
                  <a:pt x="699990" y="2747359"/>
                  <a:pt x="702732" y="2745966"/>
                  <a:pt x="708217" y="2744257"/>
                </a:cubicBezTo>
                <a:close/>
                <a:moveTo>
                  <a:pt x="3577390" y="2743718"/>
                </a:moveTo>
                <a:lnTo>
                  <a:pt x="3580627" y="2743718"/>
                </a:lnTo>
                <a:cubicBezTo>
                  <a:pt x="3592136" y="2745696"/>
                  <a:pt x="3597891" y="2748933"/>
                  <a:pt x="3597891" y="2753429"/>
                </a:cubicBezTo>
                <a:lnTo>
                  <a:pt x="3603286" y="2754508"/>
                </a:lnTo>
                <a:lnTo>
                  <a:pt x="3604365" y="2754508"/>
                </a:lnTo>
                <a:lnTo>
                  <a:pt x="3607602" y="2752350"/>
                </a:lnTo>
                <a:lnTo>
                  <a:pt x="3609760" y="2752350"/>
                </a:lnTo>
                <a:lnTo>
                  <a:pt x="3614076" y="2755587"/>
                </a:lnTo>
                <a:lnTo>
                  <a:pt x="3630396" y="2755587"/>
                </a:lnTo>
                <a:cubicBezTo>
                  <a:pt x="3637949" y="2759723"/>
                  <a:pt x="3642265" y="2762960"/>
                  <a:pt x="3643344" y="2765298"/>
                </a:cubicBezTo>
                <a:lnTo>
                  <a:pt x="3643344" y="2766377"/>
                </a:lnTo>
                <a:cubicBezTo>
                  <a:pt x="3634712" y="2777077"/>
                  <a:pt x="3630396" y="2783236"/>
                  <a:pt x="3630396" y="2784855"/>
                </a:cubicBezTo>
                <a:lnTo>
                  <a:pt x="3633633" y="2787013"/>
                </a:lnTo>
                <a:lnTo>
                  <a:pt x="3635791" y="2787013"/>
                </a:lnTo>
                <a:lnTo>
                  <a:pt x="3642265" y="2781618"/>
                </a:lnTo>
                <a:cubicBezTo>
                  <a:pt x="3649279" y="2781618"/>
                  <a:pt x="3654674" y="2783416"/>
                  <a:pt x="3658450" y="2787013"/>
                </a:cubicBezTo>
                <a:lnTo>
                  <a:pt x="3673556" y="2785934"/>
                </a:lnTo>
                <a:lnTo>
                  <a:pt x="3681109" y="2787013"/>
                </a:lnTo>
                <a:cubicBezTo>
                  <a:pt x="3681109" y="2783416"/>
                  <a:pt x="3686549" y="2781618"/>
                  <a:pt x="3697429" y="2781618"/>
                </a:cubicBezTo>
                <a:cubicBezTo>
                  <a:pt x="3711096" y="2781618"/>
                  <a:pt x="3720807" y="2783416"/>
                  <a:pt x="3726562" y="2787013"/>
                </a:cubicBezTo>
                <a:lnTo>
                  <a:pt x="3727641" y="2785934"/>
                </a:lnTo>
                <a:lnTo>
                  <a:pt x="3729799" y="2785934"/>
                </a:lnTo>
                <a:cubicBezTo>
                  <a:pt x="3731238" y="2785934"/>
                  <a:pt x="3731957" y="2787013"/>
                  <a:pt x="3731957" y="2789171"/>
                </a:cubicBezTo>
                <a:lnTo>
                  <a:pt x="3733036" y="2790250"/>
                </a:lnTo>
                <a:lnTo>
                  <a:pt x="3737352" y="2790250"/>
                </a:lnTo>
                <a:lnTo>
                  <a:pt x="3737352" y="2789171"/>
                </a:lnTo>
                <a:cubicBezTo>
                  <a:pt x="3734834" y="2789171"/>
                  <a:pt x="3731957" y="2787373"/>
                  <a:pt x="3728720" y="2783776"/>
                </a:cubicBezTo>
                <a:lnTo>
                  <a:pt x="3727641" y="2784855"/>
                </a:lnTo>
                <a:lnTo>
                  <a:pt x="3726562" y="2783776"/>
                </a:lnTo>
                <a:lnTo>
                  <a:pt x="3726562" y="2781618"/>
                </a:lnTo>
                <a:lnTo>
                  <a:pt x="3742747" y="2767456"/>
                </a:lnTo>
                <a:lnTo>
                  <a:pt x="3744905" y="2767456"/>
                </a:lnTo>
                <a:cubicBezTo>
                  <a:pt x="3749041" y="2772311"/>
                  <a:pt x="3755920" y="2778111"/>
                  <a:pt x="3765541" y="2784855"/>
                </a:cubicBezTo>
                <a:lnTo>
                  <a:pt x="3766620" y="2785934"/>
                </a:lnTo>
                <a:lnTo>
                  <a:pt x="3766620" y="2787013"/>
                </a:lnTo>
                <a:lnTo>
                  <a:pt x="3765541" y="2790250"/>
                </a:lnTo>
                <a:lnTo>
                  <a:pt x="3766620" y="2790250"/>
                </a:lnTo>
                <a:cubicBezTo>
                  <a:pt x="3773813" y="2790250"/>
                  <a:pt x="3777410" y="2792768"/>
                  <a:pt x="3777410" y="2797803"/>
                </a:cubicBezTo>
                <a:cubicBezTo>
                  <a:pt x="3775971" y="2797803"/>
                  <a:pt x="3774892" y="2801400"/>
                  <a:pt x="3774173" y="2808593"/>
                </a:cubicBezTo>
                <a:lnTo>
                  <a:pt x="3764462" y="2811830"/>
                </a:lnTo>
                <a:lnTo>
                  <a:pt x="3765541" y="2821541"/>
                </a:lnTo>
                <a:cubicBezTo>
                  <a:pt x="3761944" y="2822800"/>
                  <a:pt x="3760146" y="2825677"/>
                  <a:pt x="3760146" y="2830173"/>
                </a:cubicBezTo>
                <a:lnTo>
                  <a:pt x="3760146" y="2831252"/>
                </a:lnTo>
                <a:cubicBezTo>
                  <a:pt x="3765181" y="2831252"/>
                  <a:pt x="3767699" y="2834129"/>
                  <a:pt x="3767699" y="2839884"/>
                </a:cubicBezTo>
                <a:lnTo>
                  <a:pt x="3767699" y="2840963"/>
                </a:lnTo>
                <a:lnTo>
                  <a:pt x="3765541" y="2843256"/>
                </a:lnTo>
                <a:lnTo>
                  <a:pt x="3764462" y="2843256"/>
                </a:lnTo>
                <a:cubicBezTo>
                  <a:pt x="3764462" y="2841728"/>
                  <a:pt x="3763023" y="2840963"/>
                  <a:pt x="3760146" y="2840963"/>
                </a:cubicBezTo>
                <a:cubicBezTo>
                  <a:pt x="3760146" y="2839345"/>
                  <a:pt x="3757224" y="2836827"/>
                  <a:pt x="3751379" y="2833410"/>
                </a:cubicBezTo>
                <a:lnTo>
                  <a:pt x="3751379" y="2834489"/>
                </a:lnTo>
                <a:cubicBezTo>
                  <a:pt x="3752998" y="2838805"/>
                  <a:pt x="3755920" y="2840963"/>
                  <a:pt x="3760146" y="2840963"/>
                </a:cubicBezTo>
                <a:lnTo>
                  <a:pt x="3761225" y="2844335"/>
                </a:lnTo>
                <a:lnTo>
                  <a:pt x="3762304" y="2843256"/>
                </a:lnTo>
                <a:lnTo>
                  <a:pt x="3763383" y="2843256"/>
                </a:lnTo>
                <a:cubicBezTo>
                  <a:pt x="3765541" y="2843975"/>
                  <a:pt x="3766620" y="2846133"/>
                  <a:pt x="3766620" y="2849730"/>
                </a:cubicBezTo>
                <a:lnTo>
                  <a:pt x="3766620" y="2854046"/>
                </a:lnTo>
                <a:cubicBezTo>
                  <a:pt x="3766620" y="2855485"/>
                  <a:pt x="3764462" y="2856564"/>
                  <a:pt x="3760146" y="2857283"/>
                </a:cubicBezTo>
                <a:lnTo>
                  <a:pt x="3760146" y="2858362"/>
                </a:lnTo>
                <a:lnTo>
                  <a:pt x="3761225" y="2858362"/>
                </a:lnTo>
                <a:lnTo>
                  <a:pt x="3764462" y="2857283"/>
                </a:lnTo>
                <a:lnTo>
                  <a:pt x="3766620" y="2860520"/>
                </a:lnTo>
                <a:lnTo>
                  <a:pt x="3766620" y="2861599"/>
                </a:lnTo>
                <a:lnTo>
                  <a:pt x="3765541" y="2862678"/>
                </a:lnTo>
                <a:lnTo>
                  <a:pt x="3766620" y="2863757"/>
                </a:lnTo>
                <a:lnTo>
                  <a:pt x="3765541" y="2869152"/>
                </a:lnTo>
                <a:lnTo>
                  <a:pt x="3767699" y="2879942"/>
                </a:lnTo>
                <a:cubicBezTo>
                  <a:pt x="3767699" y="2886776"/>
                  <a:pt x="3766260" y="2894329"/>
                  <a:pt x="3763383" y="2902601"/>
                </a:cubicBezTo>
                <a:cubicBezTo>
                  <a:pt x="3765361" y="2902601"/>
                  <a:pt x="3767160" y="2906962"/>
                  <a:pt x="3768778" y="2915684"/>
                </a:cubicBezTo>
                <a:cubicBezTo>
                  <a:pt x="3766440" y="2921439"/>
                  <a:pt x="3762844" y="2925035"/>
                  <a:pt x="3757988" y="2926474"/>
                </a:cubicBezTo>
                <a:lnTo>
                  <a:pt x="3759067" y="2931869"/>
                </a:lnTo>
                <a:cubicBezTo>
                  <a:pt x="3759067" y="2939063"/>
                  <a:pt x="3751829" y="2945896"/>
                  <a:pt x="3737352" y="2952370"/>
                </a:cubicBezTo>
                <a:lnTo>
                  <a:pt x="3733036" y="2957765"/>
                </a:lnTo>
                <a:lnTo>
                  <a:pt x="3736273" y="2962081"/>
                </a:lnTo>
                <a:lnTo>
                  <a:pt x="3748142" y="2961002"/>
                </a:lnTo>
                <a:cubicBezTo>
                  <a:pt x="3748142" y="2958125"/>
                  <a:pt x="3754661" y="2952011"/>
                  <a:pt x="3767699" y="2942659"/>
                </a:cubicBezTo>
                <a:lnTo>
                  <a:pt x="3766620" y="2936185"/>
                </a:lnTo>
                <a:lnTo>
                  <a:pt x="3774173" y="2917842"/>
                </a:lnTo>
                <a:lnTo>
                  <a:pt x="3775252" y="2916763"/>
                </a:lnTo>
                <a:lnTo>
                  <a:pt x="3777410" y="2916763"/>
                </a:lnTo>
                <a:lnTo>
                  <a:pt x="3779568" y="2918921"/>
                </a:lnTo>
                <a:lnTo>
                  <a:pt x="3778489" y="2929711"/>
                </a:lnTo>
                <a:cubicBezTo>
                  <a:pt x="3780647" y="2930431"/>
                  <a:pt x="3781726" y="2932589"/>
                  <a:pt x="3781726" y="2936185"/>
                </a:cubicBezTo>
                <a:lnTo>
                  <a:pt x="3781726" y="2949133"/>
                </a:lnTo>
                <a:cubicBezTo>
                  <a:pt x="3788920" y="2954528"/>
                  <a:pt x="3792516" y="2961002"/>
                  <a:pt x="3792516" y="2968555"/>
                </a:cubicBezTo>
                <a:cubicBezTo>
                  <a:pt x="3792516" y="2974400"/>
                  <a:pt x="3790358" y="2978761"/>
                  <a:pt x="3786042" y="2981638"/>
                </a:cubicBezTo>
                <a:cubicBezTo>
                  <a:pt x="3786042" y="2989371"/>
                  <a:pt x="3782445" y="2994407"/>
                  <a:pt x="3775252" y="2996744"/>
                </a:cubicBezTo>
                <a:cubicBezTo>
                  <a:pt x="3775252" y="3001060"/>
                  <a:pt x="3764417" y="3003218"/>
                  <a:pt x="3742747" y="3003218"/>
                </a:cubicBezTo>
                <a:lnTo>
                  <a:pt x="3722246" y="3003218"/>
                </a:lnTo>
                <a:cubicBezTo>
                  <a:pt x="3721167" y="3003218"/>
                  <a:pt x="3720088" y="3001780"/>
                  <a:pt x="3719009" y="2998902"/>
                </a:cubicBezTo>
                <a:lnTo>
                  <a:pt x="3716851" y="2998902"/>
                </a:lnTo>
                <a:lnTo>
                  <a:pt x="3708219" y="3003218"/>
                </a:lnTo>
                <a:lnTo>
                  <a:pt x="3702824" y="3003218"/>
                </a:lnTo>
                <a:lnTo>
                  <a:pt x="3694192" y="3001060"/>
                </a:lnTo>
                <a:lnTo>
                  <a:pt x="3682188" y="3001060"/>
                </a:lnTo>
                <a:lnTo>
                  <a:pt x="3676793" y="2997823"/>
                </a:lnTo>
                <a:cubicBezTo>
                  <a:pt x="3676793" y="3001600"/>
                  <a:pt x="3668520" y="3003758"/>
                  <a:pt x="3651976" y="3004297"/>
                </a:cubicBezTo>
                <a:lnTo>
                  <a:pt x="3645502" y="3002139"/>
                </a:lnTo>
                <a:lnTo>
                  <a:pt x="3639028" y="3005376"/>
                </a:lnTo>
                <a:lnTo>
                  <a:pt x="3634712" y="3003218"/>
                </a:lnTo>
                <a:lnTo>
                  <a:pt x="3603286" y="3005376"/>
                </a:lnTo>
                <a:lnTo>
                  <a:pt x="3576311" y="2988112"/>
                </a:lnTo>
                <a:lnTo>
                  <a:pt x="3576311" y="2983796"/>
                </a:lnTo>
                <a:lnTo>
                  <a:pt x="3578469" y="2980559"/>
                </a:lnTo>
                <a:cubicBezTo>
                  <a:pt x="3575591" y="2980559"/>
                  <a:pt x="3574153" y="2979480"/>
                  <a:pt x="3574153" y="2977322"/>
                </a:cubicBezTo>
                <a:lnTo>
                  <a:pt x="3577390" y="2971792"/>
                </a:lnTo>
                <a:cubicBezTo>
                  <a:pt x="3573074" y="2971253"/>
                  <a:pt x="3570916" y="2969814"/>
                  <a:pt x="3570916" y="2967476"/>
                </a:cubicBezTo>
                <a:lnTo>
                  <a:pt x="3571995" y="2957765"/>
                </a:lnTo>
                <a:lnTo>
                  <a:pt x="3570916" y="2938343"/>
                </a:lnTo>
                <a:lnTo>
                  <a:pt x="3570916" y="2931869"/>
                </a:lnTo>
                <a:lnTo>
                  <a:pt x="3571995" y="2916763"/>
                </a:lnTo>
                <a:lnTo>
                  <a:pt x="3570916" y="2911368"/>
                </a:lnTo>
                <a:cubicBezTo>
                  <a:pt x="3572354" y="2909750"/>
                  <a:pt x="3573074" y="2905748"/>
                  <a:pt x="3573074" y="2899364"/>
                </a:cubicBezTo>
                <a:lnTo>
                  <a:pt x="3574153" y="2899364"/>
                </a:lnTo>
                <a:cubicBezTo>
                  <a:pt x="3572175" y="2884258"/>
                  <a:pt x="3570017" y="2876705"/>
                  <a:pt x="3567679" y="2876705"/>
                </a:cubicBezTo>
                <a:cubicBezTo>
                  <a:pt x="3547627" y="2892531"/>
                  <a:pt x="3534994" y="2900443"/>
                  <a:pt x="3529779" y="2900443"/>
                </a:cubicBezTo>
                <a:lnTo>
                  <a:pt x="3527621" y="2898285"/>
                </a:lnTo>
                <a:lnTo>
                  <a:pt x="3533016" y="2893969"/>
                </a:lnTo>
                <a:cubicBezTo>
                  <a:pt x="3533016" y="2888214"/>
                  <a:pt x="3535893" y="2880661"/>
                  <a:pt x="3541648" y="2871310"/>
                </a:cubicBezTo>
                <a:lnTo>
                  <a:pt x="3542727" y="2866994"/>
                </a:lnTo>
                <a:lnTo>
                  <a:pt x="3541648" y="2862678"/>
                </a:lnTo>
                <a:cubicBezTo>
                  <a:pt x="3548841" y="2859621"/>
                  <a:pt x="3552438" y="2854945"/>
                  <a:pt x="3552438" y="2848651"/>
                </a:cubicBezTo>
                <a:lnTo>
                  <a:pt x="3573074" y="2791329"/>
                </a:lnTo>
                <a:lnTo>
                  <a:pt x="3581706" y="2791329"/>
                </a:lnTo>
                <a:lnTo>
                  <a:pt x="3581706" y="2789171"/>
                </a:lnTo>
                <a:cubicBezTo>
                  <a:pt x="3577390" y="2789171"/>
                  <a:pt x="3575232" y="2788092"/>
                  <a:pt x="3575232" y="2785934"/>
                </a:cubicBezTo>
                <a:cubicBezTo>
                  <a:pt x="3578828" y="2772177"/>
                  <a:pt x="3580627" y="2762421"/>
                  <a:pt x="3580627" y="2756666"/>
                </a:cubicBezTo>
                <a:lnTo>
                  <a:pt x="3575232" y="2749113"/>
                </a:lnTo>
                <a:lnTo>
                  <a:pt x="3575232" y="2745876"/>
                </a:lnTo>
                <a:close/>
                <a:moveTo>
                  <a:pt x="1200634" y="2740885"/>
                </a:moveTo>
                <a:cubicBezTo>
                  <a:pt x="1204411" y="2740885"/>
                  <a:pt x="1216191" y="2744797"/>
                  <a:pt x="1235972" y="2752620"/>
                </a:cubicBezTo>
                <a:cubicBezTo>
                  <a:pt x="1248111" y="2756576"/>
                  <a:pt x="1254180" y="2759813"/>
                  <a:pt x="1254180" y="2762331"/>
                </a:cubicBezTo>
                <a:lnTo>
                  <a:pt x="1254180" y="2765568"/>
                </a:lnTo>
                <a:lnTo>
                  <a:pt x="1252023" y="2767726"/>
                </a:lnTo>
                <a:lnTo>
                  <a:pt x="1245683" y="2766647"/>
                </a:lnTo>
                <a:cubicBezTo>
                  <a:pt x="1225632" y="2777526"/>
                  <a:pt x="1212413" y="2787507"/>
                  <a:pt x="1206030" y="2796589"/>
                </a:cubicBezTo>
                <a:cubicBezTo>
                  <a:pt x="1200275" y="2799826"/>
                  <a:pt x="1197398" y="2803423"/>
                  <a:pt x="1197398" y="2807379"/>
                </a:cubicBezTo>
                <a:lnTo>
                  <a:pt x="1198476" y="2808458"/>
                </a:lnTo>
                <a:lnTo>
                  <a:pt x="1199555" y="2808458"/>
                </a:lnTo>
                <a:lnTo>
                  <a:pt x="1206030" y="2806300"/>
                </a:lnTo>
                <a:lnTo>
                  <a:pt x="1209267" y="2806300"/>
                </a:lnTo>
                <a:lnTo>
                  <a:pt x="1211291" y="2808458"/>
                </a:lnTo>
                <a:cubicBezTo>
                  <a:pt x="1209942" y="2811605"/>
                  <a:pt x="1208547" y="2813358"/>
                  <a:pt x="1207109" y="2813718"/>
                </a:cubicBezTo>
                <a:lnTo>
                  <a:pt x="1197398" y="2813718"/>
                </a:lnTo>
                <a:lnTo>
                  <a:pt x="1185664" y="2815876"/>
                </a:lnTo>
                <a:lnTo>
                  <a:pt x="1173794" y="2811560"/>
                </a:lnTo>
                <a:lnTo>
                  <a:pt x="1163139" y="2815876"/>
                </a:lnTo>
                <a:lnTo>
                  <a:pt x="1156665" y="2813718"/>
                </a:lnTo>
                <a:lnTo>
                  <a:pt x="1148169" y="2816955"/>
                </a:lnTo>
                <a:lnTo>
                  <a:pt x="1131984" y="2815876"/>
                </a:lnTo>
                <a:lnTo>
                  <a:pt x="1129826" y="2818034"/>
                </a:lnTo>
                <a:lnTo>
                  <a:pt x="1128746" y="2818034"/>
                </a:lnTo>
                <a:cubicBezTo>
                  <a:pt x="1126319" y="2818034"/>
                  <a:pt x="1123487" y="2816595"/>
                  <a:pt x="1120250" y="2813718"/>
                </a:cubicBezTo>
                <a:lnTo>
                  <a:pt x="1110538" y="2814797"/>
                </a:lnTo>
                <a:lnTo>
                  <a:pt x="1110538" y="2810616"/>
                </a:lnTo>
                <a:lnTo>
                  <a:pt x="1114853" y="2806300"/>
                </a:lnTo>
                <a:lnTo>
                  <a:pt x="1117013" y="2806300"/>
                </a:lnTo>
                <a:lnTo>
                  <a:pt x="1126724" y="2808458"/>
                </a:lnTo>
                <a:lnTo>
                  <a:pt x="1134141" y="2807379"/>
                </a:lnTo>
                <a:lnTo>
                  <a:pt x="1139536" y="2811560"/>
                </a:lnTo>
                <a:cubicBezTo>
                  <a:pt x="1142054" y="2808053"/>
                  <a:pt x="1145605" y="2806300"/>
                  <a:pt x="1150191" y="2806300"/>
                </a:cubicBezTo>
                <a:lnTo>
                  <a:pt x="1153429" y="2806300"/>
                </a:lnTo>
                <a:lnTo>
                  <a:pt x="1165297" y="2807379"/>
                </a:lnTo>
                <a:lnTo>
                  <a:pt x="1171636" y="2805221"/>
                </a:lnTo>
                <a:lnTo>
                  <a:pt x="1174873" y="2806300"/>
                </a:lnTo>
                <a:lnTo>
                  <a:pt x="1174873" y="2805221"/>
                </a:lnTo>
                <a:cubicBezTo>
                  <a:pt x="1174873" y="2800186"/>
                  <a:pt x="1176672" y="2797668"/>
                  <a:pt x="1180269" y="2797668"/>
                </a:cubicBezTo>
                <a:lnTo>
                  <a:pt x="1179189" y="2796589"/>
                </a:lnTo>
                <a:lnTo>
                  <a:pt x="1179189" y="2795510"/>
                </a:lnTo>
                <a:cubicBezTo>
                  <a:pt x="1181168" y="2784630"/>
                  <a:pt x="1185798" y="2771052"/>
                  <a:pt x="1193082" y="2754778"/>
                </a:cubicBezTo>
                <a:lnTo>
                  <a:pt x="1187821" y="2747359"/>
                </a:lnTo>
                <a:lnTo>
                  <a:pt x="1187821" y="2745201"/>
                </a:lnTo>
                <a:cubicBezTo>
                  <a:pt x="1187821" y="2742684"/>
                  <a:pt x="1192092" y="2741245"/>
                  <a:pt x="1200634" y="2740885"/>
                </a:cubicBezTo>
                <a:close/>
                <a:moveTo>
                  <a:pt x="3091448" y="2740211"/>
                </a:moveTo>
                <a:cubicBezTo>
                  <a:pt x="3105025" y="2740211"/>
                  <a:pt x="3111814" y="2742009"/>
                  <a:pt x="3111814" y="2745606"/>
                </a:cubicBezTo>
                <a:lnTo>
                  <a:pt x="3117209" y="2744527"/>
                </a:lnTo>
                <a:cubicBezTo>
                  <a:pt x="3134383" y="2745786"/>
                  <a:pt x="3142970" y="2748618"/>
                  <a:pt x="3142970" y="2753024"/>
                </a:cubicBezTo>
                <a:lnTo>
                  <a:pt x="3146207" y="2754103"/>
                </a:lnTo>
                <a:lnTo>
                  <a:pt x="3155918" y="2751945"/>
                </a:lnTo>
                <a:cubicBezTo>
                  <a:pt x="3157267" y="2753744"/>
                  <a:pt x="3158300" y="2757295"/>
                  <a:pt x="3159020" y="2762600"/>
                </a:cubicBezTo>
                <a:cubicBezTo>
                  <a:pt x="3158300" y="2767636"/>
                  <a:pt x="3154389" y="2770153"/>
                  <a:pt x="3147286" y="2770153"/>
                </a:cubicBezTo>
                <a:lnTo>
                  <a:pt x="3145128" y="2770153"/>
                </a:lnTo>
                <a:lnTo>
                  <a:pt x="3144049" y="2775548"/>
                </a:lnTo>
                <a:lnTo>
                  <a:pt x="3146207" y="2777572"/>
                </a:lnTo>
                <a:lnTo>
                  <a:pt x="3152681" y="2776627"/>
                </a:lnTo>
                <a:cubicBezTo>
                  <a:pt x="3155109" y="2779415"/>
                  <a:pt x="3157581" y="2780809"/>
                  <a:pt x="3160099" y="2780809"/>
                </a:cubicBezTo>
                <a:lnTo>
                  <a:pt x="3161178" y="2780809"/>
                </a:lnTo>
                <a:lnTo>
                  <a:pt x="3166573" y="2775548"/>
                </a:lnTo>
                <a:lnTo>
                  <a:pt x="3175205" y="2775548"/>
                </a:lnTo>
                <a:lnTo>
                  <a:pt x="3183702" y="2777572"/>
                </a:lnTo>
                <a:lnTo>
                  <a:pt x="3190176" y="2775548"/>
                </a:lnTo>
                <a:lnTo>
                  <a:pt x="3206227" y="2777572"/>
                </a:lnTo>
                <a:lnTo>
                  <a:pt x="3218096" y="2777572"/>
                </a:lnTo>
                <a:lnTo>
                  <a:pt x="3225649" y="2778651"/>
                </a:lnTo>
                <a:lnTo>
                  <a:pt x="3238462" y="2762600"/>
                </a:lnTo>
                <a:cubicBezTo>
                  <a:pt x="3238462" y="2759813"/>
                  <a:pt x="3239181" y="2758419"/>
                  <a:pt x="3240620" y="2758419"/>
                </a:cubicBezTo>
                <a:lnTo>
                  <a:pt x="3241699" y="2758419"/>
                </a:lnTo>
                <a:lnTo>
                  <a:pt x="3247094" y="2759498"/>
                </a:lnTo>
                <a:lnTo>
                  <a:pt x="3248173" y="2758419"/>
                </a:lnTo>
                <a:lnTo>
                  <a:pt x="3248173" y="2755182"/>
                </a:lnTo>
                <a:cubicBezTo>
                  <a:pt x="3246015" y="2755182"/>
                  <a:pt x="3244936" y="2754463"/>
                  <a:pt x="3244936" y="2753024"/>
                </a:cubicBezTo>
                <a:lnTo>
                  <a:pt x="3244936" y="2750866"/>
                </a:lnTo>
                <a:lnTo>
                  <a:pt x="3248173" y="2747629"/>
                </a:lnTo>
                <a:lnTo>
                  <a:pt x="3249252" y="2747629"/>
                </a:lnTo>
                <a:cubicBezTo>
                  <a:pt x="3254736" y="2753024"/>
                  <a:pt x="3262964" y="2758734"/>
                  <a:pt x="3273934" y="2764758"/>
                </a:cubicBezTo>
                <a:cubicBezTo>
                  <a:pt x="3274474" y="2767456"/>
                  <a:pt x="3277306" y="2769974"/>
                  <a:pt x="3282431" y="2772311"/>
                </a:cubicBezTo>
                <a:lnTo>
                  <a:pt x="3283510" y="2773390"/>
                </a:lnTo>
                <a:lnTo>
                  <a:pt x="3283510" y="2782967"/>
                </a:lnTo>
                <a:cubicBezTo>
                  <a:pt x="3280633" y="2788002"/>
                  <a:pt x="3272405" y="2790520"/>
                  <a:pt x="3258828" y="2790520"/>
                </a:cubicBezTo>
                <a:lnTo>
                  <a:pt x="3257749" y="2790520"/>
                </a:lnTo>
                <a:cubicBezTo>
                  <a:pt x="3252624" y="2790520"/>
                  <a:pt x="3249791" y="2789441"/>
                  <a:pt x="3249252" y="2787283"/>
                </a:cubicBezTo>
                <a:cubicBezTo>
                  <a:pt x="3208250" y="2788182"/>
                  <a:pt x="3183927" y="2789621"/>
                  <a:pt x="3176284" y="2791599"/>
                </a:cubicBezTo>
                <a:lnTo>
                  <a:pt x="3165494" y="2787283"/>
                </a:lnTo>
                <a:lnTo>
                  <a:pt x="3163336" y="2789441"/>
                </a:lnTo>
                <a:lnTo>
                  <a:pt x="3157941" y="2789441"/>
                </a:lnTo>
                <a:lnTo>
                  <a:pt x="3154839" y="2787283"/>
                </a:lnTo>
                <a:lnTo>
                  <a:pt x="3150523" y="2787283"/>
                </a:lnTo>
                <a:lnTo>
                  <a:pt x="3139733" y="2791599"/>
                </a:lnTo>
                <a:cubicBezTo>
                  <a:pt x="3131190" y="2800680"/>
                  <a:pt x="3126920" y="2807784"/>
                  <a:pt x="3126920" y="2812909"/>
                </a:cubicBezTo>
                <a:lnTo>
                  <a:pt x="3126920" y="2815067"/>
                </a:lnTo>
                <a:lnTo>
                  <a:pt x="3130157" y="2818304"/>
                </a:lnTo>
                <a:lnTo>
                  <a:pt x="3136496" y="2818304"/>
                </a:lnTo>
                <a:cubicBezTo>
                  <a:pt x="3136496" y="2816146"/>
                  <a:pt x="3137215" y="2815067"/>
                  <a:pt x="3138654" y="2815067"/>
                </a:cubicBezTo>
                <a:lnTo>
                  <a:pt x="3139733" y="2815067"/>
                </a:lnTo>
                <a:lnTo>
                  <a:pt x="3144049" y="2816146"/>
                </a:lnTo>
                <a:lnTo>
                  <a:pt x="3145128" y="2815067"/>
                </a:lnTo>
                <a:lnTo>
                  <a:pt x="3146207" y="2815067"/>
                </a:lnTo>
                <a:cubicBezTo>
                  <a:pt x="3148724" y="2817225"/>
                  <a:pt x="3155873" y="2818664"/>
                  <a:pt x="3167652" y="2819383"/>
                </a:cubicBezTo>
                <a:lnTo>
                  <a:pt x="3173047" y="2818304"/>
                </a:lnTo>
                <a:lnTo>
                  <a:pt x="3188018" y="2818304"/>
                </a:lnTo>
                <a:cubicBezTo>
                  <a:pt x="3196291" y="2815966"/>
                  <a:pt x="3202000" y="2811695"/>
                  <a:pt x="3205148" y="2805491"/>
                </a:cubicBezTo>
                <a:lnTo>
                  <a:pt x="3217017" y="2797938"/>
                </a:lnTo>
                <a:cubicBezTo>
                  <a:pt x="3220973" y="2801894"/>
                  <a:pt x="3226323" y="2805086"/>
                  <a:pt x="3233067" y="2807514"/>
                </a:cubicBezTo>
                <a:lnTo>
                  <a:pt x="3267460" y="2833275"/>
                </a:lnTo>
                <a:lnTo>
                  <a:pt x="3267460" y="2837456"/>
                </a:lnTo>
                <a:lnTo>
                  <a:pt x="3246015" y="2848246"/>
                </a:lnTo>
                <a:lnTo>
                  <a:pt x="3241699" y="2847167"/>
                </a:lnTo>
                <a:lnTo>
                  <a:pt x="3240620" y="2847167"/>
                </a:lnTo>
                <a:lnTo>
                  <a:pt x="3240620" y="2848246"/>
                </a:lnTo>
                <a:cubicBezTo>
                  <a:pt x="3242778" y="2848246"/>
                  <a:pt x="3243857" y="2848966"/>
                  <a:pt x="3243857" y="2850404"/>
                </a:cubicBezTo>
                <a:lnTo>
                  <a:pt x="3239541" y="2852427"/>
                </a:lnTo>
                <a:lnTo>
                  <a:pt x="3228886" y="2851348"/>
                </a:lnTo>
                <a:lnTo>
                  <a:pt x="3228886" y="2856743"/>
                </a:lnTo>
                <a:lnTo>
                  <a:pt x="3219175" y="2866320"/>
                </a:lnTo>
                <a:cubicBezTo>
                  <a:pt x="3222052" y="2866679"/>
                  <a:pt x="3223491" y="2867758"/>
                  <a:pt x="3223491" y="2869557"/>
                </a:cubicBezTo>
                <a:lnTo>
                  <a:pt x="3223491" y="2872794"/>
                </a:lnTo>
                <a:lnTo>
                  <a:pt x="3218096" y="2878189"/>
                </a:lnTo>
                <a:lnTo>
                  <a:pt x="3223491" y="2892081"/>
                </a:lnTo>
                <a:lnTo>
                  <a:pt x="3224570" y="2893160"/>
                </a:lnTo>
                <a:lnTo>
                  <a:pt x="3225649" y="2893160"/>
                </a:lnTo>
                <a:cubicBezTo>
                  <a:pt x="3232033" y="2892081"/>
                  <a:pt x="3235225" y="2891002"/>
                  <a:pt x="3235225" y="2889923"/>
                </a:cubicBezTo>
                <a:lnTo>
                  <a:pt x="3236304" y="2891002"/>
                </a:lnTo>
                <a:lnTo>
                  <a:pt x="3240620" y="2891002"/>
                </a:lnTo>
                <a:lnTo>
                  <a:pt x="3240620" y="2889923"/>
                </a:lnTo>
                <a:lnTo>
                  <a:pt x="3236304" y="2889923"/>
                </a:lnTo>
                <a:lnTo>
                  <a:pt x="3236304" y="2887765"/>
                </a:lnTo>
                <a:cubicBezTo>
                  <a:pt x="3245295" y="2876345"/>
                  <a:pt x="3250690" y="2870636"/>
                  <a:pt x="3252489" y="2870636"/>
                </a:cubicBezTo>
                <a:cubicBezTo>
                  <a:pt x="3264268" y="2875491"/>
                  <a:pt x="3273170" y="2882280"/>
                  <a:pt x="3279194" y="2891002"/>
                </a:cubicBezTo>
                <a:cubicBezTo>
                  <a:pt x="3282071" y="2891362"/>
                  <a:pt x="3283510" y="2892441"/>
                  <a:pt x="3283510" y="2894239"/>
                </a:cubicBezTo>
                <a:lnTo>
                  <a:pt x="3283510" y="2897341"/>
                </a:lnTo>
                <a:cubicBezTo>
                  <a:pt x="3281712" y="2900938"/>
                  <a:pt x="3278879" y="2902736"/>
                  <a:pt x="3275013" y="2902736"/>
                </a:cubicBezTo>
                <a:cubicBezTo>
                  <a:pt x="3271596" y="2902736"/>
                  <a:pt x="3269079" y="2901657"/>
                  <a:pt x="3267460" y="2899499"/>
                </a:cubicBezTo>
                <a:lnTo>
                  <a:pt x="3246015" y="2904894"/>
                </a:lnTo>
                <a:lnTo>
                  <a:pt x="3238462" y="2899499"/>
                </a:lnTo>
                <a:cubicBezTo>
                  <a:pt x="3226323" y="2901117"/>
                  <a:pt x="3220254" y="2904669"/>
                  <a:pt x="3220254" y="2910154"/>
                </a:cubicBezTo>
                <a:lnTo>
                  <a:pt x="3218096" y="2926204"/>
                </a:lnTo>
                <a:lnTo>
                  <a:pt x="3222412" y="2955068"/>
                </a:lnTo>
                <a:lnTo>
                  <a:pt x="3222412" y="2965858"/>
                </a:lnTo>
                <a:cubicBezTo>
                  <a:pt x="3217017" y="2977097"/>
                  <a:pt x="3211262" y="2983841"/>
                  <a:pt x="3205148" y="2986089"/>
                </a:cubicBezTo>
                <a:lnTo>
                  <a:pt x="3202045" y="2986089"/>
                </a:lnTo>
                <a:cubicBezTo>
                  <a:pt x="3200607" y="2986089"/>
                  <a:pt x="3199887" y="2985055"/>
                  <a:pt x="3199887" y="2982987"/>
                </a:cubicBezTo>
                <a:lnTo>
                  <a:pt x="3198808" y="2981908"/>
                </a:lnTo>
                <a:lnTo>
                  <a:pt x="3197729" y="2981908"/>
                </a:lnTo>
                <a:lnTo>
                  <a:pt x="3197729" y="2982987"/>
                </a:lnTo>
                <a:lnTo>
                  <a:pt x="3200966" y="2987168"/>
                </a:lnTo>
                <a:cubicBezTo>
                  <a:pt x="3198988" y="2990945"/>
                  <a:pt x="3188603" y="2995216"/>
                  <a:pt x="3169810" y="2999981"/>
                </a:cubicBezTo>
                <a:lnTo>
                  <a:pt x="3166573" y="2998902"/>
                </a:lnTo>
                <a:lnTo>
                  <a:pt x="3164415" y="3001060"/>
                </a:lnTo>
                <a:lnTo>
                  <a:pt x="3162257" y="3001060"/>
                </a:lnTo>
                <a:cubicBezTo>
                  <a:pt x="3161358" y="3001060"/>
                  <a:pt x="3159919" y="2997509"/>
                  <a:pt x="3157941" y="2990405"/>
                </a:cubicBezTo>
                <a:cubicBezTo>
                  <a:pt x="3146522" y="2971163"/>
                  <a:pt x="3139013" y="2961542"/>
                  <a:pt x="3135417" y="2961542"/>
                </a:cubicBezTo>
                <a:cubicBezTo>
                  <a:pt x="3128134" y="2961542"/>
                  <a:pt x="3122783" y="2958709"/>
                  <a:pt x="3119367" y="2953045"/>
                </a:cubicBezTo>
                <a:cubicBezTo>
                  <a:pt x="3120266" y="2949448"/>
                  <a:pt x="3121345" y="2947650"/>
                  <a:pt x="3122604" y="2947650"/>
                </a:cubicBezTo>
                <a:lnTo>
                  <a:pt x="3123683" y="2947650"/>
                </a:lnTo>
                <a:lnTo>
                  <a:pt x="3135417" y="2948729"/>
                </a:lnTo>
                <a:lnTo>
                  <a:pt x="3149444" y="2947650"/>
                </a:lnTo>
                <a:lnTo>
                  <a:pt x="3161178" y="2947650"/>
                </a:lnTo>
                <a:lnTo>
                  <a:pt x="3166573" y="2918786"/>
                </a:lnTo>
                <a:lnTo>
                  <a:pt x="3164415" y="2911233"/>
                </a:lnTo>
                <a:lnTo>
                  <a:pt x="3166573" y="2904894"/>
                </a:lnTo>
                <a:lnTo>
                  <a:pt x="3163336" y="2902736"/>
                </a:lnTo>
                <a:lnTo>
                  <a:pt x="3153760" y="2902736"/>
                </a:lnTo>
                <a:lnTo>
                  <a:pt x="3140812" y="2903815"/>
                </a:lnTo>
                <a:lnTo>
                  <a:pt x="3139733" y="2902736"/>
                </a:lnTo>
                <a:lnTo>
                  <a:pt x="3139733" y="2901657"/>
                </a:lnTo>
                <a:lnTo>
                  <a:pt x="3138654" y="2902736"/>
                </a:lnTo>
                <a:lnTo>
                  <a:pt x="3135417" y="2902736"/>
                </a:lnTo>
                <a:cubicBezTo>
                  <a:pt x="3133978" y="2902736"/>
                  <a:pt x="3133259" y="2900938"/>
                  <a:pt x="3133259" y="2897341"/>
                </a:cubicBezTo>
                <a:lnTo>
                  <a:pt x="3132180" y="2897341"/>
                </a:lnTo>
                <a:cubicBezTo>
                  <a:pt x="3132180" y="2900938"/>
                  <a:pt x="3131506" y="2902736"/>
                  <a:pt x="3130157" y="2902736"/>
                </a:cubicBezTo>
                <a:lnTo>
                  <a:pt x="3120446" y="2902736"/>
                </a:lnTo>
                <a:lnTo>
                  <a:pt x="3115051" y="2901657"/>
                </a:lnTo>
                <a:cubicBezTo>
                  <a:pt x="3115051" y="2902736"/>
                  <a:pt x="3113612" y="2903815"/>
                  <a:pt x="3110735" y="2904894"/>
                </a:cubicBezTo>
                <a:lnTo>
                  <a:pt x="3106554" y="2903815"/>
                </a:lnTo>
                <a:cubicBezTo>
                  <a:pt x="3106554" y="2906872"/>
                  <a:pt x="3105475" y="2908985"/>
                  <a:pt x="3103317" y="2910154"/>
                </a:cubicBezTo>
                <a:cubicBezTo>
                  <a:pt x="3104036" y="2918966"/>
                  <a:pt x="3105115" y="2923956"/>
                  <a:pt x="3106554" y="2925125"/>
                </a:cubicBezTo>
                <a:lnTo>
                  <a:pt x="3106554" y="2927283"/>
                </a:lnTo>
                <a:cubicBezTo>
                  <a:pt x="3106554" y="2932319"/>
                  <a:pt x="3105834" y="2936230"/>
                  <a:pt x="3104396" y="2939017"/>
                </a:cubicBezTo>
                <a:lnTo>
                  <a:pt x="3106554" y="2947650"/>
                </a:lnTo>
                <a:lnTo>
                  <a:pt x="3106554" y="2955068"/>
                </a:lnTo>
                <a:lnTo>
                  <a:pt x="3103317" y="2971118"/>
                </a:lnTo>
                <a:lnTo>
                  <a:pt x="3103317" y="2980829"/>
                </a:lnTo>
                <a:lnTo>
                  <a:pt x="3106554" y="2991484"/>
                </a:lnTo>
                <a:cubicBezTo>
                  <a:pt x="3095583" y="2998588"/>
                  <a:pt x="3087356" y="3002139"/>
                  <a:pt x="3081871" y="3002139"/>
                </a:cubicBezTo>
                <a:lnTo>
                  <a:pt x="3077555" y="3001060"/>
                </a:lnTo>
                <a:lnTo>
                  <a:pt x="3070002" y="3004297"/>
                </a:lnTo>
                <a:lnTo>
                  <a:pt x="3066765" y="3003218"/>
                </a:lnTo>
                <a:lnTo>
                  <a:pt x="3053952" y="3005376"/>
                </a:lnTo>
                <a:lnTo>
                  <a:pt x="3049636" y="2988247"/>
                </a:lnTo>
                <a:lnTo>
                  <a:pt x="3052873" y="2985010"/>
                </a:lnTo>
                <a:cubicBezTo>
                  <a:pt x="3050895" y="2985010"/>
                  <a:pt x="3049097" y="2980020"/>
                  <a:pt x="3047478" y="2970039"/>
                </a:cubicBezTo>
                <a:lnTo>
                  <a:pt x="3047478" y="2968960"/>
                </a:lnTo>
                <a:lnTo>
                  <a:pt x="3051794" y="2962621"/>
                </a:lnTo>
                <a:lnTo>
                  <a:pt x="3051794" y="2961542"/>
                </a:lnTo>
                <a:lnTo>
                  <a:pt x="3049636" y="2958305"/>
                </a:lnTo>
                <a:lnTo>
                  <a:pt x="3049636" y="2945492"/>
                </a:lnTo>
                <a:cubicBezTo>
                  <a:pt x="3051794" y="2942794"/>
                  <a:pt x="3052873" y="2939602"/>
                  <a:pt x="3052873" y="2935915"/>
                </a:cubicBezTo>
                <a:lnTo>
                  <a:pt x="3052873" y="2934836"/>
                </a:lnTo>
                <a:cubicBezTo>
                  <a:pt x="3052873" y="2932499"/>
                  <a:pt x="3051794" y="2929981"/>
                  <a:pt x="3049636" y="2927283"/>
                </a:cubicBezTo>
                <a:lnTo>
                  <a:pt x="3049636" y="2925125"/>
                </a:lnTo>
                <a:cubicBezTo>
                  <a:pt x="3049816" y="2921619"/>
                  <a:pt x="3050535" y="2919865"/>
                  <a:pt x="3051794" y="2919865"/>
                </a:cubicBezTo>
                <a:lnTo>
                  <a:pt x="3049636" y="2913391"/>
                </a:lnTo>
                <a:lnTo>
                  <a:pt x="3051794" y="2907052"/>
                </a:lnTo>
                <a:lnTo>
                  <a:pt x="3051794" y="2904894"/>
                </a:lnTo>
                <a:lnTo>
                  <a:pt x="3049636" y="2902736"/>
                </a:lnTo>
                <a:lnTo>
                  <a:pt x="3045320" y="2902736"/>
                </a:lnTo>
                <a:cubicBezTo>
                  <a:pt x="3045320" y="2904894"/>
                  <a:pt x="3042083" y="2908086"/>
                  <a:pt x="3035609" y="2912312"/>
                </a:cubicBezTo>
                <a:cubicBezTo>
                  <a:pt x="3035609" y="2914291"/>
                  <a:pt x="3032057" y="2915729"/>
                  <a:pt x="3024954" y="2916628"/>
                </a:cubicBezTo>
                <a:lnTo>
                  <a:pt x="3021717" y="2913391"/>
                </a:lnTo>
                <a:lnTo>
                  <a:pt x="3021717" y="2912312"/>
                </a:lnTo>
                <a:cubicBezTo>
                  <a:pt x="3021717" y="2909165"/>
                  <a:pt x="3025988" y="2901702"/>
                  <a:pt x="3034530" y="2889923"/>
                </a:cubicBezTo>
                <a:cubicBezTo>
                  <a:pt x="3034530" y="2885787"/>
                  <a:pt x="3037767" y="2882550"/>
                  <a:pt x="3044241" y="2880212"/>
                </a:cubicBezTo>
                <a:lnTo>
                  <a:pt x="3045320" y="2881291"/>
                </a:lnTo>
                <a:lnTo>
                  <a:pt x="3046399" y="2880212"/>
                </a:lnTo>
                <a:lnTo>
                  <a:pt x="3046399" y="2878189"/>
                </a:lnTo>
                <a:cubicBezTo>
                  <a:pt x="3044241" y="2878189"/>
                  <a:pt x="3043162" y="2877470"/>
                  <a:pt x="3043162" y="2876031"/>
                </a:cubicBezTo>
                <a:cubicBezTo>
                  <a:pt x="3045140" y="2876031"/>
                  <a:pt x="3048018" y="2868163"/>
                  <a:pt x="3051794" y="2852427"/>
                </a:cubicBezTo>
                <a:cubicBezTo>
                  <a:pt x="3051794" y="2848381"/>
                  <a:pt x="3055706" y="2841637"/>
                  <a:pt x="3063528" y="2832196"/>
                </a:cubicBezTo>
                <a:lnTo>
                  <a:pt x="3068923" y="2832196"/>
                </a:lnTo>
                <a:lnTo>
                  <a:pt x="3068923" y="2831117"/>
                </a:lnTo>
                <a:lnTo>
                  <a:pt x="3064607" y="2827880"/>
                </a:lnTo>
                <a:cubicBezTo>
                  <a:pt x="3064607" y="2812235"/>
                  <a:pt x="3068923" y="2799421"/>
                  <a:pt x="3077555" y="2789441"/>
                </a:cubicBezTo>
                <a:lnTo>
                  <a:pt x="3075397" y="2787283"/>
                </a:lnTo>
                <a:lnTo>
                  <a:pt x="3072160" y="2787283"/>
                </a:lnTo>
                <a:lnTo>
                  <a:pt x="3068923" y="2789441"/>
                </a:lnTo>
                <a:lnTo>
                  <a:pt x="3058268" y="2789441"/>
                </a:lnTo>
                <a:lnTo>
                  <a:pt x="3049636" y="2787283"/>
                </a:lnTo>
                <a:cubicBezTo>
                  <a:pt x="3049636" y="2789980"/>
                  <a:pt x="3043926" y="2791733"/>
                  <a:pt x="3032507" y="2792543"/>
                </a:cubicBezTo>
                <a:lnTo>
                  <a:pt x="3031428" y="2793622"/>
                </a:lnTo>
                <a:lnTo>
                  <a:pt x="3028191" y="2793622"/>
                </a:lnTo>
                <a:lnTo>
                  <a:pt x="3026033" y="2791599"/>
                </a:lnTo>
                <a:lnTo>
                  <a:pt x="3027112" y="2785125"/>
                </a:lnTo>
                <a:lnTo>
                  <a:pt x="3023875" y="2776627"/>
                </a:lnTo>
                <a:lnTo>
                  <a:pt x="3024954" y="2775548"/>
                </a:lnTo>
                <a:lnTo>
                  <a:pt x="3027112" y="2775548"/>
                </a:lnTo>
                <a:lnTo>
                  <a:pt x="3034530" y="2780809"/>
                </a:lnTo>
                <a:cubicBezTo>
                  <a:pt x="3035968" y="2777662"/>
                  <a:pt x="3037407" y="2775908"/>
                  <a:pt x="3038846" y="2775548"/>
                </a:cubicBezTo>
                <a:lnTo>
                  <a:pt x="3043162" y="2775548"/>
                </a:lnTo>
                <a:lnTo>
                  <a:pt x="3051794" y="2777572"/>
                </a:lnTo>
                <a:lnTo>
                  <a:pt x="3055031" y="2777572"/>
                </a:lnTo>
                <a:lnTo>
                  <a:pt x="3063528" y="2775548"/>
                </a:lnTo>
                <a:lnTo>
                  <a:pt x="3077555" y="2775548"/>
                </a:lnTo>
                <a:cubicBezTo>
                  <a:pt x="3080433" y="2770513"/>
                  <a:pt x="3082905" y="2767995"/>
                  <a:pt x="3084974" y="2767995"/>
                </a:cubicBezTo>
                <a:lnTo>
                  <a:pt x="3089290" y="2770153"/>
                </a:lnTo>
                <a:lnTo>
                  <a:pt x="3089290" y="2767995"/>
                </a:lnTo>
                <a:cubicBezTo>
                  <a:pt x="3084344" y="2764399"/>
                  <a:pt x="3081871" y="2757295"/>
                  <a:pt x="3081871" y="2746685"/>
                </a:cubicBezTo>
                <a:close/>
                <a:moveTo>
                  <a:pt x="8740386" y="2739806"/>
                </a:moveTo>
                <a:lnTo>
                  <a:pt x="8741465" y="2739806"/>
                </a:lnTo>
                <a:cubicBezTo>
                  <a:pt x="8745961" y="2739806"/>
                  <a:pt x="8753918" y="2745921"/>
                  <a:pt x="8765338" y="2758149"/>
                </a:cubicBezTo>
                <a:cubicBezTo>
                  <a:pt x="8769834" y="2758149"/>
                  <a:pt x="8776308" y="2762511"/>
                  <a:pt x="8784760" y="2771232"/>
                </a:cubicBezTo>
                <a:lnTo>
                  <a:pt x="8785839" y="2778785"/>
                </a:lnTo>
                <a:cubicBezTo>
                  <a:pt x="8785839" y="2783821"/>
                  <a:pt x="8772486" y="2789216"/>
                  <a:pt x="8745781" y="2794970"/>
                </a:cubicBezTo>
                <a:lnTo>
                  <a:pt x="8744702" y="2800365"/>
                </a:lnTo>
                <a:cubicBezTo>
                  <a:pt x="8749108" y="2821496"/>
                  <a:pt x="8753469" y="2838805"/>
                  <a:pt x="8757785" y="2852293"/>
                </a:cubicBezTo>
                <a:lnTo>
                  <a:pt x="8759943" y="2852293"/>
                </a:lnTo>
                <a:cubicBezTo>
                  <a:pt x="8763540" y="2851214"/>
                  <a:pt x="8765338" y="2848696"/>
                  <a:pt x="8765338" y="2844740"/>
                </a:cubicBezTo>
                <a:lnTo>
                  <a:pt x="8772891" y="2833949"/>
                </a:lnTo>
                <a:lnTo>
                  <a:pt x="8778286" y="2833949"/>
                </a:lnTo>
                <a:lnTo>
                  <a:pt x="8778286" y="2832870"/>
                </a:lnTo>
                <a:lnTo>
                  <a:pt x="8776128" y="2829633"/>
                </a:lnTo>
                <a:cubicBezTo>
                  <a:pt x="8776128" y="2821631"/>
                  <a:pt x="8778646" y="2817630"/>
                  <a:pt x="8783681" y="2817630"/>
                </a:cubicBezTo>
                <a:lnTo>
                  <a:pt x="8783681" y="2808998"/>
                </a:lnTo>
                <a:cubicBezTo>
                  <a:pt x="8784400" y="2806840"/>
                  <a:pt x="8786558" y="2805761"/>
                  <a:pt x="8790155" y="2805761"/>
                </a:cubicBezTo>
                <a:cubicBezTo>
                  <a:pt x="8792133" y="2805761"/>
                  <a:pt x="8795730" y="2810077"/>
                  <a:pt x="8800945" y="2818709"/>
                </a:cubicBezTo>
                <a:cubicBezTo>
                  <a:pt x="8803912" y="2820057"/>
                  <a:pt x="8807554" y="2826217"/>
                  <a:pt x="8811870" y="2837187"/>
                </a:cubicBezTo>
                <a:cubicBezTo>
                  <a:pt x="8816905" y="2837726"/>
                  <a:pt x="8819423" y="2839165"/>
                  <a:pt x="8819423" y="2841503"/>
                </a:cubicBezTo>
                <a:lnTo>
                  <a:pt x="8818344" y="2849056"/>
                </a:lnTo>
                <a:lnTo>
                  <a:pt x="8820502" y="2851214"/>
                </a:lnTo>
                <a:lnTo>
                  <a:pt x="8820502" y="2852293"/>
                </a:lnTo>
                <a:cubicBezTo>
                  <a:pt x="8819783" y="2854451"/>
                  <a:pt x="8817625" y="2855530"/>
                  <a:pt x="8814028" y="2855530"/>
                </a:cubicBezTo>
                <a:lnTo>
                  <a:pt x="8807554" y="2853389"/>
                </a:lnTo>
                <a:lnTo>
                  <a:pt x="8807554" y="2853372"/>
                </a:lnTo>
                <a:lnTo>
                  <a:pt x="8807261" y="2853293"/>
                </a:lnTo>
                <a:lnTo>
                  <a:pt x="8797708" y="2850135"/>
                </a:lnTo>
                <a:lnTo>
                  <a:pt x="8797708" y="2846898"/>
                </a:lnTo>
                <a:lnTo>
                  <a:pt x="8796629" y="2846898"/>
                </a:lnTo>
                <a:lnTo>
                  <a:pt x="8795550" y="2850135"/>
                </a:lnTo>
                <a:lnTo>
                  <a:pt x="8807261" y="2853293"/>
                </a:lnTo>
                <a:lnTo>
                  <a:pt x="8807554" y="2853389"/>
                </a:lnTo>
                <a:lnTo>
                  <a:pt x="8807554" y="2854451"/>
                </a:lnTo>
                <a:lnTo>
                  <a:pt x="8798787" y="2858767"/>
                </a:lnTo>
                <a:lnTo>
                  <a:pt x="8797708" y="2858767"/>
                </a:lnTo>
                <a:lnTo>
                  <a:pt x="8796629" y="2857688"/>
                </a:lnTo>
                <a:lnTo>
                  <a:pt x="8795550" y="2857688"/>
                </a:lnTo>
                <a:cubicBezTo>
                  <a:pt x="8795550" y="2858947"/>
                  <a:pt x="8789076" y="2861824"/>
                  <a:pt x="8776128" y="2866320"/>
                </a:cubicBezTo>
                <a:lnTo>
                  <a:pt x="8773970" y="2868478"/>
                </a:lnTo>
                <a:lnTo>
                  <a:pt x="8767496" y="2868478"/>
                </a:lnTo>
                <a:lnTo>
                  <a:pt x="8767496" y="2869557"/>
                </a:lnTo>
                <a:lnTo>
                  <a:pt x="8778286" y="2883719"/>
                </a:lnTo>
                <a:cubicBezTo>
                  <a:pt x="8778286" y="2888214"/>
                  <a:pt x="8784041" y="2892890"/>
                  <a:pt x="8795550" y="2897746"/>
                </a:cubicBezTo>
                <a:cubicBezTo>
                  <a:pt x="8798787" y="2901522"/>
                  <a:pt x="8802429" y="2904040"/>
                  <a:pt x="8806475" y="2905299"/>
                </a:cubicBezTo>
                <a:lnTo>
                  <a:pt x="8808633" y="2910694"/>
                </a:lnTo>
                <a:lnTo>
                  <a:pt x="8809712" y="2909615"/>
                </a:lnTo>
                <a:lnTo>
                  <a:pt x="8810791" y="2909615"/>
                </a:lnTo>
                <a:cubicBezTo>
                  <a:pt x="8814388" y="2909615"/>
                  <a:pt x="8817984" y="2912492"/>
                  <a:pt x="8821581" y="2918247"/>
                </a:cubicBezTo>
                <a:lnTo>
                  <a:pt x="8821581" y="2919326"/>
                </a:lnTo>
                <a:lnTo>
                  <a:pt x="8815107" y="2920405"/>
                </a:lnTo>
                <a:lnTo>
                  <a:pt x="8819423" y="2926879"/>
                </a:lnTo>
                <a:lnTo>
                  <a:pt x="8819423" y="2930251"/>
                </a:lnTo>
                <a:cubicBezTo>
                  <a:pt x="8819063" y="2931869"/>
                  <a:pt x="8816186" y="2933668"/>
                  <a:pt x="8810791" y="2935646"/>
                </a:cubicBezTo>
                <a:lnTo>
                  <a:pt x="8810791" y="2937804"/>
                </a:lnTo>
                <a:lnTo>
                  <a:pt x="8811870" y="2944278"/>
                </a:lnTo>
                <a:lnTo>
                  <a:pt x="8807554" y="2952910"/>
                </a:lnTo>
                <a:lnTo>
                  <a:pt x="8807554" y="2969095"/>
                </a:lnTo>
                <a:cubicBezTo>
                  <a:pt x="8807554" y="2974310"/>
                  <a:pt x="8804991" y="2977547"/>
                  <a:pt x="8799866" y="2978806"/>
                </a:cubicBezTo>
                <a:cubicBezTo>
                  <a:pt x="8783861" y="2965678"/>
                  <a:pt x="8771992" y="2950932"/>
                  <a:pt x="8764259" y="2934567"/>
                </a:cubicBezTo>
                <a:cubicBezTo>
                  <a:pt x="8760482" y="2934567"/>
                  <a:pt x="8755042" y="2931644"/>
                  <a:pt x="8747939" y="2925800"/>
                </a:cubicBezTo>
                <a:lnTo>
                  <a:pt x="8730675" y="2934567"/>
                </a:lnTo>
                <a:lnTo>
                  <a:pt x="8727438" y="2929172"/>
                </a:lnTo>
                <a:lnTo>
                  <a:pt x="8724201" y="2929172"/>
                </a:lnTo>
                <a:cubicBezTo>
                  <a:pt x="8722762" y="2929172"/>
                  <a:pt x="8721683" y="2931689"/>
                  <a:pt x="8720964" y="2936725"/>
                </a:cubicBezTo>
                <a:lnTo>
                  <a:pt x="8726359" y="2941041"/>
                </a:lnTo>
                <a:lnTo>
                  <a:pt x="8722043" y="2957226"/>
                </a:lnTo>
                <a:lnTo>
                  <a:pt x="8723122" y="2960463"/>
                </a:lnTo>
                <a:lnTo>
                  <a:pt x="8720964" y="2965858"/>
                </a:lnTo>
                <a:cubicBezTo>
                  <a:pt x="8721324" y="2970354"/>
                  <a:pt x="8722762" y="2973950"/>
                  <a:pt x="8725280" y="2976648"/>
                </a:cubicBezTo>
                <a:lnTo>
                  <a:pt x="8725280" y="2977727"/>
                </a:lnTo>
                <a:cubicBezTo>
                  <a:pt x="8725280" y="2988966"/>
                  <a:pt x="8716288" y="2998723"/>
                  <a:pt x="8698305" y="3006995"/>
                </a:cubicBezTo>
                <a:lnTo>
                  <a:pt x="8690617" y="3006995"/>
                </a:lnTo>
                <a:cubicBezTo>
                  <a:pt x="8687020" y="3006995"/>
                  <a:pt x="8685222" y="3006276"/>
                  <a:pt x="8685222" y="3004837"/>
                </a:cubicBezTo>
                <a:lnTo>
                  <a:pt x="8677669" y="3008074"/>
                </a:lnTo>
                <a:lnTo>
                  <a:pt x="8671195" y="3005916"/>
                </a:lnTo>
                <a:lnTo>
                  <a:pt x="8664721" y="3006995"/>
                </a:lnTo>
                <a:cubicBezTo>
                  <a:pt x="8659686" y="3003039"/>
                  <a:pt x="8657168" y="2995486"/>
                  <a:pt x="8657168" y="2984336"/>
                </a:cubicBezTo>
                <a:lnTo>
                  <a:pt x="8626821" y="2959384"/>
                </a:lnTo>
                <a:lnTo>
                  <a:pt x="8626821" y="2958305"/>
                </a:lnTo>
                <a:lnTo>
                  <a:pt x="8628979" y="2956147"/>
                </a:lnTo>
                <a:lnTo>
                  <a:pt x="8633295" y="2957226"/>
                </a:lnTo>
                <a:cubicBezTo>
                  <a:pt x="8638330" y="2955428"/>
                  <a:pt x="8640848" y="2953989"/>
                  <a:pt x="8640848" y="2952910"/>
                </a:cubicBezTo>
                <a:lnTo>
                  <a:pt x="8645299" y="2953989"/>
                </a:lnTo>
                <a:lnTo>
                  <a:pt x="8660405" y="2952910"/>
                </a:lnTo>
                <a:lnTo>
                  <a:pt x="8667958" y="2952910"/>
                </a:lnTo>
                <a:lnTo>
                  <a:pt x="8673353" y="2947515"/>
                </a:lnTo>
                <a:lnTo>
                  <a:pt x="8673353" y="2941041"/>
                </a:lnTo>
                <a:cubicBezTo>
                  <a:pt x="8673353" y="2933128"/>
                  <a:pt x="8671554" y="2929172"/>
                  <a:pt x="8667958" y="2929172"/>
                </a:cubicBezTo>
                <a:lnTo>
                  <a:pt x="8666879" y="2929172"/>
                </a:lnTo>
                <a:lnTo>
                  <a:pt x="8652852" y="2934567"/>
                </a:lnTo>
                <a:lnTo>
                  <a:pt x="8649615" y="2930251"/>
                </a:lnTo>
                <a:lnTo>
                  <a:pt x="8650694" y="2925800"/>
                </a:lnTo>
                <a:lnTo>
                  <a:pt x="8648536" y="2919326"/>
                </a:lnTo>
                <a:lnTo>
                  <a:pt x="8649615" y="2918247"/>
                </a:lnTo>
                <a:lnTo>
                  <a:pt x="8659326" y="2918247"/>
                </a:lnTo>
                <a:lnTo>
                  <a:pt x="8670116" y="2921484"/>
                </a:lnTo>
                <a:lnTo>
                  <a:pt x="8671195" y="2920405"/>
                </a:lnTo>
                <a:lnTo>
                  <a:pt x="8671195" y="2919326"/>
                </a:lnTo>
                <a:lnTo>
                  <a:pt x="8670116" y="2910694"/>
                </a:lnTo>
                <a:lnTo>
                  <a:pt x="8674432" y="2897746"/>
                </a:lnTo>
                <a:cubicBezTo>
                  <a:pt x="8672993" y="2894509"/>
                  <a:pt x="8671554" y="2892710"/>
                  <a:pt x="8670116" y="2892351"/>
                </a:cubicBezTo>
                <a:lnTo>
                  <a:pt x="8667958" y="2892351"/>
                </a:lnTo>
                <a:cubicBezTo>
                  <a:pt x="8663282" y="2892351"/>
                  <a:pt x="8658966" y="2894149"/>
                  <a:pt x="8655010" y="2897746"/>
                </a:cubicBezTo>
                <a:lnTo>
                  <a:pt x="8652852" y="2895588"/>
                </a:lnTo>
                <a:lnTo>
                  <a:pt x="8652852" y="2894509"/>
                </a:lnTo>
                <a:cubicBezTo>
                  <a:pt x="8652852" y="2891092"/>
                  <a:pt x="8656089" y="2887855"/>
                  <a:pt x="8662563" y="2884798"/>
                </a:cubicBezTo>
                <a:lnTo>
                  <a:pt x="8664721" y="2884798"/>
                </a:lnTo>
                <a:cubicBezTo>
                  <a:pt x="8667418" y="2886956"/>
                  <a:pt x="8669936" y="2888035"/>
                  <a:pt x="8672274" y="2888035"/>
                </a:cubicBezTo>
                <a:lnTo>
                  <a:pt x="8673353" y="2886956"/>
                </a:lnTo>
                <a:lnTo>
                  <a:pt x="8674432" y="2886956"/>
                </a:lnTo>
                <a:lnTo>
                  <a:pt x="8673353" y="2879403"/>
                </a:lnTo>
                <a:lnTo>
                  <a:pt x="8673353" y="2868478"/>
                </a:lnTo>
                <a:lnTo>
                  <a:pt x="8672274" y="2867399"/>
                </a:lnTo>
                <a:lnTo>
                  <a:pt x="8672274" y="2866320"/>
                </a:lnTo>
                <a:lnTo>
                  <a:pt x="8666879" y="2867399"/>
                </a:lnTo>
                <a:lnTo>
                  <a:pt x="8663642" y="2866320"/>
                </a:lnTo>
                <a:cubicBezTo>
                  <a:pt x="8652852" y="2867399"/>
                  <a:pt x="8647457" y="2871040"/>
                  <a:pt x="8647457" y="2877245"/>
                </a:cubicBezTo>
                <a:lnTo>
                  <a:pt x="8647457" y="2884798"/>
                </a:lnTo>
                <a:lnTo>
                  <a:pt x="8649615" y="2884798"/>
                </a:lnTo>
                <a:lnTo>
                  <a:pt x="8649615" y="2885877"/>
                </a:lnTo>
                <a:lnTo>
                  <a:pt x="8650694" y="2884798"/>
                </a:lnTo>
                <a:lnTo>
                  <a:pt x="8652852" y="2884798"/>
                </a:lnTo>
                <a:lnTo>
                  <a:pt x="8655010" y="2886956"/>
                </a:lnTo>
                <a:lnTo>
                  <a:pt x="8653931" y="2888035"/>
                </a:lnTo>
                <a:lnTo>
                  <a:pt x="8649615" y="2896667"/>
                </a:lnTo>
                <a:lnTo>
                  <a:pt x="8648536" y="2896667"/>
                </a:lnTo>
                <a:cubicBezTo>
                  <a:pt x="8647637" y="2893070"/>
                  <a:pt x="8646558" y="2891272"/>
                  <a:pt x="8645299" y="2891272"/>
                </a:cubicBezTo>
                <a:lnTo>
                  <a:pt x="8643141" y="2891272"/>
                </a:lnTo>
                <a:cubicBezTo>
                  <a:pt x="8640713" y="2892531"/>
                  <a:pt x="8634194" y="2903321"/>
                  <a:pt x="8623584" y="2923642"/>
                </a:cubicBezTo>
                <a:cubicBezTo>
                  <a:pt x="8609017" y="2942075"/>
                  <a:pt x="8597508" y="2953989"/>
                  <a:pt x="8589056" y="2959384"/>
                </a:cubicBezTo>
                <a:cubicBezTo>
                  <a:pt x="8588336" y="2961182"/>
                  <a:pt x="8584695" y="2964060"/>
                  <a:pt x="8578131" y="2968016"/>
                </a:cubicBezTo>
                <a:lnTo>
                  <a:pt x="8573815" y="2964779"/>
                </a:lnTo>
                <a:lnTo>
                  <a:pt x="8572736" y="2964779"/>
                </a:lnTo>
                <a:lnTo>
                  <a:pt x="8571657" y="2965858"/>
                </a:lnTo>
                <a:lnTo>
                  <a:pt x="8570578" y="2965858"/>
                </a:lnTo>
                <a:lnTo>
                  <a:pt x="8571657" y="2971253"/>
                </a:lnTo>
                <a:cubicBezTo>
                  <a:pt x="8568779" y="2974850"/>
                  <a:pt x="8565542" y="2976648"/>
                  <a:pt x="8561946" y="2976648"/>
                </a:cubicBezTo>
                <a:lnTo>
                  <a:pt x="8560867" y="2975569"/>
                </a:lnTo>
                <a:cubicBezTo>
                  <a:pt x="8560867" y="2968376"/>
                  <a:pt x="8564104" y="2961182"/>
                  <a:pt x="8570578" y="2953989"/>
                </a:cubicBezTo>
                <a:cubicBezTo>
                  <a:pt x="8570578" y="2952370"/>
                  <a:pt x="8573815" y="2947695"/>
                  <a:pt x="8580289" y="2939962"/>
                </a:cubicBezTo>
                <a:cubicBezTo>
                  <a:pt x="8586133" y="2931240"/>
                  <a:pt x="8589056" y="2923282"/>
                  <a:pt x="8589056" y="2916089"/>
                </a:cubicBezTo>
                <a:lnTo>
                  <a:pt x="8598767" y="2886956"/>
                </a:lnTo>
                <a:lnTo>
                  <a:pt x="8603083" y="2856609"/>
                </a:lnTo>
                <a:cubicBezTo>
                  <a:pt x="8604521" y="2856609"/>
                  <a:pt x="8605241" y="2854810"/>
                  <a:pt x="8605241" y="2851214"/>
                </a:cubicBezTo>
                <a:lnTo>
                  <a:pt x="8605241" y="2845819"/>
                </a:lnTo>
                <a:lnTo>
                  <a:pt x="8600925" y="2832870"/>
                </a:lnTo>
                <a:lnTo>
                  <a:pt x="8597688" y="2832870"/>
                </a:lnTo>
                <a:lnTo>
                  <a:pt x="8597688" y="2833949"/>
                </a:lnTo>
                <a:lnTo>
                  <a:pt x="8599846" y="2833949"/>
                </a:lnTo>
                <a:lnTo>
                  <a:pt x="8599846" y="2837187"/>
                </a:lnTo>
                <a:lnTo>
                  <a:pt x="8594451" y="2838266"/>
                </a:lnTo>
                <a:cubicBezTo>
                  <a:pt x="8593192" y="2836107"/>
                  <a:pt x="8584155" y="2833949"/>
                  <a:pt x="8567341" y="2831791"/>
                </a:cubicBezTo>
                <a:lnTo>
                  <a:pt x="8567341" y="2829633"/>
                </a:lnTo>
                <a:cubicBezTo>
                  <a:pt x="8567341" y="2828195"/>
                  <a:pt x="8573095" y="2826396"/>
                  <a:pt x="8584605" y="2824238"/>
                </a:cubicBezTo>
                <a:cubicBezTo>
                  <a:pt x="8591169" y="2824598"/>
                  <a:pt x="8594451" y="2825317"/>
                  <a:pt x="8594451" y="2826396"/>
                </a:cubicBezTo>
                <a:lnTo>
                  <a:pt x="8595530" y="2825317"/>
                </a:lnTo>
                <a:lnTo>
                  <a:pt x="8603083" y="2826396"/>
                </a:lnTo>
                <a:cubicBezTo>
                  <a:pt x="8606500" y="2826396"/>
                  <a:pt x="8610456" y="2823474"/>
                  <a:pt x="8614952" y="2817630"/>
                </a:cubicBezTo>
                <a:cubicBezTo>
                  <a:pt x="8617829" y="2817630"/>
                  <a:pt x="8619268" y="2815831"/>
                  <a:pt x="8619268" y="2812235"/>
                </a:cubicBezTo>
                <a:cubicBezTo>
                  <a:pt x="8622505" y="2810077"/>
                  <a:pt x="8625742" y="2808998"/>
                  <a:pt x="8628979" y="2808998"/>
                </a:cubicBezTo>
                <a:cubicBezTo>
                  <a:pt x="8645793" y="2819698"/>
                  <a:pt x="8655909" y="2825138"/>
                  <a:pt x="8659326" y="2825317"/>
                </a:cubicBezTo>
                <a:lnTo>
                  <a:pt x="8664721" y="2835028"/>
                </a:lnTo>
                <a:lnTo>
                  <a:pt x="8667958" y="2835028"/>
                </a:lnTo>
                <a:lnTo>
                  <a:pt x="8673353" y="2827475"/>
                </a:lnTo>
                <a:lnTo>
                  <a:pt x="8673353" y="2821001"/>
                </a:lnTo>
                <a:lnTo>
                  <a:pt x="8674432" y="2814393"/>
                </a:lnTo>
                <a:cubicBezTo>
                  <a:pt x="8671554" y="2810077"/>
                  <a:pt x="8670116" y="2806840"/>
                  <a:pt x="8670116" y="2804682"/>
                </a:cubicBezTo>
                <a:lnTo>
                  <a:pt x="8670116" y="2799286"/>
                </a:lnTo>
                <a:cubicBezTo>
                  <a:pt x="8672993" y="2794970"/>
                  <a:pt x="8675870" y="2792812"/>
                  <a:pt x="8678748" y="2792812"/>
                </a:cubicBezTo>
                <a:cubicBezTo>
                  <a:pt x="8683603" y="2792812"/>
                  <a:pt x="8690122" y="2794611"/>
                  <a:pt x="8698305" y="2798207"/>
                </a:cubicBezTo>
                <a:lnTo>
                  <a:pt x="8706937" y="2800365"/>
                </a:lnTo>
                <a:cubicBezTo>
                  <a:pt x="8712512" y="2792812"/>
                  <a:pt x="8718266" y="2782022"/>
                  <a:pt x="8724201" y="2767995"/>
                </a:cubicBezTo>
                <a:lnTo>
                  <a:pt x="8724201" y="2766916"/>
                </a:lnTo>
                <a:lnTo>
                  <a:pt x="8713411" y="2764623"/>
                </a:lnTo>
                <a:lnTo>
                  <a:pt x="8699384" y="2770153"/>
                </a:lnTo>
                <a:lnTo>
                  <a:pt x="8672274" y="2765702"/>
                </a:lnTo>
                <a:cubicBezTo>
                  <a:pt x="8672274" y="2767411"/>
                  <a:pt x="8670476" y="2768535"/>
                  <a:pt x="8666879" y="2769074"/>
                </a:cubicBezTo>
                <a:lnTo>
                  <a:pt x="8665800" y="2767995"/>
                </a:lnTo>
                <a:lnTo>
                  <a:pt x="8660405" y="2769074"/>
                </a:lnTo>
                <a:lnTo>
                  <a:pt x="8658247" y="2769074"/>
                </a:lnTo>
                <a:lnTo>
                  <a:pt x="8648536" y="2767995"/>
                </a:lnTo>
                <a:lnTo>
                  <a:pt x="8647457" y="2769074"/>
                </a:lnTo>
                <a:lnTo>
                  <a:pt x="8646378" y="2769074"/>
                </a:lnTo>
                <a:lnTo>
                  <a:pt x="8637611" y="2767995"/>
                </a:lnTo>
                <a:lnTo>
                  <a:pt x="8619268" y="2769074"/>
                </a:lnTo>
                <a:cubicBezTo>
                  <a:pt x="8614232" y="2767995"/>
                  <a:pt x="8611715" y="2766512"/>
                  <a:pt x="8611715" y="2764623"/>
                </a:cubicBezTo>
                <a:lnTo>
                  <a:pt x="8611715" y="2763544"/>
                </a:lnTo>
                <a:cubicBezTo>
                  <a:pt x="8611715" y="2758509"/>
                  <a:pt x="8613873" y="2755991"/>
                  <a:pt x="8618189" y="2755991"/>
                </a:cubicBezTo>
                <a:lnTo>
                  <a:pt x="8622505" y="2758149"/>
                </a:lnTo>
                <a:lnTo>
                  <a:pt x="8637611" y="2757070"/>
                </a:lnTo>
                <a:lnTo>
                  <a:pt x="8652852" y="2758149"/>
                </a:lnTo>
                <a:lnTo>
                  <a:pt x="8660405" y="2754912"/>
                </a:lnTo>
                <a:lnTo>
                  <a:pt x="8664721" y="2754912"/>
                </a:lnTo>
                <a:cubicBezTo>
                  <a:pt x="8669936" y="2758509"/>
                  <a:pt x="8673892" y="2760307"/>
                  <a:pt x="8676590" y="2760307"/>
                </a:cubicBezTo>
                <a:lnTo>
                  <a:pt x="8684143" y="2758149"/>
                </a:lnTo>
                <a:cubicBezTo>
                  <a:pt x="8686121" y="2758149"/>
                  <a:pt x="8688998" y="2759948"/>
                  <a:pt x="8692775" y="2763544"/>
                </a:cubicBezTo>
                <a:lnTo>
                  <a:pt x="8698305" y="2762465"/>
                </a:lnTo>
                <a:lnTo>
                  <a:pt x="8698305" y="2759228"/>
                </a:lnTo>
                <a:cubicBezTo>
                  <a:pt x="8696147" y="2759228"/>
                  <a:pt x="8695068" y="2758509"/>
                  <a:pt x="8695068" y="2757070"/>
                </a:cubicBezTo>
                <a:lnTo>
                  <a:pt x="8698305" y="2755991"/>
                </a:lnTo>
                <a:lnTo>
                  <a:pt x="8706937" y="2761386"/>
                </a:lnTo>
                <a:cubicBezTo>
                  <a:pt x="8720604" y="2758689"/>
                  <a:pt x="8727438" y="2756171"/>
                  <a:pt x="8727438" y="2753833"/>
                </a:cubicBezTo>
                <a:cubicBezTo>
                  <a:pt x="8729236" y="2744482"/>
                  <a:pt x="8733552" y="2739806"/>
                  <a:pt x="8740386" y="2739806"/>
                </a:cubicBezTo>
                <a:close/>
                <a:moveTo>
                  <a:pt x="7667210" y="2739806"/>
                </a:moveTo>
                <a:lnTo>
                  <a:pt x="7687576" y="2744122"/>
                </a:lnTo>
                <a:cubicBezTo>
                  <a:pt x="7687576" y="2745561"/>
                  <a:pt x="7688655" y="2746280"/>
                  <a:pt x="7690813" y="2746280"/>
                </a:cubicBezTo>
                <a:lnTo>
                  <a:pt x="7696208" y="2744122"/>
                </a:lnTo>
                <a:cubicBezTo>
                  <a:pt x="7702682" y="2744122"/>
                  <a:pt x="7706998" y="2746280"/>
                  <a:pt x="7709156" y="2750596"/>
                </a:cubicBezTo>
                <a:lnTo>
                  <a:pt x="7709156" y="2751675"/>
                </a:lnTo>
                <a:cubicBezTo>
                  <a:pt x="7707178" y="2755902"/>
                  <a:pt x="7703221" y="2758015"/>
                  <a:pt x="7697287" y="2758015"/>
                </a:cubicBezTo>
                <a:lnTo>
                  <a:pt x="7696208" y="2759094"/>
                </a:lnTo>
                <a:lnTo>
                  <a:pt x="7696208" y="2760173"/>
                </a:lnTo>
                <a:lnTo>
                  <a:pt x="7700524" y="2763410"/>
                </a:lnTo>
                <a:cubicBezTo>
                  <a:pt x="7699804" y="2772222"/>
                  <a:pt x="7698726" y="2777257"/>
                  <a:pt x="7697287" y="2778516"/>
                </a:cubicBezTo>
                <a:lnTo>
                  <a:pt x="7697287" y="2789171"/>
                </a:lnTo>
                <a:lnTo>
                  <a:pt x="7700524" y="2793487"/>
                </a:lnTo>
                <a:lnTo>
                  <a:pt x="7700524" y="2795645"/>
                </a:lnTo>
                <a:cubicBezTo>
                  <a:pt x="7700524" y="2797084"/>
                  <a:pt x="7699445" y="2797803"/>
                  <a:pt x="7697287" y="2797803"/>
                </a:cubicBezTo>
                <a:lnTo>
                  <a:pt x="7696208" y="2798882"/>
                </a:lnTo>
                <a:lnTo>
                  <a:pt x="7696208" y="2802119"/>
                </a:lnTo>
                <a:lnTo>
                  <a:pt x="7698366" y="2802119"/>
                </a:lnTo>
                <a:lnTo>
                  <a:pt x="7698366" y="2803198"/>
                </a:lnTo>
                <a:cubicBezTo>
                  <a:pt x="7699625" y="2801759"/>
                  <a:pt x="7707133" y="2800680"/>
                  <a:pt x="7720890" y="2799961"/>
                </a:cubicBezTo>
                <a:cubicBezTo>
                  <a:pt x="7722508" y="2797803"/>
                  <a:pt x="7724307" y="2796724"/>
                  <a:pt x="7726285" y="2796724"/>
                </a:cubicBezTo>
                <a:lnTo>
                  <a:pt x="7739233" y="2802119"/>
                </a:lnTo>
                <a:cubicBezTo>
                  <a:pt x="7745797" y="2802119"/>
                  <a:pt x="7751147" y="2796364"/>
                  <a:pt x="7755283" y="2784855"/>
                </a:cubicBezTo>
                <a:cubicBezTo>
                  <a:pt x="7763196" y="2780269"/>
                  <a:pt x="7767152" y="2777437"/>
                  <a:pt x="7767152" y="2776358"/>
                </a:cubicBezTo>
                <a:lnTo>
                  <a:pt x="7782124" y="2781753"/>
                </a:lnTo>
                <a:cubicBezTo>
                  <a:pt x="7789856" y="2781753"/>
                  <a:pt x="7796645" y="2786024"/>
                  <a:pt x="7802490" y="2794566"/>
                </a:cubicBezTo>
                <a:cubicBezTo>
                  <a:pt x="7805187" y="2794566"/>
                  <a:pt x="7807345" y="2798163"/>
                  <a:pt x="7808964" y="2805356"/>
                </a:cubicBezTo>
                <a:cubicBezTo>
                  <a:pt x="7808964" y="2806974"/>
                  <a:pt x="7805772" y="2808413"/>
                  <a:pt x="7799388" y="2809672"/>
                </a:cubicBezTo>
                <a:lnTo>
                  <a:pt x="7791834" y="2807514"/>
                </a:lnTo>
                <a:lnTo>
                  <a:pt x="7784282" y="2809672"/>
                </a:lnTo>
                <a:lnTo>
                  <a:pt x="7762836" y="2809672"/>
                </a:lnTo>
                <a:lnTo>
                  <a:pt x="7754204" y="2811830"/>
                </a:lnTo>
                <a:lnTo>
                  <a:pt x="7748809" y="2811830"/>
                </a:lnTo>
                <a:cubicBezTo>
                  <a:pt x="7745392" y="2808233"/>
                  <a:pt x="7741481" y="2806435"/>
                  <a:pt x="7737075" y="2806435"/>
                </a:cubicBezTo>
                <a:lnTo>
                  <a:pt x="7734917" y="2806435"/>
                </a:lnTo>
                <a:cubicBezTo>
                  <a:pt x="7734917" y="2808773"/>
                  <a:pt x="7733119" y="2810571"/>
                  <a:pt x="7729522" y="2811830"/>
                </a:cubicBezTo>
                <a:lnTo>
                  <a:pt x="7714416" y="2804277"/>
                </a:lnTo>
                <a:cubicBezTo>
                  <a:pt x="7714416" y="2805536"/>
                  <a:pt x="7711224" y="2806974"/>
                  <a:pt x="7704840" y="2808593"/>
                </a:cubicBezTo>
                <a:lnTo>
                  <a:pt x="7703761" y="2811830"/>
                </a:lnTo>
                <a:cubicBezTo>
                  <a:pt x="7710864" y="2819473"/>
                  <a:pt x="7714416" y="2824823"/>
                  <a:pt x="7714416" y="2827880"/>
                </a:cubicBezTo>
                <a:cubicBezTo>
                  <a:pt x="7714416" y="2830758"/>
                  <a:pt x="7719811" y="2840064"/>
                  <a:pt x="7730601" y="2855799"/>
                </a:cubicBezTo>
                <a:cubicBezTo>
                  <a:pt x="7734018" y="2855799"/>
                  <a:pt x="7743324" y="2862229"/>
                  <a:pt x="7758520" y="2875087"/>
                </a:cubicBezTo>
                <a:cubicBezTo>
                  <a:pt x="7776594" y="2887135"/>
                  <a:pt x="7793048" y="2894689"/>
                  <a:pt x="7807885" y="2897746"/>
                </a:cubicBezTo>
                <a:lnTo>
                  <a:pt x="7812201" y="2903141"/>
                </a:lnTo>
                <a:cubicBezTo>
                  <a:pt x="7812201" y="2904849"/>
                  <a:pt x="7807210" y="2910199"/>
                  <a:pt x="7797230" y="2919191"/>
                </a:cubicBezTo>
                <a:cubicBezTo>
                  <a:pt x="7793633" y="2924406"/>
                  <a:pt x="7791115" y="2933353"/>
                  <a:pt x="7789676" y="2946031"/>
                </a:cubicBezTo>
                <a:lnTo>
                  <a:pt x="7790756" y="2949268"/>
                </a:lnTo>
                <a:lnTo>
                  <a:pt x="7787518" y="2962216"/>
                </a:lnTo>
                <a:lnTo>
                  <a:pt x="7783202" y="2963295"/>
                </a:lnTo>
                <a:cubicBezTo>
                  <a:pt x="7781944" y="2963295"/>
                  <a:pt x="7779426" y="2960778"/>
                  <a:pt x="7775650" y="2955742"/>
                </a:cubicBezTo>
                <a:cubicBezTo>
                  <a:pt x="7770165" y="2955742"/>
                  <a:pt x="7763736" y="2951066"/>
                  <a:pt x="7756362" y="2941715"/>
                </a:cubicBezTo>
                <a:lnTo>
                  <a:pt x="7756362" y="2940636"/>
                </a:lnTo>
                <a:lnTo>
                  <a:pt x="7759599" y="2940636"/>
                </a:lnTo>
                <a:lnTo>
                  <a:pt x="7762836" y="2942794"/>
                </a:lnTo>
                <a:lnTo>
                  <a:pt x="7767152" y="2939557"/>
                </a:lnTo>
                <a:lnTo>
                  <a:pt x="7766073" y="2938478"/>
                </a:lnTo>
                <a:lnTo>
                  <a:pt x="7764994" y="2938478"/>
                </a:lnTo>
                <a:lnTo>
                  <a:pt x="7762836" y="2940636"/>
                </a:lnTo>
                <a:lnTo>
                  <a:pt x="7760678" y="2940636"/>
                </a:lnTo>
                <a:cubicBezTo>
                  <a:pt x="7760678" y="2939197"/>
                  <a:pt x="7759240" y="2938478"/>
                  <a:pt x="7756362" y="2938478"/>
                </a:cubicBezTo>
                <a:lnTo>
                  <a:pt x="7754204" y="2934162"/>
                </a:lnTo>
                <a:lnTo>
                  <a:pt x="7753125" y="2934162"/>
                </a:lnTo>
                <a:cubicBezTo>
                  <a:pt x="7753125" y="2940636"/>
                  <a:pt x="7746337" y="2945671"/>
                  <a:pt x="7732759" y="2949268"/>
                </a:cubicBezTo>
                <a:lnTo>
                  <a:pt x="7725206" y="2949268"/>
                </a:lnTo>
                <a:lnTo>
                  <a:pt x="7702682" y="2942794"/>
                </a:lnTo>
                <a:lnTo>
                  <a:pt x="7702682" y="2940636"/>
                </a:lnTo>
                <a:cubicBezTo>
                  <a:pt x="7707537" y="2933353"/>
                  <a:pt x="7711089" y="2925845"/>
                  <a:pt x="7713337" y="2918112"/>
                </a:cubicBezTo>
                <a:lnTo>
                  <a:pt x="7719811" y="2911638"/>
                </a:lnTo>
                <a:cubicBezTo>
                  <a:pt x="7726285" y="2911638"/>
                  <a:pt x="7734512" y="2918472"/>
                  <a:pt x="7744493" y="2932139"/>
                </a:cubicBezTo>
                <a:lnTo>
                  <a:pt x="7744493" y="2934162"/>
                </a:lnTo>
                <a:lnTo>
                  <a:pt x="7742335" y="2934162"/>
                </a:lnTo>
                <a:lnTo>
                  <a:pt x="7742335" y="2935241"/>
                </a:lnTo>
                <a:lnTo>
                  <a:pt x="7745572" y="2935241"/>
                </a:lnTo>
                <a:lnTo>
                  <a:pt x="7747730" y="2933218"/>
                </a:lnTo>
                <a:lnTo>
                  <a:pt x="7749888" y="2933218"/>
                </a:lnTo>
                <a:lnTo>
                  <a:pt x="7750967" y="2934162"/>
                </a:lnTo>
                <a:lnTo>
                  <a:pt x="7752046" y="2934162"/>
                </a:lnTo>
                <a:lnTo>
                  <a:pt x="7752046" y="2932139"/>
                </a:lnTo>
                <a:cubicBezTo>
                  <a:pt x="7747730" y="2932139"/>
                  <a:pt x="7745572" y="2929262"/>
                  <a:pt x="7745572" y="2923507"/>
                </a:cubicBezTo>
                <a:cubicBezTo>
                  <a:pt x="7742425" y="2923507"/>
                  <a:pt x="7739593" y="2920270"/>
                  <a:pt x="7737075" y="2913796"/>
                </a:cubicBezTo>
                <a:cubicBezTo>
                  <a:pt x="7733658" y="2912537"/>
                  <a:pt x="7730062" y="2906827"/>
                  <a:pt x="7726285" y="2896667"/>
                </a:cubicBezTo>
                <a:cubicBezTo>
                  <a:pt x="7723408" y="2896667"/>
                  <a:pt x="7721610" y="2893789"/>
                  <a:pt x="7720890" y="2888035"/>
                </a:cubicBezTo>
                <a:cubicBezTo>
                  <a:pt x="7713787" y="2878683"/>
                  <a:pt x="7710235" y="2870456"/>
                  <a:pt x="7710235" y="2863352"/>
                </a:cubicBezTo>
                <a:cubicBezTo>
                  <a:pt x="7708077" y="2862633"/>
                  <a:pt x="7706998" y="2860475"/>
                  <a:pt x="7706998" y="2856878"/>
                </a:cubicBezTo>
                <a:lnTo>
                  <a:pt x="7709156" y="2850404"/>
                </a:lnTo>
                <a:cubicBezTo>
                  <a:pt x="7706278" y="2850404"/>
                  <a:pt x="7703761" y="2849325"/>
                  <a:pt x="7701603" y="2847167"/>
                </a:cubicBezTo>
                <a:lnTo>
                  <a:pt x="7698366" y="2876166"/>
                </a:lnTo>
                <a:lnTo>
                  <a:pt x="7700524" y="2882640"/>
                </a:lnTo>
                <a:lnTo>
                  <a:pt x="7700524" y="2890193"/>
                </a:lnTo>
                <a:cubicBezTo>
                  <a:pt x="7700524" y="2895228"/>
                  <a:pt x="7699445" y="2900578"/>
                  <a:pt x="7697287" y="2906243"/>
                </a:cubicBezTo>
                <a:lnTo>
                  <a:pt x="7699445" y="2917033"/>
                </a:lnTo>
                <a:lnTo>
                  <a:pt x="7697287" y="2923507"/>
                </a:lnTo>
                <a:lnTo>
                  <a:pt x="7698366" y="2933218"/>
                </a:lnTo>
                <a:lnTo>
                  <a:pt x="7697287" y="2938478"/>
                </a:lnTo>
                <a:lnTo>
                  <a:pt x="7698366" y="2939557"/>
                </a:lnTo>
                <a:lnTo>
                  <a:pt x="7698366" y="2940636"/>
                </a:lnTo>
                <a:lnTo>
                  <a:pt x="7697287" y="2941715"/>
                </a:lnTo>
                <a:cubicBezTo>
                  <a:pt x="7698006" y="2947110"/>
                  <a:pt x="7699085" y="2950707"/>
                  <a:pt x="7700524" y="2952505"/>
                </a:cubicBezTo>
                <a:cubicBezTo>
                  <a:pt x="7700524" y="2956461"/>
                  <a:pt x="7699445" y="2960373"/>
                  <a:pt x="7697287" y="2964239"/>
                </a:cubicBezTo>
                <a:lnTo>
                  <a:pt x="7699445" y="2970713"/>
                </a:lnTo>
                <a:lnTo>
                  <a:pt x="7699445" y="2975029"/>
                </a:lnTo>
                <a:lnTo>
                  <a:pt x="7697287" y="2977187"/>
                </a:lnTo>
                <a:lnTo>
                  <a:pt x="7696208" y="2973950"/>
                </a:lnTo>
                <a:lnTo>
                  <a:pt x="7695129" y="2973950"/>
                </a:lnTo>
                <a:lnTo>
                  <a:pt x="7695129" y="2977187"/>
                </a:lnTo>
                <a:cubicBezTo>
                  <a:pt x="7697287" y="2977187"/>
                  <a:pt x="7698366" y="2977907"/>
                  <a:pt x="7698366" y="2979345"/>
                </a:cubicBezTo>
                <a:lnTo>
                  <a:pt x="7698366" y="2981503"/>
                </a:lnTo>
                <a:lnTo>
                  <a:pt x="7697287" y="2985819"/>
                </a:lnTo>
                <a:lnTo>
                  <a:pt x="7699445" y="2995395"/>
                </a:lnTo>
                <a:lnTo>
                  <a:pt x="7696208" y="2999711"/>
                </a:lnTo>
                <a:lnTo>
                  <a:pt x="7690813" y="2999711"/>
                </a:lnTo>
                <a:cubicBezTo>
                  <a:pt x="7690813" y="3003308"/>
                  <a:pt x="7686182" y="3005106"/>
                  <a:pt x="7676921" y="3005106"/>
                </a:cubicBezTo>
                <a:lnTo>
                  <a:pt x="7671526" y="3009422"/>
                </a:lnTo>
                <a:lnTo>
                  <a:pt x="7670447" y="3009422"/>
                </a:lnTo>
                <a:cubicBezTo>
                  <a:pt x="7657588" y="3006185"/>
                  <a:pt x="7651159" y="3000836"/>
                  <a:pt x="7651159" y="2993372"/>
                </a:cubicBezTo>
                <a:lnTo>
                  <a:pt x="7651159" y="2992293"/>
                </a:lnTo>
                <a:lnTo>
                  <a:pt x="7654262" y="2987977"/>
                </a:lnTo>
                <a:cubicBezTo>
                  <a:pt x="7652194" y="2987258"/>
                  <a:pt x="7651159" y="2985100"/>
                  <a:pt x="7651159" y="2981503"/>
                </a:cubicBezTo>
                <a:lnTo>
                  <a:pt x="7654262" y="2980424"/>
                </a:lnTo>
                <a:cubicBezTo>
                  <a:pt x="7651474" y="2976648"/>
                  <a:pt x="7650080" y="2973411"/>
                  <a:pt x="7650080" y="2970713"/>
                </a:cubicBezTo>
                <a:cubicBezTo>
                  <a:pt x="7651429" y="2970354"/>
                  <a:pt x="7652823" y="2968555"/>
                  <a:pt x="7654262" y="2965318"/>
                </a:cubicBezTo>
                <a:cubicBezTo>
                  <a:pt x="7652823" y="2963430"/>
                  <a:pt x="7651789" y="2958799"/>
                  <a:pt x="7651159" y="2951426"/>
                </a:cubicBezTo>
                <a:lnTo>
                  <a:pt x="7652104" y="2946031"/>
                </a:lnTo>
                <a:lnTo>
                  <a:pt x="7651159" y="2944952"/>
                </a:lnTo>
                <a:lnTo>
                  <a:pt x="7645764" y="2946031"/>
                </a:lnTo>
                <a:lnTo>
                  <a:pt x="7643606" y="2946031"/>
                </a:lnTo>
                <a:cubicBezTo>
                  <a:pt x="7638571" y="2946031"/>
                  <a:pt x="7636053" y="2945312"/>
                  <a:pt x="7636053" y="2943873"/>
                </a:cubicBezTo>
                <a:lnTo>
                  <a:pt x="7634974" y="2944952"/>
                </a:lnTo>
                <a:lnTo>
                  <a:pt x="7633895" y="2944952"/>
                </a:lnTo>
                <a:lnTo>
                  <a:pt x="7629579" y="2943873"/>
                </a:lnTo>
                <a:lnTo>
                  <a:pt x="7608134" y="2949268"/>
                </a:lnTo>
                <a:lnTo>
                  <a:pt x="7598423" y="2943873"/>
                </a:lnTo>
                <a:lnTo>
                  <a:pt x="7580215" y="2953584"/>
                </a:lnTo>
                <a:cubicBezTo>
                  <a:pt x="7572302" y="2953584"/>
                  <a:pt x="7564434" y="2956102"/>
                  <a:pt x="7556612" y="2961137"/>
                </a:cubicBezTo>
                <a:lnTo>
                  <a:pt x="7547980" y="2963295"/>
                </a:lnTo>
                <a:lnTo>
                  <a:pt x="7545822" y="2963295"/>
                </a:lnTo>
                <a:lnTo>
                  <a:pt x="7545822" y="2961137"/>
                </a:lnTo>
                <a:cubicBezTo>
                  <a:pt x="7557421" y="2948908"/>
                  <a:pt x="7564929" y="2942794"/>
                  <a:pt x="7568346" y="2942794"/>
                </a:cubicBezTo>
                <a:lnTo>
                  <a:pt x="7568346" y="2941715"/>
                </a:lnTo>
                <a:lnTo>
                  <a:pt x="7567267" y="2937399"/>
                </a:lnTo>
                <a:cubicBezTo>
                  <a:pt x="7567267" y="2935421"/>
                  <a:pt x="7571223" y="2930790"/>
                  <a:pt x="7579136" y="2923507"/>
                </a:cubicBezTo>
                <a:cubicBezTo>
                  <a:pt x="7579136" y="2920630"/>
                  <a:pt x="7583092" y="2918112"/>
                  <a:pt x="7591005" y="2915954"/>
                </a:cubicBezTo>
                <a:cubicBezTo>
                  <a:pt x="7591005" y="2913077"/>
                  <a:pt x="7592758" y="2911638"/>
                  <a:pt x="7596265" y="2911638"/>
                </a:cubicBezTo>
                <a:lnTo>
                  <a:pt x="7594107" y="2909480"/>
                </a:lnTo>
                <a:cubicBezTo>
                  <a:pt x="7595906" y="2903096"/>
                  <a:pt x="7599502" y="2898465"/>
                  <a:pt x="7604897" y="2895588"/>
                </a:cubicBezTo>
                <a:cubicBezTo>
                  <a:pt x="7607774" y="2895588"/>
                  <a:pt x="7609213" y="2894509"/>
                  <a:pt x="7609213" y="2892351"/>
                </a:cubicBezTo>
                <a:lnTo>
                  <a:pt x="7608134" y="2889114"/>
                </a:lnTo>
                <a:cubicBezTo>
                  <a:pt x="7608134" y="2886056"/>
                  <a:pt x="7609932" y="2880347"/>
                  <a:pt x="7613529" y="2871984"/>
                </a:cubicBezTo>
                <a:lnTo>
                  <a:pt x="7628500" y="2837591"/>
                </a:lnTo>
                <a:cubicBezTo>
                  <a:pt x="7628500" y="2831657"/>
                  <a:pt x="7631737" y="2821631"/>
                  <a:pt x="7638211" y="2807514"/>
                </a:cubicBezTo>
                <a:lnTo>
                  <a:pt x="7638211" y="2805356"/>
                </a:lnTo>
                <a:lnTo>
                  <a:pt x="7636053" y="2805356"/>
                </a:lnTo>
                <a:lnTo>
                  <a:pt x="7636053" y="2804277"/>
                </a:lnTo>
                <a:lnTo>
                  <a:pt x="7634974" y="2805356"/>
                </a:lnTo>
                <a:lnTo>
                  <a:pt x="7630658" y="2805356"/>
                </a:lnTo>
                <a:lnTo>
                  <a:pt x="7628500" y="2803198"/>
                </a:lnTo>
                <a:lnTo>
                  <a:pt x="7632816" y="2799961"/>
                </a:lnTo>
                <a:lnTo>
                  <a:pt x="7636053" y="2799961"/>
                </a:lnTo>
                <a:lnTo>
                  <a:pt x="7640369" y="2803198"/>
                </a:lnTo>
                <a:lnTo>
                  <a:pt x="7641448" y="2803198"/>
                </a:lnTo>
                <a:lnTo>
                  <a:pt x="7645764" y="2799961"/>
                </a:lnTo>
                <a:lnTo>
                  <a:pt x="7646843" y="2799961"/>
                </a:lnTo>
                <a:lnTo>
                  <a:pt x="7651159" y="2801040"/>
                </a:lnTo>
                <a:lnTo>
                  <a:pt x="7654262" y="2799961"/>
                </a:lnTo>
                <a:lnTo>
                  <a:pt x="7654262" y="2798882"/>
                </a:lnTo>
                <a:cubicBezTo>
                  <a:pt x="7653362" y="2792588"/>
                  <a:pt x="7651249" y="2787552"/>
                  <a:pt x="7647922" y="2783776"/>
                </a:cubicBezTo>
                <a:lnTo>
                  <a:pt x="7647922" y="2778516"/>
                </a:lnTo>
                <a:lnTo>
                  <a:pt x="7654262" y="2770963"/>
                </a:lnTo>
                <a:lnTo>
                  <a:pt x="7654262" y="2769884"/>
                </a:lnTo>
                <a:lnTo>
                  <a:pt x="7653182" y="2765568"/>
                </a:lnTo>
                <a:lnTo>
                  <a:pt x="7654262" y="2761252"/>
                </a:lnTo>
                <a:lnTo>
                  <a:pt x="7654262" y="2759094"/>
                </a:lnTo>
                <a:cubicBezTo>
                  <a:pt x="7651474" y="2759094"/>
                  <a:pt x="7650080" y="2758015"/>
                  <a:pt x="7650080" y="2755857"/>
                </a:cubicBezTo>
                <a:cubicBezTo>
                  <a:pt x="7650080" y="2749473"/>
                  <a:pt x="7655790" y="2744122"/>
                  <a:pt x="7667210" y="2739806"/>
                </a:cubicBezTo>
                <a:close/>
                <a:moveTo>
                  <a:pt x="7193355" y="2739765"/>
                </a:moveTo>
                <a:lnTo>
                  <a:pt x="7193355" y="2740844"/>
                </a:lnTo>
                <a:lnTo>
                  <a:pt x="7195648" y="2740844"/>
                </a:lnTo>
                <a:lnTo>
                  <a:pt x="7195648" y="2739765"/>
                </a:lnTo>
                <a:close/>
                <a:moveTo>
                  <a:pt x="8092323" y="2739402"/>
                </a:moveTo>
                <a:lnTo>
                  <a:pt x="8098797" y="2740481"/>
                </a:lnTo>
                <a:lnTo>
                  <a:pt x="8113903" y="2739402"/>
                </a:lnTo>
                <a:lnTo>
                  <a:pt x="8114982" y="2739402"/>
                </a:lnTo>
                <a:cubicBezTo>
                  <a:pt x="8123614" y="2739402"/>
                  <a:pt x="8127930" y="2741920"/>
                  <a:pt x="8127930" y="2746955"/>
                </a:cubicBezTo>
                <a:lnTo>
                  <a:pt x="8131167" y="2746955"/>
                </a:lnTo>
                <a:cubicBezTo>
                  <a:pt x="8133865" y="2744797"/>
                  <a:pt x="8137102" y="2743718"/>
                  <a:pt x="8140878" y="2743718"/>
                </a:cubicBezTo>
                <a:cubicBezTo>
                  <a:pt x="8146453" y="2743718"/>
                  <a:pt x="8150095" y="2745516"/>
                  <a:pt x="8151803" y="2749113"/>
                </a:cubicBezTo>
                <a:lnTo>
                  <a:pt x="8151803" y="2755587"/>
                </a:lnTo>
                <a:cubicBezTo>
                  <a:pt x="8151803" y="2757745"/>
                  <a:pt x="8148881" y="2759184"/>
                  <a:pt x="8143036" y="2759903"/>
                </a:cubicBezTo>
                <a:lnTo>
                  <a:pt x="8140878" y="2754508"/>
                </a:lnTo>
                <a:lnTo>
                  <a:pt x="8138720" y="2754508"/>
                </a:lnTo>
                <a:lnTo>
                  <a:pt x="8138720" y="2760982"/>
                </a:lnTo>
                <a:cubicBezTo>
                  <a:pt x="8138720" y="2766557"/>
                  <a:pt x="8140159" y="2769794"/>
                  <a:pt x="8143036" y="2770693"/>
                </a:cubicBezTo>
                <a:lnTo>
                  <a:pt x="8144115" y="2770693"/>
                </a:lnTo>
                <a:lnTo>
                  <a:pt x="8157198" y="2759903"/>
                </a:lnTo>
                <a:cubicBezTo>
                  <a:pt x="8169067" y="2759903"/>
                  <a:pt x="8177340" y="2767501"/>
                  <a:pt x="8182015" y="2782697"/>
                </a:cubicBezTo>
                <a:lnTo>
                  <a:pt x="8182015" y="2783776"/>
                </a:lnTo>
                <a:lnTo>
                  <a:pt x="8177699" y="2782697"/>
                </a:lnTo>
                <a:lnTo>
                  <a:pt x="8169067" y="2785934"/>
                </a:lnTo>
                <a:lnTo>
                  <a:pt x="8160435" y="2785934"/>
                </a:lnTo>
                <a:cubicBezTo>
                  <a:pt x="8156119" y="2785934"/>
                  <a:pt x="8153961" y="2784495"/>
                  <a:pt x="8153961" y="2781618"/>
                </a:cubicBezTo>
                <a:lnTo>
                  <a:pt x="8149510" y="2788092"/>
                </a:lnTo>
                <a:lnTo>
                  <a:pt x="8158277" y="2788092"/>
                </a:lnTo>
                <a:cubicBezTo>
                  <a:pt x="8164751" y="2789171"/>
                  <a:pt x="8167988" y="2792048"/>
                  <a:pt x="8167988" y="2796724"/>
                </a:cubicBezTo>
                <a:cubicBezTo>
                  <a:pt x="8167988" y="2800321"/>
                  <a:pt x="8162189" y="2805356"/>
                  <a:pt x="8150589" y="2811830"/>
                </a:cubicBezTo>
                <a:cubicBezTo>
                  <a:pt x="8149331" y="2816865"/>
                  <a:pt x="8147173" y="2819383"/>
                  <a:pt x="8144115" y="2819383"/>
                </a:cubicBezTo>
                <a:lnTo>
                  <a:pt x="8145194" y="2824778"/>
                </a:lnTo>
                <a:lnTo>
                  <a:pt x="8144115" y="2825857"/>
                </a:lnTo>
                <a:lnTo>
                  <a:pt x="8143036" y="2824778"/>
                </a:lnTo>
                <a:lnTo>
                  <a:pt x="8137641" y="2824778"/>
                </a:lnTo>
                <a:lnTo>
                  <a:pt x="8135483" y="2826936"/>
                </a:lnTo>
                <a:lnTo>
                  <a:pt x="8139799" y="2828015"/>
                </a:lnTo>
                <a:lnTo>
                  <a:pt x="8144115" y="2826936"/>
                </a:lnTo>
                <a:lnTo>
                  <a:pt x="8147352" y="2830173"/>
                </a:lnTo>
                <a:lnTo>
                  <a:pt x="8151803" y="2829094"/>
                </a:lnTo>
                <a:lnTo>
                  <a:pt x="8152882" y="2830173"/>
                </a:lnTo>
                <a:lnTo>
                  <a:pt x="8153961" y="2826936"/>
                </a:lnTo>
                <a:lnTo>
                  <a:pt x="8152882" y="2825857"/>
                </a:lnTo>
                <a:lnTo>
                  <a:pt x="8152882" y="2823699"/>
                </a:lnTo>
                <a:cubicBezTo>
                  <a:pt x="8158098" y="2816685"/>
                  <a:pt x="8163492" y="2810931"/>
                  <a:pt x="8169067" y="2806435"/>
                </a:cubicBezTo>
                <a:lnTo>
                  <a:pt x="8170146" y="2806435"/>
                </a:lnTo>
                <a:cubicBezTo>
                  <a:pt x="8178419" y="2806435"/>
                  <a:pt x="8187051" y="2813988"/>
                  <a:pt x="8196042" y="2829094"/>
                </a:cubicBezTo>
                <a:lnTo>
                  <a:pt x="8196042" y="2830173"/>
                </a:lnTo>
                <a:lnTo>
                  <a:pt x="8198200" y="2830173"/>
                </a:lnTo>
                <a:cubicBezTo>
                  <a:pt x="8200358" y="2829633"/>
                  <a:pt x="8201437" y="2826756"/>
                  <a:pt x="8201437" y="2821541"/>
                </a:cubicBezTo>
                <a:lnTo>
                  <a:pt x="8201437" y="2820462"/>
                </a:lnTo>
                <a:cubicBezTo>
                  <a:pt x="8198560" y="2820462"/>
                  <a:pt x="8197121" y="2818304"/>
                  <a:pt x="8197121" y="2813988"/>
                </a:cubicBezTo>
                <a:lnTo>
                  <a:pt x="8197121" y="2812909"/>
                </a:lnTo>
                <a:lnTo>
                  <a:pt x="8203595" y="2803198"/>
                </a:lnTo>
                <a:lnTo>
                  <a:pt x="8201437" y="2796724"/>
                </a:lnTo>
                <a:lnTo>
                  <a:pt x="8203595" y="2791329"/>
                </a:lnTo>
                <a:lnTo>
                  <a:pt x="8202516" y="2790250"/>
                </a:lnTo>
                <a:lnTo>
                  <a:pt x="8202516" y="2789171"/>
                </a:lnTo>
                <a:cubicBezTo>
                  <a:pt x="8203056" y="2767501"/>
                  <a:pt x="8204495" y="2756666"/>
                  <a:pt x="8206832" y="2756666"/>
                </a:cubicBezTo>
                <a:lnTo>
                  <a:pt x="8205754" y="2745876"/>
                </a:lnTo>
                <a:cubicBezTo>
                  <a:pt x="8205754" y="2741560"/>
                  <a:pt x="8210834" y="2739402"/>
                  <a:pt x="8220994" y="2739402"/>
                </a:cubicBezTo>
                <a:cubicBezTo>
                  <a:pt x="8229267" y="2746955"/>
                  <a:pt x="8237539" y="2750911"/>
                  <a:pt x="8245812" y="2751271"/>
                </a:cubicBezTo>
                <a:lnTo>
                  <a:pt x="8246890" y="2755587"/>
                </a:lnTo>
                <a:lnTo>
                  <a:pt x="8245812" y="2756666"/>
                </a:lnTo>
                <a:lnTo>
                  <a:pt x="8251206" y="2758824"/>
                </a:lnTo>
                <a:lnTo>
                  <a:pt x="8251206" y="2759903"/>
                </a:lnTo>
                <a:cubicBezTo>
                  <a:pt x="8249768" y="2761521"/>
                  <a:pt x="8247970" y="2767681"/>
                  <a:pt x="8245812" y="2778381"/>
                </a:cubicBezTo>
                <a:lnTo>
                  <a:pt x="8243654" y="2778381"/>
                </a:lnTo>
                <a:lnTo>
                  <a:pt x="8243654" y="2785934"/>
                </a:lnTo>
                <a:lnTo>
                  <a:pt x="8238258" y="2804277"/>
                </a:lnTo>
                <a:lnTo>
                  <a:pt x="8238258" y="2805356"/>
                </a:lnTo>
                <a:lnTo>
                  <a:pt x="8249048" y="2804277"/>
                </a:lnTo>
                <a:lnTo>
                  <a:pt x="8257680" y="2808593"/>
                </a:lnTo>
                <a:lnTo>
                  <a:pt x="8271708" y="2804277"/>
                </a:lnTo>
                <a:lnTo>
                  <a:pt x="8272786" y="2805356"/>
                </a:lnTo>
                <a:lnTo>
                  <a:pt x="8274945" y="2805356"/>
                </a:lnTo>
                <a:lnTo>
                  <a:pt x="8274945" y="2804277"/>
                </a:lnTo>
                <a:cubicBezTo>
                  <a:pt x="8272786" y="2804277"/>
                  <a:pt x="8271708" y="2803558"/>
                  <a:pt x="8271708" y="2802119"/>
                </a:cubicBezTo>
                <a:lnTo>
                  <a:pt x="8271708" y="2801040"/>
                </a:lnTo>
                <a:lnTo>
                  <a:pt x="8283577" y="2782697"/>
                </a:lnTo>
                <a:lnTo>
                  <a:pt x="8284790" y="2782697"/>
                </a:lnTo>
                <a:cubicBezTo>
                  <a:pt x="8286948" y="2782697"/>
                  <a:pt x="8292344" y="2785934"/>
                  <a:pt x="8300976" y="2792408"/>
                </a:cubicBezTo>
                <a:lnTo>
                  <a:pt x="8304212" y="2793487"/>
                </a:lnTo>
                <a:lnTo>
                  <a:pt x="8307450" y="2792408"/>
                </a:lnTo>
                <a:cubicBezTo>
                  <a:pt x="8311766" y="2798522"/>
                  <a:pt x="8313924" y="2802838"/>
                  <a:pt x="8313924" y="2805356"/>
                </a:cubicBezTo>
                <a:lnTo>
                  <a:pt x="8313924" y="2807514"/>
                </a:lnTo>
                <a:lnTo>
                  <a:pt x="8307450" y="2813988"/>
                </a:lnTo>
                <a:lnTo>
                  <a:pt x="8304212" y="2810751"/>
                </a:lnTo>
                <a:lnTo>
                  <a:pt x="8304212" y="2811830"/>
                </a:lnTo>
                <a:lnTo>
                  <a:pt x="8305292" y="2815067"/>
                </a:lnTo>
                <a:lnTo>
                  <a:pt x="8298818" y="2820462"/>
                </a:lnTo>
                <a:cubicBezTo>
                  <a:pt x="8291444" y="2817764"/>
                  <a:pt x="8284206" y="2813089"/>
                  <a:pt x="8277103" y="2806435"/>
                </a:cubicBezTo>
                <a:lnTo>
                  <a:pt x="8277103" y="2807514"/>
                </a:lnTo>
                <a:lnTo>
                  <a:pt x="8281419" y="2815067"/>
                </a:lnTo>
                <a:lnTo>
                  <a:pt x="8282498" y="2813988"/>
                </a:lnTo>
                <a:lnTo>
                  <a:pt x="8283577" y="2813988"/>
                </a:lnTo>
                <a:cubicBezTo>
                  <a:pt x="8284746" y="2813988"/>
                  <a:pt x="8285870" y="2815427"/>
                  <a:pt x="8286948" y="2818304"/>
                </a:cubicBezTo>
                <a:lnTo>
                  <a:pt x="8288028" y="2817225"/>
                </a:lnTo>
                <a:lnTo>
                  <a:pt x="8289106" y="2817225"/>
                </a:lnTo>
                <a:lnTo>
                  <a:pt x="8299896" y="2824778"/>
                </a:lnTo>
                <a:cubicBezTo>
                  <a:pt x="8296120" y="2855799"/>
                  <a:pt x="8292164" y="2871310"/>
                  <a:pt x="8288028" y="2871310"/>
                </a:cubicBezTo>
                <a:lnTo>
                  <a:pt x="8288028" y="2872389"/>
                </a:lnTo>
                <a:lnTo>
                  <a:pt x="8289106" y="2876705"/>
                </a:lnTo>
                <a:lnTo>
                  <a:pt x="8284790" y="2883179"/>
                </a:lnTo>
                <a:lnTo>
                  <a:pt x="8285870" y="2891811"/>
                </a:lnTo>
                <a:lnTo>
                  <a:pt x="8272786" y="2927553"/>
                </a:lnTo>
                <a:cubicBezTo>
                  <a:pt x="8272786" y="2928992"/>
                  <a:pt x="8274945" y="2930431"/>
                  <a:pt x="8279261" y="2931869"/>
                </a:cubicBezTo>
                <a:cubicBezTo>
                  <a:pt x="8279261" y="2934747"/>
                  <a:pt x="8282902" y="2936185"/>
                  <a:pt x="8290186" y="2936185"/>
                </a:cubicBezTo>
                <a:cubicBezTo>
                  <a:pt x="8290725" y="2938523"/>
                  <a:pt x="8296120" y="2941760"/>
                  <a:pt x="8306370" y="2945896"/>
                </a:cubicBezTo>
                <a:cubicBezTo>
                  <a:pt x="8313384" y="2950932"/>
                  <a:pt x="8316981" y="2954169"/>
                  <a:pt x="8317161" y="2955607"/>
                </a:cubicBezTo>
                <a:lnTo>
                  <a:pt x="8317161" y="2956686"/>
                </a:lnTo>
                <a:lnTo>
                  <a:pt x="8294502" y="2999981"/>
                </a:lnTo>
                <a:lnTo>
                  <a:pt x="8293422" y="2999981"/>
                </a:lnTo>
                <a:cubicBezTo>
                  <a:pt x="8290905" y="2999981"/>
                  <a:pt x="8282228" y="2994227"/>
                  <a:pt x="8267392" y="2982717"/>
                </a:cubicBezTo>
                <a:cubicBezTo>
                  <a:pt x="8252286" y="2979840"/>
                  <a:pt x="8244732" y="2975479"/>
                  <a:pt x="8244732" y="2969634"/>
                </a:cubicBezTo>
                <a:lnTo>
                  <a:pt x="8240416" y="2967476"/>
                </a:lnTo>
                <a:cubicBezTo>
                  <a:pt x="8228547" y="2972601"/>
                  <a:pt x="8219870" y="2978401"/>
                  <a:pt x="8214386" y="2984875"/>
                </a:cubicBezTo>
                <a:cubicBezTo>
                  <a:pt x="8201258" y="2990810"/>
                  <a:pt x="8191547" y="2996924"/>
                  <a:pt x="8185252" y="3003218"/>
                </a:cubicBezTo>
                <a:lnTo>
                  <a:pt x="8180936" y="3004297"/>
                </a:lnTo>
                <a:lnTo>
                  <a:pt x="8165830" y="3001060"/>
                </a:lnTo>
                <a:lnTo>
                  <a:pt x="8159356" y="3003218"/>
                </a:lnTo>
                <a:lnTo>
                  <a:pt x="8158277" y="3002139"/>
                </a:lnTo>
                <a:lnTo>
                  <a:pt x="8158277" y="3001060"/>
                </a:lnTo>
                <a:cubicBezTo>
                  <a:pt x="8164032" y="3000701"/>
                  <a:pt x="8166909" y="2998543"/>
                  <a:pt x="8166909" y="2994586"/>
                </a:cubicBezTo>
                <a:cubicBezTo>
                  <a:pt x="8172484" y="2988832"/>
                  <a:pt x="8181836" y="2982358"/>
                  <a:pt x="8194963" y="2975164"/>
                </a:cubicBezTo>
                <a:cubicBezTo>
                  <a:pt x="8205034" y="2962666"/>
                  <a:pt x="8212992" y="2956147"/>
                  <a:pt x="8218836" y="2955607"/>
                </a:cubicBezTo>
                <a:cubicBezTo>
                  <a:pt x="8219556" y="2947695"/>
                  <a:pt x="8221354" y="2943738"/>
                  <a:pt x="8224231" y="2943738"/>
                </a:cubicBezTo>
                <a:lnTo>
                  <a:pt x="8222073" y="2940501"/>
                </a:lnTo>
                <a:cubicBezTo>
                  <a:pt x="8223512" y="2940501"/>
                  <a:pt x="8224231" y="2939422"/>
                  <a:pt x="8224231" y="2937264"/>
                </a:cubicBezTo>
                <a:cubicBezTo>
                  <a:pt x="8224231" y="2932229"/>
                  <a:pt x="8223512" y="2929711"/>
                  <a:pt x="8222073" y="2929711"/>
                </a:cubicBezTo>
                <a:lnTo>
                  <a:pt x="8223152" y="2922158"/>
                </a:lnTo>
                <a:lnTo>
                  <a:pt x="8223152" y="2911368"/>
                </a:lnTo>
                <a:lnTo>
                  <a:pt x="8228547" y="2904759"/>
                </a:lnTo>
                <a:lnTo>
                  <a:pt x="8228547" y="2901522"/>
                </a:lnTo>
                <a:cubicBezTo>
                  <a:pt x="8228547" y="2900084"/>
                  <a:pt x="8227468" y="2899364"/>
                  <a:pt x="8225310" y="2899364"/>
                </a:cubicBezTo>
                <a:cubicBezTo>
                  <a:pt x="8222253" y="2899364"/>
                  <a:pt x="8220095" y="2891452"/>
                  <a:pt x="8218836" y="2875626"/>
                </a:cubicBezTo>
                <a:cubicBezTo>
                  <a:pt x="8216229" y="2875626"/>
                  <a:pt x="8214386" y="2868792"/>
                  <a:pt x="8213306" y="2855125"/>
                </a:cubicBezTo>
                <a:lnTo>
                  <a:pt x="8190647" y="2879942"/>
                </a:lnTo>
                <a:lnTo>
                  <a:pt x="8185252" y="2881021"/>
                </a:lnTo>
                <a:lnTo>
                  <a:pt x="8184173" y="2879942"/>
                </a:lnTo>
                <a:lnTo>
                  <a:pt x="8184173" y="2877784"/>
                </a:lnTo>
                <a:lnTo>
                  <a:pt x="8187410" y="2871310"/>
                </a:lnTo>
                <a:lnTo>
                  <a:pt x="8186331" y="2870231"/>
                </a:lnTo>
                <a:lnTo>
                  <a:pt x="8185252" y="2870231"/>
                </a:lnTo>
                <a:cubicBezTo>
                  <a:pt x="8182375" y="2870591"/>
                  <a:pt x="8178419" y="2874187"/>
                  <a:pt x="8173383" y="2881021"/>
                </a:cubicBezTo>
                <a:cubicBezTo>
                  <a:pt x="8170866" y="2881381"/>
                  <a:pt x="8167988" y="2883539"/>
                  <a:pt x="8164751" y="2887495"/>
                </a:cubicBezTo>
                <a:lnTo>
                  <a:pt x="8160435" y="2887495"/>
                </a:lnTo>
                <a:cubicBezTo>
                  <a:pt x="8164751" y="2891452"/>
                  <a:pt x="8166909" y="2895768"/>
                  <a:pt x="8166909" y="2900443"/>
                </a:cubicBezTo>
                <a:lnTo>
                  <a:pt x="8165830" y="2901522"/>
                </a:lnTo>
                <a:cubicBezTo>
                  <a:pt x="8165830" y="2902961"/>
                  <a:pt x="8164032" y="2903680"/>
                  <a:pt x="8160435" y="2903680"/>
                </a:cubicBezTo>
                <a:lnTo>
                  <a:pt x="8159356" y="2904759"/>
                </a:lnTo>
                <a:lnTo>
                  <a:pt x="8159356" y="2907052"/>
                </a:lnTo>
                <a:cubicBezTo>
                  <a:pt x="8159896" y="2911368"/>
                  <a:pt x="8160975" y="2913526"/>
                  <a:pt x="8162593" y="2913526"/>
                </a:cubicBezTo>
                <a:lnTo>
                  <a:pt x="8164751" y="2913526"/>
                </a:lnTo>
                <a:cubicBezTo>
                  <a:pt x="8167269" y="2905524"/>
                  <a:pt x="8171225" y="2901522"/>
                  <a:pt x="8176620" y="2901522"/>
                </a:cubicBezTo>
                <a:lnTo>
                  <a:pt x="8185252" y="2905838"/>
                </a:lnTo>
                <a:lnTo>
                  <a:pt x="8194963" y="2904759"/>
                </a:lnTo>
                <a:lnTo>
                  <a:pt x="8196042" y="2905838"/>
                </a:lnTo>
                <a:lnTo>
                  <a:pt x="8196042" y="2907052"/>
                </a:lnTo>
                <a:cubicBezTo>
                  <a:pt x="8196042" y="2909570"/>
                  <a:pt x="8190647" y="2912087"/>
                  <a:pt x="8179857" y="2914605"/>
                </a:cubicBezTo>
                <a:cubicBezTo>
                  <a:pt x="8178059" y="2917842"/>
                  <a:pt x="8171945" y="2921798"/>
                  <a:pt x="8161514" y="2926474"/>
                </a:cubicBezTo>
                <a:cubicBezTo>
                  <a:pt x="8160076" y="2933128"/>
                  <a:pt x="8159356" y="2942479"/>
                  <a:pt x="8159356" y="2954528"/>
                </a:cubicBezTo>
                <a:lnTo>
                  <a:pt x="8160435" y="2958844"/>
                </a:lnTo>
                <a:lnTo>
                  <a:pt x="8159356" y="2962081"/>
                </a:lnTo>
                <a:lnTo>
                  <a:pt x="8160435" y="2967476"/>
                </a:lnTo>
                <a:lnTo>
                  <a:pt x="8157198" y="2974085"/>
                </a:lnTo>
                <a:lnTo>
                  <a:pt x="8158277" y="2982717"/>
                </a:lnTo>
                <a:cubicBezTo>
                  <a:pt x="8158277" y="2988472"/>
                  <a:pt x="8156119" y="2991349"/>
                  <a:pt x="8151803" y="2991349"/>
                </a:cubicBezTo>
                <a:cubicBezTo>
                  <a:pt x="8145959" y="2991349"/>
                  <a:pt x="8143036" y="2993507"/>
                  <a:pt x="8143036" y="2997823"/>
                </a:cubicBezTo>
                <a:cubicBezTo>
                  <a:pt x="8139260" y="3001420"/>
                  <a:pt x="8136023" y="3003218"/>
                  <a:pt x="8133325" y="3003218"/>
                </a:cubicBezTo>
                <a:lnTo>
                  <a:pt x="8129009" y="3003218"/>
                </a:lnTo>
                <a:lnTo>
                  <a:pt x="8124693" y="2999981"/>
                </a:lnTo>
                <a:lnTo>
                  <a:pt x="8118219" y="3005376"/>
                </a:lnTo>
                <a:lnTo>
                  <a:pt x="8112824" y="3005376"/>
                </a:lnTo>
                <a:cubicBezTo>
                  <a:pt x="8106170" y="3005376"/>
                  <a:pt x="8101495" y="3003938"/>
                  <a:pt x="8098797" y="3001060"/>
                </a:cubicBezTo>
                <a:lnTo>
                  <a:pt x="8099876" y="2990270"/>
                </a:lnTo>
                <a:cubicBezTo>
                  <a:pt x="8096459" y="2977952"/>
                  <a:pt x="8091784" y="2971792"/>
                  <a:pt x="8085849" y="2971792"/>
                </a:cubicBezTo>
                <a:cubicBezTo>
                  <a:pt x="8080724" y="2968196"/>
                  <a:pt x="8078161" y="2964959"/>
                  <a:pt x="8078161" y="2962081"/>
                </a:cubicBezTo>
                <a:lnTo>
                  <a:pt x="8082477" y="2958844"/>
                </a:lnTo>
                <a:lnTo>
                  <a:pt x="8085849" y="2958844"/>
                </a:lnTo>
                <a:lnTo>
                  <a:pt x="8096639" y="2963160"/>
                </a:lnTo>
                <a:cubicBezTo>
                  <a:pt x="8108868" y="2963160"/>
                  <a:pt x="8114982" y="2960283"/>
                  <a:pt x="8114982" y="2954528"/>
                </a:cubicBezTo>
                <a:lnTo>
                  <a:pt x="8114982" y="2943738"/>
                </a:lnTo>
                <a:lnTo>
                  <a:pt x="8113903" y="2942659"/>
                </a:lnTo>
                <a:lnTo>
                  <a:pt x="8113903" y="2941580"/>
                </a:lnTo>
                <a:lnTo>
                  <a:pt x="8106350" y="2942659"/>
                </a:lnTo>
                <a:lnTo>
                  <a:pt x="8099876" y="2941580"/>
                </a:lnTo>
                <a:cubicBezTo>
                  <a:pt x="8089536" y="2944458"/>
                  <a:pt x="8081578" y="2949493"/>
                  <a:pt x="8076003" y="2956686"/>
                </a:cubicBezTo>
                <a:lnTo>
                  <a:pt x="8073845" y="2956686"/>
                </a:lnTo>
                <a:cubicBezTo>
                  <a:pt x="8064494" y="2946436"/>
                  <a:pt x="8059818" y="2938163"/>
                  <a:pt x="8059818" y="2931869"/>
                </a:cubicBezTo>
                <a:lnTo>
                  <a:pt x="8059818" y="2921079"/>
                </a:lnTo>
                <a:cubicBezTo>
                  <a:pt x="8059818" y="2917482"/>
                  <a:pt x="8057301" y="2914605"/>
                  <a:pt x="8052265" y="2912447"/>
                </a:cubicBezTo>
                <a:lnTo>
                  <a:pt x="8052265" y="2911368"/>
                </a:lnTo>
                <a:cubicBezTo>
                  <a:pt x="8065213" y="2899229"/>
                  <a:pt x="8071687" y="2890912"/>
                  <a:pt x="8071687" y="2886416"/>
                </a:cubicBezTo>
                <a:cubicBezTo>
                  <a:pt x="8076723" y="2882999"/>
                  <a:pt x="8079240" y="2879043"/>
                  <a:pt x="8079240" y="2874547"/>
                </a:cubicBezTo>
                <a:lnTo>
                  <a:pt x="8080319" y="2865915"/>
                </a:lnTo>
                <a:lnTo>
                  <a:pt x="8077082" y="2864836"/>
                </a:lnTo>
                <a:lnTo>
                  <a:pt x="8068450" y="2868073"/>
                </a:lnTo>
                <a:lnTo>
                  <a:pt x="8065213" y="2868073"/>
                </a:lnTo>
                <a:cubicBezTo>
                  <a:pt x="8063595" y="2868073"/>
                  <a:pt x="8062156" y="2865555"/>
                  <a:pt x="8060897" y="2860520"/>
                </a:cubicBezTo>
                <a:cubicBezTo>
                  <a:pt x="8061976" y="2857643"/>
                  <a:pt x="8063055" y="2856204"/>
                  <a:pt x="8064134" y="2856204"/>
                </a:cubicBezTo>
                <a:cubicBezTo>
                  <a:pt x="8065573" y="2856204"/>
                  <a:pt x="8066292" y="2858002"/>
                  <a:pt x="8066292" y="2861599"/>
                </a:cubicBezTo>
                <a:lnTo>
                  <a:pt x="8067371" y="2862678"/>
                </a:lnTo>
                <a:lnTo>
                  <a:pt x="8068450" y="2862678"/>
                </a:lnTo>
                <a:lnTo>
                  <a:pt x="8074924" y="2860520"/>
                </a:lnTo>
                <a:lnTo>
                  <a:pt x="8081398" y="2861599"/>
                </a:lnTo>
                <a:lnTo>
                  <a:pt x="8084635" y="2860520"/>
                </a:lnTo>
                <a:lnTo>
                  <a:pt x="8084635" y="2852967"/>
                </a:lnTo>
                <a:cubicBezTo>
                  <a:pt x="8089041" y="2847212"/>
                  <a:pt x="8091244" y="2842132"/>
                  <a:pt x="8091244" y="2837726"/>
                </a:cubicBezTo>
                <a:lnTo>
                  <a:pt x="8080319" y="2841098"/>
                </a:lnTo>
                <a:lnTo>
                  <a:pt x="8067371" y="2835568"/>
                </a:lnTo>
                <a:lnTo>
                  <a:pt x="8060897" y="2836647"/>
                </a:lnTo>
                <a:lnTo>
                  <a:pt x="8058739" y="2836647"/>
                </a:lnTo>
                <a:cubicBezTo>
                  <a:pt x="8055862" y="2835748"/>
                  <a:pt x="8054423" y="2832511"/>
                  <a:pt x="8054423" y="2826936"/>
                </a:cubicBezTo>
                <a:lnTo>
                  <a:pt x="8055502" y="2825857"/>
                </a:lnTo>
                <a:lnTo>
                  <a:pt x="8059818" y="2825857"/>
                </a:lnTo>
                <a:lnTo>
                  <a:pt x="8068450" y="2828015"/>
                </a:lnTo>
                <a:lnTo>
                  <a:pt x="8078161" y="2825857"/>
                </a:lnTo>
                <a:lnTo>
                  <a:pt x="8091244" y="2826936"/>
                </a:lnTo>
                <a:lnTo>
                  <a:pt x="8092323" y="2825857"/>
                </a:lnTo>
                <a:lnTo>
                  <a:pt x="8092323" y="2809672"/>
                </a:lnTo>
                <a:lnTo>
                  <a:pt x="8094481" y="2803198"/>
                </a:lnTo>
                <a:lnTo>
                  <a:pt x="8093402" y="2791329"/>
                </a:lnTo>
                <a:lnTo>
                  <a:pt x="8093402" y="2788092"/>
                </a:lnTo>
                <a:lnTo>
                  <a:pt x="8091244" y="2785934"/>
                </a:lnTo>
                <a:lnTo>
                  <a:pt x="8089086" y="2785934"/>
                </a:lnTo>
                <a:lnTo>
                  <a:pt x="8072766" y="2787013"/>
                </a:lnTo>
                <a:lnTo>
                  <a:pt x="8063055" y="2784855"/>
                </a:lnTo>
                <a:lnTo>
                  <a:pt x="8057660" y="2785934"/>
                </a:lnTo>
                <a:lnTo>
                  <a:pt x="8056581" y="2784855"/>
                </a:lnTo>
                <a:lnTo>
                  <a:pt x="8056581" y="2783776"/>
                </a:lnTo>
                <a:cubicBezTo>
                  <a:pt x="8058020" y="2776493"/>
                  <a:pt x="8060897" y="2772851"/>
                  <a:pt x="8065213" y="2772851"/>
                </a:cubicBezTo>
                <a:lnTo>
                  <a:pt x="8071687" y="2775144"/>
                </a:lnTo>
                <a:lnTo>
                  <a:pt x="8079240" y="2774065"/>
                </a:lnTo>
                <a:cubicBezTo>
                  <a:pt x="8079240" y="2775504"/>
                  <a:pt x="8082882" y="2776223"/>
                  <a:pt x="8090165" y="2776223"/>
                </a:cubicBezTo>
                <a:lnTo>
                  <a:pt x="8094481" y="2781618"/>
                </a:lnTo>
                <a:lnTo>
                  <a:pt x="8094481" y="2780539"/>
                </a:lnTo>
                <a:lnTo>
                  <a:pt x="8093402" y="2763140"/>
                </a:lnTo>
                <a:lnTo>
                  <a:pt x="8095560" y="2760982"/>
                </a:lnTo>
                <a:lnTo>
                  <a:pt x="8096639" y="2762061"/>
                </a:lnTo>
                <a:lnTo>
                  <a:pt x="8098797" y="2762061"/>
                </a:lnTo>
                <a:lnTo>
                  <a:pt x="8098797" y="2760982"/>
                </a:lnTo>
                <a:cubicBezTo>
                  <a:pt x="8094481" y="2760263"/>
                  <a:pt x="8092323" y="2759184"/>
                  <a:pt x="8092323" y="2757745"/>
                </a:cubicBezTo>
                <a:lnTo>
                  <a:pt x="8092323" y="2755587"/>
                </a:lnTo>
                <a:lnTo>
                  <a:pt x="8093402" y="2748034"/>
                </a:lnTo>
                <a:cubicBezTo>
                  <a:pt x="8090525" y="2746595"/>
                  <a:pt x="8089086" y="2744437"/>
                  <a:pt x="8089086" y="2741560"/>
                </a:cubicBezTo>
                <a:close/>
                <a:moveTo>
                  <a:pt x="5129411" y="2738727"/>
                </a:moveTo>
                <a:lnTo>
                  <a:pt x="5144517" y="2743043"/>
                </a:lnTo>
                <a:lnTo>
                  <a:pt x="5150991" y="2740885"/>
                </a:lnTo>
                <a:cubicBezTo>
                  <a:pt x="5156207" y="2740885"/>
                  <a:pt x="5160882" y="2744482"/>
                  <a:pt x="5165018" y="2751675"/>
                </a:cubicBezTo>
                <a:lnTo>
                  <a:pt x="5168121" y="2749517"/>
                </a:lnTo>
                <a:lnTo>
                  <a:pt x="5172437" y="2752754"/>
                </a:lnTo>
                <a:lnTo>
                  <a:pt x="5186464" y="2752754"/>
                </a:lnTo>
                <a:cubicBezTo>
                  <a:pt x="5188622" y="2752754"/>
                  <a:pt x="5189701" y="2754193"/>
                  <a:pt x="5189701" y="2757070"/>
                </a:cubicBezTo>
                <a:lnTo>
                  <a:pt x="5182148" y="2766647"/>
                </a:lnTo>
                <a:lnTo>
                  <a:pt x="5182148" y="2767726"/>
                </a:lnTo>
                <a:cubicBezTo>
                  <a:pt x="5189341" y="2772761"/>
                  <a:pt x="5192938" y="2776718"/>
                  <a:pt x="5192938" y="2779595"/>
                </a:cubicBezTo>
                <a:lnTo>
                  <a:pt x="5199412" y="2778516"/>
                </a:lnTo>
                <a:cubicBezTo>
                  <a:pt x="5212270" y="2779595"/>
                  <a:pt x="5218699" y="2783911"/>
                  <a:pt x="5218699" y="2791464"/>
                </a:cubicBezTo>
                <a:lnTo>
                  <a:pt x="5219778" y="2791464"/>
                </a:lnTo>
                <a:lnTo>
                  <a:pt x="5228410" y="2789306"/>
                </a:lnTo>
                <a:lnTo>
                  <a:pt x="5230568" y="2789306"/>
                </a:lnTo>
                <a:cubicBezTo>
                  <a:pt x="5234884" y="2789666"/>
                  <a:pt x="5237042" y="2790745"/>
                  <a:pt x="5237042" y="2792543"/>
                </a:cubicBezTo>
                <a:lnTo>
                  <a:pt x="5237042" y="2793622"/>
                </a:lnTo>
                <a:lnTo>
                  <a:pt x="5234884" y="2795780"/>
                </a:lnTo>
                <a:cubicBezTo>
                  <a:pt x="5236323" y="2799017"/>
                  <a:pt x="5237761" y="2800815"/>
                  <a:pt x="5239200" y="2801175"/>
                </a:cubicBezTo>
                <a:lnTo>
                  <a:pt x="5243516" y="2801175"/>
                </a:lnTo>
                <a:cubicBezTo>
                  <a:pt x="5243516" y="2798298"/>
                  <a:pt x="5244955" y="2796859"/>
                  <a:pt x="5247832" y="2796859"/>
                </a:cubicBezTo>
                <a:cubicBezTo>
                  <a:pt x="5265726" y="2800096"/>
                  <a:pt x="5274672" y="2802614"/>
                  <a:pt x="5274672" y="2804412"/>
                </a:cubicBezTo>
                <a:cubicBezTo>
                  <a:pt x="5277190" y="2802254"/>
                  <a:pt x="5281506" y="2801175"/>
                  <a:pt x="5287620" y="2801175"/>
                </a:cubicBezTo>
                <a:lnTo>
                  <a:pt x="5291936" y="2801175"/>
                </a:lnTo>
                <a:lnTo>
                  <a:pt x="5297331" y="2806570"/>
                </a:lnTo>
                <a:lnTo>
                  <a:pt x="5297331" y="2809807"/>
                </a:lnTo>
                <a:cubicBezTo>
                  <a:pt x="5290857" y="2814842"/>
                  <a:pt x="5287620" y="2819833"/>
                  <a:pt x="5287620" y="2824778"/>
                </a:cubicBezTo>
                <a:lnTo>
                  <a:pt x="5280067" y="2843121"/>
                </a:lnTo>
                <a:cubicBezTo>
                  <a:pt x="5281686" y="2843121"/>
                  <a:pt x="5283484" y="2847437"/>
                  <a:pt x="5285462" y="2856069"/>
                </a:cubicBezTo>
                <a:cubicBezTo>
                  <a:pt x="5284923" y="2861824"/>
                  <a:pt x="5282046" y="2864701"/>
                  <a:pt x="5276830" y="2864701"/>
                </a:cubicBezTo>
                <a:cubicBezTo>
                  <a:pt x="5271165" y="2864701"/>
                  <a:pt x="5268333" y="2861464"/>
                  <a:pt x="5268333" y="2854990"/>
                </a:cubicBezTo>
                <a:lnTo>
                  <a:pt x="5264017" y="2854990"/>
                </a:lnTo>
                <a:lnTo>
                  <a:pt x="5255385" y="2852832"/>
                </a:lnTo>
                <a:lnTo>
                  <a:pt x="5254306" y="2853911"/>
                </a:lnTo>
                <a:lnTo>
                  <a:pt x="5253227" y="2853911"/>
                </a:lnTo>
                <a:lnTo>
                  <a:pt x="5247832" y="2852832"/>
                </a:lnTo>
                <a:lnTo>
                  <a:pt x="5247832" y="2853911"/>
                </a:lnTo>
                <a:lnTo>
                  <a:pt x="5248911" y="2860385"/>
                </a:lnTo>
                <a:lnTo>
                  <a:pt x="5248911" y="2861464"/>
                </a:lnTo>
                <a:cubicBezTo>
                  <a:pt x="5248911" y="2863622"/>
                  <a:pt x="5244955" y="2864701"/>
                  <a:pt x="5237042" y="2864701"/>
                </a:cubicBezTo>
                <a:cubicBezTo>
                  <a:pt x="5232546" y="2879537"/>
                  <a:pt x="5224678" y="2894239"/>
                  <a:pt x="5213439" y="2908805"/>
                </a:cubicBezTo>
                <a:cubicBezTo>
                  <a:pt x="5209662" y="2908805"/>
                  <a:pt x="5205346" y="2913436"/>
                  <a:pt x="5200491" y="2922698"/>
                </a:cubicBezTo>
                <a:lnTo>
                  <a:pt x="5201570" y="2934567"/>
                </a:lnTo>
                <a:cubicBezTo>
                  <a:pt x="5195455" y="2939602"/>
                  <a:pt x="5187543" y="2942120"/>
                  <a:pt x="5177832" y="2942120"/>
                </a:cubicBezTo>
                <a:lnTo>
                  <a:pt x="5175674" y="2942120"/>
                </a:lnTo>
                <a:cubicBezTo>
                  <a:pt x="5162816" y="2940142"/>
                  <a:pt x="5156386" y="2934027"/>
                  <a:pt x="5156386" y="2923777"/>
                </a:cubicBezTo>
                <a:lnTo>
                  <a:pt x="5160702" y="2917437"/>
                </a:lnTo>
                <a:cubicBezTo>
                  <a:pt x="5158005" y="2915279"/>
                  <a:pt x="5155487" y="2914200"/>
                  <a:pt x="5153149" y="2914200"/>
                </a:cubicBezTo>
                <a:cubicBezTo>
                  <a:pt x="5149553" y="2916358"/>
                  <a:pt x="5147754" y="2927463"/>
                  <a:pt x="5147754" y="2947515"/>
                </a:cubicBezTo>
                <a:lnTo>
                  <a:pt x="5147754" y="2949673"/>
                </a:lnTo>
                <a:cubicBezTo>
                  <a:pt x="5147754" y="2954708"/>
                  <a:pt x="5150991" y="2957226"/>
                  <a:pt x="5157465" y="2957226"/>
                </a:cubicBezTo>
                <a:lnTo>
                  <a:pt x="5163939" y="2957226"/>
                </a:lnTo>
                <a:cubicBezTo>
                  <a:pt x="5166727" y="2955068"/>
                  <a:pt x="5170638" y="2953989"/>
                  <a:pt x="5175674" y="2953989"/>
                </a:cubicBezTo>
                <a:cubicBezTo>
                  <a:pt x="5185025" y="2955248"/>
                  <a:pt x="5189701" y="2957046"/>
                  <a:pt x="5189701" y="2959384"/>
                </a:cubicBezTo>
                <a:cubicBezTo>
                  <a:pt x="5192938" y="2955068"/>
                  <a:pt x="5196175" y="2952910"/>
                  <a:pt x="5199412" y="2952910"/>
                </a:cubicBezTo>
                <a:cubicBezTo>
                  <a:pt x="5201570" y="2948414"/>
                  <a:pt x="5202649" y="2944458"/>
                  <a:pt x="5202649" y="2941041"/>
                </a:cubicBezTo>
                <a:lnTo>
                  <a:pt x="5214518" y="2928093"/>
                </a:lnTo>
                <a:lnTo>
                  <a:pt x="5216676" y="2928093"/>
                </a:lnTo>
                <a:lnTo>
                  <a:pt x="5219778" y="2931330"/>
                </a:lnTo>
                <a:lnTo>
                  <a:pt x="5218699" y="2935646"/>
                </a:lnTo>
                <a:cubicBezTo>
                  <a:pt x="5218699" y="2938523"/>
                  <a:pt x="5223015" y="2940321"/>
                  <a:pt x="5231647" y="2941041"/>
                </a:cubicBezTo>
                <a:lnTo>
                  <a:pt x="5237042" y="2950752"/>
                </a:lnTo>
                <a:cubicBezTo>
                  <a:pt x="5234884" y="2952910"/>
                  <a:pt x="5231287" y="2953989"/>
                  <a:pt x="5226252" y="2953989"/>
                </a:cubicBezTo>
                <a:lnTo>
                  <a:pt x="5226252" y="2955068"/>
                </a:lnTo>
                <a:lnTo>
                  <a:pt x="5231647" y="2955068"/>
                </a:lnTo>
                <a:lnTo>
                  <a:pt x="5237042" y="2952910"/>
                </a:lnTo>
                <a:lnTo>
                  <a:pt x="5239200" y="2955068"/>
                </a:lnTo>
                <a:lnTo>
                  <a:pt x="5238121" y="2960463"/>
                </a:lnTo>
                <a:lnTo>
                  <a:pt x="5241358" y="2969095"/>
                </a:lnTo>
                <a:cubicBezTo>
                  <a:pt x="5237581" y="2980514"/>
                  <a:pt x="5234344" y="2986224"/>
                  <a:pt x="5231647" y="2986224"/>
                </a:cubicBezTo>
                <a:lnTo>
                  <a:pt x="5227331" y="2982987"/>
                </a:lnTo>
                <a:lnTo>
                  <a:pt x="5226252" y="2982987"/>
                </a:lnTo>
                <a:lnTo>
                  <a:pt x="5224094" y="2985145"/>
                </a:lnTo>
                <a:lnTo>
                  <a:pt x="5224094" y="2991619"/>
                </a:lnTo>
                <a:cubicBezTo>
                  <a:pt x="5221217" y="2991619"/>
                  <a:pt x="5216226" y="2994137"/>
                  <a:pt x="5209123" y="2999172"/>
                </a:cubicBezTo>
                <a:lnTo>
                  <a:pt x="5208044" y="2999172"/>
                </a:lnTo>
                <a:cubicBezTo>
                  <a:pt x="5205346" y="2999172"/>
                  <a:pt x="5202109" y="2997374"/>
                  <a:pt x="5198333" y="2993777"/>
                </a:cubicBezTo>
                <a:lnTo>
                  <a:pt x="5197254" y="2993777"/>
                </a:lnTo>
                <a:cubicBezTo>
                  <a:pt x="5197254" y="2997374"/>
                  <a:pt x="5194017" y="2999172"/>
                  <a:pt x="5187543" y="2999172"/>
                </a:cubicBezTo>
                <a:lnTo>
                  <a:pt x="5184306" y="2998093"/>
                </a:lnTo>
                <a:lnTo>
                  <a:pt x="5183227" y="3001330"/>
                </a:lnTo>
                <a:cubicBezTo>
                  <a:pt x="5179810" y="2999172"/>
                  <a:pt x="5175134" y="2998093"/>
                  <a:pt x="5169200" y="2998093"/>
                </a:cubicBezTo>
                <a:lnTo>
                  <a:pt x="5159623" y="2998093"/>
                </a:lnTo>
                <a:lnTo>
                  <a:pt x="5153149" y="2990540"/>
                </a:lnTo>
                <a:cubicBezTo>
                  <a:pt x="5151171" y="2990540"/>
                  <a:pt x="5149013" y="2993058"/>
                  <a:pt x="5146675" y="2998093"/>
                </a:cubicBezTo>
                <a:lnTo>
                  <a:pt x="5132648" y="2999172"/>
                </a:lnTo>
                <a:cubicBezTo>
                  <a:pt x="5112597" y="2994676"/>
                  <a:pt x="5102571" y="2988562"/>
                  <a:pt x="5102571" y="2980829"/>
                </a:cubicBezTo>
                <a:lnTo>
                  <a:pt x="5102571" y="2979750"/>
                </a:lnTo>
                <a:lnTo>
                  <a:pt x="5103650" y="2942120"/>
                </a:lnTo>
                <a:lnTo>
                  <a:pt x="5100413" y="2929172"/>
                </a:lnTo>
                <a:lnTo>
                  <a:pt x="5102571" y="2925935"/>
                </a:lnTo>
                <a:lnTo>
                  <a:pt x="5102571" y="2924856"/>
                </a:lnTo>
                <a:lnTo>
                  <a:pt x="5100413" y="2907726"/>
                </a:lnTo>
                <a:lnTo>
                  <a:pt x="5100413" y="2904489"/>
                </a:lnTo>
                <a:lnTo>
                  <a:pt x="5104729" y="2901252"/>
                </a:lnTo>
                <a:lnTo>
                  <a:pt x="5111203" y="2903410"/>
                </a:lnTo>
                <a:lnTo>
                  <a:pt x="5113226" y="2901252"/>
                </a:lnTo>
                <a:lnTo>
                  <a:pt x="5126174" y="2901252"/>
                </a:lnTo>
                <a:cubicBezTo>
                  <a:pt x="5128332" y="2903770"/>
                  <a:pt x="5135526" y="2905568"/>
                  <a:pt x="5147754" y="2906647"/>
                </a:cubicBezTo>
                <a:lnTo>
                  <a:pt x="5148833" y="2905568"/>
                </a:lnTo>
                <a:lnTo>
                  <a:pt x="5148833" y="2904489"/>
                </a:lnTo>
                <a:cubicBezTo>
                  <a:pt x="5137324" y="2895857"/>
                  <a:pt x="5131569" y="2889743"/>
                  <a:pt x="5131569" y="2886146"/>
                </a:cubicBezTo>
                <a:cubicBezTo>
                  <a:pt x="5131569" y="2882190"/>
                  <a:pt x="5133008" y="2879672"/>
                  <a:pt x="5135885" y="2878593"/>
                </a:cubicBezTo>
                <a:lnTo>
                  <a:pt x="5140201" y="2878593"/>
                </a:lnTo>
                <a:cubicBezTo>
                  <a:pt x="5149193" y="2878593"/>
                  <a:pt x="5156386" y="2881111"/>
                  <a:pt x="5161781" y="2886146"/>
                </a:cubicBezTo>
                <a:lnTo>
                  <a:pt x="5165962" y="2887225"/>
                </a:lnTo>
                <a:lnTo>
                  <a:pt x="5171358" y="2887225"/>
                </a:lnTo>
                <a:cubicBezTo>
                  <a:pt x="5174235" y="2887225"/>
                  <a:pt x="5176753" y="2880796"/>
                  <a:pt x="5178911" y="2867938"/>
                </a:cubicBezTo>
                <a:cubicBezTo>
                  <a:pt x="5181248" y="2867938"/>
                  <a:pt x="5183406" y="2862184"/>
                  <a:pt x="5185385" y="2850674"/>
                </a:cubicBezTo>
                <a:lnTo>
                  <a:pt x="5184306" y="2845279"/>
                </a:lnTo>
                <a:cubicBezTo>
                  <a:pt x="5185924" y="2845279"/>
                  <a:pt x="5189521" y="2842402"/>
                  <a:pt x="5195096" y="2836647"/>
                </a:cubicBezTo>
                <a:cubicBezTo>
                  <a:pt x="5197613" y="2836647"/>
                  <a:pt x="5200491" y="2833050"/>
                  <a:pt x="5203728" y="2825857"/>
                </a:cubicBezTo>
                <a:lnTo>
                  <a:pt x="5202649" y="2824778"/>
                </a:lnTo>
                <a:lnTo>
                  <a:pt x="5196175" y="2824778"/>
                </a:lnTo>
                <a:cubicBezTo>
                  <a:pt x="5184306" y="2824778"/>
                  <a:pt x="5177832" y="2823699"/>
                  <a:pt x="5176753" y="2821541"/>
                </a:cubicBezTo>
                <a:cubicBezTo>
                  <a:pt x="5172077" y="2823699"/>
                  <a:pt x="5167087" y="2824778"/>
                  <a:pt x="5161781" y="2824778"/>
                </a:cubicBezTo>
                <a:lnTo>
                  <a:pt x="5158544" y="2824778"/>
                </a:lnTo>
                <a:lnTo>
                  <a:pt x="5147754" y="2822620"/>
                </a:lnTo>
                <a:lnTo>
                  <a:pt x="5144517" y="2824778"/>
                </a:lnTo>
                <a:lnTo>
                  <a:pt x="5133727" y="2823699"/>
                </a:lnTo>
                <a:lnTo>
                  <a:pt x="5125095" y="2823699"/>
                </a:lnTo>
                <a:cubicBezTo>
                  <a:pt x="5121499" y="2826936"/>
                  <a:pt x="5117228" y="2829094"/>
                  <a:pt x="5112282" y="2830173"/>
                </a:cubicBezTo>
                <a:cubicBezTo>
                  <a:pt x="5112282" y="2833050"/>
                  <a:pt x="5107606" y="2835928"/>
                  <a:pt x="5098255" y="2838805"/>
                </a:cubicBezTo>
                <a:lnTo>
                  <a:pt x="5098255" y="2839884"/>
                </a:lnTo>
                <a:cubicBezTo>
                  <a:pt x="5098255" y="2841323"/>
                  <a:pt x="5100413" y="2842402"/>
                  <a:pt x="5104729" y="2843121"/>
                </a:cubicBezTo>
                <a:lnTo>
                  <a:pt x="5114305" y="2840963"/>
                </a:lnTo>
                <a:lnTo>
                  <a:pt x="5115384" y="2842042"/>
                </a:lnTo>
                <a:lnTo>
                  <a:pt x="5122937" y="2840963"/>
                </a:lnTo>
                <a:lnTo>
                  <a:pt x="5127253" y="2840963"/>
                </a:lnTo>
                <a:lnTo>
                  <a:pt x="5139122" y="2844200"/>
                </a:lnTo>
                <a:lnTo>
                  <a:pt x="5153149" y="2840963"/>
                </a:lnTo>
                <a:lnTo>
                  <a:pt x="5173516" y="2845279"/>
                </a:lnTo>
                <a:lnTo>
                  <a:pt x="5179990" y="2844200"/>
                </a:lnTo>
                <a:lnTo>
                  <a:pt x="5181069" y="2845279"/>
                </a:lnTo>
                <a:lnTo>
                  <a:pt x="5181069" y="2846358"/>
                </a:lnTo>
                <a:cubicBezTo>
                  <a:pt x="5181069" y="2847977"/>
                  <a:pt x="5170324" y="2850135"/>
                  <a:pt x="5148833" y="2852832"/>
                </a:cubicBezTo>
                <a:lnTo>
                  <a:pt x="5147754" y="2852832"/>
                </a:lnTo>
                <a:lnTo>
                  <a:pt x="5136964" y="2851753"/>
                </a:lnTo>
                <a:lnTo>
                  <a:pt x="5127253" y="2853911"/>
                </a:lnTo>
                <a:lnTo>
                  <a:pt x="5126174" y="2853911"/>
                </a:lnTo>
                <a:lnTo>
                  <a:pt x="5104729" y="2848516"/>
                </a:lnTo>
                <a:lnTo>
                  <a:pt x="5101492" y="2851753"/>
                </a:lnTo>
                <a:lnTo>
                  <a:pt x="5100413" y="2851753"/>
                </a:lnTo>
                <a:cubicBezTo>
                  <a:pt x="5098435" y="2851753"/>
                  <a:pt x="5094478" y="2849595"/>
                  <a:pt x="5088544" y="2845279"/>
                </a:cubicBezTo>
                <a:lnTo>
                  <a:pt x="5085307" y="2844200"/>
                </a:lnTo>
                <a:cubicBezTo>
                  <a:pt x="5085307" y="2845279"/>
                  <a:pt x="5080991" y="2847437"/>
                  <a:pt x="5072359" y="2850674"/>
                </a:cubicBezTo>
                <a:lnTo>
                  <a:pt x="5064806" y="2851753"/>
                </a:lnTo>
                <a:cubicBezTo>
                  <a:pt x="5063727" y="2854630"/>
                  <a:pt x="5061254" y="2856069"/>
                  <a:pt x="5057388" y="2856069"/>
                </a:cubicBezTo>
                <a:lnTo>
                  <a:pt x="5048756" y="2856069"/>
                </a:lnTo>
                <a:cubicBezTo>
                  <a:pt x="5043181" y="2859666"/>
                  <a:pt x="5038505" y="2861464"/>
                  <a:pt x="5034729" y="2861464"/>
                </a:cubicBezTo>
                <a:lnTo>
                  <a:pt x="5033650" y="2860385"/>
                </a:lnTo>
                <a:lnTo>
                  <a:pt x="5033650" y="2857148"/>
                </a:lnTo>
                <a:lnTo>
                  <a:pt x="5062648" y="2833410"/>
                </a:lnTo>
                <a:lnTo>
                  <a:pt x="5065885" y="2833410"/>
                </a:lnTo>
                <a:cubicBezTo>
                  <a:pt x="5065885" y="2835568"/>
                  <a:pt x="5066604" y="2836647"/>
                  <a:pt x="5068043" y="2836647"/>
                </a:cubicBezTo>
                <a:lnTo>
                  <a:pt x="5070201" y="2833410"/>
                </a:lnTo>
                <a:lnTo>
                  <a:pt x="5068043" y="2831252"/>
                </a:lnTo>
                <a:lnTo>
                  <a:pt x="5068043" y="2830173"/>
                </a:lnTo>
                <a:cubicBezTo>
                  <a:pt x="5075956" y="2823339"/>
                  <a:pt x="5079912" y="2818349"/>
                  <a:pt x="5079912" y="2815202"/>
                </a:cubicBezTo>
                <a:cubicBezTo>
                  <a:pt x="5093040" y="2800276"/>
                  <a:pt x="5102032" y="2785889"/>
                  <a:pt x="5106887" y="2772042"/>
                </a:cubicBezTo>
                <a:cubicBezTo>
                  <a:pt x="5112012" y="2767546"/>
                  <a:pt x="5117363" y="2757880"/>
                  <a:pt x="5122937" y="2743043"/>
                </a:cubicBezTo>
                <a:close/>
                <a:moveTo>
                  <a:pt x="1119171" y="2738727"/>
                </a:moveTo>
                <a:cubicBezTo>
                  <a:pt x="1145605" y="2745831"/>
                  <a:pt x="1158823" y="2752620"/>
                  <a:pt x="1158823" y="2759094"/>
                </a:cubicBezTo>
                <a:cubicBezTo>
                  <a:pt x="1163319" y="2759094"/>
                  <a:pt x="1166197" y="2762645"/>
                  <a:pt x="1167455" y="2769749"/>
                </a:cubicBezTo>
                <a:lnTo>
                  <a:pt x="1165297" y="2776223"/>
                </a:lnTo>
                <a:lnTo>
                  <a:pt x="1165297" y="2782697"/>
                </a:lnTo>
                <a:lnTo>
                  <a:pt x="1166376" y="2792273"/>
                </a:lnTo>
                <a:cubicBezTo>
                  <a:pt x="1166376" y="2795690"/>
                  <a:pt x="1159948" y="2798567"/>
                  <a:pt x="1147089" y="2800905"/>
                </a:cubicBezTo>
                <a:lnTo>
                  <a:pt x="1141694" y="2799826"/>
                </a:lnTo>
                <a:lnTo>
                  <a:pt x="1134141" y="2800905"/>
                </a:lnTo>
                <a:cubicBezTo>
                  <a:pt x="1127037" y="2794071"/>
                  <a:pt x="1123487" y="2783371"/>
                  <a:pt x="1123487" y="2768805"/>
                </a:cubicBezTo>
                <a:cubicBezTo>
                  <a:pt x="1119889" y="2758194"/>
                  <a:pt x="1115213" y="2750686"/>
                  <a:pt x="1109460" y="2746280"/>
                </a:cubicBezTo>
                <a:lnTo>
                  <a:pt x="1109460" y="2745201"/>
                </a:lnTo>
                <a:cubicBezTo>
                  <a:pt x="1111975" y="2740885"/>
                  <a:pt x="1115213" y="2738727"/>
                  <a:pt x="1119171" y="2738727"/>
                </a:cubicBezTo>
                <a:close/>
                <a:moveTo>
                  <a:pt x="5731751" y="2738458"/>
                </a:moveTo>
                <a:lnTo>
                  <a:pt x="5739169" y="2738458"/>
                </a:lnTo>
                <a:cubicBezTo>
                  <a:pt x="5742227" y="2738458"/>
                  <a:pt x="5749015" y="2743088"/>
                  <a:pt x="5759535" y="2752350"/>
                </a:cubicBezTo>
                <a:cubicBezTo>
                  <a:pt x="5768078" y="2756576"/>
                  <a:pt x="5775181" y="2763320"/>
                  <a:pt x="5780846" y="2772581"/>
                </a:cubicBezTo>
                <a:lnTo>
                  <a:pt x="5780846" y="2777976"/>
                </a:lnTo>
                <a:cubicBezTo>
                  <a:pt x="5780846" y="2779595"/>
                  <a:pt x="5777654" y="2781034"/>
                  <a:pt x="5771270" y="2782292"/>
                </a:cubicBezTo>
                <a:lnTo>
                  <a:pt x="5769112" y="2782292"/>
                </a:lnTo>
                <a:lnTo>
                  <a:pt x="5768033" y="2781213"/>
                </a:lnTo>
                <a:lnTo>
                  <a:pt x="5753061" y="2797128"/>
                </a:lnTo>
                <a:cubicBezTo>
                  <a:pt x="5751623" y="2797128"/>
                  <a:pt x="5750184" y="2800365"/>
                  <a:pt x="5748745" y="2806840"/>
                </a:cubicBezTo>
                <a:cubicBezTo>
                  <a:pt x="5762323" y="2811605"/>
                  <a:pt x="5773023" y="2817989"/>
                  <a:pt x="5780846" y="2825992"/>
                </a:cubicBezTo>
                <a:cubicBezTo>
                  <a:pt x="5785791" y="2825992"/>
                  <a:pt x="5788264" y="2829544"/>
                  <a:pt x="5788264" y="2836647"/>
                </a:cubicBezTo>
                <a:cubicBezTo>
                  <a:pt x="5790062" y="2836647"/>
                  <a:pt x="5791861" y="2841278"/>
                  <a:pt x="5793659" y="2850539"/>
                </a:cubicBezTo>
                <a:lnTo>
                  <a:pt x="5793659" y="2852697"/>
                </a:lnTo>
                <a:cubicBezTo>
                  <a:pt x="5790062" y="2858362"/>
                  <a:pt x="5786511" y="2861194"/>
                  <a:pt x="5783004" y="2861194"/>
                </a:cubicBezTo>
                <a:lnTo>
                  <a:pt x="5784083" y="2862273"/>
                </a:lnTo>
                <a:lnTo>
                  <a:pt x="5784083" y="2863352"/>
                </a:lnTo>
                <a:cubicBezTo>
                  <a:pt x="5781206" y="2865510"/>
                  <a:pt x="5776934" y="2866589"/>
                  <a:pt x="5771270" y="2866589"/>
                </a:cubicBezTo>
                <a:cubicBezTo>
                  <a:pt x="5771270" y="2864971"/>
                  <a:pt x="5766279" y="2862813"/>
                  <a:pt x="5756298" y="2860115"/>
                </a:cubicBezTo>
                <a:lnTo>
                  <a:pt x="5753061" y="2850539"/>
                </a:lnTo>
                <a:lnTo>
                  <a:pt x="5753061" y="2842042"/>
                </a:lnTo>
                <a:cubicBezTo>
                  <a:pt x="5750184" y="2839165"/>
                  <a:pt x="5748071" y="2832061"/>
                  <a:pt x="5746722" y="2820732"/>
                </a:cubicBezTo>
                <a:lnTo>
                  <a:pt x="5742406" y="2816416"/>
                </a:lnTo>
                <a:lnTo>
                  <a:pt x="5740248" y="2816416"/>
                </a:lnTo>
                <a:lnTo>
                  <a:pt x="5733909" y="2820732"/>
                </a:lnTo>
                <a:lnTo>
                  <a:pt x="5731751" y="2820732"/>
                </a:lnTo>
                <a:lnTo>
                  <a:pt x="5728514" y="2818574"/>
                </a:lnTo>
                <a:lnTo>
                  <a:pt x="5726356" y="2818574"/>
                </a:lnTo>
                <a:lnTo>
                  <a:pt x="5727435" y="2825992"/>
                </a:lnTo>
                <a:cubicBezTo>
                  <a:pt x="5726176" y="2825992"/>
                  <a:pt x="5723704" y="2828510"/>
                  <a:pt x="5720017" y="2833545"/>
                </a:cubicBezTo>
                <a:cubicBezTo>
                  <a:pt x="5714442" y="2833545"/>
                  <a:pt x="5709811" y="2836377"/>
                  <a:pt x="5706125" y="2842042"/>
                </a:cubicBezTo>
                <a:cubicBezTo>
                  <a:pt x="5700100" y="2842042"/>
                  <a:pt x="5695829" y="2844515"/>
                  <a:pt x="5693312" y="2849460"/>
                </a:cubicBezTo>
                <a:cubicBezTo>
                  <a:pt x="5671552" y="2862318"/>
                  <a:pt x="5658019" y="2868747"/>
                  <a:pt x="5652714" y="2868747"/>
                </a:cubicBezTo>
                <a:lnTo>
                  <a:pt x="5652714" y="2865510"/>
                </a:lnTo>
                <a:cubicBezTo>
                  <a:pt x="5659458" y="2857688"/>
                  <a:pt x="5664089" y="2853776"/>
                  <a:pt x="5666606" y="2853776"/>
                </a:cubicBezTo>
                <a:lnTo>
                  <a:pt x="5666606" y="2852697"/>
                </a:lnTo>
                <a:lnTo>
                  <a:pt x="5663369" y="2852697"/>
                </a:lnTo>
                <a:lnTo>
                  <a:pt x="5648398" y="2867668"/>
                </a:lnTo>
                <a:lnTo>
                  <a:pt x="5646375" y="2865510"/>
                </a:lnTo>
                <a:cubicBezTo>
                  <a:pt x="5646375" y="2867668"/>
                  <a:pt x="5645656" y="2868747"/>
                  <a:pt x="5644217" y="2868747"/>
                </a:cubicBezTo>
                <a:lnTo>
                  <a:pt x="5643138" y="2867668"/>
                </a:lnTo>
                <a:lnTo>
                  <a:pt x="5643138" y="2865510"/>
                </a:lnTo>
                <a:cubicBezTo>
                  <a:pt x="5643138" y="2861284"/>
                  <a:pt x="5646330" y="2858092"/>
                  <a:pt x="5652714" y="2855934"/>
                </a:cubicBezTo>
                <a:lnTo>
                  <a:pt x="5666606" y="2839884"/>
                </a:lnTo>
                <a:lnTo>
                  <a:pt x="5672945" y="2839884"/>
                </a:lnTo>
                <a:cubicBezTo>
                  <a:pt x="5672945" y="2834759"/>
                  <a:pt x="5675103" y="2830847"/>
                  <a:pt x="5679419" y="2828150"/>
                </a:cubicBezTo>
                <a:lnTo>
                  <a:pt x="5678340" y="2827071"/>
                </a:lnTo>
                <a:lnTo>
                  <a:pt x="5678340" y="2825992"/>
                </a:lnTo>
                <a:cubicBezTo>
                  <a:pt x="5678340" y="2822485"/>
                  <a:pt x="5681892" y="2818214"/>
                  <a:pt x="5688996" y="2813179"/>
                </a:cubicBezTo>
                <a:cubicBezTo>
                  <a:pt x="5688996" y="2811920"/>
                  <a:pt x="5691154" y="2810481"/>
                  <a:pt x="5695470" y="2808863"/>
                </a:cubicBezTo>
                <a:cubicBezTo>
                  <a:pt x="5695470" y="2802658"/>
                  <a:pt x="5697583" y="2798387"/>
                  <a:pt x="5701809" y="2796049"/>
                </a:cubicBezTo>
                <a:cubicBezTo>
                  <a:pt x="5703967" y="2796049"/>
                  <a:pt x="5705046" y="2793217"/>
                  <a:pt x="5705046" y="2787552"/>
                </a:cubicBezTo>
                <a:cubicBezTo>
                  <a:pt x="5708373" y="2787552"/>
                  <a:pt x="5710845" y="2782922"/>
                  <a:pt x="5712464" y="2773660"/>
                </a:cubicBezTo>
                <a:lnTo>
                  <a:pt x="5713543" y="2773660"/>
                </a:lnTo>
                <a:lnTo>
                  <a:pt x="5712464" y="2766242"/>
                </a:lnTo>
                <a:lnTo>
                  <a:pt x="5711385" y="2766242"/>
                </a:lnTo>
                <a:lnTo>
                  <a:pt x="5707204" y="2769479"/>
                </a:lnTo>
                <a:lnTo>
                  <a:pt x="5698572" y="2769479"/>
                </a:lnTo>
                <a:lnTo>
                  <a:pt x="5695470" y="2766242"/>
                </a:lnTo>
                <a:cubicBezTo>
                  <a:pt x="5700235" y="2759858"/>
                  <a:pt x="5704866" y="2756666"/>
                  <a:pt x="5709362" y="2756666"/>
                </a:cubicBezTo>
                <a:lnTo>
                  <a:pt x="5717859" y="2758689"/>
                </a:lnTo>
                <a:lnTo>
                  <a:pt x="5720017" y="2758689"/>
                </a:lnTo>
                <a:cubicBezTo>
                  <a:pt x="5720736" y="2750147"/>
                  <a:pt x="5724288" y="2745876"/>
                  <a:pt x="5730672" y="2745876"/>
                </a:cubicBezTo>
                <a:lnTo>
                  <a:pt x="5731751" y="2742774"/>
                </a:lnTo>
                <a:lnTo>
                  <a:pt x="5730672" y="2739537"/>
                </a:lnTo>
                <a:close/>
                <a:moveTo>
                  <a:pt x="7654396" y="2738188"/>
                </a:moveTo>
                <a:cubicBezTo>
                  <a:pt x="7654666" y="2738188"/>
                  <a:pt x="7654936" y="2738188"/>
                  <a:pt x="7655206" y="2738188"/>
                </a:cubicBezTo>
                <a:cubicBezTo>
                  <a:pt x="7656914" y="2738368"/>
                  <a:pt x="7657768" y="2738907"/>
                  <a:pt x="7657768" y="2739806"/>
                </a:cubicBezTo>
                <a:cubicBezTo>
                  <a:pt x="7657768" y="2740796"/>
                  <a:pt x="7654846" y="2743268"/>
                  <a:pt x="7649001" y="2747225"/>
                </a:cubicBezTo>
                <a:cubicBezTo>
                  <a:pt x="7648912" y="2746146"/>
                  <a:pt x="7648866" y="2745157"/>
                  <a:pt x="7648866" y="2744257"/>
                </a:cubicBezTo>
                <a:cubicBezTo>
                  <a:pt x="7648866" y="2741650"/>
                  <a:pt x="7649406" y="2739986"/>
                  <a:pt x="7650485" y="2739267"/>
                </a:cubicBezTo>
                <a:cubicBezTo>
                  <a:pt x="7651654" y="2738548"/>
                  <a:pt x="7652958" y="2738188"/>
                  <a:pt x="7654396" y="2738188"/>
                </a:cubicBezTo>
                <a:close/>
                <a:moveTo>
                  <a:pt x="7180407" y="2735314"/>
                </a:moveTo>
                <a:lnTo>
                  <a:pt x="7179328" y="2736393"/>
                </a:lnTo>
                <a:lnTo>
                  <a:pt x="7179328" y="2737472"/>
                </a:lnTo>
                <a:lnTo>
                  <a:pt x="7187960" y="2738551"/>
                </a:lnTo>
                <a:lnTo>
                  <a:pt x="7191197" y="2738551"/>
                </a:lnTo>
                <a:lnTo>
                  <a:pt x="7191197" y="2737472"/>
                </a:lnTo>
                <a:close/>
                <a:moveTo>
                  <a:pt x="4608215" y="2734365"/>
                </a:moveTo>
                <a:lnTo>
                  <a:pt x="4627638" y="2737602"/>
                </a:lnTo>
                <a:lnTo>
                  <a:pt x="4638428" y="2734365"/>
                </a:lnTo>
                <a:lnTo>
                  <a:pt x="4647060" y="2740839"/>
                </a:lnTo>
                <a:lnTo>
                  <a:pt x="4647060" y="2742997"/>
                </a:lnTo>
                <a:lnTo>
                  <a:pt x="4643823" y="2746099"/>
                </a:lnTo>
                <a:lnTo>
                  <a:pt x="4628717" y="2745020"/>
                </a:lnTo>
                <a:lnTo>
                  <a:pt x="4616847" y="2746099"/>
                </a:lnTo>
                <a:lnTo>
                  <a:pt x="4614689" y="2743941"/>
                </a:lnTo>
                <a:lnTo>
                  <a:pt x="4610373" y="2743941"/>
                </a:lnTo>
                <a:cubicBezTo>
                  <a:pt x="4606867" y="2744121"/>
                  <a:pt x="4605113" y="2744840"/>
                  <a:pt x="4605113" y="2746099"/>
                </a:cubicBezTo>
                <a:cubicBezTo>
                  <a:pt x="4591446" y="2744660"/>
                  <a:pt x="4584612" y="2742907"/>
                  <a:pt x="4584612" y="2740839"/>
                </a:cubicBezTo>
                <a:cubicBezTo>
                  <a:pt x="4587130" y="2738681"/>
                  <a:pt x="4591446" y="2737602"/>
                  <a:pt x="4597560" y="2737602"/>
                </a:cubicBezTo>
                <a:lnTo>
                  <a:pt x="4602955" y="2737602"/>
                </a:lnTo>
                <a:close/>
                <a:moveTo>
                  <a:pt x="4566269" y="2733286"/>
                </a:moveTo>
                <a:lnTo>
                  <a:pt x="4568427" y="2733286"/>
                </a:lnTo>
                <a:lnTo>
                  <a:pt x="4573822" y="2738681"/>
                </a:lnTo>
                <a:lnTo>
                  <a:pt x="4573822" y="2741918"/>
                </a:lnTo>
                <a:cubicBezTo>
                  <a:pt x="4572563" y="2744346"/>
                  <a:pt x="4570405" y="2746099"/>
                  <a:pt x="4567348" y="2747178"/>
                </a:cubicBezTo>
                <a:cubicBezTo>
                  <a:pt x="4550174" y="2744840"/>
                  <a:pt x="4541587" y="2742368"/>
                  <a:pt x="4541587" y="2739760"/>
                </a:cubicBezTo>
                <a:cubicBezTo>
                  <a:pt x="4541587" y="2738321"/>
                  <a:pt x="4542666" y="2737602"/>
                  <a:pt x="4544824" y="2737602"/>
                </a:cubicBezTo>
                <a:lnTo>
                  <a:pt x="4549140" y="2738681"/>
                </a:lnTo>
                <a:lnTo>
                  <a:pt x="4553456" y="2736523"/>
                </a:lnTo>
                <a:lnTo>
                  <a:pt x="4562088" y="2737602"/>
                </a:lnTo>
                <a:close/>
                <a:moveTo>
                  <a:pt x="9136501" y="2731360"/>
                </a:moveTo>
                <a:cubicBezTo>
                  <a:pt x="9146932" y="2732080"/>
                  <a:pt x="9158846" y="2734238"/>
                  <a:pt x="9172243" y="2737834"/>
                </a:cubicBezTo>
                <a:lnTo>
                  <a:pt x="9176559" y="2735676"/>
                </a:lnTo>
                <a:lnTo>
                  <a:pt x="9193823" y="2736755"/>
                </a:lnTo>
                <a:lnTo>
                  <a:pt x="9196116" y="2736755"/>
                </a:lnTo>
                <a:cubicBezTo>
                  <a:pt x="9198454" y="2737655"/>
                  <a:pt x="9200612" y="2741296"/>
                  <a:pt x="9202590" y="2747680"/>
                </a:cubicBezTo>
                <a:lnTo>
                  <a:pt x="9202590" y="2750917"/>
                </a:lnTo>
                <a:cubicBezTo>
                  <a:pt x="9201152" y="2754874"/>
                  <a:pt x="9196431" y="2758470"/>
                  <a:pt x="9188428" y="2761707"/>
                </a:cubicBezTo>
                <a:lnTo>
                  <a:pt x="9180875" y="2778027"/>
                </a:lnTo>
                <a:lnTo>
                  <a:pt x="9181954" y="2779106"/>
                </a:lnTo>
                <a:lnTo>
                  <a:pt x="9183033" y="2779106"/>
                </a:lnTo>
                <a:lnTo>
                  <a:pt x="9198274" y="2773576"/>
                </a:lnTo>
                <a:lnTo>
                  <a:pt x="9203669" y="2774655"/>
                </a:lnTo>
                <a:lnTo>
                  <a:pt x="9211222" y="2773576"/>
                </a:lnTo>
                <a:lnTo>
                  <a:pt x="9228621" y="2778027"/>
                </a:lnTo>
                <a:lnTo>
                  <a:pt x="9237253" y="2776948"/>
                </a:lnTo>
                <a:lnTo>
                  <a:pt x="9241569" y="2779106"/>
                </a:lnTo>
                <a:cubicBezTo>
                  <a:pt x="9252809" y="2779106"/>
                  <a:pt x="9260767" y="2773667"/>
                  <a:pt x="9265442" y="2762786"/>
                </a:cubicBezTo>
                <a:cubicBezTo>
                  <a:pt x="9272276" y="2754874"/>
                  <a:pt x="9278795" y="2748715"/>
                  <a:pt x="9284999" y="2744308"/>
                </a:cubicBezTo>
                <a:lnTo>
                  <a:pt x="9289315" y="2744308"/>
                </a:lnTo>
                <a:cubicBezTo>
                  <a:pt x="9299026" y="2749254"/>
                  <a:pt x="9305860" y="2756492"/>
                  <a:pt x="9309816" y="2766023"/>
                </a:cubicBezTo>
                <a:cubicBezTo>
                  <a:pt x="9314222" y="2770160"/>
                  <a:pt x="9318943" y="2773037"/>
                  <a:pt x="9323978" y="2774655"/>
                </a:cubicBezTo>
                <a:lnTo>
                  <a:pt x="9326136" y="2779106"/>
                </a:lnTo>
                <a:cubicBezTo>
                  <a:pt x="9326136" y="2782523"/>
                  <a:pt x="9324338" y="2786120"/>
                  <a:pt x="9320741" y="2789896"/>
                </a:cubicBezTo>
                <a:lnTo>
                  <a:pt x="9317504" y="2789896"/>
                </a:lnTo>
                <a:cubicBezTo>
                  <a:pt x="9305905" y="2786120"/>
                  <a:pt x="9300105" y="2782523"/>
                  <a:pt x="9300105" y="2779106"/>
                </a:cubicBezTo>
                <a:lnTo>
                  <a:pt x="9297947" y="2779106"/>
                </a:lnTo>
                <a:cubicBezTo>
                  <a:pt x="9297228" y="2783422"/>
                  <a:pt x="9295430" y="2785580"/>
                  <a:pt x="9292552" y="2785580"/>
                </a:cubicBezTo>
                <a:lnTo>
                  <a:pt x="9287157" y="2784501"/>
                </a:lnTo>
                <a:lnTo>
                  <a:pt x="9279469" y="2785580"/>
                </a:lnTo>
                <a:lnTo>
                  <a:pt x="9276232" y="2782343"/>
                </a:lnTo>
                <a:lnTo>
                  <a:pt x="9275153" y="2782343"/>
                </a:lnTo>
                <a:lnTo>
                  <a:pt x="9267600" y="2784501"/>
                </a:lnTo>
                <a:lnTo>
                  <a:pt x="9261126" y="2782343"/>
                </a:lnTo>
                <a:lnTo>
                  <a:pt x="9260047" y="2782343"/>
                </a:lnTo>
                <a:cubicBezTo>
                  <a:pt x="9255102" y="2784681"/>
                  <a:pt x="9245706" y="2786480"/>
                  <a:pt x="9231858" y="2787738"/>
                </a:cubicBezTo>
                <a:lnTo>
                  <a:pt x="9226463" y="2785580"/>
                </a:lnTo>
                <a:lnTo>
                  <a:pt x="9216617" y="2788817"/>
                </a:lnTo>
                <a:cubicBezTo>
                  <a:pt x="9216617" y="2787199"/>
                  <a:pt x="9212301" y="2786120"/>
                  <a:pt x="9203669" y="2785580"/>
                </a:cubicBezTo>
                <a:lnTo>
                  <a:pt x="9183033" y="2786659"/>
                </a:lnTo>
                <a:lnTo>
                  <a:pt x="9179796" y="2786659"/>
                </a:lnTo>
                <a:cubicBezTo>
                  <a:pt x="9177099" y="2788817"/>
                  <a:pt x="9174581" y="2789896"/>
                  <a:pt x="9172243" y="2789896"/>
                </a:cubicBezTo>
                <a:lnTo>
                  <a:pt x="9171164" y="2788817"/>
                </a:lnTo>
                <a:lnTo>
                  <a:pt x="9170085" y="2788817"/>
                </a:lnTo>
                <a:lnTo>
                  <a:pt x="9169006" y="2789896"/>
                </a:lnTo>
                <a:lnTo>
                  <a:pt x="9169006" y="2790975"/>
                </a:lnTo>
                <a:lnTo>
                  <a:pt x="9173322" y="2796370"/>
                </a:lnTo>
                <a:lnTo>
                  <a:pt x="9173322" y="2799607"/>
                </a:lnTo>
                <a:cubicBezTo>
                  <a:pt x="9166758" y="2810488"/>
                  <a:pt x="9159880" y="2818445"/>
                  <a:pt x="9152686" y="2823480"/>
                </a:cubicBezTo>
                <a:cubicBezTo>
                  <a:pt x="9152686" y="2828156"/>
                  <a:pt x="9151248" y="2831798"/>
                  <a:pt x="9148370" y="2834405"/>
                </a:cubicBezTo>
                <a:lnTo>
                  <a:pt x="9151607" y="2839800"/>
                </a:lnTo>
                <a:lnTo>
                  <a:pt x="9151607" y="2843037"/>
                </a:lnTo>
                <a:cubicBezTo>
                  <a:pt x="9151607" y="2845735"/>
                  <a:pt x="9149809" y="2848972"/>
                  <a:pt x="9146212" y="2852748"/>
                </a:cubicBezTo>
                <a:lnTo>
                  <a:pt x="9146212" y="2878779"/>
                </a:lnTo>
                <a:lnTo>
                  <a:pt x="9144054" y="2889569"/>
                </a:lnTo>
                <a:lnTo>
                  <a:pt x="9145133" y="2895099"/>
                </a:lnTo>
                <a:lnTo>
                  <a:pt x="9141896" y="2896178"/>
                </a:lnTo>
                <a:lnTo>
                  <a:pt x="9141896" y="2897257"/>
                </a:lnTo>
                <a:cubicBezTo>
                  <a:pt x="9144774" y="2897617"/>
                  <a:pt x="9146212" y="2898696"/>
                  <a:pt x="9146212" y="2900494"/>
                </a:cubicBezTo>
                <a:lnTo>
                  <a:pt x="9146212" y="2917758"/>
                </a:lnTo>
                <a:lnTo>
                  <a:pt x="9144054" y="2920995"/>
                </a:lnTo>
                <a:lnTo>
                  <a:pt x="9144054" y="2922074"/>
                </a:lnTo>
                <a:lnTo>
                  <a:pt x="9146212" y="2934078"/>
                </a:lnTo>
                <a:lnTo>
                  <a:pt x="9142975" y="2939473"/>
                </a:lnTo>
                <a:cubicBezTo>
                  <a:pt x="9142975" y="2947386"/>
                  <a:pt x="9145133" y="2954624"/>
                  <a:pt x="9149449" y="2961188"/>
                </a:cubicBezTo>
                <a:cubicBezTo>
                  <a:pt x="9149449" y="2967662"/>
                  <a:pt x="9152327" y="2970899"/>
                  <a:pt x="9158081" y="2970899"/>
                </a:cubicBezTo>
                <a:lnTo>
                  <a:pt x="9159160" y="2970899"/>
                </a:lnTo>
                <a:lnTo>
                  <a:pt x="9185191" y="2969820"/>
                </a:lnTo>
                <a:lnTo>
                  <a:pt x="9198274" y="2970899"/>
                </a:lnTo>
                <a:lnTo>
                  <a:pt x="9198274" y="2969820"/>
                </a:lnTo>
                <a:lnTo>
                  <a:pt x="9197195" y="2927604"/>
                </a:lnTo>
                <a:lnTo>
                  <a:pt x="9198274" y="2897257"/>
                </a:lnTo>
                <a:lnTo>
                  <a:pt x="9203669" y="2894020"/>
                </a:lnTo>
                <a:lnTo>
                  <a:pt x="9204748" y="2895099"/>
                </a:lnTo>
                <a:lnTo>
                  <a:pt x="9205827" y="2895099"/>
                </a:lnTo>
                <a:lnTo>
                  <a:pt x="9205827" y="2892806"/>
                </a:lnTo>
                <a:lnTo>
                  <a:pt x="9201511" y="2891727"/>
                </a:lnTo>
                <a:lnTo>
                  <a:pt x="9198274" y="2892806"/>
                </a:lnTo>
                <a:lnTo>
                  <a:pt x="9198274" y="2891727"/>
                </a:lnTo>
                <a:lnTo>
                  <a:pt x="9196116" y="2888490"/>
                </a:lnTo>
                <a:lnTo>
                  <a:pt x="9199353" y="2878779"/>
                </a:lnTo>
                <a:cubicBezTo>
                  <a:pt x="9198634" y="2875183"/>
                  <a:pt x="9195712" y="2873384"/>
                  <a:pt x="9190586" y="2873384"/>
                </a:cubicBezTo>
                <a:lnTo>
                  <a:pt x="9181954" y="2876621"/>
                </a:lnTo>
                <a:lnTo>
                  <a:pt x="9181954" y="2873384"/>
                </a:lnTo>
                <a:lnTo>
                  <a:pt x="9175480" y="2873384"/>
                </a:lnTo>
                <a:cubicBezTo>
                  <a:pt x="9172423" y="2870507"/>
                  <a:pt x="9168062" y="2869068"/>
                  <a:pt x="9162397" y="2869068"/>
                </a:cubicBezTo>
                <a:lnTo>
                  <a:pt x="9159160" y="2870147"/>
                </a:lnTo>
                <a:lnTo>
                  <a:pt x="9157002" y="2866910"/>
                </a:lnTo>
                <a:lnTo>
                  <a:pt x="9159160" y="2864752"/>
                </a:lnTo>
                <a:lnTo>
                  <a:pt x="9164555" y="2865831"/>
                </a:lnTo>
                <a:lnTo>
                  <a:pt x="9165769" y="2865831"/>
                </a:lnTo>
                <a:cubicBezTo>
                  <a:pt x="9168467" y="2863763"/>
                  <a:pt x="9173502" y="2861920"/>
                  <a:pt x="9180875" y="2860301"/>
                </a:cubicBezTo>
                <a:lnTo>
                  <a:pt x="9196116" y="2864752"/>
                </a:lnTo>
                <a:lnTo>
                  <a:pt x="9198274" y="2861380"/>
                </a:lnTo>
                <a:lnTo>
                  <a:pt x="9198274" y="2844116"/>
                </a:lnTo>
                <a:lnTo>
                  <a:pt x="9199353" y="2839800"/>
                </a:lnTo>
                <a:lnTo>
                  <a:pt x="9198274" y="2835484"/>
                </a:lnTo>
                <a:lnTo>
                  <a:pt x="9198274" y="2820243"/>
                </a:lnTo>
                <a:lnTo>
                  <a:pt x="9200432" y="2817006"/>
                </a:lnTo>
                <a:lnTo>
                  <a:pt x="9200432" y="2814848"/>
                </a:lnTo>
                <a:cubicBezTo>
                  <a:pt x="9195307" y="2809633"/>
                  <a:pt x="9192744" y="2805272"/>
                  <a:pt x="9192744" y="2801765"/>
                </a:cubicBezTo>
                <a:lnTo>
                  <a:pt x="9192744" y="2798528"/>
                </a:lnTo>
                <a:cubicBezTo>
                  <a:pt x="9192744" y="2797090"/>
                  <a:pt x="9195307" y="2795651"/>
                  <a:pt x="9200432" y="2794212"/>
                </a:cubicBezTo>
                <a:lnTo>
                  <a:pt x="9239411" y="2799607"/>
                </a:lnTo>
                <a:lnTo>
                  <a:pt x="9250201" y="2799607"/>
                </a:lnTo>
                <a:lnTo>
                  <a:pt x="9254652" y="2798528"/>
                </a:lnTo>
                <a:cubicBezTo>
                  <a:pt x="9257889" y="2799967"/>
                  <a:pt x="9259688" y="2801406"/>
                  <a:pt x="9260047" y="2802844"/>
                </a:cubicBezTo>
                <a:lnTo>
                  <a:pt x="9260047" y="2805137"/>
                </a:lnTo>
                <a:cubicBezTo>
                  <a:pt x="9260047" y="2806576"/>
                  <a:pt x="9257844" y="2808015"/>
                  <a:pt x="9253438" y="2809453"/>
                </a:cubicBezTo>
                <a:cubicBezTo>
                  <a:pt x="9253438" y="2811432"/>
                  <a:pt x="9251280" y="2816107"/>
                  <a:pt x="9246964" y="2823480"/>
                </a:cubicBezTo>
                <a:lnTo>
                  <a:pt x="9246964" y="2825638"/>
                </a:lnTo>
                <a:lnTo>
                  <a:pt x="9251280" y="2835484"/>
                </a:lnTo>
                <a:lnTo>
                  <a:pt x="9240490" y="2845195"/>
                </a:lnTo>
                <a:lnTo>
                  <a:pt x="9240490" y="2848432"/>
                </a:lnTo>
                <a:lnTo>
                  <a:pt x="9246964" y="2852748"/>
                </a:lnTo>
                <a:lnTo>
                  <a:pt x="9246964" y="2854906"/>
                </a:lnTo>
                <a:lnTo>
                  <a:pt x="9245885" y="2865831"/>
                </a:lnTo>
                <a:lnTo>
                  <a:pt x="9251280" y="2865831"/>
                </a:lnTo>
                <a:lnTo>
                  <a:pt x="9253438" y="2867989"/>
                </a:lnTo>
                <a:cubicBezTo>
                  <a:pt x="9249842" y="2868889"/>
                  <a:pt x="9248043" y="2869968"/>
                  <a:pt x="9248043" y="2871226"/>
                </a:cubicBezTo>
                <a:lnTo>
                  <a:pt x="9250201" y="2878779"/>
                </a:lnTo>
                <a:lnTo>
                  <a:pt x="9249122" y="2884174"/>
                </a:lnTo>
                <a:lnTo>
                  <a:pt x="9250201" y="2885253"/>
                </a:lnTo>
                <a:lnTo>
                  <a:pt x="9250201" y="2886332"/>
                </a:lnTo>
                <a:lnTo>
                  <a:pt x="9248043" y="2899415"/>
                </a:lnTo>
                <a:lnTo>
                  <a:pt x="9249122" y="2914521"/>
                </a:lnTo>
                <a:lnTo>
                  <a:pt x="9248043" y="2918837"/>
                </a:lnTo>
                <a:lnTo>
                  <a:pt x="9249122" y="2924367"/>
                </a:lnTo>
                <a:cubicBezTo>
                  <a:pt x="9249122" y="2932100"/>
                  <a:pt x="9247324" y="2937495"/>
                  <a:pt x="9243727" y="2940552"/>
                </a:cubicBezTo>
                <a:lnTo>
                  <a:pt x="9251280" y="2960109"/>
                </a:lnTo>
                <a:lnTo>
                  <a:pt x="9246964" y="2969820"/>
                </a:lnTo>
                <a:lnTo>
                  <a:pt x="9248043" y="2973057"/>
                </a:lnTo>
                <a:lnTo>
                  <a:pt x="9249122" y="2973057"/>
                </a:lnTo>
                <a:lnTo>
                  <a:pt x="9270837" y="2967662"/>
                </a:lnTo>
                <a:lnTo>
                  <a:pt x="9270837" y="2965504"/>
                </a:lnTo>
                <a:lnTo>
                  <a:pt x="9268679" y="2962267"/>
                </a:lnTo>
                <a:lnTo>
                  <a:pt x="9268679" y="2959030"/>
                </a:lnTo>
                <a:cubicBezTo>
                  <a:pt x="9270298" y="2955434"/>
                  <a:pt x="9274254" y="2951432"/>
                  <a:pt x="9280548" y="2947026"/>
                </a:cubicBezTo>
                <a:lnTo>
                  <a:pt x="9284999" y="2941631"/>
                </a:lnTo>
                <a:cubicBezTo>
                  <a:pt x="9293631" y="2944329"/>
                  <a:pt x="9299026" y="2948330"/>
                  <a:pt x="9301184" y="2953635"/>
                </a:cubicBezTo>
                <a:cubicBezTo>
                  <a:pt x="9305500" y="2953635"/>
                  <a:pt x="9312379" y="2959390"/>
                  <a:pt x="9321820" y="2970899"/>
                </a:cubicBezTo>
                <a:cubicBezTo>
                  <a:pt x="9325057" y="2970899"/>
                  <a:pt x="9327215" y="2972338"/>
                  <a:pt x="9328294" y="2975215"/>
                </a:cubicBezTo>
                <a:cubicBezTo>
                  <a:pt x="9328294" y="2976834"/>
                  <a:pt x="9322495" y="2978632"/>
                  <a:pt x="9310895" y="2980610"/>
                </a:cubicBezTo>
                <a:lnTo>
                  <a:pt x="9309816" y="2981824"/>
                </a:lnTo>
                <a:lnTo>
                  <a:pt x="9308737" y="2981824"/>
                </a:lnTo>
                <a:lnTo>
                  <a:pt x="9307658" y="2980610"/>
                </a:lnTo>
                <a:lnTo>
                  <a:pt x="9302263" y="2981824"/>
                </a:lnTo>
                <a:lnTo>
                  <a:pt x="9263284" y="2981824"/>
                </a:lnTo>
                <a:cubicBezTo>
                  <a:pt x="9256001" y="2981824"/>
                  <a:pt x="9252359" y="2981060"/>
                  <a:pt x="9252359" y="2979531"/>
                </a:cubicBezTo>
                <a:lnTo>
                  <a:pt x="9244806" y="2980610"/>
                </a:lnTo>
                <a:lnTo>
                  <a:pt x="9231858" y="2979531"/>
                </a:lnTo>
                <a:lnTo>
                  <a:pt x="9215538" y="2981824"/>
                </a:lnTo>
                <a:lnTo>
                  <a:pt x="9213380" y="2979531"/>
                </a:lnTo>
                <a:cubicBezTo>
                  <a:pt x="9213380" y="2981779"/>
                  <a:pt x="9212661" y="2982903"/>
                  <a:pt x="9211222" y="2982903"/>
                </a:cubicBezTo>
                <a:lnTo>
                  <a:pt x="9209064" y="2982903"/>
                </a:lnTo>
                <a:cubicBezTo>
                  <a:pt x="9195667" y="2980835"/>
                  <a:pt x="9188069" y="2978992"/>
                  <a:pt x="9186270" y="2977373"/>
                </a:cubicBezTo>
                <a:lnTo>
                  <a:pt x="9185191" y="2977373"/>
                </a:lnTo>
                <a:lnTo>
                  <a:pt x="9179796" y="2980610"/>
                </a:lnTo>
                <a:lnTo>
                  <a:pt x="9170085" y="2974136"/>
                </a:lnTo>
                <a:lnTo>
                  <a:pt x="9169006" y="2974136"/>
                </a:lnTo>
                <a:lnTo>
                  <a:pt x="9169006" y="2981824"/>
                </a:lnTo>
                <a:cubicBezTo>
                  <a:pt x="9169006" y="2983083"/>
                  <a:pt x="9167163" y="2984162"/>
                  <a:pt x="9163476" y="2985061"/>
                </a:cubicBezTo>
                <a:lnTo>
                  <a:pt x="9152686" y="2981824"/>
                </a:lnTo>
                <a:lnTo>
                  <a:pt x="9147291" y="2982903"/>
                </a:lnTo>
                <a:lnTo>
                  <a:pt x="9147291" y="2991535"/>
                </a:lnTo>
                <a:lnTo>
                  <a:pt x="9144054" y="2994772"/>
                </a:lnTo>
                <a:lnTo>
                  <a:pt x="9141896" y="2994772"/>
                </a:lnTo>
                <a:lnTo>
                  <a:pt x="9138659" y="2992614"/>
                </a:lnTo>
                <a:lnTo>
                  <a:pt x="9137580" y="2992614"/>
                </a:lnTo>
                <a:lnTo>
                  <a:pt x="9133129" y="2995851"/>
                </a:lnTo>
                <a:lnTo>
                  <a:pt x="9128813" y="2995851"/>
                </a:lnTo>
                <a:cubicBezTo>
                  <a:pt x="9127734" y="2995851"/>
                  <a:pt x="9126655" y="2994413"/>
                  <a:pt x="9125576" y="2991535"/>
                </a:cubicBezTo>
                <a:lnTo>
                  <a:pt x="9124497" y="2990456"/>
                </a:lnTo>
                <a:lnTo>
                  <a:pt x="9120181" y="2990456"/>
                </a:lnTo>
                <a:cubicBezTo>
                  <a:pt x="9120181" y="2993334"/>
                  <a:pt x="9119102" y="2994772"/>
                  <a:pt x="9116944" y="2994772"/>
                </a:cubicBezTo>
                <a:lnTo>
                  <a:pt x="9112628" y="2994772"/>
                </a:lnTo>
                <a:lnTo>
                  <a:pt x="9111549" y="2993693"/>
                </a:lnTo>
                <a:lnTo>
                  <a:pt x="9110470" y="2994772"/>
                </a:lnTo>
                <a:lnTo>
                  <a:pt x="9104940" y="2994772"/>
                </a:lnTo>
                <a:cubicBezTo>
                  <a:pt x="9099186" y="2994772"/>
                  <a:pt x="9096308" y="2991895"/>
                  <a:pt x="9096308" y="2986140"/>
                </a:cubicBezTo>
                <a:lnTo>
                  <a:pt x="9098466" y="2975215"/>
                </a:lnTo>
                <a:lnTo>
                  <a:pt x="9098466" y="2973057"/>
                </a:lnTo>
                <a:lnTo>
                  <a:pt x="9093071" y="2967662"/>
                </a:lnTo>
                <a:lnTo>
                  <a:pt x="9093071" y="2966583"/>
                </a:lnTo>
                <a:lnTo>
                  <a:pt x="9097387" y="2961188"/>
                </a:lnTo>
                <a:lnTo>
                  <a:pt x="9097387" y="2959030"/>
                </a:lnTo>
                <a:lnTo>
                  <a:pt x="9095229" y="2950263"/>
                </a:lnTo>
                <a:lnTo>
                  <a:pt x="9095229" y="2941631"/>
                </a:lnTo>
                <a:lnTo>
                  <a:pt x="9096308" y="2940552"/>
                </a:lnTo>
                <a:cubicBezTo>
                  <a:pt x="9094870" y="2937136"/>
                  <a:pt x="9093791" y="2930257"/>
                  <a:pt x="9093071" y="2919916"/>
                </a:cubicBezTo>
                <a:cubicBezTo>
                  <a:pt x="9093791" y="2917219"/>
                  <a:pt x="9096308" y="2913622"/>
                  <a:pt x="9100624" y="2909126"/>
                </a:cubicBezTo>
                <a:lnTo>
                  <a:pt x="9100624" y="2906968"/>
                </a:lnTo>
                <a:cubicBezTo>
                  <a:pt x="9098826" y="2906968"/>
                  <a:pt x="9096308" y="2905530"/>
                  <a:pt x="9093071" y="2902652"/>
                </a:cubicBezTo>
                <a:lnTo>
                  <a:pt x="9091992" y="2902652"/>
                </a:lnTo>
                <a:cubicBezTo>
                  <a:pt x="9078954" y="2912004"/>
                  <a:pt x="9070637" y="2916679"/>
                  <a:pt x="9067040" y="2916679"/>
                </a:cubicBezTo>
                <a:lnTo>
                  <a:pt x="9065962" y="2916679"/>
                </a:lnTo>
                <a:lnTo>
                  <a:pt x="9062724" y="2913442"/>
                </a:lnTo>
                <a:lnTo>
                  <a:pt x="9062724" y="2909126"/>
                </a:lnTo>
                <a:cubicBezTo>
                  <a:pt x="9068479" y="2903372"/>
                  <a:pt x="9073919" y="2896493"/>
                  <a:pt x="9079044" y="2888490"/>
                </a:cubicBezTo>
                <a:cubicBezTo>
                  <a:pt x="9079044" y="2878420"/>
                  <a:pt x="9081202" y="2873384"/>
                  <a:pt x="9085518" y="2873384"/>
                </a:cubicBezTo>
                <a:lnTo>
                  <a:pt x="9085518" y="2869068"/>
                </a:lnTo>
                <a:lnTo>
                  <a:pt x="9095229" y="2841958"/>
                </a:lnTo>
                <a:lnTo>
                  <a:pt x="9089834" y="2828875"/>
                </a:lnTo>
                <a:lnTo>
                  <a:pt x="9089834" y="2825638"/>
                </a:lnTo>
                <a:lnTo>
                  <a:pt x="9093071" y="2822401"/>
                </a:lnTo>
                <a:lnTo>
                  <a:pt x="9107233" y="2822401"/>
                </a:lnTo>
                <a:cubicBezTo>
                  <a:pt x="9107233" y="2818625"/>
                  <a:pt x="9109391" y="2815028"/>
                  <a:pt x="9113707" y="2811611"/>
                </a:cubicBezTo>
                <a:lnTo>
                  <a:pt x="9119102" y="2790975"/>
                </a:lnTo>
                <a:cubicBezTo>
                  <a:pt x="9118023" y="2788098"/>
                  <a:pt x="9116944" y="2786659"/>
                  <a:pt x="9115865" y="2786659"/>
                </a:cubicBezTo>
                <a:lnTo>
                  <a:pt x="9073514" y="2786659"/>
                </a:lnTo>
                <a:lnTo>
                  <a:pt x="9068120" y="2781264"/>
                </a:lnTo>
                <a:lnTo>
                  <a:pt x="9068120" y="2780185"/>
                </a:lnTo>
                <a:cubicBezTo>
                  <a:pt x="9068120" y="2778387"/>
                  <a:pt x="9069558" y="2777308"/>
                  <a:pt x="9072436" y="2776948"/>
                </a:cubicBezTo>
                <a:lnTo>
                  <a:pt x="9079044" y="2781264"/>
                </a:lnTo>
                <a:lnTo>
                  <a:pt x="9081202" y="2781264"/>
                </a:lnTo>
                <a:cubicBezTo>
                  <a:pt x="9082821" y="2781264"/>
                  <a:pt x="9084260" y="2778702"/>
                  <a:pt x="9085518" y="2773576"/>
                </a:cubicBezTo>
                <a:lnTo>
                  <a:pt x="9095229" y="2773576"/>
                </a:lnTo>
                <a:cubicBezTo>
                  <a:pt x="9104671" y="2777263"/>
                  <a:pt x="9113707" y="2779106"/>
                  <a:pt x="9122339" y="2779106"/>
                </a:cubicBezTo>
                <a:cubicBezTo>
                  <a:pt x="9128094" y="2768047"/>
                  <a:pt x="9130971" y="2759729"/>
                  <a:pt x="9130971" y="2754154"/>
                </a:cubicBezTo>
                <a:lnTo>
                  <a:pt x="9128813" y="2739992"/>
                </a:lnTo>
                <a:lnTo>
                  <a:pt x="9128813" y="2738913"/>
                </a:lnTo>
                <a:cubicBezTo>
                  <a:pt x="9131151" y="2734597"/>
                  <a:pt x="9133714" y="2732080"/>
                  <a:pt x="9136501" y="2731360"/>
                </a:cubicBezTo>
                <a:close/>
                <a:moveTo>
                  <a:pt x="7258634" y="2723445"/>
                </a:moveTo>
                <a:lnTo>
                  <a:pt x="7255398" y="2728840"/>
                </a:lnTo>
                <a:lnTo>
                  <a:pt x="7257556" y="2728840"/>
                </a:lnTo>
                <a:lnTo>
                  <a:pt x="7259714" y="2724524"/>
                </a:lnTo>
                <a:lnTo>
                  <a:pt x="7259714" y="2723445"/>
                </a:lnTo>
                <a:close/>
                <a:moveTo>
                  <a:pt x="4702898" y="2722496"/>
                </a:moveTo>
                <a:lnTo>
                  <a:pt x="4702898" y="2723575"/>
                </a:lnTo>
                <a:lnTo>
                  <a:pt x="4703977" y="2726812"/>
                </a:lnTo>
                <a:lnTo>
                  <a:pt x="4707214" y="2726812"/>
                </a:lnTo>
                <a:lnTo>
                  <a:pt x="4707214" y="2725733"/>
                </a:lnTo>
                <a:lnTo>
                  <a:pt x="4703977" y="2722496"/>
                </a:lnTo>
                <a:close/>
                <a:moveTo>
                  <a:pt x="7266188" y="2712520"/>
                </a:moveTo>
                <a:lnTo>
                  <a:pt x="7266188" y="2715757"/>
                </a:lnTo>
                <a:lnTo>
                  <a:pt x="7267266" y="2715757"/>
                </a:lnTo>
                <a:lnTo>
                  <a:pt x="7267266" y="2712520"/>
                </a:lnTo>
                <a:close/>
                <a:moveTo>
                  <a:pt x="4698582" y="2711706"/>
                </a:moveTo>
                <a:lnTo>
                  <a:pt x="4698582" y="2712785"/>
                </a:lnTo>
                <a:lnTo>
                  <a:pt x="4700740" y="2714943"/>
                </a:lnTo>
                <a:lnTo>
                  <a:pt x="4701819" y="2714943"/>
                </a:lnTo>
                <a:lnTo>
                  <a:pt x="4701819" y="2713864"/>
                </a:lnTo>
                <a:lnTo>
                  <a:pt x="4699661" y="2711706"/>
                </a:lnTo>
                <a:close/>
                <a:moveTo>
                  <a:pt x="7264030" y="2709283"/>
                </a:moveTo>
                <a:lnTo>
                  <a:pt x="7262950" y="2714678"/>
                </a:lnTo>
                <a:lnTo>
                  <a:pt x="7262950" y="2715757"/>
                </a:lnTo>
                <a:lnTo>
                  <a:pt x="7264030" y="2715757"/>
                </a:lnTo>
                <a:lnTo>
                  <a:pt x="7265108" y="2711441"/>
                </a:lnTo>
                <a:lnTo>
                  <a:pt x="7265108" y="2709283"/>
                </a:lnTo>
                <a:close/>
                <a:moveTo>
                  <a:pt x="4734189" y="2697814"/>
                </a:moveTo>
                <a:cubicBezTo>
                  <a:pt x="4731311" y="2698713"/>
                  <a:pt x="4729153" y="2700466"/>
                  <a:pt x="4727715" y="2703074"/>
                </a:cubicBezTo>
                <a:lnTo>
                  <a:pt x="4727715" y="2716022"/>
                </a:lnTo>
                <a:lnTo>
                  <a:pt x="4720162" y="2723575"/>
                </a:lnTo>
                <a:lnTo>
                  <a:pt x="4720162" y="2725733"/>
                </a:lnTo>
                <a:cubicBezTo>
                  <a:pt x="4724478" y="2728071"/>
                  <a:pt x="4726636" y="2732387"/>
                  <a:pt x="4726636" y="2738681"/>
                </a:cubicBezTo>
                <a:lnTo>
                  <a:pt x="4727715" y="2739760"/>
                </a:lnTo>
                <a:lnTo>
                  <a:pt x="4728794" y="2739760"/>
                </a:lnTo>
                <a:cubicBezTo>
                  <a:pt x="4730592" y="2739760"/>
                  <a:pt x="4734864" y="2734365"/>
                  <a:pt x="4741607" y="2723575"/>
                </a:cubicBezTo>
                <a:cubicBezTo>
                  <a:pt x="4742506" y="2723575"/>
                  <a:pt x="4743585" y="2721057"/>
                  <a:pt x="4744844" y="2716022"/>
                </a:cubicBezTo>
                <a:cubicBezTo>
                  <a:pt x="4741247" y="2711166"/>
                  <a:pt x="4738415" y="2705097"/>
                  <a:pt x="4736347" y="2697814"/>
                </a:cubicBezTo>
                <a:close/>
                <a:moveTo>
                  <a:pt x="7264030" y="2697279"/>
                </a:moveTo>
                <a:lnTo>
                  <a:pt x="7265108" y="2697279"/>
                </a:lnTo>
                <a:cubicBezTo>
                  <a:pt x="7277247" y="2697279"/>
                  <a:pt x="7292488" y="2709597"/>
                  <a:pt x="7310831" y="2734235"/>
                </a:cubicBezTo>
                <a:lnTo>
                  <a:pt x="7310831" y="2736393"/>
                </a:lnTo>
                <a:cubicBezTo>
                  <a:pt x="7309752" y="2739360"/>
                  <a:pt x="7306830" y="2740844"/>
                  <a:pt x="7302064" y="2740844"/>
                </a:cubicBezTo>
                <a:cubicBezTo>
                  <a:pt x="7296310" y="2740844"/>
                  <a:pt x="7291949" y="2739720"/>
                  <a:pt x="7288982" y="2737472"/>
                </a:cubicBezTo>
                <a:cubicBezTo>
                  <a:pt x="7285385" y="2737652"/>
                  <a:pt x="7283586" y="2738416"/>
                  <a:pt x="7283586" y="2739765"/>
                </a:cubicBezTo>
                <a:lnTo>
                  <a:pt x="7278192" y="2738551"/>
                </a:lnTo>
                <a:lnTo>
                  <a:pt x="7268346" y="2740844"/>
                </a:lnTo>
                <a:cubicBezTo>
                  <a:pt x="7256926" y="2740124"/>
                  <a:pt x="7250767" y="2739000"/>
                  <a:pt x="7249868" y="2737472"/>
                </a:cubicBezTo>
                <a:lnTo>
                  <a:pt x="7244472" y="2737472"/>
                </a:lnTo>
                <a:cubicBezTo>
                  <a:pt x="7241775" y="2739720"/>
                  <a:pt x="7239258" y="2740844"/>
                  <a:pt x="7236920" y="2740844"/>
                </a:cubicBezTo>
                <a:lnTo>
                  <a:pt x="7221678" y="2740844"/>
                </a:lnTo>
                <a:lnTo>
                  <a:pt x="7210754" y="2738551"/>
                </a:lnTo>
                <a:lnTo>
                  <a:pt x="7208596" y="2741923"/>
                </a:lnTo>
                <a:lnTo>
                  <a:pt x="7209675" y="2746239"/>
                </a:lnTo>
                <a:lnTo>
                  <a:pt x="7206438" y="2751634"/>
                </a:lnTo>
                <a:lnTo>
                  <a:pt x="7207517" y="2757029"/>
                </a:lnTo>
                <a:cubicBezTo>
                  <a:pt x="7207517" y="2760895"/>
                  <a:pt x="7206078" y="2764177"/>
                  <a:pt x="7203201" y="2766875"/>
                </a:cubicBezTo>
                <a:lnTo>
                  <a:pt x="7204280" y="2772270"/>
                </a:lnTo>
                <a:lnTo>
                  <a:pt x="7204280" y="2776586"/>
                </a:lnTo>
                <a:cubicBezTo>
                  <a:pt x="7207876" y="2777215"/>
                  <a:pt x="7209675" y="2778339"/>
                  <a:pt x="7209675" y="2779957"/>
                </a:cubicBezTo>
                <a:lnTo>
                  <a:pt x="7209675" y="2785352"/>
                </a:lnTo>
                <a:lnTo>
                  <a:pt x="7207517" y="2793984"/>
                </a:lnTo>
                <a:lnTo>
                  <a:pt x="7207517" y="2802751"/>
                </a:lnTo>
                <a:lnTo>
                  <a:pt x="7210754" y="2821229"/>
                </a:lnTo>
                <a:lnTo>
                  <a:pt x="7210754" y="2824466"/>
                </a:lnTo>
                <a:lnTo>
                  <a:pt x="7201043" y="2857106"/>
                </a:lnTo>
                <a:lnTo>
                  <a:pt x="7195648" y="2861422"/>
                </a:lnTo>
                <a:lnTo>
                  <a:pt x="7194434" y="2861422"/>
                </a:lnTo>
                <a:lnTo>
                  <a:pt x="7185802" y="2858185"/>
                </a:lnTo>
                <a:lnTo>
                  <a:pt x="7180407" y="2859264"/>
                </a:lnTo>
                <a:lnTo>
                  <a:pt x="7175956" y="2858185"/>
                </a:lnTo>
                <a:cubicBezTo>
                  <a:pt x="7173798" y="2858185"/>
                  <a:pt x="7172719" y="2859264"/>
                  <a:pt x="7172719" y="2861422"/>
                </a:cubicBezTo>
                <a:lnTo>
                  <a:pt x="7171640" y="2862501"/>
                </a:lnTo>
                <a:lnTo>
                  <a:pt x="7170561" y="2862501"/>
                </a:lnTo>
                <a:cubicBezTo>
                  <a:pt x="7165526" y="2861962"/>
                  <a:pt x="7163008" y="2861243"/>
                  <a:pt x="7163008" y="2860343"/>
                </a:cubicBezTo>
                <a:lnTo>
                  <a:pt x="7161929" y="2861422"/>
                </a:lnTo>
                <a:lnTo>
                  <a:pt x="7154241" y="2861422"/>
                </a:lnTo>
                <a:cubicBezTo>
                  <a:pt x="7150824" y="2861422"/>
                  <a:pt x="7148306" y="2855982"/>
                  <a:pt x="7146688" y="2845102"/>
                </a:cubicBezTo>
                <a:cubicBezTo>
                  <a:pt x="7138865" y="2835661"/>
                  <a:pt x="7130908" y="2830940"/>
                  <a:pt x="7122815" y="2830940"/>
                </a:cubicBezTo>
                <a:cubicBezTo>
                  <a:pt x="7122096" y="2828603"/>
                  <a:pt x="7118454" y="2825006"/>
                  <a:pt x="7111890" y="2820150"/>
                </a:cubicBezTo>
                <a:lnTo>
                  <a:pt x="7111890" y="2819071"/>
                </a:lnTo>
                <a:cubicBezTo>
                  <a:pt x="7116386" y="2813946"/>
                  <a:pt x="7120387" y="2811383"/>
                  <a:pt x="7123894" y="2811383"/>
                </a:cubicBezTo>
                <a:lnTo>
                  <a:pt x="7131447" y="2811383"/>
                </a:lnTo>
                <a:cubicBezTo>
                  <a:pt x="7142327" y="2813362"/>
                  <a:pt x="7147767" y="2815205"/>
                  <a:pt x="7147767" y="2816913"/>
                </a:cubicBezTo>
                <a:cubicBezTo>
                  <a:pt x="7155770" y="2816374"/>
                  <a:pt x="7159771" y="2812373"/>
                  <a:pt x="7159771" y="2804909"/>
                </a:cubicBezTo>
                <a:lnTo>
                  <a:pt x="7155320" y="2796142"/>
                </a:lnTo>
                <a:cubicBezTo>
                  <a:pt x="7155320" y="2788230"/>
                  <a:pt x="7157164" y="2782475"/>
                  <a:pt x="7160850" y="2778878"/>
                </a:cubicBezTo>
                <a:lnTo>
                  <a:pt x="7160850" y="2774428"/>
                </a:lnTo>
                <a:lnTo>
                  <a:pt x="7157613" y="2770112"/>
                </a:lnTo>
                <a:lnTo>
                  <a:pt x="7159771" y="2767954"/>
                </a:lnTo>
                <a:cubicBezTo>
                  <a:pt x="7161210" y="2770831"/>
                  <a:pt x="7163368" y="2772270"/>
                  <a:pt x="7166245" y="2772270"/>
                </a:cubicBezTo>
                <a:cubicBezTo>
                  <a:pt x="7166245" y="2771460"/>
                  <a:pt x="7167245" y="2770606"/>
                  <a:pt x="7169246" y="2769707"/>
                </a:cubicBezTo>
                <a:lnTo>
                  <a:pt x="7174819" y="2767954"/>
                </a:lnTo>
                <a:lnTo>
                  <a:pt x="7171640" y="2767954"/>
                </a:lnTo>
                <a:lnTo>
                  <a:pt x="7171640" y="2765796"/>
                </a:lnTo>
                <a:lnTo>
                  <a:pt x="7174877" y="2765796"/>
                </a:lnTo>
                <a:lnTo>
                  <a:pt x="7174877" y="2767935"/>
                </a:lnTo>
                <a:lnTo>
                  <a:pt x="7178249" y="2766875"/>
                </a:lnTo>
                <a:cubicBezTo>
                  <a:pt x="7178249" y="2764717"/>
                  <a:pt x="7178968" y="2763638"/>
                  <a:pt x="7180407" y="2763638"/>
                </a:cubicBezTo>
                <a:lnTo>
                  <a:pt x="7182565" y="2763638"/>
                </a:lnTo>
                <a:lnTo>
                  <a:pt x="7186881" y="2764717"/>
                </a:lnTo>
                <a:lnTo>
                  <a:pt x="7190118" y="2763638"/>
                </a:lnTo>
                <a:lnTo>
                  <a:pt x="7190118" y="2761479"/>
                </a:lnTo>
                <a:lnTo>
                  <a:pt x="7179328" y="2761479"/>
                </a:lnTo>
                <a:lnTo>
                  <a:pt x="7181486" y="2759321"/>
                </a:lnTo>
                <a:lnTo>
                  <a:pt x="7182565" y="2759321"/>
                </a:lnTo>
                <a:lnTo>
                  <a:pt x="7187960" y="2760400"/>
                </a:lnTo>
                <a:lnTo>
                  <a:pt x="7187960" y="2758108"/>
                </a:lnTo>
                <a:cubicBezTo>
                  <a:pt x="7184903" y="2758108"/>
                  <a:pt x="7182385" y="2755590"/>
                  <a:pt x="7180407" y="2750555"/>
                </a:cubicBezTo>
                <a:lnTo>
                  <a:pt x="7177170" y="2750555"/>
                </a:lnTo>
                <a:lnTo>
                  <a:pt x="7177170" y="2754871"/>
                </a:lnTo>
                <a:lnTo>
                  <a:pt x="7179328" y="2758108"/>
                </a:lnTo>
                <a:lnTo>
                  <a:pt x="7179328" y="2759321"/>
                </a:lnTo>
                <a:lnTo>
                  <a:pt x="7175956" y="2763638"/>
                </a:lnTo>
                <a:lnTo>
                  <a:pt x="7177170" y="2764717"/>
                </a:lnTo>
                <a:lnTo>
                  <a:pt x="7174877" y="2764717"/>
                </a:lnTo>
                <a:lnTo>
                  <a:pt x="7173798" y="2763638"/>
                </a:lnTo>
                <a:lnTo>
                  <a:pt x="7172719" y="2763638"/>
                </a:lnTo>
                <a:lnTo>
                  <a:pt x="7166245" y="2767954"/>
                </a:lnTo>
                <a:lnTo>
                  <a:pt x="7163008" y="2767954"/>
                </a:lnTo>
                <a:cubicBezTo>
                  <a:pt x="7158602" y="2765436"/>
                  <a:pt x="7156399" y="2762154"/>
                  <a:pt x="7156399" y="2758108"/>
                </a:cubicBezTo>
                <a:cubicBezTo>
                  <a:pt x="7156399" y="2754511"/>
                  <a:pt x="7158962" y="2752713"/>
                  <a:pt x="7164087" y="2752713"/>
                </a:cubicBezTo>
                <a:cubicBezTo>
                  <a:pt x="7167863" y="2746239"/>
                  <a:pt x="7171460" y="2743002"/>
                  <a:pt x="7174877" y="2743002"/>
                </a:cubicBezTo>
                <a:lnTo>
                  <a:pt x="7174877" y="2740844"/>
                </a:lnTo>
                <a:cubicBezTo>
                  <a:pt x="7172000" y="2740844"/>
                  <a:pt x="7167684" y="2744081"/>
                  <a:pt x="7161929" y="2750555"/>
                </a:cubicBezTo>
                <a:cubicBezTo>
                  <a:pt x="7159052" y="2749476"/>
                  <a:pt x="7157613" y="2748397"/>
                  <a:pt x="7157613" y="2747318"/>
                </a:cubicBezTo>
                <a:lnTo>
                  <a:pt x="7159771" y="2739765"/>
                </a:lnTo>
                <a:lnTo>
                  <a:pt x="7157613" y="2737472"/>
                </a:lnTo>
                <a:lnTo>
                  <a:pt x="7151004" y="2739765"/>
                </a:lnTo>
                <a:lnTo>
                  <a:pt x="7143451" y="2739765"/>
                </a:lnTo>
                <a:cubicBezTo>
                  <a:pt x="7136528" y="2739765"/>
                  <a:pt x="7131447" y="2741203"/>
                  <a:pt x="7128210" y="2744081"/>
                </a:cubicBezTo>
                <a:lnTo>
                  <a:pt x="7126052" y="2744081"/>
                </a:lnTo>
                <a:cubicBezTo>
                  <a:pt x="7123175" y="2742822"/>
                  <a:pt x="7121736" y="2740619"/>
                  <a:pt x="7121736" y="2737472"/>
                </a:cubicBezTo>
                <a:lnTo>
                  <a:pt x="7110811" y="2737472"/>
                </a:lnTo>
                <a:lnTo>
                  <a:pt x="7101100" y="2740844"/>
                </a:lnTo>
                <a:lnTo>
                  <a:pt x="7097728" y="2737472"/>
                </a:lnTo>
                <a:lnTo>
                  <a:pt x="7093412" y="2738551"/>
                </a:lnTo>
                <a:lnTo>
                  <a:pt x="7085859" y="2737472"/>
                </a:lnTo>
                <a:lnTo>
                  <a:pt x="7083701" y="2739765"/>
                </a:lnTo>
                <a:lnTo>
                  <a:pt x="7081408" y="2739765"/>
                </a:lnTo>
                <a:lnTo>
                  <a:pt x="7078171" y="2737472"/>
                </a:lnTo>
                <a:cubicBezTo>
                  <a:pt x="7078171" y="2739720"/>
                  <a:pt x="7077452" y="2740844"/>
                  <a:pt x="7076013" y="2740844"/>
                </a:cubicBezTo>
                <a:lnTo>
                  <a:pt x="7066302" y="2740844"/>
                </a:lnTo>
                <a:lnTo>
                  <a:pt x="7063065" y="2737472"/>
                </a:lnTo>
                <a:lnTo>
                  <a:pt x="7063065" y="2736393"/>
                </a:lnTo>
                <a:cubicBezTo>
                  <a:pt x="7063785" y="2734235"/>
                  <a:pt x="7065943" y="2733156"/>
                  <a:pt x="7069539" y="2733156"/>
                </a:cubicBezTo>
                <a:lnTo>
                  <a:pt x="7074934" y="2733156"/>
                </a:lnTo>
                <a:cubicBezTo>
                  <a:pt x="7076373" y="2733156"/>
                  <a:pt x="7077092" y="2734235"/>
                  <a:pt x="7077092" y="2736393"/>
                </a:cubicBezTo>
                <a:lnTo>
                  <a:pt x="7078171" y="2736393"/>
                </a:lnTo>
                <a:cubicBezTo>
                  <a:pt x="7078171" y="2732976"/>
                  <a:pt x="7078891" y="2731267"/>
                  <a:pt x="7080329" y="2731267"/>
                </a:cubicBezTo>
                <a:lnTo>
                  <a:pt x="7085859" y="2731267"/>
                </a:lnTo>
                <a:lnTo>
                  <a:pt x="7099886" y="2729109"/>
                </a:lnTo>
                <a:lnTo>
                  <a:pt x="7108653" y="2733156"/>
                </a:lnTo>
                <a:lnTo>
                  <a:pt x="7109732" y="2733156"/>
                </a:lnTo>
                <a:lnTo>
                  <a:pt x="7116206" y="2729109"/>
                </a:lnTo>
                <a:lnTo>
                  <a:pt x="7132526" y="2732346"/>
                </a:lnTo>
                <a:lnTo>
                  <a:pt x="7139135" y="2729109"/>
                </a:lnTo>
                <a:lnTo>
                  <a:pt x="7169482" y="2732077"/>
                </a:lnTo>
                <a:lnTo>
                  <a:pt x="7173798" y="2729109"/>
                </a:lnTo>
                <a:cubicBezTo>
                  <a:pt x="7181261" y="2730188"/>
                  <a:pt x="7185982" y="2731178"/>
                  <a:pt x="7187960" y="2732077"/>
                </a:cubicBezTo>
                <a:lnTo>
                  <a:pt x="7196727" y="2732346"/>
                </a:lnTo>
                <a:cubicBezTo>
                  <a:pt x="7197446" y="2733605"/>
                  <a:pt x="7199604" y="2734235"/>
                  <a:pt x="7203201" y="2734235"/>
                </a:cubicBezTo>
                <a:lnTo>
                  <a:pt x="7208596" y="2732346"/>
                </a:lnTo>
                <a:lnTo>
                  <a:pt x="7212912" y="2733156"/>
                </a:lnTo>
                <a:lnTo>
                  <a:pt x="7229232" y="2730188"/>
                </a:lnTo>
                <a:lnTo>
                  <a:pt x="7245552" y="2729919"/>
                </a:lnTo>
                <a:lnTo>
                  <a:pt x="7254318" y="2712520"/>
                </a:lnTo>
                <a:cubicBezTo>
                  <a:pt x="7258095" y="2708204"/>
                  <a:pt x="7261332" y="2703123"/>
                  <a:pt x="7264030" y="2697279"/>
                </a:cubicBezTo>
                <a:close/>
                <a:moveTo>
                  <a:pt x="8082612" y="2694912"/>
                </a:moveTo>
                <a:lnTo>
                  <a:pt x="8079375" y="2695991"/>
                </a:lnTo>
                <a:lnTo>
                  <a:pt x="8079375" y="2697070"/>
                </a:lnTo>
                <a:lnTo>
                  <a:pt x="8086928" y="2695991"/>
                </a:lnTo>
                <a:lnTo>
                  <a:pt x="8086928" y="2694912"/>
                </a:lnTo>
                <a:close/>
                <a:moveTo>
                  <a:pt x="4728794" y="2688103"/>
                </a:moveTo>
                <a:lnTo>
                  <a:pt x="4728794" y="2690261"/>
                </a:lnTo>
                <a:lnTo>
                  <a:pt x="4729873" y="2690261"/>
                </a:lnTo>
                <a:lnTo>
                  <a:pt x="4729873" y="2688103"/>
                </a:lnTo>
                <a:close/>
                <a:moveTo>
                  <a:pt x="8247025" y="2682099"/>
                </a:moveTo>
                <a:lnTo>
                  <a:pt x="8247025" y="2683178"/>
                </a:lnTo>
                <a:lnTo>
                  <a:pt x="8250128" y="2684257"/>
                </a:lnTo>
                <a:lnTo>
                  <a:pt x="8250128" y="2682099"/>
                </a:lnTo>
                <a:close/>
                <a:moveTo>
                  <a:pt x="8085849" y="2682099"/>
                </a:moveTo>
                <a:cubicBezTo>
                  <a:pt x="8082612" y="2684886"/>
                  <a:pt x="8080094" y="2686280"/>
                  <a:pt x="8078296" y="2686280"/>
                </a:cubicBezTo>
                <a:lnTo>
                  <a:pt x="8078296" y="2687359"/>
                </a:lnTo>
                <a:lnTo>
                  <a:pt x="8079375" y="2687359"/>
                </a:lnTo>
                <a:cubicBezTo>
                  <a:pt x="8084051" y="2685560"/>
                  <a:pt x="8086569" y="2683807"/>
                  <a:pt x="8086928" y="2682099"/>
                </a:cubicBezTo>
                <a:close/>
                <a:moveTo>
                  <a:pt x="543669" y="2678996"/>
                </a:moveTo>
                <a:lnTo>
                  <a:pt x="544748" y="2682233"/>
                </a:lnTo>
                <a:lnTo>
                  <a:pt x="543669" y="2688707"/>
                </a:lnTo>
                <a:lnTo>
                  <a:pt x="543669" y="2689786"/>
                </a:lnTo>
                <a:lnTo>
                  <a:pt x="544748" y="2689786"/>
                </a:lnTo>
                <a:cubicBezTo>
                  <a:pt x="544748" y="2687628"/>
                  <a:pt x="545467" y="2686549"/>
                  <a:pt x="546906" y="2686549"/>
                </a:cubicBezTo>
                <a:lnTo>
                  <a:pt x="545827" y="2685470"/>
                </a:lnTo>
                <a:lnTo>
                  <a:pt x="546906" y="2680075"/>
                </a:lnTo>
                <a:lnTo>
                  <a:pt x="546906" y="2678996"/>
                </a:lnTo>
                <a:close/>
                <a:moveTo>
                  <a:pt x="4229499" y="2678187"/>
                </a:moveTo>
                <a:lnTo>
                  <a:pt x="4229499" y="2679266"/>
                </a:lnTo>
                <a:lnTo>
                  <a:pt x="4232736" y="2680345"/>
                </a:lnTo>
                <a:lnTo>
                  <a:pt x="4232736" y="2678187"/>
                </a:lnTo>
                <a:close/>
                <a:moveTo>
                  <a:pt x="8759269" y="2676973"/>
                </a:moveTo>
                <a:lnTo>
                  <a:pt x="8759269" y="2682233"/>
                </a:lnTo>
                <a:lnTo>
                  <a:pt x="8760348" y="2682233"/>
                </a:lnTo>
                <a:lnTo>
                  <a:pt x="8760348" y="2676973"/>
                </a:lnTo>
                <a:close/>
                <a:moveTo>
                  <a:pt x="3256670" y="2676299"/>
                </a:moveTo>
                <a:lnTo>
                  <a:pt x="3256670" y="2680750"/>
                </a:lnTo>
                <a:lnTo>
                  <a:pt x="3257749" y="2680750"/>
                </a:lnTo>
                <a:lnTo>
                  <a:pt x="3257749" y="2676299"/>
                </a:lnTo>
                <a:close/>
                <a:moveTo>
                  <a:pt x="3696755" y="2674141"/>
                </a:moveTo>
                <a:lnTo>
                  <a:pt x="3696755" y="2677243"/>
                </a:lnTo>
                <a:lnTo>
                  <a:pt x="3700936" y="2677243"/>
                </a:lnTo>
                <a:lnTo>
                  <a:pt x="3700936" y="2676164"/>
                </a:lnTo>
                <a:lnTo>
                  <a:pt x="3698913" y="2674141"/>
                </a:lnTo>
                <a:close/>
                <a:moveTo>
                  <a:pt x="4690085" y="2672997"/>
                </a:moveTo>
                <a:lnTo>
                  <a:pt x="4707214" y="2680550"/>
                </a:lnTo>
                <a:lnTo>
                  <a:pt x="4707214" y="2679471"/>
                </a:lnTo>
                <a:cubicBezTo>
                  <a:pt x="4707214" y="2677672"/>
                  <a:pt x="4708652" y="2676593"/>
                  <a:pt x="4711530" y="2676234"/>
                </a:cubicBezTo>
                <a:cubicBezTo>
                  <a:pt x="4715126" y="2676234"/>
                  <a:pt x="4716925" y="2676953"/>
                  <a:pt x="4716925" y="2678392"/>
                </a:cubicBezTo>
                <a:lnTo>
                  <a:pt x="4722320" y="2677313"/>
                </a:lnTo>
                <a:lnTo>
                  <a:pt x="4726636" y="2677313"/>
                </a:lnTo>
                <a:lnTo>
                  <a:pt x="4737291" y="2682708"/>
                </a:lnTo>
                <a:lnTo>
                  <a:pt x="4759950" y="2680550"/>
                </a:lnTo>
                <a:cubicBezTo>
                  <a:pt x="4776944" y="2692419"/>
                  <a:pt x="4785532" y="2701365"/>
                  <a:pt x="4785711" y="2707390"/>
                </a:cubicBezTo>
                <a:lnTo>
                  <a:pt x="4785711" y="2711706"/>
                </a:lnTo>
                <a:lnTo>
                  <a:pt x="4783553" y="2714943"/>
                </a:lnTo>
                <a:cubicBezTo>
                  <a:pt x="4783553" y="2724114"/>
                  <a:pt x="4786790" y="2730229"/>
                  <a:pt x="4793264" y="2733286"/>
                </a:cubicBezTo>
                <a:lnTo>
                  <a:pt x="4793264" y="2738681"/>
                </a:lnTo>
                <a:cubicBezTo>
                  <a:pt x="4793264" y="2741378"/>
                  <a:pt x="4786835" y="2743491"/>
                  <a:pt x="4773977" y="2745020"/>
                </a:cubicBezTo>
                <a:lnTo>
                  <a:pt x="4766424" y="2745020"/>
                </a:lnTo>
                <a:lnTo>
                  <a:pt x="4749160" y="2740839"/>
                </a:lnTo>
                <a:cubicBezTo>
                  <a:pt x="4737021" y="2745065"/>
                  <a:pt x="4730952" y="2748976"/>
                  <a:pt x="4730952" y="2752573"/>
                </a:cubicBezTo>
                <a:cubicBezTo>
                  <a:pt x="4729693" y="2752573"/>
                  <a:pt x="4728974" y="2754371"/>
                  <a:pt x="4728794" y="2757968"/>
                </a:cubicBezTo>
                <a:lnTo>
                  <a:pt x="4729873" y="2764442"/>
                </a:lnTo>
                <a:lnTo>
                  <a:pt x="4728794" y="2767679"/>
                </a:lnTo>
                <a:cubicBezTo>
                  <a:pt x="4732390" y="2774333"/>
                  <a:pt x="4734189" y="2781122"/>
                  <a:pt x="4734189" y="2788045"/>
                </a:cubicBezTo>
                <a:lnTo>
                  <a:pt x="4732031" y="2800993"/>
                </a:lnTo>
                <a:lnTo>
                  <a:pt x="4732031" y="2803151"/>
                </a:lnTo>
                <a:cubicBezTo>
                  <a:pt x="4739134" y="2809985"/>
                  <a:pt x="4742686" y="2816819"/>
                  <a:pt x="4742686" y="2823652"/>
                </a:cubicBezTo>
                <a:lnTo>
                  <a:pt x="4739449" y="2831071"/>
                </a:lnTo>
                <a:lnTo>
                  <a:pt x="4739449" y="2832150"/>
                </a:lnTo>
                <a:cubicBezTo>
                  <a:pt x="4739449" y="2837005"/>
                  <a:pt x="4742686" y="2840602"/>
                  <a:pt x="4749160" y="2842940"/>
                </a:cubicBezTo>
                <a:lnTo>
                  <a:pt x="4766424" y="2873152"/>
                </a:lnTo>
                <a:lnTo>
                  <a:pt x="4769661" y="2873152"/>
                </a:lnTo>
                <a:lnTo>
                  <a:pt x="4785711" y="2845098"/>
                </a:lnTo>
                <a:lnTo>
                  <a:pt x="4787869" y="2845098"/>
                </a:lnTo>
                <a:lnTo>
                  <a:pt x="4790027" y="2847256"/>
                </a:lnTo>
                <a:lnTo>
                  <a:pt x="4790027" y="2856967"/>
                </a:lnTo>
                <a:lnTo>
                  <a:pt x="4786790" y="2869915"/>
                </a:lnTo>
                <a:lnTo>
                  <a:pt x="4787869" y="2870994"/>
                </a:lnTo>
                <a:lnTo>
                  <a:pt x="4787869" y="2873152"/>
                </a:lnTo>
                <a:lnTo>
                  <a:pt x="4786790" y="2874096"/>
                </a:lnTo>
                <a:lnTo>
                  <a:pt x="4786790" y="2875175"/>
                </a:lnTo>
                <a:cubicBezTo>
                  <a:pt x="4792545" y="2880570"/>
                  <a:pt x="4795422" y="2888123"/>
                  <a:pt x="4795422" y="2897834"/>
                </a:cubicBezTo>
                <a:lnTo>
                  <a:pt x="4794343" y="2898913"/>
                </a:lnTo>
                <a:lnTo>
                  <a:pt x="4792185" y="2898913"/>
                </a:lnTo>
                <a:cubicBezTo>
                  <a:pt x="4790747" y="2898913"/>
                  <a:pt x="4790027" y="2897834"/>
                  <a:pt x="4790027" y="2895676"/>
                </a:cubicBezTo>
                <a:lnTo>
                  <a:pt x="4788948" y="2894597"/>
                </a:lnTo>
                <a:lnTo>
                  <a:pt x="4786790" y="2894597"/>
                </a:lnTo>
                <a:lnTo>
                  <a:pt x="4786790" y="2896755"/>
                </a:lnTo>
                <a:cubicBezTo>
                  <a:pt x="4788769" y="2896755"/>
                  <a:pt x="4790567" y="2898553"/>
                  <a:pt x="4792185" y="2902150"/>
                </a:cubicBezTo>
                <a:cubicBezTo>
                  <a:pt x="4795782" y="2902150"/>
                  <a:pt x="4797580" y="2904308"/>
                  <a:pt x="4797580" y="2908624"/>
                </a:cubicBezTo>
                <a:lnTo>
                  <a:pt x="4798659" y="2907545"/>
                </a:lnTo>
                <a:lnTo>
                  <a:pt x="4800817" y="2907545"/>
                </a:lnTo>
                <a:lnTo>
                  <a:pt x="4801896" y="2912940"/>
                </a:lnTo>
                <a:cubicBezTo>
                  <a:pt x="4801896" y="2916447"/>
                  <a:pt x="4796142" y="2925034"/>
                  <a:pt x="4784632" y="2938701"/>
                </a:cubicBezTo>
                <a:lnTo>
                  <a:pt x="4781395" y="2938701"/>
                </a:lnTo>
                <a:cubicBezTo>
                  <a:pt x="4758466" y="2933666"/>
                  <a:pt x="4747002" y="2928990"/>
                  <a:pt x="4747002" y="2924674"/>
                </a:cubicBezTo>
                <a:cubicBezTo>
                  <a:pt x="4741247" y="2924674"/>
                  <a:pt x="4738370" y="2923236"/>
                  <a:pt x="4738370" y="2920358"/>
                </a:cubicBezTo>
                <a:lnTo>
                  <a:pt x="4738370" y="2919279"/>
                </a:lnTo>
                <a:cubicBezTo>
                  <a:pt x="4738370" y="2917841"/>
                  <a:pt x="4739449" y="2917121"/>
                  <a:pt x="4741607" y="2917121"/>
                </a:cubicBezTo>
                <a:lnTo>
                  <a:pt x="4741607" y="2916177"/>
                </a:lnTo>
                <a:lnTo>
                  <a:pt x="4740528" y="2916177"/>
                </a:lnTo>
                <a:lnTo>
                  <a:pt x="4735268" y="2918200"/>
                </a:lnTo>
                <a:lnTo>
                  <a:pt x="4733110" y="2915098"/>
                </a:lnTo>
                <a:lnTo>
                  <a:pt x="4734189" y="2910782"/>
                </a:lnTo>
                <a:cubicBezTo>
                  <a:pt x="4734189" y="2909343"/>
                  <a:pt x="4730232" y="2906106"/>
                  <a:pt x="4722320" y="2901071"/>
                </a:cubicBezTo>
                <a:cubicBezTo>
                  <a:pt x="4716386" y="2892259"/>
                  <a:pt x="4709192" y="2878996"/>
                  <a:pt x="4700740" y="2861283"/>
                </a:cubicBezTo>
                <a:lnTo>
                  <a:pt x="4703977" y="2855888"/>
                </a:lnTo>
                <a:cubicBezTo>
                  <a:pt x="4698222" y="2855888"/>
                  <a:pt x="4695345" y="2851931"/>
                  <a:pt x="4695345" y="2844019"/>
                </a:cubicBezTo>
                <a:cubicBezTo>
                  <a:pt x="4693457" y="2840242"/>
                  <a:pt x="4692063" y="2834532"/>
                  <a:pt x="4691164" y="2826889"/>
                </a:cubicBezTo>
                <a:lnTo>
                  <a:pt x="4692243" y="2822573"/>
                </a:lnTo>
                <a:cubicBezTo>
                  <a:pt x="4687927" y="2810165"/>
                  <a:pt x="4684330" y="2796902"/>
                  <a:pt x="4681453" y="2782785"/>
                </a:cubicBezTo>
                <a:lnTo>
                  <a:pt x="4679295" y="2776311"/>
                </a:lnTo>
                <a:lnTo>
                  <a:pt x="4679295" y="2767679"/>
                </a:lnTo>
                <a:lnTo>
                  <a:pt x="4682532" y="2756889"/>
                </a:lnTo>
                <a:lnTo>
                  <a:pt x="4682532" y="2745020"/>
                </a:lnTo>
                <a:lnTo>
                  <a:pt x="4680374" y="2742997"/>
                </a:lnTo>
                <a:lnTo>
                  <a:pt x="4673900" y="2742997"/>
                </a:lnTo>
                <a:lnTo>
                  <a:pt x="4667426" y="2741918"/>
                </a:lnTo>
                <a:lnTo>
                  <a:pt x="4659873" y="2743941"/>
                </a:lnTo>
                <a:cubicBezTo>
                  <a:pt x="4654837" y="2742233"/>
                  <a:pt x="4652320" y="2740839"/>
                  <a:pt x="4652320" y="2739760"/>
                </a:cubicBezTo>
                <a:lnTo>
                  <a:pt x="4652320" y="2738681"/>
                </a:lnTo>
                <a:cubicBezTo>
                  <a:pt x="4652320" y="2736882"/>
                  <a:pt x="4655557" y="2735444"/>
                  <a:pt x="4662031" y="2734365"/>
                </a:cubicBezTo>
                <a:cubicBezTo>
                  <a:pt x="4668505" y="2734724"/>
                  <a:pt x="4671742" y="2735444"/>
                  <a:pt x="4671742" y="2736523"/>
                </a:cubicBezTo>
                <a:lnTo>
                  <a:pt x="4674979" y="2734365"/>
                </a:lnTo>
                <a:lnTo>
                  <a:pt x="4673900" y="2727891"/>
                </a:lnTo>
                <a:lnTo>
                  <a:pt x="4677137" y="2722496"/>
                </a:lnTo>
                <a:lnTo>
                  <a:pt x="4674979" y="2716022"/>
                </a:lnTo>
                <a:lnTo>
                  <a:pt x="4674979" y="2714943"/>
                </a:lnTo>
                <a:lnTo>
                  <a:pt x="4676058" y="2708469"/>
                </a:lnTo>
                <a:lnTo>
                  <a:pt x="4674979" y="2703074"/>
                </a:lnTo>
                <a:cubicBezTo>
                  <a:pt x="4677137" y="2703074"/>
                  <a:pt x="4678216" y="2695206"/>
                  <a:pt x="4678216" y="2679471"/>
                </a:cubicBezTo>
                <a:lnTo>
                  <a:pt x="4683611" y="2675155"/>
                </a:lnTo>
                <a:lnTo>
                  <a:pt x="4685769" y="2677313"/>
                </a:lnTo>
                <a:lnTo>
                  <a:pt x="4686848" y="2677313"/>
                </a:lnTo>
                <a:cubicBezTo>
                  <a:pt x="4687207" y="2674435"/>
                  <a:pt x="4688286" y="2672997"/>
                  <a:pt x="4690085" y="2672997"/>
                </a:cubicBezTo>
                <a:close/>
                <a:moveTo>
                  <a:pt x="8147083" y="2671309"/>
                </a:moveTo>
                <a:lnTo>
                  <a:pt x="8147083" y="2672388"/>
                </a:lnTo>
                <a:lnTo>
                  <a:pt x="8152478" y="2673467"/>
                </a:lnTo>
                <a:lnTo>
                  <a:pt x="8153557" y="2673467"/>
                </a:lnTo>
                <a:lnTo>
                  <a:pt x="8153557" y="2672388"/>
                </a:lnTo>
                <a:lnTo>
                  <a:pt x="8149241" y="2671309"/>
                </a:lnTo>
                <a:close/>
                <a:moveTo>
                  <a:pt x="5590941" y="2671308"/>
                </a:moveTo>
                <a:lnTo>
                  <a:pt x="5588783" y="2673466"/>
                </a:lnTo>
                <a:lnTo>
                  <a:pt x="5588783" y="2674545"/>
                </a:lnTo>
                <a:lnTo>
                  <a:pt x="5590941" y="2674545"/>
                </a:lnTo>
                <a:close/>
                <a:moveTo>
                  <a:pt x="7741526" y="2671173"/>
                </a:moveTo>
                <a:lnTo>
                  <a:pt x="7741526" y="2673331"/>
                </a:lnTo>
                <a:lnTo>
                  <a:pt x="7742605" y="2673331"/>
                </a:lnTo>
                <a:lnTo>
                  <a:pt x="7742605" y="2671173"/>
                </a:lnTo>
                <a:close/>
                <a:moveTo>
                  <a:pt x="8143846" y="2670230"/>
                </a:moveTo>
                <a:lnTo>
                  <a:pt x="8143846" y="2673467"/>
                </a:lnTo>
                <a:lnTo>
                  <a:pt x="8144925" y="2673467"/>
                </a:lnTo>
                <a:lnTo>
                  <a:pt x="8144925" y="2670230"/>
                </a:lnTo>
                <a:close/>
                <a:moveTo>
                  <a:pt x="5240818" y="2669420"/>
                </a:moveTo>
                <a:lnTo>
                  <a:pt x="5236502" y="2676973"/>
                </a:lnTo>
                <a:lnTo>
                  <a:pt x="5241897" y="2676973"/>
                </a:lnTo>
                <a:lnTo>
                  <a:pt x="5241897" y="2669420"/>
                </a:lnTo>
                <a:close/>
                <a:moveTo>
                  <a:pt x="1126048" y="2669285"/>
                </a:moveTo>
                <a:lnTo>
                  <a:pt x="1128206" y="2671443"/>
                </a:lnTo>
                <a:lnTo>
                  <a:pt x="1130364" y="2671443"/>
                </a:lnTo>
                <a:lnTo>
                  <a:pt x="1128206" y="2669285"/>
                </a:lnTo>
                <a:close/>
                <a:moveTo>
                  <a:pt x="8257680" y="2668072"/>
                </a:moveTo>
                <a:lnTo>
                  <a:pt x="8255522" y="2670230"/>
                </a:lnTo>
                <a:lnTo>
                  <a:pt x="8255522" y="2671309"/>
                </a:lnTo>
                <a:lnTo>
                  <a:pt x="8259838" y="2671309"/>
                </a:lnTo>
                <a:lnTo>
                  <a:pt x="8259838" y="2668072"/>
                </a:lnTo>
                <a:close/>
                <a:moveTo>
                  <a:pt x="8160031" y="2668072"/>
                </a:moveTo>
                <a:lnTo>
                  <a:pt x="8154636" y="2670230"/>
                </a:lnTo>
                <a:lnTo>
                  <a:pt x="8154636" y="2672388"/>
                </a:lnTo>
                <a:lnTo>
                  <a:pt x="8161110" y="2669151"/>
                </a:lnTo>
                <a:lnTo>
                  <a:pt x="8161110" y="2668072"/>
                </a:lnTo>
                <a:close/>
                <a:moveTo>
                  <a:pt x="8143846" y="2668072"/>
                </a:moveTo>
                <a:lnTo>
                  <a:pt x="8143846" y="2669151"/>
                </a:lnTo>
                <a:lnTo>
                  <a:pt x="8147083" y="2669151"/>
                </a:lnTo>
                <a:lnTo>
                  <a:pt x="8147083" y="2668072"/>
                </a:lnTo>
                <a:close/>
                <a:moveTo>
                  <a:pt x="7732759" y="2666857"/>
                </a:moveTo>
                <a:lnTo>
                  <a:pt x="7730601" y="2669015"/>
                </a:lnTo>
                <a:lnTo>
                  <a:pt x="7731680" y="2674410"/>
                </a:lnTo>
                <a:lnTo>
                  <a:pt x="7735052" y="2674410"/>
                </a:lnTo>
                <a:lnTo>
                  <a:pt x="7735052" y="2669015"/>
                </a:lnTo>
                <a:close/>
                <a:moveTo>
                  <a:pt x="3247768" y="2666453"/>
                </a:moveTo>
                <a:lnTo>
                  <a:pt x="3247768" y="2668611"/>
                </a:lnTo>
                <a:lnTo>
                  <a:pt x="3248847" y="2668611"/>
                </a:lnTo>
                <a:lnTo>
                  <a:pt x="3248847" y="2666453"/>
                </a:lnTo>
                <a:close/>
                <a:moveTo>
                  <a:pt x="8096639" y="2665914"/>
                </a:moveTo>
                <a:cubicBezTo>
                  <a:pt x="8095380" y="2665914"/>
                  <a:pt x="8092863" y="2670230"/>
                  <a:pt x="8089086" y="2678862"/>
                </a:cubicBezTo>
                <a:lnTo>
                  <a:pt x="8089086" y="2679941"/>
                </a:lnTo>
                <a:lnTo>
                  <a:pt x="8090165" y="2679941"/>
                </a:lnTo>
                <a:cubicBezTo>
                  <a:pt x="8091784" y="2674366"/>
                  <a:pt x="8094301" y="2669690"/>
                  <a:pt x="8097718" y="2665914"/>
                </a:cubicBezTo>
                <a:close/>
                <a:moveTo>
                  <a:pt x="2203812" y="2665913"/>
                </a:moveTo>
                <a:lnTo>
                  <a:pt x="2198417" y="2666992"/>
                </a:lnTo>
                <a:lnTo>
                  <a:pt x="2198417" y="2669285"/>
                </a:lnTo>
                <a:cubicBezTo>
                  <a:pt x="2203991" y="2675759"/>
                  <a:pt x="2208307" y="2678996"/>
                  <a:pt x="2211364" y="2678996"/>
                </a:cubicBezTo>
                <a:lnTo>
                  <a:pt x="2214601" y="2678996"/>
                </a:lnTo>
                <a:lnTo>
                  <a:pt x="2219997" y="2673601"/>
                </a:lnTo>
                <a:lnTo>
                  <a:pt x="2219997" y="2672522"/>
                </a:lnTo>
                <a:lnTo>
                  <a:pt x="2215680" y="2672522"/>
                </a:lnTo>
                <a:cubicBezTo>
                  <a:pt x="2212443" y="2672522"/>
                  <a:pt x="2209206" y="2670319"/>
                  <a:pt x="2205970" y="2665913"/>
                </a:cubicBezTo>
                <a:close/>
                <a:moveTo>
                  <a:pt x="6221470" y="2665374"/>
                </a:moveTo>
                <a:lnTo>
                  <a:pt x="6221470" y="2668611"/>
                </a:lnTo>
                <a:lnTo>
                  <a:pt x="6225786" y="2668611"/>
                </a:lnTo>
                <a:lnTo>
                  <a:pt x="6225786" y="2667532"/>
                </a:lnTo>
                <a:lnTo>
                  <a:pt x="6223628" y="2665374"/>
                </a:lnTo>
                <a:close/>
                <a:moveTo>
                  <a:pt x="4184046" y="2665104"/>
                </a:moveTo>
                <a:lnTo>
                  <a:pt x="4184046" y="2667262"/>
                </a:lnTo>
                <a:lnTo>
                  <a:pt x="4185125" y="2667262"/>
                </a:lnTo>
                <a:lnTo>
                  <a:pt x="4185125" y="2665104"/>
                </a:lnTo>
                <a:close/>
                <a:moveTo>
                  <a:pt x="1141425" y="2664699"/>
                </a:moveTo>
                <a:lnTo>
                  <a:pt x="1139266" y="2666992"/>
                </a:lnTo>
                <a:lnTo>
                  <a:pt x="1141425" y="2669285"/>
                </a:lnTo>
                <a:lnTo>
                  <a:pt x="1142502" y="2668071"/>
                </a:lnTo>
                <a:lnTo>
                  <a:pt x="1142502" y="2664699"/>
                </a:lnTo>
                <a:close/>
                <a:moveTo>
                  <a:pt x="4141830" y="2664025"/>
                </a:moveTo>
                <a:lnTo>
                  <a:pt x="4136435" y="2666183"/>
                </a:lnTo>
                <a:lnTo>
                  <a:pt x="4136435" y="2668341"/>
                </a:lnTo>
                <a:lnTo>
                  <a:pt x="4142909" y="2665104"/>
                </a:lnTo>
                <a:lnTo>
                  <a:pt x="4142909" y="2664025"/>
                </a:lnTo>
                <a:close/>
                <a:moveTo>
                  <a:pt x="1587848" y="2663081"/>
                </a:moveTo>
                <a:lnTo>
                  <a:pt x="1584611" y="2666318"/>
                </a:lnTo>
                <a:lnTo>
                  <a:pt x="1585690" y="2669555"/>
                </a:lnTo>
                <a:lnTo>
                  <a:pt x="1587848" y="2669555"/>
                </a:lnTo>
                <a:lnTo>
                  <a:pt x="1591086" y="2665239"/>
                </a:lnTo>
                <a:close/>
                <a:moveTo>
                  <a:pt x="5238660" y="2662946"/>
                </a:moveTo>
                <a:lnTo>
                  <a:pt x="5238660" y="2664025"/>
                </a:lnTo>
                <a:cubicBezTo>
                  <a:pt x="5238660" y="2665104"/>
                  <a:pt x="5241178" y="2666543"/>
                  <a:pt x="5246213" y="2668341"/>
                </a:cubicBezTo>
                <a:lnTo>
                  <a:pt x="5246213" y="2666183"/>
                </a:lnTo>
                <a:cubicBezTo>
                  <a:pt x="5243336" y="2666183"/>
                  <a:pt x="5240818" y="2665104"/>
                  <a:pt x="5238660" y="2662946"/>
                </a:cubicBezTo>
                <a:close/>
                <a:moveTo>
                  <a:pt x="4133198" y="2660788"/>
                </a:moveTo>
                <a:cubicBezTo>
                  <a:pt x="4131040" y="2662946"/>
                  <a:pt x="4128522" y="2664025"/>
                  <a:pt x="4125645" y="2664025"/>
                </a:cubicBezTo>
                <a:lnTo>
                  <a:pt x="4125645" y="2665104"/>
                </a:lnTo>
                <a:lnTo>
                  <a:pt x="4126724" y="2666183"/>
                </a:lnTo>
                <a:lnTo>
                  <a:pt x="4125645" y="2666183"/>
                </a:lnTo>
                <a:lnTo>
                  <a:pt x="4125645" y="2669420"/>
                </a:lnTo>
                <a:lnTo>
                  <a:pt x="4126724" y="2669420"/>
                </a:lnTo>
                <a:lnTo>
                  <a:pt x="4126724" y="2666183"/>
                </a:lnTo>
                <a:lnTo>
                  <a:pt x="4128882" y="2668341"/>
                </a:lnTo>
                <a:lnTo>
                  <a:pt x="4134277" y="2669420"/>
                </a:lnTo>
                <a:lnTo>
                  <a:pt x="4135356" y="2669420"/>
                </a:lnTo>
                <a:lnTo>
                  <a:pt x="4135356" y="2668341"/>
                </a:lnTo>
                <a:cubicBezTo>
                  <a:pt x="4133198" y="2668341"/>
                  <a:pt x="4132119" y="2667622"/>
                  <a:pt x="4132119" y="2666183"/>
                </a:cubicBezTo>
                <a:lnTo>
                  <a:pt x="4134277" y="2662946"/>
                </a:lnTo>
                <a:lnTo>
                  <a:pt x="4134277" y="2660788"/>
                </a:lnTo>
                <a:close/>
                <a:moveTo>
                  <a:pt x="8144925" y="2660519"/>
                </a:moveTo>
                <a:lnTo>
                  <a:pt x="8144925" y="2662677"/>
                </a:lnTo>
                <a:lnTo>
                  <a:pt x="8146004" y="2662677"/>
                </a:lnTo>
                <a:lnTo>
                  <a:pt x="8146004" y="2660519"/>
                </a:lnTo>
                <a:close/>
                <a:moveTo>
                  <a:pt x="8132111" y="2660519"/>
                </a:moveTo>
                <a:lnTo>
                  <a:pt x="8138451" y="2668072"/>
                </a:lnTo>
                <a:lnTo>
                  <a:pt x="8139530" y="2668072"/>
                </a:lnTo>
                <a:cubicBezTo>
                  <a:pt x="8139530" y="2666633"/>
                  <a:pt x="8140609" y="2665914"/>
                  <a:pt x="8142767" y="2665914"/>
                </a:cubicBezTo>
                <a:lnTo>
                  <a:pt x="8142767" y="2664835"/>
                </a:lnTo>
                <a:cubicBezTo>
                  <a:pt x="8138451" y="2664835"/>
                  <a:pt x="8135214" y="2663396"/>
                  <a:pt x="8133056" y="2660519"/>
                </a:cubicBezTo>
                <a:close/>
                <a:moveTo>
                  <a:pt x="8083691" y="2660519"/>
                </a:moveTo>
                <a:lnTo>
                  <a:pt x="8081533" y="2662677"/>
                </a:lnTo>
                <a:lnTo>
                  <a:pt x="8081533" y="2665914"/>
                </a:lnTo>
                <a:lnTo>
                  <a:pt x="8084770" y="2665914"/>
                </a:lnTo>
                <a:cubicBezTo>
                  <a:pt x="8086389" y="2665914"/>
                  <a:pt x="8087468" y="2664115"/>
                  <a:pt x="8088007" y="2660519"/>
                </a:cubicBezTo>
                <a:close/>
                <a:moveTo>
                  <a:pt x="6237790" y="2657821"/>
                </a:moveTo>
                <a:lnTo>
                  <a:pt x="6234553" y="2661058"/>
                </a:lnTo>
                <a:lnTo>
                  <a:pt x="6234553" y="2663216"/>
                </a:lnTo>
                <a:lnTo>
                  <a:pt x="6237790" y="2666453"/>
                </a:lnTo>
                <a:cubicBezTo>
                  <a:pt x="6240038" y="2663755"/>
                  <a:pt x="6241162" y="2661238"/>
                  <a:pt x="6241162" y="2658900"/>
                </a:cubicBezTo>
                <a:lnTo>
                  <a:pt x="6240083" y="2657821"/>
                </a:lnTo>
                <a:close/>
                <a:moveTo>
                  <a:pt x="6185323" y="2657821"/>
                </a:moveTo>
                <a:cubicBezTo>
                  <a:pt x="6181007" y="2658181"/>
                  <a:pt x="6178849" y="2659260"/>
                  <a:pt x="6178849" y="2661058"/>
                </a:cubicBezTo>
                <a:lnTo>
                  <a:pt x="6178849" y="2667532"/>
                </a:lnTo>
                <a:lnTo>
                  <a:pt x="6182086" y="2667532"/>
                </a:lnTo>
                <a:lnTo>
                  <a:pt x="6189774" y="2659979"/>
                </a:lnTo>
                <a:lnTo>
                  <a:pt x="6187616" y="2657821"/>
                </a:lnTo>
                <a:close/>
                <a:moveTo>
                  <a:pt x="8141688" y="2657281"/>
                </a:moveTo>
                <a:lnTo>
                  <a:pt x="8143846" y="2659440"/>
                </a:lnTo>
                <a:lnTo>
                  <a:pt x="8143846" y="2657281"/>
                </a:lnTo>
                <a:close/>
                <a:moveTo>
                  <a:pt x="8736610" y="2656472"/>
                </a:moveTo>
                <a:lnTo>
                  <a:pt x="8734452" y="2658630"/>
                </a:lnTo>
                <a:lnTo>
                  <a:pt x="8734452" y="2662946"/>
                </a:lnTo>
                <a:lnTo>
                  <a:pt x="8739846" y="2666183"/>
                </a:lnTo>
                <a:lnTo>
                  <a:pt x="8742004" y="2666183"/>
                </a:lnTo>
                <a:lnTo>
                  <a:pt x="8742004" y="2661867"/>
                </a:lnTo>
                <a:close/>
                <a:moveTo>
                  <a:pt x="4224104" y="2656472"/>
                </a:moveTo>
                <a:lnTo>
                  <a:pt x="4224104" y="2659709"/>
                </a:lnTo>
                <a:lnTo>
                  <a:pt x="4225183" y="2659709"/>
                </a:lnTo>
                <a:lnTo>
                  <a:pt x="4227341" y="2657551"/>
                </a:lnTo>
                <a:lnTo>
                  <a:pt x="4226262" y="2656472"/>
                </a:lnTo>
                <a:close/>
                <a:moveTo>
                  <a:pt x="4126724" y="2656472"/>
                </a:moveTo>
                <a:lnTo>
                  <a:pt x="4126724" y="2658630"/>
                </a:lnTo>
                <a:lnTo>
                  <a:pt x="4127803" y="2658630"/>
                </a:lnTo>
                <a:lnTo>
                  <a:pt x="4127803" y="2656472"/>
                </a:lnTo>
                <a:close/>
                <a:moveTo>
                  <a:pt x="4113641" y="2656472"/>
                </a:moveTo>
                <a:lnTo>
                  <a:pt x="4120115" y="2664025"/>
                </a:lnTo>
                <a:lnTo>
                  <a:pt x="4122273" y="2664025"/>
                </a:lnTo>
                <a:lnTo>
                  <a:pt x="4124431" y="2661867"/>
                </a:lnTo>
                <a:lnTo>
                  <a:pt x="4124431" y="2660788"/>
                </a:lnTo>
                <a:cubicBezTo>
                  <a:pt x="4120474" y="2660788"/>
                  <a:pt x="4117237" y="2659349"/>
                  <a:pt x="4114720" y="2656472"/>
                </a:cubicBezTo>
                <a:close/>
                <a:moveTo>
                  <a:pt x="7750293" y="2655932"/>
                </a:moveTo>
                <a:cubicBezTo>
                  <a:pt x="7747326" y="2655932"/>
                  <a:pt x="7745123" y="2657731"/>
                  <a:pt x="7743684" y="2661327"/>
                </a:cubicBezTo>
                <a:cubicBezTo>
                  <a:pt x="7744763" y="2664295"/>
                  <a:pt x="7745842" y="2665778"/>
                  <a:pt x="7746921" y="2665778"/>
                </a:cubicBezTo>
                <a:lnTo>
                  <a:pt x="7748135" y="2665778"/>
                </a:lnTo>
                <a:cubicBezTo>
                  <a:pt x="7753530" y="2665778"/>
                  <a:pt x="7756407" y="2664655"/>
                  <a:pt x="7756767" y="2662406"/>
                </a:cubicBezTo>
                <a:cubicBezTo>
                  <a:pt x="7756767" y="2658090"/>
                  <a:pt x="7754609" y="2655932"/>
                  <a:pt x="7750293" y="2655932"/>
                </a:cubicBezTo>
                <a:close/>
                <a:moveTo>
                  <a:pt x="6198541" y="2655663"/>
                </a:moveTo>
                <a:lnTo>
                  <a:pt x="6198541" y="2656742"/>
                </a:lnTo>
                <a:cubicBezTo>
                  <a:pt x="6199441" y="2660339"/>
                  <a:pt x="6200520" y="2662137"/>
                  <a:pt x="6201778" y="2662137"/>
                </a:cubicBezTo>
                <a:lnTo>
                  <a:pt x="6202857" y="2662137"/>
                </a:lnTo>
                <a:cubicBezTo>
                  <a:pt x="6202857" y="2658540"/>
                  <a:pt x="6201419" y="2656382"/>
                  <a:pt x="6198541" y="2655663"/>
                </a:cubicBezTo>
                <a:close/>
                <a:moveTo>
                  <a:pt x="5232321" y="2654449"/>
                </a:moveTo>
                <a:lnTo>
                  <a:pt x="5232321" y="2658765"/>
                </a:lnTo>
                <a:lnTo>
                  <a:pt x="5236502" y="2660788"/>
                </a:lnTo>
                <a:lnTo>
                  <a:pt x="5234479" y="2654449"/>
                </a:lnTo>
                <a:close/>
                <a:moveTo>
                  <a:pt x="4123352" y="2653235"/>
                </a:moveTo>
                <a:lnTo>
                  <a:pt x="4125645" y="2655393"/>
                </a:lnTo>
                <a:lnTo>
                  <a:pt x="4125645" y="2653235"/>
                </a:lnTo>
                <a:close/>
                <a:moveTo>
                  <a:pt x="1581375" y="2652426"/>
                </a:moveTo>
                <a:lnTo>
                  <a:pt x="1578138" y="2655528"/>
                </a:lnTo>
                <a:lnTo>
                  <a:pt x="1578138" y="2656607"/>
                </a:lnTo>
                <a:lnTo>
                  <a:pt x="1580295" y="2658765"/>
                </a:lnTo>
                <a:lnTo>
                  <a:pt x="1584611" y="2654449"/>
                </a:lnTo>
                <a:lnTo>
                  <a:pt x="1582454" y="2652426"/>
                </a:lnTo>
                <a:close/>
                <a:moveTo>
                  <a:pt x="4134277" y="2652156"/>
                </a:moveTo>
                <a:lnTo>
                  <a:pt x="4134277" y="2653235"/>
                </a:lnTo>
                <a:lnTo>
                  <a:pt x="4136435" y="2655393"/>
                </a:lnTo>
                <a:lnTo>
                  <a:pt x="4137514" y="2654314"/>
                </a:lnTo>
                <a:lnTo>
                  <a:pt x="4137514" y="2652156"/>
                </a:lnTo>
                <a:close/>
                <a:moveTo>
                  <a:pt x="3692439" y="2651886"/>
                </a:moveTo>
                <a:lnTo>
                  <a:pt x="3692439" y="2654988"/>
                </a:lnTo>
                <a:lnTo>
                  <a:pt x="3695676" y="2654988"/>
                </a:lnTo>
                <a:lnTo>
                  <a:pt x="3695676" y="2653909"/>
                </a:lnTo>
                <a:lnTo>
                  <a:pt x="3693518" y="2651886"/>
                </a:lnTo>
                <a:close/>
                <a:moveTo>
                  <a:pt x="5228005" y="2651212"/>
                </a:moveTo>
                <a:cubicBezTo>
                  <a:pt x="5228005" y="2654089"/>
                  <a:pt x="5226207" y="2655528"/>
                  <a:pt x="5222610" y="2655528"/>
                </a:cubicBezTo>
                <a:lnTo>
                  <a:pt x="5221531" y="2654449"/>
                </a:lnTo>
                <a:lnTo>
                  <a:pt x="5221531" y="2655528"/>
                </a:lnTo>
                <a:lnTo>
                  <a:pt x="5223689" y="2657686"/>
                </a:lnTo>
                <a:lnTo>
                  <a:pt x="5230163" y="2653370"/>
                </a:lnTo>
                <a:close/>
                <a:moveTo>
                  <a:pt x="5220452" y="2651212"/>
                </a:moveTo>
                <a:lnTo>
                  <a:pt x="5218294" y="2653370"/>
                </a:lnTo>
                <a:lnTo>
                  <a:pt x="5220452" y="2653370"/>
                </a:lnTo>
                <a:close/>
                <a:moveTo>
                  <a:pt x="728988" y="2651077"/>
                </a:moveTo>
                <a:lnTo>
                  <a:pt x="726830" y="2653235"/>
                </a:lnTo>
                <a:lnTo>
                  <a:pt x="726830" y="2655393"/>
                </a:lnTo>
                <a:cubicBezTo>
                  <a:pt x="728269" y="2658270"/>
                  <a:pt x="730426" y="2659709"/>
                  <a:pt x="733304" y="2659709"/>
                </a:cubicBezTo>
                <a:lnTo>
                  <a:pt x="736541" y="2658630"/>
                </a:lnTo>
                <a:lnTo>
                  <a:pt x="736541" y="2654314"/>
                </a:lnTo>
                <a:lnTo>
                  <a:pt x="733304" y="2651077"/>
                </a:lnTo>
                <a:close/>
                <a:moveTo>
                  <a:pt x="667620" y="2648919"/>
                </a:moveTo>
                <a:lnTo>
                  <a:pt x="667620" y="2649998"/>
                </a:lnTo>
                <a:lnTo>
                  <a:pt x="670857" y="2649998"/>
                </a:lnTo>
                <a:lnTo>
                  <a:pt x="670857" y="2648919"/>
                </a:lnTo>
                <a:close/>
                <a:moveTo>
                  <a:pt x="654671" y="2648919"/>
                </a:moveTo>
                <a:lnTo>
                  <a:pt x="654671" y="2649998"/>
                </a:lnTo>
                <a:lnTo>
                  <a:pt x="656829" y="2649998"/>
                </a:lnTo>
                <a:lnTo>
                  <a:pt x="656829" y="2648919"/>
                </a:lnTo>
                <a:close/>
                <a:moveTo>
                  <a:pt x="3061640" y="2648784"/>
                </a:moveTo>
                <a:lnTo>
                  <a:pt x="3059347" y="2650942"/>
                </a:lnTo>
                <a:lnTo>
                  <a:pt x="3059347" y="2652156"/>
                </a:lnTo>
                <a:cubicBezTo>
                  <a:pt x="3059706" y="2653774"/>
                  <a:pt x="3062674" y="2655573"/>
                  <a:pt x="3068249" y="2657551"/>
                </a:cubicBezTo>
                <a:lnTo>
                  <a:pt x="3068249" y="2652156"/>
                </a:lnTo>
                <a:lnTo>
                  <a:pt x="3064877" y="2648784"/>
                </a:lnTo>
                <a:close/>
                <a:moveTo>
                  <a:pt x="700934" y="2647840"/>
                </a:moveTo>
                <a:lnTo>
                  <a:pt x="700934" y="2649998"/>
                </a:lnTo>
                <a:lnTo>
                  <a:pt x="705250" y="2655393"/>
                </a:lnTo>
                <a:lnTo>
                  <a:pt x="704171" y="2660788"/>
                </a:lnTo>
                <a:lnTo>
                  <a:pt x="705250" y="2661867"/>
                </a:lnTo>
                <a:lnTo>
                  <a:pt x="706329" y="2661867"/>
                </a:lnTo>
                <a:cubicBezTo>
                  <a:pt x="711903" y="2658990"/>
                  <a:pt x="715500" y="2656112"/>
                  <a:pt x="717119" y="2653235"/>
                </a:cubicBezTo>
                <a:lnTo>
                  <a:pt x="702013" y="2647840"/>
                </a:lnTo>
                <a:close/>
                <a:moveTo>
                  <a:pt x="3254377" y="2647705"/>
                </a:moveTo>
                <a:cubicBezTo>
                  <a:pt x="3252578" y="2647705"/>
                  <a:pt x="3251140" y="2650628"/>
                  <a:pt x="3250061" y="2656472"/>
                </a:cubicBezTo>
                <a:lnTo>
                  <a:pt x="3250061" y="2660923"/>
                </a:lnTo>
                <a:lnTo>
                  <a:pt x="3252219" y="2660923"/>
                </a:lnTo>
                <a:cubicBezTo>
                  <a:pt x="3255186" y="2659664"/>
                  <a:pt x="3256670" y="2657102"/>
                  <a:pt x="3256670" y="2653235"/>
                </a:cubicBezTo>
                <a:lnTo>
                  <a:pt x="3255456" y="2647705"/>
                </a:lnTo>
                <a:close/>
                <a:moveTo>
                  <a:pt x="6189774" y="2647166"/>
                </a:moveTo>
                <a:lnTo>
                  <a:pt x="6189774" y="2651482"/>
                </a:lnTo>
                <a:lnTo>
                  <a:pt x="6193011" y="2651482"/>
                </a:lnTo>
                <a:lnTo>
                  <a:pt x="6193011" y="2649324"/>
                </a:lnTo>
                <a:lnTo>
                  <a:pt x="6190853" y="2647166"/>
                </a:lnTo>
                <a:close/>
                <a:moveTo>
                  <a:pt x="5587704" y="2643659"/>
                </a:moveTo>
                <a:lnTo>
                  <a:pt x="5585681" y="2646896"/>
                </a:lnTo>
                <a:lnTo>
                  <a:pt x="5585681" y="2647975"/>
                </a:lnTo>
                <a:lnTo>
                  <a:pt x="5587704" y="2649998"/>
                </a:lnTo>
                <a:lnTo>
                  <a:pt x="5589862" y="2646896"/>
                </a:lnTo>
                <a:lnTo>
                  <a:pt x="5589862" y="2645817"/>
                </a:lnTo>
                <a:close/>
                <a:moveTo>
                  <a:pt x="712803" y="2643524"/>
                </a:moveTo>
                <a:lnTo>
                  <a:pt x="712803" y="2645682"/>
                </a:lnTo>
                <a:lnTo>
                  <a:pt x="716041" y="2645682"/>
                </a:lnTo>
                <a:lnTo>
                  <a:pt x="716041" y="2643524"/>
                </a:lnTo>
                <a:close/>
                <a:moveTo>
                  <a:pt x="8100955" y="2643389"/>
                </a:moveTo>
                <a:lnTo>
                  <a:pt x="8100955" y="2645547"/>
                </a:lnTo>
                <a:lnTo>
                  <a:pt x="8102034" y="2645547"/>
                </a:lnTo>
                <a:lnTo>
                  <a:pt x="8102034" y="2643389"/>
                </a:lnTo>
                <a:close/>
                <a:moveTo>
                  <a:pt x="1573686" y="2642715"/>
                </a:moveTo>
                <a:lnTo>
                  <a:pt x="1573686" y="2643794"/>
                </a:lnTo>
                <a:lnTo>
                  <a:pt x="1579217" y="2643794"/>
                </a:lnTo>
                <a:lnTo>
                  <a:pt x="1579217" y="2642715"/>
                </a:lnTo>
                <a:close/>
                <a:moveTo>
                  <a:pt x="1585690" y="2641636"/>
                </a:moveTo>
                <a:cubicBezTo>
                  <a:pt x="1582093" y="2642535"/>
                  <a:pt x="1580295" y="2643614"/>
                  <a:pt x="1580295" y="2644873"/>
                </a:cubicBezTo>
                <a:lnTo>
                  <a:pt x="1584611" y="2649189"/>
                </a:lnTo>
                <a:lnTo>
                  <a:pt x="1585690" y="2649189"/>
                </a:lnTo>
                <a:cubicBezTo>
                  <a:pt x="1586770" y="2649189"/>
                  <a:pt x="1587848" y="2647750"/>
                  <a:pt x="1588928" y="2644873"/>
                </a:cubicBezTo>
                <a:lnTo>
                  <a:pt x="1591086" y="2644873"/>
                </a:lnTo>
                <a:lnTo>
                  <a:pt x="1591086" y="2643794"/>
                </a:lnTo>
                <a:cubicBezTo>
                  <a:pt x="1587489" y="2643794"/>
                  <a:pt x="1585690" y="2643075"/>
                  <a:pt x="1585690" y="2641636"/>
                </a:cubicBezTo>
                <a:close/>
                <a:moveTo>
                  <a:pt x="7115127" y="2640766"/>
                </a:moveTo>
                <a:lnTo>
                  <a:pt x="7115127" y="2644003"/>
                </a:lnTo>
                <a:lnTo>
                  <a:pt x="7116206" y="2644003"/>
                </a:lnTo>
                <a:lnTo>
                  <a:pt x="7116206" y="2640766"/>
                </a:lnTo>
                <a:close/>
                <a:moveTo>
                  <a:pt x="5735393" y="2640557"/>
                </a:moveTo>
                <a:lnTo>
                  <a:pt x="5735393" y="2641501"/>
                </a:lnTo>
                <a:lnTo>
                  <a:pt x="5740653" y="2641501"/>
                </a:lnTo>
                <a:lnTo>
                  <a:pt x="5740653" y="2640557"/>
                </a:lnTo>
                <a:close/>
                <a:moveTo>
                  <a:pt x="3243452" y="2640017"/>
                </a:moveTo>
                <a:cubicBezTo>
                  <a:pt x="3242103" y="2640017"/>
                  <a:pt x="3240979" y="2641861"/>
                  <a:pt x="3240080" y="2645547"/>
                </a:cubicBezTo>
                <a:lnTo>
                  <a:pt x="3243452" y="2645547"/>
                </a:lnTo>
                <a:lnTo>
                  <a:pt x="3245610" y="2643254"/>
                </a:lnTo>
                <a:lnTo>
                  <a:pt x="3245610" y="2640017"/>
                </a:lnTo>
                <a:close/>
                <a:moveTo>
                  <a:pt x="1599852" y="2639478"/>
                </a:moveTo>
                <a:lnTo>
                  <a:pt x="1597694" y="2641636"/>
                </a:lnTo>
                <a:lnTo>
                  <a:pt x="1599852" y="2641636"/>
                </a:lnTo>
                <a:close/>
                <a:moveTo>
                  <a:pt x="4128882" y="2639208"/>
                </a:moveTo>
                <a:lnTo>
                  <a:pt x="4126724" y="2642445"/>
                </a:lnTo>
                <a:lnTo>
                  <a:pt x="4126724" y="2644603"/>
                </a:lnTo>
                <a:lnTo>
                  <a:pt x="4132119" y="2645682"/>
                </a:lnTo>
                <a:lnTo>
                  <a:pt x="4135356" y="2642445"/>
                </a:lnTo>
                <a:lnTo>
                  <a:pt x="4135356" y="2641366"/>
                </a:lnTo>
                <a:close/>
                <a:moveTo>
                  <a:pt x="1594323" y="2638399"/>
                </a:moveTo>
                <a:lnTo>
                  <a:pt x="1593244" y="2639478"/>
                </a:lnTo>
                <a:lnTo>
                  <a:pt x="1593244" y="2640557"/>
                </a:lnTo>
                <a:lnTo>
                  <a:pt x="1596616" y="2640557"/>
                </a:lnTo>
                <a:close/>
                <a:moveTo>
                  <a:pt x="1582454" y="2638399"/>
                </a:moveTo>
                <a:lnTo>
                  <a:pt x="1580295" y="2640557"/>
                </a:lnTo>
                <a:lnTo>
                  <a:pt x="1583532" y="2640557"/>
                </a:lnTo>
                <a:lnTo>
                  <a:pt x="1583532" y="2638399"/>
                </a:lnTo>
                <a:close/>
                <a:moveTo>
                  <a:pt x="696618" y="2638129"/>
                </a:moveTo>
                <a:lnTo>
                  <a:pt x="695539" y="2639208"/>
                </a:lnTo>
                <a:lnTo>
                  <a:pt x="695539" y="2640287"/>
                </a:lnTo>
                <a:cubicBezTo>
                  <a:pt x="695539" y="2641546"/>
                  <a:pt x="697337" y="2642625"/>
                  <a:pt x="700934" y="2643524"/>
                </a:cubicBezTo>
                <a:lnTo>
                  <a:pt x="704171" y="2639208"/>
                </a:lnTo>
                <a:close/>
                <a:moveTo>
                  <a:pt x="642802" y="2638129"/>
                </a:moveTo>
                <a:lnTo>
                  <a:pt x="640644" y="2640287"/>
                </a:lnTo>
                <a:lnTo>
                  <a:pt x="640644" y="2641366"/>
                </a:lnTo>
                <a:lnTo>
                  <a:pt x="641723" y="2642445"/>
                </a:lnTo>
                <a:lnTo>
                  <a:pt x="641723" y="2643524"/>
                </a:lnTo>
                <a:lnTo>
                  <a:pt x="644960" y="2642445"/>
                </a:lnTo>
                <a:lnTo>
                  <a:pt x="644960" y="2638129"/>
                </a:lnTo>
                <a:close/>
                <a:moveTo>
                  <a:pt x="3061640" y="2637725"/>
                </a:moveTo>
                <a:cubicBezTo>
                  <a:pt x="3062359" y="2642130"/>
                  <a:pt x="3063438" y="2644333"/>
                  <a:pt x="3064877" y="2644333"/>
                </a:cubicBezTo>
                <a:lnTo>
                  <a:pt x="3068249" y="2641096"/>
                </a:lnTo>
                <a:lnTo>
                  <a:pt x="3067035" y="2637725"/>
                </a:lnTo>
                <a:close/>
                <a:moveTo>
                  <a:pt x="5756568" y="2636241"/>
                </a:moveTo>
                <a:lnTo>
                  <a:pt x="5750229" y="2642580"/>
                </a:lnTo>
                <a:lnTo>
                  <a:pt x="5751308" y="2642580"/>
                </a:lnTo>
                <a:lnTo>
                  <a:pt x="5756568" y="2646896"/>
                </a:lnTo>
                <a:lnTo>
                  <a:pt x="5761828" y="2646896"/>
                </a:lnTo>
                <a:cubicBezTo>
                  <a:pt x="5763986" y="2646896"/>
                  <a:pt x="5765065" y="2645457"/>
                  <a:pt x="5765065" y="2642580"/>
                </a:cubicBezTo>
                <a:cubicBezTo>
                  <a:pt x="5763627" y="2638354"/>
                  <a:pt x="5760794" y="2636241"/>
                  <a:pt x="5756568" y="2636241"/>
                </a:cubicBezTo>
                <a:close/>
                <a:moveTo>
                  <a:pt x="5744834" y="2636241"/>
                </a:moveTo>
                <a:lnTo>
                  <a:pt x="5742811" y="2638399"/>
                </a:lnTo>
                <a:lnTo>
                  <a:pt x="5745913" y="2638399"/>
                </a:lnTo>
                <a:lnTo>
                  <a:pt x="5745913" y="2636241"/>
                </a:lnTo>
                <a:close/>
                <a:moveTo>
                  <a:pt x="5705585" y="2636241"/>
                </a:moveTo>
                <a:lnTo>
                  <a:pt x="5705585" y="2637320"/>
                </a:lnTo>
                <a:lnTo>
                  <a:pt x="5707743" y="2637320"/>
                </a:lnTo>
                <a:lnTo>
                  <a:pt x="5707743" y="2636241"/>
                </a:lnTo>
                <a:close/>
                <a:moveTo>
                  <a:pt x="8746320" y="2633948"/>
                </a:moveTo>
                <a:lnTo>
                  <a:pt x="8744162" y="2636106"/>
                </a:lnTo>
                <a:cubicBezTo>
                  <a:pt x="8747040" y="2636286"/>
                  <a:pt x="8748478" y="2637725"/>
                  <a:pt x="8748478" y="2640422"/>
                </a:cubicBezTo>
                <a:lnTo>
                  <a:pt x="8754953" y="2636106"/>
                </a:lnTo>
                <a:lnTo>
                  <a:pt x="8756032" y="2636106"/>
                </a:lnTo>
                <a:cubicBezTo>
                  <a:pt x="8757470" y="2636106"/>
                  <a:pt x="8758190" y="2637904"/>
                  <a:pt x="8758190" y="2641501"/>
                </a:cubicBezTo>
                <a:lnTo>
                  <a:pt x="8762506" y="2642580"/>
                </a:lnTo>
                <a:lnTo>
                  <a:pt x="8760348" y="2636106"/>
                </a:lnTo>
                <a:cubicBezTo>
                  <a:pt x="8756751" y="2636106"/>
                  <a:pt x="8754953" y="2635387"/>
                  <a:pt x="8754953" y="2633948"/>
                </a:cubicBezTo>
                <a:lnTo>
                  <a:pt x="8746320" y="2636106"/>
                </a:lnTo>
                <a:close/>
                <a:moveTo>
                  <a:pt x="3058268" y="2633408"/>
                </a:moveTo>
                <a:lnTo>
                  <a:pt x="3057189" y="2634487"/>
                </a:lnTo>
                <a:lnTo>
                  <a:pt x="3057189" y="2638803"/>
                </a:lnTo>
                <a:lnTo>
                  <a:pt x="3058268" y="2638803"/>
                </a:lnTo>
                <a:lnTo>
                  <a:pt x="3060426" y="2634487"/>
                </a:lnTo>
                <a:lnTo>
                  <a:pt x="3059347" y="2633408"/>
                </a:lnTo>
                <a:close/>
                <a:moveTo>
                  <a:pt x="1148033" y="2633408"/>
                </a:moveTo>
                <a:lnTo>
                  <a:pt x="1148033" y="2636780"/>
                </a:lnTo>
                <a:lnTo>
                  <a:pt x="1150191" y="2636780"/>
                </a:lnTo>
                <a:lnTo>
                  <a:pt x="1152484" y="2634487"/>
                </a:lnTo>
                <a:close/>
                <a:moveTo>
                  <a:pt x="3068249" y="2630037"/>
                </a:moveTo>
                <a:lnTo>
                  <a:pt x="3065956" y="2636645"/>
                </a:lnTo>
                <a:lnTo>
                  <a:pt x="3068249" y="2636645"/>
                </a:lnTo>
                <a:lnTo>
                  <a:pt x="3069328" y="2631115"/>
                </a:lnTo>
                <a:lnTo>
                  <a:pt x="3069328" y="2630037"/>
                </a:lnTo>
                <a:close/>
                <a:moveTo>
                  <a:pt x="675038" y="2629497"/>
                </a:moveTo>
                <a:lnTo>
                  <a:pt x="672880" y="2643524"/>
                </a:lnTo>
                <a:lnTo>
                  <a:pt x="673959" y="2644603"/>
                </a:lnTo>
                <a:lnTo>
                  <a:pt x="676117" y="2644603"/>
                </a:lnTo>
                <a:cubicBezTo>
                  <a:pt x="677196" y="2639568"/>
                  <a:pt x="678634" y="2637050"/>
                  <a:pt x="680433" y="2637050"/>
                </a:cubicBezTo>
                <a:lnTo>
                  <a:pt x="681512" y="2637050"/>
                </a:lnTo>
                <a:lnTo>
                  <a:pt x="684749" y="2639208"/>
                </a:lnTo>
                <a:lnTo>
                  <a:pt x="687986" y="2635971"/>
                </a:lnTo>
                <a:lnTo>
                  <a:pt x="687986" y="2634892"/>
                </a:lnTo>
                <a:cubicBezTo>
                  <a:pt x="687986" y="2632015"/>
                  <a:pt x="683670" y="2630216"/>
                  <a:pt x="675038" y="2629497"/>
                </a:cubicBezTo>
                <a:close/>
                <a:moveTo>
                  <a:pt x="8085849" y="2629362"/>
                </a:moveTo>
                <a:lnTo>
                  <a:pt x="8085849" y="2631520"/>
                </a:lnTo>
                <a:lnTo>
                  <a:pt x="8088007" y="2631520"/>
                </a:lnTo>
                <a:lnTo>
                  <a:pt x="8088007" y="2629362"/>
                </a:lnTo>
                <a:close/>
                <a:moveTo>
                  <a:pt x="7754609" y="2627609"/>
                </a:moveTo>
                <a:lnTo>
                  <a:pt x="7754609" y="2628688"/>
                </a:lnTo>
                <a:lnTo>
                  <a:pt x="7753530" y="2631925"/>
                </a:lnTo>
                <a:lnTo>
                  <a:pt x="7754609" y="2637455"/>
                </a:lnTo>
                <a:lnTo>
                  <a:pt x="7757846" y="2637455"/>
                </a:lnTo>
                <a:lnTo>
                  <a:pt x="7760004" y="2635296"/>
                </a:lnTo>
                <a:lnTo>
                  <a:pt x="7760004" y="2630846"/>
                </a:lnTo>
                <a:cubicBezTo>
                  <a:pt x="7760004" y="2629227"/>
                  <a:pt x="7758206" y="2628148"/>
                  <a:pt x="7754609" y="2627609"/>
                </a:cubicBezTo>
                <a:close/>
                <a:moveTo>
                  <a:pt x="7744763" y="2626530"/>
                </a:moveTo>
                <a:lnTo>
                  <a:pt x="7744763" y="2627609"/>
                </a:lnTo>
                <a:lnTo>
                  <a:pt x="7746921" y="2627609"/>
                </a:lnTo>
                <a:lnTo>
                  <a:pt x="7746921" y="2626530"/>
                </a:lnTo>
                <a:close/>
                <a:moveTo>
                  <a:pt x="3173991" y="2625585"/>
                </a:moveTo>
                <a:lnTo>
                  <a:pt x="3173991" y="2626799"/>
                </a:lnTo>
                <a:lnTo>
                  <a:pt x="3176149" y="2626799"/>
                </a:lnTo>
                <a:lnTo>
                  <a:pt x="3176149" y="2625585"/>
                </a:lnTo>
                <a:close/>
                <a:moveTo>
                  <a:pt x="7762162" y="2625451"/>
                </a:moveTo>
                <a:lnTo>
                  <a:pt x="7763376" y="2626530"/>
                </a:lnTo>
                <a:lnTo>
                  <a:pt x="7763376" y="2627609"/>
                </a:lnTo>
                <a:lnTo>
                  <a:pt x="7766613" y="2626530"/>
                </a:lnTo>
                <a:lnTo>
                  <a:pt x="7766613" y="2625451"/>
                </a:lnTo>
                <a:close/>
                <a:moveTo>
                  <a:pt x="8280205" y="2625181"/>
                </a:moveTo>
                <a:lnTo>
                  <a:pt x="8274945" y="2631520"/>
                </a:lnTo>
                <a:lnTo>
                  <a:pt x="8274945" y="2632599"/>
                </a:lnTo>
                <a:lnTo>
                  <a:pt x="8278047" y="2632599"/>
                </a:lnTo>
                <a:cubicBezTo>
                  <a:pt x="8280205" y="2631880"/>
                  <a:pt x="8281284" y="2629767"/>
                  <a:pt x="8281284" y="2626260"/>
                </a:cubicBezTo>
                <a:lnTo>
                  <a:pt x="8281284" y="2625181"/>
                </a:lnTo>
                <a:close/>
                <a:moveTo>
                  <a:pt x="667620" y="2625181"/>
                </a:moveTo>
                <a:lnTo>
                  <a:pt x="665461" y="2627339"/>
                </a:lnTo>
                <a:lnTo>
                  <a:pt x="665461" y="2628418"/>
                </a:lnTo>
                <a:lnTo>
                  <a:pt x="669778" y="2628418"/>
                </a:lnTo>
                <a:lnTo>
                  <a:pt x="669778" y="2627339"/>
                </a:lnTo>
                <a:close/>
                <a:moveTo>
                  <a:pt x="4127803" y="2625046"/>
                </a:moveTo>
                <a:lnTo>
                  <a:pt x="4124431" y="2633678"/>
                </a:lnTo>
                <a:lnTo>
                  <a:pt x="4125645" y="2633678"/>
                </a:lnTo>
                <a:cubicBezTo>
                  <a:pt x="4129961" y="2632959"/>
                  <a:pt x="4132119" y="2631880"/>
                  <a:pt x="4132119" y="2630441"/>
                </a:cubicBezTo>
                <a:lnTo>
                  <a:pt x="4131040" y="2625046"/>
                </a:lnTo>
                <a:close/>
                <a:moveTo>
                  <a:pt x="5595257" y="2624641"/>
                </a:moveTo>
                <a:lnTo>
                  <a:pt x="5593099" y="2626664"/>
                </a:lnTo>
                <a:lnTo>
                  <a:pt x="5596201" y="2628822"/>
                </a:lnTo>
                <a:lnTo>
                  <a:pt x="5597280" y="2627743"/>
                </a:lnTo>
                <a:lnTo>
                  <a:pt x="5597280" y="2626664"/>
                </a:lnTo>
                <a:close/>
                <a:moveTo>
                  <a:pt x="7750293" y="2624372"/>
                </a:moveTo>
                <a:lnTo>
                  <a:pt x="7750293" y="2625451"/>
                </a:lnTo>
                <a:lnTo>
                  <a:pt x="7753530" y="2625451"/>
                </a:lnTo>
                <a:lnTo>
                  <a:pt x="7753530" y="2624372"/>
                </a:lnTo>
                <a:close/>
                <a:moveTo>
                  <a:pt x="1583532" y="2622348"/>
                </a:moveTo>
                <a:lnTo>
                  <a:pt x="1580295" y="2627743"/>
                </a:lnTo>
                <a:lnTo>
                  <a:pt x="1580295" y="2630980"/>
                </a:lnTo>
                <a:lnTo>
                  <a:pt x="1582454" y="2630980"/>
                </a:lnTo>
                <a:lnTo>
                  <a:pt x="1587848" y="2626664"/>
                </a:lnTo>
                <a:lnTo>
                  <a:pt x="1587848" y="2622348"/>
                </a:lnTo>
                <a:close/>
                <a:moveTo>
                  <a:pt x="7773087" y="2622214"/>
                </a:moveTo>
                <a:lnTo>
                  <a:pt x="7773087" y="2623293"/>
                </a:lnTo>
                <a:lnTo>
                  <a:pt x="7775245" y="2623293"/>
                </a:lnTo>
                <a:lnTo>
                  <a:pt x="7775245" y="2622214"/>
                </a:lnTo>
                <a:close/>
                <a:moveTo>
                  <a:pt x="3074858" y="2621269"/>
                </a:moveTo>
                <a:lnTo>
                  <a:pt x="3073644" y="2622349"/>
                </a:lnTo>
                <a:lnTo>
                  <a:pt x="3073644" y="2624507"/>
                </a:lnTo>
                <a:lnTo>
                  <a:pt x="3074858" y="2624507"/>
                </a:lnTo>
                <a:lnTo>
                  <a:pt x="3077016" y="2622349"/>
                </a:lnTo>
                <a:lnTo>
                  <a:pt x="3077016" y="2621269"/>
                </a:lnTo>
                <a:close/>
                <a:moveTo>
                  <a:pt x="1597694" y="2620190"/>
                </a:moveTo>
                <a:lnTo>
                  <a:pt x="1597694" y="2621269"/>
                </a:lnTo>
                <a:lnTo>
                  <a:pt x="1599852" y="2621269"/>
                </a:lnTo>
                <a:lnTo>
                  <a:pt x="1599852" y="2620190"/>
                </a:lnTo>
                <a:close/>
                <a:moveTo>
                  <a:pt x="7769850" y="2620056"/>
                </a:moveTo>
                <a:lnTo>
                  <a:pt x="7769850" y="2622214"/>
                </a:lnTo>
                <a:lnTo>
                  <a:pt x="7772008" y="2622214"/>
                </a:lnTo>
                <a:lnTo>
                  <a:pt x="7772008" y="2620056"/>
                </a:lnTo>
                <a:close/>
                <a:moveTo>
                  <a:pt x="7757846" y="2620056"/>
                </a:moveTo>
                <a:lnTo>
                  <a:pt x="7757846" y="2621135"/>
                </a:lnTo>
                <a:lnTo>
                  <a:pt x="7760004" y="2621135"/>
                </a:lnTo>
                <a:lnTo>
                  <a:pt x="7760004" y="2620056"/>
                </a:lnTo>
                <a:close/>
                <a:moveTo>
                  <a:pt x="5117407" y="2620056"/>
                </a:moveTo>
                <a:lnTo>
                  <a:pt x="5117407" y="2623293"/>
                </a:lnTo>
                <a:lnTo>
                  <a:pt x="5120644" y="2623293"/>
                </a:lnTo>
                <a:lnTo>
                  <a:pt x="5120644" y="2622214"/>
                </a:lnTo>
                <a:lnTo>
                  <a:pt x="5118486" y="2620056"/>
                </a:lnTo>
                <a:close/>
                <a:moveTo>
                  <a:pt x="1729063" y="2618032"/>
                </a:moveTo>
                <a:lnTo>
                  <a:pt x="1729063" y="2619111"/>
                </a:lnTo>
                <a:lnTo>
                  <a:pt x="1732300" y="2619111"/>
                </a:lnTo>
                <a:lnTo>
                  <a:pt x="1732300" y="2618032"/>
                </a:lnTo>
                <a:close/>
                <a:moveTo>
                  <a:pt x="5073438" y="2617898"/>
                </a:moveTo>
                <a:lnTo>
                  <a:pt x="5073438" y="2618977"/>
                </a:lnTo>
                <a:lnTo>
                  <a:pt x="5077619" y="2618977"/>
                </a:lnTo>
                <a:lnTo>
                  <a:pt x="5077619" y="2617898"/>
                </a:lnTo>
                <a:close/>
                <a:moveTo>
                  <a:pt x="3263279" y="2617898"/>
                </a:moveTo>
                <a:lnTo>
                  <a:pt x="3263279" y="2618977"/>
                </a:lnTo>
                <a:lnTo>
                  <a:pt x="3267595" y="2618977"/>
                </a:lnTo>
                <a:lnTo>
                  <a:pt x="3267595" y="2617898"/>
                </a:lnTo>
                <a:close/>
                <a:moveTo>
                  <a:pt x="651434" y="2617628"/>
                </a:moveTo>
                <a:lnTo>
                  <a:pt x="654671" y="2620865"/>
                </a:lnTo>
                <a:lnTo>
                  <a:pt x="654671" y="2619786"/>
                </a:lnTo>
                <a:lnTo>
                  <a:pt x="652514" y="2617628"/>
                </a:lnTo>
                <a:close/>
                <a:moveTo>
                  <a:pt x="5598359" y="2616144"/>
                </a:moveTo>
                <a:lnTo>
                  <a:pt x="5598359" y="2618167"/>
                </a:lnTo>
                <a:lnTo>
                  <a:pt x="5599438" y="2618167"/>
                </a:lnTo>
                <a:lnTo>
                  <a:pt x="5599438" y="2616144"/>
                </a:lnTo>
                <a:close/>
                <a:moveTo>
                  <a:pt x="1585690" y="2615874"/>
                </a:moveTo>
                <a:lnTo>
                  <a:pt x="1585690" y="2619111"/>
                </a:lnTo>
                <a:lnTo>
                  <a:pt x="1592165" y="2619111"/>
                </a:lnTo>
                <a:lnTo>
                  <a:pt x="1592165" y="2616953"/>
                </a:lnTo>
                <a:lnTo>
                  <a:pt x="1591086" y="2618032"/>
                </a:lnTo>
                <a:lnTo>
                  <a:pt x="1590007" y="2618032"/>
                </a:lnTo>
                <a:close/>
                <a:moveTo>
                  <a:pt x="3252219" y="2615740"/>
                </a:moveTo>
                <a:lnTo>
                  <a:pt x="3251140" y="2616819"/>
                </a:lnTo>
                <a:lnTo>
                  <a:pt x="3251140" y="2617898"/>
                </a:lnTo>
                <a:lnTo>
                  <a:pt x="3253298" y="2620191"/>
                </a:lnTo>
                <a:lnTo>
                  <a:pt x="3254377" y="2620191"/>
                </a:lnTo>
                <a:lnTo>
                  <a:pt x="3254377" y="2617898"/>
                </a:lnTo>
                <a:close/>
                <a:moveTo>
                  <a:pt x="1593244" y="2614930"/>
                </a:moveTo>
                <a:lnTo>
                  <a:pt x="1593244" y="2616953"/>
                </a:lnTo>
                <a:lnTo>
                  <a:pt x="1595536" y="2616953"/>
                </a:lnTo>
                <a:close/>
                <a:moveTo>
                  <a:pt x="1566134" y="2614930"/>
                </a:moveTo>
                <a:lnTo>
                  <a:pt x="1566134" y="2615874"/>
                </a:lnTo>
                <a:lnTo>
                  <a:pt x="1568292" y="2615874"/>
                </a:lnTo>
                <a:lnTo>
                  <a:pt x="1568292" y="2614930"/>
                </a:lnTo>
                <a:close/>
                <a:moveTo>
                  <a:pt x="650355" y="2614391"/>
                </a:moveTo>
                <a:lnTo>
                  <a:pt x="650355" y="2616549"/>
                </a:lnTo>
                <a:lnTo>
                  <a:pt x="652514" y="2614391"/>
                </a:lnTo>
                <a:close/>
                <a:moveTo>
                  <a:pt x="2722041" y="2614242"/>
                </a:moveTo>
                <a:lnTo>
                  <a:pt x="2722041" y="2615321"/>
                </a:lnTo>
                <a:cubicBezTo>
                  <a:pt x="2724917" y="2618378"/>
                  <a:pt x="2726356" y="2621255"/>
                  <a:pt x="2726356" y="2623953"/>
                </a:cubicBezTo>
                <a:cubicBezTo>
                  <a:pt x="2723299" y="2625572"/>
                  <a:pt x="2721500" y="2627370"/>
                  <a:pt x="2720961" y="2629348"/>
                </a:cubicBezTo>
                <a:lnTo>
                  <a:pt x="2724199" y="2631506"/>
                </a:lnTo>
                <a:lnTo>
                  <a:pt x="2725278" y="2630427"/>
                </a:lnTo>
                <a:cubicBezTo>
                  <a:pt x="2727255" y="2626471"/>
                  <a:pt x="2729413" y="2624313"/>
                  <a:pt x="2731752" y="2623953"/>
                </a:cubicBezTo>
                <a:lnTo>
                  <a:pt x="2731752" y="2619637"/>
                </a:lnTo>
                <a:cubicBezTo>
                  <a:pt x="2727435" y="2619637"/>
                  <a:pt x="2725278" y="2617839"/>
                  <a:pt x="2725278" y="2614242"/>
                </a:cubicBezTo>
                <a:close/>
                <a:moveTo>
                  <a:pt x="1573686" y="2613851"/>
                </a:moveTo>
                <a:lnTo>
                  <a:pt x="1569371" y="2614930"/>
                </a:lnTo>
                <a:lnTo>
                  <a:pt x="1569371" y="2615874"/>
                </a:lnTo>
                <a:lnTo>
                  <a:pt x="1579217" y="2616953"/>
                </a:lnTo>
                <a:lnTo>
                  <a:pt x="1579217" y="2614930"/>
                </a:lnTo>
                <a:close/>
                <a:moveTo>
                  <a:pt x="3065956" y="2613582"/>
                </a:moveTo>
                <a:lnTo>
                  <a:pt x="3063798" y="2615740"/>
                </a:lnTo>
                <a:lnTo>
                  <a:pt x="3065956" y="2615740"/>
                </a:lnTo>
                <a:close/>
                <a:moveTo>
                  <a:pt x="656829" y="2613312"/>
                </a:moveTo>
                <a:lnTo>
                  <a:pt x="656829" y="2615470"/>
                </a:lnTo>
                <a:lnTo>
                  <a:pt x="660066" y="2616549"/>
                </a:lnTo>
                <a:lnTo>
                  <a:pt x="661145" y="2615470"/>
                </a:lnTo>
                <a:lnTo>
                  <a:pt x="661145" y="2614391"/>
                </a:lnTo>
                <a:lnTo>
                  <a:pt x="660066" y="2613312"/>
                </a:lnTo>
                <a:close/>
                <a:moveTo>
                  <a:pt x="5755489" y="2612907"/>
                </a:moveTo>
                <a:cubicBezTo>
                  <a:pt x="5753871" y="2614346"/>
                  <a:pt x="5751398" y="2615065"/>
                  <a:pt x="5748071" y="2615065"/>
                </a:cubicBezTo>
                <a:lnTo>
                  <a:pt x="5748071" y="2616144"/>
                </a:lnTo>
                <a:cubicBezTo>
                  <a:pt x="5748071" y="2617313"/>
                  <a:pt x="5749824" y="2618347"/>
                  <a:pt x="5753331" y="2619246"/>
                </a:cubicBezTo>
                <a:lnTo>
                  <a:pt x="5753331" y="2621404"/>
                </a:lnTo>
                <a:lnTo>
                  <a:pt x="5756568" y="2621404"/>
                </a:lnTo>
                <a:lnTo>
                  <a:pt x="5760749" y="2619246"/>
                </a:lnTo>
                <a:close/>
                <a:moveTo>
                  <a:pt x="3061640" y="2612368"/>
                </a:moveTo>
                <a:lnTo>
                  <a:pt x="3060426" y="2628957"/>
                </a:lnTo>
                <a:lnTo>
                  <a:pt x="3061640" y="2632195"/>
                </a:lnTo>
                <a:lnTo>
                  <a:pt x="3062719" y="2632195"/>
                </a:lnTo>
                <a:lnTo>
                  <a:pt x="3062719" y="2631115"/>
                </a:lnTo>
                <a:lnTo>
                  <a:pt x="3061640" y="2627879"/>
                </a:lnTo>
                <a:lnTo>
                  <a:pt x="3063798" y="2620191"/>
                </a:lnTo>
                <a:lnTo>
                  <a:pt x="3062719" y="2612368"/>
                </a:lnTo>
                <a:close/>
                <a:moveTo>
                  <a:pt x="630933" y="2612233"/>
                </a:moveTo>
                <a:lnTo>
                  <a:pt x="628775" y="2614391"/>
                </a:lnTo>
                <a:cubicBezTo>
                  <a:pt x="630574" y="2620865"/>
                  <a:pt x="632012" y="2624102"/>
                  <a:pt x="633091" y="2624102"/>
                </a:cubicBezTo>
                <a:lnTo>
                  <a:pt x="634170" y="2624102"/>
                </a:lnTo>
                <a:lnTo>
                  <a:pt x="636328" y="2621944"/>
                </a:lnTo>
                <a:lnTo>
                  <a:pt x="636328" y="2615470"/>
                </a:lnTo>
                <a:cubicBezTo>
                  <a:pt x="636328" y="2613851"/>
                  <a:pt x="634530" y="2612772"/>
                  <a:pt x="630933" y="2612233"/>
                </a:cubicBezTo>
                <a:close/>
                <a:moveTo>
                  <a:pt x="4064951" y="2612098"/>
                </a:moveTo>
                <a:cubicBezTo>
                  <a:pt x="4062073" y="2613536"/>
                  <a:pt x="4060635" y="2615694"/>
                  <a:pt x="4060635" y="2618572"/>
                </a:cubicBezTo>
                <a:lnTo>
                  <a:pt x="4061714" y="2618572"/>
                </a:lnTo>
                <a:lnTo>
                  <a:pt x="4067109" y="2613177"/>
                </a:lnTo>
                <a:lnTo>
                  <a:pt x="4067109" y="2612098"/>
                </a:lnTo>
                <a:close/>
                <a:moveTo>
                  <a:pt x="1582454" y="2611693"/>
                </a:moveTo>
                <a:lnTo>
                  <a:pt x="1580295" y="2613851"/>
                </a:lnTo>
                <a:lnTo>
                  <a:pt x="1580295" y="2614930"/>
                </a:lnTo>
                <a:lnTo>
                  <a:pt x="1583532" y="2613851"/>
                </a:lnTo>
                <a:lnTo>
                  <a:pt x="1583532" y="2611693"/>
                </a:lnTo>
                <a:close/>
                <a:moveTo>
                  <a:pt x="5080856" y="2611424"/>
                </a:moveTo>
                <a:lnTo>
                  <a:pt x="5080856" y="2613582"/>
                </a:lnTo>
                <a:lnTo>
                  <a:pt x="5081935" y="2613582"/>
                </a:lnTo>
                <a:lnTo>
                  <a:pt x="5081935" y="2611424"/>
                </a:lnTo>
                <a:close/>
                <a:moveTo>
                  <a:pt x="4150462" y="2609940"/>
                </a:moveTo>
                <a:lnTo>
                  <a:pt x="4148304" y="2612098"/>
                </a:lnTo>
                <a:lnTo>
                  <a:pt x="4150462" y="2612098"/>
                </a:lnTo>
                <a:close/>
                <a:moveTo>
                  <a:pt x="2076219" y="2609805"/>
                </a:moveTo>
                <a:cubicBezTo>
                  <a:pt x="2074420" y="2609805"/>
                  <a:pt x="2072982" y="2612682"/>
                  <a:pt x="2071904" y="2618437"/>
                </a:cubicBezTo>
                <a:cubicBezTo>
                  <a:pt x="2071904" y="2621315"/>
                  <a:pt x="2073341" y="2623473"/>
                  <a:pt x="2076219" y="2624911"/>
                </a:cubicBezTo>
                <a:cubicBezTo>
                  <a:pt x="2077658" y="2624911"/>
                  <a:pt x="2078376" y="2623832"/>
                  <a:pt x="2078376" y="2621674"/>
                </a:cubicBezTo>
                <a:lnTo>
                  <a:pt x="2077298" y="2617358"/>
                </a:lnTo>
                <a:lnTo>
                  <a:pt x="2079456" y="2610884"/>
                </a:lnTo>
                <a:lnTo>
                  <a:pt x="2078376" y="2609805"/>
                </a:lnTo>
                <a:close/>
                <a:moveTo>
                  <a:pt x="6147154" y="2609535"/>
                </a:moveTo>
                <a:lnTo>
                  <a:pt x="6147154" y="2611693"/>
                </a:lnTo>
                <a:lnTo>
                  <a:pt x="6148233" y="2611693"/>
                </a:lnTo>
                <a:lnTo>
                  <a:pt x="6148233" y="2609535"/>
                </a:lnTo>
                <a:close/>
                <a:moveTo>
                  <a:pt x="8235156" y="2608996"/>
                </a:moveTo>
                <a:lnTo>
                  <a:pt x="8235156" y="2610075"/>
                </a:lnTo>
                <a:lnTo>
                  <a:pt x="8238393" y="2610075"/>
                </a:lnTo>
                <a:lnTo>
                  <a:pt x="8238393" y="2608996"/>
                </a:lnTo>
                <a:close/>
                <a:moveTo>
                  <a:pt x="8218027" y="2608996"/>
                </a:moveTo>
                <a:lnTo>
                  <a:pt x="8218027" y="2610075"/>
                </a:lnTo>
                <a:lnTo>
                  <a:pt x="8220050" y="2610075"/>
                </a:lnTo>
                <a:lnTo>
                  <a:pt x="8220050" y="2608996"/>
                </a:lnTo>
                <a:close/>
                <a:moveTo>
                  <a:pt x="8156794" y="2608996"/>
                </a:moveTo>
                <a:lnTo>
                  <a:pt x="8153557" y="2613312"/>
                </a:lnTo>
                <a:cubicBezTo>
                  <a:pt x="8153557" y="2615470"/>
                  <a:pt x="8155715" y="2617628"/>
                  <a:pt x="8160031" y="2619786"/>
                </a:cubicBezTo>
                <a:lnTo>
                  <a:pt x="8162054" y="2616549"/>
                </a:lnTo>
                <a:lnTo>
                  <a:pt x="8162054" y="2611154"/>
                </a:lnTo>
                <a:lnTo>
                  <a:pt x="8160031" y="2608996"/>
                </a:lnTo>
                <a:close/>
                <a:moveTo>
                  <a:pt x="4264162" y="2608861"/>
                </a:moveTo>
                <a:lnTo>
                  <a:pt x="4264162" y="2611019"/>
                </a:lnTo>
                <a:lnTo>
                  <a:pt x="4266320" y="2611019"/>
                </a:lnTo>
                <a:lnTo>
                  <a:pt x="4268478" y="2608861"/>
                </a:lnTo>
                <a:close/>
                <a:moveTo>
                  <a:pt x="3695676" y="2608456"/>
                </a:moveTo>
                <a:lnTo>
                  <a:pt x="3694597" y="2609535"/>
                </a:lnTo>
                <a:lnTo>
                  <a:pt x="3693518" y="2609535"/>
                </a:lnTo>
                <a:cubicBezTo>
                  <a:pt x="3694597" y="2612323"/>
                  <a:pt x="3696395" y="2614436"/>
                  <a:pt x="3698913" y="2615874"/>
                </a:cubicBezTo>
                <a:lnTo>
                  <a:pt x="3702015" y="2612637"/>
                </a:lnTo>
                <a:cubicBezTo>
                  <a:pt x="3700936" y="2609850"/>
                  <a:pt x="3699902" y="2608456"/>
                  <a:pt x="3698913" y="2608456"/>
                </a:cubicBezTo>
                <a:close/>
                <a:moveTo>
                  <a:pt x="1715981" y="2608456"/>
                </a:moveTo>
                <a:cubicBezTo>
                  <a:pt x="1714541" y="2608456"/>
                  <a:pt x="1713824" y="2609535"/>
                  <a:pt x="1713824" y="2611693"/>
                </a:cubicBezTo>
                <a:lnTo>
                  <a:pt x="1717060" y="2619111"/>
                </a:lnTo>
                <a:lnTo>
                  <a:pt x="1721510" y="2619111"/>
                </a:lnTo>
                <a:lnTo>
                  <a:pt x="1721510" y="2616953"/>
                </a:lnTo>
                <a:lnTo>
                  <a:pt x="1722591" y="2616953"/>
                </a:lnTo>
                <a:lnTo>
                  <a:pt x="1719218" y="2608456"/>
                </a:lnTo>
                <a:close/>
                <a:moveTo>
                  <a:pt x="5588783" y="2607647"/>
                </a:moveTo>
                <a:lnTo>
                  <a:pt x="5586760" y="2609670"/>
                </a:lnTo>
                <a:lnTo>
                  <a:pt x="5586760" y="2610749"/>
                </a:lnTo>
                <a:lnTo>
                  <a:pt x="5590941" y="2615065"/>
                </a:lnTo>
                <a:lnTo>
                  <a:pt x="5596201" y="2610749"/>
                </a:lnTo>
                <a:lnTo>
                  <a:pt x="5593099" y="2607647"/>
                </a:lnTo>
                <a:close/>
                <a:moveTo>
                  <a:pt x="2088089" y="2606568"/>
                </a:moveTo>
                <a:lnTo>
                  <a:pt x="2088089" y="2607647"/>
                </a:lnTo>
                <a:lnTo>
                  <a:pt x="2090247" y="2607647"/>
                </a:lnTo>
                <a:lnTo>
                  <a:pt x="2090247" y="2606568"/>
                </a:lnTo>
                <a:close/>
                <a:moveTo>
                  <a:pt x="2083773" y="2606568"/>
                </a:moveTo>
                <a:lnTo>
                  <a:pt x="2083773" y="2607647"/>
                </a:lnTo>
                <a:lnTo>
                  <a:pt x="2084852" y="2608726"/>
                </a:lnTo>
                <a:lnTo>
                  <a:pt x="2087010" y="2608726"/>
                </a:lnTo>
                <a:lnTo>
                  <a:pt x="2087010" y="2607647"/>
                </a:lnTo>
                <a:close/>
                <a:moveTo>
                  <a:pt x="5232321" y="2606163"/>
                </a:moveTo>
                <a:lnTo>
                  <a:pt x="5232321" y="2610345"/>
                </a:lnTo>
                <a:lnTo>
                  <a:pt x="5233400" y="2610345"/>
                </a:lnTo>
                <a:lnTo>
                  <a:pt x="5233400" y="2606163"/>
                </a:lnTo>
                <a:close/>
                <a:moveTo>
                  <a:pt x="8248104" y="2605759"/>
                </a:moveTo>
                <a:lnTo>
                  <a:pt x="8250128" y="2605759"/>
                </a:lnTo>
                <a:lnTo>
                  <a:pt x="8250128" y="2606838"/>
                </a:lnTo>
                <a:lnTo>
                  <a:pt x="8248104" y="2606838"/>
                </a:lnTo>
                <a:close/>
                <a:moveTo>
                  <a:pt x="1648678" y="2604680"/>
                </a:moveTo>
                <a:cubicBezTo>
                  <a:pt x="1642023" y="2606928"/>
                  <a:pt x="1635864" y="2608052"/>
                  <a:pt x="1630200" y="2608052"/>
                </a:cubicBezTo>
                <a:lnTo>
                  <a:pt x="1617252" y="2608052"/>
                </a:lnTo>
                <a:lnTo>
                  <a:pt x="1606327" y="2606973"/>
                </a:lnTo>
                <a:lnTo>
                  <a:pt x="1606327" y="2608052"/>
                </a:lnTo>
                <a:lnTo>
                  <a:pt x="1608485" y="2620730"/>
                </a:lnTo>
                <a:lnTo>
                  <a:pt x="1608485" y="2625181"/>
                </a:lnTo>
                <a:lnTo>
                  <a:pt x="1607405" y="2649189"/>
                </a:lnTo>
                <a:cubicBezTo>
                  <a:pt x="1608305" y="2666003"/>
                  <a:pt x="1609743" y="2674410"/>
                  <a:pt x="1611722" y="2674410"/>
                </a:cubicBezTo>
                <a:lnTo>
                  <a:pt x="1621568" y="2674410"/>
                </a:lnTo>
                <a:cubicBezTo>
                  <a:pt x="1624084" y="2672073"/>
                  <a:pt x="1631323" y="2670904"/>
                  <a:pt x="1643284" y="2670904"/>
                </a:cubicBezTo>
                <a:lnTo>
                  <a:pt x="1654073" y="2673197"/>
                </a:lnTo>
                <a:lnTo>
                  <a:pt x="1663919" y="2672118"/>
                </a:lnTo>
                <a:lnTo>
                  <a:pt x="1670393" y="2674410"/>
                </a:lnTo>
                <a:lnTo>
                  <a:pt x="1675786" y="2674410"/>
                </a:lnTo>
                <a:lnTo>
                  <a:pt x="1687792" y="2670904"/>
                </a:lnTo>
                <a:lnTo>
                  <a:pt x="1692108" y="2672118"/>
                </a:lnTo>
                <a:lnTo>
                  <a:pt x="1695344" y="2672118"/>
                </a:lnTo>
                <a:lnTo>
                  <a:pt x="1700874" y="2668611"/>
                </a:lnTo>
                <a:lnTo>
                  <a:pt x="1700874" y="2666318"/>
                </a:lnTo>
                <a:lnTo>
                  <a:pt x="1692108" y="2661732"/>
                </a:lnTo>
                <a:lnTo>
                  <a:pt x="1692108" y="2648110"/>
                </a:lnTo>
                <a:cubicBezTo>
                  <a:pt x="1694985" y="2645233"/>
                  <a:pt x="1696424" y="2640287"/>
                  <a:pt x="1696424" y="2633273"/>
                </a:cubicBezTo>
                <a:lnTo>
                  <a:pt x="1696424" y="2630980"/>
                </a:lnTo>
                <a:lnTo>
                  <a:pt x="1692108" y="2616144"/>
                </a:lnTo>
                <a:lnTo>
                  <a:pt x="1692108" y="2614930"/>
                </a:lnTo>
                <a:lnTo>
                  <a:pt x="1695344" y="2609266"/>
                </a:lnTo>
                <a:lnTo>
                  <a:pt x="1694266" y="2608052"/>
                </a:lnTo>
                <a:lnTo>
                  <a:pt x="1693187" y="2608052"/>
                </a:lnTo>
                <a:lnTo>
                  <a:pt x="1685634" y="2609266"/>
                </a:lnTo>
                <a:lnTo>
                  <a:pt x="1672551" y="2606973"/>
                </a:lnTo>
                <a:lnTo>
                  <a:pt x="1655152" y="2609266"/>
                </a:lnTo>
                <a:close/>
                <a:moveTo>
                  <a:pt x="1695344" y="2604140"/>
                </a:moveTo>
                <a:lnTo>
                  <a:pt x="1695344" y="2605219"/>
                </a:lnTo>
                <a:lnTo>
                  <a:pt x="1697503" y="2605219"/>
                </a:lnTo>
                <a:lnTo>
                  <a:pt x="1697503" y="2604140"/>
                </a:lnTo>
                <a:close/>
                <a:moveTo>
                  <a:pt x="5562213" y="2603331"/>
                </a:moveTo>
                <a:lnTo>
                  <a:pt x="5562213" y="2605489"/>
                </a:lnTo>
                <a:lnTo>
                  <a:pt x="5563292" y="2605489"/>
                </a:lnTo>
                <a:lnTo>
                  <a:pt x="5563292" y="2603331"/>
                </a:lnTo>
                <a:close/>
                <a:moveTo>
                  <a:pt x="6152549" y="2603061"/>
                </a:moveTo>
                <a:lnTo>
                  <a:pt x="6149312" y="2604140"/>
                </a:lnTo>
                <a:cubicBezTo>
                  <a:pt x="6150751" y="2608636"/>
                  <a:pt x="6152594" y="2611154"/>
                  <a:pt x="6154842" y="2611693"/>
                </a:cubicBezTo>
                <a:lnTo>
                  <a:pt x="6155921" y="2611693"/>
                </a:lnTo>
                <a:lnTo>
                  <a:pt x="6155921" y="2610614"/>
                </a:lnTo>
                <a:cubicBezTo>
                  <a:pt x="6153673" y="2610614"/>
                  <a:pt x="6152549" y="2608097"/>
                  <a:pt x="6152549" y="2603061"/>
                </a:cubicBezTo>
                <a:close/>
                <a:moveTo>
                  <a:pt x="2077298" y="2602252"/>
                </a:moveTo>
                <a:lnTo>
                  <a:pt x="2077298" y="2603331"/>
                </a:lnTo>
                <a:lnTo>
                  <a:pt x="2081615" y="2604410"/>
                </a:lnTo>
                <a:lnTo>
                  <a:pt x="2081615" y="2602252"/>
                </a:lnTo>
                <a:close/>
                <a:moveTo>
                  <a:pt x="2071904" y="2602252"/>
                </a:moveTo>
                <a:lnTo>
                  <a:pt x="2071904" y="2603331"/>
                </a:lnTo>
                <a:lnTo>
                  <a:pt x="2074061" y="2603331"/>
                </a:lnTo>
                <a:lnTo>
                  <a:pt x="2074061" y="2602252"/>
                </a:lnTo>
                <a:close/>
                <a:moveTo>
                  <a:pt x="1134815" y="2600903"/>
                </a:moveTo>
                <a:lnTo>
                  <a:pt x="1138052" y="2600903"/>
                </a:lnTo>
                <a:lnTo>
                  <a:pt x="1138052" y="2603196"/>
                </a:lnTo>
                <a:lnTo>
                  <a:pt x="1134815" y="2603196"/>
                </a:lnTo>
                <a:close/>
                <a:moveTo>
                  <a:pt x="8600116" y="2600634"/>
                </a:moveTo>
                <a:lnTo>
                  <a:pt x="8600116" y="2601713"/>
                </a:lnTo>
                <a:lnTo>
                  <a:pt x="8603352" y="2601713"/>
                </a:lnTo>
                <a:lnTo>
                  <a:pt x="8603352" y="2600634"/>
                </a:lnTo>
                <a:close/>
                <a:moveTo>
                  <a:pt x="7773087" y="2600364"/>
                </a:moveTo>
                <a:lnTo>
                  <a:pt x="7774166" y="2601443"/>
                </a:lnTo>
                <a:lnTo>
                  <a:pt x="7774166" y="2602522"/>
                </a:lnTo>
                <a:lnTo>
                  <a:pt x="7780775" y="2601443"/>
                </a:lnTo>
                <a:lnTo>
                  <a:pt x="7780775" y="2600364"/>
                </a:lnTo>
                <a:close/>
                <a:moveTo>
                  <a:pt x="5748071" y="2599150"/>
                </a:moveTo>
                <a:lnTo>
                  <a:pt x="5745913" y="2603331"/>
                </a:lnTo>
                <a:lnTo>
                  <a:pt x="5749150" y="2611828"/>
                </a:lnTo>
                <a:lnTo>
                  <a:pt x="5754410" y="2611828"/>
                </a:lnTo>
                <a:lnTo>
                  <a:pt x="5754410" y="2610749"/>
                </a:lnTo>
                <a:cubicBezTo>
                  <a:pt x="5754410" y="2604365"/>
                  <a:pt x="5752297" y="2600499"/>
                  <a:pt x="5748071" y="2599150"/>
                </a:cubicBezTo>
                <a:close/>
                <a:moveTo>
                  <a:pt x="3620955" y="2598880"/>
                </a:moveTo>
                <a:lnTo>
                  <a:pt x="3620955" y="2601038"/>
                </a:lnTo>
                <a:lnTo>
                  <a:pt x="3624192" y="2601038"/>
                </a:lnTo>
                <a:lnTo>
                  <a:pt x="3624192" y="2598880"/>
                </a:lnTo>
                <a:close/>
                <a:moveTo>
                  <a:pt x="6157000" y="2598745"/>
                </a:moveTo>
                <a:lnTo>
                  <a:pt x="6154842" y="2600903"/>
                </a:lnTo>
                <a:lnTo>
                  <a:pt x="6157000" y="2600903"/>
                </a:lnTo>
                <a:close/>
                <a:moveTo>
                  <a:pt x="7154241" y="2597336"/>
                </a:moveTo>
                <a:lnTo>
                  <a:pt x="7157613" y="2597336"/>
                </a:lnTo>
                <a:cubicBezTo>
                  <a:pt x="7160670" y="2600213"/>
                  <a:pt x="7163547" y="2601652"/>
                  <a:pt x="7166245" y="2601652"/>
                </a:cubicBezTo>
                <a:lnTo>
                  <a:pt x="7168403" y="2601652"/>
                </a:lnTo>
                <a:cubicBezTo>
                  <a:pt x="7172000" y="2601652"/>
                  <a:pt x="7173798" y="2600933"/>
                  <a:pt x="7173798" y="2599494"/>
                </a:cubicBezTo>
                <a:lnTo>
                  <a:pt x="7189039" y="2601652"/>
                </a:lnTo>
                <a:lnTo>
                  <a:pt x="7196727" y="2600573"/>
                </a:lnTo>
                <a:cubicBezTo>
                  <a:pt x="7201043" y="2601292"/>
                  <a:pt x="7203201" y="2603496"/>
                  <a:pt x="7203201" y="2607182"/>
                </a:cubicBezTo>
                <a:lnTo>
                  <a:pt x="7204280" y="2607182"/>
                </a:lnTo>
                <a:cubicBezTo>
                  <a:pt x="7204280" y="2604215"/>
                  <a:pt x="7204999" y="2602731"/>
                  <a:pt x="7206438" y="2602731"/>
                </a:cubicBezTo>
                <a:lnTo>
                  <a:pt x="7211833" y="2602731"/>
                </a:lnTo>
                <a:cubicBezTo>
                  <a:pt x="7213721" y="2602731"/>
                  <a:pt x="7215204" y="2605654"/>
                  <a:pt x="7216284" y="2611498"/>
                </a:cubicBezTo>
                <a:cubicBezTo>
                  <a:pt x="7215204" y="2614375"/>
                  <a:pt x="7214081" y="2615814"/>
                  <a:pt x="7212912" y="2615814"/>
                </a:cubicBezTo>
                <a:lnTo>
                  <a:pt x="7207517" y="2612577"/>
                </a:lnTo>
                <a:lnTo>
                  <a:pt x="7207517" y="2613656"/>
                </a:lnTo>
                <a:lnTo>
                  <a:pt x="7209675" y="2620130"/>
                </a:lnTo>
                <a:cubicBezTo>
                  <a:pt x="7206438" y="2621569"/>
                  <a:pt x="7204640" y="2623007"/>
                  <a:pt x="7204280" y="2624446"/>
                </a:cubicBezTo>
                <a:lnTo>
                  <a:pt x="7204280" y="2629976"/>
                </a:lnTo>
                <a:cubicBezTo>
                  <a:pt x="7204280" y="2634292"/>
                  <a:pt x="7207157" y="2636450"/>
                  <a:pt x="7212912" y="2636450"/>
                </a:cubicBezTo>
                <a:cubicBezTo>
                  <a:pt x="7214620" y="2638608"/>
                  <a:pt x="7217183" y="2639687"/>
                  <a:pt x="7220600" y="2639687"/>
                </a:cubicBezTo>
                <a:lnTo>
                  <a:pt x="7223837" y="2639687"/>
                </a:lnTo>
                <a:cubicBezTo>
                  <a:pt x="7226714" y="2637529"/>
                  <a:pt x="7230715" y="2636450"/>
                  <a:pt x="7235840" y="2636450"/>
                </a:cubicBezTo>
                <a:lnTo>
                  <a:pt x="7245552" y="2640766"/>
                </a:lnTo>
                <a:cubicBezTo>
                  <a:pt x="7249958" y="2640766"/>
                  <a:pt x="7257915" y="2635326"/>
                  <a:pt x="7269424" y="2624446"/>
                </a:cubicBezTo>
                <a:lnTo>
                  <a:pt x="7273876" y="2624446"/>
                </a:lnTo>
                <a:cubicBezTo>
                  <a:pt x="7282328" y="2624446"/>
                  <a:pt x="7287004" y="2627728"/>
                  <a:pt x="7287902" y="2634292"/>
                </a:cubicBezTo>
                <a:cubicBezTo>
                  <a:pt x="7290870" y="2634652"/>
                  <a:pt x="7292354" y="2635731"/>
                  <a:pt x="7292354" y="2637529"/>
                </a:cubicBezTo>
                <a:lnTo>
                  <a:pt x="7290195" y="2640766"/>
                </a:lnTo>
                <a:lnTo>
                  <a:pt x="7292354" y="2642924"/>
                </a:lnTo>
                <a:lnTo>
                  <a:pt x="7294512" y="2642924"/>
                </a:lnTo>
                <a:cubicBezTo>
                  <a:pt x="7294512" y="2640766"/>
                  <a:pt x="7295231" y="2639687"/>
                  <a:pt x="7296670" y="2639687"/>
                </a:cubicBezTo>
                <a:lnTo>
                  <a:pt x="7297748" y="2639687"/>
                </a:lnTo>
                <a:cubicBezTo>
                  <a:pt x="7302244" y="2644992"/>
                  <a:pt x="7306605" y="2647914"/>
                  <a:pt x="7310831" y="2648454"/>
                </a:cubicBezTo>
                <a:lnTo>
                  <a:pt x="7316226" y="2660323"/>
                </a:lnTo>
                <a:lnTo>
                  <a:pt x="7316226" y="2668011"/>
                </a:lnTo>
                <a:cubicBezTo>
                  <a:pt x="7316226" y="2670169"/>
                  <a:pt x="7312944" y="2671967"/>
                  <a:pt x="7306380" y="2673406"/>
                </a:cubicBezTo>
                <a:lnTo>
                  <a:pt x="7302064" y="2673406"/>
                </a:lnTo>
                <a:cubicBezTo>
                  <a:pt x="7290645" y="2671967"/>
                  <a:pt x="7282688" y="2670169"/>
                  <a:pt x="7278192" y="2668011"/>
                </a:cubicBezTo>
                <a:lnTo>
                  <a:pt x="7274954" y="2669090"/>
                </a:lnTo>
                <a:lnTo>
                  <a:pt x="7274954" y="2670169"/>
                </a:lnTo>
                <a:cubicBezTo>
                  <a:pt x="7274954" y="2671967"/>
                  <a:pt x="7280035" y="2676508"/>
                  <a:pt x="7290195" y="2683791"/>
                </a:cubicBezTo>
                <a:lnTo>
                  <a:pt x="7290195" y="2685949"/>
                </a:lnTo>
                <a:cubicBezTo>
                  <a:pt x="7290195" y="2689726"/>
                  <a:pt x="7289072" y="2691884"/>
                  <a:pt x="7286824" y="2692423"/>
                </a:cubicBezTo>
                <a:lnTo>
                  <a:pt x="7284666" y="2692423"/>
                </a:lnTo>
                <a:lnTo>
                  <a:pt x="7279270" y="2689186"/>
                </a:lnTo>
                <a:lnTo>
                  <a:pt x="7264030" y="2690265"/>
                </a:lnTo>
                <a:lnTo>
                  <a:pt x="7260792" y="2687028"/>
                </a:lnTo>
                <a:lnTo>
                  <a:pt x="7257556" y="2687028"/>
                </a:lnTo>
                <a:cubicBezTo>
                  <a:pt x="7254318" y="2689186"/>
                  <a:pt x="7251036" y="2690265"/>
                  <a:pt x="7247710" y="2690265"/>
                </a:cubicBezTo>
                <a:lnTo>
                  <a:pt x="7241236" y="2688107"/>
                </a:lnTo>
                <a:lnTo>
                  <a:pt x="7233682" y="2690265"/>
                </a:lnTo>
                <a:lnTo>
                  <a:pt x="7224916" y="2685949"/>
                </a:lnTo>
                <a:lnTo>
                  <a:pt x="7220600" y="2690265"/>
                </a:lnTo>
                <a:lnTo>
                  <a:pt x="7206438" y="2690265"/>
                </a:lnTo>
                <a:lnTo>
                  <a:pt x="7199964" y="2692423"/>
                </a:lnTo>
                <a:lnTo>
                  <a:pt x="7187960" y="2688107"/>
                </a:lnTo>
                <a:lnTo>
                  <a:pt x="7170561" y="2690265"/>
                </a:lnTo>
                <a:lnTo>
                  <a:pt x="7166245" y="2689186"/>
                </a:lnTo>
                <a:lnTo>
                  <a:pt x="7149925" y="2693502"/>
                </a:lnTo>
                <a:lnTo>
                  <a:pt x="7145609" y="2687028"/>
                </a:lnTo>
                <a:lnTo>
                  <a:pt x="7140214" y="2687028"/>
                </a:lnTo>
                <a:lnTo>
                  <a:pt x="7130368" y="2690265"/>
                </a:lnTo>
                <a:lnTo>
                  <a:pt x="7127131" y="2689186"/>
                </a:lnTo>
                <a:lnTo>
                  <a:pt x="7115127" y="2690265"/>
                </a:lnTo>
                <a:lnTo>
                  <a:pt x="7114048" y="2690265"/>
                </a:lnTo>
                <a:cubicBezTo>
                  <a:pt x="7110452" y="2689906"/>
                  <a:pt x="7108653" y="2688287"/>
                  <a:pt x="7108653" y="2685410"/>
                </a:cubicBezTo>
                <a:cubicBezTo>
                  <a:pt x="7111351" y="2683162"/>
                  <a:pt x="7113868" y="2682038"/>
                  <a:pt x="7116206" y="2682038"/>
                </a:cubicBezTo>
                <a:lnTo>
                  <a:pt x="7121736" y="2682038"/>
                </a:lnTo>
                <a:lnTo>
                  <a:pt x="7130368" y="2684331"/>
                </a:lnTo>
                <a:lnTo>
                  <a:pt x="7139135" y="2680959"/>
                </a:lnTo>
                <a:lnTo>
                  <a:pt x="7146688" y="2680959"/>
                </a:lnTo>
                <a:lnTo>
                  <a:pt x="7151004" y="2684331"/>
                </a:lnTo>
                <a:lnTo>
                  <a:pt x="7152083" y="2684331"/>
                </a:lnTo>
                <a:cubicBezTo>
                  <a:pt x="7156489" y="2684331"/>
                  <a:pt x="7162648" y="2682847"/>
                  <a:pt x="7170561" y="2679880"/>
                </a:cubicBezTo>
                <a:lnTo>
                  <a:pt x="7179328" y="2682038"/>
                </a:lnTo>
                <a:lnTo>
                  <a:pt x="7180407" y="2682038"/>
                </a:lnTo>
                <a:lnTo>
                  <a:pt x="7189039" y="2679880"/>
                </a:lnTo>
                <a:cubicBezTo>
                  <a:pt x="7196682" y="2681319"/>
                  <a:pt x="7201762" y="2683881"/>
                  <a:pt x="7204280" y="2687568"/>
                </a:cubicBezTo>
                <a:cubicBezTo>
                  <a:pt x="7212282" y="2682442"/>
                  <a:pt x="7217722" y="2679880"/>
                  <a:pt x="7220600" y="2679880"/>
                </a:cubicBezTo>
                <a:lnTo>
                  <a:pt x="7221678" y="2679880"/>
                </a:lnTo>
                <a:lnTo>
                  <a:pt x="7222758" y="2680959"/>
                </a:lnTo>
                <a:cubicBezTo>
                  <a:pt x="7224916" y="2680959"/>
                  <a:pt x="7229636" y="2671652"/>
                  <a:pt x="7236920" y="2653040"/>
                </a:cubicBezTo>
                <a:cubicBezTo>
                  <a:pt x="7241056" y="2653040"/>
                  <a:pt x="7244652" y="2651241"/>
                  <a:pt x="7247710" y="2647645"/>
                </a:cubicBezTo>
                <a:lnTo>
                  <a:pt x="7248788" y="2647645"/>
                </a:lnTo>
                <a:lnTo>
                  <a:pt x="7253240" y="2650882"/>
                </a:lnTo>
                <a:lnTo>
                  <a:pt x="7255398" y="2645487"/>
                </a:lnTo>
                <a:lnTo>
                  <a:pt x="7254318" y="2645487"/>
                </a:lnTo>
                <a:lnTo>
                  <a:pt x="7253240" y="2644408"/>
                </a:lnTo>
                <a:lnTo>
                  <a:pt x="7252160" y="2645487"/>
                </a:lnTo>
                <a:cubicBezTo>
                  <a:pt x="7243079" y="2644767"/>
                  <a:pt x="7237639" y="2643688"/>
                  <a:pt x="7235840" y="2642250"/>
                </a:cubicBezTo>
                <a:cubicBezTo>
                  <a:pt x="7233952" y="2645846"/>
                  <a:pt x="7231030" y="2647645"/>
                  <a:pt x="7227074" y="2647645"/>
                </a:cubicBezTo>
                <a:lnTo>
                  <a:pt x="7218442" y="2643329"/>
                </a:lnTo>
                <a:cubicBezTo>
                  <a:pt x="7216643" y="2646925"/>
                  <a:pt x="7213721" y="2648724"/>
                  <a:pt x="7209675" y="2648724"/>
                </a:cubicBezTo>
                <a:lnTo>
                  <a:pt x="7205359" y="2648724"/>
                </a:lnTo>
                <a:cubicBezTo>
                  <a:pt x="7197896" y="2648724"/>
                  <a:pt x="7190298" y="2647285"/>
                  <a:pt x="7182565" y="2644408"/>
                </a:cubicBezTo>
                <a:lnTo>
                  <a:pt x="7175956" y="2645487"/>
                </a:lnTo>
                <a:lnTo>
                  <a:pt x="7156399" y="2644408"/>
                </a:lnTo>
                <a:lnTo>
                  <a:pt x="7120657" y="2648724"/>
                </a:lnTo>
                <a:lnTo>
                  <a:pt x="7108653" y="2645487"/>
                </a:lnTo>
                <a:lnTo>
                  <a:pt x="7107574" y="2646566"/>
                </a:lnTo>
                <a:lnTo>
                  <a:pt x="7107574" y="2647645"/>
                </a:lnTo>
                <a:lnTo>
                  <a:pt x="7109732" y="2664774"/>
                </a:lnTo>
                <a:lnTo>
                  <a:pt x="7108653" y="2665853"/>
                </a:lnTo>
                <a:lnTo>
                  <a:pt x="7109732" y="2671248"/>
                </a:lnTo>
                <a:lnTo>
                  <a:pt x="7109732" y="2674485"/>
                </a:lnTo>
                <a:cubicBezTo>
                  <a:pt x="7108114" y="2685365"/>
                  <a:pt x="7105236" y="2692603"/>
                  <a:pt x="7101100" y="2696200"/>
                </a:cubicBezTo>
                <a:cubicBezTo>
                  <a:pt x="7095256" y="2701325"/>
                  <a:pt x="7088332" y="2704607"/>
                  <a:pt x="7080329" y="2706046"/>
                </a:cubicBezTo>
                <a:cubicBezTo>
                  <a:pt x="7080329" y="2708204"/>
                  <a:pt x="7079610" y="2709283"/>
                  <a:pt x="7078171" y="2709283"/>
                </a:cubicBezTo>
                <a:cubicBezTo>
                  <a:pt x="7076373" y="2709283"/>
                  <a:pt x="7074934" y="2706765"/>
                  <a:pt x="7073855" y="2701730"/>
                </a:cubicBezTo>
                <a:lnTo>
                  <a:pt x="7065223" y="2703888"/>
                </a:lnTo>
                <a:cubicBezTo>
                  <a:pt x="7057760" y="2701280"/>
                  <a:pt x="7053759" y="2698718"/>
                  <a:pt x="7053219" y="2696200"/>
                </a:cubicBezTo>
                <a:lnTo>
                  <a:pt x="7055377" y="2692963"/>
                </a:lnTo>
                <a:lnTo>
                  <a:pt x="7054298" y="2687568"/>
                </a:lnTo>
                <a:lnTo>
                  <a:pt x="7054298" y="2684331"/>
                </a:lnTo>
                <a:cubicBezTo>
                  <a:pt x="7054298" y="2679026"/>
                  <a:pt x="7056456" y="2675024"/>
                  <a:pt x="7060772" y="2672327"/>
                </a:cubicBezTo>
                <a:lnTo>
                  <a:pt x="7072776" y="2652770"/>
                </a:lnTo>
                <a:cubicBezTo>
                  <a:pt x="7075834" y="2650432"/>
                  <a:pt x="7079835" y="2643554"/>
                  <a:pt x="7084780" y="2632134"/>
                </a:cubicBezTo>
                <a:lnTo>
                  <a:pt x="7089096" y="2628897"/>
                </a:lnTo>
                <a:lnTo>
                  <a:pt x="7092333" y="2628897"/>
                </a:lnTo>
                <a:lnTo>
                  <a:pt x="7105416" y="2639687"/>
                </a:lnTo>
                <a:lnTo>
                  <a:pt x="7108653" y="2639687"/>
                </a:lnTo>
                <a:lnTo>
                  <a:pt x="7114048" y="2638608"/>
                </a:lnTo>
                <a:lnTo>
                  <a:pt x="7115127" y="2639687"/>
                </a:lnTo>
                <a:lnTo>
                  <a:pt x="7118364" y="2636450"/>
                </a:lnTo>
                <a:lnTo>
                  <a:pt x="7124973" y="2636450"/>
                </a:lnTo>
                <a:lnTo>
                  <a:pt x="7129289" y="2639687"/>
                </a:lnTo>
                <a:lnTo>
                  <a:pt x="7142372" y="2639687"/>
                </a:lnTo>
                <a:cubicBezTo>
                  <a:pt x="7146688" y="2640047"/>
                  <a:pt x="7148846" y="2641126"/>
                  <a:pt x="7148846" y="2642924"/>
                </a:cubicBezTo>
                <a:cubicBezTo>
                  <a:pt x="7154691" y="2640406"/>
                  <a:pt x="7157613" y="2638608"/>
                  <a:pt x="7157613" y="2637529"/>
                </a:cubicBezTo>
                <a:lnTo>
                  <a:pt x="7156399" y="2627818"/>
                </a:lnTo>
                <a:lnTo>
                  <a:pt x="7157613" y="2621209"/>
                </a:lnTo>
                <a:lnTo>
                  <a:pt x="7156399" y="2620130"/>
                </a:lnTo>
                <a:lnTo>
                  <a:pt x="7156399" y="2619051"/>
                </a:lnTo>
                <a:lnTo>
                  <a:pt x="7159771" y="2611498"/>
                </a:lnTo>
                <a:cubicBezTo>
                  <a:pt x="7154646" y="2609340"/>
                  <a:pt x="7152083" y="2606058"/>
                  <a:pt x="7152083" y="2601652"/>
                </a:cubicBezTo>
                <a:lnTo>
                  <a:pt x="7152083" y="2599494"/>
                </a:lnTo>
                <a:close/>
                <a:moveTo>
                  <a:pt x="7769850" y="2596048"/>
                </a:moveTo>
                <a:lnTo>
                  <a:pt x="7769850" y="2598206"/>
                </a:lnTo>
                <a:lnTo>
                  <a:pt x="7770929" y="2598206"/>
                </a:lnTo>
                <a:lnTo>
                  <a:pt x="7770929" y="2596048"/>
                </a:lnTo>
                <a:close/>
                <a:moveTo>
                  <a:pt x="2652175" y="2594955"/>
                </a:moveTo>
                <a:cubicBezTo>
                  <a:pt x="2650286" y="2594955"/>
                  <a:pt x="2648533" y="2596753"/>
                  <a:pt x="2646915" y="2600350"/>
                </a:cubicBezTo>
                <a:lnTo>
                  <a:pt x="2647993" y="2603587"/>
                </a:lnTo>
                <a:lnTo>
                  <a:pt x="2649072" y="2603587"/>
                </a:lnTo>
                <a:cubicBezTo>
                  <a:pt x="2653298" y="2603587"/>
                  <a:pt x="2655412" y="2601429"/>
                  <a:pt x="2655412" y="2597113"/>
                </a:cubicBezTo>
                <a:cubicBezTo>
                  <a:pt x="2655412" y="2595674"/>
                  <a:pt x="2654333" y="2594955"/>
                  <a:pt x="2652175" y="2594955"/>
                </a:cubicBezTo>
                <a:close/>
                <a:moveTo>
                  <a:pt x="1158015" y="2594159"/>
                </a:moveTo>
                <a:lnTo>
                  <a:pt x="1158015" y="2595373"/>
                </a:lnTo>
                <a:lnTo>
                  <a:pt x="1155721" y="2598745"/>
                </a:lnTo>
                <a:lnTo>
                  <a:pt x="1158015" y="2598745"/>
                </a:lnTo>
                <a:lnTo>
                  <a:pt x="1161251" y="2596452"/>
                </a:lnTo>
                <a:lnTo>
                  <a:pt x="1162330" y="2597531"/>
                </a:lnTo>
                <a:lnTo>
                  <a:pt x="1163544" y="2597531"/>
                </a:lnTo>
                <a:lnTo>
                  <a:pt x="1163544" y="2595373"/>
                </a:lnTo>
                <a:close/>
                <a:moveTo>
                  <a:pt x="5177562" y="2593215"/>
                </a:moveTo>
                <a:lnTo>
                  <a:pt x="5177562" y="2594294"/>
                </a:lnTo>
                <a:lnTo>
                  <a:pt x="5179720" y="2594294"/>
                </a:lnTo>
                <a:lnTo>
                  <a:pt x="5179720" y="2593215"/>
                </a:lnTo>
                <a:close/>
                <a:moveTo>
                  <a:pt x="8606590" y="2593081"/>
                </a:moveTo>
                <a:lnTo>
                  <a:pt x="8606590" y="2596318"/>
                </a:lnTo>
                <a:lnTo>
                  <a:pt x="8607668" y="2596318"/>
                </a:lnTo>
                <a:lnTo>
                  <a:pt x="8607668" y="2593081"/>
                </a:lnTo>
                <a:close/>
                <a:moveTo>
                  <a:pt x="2674834" y="2592797"/>
                </a:moveTo>
                <a:lnTo>
                  <a:pt x="2674834" y="2594955"/>
                </a:lnTo>
                <a:lnTo>
                  <a:pt x="2675912" y="2594955"/>
                </a:lnTo>
                <a:lnTo>
                  <a:pt x="2675912" y="2592797"/>
                </a:lnTo>
                <a:close/>
                <a:moveTo>
                  <a:pt x="5581365" y="2592676"/>
                </a:moveTo>
                <a:lnTo>
                  <a:pt x="5581365" y="2595913"/>
                </a:lnTo>
                <a:lnTo>
                  <a:pt x="5585681" y="2596992"/>
                </a:lnTo>
                <a:lnTo>
                  <a:pt x="5585681" y="2592676"/>
                </a:lnTo>
                <a:close/>
                <a:moveTo>
                  <a:pt x="2717724" y="2591718"/>
                </a:moveTo>
                <a:lnTo>
                  <a:pt x="2715567" y="2593876"/>
                </a:lnTo>
                <a:lnTo>
                  <a:pt x="2715567" y="2596034"/>
                </a:lnTo>
                <a:lnTo>
                  <a:pt x="2717724" y="2598192"/>
                </a:lnTo>
                <a:lnTo>
                  <a:pt x="2719882" y="2598192"/>
                </a:lnTo>
                <a:lnTo>
                  <a:pt x="2719882" y="2593876"/>
                </a:lnTo>
                <a:close/>
                <a:moveTo>
                  <a:pt x="2224312" y="2590248"/>
                </a:moveTo>
                <a:lnTo>
                  <a:pt x="2223233" y="2595643"/>
                </a:lnTo>
                <a:lnTo>
                  <a:pt x="2224312" y="2598880"/>
                </a:lnTo>
                <a:lnTo>
                  <a:pt x="2219997" y="2602252"/>
                </a:lnTo>
                <a:lnTo>
                  <a:pt x="2219997" y="2604410"/>
                </a:lnTo>
                <a:lnTo>
                  <a:pt x="2223233" y="2604410"/>
                </a:lnTo>
                <a:lnTo>
                  <a:pt x="2225391" y="2599959"/>
                </a:lnTo>
                <a:lnTo>
                  <a:pt x="2224312" y="2594564"/>
                </a:lnTo>
                <a:lnTo>
                  <a:pt x="2226470" y="2594564"/>
                </a:lnTo>
                <a:lnTo>
                  <a:pt x="2226470" y="2593485"/>
                </a:lnTo>
                <a:lnTo>
                  <a:pt x="2225391" y="2590248"/>
                </a:lnTo>
                <a:close/>
                <a:moveTo>
                  <a:pt x="5235423" y="2588899"/>
                </a:moveTo>
                <a:lnTo>
                  <a:pt x="5235423" y="2598610"/>
                </a:lnTo>
                <a:lnTo>
                  <a:pt x="5237581" y="2600768"/>
                </a:lnTo>
                <a:lnTo>
                  <a:pt x="5237581" y="2598610"/>
                </a:lnTo>
                <a:lnTo>
                  <a:pt x="5236502" y="2597531"/>
                </a:lnTo>
                <a:lnTo>
                  <a:pt x="5236502" y="2596452"/>
                </a:lnTo>
                <a:lnTo>
                  <a:pt x="5237581" y="2595373"/>
                </a:lnTo>
                <a:lnTo>
                  <a:pt x="5237581" y="2594294"/>
                </a:lnTo>
                <a:lnTo>
                  <a:pt x="5236502" y="2588899"/>
                </a:lnTo>
                <a:close/>
                <a:moveTo>
                  <a:pt x="8758190" y="2588764"/>
                </a:moveTo>
                <a:lnTo>
                  <a:pt x="8758190" y="2593081"/>
                </a:lnTo>
                <a:lnTo>
                  <a:pt x="8759269" y="2593081"/>
                </a:lnTo>
                <a:lnTo>
                  <a:pt x="8759269" y="2588764"/>
                </a:lnTo>
                <a:close/>
                <a:moveTo>
                  <a:pt x="3186130" y="2587146"/>
                </a:moveTo>
                <a:lnTo>
                  <a:pt x="3183837" y="2589304"/>
                </a:lnTo>
                <a:lnTo>
                  <a:pt x="3187209" y="2589304"/>
                </a:lnTo>
                <a:lnTo>
                  <a:pt x="3187209" y="2587146"/>
                </a:lnTo>
                <a:close/>
                <a:moveTo>
                  <a:pt x="3107902" y="2587146"/>
                </a:moveTo>
                <a:lnTo>
                  <a:pt x="3104530" y="2593755"/>
                </a:lnTo>
                <a:lnTo>
                  <a:pt x="3105609" y="2594834"/>
                </a:lnTo>
                <a:lnTo>
                  <a:pt x="3106823" y="2594834"/>
                </a:lnTo>
                <a:lnTo>
                  <a:pt x="3110060" y="2588225"/>
                </a:lnTo>
                <a:lnTo>
                  <a:pt x="3108981" y="2587146"/>
                </a:lnTo>
                <a:close/>
                <a:moveTo>
                  <a:pt x="8107294" y="2586472"/>
                </a:moveTo>
                <a:lnTo>
                  <a:pt x="8105136" y="2595104"/>
                </a:lnTo>
                <a:lnTo>
                  <a:pt x="8105136" y="2599285"/>
                </a:lnTo>
                <a:lnTo>
                  <a:pt x="8107294" y="2617628"/>
                </a:lnTo>
                <a:lnTo>
                  <a:pt x="8106215" y="2617628"/>
                </a:lnTo>
                <a:lnTo>
                  <a:pt x="8109452" y="2626260"/>
                </a:lnTo>
                <a:cubicBezTo>
                  <a:pt x="8106575" y="2630306"/>
                  <a:pt x="8105136" y="2633498"/>
                  <a:pt x="8105136" y="2635836"/>
                </a:cubicBezTo>
                <a:cubicBezTo>
                  <a:pt x="8105676" y="2640152"/>
                  <a:pt x="8106395" y="2642310"/>
                  <a:pt x="8107294" y="2642310"/>
                </a:cubicBezTo>
                <a:lnTo>
                  <a:pt x="8106215" y="2647705"/>
                </a:lnTo>
                <a:cubicBezTo>
                  <a:pt x="8106215" y="2655528"/>
                  <a:pt x="8109093" y="2659440"/>
                  <a:pt x="8114847" y="2659440"/>
                </a:cubicBezTo>
                <a:lnTo>
                  <a:pt x="8117005" y="2659440"/>
                </a:lnTo>
                <a:lnTo>
                  <a:pt x="8120242" y="2658360"/>
                </a:lnTo>
                <a:lnTo>
                  <a:pt x="8122400" y="2660519"/>
                </a:lnTo>
                <a:lnTo>
                  <a:pt x="8129953" y="2658360"/>
                </a:lnTo>
                <a:lnTo>
                  <a:pt x="8129953" y="2649863"/>
                </a:lnTo>
                <a:lnTo>
                  <a:pt x="8133056" y="2640152"/>
                </a:lnTo>
                <a:cubicBezTo>
                  <a:pt x="8131167" y="2640152"/>
                  <a:pt x="8129774" y="2634802"/>
                  <a:pt x="8128874" y="2624102"/>
                </a:cubicBezTo>
                <a:lnTo>
                  <a:pt x="8131032" y="2588630"/>
                </a:lnTo>
                <a:cubicBezTo>
                  <a:pt x="8125637" y="2587191"/>
                  <a:pt x="8117725" y="2586472"/>
                  <a:pt x="8107294" y="2586472"/>
                </a:cubicBezTo>
                <a:close/>
                <a:moveTo>
                  <a:pt x="658987" y="2586472"/>
                </a:moveTo>
                <a:cubicBezTo>
                  <a:pt x="648917" y="2590248"/>
                  <a:pt x="643522" y="2593126"/>
                  <a:pt x="642802" y="2595104"/>
                </a:cubicBezTo>
                <a:lnTo>
                  <a:pt x="644960" y="2603601"/>
                </a:lnTo>
                <a:lnTo>
                  <a:pt x="642802" y="2606838"/>
                </a:lnTo>
                <a:lnTo>
                  <a:pt x="642802" y="2608996"/>
                </a:lnTo>
                <a:lnTo>
                  <a:pt x="644960" y="2611154"/>
                </a:lnTo>
                <a:lnTo>
                  <a:pt x="646039" y="2611154"/>
                </a:lnTo>
                <a:lnTo>
                  <a:pt x="644960" y="2605759"/>
                </a:lnTo>
                <a:cubicBezTo>
                  <a:pt x="650175" y="2597217"/>
                  <a:pt x="654132" y="2592946"/>
                  <a:pt x="656829" y="2592946"/>
                </a:cubicBezTo>
                <a:cubicBezTo>
                  <a:pt x="658268" y="2592946"/>
                  <a:pt x="658987" y="2591147"/>
                  <a:pt x="658987" y="2587551"/>
                </a:cubicBezTo>
                <a:close/>
                <a:moveTo>
                  <a:pt x="7665321" y="2584044"/>
                </a:moveTo>
                <a:lnTo>
                  <a:pt x="7668558" y="2584044"/>
                </a:lnTo>
                <a:lnTo>
                  <a:pt x="7668558" y="2586202"/>
                </a:lnTo>
                <a:lnTo>
                  <a:pt x="7665321" y="2586202"/>
                </a:lnTo>
                <a:close/>
                <a:moveTo>
                  <a:pt x="1563976" y="2583774"/>
                </a:moveTo>
                <a:cubicBezTo>
                  <a:pt x="1571799" y="2583774"/>
                  <a:pt x="1579037" y="2587371"/>
                  <a:pt x="1585690" y="2594564"/>
                </a:cubicBezTo>
                <a:lnTo>
                  <a:pt x="1592165" y="2595643"/>
                </a:lnTo>
                <a:lnTo>
                  <a:pt x="1595536" y="2593485"/>
                </a:lnTo>
                <a:cubicBezTo>
                  <a:pt x="1603808" y="2598431"/>
                  <a:pt x="1613205" y="2601623"/>
                  <a:pt x="1623726" y="2603061"/>
                </a:cubicBezTo>
                <a:lnTo>
                  <a:pt x="1637888" y="2597666"/>
                </a:lnTo>
                <a:lnTo>
                  <a:pt x="1651915" y="2597666"/>
                </a:lnTo>
                <a:cubicBezTo>
                  <a:pt x="1658298" y="2598206"/>
                  <a:pt x="1661581" y="2599285"/>
                  <a:pt x="1661761" y="2600903"/>
                </a:cubicBezTo>
                <a:lnTo>
                  <a:pt x="1669314" y="2597666"/>
                </a:lnTo>
                <a:lnTo>
                  <a:pt x="1675786" y="2600903"/>
                </a:lnTo>
                <a:lnTo>
                  <a:pt x="1691029" y="2600903"/>
                </a:lnTo>
                <a:cubicBezTo>
                  <a:pt x="1707664" y="2591282"/>
                  <a:pt x="1715981" y="2585932"/>
                  <a:pt x="1715981" y="2584853"/>
                </a:cubicBezTo>
                <a:lnTo>
                  <a:pt x="1719218" y="2584853"/>
                </a:lnTo>
                <a:cubicBezTo>
                  <a:pt x="1734503" y="2588090"/>
                  <a:pt x="1742147" y="2592361"/>
                  <a:pt x="1742147" y="2597666"/>
                </a:cubicBezTo>
                <a:cubicBezTo>
                  <a:pt x="1750059" y="2602342"/>
                  <a:pt x="1754015" y="2607018"/>
                  <a:pt x="1754015" y="2611693"/>
                </a:cubicBezTo>
                <a:lnTo>
                  <a:pt x="1742147" y="2624506"/>
                </a:lnTo>
                <a:lnTo>
                  <a:pt x="1742147" y="2630980"/>
                </a:lnTo>
                <a:lnTo>
                  <a:pt x="1743225" y="2638399"/>
                </a:lnTo>
                <a:lnTo>
                  <a:pt x="1740932" y="2640557"/>
                </a:lnTo>
                <a:lnTo>
                  <a:pt x="1742147" y="2650268"/>
                </a:lnTo>
                <a:lnTo>
                  <a:pt x="1740932" y="2654449"/>
                </a:lnTo>
                <a:cubicBezTo>
                  <a:pt x="1743899" y="2658765"/>
                  <a:pt x="1745383" y="2662002"/>
                  <a:pt x="1745383" y="2664160"/>
                </a:cubicBezTo>
                <a:cubicBezTo>
                  <a:pt x="1742956" y="2664160"/>
                  <a:pt x="1741472" y="2669150"/>
                  <a:pt x="1740932" y="2679131"/>
                </a:cubicBezTo>
                <a:lnTo>
                  <a:pt x="1744304" y="2682368"/>
                </a:lnTo>
                <a:lnTo>
                  <a:pt x="1744304" y="2683447"/>
                </a:lnTo>
                <a:cubicBezTo>
                  <a:pt x="1744304" y="2690191"/>
                  <a:pt x="1739944" y="2695181"/>
                  <a:pt x="1731222" y="2698418"/>
                </a:cubicBezTo>
                <a:cubicBezTo>
                  <a:pt x="1727803" y="2696260"/>
                  <a:pt x="1723084" y="2695181"/>
                  <a:pt x="1717060" y="2695181"/>
                </a:cubicBezTo>
                <a:lnTo>
                  <a:pt x="1703033" y="2700576"/>
                </a:lnTo>
                <a:cubicBezTo>
                  <a:pt x="1699346" y="2699677"/>
                  <a:pt x="1697503" y="2696800"/>
                  <a:pt x="1697503" y="2691944"/>
                </a:cubicBezTo>
                <a:lnTo>
                  <a:pt x="1698581" y="2688842"/>
                </a:lnTo>
                <a:cubicBezTo>
                  <a:pt x="1697323" y="2683087"/>
                  <a:pt x="1694085" y="2680210"/>
                  <a:pt x="1688871" y="2680210"/>
                </a:cubicBezTo>
                <a:lnTo>
                  <a:pt x="1687792" y="2679131"/>
                </a:lnTo>
                <a:lnTo>
                  <a:pt x="1682396" y="2682368"/>
                </a:lnTo>
                <a:lnTo>
                  <a:pt x="1681317" y="2682368"/>
                </a:lnTo>
                <a:lnTo>
                  <a:pt x="1680238" y="2681289"/>
                </a:lnTo>
                <a:lnTo>
                  <a:pt x="1679160" y="2682368"/>
                </a:lnTo>
                <a:lnTo>
                  <a:pt x="1677946" y="2682368"/>
                </a:lnTo>
                <a:cubicBezTo>
                  <a:pt x="1676147" y="2682368"/>
                  <a:pt x="1675068" y="2680929"/>
                  <a:pt x="1674709" y="2678052"/>
                </a:cubicBezTo>
                <a:lnTo>
                  <a:pt x="1673630" y="2678052"/>
                </a:lnTo>
                <a:lnTo>
                  <a:pt x="1669314" y="2681289"/>
                </a:lnTo>
                <a:lnTo>
                  <a:pt x="1661761" y="2681289"/>
                </a:lnTo>
                <a:lnTo>
                  <a:pt x="1652994" y="2683447"/>
                </a:lnTo>
                <a:lnTo>
                  <a:pt x="1651915" y="2683447"/>
                </a:lnTo>
                <a:lnTo>
                  <a:pt x="1631280" y="2676973"/>
                </a:lnTo>
                <a:lnTo>
                  <a:pt x="1628041" y="2679131"/>
                </a:lnTo>
                <a:lnTo>
                  <a:pt x="1613880" y="2679131"/>
                </a:lnTo>
                <a:lnTo>
                  <a:pt x="1612801" y="2678052"/>
                </a:lnTo>
                <a:lnTo>
                  <a:pt x="1611722" y="2678052"/>
                </a:lnTo>
                <a:cubicBezTo>
                  <a:pt x="1611722" y="2688393"/>
                  <a:pt x="1607045" y="2695181"/>
                  <a:pt x="1597694" y="2698418"/>
                </a:cubicBezTo>
                <a:lnTo>
                  <a:pt x="1580295" y="2695181"/>
                </a:lnTo>
                <a:lnTo>
                  <a:pt x="1569371" y="2695181"/>
                </a:lnTo>
                <a:cubicBezTo>
                  <a:pt x="1562897" y="2695181"/>
                  <a:pt x="1559660" y="2689112"/>
                  <a:pt x="1559660" y="2676973"/>
                </a:cubicBezTo>
                <a:lnTo>
                  <a:pt x="1561818" y="2674815"/>
                </a:lnTo>
                <a:lnTo>
                  <a:pt x="1561818" y="2673736"/>
                </a:lnTo>
                <a:cubicBezTo>
                  <a:pt x="1558221" y="2665194"/>
                  <a:pt x="1556422" y="2657011"/>
                  <a:pt x="1556422" y="2649189"/>
                </a:cubicBezTo>
                <a:cubicBezTo>
                  <a:pt x="1558581" y="2649189"/>
                  <a:pt x="1560019" y="2644198"/>
                  <a:pt x="1560738" y="2634217"/>
                </a:cubicBezTo>
                <a:lnTo>
                  <a:pt x="1559660" y="2633138"/>
                </a:lnTo>
                <a:lnTo>
                  <a:pt x="1559660" y="2632059"/>
                </a:lnTo>
                <a:lnTo>
                  <a:pt x="1562897" y="2619111"/>
                </a:lnTo>
                <a:lnTo>
                  <a:pt x="1561818" y="2614930"/>
                </a:lnTo>
                <a:lnTo>
                  <a:pt x="1561818" y="2611693"/>
                </a:lnTo>
                <a:lnTo>
                  <a:pt x="1562897" y="2610614"/>
                </a:lnTo>
                <a:lnTo>
                  <a:pt x="1561818" y="2609535"/>
                </a:lnTo>
                <a:lnTo>
                  <a:pt x="1561818" y="2603061"/>
                </a:lnTo>
                <a:lnTo>
                  <a:pt x="1566134" y="2597666"/>
                </a:lnTo>
                <a:lnTo>
                  <a:pt x="1566134" y="2596722"/>
                </a:lnTo>
                <a:cubicBezTo>
                  <a:pt x="1561099" y="2596722"/>
                  <a:pt x="1558581" y="2595643"/>
                  <a:pt x="1558581" y="2593485"/>
                </a:cubicBezTo>
                <a:cubicBezTo>
                  <a:pt x="1560738" y="2587011"/>
                  <a:pt x="1562537" y="2583774"/>
                  <a:pt x="1563976" y="2583774"/>
                </a:cubicBezTo>
                <a:close/>
                <a:moveTo>
                  <a:pt x="3203664" y="2582695"/>
                </a:moveTo>
                <a:lnTo>
                  <a:pt x="3202585" y="2583774"/>
                </a:lnTo>
                <a:lnTo>
                  <a:pt x="3202585" y="2584853"/>
                </a:lnTo>
                <a:lnTo>
                  <a:pt x="3205957" y="2584853"/>
                </a:lnTo>
                <a:close/>
                <a:moveTo>
                  <a:pt x="5235423" y="2582425"/>
                </a:moveTo>
                <a:lnTo>
                  <a:pt x="5236502" y="2587820"/>
                </a:lnTo>
                <a:lnTo>
                  <a:pt x="5237581" y="2587820"/>
                </a:lnTo>
                <a:lnTo>
                  <a:pt x="5237581" y="2585662"/>
                </a:lnTo>
                <a:lnTo>
                  <a:pt x="5238660" y="2585662"/>
                </a:lnTo>
                <a:lnTo>
                  <a:pt x="5237581" y="2582425"/>
                </a:lnTo>
                <a:close/>
                <a:moveTo>
                  <a:pt x="8083691" y="2582156"/>
                </a:moveTo>
                <a:lnTo>
                  <a:pt x="8083691" y="2584314"/>
                </a:lnTo>
                <a:lnTo>
                  <a:pt x="8084770" y="2584314"/>
                </a:lnTo>
                <a:lnTo>
                  <a:pt x="8084770" y="2582156"/>
                </a:lnTo>
                <a:close/>
                <a:moveTo>
                  <a:pt x="7763376" y="2581886"/>
                </a:moveTo>
                <a:lnTo>
                  <a:pt x="7760004" y="2585123"/>
                </a:lnTo>
                <a:lnTo>
                  <a:pt x="7760004" y="2589439"/>
                </a:lnTo>
                <a:lnTo>
                  <a:pt x="7761083" y="2590653"/>
                </a:lnTo>
                <a:lnTo>
                  <a:pt x="7761083" y="2591732"/>
                </a:lnTo>
                <a:lnTo>
                  <a:pt x="7754609" y="2596048"/>
                </a:lnTo>
                <a:lnTo>
                  <a:pt x="7745842" y="2594969"/>
                </a:lnTo>
                <a:lnTo>
                  <a:pt x="7741526" y="2596048"/>
                </a:lnTo>
                <a:lnTo>
                  <a:pt x="7741526" y="2597127"/>
                </a:lnTo>
                <a:lnTo>
                  <a:pt x="7754609" y="2597127"/>
                </a:lnTo>
                <a:lnTo>
                  <a:pt x="7757846" y="2594969"/>
                </a:lnTo>
                <a:lnTo>
                  <a:pt x="7758925" y="2596048"/>
                </a:lnTo>
                <a:lnTo>
                  <a:pt x="7757846" y="2601443"/>
                </a:lnTo>
                <a:lnTo>
                  <a:pt x="7757846" y="2603601"/>
                </a:lnTo>
                <a:cubicBezTo>
                  <a:pt x="7758385" y="2608007"/>
                  <a:pt x="7759464" y="2610210"/>
                  <a:pt x="7761083" y="2610210"/>
                </a:cubicBezTo>
                <a:lnTo>
                  <a:pt x="7762162" y="2610210"/>
                </a:lnTo>
                <a:lnTo>
                  <a:pt x="7763376" y="2609131"/>
                </a:lnTo>
                <a:lnTo>
                  <a:pt x="7768771" y="2598206"/>
                </a:lnTo>
                <a:cubicBezTo>
                  <a:pt x="7765894" y="2598206"/>
                  <a:pt x="7764455" y="2597487"/>
                  <a:pt x="7764455" y="2596048"/>
                </a:cubicBezTo>
                <a:lnTo>
                  <a:pt x="7764455" y="2590653"/>
                </a:lnTo>
                <a:lnTo>
                  <a:pt x="7766613" y="2587281"/>
                </a:lnTo>
                <a:lnTo>
                  <a:pt x="7766613" y="2584044"/>
                </a:lnTo>
                <a:lnTo>
                  <a:pt x="7764455" y="2581886"/>
                </a:lnTo>
                <a:close/>
                <a:moveTo>
                  <a:pt x="7631602" y="2581886"/>
                </a:moveTo>
                <a:lnTo>
                  <a:pt x="7631602" y="2582965"/>
                </a:lnTo>
                <a:lnTo>
                  <a:pt x="7633760" y="2582965"/>
                </a:lnTo>
                <a:lnTo>
                  <a:pt x="7633760" y="2581886"/>
                </a:lnTo>
                <a:close/>
                <a:moveTo>
                  <a:pt x="3253298" y="2581616"/>
                </a:moveTo>
                <a:cubicBezTo>
                  <a:pt x="3249432" y="2581616"/>
                  <a:pt x="3247229" y="2583460"/>
                  <a:pt x="3246689" y="2587146"/>
                </a:cubicBezTo>
                <a:cubicBezTo>
                  <a:pt x="3247948" y="2597396"/>
                  <a:pt x="3250151" y="2602522"/>
                  <a:pt x="3253298" y="2602522"/>
                </a:cubicBezTo>
                <a:cubicBezTo>
                  <a:pt x="3254017" y="2596857"/>
                  <a:pt x="3255861" y="2591327"/>
                  <a:pt x="3258828" y="2585932"/>
                </a:cubicBezTo>
                <a:close/>
                <a:moveTo>
                  <a:pt x="3198269" y="2581616"/>
                </a:moveTo>
                <a:lnTo>
                  <a:pt x="3200427" y="2583774"/>
                </a:lnTo>
                <a:lnTo>
                  <a:pt x="3201506" y="2583774"/>
                </a:lnTo>
                <a:lnTo>
                  <a:pt x="3199348" y="2581616"/>
                </a:lnTo>
                <a:close/>
                <a:moveTo>
                  <a:pt x="3167382" y="2581616"/>
                </a:moveTo>
                <a:lnTo>
                  <a:pt x="3162932" y="2582695"/>
                </a:lnTo>
                <a:lnTo>
                  <a:pt x="3162932" y="2583774"/>
                </a:lnTo>
                <a:lnTo>
                  <a:pt x="3165224" y="2583774"/>
                </a:lnTo>
                <a:lnTo>
                  <a:pt x="3168461" y="2582695"/>
                </a:lnTo>
                <a:lnTo>
                  <a:pt x="3168461" y="2581616"/>
                </a:lnTo>
                <a:close/>
                <a:moveTo>
                  <a:pt x="3694597" y="2579863"/>
                </a:moveTo>
                <a:lnTo>
                  <a:pt x="3694597" y="2584044"/>
                </a:lnTo>
                <a:lnTo>
                  <a:pt x="3696755" y="2584044"/>
                </a:lnTo>
                <a:lnTo>
                  <a:pt x="3696755" y="2582021"/>
                </a:lnTo>
                <a:close/>
                <a:moveTo>
                  <a:pt x="5181743" y="2578244"/>
                </a:moveTo>
                <a:lnTo>
                  <a:pt x="5179720" y="2580267"/>
                </a:lnTo>
                <a:lnTo>
                  <a:pt x="5180799" y="2583504"/>
                </a:lnTo>
                <a:lnTo>
                  <a:pt x="5183901" y="2583504"/>
                </a:lnTo>
                <a:lnTo>
                  <a:pt x="5183901" y="2580267"/>
                </a:lnTo>
                <a:close/>
                <a:moveTo>
                  <a:pt x="4126724" y="2577435"/>
                </a:moveTo>
                <a:lnTo>
                  <a:pt x="4126724" y="2580672"/>
                </a:lnTo>
                <a:lnTo>
                  <a:pt x="4129961" y="2580672"/>
                </a:lnTo>
                <a:lnTo>
                  <a:pt x="4129961" y="2579593"/>
                </a:lnTo>
                <a:lnTo>
                  <a:pt x="4127803" y="2577435"/>
                </a:lnTo>
                <a:close/>
                <a:moveTo>
                  <a:pt x="2222155" y="2577300"/>
                </a:moveTo>
                <a:lnTo>
                  <a:pt x="2222155" y="2579458"/>
                </a:lnTo>
                <a:lnTo>
                  <a:pt x="2224312" y="2579458"/>
                </a:lnTo>
                <a:lnTo>
                  <a:pt x="2224312" y="2577300"/>
                </a:lnTo>
                <a:close/>
                <a:moveTo>
                  <a:pt x="3062719" y="2577165"/>
                </a:moveTo>
                <a:lnTo>
                  <a:pt x="3062719" y="2588225"/>
                </a:lnTo>
                <a:lnTo>
                  <a:pt x="3060426" y="2590383"/>
                </a:lnTo>
                <a:lnTo>
                  <a:pt x="3061640" y="2591462"/>
                </a:lnTo>
                <a:lnTo>
                  <a:pt x="3061640" y="2593755"/>
                </a:lnTo>
                <a:lnTo>
                  <a:pt x="3060426" y="2594834"/>
                </a:lnTo>
                <a:lnTo>
                  <a:pt x="3060426" y="2595913"/>
                </a:lnTo>
                <a:lnTo>
                  <a:pt x="3063798" y="2599150"/>
                </a:lnTo>
                <a:lnTo>
                  <a:pt x="3062719" y="2600364"/>
                </a:lnTo>
                <a:lnTo>
                  <a:pt x="3062719" y="2601443"/>
                </a:lnTo>
                <a:lnTo>
                  <a:pt x="3063798" y="2605759"/>
                </a:lnTo>
                <a:lnTo>
                  <a:pt x="3063798" y="2606973"/>
                </a:lnTo>
                <a:lnTo>
                  <a:pt x="3061640" y="2606973"/>
                </a:lnTo>
                <a:lnTo>
                  <a:pt x="3061640" y="2609131"/>
                </a:lnTo>
                <a:cubicBezTo>
                  <a:pt x="3063078" y="2609131"/>
                  <a:pt x="3063798" y="2610210"/>
                  <a:pt x="3063798" y="2612368"/>
                </a:cubicBezTo>
                <a:lnTo>
                  <a:pt x="3065956" y="2610210"/>
                </a:lnTo>
                <a:lnTo>
                  <a:pt x="3065956" y="2609131"/>
                </a:lnTo>
                <a:lnTo>
                  <a:pt x="3064877" y="2608052"/>
                </a:lnTo>
                <a:lnTo>
                  <a:pt x="3064877" y="2606973"/>
                </a:lnTo>
                <a:lnTo>
                  <a:pt x="3067035" y="2604680"/>
                </a:lnTo>
                <a:lnTo>
                  <a:pt x="3062719" y="2595913"/>
                </a:lnTo>
                <a:cubicBezTo>
                  <a:pt x="3062719" y="2594474"/>
                  <a:pt x="3065641" y="2593350"/>
                  <a:pt x="3071486" y="2592541"/>
                </a:cubicBezTo>
                <a:cubicBezTo>
                  <a:pt x="3068698" y="2588944"/>
                  <a:pt x="3066855" y="2583819"/>
                  <a:pt x="3065956" y="2577165"/>
                </a:cubicBezTo>
                <a:close/>
                <a:moveTo>
                  <a:pt x="1152484" y="2576356"/>
                </a:moveTo>
                <a:lnTo>
                  <a:pt x="1150191" y="2579593"/>
                </a:lnTo>
                <a:lnTo>
                  <a:pt x="1150191" y="2580807"/>
                </a:lnTo>
                <a:cubicBezTo>
                  <a:pt x="1150191" y="2582066"/>
                  <a:pt x="1152035" y="2583190"/>
                  <a:pt x="1155721" y="2584179"/>
                </a:cubicBezTo>
                <a:lnTo>
                  <a:pt x="1159093" y="2582965"/>
                </a:lnTo>
                <a:lnTo>
                  <a:pt x="1159093" y="2579593"/>
                </a:lnTo>
                <a:cubicBezTo>
                  <a:pt x="1158374" y="2577435"/>
                  <a:pt x="1156171" y="2576356"/>
                  <a:pt x="1152484" y="2576356"/>
                </a:cubicBezTo>
                <a:close/>
                <a:moveTo>
                  <a:pt x="8703295" y="2574738"/>
                </a:moveTo>
                <a:lnTo>
                  <a:pt x="8703295" y="2576896"/>
                </a:lnTo>
                <a:lnTo>
                  <a:pt x="8704374" y="2576896"/>
                </a:lnTo>
                <a:lnTo>
                  <a:pt x="8706532" y="2574738"/>
                </a:lnTo>
                <a:close/>
                <a:moveTo>
                  <a:pt x="1156936" y="2574063"/>
                </a:moveTo>
                <a:lnTo>
                  <a:pt x="1156936" y="2575142"/>
                </a:lnTo>
                <a:lnTo>
                  <a:pt x="1159093" y="2575142"/>
                </a:lnTo>
                <a:lnTo>
                  <a:pt x="1159093" y="2574063"/>
                </a:lnTo>
                <a:close/>
                <a:moveTo>
                  <a:pt x="5590941" y="2573658"/>
                </a:moveTo>
                <a:lnTo>
                  <a:pt x="5588783" y="2575682"/>
                </a:lnTo>
                <a:lnTo>
                  <a:pt x="5589862" y="2578919"/>
                </a:lnTo>
                <a:lnTo>
                  <a:pt x="5595257" y="2578919"/>
                </a:lnTo>
                <a:lnTo>
                  <a:pt x="5595257" y="2576761"/>
                </a:lnTo>
                <a:lnTo>
                  <a:pt x="5592020" y="2573658"/>
                </a:lnTo>
                <a:close/>
                <a:moveTo>
                  <a:pt x="600856" y="2573524"/>
                </a:moveTo>
                <a:lnTo>
                  <a:pt x="600856" y="2575682"/>
                </a:lnTo>
                <a:lnTo>
                  <a:pt x="601935" y="2575682"/>
                </a:lnTo>
                <a:lnTo>
                  <a:pt x="601935" y="2573524"/>
                </a:lnTo>
                <a:close/>
                <a:moveTo>
                  <a:pt x="7641314" y="2573119"/>
                </a:moveTo>
                <a:lnTo>
                  <a:pt x="7641314" y="2574198"/>
                </a:lnTo>
                <a:lnTo>
                  <a:pt x="7643472" y="2574198"/>
                </a:lnTo>
                <a:lnTo>
                  <a:pt x="7643472" y="2573119"/>
                </a:lnTo>
                <a:close/>
                <a:moveTo>
                  <a:pt x="3610300" y="2572445"/>
                </a:moveTo>
                <a:cubicBezTo>
                  <a:pt x="3607422" y="2573344"/>
                  <a:pt x="3605309" y="2575097"/>
                  <a:pt x="3603960" y="2577705"/>
                </a:cubicBezTo>
                <a:lnTo>
                  <a:pt x="3603960" y="2582965"/>
                </a:lnTo>
                <a:lnTo>
                  <a:pt x="3605984" y="2582965"/>
                </a:lnTo>
                <a:lnTo>
                  <a:pt x="3605039" y="2582021"/>
                </a:lnTo>
                <a:lnTo>
                  <a:pt x="3605039" y="2580942"/>
                </a:lnTo>
                <a:cubicBezTo>
                  <a:pt x="3605039" y="2576716"/>
                  <a:pt x="3606793" y="2574603"/>
                  <a:pt x="3610300" y="2574603"/>
                </a:cubicBezTo>
                <a:close/>
                <a:moveTo>
                  <a:pt x="7764455" y="2572040"/>
                </a:moveTo>
                <a:lnTo>
                  <a:pt x="7761083" y="2575412"/>
                </a:lnTo>
                <a:lnTo>
                  <a:pt x="7761083" y="2576491"/>
                </a:lnTo>
                <a:lnTo>
                  <a:pt x="7765534" y="2576491"/>
                </a:lnTo>
                <a:lnTo>
                  <a:pt x="7767692" y="2574198"/>
                </a:lnTo>
                <a:lnTo>
                  <a:pt x="7767692" y="2572040"/>
                </a:lnTo>
                <a:close/>
                <a:moveTo>
                  <a:pt x="3266516" y="2571635"/>
                </a:moveTo>
                <a:lnTo>
                  <a:pt x="3267595" y="2572715"/>
                </a:lnTo>
                <a:lnTo>
                  <a:pt x="3267595" y="2579323"/>
                </a:lnTo>
                <a:lnTo>
                  <a:pt x="3264358" y="2583774"/>
                </a:lnTo>
                <a:lnTo>
                  <a:pt x="3265437" y="2583774"/>
                </a:lnTo>
                <a:lnTo>
                  <a:pt x="3268674" y="2579323"/>
                </a:lnTo>
                <a:lnTo>
                  <a:pt x="3268674" y="2571635"/>
                </a:lnTo>
                <a:close/>
                <a:moveTo>
                  <a:pt x="1143583" y="2569612"/>
                </a:moveTo>
                <a:lnTo>
                  <a:pt x="1142502" y="2570691"/>
                </a:lnTo>
                <a:lnTo>
                  <a:pt x="1142502" y="2571770"/>
                </a:lnTo>
                <a:lnTo>
                  <a:pt x="1151405" y="2572984"/>
                </a:lnTo>
                <a:lnTo>
                  <a:pt x="1154642" y="2572984"/>
                </a:lnTo>
                <a:lnTo>
                  <a:pt x="1154642" y="2571770"/>
                </a:lnTo>
                <a:close/>
                <a:moveTo>
                  <a:pt x="3269888" y="2565027"/>
                </a:moveTo>
                <a:lnTo>
                  <a:pt x="3269888" y="2567185"/>
                </a:lnTo>
                <a:lnTo>
                  <a:pt x="3270967" y="2567185"/>
                </a:lnTo>
                <a:lnTo>
                  <a:pt x="3270967" y="2565027"/>
                </a:lnTo>
                <a:close/>
                <a:moveTo>
                  <a:pt x="3246689" y="2565027"/>
                </a:moveTo>
                <a:cubicBezTo>
                  <a:pt x="3243722" y="2566465"/>
                  <a:pt x="3242238" y="2568308"/>
                  <a:pt x="3242238" y="2570557"/>
                </a:cubicBezTo>
                <a:lnTo>
                  <a:pt x="3243452" y="2573793"/>
                </a:lnTo>
                <a:lnTo>
                  <a:pt x="3245610" y="2573793"/>
                </a:lnTo>
                <a:cubicBezTo>
                  <a:pt x="3247588" y="2573793"/>
                  <a:pt x="3249072" y="2571231"/>
                  <a:pt x="3250061" y="2566105"/>
                </a:cubicBezTo>
                <a:lnTo>
                  <a:pt x="3248847" y="2565027"/>
                </a:lnTo>
                <a:close/>
                <a:moveTo>
                  <a:pt x="3614616" y="2563947"/>
                </a:moveTo>
                <a:lnTo>
                  <a:pt x="3614616" y="2565026"/>
                </a:lnTo>
                <a:lnTo>
                  <a:pt x="3616774" y="2565026"/>
                </a:lnTo>
                <a:lnTo>
                  <a:pt x="3616774" y="2563947"/>
                </a:lnTo>
                <a:close/>
                <a:moveTo>
                  <a:pt x="566328" y="2563812"/>
                </a:moveTo>
                <a:cubicBezTo>
                  <a:pt x="562731" y="2565611"/>
                  <a:pt x="560933" y="2568488"/>
                  <a:pt x="560933" y="2572445"/>
                </a:cubicBezTo>
                <a:lnTo>
                  <a:pt x="562012" y="2573524"/>
                </a:lnTo>
                <a:lnTo>
                  <a:pt x="565249" y="2573524"/>
                </a:lnTo>
                <a:lnTo>
                  <a:pt x="569565" y="2571366"/>
                </a:lnTo>
                <a:lnTo>
                  <a:pt x="569565" y="2570287"/>
                </a:lnTo>
                <a:cubicBezTo>
                  <a:pt x="569565" y="2566510"/>
                  <a:pt x="568486" y="2564352"/>
                  <a:pt x="566328" y="2563812"/>
                </a:cubicBezTo>
                <a:close/>
                <a:moveTo>
                  <a:pt x="683670" y="2562733"/>
                </a:moveTo>
                <a:lnTo>
                  <a:pt x="672880" y="2573524"/>
                </a:lnTo>
                <a:lnTo>
                  <a:pt x="672880" y="2574603"/>
                </a:lnTo>
                <a:lnTo>
                  <a:pt x="675038" y="2576761"/>
                </a:lnTo>
                <a:lnTo>
                  <a:pt x="676117" y="2576761"/>
                </a:lnTo>
                <a:lnTo>
                  <a:pt x="685828" y="2565970"/>
                </a:lnTo>
                <a:lnTo>
                  <a:pt x="685828" y="2562733"/>
                </a:lnTo>
                <a:close/>
                <a:moveTo>
                  <a:pt x="600856" y="2561654"/>
                </a:moveTo>
                <a:lnTo>
                  <a:pt x="600856" y="2562733"/>
                </a:lnTo>
                <a:lnTo>
                  <a:pt x="603014" y="2562733"/>
                </a:lnTo>
                <a:lnTo>
                  <a:pt x="603014" y="2561654"/>
                </a:lnTo>
                <a:close/>
                <a:moveTo>
                  <a:pt x="1586770" y="2561250"/>
                </a:moveTo>
                <a:lnTo>
                  <a:pt x="1591086" y="2561250"/>
                </a:lnTo>
                <a:lnTo>
                  <a:pt x="1593244" y="2563408"/>
                </a:lnTo>
                <a:lnTo>
                  <a:pt x="1590007" y="2567724"/>
                </a:lnTo>
                <a:lnTo>
                  <a:pt x="1585690" y="2567724"/>
                </a:lnTo>
                <a:lnTo>
                  <a:pt x="1583532" y="2565566"/>
                </a:lnTo>
                <a:lnTo>
                  <a:pt x="1583532" y="2564487"/>
                </a:lnTo>
                <a:close/>
                <a:moveTo>
                  <a:pt x="2219997" y="2561115"/>
                </a:moveTo>
                <a:lnTo>
                  <a:pt x="2219997" y="2562194"/>
                </a:lnTo>
                <a:lnTo>
                  <a:pt x="2222155" y="2569747"/>
                </a:lnTo>
                <a:lnTo>
                  <a:pt x="2226470" y="2569747"/>
                </a:lnTo>
                <a:lnTo>
                  <a:pt x="2224312" y="2561115"/>
                </a:lnTo>
                <a:close/>
                <a:moveTo>
                  <a:pt x="8606590" y="2560846"/>
                </a:moveTo>
                <a:lnTo>
                  <a:pt x="8606590" y="2564083"/>
                </a:lnTo>
                <a:lnTo>
                  <a:pt x="8607668" y="2564083"/>
                </a:lnTo>
                <a:lnTo>
                  <a:pt x="8607668" y="2560846"/>
                </a:lnTo>
                <a:close/>
                <a:moveTo>
                  <a:pt x="2076219" y="2560036"/>
                </a:moveTo>
                <a:cubicBezTo>
                  <a:pt x="2074420" y="2560036"/>
                  <a:pt x="2072982" y="2563992"/>
                  <a:pt x="2071904" y="2571905"/>
                </a:cubicBezTo>
                <a:cubicBezTo>
                  <a:pt x="2073341" y="2575142"/>
                  <a:pt x="2074781" y="2576940"/>
                  <a:pt x="2076219" y="2577300"/>
                </a:cubicBezTo>
                <a:lnTo>
                  <a:pt x="2077298" y="2577300"/>
                </a:lnTo>
                <a:cubicBezTo>
                  <a:pt x="2078735" y="2577300"/>
                  <a:pt x="2080536" y="2574423"/>
                  <a:pt x="2082694" y="2568668"/>
                </a:cubicBezTo>
                <a:lnTo>
                  <a:pt x="2081615" y="2567589"/>
                </a:lnTo>
                <a:lnTo>
                  <a:pt x="2081615" y="2564352"/>
                </a:lnTo>
                <a:lnTo>
                  <a:pt x="2082694" y="2561115"/>
                </a:lnTo>
                <a:lnTo>
                  <a:pt x="2081615" y="2561115"/>
                </a:lnTo>
                <a:lnTo>
                  <a:pt x="2077298" y="2560036"/>
                </a:lnTo>
                <a:close/>
                <a:moveTo>
                  <a:pt x="5739574" y="2559766"/>
                </a:moveTo>
                <a:lnTo>
                  <a:pt x="5736337" y="2565161"/>
                </a:lnTo>
                <a:lnTo>
                  <a:pt x="5738495" y="2565161"/>
                </a:lnTo>
                <a:lnTo>
                  <a:pt x="5740653" y="2560846"/>
                </a:lnTo>
                <a:lnTo>
                  <a:pt x="5740653" y="2559766"/>
                </a:lnTo>
                <a:close/>
                <a:moveTo>
                  <a:pt x="1597694" y="2559092"/>
                </a:moveTo>
                <a:lnTo>
                  <a:pt x="1600932" y="2559092"/>
                </a:lnTo>
                <a:lnTo>
                  <a:pt x="1626963" y="2561789"/>
                </a:lnTo>
                <a:lnTo>
                  <a:pt x="1635595" y="2560845"/>
                </a:lnTo>
                <a:lnTo>
                  <a:pt x="1636674" y="2561789"/>
                </a:lnTo>
                <a:cubicBezTo>
                  <a:pt x="1635954" y="2564127"/>
                  <a:pt x="1633796" y="2565296"/>
                  <a:pt x="1630200" y="2565296"/>
                </a:cubicBezTo>
                <a:lnTo>
                  <a:pt x="1628041" y="2563543"/>
                </a:lnTo>
                <a:lnTo>
                  <a:pt x="1625884" y="2563543"/>
                </a:lnTo>
                <a:cubicBezTo>
                  <a:pt x="1623006" y="2565341"/>
                  <a:pt x="1617566" y="2566825"/>
                  <a:pt x="1609564" y="2567994"/>
                </a:cubicBezTo>
                <a:cubicBezTo>
                  <a:pt x="1600932" y="2567994"/>
                  <a:pt x="1596616" y="2566195"/>
                  <a:pt x="1596616" y="2562599"/>
                </a:cubicBezTo>
                <a:lnTo>
                  <a:pt x="1595536" y="2561789"/>
                </a:lnTo>
                <a:lnTo>
                  <a:pt x="1595536" y="2560845"/>
                </a:lnTo>
                <a:close/>
                <a:moveTo>
                  <a:pt x="7668558" y="2558957"/>
                </a:moveTo>
                <a:cubicBezTo>
                  <a:pt x="7666041" y="2558957"/>
                  <a:pt x="7662039" y="2561879"/>
                  <a:pt x="7656554" y="2567724"/>
                </a:cubicBezTo>
                <a:lnTo>
                  <a:pt x="7649001" y="2570961"/>
                </a:lnTo>
                <a:lnTo>
                  <a:pt x="7647922" y="2570961"/>
                </a:lnTo>
                <a:lnTo>
                  <a:pt x="7647922" y="2572040"/>
                </a:lnTo>
                <a:lnTo>
                  <a:pt x="7651159" y="2573119"/>
                </a:lnTo>
                <a:cubicBezTo>
                  <a:pt x="7651159" y="2571680"/>
                  <a:pt x="7654082" y="2570601"/>
                  <a:pt x="7659926" y="2569882"/>
                </a:cubicBezTo>
                <a:cubicBezTo>
                  <a:pt x="7659926" y="2568084"/>
                  <a:pt x="7663163" y="2564442"/>
                  <a:pt x="7669637" y="2558957"/>
                </a:cubicBezTo>
                <a:close/>
                <a:moveTo>
                  <a:pt x="5186059" y="2558822"/>
                </a:moveTo>
                <a:lnTo>
                  <a:pt x="5183901" y="2560980"/>
                </a:lnTo>
                <a:lnTo>
                  <a:pt x="5183901" y="2562059"/>
                </a:lnTo>
                <a:lnTo>
                  <a:pt x="5184980" y="2567454"/>
                </a:lnTo>
                <a:lnTo>
                  <a:pt x="5186059" y="2567454"/>
                </a:lnTo>
                <a:lnTo>
                  <a:pt x="5188217" y="2565296"/>
                </a:lnTo>
                <a:lnTo>
                  <a:pt x="5188217" y="2564217"/>
                </a:lnTo>
                <a:lnTo>
                  <a:pt x="5187138" y="2558822"/>
                </a:lnTo>
                <a:close/>
                <a:moveTo>
                  <a:pt x="2630173" y="2558021"/>
                </a:moveTo>
                <a:lnTo>
                  <a:pt x="2632886" y="2561641"/>
                </a:lnTo>
                <a:lnTo>
                  <a:pt x="2635044" y="2559483"/>
                </a:lnTo>
                <a:close/>
                <a:moveTo>
                  <a:pt x="8597958" y="2557609"/>
                </a:moveTo>
                <a:lnTo>
                  <a:pt x="8597958" y="2561924"/>
                </a:lnTo>
                <a:lnTo>
                  <a:pt x="8600116" y="2564083"/>
                </a:lnTo>
                <a:lnTo>
                  <a:pt x="8601194" y="2564083"/>
                </a:lnTo>
                <a:lnTo>
                  <a:pt x="8600116" y="2557609"/>
                </a:lnTo>
                <a:close/>
                <a:moveTo>
                  <a:pt x="7671795" y="2555720"/>
                </a:moveTo>
                <a:lnTo>
                  <a:pt x="7671795" y="2557878"/>
                </a:lnTo>
                <a:lnTo>
                  <a:pt x="7672874" y="2557878"/>
                </a:lnTo>
                <a:lnTo>
                  <a:pt x="7672874" y="2555720"/>
                </a:lnTo>
                <a:close/>
                <a:moveTo>
                  <a:pt x="3246689" y="2555181"/>
                </a:moveTo>
                <a:lnTo>
                  <a:pt x="3245610" y="2556259"/>
                </a:lnTo>
                <a:lnTo>
                  <a:pt x="3245610" y="2558417"/>
                </a:lnTo>
                <a:lnTo>
                  <a:pt x="3250061" y="2559497"/>
                </a:lnTo>
                <a:lnTo>
                  <a:pt x="3250061" y="2556259"/>
                </a:lnTo>
                <a:close/>
                <a:moveTo>
                  <a:pt x="5208583" y="2554506"/>
                </a:moveTo>
                <a:cubicBezTo>
                  <a:pt x="5203278" y="2556484"/>
                  <a:pt x="5200446" y="2558283"/>
                  <a:pt x="5200086" y="2559901"/>
                </a:cubicBezTo>
                <a:lnTo>
                  <a:pt x="5200086" y="2562059"/>
                </a:lnTo>
                <a:lnTo>
                  <a:pt x="5201165" y="2562059"/>
                </a:lnTo>
                <a:cubicBezTo>
                  <a:pt x="5204402" y="2559901"/>
                  <a:pt x="5207954" y="2558822"/>
                  <a:pt x="5211820" y="2558822"/>
                </a:cubicBezTo>
                <a:lnTo>
                  <a:pt x="5211820" y="2556664"/>
                </a:lnTo>
                <a:cubicBezTo>
                  <a:pt x="5211820" y="2555226"/>
                  <a:pt x="5210741" y="2554506"/>
                  <a:pt x="5208583" y="2554506"/>
                </a:cubicBezTo>
                <a:close/>
                <a:moveTo>
                  <a:pt x="2647993" y="2554088"/>
                </a:moveTo>
                <a:lnTo>
                  <a:pt x="2643677" y="2555167"/>
                </a:lnTo>
                <a:lnTo>
                  <a:pt x="2643677" y="2556246"/>
                </a:lnTo>
                <a:lnTo>
                  <a:pt x="2649072" y="2556246"/>
                </a:lnTo>
                <a:lnTo>
                  <a:pt x="2647993" y="2555167"/>
                </a:lnTo>
                <a:close/>
                <a:moveTo>
                  <a:pt x="3262065" y="2551809"/>
                </a:moveTo>
                <a:lnTo>
                  <a:pt x="3262065" y="2556259"/>
                </a:lnTo>
                <a:lnTo>
                  <a:pt x="3263279" y="2556259"/>
                </a:lnTo>
                <a:lnTo>
                  <a:pt x="3263279" y="2551809"/>
                </a:lnTo>
                <a:close/>
                <a:moveTo>
                  <a:pt x="2223233" y="2551404"/>
                </a:moveTo>
                <a:lnTo>
                  <a:pt x="2221075" y="2553562"/>
                </a:lnTo>
                <a:lnTo>
                  <a:pt x="2218919" y="2553562"/>
                </a:lnTo>
                <a:lnTo>
                  <a:pt x="2214601" y="2552483"/>
                </a:lnTo>
                <a:lnTo>
                  <a:pt x="2209206" y="2553562"/>
                </a:lnTo>
                <a:lnTo>
                  <a:pt x="2209206" y="2554641"/>
                </a:lnTo>
                <a:lnTo>
                  <a:pt x="2221075" y="2555720"/>
                </a:lnTo>
                <a:cubicBezTo>
                  <a:pt x="2221075" y="2553922"/>
                  <a:pt x="2222514" y="2552843"/>
                  <a:pt x="2225391" y="2552483"/>
                </a:cubicBezTo>
                <a:lnTo>
                  <a:pt x="2225391" y="2551404"/>
                </a:lnTo>
                <a:close/>
                <a:moveTo>
                  <a:pt x="5760749" y="2550325"/>
                </a:moveTo>
                <a:cubicBezTo>
                  <a:pt x="5758681" y="2550955"/>
                  <a:pt x="5757647" y="2553068"/>
                  <a:pt x="5757647" y="2556664"/>
                </a:cubicBezTo>
                <a:lnTo>
                  <a:pt x="5758726" y="2557743"/>
                </a:lnTo>
                <a:lnTo>
                  <a:pt x="5760749" y="2557743"/>
                </a:lnTo>
                <a:lnTo>
                  <a:pt x="5762907" y="2555585"/>
                </a:lnTo>
                <a:lnTo>
                  <a:pt x="5762907" y="2552348"/>
                </a:lnTo>
                <a:close/>
                <a:moveTo>
                  <a:pt x="1148033" y="2549381"/>
                </a:moveTo>
                <a:lnTo>
                  <a:pt x="1148033" y="2552753"/>
                </a:lnTo>
                <a:lnTo>
                  <a:pt x="1151405" y="2566240"/>
                </a:lnTo>
                <a:lnTo>
                  <a:pt x="1153563" y="2566240"/>
                </a:lnTo>
                <a:lnTo>
                  <a:pt x="1159093" y="2561789"/>
                </a:lnTo>
                <a:lnTo>
                  <a:pt x="1159093" y="2559496"/>
                </a:lnTo>
                <a:cubicBezTo>
                  <a:pt x="1154866" y="2553562"/>
                  <a:pt x="1151540" y="2550190"/>
                  <a:pt x="1149112" y="2549381"/>
                </a:cubicBezTo>
                <a:close/>
                <a:moveTo>
                  <a:pt x="2228628" y="2549246"/>
                </a:moveTo>
                <a:lnTo>
                  <a:pt x="2226470" y="2551404"/>
                </a:lnTo>
                <a:lnTo>
                  <a:pt x="2229708" y="2551404"/>
                </a:lnTo>
                <a:lnTo>
                  <a:pt x="2229708" y="2549246"/>
                </a:lnTo>
                <a:close/>
                <a:moveTo>
                  <a:pt x="3260986" y="2548572"/>
                </a:moveTo>
                <a:lnTo>
                  <a:pt x="3260986" y="2550730"/>
                </a:lnTo>
                <a:lnTo>
                  <a:pt x="3262065" y="2550730"/>
                </a:lnTo>
                <a:lnTo>
                  <a:pt x="3262065" y="2548572"/>
                </a:lnTo>
                <a:close/>
                <a:moveTo>
                  <a:pt x="3252219" y="2547358"/>
                </a:moveTo>
                <a:lnTo>
                  <a:pt x="3252219" y="2550730"/>
                </a:lnTo>
                <a:lnTo>
                  <a:pt x="3255456" y="2550730"/>
                </a:lnTo>
                <a:lnTo>
                  <a:pt x="3255456" y="2547358"/>
                </a:lnTo>
                <a:close/>
                <a:moveTo>
                  <a:pt x="3712670" y="2546953"/>
                </a:moveTo>
                <a:lnTo>
                  <a:pt x="3712670" y="2548032"/>
                </a:lnTo>
                <a:lnTo>
                  <a:pt x="3714828" y="2548032"/>
                </a:lnTo>
                <a:lnTo>
                  <a:pt x="3714828" y="2546953"/>
                </a:lnTo>
                <a:close/>
                <a:moveTo>
                  <a:pt x="3624192" y="2546953"/>
                </a:moveTo>
                <a:lnTo>
                  <a:pt x="3624192" y="2549111"/>
                </a:lnTo>
                <a:lnTo>
                  <a:pt x="3626350" y="2546953"/>
                </a:lnTo>
                <a:close/>
                <a:moveTo>
                  <a:pt x="5112012" y="2546009"/>
                </a:moveTo>
                <a:lnTo>
                  <a:pt x="5109854" y="2548167"/>
                </a:lnTo>
                <a:lnTo>
                  <a:pt x="5112012" y="2548167"/>
                </a:lnTo>
                <a:close/>
                <a:moveTo>
                  <a:pt x="3697834" y="2546009"/>
                </a:moveTo>
                <a:lnTo>
                  <a:pt x="3697834" y="2548032"/>
                </a:lnTo>
                <a:lnTo>
                  <a:pt x="3699857" y="2550190"/>
                </a:lnTo>
                <a:lnTo>
                  <a:pt x="3702015" y="2546953"/>
                </a:lnTo>
                <a:lnTo>
                  <a:pt x="3700936" y="2546009"/>
                </a:lnTo>
                <a:close/>
                <a:moveTo>
                  <a:pt x="8701137" y="2545739"/>
                </a:moveTo>
                <a:lnTo>
                  <a:pt x="8701137" y="2550055"/>
                </a:lnTo>
                <a:lnTo>
                  <a:pt x="8703295" y="2552213"/>
                </a:lnTo>
                <a:lnTo>
                  <a:pt x="8704374" y="2546818"/>
                </a:lnTo>
                <a:lnTo>
                  <a:pt x="8703295" y="2545739"/>
                </a:lnTo>
                <a:close/>
                <a:moveTo>
                  <a:pt x="2567337" y="2545590"/>
                </a:moveTo>
                <a:lnTo>
                  <a:pt x="2569495" y="2549771"/>
                </a:lnTo>
                <a:lnTo>
                  <a:pt x="2570576" y="2549771"/>
                </a:lnTo>
                <a:lnTo>
                  <a:pt x="2570576" y="2548827"/>
                </a:lnTo>
                <a:lnTo>
                  <a:pt x="2569495" y="2545590"/>
                </a:lnTo>
                <a:close/>
                <a:moveTo>
                  <a:pt x="3143105" y="2545200"/>
                </a:moveTo>
                <a:cubicBezTo>
                  <a:pt x="3141666" y="2545200"/>
                  <a:pt x="3140182" y="2547403"/>
                  <a:pt x="3138654" y="2551809"/>
                </a:cubicBezTo>
                <a:lnTo>
                  <a:pt x="3139868" y="2570557"/>
                </a:lnTo>
                <a:lnTo>
                  <a:pt x="3136496" y="2578244"/>
                </a:lnTo>
                <a:lnTo>
                  <a:pt x="3138654" y="2583774"/>
                </a:lnTo>
                <a:lnTo>
                  <a:pt x="3133259" y="2588225"/>
                </a:lnTo>
                <a:lnTo>
                  <a:pt x="3133259" y="2590383"/>
                </a:lnTo>
                <a:cubicBezTo>
                  <a:pt x="3136136" y="2591642"/>
                  <a:pt x="3137575" y="2595688"/>
                  <a:pt x="3137575" y="2602522"/>
                </a:cubicBezTo>
                <a:cubicBezTo>
                  <a:pt x="3138924" y="2606208"/>
                  <a:pt x="3141126" y="2608052"/>
                  <a:pt x="3144184" y="2608052"/>
                </a:cubicBezTo>
                <a:cubicBezTo>
                  <a:pt x="3155963" y="2604905"/>
                  <a:pt x="3161853" y="2601937"/>
                  <a:pt x="3161853" y="2599150"/>
                </a:cubicBezTo>
                <a:lnTo>
                  <a:pt x="3161853" y="2590383"/>
                </a:lnTo>
                <a:lnTo>
                  <a:pt x="3160774" y="2584853"/>
                </a:lnTo>
                <a:lnTo>
                  <a:pt x="3161853" y="2584853"/>
                </a:lnTo>
                <a:lnTo>
                  <a:pt x="3160774" y="2583774"/>
                </a:lnTo>
                <a:lnTo>
                  <a:pt x="3160774" y="2572715"/>
                </a:lnTo>
                <a:lnTo>
                  <a:pt x="3161853" y="2560575"/>
                </a:lnTo>
                <a:cubicBezTo>
                  <a:pt x="3160414" y="2553292"/>
                  <a:pt x="3158570" y="2549651"/>
                  <a:pt x="3156323" y="2549651"/>
                </a:cubicBezTo>
                <a:lnTo>
                  <a:pt x="3144184" y="2545200"/>
                </a:lnTo>
                <a:close/>
                <a:moveTo>
                  <a:pt x="7750293" y="2544795"/>
                </a:moveTo>
                <a:lnTo>
                  <a:pt x="7750293" y="2546009"/>
                </a:lnTo>
                <a:lnTo>
                  <a:pt x="7752451" y="2546009"/>
                </a:lnTo>
                <a:lnTo>
                  <a:pt x="7752451" y="2544795"/>
                </a:lnTo>
                <a:close/>
                <a:moveTo>
                  <a:pt x="1039998" y="2543851"/>
                </a:moveTo>
                <a:lnTo>
                  <a:pt x="1045529" y="2544930"/>
                </a:lnTo>
                <a:lnTo>
                  <a:pt x="1045529" y="2546009"/>
                </a:lnTo>
                <a:cubicBezTo>
                  <a:pt x="1045529" y="2547718"/>
                  <a:pt x="1042921" y="2548841"/>
                  <a:pt x="1037706" y="2549381"/>
                </a:cubicBezTo>
                <a:lnTo>
                  <a:pt x="1036625" y="2548302"/>
                </a:lnTo>
                <a:cubicBezTo>
                  <a:pt x="1037706" y="2545335"/>
                  <a:pt x="1038828" y="2543851"/>
                  <a:pt x="1039998" y="2543851"/>
                </a:cubicBezTo>
                <a:close/>
                <a:moveTo>
                  <a:pt x="3613537" y="2542772"/>
                </a:moveTo>
                <a:cubicBezTo>
                  <a:pt x="3609580" y="2542772"/>
                  <a:pt x="3607063" y="2544525"/>
                  <a:pt x="3605984" y="2548032"/>
                </a:cubicBezTo>
                <a:cubicBezTo>
                  <a:pt x="3606703" y="2551449"/>
                  <a:pt x="3608861" y="2554641"/>
                  <a:pt x="3612458" y="2557608"/>
                </a:cubicBezTo>
                <a:lnTo>
                  <a:pt x="3612458" y="2558687"/>
                </a:lnTo>
                <a:lnTo>
                  <a:pt x="3620955" y="2556529"/>
                </a:lnTo>
                <a:lnTo>
                  <a:pt x="3620955" y="2555450"/>
                </a:lnTo>
                <a:lnTo>
                  <a:pt x="3619876" y="2555450"/>
                </a:lnTo>
                <a:lnTo>
                  <a:pt x="3615695" y="2556529"/>
                </a:lnTo>
                <a:lnTo>
                  <a:pt x="3614616" y="2556529"/>
                </a:lnTo>
                <a:lnTo>
                  <a:pt x="3615695" y="2553292"/>
                </a:lnTo>
                <a:lnTo>
                  <a:pt x="3614616" y="2548032"/>
                </a:lnTo>
                <a:lnTo>
                  <a:pt x="3614616" y="2542772"/>
                </a:lnTo>
                <a:close/>
                <a:moveTo>
                  <a:pt x="5753331" y="2541828"/>
                </a:moveTo>
                <a:lnTo>
                  <a:pt x="5746992" y="2548167"/>
                </a:lnTo>
                <a:lnTo>
                  <a:pt x="5745913" y="2547088"/>
                </a:lnTo>
                <a:lnTo>
                  <a:pt x="5744834" y="2547088"/>
                </a:lnTo>
                <a:lnTo>
                  <a:pt x="5743890" y="2553427"/>
                </a:lnTo>
                <a:lnTo>
                  <a:pt x="5744834" y="2553427"/>
                </a:lnTo>
                <a:lnTo>
                  <a:pt x="5748071" y="2554506"/>
                </a:lnTo>
                <a:lnTo>
                  <a:pt x="5756568" y="2544930"/>
                </a:lnTo>
                <a:lnTo>
                  <a:pt x="5756568" y="2541828"/>
                </a:lnTo>
                <a:close/>
                <a:moveTo>
                  <a:pt x="8605510" y="2540344"/>
                </a:moveTo>
                <a:lnTo>
                  <a:pt x="8605510" y="2543581"/>
                </a:lnTo>
                <a:lnTo>
                  <a:pt x="8606590" y="2543581"/>
                </a:lnTo>
                <a:lnTo>
                  <a:pt x="8606590" y="2540344"/>
                </a:lnTo>
                <a:close/>
                <a:moveTo>
                  <a:pt x="2566259" y="2540195"/>
                </a:moveTo>
                <a:lnTo>
                  <a:pt x="2566259" y="2543432"/>
                </a:lnTo>
                <a:lnTo>
                  <a:pt x="2568417" y="2543432"/>
                </a:lnTo>
                <a:lnTo>
                  <a:pt x="2568417" y="2542353"/>
                </a:lnTo>
                <a:close/>
                <a:moveTo>
                  <a:pt x="1185528" y="2539400"/>
                </a:moveTo>
                <a:cubicBezTo>
                  <a:pt x="1195868" y="2539400"/>
                  <a:pt x="1201039" y="2542008"/>
                  <a:pt x="1201039" y="2547223"/>
                </a:cubicBezTo>
                <a:lnTo>
                  <a:pt x="1194431" y="2549381"/>
                </a:lnTo>
                <a:cubicBezTo>
                  <a:pt x="1186338" y="2547942"/>
                  <a:pt x="1182291" y="2546099"/>
                  <a:pt x="1182291" y="2543851"/>
                </a:cubicBezTo>
                <a:close/>
                <a:moveTo>
                  <a:pt x="8601194" y="2539265"/>
                </a:moveTo>
                <a:lnTo>
                  <a:pt x="8597958" y="2540344"/>
                </a:lnTo>
                <a:lnTo>
                  <a:pt x="8597958" y="2550055"/>
                </a:lnTo>
                <a:lnTo>
                  <a:pt x="8603352" y="2550055"/>
                </a:lnTo>
                <a:lnTo>
                  <a:pt x="8603352" y="2548976"/>
                </a:lnTo>
                <a:lnTo>
                  <a:pt x="8601194" y="2548976"/>
                </a:lnTo>
                <a:lnTo>
                  <a:pt x="8601194" y="2546818"/>
                </a:lnTo>
                <a:lnTo>
                  <a:pt x="8604432" y="2546818"/>
                </a:lnTo>
                <a:lnTo>
                  <a:pt x="8601194" y="2542502"/>
                </a:lnTo>
                <a:lnTo>
                  <a:pt x="8602274" y="2541423"/>
                </a:lnTo>
                <a:lnTo>
                  <a:pt x="8602274" y="2540344"/>
                </a:lnTo>
                <a:close/>
                <a:moveTo>
                  <a:pt x="7766613" y="2538321"/>
                </a:moveTo>
                <a:lnTo>
                  <a:pt x="7766613" y="2540479"/>
                </a:lnTo>
                <a:lnTo>
                  <a:pt x="7768771" y="2540479"/>
                </a:lnTo>
                <a:lnTo>
                  <a:pt x="7768771" y="2538321"/>
                </a:lnTo>
                <a:close/>
                <a:moveTo>
                  <a:pt x="7754609" y="2538321"/>
                </a:moveTo>
                <a:lnTo>
                  <a:pt x="7753530" y="2541558"/>
                </a:lnTo>
                <a:lnTo>
                  <a:pt x="7753530" y="2542637"/>
                </a:lnTo>
                <a:lnTo>
                  <a:pt x="7754609" y="2542637"/>
                </a:lnTo>
                <a:lnTo>
                  <a:pt x="7755688" y="2539400"/>
                </a:lnTo>
                <a:lnTo>
                  <a:pt x="7755688" y="2538321"/>
                </a:lnTo>
                <a:close/>
                <a:moveTo>
                  <a:pt x="8078296" y="2538186"/>
                </a:moveTo>
                <a:lnTo>
                  <a:pt x="8078296" y="2539265"/>
                </a:lnTo>
                <a:lnTo>
                  <a:pt x="8080454" y="2541289"/>
                </a:lnTo>
                <a:lnTo>
                  <a:pt x="8082612" y="2539265"/>
                </a:lnTo>
                <a:lnTo>
                  <a:pt x="8081533" y="2538186"/>
                </a:lnTo>
                <a:close/>
                <a:moveTo>
                  <a:pt x="1021251" y="2538186"/>
                </a:moveTo>
                <a:lnTo>
                  <a:pt x="1022330" y="2538186"/>
                </a:lnTo>
                <a:cubicBezTo>
                  <a:pt x="1026375" y="2544211"/>
                  <a:pt x="1030423" y="2547223"/>
                  <a:pt x="1034468" y="2547223"/>
                </a:cubicBezTo>
                <a:lnTo>
                  <a:pt x="1034468" y="2550595"/>
                </a:lnTo>
                <a:lnTo>
                  <a:pt x="1023408" y="2551674"/>
                </a:lnTo>
                <a:cubicBezTo>
                  <a:pt x="1020442" y="2551674"/>
                  <a:pt x="1018237" y="2550190"/>
                  <a:pt x="1016799" y="2547223"/>
                </a:cubicBezTo>
                <a:lnTo>
                  <a:pt x="1016799" y="2546009"/>
                </a:lnTo>
                <a:cubicBezTo>
                  <a:pt x="1016799" y="2541963"/>
                  <a:pt x="1018283" y="2539355"/>
                  <a:pt x="1021251" y="2538186"/>
                </a:cubicBezTo>
                <a:close/>
                <a:moveTo>
                  <a:pt x="1708428" y="2538051"/>
                </a:moveTo>
                <a:lnTo>
                  <a:pt x="1717060" y="2538051"/>
                </a:lnTo>
                <a:cubicBezTo>
                  <a:pt x="1718498" y="2538051"/>
                  <a:pt x="1719218" y="2539805"/>
                  <a:pt x="1719218" y="2543311"/>
                </a:cubicBezTo>
                <a:cubicBezTo>
                  <a:pt x="1722185" y="2546459"/>
                  <a:pt x="1726905" y="2548886"/>
                  <a:pt x="1733379" y="2550595"/>
                </a:cubicBezTo>
                <a:lnTo>
                  <a:pt x="1736616" y="2554101"/>
                </a:lnTo>
                <a:lnTo>
                  <a:pt x="1735537" y="2559092"/>
                </a:lnTo>
                <a:lnTo>
                  <a:pt x="1736616" y="2559901"/>
                </a:lnTo>
                <a:lnTo>
                  <a:pt x="1737696" y="2559901"/>
                </a:lnTo>
                <a:lnTo>
                  <a:pt x="1739853" y="2554101"/>
                </a:lnTo>
                <a:cubicBezTo>
                  <a:pt x="1742281" y="2554101"/>
                  <a:pt x="1746283" y="2557518"/>
                  <a:pt x="1751857" y="2564352"/>
                </a:cubicBezTo>
                <a:lnTo>
                  <a:pt x="1751857" y="2566240"/>
                </a:lnTo>
                <a:lnTo>
                  <a:pt x="1744304" y="2570691"/>
                </a:lnTo>
                <a:lnTo>
                  <a:pt x="1739853" y="2570691"/>
                </a:lnTo>
                <a:lnTo>
                  <a:pt x="1736616" y="2568938"/>
                </a:lnTo>
                <a:lnTo>
                  <a:pt x="1726905" y="2568938"/>
                </a:lnTo>
                <a:lnTo>
                  <a:pt x="1720296" y="2567050"/>
                </a:lnTo>
                <a:lnTo>
                  <a:pt x="1709506" y="2567994"/>
                </a:lnTo>
                <a:cubicBezTo>
                  <a:pt x="1709506" y="2566375"/>
                  <a:pt x="1707707" y="2564891"/>
                  <a:pt x="1704111" y="2563543"/>
                </a:cubicBezTo>
                <a:lnTo>
                  <a:pt x="1698581" y="2567994"/>
                </a:lnTo>
                <a:lnTo>
                  <a:pt x="1693187" y="2567050"/>
                </a:lnTo>
                <a:lnTo>
                  <a:pt x="1681317" y="2569747"/>
                </a:lnTo>
                <a:lnTo>
                  <a:pt x="1663919" y="2565296"/>
                </a:lnTo>
                <a:lnTo>
                  <a:pt x="1654073" y="2567994"/>
                </a:lnTo>
                <a:lnTo>
                  <a:pt x="1645442" y="2567994"/>
                </a:lnTo>
                <a:cubicBezTo>
                  <a:pt x="1639865" y="2567994"/>
                  <a:pt x="1636583" y="2566780"/>
                  <a:pt x="1635595" y="2564352"/>
                </a:cubicBezTo>
                <a:cubicBezTo>
                  <a:pt x="1635595" y="2562733"/>
                  <a:pt x="1644677" y="2560980"/>
                  <a:pt x="1662840" y="2559092"/>
                </a:cubicBezTo>
                <a:lnTo>
                  <a:pt x="1673630" y="2562599"/>
                </a:lnTo>
                <a:cubicBezTo>
                  <a:pt x="1681453" y="2562599"/>
                  <a:pt x="1688332" y="2558597"/>
                  <a:pt x="1694266" y="2550595"/>
                </a:cubicBezTo>
                <a:close/>
                <a:moveTo>
                  <a:pt x="4076820" y="2537377"/>
                </a:moveTo>
                <a:lnTo>
                  <a:pt x="4077899" y="2537377"/>
                </a:lnTo>
                <a:cubicBezTo>
                  <a:pt x="4088059" y="2542592"/>
                  <a:pt x="4093140" y="2550145"/>
                  <a:pt x="4093140" y="2560036"/>
                </a:cubicBezTo>
                <a:lnTo>
                  <a:pt x="4096377" y="2564352"/>
                </a:lnTo>
                <a:cubicBezTo>
                  <a:pt x="4096377" y="2569657"/>
                  <a:pt x="4094938" y="2575097"/>
                  <a:pt x="4092061" y="2580672"/>
                </a:cubicBezTo>
                <a:cubicBezTo>
                  <a:pt x="4094039" y="2580672"/>
                  <a:pt x="4095478" y="2584269"/>
                  <a:pt x="4096377" y="2591462"/>
                </a:cubicBezTo>
                <a:cubicBezTo>
                  <a:pt x="4094219" y="2591642"/>
                  <a:pt x="4091656" y="2594519"/>
                  <a:pt x="4088689" y="2600094"/>
                </a:cubicBezTo>
                <a:lnTo>
                  <a:pt x="4088689" y="2603466"/>
                </a:lnTo>
                <a:lnTo>
                  <a:pt x="4096377" y="2602387"/>
                </a:lnTo>
                <a:cubicBezTo>
                  <a:pt x="4097815" y="2605264"/>
                  <a:pt x="4098535" y="2609220"/>
                  <a:pt x="4098535" y="2614256"/>
                </a:cubicBezTo>
                <a:lnTo>
                  <a:pt x="4097456" y="2615335"/>
                </a:lnTo>
                <a:lnTo>
                  <a:pt x="4096377" y="2615335"/>
                </a:lnTo>
                <a:lnTo>
                  <a:pt x="4092061" y="2613177"/>
                </a:lnTo>
                <a:lnTo>
                  <a:pt x="4092061" y="2615335"/>
                </a:lnTo>
                <a:lnTo>
                  <a:pt x="4095298" y="2620730"/>
                </a:lnTo>
                <a:cubicBezTo>
                  <a:pt x="4090892" y="2634487"/>
                  <a:pt x="4087610" y="2641366"/>
                  <a:pt x="4085452" y="2641366"/>
                </a:cubicBezTo>
                <a:lnTo>
                  <a:pt x="4082215" y="2639208"/>
                </a:lnTo>
                <a:cubicBezTo>
                  <a:pt x="4082215" y="2642445"/>
                  <a:pt x="4080057" y="2645322"/>
                  <a:pt x="4075741" y="2647840"/>
                </a:cubicBezTo>
                <a:lnTo>
                  <a:pt x="4073583" y="2647840"/>
                </a:lnTo>
                <a:lnTo>
                  <a:pt x="4070346" y="2645682"/>
                </a:lnTo>
                <a:lnTo>
                  <a:pt x="4064951" y="2646761"/>
                </a:lnTo>
                <a:cubicBezTo>
                  <a:pt x="4044720" y="2643704"/>
                  <a:pt x="4034604" y="2638264"/>
                  <a:pt x="4034604" y="2630441"/>
                </a:cubicBezTo>
                <a:lnTo>
                  <a:pt x="4034604" y="2620730"/>
                </a:lnTo>
                <a:cubicBezTo>
                  <a:pt x="4037481" y="2614076"/>
                  <a:pt x="4045079" y="2603960"/>
                  <a:pt x="4057398" y="2590383"/>
                </a:cubicBezTo>
                <a:cubicBezTo>
                  <a:pt x="4064052" y="2578694"/>
                  <a:pt x="4068727" y="2567499"/>
                  <a:pt x="4071425" y="2556799"/>
                </a:cubicBezTo>
                <a:lnTo>
                  <a:pt x="4071425" y="2548167"/>
                </a:lnTo>
                <a:cubicBezTo>
                  <a:pt x="4073942" y="2545469"/>
                  <a:pt x="4075741" y="2541873"/>
                  <a:pt x="4076820" y="2537377"/>
                </a:cubicBezTo>
                <a:close/>
                <a:moveTo>
                  <a:pt x="8702216" y="2533870"/>
                </a:moveTo>
                <a:lnTo>
                  <a:pt x="8696821" y="2541423"/>
                </a:lnTo>
                <a:lnTo>
                  <a:pt x="8697900" y="2542502"/>
                </a:lnTo>
                <a:lnTo>
                  <a:pt x="8702216" y="2542502"/>
                </a:lnTo>
                <a:cubicBezTo>
                  <a:pt x="8703655" y="2542502"/>
                  <a:pt x="8704734" y="2540344"/>
                  <a:pt x="8705453" y="2536028"/>
                </a:cubicBezTo>
                <a:close/>
                <a:moveTo>
                  <a:pt x="1153563" y="2533735"/>
                </a:moveTo>
                <a:cubicBezTo>
                  <a:pt x="1151135" y="2534455"/>
                  <a:pt x="1149652" y="2535938"/>
                  <a:pt x="1149112" y="2538186"/>
                </a:cubicBezTo>
                <a:lnTo>
                  <a:pt x="1150191" y="2541558"/>
                </a:lnTo>
                <a:lnTo>
                  <a:pt x="1153563" y="2541558"/>
                </a:lnTo>
                <a:cubicBezTo>
                  <a:pt x="1155002" y="2541558"/>
                  <a:pt x="1155721" y="2540434"/>
                  <a:pt x="1155721" y="2538186"/>
                </a:cubicBezTo>
                <a:close/>
                <a:moveTo>
                  <a:pt x="2566259" y="2533721"/>
                </a:moveTo>
                <a:lnTo>
                  <a:pt x="2566259" y="2535879"/>
                </a:lnTo>
                <a:lnTo>
                  <a:pt x="2567337" y="2539116"/>
                </a:lnTo>
                <a:lnTo>
                  <a:pt x="2568417" y="2539116"/>
                </a:lnTo>
                <a:lnTo>
                  <a:pt x="2568417" y="2536958"/>
                </a:lnTo>
                <a:lnTo>
                  <a:pt x="2567337" y="2533721"/>
                </a:lnTo>
                <a:close/>
                <a:moveTo>
                  <a:pt x="3698913" y="2532117"/>
                </a:moveTo>
                <a:cubicBezTo>
                  <a:pt x="3697114" y="2532117"/>
                  <a:pt x="3696035" y="2533556"/>
                  <a:pt x="3695676" y="2536433"/>
                </a:cubicBezTo>
                <a:lnTo>
                  <a:pt x="3696755" y="2539535"/>
                </a:lnTo>
                <a:lnTo>
                  <a:pt x="3699857" y="2539535"/>
                </a:lnTo>
                <a:lnTo>
                  <a:pt x="3702015" y="2537512"/>
                </a:lnTo>
                <a:lnTo>
                  <a:pt x="3702015" y="2535354"/>
                </a:lnTo>
                <a:close/>
                <a:moveTo>
                  <a:pt x="2177780" y="2531847"/>
                </a:moveTo>
                <a:lnTo>
                  <a:pt x="2177780" y="2532926"/>
                </a:lnTo>
                <a:lnTo>
                  <a:pt x="2181018" y="2532926"/>
                </a:lnTo>
                <a:lnTo>
                  <a:pt x="2181018" y="2531847"/>
                </a:lnTo>
                <a:close/>
                <a:moveTo>
                  <a:pt x="3709568" y="2531173"/>
                </a:moveTo>
                <a:lnTo>
                  <a:pt x="3709568" y="2532117"/>
                </a:lnTo>
                <a:lnTo>
                  <a:pt x="3715907" y="2536433"/>
                </a:lnTo>
                <a:lnTo>
                  <a:pt x="3716986" y="2536433"/>
                </a:lnTo>
                <a:lnTo>
                  <a:pt x="3716986" y="2534275"/>
                </a:lnTo>
                <a:lnTo>
                  <a:pt x="3710647" y="2531173"/>
                </a:lnTo>
                <a:close/>
                <a:moveTo>
                  <a:pt x="4223025" y="2530903"/>
                </a:moveTo>
                <a:cubicBezTo>
                  <a:pt x="4242896" y="2536118"/>
                  <a:pt x="4256609" y="2544031"/>
                  <a:pt x="4264162" y="2554641"/>
                </a:cubicBezTo>
                <a:cubicBezTo>
                  <a:pt x="4266140" y="2554641"/>
                  <a:pt x="4269062" y="2557518"/>
                  <a:pt x="4272929" y="2563273"/>
                </a:cubicBezTo>
                <a:cubicBezTo>
                  <a:pt x="4275087" y="2563273"/>
                  <a:pt x="4279403" y="2566555"/>
                  <a:pt x="4285877" y="2573119"/>
                </a:cubicBezTo>
                <a:lnTo>
                  <a:pt x="4285877" y="2575277"/>
                </a:lnTo>
                <a:lnTo>
                  <a:pt x="4284798" y="2578514"/>
                </a:lnTo>
                <a:lnTo>
                  <a:pt x="4285877" y="2578514"/>
                </a:lnTo>
                <a:cubicBezTo>
                  <a:pt x="4290193" y="2578514"/>
                  <a:pt x="4292351" y="2581391"/>
                  <a:pt x="4292351" y="2587146"/>
                </a:cubicBezTo>
                <a:lnTo>
                  <a:pt x="4297746" y="2602387"/>
                </a:lnTo>
                <a:lnTo>
                  <a:pt x="4297746" y="2603466"/>
                </a:lnTo>
                <a:cubicBezTo>
                  <a:pt x="4295228" y="2605804"/>
                  <a:pt x="4292710" y="2614436"/>
                  <a:pt x="4290193" y="2629362"/>
                </a:cubicBezTo>
                <a:lnTo>
                  <a:pt x="4280482" y="2639208"/>
                </a:lnTo>
                <a:cubicBezTo>
                  <a:pt x="4271041" y="2638668"/>
                  <a:pt x="4266320" y="2637544"/>
                  <a:pt x="4266320" y="2635836"/>
                </a:cubicBezTo>
                <a:lnTo>
                  <a:pt x="4265241" y="2637050"/>
                </a:lnTo>
                <a:lnTo>
                  <a:pt x="4264162" y="2637050"/>
                </a:lnTo>
                <a:cubicBezTo>
                  <a:pt x="4253372" y="2635521"/>
                  <a:pt x="4247977" y="2633678"/>
                  <a:pt x="4247977" y="2631520"/>
                </a:cubicBezTo>
                <a:lnTo>
                  <a:pt x="4250135" y="2625046"/>
                </a:lnTo>
                <a:lnTo>
                  <a:pt x="4250135" y="2621809"/>
                </a:lnTo>
                <a:cubicBezTo>
                  <a:pt x="4243121" y="2599959"/>
                  <a:pt x="4239525" y="2582290"/>
                  <a:pt x="4239345" y="2568803"/>
                </a:cubicBezTo>
                <a:cubicBezTo>
                  <a:pt x="4236108" y="2558283"/>
                  <a:pt x="4229948" y="2546728"/>
                  <a:pt x="4220867" y="2534140"/>
                </a:cubicBezTo>
                <a:lnTo>
                  <a:pt x="4220867" y="2533061"/>
                </a:lnTo>
                <a:close/>
                <a:moveTo>
                  <a:pt x="7657633" y="2529554"/>
                </a:moveTo>
                <a:lnTo>
                  <a:pt x="7657633" y="2532926"/>
                </a:lnTo>
                <a:lnTo>
                  <a:pt x="7659926" y="2535084"/>
                </a:lnTo>
                <a:lnTo>
                  <a:pt x="7662084" y="2535084"/>
                </a:lnTo>
                <a:lnTo>
                  <a:pt x="7662084" y="2531847"/>
                </a:lnTo>
                <a:lnTo>
                  <a:pt x="7659926" y="2529554"/>
                </a:lnTo>
                <a:close/>
                <a:moveTo>
                  <a:pt x="2685488" y="2529405"/>
                </a:moveTo>
                <a:cubicBezTo>
                  <a:pt x="2674070" y="2530125"/>
                  <a:pt x="2668360" y="2531923"/>
                  <a:pt x="2668360" y="2534800"/>
                </a:cubicBezTo>
                <a:lnTo>
                  <a:pt x="2668360" y="2548827"/>
                </a:lnTo>
                <a:lnTo>
                  <a:pt x="2667281" y="2554088"/>
                </a:lnTo>
                <a:lnTo>
                  <a:pt x="2673756" y="2553008"/>
                </a:lnTo>
                <a:lnTo>
                  <a:pt x="2682251" y="2555167"/>
                </a:lnTo>
                <a:lnTo>
                  <a:pt x="2683332" y="2555167"/>
                </a:lnTo>
                <a:lnTo>
                  <a:pt x="2694121" y="2551929"/>
                </a:lnTo>
                <a:cubicBezTo>
                  <a:pt x="2696998" y="2552109"/>
                  <a:pt x="2698436" y="2552829"/>
                  <a:pt x="2698436" y="2554088"/>
                </a:cubicBezTo>
                <a:lnTo>
                  <a:pt x="2699515" y="2553008"/>
                </a:lnTo>
                <a:lnTo>
                  <a:pt x="2705989" y="2553008"/>
                </a:lnTo>
                <a:cubicBezTo>
                  <a:pt x="2708148" y="2553008"/>
                  <a:pt x="2709226" y="2555526"/>
                  <a:pt x="2709226" y="2560562"/>
                </a:cubicBezTo>
                <a:lnTo>
                  <a:pt x="2713409" y="2561641"/>
                </a:lnTo>
                <a:lnTo>
                  <a:pt x="2726356" y="2554088"/>
                </a:lnTo>
                <a:lnTo>
                  <a:pt x="2726356" y="2551929"/>
                </a:lnTo>
                <a:lnTo>
                  <a:pt x="2727435" y="2551929"/>
                </a:lnTo>
                <a:lnTo>
                  <a:pt x="2726356" y="2548827"/>
                </a:lnTo>
                <a:lnTo>
                  <a:pt x="2724199" y="2548827"/>
                </a:lnTo>
                <a:lnTo>
                  <a:pt x="2720961" y="2550850"/>
                </a:lnTo>
                <a:cubicBezTo>
                  <a:pt x="2719702" y="2550671"/>
                  <a:pt x="2717904" y="2547838"/>
                  <a:pt x="2715567" y="2542353"/>
                </a:cubicBezTo>
                <a:cubicBezTo>
                  <a:pt x="2717724" y="2538577"/>
                  <a:pt x="2718804" y="2534980"/>
                  <a:pt x="2718804" y="2531563"/>
                </a:cubicBezTo>
                <a:lnTo>
                  <a:pt x="2716645" y="2529405"/>
                </a:lnTo>
                <a:lnTo>
                  <a:pt x="2701674" y="2529405"/>
                </a:lnTo>
                <a:lnTo>
                  <a:pt x="2693041" y="2530484"/>
                </a:lnTo>
                <a:close/>
                <a:moveTo>
                  <a:pt x="5743890" y="2527936"/>
                </a:moveTo>
                <a:lnTo>
                  <a:pt x="5743890" y="2529015"/>
                </a:lnTo>
                <a:lnTo>
                  <a:pt x="5745913" y="2529015"/>
                </a:lnTo>
                <a:lnTo>
                  <a:pt x="5745913" y="2527936"/>
                </a:lnTo>
                <a:close/>
                <a:moveTo>
                  <a:pt x="3704173" y="2526857"/>
                </a:moveTo>
                <a:lnTo>
                  <a:pt x="3702015" y="2529015"/>
                </a:lnTo>
                <a:lnTo>
                  <a:pt x="3704173" y="2529015"/>
                </a:lnTo>
                <a:close/>
                <a:moveTo>
                  <a:pt x="7763376" y="2526317"/>
                </a:moveTo>
                <a:cubicBezTo>
                  <a:pt x="7763376" y="2528475"/>
                  <a:pt x="7762612" y="2529554"/>
                  <a:pt x="7761083" y="2529554"/>
                </a:cubicBezTo>
                <a:lnTo>
                  <a:pt x="7758925" y="2527396"/>
                </a:lnTo>
                <a:lnTo>
                  <a:pt x="7757846" y="2532926"/>
                </a:lnTo>
                <a:lnTo>
                  <a:pt x="7757846" y="2534005"/>
                </a:lnTo>
                <a:lnTo>
                  <a:pt x="7758925" y="2534005"/>
                </a:lnTo>
                <a:lnTo>
                  <a:pt x="7758925" y="2531847"/>
                </a:lnTo>
                <a:lnTo>
                  <a:pt x="7761083" y="2531847"/>
                </a:lnTo>
                <a:lnTo>
                  <a:pt x="7761083" y="2534005"/>
                </a:lnTo>
                <a:lnTo>
                  <a:pt x="7762162" y="2534005"/>
                </a:lnTo>
                <a:cubicBezTo>
                  <a:pt x="7762162" y="2531757"/>
                  <a:pt x="7763646" y="2530633"/>
                  <a:pt x="7766613" y="2530633"/>
                </a:cubicBezTo>
                <a:lnTo>
                  <a:pt x="7766613" y="2529554"/>
                </a:lnTo>
                <a:close/>
                <a:moveTo>
                  <a:pt x="689065" y="2525103"/>
                </a:moveTo>
                <a:lnTo>
                  <a:pt x="685828" y="2526182"/>
                </a:lnTo>
                <a:lnTo>
                  <a:pt x="685828" y="2529419"/>
                </a:lnTo>
                <a:lnTo>
                  <a:pt x="686907" y="2529419"/>
                </a:lnTo>
                <a:lnTo>
                  <a:pt x="690144" y="2528340"/>
                </a:lnTo>
                <a:lnTo>
                  <a:pt x="690144" y="2525103"/>
                </a:lnTo>
                <a:close/>
                <a:moveTo>
                  <a:pt x="703092" y="2524024"/>
                </a:moveTo>
                <a:lnTo>
                  <a:pt x="698776" y="2528340"/>
                </a:lnTo>
                <a:cubicBezTo>
                  <a:pt x="699855" y="2531218"/>
                  <a:pt x="700934" y="2532656"/>
                  <a:pt x="702013" y="2532656"/>
                </a:cubicBezTo>
                <a:lnTo>
                  <a:pt x="703092" y="2532656"/>
                </a:lnTo>
                <a:lnTo>
                  <a:pt x="707408" y="2528340"/>
                </a:lnTo>
                <a:lnTo>
                  <a:pt x="707408" y="2526182"/>
                </a:lnTo>
                <a:lnTo>
                  <a:pt x="705250" y="2524024"/>
                </a:lnTo>
                <a:close/>
                <a:moveTo>
                  <a:pt x="8184713" y="2522001"/>
                </a:moveTo>
                <a:lnTo>
                  <a:pt x="8177160" y="2523080"/>
                </a:lnTo>
                <a:lnTo>
                  <a:pt x="8175002" y="2523080"/>
                </a:lnTo>
                <a:lnTo>
                  <a:pt x="8175002" y="2537107"/>
                </a:lnTo>
                <a:lnTo>
                  <a:pt x="8176081" y="2542367"/>
                </a:lnTo>
                <a:lnTo>
                  <a:pt x="8181476" y="2541289"/>
                </a:lnTo>
                <a:lnTo>
                  <a:pt x="8181476" y="2533870"/>
                </a:lnTo>
                <a:lnTo>
                  <a:pt x="8184713" y="2529554"/>
                </a:lnTo>
                <a:close/>
                <a:moveTo>
                  <a:pt x="3702015" y="2521596"/>
                </a:moveTo>
                <a:lnTo>
                  <a:pt x="3702015" y="2523754"/>
                </a:lnTo>
                <a:lnTo>
                  <a:pt x="3703094" y="2524699"/>
                </a:lnTo>
                <a:lnTo>
                  <a:pt x="3703094" y="2525778"/>
                </a:lnTo>
                <a:lnTo>
                  <a:pt x="3704173" y="2524699"/>
                </a:lnTo>
                <a:lnTo>
                  <a:pt x="3707410" y="2524699"/>
                </a:lnTo>
                <a:lnTo>
                  <a:pt x="3707410" y="2526857"/>
                </a:lnTo>
                <a:lnTo>
                  <a:pt x="3708489" y="2526857"/>
                </a:lnTo>
                <a:lnTo>
                  <a:pt x="3708489" y="2525778"/>
                </a:lnTo>
                <a:lnTo>
                  <a:pt x="3705252" y="2521596"/>
                </a:lnTo>
                <a:close/>
                <a:moveTo>
                  <a:pt x="3185051" y="2520922"/>
                </a:moveTo>
                <a:cubicBezTo>
                  <a:pt x="3190356" y="2520922"/>
                  <a:pt x="3196965" y="2526092"/>
                  <a:pt x="3204878" y="2536433"/>
                </a:cubicBezTo>
                <a:cubicBezTo>
                  <a:pt x="3208744" y="2536433"/>
                  <a:pt x="3213869" y="2540479"/>
                  <a:pt x="3220254" y="2548572"/>
                </a:cubicBezTo>
                <a:lnTo>
                  <a:pt x="3220254" y="2556259"/>
                </a:lnTo>
                <a:lnTo>
                  <a:pt x="3216882" y="2559497"/>
                </a:lnTo>
                <a:lnTo>
                  <a:pt x="3211487" y="2559497"/>
                </a:lnTo>
                <a:lnTo>
                  <a:pt x="3212566" y="2566105"/>
                </a:lnTo>
                <a:cubicBezTo>
                  <a:pt x="3211846" y="2572759"/>
                  <a:pt x="3210003" y="2578649"/>
                  <a:pt x="3207036" y="2583774"/>
                </a:cubicBezTo>
                <a:cubicBezTo>
                  <a:pt x="3210722" y="2584314"/>
                  <a:pt x="3212566" y="2587236"/>
                  <a:pt x="3212566" y="2592541"/>
                </a:cubicBezTo>
                <a:cubicBezTo>
                  <a:pt x="3209598" y="2600813"/>
                  <a:pt x="3208115" y="2607422"/>
                  <a:pt x="3208115" y="2612368"/>
                </a:cubicBezTo>
                <a:lnTo>
                  <a:pt x="3210273" y="2622349"/>
                </a:lnTo>
                <a:cubicBezTo>
                  <a:pt x="3206676" y="2630441"/>
                  <a:pt x="3204113" y="2634487"/>
                  <a:pt x="3202585" y="2634487"/>
                </a:cubicBezTo>
                <a:lnTo>
                  <a:pt x="3198269" y="2633408"/>
                </a:lnTo>
                <a:cubicBezTo>
                  <a:pt x="3192694" y="2637005"/>
                  <a:pt x="3187884" y="2638803"/>
                  <a:pt x="3183837" y="2638803"/>
                </a:cubicBezTo>
                <a:cubicBezTo>
                  <a:pt x="3168461" y="2637545"/>
                  <a:pt x="3160774" y="2635342"/>
                  <a:pt x="3160774" y="2632195"/>
                </a:cubicBezTo>
                <a:cubicBezTo>
                  <a:pt x="3162212" y="2630756"/>
                  <a:pt x="3162932" y="2625990"/>
                  <a:pt x="3162932" y="2617898"/>
                </a:cubicBezTo>
                <a:lnTo>
                  <a:pt x="3164011" y="2617898"/>
                </a:lnTo>
                <a:cubicBezTo>
                  <a:pt x="3163651" y="2614211"/>
                  <a:pt x="3161448" y="2612368"/>
                  <a:pt x="3157402" y="2612368"/>
                </a:cubicBezTo>
                <a:lnTo>
                  <a:pt x="3140947" y="2617898"/>
                </a:lnTo>
                <a:cubicBezTo>
                  <a:pt x="3139418" y="2618077"/>
                  <a:pt x="3138294" y="2620640"/>
                  <a:pt x="3137575" y="2625585"/>
                </a:cubicBezTo>
                <a:lnTo>
                  <a:pt x="3138654" y="2638803"/>
                </a:lnTo>
                <a:lnTo>
                  <a:pt x="3135417" y="2641096"/>
                </a:lnTo>
                <a:lnTo>
                  <a:pt x="3130966" y="2637725"/>
                </a:lnTo>
                <a:lnTo>
                  <a:pt x="3126650" y="2644333"/>
                </a:lnTo>
                <a:lnTo>
                  <a:pt x="3117748" y="2644333"/>
                </a:lnTo>
                <a:lnTo>
                  <a:pt x="3116669" y="2643254"/>
                </a:lnTo>
                <a:lnTo>
                  <a:pt x="3115590" y="2644333"/>
                </a:lnTo>
                <a:lnTo>
                  <a:pt x="3114511" y="2644333"/>
                </a:lnTo>
                <a:cubicBezTo>
                  <a:pt x="3102013" y="2644333"/>
                  <a:pt x="3095764" y="2642130"/>
                  <a:pt x="3095764" y="2637725"/>
                </a:cubicBezTo>
                <a:lnTo>
                  <a:pt x="3096843" y="2627879"/>
                </a:lnTo>
                <a:lnTo>
                  <a:pt x="3095764" y="2626799"/>
                </a:lnTo>
                <a:lnTo>
                  <a:pt x="3095764" y="2625585"/>
                </a:lnTo>
                <a:lnTo>
                  <a:pt x="3096843" y="2622349"/>
                </a:lnTo>
                <a:lnTo>
                  <a:pt x="3095764" y="2614661"/>
                </a:lnTo>
                <a:cubicBezTo>
                  <a:pt x="3098731" y="2609715"/>
                  <a:pt x="3100214" y="2605309"/>
                  <a:pt x="3100214" y="2601443"/>
                </a:cubicBezTo>
                <a:cubicBezTo>
                  <a:pt x="3097247" y="2596497"/>
                  <a:pt x="3095764" y="2592451"/>
                  <a:pt x="3095764" y="2589304"/>
                </a:cubicBezTo>
                <a:lnTo>
                  <a:pt x="3096843" y="2582695"/>
                </a:lnTo>
                <a:lnTo>
                  <a:pt x="3093471" y="2566105"/>
                </a:lnTo>
                <a:lnTo>
                  <a:pt x="3095764" y="2559497"/>
                </a:lnTo>
                <a:lnTo>
                  <a:pt x="3095764" y="2546279"/>
                </a:lnTo>
                <a:lnTo>
                  <a:pt x="3097922" y="2543042"/>
                </a:lnTo>
                <a:lnTo>
                  <a:pt x="3097922" y="2541963"/>
                </a:lnTo>
                <a:cubicBezTo>
                  <a:pt x="3095583" y="2539535"/>
                  <a:pt x="3093381" y="2534005"/>
                  <a:pt x="3091313" y="2525373"/>
                </a:cubicBezTo>
                <a:lnTo>
                  <a:pt x="3094685" y="2522136"/>
                </a:lnTo>
                <a:lnTo>
                  <a:pt x="3111139" y="2524294"/>
                </a:lnTo>
                <a:lnTo>
                  <a:pt x="3114511" y="2523215"/>
                </a:lnTo>
                <a:cubicBezTo>
                  <a:pt x="3121795" y="2529959"/>
                  <a:pt x="3127639" y="2534005"/>
                  <a:pt x="3132045" y="2535354"/>
                </a:cubicBezTo>
                <a:lnTo>
                  <a:pt x="3136496" y="2534140"/>
                </a:lnTo>
                <a:cubicBezTo>
                  <a:pt x="3141261" y="2534140"/>
                  <a:pt x="3147870" y="2535624"/>
                  <a:pt x="3156323" y="2538591"/>
                </a:cubicBezTo>
                <a:cubicBezTo>
                  <a:pt x="3173227" y="2526812"/>
                  <a:pt x="3182803" y="2520922"/>
                  <a:pt x="3185051" y="2520922"/>
                </a:cubicBezTo>
                <a:close/>
                <a:moveTo>
                  <a:pt x="3070407" y="2520922"/>
                </a:moveTo>
                <a:lnTo>
                  <a:pt x="3065956" y="2525373"/>
                </a:lnTo>
                <a:lnTo>
                  <a:pt x="3068249" y="2525373"/>
                </a:lnTo>
                <a:lnTo>
                  <a:pt x="3077016" y="2523215"/>
                </a:lnTo>
                <a:lnTo>
                  <a:pt x="3074858" y="2520922"/>
                </a:lnTo>
                <a:close/>
                <a:moveTo>
                  <a:pt x="3697834" y="2519438"/>
                </a:moveTo>
                <a:lnTo>
                  <a:pt x="3696755" y="2520517"/>
                </a:lnTo>
                <a:lnTo>
                  <a:pt x="3696755" y="2522675"/>
                </a:lnTo>
                <a:lnTo>
                  <a:pt x="3697834" y="2522675"/>
                </a:lnTo>
                <a:lnTo>
                  <a:pt x="3699857" y="2520517"/>
                </a:lnTo>
                <a:lnTo>
                  <a:pt x="3698913" y="2519438"/>
                </a:lnTo>
                <a:close/>
                <a:moveTo>
                  <a:pt x="3254377" y="2518764"/>
                </a:moveTo>
                <a:lnTo>
                  <a:pt x="3252219" y="2520922"/>
                </a:lnTo>
                <a:lnTo>
                  <a:pt x="3252219" y="2524294"/>
                </a:lnTo>
                <a:lnTo>
                  <a:pt x="3256670" y="2520922"/>
                </a:lnTo>
                <a:close/>
                <a:moveTo>
                  <a:pt x="5109854" y="2517011"/>
                </a:moveTo>
                <a:lnTo>
                  <a:pt x="5109854" y="2522406"/>
                </a:lnTo>
                <a:lnTo>
                  <a:pt x="5112012" y="2522406"/>
                </a:lnTo>
                <a:lnTo>
                  <a:pt x="5113091" y="2518090"/>
                </a:lnTo>
                <a:lnTo>
                  <a:pt x="5112012" y="2517011"/>
                </a:lnTo>
                <a:close/>
                <a:moveTo>
                  <a:pt x="6728858" y="2516336"/>
                </a:moveTo>
                <a:lnTo>
                  <a:pt x="6728858" y="2519573"/>
                </a:lnTo>
                <a:lnTo>
                  <a:pt x="6731016" y="2517415"/>
                </a:lnTo>
                <a:lnTo>
                  <a:pt x="6731016" y="2516336"/>
                </a:lnTo>
                <a:close/>
                <a:moveTo>
                  <a:pt x="5590941" y="2516336"/>
                </a:moveTo>
                <a:lnTo>
                  <a:pt x="5589862" y="2517415"/>
                </a:lnTo>
                <a:lnTo>
                  <a:pt x="5589862" y="2522675"/>
                </a:lnTo>
                <a:lnTo>
                  <a:pt x="5594178" y="2522675"/>
                </a:lnTo>
                <a:lnTo>
                  <a:pt x="5594178" y="2517415"/>
                </a:lnTo>
                <a:close/>
                <a:moveTo>
                  <a:pt x="8788267" y="2515662"/>
                </a:moveTo>
                <a:cubicBezTo>
                  <a:pt x="8796359" y="2515662"/>
                  <a:pt x="8806745" y="2526048"/>
                  <a:pt x="8819423" y="2546818"/>
                </a:cubicBezTo>
                <a:lnTo>
                  <a:pt x="8820502" y="2551134"/>
                </a:lnTo>
                <a:lnTo>
                  <a:pt x="8817265" y="2553292"/>
                </a:lnTo>
                <a:cubicBezTo>
                  <a:pt x="8813488" y="2553292"/>
                  <a:pt x="8810252" y="2552213"/>
                  <a:pt x="8807554" y="2550055"/>
                </a:cubicBezTo>
                <a:lnTo>
                  <a:pt x="8806475" y="2550055"/>
                </a:lnTo>
                <a:lnTo>
                  <a:pt x="8797978" y="2552213"/>
                </a:lnTo>
                <a:lnTo>
                  <a:pt x="8774240" y="2552213"/>
                </a:lnTo>
                <a:lnTo>
                  <a:pt x="8769924" y="2553292"/>
                </a:lnTo>
                <a:cubicBezTo>
                  <a:pt x="8762101" y="2551134"/>
                  <a:pt x="8758190" y="2548976"/>
                  <a:pt x="8758190" y="2546818"/>
                </a:cubicBezTo>
                <a:lnTo>
                  <a:pt x="8757111" y="2546818"/>
                </a:lnTo>
                <a:cubicBezTo>
                  <a:pt x="8757111" y="2550415"/>
                  <a:pt x="8756391" y="2552213"/>
                  <a:pt x="8754953" y="2552213"/>
                </a:cubicBezTo>
                <a:lnTo>
                  <a:pt x="8745242" y="2552213"/>
                </a:lnTo>
                <a:cubicBezTo>
                  <a:pt x="8740026" y="2552213"/>
                  <a:pt x="8737149" y="2551134"/>
                  <a:pt x="8736610" y="2548976"/>
                </a:cubicBezTo>
                <a:lnTo>
                  <a:pt x="8736610" y="2545739"/>
                </a:lnTo>
                <a:cubicBezTo>
                  <a:pt x="8736610" y="2543581"/>
                  <a:pt x="8742724" y="2542502"/>
                  <a:pt x="8754953" y="2542502"/>
                </a:cubicBezTo>
                <a:lnTo>
                  <a:pt x="8757111" y="2544660"/>
                </a:lnTo>
                <a:cubicBezTo>
                  <a:pt x="8757111" y="2543581"/>
                  <a:pt x="8760662" y="2542143"/>
                  <a:pt x="8767766" y="2540344"/>
                </a:cubicBezTo>
                <a:cubicBezTo>
                  <a:pt x="8777117" y="2532342"/>
                  <a:pt x="8781793" y="2525193"/>
                  <a:pt x="8781793" y="2518899"/>
                </a:cubicBezTo>
                <a:close/>
                <a:moveTo>
                  <a:pt x="9262340" y="2514988"/>
                </a:moveTo>
                <a:lnTo>
                  <a:pt x="9262340" y="2516067"/>
                </a:lnTo>
                <a:lnTo>
                  <a:pt x="9264498" y="2518225"/>
                </a:lnTo>
                <a:lnTo>
                  <a:pt x="9264498" y="2517146"/>
                </a:lnTo>
                <a:close/>
                <a:moveTo>
                  <a:pt x="7718732" y="2514313"/>
                </a:moveTo>
                <a:cubicBezTo>
                  <a:pt x="7700569" y="2514313"/>
                  <a:pt x="7691487" y="2516157"/>
                  <a:pt x="7691487" y="2519843"/>
                </a:cubicBezTo>
                <a:cubicBezTo>
                  <a:pt x="7689599" y="2528205"/>
                  <a:pt x="7685957" y="2534724"/>
                  <a:pt x="7680562" y="2539400"/>
                </a:cubicBezTo>
                <a:lnTo>
                  <a:pt x="7680562" y="2548167"/>
                </a:lnTo>
                <a:cubicBezTo>
                  <a:pt x="7680562" y="2551764"/>
                  <a:pt x="7678359" y="2553562"/>
                  <a:pt x="7673953" y="2553562"/>
                </a:cubicBezTo>
                <a:lnTo>
                  <a:pt x="7673953" y="2554641"/>
                </a:lnTo>
                <a:cubicBezTo>
                  <a:pt x="7676921" y="2554641"/>
                  <a:pt x="7678404" y="2555360"/>
                  <a:pt x="7678404" y="2556799"/>
                </a:cubicBezTo>
                <a:lnTo>
                  <a:pt x="7678404" y="2562329"/>
                </a:lnTo>
                <a:lnTo>
                  <a:pt x="7685957" y="2562329"/>
                </a:lnTo>
                <a:cubicBezTo>
                  <a:pt x="7689104" y="2559721"/>
                  <a:pt x="7693465" y="2558238"/>
                  <a:pt x="7699040" y="2557878"/>
                </a:cubicBezTo>
                <a:cubicBezTo>
                  <a:pt x="7700659" y="2557878"/>
                  <a:pt x="7705739" y="2561520"/>
                  <a:pt x="7714281" y="2568803"/>
                </a:cubicBezTo>
                <a:cubicBezTo>
                  <a:pt x="7729567" y="2575007"/>
                  <a:pt x="7737210" y="2583010"/>
                  <a:pt x="7737210" y="2592811"/>
                </a:cubicBezTo>
                <a:lnTo>
                  <a:pt x="7739368" y="2592811"/>
                </a:lnTo>
                <a:lnTo>
                  <a:pt x="7738289" y="2587281"/>
                </a:lnTo>
                <a:cubicBezTo>
                  <a:pt x="7742605" y="2583504"/>
                  <a:pt x="7744763" y="2580627"/>
                  <a:pt x="7744763" y="2578649"/>
                </a:cubicBezTo>
                <a:lnTo>
                  <a:pt x="7740447" y="2556799"/>
                </a:lnTo>
                <a:lnTo>
                  <a:pt x="7742605" y="2552483"/>
                </a:lnTo>
                <a:lnTo>
                  <a:pt x="7738289" y="2523080"/>
                </a:lnTo>
                <a:lnTo>
                  <a:pt x="7740447" y="2515392"/>
                </a:lnTo>
                <a:lnTo>
                  <a:pt x="7739368" y="2514313"/>
                </a:lnTo>
                <a:lnTo>
                  <a:pt x="7738289" y="2515392"/>
                </a:lnTo>
                <a:lnTo>
                  <a:pt x="7737210" y="2515392"/>
                </a:lnTo>
                <a:close/>
                <a:moveTo>
                  <a:pt x="1240693" y="2513639"/>
                </a:moveTo>
                <a:lnTo>
                  <a:pt x="1248381" y="2513639"/>
                </a:lnTo>
                <a:cubicBezTo>
                  <a:pt x="1262407" y="2523530"/>
                  <a:pt x="1269421" y="2530993"/>
                  <a:pt x="1269421" y="2536028"/>
                </a:cubicBezTo>
                <a:cubicBezTo>
                  <a:pt x="1274188" y="2536028"/>
                  <a:pt x="1277109" y="2539355"/>
                  <a:pt x="1278188" y="2546009"/>
                </a:cubicBezTo>
                <a:lnTo>
                  <a:pt x="1278188" y="2547223"/>
                </a:lnTo>
                <a:cubicBezTo>
                  <a:pt x="1276749" y="2550190"/>
                  <a:pt x="1274547" y="2551674"/>
                  <a:pt x="1271580" y="2551674"/>
                </a:cubicBezTo>
                <a:lnTo>
                  <a:pt x="1231926" y="2546009"/>
                </a:lnTo>
                <a:lnTo>
                  <a:pt x="1230711" y="2547223"/>
                </a:lnTo>
                <a:lnTo>
                  <a:pt x="1229632" y="2547223"/>
                </a:lnTo>
                <a:lnTo>
                  <a:pt x="1229632" y="2542772"/>
                </a:lnTo>
                <a:lnTo>
                  <a:pt x="1228554" y="2542772"/>
                </a:lnTo>
                <a:cubicBezTo>
                  <a:pt x="1228554" y="2547538"/>
                  <a:pt x="1227430" y="2550145"/>
                  <a:pt x="1225182" y="2550595"/>
                </a:cubicBezTo>
                <a:lnTo>
                  <a:pt x="1219788" y="2550595"/>
                </a:lnTo>
                <a:lnTo>
                  <a:pt x="1213179" y="2548302"/>
                </a:lnTo>
                <a:lnTo>
                  <a:pt x="1207649" y="2550595"/>
                </a:lnTo>
                <a:lnTo>
                  <a:pt x="1203198" y="2547223"/>
                </a:lnTo>
                <a:cubicBezTo>
                  <a:pt x="1203198" y="2545694"/>
                  <a:pt x="1206119" y="2544570"/>
                  <a:pt x="1211964" y="2543851"/>
                </a:cubicBezTo>
                <a:cubicBezTo>
                  <a:pt x="1221765" y="2532072"/>
                  <a:pt x="1231342" y="2522001"/>
                  <a:pt x="1240693" y="2513639"/>
                </a:cubicBezTo>
                <a:close/>
                <a:moveTo>
                  <a:pt x="8293153" y="2512290"/>
                </a:moveTo>
                <a:lnTo>
                  <a:pt x="8290995" y="2514448"/>
                </a:lnTo>
                <a:lnTo>
                  <a:pt x="8290995" y="2516606"/>
                </a:lnTo>
                <a:lnTo>
                  <a:pt x="8294232" y="2516606"/>
                </a:lnTo>
                <a:lnTo>
                  <a:pt x="8295311" y="2513369"/>
                </a:lnTo>
                <a:lnTo>
                  <a:pt x="8294232" y="2512290"/>
                </a:lnTo>
                <a:close/>
                <a:moveTo>
                  <a:pt x="8131032" y="2511211"/>
                </a:moveTo>
                <a:lnTo>
                  <a:pt x="8122400" y="2516606"/>
                </a:lnTo>
                <a:lnTo>
                  <a:pt x="8120242" y="2516606"/>
                </a:lnTo>
                <a:lnTo>
                  <a:pt x="8117005" y="2514448"/>
                </a:lnTo>
                <a:lnTo>
                  <a:pt x="8107294" y="2514448"/>
                </a:lnTo>
                <a:lnTo>
                  <a:pt x="8106215" y="2517685"/>
                </a:lnTo>
                <a:lnTo>
                  <a:pt x="8109452" y="2525238"/>
                </a:lnTo>
                <a:lnTo>
                  <a:pt x="8109452" y="2533870"/>
                </a:lnTo>
                <a:lnTo>
                  <a:pt x="8107294" y="2537107"/>
                </a:lnTo>
                <a:lnTo>
                  <a:pt x="8108373" y="2541289"/>
                </a:lnTo>
                <a:lnTo>
                  <a:pt x="8107294" y="2545605"/>
                </a:lnTo>
                <a:lnTo>
                  <a:pt x="8109452" y="2557473"/>
                </a:lnTo>
                <a:lnTo>
                  <a:pt x="8108373" y="2561789"/>
                </a:lnTo>
                <a:cubicBezTo>
                  <a:pt x="8108373" y="2571051"/>
                  <a:pt x="8110172" y="2575682"/>
                  <a:pt x="8113768" y="2575682"/>
                </a:cubicBezTo>
                <a:lnTo>
                  <a:pt x="8121321" y="2579998"/>
                </a:lnTo>
                <a:cubicBezTo>
                  <a:pt x="8127076" y="2579998"/>
                  <a:pt x="8129953" y="2577480"/>
                  <a:pt x="8129953" y="2572445"/>
                </a:cubicBezTo>
                <a:lnTo>
                  <a:pt x="8129953" y="2540209"/>
                </a:lnTo>
                <a:lnTo>
                  <a:pt x="8134134" y="2534949"/>
                </a:lnTo>
                <a:lnTo>
                  <a:pt x="8128874" y="2529554"/>
                </a:lnTo>
                <a:cubicBezTo>
                  <a:pt x="8128874" y="2521462"/>
                  <a:pt x="8130988" y="2516786"/>
                  <a:pt x="8135214" y="2515527"/>
                </a:cubicBezTo>
                <a:cubicBezTo>
                  <a:pt x="8134494" y="2512650"/>
                  <a:pt x="8133101" y="2511211"/>
                  <a:pt x="8131032" y="2511211"/>
                </a:cubicBezTo>
                <a:close/>
                <a:moveTo>
                  <a:pt x="6653327" y="2510941"/>
                </a:moveTo>
                <a:lnTo>
                  <a:pt x="6653327" y="2512020"/>
                </a:lnTo>
                <a:lnTo>
                  <a:pt x="6655485" y="2512020"/>
                </a:lnTo>
                <a:lnTo>
                  <a:pt x="6655485" y="2510941"/>
                </a:lnTo>
                <a:close/>
                <a:moveTo>
                  <a:pt x="9273130" y="2509593"/>
                </a:moveTo>
                <a:lnTo>
                  <a:pt x="9273130" y="2511751"/>
                </a:lnTo>
                <a:lnTo>
                  <a:pt x="9275288" y="2511751"/>
                </a:lnTo>
                <a:lnTo>
                  <a:pt x="9275288" y="2509593"/>
                </a:lnTo>
                <a:close/>
                <a:moveTo>
                  <a:pt x="6254245" y="2506490"/>
                </a:moveTo>
                <a:cubicBezTo>
                  <a:pt x="6249120" y="2509278"/>
                  <a:pt x="6245118" y="2512470"/>
                  <a:pt x="6242241" y="2516067"/>
                </a:cubicBezTo>
                <a:lnTo>
                  <a:pt x="6236711" y="2514988"/>
                </a:lnTo>
                <a:lnTo>
                  <a:pt x="6235632" y="2516067"/>
                </a:lnTo>
                <a:lnTo>
                  <a:pt x="6235632" y="2520383"/>
                </a:lnTo>
                <a:cubicBezTo>
                  <a:pt x="6238779" y="2520383"/>
                  <a:pt x="6241701" y="2521821"/>
                  <a:pt x="6244399" y="2524699"/>
                </a:cubicBezTo>
                <a:lnTo>
                  <a:pt x="6248715" y="2525778"/>
                </a:lnTo>
                <a:lnTo>
                  <a:pt x="6249929" y="2525778"/>
                </a:lnTo>
                <a:cubicBezTo>
                  <a:pt x="6249929" y="2522001"/>
                  <a:pt x="6253166" y="2517326"/>
                  <a:pt x="6259640" y="2511751"/>
                </a:cubicBezTo>
                <a:lnTo>
                  <a:pt x="6259640" y="2510672"/>
                </a:lnTo>
                <a:lnTo>
                  <a:pt x="6256403" y="2506490"/>
                </a:lnTo>
                <a:close/>
                <a:moveTo>
                  <a:pt x="2642598" y="2505802"/>
                </a:moveTo>
                <a:lnTo>
                  <a:pt x="2640440" y="2512276"/>
                </a:lnTo>
                <a:lnTo>
                  <a:pt x="2640440" y="2513355"/>
                </a:lnTo>
                <a:lnTo>
                  <a:pt x="2642598" y="2515513"/>
                </a:lnTo>
                <a:lnTo>
                  <a:pt x="2643677" y="2515513"/>
                </a:lnTo>
                <a:cubicBezTo>
                  <a:pt x="2646555" y="2514075"/>
                  <a:pt x="2647993" y="2512276"/>
                  <a:pt x="2647993" y="2510118"/>
                </a:cubicBezTo>
                <a:cubicBezTo>
                  <a:pt x="2647274" y="2507241"/>
                  <a:pt x="2645475" y="2505802"/>
                  <a:pt x="2642598" y="2505802"/>
                </a:cubicBezTo>
                <a:close/>
                <a:moveTo>
                  <a:pt x="5582444" y="2504602"/>
                </a:moveTo>
                <a:lnTo>
                  <a:pt x="5579207" y="2509862"/>
                </a:lnTo>
                <a:lnTo>
                  <a:pt x="5579207" y="2515257"/>
                </a:lnTo>
                <a:lnTo>
                  <a:pt x="5582444" y="2515257"/>
                </a:lnTo>
                <a:lnTo>
                  <a:pt x="5585681" y="2512020"/>
                </a:lnTo>
                <a:lnTo>
                  <a:pt x="5585681" y="2506760"/>
                </a:lnTo>
                <a:lnTo>
                  <a:pt x="5583523" y="2504602"/>
                </a:lnTo>
                <a:close/>
                <a:moveTo>
                  <a:pt x="721435" y="2504602"/>
                </a:moveTo>
                <a:lnTo>
                  <a:pt x="721435" y="2506760"/>
                </a:lnTo>
                <a:lnTo>
                  <a:pt x="724672" y="2506760"/>
                </a:lnTo>
                <a:lnTo>
                  <a:pt x="724672" y="2505681"/>
                </a:lnTo>
                <a:close/>
                <a:moveTo>
                  <a:pt x="3656157" y="2503523"/>
                </a:moveTo>
                <a:lnTo>
                  <a:pt x="3651976" y="2506760"/>
                </a:lnTo>
                <a:lnTo>
                  <a:pt x="3644423" y="2506760"/>
                </a:lnTo>
                <a:lnTo>
                  <a:pt x="3638084" y="2504602"/>
                </a:lnTo>
                <a:lnTo>
                  <a:pt x="3633768" y="2506760"/>
                </a:lnTo>
                <a:lnTo>
                  <a:pt x="3635926" y="2524699"/>
                </a:lnTo>
                <a:lnTo>
                  <a:pt x="3632689" y="2530094"/>
                </a:lnTo>
                <a:lnTo>
                  <a:pt x="3632689" y="2539535"/>
                </a:lnTo>
                <a:lnTo>
                  <a:pt x="3627429" y="2538591"/>
                </a:lnTo>
                <a:lnTo>
                  <a:pt x="3625271" y="2540614"/>
                </a:lnTo>
                <a:cubicBezTo>
                  <a:pt x="3630936" y="2542952"/>
                  <a:pt x="3633768" y="2546863"/>
                  <a:pt x="3633768" y="2552348"/>
                </a:cubicBezTo>
                <a:lnTo>
                  <a:pt x="3633768" y="2553292"/>
                </a:lnTo>
                <a:cubicBezTo>
                  <a:pt x="3633768" y="2555450"/>
                  <a:pt x="3632329" y="2556529"/>
                  <a:pt x="3629452" y="2556529"/>
                </a:cubicBezTo>
                <a:lnTo>
                  <a:pt x="3629452" y="2557608"/>
                </a:lnTo>
                <a:cubicBezTo>
                  <a:pt x="3632329" y="2557608"/>
                  <a:pt x="3633768" y="2558328"/>
                  <a:pt x="3633768" y="2559766"/>
                </a:cubicBezTo>
                <a:lnTo>
                  <a:pt x="3633768" y="2567184"/>
                </a:lnTo>
                <a:lnTo>
                  <a:pt x="3632689" y="2571366"/>
                </a:lnTo>
                <a:lnTo>
                  <a:pt x="3633768" y="2574603"/>
                </a:lnTo>
                <a:lnTo>
                  <a:pt x="3652920" y="2570287"/>
                </a:lnTo>
                <a:lnTo>
                  <a:pt x="3662631" y="2573524"/>
                </a:lnTo>
                <a:lnTo>
                  <a:pt x="3674365" y="2573524"/>
                </a:lnTo>
                <a:lnTo>
                  <a:pt x="3674365" y="2571366"/>
                </a:lnTo>
                <a:lnTo>
                  <a:pt x="3675444" y="2571366"/>
                </a:lnTo>
                <a:lnTo>
                  <a:pt x="3674365" y="2563947"/>
                </a:lnTo>
                <a:lnTo>
                  <a:pt x="3674365" y="2530094"/>
                </a:lnTo>
                <a:lnTo>
                  <a:pt x="3675444" y="2520517"/>
                </a:lnTo>
                <a:lnTo>
                  <a:pt x="3673286" y="2516336"/>
                </a:lnTo>
                <a:lnTo>
                  <a:pt x="3674365" y="2510941"/>
                </a:lnTo>
                <a:lnTo>
                  <a:pt x="3674365" y="2507839"/>
                </a:lnTo>
                <a:cubicBezTo>
                  <a:pt x="3674365" y="2505861"/>
                  <a:pt x="3670813" y="2504423"/>
                  <a:pt x="3663710" y="2503523"/>
                </a:cubicBezTo>
                <a:close/>
                <a:moveTo>
                  <a:pt x="2741327" y="2502565"/>
                </a:moveTo>
                <a:lnTo>
                  <a:pt x="2741327" y="2505802"/>
                </a:lnTo>
                <a:lnTo>
                  <a:pt x="2743487" y="2507960"/>
                </a:lnTo>
                <a:lnTo>
                  <a:pt x="2744565" y="2507960"/>
                </a:lnTo>
                <a:lnTo>
                  <a:pt x="2746722" y="2505802"/>
                </a:lnTo>
                <a:lnTo>
                  <a:pt x="2745643" y="2502565"/>
                </a:lnTo>
                <a:close/>
                <a:moveTo>
                  <a:pt x="2075140" y="2501635"/>
                </a:moveTo>
                <a:lnTo>
                  <a:pt x="2075140" y="2502714"/>
                </a:lnTo>
                <a:lnTo>
                  <a:pt x="2079456" y="2502714"/>
                </a:lnTo>
                <a:lnTo>
                  <a:pt x="2079456" y="2501635"/>
                </a:lnTo>
                <a:close/>
                <a:moveTo>
                  <a:pt x="720356" y="2501365"/>
                </a:moveTo>
                <a:lnTo>
                  <a:pt x="720356" y="2503523"/>
                </a:lnTo>
                <a:lnTo>
                  <a:pt x="721435" y="2503523"/>
                </a:lnTo>
                <a:lnTo>
                  <a:pt x="721435" y="2501365"/>
                </a:lnTo>
                <a:close/>
                <a:moveTo>
                  <a:pt x="4124431" y="2500556"/>
                </a:moveTo>
                <a:lnTo>
                  <a:pt x="4135356" y="2501635"/>
                </a:lnTo>
                <a:lnTo>
                  <a:pt x="4145067" y="2500556"/>
                </a:lnTo>
                <a:lnTo>
                  <a:pt x="4152620" y="2507030"/>
                </a:lnTo>
                <a:lnTo>
                  <a:pt x="4153699" y="2507030"/>
                </a:lnTo>
                <a:lnTo>
                  <a:pt x="4159094" y="2505951"/>
                </a:lnTo>
                <a:lnTo>
                  <a:pt x="4160173" y="2507030"/>
                </a:lnTo>
                <a:lnTo>
                  <a:pt x="4160173" y="2508109"/>
                </a:lnTo>
                <a:cubicBezTo>
                  <a:pt x="4160173" y="2510806"/>
                  <a:pt x="4157655" y="2515842"/>
                  <a:pt x="4152620" y="2523215"/>
                </a:cubicBezTo>
                <a:lnTo>
                  <a:pt x="4154778" y="2535219"/>
                </a:lnTo>
                <a:lnTo>
                  <a:pt x="4152620" y="2548167"/>
                </a:lnTo>
                <a:cubicBezTo>
                  <a:pt x="4154778" y="2551764"/>
                  <a:pt x="4155857" y="2555360"/>
                  <a:pt x="4155857" y="2558957"/>
                </a:cubicBezTo>
                <a:lnTo>
                  <a:pt x="4155857" y="2567724"/>
                </a:lnTo>
                <a:lnTo>
                  <a:pt x="4154778" y="2577435"/>
                </a:lnTo>
                <a:lnTo>
                  <a:pt x="4156936" y="2586067"/>
                </a:lnTo>
                <a:cubicBezTo>
                  <a:pt x="4156216" y="2603241"/>
                  <a:pt x="4154418" y="2616594"/>
                  <a:pt x="4151541" y="2626125"/>
                </a:cubicBezTo>
                <a:cubicBezTo>
                  <a:pt x="4151541" y="2639882"/>
                  <a:pt x="4154058" y="2646761"/>
                  <a:pt x="4159094" y="2646761"/>
                </a:cubicBezTo>
                <a:lnTo>
                  <a:pt x="4162466" y="2647840"/>
                </a:lnTo>
                <a:lnTo>
                  <a:pt x="4174335" y="2642445"/>
                </a:lnTo>
                <a:lnTo>
                  <a:pt x="4200366" y="2644603"/>
                </a:lnTo>
                <a:cubicBezTo>
                  <a:pt x="4200366" y="2643524"/>
                  <a:pt x="4203962" y="2641366"/>
                  <a:pt x="4211156" y="2638129"/>
                </a:cubicBezTo>
                <a:cubicBezTo>
                  <a:pt x="4211156" y="2632644"/>
                  <a:pt x="4215831" y="2625046"/>
                  <a:pt x="4225183" y="2615335"/>
                </a:cubicBezTo>
                <a:lnTo>
                  <a:pt x="4224104" y="2614256"/>
                </a:lnTo>
                <a:lnTo>
                  <a:pt x="4224104" y="2612098"/>
                </a:lnTo>
                <a:lnTo>
                  <a:pt x="4227341" y="2608861"/>
                </a:lnTo>
                <a:lnTo>
                  <a:pt x="4227341" y="2612098"/>
                </a:lnTo>
                <a:lnTo>
                  <a:pt x="4226262" y="2613177"/>
                </a:lnTo>
                <a:lnTo>
                  <a:pt x="4226262" y="2614256"/>
                </a:lnTo>
                <a:lnTo>
                  <a:pt x="4229499" y="2615335"/>
                </a:lnTo>
                <a:lnTo>
                  <a:pt x="4228420" y="2622888"/>
                </a:lnTo>
                <a:cubicBezTo>
                  <a:pt x="4229679" y="2622888"/>
                  <a:pt x="4232601" y="2627204"/>
                  <a:pt x="4237187" y="2635836"/>
                </a:cubicBezTo>
                <a:cubicBezTo>
                  <a:pt x="4245099" y="2637365"/>
                  <a:pt x="4249056" y="2639927"/>
                  <a:pt x="4249056" y="2643524"/>
                </a:cubicBezTo>
                <a:cubicBezTo>
                  <a:pt x="4249056" y="2658270"/>
                  <a:pt x="4243256" y="2671623"/>
                  <a:pt x="4231657" y="2683582"/>
                </a:cubicBezTo>
                <a:lnTo>
                  <a:pt x="4211156" y="2690056"/>
                </a:lnTo>
                <a:lnTo>
                  <a:pt x="4210077" y="2690056"/>
                </a:lnTo>
                <a:lnTo>
                  <a:pt x="4199287" y="2687898"/>
                </a:lnTo>
                <a:lnTo>
                  <a:pt x="4192678" y="2687898"/>
                </a:lnTo>
                <a:lnTo>
                  <a:pt x="4179730" y="2691135"/>
                </a:lnTo>
                <a:lnTo>
                  <a:pt x="4177572" y="2687898"/>
                </a:lnTo>
                <a:lnTo>
                  <a:pt x="4179730" y="2684661"/>
                </a:lnTo>
                <a:lnTo>
                  <a:pt x="4176493" y="2682503"/>
                </a:lnTo>
                <a:cubicBezTo>
                  <a:pt x="4175054" y="2682503"/>
                  <a:pt x="4174335" y="2683941"/>
                  <a:pt x="4174335" y="2686819"/>
                </a:cubicBezTo>
                <a:lnTo>
                  <a:pt x="4173256" y="2687898"/>
                </a:lnTo>
                <a:lnTo>
                  <a:pt x="4171098" y="2687898"/>
                </a:lnTo>
                <a:lnTo>
                  <a:pt x="4166782" y="2686819"/>
                </a:lnTo>
                <a:lnTo>
                  <a:pt x="4163545" y="2687898"/>
                </a:lnTo>
                <a:cubicBezTo>
                  <a:pt x="4156801" y="2687538"/>
                  <a:pt x="4152440" y="2686459"/>
                  <a:pt x="4150462" y="2684661"/>
                </a:cubicBezTo>
                <a:cubicBezTo>
                  <a:pt x="4147764" y="2686819"/>
                  <a:pt x="4142729" y="2687898"/>
                  <a:pt x="4135356" y="2687898"/>
                </a:cubicBezTo>
                <a:lnTo>
                  <a:pt x="4128882" y="2687898"/>
                </a:lnTo>
                <a:cubicBezTo>
                  <a:pt x="4121778" y="2687898"/>
                  <a:pt x="4116698" y="2684301"/>
                  <a:pt x="4113641" y="2677108"/>
                </a:cubicBezTo>
                <a:lnTo>
                  <a:pt x="4114720" y="2672657"/>
                </a:lnTo>
                <a:cubicBezTo>
                  <a:pt x="4111663" y="2671398"/>
                  <a:pt x="4108785" y="2662406"/>
                  <a:pt x="4106088" y="2645682"/>
                </a:cubicBezTo>
                <a:cubicBezTo>
                  <a:pt x="4107167" y="2639927"/>
                  <a:pt x="4109325" y="2637050"/>
                  <a:pt x="4112562" y="2637050"/>
                </a:cubicBezTo>
                <a:lnTo>
                  <a:pt x="4112562" y="2632599"/>
                </a:lnTo>
                <a:cubicBezTo>
                  <a:pt x="4112562" y="2631520"/>
                  <a:pt x="4111123" y="2630441"/>
                  <a:pt x="4108246" y="2629362"/>
                </a:cubicBezTo>
                <a:lnTo>
                  <a:pt x="4107167" y="2628283"/>
                </a:lnTo>
                <a:lnTo>
                  <a:pt x="4107167" y="2614256"/>
                </a:lnTo>
                <a:lnTo>
                  <a:pt x="4108246" y="2583909"/>
                </a:lnTo>
                <a:cubicBezTo>
                  <a:pt x="4107526" y="2578514"/>
                  <a:pt x="4106088" y="2574557"/>
                  <a:pt x="4103930" y="2572040"/>
                </a:cubicBezTo>
                <a:lnTo>
                  <a:pt x="4103930" y="2567724"/>
                </a:lnTo>
                <a:lnTo>
                  <a:pt x="4107167" y="2550325"/>
                </a:lnTo>
                <a:lnTo>
                  <a:pt x="4106088" y="2541693"/>
                </a:lnTo>
                <a:lnTo>
                  <a:pt x="4107167" y="2517820"/>
                </a:lnTo>
                <a:lnTo>
                  <a:pt x="4107167" y="2512425"/>
                </a:lnTo>
                <a:lnTo>
                  <a:pt x="4106088" y="2504872"/>
                </a:lnTo>
                <a:lnTo>
                  <a:pt x="4112562" y="2504872"/>
                </a:lnTo>
                <a:close/>
                <a:moveTo>
                  <a:pt x="7669637" y="2500151"/>
                </a:moveTo>
                <a:lnTo>
                  <a:pt x="7669637" y="2503523"/>
                </a:lnTo>
                <a:lnTo>
                  <a:pt x="7671795" y="2503523"/>
                </a:lnTo>
                <a:lnTo>
                  <a:pt x="7671795" y="2500151"/>
                </a:lnTo>
                <a:close/>
                <a:moveTo>
                  <a:pt x="1710585" y="2498128"/>
                </a:moveTo>
                <a:lnTo>
                  <a:pt x="1711666" y="2498128"/>
                </a:lnTo>
                <a:cubicBezTo>
                  <a:pt x="1717599" y="2503523"/>
                  <a:pt x="1721960" y="2506221"/>
                  <a:pt x="1724747" y="2506221"/>
                </a:cubicBezTo>
                <a:cubicBezTo>
                  <a:pt x="1728344" y="2511166"/>
                  <a:pt x="1732300" y="2513639"/>
                  <a:pt x="1736616" y="2513639"/>
                </a:cubicBezTo>
                <a:cubicBezTo>
                  <a:pt x="1741743" y="2513639"/>
                  <a:pt x="1746103" y="2516336"/>
                  <a:pt x="1749699" y="2521731"/>
                </a:cubicBezTo>
                <a:lnTo>
                  <a:pt x="1749699" y="2523754"/>
                </a:lnTo>
                <a:lnTo>
                  <a:pt x="1748620" y="2524429"/>
                </a:lnTo>
                <a:lnTo>
                  <a:pt x="1748620" y="2525103"/>
                </a:lnTo>
                <a:lnTo>
                  <a:pt x="1739853" y="2524429"/>
                </a:lnTo>
                <a:lnTo>
                  <a:pt x="1726905" y="2525103"/>
                </a:lnTo>
                <a:lnTo>
                  <a:pt x="1720296" y="2523754"/>
                </a:lnTo>
                <a:lnTo>
                  <a:pt x="1711666" y="2523754"/>
                </a:lnTo>
                <a:lnTo>
                  <a:pt x="1696424" y="2526452"/>
                </a:lnTo>
                <a:lnTo>
                  <a:pt x="1684556" y="2525778"/>
                </a:lnTo>
                <a:lnTo>
                  <a:pt x="1681317" y="2525778"/>
                </a:lnTo>
                <a:cubicBezTo>
                  <a:pt x="1678530" y="2524429"/>
                  <a:pt x="1675966" y="2523754"/>
                  <a:pt x="1673630" y="2523754"/>
                </a:cubicBezTo>
                <a:lnTo>
                  <a:pt x="1671471" y="2523754"/>
                </a:lnTo>
                <a:cubicBezTo>
                  <a:pt x="1668775" y="2525553"/>
                  <a:pt x="1662973" y="2526452"/>
                  <a:pt x="1654073" y="2526452"/>
                </a:cubicBezTo>
                <a:lnTo>
                  <a:pt x="1628041" y="2523080"/>
                </a:lnTo>
                <a:cubicBezTo>
                  <a:pt x="1621388" y="2525328"/>
                  <a:pt x="1611632" y="2526452"/>
                  <a:pt x="1598774" y="2526452"/>
                </a:cubicBezTo>
                <a:lnTo>
                  <a:pt x="1588928" y="2524429"/>
                </a:lnTo>
                <a:lnTo>
                  <a:pt x="1584611" y="2525103"/>
                </a:lnTo>
                <a:lnTo>
                  <a:pt x="1580295" y="2524429"/>
                </a:lnTo>
                <a:lnTo>
                  <a:pt x="1570450" y="2526452"/>
                </a:lnTo>
                <a:lnTo>
                  <a:pt x="1562897" y="2526452"/>
                </a:lnTo>
                <a:lnTo>
                  <a:pt x="1558581" y="2523080"/>
                </a:lnTo>
                <a:lnTo>
                  <a:pt x="1558581" y="2521057"/>
                </a:lnTo>
                <a:cubicBezTo>
                  <a:pt x="1560738" y="2518809"/>
                  <a:pt x="1563256" y="2517685"/>
                  <a:pt x="1566134" y="2517685"/>
                </a:cubicBezTo>
                <a:lnTo>
                  <a:pt x="1575980" y="2520383"/>
                </a:lnTo>
                <a:lnTo>
                  <a:pt x="1590007" y="2517685"/>
                </a:lnTo>
                <a:lnTo>
                  <a:pt x="1595536" y="2517685"/>
                </a:lnTo>
                <a:lnTo>
                  <a:pt x="1608485" y="2519708"/>
                </a:lnTo>
                <a:lnTo>
                  <a:pt x="1611722" y="2519708"/>
                </a:lnTo>
                <a:lnTo>
                  <a:pt x="1624805" y="2517685"/>
                </a:lnTo>
                <a:lnTo>
                  <a:pt x="1630200" y="2517685"/>
                </a:lnTo>
                <a:lnTo>
                  <a:pt x="1641125" y="2519708"/>
                </a:lnTo>
                <a:lnTo>
                  <a:pt x="1647599" y="2519708"/>
                </a:lnTo>
                <a:lnTo>
                  <a:pt x="1658524" y="2518359"/>
                </a:lnTo>
                <a:lnTo>
                  <a:pt x="1670393" y="2520383"/>
                </a:lnTo>
                <a:cubicBezTo>
                  <a:pt x="1683790" y="2520383"/>
                  <a:pt x="1694670" y="2515662"/>
                  <a:pt x="1703033" y="2506221"/>
                </a:cubicBezTo>
                <a:close/>
                <a:moveTo>
                  <a:pt x="6591824" y="2497993"/>
                </a:moveTo>
                <a:lnTo>
                  <a:pt x="6591824" y="2501230"/>
                </a:lnTo>
                <a:lnTo>
                  <a:pt x="6592903" y="2501230"/>
                </a:lnTo>
                <a:lnTo>
                  <a:pt x="6592903" y="2497993"/>
                </a:lnTo>
                <a:close/>
                <a:moveTo>
                  <a:pt x="6559454" y="2497993"/>
                </a:moveTo>
                <a:lnTo>
                  <a:pt x="6577797" y="2509862"/>
                </a:lnTo>
                <a:cubicBezTo>
                  <a:pt x="6593263" y="2516696"/>
                  <a:pt x="6603693" y="2522451"/>
                  <a:pt x="6609088" y="2527126"/>
                </a:cubicBezTo>
                <a:lnTo>
                  <a:pt x="6608009" y="2528205"/>
                </a:lnTo>
                <a:lnTo>
                  <a:pt x="6608009" y="2529284"/>
                </a:lnTo>
                <a:lnTo>
                  <a:pt x="6609088" y="2530363"/>
                </a:lnTo>
                <a:lnTo>
                  <a:pt x="6610167" y="2529284"/>
                </a:lnTo>
                <a:lnTo>
                  <a:pt x="6615562" y="2529284"/>
                </a:lnTo>
                <a:lnTo>
                  <a:pt x="6652248" y="2549785"/>
                </a:lnTo>
                <a:lnTo>
                  <a:pt x="6653327" y="2550864"/>
                </a:lnTo>
                <a:cubicBezTo>
                  <a:pt x="6655306" y="2553382"/>
                  <a:pt x="6662139" y="2556979"/>
                  <a:pt x="6673828" y="2561654"/>
                </a:cubicBezTo>
                <a:lnTo>
                  <a:pt x="6673828" y="2563812"/>
                </a:lnTo>
                <a:lnTo>
                  <a:pt x="6672749" y="2564891"/>
                </a:lnTo>
                <a:lnTo>
                  <a:pt x="6672749" y="2565970"/>
                </a:lnTo>
                <a:lnTo>
                  <a:pt x="6673828" y="2567050"/>
                </a:lnTo>
                <a:lnTo>
                  <a:pt x="6674907" y="2567050"/>
                </a:lnTo>
                <a:lnTo>
                  <a:pt x="6675986" y="2563812"/>
                </a:lnTo>
                <a:lnTo>
                  <a:pt x="6679223" y="2564891"/>
                </a:lnTo>
                <a:lnTo>
                  <a:pt x="6716989" y="2544390"/>
                </a:lnTo>
                <a:cubicBezTo>
                  <a:pt x="6729757" y="2536478"/>
                  <a:pt x="6737310" y="2532521"/>
                  <a:pt x="6739648" y="2532521"/>
                </a:cubicBezTo>
                <a:lnTo>
                  <a:pt x="6739648" y="2534679"/>
                </a:lnTo>
                <a:lnTo>
                  <a:pt x="6740727" y="2534679"/>
                </a:lnTo>
                <a:lnTo>
                  <a:pt x="6740727" y="2532521"/>
                </a:lnTo>
                <a:lnTo>
                  <a:pt x="6739648" y="2532521"/>
                </a:lnTo>
                <a:cubicBezTo>
                  <a:pt x="6739648" y="2528026"/>
                  <a:pt x="6743964" y="2524069"/>
                  <a:pt x="6752596" y="2520652"/>
                </a:cubicBezTo>
                <a:lnTo>
                  <a:pt x="6756912" y="2521731"/>
                </a:lnTo>
                <a:cubicBezTo>
                  <a:pt x="6761767" y="2517415"/>
                  <a:pt x="6765364" y="2515257"/>
                  <a:pt x="6767702" y="2515257"/>
                </a:cubicBezTo>
                <a:lnTo>
                  <a:pt x="6767702" y="2516336"/>
                </a:lnTo>
                <a:lnTo>
                  <a:pt x="6768781" y="2519573"/>
                </a:lnTo>
                <a:lnTo>
                  <a:pt x="6772018" y="2518494"/>
                </a:lnTo>
                <a:cubicBezTo>
                  <a:pt x="6772018" y="2517056"/>
                  <a:pt x="6770939" y="2516336"/>
                  <a:pt x="6768781" y="2516336"/>
                </a:cubicBezTo>
                <a:lnTo>
                  <a:pt x="6768781" y="2513099"/>
                </a:lnTo>
                <a:cubicBezTo>
                  <a:pt x="6772917" y="2513099"/>
                  <a:pt x="6782988" y="2508064"/>
                  <a:pt x="6798993" y="2497993"/>
                </a:cubicBezTo>
                <a:lnTo>
                  <a:pt x="6801151" y="2500151"/>
                </a:lnTo>
                <a:lnTo>
                  <a:pt x="6801151" y="2517415"/>
                </a:lnTo>
                <a:cubicBezTo>
                  <a:pt x="6798274" y="2517415"/>
                  <a:pt x="6796835" y="2518135"/>
                  <a:pt x="6796835" y="2519573"/>
                </a:cubicBezTo>
                <a:lnTo>
                  <a:pt x="6800072" y="2527126"/>
                </a:lnTo>
                <a:lnTo>
                  <a:pt x="6798993" y="2527126"/>
                </a:lnTo>
                <a:lnTo>
                  <a:pt x="6765544" y="2546548"/>
                </a:lnTo>
                <a:cubicBezTo>
                  <a:pt x="6756372" y="2550145"/>
                  <a:pt x="6741986" y="2558058"/>
                  <a:pt x="6722384" y="2570287"/>
                </a:cubicBezTo>
                <a:cubicBezTo>
                  <a:pt x="6717528" y="2570826"/>
                  <a:pt x="6707817" y="2577300"/>
                  <a:pt x="6693251" y="2589709"/>
                </a:cubicBezTo>
                <a:lnTo>
                  <a:pt x="6678144" y="2596183"/>
                </a:lnTo>
                <a:cubicBezTo>
                  <a:pt x="6678144" y="2592586"/>
                  <a:pt x="6674188" y="2590788"/>
                  <a:pt x="6666275" y="2590788"/>
                </a:cubicBezTo>
                <a:cubicBezTo>
                  <a:pt x="6656205" y="2585033"/>
                  <a:pt x="6650090" y="2580717"/>
                  <a:pt x="6647932" y="2577840"/>
                </a:cubicBezTo>
                <a:lnTo>
                  <a:pt x="6619878" y="2562733"/>
                </a:lnTo>
                <a:cubicBezTo>
                  <a:pt x="6616821" y="2558597"/>
                  <a:pt x="6609628" y="2554641"/>
                  <a:pt x="6598298" y="2550864"/>
                </a:cubicBezTo>
                <a:cubicBezTo>
                  <a:pt x="6592903" y="2545829"/>
                  <a:pt x="6581754" y="2539355"/>
                  <a:pt x="6564849" y="2531442"/>
                </a:cubicBezTo>
                <a:cubicBezTo>
                  <a:pt x="6559094" y="2528745"/>
                  <a:pt x="6556217" y="2525508"/>
                  <a:pt x="6556217" y="2521731"/>
                </a:cubicBezTo>
                <a:lnTo>
                  <a:pt x="6556217" y="2508783"/>
                </a:lnTo>
                <a:lnTo>
                  <a:pt x="6554059" y="2508783"/>
                </a:lnTo>
                <a:lnTo>
                  <a:pt x="6554059" y="2506625"/>
                </a:lnTo>
                <a:lnTo>
                  <a:pt x="6555138" y="2506625"/>
                </a:lnTo>
                <a:lnTo>
                  <a:pt x="6556217" y="2507704"/>
                </a:lnTo>
                <a:lnTo>
                  <a:pt x="6557296" y="2507704"/>
                </a:lnTo>
                <a:lnTo>
                  <a:pt x="6558375" y="2503388"/>
                </a:lnTo>
                <a:lnTo>
                  <a:pt x="6557296" y="2502309"/>
                </a:lnTo>
                <a:lnTo>
                  <a:pt x="6557296" y="2500151"/>
                </a:lnTo>
                <a:close/>
                <a:moveTo>
                  <a:pt x="9237523" y="2497723"/>
                </a:moveTo>
                <a:lnTo>
                  <a:pt x="9239681" y="2497723"/>
                </a:lnTo>
                <a:lnTo>
                  <a:pt x="9237523" y="2499882"/>
                </a:lnTo>
                <a:close/>
                <a:moveTo>
                  <a:pt x="9278525" y="2496644"/>
                </a:moveTo>
                <a:lnTo>
                  <a:pt x="9278525" y="2498803"/>
                </a:lnTo>
                <a:lnTo>
                  <a:pt x="9280683" y="2500961"/>
                </a:lnTo>
                <a:lnTo>
                  <a:pt x="9280683" y="2496644"/>
                </a:lnTo>
                <a:close/>
                <a:moveTo>
                  <a:pt x="5217215" y="2496644"/>
                </a:moveTo>
                <a:lnTo>
                  <a:pt x="5217215" y="2497723"/>
                </a:lnTo>
                <a:lnTo>
                  <a:pt x="5220452" y="2497723"/>
                </a:lnTo>
                <a:lnTo>
                  <a:pt x="5220452" y="2496644"/>
                </a:lnTo>
                <a:close/>
                <a:moveTo>
                  <a:pt x="2068665" y="2496240"/>
                </a:moveTo>
                <a:lnTo>
                  <a:pt x="2057742" y="2497319"/>
                </a:lnTo>
                <a:lnTo>
                  <a:pt x="2059899" y="2499477"/>
                </a:lnTo>
                <a:lnTo>
                  <a:pt x="2068665" y="2498398"/>
                </a:lnTo>
                <a:lnTo>
                  <a:pt x="2071904" y="2499477"/>
                </a:lnTo>
                <a:lnTo>
                  <a:pt x="2072982" y="2499477"/>
                </a:lnTo>
                <a:lnTo>
                  <a:pt x="2072982" y="2498398"/>
                </a:lnTo>
                <a:cubicBezTo>
                  <a:pt x="2070105" y="2498398"/>
                  <a:pt x="2068665" y="2497678"/>
                  <a:pt x="2068665" y="2496240"/>
                </a:cubicBezTo>
                <a:close/>
                <a:moveTo>
                  <a:pt x="6628510" y="2495835"/>
                </a:moveTo>
                <a:lnTo>
                  <a:pt x="6628510" y="2496914"/>
                </a:lnTo>
                <a:lnTo>
                  <a:pt x="6630668" y="2499072"/>
                </a:lnTo>
                <a:lnTo>
                  <a:pt x="6631747" y="2495835"/>
                </a:lnTo>
                <a:close/>
                <a:moveTo>
                  <a:pt x="9262340" y="2495565"/>
                </a:moveTo>
                <a:lnTo>
                  <a:pt x="9256945" y="2496644"/>
                </a:lnTo>
                <a:lnTo>
                  <a:pt x="9262340" y="2500961"/>
                </a:lnTo>
                <a:lnTo>
                  <a:pt x="9263419" y="2500961"/>
                </a:lnTo>
                <a:lnTo>
                  <a:pt x="9268814" y="2499882"/>
                </a:lnTo>
                <a:lnTo>
                  <a:pt x="9268814" y="2495565"/>
                </a:lnTo>
                <a:close/>
                <a:moveTo>
                  <a:pt x="6076074" y="2494621"/>
                </a:moveTo>
                <a:lnTo>
                  <a:pt x="6088078" y="2494621"/>
                </a:lnTo>
                <a:cubicBezTo>
                  <a:pt x="6089697" y="2496060"/>
                  <a:pt x="6092259" y="2496779"/>
                  <a:pt x="6095766" y="2496779"/>
                </a:cubicBezTo>
                <a:lnTo>
                  <a:pt x="6097924" y="2498937"/>
                </a:lnTo>
                <a:lnTo>
                  <a:pt x="6103454" y="2497858"/>
                </a:lnTo>
                <a:lnTo>
                  <a:pt x="6104533" y="2497858"/>
                </a:lnTo>
                <a:lnTo>
                  <a:pt x="6105612" y="2498937"/>
                </a:lnTo>
                <a:lnTo>
                  <a:pt x="6106691" y="2498937"/>
                </a:lnTo>
                <a:cubicBezTo>
                  <a:pt x="6107051" y="2496060"/>
                  <a:pt x="6108130" y="2494621"/>
                  <a:pt x="6109928" y="2494621"/>
                </a:cubicBezTo>
                <a:lnTo>
                  <a:pt x="6135150" y="2494621"/>
                </a:lnTo>
                <a:cubicBezTo>
                  <a:pt x="6139466" y="2497499"/>
                  <a:pt x="6141624" y="2501095"/>
                  <a:pt x="6141624" y="2505411"/>
                </a:cubicBezTo>
                <a:lnTo>
                  <a:pt x="6136229" y="2505411"/>
                </a:lnTo>
                <a:lnTo>
                  <a:pt x="6132857" y="2503253"/>
                </a:lnTo>
                <a:lnTo>
                  <a:pt x="6130699" y="2503253"/>
                </a:lnTo>
                <a:lnTo>
                  <a:pt x="6124225" y="2504332"/>
                </a:lnTo>
                <a:lnTo>
                  <a:pt x="6118695" y="2502174"/>
                </a:lnTo>
                <a:lnTo>
                  <a:pt x="6107770" y="2504332"/>
                </a:lnTo>
                <a:lnTo>
                  <a:pt x="6106691" y="2501095"/>
                </a:lnTo>
                <a:lnTo>
                  <a:pt x="6105612" y="2501095"/>
                </a:lnTo>
                <a:cubicBezTo>
                  <a:pt x="6105612" y="2503973"/>
                  <a:pt x="6104893" y="2505411"/>
                  <a:pt x="6103454" y="2505411"/>
                </a:cubicBezTo>
                <a:lnTo>
                  <a:pt x="6102375" y="2505411"/>
                </a:lnTo>
                <a:lnTo>
                  <a:pt x="6086999" y="2506490"/>
                </a:lnTo>
                <a:lnTo>
                  <a:pt x="6079311" y="2504332"/>
                </a:lnTo>
                <a:lnTo>
                  <a:pt x="6067307" y="2505411"/>
                </a:lnTo>
                <a:lnTo>
                  <a:pt x="6065149" y="2502174"/>
                </a:lnTo>
                <a:lnTo>
                  <a:pt x="6065149" y="2500016"/>
                </a:lnTo>
                <a:cubicBezTo>
                  <a:pt x="6065149" y="2498398"/>
                  <a:pt x="6068791" y="2496600"/>
                  <a:pt x="6076074" y="2494621"/>
                </a:cubicBezTo>
                <a:close/>
                <a:moveTo>
                  <a:pt x="5749150" y="2493947"/>
                </a:moveTo>
                <a:cubicBezTo>
                  <a:pt x="5745643" y="2495026"/>
                  <a:pt x="5743890" y="2497184"/>
                  <a:pt x="5743890" y="2500421"/>
                </a:cubicBezTo>
                <a:lnTo>
                  <a:pt x="5744834" y="2503523"/>
                </a:lnTo>
                <a:lnTo>
                  <a:pt x="5755489" y="2501365"/>
                </a:lnTo>
                <a:lnTo>
                  <a:pt x="5755489" y="2497184"/>
                </a:lnTo>
                <a:cubicBezTo>
                  <a:pt x="5754770" y="2495026"/>
                  <a:pt x="5752657" y="2493947"/>
                  <a:pt x="5749150" y="2493947"/>
                </a:cubicBezTo>
                <a:close/>
                <a:moveTo>
                  <a:pt x="6772018" y="2493677"/>
                </a:moveTo>
                <a:lnTo>
                  <a:pt x="6772018" y="2494756"/>
                </a:lnTo>
                <a:lnTo>
                  <a:pt x="6774176" y="2494756"/>
                </a:lnTo>
                <a:lnTo>
                  <a:pt x="6774176" y="2493677"/>
                </a:lnTo>
                <a:close/>
                <a:moveTo>
                  <a:pt x="3190446" y="2493408"/>
                </a:moveTo>
                <a:lnTo>
                  <a:pt x="3190446" y="2495566"/>
                </a:lnTo>
                <a:lnTo>
                  <a:pt x="3191660" y="2495566"/>
                </a:lnTo>
                <a:lnTo>
                  <a:pt x="3191660" y="2493408"/>
                </a:lnTo>
                <a:close/>
                <a:moveTo>
                  <a:pt x="714961" y="2492733"/>
                </a:moveTo>
                <a:lnTo>
                  <a:pt x="714961" y="2493812"/>
                </a:lnTo>
                <a:lnTo>
                  <a:pt x="718198" y="2497049"/>
                </a:lnTo>
                <a:lnTo>
                  <a:pt x="718198" y="2495970"/>
                </a:lnTo>
                <a:lnTo>
                  <a:pt x="717119" y="2492733"/>
                </a:lnTo>
                <a:close/>
                <a:moveTo>
                  <a:pt x="8611985" y="2490980"/>
                </a:moveTo>
                <a:lnTo>
                  <a:pt x="8609826" y="2493003"/>
                </a:lnTo>
                <a:lnTo>
                  <a:pt x="8609826" y="2494082"/>
                </a:lnTo>
                <a:lnTo>
                  <a:pt x="8611985" y="2491924"/>
                </a:lnTo>
                <a:close/>
                <a:moveTo>
                  <a:pt x="6776334" y="2490440"/>
                </a:moveTo>
                <a:lnTo>
                  <a:pt x="6775255" y="2491519"/>
                </a:lnTo>
                <a:lnTo>
                  <a:pt x="6775255" y="2493677"/>
                </a:lnTo>
                <a:lnTo>
                  <a:pt x="6776334" y="2493677"/>
                </a:lnTo>
                <a:lnTo>
                  <a:pt x="6778492" y="2491519"/>
                </a:lnTo>
                <a:lnTo>
                  <a:pt x="6777413" y="2490440"/>
                </a:lnTo>
                <a:close/>
                <a:moveTo>
                  <a:pt x="725752" y="2488417"/>
                </a:moveTo>
                <a:lnTo>
                  <a:pt x="725752" y="2489496"/>
                </a:lnTo>
                <a:lnTo>
                  <a:pt x="727909" y="2489496"/>
                </a:lnTo>
                <a:lnTo>
                  <a:pt x="727909" y="2488417"/>
                </a:lnTo>
                <a:close/>
                <a:moveTo>
                  <a:pt x="6734253" y="2487203"/>
                </a:moveTo>
                <a:lnTo>
                  <a:pt x="6736411" y="2487203"/>
                </a:lnTo>
                <a:lnTo>
                  <a:pt x="6736411" y="2488282"/>
                </a:lnTo>
                <a:lnTo>
                  <a:pt x="6734253" y="2488282"/>
                </a:lnTo>
                <a:close/>
                <a:moveTo>
                  <a:pt x="9265577" y="2486933"/>
                </a:moveTo>
                <a:lnTo>
                  <a:pt x="9265577" y="2488012"/>
                </a:lnTo>
                <a:lnTo>
                  <a:pt x="9267735" y="2490170"/>
                </a:lnTo>
                <a:lnTo>
                  <a:pt x="9268814" y="2490170"/>
                </a:lnTo>
                <a:lnTo>
                  <a:pt x="9268814" y="2486933"/>
                </a:lnTo>
                <a:close/>
                <a:moveTo>
                  <a:pt x="9259103" y="2486933"/>
                </a:moveTo>
                <a:lnTo>
                  <a:pt x="9256945" y="2489091"/>
                </a:lnTo>
                <a:lnTo>
                  <a:pt x="9258024" y="2490170"/>
                </a:lnTo>
                <a:lnTo>
                  <a:pt x="9260182" y="2490170"/>
                </a:lnTo>
                <a:lnTo>
                  <a:pt x="9260182" y="2486933"/>
                </a:lnTo>
                <a:close/>
                <a:moveTo>
                  <a:pt x="5578263" y="2486529"/>
                </a:moveTo>
                <a:lnTo>
                  <a:pt x="5578263" y="2488687"/>
                </a:lnTo>
                <a:lnTo>
                  <a:pt x="5581365" y="2488687"/>
                </a:lnTo>
                <a:lnTo>
                  <a:pt x="5581365" y="2486529"/>
                </a:lnTo>
                <a:close/>
                <a:moveTo>
                  <a:pt x="5122802" y="2484775"/>
                </a:moveTo>
                <a:lnTo>
                  <a:pt x="5122802" y="2485854"/>
                </a:lnTo>
                <a:lnTo>
                  <a:pt x="5124960" y="2491249"/>
                </a:lnTo>
                <a:lnTo>
                  <a:pt x="5123881" y="2495565"/>
                </a:lnTo>
                <a:lnTo>
                  <a:pt x="5126039" y="2497723"/>
                </a:lnTo>
                <a:lnTo>
                  <a:pt x="5127118" y="2490170"/>
                </a:lnTo>
                <a:lnTo>
                  <a:pt x="5124960" y="2490170"/>
                </a:lnTo>
                <a:lnTo>
                  <a:pt x="5127118" y="2486933"/>
                </a:lnTo>
                <a:close/>
                <a:moveTo>
                  <a:pt x="5205481" y="2483696"/>
                </a:moveTo>
                <a:lnTo>
                  <a:pt x="5205481" y="2484775"/>
                </a:lnTo>
                <a:lnTo>
                  <a:pt x="5207639" y="2484775"/>
                </a:lnTo>
                <a:lnTo>
                  <a:pt x="5207639" y="2483696"/>
                </a:lnTo>
                <a:close/>
                <a:moveTo>
                  <a:pt x="5677936" y="2483427"/>
                </a:moveTo>
                <a:lnTo>
                  <a:pt x="5671597" y="2485450"/>
                </a:lnTo>
                <a:lnTo>
                  <a:pt x="5667415" y="2484506"/>
                </a:lnTo>
                <a:lnTo>
                  <a:pt x="5658918" y="2487608"/>
                </a:lnTo>
                <a:lnTo>
                  <a:pt x="5657839" y="2487608"/>
                </a:lnTo>
                <a:lnTo>
                  <a:pt x="5633427" y="2484506"/>
                </a:lnTo>
                <a:lnTo>
                  <a:pt x="5627088" y="2485450"/>
                </a:lnTo>
                <a:lnTo>
                  <a:pt x="5617512" y="2485450"/>
                </a:lnTo>
                <a:cubicBezTo>
                  <a:pt x="5616433" y="2485450"/>
                  <a:pt x="5614634" y="2493273"/>
                  <a:pt x="5612117" y="2508918"/>
                </a:cubicBezTo>
                <a:lnTo>
                  <a:pt x="5613196" y="2519438"/>
                </a:lnTo>
                <a:lnTo>
                  <a:pt x="5612117" y="2520517"/>
                </a:lnTo>
                <a:lnTo>
                  <a:pt x="5615354" y="2525778"/>
                </a:lnTo>
                <a:lnTo>
                  <a:pt x="5615354" y="2564083"/>
                </a:lnTo>
                <a:cubicBezTo>
                  <a:pt x="5615354" y="2568668"/>
                  <a:pt x="5613600" y="2572894"/>
                  <a:pt x="5610093" y="2576761"/>
                </a:cubicBezTo>
                <a:lnTo>
                  <a:pt x="5613196" y="2582156"/>
                </a:lnTo>
                <a:lnTo>
                  <a:pt x="5610093" y="2588495"/>
                </a:lnTo>
                <a:lnTo>
                  <a:pt x="5615354" y="2607647"/>
                </a:lnTo>
                <a:lnTo>
                  <a:pt x="5612117" y="2615065"/>
                </a:lnTo>
                <a:lnTo>
                  <a:pt x="5615354" y="2623562"/>
                </a:lnTo>
                <a:lnTo>
                  <a:pt x="5615354" y="2630980"/>
                </a:lnTo>
                <a:lnTo>
                  <a:pt x="5617512" y="2633138"/>
                </a:lnTo>
                <a:lnTo>
                  <a:pt x="5631269" y="2633138"/>
                </a:lnTo>
                <a:lnTo>
                  <a:pt x="5636529" y="2634083"/>
                </a:lnTo>
                <a:lnTo>
                  <a:pt x="5643003" y="2633138"/>
                </a:lnTo>
                <a:lnTo>
                  <a:pt x="5659997" y="2633138"/>
                </a:lnTo>
                <a:lnTo>
                  <a:pt x="5668494" y="2635162"/>
                </a:lnTo>
                <a:lnTo>
                  <a:pt x="5674834" y="2633138"/>
                </a:lnTo>
                <a:lnTo>
                  <a:pt x="5676992" y="2633138"/>
                </a:lnTo>
                <a:lnTo>
                  <a:pt x="5700325" y="2632059"/>
                </a:lnTo>
                <a:lnTo>
                  <a:pt x="5703427" y="2635162"/>
                </a:lnTo>
                <a:lnTo>
                  <a:pt x="5704506" y="2634083"/>
                </a:lnTo>
                <a:lnTo>
                  <a:pt x="5704506" y="2633138"/>
                </a:lnTo>
                <a:lnTo>
                  <a:pt x="5709901" y="2634083"/>
                </a:lnTo>
                <a:lnTo>
                  <a:pt x="5722580" y="2633138"/>
                </a:lnTo>
                <a:lnTo>
                  <a:pt x="5726896" y="2634083"/>
                </a:lnTo>
                <a:lnTo>
                  <a:pt x="5728919" y="2630980"/>
                </a:lnTo>
                <a:lnTo>
                  <a:pt x="5728919" y="2629901"/>
                </a:lnTo>
                <a:lnTo>
                  <a:pt x="5726896" y="2616144"/>
                </a:lnTo>
                <a:lnTo>
                  <a:pt x="5729998" y="2613986"/>
                </a:lnTo>
                <a:lnTo>
                  <a:pt x="5732156" y="2613986"/>
                </a:lnTo>
                <a:lnTo>
                  <a:pt x="5745913" y="2616144"/>
                </a:lnTo>
                <a:lnTo>
                  <a:pt x="5746992" y="2611828"/>
                </a:lnTo>
                <a:lnTo>
                  <a:pt x="5743890" y="2609670"/>
                </a:lnTo>
                <a:lnTo>
                  <a:pt x="5739574" y="2613986"/>
                </a:lnTo>
                <a:lnTo>
                  <a:pt x="5737416" y="2611828"/>
                </a:lnTo>
                <a:lnTo>
                  <a:pt x="5732156" y="2612907"/>
                </a:lnTo>
                <a:lnTo>
                  <a:pt x="5728919" y="2612907"/>
                </a:lnTo>
                <a:lnTo>
                  <a:pt x="5726896" y="2610749"/>
                </a:lnTo>
                <a:lnTo>
                  <a:pt x="5726896" y="2605489"/>
                </a:lnTo>
                <a:lnTo>
                  <a:pt x="5729998" y="2600229"/>
                </a:lnTo>
                <a:lnTo>
                  <a:pt x="5728919" y="2584179"/>
                </a:lnTo>
                <a:lnTo>
                  <a:pt x="5729998" y="2572579"/>
                </a:lnTo>
                <a:lnTo>
                  <a:pt x="5727840" y="2566240"/>
                </a:lnTo>
                <a:lnTo>
                  <a:pt x="5728919" y="2563003"/>
                </a:lnTo>
                <a:lnTo>
                  <a:pt x="5725817" y="2559766"/>
                </a:lnTo>
                <a:lnTo>
                  <a:pt x="5725817" y="2554506"/>
                </a:lnTo>
                <a:lnTo>
                  <a:pt x="5728919" y="2550325"/>
                </a:lnTo>
                <a:lnTo>
                  <a:pt x="5726896" y="2541828"/>
                </a:lnTo>
                <a:lnTo>
                  <a:pt x="5729998" y="2538591"/>
                </a:lnTo>
                <a:lnTo>
                  <a:pt x="5726896" y="2529015"/>
                </a:lnTo>
                <a:lnTo>
                  <a:pt x="5726896" y="2527936"/>
                </a:lnTo>
                <a:lnTo>
                  <a:pt x="5727840" y="2523754"/>
                </a:lnTo>
                <a:lnTo>
                  <a:pt x="5726896" y="2519438"/>
                </a:lnTo>
                <a:lnTo>
                  <a:pt x="5726896" y="2518359"/>
                </a:lnTo>
                <a:lnTo>
                  <a:pt x="5728919" y="2515257"/>
                </a:lnTo>
                <a:lnTo>
                  <a:pt x="5728919" y="2514178"/>
                </a:lnTo>
                <a:cubicBezTo>
                  <a:pt x="5726851" y="2511481"/>
                  <a:pt x="5725817" y="2509008"/>
                  <a:pt x="5725817" y="2506760"/>
                </a:cubicBezTo>
                <a:lnTo>
                  <a:pt x="5725817" y="2497184"/>
                </a:lnTo>
                <a:lnTo>
                  <a:pt x="5726896" y="2486529"/>
                </a:lnTo>
                <a:lnTo>
                  <a:pt x="5718398" y="2487608"/>
                </a:lnTo>
                <a:lnTo>
                  <a:pt x="5710980" y="2485450"/>
                </a:lnTo>
                <a:lnTo>
                  <a:pt x="5703427" y="2486529"/>
                </a:lnTo>
                <a:lnTo>
                  <a:pt x="5699246" y="2485450"/>
                </a:lnTo>
                <a:lnTo>
                  <a:pt x="5697088" y="2487608"/>
                </a:lnTo>
                <a:lnTo>
                  <a:pt x="5687512" y="2483427"/>
                </a:lnTo>
                <a:lnTo>
                  <a:pt x="5683331" y="2485450"/>
                </a:lnTo>
                <a:cubicBezTo>
                  <a:pt x="5679734" y="2485450"/>
                  <a:pt x="5677936" y="2484775"/>
                  <a:pt x="5677936" y="2483427"/>
                </a:cubicBezTo>
                <a:close/>
                <a:moveTo>
                  <a:pt x="717119" y="2483022"/>
                </a:moveTo>
                <a:lnTo>
                  <a:pt x="717119" y="2488417"/>
                </a:lnTo>
                <a:lnTo>
                  <a:pt x="718198" y="2488417"/>
                </a:lnTo>
                <a:lnTo>
                  <a:pt x="718198" y="2483022"/>
                </a:lnTo>
                <a:close/>
                <a:moveTo>
                  <a:pt x="8716243" y="2482348"/>
                </a:moveTo>
                <a:lnTo>
                  <a:pt x="8714085" y="2484506"/>
                </a:lnTo>
                <a:lnTo>
                  <a:pt x="8714085" y="2485585"/>
                </a:lnTo>
                <a:lnTo>
                  <a:pt x="8716243" y="2487743"/>
                </a:lnTo>
                <a:lnTo>
                  <a:pt x="8717322" y="2486664"/>
                </a:lnTo>
                <a:lnTo>
                  <a:pt x="8717322" y="2482348"/>
                </a:lnTo>
                <a:close/>
                <a:moveTo>
                  <a:pt x="5758726" y="2482348"/>
                </a:moveTo>
                <a:lnTo>
                  <a:pt x="5758726" y="2484506"/>
                </a:lnTo>
                <a:lnTo>
                  <a:pt x="5760749" y="2484506"/>
                </a:lnTo>
                <a:close/>
                <a:moveTo>
                  <a:pt x="6752596" y="2480729"/>
                </a:moveTo>
                <a:lnTo>
                  <a:pt x="6753367" y="2480729"/>
                </a:lnTo>
                <a:lnTo>
                  <a:pt x="6752596" y="2481235"/>
                </a:lnTo>
                <a:close/>
                <a:moveTo>
                  <a:pt x="2617916" y="2480041"/>
                </a:moveTo>
                <a:lnTo>
                  <a:pt x="2617916" y="2481120"/>
                </a:lnTo>
                <a:lnTo>
                  <a:pt x="2620075" y="2483278"/>
                </a:lnTo>
                <a:lnTo>
                  <a:pt x="2620075" y="2482199"/>
                </a:lnTo>
                <a:close/>
                <a:moveTo>
                  <a:pt x="5171088" y="2479380"/>
                </a:moveTo>
                <a:lnTo>
                  <a:pt x="5171088" y="2480459"/>
                </a:lnTo>
                <a:lnTo>
                  <a:pt x="5176483" y="2480459"/>
                </a:lnTo>
                <a:lnTo>
                  <a:pt x="5176483" y="2479380"/>
                </a:lnTo>
                <a:close/>
                <a:moveTo>
                  <a:pt x="5105538" y="2479380"/>
                </a:moveTo>
                <a:lnTo>
                  <a:pt x="5105538" y="2480459"/>
                </a:lnTo>
                <a:lnTo>
                  <a:pt x="5107696" y="2480459"/>
                </a:lnTo>
                <a:lnTo>
                  <a:pt x="5107696" y="2479380"/>
                </a:lnTo>
                <a:close/>
                <a:moveTo>
                  <a:pt x="5599438" y="2479111"/>
                </a:moveTo>
                <a:lnTo>
                  <a:pt x="5599438" y="2482348"/>
                </a:lnTo>
                <a:lnTo>
                  <a:pt x="5600517" y="2482348"/>
                </a:lnTo>
                <a:lnTo>
                  <a:pt x="5600517" y="2479111"/>
                </a:lnTo>
                <a:close/>
                <a:moveTo>
                  <a:pt x="9262340" y="2478301"/>
                </a:moveTo>
                <a:lnTo>
                  <a:pt x="9262340" y="2480459"/>
                </a:lnTo>
                <a:lnTo>
                  <a:pt x="9264498" y="2482617"/>
                </a:lnTo>
                <a:lnTo>
                  <a:pt x="9269893" y="2482617"/>
                </a:lnTo>
                <a:lnTo>
                  <a:pt x="9273130" y="2479380"/>
                </a:lnTo>
                <a:lnTo>
                  <a:pt x="9272051" y="2478301"/>
                </a:lnTo>
                <a:close/>
                <a:moveTo>
                  <a:pt x="700934" y="2477627"/>
                </a:moveTo>
                <a:lnTo>
                  <a:pt x="699855" y="2478706"/>
                </a:lnTo>
                <a:lnTo>
                  <a:pt x="699855" y="2485180"/>
                </a:lnTo>
                <a:lnTo>
                  <a:pt x="705250" y="2491654"/>
                </a:lnTo>
                <a:lnTo>
                  <a:pt x="705250" y="2492733"/>
                </a:lnTo>
                <a:lnTo>
                  <a:pt x="700934" y="2499207"/>
                </a:lnTo>
                <a:cubicBezTo>
                  <a:pt x="704530" y="2507120"/>
                  <a:pt x="707048" y="2511076"/>
                  <a:pt x="708487" y="2511076"/>
                </a:cubicBezTo>
                <a:lnTo>
                  <a:pt x="709566" y="2511076"/>
                </a:lnTo>
                <a:cubicBezTo>
                  <a:pt x="711004" y="2510717"/>
                  <a:pt x="712443" y="2508918"/>
                  <a:pt x="713882" y="2505681"/>
                </a:cubicBezTo>
                <a:cubicBezTo>
                  <a:pt x="711364" y="2489856"/>
                  <a:pt x="709206" y="2481943"/>
                  <a:pt x="707408" y="2481943"/>
                </a:cubicBezTo>
                <a:cubicBezTo>
                  <a:pt x="705969" y="2479066"/>
                  <a:pt x="703811" y="2477627"/>
                  <a:pt x="700934" y="2477627"/>
                </a:cubicBezTo>
                <a:close/>
                <a:moveTo>
                  <a:pt x="3188288" y="2476548"/>
                </a:moveTo>
                <a:cubicBezTo>
                  <a:pt x="3193953" y="2480864"/>
                  <a:pt x="3202045" y="2485225"/>
                  <a:pt x="3212566" y="2489631"/>
                </a:cubicBezTo>
                <a:lnTo>
                  <a:pt x="3218096" y="2498398"/>
                </a:lnTo>
                <a:lnTo>
                  <a:pt x="3218096" y="2500556"/>
                </a:lnTo>
                <a:cubicBezTo>
                  <a:pt x="3216927" y="2502534"/>
                  <a:pt x="3214319" y="2503523"/>
                  <a:pt x="3210273" y="2503523"/>
                </a:cubicBezTo>
                <a:lnTo>
                  <a:pt x="3208115" y="2503523"/>
                </a:lnTo>
                <a:lnTo>
                  <a:pt x="3192739" y="2500556"/>
                </a:lnTo>
                <a:lnTo>
                  <a:pt x="3188288" y="2500556"/>
                </a:lnTo>
                <a:cubicBezTo>
                  <a:pt x="3183882" y="2500556"/>
                  <a:pt x="3177633" y="2501545"/>
                  <a:pt x="3169540" y="2503523"/>
                </a:cubicBezTo>
                <a:lnTo>
                  <a:pt x="3167382" y="2503523"/>
                </a:lnTo>
                <a:cubicBezTo>
                  <a:pt x="3164955" y="2503523"/>
                  <a:pt x="3162392" y="2502804"/>
                  <a:pt x="3159695" y="2501365"/>
                </a:cubicBezTo>
                <a:lnTo>
                  <a:pt x="3157402" y="2501365"/>
                </a:lnTo>
                <a:cubicBezTo>
                  <a:pt x="3155244" y="2502804"/>
                  <a:pt x="3149399" y="2504018"/>
                  <a:pt x="3139868" y="2505007"/>
                </a:cubicBezTo>
                <a:cubicBezTo>
                  <a:pt x="3131955" y="2505007"/>
                  <a:pt x="3126425" y="2503793"/>
                  <a:pt x="3123278" y="2501365"/>
                </a:cubicBezTo>
                <a:lnTo>
                  <a:pt x="3116669" y="2503523"/>
                </a:lnTo>
                <a:lnTo>
                  <a:pt x="3108981" y="2502040"/>
                </a:lnTo>
                <a:lnTo>
                  <a:pt x="3102372" y="2503523"/>
                </a:lnTo>
                <a:cubicBezTo>
                  <a:pt x="3099405" y="2503523"/>
                  <a:pt x="3096843" y="2502309"/>
                  <a:pt x="3094685" y="2499882"/>
                </a:cubicBezTo>
                <a:lnTo>
                  <a:pt x="3094685" y="2499073"/>
                </a:lnTo>
                <a:lnTo>
                  <a:pt x="3097922" y="2496915"/>
                </a:lnTo>
                <a:lnTo>
                  <a:pt x="3099001" y="2496915"/>
                </a:lnTo>
                <a:cubicBezTo>
                  <a:pt x="3102867" y="2499342"/>
                  <a:pt x="3105834" y="2500556"/>
                  <a:pt x="3107902" y="2500556"/>
                </a:cubicBezTo>
                <a:cubicBezTo>
                  <a:pt x="3108801" y="2497139"/>
                  <a:pt x="3110645" y="2495431"/>
                  <a:pt x="3113432" y="2495431"/>
                </a:cubicBezTo>
                <a:lnTo>
                  <a:pt x="3120041" y="2496915"/>
                </a:lnTo>
                <a:lnTo>
                  <a:pt x="3127729" y="2495431"/>
                </a:lnTo>
                <a:lnTo>
                  <a:pt x="3137575" y="2495431"/>
                </a:lnTo>
                <a:cubicBezTo>
                  <a:pt x="3139823" y="2495431"/>
                  <a:pt x="3140947" y="2496420"/>
                  <a:pt x="3140947" y="2498398"/>
                </a:cubicBezTo>
                <a:lnTo>
                  <a:pt x="3144184" y="2499073"/>
                </a:lnTo>
                <a:cubicBezTo>
                  <a:pt x="3148230" y="2496105"/>
                  <a:pt x="3154479" y="2494622"/>
                  <a:pt x="3162932" y="2494622"/>
                </a:cubicBezTo>
                <a:cubicBezTo>
                  <a:pt x="3163830" y="2493003"/>
                  <a:pt x="3167517" y="2490620"/>
                  <a:pt x="3173991" y="2487473"/>
                </a:cubicBezTo>
                <a:cubicBezTo>
                  <a:pt x="3173991" y="2485854"/>
                  <a:pt x="3178757" y="2482213"/>
                  <a:pt x="3188288" y="2476548"/>
                </a:cubicBezTo>
                <a:close/>
                <a:moveTo>
                  <a:pt x="9259103" y="2475064"/>
                </a:moveTo>
                <a:lnTo>
                  <a:pt x="9258024" y="2476143"/>
                </a:lnTo>
                <a:lnTo>
                  <a:pt x="9258024" y="2477222"/>
                </a:lnTo>
                <a:lnTo>
                  <a:pt x="9261261" y="2477222"/>
                </a:lnTo>
                <a:close/>
                <a:moveTo>
                  <a:pt x="1523783" y="2475064"/>
                </a:moveTo>
                <a:lnTo>
                  <a:pt x="1527019" y="2475064"/>
                </a:lnTo>
                <a:cubicBezTo>
                  <a:pt x="1529359" y="2477043"/>
                  <a:pt x="1533718" y="2478481"/>
                  <a:pt x="1540103" y="2479380"/>
                </a:cubicBezTo>
                <a:lnTo>
                  <a:pt x="1541182" y="2480459"/>
                </a:lnTo>
                <a:lnTo>
                  <a:pt x="1541182" y="2481538"/>
                </a:lnTo>
                <a:cubicBezTo>
                  <a:pt x="1539564" y="2482977"/>
                  <a:pt x="1537046" y="2483696"/>
                  <a:pt x="1533629" y="2483696"/>
                </a:cubicBezTo>
                <a:cubicBezTo>
                  <a:pt x="1533629" y="2485765"/>
                  <a:pt x="1532864" y="2486799"/>
                  <a:pt x="1531335" y="2486799"/>
                </a:cubicBezTo>
                <a:lnTo>
                  <a:pt x="1530257" y="2486799"/>
                </a:lnTo>
                <a:lnTo>
                  <a:pt x="1521625" y="2478301"/>
                </a:lnTo>
                <a:lnTo>
                  <a:pt x="1521625" y="2477222"/>
                </a:lnTo>
                <a:close/>
                <a:moveTo>
                  <a:pt x="8278047" y="2474795"/>
                </a:moveTo>
                <a:lnTo>
                  <a:pt x="8280205" y="2474795"/>
                </a:lnTo>
                <a:cubicBezTo>
                  <a:pt x="8303853" y="2488732"/>
                  <a:pt x="8316037" y="2498038"/>
                  <a:pt x="8316756" y="2502714"/>
                </a:cubicBezTo>
                <a:lnTo>
                  <a:pt x="8317835" y="2503793"/>
                </a:lnTo>
                <a:lnTo>
                  <a:pt x="8317835" y="2507030"/>
                </a:lnTo>
                <a:cubicBezTo>
                  <a:pt x="8311361" y="2512875"/>
                  <a:pt x="8308124" y="2520742"/>
                  <a:pt x="8308124" y="2530633"/>
                </a:cubicBezTo>
                <a:lnTo>
                  <a:pt x="8307045" y="2533870"/>
                </a:lnTo>
                <a:lnTo>
                  <a:pt x="8309203" y="2542367"/>
                </a:lnTo>
                <a:lnTo>
                  <a:pt x="8308124" y="2543446"/>
                </a:lnTo>
                <a:lnTo>
                  <a:pt x="8309203" y="2548842"/>
                </a:lnTo>
                <a:lnTo>
                  <a:pt x="8309203" y="2555316"/>
                </a:lnTo>
                <a:lnTo>
                  <a:pt x="8303943" y="2567184"/>
                </a:lnTo>
                <a:lnTo>
                  <a:pt x="8303943" y="2578919"/>
                </a:lnTo>
                <a:lnTo>
                  <a:pt x="8307045" y="2591867"/>
                </a:lnTo>
                <a:cubicBezTo>
                  <a:pt x="8306416" y="2604365"/>
                  <a:pt x="8305022" y="2611873"/>
                  <a:pt x="8302864" y="2614391"/>
                </a:cubicBezTo>
                <a:lnTo>
                  <a:pt x="8305022" y="2631520"/>
                </a:lnTo>
                <a:lnTo>
                  <a:pt x="8299627" y="2652021"/>
                </a:lnTo>
                <a:lnTo>
                  <a:pt x="8297469" y="2654179"/>
                </a:lnTo>
                <a:lnTo>
                  <a:pt x="8295311" y="2654179"/>
                </a:lnTo>
                <a:cubicBezTo>
                  <a:pt x="8295311" y="2649863"/>
                  <a:pt x="8294592" y="2647705"/>
                  <a:pt x="8293153" y="2647705"/>
                </a:cubicBezTo>
                <a:lnTo>
                  <a:pt x="8292074" y="2647705"/>
                </a:lnTo>
                <a:lnTo>
                  <a:pt x="8295311" y="2656202"/>
                </a:lnTo>
                <a:lnTo>
                  <a:pt x="8294232" y="2657281"/>
                </a:lnTo>
                <a:lnTo>
                  <a:pt x="8294232" y="2658360"/>
                </a:lnTo>
                <a:lnTo>
                  <a:pt x="8295311" y="2659440"/>
                </a:lnTo>
                <a:lnTo>
                  <a:pt x="8295311" y="2660519"/>
                </a:lnTo>
                <a:lnTo>
                  <a:pt x="8294232" y="2663756"/>
                </a:lnTo>
                <a:lnTo>
                  <a:pt x="8296390" y="2665914"/>
                </a:lnTo>
                <a:lnTo>
                  <a:pt x="8296390" y="2668072"/>
                </a:lnTo>
                <a:lnTo>
                  <a:pt x="8294232" y="2670230"/>
                </a:lnTo>
                <a:lnTo>
                  <a:pt x="8293153" y="2670230"/>
                </a:lnTo>
                <a:cubicBezTo>
                  <a:pt x="8291714" y="2670230"/>
                  <a:pt x="8290995" y="2668791"/>
                  <a:pt x="8290995" y="2665914"/>
                </a:cubicBezTo>
                <a:lnTo>
                  <a:pt x="8289916" y="2666993"/>
                </a:lnTo>
                <a:lnTo>
                  <a:pt x="8288837" y="2666993"/>
                </a:lnTo>
                <a:lnTo>
                  <a:pt x="8293153" y="2673467"/>
                </a:lnTo>
                <a:cubicBezTo>
                  <a:pt x="8293153" y="2679221"/>
                  <a:pt x="8288118" y="2684931"/>
                  <a:pt x="8278047" y="2690596"/>
                </a:cubicBezTo>
                <a:cubicBezTo>
                  <a:pt x="8274900" y="2690596"/>
                  <a:pt x="8268111" y="2693113"/>
                  <a:pt x="8257680" y="2698149"/>
                </a:cubicBezTo>
                <a:lnTo>
                  <a:pt x="8248104" y="2699228"/>
                </a:lnTo>
                <a:lnTo>
                  <a:pt x="8238393" y="2699228"/>
                </a:lnTo>
                <a:cubicBezTo>
                  <a:pt x="8236056" y="2697609"/>
                  <a:pt x="8232818" y="2689741"/>
                  <a:pt x="8228682" y="2675625"/>
                </a:cubicBezTo>
                <a:cubicBezTo>
                  <a:pt x="8222118" y="2666453"/>
                  <a:pt x="8213531" y="2659664"/>
                  <a:pt x="8202921" y="2655258"/>
                </a:cubicBezTo>
                <a:lnTo>
                  <a:pt x="8202921" y="2653100"/>
                </a:lnTo>
                <a:cubicBezTo>
                  <a:pt x="8202921" y="2650403"/>
                  <a:pt x="8213306" y="2648245"/>
                  <a:pt x="8234077" y="2646626"/>
                </a:cubicBezTo>
                <a:lnTo>
                  <a:pt x="8245946" y="2646626"/>
                </a:lnTo>
                <a:cubicBezTo>
                  <a:pt x="8248194" y="2646626"/>
                  <a:pt x="8250667" y="2639478"/>
                  <a:pt x="8253364" y="2625181"/>
                </a:cubicBezTo>
                <a:cubicBezTo>
                  <a:pt x="8255882" y="2623562"/>
                  <a:pt x="8258400" y="2618167"/>
                  <a:pt x="8260918" y="2608996"/>
                </a:cubicBezTo>
                <a:lnTo>
                  <a:pt x="8256602" y="2603601"/>
                </a:lnTo>
                <a:lnTo>
                  <a:pt x="8260918" y="2586472"/>
                </a:lnTo>
                <a:lnTo>
                  <a:pt x="8259838" y="2577840"/>
                </a:lnTo>
                <a:lnTo>
                  <a:pt x="8260918" y="2543446"/>
                </a:lnTo>
                <a:lnTo>
                  <a:pt x="8260918" y="2538186"/>
                </a:lnTo>
                <a:lnTo>
                  <a:pt x="8263076" y="2534949"/>
                </a:lnTo>
                <a:lnTo>
                  <a:pt x="8263076" y="2525238"/>
                </a:lnTo>
                <a:lnTo>
                  <a:pt x="8264154" y="2509188"/>
                </a:lnTo>
                <a:lnTo>
                  <a:pt x="8254444" y="2503793"/>
                </a:lnTo>
                <a:lnTo>
                  <a:pt x="8248104" y="2505951"/>
                </a:lnTo>
                <a:lnTo>
                  <a:pt x="8247025" y="2505951"/>
                </a:lnTo>
                <a:cubicBezTo>
                  <a:pt x="8243249" y="2505951"/>
                  <a:pt x="8241091" y="2504872"/>
                  <a:pt x="8240551" y="2502714"/>
                </a:cubicBezTo>
                <a:cubicBezTo>
                  <a:pt x="8240551" y="2499837"/>
                  <a:pt x="8246980" y="2497679"/>
                  <a:pt x="8259838" y="2496240"/>
                </a:cubicBezTo>
                <a:cubicBezTo>
                  <a:pt x="8267572" y="2490845"/>
                  <a:pt x="8272247" y="2485135"/>
                  <a:pt x="8273866" y="2479111"/>
                </a:cubicBezTo>
                <a:cubicBezTo>
                  <a:pt x="8276653" y="2479111"/>
                  <a:pt x="8278047" y="2477672"/>
                  <a:pt x="8278047" y="2474795"/>
                </a:cubicBezTo>
                <a:close/>
                <a:moveTo>
                  <a:pt x="5598359" y="2473851"/>
                </a:moveTo>
                <a:lnTo>
                  <a:pt x="5598359" y="2476953"/>
                </a:lnTo>
                <a:lnTo>
                  <a:pt x="5599438" y="2476953"/>
                </a:lnTo>
                <a:lnTo>
                  <a:pt x="5599438" y="2473851"/>
                </a:lnTo>
                <a:close/>
                <a:moveTo>
                  <a:pt x="8719480" y="2472637"/>
                </a:moveTo>
                <a:lnTo>
                  <a:pt x="8719480" y="2473716"/>
                </a:lnTo>
                <a:lnTo>
                  <a:pt x="8721638" y="2473716"/>
                </a:lnTo>
                <a:lnTo>
                  <a:pt x="8721638" y="2472637"/>
                </a:lnTo>
                <a:close/>
                <a:moveTo>
                  <a:pt x="6796835" y="2472097"/>
                </a:moveTo>
                <a:lnTo>
                  <a:pt x="6796835" y="2474255"/>
                </a:lnTo>
                <a:lnTo>
                  <a:pt x="6798993" y="2474255"/>
                </a:lnTo>
                <a:lnTo>
                  <a:pt x="6798993" y="2472097"/>
                </a:lnTo>
                <a:close/>
                <a:moveTo>
                  <a:pt x="9283920" y="2471827"/>
                </a:moveTo>
                <a:lnTo>
                  <a:pt x="9284999" y="2471827"/>
                </a:lnTo>
                <a:lnTo>
                  <a:pt x="9284999" y="2472823"/>
                </a:lnTo>
                <a:lnTo>
                  <a:pt x="9283920" y="2471952"/>
                </a:lnTo>
                <a:close/>
                <a:moveTo>
                  <a:pt x="5269817" y="2470883"/>
                </a:moveTo>
                <a:lnTo>
                  <a:pt x="5271975" y="2472906"/>
                </a:lnTo>
                <a:lnTo>
                  <a:pt x="5271975" y="2470883"/>
                </a:lnTo>
                <a:close/>
                <a:moveTo>
                  <a:pt x="5164614" y="2470883"/>
                </a:moveTo>
                <a:lnTo>
                  <a:pt x="5164614" y="2475064"/>
                </a:lnTo>
                <a:lnTo>
                  <a:pt x="5165693" y="2476143"/>
                </a:lnTo>
                <a:lnTo>
                  <a:pt x="5167851" y="2476143"/>
                </a:lnTo>
                <a:lnTo>
                  <a:pt x="5167851" y="2475064"/>
                </a:lnTo>
                <a:cubicBezTo>
                  <a:pt x="5166412" y="2475064"/>
                  <a:pt x="5165693" y="2473671"/>
                  <a:pt x="5165693" y="2470883"/>
                </a:cubicBezTo>
                <a:close/>
                <a:moveTo>
                  <a:pt x="7207921" y="2470204"/>
                </a:moveTo>
                <a:lnTo>
                  <a:pt x="7210079" y="2472362"/>
                </a:lnTo>
                <a:lnTo>
                  <a:pt x="7210079" y="2470204"/>
                </a:lnTo>
                <a:close/>
                <a:moveTo>
                  <a:pt x="6583192" y="2469939"/>
                </a:moveTo>
                <a:lnTo>
                  <a:pt x="6583192" y="2472097"/>
                </a:lnTo>
                <a:lnTo>
                  <a:pt x="6585350" y="2472097"/>
                </a:lnTo>
                <a:lnTo>
                  <a:pt x="6585350" y="2469939"/>
                </a:lnTo>
                <a:close/>
                <a:moveTo>
                  <a:pt x="6188695" y="2467781"/>
                </a:moveTo>
                <a:lnTo>
                  <a:pt x="6186537" y="2469939"/>
                </a:lnTo>
                <a:lnTo>
                  <a:pt x="6186537" y="2472097"/>
                </a:lnTo>
                <a:lnTo>
                  <a:pt x="6188695" y="2469939"/>
                </a:lnTo>
                <a:close/>
                <a:moveTo>
                  <a:pt x="5268738" y="2467646"/>
                </a:moveTo>
                <a:lnTo>
                  <a:pt x="5265501" y="2468725"/>
                </a:lnTo>
                <a:lnTo>
                  <a:pt x="5265501" y="2470883"/>
                </a:lnTo>
                <a:lnTo>
                  <a:pt x="5266580" y="2470883"/>
                </a:lnTo>
                <a:lnTo>
                  <a:pt x="5268738" y="2468725"/>
                </a:lnTo>
                <a:close/>
                <a:moveTo>
                  <a:pt x="8218027" y="2467242"/>
                </a:moveTo>
                <a:lnTo>
                  <a:pt x="8213711" y="2472637"/>
                </a:lnTo>
                <a:lnTo>
                  <a:pt x="8213711" y="2473716"/>
                </a:lnTo>
                <a:lnTo>
                  <a:pt x="8215869" y="2473716"/>
                </a:lnTo>
                <a:lnTo>
                  <a:pt x="8220050" y="2468321"/>
                </a:lnTo>
                <a:lnTo>
                  <a:pt x="8219106" y="2467242"/>
                </a:lnTo>
                <a:close/>
                <a:moveTo>
                  <a:pt x="5261319" y="2466567"/>
                </a:moveTo>
                <a:lnTo>
                  <a:pt x="5261319" y="2467646"/>
                </a:lnTo>
                <a:lnTo>
                  <a:pt x="5263343" y="2467646"/>
                </a:lnTo>
                <a:lnTo>
                  <a:pt x="5263343" y="2466567"/>
                </a:lnTo>
                <a:close/>
                <a:moveTo>
                  <a:pt x="3611379" y="2466567"/>
                </a:moveTo>
                <a:lnTo>
                  <a:pt x="3611379" y="2467511"/>
                </a:lnTo>
                <a:lnTo>
                  <a:pt x="3613537" y="2469669"/>
                </a:lnTo>
                <a:lnTo>
                  <a:pt x="3614616" y="2469669"/>
                </a:lnTo>
                <a:lnTo>
                  <a:pt x="3614616" y="2466567"/>
                </a:lnTo>
                <a:close/>
                <a:moveTo>
                  <a:pt x="9251550" y="2466432"/>
                </a:moveTo>
                <a:cubicBezTo>
                  <a:pt x="9251550" y="2467871"/>
                  <a:pt x="9250471" y="2468590"/>
                  <a:pt x="9248313" y="2468590"/>
                </a:cubicBezTo>
                <a:lnTo>
                  <a:pt x="9248313" y="2469669"/>
                </a:lnTo>
                <a:lnTo>
                  <a:pt x="9250471" y="2469669"/>
                </a:lnTo>
                <a:cubicBezTo>
                  <a:pt x="9250471" y="2468231"/>
                  <a:pt x="9251550" y="2467511"/>
                  <a:pt x="9253708" y="2467511"/>
                </a:cubicBezTo>
                <a:lnTo>
                  <a:pt x="9253708" y="2466432"/>
                </a:lnTo>
                <a:close/>
                <a:moveTo>
                  <a:pt x="8620482" y="2466163"/>
                </a:moveTo>
                <a:lnTo>
                  <a:pt x="8618324" y="2468321"/>
                </a:lnTo>
                <a:lnTo>
                  <a:pt x="8619403" y="2475874"/>
                </a:lnTo>
                <a:lnTo>
                  <a:pt x="8622640" y="2472637"/>
                </a:lnTo>
                <a:close/>
                <a:moveTo>
                  <a:pt x="7242854" y="2465753"/>
                </a:moveTo>
                <a:lnTo>
                  <a:pt x="7238538" y="2468990"/>
                </a:lnTo>
                <a:lnTo>
                  <a:pt x="7238538" y="2470204"/>
                </a:lnTo>
                <a:cubicBezTo>
                  <a:pt x="7238538" y="2471823"/>
                  <a:pt x="7241101" y="2472902"/>
                  <a:pt x="7246226" y="2473441"/>
                </a:cubicBezTo>
                <a:lnTo>
                  <a:pt x="7249463" y="2467911"/>
                </a:lnTo>
                <a:lnTo>
                  <a:pt x="7249463" y="2466832"/>
                </a:lnTo>
                <a:close/>
                <a:moveTo>
                  <a:pt x="655751" y="2464814"/>
                </a:moveTo>
                <a:lnTo>
                  <a:pt x="653593" y="2466972"/>
                </a:lnTo>
                <a:lnTo>
                  <a:pt x="655751" y="2466972"/>
                </a:lnTo>
                <a:close/>
                <a:moveTo>
                  <a:pt x="7102719" y="2464674"/>
                </a:moveTo>
                <a:lnTo>
                  <a:pt x="7100561" y="2466832"/>
                </a:lnTo>
                <a:lnTo>
                  <a:pt x="7103798" y="2470204"/>
                </a:lnTo>
                <a:lnTo>
                  <a:pt x="7106090" y="2467911"/>
                </a:lnTo>
                <a:lnTo>
                  <a:pt x="7106090" y="2466832"/>
                </a:lnTo>
                <a:lnTo>
                  <a:pt x="7103798" y="2464674"/>
                </a:lnTo>
                <a:close/>
                <a:moveTo>
                  <a:pt x="6172240" y="2464544"/>
                </a:moveTo>
                <a:lnTo>
                  <a:pt x="6169003" y="2467781"/>
                </a:lnTo>
                <a:lnTo>
                  <a:pt x="6169003" y="2468860"/>
                </a:lnTo>
                <a:lnTo>
                  <a:pt x="6173319" y="2473176"/>
                </a:lnTo>
                <a:lnTo>
                  <a:pt x="6175612" y="2473176"/>
                </a:lnTo>
                <a:lnTo>
                  <a:pt x="6176691" y="2467781"/>
                </a:lnTo>
                <a:lnTo>
                  <a:pt x="6175612" y="2464544"/>
                </a:lnTo>
                <a:close/>
                <a:moveTo>
                  <a:pt x="3247768" y="2463735"/>
                </a:moveTo>
                <a:lnTo>
                  <a:pt x="3247768" y="2465893"/>
                </a:lnTo>
                <a:lnTo>
                  <a:pt x="3248847" y="2465893"/>
                </a:lnTo>
                <a:lnTo>
                  <a:pt x="3248847" y="2463735"/>
                </a:lnTo>
                <a:close/>
                <a:moveTo>
                  <a:pt x="5257003" y="2462251"/>
                </a:moveTo>
                <a:lnTo>
                  <a:pt x="5257003" y="2463330"/>
                </a:lnTo>
                <a:lnTo>
                  <a:pt x="5259161" y="2463330"/>
                </a:lnTo>
                <a:lnTo>
                  <a:pt x="5259161" y="2462251"/>
                </a:lnTo>
                <a:close/>
                <a:moveTo>
                  <a:pt x="5216136" y="2462251"/>
                </a:moveTo>
                <a:lnTo>
                  <a:pt x="5209662" y="2464409"/>
                </a:lnTo>
                <a:lnTo>
                  <a:pt x="5193612" y="2464409"/>
                </a:lnTo>
                <a:cubicBezTo>
                  <a:pt x="5188577" y="2464409"/>
                  <a:pt x="5186059" y="2466567"/>
                  <a:pt x="5186059" y="2470883"/>
                </a:cubicBezTo>
                <a:lnTo>
                  <a:pt x="5187138" y="2477222"/>
                </a:lnTo>
                <a:cubicBezTo>
                  <a:pt x="5184800" y="2477222"/>
                  <a:pt x="5183361" y="2481898"/>
                  <a:pt x="5182822" y="2491249"/>
                </a:cubicBezTo>
                <a:lnTo>
                  <a:pt x="5183901" y="2505142"/>
                </a:lnTo>
                <a:lnTo>
                  <a:pt x="5177562" y="2513774"/>
                </a:lnTo>
                <a:lnTo>
                  <a:pt x="5181743" y="2520248"/>
                </a:lnTo>
                <a:lnTo>
                  <a:pt x="5181743" y="2521327"/>
                </a:lnTo>
                <a:lnTo>
                  <a:pt x="5175404" y="2525643"/>
                </a:lnTo>
                <a:lnTo>
                  <a:pt x="5175404" y="2527666"/>
                </a:lnTo>
                <a:cubicBezTo>
                  <a:pt x="5179630" y="2530004"/>
                  <a:pt x="5181743" y="2532881"/>
                  <a:pt x="5181743" y="2536298"/>
                </a:cubicBezTo>
                <a:lnTo>
                  <a:pt x="5181743" y="2538456"/>
                </a:lnTo>
                <a:cubicBezTo>
                  <a:pt x="5181743" y="2539895"/>
                  <a:pt x="5180349" y="2540614"/>
                  <a:pt x="5177562" y="2540614"/>
                </a:cubicBezTo>
                <a:lnTo>
                  <a:pt x="5177562" y="2541693"/>
                </a:lnTo>
                <a:cubicBezTo>
                  <a:pt x="5180080" y="2547448"/>
                  <a:pt x="5182912" y="2550325"/>
                  <a:pt x="5186059" y="2550325"/>
                </a:cubicBezTo>
                <a:lnTo>
                  <a:pt x="5187138" y="2556664"/>
                </a:lnTo>
                <a:lnTo>
                  <a:pt x="5188217" y="2556664"/>
                </a:lnTo>
                <a:lnTo>
                  <a:pt x="5191454" y="2552483"/>
                </a:lnTo>
                <a:lnTo>
                  <a:pt x="5189296" y="2547088"/>
                </a:lnTo>
                <a:lnTo>
                  <a:pt x="5190375" y="2541693"/>
                </a:lnTo>
                <a:lnTo>
                  <a:pt x="5190375" y="2533061"/>
                </a:lnTo>
                <a:lnTo>
                  <a:pt x="5191454" y="2531982"/>
                </a:lnTo>
                <a:lnTo>
                  <a:pt x="5190375" y="2530903"/>
                </a:lnTo>
                <a:lnTo>
                  <a:pt x="5190375" y="2515932"/>
                </a:lnTo>
                <a:lnTo>
                  <a:pt x="5188217" y="2479380"/>
                </a:lnTo>
                <a:cubicBezTo>
                  <a:pt x="5189835" y="2475064"/>
                  <a:pt x="5191993" y="2472592"/>
                  <a:pt x="5194691" y="2471962"/>
                </a:cubicBezTo>
                <a:cubicBezTo>
                  <a:pt x="5221217" y="2478346"/>
                  <a:pt x="5234479" y="2485135"/>
                  <a:pt x="5234479" y="2492328"/>
                </a:cubicBezTo>
                <a:lnTo>
                  <a:pt x="5234479" y="2495565"/>
                </a:lnTo>
                <a:lnTo>
                  <a:pt x="5233400" y="2496644"/>
                </a:lnTo>
                <a:lnTo>
                  <a:pt x="5236502" y="2501905"/>
                </a:lnTo>
                <a:cubicBezTo>
                  <a:pt x="5233715" y="2508019"/>
                  <a:pt x="5231602" y="2516246"/>
                  <a:pt x="5230163" y="2526587"/>
                </a:cubicBezTo>
                <a:lnTo>
                  <a:pt x="5232321" y="2538456"/>
                </a:lnTo>
                <a:lnTo>
                  <a:pt x="5224768" y="2566375"/>
                </a:lnTo>
                <a:cubicBezTo>
                  <a:pt x="5232591" y="2570511"/>
                  <a:pt x="5236502" y="2573749"/>
                  <a:pt x="5236502" y="2576086"/>
                </a:cubicBezTo>
                <a:lnTo>
                  <a:pt x="5235423" y="2577165"/>
                </a:lnTo>
                <a:lnTo>
                  <a:pt x="5235423" y="2579323"/>
                </a:lnTo>
                <a:lnTo>
                  <a:pt x="5236502" y="2579323"/>
                </a:lnTo>
                <a:lnTo>
                  <a:pt x="5238660" y="2573928"/>
                </a:lnTo>
                <a:lnTo>
                  <a:pt x="5239739" y="2575007"/>
                </a:lnTo>
                <a:lnTo>
                  <a:pt x="5240818" y="2575007"/>
                </a:lnTo>
                <a:lnTo>
                  <a:pt x="5242976" y="2572849"/>
                </a:lnTo>
                <a:lnTo>
                  <a:pt x="5242976" y="2570691"/>
                </a:lnTo>
                <a:cubicBezTo>
                  <a:pt x="5240818" y="2567994"/>
                  <a:pt x="5239739" y="2565476"/>
                  <a:pt x="5239739" y="2563138"/>
                </a:cubicBezTo>
                <a:lnTo>
                  <a:pt x="5239739" y="2560980"/>
                </a:lnTo>
                <a:lnTo>
                  <a:pt x="5246213" y="2554506"/>
                </a:lnTo>
                <a:lnTo>
                  <a:pt x="5246213" y="2551404"/>
                </a:lnTo>
                <a:lnTo>
                  <a:pt x="5244055" y="2551404"/>
                </a:lnTo>
                <a:lnTo>
                  <a:pt x="5242976" y="2552483"/>
                </a:lnTo>
                <a:lnTo>
                  <a:pt x="5241897" y="2552483"/>
                </a:lnTo>
                <a:lnTo>
                  <a:pt x="5240818" y="2551404"/>
                </a:lnTo>
                <a:lnTo>
                  <a:pt x="5240818" y="2550325"/>
                </a:lnTo>
                <a:lnTo>
                  <a:pt x="5241897" y="2541693"/>
                </a:lnTo>
                <a:lnTo>
                  <a:pt x="5236502" y="2525643"/>
                </a:lnTo>
                <a:cubicBezTo>
                  <a:pt x="5237941" y="2523845"/>
                  <a:pt x="5240459" y="2513819"/>
                  <a:pt x="5244055" y="2495565"/>
                </a:cubicBezTo>
                <a:lnTo>
                  <a:pt x="5241897" y="2493407"/>
                </a:lnTo>
                <a:lnTo>
                  <a:pt x="5241897" y="2475064"/>
                </a:lnTo>
                <a:lnTo>
                  <a:pt x="5242976" y="2468725"/>
                </a:lnTo>
                <a:cubicBezTo>
                  <a:pt x="5242976" y="2466208"/>
                  <a:pt x="5240459" y="2464409"/>
                  <a:pt x="5235423" y="2463330"/>
                </a:cubicBezTo>
                <a:lnTo>
                  <a:pt x="5231242" y="2464409"/>
                </a:lnTo>
                <a:lnTo>
                  <a:pt x="5225847" y="2463330"/>
                </a:lnTo>
                <a:lnTo>
                  <a:pt x="5219373" y="2464409"/>
                </a:lnTo>
                <a:cubicBezTo>
                  <a:pt x="5219373" y="2462971"/>
                  <a:pt x="5218294" y="2462251"/>
                  <a:pt x="5216136" y="2462251"/>
                </a:cubicBezTo>
                <a:close/>
                <a:moveTo>
                  <a:pt x="9264498" y="2462116"/>
                </a:moveTo>
                <a:lnTo>
                  <a:pt x="9264498" y="2463195"/>
                </a:lnTo>
                <a:lnTo>
                  <a:pt x="9266656" y="2463195"/>
                </a:lnTo>
                <a:lnTo>
                  <a:pt x="9266656" y="2462116"/>
                </a:lnTo>
                <a:close/>
                <a:moveTo>
                  <a:pt x="6190853" y="2461307"/>
                </a:moveTo>
                <a:lnTo>
                  <a:pt x="6190853" y="2465623"/>
                </a:lnTo>
                <a:lnTo>
                  <a:pt x="6191932" y="2464544"/>
                </a:lnTo>
                <a:lnTo>
                  <a:pt x="6193011" y="2464544"/>
                </a:lnTo>
                <a:lnTo>
                  <a:pt x="6191932" y="2461307"/>
                </a:lnTo>
                <a:close/>
                <a:moveTo>
                  <a:pt x="551222" y="2460498"/>
                </a:moveTo>
                <a:lnTo>
                  <a:pt x="555538" y="2460498"/>
                </a:lnTo>
                <a:lnTo>
                  <a:pt x="557696" y="2462656"/>
                </a:lnTo>
                <a:lnTo>
                  <a:pt x="557696" y="2465893"/>
                </a:lnTo>
                <a:cubicBezTo>
                  <a:pt x="556976" y="2468051"/>
                  <a:pt x="554818" y="2469130"/>
                  <a:pt x="551222" y="2469130"/>
                </a:cubicBezTo>
                <a:lnTo>
                  <a:pt x="547985" y="2464814"/>
                </a:lnTo>
                <a:cubicBezTo>
                  <a:pt x="549064" y="2461937"/>
                  <a:pt x="550143" y="2460498"/>
                  <a:pt x="551222" y="2460498"/>
                </a:cubicBezTo>
                <a:close/>
                <a:moveTo>
                  <a:pt x="6794677" y="2460228"/>
                </a:moveTo>
                <a:lnTo>
                  <a:pt x="6791440" y="2461307"/>
                </a:lnTo>
                <a:lnTo>
                  <a:pt x="6791440" y="2462386"/>
                </a:lnTo>
                <a:lnTo>
                  <a:pt x="6792519" y="2462386"/>
                </a:lnTo>
                <a:lnTo>
                  <a:pt x="6795756" y="2461307"/>
                </a:lnTo>
                <a:lnTo>
                  <a:pt x="6795756" y="2460228"/>
                </a:lnTo>
                <a:close/>
                <a:moveTo>
                  <a:pt x="6569165" y="2460228"/>
                </a:moveTo>
                <a:lnTo>
                  <a:pt x="6565928" y="2461307"/>
                </a:lnTo>
                <a:lnTo>
                  <a:pt x="6565928" y="2462386"/>
                </a:lnTo>
                <a:lnTo>
                  <a:pt x="6569165" y="2462386"/>
                </a:lnTo>
                <a:close/>
                <a:moveTo>
                  <a:pt x="7675167" y="2459958"/>
                </a:moveTo>
                <a:lnTo>
                  <a:pt x="7675167" y="2463195"/>
                </a:lnTo>
                <a:lnTo>
                  <a:pt x="7677325" y="2463195"/>
                </a:lnTo>
                <a:lnTo>
                  <a:pt x="7677325" y="2459958"/>
                </a:lnTo>
                <a:close/>
                <a:moveTo>
                  <a:pt x="528698" y="2459689"/>
                </a:moveTo>
                <a:lnTo>
                  <a:pt x="534093" y="2460633"/>
                </a:lnTo>
                <a:lnTo>
                  <a:pt x="542590" y="2460633"/>
                </a:lnTo>
                <a:lnTo>
                  <a:pt x="546906" y="2463465"/>
                </a:lnTo>
                <a:cubicBezTo>
                  <a:pt x="545467" y="2468231"/>
                  <a:pt x="540477" y="2470614"/>
                  <a:pt x="531935" y="2470614"/>
                </a:cubicBezTo>
                <a:cubicBezTo>
                  <a:pt x="527619" y="2469265"/>
                  <a:pt x="525461" y="2466972"/>
                  <a:pt x="525461" y="2463735"/>
                </a:cubicBezTo>
                <a:close/>
                <a:moveTo>
                  <a:pt x="3252219" y="2459284"/>
                </a:moveTo>
                <a:lnTo>
                  <a:pt x="3252219" y="2461442"/>
                </a:lnTo>
                <a:lnTo>
                  <a:pt x="3253298" y="2461442"/>
                </a:lnTo>
                <a:lnTo>
                  <a:pt x="3253298" y="2459284"/>
                </a:lnTo>
                <a:close/>
                <a:moveTo>
                  <a:pt x="9259103" y="2458879"/>
                </a:moveTo>
                <a:lnTo>
                  <a:pt x="9267735" y="2458879"/>
                </a:lnTo>
                <a:lnTo>
                  <a:pt x="9283920" y="2471952"/>
                </a:lnTo>
                <a:lnTo>
                  <a:pt x="9283920" y="2475064"/>
                </a:lnTo>
                <a:lnTo>
                  <a:pt x="9284999" y="2475064"/>
                </a:lnTo>
                <a:lnTo>
                  <a:pt x="9284999" y="2472823"/>
                </a:lnTo>
                <a:lnTo>
                  <a:pt x="9295789" y="2481538"/>
                </a:lnTo>
                <a:lnTo>
                  <a:pt x="9294710" y="2482617"/>
                </a:lnTo>
                <a:lnTo>
                  <a:pt x="9294710" y="2483696"/>
                </a:lnTo>
                <a:lnTo>
                  <a:pt x="9295789" y="2484775"/>
                </a:lnTo>
                <a:cubicBezTo>
                  <a:pt x="9295789" y="2506715"/>
                  <a:pt x="9288956" y="2521821"/>
                  <a:pt x="9275288" y="2530094"/>
                </a:cubicBezTo>
                <a:lnTo>
                  <a:pt x="9260182" y="2545200"/>
                </a:lnTo>
                <a:lnTo>
                  <a:pt x="9251550" y="2547358"/>
                </a:lnTo>
                <a:cubicBezTo>
                  <a:pt x="9246515" y="2545560"/>
                  <a:pt x="9243997" y="2544121"/>
                  <a:pt x="9243997" y="2543042"/>
                </a:cubicBezTo>
                <a:lnTo>
                  <a:pt x="9243997" y="2541963"/>
                </a:lnTo>
                <a:cubicBezTo>
                  <a:pt x="9255506" y="2532252"/>
                  <a:pt x="9261261" y="2525058"/>
                  <a:pt x="9261261" y="2520383"/>
                </a:cubicBezTo>
                <a:cubicBezTo>
                  <a:pt x="9256945" y="2516966"/>
                  <a:pt x="9252269" y="2514808"/>
                  <a:pt x="9247234" y="2513909"/>
                </a:cubicBezTo>
                <a:lnTo>
                  <a:pt x="9247234" y="2512830"/>
                </a:lnTo>
                <a:lnTo>
                  <a:pt x="9248313" y="2511751"/>
                </a:lnTo>
                <a:lnTo>
                  <a:pt x="9248313" y="2510672"/>
                </a:lnTo>
                <a:lnTo>
                  <a:pt x="9239681" y="2497723"/>
                </a:lnTo>
                <a:lnTo>
                  <a:pt x="9235365" y="2491249"/>
                </a:lnTo>
                <a:lnTo>
                  <a:pt x="9235365" y="2479380"/>
                </a:lnTo>
                <a:cubicBezTo>
                  <a:pt x="9235365" y="2477762"/>
                  <a:pt x="9237163" y="2476683"/>
                  <a:pt x="9240760" y="2476143"/>
                </a:cubicBezTo>
                <a:lnTo>
                  <a:pt x="9239681" y="2475064"/>
                </a:lnTo>
                <a:lnTo>
                  <a:pt x="9239681" y="2473985"/>
                </a:lnTo>
                <a:cubicBezTo>
                  <a:pt x="9243278" y="2468231"/>
                  <a:pt x="9249752" y="2463915"/>
                  <a:pt x="9259103" y="2461037"/>
                </a:cubicBezTo>
                <a:close/>
                <a:moveTo>
                  <a:pt x="2569495" y="2458596"/>
                </a:moveTo>
                <a:lnTo>
                  <a:pt x="2566259" y="2464935"/>
                </a:lnTo>
                <a:lnTo>
                  <a:pt x="2567337" y="2466014"/>
                </a:lnTo>
                <a:lnTo>
                  <a:pt x="2567337" y="2467093"/>
                </a:lnTo>
                <a:cubicBezTo>
                  <a:pt x="2570215" y="2466374"/>
                  <a:pt x="2571654" y="2463901"/>
                  <a:pt x="2571654" y="2459675"/>
                </a:cubicBezTo>
                <a:lnTo>
                  <a:pt x="2570576" y="2458596"/>
                </a:lnTo>
                <a:close/>
                <a:moveTo>
                  <a:pt x="3110060" y="2458205"/>
                </a:moveTo>
                <a:lnTo>
                  <a:pt x="3107902" y="2460363"/>
                </a:lnTo>
                <a:lnTo>
                  <a:pt x="3107902" y="2461442"/>
                </a:lnTo>
                <a:lnTo>
                  <a:pt x="3110060" y="2461442"/>
                </a:lnTo>
                <a:close/>
                <a:moveTo>
                  <a:pt x="3137575" y="2457936"/>
                </a:moveTo>
                <a:lnTo>
                  <a:pt x="3137575" y="2460094"/>
                </a:lnTo>
                <a:lnTo>
                  <a:pt x="3138654" y="2460094"/>
                </a:lnTo>
                <a:lnTo>
                  <a:pt x="3138654" y="2457936"/>
                </a:lnTo>
                <a:close/>
                <a:moveTo>
                  <a:pt x="7609753" y="2457800"/>
                </a:moveTo>
                <a:lnTo>
                  <a:pt x="7609753" y="2461037"/>
                </a:lnTo>
                <a:lnTo>
                  <a:pt x="7610832" y="2461037"/>
                </a:lnTo>
                <a:lnTo>
                  <a:pt x="7610832" y="2457800"/>
                </a:lnTo>
                <a:close/>
                <a:moveTo>
                  <a:pt x="6166845" y="2456991"/>
                </a:moveTo>
                <a:lnTo>
                  <a:pt x="6164553" y="2459149"/>
                </a:lnTo>
                <a:lnTo>
                  <a:pt x="6164553" y="2460228"/>
                </a:lnTo>
                <a:lnTo>
                  <a:pt x="6166845" y="2458070"/>
                </a:lnTo>
                <a:close/>
                <a:moveTo>
                  <a:pt x="7203470" y="2456986"/>
                </a:moveTo>
                <a:lnTo>
                  <a:pt x="7203470" y="2459144"/>
                </a:lnTo>
                <a:lnTo>
                  <a:pt x="7204550" y="2462516"/>
                </a:lnTo>
                <a:lnTo>
                  <a:pt x="7205628" y="2462516"/>
                </a:lnTo>
                <a:lnTo>
                  <a:pt x="7205628" y="2461437"/>
                </a:lnTo>
                <a:lnTo>
                  <a:pt x="7204550" y="2456986"/>
                </a:lnTo>
                <a:close/>
                <a:moveTo>
                  <a:pt x="6167924" y="2454833"/>
                </a:moveTo>
                <a:lnTo>
                  <a:pt x="6167924" y="2455912"/>
                </a:lnTo>
                <a:lnTo>
                  <a:pt x="6171161" y="2455912"/>
                </a:lnTo>
                <a:lnTo>
                  <a:pt x="6171161" y="2454833"/>
                </a:lnTo>
                <a:close/>
                <a:moveTo>
                  <a:pt x="5561268" y="2454698"/>
                </a:moveTo>
                <a:lnTo>
                  <a:pt x="5564371" y="2454698"/>
                </a:lnTo>
                <a:cubicBezTo>
                  <a:pt x="5566709" y="2454698"/>
                  <a:pt x="5570980" y="2457171"/>
                  <a:pt x="5577184" y="2462116"/>
                </a:cubicBezTo>
                <a:lnTo>
                  <a:pt x="5584602" y="2464274"/>
                </a:lnTo>
                <a:lnTo>
                  <a:pt x="5589862" y="2463195"/>
                </a:lnTo>
                <a:lnTo>
                  <a:pt x="5597280" y="2469535"/>
                </a:lnTo>
                <a:lnTo>
                  <a:pt x="5599438" y="2467511"/>
                </a:lnTo>
                <a:lnTo>
                  <a:pt x="5614275" y="2476009"/>
                </a:lnTo>
                <a:lnTo>
                  <a:pt x="5617512" y="2476953"/>
                </a:lnTo>
                <a:lnTo>
                  <a:pt x="5628167" y="2474930"/>
                </a:lnTo>
                <a:lnTo>
                  <a:pt x="5631269" y="2480190"/>
                </a:lnTo>
                <a:cubicBezTo>
                  <a:pt x="5631269" y="2478212"/>
                  <a:pt x="5641879" y="2476818"/>
                  <a:pt x="5663099" y="2476009"/>
                </a:cubicBezTo>
                <a:lnTo>
                  <a:pt x="5670518" y="2476953"/>
                </a:lnTo>
                <a:lnTo>
                  <a:pt x="5675913" y="2476009"/>
                </a:lnTo>
                <a:lnTo>
                  <a:pt x="5682252" y="2478032"/>
                </a:lnTo>
                <a:lnTo>
                  <a:pt x="5687512" y="2476953"/>
                </a:lnTo>
                <a:lnTo>
                  <a:pt x="5691828" y="2478032"/>
                </a:lnTo>
                <a:lnTo>
                  <a:pt x="5698167" y="2476953"/>
                </a:lnTo>
                <a:cubicBezTo>
                  <a:pt x="5698167" y="2478571"/>
                  <a:pt x="5699920" y="2479650"/>
                  <a:pt x="5703427" y="2480190"/>
                </a:cubicBezTo>
                <a:cubicBezTo>
                  <a:pt x="5703427" y="2478032"/>
                  <a:pt x="5710531" y="2476638"/>
                  <a:pt x="5724738" y="2476009"/>
                </a:cubicBezTo>
                <a:lnTo>
                  <a:pt x="5728919" y="2472772"/>
                </a:lnTo>
                <a:lnTo>
                  <a:pt x="5731077" y="2472772"/>
                </a:lnTo>
                <a:lnTo>
                  <a:pt x="5732156" y="2473851"/>
                </a:lnTo>
                <a:lnTo>
                  <a:pt x="5733235" y="2473851"/>
                </a:lnTo>
                <a:cubicBezTo>
                  <a:pt x="5733235" y="2465489"/>
                  <a:pt x="5741732" y="2459104"/>
                  <a:pt x="5758726" y="2454698"/>
                </a:cubicBezTo>
                <a:cubicBezTo>
                  <a:pt x="5764211" y="2457216"/>
                  <a:pt x="5769876" y="2462161"/>
                  <a:pt x="5775720" y="2469535"/>
                </a:cubicBezTo>
                <a:cubicBezTo>
                  <a:pt x="5777069" y="2469535"/>
                  <a:pt x="5780936" y="2473086"/>
                  <a:pt x="5787320" y="2480190"/>
                </a:cubicBezTo>
                <a:lnTo>
                  <a:pt x="5786241" y="2485450"/>
                </a:lnTo>
                <a:lnTo>
                  <a:pt x="5789478" y="2488687"/>
                </a:lnTo>
                <a:lnTo>
                  <a:pt x="5789478" y="2489766"/>
                </a:lnTo>
                <a:lnTo>
                  <a:pt x="5779902" y="2497184"/>
                </a:lnTo>
                <a:lnTo>
                  <a:pt x="5779902" y="2502444"/>
                </a:lnTo>
                <a:lnTo>
                  <a:pt x="5782060" y="2510941"/>
                </a:lnTo>
                <a:lnTo>
                  <a:pt x="5782060" y="2514178"/>
                </a:lnTo>
                <a:lnTo>
                  <a:pt x="5777744" y="2520517"/>
                </a:lnTo>
                <a:lnTo>
                  <a:pt x="5777744" y="2529015"/>
                </a:lnTo>
                <a:lnTo>
                  <a:pt x="5782060" y="2534275"/>
                </a:lnTo>
                <a:lnTo>
                  <a:pt x="5782060" y="2537512"/>
                </a:lnTo>
                <a:lnTo>
                  <a:pt x="5779902" y="2546009"/>
                </a:lnTo>
                <a:lnTo>
                  <a:pt x="5779902" y="2549246"/>
                </a:lnTo>
                <a:cubicBezTo>
                  <a:pt x="5782060" y="2551674"/>
                  <a:pt x="5783139" y="2555180"/>
                  <a:pt x="5783139" y="2559766"/>
                </a:cubicBezTo>
                <a:cubicBezTo>
                  <a:pt x="5783139" y="2562284"/>
                  <a:pt x="5781341" y="2565476"/>
                  <a:pt x="5777744" y="2569342"/>
                </a:cubicBezTo>
                <a:lnTo>
                  <a:pt x="5778823" y="2577840"/>
                </a:lnTo>
                <a:lnTo>
                  <a:pt x="5775720" y="2584179"/>
                </a:lnTo>
                <a:cubicBezTo>
                  <a:pt x="5775720" y="2586157"/>
                  <a:pt x="5777834" y="2590068"/>
                  <a:pt x="5782060" y="2595913"/>
                </a:cubicBezTo>
                <a:lnTo>
                  <a:pt x="5783139" y="2601173"/>
                </a:lnTo>
                <a:cubicBezTo>
                  <a:pt x="5783139" y="2606029"/>
                  <a:pt x="5781700" y="2609580"/>
                  <a:pt x="5778823" y="2611828"/>
                </a:cubicBezTo>
                <a:lnTo>
                  <a:pt x="5779902" y="2612907"/>
                </a:lnTo>
                <a:lnTo>
                  <a:pt x="5777744" y="2624641"/>
                </a:lnTo>
                <a:lnTo>
                  <a:pt x="5779902" y="2629901"/>
                </a:lnTo>
                <a:lnTo>
                  <a:pt x="5774641" y="2634083"/>
                </a:lnTo>
                <a:cubicBezTo>
                  <a:pt x="5774641" y="2635342"/>
                  <a:pt x="5777114" y="2636421"/>
                  <a:pt x="5782060" y="2637320"/>
                </a:cubicBezTo>
                <a:lnTo>
                  <a:pt x="5782060" y="2639478"/>
                </a:lnTo>
                <a:cubicBezTo>
                  <a:pt x="5782060" y="2640737"/>
                  <a:pt x="5779587" y="2641771"/>
                  <a:pt x="5774641" y="2642580"/>
                </a:cubicBezTo>
                <a:lnTo>
                  <a:pt x="5774641" y="2643659"/>
                </a:lnTo>
                <a:lnTo>
                  <a:pt x="5782060" y="2657551"/>
                </a:lnTo>
                <a:lnTo>
                  <a:pt x="5782060" y="2658495"/>
                </a:lnTo>
                <a:cubicBezTo>
                  <a:pt x="5780082" y="2671263"/>
                  <a:pt x="5775496" y="2677647"/>
                  <a:pt x="5768302" y="2677647"/>
                </a:cubicBezTo>
                <a:cubicBezTo>
                  <a:pt x="5767583" y="2675580"/>
                  <a:pt x="5765425" y="2674545"/>
                  <a:pt x="5761828" y="2674545"/>
                </a:cubicBezTo>
                <a:lnTo>
                  <a:pt x="5756568" y="2676568"/>
                </a:lnTo>
                <a:lnTo>
                  <a:pt x="5746992" y="2675489"/>
                </a:lnTo>
                <a:lnTo>
                  <a:pt x="5735393" y="2678726"/>
                </a:lnTo>
                <a:cubicBezTo>
                  <a:pt x="5731796" y="2675220"/>
                  <a:pt x="5728964" y="2670634"/>
                  <a:pt x="5726896" y="2664969"/>
                </a:cubicBezTo>
                <a:lnTo>
                  <a:pt x="5726896" y="2656472"/>
                </a:lnTo>
                <a:cubicBezTo>
                  <a:pt x="5726896" y="2653774"/>
                  <a:pt x="5728649" y="2649863"/>
                  <a:pt x="5732156" y="2644738"/>
                </a:cubicBezTo>
                <a:lnTo>
                  <a:pt x="5732156" y="2643659"/>
                </a:lnTo>
                <a:lnTo>
                  <a:pt x="5716240" y="2639478"/>
                </a:lnTo>
                <a:lnTo>
                  <a:pt x="5715161" y="2640557"/>
                </a:lnTo>
                <a:lnTo>
                  <a:pt x="5714082" y="2640557"/>
                </a:lnTo>
                <a:lnTo>
                  <a:pt x="5710980" y="2639478"/>
                </a:lnTo>
                <a:cubicBezTo>
                  <a:pt x="5710980" y="2640737"/>
                  <a:pt x="5709182" y="2641771"/>
                  <a:pt x="5705585" y="2642580"/>
                </a:cubicBezTo>
                <a:lnTo>
                  <a:pt x="5690749" y="2640557"/>
                </a:lnTo>
                <a:lnTo>
                  <a:pt x="5664178" y="2644738"/>
                </a:lnTo>
                <a:cubicBezTo>
                  <a:pt x="5656625" y="2642580"/>
                  <a:pt x="5647094" y="2641186"/>
                  <a:pt x="5635585" y="2640557"/>
                </a:cubicBezTo>
                <a:lnTo>
                  <a:pt x="5632348" y="2643659"/>
                </a:lnTo>
                <a:lnTo>
                  <a:pt x="5628167" y="2643659"/>
                </a:lnTo>
                <a:lnTo>
                  <a:pt x="5624930" y="2641501"/>
                </a:lnTo>
                <a:lnTo>
                  <a:pt x="5613196" y="2641501"/>
                </a:lnTo>
                <a:lnTo>
                  <a:pt x="5613196" y="2643659"/>
                </a:lnTo>
                <a:lnTo>
                  <a:pt x="5612117" y="2643659"/>
                </a:lnTo>
                <a:lnTo>
                  <a:pt x="5613196" y="2644738"/>
                </a:lnTo>
                <a:lnTo>
                  <a:pt x="5613196" y="2646896"/>
                </a:lnTo>
                <a:lnTo>
                  <a:pt x="5612117" y="2654314"/>
                </a:lnTo>
                <a:lnTo>
                  <a:pt x="5613196" y="2663890"/>
                </a:lnTo>
                <a:lnTo>
                  <a:pt x="5613196" y="2673466"/>
                </a:lnTo>
                <a:cubicBezTo>
                  <a:pt x="5611667" y="2676973"/>
                  <a:pt x="5608160" y="2678726"/>
                  <a:pt x="5602675" y="2678726"/>
                </a:cubicBezTo>
                <a:lnTo>
                  <a:pt x="5586760" y="2678726"/>
                </a:lnTo>
                <a:cubicBezTo>
                  <a:pt x="5584242" y="2678726"/>
                  <a:pt x="5581410" y="2677333"/>
                  <a:pt x="5578263" y="2674545"/>
                </a:cubicBezTo>
                <a:lnTo>
                  <a:pt x="5568687" y="2675489"/>
                </a:lnTo>
                <a:cubicBezTo>
                  <a:pt x="5563741" y="2672163"/>
                  <a:pt x="5561268" y="2669690"/>
                  <a:pt x="5561268" y="2668071"/>
                </a:cubicBezTo>
                <a:lnTo>
                  <a:pt x="5564371" y="2660653"/>
                </a:lnTo>
                <a:cubicBezTo>
                  <a:pt x="5561583" y="2657506"/>
                  <a:pt x="5560189" y="2650088"/>
                  <a:pt x="5560189" y="2638399"/>
                </a:cubicBezTo>
                <a:lnTo>
                  <a:pt x="5560189" y="2633138"/>
                </a:lnTo>
                <a:lnTo>
                  <a:pt x="5563292" y="2633138"/>
                </a:lnTo>
                <a:cubicBezTo>
                  <a:pt x="5563292" y="2635207"/>
                  <a:pt x="5564011" y="2636241"/>
                  <a:pt x="5565450" y="2636241"/>
                </a:cubicBezTo>
                <a:lnTo>
                  <a:pt x="5565450" y="2635162"/>
                </a:lnTo>
                <a:cubicBezTo>
                  <a:pt x="5561943" y="2635162"/>
                  <a:pt x="5560189" y="2624911"/>
                  <a:pt x="5560189" y="2604410"/>
                </a:cubicBezTo>
                <a:lnTo>
                  <a:pt x="5563292" y="2599150"/>
                </a:lnTo>
                <a:lnTo>
                  <a:pt x="5563292" y="2593755"/>
                </a:lnTo>
                <a:cubicBezTo>
                  <a:pt x="5561224" y="2591147"/>
                  <a:pt x="5560189" y="2587955"/>
                  <a:pt x="5560189" y="2584179"/>
                </a:cubicBezTo>
                <a:lnTo>
                  <a:pt x="5560189" y="2575682"/>
                </a:lnTo>
                <a:lnTo>
                  <a:pt x="5562213" y="2573658"/>
                </a:lnTo>
                <a:lnTo>
                  <a:pt x="5563292" y="2573658"/>
                </a:lnTo>
                <a:lnTo>
                  <a:pt x="5563292" y="2575682"/>
                </a:lnTo>
                <a:lnTo>
                  <a:pt x="5564371" y="2575682"/>
                </a:lnTo>
                <a:lnTo>
                  <a:pt x="5561268" y="2556664"/>
                </a:lnTo>
                <a:lnTo>
                  <a:pt x="5562213" y="2548167"/>
                </a:lnTo>
                <a:cubicBezTo>
                  <a:pt x="5561044" y="2546728"/>
                  <a:pt x="5560010" y="2541064"/>
                  <a:pt x="5559110" y="2531173"/>
                </a:cubicBezTo>
                <a:lnTo>
                  <a:pt x="5560189" y="2526857"/>
                </a:lnTo>
                <a:lnTo>
                  <a:pt x="5559110" y="2501365"/>
                </a:lnTo>
                <a:lnTo>
                  <a:pt x="5559110" y="2495026"/>
                </a:lnTo>
                <a:cubicBezTo>
                  <a:pt x="5559110" y="2485315"/>
                  <a:pt x="5560145" y="2479291"/>
                  <a:pt x="5562213" y="2476953"/>
                </a:cubicBezTo>
                <a:lnTo>
                  <a:pt x="5562213" y="2474930"/>
                </a:lnTo>
                <a:cubicBezTo>
                  <a:pt x="5559425" y="2474930"/>
                  <a:pt x="5558031" y="2472772"/>
                  <a:pt x="5558031" y="2468456"/>
                </a:cubicBezTo>
                <a:lnTo>
                  <a:pt x="5558031" y="2457935"/>
                </a:lnTo>
                <a:close/>
                <a:moveTo>
                  <a:pt x="1076414" y="2454294"/>
                </a:moveTo>
                <a:lnTo>
                  <a:pt x="1079651" y="2456452"/>
                </a:lnTo>
                <a:lnTo>
                  <a:pt x="1088554" y="2454294"/>
                </a:lnTo>
                <a:cubicBezTo>
                  <a:pt x="1095836" y="2457980"/>
                  <a:pt x="1100962" y="2459823"/>
                  <a:pt x="1103929" y="2459823"/>
                </a:cubicBezTo>
                <a:lnTo>
                  <a:pt x="1103929" y="2462116"/>
                </a:lnTo>
                <a:lnTo>
                  <a:pt x="1081810" y="2469939"/>
                </a:lnTo>
                <a:cubicBezTo>
                  <a:pt x="1079113" y="2467332"/>
                  <a:pt x="1071783" y="2465443"/>
                  <a:pt x="1059824" y="2464274"/>
                </a:cubicBezTo>
                <a:cubicBezTo>
                  <a:pt x="1056497" y="2468051"/>
                  <a:pt x="1053530" y="2469939"/>
                  <a:pt x="1050923" y="2469939"/>
                </a:cubicBezTo>
                <a:cubicBezTo>
                  <a:pt x="1038424" y="2466432"/>
                  <a:pt x="1032176" y="2463465"/>
                  <a:pt x="1032176" y="2461037"/>
                </a:cubicBezTo>
                <a:lnTo>
                  <a:pt x="1032176" y="2459823"/>
                </a:lnTo>
                <a:lnTo>
                  <a:pt x="1036625" y="2455373"/>
                </a:lnTo>
                <a:lnTo>
                  <a:pt x="1038919" y="2455373"/>
                </a:lnTo>
                <a:cubicBezTo>
                  <a:pt x="1043145" y="2455373"/>
                  <a:pt x="1047146" y="2456856"/>
                  <a:pt x="1050923" y="2459823"/>
                </a:cubicBezTo>
                <a:lnTo>
                  <a:pt x="1056453" y="2458744"/>
                </a:lnTo>
                <a:lnTo>
                  <a:pt x="1061982" y="2459823"/>
                </a:lnTo>
                <a:cubicBezTo>
                  <a:pt x="1062702" y="2457576"/>
                  <a:pt x="1064905" y="2456452"/>
                  <a:pt x="1068592" y="2456452"/>
                </a:cubicBezTo>
                <a:lnTo>
                  <a:pt x="1071964" y="2456452"/>
                </a:lnTo>
                <a:cubicBezTo>
                  <a:pt x="1073402" y="2456452"/>
                  <a:pt x="1074121" y="2458340"/>
                  <a:pt x="1074121" y="2462116"/>
                </a:cubicBezTo>
                <a:lnTo>
                  <a:pt x="1075201" y="2462116"/>
                </a:lnTo>
                <a:close/>
                <a:moveTo>
                  <a:pt x="6558375" y="2453754"/>
                </a:moveTo>
                <a:cubicBezTo>
                  <a:pt x="6567547" y="2457171"/>
                  <a:pt x="6578337" y="2463285"/>
                  <a:pt x="6590745" y="2472097"/>
                </a:cubicBezTo>
                <a:cubicBezTo>
                  <a:pt x="6593263" y="2472097"/>
                  <a:pt x="6597939" y="2474615"/>
                  <a:pt x="6604772" y="2479650"/>
                </a:cubicBezTo>
                <a:lnTo>
                  <a:pt x="6620957" y="2488282"/>
                </a:lnTo>
                <a:lnTo>
                  <a:pt x="6624194" y="2487203"/>
                </a:lnTo>
                <a:lnTo>
                  <a:pt x="6646853" y="2503388"/>
                </a:lnTo>
                <a:lnTo>
                  <a:pt x="6679223" y="2520652"/>
                </a:lnTo>
                <a:cubicBezTo>
                  <a:pt x="6702422" y="2508783"/>
                  <a:pt x="6715730" y="2500871"/>
                  <a:pt x="6719147" y="2496914"/>
                </a:cubicBezTo>
                <a:lnTo>
                  <a:pt x="6724542" y="2495835"/>
                </a:lnTo>
                <a:lnTo>
                  <a:pt x="6727779" y="2496914"/>
                </a:lnTo>
                <a:cubicBezTo>
                  <a:pt x="6727779" y="2494756"/>
                  <a:pt x="6729577" y="2492958"/>
                  <a:pt x="6733174" y="2491519"/>
                </a:cubicBezTo>
                <a:lnTo>
                  <a:pt x="6735332" y="2489361"/>
                </a:lnTo>
                <a:lnTo>
                  <a:pt x="6736411" y="2489361"/>
                </a:lnTo>
                <a:lnTo>
                  <a:pt x="6737490" y="2490440"/>
                </a:lnTo>
                <a:lnTo>
                  <a:pt x="6738569" y="2490440"/>
                </a:lnTo>
                <a:lnTo>
                  <a:pt x="6752596" y="2481235"/>
                </a:lnTo>
                <a:lnTo>
                  <a:pt x="6752596" y="2481808"/>
                </a:lnTo>
                <a:lnTo>
                  <a:pt x="6755833" y="2481808"/>
                </a:lnTo>
                <a:lnTo>
                  <a:pt x="6755833" y="2480729"/>
                </a:lnTo>
                <a:lnTo>
                  <a:pt x="6753367" y="2480729"/>
                </a:lnTo>
                <a:lnTo>
                  <a:pt x="6773097" y="2467781"/>
                </a:lnTo>
                <a:cubicBezTo>
                  <a:pt x="6779391" y="2465983"/>
                  <a:pt x="6787663" y="2461307"/>
                  <a:pt x="6797914" y="2453754"/>
                </a:cubicBezTo>
                <a:lnTo>
                  <a:pt x="6801151" y="2453754"/>
                </a:lnTo>
                <a:lnTo>
                  <a:pt x="6801151" y="2454833"/>
                </a:lnTo>
                <a:cubicBezTo>
                  <a:pt x="6801151" y="2458430"/>
                  <a:pt x="6799712" y="2460228"/>
                  <a:pt x="6796835" y="2460228"/>
                </a:cubicBezTo>
                <a:lnTo>
                  <a:pt x="6796835" y="2462386"/>
                </a:lnTo>
                <a:cubicBezTo>
                  <a:pt x="6798453" y="2462386"/>
                  <a:pt x="6799892" y="2463825"/>
                  <a:pt x="6801151" y="2466702"/>
                </a:cubicBezTo>
                <a:lnTo>
                  <a:pt x="6801151" y="2478571"/>
                </a:lnTo>
                <a:cubicBezTo>
                  <a:pt x="6801151" y="2482887"/>
                  <a:pt x="6797554" y="2486484"/>
                  <a:pt x="6790361" y="2489361"/>
                </a:cubicBezTo>
                <a:cubicBezTo>
                  <a:pt x="6790361" y="2492239"/>
                  <a:pt x="6788563" y="2493677"/>
                  <a:pt x="6784966" y="2493677"/>
                </a:cubicBezTo>
                <a:lnTo>
                  <a:pt x="6784966" y="2491519"/>
                </a:lnTo>
                <a:lnTo>
                  <a:pt x="6783887" y="2491519"/>
                </a:lnTo>
                <a:lnTo>
                  <a:pt x="6762307" y="2504467"/>
                </a:lnTo>
                <a:lnTo>
                  <a:pt x="6761228" y="2503388"/>
                </a:lnTo>
                <a:lnTo>
                  <a:pt x="6760149" y="2503388"/>
                </a:lnTo>
                <a:lnTo>
                  <a:pt x="6756912" y="2506625"/>
                </a:lnTo>
                <a:lnTo>
                  <a:pt x="6755833" y="2506625"/>
                </a:lnTo>
                <a:cubicBezTo>
                  <a:pt x="6754394" y="2506625"/>
                  <a:pt x="6753675" y="2505546"/>
                  <a:pt x="6753675" y="2503388"/>
                </a:cubicBezTo>
                <a:lnTo>
                  <a:pt x="6752596" y="2503388"/>
                </a:lnTo>
                <a:cubicBezTo>
                  <a:pt x="6752596" y="2508244"/>
                  <a:pt x="6751157" y="2511481"/>
                  <a:pt x="6748280" y="2513099"/>
                </a:cubicBezTo>
                <a:lnTo>
                  <a:pt x="6749359" y="2514178"/>
                </a:lnTo>
                <a:cubicBezTo>
                  <a:pt x="6742705" y="2518135"/>
                  <a:pt x="6733713" y="2521731"/>
                  <a:pt x="6722384" y="2524968"/>
                </a:cubicBezTo>
                <a:lnTo>
                  <a:pt x="6699725" y="2538995"/>
                </a:lnTo>
                <a:lnTo>
                  <a:pt x="6700804" y="2540074"/>
                </a:lnTo>
                <a:lnTo>
                  <a:pt x="6700804" y="2541153"/>
                </a:lnTo>
                <a:lnTo>
                  <a:pt x="6694330" y="2543311"/>
                </a:lnTo>
                <a:lnTo>
                  <a:pt x="6694330" y="2541153"/>
                </a:lnTo>
                <a:lnTo>
                  <a:pt x="6677065" y="2549785"/>
                </a:lnTo>
                <a:lnTo>
                  <a:pt x="6663038" y="2540074"/>
                </a:lnTo>
                <a:lnTo>
                  <a:pt x="6663038" y="2538995"/>
                </a:lnTo>
                <a:lnTo>
                  <a:pt x="6664117" y="2537916"/>
                </a:lnTo>
                <a:lnTo>
                  <a:pt x="6664117" y="2536837"/>
                </a:lnTo>
                <a:lnTo>
                  <a:pt x="6658722" y="2537916"/>
                </a:lnTo>
                <a:lnTo>
                  <a:pt x="6641458" y="2529284"/>
                </a:lnTo>
                <a:lnTo>
                  <a:pt x="6641458" y="2527126"/>
                </a:lnTo>
                <a:lnTo>
                  <a:pt x="6644695" y="2527126"/>
                </a:lnTo>
                <a:lnTo>
                  <a:pt x="6644695" y="2524968"/>
                </a:lnTo>
                <a:lnTo>
                  <a:pt x="6640379" y="2524968"/>
                </a:lnTo>
                <a:lnTo>
                  <a:pt x="6636063" y="2527126"/>
                </a:lnTo>
                <a:lnTo>
                  <a:pt x="6634984" y="2526047"/>
                </a:lnTo>
                <a:lnTo>
                  <a:pt x="6633905" y="2526047"/>
                </a:lnTo>
                <a:lnTo>
                  <a:pt x="6632826" y="2527126"/>
                </a:lnTo>
                <a:lnTo>
                  <a:pt x="6631747" y="2527126"/>
                </a:lnTo>
                <a:lnTo>
                  <a:pt x="6626352" y="2523889"/>
                </a:lnTo>
                <a:lnTo>
                  <a:pt x="6627431" y="2522810"/>
                </a:lnTo>
                <a:lnTo>
                  <a:pt x="6627431" y="2520652"/>
                </a:lnTo>
                <a:lnTo>
                  <a:pt x="6624194" y="2522810"/>
                </a:lnTo>
                <a:cubicBezTo>
                  <a:pt x="6620598" y="2521372"/>
                  <a:pt x="6618799" y="2519214"/>
                  <a:pt x="6618799" y="2516336"/>
                </a:cubicBezTo>
                <a:cubicBezTo>
                  <a:pt x="6600097" y="2506266"/>
                  <a:pt x="6588947" y="2501230"/>
                  <a:pt x="6585350" y="2501230"/>
                </a:cubicBezTo>
                <a:cubicBezTo>
                  <a:pt x="6573301" y="2491340"/>
                  <a:pt x="6563950" y="2485225"/>
                  <a:pt x="6557296" y="2482887"/>
                </a:cubicBezTo>
                <a:lnTo>
                  <a:pt x="6556217" y="2481808"/>
                </a:lnTo>
                <a:lnTo>
                  <a:pt x="6556217" y="2475334"/>
                </a:lnTo>
                <a:cubicBezTo>
                  <a:pt x="6558375" y="2475334"/>
                  <a:pt x="6559454" y="2474615"/>
                  <a:pt x="6559454" y="2473176"/>
                </a:cubicBezTo>
                <a:lnTo>
                  <a:pt x="6559454" y="2472097"/>
                </a:lnTo>
                <a:lnTo>
                  <a:pt x="6556217" y="2472097"/>
                </a:lnTo>
                <a:lnTo>
                  <a:pt x="6556217" y="2456991"/>
                </a:lnTo>
                <a:close/>
                <a:moveTo>
                  <a:pt x="1739315" y="2453619"/>
                </a:moveTo>
                <a:cubicBezTo>
                  <a:pt x="1743360" y="2453619"/>
                  <a:pt x="1748081" y="2457531"/>
                  <a:pt x="1753477" y="2465353"/>
                </a:cubicBezTo>
                <a:cubicBezTo>
                  <a:pt x="1762198" y="2465353"/>
                  <a:pt x="1766558" y="2467511"/>
                  <a:pt x="1766558" y="2471827"/>
                </a:cubicBezTo>
                <a:cubicBezTo>
                  <a:pt x="1769076" y="2474345"/>
                  <a:pt x="1773752" y="2476143"/>
                  <a:pt x="1780586" y="2477222"/>
                </a:cubicBezTo>
                <a:lnTo>
                  <a:pt x="1781665" y="2478301"/>
                </a:lnTo>
                <a:lnTo>
                  <a:pt x="1781665" y="2479380"/>
                </a:lnTo>
                <a:lnTo>
                  <a:pt x="1779507" y="2481538"/>
                </a:lnTo>
                <a:lnTo>
                  <a:pt x="1771953" y="2480459"/>
                </a:lnTo>
                <a:cubicBezTo>
                  <a:pt x="1771415" y="2483067"/>
                  <a:pt x="1763456" y="2484821"/>
                  <a:pt x="1748081" y="2485720"/>
                </a:cubicBezTo>
                <a:lnTo>
                  <a:pt x="1737155" y="2482617"/>
                </a:lnTo>
                <a:cubicBezTo>
                  <a:pt x="1722860" y="2483337"/>
                  <a:pt x="1713824" y="2484731"/>
                  <a:pt x="1710044" y="2486799"/>
                </a:cubicBezTo>
                <a:lnTo>
                  <a:pt x="1702492" y="2482617"/>
                </a:lnTo>
                <a:lnTo>
                  <a:pt x="1696964" y="2483696"/>
                </a:lnTo>
                <a:lnTo>
                  <a:pt x="1692647" y="2483696"/>
                </a:lnTo>
                <a:lnTo>
                  <a:pt x="1689410" y="2480459"/>
                </a:lnTo>
                <a:cubicBezTo>
                  <a:pt x="1690849" y="2480459"/>
                  <a:pt x="1691568" y="2479021"/>
                  <a:pt x="1691568" y="2476143"/>
                </a:cubicBezTo>
                <a:lnTo>
                  <a:pt x="1692647" y="2475064"/>
                </a:lnTo>
                <a:lnTo>
                  <a:pt x="1707887" y="2475064"/>
                </a:lnTo>
                <a:cubicBezTo>
                  <a:pt x="1710226" y="2475064"/>
                  <a:pt x="1712743" y="2476143"/>
                  <a:pt x="1715441" y="2478301"/>
                </a:cubicBezTo>
                <a:close/>
                <a:moveTo>
                  <a:pt x="1656500" y="2450382"/>
                </a:moveTo>
                <a:lnTo>
                  <a:pt x="1655422" y="2455777"/>
                </a:lnTo>
                <a:lnTo>
                  <a:pt x="1659062" y="2452540"/>
                </a:lnTo>
                <a:close/>
                <a:moveTo>
                  <a:pt x="6187616" y="2448359"/>
                </a:moveTo>
                <a:cubicBezTo>
                  <a:pt x="6176647" y="2449798"/>
                  <a:pt x="6171161" y="2451596"/>
                  <a:pt x="6171161" y="2453754"/>
                </a:cubicBezTo>
                <a:lnTo>
                  <a:pt x="6172240" y="2453754"/>
                </a:lnTo>
                <a:lnTo>
                  <a:pt x="6188695" y="2449438"/>
                </a:lnTo>
                <a:lnTo>
                  <a:pt x="6188695" y="2448359"/>
                </a:lnTo>
                <a:close/>
                <a:moveTo>
                  <a:pt x="1641664" y="2446066"/>
                </a:moveTo>
                <a:lnTo>
                  <a:pt x="1639506" y="2448224"/>
                </a:lnTo>
                <a:lnTo>
                  <a:pt x="1639506" y="2449303"/>
                </a:lnTo>
                <a:lnTo>
                  <a:pt x="1641664" y="2451461"/>
                </a:lnTo>
                <a:cubicBezTo>
                  <a:pt x="1644721" y="2450382"/>
                  <a:pt x="1646250" y="2449303"/>
                  <a:pt x="1646250" y="2448224"/>
                </a:cubicBezTo>
                <a:lnTo>
                  <a:pt x="1644092" y="2446066"/>
                </a:lnTo>
                <a:close/>
                <a:moveTo>
                  <a:pt x="7570504" y="2444717"/>
                </a:moveTo>
                <a:lnTo>
                  <a:pt x="7574955" y="2445796"/>
                </a:lnTo>
                <a:lnTo>
                  <a:pt x="7576034" y="2444717"/>
                </a:lnTo>
                <a:lnTo>
                  <a:pt x="7577113" y="2444717"/>
                </a:lnTo>
                <a:lnTo>
                  <a:pt x="7583587" y="2447954"/>
                </a:lnTo>
                <a:lnTo>
                  <a:pt x="7594512" y="2446875"/>
                </a:lnTo>
                <a:cubicBezTo>
                  <a:pt x="7603953" y="2446875"/>
                  <a:pt x="7608674" y="2450112"/>
                  <a:pt x="7608674" y="2456586"/>
                </a:cubicBezTo>
                <a:lnTo>
                  <a:pt x="7611911" y="2454428"/>
                </a:lnTo>
                <a:cubicBezTo>
                  <a:pt x="7614159" y="2456677"/>
                  <a:pt x="7616721" y="2457800"/>
                  <a:pt x="7619598" y="2457800"/>
                </a:cubicBezTo>
                <a:cubicBezTo>
                  <a:pt x="7625893" y="2462296"/>
                  <a:pt x="7630973" y="2470614"/>
                  <a:pt x="7634840" y="2482752"/>
                </a:cubicBezTo>
                <a:lnTo>
                  <a:pt x="7634840" y="2484910"/>
                </a:lnTo>
                <a:cubicBezTo>
                  <a:pt x="7634840" y="2489137"/>
                  <a:pt x="7629400" y="2493138"/>
                  <a:pt x="7618520" y="2496914"/>
                </a:cubicBezTo>
                <a:lnTo>
                  <a:pt x="7612990" y="2502444"/>
                </a:lnTo>
                <a:lnTo>
                  <a:pt x="7606516" y="2502444"/>
                </a:lnTo>
                <a:cubicBezTo>
                  <a:pt x="7597794" y="2498398"/>
                  <a:pt x="7590510" y="2489316"/>
                  <a:pt x="7584666" y="2475199"/>
                </a:cubicBezTo>
                <a:cubicBezTo>
                  <a:pt x="7584666" y="2468635"/>
                  <a:pt x="7582508" y="2465353"/>
                  <a:pt x="7578192" y="2465353"/>
                </a:cubicBezTo>
                <a:cubicBezTo>
                  <a:pt x="7573876" y="2465353"/>
                  <a:pt x="7570594" y="2460633"/>
                  <a:pt x="7568346" y="2451191"/>
                </a:cubicBezTo>
                <a:lnTo>
                  <a:pt x="7568346" y="2446875"/>
                </a:lnTo>
                <a:close/>
                <a:moveTo>
                  <a:pt x="7238538" y="2443904"/>
                </a:moveTo>
                <a:lnTo>
                  <a:pt x="7237459" y="2444983"/>
                </a:lnTo>
                <a:lnTo>
                  <a:pt x="7237459" y="2448220"/>
                </a:lnTo>
                <a:lnTo>
                  <a:pt x="7244068" y="2453749"/>
                </a:lnTo>
                <a:lnTo>
                  <a:pt x="7246226" y="2448220"/>
                </a:lnTo>
                <a:close/>
                <a:moveTo>
                  <a:pt x="2582444" y="2442411"/>
                </a:moveTo>
                <a:lnTo>
                  <a:pt x="2582444" y="2443490"/>
                </a:lnTo>
                <a:lnTo>
                  <a:pt x="2585681" y="2444569"/>
                </a:lnTo>
                <a:lnTo>
                  <a:pt x="2585681" y="2442411"/>
                </a:lnTo>
                <a:close/>
                <a:moveTo>
                  <a:pt x="1622916" y="2441885"/>
                </a:moveTo>
                <a:lnTo>
                  <a:pt x="1621838" y="2442964"/>
                </a:lnTo>
                <a:lnTo>
                  <a:pt x="1621838" y="2444043"/>
                </a:lnTo>
                <a:lnTo>
                  <a:pt x="1625344" y="2442964"/>
                </a:lnTo>
                <a:lnTo>
                  <a:pt x="1625344" y="2441885"/>
                </a:lnTo>
                <a:close/>
                <a:moveTo>
                  <a:pt x="7141023" y="2441611"/>
                </a:moveTo>
                <a:lnTo>
                  <a:pt x="7141023" y="2443904"/>
                </a:lnTo>
                <a:lnTo>
                  <a:pt x="7142237" y="2443904"/>
                </a:lnTo>
                <a:lnTo>
                  <a:pt x="7142237" y="2441611"/>
                </a:lnTo>
                <a:close/>
                <a:moveTo>
                  <a:pt x="8600116" y="2440402"/>
                </a:moveTo>
                <a:lnTo>
                  <a:pt x="8615087" y="2442559"/>
                </a:lnTo>
                <a:lnTo>
                  <a:pt x="8621561" y="2441481"/>
                </a:lnTo>
                <a:lnTo>
                  <a:pt x="8626956" y="2441481"/>
                </a:lnTo>
                <a:lnTo>
                  <a:pt x="8635588" y="2443639"/>
                </a:lnTo>
                <a:lnTo>
                  <a:pt x="8654875" y="2443639"/>
                </a:lnTo>
                <a:lnTo>
                  <a:pt x="8659191" y="2447955"/>
                </a:lnTo>
                <a:cubicBezTo>
                  <a:pt x="8659191" y="2452181"/>
                  <a:pt x="8656673" y="2455373"/>
                  <a:pt x="8651638" y="2457531"/>
                </a:cubicBezTo>
                <a:lnTo>
                  <a:pt x="8647457" y="2455373"/>
                </a:lnTo>
                <a:lnTo>
                  <a:pt x="8642062" y="2456452"/>
                </a:lnTo>
                <a:lnTo>
                  <a:pt x="8642062" y="2459689"/>
                </a:lnTo>
                <a:lnTo>
                  <a:pt x="8644220" y="2462926"/>
                </a:lnTo>
                <a:cubicBezTo>
                  <a:pt x="8638465" y="2484416"/>
                  <a:pt x="8634149" y="2495161"/>
                  <a:pt x="8631272" y="2495161"/>
                </a:cubicBezTo>
                <a:lnTo>
                  <a:pt x="8631272" y="2496240"/>
                </a:lnTo>
                <a:lnTo>
                  <a:pt x="8633430" y="2499477"/>
                </a:lnTo>
                <a:cubicBezTo>
                  <a:pt x="8633070" y="2504692"/>
                  <a:pt x="8630552" y="2510087"/>
                  <a:pt x="8625877" y="2515662"/>
                </a:cubicBezTo>
                <a:lnTo>
                  <a:pt x="8625877" y="2518899"/>
                </a:lnTo>
                <a:cubicBezTo>
                  <a:pt x="8629473" y="2518899"/>
                  <a:pt x="8632710" y="2521776"/>
                  <a:pt x="8635588" y="2527531"/>
                </a:cubicBezTo>
                <a:cubicBezTo>
                  <a:pt x="8635588" y="2529420"/>
                  <a:pt x="8633789" y="2531173"/>
                  <a:pt x="8630193" y="2532791"/>
                </a:cubicBezTo>
                <a:lnTo>
                  <a:pt x="8625877" y="2531712"/>
                </a:lnTo>
                <a:lnTo>
                  <a:pt x="8624798" y="2537107"/>
                </a:lnTo>
                <a:lnTo>
                  <a:pt x="8624798" y="2538186"/>
                </a:lnTo>
                <a:lnTo>
                  <a:pt x="8626956" y="2541423"/>
                </a:lnTo>
                <a:lnTo>
                  <a:pt x="8626956" y="2545739"/>
                </a:lnTo>
                <a:lnTo>
                  <a:pt x="8625877" y="2555450"/>
                </a:lnTo>
                <a:lnTo>
                  <a:pt x="8628035" y="2564083"/>
                </a:lnTo>
                <a:lnTo>
                  <a:pt x="8625877" y="2570422"/>
                </a:lnTo>
                <a:lnTo>
                  <a:pt x="8625877" y="2579053"/>
                </a:lnTo>
                <a:cubicBezTo>
                  <a:pt x="8628035" y="2581571"/>
                  <a:pt x="8629473" y="2586607"/>
                  <a:pt x="8630193" y="2594160"/>
                </a:cubicBezTo>
                <a:lnTo>
                  <a:pt x="8629114" y="2606973"/>
                </a:lnTo>
                <a:lnTo>
                  <a:pt x="8631272" y="2613447"/>
                </a:lnTo>
                <a:lnTo>
                  <a:pt x="8631272" y="2621000"/>
                </a:lnTo>
                <a:cubicBezTo>
                  <a:pt x="8628394" y="2624057"/>
                  <a:pt x="8626956" y="2626935"/>
                  <a:pt x="8626956" y="2629632"/>
                </a:cubicBezTo>
                <a:lnTo>
                  <a:pt x="8626956" y="2630711"/>
                </a:lnTo>
                <a:lnTo>
                  <a:pt x="8630193" y="2640422"/>
                </a:lnTo>
                <a:lnTo>
                  <a:pt x="8628035" y="2645682"/>
                </a:lnTo>
                <a:cubicBezTo>
                  <a:pt x="8628035" y="2655393"/>
                  <a:pt x="8629114" y="2662227"/>
                  <a:pt x="8631272" y="2666183"/>
                </a:cubicBezTo>
                <a:cubicBezTo>
                  <a:pt x="8629114" y="2671758"/>
                  <a:pt x="8627675" y="2678906"/>
                  <a:pt x="8626956" y="2687628"/>
                </a:cubicBezTo>
                <a:lnTo>
                  <a:pt x="8622640" y="2690865"/>
                </a:lnTo>
                <a:lnTo>
                  <a:pt x="8618324" y="2687628"/>
                </a:lnTo>
                <a:lnTo>
                  <a:pt x="8617245" y="2687628"/>
                </a:lnTo>
                <a:lnTo>
                  <a:pt x="8615087" y="2689786"/>
                </a:lnTo>
                <a:lnTo>
                  <a:pt x="8615087" y="2690865"/>
                </a:lnTo>
                <a:lnTo>
                  <a:pt x="8618324" y="2695182"/>
                </a:lnTo>
                <a:lnTo>
                  <a:pt x="8618324" y="2697340"/>
                </a:lnTo>
                <a:lnTo>
                  <a:pt x="8607668" y="2698419"/>
                </a:lnTo>
                <a:lnTo>
                  <a:pt x="8606590" y="2698419"/>
                </a:lnTo>
                <a:lnTo>
                  <a:pt x="8600116" y="2696261"/>
                </a:lnTo>
                <a:lnTo>
                  <a:pt x="8593641" y="2697340"/>
                </a:lnTo>
                <a:lnTo>
                  <a:pt x="8592562" y="2697340"/>
                </a:lnTo>
                <a:cubicBezTo>
                  <a:pt x="8586808" y="2693023"/>
                  <a:pt x="8583930" y="2689067"/>
                  <a:pt x="8583930" y="2685470"/>
                </a:cubicBezTo>
                <a:lnTo>
                  <a:pt x="8586088" y="2664025"/>
                </a:lnTo>
                <a:lnTo>
                  <a:pt x="8585009" y="2658630"/>
                </a:lnTo>
                <a:lnTo>
                  <a:pt x="8586088" y="2645682"/>
                </a:lnTo>
                <a:lnTo>
                  <a:pt x="8580693" y="2640422"/>
                </a:lnTo>
                <a:cubicBezTo>
                  <a:pt x="8584290" y="2631610"/>
                  <a:pt x="8586088" y="2619786"/>
                  <a:pt x="8586088" y="2604950"/>
                </a:cubicBezTo>
                <a:lnTo>
                  <a:pt x="8585009" y="2598475"/>
                </a:lnTo>
                <a:cubicBezTo>
                  <a:pt x="8588246" y="2597037"/>
                  <a:pt x="8590045" y="2595598"/>
                  <a:pt x="8590404" y="2594160"/>
                </a:cubicBezTo>
                <a:lnTo>
                  <a:pt x="8590404" y="2592001"/>
                </a:lnTo>
                <a:lnTo>
                  <a:pt x="8583930" y="2592001"/>
                </a:lnTo>
                <a:lnTo>
                  <a:pt x="8581772" y="2579053"/>
                </a:lnTo>
                <a:lnTo>
                  <a:pt x="8583930" y="2572579"/>
                </a:lnTo>
                <a:lnTo>
                  <a:pt x="8583930" y="2571501"/>
                </a:lnTo>
                <a:cubicBezTo>
                  <a:pt x="8575388" y="2580312"/>
                  <a:pt x="8566082" y="2584988"/>
                  <a:pt x="8556011" y="2585527"/>
                </a:cubicBezTo>
                <a:lnTo>
                  <a:pt x="8556011" y="2582290"/>
                </a:lnTo>
                <a:lnTo>
                  <a:pt x="8565722" y="2567320"/>
                </a:lnTo>
                <a:lnTo>
                  <a:pt x="8564643" y="2566241"/>
                </a:lnTo>
                <a:lnTo>
                  <a:pt x="8564643" y="2560846"/>
                </a:lnTo>
                <a:cubicBezTo>
                  <a:pt x="8564643" y="2559587"/>
                  <a:pt x="8568195" y="2556709"/>
                  <a:pt x="8575298" y="2552213"/>
                </a:cubicBezTo>
                <a:lnTo>
                  <a:pt x="8574354" y="2546818"/>
                </a:lnTo>
                <a:lnTo>
                  <a:pt x="8574354" y="2543581"/>
                </a:lnTo>
                <a:lnTo>
                  <a:pt x="8577456" y="2532791"/>
                </a:lnTo>
                <a:lnTo>
                  <a:pt x="8577456" y="2525373"/>
                </a:lnTo>
                <a:cubicBezTo>
                  <a:pt x="8580693" y="2522676"/>
                  <a:pt x="8582851" y="2516202"/>
                  <a:pt x="8583930" y="2505951"/>
                </a:cubicBezTo>
                <a:lnTo>
                  <a:pt x="8582851" y="2497319"/>
                </a:lnTo>
                <a:cubicBezTo>
                  <a:pt x="8586628" y="2497319"/>
                  <a:pt x="8589505" y="2487293"/>
                  <a:pt x="8591483" y="2467242"/>
                </a:cubicBezTo>
                <a:lnTo>
                  <a:pt x="8591483" y="2456452"/>
                </a:lnTo>
                <a:lnTo>
                  <a:pt x="8592562" y="2455373"/>
                </a:lnTo>
                <a:lnTo>
                  <a:pt x="8588246" y="2447955"/>
                </a:lnTo>
                <a:lnTo>
                  <a:pt x="8588246" y="2445796"/>
                </a:lnTo>
                <a:cubicBezTo>
                  <a:pt x="8588246" y="2443639"/>
                  <a:pt x="8592203" y="2441840"/>
                  <a:pt x="8600116" y="2440402"/>
                </a:cubicBezTo>
                <a:close/>
                <a:moveTo>
                  <a:pt x="2232945" y="2439997"/>
                </a:moveTo>
                <a:cubicBezTo>
                  <a:pt x="2242116" y="2442874"/>
                  <a:pt x="2249669" y="2446111"/>
                  <a:pt x="2255603" y="2449708"/>
                </a:cubicBezTo>
                <a:lnTo>
                  <a:pt x="2261133" y="2448629"/>
                </a:lnTo>
                <a:lnTo>
                  <a:pt x="2269766" y="2462656"/>
                </a:lnTo>
                <a:lnTo>
                  <a:pt x="2263291" y="2465893"/>
                </a:lnTo>
                <a:lnTo>
                  <a:pt x="2257762" y="2464814"/>
                </a:lnTo>
                <a:lnTo>
                  <a:pt x="2243735" y="2466972"/>
                </a:lnTo>
                <a:lnTo>
                  <a:pt x="2237260" y="2465893"/>
                </a:lnTo>
                <a:lnTo>
                  <a:pt x="2225391" y="2466972"/>
                </a:lnTo>
                <a:lnTo>
                  <a:pt x="2223233" y="2466972"/>
                </a:lnTo>
                <a:lnTo>
                  <a:pt x="2223233" y="2465893"/>
                </a:lnTo>
                <a:lnTo>
                  <a:pt x="2212443" y="2466972"/>
                </a:lnTo>
                <a:lnTo>
                  <a:pt x="2171306" y="2466972"/>
                </a:lnTo>
                <a:lnTo>
                  <a:pt x="2157279" y="2471423"/>
                </a:lnTo>
                <a:lnTo>
                  <a:pt x="2154042" y="2471423"/>
                </a:lnTo>
                <a:cubicBezTo>
                  <a:pt x="2143972" y="2469535"/>
                  <a:pt x="2138937" y="2465893"/>
                  <a:pt x="2138937" y="2460498"/>
                </a:cubicBezTo>
                <a:lnTo>
                  <a:pt x="2138937" y="2459419"/>
                </a:lnTo>
                <a:lnTo>
                  <a:pt x="2142174" y="2456182"/>
                </a:lnTo>
                <a:lnTo>
                  <a:pt x="2156200" y="2456182"/>
                </a:lnTo>
                <a:lnTo>
                  <a:pt x="2174543" y="2460498"/>
                </a:lnTo>
                <a:lnTo>
                  <a:pt x="2186412" y="2456182"/>
                </a:lnTo>
                <a:lnTo>
                  <a:pt x="2189650" y="2456182"/>
                </a:lnTo>
                <a:lnTo>
                  <a:pt x="2200575" y="2459419"/>
                </a:lnTo>
                <a:lnTo>
                  <a:pt x="2210285" y="2459419"/>
                </a:lnTo>
                <a:cubicBezTo>
                  <a:pt x="2212624" y="2453664"/>
                  <a:pt x="2216220" y="2450787"/>
                  <a:pt x="2221075" y="2450787"/>
                </a:cubicBezTo>
                <a:lnTo>
                  <a:pt x="2222155" y="2450787"/>
                </a:lnTo>
                <a:lnTo>
                  <a:pt x="2223233" y="2451866"/>
                </a:lnTo>
                <a:lnTo>
                  <a:pt x="2224312" y="2451866"/>
                </a:lnTo>
                <a:cubicBezTo>
                  <a:pt x="2224312" y="2443953"/>
                  <a:pt x="2227188" y="2439997"/>
                  <a:pt x="2232945" y="2439997"/>
                </a:cubicBezTo>
                <a:close/>
                <a:moveTo>
                  <a:pt x="8104057" y="2438243"/>
                </a:moveTo>
                <a:cubicBezTo>
                  <a:pt x="8120602" y="2443279"/>
                  <a:pt x="8135663" y="2446156"/>
                  <a:pt x="8149241" y="2446876"/>
                </a:cubicBezTo>
                <a:cubicBezTo>
                  <a:pt x="8149241" y="2448854"/>
                  <a:pt x="8152478" y="2450292"/>
                  <a:pt x="8158952" y="2451192"/>
                </a:cubicBezTo>
                <a:lnTo>
                  <a:pt x="8161110" y="2454294"/>
                </a:lnTo>
                <a:lnTo>
                  <a:pt x="8161110" y="2456452"/>
                </a:lnTo>
                <a:cubicBezTo>
                  <a:pt x="8161110" y="2458790"/>
                  <a:pt x="8157153" y="2460948"/>
                  <a:pt x="8149241" y="2462926"/>
                </a:cubicBezTo>
                <a:cubicBezTo>
                  <a:pt x="8141328" y="2472097"/>
                  <a:pt x="8137372" y="2478526"/>
                  <a:pt x="8137372" y="2482213"/>
                </a:cubicBezTo>
                <a:cubicBezTo>
                  <a:pt x="8137372" y="2486889"/>
                  <a:pt x="8129864" y="2494082"/>
                  <a:pt x="8114847" y="2503793"/>
                </a:cubicBezTo>
                <a:lnTo>
                  <a:pt x="8113768" y="2504872"/>
                </a:lnTo>
                <a:lnTo>
                  <a:pt x="8114847" y="2508109"/>
                </a:lnTo>
                <a:cubicBezTo>
                  <a:pt x="8119883" y="2508109"/>
                  <a:pt x="8125278" y="2505951"/>
                  <a:pt x="8131032" y="2501635"/>
                </a:cubicBezTo>
                <a:cubicBezTo>
                  <a:pt x="8132921" y="2501635"/>
                  <a:pt x="8136472" y="2498758"/>
                  <a:pt x="8141688" y="2493003"/>
                </a:cubicBezTo>
                <a:lnTo>
                  <a:pt x="8146004" y="2490845"/>
                </a:lnTo>
                <a:lnTo>
                  <a:pt x="8147083" y="2490845"/>
                </a:lnTo>
                <a:cubicBezTo>
                  <a:pt x="8151039" y="2490845"/>
                  <a:pt x="8156389" y="2493722"/>
                  <a:pt x="8163133" y="2499477"/>
                </a:cubicBezTo>
                <a:cubicBezTo>
                  <a:pt x="8169787" y="2499477"/>
                  <a:pt x="8177699" y="2504827"/>
                  <a:pt x="8186871" y="2515527"/>
                </a:cubicBezTo>
                <a:cubicBezTo>
                  <a:pt x="8188310" y="2506985"/>
                  <a:pt x="8190782" y="2502714"/>
                  <a:pt x="8194289" y="2502714"/>
                </a:cubicBezTo>
                <a:lnTo>
                  <a:pt x="8194289" y="2499477"/>
                </a:lnTo>
                <a:lnTo>
                  <a:pt x="8192131" y="2496240"/>
                </a:lnTo>
                <a:lnTo>
                  <a:pt x="8192131" y="2491924"/>
                </a:lnTo>
                <a:cubicBezTo>
                  <a:pt x="8194289" y="2485000"/>
                  <a:pt x="8195368" y="2477133"/>
                  <a:pt x="8195368" y="2468321"/>
                </a:cubicBezTo>
                <a:lnTo>
                  <a:pt x="8195368" y="2461847"/>
                </a:lnTo>
                <a:cubicBezTo>
                  <a:pt x="8195368" y="2457711"/>
                  <a:pt x="8193930" y="2454159"/>
                  <a:pt x="8191052" y="2451192"/>
                </a:cubicBezTo>
                <a:lnTo>
                  <a:pt x="8191052" y="2446876"/>
                </a:lnTo>
                <a:cubicBezTo>
                  <a:pt x="8191412" y="2445437"/>
                  <a:pt x="8193210" y="2443998"/>
                  <a:pt x="8196447" y="2442559"/>
                </a:cubicBezTo>
                <a:cubicBezTo>
                  <a:pt x="8211733" y="2442559"/>
                  <a:pt x="8224996" y="2444717"/>
                  <a:pt x="8236235" y="2449033"/>
                </a:cubicBezTo>
                <a:lnTo>
                  <a:pt x="8239472" y="2445796"/>
                </a:lnTo>
                <a:lnTo>
                  <a:pt x="8241630" y="2445796"/>
                </a:lnTo>
                <a:cubicBezTo>
                  <a:pt x="8253050" y="2445796"/>
                  <a:pt x="8258760" y="2448629"/>
                  <a:pt x="8258760" y="2454294"/>
                </a:cubicBezTo>
                <a:lnTo>
                  <a:pt x="8258760" y="2456452"/>
                </a:lnTo>
                <a:lnTo>
                  <a:pt x="8244867" y="2470479"/>
                </a:lnTo>
                <a:cubicBezTo>
                  <a:pt x="8244867" y="2475334"/>
                  <a:pt x="8241990" y="2482842"/>
                  <a:pt x="8236235" y="2493003"/>
                </a:cubicBezTo>
                <a:cubicBezTo>
                  <a:pt x="8236235" y="2498218"/>
                  <a:pt x="8232279" y="2503613"/>
                  <a:pt x="8224366" y="2509188"/>
                </a:cubicBezTo>
                <a:cubicBezTo>
                  <a:pt x="8224366" y="2514493"/>
                  <a:pt x="8221534" y="2519843"/>
                  <a:pt x="8215869" y="2525238"/>
                </a:cubicBezTo>
                <a:cubicBezTo>
                  <a:pt x="8215869" y="2529374"/>
                  <a:pt x="8214071" y="2532971"/>
                  <a:pt x="8210474" y="2536028"/>
                </a:cubicBezTo>
                <a:lnTo>
                  <a:pt x="8210474" y="2538186"/>
                </a:lnTo>
                <a:cubicBezTo>
                  <a:pt x="8214251" y="2538186"/>
                  <a:pt x="8223917" y="2546414"/>
                  <a:pt x="8239472" y="2562869"/>
                </a:cubicBezTo>
                <a:cubicBezTo>
                  <a:pt x="8244867" y="2562869"/>
                  <a:pt x="8249498" y="2570736"/>
                  <a:pt x="8253364" y="2586472"/>
                </a:cubicBezTo>
                <a:lnTo>
                  <a:pt x="8252286" y="2602522"/>
                </a:lnTo>
                <a:lnTo>
                  <a:pt x="8251206" y="2602522"/>
                </a:lnTo>
                <a:lnTo>
                  <a:pt x="8250128" y="2601443"/>
                </a:lnTo>
                <a:lnTo>
                  <a:pt x="8249048" y="2601443"/>
                </a:lnTo>
                <a:lnTo>
                  <a:pt x="8245946" y="2610075"/>
                </a:lnTo>
                <a:lnTo>
                  <a:pt x="8241630" y="2607917"/>
                </a:lnTo>
                <a:lnTo>
                  <a:pt x="8239472" y="2607917"/>
                </a:lnTo>
                <a:lnTo>
                  <a:pt x="8239472" y="2608996"/>
                </a:lnTo>
                <a:cubicBezTo>
                  <a:pt x="8243788" y="2609356"/>
                  <a:pt x="8245946" y="2610435"/>
                  <a:pt x="8245946" y="2612233"/>
                </a:cubicBezTo>
                <a:cubicBezTo>
                  <a:pt x="8243968" y="2618707"/>
                  <a:pt x="8239292" y="2621944"/>
                  <a:pt x="8231919" y="2621944"/>
                </a:cubicBezTo>
                <a:lnTo>
                  <a:pt x="8228682" y="2621944"/>
                </a:lnTo>
                <a:cubicBezTo>
                  <a:pt x="8213666" y="2619246"/>
                  <a:pt x="8206158" y="2613492"/>
                  <a:pt x="8206158" y="2604680"/>
                </a:cubicBezTo>
                <a:lnTo>
                  <a:pt x="8207237" y="2600364"/>
                </a:lnTo>
                <a:lnTo>
                  <a:pt x="8205079" y="2591867"/>
                </a:lnTo>
                <a:cubicBezTo>
                  <a:pt x="8206518" y="2588989"/>
                  <a:pt x="8207237" y="2585033"/>
                  <a:pt x="8207237" y="2579998"/>
                </a:cubicBezTo>
                <a:cubicBezTo>
                  <a:pt x="8204360" y="2570377"/>
                  <a:pt x="8202921" y="2562869"/>
                  <a:pt x="8202921" y="2557473"/>
                </a:cubicBezTo>
                <a:lnTo>
                  <a:pt x="8204000" y="2544526"/>
                </a:lnTo>
                <a:cubicBezTo>
                  <a:pt x="8197166" y="2544526"/>
                  <a:pt x="8191457" y="2548482"/>
                  <a:pt x="8186871" y="2556394"/>
                </a:cubicBezTo>
                <a:cubicBezTo>
                  <a:pt x="8184173" y="2559991"/>
                  <a:pt x="8181296" y="2561789"/>
                  <a:pt x="8178239" y="2561789"/>
                </a:cubicBezTo>
                <a:lnTo>
                  <a:pt x="8175002" y="2561789"/>
                </a:lnTo>
                <a:lnTo>
                  <a:pt x="8175002" y="2563947"/>
                </a:lnTo>
                <a:lnTo>
                  <a:pt x="8173923" y="2563947"/>
                </a:lnTo>
                <a:lnTo>
                  <a:pt x="8175002" y="2569208"/>
                </a:lnTo>
                <a:lnTo>
                  <a:pt x="8175002" y="2572445"/>
                </a:lnTo>
                <a:lnTo>
                  <a:pt x="8176081" y="2595104"/>
                </a:lnTo>
                <a:lnTo>
                  <a:pt x="8172844" y="2605759"/>
                </a:lnTo>
                <a:lnTo>
                  <a:pt x="8176081" y="2625181"/>
                </a:lnTo>
                <a:lnTo>
                  <a:pt x="8172844" y="2630441"/>
                </a:lnTo>
                <a:lnTo>
                  <a:pt x="8172844" y="2634757"/>
                </a:lnTo>
                <a:lnTo>
                  <a:pt x="8175002" y="2644468"/>
                </a:lnTo>
                <a:lnTo>
                  <a:pt x="8173923" y="2650942"/>
                </a:lnTo>
                <a:lnTo>
                  <a:pt x="8177160" y="2677783"/>
                </a:lnTo>
                <a:lnTo>
                  <a:pt x="8177160" y="2683178"/>
                </a:lnTo>
                <a:cubicBezTo>
                  <a:pt x="8177160" y="2688842"/>
                  <a:pt x="8173204" y="2692394"/>
                  <a:pt x="8165291" y="2693833"/>
                </a:cubicBezTo>
                <a:lnTo>
                  <a:pt x="8157873" y="2691675"/>
                </a:lnTo>
                <a:lnTo>
                  <a:pt x="8154636" y="2691675"/>
                </a:lnTo>
                <a:lnTo>
                  <a:pt x="8139530" y="2694912"/>
                </a:lnTo>
                <a:lnTo>
                  <a:pt x="8138451" y="2694912"/>
                </a:lnTo>
                <a:lnTo>
                  <a:pt x="8128874" y="2685201"/>
                </a:lnTo>
                <a:lnTo>
                  <a:pt x="8128874" y="2684257"/>
                </a:lnTo>
                <a:lnTo>
                  <a:pt x="8134134" y="2666993"/>
                </a:lnTo>
                <a:cubicBezTo>
                  <a:pt x="8134134" y="2665554"/>
                  <a:pt x="8133101" y="2664835"/>
                  <a:pt x="8131032" y="2664835"/>
                </a:cubicBezTo>
                <a:lnTo>
                  <a:pt x="8122400" y="2665914"/>
                </a:lnTo>
                <a:lnTo>
                  <a:pt x="8117005" y="2663756"/>
                </a:lnTo>
                <a:cubicBezTo>
                  <a:pt x="8110531" y="2665014"/>
                  <a:pt x="8107294" y="2668251"/>
                  <a:pt x="8107294" y="2673467"/>
                </a:cubicBezTo>
                <a:cubicBezTo>
                  <a:pt x="8107294" y="2679761"/>
                  <a:pt x="8103383" y="2684391"/>
                  <a:pt x="8095560" y="2687359"/>
                </a:cubicBezTo>
                <a:lnTo>
                  <a:pt x="8095560" y="2688438"/>
                </a:lnTo>
                <a:lnTo>
                  <a:pt x="8097718" y="2688438"/>
                </a:lnTo>
                <a:lnTo>
                  <a:pt x="8105136" y="2683178"/>
                </a:lnTo>
                <a:lnTo>
                  <a:pt x="8107294" y="2685201"/>
                </a:lnTo>
                <a:cubicBezTo>
                  <a:pt x="8107294" y="2690236"/>
                  <a:pt x="8104822" y="2692754"/>
                  <a:pt x="8099876" y="2692754"/>
                </a:cubicBezTo>
                <a:lnTo>
                  <a:pt x="8098797" y="2692754"/>
                </a:lnTo>
                <a:lnTo>
                  <a:pt x="8097718" y="2691675"/>
                </a:lnTo>
                <a:lnTo>
                  <a:pt x="8096639" y="2691675"/>
                </a:lnTo>
                <a:cubicBezTo>
                  <a:pt x="8096639" y="2694732"/>
                  <a:pt x="8091604" y="2697249"/>
                  <a:pt x="8081533" y="2699228"/>
                </a:cubicBezTo>
                <a:cubicBezTo>
                  <a:pt x="8068675" y="2699228"/>
                  <a:pt x="8062246" y="2694552"/>
                  <a:pt x="8062246" y="2685201"/>
                </a:cubicBezTo>
                <a:lnTo>
                  <a:pt x="8060088" y="2668072"/>
                </a:lnTo>
                <a:lnTo>
                  <a:pt x="8064404" y="2650942"/>
                </a:lnTo>
                <a:lnTo>
                  <a:pt x="8064404" y="2648784"/>
                </a:lnTo>
                <a:cubicBezTo>
                  <a:pt x="8061527" y="2645727"/>
                  <a:pt x="8060088" y="2642130"/>
                  <a:pt x="8060088" y="2637994"/>
                </a:cubicBezTo>
                <a:lnTo>
                  <a:pt x="8060088" y="2634757"/>
                </a:lnTo>
                <a:cubicBezTo>
                  <a:pt x="8060088" y="2626755"/>
                  <a:pt x="8061886" y="2617088"/>
                  <a:pt x="8065483" y="2605759"/>
                </a:cubicBezTo>
                <a:lnTo>
                  <a:pt x="8064404" y="2590788"/>
                </a:lnTo>
                <a:lnTo>
                  <a:pt x="8064404" y="2584314"/>
                </a:lnTo>
                <a:cubicBezTo>
                  <a:pt x="8064404" y="2581976"/>
                  <a:pt x="8063325" y="2579458"/>
                  <a:pt x="8061167" y="2576761"/>
                </a:cubicBezTo>
                <a:lnTo>
                  <a:pt x="8061167" y="2575682"/>
                </a:lnTo>
                <a:lnTo>
                  <a:pt x="8064404" y="2571366"/>
                </a:lnTo>
                <a:lnTo>
                  <a:pt x="8064404" y="2545605"/>
                </a:lnTo>
                <a:lnTo>
                  <a:pt x="8062246" y="2539265"/>
                </a:lnTo>
                <a:lnTo>
                  <a:pt x="8063325" y="2538186"/>
                </a:lnTo>
                <a:lnTo>
                  <a:pt x="8063325" y="2537107"/>
                </a:lnTo>
                <a:lnTo>
                  <a:pt x="8061167" y="2522001"/>
                </a:lnTo>
                <a:lnTo>
                  <a:pt x="8062246" y="2510267"/>
                </a:lnTo>
                <a:lnTo>
                  <a:pt x="8062246" y="2504872"/>
                </a:lnTo>
                <a:lnTo>
                  <a:pt x="8060088" y="2488687"/>
                </a:lnTo>
                <a:lnTo>
                  <a:pt x="8063325" y="2486529"/>
                </a:lnTo>
                <a:lnTo>
                  <a:pt x="8064404" y="2486529"/>
                </a:lnTo>
                <a:cubicBezTo>
                  <a:pt x="8073845" y="2490485"/>
                  <a:pt x="8080634" y="2494442"/>
                  <a:pt x="8084770" y="2498398"/>
                </a:cubicBezTo>
                <a:cubicBezTo>
                  <a:pt x="8087648" y="2498398"/>
                  <a:pt x="8090165" y="2499477"/>
                  <a:pt x="8092323" y="2501635"/>
                </a:cubicBezTo>
                <a:lnTo>
                  <a:pt x="8094481" y="2501635"/>
                </a:lnTo>
                <a:cubicBezTo>
                  <a:pt x="8097898" y="2501635"/>
                  <a:pt x="8101450" y="2488372"/>
                  <a:pt x="8105136" y="2461847"/>
                </a:cubicBezTo>
                <a:lnTo>
                  <a:pt x="8103113" y="2459689"/>
                </a:lnTo>
                <a:lnTo>
                  <a:pt x="8103113" y="2456452"/>
                </a:lnTo>
                <a:lnTo>
                  <a:pt x="8104057" y="2455373"/>
                </a:lnTo>
                <a:lnTo>
                  <a:pt x="8099876" y="2449033"/>
                </a:lnTo>
                <a:lnTo>
                  <a:pt x="8099876" y="2442559"/>
                </a:lnTo>
                <a:close/>
                <a:moveTo>
                  <a:pt x="699855" y="2437839"/>
                </a:moveTo>
                <a:lnTo>
                  <a:pt x="702013" y="2437839"/>
                </a:lnTo>
                <a:cubicBezTo>
                  <a:pt x="708666" y="2437839"/>
                  <a:pt x="718377" y="2444673"/>
                  <a:pt x="731146" y="2458340"/>
                </a:cubicBezTo>
                <a:cubicBezTo>
                  <a:pt x="736990" y="2458340"/>
                  <a:pt x="744139" y="2464050"/>
                  <a:pt x="752591" y="2475469"/>
                </a:cubicBezTo>
                <a:lnTo>
                  <a:pt x="752591" y="2478706"/>
                </a:lnTo>
                <a:cubicBezTo>
                  <a:pt x="744499" y="2483022"/>
                  <a:pt x="737709" y="2493812"/>
                  <a:pt x="732225" y="2511076"/>
                </a:cubicBezTo>
                <a:lnTo>
                  <a:pt x="728988" y="2511076"/>
                </a:lnTo>
                <a:lnTo>
                  <a:pt x="731146" y="2515392"/>
                </a:lnTo>
                <a:cubicBezTo>
                  <a:pt x="731146" y="2521147"/>
                  <a:pt x="727909" y="2529374"/>
                  <a:pt x="721435" y="2540074"/>
                </a:cubicBezTo>
                <a:cubicBezTo>
                  <a:pt x="721435" y="2545829"/>
                  <a:pt x="711724" y="2563093"/>
                  <a:pt x="692303" y="2591867"/>
                </a:cubicBezTo>
                <a:cubicBezTo>
                  <a:pt x="692303" y="2593485"/>
                  <a:pt x="690863" y="2595284"/>
                  <a:pt x="687986" y="2597262"/>
                </a:cubicBezTo>
                <a:lnTo>
                  <a:pt x="686907" y="2605759"/>
                </a:lnTo>
                <a:lnTo>
                  <a:pt x="687986" y="2605759"/>
                </a:lnTo>
                <a:cubicBezTo>
                  <a:pt x="689604" y="2605759"/>
                  <a:pt x="693560" y="2608636"/>
                  <a:pt x="699855" y="2614391"/>
                </a:cubicBezTo>
                <a:cubicBezTo>
                  <a:pt x="709925" y="2614391"/>
                  <a:pt x="714961" y="2616549"/>
                  <a:pt x="714961" y="2620865"/>
                </a:cubicBezTo>
                <a:lnTo>
                  <a:pt x="716041" y="2621944"/>
                </a:lnTo>
                <a:lnTo>
                  <a:pt x="717119" y="2621944"/>
                </a:lnTo>
                <a:lnTo>
                  <a:pt x="719278" y="2619786"/>
                </a:lnTo>
                <a:cubicBezTo>
                  <a:pt x="727729" y="2619786"/>
                  <a:pt x="735956" y="2623023"/>
                  <a:pt x="743959" y="2629497"/>
                </a:cubicBezTo>
                <a:cubicBezTo>
                  <a:pt x="764819" y="2631475"/>
                  <a:pt x="775250" y="2633993"/>
                  <a:pt x="775250" y="2637050"/>
                </a:cubicBezTo>
                <a:lnTo>
                  <a:pt x="776329" y="2646761"/>
                </a:lnTo>
                <a:cubicBezTo>
                  <a:pt x="767158" y="2649099"/>
                  <a:pt x="761403" y="2653055"/>
                  <a:pt x="759065" y="2658630"/>
                </a:cubicBezTo>
                <a:cubicBezTo>
                  <a:pt x="757626" y="2661327"/>
                  <a:pt x="756907" y="2665958"/>
                  <a:pt x="756907" y="2672522"/>
                </a:cubicBezTo>
                <a:lnTo>
                  <a:pt x="755828" y="2673601"/>
                </a:lnTo>
                <a:lnTo>
                  <a:pt x="752591" y="2673601"/>
                </a:lnTo>
                <a:lnTo>
                  <a:pt x="749354" y="2671443"/>
                </a:lnTo>
                <a:lnTo>
                  <a:pt x="746117" y="2672522"/>
                </a:lnTo>
                <a:lnTo>
                  <a:pt x="746117" y="2678996"/>
                </a:lnTo>
                <a:cubicBezTo>
                  <a:pt x="748994" y="2678996"/>
                  <a:pt x="750433" y="2679716"/>
                  <a:pt x="750433" y="2681154"/>
                </a:cubicBezTo>
                <a:lnTo>
                  <a:pt x="750433" y="2682233"/>
                </a:lnTo>
                <a:cubicBezTo>
                  <a:pt x="748815" y="2693743"/>
                  <a:pt x="743104" y="2699497"/>
                  <a:pt x="733304" y="2699497"/>
                </a:cubicBezTo>
                <a:cubicBezTo>
                  <a:pt x="720356" y="2691585"/>
                  <a:pt x="706688" y="2685830"/>
                  <a:pt x="692303" y="2682233"/>
                </a:cubicBezTo>
                <a:cubicBezTo>
                  <a:pt x="684568" y="2670814"/>
                  <a:pt x="678094" y="2665104"/>
                  <a:pt x="672880" y="2665104"/>
                </a:cubicBezTo>
                <a:cubicBezTo>
                  <a:pt x="659302" y="2656652"/>
                  <a:pt x="652514" y="2651616"/>
                  <a:pt x="652514" y="2649998"/>
                </a:cubicBezTo>
                <a:lnTo>
                  <a:pt x="649276" y="2647840"/>
                </a:lnTo>
                <a:lnTo>
                  <a:pt x="647118" y="2649998"/>
                </a:lnTo>
                <a:lnTo>
                  <a:pt x="643881" y="2649998"/>
                </a:lnTo>
                <a:lnTo>
                  <a:pt x="643881" y="2647840"/>
                </a:lnTo>
                <a:cubicBezTo>
                  <a:pt x="637587" y="2647840"/>
                  <a:pt x="631113" y="2651077"/>
                  <a:pt x="624459" y="2657551"/>
                </a:cubicBezTo>
                <a:lnTo>
                  <a:pt x="610432" y="2667262"/>
                </a:lnTo>
                <a:cubicBezTo>
                  <a:pt x="598474" y="2671129"/>
                  <a:pt x="590606" y="2674680"/>
                  <a:pt x="586829" y="2677917"/>
                </a:cubicBezTo>
                <a:lnTo>
                  <a:pt x="585750" y="2677917"/>
                </a:lnTo>
                <a:lnTo>
                  <a:pt x="584671" y="2676838"/>
                </a:lnTo>
                <a:lnTo>
                  <a:pt x="583592" y="2676838"/>
                </a:lnTo>
                <a:cubicBezTo>
                  <a:pt x="582872" y="2678637"/>
                  <a:pt x="579276" y="2681874"/>
                  <a:pt x="572802" y="2686549"/>
                </a:cubicBezTo>
                <a:lnTo>
                  <a:pt x="571723" y="2686549"/>
                </a:lnTo>
                <a:lnTo>
                  <a:pt x="565249" y="2685470"/>
                </a:lnTo>
                <a:lnTo>
                  <a:pt x="545827" y="2691944"/>
                </a:lnTo>
                <a:lnTo>
                  <a:pt x="544748" y="2691944"/>
                </a:lnTo>
                <a:lnTo>
                  <a:pt x="543669" y="2690865"/>
                </a:lnTo>
                <a:cubicBezTo>
                  <a:pt x="533149" y="2697339"/>
                  <a:pt x="523123" y="2700576"/>
                  <a:pt x="513592" y="2700576"/>
                </a:cubicBezTo>
                <a:cubicBezTo>
                  <a:pt x="509815" y="2700576"/>
                  <a:pt x="507657" y="2699497"/>
                  <a:pt x="507118" y="2697339"/>
                </a:cubicBezTo>
                <a:lnTo>
                  <a:pt x="507118" y="2694102"/>
                </a:lnTo>
                <a:cubicBezTo>
                  <a:pt x="508916" y="2690506"/>
                  <a:pt x="512153" y="2688707"/>
                  <a:pt x="516829" y="2688707"/>
                </a:cubicBezTo>
                <a:lnTo>
                  <a:pt x="517908" y="2689786"/>
                </a:lnTo>
                <a:lnTo>
                  <a:pt x="518987" y="2689786"/>
                </a:lnTo>
                <a:cubicBezTo>
                  <a:pt x="521684" y="2689786"/>
                  <a:pt x="524202" y="2686549"/>
                  <a:pt x="526540" y="2680075"/>
                </a:cubicBezTo>
                <a:lnTo>
                  <a:pt x="539488" y="2678996"/>
                </a:lnTo>
                <a:lnTo>
                  <a:pt x="539488" y="2680075"/>
                </a:lnTo>
                <a:lnTo>
                  <a:pt x="545827" y="2676838"/>
                </a:lnTo>
                <a:lnTo>
                  <a:pt x="545827" y="2675759"/>
                </a:lnTo>
                <a:lnTo>
                  <a:pt x="543669" y="2672522"/>
                </a:lnTo>
                <a:lnTo>
                  <a:pt x="543669" y="2669285"/>
                </a:lnTo>
                <a:cubicBezTo>
                  <a:pt x="551941" y="2667217"/>
                  <a:pt x="563450" y="2658630"/>
                  <a:pt x="578197" y="2643524"/>
                </a:cubicBezTo>
                <a:lnTo>
                  <a:pt x="581434" y="2642445"/>
                </a:lnTo>
                <a:lnTo>
                  <a:pt x="587908" y="2643524"/>
                </a:lnTo>
                <a:lnTo>
                  <a:pt x="588987" y="2642445"/>
                </a:lnTo>
                <a:lnTo>
                  <a:pt x="588987" y="2640287"/>
                </a:lnTo>
                <a:lnTo>
                  <a:pt x="586829" y="2637050"/>
                </a:lnTo>
                <a:cubicBezTo>
                  <a:pt x="596001" y="2631295"/>
                  <a:pt x="603149" y="2625541"/>
                  <a:pt x="608274" y="2619786"/>
                </a:cubicBezTo>
                <a:cubicBezTo>
                  <a:pt x="614029" y="2619786"/>
                  <a:pt x="616906" y="2618707"/>
                  <a:pt x="616906" y="2616549"/>
                </a:cubicBezTo>
                <a:cubicBezTo>
                  <a:pt x="616906" y="2613672"/>
                  <a:pt x="613309" y="2608996"/>
                  <a:pt x="606116" y="2602522"/>
                </a:cubicBezTo>
                <a:lnTo>
                  <a:pt x="606116" y="2587551"/>
                </a:lnTo>
                <a:lnTo>
                  <a:pt x="604093" y="2587551"/>
                </a:lnTo>
                <a:lnTo>
                  <a:pt x="604093" y="2589709"/>
                </a:lnTo>
                <a:lnTo>
                  <a:pt x="601935" y="2589709"/>
                </a:lnTo>
                <a:lnTo>
                  <a:pt x="603014" y="2588630"/>
                </a:lnTo>
                <a:lnTo>
                  <a:pt x="603014" y="2587551"/>
                </a:lnTo>
                <a:cubicBezTo>
                  <a:pt x="600856" y="2587011"/>
                  <a:pt x="598338" y="2582695"/>
                  <a:pt x="595461" y="2574603"/>
                </a:cubicBezTo>
                <a:cubicBezTo>
                  <a:pt x="587549" y="2563812"/>
                  <a:pt x="583592" y="2547672"/>
                  <a:pt x="583592" y="2526182"/>
                </a:cubicBezTo>
                <a:lnTo>
                  <a:pt x="580355" y="2524024"/>
                </a:lnTo>
                <a:lnTo>
                  <a:pt x="579276" y="2525103"/>
                </a:lnTo>
                <a:lnTo>
                  <a:pt x="579276" y="2526182"/>
                </a:lnTo>
                <a:cubicBezTo>
                  <a:pt x="579276" y="2543536"/>
                  <a:pt x="577477" y="2553922"/>
                  <a:pt x="573881" y="2557338"/>
                </a:cubicBezTo>
                <a:lnTo>
                  <a:pt x="574960" y="2561654"/>
                </a:lnTo>
                <a:lnTo>
                  <a:pt x="564170" y="2589709"/>
                </a:lnTo>
                <a:lnTo>
                  <a:pt x="558775" y="2591867"/>
                </a:lnTo>
                <a:cubicBezTo>
                  <a:pt x="554099" y="2590428"/>
                  <a:pt x="548704" y="2582515"/>
                  <a:pt x="542590" y="2568129"/>
                </a:cubicBezTo>
                <a:cubicBezTo>
                  <a:pt x="539442" y="2568129"/>
                  <a:pt x="537330" y="2560935"/>
                  <a:pt x="536251" y="2546548"/>
                </a:cubicBezTo>
                <a:lnTo>
                  <a:pt x="534093" y="2544390"/>
                </a:lnTo>
                <a:lnTo>
                  <a:pt x="534093" y="2535893"/>
                </a:lnTo>
                <a:lnTo>
                  <a:pt x="559854" y="2515392"/>
                </a:lnTo>
                <a:cubicBezTo>
                  <a:pt x="565429" y="2507660"/>
                  <a:pt x="569745" y="2497229"/>
                  <a:pt x="572802" y="2484101"/>
                </a:cubicBezTo>
                <a:lnTo>
                  <a:pt x="577118" y="2480864"/>
                </a:lnTo>
                <a:cubicBezTo>
                  <a:pt x="584132" y="2480864"/>
                  <a:pt x="590606" y="2489137"/>
                  <a:pt x="596540" y="2505681"/>
                </a:cubicBezTo>
                <a:lnTo>
                  <a:pt x="610432" y="2538995"/>
                </a:lnTo>
                <a:cubicBezTo>
                  <a:pt x="611691" y="2538995"/>
                  <a:pt x="613489" y="2542232"/>
                  <a:pt x="615827" y="2548706"/>
                </a:cubicBezTo>
                <a:lnTo>
                  <a:pt x="614748" y="2553022"/>
                </a:lnTo>
                <a:lnTo>
                  <a:pt x="641723" y="2575682"/>
                </a:lnTo>
                <a:lnTo>
                  <a:pt x="643881" y="2575682"/>
                </a:lnTo>
                <a:cubicBezTo>
                  <a:pt x="647658" y="2575682"/>
                  <a:pt x="650175" y="2569208"/>
                  <a:pt x="651434" y="2556259"/>
                </a:cubicBezTo>
                <a:lnTo>
                  <a:pt x="663303" y="2528340"/>
                </a:lnTo>
                <a:lnTo>
                  <a:pt x="670857" y="2498128"/>
                </a:lnTo>
                <a:cubicBezTo>
                  <a:pt x="670857" y="2493812"/>
                  <a:pt x="672969" y="2489137"/>
                  <a:pt x="677196" y="2484101"/>
                </a:cubicBezTo>
                <a:lnTo>
                  <a:pt x="678275" y="2480864"/>
                </a:lnTo>
                <a:lnTo>
                  <a:pt x="677196" y="2472772"/>
                </a:lnTo>
                <a:lnTo>
                  <a:pt x="679354" y="2466972"/>
                </a:lnTo>
                <a:lnTo>
                  <a:pt x="678275" y="2465893"/>
                </a:lnTo>
                <a:lnTo>
                  <a:pt x="677196" y="2465893"/>
                </a:lnTo>
                <a:cubicBezTo>
                  <a:pt x="671711" y="2468141"/>
                  <a:pt x="666720" y="2469355"/>
                  <a:pt x="662224" y="2469535"/>
                </a:cubicBezTo>
                <a:lnTo>
                  <a:pt x="643881" y="2467511"/>
                </a:lnTo>
                <a:lnTo>
                  <a:pt x="639565" y="2467511"/>
                </a:lnTo>
                <a:lnTo>
                  <a:pt x="629854" y="2468456"/>
                </a:lnTo>
                <a:lnTo>
                  <a:pt x="619064" y="2467511"/>
                </a:lnTo>
                <a:lnTo>
                  <a:pt x="610432" y="2467511"/>
                </a:lnTo>
                <a:lnTo>
                  <a:pt x="600856" y="2468456"/>
                </a:lnTo>
                <a:lnTo>
                  <a:pt x="590066" y="2468051"/>
                </a:lnTo>
                <a:lnTo>
                  <a:pt x="583592" y="2469130"/>
                </a:lnTo>
                <a:lnTo>
                  <a:pt x="582513" y="2469130"/>
                </a:lnTo>
                <a:lnTo>
                  <a:pt x="572802" y="2468051"/>
                </a:lnTo>
                <a:lnTo>
                  <a:pt x="571723" y="2469130"/>
                </a:lnTo>
                <a:lnTo>
                  <a:pt x="570644" y="2469130"/>
                </a:lnTo>
                <a:cubicBezTo>
                  <a:pt x="565608" y="2468231"/>
                  <a:pt x="563091" y="2467152"/>
                  <a:pt x="563091" y="2465893"/>
                </a:cubicBezTo>
                <a:lnTo>
                  <a:pt x="563091" y="2464814"/>
                </a:lnTo>
                <a:cubicBezTo>
                  <a:pt x="563091" y="2462476"/>
                  <a:pt x="568845" y="2460858"/>
                  <a:pt x="580355" y="2459958"/>
                </a:cubicBezTo>
                <a:cubicBezTo>
                  <a:pt x="586469" y="2462116"/>
                  <a:pt x="593662" y="2463195"/>
                  <a:pt x="601935" y="2463195"/>
                </a:cubicBezTo>
                <a:cubicBezTo>
                  <a:pt x="606162" y="2460318"/>
                  <a:pt x="609353" y="2458879"/>
                  <a:pt x="611511" y="2458879"/>
                </a:cubicBezTo>
                <a:lnTo>
                  <a:pt x="616906" y="2458879"/>
                </a:lnTo>
                <a:cubicBezTo>
                  <a:pt x="624279" y="2458879"/>
                  <a:pt x="629315" y="2459958"/>
                  <a:pt x="632012" y="2462116"/>
                </a:cubicBezTo>
                <a:lnTo>
                  <a:pt x="644960" y="2462116"/>
                </a:lnTo>
                <a:lnTo>
                  <a:pt x="657908" y="2458879"/>
                </a:lnTo>
                <a:lnTo>
                  <a:pt x="677196" y="2462656"/>
                </a:lnTo>
                <a:cubicBezTo>
                  <a:pt x="687986" y="2457621"/>
                  <a:pt x="693381" y="2451866"/>
                  <a:pt x="693381" y="2445392"/>
                </a:cubicBezTo>
                <a:close/>
                <a:moveTo>
                  <a:pt x="4117957" y="2437704"/>
                </a:moveTo>
                <a:cubicBezTo>
                  <a:pt x="4124341" y="2438423"/>
                  <a:pt x="4134097" y="2441300"/>
                  <a:pt x="4147225" y="2446336"/>
                </a:cubicBezTo>
                <a:lnTo>
                  <a:pt x="4150462" y="2444178"/>
                </a:lnTo>
                <a:lnTo>
                  <a:pt x="4153699" y="2444178"/>
                </a:lnTo>
                <a:cubicBezTo>
                  <a:pt x="4156756" y="2447775"/>
                  <a:pt x="4162196" y="2449573"/>
                  <a:pt x="4170019" y="2449573"/>
                </a:cubicBezTo>
                <a:lnTo>
                  <a:pt x="4198208" y="2464814"/>
                </a:lnTo>
                <a:cubicBezTo>
                  <a:pt x="4208278" y="2475604"/>
                  <a:pt x="4213314" y="2483517"/>
                  <a:pt x="4213314" y="2488552"/>
                </a:cubicBezTo>
                <a:lnTo>
                  <a:pt x="4213314" y="2489631"/>
                </a:lnTo>
                <a:cubicBezTo>
                  <a:pt x="4210257" y="2492239"/>
                  <a:pt x="4206660" y="2498757"/>
                  <a:pt x="4202524" y="2509188"/>
                </a:cubicBezTo>
                <a:lnTo>
                  <a:pt x="4190520" y="2519978"/>
                </a:lnTo>
                <a:lnTo>
                  <a:pt x="4184046" y="2519978"/>
                </a:lnTo>
                <a:cubicBezTo>
                  <a:pt x="4179550" y="2515842"/>
                  <a:pt x="4173076" y="2512245"/>
                  <a:pt x="4164624" y="2509188"/>
                </a:cubicBezTo>
                <a:cubicBezTo>
                  <a:pt x="4161836" y="2504692"/>
                  <a:pt x="4159993" y="2498892"/>
                  <a:pt x="4159094" y="2491789"/>
                </a:cubicBezTo>
                <a:cubicBezTo>
                  <a:pt x="4152620" y="2486574"/>
                  <a:pt x="4149383" y="2480459"/>
                  <a:pt x="4149383" y="2473446"/>
                </a:cubicBezTo>
                <a:cubicBezTo>
                  <a:pt x="4148124" y="2473446"/>
                  <a:pt x="4144168" y="2469489"/>
                  <a:pt x="4137514" y="2461577"/>
                </a:cubicBezTo>
                <a:cubicBezTo>
                  <a:pt x="4124476" y="2458699"/>
                  <a:pt x="4117957" y="2453979"/>
                  <a:pt x="4117957" y="2447415"/>
                </a:cubicBezTo>
                <a:lnTo>
                  <a:pt x="4112562" y="2440941"/>
                </a:lnTo>
                <a:close/>
                <a:moveTo>
                  <a:pt x="2072982" y="2436760"/>
                </a:moveTo>
                <a:cubicBezTo>
                  <a:pt x="2086649" y="2439277"/>
                  <a:pt x="2093484" y="2442874"/>
                  <a:pt x="2093484" y="2447550"/>
                </a:cubicBezTo>
                <a:lnTo>
                  <a:pt x="2098878" y="2447550"/>
                </a:lnTo>
                <a:lnTo>
                  <a:pt x="2099959" y="2442155"/>
                </a:lnTo>
                <a:lnTo>
                  <a:pt x="2097799" y="2439997"/>
                </a:lnTo>
                <a:lnTo>
                  <a:pt x="2097799" y="2438918"/>
                </a:lnTo>
                <a:lnTo>
                  <a:pt x="2103194" y="2439997"/>
                </a:lnTo>
                <a:lnTo>
                  <a:pt x="2106431" y="2438918"/>
                </a:lnTo>
                <a:cubicBezTo>
                  <a:pt x="2110209" y="2441795"/>
                  <a:pt x="2117447" y="2443593"/>
                  <a:pt x="2128148" y="2444313"/>
                </a:cubicBezTo>
                <a:lnTo>
                  <a:pt x="2132462" y="2448629"/>
                </a:lnTo>
                <a:lnTo>
                  <a:pt x="2132462" y="2451866"/>
                </a:lnTo>
                <a:lnTo>
                  <a:pt x="2096720" y="2488687"/>
                </a:lnTo>
                <a:lnTo>
                  <a:pt x="2096720" y="2493003"/>
                </a:lnTo>
                <a:cubicBezTo>
                  <a:pt x="2096720" y="2494441"/>
                  <a:pt x="2099959" y="2495161"/>
                  <a:pt x="2106431" y="2495161"/>
                </a:cubicBezTo>
                <a:lnTo>
                  <a:pt x="2109668" y="2499477"/>
                </a:lnTo>
                <a:lnTo>
                  <a:pt x="2110747" y="2499477"/>
                </a:lnTo>
                <a:lnTo>
                  <a:pt x="2113984" y="2497319"/>
                </a:lnTo>
                <a:lnTo>
                  <a:pt x="2117221" y="2497319"/>
                </a:lnTo>
                <a:cubicBezTo>
                  <a:pt x="2120638" y="2497319"/>
                  <a:pt x="2125000" y="2500556"/>
                  <a:pt x="2130306" y="2507030"/>
                </a:cubicBezTo>
                <a:cubicBezTo>
                  <a:pt x="2133901" y="2507030"/>
                  <a:pt x="2135700" y="2509547"/>
                  <a:pt x="2135700" y="2514583"/>
                </a:cubicBezTo>
                <a:lnTo>
                  <a:pt x="2128148" y="2521057"/>
                </a:lnTo>
                <a:cubicBezTo>
                  <a:pt x="2128148" y="2522855"/>
                  <a:pt x="2131024" y="2524654"/>
                  <a:pt x="2136778" y="2526452"/>
                </a:cubicBezTo>
                <a:lnTo>
                  <a:pt x="2145410" y="2523215"/>
                </a:lnTo>
                <a:lnTo>
                  <a:pt x="2146488" y="2523215"/>
                </a:lnTo>
                <a:cubicBezTo>
                  <a:pt x="2148108" y="2525373"/>
                  <a:pt x="2153503" y="2526452"/>
                  <a:pt x="2162674" y="2526452"/>
                </a:cubicBezTo>
                <a:lnTo>
                  <a:pt x="2162674" y="2527531"/>
                </a:lnTo>
                <a:lnTo>
                  <a:pt x="2163754" y="2526452"/>
                </a:lnTo>
                <a:lnTo>
                  <a:pt x="2171306" y="2526452"/>
                </a:lnTo>
                <a:lnTo>
                  <a:pt x="2174543" y="2527531"/>
                </a:lnTo>
                <a:lnTo>
                  <a:pt x="2179938" y="2526452"/>
                </a:lnTo>
                <a:lnTo>
                  <a:pt x="2194100" y="2526452"/>
                </a:lnTo>
                <a:lnTo>
                  <a:pt x="2202733" y="2527531"/>
                </a:lnTo>
                <a:lnTo>
                  <a:pt x="2211364" y="2526452"/>
                </a:lnTo>
                <a:lnTo>
                  <a:pt x="2218919" y="2526452"/>
                </a:lnTo>
                <a:cubicBezTo>
                  <a:pt x="2222873" y="2526452"/>
                  <a:pt x="2228628" y="2520697"/>
                  <a:pt x="2236180" y="2509188"/>
                </a:cubicBezTo>
                <a:cubicBezTo>
                  <a:pt x="2244814" y="2499836"/>
                  <a:pt x="2250208" y="2495161"/>
                  <a:pt x="2252367" y="2495161"/>
                </a:cubicBezTo>
                <a:cubicBezTo>
                  <a:pt x="2254165" y="2500556"/>
                  <a:pt x="2261763" y="2507749"/>
                  <a:pt x="2275161" y="2516741"/>
                </a:cubicBezTo>
                <a:cubicBezTo>
                  <a:pt x="2278758" y="2521776"/>
                  <a:pt x="2282714" y="2524294"/>
                  <a:pt x="2287029" y="2524294"/>
                </a:cubicBezTo>
                <a:cubicBezTo>
                  <a:pt x="2289907" y="2524654"/>
                  <a:pt x="2291344" y="2525733"/>
                  <a:pt x="2291344" y="2527531"/>
                </a:cubicBezTo>
                <a:lnTo>
                  <a:pt x="2291344" y="2528610"/>
                </a:lnTo>
                <a:cubicBezTo>
                  <a:pt x="2291344" y="2531487"/>
                  <a:pt x="2282714" y="2532926"/>
                  <a:pt x="2265449" y="2532926"/>
                </a:cubicBezTo>
                <a:cubicBezTo>
                  <a:pt x="2260325" y="2528070"/>
                  <a:pt x="2257762" y="2521596"/>
                  <a:pt x="2257762" y="2513504"/>
                </a:cubicBezTo>
                <a:lnTo>
                  <a:pt x="2255603" y="2515662"/>
                </a:lnTo>
                <a:cubicBezTo>
                  <a:pt x="2257042" y="2515662"/>
                  <a:pt x="2258167" y="2519259"/>
                  <a:pt x="2258975" y="2526452"/>
                </a:cubicBezTo>
                <a:cubicBezTo>
                  <a:pt x="2261133" y="2527171"/>
                  <a:pt x="2262212" y="2529329"/>
                  <a:pt x="2262212" y="2532926"/>
                </a:cubicBezTo>
                <a:lnTo>
                  <a:pt x="2261133" y="2534005"/>
                </a:lnTo>
                <a:lnTo>
                  <a:pt x="2260054" y="2534005"/>
                </a:lnTo>
                <a:cubicBezTo>
                  <a:pt x="2256367" y="2532926"/>
                  <a:pt x="2253804" y="2531487"/>
                  <a:pt x="2252367" y="2529689"/>
                </a:cubicBezTo>
                <a:cubicBezTo>
                  <a:pt x="2247331" y="2531307"/>
                  <a:pt x="2244814" y="2532746"/>
                  <a:pt x="2244814" y="2534005"/>
                </a:cubicBezTo>
                <a:lnTo>
                  <a:pt x="2244814" y="2536163"/>
                </a:lnTo>
                <a:cubicBezTo>
                  <a:pt x="2247692" y="2539310"/>
                  <a:pt x="2249130" y="2542232"/>
                  <a:pt x="2249130" y="2544930"/>
                </a:cubicBezTo>
                <a:lnTo>
                  <a:pt x="2248051" y="2550325"/>
                </a:lnTo>
                <a:lnTo>
                  <a:pt x="2249130" y="2556799"/>
                </a:lnTo>
                <a:cubicBezTo>
                  <a:pt x="2246971" y="2556799"/>
                  <a:pt x="2245173" y="2571186"/>
                  <a:pt x="2243735" y="2599959"/>
                </a:cubicBezTo>
                <a:cubicBezTo>
                  <a:pt x="2243735" y="2602207"/>
                  <a:pt x="2244814" y="2603331"/>
                  <a:pt x="2246971" y="2603331"/>
                </a:cubicBezTo>
                <a:lnTo>
                  <a:pt x="2248051" y="2604410"/>
                </a:lnTo>
                <a:lnTo>
                  <a:pt x="2248051" y="2607647"/>
                </a:lnTo>
                <a:lnTo>
                  <a:pt x="2249130" y="2623832"/>
                </a:lnTo>
                <a:lnTo>
                  <a:pt x="2245893" y="2637859"/>
                </a:lnTo>
                <a:lnTo>
                  <a:pt x="2248051" y="2652965"/>
                </a:lnTo>
                <a:cubicBezTo>
                  <a:pt x="2248051" y="2669420"/>
                  <a:pt x="2245532" y="2680615"/>
                  <a:pt x="2240498" y="2686549"/>
                </a:cubicBezTo>
                <a:cubicBezTo>
                  <a:pt x="2240498" y="2692124"/>
                  <a:pt x="2235103" y="2695721"/>
                  <a:pt x="2224312" y="2697339"/>
                </a:cubicBezTo>
                <a:lnTo>
                  <a:pt x="2212443" y="2696260"/>
                </a:lnTo>
                <a:lnTo>
                  <a:pt x="2208128" y="2697339"/>
                </a:lnTo>
                <a:lnTo>
                  <a:pt x="2201654" y="2695181"/>
                </a:lnTo>
                <a:cubicBezTo>
                  <a:pt x="2198417" y="2698778"/>
                  <a:pt x="2194414" y="2700576"/>
                  <a:pt x="2189650" y="2700576"/>
                </a:cubicBezTo>
                <a:cubicBezTo>
                  <a:pt x="2187491" y="2697519"/>
                  <a:pt x="2184974" y="2688887"/>
                  <a:pt x="2182096" y="2674680"/>
                </a:cubicBezTo>
                <a:lnTo>
                  <a:pt x="2183175" y="2666992"/>
                </a:lnTo>
                <a:cubicBezTo>
                  <a:pt x="2179759" y="2666453"/>
                  <a:pt x="2175803" y="2663935"/>
                  <a:pt x="2171306" y="2659439"/>
                </a:cubicBezTo>
                <a:lnTo>
                  <a:pt x="2155122" y="2654044"/>
                </a:lnTo>
                <a:lnTo>
                  <a:pt x="2145410" y="2654044"/>
                </a:lnTo>
                <a:lnTo>
                  <a:pt x="2137856" y="2645412"/>
                </a:lnTo>
                <a:lnTo>
                  <a:pt x="2137856" y="2643254"/>
                </a:lnTo>
                <a:cubicBezTo>
                  <a:pt x="2137856" y="2641456"/>
                  <a:pt x="2139296" y="2640377"/>
                  <a:pt x="2142174" y="2640017"/>
                </a:cubicBezTo>
                <a:cubicBezTo>
                  <a:pt x="2143792" y="2641276"/>
                  <a:pt x="2152782" y="2642715"/>
                  <a:pt x="2169148" y="2644333"/>
                </a:cubicBezTo>
                <a:lnTo>
                  <a:pt x="2172386" y="2645412"/>
                </a:lnTo>
                <a:cubicBezTo>
                  <a:pt x="2173104" y="2643254"/>
                  <a:pt x="2175262" y="2642175"/>
                  <a:pt x="2178860" y="2642175"/>
                </a:cubicBezTo>
                <a:cubicBezTo>
                  <a:pt x="2184434" y="2644333"/>
                  <a:pt x="2188751" y="2647211"/>
                  <a:pt x="2191807" y="2650807"/>
                </a:cubicBezTo>
                <a:lnTo>
                  <a:pt x="2191807" y="2649728"/>
                </a:lnTo>
                <a:lnTo>
                  <a:pt x="2190729" y="2644333"/>
                </a:lnTo>
                <a:cubicBezTo>
                  <a:pt x="2198731" y="2641995"/>
                  <a:pt x="2202733" y="2639118"/>
                  <a:pt x="2202733" y="2635701"/>
                </a:cubicBezTo>
                <a:lnTo>
                  <a:pt x="2199496" y="2624911"/>
                </a:lnTo>
                <a:lnTo>
                  <a:pt x="2199496" y="2619516"/>
                </a:lnTo>
                <a:cubicBezTo>
                  <a:pt x="2199496" y="2616819"/>
                  <a:pt x="2200933" y="2613582"/>
                  <a:pt x="2203812" y="2609805"/>
                </a:cubicBezTo>
                <a:lnTo>
                  <a:pt x="2197337" y="2599959"/>
                </a:lnTo>
                <a:lnTo>
                  <a:pt x="2202733" y="2581616"/>
                </a:lnTo>
                <a:lnTo>
                  <a:pt x="2202733" y="2578379"/>
                </a:lnTo>
                <a:lnTo>
                  <a:pt x="2197337" y="2563273"/>
                </a:lnTo>
                <a:lnTo>
                  <a:pt x="2197337" y="2552483"/>
                </a:lnTo>
                <a:lnTo>
                  <a:pt x="2200575" y="2537377"/>
                </a:lnTo>
                <a:lnTo>
                  <a:pt x="2200575" y="2534005"/>
                </a:lnTo>
                <a:lnTo>
                  <a:pt x="2194100" y="2535084"/>
                </a:lnTo>
                <a:lnTo>
                  <a:pt x="2193021" y="2534005"/>
                </a:lnTo>
                <a:lnTo>
                  <a:pt x="2191807" y="2534005"/>
                </a:lnTo>
                <a:lnTo>
                  <a:pt x="2179938" y="2537377"/>
                </a:lnTo>
                <a:lnTo>
                  <a:pt x="2169148" y="2535084"/>
                </a:lnTo>
                <a:lnTo>
                  <a:pt x="2165912" y="2536163"/>
                </a:lnTo>
                <a:cubicBezTo>
                  <a:pt x="2154222" y="2536163"/>
                  <a:pt x="2145950" y="2534724"/>
                  <a:pt x="2141094" y="2531847"/>
                </a:cubicBezTo>
                <a:lnTo>
                  <a:pt x="2128148" y="2532926"/>
                </a:lnTo>
                <a:cubicBezTo>
                  <a:pt x="2126079" y="2532926"/>
                  <a:pt x="2123876" y="2530049"/>
                  <a:pt x="2121539" y="2524294"/>
                </a:cubicBezTo>
                <a:cubicBezTo>
                  <a:pt x="2118302" y="2525553"/>
                  <a:pt x="2115423" y="2528070"/>
                  <a:pt x="2112907" y="2531847"/>
                </a:cubicBezTo>
                <a:lnTo>
                  <a:pt x="2111826" y="2530768"/>
                </a:lnTo>
                <a:lnTo>
                  <a:pt x="2109668" y="2530768"/>
                </a:lnTo>
                <a:lnTo>
                  <a:pt x="2109668" y="2534005"/>
                </a:lnTo>
                <a:lnTo>
                  <a:pt x="2108589" y="2538456"/>
                </a:lnTo>
                <a:lnTo>
                  <a:pt x="2109668" y="2542772"/>
                </a:lnTo>
                <a:cubicBezTo>
                  <a:pt x="2105353" y="2545469"/>
                  <a:pt x="2102475" y="2548706"/>
                  <a:pt x="2101035" y="2552483"/>
                </a:cubicBezTo>
                <a:cubicBezTo>
                  <a:pt x="2101035" y="2553922"/>
                  <a:pt x="2103913" y="2556439"/>
                  <a:pt x="2109668" y="2560036"/>
                </a:cubicBezTo>
                <a:lnTo>
                  <a:pt x="2109668" y="2562194"/>
                </a:lnTo>
                <a:cubicBezTo>
                  <a:pt x="2103913" y="2567589"/>
                  <a:pt x="2101035" y="2571905"/>
                  <a:pt x="2101035" y="2575142"/>
                </a:cubicBezTo>
                <a:lnTo>
                  <a:pt x="2102115" y="2609805"/>
                </a:lnTo>
                <a:lnTo>
                  <a:pt x="2099959" y="2624911"/>
                </a:lnTo>
                <a:lnTo>
                  <a:pt x="2104273" y="2644333"/>
                </a:lnTo>
                <a:cubicBezTo>
                  <a:pt x="2103375" y="2650807"/>
                  <a:pt x="2100856" y="2654044"/>
                  <a:pt x="2096720" y="2654044"/>
                </a:cubicBezTo>
                <a:lnTo>
                  <a:pt x="2101035" y="2665913"/>
                </a:lnTo>
                <a:lnTo>
                  <a:pt x="2101035" y="2678996"/>
                </a:lnTo>
                <a:cubicBezTo>
                  <a:pt x="2098518" y="2691225"/>
                  <a:pt x="2096000" y="2697339"/>
                  <a:pt x="2093484" y="2697339"/>
                </a:cubicBezTo>
                <a:lnTo>
                  <a:pt x="2088089" y="2694102"/>
                </a:lnTo>
                <a:lnTo>
                  <a:pt x="2081615" y="2696260"/>
                </a:lnTo>
                <a:lnTo>
                  <a:pt x="2068665" y="2696260"/>
                </a:lnTo>
                <a:lnTo>
                  <a:pt x="2055584" y="2681154"/>
                </a:lnTo>
                <a:lnTo>
                  <a:pt x="2055584" y="2672522"/>
                </a:lnTo>
                <a:cubicBezTo>
                  <a:pt x="2057742" y="2669825"/>
                  <a:pt x="2058821" y="2667262"/>
                  <a:pt x="2058821" y="2664834"/>
                </a:cubicBezTo>
                <a:cubicBezTo>
                  <a:pt x="2055223" y="2660338"/>
                  <a:pt x="2053426" y="2654584"/>
                  <a:pt x="2053426" y="2647570"/>
                </a:cubicBezTo>
                <a:cubicBezTo>
                  <a:pt x="2057742" y="2638938"/>
                  <a:pt x="2059899" y="2629947"/>
                  <a:pt x="2059899" y="2620595"/>
                </a:cubicBezTo>
                <a:lnTo>
                  <a:pt x="2055584" y="2608726"/>
                </a:lnTo>
                <a:lnTo>
                  <a:pt x="2055584" y="2606568"/>
                </a:lnTo>
                <a:lnTo>
                  <a:pt x="2057742" y="2599959"/>
                </a:lnTo>
                <a:lnTo>
                  <a:pt x="2054505" y="2592406"/>
                </a:lnTo>
                <a:lnTo>
                  <a:pt x="2052346" y="2592406"/>
                </a:lnTo>
                <a:cubicBezTo>
                  <a:pt x="2048210" y="2598161"/>
                  <a:pt x="2040657" y="2601038"/>
                  <a:pt x="2029686" y="2601038"/>
                </a:cubicBezTo>
                <a:lnTo>
                  <a:pt x="2028608" y="2599959"/>
                </a:lnTo>
                <a:lnTo>
                  <a:pt x="2028608" y="2597801"/>
                </a:lnTo>
                <a:lnTo>
                  <a:pt x="2050189" y="2575142"/>
                </a:lnTo>
                <a:cubicBezTo>
                  <a:pt x="2050548" y="2570466"/>
                  <a:pt x="2053426" y="2564352"/>
                  <a:pt x="2058821" y="2556799"/>
                </a:cubicBezTo>
                <a:cubicBezTo>
                  <a:pt x="2061427" y="2546548"/>
                  <a:pt x="2065069" y="2538591"/>
                  <a:pt x="2069746" y="2532926"/>
                </a:cubicBezTo>
                <a:lnTo>
                  <a:pt x="2069746" y="2529689"/>
                </a:lnTo>
                <a:lnTo>
                  <a:pt x="2068665" y="2525373"/>
                </a:lnTo>
                <a:lnTo>
                  <a:pt x="2076219" y="2511346"/>
                </a:lnTo>
                <a:lnTo>
                  <a:pt x="2076219" y="2507030"/>
                </a:lnTo>
                <a:lnTo>
                  <a:pt x="2072982" y="2503793"/>
                </a:lnTo>
                <a:lnTo>
                  <a:pt x="2057742" y="2510267"/>
                </a:lnTo>
                <a:lnTo>
                  <a:pt x="2056661" y="2507030"/>
                </a:lnTo>
                <a:lnTo>
                  <a:pt x="2055584" y="2507030"/>
                </a:lnTo>
                <a:cubicBezTo>
                  <a:pt x="2055584" y="2514223"/>
                  <a:pt x="2050548" y="2518899"/>
                  <a:pt x="2040478" y="2521057"/>
                </a:cubicBezTo>
                <a:cubicBezTo>
                  <a:pt x="2035442" y="2519978"/>
                  <a:pt x="2032925" y="2518539"/>
                  <a:pt x="2032925" y="2516741"/>
                </a:cubicBezTo>
                <a:lnTo>
                  <a:pt x="2032925" y="2511346"/>
                </a:lnTo>
                <a:cubicBezTo>
                  <a:pt x="2032925" y="2504692"/>
                  <a:pt x="2037959" y="2499297"/>
                  <a:pt x="2048031" y="2495161"/>
                </a:cubicBezTo>
                <a:lnTo>
                  <a:pt x="2049109" y="2495161"/>
                </a:lnTo>
                <a:lnTo>
                  <a:pt x="2056661" y="2496240"/>
                </a:lnTo>
                <a:lnTo>
                  <a:pt x="2056661" y="2494082"/>
                </a:lnTo>
                <a:lnTo>
                  <a:pt x="2054505" y="2494082"/>
                </a:lnTo>
                <a:lnTo>
                  <a:pt x="2054505" y="2493003"/>
                </a:lnTo>
                <a:lnTo>
                  <a:pt x="2051268" y="2494082"/>
                </a:lnTo>
                <a:lnTo>
                  <a:pt x="2048031" y="2493003"/>
                </a:lnTo>
                <a:lnTo>
                  <a:pt x="2048031" y="2491924"/>
                </a:lnTo>
                <a:cubicBezTo>
                  <a:pt x="2058191" y="2480235"/>
                  <a:pt x="2064710" y="2467961"/>
                  <a:pt x="2067586" y="2455103"/>
                </a:cubicBezTo>
                <a:cubicBezTo>
                  <a:pt x="2071184" y="2450247"/>
                  <a:pt x="2072982" y="2444133"/>
                  <a:pt x="2072982" y="2436760"/>
                </a:cubicBezTo>
                <a:close/>
                <a:moveTo>
                  <a:pt x="1619679" y="2436490"/>
                </a:moveTo>
                <a:lnTo>
                  <a:pt x="1624265" y="2436490"/>
                </a:lnTo>
                <a:cubicBezTo>
                  <a:pt x="1625704" y="2436490"/>
                  <a:pt x="1626424" y="2437929"/>
                  <a:pt x="1626424" y="2440806"/>
                </a:cubicBezTo>
                <a:lnTo>
                  <a:pt x="1629931" y="2441885"/>
                </a:lnTo>
                <a:lnTo>
                  <a:pt x="1639506" y="2439727"/>
                </a:lnTo>
                <a:lnTo>
                  <a:pt x="1641664" y="2439727"/>
                </a:lnTo>
                <a:lnTo>
                  <a:pt x="1643013" y="2440806"/>
                </a:lnTo>
                <a:lnTo>
                  <a:pt x="1653264" y="2437569"/>
                </a:lnTo>
                <a:lnTo>
                  <a:pt x="1657849" y="2437569"/>
                </a:lnTo>
                <a:cubicBezTo>
                  <a:pt x="1661536" y="2437569"/>
                  <a:pt x="1664548" y="2439367"/>
                  <a:pt x="1666886" y="2442964"/>
                </a:cubicBezTo>
                <a:lnTo>
                  <a:pt x="1677136" y="2439727"/>
                </a:lnTo>
                <a:lnTo>
                  <a:pt x="1680779" y="2444043"/>
                </a:lnTo>
                <a:lnTo>
                  <a:pt x="1680779" y="2446066"/>
                </a:lnTo>
                <a:cubicBezTo>
                  <a:pt x="1680779" y="2450023"/>
                  <a:pt x="1677676" y="2453260"/>
                  <a:pt x="1671471" y="2455777"/>
                </a:cubicBezTo>
                <a:lnTo>
                  <a:pt x="1670393" y="2456856"/>
                </a:lnTo>
                <a:lnTo>
                  <a:pt x="1670393" y="2457935"/>
                </a:lnTo>
                <a:lnTo>
                  <a:pt x="1671471" y="2461172"/>
                </a:lnTo>
                <a:lnTo>
                  <a:pt x="1670393" y="2467511"/>
                </a:lnTo>
                <a:lnTo>
                  <a:pt x="1672551" y="2473985"/>
                </a:lnTo>
                <a:lnTo>
                  <a:pt x="1670393" y="2477222"/>
                </a:lnTo>
                <a:cubicBezTo>
                  <a:pt x="1676597" y="2479740"/>
                  <a:pt x="1679699" y="2481538"/>
                  <a:pt x="1679699" y="2482617"/>
                </a:cubicBezTo>
                <a:lnTo>
                  <a:pt x="1671471" y="2485720"/>
                </a:lnTo>
                <a:lnTo>
                  <a:pt x="1662300" y="2480459"/>
                </a:lnTo>
                <a:cubicBezTo>
                  <a:pt x="1662300" y="2483427"/>
                  <a:pt x="1656951" y="2485180"/>
                  <a:pt x="1646250" y="2485720"/>
                </a:cubicBezTo>
                <a:lnTo>
                  <a:pt x="1644092" y="2485720"/>
                </a:lnTo>
                <a:lnTo>
                  <a:pt x="1628582" y="2483696"/>
                </a:lnTo>
                <a:lnTo>
                  <a:pt x="1620759" y="2485720"/>
                </a:lnTo>
                <a:lnTo>
                  <a:pt x="1575441" y="2484641"/>
                </a:lnTo>
                <a:lnTo>
                  <a:pt x="1570720" y="2483696"/>
                </a:lnTo>
                <a:lnTo>
                  <a:pt x="1563706" y="2485720"/>
                </a:lnTo>
                <a:lnTo>
                  <a:pt x="1562627" y="2485720"/>
                </a:lnTo>
                <a:cubicBezTo>
                  <a:pt x="1551927" y="2482752"/>
                  <a:pt x="1546576" y="2480639"/>
                  <a:pt x="1546576" y="2479380"/>
                </a:cubicBezTo>
                <a:cubicBezTo>
                  <a:pt x="1551163" y="2476503"/>
                  <a:pt x="1555793" y="2475064"/>
                  <a:pt x="1560469" y="2475064"/>
                </a:cubicBezTo>
                <a:lnTo>
                  <a:pt x="1567213" y="2475064"/>
                </a:lnTo>
                <a:lnTo>
                  <a:pt x="1578678" y="2478301"/>
                </a:lnTo>
                <a:lnTo>
                  <a:pt x="1593244" y="2478301"/>
                </a:lnTo>
                <a:cubicBezTo>
                  <a:pt x="1596031" y="2476143"/>
                  <a:pt x="1598684" y="2475064"/>
                  <a:pt x="1601202" y="2475064"/>
                </a:cubicBezTo>
                <a:lnTo>
                  <a:pt x="1609295" y="2475064"/>
                </a:lnTo>
                <a:lnTo>
                  <a:pt x="1613880" y="2478301"/>
                </a:lnTo>
                <a:lnTo>
                  <a:pt x="1620759" y="2478301"/>
                </a:lnTo>
                <a:cubicBezTo>
                  <a:pt x="1621298" y="2473266"/>
                  <a:pt x="1620489" y="2466837"/>
                  <a:pt x="1618331" y="2459014"/>
                </a:cubicBezTo>
                <a:lnTo>
                  <a:pt x="1618331" y="2453619"/>
                </a:lnTo>
                <a:lnTo>
                  <a:pt x="1620759" y="2450382"/>
                </a:lnTo>
                <a:cubicBezTo>
                  <a:pt x="1616892" y="2446696"/>
                  <a:pt x="1614959" y="2443504"/>
                  <a:pt x="1614959" y="2440806"/>
                </a:cubicBezTo>
                <a:close/>
                <a:moveTo>
                  <a:pt x="5257003" y="2435411"/>
                </a:moveTo>
                <a:lnTo>
                  <a:pt x="5258082" y="2435411"/>
                </a:lnTo>
                <a:lnTo>
                  <a:pt x="5274133" y="2447145"/>
                </a:lnTo>
                <a:cubicBezTo>
                  <a:pt x="5274313" y="2449124"/>
                  <a:pt x="5277909" y="2452720"/>
                  <a:pt x="5284923" y="2457935"/>
                </a:cubicBezTo>
                <a:lnTo>
                  <a:pt x="5286002" y="2463330"/>
                </a:lnTo>
                <a:lnTo>
                  <a:pt x="5286002" y="2464409"/>
                </a:lnTo>
                <a:cubicBezTo>
                  <a:pt x="5282765" y="2475469"/>
                  <a:pt x="5279528" y="2482617"/>
                  <a:pt x="5276291" y="2485854"/>
                </a:cubicBezTo>
                <a:lnTo>
                  <a:pt x="5276291" y="2488012"/>
                </a:lnTo>
                <a:lnTo>
                  <a:pt x="5278449" y="2491249"/>
                </a:lnTo>
                <a:lnTo>
                  <a:pt x="5277370" y="2494486"/>
                </a:lnTo>
                <a:lnTo>
                  <a:pt x="5278449" y="2499747"/>
                </a:lnTo>
                <a:lnTo>
                  <a:pt x="5277370" y="2511616"/>
                </a:lnTo>
                <a:lnTo>
                  <a:pt x="5281686" y="2521327"/>
                </a:lnTo>
                <a:lnTo>
                  <a:pt x="5278449" y="2528745"/>
                </a:lnTo>
                <a:lnTo>
                  <a:pt x="5282765" y="2544930"/>
                </a:lnTo>
                <a:lnTo>
                  <a:pt x="5282765" y="2554506"/>
                </a:lnTo>
                <a:cubicBezTo>
                  <a:pt x="5282765" y="2556664"/>
                  <a:pt x="5279528" y="2557743"/>
                  <a:pt x="5273054" y="2557743"/>
                </a:cubicBezTo>
                <a:lnTo>
                  <a:pt x="5273054" y="2564217"/>
                </a:lnTo>
                <a:lnTo>
                  <a:pt x="5279528" y="2572849"/>
                </a:lnTo>
                <a:lnTo>
                  <a:pt x="5279528" y="2575007"/>
                </a:lnTo>
                <a:cubicBezTo>
                  <a:pt x="5279528" y="2576446"/>
                  <a:pt x="5278449" y="2577165"/>
                  <a:pt x="5276291" y="2577165"/>
                </a:cubicBezTo>
                <a:lnTo>
                  <a:pt x="5275212" y="2578244"/>
                </a:lnTo>
                <a:lnTo>
                  <a:pt x="5275212" y="2579323"/>
                </a:lnTo>
                <a:cubicBezTo>
                  <a:pt x="5275212" y="2580672"/>
                  <a:pt x="5276291" y="2581346"/>
                  <a:pt x="5278449" y="2581346"/>
                </a:cubicBezTo>
                <a:lnTo>
                  <a:pt x="5279528" y="2582425"/>
                </a:lnTo>
                <a:lnTo>
                  <a:pt x="5279528" y="2586741"/>
                </a:lnTo>
                <a:cubicBezTo>
                  <a:pt x="5279528" y="2596093"/>
                  <a:pt x="5272739" y="2600768"/>
                  <a:pt x="5259161" y="2600768"/>
                </a:cubicBezTo>
                <a:lnTo>
                  <a:pt x="5257003" y="2600768"/>
                </a:lnTo>
                <a:lnTo>
                  <a:pt x="5253766" y="2607108"/>
                </a:lnTo>
                <a:lnTo>
                  <a:pt x="5258082" y="2614661"/>
                </a:lnTo>
                <a:lnTo>
                  <a:pt x="5258082" y="2616819"/>
                </a:lnTo>
                <a:lnTo>
                  <a:pt x="5253766" y="2622214"/>
                </a:lnTo>
                <a:lnTo>
                  <a:pt x="5253766" y="2626530"/>
                </a:lnTo>
                <a:lnTo>
                  <a:pt x="5255924" y="2629767"/>
                </a:lnTo>
                <a:lnTo>
                  <a:pt x="5255924" y="2641501"/>
                </a:lnTo>
                <a:cubicBezTo>
                  <a:pt x="5255924" y="2649414"/>
                  <a:pt x="5258397" y="2653370"/>
                  <a:pt x="5263343" y="2653370"/>
                </a:cubicBezTo>
                <a:cubicBezTo>
                  <a:pt x="5265501" y="2653370"/>
                  <a:pt x="5268738" y="2650493"/>
                  <a:pt x="5273054" y="2644738"/>
                </a:cubicBezTo>
                <a:cubicBezTo>
                  <a:pt x="5276471" y="2644738"/>
                  <a:pt x="5281146" y="2637589"/>
                  <a:pt x="5287081" y="2623293"/>
                </a:cubicBezTo>
                <a:lnTo>
                  <a:pt x="5289104" y="2621135"/>
                </a:lnTo>
                <a:lnTo>
                  <a:pt x="5288160" y="2617898"/>
                </a:lnTo>
                <a:cubicBezTo>
                  <a:pt x="5289868" y="2612862"/>
                  <a:pt x="5291262" y="2610345"/>
                  <a:pt x="5292341" y="2610345"/>
                </a:cubicBezTo>
                <a:lnTo>
                  <a:pt x="5294499" y="2610345"/>
                </a:lnTo>
                <a:lnTo>
                  <a:pt x="5297736" y="2613582"/>
                </a:lnTo>
                <a:lnTo>
                  <a:pt x="5297736" y="2618977"/>
                </a:lnTo>
                <a:cubicBezTo>
                  <a:pt x="5295578" y="2627249"/>
                  <a:pt x="5294499" y="2635836"/>
                  <a:pt x="5294499" y="2644738"/>
                </a:cubicBezTo>
                <a:cubicBezTo>
                  <a:pt x="5298455" y="2652471"/>
                  <a:pt x="5300973" y="2659619"/>
                  <a:pt x="5302052" y="2666183"/>
                </a:cubicBezTo>
                <a:cubicBezTo>
                  <a:pt x="5301512" y="2670499"/>
                  <a:pt x="5300793" y="2672657"/>
                  <a:pt x="5299894" y="2672657"/>
                </a:cubicBezTo>
                <a:lnTo>
                  <a:pt x="5300973" y="2673736"/>
                </a:lnTo>
                <a:lnTo>
                  <a:pt x="5300973" y="2681289"/>
                </a:lnTo>
                <a:cubicBezTo>
                  <a:pt x="5300973" y="2686954"/>
                  <a:pt x="5289508" y="2691585"/>
                  <a:pt x="5266580" y="2695181"/>
                </a:cubicBezTo>
                <a:lnTo>
                  <a:pt x="5262264" y="2693023"/>
                </a:lnTo>
                <a:lnTo>
                  <a:pt x="5235423" y="2694102"/>
                </a:lnTo>
                <a:lnTo>
                  <a:pt x="5234479" y="2693023"/>
                </a:lnTo>
                <a:lnTo>
                  <a:pt x="5232321" y="2695181"/>
                </a:lnTo>
                <a:lnTo>
                  <a:pt x="5229084" y="2695181"/>
                </a:lnTo>
                <a:cubicBezTo>
                  <a:pt x="5224768" y="2695181"/>
                  <a:pt x="5220812" y="2692664"/>
                  <a:pt x="5217215" y="2687628"/>
                </a:cubicBezTo>
                <a:lnTo>
                  <a:pt x="5217215" y="2669420"/>
                </a:lnTo>
                <a:cubicBezTo>
                  <a:pt x="5214518" y="2666183"/>
                  <a:pt x="5213079" y="2662991"/>
                  <a:pt x="5212899" y="2659844"/>
                </a:cubicBezTo>
                <a:lnTo>
                  <a:pt x="5216136" y="2638264"/>
                </a:lnTo>
                <a:lnTo>
                  <a:pt x="5216136" y="2633948"/>
                </a:lnTo>
                <a:lnTo>
                  <a:pt x="5213978" y="2626530"/>
                </a:lnTo>
                <a:lnTo>
                  <a:pt x="5216136" y="2612503"/>
                </a:lnTo>
                <a:lnTo>
                  <a:pt x="5216136" y="2611424"/>
                </a:lnTo>
                <a:lnTo>
                  <a:pt x="5213978" y="2609266"/>
                </a:lnTo>
                <a:lnTo>
                  <a:pt x="5203323" y="2624372"/>
                </a:lnTo>
                <a:cubicBezTo>
                  <a:pt x="5203323" y="2632194"/>
                  <a:pt x="5197568" y="2641501"/>
                  <a:pt x="5186059" y="2652291"/>
                </a:cubicBezTo>
                <a:lnTo>
                  <a:pt x="5187138" y="2653370"/>
                </a:lnTo>
                <a:lnTo>
                  <a:pt x="5187138" y="2658765"/>
                </a:lnTo>
                <a:lnTo>
                  <a:pt x="5184980" y="2660788"/>
                </a:lnTo>
                <a:lnTo>
                  <a:pt x="5179720" y="2659844"/>
                </a:lnTo>
                <a:lnTo>
                  <a:pt x="5173246" y="2674815"/>
                </a:lnTo>
                <a:lnTo>
                  <a:pt x="5159219" y="2679131"/>
                </a:lnTo>
                <a:lnTo>
                  <a:pt x="5154903" y="2678052"/>
                </a:lnTo>
                <a:cubicBezTo>
                  <a:pt x="5154903" y="2684077"/>
                  <a:pt x="5149912" y="2690146"/>
                  <a:pt x="5139932" y="2696260"/>
                </a:cubicBezTo>
                <a:lnTo>
                  <a:pt x="5124960" y="2694102"/>
                </a:lnTo>
                <a:lnTo>
                  <a:pt x="5110933" y="2699497"/>
                </a:lnTo>
                <a:lnTo>
                  <a:pt x="5106617" y="2698418"/>
                </a:lnTo>
                <a:lnTo>
                  <a:pt x="5100278" y="2700576"/>
                </a:lnTo>
                <a:lnTo>
                  <a:pt x="5097041" y="2700576"/>
                </a:lnTo>
                <a:lnTo>
                  <a:pt x="5094883" y="2698418"/>
                </a:lnTo>
                <a:lnTo>
                  <a:pt x="5094883" y="2697339"/>
                </a:lnTo>
                <a:cubicBezTo>
                  <a:pt x="5094883" y="2695181"/>
                  <a:pt x="5099514" y="2692664"/>
                  <a:pt x="5108775" y="2689786"/>
                </a:cubicBezTo>
                <a:cubicBezTo>
                  <a:pt x="5108775" y="2688348"/>
                  <a:pt x="5112732" y="2687314"/>
                  <a:pt x="5120644" y="2686684"/>
                </a:cubicBezTo>
                <a:lnTo>
                  <a:pt x="5128062" y="2674815"/>
                </a:lnTo>
                <a:cubicBezTo>
                  <a:pt x="5128062" y="2672118"/>
                  <a:pt x="5131659" y="2669240"/>
                  <a:pt x="5138853" y="2666183"/>
                </a:cubicBezTo>
                <a:cubicBezTo>
                  <a:pt x="5138853" y="2664564"/>
                  <a:pt x="5140291" y="2662766"/>
                  <a:pt x="5143169" y="2660788"/>
                </a:cubicBezTo>
                <a:cubicBezTo>
                  <a:pt x="5146046" y="2658001"/>
                  <a:pt x="5148564" y="2654089"/>
                  <a:pt x="5150722" y="2649054"/>
                </a:cubicBezTo>
                <a:cubicBezTo>
                  <a:pt x="5155128" y="2644558"/>
                  <a:pt x="5159039" y="2642040"/>
                  <a:pt x="5162456" y="2641501"/>
                </a:cubicBezTo>
                <a:lnTo>
                  <a:pt x="5161377" y="2636106"/>
                </a:lnTo>
                <a:cubicBezTo>
                  <a:pt x="5166412" y="2620370"/>
                  <a:pt x="5171807" y="2612503"/>
                  <a:pt x="5177562" y="2612503"/>
                </a:cubicBezTo>
                <a:lnTo>
                  <a:pt x="5173246" y="2602926"/>
                </a:lnTo>
                <a:lnTo>
                  <a:pt x="5157061" y="2607108"/>
                </a:lnTo>
                <a:cubicBezTo>
                  <a:pt x="5149957" y="2600364"/>
                  <a:pt x="5146406" y="2594294"/>
                  <a:pt x="5146406" y="2588899"/>
                </a:cubicBezTo>
                <a:lnTo>
                  <a:pt x="5146406" y="2579323"/>
                </a:lnTo>
                <a:lnTo>
                  <a:pt x="5147485" y="2578244"/>
                </a:lnTo>
                <a:lnTo>
                  <a:pt x="5146406" y="2577165"/>
                </a:lnTo>
                <a:lnTo>
                  <a:pt x="5146406" y="2576086"/>
                </a:lnTo>
                <a:lnTo>
                  <a:pt x="5149643" y="2554506"/>
                </a:lnTo>
                <a:lnTo>
                  <a:pt x="5146406" y="2542772"/>
                </a:lnTo>
                <a:lnTo>
                  <a:pt x="5147485" y="2536298"/>
                </a:lnTo>
                <a:lnTo>
                  <a:pt x="5145327" y="2526587"/>
                </a:lnTo>
                <a:lnTo>
                  <a:pt x="5146406" y="2482617"/>
                </a:lnTo>
                <a:lnTo>
                  <a:pt x="5144248" y="2482617"/>
                </a:lnTo>
                <a:cubicBezTo>
                  <a:pt x="5137774" y="2502669"/>
                  <a:pt x="5134537" y="2516651"/>
                  <a:pt x="5134537" y="2524564"/>
                </a:cubicBezTo>
                <a:cubicBezTo>
                  <a:pt x="5130580" y="2531128"/>
                  <a:pt x="5127748" y="2539715"/>
                  <a:pt x="5126039" y="2550325"/>
                </a:cubicBezTo>
                <a:lnTo>
                  <a:pt x="5121723" y="2554506"/>
                </a:lnTo>
                <a:lnTo>
                  <a:pt x="5122802" y="2560980"/>
                </a:lnTo>
                <a:cubicBezTo>
                  <a:pt x="5120465" y="2567634"/>
                  <a:pt x="5117947" y="2572310"/>
                  <a:pt x="5115249" y="2575007"/>
                </a:cubicBezTo>
                <a:lnTo>
                  <a:pt x="5115249" y="2578244"/>
                </a:lnTo>
                <a:cubicBezTo>
                  <a:pt x="5127388" y="2587146"/>
                  <a:pt x="5135616" y="2596093"/>
                  <a:pt x="5139932" y="2605084"/>
                </a:cubicBezTo>
                <a:lnTo>
                  <a:pt x="5137774" y="2608187"/>
                </a:lnTo>
                <a:cubicBezTo>
                  <a:pt x="5139212" y="2612323"/>
                  <a:pt x="5141730" y="2616279"/>
                  <a:pt x="5145327" y="2620056"/>
                </a:cubicBezTo>
                <a:lnTo>
                  <a:pt x="5145327" y="2621135"/>
                </a:lnTo>
                <a:lnTo>
                  <a:pt x="5144248" y="2625451"/>
                </a:lnTo>
                <a:lnTo>
                  <a:pt x="5148564" y="2631925"/>
                </a:lnTo>
                <a:lnTo>
                  <a:pt x="5148564" y="2638264"/>
                </a:lnTo>
                <a:cubicBezTo>
                  <a:pt x="5146406" y="2639882"/>
                  <a:pt x="5144967" y="2646356"/>
                  <a:pt x="5144248" y="2657686"/>
                </a:cubicBezTo>
                <a:lnTo>
                  <a:pt x="5132378" y="2661867"/>
                </a:lnTo>
                <a:lnTo>
                  <a:pt x="5124960" y="2659844"/>
                </a:lnTo>
                <a:lnTo>
                  <a:pt x="5118486" y="2661867"/>
                </a:lnTo>
                <a:cubicBezTo>
                  <a:pt x="5110394" y="2661867"/>
                  <a:pt x="5103965" y="2650088"/>
                  <a:pt x="5099199" y="2626530"/>
                </a:cubicBezTo>
                <a:lnTo>
                  <a:pt x="5097041" y="2626530"/>
                </a:lnTo>
                <a:cubicBezTo>
                  <a:pt x="5095962" y="2635791"/>
                  <a:pt x="5082700" y="2654044"/>
                  <a:pt x="5057253" y="2681289"/>
                </a:cubicBezTo>
                <a:cubicBezTo>
                  <a:pt x="5056174" y="2684886"/>
                  <a:pt x="5053656" y="2686684"/>
                  <a:pt x="5049700" y="2686684"/>
                </a:cubicBezTo>
                <a:lnTo>
                  <a:pt x="5048621" y="2685605"/>
                </a:lnTo>
                <a:lnTo>
                  <a:pt x="5047542" y="2685605"/>
                </a:lnTo>
                <a:lnTo>
                  <a:pt x="5042282" y="2688707"/>
                </a:lnTo>
                <a:lnTo>
                  <a:pt x="5039045" y="2688707"/>
                </a:lnTo>
                <a:lnTo>
                  <a:pt x="5033650" y="2683447"/>
                </a:lnTo>
                <a:lnTo>
                  <a:pt x="5033650" y="2682368"/>
                </a:lnTo>
                <a:cubicBezTo>
                  <a:pt x="5033830" y="2680929"/>
                  <a:pt x="5037426" y="2678771"/>
                  <a:pt x="5044440" y="2675894"/>
                </a:cubicBezTo>
                <a:lnTo>
                  <a:pt x="5060490" y="2640422"/>
                </a:lnTo>
                <a:cubicBezTo>
                  <a:pt x="5060490" y="2635656"/>
                  <a:pt x="5061929" y="2632105"/>
                  <a:pt x="5064806" y="2629767"/>
                </a:cubicBezTo>
                <a:cubicBezTo>
                  <a:pt x="5064806" y="2625990"/>
                  <a:pt x="5066964" y="2622034"/>
                  <a:pt x="5071280" y="2617898"/>
                </a:cubicBezTo>
                <a:cubicBezTo>
                  <a:pt x="5067683" y="2617358"/>
                  <a:pt x="5065885" y="2616279"/>
                  <a:pt x="5065885" y="2614661"/>
                </a:cubicBezTo>
                <a:lnTo>
                  <a:pt x="5065885" y="2610345"/>
                </a:lnTo>
                <a:cubicBezTo>
                  <a:pt x="5065885" y="2608726"/>
                  <a:pt x="5068403" y="2607333"/>
                  <a:pt x="5073438" y="2606163"/>
                </a:cubicBezTo>
                <a:cubicBezTo>
                  <a:pt x="5073438" y="2597891"/>
                  <a:pt x="5076990" y="2587146"/>
                  <a:pt x="5084093" y="2573928"/>
                </a:cubicBezTo>
                <a:lnTo>
                  <a:pt x="5084093" y="2572849"/>
                </a:lnTo>
                <a:cubicBezTo>
                  <a:pt x="5077619" y="2565656"/>
                  <a:pt x="5072989" y="2555630"/>
                  <a:pt x="5070201" y="2542772"/>
                </a:cubicBezTo>
                <a:cubicBezTo>
                  <a:pt x="5054645" y="2523260"/>
                  <a:pt x="5045699" y="2512875"/>
                  <a:pt x="5043361" y="2511616"/>
                </a:cubicBezTo>
                <a:lnTo>
                  <a:pt x="5043361" y="2509458"/>
                </a:lnTo>
                <a:lnTo>
                  <a:pt x="5046598" y="2506221"/>
                </a:lnTo>
                <a:lnTo>
                  <a:pt x="5050779" y="2506221"/>
                </a:lnTo>
                <a:lnTo>
                  <a:pt x="5061569" y="2519169"/>
                </a:lnTo>
                <a:cubicBezTo>
                  <a:pt x="5067683" y="2519169"/>
                  <a:pt x="5073033" y="2524519"/>
                  <a:pt x="5077619" y="2535219"/>
                </a:cubicBezTo>
                <a:lnTo>
                  <a:pt x="5085172" y="2542772"/>
                </a:lnTo>
                <a:lnTo>
                  <a:pt x="5087330" y="2542772"/>
                </a:lnTo>
                <a:lnTo>
                  <a:pt x="5087330" y="2539535"/>
                </a:lnTo>
                <a:lnTo>
                  <a:pt x="5091646" y="2521327"/>
                </a:lnTo>
                <a:cubicBezTo>
                  <a:pt x="5097401" y="2514134"/>
                  <a:pt x="5100278" y="2506940"/>
                  <a:pt x="5100278" y="2499747"/>
                </a:cubicBezTo>
                <a:lnTo>
                  <a:pt x="5099199" y="2495565"/>
                </a:lnTo>
                <a:lnTo>
                  <a:pt x="5101222" y="2490170"/>
                </a:lnTo>
                <a:lnTo>
                  <a:pt x="5099199" y="2483696"/>
                </a:lnTo>
                <a:lnTo>
                  <a:pt x="5099199" y="2481538"/>
                </a:lnTo>
                <a:lnTo>
                  <a:pt x="5101222" y="2478301"/>
                </a:lnTo>
                <a:lnTo>
                  <a:pt x="5101222" y="2470883"/>
                </a:lnTo>
                <a:lnTo>
                  <a:pt x="5093804" y="2468725"/>
                </a:lnTo>
                <a:lnTo>
                  <a:pt x="5087330" y="2470883"/>
                </a:lnTo>
                <a:lnTo>
                  <a:pt x="5084093" y="2470883"/>
                </a:lnTo>
                <a:lnTo>
                  <a:pt x="5075461" y="2469804"/>
                </a:lnTo>
                <a:lnTo>
                  <a:pt x="5060490" y="2472906"/>
                </a:lnTo>
                <a:lnTo>
                  <a:pt x="5056174" y="2472906"/>
                </a:lnTo>
                <a:cubicBezTo>
                  <a:pt x="5045474" y="2470659"/>
                  <a:pt x="5040124" y="2468186"/>
                  <a:pt x="5040124" y="2465488"/>
                </a:cubicBezTo>
                <a:lnTo>
                  <a:pt x="5040124" y="2463330"/>
                </a:lnTo>
                <a:lnTo>
                  <a:pt x="5043361" y="2460093"/>
                </a:lnTo>
                <a:lnTo>
                  <a:pt x="5070201" y="2460093"/>
                </a:lnTo>
                <a:cubicBezTo>
                  <a:pt x="5072359" y="2462251"/>
                  <a:pt x="5075911" y="2463330"/>
                  <a:pt x="5080856" y="2463330"/>
                </a:cubicBezTo>
                <a:lnTo>
                  <a:pt x="5080856" y="2464409"/>
                </a:lnTo>
                <a:lnTo>
                  <a:pt x="5086251" y="2463330"/>
                </a:lnTo>
                <a:lnTo>
                  <a:pt x="5099199" y="2463330"/>
                </a:lnTo>
                <a:cubicBezTo>
                  <a:pt x="5104504" y="2459914"/>
                  <a:pt x="5108416" y="2454519"/>
                  <a:pt x="5110933" y="2447145"/>
                </a:cubicBezTo>
                <a:lnTo>
                  <a:pt x="5113091" y="2445122"/>
                </a:lnTo>
                <a:lnTo>
                  <a:pt x="5114170" y="2445122"/>
                </a:lnTo>
                <a:cubicBezTo>
                  <a:pt x="5120644" y="2447370"/>
                  <a:pt x="5123881" y="2450562"/>
                  <a:pt x="5123881" y="2454698"/>
                </a:cubicBezTo>
                <a:lnTo>
                  <a:pt x="5124960" y="2455777"/>
                </a:lnTo>
                <a:cubicBezTo>
                  <a:pt x="5124960" y="2457216"/>
                  <a:pt x="5125995" y="2457935"/>
                  <a:pt x="5128062" y="2457935"/>
                </a:cubicBezTo>
                <a:lnTo>
                  <a:pt x="5133457" y="2456856"/>
                </a:lnTo>
                <a:lnTo>
                  <a:pt x="5135616" y="2460093"/>
                </a:lnTo>
                <a:lnTo>
                  <a:pt x="5134537" y="2465488"/>
                </a:lnTo>
                <a:lnTo>
                  <a:pt x="5141011" y="2463330"/>
                </a:lnTo>
                <a:lnTo>
                  <a:pt x="5145327" y="2465488"/>
                </a:lnTo>
                <a:lnTo>
                  <a:pt x="5146406" y="2464409"/>
                </a:lnTo>
                <a:lnTo>
                  <a:pt x="5145327" y="2451461"/>
                </a:lnTo>
                <a:lnTo>
                  <a:pt x="5145327" y="2449303"/>
                </a:lnTo>
                <a:cubicBezTo>
                  <a:pt x="5147125" y="2440761"/>
                  <a:pt x="5149283" y="2436490"/>
                  <a:pt x="5151801" y="2436490"/>
                </a:cubicBezTo>
                <a:cubicBezTo>
                  <a:pt x="5158365" y="2443234"/>
                  <a:pt x="5165513" y="2447145"/>
                  <a:pt x="5173246" y="2448224"/>
                </a:cubicBezTo>
                <a:cubicBezTo>
                  <a:pt x="5173246" y="2450023"/>
                  <a:pt x="5175764" y="2451461"/>
                  <a:pt x="5180799" y="2452540"/>
                </a:cubicBezTo>
                <a:lnTo>
                  <a:pt x="5187138" y="2451461"/>
                </a:lnTo>
                <a:lnTo>
                  <a:pt x="5191454" y="2455777"/>
                </a:lnTo>
                <a:lnTo>
                  <a:pt x="5195770" y="2455777"/>
                </a:lnTo>
                <a:lnTo>
                  <a:pt x="5207639" y="2451461"/>
                </a:lnTo>
                <a:lnTo>
                  <a:pt x="5209662" y="2451461"/>
                </a:lnTo>
                <a:lnTo>
                  <a:pt x="5224768" y="2455777"/>
                </a:lnTo>
                <a:cubicBezTo>
                  <a:pt x="5227825" y="2455777"/>
                  <a:pt x="5233895" y="2453619"/>
                  <a:pt x="5242976" y="2449303"/>
                </a:cubicBezTo>
                <a:cubicBezTo>
                  <a:pt x="5248731" y="2446696"/>
                  <a:pt x="5251608" y="2442425"/>
                  <a:pt x="5251608" y="2436490"/>
                </a:cubicBezTo>
                <a:close/>
                <a:moveTo>
                  <a:pt x="7132391" y="2435137"/>
                </a:moveTo>
                <a:lnTo>
                  <a:pt x="7134549" y="2437295"/>
                </a:lnTo>
                <a:lnTo>
                  <a:pt x="7138865" y="2437295"/>
                </a:lnTo>
                <a:lnTo>
                  <a:pt x="7138865" y="2436216"/>
                </a:lnTo>
                <a:lnTo>
                  <a:pt x="7133470" y="2435137"/>
                </a:lnTo>
                <a:close/>
                <a:moveTo>
                  <a:pt x="8700058" y="2435007"/>
                </a:moveTo>
                <a:lnTo>
                  <a:pt x="8705453" y="2435007"/>
                </a:lnTo>
                <a:cubicBezTo>
                  <a:pt x="8721189" y="2437704"/>
                  <a:pt x="8729056" y="2441301"/>
                  <a:pt x="8729056" y="2445796"/>
                </a:cubicBezTo>
                <a:lnTo>
                  <a:pt x="8730135" y="2446876"/>
                </a:lnTo>
                <a:lnTo>
                  <a:pt x="8733372" y="2446876"/>
                </a:lnTo>
                <a:lnTo>
                  <a:pt x="8738768" y="2442559"/>
                </a:lnTo>
                <a:lnTo>
                  <a:pt x="8742004" y="2442559"/>
                </a:lnTo>
                <a:cubicBezTo>
                  <a:pt x="8757740" y="2443639"/>
                  <a:pt x="8765608" y="2445796"/>
                  <a:pt x="8765608" y="2449033"/>
                </a:cubicBezTo>
                <a:lnTo>
                  <a:pt x="8765608" y="2455373"/>
                </a:lnTo>
                <a:cubicBezTo>
                  <a:pt x="8765608" y="2457531"/>
                  <a:pt x="8760617" y="2459689"/>
                  <a:pt x="8750637" y="2461847"/>
                </a:cubicBezTo>
                <a:lnTo>
                  <a:pt x="8740926" y="2474795"/>
                </a:lnTo>
                <a:lnTo>
                  <a:pt x="8740926" y="2475874"/>
                </a:lnTo>
                <a:lnTo>
                  <a:pt x="8742004" y="2482348"/>
                </a:lnTo>
                <a:lnTo>
                  <a:pt x="8740926" y="2486664"/>
                </a:lnTo>
                <a:lnTo>
                  <a:pt x="8742004" y="2487743"/>
                </a:lnTo>
                <a:lnTo>
                  <a:pt x="8749558" y="2487743"/>
                </a:lnTo>
                <a:cubicBezTo>
                  <a:pt x="8758010" y="2487743"/>
                  <a:pt x="8763719" y="2484506"/>
                  <a:pt x="8766687" y="2478032"/>
                </a:cubicBezTo>
                <a:cubicBezTo>
                  <a:pt x="8766687" y="2470119"/>
                  <a:pt x="8773161" y="2466163"/>
                  <a:pt x="8786109" y="2466163"/>
                </a:cubicBezTo>
                <a:cubicBezTo>
                  <a:pt x="8787188" y="2472637"/>
                  <a:pt x="8792223" y="2475874"/>
                  <a:pt x="8801215" y="2475874"/>
                </a:cubicBezTo>
                <a:cubicBezTo>
                  <a:pt x="8806880" y="2482528"/>
                  <a:pt x="8809712" y="2487563"/>
                  <a:pt x="8809712" y="2490980"/>
                </a:cubicBezTo>
                <a:lnTo>
                  <a:pt x="8809712" y="2493003"/>
                </a:lnTo>
                <a:lnTo>
                  <a:pt x="8806475" y="2496240"/>
                </a:lnTo>
                <a:lnTo>
                  <a:pt x="8800136" y="2495161"/>
                </a:lnTo>
                <a:cubicBezTo>
                  <a:pt x="8800136" y="2496600"/>
                  <a:pt x="8799057" y="2497319"/>
                  <a:pt x="8796899" y="2497319"/>
                </a:cubicBezTo>
                <a:lnTo>
                  <a:pt x="8769924" y="2494082"/>
                </a:lnTo>
                <a:lnTo>
                  <a:pt x="8762506" y="2497319"/>
                </a:lnTo>
                <a:lnTo>
                  <a:pt x="8753874" y="2495161"/>
                </a:lnTo>
                <a:lnTo>
                  <a:pt x="8751716" y="2495161"/>
                </a:lnTo>
                <a:lnTo>
                  <a:pt x="8748478" y="2497319"/>
                </a:lnTo>
                <a:lnTo>
                  <a:pt x="8740926" y="2497319"/>
                </a:lnTo>
                <a:lnTo>
                  <a:pt x="8732293" y="2521057"/>
                </a:lnTo>
                <a:cubicBezTo>
                  <a:pt x="8728697" y="2532117"/>
                  <a:pt x="8726584" y="2541423"/>
                  <a:pt x="8725954" y="2548976"/>
                </a:cubicBezTo>
                <a:cubicBezTo>
                  <a:pt x="8724336" y="2548976"/>
                  <a:pt x="8723257" y="2553652"/>
                  <a:pt x="8722717" y="2563004"/>
                </a:cubicBezTo>
                <a:cubicBezTo>
                  <a:pt x="8716963" y="2572804"/>
                  <a:pt x="8714085" y="2579953"/>
                  <a:pt x="8714085" y="2584449"/>
                </a:cubicBezTo>
                <a:lnTo>
                  <a:pt x="8715164" y="2584449"/>
                </a:lnTo>
                <a:lnTo>
                  <a:pt x="8721638" y="2582290"/>
                </a:lnTo>
                <a:lnTo>
                  <a:pt x="8722717" y="2582290"/>
                </a:lnTo>
                <a:lnTo>
                  <a:pt x="8727977" y="2586607"/>
                </a:lnTo>
                <a:lnTo>
                  <a:pt x="8738768" y="2583370"/>
                </a:lnTo>
                <a:lnTo>
                  <a:pt x="8743084" y="2589844"/>
                </a:lnTo>
                <a:lnTo>
                  <a:pt x="8757111" y="2584449"/>
                </a:lnTo>
                <a:lnTo>
                  <a:pt x="8761427" y="2585527"/>
                </a:lnTo>
                <a:cubicBezTo>
                  <a:pt x="8764933" y="2578874"/>
                  <a:pt x="8768485" y="2574198"/>
                  <a:pt x="8772082" y="2571501"/>
                </a:cubicBezTo>
                <a:lnTo>
                  <a:pt x="8773161" y="2571501"/>
                </a:lnTo>
                <a:cubicBezTo>
                  <a:pt x="8776038" y="2571501"/>
                  <a:pt x="8783231" y="2576176"/>
                  <a:pt x="8794741" y="2585527"/>
                </a:cubicBezTo>
                <a:cubicBezTo>
                  <a:pt x="8798158" y="2585527"/>
                  <a:pt x="8802069" y="2588405"/>
                  <a:pt x="8806475" y="2594160"/>
                </a:cubicBezTo>
                <a:cubicBezTo>
                  <a:pt x="8808633" y="2594160"/>
                  <a:pt x="8809712" y="2594879"/>
                  <a:pt x="8809712" y="2596318"/>
                </a:cubicBezTo>
                <a:lnTo>
                  <a:pt x="8809712" y="2597397"/>
                </a:lnTo>
                <a:cubicBezTo>
                  <a:pt x="8809712" y="2601892"/>
                  <a:pt x="8804002" y="2607602"/>
                  <a:pt x="8792583" y="2614526"/>
                </a:cubicBezTo>
                <a:cubicBezTo>
                  <a:pt x="8787547" y="2626755"/>
                  <a:pt x="8779994" y="2632869"/>
                  <a:pt x="8769924" y="2632869"/>
                </a:cubicBezTo>
                <a:cubicBezTo>
                  <a:pt x="8769924" y="2640692"/>
                  <a:pt x="8767811" y="2644603"/>
                  <a:pt x="8763585" y="2644603"/>
                </a:cubicBezTo>
                <a:lnTo>
                  <a:pt x="8763585" y="2648919"/>
                </a:lnTo>
                <a:cubicBezTo>
                  <a:pt x="8763585" y="2650717"/>
                  <a:pt x="8767496" y="2653595"/>
                  <a:pt x="8775319" y="2657551"/>
                </a:cubicBezTo>
                <a:cubicBezTo>
                  <a:pt x="8779095" y="2660968"/>
                  <a:pt x="8781973" y="2667801"/>
                  <a:pt x="8783951" y="2678052"/>
                </a:cubicBezTo>
                <a:cubicBezTo>
                  <a:pt x="8783951" y="2684077"/>
                  <a:pt x="8778196" y="2691225"/>
                  <a:pt x="8766687" y="2699498"/>
                </a:cubicBezTo>
                <a:lnTo>
                  <a:pt x="8761427" y="2700577"/>
                </a:lnTo>
                <a:lnTo>
                  <a:pt x="8756032" y="2700577"/>
                </a:lnTo>
                <a:lnTo>
                  <a:pt x="8756032" y="2696261"/>
                </a:lnTo>
                <a:lnTo>
                  <a:pt x="8761427" y="2683312"/>
                </a:lnTo>
                <a:lnTo>
                  <a:pt x="8760348" y="2683312"/>
                </a:lnTo>
                <a:cubicBezTo>
                  <a:pt x="8758909" y="2683312"/>
                  <a:pt x="8758190" y="2685111"/>
                  <a:pt x="8758190" y="2688707"/>
                </a:cubicBezTo>
                <a:lnTo>
                  <a:pt x="8757111" y="2689786"/>
                </a:lnTo>
                <a:cubicBezTo>
                  <a:pt x="8755132" y="2696261"/>
                  <a:pt x="8753694" y="2699498"/>
                  <a:pt x="8752795" y="2699498"/>
                </a:cubicBezTo>
                <a:lnTo>
                  <a:pt x="8749558" y="2699498"/>
                </a:lnTo>
                <a:cubicBezTo>
                  <a:pt x="8746320" y="2696620"/>
                  <a:pt x="8742364" y="2695182"/>
                  <a:pt x="8737688" y="2695182"/>
                </a:cubicBezTo>
                <a:cubicBezTo>
                  <a:pt x="8731394" y="2689786"/>
                  <a:pt x="8723886" y="2681199"/>
                  <a:pt x="8715164" y="2669420"/>
                </a:cubicBezTo>
                <a:cubicBezTo>
                  <a:pt x="8705273" y="2665644"/>
                  <a:pt x="8698440" y="2659889"/>
                  <a:pt x="8694663" y="2652156"/>
                </a:cubicBezTo>
                <a:cubicBezTo>
                  <a:pt x="8694663" y="2646312"/>
                  <a:pt x="8687515" y="2642760"/>
                  <a:pt x="8673218" y="2641501"/>
                </a:cubicBezTo>
                <a:lnTo>
                  <a:pt x="8666744" y="2635027"/>
                </a:lnTo>
                <a:lnTo>
                  <a:pt x="8668902" y="2632869"/>
                </a:lnTo>
                <a:cubicBezTo>
                  <a:pt x="8670341" y="2632869"/>
                  <a:pt x="8671060" y="2633948"/>
                  <a:pt x="8671060" y="2636106"/>
                </a:cubicBezTo>
                <a:lnTo>
                  <a:pt x="8672139" y="2637185"/>
                </a:lnTo>
                <a:lnTo>
                  <a:pt x="8673218" y="2637185"/>
                </a:lnTo>
                <a:lnTo>
                  <a:pt x="8688324" y="2632869"/>
                </a:lnTo>
                <a:lnTo>
                  <a:pt x="8689268" y="2633948"/>
                </a:lnTo>
                <a:lnTo>
                  <a:pt x="8695742" y="2631790"/>
                </a:lnTo>
                <a:lnTo>
                  <a:pt x="8710848" y="2635027"/>
                </a:lnTo>
                <a:lnTo>
                  <a:pt x="8710848" y="2636106"/>
                </a:lnTo>
                <a:lnTo>
                  <a:pt x="8711927" y="2635027"/>
                </a:lnTo>
                <a:lnTo>
                  <a:pt x="8714085" y="2635027"/>
                </a:lnTo>
                <a:lnTo>
                  <a:pt x="8720559" y="2638264"/>
                </a:lnTo>
                <a:cubicBezTo>
                  <a:pt x="8723437" y="2638264"/>
                  <a:pt x="8726269" y="2633948"/>
                  <a:pt x="8729056" y="2625316"/>
                </a:cubicBezTo>
                <a:lnTo>
                  <a:pt x="8744162" y="2605894"/>
                </a:lnTo>
                <a:cubicBezTo>
                  <a:pt x="8746680" y="2605894"/>
                  <a:pt x="8749198" y="2602702"/>
                  <a:pt x="8751716" y="2596318"/>
                </a:cubicBezTo>
                <a:lnTo>
                  <a:pt x="8751716" y="2595238"/>
                </a:lnTo>
                <a:lnTo>
                  <a:pt x="8750637" y="2594160"/>
                </a:lnTo>
                <a:lnTo>
                  <a:pt x="8750637" y="2593081"/>
                </a:lnTo>
                <a:lnTo>
                  <a:pt x="8737688" y="2597397"/>
                </a:lnTo>
                <a:lnTo>
                  <a:pt x="8726898" y="2593081"/>
                </a:lnTo>
                <a:lnTo>
                  <a:pt x="8723796" y="2596318"/>
                </a:lnTo>
                <a:lnTo>
                  <a:pt x="8720559" y="2596318"/>
                </a:lnTo>
                <a:lnTo>
                  <a:pt x="8716243" y="2593081"/>
                </a:lnTo>
                <a:lnTo>
                  <a:pt x="8715164" y="2593081"/>
                </a:lnTo>
                <a:cubicBezTo>
                  <a:pt x="8711028" y="2602342"/>
                  <a:pt x="8704194" y="2606973"/>
                  <a:pt x="8694663" y="2606973"/>
                </a:cubicBezTo>
                <a:lnTo>
                  <a:pt x="8689268" y="2605894"/>
                </a:lnTo>
                <a:lnTo>
                  <a:pt x="8679692" y="2606973"/>
                </a:lnTo>
                <a:lnTo>
                  <a:pt x="8675376" y="2606973"/>
                </a:lnTo>
                <a:cubicBezTo>
                  <a:pt x="8670341" y="2606973"/>
                  <a:pt x="8665305" y="2603781"/>
                  <a:pt x="8660270" y="2597397"/>
                </a:cubicBezTo>
                <a:lnTo>
                  <a:pt x="8660270" y="2593081"/>
                </a:lnTo>
                <a:lnTo>
                  <a:pt x="8665665" y="2580133"/>
                </a:lnTo>
                <a:lnTo>
                  <a:pt x="8664586" y="2569342"/>
                </a:lnTo>
                <a:cubicBezTo>
                  <a:pt x="8670341" y="2564757"/>
                  <a:pt x="8673218" y="2559047"/>
                  <a:pt x="8673218" y="2552213"/>
                </a:cubicBezTo>
                <a:lnTo>
                  <a:pt x="8672139" y="2552213"/>
                </a:lnTo>
                <a:lnTo>
                  <a:pt x="8667823" y="2551134"/>
                </a:lnTo>
                <a:lnTo>
                  <a:pt x="8664586" y="2552213"/>
                </a:lnTo>
                <a:lnTo>
                  <a:pt x="8663507" y="2551134"/>
                </a:lnTo>
                <a:lnTo>
                  <a:pt x="8658112" y="2552213"/>
                </a:lnTo>
                <a:lnTo>
                  <a:pt x="8636667" y="2552213"/>
                </a:lnTo>
                <a:cubicBezTo>
                  <a:pt x="8633070" y="2550415"/>
                  <a:pt x="8631272" y="2547538"/>
                  <a:pt x="8631272" y="2543581"/>
                </a:cubicBezTo>
                <a:lnTo>
                  <a:pt x="8632351" y="2542502"/>
                </a:lnTo>
                <a:lnTo>
                  <a:pt x="8639904" y="2542502"/>
                </a:lnTo>
                <a:lnTo>
                  <a:pt x="8651638" y="2540344"/>
                </a:lnTo>
                <a:lnTo>
                  <a:pt x="8659191" y="2543581"/>
                </a:lnTo>
                <a:cubicBezTo>
                  <a:pt x="8669981" y="2543581"/>
                  <a:pt x="8675376" y="2539985"/>
                  <a:pt x="8675376" y="2532791"/>
                </a:cubicBezTo>
                <a:cubicBezTo>
                  <a:pt x="8676815" y="2524429"/>
                  <a:pt x="8679332" y="2518000"/>
                  <a:pt x="8682929" y="2513504"/>
                </a:cubicBezTo>
                <a:lnTo>
                  <a:pt x="8681850" y="2507030"/>
                </a:lnTo>
                <a:lnTo>
                  <a:pt x="8690347" y="2496240"/>
                </a:lnTo>
                <a:lnTo>
                  <a:pt x="8689268" y="2493003"/>
                </a:lnTo>
                <a:lnTo>
                  <a:pt x="8669981" y="2497319"/>
                </a:lnTo>
                <a:cubicBezTo>
                  <a:pt x="8661709" y="2497319"/>
                  <a:pt x="8655954" y="2494846"/>
                  <a:pt x="8652717" y="2489901"/>
                </a:cubicBezTo>
                <a:lnTo>
                  <a:pt x="8652717" y="2488822"/>
                </a:lnTo>
                <a:lnTo>
                  <a:pt x="8658112" y="2483427"/>
                </a:lnTo>
                <a:lnTo>
                  <a:pt x="8661349" y="2483427"/>
                </a:lnTo>
                <a:cubicBezTo>
                  <a:pt x="8663867" y="2486304"/>
                  <a:pt x="8668183" y="2488103"/>
                  <a:pt x="8674297" y="2488822"/>
                </a:cubicBezTo>
                <a:cubicBezTo>
                  <a:pt x="8674297" y="2490890"/>
                  <a:pt x="8675736" y="2491924"/>
                  <a:pt x="8678613" y="2491924"/>
                </a:cubicBezTo>
                <a:cubicBezTo>
                  <a:pt x="8687695" y="2488597"/>
                  <a:pt x="8693045" y="2485045"/>
                  <a:pt x="8694663" y="2481269"/>
                </a:cubicBezTo>
                <a:lnTo>
                  <a:pt x="8693584" y="2475874"/>
                </a:lnTo>
                <a:cubicBezTo>
                  <a:pt x="8694124" y="2468141"/>
                  <a:pt x="8695203" y="2463465"/>
                  <a:pt x="8696821" y="2461847"/>
                </a:cubicBezTo>
                <a:lnTo>
                  <a:pt x="8695742" y="2460768"/>
                </a:lnTo>
                <a:lnTo>
                  <a:pt x="8695742" y="2459689"/>
                </a:lnTo>
                <a:lnTo>
                  <a:pt x="8697900" y="2449033"/>
                </a:lnTo>
                <a:lnTo>
                  <a:pt x="8696821" y="2439322"/>
                </a:lnTo>
                <a:cubicBezTo>
                  <a:pt x="8697900" y="2436445"/>
                  <a:pt x="8698979" y="2435007"/>
                  <a:pt x="8700058" y="2435007"/>
                </a:cubicBezTo>
                <a:close/>
                <a:moveTo>
                  <a:pt x="3246689" y="2435006"/>
                </a:moveTo>
                <a:cubicBezTo>
                  <a:pt x="3272405" y="2448944"/>
                  <a:pt x="3285264" y="2458879"/>
                  <a:pt x="3285264" y="2464814"/>
                </a:cubicBezTo>
                <a:cubicBezTo>
                  <a:pt x="3282656" y="2475784"/>
                  <a:pt x="3278609" y="2481269"/>
                  <a:pt x="3273125" y="2481269"/>
                </a:cubicBezTo>
                <a:lnTo>
                  <a:pt x="3272046" y="2482348"/>
                </a:lnTo>
                <a:lnTo>
                  <a:pt x="3272046" y="2484641"/>
                </a:lnTo>
                <a:lnTo>
                  <a:pt x="3279734" y="2493408"/>
                </a:lnTo>
                <a:lnTo>
                  <a:pt x="3279734" y="2494486"/>
                </a:lnTo>
                <a:cubicBezTo>
                  <a:pt x="3278295" y="2504647"/>
                  <a:pt x="3276092" y="2512380"/>
                  <a:pt x="3273125" y="2517685"/>
                </a:cubicBezTo>
                <a:lnTo>
                  <a:pt x="3273125" y="2520922"/>
                </a:lnTo>
                <a:cubicBezTo>
                  <a:pt x="3275732" y="2520922"/>
                  <a:pt x="3277576" y="2522766"/>
                  <a:pt x="3278655" y="2526452"/>
                </a:cubicBezTo>
                <a:lnTo>
                  <a:pt x="3277576" y="2541963"/>
                </a:lnTo>
                <a:lnTo>
                  <a:pt x="3277576" y="2544121"/>
                </a:lnTo>
                <a:lnTo>
                  <a:pt x="3279734" y="2552888"/>
                </a:lnTo>
                <a:lnTo>
                  <a:pt x="3279734" y="2568399"/>
                </a:lnTo>
                <a:lnTo>
                  <a:pt x="3277576" y="2577165"/>
                </a:lnTo>
                <a:lnTo>
                  <a:pt x="3278655" y="2585932"/>
                </a:lnTo>
                <a:cubicBezTo>
                  <a:pt x="3278655" y="2592766"/>
                  <a:pt x="3277171" y="2600499"/>
                  <a:pt x="3274204" y="2609131"/>
                </a:cubicBezTo>
                <a:lnTo>
                  <a:pt x="3277576" y="2614661"/>
                </a:lnTo>
                <a:lnTo>
                  <a:pt x="3277576" y="2616819"/>
                </a:lnTo>
                <a:lnTo>
                  <a:pt x="3278655" y="2630037"/>
                </a:lnTo>
                <a:lnTo>
                  <a:pt x="3277576" y="2641096"/>
                </a:lnTo>
                <a:lnTo>
                  <a:pt x="3278655" y="2648784"/>
                </a:lnTo>
                <a:lnTo>
                  <a:pt x="3275283" y="2655393"/>
                </a:lnTo>
                <a:lnTo>
                  <a:pt x="3275283" y="2657551"/>
                </a:lnTo>
                <a:cubicBezTo>
                  <a:pt x="3278969" y="2660339"/>
                  <a:pt x="3280813" y="2663306"/>
                  <a:pt x="3280813" y="2666453"/>
                </a:cubicBezTo>
                <a:lnTo>
                  <a:pt x="3280813" y="2668611"/>
                </a:lnTo>
                <a:cubicBezTo>
                  <a:pt x="3276227" y="2679491"/>
                  <a:pt x="3265976" y="2689022"/>
                  <a:pt x="3250061" y="2697205"/>
                </a:cubicBezTo>
                <a:lnTo>
                  <a:pt x="3224705" y="2697205"/>
                </a:lnTo>
                <a:lnTo>
                  <a:pt x="3222412" y="2695047"/>
                </a:lnTo>
                <a:lnTo>
                  <a:pt x="3222412" y="2691810"/>
                </a:lnTo>
                <a:lnTo>
                  <a:pt x="3224705" y="2682908"/>
                </a:lnTo>
                <a:lnTo>
                  <a:pt x="3223626" y="2681829"/>
                </a:lnTo>
                <a:lnTo>
                  <a:pt x="3222412" y="2682908"/>
                </a:lnTo>
                <a:lnTo>
                  <a:pt x="3220254" y="2682908"/>
                </a:lnTo>
                <a:lnTo>
                  <a:pt x="3207036" y="2664160"/>
                </a:lnTo>
                <a:cubicBezTo>
                  <a:pt x="3204248" y="2664160"/>
                  <a:pt x="3201326" y="2661957"/>
                  <a:pt x="3198269" y="2657551"/>
                </a:cubicBezTo>
                <a:cubicBezTo>
                  <a:pt x="3187209" y="2657551"/>
                  <a:pt x="3181679" y="2654269"/>
                  <a:pt x="3181679" y="2647705"/>
                </a:cubicBezTo>
                <a:lnTo>
                  <a:pt x="3185051" y="2645547"/>
                </a:lnTo>
                <a:lnTo>
                  <a:pt x="3189367" y="2645547"/>
                </a:lnTo>
                <a:lnTo>
                  <a:pt x="3201506" y="2649863"/>
                </a:lnTo>
                <a:lnTo>
                  <a:pt x="3204878" y="2648784"/>
                </a:lnTo>
                <a:lnTo>
                  <a:pt x="3216882" y="2649863"/>
                </a:lnTo>
                <a:lnTo>
                  <a:pt x="3226863" y="2635567"/>
                </a:lnTo>
                <a:lnTo>
                  <a:pt x="3224705" y="2618977"/>
                </a:lnTo>
                <a:lnTo>
                  <a:pt x="3225784" y="2618977"/>
                </a:lnTo>
                <a:lnTo>
                  <a:pt x="3224705" y="2617898"/>
                </a:lnTo>
                <a:lnTo>
                  <a:pt x="3224705" y="2615740"/>
                </a:lnTo>
                <a:lnTo>
                  <a:pt x="3226863" y="2606973"/>
                </a:lnTo>
                <a:lnTo>
                  <a:pt x="3225784" y="2600364"/>
                </a:lnTo>
                <a:lnTo>
                  <a:pt x="3226863" y="2599150"/>
                </a:lnTo>
                <a:lnTo>
                  <a:pt x="3223626" y="2588225"/>
                </a:lnTo>
                <a:lnTo>
                  <a:pt x="3224705" y="2577165"/>
                </a:lnTo>
                <a:lnTo>
                  <a:pt x="3220254" y="2569477"/>
                </a:lnTo>
                <a:cubicBezTo>
                  <a:pt x="3222501" y="2564712"/>
                  <a:pt x="3223626" y="2558822"/>
                  <a:pt x="3223626" y="2551809"/>
                </a:cubicBezTo>
                <a:lnTo>
                  <a:pt x="3223626" y="2540749"/>
                </a:lnTo>
                <a:lnTo>
                  <a:pt x="3225784" y="2530903"/>
                </a:lnTo>
                <a:lnTo>
                  <a:pt x="3224705" y="2526452"/>
                </a:lnTo>
                <a:lnTo>
                  <a:pt x="3225784" y="2519843"/>
                </a:lnTo>
                <a:cubicBezTo>
                  <a:pt x="3224345" y="2518764"/>
                  <a:pt x="3223221" y="2511076"/>
                  <a:pt x="3222412" y="2496780"/>
                </a:cubicBezTo>
                <a:lnTo>
                  <a:pt x="3224705" y="2487878"/>
                </a:lnTo>
                <a:lnTo>
                  <a:pt x="3224705" y="2484641"/>
                </a:lnTo>
                <a:lnTo>
                  <a:pt x="3219175" y="2462117"/>
                </a:lnTo>
                <a:lnTo>
                  <a:pt x="3218096" y="2462117"/>
                </a:lnTo>
                <a:lnTo>
                  <a:pt x="3213645" y="2463195"/>
                </a:lnTo>
                <a:lnTo>
                  <a:pt x="3204878" y="2462117"/>
                </a:lnTo>
                <a:lnTo>
                  <a:pt x="3195976" y="2463195"/>
                </a:lnTo>
                <a:lnTo>
                  <a:pt x="3195976" y="2462117"/>
                </a:lnTo>
                <a:lnTo>
                  <a:pt x="3187209" y="2464275"/>
                </a:lnTo>
                <a:lnTo>
                  <a:pt x="3180600" y="2462117"/>
                </a:lnTo>
                <a:lnTo>
                  <a:pt x="3169540" y="2462117"/>
                </a:lnTo>
                <a:lnTo>
                  <a:pt x="3159695" y="2463195"/>
                </a:lnTo>
                <a:lnTo>
                  <a:pt x="3154165" y="2461037"/>
                </a:lnTo>
                <a:lnTo>
                  <a:pt x="3137575" y="2463195"/>
                </a:lnTo>
                <a:lnTo>
                  <a:pt x="3136496" y="2462117"/>
                </a:lnTo>
                <a:lnTo>
                  <a:pt x="3136496" y="2461037"/>
                </a:lnTo>
                <a:lnTo>
                  <a:pt x="3130966" y="2462117"/>
                </a:lnTo>
                <a:lnTo>
                  <a:pt x="3120041" y="2459823"/>
                </a:lnTo>
                <a:lnTo>
                  <a:pt x="3114511" y="2463195"/>
                </a:lnTo>
                <a:cubicBezTo>
                  <a:pt x="3103451" y="2464454"/>
                  <a:pt x="3094999" y="2462971"/>
                  <a:pt x="3089155" y="2458745"/>
                </a:cubicBezTo>
                <a:lnTo>
                  <a:pt x="3088076" y="2459823"/>
                </a:lnTo>
                <a:lnTo>
                  <a:pt x="3086862" y="2459823"/>
                </a:lnTo>
                <a:lnTo>
                  <a:pt x="3088076" y="2470344"/>
                </a:lnTo>
                <a:cubicBezTo>
                  <a:pt x="3085108" y="2478706"/>
                  <a:pt x="3083625" y="2485675"/>
                  <a:pt x="3083625" y="2491250"/>
                </a:cubicBezTo>
                <a:lnTo>
                  <a:pt x="3089155" y="2511076"/>
                </a:lnTo>
                <a:lnTo>
                  <a:pt x="3088076" y="2520922"/>
                </a:lnTo>
                <a:lnTo>
                  <a:pt x="3090234" y="2527531"/>
                </a:lnTo>
                <a:lnTo>
                  <a:pt x="3090234" y="2530903"/>
                </a:lnTo>
                <a:lnTo>
                  <a:pt x="3088076" y="2538591"/>
                </a:lnTo>
                <a:lnTo>
                  <a:pt x="3090234" y="2545200"/>
                </a:lnTo>
                <a:lnTo>
                  <a:pt x="3086862" y="2553967"/>
                </a:lnTo>
                <a:lnTo>
                  <a:pt x="3088076" y="2566105"/>
                </a:lnTo>
                <a:lnTo>
                  <a:pt x="3088076" y="2571635"/>
                </a:lnTo>
                <a:lnTo>
                  <a:pt x="3085783" y="2575007"/>
                </a:lnTo>
                <a:cubicBezTo>
                  <a:pt x="3089469" y="2579233"/>
                  <a:pt x="3091313" y="2583639"/>
                  <a:pt x="3091313" y="2588225"/>
                </a:cubicBezTo>
                <a:lnTo>
                  <a:pt x="3089155" y="2604680"/>
                </a:lnTo>
                <a:lnTo>
                  <a:pt x="3090234" y="2611289"/>
                </a:lnTo>
                <a:cubicBezTo>
                  <a:pt x="3084389" y="2614975"/>
                  <a:pt x="3081467" y="2617538"/>
                  <a:pt x="3081467" y="2618977"/>
                </a:cubicBezTo>
                <a:cubicBezTo>
                  <a:pt x="3083804" y="2620865"/>
                  <a:pt x="3086367" y="2631160"/>
                  <a:pt x="3089155" y="2649863"/>
                </a:cubicBezTo>
                <a:lnTo>
                  <a:pt x="3088076" y="2657551"/>
                </a:lnTo>
                <a:lnTo>
                  <a:pt x="3089155" y="2658765"/>
                </a:lnTo>
                <a:lnTo>
                  <a:pt x="3089155" y="2659844"/>
                </a:lnTo>
                <a:lnTo>
                  <a:pt x="3086862" y="2673062"/>
                </a:lnTo>
                <a:lnTo>
                  <a:pt x="3089155" y="2691810"/>
                </a:lnTo>
                <a:cubicBezTo>
                  <a:pt x="3086547" y="2694687"/>
                  <a:pt x="3076611" y="2697609"/>
                  <a:pt x="3059347" y="2700577"/>
                </a:cubicBezTo>
                <a:lnTo>
                  <a:pt x="3058268" y="2700577"/>
                </a:lnTo>
                <a:cubicBezTo>
                  <a:pt x="3045770" y="2695811"/>
                  <a:pt x="3039520" y="2688842"/>
                  <a:pt x="3039520" y="2679671"/>
                </a:cubicBezTo>
                <a:cubicBezTo>
                  <a:pt x="3039520" y="2670139"/>
                  <a:pt x="3040644" y="2665374"/>
                  <a:pt x="3042892" y="2665374"/>
                </a:cubicBezTo>
                <a:lnTo>
                  <a:pt x="3041813" y="2664160"/>
                </a:lnTo>
                <a:lnTo>
                  <a:pt x="3041813" y="2663081"/>
                </a:lnTo>
                <a:lnTo>
                  <a:pt x="3039520" y="2612368"/>
                </a:lnTo>
                <a:lnTo>
                  <a:pt x="3040599" y="2604680"/>
                </a:lnTo>
                <a:lnTo>
                  <a:pt x="3038441" y="2598071"/>
                </a:lnTo>
                <a:lnTo>
                  <a:pt x="3038441" y="2595913"/>
                </a:lnTo>
                <a:cubicBezTo>
                  <a:pt x="3039880" y="2594654"/>
                  <a:pt x="3040599" y="2590968"/>
                  <a:pt x="3040599" y="2584853"/>
                </a:cubicBezTo>
                <a:lnTo>
                  <a:pt x="3045050" y="2580537"/>
                </a:lnTo>
                <a:cubicBezTo>
                  <a:pt x="3041363" y="2575682"/>
                  <a:pt x="3039520" y="2565746"/>
                  <a:pt x="3039520" y="2550730"/>
                </a:cubicBezTo>
                <a:cubicBezTo>
                  <a:pt x="3039520" y="2531847"/>
                  <a:pt x="3041004" y="2521192"/>
                  <a:pt x="3043971" y="2518764"/>
                </a:cubicBezTo>
                <a:lnTo>
                  <a:pt x="3043971" y="2516606"/>
                </a:lnTo>
                <a:lnTo>
                  <a:pt x="3040599" y="2512155"/>
                </a:lnTo>
                <a:lnTo>
                  <a:pt x="3041813" y="2500016"/>
                </a:lnTo>
                <a:lnTo>
                  <a:pt x="3039520" y="2494486"/>
                </a:lnTo>
                <a:lnTo>
                  <a:pt x="3041813" y="2491250"/>
                </a:lnTo>
                <a:lnTo>
                  <a:pt x="3040599" y="2469130"/>
                </a:lnTo>
                <a:lnTo>
                  <a:pt x="3040599" y="2450382"/>
                </a:lnTo>
                <a:lnTo>
                  <a:pt x="3038441" y="2441616"/>
                </a:lnTo>
                <a:cubicBezTo>
                  <a:pt x="3039700" y="2438648"/>
                  <a:pt x="3042263" y="2437164"/>
                  <a:pt x="3046129" y="2437164"/>
                </a:cubicBezTo>
                <a:lnTo>
                  <a:pt x="3070407" y="2451596"/>
                </a:lnTo>
                <a:lnTo>
                  <a:pt x="3074858" y="2452675"/>
                </a:lnTo>
                <a:lnTo>
                  <a:pt x="3075937" y="2451596"/>
                </a:lnTo>
                <a:lnTo>
                  <a:pt x="3078095" y="2451596"/>
                </a:lnTo>
                <a:lnTo>
                  <a:pt x="3084704" y="2455912"/>
                </a:lnTo>
                <a:lnTo>
                  <a:pt x="3097922" y="2454833"/>
                </a:lnTo>
                <a:cubicBezTo>
                  <a:pt x="3105294" y="2455193"/>
                  <a:pt x="3108981" y="2455957"/>
                  <a:pt x="3108981" y="2457126"/>
                </a:cubicBezTo>
                <a:lnTo>
                  <a:pt x="3114511" y="2455912"/>
                </a:lnTo>
                <a:lnTo>
                  <a:pt x="3118827" y="2455912"/>
                </a:lnTo>
                <a:lnTo>
                  <a:pt x="3142026" y="2454833"/>
                </a:lnTo>
                <a:lnTo>
                  <a:pt x="3154165" y="2455912"/>
                </a:lnTo>
                <a:lnTo>
                  <a:pt x="3164011" y="2454833"/>
                </a:lnTo>
                <a:lnTo>
                  <a:pt x="3173991" y="2455912"/>
                </a:lnTo>
                <a:lnTo>
                  <a:pt x="3187209" y="2451596"/>
                </a:lnTo>
                <a:lnTo>
                  <a:pt x="3192739" y="2454833"/>
                </a:lnTo>
                <a:lnTo>
                  <a:pt x="3199348" y="2454833"/>
                </a:lnTo>
                <a:cubicBezTo>
                  <a:pt x="3202045" y="2452675"/>
                  <a:pt x="3204608" y="2451596"/>
                  <a:pt x="3207036" y="2451596"/>
                </a:cubicBezTo>
                <a:lnTo>
                  <a:pt x="3209194" y="2451596"/>
                </a:lnTo>
                <a:lnTo>
                  <a:pt x="3213645" y="2454833"/>
                </a:lnTo>
                <a:lnTo>
                  <a:pt x="3218096" y="2454833"/>
                </a:lnTo>
                <a:cubicBezTo>
                  <a:pt x="3232033" y="2448629"/>
                  <a:pt x="3239001" y="2443504"/>
                  <a:pt x="3239001" y="2439458"/>
                </a:cubicBezTo>
                <a:cubicBezTo>
                  <a:pt x="3242328" y="2436490"/>
                  <a:pt x="3244891" y="2435006"/>
                  <a:pt x="3246689" y="2435006"/>
                </a:cubicBezTo>
                <a:close/>
                <a:moveTo>
                  <a:pt x="7650080" y="2434872"/>
                </a:moveTo>
                <a:lnTo>
                  <a:pt x="7662084" y="2437030"/>
                </a:lnTo>
                <a:cubicBezTo>
                  <a:pt x="7662084" y="2435591"/>
                  <a:pt x="7663163" y="2434872"/>
                  <a:pt x="7665321" y="2434872"/>
                </a:cubicBezTo>
                <a:lnTo>
                  <a:pt x="7671795" y="2437030"/>
                </a:lnTo>
                <a:lnTo>
                  <a:pt x="7672874" y="2437030"/>
                </a:lnTo>
                <a:lnTo>
                  <a:pt x="7679483" y="2434872"/>
                </a:lnTo>
                <a:cubicBezTo>
                  <a:pt x="7686766" y="2435591"/>
                  <a:pt x="7691128" y="2436670"/>
                  <a:pt x="7692566" y="2438109"/>
                </a:cubicBezTo>
                <a:lnTo>
                  <a:pt x="7700119" y="2437030"/>
                </a:lnTo>
                <a:lnTo>
                  <a:pt x="7711044" y="2439188"/>
                </a:lnTo>
                <a:lnTo>
                  <a:pt x="7715360" y="2438109"/>
                </a:lnTo>
                <a:lnTo>
                  <a:pt x="7718732" y="2441346"/>
                </a:lnTo>
                <a:lnTo>
                  <a:pt x="7718732" y="2443638"/>
                </a:lnTo>
                <a:cubicBezTo>
                  <a:pt x="7715585" y="2448674"/>
                  <a:pt x="7710460" y="2451191"/>
                  <a:pt x="7703356" y="2451191"/>
                </a:cubicBezTo>
                <a:lnTo>
                  <a:pt x="7702277" y="2450112"/>
                </a:lnTo>
                <a:lnTo>
                  <a:pt x="7701198" y="2450112"/>
                </a:lnTo>
                <a:lnTo>
                  <a:pt x="7697961" y="2451191"/>
                </a:lnTo>
                <a:lnTo>
                  <a:pt x="7697961" y="2457800"/>
                </a:lnTo>
                <a:cubicBezTo>
                  <a:pt x="7703626" y="2462476"/>
                  <a:pt x="7706548" y="2467197"/>
                  <a:pt x="7706728" y="2471962"/>
                </a:cubicBezTo>
                <a:cubicBezTo>
                  <a:pt x="7700884" y="2482303"/>
                  <a:pt x="7697242" y="2493542"/>
                  <a:pt x="7695803" y="2505681"/>
                </a:cubicBezTo>
                <a:lnTo>
                  <a:pt x="7696882" y="2505681"/>
                </a:lnTo>
                <a:lnTo>
                  <a:pt x="7703356" y="2504602"/>
                </a:lnTo>
                <a:lnTo>
                  <a:pt x="7727364" y="2504602"/>
                </a:lnTo>
                <a:lnTo>
                  <a:pt x="7737210" y="2505681"/>
                </a:lnTo>
                <a:cubicBezTo>
                  <a:pt x="7747011" y="2500556"/>
                  <a:pt x="7754969" y="2492553"/>
                  <a:pt x="7761083" y="2481673"/>
                </a:cubicBezTo>
                <a:lnTo>
                  <a:pt x="7763376" y="2481673"/>
                </a:lnTo>
                <a:cubicBezTo>
                  <a:pt x="7768951" y="2481673"/>
                  <a:pt x="7779831" y="2490755"/>
                  <a:pt x="7796016" y="2508918"/>
                </a:cubicBezTo>
                <a:lnTo>
                  <a:pt x="7802490" y="2514313"/>
                </a:lnTo>
                <a:lnTo>
                  <a:pt x="7802490" y="2520922"/>
                </a:lnTo>
                <a:cubicBezTo>
                  <a:pt x="7802490" y="2522900"/>
                  <a:pt x="7798488" y="2525058"/>
                  <a:pt x="7790486" y="2527396"/>
                </a:cubicBezTo>
                <a:cubicBezTo>
                  <a:pt x="7792734" y="2531263"/>
                  <a:pt x="7793858" y="2536343"/>
                  <a:pt x="7793858" y="2542637"/>
                </a:cubicBezTo>
                <a:lnTo>
                  <a:pt x="7790486" y="2546009"/>
                </a:lnTo>
                <a:lnTo>
                  <a:pt x="7790486" y="2560036"/>
                </a:lnTo>
                <a:cubicBezTo>
                  <a:pt x="7793453" y="2563183"/>
                  <a:pt x="7794937" y="2566105"/>
                  <a:pt x="7794937" y="2568803"/>
                </a:cubicBezTo>
                <a:lnTo>
                  <a:pt x="7793858" y="2569882"/>
                </a:lnTo>
                <a:lnTo>
                  <a:pt x="7794937" y="2570961"/>
                </a:lnTo>
                <a:lnTo>
                  <a:pt x="7794937" y="2580807"/>
                </a:lnTo>
                <a:lnTo>
                  <a:pt x="7792779" y="2588360"/>
                </a:lnTo>
                <a:lnTo>
                  <a:pt x="7793858" y="2597127"/>
                </a:lnTo>
                <a:lnTo>
                  <a:pt x="7790486" y="2601443"/>
                </a:lnTo>
                <a:lnTo>
                  <a:pt x="7793858" y="2608052"/>
                </a:lnTo>
                <a:cubicBezTo>
                  <a:pt x="7792959" y="2616774"/>
                  <a:pt x="7790396" y="2621135"/>
                  <a:pt x="7786170" y="2621135"/>
                </a:cubicBezTo>
                <a:lnTo>
                  <a:pt x="7787249" y="2627609"/>
                </a:lnTo>
                <a:lnTo>
                  <a:pt x="7786170" y="2658090"/>
                </a:lnTo>
                <a:lnTo>
                  <a:pt x="7787249" y="2659169"/>
                </a:lnTo>
                <a:lnTo>
                  <a:pt x="7787249" y="2660248"/>
                </a:lnTo>
                <a:cubicBezTo>
                  <a:pt x="7782753" y="2671668"/>
                  <a:pt x="7775515" y="2680030"/>
                  <a:pt x="7765534" y="2685335"/>
                </a:cubicBezTo>
                <a:lnTo>
                  <a:pt x="7755688" y="2690730"/>
                </a:lnTo>
                <a:cubicBezTo>
                  <a:pt x="7752811" y="2690730"/>
                  <a:pt x="7747730" y="2693293"/>
                  <a:pt x="7740447" y="2698418"/>
                </a:cubicBezTo>
                <a:cubicBezTo>
                  <a:pt x="7737570" y="2699857"/>
                  <a:pt x="7733568" y="2700576"/>
                  <a:pt x="7728443" y="2700576"/>
                </a:cubicBezTo>
                <a:lnTo>
                  <a:pt x="7727364" y="2700576"/>
                </a:lnTo>
                <a:cubicBezTo>
                  <a:pt x="7724307" y="2697519"/>
                  <a:pt x="7719586" y="2694957"/>
                  <a:pt x="7713202" y="2692888"/>
                </a:cubicBezTo>
                <a:lnTo>
                  <a:pt x="7713202" y="2684256"/>
                </a:lnTo>
                <a:cubicBezTo>
                  <a:pt x="7713202" y="2672297"/>
                  <a:pt x="7699760" y="2661418"/>
                  <a:pt x="7672874" y="2651616"/>
                </a:cubicBezTo>
                <a:lnTo>
                  <a:pt x="7668558" y="2647166"/>
                </a:lnTo>
                <a:lnTo>
                  <a:pt x="7673953" y="2641771"/>
                </a:lnTo>
                <a:lnTo>
                  <a:pt x="7684878" y="2642850"/>
                </a:lnTo>
                <a:lnTo>
                  <a:pt x="7695803" y="2641771"/>
                </a:lnTo>
                <a:cubicBezTo>
                  <a:pt x="7699580" y="2643929"/>
                  <a:pt x="7703221" y="2645008"/>
                  <a:pt x="7706728" y="2645008"/>
                </a:cubicBezTo>
                <a:cubicBezTo>
                  <a:pt x="7714101" y="2643749"/>
                  <a:pt x="7723902" y="2636870"/>
                  <a:pt x="7736131" y="2624372"/>
                </a:cubicBezTo>
                <a:cubicBezTo>
                  <a:pt x="7737750" y="2624372"/>
                  <a:pt x="7738828" y="2619651"/>
                  <a:pt x="7739368" y="2610210"/>
                </a:cubicBezTo>
                <a:lnTo>
                  <a:pt x="7738289" y="2596048"/>
                </a:lnTo>
                <a:lnTo>
                  <a:pt x="7737210" y="2596048"/>
                </a:lnTo>
                <a:cubicBezTo>
                  <a:pt x="7737210" y="2599105"/>
                  <a:pt x="7732849" y="2604905"/>
                  <a:pt x="7724127" y="2613447"/>
                </a:cubicBezTo>
                <a:lnTo>
                  <a:pt x="7720890" y="2612368"/>
                </a:lnTo>
                <a:cubicBezTo>
                  <a:pt x="7720890" y="2614166"/>
                  <a:pt x="7717248" y="2615605"/>
                  <a:pt x="7709965" y="2616684"/>
                </a:cubicBezTo>
                <a:cubicBezTo>
                  <a:pt x="7709965" y="2613267"/>
                  <a:pt x="7707043" y="2611469"/>
                  <a:pt x="7701198" y="2611289"/>
                </a:cubicBezTo>
                <a:lnTo>
                  <a:pt x="7683799" y="2581886"/>
                </a:lnTo>
                <a:lnTo>
                  <a:pt x="7683799" y="2580807"/>
                </a:lnTo>
                <a:lnTo>
                  <a:pt x="7688115" y="2580807"/>
                </a:lnTo>
                <a:lnTo>
                  <a:pt x="7693645" y="2579728"/>
                </a:lnTo>
                <a:lnTo>
                  <a:pt x="7694724" y="2580807"/>
                </a:lnTo>
                <a:lnTo>
                  <a:pt x="7694724" y="2579728"/>
                </a:lnTo>
                <a:lnTo>
                  <a:pt x="7691487" y="2576491"/>
                </a:lnTo>
                <a:cubicBezTo>
                  <a:pt x="7688520" y="2576851"/>
                  <a:pt x="7687036" y="2577930"/>
                  <a:pt x="7687036" y="2579728"/>
                </a:cubicBezTo>
                <a:lnTo>
                  <a:pt x="7673953" y="2570961"/>
                </a:lnTo>
                <a:lnTo>
                  <a:pt x="7671795" y="2570961"/>
                </a:lnTo>
                <a:lnTo>
                  <a:pt x="7672874" y="2577570"/>
                </a:lnTo>
                <a:cubicBezTo>
                  <a:pt x="7672874" y="2580627"/>
                  <a:pt x="7669637" y="2582425"/>
                  <a:pt x="7663163" y="2582965"/>
                </a:cubicBezTo>
                <a:cubicBezTo>
                  <a:pt x="7663163" y="2585123"/>
                  <a:pt x="7662084" y="2586202"/>
                  <a:pt x="7659926" y="2586202"/>
                </a:cubicBezTo>
                <a:cubicBezTo>
                  <a:pt x="7657678" y="2586202"/>
                  <a:pt x="7655475" y="2585123"/>
                  <a:pt x="7653317" y="2582965"/>
                </a:cubicBezTo>
                <a:lnTo>
                  <a:pt x="7652238" y="2584044"/>
                </a:lnTo>
                <a:lnTo>
                  <a:pt x="7651159" y="2584044"/>
                </a:lnTo>
                <a:lnTo>
                  <a:pt x="7645764" y="2580807"/>
                </a:lnTo>
                <a:cubicBezTo>
                  <a:pt x="7645764" y="2582246"/>
                  <a:pt x="7644640" y="2582965"/>
                  <a:pt x="7642392" y="2582965"/>
                </a:cubicBezTo>
                <a:lnTo>
                  <a:pt x="7638076" y="2580807"/>
                </a:lnTo>
                <a:lnTo>
                  <a:pt x="7635918" y="2580807"/>
                </a:lnTo>
                <a:lnTo>
                  <a:pt x="7635918" y="2581886"/>
                </a:lnTo>
                <a:lnTo>
                  <a:pt x="7642392" y="2584044"/>
                </a:lnTo>
                <a:lnTo>
                  <a:pt x="7647922" y="2582965"/>
                </a:lnTo>
                <a:lnTo>
                  <a:pt x="7651159" y="2586202"/>
                </a:lnTo>
                <a:lnTo>
                  <a:pt x="7654396" y="2585123"/>
                </a:lnTo>
                <a:cubicBezTo>
                  <a:pt x="7655116" y="2588000"/>
                  <a:pt x="7656959" y="2589439"/>
                  <a:pt x="7659926" y="2589439"/>
                </a:cubicBezTo>
                <a:lnTo>
                  <a:pt x="7666400" y="2587281"/>
                </a:lnTo>
                <a:lnTo>
                  <a:pt x="7668558" y="2589439"/>
                </a:lnTo>
                <a:cubicBezTo>
                  <a:pt x="7665861" y="2591507"/>
                  <a:pt x="7661140" y="2600589"/>
                  <a:pt x="7654396" y="2616684"/>
                </a:cubicBezTo>
                <a:cubicBezTo>
                  <a:pt x="7651339" y="2616684"/>
                  <a:pt x="7649541" y="2619966"/>
                  <a:pt x="7649001" y="2626530"/>
                </a:cubicBezTo>
                <a:cubicBezTo>
                  <a:pt x="7635514" y="2645952"/>
                  <a:pt x="7621352" y="2658270"/>
                  <a:pt x="7606516" y="2663485"/>
                </a:cubicBezTo>
                <a:cubicBezTo>
                  <a:pt x="7603099" y="2665554"/>
                  <a:pt x="7599817" y="2669195"/>
                  <a:pt x="7596670" y="2674410"/>
                </a:cubicBezTo>
                <a:lnTo>
                  <a:pt x="7557556" y="2690730"/>
                </a:lnTo>
                <a:lnTo>
                  <a:pt x="7548789" y="2690730"/>
                </a:lnTo>
                <a:lnTo>
                  <a:pt x="7548789" y="2687493"/>
                </a:lnTo>
                <a:cubicBezTo>
                  <a:pt x="7548789" y="2685875"/>
                  <a:pt x="7552430" y="2684436"/>
                  <a:pt x="7559714" y="2683177"/>
                </a:cubicBezTo>
                <a:cubicBezTo>
                  <a:pt x="7559714" y="2677333"/>
                  <a:pt x="7561512" y="2674410"/>
                  <a:pt x="7565109" y="2674410"/>
                </a:cubicBezTo>
                <a:cubicBezTo>
                  <a:pt x="7569695" y="2667936"/>
                  <a:pt x="7574775" y="2663576"/>
                  <a:pt x="7580350" y="2661327"/>
                </a:cubicBezTo>
                <a:cubicBezTo>
                  <a:pt x="7580350" y="2656112"/>
                  <a:pt x="7586509" y="2649234"/>
                  <a:pt x="7598828" y="2640692"/>
                </a:cubicBezTo>
                <a:lnTo>
                  <a:pt x="7599907" y="2640692"/>
                </a:lnTo>
                <a:lnTo>
                  <a:pt x="7599907" y="2634083"/>
                </a:lnTo>
                <a:cubicBezTo>
                  <a:pt x="7604852" y="2618887"/>
                  <a:pt x="7611776" y="2611289"/>
                  <a:pt x="7620678" y="2611289"/>
                </a:cubicBezTo>
                <a:lnTo>
                  <a:pt x="7620678" y="2609131"/>
                </a:lnTo>
                <a:cubicBezTo>
                  <a:pt x="7617081" y="2608591"/>
                  <a:pt x="7615282" y="2607512"/>
                  <a:pt x="7615282" y="2605894"/>
                </a:cubicBezTo>
                <a:lnTo>
                  <a:pt x="7615282" y="2603601"/>
                </a:lnTo>
                <a:cubicBezTo>
                  <a:pt x="7619059" y="2590563"/>
                  <a:pt x="7625578" y="2580762"/>
                  <a:pt x="7634840" y="2574198"/>
                </a:cubicBezTo>
                <a:cubicBezTo>
                  <a:pt x="7628995" y="2574198"/>
                  <a:pt x="7626072" y="2573119"/>
                  <a:pt x="7626072" y="2570961"/>
                </a:cubicBezTo>
                <a:lnTo>
                  <a:pt x="7626072" y="2569882"/>
                </a:lnTo>
                <a:lnTo>
                  <a:pt x="7631602" y="2564487"/>
                </a:lnTo>
                <a:cubicBezTo>
                  <a:pt x="7631602" y="2563048"/>
                  <a:pt x="7630478" y="2562329"/>
                  <a:pt x="7628230" y="2562329"/>
                </a:cubicBezTo>
                <a:lnTo>
                  <a:pt x="7627152" y="2561250"/>
                </a:lnTo>
                <a:lnTo>
                  <a:pt x="7627152" y="2560036"/>
                </a:lnTo>
                <a:lnTo>
                  <a:pt x="7636998" y="2542637"/>
                </a:lnTo>
                <a:lnTo>
                  <a:pt x="7636998" y="2535084"/>
                </a:lnTo>
                <a:lnTo>
                  <a:pt x="7640234" y="2520922"/>
                </a:lnTo>
                <a:lnTo>
                  <a:pt x="7639156" y="2517685"/>
                </a:lnTo>
                <a:lnTo>
                  <a:pt x="7636998" y="2517685"/>
                </a:lnTo>
                <a:lnTo>
                  <a:pt x="7619598" y="2518764"/>
                </a:lnTo>
                <a:cubicBezTo>
                  <a:pt x="7615193" y="2516516"/>
                  <a:pt x="7607550" y="2515392"/>
                  <a:pt x="7596670" y="2515392"/>
                </a:cubicBezTo>
                <a:lnTo>
                  <a:pt x="7592354" y="2516606"/>
                </a:lnTo>
                <a:lnTo>
                  <a:pt x="7588038" y="2515392"/>
                </a:lnTo>
                <a:lnTo>
                  <a:pt x="7586959" y="2515392"/>
                </a:lnTo>
                <a:lnTo>
                  <a:pt x="7574955" y="2517685"/>
                </a:lnTo>
                <a:cubicBezTo>
                  <a:pt x="7566053" y="2517685"/>
                  <a:pt x="7559129" y="2515122"/>
                  <a:pt x="7554184" y="2509997"/>
                </a:cubicBezTo>
                <a:lnTo>
                  <a:pt x="7554184" y="2507839"/>
                </a:lnTo>
                <a:lnTo>
                  <a:pt x="7556477" y="2505681"/>
                </a:lnTo>
                <a:lnTo>
                  <a:pt x="7559714" y="2505681"/>
                </a:lnTo>
                <a:lnTo>
                  <a:pt x="7574955" y="2508918"/>
                </a:lnTo>
                <a:lnTo>
                  <a:pt x="7583587" y="2508918"/>
                </a:lnTo>
                <a:lnTo>
                  <a:pt x="7584666" y="2509997"/>
                </a:lnTo>
                <a:cubicBezTo>
                  <a:pt x="7588172" y="2507120"/>
                  <a:pt x="7595096" y="2505681"/>
                  <a:pt x="7605437" y="2505681"/>
                </a:cubicBezTo>
                <a:lnTo>
                  <a:pt x="7617440" y="2505681"/>
                </a:lnTo>
                <a:cubicBezTo>
                  <a:pt x="7618879" y="2507120"/>
                  <a:pt x="7621756" y="2507839"/>
                  <a:pt x="7626072" y="2507839"/>
                </a:cubicBezTo>
                <a:lnTo>
                  <a:pt x="7626072" y="2508918"/>
                </a:lnTo>
                <a:lnTo>
                  <a:pt x="7627152" y="2507839"/>
                </a:lnTo>
                <a:lnTo>
                  <a:pt x="7641314" y="2507839"/>
                </a:lnTo>
                <a:cubicBezTo>
                  <a:pt x="7642392" y="2507839"/>
                  <a:pt x="7644236" y="2504917"/>
                  <a:pt x="7646843" y="2499072"/>
                </a:cubicBezTo>
                <a:lnTo>
                  <a:pt x="7643472" y="2495835"/>
                </a:lnTo>
                <a:lnTo>
                  <a:pt x="7647922" y="2490440"/>
                </a:lnTo>
                <a:lnTo>
                  <a:pt x="7646843" y="2485989"/>
                </a:lnTo>
                <a:cubicBezTo>
                  <a:pt x="7646843" y="2473491"/>
                  <a:pt x="7649361" y="2464814"/>
                  <a:pt x="7654396" y="2459958"/>
                </a:cubicBezTo>
                <a:lnTo>
                  <a:pt x="7654396" y="2456586"/>
                </a:lnTo>
                <a:cubicBezTo>
                  <a:pt x="7653317" y="2453529"/>
                  <a:pt x="7649316" y="2449573"/>
                  <a:pt x="7642392" y="2444717"/>
                </a:cubicBezTo>
                <a:lnTo>
                  <a:pt x="7642392" y="2442559"/>
                </a:lnTo>
                <a:close/>
                <a:moveTo>
                  <a:pt x="3711591" y="2434737"/>
                </a:moveTo>
                <a:cubicBezTo>
                  <a:pt x="3726427" y="2438243"/>
                  <a:pt x="3734609" y="2441076"/>
                  <a:pt x="3736138" y="2443234"/>
                </a:cubicBezTo>
                <a:lnTo>
                  <a:pt x="3735059" y="2450652"/>
                </a:lnTo>
                <a:lnTo>
                  <a:pt x="3736138" y="2451731"/>
                </a:lnTo>
                <a:lnTo>
                  <a:pt x="3737217" y="2451731"/>
                </a:lnTo>
                <a:lnTo>
                  <a:pt x="3741533" y="2450652"/>
                </a:lnTo>
                <a:lnTo>
                  <a:pt x="3742612" y="2451731"/>
                </a:lnTo>
                <a:lnTo>
                  <a:pt x="3742612" y="2453754"/>
                </a:lnTo>
                <a:lnTo>
                  <a:pt x="3740454" y="2455912"/>
                </a:lnTo>
                <a:lnTo>
                  <a:pt x="3738296" y="2455912"/>
                </a:lnTo>
                <a:lnTo>
                  <a:pt x="3735059" y="2453754"/>
                </a:lnTo>
                <a:lnTo>
                  <a:pt x="3733036" y="2453754"/>
                </a:lnTo>
                <a:lnTo>
                  <a:pt x="3705252" y="2481404"/>
                </a:lnTo>
                <a:lnTo>
                  <a:pt x="3700936" y="2493003"/>
                </a:lnTo>
                <a:lnTo>
                  <a:pt x="3709568" y="2496105"/>
                </a:lnTo>
                <a:lnTo>
                  <a:pt x="3718065" y="2494082"/>
                </a:lnTo>
                <a:lnTo>
                  <a:pt x="3719144" y="2494082"/>
                </a:lnTo>
                <a:lnTo>
                  <a:pt x="3723325" y="2497184"/>
                </a:lnTo>
                <a:lnTo>
                  <a:pt x="3725483" y="2497184"/>
                </a:lnTo>
                <a:cubicBezTo>
                  <a:pt x="3726562" y="2497184"/>
                  <a:pt x="3728360" y="2493677"/>
                  <a:pt x="3730878" y="2486664"/>
                </a:cubicBezTo>
                <a:cubicBezTo>
                  <a:pt x="3732497" y="2486664"/>
                  <a:pt x="3733576" y="2483112"/>
                  <a:pt x="3734115" y="2476009"/>
                </a:cubicBezTo>
                <a:lnTo>
                  <a:pt x="3741533" y="2470748"/>
                </a:lnTo>
                <a:cubicBezTo>
                  <a:pt x="3745399" y="2474255"/>
                  <a:pt x="3749311" y="2476009"/>
                  <a:pt x="3753268" y="2476009"/>
                </a:cubicBezTo>
                <a:lnTo>
                  <a:pt x="3756505" y="2480325"/>
                </a:lnTo>
                <a:lnTo>
                  <a:pt x="3756505" y="2484506"/>
                </a:lnTo>
                <a:lnTo>
                  <a:pt x="3755426" y="2489766"/>
                </a:lnTo>
                <a:lnTo>
                  <a:pt x="3756505" y="2490845"/>
                </a:lnTo>
                <a:lnTo>
                  <a:pt x="3761765" y="2489766"/>
                </a:lnTo>
                <a:lnTo>
                  <a:pt x="3770397" y="2499342"/>
                </a:lnTo>
                <a:lnTo>
                  <a:pt x="3770397" y="2501500"/>
                </a:lnTo>
                <a:cubicBezTo>
                  <a:pt x="3770397" y="2503928"/>
                  <a:pt x="3766485" y="2505681"/>
                  <a:pt x="3758663" y="2506760"/>
                </a:cubicBezTo>
                <a:lnTo>
                  <a:pt x="3746794" y="2506760"/>
                </a:lnTo>
                <a:lnTo>
                  <a:pt x="3738296" y="2508918"/>
                </a:lnTo>
                <a:lnTo>
                  <a:pt x="3737217" y="2508918"/>
                </a:lnTo>
                <a:cubicBezTo>
                  <a:pt x="3732272" y="2504692"/>
                  <a:pt x="3728360" y="2502579"/>
                  <a:pt x="3725483" y="2502579"/>
                </a:cubicBezTo>
                <a:lnTo>
                  <a:pt x="3722381" y="2502579"/>
                </a:lnTo>
                <a:lnTo>
                  <a:pt x="3719144" y="2505681"/>
                </a:lnTo>
                <a:lnTo>
                  <a:pt x="3722381" y="2517415"/>
                </a:lnTo>
                <a:lnTo>
                  <a:pt x="3722381" y="2525778"/>
                </a:lnTo>
                <a:lnTo>
                  <a:pt x="3718065" y="2537512"/>
                </a:lnTo>
                <a:lnTo>
                  <a:pt x="3722381" y="2544930"/>
                </a:lnTo>
                <a:lnTo>
                  <a:pt x="3722381" y="2548032"/>
                </a:lnTo>
                <a:lnTo>
                  <a:pt x="3719144" y="2552348"/>
                </a:lnTo>
                <a:lnTo>
                  <a:pt x="3720223" y="2557608"/>
                </a:lnTo>
                <a:lnTo>
                  <a:pt x="3719144" y="2565026"/>
                </a:lnTo>
                <a:cubicBezTo>
                  <a:pt x="3721122" y="2565026"/>
                  <a:pt x="3722516" y="2567859"/>
                  <a:pt x="3723325" y="2573524"/>
                </a:cubicBezTo>
                <a:lnTo>
                  <a:pt x="3737217" y="2574603"/>
                </a:lnTo>
                <a:cubicBezTo>
                  <a:pt x="3740454" y="2574063"/>
                  <a:pt x="3744725" y="2568758"/>
                  <a:pt x="3750031" y="2558687"/>
                </a:cubicBezTo>
                <a:lnTo>
                  <a:pt x="3759607" y="2552348"/>
                </a:lnTo>
                <a:cubicBezTo>
                  <a:pt x="3763383" y="2552348"/>
                  <a:pt x="3768014" y="2554461"/>
                  <a:pt x="3773499" y="2558687"/>
                </a:cubicBezTo>
                <a:lnTo>
                  <a:pt x="3776736" y="2557608"/>
                </a:lnTo>
                <a:lnTo>
                  <a:pt x="3782131" y="2569208"/>
                </a:lnTo>
                <a:lnTo>
                  <a:pt x="3781052" y="2574603"/>
                </a:lnTo>
                <a:cubicBezTo>
                  <a:pt x="3786717" y="2575592"/>
                  <a:pt x="3789549" y="2578065"/>
                  <a:pt x="3789549" y="2582021"/>
                </a:cubicBezTo>
                <a:lnTo>
                  <a:pt x="3786312" y="2584044"/>
                </a:lnTo>
                <a:lnTo>
                  <a:pt x="3779973" y="2584044"/>
                </a:lnTo>
                <a:cubicBezTo>
                  <a:pt x="3776736" y="2584044"/>
                  <a:pt x="3773544" y="2581931"/>
                  <a:pt x="3770397" y="2577705"/>
                </a:cubicBezTo>
                <a:lnTo>
                  <a:pt x="3769318" y="2577705"/>
                </a:lnTo>
                <a:lnTo>
                  <a:pt x="3765002" y="2584044"/>
                </a:lnTo>
                <a:lnTo>
                  <a:pt x="3736138" y="2584044"/>
                </a:lnTo>
                <a:cubicBezTo>
                  <a:pt x="3726967" y="2584044"/>
                  <a:pt x="3722381" y="2585123"/>
                  <a:pt x="3722381" y="2587281"/>
                </a:cubicBezTo>
                <a:lnTo>
                  <a:pt x="3722381" y="2596722"/>
                </a:lnTo>
                <a:lnTo>
                  <a:pt x="3723325" y="2607377"/>
                </a:lnTo>
                <a:lnTo>
                  <a:pt x="3722381" y="2616953"/>
                </a:lnTo>
                <a:lnTo>
                  <a:pt x="3722381" y="2621135"/>
                </a:lnTo>
                <a:lnTo>
                  <a:pt x="3715907" y="2631790"/>
                </a:lnTo>
                <a:lnTo>
                  <a:pt x="3722381" y="2644468"/>
                </a:lnTo>
                <a:lnTo>
                  <a:pt x="3720223" y="2670904"/>
                </a:lnTo>
                <a:lnTo>
                  <a:pt x="3722381" y="2677243"/>
                </a:lnTo>
                <a:lnTo>
                  <a:pt x="3722381" y="2685740"/>
                </a:lnTo>
                <a:cubicBezTo>
                  <a:pt x="3714019" y="2694911"/>
                  <a:pt x="3701925" y="2699497"/>
                  <a:pt x="3686100" y="2699497"/>
                </a:cubicBezTo>
                <a:lnTo>
                  <a:pt x="3681784" y="2699497"/>
                </a:lnTo>
                <a:lnTo>
                  <a:pt x="3673286" y="2687898"/>
                </a:lnTo>
                <a:lnTo>
                  <a:pt x="3675444" y="2662406"/>
                </a:lnTo>
                <a:lnTo>
                  <a:pt x="3673286" y="2656067"/>
                </a:lnTo>
                <a:lnTo>
                  <a:pt x="3674365" y="2639208"/>
                </a:lnTo>
                <a:lnTo>
                  <a:pt x="3674365" y="2632734"/>
                </a:lnTo>
                <a:cubicBezTo>
                  <a:pt x="3674365" y="2631385"/>
                  <a:pt x="3677557" y="2630711"/>
                  <a:pt x="3683942" y="2630711"/>
                </a:cubicBezTo>
                <a:lnTo>
                  <a:pt x="3683942" y="2629632"/>
                </a:lnTo>
                <a:cubicBezTo>
                  <a:pt x="3678906" y="2629632"/>
                  <a:pt x="3676389" y="2627159"/>
                  <a:pt x="3676389" y="2622214"/>
                </a:cubicBezTo>
                <a:lnTo>
                  <a:pt x="3674365" y="2611558"/>
                </a:lnTo>
                <a:lnTo>
                  <a:pt x="3679626" y="2609535"/>
                </a:lnTo>
                <a:lnTo>
                  <a:pt x="3679626" y="2607377"/>
                </a:lnTo>
                <a:cubicBezTo>
                  <a:pt x="3676119" y="2607377"/>
                  <a:pt x="3674365" y="2604905"/>
                  <a:pt x="3674365" y="2599959"/>
                </a:cubicBezTo>
                <a:lnTo>
                  <a:pt x="3674365" y="2596722"/>
                </a:lnTo>
                <a:cubicBezTo>
                  <a:pt x="3674545" y="2589709"/>
                  <a:pt x="3675219" y="2586202"/>
                  <a:pt x="3676389" y="2586202"/>
                </a:cubicBezTo>
                <a:lnTo>
                  <a:pt x="3675444" y="2582965"/>
                </a:lnTo>
                <a:lnTo>
                  <a:pt x="3674365" y="2584044"/>
                </a:lnTo>
                <a:lnTo>
                  <a:pt x="3673286" y="2584044"/>
                </a:lnTo>
                <a:lnTo>
                  <a:pt x="3663710" y="2582965"/>
                </a:lnTo>
                <a:cubicBezTo>
                  <a:pt x="3657955" y="2584044"/>
                  <a:pt x="3655078" y="2585123"/>
                  <a:pt x="3655078" y="2586202"/>
                </a:cubicBezTo>
                <a:lnTo>
                  <a:pt x="3647660" y="2585123"/>
                </a:lnTo>
                <a:lnTo>
                  <a:pt x="3633768" y="2585123"/>
                </a:lnTo>
                <a:cubicBezTo>
                  <a:pt x="3627923" y="2616414"/>
                  <a:pt x="3617628" y="2641501"/>
                  <a:pt x="3602881" y="2660383"/>
                </a:cubicBezTo>
                <a:lnTo>
                  <a:pt x="3593170" y="2668746"/>
                </a:lnTo>
                <a:cubicBezTo>
                  <a:pt x="3593170" y="2671983"/>
                  <a:pt x="3586786" y="2678726"/>
                  <a:pt x="3574018" y="2688977"/>
                </a:cubicBezTo>
                <a:cubicBezTo>
                  <a:pt x="3574018" y="2691585"/>
                  <a:pt x="3569387" y="2694372"/>
                  <a:pt x="3560126" y="2697339"/>
                </a:cubicBezTo>
                <a:lnTo>
                  <a:pt x="3553787" y="2700576"/>
                </a:lnTo>
                <a:lnTo>
                  <a:pt x="3551629" y="2697339"/>
                </a:lnTo>
                <a:lnTo>
                  <a:pt x="3551629" y="2696395"/>
                </a:lnTo>
                <a:cubicBezTo>
                  <a:pt x="3551629" y="2692978"/>
                  <a:pt x="3556619" y="2684841"/>
                  <a:pt x="3566600" y="2671983"/>
                </a:cubicBezTo>
                <a:cubicBezTo>
                  <a:pt x="3572265" y="2662452"/>
                  <a:pt x="3575816" y="2654674"/>
                  <a:pt x="3577255" y="2648649"/>
                </a:cubicBezTo>
                <a:lnTo>
                  <a:pt x="3575097" y="2643389"/>
                </a:lnTo>
                <a:cubicBezTo>
                  <a:pt x="3575097" y="2637545"/>
                  <a:pt x="3578289" y="2629407"/>
                  <a:pt x="3584673" y="2618977"/>
                </a:cubicBezTo>
                <a:lnTo>
                  <a:pt x="3585752" y="2613716"/>
                </a:lnTo>
                <a:lnTo>
                  <a:pt x="3584673" y="2603196"/>
                </a:lnTo>
                <a:lnTo>
                  <a:pt x="3586831" y="2598880"/>
                </a:lnTo>
                <a:lnTo>
                  <a:pt x="3584673" y="2596722"/>
                </a:lnTo>
                <a:lnTo>
                  <a:pt x="3584673" y="2586202"/>
                </a:lnTo>
                <a:lnTo>
                  <a:pt x="3581436" y="2582965"/>
                </a:lnTo>
                <a:lnTo>
                  <a:pt x="3572939" y="2582965"/>
                </a:lnTo>
                <a:lnTo>
                  <a:pt x="3564442" y="2585123"/>
                </a:lnTo>
                <a:lnTo>
                  <a:pt x="3563363" y="2585123"/>
                </a:lnTo>
                <a:cubicBezTo>
                  <a:pt x="3561924" y="2585123"/>
                  <a:pt x="3561205" y="2584089"/>
                  <a:pt x="3561205" y="2582021"/>
                </a:cubicBezTo>
                <a:lnTo>
                  <a:pt x="3560126" y="2580942"/>
                </a:lnTo>
                <a:lnTo>
                  <a:pt x="3559047" y="2580942"/>
                </a:lnTo>
                <a:cubicBezTo>
                  <a:pt x="3557878" y="2582290"/>
                  <a:pt x="3549021" y="2583684"/>
                  <a:pt x="3532476" y="2585123"/>
                </a:cubicBezTo>
                <a:cubicBezTo>
                  <a:pt x="3529599" y="2582156"/>
                  <a:pt x="3528160" y="2579323"/>
                  <a:pt x="3528160" y="2576626"/>
                </a:cubicBezTo>
                <a:cubicBezTo>
                  <a:pt x="3528160" y="2575277"/>
                  <a:pt x="3531712" y="2574243"/>
                  <a:pt x="3538816" y="2573524"/>
                </a:cubicBezTo>
                <a:lnTo>
                  <a:pt x="3539895" y="2572445"/>
                </a:lnTo>
                <a:lnTo>
                  <a:pt x="3548392" y="2573524"/>
                </a:lnTo>
                <a:lnTo>
                  <a:pt x="3553787" y="2570287"/>
                </a:lnTo>
                <a:lnTo>
                  <a:pt x="3569702" y="2570287"/>
                </a:lnTo>
                <a:lnTo>
                  <a:pt x="3580492" y="2576626"/>
                </a:lnTo>
                <a:lnTo>
                  <a:pt x="3583594" y="2573524"/>
                </a:lnTo>
                <a:lnTo>
                  <a:pt x="3583594" y="2563947"/>
                </a:lnTo>
                <a:cubicBezTo>
                  <a:pt x="3584134" y="2557743"/>
                  <a:pt x="3585213" y="2554551"/>
                  <a:pt x="3586831" y="2554371"/>
                </a:cubicBezTo>
                <a:cubicBezTo>
                  <a:pt x="3585392" y="2554371"/>
                  <a:pt x="3584313" y="2544166"/>
                  <a:pt x="3583594" y="2523754"/>
                </a:cubicBezTo>
                <a:lnTo>
                  <a:pt x="3586831" y="2518359"/>
                </a:lnTo>
                <a:cubicBezTo>
                  <a:pt x="3585392" y="2510627"/>
                  <a:pt x="3583954" y="2506760"/>
                  <a:pt x="3582515" y="2506760"/>
                </a:cubicBezTo>
                <a:lnTo>
                  <a:pt x="3575097" y="2506760"/>
                </a:lnTo>
                <a:cubicBezTo>
                  <a:pt x="3572040" y="2506760"/>
                  <a:pt x="3568488" y="2505007"/>
                  <a:pt x="3564442" y="2501500"/>
                </a:cubicBezTo>
                <a:lnTo>
                  <a:pt x="3560126" y="2505681"/>
                </a:lnTo>
                <a:lnTo>
                  <a:pt x="3555945" y="2504602"/>
                </a:lnTo>
                <a:lnTo>
                  <a:pt x="3543132" y="2508918"/>
                </a:lnTo>
                <a:lnTo>
                  <a:pt x="3539895" y="2508918"/>
                </a:lnTo>
                <a:cubicBezTo>
                  <a:pt x="3534949" y="2504962"/>
                  <a:pt x="3532476" y="2501051"/>
                  <a:pt x="3532476" y="2497184"/>
                </a:cubicBezTo>
                <a:lnTo>
                  <a:pt x="3532476" y="2496105"/>
                </a:lnTo>
                <a:lnTo>
                  <a:pt x="3535579" y="2493003"/>
                </a:lnTo>
                <a:lnTo>
                  <a:pt x="3537737" y="2493003"/>
                </a:lnTo>
                <a:cubicBezTo>
                  <a:pt x="3539355" y="2494621"/>
                  <a:pt x="3543626" y="2496015"/>
                  <a:pt x="3550550" y="2497184"/>
                </a:cubicBezTo>
                <a:lnTo>
                  <a:pt x="3562284" y="2496105"/>
                </a:lnTo>
                <a:lnTo>
                  <a:pt x="3571860" y="2497184"/>
                </a:lnTo>
                <a:lnTo>
                  <a:pt x="3582515" y="2496105"/>
                </a:lnTo>
                <a:lnTo>
                  <a:pt x="3588989" y="2496105"/>
                </a:lnTo>
                <a:cubicBezTo>
                  <a:pt x="3593934" y="2496105"/>
                  <a:pt x="3597846" y="2496824"/>
                  <a:pt x="3600723" y="2498263"/>
                </a:cubicBezTo>
                <a:cubicBezTo>
                  <a:pt x="3604050" y="2496195"/>
                  <a:pt x="3607242" y="2495161"/>
                  <a:pt x="3610300" y="2495161"/>
                </a:cubicBezTo>
                <a:lnTo>
                  <a:pt x="3610300" y="2494082"/>
                </a:lnTo>
                <a:cubicBezTo>
                  <a:pt x="3603556" y="2494082"/>
                  <a:pt x="3597171" y="2488058"/>
                  <a:pt x="3591147" y="2476009"/>
                </a:cubicBezTo>
                <a:cubicBezTo>
                  <a:pt x="3590068" y="2476009"/>
                  <a:pt x="3588270" y="2468950"/>
                  <a:pt x="3585752" y="2454833"/>
                </a:cubicBezTo>
                <a:cubicBezTo>
                  <a:pt x="3575771" y="2448179"/>
                  <a:pt x="3570781" y="2444313"/>
                  <a:pt x="3570781" y="2443234"/>
                </a:cubicBezTo>
                <a:lnTo>
                  <a:pt x="3570781" y="2439997"/>
                </a:lnTo>
                <a:lnTo>
                  <a:pt x="3572939" y="2437974"/>
                </a:lnTo>
                <a:cubicBezTo>
                  <a:pt x="3587865" y="2438423"/>
                  <a:pt x="3595328" y="2439817"/>
                  <a:pt x="3595328" y="2442155"/>
                </a:cubicBezTo>
                <a:lnTo>
                  <a:pt x="3601802" y="2437974"/>
                </a:lnTo>
                <a:cubicBezTo>
                  <a:pt x="3622393" y="2444448"/>
                  <a:pt x="3632689" y="2449348"/>
                  <a:pt x="3632689" y="2452675"/>
                </a:cubicBezTo>
                <a:lnTo>
                  <a:pt x="3633768" y="2471827"/>
                </a:lnTo>
                <a:lnTo>
                  <a:pt x="3633768" y="2472906"/>
                </a:lnTo>
                <a:cubicBezTo>
                  <a:pt x="3633768" y="2483427"/>
                  <a:pt x="3631295" y="2488687"/>
                  <a:pt x="3626350" y="2488687"/>
                </a:cubicBezTo>
                <a:cubicBezTo>
                  <a:pt x="3626350" y="2490485"/>
                  <a:pt x="3622798" y="2492284"/>
                  <a:pt x="3615695" y="2494082"/>
                </a:cubicBezTo>
                <a:lnTo>
                  <a:pt x="3615695" y="2495161"/>
                </a:lnTo>
                <a:cubicBezTo>
                  <a:pt x="3617942" y="2495161"/>
                  <a:pt x="3620415" y="2496195"/>
                  <a:pt x="3623113" y="2498263"/>
                </a:cubicBezTo>
                <a:cubicBezTo>
                  <a:pt x="3632194" y="2494756"/>
                  <a:pt x="3640377" y="2493003"/>
                  <a:pt x="3647660" y="2493003"/>
                </a:cubicBezTo>
                <a:lnTo>
                  <a:pt x="3660473" y="2495161"/>
                </a:lnTo>
                <a:lnTo>
                  <a:pt x="3664654" y="2493003"/>
                </a:lnTo>
                <a:lnTo>
                  <a:pt x="3670049" y="2496105"/>
                </a:lnTo>
                <a:lnTo>
                  <a:pt x="3672207" y="2496105"/>
                </a:lnTo>
                <a:lnTo>
                  <a:pt x="3674365" y="2494082"/>
                </a:lnTo>
                <a:lnTo>
                  <a:pt x="3672207" y="2486664"/>
                </a:lnTo>
                <a:cubicBezTo>
                  <a:pt x="3676613" y="2476413"/>
                  <a:pt x="3680165" y="2470029"/>
                  <a:pt x="3682863" y="2467511"/>
                </a:cubicBezTo>
                <a:lnTo>
                  <a:pt x="3682863" y="2461172"/>
                </a:lnTo>
                <a:cubicBezTo>
                  <a:pt x="3682863" y="2457486"/>
                  <a:pt x="3685335" y="2452226"/>
                  <a:pt x="3690281" y="2445392"/>
                </a:cubicBezTo>
                <a:lnTo>
                  <a:pt x="3689202" y="2438918"/>
                </a:lnTo>
                <a:lnTo>
                  <a:pt x="3689202" y="2437974"/>
                </a:lnTo>
                <a:lnTo>
                  <a:pt x="3702015" y="2435816"/>
                </a:lnTo>
                <a:lnTo>
                  <a:pt x="3702015" y="2436895"/>
                </a:lnTo>
                <a:close/>
                <a:moveTo>
                  <a:pt x="6150391" y="2433388"/>
                </a:moveTo>
                <a:lnTo>
                  <a:pt x="6158079" y="2433388"/>
                </a:lnTo>
                <a:lnTo>
                  <a:pt x="6170082" y="2437704"/>
                </a:lnTo>
                <a:lnTo>
                  <a:pt x="6173319" y="2437704"/>
                </a:lnTo>
                <a:lnTo>
                  <a:pt x="6182086" y="2435546"/>
                </a:lnTo>
                <a:lnTo>
                  <a:pt x="6183165" y="2438783"/>
                </a:lnTo>
                <a:lnTo>
                  <a:pt x="6186537" y="2436625"/>
                </a:lnTo>
                <a:cubicBezTo>
                  <a:pt x="6193011" y="2436625"/>
                  <a:pt x="6196248" y="2439862"/>
                  <a:pt x="6196248" y="2446336"/>
                </a:cubicBezTo>
                <a:lnTo>
                  <a:pt x="6196248" y="2447415"/>
                </a:lnTo>
                <a:lnTo>
                  <a:pt x="6193011" y="2446336"/>
                </a:lnTo>
                <a:lnTo>
                  <a:pt x="6190853" y="2446336"/>
                </a:lnTo>
                <a:lnTo>
                  <a:pt x="6190853" y="2447415"/>
                </a:lnTo>
                <a:cubicBezTo>
                  <a:pt x="6194090" y="2447775"/>
                  <a:pt x="6197013" y="2449168"/>
                  <a:pt x="6199620" y="2451596"/>
                </a:cubicBezTo>
                <a:lnTo>
                  <a:pt x="6199620" y="2453754"/>
                </a:lnTo>
                <a:cubicBezTo>
                  <a:pt x="6195934" y="2453754"/>
                  <a:pt x="6194090" y="2455553"/>
                  <a:pt x="6194090" y="2459149"/>
                </a:cubicBezTo>
                <a:lnTo>
                  <a:pt x="6195169" y="2464544"/>
                </a:lnTo>
                <a:lnTo>
                  <a:pt x="6191932" y="2471018"/>
                </a:lnTo>
                <a:lnTo>
                  <a:pt x="6195169" y="2479515"/>
                </a:lnTo>
                <a:lnTo>
                  <a:pt x="6191932" y="2488147"/>
                </a:lnTo>
                <a:cubicBezTo>
                  <a:pt x="6192652" y="2493902"/>
                  <a:pt x="6194090" y="2496779"/>
                  <a:pt x="6196248" y="2496779"/>
                </a:cubicBezTo>
                <a:lnTo>
                  <a:pt x="6203936" y="2496779"/>
                </a:lnTo>
                <a:lnTo>
                  <a:pt x="6207173" y="2494621"/>
                </a:lnTo>
                <a:lnTo>
                  <a:pt x="6215940" y="2494621"/>
                </a:lnTo>
                <a:cubicBezTo>
                  <a:pt x="6233474" y="2491205"/>
                  <a:pt x="6242241" y="2484775"/>
                  <a:pt x="6242241" y="2475334"/>
                </a:cubicBezTo>
                <a:cubicBezTo>
                  <a:pt x="6243680" y="2475334"/>
                  <a:pt x="6244399" y="2473896"/>
                  <a:pt x="6244399" y="2471018"/>
                </a:cubicBezTo>
                <a:lnTo>
                  <a:pt x="6245478" y="2469939"/>
                </a:lnTo>
                <a:lnTo>
                  <a:pt x="6253166" y="2469939"/>
                </a:lnTo>
                <a:cubicBezTo>
                  <a:pt x="6264226" y="2483517"/>
                  <a:pt x="6270430" y="2490305"/>
                  <a:pt x="6271779" y="2490305"/>
                </a:cubicBezTo>
                <a:cubicBezTo>
                  <a:pt x="6276095" y="2490305"/>
                  <a:pt x="6281894" y="2495341"/>
                  <a:pt x="6289178" y="2505411"/>
                </a:cubicBezTo>
                <a:lnTo>
                  <a:pt x="6292549" y="2504332"/>
                </a:lnTo>
                <a:cubicBezTo>
                  <a:pt x="6295607" y="2505232"/>
                  <a:pt x="6297765" y="2506985"/>
                  <a:pt x="6299023" y="2509593"/>
                </a:cubicBezTo>
                <a:lnTo>
                  <a:pt x="6299023" y="2512830"/>
                </a:lnTo>
                <a:cubicBezTo>
                  <a:pt x="6299023" y="2521102"/>
                  <a:pt x="6288099" y="2526857"/>
                  <a:pt x="6266249" y="2530094"/>
                </a:cubicBezTo>
                <a:cubicBezTo>
                  <a:pt x="6266249" y="2534859"/>
                  <a:pt x="6261888" y="2543806"/>
                  <a:pt x="6253166" y="2556934"/>
                </a:cubicBezTo>
                <a:cubicBezTo>
                  <a:pt x="6252267" y="2558912"/>
                  <a:pt x="6246422" y="2562824"/>
                  <a:pt x="6235632" y="2568668"/>
                </a:cubicBezTo>
                <a:cubicBezTo>
                  <a:pt x="6232035" y="2570646"/>
                  <a:pt x="6227674" y="2575322"/>
                  <a:pt x="6222549" y="2582695"/>
                </a:cubicBezTo>
                <a:cubicBezTo>
                  <a:pt x="6215086" y="2582695"/>
                  <a:pt x="6210365" y="2585213"/>
                  <a:pt x="6208387" y="2590248"/>
                </a:cubicBezTo>
                <a:cubicBezTo>
                  <a:pt x="6190494" y="2600589"/>
                  <a:pt x="6180648" y="2607018"/>
                  <a:pt x="6178849" y="2609535"/>
                </a:cubicBezTo>
                <a:lnTo>
                  <a:pt x="6173319" y="2609535"/>
                </a:lnTo>
                <a:lnTo>
                  <a:pt x="6169003" y="2608456"/>
                </a:lnTo>
                <a:cubicBezTo>
                  <a:pt x="6167205" y="2609895"/>
                  <a:pt x="6163923" y="2610614"/>
                  <a:pt x="6159158" y="2610614"/>
                </a:cubicBezTo>
                <a:lnTo>
                  <a:pt x="6159158" y="2611693"/>
                </a:lnTo>
                <a:lnTo>
                  <a:pt x="6161316" y="2611693"/>
                </a:lnTo>
                <a:cubicBezTo>
                  <a:pt x="6155291" y="2617988"/>
                  <a:pt x="6148008" y="2621899"/>
                  <a:pt x="6139466" y="2623427"/>
                </a:cubicBezTo>
                <a:cubicBezTo>
                  <a:pt x="6133801" y="2623427"/>
                  <a:pt x="6130159" y="2624506"/>
                  <a:pt x="6128541" y="2626664"/>
                </a:cubicBezTo>
                <a:lnTo>
                  <a:pt x="6120853" y="2626664"/>
                </a:lnTo>
                <a:lnTo>
                  <a:pt x="6120853" y="2629901"/>
                </a:lnTo>
                <a:lnTo>
                  <a:pt x="6137308" y="2634217"/>
                </a:lnTo>
                <a:lnTo>
                  <a:pt x="6143917" y="2633138"/>
                </a:lnTo>
                <a:lnTo>
                  <a:pt x="6159158" y="2639613"/>
                </a:lnTo>
                <a:lnTo>
                  <a:pt x="6160237" y="2639613"/>
                </a:lnTo>
                <a:lnTo>
                  <a:pt x="6163474" y="2638534"/>
                </a:lnTo>
                <a:lnTo>
                  <a:pt x="6169003" y="2639613"/>
                </a:lnTo>
                <a:lnTo>
                  <a:pt x="6182086" y="2639613"/>
                </a:lnTo>
                <a:lnTo>
                  <a:pt x="6185323" y="2637455"/>
                </a:lnTo>
                <a:lnTo>
                  <a:pt x="6188695" y="2637455"/>
                </a:lnTo>
                <a:lnTo>
                  <a:pt x="6188695" y="2640692"/>
                </a:lnTo>
                <a:lnTo>
                  <a:pt x="6185323" y="2645008"/>
                </a:lnTo>
                <a:lnTo>
                  <a:pt x="6186537" y="2646087"/>
                </a:lnTo>
                <a:lnTo>
                  <a:pt x="6188695" y="2646087"/>
                </a:lnTo>
                <a:lnTo>
                  <a:pt x="6187616" y="2645008"/>
                </a:lnTo>
                <a:lnTo>
                  <a:pt x="6187616" y="2643929"/>
                </a:lnTo>
                <a:lnTo>
                  <a:pt x="6191932" y="2636376"/>
                </a:lnTo>
                <a:cubicBezTo>
                  <a:pt x="6213063" y="2636376"/>
                  <a:pt x="6225472" y="2638174"/>
                  <a:pt x="6229158" y="2641771"/>
                </a:cubicBezTo>
                <a:lnTo>
                  <a:pt x="6235632" y="2639613"/>
                </a:lnTo>
                <a:lnTo>
                  <a:pt x="6237790" y="2639613"/>
                </a:lnTo>
                <a:lnTo>
                  <a:pt x="6245478" y="2640692"/>
                </a:lnTo>
                <a:cubicBezTo>
                  <a:pt x="6245478" y="2639073"/>
                  <a:pt x="6247321" y="2637994"/>
                  <a:pt x="6251008" y="2637455"/>
                </a:cubicBezTo>
                <a:lnTo>
                  <a:pt x="6252087" y="2638534"/>
                </a:lnTo>
                <a:lnTo>
                  <a:pt x="6253166" y="2638534"/>
                </a:lnTo>
                <a:lnTo>
                  <a:pt x="6264091" y="2634217"/>
                </a:lnTo>
                <a:lnTo>
                  <a:pt x="6271779" y="2634217"/>
                </a:lnTo>
                <a:cubicBezTo>
                  <a:pt x="6273757" y="2636016"/>
                  <a:pt x="6278118" y="2637095"/>
                  <a:pt x="6284862" y="2637455"/>
                </a:cubicBezTo>
                <a:lnTo>
                  <a:pt x="6296865" y="2633138"/>
                </a:lnTo>
                <a:lnTo>
                  <a:pt x="6307790" y="2643929"/>
                </a:lnTo>
                <a:lnTo>
                  <a:pt x="6307790" y="2645008"/>
                </a:lnTo>
                <a:cubicBezTo>
                  <a:pt x="6296821" y="2652471"/>
                  <a:pt x="6291336" y="2661777"/>
                  <a:pt x="6291336" y="2672927"/>
                </a:cubicBezTo>
                <a:lnTo>
                  <a:pt x="6284862" y="2675085"/>
                </a:lnTo>
                <a:cubicBezTo>
                  <a:pt x="6284862" y="2680929"/>
                  <a:pt x="6280860" y="2684841"/>
                  <a:pt x="6272858" y="2686819"/>
                </a:cubicBezTo>
                <a:lnTo>
                  <a:pt x="6249929" y="2691135"/>
                </a:lnTo>
                <a:lnTo>
                  <a:pt x="6248715" y="2691135"/>
                </a:lnTo>
                <a:cubicBezTo>
                  <a:pt x="6244219" y="2691135"/>
                  <a:pt x="6237700" y="2689337"/>
                  <a:pt x="6229158" y="2685740"/>
                </a:cubicBezTo>
                <a:cubicBezTo>
                  <a:pt x="6218188" y="2686459"/>
                  <a:pt x="6211984" y="2687538"/>
                  <a:pt x="6210545" y="2688977"/>
                </a:cubicBezTo>
                <a:cubicBezTo>
                  <a:pt x="6206859" y="2688977"/>
                  <a:pt x="6205015" y="2688258"/>
                  <a:pt x="6205015" y="2686819"/>
                </a:cubicBezTo>
                <a:lnTo>
                  <a:pt x="6199620" y="2687898"/>
                </a:lnTo>
                <a:lnTo>
                  <a:pt x="6197462" y="2687898"/>
                </a:lnTo>
                <a:cubicBezTo>
                  <a:pt x="6187032" y="2687898"/>
                  <a:pt x="6178265" y="2686100"/>
                  <a:pt x="6171161" y="2682503"/>
                </a:cubicBezTo>
                <a:lnTo>
                  <a:pt x="6167924" y="2683582"/>
                </a:lnTo>
                <a:lnTo>
                  <a:pt x="6157000" y="2674006"/>
                </a:lnTo>
                <a:lnTo>
                  <a:pt x="6154842" y="2674006"/>
                </a:lnTo>
                <a:lnTo>
                  <a:pt x="6154842" y="2679401"/>
                </a:lnTo>
                <a:cubicBezTo>
                  <a:pt x="6154842" y="2681469"/>
                  <a:pt x="6153358" y="2682503"/>
                  <a:pt x="6150391" y="2682503"/>
                </a:cubicBezTo>
                <a:cubicBezTo>
                  <a:pt x="6148772" y="2682503"/>
                  <a:pt x="6143692" y="2677872"/>
                  <a:pt x="6135150" y="2668611"/>
                </a:cubicBezTo>
                <a:cubicBezTo>
                  <a:pt x="6124180" y="2660878"/>
                  <a:pt x="6118695" y="2656202"/>
                  <a:pt x="6118695" y="2654584"/>
                </a:cubicBezTo>
                <a:cubicBezTo>
                  <a:pt x="6113390" y="2649099"/>
                  <a:pt x="6108309" y="2639073"/>
                  <a:pt x="6103454" y="2624506"/>
                </a:cubicBezTo>
                <a:cubicBezTo>
                  <a:pt x="6102555" y="2624506"/>
                  <a:pt x="6101791" y="2619876"/>
                  <a:pt x="6101161" y="2610614"/>
                </a:cubicBezTo>
                <a:lnTo>
                  <a:pt x="6096845" y="2610614"/>
                </a:lnTo>
                <a:lnTo>
                  <a:pt x="6093608" y="2613851"/>
                </a:lnTo>
                <a:cubicBezTo>
                  <a:pt x="6097205" y="2617808"/>
                  <a:pt x="6099003" y="2622079"/>
                  <a:pt x="6099003" y="2626664"/>
                </a:cubicBezTo>
                <a:lnTo>
                  <a:pt x="6099003" y="2627743"/>
                </a:lnTo>
                <a:cubicBezTo>
                  <a:pt x="6099003" y="2633318"/>
                  <a:pt x="6096081" y="2639073"/>
                  <a:pt x="6090236" y="2645008"/>
                </a:cubicBezTo>
                <a:lnTo>
                  <a:pt x="6091450" y="2649324"/>
                </a:lnTo>
                <a:cubicBezTo>
                  <a:pt x="6089922" y="2662541"/>
                  <a:pt x="6086999" y="2671848"/>
                  <a:pt x="6082683" y="2677243"/>
                </a:cubicBezTo>
                <a:lnTo>
                  <a:pt x="6081604" y="2678322"/>
                </a:lnTo>
                <a:lnTo>
                  <a:pt x="6085920" y="2686819"/>
                </a:lnTo>
                <a:cubicBezTo>
                  <a:pt x="6082504" y="2693293"/>
                  <a:pt x="6078502" y="2696530"/>
                  <a:pt x="6073916" y="2696530"/>
                </a:cubicBezTo>
                <a:lnTo>
                  <a:pt x="6061912" y="2681559"/>
                </a:lnTo>
                <a:cubicBezTo>
                  <a:pt x="6059844" y="2681559"/>
                  <a:pt x="6053640" y="2674006"/>
                  <a:pt x="6043300" y="2658900"/>
                </a:cubicBezTo>
                <a:lnTo>
                  <a:pt x="6043300" y="2655663"/>
                </a:lnTo>
                <a:cubicBezTo>
                  <a:pt x="6049324" y="2648200"/>
                  <a:pt x="6056248" y="2641771"/>
                  <a:pt x="6064070" y="2636376"/>
                </a:cubicBezTo>
                <a:cubicBezTo>
                  <a:pt x="6067128" y="2629901"/>
                  <a:pt x="6072208" y="2626664"/>
                  <a:pt x="6079311" y="2626664"/>
                </a:cubicBezTo>
                <a:lnTo>
                  <a:pt x="6079311" y="2624506"/>
                </a:lnTo>
                <a:lnTo>
                  <a:pt x="6078232" y="2623427"/>
                </a:lnTo>
                <a:lnTo>
                  <a:pt x="6078232" y="2622483"/>
                </a:lnTo>
                <a:cubicBezTo>
                  <a:pt x="6080660" y="2617088"/>
                  <a:pt x="6084662" y="2611334"/>
                  <a:pt x="6090236" y="2605219"/>
                </a:cubicBezTo>
                <a:cubicBezTo>
                  <a:pt x="6090236" y="2600184"/>
                  <a:pt x="6093159" y="2595194"/>
                  <a:pt x="6099003" y="2590248"/>
                </a:cubicBezTo>
                <a:lnTo>
                  <a:pt x="6101161" y="2590248"/>
                </a:lnTo>
                <a:cubicBezTo>
                  <a:pt x="6105567" y="2590248"/>
                  <a:pt x="6109973" y="2598835"/>
                  <a:pt x="6114379" y="2616009"/>
                </a:cubicBezTo>
                <a:lnTo>
                  <a:pt x="6115458" y="2617088"/>
                </a:lnTo>
                <a:cubicBezTo>
                  <a:pt x="6115458" y="2619246"/>
                  <a:pt x="6116177" y="2620325"/>
                  <a:pt x="6117616" y="2620325"/>
                </a:cubicBezTo>
                <a:cubicBezTo>
                  <a:pt x="6124000" y="2618887"/>
                  <a:pt x="6129845" y="2614211"/>
                  <a:pt x="6135150" y="2606298"/>
                </a:cubicBezTo>
                <a:cubicBezTo>
                  <a:pt x="6135150" y="2603421"/>
                  <a:pt x="6138432" y="2601982"/>
                  <a:pt x="6144996" y="2601982"/>
                </a:cubicBezTo>
                <a:lnTo>
                  <a:pt x="6153628" y="2594429"/>
                </a:lnTo>
                <a:lnTo>
                  <a:pt x="6159158" y="2589169"/>
                </a:lnTo>
                <a:lnTo>
                  <a:pt x="6162395" y="2591327"/>
                </a:lnTo>
                <a:lnTo>
                  <a:pt x="6164553" y="2591327"/>
                </a:lnTo>
                <a:cubicBezTo>
                  <a:pt x="6166081" y="2591327"/>
                  <a:pt x="6166845" y="2590248"/>
                  <a:pt x="6166845" y="2588090"/>
                </a:cubicBezTo>
                <a:lnTo>
                  <a:pt x="6165766" y="2587011"/>
                </a:lnTo>
                <a:lnTo>
                  <a:pt x="6165766" y="2585932"/>
                </a:lnTo>
                <a:cubicBezTo>
                  <a:pt x="6171341" y="2577300"/>
                  <a:pt x="6176781" y="2572984"/>
                  <a:pt x="6182086" y="2572984"/>
                </a:cubicBezTo>
                <a:lnTo>
                  <a:pt x="6182086" y="2571905"/>
                </a:lnTo>
                <a:lnTo>
                  <a:pt x="6179928" y="2568668"/>
                </a:lnTo>
                <a:cubicBezTo>
                  <a:pt x="6191438" y="2551494"/>
                  <a:pt x="6199441" y="2542907"/>
                  <a:pt x="6203936" y="2542907"/>
                </a:cubicBezTo>
                <a:cubicBezTo>
                  <a:pt x="6207623" y="2542907"/>
                  <a:pt x="6209466" y="2542188"/>
                  <a:pt x="6209466" y="2540749"/>
                </a:cubicBezTo>
                <a:lnTo>
                  <a:pt x="6208387" y="2539670"/>
                </a:lnTo>
                <a:lnTo>
                  <a:pt x="6208387" y="2538591"/>
                </a:lnTo>
                <a:lnTo>
                  <a:pt x="6209466" y="2534410"/>
                </a:lnTo>
                <a:lnTo>
                  <a:pt x="6210545" y="2534410"/>
                </a:lnTo>
                <a:cubicBezTo>
                  <a:pt x="6210545" y="2536478"/>
                  <a:pt x="6213108" y="2538591"/>
                  <a:pt x="6218233" y="2540749"/>
                </a:cubicBezTo>
                <a:lnTo>
                  <a:pt x="6218233" y="2538591"/>
                </a:lnTo>
                <a:lnTo>
                  <a:pt x="6219312" y="2538591"/>
                </a:lnTo>
                <a:cubicBezTo>
                  <a:pt x="6220751" y="2538591"/>
                  <a:pt x="6221470" y="2540030"/>
                  <a:pt x="6221470" y="2542907"/>
                </a:cubicBezTo>
                <a:lnTo>
                  <a:pt x="6226865" y="2542907"/>
                </a:lnTo>
                <a:lnTo>
                  <a:pt x="6226865" y="2541828"/>
                </a:lnTo>
                <a:lnTo>
                  <a:pt x="6224707" y="2538591"/>
                </a:lnTo>
                <a:lnTo>
                  <a:pt x="6224707" y="2537512"/>
                </a:lnTo>
                <a:lnTo>
                  <a:pt x="6226865" y="2535489"/>
                </a:lnTo>
                <a:lnTo>
                  <a:pt x="6233474" y="2537512"/>
                </a:lnTo>
                <a:lnTo>
                  <a:pt x="6230237" y="2534410"/>
                </a:lnTo>
                <a:lnTo>
                  <a:pt x="6215940" y="2537512"/>
                </a:lnTo>
                <a:lnTo>
                  <a:pt x="6208387" y="2531173"/>
                </a:lnTo>
                <a:cubicBezTo>
                  <a:pt x="6216390" y="2518405"/>
                  <a:pt x="6220391" y="2510177"/>
                  <a:pt x="6220391" y="2506490"/>
                </a:cubicBezTo>
                <a:lnTo>
                  <a:pt x="6219312" y="2506490"/>
                </a:lnTo>
                <a:lnTo>
                  <a:pt x="6212703" y="2505411"/>
                </a:lnTo>
                <a:lnTo>
                  <a:pt x="6186537" y="2505411"/>
                </a:lnTo>
                <a:lnTo>
                  <a:pt x="6177770" y="2503253"/>
                </a:lnTo>
                <a:lnTo>
                  <a:pt x="6162395" y="2508514"/>
                </a:lnTo>
                <a:lnTo>
                  <a:pt x="6153628" y="2506490"/>
                </a:lnTo>
                <a:lnTo>
                  <a:pt x="6149312" y="2507435"/>
                </a:lnTo>
                <a:lnTo>
                  <a:pt x="6138387" y="2495700"/>
                </a:lnTo>
                <a:lnTo>
                  <a:pt x="6139466" y="2494621"/>
                </a:lnTo>
                <a:lnTo>
                  <a:pt x="6143917" y="2496779"/>
                </a:lnTo>
                <a:lnTo>
                  <a:pt x="6143917" y="2484910"/>
                </a:lnTo>
                <a:cubicBezTo>
                  <a:pt x="6146794" y="2475649"/>
                  <a:pt x="6148233" y="2468501"/>
                  <a:pt x="6148233" y="2463465"/>
                </a:cubicBezTo>
                <a:cubicBezTo>
                  <a:pt x="6146794" y="2463465"/>
                  <a:pt x="6145355" y="2457756"/>
                  <a:pt x="6143917" y="2446336"/>
                </a:cubicBezTo>
                <a:lnTo>
                  <a:pt x="6143917" y="2439862"/>
                </a:lnTo>
                <a:close/>
                <a:moveTo>
                  <a:pt x="1220867" y="2432983"/>
                </a:moveTo>
                <a:lnTo>
                  <a:pt x="1221946" y="2432983"/>
                </a:lnTo>
                <a:cubicBezTo>
                  <a:pt x="1231476" y="2432983"/>
                  <a:pt x="1239928" y="2435951"/>
                  <a:pt x="1247302" y="2441885"/>
                </a:cubicBezTo>
                <a:lnTo>
                  <a:pt x="1261599" y="2450922"/>
                </a:lnTo>
                <a:cubicBezTo>
                  <a:pt x="1264566" y="2450922"/>
                  <a:pt x="1266050" y="2451641"/>
                  <a:pt x="1266050" y="2453080"/>
                </a:cubicBezTo>
                <a:lnTo>
                  <a:pt x="1264970" y="2454294"/>
                </a:lnTo>
                <a:lnTo>
                  <a:pt x="1264970" y="2455373"/>
                </a:lnTo>
                <a:cubicBezTo>
                  <a:pt x="1267129" y="2456092"/>
                  <a:pt x="1268208" y="2458340"/>
                  <a:pt x="1268208" y="2462116"/>
                </a:cubicBezTo>
                <a:lnTo>
                  <a:pt x="1264970" y="2465488"/>
                </a:lnTo>
                <a:lnTo>
                  <a:pt x="1262813" y="2465488"/>
                </a:lnTo>
                <a:lnTo>
                  <a:pt x="1258362" y="2462116"/>
                </a:lnTo>
                <a:lnTo>
                  <a:pt x="1257283" y="2462116"/>
                </a:lnTo>
                <a:lnTo>
                  <a:pt x="1244064" y="2463195"/>
                </a:lnTo>
                <a:lnTo>
                  <a:pt x="1240693" y="2459823"/>
                </a:lnTo>
                <a:cubicBezTo>
                  <a:pt x="1240693" y="2462251"/>
                  <a:pt x="1235163" y="2464499"/>
                  <a:pt x="1224104" y="2466567"/>
                </a:cubicBezTo>
                <a:lnTo>
                  <a:pt x="1221946" y="2466567"/>
                </a:lnTo>
                <a:lnTo>
                  <a:pt x="1215336" y="2465488"/>
                </a:lnTo>
                <a:lnTo>
                  <a:pt x="1214257" y="2466567"/>
                </a:lnTo>
                <a:lnTo>
                  <a:pt x="1213179" y="2466567"/>
                </a:lnTo>
                <a:lnTo>
                  <a:pt x="1197668" y="2459823"/>
                </a:lnTo>
                <a:lnTo>
                  <a:pt x="1196589" y="2459823"/>
                </a:lnTo>
                <a:cubicBezTo>
                  <a:pt x="1194701" y="2459823"/>
                  <a:pt x="1193577" y="2461307"/>
                  <a:pt x="1193216" y="2464274"/>
                </a:cubicBezTo>
                <a:lnTo>
                  <a:pt x="1192137" y="2465488"/>
                </a:lnTo>
                <a:lnTo>
                  <a:pt x="1186608" y="2465488"/>
                </a:lnTo>
                <a:lnTo>
                  <a:pt x="1185528" y="2464274"/>
                </a:lnTo>
                <a:cubicBezTo>
                  <a:pt x="1180403" y="2464274"/>
                  <a:pt x="1177841" y="2468006"/>
                  <a:pt x="1177841" y="2475469"/>
                </a:cubicBezTo>
                <a:lnTo>
                  <a:pt x="1178920" y="2482213"/>
                </a:lnTo>
                <a:lnTo>
                  <a:pt x="1176762" y="2485585"/>
                </a:lnTo>
                <a:lnTo>
                  <a:pt x="1177841" y="2488957"/>
                </a:lnTo>
                <a:lnTo>
                  <a:pt x="1175683" y="2519169"/>
                </a:lnTo>
                <a:lnTo>
                  <a:pt x="1177841" y="2525912"/>
                </a:lnTo>
                <a:lnTo>
                  <a:pt x="1175683" y="2536028"/>
                </a:lnTo>
                <a:lnTo>
                  <a:pt x="1175683" y="2542772"/>
                </a:lnTo>
                <a:cubicBezTo>
                  <a:pt x="1175683" y="2544211"/>
                  <a:pt x="1177122" y="2544930"/>
                  <a:pt x="1179999" y="2544930"/>
                </a:cubicBezTo>
                <a:lnTo>
                  <a:pt x="1181078" y="2546009"/>
                </a:lnTo>
                <a:lnTo>
                  <a:pt x="1181078" y="2547223"/>
                </a:lnTo>
                <a:cubicBezTo>
                  <a:pt x="1181078" y="2548662"/>
                  <a:pt x="1179999" y="2549381"/>
                  <a:pt x="1177841" y="2549381"/>
                </a:cubicBezTo>
                <a:lnTo>
                  <a:pt x="1177841" y="2553967"/>
                </a:lnTo>
                <a:lnTo>
                  <a:pt x="1176762" y="2557204"/>
                </a:lnTo>
                <a:lnTo>
                  <a:pt x="1178920" y="2576356"/>
                </a:lnTo>
                <a:cubicBezTo>
                  <a:pt x="1177122" y="2576716"/>
                  <a:pt x="1175278" y="2579323"/>
                  <a:pt x="1173390" y="2584179"/>
                </a:cubicBezTo>
                <a:cubicBezTo>
                  <a:pt x="1175637" y="2587146"/>
                  <a:pt x="1177122" y="2593080"/>
                  <a:pt x="1177841" y="2601982"/>
                </a:cubicBezTo>
                <a:cubicBezTo>
                  <a:pt x="1176402" y="2601982"/>
                  <a:pt x="1175278" y="2605354"/>
                  <a:pt x="1174469" y="2612098"/>
                </a:cubicBezTo>
                <a:lnTo>
                  <a:pt x="1175683" y="2616549"/>
                </a:lnTo>
                <a:lnTo>
                  <a:pt x="1174469" y="2617763"/>
                </a:lnTo>
                <a:lnTo>
                  <a:pt x="1174469" y="2618842"/>
                </a:lnTo>
                <a:cubicBezTo>
                  <a:pt x="1175997" y="2620370"/>
                  <a:pt x="1177482" y="2628957"/>
                  <a:pt x="1178920" y="2644603"/>
                </a:cubicBezTo>
                <a:cubicBezTo>
                  <a:pt x="1178021" y="2648290"/>
                  <a:pt x="1176942" y="2650133"/>
                  <a:pt x="1175683" y="2650133"/>
                </a:cubicBezTo>
                <a:lnTo>
                  <a:pt x="1176762" y="2658090"/>
                </a:lnTo>
                <a:lnTo>
                  <a:pt x="1176762" y="2673736"/>
                </a:lnTo>
                <a:cubicBezTo>
                  <a:pt x="1170108" y="2691630"/>
                  <a:pt x="1164218" y="2700576"/>
                  <a:pt x="1159093" y="2700576"/>
                </a:cubicBezTo>
                <a:lnTo>
                  <a:pt x="1155721" y="2700576"/>
                </a:lnTo>
                <a:lnTo>
                  <a:pt x="1151405" y="2697204"/>
                </a:lnTo>
                <a:lnTo>
                  <a:pt x="1143583" y="2697204"/>
                </a:lnTo>
                <a:lnTo>
                  <a:pt x="1132658" y="2700576"/>
                </a:lnTo>
                <a:lnTo>
                  <a:pt x="1128206" y="2699497"/>
                </a:lnTo>
                <a:lnTo>
                  <a:pt x="1118227" y="2700576"/>
                </a:lnTo>
                <a:lnTo>
                  <a:pt x="1114990" y="2700576"/>
                </a:lnTo>
                <a:cubicBezTo>
                  <a:pt x="1112021" y="2699048"/>
                  <a:pt x="1110538" y="2696800"/>
                  <a:pt x="1110538" y="2693832"/>
                </a:cubicBezTo>
                <a:lnTo>
                  <a:pt x="1112696" y="2688303"/>
                </a:lnTo>
                <a:cubicBezTo>
                  <a:pt x="1112696" y="2678592"/>
                  <a:pt x="1102041" y="2668880"/>
                  <a:pt x="1080731" y="2659169"/>
                </a:cubicBezTo>
                <a:cubicBezTo>
                  <a:pt x="1077043" y="2659169"/>
                  <a:pt x="1075201" y="2658046"/>
                  <a:pt x="1075201" y="2655798"/>
                </a:cubicBezTo>
                <a:lnTo>
                  <a:pt x="1075201" y="2654719"/>
                </a:lnTo>
                <a:cubicBezTo>
                  <a:pt x="1076549" y="2651661"/>
                  <a:pt x="1079157" y="2650133"/>
                  <a:pt x="1083023" y="2650133"/>
                </a:cubicBezTo>
                <a:lnTo>
                  <a:pt x="1095161" y="2650133"/>
                </a:lnTo>
                <a:lnTo>
                  <a:pt x="1097321" y="2647975"/>
                </a:lnTo>
                <a:lnTo>
                  <a:pt x="1102850" y="2649054"/>
                </a:lnTo>
                <a:lnTo>
                  <a:pt x="1121597" y="2649054"/>
                </a:lnTo>
                <a:cubicBezTo>
                  <a:pt x="1124745" y="2649054"/>
                  <a:pt x="1127307" y="2647570"/>
                  <a:pt x="1129285" y="2644603"/>
                </a:cubicBezTo>
                <a:cubicBezTo>
                  <a:pt x="1127307" y="2640647"/>
                  <a:pt x="1125824" y="2632824"/>
                  <a:pt x="1124834" y="2621135"/>
                </a:cubicBezTo>
                <a:lnTo>
                  <a:pt x="1129285" y="2606568"/>
                </a:lnTo>
                <a:lnTo>
                  <a:pt x="1141425" y="2601982"/>
                </a:lnTo>
                <a:cubicBezTo>
                  <a:pt x="1141425" y="2599824"/>
                  <a:pt x="1142143" y="2598745"/>
                  <a:pt x="1143583" y="2598745"/>
                </a:cubicBezTo>
                <a:lnTo>
                  <a:pt x="1145875" y="2598745"/>
                </a:lnTo>
                <a:lnTo>
                  <a:pt x="1150191" y="2599824"/>
                </a:lnTo>
                <a:lnTo>
                  <a:pt x="1153563" y="2598745"/>
                </a:lnTo>
                <a:lnTo>
                  <a:pt x="1153563" y="2596452"/>
                </a:lnTo>
                <a:lnTo>
                  <a:pt x="1142502" y="2596452"/>
                </a:lnTo>
                <a:lnTo>
                  <a:pt x="1144796" y="2594159"/>
                </a:lnTo>
                <a:lnTo>
                  <a:pt x="1145875" y="2594159"/>
                </a:lnTo>
                <a:lnTo>
                  <a:pt x="1151405" y="2595373"/>
                </a:lnTo>
                <a:lnTo>
                  <a:pt x="1151405" y="2593080"/>
                </a:lnTo>
                <a:lnTo>
                  <a:pt x="1145875" y="2592001"/>
                </a:lnTo>
                <a:lnTo>
                  <a:pt x="1143583" y="2592001"/>
                </a:lnTo>
                <a:lnTo>
                  <a:pt x="1139266" y="2598745"/>
                </a:lnTo>
                <a:lnTo>
                  <a:pt x="1140345" y="2599824"/>
                </a:lnTo>
                <a:lnTo>
                  <a:pt x="1138052" y="2599824"/>
                </a:lnTo>
                <a:lnTo>
                  <a:pt x="1136974" y="2598745"/>
                </a:lnTo>
                <a:lnTo>
                  <a:pt x="1135894" y="2598745"/>
                </a:lnTo>
                <a:lnTo>
                  <a:pt x="1129285" y="2603196"/>
                </a:lnTo>
                <a:lnTo>
                  <a:pt x="1127127" y="2600903"/>
                </a:lnTo>
                <a:lnTo>
                  <a:pt x="1127127" y="2599824"/>
                </a:lnTo>
                <a:lnTo>
                  <a:pt x="1129285" y="2596452"/>
                </a:lnTo>
                <a:lnTo>
                  <a:pt x="1126048" y="2590788"/>
                </a:lnTo>
                <a:lnTo>
                  <a:pt x="1126048" y="2588630"/>
                </a:lnTo>
                <a:cubicBezTo>
                  <a:pt x="1130634" y="2581167"/>
                  <a:pt x="1134636" y="2577435"/>
                  <a:pt x="1138052" y="2577435"/>
                </a:cubicBezTo>
                <a:lnTo>
                  <a:pt x="1138052" y="2575142"/>
                </a:lnTo>
                <a:cubicBezTo>
                  <a:pt x="1134995" y="2575142"/>
                  <a:pt x="1131353" y="2577750"/>
                  <a:pt x="1127127" y="2582965"/>
                </a:cubicBezTo>
                <a:lnTo>
                  <a:pt x="1124834" y="2580807"/>
                </a:lnTo>
                <a:lnTo>
                  <a:pt x="1124834" y="2578514"/>
                </a:lnTo>
                <a:cubicBezTo>
                  <a:pt x="1127802" y="2570691"/>
                  <a:pt x="1129285" y="2564712"/>
                  <a:pt x="1129285" y="2560575"/>
                </a:cubicBezTo>
                <a:cubicBezTo>
                  <a:pt x="1128027" y="2554641"/>
                  <a:pt x="1125463" y="2551674"/>
                  <a:pt x="1121597" y="2551674"/>
                </a:cubicBezTo>
                <a:cubicBezTo>
                  <a:pt x="1121597" y="2550505"/>
                  <a:pt x="1117911" y="2549741"/>
                  <a:pt x="1110538" y="2549381"/>
                </a:cubicBezTo>
                <a:cubicBezTo>
                  <a:pt x="1102986" y="2551629"/>
                  <a:pt x="1096376" y="2552753"/>
                  <a:pt x="1090711" y="2552753"/>
                </a:cubicBezTo>
                <a:lnTo>
                  <a:pt x="1083023" y="2550595"/>
                </a:lnTo>
                <a:lnTo>
                  <a:pt x="1071964" y="2551674"/>
                </a:lnTo>
                <a:cubicBezTo>
                  <a:pt x="1070076" y="2551674"/>
                  <a:pt x="1068592" y="2549066"/>
                  <a:pt x="1067513" y="2543851"/>
                </a:cubicBezTo>
                <a:lnTo>
                  <a:pt x="1066434" y="2543851"/>
                </a:lnTo>
                <a:cubicBezTo>
                  <a:pt x="1064995" y="2543851"/>
                  <a:pt x="1064276" y="2545335"/>
                  <a:pt x="1064276" y="2548302"/>
                </a:cubicBezTo>
                <a:lnTo>
                  <a:pt x="1059824" y="2550595"/>
                </a:lnTo>
                <a:cubicBezTo>
                  <a:pt x="1051733" y="2549965"/>
                  <a:pt x="1047686" y="2548437"/>
                  <a:pt x="1047686" y="2546009"/>
                </a:cubicBezTo>
                <a:cubicBezTo>
                  <a:pt x="1050473" y="2543402"/>
                  <a:pt x="1056721" y="2540794"/>
                  <a:pt x="1066434" y="2538186"/>
                </a:cubicBezTo>
                <a:lnTo>
                  <a:pt x="1068592" y="2538186"/>
                </a:lnTo>
                <a:lnTo>
                  <a:pt x="1081810" y="2542772"/>
                </a:lnTo>
                <a:lnTo>
                  <a:pt x="1093948" y="2538186"/>
                </a:lnTo>
                <a:lnTo>
                  <a:pt x="1099479" y="2538186"/>
                </a:lnTo>
                <a:lnTo>
                  <a:pt x="1105009" y="2542772"/>
                </a:lnTo>
                <a:lnTo>
                  <a:pt x="1108380" y="2542772"/>
                </a:lnTo>
                <a:cubicBezTo>
                  <a:pt x="1123755" y="2541783"/>
                  <a:pt x="1131443" y="2537647"/>
                  <a:pt x="1131443" y="2530363"/>
                </a:cubicBezTo>
                <a:cubicBezTo>
                  <a:pt x="1127037" y="2523620"/>
                  <a:pt x="1124834" y="2518405"/>
                  <a:pt x="1124834" y="2514718"/>
                </a:cubicBezTo>
                <a:lnTo>
                  <a:pt x="1124834" y="2501230"/>
                </a:lnTo>
                <a:cubicBezTo>
                  <a:pt x="1124834" y="2497364"/>
                  <a:pt x="1125958" y="2494037"/>
                  <a:pt x="1128206" y="2491249"/>
                </a:cubicBezTo>
                <a:lnTo>
                  <a:pt x="1128206" y="2486664"/>
                </a:lnTo>
                <a:cubicBezTo>
                  <a:pt x="1126319" y="2471018"/>
                  <a:pt x="1124475" y="2463195"/>
                  <a:pt x="1122676" y="2463195"/>
                </a:cubicBezTo>
                <a:lnTo>
                  <a:pt x="1107302" y="2463195"/>
                </a:lnTo>
                <a:lnTo>
                  <a:pt x="1105009" y="2461037"/>
                </a:lnTo>
                <a:lnTo>
                  <a:pt x="1105009" y="2458744"/>
                </a:lnTo>
                <a:lnTo>
                  <a:pt x="1107302" y="2458744"/>
                </a:lnTo>
                <a:lnTo>
                  <a:pt x="1108380" y="2459823"/>
                </a:lnTo>
                <a:lnTo>
                  <a:pt x="1109460" y="2459823"/>
                </a:lnTo>
                <a:lnTo>
                  <a:pt x="1114990" y="2454294"/>
                </a:lnTo>
                <a:lnTo>
                  <a:pt x="1121597" y="2456452"/>
                </a:lnTo>
                <a:lnTo>
                  <a:pt x="1144796" y="2456452"/>
                </a:lnTo>
                <a:lnTo>
                  <a:pt x="1148033" y="2454294"/>
                </a:lnTo>
                <a:lnTo>
                  <a:pt x="1152484" y="2454294"/>
                </a:lnTo>
                <a:lnTo>
                  <a:pt x="1158015" y="2455373"/>
                </a:lnTo>
                <a:lnTo>
                  <a:pt x="1164623" y="2454294"/>
                </a:lnTo>
                <a:cubicBezTo>
                  <a:pt x="1170287" y="2454294"/>
                  <a:pt x="1177256" y="2456901"/>
                  <a:pt x="1185528" y="2462116"/>
                </a:cubicBezTo>
                <a:lnTo>
                  <a:pt x="1196589" y="2454294"/>
                </a:lnTo>
                <a:lnTo>
                  <a:pt x="1197668" y="2455373"/>
                </a:lnTo>
                <a:lnTo>
                  <a:pt x="1198746" y="2455373"/>
                </a:lnTo>
                <a:cubicBezTo>
                  <a:pt x="1209987" y="2447910"/>
                  <a:pt x="1217360" y="2440446"/>
                  <a:pt x="1220867" y="2432983"/>
                </a:cubicBezTo>
                <a:close/>
                <a:moveTo>
                  <a:pt x="7136707" y="2421919"/>
                </a:moveTo>
                <a:lnTo>
                  <a:pt x="7136707" y="2424212"/>
                </a:lnTo>
                <a:lnTo>
                  <a:pt x="7137786" y="2424212"/>
                </a:lnTo>
                <a:lnTo>
                  <a:pt x="7137786" y="2421919"/>
                </a:lnTo>
                <a:close/>
                <a:moveTo>
                  <a:pt x="7250542" y="2420840"/>
                </a:moveTo>
                <a:cubicBezTo>
                  <a:pt x="7250542" y="2423088"/>
                  <a:pt x="7249104" y="2424931"/>
                  <a:pt x="7246226" y="2426370"/>
                </a:cubicBezTo>
                <a:lnTo>
                  <a:pt x="7242854" y="2426370"/>
                </a:lnTo>
                <a:lnTo>
                  <a:pt x="7239617" y="2424212"/>
                </a:lnTo>
                <a:lnTo>
                  <a:pt x="7237459" y="2424212"/>
                </a:lnTo>
                <a:lnTo>
                  <a:pt x="7237459" y="2426370"/>
                </a:lnTo>
                <a:lnTo>
                  <a:pt x="7247305" y="2435137"/>
                </a:lnTo>
                <a:lnTo>
                  <a:pt x="7248384" y="2435137"/>
                </a:lnTo>
                <a:lnTo>
                  <a:pt x="7252835" y="2430686"/>
                </a:lnTo>
                <a:lnTo>
                  <a:pt x="7252835" y="2420840"/>
                </a:lnTo>
                <a:close/>
                <a:moveTo>
                  <a:pt x="7139944" y="2419761"/>
                </a:moveTo>
                <a:lnTo>
                  <a:pt x="7139944" y="2420840"/>
                </a:lnTo>
                <a:lnTo>
                  <a:pt x="7143316" y="2420840"/>
                </a:lnTo>
                <a:lnTo>
                  <a:pt x="7143316" y="2419761"/>
                </a:lnTo>
                <a:close/>
                <a:moveTo>
                  <a:pt x="7124703" y="2419761"/>
                </a:moveTo>
                <a:lnTo>
                  <a:pt x="7115936" y="2421919"/>
                </a:lnTo>
                <a:lnTo>
                  <a:pt x="7115936" y="2422998"/>
                </a:lnTo>
                <a:lnTo>
                  <a:pt x="7120252" y="2427449"/>
                </a:lnTo>
                <a:lnTo>
                  <a:pt x="7125782" y="2427449"/>
                </a:lnTo>
                <a:lnTo>
                  <a:pt x="7125782" y="2421919"/>
                </a:lnTo>
                <a:lnTo>
                  <a:pt x="7124703" y="2420840"/>
                </a:lnTo>
                <a:close/>
                <a:moveTo>
                  <a:pt x="2623177" y="2417728"/>
                </a:moveTo>
                <a:lnTo>
                  <a:pt x="2644756" y="2422044"/>
                </a:lnTo>
                <a:lnTo>
                  <a:pt x="2653254" y="2422044"/>
                </a:lnTo>
                <a:lnTo>
                  <a:pt x="2656490" y="2425281"/>
                </a:lnTo>
                <a:cubicBezTo>
                  <a:pt x="2652624" y="2427439"/>
                  <a:pt x="2648713" y="2428518"/>
                  <a:pt x="2644756" y="2428518"/>
                </a:cubicBezTo>
                <a:cubicBezTo>
                  <a:pt x="2628121" y="2427799"/>
                  <a:pt x="2619535" y="2425641"/>
                  <a:pt x="2618996" y="2422044"/>
                </a:cubicBezTo>
                <a:lnTo>
                  <a:pt x="2618996" y="2420965"/>
                </a:lnTo>
                <a:cubicBezTo>
                  <a:pt x="2618996" y="2419886"/>
                  <a:pt x="2620389" y="2418807"/>
                  <a:pt x="2623177" y="2417728"/>
                </a:cubicBezTo>
                <a:close/>
                <a:moveTo>
                  <a:pt x="2753196" y="2402622"/>
                </a:moveTo>
                <a:lnTo>
                  <a:pt x="2754275" y="2402622"/>
                </a:lnTo>
                <a:cubicBezTo>
                  <a:pt x="2757513" y="2402622"/>
                  <a:pt x="2765020" y="2408017"/>
                  <a:pt x="2776800" y="2418807"/>
                </a:cubicBezTo>
                <a:lnTo>
                  <a:pt x="2778957" y="2425281"/>
                </a:lnTo>
                <a:cubicBezTo>
                  <a:pt x="2776260" y="2427439"/>
                  <a:pt x="2773742" y="2428518"/>
                  <a:pt x="2771405" y="2428518"/>
                </a:cubicBezTo>
                <a:lnTo>
                  <a:pt x="2766145" y="2428518"/>
                </a:lnTo>
                <a:lnTo>
                  <a:pt x="2756433" y="2427439"/>
                </a:lnTo>
                <a:lnTo>
                  <a:pt x="2753196" y="2428518"/>
                </a:lnTo>
                <a:cubicBezTo>
                  <a:pt x="2744565" y="2426360"/>
                  <a:pt x="2740249" y="2424562"/>
                  <a:pt x="2740249" y="2423123"/>
                </a:cubicBezTo>
                <a:lnTo>
                  <a:pt x="2740249" y="2420965"/>
                </a:lnTo>
                <a:lnTo>
                  <a:pt x="2744565" y="2416649"/>
                </a:lnTo>
                <a:lnTo>
                  <a:pt x="2743487" y="2411254"/>
                </a:lnTo>
                <a:close/>
                <a:moveTo>
                  <a:pt x="7119173" y="2402227"/>
                </a:moveTo>
                <a:cubicBezTo>
                  <a:pt x="7116296" y="2403666"/>
                  <a:pt x="7114857" y="2405869"/>
                  <a:pt x="7114857" y="2408836"/>
                </a:cubicBezTo>
                <a:lnTo>
                  <a:pt x="7118094" y="2409915"/>
                </a:lnTo>
                <a:cubicBezTo>
                  <a:pt x="7122501" y="2409196"/>
                  <a:pt x="7124703" y="2408117"/>
                  <a:pt x="7124703" y="2406678"/>
                </a:cubicBezTo>
                <a:lnTo>
                  <a:pt x="7124703" y="2403306"/>
                </a:lnTo>
                <a:close/>
                <a:moveTo>
                  <a:pt x="2253176" y="2388358"/>
                </a:moveTo>
                <a:lnTo>
                  <a:pt x="2255335" y="2390381"/>
                </a:lnTo>
                <a:lnTo>
                  <a:pt x="2255335" y="2388358"/>
                </a:lnTo>
                <a:close/>
                <a:moveTo>
                  <a:pt x="7211158" y="2388065"/>
                </a:moveTo>
                <a:cubicBezTo>
                  <a:pt x="7204235" y="2392381"/>
                  <a:pt x="7197311" y="2394539"/>
                  <a:pt x="7190388" y="2394539"/>
                </a:cubicBezTo>
                <a:lnTo>
                  <a:pt x="7183779" y="2393460"/>
                </a:lnTo>
                <a:lnTo>
                  <a:pt x="7180542" y="2394539"/>
                </a:lnTo>
                <a:lnTo>
                  <a:pt x="7170696" y="2393460"/>
                </a:lnTo>
                <a:lnTo>
                  <a:pt x="7159636" y="2393460"/>
                </a:lnTo>
                <a:lnTo>
                  <a:pt x="7155320" y="2390223"/>
                </a:lnTo>
                <a:lnTo>
                  <a:pt x="7152083" y="2390223"/>
                </a:lnTo>
                <a:lnTo>
                  <a:pt x="7148711" y="2395753"/>
                </a:lnTo>
                <a:lnTo>
                  <a:pt x="7149790" y="2414366"/>
                </a:lnTo>
                <a:cubicBezTo>
                  <a:pt x="7148531" y="2414366"/>
                  <a:pt x="7147452" y="2416164"/>
                  <a:pt x="7146553" y="2419761"/>
                </a:cubicBezTo>
                <a:lnTo>
                  <a:pt x="7149790" y="2420840"/>
                </a:lnTo>
                <a:lnTo>
                  <a:pt x="7156399" y="2418682"/>
                </a:lnTo>
                <a:lnTo>
                  <a:pt x="7157478" y="2418682"/>
                </a:lnTo>
                <a:cubicBezTo>
                  <a:pt x="7159906" y="2418682"/>
                  <a:pt x="7162468" y="2419761"/>
                  <a:pt x="7165166" y="2421919"/>
                </a:cubicBezTo>
                <a:lnTo>
                  <a:pt x="7167324" y="2421919"/>
                </a:lnTo>
                <a:cubicBezTo>
                  <a:pt x="7169212" y="2419941"/>
                  <a:pt x="7174337" y="2418502"/>
                  <a:pt x="7182700" y="2417603"/>
                </a:cubicBezTo>
                <a:lnTo>
                  <a:pt x="7183779" y="2416524"/>
                </a:lnTo>
                <a:lnTo>
                  <a:pt x="7184858" y="2416524"/>
                </a:lnTo>
                <a:lnTo>
                  <a:pt x="7193624" y="2418682"/>
                </a:lnTo>
                <a:lnTo>
                  <a:pt x="7205628" y="2415445"/>
                </a:lnTo>
                <a:cubicBezTo>
                  <a:pt x="7212013" y="2418322"/>
                  <a:pt x="7216778" y="2419761"/>
                  <a:pt x="7219925" y="2419761"/>
                </a:cubicBezTo>
                <a:lnTo>
                  <a:pt x="7223162" y="2417603"/>
                </a:lnTo>
                <a:lnTo>
                  <a:pt x="7222083" y="2409915"/>
                </a:lnTo>
                <a:lnTo>
                  <a:pt x="7222083" y="2395753"/>
                </a:lnTo>
                <a:cubicBezTo>
                  <a:pt x="7222083" y="2394045"/>
                  <a:pt x="7218442" y="2391482"/>
                  <a:pt x="7211158" y="2388065"/>
                </a:cubicBezTo>
                <a:close/>
                <a:moveTo>
                  <a:pt x="2672676" y="2387651"/>
                </a:moveTo>
                <a:lnTo>
                  <a:pt x="2682251" y="2387651"/>
                </a:lnTo>
                <a:cubicBezTo>
                  <a:pt x="2686568" y="2387651"/>
                  <a:pt x="2688725" y="2389090"/>
                  <a:pt x="2688725" y="2391967"/>
                </a:cubicBezTo>
                <a:lnTo>
                  <a:pt x="2693041" y="2388730"/>
                </a:lnTo>
                <a:lnTo>
                  <a:pt x="2695200" y="2388730"/>
                </a:lnTo>
                <a:cubicBezTo>
                  <a:pt x="2701853" y="2391428"/>
                  <a:pt x="2710799" y="2393586"/>
                  <a:pt x="2722041" y="2395204"/>
                </a:cubicBezTo>
                <a:cubicBezTo>
                  <a:pt x="2724917" y="2397183"/>
                  <a:pt x="2726356" y="2399655"/>
                  <a:pt x="2726356" y="2402622"/>
                </a:cubicBezTo>
                <a:cubicBezTo>
                  <a:pt x="2724558" y="2404061"/>
                  <a:pt x="2720961" y="2405140"/>
                  <a:pt x="2715567" y="2405859"/>
                </a:cubicBezTo>
                <a:lnTo>
                  <a:pt x="2715567" y="2412333"/>
                </a:lnTo>
                <a:lnTo>
                  <a:pt x="2714487" y="2413412"/>
                </a:lnTo>
                <a:lnTo>
                  <a:pt x="2714487" y="2414491"/>
                </a:lnTo>
                <a:cubicBezTo>
                  <a:pt x="2722400" y="2417369"/>
                  <a:pt x="2732786" y="2423438"/>
                  <a:pt x="2745643" y="2432700"/>
                </a:cubicBezTo>
                <a:lnTo>
                  <a:pt x="2745643" y="2433779"/>
                </a:lnTo>
                <a:lnTo>
                  <a:pt x="2746722" y="2432700"/>
                </a:lnTo>
                <a:lnTo>
                  <a:pt x="2747801" y="2432700"/>
                </a:lnTo>
                <a:cubicBezTo>
                  <a:pt x="2753555" y="2433958"/>
                  <a:pt x="2756433" y="2435397"/>
                  <a:pt x="2756433" y="2437016"/>
                </a:cubicBezTo>
                <a:lnTo>
                  <a:pt x="2756433" y="2439174"/>
                </a:lnTo>
                <a:cubicBezTo>
                  <a:pt x="2756433" y="2444749"/>
                  <a:pt x="2750723" y="2448705"/>
                  <a:pt x="2739305" y="2451043"/>
                </a:cubicBezTo>
                <a:lnTo>
                  <a:pt x="2725278" y="2469251"/>
                </a:lnTo>
                <a:cubicBezTo>
                  <a:pt x="2725278" y="2470690"/>
                  <a:pt x="2728154" y="2471769"/>
                  <a:pt x="2733910" y="2472488"/>
                </a:cubicBezTo>
                <a:lnTo>
                  <a:pt x="2736067" y="2474646"/>
                </a:lnTo>
                <a:cubicBezTo>
                  <a:pt x="2736067" y="2468891"/>
                  <a:pt x="2738900" y="2465295"/>
                  <a:pt x="2744565" y="2463856"/>
                </a:cubicBezTo>
                <a:cubicBezTo>
                  <a:pt x="2747262" y="2457472"/>
                  <a:pt x="2749780" y="2453920"/>
                  <a:pt x="2752117" y="2453201"/>
                </a:cubicBezTo>
                <a:lnTo>
                  <a:pt x="2756433" y="2453201"/>
                </a:lnTo>
                <a:lnTo>
                  <a:pt x="2760750" y="2457517"/>
                </a:lnTo>
                <a:lnTo>
                  <a:pt x="2761829" y="2456438"/>
                </a:lnTo>
                <a:lnTo>
                  <a:pt x="2765065" y="2456438"/>
                </a:lnTo>
                <a:cubicBezTo>
                  <a:pt x="2770910" y="2456438"/>
                  <a:pt x="2775180" y="2460709"/>
                  <a:pt x="2777878" y="2469251"/>
                </a:cubicBezTo>
                <a:lnTo>
                  <a:pt x="2783274" y="2469251"/>
                </a:lnTo>
                <a:cubicBezTo>
                  <a:pt x="2785432" y="2469970"/>
                  <a:pt x="2786511" y="2472128"/>
                  <a:pt x="2786511" y="2475725"/>
                </a:cubicBezTo>
                <a:cubicBezTo>
                  <a:pt x="2783813" y="2477883"/>
                  <a:pt x="2781295" y="2478962"/>
                  <a:pt x="2778957" y="2478962"/>
                </a:cubicBezTo>
                <a:lnTo>
                  <a:pt x="2775720" y="2478962"/>
                </a:lnTo>
                <a:lnTo>
                  <a:pt x="2769381" y="2476804"/>
                </a:lnTo>
                <a:lnTo>
                  <a:pt x="2769381" y="2475725"/>
                </a:lnTo>
                <a:lnTo>
                  <a:pt x="2763986" y="2476804"/>
                </a:lnTo>
                <a:lnTo>
                  <a:pt x="2757513" y="2476804"/>
                </a:lnTo>
                <a:lnTo>
                  <a:pt x="2748880" y="2474646"/>
                </a:lnTo>
                <a:lnTo>
                  <a:pt x="2744565" y="2475725"/>
                </a:lnTo>
                <a:lnTo>
                  <a:pt x="2744565" y="2477883"/>
                </a:lnTo>
                <a:cubicBezTo>
                  <a:pt x="2744565" y="2478782"/>
                  <a:pt x="2748161" y="2480221"/>
                  <a:pt x="2755354" y="2482199"/>
                </a:cubicBezTo>
                <a:cubicBezTo>
                  <a:pt x="2755714" y="2484177"/>
                  <a:pt x="2761783" y="2488448"/>
                  <a:pt x="2773562" y="2495012"/>
                </a:cubicBezTo>
                <a:lnTo>
                  <a:pt x="2774642" y="2496091"/>
                </a:lnTo>
                <a:lnTo>
                  <a:pt x="2774642" y="2502565"/>
                </a:lnTo>
                <a:cubicBezTo>
                  <a:pt x="2774642" y="2507601"/>
                  <a:pt x="2770731" y="2510838"/>
                  <a:pt x="2762908" y="2512276"/>
                </a:cubicBezTo>
                <a:lnTo>
                  <a:pt x="2762908" y="2513355"/>
                </a:lnTo>
                <a:lnTo>
                  <a:pt x="2768303" y="2519829"/>
                </a:lnTo>
                <a:lnTo>
                  <a:pt x="2768303" y="2526168"/>
                </a:lnTo>
                <a:lnTo>
                  <a:pt x="2763986" y="2530484"/>
                </a:lnTo>
                <a:lnTo>
                  <a:pt x="2766145" y="2534800"/>
                </a:lnTo>
                <a:lnTo>
                  <a:pt x="2763986" y="2549771"/>
                </a:lnTo>
                <a:lnTo>
                  <a:pt x="2768303" y="2562720"/>
                </a:lnTo>
                <a:cubicBezTo>
                  <a:pt x="2765604" y="2568115"/>
                  <a:pt x="2763447" y="2570992"/>
                  <a:pt x="2761829" y="2571352"/>
                </a:cubicBezTo>
                <a:lnTo>
                  <a:pt x="2757513" y="2571352"/>
                </a:lnTo>
                <a:lnTo>
                  <a:pt x="2751038" y="2565957"/>
                </a:lnTo>
                <a:lnTo>
                  <a:pt x="2749959" y="2565957"/>
                </a:lnTo>
                <a:lnTo>
                  <a:pt x="2743487" y="2570273"/>
                </a:lnTo>
                <a:lnTo>
                  <a:pt x="2738226" y="2570273"/>
                </a:lnTo>
                <a:lnTo>
                  <a:pt x="2739305" y="2574589"/>
                </a:lnTo>
                <a:lnTo>
                  <a:pt x="2738226" y="2584165"/>
                </a:lnTo>
                <a:lnTo>
                  <a:pt x="2742407" y="2604666"/>
                </a:lnTo>
                <a:lnTo>
                  <a:pt x="2741327" y="2613163"/>
                </a:lnTo>
                <a:lnTo>
                  <a:pt x="2742407" y="2614242"/>
                </a:lnTo>
                <a:lnTo>
                  <a:pt x="2744565" y="2614242"/>
                </a:lnTo>
                <a:cubicBezTo>
                  <a:pt x="2746722" y="2614242"/>
                  <a:pt x="2747801" y="2612129"/>
                  <a:pt x="2747801" y="2607903"/>
                </a:cubicBezTo>
                <a:cubicBezTo>
                  <a:pt x="2754275" y="2602868"/>
                  <a:pt x="2758951" y="2600350"/>
                  <a:pt x="2761829" y="2600350"/>
                </a:cubicBezTo>
                <a:lnTo>
                  <a:pt x="2761829" y="2594955"/>
                </a:lnTo>
                <a:cubicBezTo>
                  <a:pt x="2765785" y="2578500"/>
                  <a:pt x="2768617" y="2570273"/>
                  <a:pt x="2770326" y="2570273"/>
                </a:cubicBezTo>
                <a:lnTo>
                  <a:pt x="2771405" y="2570273"/>
                </a:lnTo>
                <a:cubicBezTo>
                  <a:pt x="2773382" y="2570273"/>
                  <a:pt x="2774821" y="2573824"/>
                  <a:pt x="2775720" y="2580928"/>
                </a:cubicBezTo>
                <a:lnTo>
                  <a:pt x="2775720" y="2584165"/>
                </a:lnTo>
                <a:lnTo>
                  <a:pt x="2774642" y="2596034"/>
                </a:lnTo>
                <a:lnTo>
                  <a:pt x="2783274" y="2612084"/>
                </a:lnTo>
                <a:lnTo>
                  <a:pt x="2783274" y="2622874"/>
                </a:lnTo>
                <a:lnTo>
                  <a:pt x="2784353" y="2627190"/>
                </a:lnTo>
                <a:cubicBezTo>
                  <a:pt x="2784353" y="2638969"/>
                  <a:pt x="2772888" y="2647197"/>
                  <a:pt x="2749959" y="2651872"/>
                </a:cubicBezTo>
                <a:lnTo>
                  <a:pt x="2746722" y="2649714"/>
                </a:lnTo>
                <a:lnTo>
                  <a:pt x="2744565" y="2649714"/>
                </a:lnTo>
                <a:lnTo>
                  <a:pt x="2740249" y="2651872"/>
                </a:lnTo>
                <a:lnTo>
                  <a:pt x="2733910" y="2650793"/>
                </a:lnTo>
                <a:lnTo>
                  <a:pt x="2729594" y="2651872"/>
                </a:lnTo>
                <a:cubicBezTo>
                  <a:pt x="2713137" y="2649714"/>
                  <a:pt x="2704912" y="2647916"/>
                  <a:pt x="2704912" y="2646477"/>
                </a:cubicBezTo>
                <a:cubicBezTo>
                  <a:pt x="2698436" y="2635957"/>
                  <a:pt x="2695200" y="2627730"/>
                  <a:pt x="2695200" y="2621795"/>
                </a:cubicBezTo>
                <a:cubicBezTo>
                  <a:pt x="2694121" y="2621795"/>
                  <a:pt x="2693401" y="2618198"/>
                  <a:pt x="2693041" y="2611005"/>
                </a:cubicBezTo>
                <a:lnTo>
                  <a:pt x="2694121" y="2611005"/>
                </a:lnTo>
                <a:lnTo>
                  <a:pt x="2693041" y="2609926"/>
                </a:lnTo>
                <a:lnTo>
                  <a:pt x="2693041" y="2604666"/>
                </a:lnTo>
                <a:lnTo>
                  <a:pt x="2695200" y="2601429"/>
                </a:lnTo>
                <a:lnTo>
                  <a:pt x="2695200" y="2593876"/>
                </a:lnTo>
                <a:lnTo>
                  <a:pt x="2697358" y="2575668"/>
                </a:lnTo>
                <a:cubicBezTo>
                  <a:pt x="2694481" y="2570812"/>
                  <a:pt x="2693041" y="2566856"/>
                  <a:pt x="2693041" y="2563799"/>
                </a:cubicBezTo>
                <a:lnTo>
                  <a:pt x="2686568" y="2563799"/>
                </a:lnTo>
                <a:lnTo>
                  <a:pt x="2681173" y="2564878"/>
                </a:lnTo>
                <a:lnTo>
                  <a:pt x="2674834" y="2563799"/>
                </a:lnTo>
                <a:lnTo>
                  <a:pt x="2670517" y="2563799"/>
                </a:lnTo>
                <a:cubicBezTo>
                  <a:pt x="2672855" y="2566496"/>
                  <a:pt x="2679644" y="2570093"/>
                  <a:pt x="2690883" y="2574589"/>
                </a:cubicBezTo>
                <a:lnTo>
                  <a:pt x="2690883" y="2576747"/>
                </a:lnTo>
                <a:cubicBezTo>
                  <a:pt x="2684410" y="2582052"/>
                  <a:pt x="2681173" y="2587402"/>
                  <a:pt x="2681173" y="2592797"/>
                </a:cubicBezTo>
                <a:lnTo>
                  <a:pt x="2676993" y="2598192"/>
                </a:lnTo>
                <a:lnTo>
                  <a:pt x="2678071" y="2599271"/>
                </a:lnTo>
                <a:lnTo>
                  <a:pt x="2678071" y="2600350"/>
                </a:lnTo>
                <a:cubicBezTo>
                  <a:pt x="2678071" y="2603947"/>
                  <a:pt x="2675554" y="2606464"/>
                  <a:pt x="2670517" y="2607903"/>
                </a:cubicBezTo>
                <a:cubicBezTo>
                  <a:pt x="2670517" y="2621480"/>
                  <a:pt x="2667639" y="2628269"/>
                  <a:pt x="2661886" y="2628269"/>
                </a:cubicBezTo>
                <a:lnTo>
                  <a:pt x="2660808" y="2627190"/>
                </a:lnTo>
                <a:lnTo>
                  <a:pt x="2659727" y="2627190"/>
                </a:lnTo>
                <a:cubicBezTo>
                  <a:pt x="2645970" y="2636452"/>
                  <a:pt x="2635585" y="2641082"/>
                  <a:pt x="2628571" y="2641082"/>
                </a:cubicBezTo>
                <a:cubicBezTo>
                  <a:pt x="2628571" y="2644679"/>
                  <a:pt x="2621782" y="2648635"/>
                  <a:pt x="2608205" y="2652951"/>
                </a:cubicBezTo>
                <a:lnTo>
                  <a:pt x="2587838" y="2652951"/>
                </a:lnTo>
                <a:cubicBezTo>
                  <a:pt x="2586400" y="2652951"/>
                  <a:pt x="2585681" y="2651872"/>
                  <a:pt x="2585681" y="2649714"/>
                </a:cubicBezTo>
                <a:cubicBezTo>
                  <a:pt x="2581365" y="2649714"/>
                  <a:pt x="2579207" y="2648995"/>
                  <a:pt x="2579207" y="2647556"/>
                </a:cubicBezTo>
                <a:cubicBezTo>
                  <a:pt x="2583343" y="2644319"/>
                  <a:pt x="2587658" y="2642521"/>
                  <a:pt x="2592155" y="2642161"/>
                </a:cubicBezTo>
                <a:cubicBezTo>
                  <a:pt x="2592155" y="2637036"/>
                  <a:pt x="2598584" y="2633844"/>
                  <a:pt x="2611443" y="2632585"/>
                </a:cubicBezTo>
                <a:lnTo>
                  <a:pt x="2623177" y="2617479"/>
                </a:lnTo>
                <a:lnTo>
                  <a:pt x="2636125" y="2587402"/>
                </a:lnTo>
                <a:lnTo>
                  <a:pt x="2633966" y="2580928"/>
                </a:lnTo>
                <a:lnTo>
                  <a:pt x="2636125" y="2575668"/>
                </a:lnTo>
                <a:lnTo>
                  <a:pt x="2635044" y="2574589"/>
                </a:lnTo>
                <a:lnTo>
                  <a:pt x="2633966" y="2574589"/>
                </a:lnTo>
                <a:lnTo>
                  <a:pt x="2623177" y="2575668"/>
                </a:lnTo>
                <a:lnTo>
                  <a:pt x="2623177" y="2574589"/>
                </a:lnTo>
                <a:lnTo>
                  <a:pt x="2625335" y="2569194"/>
                </a:lnTo>
                <a:cubicBezTo>
                  <a:pt x="2623895" y="2569194"/>
                  <a:pt x="2622861" y="2565237"/>
                  <a:pt x="2622232" y="2557325"/>
                </a:cubicBezTo>
                <a:lnTo>
                  <a:pt x="2627852" y="2557325"/>
                </a:lnTo>
                <a:lnTo>
                  <a:pt x="2624255" y="2556246"/>
                </a:lnTo>
                <a:lnTo>
                  <a:pt x="2624255" y="2554088"/>
                </a:lnTo>
                <a:lnTo>
                  <a:pt x="2627494" y="2554088"/>
                </a:lnTo>
                <a:lnTo>
                  <a:pt x="2627494" y="2553008"/>
                </a:lnTo>
                <a:cubicBezTo>
                  <a:pt x="2623986" y="2553008"/>
                  <a:pt x="2622232" y="2551929"/>
                  <a:pt x="2622232" y="2549771"/>
                </a:cubicBezTo>
                <a:lnTo>
                  <a:pt x="2622232" y="2542353"/>
                </a:lnTo>
                <a:lnTo>
                  <a:pt x="2623177" y="2526168"/>
                </a:lnTo>
                <a:lnTo>
                  <a:pt x="2622232" y="2517671"/>
                </a:lnTo>
                <a:lnTo>
                  <a:pt x="2623177" y="2516592"/>
                </a:lnTo>
                <a:lnTo>
                  <a:pt x="2623177" y="2515513"/>
                </a:lnTo>
                <a:lnTo>
                  <a:pt x="2620075" y="2507960"/>
                </a:lnTo>
                <a:cubicBezTo>
                  <a:pt x="2620075" y="2505083"/>
                  <a:pt x="2622187" y="2503644"/>
                  <a:pt x="2626414" y="2503644"/>
                </a:cubicBezTo>
                <a:lnTo>
                  <a:pt x="2626414" y="2501486"/>
                </a:lnTo>
                <a:cubicBezTo>
                  <a:pt x="2622007" y="2494383"/>
                  <a:pt x="2619175" y="2490831"/>
                  <a:pt x="2617916" y="2490831"/>
                </a:cubicBezTo>
                <a:lnTo>
                  <a:pt x="2598494" y="2492854"/>
                </a:lnTo>
                <a:lnTo>
                  <a:pt x="2594178" y="2492854"/>
                </a:lnTo>
                <a:lnTo>
                  <a:pt x="2593099" y="2493933"/>
                </a:lnTo>
                <a:lnTo>
                  <a:pt x="2592155" y="2493933"/>
                </a:lnTo>
                <a:lnTo>
                  <a:pt x="2593099" y="2509039"/>
                </a:lnTo>
                <a:lnTo>
                  <a:pt x="2589997" y="2533721"/>
                </a:lnTo>
                <a:lnTo>
                  <a:pt x="2591076" y="2534800"/>
                </a:lnTo>
                <a:lnTo>
                  <a:pt x="2591076" y="2535879"/>
                </a:lnTo>
                <a:lnTo>
                  <a:pt x="2588918" y="2557325"/>
                </a:lnTo>
                <a:cubicBezTo>
                  <a:pt x="2589636" y="2563799"/>
                  <a:pt x="2590718" y="2567036"/>
                  <a:pt x="2592155" y="2567036"/>
                </a:cubicBezTo>
                <a:cubicBezTo>
                  <a:pt x="2592155" y="2563978"/>
                  <a:pt x="2599662" y="2561461"/>
                  <a:pt x="2614679" y="2559483"/>
                </a:cubicBezTo>
                <a:lnTo>
                  <a:pt x="2616838" y="2562720"/>
                </a:lnTo>
                <a:cubicBezTo>
                  <a:pt x="2616838" y="2573779"/>
                  <a:pt x="2609644" y="2582007"/>
                  <a:pt x="2595258" y="2587402"/>
                </a:cubicBezTo>
                <a:lnTo>
                  <a:pt x="2575970" y="2604666"/>
                </a:lnTo>
                <a:cubicBezTo>
                  <a:pt x="2570576" y="2604666"/>
                  <a:pt x="2560909" y="2612534"/>
                  <a:pt x="2546972" y="2628269"/>
                </a:cubicBezTo>
                <a:lnTo>
                  <a:pt x="2539419" y="2635822"/>
                </a:lnTo>
                <a:lnTo>
                  <a:pt x="2537261" y="2635822"/>
                </a:lnTo>
                <a:cubicBezTo>
                  <a:pt x="2533215" y="2635822"/>
                  <a:pt x="2529663" y="2629708"/>
                  <a:pt x="2526605" y="2617479"/>
                </a:cubicBezTo>
                <a:lnTo>
                  <a:pt x="2527684" y="2612084"/>
                </a:lnTo>
                <a:cubicBezTo>
                  <a:pt x="2523369" y="2610286"/>
                  <a:pt x="2520491" y="2600979"/>
                  <a:pt x="2519053" y="2584165"/>
                </a:cubicBezTo>
                <a:lnTo>
                  <a:pt x="2519053" y="2580928"/>
                </a:lnTo>
                <a:lnTo>
                  <a:pt x="2521210" y="2578905"/>
                </a:lnTo>
                <a:lnTo>
                  <a:pt x="2526605" y="2578905"/>
                </a:lnTo>
                <a:lnTo>
                  <a:pt x="2541577" y="2582007"/>
                </a:lnTo>
                <a:lnTo>
                  <a:pt x="2542656" y="2582007"/>
                </a:lnTo>
                <a:cubicBezTo>
                  <a:pt x="2549130" y="2582007"/>
                  <a:pt x="2552367" y="2580253"/>
                  <a:pt x="2552367" y="2576747"/>
                </a:cubicBezTo>
                <a:cubicBezTo>
                  <a:pt x="2548051" y="2571172"/>
                  <a:pt x="2545893" y="2567215"/>
                  <a:pt x="2545893" y="2564878"/>
                </a:cubicBezTo>
                <a:lnTo>
                  <a:pt x="2545893" y="2555167"/>
                </a:lnTo>
                <a:lnTo>
                  <a:pt x="2549130" y="2550850"/>
                </a:lnTo>
                <a:lnTo>
                  <a:pt x="2549130" y="2547748"/>
                </a:lnTo>
                <a:cubicBezTo>
                  <a:pt x="2546252" y="2538577"/>
                  <a:pt x="2544814" y="2531743"/>
                  <a:pt x="2544814" y="2527247"/>
                </a:cubicBezTo>
                <a:lnTo>
                  <a:pt x="2549130" y="2509039"/>
                </a:lnTo>
                <a:lnTo>
                  <a:pt x="2549130" y="2507960"/>
                </a:lnTo>
                <a:cubicBezTo>
                  <a:pt x="2546972" y="2506162"/>
                  <a:pt x="2545532" y="2501486"/>
                  <a:pt x="2544814" y="2493933"/>
                </a:cubicBezTo>
                <a:cubicBezTo>
                  <a:pt x="2529079" y="2493214"/>
                  <a:pt x="2521210" y="2491101"/>
                  <a:pt x="2521210" y="2487594"/>
                </a:cubicBezTo>
                <a:lnTo>
                  <a:pt x="2524447" y="2482199"/>
                </a:lnTo>
                <a:lnTo>
                  <a:pt x="2535103" y="2483278"/>
                </a:lnTo>
                <a:lnTo>
                  <a:pt x="2548051" y="2483278"/>
                </a:lnTo>
                <a:lnTo>
                  <a:pt x="2545893" y="2473567"/>
                </a:lnTo>
                <a:lnTo>
                  <a:pt x="2545893" y="2466014"/>
                </a:lnTo>
                <a:lnTo>
                  <a:pt x="2554525" y="2460754"/>
                </a:lnTo>
                <a:lnTo>
                  <a:pt x="2554525" y="2459675"/>
                </a:lnTo>
                <a:lnTo>
                  <a:pt x="2553445" y="2458596"/>
                </a:lnTo>
                <a:lnTo>
                  <a:pt x="2553445" y="2457517"/>
                </a:lnTo>
                <a:lnTo>
                  <a:pt x="2548051" y="2458596"/>
                </a:lnTo>
                <a:lnTo>
                  <a:pt x="2545893" y="2456438"/>
                </a:lnTo>
                <a:lnTo>
                  <a:pt x="2545893" y="2448885"/>
                </a:lnTo>
                <a:lnTo>
                  <a:pt x="2549130" y="2438095"/>
                </a:lnTo>
                <a:lnTo>
                  <a:pt x="2546972" y="2430676"/>
                </a:lnTo>
                <a:cubicBezTo>
                  <a:pt x="2546972" y="2428698"/>
                  <a:pt x="2549130" y="2425461"/>
                  <a:pt x="2553445" y="2420965"/>
                </a:cubicBezTo>
                <a:lnTo>
                  <a:pt x="2553445" y="2418807"/>
                </a:lnTo>
                <a:cubicBezTo>
                  <a:pt x="2548410" y="2418807"/>
                  <a:pt x="2545893" y="2417728"/>
                  <a:pt x="2545893" y="2415570"/>
                </a:cubicBezTo>
                <a:lnTo>
                  <a:pt x="2545893" y="2405859"/>
                </a:lnTo>
                <a:cubicBezTo>
                  <a:pt x="2545893" y="2404780"/>
                  <a:pt x="2547331" y="2403701"/>
                  <a:pt x="2550209" y="2402622"/>
                </a:cubicBezTo>
                <a:lnTo>
                  <a:pt x="2578128" y="2409096"/>
                </a:lnTo>
                <a:lnTo>
                  <a:pt x="2579207" y="2409096"/>
                </a:lnTo>
                <a:lnTo>
                  <a:pt x="2583523" y="2405859"/>
                </a:lnTo>
                <a:cubicBezTo>
                  <a:pt x="2594223" y="2405859"/>
                  <a:pt x="2599573" y="2408017"/>
                  <a:pt x="2599573" y="2412333"/>
                </a:cubicBezTo>
                <a:lnTo>
                  <a:pt x="2599573" y="2415570"/>
                </a:lnTo>
                <a:cubicBezTo>
                  <a:pt x="2593908" y="2423663"/>
                  <a:pt x="2591076" y="2429373"/>
                  <a:pt x="2591076" y="2432700"/>
                </a:cubicBezTo>
                <a:lnTo>
                  <a:pt x="2594178" y="2438095"/>
                </a:lnTo>
                <a:lnTo>
                  <a:pt x="2594178" y="2441332"/>
                </a:lnTo>
                <a:lnTo>
                  <a:pt x="2592155" y="2444569"/>
                </a:lnTo>
                <a:lnTo>
                  <a:pt x="2592155" y="2461698"/>
                </a:lnTo>
                <a:lnTo>
                  <a:pt x="2593099" y="2469251"/>
                </a:lnTo>
                <a:lnTo>
                  <a:pt x="2594178" y="2469251"/>
                </a:lnTo>
                <a:cubicBezTo>
                  <a:pt x="2595616" y="2469251"/>
                  <a:pt x="2596336" y="2468172"/>
                  <a:pt x="2596336" y="2466014"/>
                </a:cubicBezTo>
                <a:lnTo>
                  <a:pt x="2597415" y="2464935"/>
                </a:lnTo>
                <a:lnTo>
                  <a:pt x="2602810" y="2464935"/>
                </a:lnTo>
                <a:lnTo>
                  <a:pt x="2610363" y="2471409"/>
                </a:lnTo>
                <a:lnTo>
                  <a:pt x="2616838" y="2470330"/>
                </a:lnTo>
                <a:lnTo>
                  <a:pt x="2623177" y="2473567"/>
                </a:lnTo>
                <a:lnTo>
                  <a:pt x="2630731" y="2469251"/>
                </a:lnTo>
                <a:lnTo>
                  <a:pt x="2636125" y="2471409"/>
                </a:lnTo>
                <a:lnTo>
                  <a:pt x="2641520" y="2467093"/>
                </a:lnTo>
                <a:lnTo>
                  <a:pt x="2643677" y="2467093"/>
                </a:lnTo>
                <a:cubicBezTo>
                  <a:pt x="2645835" y="2467093"/>
                  <a:pt x="2647274" y="2469970"/>
                  <a:pt x="2647993" y="2475725"/>
                </a:cubicBezTo>
                <a:cubicBezTo>
                  <a:pt x="2640799" y="2477523"/>
                  <a:pt x="2637204" y="2478962"/>
                  <a:pt x="2637204" y="2480041"/>
                </a:cubicBezTo>
                <a:cubicBezTo>
                  <a:pt x="2639541" y="2482918"/>
                  <a:pt x="2647049" y="2486155"/>
                  <a:pt x="2659727" y="2489752"/>
                </a:cubicBezTo>
                <a:lnTo>
                  <a:pt x="2665123" y="2492854"/>
                </a:lnTo>
                <a:lnTo>
                  <a:pt x="2674834" y="2491775"/>
                </a:lnTo>
                <a:lnTo>
                  <a:pt x="2676993" y="2491775"/>
                </a:lnTo>
                <a:lnTo>
                  <a:pt x="2680230" y="2493933"/>
                </a:lnTo>
                <a:lnTo>
                  <a:pt x="2693041" y="2493933"/>
                </a:lnTo>
                <a:cubicBezTo>
                  <a:pt x="2696998" y="2493933"/>
                  <a:pt x="2699515" y="2495372"/>
                  <a:pt x="2700594" y="2498249"/>
                </a:cubicBezTo>
                <a:lnTo>
                  <a:pt x="2697358" y="2501486"/>
                </a:lnTo>
                <a:lnTo>
                  <a:pt x="2693041" y="2501486"/>
                </a:lnTo>
                <a:lnTo>
                  <a:pt x="2688725" y="2500407"/>
                </a:lnTo>
                <a:lnTo>
                  <a:pt x="2684410" y="2501486"/>
                </a:lnTo>
                <a:lnTo>
                  <a:pt x="2683332" y="2500407"/>
                </a:lnTo>
                <a:lnTo>
                  <a:pt x="2682251" y="2501486"/>
                </a:lnTo>
                <a:lnTo>
                  <a:pt x="2681173" y="2501486"/>
                </a:lnTo>
                <a:lnTo>
                  <a:pt x="2668360" y="2499328"/>
                </a:lnTo>
                <a:lnTo>
                  <a:pt x="2666202" y="2503644"/>
                </a:lnTo>
                <a:lnTo>
                  <a:pt x="2667281" y="2512276"/>
                </a:lnTo>
                <a:lnTo>
                  <a:pt x="2664045" y="2520773"/>
                </a:lnTo>
                <a:cubicBezTo>
                  <a:pt x="2665123" y="2524370"/>
                  <a:pt x="2667639" y="2526168"/>
                  <a:pt x="2671598" y="2526168"/>
                </a:cubicBezTo>
                <a:lnTo>
                  <a:pt x="2681173" y="2520773"/>
                </a:lnTo>
                <a:lnTo>
                  <a:pt x="2710307" y="2520773"/>
                </a:lnTo>
                <a:lnTo>
                  <a:pt x="2718804" y="2522931"/>
                </a:lnTo>
                <a:cubicBezTo>
                  <a:pt x="2720961" y="2519065"/>
                  <a:pt x="2722041" y="2515154"/>
                  <a:pt x="2722041" y="2511197"/>
                </a:cubicBezTo>
                <a:cubicBezTo>
                  <a:pt x="2719882" y="2510478"/>
                  <a:pt x="2718804" y="2508320"/>
                  <a:pt x="2718804" y="2504723"/>
                </a:cubicBezTo>
                <a:lnTo>
                  <a:pt x="2718804" y="2501486"/>
                </a:lnTo>
                <a:lnTo>
                  <a:pt x="2711251" y="2501486"/>
                </a:lnTo>
                <a:cubicBezTo>
                  <a:pt x="2707564" y="2501486"/>
                  <a:pt x="2705450" y="2500407"/>
                  <a:pt x="2704912" y="2498249"/>
                </a:cubicBezTo>
                <a:cubicBezTo>
                  <a:pt x="2704912" y="2496091"/>
                  <a:pt x="2707383" y="2495012"/>
                  <a:pt x="2712329" y="2495012"/>
                </a:cubicBezTo>
                <a:cubicBezTo>
                  <a:pt x="2722580" y="2490247"/>
                  <a:pt x="2729054" y="2485616"/>
                  <a:pt x="2731752" y="2481120"/>
                </a:cubicBezTo>
                <a:lnTo>
                  <a:pt x="2731752" y="2477883"/>
                </a:lnTo>
                <a:lnTo>
                  <a:pt x="2725278" y="2478962"/>
                </a:lnTo>
                <a:lnTo>
                  <a:pt x="2716645" y="2475725"/>
                </a:lnTo>
                <a:lnTo>
                  <a:pt x="2710307" y="2477883"/>
                </a:lnTo>
                <a:lnTo>
                  <a:pt x="2695200" y="2477883"/>
                </a:lnTo>
                <a:lnTo>
                  <a:pt x="2690883" y="2476804"/>
                </a:lnTo>
                <a:lnTo>
                  <a:pt x="2689805" y="2477883"/>
                </a:lnTo>
                <a:lnTo>
                  <a:pt x="2688725" y="2477883"/>
                </a:lnTo>
                <a:cubicBezTo>
                  <a:pt x="2679464" y="2477883"/>
                  <a:pt x="2674834" y="2476444"/>
                  <a:pt x="2674834" y="2473567"/>
                </a:cubicBezTo>
                <a:lnTo>
                  <a:pt x="2661886" y="2476804"/>
                </a:lnTo>
                <a:lnTo>
                  <a:pt x="2657569" y="2476804"/>
                </a:lnTo>
                <a:cubicBezTo>
                  <a:pt x="2654873" y="2476804"/>
                  <a:pt x="2652039" y="2468217"/>
                  <a:pt x="2649072" y="2451043"/>
                </a:cubicBezTo>
                <a:lnTo>
                  <a:pt x="2640440" y="2433779"/>
                </a:lnTo>
                <a:lnTo>
                  <a:pt x="2642598" y="2431755"/>
                </a:lnTo>
                <a:lnTo>
                  <a:pt x="2644756" y="2431755"/>
                </a:lnTo>
                <a:lnTo>
                  <a:pt x="2653254" y="2433779"/>
                </a:lnTo>
                <a:lnTo>
                  <a:pt x="2656490" y="2431755"/>
                </a:lnTo>
                <a:lnTo>
                  <a:pt x="2661886" y="2431755"/>
                </a:lnTo>
                <a:cubicBezTo>
                  <a:pt x="2663324" y="2433104"/>
                  <a:pt x="2666562" y="2433779"/>
                  <a:pt x="2671598" y="2433779"/>
                </a:cubicBezTo>
                <a:cubicBezTo>
                  <a:pt x="2681577" y="2440972"/>
                  <a:pt x="2686568" y="2447086"/>
                  <a:pt x="2686568" y="2452122"/>
                </a:cubicBezTo>
                <a:lnTo>
                  <a:pt x="2686568" y="2454280"/>
                </a:lnTo>
                <a:lnTo>
                  <a:pt x="2684410" y="2456438"/>
                </a:lnTo>
                <a:lnTo>
                  <a:pt x="2688725" y="2464935"/>
                </a:lnTo>
                <a:lnTo>
                  <a:pt x="2687646" y="2469251"/>
                </a:lnTo>
                <a:lnTo>
                  <a:pt x="2695200" y="2469251"/>
                </a:lnTo>
                <a:lnTo>
                  <a:pt x="2700594" y="2470330"/>
                </a:lnTo>
                <a:lnTo>
                  <a:pt x="2709226" y="2439174"/>
                </a:lnTo>
                <a:lnTo>
                  <a:pt x="2708148" y="2434858"/>
                </a:lnTo>
                <a:lnTo>
                  <a:pt x="2708148" y="2433779"/>
                </a:lnTo>
                <a:lnTo>
                  <a:pt x="2715567" y="2428518"/>
                </a:lnTo>
                <a:cubicBezTo>
                  <a:pt x="2715567" y="2426360"/>
                  <a:pt x="2714127" y="2425281"/>
                  <a:pt x="2711251" y="2425281"/>
                </a:cubicBezTo>
                <a:lnTo>
                  <a:pt x="2711251" y="2424202"/>
                </a:lnTo>
                <a:cubicBezTo>
                  <a:pt x="2709181" y="2424202"/>
                  <a:pt x="2708148" y="2425281"/>
                  <a:pt x="2708148" y="2427439"/>
                </a:cubicBezTo>
                <a:lnTo>
                  <a:pt x="2707069" y="2428518"/>
                </a:lnTo>
                <a:lnTo>
                  <a:pt x="2702753" y="2428518"/>
                </a:lnTo>
                <a:cubicBezTo>
                  <a:pt x="2701314" y="2428518"/>
                  <a:pt x="2700594" y="2427080"/>
                  <a:pt x="2700594" y="2424202"/>
                </a:cubicBezTo>
                <a:lnTo>
                  <a:pt x="2697358" y="2424202"/>
                </a:lnTo>
                <a:cubicBezTo>
                  <a:pt x="2695919" y="2424202"/>
                  <a:pt x="2695200" y="2425281"/>
                  <a:pt x="2695200" y="2427439"/>
                </a:cubicBezTo>
                <a:lnTo>
                  <a:pt x="2694121" y="2428518"/>
                </a:lnTo>
                <a:lnTo>
                  <a:pt x="2687646" y="2428518"/>
                </a:lnTo>
                <a:cubicBezTo>
                  <a:pt x="2684590" y="2425641"/>
                  <a:pt x="2681757" y="2424202"/>
                  <a:pt x="2679150" y="2424202"/>
                </a:cubicBezTo>
                <a:cubicBezTo>
                  <a:pt x="2674294" y="2427080"/>
                  <a:pt x="2669978" y="2428518"/>
                  <a:pt x="2666202" y="2428518"/>
                </a:cubicBezTo>
                <a:lnTo>
                  <a:pt x="2662964" y="2428518"/>
                </a:lnTo>
                <a:lnTo>
                  <a:pt x="2660808" y="2426360"/>
                </a:lnTo>
                <a:lnTo>
                  <a:pt x="2660808" y="2424202"/>
                </a:lnTo>
                <a:lnTo>
                  <a:pt x="2670517" y="2419886"/>
                </a:lnTo>
                <a:lnTo>
                  <a:pt x="2669439" y="2409096"/>
                </a:lnTo>
                <a:cubicBezTo>
                  <a:pt x="2669439" y="2394800"/>
                  <a:pt x="2670517" y="2387651"/>
                  <a:pt x="2672676" y="2387651"/>
                </a:cubicBezTo>
                <a:close/>
                <a:moveTo>
                  <a:pt x="7252835" y="2380377"/>
                </a:moveTo>
                <a:cubicBezTo>
                  <a:pt x="7250587" y="2380377"/>
                  <a:pt x="7248384" y="2382580"/>
                  <a:pt x="7246226" y="2386986"/>
                </a:cubicBezTo>
                <a:lnTo>
                  <a:pt x="7249463" y="2389144"/>
                </a:lnTo>
                <a:lnTo>
                  <a:pt x="7250542" y="2389144"/>
                </a:lnTo>
                <a:cubicBezTo>
                  <a:pt x="7254229" y="2389144"/>
                  <a:pt x="7256432" y="2387661"/>
                  <a:pt x="7257151" y="2384693"/>
                </a:cubicBezTo>
                <a:cubicBezTo>
                  <a:pt x="7256612" y="2382535"/>
                  <a:pt x="7255173" y="2381097"/>
                  <a:pt x="7252835" y="2380377"/>
                </a:cubicBezTo>
                <a:close/>
                <a:moveTo>
                  <a:pt x="7584936" y="2378647"/>
                </a:moveTo>
                <a:lnTo>
                  <a:pt x="7584936" y="2380805"/>
                </a:lnTo>
                <a:lnTo>
                  <a:pt x="7588172" y="2380805"/>
                </a:lnTo>
                <a:lnTo>
                  <a:pt x="7588172" y="2378647"/>
                </a:lnTo>
                <a:close/>
                <a:moveTo>
                  <a:pt x="4070211" y="2378647"/>
                </a:moveTo>
                <a:lnTo>
                  <a:pt x="4070211" y="2380805"/>
                </a:lnTo>
                <a:lnTo>
                  <a:pt x="4073448" y="2380805"/>
                </a:lnTo>
                <a:lnTo>
                  <a:pt x="4073448" y="2378647"/>
                </a:lnTo>
                <a:close/>
                <a:moveTo>
                  <a:pt x="1601876" y="2378243"/>
                </a:moveTo>
                <a:lnTo>
                  <a:pt x="1601876" y="2379322"/>
                </a:lnTo>
                <a:lnTo>
                  <a:pt x="1604034" y="2379322"/>
                </a:lnTo>
                <a:lnTo>
                  <a:pt x="1604034" y="2378243"/>
                </a:lnTo>
                <a:close/>
                <a:moveTo>
                  <a:pt x="7238538" y="2377140"/>
                </a:moveTo>
                <a:lnTo>
                  <a:pt x="7238538" y="2379298"/>
                </a:lnTo>
                <a:lnTo>
                  <a:pt x="7239617" y="2379298"/>
                </a:lnTo>
                <a:lnTo>
                  <a:pt x="7239617" y="2377140"/>
                </a:lnTo>
                <a:close/>
                <a:moveTo>
                  <a:pt x="9210008" y="2375275"/>
                </a:moveTo>
                <a:lnTo>
                  <a:pt x="9207850" y="2381749"/>
                </a:lnTo>
                <a:lnTo>
                  <a:pt x="9208930" y="2382828"/>
                </a:lnTo>
                <a:lnTo>
                  <a:pt x="9211088" y="2382828"/>
                </a:lnTo>
                <a:lnTo>
                  <a:pt x="9210008" y="2381749"/>
                </a:lnTo>
                <a:lnTo>
                  <a:pt x="9210008" y="2377433"/>
                </a:lnTo>
                <a:lnTo>
                  <a:pt x="9212166" y="2377433"/>
                </a:lnTo>
                <a:lnTo>
                  <a:pt x="9212166" y="2375275"/>
                </a:lnTo>
                <a:close/>
                <a:moveTo>
                  <a:pt x="5611847" y="2375275"/>
                </a:moveTo>
                <a:lnTo>
                  <a:pt x="5611847" y="2377433"/>
                </a:lnTo>
                <a:lnTo>
                  <a:pt x="5612926" y="2377433"/>
                </a:lnTo>
                <a:lnTo>
                  <a:pt x="5612926" y="2375275"/>
                </a:lnTo>
                <a:close/>
                <a:moveTo>
                  <a:pt x="5756029" y="2372038"/>
                </a:moveTo>
                <a:lnTo>
                  <a:pt x="5756029" y="2373117"/>
                </a:lnTo>
                <a:lnTo>
                  <a:pt x="5759266" y="2373117"/>
                </a:lnTo>
                <a:lnTo>
                  <a:pt x="5759266" y="2372038"/>
                </a:lnTo>
                <a:close/>
                <a:moveTo>
                  <a:pt x="2234968" y="2371229"/>
                </a:moveTo>
                <a:lnTo>
                  <a:pt x="2234968" y="2374331"/>
                </a:lnTo>
                <a:lnTo>
                  <a:pt x="2237125" y="2376489"/>
                </a:lnTo>
                <a:lnTo>
                  <a:pt x="2238204" y="2376489"/>
                </a:lnTo>
                <a:lnTo>
                  <a:pt x="2238204" y="2373387"/>
                </a:lnTo>
                <a:lnTo>
                  <a:pt x="2236047" y="2371229"/>
                </a:lnTo>
                <a:close/>
                <a:moveTo>
                  <a:pt x="9206771" y="2370959"/>
                </a:moveTo>
                <a:lnTo>
                  <a:pt x="9206771" y="2374196"/>
                </a:lnTo>
                <a:lnTo>
                  <a:pt x="9208930" y="2374196"/>
                </a:lnTo>
                <a:lnTo>
                  <a:pt x="9207850" y="2370959"/>
                </a:lnTo>
                <a:close/>
                <a:moveTo>
                  <a:pt x="1552377" y="2369476"/>
                </a:moveTo>
                <a:lnTo>
                  <a:pt x="1552377" y="2371634"/>
                </a:lnTo>
                <a:lnTo>
                  <a:pt x="1553456" y="2371634"/>
                </a:lnTo>
                <a:lnTo>
                  <a:pt x="1553456" y="2369476"/>
                </a:lnTo>
                <a:close/>
                <a:moveTo>
                  <a:pt x="8271708" y="2366778"/>
                </a:moveTo>
                <a:lnTo>
                  <a:pt x="8271708" y="2371094"/>
                </a:lnTo>
                <a:lnTo>
                  <a:pt x="8274945" y="2371094"/>
                </a:lnTo>
                <a:lnTo>
                  <a:pt x="8274945" y="2368936"/>
                </a:lnTo>
                <a:lnTo>
                  <a:pt x="8272786" y="2366778"/>
                </a:lnTo>
                <a:close/>
                <a:moveTo>
                  <a:pt x="9207850" y="2365564"/>
                </a:moveTo>
                <a:lnTo>
                  <a:pt x="9207850" y="2366643"/>
                </a:lnTo>
                <a:lnTo>
                  <a:pt x="9216483" y="2369880"/>
                </a:lnTo>
                <a:lnTo>
                  <a:pt x="9218640" y="2369880"/>
                </a:lnTo>
                <a:lnTo>
                  <a:pt x="9218640" y="2368801"/>
                </a:lnTo>
                <a:lnTo>
                  <a:pt x="9208930" y="2365564"/>
                </a:lnTo>
                <a:close/>
                <a:moveTo>
                  <a:pt x="5766954" y="2364620"/>
                </a:moveTo>
                <a:lnTo>
                  <a:pt x="5766954" y="2365699"/>
                </a:lnTo>
                <a:lnTo>
                  <a:pt x="5769112" y="2365699"/>
                </a:lnTo>
                <a:lnTo>
                  <a:pt x="5769112" y="2364620"/>
                </a:lnTo>
                <a:close/>
                <a:moveTo>
                  <a:pt x="5676992" y="2364620"/>
                </a:moveTo>
                <a:lnTo>
                  <a:pt x="5679150" y="2366778"/>
                </a:lnTo>
                <a:lnTo>
                  <a:pt x="5680229" y="2365699"/>
                </a:lnTo>
                <a:lnTo>
                  <a:pt x="5680229" y="2364620"/>
                </a:lnTo>
                <a:close/>
                <a:moveTo>
                  <a:pt x="9264094" y="2363406"/>
                </a:moveTo>
                <a:lnTo>
                  <a:pt x="9264094" y="2364485"/>
                </a:lnTo>
                <a:lnTo>
                  <a:pt x="9267331" y="2364485"/>
                </a:lnTo>
                <a:lnTo>
                  <a:pt x="9267331" y="2363406"/>
                </a:lnTo>
                <a:close/>
                <a:moveTo>
                  <a:pt x="9254383" y="2363406"/>
                </a:moveTo>
                <a:lnTo>
                  <a:pt x="9254383" y="2364485"/>
                </a:lnTo>
                <a:lnTo>
                  <a:pt x="9256541" y="2364485"/>
                </a:lnTo>
                <a:lnTo>
                  <a:pt x="9256541" y="2363406"/>
                </a:lnTo>
                <a:close/>
                <a:moveTo>
                  <a:pt x="1208188" y="2362462"/>
                </a:moveTo>
                <a:lnTo>
                  <a:pt x="1208188" y="2365699"/>
                </a:lnTo>
                <a:lnTo>
                  <a:pt x="1210346" y="2367857"/>
                </a:lnTo>
                <a:lnTo>
                  <a:pt x="1211425" y="2366778"/>
                </a:lnTo>
                <a:lnTo>
                  <a:pt x="1211425" y="2362462"/>
                </a:lnTo>
                <a:close/>
                <a:moveTo>
                  <a:pt x="9191665" y="2362192"/>
                </a:moveTo>
                <a:lnTo>
                  <a:pt x="9190586" y="2365564"/>
                </a:lnTo>
                <a:lnTo>
                  <a:pt x="9192744" y="2365564"/>
                </a:lnTo>
                <a:lnTo>
                  <a:pt x="9192744" y="2362192"/>
                </a:lnTo>
                <a:close/>
                <a:moveTo>
                  <a:pt x="7250542" y="2361765"/>
                </a:moveTo>
                <a:lnTo>
                  <a:pt x="7245147" y="2362844"/>
                </a:lnTo>
                <a:lnTo>
                  <a:pt x="7245147" y="2368373"/>
                </a:lnTo>
                <a:lnTo>
                  <a:pt x="7252835" y="2370531"/>
                </a:lnTo>
                <a:lnTo>
                  <a:pt x="7253914" y="2370531"/>
                </a:lnTo>
                <a:lnTo>
                  <a:pt x="7254993" y="2365002"/>
                </a:lnTo>
                <a:close/>
                <a:moveTo>
                  <a:pt x="6223358" y="2361113"/>
                </a:moveTo>
                <a:lnTo>
                  <a:pt x="6217963" y="2362192"/>
                </a:lnTo>
                <a:lnTo>
                  <a:pt x="6217963" y="2364485"/>
                </a:lnTo>
                <a:cubicBezTo>
                  <a:pt x="6223538" y="2370959"/>
                  <a:pt x="6227854" y="2374196"/>
                  <a:pt x="6230911" y="2374196"/>
                </a:cubicBezTo>
                <a:lnTo>
                  <a:pt x="6234148" y="2374196"/>
                </a:lnTo>
                <a:lnTo>
                  <a:pt x="6239543" y="2368801"/>
                </a:lnTo>
                <a:lnTo>
                  <a:pt x="6239543" y="2367722"/>
                </a:lnTo>
                <a:lnTo>
                  <a:pt x="6235227" y="2367722"/>
                </a:lnTo>
                <a:cubicBezTo>
                  <a:pt x="6231990" y="2367722"/>
                  <a:pt x="6228753" y="2365519"/>
                  <a:pt x="6225516" y="2361113"/>
                </a:cubicBezTo>
                <a:close/>
                <a:moveTo>
                  <a:pt x="2247781" y="2360439"/>
                </a:moveTo>
                <a:cubicBezTo>
                  <a:pt x="2245532" y="2361158"/>
                  <a:pt x="2244139" y="2362597"/>
                  <a:pt x="2243600" y="2364755"/>
                </a:cubicBezTo>
                <a:lnTo>
                  <a:pt x="2246837" y="2365834"/>
                </a:lnTo>
                <a:lnTo>
                  <a:pt x="2249939" y="2364755"/>
                </a:lnTo>
                <a:lnTo>
                  <a:pt x="2249939" y="2362597"/>
                </a:lnTo>
                <a:close/>
                <a:moveTo>
                  <a:pt x="2146220" y="2360439"/>
                </a:moveTo>
                <a:lnTo>
                  <a:pt x="2144061" y="2362597"/>
                </a:lnTo>
                <a:cubicBezTo>
                  <a:pt x="2145499" y="2365834"/>
                  <a:pt x="2146893" y="2367632"/>
                  <a:pt x="2148243" y="2367992"/>
                </a:cubicBezTo>
                <a:lnTo>
                  <a:pt x="2152559" y="2367992"/>
                </a:lnTo>
                <a:lnTo>
                  <a:pt x="2154717" y="2365834"/>
                </a:lnTo>
                <a:cubicBezTo>
                  <a:pt x="2153637" y="2362237"/>
                  <a:pt x="2151120" y="2360439"/>
                  <a:pt x="2147163" y="2360439"/>
                </a:cubicBezTo>
                <a:close/>
                <a:moveTo>
                  <a:pt x="2084041" y="2359360"/>
                </a:moveTo>
                <a:lnTo>
                  <a:pt x="2084041" y="2364755"/>
                </a:lnTo>
                <a:lnTo>
                  <a:pt x="2086199" y="2362597"/>
                </a:lnTo>
                <a:lnTo>
                  <a:pt x="2085122" y="2359360"/>
                </a:lnTo>
                <a:close/>
                <a:moveTo>
                  <a:pt x="9183033" y="2357876"/>
                </a:moveTo>
                <a:lnTo>
                  <a:pt x="9180875" y="2360034"/>
                </a:lnTo>
                <a:lnTo>
                  <a:pt x="9180875" y="2362192"/>
                </a:lnTo>
                <a:lnTo>
                  <a:pt x="9183033" y="2362192"/>
                </a:lnTo>
                <a:lnTo>
                  <a:pt x="9185191" y="2357876"/>
                </a:lnTo>
                <a:close/>
                <a:moveTo>
                  <a:pt x="1703978" y="2357337"/>
                </a:moveTo>
                <a:lnTo>
                  <a:pt x="1701819" y="2359495"/>
                </a:lnTo>
                <a:lnTo>
                  <a:pt x="1701819" y="2361788"/>
                </a:lnTo>
                <a:lnTo>
                  <a:pt x="1706135" y="2362867"/>
                </a:lnTo>
                <a:lnTo>
                  <a:pt x="1708293" y="2358416"/>
                </a:lnTo>
                <a:lnTo>
                  <a:pt x="1707215" y="2357337"/>
                </a:lnTo>
                <a:close/>
                <a:moveTo>
                  <a:pt x="1556828" y="2357337"/>
                </a:moveTo>
                <a:lnTo>
                  <a:pt x="1555613" y="2358416"/>
                </a:lnTo>
                <a:lnTo>
                  <a:pt x="1555613" y="2361788"/>
                </a:lnTo>
                <a:lnTo>
                  <a:pt x="1560065" y="2360574"/>
                </a:lnTo>
                <a:lnTo>
                  <a:pt x="1560065" y="2358416"/>
                </a:lnTo>
                <a:close/>
                <a:moveTo>
                  <a:pt x="3722111" y="2355988"/>
                </a:moveTo>
                <a:lnTo>
                  <a:pt x="3718874" y="2359225"/>
                </a:lnTo>
                <a:lnTo>
                  <a:pt x="3718874" y="2360304"/>
                </a:lnTo>
                <a:lnTo>
                  <a:pt x="3721032" y="2362462"/>
                </a:lnTo>
                <a:lnTo>
                  <a:pt x="3722111" y="2362462"/>
                </a:lnTo>
                <a:lnTo>
                  <a:pt x="3724269" y="2360304"/>
                </a:lnTo>
                <a:lnTo>
                  <a:pt x="3724269" y="2355988"/>
                </a:lnTo>
                <a:close/>
                <a:moveTo>
                  <a:pt x="5164479" y="2355314"/>
                </a:moveTo>
                <a:cubicBezTo>
                  <a:pt x="5164119" y="2359450"/>
                  <a:pt x="5163040" y="2362687"/>
                  <a:pt x="5161242" y="2365025"/>
                </a:cubicBezTo>
                <a:lnTo>
                  <a:pt x="5164479" y="2368127"/>
                </a:lnTo>
                <a:lnTo>
                  <a:pt x="5166637" y="2368127"/>
                </a:lnTo>
                <a:cubicBezTo>
                  <a:pt x="5168705" y="2367587"/>
                  <a:pt x="5170458" y="2365115"/>
                  <a:pt x="5171897" y="2360709"/>
                </a:cubicBezTo>
                <a:cubicBezTo>
                  <a:pt x="5170458" y="2357472"/>
                  <a:pt x="5169065" y="2355673"/>
                  <a:pt x="5167716" y="2355314"/>
                </a:cubicBezTo>
                <a:close/>
                <a:moveTo>
                  <a:pt x="6678279" y="2354774"/>
                </a:moveTo>
                <a:lnTo>
                  <a:pt x="6677200" y="2360169"/>
                </a:lnTo>
                <a:lnTo>
                  <a:pt x="6681651" y="2355853"/>
                </a:lnTo>
                <a:close/>
                <a:moveTo>
                  <a:pt x="9198139" y="2354639"/>
                </a:moveTo>
                <a:lnTo>
                  <a:pt x="9198139" y="2355718"/>
                </a:lnTo>
                <a:cubicBezTo>
                  <a:pt x="9200297" y="2355718"/>
                  <a:pt x="9202096" y="2357876"/>
                  <a:pt x="9203534" y="2362192"/>
                </a:cubicBezTo>
                <a:lnTo>
                  <a:pt x="9204613" y="2362192"/>
                </a:lnTo>
                <a:lnTo>
                  <a:pt x="9204613" y="2361113"/>
                </a:lnTo>
                <a:lnTo>
                  <a:pt x="9201376" y="2354639"/>
                </a:lnTo>
                <a:close/>
                <a:moveTo>
                  <a:pt x="8208451" y="2353965"/>
                </a:moveTo>
                <a:lnTo>
                  <a:pt x="8207372" y="2355044"/>
                </a:lnTo>
                <a:cubicBezTo>
                  <a:pt x="8208271" y="2358641"/>
                  <a:pt x="8209350" y="2360439"/>
                  <a:pt x="8210609" y="2360439"/>
                </a:cubicBezTo>
                <a:cubicBezTo>
                  <a:pt x="8212228" y="2360439"/>
                  <a:pt x="8213306" y="2358641"/>
                  <a:pt x="8213846" y="2355044"/>
                </a:cubicBezTo>
                <a:lnTo>
                  <a:pt x="8212767" y="2355044"/>
                </a:lnTo>
                <a:close/>
                <a:moveTo>
                  <a:pt x="6676121" y="2352481"/>
                </a:moveTo>
                <a:lnTo>
                  <a:pt x="6676121" y="2353560"/>
                </a:lnTo>
                <a:lnTo>
                  <a:pt x="6678279" y="2353560"/>
                </a:lnTo>
                <a:lnTo>
                  <a:pt x="6678279" y="2352481"/>
                </a:lnTo>
                <a:close/>
                <a:moveTo>
                  <a:pt x="1745885" y="2351885"/>
                </a:moveTo>
                <a:lnTo>
                  <a:pt x="1746867" y="2356258"/>
                </a:lnTo>
                <a:lnTo>
                  <a:pt x="1746867" y="2357337"/>
                </a:lnTo>
                <a:lnTo>
                  <a:pt x="1745653" y="2362867"/>
                </a:lnTo>
                <a:cubicBezTo>
                  <a:pt x="1747181" y="2362867"/>
                  <a:pt x="1747946" y="2361743"/>
                  <a:pt x="1747946" y="2359495"/>
                </a:cubicBezTo>
                <a:lnTo>
                  <a:pt x="1751182" y="2359495"/>
                </a:lnTo>
                <a:lnTo>
                  <a:pt x="1751182" y="2360574"/>
                </a:lnTo>
                <a:lnTo>
                  <a:pt x="1750104" y="2361788"/>
                </a:lnTo>
                <a:lnTo>
                  <a:pt x="1750104" y="2362867"/>
                </a:lnTo>
                <a:lnTo>
                  <a:pt x="1754555" y="2362867"/>
                </a:lnTo>
                <a:close/>
                <a:moveTo>
                  <a:pt x="1753340" y="2350728"/>
                </a:moveTo>
                <a:lnTo>
                  <a:pt x="1753340" y="2351807"/>
                </a:lnTo>
                <a:lnTo>
                  <a:pt x="1756713" y="2351807"/>
                </a:lnTo>
                <a:lnTo>
                  <a:pt x="1756713" y="2350728"/>
                </a:lnTo>
                <a:close/>
                <a:moveTo>
                  <a:pt x="3600723" y="2350593"/>
                </a:moveTo>
                <a:cubicBezTo>
                  <a:pt x="3597846" y="2351313"/>
                  <a:pt x="3596407" y="2353471"/>
                  <a:pt x="3596407" y="2357067"/>
                </a:cubicBezTo>
                <a:lnTo>
                  <a:pt x="3597486" y="2358146"/>
                </a:lnTo>
                <a:lnTo>
                  <a:pt x="3600723" y="2358146"/>
                </a:lnTo>
                <a:lnTo>
                  <a:pt x="3602881" y="2355988"/>
                </a:lnTo>
                <a:lnTo>
                  <a:pt x="3602881" y="2352751"/>
                </a:lnTo>
                <a:close/>
                <a:moveTo>
                  <a:pt x="6622576" y="2348165"/>
                </a:moveTo>
                <a:lnTo>
                  <a:pt x="6622576" y="2351402"/>
                </a:lnTo>
                <a:cubicBezTo>
                  <a:pt x="6623115" y="2355808"/>
                  <a:pt x="6624194" y="2358011"/>
                  <a:pt x="6625813" y="2358011"/>
                </a:cubicBezTo>
                <a:lnTo>
                  <a:pt x="6627971" y="2354774"/>
                </a:lnTo>
                <a:cubicBezTo>
                  <a:pt x="6627971" y="2350368"/>
                  <a:pt x="6626173" y="2348165"/>
                  <a:pt x="6622576" y="2348165"/>
                </a:cubicBezTo>
                <a:close/>
                <a:moveTo>
                  <a:pt x="8214925" y="2347491"/>
                </a:moveTo>
                <a:lnTo>
                  <a:pt x="8214925" y="2349649"/>
                </a:lnTo>
                <a:lnTo>
                  <a:pt x="8217083" y="2347491"/>
                </a:lnTo>
                <a:close/>
                <a:moveTo>
                  <a:pt x="1742415" y="2347491"/>
                </a:moveTo>
                <a:lnTo>
                  <a:pt x="1742415" y="2349649"/>
                </a:lnTo>
                <a:lnTo>
                  <a:pt x="1745212" y="2351033"/>
                </a:lnTo>
                <a:close/>
                <a:moveTo>
                  <a:pt x="1221001" y="2347491"/>
                </a:moveTo>
                <a:lnTo>
                  <a:pt x="1219922" y="2348570"/>
                </a:lnTo>
                <a:lnTo>
                  <a:pt x="1219922" y="2349649"/>
                </a:lnTo>
                <a:lnTo>
                  <a:pt x="1222080" y="2351807"/>
                </a:lnTo>
                <a:lnTo>
                  <a:pt x="1223159" y="2350728"/>
                </a:lnTo>
                <a:lnTo>
                  <a:pt x="1223159" y="2349649"/>
                </a:lnTo>
                <a:close/>
                <a:moveTo>
                  <a:pt x="7776054" y="2343984"/>
                </a:moveTo>
                <a:lnTo>
                  <a:pt x="7772682" y="2347221"/>
                </a:lnTo>
                <a:cubicBezTo>
                  <a:pt x="7772682" y="2350998"/>
                  <a:pt x="7774166" y="2353515"/>
                  <a:pt x="7777133" y="2354774"/>
                </a:cubicBezTo>
                <a:lnTo>
                  <a:pt x="7780370" y="2354774"/>
                </a:lnTo>
                <a:cubicBezTo>
                  <a:pt x="7781809" y="2354774"/>
                  <a:pt x="7783248" y="2352257"/>
                  <a:pt x="7784686" y="2347221"/>
                </a:cubicBezTo>
                <a:lnTo>
                  <a:pt x="7780370" y="2343984"/>
                </a:lnTo>
                <a:close/>
                <a:moveTo>
                  <a:pt x="4261330" y="2343984"/>
                </a:moveTo>
                <a:lnTo>
                  <a:pt x="4257958" y="2347221"/>
                </a:lnTo>
                <a:cubicBezTo>
                  <a:pt x="4257958" y="2350998"/>
                  <a:pt x="4259441" y="2353515"/>
                  <a:pt x="4262409" y="2354774"/>
                </a:cubicBezTo>
                <a:lnTo>
                  <a:pt x="4265646" y="2354774"/>
                </a:lnTo>
                <a:cubicBezTo>
                  <a:pt x="4267084" y="2354774"/>
                  <a:pt x="4268523" y="2352257"/>
                  <a:pt x="4269962" y="2347221"/>
                </a:cubicBezTo>
                <a:lnTo>
                  <a:pt x="4265646" y="2343984"/>
                </a:lnTo>
                <a:close/>
                <a:moveTo>
                  <a:pt x="6692576" y="2343714"/>
                </a:moveTo>
                <a:lnTo>
                  <a:pt x="6692576" y="2349244"/>
                </a:lnTo>
                <a:lnTo>
                  <a:pt x="6694734" y="2349244"/>
                </a:lnTo>
                <a:lnTo>
                  <a:pt x="6694734" y="2343714"/>
                </a:lnTo>
                <a:close/>
                <a:moveTo>
                  <a:pt x="3725348" y="2343175"/>
                </a:moveTo>
                <a:cubicBezTo>
                  <a:pt x="3723010" y="2343894"/>
                  <a:pt x="3721572" y="2345288"/>
                  <a:pt x="3721032" y="2347356"/>
                </a:cubicBezTo>
                <a:lnTo>
                  <a:pt x="3723190" y="2349514"/>
                </a:lnTo>
                <a:cubicBezTo>
                  <a:pt x="3726068" y="2348435"/>
                  <a:pt x="3727506" y="2347401"/>
                  <a:pt x="3727506" y="2346412"/>
                </a:cubicBezTo>
                <a:lnTo>
                  <a:pt x="3727506" y="2345333"/>
                </a:lnTo>
                <a:close/>
                <a:moveTo>
                  <a:pt x="8606050" y="2342366"/>
                </a:moveTo>
                <a:lnTo>
                  <a:pt x="8599576" y="2344389"/>
                </a:lnTo>
                <a:lnTo>
                  <a:pt x="8599576" y="2345468"/>
                </a:lnTo>
                <a:lnTo>
                  <a:pt x="8600655" y="2345468"/>
                </a:lnTo>
                <a:lnTo>
                  <a:pt x="8608208" y="2343445"/>
                </a:lnTo>
                <a:lnTo>
                  <a:pt x="8608208" y="2342366"/>
                </a:lnTo>
                <a:close/>
                <a:moveTo>
                  <a:pt x="7122410" y="2340994"/>
                </a:moveTo>
                <a:lnTo>
                  <a:pt x="7119173" y="2342073"/>
                </a:lnTo>
                <a:lnTo>
                  <a:pt x="7119173" y="2346389"/>
                </a:lnTo>
                <a:lnTo>
                  <a:pt x="7121331" y="2348547"/>
                </a:lnTo>
                <a:lnTo>
                  <a:pt x="7123624" y="2348547"/>
                </a:lnTo>
                <a:lnTo>
                  <a:pt x="7124703" y="2343152"/>
                </a:lnTo>
                <a:close/>
                <a:moveTo>
                  <a:pt x="2066914" y="2339129"/>
                </a:moveTo>
                <a:lnTo>
                  <a:pt x="2064755" y="2341287"/>
                </a:lnTo>
                <a:cubicBezTo>
                  <a:pt x="2065834" y="2344074"/>
                  <a:pt x="2066914" y="2345468"/>
                  <a:pt x="2067992" y="2345468"/>
                </a:cubicBezTo>
                <a:lnTo>
                  <a:pt x="2070151" y="2345468"/>
                </a:lnTo>
                <a:lnTo>
                  <a:pt x="2073387" y="2342366"/>
                </a:lnTo>
                <a:cubicBezTo>
                  <a:pt x="2072667" y="2340208"/>
                  <a:pt x="2070509" y="2339129"/>
                  <a:pt x="2066914" y="2339129"/>
                </a:cubicBezTo>
                <a:close/>
                <a:moveTo>
                  <a:pt x="8213846" y="2336836"/>
                </a:moveTo>
                <a:cubicBezTo>
                  <a:pt x="8211688" y="2337555"/>
                  <a:pt x="8210609" y="2339713"/>
                  <a:pt x="8210609" y="2343310"/>
                </a:cubicBezTo>
                <a:lnTo>
                  <a:pt x="8212767" y="2346412"/>
                </a:lnTo>
                <a:cubicBezTo>
                  <a:pt x="8216364" y="2345693"/>
                  <a:pt x="8218162" y="2344299"/>
                  <a:pt x="8218162" y="2342231"/>
                </a:cubicBezTo>
                <a:cubicBezTo>
                  <a:pt x="8216723" y="2338994"/>
                  <a:pt x="8215285" y="2337195"/>
                  <a:pt x="8213846" y="2336836"/>
                </a:cubicBezTo>
                <a:close/>
                <a:moveTo>
                  <a:pt x="1552377" y="2336431"/>
                </a:moveTo>
                <a:lnTo>
                  <a:pt x="1550219" y="2338724"/>
                </a:lnTo>
                <a:lnTo>
                  <a:pt x="1550219" y="2339803"/>
                </a:lnTo>
                <a:lnTo>
                  <a:pt x="1553456" y="2336431"/>
                </a:lnTo>
                <a:close/>
                <a:moveTo>
                  <a:pt x="7760678" y="2336296"/>
                </a:moveTo>
                <a:lnTo>
                  <a:pt x="7760678" y="2339668"/>
                </a:lnTo>
                <a:lnTo>
                  <a:pt x="7761757" y="2345063"/>
                </a:lnTo>
                <a:lnTo>
                  <a:pt x="7764050" y="2345063"/>
                </a:lnTo>
                <a:lnTo>
                  <a:pt x="7764050" y="2343984"/>
                </a:lnTo>
                <a:lnTo>
                  <a:pt x="7762836" y="2336296"/>
                </a:lnTo>
                <a:close/>
                <a:moveTo>
                  <a:pt x="4245954" y="2336296"/>
                </a:moveTo>
                <a:lnTo>
                  <a:pt x="4245954" y="2339668"/>
                </a:lnTo>
                <a:lnTo>
                  <a:pt x="4247033" y="2345063"/>
                </a:lnTo>
                <a:lnTo>
                  <a:pt x="4249326" y="2345063"/>
                </a:lnTo>
                <a:lnTo>
                  <a:pt x="4249326" y="2343984"/>
                </a:lnTo>
                <a:lnTo>
                  <a:pt x="4248112" y="2336296"/>
                </a:lnTo>
                <a:close/>
                <a:moveTo>
                  <a:pt x="8595395" y="2335892"/>
                </a:moveTo>
                <a:lnTo>
                  <a:pt x="8594316" y="2339129"/>
                </a:lnTo>
                <a:lnTo>
                  <a:pt x="8595395" y="2342366"/>
                </a:lnTo>
                <a:lnTo>
                  <a:pt x="8598497" y="2342366"/>
                </a:lnTo>
                <a:lnTo>
                  <a:pt x="8598497" y="2339129"/>
                </a:lnTo>
                <a:close/>
                <a:moveTo>
                  <a:pt x="6769051" y="2335082"/>
                </a:moveTo>
                <a:cubicBezTo>
                  <a:pt x="6766353" y="2335082"/>
                  <a:pt x="6760553" y="2339084"/>
                  <a:pt x="6751652" y="2347086"/>
                </a:cubicBezTo>
                <a:lnTo>
                  <a:pt x="6751652" y="2349244"/>
                </a:lnTo>
                <a:lnTo>
                  <a:pt x="6752731" y="2349244"/>
                </a:lnTo>
                <a:cubicBezTo>
                  <a:pt x="6755788" y="2349244"/>
                  <a:pt x="6759070" y="2351088"/>
                  <a:pt x="6762577" y="2354774"/>
                </a:cubicBezTo>
                <a:cubicBezTo>
                  <a:pt x="6770040" y="2354774"/>
                  <a:pt x="6774760" y="2352212"/>
                  <a:pt x="6776738" y="2347086"/>
                </a:cubicBezTo>
                <a:cubicBezTo>
                  <a:pt x="6776738" y="2346007"/>
                  <a:pt x="6774176" y="2344164"/>
                  <a:pt x="6769051" y="2341556"/>
                </a:cubicBezTo>
                <a:lnTo>
                  <a:pt x="6770264" y="2336161"/>
                </a:lnTo>
                <a:lnTo>
                  <a:pt x="6770264" y="2335082"/>
                </a:lnTo>
                <a:close/>
                <a:moveTo>
                  <a:pt x="8205349" y="2334678"/>
                </a:moveTo>
                <a:lnTo>
                  <a:pt x="8205349" y="2336836"/>
                </a:lnTo>
                <a:lnTo>
                  <a:pt x="8206293" y="2336836"/>
                </a:lnTo>
                <a:lnTo>
                  <a:pt x="8206293" y="2334678"/>
                </a:lnTo>
                <a:close/>
                <a:moveTo>
                  <a:pt x="1746867" y="2334273"/>
                </a:moveTo>
                <a:lnTo>
                  <a:pt x="1744575" y="2336431"/>
                </a:lnTo>
                <a:lnTo>
                  <a:pt x="1744575" y="2339803"/>
                </a:lnTo>
                <a:lnTo>
                  <a:pt x="1746867" y="2339803"/>
                </a:lnTo>
                <a:lnTo>
                  <a:pt x="1749026" y="2337510"/>
                </a:lnTo>
                <a:lnTo>
                  <a:pt x="1749026" y="2334273"/>
                </a:lnTo>
                <a:close/>
                <a:moveTo>
                  <a:pt x="1611722" y="2333194"/>
                </a:moveTo>
                <a:cubicBezTo>
                  <a:pt x="1610283" y="2333194"/>
                  <a:pt x="1609160" y="2335397"/>
                  <a:pt x="1608350" y="2339803"/>
                </a:cubicBezTo>
                <a:lnTo>
                  <a:pt x="1613880" y="2341961"/>
                </a:lnTo>
                <a:lnTo>
                  <a:pt x="1614959" y="2340882"/>
                </a:lnTo>
                <a:cubicBezTo>
                  <a:pt x="1614239" y="2335757"/>
                  <a:pt x="1613159" y="2333194"/>
                  <a:pt x="1611722" y="2333194"/>
                </a:cubicBezTo>
                <a:close/>
                <a:moveTo>
                  <a:pt x="5656356" y="2332790"/>
                </a:moveTo>
                <a:cubicBezTo>
                  <a:pt x="5652579" y="2332790"/>
                  <a:pt x="5650062" y="2334183"/>
                  <a:pt x="5648803" y="2336971"/>
                </a:cubicBezTo>
                <a:lnTo>
                  <a:pt x="5650961" y="2339129"/>
                </a:lnTo>
                <a:lnTo>
                  <a:pt x="5657435" y="2339129"/>
                </a:lnTo>
                <a:lnTo>
                  <a:pt x="5659593" y="2336971"/>
                </a:lnTo>
                <a:lnTo>
                  <a:pt x="5659593" y="2334813"/>
                </a:lnTo>
                <a:lnTo>
                  <a:pt x="5657435" y="2332790"/>
                </a:lnTo>
                <a:close/>
                <a:moveTo>
                  <a:pt x="7770524" y="2331980"/>
                </a:moveTo>
                <a:lnTo>
                  <a:pt x="7770524" y="2334138"/>
                </a:lnTo>
                <a:lnTo>
                  <a:pt x="7774975" y="2336296"/>
                </a:lnTo>
                <a:lnTo>
                  <a:pt x="7774975" y="2334138"/>
                </a:lnTo>
                <a:close/>
                <a:moveTo>
                  <a:pt x="4255800" y="2331980"/>
                </a:moveTo>
                <a:lnTo>
                  <a:pt x="4255800" y="2334138"/>
                </a:lnTo>
                <a:lnTo>
                  <a:pt x="4260251" y="2336296"/>
                </a:lnTo>
                <a:lnTo>
                  <a:pt x="4260251" y="2334138"/>
                </a:lnTo>
                <a:close/>
                <a:moveTo>
                  <a:pt x="2146220" y="2331576"/>
                </a:moveTo>
                <a:cubicBezTo>
                  <a:pt x="2142623" y="2332475"/>
                  <a:pt x="2140824" y="2333554"/>
                  <a:pt x="2140824" y="2334813"/>
                </a:cubicBezTo>
                <a:lnTo>
                  <a:pt x="2140824" y="2339129"/>
                </a:lnTo>
                <a:cubicBezTo>
                  <a:pt x="2140824" y="2340567"/>
                  <a:pt x="2142938" y="2342006"/>
                  <a:pt x="2147163" y="2343445"/>
                </a:cubicBezTo>
                <a:lnTo>
                  <a:pt x="2147163" y="2344389"/>
                </a:lnTo>
                <a:lnTo>
                  <a:pt x="2145140" y="2350863"/>
                </a:lnTo>
                <a:cubicBezTo>
                  <a:pt x="2145860" y="2353740"/>
                  <a:pt x="2147974" y="2355179"/>
                  <a:pt x="2151479" y="2355179"/>
                </a:cubicBezTo>
                <a:cubicBezTo>
                  <a:pt x="2153637" y="2352481"/>
                  <a:pt x="2154717" y="2349964"/>
                  <a:pt x="2154717" y="2347626"/>
                </a:cubicBezTo>
                <a:lnTo>
                  <a:pt x="2149323" y="2342366"/>
                </a:lnTo>
                <a:lnTo>
                  <a:pt x="2149323" y="2341287"/>
                </a:lnTo>
                <a:lnTo>
                  <a:pt x="2151479" y="2338050"/>
                </a:lnTo>
                <a:lnTo>
                  <a:pt x="2151479" y="2335892"/>
                </a:lnTo>
                <a:cubicBezTo>
                  <a:pt x="2151120" y="2334453"/>
                  <a:pt x="2149367" y="2333014"/>
                  <a:pt x="2146220" y="2331576"/>
                </a:cubicBezTo>
                <a:close/>
                <a:moveTo>
                  <a:pt x="5148294" y="2330632"/>
                </a:moveTo>
                <a:lnTo>
                  <a:pt x="5148294" y="2331711"/>
                </a:lnTo>
                <a:lnTo>
                  <a:pt x="5152610" y="2331711"/>
                </a:lnTo>
                <a:lnTo>
                  <a:pt x="5152610" y="2330632"/>
                </a:lnTo>
                <a:close/>
                <a:moveTo>
                  <a:pt x="2071229" y="2330497"/>
                </a:moveTo>
                <a:lnTo>
                  <a:pt x="2071229" y="2332655"/>
                </a:lnTo>
                <a:lnTo>
                  <a:pt x="2073387" y="2332655"/>
                </a:lnTo>
                <a:close/>
                <a:moveTo>
                  <a:pt x="7768366" y="2329822"/>
                </a:moveTo>
                <a:lnTo>
                  <a:pt x="7768366" y="2331980"/>
                </a:lnTo>
                <a:lnTo>
                  <a:pt x="7769445" y="2331980"/>
                </a:lnTo>
                <a:lnTo>
                  <a:pt x="7769445" y="2329822"/>
                </a:lnTo>
                <a:close/>
                <a:moveTo>
                  <a:pt x="4253642" y="2329822"/>
                </a:moveTo>
                <a:lnTo>
                  <a:pt x="4253642" y="2331980"/>
                </a:lnTo>
                <a:lnTo>
                  <a:pt x="4254721" y="2331980"/>
                </a:lnTo>
                <a:lnTo>
                  <a:pt x="4254721" y="2329822"/>
                </a:lnTo>
                <a:close/>
                <a:moveTo>
                  <a:pt x="6729802" y="2327395"/>
                </a:moveTo>
                <a:lnTo>
                  <a:pt x="6725351" y="2330632"/>
                </a:lnTo>
                <a:lnTo>
                  <a:pt x="6717663" y="2330632"/>
                </a:lnTo>
                <a:lnTo>
                  <a:pt x="6717663" y="2341556"/>
                </a:lnTo>
                <a:lnTo>
                  <a:pt x="6714426" y="2351402"/>
                </a:lnTo>
                <a:lnTo>
                  <a:pt x="6715505" y="2351402"/>
                </a:lnTo>
                <a:lnTo>
                  <a:pt x="6718742" y="2353560"/>
                </a:lnTo>
                <a:lnTo>
                  <a:pt x="6726430" y="2353560"/>
                </a:lnTo>
                <a:lnTo>
                  <a:pt x="6733039" y="2352481"/>
                </a:lnTo>
                <a:lnTo>
                  <a:pt x="6738434" y="2353560"/>
                </a:lnTo>
                <a:lnTo>
                  <a:pt x="6739648" y="2353560"/>
                </a:lnTo>
                <a:lnTo>
                  <a:pt x="6739648" y="2339398"/>
                </a:lnTo>
                <a:lnTo>
                  <a:pt x="6743964" y="2333869"/>
                </a:lnTo>
                <a:cubicBezTo>
                  <a:pt x="6743964" y="2329553"/>
                  <a:pt x="6741761" y="2327395"/>
                  <a:pt x="6737355" y="2327395"/>
                </a:cubicBezTo>
                <a:lnTo>
                  <a:pt x="6735197" y="2329553"/>
                </a:lnTo>
                <a:lnTo>
                  <a:pt x="6733039" y="2329553"/>
                </a:lnTo>
                <a:close/>
                <a:moveTo>
                  <a:pt x="2245758" y="2327395"/>
                </a:moveTo>
                <a:lnTo>
                  <a:pt x="2243600" y="2329418"/>
                </a:lnTo>
                <a:lnTo>
                  <a:pt x="2244677" y="2332655"/>
                </a:lnTo>
                <a:lnTo>
                  <a:pt x="2245758" y="2332655"/>
                </a:lnTo>
                <a:lnTo>
                  <a:pt x="2248860" y="2328474"/>
                </a:lnTo>
                <a:lnTo>
                  <a:pt x="2246837" y="2328474"/>
                </a:lnTo>
                <a:close/>
                <a:moveTo>
                  <a:pt x="3251680" y="2327125"/>
                </a:moveTo>
                <a:lnTo>
                  <a:pt x="3251680" y="2329283"/>
                </a:lnTo>
                <a:lnTo>
                  <a:pt x="3253838" y="2327125"/>
                </a:lnTo>
                <a:close/>
                <a:moveTo>
                  <a:pt x="3154030" y="2327125"/>
                </a:moveTo>
                <a:lnTo>
                  <a:pt x="3154030" y="2330362"/>
                </a:lnTo>
                <a:lnTo>
                  <a:pt x="3160504" y="2331441"/>
                </a:lnTo>
                <a:lnTo>
                  <a:pt x="3160504" y="2329283"/>
                </a:lnTo>
                <a:lnTo>
                  <a:pt x="3158346" y="2327125"/>
                </a:lnTo>
                <a:close/>
                <a:moveTo>
                  <a:pt x="9215404" y="2325506"/>
                </a:moveTo>
                <a:lnTo>
                  <a:pt x="9206771" y="2328743"/>
                </a:lnTo>
                <a:lnTo>
                  <a:pt x="9200297" y="2326585"/>
                </a:lnTo>
                <a:lnTo>
                  <a:pt x="9199218" y="2326585"/>
                </a:lnTo>
                <a:lnTo>
                  <a:pt x="9191665" y="2334138"/>
                </a:lnTo>
                <a:lnTo>
                  <a:pt x="9190586" y="2333059"/>
                </a:lnTo>
                <a:lnTo>
                  <a:pt x="9187349" y="2334138"/>
                </a:lnTo>
                <a:lnTo>
                  <a:pt x="9187349" y="2335217"/>
                </a:lnTo>
                <a:lnTo>
                  <a:pt x="9190586" y="2335217"/>
                </a:lnTo>
                <a:cubicBezTo>
                  <a:pt x="9192385" y="2335217"/>
                  <a:pt x="9195622" y="2332700"/>
                  <a:pt x="9200297" y="2327664"/>
                </a:cubicBezTo>
                <a:lnTo>
                  <a:pt x="9202455" y="2327664"/>
                </a:lnTo>
                <a:lnTo>
                  <a:pt x="9206771" y="2330901"/>
                </a:lnTo>
                <a:lnTo>
                  <a:pt x="9207850" y="2330901"/>
                </a:lnTo>
                <a:cubicBezTo>
                  <a:pt x="9210548" y="2328743"/>
                  <a:pt x="9213066" y="2327664"/>
                  <a:pt x="9215404" y="2327664"/>
                </a:cubicBezTo>
                <a:close/>
                <a:moveTo>
                  <a:pt x="5656356" y="2325236"/>
                </a:moveTo>
                <a:lnTo>
                  <a:pt x="5656356" y="2327395"/>
                </a:lnTo>
                <a:lnTo>
                  <a:pt x="5658514" y="2327395"/>
                </a:lnTo>
                <a:lnTo>
                  <a:pt x="5658514" y="2325236"/>
                </a:lnTo>
                <a:close/>
                <a:moveTo>
                  <a:pt x="7770524" y="2324427"/>
                </a:moveTo>
                <a:lnTo>
                  <a:pt x="7770524" y="2327664"/>
                </a:lnTo>
                <a:lnTo>
                  <a:pt x="7772682" y="2325506"/>
                </a:lnTo>
                <a:lnTo>
                  <a:pt x="7771603" y="2324427"/>
                </a:lnTo>
                <a:close/>
                <a:moveTo>
                  <a:pt x="4255800" y="2324427"/>
                </a:moveTo>
                <a:lnTo>
                  <a:pt x="4255800" y="2327664"/>
                </a:lnTo>
                <a:lnTo>
                  <a:pt x="4257958" y="2325506"/>
                </a:lnTo>
                <a:lnTo>
                  <a:pt x="4256879" y="2324427"/>
                </a:lnTo>
                <a:close/>
                <a:moveTo>
                  <a:pt x="2230786" y="2323078"/>
                </a:moveTo>
                <a:lnTo>
                  <a:pt x="2230786" y="2327395"/>
                </a:lnTo>
                <a:lnTo>
                  <a:pt x="2232810" y="2327395"/>
                </a:lnTo>
                <a:lnTo>
                  <a:pt x="2232810" y="2323078"/>
                </a:lnTo>
                <a:close/>
                <a:moveTo>
                  <a:pt x="8640174" y="2321999"/>
                </a:moveTo>
                <a:lnTo>
                  <a:pt x="8639229" y="2325236"/>
                </a:lnTo>
                <a:lnTo>
                  <a:pt x="8640174" y="2328474"/>
                </a:lnTo>
                <a:lnTo>
                  <a:pt x="8642332" y="2328474"/>
                </a:lnTo>
                <a:lnTo>
                  <a:pt x="8641252" y="2321999"/>
                </a:lnTo>
                <a:close/>
                <a:moveTo>
                  <a:pt x="7767287" y="2321190"/>
                </a:moveTo>
                <a:lnTo>
                  <a:pt x="7767287" y="2323348"/>
                </a:lnTo>
                <a:lnTo>
                  <a:pt x="7768366" y="2323348"/>
                </a:lnTo>
                <a:lnTo>
                  <a:pt x="7768366" y="2321190"/>
                </a:lnTo>
                <a:close/>
                <a:moveTo>
                  <a:pt x="7626342" y="2321190"/>
                </a:moveTo>
                <a:lnTo>
                  <a:pt x="7626342" y="2323348"/>
                </a:lnTo>
                <a:lnTo>
                  <a:pt x="7628635" y="2323348"/>
                </a:lnTo>
                <a:lnTo>
                  <a:pt x="7628635" y="2321190"/>
                </a:lnTo>
                <a:close/>
                <a:moveTo>
                  <a:pt x="4252563" y="2321190"/>
                </a:moveTo>
                <a:lnTo>
                  <a:pt x="4252563" y="2323348"/>
                </a:lnTo>
                <a:lnTo>
                  <a:pt x="4253642" y="2323348"/>
                </a:lnTo>
                <a:lnTo>
                  <a:pt x="4253642" y="2321190"/>
                </a:lnTo>
                <a:close/>
                <a:moveTo>
                  <a:pt x="4111618" y="2321190"/>
                </a:moveTo>
                <a:lnTo>
                  <a:pt x="4111618" y="2323348"/>
                </a:lnTo>
                <a:lnTo>
                  <a:pt x="4113911" y="2323348"/>
                </a:lnTo>
                <a:lnTo>
                  <a:pt x="4113911" y="2321190"/>
                </a:lnTo>
                <a:close/>
                <a:moveTo>
                  <a:pt x="1222080" y="2320651"/>
                </a:moveTo>
                <a:lnTo>
                  <a:pt x="1224238" y="2322809"/>
                </a:lnTo>
                <a:lnTo>
                  <a:pt x="1225317" y="2321730"/>
                </a:lnTo>
                <a:lnTo>
                  <a:pt x="1225317" y="2320651"/>
                </a:lnTo>
                <a:close/>
                <a:moveTo>
                  <a:pt x="1111483" y="2320651"/>
                </a:moveTo>
                <a:lnTo>
                  <a:pt x="1109324" y="2322809"/>
                </a:lnTo>
                <a:cubicBezTo>
                  <a:pt x="1109863" y="2327125"/>
                  <a:pt x="1110942" y="2329283"/>
                  <a:pt x="1112562" y="2329283"/>
                </a:cubicBezTo>
                <a:lnTo>
                  <a:pt x="1113640" y="2329283"/>
                </a:lnTo>
                <a:lnTo>
                  <a:pt x="1116877" y="2326046"/>
                </a:lnTo>
                <a:lnTo>
                  <a:pt x="1116877" y="2324967"/>
                </a:lnTo>
                <a:lnTo>
                  <a:pt x="1112562" y="2320651"/>
                </a:lnTo>
                <a:close/>
                <a:moveTo>
                  <a:pt x="1604034" y="2319976"/>
                </a:moveTo>
                <a:cubicBezTo>
                  <a:pt x="1601786" y="2320696"/>
                  <a:pt x="1600663" y="2322899"/>
                  <a:pt x="1600663" y="2326585"/>
                </a:cubicBezTo>
                <a:lnTo>
                  <a:pt x="1600663" y="2327664"/>
                </a:lnTo>
                <a:lnTo>
                  <a:pt x="1602955" y="2327664"/>
                </a:lnTo>
                <a:cubicBezTo>
                  <a:pt x="1606551" y="2325506"/>
                  <a:pt x="1608350" y="2322944"/>
                  <a:pt x="1608350" y="2319976"/>
                </a:cubicBezTo>
                <a:close/>
                <a:moveTo>
                  <a:pt x="3597486" y="2319437"/>
                </a:moveTo>
                <a:lnTo>
                  <a:pt x="3596407" y="2324832"/>
                </a:lnTo>
                <a:lnTo>
                  <a:pt x="3596407" y="2326990"/>
                </a:lnTo>
                <a:lnTo>
                  <a:pt x="3599644" y="2328069"/>
                </a:lnTo>
                <a:cubicBezTo>
                  <a:pt x="3603241" y="2327170"/>
                  <a:pt x="3605039" y="2326091"/>
                  <a:pt x="3605039" y="2324832"/>
                </a:cubicBezTo>
                <a:close/>
                <a:moveTo>
                  <a:pt x="9120316" y="2319032"/>
                </a:moveTo>
                <a:lnTo>
                  <a:pt x="9120316" y="2322269"/>
                </a:lnTo>
                <a:lnTo>
                  <a:pt x="9123553" y="2325506"/>
                </a:lnTo>
                <a:lnTo>
                  <a:pt x="9125711" y="2322269"/>
                </a:lnTo>
                <a:lnTo>
                  <a:pt x="9124632" y="2319032"/>
                </a:lnTo>
                <a:close/>
                <a:moveTo>
                  <a:pt x="7273606" y="2319009"/>
                </a:moveTo>
                <a:lnTo>
                  <a:pt x="7271448" y="2321167"/>
                </a:lnTo>
                <a:lnTo>
                  <a:pt x="7272527" y="2326697"/>
                </a:lnTo>
                <a:lnTo>
                  <a:pt x="7279001" y="2326697"/>
                </a:lnTo>
                <a:lnTo>
                  <a:pt x="7281294" y="2324539"/>
                </a:lnTo>
                <a:lnTo>
                  <a:pt x="7274685" y="2319009"/>
                </a:lnTo>
                <a:close/>
                <a:moveTo>
                  <a:pt x="8753604" y="2318762"/>
                </a:moveTo>
                <a:lnTo>
                  <a:pt x="8750367" y="2321999"/>
                </a:lnTo>
                <a:lnTo>
                  <a:pt x="8751446" y="2327395"/>
                </a:lnTo>
                <a:lnTo>
                  <a:pt x="8752525" y="2326316"/>
                </a:lnTo>
                <a:lnTo>
                  <a:pt x="8753604" y="2323078"/>
                </a:lnTo>
                <a:lnTo>
                  <a:pt x="8754683" y="2323078"/>
                </a:lnTo>
                <a:close/>
                <a:moveTo>
                  <a:pt x="2065834" y="2318762"/>
                </a:moveTo>
                <a:lnTo>
                  <a:pt x="2067992" y="2320920"/>
                </a:lnTo>
                <a:lnTo>
                  <a:pt x="2070151" y="2320920"/>
                </a:lnTo>
                <a:lnTo>
                  <a:pt x="2072308" y="2318762"/>
                </a:lnTo>
                <a:close/>
                <a:moveTo>
                  <a:pt x="3245206" y="2318493"/>
                </a:moveTo>
                <a:cubicBezTo>
                  <a:pt x="3240170" y="2321550"/>
                  <a:pt x="3237653" y="2323708"/>
                  <a:pt x="3237653" y="2324967"/>
                </a:cubicBezTo>
                <a:lnTo>
                  <a:pt x="3237653" y="2327125"/>
                </a:lnTo>
                <a:lnTo>
                  <a:pt x="3239811" y="2329283"/>
                </a:lnTo>
                <a:lnTo>
                  <a:pt x="3243048" y="2329283"/>
                </a:lnTo>
                <a:cubicBezTo>
                  <a:pt x="3243048" y="2325506"/>
                  <a:pt x="3245565" y="2322989"/>
                  <a:pt x="3250601" y="2321730"/>
                </a:cubicBezTo>
                <a:lnTo>
                  <a:pt x="3250601" y="2320651"/>
                </a:lnTo>
                <a:lnTo>
                  <a:pt x="3248443" y="2318493"/>
                </a:lnTo>
                <a:close/>
                <a:moveTo>
                  <a:pt x="1630335" y="2317818"/>
                </a:moveTo>
                <a:lnTo>
                  <a:pt x="1630335" y="2318897"/>
                </a:lnTo>
                <a:lnTo>
                  <a:pt x="1632627" y="2318897"/>
                </a:lnTo>
                <a:lnTo>
                  <a:pt x="1632627" y="2317818"/>
                </a:lnTo>
                <a:close/>
                <a:moveTo>
                  <a:pt x="7772682" y="2316874"/>
                </a:moveTo>
                <a:lnTo>
                  <a:pt x="7769445" y="2320111"/>
                </a:lnTo>
                <a:lnTo>
                  <a:pt x="7770524" y="2320111"/>
                </a:lnTo>
                <a:lnTo>
                  <a:pt x="7773761" y="2316874"/>
                </a:lnTo>
                <a:close/>
                <a:moveTo>
                  <a:pt x="4257958" y="2316874"/>
                </a:moveTo>
                <a:lnTo>
                  <a:pt x="4254721" y="2320111"/>
                </a:lnTo>
                <a:lnTo>
                  <a:pt x="4255800" y="2320111"/>
                </a:lnTo>
                <a:lnTo>
                  <a:pt x="4259037" y="2316874"/>
                </a:lnTo>
                <a:close/>
                <a:moveTo>
                  <a:pt x="1743496" y="2316739"/>
                </a:moveTo>
                <a:cubicBezTo>
                  <a:pt x="1739089" y="2319257"/>
                  <a:pt x="1736886" y="2322539"/>
                  <a:pt x="1736886" y="2326585"/>
                </a:cubicBezTo>
                <a:lnTo>
                  <a:pt x="1740259" y="2326585"/>
                </a:lnTo>
                <a:cubicBezTo>
                  <a:pt x="1741697" y="2326585"/>
                  <a:pt x="1742776" y="2323303"/>
                  <a:pt x="1743496" y="2316739"/>
                </a:cubicBezTo>
                <a:close/>
                <a:moveTo>
                  <a:pt x="9247908" y="2315795"/>
                </a:moveTo>
                <a:lnTo>
                  <a:pt x="9250066" y="2317953"/>
                </a:lnTo>
                <a:lnTo>
                  <a:pt x="9247908" y="2320111"/>
                </a:lnTo>
                <a:lnTo>
                  <a:pt x="9245750" y="2317953"/>
                </a:lnTo>
                <a:close/>
                <a:moveTo>
                  <a:pt x="9266252" y="2314716"/>
                </a:moveTo>
                <a:lnTo>
                  <a:pt x="9266252" y="2316874"/>
                </a:lnTo>
                <a:lnTo>
                  <a:pt x="9268410" y="2316874"/>
                </a:lnTo>
                <a:close/>
                <a:moveTo>
                  <a:pt x="1093274" y="2314177"/>
                </a:moveTo>
                <a:lnTo>
                  <a:pt x="1093274" y="2315256"/>
                </a:lnTo>
                <a:lnTo>
                  <a:pt x="1095431" y="2315256"/>
                </a:lnTo>
                <a:lnTo>
                  <a:pt x="1095431" y="2314177"/>
                </a:lnTo>
                <a:close/>
                <a:moveTo>
                  <a:pt x="6627971" y="2313098"/>
                </a:moveTo>
                <a:lnTo>
                  <a:pt x="6625813" y="2316470"/>
                </a:lnTo>
                <a:lnTo>
                  <a:pt x="6625813" y="2317549"/>
                </a:lnTo>
                <a:lnTo>
                  <a:pt x="6627971" y="2319707"/>
                </a:lnTo>
                <a:lnTo>
                  <a:pt x="6630129" y="2317549"/>
                </a:lnTo>
                <a:lnTo>
                  <a:pt x="6630129" y="2315391"/>
                </a:lnTo>
                <a:close/>
                <a:moveTo>
                  <a:pt x="3584538" y="2313098"/>
                </a:moveTo>
                <a:lnTo>
                  <a:pt x="3583459" y="2314177"/>
                </a:lnTo>
                <a:lnTo>
                  <a:pt x="3583459" y="2315121"/>
                </a:lnTo>
                <a:lnTo>
                  <a:pt x="3591012" y="2315121"/>
                </a:lnTo>
                <a:lnTo>
                  <a:pt x="3591012" y="2313098"/>
                </a:lnTo>
                <a:lnTo>
                  <a:pt x="3589933" y="2314177"/>
                </a:lnTo>
                <a:lnTo>
                  <a:pt x="3588854" y="2314177"/>
                </a:lnTo>
                <a:close/>
                <a:moveTo>
                  <a:pt x="7719272" y="2312558"/>
                </a:moveTo>
                <a:lnTo>
                  <a:pt x="7719272" y="2313637"/>
                </a:lnTo>
                <a:lnTo>
                  <a:pt x="7721430" y="2313637"/>
                </a:lnTo>
                <a:lnTo>
                  <a:pt x="7721430" y="2312558"/>
                </a:lnTo>
                <a:close/>
                <a:moveTo>
                  <a:pt x="4204547" y="2312558"/>
                </a:moveTo>
                <a:lnTo>
                  <a:pt x="4204547" y="2313637"/>
                </a:lnTo>
                <a:lnTo>
                  <a:pt x="4206705" y="2313637"/>
                </a:lnTo>
                <a:lnTo>
                  <a:pt x="4206705" y="2312558"/>
                </a:lnTo>
                <a:close/>
                <a:moveTo>
                  <a:pt x="6602884" y="2312019"/>
                </a:moveTo>
                <a:lnTo>
                  <a:pt x="6600726" y="2314312"/>
                </a:lnTo>
                <a:lnTo>
                  <a:pt x="6600726" y="2315391"/>
                </a:lnTo>
                <a:lnTo>
                  <a:pt x="6601805" y="2315391"/>
                </a:lnTo>
                <a:lnTo>
                  <a:pt x="6603963" y="2313098"/>
                </a:lnTo>
                <a:lnTo>
                  <a:pt x="6603963" y="2312019"/>
                </a:lnTo>
                <a:close/>
                <a:moveTo>
                  <a:pt x="3723190" y="2312019"/>
                </a:moveTo>
                <a:lnTo>
                  <a:pt x="3719953" y="2316200"/>
                </a:lnTo>
                <a:lnTo>
                  <a:pt x="3719953" y="2319437"/>
                </a:lnTo>
                <a:lnTo>
                  <a:pt x="3725348" y="2320516"/>
                </a:lnTo>
                <a:cubicBezTo>
                  <a:pt x="3727506" y="2320516"/>
                  <a:pt x="3728585" y="2319077"/>
                  <a:pt x="3728585" y="2316200"/>
                </a:cubicBezTo>
                <a:cubicBezTo>
                  <a:pt x="3727866" y="2313413"/>
                  <a:pt x="3726068" y="2312019"/>
                  <a:pt x="3723190" y="2312019"/>
                </a:cubicBezTo>
                <a:close/>
                <a:moveTo>
                  <a:pt x="1223159" y="2312019"/>
                </a:moveTo>
                <a:lnTo>
                  <a:pt x="1223159" y="2313098"/>
                </a:lnTo>
                <a:lnTo>
                  <a:pt x="1226395" y="2313098"/>
                </a:lnTo>
                <a:lnTo>
                  <a:pt x="1226395" y="2312019"/>
                </a:lnTo>
                <a:close/>
                <a:moveTo>
                  <a:pt x="9197060" y="2311479"/>
                </a:moveTo>
                <a:lnTo>
                  <a:pt x="9197060" y="2313637"/>
                </a:lnTo>
                <a:lnTo>
                  <a:pt x="9199218" y="2315795"/>
                </a:lnTo>
                <a:lnTo>
                  <a:pt x="9200297" y="2314716"/>
                </a:lnTo>
                <a:lnTo>
                  <a:pt x="9200297" y="2313637"/>
                </a:lnTo>
                <a:lnTo>
                  <a:pt x="9198139" y="2311479"/>
                </a:lnTo>
                <a:close/>
                <a:moveTo>
                  <a:pt x="2149323" y="2311344"/>
                </a:moveTo>
                <a:lnTo>
                  <a:pt x="2149323" y="2314581"/>
                </a:lnTo>
                <a:lnTo>
                  <a:pt x="2151479" y="2314581"/>
                </a:lnTo>
                <a:lnTo>
                  <a:pt x="2153637" y="2312423"/>
                </a:lnTo>
                <a:lnTo>
                  <a:pt x="2153637" y="2311344"/>
                </a:lnTo>
                <a:close/>
                <a:moveTo>
                  <a:pt x="1629256" y="2311209"/>
                </a:moveTo>
                <a:cubicBezTo>
                  <a:pt x="1622692" y="2312648"/>
                  <a:pt x="1619410" y="2314492"/>
                  <a:pt x="1619410" y="2316739"/>
                </a:cubicBezTo>
                <a:lnTo>
                  <a:pt x="1619410" y="2317818"/>
                </a:lnTo>
                <a:lnTo>
                  <a:pt x="1621568" y="2317818"/>
                </a:lnTo>
                <a:lnTo>
                  <a:pt x="1629256" y="2312288"/>
                </a:lnTo>
                <a:close/>
                <a:moveTo>
                  <a:pt x="3534634" y="2310130"/>
                </a:moveTo>
                <a:cubicBezTo>
                  <a:pt x="3537871" y="2310130"/>
                  <a:pt x="3539760" y="2312244"/>
                  <a:pt x="3540299" y="2316470"/>
                </a:cubicBezTo>
                <a:lnTo>
                  <a:pt x="3540299" y="2318897"/>
                </a:lnTo>
                <a:lnTo>
                  <a:pt x="3537062" y="2322134"/>
                </a:lnTo>
                <a:lnTo>
                  <a:pt x="3536253" y="2322134"/>
                </a:lnTo>
                <a:cubicBezTo>
                  <a:pt x="3531937" y="2322134"/>
                  <a:pt x="3529779" y="2319482"/>
                  <a:pt x="3529779" y="2314177"/>
                </a:cubicBezTo>
                <a:cubicBezTo>
                  <a:pt x="3530858" y="2311479"/>
                  <a:pt x="3532476" y="2310130"/>
                  <a:pt x="3534634" y="2310130"/>
                </a:cubicBezTo>
                <a:close/>
                <a:moveTo>
                  <a:pt x="3230234" y="2309996"/>
                </a:moveTo>
                <a:lnTo>
                  <a:pt x="3230234" y="2314177"/>
                </a:lnTo>
                <a:lnTo>
                  <a:pt x="3232392" y="2314177"/>
                </a:lnTo>
                <a:lnTo>
                  <a:pt x="3234416" y="2312019"/>
                </a:lnTo>
                <a:lnTo>
                  <a:pt x="3234416" y="2309996"/>
                </a:lnTo>
                <a:close/>
                <a:moveTo>
                  <a:pt x="3592091" y="2309861"/>
                </a:moveTo>
                <a:lnTo>
                  <a:pt x="3592091" y="2312019"/>
                </a:lnTo>
                <a:lnTo>
                  <a:pt x="3595328" y="2310940"/>
                </a:lnTo>
                <a:lnTo>
                  <a:pt x="3595328" y="2309861"/>
                </a:lnTo>
                <a:close/>
                <a:moveTo>
                  <a:pt x="5658514" y="2309321"/>
                </a:moveTo>
                <a:lnTo>
                  <a:pt x="5656356" y="2311479"/>
                </a:lnTo>
                <a:lnTo>
                  <a:pt x="5656356" y="2313637"/>
                </a:lnTo>
                <a:lnTo>
                  <a:pt x="5659593" y="2316739"/>
                </a:lnTo>
                <a:lnTo>
                  <a:pt x="5662830" y="2316739"/>
                </a:lnTo>
                <a:lnTo>
                  <a:pt x="5663909" y="2311479"/>
                </a:lnTo>
                <a:lnTo>
                  <a:pt x="5660672" y="2309321"/>
                </a:lnTo>
                <a:close/>
                <a:moveTo>
                  <a:pt x="7760678" y="2309186"/>
                </a:moveTo>
                <a:lnTo>
                  <a:pt x="7762836" y="2311344"/>
                </a:lnTo>
                <a:lnTo>
                  <a:pt x="7762836" y="2309186"/>
                </a:lnTo>
                <a:close/>
                <a:moveTo>
                  <a:pt x="7735592" y="2309186"/>
                </a:moveTo>
                <a:cubicBezTo>
                  <a:pt x="7731186" y="2310805"/>
                  <a:pt x="7728982" y="2314446"/>
                  <a:pt x="7728982" y="2320111"/>
                </a:cubicBezTo>
                <a:lnTo>
                  <a:pt x="7730196" y="2323348"/>
                </a:lnTo>
                <a:lnTo>
                  <a:pt x="7731275" y="2323348"/>
                </a:lnTo>
                <a:cubicBezTo>
                  <a:pt x="7735592" y="2321370"/>
                  <a:pt x="7737750" y="2317009"/>
                  <a:pt x="7737750" y="2310265"/>
                </a:cubicBezTo>
                <a:lnTo>
                  <a:pt x="7736670" y="2309186"/>
                </a:lnTo>
                <a:close/>
                <a:moveTo>
                  <a:pt x="4245954" y="2309186"/>
                </a:moveTo>
                <a:lnTo>
                  <a:pt x="4248112" y="2311344"/>
                </a:lnTo>
                <a:lnTo>
                  <a:pt x="4248112" y="2309186"/>
                </a:lnTo>
                <a:close/>
                <a:moveTo>
                  <a:pt x="4220867" y="2309186"/>
                </a:moveTo>
                <a:cubicBezTo>
                  <a:pt x="4216461" y="2310805"/>
                  <a:pt x="4214258" y="2314446"/>
                  <a:pt x="4214258" y="2320111"/>
                </a:cubicBezTo>
                <a:lnTo>
                  <a:pt x="4215472" y="2323348"/>
                </a:lnTo>
                <a:lnTo>
                  <a:pt x="4216551" y="2323348"/>
                </a:lnTo>
                <a:cubicBezTo>
                  <a:pt x="4220867" y="2321370"/>
                  <a:pt x="4223025" y="2317009"/>
                  <a:pt x="4223025" y="2310265"/>
                </a:cubicBezTo>
                <a:lnTo>
                  <a:pt x="4221946" y="2309186"/>
                </a:lnTo>
                <a:close/>
                <a:moveTo>
                  <a:pt x="8595395" y="2308107"/>
                </a:moveTo>
                <a:lnTo>
                  <a:pt x="8595395" y="2311344"/>
                </a:lnTo>
                <a:lnTo>
                  <a:pt x="8597418" y="2311344"/>
                </a:lnTo>
                <a:lnTo>
                  <a:pt x="8597418" y="2308107"/>
                </a:lnTo>
                <a:close/>
                <a:moveTo>
                  <a:pt x="7277922" y="2307005"/>
                </a:moveTo>
                <a:lnTo>
                  <a:pt x="7277922" y="2310242"/>
                </a:lnTo>
                <a:lnTo>
                  <a:pt x="7279001" y="2310242"/>
                </a:lnTo>
                <a:lnTo>
                  <a:pt x="7279001" y="2307005"/>
                </a:lnTo>
                <a:close/>
                <a:moveTo>
                  <a:pt x="9193823" y="2306084"/>
                </a:moveTo>
                <a:lnTo>
                  <a:pt x="9188428" y="2308242"/>
                </a:lnTo>
                <a:lnTo>
                  <a:pt x="9187349" y="2307163"/>
                </a:lnTo>
                <a:lnTo>
                  <a:pt x="9186270" y="2308242"/>
                </a:lnTo>
                <a:lnTo>
                  <a:pt x="9186270" y="2312558"/>
                </a:lnTo>
                <a:lnTo>
                  <a:pt x="9189507" y="2312558"/>
                </a:lnTo>
                <a:cubicBezTo>
                  <a:pt x="9192385" y="2311119"/>
                  <a:pt x="9193823" y="2308961"/>
                  <a:pt x="9193823" y="2306084"/>
                </a:cubicBezTo>
                <a:close/>
                <a:moveTo>
                  <a:pt x="5164479" y="2305949"/>
                </a:moveTo>
                <a:lnTo>
                  <a:pt x="5161242" y="2307028"/>
                </a:lnTo>
                <a:lnTo>
                  <a:pt x="5161242" y="2311344"/>
                </a:lnTo>
                <a:lnTo>
                  <a:pt x="5164479" y="2314581"/>
                </a:lnTo>
                <a:lnTo>
                  <a:pt x="5166637" y="2314581"/>
                </a:lnTo>
                <a:lnTo>
                  <a:pt x="5168660" y="2312423"/>
                </a:lnTo>
                <a:lnTo>
                  <a:pt x="5168660" y="2309186"/>
                </a:lnTo>
                <a:cubicBezTo>
                  <a:pt x="5168660" y="2308107"/>
                  <a:pt x="5167266" y="2307028"/>
                  <a:pt x="5164479" y="2305949"/>
                </a:cubicBezTo>
                <a:close/>
                <a:moveTo>
                  <a:pt x="1078301" y="2305545"/>
                </a:moveTo>
                <a:lnTo>
                  <a:pt x="1076143" y="2307703"/>
                </a:lnTo>
                <a:lnTo>
                  <a:pt x="1076143" y="2308782"/>
                </a:lnTo>
                <a:lnTo>
                  <a:pt x="1079248" y="2307703"/>
                </a:lnTo>
                <a:lnTo>
                  <a:pt x="1079248" y="2305545"/>
                </a:lnTo>
                <a:close/>
                <a:moveTo>
                  <a:pt x="6095766" y="2305005"/>
                </a:moveTo>
                <a:cubicBezTo>
                  <a:pt x="6093968" y="2305005"/>
                  <a:pt x="6092529" y="2307882"/>
                  <a:pt x="6091450" y="2313637"/>
                </a:cubicBezTo>
                <a:cubicBezTo>
                  <a:pt x="6091450" y="2316515"/>
                  <a:pt x="6092889" y="2318673"/>
                  <a:pt x="6095766" y="2320111"/>
                </a:cubicBezTo>
                <a:cubicBezTo>
                  <a:pt x="6097205" y="2320111"/>
                  <a:pt x="6097924" y="2319032"/>
                  <a:pt x="6097924" y="2316874"/>
                </a:cubicBezTo>
                <a:lnTo>
                  <a:pt x="6096845" y="2312558"/>
                </a:lnTo>
                <a:lnTo>
                  <a:pt x="6099003" y="2306084"/>
                </a:lnTo>
                <a:lnTo>
                  <a:pt x="6097924" y="2305005"/>
                </a:lnTo>
                <a:close/>
                <a:moveTo>
                  <a:pt x="7154241" y="2304847"/>
                </a:moveTo>
                <a:lnTo>
                  <a:pt x="7153162" y="2305926"/>
                </a:lnTo>
                <a:lnTo>
                  <a:pt x="7153162" y="2310242"/>
                </a:lnTo>
                <a:lnTo>
                  <a:pt x="7155320" y="2310242"/>
                </a:lnTo>
                <a:lnTo>
                  <a:pt x="7156399" y="2305926"/>
                </a:lnTo>
                <a:lnTo>
                  <a:pt x="7155320" y="2304847"/>
                </a:lnTo>
                <a:close/>
                <a:moveTo>
                  <a:pt x="8803778" y="2303791"/>
                </a:moveTo>
                <a:lnTo>
                  <a:pt x="8804856" y="2309186"/>
                </a:lnTo>
                <a:lnTo>
                  <a:pt x="8807014" y="2309186"/>
                </a:lnTo>
                <a:lnTo>
                  <a:pt x="8805936" y="2303791"/>
                </a:lnTo>
                <a:close/>
                <a:moveTo>
                  <a:pt x="8731080" y="2303791"/>
                </a:moveTo>
                <a:lnTo>
                  <a:pt x="8730001" y="2304870"/>
                </a:lnTo>
                <a:lnTo>
                  <a:pt x="8730001" y="2305949"/>
                </a:lnTo>
                <a:lnTo>
                  <a:pt x="8731080" y="2307028"/>
                </a:lnTo>
                <a:lnTo>
                  <a:pt x="8731080" y="2308107"/>
                </a:lnTo>
                <a:lnTo>
                  <a:pt x="8734317" y="2307028"/>
                </a:lnTo>
                <a:close/>
                <a:moveTo>
                  <a:pt x="7709426" y="2303791"/>
                </a:moveTo>
                <a:lnTo>
                  <a:pt x="7709426" y="2307028"/>
                </a:lnTo>
                <a:lnTo>
                  <a:pt x="7710505" y="2307028"/>
                </a:lnTo>
                <a:lnTo>
                  <a:pt x="7710505" y="2303791"/>
                </a:lnTo>
                <a:close/>
                <a:moveTo>
                  <a:pt x="4194701" y="2303791"/>
                </a:moveTo>
                <a:lnTo>
                  <a:pt x="4194701" y="2307028"/>
                </a:lnTo>
                <a:lnTo>
                  <a:pt x="4195780" y="2307028"/>
                </a:lnTo>
                <a:lnTo>
                  <a:pt x="4195780" y="2303791"/>
                </a:lnTo>
                <a:close/>
                <a:moveTo>
                  <a:pt x="1558984" y="2303522"/>
                </a:moveTo>
                <a:lnTo>
                  <a:pt x="1556828" y="2305680"/>
                </a:lnTo>
                <a:lnTo>
                  <a:pt x="1557907" y="2306759"/>
                </a:lnTo>
                <a:lnTo>
                  <a:pt x="1557907" y="2307838"/>
                </a:lnTo>
                <a:lnTo>
                  <a:pt x="1561144" y="2306759"/>
                </a:lnTo>
                <a:lnTo>
                  <a:pt x="1561144" y="2303522"/>
                </a:lnTo>
                <a:close/>
                <a:moveTo>
                  <a:pt x="3580222" y="2302308"/>
                </a:moveTo>
                <a:lnTo>
                  <a:pt x="3580222" y="2305545"/>
                </a:lnTo>
                <a:lnTo>
                  <a:pt x="3587775" y="2309861"/>
                </a:lnTo>
                <a:lnTo>
                  <a:pt x="3588854" y="2308782"/>
                </a:lnTo>
                <a:lnTo>
                  <a:pt x="3588854" y="2307703"/>
                </a:lnTo>
                <a:cubicBezTo>
                  <a:pt x="3587056" y="2307703"/>
                  <a:pt x="3584179" y="2305904"/>
                  <a:pt x="3580222" y="2302308"/>
                </a:cubicBezTo>
                <a:close/>
                <a:moveTo>
                  <a:pt x="9124632" y="2301768"/>
                </a:moveTo>
                <a:cubicBezTo>
                  <a:pt x="9117439" y="2304106"/>
                  <a:pt x="9113842" y="2306624"/>
                  <a:pt x="9113842" y="2309321"/>
                </a:cubicBezTo>
                <a:cubicBezTo>
                  <a:pt x="9114202" y="2311299"/>
                  <a:pt x="9116000" y="2312738"/>
                  <a:pt x="9119237" y="2313637"/>
                </a:cubicBezTo>
                <a:lnTo>
                  <a:pt x="9124632" y="2307163"/>
                </a:lnTo>
                <a:close/>
                <a:moveTo>
                  <a:pt x="6107635" y="2301768"/>
                </a:moveTo>
                <a:lnTo>
                  <a:pt x="6107635" y="2302847"/>
                </a:lnTo>
                <a:lnTo>
                  <a:pt x="6109793" y="2302847"/>
                </a:lnTo>
                <a:lnTo>
                  <a:pt x="6109793" y="2301768"/>
                </a:lnTo>
                <a:close/>
                <a:moveTo>
                  <a:pt x="6103319" y="2301768"/>
                </a:moveTo>
                <a:lnTo>
                  <a:pt x="6103319" y="2302847"/>
                </a:lnTo>
                <a:lnTo>
                  <a:pt x="6104398" y="2303926"/>
                </a:lnTo>
                <a:lnTo>
                  <a:pt x="6106556" y="2303926"/>
                </a:lnTo>
                <a:lnTo>
                  <a:pt x="6106556" y="2302847"/>
                </a:lnTo>
                <a:close/>
                <a:moveTo>
                  <a:pt x="2066914" y="2300554"/>
                </a:moveTo>
                <a:lnTo>
                  <a:pt x="2064755" y="2302712"/>
                </a:lnTo>
                <a:lnTo>
                  <a:pt x="2065834" y="2303791"/>
                </a:lnTo>
                <a:lnTo>
                  <a:pt x="2066914" y="2303791"/>
                </a:lnTo>
                <a:lnTo>
                  <a:pt x="2069071" y="2301633"/>
                </a:lnTo>
                <a:lnTo>
                  <a:pt x="2069071" y="2300554"/>
                </a:lnTo>
                <a:close/>
                <a:moveTo>
                  <a:pt x="3077825" y="2300285"/>
                </a:moveTo>
                <a:lnTo>
                  <a:pt x="3075667" y="2306759"/>
                </a:lnTo>
                <a:lnTo>
                  <a:pt x="3076746" y="2309996"/>
                </a:lnTo>
                <a:lnTo>
                  <a:pt x="3075667" y="2309996"/>
                </a:lnTo>
                <a:lnTo>
                  <a:pt x="3076746" y="2313098"/>
                </a:lnTo>
                <a:lnTo>
                  <a:pt x="3077825" y="2313098"/>
                </a:lnTo>
                <a:lnTo>
                  <a:pt x="3078904" y="2309996"/>
                </a:lnTo>
                <a:lnTo>
                  <a:pt x="3077825" y="2308917"/>
                </a:lnTo>
                <a:lnTo>
                  <a:pt x="3077825" y="2307838"/>
                </a:lnTo>
                <a:lnTo>
                  <a:pt x="3078904" y="2301364"/>
                </a:lnTo>
                <a:lnTo>
                  <a:pt x="3078904" y="2300285"/>
                </a:lnTo>
                <a:close/>
                <a:moveTo>
                  <a:pt x="6717663" y="2300015"/>
                </a:moveTo>
                <a:lnTo>
                  <a:pt x="6716584" y="2303252"/>
                </a:lnTo>
                <a:lnTo>
                  <a:pt x="6717663" y="2312019"/>
                </a:lnTo>
                <a:lnTo>
                  <a:pt x="6715505" y="2321865"/>
                </a:lnTo>
                <a:lnTo>
                  <a:pt x="6718742" y="2325236"/>
                </a:lnTo>
                <a:lnTo>
                  <a:pt x="6725351" y="2322944"/>
                </a:lnTo>
                <a:lnTo>
                  <a:pt x="6727509" y="2322944"/>
                </a:lnTo>
                <a:lnTo>
                  <a:pt x="6730881" y="2324157"/>
                </a:lnTo>
                <a:lnTo>
                  <a:pt x="6730881" y="2322944"/>
                </a:lnTo>
                <a:cubicBezTo>
                  <a:pt x="6730881" y="2320965"/>
                  <a:pt x="6734522" y="2319167"/>
                  <a:pt x="6741806" y="2317549"/>
                </a:cubicBezTo>
                <a:lnTo>
                  <a:pt x="6742885" y="2316470"/>
                </a:lnTo>
                <a:lnTo>
                  <a:pt x="6742885" y="2314312"/>
                </a:lnTo>
                <a:lnTo>
                  <a:pt x="6740727" y="2303252"/>
                </a:lnTo>
                <a:lnTo>
                  <a:pt x="6731960" y="2305545"/>
                </a:lnTo>
                <a:cubicBezTo>
                  <a:pt x="6727734" y="2301858"/>
                  <a:pt x="6724092" y="2300015"/>
                  <a:pt x="6721035" y="2300015"/>
                </a:cubicBezTo>
                <a:close/>
                <a:moveTo>
                  <a:pt x="5734314" y="2299745"/>
                </a:moveTo>
                <a:lnTo>
                  <a:pt x="5732156" y="2301903"/>
                </a:lnTo>
                <a:lnTo>
                  <a:pt x="5734314" y="2301903"/>
                </a:lnTo>
                <a:close/>
                <a:moveTo>
                  <a:pt x="7736670" y="2299475"/>
                </a:moveTo>
                <a:lnTo>
                  <a:pt x="7734512" y="2301633"/>
                </a:lnTo>
                <a:lnTo>
                  <a:pt x="7734512" y="2302712"/>
                </a:lnTo>
                <a:lnTo>
                  <a:pt x="7736670" y="2304870"/>
                </a:lnTo>
                <a:lnTo>
                  <a:pt x="7738828" y="2304870"/>
                </a:lnTo>
                <a:lnTo>
                  <a:pt x="7739908" y="2299475"/>
                </a:lnTo>
                <a:close/>
                <a:moveTo>
                  <a:pt x="4221946" y="2299475"/>
                </a:moveTo>
                <a:lnTo>
                  <a:pt x="4219788" y="2301633"/>
                </a:lnTo>
                <a:lnTo>
                  <a:pt x="4219788" y="2302712"/>
                </a:lnTo>
                <a:lnTo>
                  <a:pt x="4221946" y="2304870"/>
                </a:lnTo>
                <a:lnTo>
                  <a:pt x="4224104" y="2304870"/>
                </a:lnTo>
                <a:lnTo>
                  <a:pt x="4225183" y="2299475"/>
                </a:lnTo>
                <a:close/>
                <a:moveTo>
                  <a:pt x="3630801" y="2299071"/>
                </a:moveTo>
                <a:cubicBezTo>
                  <a:pt x="3628103" y="2299790"/>
                  <a:pt x="3625945" y="2302308"/>
                  <a:pt x="3624327" y="2306624"/>
                </a:cubicBezTo>
                <a:cubicBezTo>
                  <a:pt x="3625765" y="2319122"/>
                  <a:pt x="3627564" y="2328069"/>
                  <a:pt x="3629722" y="2333464"/>
                </a:cubicBezTo>
                <a:lnTo>
                  <a:pt x="3624327" y="2347356"/>
                </a:lnTo>
                <a:cubicBezTo>
                  <a:pt x="3624327" y="2356708"/>
                  <a:pt x="3626485" y="2361383"/>
                  <a:pt x="3630801" y="2361383"/>
                </a:cubicBezTo>
                <a:lnTo>
                  <a:pt x="3642670" y="2363541"/>
                </a:lnTo>
                <a:lnTo>
                  <a:pt x="3658720" y="2363541"/>
                </a:lnTo>
                <a:lnTo>
                  <a:pt x="3670589" y="2360304"/>
                </a:lnTo>
                <a:lnTo>
                  <a:pt x="3679086" y="2362462"/>
                </a:lnTo>
                <a:lnTo>
                  <a:pt x="3685560" y="2361383"/>
                </a:lnTo>
                <a:lnTo>
                  <a:pt x="3699587" y="2365699"/>
                </a:lnTo>
                <a:lnTo>
                  <a:pt x="3700666" y="2364620"/>
                </a:lnTo>
                <a:lnTo>
                  <a:pt x="3700666" y="2359225"/>
                </a:lnTo>
                <a:lnTo>
                  <a:pt x="3701745" y="2339938"/>
                </a:lnTo>
                <a:lnTo>
                  <a:pt x="3698508" y="2324832"/>
                </a:lnTo>
                <a:lnTo>
                  <a:pt x="3698508" y="2304466"/>
                </a:lnTo>
                <a:lnTo>
                  <a:pt x="3697429" y="2303387"/>
                </a:lnTo>
                <a:lnTo>
                  <a:pt x="3697429" y="2302308"/>
                </a:lnTo>
                <a:lnTo>
                  <a:pt x="3692034" y="2303387"/>
                </a:lnTo>
                <a:lnTo>
                  <a:pt x="3682323" y="2303387"/>
                </a:lnTo>
                <a:cubicBezTo>
                  <a:pt x="3679086" y="2300509"/>
                  <a:pt x="3674096" y="2299071"/>
                  <a:pt x="3667352" y="2299071"/>
                </a:cubicBezTo>
                <a:lnTo>
                  <a:pt x="3664115" y="2301229"/>
                </a:lnTo>
                <a:lnTo>
                  <a:pt x="3655483" y="2301229"/>
                </a:lnTo>
                <a:lnTo>
                  <a:pt x="3654404" y="2300150"/>
                </a:lnTo>
                <a:lnTo>
                  <a:pt x="3653325" y="2301229"/>
                </a:lnTo>
                <a:lnTo>
                  <a:pt x="3651167" y="2301229"/>
                </a:lnTo>
                <a:lnTo>
                  <a:pt x="3650088" y="2300150"/>
                </a:lnTo>
                <a:lnTo>
                  <a:pt x="3649009" y="2301229"/>
                </a:lnTo>
                <a:lnTo>
                  <a:pt x="3639433" y="2301229"/>
                </a:lnTo>
                <a:close/>
                <a:moveTo>
                  <a:pt x="7748674" y="2298396"/>
                </a:moveTo>
                <a:lnTo>
                  <a:pt x="7748674" y="2301633"/>
                </a:lnTo>
                <a:lnTo>
                  <a:pt x="7749753" y="2301633"/>
                </a:lnTo>
                <a:lnTo>
                  <a:pt x="7749753" y="2298396"/>
                </a:lnTo>
                <a:close/>
                <a:moveTo>
                  <a:pt x="4233950" y="2298396"/>
                </a:moveTo>
                <a:lnTo>
                  <a:pt x="4233950" y="2301633"/>
                </a:lnTo>
                <a:lnTo>
                  <a:pt x="4235029" y="2301633"/>
                </a:lnTo>
                <a:lnTo>
                  <a:pt x="4235029" y="2298396"/>
                </a:lnTo>
                <a:close/>
                <a:moveTo>
                  <a:pt x="6096845" y="2297452"/>
                </a:moveTo>
                <a:lnTo>
                  <a:pt x="6096845" y="2298531"/>
                </a:lnTo>
                <a:lnTo>
                  <a:pt x="6101161" y="2299610"/>
                </a:lnTo>
                <a:lnTo>
                  <a:pt x="6101161" y="2297452"/>
                </a:lnTo>
                <a:close/>
                <a:moveTo>
                  <a:pt x="6091450" y="2297452"/>
                </a:moveTo>
                <a:lnTo>
                  <a:pt x="6091450" y="2298531"/>
                </a:lnTo>
                <a:lnTo>
                  <a:pt x="6093608" y="2298531"/>
                </a:lnTo>
                <a:lnTo>
                  <a:pt x="6093608" y="2297452"/>
                </a:lnTo>
                <a:close/>
                <a:moveTo>
                  <a:pt x="5091511" y="2297452"/>
                </a:moveTo>
                <a:lnTo>
                  <a:pt x="5091511" y="2299610"/>
                </a:lnTo>
                <a:lnTo>
                  <a:pt x="5092590" y="2299610"/>
                </a:lnTo>
                <a:lnTo>
                  <a:pt x="5092590" y="2297452"/>
                </a:lnTo>
                <a:close/>
                <a:moveTo>
                  <a:pt x="6619204" y="2296778"/>
                </a:moveTo>
                <a:lnTo>
                  <a:pt x="6619204" y="2301094"/>
                </a:lnTo>
                <a:lnTo>
                  <a:pt x="6621497" y="2298936"/>
                </a:lnTo>
                <a:lnTo>
                  <a:pt x="6621497" y="2296778"/>
                </a:lnTo>
                <a:close/>
                <a:moveTo>
                  <a:pt x="5657435" y="2296508"/>
                </a:moveTo>
                <a:lnTo>
                  <a:pt x="5655277" y="2298666"/>
                </a:lnTo>
                <a:lnTo>
                  <a:pt x="5655277" y="2301903"/>
                </a:lnTo>
                <a:lnTo>
                  <a:pt x="5660672" y="2302982"/>
                </a:lnTo>
                <a:lnTo>
                  <a:pt x="5660672" y="2300824"/>
                </a:lnTo>
                <a:lnTo>
                  <a:pt x="5661751" y="2300824"/>
                </a:lnTo>
                <a:cubicBezTo>
                  <a:pt x="5660672" y="2297947"/>
                  <a:pt x="5659593" y="2296508"/>
                  <a:pt x="5658514" y="2296508"/>
                </a:cubicBezTo>
                <a:close/>
                <a:moveTo>
                  <a:pt x="8783681" y="2295294"/>
                </a:moveTo>
                <a:cubicBezTo>
                  <a:pt x="8780894" y="2295294"/>
                  <a:pt x="8779050" y="2296643"/>
                  <a:pt x="8778151" y="2299340"/>
                </a:cubicBezTo>
                <a:cubicBezTo>
                  <a:pt x="8778151" y="2301319"/>
                  <a:pt x="8780219" y="2302487"/>
                  <a:pt x="8784355" y="2302847"/>
                </a:cubicBezTo>
                <a:lnTo>
                  <a:pt x="8785704" y="2300824"/>
                </a:lnTo>
                <a:lnTo>
                  <a:pt x="8785704" y="2298666"/>
                </a:lnTo>
                <a:lnTo>
                  <a:pt x="8785030" y="2295294"/>
                </a:lnTo>
                <a:close/>
                <a:moveTo>
                  <a:pt x="9193823" y="2294080"/>
                </a:moveTo>
                <a:lnTo>
                  <a:pt x="9193823" y="2295159"/>
                </a:lnTo>
                <a:lnTo>
                  <a:pt x="9194902" y="2301768"/>
                </a:lnTo>
                <a:lnTo>
                  <a:pt x="9193823" y="2302847"/>
                </a:lnTo>
                <a:lnTo>
                  <a:pt x="9193823" y="2305005"/>
                </a:lnTo>
                <a:lnTo>
                  <a:pt x="9194902" y="2305005"/>
                </a:lnTo>
                <a:lnTo>
                  <a:pt x="9197060" y="2297452"/>
                </a:lnTo>
                <a:lnTo>
                  <a:pt x="9195981" y="2294080"/>
                </a:lnTo>
                <a:close/>
                <a:moveTo>
                  <a:pt x="5095827" y="2292057"/>
                </a:moveTo>
                <a:lnTo>
                  <a:pt x="5093669" y="2296373"/>
                </a:lnTo>
                <a:lnTo>
                  <a:pt x="5094748" y="2296373"/>
                </a:lnTo>
                <a:cubicBezTo>
                  <a:pt x="5096187" y="2296373"/>
                  <a:pt x="5096906" y="2295294"/>
                  <a:pt x="5096906" y="2293136"/>
                </a:cubicBezTo>
                <a:lnTo>
                  <a:pt x="5096906" y="2292057"/>
                </a:lnTo>
                <a:close/>
                <a:moveTo>
                  <a:pt x="3752189" y="2291518"/>
                </a:moveTo>
                <a:lnTo>
                  <a:pt x="3752189" y="2292597"/>
                </a:lnTo>
                <a:lnTo>
                  <a:pt x="3755426" y="2292597"/>
                </a:lnTo>
                <a:lnTo>
                  <a:pt x="3755426" y="2291518"/>
                </a:lnTo>
                <a:close/>
                <a:moveTo>
                  <a:pt x="2049783" y="2290978"/>
                </a:moveTo>
                <a:lnTo>
                  <a:pt x="2047626" y="2293136"/>
                </a:lnTo>
                <a:lnTo>
                  <a:pt x="2048704" y="2294215"/>
                </a:lnTo>
                <a:lnTo>
                  <a:pt x="2049783" y="2294215"/>
                </a:lnTo>
                <a:close/>
                <a:moveTo>
                  <a:pt x="6693655" y="2290169"/>
                </a:moveTo>
                <a:cubicBezTo>
                  <a:pt x="6691318" y="2290888"/>
                  <a:pt x="6689834" y="2292372"/>
                  <a:pt x="6689204" y="2294620"/>
                </a:cubicBezTo>
                <a:lnTo>
                  <a:pt x="6692576" y="2296778"/>
                </a:lnTo>
                <a:lnTo>
                  <a:pt x="6694734" y="2296778"/>
                </a:lnTo>
                <a:lnTo>
                  <a:pt x="6697971" y="2293406"/>
                </a:lnTo>
                <a:cubicBezTo>
                  <a:pt x="6697971" y="2291608"/>
                  <a:pt x="6696533" y="2290529"/>
                  <a:pt x="6693655" y="2290169"/>
                </a:cubicBezTo>
                <a:close/>
                <a:moveTo>
                  <a:pt x="3155109" y="2289494"/>
                </a:moveTo>
                <a:lnTo>
                  <a:pt x="3151872" y="2290573"/>
                </a:lnTo>
                <a:lnTo>
                  <a:pt x="3151872" y="2292732"/>
                </a:lnTo>
                <a:lnTo>
                  <a:pt x="3159425" y="2292732"/>
                </a:lnTo>
                <a:lnTo>
                  <a:pt x="3159425" y="2291653"/>
                </a:lnTo>
                <a:close/>
                <a:moveTo>
                  <a:pt x="2245758" y="2288820"/>
                </a:moveTo>
                <a:lnTo>
                  <a:pt x="2245758" y="2296373"/>
                </a:lnTo>
                <a:lnTo>
                  <a:pt x="2242520" y="2299610"/>
                </a:lnTo>
                <a:lnTo>
                  <a:pt x="2239283" y="2298531"/>
                </a:lnTo>
                <a:lnTo>
                  <a:pt x="2239283" y="2292057"/>
                </a:lnTo>
                <a:lnTo>
                  <a:pt x="2237125" y="2289899"/>
                </a:lnTo>
                <a:lnTo>
                  <a:pt x="2236047" y="2289899"/>
                </a:lnTo>
                <a:lnTo>
                  <a:pt x="2234968" y="2295294"/>
                </a:lnTo>
                <a:lnTo>
                  <a:pt x="2234968" y="2300554"/>
                </a:lnTo>
                <a:lnTo>
                  <a:pt x="2238204" y="2303791"/>
                </a:lnTo>
                <a:lnTo>
                  <a:pt x="2240363" y="2303791"/>
                </a:lnTo>
                <a:lnTo>
                  <a:pt x="2243600" y="2301633"/>
                </a:lnTo>
                <a:lnTo>
                  <a:pt x="2244677" y="2302712"/>
                </a:lnTo>
                <a:lnTo>
                  <a:pt x="2245758" y="2302712"/>
                </a:lnTo>
                <a:lnTo>
                  <a:pt x="2248860" y="2301633"/>
                </a:lnTo>
                <a:lnTo>
                  <a:pt x="2253176" y="2305949"/>
                </a:lnTo>
                <a:lnTo>
                  <a:pt x="2254255" y="2304870"/>
                </a:lnTo>
                <a:lnTo>
                  <a:pt x="2254255" y="2303791"/>
                </a:lnTo>
                <a:lnTo>
                  <a:pt x="2249939" y="2301633"/>
                </a:lnTo>
                <a:lnTo>
                  <a:pt x="2251017" y="2296373"/>
                </a:lnTo>
                <a:lnTo>
                  <a:pt x="2251017" y="2290978"/>
                </a:lnTo>
                <a:lnTo>
                  <a:pt x="2248860" y="2288820"/>
                </a:lnTo>
                <a:close/>
                <a:moveTo>
                  <a:pt x="2185739" y="2288820"/>
                </a:moveTo>
                <a:lnTo>
                  <a:pt x="2175082" y="2292057"/>
                </a:lnTo>
                <a:lnTo>
                  <a:pt x="2171846" y="2292057"/>
                </a:lnTo>
                <a:lnTo>
                  <a:pt x="2170767" y="2295294"/>
                </a:lnTo>
                <a:lnTo>
                  <a:pt x="2175082" y="2304870"/>
                </a:lnTo>
                <a:cubicBezTo>
                  <a:pt x="2174363" y="2314312"/>
                  <a:pt x="2173284" y="2319662"/>
                  <a:pt x="2171846" y="2320920"/>
                </a:cubicBezTo>
                <a:lnTo>
                  <a:pt x="2171846" y="2323078"/>
                </a:lnTo>
                <a:lnTo>
                  <a:pt x="2177241" y="2324157"/>
                </a:lnTo>
                <a:lnTo>
                  <a:pt x="2181421" y="2324157"/>
                </a:lnTo>
                <a:lnTo>
                  <a:pt x="2185739" y="2320920"/>
                </a:lnTo>
                <a:lnTo>
                  <a:pt x="2186816" y="2320920"/>
                </a:lnTo>
                <a:lnTo>
                  <a:pt x="2188976" y="2323078"/>
                </a:lnTo>
                <a:lnTo>
                  <a:pt x="2194370" y="2320920"/>
                </a:lnTo>
                <a:lnTo>
                  <a:pt x="2202867" y="2324157"/>
                </a:lnTo>
                <a:lnTo>
                  <a:pt x="2210421" y="2323078"/>
                </a:lnTo>
                <a:lnTo>
                  <a:pt x="2213658" y="2326316"/>
                </a:lnTo>
                <a:lnTo>
                  <a:pt x="2214601" y="2326316"/>
                </a:lnTo>
                <a:cubicBezTo>
                  <a:pt x="2215500" y="2326316"/>
                  <a:pt x="2217299" y="2320606"/>
                  <a:pt x="2219997" y="2309186"/>
                </a:cubicBezTo>
                <a:cubicBezTo>
                  <a:pt x="2216400" y="2309186"/>
                  <a:pt x="2214601" y="2304196"/>
                  <a:pt x="2214601" y="2294215"/>
                </a:cubicBezTo>
                <a:lnTo>
                  <a:pt x="2207185" y="2288820"/>
                </a:lnTo>
                <a:lnTo>
                  <a:pt x="2197473" y="2288820"/>
                </a:lnTo>
                <a:lnTo>
                  <a:pt x="2188976" y="2290978"/>
                </a:lnTo>
                <a:close/>
                <a:moveTo>
                  <a:pt x="7718192" y="2288685"/>
                </a:moveTo>
                <a:lnTo>
                  <a:pt x="7718192" y="2293001"/>
                </a:lnTo>
                <a:lnTo>
                  <a:pt x="7721430" y="2296238"/>
                </a:lnTo>
                <a:lnTo>
                  <a:pt x="7723588" y="2296238"/>
                </a:lnTo>
                <a:lnTo>
                  <a:pt x="7726824" y="2293001"/>
                </a:lnTo>
                <a:lnTo>
                  <a:pt x="7726824" y="2291922"/>
                </a:lnTo>
                <a:cubicBezTo>
                  <a:pt x="7726105" y="2289764"/>
                  <a:pt x="7723947" y="2288685"/>
                  <a:pt x="7720350" y="2288685"/>
                </a:cubicBezTo>
                <a:close/>
                <a:moveTo>
                  <a:pt x="4203468" y="2288685"/>
                </a:moveTo>
                <a:lnTo>
                  <a:pt x="4203468" y="2293001"/>
                </a:lnTo>
                <a:lnTo>
                  <a:pt x="4206705" y="2296238"/>
                </a:lnTo>
                <a:lnTo>
                  <a:pt x="4208863" y="2296238"/>
                </a:lnTo>
                <a:lnTo>
                  <a:pt x="4212100" y="2293001"/>
                </a:lnTo>
                <a:lnTo>
                  <a:pt x="4212100" y="2291922"/>
                </a:lnTo>
                <a:cubicBezTo>
                  <a:pt x="4211380" y="2289764"/>
                  <a:pt x="4209222" y="2288685"/>
                  <a:pt x="4205626" y="2288685"/>
                </a:cubicBezTo>
                <a:close/>
                <a:moveTo>
                  <a:pt x="5080856" y="2287741"/>
                </a:moveTo>
                <a:lnTo>
                  <a:pt x="5092590" y="2287741"/>
                </a:lnTo>
                <a:lnTo>
                  <a:pt x="5092590" y="2290978"/>
                </a:lnTo>
                <a:lnTo>
                  <a:pt x="5094748" y="2290978"/>
                </a:lnTo>
                <a:cubicBezTo>
                  <a:pt x="5094748" y="2288820"/>
                  <a:pt x="5095468" y="2287741"/>
                  <a:pt x="5096906" y="2287741"/>
                </a:cubicBezTo>
                <a:lnTo>
                  <a:pt x="5104459" y="2287741"/>
                </a:lnTo>
                <a:cubicBezTo>
                  <a:pt x="5110124" y="2288101"/>
                  <a:pt x="5112956" y="2290978"/>
                  <a:pt x="5112956" y="2296373"/>
                </a:cubicBezTo>
                <a:lnTo>
                  <a:pt x="5116193" y="2299610"/>
                </a:lnTo>
                <a:cubicBezTo>
                  <a:pt x="5116193" y="2301768"/>
                  <a:pt x="5112282" y="2303207"/>
                  <a:pt x="5104459" y="2303926"/>
                </a:cubicBezTo>
                <a:lnTo>
                  <a:pt x="5095827" y="2301768"/>
                </a:lnTo>
                <a:lnTo>
                  <a:pt x="5094748" y="2302847"/>
                </a:lnTo>
                <a:lnTo>
                  <a:pt x="5093669" y="2302847"/>
                </a:lnTo>
                <a:lnTo>
                  <a:pt x="5089353" y="2301768"/>
                </a:lnTo>
                <a:lnTo>
                  <a:pt x="5084093" y="2302847"/>
                </a:lnTo>
                <a:lnTo>
                  <a:pt x="5079777" y="2301768"/>
                </a:lnTo>
                <a:lnTo>
                  <a:pt x="5073303" y="2303926"/>
                </a:lnTo>
                <a:cubicBezTo>
                  <a:pt x="5064581" y="2303926"/>
                  <a:pt x="5058512" y="2302488"/>
                  <a:pt x="5055095" y="2299610"/>
                </a:cubicBezTo>
                <a:lnTo>
                  <a:pt x="5054016" y="2299610"/>
                </a:lnTo>
                <a:cubicBezTo>
                  <a:pt x="5051318" y="2301768"/>
                  <a:pt x="5048801" y="2302847"/>
                  <a:pt x="5046463" y="2302847"/>
                </a:cubicBezTo>
                <a:cubicBezTo>
                  <a:pt x="5042956" y="2301768"/>
                  <a:pt x="5041203" y="2299251"/>
                  <a:pt x="5041203" y="2295294"/>
                </a:cubicBezTo>
                <a:lnTo>
                  <a:pt x="5041203" y="2294215"/>
                </a:lnTo>
                <a:cubicBezTo>
                  <a:pt x="5041203" y="2293136"/>
                  <a:pt x="5046193" y="2291698"/>
                  <a:pt x="5056174" y="2289899"/>
                </a:cubicBezTo>
                <a:lnTo>
                  <a:pt x="5057253" y="2288820"/>
                </a:lnTo>
                <a:cubicBezTo>
                  <a:pt x="5061389" y="2290978"/>
                  <a:pt x="5065660" y="2292057"/>
                  <a:pt x="5070066" y="2292057"/>
                </a:cubicBezTo>
                <a:close/>
                <a:moveTo>
                  <a:pt x="8244373" y="2287533"/>
                </a:moveTo>
                <a:lnTo>
                  <a:pt x="8248104" y="2290708"/>
                </a:lnTo>
                <a:lnTo>
                  <a:pt x="8249183" y="2290708"/>
                </a:lnTo>
                <a:lnTo>
                  <a:pt x="8249183" y="2289629"/>
                </a:lnTo>
                <a:cubicBezTo>
                  <a:pt x="8249183" y="2288910"/>
                  <a:pt x="8248745" y="2288371"/>
                  <a:pt x="8247868" y="2288011"/>
                </a:cubicBezTo>
                <a:close/>
                <a:moveTo>
                  <a:pt x="7647113" y="2287471"/>
                </a:moveTo>
                <a:cubicBezTo>
                  <a:pt x="7647113" y="2294755"/>
                  <a:pt x="7644955" y="2298396"/>
                  <a:pt x="7640639" y="2298396"/>
                </a:cubicBezTo>
                <a:lnTo>
                  <a:pt x="7640639" y="2301633"/>
                </a:lnTo>
                <a:lnTo>
                  <a:pt x="7643876" y="2301633"/>
                </a:lnTo>
                <a:cubicBezTo>
                  <a:pt x="7650440" y="2297677"/>
                  <a:pt x="7653722" y="2295159"/>
                  <a:pt x="7653722" y="2294080"/>
                </a:cubicBezTo>
                <a:lnTo>
                  <a:pt x="7653722" y="2293001"/>
                </a:lnTo>
                <a:cubicBezTo>
                  <a:pt x="7652463" y="2290304"/>
                  <a:pt x="7650260" y="2288460"/>
                  <a:pt x="7647113" y="2287471"/>
                </a:cubicBezTo>
                <a:close/>
                <a:moveTo>
                  <a:pt x="4132389" y="2287471"/>
                </a:moveTo>
                <a:cubicBezTo>
                  <a:pt x="4132389" y="2294755"/>
                  <a:pt x="4130231" y="2298396"/>
                  <a:pt x="4125915" y="2298396"/>
                </a:cubicBezTo>
                <a:lnTo>
                  <a:pt x="4125915" y="2301633"/>
                </a:lnTo>
                <a:lnTo>
                  <a:pt x="4129152" y="2301633"/>
                </a:lnTo>
                <a:cubicBezTo>
                  <a:pt x="4135715" y="2297677"/>
                  <a:pt x="4138998" y="2295159"/>
                  <a:pt x="4138998" y="2294080"/>
                </a:cubicBezTo>
                <a:lnTo>
                  <a:pt x="4138998" y="2293001"/>
                </a:lnTo>
                <a:cubicBezTo>
                  <a:pt x="4137738" y="2290304"/>
                  <a:pt x="4135536" y="2288460"/>
                  <a:pt x="4132389" y="2287471"/>
                </a:cubicBezTo>
                <a:close/>
                <a:moveTo>
                  <a:pt x="8800675" y="2286662"/>
                </a:moveTo>
                <a:lnTo>
                  <a:pt x="8800675" y="2289899"/>
                </a:lnTo>
                <a:lnTo>
                  <a:pt x="8801754" y="2289899"/>
                </a:lnTo>
                <a:lnTo>
                  <a:pt x="8801754" y="2286662"/>
                </a:lnTo>
                <a:close/>
                <a:moveTo>
                  <a:pt x="2188976" y="2286662"/>
                </a:moveTo>
                <a:lnTo>
                  <a:pt x="2188976" y="2287741"/>
                </a:lnTo>
                <a:lnTo>
                  <a:pt x="2192212" y="2287741"/>
                </a:lnTo>
                <a:lnTo>
                  <a:pt x="2192212" y="2286662"/>
                </a:lnTo>
                <a:close/>
                <a:moveTo>
                  <a:pt x="3758663" y="2286123"/>
                </a:moveTo>
                <a:lnTo>
                  <a:pt x="3756505" y="2288281"/>
                </a:lnTo>
                <a:lnTo>
                  <a:pt x="3758663" y="2288281"/>
                </a:lnTo>
                <a:close/>
                <a:moveTo>
                  <a:pt x="9206771" y="2285448"/>
                </a:moveTo>
                <a:lnTo>
                  <a:pt x="9206771" y="2287606"/>
                </a:lnTo>
                <a:lnTo>
                  <a:pt x="9207850" y="2287606"/>
                </a:lnTo>
                <a:lnTo>
                  <a:pt x="9207850" y="2285448"/>
                </a:lnTo>
                <a:close/>
                <a:moveTo>
                  <a:pt x="9186270" y="2285448"/>
                </a:moveTo>
                <a:cubicBezTo>
                  <a:pt x="9184832" y="2285448"/>
                  <a:pt x="9184112" y="2286527"/>
                  <a:pt x="9184112" y="2288685"/>
                </a:cubicBezTo>
                <a:lnTo>
                  <a:pt x="9184112" y="2293001"/>
                </a:lnTo>
                <a:lnTo>
                  <a:pt x="9185191" y="2293001"/>
                </a:lnTo>
                <a:close/>
                <a:moveTo>
                  <a:pt x="6243859" y="2285448"/>
                </a:moveTo>
                <a:lnTo>
                  <a:pt x="6242780" y="2290843"/>
                </a:lnTo>
                <a:lnTo>
                  <a:pt x="6243859" y="2294080"/>
                </a:lnTo>
                <a:lnTo>
                  <a:pt x="6239543" y="2297452"/>
                </a:lnTo>
                <a:lnTo>
                  <a:pt x="6239543" y="2299610"/>
                </a:lnTo>
                <a:lnTo>
                  <a:pt x="6242780" y="2299610"/>
                </a:lnTo>
                <a:lnTo>
                  <a:pt x="6244938" y="2295159"/>
                </a:lnTo>
                <a:lnTo>
                  <a:pt x="6243859" y="2289764"/>
                </a:lnTo>
                <a:lnTo>
                  <a:pt x="6246017" y="2289764"/>
                </a:lnTo>
                <a:lnTo>
                  <a:pt x="6246017" y="2288685"/>
                </a:lnTo>
                <a:lnTo>
                  <a:pt x="6244938" y="2285448"/>
                </a:lnTo>
                <a:close/>
                <a:moveTo>
                  <a:pt x="8241765" y="2284234"/>
                </a:moveTo>
                <a:lnTo>
                  <a:pt x="8241765" y="2285313"/>
                </a:lnTo>
                <a:lnTo>
                  <a:pt x="8243428" y="2286728"/>
                </a:lnTo>
                <a:close/>
                <a:moveTo>
                  <a:pt x="3759742" y="2282886"/>
                </a:moveTo>
                <a:lnTo>
                  <a:pt x="3759742" y="2283965"/>
                </a:lnTo>
                <a:lnTo>
                  <a:pt x="3767295" y="2283965"/>
                </a:lnTo>
                <a:lnTo>
                  <a:pt x="3767295" y="2282886"/>
                </a:lnTo>
                <a:close/>
                <a:moveTo>
                  <a:pt x="5733235" y="2282751"/>
                </a:moveTo>
                <a:lnTo>
                  <a:pt x="5729998" y="2285853"/>
                </a:lnTo>
                <a:lnTo>
                  <a:pt x="5729998" y="2286932"/>
                </a:lnTo>
                <a:cubicBezTo>
                  <a:pt x="5729998" y="2288371"/>
                  <a:pt x="5731077" y="2289090"/>
                  <a:pt x="5733235" y="2289090"/>
                </a:cubicBezTo>
                <a:lnTo>
                  <a:pt x="5736607" y="2288011"/>
                </a:lnTo>
                <a:lnTo>
                  <a:pt x="5736607" y="2285853"/>
                </a:lnTo>
                <a:close/>
                <a:moveTo>
                  <a:pt x="8804856" y="2282481"/>
                </a:moveTo>
                <a:lnTo>
                  <a:pt x="8802698" y="2284639"/>
                </a:lnTo>
                <a:lnTo>
                  <a:pt x="8802698" y="2285583"/>
                </a:lnTo>
                <a:lnTo>
                  <a:pt x="8805936" y="2282481"/>
                </a:lnTo>
                <a:close/>
                <a:moveTo>
                  <a:pt x="2049783" y="2282481"/>
                </a:moveTo>
                <a:lnTo>
                  <a:pt x="2047626" y="2284639"/>
                </a:lnTo>
                <a:lnTo>
                  <a:pt x="2047626" y="2285583"/>
                </a:lnTo>
                <a:lnTo>
                  <a:pt x="2049783" y="2283560"/>
                </a:lnTo>
                <a:close/>
                <a:moveTo>
                  <a:pt x="9193823" y="2281132"/>
                </a:moveTo>
                <a:lnTo>
                  <a:pt x="9193823" y="2283290"/>
                </a:lnTo>
                <a:lnTo>
                  <a:pt x="9195981" y="2285448"/>
                </a:lnTo>
                <a:lnTo>
                  <a:pt x="9198139" y="2283290"/>
                </a:lnTo>
                <a:lnTo>
                  <a:pt x="9198139" y="2281132"/>
                </a:lnTo>
                <a:close/>
                <a:moveTo>
                  <a:pt x="3754347" y="2279783"/>
                </a:moveTo>
                <a:lnTo>
                  <a:pt x="3748952" y="2285044"/>
                </a:lnTo>
                <a:lnTo>
                  <a:pt x="3753268" y="2285044"/>
                </a:lnTo>
                <a:lnTo>
                  <a:pt x="3756505" y="2280862"/>
                </a:lnTo>
                <a:lnTo>
                  <a:pt x="3755426" y="2279783"/>
                </a:lnTo>
                <a:close/>
                <a:moveTo>
                  <a:pt x="3735059" y="2278704"/>
                </a:moveTo>
                <a:lnTo>
                  <a:pt x="3733980" y="2285044"/>
                </a:lnTo>
                <a:lnTo>
                  <a:pt x="3735059" y="2286123"/>
                </a:lnTo>
                <a:lnTo>
                  <a:pt x="3738296" y="2286123"/>
                </a:lnTo>
                <a:lnTo>
                  <a:pt x="3737217" y="2278704"/>
                </a:lnTo>
                <a:close/>
                <a:moveTo>
                  <a:pt x="6588587" y="2277086"/>
                </a:moveTo>
                <a:lnTo>
                  <a:pt x="6586429" y="2279244"/>
                </a:lnTo>
                <a:lnTo>
                  <a:pt x="6586429" y="2292327"/>
                </a:lnTo>
                <a:lnTo>
                  <a:pt x="6587508" y="2292327"/>
                </a:lnTo>
                <a:lnTo>
                  <a:pt x="6594117" y="2290169"/>
                </a:lnTo>
                <a:lnTo>
                  <a:pt x="6597354" y="2291248"/>
                </a:lnTo>
                <a:lnTo>
                  <a:pt x="6598433" y="2290169"/>
                </a:lnTo>
                <a:lnTo>
                  <a:pt x="6598433" y="2285853"/>
                </a:lnTo>
                <a:cubicBezTo>
                  <a:pt x="6592589" y="2285134"/>
                  <a:pt x="6589666" y="2284010"/>
                  <a:pt x="6589666" y="2282481"/>
                </a:cubicBezTo>
                <a:lnTo>
                  <a:pt x="6589666" y="2277086"/>
                </a:lnTo>
                <a:close/>
                <a:moveTo>
                  <a:pt x="7262681" y="2276388"/>
                </a:moveTo>
                <a:lnTo>
                  <a:pt x="7262681" y="2278546"/>
                </a:lnTo>
                <a:lnTo>
                  <a:pt x="7265918" y="2278546"/>
                </a:lnTo>
                <a:lnTo>
                  <a:pt x="7265918" y="2276388"/>
                </a:lnTo>
                <a:close/>
                <a:moveTo>
                  <a:pt x="1744575" y="2274928"/>
                </a:moveTo>
                <a:lnTo>
                  <a:pt x="1744575" y="2277086"/>
                </a:lnTo>
                <a:lnTo>
                  <a:pt x="1743496" y="2277086"/>
                </a:lnTo>
                <a:cubicBezTo>
                  <a:pt x="1744393" y="2282211"/>
                  <a:pt x="1745518" y="2284774"/>
                  <a:pt x="1746867" y="2284774"/>
                </a:cubicBezTo>
                <a:lnTo>
                  <a:pt x="1747946" y="2284774"/>
                </a:lnTo>
                <a:lnTo>
                  <a:pt x="1747946" y="2277086"/>
                </a:lnTo>
                <a:lnTo>
                  <a:pt x="1745653" y="2274928"/>
                </a:lnTo>
                <a:close/>
                <a:moveTo>
                  <a:pt x="6692576" y="2273714"/>
                </a:moveTo>
                <a:lnTo>
                  <a:pt x="6690418" y="2282481"/>
                </a:lnTo>
                <a:lnTo>
                  <a:pt x="6691497" y="2283560"/>
                </a:lnTo>
                <a:lnTo>
                  <a:pt x="6692576" y="2283560"/>
                </a:lnTo>
                <a:lnTo>
                  <a:pt x="6694734" y="2280323"/>
                </a:lnTo>
                <a:lnTo>
                  <a:pt x="6694734" y="2276007"/>
                </a:lnTo>
                <a:close/>
                <a:moveTo>
                  <a:pt x="6600726" y="2272635"/>
                </a:moveTo>
                <a:lnTo>
                  <a:pt x="6598433" y="2274928"/>
                </a:lnTo>
                <a:lnTo>
                  <a:pt x="6601805" y="2277086"/>
                </a:lnTo>
                <a:lnTo>
                  <a:pt x="6602884" y="2277086"/>
                </a:lnTo>
                <a:lnTo>
                  <a:pt x="6605042" y="2274928"/>
                </a:lnTo>
                <a:lnTo>
                  <a:pt x="6602884" y="2272635"/>
                </a:lnTo>
                <a:close/>
                <a:moveTo>
                  <a:pt x="9189507" y="2272500"/>
                </a:moveTo>
                <a:cubicBezTo>
                  <a:pt x="9186630" y="2273939"/>
                  <a:pt x="9185191" y="2276097"/>
                  <a:pt x="9185191" y="2278974"/>
                </a:cubicBezTo>
                <a:lnTo>
                  <a:pt x="9186270" y="2278974"/>
                </a:lnTo>
                <a:lnTo>
                  <a:pt x="9189507" y="2280053"/>
                </a:lnTo>
                <a:lnTo>
                  <a:pt x="9191665" y="2275737"/>
                </a:lnTo>
                <a:lnTo>
                  <a:pt x="9190586" y="2272500"/>
                </a:lnTo>
                <a:close/>
                <a:moveTo>
                  <a:pt x="9120316" y="2272500"/>
                </a:moveTo>
                <a:lnTo>
                  <a:pt x="9120316" y="2274658"/>
                </a:lnTo>
                <a:lnTo>
                  <a:pt x="9121395" y="2274658"/>
                </a:lnTo>
                <a:lnTo>
                  <a:pt x="9121395" y="2272500"/>
                </a:lnTo>
                <a:close/>
                <a:moveTo>
                  <a:pt x="6241701" y="2272500"/>
                </a:moveTo>
                <a:lnTo>
                  <a:pt x="6241701" y="2274658"/>
                </a:lnTo>
                <a:lnTo>
                  <a:pt x="6243859" y="2274658"/>
                </a:lnTo>
                <a:lnTo>
                  <a:pt x="6243859" y="2272500"/>
                </a:lnTo>
                <a:close/>
                <a:moveTo>
                  <a:pt x="2047626" y="2271691"/>
                </a:moveTo>
                <a:lnTo>
                  <a:pt x="2047626" y="2279244"/>
                </a:lnTo>
                <a:lnTo>
                  <a:pt x="2048704" y="2280323"/>
                </a:lnTo>
                <a:lnTo>
                  <a:pt x="2049783" y="2280323"/>
                </a:lnTo>
                <a:lnTo>
                  <a:pt x="2048704" y="2271691"/>
                </a:lnTo>
                <a:close/>
                <a:moveTo>
                  <a:pt x="1698446" y="2271691"/>
                </a:moveTo>
                <a:lnTo>
                  <a:pt x="1698446" y="2272770"/>
                </a:lnTo>
                <a:lnTo>
                  <a:pt x="1701819" y="2272770"/>
                </a:lnTo>
                <a:lnTo>
                  <a:pt x="1701819" y="2271691"/>
                </a:lnTo>
                <a:close/>
                <a:moveTo>
                  <a:pt x="8725819" y="2270612"/>
                </a:moveTo>
                <a:cubicBezTo>
                  <a:pt x="8722942" y="2271691"/>
                  <a:pt x="8721503" y="2274209"/>
                  <a:pt x="8721503" y="2278165"/>
                </a:cubicBezTo>
                <a:lnTo>
                  <a:pt x="8725819" y="2282481"/>
                </a:lnTo>
                <a:lnTo>
                  <a:pt x="8727977" y="2282481"/>
                </a:lnTo>
                <a:lnTo>
                  <a:pt x="8730001" y="2273849"/>
                </a:lnTo>
                <a:lnTo>
                  <a:pt x="8728922" y="2270612"/>
                </a:lnTo>
                <a:close/>
                <a:moveTo>
                  <a:pt x="6715505" y="2269398"/>
                </a:moveTo>
                <a:lnTo>
                  <a:pt x="6713347" y="2274928"/>
                </a:lnTo>
                <a:lnTo>
                  <a:pt x="6717663" y="2280323"/>
                </a:lnTo>
                <a:lnTo>
                  <a:pt x="6714426" y="2289090"/>
                </a:lnTo>
                <a:lnTo>
                  <a:pt x="6714426" y="2296778"/>
                </a:lnTo>
                <a:lnTo>
                  <a:pt x="6718742" y="2296778"/>
                </a:lnTo>
                <a:cubicBezTo>
                  <a:pt x="6719102" y="2293811"/>
                  <a:pt x="6720226" y="2292327"/>
                  <a:pt x="6722114" y="2292327"/>
                </a:cubicBezTo>
                <a:lnTo>
                  <a:pt x="6726430" y="2292327"/>
                </a:lnTo>
                <a:lnTo>
                  <a:pt x="6730881" y="2293406"/>
                </a:lnTo>
                <a:lnTo>
                  <a:pt x="6735197" y="2292327"/>
                </a:lnTo>
                <a:lnTo>
                  <a:pt x="6739648" y="2293406"/>
                </a:lnTo>
                <a:cubicBezTo>
                  <a:pt x="6743244" y="2292507"/>
                  <a:pt x="6745043" y="2291428"/>
                  <a:pt x="6745043" y="2290169"/>
                </a:cubicBezTo>
                <a:lnTo>
                  <a:pt x="6745043" y="2289090"/>
                </a:lnTo>
                <a:cubicBezTo>
                  <a:pt x="6741446" y="2286213"/>
                  <a:pt x="6739648" y="2283290"/>
                  <a:pt x="6739648" y="2280323"/>
                </a:cubicBezTo>
                <a:lnTo>
                  <a:pt x="6739648" y="2277086"/>
                </a:lnTo>
                <a:lnTo>
                  <a:pt x="6731960" y="2277086"/>
                </a:lnTo>
                <a:cubicBezTo>
                  <a:pt x="6722429" y="2274838"/>
                  <a:pt x="6717663" y="2272275"/>
                  <a:pt x="6717663" y="2269398"/>
                </a:cubicBezTo>
                <a:close/>
                <a:moveTo>
                  <a:pt x="1556828" y="2267240"/>
                </a:moveTo>
                <a:lnTo>
                  <a:pt x="1556828" y="2268319"/>
                </a:lnTo>
                <a:lnTo>
                  <a:pt x="1558984" y="2270612"/>
                </a:lnTo>
                <a:lnTo>
                  <a:pt x="1558984" y="2267240"/>
                </a:lnTo>
                <a:close/>
                <a:moveTo>
                  <a:pt x="1219922" y="2266970"/>
                </a:moveTo>
                <a:lnTo>
                  <a:pt x="1214528" y="2269128"/>
                </a:lnTo>
                <a:lnTo>
                  <a:pt x="1216686" y="2276546"/>
                </a:lnTo>
                <a:lnTo>
                  <a:pt x="1217764" y="2276546"/>
                </a:lnTo>
                <a:cubicBezTo>
                  <a:pt x="1221360" y="2274658"/>
                  <a:pt x="1223159" y="2271826"/>
                  <a:pt x="1223159" y="2268049"/>
                </a:cubicBezTo>
                <a:close/>
                <a:moveTo>
                  <a:pt x="2219997" y="2266431"/>
                </a:moveTo>
                <a:cubicBezTo>
                  <a:pt x="2214512" y="2270657"/>
                  <a:pt x="2208802" y="2273130"/>
                  <a:pt x="2202867" y="2273849"/>
                </a:cubicBezTo>
                <a:cubicBezTo>
                  <a:pt x="2199810" y="2278165"/>
                  <a:pt x="2195537" y="2280323"/>
                  <a:pt x="2190054" y="2280323"/>
                </a:cubicBezTo>
                <a:lnTo>
                  <a:pt x="2193291" y="2283560"/>
                </a:lnTo>
                <a:lnTo>
                  <a:pt x="2201788" y="2282481"/>
                </a:lnTo>
                <a:lnTo>
                  <a:pt x="2209341" y="2284639"/>
                </a:lnTo>
                <a:cubicBezTo>
                  <a:pt x="2210601" y="2280862"/>
                  <a:pt x="2215591" y="2277985"/>
                  <a:pt x="2224312" y="2276007"/>
                </a:cubicBezTo>
                <a:lnTo>
                  <a:pt x="2226470" y="2269668"/>
                </a:lnTo>
                <a:close/>
                <a:moveTo>
                  <a:pt x="8607129" y="2265352"/>
                </a:moveTo>
                <a:lnTo>
                  <a:pt x="8603892" y="2266431"/>
                </a:lnTo>
                <a:lnTo>
                  <a:pt x="8603892" y="2267510"/>
                </a:lnTo>
                <a:lnTo>
                  <a:pt x="8608208" y="2267510"/>
                </a:lnTo>
                <a:lnTo>
                  <a:pt x="8607129" y="2266431"/>
                </a:lnTo>
                <a:close/>
                <a:moveTo>
                  <a:pt x="9192744" y="2264947"/>
                </a:moveTo>
                <a:lnTo>
                  <a:pt x="9191665" y="2268184"/>
                </a:lnTo>
                <a:cubicBezTo>
                  <a:pt x="9192205" y="2270162"/>
                  <a:pt x="9194003" y="2271961"/>
                  <a:pt x="9197060" y="2273579"/>
                </a:cubicBezTo>
                <a:lnTo>
                  <a:pt x="9200297" y="2273579"/>
                </a:lnTo>
                <a:lnTo>
                  <a:pt x="9200297" y="2272500"/>
                </a:lnTo>
                <a:cubicBezTo>
                  <a:pt x="9200297" y="2267465"/>
                  <a:pt x="9197780" y="2264947"/>
                  <a:pt x="9192744" y="2264947"/>
                </a:cubicBezTo>
                <a:close/>
                <a:moveTo>
                  <a:pt x="4623996" y="2264398"/>
                </a:moveTo>
                <a:lnTo>
                  <a:pt x="4626154" y="2264398"/>
                </a:lnTo>
                <a:lnTo>
                  <a:pt x="4628312" y="2266557"/>
                </a:lnTo>
                <a:lnTo>
                  <a:pt x="4625075" y="2268715"/>
                </a:lnTo>
                <a:lnTo>
                  <a:pt x="4621838" y="2268715"/>
                </a:lnTo>
                <a:lnTo>
                  <a:pt x="4621838" y="2266557"/>
                </a:lnTo>
                <a:close/>
                <a:moveTo>
                  <a:pt x="5636799" y="2263598"/>
                </a:moveTo>
                <a:lnTo>
                  <a:pt x="5641115" y="2263598"/>
                </a:lnTo>
                <a:lnTo>
                  <a:pt x="5649882" y="2265756"/>
                </a:lnTo>
                <a:lnTo>
                  <a:pt x="5650961" y="2265756"/>
                </a:lnTo>
                <a:lnTo>
                  <a:pt x="5654198" y="2263598"/>
                </a:lnTo>
                <a:lnTo>
                  <a:pt x="5658514" y="2263598"/>
                </a:lnTo>
                <a:cubicBezTo>
                  <a:pt x="5661751" y="2266386"/>
                  <a:pt x="5666786" y="2267780"/>
                  <a:pt x="5673620" y="2267780"/>
                </a:cubicBezTo>
                <a:lnTo>
                  <a:pt x="5676992" y="2267780"/>
                </a:lnTo>
                <a:lnTo>
                  <a:pt x="5685624" y="2265756"/>
                </a:lnTo>
                <a:cubicBezTo>
                  <a:pt x="5690659" y="2266566"/>
                  <a:pt x="5693177" y="2267959"/>
                  <a:pt x="5693177" y="2269938"/>
                </a:cubicBezTo>
                <a:cubicBezTo>
                  <a:pt x="5693177" y="2275602"/>
                  <a:pt x="5689940" y="2278435"/>
                  <a:pt x="5683466" y="2278435"/>
                </a:cubicBezTo>
                <a:lnTo>
                  <a:pt x="5681308" y="2283830"/>
                </a:lnTo>
                <a:lnTo>
                  <a:pt x="5683466" y="2289090"/>
                </a:lnTo>
                <a:lnTo>
                  <a:pt x="5682387" y="2306084"/>
                </a:lnTo>
                <a:cubicBezTo>
                  <a:pt x="5683466" y="2319752"/>
                  <a:pt x="5685984" y="2326855"/>
                  <a:pt x="5689940" y="2327395"/>
                </a:cubicBezTo>
                <a:lnTo>
                  <a:pt x="5694256" y="2326316"/>
                </a:lnTo>
                <a:lnTo>
                  <a:pt x="5700730" y="2330632"/>
                </a:lnTo>
                <a:lnTo>
                  <a:pt x="5699651" y="2334813"/>
                </a:lnTo>
                <a:lnTo>
                  <a:pt x="5701809" y="2345468"/>
                </a:lnTo>
                <a:lnTo>
                  <a:pt x="5699651" y="2352886"/>
                </a:lnTo>
                <a:lnTo>
                  <a:pt x="5707339" y="2352886"/>
                </a:lnTo>
                <a:lnTo>
                  <a:pt x="5711655" y="2356123"/>
                </a:lnTo>
                <a:lnTo>
                  <a:pt x="5722445" y="2352886"/>
                </a:lnTo>
                <a:lnTo>
                  <a:pt x="5728919" y="2353965"/>
                </a:lnTo>
                <a:lnTo>
                  <a:pt x="5746318" y="2350863"/>
                </a:lnTo>
                <a:lnTo>
                  <a:pt x="5751713" y="2351807"/>
                </a:lnTo>
                <a:cubicBezTo>
                  <a:pt x="5754770" y="2351807"/>
                  <a:pt x="5756928" y="2348300"/>
                  <a:pt x="5758187" y="2341287"/>
                </a:cubicBezTo>
                <a:cubicBezTo>
                  <a:pt x="5762593" y="2340747"/>
                  <a:pt x="5764796" y="2336836"/>
                  <a:pt x="5764796" y="2329553"/>
                </a:cubicBezTo>
                <a:cubicBezTo>
                  <a:pt x="5766234" y="2329553"/>
                  <a:pt x="5766954" y="2328114"/>
                  <a:pt x="5766954" y="2325236"/>
                </a:cubicBezTo>
                <a:lnTo>
                  <a:pt x="5773428" y="2315660"/>
                </a:lnTo>
                <a:lnTo>
                  <a:pt x="5774507" y="2315660"/>
                </a:lnTo>
                <a:cubicBezTo>
                  <a:pt x="5776665" y="2315660"/>
                  <a:pt x="5777744" y="2317099"/>
                  <a:pt x="5777744" y="2319976"/>
                </a:cubicBezTo>
                <a:lnTo>
                  <a:pt x="5775586" y="2326316"/>
                </a:lnTo>
                <a:cubicBezTo>
                  <a:pt x="5775586" y="2342680"/>
                  <a:pt x="5780621" y="2352257"/>
                  <a:pt x="5790692" y="2355044"/>
                </a:cubicBezTo>
                <a:lnTo>
                  <a:pt x="5791771" y="2356123"/>
                </a:lnTo>
                <a:lnTo>
                  <a:pt x="5791771" y="2357202"/>
                </a:lnTo>
                <a:lnTo>
                  <a:pt x="5782060" y="2383772"/>
                </a:lnTo>
                <a:lnTo>
                  <a:pt x="5778823" y="2385930"/>
                </a:lnTo>
                <a:cubicBezTo>
                  <a:pt x="5775945" y="2385211"/>
                  <a:pt x="5774507" y="2383772"/>
                  <a:pt x="5774507" y="2381614"/>
                </a:cubicBezTo>
                <a:lnTo>
                  <a:pt x="5773428" y="2381614"/>
                </a:lnTo>
                <a:cubicBezTo>
                  <a:pt x="5773428" y="2384492"/>
                  <a:pt x="5772349" y="2385930"/>
                  <a:pt x="5770191" y="2385930"/>
                </a:cubicBezTo>
                <a:lnTo>
                  <a:pt x="5765875" y="2384851"/>
                </a:lnTo>
                <a:lnTo>
                  <a:pt x="5764796" y="2385930"/>
                </a:lnTo>
                <a:lnTo>
                  <a:pt x="5763582" y="2385930"/>
                </a:lnTo>
                <a:lnTo>
                  <a:pt x="5762503" y="2384851"/>
                </a:lnTo>
                <a:lnTo>
                  <a:pt x="5761424" y="2384851"/>
                </a:lnTo>
                <a:lnTo>
                  <a:pt x="5753871" y="2388088"/>
                </a:lnTo>
                <a:lnTo>
                  <a:pt x="5750634" y="2388088"/>
                </a:lnTo>
                <a:cubicBezTo>
                  <a:pt x="5749195" y="2388088"/>
                  <a:pt x="5748476" y="2387009"/>
                  <a:pt x="5748476" y="2384851"/>
                </a:cubicBezTo>
                <a:lnTo>
                  <a:pt x="5753871" y="2375275"/>
                </a:lnTo>
                <a:lnTo>
                  <a:pt x="5752792" y="2375275"/>
                </a:lnTo>
                <a:lnTo>
                  <a:pt x="5742002" y="2390112"/>
                </a:lnTo>
                <a:lnTo>
                  <a:pt x="5740923" y="2390112"/>
                </a:lnTo>
                <a:lnTo>
                  <a:pt x="5734314" y="2389167"/>
                </a:lnTo>
                <a:lnTo>
                  <a:pt x="5728919" y="2391191"/>
                </a:lnTo>
                <a:lnTo>
                  <a:pt x="5720287" y="2390112"/>
                </a:lnTo>
                <a:lnTo>
                  <a:pt x="5713813" y="2391191"/>
                </a:lnTo>
                <a:lnTo>
                  <a:pt x="5713813" y="2390112"/>
                </a:lnTo>
                <a:lnTo>
                  <a:pt x="5707339" y="2392270"/>
                </a:lnTo>
                <a:lnTo>
                  <a:pt x="5698572" y="2392270"/>
                </a:lnTo>
                <a:lnTo>
                  <a:pt x="5684545" y="2388088"/>
                </a:lnTo>
                <a:lnTo>
                  <a:pt x="5670383" y="2388088"/>
                </a:lnTo>
                <a:cubicBezTo>
                  <a:pt x="5659593" y="2385751"/>
                  <a:pt x="5654198" y="2380401"/>
                  <a:pt x="5654198" y="2372038"/>
                </a:cubicBezTo>
                <a:lnTo>
                  <a:pt x="5655277" y="2361383"/>
                </a:lnTo>
                <a:lnTo>
                  <a:pt x="5654198" y="2361383"/>
                </a:lnTo>
                <a:cubicBezTo>
                  <a:pt x="5645296" y="2368127"/>
                  <a:pt x="5631539" y="2374871"/>
                  <a:pt x="5612926" y="2381614"/>
                </a:cubicBezTo>
                <a:lnTo>
                  <a:pt x="5610768" y="2379591"/>
                </a:lnTo>
                <a:cubicBezTo>
                  <a:pt x="5610768" y="2382379"/>
                  <a:pt x="5609689" y="2383772"/>
                  <a:pt x="5607531" y="2383772"/>
                </a:cubicBezTo>
                <a:lnTo>
                  <a:pt x="5604294" y="2381614"/>
                </a:lnTo>
                <a:cubicBezTo>
                  <a:pt x="5604294" y="2382873"/>
                  <a:pt x="5602136" y="2384312"/>
                  <a:pt x="5597820" y="2385930"/>
                </a:cubicBezTo>
                <a:lnTo>
                  <a:pt x="5591346" y="2384851"/>
                </a:lnTo>
                <a:cubicBezTo>
                  <a:pt x="5589727" y="2387009"/>
                  <a:pt x="5583568" y="2388448"/>
                  <a:pt x="5572868" y="2389167"/>
                </a:cubicBezTo>
                <a:lnTo>
                  <a:pt x="5566394" y="2384851"/>
                </a:lnTo>
                <a:lnTo>
                  <a:pt x="5565315" y="2384851"/>
                </a:lnTo>
                <a:cubicBezTo>
                  <a:pt x="5565315" y="2389977"/>
                  <a:pt x="5563157" y="2393169"/>
                  <a:pt x="5558841" y="2394428"/>
                </a:cubicBezTo>
                <a:lnTo>
                  <a:pt x="5543600" y="2393349"/>
                </a:lnTo>
                <a:lnTo>
                  <a:pt x="5542521" y="2393349"/>
                </a:lnTo>
                <a:lnTo>
                  <a:pt x="5540363" y="2391191"/>
                </a:lnTo>
                <a:lnTo>
                  <a:pt x="5540363" y="2389167"/>
                </a:lnTo>
                <a:cubicBezTo>
                  <a:pt x="5543960" y="2384132"/>
                  <a:pt x="5547556" y="2381614"/>
                  <a:pt x="5551153" y="2381614"/>
                </a:cubicBezTo>
                <a:lnTo>
                  <a:pt x="5553311" y="2383772"/>
                </a:lnTo>
                <a:cubicBezTo>
                  <a:pt x="5553311" y="2382334"/>
                  <a:pt x="5561628" y="2380580"/>
                  <a:pt x="5578263" y="2378512"/>
                </a:cubicBezTo>
                <a:lnTo>
                  <a:pt x="5617377" y="2347626"/>
                </a:lnTo>
                <a:cubicBezTo>
                  <a:pt x="5626728" y="2334498"/>
                  <a:pt x="5631404" y="2326360"/>
                  <a:pt x="5631404" y="2323213"/>
                </a:cubicBezTo>
                <a:cubicBezTo>
                  <a:pt x="5635720" y="2317099"/>
                  <a:pt x="5637878" y="2307838"/>
                  <a:pt x="5637878" y="2295429"/>
                </a:cubicBezTo>
                <a:lnTo>
                  <a:pt x="5637878" y="2286932"/>
                </a:lnTo>
                <a:lnTo>
                  <a:pt x="5632483" y="2268859"/>
                </a:lnTo>
                <a:lnTo>
                  <a:pt x="5632483" y="2267780"/>
                </a:lnTo>
                <a:close/>
                <a:moveTo>
                  <a:pt x="8784625" y="2263194"/>
                </a:moveTo>
                <a:lnTo>
                  <a:pt x="8781388" y="2266431"/>
                </a:lnTo>
                <a:lnTo>
                  <a:pt x="8784625" y="2269668"/>
                </a:lnTo>
                <a:lnTo>
                  <a:pt x="8787727" y="2263194"/>
                </a:lnTo>
                <a:close/>
                <a:moveTo>
                  <a:pt x="1687522" y="2262924"/>
                </a:moveTo>
                <a:lnTo>
                  <a:pt x="1684151" y="2272770"/>
                </a:lnTo>
                <a:lnTo>
                  <a:pt x="1686442" y="2272770"/>
                </a:lnTo>
                <a:lnTo>
                  <a:pt x="1688601" y="2264003"/>
                </a:lnTo>
                <a:lnTo>
                  <a:pt x="1688601" y="2262924"/>
                </a:lnTo>
                <a:close/>
                <a:moveTo>
                  <a:pt x="9282437" y="2262789"/>
                </a:moveTo>
                <a:lnTo>
                  <a:pt x="9280279" y="2264947"/>
                </a:lnTo>
                <a:lnTo>
                  <a:pt x="9281358" y="2264947"/>
                </a:lnTo>
                <a:lnTo>
                  <a:pt x="9283516" y="2262789"/>
                </a:lnTo>
                <a:close/>
                <a:moveTo>
                  <a:pt x="2070151" y="2262115"/>
                </a:moveTo>
                <a:lnTo>
                  <a:pt x="2070151" y="2264273"/>
                </a:lnTo>
                <a:lnTo>
                  <a:pt x="2071229" y="2264273"/>
                </a:lnTo>
                <a:lnTo>
                  <a:pt x="2071229" y="2262115"/>
                </a:lnTo>
                <a:close/>
                <a:moveTo>
                  <a:pt x="6590880" y="2261710"/>
                </a:moveTo>
                <a:lnTo>
                  <a:pt x="6590880" y="2263868"/>
                </a:lnTo>
                <a:lnTo>
                  <a:pt x="6593038" y="2261710"/>
                </a:lnTo>
                <a:close/>
                <a:moveTo>
                  <a:pt x="1610642" y="2261710"/>
                </a:moveTo>
                <a:lnTo>
                  <a:pt x="1609564" y="2262924"/>
                </a:lnTo>
                <a:lnTo>
                  <a:pt x="1609564" y="2265082"/>
                </a:lnTo>
                <a:lnTo>
                  <a:pt x="1612801" y="2265082"/>
                </a:lnTo>
                <a:lnTo>
                  <a:pt x="1612801" y="2264003"/>
                </a:lnTo>
                <a:close/>
                <a:moveTo>
                  <a:pt x="8657303" y="2259957"/>
                </a:moveTo>
                <a:lnTo>
                  <a:pt x="8657303" y="2262115"/>
                </a:lnTo>
                <a:lnTo>
                  <a:pt x="8658382" y="2262115"/>
                </a:lnTo>
                <a:lnTo>
                  <a:pt x="8658382" y="2259957"/>
                </a:lnTo>
                <a:close/>
                <a:moveTo>
                  <a:pt x="7282372" y="2258855"/>
                </a:moveTo>
                <a:lnTo>
                  <a:pt x="7282372" y="2259934"/>
                </a:lnTo>
                <a:lnTo>
                  <a:pt x="7285610" y="2259934"/>
                </a:lnTo>
                <a:lnTo>
                  <a:pt x="7285610" y="2258855"/>
                </a:lnTo>
                <a:close/>
                <a:moveTo>
                  <a:pt x="1695211" y="2258473"/>
                </a:moveTo>
                <a:lnTo>
                  <a:pt x="1695211" y="2259552"/>
                </a:lnTo>
                <a:lnTo>
                  <a:pt x="1697368" y="2259552"/>
                </a:lnTo>
                <a:lnTo>
                  <a:pt x="1697368" y="2258473"/>
                </a:lnTo>
                <a:close/>
                <a:moveTo>
                  <a:pt x="2248860" y="2257799"/>
                </a:moveTo>
                <a:lnTo>
                  <a:pt x="2248860" y="2259957"/>
                </a:lnTo>
                <a:lnTo>
                  <a:pt x="2249939" y="2259957"/>
                </a:lnTo>
                <a:lnTo>
                  <a:pt x="2249939" y="2257799"/>
                </a:lnTo>
                <a:close/>
                <a:moveTo>
                  <a:pt x="7196996" y="2257776"/>
                </a:moveTo>
                <a:lnTo>
                  <a:pt x="7199154" y="2259934"/>
                </a:lnTo>
                <a:lnTo>
                  <a:pt x="7203470" y="2259934"/>
                </a:lnTo>
                <a:lnTo>
                  <a:pt x="7203470" y="2258855"/>
                </a:lnTo>
                <a:close/>
                <a:moveTo>
                  <a:pt x="7183779" y="2257776"/>
                </a:moveTo>
                <a:lnTo>
                  <a:pt x="7183779" y="2261013"/>
                </a:lnTo>
                <a:lnTo>
                  <a:pt x="7184858" y="2261013"/>
                </a:lnTo>
                <a:lnTo>
                  <a:pt x="7187016" y="2258855"/>
                </a:lnTo>
                <a:lnTo>
                  <a:pt x="7187016" y="2257776"/>
                </a:lnTo>
                <a:close/>
                <a:moveTo>
                  <a:pt x="1700605" y="2257394"/>
                </a:moveTo>
                <a:lnTo>
                  <a:pt x="1700605" y="2258473"/>
                </a:lnTo>
                <a:lnTo>
                  <a:pt x="1702896" y="2258473"/>
                </a:lnTo>
                <a:lnTo>
                  <a:pt x="1702896" y="2257394"/>
                </a:lnTo>
                <a:close/>
                <a:moveTo>
                  <a:pt x="2050863" y="2256720"/>
                </a:moveTo>
                <a:lnTo>
                  <a:pt x="2050863" y="2257799"/>
                </a:lnTo>
                <a:lnTo>
                  <a:pt x="2051941" y="2263194"/>
                </a:lnTo>
                <a:lnTo>
                  <a:pt x="2045602" y="2270612"/>
                </a:lnTo>
                <a:lnTo>
                  <a:pt x="2045602" y="2271691"/>
                </a:lnTo>
                <a:lnTo>
                  <a:pt x="2054099" y="2262115"/>
                </a:lnTo>
                <a:lnTo>
                  <a:pt x="2051941" y="2256720"/>
                </a:lnTo>
                <a:close/>
                <a:moveTo>
                  <a:pt x="6239543" y="2256315"/>
                </a:moveTo>
                <a:lnTo>
                  <a:pt x="6239543" y="2257394"/>
                </a:lnTo>
                <a:lnTo>
                  <a:pt x="6241701" y="2264947"/>
                </a:lnTo>
                <a:lnTo>
                  <a:pt x="6246017" y="2264947"/>
                </a:lnTo>
                <a:lnTo>
                  <a:pt x="6243859" y="2256315"/>
                </a:lnTo>
                <a:close/>
                <a:moveTo>
                  <a:pt x="8658382" y="2255776"/>
                </a:moveTo>
                <a:lnTo>
                  <a:pt x="8658382" y="2257799"/>
                </a:lnTo>
                <a:lnTo>
                  <a:pt x="8660540" y="2257799"/>
                </a:lnTo>
                <a:lnTo>
                  <a:pt x="8660540" y="2255776"/>
                </a:lnTo>
                <a:close/>
                <a:moveTo>
                  <a:pt x="6095766" y="2255236"/>
                </a:moveTo>
                <a:cubicBezTo>
                  <a:pt x="6093968" y="2255236"/>
                  <a:pt x="6092529" y="2259192"/>
                  <a:pt x="6091450" y="2267105"/>
                </a:cubicBezTo>
                <a:cubicBezTo>
                  <a:pt x="6092889" y="2270342"/>
                  <a:pt x="6094328" y="2272140"/>
                  <a:pt x="6095766" y="2272500"/>
                </a:cubicBezTo>
                <a:lnTo>
                  <a:pt x="6096845" y="2272500"/>
                </a:lnTo>
                <a:cubicBezTo>
                  <a:pt x="6098284" y="2272500"/>
                  <a:pt x="6100082" y="2269623"/>
                  <a:pt x="6102240" y="2263868"/>
                </a:cubicBezTo>
                <a:lnTo>
                  <a:pt x="6101161" y="2262789"/>
                </a:lnTo>
                <a:lnTo>
                  <a:pt x="6101161" y="2259552"/>
                </a:lnTo>
                <a:lnTo>
                  <a:pt x="6102240" y="2256315"/>
                </a:lnTo>
                <a:lnTo>
                  <a:pt x="6101161" y="2256315"/>
                </a:lnTo>
                <a:lnTo>
                  <a:pt x="6096845" y="2255236"/>
                </a:lnTo>
                <a:close/>
                <a:moveTo>
                  <a:pt x="1072907" y="2255101"/>
                </a:moveTo>
                <a:cubicBezTo>
                  <a:pt x="1072907" y="2257979"/>
                  <a:pt x="1071828" y="2259417"/>
                  <a:pt x="1069670" y="2259417"/>
                </a:cubicBezTo>
                <a:lnTo>
                  <a:pt x="1069670" y="2260496"/>
                </a:lnTo>
                <a:lnTo>
                  <a:pt x="1071828" y="2260496"/>
                </a:lnTo>
                <a:lnTo>
                  <a:pt x="1073987" y="2257259"/>
                </a:lnTo>
                <a:lnTo>
                  <a:pt x="1073987" y="2255101"/>
                </a:lnTo>
                <a:close/>
                <a:moveTo>
                  <a:pt x="3189367" y="2254157"/>
                </a:moveTo>
                <a:lnTo>
                  <a:pt x="3189367" y="2255236"/>
                </a:lnTo>
                <a:lnTo>
                  <a:pt x="3191525" y="2255236"/>
                </a:lnTo>
                <a:lnTo>
                  <a:pt x="3191525" y="2254157"/>
                </a:lnTo>
                <a:close/>
                <a:moveTo>
                  <a:pt x="8594316" y="2253618"/>
                </a:moveTo>
                <a:lnTo>
                  <a:pt x="8593237" y="2257799"/>
                </a:lnTo>
                <a:lnTo>
                  <a:pt x="8594316" y="2257799"/>
                </a:lnTo>
                <a:lnTo>
                  <a:pt x="8596339" y="2255776"/>
                </a:lnTo>
                <a:lnTo>
                  <a:pt x="8596339" y="2253618"/>
                </a:lnTo>
                <a:close/>
                <a:moveTo>
                  <a:pt x="3649009" y="2252808"/>
                </a:moveTo>
                <a:lnTo>
                  <a:pt x="3649009" y="2257124"/>
                </a:lnTo>
                <a:lnTo>
                  <a:pt x="3650088" y="2257124"/>
                </a:lnTo>
                <a:lnTo>
                  <a:pt x="3650088" y="2252808"/>
                </a:lnTo>
                <a:close/>
                <a:moveTo>
                  <a:pt x="7275764" y="2250088"/>
                </a:moveTo>
                <a:cubicBezTo>
                  <a:pt x="7276663" y="2253684"/>
                  <a:pt x="7277742" y="2255483"/>
                  <a:pt x="7279001" y="2255483"/>
                </a:cubicBezTo>
                <a:lnTo>
                  <a:pt x="7281294" y="2255483"/>
                </a:lnTo>
                <a:cubicBezTo>
                  <a:pt x="7282732" y="2255483"/>
                  <a:pt x="7283452" y="2254404"/>
                  <a:pt x="7283452" y="2252246"/>
                </a:cubicBezTo>
                <a:lnTo>
                  <a:pt x="7284530" y="2251167"/>
                </a:lnTo>
                <a:lnTo>
                  <a:pt x="7288846" y="2251167"/>
                </a:lnTo>
                <a:cubicBezTo>
                  <a:pt x="7290375" y="2251167"/>
                  <a:pt x="7291140" y="2252965"/>
                  <a:pt x="7291140" y="2256562"/>
                </a:cubicBezTo>
                <a:cubicBezTo>
                  <a:pt x="7306246" y="2262766"/>
                  <a:pt x="7315012" y="2268251"/>
                  <a:pt x="7317440" y="2273016"/>
                </a:cubicBezTo>
                <a:lnTo>
                  <a:pt x="7317440" y="2279625"/>
                </a:lnTo>
                <a:lnTo>
                  <a:pt x="7311910" y="2285155"/>
                </a:lnTo>
                <a:lnTo>
                  <a:pt x="7305302" y="2285155"/>
                </a:lnTo>
                <a:cubicBezTo>
                  <a:pt x="7300716" y="2280749"/>
                  <a:pt x="7297074" y="2278546"/>
                  <a:pt x="7294376" y="2278546"/>
                </a:cubicBezTo>
                <a:lnTo>
                  <a:pt x="7291140" y="2279625"/>
                </a:lnTo>
                <a:lnTo>
                  <a:pt x="7287768" y="2278546"/>
                </a:lnTo>
                <a:lnTo>
                  <a:pt x="7260388" y="2285155"/>
                </a:lnTo>
                <a:lnTo>
                  <a:pt x="7245147" y="2276388"/>
                </a:lnTo>
                <a:lnTo>
                  <a:pt x="7245147" y="2274095"/>
                </a:lnTo>
                <a:cubicBezTo>
                  <a:pt x="7246586" y="2274095"/>
                  <a:pt x="7253150" y="2267172"/>
                  <a:pt x="7264839" y="2253325"/>
                </a:cubicBezTo>
                <a:cubicBezTo>
                  <a:pt x="7267896" y="2251167"/>
                  <a:pt x="7271538" y="2250088"/>
                  <a:pt x="7275764" y="2250088"/>
                </a:cubicBezTo>
                <a:close/>
                <a:moveTo>
                  <a:pt x="7188230" y="2250088"/>
                </a:moveTo>
                <a:lnTo>
                  <a:pt x="7184858" y="2251167"/>
                </a:lnTo>
                <a:lnTo>
                  <a:pt x="7184858" y="2252246"/>
                </a:lnTo>
                <a:cubicBezTo>
                  <a:pt x="7190702" y="2252246"/>
                  <a:pt x="7193624" y="2253325"/>
                  <a:pt x="7193624" y="2255483"/>
                </a:cubicBezTo>
                <a:lnTo>
                  <a:pt x="7195782" y="2255483"/>
                </a:lnTo>
                <a:lnTo>
                  <a:pt x="7195782" y="2254404"/>
                </a:lnTo>
                <a:lnTo>
                  <a:pt x="7193624" y="2251167"/>
                </a:lnTo>
                <a:lnTo>
                  <a:pt x="7190388" y="2252246"/>
                </a:lnTo>
                <a:close/>
                <a:moveTo>
                  <a:pt x="1679834" y="2249706"/>
                </a:moveTo>
                <a:lnTo>
                  <a:pt x="1679834" y="2252943"/>
                </a:lnTo>
                <a:cubicBezTo>
                  <a:pt x="1680553" y="2255191"/>
                  <a:pt x="1682754" y="2256315"/>
                  <a:pt x="1686442" y="2256315"/>
                </a:cubicBezTo>
                <a:lnTo>
                  <a:pt x="1687522" y="2255236"/>
                </a:lnTo>
                <a:cubicBezTo>
                  <a:pt x="1686622" y="2251550"/>
                  <a:pt x="1685499" y="2249706"/>
                  <a:pt x="1684151" y="2249706"/>
                </a:cubicBezTo>
                <a:close/>
                <a:moveTo>
                  <a:pt x="7653722" y="2249571"/>
                </a:moveTo>
                <a:lnTo>
                  <a:pt x="7650350" y="2252808"/>
                </a:lnTo>
                <a:lnTo>
                  <a:pt x="7650350" y="2257124"/>
                </a:lnTo>
                <a:cubicBezTo>
                  <a:pt x="7652238" y="2260721"/>
                  <a:pt x="7655161" y="2262519"/>
                  <a:pt x="7659117" y="2262519"/>
                </a:cubicBezTo>
                <a:lnTo>
                  <a:pt x="7662489" y="2262519"/>
                </a:lnTo>
                <a:lnTo>
                  <a:pt x="7662489" y="2257124"/>
                </a:lnTo>
                <a:lnTo>
                  <a:pt x="7661275" y="2257124"/>
                </a:lnTo>
                <a:lnTo>
                  <a:pt x="7656959" y="2258203"/>
                </a:lnTo>
                <a:cubicBezTo>
                  <a:pt x="7654082" y="2257124"/>
                  <a:pt x="7652643" y="2256045"/>
                  <a:pt x="7652643" y="2254966"/>
                </a:cubicBezTo>
                <a:lnTo>
                  <a:pt x="7652643" y="2253887"/>
                </a:lnTo>
                <a:lnTo>
                  <a:pt x="7654801" y="2250650"/>
                </a:lnTo>
                <a:lnTo>
                  <a:pt x="7654801" y="2249571"/>
                </a:lnTo>
                <a:close/>
                <a:moveTo>
                  <a:pt x="4138998" y="2249571"/>
                </a:moveTo>
                <a:lnTo>
                  <a:pt x="4135626" y="2252808"/>
                </a:lnTo>
                <a:lnTo>
                  <a:pt x="4135626" y="2257124"/>
                </a:lnTo>
                <a:cubicBezTo>
                  <a:pt x="4137514" y="2260721"/>
                  <a:pt x="4140436" y="2262519"/>
                  <a:pt x="4144393" y="2262519"/>
                </a:cubicBezTo>
                <a:lnTo>
                  <a:pt x="4147764" y="2262519"/>
                </a:lnTo>
                <a:lnTo>
                  <a:pt x="4147764" y="2257124"/>
                </a:lnTo>
                <a:lnTo>
                  <a:pt x="4146551" y="2257124"/>
                </a:lnTo>
                <a:lnTo>
                  <a:pt x="4142235" y="2258203"/>
                </a:lnTo>
                <a:cubicBezTo>
                  <a:pt x="4139357" y="2257124"/>
                  <a:pt x="4137919" y="2256045"/>
                  <a:pt x="4137919" y="2254966"/>
                </a:cubicBezTo>
                <a:lnTo>
                  <a:pt x="4137919" y="2253887"/>
                </a:lnTo>
                <a:lnTo>
                  <a:pt x="4140077" y="2250650"/>
                </a:lnTo>
                <a:lnTo>
                  <a:pt x="4140077" y="2249571"/>
                </a:lnTo>
                <a:close/>
                <a:moveTo>
                  <a:pt x="8713006" y="2249302"/>
                </a:moveTo>
                <a:lnTo>
                  <a:pt x="8710848" y="2251460"/>
                </a:lnTo>
                <a:lnTo>
                  <a:pt x="8715029" y="2251460"/>
                </a:lnTo>
                <a:lnTo>
                  <a:pt x="8715029" y="2249302"/>
                </a:lnTo>
                <a:close/>
                <a:moveTo>
                  <a:pt x="2274622" y="2249302"/>
                </a:moveTo>
                <a:lnTo>
                  <a:pt x="2274622" y="2251460"/>
                </a:lnTo>
                <a:lnTo>
                  <a:pt x="2275699" y="2251460"/>
                </a:lnTo>
                <a:lnTo>
                  <a:pt x="2275699" y="2249302"/>
                </a:lnTo>
                <a:close/>
                <a:moveTo>
                  <a:pt x="3154030" y="2247683"/>
                </a:moveTo>
                <a:lnTo>
                  <a:pt x="3152951" y="2255236"/>
                </a:lnTo>
                <a:lnTo>
                  <a:pt x="3155109" y="2257394"/>
                </a:lnTo>
                <a:lnTo>
                  <a:pt x="3160504" y="2257394"/>
                </a:lnTo>
                <a:lnTo>
                  <a:pt x="3160504" y="2251999"/>
                </a:lnTo>
                <a:cubicBezTo>
                  <a:pt x="3160504" y="2250740"/>
                  <a:pt x="3158346" y="2249302"/>
                  <a:pt x="3154030" y="2247683"/>
                </a:cubicBezTo>
                <a:close/>
                <a:moveTo>
                  <a:pt x="8793122" y="2247144"/>
                </a:moveTo>
                <a:lnTo>
                  <a:pt x="8790964" y="2249302"/>
                </a:lnTo>
                <a:lnTo>
                  <a:pt x="8792043" y="2250381"/>
                </a:lnTo>
                <a:lnTo>
                  <a:pt x="8796359" y="2250381"/>
                </a:lnTo>
                <a:lnTo>
                  <a:pt x="8796359" y="2247144"/>
                </a:lnTo>
                <a:close/>
                <a:moveTo>
                  <a:pt x="6242780" y="2246604"/>
                </a:moveTo>
                <a:lnTo>
                  <a:pt x="6240622" y="2248762"/>
                </a:lnTo>
                <a:lnTo>
                  <a:pt x="6238464" y="2248762"/>
                </a:lnTo>
                <a:lnTo>
                  <a:pt x="6234148" y="2247683"/>
                </a:lnTo>
                <a:lnTo>
                  <a:pt x="6228753" y="2248762"/>
                </a:lnTo>
                <a:lnTo>
                  <a:pt x="6228753" y="2249841"/>
                </a:lnTo>
                <a:lnTo>
                  <a:pt x="6240622" y="2250920"/>
                </a:lnTo>
                <a:cubicBezTo>
                  <a:pt x="6240622" y="2249122"/>
                  <a:pt x="6242061" y="2248043"/>
                  <a:pt x="6244938" y="2247683"/>
                </a:cubicBezTo>
                <a:lnTo>
                  <a:pt x="6244938" y="2246604"/>
                </a:lnTo>
                <a:close/>
                <a:moveTo>
                  <a:pt x="1617252" y="2245255"/>
                </a:moveTo>
                <a:lnTo>
                  <a:pt x="1617252" y="2246334"/>
                </a:lnTo>
                <a:cubicBezTo>
                  <a:pt x="1619410" y="2252988"/>
                  <a:pt x="1621207" y="2256315"/>
                  <a:pt x="1622647" y="2256315"/>
                </a:cubicBezTo>
                <a:lnTo>
                  <a:pt x="1624940" y="2256315"/>
                </a:lnTo>
                <a:lnTo>
                  <a:pt x="1624940" y="2250785"/>
                </a:lnTo>
                <a:cubicBezTo>
                  <a:pt x="1622692" y="2247099"/>
                  <a:pt x="1620128" y="2245255"/>
                  <a:pt x="1617252" y="2245255"/>
                </a:cubicBezTo>
                <a:close/>
                <a:moveTo>
                  <a:pt x="8708690" y="2244986"/>
                </a:moveTo>
                <a:lnTo>
                  <a:pt x="8708690" y="2248223"/>
                </a:lnTo>
                <a:lnTo>
                  <a:pt x="8709769" y="2248223"/>
                </a:lnTo>
                <a:lnTo>
                  <a:pt x="8710848" y="2244986"/>
                </a:lnTo>
                <a:close/>
                <a:moveTo>
                  <a:pt x="2060574" y="2244986"/>
                </a:moveTo>
                <a:lnTo>
                  <a:pt x="2059495" y="2246065"/>
                </a:lnTo>
                <a:lnTo>
                  <a:pt x="2059495" y="2249302"/>
                </a:lnTo>
                <a:lnTo>
                  <a:pt x="2062731" y="2252539"/>
                </a:lnTo>
                <a:lnTo>
                  <a:pt x="2064755" y="2252539"/>
                </a:lnTo>
                <a:lnTo>
                  <a:pt x="2064755" y="2248223"/>
                </a:lnTo>
                <a:close/>
                <a:moveTo>
                  <a:pt x="6248175" y="2244446"/>
                </a:moveTo>
                <a:lnTo>
                  <a:pt x="6246017" y="2246604"/>
                </a:lnTo>
                <a:lnTo>
                  <a:pt x="6249254" y="2246604"/>
                </a:lnTo>
                <a:lnTo>
                  <a:pt x="6249254" y="2244446"/>
                </a:lnTo>
                <a:close/>
                <a:moveTo>
                  <a:pt x="5685624" y="2244446"/>
                </a:moveTo>
                <a:cubicBezTo>
                  <a:pt x="5699381" y="2245525"/>
                  <a:pt x="5706260" y="2246919"/>
                  <a:pt x="5706260" y="2248627"/>
                </a:cubicBezTo>
                <a:lnTo>
                  <a:pt x="5706260" y="2249706"/>
                </a:lnTo>
                <a:cubicBezTo>
                  <a:pt x="5706260" y="2254022"/>
                  <a:pt x="5699741" y="2256540"/>
                  <a:pt x="5686703" y="2257259"/>
                </a:cubicBezTo>
                <a:lnTo>
                  <a:pt x="5684545" y="2257259"/>
                </a:lnTo>
                <a:cubicBezTo>
                  <a:pt x="5681847" y="2254382"/>
                  <a:pt x="5678970" y="2252943"/>
                  <a:pt x="5675913" y="2252943"/>
                </a:cubicBezTo>
                <a:lnTo>
                  <a:pt x="5674834" y="2251864"/>
                </a:lnTo>
                <a:lnTo>
                  <a:pt x="5674834" y="2249706"/>
                </a:lnTo>
                <a:cubicBezTo>
                  <a:pt x="5674834" y="2248178"/>
                  <a:pt x="5678431" y="2246424"/>
                  <a:pt x="5685624" y="2244446"/>
                </a:cubicBezTo>
                <a:close/>
                <a:moveTo>
                  <a:pt x="1533763" y="2244176"/>
                </a:moveTo>
                <a:lnTo>
                  <a:pt x="1533763" y="2245255"/>
                </a:lnTo>
                <a:cubicBezTo>
                  <a:pt x="1537361" y="2252089"/>
                  <a:pt x="1539158" y="2257214"/>
                  <a:pt x="1539158" y="2260631"/>
                </a:cubicBezTo>
                <a:lnTo>
                  <a:pt x="1540238" y="2260631"/>
                </a:lnTo>
                <a:lnTo>
                  <a:pt x="1540238" y="2255236"/>
                </a:lnTo>
                <a:lnTo>
                  <a:pt x="1534842" y="2244176"/>
                </a:lnTo>
                <a:close/>
                <a:moveTo>
                  <a:pt x="6584271" y="2243097"/>
                </a:moveTo>
                <a:lnTo>
                  <a:pt x="6584271" y="2245390"/>
                </a:lnTo>
                <a:lnTo>
                  <a:pt x="6583192" y="2245390"/>
                </a:lnTo>
                <a:lnTo>
                  <a:pt x="6584271" y="2248627"/>
                </a:lnTo>
                <a:lnTo>
                  <a:pt x="6587508" y="2248627"/>
                </a:lnTo>
                <a:lnTo>
                  <a:pt x="6588587" y="2247548"/>
                </a:lnTo>
                <a:lnTo>
                  <a:pt x="6589666" y="2247548"/>
                </a:lnTo>
                <a:lnTo>
                  <a:pt x="6586429" y="2243097"/>
                </a:lnTo>
                <a:close/>
                <a:moveTo>
                  <a:pt x="9116000" y="2242288"/>
                </a:moveTo>
                <a:lnTo>
                  <a:pt x="9113842" y="2245525"/>
                </a:lnTo>
                <a:cubicBezTo>
                  <a:pt x="9114562" y="2248402"/>
                  <a:pt x="9116000" y="2249841"/>
                  <a:pt x="9118158" y="2249841"/>
                </a:cubicBezTo>
                <a:lnTo>
                  <a:pt x="9121395" y="2248762"/>
                </a:lnTo>
                <a:close/>
                <a:moveTo>
                  <a:pt x="1079248" y="2242288"/>
                </a:moveTo>
                <a:lnTo>
                  <a:pt x="1076143" y="2249841"/>
                </a:lnTo>
                <a:lnTo>
                  <a:pt x="1076143" y="2250785"/>
                </a:lnTo>
                <a:lnTo>
                  <a:pt x="1077224" y="2250785"/>
                </a:lnTo>
                <a:cubicBezTo>
                  <a:pt x="1077763" y="2247278"/>
                  <a:pt x="1078797" y="2245525"/>
                  <a:pt x="1080327" y="2245525"/>
                </a:cubicBezTo>
                <a:lnTo>
                  <a:pt x="1081406" y="2245525"/>
                </a:lnTo>
                <a:lnTo>
                  <a:pt x="1081406" y="2249841"/>
                </a:lnTo>
                <a:lnTo>
                  <a:pt x="1082485" y="2249841"/>
                </a:lnTo>
                <a:lnTo>
                  <a:pt x="1082485" y="2243367"/>
                </a:lnTo>
                <a:close/>
                <a:moveTo>
                  <a:pt x="3682323" y="2242153"/>
                </a:moveTo>
                <a:lnTo>
                  <a:pt x="3656562" y="2264677"/>
                </a:lnTo>
                <a:lnTo>
                  <a:pt x="3655483" y="2264677"/>
                </a:lnTo>
                <a:lnTo>
                  <a:pt x="3654404" y="2263598"/>
                </a:lnTo>
                <a:cubicBezTo>
                  <a:pt x="3652426" y="2263598"/>
                  <a:pt x="3650987" y="2265756"/>
                  <a:pt x="3650088" y="2270072"/>
                </a:cubicBezTo>
                <a:cubicBezTo>
                  <a:pt x="3647570" y="2270072"/>
                  <a:pt x="3640781" y="2275423"/>
                  <a:pt x="3629722" y="2286123"/>
                </a:cubicBezTo>
                <a:lnTo>
                  <a:pt x="3628643" y="2287202"/>
                </a:lnTo>
                <a:lnTo>
                  <a:pt x="3627564" y="2287202"/>
                </a:lnTo>
                <a:lnTo>
                  <a:pt x="3621090" y="2286123"/>
                </a:lnTo>
                <a:lnTo>
                  <a:pt x="3618932" y="2289360"/>
                </a:lnTo>
                <a:lnTo>
                  <a:pt x="3618932" y="2293676"/>
                </a:lnTo>
                <a:lnTo>
                  <a:pt x="3621090" y="2295834"/>
                </a:lnTo>
                <a:lnTo>
                  <a:pt x="3628643" y="2295834"/>
                </a:lnTo>
                <a:lnTo>
                  <a:pt x="3637275" y="2293676"/>
                </a:lnTo>
                <a:lnTo>
                  <a:pt x="3655483" y="2293676"/>
                </a:lnTo>
                <a:lnTo>
                  <a:pt x="3656562" y="2294755"/>
                </a:lnTo>
                <a:lnTo>
                  <a:pt x="3657641" y="2293676"/>
                </a:lnTo>
                <a:lnTo>
                  <a:pt x="3668431" y="2293676"/>
                </a:lnTo>
                <a:cubicBezTo>
                  <a:pt x="3670769" y="2293676"/>
                  <a:pt x="3673286" y="2292597"/>
                  <a:pt x="3675984" y="2290439"/>
                </a:cubicBezTo>
                <a:lnTo>
                  <a:pt x="3681244" y="2290439"/>
                </a:lnTo>
                <a:cubicBezTo>
                  <a:pt x="3684481" y="2290439"/>
                  <a:pt x="3687718" y="2291877"/>
                  <a:pt x="3690955" y="2294755"/>
                </a:cubicBezTo>
                <a:cubicBezTo>
                  <a:pt x="3696890" y="2292777"/>
                  <a:pt x="3701565" y="2289180"/>
                  <a:pt x="3704982" y="2283965"/>
                </a:cubicBezTo>
                <a:lnTo>
                  <a:pt x="3700666" y="2278704"/>
                </a:lnTo>
                <a:lnTo>
                  <a:pt x="3702824" y="2273309"/>
                </a:lnTo>
                <a:cubicBezTo>
                  <a:pt x="3701745" y="2270432"/>
                  <a:pt x="3700666" y="2268993"/>
                  <a:pt x="3699587" y="2268993"/>
                </a:cubicBezTo>
                <a:lnTo>
                  <a:pt x="3697429" y="2271151"/>
                </a:lnTo>
                <a:lnTo>
                  <a:pt x="3697429" y="2276546"/>
                </a:lnTo>
                <a:lnTo>
                  <a:pt x="3695271" y="2276546"/>
                </a:lnTo>
                <a:lnTo>
                  <a:pt x="3694192" y="2275467"/>
                </a:lnTo>
                <a:lnTo>
                  <a:pt x="3693113" y="2275467"/>
                </a:lnTo>
                <a:lnTo>
                  <a:pt x="3694192" y="2267914"/>
                </a:lnTo>
                <a:lnTo>
                  <a:pt x="3694192" y="2264677"/>
                </a:lnTo>
                <a:cubicBezTo>
                  <a:pt x="3689156" y="2260361"/>
                  <a:pt x="3685200" y="2252853"/>
                  <a:pt x="3682323" y="2242153"/>
                </a:cubicBezTo>
                <a:close/>
                <a:moveTo>
                  <a:pt x="2275699" y="2241749"/>
                </a:moveTo>
                <a:lnTo>
                  <a:pt x="2275699" y="2243907"/>
                </a:lnTo>
                <a:lnTo>
                  <a:pt x="2276779" y="2243907"/>
                </a:lnTo>
                <a:lnTo>
                  <a:pt x="2276779" y="2241749"/>
                </a:lnTo>
                <a:close/>
                <a:moveTo>
                  <a:pt x="2165372" y="2241749"/>
                </a:moveTo>
                <a:lnTo>
                  <a:pt x="2163349" y="2243907"/>
                </a:lnTo>
                <a:lnTo>
                  <a:pt x="2163349" y="2244986"/>
                </a:lnTo>
                <a:lnTo>
                  <a:pt x="2164292" y="2244986"/>
                </a:lnTo>
                <a:lnTo>
                  <a:pt x="2166451" y="2242828"/>
                </a:lnTo>
                <a:lnTo>
                  <a:pt x="2166451" y="2241749"/>
                </a:lnTo>
                <a:close/>
                <a:moveTo>
                  <a:pt x="9120316" y="2241209"/>
                </a:moveTo>
                <a:lnTo>
                  <a:pt x="9122474" y="2245525"/>
                </a:lnTo>
                <a:lnTo>
                  <a:pt x="9123553" y="2245525"/>
                </a:lnTo>
                <a:lnTo>
                  <a:pt x="9123553" y="2242288"/>
                </a:lnTo>
                <a:lnTo>
                  <a:pt x="9122474" y="2241209"/>
                </a:lnTo>
                <a:close/>
                <a:moveTo>
                  <a:pt x="8674432" y="2240804"/>
                </a:moveTo>
                <a:lnTo>
                  <a:pt x="8672274" y="2242828"/>
                </a:lnTo>
                <a:lnTo>
                  <a:pt x="8675511" y="2244986"/>
                </a:lnTo>
                <a:lnTo>
                  <a:pt x="8677669" y="2242828"/>
                </a:lnTo>
                <a:lnTo>
                  <a:pt x="8675511" y="2240804"/>
                </a:lnTo>
                <a:close/>
                <a:moveTo>
                  <a:pt x="2214601" y="2240804"/>
                </a:moveTo>
                <a:lnTo>
                  <a:pt x="2212578" y="2242828"/>
                </a:lnTo>
                <a:lnTo>
                  <a:pt x="2212578" y="2246065"/>
                </a:lnTo>
                <a:cubicBezTo>
                  <a:pt x="2212578" y="2247503"/>
                  <a:pt x="2217569" y="2250021"/>
                  <a:pt x="2227550" y="2253618"/>
                </a:cubicBezTo>
                <a:lnTo>
                  <a:pt x="2234968" y="2253618"/>
                </a:lnTo>
                <a:lnTo>
                  <a:pt x="2239283" y="2249302"/>
                </a:lnTo>
                <a:cubicBezTo>
                  <a:pt x="2239283" y="2246244"/>
                  <a:pt x="2234294" y="2244446"/>
                  <a:pt x="2224312" y="2243907"/>
                </a:cubicBezTo>
                <a:lnTo>
                  <a:pt x="2218919" y="2240804"/>
                </a:lnTo>
                <a:close/>
                <a:moveTo>
                  <a:pt x="8593237" y="2239725"/>
                </a:moveTo>
                <a:lnTo>
                  <a:pt x="8591079" y="2241749"/>
                </a:lnTo>
                <a:lnTo>
                  <a:pt x="8594316" y="2244986"/>
                </a:lnTo>
                <a:lnTo>
                  <a:pt x="8597418" y="2241749"/>
                </a:lnTo>
                <a:lnTo>
                  <a:pt x="8595395" y="2239725"/>
                </a:lnTo>
                <a:close/>
                <a:moveTo>
                  <a:pt x="2186816" y="2236488"/>
                </a:moveTo>
                <a:cubicBezTo>
                  <a:pt x="2173060" y="2246469"/>
                  <a:pt x="2163437" y="2251460"/>
                  <a:pt x="2157954" y="2251460"/>
                </a:cubicBezTo>
                <a:cubicBezTo>
                  <a:pt x="2157055" y="2254427"/>
                  <a:pt x="2150266" y="2258698"/>
                  <a:pt x="2137588" y="2264273"/>
                </a:cubicBezTo>
                <a:lnTo>
                  <a:pt x="2137588" y="2266431"/>
                </a:lnTo>
                <a:cubicBezTo>
                  <a:pt x="2138128" y="2269398"/>
                  <a:pt x="2146354" y="2274029"/>
                  <a:pt x="2162269" y="2280323"/>
                </a:cubicBezTo>
                <a:lnTo>
                  <a:pt x="2163349" y="2281402"/>
                </a:lnTo>
                <a:lnTo>
                  <a:pt x="2164292" y="2281402"/>
                </a:lnTo>
                <a:lnTo>
                  <a:pt x="2167529" y="2271691"/>
                </a:lnTo>
                <a:lnTo>
                  <a:pt x="2166451" y="2268589"/>
                </a:lnTo>
                <a:cubicBezTo>
                  <a:pt x="2166631" y="2266071"/>
                  <a:pt x="2169867" y="2262474"/>
                  <a:pt x="2176161" y="2257799"/>
                </a:cubicBezTo>
                <a:cubicBezTo>
                  <a:pt x="2176161" y="2255731"/>
                  <a:pt x="2174004" y="2254697"/>
                  <a:pt x="2169687" y="2254697"/>
                </a:cubicBezTo>
                <a:lnTo>
                  <a:pt x="2169687" y="2253618"/>
                </a:lnTo>
                <a:lnTo>
                  <a:pt x="2171846" y="2251460"/>
                </a:lnTo>
                <a:lnTo>
                  <a:pt x="2172925" y="2251460"/>
                </a:lnTo>
                <a:cubicBezTo>
                  <a:pt x="2176522" y="2251639"/>
                  <a:pt x="2178320" y="2252359"/>
                  <a:pt x="2178320" y="2253618"/>
                </a:cubicBezTo>
                <a:lnTo>
                  <a:pt x="2185739" y="2250381"/>
                </a:lnTo>
                <a:lnTo>
                  <a:pt x="2192212" y="2252539"/>
                </a:lnTo>
                <a:lnTo>
                  <a:pt x="2193291" y="2251460"/>
                </a:lnTo>
                <a:cubicBezTo>
                  <a:pt x="2191133" y="2242918"/>
                  <a:pt x="2188976" y="2237927"/>
                  <a:pt x="2186816" y="2236488"/>
                </a:cubicBezTo>
                <a:close/>
                <a:moveTo>
                  <a:pt x="3181949" y="2235949"/>
                </a:moveTo>
                <a:lnTo>
                  <a:pt x="3179791" y="2239051"/>
                </a:lnTo>
                <a:lnTo>
                  <a:pt x="3179791" y="2240130"/>
                </a:lnTo>
                <a:lnTo>
                  <a:pt x="3181949" y="2247683"/>
                </a:lnTo>
                <a:lnTo>
                  <a:pt x="3179791" y="2249841"/>
                </a:lnTo>
                <a:lnTo>
                  <a:pt x="3179791" y="2250920"/>
                </a:lnTo>
                <a:cubicBezTo>
                  <a:pt x="3181769" y="2260901"/>
                  <a:pt x="3183568" y="2265891"/>
                  <a:pt x="3185186" y="2265891"/>
                </a:cubicBezTo>
                <a:lnTo>
                  <a:pt x="3186130" y="2265891"/>
                </a:lnTo>
                <a:lnTo>
                  <a:pt x="3187209" y="2262654"/>
                </a:lnTo>
                <a:lnTo>
                  <a:pt x="3184107" y="2251999"/>
                </a:lnTo>
                <a:lnTo>
                  <a:pt x="3185186" y="2238107"/>
                </a:lnTo>
                <a:close/>
                <a:moveTo>
                  <a:pt x="3657641" y="2235679"/>
                </a:moveTo>
                <a:lnTo>
                  <a:pt x="3657641" y="2237837"/>
                </a:lnTo>
                <a:lnTo>
                  <a:pt x="3660878" y="2237837"/>
                </a:lnTo>
                <a:lnTo>
                  <a:pt x="3660878" y="2235679"/>
                </a:lnTo>
                <a:close/>
                <a:moveTo>
                  <a:pt x="6695813" y="2234330"/>
                </a:moveTo>
                <a:lnTo>
                  <a:pt x="6691497" y="2238781"/>
                </a:lnTo>
                <a:lnTo>
                  <a:pt x="6691497" y="2243097"/>
                </a:lnTo>
                <a:lnTo>
                  <a:pt x="6693655" y="2243097"/>
                </a:lnTo>
                <a:lnTo>
                  <a:pt x="6694734" y="2244176"/>
                </a:lnTo>
                <a:lnTo>
                  <a:pt x="6695813" y="2243097"/>
                </a:lnTo>
                <a:lnTo>
                  <a:pt x="6697971" y="2234330"/>
                </a:lnTo>
                <a:close/>
                <a:moveTo>
                  <a:pt x="7156399" y="2233633"/>
                </a:moveTo>
                <a:lnTo>
                  <a:pt x="7175012" y="2234712"/>
                </a:lnTo>
                <a:lnTo>
                  <a:pt x="7176091" y="2233633"/>
                </a:lnTo>
                <a:lnTo>
                  <a:pt x="7177170" y="2233633"/>
                </a:lnTo>
                <a:lnTo>
                  <a:pt x="7193624" y="2239163"/>
                </a:lnTo>
                <a:lnTo>
                  <a:pt x="7204550" y="2234712"/>
                </a:lnTo>
                <a:lnTo>
                  <a:pt x="7206842" y="2234712"/>
                </a:lnTo>
                <a:cubicBezTo>
                  <a:pt x="7214126" y="2235251"/>
                  <a:pt x="7217767" y="2237454"/>
                  <a:pt x="7217767" y="2241321"/>
                </a:cubicBezTo>
                <a:cubicBezTo>
                  <a:pt x="7211923" y="2249143"/>
                  <a:pt x="7208641" y="2255707"/>
                  <a:pt x="7207921" y="2261013"/>
                </a:cubicBezTo>
                <a:lnTo>
                  <a:pt x="7207921" y="2266542"/>
                </a:lnTo>
                <a:cubicBezTo>
                  <a:pt x="7207921" y="2267981"/>
                  <a:pt x="7211923" y="2269779"/>
                  <a:pt x="7219925" y="2271937"/>
                </a:cubicBezTo>
                <a:lnTo>
                  <a:pt x="7219925" y="2273016"/>
                </a:lnTo>
                <a:lnTo>
                  <a:pt x="7221004" y="2271937"/>
                </a:lnTo>
                <a:lnTo>
                  <a:pt x="7225455" y="2271937"/>
                </a:lnTo>
                <a:lnTo>
                  <a:pt x="7227613" y="2274095"/>
                </a:lnTo>
                <a:lnTo>
                  <a:pt x="7227613" y="2277467"/>
                </a:lnTo>
                <a:cubicBezTo>
                  <a:pt x="7227613" y="2279625"/>
                  <a:pt x="7219566" y="2281783"/>
                  <a:pt x="7203470" y="2283941"/>
                </a:cubicBezTo>
                <a:cubicBezTo>
                  <a:pt x="7202751" y="2281783"/>
                  <a:pt x="7200593" y="2280704"/>
                  <a:pt x="7196996" y="2280704"/>
                </a:cubicBezTo>
                <a:lnTo>
                  <a:pt x="7188230" y="2280704"/>
                </a:lnTo>
                <a:lnTo>
                  <a:pt x="7179463" y="2287313"/>
                </a:lnTo>
                <a:lnTo>
                  <a:pt x="7178249" y="2287313"/>
                </a:lnTo>
                <a:lnTo>
                  <a:pt x="7175012" y="2285155"/>
                </a:lnTo>
                <a:lnTo>
                  <a:pt x="7173933" y="2286234"/>
                </a:lnTo>
                <a:lnTo>
                  <a:pt x="7170696" y="2296080"/>
                </a:lnTo>
                <a:cubicBezTo>
                  <a:pt x="7164851" y="2300846"/>
                  <a:pt x="7161929" y="2304128"/>
                  <a:pt x="7161929" y="2305926"/>
                </a:cubicBezTo>
                <a:lnTo>
                  <a:pt x="7163008" y="2307005"/>
                </a:lnTo>
                <a:lnTo>
                  <a:pt x="7176091" y="2305926"/>
                </a:lnTo>
                <a:lnTo>
                  <a:pt x="7179463" y="2305926"/>
                </a:lnTo>
                <a:lnTo>
                  <a:pt x="7180542" y="2307005"/>
                </a:lnTo>
                <a:lnTo>
                  <a:pt x="7181621" y="2307005"/>
                </a:lnTo>
                <a:lnTo>
                  <a:pt x="7183779" y="2304847"/>
                </a:lnTo>
                <a:lnTo>
                  <a:pt x="7191467" y="2304847"/>
                </a:lnTo>
                <a:cubicBezTo>
                  <a:pt x="7192905" y="2304847"/>
                  <a:pt x="7193624" y="2305926"/>
                  <a:pt x="7193624" y="2308084"/>
                </a:cubicBezTo>
                <a:lnTo>
                  <a:pt x="7194704" y="2309163"/>
                </a:lnTo>
                <a:lnTo>
                  <a:pt x="7195782" y="2309163"/>
                </a:lnTo>
                <a:lnTo>
                  <a:pt x="7231929" y="2304847"/>
                </a:lnTo>
                <a:lnTo>
                  <a:pt x="7235301" y="2304847"/>
                </a:lnTo>
                <a:lnTo>
                  <a:pt x="7235301" y="2301475"/>
                </a:lnTo>
                <a:cubicBezTo>
                  <a:pt x="7235301" y="2300216"/>
                  <a:pt x="7228332" y="2296934"/>
                  <a:pt x="7214395" y="2291629"/>
                </a:cubicBezTo>
                <a:lnTo>
                  <a:pt x="7213316" y="2290550"/>
                </a:lnTo>
                <a:lnTo>
                  <a:pt x="7213316" y="2287313"/>
                </a:lnTo>
                <a:lnTo>
                  <a:pt x="7222083" y="2289471"/>
                </a:lnTo>
                <a:cubicBezTo>
                  <a:pt x="7229187" y="2284346"/>
                  <a:pt x="7234312" y="2281783"/>
                  <a:pt x="7237459" y="2281783"/>
                </a:cubicBezTo>
                <a:lnTo>
                  <a:pt x="7234222" y="2277467"/>
                </a:lnTo>
                <a:lnTo>
                  <a:pt x="7234222" y="2276388"/>
                </a:lnTo>
                <a:lnTo>
                  <a:pt x="7236380" y="2274095"/>
                </a:lnTo>
                <a:lnTo>
                  <a:pt x="7238538" y="2274095"/>
                </a:lnTo>
                <a:lnTo>
                  <a:pt x="7246226" y="2279625"/>
                </a:lnTo>
                <a:lnTo>
                  <a:pt x="7246226" y="2280704"/>
                </a:lnTo>
                <a:lnTo>
                  <a:pt x="7239617" y="2280704"/>
                </a:lnTo>
                <a:cubicBezTo>
                  <a:pt x="7239617" y="2281604"/>
                  <a:pt x="7251306" y="2285245"/>
                  <a:pt x="7274685" y="2291629"/>
                </a:cubicBezTo>
                <a:lnTo>
                  <a:pt x="7284530" y="2297159"/>
                </a:lnTo>
                <a:lnTo>
                  <a:pt x="7284530" y="2298238"/>
                </a:lnTo>
                <a:lnTo>
                  <a:pt x="7281294" y="2304847"/>
                </a:lnTo>
                <a:cubicBezTo>
                  <a:pt x="7285070" y="2300441"/>
                  <a:pt x="7287992" y="2298238"/>
                  <a:pt x="7290060" y="2298238"/>
                </a:cubicBezTo>
                <a:cubicBezTo>
                  <a:pt x="7295456" y="2300036"/>
                  <a:pt x="7300536" y="2306960"/>
                  <a:pt x="7305302" y="2319009"/>
                </a:cubicBezTo>
                <a:lnTo>
                  <a:pt x="7304222" y="2326697"/>
                </a:lnTo>
                <a:lnTo>
                  <a:pt x="7305302" y="2338701"/>
                </a:lnTo>
                <a:cubicBezTo>
                  <a:pt x="7305302" y="2346074"/>
                  <a:pt x="7302379" y="2349761"/>
                  <a:pt x="7296534" y="2349761"/>
                </a:cubicBezTo>
                <a:cubicBezTo>
                  <a:pt x="7288892" y="2352638"/>
                  <a:pt x="7282688" y="2354077"/>
                  <a:pt x="7277922" y="2354077"/>
                </a:cubicBezTo>
                <a:cubicBezTo>
                  <a:pt x="7270818" y="2350750"/>
                  <a:pt x="7264974" y="2345624"/>
                  <a:pt x="7260388" y="2338701"/>
                </a:cubicBezTo>
                <a:cubicBezTo>
                  <a:pt x="7254543" y="2338701"/>
                  <a:pt x="7251621" y="2333980"/>
                  <a:pt x="7251621" y="2324539"/>
                </a:cubicBezTo>
                <a:cubicBezTo>
                  <a:pt x="7250542" y="2324539"/>
                  <a:pt x="7249463" y="2323055"/>
                  <a:pt x="7248384" y="2320088"/>
                </a:cubicBezTo>
                <a:lnTo>
                  <a:pt x="7247305" y="2319009"/>
                </a:lnTo>
                <a:lnTo>
                  <a:pt x="7242854" y="2319009"/>
                </a:lnTo>
                <a:lnTo>
                  <a:pt x="7238538" y="2326697"/>
                </a:lnTo>
                <a:lnTo>
                  <a:pt x="7235301" y="2326697"/>
                </a:lnTo>
                <a:lnTo>
                  <a:pt x="7230850" y="2325618"/>
                </a:lnTo>
                <a:lnTo>
                  <a:pt x="7224241" y="2327776"/>
                </a:lnTo>
                <a:lnTo>
                  <a:pt x="7222083" y="2327776"/>
                </a:lnTo>
                <a:lnTo>
                  <a:pt x="7221004" y="2326697"/>
                </a:lnTo>
                <a:lnTo>
                  <a:pt x="7204550" y="2331148"/>
                </a:lnTo>
                <a:lnTo>
                  <a:pt x="7199154" y="2336543"/>
                </a:lnTo>
                <a:lnTo>
                  <a:pt x="7194704" y="2336543"/>
                </a:lnTo>
                <a:cubicBezTo>
                  <a:pt x="7188320" y="2336543"/>
                  <a:pt x="7181756" y="2338746"/>
                  <a:pt x="7175012" y="2343152"/>
                </a:cubicBezTo>
                <a:lnTo>
                  <a:pt x="7168403" y="2345310"/>
                </a:lnTo>
                <a:lnTo>
                  <a:pt x="7156399" y="2343152"/>
                </a:lnTo>
                <a:cubicBezTo>
                  <a:pt x="7148397" y="2345669"/>
                  <a:pt x="7144395" y="2347468"/>
                  <a:pt x="7144395" y="2348547"/>
                </a:cubicBezTo>
                <a:lnTo>
                  <a:pt x="7144395" y="2352998"/>
                </a:lnTo>
                <a:lnTo>
                  <a:pt x="7145474" y="2352998"/>
                </a:lnTo>
                <a:lnTo>
                  <a:pt x="7154241" y="2349761"/>
                </a:lnTo>
                <a:lnTo>
                  <a:pt x="7155320" y="2349761"/>
                </a:lnTo>
                <a:lnTo>
                  <a:pt x="7164087" y="2351919"/>
                </a:lnTo>
                <a:lnTo>
                  <a:pt x="7165166" y="2351919"/>
                </a:lnTo>
                <a:lnTo>
                  <a:pt x="7173933" y="2349761"/>
                </a:lnTo>
                <a:lnTo>
                  <a:pt x="7176091" y="2349761"/>
                </a:lnTo>
                <a:lnTo>
                  <a:pt x="7193624" y="2355156"/>
                </a:lnTo>
                <a:lnTo>
                  <a:pt x="7200234" y="2352998"/>
                </a:lnTo>
                <a:cubicBezTo>
                  <a:pt x="7211923" y="2355156"/>
                  <a:pt x="7217767" y="2356954"/>
                  <a:pt x="7217767" y="2358393"/>
                </a:cubicBezTo>
                <a:lnTo>
                  <a:pt x="7216688" y="2359606"/>
                </a:lnTo>
                <a:lnTo>
                  <a:pt x="7216688" y="2360685"/>
                </a:lnTo>
                <a:lnTo>
                  <a:pt x="7209000" y="2359606"/>
                </a:lnTo>
                <a:lnTo>
                  <a:pt x="7192546" y="2360685"/>
                </a:lnTo>
                <a:lnTo>
                  <a:pt x="7191467" y="2359606"/>
                </a:lnTo>
                <a:lnTo>
                  <a:pt x="7190388" y="2359606"/>
                </a:lnTo>
                <a:lnTo>
                  <a:pt x="7182700" y="2362844"/>
                </a:lnTo>
                <a:cubicBezTo>
                  <a:pt x="7174877" y="2359876"/>
                  <a:pt x="7164671" y="2358393"/>
                  <a:pt x="7152083" y="2358393"/>
                </a:cubicBezTo>
                <a:lnTo>
                  <a:pt x="7145474" y="2359606"/>
                </a:lnTo>
                <a:lnTo>
                  <a:pt x="7147632" y="2369452"/>
                </a:lnTo>
                <a:lnTo>
                  <a:pt x="7146553" y="2370531"/>
                </a:lnTo>
                <a:lnTo>
                  <a:pt x="7147632" y="2375926"/>
                </a:lnTo>
                <a:lnTo>
                  <a:pt x="7147632" y="2382535"/>
                </a:lnTo>
                <a:lnTo>
                  <a:pt x="7161929" y="2382535"/>
                </a:lnTo>
                <a:lnTo>
                  <a:pt x="7193624" y="2386986"/>
                </a:lnTo>
                <a:cubicBezTo>
                  <a:pt x="7193624" y="2385637"/>
                  <a:pt x="7202392" y="2384514"/>
                  <a:pt x="7219925" y="2383614"/>
                </a:cubicBezTo>
                <a:cubicBezTo>
                  <a:pt x="7221544" y="2369048"/>
                  <a:pt x="7224826" y="2361765"/>
                  <a:pt x="7229771" y="2361765"/>
                </a:cubicBezTo>
                <a:lnTo>
                  <a:pt x="7229771" y="2357314"/>
                </a:lnTo>
                <a:lnTo>
                  <a:pt x="7227613" y="2354077"/>
                </a:lnTo>
                <a:lnTo>
                  <a:pt x="7231929" y="2352998"/>
                </a:lnTo>
                <a:lnTo>
                  <a:pt x="7231929" y="2351919"/>
                </a:lnTo>
                <a:lnTo>
                  <a:pt x="7226534" y="2351919"/>
                </a:lnTo>
                <a:lnTo>
                  <a:pt x="7223162" y="2352998"/>
                </a:lnTo>
                <a:lnTo>
                  <a:pt x="7223162" y="2350840"/>
                </a:lnTo>
                <a:cubicBezTo>
                  <a:pt x="7231974" y="2339870"/>
                  <a:pt x="7239302" y="2334385"/>
                  <a:pt x="7245147" y="2334385"/>
                </a:cubicBezTo>
                <a:lnTo>
                  <a:pt x="7246226" y="2334385"/>
                </a:lnTo>
                <a:cubicBezTo>
                  <a:pt x="7251891" y="2337262"/>
                  <a:pt x="7263580" y="2346389"/>
                  <a:pt x="7281294" y="2361765"/>
                </a:cubicBezTo>
                <a:lnTo>
                  <a:pt x="7281294" y="2362844"/>
                </a:lnTo>
                <a:cubicBezTo>
                  <a:pt x="7275449" y="2374713"/>
                  <a:pt x="7272527" y="2389684"/>
                  <a:pt x="7272527" y="2407757"/>
                </a:cubicBezTo>
                <a:lnTo>
                  <a:pt x="7275764" y="2419761"/>
                </a:lnTo>
                <a:lnTo>
                  <a:pt x="7271448" y="2429607"/>
                </a:lnTo>
                <a:cubicBezTo>
                  <a:pt x="7271448" y="2440037"/>
                  <a:pt x="7272886" y="2446961"/>
                  <a:pt x="7275764" y="2450378"/>
                </a:cubicBezTo>
                <a:lnTo>
                  <a:pt x="7275764" y="2452670"/>
                </a:lnTo>
                <a:cubicBezTo>
                  <a:pt x="7272886" y="2459235"/>
                  <a:pt x="7271043" y="2468721"/>
                  <a:pt x="7270234" y="2481129"/>
                </a:cubicBezTo>
                <a:cubicBezTo>
                  <a:pt x="7261512" y="2489851"/>
                  <a:pt x="7254948" y="2494932"/>
                  <a:pt x="7250542" y="2496370"/>
                </a:cubicBezTo>
                <a:lnTo>
                  <a:pt x="7240696" y="2495291"/>
                </a:lnTo>
                <a:cubicBezTo>
                  <a:pt x="7240696" y="2497179"/>
                  <a:pt x="7236335" y="2499382"/>
                  <a:pt x="7227613" y="2501900"/>
                </a:cubicBezTo>
                <a:cubicBezTo>
                  <a:pt x="7221589" y="2501900"/>
                  <a:pt x="7216104" y="2496775"/>
                  <a:pt x="7211158" y="2486524"/>
                </a:cubicBezTo>
                <a:lnTo>
                  <a:pt x="7211158" y="2485445"/>
                </a:lnTo>
                <a:lnTo>
                  <a:pt x="7212237" y="2484366"/>
                </a:lnTo>
                <a:lnTo>
                  <a:pt x="7212237" y="2483287"/>
                </a:lnTo>
                <a:cubicBezTo>
                  <a:pt x="7209360" y="2483287"/>
                  <a:pt x="7207921" y="2481084"/>
                  <a:pt x="7207921" y="2476678"/>
                </a:cubicBezTo>
                <a:cubicBezTo>
                  <a:pt x="7200368" y="2470294"/>
                  <a:pt x="7191242" y="2464450"/>
                  <a:pt x="7180542" y="2459144"/>
                </a:cubicBezTo>
                <a:lnTo>
                  <a:pt x="7180542" y="2456986"/>
                </a:lnTo>
                <a:cubicBezTo>
                  <a:pt x="7180542" y="2456087"/>
                  <a:pt x="7184183" y="2454649"/>
                  <a:pt x="7191467" y="2452670"/>
                </a:cubicBezTo>
                <a:lnTo>
                  <a:pt x="7196996" y="2454828"/>
                </a:lnTo>
                <a:lnTo>
                  <a:pt x="7203470" y="2452670"/>
                </a:lnTo>
                <a:lnTo>
                  <a:pt x="7204550" y="2453749"/>
                </a:lnTo>
                <a:cubicBezTo>
                  <a:pt x="7204550" y="2450782"/>
                  <a:pt x="7209315" y="2448579"/>
                  <a:pt x="7218846" y="2447141"/>
                </a:cubicBezTo>
                <a:lnTo>
                  <a:pt x="7222083" y="2428528"/>
                </a:lnTo>
                <a:lnTo>
                  <a:pt x="7218846" y="2427449"/>
                </a:lnTo>
                <a:lnTo>
                  <a:pt x="7210079" y="2430686"/>
                </a:lnTo>
                <a:cubicBezTo>
                  <a:pt x="7205674" y="2430686"/>
                  <a:pt x="7202751" y="2428528"/>
                  <a:pt x="7201312" y="2424212"/>
                </a:cubicBezTo>
                <a:lnTo>
                  <a:pt x="7177170" y="2427449"/>
                </a:lnTo>
                <a:lnTo>
                  <a:pt x="7176091" y="2427449"/>
                </a:lnTo>
                <a:lnTo>
                  <a:pt x="7166245" y="2425291"/>
                </a:lnTo>
                <a:lnTo>
                  <a:pt x="7152083" y="2426370"/>
                </a:lnTo>
                <a:lnTo>
                  <a:pt x="7148711" y="2425291"/>
                </a:lnTo>
                <a:lnTo>
                  <a:pt x="7146553" y="2428528"/>
                </a:lnTo>
                <a:cubicBezTo>
                  <a:pt x="7147992" y="2431046"/>
                  <a:pt x="7149071" y="2436171"/>
                  <a:pt x="7149790" y="2443904"/>
                </a:cubicBezTo>
                <a:lnTo>
                  <a:pt x="7148711" y="2444983"/>
                </a:lnTo>
                <a:lnTo>
                  <a:pt x="7147632" y="2444983"/>
                </a:lnTo>
                <a:lnTo>
                  <a:pt x="7146553" y="2443904"/>
                </a:lnTo>
                <a:lnTo>
                  <a:pt x="7143316" y="2444983"/>
                </a:lnTo>
                <a:lnTo>
                  <a:pt x="7145474" y="2447141"/>
                </a:lnTo>
                <a:lnTo>
                  <a:pt x="7142237" y="2453749"/>
                </a:lnTo>
                <a:lnTo>
                  <a:pt x="7146553" y="2458065"/>
                </a:lnTo>
                <a:lnTo>
                  <a:pt x="7146553" y="2474520"/>
                </a:lnTo>
                <a:lnTo>
                  <a:pt x="7145474" y="2475599"/>
                </a:lnTo>
                <a:lnTo>
                  <a:pt x="7146553" y="2476678"/>
                </a:lnTo>
                <a:lnTo>
                  <a:pt x="7146553" y="2482208"/>
                </a:lnTo>
                <a:lnTo>
                  <a:pt x="7147632" y="2494212"/>
                </a:lnTo>
                <a:cubicBezTo>
                  <a:pt x="7145294" y="2499337"/>
                  <a:pt x="7140574" y="2501900"/>
                  <a:pt x="7133470" y="2501900"/>
                </a:cubicBezTo>
                <a:cubicBezTo>
                  <a:pt x="7128705" y="2501900"/>
                  <a:pt x="7123580" y="2500821"/>
                  <a:pt x="7118094" y="2498663"/>
                </a:cubicBezTo>
                <a:lnTo>
                  <a:pt x="7111485" y="2500821"/>
                </a:lnTo>
                <a:lnTo>
                  <a:pt x="7105011" y="2499742"/>
                </a:lnTo>
                <a:lnTo>
                  <a:pt x="7099482" y="2500821"/>
                </a:lnTo>
                <a:lnTo>
                  <a:pt x="7098403" y="2499742"/>
                </a:lnTo>
                <a:lnTo>
                  <a:pt x="7098403" y="2494212"/>
                </a:lnTo>
                <a:lnTo>
                  <a:pt x="7093952" y="2464674"/>
                </a:lnTo>
                <a:cubicBezTo>
                  <a:pt x="7096919" y="2460808"/>
                  <a:pt x="7098403" y="2457166"/>
                  <a:pt x="7098403" y="2453749"/>
                </a:cubicBezTo>
                <a:lnTo>
                  <a:pt x="7099482" y="2453749"/>
                </a:lnTo>
                <a:lnTo>
                  <a:pt x="7098403" y="2452670"/>
                </a:lnTo>
                <a:lnTo>
                  <a:pt x="7098403" y="2442825"/>
                </a:lnTo>
                <a:lnTo>
                  <a:pt x="7097324" y="2437295"/>
                </a:lnTo>
                <a:lnTo>
                  <a:pt x="7103798" y="2435137"/>
                </a:lnTo>
                <a:lnTo>
                  <a:pt x="7097324" y="2428528"/>
                </a:lnTo>
                <a:lnTo>
                  <a:pt x="7099482" y="2425291"/>
                </a:lnTo>
                <a:lnTo>
                  <a:pt x="7098403" y="2403306"/>
                </a:lnTo>
                <a:lnTo>
                  <a:pt x="7098403" y="2384693"/>
                </a:lnTo>
                <a:lnTo>
                  <a:pt x="7099482" y="2383614"/>
                </a:lnTo>
                <a:cubicBezTo>
                  <a:pt x="7099482" y="2369048"/>
                  <a:pt x="7096200" y="2361765"/>
                  <a:pt x="7089636" y="2361765"/>
                </a:cubicBezTo>
                <a:lnTo>
                  <a:pt x="7078711" y="2368373"/>
                </a:lnTo>
                <a:lnTo>
                  <a:pt x="7072102" y="2352998"/>
                </a:lnTo>
                <a:lnTo>
                  <a:pt x="7066572" y="2327776"/>
                </a:lnTo>
                <a:cubicBezTo>
                  <a:pt x="7065133" y="2327776"/>
                  <a:pt x="7062616" y="2322696"/>
                  <a:pt x="7059019" y="2312535"/>
                </a:cubicBezTo>
                <a:lnTo>
                  <a:pt x="7059019" y="2310242"/>
                </a:lnTo>
                <a:lnTo>
                  <a:pt x="7063335" y="2305926"/>
                </a:lnTo>
                <a:cubicBezTo>
                  <a:pt x="7078711" y="2307904"/>
                  <a:pt x="7086399" y="2310467"/>
                  <a:pt x="7086399" y="2313614"/>
                </a:cubicBezTo>
                <a:lnTo>
                  <a:pt x="7086399" y="2314693"/>
                </a:lnTo>
                <a:lnTo>
                  <a:pt x="7089636" y="2312535"/>
                </a:lnTo>
                <a:lnTo>
                  <a:pt x="7098403" y="2313614"/>
                </a:lnTo>
                <a:lnTo>
                  <a:pt x="7102719" y="2309163"/>
                </a:lnTo>
                <a:lnTo>
                  <a:pt x="7112564" y="2310242"/>
                </a:lnTo>
                <a:cubicBezTo>
                  <a:pt x="7114992" y="2310242"/>
                  <a:pt x="7117915" y="2303319"/>
                  <a:pt x="7121331" y="2289471"/>
                </a:cubicBezTo>
                <a:lnTo>
                  <a:pt x="7121331" y="2285155"/>
                </a:lnTo>
                <a:lnTo>
                  <a:pt x="7110406" y="2280704"/>
                </a:lnTo>
                <a:lnTo>
                  <a:pt x="7109327" y="2280704"/>
                </a:lnTo>
                <a:lnTo>
                  <a:pt x="7098403" y="2283941"/>
                </a:lnTo>
                <a:cubicBezTo>
                  <a:pt x="7095975" y="2283941"/>
                  <a:pt x="7093412" y="2282503"/>
                  <a:pt x="7090715" y="2279625"/>
                </a:cubicBezTo>
                <a:lnTo>
                  <a:pt x="7086399" y="2280704"/>
                </a:lnTo>
                <a:lnTo>
                  <a:pt x="7075339" y="2279625"/>
                </a:lnTo>
                <a:cubicBezTo>
                  <a:pt x="7075339" y="2281783"/>
                  <a:pt x="7072057" y="2283627"/>
                  <a:pt x="7065493" y="2285155"/>
                </a:cubicBezTo>
                <a:lnTo>
                  <a:pt x="7053489" y="2275174"/>
                </a:lnTo>
                <a:lnTo>
                  <a:pt x="7053489" y="2274095"/>
                </a:lnTo>
                <a:lnTo>
                  <a:pt x="7057805" y="2269779"/>
                </a:lnTo>
                <a:lnTo>
                  <a:pt x="7059019" y="2269779"/>
                </a:lnTo>
                <a:lnTo>
                  <a:pt x="7065493" y="2277467"/>
                </a:lnTo>
                <a:lnTo>
                  <a:pt x="7066572" y="2277467"/>
                </a:lnTo>
                <a:cubicBezTo>
                  <a:pt x="7069539" y="2272342"/>
                  <a:pt x="7072102" y="2269779"/>
                  <a:pt x="7074260" y="2269779"/>
                </a:cubicBezTo>
                <a:cubicBezTo>
                  <a:pt x="7080824" y="2271758"/>
                  <a:pt x="7084106" y="2273196"/>
                  <a:pt x="7084106" y="2274095"/>
                </a:cubicBezTo>
                <a:lnTo>
                  <a:pt x="7085185" y="2273016"/>
                </a:lnTo>
                <a:lnTo>
                  <a:pt x="7087478" y="2273016"/>
                </a:lnTo>
                <a:lnTo>
                  <a:pt x="7090715" y="2275174"/>
                </a:lnTo>
                <a:lnTo>
                  <a:pt x="7091794" y="2275174"/>
                </a:lnTo>
                <a:lnTo>
                  <a:pt x="7090715" y="2274095"/>
                </a:lnTo>
                <a:lnTo>
                  <a:pt x="7090715" y="2271937"/>
                </a:lnTo>
                <a:lnTo>
                  <a:pt x="7092873" y="2269779"/>
                </a:lnTo>
                <a:lnTo>
                  <a:pt x="7103798" y="2269779"/>
                </a:lnTo>
                <a:cubicBezTo>
                  <a:pt x="7106765" y="2273376"/>
                  <a:pt x="7109327" y="2275174"/>
                  <a:pt x="7111485" y="2275174"/>
                </a:cubicBezTo>
                <a:lnTo>
                  <a:pt x="7118094" y="2269779"/>
                </a:lnTo>
                <a:lnTo>
                  <a:pt x="7126861" y="2269779"/>
                </a:lnTo>
                <a:lnTo>
                  <a:pt x="7133470" y="2271937"/>
                </a:lnTo>
                <a:lnTo>
                  <a:pt x="7143316" y="2270858"/>
                </a:lnTo>
                <a:lnTo>
                  <a:pt x="7144395" y="2270858"/>
                </a:lnTo>
                <a:lnTo>
                  <a:pt x="7145474" y="2271937"/>
                </a:lnTo>
                <a:cubicBezTo>
                  <a:pt x="7150959" y="2269240"/>
                  <a:pt x="7153881" y="2267037"/>
                  <a:pt x="7154241" y="2265329"/>
                </a:cubicBezTo>
                <a:lnTo>
                  <a:pt x="7151004" y="2258855"/>
                </a:lnTo>
                <a:lnTo>
                  <a:pt x="7153162" y="2252246"/>
                </a:lnTo>
                <a:lnTo>
                  <a:pt x="7149790" y="2241321"/>
                </a:lnTo>
                <a:cubicBezTo>
                  <a:pt x="7151139" y="2237994"/>
                  <a:pt x="7153342" y="2235431"/>
                  <a:pt x="7156399" y="2233633"/>
                </a:cubicBezTo>
                <a:close/>
                <a:moveTo>
                  <a:pt x="3605039" y="2233521"/>
                </a:moveTo>
                <a:lnTo>
                  <a:pt x="3605039" y="2235679"/>
                </a:lnTo>
                <a:lnTo>
                  <a:pt x="3606118" y="2235679"/>
                </a:lnTo>
                <a:lnTo>
                  <a:pt x="3606118" y="2233521"/>
                </a:lnTo>
                <a:close/>
                <a:moveTo>
                  <a:pt x="7670042" y="2233251"/>
                </a:moveTo>
                <a:lnTo>
                  <a:pt x="7670042" y="2236488"/>
                </a:lnTo>
                <a:lnTo>
                  <a:pt x="7672200" y="2236488"/>
                </a:lnTo>
                <a:lnTo>
                  <a:pt x="7672200" y="2233251"/>
                </a:lnTo>
                <a:close/>
                <a:moveTo>
                  <a:pt x="4155317" y="2233251"/>
                </a:moveTo>
                <a:lnTo>
                  <a:pt x="4155317" y="2236488"/>
                </a:lnTo>
                <a:lnTo>
                  <a:pt x="4157476" y="2236488"/>
                </a:lnTo>
                <a:lnTo>
                  <a:pt x="4157476" y="2233251"/>
                </a:lnTo>
                <a:close/>
                <a:moveTo>
                  <a:pt x="9280279" y="2232577"/>
                </a:moveTo>
                <a:lnTo>
                  <a:pt x="9279200" y="2233656"/>
                </a:lnTo>
                <a:lnTo>
                  <a:pt x="9278121" y="2233656"/>
                </a:lnTo>
                <a:lnTo>
                  <a:pt x="9279200" y="2239051"/>
                </a:lnTo>
                <a:lnTo>
                  <a:pt x="9279200" y="2246604"/>
                </a:lnTo>
                <a:lnTo>
                  <a:pt x="9280279" y="2246604"/>
                </a:lnTo>
                <a:cubicBezTo>
                  <a:pt x="9282437" y="2246604"/>
                  <a:pt x="9283516" y="2243007"/>
                  <a:pt x="9283516" y="2235814"/>
                </a:cubicBezTo>
                <a:lnTo>
                  <a:pt x="9282437" y="2232577"/>
                </a:lnTo>
                <a:close/>
                <a:moveTo>
                  <a:pt x="8667014" y="2232172"/>
                </a:moveTo>
                <a:lnTo>
                  <a:pt x="8667014" y="2233251"/>
                </a:lnTo>
                <a:lnTo>
                  <a:pt x="8669172" y="2233251"/>
                </a:lnTo>
                <a:lnTo>
                  <a:pt x="8669172" y="2232172"/>
                </a:lnTo>
                <a:close/>
                <a:moveTo>
                  <a:pt x="1093274" y="2231498"/>
                </a:moveTo>
                <a:lnTo>
                  <a:pt x="1093274" y="2232577"/>
                </a:lnTo>
                <a:cubicBezTo>
                  <a:pt x="1093274" y="2236893"/>
                  <a:pt x="1095431" y="2239051"/>
                  <a:pt x="1099749" y="2239051"/>
                </a:cubicBezTo>
                <a:lnTo>
                  <a:pt x="1100827" y="2239051"/>
                </a:lnTo>
                <a:lnTo>
                  <a:pt x="1100827" y="2231498"/>
                </a:lnTo>
                <a:close/>
                <a:moveTo>
                  <a:pt x="1145875" y="2230419"/>
                </a:moveTo>
                <a:cubicBezTo>
                  <a:pt x="1154597" y="2230419"/>
                  <a:pt x="1163544" y="2234735"/>
                  <a:pt x="1172715" y="2243367"/>
                </a:cubicBezTo>
                <a:lnTo>
                  <a:pt x="1172715" y="2249841"/>
                </a:lnTo>
                <a:lnTo>
                  <a:pt x="1181348" y="2247683"/>
                </a:lnTo>
                <a:cubicBezTo>
                  <a:pt x="1187731" y="2254966"/>
                  <a:pt x="1190923" y="2261395"/>
                  <a:pt x="1190923" y="2266970"/>
                </a:cubicBezTo>
                <a:lnTo>
                  <a:pt x="1193082" y="2270207"/>
                </a:lnTo>
                <a:lnTo>
                  <a:pt x="1192003" y="2276546"/>
                </a:lnTo>
                <a:lnTo>
                  <a:pt x="1194160" y="2283020"/>
                </a:lnTo>
                <a:cubicBezTo>
                  <a:pt x="1194160" y="2293451"/>
                  <a:pt x="1187012" y="2300959"/>
                  <a:pt x="1172715" y="2305545"/>
                </a:cubicBezTo>
                <a:cubicBezTo>
                  <a:pt x="1171277" y="2304106"/>
                  <a:pt x="1166601" y="2303387"/>
                  <a:pt x="1158689" y="2303387"/>
                </a:cubicBezTo>
                <a:cubicBezTo>
                  <a:pt x="1150865" y="2301858"/>
                  <a:pt x="1146954" y="2299385"/>
                  <a:pt x="1146954" y="2295969"/>
                </a:cubicBezTo>
                <a:lnTo>
                  <a:pt x="1148033" y="2261575"/>
                </a:lnTo>
                <a:lnTo>
                  <a:pt x="1140480" y="2235814"/>
                </a:lnTo>
                <a:cubicBezTo>
                  <a:pt x="1141739" y="2232217"/>
                  <a:pt x="1143537" y="2230419"/>
                  <a:pt x="1145875" y="2230419"/>
                </a:cubicBezTo>
                <a:close/>
                <a:moveTo>
                  <a:pt x="2278936" y="2230014"/>
                </a:moveTo>
                <a:lnTo>
                  <a:pt x="2278936" y="2233251"/>
                </a:lnTo>
                <a:lnTo>
                  <a:pt x="2280016" y="2233251"/>
                </a:lnTo>
                <a:lnTo>
                  <a:pt x="2280016" y="2230014"/>
                </a:lnTo>
                <a:close/>
                <a:moveTo>
                  <a:pt x="2140824" y="2230014"/>
                </a:moveTo>
                <a:cubicBezTo>
                  <a:pt x="2140824" y="2232172"/>
                  <a:pt x="2139745" y="2233251"/>
                  <a:pt x="2137588" y="2233251"/>
                </a:cubicBezTo>
                <a:lnTo>
                  <a:pt x="2137588" y="2234330"/>
                </a:lnTo>
                <a:lnTo>
                  <a:pt x="2148243" y="2235409"/>
                </a:lnTo>
                <a:lnTo>
                  <a:pt x="2150402" y="2231093"/>
                </a:lnTo>
                <a:lnTo>
                  <a:pt x="2145140" y="2230014"/>
                </a:lnTo>
                <a:close/>
                <a:moveTo>
                  <a:pt x="3157267" y="2228396"/>
                </a:moveTo>
                <a:lnTo>
                  <a:pt x="3157267" y="2229475"/>
                </a:lnTo>
                <a:lnTo>
                  <a:pt x="3162527" y="2235949"/>
                </a:lnTo>
                <a:lnTo>
                  <a:pt x="3162527" y="2237028"/>
                </a:lnTo>
                <a:lnTo>
                  <a:pt x="3161583" y="2238107"/>
                </a:lnTo>
                <a:lnTo>
                  <a:pt x="3161583" y="2239051"/>
                </a:lnTo>
                <a:lnTo>
                  <a:pt x="3164685" y="2241209"/>
                </a:lnTo>
                <a:lnTo>
                  <a:pt x="3165764" y="2232712"/>
                </a:lnTo>
                <a:cubicBezTo>
                  <a:pt x="3164685" y="2229835"/>
                  <a:pt x="3163606" y="2228396"/>
                  <a:pt x="3162527" y="2228396"/>
                </a:cubicBezTo>
                <a:close/>
                <a:moveTo>
                  <a:pt x="7658038" y="2227856"/>
                </a:moveTo>
                <a:cubicBezTo>
                  <a:pt x="7654801" y="2229295"/>
                  <a:pt x="7653003" y="2230734"/>
                  <a:pt x="7652643" y="2232172"/>
                </a:cubicBezTo>
                <a:lnTo>
                  <a:pt x="7652643" y="2235409"/>
                </a:lnTo>
                <a:cubicBezTo>
                  <a:pt x="7656959" y="2235409"/>
                  <a:pt x="7659117" y="2233251"/>
                  <a:pt x="7659117" y="2228935"/>
                </a:cubicBezTo>
                <a:close/>
                <a:moveTo>
                  <a:pt x="4143314" y="2227856"/>
                </a:moveTo>
                <a:cubicBezTo>
                  <a:pt x="4140077" y="2229295"/>
                  <a:pt x="4138278" y="2230734"/>
                  <a:pt x="4137919" y="2232172"/>
                </a:cubicBezTo>
                <a:lnTo>
                  <a:pt x="4137919" y="2235409"/>
                </a:lnTo>
                <a:cubicBezTo>
                  <a:pt x="4142235" y="2235409"/>
                  <a:pt x="4144393" y="2233251"/>
                  <a:pt x="4144393" y="2228935"/>
                </a:cubicBezTo>
                <a:close/>
                <a:moveTo>
                  <a:pt x="9075942" y="2227047"/>
                </a:moveTo>
                <a:lnTo>
                  <a:pt x="9079179" y="2227047"/>
                </a:lnTo>
                <a:cubicBezTo>
                  <a:pt x="9081337" y="2227766"/>
                  <a:pt x="9082416" y="2229969"/>
                  <a:pt x="9082416" y="2233656"/>
                </a:cubicBezTo>
                <a:lnTo>
                  <a:pt x="9079179" y="2236893"/>
                </a:lnTo>
                <a:lnTo>
                  <a:pt x="9077021" y="2236893"/>
                </a:lnTo>
                <a:cubicBezTo>
                  <a:pt x="9074863" y="2236174"/>
                  <a:pt x="9073784" y="2233971"/>
                  <a:pt x="9073784" y="2230284"/>
                </a:cubicBezTo>
                <a:lnTo>
                  <a:pt x="9073784" y="2229205"/>
                </a:lnTo>
                <a:close/>
                <a:moveTo>
                  <a:pt x="6197327" y="2227047"/>
                </a:moveTo>
                <a:lnTo>
                  <a:pt x="6197327" y="2228126"/>
                </a:lnTo>
                <a:lnTo>
                  <a:pt x="6200564" y="2228126"/>
                </a:lnTo>
                <a:lnTo>
                  <a:pt x="6200564" y="2227047"/>
                </a:lnTo>
                <a:close/>
                <a:moveTo>
                  <a:pt x="2218919" y="2226777"/>
                </a:moveTo>
                <a:lnTo>
                  <a:pt x="2217838" y="2227856"/>
                </a:lnTo>
                <a:lnTo>
                  <a:pt x="2217838" y="2232172"/>
                </a:lnTo>
                <a:lnTo>
                  <a:pt x="2222155" y="2232172"/>
                </a:lnTo>
                <a:lnTo>
                  <a:pt x="2222155" y="2231093"/>
                </a:lnTo>
                <a:cubicBezTo>
                  <a:pt x="2221075" y="2228216"/>
                  <a:pt x="2219997" y="2226777"/>
                  <a:pt x="2218919" y="2226777"/>
                </a:cubicBezTo>
                <a:close/>
                <a:moveTo>
                  <a:pt x="6731960" y="2225698"/>
                </a:moveTo>
                <a:cubicBezTo>
                  <a:pt x="6723148" y="2227317"/>
                  <a:pt x="6718742" y="2231678"/>
                  <a:pt x="6718742" y="2238781"/>
                </a:cubicBezTo>
                <a:lnTo>
                  <a:pt x="6718742" y="2240939"/>
                </a:lnTo>
                <a:lnTo>
                  <a:pt x="6722114" y="2245390"/>
                </a:lnTo>
                <a:lnTo>
                  <a:pt x="6722114" y="2247548"/>
                </a:lnTo>
                <a:cubicBezTo>
                  <a:pt x="6719147" y="2250246"/>
                  <a:pt x="6717663" y="2256450"/>
                  <a:pt x="6717663" y="2266161"/>
                </a:cubicBezTo>
                <a:lnTo>
                  <a:pt x="6728588" y="2263868"/>
                </a:lnTo>
                <a:cubicBezTo>
                  <a:pt x="6735152" y="2264857"/>
                  <a:pt x="6738434" y="2265981"/>
                  <a:pt x="6738434" y="2267240"/>
                </a:cubicBezTo>
                <a:lnTo>
                  <a:pt x="6747201" y="2263868"/>
                </a:lnTo>
                <a:lnTo>
                  <a:pt x="6747201" y="2260631"/>
                </a:lnTo>
                <a:cubicBezTo>
                  <a:pt x="6737040" y="2256405"/>
                  <a:pt x="6731960" y="2252763"/>
                  <a:pt x="6731960" y="2249706"/>
                </a:cubicBezTo>
                <a:lnTo>
                  <a:pt x="6738434" y="2243097"/>
                </a:lnTo>
                <a:cubicBezTo>
                  <a:pt x="6738434" y="2231498"/>
                  <a:pt x="6736276" y="2225698"/>
                  <a:pt x="6731960" y="2225698"/>
                </a:cubicBezTo>
                <a:close/>
                <a:moveTo>
                  <a:pt x="6633501" y="2225698"/>
                </a:moveTo>
                <a:lnTo>
                  <a:pt x="6627971" y="2227856"/>
                </a:lnTo>
                <a:lnTo>
                  <a:pt x="6626892" y="2226777"/>
                </a:lnTo>
                <a:lnTo>
                  <a:pt x="6621497" y="2227856"/>
                </a:lnTo>
                <a:lnTo>
                  <a:pt x="6612730" y="2227856"/>
                </a:lnTo>
                <a:lnTo>
                  <a:pt x="6609358" y="2231093"/>
                </a:lnTo>
                <a:lnTo>
                  <a:pt x="6611651" y="2237702"/>
                </a:lnTo>
                <a:lnTo>
                  <a:pt x="6611651" y="2250785"/>
                </a:lnTo>
                <a:cubicBezTo>
                  <a:pt x="6612011" y="2252224"/>
                  <a:pt x="6618575" y="2255506"/>
                  <a:pt x="6631343" y="2260631"/>
                </a:cubicBezTo>
                <a:cubicBezTo>
                  <a:pt x="6641323" y="2267195"/>
                  <a:pt x="6648247" y="2270477"/>
                  <a:pt x="6652114" y="2270477"/>
                </a:cubicBezTo>
                <a:lnTo>
                  <a:pt x="6658588" y="2266161"/>
                </a:lnTo>
                <a:lnTo>
                  <a:pt x="6667354" y="2268319"/>
                </a:lnTo>
                <a:cubicBezTo>
                  <a:pt x="6670322" y="2265711"/>
                  <a:pt x="6671805" y="2263149"/>
                  <a:pt x="6671805" y="2260631"/>
                </a:cubicBezTo>
                <a:lnTo>
                  <a:pt x="6671805" y="2254022"/>
                </a:lnTo>
                <a:lnTo>
                  <a:pt x="6666275" y="2248627"/>
                </a:lnTo>
                <a:lnTo>
                  <a:pt x="6660880" y="2251864"/>
                </a:lnTo>
                <a:lnTo>
                  <a:pt x="6659667" y="2251864"/>
                </a:lnTo>
                <a:lnTo>
                  <a:pt x="6651035" y="2249706"/>
                </a:lnTo>
                <a:lnTo>
                  <a:pt x="6642268" y="2251864"/>
                </a:lnTo>
                <a:lnTo>
                  <a:pt x="6638896" y="2251864"/>
                </a:lnTo>
                <a:lnTo>
                  <a:pt x="6635659" y="2248627"/>
                </a:lnTo>
                <a:cubicBezTo>
                  <a:pt x="6635659" y="2245480"/>
                  <a:pt x="6642942" y="2243637"/>
                  <a:pt x="6657509" y="2243097"/>
                </a:cubicBezTo>
                <a:lnTo>
                  <a:pt x="6667354" y="2246469"/>
                </a:lnTo>
                <a:cubicBezTo>
                  <a:pt x="6670682" y="2246469"/>
                  <a:pt x="6672884" y="2242063"/>
                  <a:pt x="6673963" y="2233251"/>
                </a:cubicBezTo>
                <a:lnTo>
                  <a:pt x="6672884" y="2228935"/>
                </a:lnTo>
                <a:lnTo>
                  <a:pt x="6657509" y="2228935"/>
                </a:lnTo>
                <a:cubicBezTo>
                  <a:pt x="6648607" y="2228935"/>
                  <a:pt x="6640604" y="2227856"/>
                  <a:pt x="6633501" y="2225698"/>
                </a:cubicBezTo>
                <a:close/>
                <a:moveTo>
                  <a:pt x="1737965" y="2225564"/>
                </a:moveTo>
                <a:lnTo>
                  <a:pt x="1737965" y="2229880"/>
                </a:lnTo>
                <a:lnTo>
                  <a:pt x="1739178" y="2229880"/>
                </a:lnTo>
                <a:lnTo>
                  <a:pt x="1741336" y="2227722"/>
                </a:lnTo>
                <a:lnTo>
                  <a:pt x="1741336" y="2225564"/>
                </a:lnTo>
                <a:close/>
                <a:moveTo>
                  <a:pt x="1620489" y="2225564"/>
                </a:moveTo>
                <a:lnTo>
                  <a:pt x="1618331" y="2227722"/>
                </a:lnTo>
                <a:lnTo>
                  <a:pt x="1619410" y="2230959"/>
                </a:lnTo>
                <a:lnTo>
                  <a:pt x="1622647" y="2230959"/>
                </a:lnTo>
                <a:lnTo>
                  <a:pt x="1622647" y="2227722"/>
                </a:lnTo>
                <a:close/>
                <a:moveTo>
                  <a:pt x="6780110" y="2224485"/>
                </a:moveTo>
                <a:lnTo>
                  <a:pt x="6780110" y="2226777"/>
                </a:lnTo>
                <a:lnTo>
                  <a:pt x="6782268" y="2226777"/>
                </a:lnTo>
                <a:close/>
                <a:moveTo>
                  <a:pt x="8654201" y="2223675"/>
                </a:moveTo>
                <a:lnTo>
                  <a:pt x="8654201" y="2224754"/>
                </a:lnTo>
                <a:lnTo>
                  <a:pt x="8656224" y="2224754"/>
                </a:lnTo>
                <a:lnTo>
                  <a:pt x="8656224" y="2223675"/>
                </a:lnTo>
                <a:close/>
                <a:moveTo>
                  <a:pt x="2230786" y="2222596"/>
                </a:moveTo>
                <a:lnTo>
                  <a:pt x="2230786" y="2223675"/>
                </a:lnTo>
                <a:lnTo>
                  <a:pt x="2234289" y="2224579"/>
                </a:lnTo>
                <a:lnTo>
                  <a:pt x="2234968" y="2225105"/>
                </a:lnTo>
                <a:lnTo>
                  <a:pt x="2234968" y="2227856"/>
                </a:lnTo>
                <a:lnTo>
                  <a:pt x="2232810" y="2227856"/>
                </a:lnTo>
                <a:lnTo>
                  <a:pt x="2236047" y="2231093"/>
                </a:lnTo>
                <a:lnTo>
                  <a:pt x="2237125" y="2231093"/>
                </a:lnTo>
                <a:lnTo>
                  <a:pt x="2237125" y="2226777"/>
                </a:lnTo>
                <a:lnTo>
                  <a:pt x="2234968" y="2225105"/>
                </a:lnTo>
                <a:lnTo>
                  <a:pt x="2234968" y="2224754"/>
                </a:lnTo>
                <a:lnTo>
                  <a:pt x="2234289" y="2224579"/>
                </a:lnTo>
                <a:lnTo>
                  <a:pt x="2231730" y="2222596"/>
                </a:lnTo>
                <a:close/>
                <a:moveTo>
                  <a:pt x="8665935" y="2221517"/>
                </a:moveTo>
                <a:lnTo>
                  <a:pt x="8665935" y="2224754"/>
                </a:lnTo>
                <a:lnTo>
                  <a:pt x="8668093" y="2226777"/>
                </a:lnTo>
                <a:lnTo>
                  <a:pt x="8670116" y="2223675"/>
                </a:lnTo>
                <a:lnTo>
                  <a:pt x="8668093" y="2221517"/>
                </a:lnTo>
                <a:close/>
                <a:moveTo>
                  <a:pt x="1709506" y="2221113"/>
                </a:moveTo>
                <a:lnTo>
                  <a:pt x="1706135" y="2224485"/>
                </a:lnTo>
                <a:lnTo>
                  <a:pt x="1706135" y="2250785"/>
                </a:lnTo>
                <a:cubicBezTo>
                  <a:pt x="1706135" y="2254652"/>
                  <a:pt x="1705056" y="2257934"/>
                  <a:pt x="1702896" y="2260631"/>
                </a:cubicBezTo>
                <a:lnTo>
                  <a:pt x="1705056" y="2262924"/>
                </a:lnTo>
                <a:lnTo>
                  <a:pt x="1705056" y="2266161"/>
                </a:lnTo>
                <a:lnTo>
                  <a:pt x="1703978" y="2271691"/>
                </a:lnTo>
                <a:lnTo>
                  <a:pt x="1706135" y="2273849"/>
                </a:lnTo>
                <a:lnTo>
                  <a:pt x="1706135" y="2316739"/>
                </a:lnTo>
                <a:cubicBezTo>
                  <a:pt x="1706135" y="2319077"/>
                  <a:pt x="1705056" y="2321640"/>
                  <a:pt x="1702896" y="2324427"/>
                </a:cubicBezTo>
                <a:cubicBezTo>
                  <a:pt x="1705056" y="2331531"/>
                  <a:pt x="1706135" y="2338859"/>
                  <a:pt x="1706135" y="2346412"/>
                </a:cubicBezTo>
                <a:lnTo>
                  <a:pt x="1706135" y="2347491"/>
                </a:lnTo>
                <a:lnTo>
                  <a:pt x="1709506" y="2347491"/>
                </a:lnTo>
                <a:cubicBezTo>
                  <a:pt x="1713824" y="2344883"/>
                  <a:pt x="1715981" y="2342321"/>
                  <a:pt x="1715981" y="2339803"/>
                </a:cubicBezTo>
                <a:lnTo>
                  <a:pt x="1713824" y="2333194"/>
                </a:lnTo>
                <a:lnTo>
                  <a:pt x="1713824" y="2305680"/>
                </a:lnTo>
                <a:lnTo>
                  <a:pt x="1717195" y="2300150"/>
                </a:lnTo>
                <a:lnTo>
                  <a:pt x="1713824" y="2296913"/>
                </a:lnTo>
                <a:lnTo>
                  <a:pt x="1713824" y="2292462"/>
                </a:lnTo>
                <a:cubicBezTo>
                  <a:pt x="1715081" y="2285898"/>
                  <a:pt x="1716565" y="2282616"/>
                  <a:pt x="1718273" y="2282616"/>
                </a:cubicBezTo>
                <a:lnTo>
                  <a:pt x="1719353" y="2282616"/>
                </a:lnTo>
                <a:cubicBezTo>
                  <a:pt x="1719353" y="2285583"/>
                  <a:pt x="1720072" y="2287067"/>
                  <a:pt x="1721510" y="2287067"/>
                </a:cubicBezTo>
                <a:lnTo>
                  <a:pt x="1722591" y="2287067"/>
                </a:lnTo>
                <a:lnTo>
                  <a:pt x="1722591" y="2285988"/>
                </a:lnTo>
                <a:cubicBezTo>
                  <a:pt x="1720792" y="2285988"/>
                  <a:pt x="1719711" y="2284504"/>
                  <a:pt x="1719353" y="2281537"/>
                </a:cubicBezTo>
                <a:lnTo>
                  <a:pt x="1720432" y="2274928"/>
                </a:lnTo>
                <a:lnTo>
                  <a:pt x="1720432" y="2272770"/>
                </a:lnTo>
                <a:lnTo>
                  <a:pt x="1717195" y="2268319"/>
                </a:lnTo>
                <a:lnTo>
                  <a:pt x="1717195" y="2267240"/>
                </a:lnTo>
                <a:lnTo>
                  <a:pt x="1720432" y="2262924"/>
                </a:lnTo>
                <a:lnTo>
                  <a:pt x="1713824" y="2254022"/>
                </a:lnTo>
                <a:lnTo>
                  <a:pt x="1713824" y="2249706"/>
                </a:lnTo>
                <a:lnTo>
                  <a:pt x="1715981" y="2240939"/>
                </a:lnTo>
                <a:lnTo>
                  <a:pt x="1713824" y="2238646"/>
                </a:lnTo>
                <a:lnTo>
                  <a:pt x="1713824" y="2236488"/>
                </a:lnTo>
                <a:lnTo>
                  <a:pt x="1717195" y="2227722"/>
                </a:lnTo>
                <a:cubicBezTo>
                  <a:pt x="1716386" y="2223316"/>
                  <a:pt x="1715261" y="2221113"/>
                  <a:pt x="1713824" y="2221113"/>
                </a:cubicBezTo>
                <a:close/>
                <a:moveTo>
                  <a:pt x="8800675" y="2219359"/>
                </a:moveTo>
                <a:lnTo>
                  <a:pt x="8800675" y="2220438"/>
                </a:lnTo>
                <a:lnTo>
                  <a:pt x="8803778" y="2220438"/>
                </a:lnTo>
                <a:lnTo>
                  <a:pt x="8803778" y="2219359"/>
                </a:lnTo>
                <a:close/>
                <a:moveTo>
                  <a:pt x="2224312" y="2219359"/>
                </a:moveTo>
                <a:lnTo>
                  <a:pt x="2224312" y="2220438"/>
                </a:lnTo>
                <a:lnTo>
                  <a:pt x="2227550" y="2222596"/>
                </a:lnTo>
                <a:lnTo>
                  <a:pt x="2229708" y="2222596"/>
                </a:lnTo>
                <a:lnTo>
                  <a:pt x="2229708" y="2221517"/>
                </a:lnTo>
                <a:close/>
                <a:moveTo>
                  <a:pt x="1221001" y="2217606"/>
                </a:moveTo>
                <a:lnTo>
                  <a:pt x="1218843" y="2219764"/>
                </a:lnTo>
                <a:lnTo>
                  <a:pt x="1218843" y="2223001"/>
                </a:lnTo>
                <a:lnTo>
                  <a:pt x="1225317" y="2223001"/>
                </a:lnTo>
                <a:lnTo>
                  <a:pt x="1225317" y="2220843"/>
                </a:lnTo>
                <a:lnTo>
                  <a:pt x="1226395" y="2220843"/>
                </a:lnTo>
                <a:lnTo>
                  <a:pt x="1225317" y="2217606"/>
                </a:lnTo>
                <a:close/>
                <a:moveTo>
                  <a:pt x="1605112" y="2216797"/>
                </a:moveTo>
                <a:lnTo>
                  <a:pt x="1605112" y="2217876"/>
                </a:lnTo>
                <a:lnTo>
                  <a:pt x="1607271" y="2217876"/>
                </a:lnTo>
                <a:lnTo>
                  <a:pt x="1607271" y="2216797"/>
                </a:lnTo>
                <a:close/>
                <a:moveTo>
                  <a:pt x="8792043" y="2215043"/>
                </a:moveTo>
                <a:lnTo>
                  <a:pt x="8794201" y="2217201"/>
                </a:lnTo>
                <a:lnTo>
                  <a:pt x="8795280" y="2217201"/>
                </a:lnTo>
                <a:lnTo>
                  <a:pt x="8793122" y="2215043"/>
                </a:lnTo>
                <a:close/>
                <a:moveTo>
                  <a:pt x="2227550" y="2215043"/>
                </a:moveTo>
                <a:lnTo>
                  <a:pt x="2229708" y="2217201"/>
                </a:lnTo>
                <a:lnTo>
                  <a:pt x="2230786" y="2216122"/>
                </a:lnTo>
                <a:lnTo>
                  <a:pt x="2230786" y="2215043"/>
                </a:lnTo>
                <a:close/>
                <a:moveTo>
                  <a:pt x="2085122" y="2215043"/>
                </a:moveTo>
                <a:lnTo>
                  <a:pt x="2085122" y="2216122"/>
                </a:lnTo>
                <a:lnTo>
                  <a:pt x="2087279" y="2218280"/>
                </a:lnTo>
                <a:lnTo>
                  <a:pt x="2088357" y="2218280"/>
                </a:lnTo>
                <a:lnTo>
                  <a:pt x="2087279" y="2215043"/>
                </a:lnTo>
                <a:close/>
                <a:moveTo>
                  <a:pt x="8265368" y="2214639"/>
                </a:moveTo>
                <a:lnTo>
                  <a:pt x="8265368" y="2216797"/>
                </a:lnTo>
                <a:lnTo>
                  <a:pt x="8266447" y="2216797"/>
                </a:lnTo>
                <a:lnTo>
                  <a:pt x="8266447" y="2214639"/>
                </a:lnTo>
                <a:close/>
                <a:moveTo>
                  <a:pt x="6591959" y="2214639"/>
                </a:moveTo>
                <a:lnTo>
                  <a:pt x="6588587" y="2218010"/>
                </a:lnTo>
                <a:lnTo>
                  <a:pt x="6588587" y="2219089"/>
                </a:lnTo>
                <a:lnTo>
                  <a:pt x="6589666" y="2219089"/>
                </a:lnTo>
                <a:lnTo>
                  <a:pt x="6591959" y="2216931"/>
                </a:lnTo>
                <a:close/>
                <a:moveTo>
                  <a:pt x="1596345" y="2214504"/>
                </a:moveTo>
                <a:lnTo>
                  <a:pt x="1594187" y="2216797"/>
                </a:lnTo>
                <a:lnTo>
                  <a:pt x="1594187" y="2217876"/>
                </a:lnTo>
                <a:lnTo>
                  <a:pt x="1595268" y="2216797"/>
                </a:lnTo>
                <a:lnTo>
                  <a:pt x="1597424" y="2216797"/>
                </a:lnTo>
                <a:cubicBezTo>
                  <a:pt x="1599584" y="2216797"/>
                  <a:pt x="1600663" y="2218235"/>
                  <a:pt x="1600663" y="2221113"/>
                </a:cubicBezTo>
                <a:lnTo>
                  <a:pt x="1602955" y="2221113"/>
                </a:lnTo>
                <a:lnTo>
                  <a:pt x="1602955" y="2217876"/>
                </a:lnTo>
                <a:cubicBezTo>
                  <a:pt x="1601067" y="2217876"/>
                  <a:pt x="1599223" y="2216752"/>
                  <a:pt x="1597424" y="2214504"/>
                </a:cubicBezTo>
                <a:close/>
                <a:moveTo>
                  <a:pt x="8718266" y="2212885"/>
                </a:moveTo>
                <a:lnTo>
                  <a:pt x="8716108" y="2215043"/>
                </a:lnTo>
                <a:lnTo>
                  <a:pt x="8717187" y="2216122"/>
                </a:lnTo>
                <a:lnTo>
                  <a:pt x="8718266" y="2216122"/>
                </a:lnTo>
                <a:close/>
                <a:moveTo>
                  <a:pt x="6785505" y="2211402"/>
                </a:moveTo>
                <a:lnTo>
                  <a:pt x="6783347" y="2213560"/>
                </a:lnTo>
                <a:lnTo>
                  <a:pt x="6783347" y="2215852"/>
                </a:lnTo>
                <a:lnTo>
                  <a:pt x="6784426" y="2215852"/>
                </a:lnTo>
                <a:lnTo>
                  <a:pt x="6786584" y="2213560"/>
                </a:lnTo>
                <a:lnTo>
                  <a:pt x="6786584" y="2211402"/>
                </a:lnTo>
                <a:close/>
                <a:moveTo>
                  <a:pt x="6711189" y="2211402"/>
                </a:moveTo>
                <a:lnTo>
                  <a:pt x="6711189" y="2212481"/>
                </a:lnTo>
                <a:lnTo>
                  <a:pt x="6713347" y="2212481"/>
                </a:lnTo>
                <a:lnTo>
                  <a:pt x="6713347" y="2211402"/>
                </a:lnTo>
                <a:close/>
                <a:moveTo>
                  <a:pt x="6706738" y="2211402"/>
                </a:moveTo>
                <a:lnTo>
                  <a:pt x="6706738" y="2212481"/>
                </a:lnTo>
                <a:lnTo>
                  <a:pt x="6708896" y="2212481"/>
                </a:lnTo>
                <a:lnTo>
                  <a:pt x="6708896" y="2211402"/>
                </a:lnTo>
                <a:close/>
                <a:moveTo>
                  <a:pt x="720760" y="2211267"/>
                </a:moveTo>
                <a:lnTo>
                  <a:pt x="720760" y="2215583"/>
                </a:lnTo>
                <a:lnTo>
                  <a:pt x="722918" y="2215583"/>
                </a:lnTo>
                <a:lnTo>
                  <a:pt x="722918" y="2213425"/>
                </a:lnTo>
                <a:close/>
                <a:moveTo>
                  <a:pt x="2079726" y="2210862"/>
                </a:moveTo>
                <a:lnTo>
                  <a:pt x="2079726" y="2211806"/>
                </a:lnTo>
                <a:lnTo>
                  <a:pt x="2081884" y="2211806"/>
                </a:lnTo>
                <a:lnTo>
                  <a:pt x="2081884" y="2210862"/>
                </a:lnTo>
                <a:close/>
                <a:moveTo>
                  <a:pt x="2074467" y="2210862"/>
                </a:moveTo>
                <a:lnTo>
                  <a:pt x="2076624" y="2212885"/>
                </a:lnTo>
                <a:lnTo>
                  <a:pt x="2078781" y="2212885"/>
                </a:lnTo>
                <a:lnTo>
                  <a:pt x="2076624" y="2210862"/>
                </a:lnTo>
                <a:close/>
                <a:moveTo>
                  <a:pt x="8632755" y="2209783"/>
                </a:moveTo>
                <a:lnTo>
                  <a:pt x="8618863" y="2213964"/>
                </a:lnTo>
                <a:lnTo>
                  <a:pt x="8618863" y="2216122"/>
                </a:lnTo>
                <a:lnTo>
                  <a:pt x="8624258" y="2243907"/>
                </a:lnTo>
                <a:lnTo>
                  <a:pt x="8623179" y="2247144"/>
                </a:lnTo>
                <a:lnTo>
                  <a:pt x="8638150" y="2254697"/>
                </a:lnTo>
                <a:lnTo>
                  <a:pt x="8638150" y="2255776"/>
                </a:lnTo>
                <a:cubicBezTo>
                  <a:pt x="8637791" y="2257844"/>
                  <a:pt x="8634913" y="2258878"/>
                  <a:pt x="8629518" y="2258878"/>
                </a:cubicBezTo>
                <a:cubicBezTo>
                  <a:pt x="8625652" y="2262474"/>
                  <a:pt x="8622820" y="2264273"/>
                  <a:pt x="8621021" y="2264273"/>
                </a:cubicBezTo>
                <a:lnTo>
                  <a:pt x="8621021" y="2267510"/>
                </a:lnTo>
                <a:lnTo>
                  <a:pt x="8619942" y="2273849"/>
                </a:lnTo>
                <a:lnTo>
                  <a:pt x="8625337" y="2288820"/>
                </a:lnTo>
                <a:lnTo>
                  <a:pt x="8622100" y="2308107"/>
                </a:lnTo>
                <a:lnTo>
                  <a:pt x="8623179" y="2316604"/>
                </a:lnTo>
                <a:lnTo>
                  <a:pt x="8623179" y="2317683"/>
                </a:lnTo>
                <a:lnTo>
                  <a:pt x="8628439" y="2318762"/>
                </a:lnTo>
                <a:lnTo>
                  <a:pt x="8629518" y="2318762"/>
                </a:lnTo>
                <a:cubicBezTo>
                  <a:pt x="8633475" y="2315975"/>
                  <a:pt x="8637026" y="2314581"/>
                  <a:pt x="8640174" y="2314581"/>
                </a:cubicBezTo>
                <a:cubicBezTo>
                  <a:pt x="8643770" y="2315391"/>
                  <a:pt x="8645568" y="2316425"/>
                  <a:pt x="8645568" y="2317683"/>
                </a:cubicBezTo>
                <a:lnTo>
                  <a:pt x="8644490" y="2320920"/>
                </a:lnTo>
                <a:lnTo>
                  <a:pt x="8644490" y="2321999"/>
                </a:lnTo>
                <a:lnTo>
                  <a:pt x="8645568" y="2321999"/>
                </a:lnTo>
                <a:cubicBezTo>
                  <a:pt x="8645568" y="2319841"/>
                  <a:pt x="8646288" y="2318762"/>
                  <a:pt x="8647727" y="2318762"/>
                </a:cubicBezTo>
                <a:lnTo>
                  <a:pt x="8653122" y="2319841"/>
                </a:lnTo>
                <a:lnTo>
                  <a:pt x="8654201" y="2318762"/>
                </a:lnTo>
                <a:lnTo>
                  <a:pt x="8654201" y="2317683"/>
                </a:lnTo>
                <a:cubicBezTo>
                  <a:pt x="8650604" y="2313997"/>
                  <a:pt x="8648806" y="2310445"/>
                  <a:pt x="8648806" y="2307028"/>
                </a:cubicBezTo>
                <a:lnTo>
                  <a:pt x="8649885" y="2303791"/>
                </a:lnTo>
                <a:lnTo>
                  <a:pt x="8649885" y="2302712"/>
                </a:lnTo>
                <a:lnTo>
                  <a:pt x="8648806" y="2302712"/>
                </a:lnTo>
                <a:lnTo>
                  <a:pt x="8648806" y="2305949"/>
                </a:lnTo>
                <a:cubicBezTo>
                  <a:pt x="8644490" y="2303612"/>
                  <a:pt x="8640938" y="2295789"/>
                  <a:pt x="8638150" y="2282481"/>
                </a:cubicBezTo>
                <a:lnTo>
                  <a:pt x="8642332" y="2280323"/>
                </a:lnTo>
                <a:lnTo>
                  <a:pt x="8648806" y="2282481"/>
                </a:lnTo>
                <a:lnTo>
                  <a:pt x="8652043" y="2281402"/>
                </a:lnTo>
                <a:cubicBezTo>
                  <a:pt x="8652043" y="2279064"/>
                  <a:pt x="8648806" y="2271196"/>
                  <a:pt x="8642332" y="2257799"/>
                </a:cubicBezTo>
                <a:lnTo>
                  <a:pt x="8642332" y="2256720"/>
                </a:lnTo>
                <a:lnTo>
                  <a:pt x="8647727" y="2250381"/>
                </a:lnTo>
                <a:lnTo>
                  <a:pt x="8647727" y="2249302"/>
                </a:lnTo>
                <a:lnTo>
                  <a:pt x="8643410" y="2243907"/>
                </a:lnTo>
                <a:cubicBezTo>
                  <a:pt x="8643410" y="2241659"/>
                  <a:pt x="8644490" y="2239186"/>
                  <a:pt x="8646648" y="2236488"/>
                </a:cubicBezTo>
                <a:lnTo>
                  <a:pt x="8644490" y="2230014"/>
                </a:lnTo>
                <a:lnTo>
                  <a:pt x="8648806" y="2223675"/>
                </a:lnTo>
                <a:cubicBezTo>
                  <a:pt x="8647547" y="2223675"/>
                  <a:pt x="8646108" y="2219719"/>
                  <a:pt x="8644490" y="2211806"/>
                </a:cubicBezTo>
                <a:lnTo>
                  <a:pt x="8641252" y="2209783"/>
                </a:lnTo>
                <a:close/>
                <a:moveTo>
                  <a:pt x="3744636" y="2208839"/>
                </a:moveTo>
                <a:lnTo>
                  <a:pt x="3744636" y="2209918"/>
                </a:lnTo>
                <a:lnTo>
                  <a:pt x="3746794" y="2209918"/>
                </a:lnTo>
                <a:lnTo>
                  <a:pt x="3746794" y="2208839"/>
                </a:lnTo>
                <a:close/>
                <a:moveTo>
                  <a:pt x="2072308" y="2208704"/>
                </a:moveTo>
                <a:lnTo>
                  <a:pt x="2072308" y="2210862"/>
                </a:lnTo>
                <a:lnTo>
                  <a:pt x="2073387" y="2210862"/>
                </a:lnTo>
                <a:lnTo>
                  <a:pt x="2073387" y="2208704"/>
                </a:lnTo>
                <a:close/>
                <a:moveTo>
                  <a:pt x="6755968" y="2208165"/>
                </a:moveTo>
                <a:lnTo>
                  <a:pt x="6755968" y="2211402"/>
                </a:lnTo>
                <a:lnTo>
                  <a:pt x="6761498" y="2215852"/>
                </a:lnTo>
                <a:lnTo>
                  <a:pt x="6764735" y="2214639"/>
                </a:lnTo>
                <a:lnTo>
                  <a:pt x="6764735" y="2211402"/>
                </a:lnTo>
                <a:lnTo>
                  <a:pt x="6761498" y="2208165"/>
                </a:lnTo>
                <a:close/>
                <a:moveTo>
                  <a:pt x="2065834" y="2207625"/>
                </a:moveTo>
                <a:lnTo>
                  <a:pt x="2065834" y="2208704"/>
                </a:lnTo>
                <a:lnTo>
                  <a:pt x="2067992" y="2208704"/>
                </a:lnTo>
                <a:lnTo>
                  <a:pt x="2067992" y="2207625"/>
                </a:lnTo>
                <a:close/>
                <a:moveTo>
                  <a:pt x="2211499" y="2206546"/>
                </a:moveTo>
                <a:lnTo>
                  <a:pt x="2209341" y="2212885"/>
                </a:lnTo>
                <a:lnTo>
                  <a:pt x="2209341" y="2213964"/>
                </a:lnTo>
                <a:lnTo>
                  <a:pt x="2216759" y="2216122"/>
                </a:lnTo>
                <a:lnTo>
                  <a:pt x="2218919" y="2213964"/>
                </a:lnTo>
                <a:lnTo>
                  <a:pt x="2218919" y="2210862"/>
                </a:lnTo>
                <a:cubicBezTo>
                  <a:pt x="2217838" y="2207985"/>
                  <a:pt x="2215366" y="2206546"/>
                  <a:pt x="2211499" y="2206546"/>
                </a:cubicBezTo>
                <a:close/>
                <a:moveTo>
                  <a:pt x="2144061" y="2206546"/>
                </a:moveTo>
                <a:lnTo>
                  <a:pt x="2144061" y="2207625"/>
                </a:lnTo>
                <a:lnTo>
                  <a:pt x="2146220" y="2207625"/>
                </a:lnTo>
                <a:lnTo>
                  <a:pt x="2146220" y="2206546"/>
                </a:lnTo>
                <a:close/>
                <a:moveTo>
                  <a:pt x="8669172" y="2205467"/>
                </a:moveTo>
                <a:lnTo>
                  <a:pt x="8667014" y="2207625"/>
                </a:lnTo>
                <a:lnTo>
                  <a:pt x="8671195" y="2211806"/>
                </a:lnTo>
                <a:lnTo>
                  <a:pt x="8673353" y="2208704"/>
                </a:lnTo>
                <a:lnTo>
                  <a:pt x="8673353" y="2205467"/>
                </a:lnTo>
                <a:close/>
                <a:moveTo>
                  <a:pt x="1546847" y="2204658"/>
                </a:moveTo>
                <a:lnTo>
                  <a:pt x="1546847" y="2205737"/>
                </a:lnTo>
                <a:lnTo>
                  <a:pt x="1547925" y="2206816"/>
                </a:lnTo>
                <a:lnTo>
                  <a:pt x="1550219" y="2206816"/>
                </a:lnTo>
                <a:lnTo>
                  <a:pt x="1550219" y="2205737"/>
                </a:lnTo>
                <a:close/>
                <a:moveTo>
                  <a:pt x="8723661" y="2203309"/>
                </a:moveTo>
                <a:lnTo>
                  <a:pt x="8723661" y="2207625"/>
                </a:lnTo>
                <a:lnTo>
                  <a:pt x="8726898" y="2207625"/>
                </a:lnTo>
                <a:lnTo>
                  <a:pt x="8726898" y="2205467"/>
                </a:lnTo>
                <a:lnTo>
                  <a:pt x="8724740" y="2203309"/>
                </a:lnTo>
                <a:close/>
                <a:moveTo>
                  <a:pt x="6721035" y="2202635"/>
                </a:moveTo>
                <a:cubicBezTo>
                  <a:pt x="6719506" y="2202635"/>
                  <a:pt x="6718382" y="2205557"/>
                  <a:pt x="6717663" y="2211402"/>
                </a:cubicBezTo>
                <a:lnTo>
                  <a:pt x="6718742" y="2215852"/>
                </a:lnTo>
                <a:lnTo>
                  <a:pt x="6718742" y="2216931"/>
                </a:lnTo>
                <a:lnTo>
                  <a:pt x="6716584" y="2220168"/>
                </a:lnTo>
                <a:lnTo>
                  <a:pt x="6716584" y="2222327"/>
                </a:lnTo>
                <a:lnTo>
                  <a:pt x="6719956" y="2225698"/>
                </a:lnTo>
                <a:lnTo>
                  <a:pt x="6721035" y="2225698"/>
                </a:lnTo>
                <a:cubicBezTo>
                  <a:pt x="6722114" y="2220573"/>
                  <a:pt x="6723553" y="2218010"/>
                  <a:pt x="6725351" y="2218010"/>
                </a:cubicBezTo>
                <a:lnTo>
                  <a:pt x="6726430" y="2218010"/>
                </a:lnTo>
                <a:cubicBezTo>
                  <a:pt x="6728858" y="2218010"/>
                  <a:pt x="6731420" y="2219089"/>
                  <a:pt x="6734118" y="2221247"/>
                </a:cubicBezTo>
                <a:lnTo>
                  <a:pt x="6735197" y="2221247"/>
                </a:lnTo>
                <a:cubicBezTo>
                  <a:pt x="6737355" y="2221247"/>
                  <a:pt x="6738434" y="2216167"/>
                  <a:pt x="6738434" y="2206007"/>
                </a:cubicBezTo>
                <a:cubicBezTo>
                  <a:pt x="6735736" y="2203759"/>
                  <a:pt x="6730656" y="2202635"/>
                  <a:pt x="6723193" y="2202635"/>
                </a:cubicBezTo>
                <a:close/>
                <a:moveTo>
                  <a:pt x="6691497" y="2202635"/>
                </a:moveTo>
                <a:lnTo>
                  <a:pt x="6691497" y="2204793"/>
                </a:lnTo>
                <a:lnTo>
                  <a:pt x="6694734" y="2204793"/>
                </a:lnTo>
                <a:lnTo>
                  <a:pt x="6692576" y="2202635"/>
                </a:lnTo>
                <a:close/>
                <a:moveTo>
                  <a:pt x="713207" y="2202635"/>
                </a:moveTo>
                <a:cubicBezTo>
                  <a:pt x="709611" y="2203534"/>
                  <a:pt x="707812" y="2204613"/>
                  <a:pt x="707812" y="2205872"/>
                </a:cubicBezTo>
                <a:lnTo>
                  <a:pt x="708891" y="2209109"/>
                </a:lnTo>
                <a:lnTo>
                  <a:pt x="711049" y="2209109"/>
                </a:lnTo>
                <a:lnTo>
                  <a:pt x="718602" y="2210188"/>
                </a:lnTo>
                <a:lnTo>
                  <a:pt x="718602" y="2208030"/>
                </a:lnTo>
                <a:close/>
                <a:moveTo>
                  <a:pt x="2149323" y="2202230"/>
                </a:moveTo>
                <a:lnTo>
                  <a:pt x="2149323" y="2204388"/>
                </a:lnTo>
                <a:lnTo>
                  <a:pt x="2150402" y="2204388"/>
                </a:lnTo>
                <a:lnTo>
                  <a:pt x="2150402" y="2202230"/>
                </a:lnTo>
                <a:close/>
                <a:moveTo>
                  <a:pt x="2222155" y="2201151"/>
                </a:moveTo>
                <a:lnTo>
                  <a:pt x="2221075" y="2212885"/>
                </a:lnTo>
                <a:lnTo>
                  <a:pt x="2222155" y="2213964"/>
                </a:lnTo>
                <a:lnTo>
                  <a:pt x="2225391" y="2213964"/>
                </a:lnTo>
                <a:lnTo>
                  <a:pt x="2223233" y="2201151"/>
                </a:lnTo>
                <a:close/>
                <a:moveTo>
                  <a:pt x="3054222" y="2200477"/>
                </a:moveTo>
                <a:cubicBezTo>
                  <a:pt x="3067979" y="2202095"/>
                  <a:pt x="3078365" y="2205332"/>
                  <a:pt x="3085378" y="2210188"/>
                </a:cubicBezTo>
                <a:cubicBezTo>
                  <a:pt x="3089604" y="2211446"/>
                  <a:pt x="3098191" y="2217876"/>
                  <a:pt x="3111139" y="2229475"/>
                </a:cubicBezTo>
                <a:cubicBezTo>
                  <a:pt x="3116804" y="2232712"/>
                  <a:pt x="3119637" y="2234870"/>
                  <a:pt x="3119637" y="2235949"/>
                </a:cubicBezTo>
                <a:lnTo>
                  <a:pt x="3119637" y="2238107"/>
                </a:lnTo>
                <a:lnTo>
                  <a:pt x="3121795" y="2260631"/>
                </a:lnTo>
                <a:cubicBezTo>
                  <a:pt x="3117479" y="2265397"/>
                  <a:pt x="3115321" y="2269308"/>
                  <a:pt x="3115321" y="2272365"/>
                </a:cubicBezTo>
                <a:cubicBezTo>
                  <a:pt x="3109116" y="2278839"/>
                  <a:pt x="3104126" y="2282076"/>
                  <a:pt x="3100349" y="2282076"/>
                </a:cubicBezTo>
                <a:cubicBezTo>
                  <a:pt x="3085333" y="2277401"/>
                  <a:pt x="3077825" y="2273085"/>
                  <a:pt x="3077825" y="2269128"/>
                </a:cubicBezTo>
                <a:cubicBezTo>
                  <a:pt x="3077825" y="2267690"/>
                  <a:pt x="3075307" y="2264497"/>
                  <a:pt x="3070272" y="2259552"/>
                </a:cubicBezTo>
                <a:lnTo>
                  <a:pt x="3071351" y="2249841"/>
                </a:lnTo>
                <a:lnTo>
                  <a:pt x="3068114" y="2228396"/>
                </a:lnTo>
                <a:lnTo>
                  <a:pt x="3069193" y="2221922"/>
                </a:lnTo>
                <a:cubicBezTo>
                  <a:pt x="3057054" y="2215178"/>
                  <a:pt x="3050985" y="2208749"/>
                  <a:pt x="3050985" y="2202635"/>
                </a:cubicBezTo>
                <a:close/>
                <a:moveTo>
                  <a:pt x="1534842" y="2199128"/>
                </a:moveTo>
                <a:lnTo>
                  <a:pt x="1534842" y="2200207"/>
                </a:lnTo>
                <a:lnTo>
                  <a:pt x="1538079" y="2201421"/>
                </a:lnTo>
                <a:lnTo>
                  <a:pt x="1542530" y="2200207"/>
                </a:lnTo>
                <a:lnTo>
                  <a:pt x="1543610" y="2201421"/>
                </a:lnTo>
                <a:lnTo>
                  <a:pt x="1543610" y="2200207"/>
                </a:lnTo>
                <a:lnTo>
                  <a:pt x="1542530" y="2199128"/>
                </a:lnTo>
                <a:close/>
                <a:moveTo>
                  <a:pt x="7658038" y="2198588"/>
                </a:moveTo>
                <a:lnTo>
                  <a:pt x="7656959" y="2203983"/>
                </a:lnTo>
                <a:lnTo>
                  <a:pt x="7656959" y="2207220"/>
                </a:lnTo>
                <a:lnTo>
                  <a:pt x="7662489" y="2202904"/>
                </a:lnTo>
                <a:cubicBezTo>
                  <a:pt x="7661860" y="2200746"/>
                  <a:pt x="7660376" y="2199308"/>
                  <a:pt x="7658038" y="2198588"/>
                </a:cubicBezTo>
                <a:close/>
                <a:moveTo>
                  <a:pt x="4143314" y="2198588"/>
                </a:moveTo>
                <a:lnTo>
                  <a:pt x="4142235" y="2203983"/>
                </a:lnTo>
                <a:lnTo>
                  <a:pt x="4142235" y="2207220"/>
                </a:lnTo>
                <a:lnTo>
                  <a:pt x="4147764" y="2202904"/>
                </a:lnTo>
                <a:cubicBezTo>
                  <a:pt x="4147135" y="2200746"/>
                  <a:pt x="4145651" y="2199308"/>
                  <a:pt x="4143314" y="2198588"/>
                </a:cubicBezTo>
                <a:close/>
                <a:moveTo>
                  <a:pt x="3609355" y="2196970"/>
                </a:moveTo>
                <a:lnTo>
                  <a:pt x="3609355" y="2198049"/>
                </a:lnTo>
                <a:lnTo>
                  <a:pt x="3611379" y="2198049"/>
                </a:lnTo>
                <a:lnTo>
                  <a:pt x="3611379" y="2196970"/>
                </a:lnTo>
                <a:close/>
                <a:moveTo>
                  <a:pt x="8792043" y="2196835"/>
                </a:moveTo>
                <a:lnTo>
                  <a:pt x="8794201" y="2200072"/>
                </a:lnTo>
                <a:cubicBezTo>
                  <a:pt x="8787817" y="2200072"/>
                  <a:pt x="8784625" y="2203983"/>
                  <a:pt x="8784625" y="2211806"/>
                </a:cubicBezTo>
                <a:lnTo>
                  <a:pt x="8789885" y="2210862"/>
                </a:lnTo>
                <a:lnTo>
                  <a:pt x="8793122" y="2210862"/>
                </a:lnTo>
                <a:lnTo>
                  <a:pt x="8794201" y="2203309"/>
                </a:lnTo>
                <a:lnTo>
                  <a:pt x="8795280" y="2203309"/>
                </a:lnTo>
                <a:cubicBezTo>
                  <a:pt x="8798877" y="2205827"/>
                  <a:pt x="8800675" y="2207985"/>
                  <a:pt x="8800675" y="2209783"/>
                </a:cubicBezTo>
                <a:lnTo>
                  <a:pt x="8802698" y="2209783"/>
                </a:lnTo>
                <a:cubicBezTo>
                  <a:pt x="8802698" y="2207445"/>
                  <a:pt x="8799866" y="2203489"/>
                  <a:pt x="8794201" y="2197914"/>
                </a:cubicBezTo>
                <a:lnTo>
                  <a:pt x="8794201" y="2196835"/>
                </a:lnTo>
                <a:close/>
                <a:moveTo>
                  <a:pt x="6094687" y="2196835"/>
                </a:moveTo>
                <a:lnTo>
                  <a:pt x="6094687" y="2197914"/>
                </a:lnTo>
                <a:lnTo>
                  <a:pt x="6099003" y="2197914"/>
                </a:lnTo>
                <a:lnTo>
                  <a:pt x="6099003" y="2196835"/>
                </a:lnTo>
                <a:close/>
                <a:moveTo>
                  <a:pt x="2076624" y="2196835"/>
                </a:moveTo>
                <a:lnTo>
                  <a:pt x="2073387" y="2200072"/>
                </a:lnTo>
                <a:lnTo>
                  <a:pt x="2073387" y="2201151"/>
                </a:lnTo>
                <a:lnTo>
                  <a:pt x="2075544" y="2203309"/>
                </a:lnTo>
                <a:lnTo>
                  <a:pt x="2076624" y="2203309"/>
                </a:lnTo>
                <a:lnTo>
                  <a:pt x="2078781" y="2201151"/>
                </a:lnTo>
                <a:lnTo>
                  <a:pt x="2078781" y="2196835"/>
                </a:lnTo>
                <a:close/>
                <a:moveTo>
                  <a:pt x="5101222" y="2196700"/>
                </a:moveTo>
                <a:lnTo>
                  <a:pt x="5115114" y="2198858"/>
                </a:lnTo>
                <a:lnTo>
                  <a:pt x="5119430" y="2197779"/>
                </a:lnTo>
                <a:lnTo>
                  <a:pt x="5120509" y="2197779"/>
                </a:lnTo>
                <a:lnTo>
                  <a:pt x="5124825" y="2201960"/>
                </a:lnTo>
                <a:lnTo>
                  <a:pt x="5123746" y="2203039"/>
                </a:lnTo>
                <a:lnTo>
                  <a:pt x="5119430" y="2203039"/>
                </a:lnTo>
                <a:lnTo>
                  <a:pt x="5110798" y="2201016"/>
                </a:lnTo>
                <a:cubicBezTo>
                  <a:pt x="5109719" y="2203804"/>
                  <a:pt x="5108640" y="2205197"/>
                  <a:pt x="5107561" y="2205197"/>
                </a:cubicBezTo>
                <a:lnTo>
                  <a:pt x="5106482" y="2205197"/>
                </a:lnTo>
                <a:cubicBezTo>
                  <a:pt x="5102796" y="2205197"/>
                  <a:pt x="5100323" y="2203804"/>
                  <a:pt x="5099064" y="2201016"/>
                </a:cubicBezTo>
                <a:lnTo>
                  <a:pt x="5099064" y="2198858"/>
                </a:lnTo>
                <a:close/>
                <a:moveTo>
                  <a:pt x="7647113" y="2196430"/>
                </a:moveTo>
                <a:lnTo>
                  <a:pt x="7647113" y="2197509"/>
                </a:lnTo>
                <a:lnTo>
                  <a:pt x="7649271" y="2197509"/>
                </a:lnTo>
                <a:lnTo>
                  <a:pt x="7649271" y="2196430"/>
                </a:lnTo>
                <a:close/>
                <a:moveTo>
                  <a:pt x="4132389" y="2196430"/>
                </a:moveTo>
                <a:lnTo>
                  <a:pt x="4132389" y="2197509"/>
                </a:lnTo>
                <a:lnTo>
                  <a:pt x="4134547" y="2197509"/>
                </a:lnTo>
                <a:lnTo>
                  <a:pt x="4134547" y="2196430"/>
                </a:lnTo>
                <a:close/>
                <a:moveTo>
                  <a:pt x="6765814" y="2196161"/>
                </a:moveTo>
                <a:lnTo>
                  <a:pt x="6761498" y="2197240"/>
                </a:lnTo>
                <a:lnTo>
                  <a:pt x="6761498" y="2198319"/>
                </a:lnTo>
                <a:lnTo>
                  <a:pt x="6765814" y="2198319"/>
                </a:lnTo>
                <a:close/>
                <a:moveTo>
                  <a:pt x="8599576" y="2195891"/>
                </a:moveTo>
                <a:lnTo>
                  <a:pt x="8599576" y="2196835"/>
                </a:lnTo>
                <a:lnTo>
                  <a:pt x="8601734" y="2205467"/>
                </a:lnTo>
                <a:lnTo>
                  <a:pt x="8604971" y="2204388"/>
                </a:lnTo>
                <a:lnTo>
                  <a:pt x="8604971" y="2203309"/>
                </a:lnTo>
                <a:cubicBezTo>
                  <a:pt x="8602453" y="2198364"/>
                  <a:pt x="8600655" y="2195891"/>
                  <a:pt x="8599576" y="2195891"/>
                </a:cubicBezTo>
                <a:close/>
                <a:moveTo>
                  <a:pt x="5740923" y="2195486"/>
                </a:moveTo>
                <a:cubicBezTo>
                  <a:pt x="5732920" y="2196565"/>
                  <a:pt x="5728919" y="2198319"/>
                  <a:pt x="5728919" y="2200746"/>
                </a:cubicBezTo>
                <a:lnTo>
                  <a:pt x="5728919" y="2202904"/>
                </a:lnTo>
                <a:lnTo>
                  <a:pt x="5733235" y="2202904"/>
                </a:lnTo>
                <a:cubicBezTo>
                  <a:pt x="5741237" y="2200836"/>
                  <a:pt x="5745239" y="2199083"/>
                  <a:pt x="5745239" y="2197644"/>
                </a:cubicBezTo>
                <a:lnTo>
                  <a:pt x="5745239" y="2195486"/>
                </a:lnTo>
                <a:close/>
                <a:moveTo>
                  <a:pt x="7659117" y="2195351"/>
                </a:moveTo>
                <a:lnTo>
                  <a:pt x="7659117" y="2196430"/>
                </a:lnTo>
                <a:lnTo>
                  <a:pt x="7661275" y="2196430"/>
                </a:lnTo>
                <a:lnTo>
                  <a:pt x="7661275" y="2195351"/>
                </a:lnTo>
                <a:close/>
                <a:moveTo>
                  <a:pt x="4144393" y="2195351"/>
                </a:moveTo>
                <a:lnTo>
                  <a:pt x="4144393" y="2196430"/>
                </a:lnTo>
                <a:lnTo>
                  <a:pt x="4146551" y="2196430"/>
                </a:lnTo>
                <a:lnTo>
                  <a:pt x="4146551" y="2195351"/>
                </a:lnTo>
                <a:close/>
                <a:moveTo>
                  <a:pt x="7653722" y="2194272"/>
                </a:moveTo>
                <a:lnTo>
                  <a:pt x="7650350" y="2195351"/>
                </a:lnTo>
                <a:lnTo>
                  <a:pt x="7650350" y="2196430"/>
                </a:lnTo>
                <a:lnTo>
                  <a:pt x="7656959" y="2197509"/>
                </a:lnTo>
                <a:lnTo>
                  <a:pt x="7658038" y="2197509"/>
                </a:lnTo>
                <a:lnTo>
                  <a:pt x="7658038" y="2196430"/>
                </a:lnTo>
                <a:close/>
                <a:moveTo>
                  <a:pt x="4138998" y="2194272"/>
                </a:moveTo>
                <a:lnTo>
                  <a:pt x="4135626" y="2195351"/>
                </a:lnTo>
                <a:lnTo>
                  <a:pt x="4135626" y="2196430"/>
                </a:lnTo>
                <a:lnTo>
                  <a:pt x="4142235" y="2197509"/>
                </a:lnTo>
                <a:lnTo>
                  <a:pt x="4143314" y="2197509"/>
                </a:lnTo>
                <a:lnTo>
                  <a:pt x="4143314" y="2196430"/>
                </a:lnTo>
                <a:close/>
                <a:moveTo>
                  <a:pt x="6748280" y="2193868"/>
                </a:moveTo>
                <a:lnTo>
                  <a:pt x="6748280" y="2195082"/>
                </a:lnTo>
                <a:lnTo>
                  <a:pt x="6757047" y="2197240"/>
                </a:lnTo>
                <a:lnTo>
                  <a:pt x="6760419" y="2197240"/>
                </a:lnTo>
                <a:lnTo>
                  <a:pt x="6760419" y="2196161"/>
                </a:lnTo>
                <a:lnTo>
                  <a:pt x="6751652" y="2193868"/>
                </a:lnTo>
                <a:close/>
                <a:moveTo>
                  <a:pt x="2236047" y="2193733"/>
                </a:moveTo>
                <a:lnTo>
                  <a:pt x="2225391" y="2194812"/>
                </a:lnTo>
                <a:lnTo>
                  <a:pt x="2226470" y="2195891"/>
                </a:lnTo>
                <a:lnTo>
                  <a:pt x="2226470" y="2196835"/>
                </a:lnTo>
                <a:lnTo>
                  <a:pt x="2233888" y="2195891"/>
                </a:lnTo>
                <a:lnTo>
                  <a:pt x="2239283" y="2196835"/>
                </a:lnTo>
                <a:close/>
                <a:moveTo>
                  <a:pt x="2178320" y="2193733"/>
                </a:moveTo>
                <a:cubicBezTo>
                  <a:pt x="2170408" y="2193733"/>
                  <a:pt x="2166451" y="2196206"/>
                  <a:pt x="2166451" y="2201151"/>
                </a:cubicBezTo>
                <a:lnTo>
                  <a:pt x="2166451" y="2208704"/>
                </a:lnTo>
                <a:cubicBezTo>
                  <a:pt x="2166451" y="2210952"/>
                  <a:pt x="2167529" y="2213425"/>
                  <a:pt x="2169687" y="2216122"/>
                </a:cubicBezTo>
                <a:lnTo>
                  <a:pt x="2168609" y="2221517"/>
                </a:lnTo>
                <a:lnTo>
                  <a:pt x="2177241" y="2223675"/>
                </a:lnTo>
                <a:cubicBezTo>
                  <a:pt x="2177241" y="2218640"/>
                  <a:pt x="2179713" y="2216122"/>
                  <a:pt x="2184658" y="2216122"/>
                </a:cubicBezTo>
                <a:lnTo>
                  <a:pt x="2193291" y="2198993"/>
                </a:lnTo>
                <a:lnTo>
                  <a:pt x="2193291" y="2197914"/>
                </a:lnTo>
                <a:lnTo>
                  <a:pt x="2186816" y="2193733"/>
                </a:lnTo>
                <a:lnTo>
                  <a:pt x="2185739" y="2194812"/>
                </a:lnTo>
                <a:lnTo>
                  <a:pt x="2184658" y="2194812"/>
                </a:lnTo>
                <a:lnTo>
                  <a:pt x="2183579" y="2193733"/>
                </a:lnTo>
                <a:lnTo>
                  <a:pt x="2182501" y="2194812"/>
                </a:lnTo>
                <a:lnTo>
                  <a:pt x="2179400" y="2194812"/>
                </a:lnTo>
                <a:close/>
                <a:moveTo>
                  <a:pt x="1529312" y="2193598"/>
                </a:moveTo>
                <a:lnTo>
                  <a:pt x="1538079" y="2193598"/>
                </a:lnTo>
                <a:cubicBezTo>
                  <a:pt x="1557862" y="2198004"/>
                  <a:pt x="1567751" y="2203174"/>
                  <a:pt x="1567751" y="2209109"/>
                </a:cubicBezTo>
                <a:lnTo>
                  <a:pt x="1575441" y="2209109"/>
                </a:lnTo>
                <a:lnTo>
                  <a:pt x="1578678" y="2212346"/>
                </a:lnTo>
                <a:cubicBezTo>
                  <a:pt x="1578678" y="2213964"/>
                  <a:pt x="1575755" y="2215043"/>
                  <a:pt x="1569911" y="2215583"/>
                </a:cubicBezTo>
                <a:lnTo>
                  <a:pt x="1569911" y="2216797"/>
                </a:lnTo>
                <a:lnTo>
                  <a:pt x="1570990" y="2216797"/>
                </a:lnTo>
                <a:lnTo>
                  <a:pt x="1582049" y="2214504"/>
                </a:lnTo>
                <a:lnTo>
                  <a:pt x="1582049" y="2218955"/>
                </a:lnTo>
                <a:lnTo>
                  <a:pt x="1579892" y="2222192"/>
                </a:lnTo>
                <a:lnTo>
                  <a:pt x="1579892" y="2223271"/>
                </a:lnTo>
                <a:lnTo>
                  <a:pt x="1582049" y="2232172"/>
                </a:lnTo>
                <a:lnTo>
                  <a:pt x="1579892" y="2235409"/>
                </a:lnTo>
                <a:lnTo>
                  <a:pt x="1579892" y="2237567"/>
                </a:lnTo>
                <a:lnTo>
                  <a:pt x="1580970" y="2242018"/>
                </a:lnTo>
                <a:lnTo>
                  <a:pt x="1578678" y="2246334"/>
                </a:lnTo>
                <a:lnTo>
                  <a:pt x="1579892" y="2247548"/>
                </a:lnTo>
                <a:lnTo>
                  <a:pt x="1579892" y="2249706"/>
                </a:lnTo>
                <a:lnTo>
                  <a:pt x="1578678" y="2254022"/>
                </a:lnTo>
                <a:lnTo>
                  <a:pt x="1580970" y="2262924"/>
                </a:lnTo>
                <a:lnTo>
                  <a:pt x="1579892" y="2267240"/>
                </a:lnTo>
                <a:lnTo>
                  <a:pt x="1580970" y="2273849"/>
                </a:lnTo>
                <a:lnTo>
                  <a:pt x="1579892" y="2274928"/>
                </a:lnTo>
                <a:lnTo>
                  <a:pt x="1579892" y="2276007"/>
                </a:lnTo>
                <a:cubicBezTo>
                  <a:pt x="1581329" y="2278974"/>
                  <a:pt x="1582049" y="2283020"/>
                  <a:pt x="1582049" y="2288146"/>
                </a:cubicBezTo>
                <a:cubicBezTo>
                  <a:pt x="1582049" y="2293091"/>
                  <a:pt x="1580566" y="2299655"/>
                  <a:pt x="1577598" y="2307838"/>
                </a:cubicBezTo>
                <a:cubicBezTo>
                  <a:pt x="1580566" y="2314492"/>
                  <a:pt x="1582049" y="2319617"/>
                  <a:pt x="1582049" y="2323213"/>
                </a:cubicBezTo>
                <a:lnTo>
                  <a:pt x="1582049" y="2324427"/>
                </a:lnTo>
                <a:lnTo>
                  <a:pt x="1577598" y="2329822"/>
                </a:lnTo>
                <a:lnTo>
                  <a:pt x="1582049" y="2340882"/>
                </a:lnTo>
                <a:lnTo>
                  <a:pt x="1582049" y="2343040"/>
                </a:lnTo>
                <a:lnTo>
                  <a:pt x="1580970" y="2355179"/>
                </a:lnTo>
                <a:lnTo>
                  <a:pt x="1582049" y="2356258"/>
                </a:lnTo>
                <a:lnTo>
                  <a:pt x="1580970" y="2359495"/>
                </a:lnTo>
                <a:lnTo>
                  <a:pt x="1582049" y="2382559"/>
                </a:lnTo>
                <a:cubicBezTo>
                  <a:pt x="1578722" y="2384087"/>
                  <a:pt x="1576879" y="2385571"/>
                  <a:pt x="1576519" y="2387009"/>
                </a:cubicBezTo>
                <a:lnTo>
                  <a:pt x="1576519" y="2388088"/>
                </a:lnTo>
                <a:lnTo>
                  <a:pt x="1577598" y="2393618"/>
                </a:lnTo>
                <a:lnTo>
                  <a:pt x="1573282" y="2395776"/>
                </a:lnTo>
                <a:lnTo>
                  <a:pt x="1560065" y="2392539"/>
                </a:lnTo>
                <a:lnTo>
                  <a:pt x="1556828" y="2393618"/>
                </a:lnTo>
                <a:lnTo>
                  <a:pt x="1554535" y="2387009"/>
                </a:lnTo>
                <a:lnTo>
                  <a:pt x="1553456" y="2387009"/>
                </a:lnTo>
                <a:lnTo>
                  <a:pt x="1549140" y="2393618"/>
                </a:lnTo>
                <a:lnTo>
                  <a:pt x="1547925" y="2393618"/>
                </a:lnTo>
                <a:cubicBezTo>
                  <a:pt x="1540282" y="2393618"/>
                  <a:pt x="1534797" y="2390292"/>
                  <a:pt x="1531471" y="2383638"/>
                </a:cubicBezTo>
                <a:lnTo>
                  <a:pt x="1531471" y="2350728"/>
                </a:lnTo>
                <a:lnTo>
                  <a:pt x="1532550" y="2344119"/>
                </a:lnTo>
                <a:lnTo>
                  <a:pt x="1530392" y="2337510"/>
                </a:lnTo>
                <a:lnTo>
                  <a:pt x="1530392" y="2335352"/>
                </a:lnTo>
                <a:cubicBezTo>
                  <a:pt x="1530931" y="2330946"/>
                  <a:pt x="1532055" y="2328743"/>
                  <a:pt x="1533763" y="2328743"/>
                </a:cubicBezTo>
                <a:lnTo>
                  <a:pt x="1529312" y="2319976"/>
                </a:lnTo>
                <a:lnTo>
                  <a:pt x="1531471" y="2272770"/>
                </a:lnTo>
                <a:lnTo>
                  <a:pt x="1530392" y="2264003"/>
                </a:lnTo>
                <a:cubicBezTo>
                  <a:pt x="1532819" y="2261755"/>
                  <a:pt x="1535022" y="2260631"/>
                  <a:pt x="1537001" y="2260631"/>
                </a:cubicBezTo>
                <a:lnTo>
                  <a:pt x="1537001" y="2258473"/>
                </a:lnTo>
                <a:cubicBezTo>
                  <a:pt x="1532596" y="2255146"/>
                  <a:pt x="1530392" y="2251864"/>
                  <a:pt x="1530392" y="2248627"/>
                </a:cubicBezTo>
                <a:lnTo>
                  <a:pt x="1530392" y="2245255"/>
                </a:lnTo>
                <a:lnTo>
                  <a:pt x="1531471" y="2238646"/>
                </a:lnTo>
                <a:lnTo>
                  <a:pt x="1530392" y="2235409"/>
                </a:lnTo>
                <a:cubicBezTo>
                  <a:pt x="1530752" y="2228126"/>
                  <a:pt x="1532596" y="2224485"/>
                  <a:pt x="1535921" y="2224485"/>
                </a:cubicBezTo>
                <a:lnTo>
                  <a:pt x="1533763" y="2213425"/>
                </a:lnTo>
                <a:cubicBezTo>
                  <a:pt x="1535562" y="2213425"/>
                  <a:pt x="1536641" y="2210503"/>
                  <a:pt x="1537001" y="2204658"/>
                </a:cubicBezTo>
                <a:cubicBezTo>
                  <a:pt x="1535921" y="2204658"/>
                  <a:pt x="1534438" y="2207220"/>
                  <a:pt x="1532550" y="2212346"/>
                </a:cubicBezTo>
                <a:lnTo>
                  <a:pt x="1534842" y="2224485"/>
                </a:lnTo>
                <a:lnTo>
                  <a:pt x="1533763" y="2224485"/>
                </a:lnTo>
                <a:cubicBezTo>
                  <a:pt x="1532055" y="2224485"/>
                  <a:pt x="1530572" y="2220798"/>
                  <a:pt x="1529312" y="2213425"/>
                </a:cubicBezTo>
                <a:lnTo>
                  <a:pt x="1528234" y="2212346"/>
                </a:lnTo>
                <a:lnTo>
                  <a:pt x="1528234" y="2211267"/>
                </a:lnTo>
                <a:lnTo>
                  <a:pt x="1529312" y="2206816"/>
                </a:lnTo>
                <a:lnTo>
                  <a:pt x="1527155" y="2199128"/>
                </a:lnTo>
                <a:lnTo>
                  <a:pt x="1530392" y="2198049"/>
                </a:lnTo>
                <a:lnTo>
                  <a:pt x="1528234" y="2194812"/>
                </a:lnTo>
                <a:close/>
                <a:moveTo>
                  <a:pt x="6763656" y="2192789"/>
                </a:moveTo>
                <a:lnTo>
                  <a:pt x="6763656" y="2195082"/>
                </a:lnTo>
                <a:lnTo>
                  <a:pt x="6764735" y="2195082"/>
                </a:lnTo>
                <a:lnTo>
                  <a:pt x="6764735" y="2192789"/>
                </a:lnTo>
                <a:close/>
                <a:moveTo>
                  <a:pt x="8790964" y="2192654"/>
                </a:moveTo>
                <a:lnTo>
                  <a:pt x="8790964" y="2194812"/>
                </a:lnTo>
                <a:lnTo>
                  <a:pt x="8792043" y="2194812"/>
                </a:lnTo>
                <a:lnTo>
                  <a:pt x="8792043" y="2192654"/>
                </a:lnTo>
                <a:close/>
                <a:moveTo>
                  <a:pt x="8599576" y="2192654"/>
                </a:moveTo>
                <a:lnTo>
                  <a:pt x="8597418" y="2194812"/>
                </a:lnTo>
                <a:lnTo>
                  <a:pt x="8599576" y="2194812"/>
                </a:lnTo>
                <a:close/>
                <a:moveTo>
                  <a:pt x="1635864" y="2192519"/>
                </a:moveTo>
                <a:lnTo>
                  <a:pt x="1635864" y="2193598"/>
                </a:lnTo>
                <a:lnTo>
                  <a:pt x="1639102" y="2193598"/>
                </a:lnTo>
                <a:lnTo>
                  <a:pt x="1639102" y="2192519"/>
                </a:lnTo>
                <a:close/>
                <a:moveTo>
                  <a:pt x="6633501" y="2191710"/>
                </a:moveTo>
                <a:lnTo>
                  <a:pt x="6635659" y="2191710"/>
                </a:lnTo>
                <a:cubicBezTo>
                  <a:pt x="6637997" y="2193958"/>
                  <a:pt x="6641279" y="2195082"/>
                  <a:pt x="6645505" y="2195082"/>
                </a:cubicBezTo>
                <a:lnTo>
                  <a:pt x="6646584" y="2196161"/>
                </a:lnTo>
                <a:lnTo>
                  <a:pt x="6646584" y="2197240"/>
                </a:lnTo>
                <a:cubicBezTo>
                  <a:pt x="6646224" y="2199757"/>
                  <a:pt x="6641144" y="2202680"/>
                  <a:pt x="6631343" y="2206007"/>
                </a:cubicBezTo>
                <a:lnTo>
                  <a:pt x="6627971" y="2206007"/>
                </a:lnTo>
                <a:lnTo>
                  <a:pt x="6623655" y="2201556"/>
                </a:lnTo>
                <a:lnTo>
                  <a:pt x="6623655" y="2197240"/>
                </a:lnTo>
                <a:cubicBezTo>
                  <a:pt x="6626532" y="2193553"/>
                  <a:pt x="6629814" y="2191710"/>
                  <a:pt x="6633501" y="2191710"/>
                </a:cubicBezTo>
                <a:close/>
                <a:moveTo>
                  <a:pt x="6088213" y="2191440"/>
                </a:moveTo>
                <a:lnTo>
                  <a:pt x="6077288" y="2192519"/>
                </a:lnTo>
                <a:lnTo>
                  <a:pt x="6079446" y="2194677"/>
                </a:lnTo>
                <a:lnTo>
                  <a:pt x="6088213" y="2193598"/>
                </a:lnTo>
                <a:lnTo>
                  <a:pt x="6091450" y="2194677"/>
                </a:lnTo>
                <a:lnTo>
                  <a:pt x="6092529" y="2194677"/>
                </a:lnTo>
                <a:lnTo>
                  <a:pt x="6092529" y="2193598"/>
                </a:lnTo>
                <a:cubicBezTo>
                  <a:pt x="6089652" y="2193598"/>
                  <a:pt x="6088213" y="2192879"/>
                  <a:pt x="6088213" y="2191440"/>
                </a:cubicBezTo>
                <a:close/>
                <a:moveTo>
                  <a:pt x="3756505" y="2190496"/>
                </a:moveTo>
                <a:cubicBezTo>
                  <a:pt x="3750031" y="2192294"/>
                  <a:pt x="3746794" y="2193733"/>
                  <a:pt x="3746794" y="2194812"/>
                </a:cubicBezTo>
                <a:lnTo>
                  <a:pt x="3746794" y="2195891"/>
                </a:lnTo>
                <a:lnTo>
                  <a:pt x="3758663" y="2191575"/>
                </a:lnTo>
                <a:lnTo>
                  <a:pt x="3758663" y="2190496"/>
                </a:lnTo>
                <a:close/>
                <a:moveTo>
                  <a:pt x="2184658" y="2189417"/>
                </a:moveTo>
                <a:lnTo>
                  <a:pt x="2184658" y="2192654"/>
                </a:lnTo>
                <a:lnTo>
                  <a:pt x="2185739" y="2192654"/>
                </a:lnTo>
                <a:lnTo>
                  <a:pt x="2185739" y="2189417"/>
                </a:lnTo>
                <a:close/>
                <a:moveTo>
                  <a:pt x="3260177" y="2188743"/>
                </a:moveTo>
                <a:lnTo>
                  <a:pt x="3262335" y="2190766"/>
                </a:lnTo>
                <a:lnTo>
                  <a:pt x="3262335" y="2188743"/>
                </a:lnTo>
                <a:close/>
                <a:moveTo>
                  <a:pt x="716444" y="2187529"/>
                </a:moveTo>
                <a:lnTo>
                  <a:pt x="716444" y="2189687"/>
                </a:lnTo>
                <a:lnTo>
                  <a:pt x="718602" y="2189687"/>
                </a:lnTo>
                <a:lnTo>
                  <a:pt x="718602" y="2187529"/>
                </a:lnTo>
                <a:close/>
                <a:moveTo>
                  <a:pt x="8668093" y="2186180"/>
                </a:moveTo>
                <a:cubicBezTo>
                  <a:pt x="8666474" y="2186809"/>
                  <a:pt x="8665665" y="2187439"/>
                  <a:pt x="8665665" y="2188068"/>
                </a:cubicBezTo>
                <a:lnTo>
                  <a:pt x="8665665" y="2188743"/>
                </a:lnTo>
                <a:cubicBezTo>
                  <a:pt x="8665665" y="2190901"/>
                  <a:pt x="8666474" y="2192339"/>
                  <a:pt x="8668093" y="2193059"/>
                </a:cubicBezTo>
                <a:lnTo>
                  <a:pt x="8671195" y="2193059"/>
                </a:lnTo>
                <a:lnTo>
                  <a:pt x="8671195" y="2188743"/>
                </a:lnTo>
                <a:cubicBezTo>
                  <a:pt x="8671015" y="2187843"/>
                  <a:pt x="8669981" y="2186989"/>
                  <a:pt x="8668093" y="2186180"/>
                </a:cubicBezTo>
                <a:close/>
                <a:moveTo>
                  <a:pt x="5074382" y="2184831"/>
                </a:moveTo>
                <a:cubicBezTo>
                  <a:pt x="5081575" y="2188788"/>
                  <a:pt x="5085172" y="2193463"/>
                  <a:pt x="5085172" y="2198858"/>
                </a:cubicBezTo>
                <a:cubicBezTo>
                  <a:pt x="5090837" y="2198858"/>
                  <a:pt x="5093669" y="2199892"/>
                  <a:pt x="5093669" y="2201960"/>
                </a:cubicBezTo>
                <a:cubicBezTo>
                  <a:pt x="5088274" y="2205737"/>
                  <a:pt x="5085082" y="2209334"/>
                  <a:pt x="5084093" y="2212750"/>
                </a:cubicBezTo>
                <a:lnTo>
                  <a:pt x="5084093" y="2220303"/>
                </a:lnTo>
                <a:lnTo>
                  <a:pt x="5083014" y="2234196"/>
                </a:lnTo>
                <a:lnTo>
                  <a:pt x="5084093" y="2242693"/>
                </a:lnTo>
                <a:cubicBezTo>
                  <a:pt x="5080317" y="2247009"/>
                  <a:pt x="5077439" y="2249167"/>
                  <a:pt x="5075461" y="2249167"/>
                </a:cubicBezTo>
                <a:lnTo>
                  <a:pt x="5074382" y="2248088"/>
                </a:lnTo>
                <a:lnTo>
                  <a:pt x="5073303" y="2248088"/>
                </a:lnTo>
                <a:cubicBezTo>
                  <a:pt x="5070785" y="2249526"/>
                  <a:pt x="5064356" y="2250605"/>
                  <a:pt x="5054016" y="2251325"/>
                </a:cubicBezTo>
                <a:cubicBezTo>
                  <a:pt x="5040438" y="2251325"/>
                  <a:pt x="5033650" y="2241344"/>
                  <a:pt x="5033650" y="2221382"/>
                </a:cubicBezTo>
                <a:cubicBezTo>
                  <a:pt x="5033650" y="2216887"/>
                  <a:pt x="5041517" y="2212211"/>
                  <a:pt x="5057253" y="2207355"/>
                </a:cubicBezTo>
                <a:cubicBezTo>
                  <a:pt x="5062198" y="2192339"/>
                  <a:pt x="5067908" y="2184831"/>
                  <a:pt x="5074382" y="2184831"/>
                </a:cubicBezTo>
                <a:close/>
                <a:moveTo>
                  <a:pt x="8113094" y="2184561"/>
                </a:moveTo>
                <a:lnTo>
                  <a:pt x="8113094" y="2185640"/>
                </a:lnTo>
                <a:lnTo>
                  <a:pt x="8116331" y="2186719"/>
                </a:lnTo>
                <a:lnTo>
                  <a:pt x="8116331" y="2184561"/>
                </a:lnTo>
                <a:close/>
                <a:moveTo>
                  <a:pt x="3031698" y="2184426"/>
                </a:moveTo>
                <a:lnTo>
                  <a:pt x="3032777" y="2184426"/>
                </a:lnTo>
                <a:lnTo>
                  <a:pt x="3039251" y="2187664"/>
                </a:lnTo>
                <a:lnTo>
                  <a:pt x="3055301" y="2184426"/>
                </a:lnTo>
                <a:lnTo>
                  <a:pt x="3076746" y="2184426"/>
                </a:lnTo>
                <a:lnTo>
                  <a:pt x="3088615" y="2185505"/>
                </a:lnTo>
                <a:lnTo>
                  <a:pt x="3097112" y="2184426"/>
                </a:lnTo>
                <a:lnTo>
                  <a:pt x="3118558" y="2189822"/>
                </a:lnTo>
                <a:lnTo>
                  <a:pt x="3122874" y="2189822"/>
                </a:lnTo>
                <a:lnTo>
                  <a:pt x="3122874" y="2191845"/>
                </a:lnTo>
                <a:cubicBezTo>
                  <a:pt x="3122874" y="2193283"/>
                  <a:pt x="3118962" y="2195082"/>
                  <a:pt x="3111139" y="2197240"/>
                </a:cubicBezTo>
                <a:lnTo>
                  <a:pt x="3088615" y="2197240"/>
                </a:lnTo>
                <a:lnTo>
                  <a:pt x="3073509" y="2198319"/>
                </a:lnTo>
                <a:lnTo>
                  <a:pt x="3064877" y="2194003"/>
                </a:lnTo>
                <a:lnTo>
                  <a:pt x="3050985" y="2197240"/>
                </a:lnTo>
                <a:cubicBezTo>
                  <a:pt x="3038846" y="2197240"/>
                  <a:pt x="3032777" y="2195441"/>
                  <a:pt x="3032777" y="2191845"/>
                </a:cubicBezTo>
                <a:lnTo>
                  <a:pt x="3030619" y="2185505"/>
                </a:lnTo>
                <a:close/>
                <a:moveTo>
                  <a:pt x="199749" y="2184143"/>
                </a:moveTo>
                <a:lnTo>
                  <a:pt x="199749" y="2185222"/>
                </a:lnTo>
                <a:lnTo>
                  <a:pt x="201907" y="2185222"/>
                </a:lnTo>
                <a:lnTo>
                  <a:pt x="201907" y="2184143"/>
                </a:lnTo>
                <a:close/>
                <a:moveTo>
                  <a:pt x="8725819" y="2184022"/>
                </a:moveTo>
                <a:lnTo>
                  <a:pt x="8725819" y="2186180"/>
                </a:lnTo>
                <a:lnTo>
                  <a:pt x="8727977" y="2186180"/>
                </a:lnTo>
                <a:close/>
                <a:moveTo>
                  <a:pt x="2218919" y="2182943"/>
                </a:moveTo>
                <a:cubicBezTo>
                  <a:pt x="2218919" y="2186180"/>
                  <a:pt x="2215725" y="2189417"/>
                  <a:pt x="2209341" y="2192654"/>
                </a:cubicBezTo>
                <a:lnTo>
                  <a:pt x="2209341" y="2193733"/>
                </a:lnTo>
                <a:lnTo>
                  <a:pt x="2224312" y="2193733"/>
                </a:lnTo>
                <a:lnTo>
                  <a:pt x="2224312" y="2191575"/>
                </a:lnTo>
                <a:cubicBezTo>
                  <a:pt x="2221435" y="2191575"/>
                  <a:pt x="2219997" y="2188698"/>
                  <a:pt x="2219997" y="2182943"/>
                </a:cubicBezTo>
                <a:close/>
                <a:moveTo>
                  <a:pt x="2076624" y="2181999"/>
                </a:moveTo>
                <a:lnTo>
                  <a:pt x="2076624" y="2187259"/>
                </a:lnTo>
                <a:cubicBezTo>
                  <a:pt x="2078692" y="2189597"/>
                  <a:pt x="2079726" y="2191755"/>
                  <a:pt x="2079726" y="2193733"/>
                </a:cubicBezTo>
                <a:cubicBezTo>
                  <a:pt x="2082603" y="2192294"/>
                  <a:pt x="2084041" y="2190496"/>
                  <a:pt x="2084041" y="2188338"/>
                </a:cubicBezTo>
                <a:cubicBezTo>
                  <a:pt x="2084041" y="2186719"/>
                  <a:pt x="2081569" y="2184606"/>
                  <a:pt x="2076624" y="2181999"/>
                </a:cubicBezTo>
                <a:close/>
                <a:moveTo>
                  <a:pt x="7654801" y="2181189"/>
                </a:moveTo>
                <a:lnTo>
                  <a:pt x="7654801" y="2183347"/>
                </a:lnTo>
                <a:lnTo>
                  <a:pt x="7656959" y="2187664"/>
                </a:lnTo>
                <a:lnTo>
                  <a:pt x="7655880" y="2193193"/>
                </a:lnTo>
                <a:lnTo>
                  <a:pt x="7658038" y="2191035"/>
                </a:lnTo>
                <a:lnTo>
                  <a:pt x="7658038" y="2189822"/>
                </a:lnTo>
                <a:lnTo>
                  <a:pt x="7655880" y="2181189"/>
                </a:lnTo>
                <a:close/>
                <a:moveTo>
                  <a:pt x="4140077" y="2181189"/>
                </a:moveTo>
                <a:lnTo>
                  <a:pt x="4140077" y="2183347"/>
                </a:lnTo>
                <a:lnTo>
                  <a:pt x="4142235" y="2187664"/>
                </a:lnTo>
                <a:lnTo>
                  <a:pt x="4141156" y="2193193"/>
                </a:lnTo>
                <a:lnTo>
                  <a:pt x="4143314" y="2191035"/>
                </a:lnTo>
                <a:lnTo>
                  <a:pt x="4143314" y="2189822"/>
                </a:lnTo>
                <a:lnTo>
                  <a:pt x="4141156" y="2181189"/>
                </a:lnTo>
                <a:close/>
                <a:moveTo>
                  <a:pt x="6670726" y="2180785"/>
                </a:moveTo>
                <a:lnTo>
                  <a:pt x="6671805" y="2180785"/>
                </a:lnTo>
                <a:lnTo>
                  <a:pt x="6671805" y="2182943"/>
                </a:lnTo>
                <a:lnTo>
                  <a:pt x="6670726" y="2182943"/>
                </a:lnTo>
                <a:close/>
                <a:moveTo>
                  <a:pt x="5255520" y="2180650"/>
                </a:moveTo>
                <a:cubicBezTo>
                  <a:pt x="5261994" y="2180650"/>
                  <a:pt x="5270581" y="2186360"/>
                  <a:pt x="5281281" y="2197779"/>
                </a:cubicBezTo>
                <a:cubicBezTo>
                  <a:pt x="5289823" y="2200567"/>
                  <a:pt x="5294094" y="2202680"/>
                  <a:pt x="5294094" y="2204118"/>
                </a:cubicBezTo>
                <a:lnTo>
                  <a:pt x="5293015" y="2209513"/>
                </a:lnTo>
                <a:cubicBezTo>
                  <a:pt x="5296612" y="2211132"/>
                  <a:pt x="5298410" y="2212930"/>
                  <a:pt x="5298410" y="2214908"/>
                </a:cubicBezTo>
                <a:cubicBezTo>
                  <a:pt x="5298410" y="2217246"/>
                  <a:pt x="5295938" y="2219719"/>
                  <a:pt x="5290992" y="2222327"/>
                </a:cubicBezTo>
                <a:cubicBezTo>
                  <a:pt x="5287395" y="2222327"/>
                  <a:pt x="5285597" y="2221652"/>
                  <a:pt x="5285597" y="2220303"/>
                </a:cubicBezTo>
                <a:lnTo>
                  <a:pt x="5280202" y="2221382"/>
                </a:lnTo>
                <a:lnTo>
                  <a:pt x="5279123" y="2221382"/>
                </a:lnTo>
                <a:lnTo>
                  <a:pt x="5274807" y="2220303"/>
                </a:lnTo>
                <a:cubicBezTo>
                  <a:pt x="5266445" y="2223810"/>
                  <a:pt x="5258937" y="2229880"/>
                  <a:pt x="5252283" y="2238512"/>
                </a:cubicBezTo>
                <a:cubicBezTo>
                  <a:pt x="5249675" y="2238512"/>
                  <a:pt x="5246843" y="2240265"/>
                  <a:pt x="5243786" y="2243772"/>
                </a:cubicBezTo>
                <a:lnTo>
                  <a:pt x="5249181" y="2250246"/>
                </a:lnTo>
                <a:lnTo>
                  <a:pt x="5249181" y="2251325"/>
                </a:lnTo>
                <a:cubicBezTo>
                  <a:pt x="5249181" y="2254382"/>
                  <a:pt x="5243786" y="2256180"/>
                  <a:pt x="5232996" y="2256720"/>
                </a:cubicBezTo>
                <a:lnTo>
                  <a:pt x="5230838" y="2258878"/>
                </a:lnTo>
                <a:cubicBezTo>
                  <a:pt x="5229489" y="2258878"/>
                  <a:pt x="5228814" y="2257799"/>
                  <a:pt x="5228814" y="2255641"/>
                </a:cubicBezTo>
                <a:lnTo>
                  <a:pt x="5227735" y="2255641"/>
                </a:lnTo>
                <a:cubicBezTo>
                  <a:pt x="5227735" y="2259597"/>
                  <a:pt x="5220227" y="2263868"/>
                  <a:pt x="5205211" y="2268454"/>
                </a:cubicBezTo>
                <a:cubicBezTo>
                  <a:pt x="5199637" y="2270972"/>
                  <a:pt x="5194601" y="2277760"/>
                  <a:pt x="5190105" y="2288820"/>
                </a:cubicBezTo>
                <a:lnTo>
                  <a:pt x="5190105" y="2290978"/>
                </a:lnTo>
                <a:lnTo>
                  <a:pt x="5204132" y="2290978"/>
                </a:lnTo>
                <a:lnTo>
                  <a:pt x="5207369" y="2288820"/>
                </a:lnTo>
                <a:lnTo>
                  <a:pt x="5211550" y="2288820"/>
                </a:lnTo>
                <a:cubicBezTo>
                  <a:pt x="5215866" y="2291698"/>
                  <a:pt x="5220182" y="2293136"/>
                  <a:pt x="5224498" y="2293136"/>
                </a:cubicBezTo>
                <a:cubicBezTo>
                  <a:pt x="5225937" y="2291698"/>
                  <a:pt x="5230568" y="2290978"/>
                  <a:pt x="5238391" y="2290978"/>
                </a:cubicBezTo>
                <a:cubicBezTo>
                  <a:pt x="5240369" y="2284055"/>
                  <a:pt x="5244640" y="2277985"/>
                  <a:pt x="5251204" y="2272770"/>
                </a:cubicBezTo>
                <a:cubicBezTo>
                  <a:pt x="5251204" y="2266296"/>
                  <a:pt x="5254081" y="2263059"/>
                  <a:pt x="5259836" y="2263059"/>
                </a:cubicBezTo>
                <a:cubicBezTo>
                  <a:pt x="5268198" y="2272410"/>
                  <a:pt x="5274987" y="2277086"/>
                  <a:pt x="5280202" y="2277086"/>
                </a:cubicBezTo>
                <a:lnTo>
                  <a:pt x="5291936" y="2294215"/>
                </a:lnTo>
                <a:lnTo>
                  <a:pt x="5291936" y="2295294"/>
                </a:lnTo>
                <a:cubicBezTo>
                  <a:pt x="5291936" y="2296553"/>
                  <a:pt x="5287665" y="2298711"/>
                  <a:pt x="5279123" y="2301768"/>
                </a:cubicBezTo>
                <a:lnTo>
                  <a:pt x="5275886" y="2299610"/>
                </a:lnTo>
                <a:cubicBezTo>
                  <a:pt x="5272469" y="2301768"/>
                  <a:pt x="5269277" y="2302847"/>
                  <a:pt x="5266310" y="2302847"/>
                </a:cubicBezTo>
                <a:cubicBezTo>
                  <a:pt x="5260555" y="2302847"/>
                  <a:pt x="5257678" y="2302128"/>
                  <a:pt x="5257678" y="2300689"/>
                </a:cubicBezTo>
                <a:lnTo>
                  <a:pt x="5250125" y="2301768"/>
                </a:lnTo>
                <a:lnTo>
                  <a:pt x="5236233" y="2301768"/>
                </a:lnTo>
                <a:lnTo>
                  <a:pt x="5226656" y="2300689"/>
                </a:lnTo>
                <a:lnTo>
                  <a:pt x="5213708" y="2303926"/>
                </a:lnTo>
                <a:cubicBezTo>
                  <a:pt x="5205706" y="2303207"/>
                  <a:pt x="5200716" y="2301768"/>
                  <a:pt x="5198737" y="2299610"/>
                </a:cubicBezTo>
                <a:lnTo>
                  <a:pt x="5197658" y="2299610"/>
                </a:lnTo>
                <a:lnTo>
                  <a:pt x="5189026" y="2303926"/>
                </a:lnTo>
                <a:lnTo>
                  <a:pt x="5189026" y="2304870"/>
                </a:lnTo>
                <a:lnTo>
                  <a:pt x="5190105" y="2317818"/>
                </a:lnTo>
                <a:cubicBezTo>
                  <a:pt x="5188397" y="2317818"/>
                  <a:pt x="5187363" y="2319257"/>
                  <a:pt x="5187003" y="2322134"/>
                </a:cubicBezTo>
                <a:lnTo>
                  <a:pt x="5187003" y="2323213"/>
                </a:lnTo>
                <a:lnTo>
                  <a:pt x="5188082" y="2323213"/>
                </a:lnTo>
                <a:lnTo>
                  <a:pt x="5188082" y="2321055"/>
                </a:lnTo>
                <a:lnTo>
                  <a:pt x="5189026" y="2321055"/>
                </a:lnTo>
                <a:cubicBezTo>
                  <a:pt x="5190465" y="2321055"/>
                  <a:pt x="5191184" y="2322134"/>
                  <a:pt x="5191184" y="2324292"/>
                </a:cubicBezTo>
                <a:lnTo>
                  <a:pt x="5189026" y="2330632"/>
                </a:lnTo>
                <a:lnTo>
                  <a:pt x="5189026" y="2343580"/>
                </a:lnTo>
                <a:lnTo>
                  <a:pt x="5192263" y="2367048"/>
                </a:lnTo>
                <a:lnTo>
                  <a:pt x="5192263" y="2368127"/>
                </a:lnTo>
                <a:cubicBezTo>
                  <a:pt x="5192263" y="2372803"/>
                  <a:pt x="5184396" y="2380670"/>
                  <a:pt x="5168660" y="2391730"/>
                </a:cubicBezTo>
                <a:cubicBezTo>
                  <a:pt x="5168660" y="2393349"/>
                  <a:pt x="5165108" y="2395147"/>
                  <a:pt x="5158005" y="2397125"/>
                </a:cubicBezTo>
                <a:cubicBezTo>
                  <a:pt x="5140831" y="2397125"/>
                  <a:pt x="5132244" y="2393888"/>
                  <a:pt x="5132244" y="2387414"/>
                </a:cubicBezTo>
                <a:lnTo>
                  <a:pt x="5132244" y="2384312"/>
                </a:lnTo>
                <a:lnTo>
                  <a:pt x="5133323" y="2383233"/>
                </a:lnTo>
                <a:lnTo>
                  <a:pt x="5133323" y="2382154"/>
                </a:lnTo>
                <a:cubicBezTo>
                  <a:pt x="5133323" y="2376939"/>
                  <a:pt x="5128692" y="2371229"/>
                  <a:pt x="5119430" y="2365025"/>
                </a:cubicBezTo>
                <a:cubicBezTo>
                  <a:pt x="5118531" y="2362147"/>
                  <a:pt x="5114935" y="2359270"/>
                  <a:pt x="5108640" y="2356393"/>
                </a:cubicBezTo>
                <a:lnTo>
                  <a:pt x="5107561" y="2355314"/>
                </a:lnTo>
                <a:lnTo>
                  <a:pt x="5107561" y="2353156"/>
                </a:lnTo>
                <a:lnTo>
                  <a:pt x="5117272" y="2347761"/>
                </a:lnTo>
                <a:lnTo>
                  <a:pt x="5130086" y="2347761"/>
                </a:lnTo>
                <a:cubicBezTo>
                  <a:pt x="5134402" y="2351357"/>
                  <a:pt x="5137639" y="2353156"/>
                  <a:pt x="5139797" y="2353156"/>
                </a:cubicBezTo>
                <a:lnTo>
                  <a:pt x="5141955" y="2346682"/>
                </a:lnTo>
                <a:lnTo>
                  <a:pt x="5141955" y="2337106"/>
                </a:lnTo>
                <a:lnTo>
                  <a:pt x="5144113" y="2333869"/>
                </a:lnTo>
                <a:lnTo>
                  <a:pt x="5143034" y="2332790"/>
                </a:lnTo>
                <a:lnTo>
                  <a:pt x="5141955" y="2332790"/>
                </a:lnTo>
                <a:lnTo>
                  <a:pt x="5144113" y="2326316"/>
                </a:lnTo>
                <a:lnTo>
                  <a:pt x="5140876" y="2321055"/>
                </a:lnTo>
                <a:lnTo>
                  <a:pt x="5140876" y="2312423"/>
                </a:lnTo>
                <a:lnTo>
                  <a:pt x="5143034" y="2303926"/>
                </a:lnTo>
                <a:lnTo>
                  <a:pt x="5143034" y="2299610"/>
                </a:lnTo>
                <a:lnTo>
                  <a:pt x="5137639" y="2298531"/>
                </a:lnTo>
                <a:lnTo>
                  <a:pt x="5134402" y="2299610"/>
                </a:lnTo>
                <a:lnTo>
                  <a:pt x="5131165" y="2298531"/>
                </a:lnTo>
                <a:lnTo>
                  <a:pt x="5132244" y="2299610"/>
                </a:lnTo>
                <a:lnTo>
                  <a:pt x="5132244" y="2301768"/>
                </a:lnTo>
                <a:lnTo>
                  <a:pt x="5124825" y="2302847"/>
                </a:lnTo>
                <a:lnTo>
                  <a:pt x="5121588" y="2299610"/>
                </a:lnTo>
                <a:lnTo>
                  <a:pt x="5121588" y="2297452"/>
                </a:lnTo>
                <a:cubicBezTo>
                  <a:pt x="5121588" y="2295294"/>
                  <a:pt x="5124421" y="2294215"/>
                  <a:pt x="5130086" y="2294215"/>
                </a:cubicBezTo>
                <a:lnTo>
                  <a:pt x="5139797" y="2293136"/>
                </a:lnTo>
                <a:lnTo>
                  <a:pt x="5140876" y="2289899"/>
                </a:lnTo>
                <a:lnTo>
                  <a:pt x="5139797" y="2288820"/>
                </a:lnTo>
                <a:lnTo>
                  <a:pt x="5140876" y="2283560"/>
                </a:lnTo>
                <a:lnTo>
                  <a:pt x="5140876" y="2282481"/>
                </a:lnTo>
                <a:lnTo>
                  <a:pt x="5138718" y="2272770"/>
                </a:lnTo>
                <a:lnTo>
                  <a:pt x="5140876" y="2270612"/>
                </a:lnTo>
                <a:cubicBezTo>
                  <a:pt x="5137279" y="2270072"/>
                  <a:pt x="5135481" y="2268993"/>
                  <a:pt x="5135481" y="2267375"/>
                </a:cubicBezTo>
                <a:lnTo>
                  <a:pt x="5135481" y="2266296"/>
                </a:lnTo>
                <a:lnTo>
                  <a:pt x="5139797" y="2262115"/>
                </a:lnTo>
                <a:lnTo>
                  <a:pt x="5140876" y="2262115"/>
                </a:lnTo>
                <a:cubicBezTo>
                  <a:pt x="5145282" y="2262115"/>
                  <a:pt x="5150272" y="2263149"/>
                  <a:pt x="5155847" y="2265217"/>
                </a:cubicBezTo>
                <a:lnTo>
                  <a:pt x="5160163" y="2261036"/>
                </a:lnTo>
                <a:lnTo>
                  <a:pt x="5162321" y="2261036"/>
                </a:lnTo>
                <a:lnTo>
                  <a:pt x="5183766" y="2266296"/>
                </a:lnTo>
                <a:lnTo>
                  <a:pt x="5203053" y="2266296"/>
                </a:lnTo>
                <a:lnTo>
                  <a:pt x="5203053" y="2265217"/>
                </a:lnTo>
                <a:lnTo>
                  <a:pt x="5195500" y="2264138"/>
                </a:lnTo>
                <a:lnTo>
                  <a:pt x="5190105" y="2265217"/>
                </a:lnTo>
                <a:lnTo>
                  <a:pt x="5182687" y="2265217"/>
                </a:lnTo>
                <a:lnTo>
                  <a:pt x="5182687" y="2264138"/>
                </a:lnTo>
                <a:cubicBezTo>
                  <a:pt x="5182687" y="2262789"/>
                  <a:pt x="5184126" y="2262115"/>
                  <a:pt x="5187003" y="2262115"/>
                </a:cubicBezTo>
                <a:lnTo>
                  <a:pt x="5184845" y="2259957"/>
                </a:lnTo>
                <a:lnTo>
                  <a:pt x="5189026" y="2247009"/>
                </a:lnTo>
                <a:lnTo>
                  <a:pt x="5188082" y="2245930"/>
                </a:lnTo>
                <a:lnTo>
                  <a:pt x="5187003" y="2245930"/>
                </a:lnTo>
                <a:lnTo>
                  <a:pt x="5170818" y="2247009"/>
                </a:lnTo>
                <a:lnTo>
                  <a:pt x="5167716" y="2245930"/>
                </a:lnTo>
                <a:lnTo>
                  <a:pt x="5164479" y="2247009"/>
                </a:lnTo>
                <a:lnTo>
                  <a:pt x="5141955" y="2245930"/>
                </a:lnTo>
                <a:lnTo>
                  <a:pt x="5133323" y="2245930"/>
                </a:lnTo>
                <a:lnTo>
                  <a:pt x="5127928" y="2242693"/>
                </a:lnTo>
                <a:cubicBezTo>
                  <a:pt x="5122263" y="2242693"/>
                  <a:pt x="5117272" y="2244131"/>
                  <a:pt x="5112956" y="2247009"/>
                </a:cubicBezTo>
                <a:lnTo>
                  <a:pt x="5095827" y="2245930"/>
                </a:lnTo>
                <a:lnTo>
                  <a:pt x="5094748" y="2245930"/>
                </a:lnTo>
                <a:cubicBezTo>
                  <a:pt x="5092950" y="2245930"/>
                  <a:pt x="5091511" y="2243457"/>
                  <a:pt x="5090432" y="2238512"/>
                </a:cubicBezTo>
                <a:lnTo>
                  <a:pt x="5094748" y="2236354"/>
                </a:lnTo>
                <a:lnTo>
                  <a:pt x="5099064" y="2238512"/>
                </a:lnTo>
                <a:lnTo>
                  <a:pt x="5110798" y="2233117"/>
                </a:lnTo>
                <a:lnTo>
                  <a:pt x="5111877" y="2233117"/>
                </a:lnTo>
                <a:cubicBezTo>
                  <a:pt x="5115114" y="2233117"/>
                  <a:pt x="5118351" y="2235275"/>
                  <a:pt x="5121588" y="2239591"/>
                </a:cubicBezTo>
                <a:lnTo>
                  <a:pt x="5124825" y="2239591"/>
                </a:lnTo>
                <a:lnTo>
                  <a:pt x="5135481" y="2235275"/>
                </a:lnTo>
                <a:lnTo>
                  <a:pt x="5149373" y="2236354"/>
                </a:lnTo>
                <a:cubicBezTo>
                  <a:pt x="5149373" y="2234735"/>
                  <a:pt x="5151171" y="2233656"/>
                  <a:pt x="5154768" y="2233117"/>
                </a:cubicBezTo>
                <a:cubicBezTo>
                  <a:pt x="5157645" y="2233117"/>
                  <a:pt x="5164074" y="2235275"/>
                  <a:pt x="5174055" y="2239591"/>
                </a:cubicBezTo>
                <a:lnTo>
                  <a:pt x="5177292" y="2239591"/>
                </a:lnTo>
                <a:lnTo>
                  <a:pt x="5188082" y="2236354"/>
                </a:lnTo>
                <a:lnTo>
                  <a:pt x="5191184" y="2238512"/>
                </a:lnTo>
                <a:lnTo>
                  <a:pt x="5194421" y="2238512"/>
                </a:lnTo>
                <a:cubicBezTo>
                  <a:pt x="5194421" y="2232937"/>
                  <a:pt x="5199097" y="2226508"/>
                  <a:pt x="5208448" y="2219224"/>
                </a:cubicBezTo>
                <a:lnTo>
                  <a:pt x="5209392" y="2219224"/>
                </a:lnTo>
                <a:cubicBezTo>
                  <a:pt x="5211371" y="2219224"/>
                  <a:pt x="5212809" y="2222057"/>
                  <a:pt x="5213708" y="2227722"/>
                </a:cubicBezTo>
                <a:lnTo>
                  <a:pt x="5225577" y="2235275"/>
                </a:lnTo>
                <a:lnTo>
                  <a:pt x="5228814" y="2235275"/>
                </a:lnTo>
                <a:cubicBezTo>
                  <a:pt x="5230343" y="2234375"/>
                  <a:pt x="5233535" y="2226867"/>
                  <a:pt x="5238391" y="2212750"/>
                </a:cubicBezTo>
                <a:lnTo>
                  <a:pt x="5238391" y="2201960"/>
                </a:lnTo>
                <a:cubicBezTo>
                  <a:pt x="5245584" y="2191440"/>
                  <a:pt x="5251294" y="2184337"/>
                  <a:pt x="5255520" y="2180650"/>
                </a:cubicBezTo>
                <a:close/>
                <a:moveTo>
                  <a:pt x="3580222" y="2178762"/>
                </a:moveTo>
                <a:lnTo>
                  <a:pt x="3582380" y="2180920"/>
                </a:lnTo>
                <a:lnTo>
                  <a:pt x="3584538" y="2180920"/>
                </a:lnTo>
                <a:lnTo>
                  <a:pt x="3582380" y="2178762"/>
                </a:lnTo>
                <a:close/>
                <a:moveTo>
                  <a:pt x="5723524" y="2178492"/>
                </a:moveTo>
                <a:cubicBezTo>
                  <a:pt x="5724063" y="2182718"/>
                  <a:pt x="5725142" y="2184831"/>
                  <a:pt x="5726761" y="2184831"/>
                </a:cubicBezTo>
                <a:lnTo>
                  <a:pt x="5729998" y="2184831"/>
                </a:lnTo>
                <a:lnTo>
                  <a:pt x="5732156" y="2182673"/>
                </a:lnTo>
                <a:lnTo>
                  <a:pt x="5732156" y="2180650"/>
                </a:lnTo>
                <a:lnTo>
                  <a:pt x="5729998" y="2178492"/>
                </a:lnTo>
                <a:close/>
                <a:moveTo>
                  <a:pt x="7662489" y="2177952"/>
                </a:moveTo>
                <a:lnTo>
                  <a:pt x="7660196" y="2180110"/>
                </a:lnTo>
                <a:lnTo>
                  <a:pt x="7660196" y="2181189"/>
                </a:lnTo>
                <a:lnTo>
                  <a:pt x="7663568" y="2181189"/>
                </a:lnTo>
                <a:lnTo>
                  <a:pt x="7665726" y="2179031"/>
                </a:lnTo>
                <a:lnTo>
                  <a:pt x="7665726" y="2177952"/>
                </a:lnTo>
                <a:close/>
                <a:moveTo>
                  <a:pt x="4147764" y="2177952"/>
                </a:moveTo>
                <a:lnTo>
                  <a:pt x="4145472" y="2180110"/>
                </a:lnTo>
                <a:lnTo>
                  <a:pt x="4145472" y="2181189"/>
                </a:lnTo>
                <a:lnTo>
                  <a:pt x="4148843" y="2181189"/>
                </a:lnTo>
                <a:lnTo>
                  <a:pt x="4151001" y="2179031"/>
                </a:lnTo>
                <a:lnTo>
                  <a:pt x="4151001" y="2177952"/>
                </a:lnTo>
                <a:close/>
                <a:moveTo>
                  <a:pt x="3157267" y="2177952"/>
                </a:moveTo>
                <a:lnTo>
                  <a:pt x="3155109" y="2180110"/>
                </a:lnTo>
                <a:lnTo>
                  <a:pt x="3156188" y="2181189"/>
                </a:lnTo>
                <a:lnTo>
                  <a:pt x="3160504" y="2181189"/>
                </a:lnTo>
                <a:lnTo>
                  <a:pt x="3160504" y="2180110"/>
                </a:lnTo>
                <a:lnTo>
                  <a:pt x="3158346" y="2177952"/>
                </a:lnTo>
                <a:close/>
                <a:moveTo>
                  <a:pt x="4713553" y="2177943"/>
                </a:moveTo>
                <a:lnTo>
                  <a:pt x="4713553" y="2180101"/>
                </a:lnTo>
                <a:lnTo>
                  <a:pt x="4718948" y="2181180"/>
                </a:lnTo>
                <a:lnTo>
                  <a:pt x="4718948" y="2179022"/>
                </a:lnTo>
                <a:close/>
                <a:moveTo>
                  <a:pt x="9149449" y="2177413"/>
                </a:moveTo>
                <a:lnTo>
                  <a:pt x="9155923" y="2177413"/>
                </a:lnTo>
                <a:lnTo>
                  <a:pt x="9158081" y="2179571"/>
                </a:lnTo>
                <a:lnTo>
                  <a:pt x="9158081" y="2181729"/>
                </a:lnTo>
                <a:lnTo>
                  <a:pt x="9154844" y="2184966"/>
                </a:lnTo>
                <a:lnTo>
                  <a:pt x="9146212" y="2184966"/>
                </a:lnTo>
                <a:lnTo>
                  <a:pt x="9142975" y="2181729"/>
                </a:lnTo>
                <a:lnTo>
                  <a:pt x="9142975" y="2180650"/>
                </a:lnTo>
                <a:cubicBezTo>
                  <a:pt x="9143695" y="2178492"/>
                  <a:pt x="9145853" y="2177413"/>
                  <a:pt x="9149449" y="2177413"/>
                </a:cubicBezTo>
                <a:close/>
                <a:moveTo>
                  <a:pt x="4720027" y="2176864"/>
                </a:moveTo>
                <a:lnTo>
                  <a:pt x="4720027" y="2179022"/>
                </a:lnTo>
                <a:lnTo>
                  <a:pt x="4723264" y="2179022"/>
                </a:lnTo>
                <a:lnTo>
                  <a:pt x="4721106" y="2176864"/>
                </a:lnTo>
                <a:close/>
                <a:moveTo>
                  <a:pt x="8719345" y="2176604"/>
                </a:moveTo>
                <a:lnTo>
                  <a:pt x="8719345" y="2178762"/>
                </a:lnTo>
                <a:lnTo>
                  <a:pt x="8720424" y="2178762"/>
                </a:lnTo>
                <a:lnTo>
                  <a:pt x="8720424" y="2176604"/>
                </a:lnTo>
                <a:close/>
                <a:moveTo>
                  <a:pt x="2081884" y="2176604"/>
                </a:moveTo>
                <a:lnTo>
                  <a:pt x="2073387" y="2177683"/>
                </a:lnTo>
                <a:lnTo>
                  <a:pt x="2074467" y="2178762"/>
                </a:lnTo>
                <a:lnTo>
                  <a:pt x="2074467" y="2179841"/>
                </a:lnTo>
                <a:lnTo>
                  <a:pt x="2082963" y="2177683"/>
                </a:lnTo>
                <a:lnTo>
                  <a:pt x="2082963" y="2176604"/>
                </a:lnTo>
                <a:close/>
                <a:moveTo>
                  <a:pt x="9309547" y="2176334"/>
                </a:moveTo>
                <a:lnTo>
                  <a:pt x="9309547" y="2178492"/>
                </a:lnTo>
                <a:lnTo>
                  <a:pt x="9311705" y="2178492"/>
                </a:lnTo>
                <a:close/>
                <a:moveTo>
                  <a:pt x="9207850" y="2176334"/>
                </a:moveTo>
                <a:lnTo>
                  <a:pt x="9206771" y="2180650"/>
                </a:lnTo>
                <a:lnTo>
                  <a:pt x="9206771" y="2181729"/>
                </a:lnTo>
                <a:lnTo>
                  <a:pt x="9207850" y="2181729"/>
                </a:lnTo>
                <a:lnTo>
                  <a:pt x="9210008" y="2177413"/>
                </a:lnTo>
                <a:lnTo>
                  <a:pt x="9210008" y="2176334"/>
                </a:lnTo>
                <a:close/>
                <a:moveTo>
                  <a:pt x="5706260" y="2176334"/>
                </a:moveTo>
                <a:lnTo>
                  <a:pt x="5706260" y="2177413"/>
                </a:lnTo>
                <a:lnTo>
                  <a:pt x="5709497" y="2177413"/>
                </a:lnTo>
                <a:lnTo>
                  <a:pt x="5709497" y="2176334"/>
                </a:lnTo>
                <a:close/>
                <a:moveTo>
                  <a:pt x="5599978" y="2176334"/>
                </a:moveTo>
                <a:cubicBezTo>
                  <a:pt x="5598539" y="2176334"/>
                  <a:pt x="5597820" y="2177413"/>
                  <a:pt x="5597820" y="2179571"/>
                </a:cubicBezTo>
                <a:lnTo>
                  <a:pt x="5601057" y="2184831"/>
                </a:lnTo>
                <a:lnTo>
                  <a:pt x="5601057" y="2188068"/>
                </a:lnTo>
                <a:cubicBezTo>
                  <a:pt x="5598899" y="2190496"/>
                  <a:pt x="5596741" y="2196880"/>
                  <a:pt x="5594583" y="2207220"/>
                </a:cubicBezTo>
                <a:lnTo>
                  <a:pt x="5597820" y="2210323"/>
                </a:lnTo>
                <a:cubicBezTo>
                  <a:pt x="5604294" y="2205377"/>
                  <a:pt x="5607531" y="2200432"/>
                  <a:pt x="5607531" y="2195486"/>
                </a:cubicBezTo>
                <a:lnTo>
                  <a:pt x="5607531" y="2190226"/>
                </a:lnTo>
                <a:lnTo>
                  <a:pt x="5606452" y="2183752"/>
                </a:lnTo>
                <a:cubicBezTo>
                  <a:pt x="5606452" y="2179526"/>
                  <a:pt x="5610453" y="2177413"/>
                  <a:pt x="5618456" y="2177413"/>
                </a:cubicBezTo>
                <a:lnTo>
                  <a:pt x="5618456" y="2176334"/>
                </a:lnTo>
                <a:close/>
                <a:moveTo>
                  <a:pt x="1109324" y="2175660"/>
                </a:moveTo>
                <a:lnTo>
                  <a:pt x="1109324" y="2181055"/>
                </a:lnTo>
                <a:lnTo>
                  <a:pt x="1111483" y="2183213"/>
                </a:lnTo>
                <a:lnTo>
                  <a:pt x="1113640" y="2176739"/>
                </a:lnTo>
                <a:lnTo>
                  <a:pt x="1112562" y="2175660"/>
                </a:lnTo>
                <a:close/>
                <a:moveTo>
                  <a:pt x="8796359" y="2175525"/>
                </a:moveTo>
                <a:lnTo>
                  <a:pt x="8786783" y="2179841"/>
                </a:lnTo>
                <a:lnTo>
                  <a:pt x="8783546" y="2178762"/>
                </a:lnTo>
                <a:lnTo>
                  <a:pt x="8782467" y="2179841"/>
                </a:lnTo>
                <a:lnTo>
                  <a:pt x="8782467" y="2180920"/>
                </a:lnTo>
                <a:lnTo>
                  <a:pt x="8787727" y="2186180"/>
                </a:lnTo>
                <a:lnTo>
                  <a:pt x="8789885" y="2186180"/>
                </a:lnTo>
                <a:lnTo>
                  <a:pt x="8797438" y="2176604"/>
                </a:lnTo>
                <a:lnTo>
                  <a:pt x="8797438" y="2175525"/>
                </a:lnTo>
                <a:close/>
                <a:moveTo>
                  <a:pt x="4712474" y="2174706"/>
                </a:moveTo>
                <a:lnTo>
                  <a:pt x="4710316" y="2176864"/>
                </a:lnTo>
                <a:lnTo>
                  <a:pt x="4712474" y="2176864"/>
                </a:lnTo>
                <a:close/>
                <a:moveTo>
                  <a:pt x="4704921" y="2174706"/>
                </a:moveTo>
                <a:lnTo>
                  <a:pt x="4704921" y="2176864"/>
                </a:lnTo>
                <a:lnTo>
                  <a:pt x="4707079" y="2176864"/>
                </a:lnTo>
                <a:close/>
                <a:moveTo>
                  <a:pt x="5694256" y="2174176"/>
                </a:moveTo>
                <a:lnTo>
                  <a:pt x="5691019" y="2177413"/>
                </a:lnTo>
                <a:lnTo>
                  <a:pt x="5692098" y="2180650"/>
                </a:lnTo>
                <a:lnTo>
                  <a:pt x="5694256" y="2180650"/>
                </a:lnTo>
                <a:cubicBezTo>
                  <a:pt x="5698032" y="2180650"/>
                  <a:pt x="5700190" y="2179571"/>
                  <a:pt x="5700730" y="2177413"/>
                </a:cubicBezTo>
                <a:lnTo>
                  <a:pt x="5697493" y="2174176"/>
                </a:lnTo>
                <a:close/>
                <a:moveTo>
                  <a:pt x="8613468" y="2172288"/>
                </a:moveTo>
                <a:lnTo>
                  <a:pt x="8601734" y="2177683"/>
                </a:lnTo>
                <a:lnTo>
                  <a:pt x="8602813" y="2177683"/>
                </a:lnTo>
                <a:lnTo>
                  <a:pt x="8614547" y="2174446"/>
                </a:lnTo>
                <a:lnTo>
                  <a:pt x="8613468" y="2173367"/>
                </a:lnTo>
                <a:close/>
                <a:moveTo>
                  <a:pt x="6676121" y="2172018"/>
                </a:moveTo>
                <a:lnTo>
                  <a:pt x="6668433" y="2177548"/>
                </a:lnTo>
                <a:lnTo>
                  <a:pt x="6655351" y="2176469"/>
                </a:lnTo>
                <a:cubicBezTo>
                  <a:pt x="6652114" y="2176469"/>
                  <a:pt x="6648832" y="2177548"/>
                  <a:pt x="6645505" y="2179706"/>
                </a:cubicBezTo>
                <a:cubicBezTo>
                  <a:pt x="6632377" y="2177548"/>
                  <a:pt x="6623970" y="2175345"/>
                  <a:pt x="6620283" y="2173097"/>
                </a:cubicBezTo>
                <a:cubicBezTo>
                  <a:pt x="6617406" y="2173996"/>
                  <a:pt x="6615248" y="2175839"/>
                  <a:pt x="6613809" y="2178627"/>
                </a:cubicBezTo>
                <a:lnTo>
                  <a:pt x="6613809" y="2192789"/>
                </a:lnTo>
                <a:lnTo>
                  <a:pt x="6611651" y="2195082"/>
                </a:lnTo>
                <a:lnTo>
                  <a:pt x="6607200" y="2193868"/>
                </a:lnTo>
                <a:lnTo>
                  <a:pt x="6605042" y="2193868"/>
                </a:lnTo>
                <a:lnTo>
                  <a:pt x="6605042" y="2195082"/>
                </a:lnTo>
                <a:cubicBezTo>
                  <a:pt x="6610887" y="2195082"/>
                  <a:pt x="6613809" y="2196880"/>
                  <a:pt x="6613809" y="2200477"/>
                </a:cubicBezTo>
                <a:lnTo>
                  <a:pt x="6612730" y="2207086"/>
                </a:lnTo>
                <a:lnTo>
                  <a:pt x="6613809" y="2212481"/>
                </a:lnTo>
                <a:lnTo>
                  <a:pt x="6612730" y="2219089"/>
                </a:lnTo>
                <a:lnTo>
                  <a:pt x="6613809" y="2219089"/>
                </a:lnTo>
                <a:lnTo>
                  <a:pt x="6618125" y="2218010"/>
                </a:lnTo>
                <a:lnTo>
                  <a:pt x="6639975" y="2218010"/>
                </a:lnTo>
                <a:lnTo>
                  <a:pt x="6646584" y="2220168"/>
                </a:lnTo>
                <a:lnTo>
                  <a:pt x="6647663" y="2219089"/>
                </a:lnTo>
                <a:lnTo>
                  <a:pt x="6648742" y="2219089"/>
                </a:lnTo>
                <a:lnTo>
                  <a:pt x="6661959" y="2222327"/>
                </a:lnTo>
                <a:cubicBezTo>
                  <a:pt x="6668344" y="2222327"/>
                  <a:pt x="6673064" y="2217966"/>
                  <a:pt x="6676121" y="2209244"/>
                </a:cubicBezTo>
                <a:lnTo>
                  <a:pt x="6668433" y="2202635"/>
                </a:lnTo>
                <a:lnTo>
                  <a:pt x="6667354" y="2202635"/>
                </a:lnTo>
                <a:lnTo>
                  <a:pt x="6651035" y="2203714"/>
                </a:lnTo>
                <a:lnTo>
                  <a:pt x="6648742" y="2198319"/>
                </a:lnTo>
                <a:lnTo>
                  <a:pt x="6663038" y="2191710"/>
                </a:lnTo>
                <a:lnTo>
                  <a:pt x="6668433" y="2195082"/>
                </a:lnTo>
                <a:lnTo>
                  <a:pt x="6669512" y="2195082"/>
                </a:lnTo>
                <a:cubicBezTo>
                  <a:pt x="6676077" y="2189057"/>
                  <a:pt x="6679358" y="2183572"/>
                  <a:pt x="6679358" y="2178627"/>
                </a:cubicBezTo>
                <a:lnTo>
                  <a:pt x="6684888" y="2177548"/>
                </a:lnTo>
                <a:lnTo>
                  <a:pt x="6684888" y="2176469"/>
                </a:lnTo>
                <a:close/>
                <a:moveTo>
                  <a:pt x="2548590" y="2171037"/>
                </a:moveTo>
                <a:lnTo>
                  <a:pt x="2545353" y="2172116"/>
                </a:lnTo>
                <a:lnTo>
                  <a:pt x="2545353" y="2173195"/>
                </a:lnTo>
                <a:lnTo>
                  <a:pt x="2552906" y="2172116"/>
                </a:lnTo>
                <a:lnTo>
                  <a:pt x="2552906" y="2171037"/>
                </a:lnTo>
                <a:close/>
                <a:moveTo>
                  <a:pt x="9114921" y="2170939"/>
                </a:moveTo>
                <a:lnTo>
                  <a:pt x="9114921" y="2174176"/>
                </a:lnTo>
                <a:lnTo>
                  <a:pt x="9117079" y="2174176"/>
                </a:lnTo>
                <a:lnTo>
                  <a:pt x="9117079" y="2170939"/>
                </a:lnTo>
                <a:close/>
                <a:moveTo>
                  <a:pt x="8711927" y="2170130"/>
                </a:moveTo>
                <a:lnTo>
                  <a:pt x="8711927" y="2171209"/>
                </a:lnTo>
                <a:lnTo>
                  <a:pt x="8713950" y="2171209"/>
                </a:lnTo>
                <a:lnTo>
                  <a:pt x="8713950" y="2170130"/>
                </a:lnTo>
                <a:close/>
                <a:moveTo>
                  <a:pt x="6715505" y="2169860"/>
                </a:moveTo>
                <a:lnTo>
                  <a:pt x="6717663" y="2172018"/>
                </a:lnTo>
                <a:lnTo>
                  <a:pt x="6717663" y="2175390"/>
                </a:lnTo>
                <a:lnTo>
                  <a:pt x="6716584" y="2175390"/>
                </a:lnTo>
                <a:lnTo>
                  <a:pt x="6713347" y="2172018"/>
                </a:lnTo>
                <a:close/>
                <a:moveTo>
                  <a:pt x="2213658" y="2169051"/>
                </a:moveTo>
                <a:lnTo>
                  <a:pt x="2210421" y="2172288"/>
                </a:lnTo>
                <a:lnTo>
                  <a:pt x="2215680" y="2172288"/>
                </a:lnTo>
                <a:lnTo>
                  <a:pt x="2215680" y="2171209"/>
                </a:lnTo>
                <a:close/>
                <a:moveTo>
                  <a:pt x="5170818" y="2168781"/>
                </a:moveTo>
                <a:lnTo>
                  <a:pt x="5170818" y="2172018"/>
                </a:lnTo>
                <a:lnTo>
                  <a:pt x="5171897" y="2172018"/>
                </a:lnTo>
                <a:lnTo>
                  <a:pt x="5171897" y="2168781"/>
                </a:lnTo>
                <a:close/>
                <a:moveTo>
                  <a:pt x="677600" y="2168107"/>
                </a:moveTo>
                <a:lnTo>
                  <a:pt x="677600" y="2169186"/>
                </a:lnTo>
                <a:lnTo>
                  <a:pt x="679759" y="2169186"/>
                </a:lnTo>
                <a:lnTo>
                  <a:pt x="679759" y="2168107"/>
                </a:lnTo>
                <a:close/>
                <a:moveTo>
                  <a:pt x="8603892" y="2167972"/>
                </a:moveTo>
                <a:lnTo>
                  <a:pt x="8601734" y="2170130"/>
                </a:lnTo>
                <a:lnTo>
                  <a:pt x="8603892" y="2170130"/>
                </a:lnTo>
                <a:close/>
                <a:moveTo>
                  <a:pt x="8179588" y="2167432"/>
                </a:moveTo>
                <a:lnTo>
                  <a:pt x="8177430" y="2170669"/>
                </a:lnTo>
                <a:lnTo>
                  <a:pt x="8178509" y="2171748"/>
                </a:lnTo>
                <a:lnTo>
                  <a:pt x="8182825" y="2171748"/>
                </a:lnTo>
                <a:lnTo>
                  <a:pt x="8182825" y="2170669"/>
                </a:lnTo>
                <a:close/>
                <a:moveTo>
                  <a:pt x="9211088" y="2166623"/>
                </a:moveTo>
                <a:lnTo>
                  <a:pt x="9210008" y="2174176"/>
                </a:lnTo>
                <a:lnTo>
                  <a:pt x="9212166" y="2174176"/>
                </a:lnTo>
                <a:lnTo>
                  <a:pt x="9213246" y="2169860"/>
                </a:lnTo>
                <a:lnTo>
                  <a:pt x="9212166" y="2166623"/>
                </a:lnTo>
                <a:close/>
                <a:moveTo>
                  <a:pt x="3159425" y="2166083"/>
                </a:moveTo>
                <a:lnTo>
                  <a:pt x="3158346" y="2167162"/>
                </a:lnTo>
                <a:lnTo>
                  <a:pt x="3158346" y="2169320"/>
                </a:lnTo>
                <a:lnTo>
                  <a:pt x="3159425" y="2169320"/>
                </a:lnTo>
                <a:lnTo>
                  <a:pt x="3161583" y="2167162"/>
                </a:lnTo>
                <a:lnTo>
                  <a:pt x="3160504" y="2166083"/>
                </a:lnTo>
                <a:close/>
                <a:moveTo>
                  <a:pt x="2140824" y="2165949"/>
                </a:moveTo>
                <a:cubicBezTo>
                  <a:pt x="2140824" y="2173052"/>
                  <a:pt x="2144015" y="2176604"/>
                  <a:pt x="2150402" y="2176604"/>
                </a:cubicBezTo>
                <a:lnTo>
                  <a:pt x="2150402" y="2173367"/>
                </a:lnTo>
                <a:cubicBezTo>
                  <a:pt x="2148062" y="2168421"/>
                  <a:pt x="2144871" y="2165949"/>
                  <a:pt x="2140824" y="2165949"/>
                </a:cubicBezTo>
                <a:close/>
                <a:moveTo>
                  <a:pt x="192196" y="2165800"/>
                </a:moveTo>
                <a:lnTo>
                  <a:pt x="192196" y="2169037"/>
                </a:lnTo>
                <a:lnTo>
                  <a:pt x="197591" y="2169037"/>
                </a:lnTo>
                <a:lnTo>
                  <a:pt x="201907" y="2171195"/>
                </a:lnTo>
                <a:lnTo>
                  <a:pt x="202986" y="2171195"/>
                </a:lnTo>
                <a:lnTo>
                  <a:pt x="202986" y="2170116"/>
                </a:lnTo>
                <a:lnTo>
                  <a:pt x="193275" y="2165800"/>
                </a:lnTo>
                <a:close/>
                <a:moveTo>
                  <a:pt x="8696956" y="2163791"/>
                </a:moveTo>
                <a:cubicBezTo>
                  <a:pt x="8696956" y="2167118"/>
                  <a:pt x="8695517" y="2169590"/>
                  <a:pt x="8692640" y="2171209"/>
                </a:cubicBezTo>
                <a:lnTo>
                  <a:pt x="8691561" y="2175525"/>
                </a:lnTo>
                <a:lnTo>
                  <a:pt x="8691561" y="2179841"/>
                </a:lnTo>
                <a:lnTo>
                  <a:pt x="8693719" y="2187259"/>
                </a:lnTo>
                <a:lnTo>
                  <a:pt x="8692640" y="2209783"/>
                </a:lnTo>
                <a:lnTo>
                  <a:pt x="8694798" y="2216122"/>
                </a:lnTo>
                <a:lnTo>
                  <a:pt x="8694798" y="2223675"/>
                </a:lnTo>
                <a:cubicBezTo>
                  <a:pt x="8692640" y="2223675"/>
                  <a:pt x="8690842" y="2230059"/>
                  <a:pt x="8689403" y="2242828"/>
                </a:cubicBezTo>
                <a:cubicBezTo>
                  <a:pt x="8692280" y="2242828"/>
                  <a:pt x="8693719" y="2249257"/>
                  <a:pt x="8693719" y="2262115"/>
                </a:cubicBezTo>
                <a:lnTo>
                  <a:pt x="8693719" y="2264273"/>
                </a:lnTo>
                <a:cubicBezTo>
                  <a:pt x="8693719" y="2274973"/>
                  <a:pt x="8689808" y="2280323"/>
                  <a:pt x="8681985" y="2280323"/>
                </a:cubicBezTo>
                <a:lnTo>
                  <a:pt x="8680906" y="2281402"/>
                </a:lnTo>
                <a:lnTo>
                  <a:pt x="8677669" y="2281402"/>
                </a:lnTo>
                <a:lnTo>
                  <a:pt x="8673353" y="2278165"/>
                </a:lnTo>
                <a:cubicBezTo>
                  <a:pt x="8662653" y="2279064"/>
                  <a:pt x="8657303" y="2281222"/>
                  <a:pt x="8657303" y="2284639"/>
                </a:cubicBezTo>
                <a:cubicBezTo>
                  <a:pt x="8663956" y="2286887"/>
                  <a:pt x="8675016" y="2295429"/>
                  <a:pt x="8690482" y="2310265"/>
                </a:cubicBezTo>
                <a:cubicBezTo>
                  <a:pt x="8694798" y="2310265"/>
                  <a:pt x="8698710" y="2315975"/>
                  <a:pt x="8702216" y="2327395"/>
                </a:cubicBezTo>
                <a:lnTo>
                  <a:pt x="8703295" y="2327395"/>
                </a:lnTo>
                <a:cubicBezTo>
                  <a:pt x="8705453" y="2323618"/>
                  <a:pt x="8706892" y="2317908"/>
                  <a:pt x="8707611" y="2310265"/>
                </a:cubicBezTo>
                <a:cubicBezTo>
                  <a:pt x="8703295" y="2298846"/>
                  <a:pt x="8701137" y="2289584"/>
                  <a:pt x="8701137" y="2282481"/>
                </a:cubicBezTo>
                <a:lnTo>
                  <a:pt x="8701137" y="2280323"/>
                </a:lnTo>
                <a:lnTo>
                  <a:pt x="8704374" y="2263194"/>
                </a:lnTo>
                <a:lnTo>
                  <a:pt x="8701137" y="2252539"/>
                </a:lnTo>
                <a:lnTo>
                  <a:pt x="8702216" y="2251460"/>
                </a:lnTo>
                <a:lnTo>
                  <a:pt x="8703295" y="2251460"/>
                </a:lnTo>
                <a:lnTo>
                  <a:pt x="8704374" y="2252539"/>
                </a:lnTo>
                <a:lnTo>
                  <a:pt x="8704374" y="2253618"/>
                </a:lnTo>
                <a:lnTo>
                  <a:pt x="8707611" y="2252539"/>
                </a:lnTo>
                <a:lnTo>
                  <a:pt x="8707611" y="2251460"/>
                </a:lnTo>
                <a:cubicBezTo>
                  <a:pt x="8704734" y="2251460"/>
                  <a:pt x="8702576" y="2250021"/>
                  <a:pt x="8701137" y="2247144"/>
                </a:cubicBezTo>
                <a:lnTo>
                  <a:pt x="8701137" y="2237567"/>
                </a:lnTo>
                <a:cubicBezTo>
                  <a:pt x="8702576" y="2220393"/>
                  <a:pt x="8704734" y="2210413"/>
                  <a:pt x="8707611" y="2207625"/>
                </a:cubicBezTo>
                <a:lnTo>
                  <a:pt x="8704374" y="2180920"/>
                </a:lnTo>
                <a:lnTo>
                  <a:pt x="8705453" y="2177683"/>
                </a:lnTo>
                <a:lnTo>
                  <a:pt x="8703295" y="2171209"/>
                </a:lnTo>
                <a:cubicBezTo>
                  <a:pt x="8703295" y="2169770"/>
                  <a:pt x="8704374" y="2169051"/>
                  <a:pt x="8706532" y="2169051"/>
                </a:cubicBezTo>
                <a:cubicBezTo>
                  <a:pt x="8705094" y="2165904"/>
                  <a:pt x="8703655" y="2164150"/>
                  <a:pt x="8702216" y="2163791"/>
                </a:cubicBezTo>
                <a:close/>
                <a:moveTo>
                  <a:pt x="9300915" y="2163251"/>
                </a:moveTo>
                <a:lnTo>
                  <a:pt x="9301994" y="2163251"/>
                </a:lnTo>
                <a:cubicBezTo>
                  <a:pt x="9314942" y="2168556"/>
                  <a:pt x="9321416" y="2173636"/>
                  <a:pt x="9321416" y="2178492"/>
                </a:cubicBezTo>
                <a:cubicBezTo>
                  <a:pt x="9327170" y="2178672"/>
                  <a:pt x="9330048" y="2180110"/>
                  <a:pt x="9330048" y="2182808"/>
                </a:cubicBezTo>
                <a:lnTo>
                  <a:pt x="9330048" y="2183887"/>
                </a:lnTo>
                <a:cubicBezTo>
                  <a:pt x="9327710" y="2187484"/>
                  <a:pt x="9323394" y="2189282"/>
                  <a:pt x="9317100" y="2189282"/>
                </a:cubicBezTo>
                <a:cubicBezTo>
                  <a:pt x="9308468" y="2186944"/>
                  <a:pt x="9304152" y="2185146"/>
                  <a:pt x="9304152" y="2183887"/>
                </a:cubicBezTo>
                <a:lnTo>
                  <a:pt x="9306310" y="2180650"/>
                </a:lnTo>
                <a:lnTo>
                  <a:pt x="9303073" y="2178492"/>
                </a:lnTo>
                <a:cubicBezTo>
                  <a:pt x="9302533" y="2183527"/>
                  <a:pt x="9301454" y="2186045"/>
                  <a:pt x="9299836" y="2186045"/>
                </a:cubicBezTo>
                <a:lnTo>
                  <a:pt x="9287832" y="2186045"/>
                </a:lnTo>
                <a:lnTo>
                  <a:pt x="9284595" y="2182808"/>
                </a:lnTo>
                <a:lnTo>
                  <a:pt x="9284595" y="2181729"/>
                </a:lnTo>
                <a:cubicBezTo>
                  <a:pt x="9284595" y="2176694"/>
                  <a:pt x="9290035" y="2170534"/>
                  <a:pt x="9300915" y="2163251"/>
                </a:cubicBezTo>
                <a:close/>
                <a:moveTo>
                  <a:pt x="1049304" y="2161767"/>
                </a:moveTo>
                <a:cubicBezTo>
                  <a:pt x="1057128" y="2161767"/>
                  <a:pt x="1062477" y="2163206"/>
                  <a:pt x="1065354" y="2166083"/>
                </a:cubicBezTo>
                <a:cubicBezTo>
                  <a:pt x="1065354" y="2163206"/>
                  <a:pt x="1067513" y="2161767"/>
                  <a:pt x="1071828" y="2161767"/>
                </a:cubicBezTo>
                <a:lnTo>
                  <a:pt x="1081406" y="2161767"/>
                </a:lnTo>
                <a:lnTo>
                  <a:pt x="1083564" y="2163925"/>
                </a:lnTo>
                <a:lnTo>
                  <a:pt x="1083564" y="2166083"/>
                </a:lnTo>
                <a:lnTo>
                  <a:pt x="1080327" y="2169320"/>
                </a:lnTo>
                <a:lnTo>
                  <a:pt x="1078301" y="2169320"/>
                </a:lnTo>
                <a:lnTo>
                  <a:pt x="1075064" y="2167162"/>
                </a:lnTo>
                <a:lnTo>
                  <a:pt x="1073987" y="2167162"/>
                </a:lnTo>
                <a:cubicBezTo>
                  <a:pt x="1072728" y="2167162"/>
                  <a:pt x="1071649" y="2168916"/>
                  <a:pt x="1070749" y="2172423"/>
                </a:cubicBezTo>
                <a:lnTo>
                  <a:pt x="1068592" y="2172423"/>
                </a:lnTo>
                <a:lnTo>
                  <a:pt x="1068592" y="2173502"/>
                </a:lnTo>
                <a:lnTo>
                  <a:pt x="1053485" y="2171344"/>
                </a:lnTo>
                <a:lnTo>
                  <a:pt x="1040673" y="2172423"/>
                </a:lnTo>
                <a:cubicBezTo>
                  <a:pt x="1040673" y="2171074"/>
                  <a:pt x="1038515" y="2170040"/>
                  <a:pt x="1034199" y="2169320"/>
                </a:cubicBezTo>
                <a:lnTo>
                  <a:pt x="1025702" y="2170399"/>
                </a:lnTo>
                <a:lnTo>
                  <a:pt x="1024623" y="2169320"/>
                </a:lnTo>
                <a:cubicBezTo>
                  <a:pt x="1025972" y="2166083"/>
                  <a:pt x="1027364" y="2164285"/>
                  <a:pt x="1028803" y="2163925"/>
                </a:cubicBezTo>
                <a:lnTo>
                  <a:pt x="1035278" y="2166083"/>
                </a:lnTo>
                <a:lnTo>
                  <a:pt x="1036357" y="2166083"/>
                </a:lnTo>
                <a:cubicBezTo>
                  <a:pt x="1041032" y="2163206"/>
                  <a:pt x="1045347" y="2161767"/>
                  <a:pt x="1049304" y="2161767"/>
                </a:cubicBezTo>
                <a:close/>
                <a:moveTo>
                  <a:pt x="7660196" y="2159475"/>
                </a:moveTo>
                <a:lnTo>
                  <a:pt x="7658038" y="2161633"/>
                </a:lnTo>
                <a:lnTo>
                  <a:pt x="7663568" y="2161633"/>
                </a:lnTo>
                <a:lnTo>
                  <a:pt x="7663568" y="2159475"/>
                </a:lnTo>
                <a:close/>
                <a:moveTo>
                  <a:pt x="4145472" y="2159475"/>
                </a:moveTo>
                <a:lnTo>
                  <a:pt x="4143314" y="2161633"/>
                </a:lnTo>
                <a:lnTo>
                  <a:pt x="4148843" y="2161633"/>
                </a:lnTo>
                <a:lnTo>
                  <a:pt x="4148843" y="2159475"/>
                </a:lnTo>
                <a:close/>
                <a:moveTo>
                  <a:pt x="674364" y="2159475"/>
                </a:moveTo>
                <a:lnTo>
                  <a:pt x="676521" y="2159475"/>
                </a:lnTo>
                <a:lnTo>
                  <a:pt x="676521" y="2161633"/>
                </a:lnTo>
                <a:lnTo>
                  <a:pt x="682996" y="2161633"/>
                </a:lnTo>
                <a:lnTo>
                  <a:pt x="686233" y="2159475"/>
                </a:lnTo>
                <a:cubicBezTo>
                  <a:pt x="691807" y="2163431"/>
                  <a:pt x="699720" y="2166308"/>
                  <a:pt x="709970" y="2168107"/>
                </a:cubicBezTo>
                <a:lnTo>
                  <a:pt x="709970" y="2173502"/>
                </a:lnTo>
                <a:lnTo>
                  <a:pt x="713207" y="2170265"/>
                </a:lnTo>
                <a:cubicBezTo>
                  <a:pt x="719322" y="2172063"/>
                  <a:pt x="727595" y="2177458"/>
                  <a:pt x="738025" y="2186450"/>
                </a:cubicBezTo>
                <a:lnTo>
                  <a:pt x="739104" y="2185371"/>
                </a:lnTo>
                <a:lnTo>
                  <a:pt x="741262" y="2188608"/>
                </a:lnTo>
                <a:lnTo>
                  <a:pt x="740183" y="2191845"/>
                </a:lnTo>
                <a:lnTo>
                  <a:pt x="742341" y="2210188"/>
                </a:lnTo>
                <a:cubicBezTo>
                  <a:pt x="736766" y="2223855"/>
                  <a:pt x="729572" y="2230689"/>
                  <a:pt x="720760" y="2230689"/>
                </a:cubicBezTo>
                <a:lnTo>
                  <a:pt x="719681" y="2229610"/>
                </a:lnTo>
                <a:lnTo>
                  <a:pt x="718602" y="2229610"/>
                </a:lnTo>
                <a:lnTo>
                  <a:pt x="716444" y="2231768"/>
                </a:lnTo>
                <a:cubicBezTo>
                  <a:pt x="702777" y="2227092"/>
                  <a:pt x="695944" y="2219179"/>
                  <a:pt x="695944" y="2208030"/>
                </a:cubicBezTo>
                <a:cubicBezTo>
                  <a:pt x="694326" y="2194902"/>
                  <a:pt x="686773" y="2181594"/>
                  <a:pt x="673285" y="2168107"/>
                </a:cubicBezTo>
                <a:lnTo>
                  <a:pt x="673285" y="2167028"/>
                </a:lnTo>
                <a:lnTo>
                  <a:pt x="675442" y="2164870"/>
                </a:lnTo>
                <a:lnTo>
                  <a:pt x="675442" y="2162712"/>
                </a:lnTo>
                <a:lnTo>
                  <a:pt x="672206" y="2164870"/>
                </a:lnTo>
                <a:lnTo>
                  <a:pt x="671127" y="2164870"/>
                </a:lnTo>
                <a:lnTo>
                  <a:pt x="671127" y="2162712"/>
                </a:lnTo>
                <a:close/>
                <a:moveTo>
                  <a:pt x="4661761" y="2158521"/>
                </a:moveTo>
                <a:lnTo>
                  <a:pt x="4661761" y="2161758"/>
                </a:lnTo>
                <a:lnTo>
                  <a:pt x="4662840" y="2161758"/>
                </a:lnTo>
                <a:lnTo>
                  <a:pt x="4662840" y="2158521"/>
                </a:lnTo>
                <a:close/>
                <a:moveTo>
                  <a:pt x="8753604" y="2158396"/>
                </a:moveTo>
                <a:cubicBezTo>
                  <a:pt x="8752345" y="2158396"/>
                  <a:pt x="8751266" y="2160194"/>
                  <a:pt x="8750367" y="2163791"/>
                </a:cubicBezTo>
                <a:lnTo>
                  <a:pt x="8751446" y="2167028"/>
                </a:lnTo>
                <a:lnTo>
                  <a:pt x="8751446" y="2169051"/>
                </a:lnTo>
                <a:lnTo>
                  <a:pt x="8750367" y="2169051"/>
                </a:lnTo>
                <a:lnTo>
                  <a:pt x="8751446" y="2176604"/>
                </a:lnTo>
                <a:lnTo>
                  <a:pt x="8751446" y="2189417"/>
                </a:lnTo>
                <a:lnTo>
                  <a:pt x="8752525" y="2201151"/>
                </a:lnTo>
                <a:lnTo>
                  <a:pt x="8750367" y="2208704"/>
                </a:lnTo>
                <a:lnTo>
                  <a:pt x="8752525" y="2220438"/>
                </a:lnTo>
                <a:cubicBezTo>
                  <a:pt x="8751805" y="2223855"/>
                  <a:pt x="8749647" y="2227047"/>
                  <a:pt x="8746051" y="2230014"/>
                </a:cubicBezTo>
                <a:lnTo>
                  <a:pt x="8746051" y="2231093"/>
                </a:lnTo>
                <a:cubicBezTo>
                  <a:pt x="8746051" y="2232532"/>
                  <a:pt x="8747849" y="2233251"/>
                  <a:pt x="8751446" y="2233251"/>
                </a:cubicBezTo>
                <a:lnTo>
                  <a:pt x="8752525" y="2236488"/>
                </a:lnTo>
                <a:lnTo>
                  <a:pt x="8750367" y="2253618"/>
                </a:lnTo>
                <a:lnTo>
                  <a:pt x="8752525" y="2264273"/>
                </a:lnTo>
                <a:lnTo>
                  <a:pt x="8749288" y="2269668"/>
                </a:lnTo>
                <a:lnTo>
                  <a:pt x="8750367" y="2274928"/>
                </a:lnTo>
                <a:lnTo>
                  <a:pt x="8750367" y="2278165"/>
                </a:lnTo>
                <a:cubicBezTo>
                  <a:pt x="8750367" y="2279604"/>
                  <a:pt x="8749288" y="2280323"/>
                  <a:pt x="8747130" y="2280323"/>
                </a:cubicBezTo>
                <a:lnTo>
                  <a:pt x="8746051" y="2281402"/>
                </a:lnTo>
                <a:lnTo>
                  <a:pt x="8746051" y="2282481"/>
                </a:lnTo>
                <a:lnTo>
                  <a:pt x="8747130" y="2286662"/>
                </a:lnTo>
                <a:lnTo>
                  <a:pt x="8748209" y="2285583"/>
                </a:lnTo>
                <a:lnTo>
                  <a:pt x="8750367" y="2285583"/>
                </a:lnTo>
                <a:lnTo>
                  <a:pt x="8751446" y="2289899"/>
                </a:lnTo>
                <a:lnTo>
                  <a:pt x="8750367" y="2301633"/>
                </a:lnTo>
                <a:lnTo>
                  <a:pt x="8751446" y="2302712"/>
                </a:lnTo>
                <a:lnTo>
                  <a:pt x="8755762" y="2302712"/>
                </a:lnTo>
                <a:cubicBezTo>
                  <a:pt x="8761606" y="2302712"/>
                  <a:pt x="8765158" y="2298082"/>
                  <a:pt x="8766417" y="2288820"/>
                </a:cubicBezTo>
                <a:lnTo>
                  <a:pt x="8765338" y="2279244"/>
                </a:lnTo>
                <a:lnTo>
                  <a:pt x="8768575" y="2269668"/>
                </a:lnTo>
                <a:lnTo>
                  <a:pt x="8763180" y="2258878"/>
                </a:lnTo>
                <a:cubicBezTo>
                  <a:pt x="8765338" y="2249976"/>
                  <a:pt x="8766417" y="2239635"/>
                  <a:pt x="8766417" y="2227856"/>
                </a:cubicBezTo>
                <a:lnTo>
                  <a:pt x="8766417" y="2225833"/>
                </a:lnTo>
                <a:lnTo>
                  <a:pt x="8763180" y="2220438"/>
                </a:lnTo>
                <a:cubicBezTo>
                  <a:pt x="8763180" y="2209558"/>
                  <a:pt x="8765698" y="2202410"/>
                  <a:pt x="8770733" y="2198993"/>
                </a:cubicBezTo>
                <a:lnTo>
                  <a:pt x="8770733" y="2196835"/>
                </a:lnTo>
                <a:lnTo>
                  <a:pt x="8766417" y="2194812"/>
                </a:lnTo>
                <a:lnTo>
                  <a:pt x="8767496" y="2184022"/>
                </a:lnTo>
                <a:lnTo>
                  <a:pt x="8767496" y="2180920"/>
                </a:lnTo>
                <a:lnTo>
                  <a:pt x="8766417" y="2164870"/>
                </a:lnTo>
                <a:lnTo>
                  <a:pt x="8767496" y="2164870"/>
                </a:lnTo>
                <a:cubicBezTo>
                  <a:pt x="8767496" y="2163251"/>
                  <a:pt x="8764978" y="2161093"/>
                  <a:pt x="8759943" y="2158396"/>
                </a:cubicBezTo>
                <a:close/>
                <a:moveTo>
                  <a:pt x="8723661" y="2158396"/>
                </a:moveTo>
                <a:lnTo>
                  <a:pt x="8723661" y="2159475"/>
                </a:lnTo>
                <a:lnTo>
                  <a:pt x="8727977" y="2159475"/>
                </a:lnTo>
                <a:lnTo>
                  <a:pt x="8727977" y="2158396"/>
                </a:lnTo>
                <a:close/>
                <a:moveTo>
                  <a:pt x="2713004" y="2158223"/>
                </a:moveTo>
                <a:lnTo>
                  <a:pt x="2713004" y="2159302"/>
                </a:lnTo>
                <a:lnTo>
                  <a:pt x="2716105" y="2160381"/>
                </a:lnTo>
                <a:lnTo>
                  <a:pt x="2716105" y="2158223"/>
                </a:lnTo>
                <a:close/>
                <a:moveTo>
                  <a:pt x="2551826" y="2158223"/>
                </a:moveTo>
                <a:cubicBezTo>
                  <a:pt x="2548590" y="2161011"/>
                  <a:pt x="2546073" y="2162405"/>
                  <a:pt x="2544275" y="2162405"/>
                </a:cubicBezTo>
                <a:lnTo>
                  <a:pt x="2544275" y="2163484"/>
                </a:lnTo>
                <a:lnTo>
                  <a:pt x="2545353" y="2163484"/>
                </a:lnTo>
                <a:cubicBezTo>
                  <a:pt x="2550027" y="2161685"/>
                  <a:pt x="2552546" y="2159932"/>
                  <a:pt x="2552906" y="2158223"/>
                </a:cubicBezTo>
                <a:close/>
                <a:moveTo>
                  <a:pt x="2091593" y="2157317"/>
                </a:moveTo>
                <a:lnTo>
                  <a:pt x="2088357" y="2160554"/>
                </a:lnTo>
                <a:lnTo>
                  <a:pt x="2088357" y="2161633"/>
                </a:lnTo>
                <a:lnTo>
                  <a:pt x="2091593" y="2161633"/>
                </a:lnTo>
                <a:lnTo>
                  <a:pt x="2092675" y="2160554"/>
                </a:lnTo>
                <a:lnTo>
                  <a:pt x="2093752" y="2160554"/>
                </a:lnTo>
                <a:lnTo>
                  <a:pt x="2092675" y="2157317"/>
                </a:lnTo>
                <a:close/>
                <a:moveTo>
                  <a:pt x="5167716" y="2157047"/>
                </a:moveTo>
                <a:lnTo>
                  <a:pt x="5165558" y="2161228"/>
                </a:lnTo>
                <a:lnTo>
                  <a:pt x="5165558" y="2162307"/>
                </a:lnTo>
                <a:lnTo>
                  <a:pt x="5166637" y="2162307"/>
                </a:lnTo>
                <a:cubicBezTo>
                  <a:pt x="5166637" y="2159520"/>
                  <a:pt x="5168031" y="2158126"/>
                  <a:pt x="5170818" y="2158126"/>
                </a:cubicBezTo>
                <a:lnTo>
                  <a:pt x="5170818" y="2157047"/>
                </a:lnTo>
                <a:close/>
                <a:moveTo>
                  <a:pt x="182485" y="2156089"/>
                </a:moveTo>
                <a:lnTo>
                  <a:pt x="182485" y="2157168"/>
                </a:lnTo>
                <a:lnTo>
                  <a:pt x="185722" y="2160405"/>
                </a:lnTo>
                <a:lnTo>
                  <a:pt x="185722" y="2158247"/>
                </a:lnTo>
                <a:lnTo>
                  <a:pt x="183564" y="2156089"/>
                </a:lnTo>
                <a:close/>
                <a:moveTo>
                  <a:pt x="8743893" y="2155159"/>
                </a:moveTo>
                <a:lnTo>
                  <a:pt x="8743893" y="2157317"/>
                </a:lnTo>
                <a:cubicBezTo>
                  <a:pt x="8745331" y="2157317"/>
                  <a:pt x="8746051" y="2158755"/>
                  <a:pt x="8746051" y="2161633"/>
                </a:cubicBezTo>
                <a:lnTo>
                  <a:pt x="8749288" y="2161633"/>
                </a:lnTo>
                <a:lnTo>
                  <a:pt x="8749288" y="2160554"/>
                </a:lnTo>
                <a:lnTo>
                  <a:pt x="8744972" y="2157317"/>
                </a:lnTo>
                <a:lnTo>
                  <a:pt x="8744972" y="2155159"/>
                </a:lnTo>
                <a:close/>
                <a:moveTo>
                  <a:pt x="9294306" y="2154619"/>
                </a:moveTo>
                <a:lnTo>
                  <a:pt x="9294306" y="2155698"/>
                </a:lnTo>
                <a:lnTo>
                  <a:pt x="9296464" y="2155698"/>
                </a:lnTo>
                <a:lnTo>
                  <a:pt x="9296464" y="2154619"/>
                </a:lnTo>
                <a:close/>
                <a:moveTo>
                  <a:pt x="4585017" y="2154205"/>
                </a:moveTo>
                <a:cubicBezTo>
                  <a:pt x="4581780" y="2155644"/>
                  <a:pt x="4579981" y="2157082"/>
                  <a:pt x="4579622" y="2158521"/>
                </a:cubicBezTo>
                <a:lnTo>
                  <a:pt x="4579622" y="2166074"/>
                </a:lnTo>
                <a:lnTo>
                  <a:pt x="4580701" y="2166074"/>
                </a:lnTo>
                <a:cubicBezTo>
                  <a:pt x="4583038" y="2166074"/>
                  <a:pt x="4584837" y="2162118"/>
                  <a:pt x="4586096" y="2154205"/>
                </a:cubicBezTo>
                <a:close/>
                <a:moveTo>
                  <a:pt x="8733238" y="2154080"/>
                </a:moveTo>
                <a:lnTo>
                  <a:pt x="8733238" y="2155159"/>
                </a:lnTo>
                <a:lnTo>
                  <a:pt x="8736475" y="2155159"/>
                </a:lnTo>
                <a:lnTo>
                  <a:pt x="8736475" y="2154080"/>
                </a:lnTo>
                <a:close/>
                <a:moveTo>
                  <a:pt x="4707079" y="2153126"/>
                </a:moveTo>
                <a:cubicBezTo>
                  <a:pt x="4694131" y="2154025"/>
                  <a:pt x="4687657" y="2155464"/>
                  <a:pt x="4687657" y="2157442"/>
                </a:cubicBezTo>
                <a:cubicBezTo>
                  <a:pt x="4687657" y="2158881"/>
                  <a:pt x="4693052" y="2160319"/>
                  <a:pt x="4703842" y="2161758"/>
                </a:cubicBezTo>
                <a:cubicBezTo>
                  <a:pt x="4705101" y="2163916"/>
                  <a:pt x="4707259" y="2164995"/>
                  <a:pt x="4710316" y="2164995"/>
                </a:cubicBezTo>
                <a:lnTo>
                  <a:pt x="4710316" y="2166074"/>
                </a:lnTo>
                <a:lnTo>
                  <a:pt x="4716790" y="2162837"/>
                </a:lnTo>
                <a:lnTo>
                  <a:pt x="4718948" y="2162837"/>
                </a:lnTo>
                <a:cubicBezTo>
                  <a:pt x="4726861" y="2162837"/>
                  <a:pt x="4730817" y="2167153"/>
                  <a:pt x="4730817" y="2175785"/>
                </a:cubicBezTo>
                <a:cubicBezTo>
                  <a:pt x="4728299" y="2179382"/>
                  <a:pt x="4726141" y="2181180"/>
                  <a:pt x="4724343" y="2181180"/>
                </a:cubicBezTo>
                <a:lnTo>
                  <a:pt x="4729738" y="2190891"/>
                </a:lnTo>
                <a:lnTo>
                  <a:pt x="4734054" y="2191970"/>
                </a:lnTo>
                <a:lnTo>
                  <a:pt x="4740663" y="2190891"/>
                </a:lnTo>
                <a:lnTo>
                  <a:pt x="4741742" y="2190891"/>
                </a:lnTo>
                <a:lnTo>
                  <a:pt x="4748216" y="2191970"/>
                </a:lnTo>
                <a:lnTo>
                  <a:pt x="4751453" y="2190891"/>
                </a:lnTo>
                <a:lnTo>
                  <a:pt x="4757927" y="2191970"/>
                </a:lnTo>
                <a:lnTo>
                  <a:pt x="4757927" y="2190891"/>
                </a:lnTo>
                <a:lnTo>
                  <a:pt x="4759006" y="2189812"/>
                </a:lnTo>
                <a:lnTo>
                  <a:pt x="4756848" y="2182259"/>
                </a:lnTo>
                <a:cubicBezTo>
                  <a:pt x="4758646" y="2177224"/>
                  <a:pt x="4762243" y="2174706"/>
                  <a:pt x="4767638" y="2174706"/>
                </a:cubicBezTo>
                <a:lnTo>
                  <a:pt x="4768717" y="2173627"/>
                </a:lnTo>
                <a:lnTo>
                  <a:pt x="4768717" y="2171469"/>
                </a:lnTo>
                <a:lnTo>
                  <a:pt x="4766559" y="2167153"/>
                </a:lnTo>
                <a:cubicBezTo>
                  <a:pt x="4765480" y="2168592"/>
                  <a:pt x="4759006" y="2170390"/>
                  <a:pt x="4747137" y="2172548"/>
                </a:cubicBezTo>
                <a:cubicBezTo>
                  <a:pt x="4743540" y="2168232"/>
                  <a:pt x="4741382" y="2162477"/>
                  <a:pt x="4740663" y="2155284"/>
                </a:cubicBezTo>
                <a:lnTo>
                  <a:pt x="4738505" y="2155284"/>
                </a:lnTo>
                <a:lnTo>
                  <a:pt x="4731896" y="2156363"/>
                </a:lnTo>
                <a:lnTo>
                  <a:pt x="4728659" y="2155284"/>
                </a:lnTo>
                <a:lnTo>
                  <a:pt x="4726501" y="2157442"/>
                </a:lnTo>
                <a:lnTo>
                  <a:pt x="4725422" y="2157442"/>
                </a:lnTo>
                <a:cubicBezTo>
                  <a:pt x="4722185" y="2157442"/>
                  <a:pt x="4719307" y="2156003"/>
                  <a:pt x="4716790" y="2153126"/>
                </a:cubicBezTo>
                <a:lnTo>
                  <a:pt x="4712474" y="2154205"/>
                </a:lnTo>
                <a:close/>
                <a:moveTo>
                  <a:pt x="3744636" y="2151787"/>
                </a:moveTo>
                <a:lnTo>
                  <a:pt x="3755426" y="2151787"/>
                </a:lnTo>
                <a:lnTo>
                  <a:pt x="3757584" y="2153945"/>
                </a:lnTo>
                <a:lnTo>
                  <a:pt x="3757584" y="2157182"/>
                </a:lnTo>
                <a:lnTo>
                  <a:pt x="3756505" y="2162577"/>
                </a:lnTo>
                <a:lnTo>
                  <a:pt x="3759742" y="2164735"/>
                </a:lnTo>
                <a:lnTo>
                  <a:pt x="3766216" y="2163656"/>
                </a:lnTo>
                <a:cubicBezTo>
                  <a:pt x="3768733" y="2166713"/>
                  <a:pt x="3774083" y="2170310"/>
                  <a:pt x="3782266" y="2174446"/>
                </a:cubicBezTo>
                <a:cubicBezTo>
                  <a:pt x="3786582" y="2177503"/>
                  <a:pt x="3788740" y="2184651"/>
                  <a:pt x="3788740" y="2195891"/>
                </a:cubicBezTo>
                <a:lnTo>
                  <a:pt x="3781187" y="2204523"/>
                </a:lnTo>
                <a:cubicBezTo>
                  <a:pt x="3777230" y="2204523"/>
                  <a:pt x="3769363" y="2202005"/>
                  <a:pt x="3757584" y="2196970"/>
                </a:cubicBezTo>
                <a:lnTo>
                  <a:pt x="3746794" y="2199128"/>
                </a:lnTo>
                <a:lnTo>
                  <a:pt x="3743557" y="2198049"/>
                </a:lnTo>
                <a:lnTo>
                  <a:pt x="3740454" y="2202365"/>
                </a:lnTo>
                <a:lnTo>
                  <a:pt x="3740454" y="2203444"/>
                </a:lnTo>
                <a:cubicBezTo>
                  <a:pt x="3743961" y="2203444"/>
                  <a:pt x="3751469" y="2209873"/>
                  <a:pt x="3762979" y="2222731"/>
                </a:cubicBezTo>
                <a:lnTo>
                  <a:pt x="3762979" y="2223810"/>
                </a:lnTo>
                <a:lnTo>
                  <a:pt x="3760821" y="2227047"/>
                </a:lnTo>
                <a:lnTo>
                  <a:pt x="3760821" y="2228126"/>
                </a:lnTo>
                <a:lnTo>
                  <a:pt x="3764058" y="2232442"/>
                </a:lnTo>
                <a:lnTo>
                  <a:pt x="3764058" y="2239995"/>
                </a:lnTo>
                <a:cubicBezTo>
                  <a:pt x="3761540" y="2251415"/>
                  <a:pt x="3757224" y="2257124"/>
                  <a:pt x="3751110" y="2257124"/>
                </a:cubicBezTo>
                <a:cubicBezTo>
                  <a:pt x="3746794" y="2257124"/>
                  <a:pt x="3744636" y="2257844"/>
                  <a:pt x="3744636" y="2259282"/>
                </a:cubicBezTo>
                <a:lnTo>
                  <a:pt x="3748952" y="2261440"/>
                </a:lnTo>
                <a:lnTo>
                  <a:pt x="3753268" y="2259282"/>
                </a:lnTo>
                <a:lnTo>
                  <a:pt x="3754347" y="2260361"/>
                </a:lnTo>
                <a:lnTo>
                  <a:pt x="3755426" y="2260361"/>
                </a:lnTo>
                <a:lnTo>
                  <a:pt x="3761900" y="2259282"/>
                </a:lnTo>
                <a:lnTo>
                  <a:pt x="3775792" y="2260361"/>
                </a:lnTo>
                <a:lnTo>
                  <a:pt x="3784424" y="2259282"/>
                </a:lnTo>
                <a:cubicBezTo>
                  <a:pt x="3787481" y="2260182"/>
                  <a:pt x="3789639" y="2261980"/>
                  <a:pt x="3790898" y="2264677"/>
                </a:cubicBezTo>
                <a:lnTo>
                  <a:pt x="3790898" y="2272230"/>
                </a:lnTo>
                <a:cubicBezTo>
                  <a:pt x="3781546" y="2284189"/>
                  <a:pt x="3776871" y="2292777"/>
                  <a:pt x="3776871" y="2297992"/>
                </a:cubicBezTo>
                <a:lnTo>
                  <a:pt x="3779029" y="2304466"/>
                </a:lnTo>
                <a:lnTo>
                  <a:pt x="3779029" y="2314177"/>
                </a:lnTo>
                <a:lnTo>
                  <a:pt x="3765137" y="2321595"/>
                </a:lnTo>
                <a:cubicBezTo>
                  <a:pt x="3762979" y="2321595"/>
                  <a:pt x="3757943" y="2319122"/>
                  <a:pt x="3750031" y="2314177"/>
                </a:cubicBezTo>
                <a:lnTo>
                  <a:pt x="3747873" y="2314177"/>
                </a:lnTo>
                <a:cubicBezTo>
                  <a:pt x="3747873" y="2316425"/>
                  <a:pt x="3748952" y="2318897"/>
                  <a:pt x="3751110" y="2321595"/>
                </a:cubicBezTo>
                <a:lnTo>
                  <a:pt x="3746794" y="2325911"/>
                </a:lnTo>
                <a:lnTo>
                  <a:pt x="3747873" y="2336701"/>
                </a:lnTo>
                <a:lnTo>
                  <a:pt x="3747873" y="2346412"/>
                </a:lnTo>
                <a:lnTo>
                  <a:pt x="3750031" y="2353830"/>
                </a:lnTo>
                <a:lnTo>
                  <a:pt x="3746794" y="2362462"/>
                </a:lnTo>
                <a:lnTo>
                  <a:pt x="3748952" y="2364620"/>
                </a:lnTo>
                <a:lnTo>
                  <a:pt x="3748952" y="2368936"/>
                </a:lnTo>
                <a:lnTo>
                  <a:pt x="3746794" y="2375410"/>
                </a:lnTo>
                <a:lnTo>
                  <a:pt x="3747873" y="2384986"/>
                </a:lnTo>
                <a:cubicBezTo>
                  <a:pt x="3747873" y="2390561"/>
                  <a:pt x="3746434" y="2393798"/>
                  <a:pt x="3743557" y="2394697"/>
                </a:cubicBezTo>
                <a:lnTo>
                  <a:pt x="3741533" y="2394697"/>
                </a:lnTo>
                <a:lnTo>
                  <a:pt x="3730743" y="2391460"/>
                </a:lnTo>
                <a:lnTo>
                  <a:pt x="3729664" y="2391460"/>
                </a:lnTo>
                <a:lnTo>
                  <a:pt x="3722111" y="2394697"/>
                </a:lnTo>
                <a:cubicBezTo>
                  <a:pt x="3706376" y="2394697"/>
                  <a:pt x="3698508" y="2387909"/>
                  <a:pt x="3698508" y="2374331"/>
                </a:cubicBezTo>
                <a:lnTo>
                  <a:pt x="3698508" y="2373252"/>
                </a:lnTo>
                <a:lnTo>
                  <a:pt x="3693113" y="2372173"/>
                </a:lnTo>
                <a:lnTo>
                  <a:pt x="3688797" y="2373252"/>
                </a:lnTo>
                <a:lnTo>
                  <a:pt x="3687718" y="2372173"/>
                </a:lnTo>
                <a:lnTo>
                  <a:pt x="3676928" y="2373252"/>
                </a:lnTo>
                <a:lnTo>
                  <a:pt x="3653325" y="2373252"/>
                </a:lnTo>
                <a:lnTo>
                  <a:pt x="3631880" y="2371094"/>
                </a:lnTo>
                <a:cubicBezTo>
                  <a:pt x="3628283" y="2371094"/>
                  <a:pt x="3626125" y="2376085"/>
                  <a:pt x="3625406" y="2386065"/>
                </a:cubicBezTo>
                <a:cubicBezTo>
                  <a:pt x="3618032" y="2392539"/>
                  <a:pt x="3610165" y="2395776"/>
                  <a:pt x="3601802" y="2395776"/>
                </a:cubicBezTo>
                <a:cubicBezTo>
                  <a:pt x="3586696" y="2392719"/>
                  <a:pt x="3579143" y="2388044"/>
                  <a:pt x="3579143" y="2381749"/>
                </a:cubicBezTo>
                <a:lnTo>
                  <a:pt x="3574962" y="2376489"/>
                </a:lnTo>
                <a:lnTo>
                  <a:pt x="3574962" y="2372173"/>
                </a:lnTo>
                <a:cubicBezTo>
                  <a:pt x="3576401" y="2370914"/>
                  <a:pt x="3577120" y="2367318"/>
                  <a:pt x="3577120" y="2361383"/>
                </a:cubicBezTo>
                <a:lnTo>
                  <a:pt x="3579143" y="2358146"/>
                </a:lnTo>
                <a:lnTo>
                  <a:pt x="3578199" y="2343175"/>
                </a:lnTo>
                <a:lnTo>
                  <a:pt x="3578199" y="2338859"/>
                </a:lnTo>
                <a:lnTo>
                  <a:pt x="3580222" y="2329148"/>
                </a:lnTo>
                <a:lnTo>
                  <a:pt x="3579143" y="2320516"/>
                </a:lnTo>
                <a:cubicBezTo>
                  <a:pt x="3581301" y="2319797"/>
                  <a:pt x="3582380" y="2317683"/>
                  <a:pt x="3582380" y="2314177"/>
                </a:cubicBezTo>
                <a:cubicBezTo>
                  <a:pt x="3580042" y="2311299"/>
                  <a:pt x="3577929" y="2309861"/>
                  <a:pt x="3576041" y="2309861"/>
                </a:cubicBezTo>
                <a:lnTo>
                  <a:pt x="3557698" y="2315121"/>
                </a:lnTo>
                <a:cubicBezTo>
                  <a:pt x="3557698" y="2316560"/>
                  <a:pt x="3553427" y="2317279"/>
                  <a:pt x="3544885" y="2317279"/>
                </a:cubicBezTo>
                <a:lnTo>
                  <a:pt x="3541648" y="2314177"/>
                </a:lnTo>
                <a:lnTo>
                  <a:pt x="3541648" y="2308782"/>
                </a:lnTo>
                <a:cubicBezTo>
                  <a:pt x="3546054" y="2303387"/>
                  <a:pt x="3553202" y="2299071"/>
                  <a:pt x="3563093" y="2295834"/>
                </a:cubicBezTo>
                <a:cubicBezTo>
                  <a:pt x="3563273" y="2292597"/>
                  <a:pt x="3572939" y="2285448"/>
                  <a:pt x="3592091" y="2274388"/>
                </a:cubicBezTo>
                <a:cubicBezTo>
                  <a:pt x="3592091" y="2272051"/>
                  <a:pt x="3594969" y="2269893"/>
                  <a:pt x="3600723" y="2267914"/>
                </a:cubicBezTo>
                <a:cubicBezTo>
                  <a:pt x="3604140" y="2258563"/>
                  <a:pt x="3607692" y="2253887"/>
                  <a:pt x="3611379" y="2253887"/>
                </a:cubicBezTo>
                <a:lnTo>
                  <a:pt x="3611379" y="2246469"/>
                </a:lnTo>
                <a:cubicBezTo>
                  <a:pt x="3613896" y="2242153"/>
                  <a:pt x="3617133" y="2239995"/>
                  <a:pt x="3621090" y="2239995"/>
                </a:cubicBezTo>
                <a:lnTo>
                  <a:pt x="3622169" y="2245390"/>
                </a:lnTo>
                <a:lnTo>
                  <a:pt x="3625406" y="2245390"/>
                </a:lnTo>
                <a:lnTo>
                  <a:pt x="3624327" y="2242153"/>
                </a:lnTo>
                <a:lnTo>
                  <a:pt x="3626485" y="2228126"/>
                </a:lnTo>
                <a:lnTo>
                  <a:pt x="3623248" y="2223810"/>
                </a:lnTo>
                <a:lnTo>
                  <a:pt x="3622169" y="2223810"/>
                </a:lnTo>
                <a:cubicBezTo>
                  <a:pt x="3602836" y="2244401"/>
                  <a:pt x="3588495" y="2256945"/>
                  <a:pt x="3579143" y="2261440"/>
                </a:cubicBezTo>
                <a:lnTo>
                  <a:pt x="3558777" y="2268993"/>
                </a:lnTo>
                <a:lnTo>
                  <a:pt x="3549066" y="2270072"/>
                </a:lnTo>
                <a:lnTo>
                  <a:pt x="3545964" y="2266835"/>
                </a:lnTo>
                <a:cubicBezTo>
                  <a:pt x="3546413" y="2263419"/>
                  <a:pt x="3552123" y="2259462"/>
                  <a:pt x="3563093" y="2254966"/>
                </a:cubicBezTo>
                <a:cubicBezTo>
                  <a:pt x="3563093" y="2248403"/>
                  <a:pt x="3568803" y="2239815"/>
                  <a:pt x="3580222" y="2229205"/>
                </a:cubicBezTo>
                <a:cubicBezTo>
                  <a:pt x="3580222" y="2224170"/>
                  <a:pt x="3582380" y="2221652"/>
                  <a:pt x="3586696" y="2221652"/>
                </a:cubicBezTo>
                <a:lnTo>
                  <a:pt x="3586696" y="2217336"/>
                </a:lnTo>
                <a:lnTo>
                  <a:pt x="3585617" y="2217336"/>
                </a:lnTo>
                <a:lnTo>
                  <a:pt x="3580222" y="2221652"/>
                </a:lnTo>
                <a:lnTo>
                  <a:pt x="3574962" y="2221652"/>
                </a:lnTo>
                <a:lnTo>
                  <a:pt x="3574962" y="2231363"/>
                </a:lnTo>
                <a:cubicBezTo>
                  <a:pt x="3574962" y="2233521"/>
                  <a:pt x="3571005" y="2234960"/>
                  <a:pt x="3563093" y="2235679"/>
                </a:cubicBezTo>
                <a:cubicBezTo>
                  <a:pt x="3560215" y="2233521"/>
                  <a:pt x="3556978" y="2232442"/>
                  <a:pt x="3553382" y="2232442"/>
                </a:cubicBezTo>
                <a:cubicBezTo>
                  <a:pt x="3551224" y="2231183"/>
                  <a:pt x="3550145" y="2229025"/>
                  <a:pt x="3550145" y="2225968"/>
                </a:cubicBezTo>
                <a:lnTo>
                  <a:pt x="3547987" y="2225968"/>
                </a:lnTo>
                <a:cubicBezTo>
                  <a:pt x="3547987" y="2229565"/>
                  <a:pt x="3546953" y="2231363"/>
                  <a:pt x="3544885" y="2231363"/>
                </a:cubicBezTo>
                <a:cubicBezTo>
                  <a:pt x="3542007" y="2231363"/>
                  <a:pt x="3539849" y="2226328"/>
                  <a:pt x="3538411" y="2216257"/>
                </a:cubicBezTo>
                <a:lnTo>
                  <a:pt x="3534095" y="2212076"/>
                </a:lnTo>
                <a:lnTo>
                  <a:pt x="3534095" y="2210997"/>
                </a:lnTo>
                <a:cubicBezTo>
                  <a:pt x="3537691" y="2193733"/>
                  <a:pt x="3543041" y="2185101"/>
                  <a:pt x="3550145" y="2185101"/>
                </a:cubicBezTo>
                <a:cubicBezTo>
                  <a:pt x="3559496" y="2182134"/>
                  <a:pt x="3564172" y="2176064"/>
                  <a:pt x="3564172" y="2166893"/>
                </a:cubicBezTo>
                <a:cubicBezTo>
                  <a:pt x="3566510" y="2161318"/>
                  <a:pt x="3568308" y="2158441"/>
                  <a:pt x="3569567" y="2158261"/>
                </a:cubicBezTo>
                <a:lnTo>
                  <a:pt x="3571725" y="2158261"/>
                </a:lnTo>
                <a:cubicBezTo>
                  <a:pt x="3576670" y="2159879"/>
                  <a:pt x="3579143" y="2163836"/>
                  <a:pt x="3579143" y="2170130"/>
                </a:cubicBezTo>
                <a:lnTo>
                  <a:pt x="3580222" y="2174446"/>
                </a:lnTo>
                <a:lnTo>
                  <a:pt x="3585617" y="2174446"/>
                </a:lnTo>
                <a:cubicBezTo>
                  <a:pt x="3585977" y="2171568"/>
                  <a:pt x="3587056" y="2170130"/>
                  <a:pt x="3588854" y="2170130"/>
                </a:cubicBezTo>
                <a:lnTo>
                  <a:pt x="3589933" y="2170130"/>
                </a:lnTo>
                <a:lnTo>
                  <a:pt x="3593170" y="2172288"/>
                </a:lnTo>
                <a:lnTo>
                  <a:pt x="3603960" y="2171209"/>
                </a:lnTo>
                <a:cubicBezTo>
                  <a:pt x="3607197" y="2172647"/>
                  <a:pt x="3608996" y="2174086"/>
                  <a:pt x="3609355" y="2175525"/>
                </a:cubicBezTo>
                <a:cubicBezTo>
                  <a:pt x="3609355" y="2177683"/>
                  <a:pt x="3607917" y="2178762"/>
                  <a:pt x="3605039" y="2178762"/>
                </a:cubicBezTo>
                <a:lnTo>
                  <a:pt x="3598565" y="2176604"/>
                </a:lnTo>
                <a:lnTo>
                  <a:pt x="3596407" y="2178762"/>
                </a:lnTo>
                <a:lnTo>
                  <a:pt x="3593170" y="2176604"/>
                </a:lnTo>
                <a:lnTo>
                  <a:pt x="3589933" y="2176604"/>
                </a:lnTo>
                <a:lnTo>
                  <a:pt x="3585617" y="2179841"/>
                </a:lnTo>
                <a:lnTo>
                  <a:pt x="3591012" y="2198049"/>
                </a:lnTo>
                <a:lnTo>
                  <a:pt x="3591012" y="2202365"/>
                </a:lnTo>
                <a:lnTo>
                  <a:pt x="3587775" y="2206681"/>
                </a:lnTo>
                <a:lnTo>
                  <a:pt x="3587775" y="2209918"/>
                </a:lnTo>
                <a:lnTo>
                  <a:pt x="3589933" y="2212076"/>
                </a:lnTo>
                <a:cubicBezTo>
                  <a:pt x="3591911" y="2209019"/>
                  <a:pt x="3594789" y="2200387"/>
                  <a:pt x="3598565" y="2186180"/>
                </a:cubicBezTo>
                <a:cubicBezTo>
                  <a:pt x="3602342" y="2182673"/>
                  <a:pt x="3605579" y="2180920"/>
                  <a:pt x="3608276" y="2180920"/>
                </a:cubicBezTo>
                <a:lnTo>
                  <a:pt x="3617853" y="2180920"/>
                </a:lnTo>
                <a:cubicBezTo>
                  <a:pt x="3627204" y="2183707"/>
                  <a:pt x="3634397" y="2187619"/>
                  <a:pt x="3639433" y="2192654"/>
                </a:cubicBezTo>
                <a:lnTo>
                  <a:pt x="3644693" y="2191575"/>
                </a:lnTo>
                <a:lnTo>
                  <a:pt x="3645772" y="2191575"/>
                </a:lnTo>
                <a:lnTo>
                  <a:pt x="3651167" y="2196970"/>
                </a:lnTo>
                <a:cubicBezTo>
                  <a:pt x="3646221" y="2201466"/>
                  <a:pt x="3643749" y="2205062"/>
                  <a:pt x="3643749" y="2207760"/>
                </a:cubicBezTo>
                <a:lnTo>
                  <a:pt x="3649009" y="2207760"/>
                </a:lnTo>
                <a:cubicBezTo>
                  <a:pt x="3657101" y="2209738"/>
                  <a:pt x="3665733" y="2213650"/>
                  <a:pt x="3674905" y="2219494"/>
                </a:cubicBezTo>
                <a:lnTo>
                  <a:pt x="3681244" y="2218415"/>
                </a:lnTo>
                <a:cubicBezTo>
                  <a:pt x="3690595" y="2220753"/>
                  <a:pt x="3695271" y="2223271"/>
                  <a:pt x="3695271" y="2225968"/>
                </a:cubicBezTo>
                <a:lnTo>
                  <a:pt x="3692034" y="2234600"/>
                </a:lnTo>
                <a:cubicBezTo>
                  <a:pt x="3701206" y="2240175"/>
                  <a:pt x="3709073" y="2246604"/>
                  <a:pt x="3715637" y="2253887"/>
                </a:cubicBezTo>
                <a:cubicBezTo>
                  <a:pt x="3726068" y="2253887"/>
                  <a:pt x="3732901" y="2256045"/>
                  <a:pt x="3736138" y="2260361"/>
                </a:cubicBezTo>
                <a:lnTo>
                  <a:pt x="3740454" y="2258203"/>
                </a:lnTo>
                <a:lnTo>
                  <a:pt x="3740454" y="2256045"/>
                </a:lnTo>
                <a:cubicBezTo>
                  <a:pt x="3740454" y="2254787"/>
                  <a:pt x="3737577" y="2252988"/>
                  <a:pt x="3731822" y="2250650"/>
                </a:cubicBezTo>
                <a:cubicBezTo>
                  <a:pt x="3731822" y="2249122"/>
                  <a:pt x="3729305" y="2247368"/>
                  <a:pt x="3724269" y="2245390"/>
                </a:cubicBezTo>
                <a:lnTo>
                  <a:pt x="3700666" y="2217336"/>
                </a:lnTo>
                <a:cubicBezTo>
                  <a:pt x="3698508" y="2217336"/>
                  <a:pt x="3697429" y="2213784"/>
                  <a:pt x="3697429" y="2206681"/>
                </a:cubicBezTo>
                <a:lnTo>
                  <a:pt x="3676928" y="2190496"/>
                </a:lnTo>
                <a:lnTo>
                  <a:pt x="3676928" y="2187259"/>
                </a:lnTo>
                <a:cubicBezTo>
                  <a:pt x="3677468" y="2185101"/>
                  <a:pt x="3680345" y="2184022"/>
                  <a:pt x="3685560" y="2184022"/>
                </a:cubicBezTo>
                <a:cubicBezTo>
                  <a:pt x="3694911" y="2186360"/>
                  <a:pt x="3699587" y="2188877"/>
                  <a:pt x="3699587" y="2191575"/>
                </a:cubicBezTo>
                <a:cubicBezTo>
                  <a:pt x="3703364" y="2189417"/>
                  <a:pt x="3706915" y="2188338"/>
                  <a:pt x="3710242" y="2188338"/>
                </a:cubicBezTo>
                <a:lnTo>
                  <a:pt x="3712400" y="2188338"/>
                </a:lnTo>
                <a:lnTo>
                  <a:pt x="3723190" y="2191575"/>
                </a:lnTo>
                <a:lnTo>
                  <a:pt x="3727506" y="2181999"/>
                </a:lnTo>
                <a:lnTo>
                  <a:pt x="3724269" y="2179841"/>
                </a:lnTo>
                <a:lnTo>
                  <a:pt x="3713479" y="2179841"/>
                </a:lnTo>
                <a:lnTo>
                  <a:pt x="3704982" y="2181999"/>
                </a:lnTo>
                <a:cubicBezTo>
                  <a:pt x="3704982" y="2179841"/>
                  <a:pt x="3701745" y="2178762"/>
                  <a:pt x="3695271" y="2178762"/>
                </a:cubicBezTo>
                <a:lnTo>
                  <a:pt x="3693113" y="2175525"/>
                </a:lnTo>
                <a:lnTo>
                  <a:pt x="3693113" y="2172288"/>
                </a:lnTo>
                <a:lnTo>
                  <a:pt x="3697429" y="2167972"/>
                </a:lnTo>
                <a:lnTo>
                  <a:pt x="3698508" y="2167972"/>
                </a:lnTo>
                <a:cubicBezTo>
                  <a:pt x="3702285" y="2167972"/>
                  <a:pt x="3704802" y="2169770"/>
                  <a:pt x="3706061" y="2173367"/>
                </a:cubicBezTo>
                <a:lnTo>
                  <a:pt x="3714558" y="2175525"/>
                </a:lnTo>
                <a:lnTo>
                  <a:pt x="3714558" y="2174446"/>
                </a:lnTo>
                <a:cubicBezTo>
                  <a:pt x="3714558" y="2170130"/>
                  <a:pt x="3720673" y="2167612"/>
                  <a:pt x="3732901" y="2166893"/>
                </a:cubicBezTo>
                <a:cubicBezTo>
                  <a:pt x="3732901" y="2163116"/>
                  <a:pt x="3736813" y="2158081"/>
                  <a:pt x="3744636" y="2151787"/>
                </a:cubicBezTo>
                <a:close/>
                <a:moveTo>
                  <a:pt x="1107166" y="2149898"/>
                </a:moveTo>
                <a:cubicBezTo>
                  <a:pt x="1110763" y="2149898"/>
                  <a:pt x="1114000" y="2152056"/>
                  <a:pt x="1116877" y="2156372"/>
                </a:cubicBezTo>
                <a:cubicBezTo>
                  <a:pt x="1121194" y="2156372"/>
                  <a:pt x="1126228" y="2161048"/>
                  <a:pt x="1131984" y="2170399"/>
                </a:cubicBezTo>
                <a:cubicBezTo>
                  <a:pt x="1135491" y="2172108"/>
                  <a:pt x="1137244" y="2174940"/>
                  <a:pt x="1137244" y="2178897"/>
                </a:cubicBezTo>
                <a:cubicBezTo>
                  <a:pt x="1137244" y="2180515"/>
                  <a:pt x="1134051" y="2185191"/>
                  <a:pt x="1127667" y="2192924"/>
                </a:cubicBezTo>
                <a:cubicBezTo>
                  <a:pt x="1121733" y="2229610"/>
                  <a:pt x="1115619" y="2253573"/>
                  <a:pt x="1109324" y="2264812"/>
                </a:cubicBezTo>
                <a:lnTo>
                  <a:pt x="1106086" y="2268049"/>
                </a:lnTo>
                <a:lnTo>
                  <a:pt x="1106086" y="2277625"/>
                </a:lnTo>
                <a:cubicBezTo>
                  <a:pt x="1106086" y="2279064"/>
                  <a:pt x="1107885" y="2279783"/>
                  <a:pt x="1111483" y="2279783"/>
                </a:cubicBezTo>
                <a:lnTo>
                  <a:pt x="1112562" y="2280862"/>
                </a:lnTo>
                <a:cubicBezTo>
                  <a:pt x="1115438" y="2282301"/>
                  <a:pt x="1117957" y="2287696"/>
                  <a:pt x="1120114" y="2297048"/>
                </a:cubicBezTo>
                <a:cubicBezTo>
                  <a:pt x="1121194" y="2297048"/>
                  <a:pt x="1123711" y="2302397"/>
                  <a:pt x="1127667" y="2313098"/>
                </a:cubicBezTo>
                <a:cubicBezTo>
                  <a:pt x="1131175" y="2313098"/>
                  <a:pt x="1134366" y="2320966"/>
                  <a:pt x="1137244" y="2336701"/>
                </a:cubicBezTo>
                <a:cubicBezTo>
                  <a:pt x="1137244" y="2339039"/>
                  <a:pt x="1132972" y="2346187"/>
                  <a:pt x="1124431" y="2358146"/>
                </a:cubicBezTo>
                <a:cubicBezTo>
                  <a:pt x="1116157" y="2359045"/>
                  <a:pt x="1111122" y="2360484"/>
                  <a:pt x="1109324" y="2362462"/>
                </a:cubicBezTo>
                <a:lnTo>
                  <a:pt x="1106086" y="2362462"/>
                </a:lnTo>
                <a:cubicBezTo>
                  <a:pt x="1101861" y="2362462"/>
                  <a:pt x="1098309" y="2352796"/>
                  <a:pt x="1095431" y="2333464"/>
                </a:cubicBezTo>
                <a:cubicBezTo>
                  <a:pt x="1092554" y="2333464"/>
                  <a:pt x="1091116" y="2327754"/>
                  <a:pt x="1091116" y="2316335"/>
                </a:cubicBezTo>
                <a:lnTo>
                  <a:pt x="1091116" y="2310940"/>
                </a:lnTo>
                <a:lnTo>
                  <a:pt x="1088959" y="2308782"/>
                </a:lnTo>
                <a:lnTo>
                  <a:pt x="1085722" y="2312019"/>
                </a:lnTo>
                <a:lnTo>
                  <a:pt x="1081406" y="2309861"/>
                </a:lnTo>
                <a:lnTo>
                  <a:pt x="1081406" y="2313098"/>
                </a:lnTo>
                <a:cubicBezTo>
                  <a:pt x="1084282" y="2313098"/>
                  <a:pt x="1085722" y="2313817"/>
                  <a:pt x="1085722" y="2315256"/>
                </a:cubicBezTo>
                <a:cubicBezTo>
                  <a:pt x="1083203" y="2322449"/>
                  <a:pt x="1074976" y="2332115"/>
                  <a:pt x="1061039" y="2344254"/>
                </a:cubicBezTo>
                <a:cubicBezTo>
                  <a:pt x="1061039" y="2348750"/>
                  <a:pt x="1054250" y="2356977"/>
                  <a:pt x="1040673" y="2368936"/>
                </a:cubicBezTo>
                <a:cubicBezTo>
                  <a:pt x="1040673" y="2372893"/>
                  <a:pt x="1033525" y="2376489"/>
                  <a:pt x="1019227" y="2379726"/>
                </a:cubicBezTo>
                <a:lnTo>
                  <a:pt x="1015990" y="2379726"/>
                </a:lnTo>
                <a:cubicBezTo>
                  <a:pt x="1014191" y="2379726"/>
                  <a:pt x="1013113" y="2378288"/>
                  <a:pt x="1012754" y="2375410"/>
                </a:cubicBezTo>
                <a:cubicBezTo>
                  <a:pt x="1012754" y="2372533"/>
                  <a:pt x="1018103" y="2368217"/>
                  <a:pt x="1028803" y="2362462"/>
                </a:cubicBezTo>
                <a:cubicBezTo>
                  <a:pt x="1028803" y="2360664"/>
                  <a:pt x="1031321" y="2357112"/>
                  <a:pt x="1036357" y="2351807"/>
                </a:cubicBezTo>
                <a:cubicBezTo>
                  <a:pt x="1039055" y="2342456"/>
                  <a:pt x="1043730" y="2337780"/>
                  <a:pt x="1050383" y="2337780"/>
                </a:cubicBezTo>
                <a:lnTo>
                  <a:pt x="1051463" y="2334543"/>
                </a:lnTo>
                <a:lnTo>
                  <a:pt x="1050383" y="2330227"/>
                </a:lnTo>
                <a:cubicBezTo>
                  <a:pt x="1052631" y="2321685"/>
                  <a:pt x="1055464" y="2317414"/>
                  <a:pt x="1058879" y="2317414"/>
                </a:cubicBezTo>
                <a:lnTo>
                  <a:pt x="1057801" y="2312019"/>
                </a:lnTo>
                <a:lnTo>
                  <a:pt x="1057801" y="2310940"/>
                </a:lnTo>
                <a:lnTo>
                  <a:pt x="1058879" y="2309861"/>
                </a:lnTo>
                <a:lnTo>
                  <a:pt x="1058879" y="2308782"/>
                </a:lnTo>
                <a:lnTo>
                  <a:pt x="1075064" y="2310940"/>
                </a:lnTo>
                <a:lnTo>
                  <a:pt x="1075064" y="2308782"/>
                </a:lnTo>
                <a:lnTo>
                  <a:pt x="1069670" y="2307703"/>
                </a:lnTo>
                <a:lnTo>
                  <a:pt x="1066434" y="2308782"/>
                </a:lnTo>
                <a:lnTo>
                  <a:pt x="1062117" y="2301364"/>
                </a:lnTo>
                <a:lnTo>
                  <a:pt x="1062117" y="2299206"/>
                </a:lnTo>
                <a:lnTo>
                  <a:pt x="1064276" y="2295969"/>
                </a:lnTo>
                <a:lnTo>
                  <a:pt x="1064276" y="2287336"/>
                </a:lnTo>
                <a:cubicBezTo>
                  <a:pt x="1065174" y="2281941"/>
                  <a:pt x="1066613" y="2279064"/>
                  <a:pt x="1068592" y="2278704"/>
                </a:cubicBezTo>
                <a:lnTo>
                  <a:pt x="1067513" y="2268049"/>
                </a:lnTo>
                <a:lnTo>
                  <a:pt x="1067513" y="2263733"/>
                </a:lnTo>
                <a:lnTo>
                  <a:pt x="1052542" y="2239051"/>
                </a:lnTo>
                <a:cubicBezTo>
                  <a:pt x="1046247" y="2227811"/>
                  <a:pt x="1040492" y="2221023"/>
                  <a:pt x="1035278" y="2218685"/>
                </a:cubicBezTo>
                <a:cubicBezTo>
                  <a:pt x="1035278" y="2215987"/>
                  <a:pt x="1032085" y="2212391"/>
                  <a:pt x="1025702" y="2207895"/>
                </a:cubicBezTo>
                <a:lnTo>
                  <a:pt x="1025702" y="2205737"/>
                </a:lnTo>
                <a:lnTo>
                  <a:pt x="1028803" y="2202500"/>
                </a:lnTo>
                <a:lnTo>
                  <a:pt x="1033120" y="2202500"/>
                </a:lnTo>
                <a:cubicBezTo>
                  <a:pt x="1036716" y="2207895"/>
                  <a:pt x="1041752" y="2212930"/>
                  <a:pt x="1048225" y="2217606"/>
                </a:cubicBezTo>
                <a:lnTo>
                  <a:pt x="1051463" y="2221922"/>
                </a:lnTo>
                <a:lnTo>
                  <a:pt x="1052542" y="2220843"/>
                </a:lnTo>
                <a:lnTo>
                  <a:pt x="1055643" y="2220843"/>
                </a:lnTo>
                <a:cubicBezTo>
                  <a:pt x="1060498" y="2220843"/>
                  <a:pt x="1067333" y="2226553"/>
                  <a:pt x="1076143" y="2237972"/>
                </a:cubicBezTo>
                <a:lnTo>
                  <a:pt x="1077224" y="2237972"/>
                </a:lnTo>
                <a:lnTo>
                  <a:pt x="1083564" y="2201421"/>
                </a:lnTo>
                <a:lnTo>
                  <a:pt x="1079248" y="2194003"/>
                </a:lnTo>
                <a:lnTo>
                  <a:pt x="1083564" y="2187529"/>
                </a:lnTo>
                <a:lnTo>
                  <a:pt x="1081406" y="2172423"/>
                </a:lnTo>
                <a:lnTo>
                  <a:pt x="1081406" y="2171344"/>
                </a:lnTo>
                <a:cubicBezTo>
                  <a:pt x="1090757" y="2162082"/>
                  <a:pt x="1099343" y="2154934"/>
                  <a:pt x="1107166" y="2149898"/>
                </a:cubicBezTo>
                <a:close/>
                <a:moveTo>
                  <a:pt x="8177430" y="2148145"/>
                </a:moveTo>
                <a:lnTo>
                  <a:pt x="8177430" y="2149224"/>
                </a:lnTo>
                <a:lnTo>
                  <a:pt x="8181746" y="2150303"/>
                </a:lnTo>
                <a:cubicBezTo>
                  <a:pt x="8181746" y="2148864"/>
                  <a:pt x="8180667" y="2148145"/>
                  <a:pt x="8178509" y="2148145"/>
                </a:cubicBezTo>
                <a:close/>
                <a:moveTo>
                  <a:pt x="2613062" y="2147433"/>
                </a:moveTo>
                <a:lnTo>
                  <a:pt x="2613062" y="2148512"/>
                </a:lnTo>
                <a:lnTo>
                  <a:pt x="2618456" y="2149591"/>
                </a:lnTo>
                <a:lnTo>
                  <a:pt x="2619535" y="2149591"/>
                </a:lnTo>
                <a:lnTo>
                  <a:pt x="2619535" y="2148512"/>
                </a:lnTo>
                <a:lnTo>
                  <a:pt x="2615218" y="2147433"/>
                </a:lnTo>
                <a:close/>
                <a:moveTo>
                  <a:pt x="2609824" y="2146354"/>
                </a:moveTo>
                <a:lnTo>
                  <a:pt x="2609824" y="2149591"/>
                </a:lnTo>
                <a:lnTo>
                  <a:pt x="2610903" y="2149591"/>
                </a:lnTo>
                <a:lnTo>
                  <a:pt x="2610903" y="2146354"/>
                </a:lnTo>
                <a:close/>
                <a:moveTo>
                  <a:pt x="6668433" y="2145852"/>
                </a:moveTo>
                <a:lnTo>
                  <a:pt x="6670726" y="2148010"/>
                </a:lnTo>
                <a:lnTo>
                  <a:pt x="6671805" y="2148010"/>
                </a:lnTo>
                <a:lnTo>
                  <a:pt x="6669512" y="2145852"/>
                </a:lnTo>
                <a:close/>
                <a:moveTo>
                  <a:pt x="4660682" y="2145573"/>
                </a:moveTo>
                <a:lnTo>
                  <a:pt x="4660682" y="2148810"/>
                </a:lnTo>
                <a:lnTo>
                  <a:pt x="4662840" y="2150968"/>
                </a:lnTo>
                <a:lnTo>
                  <a:pt x="4666077" y="2149889"/>
                </a:lnTo>
                <a:lnTo>
                  <a:pt x="4666077" y="2147731"/>
                </a:lnTo>
                <a:lnTo>
                  <a:pt x="4663919" y="2145573"/>
                </a:lnTo>
                <a:close/>
                <a:moveTo>
                  <a:pt x="4669314" y="2144494"/>
                </a:moveTo>
                <a:lnTo>
                  <a:pt x="4669314" y="2145573"/>
                </a:lnTo>
                <a:lnTo>
                  <a:pt x="4671472" y="2145573"/>
                </a:lnTo>
                <a:lnTo>
                  <a:pt x="4671472" y="2144494"/>
                </a:lnTo>
                <a:close/>
                <a:moveTo>
                  <a:pt x="2723658" y="2144196"/>
                </a:moveTo>
                <a:lnTo>
                  <a:pt x="2721500" y="2146354"/>
                </a:lnTo>
                <a:lnTo>
                  <a:pt x="2721500" y="2147433"/>
                </a:lnTo>
                <a:lnTo>
                  <a:pt x="2725817" y="2147433"/>
                </a:lnTo>
                <a:lnTo>
                  <a:pt x="2725817" y="2144196"/>
                </a:lnTo>
                <a:close/>
                <a:moveTo>
                  <a:pt x="2626009" y="2144196"/>
                </a:moveTo>
                <a:lnTo>
                  <a:pt x="2620613" y="2146354"/>
                </a:lnTo>
                <a:lnTo>
                  <a:pt x="2620613" y="2148512"/>
                </a:lnTo>
                <a:lnTo>
                  <a:pt x="2627088" y="2145275"/>
                </a:lnTo>
                <a:lnTo>
                  <a:pt x="2627088" y="2144196"/>
                </a:lnTo>
                <a:close/>
                <a:moveTo>
                  <a:pt x="2609824" y="2144196"/>
                </a:moveTo>
                <a:lnTo>
                  <a:pt x="2609824" y="2145275"/>
                </a:lnTo>
                <a:lnTo>
                  <a:pt x="2613062" y="2145275"/>
                </a:lnTo>
                <a:lnTo>
                  <a:pt x="2613062" y="2144196"/>
                </a:lnTo>
                <a:close/>
                <a:moveTo>
                  <a:pt x="6765814" y="2142480"/>
                </a:moveTo>
                <a:lnTo>
                  <a:pt x="6770264" y="2142480"/>
                </a:lnTo>
                <a:cubicBezTo>
                  <a:pt x="6779526" y="2149404"/>
                  <a:pt x="6789372" y="2158530"/>
                  <a:pt x="6799802" y="2169860"/>
                </a:cubicBezTo>
                <a:lnTo>
                  <a:pt x="6799802" y="2172018"/>
                </a:lnTo>
                <a:cubicBezTo>
                  <a:pt x="6799802" y="2174446"/>
                  <a:pt x="6791395" y="2176289"/>
                  <a:pt x="6774580" y="2177548"/>
                </a:cubicBezTo>
                <a:lnTo>
                  <a:pt x="6760419" y="2175390"/>
                </a:lnTo>
                <a:lnTo>
                  <a:pt x="6752731" y="2176469"/>
                </a:lnTo>
                <a:lnTo>
                  <a:pt x="6743964" y="2174176"/>
                </a:lnTo>
                <a:cubicBezTo>
                  <a:pt x="6740817" y="2175704"/>
                  <a:pt x="6734972" y="2176469"/>
                  <a:pt x="6726430" y="2176469"/>
                </a:cubicBezTo>
                <a:lnTo>
                  <a:pt x="6723193" y="2176469"/>
                </a:lnTo>
                <a:lnTo>
                  <a:pt x="6719956" y="2174176"/>
                </a:lnTo>
                <a:cubicBezTo>
                  <a:pt x="6719956" y="2168421"/>
                  <a:pt x="6722474" y="2165544"/>
                  <a:pt x="6727509" y="2165544"/>
                </a:cubicBezTo>
                <a:lnTo>
                  <a:pt x="6733039" y="2170939"/>
                </a:lnTo>
                <a:lnTo>
                  <a:pt x="6734118" y="2170939"/>
                </a:lnTo>
                <a:cubicBezTo>
                  <a:pt x="6742660" y="2167882"/>
                  <a:pt x="6748864" y="2161677"/>
                  <a:pt x="6752731" y="2152326"/>
                </a:cubicBezTo>
                <a:cubicBezTo>
                  <a:pt x="6760733" y="2150168"/>
                  <a:pt x="6764735" y="2147246"/>
                  <a:pt x="6764735" y="2143559"/>
                </a:cubicBezTo>
                <a:close/>
                <a:moveTo>
                  <a:pt x="7703896" y="2142076"/>
                </a:moveTo>
                <a:lnTo>
                  <a:pt x="7706054" y="2144368"/>
                </a:lnTo>
                <a:lnTo>
                  <a:pt x="7706054" y="2142076"/>
                </a:lnTo>
                <a:close/>
                <a:moveTo>
                  <a:pt x="4189171" y="2142076"/>
                </a:moveTo>
                <a:lnTo>
                  <a:pt x="4191329" y="2144368"/>
                </a:lnTo>
                <a:lnTo>
                  <a:pt x="4191329" y="2142076"/>
                </a:lnTo>
                <a:close/>
                <a:moveTo>
                  <a:pt x="2562617" y="2142038"/>
                </a:moveTo>
                <a:cubicBezTo>
                  <a:pt x="2561357" y="2142038"/>
                  <a:pt x="2558841" y="2146354"/>
                  <a:pt x="2555064" y="2154986"/>
                </a:cubicBezTo>
                <a:lnTo>
                  <a:pt x="2555064" y="2156065"/>
                </a:lnTo>
                <a:lnTo>
                  <a:pt x="2556143" y="2156065"/>
                </a:lnTo>
                <a:cubicBezTo>
                  <a:pt x="2557763" y="2150491"/>
                  <a:pt x="2560279" y="2145815"/>
                  <a:pt x="2563696" y="2142038"/>
                </a:cubicBezTo>
                <a:close/>
                <a:moveTo>
                  <a:pt x="8082073" y="2140592"/>
                </a:moveTo>
                <a:lnTo>
                  <a:pt x="8083017" y="2140592"/>
                </a:lnTo>
                <a:cubicBezTo>
                  <a:pt x="8086614" y="2145627"/>
                  <a:pt x="8095201" y="2148145"/>
                  <a:pt x="8108778" y="2148145"/>
                </a:cubicBezTo>
                <a:lnTo>
                  <a:pt x="8135618" y="2163116"/>
                </a:lnTo>
                <a:lnTo>
                  <a:pt x="8135618" y="2170669"/>
                </a:lnTo>
                <a:lnTo>
                  <a:pt x="8137776" y="2179301"/>
                </a:lnTo>
                <a:cubicBezTo>
                  <a:pt x="8137776" y="2185685"/>
                  <a:pt x="8128830" y="2191755"/>
                  <a:pt x="8110936" y="2197509"/>
                </a:cubicBezTo>
                <a:lnTo>
                  <a:pt x="8103383" y="2197509"/>
                </a:lnTo>
                <a:cubicBezTo>
                  <a:pt x="8098977" y="2197509"/>
                  <a:pt x="8094346" y="2193193"/>
                  <a:pt x="8089491" y="2184561"/>
                </a:cubicBezTo>
                <a:lnTo>
                  <a:pt x="8089491" y="2172827"/>
                </a:lnTo>
                <a:cubicBezTo>
                  <a:pt x="8089491" y="2169590"/>
                  <a:pt x="8085939" y="2160284"/>
                  <a:pt x="8078836" y="2144908"/>
                </a:cubicBezTo>
                <a:lnTo>
                  <a:pt x="8078836" y="2143829"/>
                </a:lnTo>
                <a:close/>
                <a:moveTo>
                  <a:pt x="9092127" y="2138434"/>
                </a:moveTo>
                <a:lnTo>
                  <a:pt x="9093206" y="2138434"/>
                </a:lnTo>
                <a:cubicBezTo>
                  <a:pt x="9107683" y="2139693"/>
                  <a:pt x="9114921" y="2142210"/>
                  <a:pt x="9114921" y="2145987"/>
                </a:cubicBezTo>
                <a:cubicBezTo>
                  <a:pt x="9125711" y="2153540"/>
                  <a:pt x="9131106" y="2158575"/>
                  <a:pt x="9131106" y="2161093"/>
                </a:cubicBezTo>
                <a:lnTo>
                  <a:pt x="9130027" y="2165544"/>
                </a:lnTo>
                <a:lnTo>
                  <a:pt x="9130027" y="2167702"/>
                </a:lnTo>
                <a:lnTo>
                  <a:pt x="9131106" y="2167702"/>
                </a:lnTo>
                <a:lnTo>
                  <a:pt x="9136501" y="2166623"/>
                </a:lnTo>
                <a:cubicBezTo>
                  <a:pt x="9139379" y="2169680"/>
                  <a:pt x="9140817" y="2172557"/>
                  <a:pt x="9140817" y="2175255"/>
                </a:cubicBezTo>
                <a:lnTo>
                  <a:pt x="9140817" y="2178492"/>
                </a:lnTo>
                <a:cubicBezTo>
                  <a:pt x="9137940" y="2181010"/>
                  <a:pt x="9135782" y="2184966"/>
                  <a:pt x="9134343" y="2190361"/>
                </a:cubicBezTo>
                <a:lnTo>
                  <a:pt x="9120316" y="2201151"/>
                </a:lnTo>
                <a:lnTo>
                  <a:pt x="9109526" y="2200072"/>
                </a:lnTo>
                <a:lnTo>
                  <a:pt x="9107368" y="2202230"/>
                </a:lnTo>
                <a:lnTo>
                  <a:pt x="9105210" y="2200072"/>
                </a:lnTo>
                <a:lnTo>
                  <a:pt x="9105210" y="2197914"/>
                </a:lnTo>
                <a:lnTo>
                  <a:pt x="9107368" y="2197914"/>
                </a:lnTo>
                <a:lnTo>
                  <a:pt x="9107368" y="2196835"/>
                </a:lnTo>
                <a:cubicBezTo>
                  <a:pt x="9101524" y="2196835"/>
                  <a:pt x="9098601" y="2193238"/>
                  <a:pt x="9098601" y="2186045"/>
                </a:cubicBezTo>
                <a:cubicBezTo>
                  <a:pt x="9096263" y="2186045"/>
                  <a:pt x="9092307" y="2175210"/>
                  <a:pt x="9086732" y="2153540"/>
                </a:cubicBezTo>
                <a:lnTo>
                  <a:pt x="9078100" y="2144908"/>
                </a:lnTo>
                <a:lnTo>
                  <a:pt x="9078100" y="2143829"/>
                </a:lnTo>
                <a:cubicBezTo>
                  <a:pt x="9078100" y="2141851"/>
                  <a:pt x="9082776" y="2140052"/>
                  <a:pt x="9092127" y="2138434"/>
                </a:cubicBezTo>
                <a:close/>
                <a:moveTo>
                  <a:pt x="183564" y="2136667"/>
                </a:moveTo>
                <a:cubicBezTo>
                  <a:pt x="181946" y="2136667"/>
                  <a:pt x="180867" y="2138465"/>
                  <a:pt x="180327" y="2142062"/>
                </a:cubicBezTo>
                <a:lnTo>
                  <a:pt x="183564" y="2140983"/>
                </a:lnTo>
                <a:close/>
                <a:moveTo>
                  <a:pt x="2610903" y="2136643"/>
                </a:moveTo>
                <a:lnTo>
                  <a:pt x="2610903" y="2138801"/>
                </a:lnTo>
                <a:lnTo>
                  <a:pt x="2611982" y="2138801"/>
                </a:lnTo>
                <a:lnTo>
                  <a:pt x="2611982" y="2136643"/>
                </a:lnTo>
                <a:close/>
                <a:moveTo>
                  <a:pt x="2598090" y="2136643"/>
                </a:moveTo>
                <a:lnTo>
                  <a:pt x="2604429" y="2144196"/>
                </a:lnTo>
                <a:lnTo>
                  <a:pt x="2605508" y="2144196"/>
                </a:lnTo>
                <a:cubicBezTo>
                  <a:pt x="2605508" y="2142758"/>
                  <a:pt x="2606587" y="2142038"/>
                  <a:pt x="2608745" y="2142038"/>
                </a:cubicBezTo>
                <a:lnTo>
                  <a:pt x="2608745" y="2140959"/>
                </a:lnTo>
                <a:cubicBezTo>
                  <a:pt x="2604429" y="2140959"/>
                  <a:pt x="2601193" y="2139521"/>
                  <a:pt x="2599034" y="2136643"/>
                </a:cubicBezTo>
                <a:close/>
                <a:moveTo>
                  <a:pt x="2549668" y="2136643"/>
                </a:moveTo>
                <a:lnTo>
                  <a:pt x="2547512" y="2138801"/>
                </a:lnTo>
                <a:lnTo>
                  <a:pt x="2547512" y="2142038"/>
                </a:lnTo>
                <a:lnTo>
                  <a:pt x="2550749" y="2142038"/>
                </a:lnTo>
                <a:cubicBezTo>
                  <a:pt x="2552367" y="2142038"/>
                  <a:pt x="2553445" y="2140240"/>
                  <a:pt x="2553986" y="2136643"/>
                </a:cubicBezTo>
                <a:close/>
                <a:moveTo>
                  <a:pt x="8198875" y="2136411"/>
                </a:moveTo>
                <a:lnTo>
                  <a:pt x="8198875" y="2137490"/>
                </a:lnTo>
                <a:lnTo>
                  <a:pt x="8201033" y="2137490"/>
                </a:lnTo>
                <a:lnTo>
                  <a:pt x="8201033" y="2136411"/>
                </a:lnTo>
                <a:close/>
                <a:moveTo>
                  <a:pt x="4650971" y="2135862"/>
                </a:moveTo>
                <a:lnTo>
                  <a:pt x="4650971" y="2136941"/>
                </a:lnTo>
                <a:lnTo>
                  <a:pt x="4653129" y="2139099"/>
                </a:lnTo>
                <a:lnTo>
                  <a:pt x="4653129" y="2135862"/>
                </a:lnTo>
                <a:close/>
                <a:moveTo>
                  <a:pt x="5078698" y="2135601"/>
                </a:moveTo>
                <a:lnTo>
                  <a:pt x="5101222" y="2143020"/>
                </a:lnTo>
                <a:lnTo>
                  <a:pt x="5107561" y="2140862"/>
                </a:lnTo>
                <a:lnTo>
                  <a:pt x="5108640" y="2140862"/>
                </a:lnTo>
                <a:cubicBezTo>
                  <a:pt x="5122218" y="2152011"/>
                  <a:pt x="5129007" y="2158800"/>
                  <a:pt x="5129007" y="2161228"/>
                </a:cubicBezTo>
                <a:lnTo>
                  <a:pt x="5127928" y="2176334"/>
                </a:lnTo>
                <a:lnTo>
                  <a:pt x="5127928" y="2177413"/>
                </a:lnTo>
                <a:cubicBezTo>
                  <a:pt x="5124421" y="2180380"/>
                  <a:pt x="5122667" y="2183932"/>
                  <a:pt x="5122667" y="2188068"/>
                </a:cubicBezTo>
                <a:cubicBezTo>
                  <a:pt x="5119610" y="2190946"/>
                  <a:pt x="5116014" y="2192384"/>
                  <a:pt x="5111877" y="2192384"/>
                </a:cubicBezTo>
                <a:lnTo>
                  <a:pt x="5110798" y="2192384"/>
                </a:lnTo>
                <a:lnTo>
                  <a:pt x="5109719" y="2191305"/>
                </a:lnTo>
                <a:lnTo>
                  <a:pt x="5102301" y="2193463"/>
                </a:lnTo>
                <a:cubicBezTo>
                  <a:pt x="5100863" y="2191845"/>
                  <a:pt x="5100143" y="2189327"/>
                  <a:pt x="5100143" y="2185910"/>
                </a:cubicBezTo>
                <a:lnTo>
                  <a:pt x="5090432" y="2185910"/>
                </a:lnTo>
                <a:cubicBezTo>
                  <a:pt x="5088994" y="2185910"/>
                  <a:pt x="5087555" y="2182358"/>
                  <a:pt x="5086116" y="2175255"/>
                </a:cubicBezTo>
                <a:lnTo>
                  <a:pt x="5087195" y="2170939"/>
                </a:lnTo>
                <a:lnTo>
                  <a:pt x="5087195" y="2167702"/>
                </a:lnTo>
                <a:cubicBezTo>
                  <a:pt x="5082969" y="2156822"/>
                  <a:pt x="5079777" y="2150393"/>
                  <a:pt x="5077619" y="2148415"/>
                </a:cubicBezTo>
                <a:cubicBezTo>
                  <a:pt x="5074022" y="2148415"/>
                  <a:pt x="5072224" y="2146976"/>
                  <a:pt x="5072224" y="2144099"/>
                </a:cubicBezTo>
                <a:cubicBezTo>
                  <a:pt x="5074022" y="2138434"/>
                  <a:pt x="5076180" y="2135601"/>
                  <a:pt x="5078698" y="2135601"/>
                </a:cubicBezTo>
                <a:close/>
                <a:moveTo>
                  <a:pt x="6252491" y="2135197"/>
                </a:moveTo>
                <a:cubicBezTo>
                  <a:pt x="6261663" y="2138074"/>
                  <a:pt x="6269216" y="2141311"/>
                  <a:pt x="6275150" y="2144908"/>
                </a:cubicBezTo>
                <a:lnTo>
                  <a:pt x="6280680" y="2143829"/>
                </a:lnTo>
                <a:lnTo>
                  <a:pt x="6289312" y="2157856"/>
                </a:lnTo>
                <a:lnTo>
                  <a:pt x="6282838" y="2161093"/>
                </a:lnTo>
                <a:lnTo>
                  <a:pt x="6277308" y="2160014"/>
                </a:lnTo>
                <a:lnTo>
                  <a:pt x="6263281" y="2162172"/>
                </a:lnTo>
                <a:lnTo>
                  <a:pt x="6256807" y="2161093"/>
                </a:lnTo>
                <a:lnTo>
                  <a:pt x="6244938" y="2162172"/>
                </a:lnTo>
                <a:lnTo>
                  <a:pt x="6242780" y="2162172"/>
                </a:lnTo>
                <a:lnTo>
                  <a:pt x="6242780" y="2161093"/>
                </a:lnTo>
                <a:lnTo>
                  <a:pt x="6231990" y="2162172"/>
                </a:lnTo>
                <a:lnTo>
                  <a:pt x="6190853" y="2162172"/>
                </a:lnTo>
                <a:lnTo>
                  <a:pt x="6176826" y="2166623"/>
                </a:lnTo>
                <a:lnTo>
                  <a:pt x="6173589" y="2166623"/>
                </a:lnTo>
                <a:cubicBezTo>
                  <a:pt x="6163519" y="2164735"/>
                  <a:pt x="6158483" y="2161093"/>
                  <a:pt x="6158483" y="2155698"/>
                </a:cubicBezTo>
                <a:lnTo>
                  <a:pt x="6158483" y="2154619"/>
                </a:lnTo>
                <a:lnTo>
                  <a:pt x="6161720" y="2151382"/>
                </a:lnTo>
                <a:lnTo>
                  <a:pt x="6175747" y="2151382"/>
                </a:lnTo>
                <a:lnTo>
                  <a:pt x="6194090" y="2155698"/>
                </a:lnTo>
                <a:lnTo>
                  <a:pt x="6205959" y="2151382"/>
                </a:lnTo>
                <a:lnTo>
                  <a:pt x="6209196" y="2151382"/>
                </a:lnTo>
                <a:lnTo>
                  <a:pt x="6220121" y="2154619"/>
                </a:lnTo>
                <a:lnTo>
                  <a:pt x="6229832" y="2154619"/>
                </a:lnTo>
                <a:cubicBezTo>
                  <a:pt x="6232170" y="2148864"/>
                  <a:pt x="6235767" y="2145987"/>
                  <a:pt x="6240622" y="2145987"/>
                </a:cubicBezTo>
                <a:lnTo>
                  <a:pt x="6241701" y="2145987"/>
                </a:lnTo>
                <a:lnTo>
                  <a:pt x="6242780" y="2147066"/>
                </a:lnTo>
                <a:lnTo>
                  <a:pt x="6243859" y="2147066"/>
                </a:lnTo>
                <a:cubicBezTo>
                  <a:pt x="6243859" y="2139153"/>
                  <a:pt x="6246737" y="2135197"/>
                  <a:pt x="6252491" y="2135197"/>
                </a:cubicBezTo>
                <a:close/>
                <a:moveTo>
                  <a:pt x="235357" y="2133430"/>
                </a:moveTo>
                <a:lnTo>
                  <a:pt x="235357" y="2135588"/>
                </a:lnTo>
                <a:lnTo>
                  <a:pt x="236436" y="2135588"/>
                </a:lnTo>
                <a:lnTo>
                  <a:pt x="236436" y="2133430"/>
                </a:lnTo>
                <a:close/>
                <a:moveTo>
                  <a:pt x="2607667" y="2133406"/>
                </a:moveTo>
                <a:lnTo>
                  <a:pt x="2609824" y="2135564"/>
                </a:lnTo>
                <a:lnTo>
                  <a:pt x="2609824" y="2133406"/>
                </a:lnTo>
                <a:close/>
                <a:moveTo>
                  <a:pt x="9185191" y="2131960"/>
                </a:moveTo>
                <a:cubicBezTo>
                  <a:pt x="9199938" y="2134837"/>
                  <a:pt x="9208930" y="2138794"/>
                  <a:pt x="9212166" y="2143829"/>
                </a:cubicBezTo>
                <a:cubicBezTo>
                  <a:pt x="9216123" y="2143829"/>
                  <a:pt x="9219360" y="2145268"/>
                  <a:pt x="9221878" y="2148145"/>
                </a:cubicBezTo>
                <a:cubicBezTo>
                  <a:pt x="9232038" y="2150842"/>
                  <a:pt x="9237118" y="2153001"/>
                  <a:pt x="9237118" y="2154619"/>
                </a:cubicBezTo>
                <a:lnTo>
                  <a:pt x="9232802" y="2173097"/>
                </a:lnTo>
                <a:lnTo>
                  <a:pt x="9232802" y="2174176"/>
                </a:lnTo>
                <a:cubicBezTo>
                  <a:pt x="9232802" y="2177053"/>
                  <a:pt x="9237478" y="2178492"/>
                  <a:pt x="9246830" y="2178492"/>
                </a:cubicBezTo>
                <a:lnTo>
                  <a:pt x="9246830" y="2177413"/>
                </a:lnTo>
                <a:lnTo>
                  <a:pt x="9252225" y="2165544"/>
                </a:lnTo>
                <a:lnTo>
                  <a:pt x="9251146" y="2158935"/>
                </a:lnTo>
                <a:cubicBezTo>
                  <a:pt x="9251146" y="2157496"/>
                  <a:pt x="9252944" y="2156777"/>
                  <a:pt x="9256541" y="2156777"/>
                </a:cubicBezTo>
                <a:lnTo>
                  <a:pt x="9257620" y="2151382"/>
                </a:lnTo>
                <a:lnTo>
                  <a:pt x="9257620" y="2143829"/>
                </a:lnTo>
                <a:lnTo>
                  <a:pt x="9255462" y="2135197"/>
                </a:lnTo>
                <a:cubicBezTo>
                  <a:pt x="9258519" y="2133039"/>
                  <a:pt x="9261396" y="2131960"/>
                  <a:pt x="9264094" y="2131960"/>
                </a:cubicBezTo>
                <a:cubicBezTo>
                  <a:pt x="9268949" y="2131960"/>
                  <a:pt x="9280503" y="2137355"/>
                  <a:pt x="9298757" y="2148145"/>
                </a:cubicBezTo>
                <a:lnTo>
                  <a:pt x="9300915" y="2148145"/>
                </a:lnTo>
                <a:lnTo>
                  <a:pt x="9305231" y="2147066"/>
                </a:lnTo>
                <a:cubicBezTo>
                  <a:pt x="9308108" y="2148145"/>
                  <a:pt x="9309547" y="2149224"/>
                  <a:pt x="9309547" y="2150303"/>
                </a:cubicBezTo>
                <a:lnTo>
                  <a:pt x="9309547" y="2152461"/>
                </a:lnTo>
                <a:cubicBezTo>
                  <a:pt x="9294351" y="2163521"/>
                  <a:pt x="9286753" y="2169680"/>
                  <a:pt x="9286753" y="2170939"/>
                </a:cubicBezTo>
                <a:cubicBezTo>
                  <a:pt x="9283336" y="2170939"/>
                  <a:pt x="9277581" y="2173816"/>
                  <a:pt x="9269489" y="2179571"/>
                </a:cubicBezTo>
                <a:cubicBezTo>
                  <a:pt x="9269489" y="2181369"/>
                  <a:pt x="9272726" y="2182808"/>
                  <a:pt x="9279200" y="2183887"/>
                </a:cubicBezTo>
                <a:lnTo>
                  <a:pt x="9279200" y="2184966"/>
                </a:lnTo>
                <a:lnTo>
                  <a:pt x="9275963" y="2187124"/>
                </a:lnTo>
                <a:lnTo>
                  <a:pt x="9265173" y="2187124"/>
                </a:lnTo>
                <a:lnTo>
                  <a:pt x="9264094" y="2186045"/>
                </a:lnTo>
                <a:cubicBezTo>
                  <a:pt x="9257979" y="2190001"/>
                  <a:pt x="9249347" y="2198993"/>
                  <a:pt x="9238197" y="2213020"/>
                </a:cubicBezTo>
                <a:lnTo>
                  <a:pt x="9238197" y="2214099"/>
                </a:lnTo>
                <a:lnTo>
                  <a:pt x="9244671" y="2214099"/>
                </a:lnTo>
                <a:lnTo>
                  <a:pt x="9251146" y="2213020"/>
                </a:lnTo>
                <a:lnTo>
                  <a:pt x="9259778" y="2216257"/>
                </a:lnTo>
                <a:cubicBezTo>
                  <a:pt x="9263554" y="2208524"/>
                  <a:pt x="9268230" y="2203129"/>
                  <a:pt x="9273805" y="2200072"/>
                </a:cubicBezTo>
                <a:lnTo>
                  <a:pt x="9274884" y="2200072"/>
                </a:lnTo>
                <a:lnTo>
                  <a:pt x="9277042" y="2202230"/>
                </a:lnTo>
                <a:lnTo>
                  <a:pt x="9284595" y="2201151"/>
                </a:lnTo>
                <a:cubicBezTo>
                  <a:pt x="9288191" y="2201151"/>
                  <a:pt x="9295070" y="2204028"/>
                  <a:pt x="9305231" y="2209783"/>
                </a:cubicBezTo>
                <a:cubicBezTo>
                  <a:pt x="9310086" y="2209783"/>
                  <a:pt x="9313323" y="2213380"/>
                  <a:pt x="9314942" y="2220573"/>
                </a:cubicBezTo>
                <a:lnTo>
                  <a:pt x="9314942" y="2224889"/>
                </a:lnTo>
                <a:lnTo>
                  <a:pt x="9303073" y="2236893"/>
                </a:lnTo>
                <a:lnTo>
                  <a:pt x="9309547" y="2259552"/>
                </a:lnTo>
                <a:lnTo>
                  <a:pt x="9303073" y="2269263"/>
                </a:lnTo>
                <a:cubicBezTo>
                  <a:pt x="9305410" y="2269263"/>
                  <a:pt x="9307568" y="2275737"/>
                  <a:pt x="9309547" y="2288685"/>
                </a:cubicBezTo>
                <a:cubicBezTo>
                  <a:pt x="9304511" y="2296688"/>
                  <a:pt x="9301994" y="2301768"/>
                  <a:pt x="9301994" y="2303926"/>
                </a:cubicBezTo>
                <a:lnTo>
                  <a:pt x="9301994" y="2306084"/>
                </a:lnTo>
                <a:lnTo>
                  <a:pt x="9309547" y="2321190"/>
                </a:lnTo>
                <a:lnTo>
                  <a:pt x="9309547" y="2324427"/>
                </a:lnTo>
                <a:cubicBezTo>
                  <a:pt x="9309547" y="2332340"/>
                  <a:pt x="9306310" y="2336296"/>
                  <a:pt x="9299836" y="2336296"/>
                </a:cubicBezTo>
                <a:lnTo>
                  <a:pt x="9282437" y="2336296"/>
                </a:lnTo>
                <a:lnTo>
                  <a:pt x="9265173" y="2337375"/>
                </a:lnTo>
                <a:cubicBezTo>
                  <a:pt x="9260137" y="2336116"/>
                  <a:pt x="9257620" y="2334678"/>
                  <a:pt x="9257620" y="2333059"/>
                </a:cubicBezTo>
                <a:lnTo>
                  <a:pt x="9257620" y="2330901"/>
                </a:lnTo>
                <a:lnTo>
                  <a:pt x="9259778" y="2324427"/>
                </a:lnTo>
                <a:cubicBezTo>
                  <a:pt x="9257979" y="2324427"/>
                  <a:pt x="9256900" y="2322989"/>
                  <a:pt x="9256541" y="2320111"/>
                </a:cubicBezTo>
                <a:lnTo>
                  <a:pt x="9259778" y="2306084"/>
                </a:lnTo>
                <a:lnTo>
                  <a:pt x="9260857" y="2305005"/>
                </a:lnTo>
                <a:lnTo>
                  <a:pt x="9256541" y="2301768"/>
                </a:lnTo>
                <a:lnTo>
                  <a:pt x="9255462" y="2300689"/>
                </a:lnTo>
                <a:lnTo>
                  <a:pt x="9255462" y="2296238"/>
                </a:lnTo>
                <a:lnTo>
                  <a:pt x="9258699" y="2293001"/>
                </a:lnTo>
                <a:lnTo>
                  <a:pt x="9261936" y="2295159"/>
                </a:lnTo>
                <a:lnTo>
                  <a:pt x="9263015" y="2295159"/>
                </a:lnTo>
                <a:lnTo>
                  <a:pt x="9265173" y="2293001"/>
                </a:lnTo>
                <a:lnTo>
                  <a:pt x="9263015" y="2289764"/>
                </a:lnTo>
                <a:lnTo>
                  <a:pt x="9261936" y="2290843"/>
                </a:lnTo>
                <a:lnTo>
                  <a:pt x="9258699" y="2290843"/>
                </a:lnTo>
                <a:lnTo>
                  <a:pt x="9247908" y="2282211"/>
                </a:lnTo>
                <a:cubicBezTo>
                  <a:pt x="9246830" y="2285808"/>
                  <a:pt x="9244671" y="2287606"/>
                  <a:pt x="9241434" y="2287606"/>
                </a:cubicBezTo>
                <a:lnTo>
                  <a:pt x="9237118" y="2284369"/>
                </a:lnTo>
                <a:lnTo>
                  <a:pt x="9229431" y="2285448"/>
                </a:lnTo>
                <a:lnTo>
                  <a:pt x="9222956" y="2285448"/>
                </a:lnTo>
                <a:lnTo>
                  <a:pt x="9220799" y="2283290"/>
                </a:lnTo>
                <a:lnTo>
                  <a:pt x="9220799" y="2280053"/>
                </a:lnTo>
                <a:lnTo>
                  <a:pt x="9224036" y="2276816"/>
                </a:lnTo>
                <a:lnTo>
                  <a:pt x="9227273" y="2276816"/>
                </a:lnTo>
                <a:cubicBezTo>
                  <a:pt x="9230330" y="2276816"/>
                  <a:pt x="9233252" y="2278614"/>
                  <a:pt x="9236039" y="2282211"/>
                </a:cubicBezTo>
                <a:cubicBezTo>
                  <a:pt x="9239996" y="2279693"/>
                  <a:pt x="9246830" y="2277535"/>
                  <a:pt x="9256541" y="2275737"/>
                </a:cubicBezTo>
                <a:lnTo>
                  <a:pt x="9255462" y="2270342"/>
                </a:lnTo>
                <a:lnTo>
                  <a:pt x="9256541" y="2256315"/>
                </a:lnTo>
                <a:lnTo>
                  <a:pt x="9244671" y="2253078"/>
                </a:lnTo>
                <a:lnTo>
                  <a:pt x="9238197" y="2254157"/>
                </a:lnTo>
                <a:lnTo>
                  <a:pt x="9236039" y="2254157"/>
                </a:lnTo>
                <a:lnTo>
                  <a:pt x="9231589" y="2253078"/>
                </a:lnTo>
                <a:lnTo>
                  <a:pt x="9222956" y="2255236"/>
                </a:lnTo>
                <a:lnTo>
                  <a:pt x="9218640" y="2255236"/>
                </a:lnTo>
                <a:lnTo>
                  <a:pt x="9218640" y="2256315"/>
                </a:lnTo>
                <a:lnTo>
                  <a:pt x="9220799" y="2264947"/>
                </a:lnTo>
                <a:lnTo>
                  <a:pt x="9216483" y="2280053"/>
                </a:lnTo>
                <a:lnTo>
                  <a:pt x="9218640" y="2285448"/>
                </a:lnTo>
                <a:lnTo>
                  <a:pt x="9217562" y="2290843"/>
                </a:lnTo>
                <a:lnTo>
                  <a:pt x="9218640" y="2298531"/>
                </a:lnTo>
                <a:cubicBezTo>
                  <a:pt x="9217022" y="2298531"/>
                  <a:pt x="9215943" y="2300329"/>
                  <a:pt x="9215404" y="2303926"/>
                </a:cubicBezTo>
                <a:lnTo>
                  <a:pt x="9217562" y="2306084"/>
                </a:lnTo>
                <a:lnTo>
                  <a:pt x="9217562" y="2310400"/>
                </a:lnTo>
                <a:lnTo>
                  <a:pt x="9216483" y="2311479"/>
                </a:lnTo>
                <a:cubicBezTo>
                  <a:pt x="9217562" y="2314356"/>
                  <a:pt x="9218640" y="2315795"/>
                  <a:pt x="9219720" y="2315795"/>
                </a:cubicBezTo>
                <a:lnTo>
                  <a:pt x="9224036" y="2315795"/>
                </a:lnTo>
                <a:cubicBezTo>
                  <a:pt x="9226733" y="2313637"/>
                  <a:pt x="9229251" y="2312558"/>
                  <a:pt x="9231589" y="2312558"/>
                </a:cubicBezTo>
                <a:cubicBezTo>
                  <a:pt x="9235275" y="2312558"/>
                  <a:pt x="9238917" y="2314716"/>
                  <a:pt x="9242514" y="2319032"/>
                </a:cubicBezTo>
                <a:lnTo>
                  <a:pt x="9242514" y="2320111"/>
                </a:lnTo>
                <a:cubicBezTo>
                  <a:pt x="9241434" y="2322989"/>
                  <a:pt x="9238917" y="2324427"/>
                  <a:pt x="9234960" y="2324427"/>
                </a:cubicBezTo>
                <a:lnTo>
                  <a:pt x="9226194" y="2324427"/>
                </a:lnTo>
                <a:lnTo>
                  <a:pt x="9221878" y="2323348"/>
                </a:lnTo>
                <a:cubicBezTo>
                  <a:pt x="9218281" y="2324247"/>
                  <a:pt x="9216483" y="2325326"/>
                  <a:pt x="9216483" y="2326585"/>
                </a:cubicBezTo>
                <a:lnTo>
                  <a:pt x="9218640" y="2328743"/>
                </a:lnTo>
                <a:lnTo>
                  <a:pt x="9218640" y="2333059"/>
                </a:lnTo>
                <a:cubicBezTo>
                  <a:pt x="9218640" y="2335037"/>
                  <a:pt x="9214324" y="2337195"/>
                  <a:pt x="9205692" y="2339533"/>
                </a:cubicBezTo>
                <a:lnTo>
                  <a:pt x="9204613" y="2340612"/>
                </a:lnTo>
                <a:lnTo>
                  <a:pt x="9184112" y="2338454"/>
                </a:lnTo>
                <a:lnTo>
                  <a:pt x="9180875" y="2338454"/>
                </a:lnTo>
                <a:lnTo>
                  <a:pt x="9176559" y="2344928"/>
                </a:lnTo>
                <a:lnTo>
                  <a:pt x="9178717" y="2347086"/>
                </a:lnTo>
                <a:lnTo>
                  <a:pt x="9186270" y="2340612"/>
                </a:lnTo>
                <a:cubicBezTo>
                  <a:pt x="9195622" y="2342411"/>
                  <a:pt x="9200297" y="2344209"/>
                  <a:pt x="9200297" y="2346007"/>
                </a:cubicBezTo>
                <a:cubicBezTo>
                  <a:pt x="9201376" y="2348885"/>
                  <a:pt x="9202455" y="2350323"/>
                  <a:pt x="9203534" y="2350323"/>
                </a:cubicBezTo>
                <a:lnTo>
                  <a:pt x="9205692" y="2350323"/>
                </a:lnTo>
                <a:cubicBezTo>
                  <a:pt x="9208750" y="2345288"/>
                  <a:pt x="9214145" y="2342770"/>
                  <a:pt x="9221878" y="2342770"/>
                </a:cubicBezTo>
                <a:lnTo>
                  <a:pt x="9231589" y="2343849"/>
                </a:lnTo>
                <a:lnTo>
                  <a:pt x="9234960" y="2340612"/>
                </a:lnTo>
                <a:lnTo>
                  <a:pt x="9238197" y="2340612"/>
                </a:lnTo>
                <a:cubicBezTo>
                  <a:pt x="9241075" y="2340612"/>
                  <a:pt x="9245391" y="2342411"/>
                  <a:pt x="9251146" y="2346007"/>
                </a:cubicBezTo>
                <a:lnTo>
                  <a:pt x="9255462" y="2342770"/>
                </a:lnTo>
                <a:lnTo>
                  <a:pt x="9271647" y="2342770"/>
                </a:lnTo>
                <a:lnTo>
                  <a:pt x="9274884" y="2340612"/>
                </a:lnTo>
                <a:lnTo>
                  <a:pt x="9275963" y="2340612"/>
                </a:lnTo>
                <a:lnTo>
                  <a:pt x="9293227" y="2342770"/>
                </a:lnTo>
                <a:lnTo>
                  <a:pt x="9305231" y="2339533"/>
                </a:lnTo>
                <a:lnTo>
                  <a:pt x="9325732" y="2340612"/>
                </a:lnTo>
                <a:lnTo>
                  <a:pt x="9327890" y="2343849"/>
                </a:lnTo>
                <a:cubicBezTo>
                  <a:pt x="9326451" y="2346727"/>
                  <a:pt x="9322495" y="2349244"/>
                  <a:pt x="9316021" y="2351402"/>
                </a:cubicBezTo>
                <a:cubicBezTo>
                  <a:pt x="9314222" y="2354459"/>
                  <a:pt x="9312784" y="2361338"/>
                  <a:pt x="9311705" y="2372038"/>
                </a:cubicBezTo>
                <a:cubicBezTo>
                  <a:pt x="9308288" y="2381390"/>
                  <a:pt x="9303567" y="2386065"/>
                  <a:pt x="9297543" y="2386065"/>
                </a:cubicBezTo>
                <a:lnTo>
                  <a:pt x="9284595" y="2384986"/>
                </a:lnTo>
                <a:lnTo>
                  <a:pt x="9270568" y="2390381"/>
                </a:lnTo>
                <a:lnTo>
                  <a:pt x="9269489" y="2390381"/>
                </a:lnTo>
                <a:lnTo>
                  <a:pt x="9266252" y="2388223"/>
                </a:lnTo>
                <a:lnTo>
                  <a:pt x="9255462" y="2388223"/>
                </a:lnTo>
                <a:lnTo>
                  <a:pt x="9244671" y="2383907"/>
                </a:lnTo>
                <a:lnTo>
                  <a:pt x="9216483" y="2387144"/>
                </a:lnTo>
                <a:lnTo>
                  <a:pt x="9216483" y="2386065"/>
                </a:lnTo>
                <a:lnTo>
                  <a:pt x="9210008" y="2388223"/>
                </a:lnTo>
                <a:lnTo>
                  <a:pt x="9208930" y="2388223"/>
                </a:lnTo>
                <a:cubicBezTo>
                  <a:pt x="9196701" y="2386605"/>
                  <a:pt x="9190586" y="2384806"/>
                  <a:pt x="9190586" y="2382828"/>
                </a:cubicBezTo>
                <a:cubicBezTo>
                  <a:pt x="9185191" y="2386425"/>
                  <a:pt x="9181235" y="2388223"/>
                  <a:pt x="9178717" y="2388223"/>
                </a:cubicBezTo>
                <a:cubicBezTo>
                  <a:pt x="9161903" y="2377074"/>
                  <a:pt x="9149989" y="2367318"/>
                  <a:pt x="9142975" y="2358955"/>
                </a:cubicBezTo>
                <a:lnTo>
                  <a:pt x="9144054" y="2354639"/>
                </a:lnTo>
                <a:cubicBezTo>
                  <a:pt x="9144054" y="2353201"/>
                  <a:pt x="9140458" y="2349244"/>
                  <a:pt x="9133264" y="2342770"/>
                </a:cubicBezTo>
                <a:cubicBezTo>
                  <a:pt x="9116540" y="2363721"/>
                  <a:pt x="9106109" y="2374196"/>
                  <a:pt x="9101973" y="2374196"/>
                </a:cubicBezTo>
                <a:lnTo>
                  <a:pt x="9096443" y="2382828"/>
                </a:lnTo>
                <a:lnTo>
                  <a:pt x="9097522" y="2392539"/>
                </a:lnTo>
                <a:lnTo>
                  <a:pt x="9094285" y="2395776"/>
                </a:lnTo>
                <a:lnTo>
                  <a:pt x="9092127" y="2395776"/>
                </a:lnTo>
                <a:cubicBezTo>
                  <a:pt x="9088351" y="2395776"/>
                  <a:pt x="9081157" y="2381345"/>
                  <a:pt x="9070547" y="2352481"/>
                </a:cubicBezTo>
                <a:cubicBezTo>
                  <a:pt x="9069648" y="2345108"/>
                  <a:pt x="9068569" y="2340792"/>
                  <a:pt x="9067310" y="2339533"/>
                </a:cubicBezTo>
                <a:lnTo>
                  <a:pt x="9067310" y="2338454"/>
                </a:lnTo>
                <a:cubicBezTo>
                  <a:pt x="9067310" y="2337375"/>
                  <a:pt x="9075223" y="2335217"/>
                  <a:pt x="9091048" y="2331980"/>
                </a:cubicBezTo>
                <a:cubicBezTo>
                  <a:pt x="9095544" y="2330002"/>
                  <a:pt x="9098421" y="2327125"/>
                  <a:pt x="9099680" y="2323348"/>
                </a:cubicBezTo>
                <a:lnTo>
                  <a:pt x="9098601" y="2316874"/>
                </a:lnTo>
                <a:lnTo>
                  <a:pt x="9099680" y="2315795"/>
                </a:lnTo>
                <a:lnTo>
                  <a:pt x="9097522" y="2308242"/>
                </a:lnTo>
                <a:lnTo>
                  <a:pt x="9098601" y="2294080"/>
                </a:lnTo>
                <a:lnTo>
                  <a:pt x="9097522" y="2289764"/>
                </a:lnTo>
                <a:lnTo>
                  <a:pt x="9098601" y="2288685"/>
                </a:lnTo>
                <a:lnTo>
                  <a:pt x="9097522" y="2281132"/>
                </a:lnTo>
                <a:lnTo>
                  <a:pt x="9097522" y="2261710"/>
                </a:lnTo>
                <a:cubicBezTo>
                  <a:pt x="9097522" y="2252359"/>
                  <a:pt x="9099366" y="2247683"/>
                  <a:pt x="9103052" y="2247683"/>
                </a:cubicBezTo>
                <a:lnTo>
                  <a:pt x="9104131" y="2247683"/>
                </a:lnTo>
                <a:lnTo>
                  <a:pt x="9104131" y="2246604"/>
                </a:lnTo>
                <a:cubicBezTo>
                  <a:pt x="9100445" y="2243727"/>
                  <a:pt x="9098601" y="2240849"/>
                  <a:pt x="9098601" y="2237972"/>
                </a:cubicBezTo>
                <a:lnTo>
                  <a:pt x="9099680" y="2232577"/>
                </a:lnTo>
                <a:lnTo>
                  <a:pt x="9095364" y="2235814"/>
                </a:lnTo>
                <a:lnTo>
                  <a:pt x="9094285" y="2235814"/>
                </a:lnTo>
                <a:lnTo>
                  <a:pt x="9092127" y="2233656"/>
                </a:lnTo>
                <a:lnTo>
                  <a:pt x="9092127" y="2232577"/>
                </a:lnTo>
                <a:cubicBezTo>
                  <a:pt x="9092127" y="2231228"/>
                  <a:pt x="9094645" y="2230104"/>
                  <a:pt x="9099680" y="2229205"/>
                </a:cubicBezTo>
                <a:cubicBezTo>
                  <a:pt x="9104446" y="2220034"/>
                  <a:pt x="9109526" y="2213200"/>
                  <a:pt x="9114921" y="2208704"/>
                </a:cubicBezTo>
                <a:cubicBezTo>
                  <a:pt x="9118878" y="2208704"/>
                  <a:pt x="9123913" y="2212660"/>
                  <a:pt x="9130027" y="2220573"/>
                </a:cubicBezTo>
                <a:cubicBezTo>
                  <a:pt x="9136501" y="2220573"/>
                  <a:pt x="9142975" y="2225294"/>
                  <a:pt x="9149449" y="2234735"/>
                </a:cubicBezTo>
                <a:lnTo>
                  <a:pt x="9152686" y="2237972"/>
                </a:lnTo>
                <a:lnTo>
                  <a:pt x="9152686" y="2239051"/>
                </a:lnTo>
                <a:lnTo>
                  <a:pt x="9144054" y="2248762"/>
                </a:lnTo>
                <a:cubicBezTo>
                  <a:pt x="9146932" y="2253078"/>
                  <a:pt x="9148370" y="2256315"/>
                  <a:pt x="9148370" y="2258473"/>
                </a:cubicBezTo>
                <a:lnTo>
                  <a:pt x="9148370" y="2262789"/>
                </a:lnTo>
                <a:lnTo>
                  <a:pt x="9141896" y="2269263"/>
                </a:lnTo>
                <a:lnTo>
                  <a:pt x="9141896" y="2272500"/>
                </a:lnTo>
                <a:lnTo>
                  <a:pt x="9145133" y="2276816"/>
                </a:lnTo>
                <a:lnTo>
                  <a:pt x="9145133" y="2309321"/>
                </a:lnTo>
                <a:lnTo>
                  <a:pt x="9142975" y="2323348"/>
                </a:lnTo>
                <a:cubicBezTo>
                  <a:pt x="9142975" y="2328923"/>
                  <a:pt x="9150528" y="2335757"/>
                  <a:pt x="9165634" y="2343849"/>
                </a:cubicBezTo>
                <a:lnTo>
                  <a:pt x="9169006" y="2343849"/>
                </a:lnTo>
                <a:cubicBezTo>
                  <a:pt x="9171164" y="2343130"/>
                  <a:pt x="9172243" y="2340972"/>
                  <a:pt x="9172243" y="2337375"/>
                </a:cubicBezTo>
                <a:cubicBezTo>
                  <a:pt x="9170085" y="2336656"/>
                  <a:pt x="9169006" y="2334498"/>
                  <a:pt x="9169006" y="2330901"/>
                </a:cubicBezTo>
                <a:lnTo>
                  <a:pt x="9173322" y="2323348"/>
                </a:lnTo>
                <a:cubicBezTo>
                  <a:pt x="9173322" y="2321190"/>
                  <a:pt x="9172243" y="2320111"/>
                  <a:pt x="9170085" y="2320111"/>
                </a:cubicBezTo>
                <a:lnTo>
                  <a:pt x="9169006" y="2319032"/>
                </a:lnTo>
                <a:lnTo>
                  <a:pt x="9169006" y="2290843"/>
                </a:lnTo>
                <a:cubicBezTo>
                  <a:pt x="9169006" y="2280053"/>
                  <a:pt x="9167523" y="2273219"/>
                  <a:pt x="9164555" y="2270342"/>
                </a:cubicBezTo>
                <a:lnTo>
                  <a:pt x="9164555" y="2269263"/>
                </a:lnTo>
                <a:lnTo>
                  <a:pt x="9166848" y="2257394"/>
                </a:lnTo>
                <a:cubicBezTo>
                  <a:pt x="9166848" y="2253797"/>
                  <a:pt x="9166084" y="2251999"/>
                  <a:pt x="9164555" y="2251999"/>
                </a:cubicBezTo>
                <a:lnTo>
                  <a:pt x="9165634" y="2247683"/>
                </a:lnTo>
                <a:lnTo>
                  <a:pt x="9164555" y="2237972"/>
                </a:lnTo>
                <a:lnTo>
                  <a:pt x="9167927" y="2227047"/>
                </a:lnTo>
                <a:lnTo>
                  <a:pt x="9164555" y="2209783"/>
                </a:lnTo>
                <a:cubicBezTo>
                  <a:pt x="9167163" y="2201151"/>
                  <a:pt x="9171524" y="2196835"/>
                  <a:pt x="9177638" y="2196835"/>
                </a:cubicBezTo>
                <a:cubicBezTo>
                  <a:pt x="9186091" y="2200252"/>
                  <a:pt x="9192924" y="2205287"/>
                  <a:pt x="9198139" y="2211941"/>
                </a:cubicBezTo>
                <a:cubicBezTo>
                  <a:pt x="9204793" y="2213200"/>
                  <a:pt x="9210188" y="2216797"/>
                  <a:pt x="9214324" y="2222731"/>
                </a:cubicBezTo>
                <a:lnTo>
                  <a:pt x="9218640" y="2225968"/>
                </a:lnTo>
                <a:lnTo>
                  <a:pt x="9218640" y="2234735"/>
                </a:lnTo>
                <a:lnTo>
                  <a:pt x="9213246" y="2241209"/>
                </a:lnTo>
                <a:lnTo>
                  <a:pt x="9218640" y="2247683"/>
                </a:lnTo>
                <a:lnTo>
                  <a:pt x="9221878" y="2247683"/>
                </a:lnTo>
                <a:lnTo>
                  <a:pt x="9226194" y="2246604"/>
                </a:lnTo>
                <a:lnTo>
                  <a:pt x="9233881" y="2250920"/>
                </a:lnTo>
                <a:lnTo>
                  <a:pt x="9236039" y="2250920"/>
                </a:lnTo>
                <a:cubicBezTo>
                  <a:pt x="9237838" y="2248402"/>
                  <a:pt x="9245031" y="2245885"/>
                  <a:pt x="9257620" y="2243367"/>
                </a:cubicBezTo>
                <a:cubicBezTo>
                  <a:pt x="9257620" y="2241569"/>
                  <a:pt x="9259778" y="2239051"/>
                  <a:pt x="9264094" y="2235814"/>
                </a:cubicBezTo>
                <a:lnTo>
                  <a:pt x="9255462" y="2225968"/>
                </a:lnTo>
                <a:lnTo>
                  <a:pt x="9238197" y="2220573"/>
                </a:lnTo>
                <a:lnTo>
                  <a:pt x="9230510" y="2221652"/>
                </a:lnTo>
                <a:lnTo>
                  <a:pt x="9224036" y="2220573"/>
                </a:lnTo>
                <a:lnTo>
                  <a:pt x="9219720" y="2221652"/>
                </a:lnTo>
                <a:cubicBezTo>
                  <a:pt x="9216842" y="2218775"/>
                  <a:pt x="9215404" y="2213380"/>
                  <a:pt x="9215404" y="2205467"/>
                </a:cubicBezTo>
                <a:lnTo>
                  <a:pt x="9218640" y="2195756"/>
                </a:lnTo>
                <a:cubicBezTo>
                  <a:pt x="9213425" y="2190001"/>
                  <a:pt x="9208390" y="2187124"/>
                  <a:pt x="9203534" y="2187124"/>
                </a:cubicBezTo>
                <a:lnTo>
                  <a:pt x="9197060" y="2189282"/>
                </a:lnTo>
                <a:lnTo>
                  <a:pt x="9193823" y="2186045"/>
                </a:lnTo>
                <a:lnTo>
                  <a:pt x="9189507" y="2189282"/>
                </a:lnTo>
                <a:cubicBezTo>
                  <a:pt x="9171434" y="2187484"/>
                  <a:pt x="9162397" y="2185326"/>
                  <a:pt x="9162397" y="2182808"/>
                </a:cubicBezTo>
                <a:lnTo>
                  <a:pt x="9162397" y="2180650"/>
                </a:lnTo>
                <a:lnTo>
                  <a:pt x="9170085" y="2178492"/>
                </a:lnTo>
                <a:lnTo>
                  <a:pt x="9174401" y="2179571"/>
                </a:lnTo>
                <a:lnTo>
                  <a:pt x="9180875" y="2177413"/>
                </a:lnTo>
                <a:lnTo>
                  <a:pt x="9192744" y="2177413"/>
                </a:lnTo>
                <a:lnTo>
                  <a:pt x="9192744" y="2176334"/>
                </a:lnTo>
                <a:lnTo>
                  <a:pt x="9190586" y="2169860"/>
                </a:lnTo>
                <a:lnTo>
                  <a:pt x="9192744" y="2162172"/>
                </a:lnTo>
                <a:lnTo>
                  <a:pt x="9192744" y="2161093"/>
                </a:lnTo>
                <a:cubicBezTo>
                  <a:pt x="9192744" y="2156597"/>
                  <a:pt x="9186990" y="2150123"/>
                  <a:pt x="9175480" y="2141671"/>
                </a:cubicBezTo>
                <a:cubicBezTo>
                  <a:pt x="9175480" y="2137175"/>
                  <a:pt x="9178717" y="2133938"/>
                  <a:pt x="9185191" y="2131960"/>
                </a:cubicBezTo>
                <a:close/>
                <a:moveTo>
                  <a:pt x="6092529" y="2131960"/>
                </a:moveTo>
                <a:cubicBezTo>
                  <a:pt x="6106197" y="2134478"/>
                  <a:pt x="6113030" y="2138074"/>
                  <a:pt x="6113030" y="2142750"/>
                </a:cubicBezTo>
                <a:lnTo>
                  <a:pt x="6118425" y="2142750"/>
                </a:lnTo>
                <a:lnTo>
                  <a:pt x="6119504" y="2137355"/>
                </a:lnTo>
                <a:lnTo>
                  <a:pt x="6117346" y="2135197"/>
                </a:lnTo>
                <a:lnTo>
                  <a:pt x="6117346" y="2134118"/>
                </a:lnTo>
                <a:lnTo>
                  <a:pt x="6122741" y="2135197"/>
                </a:lnTo>
                <a:lnTo>
                  <a:pt x="6125978" y="2134118"/>
                </a:lnTo>
                <a:cubicBezTo>
                  <a:pt x="6129755" y="2136995"/>
                  <a:pt x="6136993" y="2138794"/>
                  <a:pt x="6147693" y="2139513"/>
                </a:cubicBezTo>
                <a:lnTo>
                  <a:pt x="6152009" y="2143829"/>
                </a:lnTo>
                <a:lnTo>
                  <a:pt x="6152009" y="2147066"/>
                </a:lnTo>
                <a:lnTo>
                  <a:pt x="6116267" y="2183887"/>
                </a:lnTo>
                <a:lnTo>
                  <a:pt x="6116267" y="2188203"/>
                </a:lnTo>
                <a:cubicBezTo>
                  <a:pt x="6116267" y="2189642"/>
                  <a:pt x="6119504" y="2190361"/>
                  <a:pt x="6125978" y="2190361"/>
                </a:cubicBezTo>
                <a:lnTo>
                  <a:pt x="6129215" y="2194677"/>
                </a:lnTo>
                <a:lnTo>
                  <a:pt x="6130294" y="2194677"/>
                </a:lnTo>
                <a:lnTo>
                  <a:pt x="6133531" y="2192519"/>
                </a:lnTo>
                <a:lnTo>
                  <a:pt x="6136768" y="2192519"/>
                </a:lnTo>
                <a:cubicBezTo>
                  <a:pt x="6140185" y="2192519"/>
                  <a:pt x="6144546" y="2195756"/>
                  <a:pt x="6149851" y="2202230"/>
                </a:cubicBezTo>
                <a:cubicBezTo>
                  <a:pt x="6153448" y="2202230"/>
                  <a:pt x="6155246" y="2204748"/>
                  <a:pt x="6155246" y="2209783"/>
                </a:cubicBezTo>
                <a:lnTo>
                  <a:pt x="6147693" y="2216257"/>
                </a:lnTo>
                <a:cubicBezTo>
                  <a:pt x="6147693" y="2218055"/>
                  <a:pt x="6150571" y="2219854"/>
                  <a:pt x="6156325" y="2221652"/>
                </a:cubicBezTo>
                <a:lnTo>
                  <a:pt x="6164957" y="2218415"/>
                </a:lnTo>
                <a:lnTo>
                  <a:pt x="6166036" y="2218415"/>
                </a:lnTo>
                <a:cubicBezTo>
                  <a:pt x="6167655" y="2220573"/>
                  <a:pt x="6173050" y="2221652"/>
                  <a:pt x="6182221" y="2221652"/>
                </a:cubicBezTo>
                <a:lnTo>
                  <a:pt x="6182221" y="2222731"/>
                </a:lnTo>
                <a:lnTo>
                  <a:pt x="6183300" y="2221652"/>
                </a:lnTo>
                <a:lnTo>
                  <a:pt x="6190853" y="2221652"/>
                </a:lnTo>
                <a:lnTo>
                  <a:pt x="6194090" y="2222731"/>
                </a:lnTo>
                <a:lnTo>
                  <a:pt x="6199485" y="2221652"/>
                </a:lnTo>
                <a:lnTo>
                  <a:pt x="6213647" y="2221652"/>
                </a:lnTo>
                <a:lnTo>
                  <a:pt x="6222279" y="2222731"/>
                </a:lnTo>
                <a:lnTo>
                  <a:pt x="6230911" y="2221652"/>
                </a:lnTo>
                <a:lnTo>
                  <a:pt x="6238464" y="2221652"/>
                </a:lnTo>
                <a:cubicBezTo>
                  <a:pt x="6242421" y="2221652"/>
                  <a:pt x="6248175" y="2215897"/>
                  <a:pt x="6255728" y="2204388"/>
                </a:cubicBezTo>
                <a:cubicBezTo>
                  <a:pt x="6264360" y="2195037"/>
                  <a:pt x="6269755" y="2190361"/>
                  <a:pt x="6271913" y="2190361"/>
                </a:cubicBezTo>
                <a:cubicBezTo>
                  <a:pt x="6273712" y="2195756"/>
                  <a:pt x="6281310" y="2202949"/>
                  <a:pt x="6294707" y="2211941"/>
                </a:cubicBezTo>
                <a:cubicBezTo>
                  <a:pt x="6298304" y="2216976"/>
                  <a:pt x="6302260" y="2219494"/>
                  <a:pt x="6306576" y="2219494"/>
                </a:cubicBezTo>
                <a:cubicBezTo>
                  <a:pt x="6309454" y="2219854"/>
                  <a:pt x="6310892" y="2220933"/>
                  <a:pt x="6310892" y="2222731"/>
                </a:cubicBezTo>
                <a:lnTo>
                  <a:pt x="6310892" y="2223810"/>
                </a:lnTo>
                <a:cubicBezTo>
                  <a:pt x="6310892" y="2226687"/>
                  <a:pt x="6302260" y="2228126"/>
                  <a:pt x="6284996" y="2228126"/>
                </a:cubicBezTo>
                <a:cubicBezTo>
                  <a:pt x="6279871" y="2223271"/>
                  <a:pt x="6277308" y="2216797"/>
                  <a:pt x="6277308" y="2208704"/>
                </a:cubicBezTo>
                <a:lnTo>
                  <a:pt x="6275150" y="2210862"/>
                </a:lnTo>
                <a:cubicBezTo>
                  <a:pt x="6276589" y="2210862"/>
                  <a:pt x="6277713" y="2214459"/>
                  <a:pt x="6278522" y="2221652"/>
                </a:cubicBezTo>
                <a:cubicBezTo>
                  <a:pt x="6280680" y="2222371"/>
                  <a:pt x="6281759" y="2224529"/>
                  <a:pt x="6281759" y="2228126"/>
                </a:cubicBezTo>
                <a:lnTo>
                  <a:pt x="6280680" y="2229205"/>
                </a:lnTo>
                <a:lnTo>
                  <a:pt x="6279601" y="2229205"/>
                </a:lnTo>
                <a:cubicBezTo>
                  <a:pt x="6275915" y="2228126"/>
                  <a:pt x="6273352" y="2226687"/>
                  <a:pt x="6271913" y="2224889"/>
                </a:cubicBezTo>
                <a:cubicBezTo>
                  <a:pt x="6266878" y="2226508"/>
                  <a:pt x="6264360" y="2227946"/>
                  <a:pt x="6264360" y="2229205"/>
                </a:cubicBezTo>
                <a:lnTo>
                  <a:pt x="6264360" y="2231363"/>
                </a:lnTo>
                <a:cubicBezTo>
                  <a:pt x="6267238" y="2234510"/>
                  <a:pt x="6268676" y="2237433"/>
                  <a:pt x="6268676" y="2240130"/>
                </a:cubicBezTo>
                <a:lnTo>
                  <a:pt x="6267597" y="2245525"/>
                </a:lnTo>
                <a:lnTo>
                  <a:pt x="6268676" y="2251999"/>
                </a:lnTo>
                <a:cubicBezTo>
                  <a:pt x="6266518" y="2251999"/>
                  <a:pt x="6264720" y="2266386"/>
                  <a:pt x="6263281" y="2295159"/>
                </a:cubicBezTo>
                <a:cubicBezTo>
                  <a:pt x="6263281" y="2297407"/>
                  <a:pt x="6264360" y="2298531"/>
                  <a:pt x="6266518" y="2298531"/>
                </a:cubicBezTo>
                <a:lnTo>
                  <a:pt x="6267597" y="2299610"/>
                </a:lnTo>
                <a:lnTo>
                  <a:pt x="6267597" y="2302847"/>
                </a:lnTo>
                <a:lnTo>
                  <a:pt x="6268676" y="2319032"/>
                </a:lnTo>
                <a:lnTo>
                  <a:pt x="6265439" y="2333059"/>
                </a:lnTo>
                <a:lnTo>
                  <a:pt x="6267597" y="2348165"/>
                </a:lnTo>
                <a:cubicBezTo>
                  <a:pt x="6267597" y="2364620"/>
                  <a:pt x="6265080" y="2375815"/>
                  <a:pt x="6260044" y="2381749"/>
                </a:cubicBezTo>
                <a:cubicBezTo>
                  <a:pt x="6260044" y="2387324"/>
                  <a:pt x="6254649" y="2390921"/>
                  <a:pt x="6243859" y="2392539"/>
                </a:cubicBezTo>
                <a:lnTo>
                  <a:pt x="6231990" y="2391460"/>
                </a:lnTo>
                <a:lnTo>
                  <a:pt x="6227674" y="2392539"/>
                </a:lnTo>
                <a:lnTo>
                  <a:pt x="6221200" y="2390381"/>
                </a:lnTo>
                <a:cubicBezTo>
                  <a:pt x="6217963" y="2393978"/>
                  <a:pt x="6213962" y="2395777"/>
                  <a:pt x="6209196" y="2395777"/>
                </a:cubicBezTo>
                <a:cubicBezTo>
                  <a:pt x="6207038" y="2392719"/>
                  <a:pt x="6204521" y="2384087"/>
                  <a:pt x="6201643" y="2369880"/>
                </a:cubicBezTo>
                <a:lnTo>
                  <a:pt x="6202722" y="2362192"/>
                </a:lnTo>
                <a:cubicBezTo>
                  <a:pt x="6199306" y="2361653"/>
                  <a:pt x="6195349" y="2359135"/>
                  <a:pt x="6190853" y="2354639"/>
                </a:cubicBezTo>
                <a:lnTo>
                  <a:pt x="6174668" y="2349244"/>
                </a:lnTo>
                <a:lnTo>
                  <a:pt x="6164957" y="2349244"/>
                </a:lnTo>
                <a:lnTo>
                  <a:pt x="6157404" y="2340612"/>
                </a:lnTo>
                <a:lnTo>
                  <a:pt x="6157404" y="2338454"/>
                </a:lnTo>
                <a:cubicBezTo>
                  <a:pt x="6157404" y="2336656"/>
                  <a:pt x="6158843" y="2335577"/>
                  <a:pt x="6161720" y="2335217"/>
                </a:cubicBezTo>
                <a:cubicBezTo>
                  <a:pt x="6163339" y="2336476"/>
                  <a:pt x="6172331" y="2337915"/>
                  <a:pt x="6188695" y="2339533"/>
                </a:cubicBezTo>
                <a:lnTo>
                  <a:pt x="6191932" y="2340612"/>
                </a:lnTo>
                <a:cubicBezTo>
                  <a:pt x="6192652" y="2338454"/>
                  <a:pt x="6194810" y="2337375"/>
                  <a:pt x="6198406" y="2337375"/>
                </a:cubicBezTo>
                <a:cubicBezTo>
                  <a:pt x="6203981" y="2339533"/>
                  <a:pt x="6208297" y="2342411"/>
                  <a:pt x="6211354" y="2346007"/>
                </a:cubicBezTo>
                <a:lnTo>
                  <a:pt x="6211354" y="2344928"/>
                </a:lnTo>
                <a:lnTo>
                  <a:pt x="6210275" y="2339533"/>
                </a:lnTo>
                <a:cubicBezTo>
                  <a:pt x="6218278" y="2337196"/>
                  <a:pt x="6222279" y="2334318"/>
                  <a:pt x="6222279" y="2330901"/>
                </a:cubicBezTo>
                <a:lnTo>
                  <a:pt x="6219042" y="2320111"/>
                </a:lnTo>
                <a:lnTo>
                  <a:pt x="6219042" y="2314716"/>
                </a:lnTo>
                <a:cubicBezTo>
                  <a:pt x="6219042" y="2312019"/>
                  <a:pt x="6220481" y="2308782"/>
                  <a:pt x="6223358" y="2305005"/>
                </a:cubicBezTo>
                <a:lnTo>
                  <a:pt x="6216884" y="2295159"/>
                </a:lnTo>
                <a:lnTo>
                  <a:pt x="6222279" y="2276816"/>
                </a:lnTo>
                <a:lnTo>
                  <a:pt x="6222279" y="2273579"/>
                </a:lnTo>
                <a:lnTo>
                  <a:pt x="6216884" y="2258473"/>
                </a:lnTo>
                <a:lnTo>
                  <a:pt x="6216884" y="2247683"/>
                </a:lnTo>
                <a:lnTo>
                  <a:pt x="6220121" y="2232577"/>
                </a:lnTo>
                <a:lnTo>
                  <a:pt x="6220121" y="2229205"/>
                </a:lnTo>
                <a:lnTo>
                  <a:pt x="6213647" y="2230284"/>
                </a:lnTo>
                <a:lnTo>
                  <a:pt x="6212568" y="2229205"/>
                </a:lnTo>
                <a:lnTo>
                  <a:pt x="6211354" y="2229205"/>
                </a:lnTo>
                <a:lnTo>
                  <a:pt x="6199485" y="2232577"/>
                </a:lnTo>
                <a:lnTo>
                  <a:pt x="6188695" y="2230284"/>
                </a:lnTo>
                <a:lnTo>
                  <a:pt x="6185458" y="2231363"/>
                </a:lnTo>
                <a:cubicBezTo>
                  <a:pt x="6173769" y="2231363"/>
                  <a:pt x="6165497" y="2229924"/>
                  <a:pt x="6160641" y="2227047"/>
                </a:cubicBezTo>
                <a:lnTo>
                  <a:pt x="6147693" y="2228126"/>
                </a:lnTo>
                <a:cubicBezTo>
                  <a:pt x="6145625" y="2228126"/>
                  <a:pt x="6143422" y="2225249"/>
                  <a:pt x="6141084" y="2219494"/>
                </a:cubicBezTo>
                <a:cubicBezTo>
                  <a:pt x="6137847" y="2220753"/>
                  <a:pt x="6134970" y="2223271"/>
                  <a:pt x="6132452" y="2227047"/>
                </a:cubicBezTo>
                <a:lnTo>
                  <a:pt x="6131373" y="2225968"/>
                </a:lnTo>
                <a:lnTo>
                  <a:pt x="6129215" y="2225968"/>
                </a:lnTo>
                <a:lnTo>
                  <a:pt x="6129215" y="2229205"/>
                </a:lnTo>
                <a:lnTo>
                  <a:pt x="6128136" y="2233656"/>
                </a:lnTo>
                <a:lnTo>
                  <a:pt x="6129215" y="2237972"/>
                </a:lnTo>
                <a:cubicBezTo>
                  <a:pt x="6124899" y="2240670"/>
                  <a:pt x="6122022" y="2243907"/>
                  <a:pt x="6120583" y="2247683"/>
                </a:cubicBezTo>
                <a:cubicBezTo>
                  <a:pt x="6120583" y="2249122"/>
                  <a:pt x="6123461" y="2251639"/>
                  <a:pt x="6129215" y="2255236"/>
                </a:cubicBezTo>
                <a:lnTo>
                  <a:pt x="6129215" y="2257394"/>
                </a:lnTo>
                <a:cubicBezTo>
                  <a:pt x="6123461" y="2262789"/>
                  <a:pt x="6120583" y="2267105"/>
                  <a:pt x="6120583" y="2270342"/>
                </a:cubicBezTo>
                <a:lnTo>
                  <a:pt x="6121662" y="2305005"/>
                </a:lnTo>
                <a:lnTo>
                  <a:pt x="6119504" y="2320111"/>
                </a:lnTo>
                <a:lnTo>
                  <a:pt x="6123820" y="2339533"/>
                </a:lnTo>
                <a:cubicBezTo>
                  <a:pt x="6122921" y="2346007"/>
                  <a:pt x="6120404" y="2349244"/>
                  <a:pt x="6116267" y="2349244"/>
                </a:cubicBezTo>
                <a:lnTo>
                  <a:pt x="6120583" y="2361113"/>
                </a:lnTo>
                <a:lnTo>
                  <a:pt x="6120583" y="2374196"/>
                </a:lnTo>
                <a:cubicBezTo>
                  <a:pt x="6118066" y="2386425"/>
                  <a:pt x="6115548" y="2392539"/>
                  <a:pt x="6113030" y="2392539"/>
                </a:cubicBezTo>
                <a:lnTo>
                  <a:pt x="6107635" y="2389302"/>
                </a:lnTo>
                <a:lnTo>
                  <a:pt x="6101161" y="2391460"/>
                </a:lnTo>
                <a:lnTo>
                  <a:pt x="6088213" y="2391460"/>
                </a:lnTo>
                <a:lnTo>
                  <a:pt x="6075130" y="2376354"/>
                </a:lnTo>
                <a:lnTo>
                  <a:pt x="6075130" y="2367722"/>
                </a:lnTo>
                <a:cubicBezTo>
                  <a:pt x="6077288" y="2365025"/>
                  <a:pt x="6078367" y="2362462"/>
                  <a:pt x="6078367" y="2360034"/>
                </a:cubicBezTo>
                <a:cubicBezTo>
                  <a:pt x="6074771" y="2355539"/>
                  <a:pt x="6072972" y="2349784"/>
                  <a:pt x="6072972" y="2342770"/>
                </a:cubicBezTo>
                <a:cubicBezTo>
                  <a:pt x="6077288" y="2334138"/>
                  <a:pt x="6079446" y="2325147"/>
                  <a:pt x="6079446" y="2315795"/>
                </a:cubicBezTo>
                <a:lnTo>
                  <a:pt x="6075130" y="2303926"/>
                </a:lnTo>
                <a:lnTo>
                  <a:pt x="6075130" y="2301768"/>
                </a:lnTo>
                <a:lnTo>
                  <a:pt x="6077288" y="2295159"/>
                </a:lnTo>
                <a:lnTo>
                  <a:pt x="6074051" y="2287606"/>
                </a:lnTo>
                <a:lnTo>
                  <a:pt x="6071893" y="2287606"/>
                </a:lnTo>
                <a:cubicBezTo>
                  <a:pt x="6067757" y="2293361"/>
                  <a:pt x="6060204" y="2296238"/>
                  <a:pt x="6049234" y="2296238"/>
                </a:cubicBezTo>
                <a:lnTo>
                  <a:pt x="6048155" y="2295159"/>
                </a:lnTo>
                <a:lnTo>
                  <a:pt x="6048155" y="2293001"/>
                </a:lnTo>
                <a:lnTo>
                  <a:pt x="6069735" y="2270342"/>
                </a:lnTo>
                <a:cubicBezTo>
                  <a:pt x="6070095" y="2265666"/>
                  <a:pt x="6072972" y="2259552"/>
                  <a:pt x="6078367" y="2251999"/>
                </a:cubicBezTo>
                <a:cubicBezTo>
                  <a:pt x="6080975" y="2241749"/>
                  <a:pt x="6084616" y="2233791"/>
                  <a:pt x="6089292" y="2228126"/>
                </a:cubicBezTo>
                <a:lnTo>
                  <a:pt x="6089292" y="2224889"/>
                </a:lnTo>
                <a:lnTo>
                  <a:pt x="6088213" y="2220573"/>
                </a:lnTo>
                <a:lnTo>
                  <a:pt x="6095766" y="2206546"/>
                </a:lnTo>
                <a:lnTo>
                  <a:pt x="6095766" y="2202230"/>
                </a:lnTo>
                <a:lnTo>
                  <a:pt x="6092529" y="2198993"/>
                </a:lnTo>
                <a:lnTo>
                  <a:pt x="6077288" y="2205467"/>
                </a:lnTo>
                <a:lnTo>
                  <a:pt x="6076209" y="2202230"/>
                </a:lnTo>
                <a:lnTo>
                  <a:pt x="6075130" y="2202230"/>
                </a:lnTo>
                <a:cubicBezTo>
                  <a:pt x="6075130" y="2209423"/>
                  <a:pt x="6070095" y="2214099"/>
                  <a:pt x="6060024" y="2216257"/>
                </a:cubicBezTo>
                <a:cubicBezTo>
                  <a:pt x="6054989" y="2215178"/>
                  <a:pt x="6052471" y="2213739"/>
                  <a:pt x="6052471" y="2211941"/>
                </a:cubicBezTo>
                <a:lnTo>
                  <a:pt x="6052471" y="2206546"/>
                </a:lnTo>
                <a:cubicBezTo>
                  <a:pt x="6052471" y="2199892"/>
                  <a:pt x="6057506" y="2194497"/>
                  <a:pt x="6067577" y="2190361"/>
                </a:cubicBezTo>
                <a:lnTo>
                  <a:pt x="6068656" y="2190361"/>
                </a:lnTo>
                <a:lnTo>
                  <a:pt x="6076209" y="2191440"/>
                </a:lnTo>
                <a:lnTo>
                  <a:pt x="6076209" y="2189282"/>
                </a:lnTo>
                <a:lnTo>
                  <a:pt x="6074051" y="2189282"/>
                </a:lnTo>
                <a:lnTo>
                  <a:pt x="6074051" y="2188203"/>
                </a:lnTo>
                <a:lnTo>
                  <a:pt x="6070814" y="2189282"/>
                </a:lnTo>
                <a:lnTo>
                  <a:pt x="6067577" y="2188203"/>
                </a:lnTo>
                <a:lnTo>
                  <a:pt x="6067577" y="2187124"/>
                </a:lnTo>
                <a:cubicBezTo>
                  <a:pt x="6077738" y="2175435"/>
                  <a:pt x="6084257" y="2163161"/>
                  <a:pt x="6087134" y="2150303"/>
                </a:cubicBezTo>
                <a:cubicBezTo>
                  <a:pt x="6090731" y="2145447"/>
                  <a:pt x="6092529" y="2139333"/>
                  <a:pt x="6092529" y="2131960"/>
                </a:cubicBezTo>
                <a:close/>
                <a:moveTo>
                  <a:pt x="5220182" y="2131286"/>
                </a:moveTo>
                <a:cubicBezTo>
                  <a:pt x="5223959" y="2131286"/>
                  <a:pt x="5235738" y="2135197"/>
                  <a:pt x="5255520" y="2143020"/>
                </a:cubicBezTo>
                <a:cubicBezTo>
                  <a:pt x="5267659" y="2146976"/>
                  <a:pt x="5273728" y="2150213"/>
                  <a:pt x="5273728" y="2152731"/>
                </a:cubicBezTo>
                <a:lnTo>
                  <a:pt x="5273728" y="2155968"/>
                </a:lnTo>
                <a:lnTo>
                  <a:pt x="5271570" y="2158126"/>
                </a:lnTo>
                <a:lnTo>
                  <a:pt x="5265231" y="2157047"/>
                </a:lnTo>
                <a:cubicBezTo>
                  <a:pt x="5245179" y="2167927"/>
                  <a:pt x="5231962" y="2177908"/>
                  <a:pt x="5225577" y="2186989"/>
                </a:cubicBezTo>
                <a:cubicBezTo>
                  <a:pt x="5219823" y="2190226"/>
                  <a:pt x="5216945" y="2193823"/>
                  <a:pt x="5216945" y="2197779"/>
                </a:cubicBezTo>
                <a:lnTo>
                  <a:pt x="5218024" y="2198858"/>
                </a:lnTo>
                <a:lnTo>
                  <a:pt x="5219103" y="2198858"/>
                </a:lnTo>
                <a:lnTo>
                  <a:pt x="5225577" y="2196700"/>
                </a:lnTo>
                <a:lnTo>
                  <a:pt x="5228814" y="2196700"/>
                </a:lnTo>
                <a:lnTo>
                  <a:pt x="5230838" y="2198858"/>
                </a:lnTo>
                <a:cubicBezTo>
                  <a:pt x="5229489" y="2202005"/>
                  <a:pt x="5228095" y="2203759"/>
                  <a:pt x="5226656" y="2204118"/>
                </a:cubicBezTo>
                <a:lnTo>
                  <a:pt x="5216945" y="2204118"/>
                </a:lnTo>
                <a:lnTo>
                  <a:pt x="5205211" y="2206276"/>
                </a:lnTo>
                <a:lnTo>
                  <a:pt x="5193342" y="2201960"/>
                </a:lnTo>
                <a:lnTo>
                  <a:pt x="5182687" y="2206276"/>
                </a:lnTo>
                <a:lnTo>
                  <a:pt x="5176213" y="2204118"/>
                </a:lnTo>
                <a:lnTo>
                  <a:pt x="5167716" y="2207355"/>
                </a:lnTo>
                <a:lnTo>
                  <a:pt x="5151531" y="2206276"/>
                </a:lnTo>
                <a:lnTo>
                  <a:pt x="5149373" y="2208434"/>
                </a:lnTo>
                <a:lnTo>
                  <a:pt x="5148294" y="2208434"/>
                </a:lnTo>
                <a:cubicBezTo>
                  <a:pt x="5145866" y="2208434"/>
                  <a:pt x="5143034" y="2206996"/>
                  <a:pt x="5139797" y="2204118"/>
                </a:cubicBezTo>
                <a:lnTo>
                  <a:pt x="5130086" y="2205197"/>
                </a:lnTo>
                <a:lnTo>
                  <a:pt x="5130086" y="2201016"/>
                </a:lnTo>
                <a:lnTo>
                  <a:pt x="5134402" y="2196700"/>
                </a:lnTo>
                <a:lnTo>
                  <a:pt x="5136560" y="2196700"/>
                </a:lnTo>
                <a:lnTo>
                  <a:pt x="5146271" y="2198858"/>
                </a:lnTo>
                <a:lnTo>
                  <a:pt x="5153689" y="2197779"/>
                </a:lnTo>
                <a:lnTo>
                  <a:pt x="5159084" y="2201960"/>
                </a:lnTo>
                <a:cubicBezTo>
                  <a:pt x="5161602" y="2198454"/>
                  <a:pt x="5165153" y="2196700"/>
                  <a:pt x="5169739" y="2196700"/>
                </a:cubicBezTo>
                <a:lnTo>
                  <a:pt x="5172976" y="2196700"/>
                </a:lnTo>
                <a:lnTo>
                  <a:pt x="5184845" y="2197779"/>
                </a:lnTo>
                <a:lnTo>
                  <a:pt x="5191184" y="2195621"/>
                </a:lnTo>
                <a:lnTo>
                  <a:pt x="5194421" y="2196700"/>
                </a:lnTo>
                <a:lnTo>
                  <a:pt x="5194421" y="2195621"/>
                </a:lnTo>
                <a:cubicBezTo>
                  <a:pt x="5194421" y="2190586"/>
                  <a:pt x="5196220" y="2188068"/>
                  <a:pt x="5199816" y="2188068"/>
                </a:cubicBezTo>
                <a:lnTo>
                  <a:pt x="5198737" y="2186989"/>
                </a:lnTo>
                <a:lnTo>
                  <a:pt x="5198737" y="2185910"/>
                </a:lnTo>
                <a:cubicBezTo>
                  <a:pt x="5200716" y="2175030"/>
                  <a:pt x="5205346" y="2161453"/>
                  <a:pt x="5212629" y="2145178"/>
                </a:cubicBezTo>
                <a:lnTo>
                  <a:pt x="5207369" y="2137760"/>
                </a:lnTo>
                <a:lnTo>
                  <a:pt x="5207369" y="2135601"/>
                </a:lnTo>
                <a:cubicBezTo>
                  <a:pt x="5207369" y="2133084"/>
                  <a:pt x="5211641" y="2131645"/>
                  <a:pt x="5220182" y="2131286"/>
                </a:cubicBezTo>
                <a:close/>
                <a:moveTo>
                  <a:pt x="210539" y="2131272"/>
                </a:moveTo>
                <a:cubicBezTo>
                  <a:pt x="201008" y="2132171"/>
                  <a:pt x="195253" y="2133609"/>
                  <a:pt x="193275" y="2135588"/>
                </a:cubicBezTo>
                <a:lnTo>
                  <a:pt x="188959" y="2134509"/>
                </a:lnTo>
                <a:cubicBezTo>
                  <a:pt x="185362" y="2138645"/>
                  <a:pt x="183564" y="2142961"/>
                  <a:pt x="183564" y="2147457"/>
                </a:cubicBezTo>
                <a:cubicBezTo>
                  <a:pt x="186441" y="2158966"/>
                  <a:pt x="190757" y="2164721"/>
                  <a:pt x="196512" y="2164721"/>
                </a:cubicBezTo>
                <a:lnTo>
                  <a:pt x="197591" y="2163642"/>
                </a:lnTo>
                <a:lnTo>
                  <a:pt x="205144" y="2164721"/>
                </a:lnTo>
                <a:lnTo>
                  <a:pt x="211618" y="2164721"/>
                </a:lnTo>
                <a:cubicBezTo>
                  <a:pt x="211618" y="2161843"/>
                  <a:pt x="213417" y="2160405"/>
                  <a:pt x="217013" y="2160405"/>
                </a:cubicBezTo>
                <a:lnTo>
                  <a:pt x="220250" y="2151773"/>
                </a:lnTo>
                <a:lnTo>
                  <a:pt x="220250" y="2140983"/>
                </a:lnTo>
                <a:cubicBezTo>
                  <a:pt x="219531" y="2138825"/>
                  <a:pt x="216294" y="2135588"/>
                  <a:pt x="210539" y="2131272"/>
                </a:cubicBezTo>
                <a:close/>
                <a:moveTo>
                  <a:pt x="8579345" y="2130611"/>
                </a:moveTo>
                <a:cubicBezTo>
                  <a:pt x="8588067" y="2134927"/>
                  <a:pt x="8593731" y="2137085"/>
                  <a:pt x="8596339" y="2137085"/>
                </a:cubicBezTo>
                <a:cubicBezTo>
                  <a:pt x="8598317" y="2139693"/>
                  <a:pt x="8603308" y="2141806"/>
                  <a:pt x="8611310" y="2143424"/>
                </a:cubicBezTo>
                <a:cubicBezTo>
                  <a:pt x="8611310" y="2145942"/>
                  <a:pt x="8615266" y="2148100"/>
                  <a:pt x="8623179" y="2149898"/>
                </a:cubicBezTo>
                <a:lnTo>
                  <a:pt x="8626281" y="2148819"/>
                </a:lnTo>
                <a:cubicBezTo>
                  <a:pt x="8626281" y="2150078"/>
                  <a:pt x="8628080" y="2151157"/>
                  <a:pt x="8631676" y="2152056"/>
                </a:cubicBezTo>
                <a:lnTo>
                  <a:pt x="8634913" y="2148819"/>
                </a:lnTo>
                <a:lnTo>
                  <a:pt x="8638150" y="2148819"/>
                </a:lnTo>
                <a:lnTo>
                  <a:pt x="8642332" y="2153001"/>
                </a:lnTo>
                <a:cubicBezTo>
                  <a:pt x="8635947" y="2158036"/>
                  <a:pt x="8629563" y="2160554"/>
                  <a:pt x="8623179" y="2160554"/>
                </a:cubicBezTo>
                <a:lnTo>
                  <a:pt x="8621021" y="2167028"/>
                </a:lnTo>
                <a:lnTo>
                  <a:pt x="8624258" y="2177683"/>
                </a:lnTo>
                <a:lnTo>
                  <a:pt x="8622100" y="2194812"/>
                </a:lnTo>
                <a:cubicBezTo>
                  <a:pt x="8622820" y="2201196"/>
                  <a:pt x="8626371" y="2204388"/>
                  <a:pt x="8632755" y="2204388"/>
                </a:cubicBezTo>
                <a:lnTo>
                  <a:pt x="8644490" y="2204388"/>
                </a:lnTo>
                <a:lnTo>
                  <a:pt x="8642332" y="2197914"/>
                </a:lnTo>
                <a:cubicBezTo>
                  <a:pt x="8643770" y="2187304"/>
                  <a:pt x="8645928" y="2179121"/>
                  <a:pt x="8648806" y="2173367"/>
                </a:cubicBezTo>
                <a:lnTo>
                  <a:pt x="8646648" y="2165949"/>
                </a:lnTo>
                <a:lnTo>
                  <a:pt x="8648806" y="2159475"/>
                </a:lnTo>
                <a:lnTo>
                  <a:pt x="8645568" y="2154080"/>
                </a:lnTo>
                <a:lnTo>
                  <a:pt x="8645568" y="2152056"/>
                </a:lnTo>
                <a:cubicBezTo>
                  <a:pt x="8657348" y="2139918"/>
                  <a:pt x="8664856" y="2133848"/>
                  <a:pt x="8668093" y="2133848"/>
                </a:cubicBezTo>
                <a:cubicBezTo>
                  <a:pt x="8671600" y="2136366"/>
                  <a:pt x="8678343" y="2138479"/>
                  <a:pt x="8688324" y="2140187"/>
                </a:cubicBezTo>
                <a:cubicBezTo>
                  <a:pt x="8688324" y="2143065"/>
                  <a:pt x="8691561" y="2147021"/>
                  <a:pt x="8698035" y="2152056"/>
                </a:cubicBezTo>
                <a:lnTo>
                  <a:pt x="8698979" y="2152056"/>
                </a:lnTo>
                <a:lnTo>
                  <a:pt x="8702216" y="2148819"/>
                </a:lnTo>
                <a:lnTo>
                  <a:pt x="8702216" y="2145582"/>
                </a:lnTo>
                <a:lnTo>
                  <a:pt x="8701137" y="2132769"/>
                </a:lnTo>
                <a:lnTo>
                  <a:pt x="8702216" y="2131690"/>
                </a:lnTo>
                <a:lnTo>
                  <a:pt x="8708690" y="2131690"/>
                </a:lnTo>
                <a:cubicBezTo>
                  <a:pt x="8722358" y="2131690"/>
                  <a:pt x="8734452" y="2138479"/>
                  <a:pt x="8744972" y="2152056"/>
                </a:cubicBezTo>
                <a:lnTo>
                  <a:pt x="8744972" y="2153001"/>
                </a:lnTo>
                <a:lnTo>
                  <a:pt x="8743893" y="2153001"/>
                </a:lnTo>
                <a:lnTo>
                  <a:pt x="8740791" y="2150977"/>
                </a:lnTo>
                <a:lnTo>
                  <a:pt x="8738633" y="2150977"/>
                </a:lnTo>
                <a:lnTo>
                  <a:pt x="8738633" y="2152056"/>
                </a:lnTo>
                <a:lnTo>
                  <a:pt x="8743893" y="2154080"/>
                </a:lnTo>
                <a:lnTo>
                  <a:pt x="8747130" y="2152056"/>
                </a:lnTo>
                <a:lnTo>
                  <a:pt x="8755762" y="2152056"/>
                </a:lnTo>
                <a:lnTo>
                  <a:pt x="8759943" y="2155159"/>
                </a:lnTo>
                <a:cubicBezTo>
                  <a:pt x="8766417" y="2153090"/>
                  <a:pt x="8769654" y="2150618"/>
                  <a:pt x="8769654" y="2147740"/>
                </a:cubicBezTo>
                <a:lnTo>
                  <a:pt x="8783546" y="2131690"/>
                </a:lnTo>
                <a:cubicBezTo>
                  <a:pt x="8786334" y="2132769"/>
                  <a:pt x="8787727" y="2133848"/>
                  <a:pt x="8787727" y="2134927"/>
                </a:cubicBezTo>
                <a:lnTo>
                  <a:pt x="8785704" y="2138029"/>
                </a:lnTo>
                <a:lnTo>
                  <a:pt x="8785704" y="2139108"/>
                </a:lnTo>
                <a:lnTo>
                  <a:pt x="8789885" y="2136006"/>
                </a:lnTo>
                <a:lnTo>
                  <a:pt x="8795280" y="2136006"/>
                </a:lnTo>
                <a:cubicBezTo>
                  <a:pt x="8810926" y="2145627"/>
                  <a:pt x="8818749" y="2154529"/>
                  <a:pt x="8818749" y="2162712"/>
                </a:cubicBezTo>
                <a:cubicBezTo>
                  <a:pt x="8816681" y="2170534"/>
                  <a:pt x="8814208" y="2176604"/>
                  <a:pt x="8811330" y="2180920"/>
                </a:cubicBezTo>
                <a:lnTo>
                  <a:pt x="8813488" y="2186180"/>
                </a:lnTo>
                <a:lnTo>
                  <a:pt x="8812410" y="2191575"/>
                </a:lnTo>
                <a:lnTo>
                  <a:pt x="8814568" y="2217201"/>
                </a:lnTo>
                <a:lnTo>
                  <a:pt x="8814568" y="2219359"/>
                </a:lnTo>
                <a:lnTo>
                  <a:pt x="8813488" y="2220438"/>
                </a:lnTo>
                <a:lnTo>
                  <a:pt x="8814568" y="2221517"/>
                </a:lnTo>
                <a:lnTo>
                  <a:pt x="8811330" y="2237567"/>
                </a:lnTo>
                <a:lnTo>
                  <a:pt x="8811330" y="2246065"/>
                </a:lnTo>
                <a:lnTo>
                  <a:pt x="8809172" y="2248223"/>
                </a:lnTo>
                <a:cubicBezTo>
                  <a:pt x="8806835" y="2248223"/>
                  <a:pt x="8804362" y="2247144"/>
                  <a:pt x="8801754" y="2244986"/>
                </a:cubicBezTo>
                <a:lnTo>
                  <a:pt x="8797438" y="2244986"/>
                </a:lnTo>
                <a:lnTo>
                  <a:pt x="8797438" y="2247144"/>
                </a:lnTo>
                <a:lnTo>
                  <a:pt x="8798517" y="2247144"/>
                </a:lnTo>
                <a:lnTo>
                  <a:pt x="8799596" y="2246065"/>
                </a:lnTo>
                <a:lnTo>
                  <a:pt x="8800675" y="2246065"/>
                </a:lnTo>
                <a:lnTo>
                  <a:pt x="8804856" y="2249302"/>
                </a:lnTo>
                <a:lnTo>
                  <a:pt x="8803778" y="2250381"/>
                </a:lnTo>
                <a:lnTo>
                  <a:pt x="8804856" y="2250381"/>
                </a:lnTo>
                <a:lnTo>
                  <a:pt x="8805936" y="2249302"/>
                </a:lnTo>
                <a:lnTo>
                  <a:pt x="8807014" y="2249302"/>
                </a:lnTo>
                <a:lnTo>
                  <a:pt x="8807014" y="2251460"/>
                </a:lnTo>
                <a:lnTo>
                  <a:pt x="8809172" y="2251460"/>
                </a:lnTo>
                <a:lnTo>
                  <a:pt x="8810252" y="2250381"/>
                </a:lnTo>
                <a:lnTo>
                  <a:pt x="8811330" y="2250381"/>
                </a:lnTo>
                <a:lnTo>
                  <a:pt x="8813488" y="2254697"/>
                </a:lnTo>
                <a:lnTo>
                  <a:pt x="8811330" y="2271691"/>
                </a:lnTo>
                <a:lnTo>
                  <a:pt x="8812410" y="2272770"/>
                </a:lnTo>
                <a:lnTo>
                  <a:pt x="8812410" y="2273849"/>
                </a:lnTo>
                <a:lnTo>
                  <a:pt x="8810252" y="2278165"/>
                </a:lnTo>
                <a:lnTo>
                  <a:pt x="8811330" y="2279244"/>
                </a:lnTo>
                <a:lnTo>
                  <a:pt x="8811330" y="2280323"/>
                </a:lnTo>
                <a:lnTo>
                  <a:pt x="8810252" y="2285583"/>
                </a:lnTo>
                <a:lnTo>
                  <a:pt x="8813488" y="2290978"/>
                </a:lnTo>
                <a:lnTo>
                  <a:pt x="8813488" y="2293136"/>
                </a:lnTo>
                <a:lnTo>
                  <a:pt x="8808094" y="2302712"/>
                </a:lnTo>
                <a:cubicBezTo>
                  <a:pt x="8809352" y="2302712"/>
                  <a:pt x="8810431" y="2304870"/>
                  <a:pt x="8811330" y="2309186"/>
                </a:cubicBezTo>
                <a:lnTo>
                  <a:pt x="8807014" y="2310265"/>
                </a:lnTo>
                <a:lnTo>
                  <a:pt x="8807014" y="2311344"/>
                </a:lnTo>
                <a:cubicBezTo>
                  <a:pt x="8811330" y="2311344"/>
                  <a:pt x="8813488" y="2312738"/>
                  <a:pt x="8813488" y="2315525"/>
                </a:cubicBezTo>
                <a:lnTo>
                  <a:pt x="8814568" y="2319841"/>
                </a:lnTo>
                <a:lnTo>
                  <a:pt x="8814568" y="2320920"/>
                </a:lnTo>
                <a:cubicBezTo>
                  <a:pt x="8809532" y="2334498"/>
                  <a:pt x="8804542" y="2341287"/>
                  <a:pt x="8799596" y="2341287"/>
                </a:cubicBezTo>
                <a:cubicBezTo>
                  <a:pt x="8799416" y="2343355"/>
                  <a:pt x="8794786" y="2346907"/>
                  <a:pt x="8785704" y="2351942"/>
                </a:cubicBezTo>
                <a:cubicBezTo>
                  <a:pt x="8785704" y="2355179"/>
                  <a:pt x="8783546" y="2357337"/>
                  <a:pt x="8779230" y="2358416"/>
                </a:cubicBezTo>
                <a:cubicBezTo>
                  <a:pt x="8765023" y="2356618"/>
                  <a:pt x="8757920" y="2353021"/>
                  <a:pt x="8757920" y="2347626"/>
                </a:cubicBezTo>
                <a:lnTo>
                  <a:pt x="8759943" y="2341287"/>
                </a:lnTo>
                <a:cubicBezTo>
                  <a:pt x="8759943" y="2336971"/>
                  <a:pt x="8757111" y="2333014"/>
                  <a:pt x="8751446" y="2329418"/>
                </a:cubicBezTo>
                <a:lnTo>
                  <a:pt x="8750367" y="2332655"/>
                </a:lnTo>
                <a:lnTo>
                  <a:pt x="8752525" y="2351942"/>
                </a:lnTo>
                <a:cubicBezTo>
                  <a:pt x="8752525" y="2360304"/>
                  <a:pt x="8750726" y="2366374"/>
                  <a:pt x="8747130" y="2370150"/>
                </a:cubicBezTo>
                <a:lnTo>
                  <a:pt x="8749288" y="2373387"/>
                </a:lnTo>
                <a:lnTo>
                  <a:pt x="8748209" y="2385121"/>
                </a:lnTo>
                <a:lnTo>
                  <a:pt x="8750367" y="2387279"/>
                </a:lnTo>
                <a:lnTo>
                  <a:pt x="8750367" y="2388358"/>
                </a:lnTo>
                <a:cubicBezTo>
                  <a:pt x="8747130" y="2393304"/>
                  <a:pt x="8739307" y="2395776"/>
                  <a:pt x="8726898" y="2395776"/>
                </a:cubicBezTo>
                <a:cubicBezTo>
                  <a:pt x="8711163" y="2392899"/>
                  <a:pt x="8703295" y="2388628"/>
                  <a:pt x="8703295" y="2382963"/>
                </a:cubicBezTo>
                <a:lnTo>
                  <a:pt x="8703295" y="2375410"/>
                </a:lnTo>
                <a:lnTo>
                  <a:pt x="8706532" y="2371229"/>
                </a:lnTo>
                <a:lnTo>
                  <a:pt x="8706532" y="2370150"/>
                </a:lnTo>
                <a:lnTo>
                  <a:pt x="8707611" y="2353021"/>
                </a:lnTo>
                <a:lnTo>
                  <a:pt x="8706532" y="2351942"/>
                </a:lnTo>
                <a:lnTo>
                  <a:pt x="8706532" y="2350863"/>
                </a:lnTo>
                <a:lnTo>
                  <a:pt x="8707611" y="2347626"/>
                </a:lnTo>
                <a:lnTo>
                  <a:pt x="8705453" y="2336971"/>
                </a:lnTo>
                <a:cubicBezTo>
                  <a:pt x="8701137" y="2336971"/>
                  <a:pt x="8698979" y="2342321"/>
                  <a:pt x="8698979" y="2353021"/>
                </a:cubicBezTo>
                <a:cubicBezTo>
                  <a:pt x="8694034" y="2361563"/>
                  <a:pt x="8688369" y="2365834"/>
                  <a:pt x="8681985" y="2365834"/>
                </a:cubicBezTo>
                <a:cubicBezTo>
                  <a:pt x="8668407" y="2365834"/>
                  <a:pt x="8659146" y="2363002"/>
                  <a:pt x="8654201" y="2357337"/>
                </a:cubicBezTo>
                <a:lnTo>
                  <a:pt x="8654201" y="2349784"/>
                </a:lnTo>
                <a:lnTo>
                  <a:pt x="8653122" y="2342366"/>
                </a:lnTo>
                <a:lnTo>
                  <a:pt x="8654201" y="2341287"/>
                </a:lnTo>
                <a:lnTo>
                  <a:pt x="8660540" y="2342366"/>
                </a:lnTo>
                <a:lnTo>
                  <a:pt x="8664856" y="2342366"/>
                </a:lnTo>
                <a:lnTo>
                  <a:pt x="8664856" y="2341287"/>
                </a:lnTo>
                <a:cubicBezTo>
                  <a:pt x="8660360" y="2341287"/>
                  <a:pt x="8655369" y="2339488"/>
                  <a:pt x="8649885" y="2335892"/>
                </a:cubicBezTo>
                <a:cubicBezTo>
                  <a:pt x="8643410" y="2335892"/>
                  <a:pt x="8640174" y="2333734"/>
                  <a:pt x="8640174" y="2329418"/>
                </a:cubicBezTo>
                <a:lnTo>
                  <a:pt x="8634913" y="2330497"/>
                </a:lnTo>
                <a:lnTo>
                  <a:pt x="8634913" y="2331576"/>
                </a:lnTo>
                <a:cubicBezTo>
                  <a:pt x="8638150" y="2331576"/>
                  <a:pt x="8640983" y="2333734"/>
                  <a:pt x="8643410" y="2338050"/>
                </a:cubicBezTo>
                <a:cubicBezTo>
                  <a:pt x="8633610" y="2343175"/>
                  <a:pt x="8625067" y="2349604"/>
                  <a:pt x="8617784" y="2357337"/>
                </a:cubicBezTo>
                <a:cubicBezTo>
                  <a:pt x="8614008" y="2363002"/>
                  <a:pt x="8608298" y="2365834"/>
                  <a:pt x="8600655" y="2365834"/>
                </a:cubicBezTo>
                <a:cubicBezTo>
                  <a:pt x="8600655" y="2369970"/>
                  <a:pt x="8593911" y="2374601"/>
                  <a:pt x="8580424" y="2379726"/>
                </a:cubicBezTo>
                <a:lnTo>
                  <a:pt x="8579345" y="2379726"/>
                </a:lnTo>
                <a:cubicBezTo>
                  <a:pt x="8577187" y="2379726"/>
                  <a:pt x="8572871" y="2371184"/>
                  <a:pt x="8566397" y="2354100"/>
                </a:cubicBezTo>
                <a:cubicBezTo>
                  <a:pt x="8564328" y="2354100"/>
                  <a:pt x="8563294" y="2349829"/>
                  <a:pt x="8563294" y="2341287"/>
                </a:cubicBezTo>
                <a:cubicBezTo>
                  <a:pt x="8561496" y="2341287"/>
                  <a:pt x="8560058" y="2336656"/>
                  <a:pt x="8558978" y="2327395"/>
                </a:cubicBezTo>
                <a:cubicBezTo>
                  <a:pt x="8558978" y="2323258"/>
                  <a:pt x="8563609" y="2320741"/>
                  <a:pt x="8572871" y="2319841"/>
                </a:cubicBezTo>
                <a:lnTo>
                  <a:pt x="8572871" y="2318762"/>
                </a:lnTo>
                <a:lnTo>
                  <a:pt x="8575029" y="2289899"/>
                </a:lnTo>
                <a:lnTo>
                  <a:pt x="8572871" y="2287741"/>
                </a:lnTo>
                <a:lnTo>
                  <a:pt x="8571792" y="2269668"/>
                </a:lnTo>
                <a:lnTo>
                  <a:pt x="8572871" y="2235409"/>
                </a:lnTo>
                <a:lnTo>
                  <a:pt x="8577187" y="2231093"/>
                </a:lnTo>
                <a:lnTo>
                  <a:pt x="8575029" y="2223675"/>
                </a:lnTo>
                <a:cubicBezTo>
                  <a:pt x="8575029" y="2220079"/>
                  <a:pt x="8575748" y="2218280"/>
                  <a:pt x="8577187" y="2218280"/>
                </a:cubicBezTo>
                <a:cubicBezTo>
                  <a:pt x="8575029" y="2215403"/>
                  <a:pt x="8573590" y="2210053"/>
                  <a:pt x="8572871" y="2202230"/>
                </a:cubicBezTo>
                <a:lnTo>
                  <a:pt x="8573950" y="2178762"/>
                </a:lnTo>
                <a:lnTo>
                  <a:pt x="8571792" y="2172288"/>
                </a:lnTo>
                <a:lnTo>
                  <a:pt x="8573950" y="2145582"/>
                </a:lnTo>
                <a:lnTo>
                  <a:pt x="8571792" y="2138029"/>
                </a:lnTo>
                <a:cubicBezTo>
                  <a:pt x="8573230" y="2133084"/>
                  <a:pt x="8575748" y="2130611"/>
                  <a:pt x="8579345" y="2130611"/>
                </a:cubicBezTo>
                <a:close/>
                <a:moveTo>
                  <a:pt x="2124774" y="2130611"/>
                </a:moveTo>
                <a:lnTo>
                  <a:pt x="2129091" y="2132769"/>
                </a:lnTo>
                <a:lnTo>
                  <a:pt x="2141903" y="2131690"/>
                </a:lnTo>
                <a:lnTo>
                  <a:pt x="2157954" y="2136006"/>
                </a:lnTo>
                <a:lnTo>
                  <a:pt x="2175082" y="2136006"/>
                </a:lnTo>
                <a:cubicBezTo>
                  <a:pt x="2178679" y="2137715"/>
                  <a:pt x="2180477" y="2140547"/>
                  <a:pt x="2180477" y="2144503"/>
                </a:cubicBezTo>
                <a:cubicBezTo>
                  <a:pt x="2176701" y="2145582"/>
                  <a:pt x="2172386" y="2150573"/>
                  <a:pt x="2167529" y="2159475"/>
                </a:cubicBezTo>
                <a:lnTo>
                  <a:pt x="2168609" y="2165949"/>
                </a:lnTo>
                <a:lnTo>
                  <a:pt x="2167529" y="2173367"/>
                </a:lnTo>
                <a:lnTo>
                  <a:pt x="2168609" y="2179841"/>
                </a:lnTo>
                <a:lnTo>
                  <a:pt x="2167529" y="2184022"/>
                </a:lnTo>
                <a:lnTo>
                  <a:pt x="2169687" y="2184022"/>
                </a:lnTo>
                <a:cubicBezTo>
                  <a:pt x="2174183" y="2171973"/>
                  <a:pt x="2177419" y="2165949"/>
                  <a:pt x="2179400" y="2165949"/>
                </a:cubicBezTo>
                <a:lnTo>
                  <a:pt x="2181421" y="2165949"/>
                </a:lnTo>
                <a:lnTo>
                  <a:pt x="2191133" y="2174446"/>
                </a:lnTo>
                <a:lnTo>
                  <a:pt x="2195449" y="2174446"/>
                </a:lnTo>
                <a:lnTo>
                  <a:pt x="2195449" y="2169051"/>
                </a:lnTo>
                <a:cubicBezTo>
                  <a:pt x="2192571" y="2169051"/>
                  <a:pt x="2191133" y="2168017"/>
                  <a:pt x="2191133" y="2165949"/>
                </a:cubicBezTo>
                <a:lnTo>
                  <a:pt x="2195449" y="2157317"/>
                </a:lnTo>
                <a:lnTo>
                  <a:pt x="2188976" y="2141266"/>
                </a:lnTo>
                <a:cubicBezTo>
                  <a:pt x="2188976" y="2137400"/>
                  <a:pt x="2190774" y="2134567"/>
                  <a:pt x="2194370" y="2132769"/>
                </a:cubicBezTo>
                <a:lnTo>
                  <a:pt x="2201788" y="2132769"/>
                </a:lnTo>
                <a:cubicBezTo>
                  <a:pt x="2209971" y="2135646"/>
                  <a:pt x="2225662" y="2138479"/>
                  <a:pt x="2248860" y="2141266"/>
                </a:cubicBezTo>
                <a:lnTo>
                  <a:pt x="2249939" y="2142345"/>
                </a:lnTo>
                <a:lnTo>
                  <a:pt x="2249939" y="2146661"/>
                </a:lnTo>
                <a:cubicBezTo>
                  <a:pt x="2243735" y="2152146"/>
                  <a:pt x="2238744" y="2154979"/>
                  <a:pt x="2234968" y="2155159"/>
                </a:cubicBezTo>
                <a:lnTo>
                  <a:pt x="2234968" y="2156238"/>
                </a:lnTo>
                <a:cubicBezTo>
                  <a:pt x="2238563" y="2164600"/>
                  <a:pt x="2240363" y="2173187"/>
                  <a:pt x="2240363" y="2181999"/>
                </a:cubicBezTo>
                <a:cubicBezTo>
                  <a:pt x="2242520" y="2180740"/>
                  <a:pt x="2246432" y="2172872"/>
                  <a:pt x="2252097" y="2158396"/>
                </a:cubicBezTo>
                <a:cubicBezTo>
                  <a:pt x="2253176" y="2158396"/>
                  <a:pt x="2254973" y="2154124"/>
                  <a:pt x="2257492" y="2145582"/>
                </a:cubicBezTo>
                <a:lnTo>
                  <a:pt x="2258572" y="2144503"/>
                </a:lnTo>
                <a:lnTo>
                  <a:pt x="2263967" y="2144503"/>
                </a:lnTo>
                <a:cubicBezTo>
                  <a:pt x="2264776" y="2144503"/>
                  <a:pt x="2266169" y="2148055"/>
                  <a:pt x="2268147" y="2155159"/>
                </a:cubicBezTo>
                <a:cubicBezTo>
                  <a:pt x="2273721" y="2164600"/>
                  <a:pt x="2280151" y="2173546"/>
                  <a:pt x="2287435" y="2181999"/>
                </a:cubicBezTo>
                <a:lnTo>
                  <a:pt x="2287435" y="2184022"/>
                </a:lnTo>
                <a:cubicBezTo>
                  <a:pt x="2283028" y="2189417"/>
                  <a:pt x="2276239" y="2193014"/>
                  <a:pt x="2267068" y="2194812"/>
                </a:cubicBezTo>
                <a:cubicBezTo>
                  <a:pt x="2267068" y="2196520"/>
                  <a:pt x="2262798" y="2197914"/>
                  <a:pt x="2254255" y="2198993"/>
                </a:cubicBezTo>
                <a:lnTo>
                  <a:pt x="2251017" y="2203309"/>
                </a:lnTo>
                <a:lnTo>
                  <a:pt x="2249939" y="2202230"/>
                </a:lnTo>
                <a:lnTo>
                  <a:pt x="2248860" y="2203309"/>
                </a:lnTo>
                <a:lnTo>
                  <a:pt x="2247781" y="2203309"/>
                </a:lnTo>
                <a:lnTo>
                  <a:pt x="2245758" y="2201151"/>
                </a:lnTo>
                <a:lnTo>
                  <a:pt x="2246837" y="2200072"/>
                </a:lnTo>
                <a:lnTo>
                  <a:pt x="2246837" y="2198993"/>
                </a:lnTo>
                <a:lnTo>
                  <a:pt x="2245758" y="2197914"/>
                </a:lnTo>
                <a:lnTo>
                  <a:pt x="2243600" y="2197914"/>
                </a:lnTo>
                <a:cubicBezTo>
                  <a:pt x="2239283" y="2201331"/>
                  <a:pt x="2237125" y="2205647"/>
                  <a:pt x="2237125" y="2210862"/>
                </a:cubicBezTo>
                <a:lnTo>
                  <a:pt x="2237125" y="2218280"/>
                </a:lnTo>
                <a:cubicBezTo>
                  <a:pt x="2237125" y="2223945"/>
                  <a:pt x="2240677" y="2226777"/>
                  <a:pt x="2247781" y="2226777"/>
                </a:cubicBezTo>
                <a:lnTo>
                  <a:pt x="2251017" y="2226777"/>
                </a:lnTo>
                <a:cubicBezTo>
                  <a:pt x="2256953" y="2226777"/>
                  <a:pt x="2260908" y="2222866"/>
                  <a:pt x="2262887" y="2215043"/>
                </a:cubicBezTo>
                <a:lnTo>
                  <a:pt x="2261808" y="2210862"/>
                </a:lnTo>
                <a:cubicBezTo>
                  <a:pt x="2261987" y="2208704"/>
                  <a:pt x="2264819" y="2206186"/>
                  <a:pt x="2270305" y="2203309"/>
                </a:cubicBezTo>
                <a:lnTo>
                  <a:pt x="2272462" y="2203309"/>
                </a:lnTo>
                <a:cubicBezTo>
                  <a:pt x="2277139" y="2208974"/>
                  <a:pt x="2280332" y="2211806"/>
                  <a:pt x="2282039" y="2211806"/>
                </a:cubicBezTo>
                <a:lnTo>
                  <a:pt x="2283118" y="2212885"/>
                </a:lnTo>
                <a:lnTo>
                  <a:pt x="2283118" y="2216122"/>
                </a:lnTo>
                <a:cubicBezTo>
                  <a:pt x="2281770" y="2219000"/>
                  <a:pt x="2280016" y="2220438"/>
                  <a:pt x="2277858" y="2220438"/>
                </a:cubicBezTo>
                <a:cubicBezTo>
                  <a:pt x="2280825" y="2225384"/>
                  <a:pt x="2283299" y="2227856"/>
                  <a:pt x="2285277" y="2227856"/>
                </a:cubicBezTo>
                <a:cubicBezTo>
                  <a:pt x="2288153" y="2232712"/>
                  <a:pt x="2289593" y="2236668"/>
                  <a:pt x="2289593" y="2239725"/>
                </a:cubicBezTo>
                <a:lnTo>
                  <a:pt x="2287435" y="2246065"/>
                </a:lnTo>
                <a:lnTo>
                  <a:pt x="2287435" y="2257799"/>
                </a:lnTo>
                <a:lnTo>
                  <a:pt x="2285277" y="2261036"/>
                </a:lnTo>
                <a:lnTo>
                  <a:pt x="2280016" y="2259957"/>
                </a:lnTo>
                <a:cubicBezTo>
                  <a:pt x="2277498" y="2259957"/>
                  <a:pt x="2273181" y="2262474"/>
                  <a:pt x="2267068" y="2267510"/>
                </a:cubicBezTo>
                <a:lnTo>
                  <a:pt x="2256413" y="2268589"/>
                </a:lnTo>
                <a:lnTo>
                  <a:pt x="2256413" y="2270612"/>
                </a:lnTo>
                <a:cubicBezTo>
                  <a:pt x="2256413" y="2271871"/>
                  <a:pt x="2260683" y="2274029"/>
                  <a:pt x="2269225" y="2277086"/>
                </a:cubicBezTo>
                <a:cubicBezTo>
                  <a:pt x="2272642" y="2279783"/>
                  <a:pt x="2275879" y="2284055"/>
                  <a:pt x="2278936" y="2289899"/>
                </a:cubicBezTo>
                <a:cubicBezTo>
                  <a:pt x="2275699" y="2297902"/>
                  <a:pt x="2271744" y="2303252"/>
                  <a:pt x="2267068" y="2305949"/>
                </a:cubicBezTo>
                <a:lnTo>
                  <a:pt x="2268147" y="2312423"/>
                </a:lnTo>
                <a:lnTo>
                  <a:pt x="2264910" y="2320920"/>
                </a:lnTo>
                <a:lnTo>
                  <a:pt x="2267068" y="2325236"/>
                </a:lnTo>
                <a:lnTo>
                  <a:pt x="2264910" y="2331576"/>
                </a:lnTo>
                <a:lnTo>
                  <a:pt x="2264910" y="2333734"/>
                </a:lnTo>
                <a:lnTo>
                  <a:pt x="2270305" y="2340208"/>
                </a:lnTo>
                <a:lnTo>
                  <a:pt x="2270305" y="2341287"/>
                </a:lnTo>
                <a:lnTo>
                  <a:pt x="2264910" y="2355179"/>
                </a:lnTo>
                <a:lnTo>
                  <a:pt x="2270305" y="2363676"/>
                </a:lnTo>
                <a:lnTo>
                  <a:pt x="2270305" y="2365834"/>
                </a:lnTo>
                <a:lnTo>
                  <a:pt x="2267068" y="2370150"/>
                </a:lnTo>
                <a:lnTo>
                  <a:pt x="2267068" y="2371229"/>
                </a:lnTo>
                <a:lnTo>
                  <a:pt x="2269225" y="2374331"/>
                </a:lnTo>
                <a:cubicBezTo>
                  <a:pt x="2269225" y="2387189"/>
                  <a:pt x="2263516" y="2393618"/>
                  <a:pt x="2252097" y="2393618"/>
                </a:cubicBezTo>
                <a:lnTo>
                  <a:pt x="2251017" y="2394697"/>
                </a:lnTo>
                <a:lnTo>
                  <a:pt x="2249939" y="2394697"/>
                </a:lnTo>
                <a:lnTo>
                  <a:pt x="2245758" y="2389302"/>
                </a:lnTo>
                <a:lnTo>
                  <a:pt x="2244677" y="2389302"/>
                </a:lnTo>
                <a:cubicBezTo>
                  <a:pt x="2241622" y="2392180"/>
                  <a:pt x="2238744" y="2393618"/>
                  <a:pt x="2236047" y="2393618"/>
                </a:cubicBezTo>
                <a:lnTo>
                  <a:pt x="2233888" y="2393618"/>
                </a:lnTo>
                <a:cubicBezTo>
                  <a:pt x="2219681" y="2393618"/>
                  <a:pt x="2212578" y="2390786"/>
                  <a:pt x="2212578" y="2385121"/>
                </a:cubicBezTo>
                <a:cubicBezTo>
                  <a:pt x="2211679" y="2377928"/>
                  <a:pt x="2208441" y="2374331"/>
                  <a:pt x="2202867" y="2374331"/>
                </a:cubicBezTo>
                <a:lnTo>
                  <a:pt x="2193291" y="2375410"/>
                </a:lnTo>
                <a:cubicBezTo>
                  <a:pt x="2190414" y="2374331"/>
                  <a:pt x="2188256" y="2372578"/>
                  <a:pt x="2186816" y="2370150"/>
                </a:cubicBezTo>
                <a:lnTo>
                  <a:pt x="2186816" y="2367992"/>
                </a:lnTo>
                <a:lnTo>
                  <a:pt x="2194370" y="2367992"/>
                </a:lnTo>
                <a:lnTo>
                  <a:pt x="2206104" y="2369071"/>
                </a:lnTo>
                <a:cubicBezTo>
                  <a:pt x="2210421" y="2369071"/>
                  <a:pt x="2213973" y="2365834"/>
                  <a:pt x="2216759" y="2359360"/>
                </a:cubicBezTo>
                <a:lnTo>
                  <a:pt x="2211499" y="2345468"/>
                </a:lnTo>
                <a:lnTo>
                  <a:pt x="2211499" y="2341287"/>
                </a:lnTo>
                <a:lnTo>
                  <a:pt x="2214601" y="2330497"/>
                </a:lnTo>
                <a:lnTo>
                  <a:pt x="2213658" y="2329418"/>
                </a:lnTo>
                <a:lnTo>
                  <a:pt x="2213658" y="2328474"/>
                </a:lnTo>
                <a:cubicBezTo>
                  <a:pt x="2207003" y="2332700"/>
                  <a:pt x="2202329" y="2334813"/>
                  <a:pt x="2199631" y="2334813"/>
                </a:cubicBezTo>
                <a:lnTo>
                  <a:pt x="2198551" y="2334813"/>
                </a:lnTo>
                <a:cubicBezTo>
                  <a:pt x="2187851" y="2333374"/>
                  <a:pt x="2182501" y="2331576"/>
                  <a:pt x="2182501" y="2329418"/>
                </a:cubicBezTo>
                <a:lnTo>
                  <a:pt x="2182501" y="2327395"/>
                </a:lnTo>
                <a:cubicBezTo>
                  <a:pt x="2181152" y="2327395"/>
                  <a:pt x="2180477" y="2328429"/>
                  <a:pt x="2180477" y="2330497"/>
                </a:cubicBezTo>
                <a:cubicBezTo>
                  <a:pt x="2174723" y="2331216"/>
                  <a:pt x="2171846" y="2332295"/>
                  <a:pt x="2171846" y="2333734"/>
                </a:cubicBezTo>
                <a:lnTo>
                  <a:pt x="2171846" y="2348705"/>
                </a:lnTo>
                <a:lnTo>
                  <a:pt x="2169687" y="2350863"/>
                </a:lnTo>
                <a:lnTo>
                  <a:pt x="2165372" y="2347626"/>
                </a:lnTo>
                <a:lnTo>
                  <a:pt x="2163349" y="2349784"/>
                </a:lnTo>
                <a:lnTo>
                  <a:pt x="2166451" y="2353021"/>
                </a:lnTo>
                <a:lnTo>
                  <a:pt x="2167529" y="2351942"/>
                </a:lnTo>
                <a:lnTo>
                  <a:pt x="2168609" y="2351942"/>
                </a:lnTo>
                <a:cubicBezTo>
                  <a:pt x="2170767" y="2352661"/>
                  <a:pt x="2171846" y="2354819"/>
                  <a:pt x="2171846" y="2358416"/>
                </a:cubicBezTo>
                <a:lnTo>
                  <a:pt x="2171846" y="2366913"/>
                </a:lnTo>
                <a:cubicBezTo>
                  <a:pt x="2178948" y="2367632"/>
                  <a:pt x="2182501" y="2368711"/>
                  <a:pt x="2182501" y="2370150"/>
                </a:cubicBezTo>
                <a:lnTo>
                  <a:pt x="2182501" y="2373387"/>
                </a:lnTo>
                <a:lnTo>
                  <a:pt x="2180477" y="2375410"/>
                </a:lnTo>
                <a:lnTo>
                  <a:pt x="2178320" y="2375410"/>
                </a:lnTo>
                <a:lnTo>
                  <a:pt x="2175082" y="2373387"/>
                </a:lnTo>
                <a:lnTo>
                  <a:pt x="2172925" y="2373387"/>
                </a:lnTo>
                <a:lnTo>
                  <a:pt x="2170767" y="2375410"/>
                </a:lnTo>
                <a:lnTo>
                  <a:pt x="2171846" y="2386200"/>
                </a:lnTo>
                <a:cubicBezTo>
                  <a:pt x="2165282" y="2392584"/>
                  <a:pt x="2160291" y="2395776"/>
                  <a:pt x="2156875" y="2395776"/>
                </a:cubicBezTo>
                <a:lnTo>
                  <a:pt x="2149323" y="2395776"/>
                </a:lnTo>
                <a:cubicBezTo>
                  <a:pt x="2146714" y="2393618"/>
                  <a:pt x="2144242" y="2392539"/>
                  <a:pt x="2141903" y="2392539"/>
                </a:cubicBezTo>
                <a:lnTo>
                  <a:pt x="2134350" y="2394697"/>
                </a:lnTo>
                <a:lnTo>
                  <a:pt x="2131114" y="2394697"/>
                </a:lnTo>
                <a:cubicBezTo>
                  <a:pt x="2122751" y="2394697"/>
                  <a:pt x="2117760" y="2387594"/>
                  <a:pt x="2116144" y="2373387"/>
                </a:cubicBezTo>
                <a:lnTo>
                  <a:pt x="2116144" y="2372308"/>
                </a:lnTo>
                <a:lnTo>
                  <a:pt x="2120459" y="2367992"/>
                </a:lnTo>
                <a:lnTo>
                  <a:pt x="2120459" y="2361518"/>
                </a:lnTo>
                <a:lnTo>
                  <a:pt x="2118302" y="2355179"/>
                </a:lnTo>
                <a:lnTo>
                  <a:pt x="2121539" y="2345468"/>
                </a:lnTo>
                <a:lnTo>
                  <a:pt x="2120459" y="2330497"/>
                </a:lnTo>
                <a:lnTo>
                  <a:pt x="2120459" y="2328474"/>
                </a:lnTo>
                <a:lnTo>
                  <a:pt x="2116144" y="2321999"/>
                </a:lnTo>
                <a:lnTo>
                  <a:pt x="2116144" y="2319841"/>
                </a:lnTo>
                <a:lnTo>
                  <a:pt x="2118302" y="2312423"/>
                </a:lnTo>
                <a:lnTo>
                  <a:pt x="2117221" y="2302712"/>
                </a:lnTo>
                <a:cubicBezTo>
                  <a:pt x="2118479" y="2299206"/>
                  <a:pt x="2120278" y="2297452"/>
                  <a:pt x="2122617" y="2297452"/>
                </a:cubicBezTo>
                <a:cubicBezTo>
                  <a:pt x="2120459" y="2281897"/>
                  <a:pt x="2116906" y="2270117"/>
                  <a:pt x="2111962" y="2262115"/>
                </a:cubicBezTo>
                <a:cubicBezTo>
                  <a:pt x="2110881" y="2262115"/>
                  <a:pt x="2109803" y="2260676"/>
                  <a:pt x="2108724" y="2257799"/>
                </a:cubicBezTo>
                <a:cubicBezTo>
                  <a:pt x="2107285" y="2257799"/>
                  <a:pt x="2106207" y="2253887"/>
                  <a:pt x="2105486" y="2246065"/>
                </a:cubicBezTo>
                <a:cubicBezTo>
                  <a:pt x="2099103" y="2238422"/>
                  <a:pt x="2095911" y="2233072"/>
                  <a:pt x="2095911" y="2230014"/>
                </a:cubicBezTo>
                <a:lnTo>
                  <a:pt x="2096854" y="2228935"/>
                </a:lnTo>
                <a:lnTo>
                  <a:pt x="2100091" y="2230014"/>
                </a:lnTo>
                <a:lnTo>
                  <a:pt x="2113984" y="2225833"/>
                </a:lnTo>
                <a:lnTo>
                  <a:pt x="2119379" y="2226777"/>
                </a:lnTo>
                <a:lnTo>
                  <a:pt x="2120459" y="2221517"/>
                </a:lnTo>
                <a:lnTo>
                  <a:pt x="2119379" y="2200072"/>
                </a:lnTo>
                <a:cubicBezTo>
                  <a:pt x="2123696" y="2199173"/>
                  <a:pt x="2125854" y="2198094"/>
                  <a:pt x="2125854" y="2196835"/>
                </a:cubicBezTo>
                <a:lnTo>
                  <a:pt x="2125854" y="2195891"/>
                </a:lnTo>
                <a:cubicBezTo>
                  <a:pt x="2122256" y="2195351"/>
                  <a:pt x="2120459" y="2194272"/>
                  <a:pt x="2120459" y="2192654"/>
                </a:cubicBezTo>
                <a:lnTo>
                  <a:pt x="2120459" y="2188338"/>
                </a:lnTo>
                <a:lnTo>
                  <a:pt x="2121539" y="2187259"/>
                </a:lnTo>
                <a:lnTo>
                  <a:pt x="2120459" y="2184022"/>
                </a:lnTo>
                <a:lnTo>
                  <a:pt x="2121539" y="2175525"/>
                </a:lnTo>
                <a:lnTo>
                  <a:pt x="2118302" y="2170130"/>
                </a:lnTo>
                <a:lnTo>
                  <a:pt x="2118302" y="2165949"/>
                </a:lnTo>
                <a:lnTo>
                  <a:pt x="2120459" y="2157317"/>
                </a:lnTo>
                <a:lnTo>
                  <a:pt x="2120459" y="2155159"/>
                </a:lnTo>
                <a:lnTo>
                  <a:pt x="2115063" y="2156238"/>
                </a:lnTo>
                <a:lnTo>
                  <a:pt x="2115063" y="2161633"/>
                </a:lnTo>
                <a:lnTo>
                  <a:pt x="2109803" y="2169051"/>
                </a:lnTo>
                <a:lnTo>
                  <a:pt x="2110881" y="2170130"/>
                </a:lnTo>
                <a:lnTo>
                  <a:pt x="2110881" y="2171209"/>
                </a:lnTo>
                <a:lnTo>
                  <a:pt x="2104409" y="2187259"/>
                </a:lnTo>
                <a:lnTo>
                  <a:pt x="2105486" y="2193733"/>
                </a:lnTo>
                <a:cubicBezTo>
                  <a:pt x="2099912" y="2205782"/>
                  <a:pt x="2094921" y="2211806"/>
                  <a:pt x="2090516" y="2211806"/>
                </a:cubicBezTo>
                <a:lnTo>
                  <a:pt x="2090516" y="2212885"/>
                </a:lnTo>
                <a:lnTo>
                  <a:pt x="2091593" y="2220438"/>
                </a:lnTo>
                <a:lnTo>
                  <a:pt x="2090516" y="2221517"/>
                </a:lnTo>
                <a:cubicBezTo>
                  <a:pt x="2092675" y="2221517"/>
                  <a:pt x="2093752" y="2222956"/>
                  <a:pt x="2093752" y="2225833"/>
                </a:cubicBezTo>
                <a:lnTo>
                  <a:pt x="2092675" y="2228935"/>
                </a:lnTo>
                <a:lnTo>
                  <a:pt x="2093752" y="2235409"/>
                </a:lnTo>
                <a:lnTo>
                  <a:pt x="2093752" y="2239725"/>
                </a:lnTo>
                <a:lnTo>
                  <a:pt x="2088357" y="2251460"/>
                </a:lnTo>
                <a:cubicBezTo>
                  <a:pt x="2091235" y="2251460"/>
                  <a:pt x="2092675" y="2253573"/>
                  <a:pt x="2092675" y="2257799"/>
                </a:cubicBezTo>
                <a:lnTo>
                  <a:pt x="2092675" y="2262115"/>
                </a:lnTo>
                <a:lnTo>
                  <a:pt x="2090516" y="2265352"/>
                </a:lnTo>
                <a:lnTo>
                  <a:pt x="2091593" y="2270612"/>
                </a:lnTo>
                <a:lnTo>
                  <a:pt x="2090516" y="2282481"/>
                </a:lnTo>
                <a:lnTo>
                  <a:pt x="2093752" y="2285583"/>
                </a:lnTo>
                <a:lnTo>
                  <a:pt x="2092675" y="2290978"/>
                </a:lnTo>
                <a:lnTo>
                  <a:pt x="2093752" y="2295294"/>
                </a:lnTo>
                <a:cubicBezTo>
                  <a:pt x="2093034" y="2304376"/>
                  <a:pt x="2091593" y="2310086"/>
                  <a:pt x="2089436" y="2312423"/>
                </a:cubicBezTo>
                <a:cubicBezTo>
                  <a:pt x="2089796" y="2326810"/>
                  <a:pt x="2091235" y="2335712"/>
                  <a:pt x="2093752" y="2339129"/>
                </a:cubicBezTo>
                <a:cubicBezTo>
                  <a:pt x="2093213" y="2351987"/>
                  <a:pt x="2091774" y="2358416"/>
                  <a:pt x="2089436" y="2358416"/>
                </a:cubicBezTo>
                <a:lnTo>
                  <a:pt x="2087279" y="2358416"/>
                </a:lnTo>
                <a:lnTo>
                  <a:pt x="2088357" y="2353021"/>
                </a:lnTo>
                <a:lnTo>
                  <a:pt x="2086199" y="2353021"/>
                </a:lnTo>
                <a:lnTo>
                  <a:pt x="2085122" y="2358416"/>
                </a:lnTo>
                <a:cubicBezTo>
                  <a:pt x="2087459" y="2358416"/>
                  <a:pt x="2091370" y="2363721"/>
                  <a:pt x="2096854" y="2374331"/>
                </a:cubicBezTo>
                <a:cubicBezTo>
                  <a:pt x="2092270" y="2384672"/>
                  <a:pt x="2087639" y="2390741"/>
                  <a:pt x="2082963" y="2392539"/>
                </a:cubicBezTo>
                <a:lnTo>
                  <a:pt x="2073387" y="2391460"/>
                </a:lnTo>
                <a:lnTo>
                  <a:pt x="2057335" y="2392539"/>
                </a:lnTo>
                <a:lnTo>
                  <a:pt x="2054099" y="2392539"/>
                </a:lnTo>
                <a:cubicBezTo>
                  <a:pt x="2048436" y="2392539"/>
                  <a:pt x="2044164" y="2387189"/>
                  <a:pt x="2041286" y="2376489"/>
                </a:cubicBezTo>
                <a:lnTo>
                  <a:pt x="2040207" y="2375410"/>
                </a:lnTo>
                <a:lnTo>
                  <a:pt x="2040207" y="2373387"/>
                </a:lnTo>
                <a:cubicBezTo>
                  <a:pt x="2042366" y="2370690"/>
                  <a:pt x="2044838" y="2364980"/>
                  <a:pt x="2047626" y="2356258"/>
                </a:cubicBezTo>
                <a:cubicBezTo>
                  <a:pt x="2044838" y="2352481"/>
                  <a:pt x="2043444" y="2346772"/>
                  <a:pt x="2043444" y="2339129"/>
                </a:cubicBezTo>
                <a:lnTo>
                  <a:pt x="2043444" y="2325236"/>
                </a:lnTo>
                <a:lnTo>
                  <a:pt x="2045602" y="2318762"/>
                </a:lnTo>
                <a:lnTo>
                  <a:pt x="2043444" y="2302712"/>
                </a:lnTo>
                <a:lnTo>
                  <a:pt x="2044523" y="2282481"/>
                </a:lnTo>
                <a:lnTo>
                  <a:pt x="2043444" y="2279244"/>
                </a:lnTo>
                <a:lnTo>
                  <a:pt x="2046547" y="2278165"/>
                </a:lnTo>
                <a:lnTo>
                  <a:pt x="2046547" y="2276007"/>
                </a:lnTo>
                <a:lnTo>
                  <a:pt x="2038048" y="2274928"/>
                </a:lnTo>
                <a:lnTo>
                  <a:pt x="2029418" y="2288820"/>
                </a:lnTo>
                <a:cubicBezTo>
                  <a:pt x="2023752" y="2287921"/>
                  <a:pt x="2020921" y="2286527"/>
                  <a:pt x="2020921" y="2284639"/>
                </a:cubicBezTo>
                <a:lnTo>
                  <a:pt x="2020921" y="2283560"/>
                </a:lnTo>
                <a:cubicBezTo>
                  <a:pt x="2022179" y="2268544"/>
                  <a:pt x="2026809" y="2261036"/>
                  <a:pt x="2034813" y="2261036"/>
                </a:cubicBezTo>
                <a:lnTo>
                  <a:pt x="2036971" y="2250381"/>
                </a:lnTo>
                <a:lnTo>
                  <a:pt x="2035892" y="2249302"/>
                </a:lnTo>
                <a:lnTo>
                  <a:pt x="2035892" y="2248223"/>
                </a:lnTo>
                <a:cubicBezTo>
                  <a:pt x="2036071" y="2243457"/>
                  <a:pt x="2039624" y="2238107"/>
                  <a:pt x="2046547" y="2232172"/>
                </a:cubicBezTo>
                <a:lnTo>
                  <a:pt x="2045602" y="2231093"/>
                </a:lnTo>
                <a:cubicBezTo>
                  <a:pt x="2046231" y="2218235"/>
                  <a:pt x="2051582" y="2200791"/>
                  <a:pt x="2061653" y="2178762"/>
                </a:cubicBezTo>
                <a:cubicBezTo>
                  <a:pt x="2059855" y="2178762"/>
                  <a:pt x="2058775" y="2177323"/>
                  <a:pt x="2058416" y="2174446"/>
                </a:cubicBezTo>
                <a:lnTo>
                  <a:pt x="2061653" y="2163791"/>
                </a:lnTo>
                <a:lnTo>
                  <a:pt x="2060574" y="2148819"/>
                </a:lnTo>
                <a:lnTo>
                  <a:pt x="2064755" y="2145582"/>
                </a:lnTo>
                <a:lnTo>
                  <a:pt x="2062731" y="2138029"/>
                </a:lnTo>
                <a:lnTo>
                  <a:pt x="2084041" y="2136006"/>
                </a:lnTo>
                <a:cubicBezTo>
                  <a:pt x="2101935" y="2138254"/>
                  <a:pt x="2110881" y="2141446"/>
                  <a:pt x="2110881" y="2145582"/>
                </a:cubicBezTo>
                <a:lnTo>
                  <a:pt x="2111962" y="2145582"/>
                </a:lnTo>
                <a:cubicBezTo>
                  <a:pt x="2117626" y="2145582"/>
                  <a:pt x="2120459" y="2143065"/>
                  <a:pt x="2120459" y="2138029"/>
                </a:cubicBezTo>
                <a:cubicBezTo>
                  <a:pt x="2120459" y="2134163"/>
                  <a:pt x="2121896" y="2131690"/>
                  <a:pt x="2124774" y="2130611"/>
                </a:cubicBezTo>
                <a:close/>
                <a:moveTo>
                  <a:pt x="1192003" y="2130611"/>
                </a:moveTo>
                <a:cubicBezTo>
                  <a:pt x="1197039" y="2131330"/>
                  <a:pt x="1199555" y="2132409"/>
                  <a:pt x="1199555" y="2133848"/>
                </a:cubicBezTo>
                <a:lnTo>
                  <a:pt x="1204951" y="2132769"/>
                </a:lnTo>
                <a:lnTo>
                  <a:pt x="1211425" y="2132769"/>
                </a:lnTo>
                <a:cubicBezTo>
                  <a:pt x="1225362" y="2132949"/>
                  <a:pt x="1237141" y="2134747"/>
                  <a:pt x="1246762" y="2138164"/>
                </a:cubicBezTo>
                <a:lnTo>
                  <a:pt x="1253237" y="2137085"/>
                </a:lnTo>
                <a:lnTo>
                  <a:pt x="1257553" y="2140322"/>
                </a:lnTo>
                <a:lnTo>
                  <a:pt x="1256474" y="2141401"/>
                </a:lnTo>
                <a:lnTo>
                  <a:pt x="1257553" y="2142480"/>
                </a:lnTo>
                <a:lnTo>
                  <a:pt x="1257553" y="2143559"/>
                </a:lnTo>
                <a:cubicBezTo>
                  <a:pt x="1249640" y="2153180"/>
                  <a:pt x="1245683" y="2159609"/>
                  <a:pt x="1245683" y="2162846"/>
                </a:cubicBezTo>
                <a:lnTo>
                  <a:pt x="1246762" y="2169320"/>
                </a:lnTo>
                <a:lnTo>
                  <a:pt x="1245683" y="2170399"/>
                </a:lnTo>
                <a:lnTo>
                  <a:pt x="1246762" y="2171344"/>
                </a:lnTo>
                <a:lnTo>
                  <a:pt x="1247841" y="2171344"/>
                </a:lnTo>
                <a:lnTo>
                  <a:pt x="1246762" y="2172423"/>
                </a:lnTo>
                <a:lnTo>
                  <a:pt x="1246762" y="2182134"/>
                </a:lnTo>
                <a:lnTo>
                  <a:pt x="1247841" y="2187529"/>
                </a:lnTo>
                <a:lnTo>
                  <a:pt x="1258632" y="2184292"/>
                </a:lnTo>
                <a:lnTo>
                  <a:pt x="1262948" y="2192924"/>
                </a:lnTo>
                <a:lnTo>
                  <a:pt x="1268208" y="2191845"/>
                </a:lnTo>
                <a:cubicBezTo>
                  <a:pt x="1270366" y="2191845"/>
                  <a:pt x="1271444" y="2194677"/>
                  <a:pt x="1271444" y="2200342"/>
                </a:cubicBezTo>
                <a:lnTo>
                  <a:pt x="1272524" y="2201421"/>
                </a:lnTo>
                <a:cubicBezTo>
                  <a:pt x="1272524" y="2203219"/>
                  <a:pt x="1275040" y="2204658"/>
                  <a:pt x="1280077" y="2205737"/>
                </a:cubicBezTo>
                <a:lnTo>
                  <a:pt x="1280077" y="2208974"/>
                </a:lnTo>
                <a:lnTo>
                  <a:pt x="1277918" y="2211132"/>
                </a:lnTo>
                <a:lnTo>
                  <a:pt x="1249999" y="2205737"/>
                </a:lnTo>
                <a:cubicBezTo>
                  <a:pt x="1247661" y="2205917"/>
                  <a:pt x="1244784" y="2211312"/>
                  <a:pt x="1241367" y="2221922"/>
                </a:cubicBezTo>
                <a:cubicBezTo>
                  <a:pt x="1246401" y="2232083"/>
                  <a:pt x="1248920" y="2238871"/>
                  <a:pt x="1248920" y="2242288"/>
                </a:cubicBezTo>
                <a:lnTo>
                  <a:pt x="1246762" y="2244446"/>
                </a:lnTo>
                <a:lnTo>
                  <a:pt x="1246762" y="2246604"/>
                </a:lnTo>
                <a:lnTo>
                  <a:pt x="1249999" y="2250785"/>
                </a:lnTo>
                <a:cubicBezTo>
                  <a:pt x="1246401" y="2259597"/>
                  <a:pt x="1244604" y="2266431"/>
                  <a:pt x="1244604" y="2271286"/>
                </a:cubicBezTo>
                <a:lnTo>
                  <a:pt x="1245683" y="2277625"/>
                </a:lnTo>
                <a:lnTo>
                  <a:pt x="1241367" y="2281941"/>
                </a:lnTo>
                <a:cubicBezTo>
                  <a:pt x="1242985" y="2282121"/>
                  <a:pt x="1245145" y="2285358"/>
                  <a:pt x="1247841" y="2291653"/>
                </a:cubicBezTo>
                <a:lnTo>
                  <a:pt x="1246762" y="2294890"/>
                </a:lnTo>
                <a:lnTo>
                  <a:pt x="1247841" y="2306624"/>
                </a:lnTo>
                <a:lnTo>
                  <a:pt x="1244604" y="2317414"/>
                </a:lnTo>
                <a:lnTo>
                  <a:pt x="1244604" y="2326046"/>
                </a:lnTo>
                <a:lnTo>
                  <a:pt x="1247841" y="2337780"/>
                </a:lnTo>
                <a:lnTo>
                  <a:pt x="1245683" y="2343175"/>
                </a:lnTo>
                <a:lnTo>
                  <a:pt x="1247841" y="2349649"/>
                </a:lnTo>
                <a:lnTo>
                  <a:pt x="1247841" y="2357067"/>
                </a:lnTo>
                <a:cubicBezTo>
                  <a:pt x="1244963" y="2363541"/>
                  <a:pt x="1243526" y="2369656"/>
                  <a:pt x="1243526" y="2375410"/>
                </a:cubicBezTo>
                <a:cubicBezTo>
                  <a:pt x="1238940" y="2384672"/>
                  <a:pt x="1232510" y="2389302"/>
                  <a:pt x="1224238" y="2389302"/>
                </a:cubicBezTo>
                <a:cubicBezTo>
                  <a:pt x="1218484" y="2393079"/>
                  <a:pt x="1210616" y="2395237"/>
                  <a:pt x="1200634" y="2395776"/>
                </a:cubicBezTo>
                <a:lnTo>
                  <a:pt x="1198476" y="2395776"/>
                </a:lnTo>
                <a:cubicBezTo>
                  <a:pt x="1191283" y="2394877"/>
                  <a:pt x="1187687" y="2393438"/>
                  <a:pt x="1187687" y="2391460"/>
                </a:cubicBezTo>
                <a:lnTo>
                  <a:pt x="1187687" y="2390381"/>
                </a:lnTo>
                <a:lnTo>
                  <a:pt x="1189845" y="2387144"/>
                </a:lnTo>
                <a:lnTo>
                  <a:pt x="1189845" y="2384986"/>
                </a:lnTo>
                <a:lnTo>
                  <a:pt x="1183506" y="2384986"/>
                </a:lnTo>
                <a:cubicBezTo>
                  <a:pt x="1182427" y="2384986"/>
                  <a:pt x="1180629" y="2380715"/>
                  <a:pt x="1178110" y="2372173"/>
                </a:cubicBezTo>
                <a:cubicBezTo>
                  <a:pt x="1168579" y="2361563"/>
                  <a:pt x="1159273" y="2354774"/>
                  <a:pt x="1150191" y="2351807"/>
                </a:cubicBezTo>
                <a:lnTo>
                  <a:pt x="1146954" y="2347491"/>
                </a:lnTo>
                <a:lnTo>
                  <a:pt x="1146954" y="2346412"/>
                </a:lnTo>
                <a:lnTo>
                  <a:pt x="1148033" y="2346412"/>
                </a:lnTo>
                <a:lnTo>
                  <a:pt x="1161925" y="2347491"/>
                </a:lnTo>
                <a:lnTo>
                  <a:pt x="1169478" y="2344254"/>
                </a:lnTo>
                <a:cubicBezTo>
                  <a:pt x="1169478" y="2346412"/>
                  <a:pt x="1170918" y="2347491"/>
                  <a:pt x="1173794" y="2347491"/>
                </a:cubicBezTo>
                <a:lnTo>
                  <a:pt x="1179189" y="2344254"/>
                </a:lnTo>
                <a:lnTo>
                  <a:pt x="1188765" y="2344254"/>
                </a:lnTo>
                <a:cubicBezTo>
                  <a:pt x="1194521" y="2344254"/>
                  <a:pt x="1197398" y="2337825"/>
                  <a:pt x="1197398" y="2324967"/>
                </a:cubicBezTo>
                <a:cubicBezTo>
                  <a:pt x="1197398" y="2321370"/>
                  <a:pt x="1198118" y="2319572"/>
                  <a:pt x="1199555" y="2319572"/>
                </a:cubicBezTo>
                <a:lnTo>
                  <a:pt x="1195240" y="2297048"/>
                </a:lnTo>
                <a:lnTo>
                  <a:pt x="1199555" y="2276546"/>
                </a:lnTo>
                <a:lnTo>
                  <a:pt x="1197398" y="2268049"/>
                </a:lnTo>
                <a:lnTo>
                  <a:pt x="1199555" y="2257259"/>
                </a:lnTo>
                <a:lnTo>
                  <a:pt x="1197398" y="2235814"/>
                </a:lnTo>
                <a:lnTo>
                  <a:pt x="1198476" y="2231498"/>
                </a:lnTo>
                <a:lnTo>
                  <a:pt x="1197398" y="2223945"/>
                </a:lnTo>
                <a:lnTo>
                  <a:pt x="1199555" y="2216527"/>
                </a:lnTo>
                <a:lnTo>
                  <a:pt x="1199555" y="2210053"/>
                </a:lnTo>
                <a:lnTo>
                  <a:pt x="1197398" y="2206816"/>
                </a:lnTo>
                <a:lnTo>
                  <a:pt x="1184585" y="2207895"/>
                </a:lnTo>
                <a:lnTo>
                  <a:pt x="1142638" y="2207895"/>
                </a:lnTo>
                <a:lnTo>
                  <a:pt x="1139401" y="2204658"/>
                </a:lnTo>
                <a:lnTo>
                  <a:pt x="1139401" y="2202500"/>
                </a:lnTo>
                <a:lnTo>
                  <a:pt x="1141559" y="2200342"/>
                </a:lnTo>
                <a:lnTo>
                  <a:pt x="1142638" y="2200342"/>
                </a:lnTo>
                <a:lnTo>
                  <a:pt x="1180269" y="2201421"/>
                </a:lnTo>
                <a:lnTo>
                  <a:pt x="1180269" y="2202500"/>
                </a:lnTo>
                <a:lnTo>
                  <a:pt x="1189845" y="2198184"/>
                </a:lnTo>
                <a:lnTo>
                  <a:pt x="1195240" y="2200342"/>
                </a:lnTo>
                <a:lnTo>
                  <a:pt x="1197398" y="2194003"/>
                </a:lnTo>
                <a:lnTo>
                  <a:pt x="1197398" y="2172423"/>
                </a:lnTo>
                <a:lnTo>
                  <a:pt x="1199555" y="2169320"/>
                </a:lnTo>
                <a:lnTo>
                  <a:pt x="1199555" y="2168241"/>
                </a:lnTo>
                <a:cubicBezTo>
                  <a:pt x="1197039" y="2152955"/>
                  <a:pt x="1194160" y="2142930"/>
                  <a:pt x="1190923" y="2138164"/>
                </a:cubicBezTo>
                <a:lnTo>
                  <a:pt x="1190923" y="2132769"/>
                </a:lnTo>
                <a:lnTo>
                  <a:pt x="1192003" y="2131690"/>
                </a:lnTo>
                <a:close/>
                <a:moveTo>
                  <a:pt x="6684888" y="2130476"/>
                </a:moveTo>
                <a:cubicBezTo>
                  <a:pt x="6702962" y="2133354"/>
                  <a:pt x="6712807" y="2136276"/>
                  <a:pt x="6714426" y="2139243"/>
                </a:cubicBezTo>
                <a:lnTo>
                  <a:pt x="6714426" y="2144638"/>
                </a:lnTo>
                <a:cubicBezTo>
                  <a:pt x="6710200" y="2152731"/>
                  <a:pt x="6706558" y="2156777"/>
                  <a:pt x="6703501" y="2156777"/>
                </a:cubicBezTo>
                <a:lnTo>
                  <a:pt x="6703501" y="2157856"/>
                </a:lnTo>
                <a:lnTo>
                  <a:pt x="6705659" y="2169860"/>
                </a:lnTo>
                <a:cubicBezTo>
                  <a:pt x="6705659" y="2172018"/>
                  <a:pt x="6700938" y="2173457"/>
                  <a:pt x="6691497" y="2174176"/>
                </a:cubicBezTo>
                <a:cubicBezTo>
                  <a:pt x="6691497" y="2175704"/>
                  <a:pt x="6690373" y="2176469"/>
                  <a:pt x="6688125" y="2176469"/>
                </a:cubicBezTo>
                <a:cubicBezTo>
                  <a:pt x="6688125" y="2177728"/>
                  <a:pt x="6690328" y="2179166"/>
                  <a:pt x="6694734" y="2180785"/>
                </a:cubicBezTo>
                <a:lnTo>
                  <a:pt x="6694734" y="2181864"/>
                </a:lnTo>
                <a:lnTo>
                  <a:pt x="6701343" y="2179706"/>
                </a:lnTo>
                <a:lnTo>
                  <a:pt x="6704580" y="2180785"/>
                </a:lnTo>
                <a:lnTo>
                  <a:pt x="6713347" y="2179706"/>
                </a:lnTo>
                <a:lnTo>
                  <a:pt x="6718742" y="2185236"/>
                </a:lnTo>
                <a:lnTo>
                  <a:pt x="6719956" y="2184022"/>
                </a:lnTo>
                <a:lnTo>
                  <a:pt x="6722114" y="2184022"/>
                </a:lnTo>
                <a:lnTo>
                  <a:pt x="6725351" y="2187394"/>
                </a:lnTo>
                <a:lnTo>
                  <a:pt x="6725351" y="2189552"/>
                </a:lnTo>
                <a:lnTo>
                  <a:pt x="6723193" y="2192789"/>
                </a:lnTo>
                <a:lnTo>
                  <a:pt x="6723193" y="2195082"/>
                </a:lnTo>
                <a:lnTo>
                  <a:pt x="6738434" y="2195082"/>
                </a:lnTo>
                <a:cubicBezTo>
                  <a:pt x="6747605" y="2185550"/>
                  <a:pt x="6753810" y="2180785"/>
                  <a:pt x="6757047" y="2180785"/>
                </a:cubicBezTo>
                <a:cubicBezTo>
                  <a:pt x="6758486" y="2180785"/>
                  <a:pt x="6759205" y="2181864"/>
                  <a:pt x="6759205" y="2184022"/>
                </a:cubicBezTo>
                <a:lnTo>
                  <a:pt x="6760419" y="2182943"/>
                </a:lnTo>
                <a:lnTo>
                  <a:pt x="6761498" y="2182943"/>
                </a:lnTo>
                <a:cubicBezTo>
                  <a:pt x="6763116" y="2184471"/>
                  <a:pt x="6767118" y="2185236"/>
                  <a:pt x="6773501" y="2185236"/>
                </a:cubicBezTo>
                <a:cubicBezTo>
                  <a:pt x="6784471" y="2194138"/>
                  <a:pt x="6789956" y="2199577"/>
                  <a:pt x="6789956" y="2201556"/>
                </a:cubicBezTo>
                <a:lnTo>
                  <a:pt x="6791035" y="2204793"/>
                </a:lnTo>
                <a:lnTo>
                  <a:pt x="6798588" y="2203714"/>
                </a:lnTo>
                <a:cubicBezTo>
                  <a:pt x="6801556" y="2206681"/>
                  <a:pt x="6803759" y="2210727"/>
                  <a:pt x="6805197" y="2215852"/>
                </a:cubicBezTo>
                <a:lnTo>
                  <a:pt x="6813964" y="2223406"/>
                </a:lnTo>
                <a:lnTo>
                  <a:pt x="6813964" y="2225698"/>
                </a:lnTo>
                <a:cubicBezTo>
                  <a:pt x="6813245" y="2227856"/>
                  <a:pt x="6811042" y="2228935"/>
                  <a:pt x="6807355" y="2228935"/>
                </a:cubicBezTo>
                <a:lnTo>
                  <a:pt x="6798588" y="2226777"/>
                </a:lnTo>
                <a:lnTo>
                  <a:pt x="6797509" y="2226777"/>
                </a:lnTo>
                <a:lnTo>
                  <a:pt x="6788742" y="2228935"/>
                </a:lnTo>
                <a:lnTo>
                  <a:pt x="6783347" y="2228935"/>
                </a:lnTo>
                <a:lnTo>
                  <a:pt x="6785505" y="2242018"/>
                </a:lnTo>
                <a:lnTo>
                  <a:pt x="6785505" y="2244176"/>
                </a:lnTo>
                <a:cubicBezTo>
                  <a:pt x="6785505" y="2253887"/>
                  <a:pt x="6782583" y="2259372"/>
                  <a:pt x="6776738" y="2260631"/>
                </a:cubicBezTo>
                <a:lnTo>
                  <a:pt x="6772422" y="2260631"/>
                </a:lnTo>
                <a:cubicBezTo>
                  <a:pt x="6772422" y="2261710"/>
                  <a:pt x="6778627" y="2266071"/>
                  <a:pt x="6791035" y="2273714"/>
                </a:cubicBezTo>
                <a:lnTo>
                  <a:pt x="6794272" y="2281402"/>
                </a:lnTo>
                <a:lnTo>
                  <a:pt x="6785505" y="2295699"/>
                </a:lnTo>
                <a:lnTo>
                  <a:pt x="6786584" y="2298936"/>
                </a:lnTo>
                <a:cubicBezTo>
                  <a:pt x="6785865" y="2301813"/>
                  <a:pt x="6784426" y="2303252"/>
                  <a:pt x="6782268" y="2303252"/>
                </a:cubicBezTo>
                <a:lnTo>
                  <a:pt x="6782268" y="2304466"/>
                </a:lnTo>
                <a:lnTo>
                  <a:pt x="6786584" y="2318628"/>
                </a:lnTo>
                <a:lnTo>
                  <a:pt x="6786584" y="2319707"/>
                </a:lnTo>
                <a:lnTo>
                  <a:pt x="6785505" y="2342635"/>
                </a:lnTo>
                <a:lnTo>
                  <a:pt x="6786584" y="2366778"/>
                </a:lnTo>
                <a:cubicBezTo>
                  <a:pt x="6786584" y="2387909"/>
                  <a:pt x="6778942" y="2398474"/>
                  <a:pt x="6763656" y="2398474"/>
                </a:cubicBezTo>
                <a:cubicBezTo>
                  <a:pt x="6754394" y="2398474"/>
                  <a:pt x="6744908" y="2395552"/>
                  <a:pt x="6735197" y="2389707"/>
                </a:cubicBezTo>
                <a:lnTo>
                  <a:pt x="6735197" y="2378782"/>
                </a:lnTo>
                <a:cubicBezTo>
                  <a:pt x="6730431" y="2365654"/>
                  <a:pt x="6724587" y="2359090"/>
                  <a:pt x="6717663" y="2359090"/>
                </a:cubicBezTo>
                <a:lnTo>
                  <a:pt x="6715505" y="2362327"/>
                </a:lnTo>
                <a:lnTo>
                  <a:pt x="6718742" y="2383098"/>
                </a:lnTo>
                <a:lnTo>
                  <a:pt x="6718742" y="2385391"/>
                </a:lnTo>
                <a:cubicBezTo>
                  <a:pt x="6717663" y="2387729"/>
                  <a:pt x="6714381" y="2390246"/>
                  <a:pt x="6708896" y="2392944"/>
                </a:cubicBezTo>
                <a:lnTo>
                  <a:pt x="6703501" y="2390786"/>
                </a:lnTo>
                <a:cubicBezTo>
                  <a:pt x="6700894" y="2390786"/>
                  <a:pt x="6696892" y="2392989"/>
                  <a:pt x="6691497" y="2397395"/>
                </a:cubicBezTo>
                <a:lnTo>
                  <a:pt x="6689204" y="2397395"/>
                </a:lnTo>
                <a:cubicBezTo>
                  <a:pt x="6682640" y="2396496"/>
                  <a:pt x="6679358" y="2393214"/>
                  <a:pt x="6679358" y="2387549"/>
                </a:cubicBezTo>
                <a:lnTo>
                  <a:pt x="6678279" y="2387549"/>
                </a:lnTo>
                <a:cubicBezTo>
                  <a:pt x="6678279" y="2390426"/>
                  <a:pt x="6677560" y="2391865"/>
                  <a:pt x="6676121" y="2391865"/>
                </a:cubicBezTo>
                <a:cubicBezTo>
                  <a:pt x="6673244" y="2390606"/>
                  <a:pt x="6671805" y="2388088"/>
                  <a:pt x="6671805" y="2384312"/>
                </a:cubicBezTo>
                <a:lnTo>
                  <a:pt x="6671805" y="2375545"/>
                </a:lnTo>
                <a:lnTo>
                  <a:pt x="6673963" y="2366778"/>
                </a:lnTo>
                <a:lnTo>
                  <a:pt x="6673963" y="2363406"/>
                </a:lnTo>
                <a:lnTo>
                  <a:pt x="6671805" y="2361248"/>
                </a:lnTo>
                <a:lnTo>
                  <a:pt x="6672884" y="2360169"/>
                </a:lnTo>
                <a:lnTo>
                  <a:pt x="6672884" y="2356932"/>
                </a:lnTo>
                <a:lnTo>
                  <a:pt x="6671805" y="2349244"/>
                </a:lnTo>
                <a:lnTo>
                  <a:pt x="6673963" y="2349244"/>
                </a:lnTo>
                <a:lnTo>
                  <a:pt x="6673963" y="2344928"/>
                </a:lnTo>
                <a:lnTo>
                  <a:pt x="6671805" y="2338319"/>
                </a:lnTo>
                <a:lnTo>
                  <a:pt x="6673963" y="2329553"/>
                </a:lnTo>
                <a:lnTo>
                  <a:pt x="6670726" y="2325236"/>
                </a:lnTo>
                <a:lnTo>
                  <a:pt x="6671805" y="2321865"/>
                </a:lnTo>
                <a:lnTo>
                  <a:pt x="6670726" y="2314312"/>
                </a:lnTo>
                <a:lnTo>
                  <a:pt x="6671805" y="2303252"/>
                </a:lnTo>
                <a:lnTo>
                  <a:pt x="6670726" y="2303252"/>
                </a:lnTo>
                <a:lnTo>
                  <a:pt x="6660880" y="2304466"/>
                </a:lnTo>
                <a:cubicBezTo>
                  <a:pt x="6657014" y="2304466"/>
                  <a:pt x="6654092" y="2302622"/>
                  <a:pt x="6652114" y="2298936"/>
                </a:cubicBezTo>
                <a:cubicBezTo>
                  <a:pt x="6652114" y="2295879"/>
                  <a:pt x="6658318" y="2293676"/>
                  <a:pt x="6670726" y="2292327"/>
                </a:cubicBezTo>
                <a:lnTo>
                  <a:pt x="6671805" y="2291248"/>
                </a:lnTo>
                <a:lnTo>
                  <a:pt x="6671805" y="2290169"/>
                </a:lnTo>
                <a:cubicBezTo>
                  <a:pt x="6671805" y="2281447"/>
                  <a:pt x="6669962" y="2277086"/>
                  <a:pt x="6666275" y="2277086"/>
                </a:cubicBezTo>
                <a:lnTo>
                  <a:pt x="6651035" y="2276007"/>
                </a:lnTo>
                <a:lnTo>
                  <a:pt x="6648742" y="2279244"/>
                </a:lnTo>
                <a:lnTo>
                  <a:pt x="6648742" y="2294620"/>
                </a:lnTo>
                <a:lnTo>
                  <a:pt x="6646584" y="2303252"/>
                </a:lnTo>
                <a:cubicBezTo>
                  <a:pt x="6650270" y="2303791"/>
                  <a:pt x="6652114" y="2306714"/>
                  <a:pt x="6652114" y="2312019"/>
                </a:cubicBezTo>
                <a:lnTo>
                  <a:pt x="6652114" y="2313098"/>
                </a:lnTo>
                <a:lnTo>
                  <a:pt x="6649821" y="2321865"/>
                </a:lnTo>
                <a:lnTo>
                  <a:pt x="6653193" y="2321865"/>
                </a:lnTo>
                <a:lnTo>
                  <a:pt x="6658588" y="2322944"/>
                </a:lnTo>
                <a:lnTo>
                  <a:pt x="6660880" y="2320786"/>
                </a:lnTo>
                <a:lnTo>
                  <a:pt x="6665196" y="2320786"/>
                </a:lnTo>
                <a:lnTo>
                  <a:pt x="6667354" y="2322944"/>
                </a:lnTo>
                <a:lnTo>
                  <a:pt x="6667354" y="2324157"/>
                </a:lnTo>
                <a:cubicBezTo>
                  <a:pt x="6667354" y="2325596"/>
                  <a:pt x="6664432" y="2326316"/>
                  <a:pt x="6658588" y="2326316"/>
                </a:cubicBezTo>
                <a:cubicBezTo>
                  <a:pt x="6658588" y="2328474"/>
                  <a:pt x="6655665" y="2329553"/>
                  <a:pt x="6649821" y="2329553"/>
                </a:cubicBezTo>
                <a:lnTo>
                  <a:pt x="6647663" y="2332790"/>
                </a:lnTo>
                <a:cubicBezTo>
                  <a:pt x="6647663" y="2346097"/>
                  <a:pt x="6649146" y="2354145"/>
                  <a:pt x="6652114" y="2356932"/>
                </a:cubicBezTo>
                <a:lnTo>
                  <a:pt x="6652114" y="2360169"/>
                </a:lnTo>
                <a:lnTo>
                  <a:pt x="6649821" y="2367857"/>
                </a:lnTo>
                <a:lnTo>
                  <a:pt x="6652114" y="2372173"/>
                </a:lnTo>
                <a:lnTo>
                  <a:pt x="6649821" y="2378782"/>
                </a:lnTo>
                <a:lnTo>
                  <a:pt x="6649821" y="2379861"/>
                </a:lnTo>
                <a:lnTo>
                  <a:pt x="6652114" y="2383098"/>
                </a:lnTo>
                <a:lnTo>
                  <a:pt x="6652114" y="2386470"/>
                </a:lnTo>
                <a:lnTo>
                  <a:pt x="6649821" y="2388628"/>
                </a:lnTo>
                <a:lnTo>
                  <a:pt x="6648742" y="2388628"/>
                </a:lnTo>
                <a:lnTo>
                  <a:pt x="6641189" y="2387549"/>
                </a:lnTo>
                <a:cubicBezTo>
                  <a:pt x="6639300" y="2393394"/>
                  <a:pt x="6636019" y="2396316"/>
                  <a:pt x="6631343" y="2396316"/>
                </a:cubicBezTo>
                <a:lnTo>
                  <a:pt x="6630129" y="2396316"/>
                </a:lnTo>
                <a:lnTo>
                  <a:pt x="6618125" y="2392944"/>
                </a:lnTo>
                <a:lnTo>
                  <a:pt x="6609358" y="2394158"/>
                </a:lnTo>
                <a:cubicBezTo>
                  <a:pt x="6605042" y="2389392"/>
                  <a:pt x="6602884" y="2382828"/>
                  <a:pt x="6602884" y="2374466"/>
                </a:cubicBezTo>
                <a:lnTo>
                  <a:pt x="6599512" y="2371094"/>
                </a:lnTo>
                <a:lnTo>
                  <a:pt x="6606121" y="2360169"/>
                </a:lnTo>
                <a:cubicBezTo>
                  <a:pt x="6603244" y="2360169"/>
                  <a:pt x="6601805" y="2357247"/>
                  <a:pt x="6601805" y="2351402"/>
                </a:cubicBezTo>
                <a:lnTo>
                  <a:pt x="6603963" y="2335082"/>
                </a:lnTo>
                <a:lnTo>
                  <a:pt x="6601805" y="2332790"/>
                </a:lnTo>
                <a:lnTo>
                  <a:pt x="6601805" y="2325236"/>
                </a:lnTo>
                <a:lnTo>
                  <a:pt x="6600726" y="2325236"/>
                </a:lnTo>
                <a:cubicBezTo>
                  <a:pt x="6596140" y="2327215"/>
                  <a:pt x="6592454" y="2333374"/>
                  <a:pt x="6589666" y="2343714"/>
                </a:cubicBezTo>
                <a:cubicBezTo>
                  <a:pt x="6587508" y="2349559"/>
                  <a:pt x="6584226" y="2352481"/>
                  <a:pt x="6579820" y="2352481"/>
                </a:cubicBezTo>
                <a:cubicBezTo>
                  <a:pt x="6574246" y="2360754"/>
                  <a:pt x="6568086" y="2366598"/>
                  <a:pt x="6561342" y="2370015"/>
                </a:cubicBezTo>
                <a:cubicBezTo>
                  <a:pt x="6561342" y="2372982"/>
                  <a:pt x="6557296" y="2376984"/>
                  <a:pt x="6549204" y="2382019"/>
                </a:cubicBezTo>
                <a:lnTo>
                  <a:pt x="6545967" y="2378782"/>
                </a:lnTo>
                <a:cubicBezTo>
                  <a:pt x="6552351" y="2363496"/>
                  <a:pt x="6557071" y="2355853"/>
                  <a:pt x="6560128" y="2355853"/>
                </a:cubicBezTo>
                <a:lnTo>
                  <a:pt x="6557970" y="2352481"/>
                </a:lnTo>
                <a:lnTo>
                  <a:pt x="6563500" y="2329553"/>
                </a:lnTo>
                <a:lnTo>
                  <a:pt x="6569974" y="2324157"/>
                </a:lnTo>
                <a:cubicBezTo>
                  <a:pt x="6569435" y="2321910"/>
                  <a:pt x="6567996" y="2320426"/>
                  <a:pt x="6565658" y="2319707"/>
                </a:cubicBezTo>
                <a:lnTo>
                  <a:pt x="6566737" y="2310940"/>
                </a:lnTo>
                <a:lnTo>
                  <a:pt x="6565658" y="2307703"/>
                </a:lnTo>
                <a:lnTo>
                  <a:pt x="6566737" y="2301094"/>
                </a:lnTo>
                <a:lnTo>
                  <a:pt x="6566737" y="2292327"/>
                </a:lnTo>
                <a:lnTo>
                  <a:pt x="6567816" y="2291248"/>
                </a:lnTo>
                <a:lnTo>
                  <a:pt x="6566737" y="2288011"/>
                </a:lnTo>
                <a:lnTo>
                  <a:pt x="6567816" y="2272635"/>
                </a:lnTo>
                <a:lnTo>
                  <a:pt x="6566737" y="2247548"/>
                </a:lnTo>
                <a:lnTo>
                  <a:pt x="6566737" y="2226777"/>
                </a:lnTo>
                <a:lnTo>
                  <a:pt x="6567816" y="2222327"/>
                </a:lnTo>
                <a:lnTo>
                  <a:pt x="6566737" y="2218010"/>
                </a:lnTo>
                <a:lnTo>
                  <a:pt x="6566737" y="2210323"/>
                </a:lnTo>
                <a:lnTo>
                  <a:pt x="6568895" y="2196161"/>
                </a:lnTo>
                <a:lnTo>
                  <a:pt x="6566737" y="2191710"/>
                </a:lnTo>
                <a:lnTo>
                  <a:pt x="6569974" y="2169860"/>
                </a:lnTo>
                <a:lnTo>
                  <a:pt x="6567816" y="2162172"/>
                </a:lnTo>
                <a:cubicBezTo>
                  <a:pt x="6567816" y="2158575"/>
                  <a:pt x="6570379" y="2156417"/>
                  <a:pt x="6575504" y="2155698"/>
                </a:cubicBezTo>
                <a:lnTo>
                  <a:pt x="6611651" y="2165544"/>
                </a:lnTo>
                <a:cubicBezTo>
                  <a:pt x="6613989" y="2167882"/>
                  <a:pt x="6618709" y="2169680"/>
                  <a:pt x="6625813" y="2170939"/>
                </a:cubicBezTo>
                <a:lnTo>
                  <a:pt x="6636738" y="2165544"/>
                </a:lnTo>
                <a:lnTo>
                  <a:pt x="6648742" y="2165544"/>
                </a:lnTo>
                <a:lnTo>
                  <a:pt x="6656430" y="2167702"/>
                </a:lnTo>
                <a:lnTo>
                  <a:pt x="6656430" y="2166623"/>
                </a:lnTo>
                <a:lnTo>
                  <a:pt x="6663038" y="2145852"/>
                </a:lnTo>
                <a:lnTo>
                  <a:pt x="6663038" y="2143559"/>
                </a:lnTo>
                <a:lnTo>
                  <a:pt x="6656430" y="2137085"/>
                </a:lnTo>
                <a:cubicBezTo>
                  <a:pt x="6660656" y="2134118"/>
                  <a:pt x="6664297" y="2132634"/>
                  <a:pt x="6667354" y="2132634"/>
                </a:cubicBezTo>
                <a:lnTo>
                  <a:pt x="6678279" y="2133713"/>
                </a:lnTo>
                <a:close/>
                <a:moveTo>
                  <a:pt x="7643876" y="2130207"/>
                </a:moveTo>
                <a:lnTo>
                  <a:pt x="7653722" y="2131286"/>
                </a:lnTo>
                <a:lnTo>
                  <a:pt x="7673414" y="2130207"/>
                </a:lnTo>
                <a:cubicBezTo>
                  <a:pt x="7676111" y="2130207"/>
                  <a:pt x="7681911" y="2133084"/>
                  <a:pt x="7690813" y="2138839"/>
                </a:cubicBezTo>
                <a:lnTo>
                  <a:pt x="7691892" y="2138839"/>
                </a:lnTo>
                <a:lnTo>
                  <a:pt x="7696343" y="2135602"/>
                </a:lnTo>
                <a:cubicBezTo>
                  <a:pt x="7706503" y="2136681"/>
                  <a:pt x="7711584" y="2139962"/>
                  <a:pt x="7711584" y="2145447"/>
                </a:cubicBezTo>
                <a:cubicBezTo>
                  <a:pt x="7703581" y="2151921"/>
                  <a:pt x="7699580" y="2164555"/>
                  <a:pt x="7699580" y="2183347"/>
                </a:cubicBezTo>
                <a:cubicBezTo>
                  <a:pt x="7702457" y="2183347"/>
                  <a:pt x="7703896" y="2190586"/>
                  <a:pt x="7703896" y="2205062"/>
                </a:cubicBezTo>
                <a:lnTo>
                  <a:pt x="7699580" y="2209378"/>
                </a:lnTo>
                <a:cubicBezTo>
                  <a:pt x="7709021" y="2210637"/>
                  <a:pt x="7713742" y="2219314"/>
                  <a:pt x="7713742" y="2235409"/>
                </a:cubicBezTo>
                <a:cubicBezTo>
                  <a:pt x="7717788" y="2246469"/>
                  <a:pt x="7724712" y="2256990"/>
                  <a:pt x="7734512" y="2266970"/>
                </a:cubicBezTo>
                <a:cubicBezTo>
                  <a:pt x="7737390" y="2270387"/>
                  <a:pt x="7738828" y="2274344"/>
                  <a:pt x="7738828" y="2278839"/>
                </a:cubicBezTo>
                <a:cubicBezTo>
                  <a:pt x="7748719" y="2287022"/>
                  <a:pt x="7754924" y="2295339"/>
                  <a:pt x="7757441" y="2303791"/>
                </a:cubicBezTo>
                <a:lnTo>
                  <a:pt x="7779291" y="2317953"/>
                </a:lnTo>
                <a:lnTo>
                  <a:pt x="7809908" y="2334138"/>
                </a:lnTo>
                <a:cubicBezTo>
                  <a:pt x="7813505" y="2335397"/>
                  <a:pt x="7815303" y="2337240"/>
                  <a:pt x="7815303" y="2339668"/>
                </a:cubicBezTo>
                <a:lnTo>
                  <a:pt x="7813145" y="2343984"/>
                </a:lnTo>
                <a:lnTo>
                  <a:pt x="7814224" y="2350458"/>
                </a:lnTo>
                <a:cubicBezTo>
                  <a:pt x="7812965" y="2350458"/>
                  <a:pt x="7810043" y="2354460"/>
                  <a:pt x="7805457" y="2362462"/>
                </a:cubicBezTo>
                <a:cubicBezTo>
                  <a:pt x="7795656" y="2369476"/>
                  <a:pt x="7789497" y="2378153"/>
                  <a:pt x="7786979" y="2388493"/>
                </a:cubicBezTo>
                <a:lnTo>
                  <a:pt x="7780370" y="2390651"/>
                </a:lnTo>
                <a:lnTo>
                  <a:pt x="7777133" y="2390651"/>
                </a:lnTo>
                <a:cubicBezTo>
                  <a:pt x="7769670" y="2390651"/>
                  <a:pt x="7758745" y="2384492"/>
                  <a:pt x="7744358" y="2372173"/>
                </a:cubicBezTo>
                <a:cubicBezTo>
                  <a:pt x="7740132" y="2370735"/>
                  <a:pt x="7734647" y="2363496"/>
                  <a:pt x="7727904" y="2350458"/>
                </a:cubicBezTo>
                <a:lnTo>
                  <a:pt x="7723588" y="2345063"/>
                </a:lnTo>
                <a:lnTo>
                  <a:pt x="7723588" y="2339668"/>
                </a:lnTo>
                <a:cubicBezTo>
                  <a:pt x="7718462" y="2339668"/>
                  <a:pt x="7714821" y="2333509"/>
                  <a:pt x="7712663" y="2321190"/>
                </a:cubicBezTo>
                <a:cubicBezTo>
                  <a:pt x="7706998" y="2321190"/>
                  <a:pt x="7702277" y="2308152"/>
                  <a:pt x="7698501" y="2282076"/>
                </a:cubicBezTo>
                <a:lnTo>
                  <a:pt x="7698501" y="2280997"/>
                </a:lnTo>
                <a:lnTo>
                  <a:pt x="7699580" y="2275602"/>
                </a:lnTo>
                <a:lnTo>
                  <a:pt x="7696343" y="2259282"/>
                </a:lnTo>
                <a:lnTo>
                  <a:pt x="7698501" y="2251729"/>
                </a:lnTo>
                <a:lnTo>
                  <a:pt x="7692971" y="2242018"/>
                </a:lnTo>
                <a:lnTo>
                  <a:pt x="7691892" y="2242018"/>
                </a:lnTo>
                <a:cubicBezTo>
                  <a:pt x="7690453" y="2242018"/>
                  <a:pt x="7689734" y="2243817"/>
                  <a:pt x="7689734" y="2247413"/>
                </a:cubicBezTo>
                <a:lnTo>
                  <a:pt x="7686497" y="2250650"/>
                </a:lnTo>
                <a:lnTo>
                  <a:pt x="7687576" y="2258203"/>
                </a:lnTo>
                <a:cubicBezTo>
                  <a:pt x="7680292" y="2282841"/>
                  <a:pt x="7673369" y="2299116"/>
                  <a:pt x="7666805" y="2307028"/>
                </a:cubicBezTo>
                <a:cubicBezTo>
                  <a:pt x="7660241" y="2322224"/>
                  <a:pt x="7651159" y="2335622"/>
                  <a:pt x="7639560" y="2347221"/>
                </a:cubicBezTo>
                <a:cubicBezTo>
                  <a:pt x="7635514" y="2347221"/>
                  <a:pt x="7630029" y="2351178"/>
                  <a:pt x="7623105" y="2359090"/>
                </a:cubicBezTo>
                <a:cubicBezTo>
                  <a:pt x="7595411" y="2379412"/>
                  <a:pt x="7580485" y="2389572"/>
                  <a:pt x="7578327" y="2389572"/>
                </a:cubicBezTo>
                <a:cubicBezTo>
                  <a:pt x="7578327" y="2391011"/>
                  <a:pt x="7576528" y="2391730"/>
                  <a:pt x="7572932" y="2391730"/>
                </a:cubicBezTo>
                <a:lnTo>
                  <a:pt x="7571853" y="2390651"/>
                </a:lnTo>
                <a:lnTo>
                  <a:pt x="7570639" y="2390651"/>
                </a:lnTo>
                <a:cubicBezTo>
                  <a:pt x="7561737" y="2394967"/>
                  <a:pt x="7553015" y="2397125"/>
                  <a:pt x="7544473" y="2397125"/>
                </a:cubicBezTo>
                <a:lnTo>
                  <a:pt x="7543394" y="2396046"/>
                </a:lnTo>
                <a:lnTo>
                  <a:pt x="7543394" y="2394967"/>
                </a:lnTo>
                <a:cubicBezTo>
                  <a:pt x="7552655" y="2383548"/>
                  <a:pt x="7568661" y="2367632"/>
                  <a:pt x="7591410" y="2347221"/>
                </a:cubicBezTo>
                <a:cubicBezTo>
                  <a:pt x="7603099" y="2331486"/>
                  <a:pt x="7608943" y="2322089"/>
                  <a:pt x="7608943" y="2319032"/>
                </a:cubicBezTo>
                <a:cubicBezTo>
                  <a:pt x="7608943" y="2315615"/>
                  <a:pt x="7611866" y="2311614"/>
                  <a:pt x="7617710" y="2307028"/>
                </a:cubicBezTo>
                <a:cubicBezTo>
                  <a:pt x="7617710" y="2304870"/>
                  <a:pt x="7619868" y="2303072"/>
                  <a:pt x="7624184" y="2301633"/>
                </a:cubicBezTo>
                <a:lnTo>
                  <a:pt x="7624184" y="2289764"/>
                </a:lnTo>
                <a:cubicBezTo>
                  <a:pt x="7624724" y="2284999"/>
                  <a:pt x="7626927" y="2280278"/>
                  <a:pt x="7630793" y="2275602"/>
                </a:cubicBezTo>
                <a:lnTo>
                  <a:pt x="7628635" y="2269128"/>
                </a:lnTo>
                <a:lnTo>
                  <a:pt x="7628635" y="2268049"/>
                </a:lnTo>
                <a:lnTo>
                  <a:pt x="7632951" y="2236488"/>
                </a:lnTo>
                <a:lnTo>
                  <a:pt x="7637267" y="2225698"/>
                </a:lnTo>
                <a:lnTo>
                  <a:pt x="7639560" y="2223540"/>
                </a:lnTo>
                <a:lnTo>
                  <a:pt x="7639560" y="2219224"/>
                </a:lnTo>
                <a:lnTo>
                  <a:pt x="7638346" y="2212615"/>
                </a:lnTo>
                <a:lnTo>
                  <a:pt x="7641718" y="2205062"/>
                </a:lnTo>
                <a:lnTo>
                  <a:pt x="7640639" y="2196430"/>
                </a:lnTo>
                <a:lnTo>
                  <a:pt x="7644955" y="2194272"/>
                </a:lnTo>
                <a:lnTo>
                  <a:pt x="7644955" y="2193193"/>
                </a:lnTo>
                <a:cubicBezTo>
                  <a:pt x="7641358" y="2189327"/>
                  <a:pt x="7639560" y="2186045"/>
                  <a:pt x="7639560" y="2183347"/>
                </a:cubicBezTo>
                <a:lnTo>
                  <a:pt x="7640639" y="2172557"/>
                </a:lnTo>
                <a:lnTo>
                  <a:pt x="7639560" y="2160554"/>
                </a:lnTo>
                <a:lnTo>
                  <a:pt x="7640639" y="2157317"/>
                </a:lnTo>
                <a:lnTo>
                  <a:pt x="7639560" y="2150842"/>
                </a:lnTo>
                <a:lnTo>
                  <a:pt x="7641718" y="2143289"/>
                </a:lnTo>
                <a:lnTo>
                  <a:pt x="7639560" y="2140997"/>
                </a:lnTo>
                <a:lnTo>
                  <a:pt x="7639560" y="2134523"/>
                </a:lnTo>
                <a:close/>
                <a:moveTo>
                  <a:pt x="4129152" y="2130207"/>
                </a:moveTo>
                <a:lnTo>
                  <a:pt x="4138998" y="2131286"/>
                </a:lnTo>
                <a:lnTo>
                  <a:pt x="4158689" y="2130207"/>
                </a:lnTo>
                <a:cubicBezTo>
                  <a:pt x="4161387" y="2130207"/>
                  <a:pt x="4167187" y="2133084"/>
                  <a:pt x="4176088" y="2138839"/>
                </a:cubicBezTo>
                <a:lnTo>
                  <a:pt x="4177167" y="2138839"/>
                </a:lnTo>
                <a:lnTo>
                  <a:pt x="4181618" y="2135602"/>
                </a:lnTo>
                <a:cubicBezTo>
                  <a:pt x="4191779" y="2136681"/>
                  <a:pt x="4196859" y="2139962"/>
                  <a:pt x="4196859" y="2145447"/>
                </a:cubicBezTo>
                <a:cubicBezTo>
                  <a:pt x="4188856" y="2151921"/>
                  <a:pt x="4184855" y="2164555"/>
                  <a:pt x="4184855" y="2183347"/>
                </a:cubicBezTo>
                <a:cubicBezTo>
                  <a:pt x="4187732" y="2183347"/>
                  <a:pt x="4189171" y="2190586"/>
                  <a:pt x="4189171" y="2205062"/>
                </a:cubicBezTo>
                <a:lnTo>
                  <a:pt x="4184855" y="2209378"/>
                </a:lnTo>
                <a:cubicBezTo>
                  <a:pt x="4194297" y="2210637"/>
                  <a:pt x="4199017" y="2219314"/>
                  <a:pt x="4199017" y="2235409"/>
                </a:cubicBezTo>
                <a:cubicBezTo>
                  <a:pt x="4203063" y="2246469"/>
                  <a:pt x="4209987" y="2256990"/>
                  <a:pt x="4219788" y="2266970"/>
                </a:cubicBezTo>
                <a:cubicBezTo>
                  <a:pt x="4222665" y="2270387"/>
                  <a:pt x="4224104" y="2274344"/>
                  <a:pt x="4224104" y="2278839"/>
                </a:cubicBezTo>
                <a:cubicBezTo>
                  <a:pt x="4233995" y="2287022"/>
                  <a:pt x="4240199" y="2295339"/>
                  <a:pt x="4242717" y="2303791"/>
                </a:cubicBezTo>
                <a:lnTo>
                  <a:pt x="4264567" y="2317953"/>
                </a:lnTo>
                <a:lnTo>
                  <a:pt x="4295183" y="2334138"/>
                </a:lnTo>
                <a:cubicBezTo>
                  <a:pt x="4298780" y="2335397"/>
                  <a:pt x="4300578" y="2337240"/>
                  <a:pt x="4300578" y="2339668"/>
                </a:cubicBezTo>
                <a:lnTo>
                  <a:pt x="4298420" y="2343984"/>
                </a:lnTo>
                <a:lnTo>
                  <a:pt x="4299499" y="2350458"/>
                </a:lnTo>
                <a:cubicBezTo>
                  <a:pt x="4298240" y="2350458"/>
                  <a:pt x="4295318" y="2354460"/>
                  <a:pt x="4290732" y="2362462"/>
                </a:cubicBezTo>
                <a:cubicBezTo>
                  <a:pt x="4280931" y="2369476"/>
                  <a:pt x="4274772" y="2378153"/>
                  <a:pt x="4272255" y="2388493"/>
                </a:cubicBezTo>
                <a:lnTo>
                  <a:pt x="4265646" y="2390651"/>
                </a:lnTo>
                <a:lnTo>
                  <a:pt x="4262409" y="2390651"/>
                </a:lnTo>
                <a:cubicBezTo>
                  <a:pt x="4254945" y="2390651"/>
                  <a:pt x="4244020" y="2384492"/>
                  <a:pt x="4229634" y="2372173"/>
                </a:cubicBezTo>
                <a:cubicBezTo>
                  <a:pt x="4225407" y="2370734"/>
                  <a:pt x="4219923" y="2363496"/>
                  <a:pt x="4213179" y="2350458"/>
                </a:cubicBezTo>
                <a:lnTo>
                  <a:pt x="4208863" y="2345063"/>
                </a:lnTo>
                <a:lnTo>
                  <a:pt x="4208863" y="2339668"/>
                </a:lnTo>
                <a:cubicBezTo>
                  <a:pt x="4203738" y="2339668"/>
                  <a:pt x="4200096" y="2333509"/>
                  <a:pt x="4197938" y="2321190"/>
                </a:cubicBezTo>
                <a:cubicBezTo>
                  <a:pt x="4192273" y="2321190"/>
                  <a:pt x="4187553" y="2308152"/>
                  <a:pt x="4183776" y="2282076"/>
                </a:cubicBezTo>
                <a:lnTo>
                  <a:pt x="4183776" y="2280997"/>
                </a:lnTo>
                <a:lnTo>
                  <a:pt x="4184855" y="2275602"/>
                </a:lnTo>
                <a:lnTo>
                  <a:pt x="4181618" y="2259282"/>
                </a:lnTo>
                <a:lnTo>
                  <a:pt x="4183776" y="2251729"/>
                </a:lnTo>
                <a:lnTo>
                  <a:pt x="4178246" y="2242018"/>
                </a:lnTo>
                <a:lnTo>
                  <a:pt x="4177167" y="2242018"/>
                </a:lnTo>
                <a:cubicBezTo>
                  <a:pt x="4175728" y="2242018"/>
                  <a:pt x="4175009" y="2243817"/>
                  <a:pt x="4175009" y="2247413"/>
                </a:cubicBezTo>
                <a:lnTo>
                  <a:pt x="4171772" y="2250650"/>
                </a:lnTo>
                <a:lnTo>
                  <a:pt x="4172851" y="2258203"/>
                </a:lnTo>
                <a:cubicBezTo>
                  <a:pt x="4165568" y="2282841"/>
                  <a:pt x="4158644" y="2299116"/>
                  <a:pt x="4152080" y="2307028"/>
                </a:cubicBezTo>
                <a:cubicBezTo>
                  <a:pt x="4145516" y="2322224"/>
                  <a:pt x="4136435" y="2335622"/>
                  <a:pt x="4124836" y="2347221"/>
                </a:cubicBezTo>
                <a:cubicBezTo>
                  <a:pt x="4120789" y="2347221"/>
                  <a:pt x="4115304" y="2351178"/>
                  <a:pt x="4108381" y="2359090"/>
                </a:cubicBezTo>
                <a:cubicBezTo>
                  <a:pt x="4080686" y="2379412"/>
                  <a:pt x="4065760" y="2389572"/>
                  <a:pt x="4063602" y="2389572"/>
                </a:cubicBezTo>
                <a:cubicBezTo>
                  <a:pt x="4063602" y="2391011"/>
                  <a:pt x="4061803" y="2391730"/>
                  <a:pt x="4058207" y="2391730"/>
                </a:cubicBezTo>
                <a:lnTo>
                  <a:pt x="4057128" y="2390651"/>
                </a:lnTo>
                <a:lnTo>
                  <a:pt x="4055914" y="2390651"/>
                </a:lnTo>
                <a:cubicBezTo>
                  <a:pt x="4047012" y="2394967"/>
                  <a:pt x="4038290" y="2397125"/>
                  <a:pt x="4029748" y="2397125"/>
                </a:cubicBezTo>
                <a:lnTo>
                  <a:pt x="4028669" y="2396046"/>
                </a:lnTo>
                <a:lnTo>
                  <a:pt x="4028669" y="2394967"/>
                </a:lnTo>
                <a:cubicBezTo>
                  <a:pt x="4037930" y="2383548"/>
                  <a:pt x="4053936" y="2367632"/>
                  <a:pt x="4076685" y="2347221"/>
                </a:cubicBezTo>
                <a:cubicBezTo>
                  <a:pt x="4088374" y="2331486"/>
                  <a:pt x="4094219" y="2322089"/>
                  <a:pt x="4094219" y="2319032"/>
                </a:cubicBezTo>
                <a:cubicBezTo>
                  <a:pt x="4094219" y="2315615"/>
                  <a:pt x="4097141" y="2311614"/>
                  <a:pt x="4102986" y="2307028"/>
                </a:cubicBezTo>
                <a:cubicBezTo>
                  <a:pt x="4102986" y="2304870"/>
                  <a:pt x="4105144" y="2303072"/>
                  <a:pt x="4109460" y="2301633"/>
                </a:cubicBezTo>
                <a:lnTo>
                  <a:pt x="4109460" y="2289764"/>
                </a:lnTo>
                <a:cubicBezTo>
                  <a:pt x="4109999" y="2284999"/>
                  <a:pt x="4112202" y="2280278"/>
                  <a:pt x="4116069" y="2275602"/>
                </a:cubicBezTo>
                <a:lnTo>
                  <a:pt x="4113911" y="2269128"/>
                </a:lnTo>
                <a:lnTo>
                  <a:pt x="4113911" y="2268049"/>
                </a:lnTo>
                <a:lnTo>
                  <a:pt x="4118227" y="2236488"/>
                </a:lnTo>
                <a:lnTo>
                  <a:pt x="4122543" y="2225698"/>
                </a:lnTo>
                <a:lnTo>
                  <a:pt x="4124836" y="2223540"/>
                </a:lnTo>
                <a:lnTo>
                  <a:pt x="4124836" y="2219224"/>
                </a:lnTo>
                <a:lnTo>
                  <a:pt x="4123622" y="2212615"/>
                </a:lnTo>
                <a:lnTo>
                  <a:pt x="4126994" y="2205062"/>
                </a:lnTo>
                <a:lnTo>
                  <a:pt x="4125915" y="2196430"/>
                </a:lnTo>
                <a:lnTo>
                  <a:pt x="4130231" y="2194272"/>
                </a:lnTo>
                <a:lnTo>
                  <a:pt x="4130231" y="2193193"/>
                </a:lnTo>
                <a:cubicBezTo>
                  <a:pt x="4126634" y="2189327"/>
                  <a:pt x="4124836" y="2186045"/>
                  <a:pt x="4124836" y="2183347"/>
                </a:cubicBezTo>
                <a:lnTo>
                  <a:pt x="4125915" y="2172557"/>
                </a:lnTo>
                <a:lnTo>
                  <a:pt x="4124836" y="2160554"/>
                </a:lnTo>
                <a:lnTo>
                  <a:pt x="4125915" y="2157317"/>
                </a:lnTo>
                <a:lnTo>
                  <a:pt x="4124836" y="2150842"/>
                </a:lnTo>
                <a:lnTo>
                  <a:pt x="4126994" y="2143289"/>
                </a:lnTo>
                <a:lnTo>
                  <a:pt x="4124836" y="2140997"/>
                </a:lnTo>
                <a:lnTo>
                  <a:pt x="4124836" y="2134523"/>
                </a:lnTo>
                <a:close/>
                <a:moveTo>
                  <a:pt x="8185927" y="2129937"/>
                </a:moveTo>
                <a:lnTo>
                  <a:pt x="8195638" y="2129937"/>
                </a:lnTo>
                <a:cubicBezTo>
                  <a:pt x="8207057" y="2129937"/>
                  <a:pt x="8212767" y="2133489"/>
                  <a:pt x="8212767" y="2140592"/>
                </a:cubicBezTo>
                <a:lnTo>
                  <a:pt x="8212767" y="2141671"/>
                </a:lnTo>
                <a:cubicBezTo>
                  <a:pt x="8212767" y="2143289"/>
                  <a:pt x="8209935" y="2145088"/>
                  <a:pt x="8204270" y="2147066"/>
                </a:cubicBezTo>
                <a:lnTo>
                  <a:pt x="8202112" y="2150303"/>
                </a:lnTo>
                <a:lnTo>
                  <a:pt x="8202112" y="2164195"/>
                </a:lnTo>
                <a:cubicBezTo>
                  <a:pt x="8202112" y="2167792"/>
                  <a:pt x="8203506" y="2171748"/>
                  <a:pt x="8206293" y="2176064"/>
                </a:cubicBezTo>
                <a:lnTo>
                  <a:pt x="8203191" y="2184561"/>
                </a:lnTo>
                <a:lnTo>
                  <a:pt x="8203191" y="2193193"/>
                </a:lnTo>
                <a:lnTo>
                  <a:pt x="8206293" y="2196430"/>
                </a:lnTo>
                <a:lnTo>
                  <a:pt x="8212767" y="2196430"/>
                </a:lnTo>
                <a:cubicBezTo>
                  <a:pt x="8219960" y="2189417"/>
                  <a:pt x="8227468" y="2176199"/>
                  <a:pt x="8235291" y="2156777"/>
                </a:cubicBezTo>
                <a:lnTo>
                  <a:pt x="8233133" y="2147066"/>
                </a:lnTo>
                <a:cubicBezTo>
                  <a:pt x="8233133" y="2144009"/>
                  <a:pt x="8237449" y="2142210"/>
                  <a:pt x="8246081" y="2141671"/>
                </a:cubicBezTo>
                <a:cubicBezTo>
                  <a:pt x="8259299" y="2143110"/>
                  <a:pt x="8271078" y="2145627"/>
                  <a:pt x="8281419" y="2149224"/>
                </a:cubicBezTo>
                <a:lnTo>
                  <a:pt x="8282498" y="2148145"/>
                </a:lnTo>
                <a:lnTo>
                  <a:pt x="8283577" y="2148145"/>
                </a:lnTo>
                <a:cubicBezTo>
                  <a:pt x="8290680" y="2149584"/>
                  <a:pt x="8294232" y="2152461"/>
                  <a:pt x="8294232" y="2156777"/>
                </a:cubicBezTo>
                <a:lnTo>
                  <a:pt x="8295311" y="2165274"/>
                </a:lnTo>
                <a:lnTo>
                  <a:pt x="8292074" y="2167432"/>
                </a:lnTo>
                <a:lnTo>
                  <a:pt x="8280340" y="2167432"/>
                </a:lnTo>
                <a:lnTo>
                  <a:pt x="8276024" y="2164195"/>
                </a:lnTo>
                <a:cubicBezTo>
                  <a:pt x="8276024" y="2165634"/>
                  <a:pt x="8273146" y="2167073"/>
                  <a:pt x="8267392" y="2168511"/>
                </a:cubicBezTo>
                <a:cubicBezTo>
                  <a:pt x="8267392" y="2171388"/>
                  <a:pt x="8262761" y="2173906"/>
                  <a:pt x="8253499" y="2176064"/>
                </a:cubicBezTo>
                <a:cubicBezTo>
                  <a:pt x="8242080" y="2190361"/>
                  <a:pt x="8234572" y="2197509"/>
                  <a:pt x="8230975" y="2197509"/>
                </a:cubicBezTo>
                <a:lnTo>
                  <a:pt x="8230975" y="2199667"/>
                </a:lnTo>
                <a:lnTo>
                  <a:pt x="8232054" y="2199667"/>
                </a:lnTo>
                <a:lnTo>
                  <a:pt x="8239607" y="2197509"/>
                </a:lnTo>
                <a:lnTo>
                  <a:pt x="8254578" y="2199667"/>
                </a:lnTo>
                <a:lnTo>
                  <a:pt x="8262131" y="2195351"/>
                </a:lnTo>
                <a:lnTo>
                  <a:pt x="8265368" y="2197509"/>
                </a:lnTo>
                <a:lnTo>
                  <a:pt x="8269550" y="2191035"/>
                </a:lnTo>
                <a:cubicBezTo>
                  <a:pt x="8274046" y="2191035"/>
                  <a:pt x="8285150" y="2194947"/>
                  <a:pt x="8302864" y="2202770"/>
                </a:cubicBezTo>
                <a:cubicBezTo>
                  <a:pt x="8308529" y="2206726"/>
                  <a:pt x="8311361" y="2209963"/>
                  <a:pt x="8311361" y="2212481"/>
                </a:cubicBezTo>
                <a:cubicBezTo>
                  <a:pt x="8305337" y="2215358"/>
                  <a:pt x="8296435" y="2218235"/>
                  <a:pt x="8284656" y="2221113"/>
                </a:cubicBezTo>
                <a:lnTo>
                  <a:pt x="8278182" y="2218955"/>
                </a:lnTo>
                <a:lnTo>
                  <a:pt x="8261052" y="2227452"/>
                </a:lnTo>
                <a:lnTo>
                  <a:pt x="8261052" y="2228531"/>
                </a:lnTo>
                <a:cubicBezTo>
                  <a:pt x="8261052" y="2229790"/>
                  <a:pt x="8264604" y="2233027"/>
                  <a:pt x="8271708" y="2238242"/>
                </a:cubicBezTo>
                <a:lnTo>
                  <a:pt x="8271708" y="2239321"/>
                </a:lnTo>
                <a:cubicBezTo>
                  <a:pt x="8271708" y="2245705"/>
                  <a:pt x="8266717" y="2248897"/>
                  <a:pt x="8256736" y="2248897"/>
                </a:cubicBezTo>
                <a:lnTo>
                  <a:pt x="8255657" y="2249976"/>
                </a:lnTo>
                <a:lnTo>
                  <a:pt x="8255657" y="2256450"/>
                </a:lnTo>
                <a:lnTo>
                  <a:pt x="8257815" y="2259687"/>
                </a:lnTo>
                <a:lnTo>
                  <a:pt x="8257815" y="2262789"/>
                </a:lnTo>
                <a:lnTo>
                  <a:pt x="8255657" y="2266026"/>
                </a:lnTo>
                <a:lnTo>
                  <a:pt x="8255657" y="2271421"/>
                </a:lnTo>
                <a:lnTo>
                  <a:pt x="8257815" y="2280053"/>
                </a:lnTo>
                <a:lnTo>
                  <a:pt x="8257815" y="2288550"/>
                </a:lnTo>
                <a:cubicBezTo>
                  <a:pt x="8254938" y="2290708"/>
                  <a:pt x="8253499" y="2292866"/>
                  <a:pt x="8253499" y="2295024"/>
                </a:cubicBezTo>
                <a:lnTo>
                  <a:pt x="8252420" y="2295024"/>
                </a:lnTo>
                <a:lnTo>
                  <a:pt x="8251341" y="2293945"/>
                </a:lnTo>
                <a:cubicBezTo>
                  <a:pt x="8242799" y="2295204"/>
                  <a:pt x="8238528" y="2297722"/>
                  <a:pt x="8238528" y="2301498"/>
                </a:cubicBezTo>
                <a:lnTo>
                  <a:pt x="8236370" y="2307838"/>
                </a:lnTo>
                <a:lnTo>
                  <a:pt x="8242844" y="2324967"/>
                </a:lnTo>
                <a:lnTo>
                  <a:pt x="8237449" y="2338994"/>
                </a:lnTo>
                <a:cubicBezTo>
                  <a:pt x="8237449" y="2344659"/>
                  <a:pt x="8242440" y="2347491"/>
                  <a:pt x="8252420" y="2347491"/>
                </a:cubicBezTo>
                <a:lnTo>
                  <a:pt x="8253499" y="2348570"/>
                </a:lnTo>
                <a:lnTo>
                  <a:pt x="8262131" y="2348570"/>
                </a:lnTo>
                <a:cubicBezTo>
                  <a:pt x="8269235" y="2345243"/>
                  <a:pt x="8276024" y="2337061"/>
                  <a:pt x="8282498" y="2324023"/>
                </a:cubicBezTo>
                <a:cubicBezTo>
                  <a:pt x="8285375" y="2316110"/>
                  <a:pt x="8287488" y="2312154"/>
                  <a:pt x="8288837" y="2312154"/>
                </a:cubicBezTo>
                <a:lnTo>
                  <a:pt x="8289916" y="2312154"/>
                </a:lnTo>
                <a:cubicBezTo>
                  <a:pt x="8292074" y="2312513"/>
                  <a:pt x="8293153" y="2315391"/>
                  <a:pt x="8293153" y="2320786"/>
                </a:cubicBezTo>
                <a:lnTo>
                  <a:pt x="8288837" y="2334678"/>
                </a:lnTo>
                <a:cubicBezTo>
                  <a:pt x="8288837" y="2336116"/>
                  <a:pt x="8291714" y="2337915"/>
                  <a:pt x="8297469" y="2340073"/>
                </a:cubicBezTo>
                <a:cubicBezTo>
                  <a:pt x="8302504" y="2345738"/>
                  <a:pt x="8305022" y="2351807"/>
                  <a:pt x="8305022" y="2358281"/>
                </a:cubicBezTo>
                <a:cubicBezTo>
                  <a:pt x="8305022" y="2363586"/>
                  <a:pt x="8298952" y="2372848"/>
                  <a:pt x="8286814" y="2386065"/>
                </a:cubicBezTo>
                <a:lnTo>
                  <a:pt x="8276024" y="2390381"/>
                </a:lnTo>
                <a:lnTo>
                  <a:pt x="8272786" y="2389302"/>
                </a:lnTo>
                <a:cubicBezTo>
                  <a:pt x="8265863" y="2390202"/>
                  <a:pt x="8260873" y="2392359"/>
                  <a:pt x="8257815" y="2395777"/>
                </a:cubicBezTo>
                <a:lnTo>
                  <a:pt x="8256736" y="2395777"/>
                </a:lnTo>
                <a:lnTo>
                  <a:pt x="8243923" y="2390381"/>
                </a:lnTo>
                <a:lnTo>
                  <a:pt x="8236370" y="2392539"/>
                </a:lnTo>
                <a:lnTo>
                  <a:pt x="8227738" y="2390381"/>
                </a:lnTo>
                <a:lnTo>
                  <a:pt x="8220320" y="2391460"/>
                </a:lnTo>
                <a:lnTo>
                  <a:pt x="8219241" y="2390381"/>
                </a:lnTo>
                <a:lnTo>
                  <a:pt x="8218162" y="2390381"/>
                </a:lnTo>
                <a:lnTo>
                  <a:pt x="8203191" y="2392539"/>
                </a:lnTo>
                <a:cubicBezTo>
                  <a:pt x="8193480" y="2387864"/>
                  <a:pt x="8188085" y="2383233"/>
                  <a:pt x="8187006" y="2378647"/>
                </a:cubicBezTo>
                <a:lnTo>
                  <a:pt x="8188085" y="2365699"/>
                </a:lnTo>
                <a:lnTo>
                  <a:pt x="8188085" y="2355044"/>
                </a:lnTo>
                <a:lnTo>
                  <a:pt x="8187006" y="2350728"/>
                </a:lnTo>
                <a:lnTo>
                  <a:pt x="8189164" y="2341152"/>
                </a:lnTo>
                <a:lnTo>
                  <a:pt x="8187006" y="2335757"/>
                </a:lnTo>
                <a:lnTo>
                  <a:pt x="8193480" y="2312154"/>
                </a:lnTo>
                <a:lnTo>
                  <a:pt x="8193480" y="2308917"/>
                </a:lnTo>
                <a:cubicBezTo>
                  <a:pt x="8190602" y="2308917"/>
                  <a:pt x="8189164" y="2307838"/>
                  <a:pt x="8189164" y="2305680"/>
                </a:cubicBezTo>
                <a:lnTo>
                  <a:pt x="8189164" y="2304601"/>
                </a:lnTo>
                <a:cubicBezTo>
                  <a:pt x="8189883" y="2302532"/>
                  <a:pt x="8192041" y="2301498"/>
                  <a:pt x="8195638" y="2301498"/>
                </a:cubicBezTo>
                <a:lnTo>
                  <a:pt x="8207372" y="2301498"/>
                </a:lnTo>
                <a:cubicBezTo>
                  <a:pt x="8207732" y="2298621"/>
                  <a:pt x="8208811" y="2297182"/>
                  <a:pt x="8210609" y="2297182"/>
                </a:cubicBezTo>
                <a:lnTo>
                  <a:pt x="8218162" y="2298261"/>
                </a:lnTo>
                <a:lnTo>
                  <a:pt x="8218162" y="2290708"/>
                </a:lnTo>
                <a:lnTo>
                  <a:pt x="8212767" y="2289629"/>
                </a:lnTo>
                <a:lnTo>
                  <a:pt x="8197796" y="2293945"/>
                </a:lnTo>
                <a:cubicBezTo>
                  <a:pt x="8193120" y="2291428"/>
                  <a:pt x="8185972" y="2289629"/>
                  <a:pt x="8176351" y="2288550"/>
                </a:cubicBezTo>
                <a:lnTo>
                  <a:pt x="8169876" y="2290708"/>
                </a:lnTo>
                <a:lnTo>
                  <a:pt x="8157063" y="2290708"/>
                </a:lnTo>
                <a:lnTo>
                  <a:pt x="8150589" y="2286392"/>
                </a:lnTo>
                <a:lnTo>
                  <a:pt x="8150589" y="2285313"/>
                </a:lnTo>
                <a:cubicBezTo>
                  <a:pt x="8150589" y="2283965"/>
                  <a:pt x="8153107" y="2283290"/>
                  <a:pt x="8158142" y="2283290"/>
                </a:cubicBezTo>
                <a:lnTo>
                  <a:pt x="8160300" y="2281132"/>
                </a:lnTo>
                <a:lnTo>
                  <a:pt x="8196717" y="2281132"/>
                </a:lnTo>
                <a:lnTo>
                  <a:pt x="8205754" y="2282211"/>
                </a:lnTo>
                <a:cubicBezTo>
                  <a:pt x="8210249" y="2282211"/>
                  <a:pt x="8212497" y="2277176"/>
                  <a:pt x="8212497" y="2267105"/>
                </a:cubicBezTo>
                <a:lnTo>
                  <a:pt x="8211418" y="2261845"/>
                </a:lnTo>
                <a:lnTo>
                  <a:pt x="8212497" y="2257529"/>
                </a:lnTo>
                <a:lnTo>
                  <a:pt x="8211418" y="2249976"/>
                </a:lnTo>
                <a:lnTo>
                  <a:pt x="8212497" y="2242423"/>
                </a:lnTo>
                <a:lnTo>
                  <a:pt x="8210339" y="2239321"/>
                </a:lnTo>
                <a:lnTo>
                  <a:pt x="8205754" y="2241479"/>
                </a:lnTo>
                <a:lnTo>
                  <a:pt x="8193480" y="2237163"/>
                </a:lnTo>
                <a:lnTo>
                  <a:pt x="8190243" y="2237163"/>
                </a:lnTo>
                <a:lnTo>
                  <a:pt x="8180667" y="2239321"/>
                </a:lnTo>
                <a:cubicBezTo>
                  <a:pt x="8171405" y="2238601"/>
                  <a:pt x="8164616" y="2237522"/>
                  <a:pt x="8160300" y="2236084"/>
                </a:cubicBezTo>
                <a:lnTo>
                  <a:pt x="8155984" y="2236084"/>
                </a:lnTo>
                <a:cubicBezTo>
                  <a:pt x="8151668" y="2236084"/>
                  <a:pt x="8149510" y="2238916"/>
                  <a:pt x="8149510" y="2244581"/>
                </a:cubicBezTo>
                <a:cubicBezTo>
                  <a:pt x="8149510" y="2247458"/>
                  <a:pt x="8147757" y="2248897"/>
                  <a:pt x="8144250" y="2248897"/>
                </a:cubicBezTo>
                <a:lnTo>
                  <a:pt x="8144250" y="2249976"/>
                </a:lnTo>
                <a:lnTo>
                  <a:pt x="8147487" y="2254292"/>
                </a:lnTo>
                <a:lnTo>
                  <a:pt x="8145329" y="2262789"/>
                </a:lnTo>
                <a:lnTo>
                  <a:pt x="8145329" y="2263868"/>
                </a:lnTo>
                <a:lnTo>
                  <a:pt x="8149510" y="2270342"/>
                </a:lnTo>
                <a:lnTo>
                  <a:pt x="8146408" y="2282211"/>
                </a:lnTo>
                <a:cubicBezTo>
                  <a:pt x="8147487" y="2284999"/>
                  <a:pt x="8149241" y="2287112"/>
                  <a:pt x="8151668" y="2288550"/>
                </a:cubicBezTo>
                <a:lnTo>
                  <a:pt x="8144115" y="2293945"/>
                </a:lnTo>
                <a:lnTo>
                  <a:pt x="8152747" y="2302577"/>
                </a:lnTo>
                <a:cubicBezTo>
                  <a:pt x="8153107" y="2305365"/>
                  <a:pt x="8154186" y="2306759"/>
                  <a:pt x="8155984" y="2306759"/>
                </a:cubicBezTo>
                <a:lnTo>
                  <a:pt x="8157063" y="2306759"/>
                </a:lnTo>
                <a:cubicBezTo>
                  <a:pt x="8157243" y="2303252"/>
                  <a:pt x="8158322" y="2301498"/>
                  <a:pt x="8160300" y="2301498"/>
                </a:cubicBezTo>
                <a:cubicBezTo>
                  <a:pt x="8160300" y="2302937"/>
                  <a:pt x="8162414" y="2303971"/>
                  <a:pt x="8166640" y="2304601"/>
                </a:cubicBezTo>
                <a:cubicBezTo>
                  <a:pt x="8167179" y="2302532"/>
                  <a:pt x="8170056" y="2301498"/>
                  <a:pt x="8175272" y="2301498"/>
                </a:cubicBezTo>
                <a:lnTo>
                  <a:pt x="8176351" y="2301498"/>
                </a:lnTo>
                <a:cubicBezTo>
                  <a:pt x="8181926" y="2301498"/>
                  <a:pt x="8185118" y="2303971"/>
                  <a:pt x="8185927" y="2308917"/>
                </a:cubicBezTo>
                <a:cubicBezTo>
                  <a:pt x="8184938" y="2311794"/>
                  <a:pt x="8183904" y="2313233"/>
                  <a:pt x="8182825" y="2313233"/>
                </a:cubicBezTo>
                <a:lnTo>
                  <a:pt x="8179588" y="2313233"/>
                </a:lnTo>
                <a:cubicBezTo>
                  <a:pt x="8178149" y="2313233"/>
                  <a:pt x="8177430" y="2312154"/>
                  <a:pt x="8177430" y="2309996"/>
                </a:cubicBezTo>
                <a:lnTo>
                  <a:pt x="8176351" y="2308917"/>
                </a:lnTo>
                <a:lnTo>
                  <a:pt x="8173114" y="2308917"/>
                </a:lnTo>
                <a:lnTo>
                  <a:pt x="8170956" y="2311075"/>
                </a:lnTo>
                <a:lnTo>
                  <a:pt x="8170956" y="2313233"/>
                </a:lnTo>
                <a:lnTo>
                  <a:pt x="8173114" y="2317549"/>
                </a:lnTo>
                <a:cubicBezTo>
                  <a:pt x="8173114" y="2321325"/>
                  <a:pt x="8168483" y="2330272"/>
                  <a:pt x="8159221" y="2344389"/>
                </a:cubicBezTo>
                <a:cubicBezTo>
                  <a:pt x="8159221" y="2347176"/>
                  <a:pt x="8152073" y="2355359"/>
                  <a:pt x="8137776" y="2368936"/>
                </a:cubicBezTo>
                <a:cubicBezTo>
                  <a:pt x="8132921" y="2372533"/>
                  <a:pt x="8129324" y="2374331"/>
                  <a:pt x="8126986" y="2374331"/>
                </a:cubicBezTo>
                <a:lnTo>
                  <a:pt x="8122805" y="2373252"/>
                </a:lnTo>
                <a:lnTo>
                  <a:pt x="8109857" y="2377568"/>
                </a:lnTo>
                <a:lnTo>
                  <a:pt x="8107699" y="2377568"/>
                </a:lnTo>
                <a:lnTo>
                  <a:pt x="8106620" y="2376489"/>
                </a:lnTo>
                <a:lnTo>
                  <a:pt x="8105541" y="2376489"/>
                </a:lnTo>
                <a:cubicBezTo>
                  <a:pt x="8104282" y="2384312"/>
                  <a:pt x="8100371" y="2388223"/>
                  <a:pt x="8093807" y="2388223"/>
                </a:cubicBezTo>
                <a:cubicBezTo>
                  <a:pt x="8092188" y="2388223"/>
                  <a:pt x="8089311" y="2386110"/>
                  <a:pt x="8085175" y="2381884"/>
                </a:cubicBezTo>
                <a:lnTo>
                  <a:pt x="8083017" y="2381884"/>
                </a:lnTo>
                <a:cubicBezTo>
                  <a:pt x="8083017" y="2385391"/>
                  <a:pt x="8080544" y="2387144"/>
                  <a:pt x="8075599" y="2387144"/>
                </a:cubicBezTo>
                <a:lnTo>
                  <a:pt x="8075599" y="2386065"/>
                </a:lnTo>
                <a:lnTo>
                  <a:pt x="8068046" y="2390381"/>
                </a:lnTo>
                <a:lnTo>
                  <a:pt x="8056311" y="2390381"/>
                </a:lnTo>
                <a:lnTo>
                  <a:pt x="8054153" y="2388223"/>
                </a:lnTo>
                <a:cubicBezTo>
                  <a:pt x="8054513" y="2386605"/>
                  <a:pt x="8058784" y="2383053"/>
                  <a:pt x="8066967" y="2377568"/>
                </a:cubicBezTo>
                <a:cubicBezTo>
                  <a:pt x="8068765" y="2373252"/>
                  <a:pt x="8072002" y="2371094"/>
                  <a:pt x="8076678" y="2371094"/>
                </a:cubicBezTo>
                <a:lnTo>
                  <a:pt x="8079915" y="2371094"/>
                </a:lnTo>
                <a:cubicBezTo>
                  <a:pt x="8079915" y="2364170"/>
                  <a:pt x="8085624" y="2358820"/>
                  <a:pt x="8097044" y="2355044"/>
                </a:cubicBezTo>
                <a:cubicBezTo>
                  <a:pt x="8098662" y="2345063"/>
                  <a:pt x="8102214" y="2340073"/>
                  <a:pt x="8107699" y="2340073"/>
                </a:cubicBezTo>
                <a:lnTo>
                  <a:pt x="8121726" y="2313233"/>
                </a:lnTo>
                <a:lnTo>
                  <a:pt x="8121726" y="2312154"/>
                </a:lnTo>
                <a:lnTo>
                  <a:pt x="8119568" y="2301498"/>
                </a:lnTo>
                <a:lnTo>
                  <a:pt x="8113094" y="2303656"/>
                </a:lnTo>
                <a:cubicBezTo>
                  <a:pt x="8106620" y="2303656"/>
                  <a:pt x="8103383" y="2297902"/>
                  <a:pt x="8103383" y="2286392"/>
                </a:cubicBezTo>
                <a:lnTo>
                  <a:pt x="8103383" y="2285313"/>
                </a:lnTo>
                <a:lnTo>
                  <a:pt x="8104462" y="2280053"/>
                </a:lnTo>
                <a:cubicBezTo>
                  <a:pt x="8104462" y="2275557"/>
                  <a:pt x="8103068" y="2269128"/>
                  <a:pt x="8100281" y="2260766"/>
                </a:cubicBezTo>
                <a:lnTo>
                  <a:pt x="8100281" y="2259687"/>
                </a:lnTo>
                <a:lnTo>
                  <a:pt x="8103383" y="2255371"/>
                </a:lnTo>
                <a:lnTo>
                  <a:pt x="8100281" y="2251055"/>
                </a:lnTo>
                <a:lnTo>
                  <a:pt x="8100281" y="2248897"/>
                </a:lnTo>
                <a:lnTo>
                  <a:pt x="8103383" y="2244581"/>
                </a:lnTo>
                <a:lnTo>
                  <a:pt x="8103383" y="2235005"/>
                </a:lnTo>
                <a:lnTo>
                  <a:pt x="8102439" y="2222057"/>
                </a:lnTo>
                <a:lnTo>
                  <a:pt x="8105541" y="2220034"/>
                </a:lnTo>
                <a:cubicBezTo>
                  <a:pt x="8115252" y="2224260"/>
                  <a:pt x="8121321" y="2226373"/>
                  <a:pt x="8123749" y="2226373"/>
                </a:cubicBezTo>
                <a:cubicBezTo>
                  <a:pt x="8123749" y="2227811"/>
                  <a:pt x="8126267" y="2228531"/>
                  <a:pt x="8131302" y="2228531"/>
                </a:cubicBezTo>
                <a:lnTo>
                  <a:pt x="8146408" y="2228531"/>
                </a:lnTo>
                <a:cubicBezTo>
                  <a:pt x="8149016" y="2230689"/>
                  <a:pt x="8151489" y="2231768"/>
                  <a:pt x="8153826" y="2231768"/>
                </a:cubicBezTo>
                <a:lnTo>
                  <a:pt x="8155984" y="2229610"/>
                </a:lnTo>
                <a:lnTo>
                  <a:pt x="8165695" y="2229610"/>
                </a:lnTo>
                <a:lnTo>
                  <a:pt x="8170956" y="2233926"/>
                </a:lnTo>
                <a:lnTo>
                  <a:pt x="8183904" y="2229610"/>
                </a:lnTo>
                <a:cubicBezTo>
                  <a:pt x="8184443" y="2231768"/>
                  <a:pt x="8187276" y="2232847"/>
                  <a:pt x="8192401" y="2232847"/>
                </a:cubicBezTo>
                <a:lnTo>
                  <a:pt x="8206293" y="2232847"/>
                </a:lnTo>
                <a:lnTo>
                  <a:pt x="8209530" y="2235005"/>
                </a:lnTo>
                <a:cubicBezTo>
                  <a:pt x="8215644" y="2232847"/>
                  <a:pt x="8223152" y="2227856"/>
                  <a:pt x="8232054" y="2220034"/>
                </a:cubicBezTo>
                <a:lnTo>
                  <a:pt x="8234212" y="2220034"/>
                </a:lnTo>
                <a:lnTo>
                  <a:pt x="8243923" y="2222057"/>
                </a:lnTo>
                <a:cubicBezTo>
                  <a:pt x="8249588" y="2221068"/>
                  <a:pt x="8252420" y="2218235"/>
                  <a:pt x="8252420" y="2213560"/>
                </a:cubicBezTo>
                <a:lnTo>
                  <a:pt x="8252420" y="2210323"/>
                </a:lnTo>
                <a:cubicBezTo>
                  <a:pt x="8242979" y="2207445"/>
                  <a:pt x="8226210" y="2206007"/>
                  <a:pt x="8202112" y="2206007"/>
                </a:cubicBezTo>
                <a:lnTo>
                  <a:pt x="8194559" y="2206007"/>
                </a:lnTo>
                <a:lnTo>
                  <a:pt x="8190243" y="2207086"/>
                </a:lnTo>
                <a:lnTo>
                  <a:pt x="8169876" y="2204928"/>
                </a:lnTo>
                <a:lnTo>
                  <a:pt x="8163537" y="2207086"/>
                </a:lnTo>
                <a:lnTo>
                  <a:pt x="8160300" y="2207086"/>
                </a:lnTo>
                <a:lnTo>
                  <a:pt x="8151668" y="2204928"/>
                </a:lnTo>
                <a:cubicBezTo>
                  <a:pt x="8151668" y="2207086"/>
                  <a:pt x="8150949" y="2208165"/>
                  <a:pt x="8149510" y="2208165"/>
                </a:cubicBezTo>
                <a:lnTo>
                  <a:pt x="8116331" y="2206007"/>
                </a:lnTo>
                <a:lnTo>
                  <a:pt x="8100281" y="2207086"/>
                </a:lnTo>
                <a:lnTo>
                  <a:pt x="8099202" y="2206007"/>
                </a:lnTo>
                <a:lnTo>
                  <a:pt x="8098123" y="2207086"/>
                </a:lnTo>
                <a:lnTo>
                  <a:pt x="8098123" y="2208165"/>
                </a:lnTo>
                <a:lnTo>
                  <a:pt x="8100281" y="2220034"/>
                </a:lnTo>
                <a:cubicBezTo>
                  <a:pt x="8100281" y="2233611"/>
                  <a:pt x="8097044" y="2240400"/>
                  <a:pt x="8090570" y="2240400"/>
                </a:cubicBezTo>
                <a:cubicBezTo>
                  <a:pt x="8088592" y="2242468"/>
                  <a:pt x="8082163" y="2244221"/>
                  <a:pt x="8071283" y="2245660"/>
                </a:cubicBezTo>
                <a:cubicBezTo>
                  <a:pt x="8060043" y="2241074"/>
                  <a:pt x="8053614" y="2236084"/>
                  <a:pt x="8051995" y="2230689"/>
                </a:cubicBezTo>
                <a:cubicBezTo>
                  <a:pt x="8051995" y="2224664"/>
                  <a:pt x="8054513" y="2220393"/>
                  <a:pt x="8059548" y="2217876"/>
                </a:cubicBezTo>
                <a:cubicBezTo>
                  <a:pt x="8059548" y="2212660"/>
                  <a:pt x="8063100" y="2206231"/>
                  <a:pt x="8070204" y="2198588"/>
                </a:cubicBezTo>
                <a:lnTo>
                  <a:pt x="8072362" y="2194272"/>
                </a:lnTo>
                <a:lnTo>
                  <a:pt x="8071283" y="2183482"/>
                </a:lnTo>
                <a:lnTo>
                  <a:pt x="8074520" y="2183482"/>
                </a:lnTo>
                <a:cubicBezTo>
                  <a:pt x="8077217" y="2185101"/>
                  <a:pt x="8081848" y="2191170"/>
                  <a:pt x="8088412" y="2201691"/>
                </a:cubicBezTo>
                <a:lnTo>
                  <a:pt x="8089491" y="2201691"/>
                </a:lnTo>
                <a:cubicBezTo>
                  <a:pt x="8092548" y="2200342"/>
                  <a:pt x="8101854" y="2199308"/>
                  <a:pt x="8117410" y="2198588"/>
                </a:cubicBezTo>
                <a:lnTo>
                  <a:pt x="8131302" y="2199667"/>
                </a:lnTo>
                <a:lnTo>
                  <a:pt x="8148431" y="2196430"/>
                </a:lnTo>
                <a:lnTo>
                  <a:pt x="8148431" y="2192114"/>
                </a:lnTo>
                <a:lnTo>
                  <a:pt x="8151668" y="2178222"/>
                </a:lnTo>
                <a:lnTo>
                  <a:pt x="8150589" y="2154619"/>
                </a:lnTo>
                <a:lnTo>
                  <a:pt x="8152747" y="2152461"/>
                </a:lnTo>
                <a:lnTo>
                  <a:pt x="8153826" y="2153540"/>
                </a:lnTo>
                <a:lnTo>
                  <a:pt x="8157063" y="2153540"/>
                </a:lnTo>
                <a:lnTo>
                  <a:pt x="8157063" y="2152461"/>
                </a:lnTo>
                <a:cubicBezTo>
                  <a:pt x="8154905" y="2150842"/>
                  <a:pt x="8153826" y="2147246"/>
                  <a:pt x="8153826" y="2141671"/>
                </a:cubicBezTo>
                <a:lnTo>
                  <a:pt x="8149510" y="2136411"/>
                </a:lnTo>
                <a:cubicBezTo>
                  <a:pt x="8149510" y="2134792"/>
                  <a:pt x="8154186" y="2133713"/>
                  <a:pt x="8163537" y="2133174"/>
                </a:cubicBezTo>
                <a:lnTo>
                  <a:pt x="8166640" y="2134253"/>
                </a:lnTo>
                <a:lnTo>
                  <a:pt x="8176351" y="2133174"/>
                </a:lnTo>
                <a:lnTo>
                  <a:pt x="8181746" y="2133174"/>
                </a:lnTo>
                <a:close/>
                <a:moveTo>
                  <a:pt x="3130427" y="2129667"/>
                </a:moveTo>
                <a:lnTo>
                  <a:pt x="3134743" y="2129667"/>
                </a:lnTo>
                <a:lnTo>
                  <a:pt x="3151872" y="2136141"/>
                </a:lnTo>
                <a:lnTo>
                  <a:pt x="3157267" y="2135062"/>
                </a:lnTo>
                <a:cubicBezTo>
                  <a:pt x="3164730" y="2135062"/>
                  <a:pt x="3175070" y="2136860"/>
                  <a:pt x="3188288" y="2140457"/>
                </a:cubicBezTo>
                <a:lnTo>
                  <a:pt x="3189367" y="2141536"/>
                </a:lnTo>
                <a:lnTo>
                  <a:pt x="3189367" y="2150033"/>
                </a:lnTo>
                <a:cubicBezTo>
                  <a:pt x="3184422" y="2153990"/>
                  <a:pt x="3181949" y="2156867"/>
                  <a:pt x="3181949" y="2158665"/>
                </a:cubicBezTo>
                <a:lnTo>
                  <a:pt x="3178712" y="2186584"/>
                </a:lnTo>
                <a:cubicBezTo>
                  <a:pt x="3180150" y="2186584"/>
                  <a:pt x="3180870" y="2187664"/>
                  <a:pt x="3180870" y="2189822"/>
                </a:cubicBezTo>
                <a:lnTo>
                  <a:pt x="3183028" y="2189822"/>
                </a:lnTo>
                <a:lnTo>
                  <a:pt x="3187209" y="2186584"/>
                </a:lnTo>
                <a:lnTo>
                  <a:pt x="3197999" y="2189822"/>
                </a:lnTo>
                <a:cubicBezTo>
                  <a:pt x="3198898" y="2186944"/>
                  <a:pt x="3202135" y="2185505"/>
                  <a:pt x="3207710" y="2185505"/>
                </a:cubicBezTo>
                <a:lnTo>
                  <a:pt x="3214049" y="2185505"/>
                </a:lnTo>
                <a:cubicBezTo>
                  <a:pt x="3214049" y="2182089"/>
                  <a:pt x="3211576" y="2178492"/>
                  <a:pt x="3206631" y="2174715"/>
                </a:cubicBezTo>
                <a:cubicBezTo>
                  <a:pt x="3203753" y="2161138"/>
                  <a:pt x="3198718" y="2148640"/>
                  <a:pt x="3191525" y="2137220"/>
                </a:cubicBezTo>
                <a:lnTo>
                  <a:pt x="3191525" y="2136141"/>
                </a:lnTo>
                <a:lnTo>
                  <a:pt x="3195841" y="2131825"/>
                </a:lnTo>
                <a:cubicBezTo>
                  <a:pt x="3205013" y="2136141"/>
                  <a:pt x="3216117" y="2139018"/>
                  <a:pt x="3229155" y="2140457"/>
                </a:cubicBezTo>
                <a:cubicBezTo>
                  <a:pt x="3231493" y="2145043"/>
                  <a:pt x="3235045" y="2148235"/>
                  <a:pt x="3239811" y="2150033"/>
                </a:cubicBezTo>
                <a:cubicBezTo>
                  <a:pt x="3244306" y="2157766"/>
                  <a:pt x="3249701" y="2162442"/>
                  <a:pt x="3255996" y="2164060"/>
                </a:cubicBezTo>
                <a:cubicBezTo>
                  <a:pt x="3278115" y="2175300"/>
                  <a:pt x="3289175" y="2184202"/>
                  <a:pt x="3289175" y="2190766"/>
                </a:cubicBezTo>
                <a:cubicBezTo>
                  <a:pt x="3289175" y="2192924"/>
                  <a:pt x="3284544" y="2194362"/>
                  <a:pt x="3275283" y="2195082"/>
                </a:cubicBezTo>
                <a:lnTo>
                  <a:pt x="3258154" y="2194003"/>
                </a:lnTo>
                <a:lnTo>
                  <a:pt x="3246285" y="2194003"/>
                </a:lnTo>
                <a:lnTo>
                  <a:pt x="3230234" y="2195082"/>
                </a:lnTo>
                <a:lnTo>
                  <a:pt x="3208789" y="2192924"/>
                </a:lnTo>
                <a:lnTo>
                  <a:pt x="3200157" y="2194003"/>
                </a:lnTo>
                <a:lnTo>
                  <a:pt x="3199078" y="2192924"/>
                </a:lnTo>
                <a:lnTo>
                  <a:pt x="3197999" y="2192924"/>
                </a:lnTo>
                <a:lnTo>
                  <a:pt x="3190446" y="2195082"/>
                </a:lnTo>
                <a:lnTo>
                  <a:pt x="3183028" y="2194003"/>
                </a:lnTo>
                <a:lnTo>
                  <a:pt x="3181949" y="2199398"/>
                </a:lnTo>
                <a:lnTo>
                  <a:pt x="3181949" y="2200477"/>
                </a:lnTo>
                <a:lnTo>
                  <a:pt x="3193683" y="2224080"/>
                </a:lnTo>
                <a:cubicBezTo>
                  <a:pt x="3193683" y="2226418"/>
                  <a:pt x="3197999" y="2233566"/>
                  <a:pt x="3206631" y="2245525"/>
                </a:cubicBezTo>
                <a:lnTo>
                  <a:pt x="3207710" y="2245525"/>
                </a:lnTo>
                <a:cubicBezTo>
                  <a:pt x="3209149" y="2245525"/>
                  <a:pt x="3209868" y="2244446"/>
                  <a:pt x="3209868" y="2242288"/>
                </a:cubicBezTo>
                <a:lnTo>
                  <a:pt x="3208789" y="2238107"/>
                </a:lnTo>
                <a:cubicBezTo>
                  <a:pt x="3212116" y="2231633"/>
                  <a:pt x="3216387" y="2228396"/>
                  <a:pt x="3221602" y="2228396"/>
                </a:cubicBezTo>
                <a:cubicBezTo>
                  <a:pt x="3221602" y="2223720"/>
                  <a:pt x="3225199" y="2218370"/>
                  <a:pt x="3232392" y="2212346"/>
                </a:cubicBezTo>
                <a:lnTo>
                  <a:pt x="3230234" y="2206951"/>
                </a:lnTo>
                <a:cubicBezTo>
                  <a:pt x="3232033" y="2202275"/>
                  <a:pt x="3233786" y="2199757"/>
                  <a:pt x="3235495" y="2199398"/>
                </a:cubicBezTo>
                <a:cubicBezTo>
                  <a:pt x="3240350" y="2199398"/>
                  <a:pt x="3248577" y="2205107"/>
                  <a:pt x="3260177" y="2216527"/>
                </a:cubicBezTo>
                <a:lnTo>
                  <a:pt x="3275283" y="2223001"/>
                </a:lnTo>
                <a:cubicBezTo>
                  <a:pt x="3278340" y="2226418"/>
                  <a:pt x="3280138" y="2230734"/>
                  <a:pt x="3280678" y="2235949"/>
                </a:cubicBezTo>
                <a:cubicBezTo>
                  <a:pt x="3279599" y="2239456"/>
                  <a:pt x="3277441" y="2241209"/>
                  <a:pt x="3274204" y="2241209"/>
                </a:cubicBezTo>
                <a:lnTo>
                  <a:pt x="3270967" y="2238107"/>
                </a:lnTo>
                <a:cubicBezTo>
                  <a:pt x="3264672" y="2243052"/>
                  <a:pt x="3260401" y="2245525"/>
                  <a:pt x="3258154" y="2245525"/>
                </a:cubicBezTo>
                <a:lnTo>
                  <a:pt x="3251680" y="2243367"/>
                </a:lnTo>
                <a:cubicBezTo>
                  <a:pt x="3251680" y="2245345"/>
                  <a:pt x="3244891" y="2251100"/>
                  <a:pt x="3231313" y="2260631"/>
                </a:cubicBezTo>
                <a:cubicBezTo>
                  <a:pt x="3227717" y="2260811"/>
                  <a:pt x="3225918" y="2261845"/>
                  <a:pt x="3225918" y="2263733"/>
                </a:cubicBezTo>
                <a:lnTo>
                  <a:pt x="3225918" y="2265891"/>
                </a:lnTo>
                <a:lnTo>
                  <a:pt x="3237653" y="2283155"/>
                </a:lnTo>
                <a:cubicBezTo>
                  <a:pt x="3253568" y="2289719"/>
                  <a:pt x="3265751" y="2296508"/>
                  <a:pt x="3274204" y="2303522"/>
                </a:cubicBezTo>
                <a:cubicBezTo>
                  <a:pt x="3285623" y="2304421"/>
                  <a:pt x="3291333" y="2306938"/>
                  <a:pt x="3291333" y="2311075"/>
                </a:cubicBezTo>
                <a:cubicBezTo>
                  <a:pt x="3289715" y="2314761"/>
                  <a:pt x="3285803" y="2317953"/>
                  <a:pt x="3279599" y="2320651"/>
                </a:cubicBezTo>
                <a:cubicBezTo>
                  <a:pt x="3277081" y="2324607"/>
                  <a:pt x="3274923" y="2330676"/>
                  <a:pt x="3273125" y="2338859"/>
                </a:cubicBezTo>
                <a:cubicBezTo>
                  <a:pt x="3271686" y="2338859"/>
                  <a:pt x="3270967" y="2341736"/>
                  <a:pt x="3270967" y="2347491"/>
                </a:cubicBezTo>
                <a:lnTo>
                  <a:pt x="3269888" y="2350728"/>
                </a:lnTo>
                <a:lnTo>
                  <a:pt x="3268809" y="2350728"/>
                </a:lnTo>
                <a:lnTo>
                  <a:pt x="3269888" y="2356123"/>
                </a:lnTo>
                <a:lnTo>
                  <a:pt x="3269888" y="2358281"/>
                </a:lnTo>
                <a:cubicBezTo>
                  <a:pt x="3269888" y="2359270"/>
                  <a:pt x="3265976" y="2361743"/>
                  <a:pt x="3258154" y="2365699"/>
                </a:cubicBezTo>
                <a:lnTo>
                  <a:pt x="3254917" y="2365699"/>
                </a:lnTo>
                <a:cubicBezTo>
                  <a:pt x="3248083" y="2358955"/>
                  <a:pt x="3239136" y="2351807"/>
                  <a:pt x="3228076" y="2344254"/>
                </a:cubicBezTo>
                <a:cubicBezTo>
                  <a:pt x="3210902" y="2319797"/>
                  <a:pt x="3202315" y="2305140"/>
                  <a:pt x="3202315" y="2300285"/>
                </a:cubicBezTo>
                <a:lnTo>
                  <a:pt x="3195841" y="2293811"/>
                </a:lnTo>
                <a:lnTo>
                  <a:pt x="3196920" y="2289494"/>
                </a:lnTo>
                <a:cubicBezTo>
                  <a:pt x="3193323" y="2283650"/>
                  <a:pt x="3191165" y="2277940"/>
                  <a:pt x="3190446" y="2272365"/>
                </a:cubicBezTo>
                <a:lnTo>
                  <a:pt x="3185186" y="2271286"/>
                </a:lnTo>
                <a:lnTo>
                  <a:pt x="3184107" y="2271286"/>
                </a:lnTo>
                <a:lnTo>
                  <a:pt x="3184107" y="2272365"/>
                </a:lnTo>
                <a:lnTo>
                  <a:pt x="3185186" y="2285313"/>
                </a:lnTo>
                <a:lnTo>
                  <a:pt x="3181949" y="2288415"/>
                </a:lnTo>
                <a:lnTo>
                  <a:pt x="3185186" y="2295969"/>
                </a:lnTo>
                <a:lnTo>
                  <a:pt x="3185186" y="2298127"/>
                </a:lnTo>
                <a:lnTo>
                  <a:pt x="3177633" y="2332520"/>
                </a:lnTo>
                <a:lnTo>
                  <a:pt x="3174396" y="2333599"/>
                </a:lnTo>
                <a:lnTo>
                  <a:pt x="3174396" y="2337780"/>
                </a:lnTo>
                <a:cubicBezTo>
                  <a:pt x="3180150" y="2341556"/>
                  <a:pt x="3183028" y="2348390"/>
                  <a:pt x="3183028" y="2358281"/>
                </a:cubicBezTo>
                <a:lnTo>
                  <a:pt x="3181949" y="2362462"/>
                </a:lnTo>
                <a:lnTo>
                  <a:pt x="3185186" y="2367857"/>
                </a:lnTo>
                <a:cubicBezTo>
                  <a:pt x="3185186" y="2369296"/>
                  <a:pt x="3179431" y="2374646"/>
                  <a:pt x="3167922" y="2383907"/>
                </a:cubicBezTo>
                <a:cubicBezTo>
                  <a:pt x="3166123" y="2383907"/>
                  <a:pt x="3163651" y="2386425"/>
                  <a:pt x="3160504" y="2391460"/>
                </a:cubicBezTo>
                <a:lnTo>
                  <a:pt x="3146477" y="2395776"/>
                </a:lnTo>
                <a:lnTo>
                  <a:pt x="3145398" y="2395776"/>
                </a:lnTo>
                <a:cubicBezTo>
                  <a:pt x="3143060" y="2393618"/>
                  <a:pt x="3136631" y="2391460"/>
                  <a:pt x="3126111" y="2389302"/>
                </a:cubicBezTo>
                <a:lnTo>
                  <a:pt x="3120716" y="2382963"/>
                </a:lnTo>
                <a:lnTo>
                  <a:pt x="3120716" y="2377568"/>
                </a:lnTo>
                <a:cubicBezTo>
                  <a:pt x="3120716" y="2376129"/>
                  <a:pt x="3121795" y="2375410"/>
                  <a:pt x="3123953" y="2375410"/>
                </a:cubicBezTo>
                <a:lnTo>
                  <a:pt x="3123953" y="2373252"/>
                </a:lnTo>
                <a:cubicBezTo>
                  <a:pt x="3112533" y="2359495"/>
                  <a:pt x="3101068" y="2350908"/>
                  <a:pt x="3089559" y="2347491"/>
                </a:cubicBezTo>
                <a:cubicBezTo>
                  <a:pt x="3087491" y="2347491"/>
                  <a:pt x="3085737" y="2346052"/>
                  <a:pt x="3084299" y="2343175"/>
                </a:cubicBezTo>
                <a:lnTo>
                  <a:pt x="3087536" y="2339938"/>
                </a:lnTo>
                <a:lnTo>
                  <a:pt x="3094954" y="2341017"/>
                </a:lnTo>
                <a:lnTo>
                  <a:pt x="3097112" y="2341017"/>
                </a:lnTo>
                <a:lnTo>
                  <a:pt x="3108981" y="2339938"/>
                </a:lnTo>
                <a:lnTo>
                  <a:pt x="3115321" y="2342096"/>
                </a:lnTo>
                <a:lnTo>
                  <a:pt x="3123953" y="2342096"/>
                </a:lnTo>
                <a:cubicBezTo>
                  <a:pt x="3129707" y="2342096"/>
                  <a:pt x="3132585" y="2338544"/>
                  <a:pt x="3132585" y="2331441"/>
                </a:cubicBezTo>
                <a:lnTo>
                  <a:pt x="3132585" y="2319572"/>
                </a:lnTo>
                <a:lnTo>
                  <a:pt x="3133664" y="2315256"/>
                </a:lnTo>
                <a:lnTo>
                  <a:pt x="3132585" y="2312019"/>
                </a:lnTo>
                <a:lnTo>
                  <a:pt x="3133664" y="2308917"/>
                </a:lnTo>
                <a:lnTo>
                  <a:pt x="3132585" y="2302443"/>
                </a:lnTo>
                <a:lnTo>
                  <a:pt x="3132585" y="2295969"/>
                </a:lnTo>
                <a:lnTo>
                  <a:pt x="3131506" y="2295969"/>
                </a:lnTo>
                <a:cubicBezTo>
                  <a:pt x="3129348" y="2298666"/>
                  <a:pt x="3125032" y="2301543"/>
                  <a:pt x="3118558" y="2304601"/>
                </a:cubicBezTo>
                <a:lnTo>
                  <a:pt x="3105744" y="2318493"/>
                </a:lnTo>
                <a:cubicBezTo>
                  <a:pt x="3105564" y="2322629"/>
                  <a:pt x="3098056" y="2329058"/>
                  <a:pt x="3083220" y="2337780"/>
                </a:cubicBezTo>
                <a:cubicBezTo>
                  <a:pt x="3075847" y="2344973"/>
                  <a:pt x="3070812" y="2352481"/>
                  <a:pt x="3068114" y="2360304"/>
                </a:cubicBezTo>
                <a:lnTo>
                  <a:pt x="3062854" y="2364620"/>
                </a:lnTo>
                <a:cubicBezTo>
                  <a:pt x="3059077" y="2364620"/>
                  <a:pt x="3055481" y="2359630"/>
                  <a:pt x="3052064" y="2349649"/>
                </a:cubicBezTo>
                <a:cubicBezTo>
                  <a:pt x="3046309" y="2348570"/>
                  <a:pt x="3043432" y="2345693"/>
                  <a:pt x="3043432" y="2341017"/>
                </a:cubicBezTo>
                <a:lnTo>
                  <a:pt x="3043432" y="2337780"/>
                </a:lnTo>
                <a:lnTo>
                  <a:pt x="3047748" y="2332520"/>
                </a:lnTo>
                <a:cubicBezTo>
                  <a:pt x="3047748" y="2331081"/>
                  <a:pt x="3045590" y="2330362"/>
                  <a:pt x="3041274" y="2330362"/>
                </a:cubicBezTo>
                <a:lnTo>
                  <a:pt x="3028461" y="2311075"/>
                </a:lnTo>
                <a:cubicBezTo>
                  <a:pt x="3029719" y="2307838"/>
                  <a:pt x="3031877" y="2305320"/>
                  <a:pt x="3034935" y="2303522"/>
                </a:cubicBezTo>
                <a:lnTo>
                  <a:pt x="3040330" y="2303522"/>
                </a:lnTo>
                <a:lnTo>
                  <a:pt x="3046669" y="2306759"/>
                </a:lnTo>
                <a:cubicBezTo>
                  <a:pt x="3051884" y="2306759"/>
                  <a:pt x="3061550" y="2303522"/>
                  <a:pt x="3075667" y="2297048"/>
                </a:cubicBezTo>
                <a:lnTo>
                  <a:pt x="3076746" y="2297048"/>
                </a:lnTo>
                <a:lnTo>
                  <a:pt x="3081062" y="2298127"/>
                </a:lnTo>
                <a:cubicBezTo>
                  <a:pt x="3086277" y="2298127"/>
                  <a:pt x="3097337" y="2293496"/>
                  <a:pt x="3114242" y="2284234"/>
                </a:cubicBezTo>
                <a:lnTo>
                  <a:pt x="3115321" y="2284234"/>
                </a:lnTo>
                <a:lnTo>
                  <a:pt x="3121795" y="2287336"/>
                </a:lnTo>
                <a:lnTo>
                  <a:pt x="3123953" y="2287336"/>
                </a:lnTo>
                <a:cubicBezTo>
                  <a:pt x="3125571" y="2287067"/>
                  <a:pt x="3128808" y="2281357"/>
                  <a:pt x="3133664" y="2270207"/>
                </a:cubicBezTo>
                <a:lnTo>
                  <a:pt x="3132585" y="2262654"/>
                </a:lnTo>
                <a:lnTo>
                  <a:pt x="3132585" y="2248762"/>
                </a:lnTo>
                <a:lnTo>
                  <a:pt x="3131506" y="2237028"/>
                </a:lnTo>
                <a:cubicBezTo>
                  <a:pt x="3132944" y="2233431"/>
                  <a:pt x="3133664" y="2226957"/>
                  <a:pt x="3133664" y="2217606"/>
                </a:cubicBezTo>
                <a:lnTo>
                  <a:pt x="3133664" y="2210188"/>
                </a:lnTo>
                <a:lnTo>
                  <a:pt x="3134743" y="2203714"/>
                </a:lnTo>
                <a:lnTo>
                  <a:pt x="3133664" y="2202635"/>
                </a:lnTo>
                <a:lnTo>
                  <a:pt x="3133664" y="2201556"/>
                </a:lnTo>
                <a:lnTo>
                  <a:pt x="3134743" y="2195082"/>
                </a:lnTo>
                <a:lnTo>
                  <a:pt x="3130427" y="2191845"/>
                </a:lnTo>
                <a:lnTo>
                  <a:pt x="3129348" y="2190766"/>
                </a:lnTo>
                <a:lnTo>
                  <a:pt x="3129348" y="2188743"/>
                </a:lnTo>
                <a:cubicBezTo>
                  <a:pt x="3129348" y="2187304"/>
                  <a:pt x="3130427" y="2186584"/>
                  <a:pt x="3132585" y="2186584"/>
                </a:cubicBezTo>
                <a:lnTo>
                  <a:pt x="3133664" y="2185505"/>
                </a:lnTo>
                <a:lnTo>
                  <a:pt x="3133664" y="2184426"/>
                </a:lnTo>
                <a:lnTo>
                  <a:pt x="3129348" y="2175794"/>
                </a:lnTo>
                <a:lnTo>
                  <a:pt x="3133664" y="2169320"/>
                </a:lnTo>
                <a:lnTo>
                  <a:pt x="3129348" y="2130746"/>
                </a:lnTo>
                <a:close/>
                <a:moveTo>
                  <a:pt x="5693177" y="2129532"/>
                </a:moveTo>
                <a:lnTo>
                  <a:pt x="5695335" y="2129532"/>
                </a:lnTo>
                <a:lnTo>
                  <a:pt x="5710576" y="2139108"/>
                </a:lnTo>
                <a:lnTo>
                  <a:pt x="5710576" y="2140187"/>
                </a:lnTo>
                <a:cubicBezTo>
                  <a:pt x="5710576" y="2141626"/>
                  <a:pt x="5707294" y="2143739"/>
                  <a:pt x="5700730" y="2146526"/>
                </a:cubicBezTo>
                <a:lnTo>
                  <a:pt x="5700730" y="2148684"/>
                </a:lnTo>
                <a:lnTo>
                  <a:pt x="5699651" y="2148684"/>
                </a:lnTo>
                <a:lnTo>
                  <a:pt x="5700730" y="2156103"/>
                </a:lnTo>
                <a:lnTo>
                  <a:pt x="5700730" y="2167837"/>
                </a:lnTo>
                <a:lnTo>
                  <a:pt x="5703967" y="2168916"/>
                </a:lnTo>
                <a:lnTo>
                  <a:pt x="5712734" y="2165679"/>
                </a:lnTo>
                <a:lnTo>
                  <a:pt x="5715971" y="2165679"/>
                </a:lnTo>
                <a:lnTo>
                  <a:pt x="5724603" y="2172153"/>
                </a:lnTo>
                <a:cubicBezTo>
                  <a:pt x="5734044" y="2170175"/>
                  <a:pt x="5738765" y="2167657"/>
                  <a:pt x="5738765" y="2164600"/>
                </a:cubicBezTo>
                <a:cubicBezTo>
                  <a:pt x="5740743" y="2161633"/>
                  <a:pt x="5744699" y="2158440"/>
                  <a:pt x="5750634" y="2155024"/>
                </a:cubicBezTo>
                <a:lnTo>
                  <a:pt x="5753871" y="2151921"/>
                </a:lnTo>
                <a:lnTo>
                  <a:pt x="5758187" y="2151921"/>
                </a:lnTo>
                <a:lnTo>
                  <a:pt x="5777744" y="2160419"/>
                </a:lnTo>
                <a:cubicBezTo>
                  <a:pt x="5779003" y="2163026"/>
                  <a:pt x="5785522" y="2166218"/>
                  <a:pt x="5797301" y="2169995"/>
                </a:cubicBezTo>
                <a:cubicBezTo>
                  <a:pt x="5800897" y="2176199"/>
                  <a:pt x="5802696" y="2180425"/>
                  <a:pt x="5802696" y="2182673"/>
                </a:cubicBezTo>
                <a:lnTo>
                  <a:pt x="5802696" y="2183752"/>
                </a:lnTo>
                <a:lnTo>
                  <a:pt x="5799459" y="2186989"/>
                </a:lnTo>
                <a:lnTo>
                  <a:pt x="5791771" y="2185910"/>
                </a:lnTo>
                <a:cubicBezTo>
                  <a:pt x="5791771" y="2188787"/>
                  <a:pt x="5790332" y="2190226"/>
                  <a:pt x="5787455" y="2190226"/>
                </a:cubicBezTo>
                <a:lnTo>
                  <a:pt x="5775586" y="2189147"/>
                </a:lnTo>
                <a:cubicBezTo>
                  <a:pt x="5765425" y="2190676"/>
                  <a:pt x="5760345" y="2193508"/>
                  <a:pt x="5760345" y="2197644"/>
                </a:cubicBezTo>
                <a:lnTo>
                  <a:pt x="5770191" y="2210323"/>
                </a:lnTo>
                <a:lnTo>
                  <a:pt x="5771270" y="2216797"/>
                </a:lnTo>
                <a:lnTo>
                  <a:pt x="5770191" y="2217876"/>
                </a:lnTo>
                <a:lnTo>
                  <a:pt x="5765875" y="2217876"/>
                </a:lnTo>
                <a:cubicBezTo>
                  <a:pt x="5764346" y="2217876"/>
                  <a:pt x="5763582" y="2216797"/>
                  <a:pt x="5763582" y="2214639"/>
                </a:cubicBezTo>
                <a:lnTo>
                  <a:pt x="5762503" y="2213560"/>
                </a:lnTo>
                <a:lnTo>
                  <a:pt x="5761424" y="2213560"/>
                </a:lnTo>
                <a:lnTo>
                  <a:pt x="5756029" y="2217876"/>
                </a:lnTo>
                <a:lnTo>
                  <a:pt x="5743081" y="2217876"/>
                </a:lnTo>
                <a:lnTo>
                  <a:pt x="5742002" y="2216797"/>
                </a:lnTo>
                <a:lnTo>
                  <a:pt x="5722445" y="2219899"/>
                </a:lnTo>
                <a:lnTo>
                  <a:pt x="5722445" y="2225294"/>
                </a:lnTo>
                <a:lnTo>
                  <a:pt x="5719208" y="2233791"/>
                </a:lnTo>
                <a:lnTo>
                  <a:pt x="5720287" y="2237028"/>
                </a:lnTo>
                <a:lnTo>
                  <a:pt x="5722445" y="2237028"/>
                </a:lnTo>
                <a:lnTo>
                  <a:pt x="5728919" y="2233791"/>
                </a:lnTo>
                <a:cubicBezTo>
                  <a:pt x="5736921" y="2240714"/>
                  <a:pt x="5744519" y="2244626"/>
                  <a:pt x="5751713" y="2245525"/>
                </a:cubicBezTo>
                <a:cubicBezTo>
                  <a:pt x="5760435" y="2249931"/>
                  <a:pt x="5764796" y="2254157"/>
                  <a:pt x="5764796" y="2258203"/>
                </a:cubicBezTo>
                <a:lnTo>
                  <a:pt x="5756029" y="2265756"/>
                </a:lnTo>
                <a:lnTo>
                  <a:pt x="5756029" y="2271017"/>
                </a:lnTo>
                <a:lnTo>
                  <a:pt x="5760345" y="2284909"/>
                </a:lnTo>
                <a:lnTo>
                  <a:pt x="5759266" y="2293406"/>
                </a:lnTo>
                <a:lnTo>
                  <a:pt x="5760345" y="2298666"/>
                </a:lnTo>
                <a:cubicBezTo>
                  <a:pt x="5758187" y="2302622"/>
                  <a:pt x="5757108" y="2306534"/>
                  <a:pt x="5757108" y="2310400"/>
                </a:cubicBezTo>
                <a:lnTo>
                  <a:pt x="5760345" y="2318897"/>
                </a:lnTo>
                <a:lnTo>
                  <a:pt x="5760345" y="2319976"/>
                </a:lnTo>
                <a:cubicBezTo>
                  <a:pt x="5756568" y="2330587"/>
                  <a:pt x="5752612" y="2335892"/>
                  <a:pt x="5748476" y="2335892"/>
                </a:cubicBezTo>
                <a:lnTo>
                  <a:pt x="5742002" y="2333734"/>
                </a:lnTo>
                <a:lnTo>
                  <a:pt x="5729998" y="2333734"/>
                </a:lnTo>
                <a:lnTo>
                  <a:pt x="5722445" y="2335892"/>
                </a:lnTo>
                <a:cubicBezTo>
                  <a:pt x="5710935" y="2327260"/>
                  <a:pt x="5705181" y="2322314"/>
                  <a:pt x="5705181" y="2321055"/>
                </a:cubicBezTo>
                <a:lnTo>
                  <a:pt x="5710576" y="2300824"/>
                </a:lnTo>
                <a:cubicBezTo>
                  <a:pt x="5712734" y="2300824"/>
                  <a:pt x="5713813" y="2300105"/>
                  <a:pt x="5713813" y="2298666"/>
                </a:cubicBezTo>
                <a:lnTo>
                  <a:pt x="5713813" y="2297587"/>
                </a:lnTo>
                <a:lnTo>
                  <a:pt x="5711655" y="2294485"/>
                </a:lnTo>
                <a:lnTo>
                  <a:pt x="5711655" y="2286932"/>
                </a:lnTo>
                <a:lnTo>
                  <a:pt x="5714892" y="2277356"/>
                </a:lnTo>
                <a:lnTo>
                  <a:pt x="5713813" y="2277356"/>
                </a:lnTo>
                <a:cubicBezTo>
                  <a:pt x="5710935" y="2277356"/>
                  <a:pt x="5709497" y="2276322"/>
                  <a:pt x="5709497" y="2274254"/>
                </a:cubicBezTo>
                <a:lnTo>
                  <a:pt x="5709497" y="2271017"/>
                </a:lnTo>
                <a:lnTo>
                  <a:pt x="5711655" y="2243367"/>
                </a:lnTo>
                <a:lnTo>
                  <a:pt x="5710576" y="2240130"/>
                </a:lnTo>
                <a:lnTo>
                  <a:pt x="5705181" y="2240130"/>
                </a:lnTo>
                <a:cubicBezTo>
                  <a:pt x="5705181" y="2242288"/>
                  <a:pt x="5704416" y="2243367"/>
                  <a:pt x="5702888" y="2243367"/>
                </a:cubicBezTo>
                <a:lnTo>
                  <a:pt x="5701809" y="2243367"/>
                </a:lnTo>
                <a:cubicBezTo>
                  <a:pt x="5695155" y="2240490"/>
                  <a:pt x="5689760" y="2239051"/>
                  <a:pt x="5685624" y="2239051"/>
                </a:cubicBezTo>
                <a:lnTo>
                  <a:pt x="5683466" y="2232712"/>
                </a:lnTo>
                <a:lnTo>
                  <a:pt x="5683466" y="2231633"/>
                </a:lnTo>
                <a:lnTo>
                  <a:pt x="5685624" y="2222057"/>
                </a:lnTo>
                <a:cubicBezTo>
                  <a:pt x="5685624" y="2218550"/>
                  <a:pt x="5683466" y="2216797"/>
                  <a:pt x="5679150" y="2216797"/>
                </a:cubicBezTo>
                <a:lnTo>
                  <a:pt x="5676992" y="2213560"/>
                </a:lnTo>
                <a:lnTo>
                  <a:pt x="5676992" y="2212481"/>
                </a:lnTo>
                <a:lnTo>
                  <a:pt x="5684545" y="2208299"/>
                </a:lnTo>
                <a:lnTo>
                  <a:pt x="5684545" y="2207220"/>
                </a:lnTo>
                <a:lnTo>
                  <a:pt x="5682387" y="2201825"/>
                </a:lnTo>
                <a:lnTo>
                  <a:pt x="5685624" y="2192249"/>
                </a:lnTo>
                <a:cubicBezTo>
                  <a:pt x="5685624" y="2190541"/>
                  <a:pt x="5684185" y="2188068"/>
                  <a:pt x="5681308" y="2184831"/>
                </a:cubicBezTo>
                <a:lnTo>
                  <a:pt x="5681308" y="2181594"/>
                </a:lnTo>
                <a:cubicBezTo>
                  <a:pt x="5681308" y="2179886"/>
                  <a:pt x="5682747" y="2178852"/>
                  <a:pt x="5685624" y="2178492"/>
                </a:cubicBezTo>
                <a:cubicBezTo>
                  <a:pt x="5685624" y="2176334"/>
                  <a:pt x="5680903" y="2175255"/>
                  <a:pt x="5671462" y="2175255"/>
                </a:cubicBezTo>
                <a:lnTo>
                  <a:pt x="5657435" y="2175255"/>
                </a:lnTo>
                <a:lnTo>
                  <a:pt x="5640036" y="2176334"/>
                </a:lnTo>
                <a:lnTo>
                  <a:pt x="5638957" y="2175255"/>
                </a:lnTo>
                <a:lnTo>
                  <a:pt x="5637878" y="2175255"/>
                </a:lnTo>
                <a:lnTo>
                  <a:pt x="5631404" y="2176334"/>
                </a:lnTo>
                <a:lnTo>
                  <a:pt x="5631404" y="2177413"/>
                </a:lnTo>
                <a:lnTo>
                  <a:pt x="5646645" y="2177413"/>
                </a:lnTo>
                <a:lnTo>
                  <a:pt x="5657435" y="2185910"/>
                </a:lnTo>
                <a:lnTo>
                  <a:pt x="5657435" y="2190226"/>
                </a:lnTo>
                <a:lnTo>
                  <a:pt x="5656356" y="2191170"/>
                </a:lnTo>
                <a:cubicBezTo>
                  <a:pt x="5651321" y="2193508"/>
                  <a:pt x="5648803" y="2195306"/>
                  <a:pt x="5648803" y="2196565"/>
                </a:cubicBezTo>
                <a:lnTo>
                  <a:pt x="5648803" y="2201825"/>
                </a:lnTo>
                <a:cubicBezTo>
                  <a:pt x="5648803" y="2206861"/>
                  <a:pt x="5653119" y="2209378"/>
                  <a:pt x="5661751" y="2209378"/>
                </a:cubicBezTo>
                <a:lnTo>
                  <a:pt x="5667146" y="2209378"/>
                </a:lnTo>
                <a:lnTo>
                  <a:pt x="5670383" y="2212481"/>
                </a:lnTo>
                <a:lnTo>
                  <a:pt x="5670383" y="2213560"/>
                </a:lnTo>
                <a:cubicBezTo>
                  <a:pt x="5670383" y="2216437"/>
                  <a:pt x="5664269" y="2218235"/>
                  <a:pt x="5652040" y="2218955"/>
                </a:cubicBezTo>
                <a:cubicBezTo>
                  <a:pt x="5649163" y="2234510"/>
                  <a:pt x="5643363" y="2242288"/>
                  <a:pt x="5634641" y="2242288"/>
                </a:cubicBezTo>
                <a:lnTo>
                  <a:pt x="5634641" y="2244446"/>
                </a:lnTo>
                <a:lnTo>
                  <a:pt x="5658514" y="2244446"/>
                </a:lnTo>
                <a:cubicBezTo>
                  <a:pt x="5665707" y="2245885"/>
                  <a:pt x="5669304" y="2247278"/>
                  <a:pt x="5669304" y="2248627"/>
                </a:cubicBezTo>
                <a:lnTo>
                  <a:pt x="5669304" y="2250785"/>
                </a:lnTo>
                <a:cubicBezTo>
                  <a:pt x="5669304" y="2252224"/>
                  <a:pt x="5666786" y="2252943"/>
                  <a:pt x="5661751" y="2252943"/>
                </a:cubicBezTo>
                <a:cubicBezTo>
                  <a:pt x="5661751" y="2254742"/>
                  <a:pt x="5659233" y="2256180"/>
                  <a:pt x="5654198" y="2257259"/>
                </a:cubicBezTo>
                <a:lnTo>
                  <a:pt x="5649882" y="2251864"/>
                </a:lnTo>
                <a:lnTo>
                  <a:pt x="5628167" y="2256180"/>
                </a:lnTo>
                <a:lnTo>
                  <a:pt x="5618456" y="2254022"/>
                </a:lnTo>
                <a:lnTo>
                  <a:pt x="5617377" y="2254022"/>
                </a:lnTo>
                <a:lnTo>
                  <a:pt x="5617377" y="2255101"/>
                </a:lnTo>
                <a:lnTo>
                  <a:pt x="5616298" y="2269938"/>
                </a:lnTo>
                <a:lnTo>
                  <a:pt x="5617377" y="2285853"/>
                </a:lnTo>
                <a:lnTo>
                  <a:pt x="5607531" y="2289090"/>
                </a:lnTo>
                <a:cubicBezTo>
                  <a:pt x="5607531" y="2290888"/>
                  <a:pt x="5610453" y="2292327"/>
                  <a:pt x="5616298" y="2293406"/>
                </a:cubicBezTo>
                <a:lnTo>
                  <a:pt x="5618456" y="2299745"/>
                </a:lnTo>
                <a:cubicBezTo>
                  <a:pt x="5618456" y="2305410"/>
                  <a:pt x="5616612" y="2308242"/>
                  <a:pt x="5612926" y="2308242"/>
                </a:cubicBezTo>
                <a:cubicBezTo>
                  <a:pt x="5612926" y="2310940"/>
                  <a:pt x="5614409" y="2314132"/>
                  <a:pt x="5617377" y="2317818"/>
                </a:cubicBezTo>
                <a:lnTo>
                  <a:pt x="5617377" y="2329553"/>
                </a:lnTo>
                <a:lnTo>
                  <a:pt x="5614005" y="2332790"/>
                </a:lnTo>
                <a:lnTo>
                  <a:pt x="5604294" y="2332790"/>
                </a:lnTo>
                <a:lnTo>
                  <a:pt x="5604294" y="2333734"/>
                </a:lnTo>
                <a:lnTo>
                  <a:pt x="5605373" y="2339129"/>
                </a:lnTo>
                <a:lnTo>
                  <a:pt x="5601057" y="2342366"/>
                </a:lnTo>
                <a:lnTo>
                  <a:pt x="5590267" y="2342366"/>
                </a:lnTo>
                <a:cubicBezTo>
                  <a:pt x="5585321" y="2338769"/>
                  <a:pt x="5579522" y="2336971"/>
                  <a:pt x="5572868" y="2336971"/>
                </a:cubicBezTo>
                <a:lnTo>
                  <a:pt x="5568552" y="2328474"/>
                </a:lnTo>
                <a:lnTo>
                  <a:pt x="5570710" y="2323213"/>
                </a:lnTo>
                <a:cubicBezTo>
                  <a:pt x="5567833" y="2321775"/>
                  <a:pt x="5566394" y="2319617"/>
                  <a:pt x="5566394" y="2316739"/>
                </a:cubicBezTo>
                <a:cubicBezTo>
                  <a:pt x="5566394" y="2311075"/>
                  <a:pt x="5568192" y="2305770"/>
                  <a:pt x="5571789" y="2300824"/>
                </a:cubicBezTo>
                <a:lnTo>
                  <a:pt x="5570710" y="2292327"/>
                </a:lnTo>
                <a:cubicBezTo>
                  <a:pt x="5570710" y="2281627"/>
                  <a:pt x="5572149" y="2276277"/>
                  <a:pt x="5575026" y="2276277"/>
                </a:cubicBezTo>
                <a:lnTo>
                  <a:pt x="5575026" y="2273175"/>
                </a:lnTo>
                <a:cubicBezTo>
                  <a:pt x="5571429" y="2273175"/>
                  <a:pt x="5568912" y="2267869"/>
                  <a:pt x="5567473" y="2257259"/>
                </a:cubicBezTo>
                <a:lnTo>
                  <a:pt x="5573947" y="2251864"/>
                </a:lnTo>
                <a:cubicBezTo>
                  <a:pt x="5571070" y="2248897"/>
                  <a:pt x="5569631" y="2246065"/>
                  <a:pt x="5569631" y="2243367"/>
                </a:cubicBezTo>
                <a:lnTo>
                  <a:pt x="5569631" y="2241209"/>
                </a:lnTo>
                <a:cubicBezTo>
                  <a:pt x="5572149" y="2236983"/>
                  <a:pt x="5575745" y="2234870"/>
                  <a:pt x="5580421" y="2234870"/>
                </a:cubicBezTo>
                <a:cubicBezTo>
                  <a:pt x="5592560" y="2237477"/>
                  <a:pt x="5601956" y="2241029"/>
                  <a:pt x="5608610" y="2245525"/>
                </a:cubicBezTo>
                <a:cubicBezTo>
                  <a:pt x="5617332" y="2245525"/>
                  <a:pt x="5621693" y="2246244"/>
                  <a:pt x="5621693" y="2247683"/>
                </a:cubicBezTo>
                <a:lnTo>
                  <a:pt x="5631404" y="2244446"/>
                </a:lnTo>
                <a:lnTo>
                  <a:pt x="5631404" y="2243367"/>
                </a:lnTo>
                <a:cubicBezTo>
                  <a:pt x="5620344" y="2243367"/>
                  <a:pt x="5612746" y="2240535"/>
                  <a:pt x="5608610" y="2234870"/>
                </a:cubicBezTo>
                <a:lnTo>
                  <a:pt x="5609689" y="2227452"/>
                </a:lnTo>
                <a:lnTo>
                  <a:pt x="5609689" y="2223136"/>
                </a:lnTo>
                <a:lnTo>
                  <a:pt x="5605373" y="2218955"/>
                </a:lnTo>
                <a:lnTo>
                  <a:pt x="5585951" y="2218955"/>
                </a:lnTo>
                <a:lnTo>
                  <a:pt x="5568552" y="2220978"/>
                </a:lnTo>
                <a:lnTo>
                  <a:pt x="5565315" y="2220978"/>
                </a:lnTo>
                <a:lnTo>
                  <a:pt x="5546837" y="2213560"/>
                </a:lnTo>
                <a:cubicBezTo>
                  <a:pt x="5544679" y="2213560"/>
                  <a:pt x="5542521" y="2207895"/>
                  <a:pt x="5540363" y="2196565"/>
                </a:cubicBezTo>
                <a:cubicBezTo>
                  <a:pt x="5544319" y="2186495"/>
                  <a:pt x="5550478" y="2179031"/>
                  <a:pt x="5558841" y="2174176"/>
                </a:cubicBezTo>
                <a:cubicBezTo>
                  <a:pt x="5563157" y="2174176"/>
                  <a:pt x="5565315" y="2172423"/>
                  <a:pt x="5565315" y="2168916"/>
                </a:cubicBezTo>
                <a:cubicBezTo>
                  <a:pt x="5568552" y="2167477"/>
                  <a:pt x="5570350" y="2166039"/>
                  <a:pt x="5570710" y="2164600"/>
                </a:cubicBezTo>
                <a:lnTo>
                  <a:pt x="5570710" y="2163521"/>
                </a:lnTo>
                <a:lnTo>
                  <a:pt x="5569631" y="2159340"/>
                </a:lnTo>
                <a:cubicBezTo>
                  <a:pt x="5570710" y="2156462"/>
                  <a:pt x="5571789" y="2155024"/>
                  <a:pt x="5572868" y="2155024"/>
                </a:cubicBezTo>
                <a:lnTo>
                  <a:pt x="5573947" y="2155024"/>
                </a:lnTo>
                <a:cubicBezTo>
                  <a:pt x="5577184" y="2156462"/>
                  <a:pt x="5580421" y="2159654"/>
                  <a:pt x="5583658" y="2164600"/>
                </a:cubicBezTo>
                <a:lnTo>
                  <a:pt x="5605373" y="2171074"/>
                </a:lnTo>
                <a:lnTo>
                  <a:pt x="5614005" y="2168916"/>
                </a:lnTo>
                <a:lnTo>
                  <a:pt x="5621693" y="2168916"/>
                </a:lnTo>
                <a:lnTo>
                  <a:pt x="5628167" y="2169995"/>
                </a:lnTo>
                <a:cubicBezTo>
                  <a:pt x="5631764" y="2169096"/>
                  <a:pt x="5633562" y="2168017"/>
                  <a:pt x="5633562" y="2166758"/>
                </a:cubicBezTo>
                <a:lnTo>
                  <a:pt x="5641115" y="2167837"/>
                </a:lnTo>
                <a:lnTo>
                  <a:pt x="5642194" y="2167837"/>
                </a:lnTo>
                <a:lnTo>
                  <a:pt x="5645566" y="2164600"/>
                </a:lnTo>
                <a:cubicBezTo>
                  <a:pt x="5641160" y="2164600"/>
                  <a:pt x="5638957" y="2160014"/>
                  <a:pt x="5638957" y="2150842"/>
                </a:cubicBezTo>
                <a:cubicBezTo>
                  <a:pt x="5641834" y="2146526"/>
                  <a:pt x="5643273" y="2142615"/>
                  <a:pt x="5643273" y="2139108"/>
                </a:cubicBezTo>
                <a:lnTo>
                  <a:pt x="5641115" y="2139108"/>
                </a:lnTo>
                <a:lnTo>
                  <a:pt x="5641115" y="2138029"/>
                </a:lnTo>
                <a:lnTo>
                  <a:pt x="5640036" y="2139108"/>
                </a:lnTo>
                <a:lnTo>
                  <a:pt x="5636799" y="2139108"/>
                </a:lnTo>
                <a:lnTo>
                  <a:pt x="5633562" y="2135871"/>
                </a:lnTo>
                <a:lnTo>
                  <a:pt x="5633562" y="2134792"/>
                </a:lnTo>
                <a:lnTo>
                  <a:pt x="5637878" y="2130611"/>
                </a:lnTo>
                <a:lnTo>
                  <a:pt x="5647724" y="2130611"/>
                </a:lnTo>
                <a:lnTo>
                  <a:pt x="5686703" y="2131690"/>
                </a:lnTo>
                <a:close/>
                <a:moveTo>
                  <a:pt x="3643749" y="2129262"/>
                </a:moveTo>
                <a:cubicBezTo>
                  <a:pt x="3646716" y="2129262"/>
                  <a:pt x="3650268" y="2130701"/>
                  <a:pt x="3654404" y="2133578"/>
                </a:cubicBezTo>
                <a:lnTo>
                  <a:pt x="3655483" y="2133578"/>
                </a:lnTo>
                <a:lnTo>
                  <a:pt x="3660878" y="2129262"/>
                </a:lnTo>
                <a:lnTo>
                  <a:pt x="3673826" y="2129262"/>
                </a:lnTo>
                <a:cubicBezTo>
                  <a:pt x="3682368" y="2131061"/>
                  <a:pt x="3687718" y="2133938"/>
                  <a:pt x="3689876" y="2137894"/>
                </a:cubicBezTo>
                <a:cubicBezTo>
                  <a:pt x="3689876" y="2143469"/>
                  <a:pt x="3685919" y="2147426"/>
                  <a:pt x="3678007" y="2149763"/>
                </a:cubicBezTo>
                <a:lnTo>
                  <a:pt x="3678007" y="2150842"/>
                </a:lnTo>
                <a:lnTo>
                  <a:pt x="3682323" y="2156103"/>
                </a:lnTo>
                <a:lnTo>
                  <a:pt x="3682323" y="2163656"/>
                </a:lnTo>
                <a:cubicBezTo>
                  <a:pt x="3682323" y="2166533"/>
                  <a:pt x="3685200" y="2170130"/>
                  <a:pt x="3690955" y="2174446"/>
                </a:cubicBezTo>
                <a:lnTo>
                  <a:pt x="3690955" y="2175525"/>
                </a:lnTo>
                <a:cubicBezTo>
                  <a:pt x="3690056" y="2178402"/>
                  <a:pt x="3686819" y="2179841"/>
                  <a:pt x="3681244" y="2179841"/>
                </a:cubicBezTo>
                <a:cubicBezTo>
                  <a:pt x="3662451" y="2179841"/>
                  <a:pt x="3652426" y="2178402"/>
                  <a:pt x="3651167" y="2175525"/>
                </a:cubicBezTo>
                <a:cubicBezTo>
                  <a:pt x="3648110" y="2178402"/>
                  <a:pt x="3644558" y="2179841"/>
                  <a:pt x="3640512" y="2179841"/>
                </a:cubicBezTo>
                <a:lnTo>
                  <a:pt x="3625406" y="2175525"/>
                </a:lnTo>
                <a:lnTo>
                  <a:pt x="3620011" y="2176604"/>
                </a:lnTo>
                <a:lnTo>
                  <a:pt x="3618932" y="2175525"/>
                </a:lnTo>
                <a:cubicBezTo>
                  <a:pt x="3618932" y="2176963"/>
                  <a:pt x="3617853" y="2177683"/>
                  <a:pt x="3615695" y="2177683"/>
                </a:cubicBezTo>
                <a:lnTo>
                  <a:pt x="3612458" y="2176604"/>
                </a:lnTo>
                <a:lnTo>
                  <a:pt x="3612458" y="2173367"/>
                </a:lnTo>
                <a:lnTo>
                  <a:pt x="3616774" y="2169051"/>
                </a:lnTo>
                <a:lnTo>
                  <a:pt x="3623248" y="2171209"/>
                </a:lnTo>
                <a:lnTo>
                  <a:pt x="3628643" y="2171209"/>
                </a:lnTo>
                <a:lnTo>
                  <a:pt x="3631880" y="2167972"/>
                </a:lnTo>
                <a:lnTo>
                  <a:pt x="3631880" y="2158261"/>
                </a:lnTo>
                <a:lnTo>
                  <a:pt x="3632959" y="2153945"/>
                </a:lnTo>
                <a:lnTo>
                  <a:pt x="3631880" y="2150842"/>
                </a:lnTo>
                <a:lnTo>
                  <a:pt x="3632959" y="2138973"/>
                </a:lnTo>
                <a:lnTo>
                  <a:pt x="3630801" y="2131420"/>
                </a:lnTo>
                <a:lnTo>
                  <a:pt x="3631880" y="2130341"/>
                </a:lnTo>
                <a:lnTo>
                  <a:pt x="3635117" y="2130341"/>
                </a:lnTo>
                <a:lnTo>
                  <a:pt x="3638354" y="2132499"/>
                </a:lnTo>
                <a:cubicBezTo>
                  <a:pt x="3638354" y="2130881"/>
                  <a:pt x="3640152" y="2129802"/>
                  <a:pt x="3643749" y="2129262"/>
                </a:cubicBezTo>
                <a:close/>
                <a:moveTo>
                  <a:pt x="5138718" y="2129128"/>
                </a:moveTo>
                <a:cubicBezTo>
                  <a:pt x="5165153" y="2136231"/>
                  <a:pt x="5178371" y="2143020"/>
                  <a:pt x="5178371" y="2149494"/>
                </a:cubicBezTo>
                <a:cubicBezTo>
                  <a:pt x="5182867" y="2149494"/>
                  <a:pt x="5185744" y="2153046"/>
                  <a:pt x="5187003" y="2160149"/>
                </a:cubicBezTo>
                <a:lnTo>
                  <a:pt x="5184845" y="2166623"/>
                </a:lnTo>
                <a:lnTo>
                  <a:pt x="5184845" y="2173097"/>
                </a:lnTo>
                <a:lnTo>
                  <a:pt x="5185924" y="2182673"/>
                </a:lnTo>
                <a:cubicBezTo>
                  <a:pt x="5185924" y="2186090"/>
                  <a:pt x="5179495" y="2188967"/>
                  <a:pt x="5166637" y="2191305"/>
                </a:cubicBezTo>
                <a:lnTo>
                  <a:pt x="5161242" y="2190226"/>
                </a:lnTo>
                <a:lnTo>
                  <a:pt x="5153689" y="2191305"/>
                </a:lnTo>
                <a:cubicBezTo>
                  <a:pt x="5146585" y="2184472"/>
                  <a:pt x="5143034" y="2173771"/>
                  <a:pt x="5143034" y="2159205"/>
                </a:cubicBezTo>
                <a:cubicBezTo>
                  <a:pt x="5139437" y="2148595"/>
                  <a:pt x="5134761" y="2141087"/>
                  <a:pt x="5129007" y="2136681"/>
                </a:cubicBezTo>
                <a:lnTo>
                  <a:pt x="5129007" y="2135601"/>
                </a:lnTo>
                <a:cubicBezTo>
                  <a:pt x="5131524" y="2131286"/>
                  <a:pt x="5134761" y="2129128"/>
                  <a:pt x="5138718" y="2129128"/>
                </a:cubicBezTo>
                <a:close/>
                <a:moveTo>
                  <a:pt x="209460" y="2129114"/>
                </a:moveTo>
                <a:lnTo>
                  <a:pt x="209460" y="2130193"/>
                </a:lnTo>
                <a:lnTo>
                  <a:pt x="211618" y="2130193"/>
                </a:lnTo>
                <a:lnTo>
                  <a:pt x="211618" y="2129114"/>
                </a:lnTo>
                <a:close/>
                <a:moveTo>
                  <a:pt x="1739178" y="2128858"/>
                </a:moveTo>
                <a:lnTo>
                  <a:pt x="1740259" y="2128858"/>
                </a:lnTo>
                <a:cubicBezTo>
                  <a:pt x="1744214" y="2134702"/>
                  <a:pt x="1747856" y="2137625"/>
                  <a:pt x="1751182" y="2137625"/>
                </a:cubicBezTo>
                <a:cubicBezTo>
                  <a:pt x="1755948" y="2140592"/>
                  <a:pt x="1762198" y="2142435"/>
                  <a:pt x="1769931" y="2143155"/>
                </a:cubicBezTo>
                <a:cubicBezTo>
                  <a:pt x="1775056" y="2147561"/>
                  <a:pt x="1778338" y="2153405"/>
                  <a:pt x="1779776" y="2160688"/>
                </a:cubicBezTo>
                <a:lnTo>
                  <a:pt x="1775325" y="2165139"/>
                </a:lnTo>
                <a:lnTo>
                  <a:pt x="1758870" y="2165139"/>
                </a:lnTo>
                <a:cubicBezTo>
                  <a:pt x="1753206" y="2162891"/>
                  <a:pt x="1743315" y="2161408"/>
                  <a:pt x="1729198" y="2160688"/>
                </a:cubicBezTo>
                <a:lnTo>
                  <a:pt x="1711666" y="2162846"/>
                </a:lnTo>
                <a:lnTo>
                  <a:pt x="1711666" y="2161767"/>
                </a:lnTo>
                <a:lnTo>
                  <a:pt x="1699526" y="2165139"/>
                </a:lnTo>
                <a:lnTo>
                  <a:pt x="1697368" y="2165139"/>
                </a:lnTo>
                <a:cubicBezTo>
                  <a:pt x="1694849" y="2165139"/>
                  <a:pt x="1691208" y="2163656"/>
                  <a:pt x="1686442" y="2160688"/>
                </a:cubicBezTo>
                <a:lnTo>
                  <a:pt x="1685228" y="2161767"/>
                </a:lnTo>
                <a:lnTo>
                  <a:pt x="1684151" y="2161767"/>
                </a:lnTo>
                <a:lnTo>
                  <a:pt x="1683071" y="2160688"/>
                </a:lnTo>
                <a:lnTo>
                  <a:pt x="1681991" y="2160688"/>
                </a:lnTo>
                <a:lnTo>
                  <a:pt x="1668775" y="2166218"/>
                </a:lnTo>
                <a:lnTo>
                  <a:pt x="1664457" y="2165139"/>
                </a:lnTo>
                <a:lnTo>
                  <a:pt x="1663380" y="2165139"/>
                </a:lnTo>
                <a:lnTo>
                  <a:pt x="1663380" y="2166218"/>
                </a:lnTo>
                <a:lnTo>
                  <a:pt x="1664457" y="2171748"/>
                </a:lnTo>
                <a:cubicBezTo>
                  <a:pt x="1658793" y="2177053"/>
                  <a:pt x="1654748" y="2182538"/>
                  <a:pt x="1652319" y="2188203"/>
                </a:cubicBezTo>
                <a:cubicBezTo>
                  <a:pt x="1650162" y="2188203"/>
                  <a:pt x="1647958" y="2189642"/>
                  <a:pt x="1645711" y="2192519"/>
                </a:cubicBezTo>
                <a:lnTo>
                  <a:pt x="1644631" y="2192519"/>
                </a:lnTo>
                <a:lnTo>
                  <a:pt x="1645711" y="2193598"/>
                </a:lnTo>
                <a:lnTo>
                  <a:pt x="1645711" y="2196970"/>
                </a:lnTo>
                <a:cubicBezTo>
                  <a:pt x="1645711" y="2200117"/>
                  <a:pt x="1640944" y="2202320"/>
                  <a:pt x="1631414" y="2203579"/>
                </a:cubicBezTo>
                <a:lnTo>
                  <a:pt x="1630335" y="2204658"/>
                </a:lnTo>
                <a:cubicBezTo>
                  <a:pt x="1631414" y="2211941"/>
                  <a:pt x="1633256" y="2215583"/>
                  <a:pt x="1635864" y="2215583"/>
                </a:cubicBezTo>
                <a:lnTo>
                  <a:pt x="1638023" y="2215583"/>
                </a:lnTo>
                <a:cubicBezTo>
                  <a:pt x="1638023" y="2213425"/>
                  <a:pt x="1639506" y="2211626"/>
                  <a:pt x="1642473" y="2210188"/>
                </a:cubicBezTo>
                <a:lnTo>
                  <a:pt x="1646790" y="2210188"/>
                </a:lnTo>
                <a:lnTo>
                  <a:pt x="1648004" y="2211267"/>
                </a:lnTo>
                <a:lnTo>
                  <a:pt x="1654477" y="2209109"/>
                </a:lnTo>
                <a:lnTo>
                  <a:pt x="1663380" y="2209109"/>
                </a:lnTo>
                <a:lnTo>
                  <a:pt x="1673224" y="2212346"/>
                </a:lnTo>
                <a:lnTo>
                  <a:pt x="1680913" y="2209109"/>
                </a:lnTo>
                <a:cubicBezTo>
                  <a:pt x="1686757" y="2210188"/>
                  <a:pt x="1689679" y="2211267"/>
                  <a:pt x="1689679" y="2212346"/>
                </a:cubicBezTo>
                <a:lnTo>
                  <a:pt x="1701819" y="2207895"/>
                </a:lnTo>
                <a:lnTo>
                  <a:pt x="1709506" y="2207895"/>
                </a:lnTo>
                <a:lnTo>
                  <a:pt x="1713824" y="2211267"/>
                </a:lnTo>
                <a:lnTo>
                  <a:pt x="1714902" y="2211267"/>
                </a:lnTo>
                <a:cubicBezTo>
                  <a:pt x="1722634" y="2196790"/>
                  <a:pt x="1728884" y="2189462"/>
                  <a:pt x="1733650" y="2189282"/>
                </a:cubicBezTo>
                <a:lnTo>
                  <a:pt x="1740259" y="2188203"/>
                </a:lnTo>
                <a:cubicBezTo>
                  <a:pt x="1746103" y="2190721"/>
                  <a:pt x="1749026" y="2192519"/>
                  <a:pt x="1749026" y="2193598"/>
                </a:cubicBezTo>
                <a:lnTo>
                  <a:pt x="1747946" y="2194812"/>
                </a:lnTo>
                <a:lnTo>
                  <a:pt x="1749026" y="2198049"/>
                </a:lnTo>
                <a:lnTo>
                  <a:pt x="1745653" y="2203579"/>
                </a:lnTo>
                <a:lnTo>
                  <a:pt x="1745653" y="2204658"/>
                </a:lnTo>
                <a:lnTo>
                  <a:pt x="1746867" y="2204658"/>
                </a:lnTo>
                <a:cubicBezTo>
                  <a:pt x="1747047" y="2201870"/>
                  <a:pt x="1748486" y="2199667"/>
                  <a:pt x="1751182" y="2198049"/>
                </a:cubicBezTo>
                <a:cubicBezTo>
                  <a:pt x="1763681" y="2206861"/>
                  <a:pt x="1769931" y="2213110"/>
                  <a:pt x="1769931" y="2216797"/>
                </a:cubicBezTo>
                <a:cubicBezTo>
                  <a:pt x="1771908" y="2216797"/>
                  <a:pt x="1773707" y="2218595"/>
                  <a:pt x="1775325" y="2222192"/>
                </a:cubicBezTo>
                <a:lnTo>
                  <a:pt x="1775325" y="2227722"/>
                </a:lnTo>
                <a:cubicBezTo>
                  <a:pt x="1768042" y="2237433"/>
                  <a:pt x="1764401" y="2244401"/>
                  <a:pt x="1764401" y="2248627"/>
                </a:cubicBezTo>
                <a:lnTo>
                  <a:pt x="1764401" y="2261710"/>
                </a:lnTo>
                <a:lnTo>
                  <a:pt x="1763321" y="2279379"/>
                </a:lnTo>
                <a:cubicBezTo>
                  <a:pt x="1766199" y="2283785"/>
                  <a:pt x="1767638" y="2287067"/>
                  <a:pt x="1767638" y="2289225"/>
                </a:cubicBezTo>
                <a:lnTo>
                  <a:pt x="1765480" y="2304601"/>
                </a:lnTo>
                <a:lnTo>
                  <a:pt x="1766558" y="2309051"/>
                </a:lnTo>
                <a:cubicBezTo>
                  <a:pt x="1766558" y="2313367"/>
                  <a:pt x="1764715" y="2315525"/>
                  <a:pt x="1761029" y="2315525"/>
                </a:cubicBezTo>
                <a:lnTo>
                  <a:pt x="1757792" y="2318897"/>
                </a:lnTo>
                <a:lnTo>
                  <a:pt x="1757792" y="2319976"/>
                </a:lnTo>
                <a:lnTo>
                  <a:pt x="1759949" y="2322134"/>
                </a:lnTo>
                <a:lnTo>
                  <a:pt x="1763321" y="2321055"/>
                </a:lnTo>
                <a:lnTo>
                  <a:pt x="1765480" y="2324427"/>
                </a:lnTo>
                <a:lnTo>
                  <a:pt x="1764401" y="2329822"/>
                </a:lnTo>
                <a:lnTo>
                  <a:pt x="1767638" y="2337510"/>
                </a:lnTo>
                <a:lnTo>
                  <a:pt x="1765480" y="2349649"/>
                </a:lnTo>
                <a:lnTo>
                  <a:pt x="1767638" y="2367183"/>
                </a:lnTo>
                <a:cubicBezTo>
                  <a:pt x="1766380" y="2370510"/>
                  <a:pt x="1764175" y="2373072"/>
                  <a:pt x="1761029" y="2374871"/>
                </a:cubicBezTo>
                <a:cubicBezTo>
                  <a:pt x="1759770" y="2370645"/>
                  <a:pt x="1757612" y="2367003"/>
                  <a:pt x="1754555" y="2363946"/>
                </a:cubicBezTo>
                <a:lnTo>
                  <a:pt x="1754555" y="2365025"/>
                </a:lnTo>
                <a:cubicBezTo>
                  <a:pt x="1758151" y="2370510"/>
                  <a:pt x="1759949" y="2374556"/>
                  <a:pt x="1759949" y="2377164"/>
                </a:cubicBezTo>
                <a:cubicBezTo>
                  <a:pt x="1754105" y="2378243"/>
                  <a:pt x="1751182" y="2382244"/>
                  <a:pt x="1751182" y="2389167"/>
                </a:cubicBezTo>
                <a:lnTo>
                  <a:pt x="1730277" y="2395776"/>
                </a:lnTo>
                <a:lnTo>
                  <a:pt x="1724883" y="2395776"/>
                </a:lnTo>
                <a:cubicBezTo>
                  <a:pt x="1722634" y="2395776"/>
                  <a:pt x="1721510" y="2393214"/>
                  <a:pt x="1721510" y="2388088"/>
                </a:cubicBezTo>
                <a:cubicBezTo>
                  <a:pt x="1721510" y="2378377"/>
                  <a:pt x="1716386" y="2370330"/>
                  <a:pt x="1706135" y="2363946"/>
                </a:cubicBezTo>
                <a:cubicBezTo>
                  <a:pt x="1704695" y="2372758"/>
                  <a:pt x="1703256" y="2377164"/>
                  <a:pt x="1701819" y="2377164"/>
                </a:cubicBezTo>
                <a:lnTo>
                  <a:pt x="1703978" y="2382559"/>
                </a:lnTo>
                <a:cubicBezTo>
                  <a:pt x="1701550" y="2384807"/>
                  <a:pt x="1695703" y="2387729"/>
                  <a:pt x="1686442" y="2391325"/>
                </a:cubicBezTo>
                <a:lnTo>
                  <a:pt x="1685228" y="2391325"/>
                </a:lnTo>
                <a:cubicBezTo>
                  <a:pt x="1683250" y="2391325"/>
                  <a:pt x="1682173" y="2389527"/>
                  <a:pt x="1681991" y="2385930"/>
                </a:cubicBezTo>
                <a:lnTo>
                  <a:pt x="1679834" y="2385930"/>
                </a:lnTo>
                <a:cubicBezTo>
                  <a:pt x="1675068" y="2389527"/>
                  <a:pt x="1671382" y="2391325"/>
                  <a:pt x="1668775" y="2391325"/>
                </a:cubicBezTo>
                <a:cubicBezTo>
                  <a:pt x="1659873" y="2391325"/>
                  <a:pt x="1655106" y="2385841"/>
                  <a:pt x="1654477" y="2374871"/>
                </a:cubicBezTo>
                <a:lnTo>
                  <a:pt x="1655692" y="2369476"/>
                </a:lnTo>
                <a:lnTo>
                  <a:pt x="1653398" y="2361788"/>
                </a:lnTo>
                <a:cubicBezTo>
                  <a:pt x="1654926" y="2358820"/>
                  <a:pt x="1655692" y="2354774"/>
                  <a:pt x="1655692" y="2349649"/>
                </a:cubicBezTo>
                <a:lnTo>
                  <a:pt x="1655692" y="2339803"/>
                </a:lnTo>
                <a:lnTo>
                  <a:pt x="1653398" y="2328743"/>
                </a:lnTo>
                <a:cubicBezTo>
                  <a:pt x="1654567" y="2319212"/>
                  <a:pt x="1655692" y="2314446"/>
                  <a:pt x="1656771" y="2314446"/>
                </a:cubicBezTo>
                <a:lnTo>
                  <a:pt x="1655692" y="2313367"/>
                </a:lnTo>
                <a:lnTo>
                  <a:pt x="1655692" y="2296913"/>
                </a:lnTo>
                <a:lnTo>
                  <a:pt x="1656771" y="2292462"/>
                </a:lnTo>
                <a:lnTo>
                  <a:pt x="1654477" y="2281537"/>
                </a:lnTo>
                <a:lnTo>
                  <a:pt x="1657849" y="2271691"/>
                </a:lnTo>
                <a:lnTo>
                  <a:pt x="1654477" y="2269398"/>
                </a:lnTo>
                <a:lnTo>
                  <a:pt x="1655692" y="2250785"/>
                </a:lnTo>
                <a:lnTo>
                  <a:pt x="1655692" y="2226643"/>
                </a:lnTo>
                <a:lnTo>
                  <a:pt x="1657849" y="2223271"/>
                </a:lnTo>
                <a:lnTo>
                  <a:pt x="1657849" y="2222192"/>
                </a:lnTo>
                <a:lnTo>
                  <a:pt x="1652319" y="2217876"/>
                </a:lnTo>
                <a:lnTo>
                  <a:pt x="1644631" y="2217876"/>
                </a:lnTo>
                <a:lnTo>
                  <a:pt x="1645711" y="2230959"/>
                </a:lnTo>
                <a:lnTo>
                  <a:pt x="1643552" y="2249706"/>
                </a:lnTo>
                <a:lnTo>
                  <a:pt x="1645711" y="2262924"/>
                </a:lnTo>
                <a:lnTo>
                  <a:pt x="1645711" y="2267240"/>
                </a:lnTo>
                <a:cubicBezTo>
                  <a:pt x="1643734" y="2270927"/>
                  <a:pt x="1641530" y="2272770"/>
                  <a:pt x="1639102" y="2272770"/>
                </a:cubicBezTo>
                <a:lnTo>
                  <a:pt x="1639102" y="2273849"/>
                </a:lnTo>
                <a:cubicBezTo>
                  <a:pt x="1642069" y="2273849"/>
                  <a:pt x="1643552" y="2276412"/>
                  <a:pt x="1643552" y="2281537"/>
                </a:cubicBezTo>
                <a:lnTo>
                  <a:pt x="1645711" y="2289225"/>
                </a:lnTo>
                <a:lnTo>
                  <a:pt x="1645711" y="2291383"/>
                </a:lnTo>
                <a:cubicBezTo>
                  <a:pt x="1645711" y="2296688"/>
                  <a:pt x="1644631" y="2300015"/>
                  <a:pt x="1642473" y="2301364"/>
                </a:cubicBezTo>
                <a:lnTo>
                  <a:pt x="1643552" y="2306759"/>
                </a:lnTo>
                <a:lnTo>
                  <a:pt x="1643552" y="2309051"/>
                </a:lnTo>
                <a:lnTo>
                  <a:pt x="1641394" y="2317818"/>
                </a:lnTo>
                <a:lnTo>
                  <a:pt x="1641394" y="2325506"/>
                </a:lnTo>
                <a:lnTo>
                  <a:pt x="1644631" y="2346412"/>
                </a:lnTo>
                <a:cubicBezTo>
                  <a:pt x="1643013" y="2346412"/>
                  <a:pt x="1641934" y="2348210"/>
                  <a:pt x="1641394" y="2351807"/>
                </a:cubicBezTo>
                <a:cubicBezTo>
                  <a:pt x="1644272" y="2352886"/>
                  <a:pt x="1645711" y="2355449"/>
                  <a:pt x="1645711" y="2359495"/>
                </a:cubicBezTo>
                <a:lnTo>
                  <a:pt x="1645711" y="2366104"/>
                </a:lnTo>
                <a:cubicBezTo>
                  <a:pt x="1645711" y="2369251"/>
                  <a:pt x="1643912" y="2372938"/>
                  <a:pt x="1640316" y="2377164"/>
                </a:cubicBezTo>
                <a:lnTo>
                  <a:pt x="1641394" y="2383638"/>
                </a:lnTo>
                <a:cubicBezTo>
                  <a:pt x="1641394" y="2386605"/>
                  <a:pt x="1637707" y="2389572"/>
                  <a:pt x="1630335" y="2392539"/>
                </a:cubicBezTo>
                <a:cubicBezTo>
                  <a:pt x="1620084" y="2391011"/>
                  <a:pt x="1614959" y="2389167"/>
                  <a:pt x="1614959" y="2387009"/>
                </a:cubicBezTo>
                <a:lnTo>
                  <a:pt x="1611722" y="2388088"/>
                </a:lnTo>
                <a:cubicBezTo>
                  <a:pt x="1598504" y="2387549"/>
                  <a:pt x="1591895" y="2383503"/>
                  <a:pt x="1591895" y="2375950"/>
                </a:cubicBezTo>
                <a:cubicBezTo>
                  <a:pt x="1592254" y="2369386"/>
                  <a:pt x="1593379" y="2366104"/>
                  <a:pt x="1595268" y="2366104"/>
                </a:cubicBezTo>
                <a:lnTo>
                  <a:pt x="1597424" y="2368262"/>
                </a:lnTo>
                <a:lnTo>
                  <a:pt x="1597424" y="2365025"/>
                </a:lnTo>
                <a:cubicBezTo>
                  <a:pt x="1593738" y="2360259"/>
                  <a:pt x="1591895" y="2356213"/>
                  <a:pt x="1591895" y="2352886"/>
                </a:cubicBezTo>
                <a:lnTo>
                  <a:pt x="1597424" y="2346412"/>
                </a:lnTo>
                <a:lnTo>
                  <a:pt x="1597424" y="2344119"/>
                </a:lnTo>
                <a:cubicBezTo>
                  <a:pt x="1595268" y="2341422"/>
                  <a:pt x="1594187" y="2338859"/>
                  <a:pt x="1594187" y="2336431"/>
                </a:cubicBezTo>
                <a:lnTo>
                  <a:pt x="1594187" y="2328743"/>
                </a:lnTo>
                <a:lnTo>
                  <a:pt x="1596345" y="2325506"/>
                </a:lnTo>
                <a:lnTo>
                  <a:pt x="1596345" y="2323213"/>
                </a:lnTo>
                <a:cubicBezTo>
                  <a:pt x="1593379" y="2320156"/>
                  <a:pt x="1591895" y="2317234"/>
                  <a:pt x="1591895" y="2314446"/>
                </a:cubicBezTo>
                <a:lnTo>
                  <a:pt x="1591895" y="2313367"/>
                </a:lnTo>
                <a:cubicBezTo>
                  <a:pt x="1591895" y="2310490"/>
                  <a:pt x="1595222" y="2309051"/>
                  <a:pt x="1601876" y="2309051"/>
                </a:cubicBezTo>
                <a:lnTo>
                  <a:pt x="1602955" y="2307838"/>
                </a:lnTo>
                <a:lnTo>
                  <a:pt x="1602955" y="2303522"/>
                </a:lnTo>
                <a:cubicBezTo>
                  <a:pt x="1598369" y="2303522"/>
                  <a:pt x="1595447" y="2299835"/>
                  <a:pt x="1594187" y="2292462"/>
                </a:cubicBezTo>
                <a:lnTo>
                  <a:pt x="1594187" y="2288146"/>
                </a:lnTo>
                <a:lnTo>
                  <a:pt x="1595268" y="2287067"/>
                </a:lnTo>
                <a:lnTo>
                  <a:pt x="1591895" y="2278300"/>
                </a:lnTo>
                <a:lnTo>
                  <a:pt x="1591895" y="2277086"/>
                </a:lnTo>
                <a:cubicBezTo>
                  <a:pt x="1593962" y="2275108"/>
                  <a:pt x="1595447" y="2271466"/>
                  <a:pt x="1596345" y="2266161"/>
                </a:cubicBezTo>
                <a:lnTo>
                  <a:pt x="1594187" y="2264003"/>
                </a:lnTo>
                <a:lnTo>
                  <a:pt x="1594187" y="2251864"/>
                </a:lnTo>
                <a:lnTo>
                  <a:pt x="1596345" y="2243097"/>
                </a:lnTo>
                <a:lnTo>
                  <a:pt x="1594187" y="2239860"/>
                </a:lnTo>
                <a:lnTo>
                  <a:pt x="1594187" y="2223271"/>
                </a:lnTo>
                <a:lnTo>
                  <a:pt x="1592974" y="2217876"/>
                </a:lnTo>
                <a:lnTo>
                  <a:pt x="1588659" y="2218955"/>
                </a:lnTo>
                <a:lnTo>
                  <a:pt x="1583128" y="2214504"/>
                </a:lnTo>
                <a:lnTo>
                  <a:pt x="1582049" y="2214504"/>
                </a:lnTo>
                <a:lnTo>
                  <a:pt x="1584207" y="2212346"/>
                </a:lnTo>
                <a:lnTo>
                  <a:pt x="1590816" y="2212346"/>
                </a:lnTo>
                <a:cubicBezTo>
                  <a:pt x="1590816" y="2209199"/>
                  <a:pt x="1593738" y="2206636"/>
                  <a:pt x="1599584" y="2204658"/>
                </a:cubicBezTo>
                <a:cubicBezTo>
                  <a:pt x="1600842" y="2194227"/>
                  <a:pt x="1603764" y="2186180"/>
                  <a:pt x="1608350" y="2180515"/>
                </a:cubicBezTo>
                <a:lnTo>
                  <a:pt x="1609564" y="2176064"/>
                </a:lnTo>
                <a:lnTo>
                  <a:pt x="1607271" y="2169455"/>
                </a:lnTo>
                <a:lnTo>
                  <a:pt x="1608350" y="2168376"/>
                </a:lnTo>
                <a:lnTo>
                  <a:pt x="1608350" y="2167297"/>
                </a:lnTo>
                <a:cubicBezTo>
                  <a:pt x="1607810" y="2162172"/>
                  <a:pt x="1605248" y="2159609"/>
                  <a:pt x="1600663" y="2159609"/>
                </a:cubicBezTo>
                <a:lnTo>
                  <a:pt x="1594187" y="2161767"/>
                </a:lnTo>
                <a:lnTo>
                  <a:pt x="1589737" y="2160688"/>
                </a:lnTo>
                <a:lnTo>
                  <a:pt x="1561144" y="2165139"/>
                </a:lnTo>
                <a:lnTo>
                  <a:pt x="1556828" y="2164060"/>
                </a:lnTo>
                <a:lnTo>
                  <a:pt x="1547925" y="2165139"/>
                </a:lnTo>
                <a:cubicBezTo>
                  <a:pt x="1544329" y="2162891"/>
                  <a:pt x="1540688" y="2161767"/>
                  <a:pt x="1537001" y="2161767"/>
                </a:cubicBezTo>
                <a:lnTo>
                  <a:pt x="1535921" y="2161767"/>
                </a:lnTo>
                <a:lnTo>
                  <a:pt x="1530392" y="2165139"/>
                </a:lnTo>
                <a:cubicBezTo>
                  <a:pt x="1524907" y="2162352"/>
                  <a:pt x="1521985" y="2160149"/>
                  <a:pt x="1521625" y="2158530"/>
                </a:cubicBezTo>
                <a:cubicBezTo>
                  <a:pt x="1524772" y="2155204"/>
                  <a:pt x="1532460" y="2152281"/>
                  <a:pt x="1544688" y="2149763"/>
                </a:cubicBezTo>
                <a:lnTo>
                  <a:pt x="1557907" y="2149763"/>
                </a:lnTo>
                <a:lnTo>
                  <a:pt x="1574361" y="2154080"/>
                </a:lnTo>
                <a:lnTo>
                  <a:pt x="1579892" y="2154080"/>
                </a:lnTo>
                <a:cubicBezTo>
                  <a:pt x="1582948" y="2151921"/>
                  <a:pt x="1585870" y="2150842"/>
                  <a:pt x="1588659" y="2150842"/>
                </a:cubicBezTo>
                <a:cubicBezTo>
                  <a:pt x="1588659" y="2153180"/>
                  <a:pt x="1594503" y="2154619"/>
                  <a:pt x="1606191" y="2155159"/>
                </a:cubicBezTo>
                <a:cubicBezTo>
                  <a:pt x="1607631" y="2151921"/>
                  <a:pt x="1609114" y="2150123"/>
                  <a:pt x="1610642" y="2149763"/>
                </a:cubicBezTo>
                <a:lnTo>
                  <a:pt x="1613880" y="2149763"/>
                </a:lnTo>
                <a:cubicBezTo>
                  <a:pt x="1616848" y="2151202"/>
                  <a:pt x="1618331" y="2153405"/>
                  <a:pt x="1618331" y="2156372"/>
                </a:cubicBezTo>
                <a:lnTo>
                  <a:pt x="1621568" y="2156372"/>
                </a:lnTo>
                <a:lnTo>
                  <a:pt x="1624940" y="2154080"/>
                </a:lnTo>
                <a:lnTo>
                  <a:pt x="1635864" y="2155159"/>
                </a:lnTo>
                <a:cubicBezTo>
                  <a:pt x="1644856" y="2151562"/>
                  <a:pt x="1651824" y="2149763"/>
                  <a:pt x="1656771" y="2149763"/>
                </a:cubicBezTo>
                <a:lnTo>
                  <a:pt x="1669854" y="2149763"/>
                </a:lnTo>
                <a:lnTo>
                  <a:pt x="1679834" y="2155159"/>
                </a:lnTo>
                <a:cubicBezTo>
                  <a:pt x="1687837" y="2152821"/>
                  <a:pt x="1692197" y="2151022"/>
                  <a:pt x="1692916" y="2149763"/>
                </a:cubicBezTo>
                <a:lnTo>
                  <a:pt x="1709506" y="2153001"/>
                </a:lnTo>
                <a:cubicBezTo>
                  <a:pt x="1715890" y="2150123"/>
                  <a:pt x="1720656" y="2145717"/>
                  <a:pt x="1723804" y="2139783"/>
                </a:cubicBezTo>
                <a:lnTo>
                  <a:pt x="1724883" y="2138704"/>
                </a:lnTo>
                <a:lnTo>
                  <a:pt x="1725961" y="2138704"/>
                </a:lnTo>
                <a:lnTo>
                  <a:pt x="1732569" y="2139783"/>
                </a:lnTo>
                <a:cubicBezTo>
                  <a:pt x="1732569" y="2135287"/>
                  <a:pt x="1734772" y="2131645"/>
                  <a:pt x="1739178" y="2128858"/>
                </a:cubicBezTo>
                <a:close/>
                <a:moveTo>
                  <a:pt x="4654208" y="2126151"/>
                </a:moveTo>
                <a:lnTo>
                  <a:pt x="4654208" y="2129388"/>
                </a:lnTo>
                <a:lnTo>
                  <a:pt x="4656366" y="2129388"/>
                </a:lnTo>
                <a:lnTo>
                  <a:pt x="4657445" y="2126151"/>
                </a:lnTo>
                <a:close/>
                <a:moveTo>
                  <a:pt x="4590412" y="2126151"/>
                </a:moveTo>
                <a:lnTo>
                  <a:pt x="4589333" y="2131546"/>
                </a:lnTo>
                <a:lnTo>
                  <a:pt x="4597866" y="2139012"/>
                </a:lnTo>
                <a:lnTo>
                  <a:pt x="4597926" y="2139158"/>
                </a:lnTo>
                <a:lnTo>
                  <a:pt x="4595807" y="2142336"/>
                </a:lnTo>
                <a:lnTo>
                  <a:pt x="4599044" y="2146652"/>
                </a:lnTo>
                <a:lnTo>
                  <a:pt x="4600123" y="2145573"/>
                </a:lnTo>
                <a:lnTo>
                  <a:pt x="4600123" y="2144494"/>
                </a:lnTo>
                <a:lnTo>
                  <a:pt x="4597926" y="2139158"/>
                </a:lnTo>
                <a:lnTo>
                  <a:pt x="4597965" y="2139099"/>
                </a:lnTo>
                <a:lnTo>
                  <a:pt x="4597866" y="2139012"/>
                </a:lnTo>
                <a:lnTo>
                  <a:pt x="4592570" y="2126151"/>
                </a:lnTo>
                <a:close/>
                <a:moveTo>
                  <a:pt x="225645" y="2120482"/>
                </a:moveTo>
                <a:lnTo>
                  <a:pt x="225645" y="2121561"/>
                </a:lnTo>
                <a:lnTo>
                  <a:pt x="227803" y="2121561"/>
                </a:lnTo>
                <a:lnTo>
                  <a:pt x="227803" y="2120482"/>
                </a:lnTo>
                <a:close/>
                <a:moveTo>
                  <a:pt x="2566933" y="2119514"/>
                </a:moveTo>
                <a:lnTo>
                  <a:pt x="2566933" y="2121672"/>
                </a:lnTo>
                <a:lnTo>
                  <a:pt x="2568012" y="2121672"/>
                </a:lnTo>
                <a:lnTo>
                  <a:pt x="2568012" y="2119514"/>
                </a:lnTo>
                <a:close/>
                <a:moveTo>
                  <a:pt x="4620759" y="2113203"/>
                </a:moveTo>
                <a:lnTo>
                  <a:pt x="4617522" y="2136941"/>
                </a:lnTo>
                <a:lnTo>
                  <a:pt x="4617522" y="2138020"/>
                </a:lnTo>
                <a:cubicBezTo>
                  <a:pt x="4623276" y="2136761"/>
                  <a:pt x="4626154" y="2132445"/>
                  <a:pt x="4626154" y="2125072"/>
                </a:cubicBezTo>
                <a:lnTo>
                  <a:pt x="4625075" y="2114282"/>
                </a:lnTo>
                <a:lnTo>
                  <a:pt x="4625075" y="2113203"/>
                </a:lnTo>
                <a:close/>
                <a:moveTo>
                  <a:pt x="196512" y="2112929"/>
                </a:moveTo>
                <a:lnTo>
                  <a:pt x="194354" y="2115087"/>
                </a:lnTo>
                <a:lnTo>
                  <a:pt x="196512" y="2115087"/>
                </a:lnTo>
                <a:close/>
                <a:moveTo>
                  <a:pt x="4573148" y="2111045"/>
                </a:moveTo>
                <a:lnTo>
                  <a:pt x="4573148" y="2112124"/>
                </a:lnTo>
                <a:lnTo>
                  <a:pt x="4575306" y="2112124"/>
                </a:lnTo>
                <a:lnTo>
                  <a:pt x="4575306" y="2111045"/>
                </a:lnTo>
                <a:close/>
                <a:moveTo>
                  <a:pt x="4592570" y="2109966"/>
                </a:moveTo>
                <a:lnTo>
                  <a:pt x="4590412" y="2112124"/>
                </a:lnTo>
                <a:lnTo>
                  <a:pt x="4590412" y="2113203"/>
                </a:lnTo>
                <a:cubicBezTo>
                  <a:pt x="4590951" y="2117519"/>
                  <a:pt x="4592030" y="2119677"/>
                  <a:pt x="4593649" y="2119677"/>
                </a:cubicBezTo>
                <a:lnTo>
                  <a:pt x="4594728" y="2119677"/>
                </a:lnTo>
                <a:lnTo>
                  <a:pt x="4594728" y="2109966"/>
                </a:lnTo>
                <a:close/>
                <a:moveTo>
                  <a:pt x="4576385" y="2109966"/>
                </a:moveTo>
                <a:lnTo>
                  <a:pt x="4576385" y="2111045"/>
                </a:lnTo>
                <a:lnTo>
                  <a:pt x="4579622" y="2111045"/>
                </a:lnTo>
                <a:lnTo>
                  <a:pt x="4579622" y="2109966"/>
                </a:lnTo>
                <a:close/>
                <a:moveTo>
                  <a:pt x="199749" y="2107534"/>
                </a:moveTo>
                <a:lnTo>
                  <a:pt x="207302" y="2107534"/>
                </a:lnTo>
                <a:cubicBezTo>
                  <a:pt x="211618" y="2107893"/>
                  <a:pt x="213776" y="2108972"/>
                  <a:pt x="213776" y="2110771"/>
                </a:cubicBezTo>
                <a:lnTo>
                  <a:pt x="214855" y="2109692"/>
                </a:lnTo>
                <a:cubicBezTo>
                  <a:pt x="220430" y="2109692"/>
                  <a:pt x="226185" y="2112929"/>
                  <a:pt x="232120" y="2119403"/>
                </a:cubicBezTo>
                <a:lnTo>
                  <a:pt x="231040" y="2120482"/>
                </a:lnTo>
                <a:lnTo>
                  <a:pt x="231040" y="2121561"/>
                </a:lnTo>
                <a:cubicBezTo>
                  <a:pt x="236795" y="2121561"/>
                  <a:pt x="240032" y="2128035"/>
                  <a:pt x="240752" y="2140983"/>
                </a:cubicBezTo>
                <a:lnTo>
                  <a:pt x="241831" y="2142062"/>
                </a:lnTo>
                <a:cubicBezTo>
                  <a:pt x="240032" y="2156808"/>
                  <a:pt x="238234" y="2165080"/>
                  <a:pt x="236436" y="2166879"/>
                </a:cubicBezTo>
                <a:lnTo>
                  <a:pt x="237515" y="2171195"/>
                </a:lnTo>
                <a:lnTo>
                  <a:pt x="229961" y="2179827"/>
                </a:lnTo>
                <a:lnTo>
                  <a:pt x="224566" y="2178748"/>
                </a:lnTo>
                <a:lnTo>
                  <a:pt x="202986" y="2188459"/>
                </a:lnTo>
                <a:lnTo>
                  <a:pt x="198670" y="2188459"/>
                </a:lnTo>
                <a:cubicBezTo>
                  <a:pt x="198670" y="2186660"/>
                  <a:pt x="197232" y="2185581"/>
                  <a:pt x="194354" y="2185222"/>
                </a:cubicBezTo>
                <a:lnTo>
                  <a:pt x="194354" y="2181985"/>
                </a:lnTo>
                <a:lnTo>
                  <a:pt x="192196" y="2181985"/>
                </a:lnTo>
                <a:cubicBezTo>
                  <a:pt x="192196" y="2184143"/>
                  <a:pt x="191477" y="2185222"/>
                  <a:pt x="190038" y="2185222"/>
                </a:cubicBezTo>
                <a:lnTo>
                  <a:pt x="187880" y="2185222"/>
                </a:lnTo>
                <a:lnTo>
                  <a:pt x="182485" y="2180906"/>
                </a:lnTo>
                <a:lnTo>
                  <a:pt x="179248" y="2183064"/>
                </a:lnTo>
                <a:cubicBezTo>
                  <a:pt x="177450" y="2181625"/>
                  <a:pt x="174572" y="2175870"/>
                  <a:pt x="170616" y="2165800"/>
                </a:cubicBezTo>
                <a:cubicBezTo>
                  <a:pt x="168998" y="2165800"/>
                  <a:pt x="167199" y="2162203"/>
                  <a:pt x="165221" y="2155010"/>
                </a:cubicBezTo>
                <a:lnTo>
                  <a:pt x="165221" y="2138825"/>
                </a:lnTo>
                <a:lnTo>
                  <a:pt x="163063" y="2138825"/>
                </a:lnTo>
                <a:lnTo>
                  <a:pt x="168458" y="2128035"/>
                </a:lnTo>
                <a:lnTo>
                  <a:pt x="168458" y="2125877"/>
                </a:lnTo>
                <a:cubicBezTo>
                  <a:pt x="169897" y="2125877"/>
                  <a:pt x="170616" y="2127315"/>
                  <a:pt x="170616" y="2130193"/>
                </a:cubicBezTo>
                <a:lnTo>
                  <a:pt x="173853" y="2130193"/>
                </a:lnTo>
                <a:lnTo>
                  <a:pt x="173853" y="2124798"/>
                </a:lnTo>
                <a:cubicBezTo>
                  <a:pt x="178349" y="2118324"/>
                  <a:pt x="186981" y="2112569"/>
                  <a:pt x="199749" y="2107534"/>
                </a:cubicBezTo>
                <a:close/>
                <a:moveTo>
                  <a:pt x="2551826" y="2105487"/>
                </a:moveTo>
                <a:lnTo>
                  <a:pt x="2551826" y="2107645"/>
                </a:lnTo>
                <a:lnTo>
                  <a:pt x="2553986" y="2107645"/>
                </a:lnTo>
                <a:lnTo>
                  <a:pt x="2553986" y="2105487"/>
                </a:lnTo>
                <a:close/>
                <a:moveTo>
                  <a:pt x="2746183" y="2101306"/>
                </a:moveTo>
                <a:lnTo>
                  <a:pt x="2740924" y="2107645"/>
                </a:lnTo>
                <a:lnTo>
                  <a:pt x="2740924" y="2108724"/>
                </a:lnTo>
                <a:lnTo>
                  <a:pt x="2744024" y="2108724"/>
                </a:lnTo>
                <a:cubicBezTo>
                  <a:pt x="2746183" y="2108005"/>
                  <a:pt x="2747262" y="2105892"/>
                  <a:pt x="2747262" y="2102385"/>
                </a:cubicBezTo>
                <a:lnTo>
                  <a:pt x="2747262" y="2101306"/>
                </a:lnTo>
                <a:close/>
                <a:moveTo>
                  <a:pt x="2701134" y="2085121"/>
                </a:moveTo>
                <a:lnTo>
                  <a:pt x="2701134" y="2086200"/>
                </a:lnTo>
                <a:lnTo>
                  <a:pt x="2704371" y="2086200"/>
                </a:lnTo>
                <a:lnTo>
                  <a:pt x="2704371" y="2085121"/>
                </a:lnTo>
                <a:close/>
                <a:moveTo>
                  <a:pt x="2684005" y="2085121"/>
                </a:moveTo>
                <a:lnTo>
                  <a:pt x="2684005" y="2086200"/>
                </a:lnTo>
                <a:lnTo>
                  <a:pt x="2686029" y="2086200"/>
                </a:lnTo>
                <a:lnTo>
                  <a:pt x="2686029" y="2085121"/>
                </a:lnTo>
                <a:close/>
                <a:moveTo>
                  <a:pt x="2622771" y="2085121"/>
                </a:moveTo>
                <a:lnTo>
                  <a:pt x="2619535" y="2089437"/>
                </a:lnTo>
                <a:cubicBezTo>
                  <a:pt x="2619535" y="2091595"/>
                  <a:pt x="2621693" y="2093753"/>
                  <a:pt x="2626009" y="2095911"/>
                </a:cubicBezTo>
                <a:lnTo>
                  <a:pt x="2628032" y="2092674"/>
                </a:lnTo>
                <a:lnTo>
                  <a:pt x="2628032" y="2087279"/>
                </a:lnTo>
                <a:lnTo>
                  <a:pt x="2626009" y="2085121"/>
                </a:lnTo>
                <a:close/>
                <a:moveTo>
                  <a:pt x="7279136" y="2084702"/>
                </a:moveTo>
                <a:lnTo>
                  <a:pt x="7278056" y="2085781"/>
                </a:lnTo>
                <a:lnTo>
                  <a:pt x="7278056" y="2086860"/>
                </a:lnTo>
                <a:lnTo>
                  <a:pt x="7280214" y="2089018"/>
                </a:lnTo>
                <a:lnTo>
                  <a:pt x="7283452" y="2089018"/>
                </a:lnTo>
                <a:lnTo>
                  <a:pt x="7283452" y="2085781"/>
                </a:lnTo>
                <a:close/>
                <a:moveTo>
                  <a:pt x="723188" y="2084367"/>
                </a:moveTo>
                <a:lnTo>
                  <a:pt x="723188" y="2087604"/>
                </a:lnTo>
                <a:lnTo>
                  <a:pt x="724267" y="2087604"/>
                </a:lnTo>
                <a:lnTo>
                  <a:pt x="724267" y="2084367"/>
                </a:lnTo>
                <a:close/>
                <a:moveTo>
                  <a:pt x="4732975" y="2084070"/>
                </a:moveTo>
                <a:cubicBezTo>
                  <a:pt x="4731896" y="2086947"/>
                  <a:pt x="4729378" y="2088386"/>
                  <a:pt x="4725422" y="2088386"/>
                </a:cubicBezTo>
                <a:lnTo>
                  <a:pt x="4710316" y="2088386"/>
                </a:lnTo>
                <a:lnTo>
                  <a:pt x="4701684" y="2087307"/>
                </a:lnTo>
                <a:lnTo>
                  <a:pt x="4693052" y="2088386"/>
                </a:lnTo>
                <a:lnTo>
                  <a:pt x="4686578" y="2088386"/>
                </a:lnTo>
                <a:lnTo>
                  <a:pt x="4687657" y="2097018"/>
                </a:lnTo>
                <a:lnTo>
                  <a:pt x="4686578" y="2105650"/>
                </a:lnTo>
                <a:cubicBezTo>
                  <a:pt x="4690894" y="2112484"/>
                  <a:pt x="4693052" y="2117519"/>
                  <a:pt x="4693052" y="2120756"/>
                </a:cubicBezTo>
                <a:cubicBezTo>
                  <a:pt x="4690894" y="2122914"/>
                  <a:pt x="4688376" y="2123993"/>
                  <a:pt x="4685499" y="2123993"/>
                </a:cubicBezTo>
                <a:lnTo>
                  <a:pt x="4685499" y="2128309"/>
                </a:lnTo>
                <a:lnTo>
                  <a:pt x="4684420" y="2138020"/>
                </a:lnTo>
                <a:lnTo>
                  <a:pt x="4686578" y="2146652"/>
                </a:lnTo>
                <a:lnTo>
                  <a:pt x="4689815" y="2146652"/>
                </a:lnTo>
                <a:lnTo>
                  <a:pt x="4707079" y="2144494"/>
                </a:lnTo>
                <a:cubicBezTo>
                  <a:pt x="4710136" y="2148810"/>
                  <a:pt x="4713014" y="2150968"/>
                  <a:pt x="4715711" y="2150968"/>
                </a:cubicBezTo>
                <a:cubicBezTo>
                  <a:pt x="4718228" y="2146652"/>
                  <a:pt x="4721825" y="2144494"/>
                  <a:pt x="4726501" y="2144494"/>
                </a:cubicBezTo>
                <a:lnTo>
                  <a:pt x="4727580" y="2145573"/>
                </a:lnTo>
                <a:lnTo>
                  <a:pt x="4729738" y="2143415"/>
                </a:lnTo>
                <a:lnTo>
                  <a:pt x="4732975" y="2143415"/>
                </a:lnTo>
                <a:lnTo>
                  <a:pt x="4741742" y="2145573"/>
                </a:lnTo>
                <a:lnTo>
                  <a:pt x="4741742" y="2138020"/>
                </a:lnTo>
                <a:lnTo>
                  <a:pt x="4742821" y="2132625"/>
                </a:lnTo>
                <a:lnTo>
                  <a:pt x="4741742" y="2126151"/>
                </a:lnTo>
                <a:lnTo>
                  <a:pt x="4741742" y="2120756"/>
                </a:lnTo>
                <a:lnTo>
                  <a:pt x="4726501" y="2122914"/>
                </a:lnTo>
                <a:lnTo>
                  <a:pt x="4717869" y="2121835"/>
                </a:lnTo>
                <a:lnTo>
                  <a:pt x="4716790" y="2122914"/>
                </a:lnTo>
                <a:lnTo>
                  <a:pt x="4715711" y="2122914"/>
                </a:lnTo>
                <a:lnTo>
                  <a:pt x="4711395" y="2120756"/>
                </a:lnTo>
                <a:lnTo>
                  <a:pt x="4703842" y="2121835"/>
                </a:lnTo>
                <a:cubicBezTo>
                  <a:pt x="4698806" y="2120396"/>
                  <a:pt x="4696289" y="2118598"/>
                  <a:pt x="4696289" y="2116440"/>
                </a:cubicBezTo>
                <a:lnTo>
                  <a:pt x="4699526" y="2112124"/>
                </a:lnTo>
                <a:cubicBezTo>
                  <a:pt x="4705820" y="2112663"/>
                  <a:pt x="4709057" y="2113742"/>
                  <a:pt x="4709237" y="2115361"/>
                </a:cubicBezTo>
                <a:lnTo>
                  <a:pt x="4714632" y="2114282"/>
                </a:lnTo>
                <a:lnTo>
                  <a:pt x="4720027" y="2115361"/>
                </a:lnTo>
                <a:lnTo>
                  <a:pt x="4724343" y="2111045"/>
                </a:lnTo>
                <a:cubicBezTo>
                  <a:pt x="4725782" y="2111045"/>
                  <a:pt x="4726861" y="2113563"/>
                  <a:pt x="4727580" y="2118598"/>
                </a:cubicBezTo>
                <a:lnTo>
                  <a:pt x="4728659" y="2118598"/>
                </a:lnTo>
                <a:cubicBezTo>
                  <a:pt x="4728659" y="2115001"/>
                  <a:pt x="4729378" y="2113203"/>
                  <a:pt x="4730817" y="2113203"/>
                </a:cubicBezTo>
                <a:lnTo>
                  <a:pt x="4736347" y="2114282"/>
                </a:lnTo>
                <a:cubicBezTo>
                  <a:pt x="4738505" y="2114282"/>
                  <a:pt x="4741382" y="2110685"/>
                  <a:pt x="4744979" y="2103492"/>
                </a:cubicBezTo>
                <a:lnTo>
                  <a:pt x="4744979" y="2101334"/>
                </a:lnTo>
                <a:cubicBezTo>
                  <a:pt x="4742821" y="2099356"/>
                  <a:pt x="4741382" y="2095040"/>
                  <a:pt x="4740663" y="2088386"/>
                </a:cubicBezTo>
                <a:cubicBezTo>
                  <a:pt x="4738505" y="2088386"/>
                  <a:pt x="4735943" y="2086947"/>
                  <a:pt x="4732975" y="2084070"/>
                </a:cubicBezTo>
                <a:close/>
                <a:moveTo>
                  <a:pt x="2714082" y="2081884"/>
                </a:moveTo>
                <a:lnTo>
                  <a:pt x="2716105" y="2081884"/>
                </a:lnTo>
                <a:lnTo>
                  <a:pt x="2716105" y="2082963"/>
                </a:lnTo>
                <a:lnTo>
                  <a:pt x="2714082" y="2082963"/>
                </a:lnTo>
                <a:close/>
                <a:moveTo>
                  <a:pt x="7269424" y="2079307"/>
                </a:moveTo>
                <a:lnTo>
                  <a:pt x="7268346" y="2080386"/>
                </a:lnTo>
                <a:lnTo>
                  <a:pt x="7268346" y="2081465"/>
                </a:lnTo>
                <a:lnTo>
                  <a:pt x="7271582" y="2083623"/>
                </a:lnTo>
                <a:lnTo>
                  <a:pt x="7273740" y="2081465"/>
                </a:lnTo>
                <a:lnTo>
                  <a:pt x="7273740" y="2080386"/>
                </a:lnTo>
                <a:close/>
                <a:moveTo>
                  <a:pt x="4627233" y="2077596"/>
                </a:moveTo>
                <a:cubicBezTo>
                  <a:pt x="4623456" y="2077596"/>
                  <a:pt x="4620938" y="2079035"/>
                  <a:pt x="4619680" y="2081912"/>
                </a:cubicBezTo>
                <a:lnTo>
                  <a:pt x="4621838" y="2092702"/>
                </a:lnTo>
                <a:lnTo>
                  <a:pt x="4620759" y="2095939"/>
                </a:lnTo>
                <a:cubicBezTo>
                  <a:pt x="4625434" y="2095939"/>
                  <a:pt x="4629391" y="2098816"/>
                  <a:pt x="4632628" y="2104571"/>
                </a:cubicBezTo>
                <a:lnTo>
                  <a:pt x="4642339" y="2111045"/>
                </a:lnTo>
                <a:lnTo>
                  <a:pt x="4643418" y="2095939"/>
                </a:lnTo>
                <a:lnTo>
                  <a:pt x="4642339" y="2089465"/>
                </a:lnTo>
                <a:lnTo>
                  <a:pt x="4644497" y="2084070"/>
                </a:lnTo>
                <a:lnTo>
                  <a:pt x="4640181" y="2078675"/>
                </a:lnTo>
                <a:lnTo>
                  <a:pt x="4639102" y="2079754"/>
                </a:lnTo>
                <a:lnTo>
                  <a:pt x="4633707" y="2079754"/>
                </a:lnTo>
                <a:lnTo>
                  <a:pt x="4630470" y="2077596"/>
                </a:lnTo>
                <a:close/>
                <a:moveTo>
                  <a:pt x="727639" y="2075601"/>
                </a:moveTo>
                <a:lnTo>
                  <a:pt x="727639" y="2078972"/>
                </a:lnTo>
                <a:lnTo>
                  <a:pt x="728718" y="2078972"/>
                </a:lnTo>
                <a:lnTo>
                  <a:pt x="728718" y="2075601"/>
                </a:lnTo>
                <a:close/>
                <a:moveTo>
                  <a:pt x="740857" y="2071285"/>
                </a:moveTo>
                <a:lnTo>
                  <a:pt x="740857" y="2074522"/>
                </a:lnTo>
                <a:lnTo>
                  <a:pt x="743150" y="2074522"/>
                </a:lnTo>
                <a:lnTo>
                  <a:pt x="743150" y="2071285"/>
                </a:lnTo>
                <a:close/>
                <a:moveTo>
                  <a:pt x="578737" y="2071285"/>
                </a:moveTo>
                <a:lnTo>
                  <a:pt x="578737" y="2074522"/>
                </a:lnTo>
                <a:lnTo>
                  <a:pt x="579816" y="2074522"/>
                </a:lnTo>
                <a:lnTo>
                  <a:pt x="579816" y="2071285"/>
                </a:lnTo>
                <a:close/>
                <a:moveTo>
                  <a:pt x="4591491" y="2068829"/>
                </a:moveTo>
                <a:lnTo>
                  <a:pt x="4591491" y="2072066"/>
                </a:lnTo>
                <a:cubicBezTo>
                  <a:pt x="4591491" y="2073235"/>
                  <a:pt x="4592929" y="2074359"/>
                  <a:pt x="4595807" y="2075438"/>
                </a:cubicBezTo>
                <a:lnTo>
                  <a:pt x="4595807" y="2074359"/>
                </a:lnTo>
                <a:lnTo>
                  <a:pt x="4593649" y="2068829"/>
                </a:lnTo>
                <a:close/>
                <a:moveTo>
                  <a:pt x="737620" y="2065890"/>
                </a:moveTo>
                <a:lnTo>
                  <a:pt x="737620" y="2068048"/>
                </a:lnTo>
                <a:lnTo>
                  <a:pt x="738699" y="2068048"/>
                </a:lnTo>
                <a:lnTo>
                  <a:pt x="738699" y="2065890"/>
                </a:lnTo>
                <a:close/>
                <a:moveTo>
                  <a:pt x="3541108" y="2063866"/>
                </a:moveTo>
                <a:lnTo>
                  <a:pt x="3537871" y="2067103"/>
                </a:lnTo>
                <a:lnTo>
                  <a:pt x="3537871" y="2068182"/>
                </a:lnTo>
                <a:lnTo>
                  <a:pt x="3540029" y="2068182"/>
                </a:lnTo>
                <a:close/>
                <a:moveTo>
                  <a:pt x="7136437" y="2063122"/>
                </a:moveTo>
                <a:lnTo>
                  <a:pt x="7136437" y="2065280"/>
                </a:lnTo>
                <a:lnTo>
                  <a:pt x="7138595" y="2067438"/>
                </a:lnTo>
                <a:lnTo>
                  <a:pt x="7138595" y="2065280"/>
                </a:lnTo>
                <a:close/>
                <a:moveTo>
                  <a:pt x="2573272" y="2062597"/>
                </a:moveTo>
                <a:lnTo>
                  <a:pt x="2571114" y="2071229"/>
                </a:lnTo>
                <a:lnTo>
                  <a:pt x="2571114" y="2075410"/>
                </a:lnTo>
                <a:lnTo>
                  <a:pt x="2573272" y="2093753"/>
                </a:lnTo>
                <a:lnTo>
                  <a:pt x="2572194" y="2093753"/>
                </a:lnTo>
                <a:lnTo>
                  <a:pt x="2575431" y="2102385"/>
                </a:lnTo>
                <a:cubicBezTo>
                  <a:pt x="2572554" y="2106431"/>
                  <a:pt x="2571114" y="2109623"/>
                  <a:pt x="2571114" y="2111961"/>
                </a:cubicBezTo>
                <a:cubicBezTo>
                  <a:pt x="2571654" y="2116277"/>
                  <a:pt x="2572374" y="2118435"/>
                  <a:pt x="2573272" y="2118435"/>
                </a:cubicBezTo>
                <a:lnTo>
                  <a:pt x="2572194" y="2123830"/>
                </a:lnTo>
                <a:cubicBezTo>
                  <a:pt x="2572194" y="2131653"/>
                  <a:pt x="2575071" y="2135564"/>
                  <a:pt x="2580826" y="2135564"/>
                </a:cubicBezTo>
                <a:lnTo>
                  <a:pt x="2582984" y="2135564"/>
                </a:lnTo>
                <a:lnTo>
                  <a:pt x="2586221" y="2134485"/>
                </a:lnTo>
                <a:lnTo>
                  <a:pt x="2588378" y="2136643"/>
                </a:lnTo>
                <a:lnTo>
                  <a:pt x="2595930" y="2134485"/>
                </a:lnTo>
                <a:lnTo>
                  <a:pt x="2595930" y="2125988"/>
                </a:lnTo>
                <a:lnTo>
                  <a:pt x="2599034" y="2116277"/>
                </a:lnTo>
                <a:cubicBezTo>
                  <a:pt x="2597145" y="2116277"/>
                  <a:pt x="2595751" y="2110927"/>
                  <a:pt x="2594852" y="2100227"/>
                </a:cubicBezTo>
                <a:lnTo>
                  <a:pt x="2597011" y="2064755"/>
                </a:lnTo>
                <a:cubicBezTo>
                  <a:pt x="2591615" y="2063316"/>
                  <a:pt x="2583703" y="2062597"/>
                  <a:pt x="2573272" y="2062597"/>
                </a:cubicBezTo>
                <a:close/>
                <a:moveTo>
                  <a:pt x="4170289" y="2061978"/>
                </a:moveTo>
                <a:lnTo>
                  <a:pt x="4170289" y="2064136"/>
                </a:lnTo>
                <a:lnTo>
                  <a:pt x="4172447" y="2064136"/>
                </a:lnTo>
                <a:lnTo>
                  <a:pt x="4172447" y="2061978"/>
                </a:lnTo>
                <a:close/>
                <a:moveTo>
                  <a:pt x="3744636" y="2061708"/>
                </a:moveTo>
                <a:lnTo>
                  <a:pt x="3744636" y="2068182"/>
                </a:lnTo>
                <a:lnTo>
                  <a:pt x="3748952" y="2068182"/>
                </a:lnTo>
                <a:lnTo>
                  <a:pt x="3748952" y="2067103"/>
                </a:lnTo>
                <a:lnTo>
                  <a:pt x="3745715" y="2061708"/>
                </a:lnTo>
                <a:close/>
                <a:moveTo>
                  <a:pt x="583187" y="2061439"/>
                </a:moveTo>
                <a:cubicBezTo>
                  <a:pt x="581750" y="2061439"/>
                  <a:pt x="581029" y="2062563"/>
                  <a:pt x="581029" y="2064811"/>
                </a:cubicBezTo>
                <a:lnTo>
                  <a:pt x="581029" y="2066969"/>
                </a:lnTo>
                <a:lnTo>
                  <a:pt x="582108" y="2066969"/>
                </a:lnTo>
                <a:close/>
                <a:moveTo>
                  <a:pt x="7245686" y="2060964"/>
                </a:moveTo>
                <a:lnTo>
                  <a:pt x="7243528" y="2063122"/>
                </a:lnTo>
                <a:lnTo>
                  <a:pt x="7243528" y="2068517"/>
                </a:lnTo>
                <a:lnTo>
                  <a:pt x="7257556" y="2071754"/>
                </a:lnTo>
                <a:lnTo>
                  <a:pt x="7256476" y="2076070"/>
                </a:lnTo>
                <a:lnTo>
                  <a:pt x="7256476" y="2080386"/>
                </a:lnTo>
                <a:lnTo>
                  <a:pt x="7257556" y="2080386"/>
                </a:lnTo>
                <a:cubicBezTo>
                  <a:pt x="7257556" y="2076250"/>
                  <a:pt x="7258634" y="2073013"/>
                  <a:pt x="7260792" y="2070675"/>
                </a:cubicBezTo>
                <a:lnTo>
                  <a:pt x="7260792" y="2068517"/>
                </a:lnTo>
                <a:cubicBezTo>
                  <a:pt x="7257376" y="2068517"/>
                  <a:pt x="7254139" y="2066000"/>
                  <a:pt x="7251082" y="2060964"/>
                </a:cubicBezTo>
                <a:close/>
                <a:moveTo>
                  <a:pt x="8276833" y="2060764"/>
                </a:moveTo>
                <a:lnTo>
                  <a:pt x="8276833" y="2064001"/>
                </a:lnTo>
                <a:lnTo>
                  <a:pt x="8278991" y="2061843"/>
                </a:lnTo>
                <a:lnTo>
                  <a:pt x="8277912" y="2060764"/>
                </a:lnTo>
                <a:close/>
                <a:moveTo>
                  <a:pt x="7703221" y="2060629"/>
                </a:moveTo>
                <a:lnTo>
                  <a:pt x="7705379" y="2062787"/>
                </a:lnTo>
                <a:lnTo>
                  <a:pt x="7705379" y="2060629"/>
                </a:lnTo>
                <a:close/>
                <a:moveTo>
                  <a:pt x="3668836" y="2059550"/>
                </a:moveTo>
                <a:lnTo>
                  <a:pt x="3668836" y="2061708"/>
                </a:lnTo>
                <a:cubicBezTo>
                  <a:pt x="3668836" y="2062967"/>
                  <a:pt x="3670634" y="2064046"/>
                  <a:pt x="3674231" y="2064945"/>
                </a:cubicBezTo>
                <a:lnTo>
                  <a:pt x="3676389" y="2061708"/>
                </a:lnTo>
                <a:lnTo>
                  <a:pt x="3676389" y="2059550"/>
                </a:lnTo>
                <a:close/>
                <a:moveTo>
                  <a:pt x="4596886" y="2059118"/>
                </a:moveTo>
                <a:lnTo>
                  <a:pt x="4591491" y="2060197"/>
                </a:lnTo>
                <a:lnTo>
                  <a:pt x="4591491" y="2062355"/>
                </a:lnTo>
                <a:lnTo>
                  <a:pt x="4593649" y="2064513"/>
                </a:lnTo>
                <a:lnTo>
                  <a:pt x="4596886" y="2063434"/>
                </a:lnTo>
                <a:close/>
                <a:moveTo>
                  <a:pt x="6698241" y="2059011"/>
                </a:moveTo>
                <a:lnTo>
                  <a:pt x="6698241" y="2060090"/>
                </a:lnTo>
                <a:lnTo>
                  <a:pt x="6700399" y="2060090"/>
                </a:lnTo>
                <a:lnTo>
                  <a:pt x="6700399" y="2059011"/>
                </a:lnTo>
                <a:close/>
                <a:moveTo>
                  <a:pt x="2549668" y="2058281"/>
                </a:moveTo>
                <a:lnTo>
                  <a:pt x="2549668" y="2060439"/>
                </a:lnTo>
                <a:lnTo>
                  <a:pt x="2550749" y="2060439"/>
                </a:lnTo>
                <a:lnTo>
                  <a:pt x="2550749" y="2058281"/>
                </a:lnTo>
                <a:close/>
                <a:moveTo>
                  <a:pt x="3614750" y="2057392"/>
                </a:moveTo>
                <a:lnTo>
                  <a:pt x="3614750" y="2058471"/>
                </a:lnTo>
                <a:lnTo>
                  <a:pt x="3616908" y="2058471"/>
                </a:lnTo>
                <a:lnTo>
                  <a:pt x="3616908" y="2057392"/>
                </a:lnTo>
                <a:close/>
                <a:moveTo>
                  <a:pt x="2228358" y="2056583"/>
                </a:moveTo>
                <a:cubicBezTo>
                  <a:pt x="2224132" y="2056943"/>
                  <a:pt x="2222019" y="2058022"/>
                  <a:pt x="2222019" y="2059820"/>
                </a:cubicBezTo>
                <a:lnTo>
                  <a:pt x="2222019" y="2060899"/>
                </a:lnTo>
                <a:lnTo>
                  <a:pt x="2224177" y="2060899"/>
                </a:lnTo>
                <a:lnTo>
                  <a:pt x="2224177" y="2061978"/>
                </a:lnTo>
                <a:lnTo>
                  <a:pt x="2228358" y="2060899"/>
                </a:lnTo>
                <a:close/>
                <a:moveTo>
                  <a:pt x="6256133" y="2056448"/>
                </a:moveTo>
                <a:cubicBezTo>
                  <a:pt x="6253795" y="2057078"/>
                  <a:pt x="6252357" y="2058471"/>
                  <a:pt x="6251817" y="2060629"/>
                </a:cubicBezTo>
                <a:lnTo>
                  <a:pt x="6255054" y="2062787"/>
                </a:lnTo>
                <a:lnTo>
                  <a:pt x="6259370" y="2062787"/>
                </a:lnTo>
                <a:lnTo>
                  <a:pt x="6261393" y="2060629"/>
                </a:lnTo>
                <a:close/>
                <a:moveTo>
                  <a:pt x="7738154" y="2056179"/>
                </a:moveTo>
                <a:lnTo>
                  <a:pt x="7733838" y="2059416"/>
                </a:lnTo>
                <a:lnTo>
                  <a:pt x="7733838" y="2060629"/>
                </a:lnTo>
                <a:cubicBezTo>
                  <a:pt x="7733838" y="2062248"/>
                  <a:pt x="7736401" y="2063327"/>
                  <a:pt x="7741526" y="2063866"/>
                </a:cubicBezTo>
                <a:lnTo>
                  <a:pt x="7744763" y="2058337"/>
                </a:lnTo>
                <a:lnTo>
                  <a:pt x="7744763" y="2057258"/>
                </a:lnTo>
                <a:close/>
                <a:moveTo>
                  <a:pt x="9240895" y="2055774"/>
                </a:moveTo>
                <a:lnTo>
                  <a:pt x="9240895" y="2059011"/>
                </a:lnTo>
                <a:lnTo>
                  <a:pt x="9245211" y="2059011"/>
                </a:lnTo>
                <a:lnTo>
                  <a:pt x="9245211" y="2057932"/>
                </a:lnTo>
                <a:lnTo>
                  <a:pt x="9243053" y="2055774"/>
                </a:lnTo>
                <a:close/>
                <a:moveTo>
                  <a:pt x="7598018" y="2055099"/>
                </a:moveTo>
                <a:lnTo>
                  <a:pt x="7595860" y="2057258"/>
                </a:lnTo>
                <a:lnTo>
                  <a:pt x="7599098" y="2060629"/>
                </a:lnTo>
                <a:lnTo>
                  <a:pt x="7601390" y="2058337"/>
                </a:lnTo>
                <a:lnTo>
                  <a:pt x="7601390" y="2057258"/>
                </a:lnTo>
                <a:lnTo>
                  <a:pt x="7599098" y="2055099"/>
                </a:lnTo>
                <a:close/>
                <a:moveTo>
                  <a:pt x="4242447" y="2053211"/>
                </a:moveTo>
                <a:lnTo>
                  <a:pt x="4242447" y="2054290"/>
                </a:lnTo>
                <a:cubicBezTo>
                  <a:pt x="4242447" y="2055369"/>
                  <a:pt x="4245010" y="2056808"/>
                  <a:pt x="4250135" y="2058606"/>
                </a:cubicBezTo>
                <a:lnTo>
                  <a:pt x="4250135" y="2056448"/>
                </a:lnTo>
                <a:cubicBezTo>
                  <a:pt x="4247257" y="2056448"/>
                  <a:pt x="4244695" y="2055369"/>
                  <a:pt x="4242447" y="2053211"/>
                </a:cubicBezTo>
                <a:close/>
                <a:moveTo>
                  <a:pt x="3611513" y="2053076"/>
                </a:moveTo>
                <a:lnTo>
                  <a:pt x="3611513" y="2055234"/>
                </a:lnTo>
                <a:lnTo>
                  <a:pt x="3612592" y="2055234"/>
                </a:lnTo>
                <a:lnTo>
                  <a:pt x="3612592" y="2053076"/>
                </a:lnTo>
                <a:close/>
                <a:moveTo>
                  <a:pt x="1560199" y="2053076"/>
                </a:moveTo>
                <a:lnTo>
                  <a:pt x="1559120" y="2062787"/>
                </a:lnTo>
                <a:lnTo>
                  <a:pt x="1559120" y="2063866"/>
                </a:lnTo>
                <a:lnTo>
                  <a:pt x="1560199" y="2063866"/>
                </a:lnTo>
                <a:lnTo>
                  <a:pt x="1562357" y="2059550"/>
                </a:lnTo>
                <a:lnTo>
                  <a:pt x="1561278" y="2058471"/>
                </a:lnTo>
                <a:lnTo>
                  <a:pt x="1561278" y="2057392"/>
                </a:lnTo>
                <a:lnTo>
                  <a:pt x="1562357" y="2053076"/>
                </a:lnTo>
                <a:close/>
                <a:moveTo>
                  <a:pt x="725481" y="2052807"/>
                </a:moveTo>
                <a:lnTo>
                  <a:pt x="725481" y="2056044"/>
                </a:lnTo>
                <a:cubicBezTo>
                  <a:pt x="729797" y="2060000"/>
                  <a:pt x="731955" y="2063642"/>
                  <a:pt x="731955" y="2066969"/>
                </a:cubicBezTo>
                <a:lnTo>
                  <a:pt x="737620" y="2064811"/>
                </a:lnTo>
                <a:lnTo>
                  <a:pt x="737620" y="2063597"/>
                </a:lnTo>
                <a:cubicBezTo>
                  <a:pt x="735372" y="2061259"/>
                  <a:pt x="734248" y="2059101"/>
                  <a:pt x="734248" y="2057123"/>
                </a:cubicBezTo>
                <a:lnTo>
                  <a:pt x="730876" y="2059281"/>
                </a:lnTo>
                <a:close/>
                <a:moveTo>
                  <a:pt x="588582" y="2052807"/>
                </a:moveTo>
                <a:cubicBezTo>
                  <a:pt x="585705" y="2053526"/>
                  <a:pt x="584266" y="2056044"/>
                  <a:pt x="584266" y="2060360"/>
                </a:cubicBezTo>
                <a:lnTo>
                  <a:pt x="585345" y="2060360"/>
                </a:lnTo>
                <a:lnTo>
                  <a:pt x="591954" y="2061439"/>
                </a:lnTo>
                <a:lnTo>
                  <a:pt x="594112" y="2054965"/>
                </a:lnTo>
                <a:lnTo>
                  <a:pt x="594112" y="2053886"/>
                </a:lnTo>
                <a:close/>
                <a:moveTo>
                  <a:pt x="6679898" y="2051458"/>
                </a:moveTo>
                <a:lnTo>
                  <a:pt x="6679898" y="2053616"/>
                </a:lnTo>
                <a:lnTo>
                  <a:pt x="6682056" y="2053616"/>
                </a:lnTo>
                <a:close/>
                <a:moveTo>
                  <a:pt x="3608276" y="2048760"/>
                </a:moveTo>
                <a:lnTo>
                  <a:pt x="3608276" y="2050918"/>
                </a:lnTo>
                <a:lnTo>
                  <a:pt x="3609355" y="2050918"/>
                </a:lnTo>
                <a:lnTo>
                  <a:pt x="3609355" y="2048760"/>
                </a:lnTo>
                <a:close/>
                <a:moveTo>
                  <a:pt x="1564515" y="2048626"/>
                </a:moveTo>
                <a:lnTo>
                  <a:pt x="1564515" y="2050784"/>
                </a:lnTo>
                <a:lnTo>
                  <a:pt x="1565594" y="2050784"/>
                </a:lnTo>
                <a:lnTo>
                  <a:pt x="1565594" y="2048626"/>
                </a:lnTo>
                <a:close/>
                <a:moveTo>
                  <a:pt x="738699" y="2048356"/>
                </a:moveTo>
                <a:lnTo>
                  <a:pt x="737620" y="2051728"/>
                </a:lnTo>
                <a:lnTo>
                  <a:pt x="738699" y="2051728"/>
                </a:lnTo>
                <a:lnTo>
                  <a:pt x="739778" y="2050514"/>
                </a:lnTo>
                <a:lnTo>
                  <a:pt x="739778" y="2048356"/>
                </a:lnTo>
                <a:close/>
                <a:moveTo>
                  <a:pt x="4596886" y="2048328"/>
                </a:moveTo>
                <a:lnTo>
                  <a:pt x="4596886" y="2050486"/>
                </a:lnTo>
                <a:lnTo>
                  <a:pt x="4599044" y="2050486"/>
                </a:lnTo>
                <a:lnTo>
                  <a:pt x="4599044" y="2048328"/>
                </a:lnTo>
                <a:close/>
                <a:moveTo>
                  <a:pt x="9257215" y="2048221"/>
                </a:moveTo>
                <a:lnTo>
                  <a:pt x="9253978" y="2051458"/>
                </a:lnTo>
                <a:lnTo>
                  <a:pt x="9253978" y="2053616"/>
                </a:lnTo>
                <a:lnTo>
                  <a:pt x="9257215" y="2056853"/>
                </a:lnTo>
                <a:cubicBezTo>
                  <a:pt x="9259463" y="2054155"/>
                  <a:pt x="9260587" y="2051638"/>
                  <a:pt x="9260587" y="2049300"/>
                </a:cubicBezTo>
                <a:lnTo>
                  <a:pt x="9259508" y="2048221"/>
                </a:lnTo>
                <a:close/>
                <a:moveTo>
                  <a:pt x="9204748" y="2048221"/>
                </a:moveTo>
                <a:cubicBezTo>
                  <a:pt x="9200432" y="2048580"/>
                  <a:pt x="9198274" y="2049659"/>
                  <a:pt x="9198274" y="2051458"/>
                </a:cubicBezTo>
                <a:lnTo>
                  <a:pt x="9198274" y="2057932"/>
                </a:lnTo>
                <a:lnTo>
                  <a:pt x="9201511" y="2057932"/>
                </a:lnTo>
                <a:lnTo>
                  <a:pt x="9209199" y="2050379"/>
                </a:lnTo>
                <a:lnTo>
                  <a:pt x="9207041" y="2048221"/>
                </a:lnTo>
                <a:close/>
                <a:moveTo>
                  <a:pt x="2227280" y="2048086"/>
                </a:moveTo>
                <a:lnTo>
                  <a:pt x="2227280" y="2052267"/>
                </a:lnTo>
                <a:lnTo>
                  <a:pt x="2228358" y="2052267"/>
                </a:lnTo>
                <a:lnTo>
                  <a:pt x="2228358" y="2048086"/>
                </a:lnTo>
                <a:close/>
                <a:moveTo>
                  <a:pt x="7698770" y="2047412"/>
                </a:moveTo>
                <a:lnTo>
                  <a:pt x="7698770" y="2049570"/>
                </a:lnTo>
                <a:lnTo>
                  <a:pt x="7699849" y="2052942"/>
                </a:lnTo>
                <a:lnTo>
                  <a:pt x="7700928" y="2052942"/>
                </a:lnTo>
                <a:lnTo>
                  <a:pt x="7700928" y="2051863"/>
                </a:lnTo>
                <a:lnTo>
                  <a:pt x="7699849" y="2047412"/>
                </a:lnTo>
                <a:close/>
                <a:moveTo>
                  <a:pt x="2133946" y="2047007"/>
                </a:moveTo>
                <a:lnTo>
                  <a:pt x="2133946" y="2050244"/>
                </a:lnTo>
                <a:lnTo>
                  <a:pt x="2135024" y="2050244"/>
                </a:lnTo>
                <a:lnTo>
                  <a:pt x="2136103" y="2047007"/>
                </a:lnTo>
                <a:close/>
                <a:moveTo>
                  <a:pt x="5259836" y="2046602"/>
                </a:moveTo>
                <a:lnTo>
                  <a:pt x="5258757" y="2047682"/>
                </a:lnTo>
                <a:lnTo>
                  <a:pt x="5258757" y="2048761"/>
                </a:lnTo>
                <a:lnTo>
                  <a:pt x="5260915" y="2050919"/>
                </a:lnTo>
                <a:lnTo>
                  <a:pt x="5264152" y="2050919"/>
                </a:lnTo>
                <a:lnTo>
                  <a:pt x="5264152" y="2047682"/>
                </a:lnTo>
                <a:close/>
                <a:moveTo>
                  <a:pt x="4169210" y="2046602"/>
                </a:moveTo>
                <a:lnTo>
                  <a:pt x="4166917" y="2048760"/>
                </a:lnTo>
                <a:lnTo>
                  <a:pt x="4166917" y="2049839"/>
                </a:lnTo>
                <a:cubicBezTo>
                  <a:pt x="4166917" y="2051008"/>
                  <a:pt x="4168400" y="2052132"/>
                  <a:pt x="4171368" y="2053211"/>
                </a:cubicBezTo>
                <a:lnTo>
                  <a:pt x="4172447" y="2052132"/>
                </a:lnTo>
                <a:lnTo>
                  <a:pt x="4172447" y="2049839"/>
                </a:lnTo>
                <a:close/>
                <a:moveTo>
                  <a:pt x="9217966" y="2046063"/>
                </a:moveTo>
                <a:lnTo>
                  <a:pt x="9217966" y="2047142"/>
                </a:lnTo>
                <a:cubicBezTo>
                  <a:pt x="9218865" y="2050738"/>
                  <a:pt x="9219944" y="2052537"/>
                  <a:pt x="9221203" y="2052537"/>
                </a:cubicBezTo>
                <a:lnTo>
                  <a:pt x="9222282" y="2052537"/>
                </a:lnTo>
                <a:cubicBezTo>
                  <a:pt x="9222282" y="2048940"/>
                  <a:pt x="9220843" y="2046782"/>
                  <a:pt x="9217966" y="2046063"/>
                </a:cubicBezTo>
                <a:close/>
                <a:moveTo>
                  <a:pt x="4235838" y="2044444"/>
                </a:moveTo>
                <a:lnTo>
                  <a:pt x="4235838" y="2048760"/>
                </a:lnTo>
                <a:lnTo>
                  <a:pt x="4240289" y="2051053"/>
                </a:lnTo>
                <a:lnTo>
                  <a:pt x="4238131" y="2044444"/>
                </a:lnTo>
                <a:close/>
                <a:moveTo>
                  <a:pt x="3748952" y="2044444"/>
                </a:moveTo>
                <a:lnTo>
                  <a:pt x="3745715" y="2051997"/>
                </a:lnTo>
                <a:lnTo>
                  <a:pt x="3745715" y="2058471"/>
                </a:lnTo>
                <a:lnTo>
                  <a:pt x="3746794" y="2058471"/>
                </a:lnTo>
                <a:lnTo>
                  <a:pt x="3750031" y="2045523"/>
                </a:lnTo>
                <a:lnTo>
                  <a:pt x="3750031" y="2044444"/>
                </a:lnTo>
                <a:close/>
                <a:moveTo>
                  <a:pt x="3736004" y="2043365"/>
                </a:moveTo>
                <a:lnTo>
                  <a:pt x="3736004" y="2044444"/>
                </a:lnTo>
                <a:lnTo>
                  <a:pt x="3739241" y="2045523"/>
                </a:lnTo>
                <a:lnTo>
                  <a:pt x="3739241" y="2043365"/>
                </a:lnTo>
                <a:close/>
                <a:moveTo>
                  <a:pt x="3603960" y="2043365"/>
                </a:moveTo>
                <a:lnTo>
                  <a:pt x="3603960" y="2044444"/>
                </a:lnTo>
                <a:lnTo>
                  <a:pt x="3606118" y="2046602"/>
                </a:lnTo>
                <a:lnTo>
                  <a:pt x="3606118" y="2045523"/>
                </a:lnTo>
                <a:close/>
                <a:moveTo>
                  <a:pt x="7136437" y="2041542"/>
                </a:moveTo>
                <a:lnTo>
                  <a:pt x="7131042" y="2045858"/>
                </a:lnTo>
                <a:cubicBezTo>
                  <a:pt x="7132121" y="2048736"/>
                  <a:pt x="7133200" y="2050174"/>
                  <a:pt x="7134279" y="2050174"/>
                </a:cubicBezTo>
                <a:lnTo>
                  <a:pt x="7140753" y="2050174"/>
                </a:lnTo>
                <a:lnTo>
                  <a:pt x="7140753" y="2044779"/>
                </a:lnTo>
                <a:lnTo>
                  <a:pt x="7137516" y="2041542"/>
                </a:lnTo>
                <a:close/>
                <a:moveTo>
                  <a:pt x="5250125" y="2041207"/>
                </a:moveTo>
                <a:lnTo>
                  <a:pt x="5249046" y="2042287"/>
                </a:lnTo>
                <a:lnTo>
                  <a:pt x="5249046" y="2043366"/>
                </a:lnTo>
                <a:lnTo>
                  <a:pt x="5252283" y="2045524"/>
                </a:lnTo>
                <a:lnTo>
                  <a:pt x="5254441" y="2043366"/>
                </a:lnTo>
                <a:lnTo>
                  <a:pt x="5254441" y="2042287"/>
                </a:lnTo>
                <a:close/>
                <a:moveTo>
                  <a:pt x="4713553" y="2039696"/>
                </a:moveTo>
                <a:cubicBezTo>
                  <a:pt x="4707978" y="2039696"/>
                  <a:pt x="4704382" y="2049767"/>
                  <a:pt x="4702763" y="2069908"/>
                </a:cubicBezTo>
                <a:lnTo>
                  <a:pt x="4699526" y="2070987"/>
                </a:lnTo>
                <a:lnTo>
                  <a:pt x="4680104" y="2072066"/>
                </a:lnTo>
                <a:lnTo>
                  <a:pt x="4672551" y="2070987"/>
                </a:lnTo>
                <a:lnTo>
                  <a:pt x="4672551" y="2072066"/>
                </a:lnTo>
                <a:cubicBezTo>
                  <a:pt x="4672551" y="2076472"/>
                  <a:pt x="4681902" y="2078675"/>
                  <a:pt x="4700605" y="2078675"/>
                </a:cubicBezTo>
                <a:lnTo>
                  <a:pt x="4710316" y="2078675"/>
                </a:lnTo>
                <a:lnTo>
                  <a:pt x="4718948" y="2081912"/>
                </a:lnTo>
                <a:lnTo>
                  <a:pt x="4725422" y="2078675"/>
                </a:lnTo>
                <a:lnTo>
                  <a:pt x="4731896" y="2080833"/>
                </a:lnTo>
                <a:cubicBezTo>
                  <a:pt x="4734504" y="2078675"/>
                  <a:pt x="4738865" y="2077236"/>
                  <a:pt x="4744979" y="2076517"/>
                </a:cubicBezTo>
                <a:lnTo>
                  <a:pt x="4746058" y="2073280"/>
                </a:lnTo>
                <a:lnTo>
                  <a:pt x="4744979" y="2072066"/>
                </a:lnTo>
                <a:lnTo>
                  <a:pt x="4740663" y="2072066"/>
                </a:lnTo>
                <a:lnTo>
                  <a:pt x="4736347" y="2075438"/>
                </a:lnTo>
                <a:cubicBezTo>
                  <a:pt x="4729783" y="2072291"/>
                  <a:pt x="4725782" y="2069368"/>
                  <a:pt x="4724343" y="2066671"/>
                </a:cubicBezTo>
                <a:lnTo>
                  <a:pt x="4724343" y="2059118"/>
                </a:lnTo>
                <a:lnTo>
                  <a:pt x="4726501" y="2055881"/>
                </a:lnTo>
                <a:lnTo>
                  <a:pt x="4726501" y="2044012"/>
                </a:lnTo>
                <a:lnTo>
                  <a:pt x="4724343" y="2041854"/>
                </a:lnTo>
                <a:lnTo>
                  <a:pt x="4721106" y="2042933"/>
                </a:lnTo>
                <a:close/>
                <a:moveTo>
                  <a:pt x="3751110" y="2039049"/>
                </a:moveTo>
                <a:lnTo>
                  <a:pt x="3751110" y="2042286"/>
                </a:lnTo>
                <a:lnTo>
                  <a:pt x="3752189" y="2042286"/>
                </a:lnTo>
                <a:lnTo>
                  <a:pt x="3752189" y="2039049"/>
                </a:lnTo>
                <a:close/>
                <a:moveTo>
                  <a:pt x="3612592" y="2039049"/>
                </a:moveTo>
                <a:lnTo>
                  <a:pt x="3611513" y="2043365"/>
                </a:lnTo>
                <a:lnTo>
                  <a:pt x="3614750" y="2045523"/>
                </a:lnTo>
                <a:lnTo>
                  <a:pt x="3616908" y="2043365"/>
                </a:lnTo>
                <a:lnTo>
                  <a:pt x="3616908" y="2041207"/>
                </a:lnTo>
                <a:lnTo>
                  <a:pt x="3614750" y="2039049"/>
                </a:lnTo>
                <a:close/>
                <a:moveTo>
                  <a:pt x="8274675" y="2038105"/>
                </a:moveTo>
                <a:lnTo>
                  <a:pt x="8269145" y="2040263"/>
                </a:lnTo>
                <a:lnTo>
                  <a:pt x="8269145" y="2041342"/>
                </a:lnTo>
                <a:lnTo>
                  <a:pt x="8270224" y="2041342"/>
                </a:lnTo>
                <a:lnTo>
                  <a:pt x="8277912" y="2039184"/>
                </a:lnTo>
                <a:lnTo>
                  <a:pt x="8277912" y="2038105"/>
                </a:lnTo>
                <a:close/>
                <a:moveTo>
                  <a:pt x="9209199" y="2037566"/>
                </a:moveTo>
                <a:lnTo>
                  <a:pt x="9209199" y="2041882"/>
                </a:lnTo>
                <a:lnTo>
                  <a:pt x="9212436" y="2041882"/>
                </a:lnTo>
                <a:lnTo>
                  <a:pt x="9212436" y="2039724"/>
                </a:lnTo>
                <a:lnTo>
                  <a:pt x="9210278" y="2037566"/>
                </a:lnTo>
                <a:close/>
                <a:moveTo>
                  <a:pt x="4646655" y="2036459"/>
                </a:moveTo>
                <a:lnTo>
                  <a:pt x="4648813" y="2036459"/>
                </a:lnTo>
                <a:lnTo>
                  <a:pt x="4652050" y="2039696"/>
                </a:lnTo>
                <a:lnTo>
                  <a:pt x="4652050" y="2040775"/>
                </a:lnTo>
                <a:lnTo>
                  <a:pt x="4648813" y="2044012"/>
                </a:lnTo>
                <a:lnTo>
                  <a:pt x="4642339" y="2044012"/>
                </a:lnTo>
                <a:lnTo>
                  <a:pt x="4640181" y="2041854"/>
                </a:lnTo>
                <a:lnTo>
                  <a:pt x="4640181" y="2039696"/>
                </a:lnTo>
                <a:cubicBezTo>
                  <a:pt x="4640900" y="2037538"/>
                  <a:pt x="4643058" y="2036459"/>
                  <a:pt x="4646655" y="2036459"/>
                </a:cubicBezTo>
                <a:close/>
                <a:moveTo>
                  <a:pt x="2234833" y="2036217"/>
                </a:moveTo>
                <a:lnTo>
                  <a:pt x="2234833" y="2039454"/>
                </a:lnTo>
                <a:lnTo>
                  <a:pt x="2235912" y="2039454"/>
                </a:lnTo>
                <a:lnTo>
                  <a:pt x="2235912" y="2036217"/>
                </a:lnTo>
                <a:close/>
                <a:moveTo>
                  <a:pt x="7733838" y="2034329"/>
                </a:moveTo>
                <a:lnTo>
                  <a:pt x="7732759" y="2035408"/>
                </a:lnTo>
                <a:lnTo>
                  <a:pt x="7732759" y="2038645"/>
                </a:lnTo>
                <a:lnTo>
                  <a:pt x="7739368" y="2044175"/>
                </a:lnTo>
                <a:lnTo>
                  <a:pt x="7741526" y="2038645"/>
                </a:lnTo>
                <a:close/>
                <a:moveTo>
                  <a:pt x="8278991" y="2032710"/>
                </a:moveTo>
                <a:lnTo>
                  <a:pt x="8278991" y="2034868"/>
                </a:lnTo>
                <a:lnTo>
                  <a:pt x="8280070" y="2034868"/>
                </a:lnTo>
                <a:lnTo>
                  <a:pt x="8280070" y="2032710"/>
                </a:lnTo>
                <a:close/>
                <a:moveTo>
                  <a:pt x="731955" y="2032171"/>
                </a:moveTo>
                <a:lnTo>
                  <a:pt x="731955" y="2034329"/>
                </a:lnTo>
                <a:lnTo>
                  <a:pt x="733034" y="2034329"/>
                </a:lnTo>
                <a:lnTo>
                  <a:pt x="733034" y="2032171"/>
                </a:lnTo>
                <a:close/>
                <a:moveTo>
                  <a:pt x="7636323" y="2032036"/>
                </a:moveTo>
                <a:lnTo>
                  <a:pt x="7636323" y="2034329"/>
                </a:lnTo>
                <a:lnTo>
                  <a:pt x="7637537" y="2034329"/>
                </a:lnTo>
                <a:lnTo>
                  <a:pt x="7637537" y="2032036"/>
                </a:lnTo>
                <a:close/>
                <a:moveTo>
                  <a:pt x="3590878" y="2031496"/>
                </a:moveTo>
                <a:lnTo>
                  <a:pt x="3590878" y="2032575"/>
                </a:lnTo>
                <a:lnTo>
                  <a:pt x="3600723" y="2039049"/>
                </a:lnTo>
                <a:lnTo>
                  <a:pt x="3600723" y="2037970"/>
                </a:lnTo>
                <a:lnTo>
                  <a:pt x="3591957" y="2031496"/>
                </a:lnTo>
                <a:close/>
                <a:moveTo>
                  <a:pt x="1749429" y="2028934"/>
                </a:moveTo>
                <a:lnTo>
                  <a:pt x="1749429" y="2030148"/>
                </a:lnTo>
                <a:lnTo>
                  <a:pt x="1751589" y="2030148"/>
                </a:lnTo>
                <a:lnTo>
                  <a:pt x="1751589" y="2028934"/>
                </a:lnTo>
                <a:close/>
                <a:moveTo>
                  <a:pt x="6247636" y="2026506"/>
                </a:moveTo>
                <a:lnTo>
                  <a:pt x="6247636" y="2027585"/>
                </a:lnTo>
                <a:lnTo>
                  <a:pt x="6249659" y="2027585"/>
                </a:lnTo>
                <a:lnTo>
                  <a:pt x="6249659" y="2026506"/>
                </a:lnTo>
                <a:close/>
                <a:moveTo>
                  <a:pt x="6199620" y="2026506"/>
                </a:moveTo>
                <a:lnTo>
                  <a:pt x="6199620" y="2027585"/>
                </a:lnTo>
                <a:lnTo>
                  <a:pt x="6205015" y="2027585"/>
                </a:lnTo>
                <a:lnTo>
                  <a:pt x="6205015" y="2026506"/>
                </a:lnTo>
                <a:close/>
                <a:moveTo>
                  <a:pt x="6190044" y="2026506"/>
                </a:moveTo>
                <a:lnTo>
                  <a:pt x="6190044" y="2027585"/>
                </a:lnTo>
                <a:lnTo>
                  <a:pt x="6197462" y="2027585"/>
                </a:lnTo>
                <a:lnTo>
                  <a:pt x="6197462" y="2026506"/>
                </a:lnTo>
                <a:close/>
                <a:moveTo>
                  <a:pt x="7627691" y="2025562"/>
                </a:moveTo>
                <a:lnTo>
                  <a:pt x="7629849" y="2027720"/>
                </a:lnTo>
                <a:lnTo>
                  <a:pt x="7634165" y="2027720"/>
                </a:lnTo>
                <a:lnTo>
                  <a:pt x="7634165" y="2026641"/>
                </a:lnTo>
                <a:lnTo>
                  <a:pt x="7628770" y="2025562"/>
                </a:lnTo>
                <a:close/>
                <a:moveTo>
                  <a:pt x="5117138" y="2025022"/>
                </a:moveTo>
                <a:lnTo>
                  <a:pt x="5117138" y="2027180"/>
                </a:lnTo>
                <a:lnTo>
                  <a:pt x="5119296" y="2029338"/>
                </a:lnTo>
                <a:lnTo>
                  <a:pt x="5119296" y="2027180"/>
                </a:lnTo>
                <a:close/>
                <a:moveTo>
                  <a:pt x="4765480" y="2023511"/>
                </a:moveTo>
                <a:lnTo>
                  <a:pt x="4765480" y="2025669"/>
                </a:lnTo>
                <a:lnTo>
                  <a:pt x="4766559" y="2033222"/>
                </a:lnTo>
                <a:lnTo>
                  <a:pt x="4768717" y="2033222"/>
                </a:lnTo>
                <a:lnTo>
                  <a:pt x="4766559" y="2023511"/>
                </a:lnTo>
                <a:close/>
                <a:moveTo>
                  <a:pt x="8223422" y="2022999"/>
                </a:moveTo>
                <a:lnTo>
                  <a:pt x="8219106" y="2027315"/>
                </a:lnTo>
                <a:cubicBezTo>
                  <a:pt x="8220545" y="2037566"/>
                  <a:pt x="8222343" y="2043680"/>
                  <a:pt x="8224501" y="2045658"/>
                </a:cubicBezTo>
                <a:lnTo>
                  <a:pt x="8224501" y="2054290"/>
                </a:lnTo>
                <a:lnTo>
                  <a:pt x="8222343" y="2057527"/>
                </a:lnTo>
                <a:lnTo>
                  <a:pt x="8222343" y="2059685"/>
                </a:lnTo>
                <a:lnTo>
                  <a:pt x="8223422" y="2059685"/>
                </a:lnTo>
                <a:lnTo>
                  <a:pt x="8233268" y="2057527"/>
                </a:lnTo>
                <a:lnTo>
                  <a:pt x="8238663" y="2057527"/>
                </a:lnTo>
                <a:lnTo>
                  <a:pt x="8254983" y="2058606"/>
                </a:lnTo>
                <a:lnTo>
                  <a:pt x="8256062" y="2057527"/>
                </a:lnTo>
                <a:lnTo>
                  <a:pt x="8256062" y="2056448"/>
                </a:lnTo>
                <a:lnTo>
                  <a:pt x="8253904" y="2028394"/>
                </a:lnTo>
                <a:lnTo>
                  <a:pt x="8248509" y="2028394"/>
                </a:lnTo>
                <a:lnTo>
                  <a:pt x="8239742" y="2026236"/>
                </a:lnTo>
                <a:lnTo>
                  <a:pt x="8238663" y="2026236"/>
                </a:lnTo>
                <a:lnTo>
                  <a:pt x="8234347" y="2029473"/>
                </a:lnTo>
                <a:cubicBezTo>
                  <a:pt x="8229941" y="2025157"/>
                  <a:pt x="8226300" y="2022999"/>
                  <a:pt x="8223422" y="2022999"/>
                </a:cubicBezTo>
                <a:close/>
                <a:moveTo>
                  <a:pt x="5226387" y="2022864"/>
                </a:moveTo>
                <a:lnTo>
                  <a:pt x="5224229" y="2025022"/>
                </a:lnTo>
                <a:lnTo>
                  <a:pt x="5224229" y="2030417"/>
                </a:lnTo>
                <a:lnTo>
                  <a:pt x="5238256" y="2033654"/>
                </a:lnTo>
                <a:lnTo>
                  <a:pt x="5237177" y="2037971"/>
                </a:lnTo>
                <a:lnTo>
                  <a:pt x="5237177" y="2042287"/>
                </a:lnTo>
                <a:lnTo>
                  <a:pt x="5238256" y="2042287"/>
                </a:lnTo>
                <a:cubicBezTo>
                  <a:pt x="5238256" y="2038150"/>
                  <a:pt x="5239335" y="2034913"/>
                  <a:pt x="5241493" y="2032576"/>
                </a:cubicBezTo>
                <a:lnTo>
                  <a:pt x="5241493" y="2030417"/>
                </a:lnTo>
                <a:cubicBezTo>
                  <a:pt x="5238076" y="2030417"/>
                  <a:pt x="5234839" y="2027900"/>
                  <a:pt x="5231782" y="2022864"/>
                </a:cubicBezTo>
                <a:close/>
                <a:moveTo>
                  <a:pt x="1683476" y="2022460"/>
                </a:moveTo>
                <a:lnTo>
                  <a:pt x="1683476" y="2023539"/>
                </a:lnTo>
                <a:lnTo>
                  <a:pt x="1686714" y="2023539"/>
                </a:lnTo>
                <a:lnTo>
                  <a:pt x="1686714" y="2022460"/>
                </a:lnTo>
                <a:close/>
                <a:moveTo>
                  <a:pt x="733034" y="2022190"/>
                </a:moveTo>
                <a:lnTo>
                  <a:pt x="733034" y="2026776"/>
                </a:lnTo>
                <a:lnTo>
                  <a:pt x="734248" y="2026776"/>
                </a:lnTo>
                <a:lnTo>
                  <a:pt x="734248" y="2022190"/>
                </a:lnTo>
                <a:close/>
                <a:moveTo>
                  <a:pt x="574421" y="2020032"/>
                </a:moveTo>
                <a:cubicBezTo>
                  <a:pt x="571904" y="2023089"/>
                  <a:pt x="569655" y="2024618"/>
                  <a:pt x="567677" y="2024618"/>
                </a:cubicBezTo>
                <a:lnTo>
                  <a:pt x="567677" y="2028934"/>
                </a:lnTo>
                <a:lnTo>
                  <a:pt x="569835" y="2028934"/>
                </a:lnTo>
                <a:cubicBezTo>
                  <a:pt x="569835" y="2024797"/>
                  <a:pt x="572443" y="2022550"/>
                  <a:pt x="577658" y="2022190"/>
                </a:cubicBezTo>
                <a:lnTo>
                  <a:pt x="575500" y="2020032"/>
                </a:lnTo>
                <a:close/>
                <a:moveTo>
                  <a:pt x="1653129" y="2019223"/>
                </a:moveTo>
                <a:lnTo>
                  <a:pt x="1653129" y="2020302"/>
                </a:lnTo>
                <a:lnTo>
                  <a:pt x="1655287" y="2020302"/>
                </a:lnTo>
                <a:lnTo>
                  <a:pt x="1655287" y="2019223"/>
                </a:lnTo>
                <a:close/>
                <a:moveTo>
                  <a:pt x="617311" y="2018953"/>
                </a:moveTo>
                <a:cubicBezTo>
                  <a:pt x="613984" y="2020392"/>
                  <a:pt x="612140" y="2021830"/>
                  <a:pt x="611781" y="2023269"/>
                </a:cubicBezTo>
                <a:lnTo>
                  <a:pt x="614074" y="2025697"/>
                </a:lnTo>
                <a:cubicBezTo>
                  <a:pt x="616232" y="2024977"/>
                  <a:pt x="617311" y="2022729"/>
                  <a:pt x="617311" y="2018953"/>
                </a:cubicBezTo>
                <a:close/>
                <a:moveTo>
                  <a:pt x="589796" y="2018953"/>
                </a:moveTo>
                <a:lnTo>
                  <a:pt x="588582" y="2020032"/>
                </a:lnTo>
                <a:lnTo>
                  <a:pt x="588582" y="2021111"/>
                </a:lnTo>
                <a:cubicBezTo>
                  <a:pt x="590112" y="2024528"/>
                  <a:pt x="591594" y="2026416"/>
                  <a:pt x="593033" y="2026776"/>
                </a:cubicBezTo>
                <a:lnTo>
                  <a:pt x="595191" y="2026776"/>
                </a:lnTo>
                <a:lnTo>
                  <a:pt x="597484" y="2024618"/>
                </a:lnTo>
                <a:lnTo>
                  <a:pt x="597484" y="2022190"/>
                </a:lnTo>
                <a:cubicBezTo>
                  <a:pt x="597484" y="2020571"/>
                  <a:pt x="594922" y="2019492"/>
                  <a:pt x="589796" y="2018953"/>
                </a:cubicBezTo>
                <a:close/>
                <a:moveTo>
                  <a:pt x="731955" y="2015716"/>
                </a:moveTo>
                <a:lnTo>
                  <a:pt x="731955" y="2017874"/>
                </a:lnTo>
                <a:lnTo>
                  <a:pt x="733034" y="2017874"/>
                </a:lnTo>
                <a:lnTo>
                  <a:pt x="733034" y="2015716"/>
                </a:lnTo>
                <a:close/>
                <a:moveTo>
                  <a:pt x="8092593" y="2014367"/>
                </a:moveTo>
                <a:lnTo>
                  <a:pt x="8092593" y="2015446"/>
                </a:lnTo>
                <a:lnTo>
                  <a:pt x="8095830" y="2018683"/>
                </a:lnTo>
                <a:lnTo>
                  <a:pt x="8098123" y="2016525"/>
                </a:lnTo>
                <a:lnTo>
                  <a:pt x="8095830" y="2014367"/>
                </a:lnTo>
                <a:close/>
                <a:moveTo>
                  <a:pt x="2544275" y="2014311"/>
                </a:moveTo>
                <a:lnTo>
                  <a:pt x="2544275" y="2015390"/>
                </a:lnTo>
                <a:lnTo>
                  <a:pt x="2546433" y="2017413"/>
                </a:lnTo>
                <a:lnTo>
                  <a:pt x="2548590" y="2015390"/>
                </a:lnTo>
                <a:lnTo>
                  <a:pt x="2547512" y="2014311"/>
                </a:lnTo>
                <a:close/>
                <a:moveTo>
                  <a:pt x="3587641" y="2014097"/>
                </a:moveTo>
                <a:cubicBezTo>
                  <a:pt x="3584404" y="2015356"/>
                  <a:pt x="3581886" y="2017514"/>
                  <a:pt x="3580087" y="2020571"/>
                </a:cubicBezTo>
                <a:lnTo>
                  <a:pt x="3580087" y="2021650"/>
                </a:lnTo>
                <a:lnTo>
                  <a:pt x="3581166" y="2022729"/>
                </a:lnTo>
                <a:lnTo>
                  <a:pt x="3581166" y="2023808"/>
                </a:lnTo>
                <a:cubicBezTo>
                  <a:pt x="3586202" y="2023269"/>
                  <a:pt x="3588720" y="2020751"/>
                  <a:pt x="3588720" y="2016255"/>
                </a:cubicBezTo>
                <a:lnTo>
                  <a:pt x="3587641" y="2015176"/>
                </a:lnTo>
                <a:close/>
                <a:moveTo>
                  <a:pt x="115317" y="2013544"/>
                </a:moveTo>
                <a:lnTo>
                  <a:pt x="117475" y="2015567"/>
                </a:lnTo>
                <a:lnTo>
                  <a:pt x="117475" y="2013544"/>
                </a:lnTo>
                <a:close/>
                <a:moveTo>
                  <a:pt x="3594115" y="2013018"/>
                </a:moveTo>
                <a:lnTo>
                  <a:pt x="3594115" y="2015176"/>
                </a:lnTo>
                <a:lnTo>
                  <a:pt x="3595194" y="2020571"/>
                </a:lnTo>
                <a:lnTo>
                  <a:pt x="3596407" y="2020571"/>
                </a:lnTo>
                <a:lnTo>
                  <a:pt x="3597486" y="2019492"/>
                </a:lnTo>
                <a:lnTo>
                  <a:pt x="3598565" y="2019492"/>
                </a:lnTo>
                <a:lnTo>
                  <a:pt x="3596407" y="2013018"/>
                </a:lnTo>
                <a:close/>
                <a:moveTo>
                  <a:pt x="7632007" y="2012344"/>
                </a:moveTo>
                <a:lnTo>
                  <a:pt x="7632007" y="2014637"/>
                </a:lnTo>
                <a:lnTo>
                  <a:pt x="7633086" y="2014637"/>
                </a:lnTo>
                <a:lnTo>
                  <a:pt x="7633086" y="2012344"/>
                </a:lnTo>
                <a:close/>
                <a:moveTo>
                  <a:pt x="3705657" y="2011939"/>
                </a:moveTo>
                <a:lnTo>
                  <a:pt x="3705657" y="2013018"/>
                </a:lnTo>
                <a:lnTo>
                  <a:pt x="3712131" y="2014097"/>
                </a:lnTo>
                <a:lnTo>
                  <a:pt x="3713210" y="2014097"/>
                </a:lnTo>
                <a:lnTo>
                  <a:pt x="3713210" y="2013018"/>
                </a:lnTo>
                <a:lnTo>
                  <a:pt x="3708894" y="2011939"/>
                </a:lnTo>
                <a:close/>
                <a:moveTo>
                  <a:pt x="7745842" y="2011265"/>
                </a:moveTo>
                <a:cubicBezTo>
                  <a:pt x="7745842" y="2013513"/>
                  <a:pt x="7744403" y="2015356"/>
                  <a:pt x="7741526" y="2016795"/>
                </a:cubicBezTo>
                <a:lnTo>
                  <a:pt x="7738154" y="2016795"/>
                </a:lnTo>
                <a:lnTo>
                  <a:pt x="7734917" y="2014637"/>
                </a:lnTo>
                <a:lnTo>
                  <a:pt x="7732759" y="2014637"/>
                </a:lnTo>
                <a:lnTo>
                  <a:pt x="7732759" y="2016795"/>
                </a:lnTo>
                <a:lnTo>
                  <a:pt x="7742605" y="2025562"/>
                </a:lnTo>
                <a:lnTo>
                  <a:pt x="7743684" y="2025562"/>
                </a:lnTo>
                <a:lnTo>
                  <a:pt x="7748135" y="2021111"/>
                </a:lnTo>
                <a:lnTo>
                  <a:pt x="7748135" y="2011265"/>
                </a:lnTo>
                <a:close/>
                <a:moveTo>
                  <a:pt x="3612592" y="2010860"/>
                </a:moveTo>
                <a:lnTo>
                  <a:pt x="3609355" y="2020571"/>
                </a:lnTo>
                <a:lnTo>
                  <a:pt x="3610434" y="2020571"/>
                </a:lnTo>
                <a:cubicBezTo>
                  <a:pt x="3611873" y="2020571"/>
                  <a:pt x="3612952" y="2018413"/>
                  <a:pt x="3613671" y="2014097"/>
                </a:cubicBezTo>
                <a:lnTo>
                  <a:pt x="3613671" y="2010860"/>
                </a:lnTo>
                <a:close/>
                <a:moveTo>
                  <a:pt x="4684420" y="2010563"/>
                </a:moveTo>
                <a:lnTo>
                  <a:pt x="4682262" y="2013800"/>
                </a:lnTo>
                <a:lnTo>
                  <a:pt x="4682262" y="2015958"/>
                </a:lnTo>
                <a:lnTo>
                  <a:pt x="4684420" y="2018116"/>
                </a:lnTo>
                <a:lnTo>
                  <a:pt x="4687657" y="2014879"/>
                </a:lnTo>
                <a:cubicBezTo>
                  <a:pt x="4686578" y="2012001"/>
                  <a:pt x="4685499" y="2010563"/>
                  <a:pt x="4684420" y="2010563"/>
                </a:cubicBezTo>
                <a:close/>
                <a:moveTo>
                  <a:pt x="7635244" y="2010186"/>
                </a:moveTo>
                <a:lnTo>
                  <a:pt x="7635244" y="2011265"/>
                </a:lnTo>
                <a:lnTo>
                  <a:pt x="7638616" y="2011265"/>
                </a:lnTo>
                <a:lnTo>
                  <a:pt x="7638616" y="2010186"/>
                </a:lnTo>
                <a:close/>
                <a:moveTo>
                  <a:pt x="7620003" y="2010186"/>
                </a:moveTo>
                <a:lnTo>
                  <a:pt x="7611236" y="2012344"/>
                </a:lnTo>
                <a:lnTo>
                  <a:pt x="7611236" y="2013423"/>
                </a:lnTo>
                <a:lnTo>
                  <a:pt x="7615552" y="2017874"/>
                </a:lnTo>
                <a:lnTo>
                  <a:pt x="7621082" y="2017874"/>
                </a:lnTo>
                <a:lnTo>
                  <a:pt x="7621082" y="2012344"/>
                </a:lnTo>
                <a:lnTo>
                  <a:pt x="7620003" y="2011265"/>
                </a:lnTo>
                <a:close/>
                <a:moveTo>
                  <a:pt x="7260792" y="2010116"/>
                </a:moveTo>
                <a:lnTo>
                  <a:pt x="7258634" y="2012274"/>
                </a:lnTo>
                <a:lnTo>
                  <a:pt x="7259714" y="2013353"/>
                </a:lnTo>
                <a:lnTo>
                  <a:pt x="7262950" y="2013353"/>
                </a:lnTo>
                <a:lnTo>
                  <a:pt x="7262950" y="2010116"/>
                </a:lnTo>
                <a:close/>
                <a:moveTo>
                  <a:pt x="235762" y="2009228"/>
                </a:moveTo>
                <a:lnTo>
                  <a:pt x="235762" y="2010307"/>
                </a:lnTo>
                <a:lnTo>
                  <a:pt x="242101" y="2020962"/>
                </a:lnTo>
                <a:lnTo>
                  <a:pt x="242101" y="2019883"/>
                </a:lnTo>
                <a:cubicBezTo>
                  <a:pt x="240931" y="2015837"/>
                  <a:pt x="238818" y="2012285"/>
                  <a:pt x="235762" y="2009228"/>
                </a:cubicBezTo>
                <a:close/>
                <a:moveTo>
                  <a:pt x="4075067" y="2007219"/>
                </a:moveTo>
                <a:lnTo>
                  <a:pt x="4075067" y="2008298"/>
                </a:lnTo>
                <a:lnTo>
                  <a:pt x="4078304" y="2008298"/>
                </a:lnTo>
                <a:lnTo>
                  <a:pt x="4078304" y="2007219"/>
                </a:lnTo>
                <a:close/>
                <a:moveTo>
                  <a:pt x="4676867" y="2006247"/>
                </a:moveTo>
                <a:cubicBezTo>
                  <a:pt x="4687657" y="2008585"/>
                  <a:pt x="4693052" y="2010743"/>
                  <a:pt x="4693052" y="2012721"/>
                </a:cubicBezTo>
                <a:lnTo>
                  <a:pt x="4694131" y="2011642"/>
                </a:lnTo>
                <a:lnTo>
                  <a:pt x="4702763" y="2011642"/>
                </a:lnTo>
                <a:lnTo>
                  <a:pt x="4710316" y="2018116"/>
                </a:lnTo>
                <a:lnTo>
                  <a:pt x="4703842" y="2028906"/>
                </a:lnTo>
                <a:lnTo>
                  <a:pt x="4712474" y="2036459"/>
                </a:lnTo>
                <a:lnTo>
                  <a:pt x="4718948" y="2034301"/>
                </a:lnTo>
                <a:lnTo>
                  <a:pt x="4723264" y="2037538"/>
                </a:lnTo>
                <a:lnTo>
                  <a:pt x="4725422" y="2037538"/>
                </a:lnTo>
                <a:lnTo>
                  <a:pt x="4725422" y="2034301"/>
                </a:lnTo>
                <a:lnTo>
                  <a:pt x="4723264" y="2031064"/>
                </a:lnTo>
                <a:lnTo>
                  <a:pt x="4723264" y="2028906"/>
                </a:lnTo>
                <a:lnTo>
                  <a:pt x="4724343" y="2022432"/>
                </a:lnTo>
                <a:lnTo>
                  <a:pt x="4721106" y="2013800"/>
                </a:lnTo>
                <a:cubicBezTo>
                  <a:pt x="4722545" y="2010563"/>
                  <a:pt x="4723983" y="2008764"/>
                  <a:pt x="4725422" y="2008405"/>
                </a:cubicBezTo>
                <a:lnTo>
                  <a:pt x="4743900" y="2010563"/>
                </a:lnTo>
                <a:lnTo>
                  <a:pt x="4749295" y="2007326"/>
                </a:lnTo>
                <a:lnTo>
                  <a:pt x="4751453" y="2007326"/>
                </a:lnTo>
                <a:cubicBezTo>
                  <a:pt x="4754330" y="2007326"/>
                  <a:pt x="4758287" y="2009484"/>
                  <a:pt x="4763322" y="2013800"/>
                </a:cubicBezTo>
                <a:cubicBezTo>
                  <a:pt x="4763322" y="2011642"/>
                  <a:pt x="4764041" y="2010563"/>
                  <a:pt x="4765480" y="2010563"/>
                </a:cubicBezTo>
                <a:lnTo>
                  <a:pt x="4769796" y="2010563"/>
                </a:lnTo>
                <a:lnTo>
                  <a:pt x="4773033" y="2012721"/>
                </a:lnTo>
                <a:lnTo>
                  <a:pt x="4770875" y="2026748"/>
                </a:lnTo>
                <a:lnTo>
                  <a:pt x="4771954" y="2027827"/>
                </a:lnTo>
                <a:lnTo>
                  <a:pt x="4773033" y="2027827"/>
                </a:lnTo>
                <a:cubicBezTo>
                  <a:pt x="4778068" y="2027827"/>
                  <a:pt x="4780586" y="2024230"/>
                  <a:pt x="4780586" y="2017037"/>
                </a:cubicBezTo>
                <a:lnTo>
                  <a:pt x="4781665" y="2015958"/>
                </a:lnTo>
                <a:lnTo>
                  <a:pt x="4782744" y="2015958"/>
                </a:lnTo>
                <a:lnTo>
                  <a:pt x="4804324" y="2039696"/>
                </a:lnTo>
                <a:lnTo>
                  <a:pt x="4800008" y="2042933"/>
                </a:lnTo>
                <a:lnTo>
                  <a:pt x="4765480" y="2042933"/>
                </a:lnTo>
                <a:lnTo>
                  <a:pt x="4762243" y="2054802"/>
                </a:lnTo>
                <a:lnTo>
                  <a:pt x="4765480" y="2058039"/>
                </a:lnTo>
                <a:lnTo>
                  <a:pt x="4765480" y="2067750"/>
                </a:lnTo>
                <a:lnTo>
                  <a:pt x="4776270" y="2075438"/>
                </a:lnTo>
                <a:cubicBezTo>
                  <a:pt x="4784902" y="2077236"/>
                  <a:pt x="4789218" y="2081193"/>
                  <a:pt x="4789218" y="2087307"/>
                </a:cubicBezTo>
                <a:lnTo>
                  <a:pt x="4791376" y="2089465"/>
                </a:lnTo>
                <a:lnTo>
                  <a:pt x="4791376" y="2090544"/>
                </a:lnTo>
                <a:lnTo>
                  <a:pt x="4778428" y="2102413"/>
                </a:lnTo>
                <a:lnTo>
                  <a:pt x="4778428" y="2106729"/>
                </a:lnTo>
                <a:cubicBezTo>
                  <a:pt x="4783463" y="2106729"/>
                  <a:pt x="4785981" y="2109966"/>
                  <a:pt x="4785981" y="2116440"/>
                </a:cubicBezTo>
                <a:lnTo>
                  <a:pt x="4785981" y="2120756"/>
                </a:lnTo>
                <a:lnTo>
                  <a:pt x="4782744" y="2134783"/>
                </a:lnTo>
                <a:lnTo>
                  <a:pt x="4783823" y="2139099"/>
                </a:lnTo>
                <a:lnTo>
                  <a:pt x="4779507" y="2156363"/>
                </a:lnTo>
                <a:cubicBezTo>
                  <a:pt x="4780946" y="2156363"/>
                  <a:pt x="4781665" y="2157442"/>
                  <a:pt x="4781665" y="2159600"/>
                </a:cubicBezTo>
                <a:lnTo>
                  <a:pt x="4780586" y="2166074"/>
                </a:lnTo>
                <a:lnTo>
                  <a:pt x="4803245" y="2189812"/>
                </a:lnTo>
                <a:lnTo>
                  <a:pt x="4804324" y="2193049"/>
                </a:lnTo>
                <a:cubicBezTo>
                  <a:pt x="4803245" y="2194488"/>
                  <a:pt x="4799289" y="2195207"/>
                  <a:pt x="4792455" y="2195207"/>
                </a:cubicBezTo>
                <a:cubicBezTo>
                  <a:pt x="4792455" y="2196646"/>
                  <a:pt x="4790297" y="2197725"/>
                  <a:pt x="4785981" y="2198444"/>
                </a:cubicBezTo>
                <a:lnTo>
                  <a:pt x="4765480" y="2197365"/>
                </a:lnTo>
                <a:lnTo>
                  <a:pt x="4761164" y="2199523"/>
                </a:lnTo>
                <a:lnTo>
                  <a:pt x="4754690" y="2198444"/>
                </a:lnTo>
                <a:lnTo>
                  <a:pt x="4736347" y="2200602"/>
                </a:lnTo>
                <a:lnTo>
                  <a:pt x="4736347" y="2201681"/>
                </a:lnTo>
                <a:cubicBezTo>
                  <a:pt x="4736527" y="2205548"/>
                  <a:pt x="4750194" y="2211347"/>
                  <a:pt x="4777349" y="2219080"/>
                </a:cubicBezTo>
                <a:lnTo>
                  <a:pt x="4783823" y="2216922"/>
                </a:lnTo>
                <a:cubicBezTo>
                  <a:pt x="4785262" y="2218181"/>
                  <a:pt x="4791736" y="2219260"/>
                  <a:pt x="4803245" y="2220159"/>
                </a:cubicBezTo>
                <a:lnTo>
                  <a:pt x="4804324" y="2221238"/>
                </a:lnTo>
                <a:lnTo>
                  <a:pt x="4804324" y="2222317"/>
                </a:lnTo>
                <a:cubicBezTo>
                  <a:pt x="4797311" y="2238143"/>
                  <a:pt x="4793714" y="2250012"/>
                  <a:pt x="4793534" y="2257924"/>
                </a:cubicBezTo>
                <a:cubicBezTo>
                  <a:pt x="4792455" y="2257924"/>
                  <a:pt x="4790657" y="2261521"/>
                  <a:pt x="4788139" y="2268715"/>
                </a:cubicBezTo>
                <a:lnTo>
                  <a:pt x="4779507" y="2271952"/>
                </a:lnTo>
                <a:cubicBezTo>
                  <a:pt x="4768537" y="2271952"/>
                  <a:pt x="4754150" y="2261521"/>
                  <a:pt x="4736347" y="2240660"/>
                </a:cubicBezTo>
                <a:cubicBezTo>
                  <a:pt x="4731042" y="2231129"/>
                  <a:pt x="4727400" y="2221778"/>
                  <a:pt x="4725422" y="2212606"/>
                </a:cubicBezTo>
                <a:lnTo>
                  <a:pt x="4724343" y="2211527"/>
                </a:lnTo>
                <a:lnTo>
                  <a:pt x="4721106" y="2211527"/>
                </a:lnTo>
                <a:lnTo>
                  <a:pt x="4717869" y="2219080"/>
                </a:lnTo>
                <a:lnTo>
                  <a:pt x="4712474" y="2218001"/>
                </a:lnTo>
                <a:lnTo>
                  <a:pt x="4711395" y="2219080"/>
                </a:lnTo>
                <a:lnTo>
                  <a:pt x="4711395" y="2223396"/>
                </a:lnTo>
                <a:cubicBezTo>
                  <a:pt x="4713553" y="2223396"/>
                  <a:pt x="4714632" y="2224115"/>
                  <a:pt x="4714632" y="2225554"/>
                </a:cubicBezTo>
                <a:cubicBezTo>
                  <a:pt x="4714632" y="2232388"/>
                  <a:pt x="4710316" y="2236344"/>
                  <a:pt x="4701684" y="2237423"/>
                </a:cubicBezTo>
                <a:cubicBezTo>
                  <a:pt x="4701684" y="2245336"/>
                  <a:pt x="4699526" y="2249292"/>
                  <a:pt x="4695210" y="2249292"/>
                </a:cubicBezTo>
                <a:lnTo>
                  <a:pt x="4667156" y="2262240"/>
                </a:lnTo>
                <a:lnTo>
                  <a:pt x="4641260" y="2268715"/>
                </a:lnTo>
                <a:lnTo>
                  <a:pt x="4638023" y="2268715"/>
                </a:lnTo>
                <a:lnTo>
                  <a:pt x="4635865" y="2266557"/>
                </a:lnTo>
                <a:lnTo>
                  <a:pt x="4635865" y="2262240"/>
                </a:lnTo>
                <a:cubicBezTo>
                  <a:pt x="4635865" y="2257924"/>
                  <a:pt x="4641619" y="2253249"/>
                  <a:pt x="4653129" y="2248213"/>
                </a:cubicBezTo>
                <a:lnTo>
                  <a:pt x="4680104" y="2211527"/>
                </a:lnTo>
                <a:lnTo>
                  <a:pt x="4680104" y="2197365"/>
                </a:lnTo>
                <a:lnTo>
                  <a:pt x="4671472" y="2197365"/>
                </a:lnTo>
                <a:lnTo>
                  <a:pt x="4670393" y="2196286"/>
                </a:lnTo>
                <a:lnTo>
                  <a:pt x="4650971" y="2200602"/>
                </a:lnTo>
                <a:lnTo>
                  <a:pt x="4649892" y="2200602"/>
                </a:lnTo>
                <a:cubicBezTo>
                  <a:pt x="4647194" y="2198444"/>
                  <a:pt x="4644677" y="2197365"/>
                  <a:pt x="4642339" y="2197365"/>
                </a:cubicBezTo>
                <a:lnTo>
                  <a:pt x="4632628" y="2197365"/>
                </a:lnTo>
                <a:lnTo>
                  <a:pt x="4629391" y="2194128"/>
                </a:lnTo>
                <a:cubicBezTo>
                  <a:pt x="4629391" y="2191970"/>
                  <a:pt x="4631908" y="2190891"/>
                  <a:pt x="4636944" y="2190891"/>
                </a:cubicBezTo>
                <a:lnTo>
                  <a:pt x="4640181" y="2189812"/>
                </a:lnTo>
                <a:lnTo>
                  <a:pt x="4640181" y="2188733"/>
                </a:lnTo>
                <a:lnTo>
                  <a:pt x="4668235" y="2191970"/>
                </a:lnTo>
                <a:lnTo>
                  <a:pt x="4676867" y="2188733"/>
                </a:lnTo>
                <a:lnTo>
                  <a:pt x="4682262" y="2189812"/>
                </a:lnTo>
                <a:lnTo>
                  <a:pt x="4684420" y="2181180"/>
                </a:lnTo>
                <a:lnTo>
                  <a:pt x="4683341" y="2173627"/>
                </a:lnTo>
                <a:lnTo>
                  <a:pt x="4675788" y="2174706"/>
                </a:lnTo>
                <a:lnTo>
                  <a:pt x="4670393" y="2170390"/>
                </a:lnTo>
                <a:lnTo>
                  <a:pt x="4666077" y="2170390"/>
                </a:lnTo>
                <a:cubicBezTo>
                  <a:pt x="4666077" y="2173267"/>
                  <a:pt x="4664998" y="2174706"/>
                  <a:pt x="4662840" y="2174706"/>
                </a:cubicBezTo>
                <a:lnTo>
                  <a:pt x="4656366" y="2174706"/>
                </a:lnTo>
                <a:cubicBezTo>
                  <a:pt x="4654028" y="2172548"/>
                  <a:pt x="4650791" y="2171469"/>
                  <a:pt x="4646655" y="2171469"/>
                </a:cubicBezTo>
                <a:lnTo>
                  <a:pt x="4643418" y="2161758"/>
                </a:lnTo>
                <a:lnTo>
                  <a:pt x="4636944" y="2163916"/>
                </a:lnTo>
                <a:cubicBezTo>
                  <a:pt x="4628312" y="2161758"/>
                  <a:pt x="4623276" y="2159960"/>
                  <a:pt x="4621838" y="2158521"/>
                </a:cubicBezTo>
                <a:lnTo>
                  <a:pt x="4620759" y="2158521"/>
                </a:lnTo>
                <a:lnTo>
                  <a:pt x="4618601" y="2160679"/>
                </a:lnTo>
                <a:lnTo>
                  <a:pt x="4618601" y="2161758"/>
                </a:lnTo>
                <a:lnTo>
                  <a:pt x="4619680" y="2166074"/>
                </a:lnTo>
                <a:lnTo>
                  <a:pt x="4617522" y="2171469"/>
                </a:lnTo>
                <a:lnTo>
                  <a:pt x="4619680" y="2176864"/>
                </a:lnTo>
                <a:lnTo>
                  <a:pt x="4617522" y="2185496"/>
                </a:lnTo>
                <a:lnTo>
                  <a:pt x="4619680" y="2233107"/>
                </a:lnTo>
                <a:lnTo>
                  <a:pt x="4615364" y="2235265"/>
                </a:lnTo>
                <a:lnTo>
                  <a:pt x="4615364" y="2237423"/>
                </a:lnTo>
                <a:lnTo>
                  <a:pt x="4618601" y="2241739"/>
                </a:lnTo>
                <a:lnTo>
                  <a:pt x="4615364" y="2255766"/>
                </a:lnTo>
                <a:lnTo>
                  <a:pt x="4617522" y="2259003"/>
                </a:lnTo>
                <a:lnTo>
                  <a:pt x="4617522" y="2260082"/>
                </a:lnTo>
                <a:cubicBezTo>
                  <a:pt x="4615184" y="2265837"/>
                  <a:pt x="4603989" y="2269434"/>
                  <a:pt x="4583938" y="2270873"/>
                </a:cubicBezTo>
                <a:cubicBezTo>
                  <a:pt x="4577464" y="2270873"/>
                  <a:pt x="4574227" y="2266197"/>
                  <a:pt x="4574227" y="2256845"/>
                </a:cubicBezTo>
                <a:lnTo>
                  <a:pt x="4570990" y="2253608"/>
                </a:lnTo>
                <a:lnTo>
                  <a:pt x="4570990" y="2251450"/>
                </a:lnTo>
                <a:lnTo>
                  <a:pt x="4572069" y="2213685"/>
                </a:lnTo>
                <a:lnTo>
                  <a:pt x="4570990" y="2193049"/>
                </a:lnTo>
                <a:lnTo>
                  <a:pt x="4569911" y="2191970"/>
                </a:lnTo>
                <a:cubicBezTo>
                  <a:pt x="4556243" y="2204289"/>
                  <a:pt x="4547611" y="2210448"/>
                  <a:pt x="4544015" y="2210448"/>
                </a:cubicBezTo>
                <a:lnTo>
                  <a:pt x="4542936" y="2210448"/>
                </a:lnTo>
                <a:lnTo>
                  <a:pt x="4538620" y="2206132"/>
                </a:lnTo>
                <a:lnTo>
                  <a:pt x="4538620" y="2204918"/>
                </a:lnTo>
                <a:lnTo>
                  <a:pt x="4553726" y="2183338"/>
                </a:lnTo>
                <a:cubicBezTo>
                  <a:pt x="4553726" y="2180101"/>
                  <a:pt x="4555164" y="2176864"/>
                  <a:pt x="4558042" y="2173627"/>
                </a:cubicBezTo>
                <a:lnTo>
                  <a:pt x="4556963" y="2169311"/>
                </a:lnTo>
                <a:cubicBezTo>
                  <a:pt x="4561279" y="2151148"/>
                  <a:pt x="4563437" y="2139639"/>
                  <a:pt x="4563437" y="2134783"/>
                </a:cubicBezTo>
                <a:lnTo>
                  <a:pt x="4561279" y="2130467"/>
                </a:lnTo>
                <a:cubicBezTo>
                  <a:pt x="4565235" y="2118238"/>
                  <a:pt x="4567753" y="2112124"/>
                  <a:pt x="4568832" y="2112124"/>
                </a:cubicBezTo>
                <a:lnTo>
                  <a:pt x="4569911" y="2113203"/>
                </a:lnTo>
                <a:lnTo>
                  <a:pt x="4569911" y="2114282"/>
                </a:lnTo>
                <a:lnTo>
                  <a:pt x="4567753" y="2116440"/>
                </a:lnTo>
                <a:cubicBezTo>
                  <a:pt x="4569911" y="2116440"/>
                  <a:pt x="4570990" y="2117519"/>
                  <a:pt x="4570990" y="2119677"/>
                </a:cubicBezTo>
                <a:lnTo>
                  <a:pt x="4572069" y="2119677"/>
                </a:lnTo>
                <a:lnTo>
                  <a:pt x="4572069" y="2116440"/>
                </a:lnTo>
                <a:cubicBezTo>
                  <a:pt x="4569911" y="2107628"/>
                  <a:pt x="4567393" y="2101514"/>
                  <a:pt x="4564516" y="2098097"/>
                </a:cubicBezTo>
                <a:lnTo>
                  <a:pt x="4564516" y="2090544"/>
                </a:lnTo>
                <a:cubicBezTo>
                  <a:pt x="4566674" y="2087846"/>
                  <a:pt x="4567753" y="2085329"/>
                  <a:pt x="4567753" y="2082991"/>
                </a:cubicBezTo>
                <a:lnTo>
                  <a:pt x="4567753" y="2080833"/>
                </a:lnTo>
                <a:lnTo>
                  <a:pt x="4564516" y="2077596"/>
                </a:lnTo>
                <a:lnTo>
                  <a:pt x="4545094" y="2084070"/>
                </a:lnTo>
                <a:cubicBezTo>
                  <a:pt x="4539339" y="2081372"/>
                  <a:pt x="4536462" y="2077776"/>
                  <a:pt x="4536462" y="2073280"/>
                </a:cubicBezTo>
                <a:lnTo>
                  <a:pt x="4541857" y="2068829"/>
                </a:lnTo>
                <a:lnTo>
                  <a:pt x="4552647" y="2068829"/>
                </a:lnTo>
                <a:cubicBezTo>
                  <a:pt x="4554805" y="2070987"/>
                  <a:pt x="4560200" y="2072830"/>
                  <a:pt x="4568832" y="2074359"/>
                </a:cubicBezTo>
                <a:lnTo>
                  <a:pt x="4572069" y="2074359"/>
                </a:lnTo>
                <a:lnTo>
                  <a:pt x="4572069" y="2072066"/>
                </a:lnTo>
                <a:lnTo>
                  <a:pt x="4573148" y="2072066"/>
                </a:lnTo>
                <a:lnTo>
                  <a:pt x="4570990" y="2060197"/>
                </a:lnTo>
                <a:lnTo>
                  <a:pt x="4572069" y="2059118"/>
                </a:lnTo>
                <a:lnTo>
                  <a:pt x="4572069" y="2058039"/>
                </a:lnTo>
                <a:lnTo>
                  <a:pt x="4567753" y="2051565"/>
                </a:lnTo>
                <a:lnTo>
                  <a:pt x="4567753" y="2050486"/>
                </a:lnTo>
                <a:lnTo>
                  <a:pt x="4572069" y="2036459"/>
                </a:lnTo>
                <a:lnTo>
                  <a:pt x="4572069" y="2026748"/>
                </a:lnTo>
                <a:lnTo>
                  <a:pt x="4567753" y="2010563"/>
                </a:lnTo>
                <a:lnTo>
                  <a:pt x="4573148" y="2007326"/>
                </a:lnTo>
                <a:cubicBezTo>
                  <a:pt x="4581240" y="2007326"/>
                  <a:pt x="4591715" y="2009124"/>
                  <a:pt x="4604574" y="2012721"/>
                </a:cubicBezTo>
                <a:lnTo>
                  <a:pt x="4611048" y="2011642"/>
                </a:lnTo>
                <a:lnTo>
                  <a:pt x="4616443" y="2011642"/>
                </a:lnTo>
                <a:cubicBezTo>
                  <a:pt x="4624715" y="2011642"/>
                  <a:pt x="4629391" y="2013440"/>
                  <a:pt x="4630470" y="2017037"/>
                </a:cubicBezTo>
                <a:lnTo>
                  <a:pt x="4630470" y="2019195"/>
                </a:lnTo>
                <a:cubicBezTo>
                  <a:pt x="4623276" y="2023871"/>
                  <a:pt x="4619680" y="2031064"/>
                  <a:pt x="4619680" y="2040775"/>
                </a:cubicBezTo>
                <a:cubicBezTo>
                  <a:pt x="4618241" y="2040775"/>
                  <a:pt x="4616443" y="2046530"/>
                  <a:pt x="4614285" y="2058039"/>
                </a:cubicBezTo>
                <a:cubicBezTo>
                  <a:pt x="4615723" y="2058039"/>
                  <a:pt x="4616443" y="2059118"/>
                  <a:pt x="4616443" y="2061276"/>
                </a:cubicBezTo>
                <a:lnTo>
                  <a:pt x="4617522" y="2062355"/>
                </a:lnTo>
                <a:lnTo>
                  <a:pt x="4619680" y="2062355"/>
                </a:lnTo>
                <a:lnTo>
                  <a:pt x="4630470" y="2050486"/>
                </a:lnTo>
                <a:cubicBezTo>
                  <a:pt x="4635505" y="2050486"/>
                  <a:pt x="4638023" y="2053363"/>
                  <a:pt x="4638023" y="2059118"/>
                </a:cubicBezTo>
                <a:lnTo>
                  <a:pt x="4639102" y="2060197"/>
                </a:lnTo>
                <a:lnTo>
                  <a:pt x="4640181" y="2060197"/>
                </a:lnTo>
                <a:lnTo>
                  <a:pt x="4644497" y="2058039"/>
                </a:lnTo>
                <a:lnTo>
                  <a:pt x="4657445" y="2067750"/>
                </a:lnTo>
                <a:lnTo>
                  <a:pt x="4659603" y="2067750"/>
                </a:lnTo>
                <a:cubicBezTo>
                  <a:pt x="4659603" y="2064693"/>
                  <a:pt x="4662840" y="2062894"/>
                  <a:pt x="4669314" y="2062355"/>
                </a:cubicBezTo>
                <a:lnTo>
                  <a:pt x="4668235" y="2059118"/>
                </a:lnTo>
                <a:lnTo>
                  <a:pt x="4667156" y="2059118"/>
                </a:lnTo>
                <a:lnTo>
                  <a:pt x="4661761" y="2060197"/>
                </a:lnTo>
                <a:lnTo>
                  <a:pt x="4659603" y="2056960"/>
                </a:lnTo>
                <a:cubicBezTo>
                  <a:pt x="4659603" y="2051925"/>
                  <a:pt x="4660322" y="2047968"/>
                  <a:pt x="4661761" y="2045091"/>
                </a:cubicBezTo>
                <a:lnTo>
                  <a:pt x="4659603" y="2039696"/>
                </a:lnTo>
                <a:lnTo>
                  <a:pt x="4660682" y="2034301"/>
                </a:lnTo>
                <a:lnTo>
                  <a:pt x="4659603" y="2029985"/>
                </a:lnTo>
                <a:cubicBezTo>
                  <a:pt x="4659603" y="2018835"/>
                  <a:pt x="4663559" y="2011282"/>
                  <a:pt x="4671472" y="2007326"/>
                </a:cubicBezTo>
                <a:close/>
                <a:moveTo>
                  <a:pt x="146204" y="2005991"/>
                </a:moveTo>
                <a:lnTo>
                  <a:pt x="146204" y="2008149"/>
                </a:lnTo>
                <a:lnTo>
                  <a:pt x="149441" y="2009228"/>
                </a:lnTo>
                <a:lnTo>
                  <a:pt x="149441" y="2008149"/>
                </a:lnTo>
                <a:lnTo>
                  <a:pt x="147284" y="2005991"/>
                </a:lnTo>
                <a:close/>
                <a:moveTo>
                  <a:pt x="3673152" y="2005465"/>
                </a:moveTo>
                <a:lnTo>
                  <a:pt x="3670994" y="2007623"/>
                </a:lnTo>
                <a:lnTo>
                  <a:pt x="3670994" y="2009781"/>
                </a:lnTo>
                <a:lnTo>
                  <a:pt x="3674231" y="2013018"/>
                </a:lnTo>
                <a:lnTo>
                  <a:pt x="3676389" y="2006544"/>
                </a:lnTo>
                <a:lnTo>
                  <a:pt x="3675310" y="2005465"/>
                </a:lnTo>
                <a:close/>
                <a:moveTo>
                  <a:pt x="1695344" y="2003847"/>
                </a:moveTo>
                <a:lnTo>
                  <a:pt x="1695344" y="2004926"/>
                </a:lnTo>
                <a:lnTo>
                  <a:pt x="1697503" y="2007219"/>
                </a:lnTo>
                <a:lnTo>
                  <a:pt x="1699662" y="2007219"/>
                </a:lnTo>
                <a:lnTo>
                  <a:pt x="1699662" y="2006140"/>
                </a:lnTo>
                <a:lnTo>
                  <a:pt x="1697503" y="2003847"/>
                </a:lnTo>
                <a:close/>
                <a:moveTo>
                  <a:pt x="8178778" y="2003577"/>
                </a:moveTo>
                <a:lnTo>
                  <a:pt x="8177564" y="2006814"/>
                </a:lnTo>
                <a:lnTo>
                  <a:pt x="8177564" y="2007893"/>
                </a:lnTo>
                <a:lnTo>
                  <a:pt x="8178778" y="2007893"/>
                </a:lnTo>
                <a:lnTo>
                  <a:pt x="8179857" y="2004656"/>
                </a:lnTo>
                <a:lnTo>
                  <a:pt x="8179857" y="2003577"/>
                </a:lnTo>
                <a:close/>
                <a:moveTo>
                  <a:pt x="5117138" y="2003442"/>
                </a:moveTo>
                <a:lnTo>
                  <a:pt x="5111743" y="2007758"/>
                </a:lnTo>
                <a:cubicBezTo>
                  <a:pt x="5112822" y="2010636"/>
                  <a:pt x="5113901" y="2012074"/>
                  <a:pt x="5114980" y="2012074"/>
                </a:cubicBezTo>
                <a:lnTo>
                  <a:pt x="5121454" y="2012074"/>
                </a:lnTo>
                <a:lnTo>
                  <a:pt x="5121454" y="2006679"/>
                </a:lnTo>
                <a:lnTo>
                  <a:pt x="5118217" y="2003442"/>
                </a:lnTo>
                <a:close/>
                <a:moveTo>
                  <a:pt x="3598565" y="2002228"/>
                </a:moveTo>
                <a:lnTo>
                  <a:pt x="3596407" y="2005465"/>
                </a:lnTo>
                <a:lnTo>
                  <a:pt x="3598565" y="2005465"/>
                </a:lnTo>
                <a:lnTo>
                  <a:pt x="3600723" y="2003307"/>
                </a:lnTo>
                <a:lnTo>
                  <a:pt x="3599644" y="2002228"/>
                </a:lnTo>
                <a:close/>
                <a:moveTo>
                  <a:pt x="4081541" y="2000610"/>
                </a:moveTo>
                <a:lnTo>
                  <a:pt x="4081541" y="2002903"/>
                </a:lnTo>
                <a:lnTo>
                  <a:pt x="4082754" y="2002903"/>
                </a:lnTo>
                <a:lnTo>
                  <a:pt x="4082754" y="2000610"/>
                </a:lnTo>
                <a:close/>
                <a:moveTo>
                  <a:pt x="1597964" y="2000610"/>
                </a:moveTo>
                <a:lnTo>
                  <a:pt x="1597964" y="2001689"/>
                </a:lnTo>
                <a:lnTo>
                  <a:pt x="1600122" y="2003847"/>
                </a:lnTo>
                <a:lnTo>
                  <a:pt x="1601202" y="2002768"/>
                </a:lnTo>
                <a:lnTo>
                  <a:pt x="1601202" y="2000610"/>
                </a:lnTo>
                <a:close/>
                <a:moveTo>
                  <a:pt x="587503" y="2000610"/>
                </a:moveTo>
                <a:cubicBezTo>
                  <a:pt x="582378" y="2006364"/>
                  <a:pt x="577658" y="2009242"/>
                  <a:pt x="573342" y="2009242"/>
                </a:cubicBezTo>
                <a:cubicBezTo>
                  <a:pt x="568845" y="2009242"/>
                  <a:pt x="566598" y="2009961"/>
                  <a:pt x="566598" y="2011400"/>
                </a:cubicBezTo>
                <a:lnTo>
                  <a:pt x="566598" y="2013558"/>
                </a:lnTo>
                <a:lnTo>
                  <a:pt x="574421" y="2017874"/>
                </a:lnTo>
                <a:lnTo>
                  <a:pt x="577658" y="2017874"/>
                </a:lnTo>
                <a:cubicBezTo>
                  <a:pt x="586290" y="2013198"/>
                  <a:pt x="590695" y="2009961"/>
                  <a:pt x="590875" y="2008163"/>
                </a:cubicBezTo>
                <a:lnTo>
                  <a:pt x="590875" y="2004926"/>
                </a:lnTo>
                <a:cubicBezTo>
                  <a:pt x="588627" y="2004926"/>
                  <a:pt x="587503" y="2003487"/>
                  <a:pt x="587503" y="2000610"/>
                </a:cubicBezTo>
                <a:close/>
                <a:moveTo>
                  <a:pt x="3676389" y="2000070"/>
                </a:moveTo>
                <a:lnTo>
                  <a:pt x="3676389" y="2001149"/>
                </a:lnTo>
                <a:lnTo>
                  <a:pt x="3678547" y="2001149"/>
                </a:lnTo>
                <a:lnTo>
                  <a:pt x="3678547" y="2000070"/>
                </a:lnTo>
                <a:close/>
                <a:moveTo>
                  <a:pt x="9166579" y="1999935"/>
                </a:moveTo>
                <a:lnTo>
                  <a:pt x="9166579" y="2002093"/>
                </a:lnTo>
                <a:lnTo>
                  <a:pt x="9167658" y="2002093"/>
                </a:lnTo>
                <a:lnTo>
                  <a:pt x="9167658" y="1999935"/>
                </a:lnTo>
                <a:close/>
                <a:moveTo>
                  <a:pt x="1645576" y="1998452"/>
                </a:moveTo>
                <a:lnTo>
                  <a:pt x="1646655" y="1998452"/>
                </a:lnTo>
                <a:lnTo>
                  <a:pt x="1647734" y="1999531"/>
                </a:lnTo>
                <a:lnTo>
                  <a:pt x="1647734" y="2000610"/>
                </a:lnTo>
                <a:lnTo>
                  <a:pt x="1646655" y="2001689"/>
                </a:lnTo>
                <a:lnTo>
                  <a:pt x="1645576" y="2001689"/>
                </a:lnTo>
                <a:lnTo>
                  <a:pt x="1644497" y="2000610"/>
                </a:lnTo>
                <a:lnTo>
                  <a:pt x="1644497" y="1999531"/>
                </a:lnTo>
                <a:close/>
                <a:moveTo>
                  <a:pt x="2650691" y="1998126"/>
                </a:moveTo>
                <a:lnTo>
                  <a:pt x="2643139" y="1999205"/>
                </a:lnTo>
                <a:lnTo>
                  <a:pt x="2640981" y="1999205"/>
                </a:lnTo>
                <a:lnTo>
                  <a:pt x="2640981" y="2013232"/>
                </a:lnTo>
                <a:lnTo>
                  <a:pt x="2642059" y="2018492"/>
                </a:lnTo>
                <a:lnTo>
                  <a:pt x="2647454" y="2017413"/>
                </a:lnTo>
                <a:lnTo>
                  <a:pt x="2647454" y="2009995"/>
                </a:lnTo>
                <a:lnTo>
                  <a:pt x="2650691" y="2005679"/>
                </a:lnTo>
                <a:close/>
                <a:moveTo>
                  <a:pt x="4243526" y="1997373"/>
                </a:moveTo>
                <a:lnTo>
                  <a:pt x="4243526" y="1999531"/>
                </a:lnTo>
                <a:lnTo>
                  <a:pt x="4244605" y="1999531"/>
                </a:lnTo>
                <a:lnTo>
                  <a:pt x="4246898" y="1997373"/>
                </a:lnTo>
                <a:close/>
                <a:moveTo>
                  <a:pt x="234683" y="1996415"/>
                </a:moveTo>
                <a:lnTo>
                  <a:pt x="234683" y="1997494"/>
                </a:lnTo>
                <a:lnTo>
                  <a:pt x="237920" y="1997494"/>
                </a:lnTo>
                <a:lnTo>
                  <a:pt x="237920" y="1996415"/>
                </a:lnTo>
                <a:close/>
                <a:moveTo>
                  <a:pt x="2234833" y="1995485"/>
                </a:moveTo>
                <a:lnTo>
                  <a:pt x="2231596" y="1998722"/>
                </a:lnTo>
                <a:lnTo>
                  <a:pt x="2232676" y="1998722"/>
                </a:lnTo>
                <a:lnTo>
                  <a:pt x="2234833" y="1996564"/>
                </a:lnTo>
                <a:close/>
                <a:moveTo>
                  <a:pt x="4235838" y="1995215"/>
                </a:moveTo>
                <a:lnTo>
                  <a:pt x="4235838" y="1999531"/>
                </a:lnTo>
                <a:lnTo>
                  <a:pt x="4237052" y="1999531"/>
                </a:lnTo>
                <a:lnTo>
                  <a:pt x="4237052" y="1995215"/>
                </a:lnTo>
                <a:close/>
                <a:moveTo>
                  <a:pt x="1645576" y="1995215"/>
                </a:moveTo>
                <a:cubicBezTo>
                  <a:pt x="1640540" y="1995215"/>
                  <a:pt x="1638023" y="1999576"/>
                  <a:pt x="1638023" y="2008298"/>
                </a:cubicBezTo>
                <a:lnTo>
                  <a:pt x="1635864" y="2010456"/>
                </a:lnTo>
                <a:lnTo>
                  <a:pt x="1635864" y="2011535"/>
                </a:lnTo>
                <a:lnTo>
                  <a:pt x="1638023" y="2011535"/>
                </a:lnTo>
                <a:cubicBezTo>
                  <a:pt x="1640720" y="2006230"/>
                  <a:pt x="1645755" y="2002948"/>
                  <a:pt x="1653129" y="2001689"/>
                </a:cubicBezTo>
                <a:lnTo>
                  <a:pt x="1657580" y="2002768"/>
                </a:lnTo>
                <a:lnTo>
                  <a:pt x="1658658" y="2002768"/>
                </a:lnTo>
                <a:cubicBezTo>
                  <a:pt x="1654073" y="1997733"/>
                  <a:pt x="1650072" y="1995215"/>
                  <a:pt x="1646655" y="1995215"/>
                </a:cubicBezTo>
                <a:close/>
                <a:moveTo>
                  <a:pt x="6597489" y="1994001"/>
                </a:moveTo>
                <a:lnTo>
                  <a:pt x="6597489" y="1995080"/>
                </a:lnTo>
                <a:lnTo>
                  <a:pt x="6599647" y="1995080"/>
                </a:lnTo>
                <a:lnTo>
                  <a:pt x="6599647" y="1994001"/>
                </a:lnTo>
                <a:close/>
                <a:moveTo>
                  <a:pt x="8276833" y="1993866"/>
                </a:moveTo>
                <a:lnTo>
                  <a:pt x="8276833" y="1997103"/>
                </a:lnTo>
                <a:lnTo>
                  <a:pt x="8277912" y="2002498"/>
                </a:lnTo>
                <a:lnTo>
                  <a:pt x="8278991" y="2002498"/>
                </a:lnTo>
                <a:lnTo>
                  <a:pt x="8280070" y="1994945"/>
                </a:lnTo>
                <a:lnTo>
                  <a:pt x="8278991" y="1993866"/>
                </a:lnTo>
                <a:close/>
                <a:moveTo>
                  <a:pt x="9171974" y="1993461"/>
                </a:moveTo>
                <a:lnTo>
                  <a:pt x="9168737" y="1994540"/>
                </a:lnTo>
                <a:cubicBezTo>
                  <a:pt x="9170175" y="1999036"/>
                  <a:pt x="9172019" y="2001554"/>
                  <a:pt x="9174266" y="2002093"/>
                </a:cubicBezTo>
                <a:lnTo>
                  <a:pt x="9175346" y="2002093"/>
                </a:lnTo>
                <a:lnTo>
                  <a:pt x="9175346" y="2001014"/>
                </a:lnTo>
                <a:cubicBezTo>
                  <a:pt x="9173098" y="2001014"/>
                  <a:pt x="9171974" y="1998497"/>
                  <a:pt x="9171974" y="1993461"/>
                </a:cubicBezTo>
                <a:close/>
                <a:moveTo>
                  <a:pt x="7614473" y="1992652"/>
                </a:moveTo>
                <a:cubicBezTo>
                  <a:pt x="7611596" y="1994091"/>
                  <a:pt x="7610157" y="1996294"/>
                  <a:pt x="7610157" y="1999261"/>
                </a:cubicBezTo>
                <a:lnTo>
                  <a:pt x="7613394" y="2000340"/>
                </a:lnTo>
                <a:cubicBezTo>
                  <a:pt x="7617800" y="1999621"/>
                  <a:pt x="7620003" y="1998542"/>
                  <a:pt x="7620003" y="1997103"/>
                </a:cubicBezTo>
                <a:lnTo>
                  <a:pt x="7620003" y="1993731"/>
                </a:lnTo>
                <a:close/>
                <a:moveTo>
                  <a:pt x="3648334" y="1992517"/>
                </a:moveTo>
                <a:lnTo>
                  <a:pt x="3648334" y="1993596"/>
                </a:lnTo>
                <a:lnTo>
                  <a:pt x="3650492" y="1993596"/>
                </a:lnTo>
                <a:lnTo>
                  <a:pt x="3650492" y="1992517"/>
                </a:lnTo>
                <a:close/>
                <a:moveTo>
                  <a:pt x="227265" y="1992234"/>
                </a:moveTo>
                <a:lnTo>
                  <a:pt x="224028" y="1993313"/>
                </a:lnTo>
                <a:lnTo>
                  <a:pt x="224028" y="1995336"/>
                </a:lnTo>
                <a:cubicBezTo>
                  <a:pt x="226905" y="1995336"/>
                  <a:pt x="228344" y="1997494"/>
                  <a:pt x="228344" y="2001810"/>
                </a:cubicBezTo>
                <a:lnTo>
                  <a:pt x="228344" y="2002889"/>
                </a:lnTo>
                <a:lnTo>
                  <a:pt x="227265" y="2008149"/>
                </a:lnTo>
                <a:cubicBezTo>
                  <a:pt x="228702" y="2008149"/>
                  <a:pt x="229423" y="2007070"/>
                  <a:pt x="229423" y="2004912"/>
                </a:cubicBezTo>
                <a:lnTo>
                  <a:pt x="232525" y="2004912"/>
                </a:lnTo>
                <a:lnTo>
                  <a:pt x="232525" y="2005991"/>
                </a:lnTo>
                <a:lnTo>
                  <a:pt x="231446" y="2007070"/>
                </a:lnTo>
                <a:lnTo>
                  <a:pt x="231446" y="2008149"/>
                </a:lnTo>
                <a:lnTo>
                  <a:pt x="235762" y="2008149"/>
                </a:lnTo>
                <a:lnTo>
                  <a:pt x="228344" y="1995336"/>
                </a:lnTo>
                <a:lnTo>
                  <a:pt x="230367" y="1993313"/>
                </a:lnTo>
                <a:close/>
                <a:moveTo>
                  <a:pt x="8111071" y="1990629"/>
                </a:moveTo>
                <a:lnTo>
                  <a:pt x="8106215" y="1992787"/>
                </a:lnTo>
                <a:lnTo>
                  <a:pt x="8105676" y="1992787"/>
                </a:lnTo>
                <a:lnTo>
                  <a:pt x="8105480" y="1993114"/>
                </a:lnTo>
                <a:lnTo>
                  <a:pt x="8101360" y="1994945"/>
                </a:lnTo>
                <a:lnTo>
                  <a:pt x="8101360" y="1998182"/>
                </a:lnTo>
                <a:lnTo>
                  <a:pt x="8102439" y="1998182"/>
                </a:lnTo>
                <a:lnTo>
                  <a:pt x="8105480" y="1993114"/>
                </a:lnTo>
                <a:lnTo>
                  <a:pt x="8106215" y="1992787"/>
                </a:lnTo>
                <a:lnTo>
                  <a:pt x="8113364" y="1992787"/>
                </a:lnTo>
                <a:lnTo>
                  <a:pt x="8113364" y="1990629"/>
                </a:lnTo>
                <a:close/>
                <a:moveTo>
                  <a:pt x="6583462" y="1989685"/>
                </a:moveTo>
                <a:lnTo>
                  <a:pt x="6581304" y="1991843"/>
                </a:lnTo>
                <a:lnTo>
                  <a:pt x="6581304" y="1992922"/>
                </a:lnTo>
                <a:lnTo>
                  <a:pt x="6589936" y="1995080"/>
                </a:lnTo>
                <a:lnTo>
                  <a:pt x="6589936" y="1991843"/>
                </a:lnTo>
                <a:lnTo>
                  <a:pt x="6587778" y="1989685"/>
                </a:lnTo>
                <a:close/>
                <a:moveTo>
                  <a:pt x="9176424" y="1989145"/>
                </a:moveTo>
                <a:lnTo>
                  <a:pt x="9174266" y="1991303"/>
                </a:lnTo>
                <a:lnTo>
                  <a:pt x="9176424" y="1991303"/>
                </a:lnTo>
                <a:close/>
                <a:moveTo>
                  <a:pt x="2759130" y="1988415"/>
                </a:moveTo>
                <a:lnTo>
                  <a:pt x="2756973" y="1990573"/>
                </a:lnTo>
                <a:lnTo>
                  <a:pt x="2756973" y="1992731"/>
                </a:lnTo>
                <a:lnTo>
                  <a:pt x="2760210" y="1992731"/>
                </a:lnTo>
                <a:lnTo>
                  <a:pt x="2761289" y="1989494"/>
                </a:lnTo>
                <a:lnTo>
                  <a:pt x="2760210" y="1988415"/>
                </a:lnTo>
                <a:close/>
                <a:moveTo>
                  <a:pt x="1586095" y="1987527"/>
                </a:moveTo>
                <a:lnTo>
                  <a:pt x="1586095" y="1990764"/>
                </a:lnTo>
                <a:lnTo>
                  <a:pt x="1590411" y="1990764"/>
                </a:lnTo>
                <a:lnTo>
                  <a:pt x="1590411" y="1987527"/>
                </a:lnTo>
                <a:close/>
                <a:moveTo>
                  <a:pt x="1552646" y="1987527"/>
                </a:moveTo>
                <a:lnTo>
                  <a:pt x="1552646" y="1988606"/>
                </a:lnTo>
                <a:cubicBezTo>
                  <a:pt x="1556962" y="1988966"/>
                  <a:pt x="1559120" y="1990045"/>
                  <a:pt x="1559120" y="1991843"/>
                </a:cubicBezTo>
                <a:lnTo>
                  <a:pt x="1559120" y="1995215"/>
                </a:lnTo>
                <a:lnTo>
                  <a:pt x="1556962" y="1998452"/>
                </a:lnTo>
                <a:lnTo>
                  <a:pt x="1556962" y="2001689"/>
                </a:lnTo>
                <a:cubicBezTo>
                  <a:pt x="1561278" y="2001689"/>
                  <a:pt x="1563436" y="2003172"/>
                  <a:pt x="1563436" y="2006140"/>
                </a:cubicBezTo>
                <a:lnTo>
                  <a:pt x="1564515" y="2006140"/>
                </a:lnTo>
                <a:lnTo>
                  <a:pt x="1563436" y="2001689"/>
                </a:lnTo>
                <a:lnTo>
                  <a:pt x="1564515" y="1995215"/>
                </a:lnTo>
                <a:lnTo>
                  <a:pt x="1560199" y="1987527"/>
                </a:lnTo>
                <a:close/>
                <a:moveTo>
                  <a:pt x="676792" y="1987392"/>
                </a:moveTo>
                <a:lnTo>
                  <a:pt x="674634" y="1989550"/>
                </a:lnTo>
                <a:lnTo>
                  <a:pt x="676792" y="1989550"/>
                </a:lnTo>
                <a:close/>
                <a:moveTo>
                  <a:pt x="2597011" y="1987336"/>
                </a:moveTo>
                <a:lnTo>
                  <a:pt x="2588378" y="1992731"/>
                </a:lnTo>
                <a:lnTo>
                  <a:pt x="2586221" y="1992731"/>
                </a:lnTo>
                <a:lnTo>
                  <a:pt x="2582984" y="1990573"/>
                </a:lnTo>
                <a:lnTo>
                  <a:pt x="2573272" y="1990573"/>
                </a:lnTo>
                <a:lnTo>
                  <a:pt x="2572194" y="1993810"/>
                </a:lnTo>
                <a:lnTo>
                  <a:pt x="2575431" y="2001363"/>
                </a:lnTo>
                <a:lnTo>
                  <a:pt x="2575431" y="2009995"/>
                </a:lnTo>
                <a:lnTo>
                  <a:pt x="2573272" y="2013232"/>
                </a:lnTo>
                <a:lnTo>
                  <a:pt x="2574351" y="2017413"/>
                </a:lnTo>
                <a:lnTo>
                  <a:pt x="2573272" y="2021730"/>
                </a:lnTo>
                <a:lnTo>
                  <a:pt x="2575431" y="2033599"/>
                </a:lnTo>
                <a:lnTo>
                  <a:pt x="2574351" y="2037915"/>
                </a:lnTo>
                <a:cubicBezTo>
                  <a:pt x="2574351" y="2047176"/>
                  <a:pt x="2576149" y="2051807"/>
                  <a:pt x="2579746" y="2051807"/>
                </a:cubicBezTo>
                <a:lnTo>
                  <a:pt x="2587299" y="2056123"/>
                </a:lnTo>
                <a:cubicBezTo>
                  <a:pt x="2593053" y="2056123"/>
                  <a:pt x="2595930" y="2053605"/>
                  <a:pt x="2595930" y="2048570"/>
                </a:cubicBezTo>
                <a:lnTo>
                  <a:pt x="2595930" y="2016334"/>
                </a:lnTo>
                <a:lnTo>
                  <a:pt x="2600114" y="2011074"/>
                </a:lnTo>
                <a:lnTo>
                  <a:pt x="2594852" y="2005679"/>
                </a:lnTo>
                <a:cubicBezTo>
                  <a:pt x="2594852" y="1997587"/>
                  <a:pt x="2596966" y="1992911"/>
                  <a:pt x="2601193" y="1991652"/>
                </a:cubicBezTo>
                <a:cubicBezTo>
                  <a:pt x="2600472" y="1988775"/>
                  <a:pt x="2599078" y="1987336"/>
                  <a:pt x="2597011" y="1987336"/>
                </a:cubicBezTo>
                <a:close/>
                <a:moveTo>
                  <a:pt x="3647255" y="1987122"/>
                </a:moveTo>
                <a:lnTo>
                  <a:pt x="3647255" y="1988201"/>
                </a:lnTo>
                <a:lnTo>
                  <a:pt x="3649413" y="1988201"/>
                </a:lnTo>
                <a:lnTo>
                  <a:pt x="3649413" y="1987122"/>
                </a:lnTo>
                <a:close/>
                <a:moveTo>
                  <a:pt x="3608276" y="1987122"/>
                </a:moveTo>
                <a:lnTo>
                  <a:pt x="3605039" y="1988201"/>
                </a:lnTo>
                <a:lnTo>
                  <a:pt x="3607197" y="1990359"/>
                </a:lnTo>
                <a:lnTo>
                  <a:pt x="3609355" y="1990359"/>
                </a:lnTo>
                <a:lnTo>
                  <a:pt x="3609355" y="1989280"/>
                </a:lnTo>
                <a:lnTo>
                  <a:pt x="3608276" y="1988201"/>
                </a:lnTo>
                <a:close/>
                <a:moveTo>
                  <a:pt x="8223422" y="1984155"/>
                </a:moveTo>
                <a:lnTo>
                  <a:pt x="8215734" y="1991708"/>
                </a:lnTo>
                <a:lnTo>
                  <a:pt x="8215734" y="1992787"/>
                </a:lnTo>
                <a:lnTo>
                  <a:pt x="8220185" y="1998182"/>
                </a:lnTo>
                <a:lnTo>
                  <a:pt x="8220185" y="1999261"/>
                </a:lnTo>
                <a:lnTo>
                  <a:pt x="8217892" y="2007893"/>
                </a:lnTo>
                <a:cubicBezTo>
                  <a:pt x="8217892" y="2013288"/>
                  <a:pt x="8224096" y="2016525"/>
                  <a:pt x="8236505" y="2017604"/>
                </a:cubicBezTo>
                <a:cubicBezTo>
                  <a:pt x="8251072" y="2015626"/>
                  <a:pt x="8258355" y="2013108"/>
                  <a:pt x="8258355" y="2010051"/>
                </a:cubicBezTo>
                <a:lnTo>
                  <a:pt x="8258355" y="2008972"/>
                </a:lnTo>
                <a:lnTo>
                  <a:pt x="8256062" y="2002498"/>
                </a:lnTo>
                <a:lnTo>
                  <a:pt x="8256062" y="1991708"/>
                </a:lnTo>
                <a:cubicBezTo>
                  <a:pt x="8256062" y="1989011"/>
                  <a:pt x="8245182" y="1986493"/>
                  <a:pt x="8223422" y="1984155"/>
                </a:cubicBezTo>
                <a:close/>
                <a:moveTo>
                  <a:pt x="3632015" y="1983885"/>
                </a:moveTo>
                <a:lnTo>
                  <a:pt x="3632015" y="1984964"/>
                </a:lnTo>
                <a:lnTo>
                  <a:pt x="3634173" y="1984964"/>
                </a:lnTo>
                <a:lnTo>
                  <a:pt x="3634173" y="1983885"/>
                </a:lnTo>
                <a:close/>
                <a:moveTo>
                  <a:pt x="3600723" y="1983885"/>
                </a:moveTo>
                <a:lnTo>
                  <a:pt x="3600723" y="1986043"/>
                </a:lnTo>
                <a:lnTo>
                  <a:pt x="3601802" y="1986043"/>
                </a:lnTo>
                <a:lnTo>
                  <a:pt x="3601802" y="1983885"/>
                </a:lnTo>
                <a:close/>
                <a:moveTo>
                  <a:pt x="6750303" y="1982132"/>
                </a:moveTo>
                <a:lnTo>
                  <a:pt x="6749224" y="1987527"/>
                </a:lnTo>
                <a:lnTo>
                  <a:pt x="6750303" y="1991843"/>
                </a:lnTo>
                <a:lnTo>
                  <a:pt x="6749224" y="1992922"/>
                </a:lnTo>
                <a:lnTo>
                  <a:pt x="6751382" y="1992922"/>
                </a:lnTo>
                <a:lnTo>
                  <a:pt x="6751382" y="1991843"/>
                </a:lnTo>
                <a:lnTo>
                  <a:pt x="6750303" y="1986448"/>
                </a:lnTo>
                <a:lnTo>
                  <a:pt x="6752461" y="1986448"/>
                </a:lnTo>
                <a:lnTo>
                  <a:pt x="6752461" y="1985369"/>
                </a:lnTo>
                <a:lnTo>
                  <a:pt x="6751382" y="1982132"/>
                </a:lnTo>
                <a:close/>
                <a:moveTo>
                  <a:pt x="7121331" y="1982062"/>
                </a:moveTo>
                <a:lnTo>
                  <a:pt x="7121331" y="1984220"/>
                </a:lnTo>
                <a:lnTo>
                  <a:pt x="7122410" y="1989615"/>
                </a:lnTo>
                <a:cubicBezTo>
                  <a:pt x="7111620" y="1996809"/>
                  <a:pt x="7106225" y="2002204"/>
                  <a:pt x="7106225" y="2005800"/>
                </a:cubicBezTo>
                <a:lnTo>
                  <a:pt x="7085724" y="2030752"/>
                </a:lnTo>
                <a:lnTo>
                  <a:pt x="7079115" y="2023064"/>
                </a:lnTo>
                <a:cubicBezTo>
                  <a:pt x="7077677" y="2023064"/>
                  <a:pt x="7076957" y="2024503"/>
                  <a:pt x="7076957" y="2027380"/>
                </a:cubicBezTo>
                <a:cubicBezTo>
                  <a:pt x="7074080" y="2032506"/>
                  <a:pt x="7071203" y="2035068"/>
                  <a:pt x="7068325" y="2035068"/>
                </a:cubicBezTo>
                <a:lnTo>
                  <a:pt x="7068325" y="2038305"/>
                </a:lnTo>
                <a:lnTo>
                  <a:pt x="7069404" y="2038305"/>
                </a:lnTo>
                <a:cubicBezTo>
                  <a:pt x="7074799" y="2038305"/>
                  <a:pt x="7080239" y="2036147"/>
                  <a:pt x="7085724" y="2031831"/>
                </a:cubicBezTo>
                <a:lnTo>
                  <a:pt x="7102988" y="2031831"/>
                </a:lnTo>
                <a:lnTo>
                  <a:pt x="7113778" y="2032910"/>
                </a:lnTo>
                <a:lnTo>
                  <a:pt x="7115936" y="2027380"/>
                </a:lnTo>
                <a:lnTo>
                  <a:pt x="7112699" y="2015511"/>
                </a:lnTo>
                <a:cubicBezTo>
                  <a:pt x="7117555" y="2011555"/>
                  <a:pt x="7126187" y="2008318"/>
                  <a:pt x="7138595" y="2005800"/>
                </a:cubicBezTo>
                <a:lnTo>
                  <a:pt x="7148306" y="1992852"/>
                </a:lnTo>
                <a:lnTo>
                  <a:pt x="7148306" y="1991773"/>
                </a:lnTo>
                <a:cubicBezTo>
                  <a:pt x="7147587" y="1989615"/>
                  <a:pt x="7145429" y="1988536"/>
                  <a:pt x="7141832" y="1988536"/>
                </a:cubicBezTo>
                <a:lnTo>
                  <a:pt x="7132121" y="1990694"/>
                </a:lnTo>
                <a:lnTo>
                  <a:pt x="7131042" y="1990694"/>
                </a:lnTo>
                <a:cubicBezTo>
                  <a:pt x="7126726" y="1990694"/>
                  <a:pt x="7124568" y="1988177"/>
                  <a:pt x="7124568" y="1983141"/>
                </a:cubicBezTo>
                <a:lnTo>
                  <a:pt x="7123489" y="1982062"/>
                </a:lnTo>
                <a:close/>
                <a:moveTo>
                  <a:pt x="4180135" y="1981997"/>
                </a:moveTo>
                <a:lnTo>
                  <a:pt x="4180135" y="1983211"/>
                </a:lnTo>
                <a:lnTo>
                  <a:pt x="4182293" y="1983211"/>
                </a:lnTo>
                <a:lnTo>
                  <a:pt x="4182293" y="1981997"/>
                </a:lnTo>
                <a:close/>
                <a:moveTo>
                  <a:pt x="6685293" y="1981053"/>
                </a:moveTo>
                <a:cubicBezTo>
                  <a:pt x="6683674" y="1981053"/>
                  <a:pt x="6682595" y="1982851"/>
                  <a:pt x="6682056" y="1986448"/>
                </a:cubicBezTo>
                <a:lnTo>
                  <a:pt x="6683135" y="1986448"/>
                </a:lnTo>
                <a:lnTo>
                  <a:pt x="6684214" y="1987527"/>
                </a:lnTo>
                <a:lnTo>
                  <a:pt x="6685293" y="1987527"/>
                </a:lnTo>
                <a:lnTo>
                  <a:pt x="6686372" y="1986448"/>
                </a:lnTo>
                <a:lnTo>
                  <a:pt x="6686372" y="1981053"/>
                </a:lnTo>
                <a:close/>
                <a:moveTo>
                  <a:pt x="2059899" y="1979300"/>
                </a:moveTo>
                <a:lnTo>
                  <a:pt x="2056661" y="1980379"/>
                </a:lnTo>
                <a:lnTo>
                  <a:pt x="2056661" y="1982537"/>
                </a:lnTo>
                <a:lnTo>
                  <a:pt x="2060979" y="1982537"/>
                </a:lnTo>
                <a:lnTo>
                  <a:pt x="2060979" y="1979300"/>
                </a:lnTo>
                <a:close/>
                <a:moveTo>
                  <a:pt x="8102439" y="1978760"/>
                </a:moveTo>
                <a:lnTo>
                  <a:pt x="8102439" y="1981997"/>
                </a:lnTo>
                <a:lnTo>
                  <a:pt x="8111071" y="1986313"/>
                </a:lnTo>
                <a:cubicBezTo>
                  <a:pt x="8111071" y="1984874"/>
                  <a:pt x="8108913" y="1983436"/>
                  <a:pt x="8104597" y="1981997"/>
                </a:cubicBezTo>
                <a:lnTo>
                  <a:pt x="8103518" y="1978760"/>
                </a:lnTo>
                <a:close/>
                <a:moveTo>
                  <a:pt x="7706458" y="1978490"/>
                </a:moveTo>
                <a:cubicBezTo>
                  <a:pt x="7699535" y="1982806"/>
                  <a:pt x="7692611" y="1984964"/>
                  <a:pt x="7685688" y="1984964"/>
                </a:cubicBezTo>
                <a:lnTo>
                  <a:pt x="7679079" y="1983885"/>
                </a:lnTo>
                <a:lnTo>
                  <a:pt x="7675842" y="1984964"/>
                </a:lnTo>
                <a:lnTo>
                  <a:pt x="7665996" y="1983885"/>
                </a:lnTo>
                <a:lnTo>
                  <a:pt x="7654936" y="1983885"/>
                </a:lnTo>
                <a:lnTo>
                  <a:pt x="7650620" y="1980648"/>
                </a:lnTo>
                <a:lnTo>
                  <a:pt x="7647383" y="1980648"/>
                </a:lnTo>
                <a:lnTo>
                  <a:pt x="7644011" y="1986178"/>
                </a:lnTo>
                <a:lnTo>
                  <a:pt x="7645090" y="2004791"/>
                </a:lnTo>
                <a:cubicBezTo>
                  <a:pt x="7643831" y="2004791"/>
                  <a:pt x="7642752" y="2006589"/>
                  <a:pt x="7641853" y="2010186"/>
                </a:cubicBezTo>
                <a:lnTo>
                  <a:pt x="7645090" y="2011265"/>
                </a:lnTo>
                <a:lnTo>
                  <a:pt x="7651699" y="2009107"/>
                </a:lnTo>
                <a:lnTo>
                  <a:pt x="7652778" y="2009107"/>
                </a:lnTo>
                <a:cubicBezTo>
                  <a:pt x="7655206" y="2009107"/>
                  <a:pt x="7657768" y="2010186"/>
                  <a:pt x="7660466" y="2012344"/>
                </a:cubicBezTo>
                <a:lnTo>
                  <a:pt x="7662624" y="2012344"/>
                </a:lnTo>
                <a:cubicBezTo>
                  <a:pt x="7664512" y="2010366"/>
                  <a:pt x="7669637" y="2008927"/>
                  <a:pt x="7678000" y="2008028"/>
                </a:cubicBezTo>
                <a:lnTo>
                  <a:pt x="7679079" y="2006949"/>
                </a:lnTo>
                <a:lnTo>
                  <a:pt x="7680158" y="2006949"/>
                </a:lnTo>
                <a:lnTo>
                  <a:pt x="7688924" y="2009107"/>
                </a:lnTo>
                <a:lnTo>
                  <a:pt x="7700928" y="2005870"/>
                </a:lnTo>
                <a:cubicBezTo>
                  <a:pt x="7707313" y="2008747"/>
                  <a:pt x="7712078" y="2010186"/>
                  <a:pt x="7715225" y="2010186"/>
                </a:cubicBezTo>
                <a:lnTo>
                  <a:pt x="7718462" y="2008028"/>
                </a:lnTo>
                <a:lnTo>
                  <a:pt x="7717383" y="2000340"/>
                </a:lnTo>
                <a:lnTo>
                  <a:pt x="7717383" y="1986178"/>
                </a:lnTo>
                <a:cubicBezTo>
                  <a:pt x="7717383" y="1984470"/>
                  <a:pt x="7713742" y="1981907"/>
                  <a:pt x="7706458" y="1978490"/>
                </a:cubicBezTo>
                <a:close/>
                <a:moveTo>
                  <a:pt x="3747873" y="1978355"/>
                </a:moveTo>
                <a:lnTo>
                  <a:pt x="3747873" y="1979434"/>
                </a:lnTo>
                <a:lnTo>
                  <a:pt x="3752189" y="1979434"/>
                </a:lnTo>
                <a:lnTo>
                  <a:pt x="3752189" y="1978355"/>
                </a:lnTo>
                <a:close/>
                <a:moveTo>
                  <a:pt x="3742478" y="1978355"/>
                </a:moveTo>
                <a:lnTo>
                  <a:pt x="3742478" y="1979434"/>
                </a:lnTo>
                <a:lnTo>
                  <a:pt x="3746794" y="1979434"/>
                </a:lnTo>
                <a:lnTo>
                  <a:pt x="3746794" y="1978355"/>
                </a:lnTo>
                <a:close/>
                <a:moveTo>
                  <a:pt x="3602881" y="1978355"/>
                </a:moveTo>
                <a:lnTo>
                  <a:pt x="3600723" y="1980513"/>
                </a:lnTo>
                <a:lnTo>
                  <a:pt x="3600723" y="1981727"/>
                </a:lnTo>
                <a:lnTo>
                  <a:pt x="3602881" y="1981727"/>
                </a:lnTo>
                <a:lnTo>
                  <a:pt x="3605039" y="1978355"/>
                </a:lnTo>
                <a:close/>
                <a:moveTo>
                  <a:pt x="4239210" y="1977681"/>
                </a:moveTo>
                <a:lnTo>
                  <a:pt x="4239210" y="1987527"/>
                </a:lnTo>
                <a:lnTo>
                  <a:pt x="4241368" y="1989685"/>
                </a:lnTo>
                <a:lnTo>
                  <a:pt x="4241368" y="1987527"/>
                </a:lnTo>
                <a:lnTo>
                  <a:pt x="4240289" y="1986448"/>
                </a:lnTo>
                <a:lnTo>
                  <a:pt x="4240289" y="1985369"/>
                </a:lnTo>
                <a:lnTo>
                  <a:pt x="4241368" y="1984290"/>
                </a:lnTo>
                <a:lnTo>
                  <a:pt x="4241368" y="1983211"/>
                </a:lnTo>
                <a:lnTo>
                  <a:pt x="4240289" y="1977681"/>
                </a:lnTo>
                <a:close/>
                <a:moveTo>
                  <a:pt x="8190647" y="1976602"/>
                </a:moveTo>
                <a:cubicBezTo>
                  <a:pt x="8186331" y="1978041"/>
                  <a:pt x="8184173" y="1980918"/>
                  <a:pt x="8184173" y="1985234"/>
                </a:cubicBezTo>
                <a:lnTo>
                  <a:pt x="8194019" y="1987392"/>
                </a:lnTo>
                <a:lnTo>
                  <a:pt x="8195098" y="1986313"/>
                </a:lnTo>
                <a:lnTo>
                  <a:pt x="8195098" y="1984155"/>
                </a:lnTo>
                <a:close/>
                <a:moveTo>
                  <a:pt x="6780650" y="1975523"/>
                </a:moveTo>
                <a:cubicBezTo>
                  <a:pt x="6776604" y="1975523"/>
                  <a:pt x="6773322" y="1977726"/>
                  <a:pt x="6770804" y="1982132"/>
                </a:cubicBezTo>
                <a:lnTo>
                  <a:pt x="6770804" y="1985369"/>
                </a:lnTo>
                <a:lnTo>
                  <a:pt x="6774041" y="1988606"/>
                </a:lnTo>
                <a:lnTo>
                  <a:pt x="6775120" y="1988606"/>
                </a:lnTo>
                <a:lnTo>
                  <a:pt x="6784966" y="1978895"/>
                </a:lnTo>
                <a:lnTo>
                  <a:pt x="6784966" y="1975523"/>
                </a:lnTo>
                <a:close/>
                <a:moveTo>
                  <a:pt x="7200234" y="1974509"/>
                </a:moveTo>
                <a:lnTo>
                  <a:pt x="7200234" y="1976667"/>
                </a:lnTo>
                <a:lnTo>
                  <a:pt x="7202392" y="1976667"/>
                </a:lnTo>
                <a:close/>
                <a:moveTo>
                  <a:pt x="1546037" y="1974444"/>
                </a:moveTo>
                <a:lnTo>
                  <a:pt x="1546037" y="1975523"/>
                </a:lnTo>
                <a:lnTo>
                  <a:pt x="1548195" y="1975523"/>
                </a:lnTo>
                <a:lnTo>
                  <a:pt x="1548195" y="1974444"/>
                </a:lnTo>
                <a:close/>
                <a:moveTo>
                  <a:pt x="3560665" y="1974039"/>
                </a:moveTo>
                <a:lnTo>
                  <a:pt x="3562823" y="1974039"/>
                </a:lnTo>
                <a:lnTo>
                  <a:pt x="3564981" y="1976197"/>
                </a:lnTo>
                <a:lnTo>
                  <a:pt x="3553112" y="1986043"/>
                </a:lnTo>
                <a:lnTo>
                  <a:pt x="3551899" y="1986043"/>
                </a:lnTo>
                <a:cubicBezTo>
                  <a:pt x="3550280" y="1986043"/>
                  <a:pt x="3549201" y="1983121"/>
                  <a:pt x="3548662" y="1977276"/>
                </a:cubicBezTo>
                <a:close/>
                <a:moveTo>
                  <a:pt x="8172170" y="1973365"/>
                </a:moveTo>
                <a:lnTo>
                  <a:pt x="8167853" y="1978760"/>
                </a:lnTo>
                <a:lnTo>
                  <a:pt x="8171090" y="1984155"/>
                </a:lnTo>
                <a:lnTo>
                  <a:pt x="8170011" y="1985234"/>
                </a:lnTo>
                <a:lnTo>
                  <a:pt x="8171090" y="1993866"/>
                </a:lnTo>
                <a:lnTo>
                  <a:pt x="8172170" y="1993866"/>
                </a:lnTo>
                <a:cubicBezTo>
                  <a:pt x="8172170" y="1987212"/>
                  <a:pt x="8174372" y="1982177"/>
                  <a:pt x="8178778" y="1978760"/>
                </a:cubicBezTo>
                <a:lnTo>
                  <a:pt x="8178778" y="1974444"/>
                </a:lnTo>
                <a:lnTo>
                  <a:pt x="8173248" y="1973365"/>
                </a:lnTo>
                <a:close/>
                <a:moveTo>
                  <a:pt x="1556962" y="1972286"/>
                </a:moveTo>
                <a:lnTo>
                  <a:pt x="1556962" y="1973365"/>
                </a:lnTo>
                <a:lnTo>
                  <a:pt x="1559120" y="1973365"/>
                </a:lnTo>
                <a:lnTo>
                  <a:pt x="1559120" y="1972286"/>
                </a:lnTo>
                <a:close/>
                <a:moveTo>
                  <a:pt x="5241493" y="1972016"/>
                </a:moveTo>
                <a:lnTo>
                  <a:pt x="5239335" y="1974174"/>
                </a:lnTo>
                <a:lnTo>
                  <a:pt x="5240414" y="1975253"/>
                </a:lnTo>
                <a:lnTo>
                  <a:pt x="5243651" y="1975253"/>
                </a:lnTo>
                <a:lnTo>
                  <a:pt x="5243651" y="1972016"/>
                </a:lnTo>
                <a:close/>
                <a:moveTo>
                  <a:pt x="1553726" y="1971207"/>
                </a:moveTo>
                <a:lnTo>
                  <a:pt x="1553726" y="1972286"/>
                </a:lnTo>
                <a:lnTo>
                  <a:pt x="1555884" y="1972286"/>
                </a:lnTo>
                <a:lnTo>
                  <a:pt x="1555884" y="1971207"/>
                </a:lnTo>
                <a:close/>
                <a:moveTo>
                  <a:pt x="7748135" y="1970802"/>
                </a:moveTo>
                <a:cubicBezTo>
                  <a:pt x="7745887" y="1970802"/>
                  <a:pt x="7743684" y="1973005"/>
                  <a:pt x="7741526" y="1977411"/>
                </a:cubicBezTo>
                <a:lnTo>
                  <a:pt x="7744763" y="1979569"/>
                </a:lnTo>
                <a:lnTo>
                  <a:pt x="7745842" y="1979569"/>
                </a:lnTo>
                <a:cubicBezTo>
                  <a:pt x="7749529" y="1979569"/>
                  <a:pt x="7751732" y="1978086"/>
                  <a:pt x="7752451" y="1975118"/>
                </a:cubicBezTo>
                <a:cubicBezTo>
                  <a:pt x="7751911" y="1972960"/>
                  <a:pt x="7750473" y="1971522"/>
                  <a:pt x="7748135" y="1970802"/>
                </a:cubicBezTo>
                <a:close/>
                <a:moveTo>
                  <a:pt x="2110343" y="1968644"/>
                </a:moveTo>
                <a:lnTo>
                  <a:pt x="2110343" y="1971881"/>
                </a:lnTo>
                <a:lnTo>
                  <a:pt x="2113579" y="1971881"/>
                </a:lnTo>
                <a:lnTo>
                  <a:pt x="2113579" y="1970802"/>
                </a:lnTo>
                <a:lnTo>
                  <a:pt x="2111421" y="1968644"/>
                </a:lnTo>
                <a:close/>
                <a:moveTo>
                  <a:pt x="8215734" y="1967970"/>
                </a:moveTo>
                <a:lnTo>
                  <a:pt x="8215734" y="1971207"/>
                </a:lnTo>
                <a:lnTo>
                  <a:pt x="8216813" y="1971207"/>
                </a:lnTo>
                <a:lnTo>
                  <a:pt x="8216813" y="1967970"/>
                </a:lnTo>
                <a:close/>
                <a:moveTo>
                  <a:pt x="7733838" y="1967565"/>
                </a:moveTo>
                <a:lnTo>
                  <a:pt x="7733838" y="1969723"/>
                </a:lnTo>
                <a:lnTo>
                  <a:pt x="7734917" y="1969723"/>
                </a:lnTo>
                <a:lnTo>
                  <a:pt x="7734917" y="1967565"/>
                </a:lnTo>
                <a:close/>
                <a:moveTo>
                  <a:pt x="3588720" y="1965407"/>
                </a:moveTo>
                <a:lnTo>
                  <a:pt x="3588720" y="1966486"/>
                </a:lnTo>
                <a:lnTo>
                  <a:pt x="3599644" y="1968644"/>
                </a:lnTo>
                <a:lnTo>
                  <a:pt x="3600723" y="1967565"/>
                </a:lnTo>
                <a:lnTo>
                  <a:pt x="3613671" y="1970802"/>
                </a:lnTo>
                <a:lnTo>
                  <a:pt x="3613671" y="1968644"/>
                </a:lnTo>
                <a:lnTo>
                  <a:pt x="3612592" y="1969723"/>
                </a:lnTo>
                <a:lnTo>
                  <a:pt x="3611513" y="1969723"/>
                </a:lnTo>
                <a:lnTo>
                  <a:pt x="3601802" y="1965407"/>
                </a:lnTo>
                <a:lnTo>
                  <a:pt x="3599644" y="1967565"/>
                </a:lnTo>
                <a:lnTo>
                  <a:pt x="3596407" y="1965407"/>
                </a:lnTo>
                <a:close/>
                <a:moveTo>
                  <a:pt x="6689609" y="1963654"/>
                </a:moveTo>
                <a:lnTo>
                  <a:pt x="6689609" y="1964733"/>
                </a:lnTo>
                <a:lnTo>
                  <a:pt x="6692846" y="1964733"/>
                </a:lnTo>
                <a:lnTo>
                  <a:pt x="6692846" y="1963654"/>
                </a:lnTo>
                <a:close/>
                <a:moveTo>
                  <a:pt x="2172654" y="1963249"/>
                </a:moveTo>
                <a:lnTo>
                  <a:pt x="2172654" y="1965407"/>
                </a:lnTo>
                <a:lnTo>
                  <a:pt x="2173733" y="1965407"/>
                </a:lnTo>
                <a:lnTo>
                  <a:pt x="2173733" y="1963249"/>
                </a:lnTo>
                <a:close/>
                <a:moveTo>
                  <a:pt x="6780650" y="1962575"/>
                </a:moveTo>
                <a:lnTo>
                  <a:pt x="6778492" y="1964733"/>
                </a:lnTo>
                <a:lnTo>
                  <a:pt x="6778492" y="1965812"/>
                </a:lnTo>
                <a:lnTo>
                  <a:pt x="6779571" y="1965812"/>
                </a:lnTo>
                <a:lnTo>
                  <a:pt x="6781729" y="1963654"/>
                </a:lnTo>
                <a:lnTo>
                  <a:pt x="6781729" y="1962575"/>
                </a:lnTo>
                <a:close/>
                <a:moveTo>
                  <a:pt x="3597486" y="1961091"/>
                </a:moveTo>
                <a:lnTo>
                  <a:pt x="3597486" y="1963249"/>
                </a:lnTo>
                <a:lnTo>
                  <a:pt x="3598565" y="1963249"/>
                </a:lnTo>
                <a:lnTo>
                  <a:pt x="3598565" y="1961091"/>
                </a:lnTo>
                <a:close/>
                <a:moveTo>
                  <a:pt x="8277912" y="1960417"/>
                </a:moveTo>
                <a:cubicBezTo>
                  <a:pt x="8273506" y="1960777"/>
                  <a:pt x="8271303" y="1961856"/>
                  <a:pt x="8271303" y="1963654"/>
                </a:cubicBezTo>
                <a:lnTo>
                  <a:pt x="8277912" y="1962575"/>
                </a:lnTo>
                <a:close/>
                <a:moveTo>
                  <a:pt x="8190647" y="1960417"/>
                </a:moveTo>
                <a:cubicBezTo>
                  <a:pt x="8186691" y="1964014"/>
                  <a:pt x="8183454" y="1965812"/>
                  <a:pt x="8180936" y="1965812"/>
                </a:cubicBezTo>
                <a:lnTo>
                  <a:pt x="8180936" y="1969049"/>
                </a:lnTo>
                <a:lnTo>
                  <a:pt x="8184173" y="1972286"/>
                </a:lnTo>
                <a:cubicBezTo>
                  <a:pt x="8187770" y="1972286"/>
                  <a:pt x="8191412" y="1969409"/>
                  <a:pt x="8195098" y="1963654"/>
                </a:cubicBezTo>
                <a:lnTo>
                  <a:pt x="8195098" y="1962575"/>
                </a:lnTo>
                <a:lnTo>
                  <a:pt x="8192940" y="1960417"/>
                </a:lnTo>
                <a:close/>
                <a:moveTo>
                  <a:pt x="8283307" y="1959338"/>
                </a:moveTo>
                <a:lnTo>
                  <a:pt x="8285600" y="1961496"/>
                </a:lnTo>
                <a:lnTo>
                  <a:pt x="8286679" y="1961496"/>
                </a:lnTo>
                <a:lnTo>
                  <a:pt x="8292074" y="1960417"/>
                </a:lnTo>
                <a:lnTo>
                  <a:pt x="8292074" y="1959338"/>
                </a:lnTo>
                <a:lnTo>
                  <a:pt x="8290995" y="1959338"/>
                </a:lnTo>
                <a:lnTo>
                  <a:pt x="8289916" y="1960417"/>
                </a:lnTo>
                <a:lnTo>
                  <a:pt x="8288837" y="1960417"/>
                </a:lnTo>
                <a:close/>
                <a:moveTo>
                  <a:pt x="6748145" y="1959338"/>
                </a:moveTo>
                <a:lnTo>
                  <a:pt x="6748145" y="1961496"/>
                </a:lnTo>
                <a:lnTo>
                  <a:pt x="6749224" y="1961496"/>
                </a:lnTo>
                <a:lnTo>
                  <a:pt x="6749224" y="1959338"/>
                </a:lnTo>
                <a:close/>
                <a:moveTo>
                  <a:pt x="1737560" y="1959068"/>
                </a:moveTo>
                <a:lnTo>
                  <a:pt x="1737560" y="1963519"/>
                </a:lnTo>
                <a:lnTo>
                  <a:pt x="1739719" y="1963519"/>
                </a:lnTo>
                <a:lnTo>
                  <a:pt x="1739719" y="1961361"/>
                </a:lnTo>
                <a:close/>
                <a:moveTo>
                  <a:pt x="3674231" y="1958933"/>
                </a:moveTo>
                <a:lnTo>
                  <a:pt x="3670994" y="1963249"/>
                </a:lnTo>
                <a:lnTo>
                  <a:pt x="3670994" y="1965407"/>
                </a:lnTo>
                <a:lnTo>
                  <a:pt x="3673152" y="1967565"/>
                </a:lnTo>
                <a:lnTo>
                  <a:pt x="3674231" y="1967565"/>
                </a:lnTo>
                <a:cubicBezTo>
                  <a:pt x="3676389" y="1966846"/>
                  <a:pt x="3677468" y="1964688"/>
                  <a:pt x="3677468" y="1961091"/>
                </a:cubicBezTo>
                <a:lnTo>
                  <a:pt x="3677468" y="1960012"/>
                </a:lnTo>
                <a:close/>
                <a:moveTo>
                  <a:pt x="7135358" y="1958189"/>
                </a:moveTo>
                <a:lnTo>
                  <a:pt x="7132121" y="1959268"/>
                </a:lnTo>
                <a:lnTo>
                  <a:pt x="7133200" y="1966956"/>
                </a:lnTo>
                <a:lnTo>
                  <a:pt x="7128884" y="1975588"/>
                </a:lnTo>
                <a:cubicBezTo>
                  <a:pt x="7128884" y="1978466"/>
                  <a:pt x="7130683" y="1979904"/>
                  <a:pt x="7134279" y="1979904"/>
                </a:cubicBezTo>
                <a:lnTo>
                  <a:pt x="7136437" y="1982062"/>
                </a:lnTo>
                <a:cubicBezTo>
                  <a:pt x="7148037" y="1981523"/>
                  <a:pt x="7153836" y="1978286"/>
                  <a:pt x="7153836" y="1972351"/>
                </a:cubicBezTo>
                <a:lnTo>
                  <a:pt x="7157073" y="1968035"/>
                </a:lnTo>
                <a:lnTo>
                  <a:pt x="7158152" y="1966956"/>
                </a:lnTo>
                <a:lnTo>
                  <a:pt x="7159231" y="1966956"/>
                </a:lnTo>
                <a:cubicBezTo>
                  <a:pt x="7168583" y="1966956"/>
                  <a:pt x="7173258" y="1969474"/>
                  <a:pt x="7173258" y="1974509"/>
                </a:cubicBezTo>
                <a:lnTo>
                  <a:pt x="7172179" y="1975588"/>
                </a:lnTo>
                <a:cubicBezTo>
                  <a:pt x="7178833" y="1980624"/>
                  <a:pt x="7184588" y="1983141"/>
                  <a:pt x="7189444" y="1983141"/>
                </a:cubicBezTo>
                <a:cubicBezTo>
                  <a:pt x="7191961" y="1982602"/>
                  <a:pt x="7194119" y="1980444"/>
                  <a:pt x="7195918" y="1976667"/>
                </a:cubicBezTo>
                <a:lnTo>
                  <a:pt x="7195918" y="1974509"/>
                </a:lnTo>
                <a:lnTo>
                  <a:pt x="7193760" y="1971272"/>
                </a:lnTo>
                <a:cubicBezTo>
                  <a:pt x="7193760" y="1968934"/>
                  <a:pt x="7196277" y="1967496"/>
                  <a:pt x="7201312" y="1966956"/>
                </a:cubicBezTo>
                <a:lnTo>
                  <a:pt x="7201312" y="1964798"/>
                </a:lnTo>
                <a:cubicBezTo>
                  <a:pt x="7201312" y="1962730"/>
                  <a:pt x="7197356" y="1961246"/>
                  <a:pt x="7189444" y="1960347"/>
                </a:cubicBezTo>
                <a:cubicBezTo>
                  <a:pt x="7189444" y="1961786"/>
                  <a:pt x="7188365" y="1962505"/>
                  <a:pt x="7186206" y="1962505"/>
                </a:cubicBezTo>
                <a:cubicBezTo>
                  <a:pt x="7184768" y="1961246"/>
                  <a:pt x="7178653" y="1960167"/>
                  <a:pt x="7167863" y="1959268"/>
                </a:cubicBezTo>
                <a:lnTo>
                  <a:pt x="7166784" y="1958189"/>
                </a:lnTo>
                <a:lnTo>
                  <a:pt x="7165705" y="1958189"/>
                </a:lnTo>
                <a:lnTo>
                  <a:pt x="7163547" y="1960347"/>
                </a:lnTo>
                <a:lnTo>
                  <a:pt x="7155994" y="1960347"/>
                </a:lnTo>
                <a:lnTo>
                  <a:pt x="7150464" y="1959268"/>
                </a:lnTo>
                <a:lnTo>
                  <a:pt x="7143990" y="1960347"/>
                </a:lnTo>
                <a:lnTo>
                  <a:pt x="7141832" y="1960347"/>
                </a:lnTo>
                <a:close/>
                <a:moveTo>
                  <a:pt x="1636943" y="1957989"/>
                </a:moveTo>
                <a:lnTo>
                  <a:pt x="1638023" y="1961361"/>
                </a:lnTo>
                <a:lnTo>
                  <a:pt x="1639102" y="1961361"/>
                </a:lnTo>
                <a:lnTo>
                  <a:pt x="1639102" y="1957989"/>
                </a:lnTo>
                <a:close/>
                <a:moveTo>
                  <a:pt x="2127471" y="1957854"/>
                </a:moveTo>
                <a:cubicBezTo>
                  <a:pt x="2124684" y="1958933"/>
                  <a:pt x="2123292" y="1960012"/>
                  <a:pt x="2123292" y="1961091"/>
                </a:cubicBezTo>
                <a:lnTo>
                  <a:pt x="2123292" y="1962170"/>
                </a:lnTo>
                <a:cubicBezTo>
                  <a:pt x="2126798" y="1962170"/>
                  <a:pt x="2128551" y="1966441"/>
                  <a:pt x="2128551" y="1974984"/>
                </a:cubicBezTo>
                <a:lnTo>
                  <a:pt x="2129630" y="1976063"/>
                </a:lnTo>
                <a:lnTo>
                  <a:pt x="2131788" y="1976063"/>
                </a:lnTo>
                <a:cubicBezTo>
                  <a:pt x="2131788" y="1971657"/>
                  <a:pt x="2133226" y="1968105"/>
                  <a:pt x="2136103" y="1965407"/>
                </a:cubicBezTo>
                <a:lnTo>
                  <a:pt x="2136103" y="1961091"/>
                </a:lnTo>
                <a:cubicBezTo>
                  <a:pt x="2136103" y="1959293"/>
                  <a:pt x="2133226" y="1958214"/>
                  <a:pt x="2127471" y="1957854"/>
                </a:cubicBezTo>
                <a:close/>
                <a:moveTo>
                  <a:pt x="3659125" y="1956775"/>
                </a:moveTo>
                <a:lnTo>
                  <a:pt x="3659125" y="1957854"/>
                </a:lnTo>
                <a:lnTo>
                  <a:pt x="3661283" y="1957854"/>
                </a:lnTo>
                <a:lnTo>
                  <a:pt x="3661283" y="1956775"/>
                </a:lnTo>
                <a:close/>
                <a:moveTo>
                  <a:pt x="3599644" y="1956775"/>
                </a:moveTo>
                <a:lnTo>
                  <a:pt x="3599644" y="1958933"/>
                </a:lnTo>
                <a:lnTo>
                  <a:pt x="3600723" y="1958933"/>
                </a:lnTo>
                <a:lnTo>
                  <a:pt x="3600723" y="1956775"/>
                </a:lnTo>
                <a:close/>
                <a:moveTo>
                  <a:pt x="2236991" y="1956775"/>
                </a:moveTo>
                <a:lnTo>
                  <a:pt x="2236991" y="1961091"/>
                </a:lnTo>
                <a:lnTo>
                  <a:pt x="2238070" y="1961091"/>
                </a:lnTo>
                <a:lnTo>
                  <a:pt x="2238070" y="1956775"/>
                </a:lnTo>
                <a:close/>
                <a:moveTo>
                  <a:pt x="1596885" y="1955831"/>
                </a:moveTo>
                <a:lnTo>
                  <a:pt x="1591491" y="1956910"/>
                </a:lnTo>
                <a:cubicBezTo>
                  <a:pt x="1591491" y="1957809"/>
                  <a:pt x="1595086" y="1959293"/>
                  <a:pt x="1602280" y="1961361"/>
                </a:cubicBezTo>
                <a:lnTo>
                  <a:pt x="1603495" y="1962440"/>
                </a:lnTo>
                <a:cubicBezTo>
                  <a:pt x="1607810" y="1961001"/>
                  <a:pt x="1609968" y="1958798"/>
                  <a:pt x="1609968" y="1955831"/>
                </a:cubicBezTo>
                <a:close/>
                <a:moveTo>
                  <a:pt x="1552646" y="1955831"/>
                </a:moveTo>
                <a:cubicBezTo>
                  <a:pt x="1550398" y="1956550"/>
                  <a:pt x="1549274" y="1958754"/>
                  <a:pt x="1549274" y="1962440"/>
                </a:cubicBezTo>
                <a:lnTo>
                  <a:pt x="1555884" y="1963519"/>
                </a:lnTo>
                <a:lnTo>
                  <a:pt x="1556962" y="1962440"/>
                </a:lnTo>
                <a:cubicBezTo>
                  <a:pt x="1555522" y="1958034"/>
                  <a:pt x="1554085" y="1955831"/>
                  <a:pt x="1552646" y="1955831"/>
                </a:cubicBezTo>
                <a:close/>
                <a:moveTo>
                  <a:pt x="2180073" y="1955696"/>
                </a:moveTo>
                <a:lnTo>
                  <a:pt x="2180073" y="1958933"/>
                </a:lnTo>
                <a:lnTo>
                  <a:pt x="2182232" y="1956775"/>
                </a:lnTo>
                <a:lnTo>
                  <a:pt x="2182232" y="1955696"/>
                </a:lnTo>
                <a:close/>
                <a:moveTo>
                  <a:pt x="8094751" y="1955022"/>
                </a:moveTo>
                <a:lnTo>
                  <a:pt x="8092593" y="1957180"/>
                </a:lnTo>
                <a:lnTo>
                  <a:pt x="8093672" y="1964733"/>
                </a:lnTo>
                <a:lnTo>
                  <a:pt x="8089356" y="1969049"/>
                </a:lnTo>
                <a:lnTo>
                  <a:pt x="8089356" y="1970128"/>
                </a:lnTo>
                <a:lnTo>
                  <a:pt x="8093672" y="1974444"/>
                </a:lnTo>
                <a:cubicBezTo>
                  <a:pt x="8095650" y="1974444"/>
                  <a:pt x="8097853" y="1970128"/>
                  <a:pt x="8100281" y="1961496"/>
                </a:cubicBezTo>
                <a:cubicBezTo>
                  <a:pt x="8098572" y="1957180"/>
                  <a:pt x="8097089" y="1955022"/>
                  <a:pt x="8095830" y="1955022"/>
                </a:cubicBezTo>
                <a:close/>
                <a:moveTo>
                  <a:pt x="6749224" y="1952864"/>
                </a:moveTo>
                <a:lnTo>
                  <a:pt x="6749224" y="1955022"/>
                </a:lnTo>
                <a:lnTo>
                  <a:pt x="6750303" y="1955022"/>
                </a:lnTo>
                <a:lnTo>
                  <a:pt x="6750303" y="1952864"/>
                </a:lnTo>
                <a:close/>
                <a:moveTo>
                  <a:pt x="7276978" y="1952794"/>
                </a:moveTo>
                <a:cubicBezTo>
                  <a:pt x="7276978" y="1954053"/>
                  <a:pt x="7280260" y="1955132"/>
                  <a:pt x="7286824" y="1956031"/>
                </a:cubicBezTo>
                <a:lnTo>
                  <a:pt x="7292218" y="1954952"/>
                </a:lnTo>
                <a:lnTo>
                  <a:pt x="7292218" y="1953873"/>
                </a:lnTo>
                <a:lnTo>
                  <a:pt x="7288982" y="1952794"/>
                </a:lnTo>
                <a:lnTo>
                  <a:pt x="7287902" y="1953873"/>
                </a:lnTo>
                <a:lnTo>
                  <a:pt x="7286824" y="1953873"/>
                </a:lnTo>
                <a:lnTo>
                  <a:pt x="7280214" y="1952794"/>
                </a:lnTo>
                <a:close/>
                <a:moveTo>
                  <a:pt x="7132121" y="1952794"/>
                </a:moveTo>
                <a:lnTo>
                  <a:pt x="7132121" y="1953873"/>
                </a:lnTo>
                <a:lnTo>
                  <a:pt x="7134279" y="1953873"/>
                </a:lnTo>
                <a:lnTo>
                  <a:pt x="7134279" y="1952794"/>
                </a:lnTo>
                <a:close/>
                <a:moveTo>
                  <a:pt x="7745842" y="1952190"/>
                </a:moveTo>
                <a:lnTo>
                  <a:pt x="7740447" y="1953269"/>
                </a:lnTo>
                <a:lnTo>
                  <a:pt x="7740447" y="1958798"/>
                </a:lnTo>
                <a:lnTo>
                  <a:pt x="7748135" y="1960956"/>
                </a:lnTo>
                <a:lnTo>
                  <a:pt x="7749214" y="1960956"/>
                </a:lnTo>
                <a:lnTo>
                  <a:pt x="7750293" y="1955427"/>
                </a:lnTo>
                <a:close/>
                <a:moveTo>
                  <a:pt x="7157073" y="1951715"/>
                </a:moveTo>
                <a:lnTo>
                  <a:pt x="7157073" y="1952794"/>
                </a:lnTo>
                <a:lnTo>
                  <a:pt x="7159231" y="1954952"/>
                </a:lnTo>
                <a:lnTo>
                  <a:pt x="7162468" y="1954952"/>
                </a:lnTo>
                <a:lnTo>
                  <a:pt x="7162468" y="1952794"/>
                </a:lnTo>
                <a:lnTo>
                  <a:pt x="7158152" y="1951715"/>
                </a:lnTo>
                <a:close/>
                <a:moveTo>
                  <a:pt x="85510" y="1951636"/>
                </a:moveTo>
                <a:lnTo>
                  <a:pt x="85510" y="1952715"/>
                </a:lnTo>
                <a:lnTo>
                  <a:pt x="87533" y="1952715"/>
                </a:lnTo>
                <a:lnTo>
                  <a:pt x="87533" y="1951636"/>
                </a:lnTo>
                <a:close/>
                <a:moveTo>
                  <a:pt x="2744024" y="1950920"/>
                </a:moveTo>
                <a:lnTo>
                  <a:pt x="2746183" y="1950920"/>
                </a:lnTo>
                <a:cubicBezTo>
                  <a:pt x="2769831" y="1964857"/>
                  <a:pt x="2782014" y="1974164"/>
                  <a:pt x="2782735" y="1978839"/>
                </a:cubicBezTo>
                <a:lnTo>
                  <a:pt x="2783813" y="1979918"/>
                </a:lnTo>
                <a:lnTo>
                  <a:pt x="2783813" y="1983155"/>
                </a:lnTo>
                <a:cubicBezTo>
                  <a:pt x="2777339" y="1989000"/>
                  <a:pt x="2774102" y="1996868"/>
                  <a:pt x="2774102" y="2006758"/>
                </a:cubicBezTo>
                <a:lnTo>
                  <a:pt x="2773022" y="2009995"/>
                </a:lnTo>
                <a:lnTo>
                  <a:pt x="2775180" y="2018492"/>
                </a:lnTo>
                <a:lnTo>
                  <a:pt x="2774102" y="2019571"/>
                </a:lnTo>
                <a:lnTo>
                  <a:pt x="2775180" y="2024967"/>
                </a:lnTo>
                <a:lnTo>
                  <a:pt x="2775180" y="2031441"/>
                </a:lnTo>
                <a:lnTo>
                  <a:pt x="2769920" y="2043310"/>
                </a:lnTo>
                <a:lnTo>
                  <a:pt x="2769920" y="2055044"/>
                </a:lnTo>
                <a:lnTo>
                  <a:pt x="2773022" y="2067992"/>
                </a:lnTo>
                <a:cubicBezTo>
                  <a:pt x="2772393" y="2080490"/>
                  <a:pt x="2771000" y="2087998"/>
                  <a:pt x="2768842" y="2090516"/>
                </a:cubicBezTo>
                <a:lnTo>
                  <a:pt x="2771000" y="2107645"/>
                </a:lnTo>
                <a:lnTo>
                  <a:pt x="2765604" y="2128146"/>
                </a:lnTo>
                <a:lnTo>
                  <a:pt x="2763447" y="2130304"/>
                </a:lnTo>
                <a:lnTo>
                  <a:pt x="2761289" y="2130304"/>
                </a:lnTo>
                <a:cubicBezTo>
                  <a:pt x="2761289" y="2125988"/>
                  <a:pt x="2760569" y="2123830"/>
                  <a:pt x="2759130" y="2123830"/>
                </a:cubicBezTo>
                <a:lnTo>
                  <a:pt x="2758052" y="2123830"/>
                </a:lnTo>
                <a:lnTo>
                  <a:pt x="2761289" y="2132327"/>
                </a:lnTo>
                <a:lnTo>
                  <a:pt x="2760210" y="2133406"/>
                </a:lnTo>
                <a:lnTo>
                  <a:pt x="2760210" y="2134485"/>
                </a:lnTo>
                <a:lnTo>
                  <a:pt x="2761289" y="2135564"/>
                </a:lnTo>
                <a:lnTo>
                  <a:pt x="2761289" y="2136643"/>
                </a:lnTo>
                <a:lnTo>
                  <a:pt x="2760210" y="2139880"/>
                </a:lnTo>
                <a:lnTo>
                  <a:pt x="2762369" y="2142038"/>
                </a:lnTo>
                <a:lnTo>
                  <a:pt x="2762369" y="2144196"/>
                </a:lnTo>
                <a:lnTo>
                  <a:pt x="2760210" y="2146354"/>
                </a:lnTo>
                <a:lnTo>
                  <a:pt x="2759130" y="2146354"/>
                </a:lnTo>
                <a:cubicBezTo>
                  <a:pt x="2757692" y="2146354"/>
                  <a:pt x="2756973" y="2144916"/>
                  <a:pt x="2756973" y="2142038"/>
                </a:cubicBezTo>
                <a:lnTo>
                  <a:pt x="2755894" y="2143117"/>
                </a:lnTo>
                <a:lnTo>
                  <a:pt x="2754815" y="2143117"/>
                </a:lnTo>
                <a:lnTo>
                  <a:pt x="2759130" y="2149591"/>
                </a:lnTo>
                <a:cubicBezTo>
                  <a:pt x="2759130" y="2155346"/>
                  <a:pt x="2754096" y="2161056"/>
                  <a:pt x="2744024" y="2166721"/>
                </a:cubicBezTo>
                <a:cubicBezTo>
                  <a:pt x="2740879" y="2166721"/>
                  <a:pt x="2734089" y="2169238"/>
                  <a:pt x="2723658" y="2174274"/>
                </a:cubicBezTo>
                <a:lnTo>
                  <a:pt x="2714082" y="2175353"/>
                </a:lnTo>
                <a:lnTo>
                  <a:pt x="2704371" y="2175353"/>
                </a:lnTo>
                <a:cubicBezTo>
                  <a:pt x="2702033" y="2173734"/>
                  <a:pt x="2698796" y="2165866"/>
                  <a:pt x="2694661" y="2151749"/>
                </a:cubicBezTo>
                <a:cubicBezTo>
                  <a:pt x="2688096" y="2142578"/>
                  <a:pt x="2679508" y="2135789"/>
                  <a:pt x="2668899" y="2131383"/>
                </a:cubicBezTo>
                <a:lnTo>
                  <a:pt x="2668899" y="2129225"/>
                </a:lnTo>
                <a:cubicBezTo>
                  <a:pt x="2668899" y="2126528"/>
                  <a:pt x="2679285" y="2124370"/>
                  <a:pt x="2700056" y="2122751"/>
                </a:cubicBezTo>
                <a:lnTo>
                  <a:pt x="2711924" y="2122751"/>
                </a:lnTo>
                <a:cubicBezTo>
                  <a:pt x="2714172" y="2122751"/>
                  <a:pt x="2716645" y="2115603"/>
                  <a:pt x="2719342" y="2101306"/>
                </a:cubicBezTo>
                <a:cubicBezTo>
                  <a:pt x="2721860" y="2099687"/>
                  <a:pt x="2724377" y="2094292"/>
                  <a:pt x="2726896" y="2085121"/>
                </a:cubicBezTo>
                <a:lnTo>
                  <a:pt x="2722580" y="2079726"/>
                </a:lnTo>
                <a:lnTo>
                  <a:pt x="2726896" y="2062597"/>
                </a:lnTo>
                <a:lnTo>
                  <a:pt x="2725817" y="2053965"/>
                </a:lnTo>
                <a:lnTo>
                  <a:pt x="2726896" y="2019571"/>
                </a:lnTo>
                <a:lnTo>
                  <a:pt x="2726896" y="2014311"/>
                </a:lnTo>
                <a:lnTo>
                  <a:pt x="2729054" y="2011074"/>
                </a:lnTo>
                <a:lnTo>
                  <a:pt x="2729054" y="2001363"/>
                </a:lnTo>
                <a:lnTo>
                  <a:pt x="2730133" y="1985313"/>
                </a:lnTo>
                <a:lnTo>
                  <a:pt x="2720423" y="1979918"/>
                </a:lnTo>
                <a:lnTo>
                  <a:pt x="2714082" y="1982076"/>
                </a:lnTo>
                <a:lnTo>
                  <a:pt x="2713004" y="1982076"/>
                </a:lnTo>
                <a:cubicBezTo>
                  <a:pt x="2709226" y="1982076"/>
                  <a:pt x="2707069" y="1980997"/>
                  <a:pt x="2706529" y="1978839"/>
                </a:cubicBezTo>
                <a:cubicBezTo>
                  <a:pt x="2706529" y="1975962"/>
                  <a:pt x="2712959" y="1973804"/>
                  <a:pt x="2725817" y="1972365"/>
                </a:cubicBezTo>
                <a:cubicBezTo>
                  <a:pt x="2733549" y="1966970"/>
                  <a:pt x="2738226" y="1961260"/>
                  <a:pt x="2739844" y="1955236"/>
                </a:cubicBezTo>
                <a:cubicBezTo>
                  <a:pt x="2742630" y="1955236"/>
                  <a:pt x="2744024" y="1953797"/>
                  <a:pt x="2744024" y="1950920"/>
                </a:cubicBezTo>
                <a:close/>
                <a:moveTo>
                  <a:pt x="82273" y="1950557"/>
                </a:moveTo>
                <a:lnTo>
                  <a:pt x="80115" y="1952715"/>
                </a:lnTo>
                <a:lnTo>
                  <a:pt x="81195" y="1952715"/>
                </a:lnTo>
                <a:lnTo>
                  <a:pt x="83352" y="1950557"/>
                </a:lnTo>
                <a:close/>
                <a:moveTo>
                  <a:pt x="684615" y="1949357"/>
                </a:moveTo>
                <a:lnTo>
                  <a:pt x="679085" y="1950436"/>
                </a:lnTo>
                <a:lnTo>
                  <a:pt x="679085" y="1952594"/>
                </a:lnTo>
                <a:lnTo>
                  <a:pt x="681378" y="1954752"/>
                </a:lnTo>
                <a:lnTo>
                  <a:pt x="682457" y="1954752"/>
                </a:lnTo>
                <a:lnTo>
                  <a:pt x="684615" y="1952594"/>
                </a:lnTo>
                <a:close/>
                <a:moveTo>
                  <a:pt x="3701341" y="1949222"/>
                </a:moveTo>
                <a:lnTo>
                  <a:pt x="3698104" y="1951380"/>
                </a:lnTo>
                <a:lnTo>
                  <a:pt x="3695946" y="1975118"/>
                </a:lnTo>
                <a:lnTo>
                  <a:pt x="3702420" y="1975118"/>
                </a:lnTo>
                <a:lnTo>
                  <a:pt x="3704578" y="1972960"/>
                </a:lnTo>
                <a:lnTo>
                  <a:pt x="3704578" y="1971881"/>
                </a:lnTo>
                <a:lnTo>
                  <a:pt x="3703499" y="1967565"/>
                </a:lnTo>
                <a:lnTo>
                  <a:pt x="3704578" y="1964328"/>
                </a:lnTo>
                <a:lnTo>
                  <a:pt x="3703499" y="1964328"/>
                </a:lnTo>
                <a:lnTo>
                  <a:pt x="3706736" y="1952459"/>
                </a:lnTo>
                <a:close/>
                <a:moveTo>
                  <a:pt x="7154915" y="1948478"/>
                </a:moveTo>
                <a:lnTo>
                  <a:pt x="7154915" y="1950636"/>
                </a:lnTo>
                <a:lnTo>
                  <a:pt x="7155994" y="1950636"/>
                </a:lnTo>
                <a:lnTo>
                  <a:pt x="7155994" y="1948478"/>
                </a:lnTo>
                <a:close/>
                <a:moveTo>
                  <a:pt x="1657580" y="1948278"/>
                </a:moveTo>
                <a:lnTo>
                  <a:pt x="1655287" y="1950436"/>
                </a:lnTo>
                <a:lnTo>
                  <a:pt x="1658658" y="1950436"/>
                </a:lnTo>
                <a:lnTo>
                  <a:pt x="1658658" y="1948278"/>
                </a:lnTo>
                <a:close/>
                <a:moveTo>
                  <a:pt x="3603960" y="1948143"/>
                </a:moveTo>
                <a:lnTo>
                  <a:pt x="3601802" y="1952459"/>
                </a:lnTo>
                <a:lnTo>
                  <a:pt x="3601802" y="1953538"/>
                </a:lnTo>
                <a:cubicBezTo>
                  <a:pt x="3602881" y="1953538"/>
                  <a:pt x="3603960" y="1952100"/>
                  <a:pt x="3605039" y="1949222"/>
                </a:cubicBezTo>
                <a:lnTo>
                  <a:pt x="3605039" y="1948143"/>
                </a:lnTo>
                <a:close/>
                <a:moveTo>
                  <a:pt x="2235912" y="1947199"/>
                </a:moveTo>
                <a:lnTo>
                  <a:pt x="2235912" y="1948278"/>
                </a:lnTo>
                <a:lnTo>
                  <a:pt x="2236991" y="1951380"/>
                </a:lnTo>
                <a:lnTo>
                  <a:pt x="2238070" y="1951380"/>
                </a:lnTo>
                <a:lnTo>
                  <a:pt x="2238070" y="1950301"/>
                </a:lnTo>
                <a:lnTo>
                  <a:pt x="2236991" y="1947199"/>
                </a:lnTo>
                <a:close/>
                <a:moveTo>
                  <a:pt x="2183309" y="1947199"/>
                </a:moveTo>
                <a:lnTo>
                  <a:pt x="2183309" y="1949222"/>
                </a:lnTo>
                <a:lnTo>
                  <a:pt x="2184390" y="1949222"/>
                </a:lnTo>
                <a:lnTo>
                  <a:pt x="2184390" y="1947199"/>
                </a:lnTo>
                <a:close/>
                <a:moveTo>
                  <a:pt x="599777" y="1947199"/>
                </a:moveTo>
                <a:lnTo>
                  <a:pt x="591954" y="1950436"/>
                </a:lnTo>
                <a:lnTo>
                  <a:pt x="591954" y="1951515"/>
                </a:lnTo>
                <a:lnTo>
                  <a:pt x="596270" y="1953673"/>
                </a:lnTo>
                <a:lnTo>
                  <a:pt x="599777" y="1953673"/>
                </a:lnTo>
                <a:cubicBezTo>
                  <a:pt x="602834" y="1951515"/>
                  <a:pt x="605756" y="1950436"/>
                  <a:pt x="608544" y="1950436"/>
                </a:cubicBezTo>
                <a:cubicBezTo>
                  <a:pt x="618075" y="1952594"/>
                  <a:pt x="623560" y="1955112"/>
                  <a:pt x="624999" y="1957989"/>
                </a:cubicBezTo>
                <a:cubicBezTo>
                  <a:pt x="623921" y="1960867"/>
                  <a:pt x="620997" y="1962305"/>
                  <a:pt x="616232" y="1962305"/>
                </a:cubicBezTo>
                <a:lnTo>
                  <a:pt x="616232" y="1964463"/>
                </a:lnTo>
                <a:lnTo>
                  <a:pt x="615153" y="1977681"/>
                </a:lnTo>
                <a:cubicBezTo>
                  <a:pt x="617311" y="1978041"/>
                  <a:pt x="618390" y="1980918"/>
                  <a:pt x="618390" y="1986313"/>
                </a:cubicBezTo>
                <a:lnTo>
                  <a:pt x="616232" y="1988471"/>
                </a:lnTo>
                <a:cubicBezTo>
                  <a:pt x="616232" y="1990269"/>
                  <a:pt x="620684" y="1992427"/>
                  <a:pt x="629585" y="1994945"/>
                </a:cubicBezTo>
                <a:cubicBezTo>
                  <a:pt x="632822" y="2001059"/>
                  <a:pt x="638307" y="2005465"/>
                  <a:pt x="646040" y="2008163"/>
                </a:cubicBezTo>
                <a:lnTo>
                  <a:pt x="648198" y="2015716"/>
                </a:lnTo>
                <a:cubicBezTo>
                  <a:pt x="651075" y="2017154"/>
                  <a:pt x="652514" y="2018953"/>
                  <a:pt x="652514" y="2021111"/>
                </a:cubicBezTo>
                <a:lnTo>
                  <a:pt x="654942" y="2021111"/>
                </a:lnTo>
                <a:lnTo>
                  <a:pt x="657100" y="2011400"/>
                </a:lnTo>
                <a:cubicBezTo>
                  <a:pt x="654942" y="2011400"/>
                  <a:pt x="653863" y="2010680"/>
                  <a:pt x="653863" y="2009242"/>
                </a:cubicBezTo>
                <a:lnTo>
                  <a:pt x="653863" y="2008163"/>
                </a:lnTo>
                <a:lnTo>
                  <a:pt x="659258" y="2000610"/>
                </a:lnTo>
                <a:cubicBezTo>
                  <a:pt x="659258" y="1991079"/>
                  <a:pt x="656649" y="1986313"/>
                  <a:pt x="651435" y="1986313"/>
                </a:cubicBezTo>
                <a:lnTo>
                  <a:pt x="646040" y="1985234"/>
                </a:lnTo>
                <a:lnTo>
                  <a:pt x="627292" y="1986313"/>
                </a:lnTo>
                <a:cubicBezTo>
                  <a:pt x="625223" y="1986313"/>
                  <a:pt x="622976" y="1983795"/>
                  <a:pt x="620548" y="1978760"/>
                </a:cubicBezTo>
                <a:lnTo>
                  <a:pt x="644826" y="1959068"/>
                </a:lnTo>
                <a:lnTo>
                  <a:pt x="646040" y="1959068"/>
                </a:lnTo>
                <a:lnTo>
                  <a:pt x="656021" y="1966621"/>
                </a:lnTo>
                <a:lnTo>
                  <a:pt x="658179" y="1966621"/>
                </a:lnTo>
                <a:lnTo>
                  <a:pt x="658179" y="1962305"/>
                </a:lnTo>
                <a:lnTo>
                  <a:pt x="656021" y="1953673"/>
                </a:lnTo>
                <a:lnTo>
                  <a:pt x="656021" y="1949357"/>
                </a:lnTo>
                <a:lnTo>
                  <a:pt x="639431" y="1951515"/>
                </a:lnTo>
                <a:cubicBezTo>
                  <a:pt x="638171" y="1950256"/>
                  <a:pt x="624954" y="1948818"/>
                  <a:pt x="599777" y="1947199"/>
                </a:cubicBezTo>
                <a:close/>
                <a:moveTo>
                  <a:pt x="6248715" y="1946660"/>
                </a:moveTo>
                <a:lnTo>
                  <a:pt x="6248715" y="1947739"/>
                </a:lnTo>
                <a:lnTo>
                  <a:pt x="6250738" y="1947739"/>
                </a:lnTo>
                <a:lnTo>
                  <a:pt x="6250738" y="1946660"/>
                </a:lnTo>
                <a:close/>
                <a:moveTo>
                  <a:pt x="6789282" y="1946390"/>
                </a:moveTo>
                <a:lnTo>
                  <a:pt x="6789282" y="1947469"/>
                </a:lnTo>
                <a:lnTo>
                  <a:pt x="6791440" y="1947469"/>
                </a:lnTo>
                <a:lnTo>
                  <a:pt x="6791440" y="1946390"/>
                </a:lnTo>
                <a:close/>
                <a:moveTo>
                  <a:pt x="7095435" y="1946320"/>
                </a:moveTo>
                <a:lnTo>
                  <a:pt x="7094356" y="1947399"/>
                </a:lnTo>
                <a:lnTo>
                  <a:pt x="7093277" y="1947399"/>
                </a:lnTo>
                <a:lnTo>
                  <a:pt x="7094356" y="1950636"/>
                </a:lnTo>
                <a:lnTo>
                  <a:pt x="7095435" y="1950636"/>
                </a:lnTo>
                <a:close/>
                <a:moveTo>
                  <a:pt x="2173733" y="1946120"/>
                </a:moveTo>
                <a:cubicBezTo>
                  <a:pt x="2172475" y="1946120"/>
                  <a:pt x="2171396" y="1948593"/>
                  <a:pt x="2170497" y="1953538"/>
                </a:cubicBezTo>
                <a:lnTo>
                  <a:pt x="2171575" y="1953538"/>
                </a:lnTo>
                <a:cubicBezTo>
                  <a:pt x="2172835" y="1953538"/>
                  <a:pt x="2173915" y="1951066"/>
                  <a:pt x="2174812" y="1946120"/>
                </a:cubicBezTo>
                <a:close/>
                <a:moveTo>
                  <a:pt x="1616443" y="1945985"/>
                </a:moveTo>
                <a:lnTo>
                  <a:pt x="1616443" y="1948278"/>
                </a:lnTo>
                <a:lnTo>
                  <a:pt x="1617520" y="1948278"/>
                </a:lnTo>
                <a:lnTo>
                  <a:pt x="1617520" y="1945985"/>
                </a:lnTo>
                <a:close/>
                <a:moveTo>
                  <a:pt x="6225247" y="1944502"/>
                </a:moveTo>
                <a:lnTo>
                  <a:pt x="6225247" y="1950976"/>
                </a:lnTo>
                <a:lnTo>
                  <a:pt x="6228349" y="1954078"/>
                </a:lnTo>
                <a:lnTo>
                  <a:pt x="6229428" y="1954078"/>
                </a:lnTo>
                <a:lnTo>
                  <a:pt x="6229428" y="1946660"/>
                </a:lnTo>
                <a:lnTo>
                  <a:pt x="6227405" y="1944502"/>
                </a:lnTo>
                <a:close/>
                <a:moveTo>
                  <a:pt x="8190647" y="1944232"/>
                </a:moveTo>
                <a:lnTo>
                  <a:pt x="8188489" y="1946390"/>
                </a:lnTo>
                <a:lnTo>
                  <a:pt x="8190647" y="1948548"/>
                </a:lnTo>
                <a:lnTo>
                  <a:pt x="8191861" y="1948548"/>
                </a:lnTo>
                <a:lnTo>
                  <a:pt x="8192940" y="1944232"/>
                </a:lnTo>
                <a:close/>
                <a:moveTo>
                  <a:pt x="5102032" y="1943962"/>
                </a:moveTo>
                <a:lnTo>
                  <a:pt x="5102032" y="1946120"/>
                </a:lnTo>
                <a:lnTo>
                  <a:pt x="5103111" y="1951515"/>
                </a:lnTo>
                <a:cubicBezTo>
                  <a:pt x="5092320" y="1958709"/>
                  <a:pt x="5086925" y="1964104"/>
                  <a:pt x="5086925" y="1967700"/>
                </a:cubicBezTo>
                <a:lnTo>
                  <a:pt x="5066424" y="1992652"/>
                </a:lnTo>
                <a:lnTo>
                  <a:pt x="5059815" y="1984964"/>
                </a:lnTo>
                <a:cubicBezTo>
                  <a:pt x="5058377" y="1984964"/>
                  <a:pt x="5057657" y="1986403"/>
                  <a:pt x="5057657" y="1989280"/>
                </a:cubicBezTo>
                <a:cubicBezTo>
                  <a:pt x="5054780" y="1994406"/>
                  <a:pt x="5051903" y="1996968"/>
                  <a:pt x="5049025" y="1996968"/>
                </a:cubicBezTo>
                <a:lnTo>
                  <a:pt x="5049025" y="2000205"/>
                </a:lnTo>
                <a:lnTo>
                  <a:pt x="5050104" y="2000205"/>
                </a:lnTo>
                <a:cubicBezTo>
                  <a:pt x="5055499" y="2000205"/>
                  <a:pt x="5060940" y="1998047"/>
                  <a:pt x="5066424" y="1993731"/>
                </a:cubicBezTo>
                <a:lnTo>
                  <a:pt x="5083688" y="1993731"/>
                </a:lnTo>
                <a:lnTo>
                  <a:pt x="5094478" y="1994810"/>
                </a:lnTo>
                <a:lnTo>
                  <a:pt x="5096636" y="1989280"/>
                </a:lnTo>
                <a:lnTo>
                  <a:pt x="5093399" y="1977411"/>
                </a:lnTo>
                <a:cubicBezTo>
                  <a:pt x="5098255" y="1973455"/>
                  <a:pt x="5106887" y="1970218"/>
                  <a:pt x="5119296" y="1967700"/>
                </a:cubicBezTo>
                <a:lnTo>
                  <a:pt x="5129007" y="1954752"/>
                </a:lnTo>
                <a:lnTo>
                  <a:pt x="5129007" y="1953673"/>
                </a:lnTo>
                <a:cubicBezTo>
                  <a:pt x="5128287" y="1951515"/>
                  <a:pt x="5126129" y="1950436"/>
                  <a:pt x="5122533" y="1950436"/>
                </a:cubicBezTo>
                <a:lnTo>
                  <a:pt x="5112822" y="1952594"/>
                </a:lnTo>
                <a:lnTo>
                  <a:pt x="5111743" y="1952594"/>
                </a:lnTo>
                <a:cubicBezTo>
                  <a:pt x="5107427" y="1952594"/>
                  <a:pt x="5105269" y="1950077"/>
                  <a:pt x="5105269" y="1945041"/>
                </a:cubicBezTo>
                <a:lnTo>
                  <a:pt x="5104190" y="1943962"/>
                </a:lnTo>
                <a:close/>
                <a:moveTo>
                  <a:pt x="3662362" y="1943827"/>
                </a:moveTo>
                <a:lnTo>
                  <a:pt x="3662362" y="1945985"/>
                </a:lnTo>
                <a:cubicBezTo>
                  <a:pt x="3662362" y="1951740"/>
                  <a:pt x="3666678" y="1954617"/>
                  <a:pt x="3675310" y="1954617"/>
                </a:cubicBezTo>
                <a:lnTo>
                  <a:pt x="3675310" y="1953538"/>
                </a:lnTo>
                <a:cubicBezTo>
                  <a:pt x="3674050" y="1947064"/>
                  <a:pt x="3670454" y="1943827"/>
                  <a:pt x="3664520" y="1943827"/>
                </a:cubicBezTo>
                <a:close/>
                <a:moveTo>
                  <a:pt x="2684005" y="1943367"/>
                </a:moveTo>
                <a:lnTo>
                  <a:pt x="2679690" y="1948762"/>
                </a:lnTo>
                <a:lnTo>
                  <a:pt x="2679690" y="1949841"/>
                </a:lnTo>
                <a:lnTo>
                  <a:pt x="2681847" y="1949841"/>
                </a:lnTo>
                <a:lnTo>
                  <a:pt x="2686029" y="1944446"/>
                </a:lnTo>
                <a:lnTo>
                  <a:pt x="2685084" y="1943367"/>
                </a:lnTo>
                <a:close/>
                <a:moveTo>
                  <a:pt x="8251746" y="1943153"/>
                </a:moveTo>
                <a:lnTo>
                  <a:pt x="8240821" y="1945311"/>
                </a:lnTo>
                <a:lnTo>
                  <a:pt x="8239742" y="1944232"/>
                </a:lnTo>
                <a:lnTo>
                  <a:pt x="8238663" y="1944232"/>
                </a:lnTo>
                <a:cubicBezTo>
                  <a:pt x="8236505" y="1945671"/>
                  <a:pt x="8232144" y="1946750"/>
                  <a:pt x="8225580" y="1947469"/>
                </a:cubicBezTo>
                <a:lnTo>
                  <a:pt x="8224501" y="1946390"/>
                </a:lnTo>
                <a:lnTo>
                  <a:pt x="8224501" y="1945311"/>
                </a:lnTo>
                <a:cubicBezTo>
                  <a:pt x="8218657" y="1946210"/>
                  <a:pt x="8215734" y="1947649"/>
                  <a:pt x="8215734" y="1949627"/>
                </a:cubicBezTo>
                <a:cubicBezTo>
                  <a:pt x="8219421" y="1953224"/>
                  <a:pt x="8221264" y="1957899"/>
                  <a:pt x="8221264" y="1963654"/>
                </a:cubicBezTo>
                <a:lnTo>
                  <a:pt x="8219106" y="1963654"/>
                </a:lnTo>
                <a:lnTo>
                  <a:pt x="8219106" y="1965812"/>
                </a:lnTo>
                <a:lnTo>
                  <a:pt x="8221264" y="1965812"/>
                </a:lnTo>
                <a:lnTo>
                  <a:pt x="8221264" y="1972286"/>
                </a:lnTo>
                <a:lnTo>
                  <a:pt x="8224501" y="1975523"/>
                </a:lnTo>
                <a:lnTo>
                  <a:pt x="8236505" y="1975523"/>
                </a:lnTo>
                <a:lnTo>
                  <a:pt x="8247430" y="1972286"/>
                </a:lnTo>
                <a:lnTo>
                  <a:pt x="8252825" y="1975523"/>
                </a:lnTo>
                <a:lnTo>
                  <a:pt x="8256062" y="1972286"/>
                </a:lnTo>
                <a:lnTo>
                  <a:pt x="8256062" y="1966891"/>
                </a:lnTo>
                <a:lnTo>
                  <a:pt x="8257141" y="1957180"/>
                </a:lnTo>
                <a:lnTo>
                  <a:pt x="8256062" y="1956101"/>
                </a:lnTo>
                <a:lnTo>
                  <a:pt x="8257141" y="1950706"/>
                </a:lnTo>
                <a:lnTo>
                  <a:pt x="8257141" y="1946390"/>
                </a:lnTo>
                <a:cubicBezTo>
                  <a:pt x="8257141" y="1944951"/>
                  <a:pt x="8255343" y="1944232"/>
                  <a:pt x="8251746" y="1944232"/>
                </a:cubicBezTo>
                <a:close/>
                <a:moveTo>
                  <a:pt x="6749224" y="1943153"/>
                </a:moveTo>
                <a:lnTo>
                  <a:pt x="6749224" y="1944232"/>
                </a:lnTo>
                <a:lnTo>
                  <a:pt x="6751382" y="1944232"/>
                </a:lnTo>
                <a:lnTo>
                  <a:pt x="6751382" y="1943153"/>
                </a:lnTo>
                <a:close/>
                <a:moveTo>
                  <a:pt x="2239149" y="1942883"/>
                </a:moveTo>
                <a:lnTo>
                  <a:pt x="2239149" y="1945041"/>
                </a:lnTo>
                <a:lnTo>
                  <a:pt x="2240228" y="1945041"/>
                </a:lnTo>
                <a:lnTo>
                  <a:pt x="2240228" y="1942883"/>
                </a:lnTo>
                <a:close/>
                <a:moveTo>
                  <a:pt x="2175757" y="1942883"/>
                </a:moveTo>
                <a:lnTo>
                  <a:pt x="2175757" y="1945041"/>
                </a:lnTo>
                <a:lnTo>
                  <a:pt x="2176837" y="1945041"/>
                </a:lnTo>
                <a:lnTo>
                  <a:pt x="2178993" y="1942883"/>
                </a:lnTo>
                <a:close/>
                <a:moveTo>
                  <a:pt x="6774041" y="1942074"/>
                </a:moveTo>
                <a:lnTo>
                  <a:pt x="6771883" y="1951785"/>
                </a:lnTo>
                <a:lnTo>
                  <a:pt x="6777278" y="1953943"/>
                </a:lnTo>
                <a:cubicBezTo>
                  <a:pt x="6776738" y="1946030"/>
                  <a:pt x="6775659" y="1942074"/>
                  <a:pt x="6774041" y="1942074"/>
                </a:cubicBezTo>
                <a:close/>
                <a:moveTo>
                  <a:pt x="2089977" y="1941804"/>
                </a:moveTo>
                <a:cubicBezTo>
                  <a:pt x="2089977" y="1946120"/>
                  <a:pt x="2087099" y="1948278"/>
                  <a:pt x="2081345" y="1948278"/>
                </a:cubicBezTo>
                <a:cubicBezTo>
                  <a:pt x="2080804" y="1952504"/>
                  <a:pt x="2080085" y="1954617"/>
                  <a:pt x="2079188" y="1954617"/>
                </a:cubicBezTo>
                <a:lnTo>
                  <a:pt x="2080264" y="1960012"/>
                </a:lnTo>
                <a:lnTo>
                  <a:pt x="2080264" y="1990090"/>
                </a:lnTo>
                <a:lnTo>
                  <a:pt x="2082424" y="1993327"/>
                </a:lnTo>
                <a:lnTo>
                  <a:pt x="2079188" y="2008298"/>
                </a:lnTo>
                <a:lnTo>
                  <a:pt x="2079188" y="2011535"/>
                </a:lnTo>
                <a:lnTo>
                  <a:pt x="2081345" y="2014772"/>
                </a:lnTo>
                <a:lnTo>
                  <a:pt x="2081345" y="2015851"/>
                </a:lnTo>
                <a:lnTo>
                  <a:pt x="2080264" y="2016930"/>
                </a:lnTo>
                <a:cubicBezTo>
                  <a:pt x="2082063" y="2023314"/>
                  <a:pt x="2084223" y="2026506"/>
                  <a:pt x="2086740" y="2026506"/>
                </a:cubicBezTo>
                <a:cubicBezTo>
                  <a:pt x="2093932" y="2026506"/>
                  <a:pt x="2097531" y="2021875"/>
                  <a:pt x="2097531" y="2012614"/>
                </a:cubicBezTo>
                <a:lnTo>
                  <a:pt x="2097531" y="2010456"/>
                </a:lnTo>
                <a:lnTo>
                  <a:pt x="2096450" y="2002903"/>
                </a:lnTo>
                <a:lnTo>
                  <a:pt x="2100631" y="1987932"/>
                </a:lnTo>
                <a:lnTo>
                  <a:pt x="2097531" y="1984695"/>
                </a:lnTo>
                <a:cubicBezTo>
                  <a:pt x="2098339" y="1979300"/>
                  <a:pt x="2099732" y="1976422"/>
                  <a:pt x="2101710" y="1976063"/>
                </a:cubicBezTo>
                <a:lnTo>
                  <a:pt x="2098473" y="1964328"/>
                </a:lnTo>
                <a:lnTo>
                  <a:pt x="2099552" y="1963249"/>
                </a:lnTo>
                <a:cubicBezTo>
                  <a:pt x="2096045" y="1949132"/>
                  <a:pt x="2092854" y="1941984"/>
                  <a:pt x="2089977" y="1941804"/>
                </a:cubicBezTo>
                <a:close/>
                <a:moveTo>
                  <a:pt x="1646655" y="1941669"/>
                </a:moveTo>
                <a:lnTo>
                  <a:pt x="1644497" y="1943827"/>
                </a:lnTo>
                <a:lnTo>
                  <a:pt x="1647734" y="1944906"/>
                </a:lnTo>
                <a:lnTo>
                  <a:pt x="1648813" y="1941669"/>
                </a:lnTo>
                <a:close/>
                <a:moveTo>
                  <a:pt x="6246557" y="1941265"/>
                </a:moveTo>
                <a:lnTo>
                  <a:pt x="6246557" y="1944502"/>
                </a:lnTo>
                <a:lnTo>
                  <a:pt x="6247636" y="1944502"/>
                </a:lnTo>
                <a:lnTo>
                  <a:pt x="6247636" y="1941265"/>
                </a:lnTo>
                <a:close/>
                <a:moveTo>
                  <a:pt x="7101909" y="1940925"/>
                </a:moveTo>
                <a:lnTo>
                  <a:pt x="7099751" y="1943083"/>
                </a:lnTo>
                <a:lnTo>
                  <a:pt x="7101909" y="1943083"/>
                </a:lnTo>
                <a:close/>
                <a:moveTo>
                  <a:pt x="6754619" y="1940860"/>
                </a:moveTo>
                <a:lnTo>
                  <a:pt x="6752461" y="1943153"/>
                </a:lnTo>
                <a:lnTo>
                  <a:pt x="6755698" y="1943153"/>
                </a:lnTo>
                <a:lnTo>
                  <a:pt x="6755698" y="1940860"/>
                </a:lnTo>
                <a:close/>
                <a:moveTo>
                  <a:pt x="4203063" y="1940455"/>
                </a:moveTo>
                <a:lnTo>
                  <a:pt x="4201984" y="1941534"/>
                </a:lnTo>
                <a:lnTo>
                  <a:pt x="4201984" y="1943692"/>
                </a:lnTo>
                <a:lnTo>
                  <a:pt x="4206300" y="1943692"/>
                </a:lnTo>
                <a:lnTo>
                  <a:pt x="4208593" y="1941534"/>
                </a:lnTo>
                <a:close/>
                <a:moveTo>
                  <a:pt x="566598" y="1940455"/>
                </a:moveTo>
                <a:lnTo>
                  <a:pt x="567677" y="1945041"/>
                </a:lnTo>
                <a:lnTo>
                  <a:pt x="566598" y="1949357"/>
                </a:lnTo>
                <a:cubicBezTo>
                  <a:pt x="571094" y="1949897"/>
                  <a:pt x="573342" y="1950616"/>
                  <a:pt x="573342" y="1951515"/>
                </a:cubicBezTo>
                <a:cubicBezTo>
                  <a:pt x="576220" y="1950436"/>
                  <a:pt x="577658" y="1949357"/>
                  <a:pt x="577658" y="1948278"/>
                </a:cubicBezTo>
                <a:lnTo>
                  <a:pt x="574421" y="1940455"/>
                </a:lnTo>
                <a:close/>
                <a:moveTo>
                  <a:pt x="1750508" y="1939511"/>
                </a:moveTo>
                <a:lnTo>
                  <a:pt x="1750508" y="1940590"/>
                </a:lnTo>
                <a:lnTo>
                  <a:pt x="1752665" y="1940590"/>
                </a:lnTo>
                <a:lnTo>
                  <a:pt x="1752665" y="1939511"/>
                </a:lnTo>
                <a:close/>
                <a:moveTo>
                  <a:pt x="518043" y="1939376"/>
                </a:moveTo>
                <a:lnTo>
                  <a:pt x="524651" y="1939376"/>
                </a:lnTo>
                <a:lnTo>
                  <a:pt x="534632" y="1943692"/>
                </a:lnTo>
                <a:lnTo>
                  <a:pt x="541241" y="1941534"/>
                </a:lnTo>
                <a:lnTo>
                  <a:pt x="543399" y="1941534"/>
                </a:lnTo>
                <a:lnTo>
                  <a:pt x="545692" y="1943692"/>
                </a:lnTo>
                <a:lnTo>
                  <a:pt x="545692" y="1946120"/>
                </a:lnTo>
                <a:cubicBezTo>
                  <a:pt x="545692" y="1947559"/>
                  <a:pt x="543084" y="1948638"/>
                  <a:pt x="537869" y="1949357"/>
                </a:cubicBezTo>
                <a:cubicBezTo>
                  <a:pt x="534992" y="1948278"/>
                  <a:pt x="533553" y="1947199"/>
                  <a:pt x="533553" y="1946120"/>
                </a:cubicBezTo>
                <a:lnTo>
                  <a:pt x="528023" y="1949357"/>
                </a:lnTo>
                <a:lnTo>
                  <a:pt x="522493" y="1949357"/>
                </a:lnTo>
                <a:lnTo>
                  <a:pt x="515750" y="1942613"/>
                </a:lnTo>
                <a:lnTo>
                  <a:pt x="515750" y="1941534"/>
                </a:lnTo>
                <a:close/>
                <a:moveTo>
                  <a:pt x="1659737" y="1938432"/>
                </a:moveTo>
                <a:lnTo>
                  <a:pt x="1656500" y="1941669"/>
                </a:lnTo>
                <a:lnTo>
                  <a:pt x="1657580" y="1944906"/>
                </a:lnTo>
                <a:lnTo>
                  <a:pt x="1658658" y="1944906"/>
                </a:lnTo>
                <a:lnTo>
                  <a:pt x="1660816" y="1942748"/>
                </a:lnTo>
                <a:lnTo>
                  <a:pt x="1660816" y="1938432"/>
                </a:lnTo>
                <a:close/>
                <a:moveTo>
                  <a:pt x="7234896" y="1937688"/>
                </a:moveTo>
                <a:cubicBezTo>
                  <a:pt x="7234177" y="1947759"/>
                  <a:pt x="7231660" y="1952794"/>
                  <a:pt x="7227344" y="1952794"/>
                </a:cubicBezTo>
                <a:lnTo>
                  <a:pt x="7223028" y="1959268"/>
                </a:lnTo>
                <a:lnTo>
                  <a:pt x="7223028" y="1960347"/>
                </a:lnTo>
                <a:lnTo>
                  <a:pt x="7230580" y="1987457"/>
                </a:lnTo>
                <a:cubicBezTo>
                  <a:pt x="7235616" y="1993032"/>
                  <a:pt x="7238134" y="1999146"/>
                  <a:pt x="7238134" y="2005800"/>
                </a:cubicBezTo>
                <a:cubicBezTo>
                  <a:pt x="7238134" y="2011555"/>
                  <a:pt x="7239212" y="2014432"/>
                  <a:pt x="7241370" y="2014432"/>
                </a:cubicBezTo>
                <a:cubicBezTo>
                  <a:pt x="7243888" y="2014432"/>
                  <a:pt x="7246046" y="2006520"/>
                  <a:pt x="7247844" y="1990694"/>
                </a:cubicBezTo>
                <a:cubicBezTo>
                  <a:pt x="7249643" y="1990694"/>
                  <a:pt x="7252880" y="1981703"/>
                  <a:pt x="7257556" y="1963719"/>
                </a:cubicBezTo>
                <a:lnTo>
                  <a:pt x="7257556" y="1957110"/>
                </a:lnTo>
                <a:cubicBezTo>
                  <a:pt x="7255398" y="1954413"/>
                  <a:pt x="7254318" y="1951176"/>
                  <a:pt x="7254318" y="1947399"/>
                </a:cubicBezTo>
                <a:lnTo>
                  <a:pt x="7254318" y="1938767"/>
                </a:lnTo>
                <a:lnTo>
                  <a:pt x="7245686" y="1940925"/>
                </a:lnTo>
                <a:lnTo>
                  <a:pt x="7242450" y="1940925"/>
                </a:lnTo>
                <a:close/>
                <a:moveTo>
                  <a:pt x="2244544" y="1937488"/>
                </a:moveTo>
                <a:lnTo>
                  <a:pt x="2244544" y="1939646"/>
                </a:lnTo>
                <a:lnTo>
                  <a:pt x="2245622" y="1939646"/>
                </a:lnTo>
                <a:lnTo>
                  <a:pt x="2245622" y="1937488"/>
                </a:lnTo>
                <a:close/>
                <a:moveTo>
                  <a:pt x="2121133" y="1937488"/>
                </a:moveTo>
                <a:lnTo>
                  <a:pt x="2116816" y="1941804"/>
                </a:lnTo>
                <a:lnTo>
                  <a:pt x="2116816" y="1943962"/>
                </a:lnTo>
                <a:lnTo>
                  <a:pt x="2124236" y="1946120"/>
                </a:lnTo>
                <a:lnTo>
                  <a:pt x="2126393" y="1942883"/>
                </a:lnTo>
                <a:cubicBezTo>
                  <a:pt x="2124954" y="1939646"/>
                  <a:pt x="2123560" y="1937848"/>
                  <a:pt x="2122211" y="1937488"/>
                </a:cubicBezTo>
                <a:close/>
                <a:moveTo>
                  <a:pt x="5180934" y="1936409"/>
                </a:moveTo>
                <a:lnTo>
                  <a:pt x="5180934" y="1938567"/>
                </a:lnTo>
                <a:lnTo>
                  <a:pt x="5183092" y="1938567"/>
                </a:lnTo>
                <a:close/>
                <a:moveTo>
                  <a:pt x="8177564" y="1935600"/>
                </a:moveTo>
                <a:lnTo>
                  <a:pt x="8177564" y="1936679"/>
                </a:lnTo>
                <a:lnTo>
                  <a:pt x="8179857" y="1936679"/>
                </a:lnTo>
                <a:lnTo>
                  <a:pt x="8179857" y="1935600"/>
                </a:lnTo>
                <a:close/>
                <a:moveTo>
                  <a:pt x="3746794" y="1935060"/>
                </a:moveTo>
                <a:lnTo>
                  <a:pt x="3746794" y="1936139"/>
                </a:lnTo>
                <a:lnTo>
                  <a:pt x="3754347" y="1939511"/>
                </a:lnTo>
                <a:lnTo>
                  <a:pt x="3756505" y="1939511"/>
                </a:lnTo>
                <a:lnTo>
                  <a:pt x="3756505" y="1938432"/>
                </a:lnTo>
                <a:lnTo>
                  <a:pt x="3748952" y="1935060"/>
                </a:lnTo>
                <a:close/>
                <a:moveTo>
                  <a:pt x="1737560" y="1933981"/>
                </a:moveTo>
                <a:lnTo>
                  <a:pt x="1737560" y="1936274"/>
                </a:lnTo>
                <a:lnTo>
                  <a:pt x="1739719" y="1936274"/>
                </a:lnTo>
                <a:lnTo>
                  <a:pt x="1739719" y="1933981"/>
                </a:lnTo>
                <a:close/>
                <a:moveTo>
                  <a:pt x="132312" y="1932484"/>
                </a:moveTo>
                <a:lnTo>
                  <a:pt x="132312" y="1934642"/>
                </a:lnTo>
                <a:lnTo>
                  <a:pt x="135550" y="1937879"/>
                </a:lnTo>
                <a:lnTo>
                  <a:pt x="138787" y="1936800"/>
                </a:lnTo>
                <a:lnTo>
                  <a:pt x="138787" y="1934642"/>
                </a:lnTo>
                <a:lnTo>
                  <a:pt x="136628" y="1932484"/>
                </a:lnTo>
                <a:close/>
                <a:moveTo>
                  <a:pt x="6765409" y="1932228"/>
                </a:moveTo>
                <a:cubicBezTo>
                  <a:pt x="6762532" y="1932947"/>
                  <a:pt x="6761093" y="1935105"/>
                  <a:pt x="6761093" y="1938702"/>
                </a:cubicBezTo>
                <a:lnTo>
                  <a:pt x="6761093" y="1939781"/>
                </a:lnTo>
                <a:lnTo>
                  <a:pt x="6765409" y="1940860"/>
                </a:lnTo>
                <a:lnTo>
                  <a:pt x="6768646" y="1936544"/>
                </a:lnTo>
                <a:lnTo>
                  <a:pt x="6768646" y="1935465"/>
                </a:lnTo>
                <a:close/>
                <a:moveTo>
                  <a:pt x="6673289" y="1932228"/>
                </a:moveTo>
                <a:lnTo>
                  <a:pt x="6673289" y="1933307"/>
                </a:lnTo>
                <a:lnTo>
                  <a:pt x="6676661" y="1939781"/>
                </a:lnTo>
                <a:lnTo>
                  <a:pt x="6675447" y="1945311"/>
                </a:lnTo>
                <a:lnTo>
                  <a:pt x="6676661" y="1946390"/>
                </a:lnTo>
                <a:lnTo>
                  <a:pt x="6682056" y="1946390"/>
                </a:lnTo>
                <a:lnTo>
                  <a:pt x="6684214" y="1937623"/>
                </a:lnTo>
                <a:cubicBezTo>
                  <a:pt x="6680437" y="1934026"/>
                  <a:pt x="6676796" y="1932228"/>
                  <a:pt x="6673289" y="1932228"/>
                </a:cubicBezTo>
                <a:close/>
                <a:moveTo>
                  <a:pt x="7617710" y="1931419"/>
                </a:moveTo>
                <a:lnTo>
                  <a:pt x="7614473" y="1932498"/>
                </a:lnTo>
                <a:lnTo>
                  <a:pt x="7614473" y="1936814"/>
                </a:lnTo>
                <a:lnTo>
                  <a:pt x="7616631" y="1938972"/>
                </a:lnTo>
                <a:lnTo>
                  <a:pt x="7618924" y="1938972"/>
                </a:lnTo>
                <a:lnTo>
                  <a:pt x="7620003" y="1933577"/>
                </a:lnTo>
                <a:close/>
                <a:moveTo>
                  <a:pt x="7301930" y="1931214"/>
                </a:moveTo>
                <a:lnTo>
                  <a:pt x="7298692" y="1932293"/>
                </a:lnTo>
                <a:lnTo>
                  <a:pt x="7299772" y="1933372"/>
                </a:lnTo>
                <a:lnTo>
                  <a:pt x="7299772" y="1934451"/>
                </a:lnTo>
                <a:lnTo>
                  <a:pt x="7303008" y="1933372"/>
                </a:lnTo>
                <a:lnTo>
                  <a:pt x="7303008" y="1931214"/>
                </a:lnTo>
                <a:close/>
                <a:moveTo>
                  <a:pt x="591954" y="1930744"/>
                </a:moveTo>
                <a:lnTo>
                  <a:pt x="579816" y="1940455"/>
                </a:lnTo>
                <a:lnTo>
                  <a:pt x="579816" y="1941534"/>
                </a:lnTo>
                <a:lnTo>
                  <a:pt x="587503" y="1942613"/>
                </a:lnTo>
                <a:cubicBezTo>
                  <a:pt x="591191" y="1938477"/>
                  <a:pt x="593033" y="1934521"/>
                  <a:pt x="593033" y="1930744"/>
                </a:cubicBezTo>
                <a:close/>
                <a:moveTo>
                  <a:pt x="236841" y="1928168"/>
                </a:moveTo>
                <a:lnTo>
                  <a:pt x="236841" y="1929247"/>
                </a:lnTo>
                <a:lnTo>
                  <a:pt x="238999" y="1929247"/>
                </a:lnTo>
                <a:lnTo>
                  <a:pt x="238999" y="1928168"/>
                </a:lnTo>
                <a:close/>
                <a:moveTo>
                  <a:pt x="6584541" y="1927912"/>
                </a:moveTo>
                <a:lnTo>
                  <a:pt x="6582383" y="1931149"/>
                </a:lnTo>
                <a:lnTo>
                  <a:pt x="6582383" y="1932228"/>
                </a:lnTo>
                <a:lnTo>
                  <a:pt x="6584541" y="1934386"/>
                </a:lnTo>
                <a:lnTo>
                  <a:pt x="6588857" y="1934386"/>
                </a:lnTo>
                <a:cubicBezTo>
                  <a:pt x="6588857" y="1930789"/>
                  <a:pt x="6587418" y="1928631"/>
                  <a:pt x="6584541" y="1927912"/>
                </a:cubicBezTo>
                <a:close/>
                <a:moveTo>
                  <a:pt x="4134142" y="1927372"/>
                </a:moveTo>
                <a:lnTo>
                  <a:pt x="4134142" y="1932767"/>
                </a:lnTo>
                <a:lnTo>
                  <a:pt x="4135221" y="1932767"/>
                </a:lnTo>
                <a:lnTo>
                  <a:pt x="4135221" y="1927372"/>
                </a:lnTo>
                <a:close/>
                <a:moveTo>
                  <a:pt x="8772621" y="1926698"/>
                </a:moveTo>
                <a:lnTo>
                  <a:pt x="8772621" y="1927777"/>
                </a:lnTo>
                <a:lnTo>
                  <a:pt x="8775858" y="1927777"/>
                </a:lnTo>
                <a:lnTo>
                  <a:pt x="8775858" y="1926698"/>
                </a:lnTo>
                <a:close/>
                <a:moveTo>
                  <a:pt x="8715434" y="1926698"/>
                </a:moveTo>
                <a:lnTo>
                  <a:pt x="8714355" y="1927777"/>
                </a:lnTo>
                <a:lnTo>
                  <a:pt x="8714355" y="1929935"/>
                </a:lnTo>
                <a:lnTo>
                  <a:pt x="8715434" y="1929935"/>
                </a:lnTo>
                <a:lnTo>
                  <a:pt x="8717592" y="1927777"/>
                </a:lnTo>
                <a:lnTo>
                  <a:pt x="8717592" y="1926698"/>
                </a:lnTo>
                <a:close/>
                <a:moveTo>
                  <a:pt x="8662563" y="1926698"/>
                </a:moveTo>
                <a:lnTo>
                  <a:pt x="8662563" y="1928856"/>
                </a:lnTo>
                <a:lnTo>
                  <a:pt x="8664721" y="1926698"/>
                </a:lnTo>
                <a:close/>
                <a:moveTo>
                  <a:pt x="8592428" y="1926698"/>
                </a:moveTo>
                <a:lnTo>
                  <a:pt x="8592428" y="1931014"/>
                </a:lnTo>
                <a:lnTo>
                  <a:pt x="8595665" y="1929935"/>
                </a:lnTo>
                <a:lnTo>
                  <a:pt x="8595665" y="1928856"/>
                </a:lnTo>
                <a:lnTo>
                  <a:pt x="8593507" y="1926698"/>
                </a:lnTo>
                <a:close/>
                <a:moveTo>
                  <a:pt x="8583796" y="1926698"/>
                </a:moveTo>
                <a:lnTo>
                  <a:pt x="8583796" y="1927777"/>
                </a:lnTo>
                <a:lnTo>
                  <a:pt x="8585954" y="1927777"/>
                </a:lnTo>
                <a:lnTo>
                  <a:pt x="8585954" y="1926698"/>
                </a:lnTo>
                <a:close/>
                <a:moveTo>
                  <a:pt x="2066372" y="1926698"/>
                </a:moveTo>
                <a:lnTo>
                  <a:pt x="2063136" y="1929935"/>
                </a:lnTo>
                <a:lnTo>
                  <a:pt x="2063136" y="1931014"/>
                </a:lnTo>
                <a:lnTo>
                  <a:pt x="2068532" y="1929935"/>
                </a:lnTo>
                <a:lnTo>
                  <a:pt x="2068532" y="1928856"/>
                </a:lnTo>
                <a:close/>
                <a:moveTo>
                  <a:pt x="2055584" y="1926698"/>
                </a:moveTo>
                <a:lnTo>
                  <a:pt x="2055584" y="1928856"/>
                </a:lnTo>
                <a:lnTo>
                  <a:pt x="2057742" y="1931014"/>
                </a:lnTo>
                <a:lnTo>
                  <a:pt x="2058821" y="1929935"/>
                </a:lnTo>
                <a:lnTo>
                  <a:pt x="2058821" y="1928856"/>
                </a:lnTo>
                <a:close/>
                <a:moveTo>
                  <a:pt x="1220461" y="1925349"/>
                </a:moveTo>
                <a:lnTo>
                  <a:pt x="1217224" y="1928586"/>
                </a:lnTo>
                <a:lnTo>
                  <a:pt x="1217224" y="1929665"/>
                </a:lnTo>
                <a:lnTo>
                  <a:pt x="1220461" y="1929665"/>
                </a:lnTo>
                <a:lnTo>
                  <a:pt x="1222620" y="1927507"/>
                </a:lnTo>
                <a:lnTo>
                  <a:pt x="1222620" y="1925349"/>
                </a:lnTo>
                <a:close/>
                <a:moveTo>
                  <a:pt x="4085991" y="1925080"/>
                </a:moveTo>
                <a:lnTo>
                  <a:pt x="4084912" y="1926293"/>
                </a:lnTo>
                <a:lnTo>
                  <a:pt x="4084912" y="1927372"/>
                </a:lnTo>
                <a:lnTo>
                  <a:pt x="4087070" y="1929530"/>
                </a:lnTo>
                <a:lnTo>
                  <a:pt x="4088150" y="1928451"/>
                </a:lnTo>
                <a:lnTo>
                  <a:pt x="4088150" y="1927372"/>
                </a:lnTo>
                <a:close/>
                <a:moveTo>
                  <a:pt x="2239149" y="1924540"/>
                </a:moveTo>
                <a:lnTo>
                  <a:pt x="2239149" y="1925619"/>
                </a:lnTo>
                <a:lnTo>
                  <a:pt x="2243464" y="1936409"/>
                </a:lnTo>
                <a:lnTo>
                  <a:pt x="2244544" y="1936409"/>
                </a:lnTo>
                <a:lnTo>
                  <a:pt x="2244544" y="1935330"/>
                </a:lnTo>
                <a:cubicBezTo>
                  <a:pt x="2242565" y="1928317"/>
                  <a:pt x="2240767" y="1924720"/>
                  <a:pt x="2239149" y="1924540"/>
                </a:cubicBezTo>
                <a:close/>
                <a:moveTo>
                  <a:pt x="3673152" y="1924270"/>
                </a:moveTo>
                <a:cubicBezTo>
                  <a:pt x="3670094" y="1925889"/>
                  <a:pt x="3668296" y="1927687"/>
                  <a:pt x="3667757" y="1929665"/>
                </a:cubicBezTo>
                <a:lnTo>
                  <a:pt x="3668836" y="1930744"/>
                </a:lnTo>
                <a:lnTo>
                  <a:pt x="3669915" y="1930744"/>
                </a:lnTo>
                <a:lnTo>
                  <a:pt x="3674231" y="1925349"/>
                </a:lnTo>
                <a:lnTo>
                  <a:pt x="3674231" y="1924270"/>
                </a:lnTo>
                <a:close/>
                <a:moveTo>
                  <a:pt x="3616908" y="1923191"/>
                </a:moveTo>
                <a:lnTo>
                  <a:pt x="3612592" y="1924270"/>
                </a:lnTo>
                <a:lnTo>
                  <a:pt x="3612592" y="1925349"/>
                </a:lnTo>
                <a:lnTo>
                  <a:pt x="3614750" y="1928586"/>
                </a:lnTo>
                <a:lnTo>
                  <a:pt x="3611513" y="1931823"/>
                </a:lnTo>
                <a:lnTo>
                  <a:pt x="3608276" y="1931823"/>
                </a:lnTo>
                <a:lnTo>
                  <a:pt x="3607197" y="1930744"/>
                </a:lnTo>
                <a:lnTo>
                  <a:pt x="3606118" y="1930744"/>
                </a:lnTo>
                <a:lnTo>
                  <a:pt x="3605039" y="1931823"/>
                </a:lnTo>
                <a:lnTo>
                  <a:pt x="3605039" y="1932902"/>
                </a:lnTo>
                <a:lnTo>
                  <a:pt x="3606118" y="1933981"/>
                </a:lnTo>
                <a:lnTo>
                  <a:pt x="3612592" y="1933981"/>
                </a:lnTo>
                <a:cubicBezTo>
                  <a:pt x="3616908" y="1932183"/>
                  <a:pt x="3619067" y="1929306"/>
                  <a:pt x="3619067" y="1925349"/>
                </a:cubicBezTo>
                <a:lnTo>
                  <a:pt x="3619067" y="1924270"/>
                </a:lnTo>
                <a:lnTo>
                  <a:pt x="3616908" y="1924270"/>
                </a:lnTo>
                <a:close/>
                <a:moveTo>
                  <a:pt x="1548195" y="1923056"/>
                </a:moveTo>
                <a:cubicBezTo>
                  <a:pt x="1544958" y="1924585"/>
                  <a:pt x="1543160" y="1926069"/>
                  <a:pt x="1542800" y="1927507"/>
                </a:cubicBezTo>
                <a:lnTo>
                  <a:pt x="1551567" y="1928586"/>
                </a:lnTo>
                <a:lnTo>
                  <a:pt x="1551567" y="1927507"/>
                </a:lnTo>
                <a:cubicBezTo>
                  <a:pt x="1550398" y="1924540"/>
                  <a:pt x="1549274" y="1923056"/>
                  <a:pt x="1548195" y="1923056"/>
                </a:cubicBezTo>
                <a:close/>
                <a:moveTo>
                  <a:pt x="8167853" y="1922652"/>
                </a:moveTo>
                <a:lnTo>
                  <a:pt x="8167853" y="1924810"/>
                </a:lnTo>
                <a:lnTo>
                  <a:pt x="8168932" y="1924810"/>
                </a:lnTo>
                <a:lnTo>
                  <a:pt x="8168932" y="1922652"/>
                </a:lnTo>
                <a:close/>
                <a:moveTo>
                  <a:pt x="6778492" y="1922517"/>
                </a:moveTo>
                <a:lnTo>
                  <a:pt x="6778492" y="1923596"/>
                </a:lnTo>
                <a:cubicBezTo>
                  <a:pt x="6782808" y="1927732"/>
                  <a:pt x="6784966" y="1932767"/>
                  <a:pt x="6784966" y="1938702"/>
                </a:cubicBezTo>
                <a:cubicBezTo>
                  <a:pt x="6787124" y="1938702"/>
                  <a:pt x="6788922" y="1940186"/>
                  <a:pt x="6790361" y="1943153"/>
                </a:cubicBezTo>
                <a:lnTo>
                  <a:pt x="6793598" y="1942074"/>
                </a:lnTo>
                <a:lnTo>
                  <a:pt x="6793598" y="1940860"/>
                </a:lnTo>
                <a:cubicBezTo>
                  <a:pt x="6789462" y="1940860"/>
                  <a:pt x="6786584" y="1939062"/>
                  <a:pt x="6784966" y="1935465"/>
                </a:cubicBezTo>
                <a:lnTo>
                  <a:pt x="6784966" y="1933307"/>
                </a:lnTo>
                <a:lnTo>
                  <a:pt x="6786045" y="1932228"/>
                </a:lnTo>
                <a:lnTo>
                  <a:pt x="6786045" y="1931149"/>
                </a:lnTo>
                <a:lnTo>
                  <a:pt x="6787124" y="1932228"/>
                </a:lnTo>
                <a:lnTo>
                  <a:pt x="6789282" y="1932228"/>
                </a:lnTo>
                <a:lnTo>
                  <a:pt x="6789282" y="1931149"/>
                </a:lnTo>
                <a:close/>
                <a:moveTo>
                  <a:pt x="123815" y="1920750"/>
                </a:moveTo>
                <a:lnTo>
                  <a:pt x="123815" y="1921829"/>
                </a:lnTo>
                <a:lnTo>
                  <a:pt x="127052" y="1921829"/>
                </a:lnTo>
                <a:lnTo>
                  <a:pt x="127052" y="1920750"/>
                </a:lnTo>
                <a:close/>
                <a:moveTo>
                  <a:pt x="5116059" y="1920089"/>
                </a:moveTo>
                <a:lnTo>
                  <a:pt x="5112822" y="1921168"/>
                </a:lnTo>
                <a:lnTo>
                  <a:pt x="5113901" y="1928856"/>
                </a:lnTo>
                <a:lnTo>
                  <a:pt x="5109585" y="1937488"/>
                </a:lnTo>
                <a:cubicBezTo>
                  <a:pt x="5109585" y="1940365"/>
                  <a:pt x="5111383" y="1941804"/>
                  <a:pt x="5114980" y="1941804"/>
                </a:cubicBezTo>
                <a:lnTo>
                  <a:pt x="5117138" y="1943962"/>
                </a:lnTo>
                <a:cubicBezTo>
                  <a:pt x="5128737" y="1943423"/>
                  <a:pt x="5134537" y="1940186"/>
                  <a:pt x="5134537" y="1934251"/>
                </a:cubicBezTo>
                <a:lnTo>
                  <a:pt x="5137774" y="1929935"/>
                </a:lnTo>
                <a:lnTo>
                  <a:pt x="5138853" y="1928856"/>
                </a:lnTo>
                <a:lnTo>
                  <a:pt x="5139932" y="1928856"/>
                </a:lnTo>
                <a:cubicBezTo>
                  <a:pt x="5149283" y="1928856"/>
                  <a:pt x="5153959" y="1931374"/>
                  <a:pt x="5153959" y="1936409"/>
                </a:cubicBezTo>
                <a:lnTo>
                  <a:pt x="5152880" y="1937488"/>
                </a:lnTo>
                <a:cubicBezTo>
                  <a:pt x="5159534" y="1942524"/>
                  <a:pt x="5165288" y="1945041"/>
                  <a:pt x="5170144" y="1945041"/>
                </a:cubicBezTo>
                <a:cubicBezTo>
                  <a:pt x="5172662" y="1944502"/>
                  <a:pt x="5174820" y="1942344"/>
                  <a:pt x="5176618" y="1938567"/>
                </a:cubicBezTo>
                <a:lnTo>
                  <a:pt x="5176618" y="1936409"/>
                </a:lnTo>
                <a:lnTo>
                  <a:pt x="5174460" y="1933172"/>
                </a:lnTo>
                <a:cubicBezTo>
                  <a:pt x="5174460" y="1930834"/>
                  <a:pt x="5176978" y="1929396"/>
                  <a:pt x="5182013" y="1928856"/>
                </a:cubicBezTo>
                <a:lnTo>
                  <a:pt x="5182013" y="1926698"/>
                </a:lnTo>
                <a:cubicBezTo>
                  <a:pt x="5182013" y="1924630"/>
                  <a:pt x="5178057" y="1923146"/>
                  <a:pt x="5170144" y="1922247"/>
                </a:cubicBezTo>
                <a:cubicBezTo>
                  <a:pt x="5170144" y="1923686"/>
                  <a:pt x="5169065" y="1924405"/>
                  <a:pt x="5166907" y="1924405"/>
                </a:cubicBezTo>
                <a:cubicBezTo>
                  <a:pt x="5165468" y="1923146"/>
                  <a:pt x="5159354" y="1922067"/>
                  <a:pt x="5148564" y="1921168"/>
                </a:cubicBezTo>
                <a:lnTo>
                  <a:pt x="5147485" y="1920089"/>
                </a:lnTo>
                <a:lnTo>
                  <a:pt x="5146406" y="1920089"/>
                </a:lnTo>
                <a:lnTo>
                  <a:pt x="5144248" y="1922247"/>
                </a:lnTo>
                <a:lnTo>
                  <a:pt x="5136695" y="1922247"/>
                </a:lnTo>
                <a:lnTo>
                  <a:pt x="5131165" y="1921168"/>
                </a:lnTo>
                <a:lnTo>
                  <a:pt x="5124691" y="1922247"/>
                </a:lnTo>
                <a:lnTo>
                  <a:pt x="5122533" y="1922247"/>
                </a:lnTo>
                <a:close/>
                <a:moveTo>
                  <a:pt x="4261060" y="1919685"/>
                </a:moveTo>
                <a:lnTo>
                  <a:pt x="4261060" y="1920764"/>
                </a:lnTo>
                <a:lnTo>
                  <a:pt x="4263218" y="1922922"/>
                </a:lnTo>
                <a:lnTo>
                  <a:pt x="4265511" y="1920764"/>
                </a:lnTo>
                <a:lnTo>
                  <a:pt x="4265511" y="1919685"/>
                </a:lnTo>
                <a:close/>
                <a:moveTo>
                  <a:pt x="181407" y="1919671"/>
                </a:moveTo>
                <a:lnTo>
                  <a:pt x="181407" y="1920750"/>
                </a:lnTo>
                <a:lnTo>
                  <a:pt x="184644" y="1920750"/>
                </a:lnTo>
                <a:lnTo>
                  <a:pt x="184644" y="1919671"/>
                </a:lnTo>
                <a:close/>
                <a:moveTo>
                  <a:pt x="133391" y="1919671"/>
                </a:moveTo>
                <a:lnTo>
                  <a:pt x="133391" y="1920750"/>
                </a:lnTo>
                <a:lnTo>
                  <a:pt x="135550" y="1920750"/>
                </a:lnTo>
                <a:lnTo>
                  <a:pt x="135550" y="1919671"/>
                </a:lnTo>
                <a:close/>
                <a:moveTo>
                  <a:pt x="7287902" y="1919345"/>
                </a:moveTo>
                <a:lnTo>
                  <a:pt x="7285744" y="1927977"/>
                </a:lnTo>
                <a:lnTo>
                  <a:pt x="7285744" y="1929056"/>
                </a:lnTo>
                <a:cubicBezTo>
                  <a:pt x="7289162" y="1929056"/>
                  <a:pt x="7292039" y="1930495"/>
                  <a:pt x="7294376" y="1933372"/>
                </a:cubicBezTo>
                <a:lnTo>
                  <a:pt x="7296534" y="1933372"/>
                </a:lnTo>
                <a:lnTo>
                  <a:pt x="7295456" y="1932293"/>
                </a:lnTo>
                <a:lnTo>
                  <a:pt x="7295456" y="1931214"/>
                </a:lnTo>
                <a:lnTo>
                  <a:pt x="7296534" y="1930135"/>
                </a:lnTo>
                <a:lnTo>
                  <a:pt x="7294376" y="1930135"/>
                </a:lnTo>
                <a:lnTo>
                  <a:pt x="7294376" y="1932293"/>
                </a:lnTo>
                <a:lnTo>
                  <a:pt x="7293298" y="1932293"/>
                </a:lnTo>
                <a:cubicBezTo>
                  <a:pt x="7293298" y="1929236"/>
                  <a:pt x="7291140" y="1927438"/>
                  <a:pt x="7286824" y="1926898"/>
                </a:cubicBezTo>
                <a:lnTo>
                  <a:pt x="7286824" y="1925819"/>
                </a:lnTo>
                <a:lnTo>
                  <a:pt x="7290060" y="1921503"/>
                </a:lnTo>
                <a:close/>
                <a:moveTo>
                  <a:pt x="3607197" y="1918875"/>
                </a:moveTo>
                <a:lnTo>
                  <a:pt x="3607197" y="1919954"/>
                </a:lnTo>
                <a:lnTo>
                  <a:pt x="3609355" y="1919954"/>
                </a:lnTo>
                <a:lnTo>
                  <a:pt x="3609355" y="1918875"/>
                </a:lnTo>
                <a:close/>
                <a:moveTo>
                  <a:pt x="68382" y="1918592"/>
                </a:moveTo>
                <a:lnTo>
                  <a:pt x="71618" y="1918592"/>
                </a:lnTo>
                <a:lnTo>
                  <a:pt x="71618" y="1922908"/>
                </a:lnTo>
                <a:lnTo>
                  <a:pt x="70539" y="1922908"/>
                </a:lnTo>
                <a:lnTo>
                  <a:pt x="68382" y="1920750"/>
                </a:lnTo>
                <a:close/>
                <a:moveTo>
                  <a:pt x="6591015" y="1918201"/>
                </a:moveTo>
                <a:lnTo>
                  <a:pt x="6591015" y="1919280"/>
                </a:lnTo>
                <a:cubicBezTo>
                  <a:pt x="6593173" y="1919280"/>
                  <a:pt x="6594252" y="1919999"/>
                  <a:pt x="6594252" y="1921438"/>
                </a:cubicBezTo>
                <a:lnTo>
                  <a:pt x="6594252" y="1922517"/>
                </a:lnTo>
                <a:lnTo>
                  <a:pt x="6592094" y="1922517"/>
                </a:lnTo>
                <a:lnTo>
                  <a:pt x="6592094" y="1923596"/>
                </a:lnTo>
                <a:lnTo>
                  <a:pt x="6594252" y="1925754"/>
                </a:lnTo>
                <a:lnTo>
                  <a:pt x="6595331" y="1925754"/>
                </a:lnTo>
                <a:lnTo>
                  <a:pt x="6595331" y="1923596"/>
                </a:lnTo>
                <a:lnTo>
                  <a:pt x="6594252" y="1918201"/>
                </a:lnTo>
                <a:close/>
                <a:moveTo>
                  <a:pt x="3728451" y="1917796"/>
                </a:moveTo>
                <a:lnTo>
                  <a:pt x="3728451" y="1922112"/>
                </a:lnTo>
                <a:cubicBezTo>
                  <a:pt x="3728451" y="1923731"/>
                  <a:pt x="3730968" y="1924810"/>
                  <a:pt x="3736004" y="1925349"/>
                </a:cubicBezTo>
                <a:lnTo>
                  <a:pt x="3737083" y="1924270"/>
                </a:lnTo>
                <a:lnTo>
                  <a:pt x="3737083" y="1923191"/>
                </a:lnTo>
                <a:cubicBezTo>
                  <a:pt x="3733846" y="1919595"/>
                  <a:pt x="3730968" y="1917796"/>
                  <a:pt x="3728451" y="1917796"/>
                </a:cubicBezTo>
                <a:close/>
                <a:moveTo>
                  <a:pt x="1213987" y="1917796"/>
                </a:moveTo>
                <a:cubicBezTo>
                  <a:pt x="1211109" y="1919235"/>
                  <a:pt x="1209672" y="1921393"/>
                  <a:pt x="1209672" y="1924270"/>
                </a:cubicBezTo>
                <a:lnTo>
                  <a:pt x="1212908" y="1924270"/>
                </a:lnTo>
                <a:lnTo>
                  <a:pt x="1217224" y="1919954"/>
                </a:lnTo>
                <a:lnTo>
                  <a:pt x="1217224" y="1917796"/>
                </a:lnTo>
                <a:close/>
                <a:moveTo>
                  <a:pt x="8628035" y="1916987"/>
                </a:moveTo>
                <a:lnTo>
                  <a:pt x="8628035" y="1918066"/>
                </a:lnTo>
                <a:lnTo>
                  <a:pt x="8630193" y="1918066"/>
                </a:lnTo>
                <a:lnTo>
                  <a:pt x="8630193" y="1916987"/>
                </a:lnTo>
                <a:close/>
                <a:moveTo>
                  <a:pt x="168594" y="1916434"/>
                </a:moveTo>
                <a:lnTo>
                  <a:pt x="168594" y="1918592"/>
                </a:lnTo>
                <a:lnTo>
                  <a:pt x="169672" y="1918592"/>
                </a:lnTo>
                <a:lnTo>
                  <a:pt x="169672" y="1916434"/>
                </a:lnTo>
                <a:close/>
                <a:moveTo>
                  <a:pt x="7117015" y="1916108"/>
                </a:moveTo>
                <a:lnTo>
                  <a:pt x="7115936" y="1917187"/>
                </a:lnTo>
                <a:lnTo>
                  <a:pt x="7118094" y="1923661"/>
                </a:lnTo>
                <a:lnTo>
                  <a:pt x="7118094" y="1924740"/>
                </a:lnTo>
                <a:lnTo>
                  <a:pt x="7114857" y="1929056"/>
                </a:lnTo>
                <a:lnTo>
                  <a:pt x="7117015" y="1931214"/>
                </a:lnTo>
                <a:lnTo>
                  <a:pt x="7118094" y="1931214"/>
                </a:lnTo>
                <a:lnTo>
                  <a:pt x="7126726" y="1923661"/>
                </a:lnTo>
                <a:cubicBezTo>
                  <a:pt x="7124568" y="1918626"/>
                  <a:pt x="7121331" y="1916108"/>
                  <a:pt x="7117015" y="1916108"/>
                </a:cubicBezTo>
                <a:close/>
                <a:moveTo>
                  <a:pt x="8763989" y="1915908"/>
                </a:moveTo>
                <a:lnTo>
                  <a:pt x="8763989" y="1918066"/>
                </a:lnTo>
                <a:lnTo>
                  <a:pt x="8765068" y="1918066"/>
                </a:lnTo>
                <a:lnTo>
                  <a:pt x="8765068" y="1915908"/>
                </a:lnTo>
                <a:close/>
                <a:moveTo>
                  <a:pt x="1614284" y="1915503"/>
                </a:moveTo>
                <a:lnTo>
                  <a:pt x="1612126" y="1917661"/>
                </a:lnTo>
                <a:lnTo>
                  <a:pt x="1612126" y="1919819"/>
                </a:lnTo>
                <a:lnTo>
                  <a:pt x="1614284" y="1919819"/>
                </a:lnTo>
                <a:lnTo>
                  <a:pt x="1616443" y="1917661"/>
                </a:lnTo>
                <a:close/>
                <a:moveTo>
                  <a:pt x="99268" y="1915489"/>
                </a:moveTo>
                <a:lnTo>
                  <a:pt x="97109" y="1917513"/>
                </a:lnTo>
                <a:lnTo>
                  <a:pt x="97109" y="1919671"/>
                </a:lnTo>
                <a:lnTo>
                  <a:pt x="100346" y="1919671"/>
                </a:lnTo>
                <a:lnTo>
                  <a:pt x="100346" y="1915489"/>
                </a:lnTo>
                <a:close/>
                <a:moveTo>
                  <a:pt x="680164" y="1915369"/>
                </a:moveTo>
                <a:lnTo>
                  <a:pt x="678006" y="1917796"/>
                </a:lnTo>
                <a:lnTo>
                  <a:pt x="678006" y="1919954"/>
                </a:lnTo>
                <a:lnTo>
                  <a:pt x="682457" y="1924270"/>
                </a:lnTo>
                <a:lnTo>
                  <a:pt x="684615" y="1924270"/>
                </a:lnTo>
                <a:lnTo>
                  <a:pt x="684615" y="1915369"/>
                </a:lnTo>
                <a:close/>
                <a:moveTo>
                  <a:pt x="6697162" y="1914964"/>
                </a:moveTo>
                <a:lnTo>
                  <a:pt x="6697162" y="1917122"/>
                </a:lnTo>
                <a:lnTo>
                  <a:pt x="6698241" y="1917122"/>
                </a:lnTo>
                <a:lnTo>
                  <a:pt x="6698241" y="1914964"/>
                </a:lnTo>
                <a:close/>
                <a:moveTo>
                  <a:pt x="2234833" y="1914964"/>
                </a:moveTo>
                <a:lnTo>
                  <a:pt x="2234833" y="1918201"/>
                </a:lnTo>
                <a:lnTo>
                  <a:pt x="2236991" y="1918201"/>
                </a:lnTo>
                <a:lnTo>
                  <a:pt x="2235912" y="1923461"/>
                </a:lnTo>
                <a:lnTo>
                  <a:pt x="2236991" y="1924540"/>
                </a:lnTo>
                <a:lnTo>
                  <a:pt x="2238070" y="1924540"/>
                </a:lnTo>
                <a:lnTo>
                  <a:pt x="2239149" y="1919280"/>
                </a:lnTo>
                <a:cubicBezTo>
                  <a:pt x="2237350" y="1919280"/>
                  <a:pt x="2236270" y="1917841"/>
                  <a:pt x="2235912" y="1914964"/>
                </a:cubicBezTo>
                <a:close/>
                <a:moveTo>
                  <a:pt x="5257678" y="1914694"/>
                </a:moveTo>
                <a:cubicBezTo>
                  <a:pt x="5257678" y="1915953"/>
                  <a:pt x="5260960" y="1917032"/>
                  <a:pt x="5267524" y="1917931"/>
                </a:cubicBezTo>
                <a:lnTo>
                  <a:pt x="5272919" y="1916852"/>
                </a:lnTo>
                <a:lnTo>
                  <a:pt x="5272919" y="1915773"/>
                </a:lnTo>
                <a:lnTo>
                  <a:pt x="5269682" y="1914694"/>
                </a:lnTo>
                <a:lnTo>
                  <a:pt x="5268603" y="1915773"/>
                </a:lnTo>
                <a:lnTo>
                  <a:pt x="5267524" y="1915773"/>
                </a:lnTo>
                <a:lnTo>
                  <a:pt x="5260915" y="1914694"/>
                </a:lnTo>
                <a:close/>
                <a:moveTo>
                  <a:pt x="5112822" y="1914694"/>
                </a:moveTo>
                <a:lnTo>
                  <a:pt x="5112822" y="1915773"/>
                </a:lnTo>
                <a:lnTo>
                  <a:pt x="5114980" y="1915773"/>
                </a:lnTo>
                <a:lnTo>
                  <a:pt x="5114980" y="1914694"/>
                </a:lnTo>
                <a:close/>
                <a:moveTo>
                  <a:pt x="1220461" y="1914559"/>
                </a:moveTo>
                <a:lnTo>
                  <a:pt x="1220461" y="1916717"/>
                </a:lnTo>
                <a:lnTo>
                  <a:pt x="1222620" y="1916717"/>
                </a:lnTo>
                <a:lnTo>
                  <a:pt x="1222620" y="1914559"/>
                </a:lnTo>
                <a:close/>
                <a:moveTo>
                  <a:pt x="2570036" y="1914369"/>
                </a:moveTo>
                <a:cubicBezTo>
                  <a:pt x="2586581" y="1919404"/>
                  <a:pt x="2601641" y="1922281"/>
                  <a:pt x="2615218" y="1923001"/>
                </a:cubicBezTo>
                <a:cubicBezTo>
                  <a:pt x="2615218" y="1924979"/>
                  <a:pt x="2618456" y="1926418"/>
                  <a:pt x="2624930" y="1927317"/>
                </a:cubicBezTo>
                <a:lnTo>
                  <a:pt x="2627088" y="1930419"/>
                </a:lnTo>
                <a:lnTo>
                  <a:pt x="2627088" y="1932577"/>
                </a:lnTo>
                <a:cubicBezTo>
                  <a:pt x="2627088" y="1934915"/>
                  <a:pt x="2623131" y="1937073"/>
                  <a:pt x="2615218" y="1939051"/>
                </a:cubicBezTo>
                <a:cubicBezTo>
                  <a:pt x="2607305" y="1948222"/>
                  <a:pt x="2603350" y="1954651"/>
                  <a:pt x="2603350" y="1958338"/>
                </a:cubicBezTo>
                <a:cubicBezTo>
                  <a:pt x="2603350" y="1963014"/>
                  <a:pt x="2595841" y="1970207"/>
                  <a:pt x="2580826" y="1979918"/>
                </a:cubicBezTo>
                <a:lnTo>
                  <a:pt x="2579746" y="1980997"/>
                </a:lnTo>
                <a:lnTo>
                  <a:pt x="2580826" y="1984234"/>
                </a:lnTo>
                <a:cubicBezTo>
                  <a:pt x="2585861" y="1984234"/>
                  <a:pt x="2591256" y="1982076"/>
                  <a:pt x="2597011" y="1977760"/>
                </a:cubicBezTo>
                <a:cubicBezTo>
                  <a:pt x="2598899" y="1977760"/>
                  <a:pt x="2602449" y="1974883"/>
                  <a:pt x="2607667" y="1969128"/>
                </a:cubicBezTo>
                <a:lnTo>
                  <a:pt x="2611982" y="1966970"/>
                </a:lnTo>
                <a:lnTo>
                  <a:pt x="2613062" y="1966970"/>
                </a:lnTo>
                <a:cubicBezTo>
                  <a:pt x="2617017" y="1966970"/>
                  <a:pt x="2622368" y="1969847"/>
                  <a:pt x="2629111" y="1975602"/>
                </a:cubicBezTo>
                <a:cubicBezTo>
                  <a:pt x="2635764" y="1975602"/>
                  <a:pt x="2643677" y="1980952"/>
                  <a:pt x="2652849" y="1991652"/>
                </a:cubicBezTo>
                <a:cubicBezTo>
                  <a:pt x="2654288" y="1983110"/>
                  <a:pt x="2656761" y="1978839"/>
                  <a:pt x="2660268" y="1978839"/>
                </a:cubicBezTo>
                <a:lnTo>
                  <a:pt x="2660268" y="1975602"/>
                </a:lnTo>
                <a:lnTo>
                  <a:pt x="2658110" y="1972365"/>
                </a:lnTo>
                <a:lnTo>
                  <a:pt x="2658110" y="1968049"/>
                </a:lnTo>
                <a:cubicBezTo>
                  <a:pt x="2660268" y="1961126"/>
                  <a:pt x="2661347" y="1953258"/>
                  <a:pt x="2661347" y="1944446"/>
                </a:cubicBezTo>
                <a:lnTo>
                  <a:pt x="2661347" y="1937972"/>
                </a:lnTo>
                <a:cubicBezTo>
                  <a:pt x="2661347" y="1933836"/>
                  <a:pt x="2659906" y="1930284"/>
                  <a:pt x="2657031" y="1927317"/>
                </a:cubicBezTo>
                <a:lnTo>
                  <a:pt x="2657031" y="1923001"/>
                </a:lnTo>
                <a:cubicBezTo>
                  <a:pt x="2657389" y="1921562"/>
                  <a:pt x="2659188" y="1920123"/>
                  <a:pt x="2662425" y="1918685"/>
                </a:cubicBezTo>
                <a:cubicBezTo>
                  <a:pt x="2677710" y="1918685"/>
                  <a:pt x="2690974" y="1920843"/>
                  <a:pt x="2702214" y="1925159"/>
                </a:cubicBezTo>
                <a:lnTo>
                  <a:pt x="2705450" y="1921922"/>
                </a:lnTo>
                <a:lnTo>
                  <a:pt x="2707608" y="1921922"/>
                </a:lnTo>
                <a:cubicBezTo>
                  <a:pt x="2719028" y="1921922"/>
                  <a:pt x="2724738" y="1924754"/>
                  <a:pt x="2724738" y="1930419"/>
                </a:cubicBezTo>
                <a:lnTo>
                  <a:pt x="2724738" y="1932577"/>
                </a:lnTo>
                <a:lnTo>
                  <a:pt x="2710845" y="1946604"/>
                </a:lnTo>
                <a:cubicBezTo>
                  <a:pt x="2710845" y="1951459"/>
                  <a:pt x="2707967" y="1958967"/>
                  <a:pt x="2702214" y="1969128"/>
                </a:cubicBezTo>
                <a:cubicBezTo>
                  <a:pt x="2702214" y="1974343"/>
                  <a:pt x="2698257" y="1979738"/>
                  <a:pt x="2690344" y="1985313"/>
                </a:cubicBezTo>
                <a:cubicBezTo>
                  <a:pt x="2690344" y="1990618"/>
                  <a:pt x="2687512" y="1995968"/>
                  <a:pt x="2681847" y="2001363"/>
                </a:cubicBezTo>
                <a:cubicBezTo>
                  <a:pt x="2681847" y="2005500"/>
                  <a:pt x="2680049" y="2009096"/>
                  <a:pt x="2676453" y="2012153"/>
                </a:cubicBezTo>
                <a:lnTo>
                  <a:pt x="2676453" y="2014311"/>
                </a:lnTo>
                <a:cubicBezTo>
                  <a:pt x="2680230" y="2014311"/>
                  <a:pt x="2689894" y="2022539"/>
                  <a:pt x="2705450" y="2038994"/>
                </a:cubicBezTo>
                <a:cubicBezTo>
                  <a:pt x="2710845" y="2038994"/>
                  <a:pt x="2715476" y="2046861"/>
                  <a:pt x="2719342" y="2062597"/>
                </a:cubicBezTo>
                <a:lnTo>
                  <a:pt x="2718263" y="2078647"/>
                </a:lnTo>
                <a:lnTo>
                  <a:pt x="2717185" y="2078647"/>
                </a:lnTo>
                <a:lnTo>
                  <a:pt x="2716105" y="2077568"/>
                </a:lnTo>
                <a:lnTo>
                  <a:pt x="2715027" y="2077568"/>
                </a:lnTo>
                <a:lnTo>
                  <a:pt x="2711924" y="2086200"/>
                </a:lnTo>
                <a:lnTo>
                  <a:pt x="2707608" y="2084042"/>
                </a:lnTo>
                <a:lnTo>
                  <a:pt x="2705450" y="2084042"/>
                </a:lnTo>
                <a:lnTo>
                  <a:pt x="2705450" y="2085121"/>
                </a:lnTo>
                <a:cubicBezTo>
                  <a:pt x="2709766" y="2085481"/>
                  <a:pt x="2711924" y="2086560"/>
                  <a:pt x="2711924" y="2088358"/>
                </a:cubicBezTo>
                <a:cubicBezTo>
                  <a:pt x="2709946" y="2094832"/>
                  <a:pt x="2705270" y="2098069"/>
                  <a:pt x="2697898" y="2098069"/>
                </a:cubicBezTo>
                <a:lnTo>
                  <a:pt x="2694661" y="2098069"/>
                </a:lnTo>
                <a:cubicBezTo>
                  <a:pt x="2679644" y="2095371"/>
                  <a:pt x="2672137" y="2089617"/>
                  <a:pt x="2672137" y="2080805"/>
                </a:cubicBezTo>
                <a:lnTo>
                  <a:pt x="2673215" y="2076489"/>
                </a:lnTo>
                <a:lnTo>
                  <a:pt x="2671056" y="2067992"/>
                </a:lnTo>
                <a:cubicBezTo>
                  <a:pt x="2672496" y="2065114"/>
                  <a:pt x="2673215" y="2061158"/>
                  <a:pt x="2673215" y="2056123"/>
                </a:cubicBezTo>
                <a:cubicBezTo>
                  <a:pt x="2670337" y="2046502"/>
                  <a:pt x="2668899" y="2038994"/>
                  <a:pt x="2668899" y="2033599"/>
                </a:cubicBezTo>
                <a:lnTo>
                  <a:pt x="2669978" y="2020651"/>
                </a:lnTo>
                <a:cubicBezTo>
                  <a:pt x="2663145" y="2020651"/>
                  <a:pt x="2657434" y="2024607"/>
                  <a:pt x="2652849" y="2032520"/>
                </a:cubicBezTo>
                <a:cubicBezTo>
                  <a:pt x="2650151" y="2036116"/>
                  <a:pt x="2647274" y="2037915"/>
                  <a:pt x="2644218" y="2037915"/>
                </a:cubicBezTo>
                <a:lnTo>
                  <a:pt x="2640981" y="2037915"/>
                </a:lnTo>
                <a:lnTo>
                  <a:pt x="2640981" y="2040073"/>
                </a:lnTo>
                <a:lnTo>
                  <a:pt x="2639901" y="2040073"/>
                </a:lnTo>
                <a:lnTo>
                  <a:pt x="2640981" y="2045333"/>
                </a:lnTo>
                <a:lnTo>
                  <a:pt x="2640981" y="2048570"/>
                </a:lnTo>
                <a:lnTo>
                  <a:pt x="2642059" y="2071229"/>
                </a:lnTo>
                <a:lnTo>
                  <a:pt x="2638822" y="2081884"/>
                </a:lnTo>
                <a:lnTo>
                  <a:pt x="2642059" y="2101306"/>
                </a:lnTo>
                <a:lnTo>
                  <a:pt x="2638822" y="2106566"/>
                </a:lnTo>
                <a:lnTo>
                  <a:pt x="2638822" y="2110882"/>
                </a:lnTo>
                <a:lnTo>
                  <a:pt x="2640981" y="2120593"/>
                </a:lnTo>
                <a:lnTo>
                  <a:pt x="2639901" y="2127067"/>
                </a:lnTo>
                <a:lnTo>
                  <a:pt x="2643139" y="2153907"/>
                </a:lnTo>
                <a:lnTo>
                  <a:pt x="2643139" y="2159302"/>
                </a:lnTo>
                <a:cubicBezTo>
                  <a:pt x="2643139" y="2164967"/>
                  <a:pt x="2639182" y="2168519"/>
                  <a:pt x="2631269" y="2169958"/>
                </a:cubicBezTo>
                <a:lnTo>
                  <a:pt x="2623851" y="2167800"/>
                </a:lnTo>
                <a:lnTo>
                  <a:pt x="2620613" y="2167800"/>
                </a:lnTo>
                <a:lnTo>
                  <a:pt x="2605508" y="2171037"/>
                </a:lnTo>
                <a:lnTo>
                  <a:pt x="2604429" y="2171037"/>
                </a:lnTo>
                <a:lnTo>
                  <a:pt x="2594852" y="2161326"/>
                </a:lnTo>
                <a:lnTo>
                  <a:pt x="2594852" y="2160381"/>
                </a:lnTo>
                <a:lnTo>
                  <a:pt x="2600114" y="2143117"/>
                </a:lnTo>
                <a:cubicBezTo>
                  <a:pt x="2600114" y="2141679"/>
                  <a:pt x="2599078" y="2140959"/>
                  <a:pt x="2597011" y="2140959"/>
                </a:cubicBezTo>
                <a:lnTo>
                  <a:pt x="2588378" y="2142038"/>
                </a:lnTo>
                <a:lnTo>
                  <a:pt x="2582984" y="2139880"/>
                </a:lnTo>
                <a:cubicBezTo>
                  <a:pt x="2576509" y="2141139"/>
                  <a:pt x="2573272" y="2144376"/>
                  <a:pt x="2573272" y="2149591"/>
                </a:cubicBezTo>
                <a:cubicBezTo>
                  <a:pt x="2573272" y="2155886"/>
                  <a:pt x="2569360" y="2160516"/>
                  <a:pt x="2561538" y="2163484"/>
                </a:cubicBezTo>
                <a:lnTo>
                  <a:pt x="2561538" y="2164563"/>
                </a:lnTo>
                <a:lnTo>
                  <a:pt x="2563696" y="2164563"/>
                </a:lnTo>
                <a:lnTo>
                  <a:pt x="2571114" y="2159302"/>
                </a:lnTo>
                <a:lnTo>
                  <a:pt x="2573272" y="2161326"/>
                </a:lnTo>
                <a:cubicBezTo>
                  <a:pt x="2573272" y="2166361"/>
                  <a:pt x="2570800" y="2168879"/>
                  <a:pt x="2565854" y="2168879"/>
                </a:cubicBezTo>
                <a:lnTo>
                  <a:pt x="2564775" y="2168879"/>
                </a:lnTo>
                <a:lnTo>
                  <a:pt x="2563696" y="2167800"/>
                </a:lnTo>
                <a:lnTo>
                  <a:pt x="2562617" y="2167800"/>
                </a:lnTo>
                <a:cubicBezTo>
                  <a:pt x="2562617" y="2170857"/>
                  <a:pt x="2557581" y="2173375"/>
                  <a:pt x="2547512" y="2175353"/>
                </a:cubicBezTo>
                <a:cubicBezTo>
                  <a:pt x="2534653" y="2175353"/>
                  <a:pt x="2528224" y="2170677"/>
                  <a:pt x="2528224" y="2161326"/>
                </a:cubicBezTo>
                <a:lnTo>
                  <a:pt x="2526066" y="2144196"/>
                </a:lnTo>
                <a:lnTo>
                  <a:pt x="2530382" y="2127067"/>
                </a:lnTo>
                <a:lnTo>
                  <a:pt x="2530382" y="2124909"/>
                </a:lnTo>
                <a:cubicBezTo>
                  <a:pt x="2527505" y="2121852"/>
                  <a:pt x="2526066" y="2118255"/>
                  <a:pt x="2526066" y="2114119"/>
                </a:cubicBezTo>
                <a:lnTo>
                  <a:pt x="2526066" y="2110882"/>
                </a:lnTo>
                <a:cubicBezTo>
                  <a:pt x="2526066" y="2102880"/>
                  <a:pt x="2527865" y="2093213"/>
                  <a:pt x="2531461" y="2081884"/>
                </a:cubicBezTo>
                <a:lnTo>
                  <a:pt x="2530382" y="2066913"/>
                </a:lnTo>
                <a:lnTo>
                  <a:pt x="2530382" y="2060439"/>
                </a:lnTo>
                <a:cubicBezTo>
                  <a:pt x="2530382" y="2058101"/>
                  <a:pt x="2529302" y="2055583"/>
                  <a:pt x="2527145" y="2052886"/>
                </a:cubicBezTo>
                <a:lnTo>
                  <a:pt x="2527145" y="2051807"/>
                </a:lnTo>
                <a:lnTo>
                  <a:pt x="2530382" y="2047491"/>
                </a:lnTo>
                <a:lnTo>
                  <a:pt x="2530382" y="2021730"/>
                </a:lnTo>
                <a:lnTo>
                  <a:pt x="2528224" y="2015390"/>
                </a:lnTo>
                <a:lnTo>
                  <a:pt x="2529302" y="2014311"/>
                </a:lnTo>
                <a:lnTo>
                  <a:pt x="2529302" y="2013232"/>
                </a:lnTo>
                <a:lnTo>
                  <a:pt x="2527145" y="1998126"/>
                </a:lnTo>
                <a:lnTo>
                  <a:pt x="2528224" y="1986392"/>
                </a:lnTo>
                <a:lnTo>
                  <a:pt x="2528224" y="1980997"/>
                </a:lnTo>
                <a:lnTo>
                  <a:pt x="2526066" y="1964812"/>
                </a:lnTo>
                <a:lnTo>
                  <a:pt x="2529302" y="1962654"/>
                </a:lnTo>
                <a:lnTo>
                  <a:pt x="2530382" y="1962654"/>
                </a:lnTo>
                <a:cubicBezTo>
                  <a:pt x="2539824" y="1966610"/>
                  <a:pt x="2546612" y="1970567"/>
                  <a:pt x="2550749" y="1974523"/>
                </a:cubicBezTo>
                <a:cubicBezTo>
                  <a:pt x="2553625" y="1974523"/>
                  <a:pt x="2556143" y="1975602"/>
                  <a:pt x="2558301" y="1977760"/>
                </a:cubicBezTo>
                <a:lnTo>
                  <a:pt x="2560459" y="1977760"/>
                </a:lnTo>
                <a:cubicBezTo>
                  <a:pt x="2563876" y="1977760"/>
                  <a:pt x="2567428" y="1964497"/>
                  <a:pt x="2571114" y="1937972"/>
                </a:cubicBezTo>
                <a:lnTo>
                  <a:pt x="2569092" y="1935814"/>
                </a:lnTo>
                <a:lnTo>
                  <a:pt x="2569092" y="1932577"/>
                </a:lnTo>
                <a:lnTo>
                  <a:pt x="2570036" y="1931498"/>
                </a:lnTo>
                <a:lnTo>
                  <a:pt x="2565854" y="1925159"/>
                </a:lnTo>
                <a:lnTo>
                  <a:pt x="2565854" y="1918685"/>
                </a:lnTo>
                <a:close/>
                <a:moveTo>
                  <a:pt x="6771883" y="1913885"/>
                </a:moveTo>
                <a:lnTo>
                  <a:pt x="6769725" y="1916043"/>
                </a:lnTo>
                <a:lnTo>
                  <a:pt x="6769725" y="1917122"/>
                </a:lnTo>
                <a:lnTo>
                  <a:pt x="6772962" y="1920359"/>
                </a:lnTo>
                <a:lnTo>
                  <a:pt x="6775120" y="1917122"/>
                </a:lnTo>
                <a:close/>
                <a:moveTo>
                  <a:pt x="6583462" y="1913885"/>
                </a:moveTo>
                <a:lnTo>
                  <a:pt x="6583462" y="1916043"/>
                </a:lnTo>
                <a:lnTo>
                  <a:pt x="6584541" y="1917122"/>
                </a:lnTo>
                <a:lnTo>
                  <a:pt x="6587778" y="1917122"/>
                </a:lnTo>
                <a:lnTo>
                  <a:pt x="6587778" y="1916043"/>
                </a:lnTo>
                <a:cubicBezTo>
                  <a:pt x="6585620" y="1916043"/>
                  <a:pt x="6584541" y="1915324"/>
                  <a:pt x="6584541" y="1913885"/>
                </a:cubicBezTo>
                <a:close/>
                <a:moveTo>
                  <a:pt x="5137774" y="1913615"/>
                </a:moveTo>
                <a:lnTo>
                  <a:pt x="5137774" y="1914694"/>
                </a:lnTo>
                <a:lnTo>
                  <a:pt x="5139932" y="1916852"/>
                </a:lnTo>
                <a:lnTo>
                  <a:pt x="5143169" y="1916852"/>
                </a:lnTo>
                <a:lnTo>
                  <a:pt x="5143169" y="1914694"/>
                </a:lnTo>
                <a:lnTo>
                  <a:pt x="5138853" y="1913615"/>
                </a:lnTo>
                <a:close/>
                <a:moveTo>
                  <a:pt x="3639568" y="1913480"/>
                </a:moveTo>
                <a:lnTo>
                  <a:pt x="3637410" y="1915638"/>
                </a:lnTo>
                <a:lnTo>
                  <a:pt x="3638489" y="1921033"/>
                </a:lnTo>
                <a:lnTo>
                  <a:pt x="3637410" y="1937353"/>
                </a:lnTo>
                <a:lnTo>
                  <a:pt x="3637410" y="1938432"/>
                </a:lnTo>
                <a:cubicBezTo>
                  <a:pt x="3637410" y="1939871"/>
                  <a:pt x="3638533" y="1940590"/>
                  <a:pt x="3640781" y="1940590"/>
                </a:cubicBezTo>
                <a:cubicBezTo>
                  <a:pt x="3643659" y="1940590"/>
                  <a:pt x="3645457" y="1936229"/>
                  <a:pt x="3646176" y="1927507"/>
                </a:cubicBezTo>
                <a:lnTo>
                  <a:pt x="3647255" y="1927507"/>
                </a:lnTo>
                <a:lnTo>
                  <a:pt x="3644018" y="1913480"/>
                </a:lnTo>
                <a:close/>
                <a:moveTo>
                  <a:pt x="1207514" y="1913480"/>
                </a:moveTo>
                <a:lnTo>
                  <a:pt x="1207514" y="1914559"/>
                </a:lnTo>
                <a:lnTo>
                  <a:pt x="1209672" y="1916717"/>
                </a:lnTo>
                <a:lnTo>
                  <a:pt x="1210750" y="1916717"/>
                </a:lnTo>
                <a:lnTo>
                  <a:pt x="1210750" y="1915638"/>
                </a:lnTo>
                <a:lnTo>
                  <a:pt x="1208593" y="1913480"/>
                </a:lnTo>
                <a:close/>
                <a:moveTo>
                  <a:pt x="112080" y="1913331"/>
                </a:moveTo>
                <a:cubicBezTo>
                  <a:pt x="109203" y="1913331"/>
                  <a:pt x="107449" y="1916523"/>
                  <a:pt x="106820" y="1922908"/>
                </a:cubicBezTo>
                <a:cubicBezTo>
                  <a:pt x="103942" y="1922908"/>
                  <a:pt x="102505" y="1929651"/>
                  <a:pt x="102505" y="1943139"/>
                </a:cubicBezTo>
                <a:lnTo>
                  <a:pt x="103583" y="1951636"/>
                </a:lnTo>
                <a:cubicBezTo>
                  <a:pt x="102145" y="1951636"/>
                  <a:pt x="99672" y="1955907"/>
                  <a:pt x="96165" y="1964449"/>
                </a:cubicBezTo>
                <a:lnTo>
                  <a:pt x="94007" y="1975104"/>
                </a:lnTo>
                <a:cubicBezTo>
                  <a:pt x="91489" y="1975104"/>
                  <a:pt x="88297" y="1979735"/>
                  <a:pt x="84432" y="1988997"/>
                </a:cubicBezTo>
                <a:cubicBezTo>
                  <a:pt x="82273" y="1988997"/>
                  <a:pt x="81195" y="1989716"/>
                  <a:pt x="81195" y="1991155"/>
                </a:cubicBezTo>
                <a:lnTo>
                  <a:pt x="81195" y="1994257"/>
                </a:lnTo>
                <a:cubicBezTo>
                  <a:pt x="82452" y="1997134"/>
                  <a:pt x="84925" y="1998573"/>
                  <a:pt x="88612" y="1998573"/>
                </a:cubicBezTo>
                <a:lnTo>
                  <a:pt x="89692" y="1998573"/>
                </a:lnTo>
                <a:lnTo>
                  <a:pt x="97109" y="1997494"/>
                </a:lnTo>
                <a:lnTo>
                  <a:pt x="99268" y="2002889"/>
                </a:lnTo>
                <a:lnTo>
                  <a:pt x="100346" y="2002889"/>
                </a:lnTo>
                <a:cubicBezTo>
                  <a:pt x="103403" y="2001090"/>
                  <a:pt x="105561" y="1998573"/>
                  <a:pt x="106820" y="1995336"/>
                </a:cubicBezTo>
                <a:lnTo>
                  <a:pt x="105742" y="1987918"/>
                </a:lnTo>
                <a:lnTo>
                  <a:pt x="111002" y="1972946"/>
                </a:lnTo>
                <a:lnTo>
                  <a:pt x="108843" y="1968765"/>
                </a:lnTo>
                <a:cubicBezTo>
                  <a:pt x="108843" y="1966248"/>
                  <a:pt x="111002" y="1962696"/>
                  <a:pt x="115317" y="1958110"/>
                </a:cubicBezTo>
                <a:cubicBezTo>
                  <a:pt x="112440" y="1958110"/>
                  <a:pt x="111002" y="1957031"/>
                  <a:pt x="111002" y="1954873"/>
                </a:cubicBezTo>
                <a:lnTo>
                  <a:pt x="114238" y="1926145"/>
                </a:lnTo>
                <a:close/>
                <a:moveTo>
                  <a:pt x="4087070" y="1913076"/>
                </a:moveTo>
                <a:lnTo>
                  <a:pt x="4081541" y="1914155"/>
                </a:lnTo>
                <a:lnTo>
                  <a:pt x="4081541" y="1918606"/>
                </a:lnTo>
                <a:lnTo>
                  <a:pt x="4083833" y="1920764"/>
                </a:lnTo>
                <a:lnTo>
                  <a:pt x="4088150" y="1920764"/>
                </a:lnTo>
                <a:lnTo>
                  <a:pt x="4090308" y="1918606"/>
                </a:lnTo>
                <a:lnTo>
                  <a:pt x="4090308" y="1916448"/>
                </a:lnTo>
                <a:close/>
                <a:moveTo>
                  <a:pt x="3705657" y="1912401"/>
                </a:moveTo>
                <a:lnTo>
                  <a:pt x="3700262" y="1913480"/>
                </a:lnTo>
                <a:lnTo>
                  <a:pt x="3695946" y="1913480"/>
                </a:lnTo>
                <a:lnTo>
                  <a:pt x="3694867" y="1916717"/>
                </a:lnTo>
                <a:lnTo>
                  <a:pt x="3695946" y="1931823"/>
                </a:lnTo>
                <a:lnTo>
                  <a:pt x="3695946" y="1932902"/>
                </a:lnTo>
                <a:lnTo>
                  <a:pt x="3694867" y="1933981"/>
                </a:lnTo>
                <a:cubicBezTo>
                  <a:pt x="3696305" y="1938387"/>
                  <a:pt x="3697744" y="1940590"/>
                  <a:pt x="3699183" y="1940590"/>
                </a:cubicBezTo>
                <a:lnTo>
                  <a:pt x="3702420" y="1940590"/>
                </a:lnTo>
                <a:cubicBezTo>
                  <a:pt x="3704218" y="1940590"/>
                  <a:pt x="3706376" y="1937308"/>
                  <a:pt x="3708894" y="1930744"/>
                </a:cubicBezTo>
                <a:lnTo>
                  <a:pt x="3705657" y="1927507"/>
                </a:lnTo>
                <a:close/>
                <a:moveTo>
                  <a:pt x="170751" y="1911173"/>
                </a:moveTo>
                <a:lnTo>
                  <a:pt x="170751" y="1914410"/>
                </a:lnTo>
                <a:lnTo>
                  <a:pt x="171830" y="1914410"/>
                </a:lnTo>
                <a:lnTo>
                  <a:pt x="171830" y="1911173"/>
                </a:lnTo>
                <a:close/>
                <a:moveTo>
                  <a:pt x="7283452" y="1910713"/>
                </a:moveTo>
                <a:lnTo>
                  <a:pt x="7283452" y="1915029"/>
                </a:lnTo>
                <a:lnTo>
                  <a:pt x="7284666" y="1915029"/>
                </a:lnTo>
                <a:lnTo>
                  <a:pt x="7284666" y="1910713"/>
                </a:lnTo>
                <a:close/>
                <a:moveTo>
                  <a:pt x="2051268" y="1910648"/>
                </a:moveTo>
                <a:lnTo>
                  <a:pt x="2050189" y="1911727"/>
                </a:lnTo>
                <a:lnTo>
                  <a:pt x="2050189" y="1917122"/>
                </a:lnTo>
                <a:lnTo>
                  <a:pt x="2055584" y="1917122"/>
                </a:lnTo>
                <a:lnTo>
                  <a:pt x="2056661" y="1916043"/>
                </a:lnTo>
                <a:lnTo>
                  <a:pt x="2057742" y="1916043"/>
                </a:lnTo>
                <a:cubicBezTo>
                  <a:pt x="2056661" y="1912446"/>
                  <a:pt x="2054505" y="1910648"/>
                  <a:pt x="2051268" y="1910648"/>
                </a:cubicBezTo>
                <a:close/>
                <a:moveTo>
                  <a:pt x="5135616" y="1910378"/>
                </a:moveTo>
                <a:lnTo>
                  <a:pt x="5135616" y="1912536"/>
                </a:lnTo>
                <a:lnTo>
                  <a:pt x="5136695" y="1912536"/>
                </a:lnTo>
                <a:lnTo>
                  <a:pt x="5136695" y="1910378"/>
                </a:lnTo>
                <a:close/>
                <a:moveTo>
                  <a:pt x="1693187" y="1909974"/>
                </a:moveTo>
                <a:lnTo>
                  <a:pt x="1693187" y="1915503"/>
                </a:lnTo>
                <a:lnTo>
                  <a:pt x="1697503" y="1916582"/>
                </a:lnTo>
                <a:lnTo>
                  <a:pt x="1699662" y="1913345"/>
                </a:lnTo>
                <a:lnTo>
                  <a:pt x="1699662" y="1911053"/>
                </a:lnTo>
                <a:close/>
                <a:moveTo>
                  <a:pt x="8127526" y="1909704"/>
                </a:moveTo>
                <a:lnTo>
                  <a:pt x="8127526" y="1912941"/>
                </a:lnTo>
                <a:lnTo>
                  <a:pt x="8128605" y="1912941"/>
                </a:lnTo>
                <a:lnTo>
                  <a:pt x="8128605" y="1909704"/>
                </a:lnTo>
                <a:close/>
                <a:moveTo>
                  <a:pt x="6585620" y="1909569"/>
                </a:moveTo>
                <a:lnTo>
                  <a:pt x="6585620" y="1910648"/>
                </a:lnTo>
                <a:lnTo>
                  <a:pt x="6588857" y="1910648"/>
                </a:lnTo>
                <a:lnTo>
                  <a:pt x="6588857" y="1909569"/>
                </a:lnTo>
                <a:close/>
                <a:moveTo>
                  <a:pt x="7768906" y="1909434"/>
                </a:moveTo>
                <a:lnTo>
                  <a:pt x="7766748" y="1911592"/>
                </a:lnTo>
                <a:lnTo>
                  <a:pt x="7767827" y="1917122"/>
                </a:lnTo>
                <a:lnTo>
                  <a:pt x="7774301" y="1917122"/>
                </a:lnTo>
                <a:lnTo>
                  <a:pt x="7776594" y="1914964"/>
                </a:lnTo>
                <a:lnTo>
                  <a:pt x="7769985" y="1909434"/>
                </a:lnTo>
                <a:close/>
                <a:moveTo>
                  <a:pt x="74720" y="1909015"/>
                </a:moveTo>
                <a:lnTo>
                  <a:pt x="72697" y="1911173"/>
                </a:lnTo>
                <a:lnTo>
                  <a:pt x="72697" y="1913331"/>
                </a:lnTo>
                <a:lnTo>
                  <a:pt x="74720" y="1913331"/>
                </a:lnTo>
                <a:close/>
                <a:moveTo>
                  <a:pt x="1722455" y="1908895"/>
                </a:moveTo>
                <a:lnTo>
                  <a:pt x="1717060" y="1919819"/>
                </a:lnTo>
                <a:lnTo>
                  <a:pt x="1721376" y="1951515"/>
                </a:lnTo>
                <a:lnTo>
                  <a:pt x="1720296" y="1951515"/>
                </a:lnTo>
                <a:lnTo>
                  <a:pt x="1719218" y="1950436"/>
                </a:lnTo>
                <a:lnTo>
                  <a:pt x="1717060" y="1950436"/>
                </a:lnTo>
                <a:lnTo>
                  <a:pt x="1717060" y="1951515"/>
                </a:lnTo>
                <a:cubicBezTo>
                  <a:pt x="1719938" y="1951875"/>
                  <a:pt x="1721376" y="1952954"/>
                  <a:pt x="1721376" y="1954752"/>
                </a:cubicBezTo>
                <a:lnTo>
                  <a:pt x="1720296" y="1966756"/>
                </a:lnTo>
                <a:lnTo>
                  <a:pt x="1723533" y="1977681"/>
                </a:lnTo>
                <a:lnTo>
                  <a:pt x="1721376" y="1984290"/>
                </a:lnTo>
                <a:lnTo>
                  <a:pt x="1721376" y="2003847"/>
                </a:lnTo>
                <a:cubicBezTo>
                  <a:pt x="1721376" y="2007893"/>
                  <a:pt x="1718857" y="2011894"/>
                  <a:pt x="1713824" y="2015851"/>
                </a:cubicBezTo>
                <a:lnTo>
                  <a:pt x="1723533" y="2019223"/>
                </a:lnTo>
                <a:lnTo>
                  <a:pt x="1724613" y="2019223"/>
                </a:lnTo>
                <a:cubicBezTo>
                  <a:pt x="1724613" y="2015536"/>
                  <a:pt x="1725332" y="2013693"/>
                  <a:pt x="1726770" y="2013693"/>
                </a:cubicBezTo>
                <a:lnTo>
                  <a:pt x="1727849" y="2013693"/>
                </a:lnTo>
                <a:lnTo>
                  <a:pt x="1731086" y="2015851"/>
                </a:lnTo>
                <a:lnTo>
                  <a:pt x="1733245" y="2013693"/>
                </a:lnTo>
                <a:lnTo>
                  <a:pt x="1733245" y="2011535"/>
                </a:lnTo>
                <a:cubicBezTo>
                  <a:pt x="1731086" y="2008837"/>
                  <a:pt x="1730007" y="2006275"/>
                  <a:pt x="1730007" y="2003847"/>
                </a:cubicBezTo>
                <a:lnTo>
                  <a:pt x="1730007" y="1997373"/>
                </a:lnTo>
                <a:lnTo>
                  <a:pt x="1735403" y="1988606"/>
                </a:lnTo>
                <a:lnTo>
                  <a:pt x="1731086" y="1977681"/>
                </a:lnTo>
                <a:lnTo>
                  <a:pt x="1731086" y="1974444"/>
                </a:lnTo>
                <a:lnTo>
                  <a:pt x="1734325" y="1969993"/>
                </a:lnTo>
                <a:lnTo>
                  <a:pt x="1734325" y="1968914"/>
                </a:lnTo>
                <a:lnTo>
                  <a:pt x="1731086" y="1961361"/>
                </a:lnTo>
                <a:lnTo>
                  <a:pt x="1732166" y="1960282"/>
                </a:lnTo>
                <a:lnTo>
                  <a:pt x="1731086" y="1954752"/>
                </a:lnTo>
                <a:lnTo>
                  <a:pt x="1731086" y="1937353"/>
                </a:lnTo>
                <a:lnTo>
                  <a:pt x="1734325" y="1926428"/>
                </a:lnTo>
                <a:lnTo>
                  <a:pt x="1734325" y="1920898"/>
                </a:lnTo>
                <a:cubicBezTo>
                  <a:pt x="1732166" y="1918740"/>
                  <a:pt x="1731086" y="1915099"/>
                  <a:pt x="1731086" y="1909974"/>
                </a:cubicBezTo>
                <a:lnTo>
                  <a:pt x="1730007" y="1908895"/>
                </a:lnTo>
                <a:close/>
                <a:moveTo>
                  <a:pt x="5076135" y="1908220"/>
                </a:moveTo>
                <a:lnTo>
                  <a:pt x="5075056" y="1909299"/>
                </a:lnTo>
                <a:lnTo>
                  <a:pt x="5073977" y="1909299"/>
                </a:lnTo>
                <a:lnTo>
                  <a:pt x="5075056" y="1912536"/>
                </a:lnTo>
                <a:lnTo>
                  <a:pt x="5076135" y="1912536"/>
                </a:lnTo>
                <a:close/>
                <a:moveTo>
                  <a:pt x="178169" y="1906857"/>
                </a:moveTo>
                <a:lnTo>
                  <a:pt x="178169" y="1907936"/>
                </a:lnTo>
                <a:lnTo>
                  <a:pt x="180327" y="1907936"/>
                </a:lnTo>
                <a:lnTo>
                  <a:pt x="180327" y="1906857"/>
                </a:lnTo>
                <a:close/>
                <a:moveTo>
                  <a:pt x="8210339" y="1906467"/>
                </a:moveTo>
                <a:cubicBezTo>
                  <a:pt x="8200179" y="1907006"/>
                  <a:pt x="8195098" y="1908805"/>
                  <a:pt x="8195098" y="1911862"/>
                </a:cubicBezTo>
                <a:lnTo>
                  <a:pt x="8195098" y="1919415"/>
                </a:lnTo>
                <a:cubicBezTo>
                  <a:pt x="8195098" y="1921033"/>
                  <a:pt x="8199459" y="1923191"/>
                  <a:pt x="8208181" y="1925889"/>
                </a:cubicBezTo>
                <a:lnTo>
                  <a:pt x="8214655" y="1932363"/>
                </a:lnTo>
                <a:lnTo>
                  <a:pt x="8215734" y="1932363"/>
                </a:lnTo>
                <a:cubicBezTo>
                  <a:pt x="8215734" y="1925889"/>
                  <a:pt x="8217218" y="1922652"/>
                  <a:pt x="8220185" y="1922652"/>
                </a:cubicBezTo>
                <a:lnTo>
                  <a:pt x="8220185" y="1918336"/>
                </a:lnTo>
                <a:cubicBezTo>
                  <a:pt x="8217218" y="1918336"/>
                  <a:pt x="8215734" y="1915099"/>
                  <a:pt x="8215734" y="1908625"/>
                </a:cubicBezTo>
                <a:lnTo>
                  <a:pt x="8212497" y="1906467"/>
                </a:lnTo>
                <a:close/>
                <a:moveTo>
                  <a:pt x="5749959" y="1906467"/>
                </a:moveTo>
                <a:lnTo>
                  <a:pt x="5749959" y="1910783"/>
                </a:lnTo>
                <a:lnTo>
                  <a:pt x="5752117" y="1910783"/>
                </a:lnTo>
                <a:lnTo>
                  <a:pt x="5752117" y="1908625"/>
                </a:lnTo>
                <a:close/>
                <a:moveTo>
                  <a:pt x="183564" y="1905778"/>
                </a:moveTo>
                <a:lnTo>
                  <a:pt x="183564" y="1906857"/>
                </a:lnTo>
                <a:lnTo>
                  <a:pt x="185587" y="1906857"/>
                </a:lnTo>
                <a:lnTo>
                  <a:pt x="185587" y="1905778"/>
                </a:lnTo>
                <a:close/>
                <a:moveTo>
                  <a:pt x="8237584" y="1905388"/>
                </a:moveTo>
                <a:lnTo>
                  <a:pt x="8235426" y="1907546"/>
                </a:lnTo>
                <a:lnTo>
                  <a:pt x="8235426" y="1908625"/>
                </a:lnTo>
                <a:lnTo>
                  <a:pt x="8238663" y="1908625"/>
                </a:lnTo>
                <a:lnTo>
                  <a:pt x="8238663" y="1905388"/>
                </a:lnTo>
                <a:close/>
                <a:moveTo>
                  <a:pt x="3223491" y="1905388"/>
                </a:moveTo>
                <a:lnTo>
                  <a:pt x="3223491" y="1906467"/>
                </a:lnTo>
                <a:lnTo>
                  <a:pt x="3225649" y="1908625"/>
                </a:lnTo>
                <a:lnTo>
                  <a:pt x="3225649" y="1907546"/>
                </a:lnTo>
                <a:close/>
                <a:moveTo>
                  <a:pt x="3707815" y="1904848"/>
                </a:moveTo>
                <a:lnTo>
                  <a:pt x="3706736" y="1910243"/>
                </a:lnTo>
                <a:lnTo>
                  <a:pt x="3707815" y="1910243"/>
                </a:lnTo>
                <a:lnTo>
                  <a:pt x="3709973" y="1908085"/>
                </a:lnTo>
                <a:lnTo>
                  <a:pt x="3709973" y="1904848"/>
                </a:lnTo>
                <a:close/>
                <a:moveTo>
                  <a:pt x="187745" y="1904699"/>
                </a:moveTo>
                <a:lnTo>
                  <a:pt x="194220" y="1915489"/>
                </a:lnTo>
                <a:lnTo>
                  <a:pt x="194220" y="1914410"/>
                </a:lnTo>
                <a:lnTo>
                  <a:pt x="193141" y="1911173"/>
                </a:lnTo>
                <a:lnTo>
                  <a:pt x="194220" y="1910094"/>
                </a:lnTo>
                <a:cubicBezTo>
                  <a:pt x="191342" y="1910094"/>
                  <a:pt x="189904" y="1908296"/>
                  <a:pt x="189904" y="1904699"/>
                </a:cubicBezTo>
                <a:close/>
                <a:moveTo>
                  <a:pt x="1611047" y="1904579"/>
                </a:moveTo>
                <a:lnTo>
                  <a:pt x="1611047" y="1906737"/>
                </a:lnTo>
                <a:lnTo>
                  <a:pt x="1613205" y="1904579"/>
                </a:lnTo>
                <a:close/>
                <a:moveTo>
                  <a:pt x="4242447" y="1904309"/>
                </a:moveTo>
                <a:lnTo>
                  <a:pt x="4241368" y="1905388"/>
                </a:lnTo>
                <a:lnTo>
                  <a:pt x="4241368" y="1906602"/>
                </a:lnTo>
                <a:lnTo>
                  <a:pt x="4242447" y="1907681"/>
                </a:lnTo>
                <a:lnTo>
                  <a:pt x="4244605" y="1907681"/>
                </a:lnTo>
                <a:lnTo>
                  <a:pt x="4244605" y="1906602"/>
                </a:lnTo>
                <a:close/>
                <a:moveTo>
                  <a:pt x="6776199" y="1904039"/>
                </a:moveTo>
                <a:lnTo>
                  <a:pt x="6776199" y="1905118"/>
                </a:lnTo>
                <a:lnTo>
                  <a:pt x="6783887" y="1911727"/>
                </a:lnTo>
                <a:cubicBezTo>
                  <a:pt x="6783887" y="1914424"/>
                  <a:pt x="6785326" y="1918381"/>
                  <a:pt x="6788203" y="1923596"/>
                </a:cubicBezTo>
                <a:lnTo>
                  <a:pt x="6788203" y="1925754"/>
                </a:lnTo>
                <a:lnTo>
                  <a:pt x="6790361" y="1925754"/>
                </a:lnTo>
                <a:cubicBezTo>
                  <a:pt x="6786045" y="1917482"/>
                  <a:pt x="6783887" y="1910603"/>
                  <a:pt x="6783887" y="1905118"/>
                </a:cubicBezTo>
                <a:lnTo>
                  <a:pt x="6782808" y="1906197"/>
                </a:lnTo>
                <a:lnTo>
                  <a:pt x="6781729" y="1906197"/>
                </a:lnTo>
                <a:lnTo>
                  <a:pt x="6778492" y="1904039"/>
                </a:lnTo>
                <a:close/>
                <a:moveTo>
                  <a:pt x="7139674" y="1903160"/>
                </a:moveTo>
                <a:lnTo>
                  <a:pt x="7138595" y="1906397"/>
                </a:lnTo>
                <a:lnTo>
                  <a:pt x="7139674" y="1910713"/>
                </a:lnTo>
                <a:lnTo>
                  <a:pt x="7140753" y="1910713"/>
                </a:lnTo>
                <a:lnTo>
                  <a:pt x="7140753" y="1907476"/>
                </a:lnTo>
                <a:lnTo>
                  <a:pt x="7139674" y="1907476"/>
                </a:lnTo>
                <a:lnTo>
                  <a:pt x="7140753" y="1906397"/>
                </a:lnTo>
                <a:lnTo>
                  <a:pt x="7140753" y="1903160"/>
                </a:lnTo>
                <a:close/>
                <a:moveTo>
                  <a:pt x="5082609" y="1902825"/>
                </a:moveTo>
                <a:lnTo>
                  <a:pt x="5080451" y="1904983"/>
                </a:lnTo>
                <a:lnTo>
                  <a:pt x="5082609" y="1904983"/>
                </a:lnTo>
                <a:close/>
                <a:moveTo>
                  <a:pt x="6757856" y="1900802"/>
                </a:moveTo>
                <a:lnTo>
                  <a:pt x="6757856" y="1904039"/>
                </a:lnTo>
                <a:lnTo>
                  <a:pt x="6758935" y="1904039"/>
                </a:lnTo>
                <a:lnTo>
                  <a:pt x="6758935" y="1900802"/>
                </a:lnTo>
                <a:close/>
                <a:moveTo>
                  <a:pt x="1215066" y="1900532"/>
                </a:moveTo>
                <a:lnTo>
                  <a:pt x="1215066" y="1902690"/>
                </a:lnTo>
                <a:lnTo>
                  <a:pt x="1218304" y="1902690"/>
                </a:lnTo>
                <a:lnTo>
                  <a:pt x="1218304" y="1900532"/>
                </a:lnTo>
                <a:close/>
                <a:moveTo>
                  <a:pt x="654942" y="1900263"/>
                </a:moveTo>
                <a:cubicBezTo>
                  <a:pt x="649366" y="1900263"/>
                  <a:pt x="642712" y="1906826"/>
                  <a:pt x="634980" y="1919954"/>
                </a:cubicBezTo>
                <a:cubicBezTo>
                  <a:pt x="630753" y="1919954"/>
                  <a:pt x="627427" y="1923911"/>
                  <a:pt x="624999" y="1931823"/>
                </a:cubicBezTo>
                <a:cubicBezTo>
                  <a:pt x="619874" y="1935060"/>
                  <a:pt x="617311" y="1938657"/>
                  <a:pt x="617311" y="1942613"/>
                </a:cubicBezTo>
                <a:lnTo>
                  <a:pt x="617311" y="1945041"/>
                </a:lnTo>
                <a:cubicBezTo>
                  <a:pt x="622976" y="1945041"/>
                  <a:pt x="628865" y="1937398"/>
                  <a:pt x="634980" y="1922112"/>
                </a:cubicBezTo>
                <a:lnTo>
                  <a:pt x="639431" y="1921033"/>
                </a:lnTo>
                <a:cubicBezTo>
                  <a:pt x="645096" y="1923911"/>
                  <a:pt x="651344" y="1928586"/>
                  <a:pt x="658179" y="1935060"/>
                </a:cubicBezTo>
                <a:lnTo>
                  <a:pt x="659258" y="1935060"/>
                </a:lnTo>
                <a:lnTo>
                  <a:pt x="658179" y="1927507"/>
                </a:lnTo>
                <a:lnTo>
                  <a:pt x="659258" y="1921033"/>
                </a:lnTo>
                <a:cubicBezTo>
                  <a:pt x="658179" y="1907186"/>
                  <a:pt x="656739" y="1900263"/>
                  <a:pt x="654942" y="1900263"/>
                </a:cubicBezTo>
                <a:close/>
                <a:moveTo>
                  <a:pt x="3234281" y="1899993"/>
                </a:moveTo>
                <a:lnTo>
                  <a:pt x="3234281" y="1902151"/>
                </a:lnTo>
                <a:lnTo>
                  <a:pt x="3236439" y="1902151"/>
                </a:lnTo>
                <a:lnTo>
                  <a:pt x="3236439" y="1899993"/>
                </a:lnTo>
                <a:close/>
                <a:moveTo>
                  <a:pt x="5215597" y="1899588"/>
                </a:moveTo>
                <a:cubicBezTo>
                  <a:pt x="5214878" y="1909659"/>
                  <a:pt x="5212360" y="1914694"/>
                  <a:pt x="5208044" y="1914694"/>
                </a:cubicBezTo>
                <a:lnTo>
                  <a:pt x="5203728" y="1921168"/>
                </a:lnTo>
                <a:lnTo>
                  <a:pt x="5203728" y="1922247"/>
                </a:lnTo>
                <a:lnTo>
                  <a:pt x="5211281" y="1949357"/>
                </a:lnTo>
                <a:cubicBezTo>
                  <a:pt x="5216316" y="1954932"/>
                  <a:pt x="5218834" y="1961046"/>
                  <a:pt x="5218834" y="1967700"/>
                </a:cubicBezTo>
                <a:cubicBezTo>
                  <a:pt x="5218834" y="1973455"/>
                  <a:pt x="5219913" y="1976332"/>
                  <a:pt x="5222071" y="1976332"/>
                </a:cubicBezTo>
                <a:cubicBezTo>
                  <a:pt x="5224588" y="1976332"/>
                  <a:pt x="5226747" y="1968420"/>
                  <a:pt x="5228545" y="1952594"/>
                </a:cubicBezTo>
                <a:cubicBezTo>
                  <a:pt x="5230343" y="1952594"/>
                  <a:pt x="5233580" y="1943602"/>
                  <a:pt x="5238256" y="1925619"/>
                </a:cubicBezTo>
                <a:lnTo>
                  <a:pt x="5238256" y="1919010"/>
                </a:lnTo>
                <a:cubicBezTo>
                  <a:pt x="5236098" y="1916313"/>
                  <a:pt x="5235019" y="1913076"/>
                  <a:pt x="5235019" y="1909299"/>
                </a:cubicBezTo>
                <a:lnTo>
                  <a:pt x="5235019" y="1900667"/>
                </a:lnTo>
                <a:lnTo>
                  <a:pt x="5226387" y="1902825"/>
                </a:lnTo>
                <a:lnTo>
                  <a:pt x="5223150" y="1902825"/>
                </a:lnTo>
                <a:close/>
                <a:moveTo>
                  <a:pt x="5742406" y="1897835"/>
                </a:moveTo>
                <a:cubicBezTo>
                  <a:pt x="5738810" y="1898734"/>
                  <a:pt x="5737011" y="1899813"/>
                  <a:pt x="5737011" y="1901072"/>
                </a:cubicBezTo>
                <a:lnTo>
                  <a:pt x="5738090" y="1904309"/>
                </a:lnTo>
                <a:lnTo>
                  <a:pt x="5740248" y="1904309"/>
                </a:lnTo>
                <a:lnTo>
                  <a:pt x="5747801" y="1905388"/>
                </a:lnTo>
                <a:lnTo>
                  <a:pt x="5747801" y="1903230"/>
                </a:lnTo>
                <a:close/>
                <a:moveTo>
                  <a:pt x="4115529" y="1897835"/>
                </a:moveTo>
                <a:cubicBezTo>
                  <a:pt x="4113730" y="1898015"/>
                  <a:pt x="4111168" y="1900532"/>
                  <a:pt x="4107841" y="1905388"/>
                </a:cubicBezTo>
                <a:lnTo>
                  <a:pt x="4107841" y="1906602"/>
                </a:lnTo>
                <a:cubicBezTo>
                  <a:pt x="4112967" y="1907321"/>
                  <a:pt x="4115529" y="1908400"/>
                  <a:pt x="4115529" y="1909839"/>
                </a:cubicBezTo>
                <a:lnTo>
                  <a:pt x="4115529" y="1910918"/>
                </a:lnTo>
                <a:lnTo>
                  <a:pt x="4109999" y="1916448"/>
                </a:lnTo>
                <a:lnTo>
                  <a:pt x="4109999" y="1917527"/>
                </a:lnTo>
                <a:lnTo>
                  <a:pt x="4113371" y="1920764"/>
                </a:lnTo>
                <a:lnTo>
                  <a:pt x="4116608" y="1920764"/>
                </a:lnTo>
                <a:cubicBezTo>
                  <a:pt x="4123532" y="1920764"/>
                  <a:pt x="4127533" y="1916043"/>
                  <a:pt x="4128612" y="1906602"/>
                </a:cubicBezTo>
                <a:lnTo>
                  <a:pt x="4130905" y="1904309"/>
                </a:lnTo>
                <a:lnTo>
                  <a:pt x="4130905" y="1901072"/>
                </a:lnTo>
                <a:cubicBezTo>
                  <a:pt x="4130905" y="1899453"/>
                  <a:pt x="4125780" y="1898374"/>
                  <a:pt x="4115529" y="1897835"/>
                </a:cubicBezTo>
                <a:close/>
                <a:moveTo>
                  <a:pt x="6147423" y="1897700"/>
                </a:moveTo>
                <a:lnTo>
                  <a:pt x="6149581" y="1902960"/>
                </a:lnTo>
                <a:lnTo>
                  <a:pt x="6150660" y="1902960"/>
                </a:lnTo>
                <a:lnTo>
                  <a:pt x="6150660" y="1900802"/>
                </a:lnTo>
                <a:lnTo>
                  <a:pt x="6149581" y="1897700"/>
                </a:lnTo>
                <a:close/>
                <a:moveTo>
                  <a:pt x="6581304" y="1897565"/>
                </a:moveTo>
                <a:lnTo>
                  <a:pt x="6579146" y="1907276"/>
                </a:lnTo>
                <a:lnTo>
                  <a:pt x="6581304" y="1907276"/>
                </a:lnTo>
                <a:lnTo>
                  <a:pt x="6582383" y="1908490"/>
                </a:lnTo>
                <a:lnTo>
                  <a:pt x="6583462" y="1907276"/>
                </a:lnTo>
                <a:cubicBezTo>
                  <a:pt x="6585620" y="1904579"/>
                  <a:pt x="6586699" y="1902061"/>
                  <a:pt x="6586699" y="1899723"/>
                </a:cubicBezTo>
                <a:lnTo>
                  <a:pt x="6584541" y="1897565"/>
                </a:lnTo>
                <a:close/>
                <a:moveTo>
                  <a:pt x="7773222" y="1897430"/>
                </a:moveTo>
                <a:lnTo>
                  <a:pt x="7773222" y="1900667"/>
                </a:lnTo>
                <a:lnTo>
                  <a:pt x="7774301" y="1900667"/>
                </a:lnTo>
                <a:lnTo>
                  <a:pt x="7774301" y="1897430"/>
                </a:lnTo>
                <a:close/>
                <a:moveTo>
                  <a:pt x="3668836" y="1897295"/>
                </a:moveTo>
                <a:lnTo>
                  <a:pt x="3666678" y="1899453"/>
                </a:lnTo>
                <a:lnTo>
                  <a:pt x="3673152" y="1904848"/>
                </a:lnTo>
                <a:lnTo>
                  <a:pt x="3675310" y="1902690"/>
                </a:lnTo>
                <a:close/>
                <a:moveTo>
                  <a:pt x="9273670" y="1896891"/>
                </a:moveTo>
                <a:cubicBezTo>
                  <a:pt x="9268544" y="1899678"/>
                  <a:pt x="9264543" y="1902870"/>
                  <a:pt x="9261666" y="1906467"/>
                </a:cubicBezTo>
                <a:lnTo>
                  <a:pt x="9256136" y="1905388"/>
                </a:lnTo>
                <a:lnTo>
                  <a:pt x="9255057" y="1906467"/>
                </a:lnTo>
                <a:lnTo>
                  <a:pt x="9255057" y="1910783"/>
                </a:lnTo>
                <a:cubicBezTo>
                  <a:pt x="9258204" y="1910783"/>
                  <a:pt x="9261126" y="1912221"/>
                  <a:pt x="9263824" y="1915099"/>
                </a:cubicBezTo>
                <a:lnTo>
                  <a:pt x="9268140" y="1916178"/>
                </a:lnTo>
                <a:lnTo>
                  <a:pt x="9269354" y="1916178"/>
                </a:lnTo>
                <a:cubicBezTo>
                  <a:pt x="9269354" y="1912401"/>
                  <a:pt x="9272591" y="1907726"/>
                  <a:pt x="9279065" y="1902151"/>
                </a:cubicBezTo>
                <a:lnTo>
                  <a:pt x="9279065" y="1901072"/>
                </a:lnTo>
                <a:lnTo>
                  <a:pt x="9275828" y="1896891"/>
                </a:lnTo>
                <a:close/>
                <a:moveTo>
                  <a:pt x="6705794" y="1896486"/>
                </a:moveTo>
                <a:cubicBezTo>
                  <a:pt x="6702917" y="1899543"/>
                  <a:pt x="6701478" y="1902421"/>
                  <a:pt x="6701478" y="1905118"/>
                </a:cubicBezTo>
                <a:cubicBezTo>
                  <a:pt x="6703636" y="1909344"/>
                  <a:pt x="6704715" y="1913705"/>
                  <a:pt x="6704715" y="1918201"/>
                </a:cubicBezTo>
                <a:lnTo>
                  <a:pt x="6703636" y="1922517"/>
                </a:lnTo>
                <a:lnTo>
                  <a:pt x="6704715" y="1932228"/>
                </a:lnTo>
                <a:lnTo>
                  <a:pt x="6701478" y="1952864"/>
                </a:lnTo>
                <a:lnTo>
                  <a:pt x="6703636" y="1960417"/>
                </a:lnTo>
                <a:lnTo>
                  <a:pt x="6701478" y="1976737"/>
                </a:lnTo>
                <a:lnTo>
                  <a:pt x="6705794" y="1979974"/>
                </a:lnTo>
                <a:lnTo>
                  <a:pt x="6709031" y="1979974"/>
                </a:lnTo>
                <a:lnTo>
                  <a:pt x="6717798" y="1977816"/>
                </a:lnTo>
                <a:lnTo>
                  <a:pt x="6722114" y="1977816"/>
                </a:lnTo>
                <a:lnTo>
                  <a:pt x="6736141" y="1979974"/>
                </a:lnTo>
                <a:lnTo>
                  <a:pt x="6747066" y="1977816"/>
                </a:lnTo>
                <a:lnTo>
                  <a:pt x="6745987" y="1972286"/>
                </a:lnTo>
                <a:lnTo>
                  <a:pt x="6745987" y="1966891"/>
                </a:lnTo>
                <a:lnTo>
                  <a:pt x="6747066" y="1962575"/>
                </a:lnTo>
                <a:lnTo>
                  <a:pt x="6744908" y="1951785"/>
                </a:lnTo>
                <a:cubicBezTo>
                  <a:pt x="6745088" y="1948908"/>
                  <a:pt x="6745807" y="1947469"/>
                  <a:pt x="6747066" y="1947469"/>
                </a:cubicBezTo>
                <a:lnTo>
                  <a:pt x="6745987" y="1943153"/>
                </a:lnTo>
                <a:lnTo>
                  <a:pt x="6747066" y="1934386"/>
                </a:lnTo>
                <a:lnTo>
                  <a:pt x="6745987" y="1918201"/>
                </a:lnTo>
                <a:lnTo>
                  <a:pt x="6745987" y="1907276"/>
                </a:lnTo>
                <a:cubicBezTo>
                  <a:pt x="6746167" y="1903679"/>
                  <a:pt x="6746886" y="1901881"/>
                  <a:pt x="6748145" y="1901881"/>
                </a:cubicBezTo>
                <a:lnTo>
                  <a:pt x="6747066" y="1898644"/>
                </a:lnTo>
                <a:close/>
                <a:moveTo>
                  <a:pt x="1205356" y="1896216"/>
                </a:moveTo>
                <a:lnTo>
                  <a:pt x="1220461" y="1896216"/>
                </a:lnTo>
                <a:lnTo>
                  <a:pt x="1220461" y="1898374"/>
                </a:lnTo>
                <a:lnTo>
                  <a:pt x="1221541" y="1898374"/>
                </a:lnTo>
                <a:lnTo>
                  <a:pt x="1224778" y="1897295"/>
                </a:lnTo>
                <a:lnTo>
                  <a:pt x="1224778" y="1898374"/>
                </a:lnTo>
                <a:lnTo>
                  <a:pt x="1235567" y="1908085"/>
                </a:lnTo>
                <a:cubicBezTo>
                  <a:pt x="1238444" y="1913840"/>
                  <a:pt x="1240964" y="1916717"/>
                  <a:pt x="1243121" y="1916717"/>
                </a:cubicBezTo>
                <a:lnTo>
                  <a:pt x="1242042" y="1926428"/>
                </a:lnTo>
                <a:lnTo>
                  <a:pt x="1244200" y="1926428"/>
                </a:lnTo>
                <a:lnTo>
                  <a:pt x="1235567" y="1948008"/>
                </a:lnTo>
                <a:lnTo>
                  <a:pt x="1236647" y="1951245"/>
                </a:lnTo>
                <a:lnTo>
                  <a:pt x="1209672" y="1969589"/>
                </a:lnTo>
                <a:lnTo>
                  <a:pt x="1205356" y="1969589"/>
                </a:lnTo>
                <a:lnTo>
                  <a:pt x="1201039" y="1965272"/>
                </a:lnTo>
                <a:lnTo>
                  <a:pt x="1201039" y="1963114"/>
                </a:lnTo>
                <a:cubicBezTo>
                  <a:pt x="1209672" y="1955202"/>
                  <a:pt x="1213987" y="1948728"/>
                  <a:pt x="1213987" y="1943692"/>
                </a:cubicBezTo>
                <a:cubicBezTo>
                  <a:pt x="1197443" y="1943692"/>
                  <a:pt x="1189171" y="1935420"/>
                  <a:pt x="1189171" y="1918875"/>
                </a:cubicBezTo>
                <a:cubicBezTo>
                  <a:pt x="1189171" y="1912222"/>
                  <a:pt x="1194565" y="1904668"/>
                  <a:pt x="1205356" y="1896216"/>
                </a:cubicBezTo>
                <a:close/>
                <a:moveTo>
                  <a:pt x="7649541" y="1895272"/>
                </a:moveTo>
                <a:lnTo>
                  <a:pt x="7648462" y="1896351"/>
                </a:lnTo>
                <a:lnTo>
                  <a:pt x="7648462" y="1900667"/>
                </a:lnTo>
                <a:lnTo>
                  <a:pt x="7650620" y="1900667"/>
                </a:lnTo>
                <a:lnTo>
                  <a:pt x="7651699" y="1896351"/>
                </a:lnTo>
                <a:lnTo>
                  <a:pt x="7650620" y="1895272"/>
                </a:lnTo>
                <a:close/>
                <a:moveTo>
                  <a:pt x="6679898" y="1894328"/>
                </a:moveTo>
                <a:lnTo>
                  <a:pt x="6672210" y="1895407"/>
                </a:lnTo>
                <a:lnTo>
                  <a:pt x="6672210" y="1898644"/>
                </a:lnTo>
                <a:lnTo>
                  <a:pt x="6677740" y="1899723"/>
                </a:lnTo>
                <a:lnTo>
                  <a:pt x="6683135" y="1898644"/>
                </a:lnTo>
                <a:lnTo>
                  <a:pt x="6683135" y="1896486"/>
                </a:lnTo>
                <a:lnTo>
                  <a:pt x="6680977" y="1894328"/>
                </a:lnTo>
                <a:close/>
                <a:moveTo>
                  <a:pt x="6144186" y="1893384"/>
                </a:moveTo>
                <a:lnTo>
                  <a:pt x="6141084" y="1894463"/>
                </a:lnTo>
                <a:lnTo>
                  <a:pt x="6142163" y="1895542"/>
                </a:lnTo>
                <a:lnTo>
                  <a:pt x="6142163" y="1896621"/>
                </a:lnTo>
                <a:lnTo>
                  <a:pt x="6146344" y="1895542"/>
                </a:lnTo>
                <a:close/>
                <a:moveTo>
                  <a:pt x="6600726" y="1893249"/>
                </a:moveTo>
                <a:lnTo>
                  <a:pt x="6600726" y="1894328"/>
                </a:lnTo>
                <a:lnTo>
                  <a:pt x="6605042" y="1894328"/>
                </a:lnTo>
                <a:lnTo>
                  <a:pt x="6605042" y="1893249"/>
                </a:lnTo>
                <a:close/>
                <a:moveTo>
                  <a:pt x="5282630" y="1893114"/>
                </a:moveTo>
                <a:lnTo>
                  <a:pt x="5279393" y="1894193"/>
                </a:lnTo>
                <a:lnTo>
                  <a:pt x="5280472" y="1895272"/>
                </a:lnTo>
                <a:lnTo>
                  <a:pt x="5280472" y="1896351"/>
                </a:lnTo>
                <a:lnTo>
                  <a:pt x="5283709" y="1895272"/>
                </a:lnTo>
                <a:lnTo>
                  <a:pt x="5283709" y="1893114"/>
                </a:lnTo>
                <a:close/>
                <a:moveTo>
                  <a:pt x="21444" y="1893100"/>
                </a:moveTo>
                <a:lnTo>
                  <a:pt x="21444" y="1894044"/>
                </a:lnTo>
                <a:cubicBezTo>
                  <a:pt x="25041" y="1900698"/>
                  <a:pt x="26840" y="1905688"/>
                  <a:pt x="26840" y="1909015"/>
                </a:cubicBezTo>
                <a:lnTo>
                  <a:pt x="27918" y="1909015"/>
                </a:lnTo>
                <a:lnTo>
                  <a:pt x="27918" y="1903755"/>
                </a:lnTo>
                <a:lnTo>
                  <a:pt x="22523" y="1893100"/>
                </a:lnTo>
                <a:close/>
                <a:moveTo>
                  <a:pt x="6137847" y="1892305"/>
                </a:moveTo>
                <a:lnTo>
                  <a:pt x="6135689" y="1894463"/>
                </a:lnTo>
                <a:lnTo>
                  <a:pt x="6136768" y="1895542"/>
                </a:lnTo>
                <a:lnTo>
                  <a:pt x="6140005" y="1895542"/>
                </a:lnTo>
                <a:lnTo>
                  <a:pt x="6138926" y="1894463"/>
                </a:lnTo>
                <a:lnTo>
                  <a:pt x="6138926" y="1893384"/>
                </a:lnTo>
                <a:lnTo>
                  <a:pt x="6140005" y="1892305"/>
                </a:lnTo>
                <a:close/>
                <a:moveTo>
                  <a:pt x="4149383" y="1892305"/>
                </a:moveTo>
                <a:lnTo>
                  <a:pt x="4149383" y="1894463"/>
                </a:lnTo>
                <a:lnTo>
                  <a:pt x="4150597" y="1894463"/>
                </a:lnTo>
                <a:lnTo>
                  <a:pt x="4150597" y="1892305"/>
                </a:lnTo>
                <a:close/>
                <a:moveTo>
                  <a:pt x="6688530" y="1892170"/>
                </a:moveTo>
                <a:lnTo>
                  <a:pt x="6687451" y="1904039"/>
                </a:lnTo>
                <a:lnTo>
                  <a:pt x="6688530" y="1907276"/>
                </a:lnTo>
                <a:lnTo>
                  <a:pt x="6689609" y="1907276"/>
                </a:lnTo>
                <a:lnTo>
                  <a:pt x="6689609" y="1904039"/>
                </a:lnTo>
                <a:lnTo>
                  <a:pt x="6688530" y="1902960"/>
                </a:lnTo>
                <a:lnTo>
                  <a:pt x="6689609" y="1898644"/>
                </a:lnTo>
                <a:lnTo>
                  <a:pt x="6689609" y="1892170"/>
                </a:lnTo>
                <a:close/>
                <a:moveTo>
                  <a:pt x="8569768" y="1891091"/>
                </a:moveTo>
                <a:lnTo>
                  <a:pt x="8568690" y="1892170"/>
                </a:lnTo>
                <a:lnTo>
                  <a:pt x="8568690" y="1893249"/>
                </a:lnTo>
                <a:lnTo>
                  <a:pt x="8569768" y="1894328"/>
                </a:lnTo>
                <a:lnTo>
                  <a:pt x="8570848" y="1894328"/>
                </a:lnTo>
                <a:lnTo>
                  <a:pt x="8571926" y="1893249"/>
                </a:lnTo>
                <a:lnTo>
                  <a:pt x="8571926" y="1892170"/>
                </a:lnTo>
                <a:lnTo>
                  <a:pt x="8570848" y="1891091"/>
                </a:lnTo>
                <a:close/>
                <a:moveTo>
                  <a:pt x="1603495" y="1890417"/>
                </a:moveTo>
                <a:lnTo>
                  <a:pt x="1603495" y="1891496"/>
                </a:lnTo>
                <a:cubicBezTo>
                  <a:pt x="1604932" y="1893114"/>
                  <a:pt x="1605653" y="1895632"/>
                  <a:pt x="1605653" y="1899049"/>
                </a:cubicBezTo>
                <a:lnTo>
                  <a:pt x="1608889" y="1899049"/>
                </a:lnTo>
                <a:cubicBezTo>
                  <a:pt x="1608530" y="1893294"/>
                  <a:pt x="1607452" y="1890417"/>
                  <a:pt x="1605653" y="1890417"/>
                </a:cubicBezTo>
                <a:close/>
                <a:moveTo>
                  <a:pt x="8745646" y="1890012"/>
                </a:moveTo>
                <a:lnTo>
                  <a:pt x="8745646" y="1891091"/>
                </a:lnTo>
                <a:lnTo>
                  <a:pt x="8752120" y="1892170"/>
                </a:lnTo>
                <a:lnTo>
                  <a:pt x="8752120" y="1890012"/>
                </a:lnTo>
                <a:close/>
                <a:moveTo>
                  <a:pt x="8662563" y="1890012"/>
                </a:moveTo>
                <a:lnTo>
                  <a:pt x="8665800" y="1893249"/>
                </a:lnTo>
                <a:lnTo>
                  <a:pt x="8665800" y="1890012"/>
                </a:lnTo>
                <a:close/>
                <a:moveTo>
                  <a:pt x="8622640" y="1890012"/>
                </a:moveTo>
                <a:lnTo>
                  <a:pt x="8622640" y="1891091"/>
                </a:lnTo>
                <a:lnTo>
                  <a:pt x="8624798" y="1891091"/>
                </a:lnTo>
                <a:lnTo>
                  <a:pt x="8624798" y="1890012"/>
                </a:lnTo>
                <a:close/>
                <a:moveTo>
                  <a:pt x="3198674" y="1888124"/>
                </a:moveTo>
                <a:lnTo>
                  <a:pt x="3198674" y="1890282"/>
                </a:lnTo>
                <a:lnTo>
                  <a:pt x="3200832" y="1888124"/>
                </a:lnTo>
                <a:close/>
                <a:moveTo>
                  <a:pt x="2102789" y="1888124"/>
                </a:moveTo>
                <a:lnTo>
                  <a:pt x="2104947" y="1890282"/>
                </a:lnTo>
                <a:lnTo>
                  <a:pt x="2107104" y="1888124"/>
                </a:lnTo>
                <a:close/>
                <a:moveTo>
                  <a:pt x="7112699" y="1887919"/>
                </a:moveTo>
                <a:lnTo>
                  <a:pt x="7112699" y="1892235"/>
                </a:lnTo>
                <a:lnTo>
                  <a:pt x="7113778" y="1893314"/>
                </a:lnTo>
                <a:lnTo>
                  <a:pt x="7113778" y="1894393"/>
                </a:lnTo>
                <a:lnTo>
                  <a:pt x="7117015" y="1893314"/>
                </a:lnTo>
                <a:lnTo>
                  <a:pt x="7117015" y="1890077"/>
                </a:lnTo>
                <a:lnTo>
                  <a:pt x="7114857" y="1887919"/>
                </a:lnTo>
                <a:close/>
                <a:moveTo>
                  <a:pt x="8597823" y="1887854"/>
                </a:moveTo>
                <a:lnTo>
                  <a:pt x="8599981" y="1887854"/>
                </a:lnTo>
                <a:lnTo>
                  <a:pt x="8599981" y="1893249"/>
                </a:lnTo>
                <a:lnTo>
                  <a:pt x="8597823" y="1893249"/>
                </a:lnTo>
                <a:close/>
                <a:moveTo>
                  <a:pt x="6752461" y="1887854"/>
                </a:moveTo>
                <a:lnTo>
                  <a:pt x="6752461" y="1888933"/>
                </a:lnTo>
                <a:lnTo>
                  <a:pt x="6753540" y="1893249"/>
                </a:lnTo>
                <a:lnTo>
                  <a:pt x="6754619" y="1893249"/>
                </a:lnTo>
                <a:lnTo>
                  <a:pt x="6754619" y="1891091"/>
                </a:lnTo>
                <a:lnTo>
                  <a:pt x="6753540" y="1887854"/>
                </a:lnTo>
                <a:close/>
                <a:moveTo>
                  <a:pt x="6594252" y="1887854"/>
                </a:moveTo>
                <a:lnTo>
                  <a:pt x="6583462" y="1888933"/>
                </a:lnTo>
                <a:lnTo>
                  <a:pt x="6585620" y="1891091"/>
                </a:lnTo>
                <a:lnTo>
                  <a:pt x="6594252" y="1890012"/>
                </a:lnTo>
                <a:lnTo>
                  <a:pt x="6597489" y="1891091"/>
                </a:lnTo>
                <a:lnTo>
                  <a:pt x="6598568" y="1891091"/>
                </a:lnTo>
                <a:lnTo>
                  <a:pt x="6598568" y="1890012"/>
                </a:lnTo>
                <a:cubicBezTo>
                  <a:pt x="6595691" y="1890012"/>
                  <a:pt x="6594252" y="1889293"/>
                  <a:pt x="6594252" y="1887854"/>
                </a:cubicBezTo>
                <a:close/>
                <a:moveTo>
                  <a:pt x="3239676" y="1887045"/>
                </a:moveTo>
                <a:lnTo>
                  <a:pt x="3239676" y="1889203"/>
                </a:lnTo>
                <a:lnTo>
                  <a:pt x="3241834" y="1891361"/>
                </a:lnTo>
                <a:lnTo>
                  <a:pt x="3241834" y="1887045"/>
                </a:lnTo>
                <a:close/>
                <a:moveTo>
                  <a:pt x="7109462" y="1886840"/>
                </a:moveTo>
                <a:lnTo>
                  <a:pt x="7109462" y="1887919"/>
                </a:lnTo>
                <a:lnTo>
                  <a:pt x="7111620" y="1887919"/>
                </a:lnTo>
                <a:lnTo>
                  <a:pt x="7111620" y="1886840"/>
                </a:lnTo>
                <a:close/>
                <a:moveTo>
                  <a:pt x="7100830" y="1886840"/>
                </a:moveTo>
                <a:lnTo>
                  <a:pt x="7100830" y="1888998"/>
                </a:lnTo>
                <a:lnTo>
                  <a:pt x="7101909" y="1887919"/>
                </a:lnTo>
                <a:lnTo>
                  <a:pt x="7102988" y="1887919"/>
                </a:lnTo>
                <a:lnTo>
                  <a:pt x="7108383" y="1888998"/>
                </a:lnTo>
                <a:lnTo>
                  <a:pt x="7106225" y="1886840"/>
                </a:lnTo>
                <a:close/>
                <a:moveTo>
                  <a:pt x="4084912" y="1886775"/>
                </a:moveTo>
                <a:lnTo>
                  <a:pt x="4084912" y="1890147"/>
                </a:lnTo>
                <a:lnTo>
                  <a:pt x="4088150" y="1890147"/>
                </a:lnTo>
                <a:lnTo>
                  <a:pt x="4088150" y="1889068"/>
                </a:lnTo>
                <a:lnTo>
                  <a:pt x="4085991" y="1886775"/>
                </a:lnTo>
                <a:close/>
                <a:moveTo>
                  <a:pt x="3223491" y="1885966"/>
                </a:moveTo>
                <a:lnTo>
                  <a:pt x="3218096" y="1887045"/>
                </a:lnTo>
                <a:lnTo>
                  <a:pt x="3223491" y="1891361"/>
                </a:lnTo>
                <a:lnTo>
                  <a:pt x="3224570" y="1891361"/>
                </a:lnTo>
                <a:lnTo>
                  <a:pt x="3229965" y="1890282"/>
                </a:lnTo>
                <a:lnTo>
                  <a:pt x="3229965" y="1885966"/>
                </a:lnTo>
                <a:close/>
                <a:moveTo>
                  <a:pt x="3611513" y="1885291"/>
                </a:moveTo>
                <a:lnTo>
                  <a:pt x="3611513" y="1889607"/>
                </a:lnTo>
                <a:lnTo>
                  <a:pt x="3614750" y="1889607"/>
                </a:lnTo>
                <a:lnTo>
                  <a:pt x="3614750" y="1885291"/>
                </a:lnTo>
                <a:close/>
                <a:moveTo>
                  <a:pt x="9095499" y="1885022"/>
                </a:moveTo>
                <a:lnTo>
                  <a:pt x="9107503" y="1885022"/>
                </a:lnTo>
                <a:cubicBezTo>
                  <a:pt x="9109122" y="1886460"/>
                  <a:pt x="9111684" y="1887180"/>
                  <a:pt x="9115191" y="1887180"/>
                </a:cubicBezTo>
                <a:lnTo>
                  <a:pt x="9117349" y="1889338"/>
                </a:lnTo>
                <a:lnTo>
                  <a:pt x="9122879" y="1888259"/>
                </a:lnTo>
                <a:lnTo>
                  <a:pt x="9123958" y="1888259"/>
                </a:lnTo>
                <a:lnTo>
                  <a:pt x="9125037" y="1889338"/>
                </a:lnTo>
                <a:lnTo>
                  <a:pt x="9126116" y="1889338"/>
                </a:lnTo>
                <a:cubicBezTo>
                  <a:pt x="9126476" y="1886460"/>
                  <a:pt x="9127555" y="1885022"/>
                  <a:pt x="9129353" y="1885022"/>
                </a:cubicBezTo>
                <a:lnTo>
                  <a:pt x="9154575" y="1885022"/>
                </a:lnTo>
                <a:cubicBezTo>
                  <a:pt x="9158891" y="1887899"/>
                  <a:pt x="9161049" y="1891496"/>
                  <a:pt x="9161049" y="1895812"/>
                </a:cubicBezTo>
                <a:lnTo>
                  <a:pt x="9155654" y="1895812"/>
                </a:lnTo>
                <a:lnTo>
                  <a:pt x="9152282" y="1893654"/>
                </a:lnTo>
                <a:lnTo>
                  <a:pt x="9150124" y="1893654"/>
                </a:lnTo>
                <a:lnTo>
                  <a:pt x="9143650" y="1894733"/>
                </a:lnTo>
                <a:lnTo>
                  <a:pt x="9138120" y="1892575"/>
                </a:lnTo>
                <a:lnTo>
                  <a:pt x="9127195" y="1894733"/>
                </a:lnTo>
                <a:lnTo>
                  <a:pt x="9126116" y="1891496"/>
                </a:lnTo>
                <a:lnTo>
                  <a:pt x="9125037" y="1891496"/>
                </a:lnTo>
                <a:cubicBezTo>
                  <a:pt x="9125037" y="1894373"/>
                  <a:pt x="9124318" y="1895812"/>
                  <a:pt x="9122879" y="1895812"/>
                </a:cubicBezTo>
                <a:lnTo>
                  <a:pt x="9121800" y="1895812"/>
                </a:lnTo>
                <a:lnTo>
                  <a:pt x="9106424" y="1896891"/>
                </a:lnTo>
                <a:lnTo>
                  <a:pt x="9098736" y="1894733"/>
                </a:lnTo>
                <a:lnTo>
                  <a:pt x="9086732" y="1895812"/>
                </a:lnTo>
                <a:lnTo>
                  <a:pt x="9084574" y="1892575"/>
                </a:lnTo>
                <a:lnTo>
                  <a:pt x="9084574" y="1890417"/>
                </a:lnTo>
                <a:cubicBezTo>
                  <a:pt x="9084574" y="1888798"/>
                  <a:pt x="9088216" y="1887000"/>
                  <a:pt x="9095499" y="1885022"/>
                </a:cubicBezTo>
                <a:close/>
                <a:moveTo>
                  <a:pt x="1631549" y="1884887"/>
                </a:moveTo>
                <a:lnTo>
                  <a:pt x="1634784" y="1884887"/>
                </a:lnTo>
                <a:cubicBezTo>
                  <a:pt x="1638741" y="1884887"/>
                  <a:pt x="1644856" y="1887449"/>
                  <a:pt x="1653129" y="1892575"/>
                </a:cubicBezTo>
                <a:cubicBezTo>
                  <a:pt x="1666886" y="1896711"/>
                  <a:pt x="1673765" y="1899993"/>
                  <a:pt x="1673765" y="1902421"/>
                </a:cubicBezTo>
                <a:lnTo>
                  <a:pt x="1673765" y="1903500"/>
                </a:lnTo>
                <a:cubicBezTo>
                  <a:pt x="1670169" y="1907816"/>
                  <a:pt x="1668370" y="1912176"/>
                  <a:pt x="1668370" y="1916582"/>
                </a:cubicBezTo>
                <a:lnTo>
                  <a:pt x="1668370" y="1920898"/>
                </a:lnTo>
                <a:lnTo>
                  <a:pt x="1670528" y="1929665"/>
                </a:lnTo>
                <a:lnTo>
                  <a:pt x="1665133" y="1935060"/>
                </a:lnTo>
                <a:lnTo>
                  <a:pt x="1669447" y="1941669"/>
                </a:lnTo>
                <a:lnTo>
                  <a:pt x="1668370" y="1948278"/>
                </a:lnTo>
                <a:lnTo>
                  <a:pt x="1670528" y="1955831"/>
                </a:lnTo>
                <a:cubicBezTo>
                  <a:pt x="1668550" y="1959338"/>
                  <a:pt x="1667110" y="1964059"/>
                  <a:pt x="1666210" y="1969993"/>
                </a:cubicBezTo>
                <a:lnTo>
                  <a:pt x="1664053" y="1969993"/>
                </a:lnTo>
                <a:lnTo>
                  <a:pt x="1664053" y="1966756"/>
                </a:lnTo>
                <a:lnTo>
                  <a:pt x="1662973" y="1966756"/>
                </a:lnTo>
                <a:lnTo>
                  <a:pt x="1658658" y="1980918"/>
                </a:lnTo>
                <a:lnTo>
                  <a:pt x="1659737" y="1984290"/>
                </a:lnTo>
                <a:lnTo>
                  <a:pt x="1661895" y="1984290"/>
                </a:lnTo>
                <a:lnTo>
                  <a:pt x="1660816" y="1978760"/>
                </a:lnTo>
                <a:lnTo>
                  <a:pt x="1660816" y="1976602"/>
                </a:lnTo>
                <a:cubicBezTo>
                  <a:pt x="1662255" y="1976602"/>
                  <a:pt x="1662973" y="1975523"/>
                  <a:pt x="1662973" y="1973365"/>
                </a:cubicBezTo>
                <a:lnTo>
                  <a:pt x="1664053" y="1973365"/>
                </a:lnTo>
                <a:cubicBezTo>
                  <a:pt x="1666932" y="1974084"/>
                  <a:pt x="1668370" y="1978086"/>
                  <a:pt x="1668370" y="1985369"/>
                </a:cubicBezTo>
                <a:cubicBezTo>
                  <a:pt x="1664053" y="1989145"/>
                  <a:pt x="1661895" y="1992787"/>
                  <a:pt x="1661895" y="1996294"/>
                </a:cubicBezTo>
                <a:lnTo>
                  <a:pt x="1671606" y="2014772"/>
                </a:lnTo>
                <a:lnTo>
                  <a:pt x="1671606" y="2016930"/>
                </a:lnTo>
                <a:cubicBezTo>
                  <a:pt x="1671606" y="2018279"/>
                  <a:pt x="1669447" y="2020122"/>
                  <a:pt x="1665133" y="2022460"/>
                </a:cubicBezTo>
                <a:lnTo>
                  <a:pt x="1664053" y="2034464"/>
                </a:lnTo>
                <a:cubicBezTo>
                  <a:pt x="1666210" y="2034464"/>
                  <a:pt x="1667650" y="2037386"/>
                  <a:pt x="1668370" y="2043231"/>
                </a:cubicBezTo>
                <a:cubicBezTo>
                  <a:pt x="1666031" y="2049794"/>
                  <a:pt x="1664234" y="2053076"/>
                  <a:pt x="1662973" y="2053076"/>
                </a:cubicBezTo>
                <a:lnTo>
                  <a:pt x="1658658" y="2053076"/>
                </a:lnTo>
                <a:lnTo>
                  <a:pt x="1654207" y="2049705"/>
                </a:lnTo>
                <a:cubicBezTo>
                  <a:pt x="1643957" y="2052132"/>
                  <a:pt x="1636763" y="2055054"/>
                  <a:pt x="1632627" y="2058471"/>
                </a:cubicBezTo>
                <a:lnTo>
                  <a:pt x="1630469" y="2058471"/>
                </a:lnTo>
                <a:cubicBezTo>
                  <a:pt x="1628311" y="2058471"/>
                  <a:pt x="1626154" y="2048626"/>
                  <a:pt x="1623996" y="2028934"/>
                </a:cubicBezTo>
                <a:cubicBezTo>
                  <a:pt x="1625434" y="2027135"/>
                  <a:pt x="1626514" y="2020257"/>
                  <a:pt x="1627232" y="2008298"/>
                </a:cubicBezTo>
                <a:lnTo>
                  <a:pt x="1622916" y="1974444"/>
                </a:lnTo>
                <a:lnTo>
                  <a:pt x="1625074" y="1971207"/>
                </a:lnTo>
                <a:lnTo>
                  <a:pt x="1623996" y="1960282"/>
                </a:lnTo>
                <a:cubicBezTo>
                  <a:pt x="1623996" y="1950751"/>
                  <a:pt x="1625074" y="1945985"/>
                  <a:pt x="1627232" y="1945985"/>
                </a:cubicBezTo>
                <a:lnTo>
                  <a:pt x="1626154" y="1927507"/>
                </a:lnTo>
                <a:lnTo>
                  <a:pt x="1626154" y="1925349"/>
                </a:lnTo>
                <a:lnTo>
                  <a:pt x="1627232" y="1920898"/>
                </a:lnTo>
                <a:lnTo>
                  <a:pt x="1623996" y="1912132"/>
                </a:lnTo>
                <a:lnTo>
                  <a:pt x="1623996" y="1902421"/>
                </a:lnTo>
                <a:cubicBezTo>
                  <a:pt x="1626514" y="1890731"/>
                  <a:pt x="1629031" y="1884887"/>
                  <a:pt x="1631549" y="1884887"/>
                </a:cubicBezTo>
                <a:close/>
                <a:moveTo>
                  <a:pt x="679085" y="1884887"/>
                </a:moveTo>
                <a:lnTo>
                  <a:pt x="678006" y="1885966"/>
                </a:lnTo>
                <a:lnTo>
                  <a:pt x="678006" y="1890282"/>
                </a:lnTo>
                <a:lnTo>
                  <a:pt x="680164" y="1890282"/>
                </a:lnTo>
                <a:lnTo>
                  <a:pt x="681378" y="1885966"/>
                </a:lnTo>
                <a:lnTo>
                  <a:pt x="680164" y="1884887"/>
                </a:lnTo>
                <a:close/>
                <a:moveTo>
                  <a:pt x="6573616" y="1884617"/>
                </a:moveTo>
                <a:lnTo>
                  <a:pt x="6570379" y="1885696"/>
                </a:lnTo>
                <a:lnTo>
                  <a:pt x="6570379" y="1886775"/>
                </a:lnTo>
                <a:lnTo>
                  <a:pt x="6582383" y="1887854"/>
                </a:lnTo>
                <a:lnTo>
                  <a:pt x="6582383" y="1885696"/>
                </a:lnTo>
                <a:lnTo>
                  <a:pt x="6580225" y="1885696"/>
                </a:lnTo>
                <a:lnTo>
                  <a:pt x="6580225" y="1884617"/>
                </a:lnTo>
                <a:lnTo>
                  <a:pt x="6579146" y="1885696"/>
                </a:lnTo>
                <a:lnTo>
                  <a:pt x="6578067" y="1885696"/>
                </a:lnTo>
                <a:close/>
                <a:moveTo>
                  <a:pt x="4220597" y="1883538"/>
                </a:moveTo>
                <a:lnTo>
                  <a:pt x="4220597" y="1884617"/>
                </a:lnTo>
                <a:lnTo>
                  <a:pt x="4223834" y="1884617"/>
                </a:lnTo>
                <a:lnTo>
                  <a:pt x="4223834" y="1883538"/>
                </a:lnTo>
                <a:close/>
                <a:moveTo>
                  <a:pt x="3729530" y="1883133"/>
                </a:moveTo>
                <a:lnTo>
                  <a:pt x="3729530" y="1886370"/>
                </a:lnTo>
                <a:lnTo>
                  <a:pt x="3733846" y="1886370"/>
                </a:lnTo>
                <a:lnTo>
                  <a:pt x="3733846" y="1884212"/>
                </a:lnTo>
                <a:close/>
                <a:moveTo>
                  <a:pt x="3700262" y="1883133"/>
                </a:moveTo>
                <a:cubicBezTo>
                  <a:pt x="3698643" y="1883133"/>
                  <a:pt x="3697204" y="1889293"/>
                  <a:pt x="3695946" y="1901611"/>
                </a:cubicBezTo>
                <a:lnTo>
                  <a:pt x="3697025" y="1902690"/>
                </a:lnTo>
                <a:lnTo>
                  <a:pt x="3698104" y="1902690"/>
                </a:lnTo>
                <a:cubicBezTo>
                  <a:pt x="3706196" y="1902690"/>
                  <a:pt x="3713389" y="1896891"/>
                  <a:pt x="3719684" y="1885291"/>
                </a:cubicBezTo>
                <a:cubicBezTo>
                  <a:pt x="3716626" y="1883853"/>
                  <a:pt x="3710871" y="1883133"/>
                  <a:pt x="3702420" y="1883133"/>
                </a:cubicBezTo>
                <a:close/>
                <a:moveTo>
                  <a:pt x="6244399" y="1882729"/>
                </a:moveTo>
                <a:lnTo>
                  <a:pt x="6243320" y="1887045"/>
                </a:lnTo>
                <a:lnTo>
                  <a:pt x="6245478" y="1887045"/>
                </a:lnTo>
                <a:lnTo>
                  <a:pt x="6245478" y="1882729"/>
                </a:lnTo>
                <a:close/>
                <a:moveTo>
                  <a:pt x="5745643" y="1882729"/>
                </a:moveTo>
                <a:lnTo>
                  <a:pt x="5745643" y="1884887"/>
                </a:lnTo>
                <a:lnTo>
                  <a:pt x="5747801" y="1884887"/>
                </a:lnTo>
                <a:lnTo>
                  <a:pt x="5747801" y="1882729"/>
                </a:lnTo>
                <a:close/>
                <a:moveTo>
                  <a:pt x="6131508" y="1881650"/>
                </a:moveTo>
                <a:cubicBezTo>
                  <a:pt x="6131508" y="1883628"/>
                  <a:pt x="6130429" y="1885786"/>
                  <a:pt x="6128271" y="1888124"/>
                </a:cubicBezTo>
                <a:lnTo>
                  <a:pt x="6128271" y="1891226"/>
                </a:lnTo>
                <a:lnTo>
                  <a:pt x="6133531" y="1891226"/>
                </a:lnTo>
                <a:lnTo>
                  <a:pt x="6133531" y="1888124"/>
                </a:lnTo>
                <a:lnTo>
                  <a:pt x="6132587" y="1889068"/>
                </a:lnTo>
                <a:lnTo>
                  <a:pt x="6130429" y="1889068"/>
                </a:lnTo>
                <a:lnTo>
                  <a:pt x="6130429" y="1888124"/>
                </a:lnTo>
                <a:cubicBezTo>
                  <a:pt x="6130429" y="1885966"/>
                  <a:pt x="6131463" y="1884887"/>
                  <a:pt x="6133531" y="1884887"/>
                </a:cubicBezTo>
                <a:lnTo>
                  <a:pt x="6133531" y="1883808"/>
                </a:lnTo>
                <a:close/>
                <a:moveTo>
                  <a:pt x="5268603" y="1881245"/>
                </a:moveTo>
                <a:lnTo>
                  <a:pt x="5266445" y="1889877"/>
                </a:lnTo>
                <a:lnTo>
                  <a:pt x="5266445" y="1890956"/>
                </a:lnTo>
                <a:cubicBezTo>
                  <a:pt x="5269862" y="1890956"/>
                  <a:pt x="5272739" y="1892395"/>
                  <a:pt x="5275077" y="1895272"/>
                </a:cubicBezTo>
                <a:lnTo>
                  <a:pt x="5277235" y="1895272"/>
                </a:lnTo>
                <a:lnTo>
                  <a:pt x="5276156" y="1894193"/>
                </a:lnTo>
                <a:lnTo>
                  <a:pt x="5276156" y="1893114"/>
                </a:lnTo>
                <a:lnTo>
                  <a:pt x="5277235" y="1892035"/>
                </a:lnTo>
                <a:lnTo>
                  <a:pt x="5275077" y="1892035"/>
                </a:lnTo>
                <a:lnTo>
                  <a:pt x="5275077" y="1894193"/>
                </a:lnTo>
                <a:lnTo>
                  <a:pt x="5273998" y="1894193"/>
                </a:lnTo>
                <a:cubicBezTo>
                  <a:pt x="5273998" y="1891136"/>
                  <a:pt x="5271840" y="1889338"/>
                  <a:pt x="5267524" y="1888798"/>
                </a:cubicBezTo>
                <a:lnTo>
                  <a:pt x="5267524" y="1887719"/>
                </a:lnTo>
                <a:lnTo>
                  <a:pt x="5270761" y="1883403"/>
                </a:lnTo>
                <a:close/>
                <a:moveTo>
                  <a:pt x="3636331" y="1880975"/>
                </a:moveTo>
                <a:cubicBezTo>
                  <a:pt x="3636331" y="1883673"/>
                  <a:pt x="3633813" y="1888034"/>
                  <a:pt x="3628778" y="1894058"/>
                </a:cubicBezTo>
                <a:lnTo>
                  <a:pt x="3628778" y="1896216"/>
                </a:lnTo>
                <a:cubicBezTo>
                  <a:pt x="3633813" y="1897475"/>
                  <a:pt x="3636331" y="1898914"/>
                  <a:pt x="3636331" y="1900532"/>
                </a:cubicBezTo>
                <a:lnTo>
                  <a:pt x="3635252" y="1907006"/>
                </a:lnTo>
                <a:lnTo>
                  <a:pt x="3637410" y="1909164"/>
                </a:lnTo>
                <a:lnTo>
                  <a:pt x="3644018" y="1903769"/>
                </a:lnTo>
                <a:lnTo>
                  <a:pt x="3644018" y="1884212"/>
                </a:lnTo>
                <a:cubicBezTo>
                  <a:pt x="3643299" y="1882054"/>
                  <a:pt x="3641096" y="1880975"/>
                  <a:pt x="3637410" y="1880975"/>
                </a:cubicBezTo>
                <a:close/>
                <a:moveTo>
                  <a:pt x="2226336" y="1880571"/>
                </a:moveTo>
                <a:lnTo>
                  <a:pt x="2226336" y="1882729"/>
                </a:lnTo>
                <a:lnTo>
                  <a:pt x="2230516" y="1885966"/>
                </a:lnTo>
                <a:lnTo>
                  <a:pt x="2233753" y="1884887"/>
                </a:lnTo>
                <a:lnTo>
                  <a:pt x="2233753" y="1880571"/>
                </a:lnTo>
                <a:close/>
                <a:moveTo>
                  <a:pt x="648198" y="1880571"/>
                </a:moveTo>
                <a:lnTo>
                  <a:pt x="648198" y="1883808"/>
                </a:lnTo>
                <a:cubicBezTo>
                  <a:pt x="648198" y="1885606"/>
                  <a:pt x="651165" y="1887045"/>
                  <a:pt x="657100" y="1888124"/>
                </a:cubicBezTo>
                <a:lnTo>
                  <a:pt x="657100" y="1883808"/>
                </a:lnTo>
                <a:lnTo>
                  <a:pt x="653863" y="1880571"/>
                </a:lnTo>
                <a:close/>
                <a:moveTo>
                  <a:pt x="8624798" y="1879222"/>
                </a:moveTo>
                <a:lnTo>
                  <a:pt x="8624798" y="1880301"/>
                </a:lnTo>
                <a:lnTo>
                  <a:pt x="8626956" y="1880301"/>
                </a:lnTo>
                <a:lnTo>
                  <a:pt x="8626956" y="1879222"/>
                </a:lnTo>
                <a:close/>
                <a:moveTo>
                  <a:pt x="8616166" y="1879222"/>
                </a:moveTo>
                <a:lnTo>
                  <a:pt x="8616166" y="1880301"/>
                </a:lnTo>
                <a:lnTo>
                  <a:pt x="8618324" y="1880301"/>
                </a:lnTo>
                <a:lnTo>
                  <a:pt x="8618324" y="1879222"/>
                </a:lnTo>
                <a:close/>
                <a:moveTo>
                  <a:pt x="5097715" y="1878008"/>
                </a:moveTo>
                <a:lnTo>
                  <a:pt x="5096636" y="1879087"/>
                </a:lnTo>
                <a:lnTo>
                  <a:pt x="5098794" y="1885561"/>
                </a:lnTo>
                <a:lnTo>
                  <a:pt x="5098794" y="1886640"/>
                </a:lnTo>
                <a:lnTo>
                  <a:pt x="5095557" y="1890956"/>
                </a:lnTo>
                <a:lnTo>
                  <a:pt x="5097715" y="1893114"/>
                </a:lnTo>
                <a:lnTo>
                  <a:pt x="5098794" y="1893114"/>
                </a:lnTo>
                <a:lnTo>
                  <a:pt x="5107427" y="1885561"/>
                </a:lnTo>
                <a:cubicBezTo>
                  <a:pt x="5105269" y="1880526"/>
                  <a:pt x="5102032" y="1878008"/>
                  <a:pt x="5097715" y="1878008"/>
                </a:cubicBezTo>
                <a:close/>
                <a:moveTo>
                  <a:pt x="3226728" y="1877334"/>
                </a:moveTo>
                <a:lnTo>
                  <a:pt x="3226728" y="1878413"/>
                </a:lnTo>
                <a:lnTo>
                  <a:pt x="3228886" y="1880571"/>
                </a:lnTo>
                <a:lnTo>
                  <a:pt x="3229965" y="1880571"/>
                </a:lnTo>
                <a:lnTo>
                  <a:pt x="3229965" y="1877334"/>
                </a:lnTo>
                <a:close/>
                <a:moveTo>
                  <a:pt x="3220254" y="1877334"/>
                </a:moveTo>
                <a:lnTo>
                  <a:pt x="3218096" y="1879492"/>
                </a:lnTo>
                <a:lnTo>
                  <a:pt x="3219175" y="1880571"/>
                </a:lnTo>
                <a:lnTo>
                  <a:pt x="3221333" y="1880571"/>
                </a:lnTo>
                <a:lnTo>
                  <a:pt x="3221333" y="1877334"/>
                </a:lnTo>
                <a:close/>
                <a:moveTo>
                  <a:pt x="570914" y="1876255"/>
                </a:moveTo>
                <a:cubicBezTo>
                  <a:pt x="568036" y="1877693"/>
                  <a:pt x="564035" y="1878413"/>
                  <a:pt x="558910" y="1878413"/>
                </a:cubicBezTo>
                <a:lnTo>
                  <a:pt x="552301" y="1878413"/>
                </a:lnTo>
                <a:cubicBezTo>
                  <a:pt x="552301" y="1879492"/>
                  <a:pt x="557786" y="1883088"/>
                  <a:pt x="568756" y="1889203"/>
                </a:cubicBezTo>
                <a:cubicBezTo>
                  <a:pt x="568756" y="1891361"/>
                  <a:pt x="572443" y="1894688"/>
                  <a:pt x="579816" y="1899183"/>
                </a:cubicBezTo>
                <a:cubicBezTo>
                  <a:pt x="588627" y="1909974"/>
                  <a:pt x="593393" y="1917257"/>
                  <a:pt x="594112" y="1921033"/>
                </a:cubicBezTo>
                <a:lnTo>
                  <a:pt x="596270" y="1921033"/>
                </a:lnTo>
                <a:cubicBezTo>
                  <a:pt x="600047" y="1905747"/>
                  <a:pt x="601935" y="1895137"/>
                  <a:pt x="601935" y="1889203"/>
                </a:cubicBezTo>
                <a:cubicBezTo>
                  <a:pt x="601935" y="1882009"/>
                  <a:pt x="598968" y="1878413"/>
                  <a:pt x="593033" y="1878413"/>
                </a:cubicBezTo>
                <a:lnTo>
                  <a:pt x="584266" y="1876255"/>
                </a:lnTo>
                <a:lnTo>
                  <a:pt x="570914" y="1877334"/>
                </a:lnTo>
                <a:close/>
                <a:moveTo>
                  <a:pt x="4151676" y="1874771"/>
                </a:moveTo>
                <a:lnTo>
                  <a:pt x="4151676" y="1875850"/>
                </a:lnTo>
                <a:lnTo>
                  <a:pt x="4153834" y="1878143"/>
                </a:lnTo>
                <a:lnTo>
                  <a:pt x="4154913" y="1878143"/>
                </a:lnTo>
                <a:lnTo>
                  <a:pt x="4154913" y="1876929"/>
                </a:lnTo>
                <a:lnTo>
                  <a:pt x="4152755" y="1874771"/>
                </a:lnTo>
                <a:close/>
                <a:moveTo>
                  <a:pt x="6127192" y="1874232"/>
                </a:moveTo>
                <a:lnTo>
                  <a:pt x="6127192" y="1879492"/>
                </a:lnTo>
                <a:lnTo>
                  <a:pt x="6128271" y="1880571"/>
                </a:lnTo>
                <a:lnTo>
                  <a:pt x="6129350" y="1880571"/>
                </a:lnTo>
                <a:lnTo>
                  <a:pt x="6128271" y="1874232"/>
                </a:lnTo>
                <a:close/>
                <a:moveTo>
                  <a:pt x="8287758" y="1874097"/>
                </a:moveTo>
                <a:lnTo>
                  <a:pt x="8289916" y="1876255"/>
                </a:lnTo>
                <a:lnTo>
                  <a:pt x="8290995" y="1876255"/>
                </a:lnTo>
                <a:lnTo>
                  <a:pt x="8290995" y="1874097"/>
                </a:lnTo>
                <a:close/>
                <a:moveTo>
                  <a:pt x="8207102" y="1874097"/>
                </a:moveTo>
                <a:lnTo>
                  <a:pt x="8196177" y="1875176"/>
                </a:lnTo>
                <a:lnTo>
                  <a:pt x="8194019" y="1875176"/>
                </a:lnTo>
                <a:lnTo>
                  <a:pt x="8192940" y="1880571"/>
                </a:lnTo>
                <a:lnTo>
                  <a:pt x="8192940" y="1892440"/>
                </a:lnTo>
                <a:cubicBezTo>
                  <a:pt x="8192940" y="1896576"/>
                  <a:pt x="8195818" y="1899813"/>
                  <a:pt x="8201572" y="1902151"/>
                </a:cubicBezTo>
                <a:lnTo>
                  <a:pt x="8202651" y="1901072"/>
                </a:lnTo>
                <a:lnTo>
                  <a:pt x="8208181" y="1902151"/>
                </a:lnTo>
                <a:lnTo>
                  <a:pt x="8216813" y="1899993"/>
                </a:lnTo>
                <a:lnTo>
                  <a:pt x="8221264" y="1902151"/>
                </a:lnTo>
                <a:lnTo>
                  <a:pt x="8225580" y="1901072"/>
                </a:lnTo>
                <a:lnTo>
                  <a:pt x="8225580" y="1899993"/>
                </a:lnTo>
                <a:lnTo>
                  <a:pt x="8223422" y="1899993"/>
                </a:lnTo>
                <a:lnTo>
                  <a:pt x="8222343" y="1901072"/>
                </a:lnTo>
                <a:lnTo>
                  <a:pt x="8221264" y="1901072"/>
                </a:lnTo>
                <a:cubicBezTo>
                  <a:pt x="8219826" y="1901072"/>
                  <a:pt x="8217622" y="1897475"/>
                  <a:pt x="8214655" y="1890282"/>
                </a:cubicBezTo>
                <a:lnTo>
                  <a:pt x="8214655" y="1889203"/>
                </a:lnTo>
                <a:lnTo>
                  <a:pt x="8217892" y="1884887"/>
                </a:lnTo>
                <a:lnTo>
                  <a:pt x="8215734" y="1879492"/>
                </a:lnTo>
                <a:lnTo>
                  <a:pt x="8210339" y="1879492"/>
                </a:lnTo>
                <a:cubicBezTo>
                  <a:pt x="8208361" y="1879492"/>
                  <a:pt x="8207282" y="1877693"/>
                  <a:pt x="8207102" y="1874097"/>
                </a:cubicBezTo>
                <a:close/>
                <a:moveTo>
                  <a:pt x="6223089" y="1873153"/>
                </a:moveTo>
                <a:cubicBezTo>
                  <a:pt x="6223089" y="1877379"/>
                  <a:pt x="6218458" y="1883043"/>
                  <a:pt x="6209196" y="1890147"/>
                </a:cubicBezTo>
                <a:cubicBezTo>
                  <a:pt x="6207938" y="1893024"/>
                  <a:pt x="6204026" y="1895902"/>
                  <a:pt x="6197462" y="1898779"/>
                </a:cubicBezTo>
                <a:cubicBezTo>
                  <a:pt x="6197462" y="1903724"/>
                  <a:pt x="6187526" y="1910783"/>
                  <a:pt x="6167655" y="1919954"/>
                </a:cubicBezTo>
                <a:lnTo>
                  <a:pt x="6163474" y="1919954"/>
                </a:lnTo>
                <a:lnTo>
                  <a:pt x="6160237" y="1916852"/>
                </a:lnTo>
                <a:lnTo>
                  <a:pt x="6161316" y="1915773"/>
                </a:lnTo>
                <a:lnTo>
                  <a:pt x="6162395" y="1915773"/>
                </a:lnTo>
                <a:lnTo>
                  <a:pt x="6161316" y="1911457"/>
                </a:lnTo>
                <a:lnTo>
                  <a:pt x="6160237" y="1911457"/>
                </a:lnTo>
                <a:lnTo>
                  <a:pt x="6148502" y="1922112"/>
                </a:lnTo>
                <a:lnTo>
                  <a:pt x="6150660" y="1922112"/>
                </a:lnTo>
                <a:lnTo>
                  <a:pt x="6150660" y="1923191"/>
                </a:lnTo>
                <a:lnTo>
                  <a:pt x="6151739" y="1922112"/>
                </a:lnTo>
                <a:lnTo>
                  <a:pt x="6159158" y="1922112"/>
                </a:lnTo>
                <a:lnTo>
                  <a:pt x="6163474" y="1925349"/>
                </a:lnTo>
                <a:lnTo>
                  <a:pt x="6178310" y="1924270"/>
                </a:lnTo>
                <a:lnTo>
                  <a:pt x="6180468" y="1926428"/>
                </a:lnTo>
                <a:cubicBezTo>
                  <a:pt x="6181907" y="1923191"/>
                  <a:pt x="6183345" y="1921393"/>
                  <a:pt x="6184784" y="1921033"/>
                </a:cubicBezTo>
                <a:lnTo>
                  <a:pt x="6203936" y="1921033"/>
                </a:lnTo>
                <a:cubicBezTo>
                  <a:pt x="6209061" y="1921033"/>
                  <a:pt x="6215805" y="1916807"/>
                  <a:pt x="6224168" y="1908355"/>
                </a:cubicBezTo>
                <a:lnTo>
                  <a:pt x="6226326" y="1908355"/>
                </a:lnTo>
                <a:lnTo>
                  <a:pt x="6245478" y="1916852"/>
                </a:lnTo>
                <a:lnTo>
                  <a:pt x="6246557" y="1915773"/>
                </a:lnTo>
                <a:cubicBezTo>
                  <a:pt x="6240173" y="1887359"/>
                  <a:pt x="6233429" y="1873153"/>
                  <a:pt x="6226326" y="1873153"/>
                </a:cubicBezTo>
                <a:close/>
                <a:moveTo>
                  <a:pt x="5264152" y="1872613"/>
                </a:moveTo>
                <a:lnTo>
                  <a:pt x="5264152" y="1876929"/>
                </a:lnTo>
                <a:lnTo>
                  <a:pt x="5265366" y="1876929"/>
                </a:lnTo>
                <a:lnTo>
                  <a:pt x="5265366" y="1872613"/>
                </a:lnTo>
                <a:close/>
                <a:moveTo>
                  <a:pt x="7255398" y="1871734"/>
                </a:moveTo>
                <a:cubicBezTo>
                  <a:pt x="7260433" y="1873173"/>
                  <a:pt x="7262950" y="1876050"/>
                  <a:pt x="7262950" y="1880366"/>
                </a:cubicBezTo>
                <a:cubicBezTo>
                  <a:pt x="7261872" y="1883243"/>
                  <a:pt x="7260792" y="1884682"/>
                  <a:pt x="7259714" y="1884682"/>
                </a:cubicBezTo>
                <a:lnTo>
                  <a:pt x="7256476" y="1883603"/>
                </a:lnTo>
                <a:lnTo>
                  <a:pt x="7254318" y="1885761"/>
                </a:lnTo>
                <a:cubicBezTo>
                  <a:pt x="7251441" y="1880006"/>
                  <a:pt x="7248924" y="1877129"/>
                  <a:pt x="7246766" y="1877129"/>
                </a:cubicBezTo>
                <a:lnTo>
                  <a:pt x="7246766" y="1872813"/>
                </a:lnTo>
                <a:lnTo>
                  <a:pt x="7248924" y="1872813"/>
                </a:lnTo>
                <a:close/>
                <a:moveTo>
                  <a:pt x="4124296" y="1871534"/>
                </a:moveTo>
                <a:cubicBezTo>
                  <a:pt x="4124296" y="1875131"/>
                  <a:pt x="4123576" y="1876929"/>
                  <a:pt x="4122138" y="1876929"/>
                </a:cubicBezTo>
                <a:lnTo>
                  <a:pt x="4116608" y="1876929"/>
                </a:lnTo>
                <a:lnTo>
                  <a:pt x="4113371" y="1874771"/>
                </a:lnTo>
                <a:lnTo>
                  <a:pt x="4109999" y="1874771"/>
                </a:lnTo>
                <a:lnTo>
                  <a:pt x="4107841" y="1876929"/>
                </a:lnTo>
                <a:lnTo>
                  <a:pt x="4107841" y="1880301"/>
                </a:lnTo>
                <a:lnTo>
                  <a:pt x="4115529" y="1880301"/>
                </a:lnTo>
                <a:lnTo>
                  <a:pt x="4115529" y="1884617"/>
                </a:lnTo>
                <a:cubicBezTo>
                  <a:pt x="4115529" y="1886865"/>
                  <a:pt x="4114090" y="1887989"/>
                  <a:pt x="4111213" y="1887989"/>
                </a:cubicBezTo>
                <a:lnTo>
                  <a:pt x="4109999" y="1889068"/>
                </a:lnTo>
                <a:lnTo>
                  <a:pt x="4109999" y="1893384"/>
                </a:lnTo>
                <a:lnTo>
                  <a:pt x="4115529" y="1894463"/>
                </a:lnTo>
                <a:cubicBezTo>
                  <a:pt x="4118586" y="1893564"/>
                  <a:pt x="4122947" y="1890641"/>
                  <a:pt x="4128612" y="1885696"/>
                </a:cubicBezTo>
                <a:lnTo>
                  <a:pt x="4129691" y="1873692"/>
                </a:lnTo>
                <a:lnTo>
                  <a:pt x="4128612" y="1873692"/>
                </a:lnTo>
                <a:close/>
                <a:moveTo>
                  <a:pt x="3568218" y="1871264"/>
                </a:moveTo>
                <a:lnTo>
                  <a:pt x="3573613" y="1879896"/>
                </a:lnTo>
                <a:cubicBezTo>
                  <a:pt x="3571096" y="1881875"/>
                  <a:pt x="3565701" y="1883313"/>
                  <a:pt x="3557428" y="1884212"/>
                </a:cubicBezTo>
                <a:cubicBezTo>
                  <a:pt x="3552123" y="1883313"/>
                  <a:pt x="3548481" y="1881875"/>
                  <a:pt x="3546503" y="1879896"/>
                </a:cubicBezTo>
                <a:lnTo>
                  <a:pt x="3538950" y="1884212"/>
                </a:lnTo>
                <a:lnTo>
                  <a:pt x="3537871" y="1884212"/>
                </a:lnTo>
                <a:cubicBezTo>
                  <a:pt x="3536433" y="1884212"/>
                  <a:pt x="3535713" y="1883133"/>
                  <a:pt x="3535713" y="1880975"/>
                </a:cubicBezTo>
                <a:cubicBezTo>
                  <a:pt x="3536253" y="1875221"/>
                  <a:pt x="3537332" y="1872343"/>
                  <a:pt x="3538950" y="1872343"/>
                </a:cubicBezTo>
                <a:lnTo>
                  <a:pt x="3541108" y="1872343"/>
                </a:lnTo>
                <a:lnTo>
                  <a:pt x="3545424" y="1875580"/>
                </a:lnTo>
                <a:close/>
                <a:moveTo>
                  <a:pt x="8171090" y="1870860"/>
                </a:moveTo>
                <a:lnTo>
                  <a:pt x="8171090" y="1871939"/>
                </a:lnTo>
                <a:lnTo>
                  <a:pt x="8173248" y="1871939"/>
                </a:lnTo>
                <a:lnTo>
                  <a:pt x="8173248" y="1870860"/>
                </a:lnTo>
                <a:close/>
                <a:moveTo>
                  <a:pt x="1216145" y="1870320"/>
                </a:moveTo>
                <a:lnTo>
                  <a:pt x="1213987" y="1872478"/>
                </a:lnTo>
                <a:lnTo>
                  <a:pt x="1213987" y="1873557"/>
                </a:lnTo>
                <a:lnTo>
                  <a:pt x="1218304" y="1874636"/>
                </a:lnTo>
                <a:lnTo>
                  <a:pt x="1218304" y="1872478"/>
                </a:lnTo>
                <a:close/>
                <a:moveTo>
                  <a:pt x="3223491" y="1868702"/>
                </a:moveTo>
                <a:lnTo>
                  <a:pt x="3223491" y="1870860"/>
                </a:lnTo>
                <a:lnTo>
                  <a:pt x="3225649" y="1873018"/>
                </a:lnTo>
                <a:lnTo>
                  <a:pt x="3231044" y="1873018"/>
                </a:lnTo>
                <a:lnTo>
                  <a:pt x="3234281" y="1869781"/>
                </a:lnTo>
                <a:lnTo>
                  <a:pt x="3233202" y="1868702"/>
                </a:lnTo>
                <a:close/>
                <a:moveTo>
                  <a:pt x="19286" y="1868553"/>
                </a:moveTo>
                <a:lnTo>
                  <a:pt x="21444" y="1868553"/>
                </a:lnTo>
                <a:lnTo>
                  <a:pt x="22523" y="1873813"/>
                </a:lnTo>
                <a:lnTo>
                  <a:pt x="21444" y="1873813"/>
                </a:lnTo>
                <a:lnTo>
                  <a:pt x="19286" y="1871655"/>
                </a:lnTo>
                <a:close/>
                <a:moveTo>
                  <a:pt x="4089229" y="1868297"/>
                </a:moveTo>
                <a:lnTo>
                  <a:pt x="4085991" y="1869376"/>
                </a:lnTo>
                <a:lnTo>
                  <a:pt x="4085991" y="1871534"/>
                </a:lnTo>
                <a:lnTo>
                  <a:pt x="4089229" y="1871534"/>
                </a:lnTo>
                <a:lnTo>
                  <a:pt x="4091387" y="1869376"/>
                </a:lnTo>
                <a:lnTo>
                  <a:pt x="4090308" y="1868297"/>
                </a:lnTo>
                <a:close/>
                <a:moveTo>
                  <a:pt x="7757981" y="1866813"/>
                </a:moveTo>
                <a:lnTo>
                  <a:pt x="7757981" y="1868971"/>
                </a:lnTo>
                <a:lnTo>
                  <a:pt x="7761218" y="1868971"/>
                </a:lnTo>
                <a:lnTo>
                  <a:pt x="7761218" y="1866813"/>
                </a:lnTo>
                <a:close/>
                <a:moveTo>
                  <a:pt x="8282228" y="1866544"/>
                </a:moveTo>
                <a:cubicBezTo>
                  <a:pt x="8275574" y="1868881"/>
                  <a:pt x="8270853" y="1871399"/>
                  <a:pt x="8268066" y="1874097"/>
                </a:cubicBezTo>
                <a:lnTo>
                  <a:pt x="8263750" y="1871939"/>
                </a:lnTo>
                <a:lnTo>
                  <a:pt x="8259434" y="1883808"/>
                </a:lnTo>
                <a:cubicBezTo>
                  <a:pt x="8259973" y="1893878"/>
                  <a:pt x="8261772" y="1898914"/>
                  <a:pt x="8264829" y="1898914"/>
                </a:cubicBezTo>
                <a:cubicBezTo>
                  <a:pt x="8267347" y="1898914"/>
                  <a:pt x="8273146" y="1891720"/>
                  <a:pt x="8282228" y="1877334"/>
                </a:cubicBezTo>
                <a:lnTo>
                  <a:pt x="8282228" y="1874097"/>
                </a:lnTo>
                <a:lnTo>
                  <a:pt x="8274675" y="1874097"/>
                </a:lnTo>
                <a:lnTo>
                  <a:pt x="8274675" y="1873018"/>
                </a:lnTo>
                <a:cubicBezTo>
                  <a:pt x="8275934" y="1870140"/>
                  <a:pt x="8279171" y="1868702"/>
                  <a:pt x="8284386" y="1868702"/>
                </a:cubicBezTo>
                <a:close/>
                <a:moveTo>
                  <a:pt x="1575305" y="1866409"/>
                </a:moveTo>
                <a:cubicBezTo>
                  <a:pt x="1571708" y="1870725"/>
                  <a:pt x="1568111" y="1872883"/>
                  <a:pt x="1564515" y="1872883"/>
                </a:cubicBezTo>
                <a:lnTo>
                  <a:pt x="1563436" y="1883808"/>
                </a:lnTo>
                <a:cubicBezTo>
                  <a:pt x="1565594" y="1886505"/>
                  <a:pt x="1566674" y="1889068"/>
                  <a:pt x="1566674" y="1891496"/>
                </a:cubicBezTo>
                <a:lnTo>
                  <a:pt x="1566674" y="1892575"/>
                </a:lnTo>
                <a:lnTo>
                  <a:pt x="1565594" y="1913345"/>
                </a:lnTo>
                <a:lnTo>
                  <a:pt x="1566674" y="1923056"/>
                </a:lnTo>
                <a:lnTo>
                  <a:pt x="1565594" y="1933981"/>
                </a:lnTo>
                <a:lnTo>
                  <a:pt x="1567751" y="1949357"/>
                </a:lnTo>
                <a:lnTo>
                  <a:pt x="1567751" y="1950436"/>
                </a:lnTo>
                <a:lnTo>
                  <a:pt x="1565594" y="1959068"/>
                </a:lnTo>
                <a:lnTo>
                  <a:pt x="1565594" y="1960282"/>
                </a:lnTo>
                <a:lnTo>
                  <a:pt x="1567751" y="1963519"/>
                </a:lnTo>
                <a:lnTo>
                  <a:pt x="1567751" y="1967835"/>
                </a:lnTo>
                <a:cubicBezTo>
                  <a:pt x="1567393" y="1970083"/>
                  <a:pt x="1564875" y="1971207"/>
                  <a:pt x="1560199" y="1971207"/>
                </a:cubicBezTo>
                <a:lnTo>
                  <a:pt x="1560199" y="1972286"/>
                </a:lnTo>
                <a:lnTo>
                  <a:pt x="1563436" y="1972286"/>
                </a:lnTo>
                <a:lnTo>
                  <a:pt x="1566674" y="1971207"/>
                </a:lnTo>
                <a:lnTo>
                  <a:pt x="1567751" y="1972286"/>
                </a:lnTo>
                <a:lnTo>
                  <a:pt x="1567751" y="1987527"/>
                </a:lnTo>
                <a:lnTo>
                  <a:pt x="1569911" y="1989685"/>
                </a:lnTo>
                <a:lnTo>
                  <a:pt x="1570990" y="1989685"/>
                </a:lnTo>
                <a:lnTo>
                  <a:pt x="1574227" y="1985369"/>
                </a:lnTo>
                <a:lnTo>
                  <a:pt x="1576385" y="1985369"/>
                </a:lnTo>
                <a:lnTo>
                  <a:pt x="1574227" y="1979839"/>
                </a:lnTo>
                <a:lnTo>
                  <a:pt x="1578542" y="1954752"/>
                </a:lnTo>
                <a:lnTo>
                  <a:pt x="1578542" y="1948278"/>
                </a:lnTo>
                <a:cubicBezTo>
                  <a:pt x="1576385" y="1948278"/>
                  <a:pt x="1575305" y="1947514"/>
                  <a:pt x="1575305" y="1945985"/>
                </a:cubicBezTo>
                <a:lnTo>
                  <a:pt x="1575305" y="1920898"/>
                </a:lnTo>
                <a:lnTo>
                  <a:pt x="1577463" y="1917661"/>
                </a:lnTo>
                <a:lnTo>
                  <a:pt x="1577463" y="1895812"/>
                </a:lnTo>
                <a:cubicBezTo>
                  <a:pt x="1577463" y="1894373"/>
                  <a:pt x="1578901" y="1893654"/>
                  <a:pt x="1581779" y="1893654"/>
                </a:cubicBezTo>
                <a:lnTo>
                  <a:pt x="1582858" y="1892575"/>
                </a:lnTo>
                <a:lnTo>
                  <a:pt x="1582858" y="1889338"/>
                </a:lnTo>
                <a:lnTo>
                  <a:pt x="1580700" y="1889338"/>
                </a:lnTo>
                <a:lnTo>
                  <a:pt x="1579621" y="1890417"/>
                </a:lnTo>
                <a:lnTo>
                  <a:pt x="1578542" y="1890417"/>
                </a:lnTo>
                <a:lnTo>
                  <a:pt x="1575305" y="1878413"/>
                </a:lnTo>
                <a:lnTo>
                  <a:pt x="1578542" y="1872883"/>
                </a:lnTo>
                <a:lnTo>
                  <a:pt x="1578542" y="1871804"/>
                </a:lnTo>
                <a:lnTo>
                  <a:pt x="1577463" y="1866409"/>
                </a:lnTo>
                <a:close/>
                <a:moveTo>
                  <a:pt x="90770" y="1866395"/>
                </a:moveTo>
                <a:lnTo>
                  <a:pt x="90770" y="1867474"/>
                </a:lnTo>
                <a:lnTo>
                  <a:pt x="92928" y="1867474"/>
                </a:lnTo>
                <a:lnTo>
                  <a:pt x="92928" y="1866395"/>
                </a:lnTo>
                <a:close/>
                <a:moveTo>
                  <a:pt x="4106762" y="1866004"/>
                </a:moveTo>
                <a:lnTo>
                  <a:pt x="4106762" y="1867083"/>
                </a:lnTo>
                <a:lnTo>
                  <a:pt x="4108920" y="1867083"/>
                </a:lnTo>
                <a:lnTo>
                  <a:pt x="4108920" y="1866004"/>
                </a:lnTo>
                <a:close/>
                <a:moveTo>
                  <a:pt x="3220254" y="1865465"/>
                </a:moveTo>
                <a:lnTo>
                  <a:pt x="3219175" y="1866544"/>
                </a:lnTo>
                <a:lnTo>
                  <a:pt x="3219175" y="1867623"/>
                </a:lnTo>
                <a:lnTo>
                  <a:pt x="3222412" y="1867623"/>
                </a:lnTo>
                <a:close/>
                <a:moveTo>
                  <a:pt x="5120375" y="1865060"/>
                </a:moveTo>
                <a:lnTo>
                  <a:pt x="5119296" y="1868297"/>
                </a:lnTo>
                <a:lnTo>
                  <a:pt x="5120375" y="1872613"/>
                </a:lnTo>
                <a:lnTo>
                  <a:pt x="5121454" y="1872613"/>
                </a:lnTo>
                <a:lnTo>
                  <a:pt x="5121454" y="1869376"/>
                </a:lnTo>
                <a:lnTo>
                  <a:pt x="5120375" y="1869376"/>
                </a:lnTo>
                <a:lnTo>
                  <a:pt x="5121454" y="1868297"/>
                </a:lnTo>
                <a:lnTo>
                  <a:pt x="5121454" y="1865060"/>
                </a:lnTo>
                <a:close/>
                <a:moveTo>
                  <a:pt x="82273" y="1864237"/>
                </a:moveTo>
                <a:lnTo>
                  <a:pt x="80115" y="1866395"/>
                </a:lnTo>
                <a:lnTo>
                  <a:pt x="80115" y="1867474"/>
                </a:lnTo>
                <a:lnTo>
                  <a:pt x="81195" y="1866395"/>
                </a:lnTo>
                <a:lnTo>
                  <a:pt x="83352" y="1866395"/>
                </a:lnTo>
                <a:cubicBezTo>
                  <a:pt x="85420" y="1866395"/>
                  <a:pt x="86455" y="1867833"/>
                  <a:pt x="86455" y="1870711"/>
                </a:cubicBezTo>
                <a:lnTo>
                  <a:pt x="88612" y="1870711"/>
                </a:lnTo>
                <a:lnTo>
                  <a:pt x="88612" y="1867474"/>
                </a:lnTo>
                <a:cubicBezTo>
                  <a:pt x="86814" y="1867474"/>
                  <a:pt x="85060" y="1866395"/>
                  <a:pt x="83352" y="1864237"/>
                </a:cubicBezTo>
                <a:close/>
                <a:moveTo>
                  <a:pt x="5706799" y="1863307"/>
                </a:moveTo>
                <a:lnTo>
                  <a:pt x="5706799" y="1864386"/>
                </a:lnTo>
                <a:lnTo>
                  <a:pt x="5708957" y="1864386"/>
                </a:lnTo>
                <a:lnTo>
                  <a:pt x="5708957" y="1863307"/>
                </a:lnTo>
                <a:close/>
                <a:moveTo>
                  <a:pt x="7092198" y="1863102"/>
                </a:moveTo>
                <a:lnTo>
                  <a:pt x="7098672" y="1864181"/>
                </a:lnTo>
                <a:lnTo>
                  <a:pt x="7113778" y="1863102"/>
                </a:lnTo>
                <a:lnTo>
                  <a:pt x="7114857" y="1863102"/>
                </a:lnTo>
                <a:cubicBezTo>
                  <a:pt x="7123489" y="1863102"/>
                  <a:pt x="7127805" y="1865620"/>
                  <a:pt x="7127805" y="1870655"/>
                </a:cubicBezTo>
                <a:lnTo>
                  <a:pt x="7131042" y="1870655"/>
                </a:lnTo>
                <a:cubicBezTo>
                  <a:pt x="7133740" y="1868497"/>
                  <a:pt x="7136977" y="1867418"/>
                  <a:pt x="7140753" y="1867418"/>
                </a:cubicBezTo>
                <a:cubicBezTo>
                  <a:pt x="7146328" y="1867418"/>
                  <a:pt x="7149970" y="1869216"/>
                  <a:pt x="7151678" y="1872813"/>
                </a:cubicBezTo>
                <a:lnTo>
                  <a:pt x="7151678" y="1879287"/>
                </a:lnTo>
                <a:cubicBezTo>
                  <a:pt x="7151678" y="1881445"/>
                  <a:pt x="7148756" y="1882884"/>
                  <a:pt x="7142911" y="1883603"/>
                </a:cubicBezTo>
                <a:lnTo>
                  <a:pt x="7140753" y="1878208"/>
                </a:lnTo>
                <a:lnTo>
                  <a:pt x="7138595" y="1878208"/>
                </a:lnTo>
                <a:lnTo>
                  <a:pt x="7138595" y="1884682"/>
                </a:lnTo>
                <a:cubicBezTo>
                  <a:pt x="7138595" y="1890257"/>
                  <a:pt x="7140034" y="1893494"/>
                  <a:pt x="7142911" y="1894393"/>
                </a:cubicBezTo>
                <a:lnTo>
                  <a:pt x="7143990" y="1894393"/>
                </a:lnTo>
                <a:lnTo>
                  <a:pt x="7157073" y="1883603"/>
                </a:lnTo>
                <a:cubicBezTo>
                  <a:pt x="7168942" y="1883603"/>
                  <a:pt x="7177215" y="1891201"/>
                  <a:pt x="7181890" y="1906397"/>
                </a:cubicBezTo>
                <a:lnTo>
                  <a:pt x="7181890" y="1907476"/>
                </a:lnTo>
                <a:lnTo>
                  <a:pt x="7177574" y="1906397"/>
                </a:lnTo>
                <a:lnTo>
                  <a:pt x="7168942" y="1909634"/>
                </a:lnTo>
                <a:lnTo>
                  <a:pt x="7160310" y="1909634"/>
                </a:lnTo>
                <a:cubicBezTo>
                  <a:pt x="7155994" y="1909634"/>
                  <a:pt x="7153836" y="1908195"/>
                  <a:pt x="7153836" y="1905318"/>
                </a:cubicBezTo>
                <a:lnTo>
                  <a:pt x="7149385" y="1911792"/>
                </a:lnTo>
                <a:lnTo>
                  <a:pt x="7158152" y="1911792"/>
                </a:lnTo>
                <a:cubicBezTo>
                  <a:pt x="7164626" y="1912871"/>
                  <a:pt x="7167863" y="1915748"/>
                  <a:pt x="7167863" y="1920424"/>
                </a:cubicBezTo>
                <a:cubicBezTo>
                  <a:pt x="7167863" y="1924021"/>
                  <a:pt x="7162064" y="1929056"/>
                  <a:pt x="7150464" y="1935530"/>
                </a:cubicBezTo>
                <a:cubicBezTo>
                  <a:pt x="7149206" y="1940565"/>
                  <a:pt x="7147048" y="1943083"/>
                  <a:pt x="7143990" y="1943083"/>
                </a:cubicBezTo>
                <a:lnTo>
                  <a:pt x="7145069" y="1948478"/>
                </a:lnTo>
                <a:lnTo>
                  <a:pt x="7143990" y="1949557"/>
                </a:lnTo>
                <a:lnTo>
                  <a:pt x="7142911" y="1948478"/>
                </a:lnTo>
                <a:lnTo>
                  <a:pt x="7137516" y="1948478"/>
                </a:lnTo>
                <a:lnTo>
                  <a:pt x="7135358" y="1950636"/>
                </a:lnTo>
                <a:lnTo>
                  <a:pt x="7139674" y="1951715"/>
                </a:lnTo>
                <a:lnTo>
                  <a:pt x="7143990" y="1950636"/>
                </a:lnTo>
                <a:lnTo>
                  <a:pt x="7147227" y="1953873"/>
                </a:lnTo>
                <a:lnTo>
                  <a:pt x="7151678" y="1952794"/>
                </a:lnTo>
                <a:lnTo>
                  <a:pt x="7152757" y="1953873"/>
                </a:lnTo>
                <a:lnTo>
                  <a:pt x="7153836" y="1950636"/>
                </a:lnTo>
                <a:lnTo>
                  <a:pt x="7152757" y="1949557"/>
                </a:lnTo>
                <a:lnTo>
                  <a:pt x="7152757" y="1947399"/>
                </a:lnTo>
                <a:cubicBezTo>
                  <a:pt x="7157973" y="1940386"/>
                  <a:pt x="7163368" y="1934631"/>
                  <a:pt x="7168942" y="1930135"/>
                </a:cubicBezTo>
                <a:lnTo>
                  <a:pt x="7170021" y="1930135"/>
                </a:lnTo>
                <a:cubicBezTo>
                  <a:pt x="7178294" y="1930135"/>
                  <a:pt x="7186926" y="1937688"/>
                  <a:pt x="7195918" y="1952794"/>
                </a:cubicBezTo>
                <a:lnTo>
                  <a:pt x="7195918" y="1953873"/>
                </a:lnTo>
                <a:lnTo>
                  <a:pt x="7198076" y="1953873"/>
                </a:lnTo>
                <a:cubicBezTo>
                  <a:pt x="7200234" y="1953334"/>
                  <a:pt x="7201312" y="1950456"/>
                  <a:pt x="7201312" y="1945241"/>
                </a:cubicBezTo>
                <a:lnTo>
                  <a:pt x="7201312" y="1944162"/>
                </a:lnTo>
                <a:cubicBezTo>
                  <a:pt x="7198435" y="1944162"/>
                  <a:pt x="7196996" y="1942004"/>
                  <a:pt x="7196996" y="1937688"/>
                </a:cubicBezTo>
                <a:lnTo>
                  <a:pt x="7196996" y="1936609"/>
                </a:lnTo>
                <a:lnTo>
                  <a:pt x="7203470" y="1926898"/>
                </a:lnTo>
                <a:lnTo>
                  <a:pt x="7201312" y="1920424"/>
                </a:lnTo>
                <a:lnTo>
                  <a:pt x="7203470" y="1915029"/>
                </a:lnTo>
                <a:lnTo>
                  <a:pt x="7202392" y="1913950"/>
                </a:lnTo>
                <a:lnTo>
                  <a:pt x="7202392" y="1912871"/>
                </a:lnTo>
                <a:cubicBezTo>
                  <a:pt x="7202931" y="1891201"/>
                  <a:pt x="7204370" y="1880366"/>
                  <a:pt x="7206708" y="1880366"/>
                </a:cubicBezTo>
                <a:lnTo>
                  <a:pt x="7205628" y="1869576"/>
                </a:lnTo>
                <a:cubicBezTo>
                  <a:pt x="7205628" y="1865260"/>
                  <a:pt x="7210709" y="1863102"/>
                  <a:pt x="7220869" y="1863102"/>
                </a:cubicBezTo>
                <a:cubicBezTo>
                  <a:pt x="7229142" y="1870655"/>
                  <a:pt x="7237414" y="1874611"/>
                  <a:pt x="7245686" y="1874971"/>
                </a:cubicBezTo>
                <a:lnTo>
                  <a:pt x="7246766" y="1879287"/>
                </a:lnTo>
                <a:lnTo>
                  <a:pt x="7245686" y="1880366"/>
                </a:lnTo>
                <a:lnTo>
                  <a:pt x="7251082" y="1882524"/>
                </a:lnTo>
                <a:lnTo>
                  <a:pt x="7251082" y="1883603"/>
                </a:lnTo>
                <a:cubicBezTo>
                  <a:pt x="7249643" y="1885222"/>
                  <a:pt x="7247844" y="1891381"/>
                  <a:pt x="7245686" y="1902081"/>
                </a:cubicBezTo>
                <a:lnTo>
                  <a:pt x="7243528" y="1902081"/>
                </a:lnTo>
                <a:lnTo>
                  <a:pt x="7243528" y="1909634"/>
                </a:lnTo>
                <a:lnTo>
                  <a:pt x="7238134" y="1927977"/>
                </a:lnTo>
                <a:lnTo>
                  <a:pt x="7238134" y="1929056"/>
                </a:lnTo>
                <a:lnTo>
                  <a:pt x="7248924" y="1927977"/>
                </a:lnTo>
                <a:lnTo>
                  <a:pt x="7257556" y="1932293"/>
                </a:lnTo>
                <a:lnTo>
                  <a:pt x="7271582" y="1927977"/>
                </a:lnTo>
                <a:lnTo>
                  <a:pt x="7272662" y="1929056"/>
                </a:lnTo>
                <a:lnTo>
                  <a:pt x="7274820" y="1929056"/>
                </a:lnTo>
                <a:lnTo>
                  <a:pt x="7274820" y="1927977"/>
                </a:lnTo>
                <a:cubicBezTo>
                  <a:pt x="7272662" y="1927977"/>
                  <a:pt x="7271582" y="1927258"/>
                  <a:pt x="7271582" y="1925819"/>
                </a:cubicBezTo>
                <a:lnTo>
                  <a:pt x="7271582" y="1924740"/>
                </a:lnTo>
                <a:lnTo>
                  <a:pt x="7283452" y="1906397"/>
                </a:lnTo>
                <a:lnTo>
                  <a:pt x="7284666" y="1906397"/>
                </a:lnTo>
                <a:cubicBezTo>
                  <a:pt x="7286824" y="1906397"/>
                  <a:pt x="7292218" y="1909634"/>
                  <a:pt x="7300850" y="1916108"/>
                </a:cubicBezTo>
                <a:lnTo>
                  <a:pt x="7304088" y="1917187"/>
                </a:lnTo>
                <a:lnTo>
                  <a:pt x="7307324" y="1916108"/>
                </a:lnTo>
                <a:cubicBezTo>
                  <a:pt x="7311640" y="1922222"/>
                  <a:pt x="7313798" y="1926538"/>
                  <a:pt x="7313798" y="1929056"/>
                </a:cubicBezTo>
                <a:lnTo>
                  <a:pt x="7313798" y="1931214"/>
                </a:lnTo>
                <a:lnTo>
                  <a:pt x="7307324" y="1937688"/>
                </a:lnTo>
                <a:lnTo>
                  <a:pt x="7304088" y="1934451"/>
                </a:lnTo>
                <a:lnTo>
                  <a:pt x="7304088" y="1935530"/>
                </a:lnTo>
                <a:lnTo>
                  <a:pt x="7305166" y="1938767"/>
                </a:lnTo>
                <a:lnTo>
                  <a:pt x="7298692" y="1944162"/>
                </a:lnTo>
                <a:cubicBezTo>
                  <a:pt x="7291320" y="1941465"/>
                  <a:pt x="7284081" y="1936789"/>
                  <a:pt x="7276978" y="1930135"/>
                </a:cubicBezTo>
                <a:lnTo>
                  <a:pt x="7276978" y="1931214"/>
                </a:lnTo>
                <a:lnTo>
                  <a:pt x="7281294" y="1938767"/>
                </a:lnTo>
                <a:lnTo>
                  <a:pt x="7282372" y="1937688"/>
                </a:lnTo>
                <a:lnTo>
                  <a:pt x="7283452" y="1937688"/>
                </a:lnTo>
                <a:cubicBezTo>
                  <a:pt x="7284620" y="1937688"/>
                  <a:pt x="7285744" y="1939127"/>
                  <a:pt x="7286824" y="1942004"/>
                </a:cubicBezTo>
                <a:lnTo>
                  <a:pt x="7287902" y="1940925"/>
                </a:lnTo>
                <a:lnTo>
                  <a:pt x="7288982" y="1940925"/>
                </a:lnTo>
                <a:lnTo>
                  <a:pt x="7299772" y="1948478"/>
                </a:lnTo>
                <a:cubicBezTo>
                  <a:pt x="7295995" y="1979500"/>
                  <a:pt x="7292039" y="1995010"/>
                  <a:pt x="7287902" y="1995010"/>
                </a:cubicBezTo>
                <a:lnTo>
                  <a:pt x="7287902" y="1996089"/>
                </a:lnTo>
                <a:lnTo>
                  <a:pt x="7288982" y="2000405"/>
                </a:lnTo>
                <a:lnTo>
                  <a:pt x="7284666" y="2006879"/>
                </a:lnTo>
                <a:lnTo>
                  <a:pt x="7285744" y="2015511"/>
                </a:lnTo>
                <a:lnTo>
                  <a:pt x="7272662" y="2051253"/>
                </a:lnTo>
                <a:cubicBezTo>
                  <a:pt x="7272662" y="2052692"/>
                  <a:pt x="7274820" y="2054131"/>
                  <a:pt x="7279136" y="2055569"/>
                </a:cubicBezTo>
                <a:cubicBezTo>
                  <a:pt x="7279136" y="2058447"/>
                  <a:pt x="7282777" y="2059885"/>
                  <a:pt x="7290060" y="2059885"/>
                </a:cubicBezTo>
                <a:cubicBezTo>
                  <a:pt x="7290600" y="2062223"/>
                  <a:pt x="7295995" y="2065460"/>
                  <a:pt x="7306246" y="2069596"/>
                </a:cubicBezTo>
                <a:cubicBezTo>
                  <a:pt x="7313259" y="2074632"/>
                  <a:pt x="7316856" y="2077869"/>
                  <a:pt x="7317036" y="2079307"/>
                </a:cubicBezTo>
                <a:lnTo>
                  <a:pt x="7317036" y="2080386"/>
                </a:lnTo>
                <a:lnTo>
                  <a:pt x="7294376" y="2123681"/>
                </a:lnTo>
                <a:lnTo>
                  <a:pt x="7293298" y="2123681"/>
                </a:lnTo>
                <a:cubicBezTo>
                  <a:pt x="7290780" y="2123681"/>
                  <a:pt x="7282103" y="2117927"/>
                  <a:pt x="7267266" y="2106417"/>
                </a:cubicBezTo>
                <a:cubicBezTo>
                  <a:pt x="7252160" y="2103540"/>
                  <a:pt x="7244608" y="2099179"/>
                  <a:pt x="7244608" y="2093334"/>
                </a:cubicBezTo>
                <a:lnTo>
                  <a:pt x="7240292" y="2091176"/>
                </a:lnTo>
                <a:cubicBezTo>
                  <a:pt x="7228422" y="2096302"/>
                  <a:pt x="7219746" y="2102101"/>
                  <a:pt x="7214260" y="2108575"/>
                </a:cubicBezTo>
                <a:cubicBezTo>
                  <a:pt x="7201133" y="2114510"/>
                  <a:pt x="7191422" y="2120624"/>
                  <a:pt x="7185127" y="2126918"/>
                </a:cubicBezTo>
                <a:lnTo>
                  <a:pt x="7180811" y="2127997"/>
                </a:lnTo>
                <a:lnTo>
                  <a:pt x="7165705" y="2124760"/>
                </a:lnTo>
                <a:lnTo>
                  <a:pt x="7159231" y="2126918"/>
                </a:lnTo>
                <a:lnTo>
                  <a:pt x="7158152" y="2125839"/>
                </a:lnTo>
                <a:lnTo>
                  <a:pt x="7158152" y="2124760"/>
                </a:lnTo>
                <a:cubicBezTo>
                  <a:pt x="7163907" y="2124401"/>
                  <a:pt x="7166784" y="2122243"/>
                  <a:pt x="7166784" y="2118286"/>
                </a:cubicBezTo>
                <a:cubicBezTo>
                  <a:pt x="7172359" y="2112532"/>
                  <a:pt x="7181711" y="2106058"/>
                  <a:pt x="7194838" y="2098864"/>
                </a:cubicBezTo>
                <a:cubicBezTo>
                  <a:pt x="7204909" y="2086366"/>
                  <a:pt x="7212867" y="2079847"/>
                  <a:pt x="7218711" y="2079307"/>
                </a:cubicBezTo>
                <a:cubicBezTo>
                  <a:pt x="7219431" y="2071395"/>
                  <a:pt x="7221229" y="2067438"/>
                  <a:pt x="7224106" y="2067438"/>
                </a:cubicBezTo>
                <a:lnTo>
                  <a:pt x="7221948" y="2064201"/>
                </a:lnTo>
                <a:cubicBezTo>
                  <a:pt x="7223387" y="2064201"/>
                  <a:pt x="7224106" y="2063122"/>
                  <a:pt x="7224106" y="2060964"/>
                </a:cubicBezTo>
                <a:cubicBezTo>
                  <a:pt x="7224106" y="2055929"/>
                  <a:pt x="7223387" y="2053411"/>
                  <a:pt x="7221948" y="2053411"/>
                </a:cubicBezTo>
                <a:lnTo>
                  <a:pt x="7223028" y="2045858"/>
                </a:lnTo>
                <a:lnTo>
                  <a:pt x="7223028" y="2035068"/>
                </a:lnTo>
                <a:lnTo>
                  <a:pt x="7228422" y="2028459"/>
                </a:lnTo>
                <a:lnTo>
                  <a:pt x="7228422" y="2025222"/>
                </a:lnTo>
                <a:cubicBezTo>
                  <a:pt x="7228422" y="2023784"/>
                  <a:pt x="7227344" y="2023064"/>
                  <a:pt x="7225186" y="2023064"/>
                </a:cubicBezTo>
                <a:cubicBezTo>
                  <a:pt x="7222128" y="2023064"/>
                  <a:pt x="7219970" y="2015152"/>
                  <a:pt x="7218711" y="1999326"/>
                </a:cubicBezTo>
                <a:cubicBezTo>
                  <a:pt x="7216104" y="1999326"/>
                  <a:pt x="7214260" y="1992493"/>
                  <a:pt x="7213182" y="1978825"/>
                </a:cubicBezTo>
                <a:lnTo>
                  <a:pt x="7190523" y="2003642"/>
                </a:lnTo>
                <a:lnTo>
                  <a:pt x="7185127" y="2004721"/>
                </a:lnTo>
                <a:lnTo>
                  <a:pt x="7184048" y="2003642"/>
                </a:lnTo>
                <a:lnTo>
                  <a:pt x="7184048" y="2001484"/>
                </a:lnTo>
                <a:lnTo>
                  <a:pt x="7187285" y="1995010"/>
                </a:lnTo>
                <a:lnTo>
                  <a:pt x="7186206" y="1993931"/>
                </a:lnTo>
                <a:lnTo>
                  <a:pt x="7185127" y="1993931"/>
                </a:lnTo>
                <a:cubicBezTo>
                  <a:pt x="7182250" y="1994291"/>
                  <a:pt x="7178294" y="1997888"/>
                  <a:pt x="7173258" y="2004721"/>
                </a:cubicBezTo>
                <a:cubicBezTo>
                  <a:pt x="7170741" y="2005081"/>
                  <a:pt x="7167863" y="2007239"/>
                  <a:pt x="7164626" y="2011195"/>
                </a:cubicBezTo>
                <a:lnTo>
                  <a:pt x="7160310" y="2011195"/>
                </a:lnTo>
                <a:cubicBezTo>
                  <a:pt x="7164626" y="2015152"/>
                  <a:pt x="7166784" y="2019468"/>
                  <a:pt x="7166784" y="2024143"/>
                </a:cubicBezTo>
                <a:lnTo>
                  <a:pt x="7165705" y="2025222"/>
                </a:lnTo>
                <a:cubicBezTo>
                  <a:pt x="7165705" y="2026661"/>
                  <a:pt x="7163907" y="2027380"/>
                  <a:pt x="7160310" y="2027380"/>
                </a:cubicBezTo>
                <a:lnTo>
                  <a:pt x="7159231" y="2028459"/>
                </a:lnTo>
                <a:lnTo>
                  <a:pt x="7159231" y="2030752"/>
                </a:lnTo>
                <a:cubicBezTo>
                  <a:pt x="7159771" y="2035068"/>
                  <a:pt x="7160850" y="2037226"/>
                  <a:pt x="7162468" y="2037226"/>
                </a:cubicBezTo>
                <a:lnTo>
                  <a:pt x="7164626" y="2037226"/>
                </a:lnTo>
                <a:cubicBezTo>
                  <a:pt x="7167144" y="2029224"/>
                  <a:pt x="7171100" y="2025222"/>
                  <a:pt x="7176495" y="2025222"/>
                </a:cubicBezTo>
                <a:lnTo>
                  <a:pt x="7185127" y="2029538"/>
                </a:lnTo>
                <a:lnTo>
                  <a:pt x="7194838" y="2028459"/>
                </a:lnTo>
                <a:lnTo>
                  <a:pt x="7195918" y="2029538"/>
                </a:lnTo>
                <a:lnTo>
                  <a:pt x="7195918" y="2030752"/>
                </a:lnTo>
                <a:cubicBezTo>
                  <a:pt x="7195918" y="2033270"/>
                  <a:pt x="7190523" y="2035788"/>
                  <a:pt x="7179732" y="2038305"/>
                </a:cubicBezTo>
                <a:cubicBezTo>
                  <a:pt x="7177934" y="2041542"/>
                  <a:pt x="7171820" y="2045499"/>
                  <a:pt x="7161389" y="2050174"/>
                </a:cubicBezTo>
                <a:cubicBezTo>
                  <a:pt x="7159951" y="2056828"/>
                  <a:pt x="7159231" y="2066179"/>
                  <a:pt x="7159231" y="2078228"/>
                </a:cubicBezTo>
                <a:lnTo>
                  <a:pt x="7160310" y="2082544"/>
                </a:lnTo>
                <a:lnTo>
                  <a:pt x="7159231" y="2085781"/>
                </a:lnTo>
                <a:lnTo>
                  <a:pt x="7160310" y="2091176"/>
                </a:lnTo>
                <a:lnTo>
                  <a:pt x="7157073" y="2097785"/>
                </a:lnTo>
                <a:lnTo>
                  <a:pt x="7158152" y="2106417"/>
                </a:lnTo>
                <a:cubicBezTo>
                  <a:pt x="7158152" y="2112172"/>
                  <a:pt x="7155994" y="2115049"/>
                  <a:pt x="7151678" y="2115049"/>
                </a:cubicBezTo>
                <a:cubicBezTo>
                  <a:pt x="7145834" y="2115049"/>
                  <a:pt x="7142911" y="2117207"/>
                  <a:pt x="7142911" y="2121523"/>
                </a:cubicBezTo>
                <a:cubicBezTo>
                  <a:pt x="7139135" y="2125120"/>
                  <a:pt x="7135898" y="2126918"/>
                  <a:pt x="7133200" y="2126918"/>
                </a:cubicBezTo>
                <a:lnTo>
                  <a:pt x="7128884" y="2126918"/>
                </a:lnTo>
                <a:lnTo>
                  <a:pt x="7124568" y="2123681"/>
                </a:lnTo>
                <a:lnTo>
                  <a:pt x="7118094" y="2129076"/>
                </a:lnTo>
                <a:lnTo>
                  <a:pt x="7112699" y="2129076"/>
                </a:lnTo>
                <a:cubicBezTo>
                  <a:pt x="7106046" y="2129076"/>
                  <a:pt x="7101370" y="2127638"/>
                  <a:pt x="7098672" y="2124760"/>
                </a:cubicBezTo>
                <a:lnTo>
                  <a:pt x="7099751" y="2113970"/>
                </a:lnTo>
                <a:cubicBezTo>
                  <a:pt x="7096335" y="2101652"/>
                  <a:pt x="7091659" y="2095492"/>
                  <a:pt x="7085724" y="2095492"/>
                </a:cubicBezTo>
                <a:cubicBezTo>
                  <a:pt x="7080599" y="2091896"/>
                  <a:pt x="7078036" y="2088659"/>
                  <a:pt x="7078036" y="2085781"/>
                </a:cubicBezTo>
                <a:lnTo>
                  <a:pt x="7082352" y="2082544"/>
                </a:lnTo>
                <a:lnTo>
                  <a:pt x="7085724" y="2082544"/>
                </a:lnTo>
                <a:lnTo>
                  <a:pt x="7096514" y="2086860"/>
                </a:lnTo>
                <a:cubicBezTo>
                  <a:pt x="7108743" y="2086860"/>
                  <a:pt x="7114857" y="2083983"/>
                  <a:pt x="7114857" y="2078228"/>
                </a:cubicBezTo>
                <a:lnTo>
                  <a:pt x="7114857" y="2067438"/>
                </a:lnTo>
                <a:lnTo>
                  <a:pt x="7113778" y="2066359"/>
                </a:lnTo>
                <a:lnTo>
                  <a:pt x="7113778" y="2065280"/>
                </a:lnTo>
                <a:lnTo>
                  <a:pt x="7106225" y="2066359"/>
                </a:lnTo>
                <a:lnTo>
                  <a:pt x="7099751" y="2065280"/>
                </a:lnTo>
                <a:cubicBezTo>
                  <a:pt x="7089411" y="2068158"/>
                  <a:pt x="7081453" y="2073193"/>
                  <a:pt x="7075878" y="2080386"/>
                </a:cubicBezTo>
                <a:lnTo>
                  <a:pt x="7073720" y="2080386"/>
                </a:lnTo>
                <a:cubicBezTo>
                  <a:pt x="7064369" y="2070136"/>
                  <a:pt x="7059693" y="2061863"/>
                  <a:pt x="7059693" y="2055569"/>
                </a:cubicBezTo>
                <a:lnTo>
                  <a:pt x="7059693" y="2044779"/>
                </a:lnTo>
                <a:cubicBezTo>
                  <a:pt x="7059693" y="2041183"/>
                  <a:pt x="7057176" y="2038305"/>
                  <a:pt x="7052140" y="2036147"/>
                </a:cubicBezTo>
                <a:lnTo>
                  <a:pt x="7052140" y="2035068"/>
                </a:lnTo>
                <a:cubicBezTo>
                  <a:pt x="7065088" y="2022929"/>
                  <a:pt x="7071562" y="2014612"/>
                  <a:pt x="7071562" y="2010116"/>
                </a:cubicBezTo>
                <a:cubicBezTo>
                  <a:pt x="7076598" y="2006699"/>
                  <a:pt x="7079115" y="2002743"/>
                  <a:pt x="7079115" y="1998247"/>
                </a:cubicBezTo>
                <a:lnTo>
                  <a:pt x="7080194" y="1989615"/>
                </a:lnTo>
                <a:lnTo>
                  <a:pt x="7076957" y="1988536"/>
                </a:lnTo>
                <a:lnTo>
                  <a:pt x="7068325" y="1991773"/>
                </a:lnTo>
                <a:lnTo>
                  <a:pt x="7065088" y="1991773"/>
                </a:lnTo>
                <a:cubicBezTo>
                  <a:pt x="7063470" y="1991773"/>
                  <a:pt x="7062031" y="1989256"/>
                  <a:pt x="7060772" y="1984220"/>
                </a:cubicBezTo>
                <a:cubicBezTo>
                  <a:pt x="7061851" y="1981343"/>
                  <a:pt x="7062930" y="1979904"/>
                  <a:pt x="7064009" y="1979904"/>
                </a:cubicBezTo>
                <a:cubicBezTo>
                  <a:pt x="7065448" y="1979904"/>
                  <a:pt x="7066167" y="1981703"/>
                  <a:pt x="7066167" y="1985299"/>
                </a:cubicBezTo>
                <a:lnTo>
                  <a:pt x="7067246" y="1986378"/>
                </a:lnTo>
                <a:lnTo>
                  <a:pt x="7068325" y="1986378"/>
                </a:lnTo>
                <a:lnTo>
                  <a:pt x="7074799" y="1984220"/>
                </a:lnTo>
                <a:lnTo>
                  <a:pt x="7081273" y="1985299"/>
                </a:lnTo>
                <a:lnTo>
                  <a:pt x="7084510" y="1984220"/>
                </a:lnTo>
                <a:lnTo>
                  <a:pt x="7084510" y="1976667"/>
                </a:lnTo>
                <a:cubicBezTo>
                  <a:pt x="7088917" y="1970913"/>
                  <a:pt x="7091119" y="1965832"/>
                  <a:pt x="7091119" y="1961426"/>
                </a:cubicBezTo>
                <a:lnTo>
                  <a:pt x="7080194" y="1964798"/>
                </a:lnTo>
                <a:lnTo>
                  <a:pt x="7067246" y="1959268"/>
                </a:lnTo>
                <a:lnTo>
                  <a:pt x="7060772" y="1960347"/>
                </a:lnTo>
                <a:lnTo>
                  <a:pt x="7058614" y="1960347"/>
                </a:lnTo>
                <a:cubicBezTo>
                  <a:pt x="7055737" y="1959448"/>
                  <a:pt x="7054298" y="1956211"/>
                  <a:pt x="7054298" y="1950636"/>
                </a:cubicBezTo>
                <a:lnTo>
                  <a:pt x="7055377" y="1949557"/>
                </a:lnTo>
                <a:lnTo>
                  <a:pt x="7059693" y="1949557"/>
                </a:lnTo>
                <a:lnTo>
                  <a:pt x="7068325" y="1951715"/>
                </a:lnTo>
                <a:lnTo>
                  <a:pt x="7078036" y="1949557"/>
                </a:lnTo>
                <a:lnTo>
                  <a:pt x="7091119" y="1950636"/>
                </a:lnTo>
                <a:lnTo>
                  <a:pt x="7092198" y="1949557"/>
                </a:lnTo>
                <a:lnTo>
                  <a:pt x="7092198" y="1933372"/>
                </a:lnTo>
                <a:lnTo>
                  <a:pt x="7094356" y="1926898"/>
                </a:lnTo>
                <a:lnTo>
                  <a:pt x="7093277" y="1915029"/>
                </a:lnTo>
                <a:lnTo>
                  <a:pt x="7093277" y="1911792"/>
                </a:lnTo>
                <a:lnTo>
                  <a:pt x="7091119" y="1909634"/>
                </a:lnTo>
                <a:lnTo>
                  <a:pt x="7088961" y="1909634"/>
                </a:lnTo>
                <a:lnTo>
                  <a:pt x="7072641" y="1910713"/>
                </a:lnTo>
                <a:lnTo>
                  <a:pt x="7062930" y="1908555"/>
                </a:lnTo>
                <a:lnTo>
                  <a:pt x="7057535" y="1909634"/>
                </a:lnTo>
                <a:lnTo>
                  <a:pt x="7056456" y="1908555"/>
                </a:lnTo>
                <a:lnTo>
                  <a:pt x="7056456" y="1907476"/>
                </a:lnTo>
                <a:cubicBezTo>
                  <a:pt x="7057895" y="1900193"/>
                  <a:pt x="7060772" y="1896551"/>
                  <a:pt x="7065088" y="1896551"/>
                </a:cubicBezTo>
                <a:lnTo>
                  <a:pt x="7071562" y="1898844"/>
                </a:lnTo>
                <a:lnTo>
                  <a:pt x="7079115" y="1897765"/>
                </a:lnTo>
                <a:cubicBezTo>
                  <a:pt x="7079115" y="1899204"/>
                  <a:pt x="7082757" y="1899923"/>
                  <a:pt x="7090040" y="1899923"/>
                </a:cubicBezTo>
                <a:lnTo>
                  <a:pt x="7094356" y="1905318"/>
                </a:lnTo>
                <a:lnTo>
                  <a:pt x="7094356" y="1904239"/>
                </a:lnTo>
                <a:lnTo>
                  <a:pt x="7093277" y="1886840"/>
                </a:lnTo>
                <a:lnTo>
                  <a:pt x="7095435" y="1884682"/>
                </a:lnTo>
                <a:lnTo>
                  <a:pt x="7096514" y="1885761"/>
                </a:lnTo>
                <a:lnTo>
                  <a:pt x="7098672" y="1885761"/>
                </a:lnTo>
                <a:lnTo>
                  <a:pt x="7098672" y="1884682"/>
                </a:lnTo>
                <a:cubicBezTo>
                  <a:pt x="7094356" y="1883963"/>
                  <a:pt x="7092198" y="1882884"/>
                  <a:pt x="7092198" y="1881445"/>
                </a:cubicBezTo>
                <a:lnTo>
                  <a:pt x="7092198" y="1879287"/>
                </a:lnTo>
                <a:lnTo>
                  <a:pt x="7093277" y="1871734"/>
                </a:lnTo>
                <a:cubicBezTo>
                  <a:pt x="7090400" y="1870295"/>
                  <a:pt x="7088961" y="1868137"/>
                  <a:pt x="7088961" y="1865260"/>
                </a:cubicBezTo>
                <a:close/>
                <a:moveTo>
                  <a:pt x="1223699" y="1862767"/>
                </a:moveTo>
                <a:lnTo>
                  <a:pt x="1223699" y="1866004"/>
                </a:lnTo>
                <a:lnTo>
                  <a:pt x="1225857" y="1868162"/>
                </a:lnTo>
                <a:lnTo>
                  <a:pt x="1226936" y="1867083"/>
                </a:lnTo>
                <a:lnTo>
                  <a:pt x="1226936" y="1862767"/>
                </a:lnTo>
                <a:close/>
                <a:moveTo>
                  <a:pt x="3245071" y="1862228"/>
                </a:moveTo>
                <a:lnTo>
                  <a:pt x="3246150" y="1862228"/>
                </a:lnTo>
                <a:lnTo>
                  <a:pt x="3246150" y="1863224"/>
                </a:lnTo>
                <a:lnTo>
                  <a:pt x="3245071" y="1862352"/>
                </a:lnTo>
                <a:close/>
                <a:moveTo>
                  <a:pt x="2094292" y="1861283"/>
                </a:moveTo>
                <a:cubicBezTo>
                  <a:pt x="2085660" y="1861283"/>
                  <a:pt x="2081345" y="1864835"/>
                  <a:pt x="2081345" y="1871939"/>
                </a:cubicBezTo>
                <a:cubicBezTo>
                  <a:pt x="2081345" y="1878952"/>
                  <a:pt x="2080625" y="1883268"/>
                  <a:pt x="2079188" y="1884887"/>
                </a:cubicBezTo>
                <a:lnTo>
                  <a:pt x="2081345" y="1890282"/>
                </a:lnTo>
                <a:cubicBezTo>
                  <a:pt x="2081345" y="1901881"/>
                  <a:pt x="2080264" y="1913300"/>
                  <a:pt x="2078106" y="1924540"/>
                </a:cubicBezTo>
                <a:lnTo>
                  <a:pt x="2078106" y="1935330"/>
                </a:lnTo>
                <a:lnTo>
                  <a:pt x="2083502" y="1938567"/>
                </a:lnTo>
                <a:lnTo>
                  <a:pt x="2085660" y="1936409"/>
                </a:lnTo>
                <a:lnTo>
                  <a:pt x="2087818" y="1936409"/>
                </a:lnTo>
                <a:lnTo>
                  <a:pt x="2091055" y="1939646"/>
                </a:lnTo>
                <a:cubicBezTo>
                  <a:pt x="2094292" y="1939646"/>
                  <a:pt x="2097844" y="1933217"/>
                  <a:pt x="2101710" y="1920359"/>
                </a:cubicBezTo>
                <a:lnTo>
                  <a:pt x="2101710" y="1919280"/>
                </a:lnTo>
                <a:cubicBezTo>
                  <a:pt x="2098924" y="1916043"/>
                  <a:pt x="2097531" y="1913525"/>
                  <a:pt x="2097531" y="1911727"/>
                </a:cubicBezTo>
                <a:lnTo>
                  <a:pt x="2098473" y="1903095"/>
                </a:lnTo>
                <a:cubicBezTo>
                  <a:pt x="2097125" y="1900757"/>
                  <a:pt x="2096090" y="1894688"/>
                  <a:pt x="2095371" y="1884887"/>
                </a:cubicBezTo>
                <a:lnTo>
                  <a:pt x="2096450" y="1862362"/>
                </a:lnTo>
                <a:lnTo>
                  <a:pt x="2095371" y="1861283"/>
                </a:lnTo>
                <a:close/>
                <a:moveTo>
                  <a:pt x="214452" y="1861000"/>
                </a:moveTo>
                <a:cubicBezTo>
                  <a:pt x="210135" y="1861000"/>
                  <a:pt x="207977" y="1865990"/>
                  <a:pt x="207977" y="1875971"/>
                </a:cubicBezTo>
                <a:lnTo>
                  <a:pt x="205954" y="1884468"/>
                </a:lnTo>
                <a:lnTo>
                  <a:pt x="207033" y="1889863"/>
                </a:lnTo>
                <a:cubicBezTo>
                  <a:pt x="204515" y="1901732"/>
                  <a:pt x="201278" y="1909915"/>
                  <a:pt x="197322" y="1914410"/>
                </a:cubicBezTo>
                <a:lnTo>
                  <a:pt x="201639" y="1914410"/>
                </a:lnTo>
                <a:lnTo>
                  <a:pt x="201639" y="1917513"/>
                </a:lnTo>
                <a:lnTo>
                  <a:pt x="199480" y="1921829"/>
                </a:lnTo>
                <a:lnTo>
                  <a:pt x="200559" y="1927089"/>
                </a:lnTo>
                <a:lnTo>
                  <a:pt x="198402" y="1927089"/>
                </a:lnTo>
                <a:lnTo>
                  <a:pt x="198402" y="1928168"/>
                </a:lnTo>
                <a:lnTo>
                  <a:pt x="200559" y="1931405"/>
                </a:lnTo>
                <a:lnTo>
                  <a:pt x="200559" y="1932484"/>
                </a:lnTo>
                <a:lnTo>
                  <a:pt x="193141" y="1967686"/>
                </a:lnTo>
                <a:lnTo>
                  <a:pt x="190982" y="1969844"/>
                </a:lnTo>
                <a:lnTo>
                  <a:pt x="188824" y="1967686"/>
                </a:lnTo>
                <a:lnTo>
                  <a:pt x="185587" y="1967686"/>
                </a:lnTo>
                <a:lnTo>
                  <a:pt x="185587" y="1970923"/>
                </a:lnTo>
                <a:lnTo>
                  <a:pt x="188824" y="1975104"/>
                </a:lnTo>
                <a:lnTo>
                  <a:pt x="188824" y="1979420"/>
                </a:lnTo>
                <a:cubicBezTo>
                  <a:pt x="187387" y="1988682"/>
                  <a:pt x="184913" y="1993313"/>
                  <a:pt x="181407" y="1993313"/>
                </a:cubicBezTo>
                <a:lnTo>
                  <a:pt x="178169" y="1993313"/>
                </a:lnTo>
                <a:lnTo>
                  <a:pt x="178169" y="1994257"/>
                </a:lnTo>
                <a:lnTo>
                  <a:pt x="180327" y="1996415"/>
                </a:lnTo>
                <a:lnTo>
                  <a:pt x="185587" y="1995336"/>
                </a:lnTo>
                <a:lnTo>
                  <a:pt x="185587" y="1996415"/>
                </a:lnTo>
                <a:lnTo>
                  <a:pt x="186667" y="1995336"/>
                </a:lnTo>
                <a:lnTo>
                  <a:pt x="188824" y="1995336"/>
                </a:lnTo>
                <a:lnTo>
                  <a:pt x="193141" y="1998573"/>
                </a:lnTo>
                <a:lnTo>
                  <a:pt x="196378" y="1998573"/>
                </a:lnTo>
                <a:cubicBezTo>
                  <a:pt x="196378" y="1996415"/>
                  <a:pt x="197052" y="1995336"/>
                  <a:pt x="198402" y="1995336"/>
                </a:cubicBezTo>
                <a:lnTo>
                  <a:pt x="213372" y="1995336"/>
                </a:lnTo>
                <a:lnTo>
                  <a:pt x="217689" y="1988997"/>
                </a:lnTo>
                <a:lnTo>
                  <a:pt x="217689" y="1986839"/>
                </a:lnTo>
                <a:cubicBezTo>
                  <a:pt x="215530" y="1986839"/>
                  <a:pt x="213731" y="1985400"/>
                  <a:pt x="212293" y="1982523"/>
                </a:cubicBezTo>
                <a:cubicBezTo>
                  <a:pt x="212293" y="1970294"/>
                  <a:pt x="213731" y="1960358"/>
                  <a:pt x="216609" y="1952715"/>
                </a:cubicBezTo>
                <a:lnTo>
                  <a:pt x="216609" y="1944218"/>
                </a:lnTo>
                <a:cubicBezTo>
                  <a:pt x="216609" y="1941880"/>
                  <a:pt x="215530" y="1939407"/>
                  <a:pt x="213372" y="1936800"/>
                </a:cubicBezTo>
                <a:lnTo>
                  <a:pt x="213372" y="1935721"/>
                </a:lnTo>
                <a:cubicBezTo>
                  <a:pt x="213372" y="1929786"/>
                  <a:pt x="214452" y="1925155"/>
                  <a:pt x="216609" y="1921829"/>
                </a:cubicBezTo>
                <a:lnTo>
                  <a:pt x="214452" y="1894044"/>
                </a:lnTo>
                <a:lnTo>
                  <a:pt x="217689" y="1867474"/>
                </a:lnTo>
                <a:lnTo>
                  <a:pt x="217689" y="1864237"/>
                </a:lnTo>
                <a:close/>
                <a:moveTo>
                  <a:pt x="1222620" y="1858451"/>
                </a:moveTo>
                <a:lnTo>
                  <a:pt x="1220461" y="1860609"/>
                </a:lnTo>
                <a:lnTo>
                  <a:pt x="1220461" y="1861688"/>
                </a:lnTo>
                <a:lnTo>
                  <a:pt x="1222620" y="1861688"/>
                </a:lnTo>
                <a:close/>
                <a:moveTo>
                  <a:pt x="9208120" y="1858181"/>
                </a:moveTo>
                <a:lnTo>
                  <a:pt x="9205962" y="1860339"/>
                </a:lnTo>
                <a:lnTo>
                  <a:pt x="9205962" y="1862497"/>
                </a:lnTo>
                <a:lnTo>
                  <a:pt x="9208120" y="1860339"/>
                </a:lnTo>
                <a:close/>
                <a:moveTo>
                  <a:pt x="6091990" y="1858181"/>
                </a:moveTo>
                <a:lnTo>
                  <a:pt x="6094148" y="1860339"/>
                </a:lnTo>
                <a:lnTo>
                  <a:pt x="6094148" y="1858181"/>
                </a:lnTo>
                <a:close/>
                <a:moveTo>
                  <a:pt x="1211830" y="1857372"/>
                </a:moveTo>
                <a:lnTo>
                  <a:pt x="1210750" y="1860609"/>
                </a:lnTo>
                <a:cubicBezTo>
                  <a:pt x="1211830" y="1864206"/>
                  <a:pt x="1214346" y="1866004"/>
                  <a:pt x="1218304" y="1866004"/>
                </a:cubicBezTo>
                <a:lnTo>
                  <a:pt x="1220461" y="1862767"/>
                </a:lnTo>
                <a:cubicBezTo>
                  <a:pt x="1216145" y="1862048"/>
                  <a:pt x="1213987" y="1860249"/>
                  <a:pt x="1213987" y="1857372"/>
                </a:cubicBezTo>
                <a:close/>
                <a:moveTo>
                  <a:pt x="4274143" y="1857237"/>
                </a:moveTo>
                <a:lnTo>
                  <a:pt x="4276436" y="1859530"/>
                </a:lnTo>
                <a:lnTo>
                  <a:pt x="4276436" y="1857237"/>
                </a:lnTo>
                <a:close/>
                <a:moveTo>
                  <a:pt x="4166917" y="1857237"/>
                </a:moveTo>
                <a:lnTo>
                  <a:pt x="4166917" y="1861688"/>
                </a:lnTo>
                <a:lnTo>
                  <a:pt x="4167996" y="1862767"/>
                </a:lnTo>
                <a:lnTo>
                  <a:pt x="4170289" y="1862767"/>
                </a:lnTo>
                <a:lnTo>
                  <a:pt x="4170289" y="1861688"/>
                </a:lnTo>
                <a:cubicBezTo>
                  <a:pt x="4168760" y="1861688"/>
                  <a:pt x="4167996" y="1860204"/>
                  <a:pt x="4167996" y="1857237"/>
                </a:cubicBezTo>
                <a:close/>
                <a:moveTo>
                  <a:pt x="3212701" y="1856833"/>
                </a:moveTo>
                <a:cubicBezTo>
                  <a:pt x="3212701" y="1858271"/>
                  <a:pt x="3211622" y="1858991"/>
                  <a:pt x="3209464" y="1858991"/>
                </a:cubicBezTo>
                <a:lnTo>
                  <a:pt x="3209464" y="1860070"/>
                </a:lnTo>
                <a:lnTo>
                  <a:pt x="3211622" y="1860070"/>
                </a:lnTo>
                <a:cubicBezTo>
                  <a:pt x="3211622" y="1858631"/>
                  <a:pt x="3212701" y="1857912"/>
                  <a:pt x="3214859" y="1857912"/>
                </a:cubicBezTo>
                <a:lnTo>
                  <a:pt x="3214859" y="1856833"/>
                </a:lnTo>
                <a:close/>
                <a:moveTo>
                  <a:pt x="234683" y="1856819"/>
                </a:moveTo>
                <a:lnTo>
                  <a:pt x="234683" y="1860056"/>
                </a:lnTo>
                <a:lnTo>
                  <a:pt x="235762" y="1861000"/>
                </a:lnTo>
                <a:lnTo>
                  <a:pt x="235762" y="1862079"/>
                </a:lnTo>
                <a:cubicBezTo>
                  <a:pt x="239269" y="1861180"/>
                  <a:pt x="241022" y="1860145"/>
                  <a:pt x="241022" y="1858977"/>
                </a:cubicBezTo>
                <a:lnTo>
                  <a:pt x="238999" y="1856819"/>
                </a:lnTo>
                <a:close/>
                <a:moveTo>
                  <a:pt x="3608276" y="1856158"/>
                </a:moveTo>
                <a:lnTo>
                  <a:pt x="3608276" y="1857237"/>
                </a:lnTo>
                <a:lnTo>
                  <a:pt x="3613671" y="1862632"/>
                </a:lnTo>
                <a:lnTo>
                  <a:pt x="3615829" y="1862632"/>
                </a:lnTo>
                <a:lnTo>
                  <a:pt x="3617988" y="1860474"/>
                </a:lnTo>
                <a:lnTo>
                  <a:pt x="3611513" y="1856158"/>
                </a:lnTo>
                <a:close/>
                <a:moveTo>
                  <a:pt x="1204277" y="1855214"/>
                </a:moveTo>
                <a:lnTo>
                  <a:pt x="1203198" y="1856293"/>
                </a:lnTo>
                <a:lnTo>
                  <a:pt x="1203198" y="1859530"/>
                </a:lnTo>
                <a:lnTo>
                  <a:pt x="1205356" y="1861688"/>
                </a:lnTo>
                <a:lnTo>
                  <a:pt x="1206434" y="1856293"/>
                </a:lnTo>
                <a:lnTo>
                  <a:pt x="1205356" y="1855214"/>
                </a:lnTo>
                <a:close/>
                <a:moveTo>
                  <a:pt x="9191665" y="1854944"/>
                </a:moveTo>
                <a:lnTo>
                  <a:pt x="9188428" y="1858181"/>
                </a:lnTo>
                <a:lnTo>
                  <a:pt x="9188428" y="1859260"/>
                </a:lnTo>
                <a:lnTo>
                  <a:pt x="9192744" y="1863576"/>
                </a:lnTo>
                <a:lnTo>
                  <a:pt x="9195037" y="1863576"/>
                </a:lnTo>
                <a:lnTo>
                  <a:pt x="9196116" y="1858181"/>
                </a:lnTo>
                <a:lnTo>
                  <a:pt x="9195037" y="1854944"/>
                </a:lnTo>
                <a:close/>
                <a:moveTo>
                  <a:pt x="5703562" y="1854675"/>
                </a:moveTo>
                <a:lnTo>
                  <a:pt x="5705720" y="1854675"/>
                </a:lnTo>
                <a:lnTo>
                  <a:pt x="5705720" y="1856833"/>
                </a:lnTo>
                <a:lnTo>
                  <a:pt x="5712194" y="1856833"/>
                </a:lnTo>
                <a:lnTo>
                  <a:pt x="5715431" y="1854675"/>
                </a:lnTo>
                <a:cubicBezTo>
                  <a:pt x="5721006" y="1858631"/>
                  <a:pt x="5728919" y="1861508"/>
                  <a:pt x="5739169" y="1863307"/>
                </a:cubicBezTo>
                <a:lnTo>
                  <a:pt x="5739169" y="1868702"/>
                </a:lnTo>
                <a:lnTo>
                  <a:pt x="5742406" y="1865465"/>
                </a:lnTo>
                <a:cubicBezTo>
                  <a:pt x="5748521" y="1867263"/>
                  <a:pt x="5756793" y="1872658"/>
                  <a:pt x="5767223" y="1881650"/>
                </a:cubicBezTo>
                <a:lnTo>
                  <a:pt x="5768302" y="1880571"/>
                </a:lnTo>
                <a:lnTo>
                  <a:pt x="5770460" y="1883808"/>
                </a:lnTo>
                <a:lnTo>
                  <a:pt x="5769381" y="1887045"/>
                </a:lnTo>
                <a:lnTo>
                  <a:pt x="5771539" y="1905388"/>
                </a:lnTo>
                <a:cubicBezTo>
                  <a:pt x="5765965" y="1919055"/>
                  <a:pt x="5758771" y="1925889"/>
                  <a:pt x="5749959" y="1925889"/>
                </a:cubicBezTo>
                <a:lnTo>
                  <a:pt x="5748880" y="1924810"/>
                </a:lnTo>
                <a:lnTo>
                  <a:pt x="5747801" y="1924810"/>
                </a:lnTo>
                <a:lnTo>
                  <a:pt x="5745643" y="1926968"/>
                </a:lnTo>
                <a:cubicBezTo>
                  <a:pt x="5731976" y="1922292"/>
                  <a:pt x="5725142" y="1914379"/>
                  <a:pt x="5725142" y="1903230"/>
                </a:cubicBezTo>
                <a:cubicBezTo>
                  <a:pt x="5723524" y="1890102"/>
                  <a:pt x="5715971" y="1876794"/>
                  <a:pt x="5702483" y="1863307"/>
                </a:cubicBezTo>
                <a:lnTo>
                  <a:pt x="5702483" y="1862228"/>
                </a:lnTo>
                <a:lnTo>
                  <a:pt x="5704641" y="1860070"/>
                </a:lnTo>
                <a:lnTo>
                  <a:pt x="5704641" y="1857912"/>
                </a:lnTo>
                <a:lnTo>
                  <a:pt x="5701404" y="1860070"/>
                </a:lnTo>
                <a:lnTo>
                  <a:pt x="5700325" y="1860070"/>
                </a:lnTo>
                <a:lnTo>
                  <a:pt x="5700325" y="1857912"/>
                </a:lnTo>
                <a:close/>
                <a:moveTo>
                  <a:pt x="154701" y="1854661"/>
                </a:moveTo>
                <a:cubicBezTo>
                  <a:pt x="154701" y="1859606"/>
                  <a:pt x="151149" y="1862438"/>
                  <a:pt x="144047" y="1863158"/>
                </a:cubicBezTo>
                <a:lnTo>
                  <a:pt x="140944" y="1863158"/>
                </a:lnTo>
                <a:lnTo>
                  <a:pt x="134470" y="1862079"/>
                </a:lnTo>
                <a:lnTo>
                  <a:pt x="129210" y="1863158"/>
                </a:lnTo>
                <a:lnTo>
                  <a:pt x="125972" y="1861000"/>
                </a:lnTo>
                <a:lnTo>
                  <a:pt x="127052" y="1860056"/>
                </a:lnTo>
                <a:lnTo>
                  <a:pt x="127052" y="1856819"/>
                </a:lnTo>
                <a:lnTo>
                  <a:pt x="124893" y="1856819"/>
                </a:lnTo>
                <a:lnTo>
                  <a:pt x="107765" y="1863158"/>
                </a:lnTo>
                <a:lnTo>
                  <a:pt x="109922" y="1870711"/>
                </a:lnTo>
                <a:lnTo>
                  <a:pt x="103583" y="1873813"/>
                </a:lnTo>
                <a:lnTo>
                  <a:pt x="109922" y="1883389"/>
                </a:lnTo>
                <a:lnTo>
                  <a:pt x="109922" y="1900518"/>
                </a:lnTo>
                <a:lnTo>
                  <a:pt x="112080" y="1900518"/>
                </a:lnTo>
                <a:lnTo>
                  <a:pt x="112080" y="1901597"/>
                </a:lnTo>
                <a:cubicBezTo>
                  <a:pt x="114599" y="1901058"/>
                  <a:pt x="119948" y="1896427"/>
                  <a:pt x="128131" y="1887705"/>
                </a:cubicBezTo>
                <a:lnTo>
                  <a:pt x="131233" y="1887705"/>
                </a:lnTo>
                <a:lnTo>
                  <a:pt x="142967" y="1894044"/>
                </a:lnTo>
                <a:cubicBezTo>
                  <a:pt x="149082" y="1898360"/>
                  <a:pt x="154072" y="1904430"/>
                  <a:pt x="157938" y="1912252"/>
                </a:cubicBezTo>
                <a:lnTo>
                  <a:pt x="157938" y="1913331"/>
                </a:lnTo>
                <a:lnTo>
                  <a:pt x="151599" y="1921829"/>
                </a:lnTo>
                <a:lnTo>
                  <a:pt x="151599" y="1937879"/>
                </a:lnTo>
                <a:lnTo>
                  <a:pt x="153622" y="1940981"/>
                </a:lnTo>
                <a:lnTo>
                  <a:pt x="153622" y="1957031"/>
                </a:lnTo>
                <a:lnTo>
                  <a:pt x="154701" y="1964449"/>
                </a:lnTo>
                <a:cubicBezTo>
                  <a:pt x="152632" y="1966607"/>
                  <a:pt x="150161" y="1967686"/>
                  <a:pt x="147284" y="1967686"/>
                </a:cubicBezTo>
                <a:lnTo>
                  <a:pt x="147284" y="1969844"/>
                </a:lnTo>
                <a:lnTo>
                  <a:pt x="150520" y="1974025"/>
                </a:lnTo>
                <a:lnTo>
                  <a:pt x="149441" y="1986839"/>
                </a:lnTo>
                <a:lnTo>
                  <a:pt x="150520" y="1987918"/>
                </a:lnTo>
                <a:lnTo>
                  <a:pt x="151599" y="1987918"/>
                </a:lnTo>
                <a:cubicBezTo>
                  <a:pt x="153487" y="1982253"/>
                  <a:pt x="155241" y="1979420"/>
                  <a:pt x="156860" y="1979420"/>
                </a:cubicBezTo>
                <a:lnTo>
                  <a:pt x="155780" y="1971867"/>
                </a:lnTo>
                <a:lnTo>
                  <a:pt x="156860" y="1953794"/>
                </a:lnTo>
                <a:lnTo>
                  <a:pt x="155780" y="1947455"/>
                </a:lnTo>
                <a:cubicBezTo>
                  <a:pt x="158658" y="1929112"/>
                  <a:pt x="161849" y="1916658"/>
                  <a:pt x="165357" y="1910094"/>
                </a:cubicBezTo>
                <a:lnTo>
                  <a:pt x="165357" y="1907936"/>
                </a:lnTo>
                <a:lnTo>
                  <a:pt x="161175" y="1893100"/>
                </a:lnTo>
                <a:cubicBezTo>
                  <a:pt x="163962" y="1884918"/>
                  <a:pt x="165357" y="1877095"/>
                  <a:pt x="165357" y="1869632"/>
                </a:cubicBezTo>
                <a:cubicBezTo>
                  <a:pt x="165357" y="1867294"/>
                  <a:pt x="162884" y="1863742"/>
                  <a:pt x="157938" y="1858977"/>
                </a:cubicBezTo>
                <a:lnTo>
                  <a:pt x="157938" y="1854661"/>
                </a:lnTo>
                <a:close/>
                <a:moveTo>
                  <a:pt x="34257" y="1854661"/>
                </a:moveTo>
                <a:lnTo>
                  <a:pt x="34257" y="1855740"/>
                </a:lnTo>
                <a:lnTo>
                  <a:pt x="35336" y="1856819"/>
                </a:lnTo>
                <a:lnTo>
                  <a:pt x="37494" y="1856819"/>
                </a:lnTo>
                <a:lnTo>
                  <a:pt x="37494" y="1855740"/>
                </a:lnTo>
                <a:close/>
                <a:moveTo>
                  <a:pt x="4273064" y="1854000"/>
                </a:moveTo>
                <a:lnTo>
                  <a:pt x="4269827" y="1855079"/>
                </a:lnTo>
                <a:lnTo>
                  <a:pt x="4269827" y="1857237"/>
                </a:lnTo>
                <a:lnTo>
                  <a:pt x="4270906" y="1857237"/>
                </a:lnTo>
                <a:lnTo>
                  <a:pt x="4273064" y="1855079"/>
                </a:lnTo>
                <a:close/>
                <a:moveTo>
                  <a:pt x="6685293" y="1853191"/>
                </a:moveTo>
                <a:lnTo>
                  <a:pt x="6682056" y="1856428"/>
                </a:lnTo>
                <a:lnTo>
                  <a:pt x="6682056" y="1857507"/>
                </a:lnTo>
                <a:lnTo>
                  <a:pt x="6684214" y="1857507"/>
                </a:lnTo>
                <a:lnTo>
                  <a:pt x="6687451" y="1854270"/>
                </a:lnTo>
                <a:lnTo>
                  <a:pt x="6686372" y="1853191"/>
                </a:lnTo>
                <a:close/>
                <a:moveTo>
                  <a:pt x="4265511" y="1852921"/>
                </a:moveTo>
                <a:lnTo>
                  <a:pt x="4265511" y="1854000"/>
                </a:lnTo>
                <a:lnTo>
                  <a:pt x="4267669" y="1854000"/>
                </a:lnTo>
                <a:lnTo>
                  <a:pt x="4267669" y="1852921"/>
                </a:lnTo>
                <a:close/>
                <a:moveTo>
                  <a:pt x="8149241" y="1852517"/>
                </a:moveTo>
                <a:cubicBezTo>
                  <a:pt x="8146363" y="1852517"/>
                  <a:pt x="8139485" y="1857192"/>
                  <a:pt x="8128605" y="1866544"/>
                </a:cubicBezTo>
                <a:lnTo>
                  <a:pt x="8123075" y="1865465"/>
                </a:lnTo>
                <a:lnTo>
                  <a:pt x="8111071" y="1881650"/>
                </a:lnTo>
                <a:cubicBezTo>
                  <a:pt x="8114937" y="1886685"/>
                  <a:pt x="8119703" y="1889203"/>
                  <a:pt x="8125368" y="1889203"/>
                </a:cubicBezTo>
                <a:lnTo>
                  <a:pt x="8127526" y="1893519"/>
                </a:lnTo>
                <a:lnTo>
                  <a:pt x="8126447" y="1899993"/>
                </a:lnTo>
                <a:lnTo>
                  <a:pt x="8127526" y="1899993"/>
                </a:lnTo>
                <a:lnTo>
                  <a:pt x="8139530" y="1896756"/>
                </a:lnTo>
                <a:lnTo>
                  <a:pt x="8147083" y="1901072"/>
                </a:lnTo>
                <a:lnTo>
                  <a:pt x="8148162" y="1901072"/>
                </a:lnTo>
                <a:lnTo>
                  <a:pt x="8148162" y="1896756"/>
                </a:lnTo>
                <a:lnTo>
                  <a:pt x="8153692" y="1882729"/>
                </a:lnTo>
                <a:cubicBezTo>
                  <a:pt x="8151444" y="1882729"/>
                  <a:pt x="8149600" y="1873737"/>
                  <a:pt x="8148162" y="1855754"/>
                </a:cubicBezTo>
                <a:close/>
                <a:moveTo>
                  <a:pt x="3225649" y="1852517"/>
                </a:moveTo>
                <a:lnTo>
                  <a:pt x="3225649" y="1853596"/>
                </a:lnTo>
                <a:lnTo>
                  <a:pt x="3227807" y="1853596"/>
                </a:lnTo>
                <a:lnTo>
                  <a:pt x="3227807" y="1852517"/>
                </a:lnTo>
                <a:close/>
                <a:moveTo>
                  <a:pt x="9210278" y="1851707"/>
                </a:moveTo>
                <a:lnTo>
                  <a:pt x="9210278" y="1856023"/>
                </a:lnTo>
                <a:lnTo>
                  <a:pt x="9211357" y="1854944"/>
                </a:lnTo>
                <a:lnTo>
                  <a:pt x="9212436" y="1854944"/>
                </a:lnTo>
                <a:lnTo>
                  <a:pt x="9211357" y="1851707"/>
                </a:lnTo>
                <a:close/>
                <a:moveTo>
                  <a:pt x="5093399" y="1849819"/>
                </a:moveTo>
                <a:lnTo>
                  <a:pt x="5093399" y="1854135"/>
                </a:lnTo>
                <a:lnTo>
                  <a:pt x="5094478" y="1855214"/>
                </a:lnTo>
                <a:lnTo>
                  <a:pt x="5094478" y="1856293"/>
                </a:lnTo>
                <a:lnTo>
                  <a:pt x="5097715" y="1855214"/>
                </a:lnTo>
                <a:lnTo>
                  <a:pt x="5097715" y="1851977"/>
                </a:lnTo>
                <a:lnTo>
                  <a:pt x="5095557" y="1849819"/>
                </a:lnTo>
                <a:close/>
                <a:moveTo>
                  <a:pt x="8598902" y="1849549"/>
                </a:moveTo>
                <a:lnTo>
                  <a:pt x="8598902" y="1854944"/>
                </a:lnTo>
                <a:lnTo>
                  <a:pt x="8591349" y="1854944"/>
                </a:lnTo>
                <a:lnTo>
                  <a:pt x="8591349" y="1852786"/>
                </a:lnTo>
                <a:lnTo>
                  <a:pt x="8589191" y="1852786"/>
                </a:lnTo>
                <a:lnTo>
                  <a:pt x="8589191" y="1854944"/>
                </a:lnTo>
                <a:lnTo>
                  <a:pt x="8583796" y="1853865"/>
                </a:lnTo>
                <a:lnTo>
                  <a:pt x="8583796" y="1854944"/>
                </a:lnTo>
                <a:cubicBezTo>
                  <a:pt x="8583796" y="1857462"/>
                  <a:pt x="8582717" y="1859620"/>
                  <a:pt x="8580559" y="1861418"/>
                </a:cubicBezTo>
                <a:lnTo>
                  <a:pt x="8581638" y="1862497"/>
                </a:lnTo>
                <a:lnTo>
                  <a:pt x="8583796" y="1862497"/>
                </a:lnTo>
                <a:lnTo>
                  <a:pt x="8583796" y="1859260"/>
                </a:lnTo>
                <a:lnTo>
                  <a:pt x="8585954" y="1859260"/>
                </a:lnTo>
                <a:lnTo>
                  <a:pt x="8585954" y="1885696"/>
                </a:lnTo>
                <a:lnTo>
                  <a:pt x="8583796" y="1885696"/>
                </a:lnTo>
                <a:lnTo>
                  <a:pt x="8583796" y="1895407"/>
                </a:lnTo>
                <a:lnTo>
                  <a:pt x="8585954" y="1895407"/>
                </a:lnTo>
                <a:lnTo>
                  <a:pt x="8585954" y="1907276"/>
                </a:lnTo>
                <a:lnTo>
                  <a:pt x="8583796" y="1907276"/>
                </a:lnTo>
                <a:lnTo>
                  <a:pt x="8583796" y="1918066"/>
                </a:lnTo>
                <a:lnTo>
                  <a:pt x="8585954" y="1918066"/>
                </a:lnTo>
                <a:lnTo>
                  <a:pt x="8585954" y="1916987"/>
                </a:lnTo>
                <a:lnTo>
                  <a:pt x="8584875" y="1913750"/>
                </a:lnTo>
                <a:lnTo>
                  <a:pt x="8610771" y="1913750"/>
                </a:lnTo>
                <a:cubicBezTo>
                  <a:pt x="8613108" y="1913750"/>
                  <a:pt x="8615626" y="1912671"/>
                  <a:pt x="8618324" y="1910513"/>
                </a:cubicBezTo>
                <a:lnTo>
                  <a:pt x="8624798" y="1910513"/>
                </a:lnTo>
                <a:cubicBezTo>
                  <a:pt x="8624798" y="1912671"/>
                  <a:pt x="8627675" y="1913750"/>
                  <a:pt x="8633430" y="1913750"/>
                </a:cubicBezTo>
                <a:lnTo>
                  <a:pt x="8636667" y="1915908"/>
                </a:lnTo>
                <a:cubicBezTo>
                  <a:pt x="8636667" y="1913930"/>
                  <a:pt x="8640263" y="1912491"/>
                  <a:pt x="8647457" y="1911592"/>
                </a:cubicBezTo>
                <a:lnTo>
                  <a:pt x="8656089" y="1913750"/>
                </a:lnTo>
                <a:lnTo>
                  <a:pt x="8663642" y="1910513"/>
                </a:lnTo>
                <a:lnTo>
                  <a:pt x="8663642" y="1912671"/>
                </a:lnTo>
                <a:lnTo>
                  <a:pt x="8662563" y="1913750"/>
                </a:lnTo>
                <a:lnTo>
                  <a:pt x="8662563" y="1914829"/>
                </a:lnTo>
                <a:lnTo>
                  <a:pt x="8667958" y="1913750"/>
                </a:lnTo>
                <a:lnTo>
                  <a:pt x="8673353" y="1914829"/>
                </a:lnTo>
                <a:lnTo>
                  <a:pt x="8680906" y="1912671"/>
                </a:lnTo>
                <a:lnTo>
                  <a:pt x="8698170" y="1913750"/>
                </a:lnTo>
                <a:lnTo>
                  <a:pt x="8713276" y="1913750"/>
                </a:lnTo>
                <a:lnTo>
                  <a:pt x="8719750" y="1914829"/>
                </a:lnTo>
                <a:lnTo>
                  <a:pt x="8733777" y="1912671"/>
                </a:lnTo>
                <a:lnTo>
                  <a:pt x="8738093" y="1914829"/>
                </a:lnTo>
                <a:lnTo>
                  <a:pt x="8739172" y="1913750"/>
                </a:lnTo>
                <a:lnTo>
                  <a:pt x="8741330" y="1913750"/>
                </a:lnTo>
                <a:lnTo>
                  <a:pt x="8744567" y="1914829"/>
                </a:lnTo>
                <a:lnTo>
                  <a:pt x="8749962" y="1913750"/>
                </a:lnTo>
                <a:lnTo>
                  <a:pt x="8773700" y="1913750"/>
                </a:lnTo>
                <a:lnTo>
                  <a:pt x="8784490" y="1914829"/>
                </a:lnTo>
                <a:lnTo>
                  <a:pt x="8786648" y="1912671"/>
                </a:lnTo>
                <a:lnTo>
                  <a:pt x="8792043" y="1912671"/>
                </a:lnTo>
                <a:cubicBezTo>
                  <a:pt x="8792043" y="1908355"/>
                  <a:pt x="8792763" y="1906197"/>
                  <a:pt x="8794201" y="1906197"/>
                </a:cubicBezTo>
                <a:cubicBezTo>
                  <a:pt x="8793482" y="1900982"/>
                  <a:pt x="8792043" y="1897745"/>
                  <a:pt x="8789885" y="1896486"/>
                </a:cubicBezTo>
                <a:lnTo>
                  <a:pt x="8789885" y="1895407"/>
                </a:lnTo>
                <a:lnTo>
                  <a:pt x="8779095" y="1895407"/>
                </a:lnTo>
                <a:lnTo>
                  <a:pt x="8779095" y="1897565"/>
                </a:lnTo>
                <a:lnTo>
                  <a:pt x="8772621" y="1897565"/>
                </a:lnTo>
                <a:cubicBezTo>
                  <a:pt x="8772621" y="1896126"/>
                  <a:pt x="8770823" y="1895407"/>
                  <a:pt x="8767226" y="1895407"/>
                </a:cubicBezTo>
                <a:lnTo>
                  <a:pt x="8767226" y="1891091"/>
                </a:lnTo>
                <a:lnTo>
                  <a:pt x="8765068" y="1891091"/>
                </a:lnTo>
                <a:cubicBezTo>
                  <a:pt x="8763630" y="1891091"/>
                  <a:pt x="8762910" y="1892530"/>
                  <a:pt x="8762910" y="1895407"/>
                </a:cubicBezTo>
                <a:lnTo>
                  <a:pt x="8755357" y="1895407"/>
                </a:lnTo>
                <a:lnTo>
                  <a:pt x="8755357" y="1897565"/>
                </a:lnTo>
                <a:lnTo>
                  <a:pt x="8744567" y="1897565"/>
                </a:lnTo>
                <a:lnTo>
                  <a:pt x="8744567" y="1895407"/>
                </a:lnTo>
                <a:lnTo>
                  <a:pt x="8738093" y="1895407"/>
                </a:lnTo>
                <a:lnTo>
                  <a:pt x="8718671" y="1894328"/>
                </a:lnTo>
                <a:lnTo>
                  <a:pt x="8700328" y="1895407"/>
                </a:lnTo>
                <a:lnTo>
                  <a:pt x="8699249" y="1895407"/>
                </a:lnTo>
                <a:lnTo>
                  <a:pt x="8694933" y="1892170"/>
                </a:lnTo>
                <a:cubicBezTo>
                  <a:pt x="8694933" y="1893788"/>
                  <a:pt x="8689178" y="1894867"/>
                  <a:pt x="8677669" y="1895407"/>
                </a:cubicBezTo>
                <a:lnTo>
                  <a:pt x="8638825" y="1894328"/>
                </a:lnTo>
                <a:cubicBezTo>
                  <a:pt x="8632351" y="1894328"/>
                  <a:pt x="8629114" y="1895407"/>
                  <a:pt x="8629114" y="1897565"/>
                </a:cubicBezTo>
                <a:lnTo>
                  <a:pt x="8621561" y="1897565"/>
                </a:lnTo>
                <a:lnTo>
                  <a:pt x="8621561" y="1895407"/>
                </a:lnTo>
                <a:lnTo>
                  <a:pt x="8615087" y="1895407"/>
                </a:lnTo>
                <a:lnTo>
                  <a:pt x="8615087" y="1897565"/>
                </a:lnTo>
                <a:lnTo>
                  <a:pt x="8609692" y="1897565"/>
                </a:lnTo>
                <a:lnTo>
                  <a:pt x="8609692" y="1895407"/>
                </a:lnTo>
                <a:lnTo>
                  <a:pt x="8603218" y="1895407"/>
                </a:lnTo>
                <a:lnTo>
                  <a:pt x="8601060" y="1893249"/>
                </a:lnTo>
                <a:lnTo>
                  <a:pt x="8601060" y="1892170"/>
                </a:lnTo>
                <a:lnTo>
                  <a:pt x="8602139" y="1891091"/>
                </a:lnTo>
                <a:lnTo>
                  <a:pt x="8601060" y="1890012"/>
                </a:lnTo>
                <a:lnTo>
                  <a:pt x="8601060" y="1884617"/>
                </a:lnTo>
                <a:lnTo>
                  <a:pt x="8602139" y="1880301"/>
                </a:lnTo>
                <a:lnTo>
                  <a:pt x="8599981" y="1871669"/>
                </a:lnTo>
                <a:lnTo>
                  <a:pt x="8599981" y="1860339"/>
                </a:lnTo>
                <a:lnTo>
                  <a:pt x="8601060" y="1852786"/>
                </a:lnTo>
                <a:lnTo>
                  <a:pt x="8599981" y="1851707"/>
                </a:lnTo>
                <a:lnTo>
                  <a:pt x="8602139" y="1849549"/>
                </a:lnTo>
                <a:close/>
                <a:moveTo>
                  <a:pt x="7777673" y="1849280"/>
                </a:moveTo>
                <a:lnTo>
                  <a:pt x="7777673" y="1850359"/>
                </a:lnTo>
                <a:lnTo>
                  <a:pt x="7780910" y="1850359"/>
                </a:lnTo>
                <a:lnTo>
                  <a:pt x="7780910" y="1849280"/>
                </a:lnTo>
                <a:close/>
                <a:moveTo>
                  <a:pt x="3220254" y="1849280"/>
                </a:moveTo>
                <a:lnTo>
                  <a:pt x="3228886" y="1849280"/>
                </a:lnTo>
                <a:lnTo>
                  <a:pt x="3245071" y="1862352"/>
                </a:lnTo>
                <a:lnTo>
                  <a:pt x="3245071" y="1865465"/>
                </a:lnTo>
                <a:lnTo>
                  <a:pt x="3246150" y="1865465"/>
                </a:lnTo>
                <a:lnTo>
                  <a:pt x="3246150" y="1863224"/>
                </a:lnTo>
                <a:lnTo>
                  <a:pt x="3256940" y="1871939"/>
                </a:lnTo>
                <a:lnTo>
                  <a:pt x="3255861" y="1873018"/>
                </a:lnTo>
                <a:lnTo>
                  <a:pt x="3255861" y="1874097"/>
                </a:lnTo>
                <a:lnTo>
                  <a:pt x="3256940" y="1875176"/>
                </a:lnTo>
                <a:cubicBezTo>
                  <a:pt x="3256940" y="1897115"/>
                  <a:pt x="3250106" y="1912221"/>
                  <a:pt x="3236439" y="1920494"/>
                </a:cubicBezTo>
                <a:lnTo>
                  <a:pt x="3221333" y="1935600"/>
                </a:lnTo>
                <a:lnTo>
                  <a:pt x="3212701" y="1937758"/>
                </a:lnTo>
                <a:cubicBezTo>
                  <a:pt x="3207665" y="1935959"/>
                  <a:pt x="3205148" y="1934521"/>
                  <a:pt x="3205148" y="1933442"/>
                </a:cubicBezTo>
                <a:lnTo>
                  <a:pt x="3205148" y="1932363"/>
                </a:lnTo>
                <a:cubicBezTo>
                  <a:pt x="3216657" y="1922652"/>
                  <a:pt x="3222412" y="1915458"/>
                  <a:pt x="3222412" y="1910783"/>
                </a:cubicBezTo>
                <a:cubicBezTo>
                  <a:pt x="3218096" y="1907366"/>
                  <a:pt x="3213420" y="1905208"/>
                  <a:pt x="3208385" y="1904309"/>
                </a:cubicBezTo>
                <a:lnTo>
                  <a:pt x="3208385" y="1903230"/>
                </a:lnTo>
                <a:lnTo>
                  <a:pt x="3209464" y="1902151"/>
                </a:lnTo>
                <a:lnTo>
                  <a:pt x="3209464" y="1901072"/>
                </a:lnTo>
                <a:cubicBezTo>
                  <a:pt x="3200832" y="1901072"/>
                  <a:pt x="3196516" y="1894598"/>
                  <a:pt x="3196516" y="1881650"/>
                </a:cubicBezTo>
                <a:lnTo>
                  <a:pt x="3196516" y="1869781"/>
                </a:lnTo>
                <a:cubicBezTo>
                  <a:pt x="3196516" y="1868162"/>
                  <a:pt x="3198314" y="1867083"/>
                  <a:pt x="3201911" y="1866544"/>
                </a:cubicBezTo>
                <a:lnTo>
                  <a:pt x="3200832" y="1865465"/>
                </a:lnTo>
                <a:lnTo>
                  <a:pt x="3200832" y="1864386"/>
                </a:lnTo>
                <a:cubicBezTo>
                  <a:pt x="3204428" y="1858631"/>
                  <a:pt x="3210902" y="1854315"/>
                  <a:pt x="3220254" y="1851438"/>
                </a:cubicBezTo>
                <a:close/>
                <a:moveTo>
                  <a:pt x="22523" y="1849266"/>
                </a:moveTo>
                <a:lnTo>
                  <a:pt x="22523" y="1850345"/>
                </a:lnTo>
                <a:lnTo>
                  <a:pt x="25760" y="1851424"/>
                </a:lnTo>
                <a:lnTo>
                  <a:pt x="30077" y="1850345"/>
                </a:lnTo>
                <a:lnTo>
                  <a:pt x="31020" y="1851424"/>
                </a:lnTo>
                <a:lnTo>
                  <a:pt x="31020" y="1850345"/>
                </a:lnTo>
                <a:lnTo>
                  <a:pt x="30077" y="1849266"/>
                </a:lnTo>
                <a:close/>
                <a:moveTo>
                  <a:pt x="5090162" y="1848740"/>
                </a:moveTo>
                <a:lnTo>
                  <a:pt x="5090162" y="1849819"/>
                </a:lnTo>
                <a:lnTo>
                  <a:pt x="5092320" y="1849819"/>
                </a:lnTo>
                <a:lnTo>
                  <a:pt x="5092320" y="1848740"/>
                </a:lnTo>
                <a:close/>
                <a:moveTo>
                  <a:pt x="5081530" y="1848740"/>
                </a:moveTo>
                <a:lnTo>
                  <a:pt x="5081530" y="1850898"/>
                </a:lnTo>
                <a:lnTo>
                  <a:pt x="5082609" y="1849819"/>
                </a:lnTo>
                <a:lnTo>
                  <a:pt x="5083688" y="1849819"/>
                </a:lnTo>
                <a:lnTo>
                  <a:pt x="5089083" y="1850898"/>
                </a:lnTo>
                <a:lnTo>
                  <a:pt x="5086925" y="1848740"/>
                </a:lnTo>
                <a:close/>
                <a:moveTo>
                  <a:pt x="6101701" y="1848605"/>
                </a:moveTo>
                <a:lnTo>
                  <a:pt x="6101701" y="1850763"/>
                </a:lnTo>
                <a:lnTo>
                  <a:pt x="6106961" y="1850763"/>
                </a:lnTo>
                <a:lnTo>
                  <a:pt x="6106961" y="1849684"/>
                </a:lnTo>
                <a:close/>
                <a:moveTo>
                  <a:pt x="4261060" y="1848605"/>
                </a:moveTo>
                <a:lnTo>
                  <a:pt x="4261060" y="1849684"/>
                </a:lnTo>
                <a:lnTo>
                  <a:pt x="4263218" y="1849684"/>
                </a:lnTo>
                <a:lnTo>
                  <a:pt x="4263218" y="1848605"/>
                </a:lnTo>
                <a:close/>
                <a:moveTo>
                  <a:pt x="7692296" y="1848201"/>
                </a:moveTo>
                <a:lnTo>
                  <a:pt x="7694454" y="1850359"/>
                </a:lnTo>
                <a:lnTo>
                  <a:pt x="7698770" y="1850359"/>
                </a:lnTo>
                <a:lnTo>
                  <a:pt x="7698770" y="1849280"/>
                </a:lnTo>
                <a:close/>
                <a:moveTo>
                  <a:pt x="7679079" y="1848201"/>
                </a:moveTo>
                <a:lnTo>
                  <a:pt x="7679079" y="1851438"/>
                </a:lnTo>
                <a:lnTo>
                  <a:pt x="7680158" y="1851438"/>
                </a:lnTo>
                <a:lnTo>
                  <a:pt x="7682316" y="1849280"/>
                </a:lnTo>
                <a:lnTo>
                  <a:pt x="7682316" y="1848201"/>
                </a:lnTo>
                <a:close/>
                <a:moveTo>
                  <a:pt x="9186270" y="1847391"/>
                </a:moveTo>
                <a:lnTo>
                  <a:pt x="9183978" y="1849549"/>
                </a:lnTo>
                <a:lnTo>
                  <a:pt x="9183978" y="1850628"/>
                </a:lnTo>
                <a:lnTo>
                  <a:pt x="9186270" y="1848470"/>
                </a:lnTo>
                <a:close/>
                <a:moveTo>
                  <a:pt x="230367" y="1847242"/>
                </a:moveTo>
                <a:lnTo>
                  <a:pt x="227265" y="1853582"/>
                </a:lnTo>
                <a:lnTo>
                  <a:pt x="227265" y="1854661"/>
                </a:lnTo>
                <a:lnTo>
                  <a:pt x="228344" y="1854661"/>
                </a:lnTo>
                <a:lnTo>
                  <a:pt x="231446" y="1848321"/>
                </a:lnTo>
                <a:lnTo>
                  <a:pt x="231446" y="1847242"/>
                </a:lnTo>
                <a:close/>
                <a:moveTo>
                  <a:pt x="166435" y="1846163"/>
                </a:moveTo>
                <a:lnTo>
                  <a:pt x="167514" y="1853582"/>
                </a:lnTo>
                <a:lnTo>
                  <a:pt x="168594" y="1853582"/>
                </a:lnTo>
                <a:lnTo>
                  <a:pt x="168594" y="1846163"/>
                </a:lnTo>
                <a:close/>
                <a:moveTo>
                  <a:pt x="9187349" y="1845233"/>
                </a:moveTo>
                <a:lnTo>
                  <a:pt x="9187349" y="1846312"/>
                </a:lnTo>
                <a:lnTo>
                  <a:pt x="9190586" y="1846312"/>
                </a:lnTo>
                <a:lnTo>
                  <a:pt x="9190586" y="1845233"/>
                </a:lnTo>
                <a:close/>
                <a:moveTo>
                  <a:pt x="2247781" y="1844154"/>
                </a:moveTo>
                <a:lnTo>
                  <a:pt x="2247781" y="1847256"/>
                </a:lnTo>
                <a:lnTo>
                  <a:pt x="2251017" y="1847256"/>
                </a:lnTo>
                <a:lnTo>
                  <a:pt x="2251017" y="1844154"/>
                </a:lnTo>
                <a:close/>
                <a:moveTo>
                  <a:pt x="4103525" y="1843075"/>
                </a:moveTo>
                <a:lnTo>
                  <a:pt x="4103525" y="1845233"/>
                </a:lnTo>
                <a:lnTo>
                  <a:pt x="4104604" y="1845233"/>
                </a:lnTo>
                <a:lnTo>
                  <a:pt x="4104604" y="1843075"/>
                </a:lnTo>
                <a:close/>
                <a:moveTo>
                  <a:pt x="7771064" y="1840513"/>
                </a:moveTo>
                <a:cubicBezTo>
                  <a:pt x="7771963" y="1844109"/>
                  <a:pt x="7773042" y="1845908"/>
                  <a:pt x="7774301" y="1845908"/>
                </a:cubicBezTo>
                <a:lnTo>
                  <a:pt x="7776594" y="1845908"/>
                </a:lnTo>
                <a:cubicBezTo>
                  <a:pt x="7778032" y="1845908"/>
                  <a:pt x="7778752" y="1844829"/>
                  <a:pt x="7778752" y="1842671"/>
                </a:cubicBezTo>
                <a:lnTo>
                  <a:pt x="7779831" y="1841592"/>
                </a:lnTo>
                <a:lnTo>
                  <a:pt x="7784147" y="1841592"/>
                </a:lnTo>
                <a:cubicBezTo>
                  <a:pt x="7785675" y="1841592"/>
                  <a:pt x="7786440" y="1843390"/>
                  <a:pt x="7786440" y="1846987"/>
                </a:cubicBezTo>
                <a:cubicBezTo>
                  <a:pt x="7801546" y="1853191"/>
                  <a:pt x="7810312" y="1858676"/>
                  <a:pt x="7812740" y="1863441"/>
                </a:cubicBezTo>
                <a:lnTo>
                  <a:pt x="7812740" y="1870050"/>
                </a:lnTo>
                <a:lnTo>
                  <a:pt x="7807210" y="1875580"/>
                </a:lnTo>
                <a:lnTo>
                  <a:pt x="7800601" y="1875580"/>
                </a:lnTo>
                <a:cubicBezTo>
                  <a:pt x="7796016" y="1871174"/>
                  <a:pt x="7792374" y="1868971"/>
                  <a:pt x="7789676" y="1868971"/>
                </a:cubicBezTo>
                <a:lnTo>
                  <a:pt x="7786440" y="1870050"/>
                </a:lnTo>
                <a:lnTo>
                  <a:pt x="7783068" y="1868971"/>
                </a:lnTo>
                <a:lnTo>
                  <a:pt x="7755688" y="1875580"/>
                </a:lnTo>
                <a:lnTo>
                  <a:pt x="7740447" y="1866813"/>
                </a:lnTo>
                <a:lnTo>
                  <a:pt x="7740447" y="1864520"/>
                </a:lnTo>
                <a:cubicBezTo>
                  <a:pt x="7741886" y="1864520"/>
                  <a:pt x="7748450" y="1857597"/>
                  <a:pt x="7760139" y="1843750"/>
                </a:cubicBezTo>
                <a:cubicBezTo>
                  <a:pt x="7763196" y="1841592"/>
                  <a:pt x="7766838" y="1840513"/>
                  <a:pt x="7771064" y="1840513"/>
                </a:cubicBezTo>
                <a:close/>
                <a:moveTo>
                  <a:pt x="7683530" y="1840513"/>
                </a:moveTo>
                <a:lnTo>
                  <a:pt x="7680158" y="1841592"/>
                </a:lnTo>
                <a:lnTo>
                  <a:pt x="7680158" y="1842671"/>
                </a:lnTo>
                <a:cubicBezTo>
                  <a:pt x="7686002" y="1842671"/>
                  <a:pt x="7688924" y="1843750"/>
                  <a:pt x="7688924" y="1845908"/>
                </a:cubicBezTo>
                <a:lnTo>
                  <a:pt x="7691082" y="1845908"/>
                </a:lnTo>
                <a:lnTo>
                  <a:pt x="7691082" y="1844829"/>
                </a:lnTo>
                <a:lnTo>
                  <a:pt x="7688924" y="1841592"/>
                </a:lnTo>
                <a:lnTo>
                  <a:pt x="7685688" y="1842671"/>
                </a:lnTo>
                <a:close/>
                <a:moveTo>
                  <a:pt x="1590411" y="1840108"/>
                </a:moveTo>
                <a:lnTo>
                  <a:pt x="1590411" y="1842266"/>
                </a:lnTo>
                <a:lnTo>
                  <a:pt x="1591491" y="1842266"/>
                </a:lnTo>
                <a:lnTo>
                  <a:pt x="1591491" y="1840108"/>
                </a:lnTo>
                <a:close/>
                <a:moveTo>
                  <a:pt x="4255665" y="1839838"/>
                </a:moveTo>
                <a:lnTo>
                  <a:pt x="4256744" y="1839838"/>
                </a:lnTo>
                <a:cubicBezTo>
                  <a:pt x="4270411" y="1844694"/>
                  <a:pt x="4278773" y="1851617"/>
                  <a:pt x="4281831" y="1860609"/>
                </a:cubicBezTo>
                <a:lnTo>
                  <a:pt x="4281831" y="1861688"/>
                </a:lnTo>
                <a:lnTo>
                  <a:pt x="4289519" y="1860609"/>
                </a:lnTo>
                <a:lnTo>
                  <a:pt x="4290598" y="1860609"/>
                </a:lnTo>
                <a:cubicBezTo>
                  <a:pt x="4297161" y="1860609"/>
                  <a:pt x="4300444" y="1863531"/>
                  <a:pt x="4300444" y="1869376"/>
                </a:cubicBezTo>
                <a:lnTo>
                  <a:pt x="4300444" y="1872613"/>
                </a:lnTo>
                <a:lnTo>
                  <a:pt x="4295049" y="1878143"/>
                </a:lnTo>
                <a:lnTo>
                  <a:pt x="4291677" y="1878143"/>
                </a:lnTo>
                <a:cubicBezTo>
                  <a:pt x="4288440" y="1875176"/>
                  <a:pt x="4285157" y="1873692"/>
                  <a:pt x="4281831" y="1873692"/>
                </a:cubicBezTo>
                <a:cubicBezTo>
                  <a:pt x="4274188" y="1883763"/>
                  <a:pt x="4270186" y="1891046"/>
                  <a:pt x="4269827" y="1895542"/>
                </a:cubicBezTo>
                <a:lnTo>
                  <a:pt x="4265511" y="1898914"/>
                </a:lnTo>
                <a:lnTo>
                  <a:pt x="4265511" y="1902151"/>
                </a:lnTo>
                <a:cubicBezTo>
                  <a:pt x="4269827" y="1902151"/>
                  <a:pt x="4272704" y="1903634"/>
                  <a:pt x="4274143" y="1906602"/>
                </a:cubicBezTo>
                <a:lnTo>
                  <a:pt x="4282910" y="1905388"/>
                </a:lnTo>
                <a:lnTo>
                  <a:pt x="4285203" y="1908760"/>
                </a:lnTo>
                <a:lnTo>
                  <a:pt x="4279673" y="1914155"/>
                </a:lnTo>
                <a:lnTo>
                  <a:pt x="4281831" y="1916448"/>
                </a:lnTo>
                <a:lnTo>
                  <a:pt x="4287361" y="1913076"/>
                </a:lnTo>
                <a:cubicBezTo>
                  <a:pt x="4290957" y="1916582"/>
                  <a:pt x="4292756" y="1923146"/>
                  <a:pt x="4292756" y="1932767"/>
                </a:cubicBezTo>
                <a:lnTo>
                  <a:pt x="4292756" y="1936139"/>
                </a:lnTo>
                <a:cubicBezTo>
                  <a:pt x="4292756" y="1941175"/>
                  <a:pt x="4290957" y="1943692"/>
                  <a:pt x="4287361" y="1943692"/>
                </a:cubicBezTo>
                <a:lnTo>
                  <a:pt x="4279673" y="1942613"/>
                </a:lnTo>
                <a:lnTo>
                  <a:pt x="4279673" y="1943692"/>
                </a:lnTo>
                <a:lnTo>
                  <a:pt x="4280752" y="1948143"/>
                </a:lnTo>
                <a:cubicBezTo>
                  <a:pt x="4280212" y="1950661"/>
                  <a:pt x="4278009" y="1952864"/>
                  <a:pt x="4274143" y="1954752"/>
                </a:cubicBezTo>
                <a:lnTo>
                  <a:pt x="4266590" y="1954752"/>
                </a:lnTo>
                <a:cubicBezTo>
                  <a:pt x="4265061" y="1954752"/>
                  <a:pt x="4264297" y="1953628"/>
                  <a:pt x="4264297" y="1951380"/>
                </a:cubicBezTo>
                <a:cubicBezTo>
                  <a:pt x="4254136" y="1948143"/>
                  <a:pt x="4244290" y="1939781"/>
                  <a:pt x="4234759" y="1926293"/>
                </a:cubicBezTo>
                <a:lnTo>
                  <a:pt x="4233680" y="1926293"/>
                </a:lnTo>
                <a:cubicBezTo>
                  <a:pt x="4226397" y="1927552"/>
                  <a:pt x="4218394" y="1932992"/>
                  <a:pt x="4209672" y="1942613"/>
                </a:cubicBezTo>
                <a:cubicBezTo>
                  <a:pt x="4215696" y="1945401"/>
                  <a:pt x="4221137" y="1950526"/>
                  <a:pt x="4225992" y="1957989"/>
                </a:cubicBezTo>
                <a:cubicBezTo>
                  <a:pt x="4225093" y="1961586"/>
                  <a:pt x="4216011" y="1965947"/>
                  <a:pt x="4198747" y="1971072"/>
                </a:cubicBezTo>
                <a:lnTo>
                  <a:pt x="4198747" y="1975523"/>
                </a:lnTo>
                <a:cubicBezTo>
                  <a:pt x="4205850" y="1984425"/>
                  <a:pt x="4212055" y="1990989"/>
                  <a:pt x="4217360" y="1995215"/>
                </a:cubicBezTo>
                <a:cubicBezTo>
                  <a:pt x="4221496" y="1995215"/>
                  <a:pt x="4225857" y="1990809"/>
                  <a:pt x="4230443" y="1981997"/>
                </a:cubicBezTo>
                <a:lnTo>
                  <a:pt x="4232601" y="1981997"/>
                </a:lnTo>
                <a:lnTo>
                  <a:pt x="4232601" y="1978760"/>
                </a:lnTo>
                <a:cubicBezTo>
                  <a:pt x="4232601" y="1974714"/>
                  <a:pt x="4234085" y="1972151"/>
                  <a:pt x="4237052" y="1971072"/>
                </a:cubicBezTo>
                <a:lnTo>
                  <a:pt x="4238131" y="1971072"/>
                </a:lnTo>
                <a:cubicBezTo>
                  <a:pt x="4239569" y="1971072"/>
                  <a:pt x="4240289" y="1972915"/>
                  <a:pt x="4240289" y="1976602"/>
                </a:cubicBezTo>
                <a:lnTo>
                  <a:pt x="4241368" y="1976602"/>
                </a:lnTo>
                <a:lnTo>
                  <a:pt x="4243526" y="1966756"/>
                </a:lnTo>
                <a:lnTo>
                  <a:pt x="4242447" y="1963384"/>
                </a:lnTo>
                <a:lnTo>
                  <a:pt x="4243526" y="1962305"/>
                </a:lnTo>
                <a:lnTo>
                  <a:pt x="4243526" y="1961226"/>
                </a:lnTo>
                <a:lnTo>
                  <a:pt x="4242447" y="1956910"/>
                </a:lnTo>
                <a:cubicBezTo>
                  <a:pt x="4242447" y="1954662"/>
                  <a:pt x="4245729" y="1952819"/>
                  <a:pt x="4252293" y="1951380"/>
                </a:cubicBezTo>
                <a:cubicBezTo>
                  <a:pt x="4253372" y="1951380"/>
                  <a:pt x="4255575" y="1954303"/>
                  <a:pt x="4258902" y="1960147"/>
                </a:cubicBezTo>
                <a:cubicBezTo>
                  <a:pt x="4267084" y="1963834"/>
                  <a:pt x="4276571" y="1966756"/>
                  <a:pt x="4287361" y="1968914"/>
                </a:cubicBezTo>
                <a:lnTo>
                  <a:pt x="4293969" y="1983211"/>
                </a:lnTo>
                <a:lnTo>
                  <a:pt x="4293969" y="1985369"/>
                </a:lnTo>
                <a:cubicBezTo>
                  <a:pt x="4293340" y="1986628"/>
                  <a:pt x="4288574" y="1988786"/>
                  <a:pt x="4279673" y="1991843"/>
                </a:cubicBezTo>
                <a:lnTo>
                  <a:pt x="4274143" y="1996294"/>
                </a:lnTo>
                <a:lnTo>
                  <a:pt x="4263218" y="1994136"/>
                </a:lnTo>
                <a:lnTo>
                  <a:pt x="4246898" y="2005061"/>
                </a:lnTo>
                <a:cubicBezTo>
                  <a:pt x="4244470" y="2005061"/>
                  <a:pt x="4241188" y="2006499"/>
                  <a:pt x="4237052" y="2009377"/>
                </a:cubicBezTo>
                <a:cubicBezTo>
                  <a:pt x="4237052" y="2015221"/>
                  <a:pt x="4241053" y="2018144"/>
                  <a:pt x="4249056" y="2018144"/>
                </a:cubicBezTo>
                <a:cubicBezTo>
                  <a:pt x="4261644" y="2022550"/>
                  <a:pt x="4270006" y="2024753"/>
                  <a:pt x="4274143" y="2024753"/>
                </a:cubicBezTo>
                <a:cubicBezTo>
                  <a:pt x="4274143" y="2026191"/>
                  <a:pt x="4275986" y="2026911"/>
                  <a:pt x="4279673" y="2026911"/>
                </a:cubicBezTo>
                <a:lnTo>
                  <a:pt x="4296128" y="2025832"/>
                </a:lnTo>
                <a:lnTo>
                  <a:pt x="4299365" y="2030148"/>
                </a:lnTo>
                <a:cubicBezTo>
                  <a:pt x="4299365" y="2033834"/>
                  <a:pt x="4295723" y="2041522"/>
                  <a:pt x="4288440" y="2053211"/>
                </a:cubicBezTo>
                <a:cubicBezTo>
                  <a:pt x="4288440" y="2060854"/>
                  <a:pt x="4284438" y="2068137"/>
                  <a:pt x="4276436" y="2075061"/>
                </a:cubicBezTo>
                <a:lnTo>
                  <a:pt x="4265511" y="2076140"/>
                </a:lnTo>
                <a:cubicBezTo>
                  <a:pt x="4265511" y="2073982"/>
                  <a:pt x="4260745" y="2071779"/>
                  <a:pt x="4251214" y="2069531"/>
                </a:cubicBezTo>
                <a:cubicBezTo>
                  <a:pt x="4247617" y="2067013"/>
                  <a:pt x="4245819" y="2063732"/>
                  <a:pt x="4245819" y="2059685"/>
                </a:cubicBezTo>
                <a:lnTo>
                  <a:pt x="4244605" y="2059685"/>
                </a:lnTo>
                <a:lnTo>
                  <a:pt x="4244605" y="2061978"/>
                </a:lnTo>
                <a:lnTo>
                  <a:pt x="4242447" y="2061978"/>
                </a:lnTo>
                <a:cubicBezTo>
                  <a:pt x="4233006" y="2055954"/>
                  <a:pt x="4228285" y="2050828"/>
                  <a:pt x="4228285" y="2046602"/>
                </a:cubicBezTo>
                <a:lnTo>
                  <a:pt x="4233680" y="2043365"/>
                </a:lnTo>
                <a:lnTo>
                  <a:pt x="4231522" y="2041207"/>
                </a:lnTo>
                <a:lnTo>
                  <a:pt x="4231522" y="2043365"/>
                </a:lnTo>
                <a:cubicBezTo>
                  <a:pt x="4226397" y="2042826"/>
                  <a:pt x="4223834" y="2042106"/>
                  <a:pt x="4223834" y="2041207"/>
                </a:cubicBezTo>
                <a:lnTo>
                  <a:pt x="4222755" y="2042286"/>
                </a:lnTo>
                <a:lnTo>
                  <a:pt x="4218439" y="2042286"/>
                </a:lnTo>
                <a:cubicBezTo>
                  <a:pt x="4215472" y="2040758"/>
                  <a:pt x="4213988" y="2038915"/>
                  <a:pt x="4213988" y="2036756"/>
                </a:cubicBezTo>
                <a:lnTo>
                  <a:pt x="4215067" y="2029069"/>
                </a:lnTo>
                <a:cubicBezTo>
                  <a:pt x="4207784" y="2024753"/>
                  <a:pt x="4204142" y="2018908"/>
                  <a:pt x="4204142" y="2011535"/>
                </a:cubicBezTo>
                <a:cubicBezTo>
                  <a:pt x="4202704" y="2004252"/>
                  <a:pt x="4200546" y="1998811"/>
                  <a:pt x="4197668" y="1995215"/>
                </a:cubicBezTo>
                <a:cubicBezTo>
                  <a:pt x="4196139" y="1995215"/>
                  <a:pt x="4195376" y="1993012"/>
                  <a:pt x="4195376" y="1988606"/>
                </a:cubicBezTo>
                <a:lnTo>
                  <a:pt x="4196455" y="1979839"/>
                </a:lnTo>
                <a:lnTo>
                  <a:pt x="4193218" y="1979839"/>
                </a:lnTo>
                <a:lnTo>
                  <a:pt x="4193218" y="1980918"/>
                </a:lnTo>
                <a:cubicBezTo>
                  <a:pt x="4193218" y="1988201"/>
                  <a:pt x="4192498" y="1991843"/>
                  <a:pt x="4191059" y="1991843"/>
                </a:cubicBezTo>
                <a:lnTo>
                  <a:pt x="4195376" y="1999531"/>
                </a:lnTo>
                <a:lnTo>
                  <a:pt x="4194297" y="2011535"/>
                </a:lnTo>
                <a:lnTo>
                  <a:pt x="4197668" y="2022595"/>
                </a:lnTo>
                <a:lnTo>
                  <a:pt x="4195376" y="2030148"/>
                </a:lnTo>
                <a:lnTo>
                  <a:pt x="4195376" y="2031361"/>
                </a:lnTo>
                <a:lnTo>
                  <a:pt x="4197668" y="2039994"/>
                </a:lnTo>
                <a:lnTo>
                  <a:pt x="4195376" y="2043365"/>
                </a:lnTo>
                <a:lnTo>
                  <a:pt x="4195376" y="2044444"/>
                </a:lnTo>
                <a:lnTo>
                  <a:pt x="4197668" y="2053211"/>
                </a:lnTo>
                <a:lnTo>
                  <a:pt x="4195376" y="2060899"/>
                </a:lnTo>
                <a:lnTo>
                  <a:pt x="4197668" y="2067373"/>
                </a:lnTo>
                <a:cubicBezTo>
                  <a:pt x="4192004" y="2084188"/>
                  <a:pt x="4187957" y="2092595"/>
                  <a:pt x="4185530" y="2092595"/>
                </a:cubicBezTo>
                <a:lnTo>
                  <a:pt x="4182293" y="2093674"/>
                </a:lnTo>
                <a:cubicBezTo>
                  <a:pt x="4162601" y="2093674"/>
                  <a:pt x="4152755" y="2091471"/>
                  <a:pt x="4152755" y="2087065"/>
                </a:cubicBezTo>
                <a:cubicBezTo>
                  <a:pt x="4149788" y="2084008"/>
                  <a:pt x="4148304" y="2081085"/>
                  <a:pt x="4148304" y="2078298"/>
                </a:cubicBezTo>
                <a:lnTo>
                  <a:pt x="4148304" y="2075061"/>
                </a:lnTo>
                <a:lnTo>
                  <a:pt x="4154913" y="2068452"/>
                </a:lnTo>
                <a:lnTo>
                  <a:pt x="4152755" y="2066294"/>
                </a:lnTo>
                <a:lnTo>
                  <a:pt x="4148304" y="2068452"/>
                </a:lnTo>
                <a:lnTo>
                  <a:pt x="4146146" y="2065215"/>
                </a:lnTo>
                <a:lnTo>
                  <a:pt x="4149383" y="2043365"/>
                </a:lnTo>
                <a:lnTo>
                  <a:pt x="4148304" y="2039994"/>
                </a:lnTo>
                <a:lnTo>
                  <a:pt x="4149383" y="2032440"/>
                </a:lnTo>
                <a:lnTo>
                  <a:pt x="4146146" y="2026911"/>
                </a:lnTo>
                <a:lnTo>
                  <a:pt x="4146146" y="2017065"/>
                </a:lnTo>
                <a:lnTo>
                  <a:pt x="4148304" y="2008298"/>
                </a:lnTo>
                <a:lnTo>
                  <a:pt x="4146146" y="2001689"/>
                </a:lnTo>
                <a:lnTo>
                  <a:pt x="4146146" y="1996294"/>
                </a:lnTo>
                <a:lnTo>
                  <a:pt x="4145067" y="1996294"/>
                </a:lnTo>
                <a:lnTo>
                  <a:pt x="4126454" y="2001689"/>
                </a:lnTo>
                <a:lnTo>
                  <a:pt x="4123217" y="2001689"/>
                </a:lnTo>
                <a:lnTo>
                  <a:pt x="4121059" y="1999531"/>
                </a:lnTo>
                <a:cubicBezTo>
                  <a:pt x="4131220" y="1992068"/>
                  <a:pt x="4136300" y="1986987"/>
                  <a:pt x="4136300" y="1984290"/>
                </a:cubicBezTo>
                <a:lnTo>
                  <a:pt x="4135221" y="1983211"/>
                </a:lnTo>
                <a:lnTo>
                  <a:pt x="4134142" y="1983211"/>
                </a:lnTo>
                <a:lnTo>
                  <a:pt x="4129691" y="1984290"/>
                </a:lnTo>
                <a:lnTo>
                  <a:pt x="4125375" y="1981997"/>
                </a:lnTo>
                <a:cubicBezTo>
                  <a:pt x="4122678" y="1987482"/>
                  <a:pt x="4115754" y="1993686"/>
                  <a:pt x="4104604" y="2000610"/>
                </a:cubicBezTo>
                <a:lnTo>
                  <a:pt x="4109999" y="2011535"/>
                </a:lnTo>
                <a:lnTo>
                  <a:pt x="4115529" y="2010456"/>
                </a:lnTo>
                <a:cubicBezTo>
                  <a:pt x="4124431" y="2012884"/>
                  <a:pt x="4132838" y="2018368"/>
                  <a:pt x="4140751" y="2026911"/>
                </a:cubicBezTo>
                <a:lnTo>
                  <a:pt x="4141830" y="2027990"/>
                </a:lnTo>
                <a:lnTo>
                  <a:pt x="4141830" y="2029069"/>
                </a:lnTo>
                <a:cubicBezTo>
                  <a:pt x="4141830" y="2034374"/>
                  <a:pt x="4133063" y="2040938"/>
                  <a:pt x="4115529" y="2048760"/>
                </a:cubicBezTo>
                <a:cubicBezTo>
                  <a:pt x="4091431" y="2064136"/>
                  <a:pt x="4073178" y="2071824"/>
                  <a:pt x="4060770" y="2071824"/>
                </a:cubicBezTo>
                <a:lnTo>
                  <a:pt x="4055375" y="2072903"/>
                </a:lnTo>
                <a:lnTo>
                  <a:pt x="4047687" y="2081670"/>
                </a:lnTo>
                <a:lnTo>
                  <a:pt x="4042157" y="2081670"/>
                </a:lnTo>
                <a:lnTo>
                  <a:pt x="4038920" y="2078298"/>
                </a:lnTo>
                <a:lnTo>
                  <a:pt x="4038920" y="2075061"/>
                </a:lnTo>
                <a:lnTo>
                  <a:pt x="4049845" y="2066294"/>
                </a:lnTo>
                <a:cubicBezTo>
                  <a:pt x="4075741" y="2043006"/>
                  <a:pt x="4092150" y="2022235"/>
                  <a:pt x="4099074" y="2003982"/>
                </a:cubicBezTo>
                <a:lnTo>
                  <a:pt x="4100153" y="2002903"/>
                </a:lnTo>
                <a:lnTo>
                  <a:pt x="4100153" y="2001689"/>
                </a:lnTo>
                <a:lnTo>
                  <a:pt x="4097995" y="2001689"/>
                </a:lnTo>
                <a:cubicBezTo>
                  <a:pt x="4088015" y="2007533"/>
                  <a:pt x="4081810" y="2011939"/>
                  <a:pt x="4079383" y="2014907"/>
                </a:cubicBezTo>
                <a:lnTo>
                  <a:pt x="4078304" y="2014907"/>
                </a:lnTo>
                <a:lnTo>
                  <a:pt x="4069537" y="2012749"/>
                </a:lnTo>
                <a:cubicBezTo>
                  <a:pt x="4067738" y="2014187"/>
                  <a:pt x="4060815" y="2015626"/>
                  <a:pt x="4048766" y="2017065"/>
                </a:cubicBezTo>
                <a:lnTo>
                  <a:pt x="4045529" y="2020302"/>
                </a:lnTo>
                <a:lnTo>
                  <a:pt x="4044450" y="2020302"/>
                </a:lnTo>
                <a:lnTo>
                  <a:pt x="4042157" y="2018144"/>
                </a:lnTo>
                <a:lnTo>
                  <a:pt x="4042157" y="2017065"/>
                </a:lnTo>
                <a:cubicBezTo>
                  <a:pt x="4046743" y="2014187"/>
                  <a:pt x="4054071" y="2007623"/>
                  <a:pt x="4064142" y="1997373"/>
                </a:cubicBezTo>
                <a:cubicBezTo>
                  <a:pt x="4066839" y="1997373"/>
                  <a:pt x="4073403" y="1991528"/>
                  <a:pt x="4083833" y="1979839"/>
                </a:cubicBezTo>
                <a:cubicBezTo>
                  <a:pt x="4083833" y="1974714"/>
                  <a:pt x="4086351" y="1971072"/>
                  <a:pt x="4091387" y="1968914"/>
                </a:cubicBezTo>
                <a:cubicBezTo>
                  <a:pt x="4091387" y="1956506"/>
                  <a:pt x="4095073" y="1950301"/>
                  <a:pt x="4102446" y="1950301"/>
                </a:cubicBezTo>
                <a:cubicBezTo>
                  <a:pt x="4104964" y="1952459"/>
                  <a:pt x="4108965" y="1953943"/>
                  <a:pt x="4114450" y="1954752"/>
                </a:cubicBezTo>
                <a:cubicBezTo>
                  <a:pt x="4117687" y="1957090"/>
                  <a:pt x="4120250" y="1960372"/>
                  <a:pt x="4122138" y="1964598"/>
                </a:cubicBezTo>
                <a:lnTo>
                  <a:pt x="4140751" y="1975523"/>
                </a:lnTo>
                <a:lnTo>
                  <a:pt x="4145067" y="1977681"/>
                </a:lnTo>
                <a:cubicBezTo>
                  <a:pt x="4149293" y="1976063"/>
                  <a:pt x="4156576" y="1969858"/>
                  <a:pt x="4166917" y="1959068"/>
                </a:cubicBezTo>
                <a:lnTo>
                  <a:pt x="4174605" y="1960147"/>
                </a:lnTo>
                <a:lnTo>
                  <a:pt x="4174605" y="1954752"/>
                </a:lnTo>
                <a:cubicBezTo>
                  <a:pt x="4174605" y="1948728"/>
                  <a:pt x="4178246" y="1943962"/>
                  <a:pt x="4185530" y="1940455"/>
                </a:cubicBezTo>
                <a:cubicBezTo>
                  <a:pt x="4185530" y="1936589"/>
                  <a:pt x="4190295" y="1931464"/>
                  <a:pt x="4199826" y="1925080"/>
                </a:cubicBezTo>
                <a:lnTo>
                  <a:pt x="4217360" y="1908760"/>
                </a:lnTo>
                <a:lnTo>
                  <a:pt x="4219518" y="1908760"/>
                </a:lnTo>
                <a:cubicBezTo>
                  <a:pt x="4219518" y="1903095"/>
                  <a:pt x="4215517" y="1898329"/>
                  <a:pt x="4207514" y="1894463"/>
                </a:cubicBezTo>
                <a:lnTo>
                  <a:pt x="4206300" y="1893384"/>
                </a:lnTo>
                <a:lnTo>
                  <a:pt x="4205221" y="1893384"/>
                </a:lnTo>
                <a:lnTo>
                  <a:pt x="4197668" y="1894463"/>
                </a:lnTo>
                <a:cubicBezTo>
                  <a:pt x="4195420" y="1894463"/>
                  <a:pt x="4191374" y="1890462"/>
                  <a:pt x="4185530" y="1882459"/>
                </a:cubicBezTo>
                <a:lnTo>
                  <a:pt x="4185530" y="1880301"/>
                </a:lnTo>
                <a:cubicBezTo>
                  <a:pt x="4185530" y="1878053"/>
                  <a:pt x="4189576" y="1876569"/>
                  <a:pt x="4197668" y="1875850"/>
                </a:cubicBezTo>
                <a:lnTo>
                  <a:pt x="4227206" y="1881380"/>
                </a:lnTo>
                <a:lnTo>
                  <a:pt x="4227206" y="1880301"/>
                </a:lnTo>
                <a:cubicBezTo>
                  <a:pt x="4232241" y="1874456"/>
                  <a:pt x="4234759" y="1868612"/>
                  <a:pt x="4234759" y="1862767"/>
                </a:cubicBezTo>
                <a:lnTo>
                  <a:pt x="4233680" y="1861688"/>
                </a:lnTo>
                <a:lnTo>
                  <a:pt x="4227206" y="1861688"/>
                </a:lnTo>
                <a:lnTo>
                  <a:pt x="4211830" y="1866004"/>
                </a:lnTo>
                <a:lnTo>
                  <a:pt x="4205221" y="1863846"/>
                </a:lnTo>
                <a:lnTo>
                  <a:pt x="4191059" y="1863846"/>
                </a:lnTo>
                <a:cubicBezTo>
                  <a:pt x="4187013" y="1863846"/>
                  <a:pt x="4183731" y="1861643"/>
                  <a:pt x="4181214" y="1857237"/>
                </a:cubicBezTo>
                <a:lnTo>
                  <a:pt x="4181214" y="1855079"/>
                </a:lnTo>
                <a:lnTo>
                  <a:pt x="4182293" y="1854000"/>
                </a:lnTo>
                <a:lnTo>
                  <a:pt x="4182293" y="1852921"/>
                </a:lnTo>
                <a:lnTo>
                  <a:pt x="4193218" y="1854000"/>
                </a:lnTo>
                <a:lnTo>
                  <a:pt x="4206300" y="1850763"/>
                </a:lnTo>
                <a:lnTo>
                  <a:pt x="4208593" y="1850763"/>
                </a:lnTo>
                <a:cubicBezTo>
                  <a:pt x="4215337" y="1850763"/>
                  <a:pt x="4220058" y="1852202"/>
                  <a:pt x="4222755" y="1855079"/>
                </a:cubicBezTo>
                <a:cubicBezTo>
                  <a:pt x="4232646" y="1855079"/>
                  <a:pt x="4240694" y="1852157"/>
                  <a:pt x="4246898" y="1846312"/>
                </a:cubicBezTo>
                <a:close/>
                <a:moveTo>
                  <a:pt x="9207041" y="1838759"/>
                </a:moveTo>
                <a:cubicBezTo>
                  <a:pt x="9196071" y="1840198"/>
                  <a:pt x="9190586" y="1841996"/>
                  <a:pt x="9190586" y="1844154"/>
                </a:cubicBezTo>
                <a:lnTo>
                  <a:pt x="9191665" y="1844154"/>
                </a:lnTo>
                <a:lnTo>
                  <a:pt x="9208120" y="1839838"/>
                </a:lnTo>
                <a:lnTo>
                  <a:pt x="9208120" y="1838759"/>
                </a:lnTo>
                <a:close/>
                <a:moveTo>
                  <a:pt x="234683" y="1837666"/>
                </a:moveTo>
                <a:lnTo>
                  <a:pt x="229423" y="1846163"/>
                </a:lnTo>
                <a:lnTo>
                  <a:pt x="231446" y="1846163"/>
                </a:lnTo>
                <a:cubicBezTo>
                  <a:pt x="231446" y="1844005"/>
                  <a:pt x="232883" y="1841488"/>
                  <a:pt x="235762" y="1838610"/>
                </a:cubicBezTo>
                <a:lnTo>
                  <a:pt x="235762" y="1837666"/>
                </a:lnTo>
                <a:close/>
                <a:moveTo>
                  <a:pt x="171830" y="1835508"/>
                </a:moveTo>
                <a:lnTo>
                  <a:pt x="171830" y="1837666"/>
                </a:lnTo>
                <a:lnTo>
                  <a:pt x="172909" y="1837666"/>
                </a:lnTo>
                <a:lnTo>
                  <a:pt x="172909" y="1835508"/>
                </a:lnTo>
                <a:close/>
                <a:moveTo>
                  <a:pt x="5236098" y="1833634"/>
                </a:moveTo>
                <a:cubicBezTo>
                  <a:pt x="5241133" y="1835073"/>
                  <a:pt x="5243651" y="1837950"/>
                  <a:pt x="5243651" y="1842266"/>
                </a:cubicBezTo>
                <a:cubicBezTo>
                  <a:pt x="5242572" y="1845143"/>
                  <a:pt x="5241493" y="1846582"/>
                  <a:pt x="5240414" y="1846582"/>
                </a:cubicBezTo>
                <a:lnTo>
                  <a:pt x="5237177" y="1845503"/>
                </a:lnTo>
                <a:lnTo>
                  <a:pt x="5235019" y="1847661"/>
                </a:lnTo>
                <a:cubicBezTo>
                  <a:pt x="5232142" y="1841906"/>
                  <a:pt x="5229624" y="1839029"/>
                  <a:pt x="5227466" y="1839029"/>
                </a:cubicBezTo>
                <a:lnTo>
                  <a:pt x="5227466" y="1834713"/>
                </a:lnTo>
                <a:lnTo>
                  <a:pt x="5229624" y="1834713"/>
                </a:lnTo>
                <a:close/>
                <a:moveTo>
                  <a:pt x="1220461" y="1833634"/>
                </a:moveTo>
                <a:cubicBezTo>
                  <a:pt x="1221899" y="1837231"/>
                  <a:pt x="1224418" y="1839029"/>
                  <a:pt x="1228015" y="1839029"/>
                </a:cubicBezTo>
                <a:lnTo>
                  <a:pt x="1230173" y="1836871"/>
                </a:lnTo>
                <a:cubicBezTo>
                  <a:pt x="1237366" y="1842985"/>
                  <a:pt x="1240964" y="1847661"/>
                  <a:pt x="1240964" y="1850898"/>
                </a:cubicBezTo>
                <a:lnTo>
                  <a:pt x="1239884" y="1851977"/>
                </a:lnTo>
                <a:cubicBezTo>
                  <a:pt x="1240603" y="1858271"/>
                  <a:pt x="1241681" y="1862228"/>
                  <a:pt x="1243121" y="1863846"/>
                </a:cubicBezTo>
                <a:lnTo>
                  <a:pt x="1243121" y="1867083"/>
                </a:lnTo>
                <a:cubicBezTo>
                  <a:pt x="1239884" y="1867083"/>
                  <a:pt x="1237006" y="1872838"/>
                  <a:pt x="1234488" y="1884347"/>
                </a:cubicBezTo>
                <a:lnTo>
                  <a:pt x="1230173" y="1886505"/>
                </a:lnTo>
                <a:lnTo>
                  <a:pt x="1229093" y="1885426"/>
                </a:lnTo>
                <a:lnTo>
                  <a:pt x="1228015" y="1885426"/>
                </a:lnTo>
                <a:lnTo>
                  <a:pt x="1222620" y="1887584"/>
                </a:lnTo>
                <a:lnTo>
                  <a:pt x="1222620" y="1886505"/>
                </a:lnTo>
                <a:lnTo>
                  <a:pt x="1221541" y="1887584"/>
                </a:lnTo>
                <a:lnTo>
                  <a:pt x="1213987" y="1887584"/>
                </a:lnTo>
                <a:cubicBezTo>
                  <a:pt x="1206074" y="1887584"/>
                  <a:pt x="1199601" y="1885786"/>
                  <a:pt x="1194565" y="1882189"/>
                </a:cubicBezTo>
                <a:lnTo>
                  <a:pt x="1195644" y="1881110"/>
                </a:lnTo>
                <a:cubicBezTo>
                  <a:pt x="1191328" y="1875176"/>
                  <a:pt x="1189171" y="1867982"/>
                  <a:pt x="1189171" y="1859530"/>
                </a:cubicBezTo>
                <a:cubicBezTo>
                  <a:pt x="1192048" y="1846582"/>
                  <a:pt x="1196723" y="1840108"/>
                  <a:pt x="1203198" y="1840108"/>
                </a:cubicBezTo>
                <a:cubicBezTo>
                  <a:pt x="1203198" y="1838669"/>
                  <a:pt x="1208951" y="1836511"/>
                  <a:pt x="1220461" y="1833634"/>
                </a:cubicBezTo>
                <a:close/>
                <a:moveTo>
                  <a:pt x="8594586" y="1833364"/>
                </a:moveTo>
                <a:lnTo>
                  <a:pt x="8595665" y="1833364"/>
                </a:lnTo>
                <a:cubicBezTo>
                  <a:pt x="8595665" y="1835163"/>
                  <a:pt x="8597103" y="1836242"/>
                  <a:pt x="8599981" y="1836601"/>
                </a:cubicBezTo>
                <a:lnTo>
                  <a:pt x="8615087" y="1835522"/>
                </a:lnTo>
                <a:lnTo>
                  <a:pt x="8616166" y="1835522"/>
                </a:lnTo>
                <a:lnTo>
                  <a:pt x="8620482" y="1837680"/>
                </a:lnTo>
                <a:lnTo>
                  <a:pt x="8620482" y="1873827"/>
                </a:lnTo>
                <a:lnTo>
                  <a:pt x="8648536" y="1878143"/>
                </a:lnTo>
                <a:lnTo>
                  <a:pt x="8652852" y="1877064"/>
                </a:lnTo>
                <a:lnTo>
                  <a:pt x="8655010" y="1877064"/>
                </a:lnTo>
                <a:lnTo>
                  <a:pt x="8657168" y="1879222"/>
                </a:lnTo>
                <a:lnTo>
                  <a:pt x="8665800" y="1873827"/>
                </a:lnTo>
                <a:lnTo>
                  <a:pt x="8671195" y="1873827"/>
                </a:lnTo>
                <a:cubicBezTo>
                  <a:pt x="8671195" y="1875985"/>
                  <a:pt x="8672993" y="1877064"/>
                  <a:pt x="8676590" y="1877064"/>
                </a:cubicBezTo>
                <a:lnTo>
                  <a:pt x="8679827" y="1874906"/>
                </a:lnTo>
                <a:lnTo>
                  <a:pt x="8681985" y="1877064"/>
                </a:lnTo>
                <a:lnTo>
                  <a:pt x="8700328" y="1877064"/>
                </a:lnTo>
                <a:cubicBezTo>
                  <a:pt x="8703925" y="1877064"/>
                  <a:pt x="8705723" y="1875985"/>
                  <a:pt x="8705723" y="1873827"/>
                </a:cubicBezTo>
                <a:lnTo>
                  <a:pt x="8707881" y="1873827"/>
                </a:lnTo>
                <a:cubicBezTo>
                  <a:pt x="8709859" y="1875985"/>
                  <a:pt x="8718851" y="1877064"/>
                  <a:pt x="8734856" y="1877064"/>
                </a:cubicBezTo>
                <a:lnTo>
                  <a:pt x="8739172" y="1875985"/>
                </a:lnTo>
                <a:lnTo>
                  <a:pt x="8739172" y="1878143"/>
                </a:lnTo>
                <a:lnTo>
                  <a:pt x="8744567" y="1877064"/>
                </a:lnTo>
                <a:lnTo>
                  <a:pt x="8775858" y="1877064"/>
                </a:lnTo>
                <a:lnTo>
                  <a:pt x="8780174" y="1878143"/>
                </a:lnTo>
                <a:lnTo>
                  <a:pt x="8784490" y="1877064"/>
                </a:lnTo>
                <a:lnTo>
                  <a:pt x="8785569" y="1877064"/>
                </a:lnTo>
                <a:lnTo>
                  <a:pt x="8790964" y="1878143"/>
                </a:lnTo>
                <a:lnTo>
                  <a:pt x="8790964" y="1875985"/>
                </a:lnTo>
                <a:lnTo>
                  <a:pt x="8799596" y="1875985"/>
                </a:lnTo>
                <a:lnTo>
                  <a:pt x="8801754" y="1878143"/>
                </a:lnTo>
                <a:lnTo>
                  <a:pt x="8801754" y="1879222"/>
                </a:lnTo>
                <a:lnTo>
                  <a:pt x="8808228" y="1877064"/>
                </a:lnTo>
                <a:lnTo>
                  <a:pt x="8810386" y="1879222"/>
                </a:lnTo>
                <a:lnTo>
                  <a:pt x="8810386" y="1885696"/>
                </a:lnTo>
                <a:lnTo>
                  <a:pt x="8812544" y="1885696"/>
                </a:lnTo>
                <a:lnTo>
                  <a:pt x="8812544" y="1904039"/>
                </a:lnTo>
                <a:lnTo>
                  <a:pt x="8811465" y="1904039"/>
                </a:lnTo>
                <a:lnTo>
                  <a:pt x="8808228" y="1902960"/>
                </a:lnTo>
                <a:lnTo>
                  <a:pt x="8806070" y="1906197"/>
                </a:lnTo>
                <a:cubicBezTo>
                  <a:pt x="8808948" y="1906197"/>
                  <a:pt x="8810386" y="1906916"/>
                  <a:pt x="8810386" y="1908355"/>
                </a:cubicBezTo>
                <a:lnTo>
                  <a:pt x="8810386" y="1913750"/>
                </a:lnTo>
                <a:lnTo>
                  <a:pt x="8812544" y="1913750"/>
                </a:lnTo>
                <a:lnTo>
                  <a:pt x="8812544" y="1922382"/>
                </a:lnTo>
                <a:lnTo>
                  <a:pt x="8810386" y="1922382"/>
                </a:lnTo>
                <a:lnTo>
                  <a:pt x="8810386" y="1928856"/>
                </a:lnTo>
                <a:lnTo>
                  <a:pt x="8808228" y="1931014"/>
                </a:lnTo>
                <a:lnTo>
                  <a:pt x="8801754" y="1931014"/>
                </a:lnTo>
                <a:lnTo>
                  <a:pt x="8774779" y="1932093"/>
                </a:lnTo>
                <a:lnTo>
                  <a:pt x="8774779" y="1934251"/>
                </a:lnTo>
                <a:lnTo>
                  <a:pt x="8767226" y="1934251"/>
                </a:lnTo>
                <a:lnTo>
                  <a:pt x="8767226" y="1932093"/>
                </a:lnTo>
                <a:lnTo>
                  <a:pt x="8766147" y="1932093"/>
                </a:lnTo>
                <a:cubicBezTo>
                  <a:pt x="8758414" y="1932093"/>
                  <a:pt x="8752660" y="1931014"/>
                  <a:pt x="8748883" y="1928856"/>
                </a:cubicBezTo>
                <a:cubicBezTo>
                  <a:pt x="8748883" y="1931014"/>
                  <a:pt x="8744207" y="1932093"/>
                  <a:pt x="8734856" y="1932093"/>
                </a:cubicBezTo>
                <a:lnTo>
                  <a:pt x="8734856" y="1934251"/>
                </a:lnTo>
                <a:lnTo>
                  <a:pt x="8724066" y="1934251"/>
                </a:lnTo>
                <a:lnTo>
                  <a:pt x="8724066" y="1932093"/>
                </a:lnTo>
                <a:lnTo>
                  <a:pt x="8716513" y="1932093"/>
                </a:lnTo>
                <a:lnTo>
                  <a:pt x="8716513" y="1934251"/>
                </a:lnTo>
                <a:lnTo>
                  <a:pt x="8703565" y="1934251"/>
                </a:lnTo>
                <a:lnTo>
                  <a:pt x="8703565" y="1932093"/>
                </a:lnTo>
                <a:lnTo>
                  <a:pt x="8675511" y="1932093"/>
                </a:lnTo>
                <a:lnTo>
                  <a:pt x="8675511" y="1928856"/>
                </a:lnTo>
                <a:lnTo>
                  <a:pt x="8673353" y="1928856"/>
                </a:lnTo>
                <a:lnTo>
                  <a:pt x="8673353" y="1932093"/>
                </a:lnTo>
                <a:lnTo>
                  <a:pt x="8667958" y="1932093"/>
                </a:lnTo>
                <a:lnTo>
                  <a:pt x="8647457" y="1929935"/>
                </a:lnTo>
                <a:cubicBezTo>
                  <a:pt x="8640983" y="1931014"/>
                  <a:pt x="8637746" y="1932453"/>
                  <a:pt x="8637746" y="1934251"/>
                </a:cubicBezTo>
                <a:lnTo>
                  <a:pt x="8635588" y="1934251"/>
                </a:lnTo>
                <a:cubicBezTo>
                  <a:pt x="8635588" y="1932093"/>
                  <a:pt x="8633070" y="1931014"/>
                  <a:pt x="8628035" y="1931014"/>
                </a:cubicBezTo>
                <a:lnTo>
                  <a:pt x="8606455" y="1932093"/>
                </a:lnTo>
                <a:lnTo>
                  <a:pt x="8606455" y="1934251"/>
                </a:lnTo>
                <a:lnTo>
                  <a:pt x="8603218" y="1934251"/>
                </a:lnTo>
                <a:lnTo>
                  <a:pt x="8603218" y="1932093"/>
                </a:lnTo>
                <a:lnTo>
                  <a:pt x="8598902" y="1932093"/>
                </a:lnTo>
                <a:lnTo>
                  <a:pt x="8598902" y="1934251"/>
                </a:lnTo>
                <a:lnTo>
                  <a:pt x="8591349" y="1934251"/>
                </a:lnTo>
                <a:cubicBezTo>
                  <a:pt x="8591349" y="1932093"/>
                  <a:pt x="8588831" y="1931014"/>
                  <a:pt x="8583796" y="1931014"/>
                </a:cubicBezTo>
                <a:lnTo>
                  <a:pt x="8579480" y="1932093"/>
                </a:lnTo>
                <a:lnTo>
                  <a:pt x="8568690" y="1929935"/>
                </a:lnTo>
                <a:lnTo>
                  <a:pt x="8567610" y="1931014"/>
                </a:lnTo>
                <a:lnTo>
                  <a:pt x="8566532" y="1929935"/>
                </a:lnTo>
                <a:lnTo>
                  <a:pt x="8567610" y="1919145"/>
                </a:lnTo>
                <a:cubicBezTo>
                  <a:pt x="8567610" y="1903140"/>
                  <a:pt x="8566532" y="1891630"/>
                  <a:pt x="8564374" y="1884617"/>
                </a:cubicBezTo>
                <a:lnTo>
                  <a:pt x="8566532" y="1846312"/>
                </a:lnTo>
                <a:lnTo>
                  <a:pt x="8565452" y="1837680"/>
                </a:lnTo>
                <a:lnTo>
                  <a:pt x="8568690" y="1835522"/>
                </a:lnTo>
                <a:lnTo>
                  <a:pt x="8571926" y="1835522"/>
                </a:lnTo>
                <a:lnTo>
                  <a:pt x="8585954" y="1836601"/>
                </a:lnTo>
                <a:cubicBezTo>
                  <a:pt x="8591708" y="1836062"/>
                  <a:pt x="8594586" y="1835342"/>
                  <a:pt x="8594586" y="1834443"/>
                </a:cubicBezTo>
                <a:close/>
                <a:moveTo>
                  <a:pt x="6076074" y="1831611"/>
                </a:moveTo>
                <a:lnTo>
                  <a:pt x="6081334" y="1836871"/>
                </a:lnTo>
                <a:lnTo>
                  <a:pt x="6083537" y="1836137"/>
                </a:lnTo>
                <a:lnTo>
                  <a:pt x="6091045" y="1841460"/>
                </a:lnTo>
                <a:lnTo>
                  <a:pt x="6091045" y="1842266"/>
                </a:lnTo>
                <a:lnTo>
                  <a:pt x="6088887" y="1842266"/>
                </a:lnTo>
                <a:lnTo>
                  <a:pt x="6088887" y="1843345"/>
                </a:lnTo>
                <a:lnTo>
                  <a:pt x="6096306" y="1846447"/>
                </a:lnTo>
                <a:lnTo>
                  <a:pt x="6099543" y="1845503"/>
                </a:lnTo>
                <a:lnTo>
                  <a:pt x="6099543" y="1844424"/>
                </a:lnTo>
                <a:lnTo>
                  <a:pt x="6098464" y="1844424"/>
                </a:lnTo>
                <a:lnTo>
                  <a:pt x="6095227" y="1845503"/>
                </a:lnTo>
                <a:lnTo>
                  <a:pt x="6095227" y="1844424"/>
                </a:lnTo>
                <a:lnTo>
                  <a:pt x="6091045" y="1841460"/>
                </a:lnTo>
                <a:lnTo>
                  <a:pt x="6091045" y="1841187"/>
                </a:lnTo>
                <a:cubicBezTo>
                  <a:pt x="6089787" y="1838490"/>
                  <a:pt x="6087629" y="1836691"/>
                  <a:pt x="6084571" y="1835792"/>
                </a:cubicBezTo>
                <a:lnTo>
                  <a:pt x="6083537" y="1836137"/>
                </a:lnTo>
                <a:lnTo>
                  <a:pt x="6077153" y="1831611"/>
                </a:lnTo>
                <a:close/>
                <a:moveTo>
                  <a:pt x="6071758" y="1829453"/>
                </a:moveTo>
                <a:lnTo>
                  <a:pt x="6071758" y="1831611"/>
                </a:lnTo>
                <a:lnTo>
                  <a:pt x="6072837" y="1831611"/>
                </a:lnTo>
                <a:lnTo>
                  <a:pt x="6072837" y="1829453"/>
                </a:lnTo>
                <a:close/>
                <a:moveTo>
                  <a:pt x="1581779" y="1827025"/>
                </a:moveTo>
                <a:lnTo>
                  <a:pt x="1583938" y="1827025"/>
                </a:lnTo>
                <a:lnTo>
                  <a:pt x="1601202" y="1831476"/>
                </a:lnTo>
                <a:lnTo>
                  <a:pt x="1604573" y="1831476"/>
                </a:lnTo>
                <a:lnTo>
                  <a:pt x="1611047" y="1829183"/>
                </a:lnTo>
                <a:cubicBezTo>
                  <a:pt x="1617520" y="1831611"/>
                  <a:pt x="1620759" y="1833454"/>
                  <a:pt x="1620759" y="1834713"/>
                </a:cubicBezTo>
                <a:lnTo>
                  <a:pt x="1620759" y="1836871"/>
                </a:lnTo>
                <a:lnTo>
                  <a:pt x="1618601" y="1840108"/>
                </a:lnTo>
                <a:lnTo>
                  <a:pt x="1618601" y="1842266"/>
                </a:lnTo>
                <a:cubicBezTo>
                  <a:pt x="1620759" y="1842266"/>
                  <a:pt x="1621838" y="1843390"/>
                  <a:pt x="1621838" y="1845638"/>
                </a:cubicBezTo>
                <a:lnTo>
                  <a:pt x="1618601" y="1876120"/>
                </a:lnTo>
                <a:lnTo>
                  <a:pt x="1614284" y="1877199"/>
                </a:lnTo>
                <a:cubicBezTo>
                  <a:pt x="1614284" y="1879986"/>
                  <a:pt x="1616083" y="1885112"/>
                  <a:pt x="1619679" y="1892575"/>
                </a:cubicBezTo>
                <a:lnTo>
                  <a:pt x="1620759" y="1913345"/>
                </a:lnTo>
                <a:lnTo>
                  <a:pt x="1620759" y="1924270"/>
                </a:lnTo>
                <a:cubicBezTo>
                  <a:pt x="1620759" y="1928407"/>
                  <a:pt x="1619320" y="1932003"/>
                  <a:pt x="1616443" y="1935060"/>
                </a:cubicBezTo>
                <a:lnTo>
                  <a:pt x="1617520" y="1938432"/>
                </a:lnTo>
                <a:lnTo>
                  <a:pt x="1614284" y="1939511"/>
                </a:lnTo>
                <a:lnTo>
                  <a:pt x="1615364" y="1943827"/>
                </a:lnTo>
                <a:lnTo>
                  <a:pt x="1616443" y="1943827"/>
                </a:lnTo>
                <a:lnTo>
                  <a:pt x="1616443" y="1941669"/>
                </a:lnTo>
                <a:lnTo>
                  <a:pt x="1617520" y="1941669"/>
                </a:lnTo>
                <a:lnTo>
                  <a:pt x="1619679" y="1943827"/>
                </a:lnTo>
                <a:lnTo>
                  <a:pt x="1619679" y="1959068"/>
                </a:lnTo>
                <a:lnTo>
                  <a:pt x="1616443" y="1962440"/>
                </a:lnTo>
                <a:lnTo>
                  <a:pt x="1611047" y="1961361"/>
                </a:lnTo>
                <a:lnTo>
                  <a:pt x="1611047" y="1964598"/>
                </a:lnTo>
                <a:cubicBezTo>
                  <a:pt x="1615364" y="1964598"/>
                  <a:pt x="1617520" y="1965677"/>
                  <a:pt x="1617520" y="1967835"/>
                </a:cubicBezTo>
                <a:lnTo>
                  <a:pt x="1617520" y="1969993"/>
                </a:lnTo>
                <a:lnTo>
                  <a:pt x="1615364" y="1972286"/>
                </a:lnTo>
                <a:lnTo>
                  <a:pt x="1616443" y="1973365"/>
                </a:lnTo>
                <a:lnTo>
                  <a:pt x="1616443" y="1977681"/>
                </a:lnTo>
                <a:lnTo>
                  <a:pt x="1614284" y="1980918"/>
                </a:lnTo>
                <a:lnTo>
                  <a:pt x="1616443" y="1989685"/>
                </a:lnTo>
                <a:lnTo>
                  <a:pt x="1616443" y="1994001"/>
                </a:lnTo>
                <a:cubicBezTo>
                  <a:pt x="1616443" y="2009736"/>
                  <a:pt x="1612846" y="2021785"/>
                  <a:pt x="1605653" y="2030148"/>
                </a:cubicBezTo>
                <a:cubicBezTo>
                  <a:pt x="1603405" y="2039229"/>
                  <a:pt x="1599402" y="2046108"/>
                  <a:pt x="1593649" y="2050784"/>
                </a:cubicBezTo>
                <a:cubicBezTo>
                  <a:pt x="1587534" y="2060135"/>
                  <a:pt x="1579981" y="2066699"/>
                  <a:pt x="1570990" y="2070475"/>
                </a:cubicBezTo>
                <a:cubicBezTo>
                  <a:pt x="1570990" y="2073712"/>
                  <a:pt x="1567393" y="2075915"/>
                  <a:pt x="1560199" y="2077084"/>
                </a:cubicBezTo>
                <a:cubicBezTo>
                  <a:pt x="1555704" y="2082120"/>
                  <a:pt x="1551702" y="2084637"/>
                  <a:pt x="1548195" y="2084637"/>
                </a:cubicBezTo>
                <a:lnTo>
                  <a:pt x="1544958" y="2083558"/>
                </a:lnTo>
                <a:lnTo>
                  <a:pt x="1539564" y="2086795"/>
                </a:lnTo>
                <a:lnTo>
                  <a:pt x="1538485" y="2086795"/>
                </a:lnTo>
                <a:lnTo>
                  <a:pt x="1534168" y="2085716"/>
                </a:lnTo>
                <a:lnTo>
                  <a:pt x="1529852" y="2086795"/>
                </a:lnTo>
                <a:lnTo>
                  <a:pt x="1528773" y="2086795"/>
                </a:lnTo>
                <a:lnTo>
                  <a:pt x="1526615" y="2084637"/>
                </a:lnTo>
                <a:lnTo>
                  <a:pt x="1526615" y="2083558"/>
                </a:lnTo>
                <a:lnTo>
                  <a:pt x="1561278" y="2044310"/>
                </a:lnTo>
                <a:cubicBezTo>
                  <a:pt x="1563436" y="2034059"/>
                  <a:pt x="1567034" y="2028934"/>
                  <a:pt x="1572069" y="2028934"/>
                </a:cubicBezTo>
                <a:cubicBezTo>
                  <a:pt x="1574946" y="2028934"/>
                  <a:pt x="1576385" y="2028214"/>
                  <a:pt x="1576385" y="2026776"/>
                </a:cubicBezTo>
                <a:lnTo>
                  <a:pt x="1576385" y="2025697"/>
                </a:lnTo>
                <a:lnTo>
                  <a:pt x="1573148" y="2013693"/>
                </a:lnTo>
                <a:lnTo>
                  <a:pt x="1572069" y="2012614"/>
                </a:lnTo>
                <a:cubicBezTo>
                  <a:pt x="1572069" y="2011175"/>
                  <a:pt x="1574946" y="2009736"/>
                  <a:pt x="1580700" y="2008298"/>
                </a:cubicBezTo>
                <a:lnTo>
                  <a:pt x="1579621" y="2007219"/>
                </a:lnTo>
                <a:lnTo>
                  <a:pt x="1579621" y="2004926"/>
                </a:lnTo>
                <a:lnTo>
                  <a:pt x="1585016" y="1998452"/>
                </a:lnTo>
                <a:lnTo>
                  <a:pt x="1577463" y="1992922"/>
                </a:lnTo>
                <a:lnTo>
                  <a:pt x="1577463" y="2001689"/>
                </a:lnTo>
                <a:cubicBezTo>
                  <a:pt x="1577463" y="2005555"/>
                  <a:pt x="1576385" y="2007758"/>
                  <a:pt x="1574227" y="2008298"/>
                </a:cubicBezTo>
                <a:lnTo>
                  <a:pt x="1572069" y="2008298"/>
                </a:lnTo>
                <a:lnTo>
                  <a:pt x="1572069" y="1997373"/>
                </a:lnTo>
                <a:lnTo>
                  <a:pt x="1569911" y="1995215"/>
                </a:lnTo>
                <a:lnTo>
                  <a:pt x="1568832" y="1995215"/>
                </a:lnTo>
                <a:lnTo>
                  <a:pt x="1568832" y="2008298"/>
                </a:lnTo>
                <a:cubicBezTo>
                  <a:pt x="1566314" y="2008298"/>
                  <a:pt x="1564515" y="2012299"/>
                  <a:pt x="1563436" y="2020302"/>
                </a:cubicBezTo>
                <a:lnTo>
                  <a:pt x="1564515" y="2019223"/>
                </a:lnTo>
                <a:lnTo>
                  <a:pt x="1565594" y="2019223"/>
                </a:lnTo>
                <a:lnTo>
                  <a:pt x="1565594" y="2020302"/>
                </a:lnTo>
                <a:cubicBezTo>
                  <a:pt x="1562357" y="2025337"/>
                  <a:pt x="1558761" y="2027855"/>
                  <a:pt x="1554804" y="2027855"/>
                </a:cubicBezTo>
                <a:lnTo>
                  <a:pt x="1542800" y="2027855"/>
                </a:lnTo>
                <a:lnTo>
                  <a:pt x="1538485" y="2031227"/>
                </a:lnTo>
                <a:lnTo>
                  <a:pt x="1529852" y="2031227"/>
                </a:lnTo>
                <a:cubicBezTo>
                  <a:pt x="1526075" y="2031227"/>
                  <a:pt x="1523917" y="2030103"/>
                  <a:pt x="1523379" y="2027855"/>
                </a:cubicBezTo>
                <a:lnTo>
                  <a:pt x="1523379" y="2021381"/>
                </a:lnTo>
                <a:cubicBezTo>
                  <a:pt x="1523379" y="2017334"/>
                  <a:pt x="1524817" y="2014772"/>
                  <a:pt x="1527694" y="2013693"/>
                </a:cubicBezTo>
                <a:lnTo>
                  <a:pt x="1526615" y="2012614"/>
                </a:lnTo>
                <a:lnTo>
                  <a:pt x="1526615" y="2008298"/>
                </a:lnTo>
                <a:cubicBezTo>
                  <a:pt x="1528773" y="2005151"/>
                  <a:pt x="1529852" y="2002228"/>
                  <a:pt x="1529852" y="1999531"/>
                </a:cubicBezTo>
                <a:cubicBezTo>
                  <a:pt x="1525536" y="1993327"/>
                  <a:pt x="1523379" y="1985324"/>
                  <a:pt x="1523379" y="1975523"/>
                </a:cubicBezTo>
                <a:lnTo>
                  <a:pt x="1526615" y="1969993"/>
                </a:lnTo>
                <a:lnTo>
                  <a:pt x="1524457" y="1960282"/>
                </a:lnTo>
                <a:lnTo>
                  <a:pt x="1528773" y="1940590"/>
                </a:lnTo>
                <a:lnTo>
                  <a:pt x="1525536" y="1935060"/>
                </a:lnTo>
                <a:lnTo>
                  <a:pt x="1525536" y="1908895"/>
                </a:lnTo>
                <a:lnTo>
                  <a:pt x="1523379" y="1869646"/>
                </a:lnTo>
                <a:cubicBezTo>
                  <a:pt x="1528413" y="1865420"/>
                  <a:pt x="1530931" y="1861418"/>
                  <a:pt x="1530931" y="1857642"/>
                </a:cubicBezTo>
                <a:lnTo>
                  <a:pt x="1548195" y="1857642"/>
                </a:lnTo>
                <a:cubicBezTo>
                  <a:pt x="1555479" y="1857642"/>
                  <a:pt x="1561278" y="1859800"/>
                  <a:pt x="1565594" y="1864116"/>
                </a:cubicBezTo>
                <a:lnTo>
                  <a:pt x="1569911" y="1863037"/>
                </a:lnTo>
                <a:lnTo>
                  <a:pt x="1574227" y="1865195"/>
                </a:lnTo>
                <a:lnTo>
                  <a:pt x="1574227" y="1855484"/>
                </a:lnTo>
                <a:lnTo>
                  <a:pt x="1575305" y="1845638"/>
                </a:lnTo>
                <a:lnTo>
                  <a:pt x="1574227" y="1841187"/>
                </a:lnTo>
                <a:cubicBezTo>
                  <a:pt x="1576204" y="1831746"/>
                  <a:pt x="1578722" y="1827025"/>
                  <a:pt x="1581779" y="1827025"/>
                </a:cubicBezTo>
                <a:close/>
                <a:moveTo>
                  <a:pt x="3674231" y="1826890"/>
                </a:moveTo>
                <a:cubicBezTo>
                  <a:pt x="3678906" y="1826890"/>
                  <a:pt x="3682907" y="1829408"/>
                  <a:pt x="3686234" y="1834443"/>
                </a:cubicBezTo>
                <a:cubicBezTo>
                  <a:pt x="3691630" y="1833724"/>
                  <a:pt x="3695226" y="1832645"/>
                  <a:pt x="3697025" y="1831206"/>
                </a:cubicBezTo>
                <a:cubicBezTo>
                  <a:pt x="3699722" y="1831206"/>
                  <a:pt x="3702959" y="1832645"/>
                  <a:pt x="3706736" y="1835522"/>
                </a:cubicBezTo>
                <a:lnTo>
                  <a:pt x="3711052" y="1835522"/>
                </a:lnTo>
                <a:lnTo>
                  <a:pt x="3719684" y="1833364"/>
                </a:lnTo>
                <a:lnTo>
                  <a:pt x="3721842" y="1833364"/>
                </a:lnTo>
                <a:cubicBezTo>
                  <a:pt x="3723460" y="1833364"/>
                  <a:pt x="3725258" y="1836242"/>
                  <a:pt x="3727237" y="1841996"/>
                </a:cubicBezTo>
                <a:cubicBezTo>
                  <a:pt x="3729484" y="1841996"/>
                  <a:pt x="3730609" y="1842716"/>
                  <a:pt x="3730609" y="1844154"/>
                </a:cubicBezTo>
                <a:lnTo>
                  <a:pt x="3730609" y="1848470"/>
                </a:lnTo>
                <a:cubicBezTo>
                  <a:pt x="3730609" y="1850898"/>
                  <a:pt x="3726607" y="1852741"/>
                  <a:pt x="3718605" y="1854000"/>
                </a:cubicBezTo>
                <a:cubicBezTo>
                  <a:pt x="3715907" y="1857597"/>
                  <a:pt x="3707994" y="1863711"/>
                  <a:pt x="3694867" y="1872343"/>
                </a:cubicBezTo>
                <a:lnTo>
                  <a:pt x="3695946" y="1872343"/>
                </a:lnTo>
                <a:lnTo>
                  <a:pt x="3707815" y="1871264"/>
                </a:lnTo>
                <a:lnTo>
                  <a:pt x="3714289" y="1874501"/>
                </a:lnTo>
                <a:lnTo>
                  <a:pt x="3733846" y="1865869"/>
                </a:lnTo>
                <a:cubicBezTo>
                  <a:pt x="3741399" y="1859755"/>
                  <a:pt x="3747513" y="1853596"/>
                  <a:pt x="3752189" y="1847391"/>
                </a:cubicBezTo>
                <a:lnTo>
                  <a:pt x="3762979" y="1858316"/>
                </a:lnTo>
                <a:cubicBezTo>
                  <a:pt x="3768014" y="1858316"/>
                  <a:pt x="3774892" y="1864790"/>
                  <a:pt x="3783615" y="1877738"/>
                </a:cubicBezTo>
                <a:lnTo>
                  <a:pt x="3783615" y="1879896"/>
                </a:lnTo>
                <a:lnTo>
                  <a:pt x="3780378" y="1882054"/>
                </a:lnTo>
                <a:cubicBezTo>
                  <a:pt x="3758707" y="1882774"/>
                  <a:pt x="3744636" y="1883853"/>
                  <a:pt x="3738162" y="1885291"/>
                </a:cubicBezTo>
                <a:cubicBezTo>
                  <a:pt x="3749491" y="1891496"/>
                  <a:pt x="3755605" y="1896216"/>
                  <a:pt x="3756505" y="1899453"/>
                </a:cubicBezTo>
                <a:lnTo>
                  <a:pt x="3768374" y="1909164"/>
                </a:lnTo>
                <a:lnTo>
                  <a:pt x="3768374" y="1911322"/>
                </a:lnTo>
                <a:lnTo>
                  <a:pt x="3764058" y="1924270"/>
                </a:lnTo>
                <a:lnTo>
                  <a:pt x="3771611" y="1915638"/>
                </a:lnTo>
                <a:cubicBezTo>
                  <a:pt x="3774578" y="1916897"/>
                  <a:pt x="3777500" y="1920854"/>
                  <a:pt x="3780378" y="1927507"/>
                </a:cubicBezTo>
                <a:cubicBezTo>
                  <a:pt x="3783615" y="1927507"/>
                  <a:pt x="3787571" y="1933307"/>
                  <a:pt x="3792247" y="1944906"/>
                </a:cubicBezTo>
                <a:lnTo>
                  <a:pt x="3786852" y="1947064"/>
                </a:lnTo>
                <a:lnTo>
                  <a:pt x="3784694" y="1944906"/>
                </a:lnTo>
                <a:cubicBezTo>
                  <a:pt x="3784694" y="1948503"/>
                  <a:pt x="3782536" y="1950301"/>
                  <a:pt x="3778220" y="1950301"/>
                </a:cubicBezTo>
                <a:lnTo>
                  <a:pt x="3769453" y="1948143"/>
                </a:lnTo>
                <a:lnTo>
                  <a:pt x="3766216" y="1949222"/>
                </a:lnTo>
                <a:lnTo>
                  <a:pt x="3757584" y="1947064"/>
                </a:lnTo>
                <a:lnTo>
                  <a:pt x="3756505" y="1948143"/>
                </a:lnTo>
                <a:lnTo>
                  <a:pt x="3756505" y="1951380"/>
                </a:lnTo>
                <a:lnTo>
                  <a:pt x="3758663" y="1954617"/>
                </a:lnTo>
                <a:lnTo>
                  <a:pt x="3758663" y="1962170"/>
                </a:lnTo>
                <a:lnTo>
                  <a:pt x="3754347" y="1967565"/>
                </a:lnTo>
                <a:lnTo>
                  <a:pt x="3757584" y="1976197"/>
                </a:lnTo>
                <a:lnTo>
                  <a:pt x="3757584" y="1978355"/>
                </a:lnTo>
                <a:lnTo>
                  <a:pt x="3754347" y="1978355"/>
                </a:lnTo>
                <a:lnTo>
                  <a:pt x="3754347" y="1979434"/>
                </a:lnTo>
                <a:lnTo>
                  <a:pt x="3757584" y="1980513"/>
                </a:lnTo>
                <a:cubicBezTo>
                  <a:pt x="3757584" y="1982402"/>
                  <a:pt x="3755426" y="1984605"/>
                  <a:pt x="3751110" y="1987122"/>
                </a:cubicBezTo>
                <a:cubicBezTo>
                  <a:pt x="3751110" y="1990719"/>
                  <a:pt x="3747153" y="1992517"/>
                  <a:pt x="3739241" y="1992517"/>
                </a:cubicBezTo>
                <a:lnTo>
                  <a:pt x="3736004" y="1995754"/>
                </a:lnTo>
                <a:lnTo>
                  <a:pt x="3733846" y="1995754"/>
                </a:lnTo>
                <a:lnTo>
                  <a:pt x="3726158" y="1993596"/>
                </a:lnTo>
                <a:lnTo>
                  <a:pt x="3715368" y="1995754"/>
                </a:lnTo>
                <a:lnTo>
                  <a:pt x="3720763" y="2002228"/>
                </a:lnTo>
                <a:cubicBezTo>
                  <a:pt x="3720763" y="2010141"/>
                  <a:pt x="3724044" y="2014097"/>
                  <a:pt x="3730609" y="2014097"/>
                </a:cubicBezTo>
                <a:lnTo>
                  <a:pt x="3734925" y="2010860"/>
                </a:lnTo>
                <a:lnTo>
                  <a:pt x="3733846" y="2009781"/>
                </a:lnTo>
                <a:lnTo>
                  <a:pt x="3733846" y="2006544"/>
                </a:lnTo>
                <a:cubicBezTo>
                  <a:pt x="3734565" y="2004386"/>
                  <a:pt x="3736723" y="2003307"/>
                  <a:pt x="3740320" y="2003307"/>
                </a:cubicBezTo>
                <a:lnTo>
                  <a:pt x="3744636" y="2010860"/>
                </a:lnTo>
                <a:lnTo>
                  <a:pt x="3753268" y="2008702"/>
                </a:lnTo>
                <a:lnTo>
                  <a:pt x="3776062" y="2016255"/>
                </a:lnTo>
                <a:lnTo>
                  <a:pt x="3784694" y="2015176"/>
                </a:lnTo>
                <a:lnTo>
                  <a:pt x="3790089" y="2020571"/>
                </a:lnTo>
                <a:lnTo>
                  <a:pt x="3790089" y="2022729"/>
                </a:lnTo>
                <a:cubicBezTo>
                  <a:pt x="3790089" y="2027135"/>
                  <a:pt x="3787211" y="2030417"/>
                  <a:pt x="3781457" y="2032575"/>
                </a:cubicBezTo>
                <a:cubicBezTo>
                  <a:pt x="3779838" y="2036532"/>
                  <a:pt x="3774398" y="2043006"/>
                  <a:pt x="3765137" y="2051997"/>
                </a:cubicBezTo>
                <a:lnTo>
                  <a:pt x="3758663" y="2067103"/>
                </a:lnTo>
                <a:cubicBezTo>
                  <a:pt x="3758663" y="2075106"/>
                  <a:pt x="3757584" y="2079107"/>
                  <a:pt x="3755426" y="2079107"/>
                </a:cubicBezTo>
                <a:cubicBezTo>
                  <a:pt x="3751289" y="2077129"/>
                  <a:pt x="3747333" y="2073892"/>
                  <a:pt x="3743557" y="2069396"/>
                </a:cubicBezTo>
                <a:cubicBezTo>
                  <a:pt x="3741399" y="2069396"/>
                  <a:pt x="3739241" y="2067913"/>
                  <a:pt x="3737083" y="2064945"/>
                </a:cubicBezTo>
                <a:cubicBezTo>
                  <a:pt x="3730159" y="2064945"/>
                  <a:pt x="3722921" y="2058471"/>
                  <a:pt x="3715368" y="2045523"/>
                </a:cubicBezTo>
                <a:cubicBezTo>
                  <a:pt x="3711591" y="2045523"/>
                  <a:pt x="3707994" y="2040848"/>
                  <a:pt x="3704578" y="2031496"/>
                </a:cubicBezTo>
                <a:lnTo>
                  <a:pt x="3708894" y="2029338"/>
                </a:lnTo>
                <a:cubicBezTo>
                  <a:pt x="3708174" y="2023494"/>
                  <a:pt x="3705297" y="2020571"/>
                  <a:pt x="3700262" y="2020571"/>
                </a:cubicBezTo>
                <a:lnTo>
                  <a:pt x="3699183" y="2011939"/>
                </a:lnTo>
                <a:lnTo>
                  <a:pt x="3703499" y="2011939"/>
                </a:lnTo>
                <a:lnTo>
                  <a:pt x="3703499" y="2010860"/>
                </a:lnTo>
                <a:lnTo>
                  <a:pt x="3694867" y="2008702"/>
                </a:lnTo>
                <a:lnTo>
                  <a:pt x="3693788" y="2008702"/>
                </a:lnTo>
                <a:lnTo>
                  <a:pt x="3693788" y="2009781"/>
                </a:lnTo>
                <a:lnTo>
                  <a:pt x="3697025" y="2009781"/>
                </a:lnTo>
                <a:lnTo>
                  <a:pt x="3697025" y="2010860"/>
                </a:lnTo>
                <a:lnTo>
                  <a:pt x="3693788" y="2017334"/>
                </a:lnTo>
                <a:lnTo>
                  <a:pt x="3697025" y="2039049"/>
                </a:lnTo>
                <a:lnTo>
                  <a:pt x="3697025" y="2042286"/>
                </a:lnTo>
                <a:lnTo>
                  <a:pt x="3695946" y="2051997"/>
                </a:lnTo>
                <a:lnTo>
                  <a:pt x="3700262" y="2061708"/>
                </a:lnTo>
                <a:lnTo>
                  <a:pt x="3699183" y="2066024"/>
                </a:lnTo>
                <a:lnTo>
                  <a:pt x="3700262" y="2073712"/>
                </a:lnTo>
                <a:cubicBezTo>
                  <a:pt x="3697564" y="2081625"/>
                  <a:pt x="3691764" y="2085581"/>
                  <a:pt x="3682863" y="2085581"/>
                </a:cubicBezTo>
                <a:lnTo>
                  <a:pt x="3667757" y="2086660"/>
                </a:lnTo>
                <a:lnTo>
                  <a:pt x="3664520" y="2083423"/>
                </a:lnTo>
                <a:cubicBezTo>
                  <a:pt x="3661462" y="2086301"/>
                  <a:pt x="3657506" y="2087739"/>
                  <a:pt x="3652651" y="2087739"/>
                </a:cubicBezTo>
                <a:cubicBezTo>
                  <a:pt x="3648694" y="2087739"/>
                  <a:pt x="3645817" y="2080861"/>
                  <a:pt x="3644018" y="2067103"/>
                </a:cubicBezTo>
                <a:lnTo>
                  <a:pt x="3644018" y="2060629"/>
                </a:lnTo>
                <a:cubicBezTo>
                  <a:pt x="3644198" y="2057033"/>
                  <a:pt x="3644917" y="2055234"/>
                  <a:pt x="3646176" y="2055234"/>
                </a:cubicBezTo>
                <a:lnTo>
                  <a:pt x="3645097" y="2049839"/>
                </a:lnTo>
                <a:lnTo>
                  <a:pt x="3645097" y="2023808"/>
                </a:lnTo>
                <a:lnTo>
                  <a:pt x="3646176" y="2009781"/>
                </a:lnTo>
                <a:lnTo>
                  <a:pt x="3645097" y="1998991"/>
                </a:lnTo>
                <a:lnTo>
                  <a:pt x="3647255" y="1993596"/>
                </a:lnTo>
                <a:lnTo>
                  <a:pt x="3645097" y="1991438"/>
                </a:lnTo>
                <a:lnTo>
                  <a:pt x="3646176" y="1990359"/>
                </a:lnTo>
                <a:lnTo>
                  <a:pt x="3646176" y="1989280"/>
                </a:lnTo>
                <a:lnTo>
                  <a:pt x="3641860" y="1984964"/>
                </a:lnTo>
                <a:lnTo>
                  <a:pt x="3641860" y="1983885"/>
                </a:lnTo>
                <a:lnTo>
                  <a:pt x="3644018" y="1983885"/>
                </a:lnTo>
                <a:lnTo>
                  <a:pt x="3644018" y="1982806"/>
                </a:lnTo>
                <a:lnTo>
                  <a:pt x="3641860" y="1982806"/>
                </a:lnTo>
                <a:lnTo>
                  <a:pt x="3640781" y="1983885"/>
                </a:lnTo>
                <a:lnTo>
                  <a:pt x="3638489" y="1980513"/>
                </a:lnTo>
                <a:lnTo>
                  <a:pt x="3638489" y="1979434"/>
                </a:lnTo>
                <a:cubicBezTo>
                  <a:pt x="3643973" y="1970982"/>
                  <a:pt x="3650492" y="1963789"/>
                  <a:pt x="3658046" y="1957854"/>
                </a:cubicBezTo>
                <a:lnTo>
                  <a:pt x="3656967" y="1957854"/>
                </a:lnTo>
                <a:lnTo>
                  <a:pt x="3646176" y="1965407"/>
                </a:lnTo>
                <a:lnTo>
                  <a:pt x="3644018" y="1965407"/>
                </a:lnTo>
                <a:lnTo>
                  <a:pt x="3644018" y="1956775"/>
                </a:lnTo>
                <a:cubicBezTo>
                  <a:pt x="3644018" y="1952459"/>
                  <a:pt x="3641815" y="1950301"/>
                  <a:pt x="3637410" y="1950301"/>
                </a:cubicBezTo>
                <a:lnTo>
                  <a:pt x="3638489" y="1956775"/>
                </a:lnTo>
                <a:lnTo>
                  <a:pt x="3635252" y="1966486"/>
                </a:lnTo>
                <a:lnTo>
                  <a:pt x="3636331" y="1977276"/>
                </a:lnTo>
                <a:cubicBezTo>
                  <a:pt x="3634712" y="1977276"/>
                  <a:pt x="3633633" y="1979120"/>
                  <a:pt x="3633094" y="1982806"/>
                </a:cubicBezTo>
                <a:lnTo>
                  <a:pt x="3634173" y="1981727"/>
                </a:lnTo>
                <a:lnTo>
                  <a:pt x="3636331" y="1981727"/>
                </a:lnTo>
                <a:lnTo>
                  <a:pt x="3636331" y="1987122"/>
                </a:lnTo>
                <a:lnTo>
                  <a:pt x="3637410" y="1992517"/>
                </a:lnTo>
                <a:cubicBezTo>
                  <a:pt x="3633813" y="1992517"/>
                  <a:pt x="3631655" y="1997193"/>
                  <a:pt x="3630936" y="2006544"/>
                </a:cubicBezTo>
                <a:lnTo>
                  <a:pt x="3629857" y="2007623"/>
                </a:lnTo>
                <a:lnTo>
                  <a:pt x="3629857" y="2009781"/>
                </a:lnTo>
                <a:lnTo>
                  <a:pt x="3630936" y="2009781"/>
                </a:lnTo>
                <a:lnTo>
                  <a:pt x="3633094" y="2003307"/>
                </a:lnTo>
                <a:lnTo>
                  <a:pt x="3637410" y="2006544"/>
                </a:lnTo>
                <a:lnTo>
                  <a:pt x="3637410" y="2007623"/>
                </a:lnTo>
                <a:lnTo>
                  <a:pt x="3638489" y="2020571"/>
                </a:lnTo>
                <a:lnTo>
                  <a:pt x="3636331" y="2036891"/>
                </a:lnTo>
                <a:lnTo>
                  <a:pt x="3637410" y="2047681"/>
                </a:lnTo>
                <a:lnTo>
                  <a:pt x="3635252" y="2055234"/>
                </a:lnTo>
                <a:lnTo>
                  <a:pt x="3637410" y="2061708"/>
                </a:lnTo>
                <a:lnTo>
                  <a:pt x="3637410" y="2081265"/>
                </a:lnTo>
                <a:cubicBezTo>
                  <a:pt x="3628418" y="2086301"/>
                  <a:pt x="3621944" y="2088818"/>
                  <a:pt x="3617988" y="2088818"/>
                </a:cubicBezTo>
                <a:lnTo>
                  <a:pt x="3608276" y="2086660"/>
                </a:lnTo>
                <a:cubicBezTo>
                  <a:pt x="3603960" y="2089538"/>
                  <a:pt x="3600004" y="2090976"/>
                  <a:pt x="3596407" y="2090976"/>
                </a:cubicBezTo>
                <a:lnTo>
                  <a:pt x="3588720" y="2090976"/>
                </a:lnTo>
                <a:cubicBezTo>
                  <a:pt x="3586741" y="2090976"/>
                  <a:pt x="3584943" y="2087020"/>
                  <a:pt x="3583325" y="2079107"/>
                </a:cubicBezTo>
                <a:lnTo>
                  <a:pt x="3583325" y="2076949"/>
                </a:lnTo>
                <a:cubicBezTo>
                  <a:pt x="3585483" y="2074252"/>
                  <a:pt x="3586562" y="2071734"/>
                  <a:pt x="3586562" y="2069396"/>
                </a:cubicBezTo>
                <a:lnTo>
                  <a:pt x="3586562" y="2050918"/>
                </a:lnTo>
                <a:lnTo>
                  <a:pt x="3588720" y="2043365"/>
                </a:lnTo>
                <a:lnTo>
                  <a:pt x="3587641" y="2042286"/>
                </a:lnTo>
                <a:lnTo>
                  <a:pt x="3585483" y="2042286"/>
                </a:lnTo>
                <a:lnTo>
                  <a:pt x="3585483" y="2047681"/>
                </a:lnTo>
                <a:lnTo>
                  <a:pt x="3569297" y="2060629"/>
                </a:lnTo>
                <a:lnTo>
                  <a:pt x="3566060" y="2063866"/>
                </a:lnTo>
                <a:lnTo>
                  <a:pt x="3560665" y="2060629"/>
                </a:lnTo>
                <a:lnTo>
                  <a:pt x="3549741" y="2070475"/>
                </a:lnTo>
                <a:cubicBezTo>
                  <a:pt x="3546144" y="2069576"/>
                  <a:pt x="3544345" y="2068452"/>
                  <a:pt x="3544345" y="2067103"/>
                </a:cubicBezTo>
                <a:lnTo>
                  <a:pt x="3541108" y="2068182"/>
                </a:lnTo>
                <a:lnTo>
                  <a:pt x="3541108" y="2070475"/>
                </a:lnTo>
                <a:lnTo>
                  <a:pt x="3542187" y="2069396"/>
                </a:lnTo>
                <a:lnTo>
                  <a:pt x="3543266" y="2069396"/>
                </a:lnTo>
                <a:lnTo>
                  <a:pt x="3547582" y="2073712"/>
                </a:lnTo>
                <a:cubicBezTo>
                  <a:pt x="3544705" y="2078028"/>
                  <a:pt x="3541828" y="2080186"/>
                  <a:pt x="3538950" y="2080186"/>
                </a:cubicBezTo>
                <a:lnTo>
                  <a:pt x="3530318" y="2070475"/>
                </a:lnTo>
                <a:lnTo>
                  <a:pt x="3530318" y="2069396"/>
                </a:lnTo>
                <a:cubicBezTo>
                  <a:pt x="3530318" y="2067148"/>
                  <a:pt x="3532476" y="2066024"/>
                  <a:pt x="3536792" y="2066024"/>
                </a:cubicBezTo>
                <a:lnTo>
                  <a:pt x="3536792" y="2064945"/>
                </a:lnTo>
                <a:lnTo>
                  <a:pt x="3533555" y="2064945"/>
                </a:lnTo>
                <a:lnTo>
                  <a:pt x="3533555" y="2063866"/>
                </a:lnTo>
                <a:lnTo>
                  <a:pt x="3537871" y="2059550"/>
                </a:lnTo>
                <a:lnTo>
                  <a:pt x="3540029" y="2059550"/>
                </a:lnTo>
                <a:lnTo>
                  <a:pt x="3543266" y="2060629"/>
                </a:lnTo>
                <a:lnTo>
                  <a:pt x="3543266" y="2059550"/>
                </a:lnTo>
                <a:lnTo>
                  <a:pt x="3549741" y="2048760"/>
                </a:lnTo>
                <a:lnTo>
                  <a:pt x="3548662" y="2048760"/>
                </a:lnTo>
                <a:lnTo>
                  <a:pt x="3546503" y="2050918"/>
                </a:lnTo>
                <a:lnTo>
                  <a:pt x="3545424" y="2050918"/>
                </a:lnTo>
                <a:cubicBezTo>
                  <a:pt x="3550190" y="2045164"/>
                  <a:pt x="3553112" y="2039409"/>
                  <a:pt x="3554191" y="2033654"/>
                </a:cubicBezTo>
                <a:cubicBezTo>
                  <a:pt x="3556349" y="2033654"/>
                  <a:pt x="3557428" y="2031137"/>
                  <a:pt x="3557428" y="2026101"/>
                </a:cubicBezTo>
                <a:cubicBezTo>
                  <a:pt x="3561025" y="2026101"/>
                  <a:pt x="3563183" y="2019582"/>
                  <a:pt x="3563902" y="2006544"/>
                </a:cubicBezTo>
                <a:cubicBezTo>
                  <a:pt x="3566959" y="1995215"/>
                  <a:pt x="3569477" y="1989101"/>
                  <a:pt x="3571455" y="1988201"/>
                </a:cubicBezTo>
                <a:lnTo>
                  <a:pt x="3573613" y="1986043"/>
                </a:lnTo>
                <a:lnTo>
                  <a:pt x="3573613" y="1982806"/>
                </a:lnTo>
                <a:lnTo>
                  <a:pt x="3572534" y="1982806"/>
                </a:lnTo>
                <a:lnTo>
                  <a:pt x="3561744" y="1983885"/>
                </a:lnTo>
                <a:lnTo>
                  <a:pt x="3560665" y="1982806"/>
                </a:lnTo>
                <a:cubicBezTo>
                  <a:pt x="3560665" y="1979300"/>
                  <a:pt x="3565341" y="1977097"/>
                  <a:pt x="3574692" y="1976197"/>
                </a:cubicBezTo>
                <a:lnTo>
                  <a:pt x="3580087" y="1972960"/>
                </a:lnTo>
                <a:lnTo>
                  <a:pt x="3586562" y="1972960"/>
                </a:lnTo>
                <a:lnTo>
                  <a:pt x="3586562" y="1970802"/>
                </a:lnTo>
                <a:lnTo>
                  <a:pt x="3582245" y="1964328"/>
                </a:lnTo>
                <a:lnTo>
                  <a:pt x="3582245" y="1961091"/>
                </a:lnTo>
                <a:lnTo>
                  <a:pt x="3584404" y="1950301"/>
                </a:lnTo>
                <a:lnTo>
                  <a:pt x="3583325" y="1949222"/>
                </a:lnTo>
                <a:lnTo>
                  <a:pt x="3574692" y="1949222"/>
                </a:lnTo>
                <a:lnTo>
                  <a:pt x="3566060" y="1947064"/>
                </a:lnTo>
                <a:cubicBezTo>
                  <a:pt x="3561205" y="1949942"/>
                  <a:pt x="3557248" y="1951380"/>
                  <a:pt x="3554191" y="1951380"/>
                </a:cubicBezTo>
                <a:cubicBezTo>
                  <a:pt x="3538276" y="1951380"/>
                  <a:pt x="3530318" y="1947064"/>
                  <a:pt x="3530318" y="1938432"/>
                </a:cubicBezTo>
                <a:lnTo>
                  <a:pt x="3533555" y="1935060"/>
                </a:lnTo>
                <a:lnTo>
                  <a:pt x="3540029" y="1935060"/>
                </a:lnTo>
                <a:lnTo>
                  <a:pt x="3563902" y="1940590"/>
                </a:lnTo>
                <a:cubicBezTo>
                  <a:pt x="3566240" y="1940590"/>
                  <a:pt x="3568758" y="1939511"/>
                  <a:pt x="3571455" y="1937353"/>
                </a:cubicBezTo>
                <a:lnTo>
                  <a:pt x="3574692" y="1937353"/>
                </a:lnTo>
                <a:lnTo>
                  <a:pt x="3579008" y="1940590"/>
                </a:lnTo>
                <a:lnTo>
                  <a:pt x="3580087" y="1940590"/>
                </a:lnTo>
                <a:cubicBezTo>
                  <a:pt x="3584404" y="1940590"/>
                  <a:pt x="3586562" y="1937668"/>
                  <a:pt x="3586562" y="1931823"/>
                </a:cubicBezTo>
                <a:lnTo>
                  <a:pt x="3588720" y="1924270"/>
                </a:lnTo>
                <a:lnTo>
                  <a:pt x="3586562" y="1916717"/>
                </a:lnTo>
                <a:lnTo>
                  <a:pt x="3587641" y="1912401"/>
                </a:lnTo>
                <a:lnTo>
                  <a:pt x="3563902" y="1914559"/>
                </a:lnTo>
                <a:cubicBezTo>
                  <a:pt x="3553022" y="1913121"/>
                  <a:pt x="3547582" y="1910243"/>
                  <a:pt x="3547582" y="1905927"/>
                </a:cubicBezTo>
                <a:lnTo>
                  <a:pt x="3548662" y="1904848"/>
                </a:lnTo>
                <a:lnTo>
                  <a:pt x="3559586" y="1904848"/>
                </a:lnTo>
                <a:lnTo>
                  <a:pt x="3563902" y="1908085"/>
                </a:lnTo>
                <a:lnTo>
                  <a:pt x="3568218" y="1904848"/>
                </a:lnTo>
                <a:lnTo>
                  <a:pt x="3575771" y="1904848"/>
                </a:lnTo>
                <a:cubicBezTo>
                  <a:pt x="3578109" y="1904848"/>
                  <a:pt x="3580627" y="1905927"/>
                  <a:pt x="3583325" y="1908085"/>
                </a:cubicBezTo>
                <a:cubicBezTo>
                  <a:pt x="3586202" y="1906647"/>
                  <a:pt x="3587641" y="1904489"/>
                  <a:pt x="3587641" y="1901611"/>
                </a:cubicBezTo>
                <a:cubicBezTo>
                  <a:pt x="3587641" y="1888573"/>
                  <a:pt x="3584044" y="1882054"/>
                  <a:pt x="3576850" y="1882054"/>
                </a:cubicBezTo>
                <a:lnTo>
                  <a:pt x="3575771" y="1880975"/>
                </a:lnTo>
                <a:lnTo>
                  <a:pt x="3575771" y="1879896"/>
                </a:lnTo>
                <a:cubicBezTo>
                  <a:pt x="3577390" y="1877738"/>
                  <a:pt x="3583504" y="1875580"/>
                  <a:pt x="3594115" y="1873422"/>
                </a:cubicBezTo>
                <a:cubicBezTo>
                  <a:pt x="3594115" y="1859215"/>
                  <a:pt x="3589439" y="1848380"/>
                  <a:pt x="3580087" y="1840917"/>
                </a:cubicBezTo>
                <a:lnTo>
                  <a:pt x="3580087" y="1838759"/>
                </a:lnTo>
                <a:cubicBezTo>
                  <a:pt x="3581526" y="1838759"/>
                  <a:pt x="3583325" y="1835163"/>
                  <a:pt x="3585483" y="1827969"/>
                </a:cubicBezTo>
                <a:lnTo>
                  <a:pt x="3586562" y="1827969"/>
                </a:lnTo>
                <a:cubicBezTo>
                  <a:pt x="3588000" y="1827969"/>
                  <a:pt x="3588720" y="1829048"/>
                  <a:pt x="3588720" y="1831206"/>
                </a:cubicBezTo>
                <a:lnTo>
                  <a:pt x="3591957" y="1829048"/>
                </a:lnTo>
                <a:lnTo>
                  <a:pt x="3597486" y="1829048"/>
                </a:lnTo>
                <a:cubicBezTo>
                  <a:pt x="3621944" y="1831386"/>
                  <a:pt x="3634173" y="1836421"/>
                  <a:pt x="3634173" y="1844154"/>
                </a:cubicBezTo>
                <a:lnTo>
                  <a:pt x="3635252" y="1849684"/>
                </a:lnTo>
                <a:lnTo>
                  <a:pt x="3632015" y="1857237"/>
                </a:lnTo>
                <a:cubicBezTo>
                  <a:pt x="3634892" y="1858676"/>
                  <a:pt x="3636331" y="1860474"/>
                  <a:pt x="3636331" y="1862632"/>
                </a:cubicBezTo>
                <a:lnTo>
                  <a:pt x="3630936" y="1874501"/>
                </a:lnTo>
                <a:lnTo>
                  <a:pt x="3636331" y="1874501"/>
                </a:lnTo>
                <a:lnTo>
                  <a:pt x="3646176" y="1873422"/>
                </a:lnTo>
                <a:lnTo>
                  <a:pt x="3654809" y="1877738"/>
                </a:lnTo>
                <a:cubicBezTo>
                  <a:pt x="3657865" y="1877738"/>
                  <a:pt x="3660383" y="1874142"/>
                  <a:pt x="3662362" y="1866948"/>
                </a:cubicBezTo>
                <a:lnTo>
                  <a:pt x="3661283" y="1862632"/>
                </a:lnTo>
                <a:cubicBezTo>
                  <a:pt x="3665418" y="1843480"/>
                  <a:pt x="3669734" y="1831566"/>
                  <a:pt x="3674231" y="1826890"/>
                </a:cubicBezTo>
                <a:close/>
                <a:moveTo>
                  <a:pt x="2202598" y="1826890"/>
                </a:moveTo>
                <a:lnTo>
                  <a:pt x="2214466" y="1826890"/>
                </a:lnTo>
                <a:lnTo>
                  <a:pt x="2235912" y="1831206"/>
                </a:lnTo>
                <a:lnTo>
                  <a:pt x="2261674" y="1832285"/>
                </a:lnTo>
                <a:lnTo>
                  <a:pt x="2265989" y="1838759"/>
                </a:lnTo>
                <a:lnTo>
                  <a:pt x="2265989" y="1843075"/>
                </a:lnTo>
                <a:cubicBezTo>
                  <a:pt x="2265808" y="1844874"/>
                  <a:pt x="2261853" y="1847346"/>
                  <a:pt x="2254120" y="1850493"/>
                </a:cubicBezTo>
                <a:lnTo>
                  <a:pt x="2254120" y="1865600"/>
                </a:lnTo>
                <a:cubicBezTo>
                  <a:pt x="2256279" y="1868297"/>
                  <a:pt x="2257356" y="1870770"/>
                  <a:pt x="2257356" y="1873018"/>
                </a:cubicBezTo>
                <a:lnTo>
                  <a:pt x="2257356" y="1875176"/>
                </a:lnTo>
                <a:lnTo>
                  <a:pt x="2252097" y="1888124"/>
                </a:lnTo>
                <a:lnTo>
                  <a:pt x="2254120" y="1888124"/>
                </a:lnTo>
                <a:cubicBezTo>
                  <a:pt x="2256098" y="1887764"/>
                  <a:pt x="2259694" y="1880975"/>
                  <a:pt x="2264910" y="1867758"/>
                </a:cubicBezTo>
                <a:lnTo>
                  <a:pt x="2267068" y="1867758"/>
                </a:lnTo>
                <a:cubicBezTo>
                  <a:pt x="2277049" y="1871264"/>
                  <a:pt x="2282039" y="1875895"/>
                  <a:pt x="2282039" y="1881650"/>
                </a:cubicBezTo>
                <a:lnTo>
                  <a:pt x="2290671" y="1891361"/>
                </a:lnTo>
                <a:lnTo>
                  <a:pt x="2290671" y="1892440"/>
                </a:lnTo>
                <a:cubicBezTo>
                  <a:pt x="2290671" y="1898284"/>
                  <a:pt x="2283163" y="1902915"/>
                  <a:pt x="2268147" y="1906332"/>
                </a:cubicBezTo>
                <a:lnTo>
                  <a:pt x="2263831" y="1899858"/>
                </a:lnTo>
                <a:cubicBezTo>
                  <a:pt x="2257177" y="1899858"/>
                  <a:pt x="2253581" y="1903454"/>
                  <a:pt x="2253041" y="1910648"/>
                </a:cubicBezTo>
                <a:lnTo>
                  <a:pt x="2255198" y="1950301"/>
                </a:lnTo>
                <a:lnTo>
                  <a:pt x="2253041" y="1958933"/>
                </a:lnTo>
                <a:lnTo>
                  <a:pt x="2257356" y="1972960"/>
                </a:lnTo>
                <a:lnTo>
                  <a:pt x="2257356" y="1974039"/>
                </a:lnTo>
                <a:cubicBezTo>
                  <a:pt x="2257356" y="1976287"/>
                  <a:pt x="2256279" y="1978760"/>
                  <a:pt x="2254120" y="1981458"/>
                </a:cubicBezTo>
                <a:lnTo>
                  <a:pt x="2255198" y="1990090"/>
                </a:lnTo>
                <a:lnTo>
                  <a:pt x="2254120" y="2006140"/>
                </a:lnTo>
                <a:lnTo>
                  <a:pt x="2254120" y="2014772"/>
                </a:lnTo>
                <a:lnTo>
                  <a:pt x="2251017" y="2019088"/>
                </a:lnTo>
                <a:lnTo>
                  <a:pt x="2251017" y="2020167"/>
                </a:lnTo>
                <a:cubicBezTo>
                  <a:pt x="2255245" y="2024573"/>
                  <a:pt x="2257356" y="2028124"/>
                  <a:pt x="2257356" y="2030822"/>
                </a:cubicBezTo>
                <a:cubicBezTo>
                  <a:pt x="2254120" y="2047277"/>
                  <a:pt x="2252006" y="2055504"/>
                  <a:pt x="2251017" y="2055504"/>
                </a:cubicBezTo>
                <a:lnTo>
                  <a:pt x="2252097" y="2056583"/>
                </a:lnTo>
                <a:lnTo>
                  <a:pt x="2252097" y="2063057"/>
                </a:lnTo>
                <a:cubicBezTo>
                  <a:pt x="2252097" y="2070430"/>
                  <a:pt x="2247781" y="2076500"/>
                  <a:pt x="2239149" y="2081265"/>
                </a:cubicBezTo>
                <a:lnTo>
                  <a:pt x="2236991" y="2081265"/>
                </a:lnTo>
                <a:lnTo>
                  <a:pt x="2232676" y="2080186"/>
                </a:lnTo>
                <a:cubicBezTo>
                  <a:pt x="2226291" y="2082524"/>
                  <a:pt x="2221660" y="2085761"/>
                  <a:pt x="2218782" y="2089897"/>
                </a:cubicBezTo>
                <a:lnTo>
                  <a:pt x="2215546" y="2090976"/>
                </a:lnTo>
                <a:cubicBezTo>
                  <a:pt x="2207093" y="2085941"/>
                  <a:pt x="2201384" y="2083423"/>
                  <a:pt x="2198417" y="2083423"/>
                </a:cubicBezTo>
                <a:cubicBezTo>
                  <a:pt x="2196618" y="2081445"/>
                  <a:pt x="2195180" y="2077174"/>
                  <a:pt x="2194100" y="2070610"/>
                </a:cubicBezTo>
                <a:lnTo>
                  <a:pt x="2195180" y="2067373"/>
                </a:lnTo>
                <a:lnTo>
                  <a:pt x="2181152" y="2052267"/>
                </a:lnTo>
                <a:cubicBezTo>
                  <a:pt x="2181152" y="2047322"/>
                  <a:pt x="2179039" y="2044849"/>
                  <a:pt x="2174812" y="2044849"/>
                </a:cubicBezTo>
                <a:lnTo>
                  <a:pt x="2172654" y="2047007"/>
                </a:lnTo>
                <a:lnTo>
                  <a:pt x="2171575" y="2047007"/>
                </a:lnTo>
                <a:lnTo>
                  <a:pt x="2169417" y="2044849"/>
                </a:lnTo>
                <a:cubicBezTo>
                  <a:pt x="2175803" y="2041252"/>
                  <a:pt x="2186188" y="2039454"/>
                  <a:pt x="2200575" y="2039454"/>
                </a:cubicBezTo>
                <a:lnTo>
                  <a:pt x="2207993" y="2040533"/>
                </a:lnTo>
                <a:lnTo>
                  <a:pt x="2209072" y="2036217"/>
                </a:lnTo>
                <a:lnTo>
                  <a:pt x="2205835" y="2024483"/>
                </a:lnTo>
                <a:lnTo>
                  <a:pt x="2205835" y="2002903"/>
                </a:lnTo>
                <a:lnTo>
                  <a:pt x="2207993" y="1994406"/>
                </a:lnTo>
                <a:lnTo>
                  <a:pt x="2207993" y="1992248"/>
                </a:lnTo>
                <a:lnTo>
                  <a:pt x="2205835" y="1989011"/>
                </a:lnTo>
                <a:lnTo>
                  <a:pt x="2205835" y="1987932"/>
                </a:lnTo>
                <a:lnTo>
                  <a:pt x="2206914" y="1983616"/>
                </a:lnTo>
                <a:lnTo>
                  <a:pt x="2205835" y="1980379"/>
                </a:lnTo>
                <a:lnTo>
                  <a:pt x="2203678" y="1980379"/>
                </a:lnTo>
                <a:cubicBezTo>
                  <a:pt x="2199450" y="1986133"/>
                  <a:pt x="2194819" y="1990809"/>
                  <a:pt x="2189784" y="1994406"/>
                </a:cubicBezTo>
                <a:cubicBezTo>
                  <a:pt x="2189065" y="1997103"/>
                  <a:pt x="2186547" y="1999216"/>
                  <a:pt x="2182232" y="2000745"/>
                </a:cubicBezTo>
                <a:cubicBezTo>
                  <a:pt x="2171171" y="2000745"/>
                  <a:pt x="2164382" y="1996833"/>
                  <a:pt x="2161865" y="1989011"/>
                </a:cubicBezTo>
                <a:cubicBezTo>
                  <a:pt x="2161145" y="1984695"/>
                  <a:pt x="2160066" y="1982537"/>
                  <a:pt x="2158629" y="1982537"/>
                </a:cubicBezTo>
                <a:lnTo>
                  <a:pt x="2159706" y="1978221"/>
                </a:lnTo>
                <a:lnTo>
                  <a:pt x="2156469" y="1961091"/>
                </a:lnTo>
                <a:lnTo>
                  <a:pt x="2157550" y="1956775"/>
                </a:lnTo>
                <a:cubicBezTo>
                  <a:pt x="2157550" y="1947334"/>
                  <a:pt x="2153998" y="1939466"/>
                  <a:pt x="2146893" y="1933172"/>
                </a:cubicBezTo>
                <a:lnTo>
                  <a:pt x="2145814" y="1933172"/>
                </a:lnTo>
                <a:cubicBezTo>
                  <a:pt x="2144015" y="1944591"/>
                  <a:pt x="2141140" y="1950301"/>
                  <a:pt x="2137183" y="1950301"/>
                </a:cubicBezTo>
                <a:lnTo>
                  <a:pt x="2136103" y="1950301"/>
                </a:lnTo>
                <a:lnTo>
                  <a:pt x="2141499" y="1957854"/>
                </a:lnTo>
                <a:lnTo>
                  <a:pt x="2140419" y="1962170"/>
                </a:lnTo>
                <a:lnTo>
                  <a:pt x="2141499" y="1977142"/>
                </a:lnTo>
                <a:lnTo>
                  <a:pt x="2141499" y="1979300"/>
                </a:lnTo>
                <a:lnTo>
                  <a:pt x="2140419" y="1984695"/>
                </a:lnTo>
                <a:cubicBezTo>
                  <a:pt x="2141140" y="1995754"/>
                  <a:pt x="2142579" y="2004341"/>
                  <a:pt x="2144736" y="2010456"/>
                </a:cubicBezTo>
                <a:lnTo>
                  <a:pt x="2144736" y="2012614"/>
                </a:lnTo>
                <a:cubicBezTo>
                  <a:pt x="2142579" y="2015311"/>
                  <a:pt x="2141140" y="2019942"/>
                  <a:pt x="2140419" y="2026506"/>
                </a:cubicBezTo>
                <a:lnTo>
                  <a:pt x="2141499" y="2037296"/>
                </a:lnTo>
                <a:lnTo>
                  <a:pt x="2140419" y="2038375"/>
                </a:lnTo>
                <a:lnTo>
                  <a:pt x="2141499" y="2039454"/>
                </a:lnTo>
                <a:lnTo>
                  <a:pt x="2141499" y="2048086"/>
                </a:lnTo>
                <a:cubicBezTo>
                  <a:pt x="2141499" y="2051773"/>
                  <a:pt x="2140419" y="2053886"/>
                  <a:pt x="2138262" y="2054425"/>
                </a:cubicBezTo>
                <a:lnTo>
                  <a:pt x="2135024" y="2052267"/>
                </a:lnTo>
                <a:lnTo>
                  <a:pt x="2133946" y="2055504"/>
                </a:lnTo>
                <a:lnTo>
                  <a:pt x="2121133" y="2054425"/>
                </a:lnTo>
                <a:lnTo>
                  <a:pt x="2117895" y="2054425"/>
                </a:lnTo>
                <a:lnTo>
                  <a:pt x="2107104" y="2057662"/>
                </a:lnTo>
                <a:lnTo>
                  <a:pt x="2101710" y="2057662"/>
                </a:lnTo>
                <a:lnTo>
                  <a:pt x="2099552" y="2055504"/>
                </a:lnTo>
                <a:lnTo>
                  <a:pt x="2099552" y="2048086"/>
                </a:lnTo>
                <a:cubicBezTo>
                  <a:pt x="2099552" y="2042152"/>
                  <a:pt x="2096000" y="2038195"/>
                  <a:pt x="2088897" y="2036217"/>
                </a:cubicBezTo>
                <a:lnTo>
                  <a:pt x="2087818" y="2035138"/>
                </a:lnTo>
                <a:lnTo>
                  <a:pt x="2086740" y="2035138"/>
                </a:lnTo>
                <a:lnTo>
                  <a:pt x="2079188" y="2040533"/>
                </a:lnTo>
                <a:cubicBezTo>
                  <a:pt x="2079367" y="2044130"/>
                  <a:pt x="2080085" y="2045928"/>
                  <a:pt x="2081345" y="2045928"/>
                </a:cubicBezTo>
                <a:cubicBezTo>
                  <a:pt x="2080625" y="2058067"/>
                  <a:pt x="2078466" y="2064136"/>
                  <a:pt x="2074870" y="2064136"/>
                </a:cubicBezTo>
                <a:lnTo>
                  <a:pt x="2072712" y="2064136"/>
                </a:lnTo>
                <a:lnTo>
                  <a:pt x="2068532" y="2063057"/>
                </a:lnTo>
                <a:lnTo>
                  <a:pt x="2056661" y="2067373"/>
                </a:lnTo>
                <a:lnTo>
                  <a:pt x="2055584" y="2067373"/>
                </a:lnTo>
                <a:lnTo>
                  <a:pt x="2043849" y="2065215"/>
                </a:lnTo>
                <a:lnTo>
                  <a:pt x="2040611" y="2067373"/>
                </a:lnTo>
                <a:lnTo>
                  <a:pt x="2039533" y="2067373"/>
                </a:lnTo>
                <a:lnTo>
                  <a:pt x="2037375" y="2065215"/>
                </a:lnTo>
                <a:lnTo>
                  <a:pt x="2038454" y="2057662"/>
                </a:lnTo>
                <a:lnTo>
                  <a:pt x="2037375" y="2048086"/>
                </a:lnTo>
                <a:lnTo>
                  <a:pt x="2038454" y="2019088"/>
                </a:lnTo>
                <a:lnTo>
                  <a:pt x="2038454" y="2016930"/>
                </a:lnTo>
                <a:lnTo>
                  <a:pt x="2041691" y="2008298"/>
                </a:lnTo>
                <a:lnTo>
                  <a:pt x="2034139" y="1998722"/>
                </a:lnTo>
                <a:lnTo>
                  <a:pt x="2034139" y="1994406"/>
                </a:lnTo>
                <a:cubicBezTo>
                  <a:pt x="2038454" y="1990809"/>
                  <a:pt x="2040611" y="1987572"/>
                  <a:pt x="2040611" y="1984695"/>
                </a:cubicBezTo>
                <a:lnTo>
                  <a:pt x="2037375" y="1965407"/>
                </a:lnTo>
                <a:lnTo>
                  <a:pt x="2037375" y="1956775"/>
                </a:lnTo>
                <a:lnTo>
                  <a:pt x="2038454" y="1947199"/>
                </a:lnTo>
                <a:cubicBezTo>
                  <a:pt x="2037015" y="1943962"/>
                  <a:pt x="2036297" y="1939286"/>
                  <a:pt x="2036297" y="1933172"/>
                </a:cubicBezTo>
                <a:lnTo>
                  <a:pt x="2036297" y="1924540"/>
                </a:lnTo>
                <a:cubicBezTo>
                  <a:pt x="2036297" y="1922292"/>
                  <a:pt x="2037375" y="1919819"/>
                  <a:pt x="2039533" y="1917122"/>
                </a:cubicBezTo>
                <a:lnTo>
                  <a:pt x="2039533" y="1916043"/>
                </a:lnTo>
                <a:lnTo>
                  <a:pt x="2037375" y="1911727"/>
                </a:lnTo>
                <a:cubicBezTo>
                  <a:pt x="2039533" y="1908310"/>
                  <a:pt x="2040611" y="1904354"/>
                  <a:pt x="2040611" y="1899858"/>
                </a:cubicBezTo>
                <a:lnTo>
                  <a:pt x="2038454" y="1884887"/>
                </a:lnTo>
                <a:lnTo>
                  <a:pt x="2038454" y="1882729"/>
                </a:lnTo>
                <a:lnTo>
                  <a:pt x="2043849" y="1877334"/>
                </a:lnTo>
                <a:cubicBezTo>
                  <a:pt x="2040252" y="1874816"/>
                  <a:pt x="2038454" y="1871624"/>
                  <a:pt x="2038454" y="1867758"/>
                </a:cubicBezTo>
                <a:cubicBezTo>
                  <a:pt x="2038454" y="1855529"/>
                  <a:pt x="2036655" y="1846222"/>
                  <a:pt x="2033060" y="1839838"/>
                </a:cubicBezTo>
                <a:lnTo>
                  <a:pt x="2037375" y="1831206"/>
                </a:lnTo>
                <a:cubicBezTo>
                  <a:pt x="2049514" y="1834983"/>
                  <a:pt x="2059179" y="1839299"/>
                  <a:pt x="2066372" y="1844154"/>
                </a:cubicBezTo>
                <a:cubicBezTo>
                  <a:pt x="2075095" y="1845413"/>
                  <a:pt x="2080085" y="1847166"/>
                  <a:pt x="2081345" y="1849414"/>
                </a:cubicBezTo>
                <a:lnTo>
                  <a:pt x="2088897" y="1848335"/>
                </a:lnTo>
                <a:lnTo>
                  <a:pt x="2094292" y="1850493"/>
                </a:lnTo>
                <a:lnTo>
                  <a:pt x="2112501" y="1834443"/>
                </a:lnTo>
                <a:lnTo>
                  <a:pt x="2113579" y="1834443"/>
                </a:lnTo>
                <a:lnTo>
                  <a:pt x="2127471" y="1840917"/>
                </a:lnTo>
                <a:cubicBezTo>
                  <a:pt x="2135024" y="1840917"/>
                  <a:pt x="2140060" y="1844109"/>
                  <a:pt x="2142579" y="1850493"/>
                </a:cubicBezTo>
                <a:cubicBezTo>
                  <a:pt x="2144916" y="1850493"/>
                  <a:pt x="2147074" y="1852292"/>
                  <a:pt x="2149051" y="1855888"/>
                </a:cubicBezTo>
                <a:lnTo>
                  <a:pt x="2149051" y="1859125"/>
                </a:lnTo>
                <a:cubicBezTo>
                  <a:pt x="2144736" y="1863262"/>
                  <a:pt x="2141499" y="1869691"/>
                  <a:pt x="2139341" y="1878413"/>
                </a:cubicBezTo>
                <a:cubicBezTo>
                  <a:pt x="2137903" y="1878413"/>
                  <a:pt x="2137183" y="1879851"/>
                  <a:pt x="2137183" y="1882729"/>
                </a:cubicBezTo>
                <a:cubicBezTo>
                  <a:pt x="2139160" y="1884527"/>
                  <a:pt x="2141319" y="1897790"/>
                  <a:pt x="2143656" y="1922517"/>
                </a:cubicBezTo>
                <a:lnTo>
                  <a:pt x="2156469" y="1922517"/>
                </a:lnTo>
                <a:cubicBezTo>
                  <a:pt x="2162404" y="1928901"/>
                  <a:pt x="2169193" y="1932093"/>
                  <a:pt x="2176837" y="1932093"/>
                </a:cubicBezTo>
                <a:lnTo>
                  <a:pt x="2193021" y="1947199"/>
                </a:lnTo>
                <a:cubicBezTo>
                  <a:pt x="2199406" y="1947199"/>
                  <a:pt x="2202598" y="1950391"/>
                  <a:pt x="2202598" y="1956775"/>
                </a:cubicBezTo>
                <a:cubicBezTo>
                  <a:pt x="2204036" y="1963969"/>
                  <a:pt x="2205475" y="1967565"/>
                  <a:pt x="2206914" y="1967565"/>
                </a:cubicBezTo>
                <a:lnTo>
                  <a:pt x="2209072" y="1964328"/>
                </a:lnTo>
                <a:lnTo>
                  <a:pt x="2209072" y="1961091"/>
                </a:lnTo>
                <a:lnTo>
                  <a:pt x="2205835" y="1955696"/>
                </a:lnTo>
                <a:lnTo>
                  <a:pt x="2206914" y="1945041"/>
                </a:lnTo>
                <a:lnTo>
                  <a:pt x="2205835" y="1939646"/>
                </a:lnTo>
                <a:lnTo>
                  <a:pt x="2207993" y="1933172"/>
                </a:lnTo>
                <a:lnTo>
                  <a:pt x="2205835" y="1925619"/>
                </a:lnTo>
                <a:lnTo>
                  <a:pt x="2206914" y="1914964"/>
                </a:lnTo>
                <a:cubicBezTo>
                  <a:pt x="2206914" y="1904174"/>
                  <a:pt x="2204440" y="1898779"/>
                  <a:pt x="2199496" y="1898779"/>
                </a:cubicBezTo>
                <a:cubicBezTo>
                  <a:pt x="2192482" y="1898779"/>
                  <a:pt x="2184929" y="1899858"/>
                  <a:pt x="2176837" y="1902016"/>
                </a:cubicBezTo>
                <a:lnTo>
                  <a:pt x="2174812" y="1902016"/>
                </a:lnTo>
                <a:lnTo>
                  <a:pt x="2165102" y="1900937"/>
                </a:lnTo>
                <a:lnTo>
                  <a:pt x="2154311" y="1902016"/>
                </a:lnTo>
                <a:cubicBezTo>
                  <a:pt x="2147208" y="1901117"/>
                  <a:pt x="2143656" y="1899678"/>
                  <a:pt x="2143656" y="1897700"/>
                </a:cubicBezTo>
                <a:lnTo>
                  <a:pt x="2143656" y="1895677"/>
                </a:lnTo>
                <a:cubicBezTo>
                  <a:pt x="2143656" y="1893878"/>
                  <a:pt x="2148287" y="1891720"/>
                  <a:pt x="2157550" y="1889203"/>
                </a:cubicBezTo>
                <a:lnTo>
                  <a:pt x="2165102" y="1895677"/>
                </a:lnTo>
                <a:lnTo>
                  <a:pt x="2184390" y="1892440"/>
                </a:lnTo>
                <a:cubicBezTo>
                  <a:pt x="2187985" y="1892620"/>
                  <a:pt x="2189784" y="1893339"/>
                  <a:pt x="2189784" y="1894598"/>
                </a:cubicBezTo>
                <a:lnTo>
                  <a:pt x="2196258" y="1892440"/>
                </a:lnTo>
                <a:lnTo>
                  <a:pt x="2198417" y="1892440"/>
                </a:lnTo>
                <a:lnTo>
                  <a:pt x="2202598" y="1895677"/>
                </a:lnTo>
                <a:cubicBezTo>
                  <a:pt x="2206194" y="1895677"/>
                  <a:pt x="2207993" y="1892440"/>
                  <a:pt x="2207993" y="1885966"/>
                </a:cubicBezTo>
                <a:lnTo>
                  <a:pt x="2207993" y="1884887"/>
                </a:lnTo>
                <a:cubicBezTo>
                  <a:pt x="2207993" y="1883448"/>
                  <a:pt x="2206914" y="1882729"/>
                  <a:pt x="2204755" y="1882729"/>
                </a:cubicBezTo>
                <a:lnTo>
                  <a:pt x="2203678" y="1881650"/>
                </a:lnTo>
                <a:lnTo>
                  <a:pt x="2203678" y="1880571"/>
                </a:lnTo>
                <a:lnTo>
                  <a:pt x="2205835" y="1863441"/>
                </a:lnTo>
                <a:lnTo>
                  <a:pt x="2205835" y="1850493"/>
                </a:lnTo>
                <a:cubicBezTo>
                  <a:pt x="2205835" y="1845728"/>
                  <a:pt x="2203362" y="1841097"/>
                  <a:pt x="2198417" y="1836601"/>
                </a:cubicBezTo>
                <a:lnTo>
                  <a:pt x="2198417" y="1834443"/>
                </a:lnTo>
                <a:cubicBezTo>
                  <a:pt x="2198417" y="1830487"/>
                  <a:pt x="2199810" y="1827969"/>
                  <a:pt x="2202598" y="1826890"/>
                </a:cubicBezTo>
                <a:close/>
                <a:moveTo>
                  <a:pt x="5072898" y="1825002"/>
                </a:moveTo>
                <a:lnTo>
                  <a:pt x="5079372" y="1826081"/>
                </a:lnTo>
                <a:lnTo>
                  <a:pt x="5094478" y="1825002"/>
                </a:lnTo>
                <a:lnTo>
                  <a:pt x="5095557" y="1825002"/>
                </a:lnTo>
                <a:cubicBezTo>
                  <a:pt x="5104190" y="1825002"/>
                  <a:pt x="5108506" y="1827520"/>
                  <a:pt x="5108506" y="1832555"/>
                </a:cubicBezTo>
                <a:lnTo>
                  <a:pt x="5111743" y="1832555"/>
                </a:lnTo>
                <a:cubicBezTo>
                  <a:pt x="5114440" y="1830397"/>
                  <a:pt x="5117677" y="1829318"/>
                  <a:pt x="5121454" y="1829318"/>
                </a:cubicBezTo>
                <a:cubicBezTo>
                  <a:pt x="5127029" y="1829318"/>
                  <a:pt x="5130670" y="1831116"/>
                  <a:pt x="5132378" y="1834713"/>
                </a:cubicBezTo>
                <a:lnTo>
                  <a:pt x="5132378" y="1841187"/>
                </a:lnTo>
                <a:cubicBezTo>
                  <a:pt x="5132378" y="1843345"/>
                  <a:pt x="5129456" y="1844784"/>
                  <a:pt x="5123612" y="1845503"/>
                </a:cubicBezTo>
                <a:lnTo>
                  <a:pt x="5121454" y="1840108"/>
                </a:lnTo>
                <a:lnTo>
                  <a:pt x="5119296" y="1840108"/>
                </a:lnTo>
                <a:lnTo>
                  <a:pt x="5119296" y="1846582"/>
                </a:lnTo>
                <a:cubicBezTo>
                  <a:pt x="5119296" y="1852157"/>
                  <a:pt x="5120734" y="1855394"/>
                  <a:pt x="5123612" y="1856293"/>
                </a:cubicBezTo>
                <a:lnTo>
                  <a:pt x="5124691" y="1856293"/>
                </a:lnTo>
                <a:lnTo>
                  <a:pt x="5137774" y="1845503"/>
                </a:lnTo>
                <a:cubicBezTo>
                  <a:pt x="5149643" y="1845503"/>
                  <a:pt x="5157915" y="1853101"/>
                  <a:pt x="5162591" y="1868297"/>
                </a:cubicBezTo>
                <a:lnTo>
                  <a:pt x="5162591" y="1869376"/>
                </a:lnTo>
                <a:lnTo>
                  <a:pt x="5158275" y="1868297"/>
                </a:lnTo>
                <a:lnTo>
                  <a:pt x="5149643" y="1871534"/>
                </a:lnTo>
                <a:lnTo>
                  <a:pt x="5141011" y="1871534"/>
                </a:lnTo>
                <a:cubicBezTo>
                  <a:pt x="5136695" y="1871534"/>
                  <a:pt x="5134537" y="1870095"/>
                  <a:pt x="5134537" y="1867218"/>
                </a:cubicBezTo>
                <a:lnTo>
                  <a:pt x="5130086" y="1873692"/>
                </a:lnTo>
                <a:lnTo>
                  <a:pt x="5138853" y="1873692"/>
                </a:lnTo>
                <a:cubicBezTo>
                  <a:pt x="5145327" y="1874771"/>
                  <a:pt x="5148564" y="1877648"/>
                  <a:pt x="5148564" y="1882324"/>
                </a:cubicBezTo>
                <a:cubicBezTo>
                  <a:pt x="5148564" y="1885921"/>
                  <a:pt x="5142764" y="1890956"/>
                  <a:pt x="5131165" y="1897430"/>
                </a:cubicBezTo>
                <a:cubicBezTo>
                  <a:pt x="5129906" y="1902466"/>
                  <a:pt x="5127748" y="1904983"/>
                  <a:pt x="5124691" y="1904983"/>
                </a:cubicBezTo>
                <a:lnTo>
                  <a:pt x="5125770" y="1910378"/>
                </a:lnTo>
                <a:lnTo>
                  <a:pt x="5124691" y="1911457"/>
                </a:lnTo>
                <a:lnTo>
                  <a:pt x="5123612" y="1910378"/>
                </a:lnTo>
                <a:lnTo>
                  <a:pt x="5118217" y="1910378"/>
                </a:lnTo>
                <a:lnTo>
                  <a:pt x="5116059" y="1912536"/>
                </a:lnTo>
                <a:lnTo>
                  <a:pt x="5120375" y="1913615"/>
                </a:lnTo>
                <a:lnTo>
                  <a:pt x="5124691" y="1912536"/>
                </a:lnTo>
                <a:lnTo>
                  <a:pt x="5127928" y="1915773"/>
                </a:lnTo>
                <a:lnTo>
                  <a:pt x="5132378" y="1914694"/>
                </a:lnTo>
                <a:lnTo>
                  <a:pt x="5133457" y="1915773"/>
                </a:lnTo>
                <a:lnTo>
                  <a:pt x="5134537" y="1912536"/>
                </a:lnTo>
                <a:lnTo>
                  <a:pt x="5133457" y="1911457"/>
                </a:lnTo>
                <a:lnTo>
                  <a:pt x="5133457" y="1909299"/>
                </a:lnTo>
                <a:cubicBezTo>
                  <a:pt x="5138673" y="1902286"/>
                  <a:pt x="5144068" y="1896531"/>
                  <a:pt x="5149643" y="1892035"/>
                </a:cubicBezTo>
                <a:lnTo>
                  <a:pt x="5150722" y="1892035"/>
                </a:lnTo>
                <a:cubicBezTo>
                  <a:pt x="5158994" y="1892035"/>
                  <a:pt x="5167626" y="1899588"/>
                  <a:pt x="5176618" y="1914694"/>
                </a:cubicBezTo>
                <a:lnTo>
                  <a:pt x="5176618" y="1915773"/>
                </a:lnTo>
                <a:lnTo>
                  <a:pt x="5178776" y="1915773"/>
                </a:lnTo>
                <a:cubicBezTo>
                  <a:pt x="5180934" y="1915234"/>
                  <a:pt x="5182013" y="1912356"/>
                  <a:pt x="5182013" y="1907141"/>
                </a:cubicBezTo>
                <a:lnTo>
                  <a:pt x="5182013" y="1906062"/>
                </a:lnTo>
                <a:cubicBezTo>
                  <a:pt x="5179136" y="1906062"/>
                  <a:pt x="5177697" y="1903904"/>
                  <a:pt x="5177697" y="1899588"/>
                </a:cubicBezTo>
                <a:lnTo>
                  <a:pt x="5177697" y="1898509"/>
                </a:lnTo>
                <a:lnTo>
                  <a:pt x="5184171" y="1888798"/>
                </a:lnTo>
                <a:lnTo>
                  <a:pt x="5182013" y="1882324"/>
                </a:lnTo>
                <a:lnTo>
                  <a:pt x="5184171" y="1876929"/>
                </a:lnTo>
                <a:lnTo>
                  <a:pt x="5183092" y="1875850"/>
                </a:lnTo>
                <a:lnTo>
                  <a:pt x="5183092" y="1874771"/>
                </a:lnTo>
                <a:cubicBezTo>
                  <a:pt x="5183631" y="1853101"/>
                  <a:pt x="5185070" y="1842266"/>
                  <a:pt x="5187408" y="1842266"/>
                </a:cubicBezTo>
                <a:lnTo>
                  <a:pt x="5186329" y="1831476"/>
                </a:lnTo>
                <a:cubicBezTo>
                  <a:pt x="5186329" y="1827160"/>
                  <a:pt x="5191409" y="1825002"/>
                  <a:pt x="5201570" y="1825002"/>
                </a:cubicBezTo>
                <a:cubicBezTo>
                  <a:pt x="5209842" y="1832555"/>
                  <a:pt x="5218115" y="1836511"/>
                  <a:pt x="5226387" y="1836871"/>
                </a:cubicBezTo>
                <a:lnTo>
                  <a:pt x="5227466" y="1841187"/>
                </a:lnTo>
                <a:lnTo>
                  <a:pt x="5226387" y="1842266"/>
                </a:lnTo>
                <a:lnTo>
                  <a:pt x="5231782" y="1844424"/>
                </a:lnTo>
                <a:lnTo>
                  <a:pt x="5231782" y="1845503"/>
                </a:lnTo>
                <a:cubicBezTo>
                  <a:pt x="5230343" y="1847122"/>
                  <a:pt x="5228545" y="1853281"/>
                  <a:pt x="5226387" y="1863981"/>
                </a:cubicBezTo>
                <a:lnTo>
                  <a:pt x="5224229" y="1863981"/>
                </a:lnTo>
                <a:lnTo>
                  <a:pt x="5224229" y="1871534"/>
                </a:lnTo>
                <a:lnTo>
                  <a:pt x="5218834" y="1889877"/>
                </a:lnTo>
                <a:lnTo>
                  <a:pt x="5218834" y="1890956"/>
                </a:lnTo>
                <a:lnTo>
                  <a:pt x="5229624" y="1889877"/>
                </a:lnTo>
                <a:lnTo>
                  <a:pt x="5238256" y="1894193"/>
                </a:lnTo>
                <a:lnTo>
                  <a:pt x="5252283" y="1889877"/>
                </a:lnTo>
                <a:lnTo>
                  <a:pt x="5253362" y="1890956"/>
                </a:lnTo>
                <a:lnTo>
                  <a:pt x="5255520" y="1890956"/>
                </a:lnTo>
                <a:lnTo>
                  <a:pt x="5255520" y="1889877"/>
                </a:lnTo>
                <a:cubicBezTo>
                  <a:pt x="5253362" y="1889877"/>
                  <a:pt x="5252283" y="1889158"/>
                  <a:pt x="5252283" y="1887719"/>
                </a:cubicBezTo>
                <a:lnTo>
                  <a:pt x="5252283" y="1886640"/>
                </a:lnTo>
                <a:lnTo>
                  <a:pt x="5264152" y="1868297"/>
                </a:lnTo>
                <a:lnTo>
                  <a:pt x="5265366" y="1868297"/>
                </a:lnTo>
                <a:cubicBezTo>
                  <a:pt x="5267524" y="1868297"/>
                  <a:pt x="5272919" y="1871534"/>
                  <a:pt x="5281551" y="1878008"/>
                </a:cubicBezTo>
                <a:lnTo>
                  <a:pt x="5284788" y="1879087"/>
                </a:lnTo>
                <a:lnTo>
                  <a:pt x="5288025" y="1878008"/>
                </a:lnTo>
                <a:cubicBezTo>
                  <a:pt x="5292341" y="1884122"/>
                  <a:pt x="5294499" y="1888439"/>
                  <a:pt x="5294499" y="1890956"/>
                </a:cubicBezTo>
                <a:lnTo>
                  <a:pt x="5294499" y="1893114"/>
                </a:lnTo>
                <a:lnTo>
                  <a:pt x="5288025" y="1899588"/>
                </a:lnTo>
                <a:lnTo>
                  <a:pt x="5284788" y="1896351"/>
                </a:lnTo>
                <a:lnTo>
                  <a:pt x="5284788" y="1897430"/>
                </a:lnTo>
                <a:lnTo>
                  <a:pt x="5285867" y="1900667"/>
                </a:lnTo>
                <a:lnTo>
                  <a:pt x="5279393" y="1906062"/>
                </a:lnTo>
                <a:cubicBezTo>
                  <a:pt x="5272020" y="1903365"/>
                  <a:pt x="5264781" y="1898689"/>
                  <a:pt x="5257678" y="1892035"/>
                </a:cubicBezTo>
                <a:lnTo>
                  <a:pt x="5257678" y="1893114"/>
                </a:lnTo>
                <a:lnTo>
                  <a:pt x="5261994" y="1900667"/>
                </a:lnTo>
                <a:lnTo>
                  <a:pt x="5263073" y="1899588"/>
                </a:lnTo>
                <a:lnTo>
                  <a:pt x="5264152" y="1899588"/>
                </a:lnTo>
                <a:cubicBezTo>
                  <a:pt x="5265321" y="1899588"/>
                  <a:pt x="5266445" y="1901027"/>
                  <a:pt x="5267524" y="1903904"/>
                </a:cubicBezTo>
                <a:lnTo>
                  <a:pt x="5268603" y="1902825"/>
                </a:lnTo>
                <a:lnTo>
                  <a:pt x="5269682" y="1902825"/>
                </a:lnTo>
                <a:lnTo>
                  <a:pt x="5280472" y="1910378"/>
                </a:lnTo>
                <a:cubicBezTo>
                  <a:pt x="5276695" y="1941400"/>
                  <a:pt x="5272739" y="1956910"/>
                  <a:pt x="5268603" y="1956910"/>
                </a:cubicBezTo>
                <a:lnTo>
                  <a:pt x="5268603" y="1957989"/>
                </a:lnTo>
                <a:lnTo>
                  <a:pt x="5269682" y="1962305"/>
                </a:lnTo>
                <a:lnTo>
                  <a:pt x="5265366" y="1968779"/>
                </a:lnTo>
                <a:lnTo>
                  <a:pt x="5266445" y="1977411"/>
                </a:lnTo>
                <a:lnTo>
                  <a:pt x="5253362" y="2013153"/>
                </a:lnTo>
                <a:cubicBezTo>
                  <a:pt x="5253362" y="2014592"/>
                  <a:pt x="5255520" y="2016031"/>
                  <a:pt x="5259836" y="2017469"/>
                </a:cubicBezTo>
                <a:cubicBezTo>
                  <a:pt x="5259836" y="2020347"/>
                  <a:pt x="5263477" y="2021785"/>
                  <a:pt x="5270761" y="2021785"/>
                </a:cubicBezTo>
                <a:cubicBezTo>
                  <a:pt x="5271300" y="2024123"/>
                  <a:pt x="5276695" y="2027360"/>
                  <a:pt x="5286946" y="2031496"/>
                </a:cubicBezTo>
                <a:cubicBezTo>
                  <a:pt x="5293959" y="2036532"/>
                  <a:pt x="5297556" y="2039769"/>
                  <a:pt x="5297736" y="2041207"/>
                </a:cubicBezTo>
                <a:lnTo>
                  <a:pt x="5297736" y="2042287"/>
                </a:lnTo>
                <a:lnTo>
                  <a:pt x="5275077" y="2085581"/>
                </a:lnTo>
                <a:lnTo>
                  <a:pt x="5273998" y="2085581"/>
                </a:lnTo>
                <a:cubicBezTo>
                  <a:pt x="5271480" y="2085581"/>
                  <a:pt x="5262803" y="2079827"/>
                  <a:pt x="5247967" y="2068317"/>
                </a:cubicBezTo>
                <a:cubicBezTo>
                  <a:pt x="5232861" y="2065440"/>
                  <a:pt x="5225308" y="2061079"/>
                  <a:pt x="5225308" y="2055234"/>
                </a:cubicBezTo>
                <a:lnTo>
                  <a:pt x="5220992" y="2053077"/>
                </a:lnTo>
                <a:cubicBezTo>
                  <a:pt x="5209123" y="2058202"/>
                  <a:pt x="5200446" y="2064001"/>
                  <a:pt x="5194961" y="2070475"/>
                </a:cubicBezTo>
                <a:cubicBezTo>
                  <a:pt x="5181833" y="2076410"/>
                  <a:pt x="5172122" y="2082524"/>
                  <a:pt x="5165828" y="2088818"/>
                </a:cubicBezTo>
                <a:lnTo>
                  <a:pt x="5161512" y="2089898"/>
                </a:lnTo>
                <a:lnTo>
                  <a:pt x="5146406" y="2086660"/>
                </a:lnTo>
                <a:lnTo>
                  <a:pt x="5139932" y="2088818"/>
                </a:lnTo>
                <a:lnTo>
                  <a:pt x="5138853" y="2087740"/>
                </a:lnTo>
                <a:lnTo>
                  <a:pt x="5138853" y="2086660"/>
                </a:lnTo>
                <a:cubicBezTo>
                  <a:pt x="5144607" y="2086301"/>
                  <a:pt x="5147485" y="2084143"/>
                  <a:pt x="5147485" y="2080186"/>
                </a:cubicBezTo>
                <a:cubicBezTo>
                  <a:pt x="5153060" y="2074432"/>
                  <a:pt x="5162411" y="2067958"/>
                  <a:pt x="5175539" y="2060764"/>
                </a:cubicBezTo>
                <a:cubicBezTo>
                  <a:pt x="5185610" y="2048266"/>
                  <a:pt x="5193567" y="2041747"/>
                  <a:pt x="5199412" y="2041207"/>
                </a:cubicBezTo>
                <a:cubicBezTo>
                  <a:pt x="5200131" y="2033295"/>
                  <a:pt x="5201929" y="2029338"/>
                  <a:pt x="5204807" y="2029338"/>
                </a:cubicBezTo>
                <a:lnTo>
                  <a:pt x="5202649" y="2026101"/>
                </a:lnTo>
                <a:cubicBezTo>
                  <a:pt x="5204087" y="2026101"/>
                  <a:pt x="5204807" y="2025022"/>
                  <a:pt x="5204807" y="2022864"/>
                </a:cubicBezTo>
                <a:cubicBezTo>
                  <a:pt x="5204807" y="2017829"/>
                  <a:pt x="5204087" y="2015311"/>
                  <a:pt x="5202649" y="2015311"/>
                </a:cubicBezTo>
                <a:lnTo>
                  <a:pt x="5203728" y="2007758"/>
                </a:lnTo>
                <a:lnTo>
                  <a:pt x="5203728" y="1996968"/>
                </a:lnTo>
                <a:lnTo>
                  <a:pt x="5209123" y="1990359"/>
                </a:lnTo>
                <a:lnTo>
                  <a:pt x="5209123" y="1987122"/>
                </a:lnTo>
                <a:cubicBezTo>
                  <a:pt x="5209123" y="1985684"/>
                  <a:pt x="5208044" y="1984964"/>
                  <a:pt x="5205886" y="1984964"/>
                </a:cubicBezTo>
                <a:cubicBezTo>
                  <a:pt x="5202829" y="1984964"/>
                  <a:pt x="5200671" y="1977052"/>
                  <a:pt x="5199412" y="1961226"/>
                </a:cubicBezTo>
                <a:cubicBezTo>
                  <a:pt x="5196804" y="1961226"/>
                  <a:pt x="5194961" y="1954392"/>
                  <a:pt x="5193882" y="1940725"/>
                </a:cubicBezTo>
                <a:lnTo>
                  <a:pt x="5171223" y="1965542"/>
                </a:lnTo>
                <a:lnTo>
                  <a:pt x="5165828" y="1966621"/>
                </a:lnTo>
                <a:lnTo>
                  <a:pt x="5164749" y="1965542"/>
                </a:lnTo>
                <a:lnTo>
                  <a:pt x="5164749" y="1963384"/>
                </a:lnTo>
                <a:lnTo>
                  <a:pt x="5167986" y="1956910"/>
                </a:lnTo>
                <a:lnTo>
                  <a:pt x="5166907" y="1955831"/>
                </a:lnTo>
                <a:lnTo>
                  <a:pt x="5165828" y="1955831"/>
                </a:lnTo>
                <a:cubicBezTo>
                  <a:pt x="5162950" y="1956191"/>
                  <a:pt x="5158994" y="1959788"/>
                  <a:pt x="5153959" y="1966621"/>
                </a:cubicBezTo>
                <a:cubicBezTo>
                  <a:pt x="5151441" y="1966981"/>
                  <a:pt x="5148564" y="1969139"/>
                  <a:pt x="5145327" y="1973095"/>
                </a:cubicBezTo>
                <a:lnTo>
                  <a:pt x="5141011" y="1973095"/>
                </a:lnTo>
                <a:cubicBezTo>
                  <a:pt x="5145327" y="1977052"/>
                  <a:pt x="5147485" y="1981368"/>
                  <a:pt x="5147485" y="1986043"/>
                </a:cubicBezTo>
                <a:lnTo>
                  <a:pt x="5146406" y="1987122"/>
                </a:lnTo>
                <a:cubicBezTo>
                  <a:pt x="5146406" y="1988561"/>
                  <a:pt x="5144607" y="1989280"/>
                  <a:pt x="5141011" y="1989280"/>
                </a:cubicBezTo>
                <a:lnTo>
                  <a:pt x="5139932" y="1990359"/>
                </a:lnTo>
                <a:lnTo>
                  <a:pt x="5139932" y="1992652"/>
                </a:lnTo>
                <a:cubicBezTo>
                  <a:pt x="5140471" y="1996968"/>
                  <a:pt x="5141550" y="1999126"/>
                  <a:pt x="5143169" y="1999126"/>
                </a:cubicBezTo>
                <a:lnTo>
                  <a:pt x="5145327" y="1999126"/>
                </a:lnTo>
                <a:cubicBezTo>
                  <a:pt x="5147844" y="1991124"/>
                  <a:pt x="5151801" y="1987122"/>
                  <a:pt x="5157196" y="1987122"/>
                </a:cubicBezTo>
                <a:lnTo>
                  <a:pt x="5165828" y="1991438"/>
                </a:lnTo>
                <a:lnTo>
                  <a:pt x="5175539" y="1990359"/>
                </a:lnTo>
                <a:lnTo>
                  <a:pt x="5176618" y="1991438"/>
                </a:lnTo>
                <a:lnTo>
                  <a:pt x="5176618" y="1992652"/>
                </a:lnTo>
                <a:cubicBezTo>
                  <a:pt x="5176618" y="1995170"/>
                  <a:pt x="5171223" y="1997688"/>
                  <a:pt x="5160433" y="2000205"/>
                </a:cubicBezTo>
                <a:cubicBezTo>
                  <a:pt x="5158634" y="2003442"/>
                  <a:pt x="5152520" y="2007399"/>
                  <a:pt x="5142090" y="2012074"/>
                </a:cubicBezTo>
                <a:cubicBezTo>
                  <a:pt x="5140651" y="2018728"/>
                  <a:pt x="5139932" y="2028080"/>
                  <a:pt x="5139932" y="2040129"/>
                </a:cubicBezTo>
                <a:lnTo>
                  <a:pt x="5141011" y="2044444"/>
                </a:lnTo>
                <a:lnTo>
                  <a:pt x="5139932" y="2047682"/>
                </a:lnTo>
                <a:lnTo>
                  <a:pt x="5141011" y="2053077"/>
                </a:lnTo>
                <a:lnTo>
                  <a:pt x="5137774" y="2059685"/>
                </a:lnTo>
                <a:lnTo>
                  <a:pt x="5138853" y="2068317"/>
                </a:lnTo>
                <a:cubicBezTo>
                  <a:pt x="5138853" y="2074072"/>
                  <a:pt x="5136695" y="2076949"/>
                  <a:pt x="5132378" y="2076949"/>
                </a:cubicBezTo>
                <a:cubicBezTo>
                  <a:pt x="5126534" y="2076949"/>
                  <a:pt x="5123612" y="2079107"/>
                  <a:pt x="5123612" y="2083423"/>
                </a:cubicBezTo>
                <a:cubicBezTo>
                  <a:pt x="5119835" y="2087020"/>
                  <a:pt x="5116598" y="2088818"/>
                  <a:pt x="5113901" y="2088818"/>
                </a:cubicBezTo>
                <a:lnTo>
                  <a:pt x="5109585" y="2088818"/>
                </a:lnTo>
                <a:lnTo>
                  <a:pt x="5105269" y="2085581"/>
                </a:lnTo>
                <a:lnTo>
                  <a:pt x="5098794" y="2090977"/>
                </a:lnTo>
                <a:lnTo>
                  <a:pt x="5093399" y="2090977"/>
                </a:lnTo>
                <a:cubicBezTo>
                  <a:pt x="5086746" y="2090977"/>
                  <a:pt x="5082070" y="2089538"/>
                  <a:pt x="5079372" y="2086660"/>
                </a:cubicBezTo>
                <a:lnTo>
                  <a:pt x="5080451" y="2075870"/>
                </a:lnTo>
                <a:cubicBezTo>
                  <a:pt x="5077035" y="2063552"/>
                  <a:pt x="5072359" y="2057392"/>
                  <a:pt x="5066424" y="2057392"/>
                </a:cubicBezTo>
                <a:cubicBezTo>
                  <a:pt x="5061299" y="2053796"/>
                  <a:pt x="5058736" y="2050559"/>
                  <a:pt x="5058736" y="2047682"/>
                </a:cubicBezTo>
                <a:lnTo>
                  <a:pt x="5063052" y="2044444"/>
                </a:lnTo>
                <a:lnTo>
                  <a:pt x="5066424" y="2044444"/>
                </a:lnTo>
                <a:lnTo>
                  <a:pt x="5077214" y="2048761"/>
                </a:lnTo>
                <a:cubicBezTo>
                  <a:pt x="5089443" y="2048761"/>
                  <a:pt x="5095557" y="2045883"/>
                  <a:pt x="5095557" y="2040129"/>
                </a:cubicBezTo>
                <a:lnTo>
                  <a:pt x="5095557" y="2029338"/>
                </a:lnTo>
                <a:lnTo>
                  <a:pt x="5094478" y="2028259"/>
                </a:lnTo>
                <a:lnTo>
                  <a:pt x="5094478" y="2027180"/>
                </a:lnTo>
                <a:lnTo>
                  <a:pt x="5086925" y="2028259"/>
                </a:lnTo>
                <a:lnTo>
                  <a:pt x="5080451" y="2027180"/>
                </a:lnTo>
                <a:cubicBezTo>
                  <a:pt x="5070111" y="2030058"/>
                  <a:pt x="5062153" y="2035093"/>
                  <a:pt x="5056578" y="2042287"/>
                </a:cubicBezTo>
                <a:lnTo>
                  <a:pt x="5054420" y="2042287"/>
                </a:lnTo>
                <a:cubicBezTo>
                  <a:pt x="5045069" y="2032036"/>
                  <a:pt x="5040393" y="2023763"/>
                  <a:pt x="5040393" y="2017469"/>
                </a:cubicBezTo>
                <a:lnTo>
                  <a:pt x="5040393" y="2006679"/>
                </a:lnTo>
                <a:cubicBezTo>
                  <a:pt x="5040393" y="2003083"/>
                  <a:pt x="5037876" y="2000205"/>
                  <a:pt x="5032840" y="1998047"/>
                </a:cubicBezTo>
                <a:lnTo>
                  <a:pt x="5032840" y="1996968"/>
                </a:lnTo>
                <a:cubicBezTo>
                  <a:pt x="5045788" y="1984829"/>
                  <a:pt x="5052262" y="1976512"/>
                  <a:pt x="5052262" y="1972016"/>
                </a:cubicBezTo>
                <a:cubicBezTo>
                  <a:pt x="5057298" y="1968599"/>
                  <a:pt x="5059815" y="1964643"/>
                  <a:pt x="5059815" y="1960147"/>
                </a:cubicBezTo>
                <a:lnTo>
                  <a:pt x="5060894" y="1951515"/>
                </a:lnTo>
                <a:lnTo>
                  <a:pt x="5057657" y="1950436"/>
                </a:lnTo>
                <a:lnTo>
                  <a:pt x="5049025" y="1953673"/>
                </a:lnTo>
                <a:lnTo>
                  <a:pt x="5045788" y="1953673"/>
                </a:lnTo>
                <a:cubicBezTo>
                  <a:pt x="5044170" y="1953673"/>
                  <a:pt x="5042731" y="1951155"/>
                  <a:pt x="5041472" y="1946120"/>
                </a:cubicBezTo>
                <a:cubicBezTo>
                  <a:pt x="5042551" y="1943243"/>
                  <a:pt x="5043630" y="1941804"/>
                  <a:pt x="5044709" y="1941804"/>
                </a:cubicBezTo>
                <a:cubicBezTo>
                  <a:pt x="5046148" y="1941804"/>
                  <a:pt x="5046867" y="1943602"/>
                  <a:pt x="5046867" y="1947199"/>
                </a:cubicBezTo>
                <a:lnTo>
                  <a:pt x="5047946" y="1948278"/>
                </a:lnTo>
                <a:lnTo>
                  <a:pt x="5049025" y="1948278"/>
                </a:lnTo>
                <a:lnTo>
                  <a:pt x="5055499" y="1946120"/>
                </a:lnTo>
                <a:lnTo>
                  <a:pt x="5061973" y="1947199"/>
                </a:lnTo>
                <a:lnTo>
                  <a:pt x="5065211" y="1946120"/>
                </a:lnTo>
                <a:lnTo>
                  <a:pt x="5065211" y="1938567"/>
                </a:lnTo>
                <a:cubicBezTo>
                  <a:pt x="5069617" y="1932812"/>
                  <a:pt x="5071819" y="1927732"/>
                  <a:pt x="5071819" y="1923326"/>
                </a:cubicBezTo>
                <a:lnTo>
                  <a:pt x="5060894" y="1926698"/>
                </a:lnTo>
                <a:lnTo>
                  <a:pt x="5047946" y="1921168"/>
                </a:lnTo>
                <a:lnTo>
                  <a:pt x="5041472" y="1922247"/>
                </a:lnTo>
                <a:lnTo>
                  <a:pt x="5039314" y="1922247"/>
                </a:lnTo>
                <a:cubicBezTo>
                  <a:pt x="5036437" y="1921348"/>
                  <a:pt x="5034998" y="1918111"/>
                  <a:pt x="5034998" y="1912536"/>
                </a:cubicBezTo>
                <a:lnTo>
                  <a:pt x="5036077" y="1911457"/>
                </a:lnTo>
                <a:lnTo>
                  <a:pt x="5040393" y="1911457"/>
                </a:lnTo>
                <a:lnTo>
                  <a:pt x="5049025" y="1913615"/>
                </a:lnTo>
                <a:lnTo>
                  <a:pt x="5058736" y="1911457"/>
                </a:lnTo>
                <a:lnTo>
                  <a:pt x="5071819" y="1912536"/>
                </a:lnTo>
                <a:lnTo>
                  <a:pt x="5072898" y="1911457"/>
                </a:lnTo>
                <a:lnTo>
                  <a:pt x="5072898" y="1895272"/>
                </a:lnTo>
                <a:lnTo>
                  <a:pt x="5075056" y="1888798"/>
                </a:lnTo>
                <a:lnTo>
                  <a:pt x="5073977" y="1876929"/>
                </a:lnTo>
                <a:lnTo>
                  <a:pt x="5073977" y="1873692"/>
                </a:lnTo>
                <a:lnTo>
                  <a:pt x="5071819" y="1871534"/>
                </a:lnTo>
                <a:lnTo>
                  <a:pt x="5069661" y="1871534"/>
                </a:lnTo>
                <a:lnTo>
                  <a:pt x="5053341" y="1872613"/>
                </a:lnTo>
                <a:lnTo>
                  <a:pt x="5043630" y="1870455"/>
                </a:lnTo>
                <a:lnTo>
                  <a:pt x="5038235" y="1871534"/>
                </a:lnTo>
                <a:lnTo>
                  <a:pt x="5037156" y="1870455"/>
                </a:lnTo>
                <a:lnTo>
                  <a:pt x="5037156" y="1869376"/>
                </a:lnTo>
                <a:cubicBezTo>
                  <a:pt x="5038595" y="1862093"/>
                  <a:pt x="5041472" y="1858451"/>
                  <a:pt x="5045788" y="1858451"/>
                </a:cubicBezTo>
                <a:lnTo>
                  <a:pt x="5052262" y="1860744"/>
                </a:lnTo>
                <a:lnTo>
                  <a:pt x="5059815" y="1859665"/>
                </a:lnTo>
                <a:cubicBezTo>
                  <a:pt x="5059815" y="1861104"/>
                  <a:pt x="5063457" y="1861823"/>
                  <a:pt x="5070740" y="1861823"/>
                </a:cubicBezTo>
                <a:lnTo>
                  <a:pt x="5075056" y="1867218"/>
                </a:lnTo>
                <a:lnTo>
                  <a:pt x="5075056" y="1866139"/>
                </a:lnTo>
                <a:lnTo>
                  <a:pt x="5073977" y="1848740"/>
                </a:lnTo>
                <a:lnTo>
                  <a:pt x="5076135" y="1846582"/>
                </a:lnTo>
                <a:lnTo>
                  <a:pt x="5077214" y="1847661"/>
                </a:lnTo>
                <a:lnTo>
                  <a:pt x="5079372" y="1847661"/>
                </a:lnTo>
                <a:lnTo>
                  <a:pt x="5079372" y="1846582"/>
                </a:lnTo>
                <a:cubicBezTo>
                  <a:pt x="5075056" y="1845863"/>
                  <a:pt x="5072898" y="1844784"/>
                  <a:pt x="5072898" y="1843345"/>
                </a:cubicBezTo>
                <a:lnTo>
                  <a:pt x="5072898" y="1841187"/>
                </a:lnTo>
                <a:lnTo>
                  <a:pt x="5073977" y="1833634"/>
                </a:lnTo>
                <a:cubicBezTo>
                  <a:pt x="5071100" y="1832195"/>
                  <a:pt x="5069661" y="1830037"/>
                  <a:pt x="5069661" y="1827160"/>
                </a:cubicBezTo>
                <a:close/>
                <a:moveTo>
                  <a:pt x="1756983" y="1824867"/>
                </a:moveTo>
                <a:cubicBezTo>
                  <a:pt x="1766243" y="1827205"/>
                  <a:pt x="1773482" y="1833409"/>
                  <a:pt x="1778698" y="1843480"/>
                </a:cubicBezTo>
                <a:lnTo>
                  <a:pt x="1777618" y="1852112"/>
                </a:lnTo>
                <a:lnTo>
                  <a:pt x="1779776" y="1854405"/>
                </a:lnTo>
                <a:cubicBezTo>
                  <a:pt x="1779776" y="1857102"/>
                  <a:pt x="1774381" y="1858901"/>
                  <a:pt x="1763593" y="1859800"/>
                </a:cubicBezTo>
                <a:lnTo>
                  <a:pt x="1742956" y="1854405"/>
                </a:lnTo>
                <a:cubicBezTo>
                  <a:pt x="1741877" y="1858002"/>
                  <a:pt x="1739719" y="1859800"/>
                  <a:pt x="1736482" y="1859800"/>
                </a:cubicBezTo>
                <a:lnTo>
                  <a:pt x="1734325" y="1854405"/>
                </a:lnTo>
                <a:lnTo>
                  <a:pt x="1733245" y="1854405"/>
                </a:lnTo>
                <a:lnTo>
                  <a:pt x="1732166" y="1857642"/>
                </a:lnTo>
                <a:lnTo>
                  <a:pt x="1733245" y="1858721"/>
                </a:lnTo>
                <a:lnTo>
                  <a:pt x="1732166" y="1859800"/>
                </a:lnTo>
                <a:lnTo>
                  <a:pt x="1731086" y="1859800"/>
                </a:lnTo>
                <a:lnTo>
                  <a:pt x="1730007" y="1858721"/>
                </a:lnTo>
                <a:cubicBezTo>
                  <a:pt x="1724253" y="1859440"/>
                  <a:pt x="1721376" y="1860519"/>
                  <a:pt x="1721376" y="1861958"/>
                </a:cubicBezTo>
                <a:lnTo>
                  <a:pt x="1721376" y="1864116"/>
                </a:lnTo>
                <a:cubicBezTo>
                  <a:pt x="1721376" y="1879582"/>
                  <a:pt x="1720296" y="1888349"/>
                  <a:pt x="1718139" y="1890417"/>
                </a:cubicBezTo>
                <a:lnTo>
                  <a:pt x="1718139" y="1895812"/>
                </a:lnTo>
                <a:cubicBezTo>
                  <a:pt x="1718139" y="1897970"/>
                  <a:pt x="1721376" y="1899813"/>
                  <a:pt x="1727849" y="1901342"/>
                </a:cubicBezTo>
                <a:lnTo>
                  <a:pt x="1737560" y="1889338"/>
                </a:lnTo>
                <a:lnTo>
                  <a:pt x="1736482" y="1883808"/>
                </a:lnTo>
                <a:lnTo>
                  <a:pt x="1739719" y="1881650"/>
                </a:lnTo>
                <a:cubicBezTo>
                  <a:pt x="1745473" y="1883448"/>
                  <a:pt x="1749788" y="1885606"/>
                  <a:pt x="1752665" y="1888124"/>
                </a:cubicBezTo>
                <a:cubicBezTo>
                  <a:pt x="1752665" y="1885966"/>
                  <a:pt x="1753746" y="1884887"/>
                  <a:pt x="1755905" y="1884887"/>
                </a:cubicBezTo>
                <a:cubicBezTo>
                  <a:pt x="1771639" y="1895227"/>
                  <a:pt x="1780316" y="1901791"/>
                  <a:pt x="1781935" y="1904579"/>
                </a:cubicBezTo>
                <a:lnTo>
                  <a:pt x="1781935" y="1907816"/>
                </a:lnTo>
                <a:cubicBezTo>
                  <a:pt x="1781935" y="1908895"/>
                  <a:pt x="1779057" y="1910333"/>
                  <a:pt x="1773303" y="1912132"/>
                </a:cubicBezTo>
                <a:lnTo>
                  <a:pt x="1773303" y="1918740"/>
                </a:lnTo>
                <a:lnTo>
                  <a:pt x="1776539" y="1923056"/>
                </a:lnTo>
                <a:lnTo>
                  <a:pt x="1774381" y="1926428"/>
                </a:lnTo>
                <a:lnTo>
                  <a:pt x="1776539" y="1929665"/>
                </a:lnTo>
                <a:cubicBezTo>
                  <a:pt x="1776539" y="1933262"/>
                  <a:pt x="1775820" y="1935060"/>
                  <a:pt x="1774381" y="1935060"/>
                </a:cubicBezTo>
                <a:lnTo>
                  <a:pt x="1776539" y="1938432"/>
                </a:lnTo>
                <a:lnTo>
                  <a:pt x="1775460" y="1957989"/>
                </a:lnTo>
                <a:lnTo>
                  <a:pt x="1776539" y="1996294"/>
                </a:lnTo>
                <a:cubicBezTo>
                  <a:pt x="1774561" y="2019582"/>
                  <a:pt x="1771685" y="2031227"/>
                  <a:pt x="1767908" y="2031227"/>
                </a:cubicBezTo>
                <a:lnTo>
                  <a:pt x="1770065" y="2038780"/>
                </a:lnTo>
                <a:cubicBezTo>
                  <a:pt x="1770065" y="2045343"/>
                  <a:pt x="1767143" y="2048626"/>
                  <a:pt x="1761299" y="2048626"/>
                </a:cubicBezTo>
                <a:cubicBezTo>
                  <a:pt x="1754105" y="2054470"/>
                  <a:pt x="1747991" y="2057392"/>
                  <a:pt x="1742956" y="2057392"/>
                </a:cubicBezTo>
                <a:cubicBezTo>
                  <a:pt x="1741516" y="2055954"/>
                  <a:pt x="1737560" y="2055234"/>
                  <a:pt x="1731086" y="2055234"/>
                </a:cubicBezTo>
                <a:cubicBezTo>
                  <a:pt x="1728208" y="2049929"/>
                  <a:pt x="1726770" y="2045928"/>
                  <a:pt x="1726770" y="2043231"/>
                </a:cubicBezTo>
                <a:lnTo>
                  <a:pt x="1727849" y="2037701"/>
                </a:lnTo>
                <a:lnTo>
                  <a:pt x="1721376" y="2033385"/>
                </a:lnTo>
                <a:lnTo>
                  <a:pt x="1721376" y="2042152"/>
                </a:lnTo>
                <a:lnTo>
                  <a:pt x="1719218" y="2053076"/>
                </a:lnTo>
                <a:lnTo>
                  <a:pt x="1723533" y="2057392"/>
                </a:lnTo>
                <a:lnTo>
                  <a:pt x="1723533" y="2058471"/>
                </a:lnTo>
                <a:cubicBezTo>
                  <a:pt x="1721376" y="2061169"/>
                  <a:pt x="1720296" y="2063732"/>
                  <a:pt x="1720296" y="2066159"/>
                </a:cubicBezTo>
                <a:lnTo>
                  <a:pt x="1720296" y="2068317"/>
                </a:lnTo>
                <a:lnTo>
                  <a:pt x="1721376" y="2090167"/>
                </a:lnTo>
                <a:lnTo>
                  <a:pt x="1718139" y="2092325"/>
                </a:lnTo>
                <a:lnTo>
                  <a:pt x="1717060" y="2092325"/>
                </a:lnTo>
                <a:lnTo>
                  <a:pt x="1711666" y="2086795"/>
                </a:lnTo>
                <a:cubicBezTo>
                  <a:pt x="1708698" y="2091201"/>
                  <a:pt x="1703256" y="2093404"/>
                  <a:pt x="1695344" y="2093404"/>
                </a:cubicBezTo>
                <a:lnTo>
                  <a:pt x="1694266" y="2093404"/>
                </a:lnTo>
                <a:cubicBezTo>
                  <a:pt x="1683476" y="2092145"/>
                  <a:pt x="1678081" y="2087425"/>
                  <a:pt x="1678081" y="2079242"/>
                </a:cubicBezTo>
                <a:lnTo>
                  <a:pt x="1677002" y="2076005"/>
                </a:lnTo>
                <a:lnTo>
                  <a:pt x="1679160" y="2067238"/>
                </a:lnTo>
                <a:lnTo>
                  <a:pt x="1679160" y="2062787"/>
                </a:lnTo>
                <a:cubicBezTo>
                  <a:pt x="1677002" y="2060090"/>
                  <a:pt x="1675922" y="2057572"/>
                  <a:pt x="1675922" y="2055234"/>
                </a:cubicBezTo>
                <a:cubicBezTo>
                  <a:pt x="1676102" y="2052267"/>
                  <a:pt x="1676821" y="2050784"/>
                  <a:pt x="1678081" y="2050784"/>
                </a:cubicBezTo>
                <a:lnTo>
                  <a:pt x="1677002" y="2049705"/>
                </a:lnTo>
                <a:lnTo>
                  <a:pt x="1677002" y="2047547"/>
                </a:lnTo>
                <a:lnTo>
                  <a:pt x="1678081" y="2041073"/>
                </a:lnTo>
                <a:lnTo>
                  <a:pt x="1677002" y="2037701"/>
                </a:lnTo>
                <a:lnTo>
                  <a:pt x="1678081" y="2033385"/>
                </a:lnTo>
                <a:lnTo>
                  <a:pt x="1677002" y="2028934"/>
                </a:lnTo>
                <a:lnTo>
                  <a:pt x="1679160" y="2019223"/>
                </a:lnTo>
                <a:cubicBezTo>
                  <a:pt x="1677002" y="2019223"/>
                  <a:pt x="1675922" y="2015581"/>
                  <a:pt x="1675922" y="2008298"/>
                </a:cubicBezTo>
                <a:cubicBezTo>
                  <a:pt x="1678081" y="2004431"/>
                  <a:pt x="1679160" y="2000070"/>
                  <a:pt x="1679160" y="1995215"/>
                </a:cubicBezTo>
                <a:lnTo>
                  <a:pt x="1674844" y="1990764"/>
                </a:lnTo>
                <a:lnTo>
                  <a:pt x="1678081" y="1988606"/>
                </a:lnTo>
                <a:lnTo>
                  <a:pt x="1677002" y="1985369"/>
                </a:lnTo>
                <a:lnTo>
                  <a:pt x="1679160" y="1968914"/>
                </a:lnTo>
                <a:lnTo>
                  <a:pt x="1678081" y="1964598"/>
                </a:lnTo>
                <a:lnTo>
                  <a:pt x="1680238" y="1962440"/>
                </a:lnTo>
                <a:lnTo>
                  <a:pt x="1678081" y="1960282"/>
                </a:lnTo>
                <a:lnTo>
                  <a:pt x="1678081" y="1924270"/>
                </a:lnTo>
                <a:lnTo>
                  <a:pt x="1679160" y="1917661"/>
                </a:lnTo>
                <a:lnTo>
                  <a:pt x="1678081" y="1913345"/>
                </a:lnTo>
                <a:lnTo>
                  <a:pt x="1679160" y="1909974"/>
                </a:lnTo>
                <a:lnTo>
                  <a:pt x="1678081" y="1903500"/>
                </a:lnTo>
                <a:cubicBezTo>
                  <a:pt x="1678440" y="1896216"/>
                  <a:pt x="1679160" y="1892575"/>
                  <a:pt x="1680238" y="1892575"/>
                </a:cubicBezTo>
                <a:cubicBezTo>
                  <a:pt x="1678800" y="1881065"/>
                  <a:pt x="1677002" y="1873782"/>
                  <a:pt x="1674844" y="1870725"/>
                </a:cubicBezTo>
                <a:lnTo>
                  <a:pt x="1679160" y="1857642"/>
                </a:lnTo>
                <a:lnTo>
                  <a:pt x="1679160" y="1856563"/>
                </a:lnTo>
                <a:lnTo>
                  <a:pt x="1660816" y="1859800"/>
                </a:lnTo>
                <a:lnTo>
                  <a:pt x="1654207" y="1859800"/>
                </a:lnTo>
                <a:lnTo>
                  <a:pt x="1643418" y="1856563"/>
                </a:lnTo>
                <a:lnTo>
                  <a:pt x="1640181" y="1857642"/>
                </a:lnTo>
                <a:lnTo>
                  <a:pt x="1630469" y="1854405"/>
                </a:lnTo>
                <a:lnTo>
                  <a:pt x="1630469" y="1851033"/>
                </a:lnTo>
                <a:cubicBezTo>
                  <a:pt x="1632627" y="1848695"/>
                  <a:pt x="1642023" y="1846537"/>
                  <a:pt x="1658658" y="1844559"/>
                </a:cubicBezTo>
                <a:lnTo>
                  <a:pt x="1673765" y="1847796"/>
                </a:lnTo>
                <a:lnTo>
                  <a:pt x="1698581" y="1844559"/>
                </a:lnTo>
                <a:lnTo>
                  <a:pt x="1712743" y="1846717"/>
                </a:lnTo>
                <a:cubicBezTo>
                  <a:pt x="1714362" y="1845278"/>
                  <a:pt x="1721195" y="1844199"/>
                  <a:pt x="1733245" y="1843480"/>
                </a:cubicBezTo>
                <a:cubicBezTo>
                  <a:pt x="1745113" y="1831071"/>
                  <a:pt x="1753026" y="1824867"/>
                  <a:pt x="1756983" y="1824867"/>
                </a:cubicBezTo>
                <a:close/>
                <a:moveTo>
                  <a:pt x="8265908" y="1824462"/>
                </a:moveTo>
                <a:lnTo>
                  <a:pt x="8268066" y="1824462"/>
                </a:lnTo>
                <a:cubicBezTo>
                  <a:pt x="8289196" y="1843525"/>
                  <a:pt x="8299762" y="1855034"/>
                  <a:pt x="8299762" y="1858991"/>
                </a:cubicBezTo>
                <a:lnTo>
                  <a:pt x="8304078" y="1868702"/>
                </a:lnTo>
                <a:cubicBezTo>
                  <a:pt x="8304078" y="1874636"/>
                  <a:pt x="8301875" y="1878952"/>
                  <a:pt x="8297469" y="1881650"/>
                </a:cubicBezTo>
                <a:cubicBezTo>
                  <a:pt x="8299177" y="1887404"/>
                  <a:pt x="8302100" y="1890282"/>
                  <a:pt x="8306236" y="1890282"/>
                </a:cubicBezTo>
                <a:cubicBezTo>
                  <a:pt x="8314238" y="1895677"/>
                  <a:pt x="8318240" y="1900712"/>
                  <a:pt x="8318240" y="1905388"/>
                </a:cubicBezTo>
                <a:cubicBezTo>
                  <a:pt x="8318240" y="1907006"/>
                  <a:pt x="8315677" y="1908085"/>
                  <a:pt x="8310552" y="1908625"/>
                </a:cubicBezTo>
                <a:lnTo>
                  <a:pt x="8309473" y="1907546"/>
                </a:lnTo>
                <a:lnTo>
                  <a:pt x="8308394" y="1907546"/>
                </a:lnTo>
                <a:lnTo>
                  <a:pt x="8299762" y="1910783"/>
                </a:lnTo>
                <a:lnTo>
                  <a:pt x="8295311" y="1909704"/>
                </a:lnTo>
                <a:lnTo>
                  <a:pt x="8282228" y="1914020"/>
                </a:lnTo>
                <a:lnTo>
                  <a:pt x="8264829" y="1907546"/>
                </a:lnTo>
                <a:lnTo>
                  <a:pt x="8262671" y="1907546"/>
                </a:lnTo>
                <a:lnTo>
                  <a:pt x="8259434" y="1910783"/>
                </a:lnTo>
                <a:lnTo>
                  <a:pt x="8259434" y="1915099"/>
                </a:lnTo>
                <a:cubicBezTo>
                  <a:pt x="8262311" y="1915459"/>
                  <a:pt x="8263750" y="1916538"/>
                  <a:pt x="8263750" y="1918336"/>
                </a:cubicBezTo>
                <a:lnTo>
                  <a:pt x="8262671" y="1926968"/>
                </a:lnTo>
                <a:lnTo>
                  <a:pt x="8263750" y="1926968"/>
                </a:lnTo>
                <a:cubicBezTo>
                  <a:pt x="8269774" y="1921933"/>
                  <a:pt x="8274135" y="1919415"/>
                  <a:pt x="8276833" y="1919415"/>
                </a:cubicBezTo>
                <a:lnTo>
                  <a:pt x="8282228" y="1919415"/>
                </a:lnTo>
                <a:cubicBezTo>
                  <a:pt x="8286634" y="1919415"/>
                  <a:pt x="8292478" y="1923731"/>
                  <a:pt x="8299762" y="1932363"/>
                </a:cubicBezTo>
                <a:cubicBezTo>
                  <a:pt x="8302639" y="1932363"/>
                  <a:pt x="8304797" y="1935960"/>
                  <a:pt x="8306236" y="1943153"/>
                </a:cubicBezTo>
                <a:lnTo>
                  <a:pt x="8306236" y="1956101"/>
                </a:lnTo>
                <a:cubicBezTo>
                  <a:pt x="8301200" y="1961496"/>
                  <a:pt x="8298683" y="1965452"/>
                  <a:pt x="8298683" y="1967970"/>
                </a:cubicBezTo>
                <a:lnTo>
                  <a:pt x="8298683" y="1979839"/>
                </a:lnTo>
                <a:lnTo>
                  <a:pt x="8299762" y="1986313"/>
                </a:lnTo>
                <a:lnTo>
                  <a:pt x="8297469" y="1992787"/>
                </a:lnTo>
                <a:lnTo>
                  <a:pt x="8298683" y="1993866"/>
                </a:lnTo>
                <a:lnTo>
                  <a:pt x="8298683" y="1994945"/>
                </a:lnTo>
                <a:lnTo>
                  <a:pt x="8297469" y="2010051"/>
                </a:lnTo>
                <a:lnTo>
                  <a:pt x="8299762" y="2017604"/>
                </a:lnTo>
                <a:lnTo>
                  <a:pt x="8299762" y="2026236"/>
                </a:lnTo>
                <a:lnTo>
                  <a:pt x="8297469" y="2029473"/>
                </a:lnTo>
                <a:lnTo>
                  <a:pt x="8299762" y="2031631"/>
                </a:lnTo>
                <a:lnTo>
                  <a:pt x="8299762" y="2032710"/>
                </a:lnTo>
                <a:lnTo>
                  <a:pt x="8297469" y="2040263"/>
                </a:lnTo>
                <a:lnTo>
                  <a:pt x="8300841" y="2047816"/>
                </a:lnTo>
                <a:lnTo>
                  <a:pt x="8299762" y="2051053"/>
                </a:lnTo>
                <a:lnTo>
                  <a:pt x="8304078" y="2062922"/>
                </a:lnTo>
                <a:cubicBezTo>
                  <a:pt x="8298053" y="2075870"/>
                  <a:pt x="8292613" y="2082344"/>
                  <a:pt x="8287758" y="2082344"/>
                </a:cubicBezTo>
                <a:cubicBezTo>
                  <a:pt x="8284970" y="2080186"/>
                  <a:pt x="8282408" y="2079107"/>
                  <a:pt x="8280070" y="2079107"/>
                </a:cubicBezTo>
                <a:cubicBezTo>
                  <a:pt x="8278811" y="2084862"/>
                  <a:pt x="8275889" y="2087739"/>
                  <a:pt x="8271303" y="2087739"/>
                </a:cubicBezTo>
                <a:cubicBezTo>
                  <a:pt x="8264289" y="2087739"/>
                  <a:pt x="8259209" y="2085581"/>
                  <a:pt x="8256062" y="2081265"/>
                </a:cubicBezTo>
                <a:lnTo>
                  <a:pt x="8257141" y="2075870"/>
                </a:lnTo>
                <a:cubicBezTo>
                  <a:pt x="8255702" y="2071554"/>
                  <a:pt x="8254264" y="2069396"/>
                  <a:pt x="8252825" y="2069396"/>
                </a:cubicBezTo>
                <a:cubicBezTo>
                  <a:pt x="8252825" y="2071914"/>
                  <a:pt x="8241945" y="2073712"/>
                  <a:pt x="8220185" y="2074791"/>
                </a:cubicBezTo>
                <a:lnTo>
                  <a:pt x="8220185" y="2079107"/>
                </a:lnTo>
                <a:cubicBezTo>
                  <a:pt x="8220185" y="2084143"/>
                  <a:pt x="8215824" y="2087739"/>
                  <a:pt x="8207102" y="2089897"/>
                </a:cubicBezTo>
                <a:lnTo>
                  <a:pt x="8200493" y="2087739"/>
                </a:lnTo>
                <a:lnTo>
                  <a:pt x="8192940" y="2089897"/>
                </a:lnTo>
                <a:cubicBezTo>
                  <a:pt x="8185477" y="2089897"/>
                  <a:pt x="8180757" y="2084862"/>
                  <a:pt x="8178778" y="2074791"/>
                </a:cubicBezTo>
                <a:lnTo>
                  <a:pt x="8177564" y="2062922"/>
                </a:lnTo>
                <a:lnTo>
                  <a:pt x="8177564" y="2054290"/>
                </a:lnTo>
                <a:lnTo>
                  <a:pt x="8179857" y="2046737"/>
                </a:lnTo>
                <a:lnTo>
                  <a:pt x="8177564" y="2040263"/>
                </a:lnTo>
                <a:lnTo>
                  <a:pt x="8177564" y="2034868"/>
                </a:lnTo>
                <a:lnTo>
                  <a:pt x="8180936" y="2028394"/>
                </a:lnTo>
                <a:lnTo>
                  <a:pt x="8178778" y="2021920"/>
                </a:lnTo>
                <a:lnTo>
                  <a:pt x="8179857" y="2016525"/>
                </a:lnTo>
                <a:lnTo>
                  <a:pt x="8177564" y="2016525"/>
                </a:lnTo>
                <a:cubicBezTo>
                  <a:pt x="8173788" y="2022819"/>
                  <a:pt x="8170911" y="2032530"/>
                  <a:pt x="8168932" y="2045658"/>
                </a:cubicBezTo>
                <a:cubicBezTo>
                  <a:pt x="8167134" y="2046378"/>
                  <a:pt x="8166055" y="2051053"/>
                  <a:pt x="8165695" y="2059685"/>
                </a:cubicBezTo>
                <a:cubicBezTo>
                  <a:pt x="8162009" y="2061484"/>
                  <a:pt x="8155085" y="2068317"/>
                  <a:pt x="8144925" y="2080186"/>
                </a:cubicBezTo>
                <a:lnTo>
                  <a:pt x="8142767" y="2080186"/>
                </a:lnTo>
                <a:lnTo>
                  <a:pt x="8139530" y="2075870"/>
                </a:lnTo>
                <a:cubicBezTo>
                  <a:pt x="8142767" y="2068677"/>
                  <a:pt x="8145644" y="2058966"/>
                  <a:pt x="8148162" y="2046737"/>
                </a:cubicBezTo>
                <a:lnTo>
                  <a:pt x="8147083" y="2037026"/>
                </a:lnTo>
                <a:lnTo>
                  <a:pt x="8147083" y="2035947"/>
                </a:lnTo>
                <a:cubicBezTo>
                  <a:pt x="8147083" y="2025157"/>
                  <a:pt x="8148566" y="2019762"/>
                  <a:pt x="8151534" y="2019762"/>
                </a:cubicBezTo>
                <a:lnTo>
                  <a:pt x="8150320" y="2006814"/>
                </a:lnTo>
                <a:cubicBezTo>
                  <a:pt x="8150320" y="1978400"/>
                  <a:pt x="8151803" y="1960057"/>
                  <a:pt x="8154770" y="1951785"/>
                </a:cubicBezTo>
                <a:cubicBezTo>
                  <a:pt x="8151803" y="1951785"/>
                  <a:pt x="8150320" y="1943153"/>
                  <a:pt x="8150320" y="1925889"/>
                </a:cubicBezTo>
                <a:cubicBezTo>
                  <a:pt x="8150320" y="1921033"/>
                  <a:pt x="8151803" y="1917077"/>
                  <a:pt x="8154770" y="1914020"/>
                </a:cubicBezTo>
                <a:lnTo>
                  <a:pt x="8149241" y="1905388"/>
                </a:lnTo>
                <a:cubicBezTo>
                  <a:pt x="8145824" y="1908805"/>
                  <a:pt x="8141822" y="1915638"/>
                  <a:pt x="8137237" y="1925889"/>
                </a:cubicBezTo>
                <a:cubicBezTo>
                  <a:pt x="8135978" y="1925889"/>
                  <a:pt x="8130178" y="1931644"/>
                  <a:pt x="8119838" y="1943153"/>
                </a:cubicBezTo>
                <a:lnTo>
                  <a:pt x="8119838" y="1946390"/>
                </a:lnTo>
                <a:lnTo>
                  <a:pt x="8126447" y="1952864"/>
                </a:lnTo>
                <a:lnTo>
                  <a:pt x="8126447" y="1956101"/>
                </a:lnTo>
                <a:cubicBezTo>
                  <a:pt x="8121321" y="1960777"/>
                  <a:pt x="8118759" y="1964014"/>
                  <a:pt x="8118759" y="1965812"/>
                </a:cubicBezTo>
                <a:lnTo>
                  <a:pt x="8119838" y="1977681"/>
                </a:lnTo>
                <a:lnTo>
                  <a:pt x="8116601" y="1978760"/>
                </a:lnTo>
                <a:lnTo>
                  <a:pt x="8111071" y="1977681"/>
                </a:lnTo>
                <a:lnTo>
                  <a:pt x="8111071" y="1980918"/>
                </a:lnTo>
                <a:cubicBezTo>
                  <a:pt x="8115477" y="1980918"/>
                  <a:pt x="8117680" y="1981997"/>
                  <a:pt x="8117680" y="1984155"/>
                </a:cubicBezTo>
                <a:lnTo>
                  <a:pt x="8114443" y="1988471"/>
                </a:lnTo>
                <a:cubicBezTo>
                  <a:pt x="8116601" y="1988471"/>
                  <a:pt x="8117680" y="1989190"/>
                  <a:pt x="8117680" y="1990629"/>
                </a:cubicBezTo>
                <a:lnTo>
                  <a:pt x="8117680" y="1992787"/>
                </a:lnTo>
                <a:lnTo>
                  <a:pt x="8116601" y="1993866"/>
                </a:lnTo>
                <a:lnTo>
                  <a:pt x="8118759" y="1998182"/>
                </a:lnTo>
                <a:lnTo>
                  <a:pt x="8117680" y="2026236"/>
                </a:lnTo>
                <a:lnTo>
                  <a:pt x="8119838" y="2037026"/>
                </a:lnTo>
                <a:lnTo>
                  <a:pt x="8119838" y="2043500"/>
                </a:lnTo>
                <a:lnTo>
                  <a:pt x="8118759" y="2062922"/>
                </a:lnTo>
                <a:lnTo>
                  <a:pt x="8119838" y="2072633"/>
                </a:lnTo>
                <a:cubicBezTo>
                  <a:pt x="8118399" y="2072633"/>
                  <a:pt x="8117680" y="2074791"/>
                  <a:pt x="8117680" y="2079107"/>
                </a:cubicBezTo>
                <a:cubicBezTo>
                  <a:pt x="8114982" y="2086301"/>
                  <a:pt x="8108823" y="2089897"/>
                  <a:pt x="8099202" y="2089897"/>
                </a:cubicBezTo>
                <a:lnTo>
                  <a:pt x="8095830" y="2090976"/>
                </a:lnTo>
                <a:lnTo>
                  <a:pt x="8091514" y="2087739"/>
                </a:lnTo>
                <a:lnTo>
                  <a:pt x="8090435" y="2088818"/>
                </a:lnTo>
                <a:lnTo>
                  <a:pt x="8088277" y="2088818"/>
                </a:lnTo>
                <a:cubicBezTo>
                  <a:pt x="8081533" y="2088818"/>
                  <a:pt x="8076093" y="2081265"/>
                  <a:pt x="8071957" y="2066159"/>
                </a:cubicBezTo>
                <a:cubicBezTo>
                  <a:pt x="8074834" y="2058247"/>
                  <a:pt x="8076633" y="2051053"/>
                  <a:pt x="8077352" y="2044579"/>
                </a:cubicBezTo>
                <a:lnTo>
                  <a:pt x="8075194" y="2039184"/>
                </a:lnTo>
                <a:cubicBezTo>
                  <a:pt x="8075194" y="2034688"/>
                  <a:pt x="8076273" y="2030372"/>
                  <a:pt x="8078431" y="2026236"/>
                </a:cubicBezTo>
                <a:lnTo>
                  <a:pt x="8074115" y="2019762"/>
                </a:lnTo>
                <a:cubicBezTo>
                  <a:pt x="8074115" y="2017424"/>
                  <a:pt x="8075194" y="2014907"/>
                  <a:pt x="8077352" y="2012209"/>
                </a:cubicBezTo>
                <a:lnTo>
                  <a:pt x="8075194" y="2001419"/>
                </a:lnTo>
                <a:lnTo>
                  <a:pt x="8076273" y="2001419"/>
                </a:lnTo>
                <a:lnTo>
                  <a:pt x="8075194" y="2000340"/>
                </a:lnTo>
                <a:lnTo>
                  <a:pt x="8075194" y="1999261"/>
                </a:lnTo>
                <a:lnTo>
                  <a:pt x="8076273" y="1996024"/>
                </a:lnTo>
                <a:cubicBezTo>
                  <a:pt x="8075734" y="1987392"/>
                  <a:pt x="8074654" y="1983076"/>
                  <a:pt x="8073036" y="1983076"/>
                </a:cubicBezTo>
                <a:cubicBezTo>
                  <a:pt x="8067731" y="1985594"/>
                  <a:pt x="8061167" y="1990629"/>
                  <a:pt x="8053344" y="1998182"/>
                </a:cubicBezTo>
                <a:lnTo>
                  <a:pt x="8051186" y="1996024"/>
                </a:lnTo>
                <a:lnTo>
                  <a:pt x="8051186" y="1992787"/>
                </a:lnTo>
                <a:cubicBezTo>
                  <a:pt x="8059009" y="1984874"/>
                  <a:pt x="8064808" y="1975883"/>
                  <a:pt x="8068585" y="1965812"/>
                </a:cubicBezTo>
                <a:cubicBezTo>
                  <a:pt x="8070653" y="1965452"/>
                  <a:pt x="8073576" y="1960777"/>
                  <a:pt x="8077352" y="1951785"/>
                </a:cubicBezTo>
                <a:lnTo>
                  <a:pt x="8079510" y="1951785"/>
                </a:lnTo>
                <a:lnTo>
                  <a:pt x="8079510" y="1953943"/>
                </a:lnTo>
                <a:lnTo>
                  <a:pt x="8080589" y="1953943"/>
                </a:lnTo>
                <a:cubicBezTo>
                  <a:pt x="8080589" y="1941175"/>
                  <a:pt x="8084950" y="1928586"/>
                  <a:pt x="8093672" y="1916178"/>
                </a:cubicBezTo>
                <a:cubicBezTo>
                  <a:pt x="8091514" y="1912401"/>
                  <a:pt x="8090435" y="1908085"/>
                  <a:pt x="8090435" y="1903230"/>
                </a:cubicBezTo>
                <a:lnTo>
                  <a:pt x="8095830" y="1893519"/>
                </a:lnTo>
                <a:lnTo>
                  <a:pt x="8095830" y="1892440"/>
                </a:lnTo>
                <a:lnTo>
                  <a:pt x="8094751" y="1891361"/>
                </a:lnTo>
                <a:lnTo>
                  <a:pt x="8091514" y="1891361"/>
                </a:lnTo>
                <a:cubicBezTo>
                  <a:pt x="8091514" y="1895857"/>
                  <a:pt x="8085714" y="1899453"/>
                  <a:pt x="8074115" y="1902151"/>
                </a:cubicBezTo>
                <a:cubicBezTo>
                  <a:pt x="8074115" y="1903230"/>
                  <a:pt x="8071193" y="1904668"/>
                  <a:pt x="8065348" y="1906467"/>
                </a:cubicBezTo>
                <a:lnTo>
                  <a:pt x="8055502" y="1912941"/>
                </a:lnTo>
                <a:lnTo>
                  <a:pt x="8054423" y="1912941"/>
                </a:lnTo>
                <a:cubicBezTo>
                  <a:pt x="8052265" y="1912222"/>
                  <a:pt x="8051186" y="1910064"/>
                  <a:pt x="8051186" y="1906467"/>
                </a:cubicBezTo>
                <a:lnTo>
                  <a:pt x="8062111" y="1893519"/>
                </a:lnTo>
                <a:lnTo>
                  <a:pt x="8061032" y="1892440"/>
                </a:lnTo>
                <a:lnTo>
                  <a:pt x="8061032" y="1889203"/>
                </a:lnTo>
                <a:lnTo>
                  <a:pt x="8074115" y="1877334"/>
                </a:lnTo>
                <a:cubicBezTo>
                  <a:pt x="8074115" y="1874636"/>
                  <a:pt x="8076633" y="1871399"/>
                  <a:pt x="8081668" y="1867623"/>
                </a:cubicBezTo>
                <a:cubicBezTo>
                  <a:pt x="8081668" y="1864565"/>
                  <a:pt x="8083152" y="1861688"/>
                  <a:pt x="8086119" y="1858991"/>
                </a:cubicBezTo>
                <a:lnTo>
                  <a:pt x="8085040" y="1849280"/>
                </a:lnTo>
                <a:cubicBezTo>
                  <a:pt x="8087917" y="1838669"/>
                  <a:pt x="8090435" y="1832195"/>
                  <a:pt x="8092593" y="1829857"/>
                </a:cubicBezTo>
                <a:lnTo>
                  <a:pt x="8111071" y="1829857"/>
                </a:lnTo>
                <a:cubicBezTo>
                  <a:pt x="8120602" y="1830037"/>
                  <a:pt x="8129324" y="1832195"/>
                  <a:pt x="8137237" y="1836332"/>
                </a:cubicBezTo>
                <a:lnTo>
                  <a:pt x="8140609" y="1835253"/>
                </a:lnTo>
                <a:lnTo>
                  <a:pt x="8141688" y="1836332"/>
                </a:lnTo>
                <a:lnTo>
                  <a:pt x="8142767" y="1836332"/>
                </a:lnTo>
                <a:lnTo>
                  <a:pt x="8146004" y="1835253"/>
                </a:lnTo>
                <a:cubicBezTo>
                  <a:pt x="8147262" y="1835253"/>
                  <a:pt x="8150544" y="1838490"/>
                  <a:pt x="8155850" y="1844964"/>
                </a:cubicBezTo>
                <a:cubicBezTo>
                  <a:pt x="8160166" y="1845683"/>
                  <a:pt x="8163807" y="1847481"/>
                  <a:pt x="8166774" y="1850359"/>
                </a:cubicBezTo>
                <a:cubicBezTo>
                  <a:pt x="8173069" y="1854135"/>
                  <a:pt x="8180667" y="1857372"/>
                  <a:pt x="8189568" y="1860070"/>
                </a:cubicBezTo>
                <a:cubicBezTo>
                  <a:pt x="8194154" y="1860070"/>
                  <a:pt x="8201437" y="1858631"/>
                  <a:pt x="8211418" y="1855754"/>
                </a:cubicBezTo>
                <a:lnTo>
                  <a:pt x="8212497" y="1855754"/>
                </a:lnTo>
                <a:lnTo>
                  <a:pt x="8216813" y="1856833"/>
                </a:lnTo>
                <a:cubicBezTo>
                  <a:pt x="8242979" y="1846402"/>
                  <a:pt x="8258265" y="1836332"/>
                  <a:pt x="8262671" y="1826620"/>
                </a:cubicBezTo>
                <a:close/>
                <a:moveTo>
                  <a:pt x="4164759" y="1824462"/>
                </a:moveTo>
                <a:lnTo>
                  <a:pt x="4165838" y="1824462"/>
                </a:lnTo>
                <a:cubicBezTo>
                  <a:pt x="4168985" y="1829588"/>
                  <a:pt x="4174110" y="1832150"/>
                  <a:pt x="4181214" y="1832150"/>
                </a:cubicBezTo>
                <a:cubicBezTo>
                  <a:pt x="4190115" y="1835927"/>
                  <a:pt x="4195195" y="1839209"/>
                  <a:pt x="4196455" y="1841996"/>
                </a:cubicBezTo>
                <a:lnTo>
                  <a:pt x="4196455" y="1845233"/>
                </a:lnTo>
                <a:lnTo>
                  <a:pt x="4193218" y="1848605"/>
                </a:lnTo>
                <a:lnTo>
                  <a:pt x="4177842" y="1848605"/>
                </a:lnTo>
                <a:lnTo>
                  <a:pt x="4176763" y="1854000"/>
                </a:lnTo>
                <a:lnTo>
                  <a:pt x="4176763" y="1863846"/>
                </a:lnTo>
                <a:cubicBezTo>
                  <a:pt x="4176763" y="1865285"/>
                  <a:pt x="4175684" y="1866004"/>
                  <a:pt x="4173526" y="1866004"/>
                </a:cubicBezTo>
                <a:lnTo>
                  <a:pt x="4173526" y="1867083"/>
                </a:lnTo>
                <a:cubicBezTo>
                  <a:pt x="4175684" y="1867083"/>
                  <a:pt x="4176763" y="1867847"/>
                  <a:pt x="4176763" y="1869376"/>
                </a:cubicBezTo>
                <a:lnTo>
                  <a:pt x="4176763" y="1870455"/>
                </a:lnTo>
                <a:lnTo>
                  <a:pt x="4173526" y="1874771"/>
                </a:lnTo>
                <a:lnTo>
                  <a:pt x="4177842" y="1886775"/>
                </a:lnTo>
                <a:cubicBezTo>
                  <a:pt x="4177842" y="1893159"/>
                  <a:pt x="4176403" y="1898284"/>
                  <a:pt x="4173526" y="1902151"/>
                </a:cubicBezTo>
                <a:lnTo>
                  <a:pt x="4173526" y="1903230"/>
                </a:lnTo>
                <a:cubicBezTo>
                  <a:pt x="4174065" y="1907636"/>
                  <a:pt x="4175144" y="1909839"/>
                  <a:pt x="4176763" y="1909839"/>
                </a:cubicBezTo>
                <a:lnTo>
                  <a:pt x="4174605" y="1928451"/>
                </a:lnTo>
                <a:cubicBezTo>
                  <a:pt x="4177572" y="1932767"/>
                  <a:pt x="4179056" y="1936409"/>
                  <a:pt x="4179056" y="1939376"/>
                </a:cubicBezTo>
                <a:cubicBezTo>
                  <a:pt x="4179056" y="1945041"/>
                  <a:pt x="4173570" y="1950166"/>
                  <a:pt x="4162601" y="1954752"/>
                </a:cubicBezTo>
                <a:lnTo>
                  <a:pt x="4157071" y="1954752"/>
                </a:lnTo>
                <a:cubicBezTo>
                  <a:pt x="4154373" y="1954752"/>
                  <a:pt x="4150732" y="1953269"/>
                  <a:pt x="4146146" y="1950301"/>
                </a:cubicBezTo>
                <a:lnTo>
                  <a:pt x="4137379" y="1951380"/>
                </a:lnTo>
                <a:lnTo>
                  <a:pt x="4136300" y="1948143"/>
                </a:lnTo>
                <a:lnTo>
                  <a:pt x="4135221" y="1949222"/>
                </a:lnTo>
                <a:lnTo>
                  <a:pt x="4134142" y="1949222"/>
                </a:lnTo>
                <a:cubicBezTo>
                  <a:pt x="4132343" y="1943378"/>
                  <a:pt x="4130860" y="1940455"/>
                  <a:pt x="4129691" y="1940455"/>
                </a:cubicBezTo>
                <a:lnTo>
                  <a:pt x="4121059" y="1940455"/>
                </a:lnTo>
                <a:cubicBezTo>
                  <a:pt x="4121059" y="1943423"/>
                  <a:pt x="4119935" y="1944906"/>
                  <a:pt x="4117687" y="1944906"/>
                </a:cubicBezTo>
                <a:lnTo>
                  <a:pt x="4107841" y="1944906"/>
                </a:lnTo>
                <a:lnTo>
                  <a:pt x="4101232" y="1948143"/>
                </a:lnTo>
                <a:lnTo>
                  <a:pt x="4096916" y="1941534"/>
                </a:lnTo>
                <a:lnTo>
                  <a:pt x="4094758" y="1941534"/>
                </a:lnTo>
                <a:cubicBezTo>
                  <a:pt x="4090892" y="1941534"/>
                  <a:pt x="4088689" y="1943378"/>
                  <a:pt x="4088150" y="1947064"/>
                </a:cubicBezTo>
                <a:lnTo>
                  <a:pt x="4090308" y="1949222"/>
                </a:lnTo>
                <a:cubicBezTo>
                  <a:pt x="4088509" y="1949222"/>
                  <a:pt x="4082305" y="1952864"/>
                  <a:pt x="4071695" y="1960147"/>
                </a:cubicBezTo>
                <a:lnTo>
                  <a:pt x="4063063" y="1964598"/>
                </a:lnTo>
                <a:lnTo>
                  <a:pt x="4059691" y="1964598"/>
                </a:lnTo>
                <a:cubicBezTo>
                  <a:pt x="4053127" y="1958933"/>
                  <a:pt x="4049845" y="1952729"/>
                  <a:pt x="4049845" y="1945985"/>
                </a:cubicBezTo>
                <a:cubicBezTo>
                  <a:pt x="4048226" y="1945985"/>
                  <a:pt x="4046023" y="1940500"/>
                  <a:pt x="4043236" y="1929530"/>
                </a:cubicBezTo>
                <a:cubicBezTo>
                  <a:pt x="4040358" y="1928272"/>
                  <a:pt x="4038920" y="1925709"/>
                  <a:pt x="4038920" y="1921843"/>
                </a:cubicBezTo>
                <a:lnTo>
                  <a:pt x="4041078" y="1919685"/>
                </a:lnTo>
                <a:lnTo>
                  <a:pt x="4049845" y="1919685"/>
                </a:lnTo>
                <a:cubicBezTo>
                  <a:pt x="4052812" y="1921123"/>
                  <a:pt x="4054296" y="1922922"/>
                  <a:pt x="4054296" y="1925080"/>
                </a:cubicBezTo>
                <a:lnTo>
                  <a:pt x="4056454" y="1925080"/>
                </a:lnTo>
                <a:cubicBezTo>
                  <a:pt x="4059151" y="1925080"/>
                  <a:pt x="4061714" y="1917077"/>
                  <a:pt x="4064142" y="1901072"/>
                </a:cubicBezTo>
                <a:lnTo>
                  <a:pt x="4065221" y="1899993"/>
                </a:lnTo>
                <a:lnTo>
                  <a:pt x="4061849" y="1892305"/>
                </a:lnTo>
                <a:lnTo>
                  <a:pt x="4063063" y="1871534"/>
                </a:lnTo>
                <a:cubicBezTo>
                  <a:pt x="4061354" y="1858406"/>
                  <a:pt x="4057668" y="1851842"/>
                  <a:pt x="4052003" y="1851842"/>
                </a:cubicBezTo>
                <a:cubicBezTo>
                  <a:pt x="4048406" y="1851842"/>
                  <a:pt x="4046608" y="1849280"/>
                  <a:pt x="4046608" y="1844154"/>
                </a:cubicBezTo>
                <a:lnTo>
                  <a:pt x="4046608" y="1839838"/>
                </a:lnTo>
                <a:cubicBezTo>
                  <a:pt x="4046608" y="1837590"/>
                  <a:pt x="4052452" y="1836466"/>
                  <a:pt x="4064142" y="1836466"/>
                </a:cubicBezTo>
                <a:lnTo>
                  <a:pt x="4069537" y="1836466"/>
                </a:lnTo>
                <a:lnTo>
                  <a:pt x="4082754" y="1840917"/>
                </a:lnTo>
                <a:lnTo>
                  <a:pt x="4089229" y="1837545"/>
                </a:lnTo>
                <a:lnTo>
                  <a:pt x="4094758" y="1838624"/>
                </a:lnTo>
                <a:lnTo>
                  <a:pt x="4100153" y="1837545"/>
                </a:lnTo>
                <a:cubicBezTo>
                  <a:pt x="4105458" y="1840513"/>
                  <a:pt x="4109505" y="1841996"/>
                  <a:pt x="4112292" y="1841996"/>
                </a:cubicBezTo>
                <a:lnTo>
                  <a:pt x="4124296" y="1840917"/>
                </a:lnTo>
                <a:lnTo>
                  <a:pt x="4125375" y="1841996"/>
                </a:lnTo>
                <a:lnTo>
                  <a:pt x="4125375" y="1845233"/>
                </a:lnTo>
                <a:cubicBezTo>
                  <a:pt x="4125375" y="1846672"/>
                  <a:pt x="4121374" y="1847391"/>
                  <a:pt x="4113371" y="1847391"/>
                </a:cubicBezTo>
                <a:lnTo>
                  <a:pt x="4112292" y="1848605"/>
                </a:lnTo>
                <a:lnTo>
                  <a:pt x="4112292" y="1855079"/>
                </a:lnTo>
                <a:lnTo>
                  <a:pt x="4113371" y="1862767"/>
                </a:lnTo>
                <a:lnTo>
                  <a:pt x="4117687" y="1862767"/>
                </a:lnTo>
                <a:cubicBezTo>
                  <a:pt x="4120295" y="1862767"/>
                  <a:pt x="4123217" y="1864206"/>
                  <a:pt x="4126454" y="1867083"/>
                </a:cubicBezTo>
                <a:cubicBezTo>
                  <a:pt x="4129421" y="1862767"/>
                  <a:pt x="4130905" y="1859485"/>
                  <a:pt x="4130905" y="1857237"/>
                </a:cubicBezTo>
                <a:lnTo>
                  <a:pt x="4127533" y="1848605"/>
                </a:lnTo>
                <a:cubicBezTo>
                  <a:pt x="4127533" y="1841052"/>
                  <a:pt x="4137379" y="1835567"/>
                  <a:pt x="4157071" y="1832150"/>
                </a:cubicBezTo>
                <a:close/>
                <a:moveTo>
                  <a:pt x="6186807" y="1824193"/>
                </a:moveTo>
                <a:lnTo>
                  <a:pt x="6193281" y="1829453"/>
                </a:lnTo>
                <a:lnTo>
                  <a:pt x="6193281" y="1832690"/>
                </a:lnTo>
                <a:cubicBezTo>
                  <a:pt x="6191123" y="1832690"/>
                  <a:pt x="6190044" y="1833724"/>
                  <a:pt x="6190044" y="1835792"/>
                </a:cubicBezTo>
                <a:lnTo>
                  <a:pt x="6188965" y="1836871"/>
                </a:lnTo>
                <a:lnTo>
                  <a:pt x="6187886" y="1836871"/>
                </a:lnTo>
                <a:lnTo>
                  <a:pt x="6187886" y="1835792"/>
                </a:lnTo>
                <a:lnTo>
                  <a:pt x="6186807" y="1836871"/>
                </a:lnTo>
                <a:lnTo>
                  <a:pt x="6184784" y="1836871"/>
                </a:lnTo>
                <a:lnTo>
                  <a:pt x="6182626" y="1834848"/>
                </a:lnTo>
                <a:lnTo>
                  <a:pt x="6182626" y="1831611"/>
                </a:lnTo>
                <a:cubicBezTo>
                  <a:pt x="6182626" y="1827655"/>
                  <a:pt x="6184020" y="1825182"/>
                  <a:pt x="6186807" y="1824193"/>
                </a:cubicBezTo>
                <a:close/>
                <a:moveTo>
                  <a:pt x="7651699" y="1824058"/>
                </a:moveTo>
                <a:lnTo>
                  <a:pt x="7670312" y="1825137"/>
                </a:lnTo>
                <a:lnTo>
                  <a:pt x="7671391" y="1824058"/>
                </a:lnTo>
                <a:lnTo>
                  <a:pt x="7672470" y="1824058"/>
                </a:lnTo>
                <a:lnTo>
                  <a:pt x="7688924" y="1829588"/>
                </a:lnTo>
                <a:lnTo>
                  <a:pt x="7699849" y="1825137"/>
                </a:lnTo>
                <a:lnTo>
                  <a:pt x="7702142" y="1825137"/>
                </a:lnTo>
                <a:cubicBezTo>
                  <a:pt x="7709426" y="1825676"/>
                  <a:pt x="7713067" y="1827879"/>
                  <a:pt x="7713067" y="1831746"/>
                </a:cubicBezTo>
                <a:cubicBezTo>
                  <a:pt x="7707223" y="1839569"/>
                  <a:pt x="7703941" y="1846133"/>
                  <a:pt x="7703221" y="1851438"/>
                </a:cubicBezTo>
                <a:lnTo>
                  <a:pt x="7703221" y="1856967"/>
                </a:lnTo>
                <a:cubicBezTo>
                  <a:pt x="7703221" y="1858406"/>
                  <a:pt x="7707223" y="1860204"/>
                  <a:pt x="7715225" y="1862362"/>
                </a:cubicBezTo>
                <a:lnTo>
                  <a:pt x="7715225" y="1863441"/>
                </a:lnTo>
                <a:lnTo>
                  <a:pt x="7716304" y="1862362"/>
                </a:lnTo>
                <a:lnTo>
                  <a:pt x="7720755" y="1862362"/>
                </a:lnTo>
                <a:lnTo>
                  <a:pt x="7722913" y="1864520"/>
                </a:lnTo>
                <a:lnTo>
                  <a:pt x="7722913" y="1867892"/>
                </a:lnTo>
                <a:cubicBezTo>
                  <a:pt x="7722913" y="1870050"/>
                  <a:pt x="7714866" y="1872208"/>
                  <a:pt x="7698770" y="1874366"/>
                </a:cubicBezTo>
                <a:cubicBezTo>
                  <a:pt x="7698051" y="1872208"/>
                  <a:pt x="7695893" y="1871129"/>
                  <a:pt x="7692296" y="1871129"/>
                </a:cubicBezTo>
                <a:lnTo>
                  <a:pt x="7683530" y="1871129"/>
                </a:lnTo>
                <a:lnTo>
                  <a:pt x="7674763" y="1877738"/>
                </a:lnTo>
                <a:lnTo>
                  <a:pt x="7673549" y="1877738"/>
                </a:lnTo>
                <a:lnTo>
                  <a:pt x="7670312" y="1875580"/>
                </a:lnTo>
                <a:lnTo>
                  <a:pt x="7669233" y="1876659"/>
                </a:lnTo>
                <a:lnTo>
                  <a:pt x="7665996" y="1886505"/>
                </a:lnTo>
                <a:cubicBezTo>
                  <a:pt x="7660151" y="1891271"/>
                  <a:pt x="7657229" y="1894553"/>
                  <a:pt x="7657229" y="1896351"/>
                </a:cubicBezTo>
                <a:lnTo>
                  <a:pt x="7658308" y="1897430"/>
                </a:lnTo>
                <a:lnTo>
                  <a:pt x="7671391" y="1896351"/>
                </a:lnTo>
                <a:lnTo>
                  <a:pt x="7674763" y="1896351"/>
                </a:lnTo>
                <a:lnTo>
                  <a:pt x="7675842" y="1897430"/>
                </a:lnTo>
                <a:lnTo>
                  <a:pt x="7676921" y="1897430"/>
                </a:lnTo>
                <a:lnTo>
                  <a:pt x="7679079" y="1895272"/>
                </a:lnTo>
                <a:lnTo>
                  <a:pt x="7686766" y="1895272"/>
                </a:lnTo>
                <a:cubicBezTo>
                  <a:pt x="7688205" y="1895272"/>
                  <a:pt x="7688924" y="1896351"/>
                  <a:pt x="7688924" y="1898509"/>
                </a:cubicBezTo>
                <a:lnTo>
                  <a:pt x="7690004" y="1899588"/>
                </a:lnTo>
                <a:lnTo>
                  <a:pt x="7691082" y="1899588"/>
                </a:lnTo>
                <a:lnTo>
                  <a:pt x="7727229" y="1895272"/>
                </a:lnTo>
                <a:lnTo>
                  <a:pt x="7730601" y="1895272"/>
                </a:lnTo>
                <a:lnTo>
                  <a:pt x="7730601" y="1891900"/>
                </a:lnTo>
                <a:cubicBezTo>
                  <a:pt x="7730601" y="1890641"/>
                  <a:pt x="7723633" y="1887359"/>
                  <a:pt x="7709695" y="1882054"/>
                </a:cubicBezTo>
                <a:lnTo>
                  <a:pt x="7708616" y="1880975"/>
                </a:lnTo>
                <a:lnTo>
                  <a:pt x="7708616" y="1877738"/>
                </a:lnTo>
                <a:lnTo>
                  <a:pt x="7717383" y="1879896"/>
                </a:lnTo>
                <a:cubicBezTo>
                  <a:pt x="7724487" y="1874771"/>
                  <a:pt x="7729612" y="1872208"/>
                  <a:pt x="7732759" y="1872208"/>
                </a:cubicBezTo>
                <a:lnTo>
                  <a:pt x="7729522" y="1867892"/>
                </a:lnTo>
                <a:lnTo>
                  <a:pt x="7729522" y="1866813"/>
                </a:lnTo>
                <a:lnTo>
                  <a:pt x="7731680" y="1864520"/>
                </a:lnTo>
                <a:lnTo>
                  <a:pt x="7733838" y="1864520"/>
                </a:lnTo>
                <a:lnTo>
                  <a:pt x="7741526" y="1870050"/>
                </a:lnTo>
                <a:lnTo>
                  <a:pt x="7741526" y="1871129"/>
                </a:lnTo>
                <a:lnTo>
                  <a:pt x="7734917" y="1871129"/>
                </a:lnTo>
                <a:cubicBezTo>
                  <a:pt x="7734917" y="1872029"/>
                  <a:pt x="7746606" y="1875670"/>
                  <a:pt x="7769985" y="1882054"/>
                </a:cubicBezTo>
                <a:lnTo>
                  <a:pt x="7779831" y="1887584"/>
                </a:lnTo>
                <a:lnTo>
                  <a:pt x="7779831" y="1888663"/>
                </a:lnTo>
                <a:lnTo>
                  <a:pt x="7776594" y="1895272"/>
                </a:lnTo>
                <a:cubicBezTo>
                  <a:pt x="7780370" y="1890866"/>
                  <a:pt x="7783292" y="1888663"/>
                  <a:pt x="7785360" y="1888663"/>
                </a:cubicBezTo>
                <a:cubicBezTo>
                  <a:pt x="7790756" y="1890462"/>
                  <a:pt x="7795836" y="1897385"/>
                  <a:pt x="7800601" y="1909434"/>
                </a:cubicBezTo>
                <a:lnTo>
                  <a:pt x="7799522" y="1917122"/>
                </a:lnTo>
                <a:lnTo>
                  <a:pt x="7800601" y="1929126"/>
                </a:lnTo>
                <a:cubicBezTo>
                  <a:pt x="7800601" y="1936499"/>
                  <a:pt x="7797679" y="1940186"/>
                  <a:pt x="7791834" y="1940186"/>
                </a:cubicBezTo>
                <a:cubicBezTo>
                  <a:pt x="7784192" y="1943063"/>
                  <a:pt x="7777987" y="1944502"/>
                  <a:pt x="7773222" y="1944502"/>
                </a:cubicBezTo>
                <a:cubicBezTo>
                  <a:pt x="7766118" y="1941175"/>
                  <a:pt x="7760274" y="1936049"/>
                  <a:pt x="7755688" y="1929126"/>
                </a:cubicBezTo>
                <a:cubicBezTo>
                  <a:pt x="7749843" y="1929126"/>
                  <a:pt x="7746921" y="1924405"/>
                  <a:pt x="7746921" y="1914964"/>
                </a:cubicBezTo>
                <a:cubicBezTo>
                  <a:pt x="7745842" y="1914964"/>
                  <a:pt x="7744763" y="1913480"/>
                  <a:pt x="7743684" y="1910513"/>
                </a:cubicBezTo>
                <a:lnTo>
                  <a:pt x="7742605" y="1909434"/>
                </a:lnTo>
                <a:lnTo>
                  <a:pt x="7738154" y="1909434"/>
                </a:lnTo>
                <a:lnTo>
                  <a:pt x="7733838" y="1917122"/>
                </a:lnTo>
                <a:lnTo>
                  <a:pt x="7730601" y="1917122"/>
                </a:lnTo>
                <a:lnTo>
                  <a:pt x="7726150" y="1916043"/>
                </a:lnTo>
                <a:lnTo>
                  <a:pt x="7719541" y="1918201"/>
                </a:lnTo>
                <a:lnTo>
                  <a:pt x="7717383" y="1918201"/>
                </a:lnTo>
                <a:lnTo>
                  <a:pt x="7716304" y="1917122"/>
                </a:lnTo>
                <a:lnTo>
                  <a:pt x="7699849" y="1921573"/>
                </a:lnTo>
                <a:lnTo>
                  <a:pt x="7694454" y="1926968"/>
                </a:lnTo>
                <a:lnTo>
                  <a:pt x="7690004" y="1926968"/>
                </a:lnTo>
                <a:cubicBezTo>
                  <a:pt x="7683620" y="1926968"/>
                  <a:pt x="7677056" y="1929171"/>
                  <a:pt x="7670312" y="1933577"/>
                </a:cubicBezTo>
                <a:lnTo>
                  <a:pt x="7663703" y="1935735"/>
                </a:lnTo>
                <a:lnTo>
                  <a:pt x="7651699" y="1933577"/>
                </a:lnTo>
                <a:cubicBezTo>
                  <a:pt x="7643696" y="1936094"/>
                  <a:pt x="7639695" y="1937893"/>
                  <a:pt x="7639695" y="1938972"/>
                </a:cubicBezTo>
                <a:lnTo>
                  <a:pt x="7639695" y="1943423"/>
                </a:lnTo>
                <a:lnTo>
                  <a:pt x="7640774" y="1943423"/>
                </a:lnTo>
                <a:lnTo>
                  <a:pt x="7649541" y="1940186"/>
                </a:lnTo>
                <a:lnTo>
                  <a:pt x="7650620" y="1940186"/>
                </a:lnTo>
                <a:lnTo>
                  <a:pt x="7659387" y="1942344"/>
                </a:lnTo>
                <a:lnTo>
                  <a:pt x="7660466" y="1942344"/>
                </a:lnTo>
                <a:lnTo>
                  <a:pt x="7669233" y="1940186"/>
                </a:lnTo>
                <a:lnTo>
                  <a:pt x="7671391" y="1940186"/>
                </a:lnTo>
                <a:lnTo>
                  <a:pt x="7688924" y="1945581"/>
                </a:lnTo>
                <a:lnTo>
                  <a:pt x="7695533" y="1943423"/>
                </a:lnTo>
                <a:cubicBezTo>
                  <a:pt x="7707223" y="1945581"/>
                  <a:pt x="7713067" y="1947379"/>
                  <a:pt x="7713067" y="1948818"/>
                </a:cubicBezTo>
                <a:lnTo>
                  <a:pt x="7711988" y="1950032"/>
                </a:lnTo>
                <a:lnTo>
                  <a:pt x="7711988" y="1951111"/>
                </a:lnTo>
                <a:lnTo>
                  <a:pt x="7704300" y="1950032"/>
                </a:lnTo>
                <a:lnTo>
                  <a:pt x="7687846" y="1951111"/>
                </a:lnTo>
                <a:lnTo>
                  <a:pt x="7686766" y="1950032"/>
                </a:lnTo>
                <a:lnTo>
                  <a:pt x="7685688" y="1950032"/>
                </a:lnTo>
                <a:lnTo>
                  <a:pt x="7678000" y="1953269"/>
                </a:lnTo>
                <a:cubicBezTo>
                  <a:pt x="7670177" y="1950301"/>
                  <a:pt x="7659971" y="1948818"/>
                  <a:pt x="7647383" y="1948818"/>
                </a:cubicBezTo>
                <a:lnTo>
                  <a:pt x="7640774" y="1950032"/>
                </a:lnTo>
                <a:lnTo>
                  <a:pt x="7642932" y="1959877"/>
                </a:lnTo>
                <a:lnTo>
                  <a:pt x="7641853" y="1960956"/>
                </a:lnTo>
                <a:lnTo>
                  <a:pt x="7642932" y="1966351"/>
                </a:lnTo>
                <a:lnTo>
                  <a:pt x="7642932" y="1972960"/>
                </a:lnTo>
                <a:lnTo>
                  <a:pt x="7657229" y="1972960"/>
                </a:lnTo>
                <a:lnTo>
                  <a:pt x="7688924" y="1977411"/>
                </a:lnTo>
                <a:cubicBezTo>
                  <a:pt x="7688924" y="1976063"/>
                  <a:pt x="7697691" y="1974939"/>
                  <a:pt x="7715225" y="1974039"/>
                </a:cubicBezTo>
                <a:cubicBezTo>
                  <a:pt x="7716844" y="1959473"/>
                  <a:pt x="7720126" y="1952190"/>
                  <a:pt x="7725071" y="1952190"/>
                </a:cubicBezTo>
                <a:lnTo>
                  <a:pt x="7725071" y="1947739"/>
                </a:lnTo>
                <a:lnTo>
                  <a:pt x="7722913" y="1944502"/>
                </a:lnTo>
                <a:lnTo>
                  <a:pt x="7727229" y="1943423"/>
                </a:lnTo>
                <a:lnTo>
                  <a:pt x="7727229" y="1942344"/>
                </a:lnTo>
                <a:lnTo>
                  <a:pt x="7721834" y="1942344"/>
                </a:lnTo>
                <a:lnTo>
                  <a:pt x="7718462" y="1943423"/>
                </a:lnTo>
                <a:lnTo>
                  <a:pt x="7718462" y="1941265"/>
                </a:lnTo>
                <a:cubicBezTo>
                  <a:pt x="7727274" y="1930295"/>
                  <a:pt x="7734602" y="1924810"/>
                  <a:pt x="7740447" y="1924810"/>
                </a:cubicBezTo>
                <a:lnTo>
                  <a:pt x="7741526" y="1924810"/>
                </a:lnTo>
                <a:cubicBezTo>
                  <a:pt x="7747191" y="1927687"/>
                  <a:pt x="7758880" y="1936814"/>
                  <a:pt x="7776594" y="1952190"/>
                </a:cubicBezTo>
                <a:lnTo>
                  <a:pt x="7776594" y="1953269"/>
                </a:lnTo>
                <a:cubicBezTo>
                  <a:pt x="7770749" y="1965138"/>
                  <a:pt x="7767827" y="1980109"/>
                  <a:pt x="7767827" y="1998182"/>
                </a:cubicBezTo>
                <a:lnTo>
                  <a:pt x="7771064" y="2010186"/>
                </a:lnTo>
                <a:lnTo>
                  <a:pt x="7766748" y="2020032"/>
                </a:lnTo>
                <a:cubicBezTo>
                  <a:pt x="7766748" y="2030462"/>
                  <a:pt x="7768186" y="2037386"/>
                  <a:pt x="7771064" y="2040803"/>
                </a:cubicBezTo>
                <a:lnTo>
                  <a:pt x="7771064" y="2043096"/>
                </a:lnTo>
                <a:cubicBezTo>
                  <a:pt x="7768186" y="2049660"/>
                  <a:pt x="7766343" y="2059146"/>
                  <a:pt x="7765534" y="2071554"/>
                </a:cubicBezTo>
                <a:cubicBezTo>
                  <a:pt x="7756812" y="2080276"/>
                  <a:pt x="7750248" y="2085357"/>
                  <a:pt x="7745842" y="2086795"/>
                </a:cubicBezTo>
                <a:lnTo>
                  <a:pt x="7735996" y="2085716"/>
                </a:lnTo>
                <a:cubicBezTo>
                  <a:pt x="7735996" y="2087604"/>
                  <a:pt x="7731635" y="2089807"/>
                  <a:pt x="7722913" y="2092325"/>
                </a:cubicBezTo>
                <a:cubicBezTo>
                  <a:pt x="7716889" y="2092325"/>
                  <a:pt x="7711404" y="2087200"/>
                  <a:pt x="7706458" y="2076949"/>
                </a:cubicBezTo>
                <a:lnTo>
                  <a:pt x="7706458" y="2075870"/>
                </a:lnTo>
                <a:lnTo>
                  <a:pt x="7707537" y="2074791"/>
                </a:lnTo>
                <a:lnTo>
                  <a:pt x="7707537" y="2073712"/>
                </a:lnTo>
                <a:cubicBezTo>
                  <a:pt x="7704660" y="2073712"/>
                  <a:pt x="7703221" y="2071509"/>
                  <a:pt x="7703221" y="2067103"/>
                </a:cubicBezTo>
                <a:cubicBezTo>
                  <a:pt x="7695668" y="2060719"/>
                  <a:pt x="7686542" y="2054875"/>
                  <a:pt x="7675842" y="2049570"/>
                </a:cubicBezTo>
                <a:lnTo>
                  <a:pt x="7675842" y="2047412"/>
                </a:lnTo>
                <a:cubicBezTo>
                  <a:pt x="7675842" y="2046512"/>
                  <a:pt x="7679483" y="2045074"/>
                  <a:pt x="7686766" y="2043096"/>
                </a:cubicBezTo>
                <a:lnTo>
                  <a:pt x="7692296" y="2045254"/>
                </a:lnTo>
                <a:lnTo>
                  <a:pt x="7698770" y="2043096"/>
                </a:lnTo>
                <a:lnTo>
                  <a:pt x="7699849" y="2044175"/>
                </a:lnTo>
                <a:cubicBezTo>
                  <a:pt x="7699849" y="2041207"/>
                  <a:pt x="7704615" y="2039004"/>
                  <a:pt x="7714146" y="2037566"/>
                </a:cubicBezTo>
                <a:lnTo>
                  <a:pt x="7717383" y="2018953"/>
                </a:lnTo>
                <a:lnTo>
                  <a:pt x="7714146" y="2017874"/>
                </a:lnTo>
                <a:lnTo>
                  <a:pt x="7705379" y="2021111"/>
                </a:lnTo>
                <a:cubicBezTo>
                  <a:pt x="7700974" y="2021111"/>
                  <a:pt x="7698051" y="2018953"/>
                  <a:pt x="7696612" y="2014637"/>
                </a:cubicBezTo>
                <a:lnTo>
                  <a:pt x="7672470" y="2017874"/>
                </a:lnTo>
                <a:lnTo>
                  <a:pt x="7671391" y="2017874"/>
                </a:lnTo>
                <a:lnTo>
                  <a:pt x="7661545" y="2015716"/>
                </a:lnTo>
                <a:lnTo>
                  <a:pt x="7647383" y="2016795"/>
                </a:lnTo>
                <a:lnTo>
                  <a:pt x="7644011" y="2015716"/>
                </a:lnTo>
                <a:lnTo>
                  <a:pt x="7641853" y="2018953"/>
                </a:lnTo>
                <a:cubicBezTo>
                  <a:pt x="7643292" y="2021471"/>
                  <a:pt x="7644371" y="2026596"/>
                  <a:pt x="7645090" y="2034329"/>
                </a:cubicBezTo>
                <a:lnTo>
                  <a:pt x="7644011" y="2035408"/>
                </a:lnTo>
                <a:lnTo>
                  <a:pt x="7642932" y="2035408"/>
                </a:lnTo>
                <a:lnTo>
                  <a:pt x="7641853" y="2034329"/>
                </a:lnTo>
                <a:lnTo>
                  <a:pt x="7638616" y="2035408"/>
                </a:lnTo>
                <a:lnTo>
                  <a:pt x="7640774" y="2037566"/>
                </a:lnTo>
                <a:lnTo>
                  <a:pt x="7637537" y="2044175"/>
                </a:lnTo>
                <a:lnTo>
                  <a:pt x="7641853" y="2048491"/>
                </a:lnTo>
                <a:lnTo>
                  <a:pt x="7641853" y="2064945"/>
                </a:lnTo>
                <a:lnTo>
                  <a:pt x="7640774" y="2066024"/>
                </a:lnTo>
                <a:lnTo>
                  <a:pt x="7641853" y="2067103"/>
                </a:lnTo>
                <a:lnTo>
                  <a:pt x="7641853" y="2072633"/>
                </a:lnTo>
                <a:lnTo>
                  <a:pt x="7642932" y="2084637"/>
                </a:lnTo>
                <a:cubicBezTo>
                  <a:pt x="7640594" y="2089763"/>
                  <a:pt x="7635874" y="2092325"/>
                  <a:pt x="7628770" y="2092325"/>
                </a:cubicBezTo>
                <a:cubicBezTo>
                  <a:pt x="7624004" y="2092325"/>
                  <a:pt x="7618879" y="2091246"/>
                  <a:pt x="7613394" y="2089088"/>
                </a:cubicBezTo>
                <a:lnTo>
                  <a:pt x="7606785" y="2091246"/>
                </a:lnTo>
                <a:lnTo>
                  <a:pt x="7600311" y="2090167"/>
                </a:lnTo>
                <a:lnTo>
                  <a:pt x="7594781" y="2091246"/>
                </a:lnTo>
                <a:lnTo>
                  <a:pt x="7593702" y="2090167"/>
                </a:lnTo>
                <a:lnTo>
                  <a:pt x="7593702" y="2084637"/>
                </a:lnTo>
                <a:lnTo>
                  <a:pt x="7589252" y="2055099"/>
                </a:lnTo>
                <a:cubicBezTo>
                  <a:pt x="7592219" y="2051233"/>
                  <a:pt x="7593702" y="2047591"/>
                  <a:pt x="7593702" y="2044175"/>
                </a:cubicBezTo>
                <a:lnTo>
                  <a:pt x="7594781" y="2044175"/>
                </a:lnTo>
                <a:lnTo>
                  <a:pt x="7593702" y="2043096"/>
                </a:lnTo>
                <a:lnTo>
                  <a:pt x="7593702" y="2033250"/>
                </a:lnTo>
                <a:lnTo>
                  <a:pt x="7592623" y="2027720"/>
                </a:lnTo>
                <a:lnTo>
                  <a:pt x="7599098" y="2025562"/>
                </a:lnTo>
                <a:lnTo>
                  <a:pt x="7592623" y="2018953"/>
                </a:lnTo>
                <a:lnTo>
                  <a:pt x="7594781" y="2015716"/>
                </a:lnTo>
                <a:lnTo>
                  <a:pt x="7593702" y="1993731"/>
                </a:lnTo>
                <a:lnTo>
                  <a:pt x="7593702" y="1975118"/>
                </a:lnTo>
                <a:lnTo>
                  <a:pt x="7594781" y="1974039"/>
                </a:lnTo>
                <a:cubicBezTo>
                  <a:pt x="7594781" y="1959473"/>
                  <a:pt x="7591500" y="1952190"/>
                  <a:pt x="7584936" y="1952190"/>
                </a:cubicBezTo>
                <a:lnTo>
                  <a:pt x="7574011" y="1958798"/>
                </a:lnTo>
                <a:lnTo>
                  <a:pt x="7567402" y="1943423"/>
                </a:lnTo>
                <a:lnTo>
                  <a:pt x="7561872" y="1918201"/>
                </a:lnTo>
                <a:cubicBezTo>
                  <a:pt x="7560433" y="1918201"/>
                  <a:pt x="7557916" y="1913121"/>
                  <a:pt x="7554319" y="1902960"/>
                </a:cubicBezTo>
                <a:lnTo>
                  <a:pt x="7554319" y="1900667"/>
                </a:lnTo>
                <a:lnTo>
                  <a:pt x="7558635" y="1896351"/>
                </a:lnTo>
                <a:cubicBezTo>
                  <a:pt x="7574011" y="1898329"/>
                  <a:pt x="7581698" y="1900892"/>
                  <a:pt x="7581698" y="1904039"/>
                </a:cubicBezTo>
                <a:lnTo>
                  <a:pt x="7581698" y="1905118"/>
                </a:lnTo>
                <a:lnTo>
                  <a:pt x="7584936" y="1902960"/>
                </a:lnTo>
                <a:lnTo>
                  <a:pt x="7593702" y="1904039"/>
                </a:lnTo>
                <a:lnTo>
                  <a:pt x="7598018" y="1899588"/>
                </a:lnTo>
                <a:lnTo>
                  <a:pt x="7607864" y="1900667"/>
                </a:lnTo>
                <a:cubicBezTo>
                  <a:pt x="7610292" y="1900667"/>
                  <a:pt x="7613214" y="1893744"/>
                  <a:pt x="7616631" y="1879896"/>
                </a:cubicBezTo>
                <a:lnTo>
                  <a:pt x="7616631" y="1875580"/>
                </a:lnTo>
                <a:lnTo>
                  <a:pt x="7605706" y="1871129"/>
                </a:lnTo>
                <a:lnTo>
                  <a:pt x="7604627" y="1871129"/>
                </a:lnTo>
                <a:lnTo>
                  <a:pt x="7593702" y="1874366"/>
                </a:lnTo>
                <a:cubicBezTo>
                  <a:pt x="7591275" y="1874366"/>
                  <a:pt x="7588712" y="1872928"/>
                  <a:pt x="7586014" y="1870050"/>
                </a:cubicBezTo>
                <a:lnTo>
                  <a:pt x="7581698" y="1871129"/>
                </a:lnTo>
                <a:lnTo>
                  <a:pt x="7570639" y="1870050"/>
                </a:lnTo>
                <a:cubicBezTo>
                  <a:pt x="7570639" y="1872208"/>
                  <a:pt x="7567357" y="1874052"/>
                  <a:pt x="7560793" y="1875580"/>
                </a:cubicBezTo>
                <a:lnTo>
                  <a:pt x="7548789" y="1865600"/>
                </a:lnTo>
                <a:lnTo>
                  <a:pt x="7548789" y="1864520"/>
                </a:lnTo>
                <a:lnTo>
                  <a:pt x="7553105" y="1860204"/>
                </a:lnTo>
                <a:lnTo>
                  <a:pt x="7554319" y="1860204"/>
                </a:lnTo>
                <a:lnTo>
                  <a:pt x="7560793" y="1867892"/>
                </a:lnTo>
                <a:lnTo>
                  <a:pt x="7561872" y="1867892"/>
                </a:lnTo>
                <a:cubicBezTo>
                  <a:pt x="7564839" y="1862767"/>
                  <a:pt x="7567402" y="1860204"/>
                  <a:pt x="7569560" y="1860204"/>
                </a:cubicBezTo>
                <a:cubicBezTo>
                  <a:pt x="7576124" y="1862183"/>
                  <a:pt x="7579406" y="1863621"/>
                  <a:pt x="7579406" y="1864520"/>
                </a:cubicBezTo>
                <a:lnTo>
                  <a:pt x="7580485" y="1863441"/>
                </a:lnTo>
                <a:lnTo>
                  <a:pt x="7582778" y="1863441"/>
                </a:lnTo>
                <a:lnTo>
                  <a:pt x="7586014" y="1865600"/>
                </a:lnTo>
                <a:lnTo>
                  <a:pt x="7587094" y="1865600"/>
                </a:lnTo>
                <a:lnTo>
                  <a:pt x="7586014" y="1864520"/>
                </a:lnTo>
                <a:lnTo>
                  <a:pt x="7586014" y="1862362"/>
                </a:lnTo>
                <a:lnTo>
                  <a:pt x="7588172" y="1860204"/>
                </a:lnTo>
                <a:lnTo>
                  <a:pt x="7599098" y="1860204"/>
                </a:lnTo>
                <a:cubicBezTo>
                  <a:pt x="7602065" y="1863801"/>
                  <a:pt x="7604627" y="1865600"/>
                  <a:pt x="7606785" y="1865600"/>
                </a:cubicBezTo>
                <a:lnTo>
                  <a:pt x="7613394" y="1860204"/>
                </a:lnTo>
                <a:lnTo>
                  <a:pt x="7622161" y="1860204"/>
                </a:lnTo>
                <a:lnTo>
                  <a:pt x="7628770" y="1862362"/>
                </a:lnTo>
                <a:lnTo>
                  <a:pt x="7638616" y="1861283"/>
                </a:lnTo>
                <a:lnTo>
                  <a:pt x="7639695" y="1861283"/>
                </a:lnTo>
                <a:lnTo>
                  <a:pt x="7640774" y="1862362"/>
                </a:lnTo>
                <a:cubicBezTo>
                  <a:pt x="7646259" y="1859665"/>
                  <a:pt x="7649181" y="1857462"/>
                  <a:pt x="7649541" y="1855754"/>
                </a:cubicBezTo>
                <a:lnTo>
                  <a:pt x="7646304" y="1849280"/>
                </a:lnTo>
                <a:lnTo>
                  <a:pt x="7648462" y="1842671"/>
                </a:lnTo>
                <a:lnTo>
                  <a:pt x="7645090" y="1831746"/>
                </a:lnTo>
                <a:cubicBezTo>
                  <a:pt x="7646439" y="1828419"/>
                  <a:pt x="7648642" y="1825856"/>
                  <a:pt x="7651699" y="1824058"/>
                </a:cubicBezTo>
                <a:close/>
                <a:moveTo>
                  <a:pt x="6668973" y="1823923"/>
                </a:moveTo>
                <a:cubicBezTo>
                  <a:pt x="6684169" y="1827340"/>
                  <a:pt x="6691767" y="1831656"/>
                  <a:pt x="6691767" y="1836871"/>
                </a:cubicBezTo>
                <a:lnTo>
                  <a:pt x="6695004" y="1836871"/>
                </a:lnTo>
                <a:lnTo>
                  <a:pt x="6693925" y="1831476"/>
                </a:lnTo>
                <a:lnTo>
                  <a:pt x="6695004" y="1830397"/>
                </a:lnTo>
                <a:lnTo>
                  <a:pt x="6701478" y="1830397"/>
                </a:lnTo>
                <a:cubicBezTo>
                  <a:pt x="6710200" y="1831656"/>
                  <a:pt x="6714561" y="1833454"/>
                  <a:pt x="6714561" y="1835792"/>
                </a:cubicBezTo>
                <a:lnTo>
                  <a:pt x="6714561" y="1840108"/>
                </a:lnTo>
                <a:cubicBezTo>
                  <a:pt x="6705839" y="1849370"/>
                  <a:pt x="6701478" y="1860969"/>
                  <a:pt x="6701478" y="1874906"/>
                </a:cubicBezTo>
                <a:lnTo>
                  <a:pt x="6704715" y="1887854"/>
                </a:lnTo>
                <a:lnTo>
                  <a:pt x="6712403" y="1886775"/>
                </a:lnTo>
                <a:lnTo>
                  <a:pt x="6721035" y="1888933"/>
                </a:lnTo>
                <a:lnTo>
                  <a:pt x="6730746" y="1888933"/>
                </a:lnTo>
                <a:lnTo>
                  <a:pt x="6740457" y="1886775"/>
                </a:lnTo>
                <a:lnTo>
                  <a:pt x="6741536" y="1887854"/>
                </a:lnTo>
                <a:lnTo>
                  <a:pt x="6742615" y="1886775"/>
                </a:lnTo>
                <a:lnTo>
                  <a:pt x="6745987" y="1890012"/>
                </a:lnTo>
                <a:cubicBezTo>
                  <a:pt x="6751022" y="1887674"/>
                  <a:pt x="6753900" y="1884077"/>
                  <a:pt x="6754619" y="1879222"/>
                </a:cubicBezTo>
                <a:cubicBezTo>
                  <a:pt x="6762172" y="1871939"/>
                  <a:pt x="6767567" y="1868297"/>
                  <a:pt x="6770804" y="1868297"/>
                </a:cubicBezTo>
                <a:cubicBezTo>
                  <a:pt x="6779346" y="1870635"/>
                  <a:pt x="6785865" y="1875715"/>
                  <a:pt x="6790361" y="1883538"/>
                </a:cubicBezTo>
                <a:cubicBezTo>
                  <a:pt x="6801870" y="1889293"/>
                  <a:pt x="6807625" y="1895047"/>
                  <a:pt x="6807625" y="1900802"/>
                </a:cubicBezTo>
                <a:cubicBezTo>
                  <a:pt x="6804028" y="1902780"/>
                  <a:pt x="6801151" y="1906781"/>
                  <a:pt x="6798993" y="1912806"/>
                </a:cubicBezTo>
                <a:lnTo>
                  <a:pt x="6800072" y="1920359"/>
                </a:lnTo>
                <a:lnTo>
                  <a:pt x="6800072" y="1923596"/>
                </a:lnTo>
                <a:cubicBezTo>
                  <a:pt x="6797734" y="1932228"/>
                  <a:pt x="6795936" y="1936544"/>
                  <a:pt x="6794677" y="1936544"/>
                </a:cubicBezTo>
                <a:cubicBezTo>
                  <a:pt x="6792519" y="1936544"/>
                  <a:pt x="6791440" y="1935105"/>
                  <a:pt x="6791440" y="1932228"/>
                </a:cubicBezTo>
                <a:lnTo>
                  <a:pt x="6790361" y="1932228"/>
                </a:lnTo>
                <a:lnTo>
                  <a:pt x="6789282" y="1935465"/>
                </a:lnTo>
                <a:cubicBezTo>
                  <a:pt x="6795037" y="1937443"/>
                  <a:pt x="6797914" y="1939242"/>
                  <a:pt x="6797914" y="1940860"/>
                </a:cubicBezTo>
                <a:lnTo>
                  <a:pt x="6794677" y="1942074"/>
                </a:lnTo>
                <a:lnTo>
                  <a:pt x="6796835" y="1945311"/>
                </a:lnTo>
                <a:lnTo>
                  <a:pt x="6792519" y="1946390"/>
                </a:lnTo>
                <a:lnTo>
                  <a:pt x="6792519" y="1947469"/>
                </a:lnTo>
                <a:cubicBezTo>
                  <a:pt x="6796116" y="1947649"/>
                  <a:pt x="6797914" y="1948728"/>
                  <a:pt x="6797914" y="1950706"/>
                </a:cubicBezTo>
                <a:cubicBezTo>
                  <a:pt x="6797015" y="1953583"/>
                  <a:pt x="6795216" y="1955741"/>
                  <a:pt x="6792519" y="1957180"/>
                </a:cubicBezTo>
                <a:lnTo>
                  <a:pt x="6790361" y="1957180"/>
                </a:lnTo>
                <a:lnTo>
                  <a:pt x="6787124" y="1955022"/>
                </a:lnTo>
                <a:lnTo>
                  <a:pt x="6778492" y="1955022"/>
                </a:lnTo>
                <a:lnTo>
                  <a:pt x="6779571" y="1956101"/>
                </a:lnTo>
                <a:lnTo>
                  <a:pt x="6779571" y="1957180"/>
                </a:lnTo>
                <a:lnTo>
                  <a:pt x="6780650" y="1956101"/>
                </a:lnTo>
                <a:lnTo>
                  <a:pt x="6781729" y="1956101"/>
                </a:lnTo>
                <a:cubicBezTo>
                  <a:pt x="6786764" y="1956101"/>
                  <a:pt x="6789282" y="1957540"/>
                  <a:pt x="6789282" y="1960417"/>
                </a:cubicBezTo>
                <a:cubicBezTo>
                  <a:pt x="6791800" y="1960417"/>
                  <a:pt x="6794317" y="1958978"/>
                  <a:pt x="6796835" y="1956101"/>
                </a:cubicBezTo>
                <a:lnTo>
                  <a:pt x="6800072" y="1969049"/>
                </a:lnTo>
                <a:lnTo>
                  <a:pt x="6800072" y="1974444"/>
                </a:lnTo>
                <a:lnTo>
                  <a:pt x="6797914" y="1983211"/>
                </a:lnTo>
                <a:lnTo>
                  <a:pt x="6797914" y="1984290"/>
                </a:lnTo>
                <a:lnTo>
                  <a:pt x="6800072" y="1992922"/>
                </a:lnTo>
                <a:lnTo>
                  <a:pt x="6800072" y="1994001"/>
                </a:lnTo>
                <a:cubicBezTo>
                  <a:pt x="6794497" y="2007578"/>
                  <a:pt x="6789102" y="2014817"/>
                  <a:pt x="6783887" y="2015716"/>
                </a:cubicBezTo>
                <a:lnTo>
                  <a:pt x="6768646" y="2014637"/>
                </a:lnTo>
                <a:lnTo>
                  <a:pt x="6751382" y="2015716"/>
                </a:lnTo>
                <a:lnTo>
                  <a:pt x="6747066" y="2006949"/>
                </a:lnTo>
                <a:cubicBezTo>
                  <a:pt x="6747605" y="2001194"/>
                  <a:pt x="6748684" y="1998317"/>
                  <a:pt x="6750303" y="1998317"/>
                </a:cubicBezTo>
                <a:lnTo>
                  <a:pt x="6743694" y="1988606"/>
                </a:lnTo>
                <a:lnTo>
                  <a:pt x="6727509" y="1989685"/>
                </a:lnTo>
                <a:lnTo>
                  <a:pt x="6715640" y="1989685"/>
                </a:lnTo>
                <a:cubicBezTo>
                  <a:pt x="6706918" y="1989685"/>
                  <a:pt x="6702557" y="1991483"/>
                  <a:pt x="6702557" y="1995080"/>
                </a:cubicBezTo>
                <a:lnTo>
                  <a:pt x="6703636" y="2004791"/>
                </a:lnTo>
                <a:cubicBezTo>
                  <a:pt x="6703636" y="2009916"/>
                  <a:pt x="6702917" y="2012479"/>
                  <a:pt x="6701478" y="2012479"/>
                </a:cubicBezTo>
                <a:lnTo>
                  <a:pt x="6703636" y="2022190"/>
                </a:lnTo>
                <a:lnTo>
                  <a:pt x="6702557" y="2031901"/>
                </a:lnTo>
                <a:lnTo>
                  <a:pt x="6704715" y="2055774"/>
                </a:lnTo>
                <a:lnTo>
                  <a:pt x="6703636" y="2056853"/>
                </a:lnTo>
                <a:lnTo>
                  <a:pt x="6703636" y="2057932"/>
                </a:lnTo>
                <a:lnTo>
                  <a:pt x="6704715" y="2067643"/>
                </a:lnTo>
                <a:lnTo>
                  <a:pt x="6704715" y="2074117"/>
                </a:lnTo>
                <a:lnTo>
                  <a:pt x="6701478" y="2078568"/>
                </a:lnTo>
                <a:lnTo>
                  <a:pt x="6701478" y="2079647"/>
                </a:lnTo>
                <a:lnTo>
                  <a:pt x="6704715" y="2083963"/>
                </a:lnTo>
                <a:lnTo>
                  <a:pt x="6704715" y="2089358"/>
                </a:lnTo>
                <a:cubicBezTo>
                  <a:pt x="6704715" y="2092235"/>
                  <a:pt x="6698601" y="2093674"/>
                  <a:pt x="6686372" y="2093674"/>
                </a:cubicBezTo>
                <a:cubicBezTo>
                  <a:pt x="6683854" y="2093674"/>
                  <a:pt x="6680213" y="2091875"/>
                  <a:pt x="6675447" y="2088279"/>
                </a:cubicBezTo>
                <a:lnTo>
                  <a:pt x="6673289" y="2088279"/>
                </a:lnTo>
                <a:lnTo>
                  <a:pt x="6667894" y="2092595"/>
                </a:lnTo>
                <a:lnTo>
                  <a:pt x="6658183" y="2092595"/>
                </a:lnTo>
                <a:cubicBezTo>
                  <a:pt x="6655126" y="2092595"/>
                  <a:pt x="6652968" y="2087560"/>
                  <a:pt x="6651709" y="2077489"/>
                </a:cubicBezTo>
                <a:lnTo>
                  <a:pt x="6654946" y="2067643"/>
                </a:lnTo>
                <a:lnTo>
                  <a:pt x="6651709" y="2056853"/>
                </a:lnTo>
                <a:lnTo>
                  <a:pt x="6651709" y="2054695"/>
                </a:lnTo>
                <a:lnTo>
                  <a:pt x="6652788" y="2054695"/>
                </a:lnTo>
                <a:lnTo>
                  <a:pt x="6651709" y="2049300"/>
                </a:lnTo>
                <a:lnTo>
                  <a:pt x="6653867" y="1998317"/>
                </a:lnTo>
                <a:cubicBezTo>
                  <a:pt x="6653327" y="1995080"/>
                  <a:pt x="6650810" y="1991483"/>
                  <a:pt x="6646314" y="1987527"/>
                </a:cubicBezTo>
                <a:lnTo>
                  <a:pt x="6647393" y="1986448"/>
                </a:lnTo>
                <a:lnTo>
                  <a:pt x="6647393" y="1985369"/>
                </a:lnTo>
                <a:lnTo>
                  <a:pt x="6646314" y="1981053"/>
                </a:lnTo>
                <a:lnTo>
                  <a:pt x="6647393" y="1979974"/>
                </a:lnTo>
                <a:lnTo>
                  <a:pt x="6658183" y="1982132"/>
                </a:lnTo>
                <a:lnTo>
                  <a:pt x="6658183" y="1978895"/>
                </a:lnTo>
                <a:cubicBezTo>
                  <a:pt x="6656025" y="1976107"/>
                  <a:pt x="6654946" y="1973545"/>
                  <a:pt x="6654946" y="1971207"/>
                </a:cubicBezTo>
                <a:lnTo>
                  <a:pt x="6656025" y="1965812"/>
                </a:lnTo>
                <a:lnTo>
                  <a:pt x="6654946" y="1964733"/>
                </a:lnTo>
                <a:lnTo>
                  <a:pt x="6653867" y="1964733"/>
                </a:lnTo>
                <a:lnTo>
                  <a:pt x="6654946" y="1959338"/>
                </a:lnTo>
                <a:lnTo>
                  <a:pt x="6654946" y="1958259"/>
                </a:lnTo>
                <a:lnTo>
                  <a:pt x="6651709" y="1945311"/>
                </a:lnTo>
                <a:lnTo>
                  <a:pt x="6651709" y="1944232"/>
                </a:lnTo>
                <a:cubicBezTo>
                  <a:pt x="6651709" y="1937668"/>
                  <a:pt x="6654227" y="1934386"/>
                  <a:pt x="6659262" y="1934386"/>
                </a:cubicBezTo>
                <a:lnTo>
                  <a:pt x="6659262" y="1932228"/>
                </a:lnTo>
                <a:cubicBezTo>
                  <a:pt x="6659262" y="1930969"/>
                  <a:pt x="6656744" y="1929890"/>
                  <a:pt x="6651709" y="1928991"/>
                </a:cubicBezTo>
                <a:lnTo>
                  <a:pt x="6651709" y="1926833"/>
                </a:lnTo>
                <a:lnTo>
                  <a:pt x="6650630" y="1926833"/>
                </a:lnTo>
                <a:lnTo>
                  <a:pt x="6651709" y="1921438"/>
                </a:lnTo>
                <a:lnTo>
                  <a:pt x="6650630" y="1909569"/>
                </a:lnTo>
                <a:lnTo>
                  <a:pt x="6652788" y="1898644"/>
                </a:lnTo>
                <a:lnTo>
                  <a:pt x="6651709" y="1897565"/>
                </a:lnTo>
                <a:lnTo>
                  <a:pt x="6624599" y="1899723"/>
                </a:lnTo>
                <a:lnTo>
                  <a:pt x="6617046" y="1899723"/>
                </a:lnTo>
                <a:lnTo>
                  <a:pt x="6611651" y="1898644"/>
                </a:lnTo>
                <a:lnTo>
                  <a:pt x="6610572" y="1899723"/>
                </a:lnTo>
                <a:lnTo>
                  <a:pt x="6610572" y="1904039"/>
                </a:lnTo>
                <a:lnTo>
                  <a:pt x="6612730" y="1912806"/>
                </a:lnTo>
                <a:lnTo>
                  <a:pt x="6612730" y="1948548"/>
                </a:lnTo>
                <a:lnTo>
                  <a:pt x="6611651" y="1958259"/>
                </a:lnTo>
                <a:lnTo>
                  <a:pt x="6612730" y="1963654"/>
                </a:lnTo>
                <a:lnTo>
                  <a:pt x="6606121" y="1974444"/>
                </a:lnTo>
                <a:cubicBezTo>
                  <a:pt x="6607200" y="1977411"/>
                  <a:pt x="6609043" y="1979614"/>
                  <a:pt x="6611651" y="1981053"/>
                </a:cubicBezTo>
                <a:lnTo>
                  <a:pt x="6617046" y="1981053"/>
                </a:lnTo>
                <a:lnTo>
                  <a:pt x="6626757" y="1977816"/>
                </a:lnTo>
                <a:lnTo>
                  <a:pt x="6640784" y="1984290"/>
                </a:lnTo>
                <a:lnTo>
                  <a:pt x="6643077" y="1982132"/>
                </a:lnTo>
                <a:lnTo>
                  <a:pt x="6645235" y="1984290"/>
                </a:lnTo>
                <a:lnTo>
                  <a:pt x="6645235" y="1987527"/>
                </a:lnTo>
                <a:lnTo>
                  <a:pt x="6644156" y="1988606"/>
                </a:lnTo>
                <a:lnTo>
                  <a:pt x="6644156" y="1989685"/>
                </a:lnTo>
                <a:lnTo>
                  <a:pt x="6639705" y="1988606"/>
                </a:lnTo>
                <a:lnTo>
                  <a:pt x="6621362" y="1990764"/>
                </a:lnTo>
                <a:cubicBezTo>
                  <a:pt x="6617226" y="1990764"/>
                  <a:pt x="6613629" y="1989685"/>
                  <a:pt x="6610572" y="1987527"/>
                </a:cubicBezTo>
                <a:lnTo>
                  <a:pt x="6609493" y="1994001"/>
                </a:lnTo>
                <a:lnTo>
                  <a:pt x="6602884" y="1994001"/>
                </a:lnTo>
                <a:lnTo>
                  <a:pt x="6602884" y="1995080"/>
                </a:lnTo>
                <a:cubicBezTo>
                  <a:pt x="6607290" y="1995080"/>
                  <a:pt x="6610212" y="1997957"/>
                  <a:pt x="6611651" y="2003712"/>
                </a:cubicBezTo>
                <a:cubicBezTo>
                  <a:pt x="6609043" y="2011715"/>
                  <a:pt x="6604323" y="2015716"/>
                  <a:pt x="6597489" y="2015716"/>
                </a:cubicBezTo>
                <a:lnTo>
                  <a:pt x="6582383" y="2012479"/>
                </a:lnTo>
                <a:lnTo>
                  <a:pt x="6572537" y="2014637"/>
                </a:lnTo>
                <a:lnTo>
                  <a:pt x="6568221" y="2014637"/>
                </a:lnTo>
                <a:cubicBezTo>
                  <a:pt x="6565883" y="2014277"/>
                  <a:pt x="6563006" y="2009197"/>
                  <a:pt x="6559589" y="1999396"/>
                </a:cubicBezTo>
                <a:lnTo>
                  <a:pt x="6560668" y="1992922"/>
                </a:lnTo>
                <a:lnTo>
                  <a:pt x="6559589" y="1985369"/>
                </a:lnTo>
                <a:cubicBezTo>
                  <a:pt x="6559769" y="1982492"/>
                  <a:pt x="6560488" y="1981053"/>
                  <a:pt x="6561747" y="1981053"/>
                </a:cubicBezTo>
                <a:lnTo>
                  <a:pt x="6559589" y="1956101"/>
                </a:lnTo>
                <a:lnTo>
                  <a:pt x="6560668" y="1955022"/>
                </a:lnTo>
                <a:lnTo>
                  <a:pt x="6560668" y="1953943"/>
                </a:lnTo>
                <a:lnTo>
                  <a:pt x="6559589" y="1947469"/>
                </a:lnTo>
                <a:lnTo>
                  <a:pt x="6559589" y="1943153"/>
                </a:lnTo>
                <a:lnTo>
                  <a:pt x="6560668" y="1938702"/>
                </a:lnTo>
                <a:lnTo>
                  <a:pt x="6559589" y="1934386"/>
                </a:lnTo>
                <a:lnTo>
                  <a:pt x="6559589" y="1933307"/>
                </a:lnTo>
                <a:lnTo>
                  <a:pt x="6560668" y="1926833"/>
                </a:lnTo>
                <a:lnTo>
                  <a:pt x="6559589" y="1921438"/>
                </a:lnTo>
                <a:lnTo>
                  <a:pt x="6563905" y="1917122"/>
                </a:lnTo>
                <a:lnTo>
                  <a:pt x="6563905" y="1916043"/>
                </a:lnTo>
                <a:lnTo>
                  <a:pt x="6558510" y="1896486"/>
                </a:lnTo>
                <a:lnTo>
                  <a:pt x="6558510" y="1874906"/>
                </a:lnTo>
                <a:lnTo>
                  <a:pt x="6560668" y="1872613"/>
                </a:lnTo>
                <a:lnTo>
                  <a:pt x="6569300" y="1872613"/>
                </a:lnTo>
                <a:cubicBezTo>
                  <a:pt x="6577123" y="1872613"/>
                  <a:pt x="6584721" y="1875895"/>
                  <a:pt x="6592094" y="1882459"/>
                </a:cubicBezTo>
                <a:cubicBezTo>
                  <a:pt x="6604053" y="1887494"/>
                  <a:pt x="6613449" y="1890012"/>
                  <a:pt x="6620283" y="1890012"/>
                </a:cubicBezTo>
                <a:lnTo>
                  <a:pt x="6622441" y="1887854"/>
                </a:lnTo>
                <a:lnTo>
                  <a:pt x="6633231" y="1888933"/>
                </a:lnTo>
                <a:lnTo>
                  <a:pt x="6639705" y="1887854"/>
                </a:lnTo>
                <a:cubicBezTo>
                  <a:pt x="6641683" y="1889293"/>
                  <a:pt x="6646404" y="1890372"/>
                  <a:pt x="6653867" y="1891091"/>
                </a:cubicBezTo>
                <a:lnTo>
                  <a:pt x="6654946" y="1890012"/>
                </a:lnTo>
                <a:lnTo>
                  <a:pt x="6654946" y="1886775"/>
                </a:lnTo>
                <a:lnTo>
                  <a:pt x="6652788" y="1879222"/>
                </a:lnTo>
                <a:lnTo>
                  <a:pt x="6658183" y="1874906"/>
                </a:lnTo>
                <a:lnTo>
                  <a:pt x="6658183" y="1873692"/>
                </a:lnTo>
                <a:cubicBezTo>
                  <a:pt x="6655126" y="1873692"/>
                  <a:pt x="6652248" y="1861418"/>
                  <a:pt x="6649551" y="1836871"/>
                </a:cubicBezTo>
                <a:cubicBezTo>
                  <a:pt x="6648112" y="1836871"/>
                  <a:pt x="6647393" y="1835432"/>
                  <a:pt x="6647393" y="1832555"/>
                </a:cubicBezTo>
                <a:cubicBezTo>
                  <a:pt x="6647393" y="1830577"/>
                  <a:pt x="6649191" y="1828778"/>
                  <a:pt x="6652788" y="1827160"/>
                </a:cubicBezTo>
                <a:lnTo>
                  <a:pt x="6659262" y="1828239"/>
                </a:lnTo>
                <a:cubicBezTo>
                  <a:pt x="6661600" y="1828239"/>
                  <a:pt x="6664837" y="1826800"/>
                  <a:pt x="6668973" y="1823923"/>
                </a:cubicBezTo>
                <a:close/>
                <a:moveTo>
                  <a:pt x="730876" y="1823923"/>
                </a:moveTo>
                <a:lnTo>
                  <a:pt x="735462" y="1823923"/>
                </a:lnTo>
                <a:lnTo>
                  <a:pt x="760684" y="1845773"/>
                </a:lnTo>
                <a:lnTo>
                  <a:pt x="761898" y="1850089"/>
                </a:lnTo>
                <a:cubicBezTo>
                  <a:pt x="771428" y="1850628"/>
                  <a:pt x="776194" y="1852427"/>
                  <a:pt x="776194" y="1855484"/>
                </a:cubicBezTo>
                <a:lnTo>
                  <a:pt x="776194" y="1856563"/>
                </a:lnTo>
                <a:lnTo>
                  <a:pt x="775115" y="1857642"/>
                </a:lnTo>
                <a:lnTo>
                  <a:pt x="776194" y="1858721"/>
                </a:lnTo>
                <a:lnTo>
                  <a:pt x="776194" y="1860879"/>
                </a:lnTo>
                <a:lnTo>
                  <a:pt x="772823" y="1864386"/>
                </a:lnTo>
                <a:lnTo>
                  <a:pt x="750838" y="1860879"/>
                </a:lnTo>
                <a:cubicBezTo>
                  <a:pt x="748590" y="1860879"/>
                  <a:pt x="747466" y="1862048"/>
                  <a:pt x="747466" y="1864386"/>
                </a:cubicBezTo>
                <a:lnTo>
                  <a:pt x="746387" y="1865465"/>
                </a:lnTo>
                <a:lnTo>
                  <a:pt x="734248" y="1865465"/>
                </a:lnTo>
                <a:cubicBezTo>
                  <a:pt x="730741" y="1865465"/>
                  <a:pt x="727055" y="1864296"/>
                  <a:pt x="723188" y="1861958"/>
                </a:cubicBezTo>
                <a:cubicBezTo>
                  <a:pt x="713298" y="1868791"/>
                  <a:pt x="707048" y="1875715"/>
                  <a:pt x="704442" y="1882729"/>
                </a:cubicBezTo>
                <a:lnTo>
                  <a:pt x="705521" y="1892709"/>
                </a:lnTo>
                <a:lnTo>
                  <a:pt x="702284" y="1893788"/>
                </a:lnTo>
                <a:lnTo>
                  <a:pt x="702284" y="1894867"/>
                </a:lnTo>
                <a:lnTo>
                  <a:pt x="705521" y="1899183"/>
                </a:lnTo>
                <a:lnTo>
                  <a:pt x="705521" y="1905658"/>
                </a:lnTo>
                <a:lnTo>
                  <a:pt x="704442" y="1921033"/>
                </a:lnTo>
                <a:lnTo>
                  <a:pt x="705521" y="1924270"/>
                </a:lnTo>
                <a:lnTo>
                  <a:pt x="725481" y="1925349"/>
                </a:lnTo>
                <a:cubicBezTo>
                  <a:pt x="727100" y="1919595"/>
                  <a:pt x="731146" y="1914469"/>
                  <a:pt x="737620" y="1909974"/>
                </a:cubicBezTo>
                <a:lnTo>
                  <a:pt x="745308" y="1904579"/>
                </a:lnTo>
                <a:cubicBezTo>
                  <a:pt x="751512" y="1907276"/>
                  <a:pt x="762167" y="1915279"/>
                  <a:pt x="777273" y="1928586"/>
                </a:cubicBezTo>
                <a:lnTo>
                  <a:pt x="777273" y="1929665"/>
                </a:lnTo>
                <a:cubicBezTo>
                  <a:pt x="776194" y="1932543"/>
                  <a:pt x="773632" y="1933981"/>
                  <a:pt x="769585" y="1933981"/>
                </a:cubicBezTo>
                <a:lnTo>
                  <a:pt x="761898" y="1932902"/>
                </a:lnTo>
                <a:lnTo>
                  <a:pt x="761898" y="1933981"/>
                </a:lnTo>
                <a:lnTo>
                  <a:pt x="762976" y="1941534"/>
                </a:lnTo>
                <a:lnTo>
                  <a:pt x="758526" y="1947199"/>
                </a:lnTo>
                <a:lnTo>
                  <a:pt x="766348" y="1954752"/>
                </a:lnTo>
                <a:lnTo>
                  <a:pt x="766348" y="1956910"/>
                </a:lnTo>
                <a:lnTo>
                  <a:pt x="762976" y="1962305"/>
                </a:lnTo>
                <a:lnTo>
                  <a:pt x="766348" y="1976602"/>
                </a:lnTo>
                <a:lnTo>
                  <a:pt x="760684" y="1988471"/>
                </a:lnTo>
                <a:lnTo>
                  <a:pt x="760684" y="1998452"/>
                </a:lnTo>
                <a:cubicBezTo>
                  <a:pt x="762212" y="1999711"/>
                  <a:pt x="763337" y="2005106"/>
                  <a:pt x="764055" y="2014637"/>
                </a:cubicBezTo>
                <a:lnTo>
                  <a:pt x="760684" y="2022190"/>
                </a:lnTo>
                <a:lnTo>
                  <a:pt x="764055" y="2025697"/>
                </a:lnTo>
                <a:lnTo>
                  <a:pt x="762976" y="2028934"/>
                </a:lnTo>
                <a:lnTo>
                  <a:pt x="766348" y="2047277"/>
                </a:lnTo>
                <a:lnTo>
                  <a:pt x="762976" y="2073443"/>
                </a:lnTo>
                <a:lnTo>
                  <a:pt x="765134" y="2077893"/>
                </a:lnTo>
                <a:cubicBezTo>
                  <a:pt x="764055" y="2085806"/>
                  <a:pt x="761852" y="2089763"/>
                  <a:pt x="758526" y="2089763"/>
                </a:cubicBezTo>
                <a:lnTo>
                  <a:pt x="747466" y="2090976"/>
                </a:lnTo>
                <a:lnTo>
                  <a:pt x="738699" y="2089763"/>
                </a:lnTo>
                <a:lnTo>
                  <a:pt x="724267" y="2090976"/>
                </a:lnTo>
                <a:lnTo>
                  <a:pt x="716579" y="2083288"/>
                </a:lnTo>
                <a:lnTo>
                  <a:pt x="719951" y="2077893"/>
                </a:lnTo>
                <a:lnTo>
                  <a:pt x="719951" y="2074522"/>
                </a:lnTo>
                <a:lnTo>
                  <a:pt x="717793" y="2068048"/>
                </a:lnTo>
                <a:lnTo>
                  <a:pt x="719951" y="2057123"/>
                </a:lnTo>
                <a:lnTo>
                  <a:pt x="718872" y="2048356"/>
                </a:lnTo>
                <a:lnTo>
                  <a:pt x="719951" y="2031092"/>
                </a:lnTo>
                <a:lnTo>
                  <a:pt x="717793" y="2024618"/>
                </a:lnTo>
                <a:lnTo>
                  <a:pt x="717793" y="2013558"/>
                </a:lnTo>
                <a:cubicBezTo>
                  <a:pt x="718872" y="2007084"/>
                  <a:pt x="721030" y="2003847"/>
                  <a:pt x="724267" y="2003847"/>
                </a:cubicBezTo>
                <a:lnTo>
                  <a:pt x="724267" y="2001689"/>
                </a:lnTo>
                <a:cubicBezTo>
                  <a:pt x="721390" y="2001689"/>
                  <a:pt x="719951" y="1999441"/>
                  <a:pt x="719951" y="1994945"/>
                </a:cubicBezTo>
                <a:lnTo>
                  <a:pt x="719951" y="1988471"/>
                </a:lnTo>
                <a:lnTo>
                  <a:pt x="721030" y="1984155"/>
                </a:lnTo>
                <a:lnTo>
                  <a:pt x="718872" y="1977681"/>
                </a:lnTo>
                <a:lnTo>
                  <a:pt x="721030" y="1968779"/>
                </a:lnTo>
                <a:lnTo>
                  <a:pt x="717793" y="1949357"/>
                </a:lnTo>
                <a:lnTo>
                  <a:pt x="722109" y="1937218"/>
                </a:lnTo>
                <a:lnTo>
                  <a:pt x="721030" y="1931823"/>
                </a:lnTo>
                <a:lnTo>
                  <a:pt x="717793" y="1931823"/>
                </a:lnTo>
                <a:cubicBezTo>
                  <a:pt x="708891" y="1933262"/>
                  <a:pt x="704442" y="1935780"/>
                  <a:pt x="704442" y="1939376"/>
                </a:cubicBezTo>
                <a:lnTo>
                  <a:pt x="706600" y="1952594"/>
                </a:lnTo>
                <a:lnTo>
                  <a:pt x="706600" y="1953673"/>
                </a:lnTo>
                <a:cubicBezTo>
                  <a:pt x="705160" y="1964823"/>
                  <a:pt x="702957" y="1974624"/>
                  <a:pt x="699991" y="1983076"/>
                </a:cubicBezTo>
                <a:lnTo>
                  <a:pt x="698912" y="1989550"/>
                </a:lnTo>
                <a:lnTo>
                  <a:pt x="699991" y="1993866"/>
                </a:lnTo>
                <a:lnTo>
                  <a:pt x="699991" y="1994945"/>
                </a:lnTo>
                <a:lnTo>
                  <a:pt x="696754" y="2008163"/>
                </a:lnTo>
                <a:lnTo>
                  <a:pt x="697833" y="2012479"/>
                </a:lnTo>
                <a:cubicBezTo>
                  <a:pt x="697833" y="2019492"/>
                  <a:pt x="692707" y="2027495"/>
                  <a:pt x="682457" y="2036487"/>
                </a:cubicBezTo>
                <a:cubicBezTo>
                  <a:pt x="679490" y="2036487"/>
                  <a:pt x="678006" y="2040083"/>
                  <a:pt x="678006" y="2047277"/>
                </a:cubicBezTo>
                <a:cubicBezTo>
                  <a:pt x="674138" y="2054560"/>
                  <a:pt x="671576" y="2058202"/>
                  <a:pt x="670318" y="2058202"/>
                </a:cubicBezTo>
                <a:cubicBezTo>
                  <a:pt x="665193" y="2058202"/>
                  <a:pt x="662269" y="2062563"/>
                  <a:pt x="661551" y="2071285"/>
                </a:cubicBezTo>
                <a:cubicBezTo>
                  <a:pt x="651031" y="2081445"/>
                  <a:pt x="643297" y="2086525"/>
                  <a:pt x="638352" y="2086525"/>
                </a:cubicBezTo>
                <a:lnTo>
                  <a:pt x="637273" y="2086525"/>
                </a:lnTo>
                <a:lnTo>
                  <a:pt x="634980" y="2084367"/>
                </a:lnTo>
                <a:lnTo>
                  <a:pt x="634980" y="2083288"/>
                </a:lnTo>
                <a:cubicBezTo>
                  <a:pt x="637767" y="2081310"/>
                  <a:pt x="640689" y="2075870"/>
                  <a:pt x="643747" y="2066969"/>
                </a:cubicBezTo>
                <a:lnTo>
                  <a:pt x="646040" y="2064811"/>
                </a:lnTo>
                <a:lnTo>
                  <a:pt x="646040" y="2061439"/>
                </a:lnTo>
                <a:lnTo>
                  <a:pt x="644826" y="2050514"/>
                </a:lnTo>
                <a:cubicBezTo>
                  <a:pt x="650850" y="2046737"/>
                  <a:pt x="653863" y="2043500"/>
                  <a:pt x="653863" y="2040803"/>
                </a:cubicBezTo>
                <a:lnTo>
                  <a:pt x="652514" y="2037566"/>
                </a:lnTo>
                <a:lnTo>
                  <a:pt x="649277" y="2037566"/>
                </a:lnTo>
                <a:lnTo>
                  <a:pt x="646040" y="2039724"/>
                </a:lnTo>
                <a:lnTo>
                  <a:pt x="640510" y="2038645"/>
                </a:lnTo>
                <a:lnTo>
                  <a:pt x="639431" y="2039724"/>
                </a:lnTo>
                <a:lnTo>
                  <a:pt x="640510" y="2045119"/>
                </a:lnTo>
                <a:lnTo>
                  <a:pt x="640510" y="2046198"/>
                </a:lnTo>
                <a:lnTo>
                  <a:pt x="637273" y="2049435"/>
                </a:lnTo>
                <a:lnTo>
                  <a:pt x="636059" y="2049435"/>
                </a:lnTo>
                <a:lnTo>
                  <a:pt x="634980" y="2048356"/>
                </a:lnTo>
                <a:lnTo>
                  <a:pt x="633901" y="2049435"/>
                </a:lnTo>
                <a:lnTo>
                  <a:pt x="630664" y="2049435"/>
                </a:lnTo>
                <a:cubicBezTo>
                  <a:pt x="627427" y="2046557"/>
                  <a:pt x="622256" y="2044399"/>
                  <a:pt x="615153" y="2042961"/>
                </a:cubicBezTo>
                <a:lnTo>
                  <a:pt x="612860" y="2040803"/>
                </a:lnTo>
                <a:lnTo>
                  <a:pt x="608544" y="2040803"/>
                </a:lnTo>
                <a:lnTo>
                  <a:pt x="606386" y="2042961"/>
                </a:lnTo>
                <a:lnTo>
                  <a:pt x="606386" y="2046198"/>
                </a:lnTo>
                <a:lnTo>
                  <a:pt x="611781" y="2046198"/>
                </a:lnTo>
                <a:lnTo>
                  <a:pt x="614074" y="2048356"/>
                </a:lnTo>
                <a:lnTo>
                  <a:pt x="612860" y="2063597"/>
                </a:lnTo>
                <a:lnTo>
                  <a:pt x="616232" y="2073443"/>
                </a:lnTo>
                <a:lnTo>
                  <a:pt x="616232" y="2075601"/>
                </a:lnTo>
                <a:cubicBezTo>
                  <a:pt x="616232" y="2082884"/>
                  <a:pt x="610747" y="2086525"/>
                  <a:pt x="599777" y="2086525"/>
                </a:cubicBezTo>
                <a:cubicBezTo>
                  <a:pt x="599777" y="2087964"/>
                  <a:pt x="597889" y="2088683"/>
                  <a:pt x="594112" y="2088683"/>
                </a:cubicBezTo>
                <a:lnTo>
                  <a:pt x="585345" y="2088683"/>
                </a:lnTo>
                <a:lnTo>
                  <a:pt x="585345" y="2086525"/>
                </a:lnTo>
                <a:lnTo>
                  <a:pt x="586424" y="2081130"/>
                </a:lnTo>
                <a:cubicBezTo>
                  <a:pt x="584987" y="2081130"/>
                  <a:pt x="584266" y="2082929"/>
                  <a:pt x="584266" y="2086525"/>
                </a:cubicBezTo>
                <a:lnTo>
                  <a:pt x="583187" y="2086525"/>
                </a:lnTo>
                <a:cubicBezTo>
                  <a:pt x="581928" y="2086525"/>
                  <a:pt x="580804" y="2083243"/>
                  <a:pt x="579816" y="2076680"/>
                </a:cubicBezTo>
                <a:lnTo>
                  <a:pt x="578737" y="2076680"/>
                </a:lnTo>
                <a:lnTo>
                  <a:pt x="578737" y="2077893"/>
                </a:lnTo>
                <a:lnTo>
                  <a:pt x="579816" y="2087604"/>
                </a:lnTo>
                <a:lnTo>
                  <a:pt x="578737" y="2087604"/>
                </a:lnTo>
                <a:cubicBezTo>
                  <a:pt x="569115" y="2087604"/>
                  <a:pt x="564305" y="2081805"/>
                  <a:pt x="564305" y="2070206"/>
                </a:cubicBezTo>
                <a:cubicBezTo>
                  <a:pt x="564305" y="2068587"/>
                  <a:pt x="566509" y="2065305"/>
                  <a:pt x="570914" y="2060360"/>
                </a:cubicBezTo>
                <a:lnTo>
                  <a:pt x="570914" y="2057123"/>
                </a:lnTo>
                <a:cubicBezTo>
                  <a:pt x="570914" y="2056044"/>
                  <a:pt x="567992" y="2054605"/>
                  <a:pt x="562147" y="2052807"/>
                </a:cubicBezTo>
                <a:lnTo>
                  <a:pt x="557831" y="2053886"/>
                </a:lnTo>
                <a:lnTo>
                  <a:pt x="556617" y="2052807"/>
                </a:lnTo>
                <a:lnTo>
                  <a:pt x="555538" y="2052807"/>
                </a:lnTo>
                <a:cubicBezTo>
                  <a:pt x="549514" y="2054425"/>
                  <a:pt x="541781" y="2058022"/>
                  <a:pt x="532339" y="2063597"/>
                </a:cubicBezTo>
                <a:cubicBezTo>
                  <a:pt x="525596" y="2063597"/>
                  <a:pt x="520470" y="2065800"/>
                  <a:pt x="516964" y="2070206"/>
                </a:cubicBezTo>
                <a:lnTo>
                  <a:pt x="505904" y="2073443"/>
                </a:lnTo>
                <a:lnTo>
                  <a:pt x="504825" y="2072364"/>
                </a:lnTo>
                <a:lnTo>
                  <a:pt x="504825" y="2069127"/>
                </a:lnTo>
                <a:lnTo>
                  <a:pt x="519256" y="2051728"/>
                </a:lnTo>
                <a:cubicBezTo>
                  <a:pt x="519256" y="2049480"/>
                  <a:pt x="520695" y="2047636"/>
                  <a:pt x="523572" y="2046198"/>
                </a:cubicBezTo>
                <a:lnTo>
                  <a:pt x="524651" y="2046198"/>
                </a:lnTo>
                <a:lnTo>
                  <a:pt x="524651" y="2048356"/>
                </a:lnTo>
                <a:lnTo>
                  <a:pt x="528023" y="2046198"/>
                </a:lnTo>
                <a:lnTo>
                  <a:pt x="529102" y="2047277"/>
                </a:lnTo>
                <a:lnTo>
                  <a:pt x="530181" y="2046198"/>
                </a:lnTo>
                <a:lnTo>
                  <a:pt x="530181" y="2045119"/>
                </a:lnTo>
                <a:lnTo>
                  <a:pt x="526944" y="2041882"/>
                </a:lnTo>
                <a:lnTo>
                  <a:pt x="552301" y="1998452"/>
                </a:lnTo>
                <a:cubicBezTo>
                  <a:pt x="552301" y="1994495"/>
                  <a:pt x="553739" y="1990809"/>
                  <a:pt x="556617" y="1987392"/>
                </a:cubicBezTo>
                <a:lnTo>
                  <a:pt x="556617" y="1986313"/>
                </a:lnTo>
                <a:cubicBezTo>
                  <a:pt x="556617" y="1984874"/>
                  <a:pt x="554459" y="1983795"/>
                  <a:pt x="550143" y="1983076"/>
                </a:cubicBezTo>
                <a:cubicBezTo>
                  <a:pt x="549423" y="1985234"/>
                  <a:pt x="547176" y="1986313"/>
                  <a:pt x="543399" y="1986313"/>
                </a:cubicBezTo>
                <a:lnTo>
                  <a:pt x="541241" y="1986313"/>
                </a:lnTo>
                <a:lnTo>
                  <a:pt x="525865" y="1983076"/>
                </a:lnTo>
                <a:lnTo>
                  <a:pt x="519256" y="1985234"/>
                </a:lnTo>
                <a:lnTo>
                  <a:pt x="518043" y="1984155"/>
                </a:lnTo>
                <a:lnTo>
                  <a:pt x="518043" y="1981997"/>
                </a:lnTo>
                <a:cubicBezTo>
                  <a:pt x="518043" y="1979839"/>
                  <a:pt x="521729" y="1978041"/>
                  <a:pt x="529102" y="1976602"/>
                </a:cubicBezTo>
                <a:lnTo>
                  <a:pt x="536790" y="1977681"/>
                </a:lnTo>
                <a:lnTo>
                  <a:pt x="543399" y="1975523"/>
                </a:lnTo>
                <a:lnTo>
                  <a:pt x="547850" y="1977681"/>
                </a:lnTo>
                <a:cubicBezTo>
                  <a:pt x="559630" y="1977681"/>
                  <a:pt x="565519" y="1976242"/>
                  <a:pt x="565519" y="1973365"/>
                </a:cubicBezTo>
                <a:lnTo>
                  <a:pt x="561068" y="1950436"/>
                </a:lnTo>
                <a:cubicBezTo>
                  <a:pt x="554504" y="1949537"/>
                  <a:pt x="551222" y="1948458"/>
                  <a:pt x="551222" y="1947199"/>
                </a:cubicBezTo>
                <a:lnTo>
                  <a:pt x="551222" y="1945041"/>
                </a:lnTo>
                <a:lnTo>
                  <a:pt x="553380" y="1942613"/>
                </a:lnTo>
                <a:lnTo>
                  <a:pt x="559989" y="1942613"/>
                </a:lnTo>
                <a:lnTo>
                  <a:pt x="559989" y="1941534"/>
                </a:lnTo>
                <a:cubicBezTo>
                  <a:pt x="559989" y="1939736"/>
                  <a:pt x="556707" y="1938297"/>
                  <a:pt x="550143" y="1937218"/>
                </a:cubicBezTo>
                <a:lnTo>
                  <a:pt x="547850" y="1930744"/>
                </a:lnTo>
                <a:lnTo>
                  <a:pt x="549064" y="1929665"/>
                </a:lnTo>
                <a:lnTo>
                  <a:pt x="549064" y="1928586"/>
                </a:lnTo>
                <a:lnTo>
                  <a:pt x="543399" y="1916448"/>
                </a:lnTo>
                <a:cubicBezTo>
                  <a:pt x="544929" y="1911952"/>
                  <a:pt x="546816" y="1909434"/>
                  <a:pt x="549064" y="1908895"/>
                </a:cubicBezTo>
                <a:cubicBezTo>
                  <a:pt x="549064" y="1889293"/>
                  <a:pt x="542050" y="1879492"/>
                  <a:pt x="528023" y="1879492"/>
                </a:cubicBezTo>
                <a:cubicBezTo>
                  <a:pt x="522178" y="1879492"/>
                  <a:pt x="519256" y="1878413"/>
                  <a:pt x="519256" y="1876255"/>
                </a:cubicBezTo>
                <a:lnTo>
                  <a:pt x="519256" y="1874097"/>
                </a:lnTo>
                <a:lnTo>
                  <a:pt x="521414" y="1871939"/>
                </a:lnTo>
                <a:lnTo>
                  <a:pt x="526944" y="1871939"/>
                </a:lnTo>
                <a:lnTo>
                  <a:pt x="531260" y="1873018"/>
                </a:lnTo>
                <a:cubicBezTo>
                  <a:pt x="536925" y="1872118"/>
                  <a:pt x="540971" y="1870680"/>
                  <a:pt x="543399" y="1868702"/>
                </a:cubicBezTo>
                <a:lnTo>
                  <a:pt x="550143" y="1868702"/>
                </a:lnTo>
                <a:lnTo>
                  <a:pt x="563226" y="1871939"/>
                </a:lnTo>
                <a:cubicBezTo>
                  <a:pt x="564934" y="1871939"/>
                  <a:pt x="566058" y="1868612"/>
                  <a:pt x="566598" y="1861958"/>
                </a:cubicBezTo>
                <a:lnTo>
                  <a:pt x="564305" y="1855484"/>
                </a:lnTo>
                <a:lnTo>
                  <a:pt x="565519" y="1850089"/>
                </a:lnTo>
                <a:cubicBezTo>
                  <a:pt x="564890" y="1844514"/>
                  <a:pt x="563406" y="1840558"/>
                  <a:pt x="561068" y="1838220"/>
                </a:cubicBezTo>
                <a:cubicBezTo>
                  <a:pt x="561068" y="1833904"/>
                  <a:pt x="563631" y="1830577"/>
                  <a:pt x="568756" y="1828239"/>
                </a:cubicBezTo>
                <a:lnTo>
                  <a:pt x="576579" y="1829318"/>
                </a:lnTo>
                <a:lnTo>
                  <a:pt x="584266" y="1829318"/>
                </a:lnTo>
                <a:cubicBezTo>
                  <a:pt x="589392" y="1832735"/>
                  <a:pt x="598563" y="1835702"/>
                  <a:pt x="611781" y="1838220"/>
                </a:cubicBezTo>
                <a:lnTo>
                  <a:pt x="618390" y="1844694"/>
                </a:lnTo>
                <a:lnTo>
                  <a:pt x="618390" y="1846852"/>
                </a:lnTo>
                <a:lnTo>
                  <a:pt x="612860" y="1852247"/>
                </a:lnTo>
                <a:lnTo>
                  <a:pt x="615153" y="1860879"/>
                </a:lnTo>
                <a:lnTo>
                  <a:pt x="611781" y="1870860"/>
                </a:lnTo>
                <a:cubicBezTo>
                  <a:pt x="615828" y="1870860"/>
                  <a:pt x="623560" y="1864296"/>
                  <a:pt x="634980" y="1851168"/>
                </a:cubicBezTo>
                <a:lnTo>
                  <a:pt x="636059" y="1851168"/>
                </a:lnTo>
                <a:lnTo>
                  <a:pt x="656021" y="1860879"/>
                </a:lnTo>
                <a:lnTo>
                  <a:pt x="657100" y="1860879"/>
                </a:lnTo>
                <a:lnTo>
                  <a:pt x="658179" y="1859800"/>
                </a:lnTo>
                <a:lnTo>
                  <a:pt x="658179" y="1858721"/>
                </a:lnTo>
                <a:lnTo>
                  <a:pt x="654942" y="1847931"/>
                </a:lnTo>
                <a:lnTo>
                  <a:pt x="658179" y="1845773"/>
                </a:lnTo>
                <a:cubicBezTo>
                  <a:pt x="662765" y="1848290"/>
                  <a:pt x="671980" y="1851168"/>
                  <a:pt x="685829" y="1854405"/>
                </a:cubicBezTo>
                <a:lnTo>
                  <a:pt x="689066" y="1855484"/>
                </a:lnTo>
                <a:lnTo>
                  <a:pt x="692303" y="1854405"/>
                </a:lnTo>
                <a:lnTo>
                  <a:pt x="697833" y="1864386"/>
                </a:lnTo>
                <a:lnTo>
                  <a:pt x="696754" y="1869781"/>
                </a:lnTo>
                <a:lnTo>
                  <a:pt x="697833" y="1869781"/>
                </a:lnTo>
                <a:cubicBezTo>
                  <a:pt x="699271" y="1869781"/>
                  <a:pt x="699991" y="1866454"/>
                  <a:pt x="699991" y="1859800"/>
                </a:cubicBezTo>
                <a:lnTo>
                  <a:pt x="704442" y="1856563"/>
                </a:lnTo>
                <a:lnTo>
                  <a:pt x="710105" y="1857642"/>
                </a:lnTo>
                <a:lnTo>
                  <a:pt x="711184" y="1856563"/>
                </a:lnTo>
                <a:lnTo>
                  <a:pt x="711184" y="1855484"/>
                </a:lnTo>
                <a:lnTo>
                  <a:pt x="710105" y="1849010"/>
                </a:lnTo>
                <a:cubicBezTo>
                  <a:pt x="720356" y="1844514"/>
                  <a:pt x="725481" y="1839029"/>
                  <a:pt x="725481" y="1832555"/>
                </a:cubicBezTo>
                <a:close/>
                <a:moveTo>
                  <a:pt x="9169816" y="1823788"/>
                </a:moveTo>
                <a:lnTo>
                  <a:pt x="9177504" y="1823788"/>
                </a:lnTo>
                <a:lnTo>
                  <a:pt x="9189507" y="1828104"/>
                </a:lnTo>
                <a:lnTo>
                  <a:pt x="9192744" y="1828104"/>
                </a:lnTo>
                <a:lnTo>
                  <a:pt x="9201511" y="1825946"/>
                </a:lnTo>
                <a:lnTo>
                  <a:pt x="9202590" y="1829183"/>
                </a:lnTo>
                <a:lnTo>
                  <a:pt x="9205962" y="1827025"/>
                </a:lnTo>
                <a:cubicBezTo>
                  <a:pt x="9212436" y="1827025"/>
                  <a:pt x="9215673" y="1830262"/>
                  <a:pt x="9215673" y="1836736"/>
                </a:cubicBezTo>
                <a:lnTo>
                  <a:pt x="9215673" y="1837815"/>
                </a:lnTo>
                <a:lnTo>
                  <a:pt x="9212436" y="1836736"/>
                </a:lnTo>
                <a:lnTo>
                  <a:pt x="9210278" y="1836736"/>
                </a:lnTo>
                <a:lnTo>
                  <a:pt x="9210278" y="1837815"/>
                </a:lnTo>
                <a:cubicBezTo>
                  <a:pt x="9213515" y="1838175"/>
                  <a:pt x="9216438" y="1839569"/>
                  <a:pt x="9219045" y="1841996"/>
                </a:cubicBezTo>
                <a:lnTo>
                  <a:pt x="9219045" y="1844154"/>
                </a:lnTo>
                <a:cubicBezTo>
                  <a:pt x="9215359" y="1844154"/>
                  <a:pt x="9213515" y="1845953"/>
                  <a:pt x="9213515" y="1849549"/>
                </a:cubicBezTo>
                <a:lnTo>
                  <a:pt x="9214594" y="1854944"/>
                </a:lnTo>
                <a:lnTo>
                  <a:pt x="9211357" y="1861418"/>
                </a:lnTo>
                <a:lnTo>
                  <a:pt x="9214594" y="1869916"/>
                </a:lnTo>
                <a:lnTo>
                  <a:pt x="9211357" y="1878548"/>
                </a:lnTo>
                <a:cubicBezTo>
                  <a:pt x="9212077" y="1884302"/>
                  <a:pt x="9213515" y="1887180"/>
                  <a:pt x="9215673" y="1887180"/>
                </a:cubicBezTo>
                <a:lnTo>
                  <a:pt x="9223361" y="1887180"/>
                </a:lnTo>
                <a:lnTo>
                  <a:pt x="9226598" y="1885022"/>
                </a:lnTo>
                <a:lnTo>
                  <a:pt x="9235365" y="1885022"/>
                </a:lnTo>
                <a:cubicBezTo>
                  <a:pt x="9252899" y="1881605"/>
                  <a:pt x="9261666" y="1875176"/>
                  <a:pt x="9261666" y="1865734"/>
                </a:cubicBezTo>
                <a:cubicBezTo>
                  <a:pt x="9263104" y="1865734"/>
                  <a:pt x="9263824" y="1864296"/>
                  <a:pt x="9263824" y="1861418"/>
                </a:cubicBezTo>
                <a:lnTo>
                  <a:pt x="9264903" y="1860339"/>
                </a:lnTo>
                <a:lnTo>
                  <a:pt x="9272591" y="1860339"/>
                </a:lnTo>
                <a:cubicBezTo>
                  <a:pt x="9283650" y="1873917"/>
                  <a:pt x="9289855" y="1880706"/>
                  <a:pt x="9291204" y="1880706"/>
                </a:cubicBezTo>
                <a:cubicBezTo>
                  <a:pt x="9295520" y="1880706"/>
                  <a:pt x="9301319" y="1885741"/>
                  <a:pt x="9308602" y="1895812"/>
                </a:cubicBezTo>
                <a:lnTo>
                  <a:pt x="9311974" y="1894733"/>
                </a:lnTo>
                <a:cubicBezTo>
                  <a:pt x="9315032" y="1895632"/>
                  <a:pt x="9317190" y="1897385"/>
                  <a:pt x="9318448" y="1899993"/>
                </a:cubicBezTo>
                <a:lnTo>
                  <a:pt x="9318448" y="1903230"/>
                </a:lnTo>
                <a:cubicBezTo>
                  <a:pt x="9318448" y="1911502"/>
                  <a:pt x="9307523" y="1917257"/>
                  <a:pt x="9285674" y="1920494"/>
                </a:cubicBezTo>
                <a:cubicBezTo>
                  <a:pt x="9285674" y="1925259"/>
                  <a:pt x="9281313" y="1934206"/>
                  <a:pt x="9272591" y="1947334"/>
                </a:cubicBezTo>
                <a:cubicBezTo>
                  <a:pt x="9271692" y="1949312"/>
                  <a:pt x="9265847" y="1953224"/>
                  <a:pt x="9255057" y="1959068"/>
                </a:cubicBezTo>
                <a:cubicBezTo>
                  <a:pt x="9251460" y="1961046"/>
                  <a:pt x="9247099" y="1965722"/>
                  <a:pt x="9241974" y="1973095"/>
                </a:cubicBezTo>
                <a:cubicBezTo>
                  <a:pt x="9234511" y="1973095"/>
                  <a:pt x="9229790" y="1975613"/>
                  <a:pt x="9227812" y="1980648"/>
                </a:cubicBezTo>
                <a:cubicBezTo>
                  <a:pt x="9209919" y="1990989"/>
                  <a:pt x="9200073" y="1997418"/>
                  <a:pt x="9198274" y="1999935"/>
                </a:cubicBezTo>
                <a:lnTo>
                  <a:pt x="9192744" y="1999935"/>
                </a:lnTo>
                <a:lnTo>
                  <a:pt x="9188428" y="1998856"/>
                </a:lnTo>
                <a:cubicBezTo>
                  <a:pt x="9186630" y="2000295"/>
                  <a:pt x="9183348" y="2001014"/>
                  <a:pt x="9178582" y="2001014"/>
                </a:cubicBezTo>
                <a:lnTo>
                  <a:pt x="9178582" y="2002093"/>
                </a:lnTo>
                <a:lnTo>
                  <a:pt x="9180740" y="2002093"/>
                </a:lnTo>
                <a:cubicBezTo>
                  <a:pt x="9174716" y="2008388"/>
                  <a:pt x="9167433" y="2012299"/>
                  <a:pt x="9158891" y="2013828"/>
                </a:cubicBezTo>
                <a:cubicBezTo>
                  <a:pt x="9153226" y="2013828"/>
                  <a:pt x="9149584" y="2014907"/>
                  <a:pt x="9147966" y="2017065"/>
                </a:cubicBezTo>
                <a:lnTo>
                  <a:pt x="9140278" y="2017065"/>
                </a:lnTo>
                <a:lnTo>
                  <a:pt x="9140278" y="2020302"/>
                </a:lnTo>
                <a:lnTo>
                  <a:pt x="9156733" y="2024618"/>
                </a:lnTo>
                <a:lnTo>
                  <a:pt x="9163342" y="2023539"/>
                </a:lnTo>
                <a:lnTo>
                  <a:pt x="9178582" y="2030013"/>
                </a:lnTo>
                <a:lnTo>
                  <a:pt x="9179662" y="2030013"/>
                </a:lnTo>
                <a:lnTo>
                  <a:pt x="9182899" y="2028934"/>
                </a:lnTo>
                <a:lnTo>
                  <a:pt x="9188428" y="2030013"/>
                </a:lnTo>
                <a:lnTo>
                  <a:pt x="9201511" y="2030013"/>
                </a:lnTo>
                <a:lnTo>
                  <a:pt x="9204748" y="2027855"/>
                </a:lnTo>
                <a:lnTo>
                  <a:pt x="9208120" y="2027855"/>
                </a:lnTo>
                <a:lnTo>
                  <a:pt x="9208120" y="2031092"/>
                </a:lnTo>
                <a:lnTo>
                  <a:pt x="9204748" y="2035408"/>
                </a:lnTo>
                <a:lnTo>
                  <a:pt x="9205962" y="2036487"/>
                </a:lnTo>
                <a:lnTo>
                  <a:pt x="9208120" y="2036487"/>
                </a:lnTo>
                <a:lnTo>
                  <a:pt x="9207041" y="2035408"/>
                </a:lnTo>
                <a:lnTo>
                  <a:pt x="9207041" y="2034329"/>
                </a:lnTo>
                <a:lnTo>
                  <a:pt x="9211357" y="2026776"/>
                </a:lnTo>
                <a:cubicBezTo>
                  <a:pt x="9232488" y="2026776"/>
                  <a:pt x="9244896" y="2028574"/>
                  <a:pt x="9248583" y="2032171"/>
                </a:cubicBezTo>
                <a:lnTo>
                  <a:pt x="9255057" y="2030013"/>
                </a:lnTo>
                <a:lnTo>
                  <a:pt x="9257215" y="2030013"/>
                </a:lnTo>
                <a:lnTo>
                  <a:pt x="9264903" y="2031092"/>
                </a:lnTo>
                <a:cubicBezTo>
                  <a:pt x="9264903" y="2029473"/>
                  <a:pt x="9266746" y="2028394"/>
                  <a:pt x="9270433" y="2027855"/>
                </a:cubicBezTo>
                <a:lnTo>
                  <a:pt x="9271512" y="2028934"/>
                </a:lnTo>
                <a:lnTo>
                  <a:pt x="9272591" y="2028934"/>
                </a:lnTo>
                <a:lnTo>
                  <a:pt x="9283516" y="2024618"/>
                </a:lnTo>
                <a:lnTo>
                  <a:pt x="9291204" y="2024618"/>
                </a:lnTo>
                <a:cubicBezTo>
                  <a:pt x="9293182" y="2026416"/>
                  <a:pt x="9297543" y="2027495"/>
                  <a:pt x="9304286" y="2027855"/>
                </a:cubicBezTo>
                <a:lnTo>
                  <a:pt x="9316290" y="2023539"/>
                </a:lnTo>
                <a:lnTo>
                  <a:pt x="9327215" y="2034329"/>
                </a:lnTo>
                <a:lnTo>
                  <a:pt x="9327215" y="2035408"/>
                </a:lnTo>
                <a:cubicBezTo>
                  <a:pt x="9316245" y="2042871"/>
                  <a:pt x="9310760" y="2052177"/>
                  <a:pt x="9310760" y="2063327"/>
                </a:cubicBezTo>
                <a:lnTo>
                  <a:pt x="9304286" y="2065485"/>
                </a:lnTo>
                <a:cubicBezTo>
                  <a:pt x="9304286" y="2071329"/>
                  <a:pt x="9300285" y="2075241"/>
                  <a:pt x="9292283" y="2077219"/>
                </a:cubicBezTo>
                <a:lnTo>
                  <a:pt x="9269354" y="2081535"/>
                </a:lnTo>
                <a:lnTo>
                  <a:pt x="9268140" y="2081535"/>
                </a:lnTo>
                <a:cubicBezTo>
                  <a:pt x="9263644" y="2081535"/>
                  <a:pt x="9257125" y="2079737"/>
                  <a:pt x="9248583" y="2076140"/>
                </a:cubicBezTo>
                <a:cubicBezTo>
                  <a:pt x="9237613" y="2076859"/>
                  <a:pt x="9231409" y="2077938"/>
                  <a:pt x="9229970" y="2079377"/>
                </a:cubicBezTo>
                <a:cubicBezTo>
                  <a:pt x="9226283" y="2079377"/>
                  <a:pt x="9224440" y="2078658"/>
                  <a:pt x="9224440" y="2077219"/>
                </a:cubicBezTo>
                <a:lnTo>
                  <a:pt x="9219045" y="2078298"/>
                </a:lnTo>
                <a:lnTo>
                  <a:pt x="9216887" y="2078298"/>
                </a:lnTo>
                <a:cubicBezTo>
                  <a:pt x="9206457" y="2078298"/>
                  <a:pt x="9197690" y="2076500"/>
                  <a:pt x="9190586" y="2072903"/>
                </a:cubicBezTo>
                <a:lnTo>
                  <a:pt x="9187349" y="2073982"/>
                </a:lnTo>
                <a:lnTo>
                  <a:pt x="9176424" y="2064406"/>
                </a:lnTo>
                <a:lnTo>
                  <a:pt x="9174266" y="2064406"/>
                </a:lnTo>
                <a:lnTo>
                  <a:pt x="9174266" y="2069801"/>
                </a:lnTo>
                <a:cubicBezTo>
                  <a:pt x="9174266" y="2071869"/>
                  <a:pt x="9172783" y="2072903"/>
                  <a:pt x="9169816" y="2072903"/>
                </a:cubicBezTo>
                <a:cubicBezTo>
                  <a:pt x="9168197" y="2072903"/>
                  <a:pt x="9163117" y="2068272"/>
                  <a:pt x="9154575" y="2059011"/>
                </a:cubicBezTo>
                <a:cubicBezTo>
                  <a:pt x="9143605" y="2051278"/>
                  <a:pt x="9138120" y="2046602"/>
                  <a:pt x="9138120" y="2044984"/>
                </a:cubicBezTo>
                <a:cubicBezTo>
                  <a:pt x="9132815" y="2039499"/>
                  <a:pt x="9127734" y="2029473"/>
                  <a:pt x="9122879" y="2014907"/>
                </a:cubicBezTo>
                <a:cubicBezTo>
                  <a:pt x="9121980" y="2014907"/>
                  <a:pt x="9121215" y="2010276"/>
                  <a:pt x="9120586" y="2001014"/>
                </a:cubicBezTo>
                <a:lnTo>
                  <a:pt x="9116270" y="2001014"/>
                </a:lnTo>
                <a:lnTo>
                  <a:pt x="9113033" y="2004252"/>
                </a:lnTo>
                <a:cubicBezTo>
                  <a:pt x="9116630" y="2008208"/>
                  <a:pt x="9118428" y="2012479"/>
                  <a:pt x="9118428" y="2017065"/>
                </a:cubicBezTo>
                <a:lnTo>
                  <a:pt x="9118428" y="2018144"/>
                </a:lnTo>
                <a:cubicBezTo>
                  <a:pt x="9118428" y="2023718"/>
                  <a:pt x="9115506" y="2029473"/>
                  <a:pt x="9109661" y="2035408"/>
                </a:cubicBezTo>
                <a:lnTo>
                  <a:pt x="9110875" y="2039724"/>
                </a:lnTo>
                <a:cubicBezTo>
                  <a:pt x="9109346" y="2052942"/>
                  <a:pt x="9106424" y="2062248"/>
                  <a:pt x="9102108" y="2067643"/>
                </a:cubicBezTo>
                <a:lnTo>
                  <a:pt x="9101029" y="2068722"/>
                </a:lnTo>
                <a:lnTo>
                  <a:pt x="9105345" y="2077219"/>
                </a:lnTo>
                <a:cubicBezTo>
                  <a:pt x="9101928" y="2083693"/>
                  <a:pt x="9097927" y="2086930"/>
                  <a:pt x="9093341" y="2086930"/>
                </a:cubicBezTo>
                <a:lnTo>
                  <a:pt x="9081337" y="2071959"/>
                </a:lnTo>
                <a:cubicBezTo>
                  <a:pt x="9079269" y="2071959"/>
                  <a:pt x="9073065" y="2064406"/>
                  <a:pt x="9062724" y="2049300"/>
                </a:cubicBezTo>
                <a:lnTo>
                  <a:pt x="9062724" y="2046063"/>
                </a:lnTo>
                <a:cubicBezTo>
                  <a:pt x="9068749" y="2038600"/>
                  <a:pt x="9075672" y="2032171"/>
                  <a:pt x="9083495" y="2026776"/>
                </a:cubicBezTo>
                <a:cubicBezTo>
                  <a:pt x="9086552" y="2020302"/>
                  <a:pt x="9091633" y="2017065"/>
                  <a:pt x="9098736" y="2017065"/>
                </a:cubicBezTo>
                <a:lnTo>
                  <a:pt x="9098736" y="2014907"/>
                </a:lnTo>
                <a:lnTo>
                  <a:pt x="9097657" y="2013828"/>
                </a:lnTo>
                <a:lnTo>
                  <a:pt x="9097657" y="2012884"/>
                </a:lnTo>
                <a:cubicBezTo>
                  <a:pt x="9100085" y="2007489"/>
                  <a:pt x="9104086" y="2001734"/>
                  <a:pt x="9109661" y="1995619"/>
                </a:cubicBezTo>
                <a:cubicBezTo>
                  <a:pt x="9109661" y="1990584"/>
                  <a:pt x="9112583" y="1985594"/>
                  <a:pt x="9118428" y="1980648"/>
                </a:cubicBezTo>
                <a:lnTo>
                  <a:pt x="9120586" y="1980648"/>
                </a:lnTo>
                <a:cubicBezTo>
                  <a:pt x="9124992" y="1980648"/>
                  <a:pt x="9129398" y="1989235"/>
                  <a:pt x="9133804" y="2006410"/>
                </a:cubicBezTo>
                <a:lnTo>
                  <a:pt x="9134883" y="2007489"/>
                </a:lnTo>
                <a:cubicBezTo>
                  <a:pt x="9134883" y="2009647"/>
                  <a:pt x="9135602" y="2010726"/>
                  <a:pt x="9137041" y="2010726"/>
                </a:cubicBezTo>
                <a:cubicBezTo>
                  <a:pt x="9143425" y="2009287"/>
                  <a:pt x="9149270" y="2004611"/>
                  <a:pt x="9154575" y="1996698"/>
                </a:cubicBezTo>
                <a:cubicBezTo>
                  <a:pt x="9154575" y="1993821"/>
                  <a:pt x="9157857" y="1992382"/>
                  <a:pt x="9164421" y="1992382"/>
                </a:cubicBezTo>
                <a:lnTo>
                  <a:pt x="9173053" y="1984829"/>
                </a:lnTo>
                <a:lnTo>
                  <a:pt x="9178582" y="1979569"/>
                </a:lnTo>
                <a:lnTo>
                  <a:pt x="9181820" y="1981727"/>
                </a:lnTo>
                <a:lnTo>
                  <a:pt x="9183978" y="1981727"/>
                </a:lnTo>
                <a:cubicBezTo>
                  <a:pt x="9185506" y="1981727"/>
                  <a:pt x="9186270" y="1980648"/>
                  <a:pt x="9186270" y="1978490"/>
                </a:cubicBezTo>
                <a:lnTo>
                  <a:pt x="9185191" y="1977411"/>
                </a:lnTo>
                <a:lnTo>
                  <a:pt x="9185191" y="1976332"/>
                </a:lnTo>
                <a:cubicBezTo>
                  <a:pt x="9190766" y="1967700"/>
                  <a:pt x="9196206" y="1963384"/>
                  <a:pt x="9201511" y="1963384"/>
                </a:cubicBezTo>
                <a:lnTo>
                  <a:pt x="9201511" y="1962305"/>
                </a:lnTo>
                <a:lnTo>
                  <a:pt x="9199353" y="1959068"/>
                </a:lnTo>
                <a:cubicBezTo>
                  <a:pt x="9210863" y="1941894"/>
                  <a:pt x="9218865" y="1933307"/>
                  <a:pt x="9223361" y="1933307"/>
                </a:cubicBezTo>
                <a:cubicBezTo>
                  <a:pt x="9227048" y="1933307"/>
                  <a:pt x="9228891" y="1932588"/>
                  <a:pt x="9228891" y="1931149"/>
                </a:cubicBezTo>
                <a:lnTo>
                  <a:pt x="9227812" y="1930070"/>
                </a:lnTo>
                <a:lnTo>
                  <a:pt x="9227812" y="1928991"/>
                </a:lnTo>
                <a:lnTo>
                  <a:pt x="9228891" y="1924810"/>
                </a:lnTo>
                <a:lnTo>
                  <a:pt x="9229970" y="1924810"/>
                </a:lnTo>
                <a:cubicBezTo>
                  <a:pt x="9229970" y="1926878"/>
                  <a:pt x="9232533" y="1928991"/>
                  <a:pt x="9237658" y="1931149"/>
                </a:cubicBezTo>
                <a:lnTo>
                  <a:pt x="9237658" y="1928991"/>
                </a:lnTo>
                <a:lnTo>
                  <a:pt x="9238737" y="1928991"/>
                </a:lnTo>
                <a:cubicBezTo>
                  <a:pt x="9240176" y="1928991"/>
                  <a:pt x="9240895" y="1930430"/>
                  <a:pt x="9240895" y="1933307"/>
                </a:cubicBezTo>
                <a:lnTo>
                  <a:pt x="9246290" y="1933307"/>
                </a:lnTo>
                <a:lnTo>
                  <a:pt x="9246290" y="1932228"/>
                </a:lnTo>
                <a:lnTo>
                  <a:pt x="9244132" y="1928991"/>
                </a:lnTo>
                <a:lnTo>
                  <a:pt x="9244132" y="1927912"/>
                </a:lnTo>
                <a:lnTo>
                  <a:pt x="9246290" y="1925889"/>
                </a:lnTo>
                <a:lnTo>
                  <a:pt x="9252899" y="1927912"/>
                </a:lnTo>
                <a:lnTo>
                  <a:pt x="9249662" y="1924810"/>
                </a:lnTo>
                <a:lnTo>
                  <a:pt x="9235365" y="1927912"/>
                </a:lnTo>
                <a:lnTo>
                  <a:pt x="9227812" y="1921573"/>
                </a:lnTo>
                <a:cubicBezTo>
                  <a:pt x="9235815" y="1908805"/>
                  <a:pt x="9239816" y="1900577"/>
                  <a:pt x="9239816" y="1896891"/>
                </a:cubicBezTo>
                <a:lnTo>
                  <a:pt x="9238737" y="1896891"/>
                </a:lnTo>
                <a:lnTo>
                  <a:pt x="9232128" y="1895812"/>
                </a:lnTo>
                <a:lnTo>
                  <a:pt x="9205962" y="1895812"/>
                </a:lnTo>
                <a:lnTo>
                  <a:pt x="9197195" y="1893654"/>
                </a:lnTo>
                <a:lnTo>
                  <a:pt x="9181820" y="1898914"/>
                </a:lnTo>
                <a:lnTo>
                  <a:pt x="9173053" y="1896891"/>
                </a:lnTo>
                <a:lnTo>
                  <a:pt x="9168737" y="1897835"/>
                </a:lnTo>
                <a:lnTo>
                  <a:pt x="9157812" y="1886101"/>
                </a:lnTo>
                <a:lnTo>
                  <a:pt x="9158891" y="1885022"/>
                </a:lnTo>
                <a:lnTo>
                  <a:pt x="9163342" y="1887180"/>
                </a:lnTo>
                <a:lnTo>
                  <a:pt x="9163342" y="1875311"/>
                </a:lnTo>
                <a:cubicBezTo>
                  <a:pt x="9166219" y="1866049"/>
                  <a:pt x="9167658" y="1858901"/>
                  <a:pt x="9167658" y="1853865"/>
                </a:cubicBezTo>
                <a:cubicBezTo>
                  <a:pt x="9166219" y="1853865"/>
                  <a:pt x="9164780" y="1848156"/>
                  <a:pt x="9163342" y="1836736"/>
                </a:cubicBezTo>
                <a:lnTo>
                  <a:pt x="9163342" y="1830262"/>
                </a:lnTo>
                <a:close/>
                <a:moveTo>
                  <a:pt x="6077153" y="1823114"/>
                </a:moveTo>
                <a:cubicBezTo>
                  <a:pt x="6082458" y="1823114"/>
                  <a:pt x="6088843" y="1825586"/>
                  <a:pt x="6096306" y="1830532"/>
                </a:cubicBezTo>
                <a:lnTo>
                  <a:pt x="6113300" y="1833769"/>
                </a:lnTo>
                <a:cubicBezTo>
                  <a:pt x="6121662" y="1833769"/>
                  <a:pt x="6127732" y="1837321"/>
                  <a:pt x="6131508" y="1844424"/>
                </a:cubicBezTo>
                <a:cubicBezTo>
                  <a:pt x="6122966" y="1854315"/>
                  <a:pt x="6118695" y="1860699"/>
                  <a:pt x="6118695" y="1863576"/>
                </a:cubicBezTo>
                <a:lnTo>
                  <a:pt x="6119774" y="1864655"/>
                </a:lnTo>
                <a:lnTo>
                  <a:pt x="6121932" y="1864655"/>
                </a:lnTo>
                <a:cubicBezTo>
                  <a:pt x="6126338" y="1858991"/>
                  <a:pt x="6130564" y="1856158"/>
                  <a:pt x="6134610" y="1856158"/>
                </a:cubicBezTo>
                <a:lnTo>
                  <a:pt x="6134610" y="1849684"/>
                </a:lnTo>
                <a:cubicBezTo>
                  <a:pt x="6137847" y="1846177"/>
                  <a:pt x="6141759" y="1844424"/>
                  <a:pt x="6146344" y="1844424"/>
                </a:cubicBezTo>
                <a:cubicBezTo>
                  <a:pt x="6150481" y="1845503"/>
                  <a:pt x="6161136" y="1853640"/>
                  <a:pt x="6178310" y="1868837"/>
                </a:cubicBezTo>
                <a:lnTo>
                  <a:pt x="6178310" y="1870995"/>
                </a:lnTo>
                <a:lnTo>
                  <a:pt x="6175208" y="1874232"/>
                </a:lnTo>
                <a:lnTo>
                  <a:pt x="6166576" y="1872074"/>
                </a:lnTo>
                <a:lnTo>
                  <a:pt x="6162395" y="1873153"/>
                </a:lnTo>
                <a:lnTo>
                  <a:pt x="6154842" y="1872074"/>
                </a:lnTo>
                <a:lnTo>
                  <a:pt x="6151739" y="1873153"/>
                </a:lnTo>
                <a:cubicBezTo>
                  <a:pt x="6152099" y="1875311"/>
                  <a:pt x="6155651" y="1878143"/>
                  <a:pt x="6162395" y="1881650"/>
                </a:cubicBezTo>
                <a:lnTo>
                  <a:pt x="6165497" y="1897700"/>
                </a:lnTo>
                <a:lnTo>
                  <a:pt x="6165497" y="1898779"/>
                </a:lnTo>
                <a:lnTo>
                  <a:pt x="6161316" y="1910378"/>
                </a:lnTo>
                <a:cubicBezTo>
                  <a:pt x="6169858" y="1901207"/>
                  <a:pt x="6174129" y="1895542"/>
                  <a:pt x="6174129" y="1893384"/>
                </a:cubicBezTo>
                <a:lnTo>
                  <a:pt x="6173050" y="1885966"/>
                </a:lnTo>
                <a:cubicBezTo>
                  <a:pt x="6174489" y="1885786"/>
                  <a:pt x="6176602" y="1882234"/>
                  <a:pt x="6179389" y="1875311"/>
                </a:cubicBezTo>
                <a:cubicBezTo>
                  <a:pt x="6180828" y="1875311"/>
                  <a:pt x="6181547" y="1871759"/>
                  <a:pt x="6181547" y="1864655"/>
                </a:cubicBezTo>
                <a:cubicBezTo>
                  <a:pt x="6183885" y="1864655"/>
                  <a:pt x="6186358" y="1859665"/>
                  <a:pt x="6188965" y="1849684"/>
                </a:cubicBezTo>
                <a:lnTo>
                  <a:pt x="6186807" y="1843345"/>
                </a:lnTo>
                <a:lnTo>
                  <a:pt x="6186807" y="1842266"/>
                </a:lnTo>
                <a:lnTo>
                  <a:pt x="6199620" y="1828374"/>
                </a:lnTo>
                <a:lnTo>
                  <a:pt x="6205015" y="1827295"/>
                </a:lnTo>
                <a:lnTo>
                  <a:pt x="6208117" y="1827295"/>
                </a:lnTo>
                <a:cubicBezTo>
                  <a:pt x="6217199" y="1827295"/>
                  <a:pt x="6223268" y="1829813"/>
                  <a:pt x="6226326" y="1834848"/>
                </a:cubicBezTo>
                <a:lnTo>
                  <a:pt x="6242241" y="1841187"/>
                </a:lnTo>
                <a:lnTo>
                  <a:pt x="6245478" y="1840108"/>
                </a:lnTo>
                <a:lnTo>
                  <a:pt x="6245478" y="1842266"/>
                </a:lnTo>
                <a:cubicBezTo>
                  <a:pt x="6244039" y="1842266"/>
                  <a:pt x="6243320" y="1843345"/>
                  <a:pt x="6243320" y="1845503"/>
                </a:cubicBezTo>
                <a:lnTo>
                  <a:pt x="6238060" y="1846447"/>
                </a:lnTo>
                <a:lnTo>
                  <a:pt x="6239004" y="1852921"/>
                </a:lnTo>
                <a:lnTo>
                  <a:pt x="6238060" y="1861418"/>
                </a:lnTo>
                <a:lnTo>
                  <a:pt x="6239004" y="1862497"/>
                </a:lnTo>
                <a:lnTo>
                  <a:pt x="6239004" y="1863576"/>
                </a:lnTo>
                <a:lnTo>
                  <a:pt x="6238060" y="1867758"/>
                </a:lnTo>
                <a:lnTo>
                  <a:pt x="6241162" y="1876390"/>
                </a:lnTo>
                <a:lnTo>
                  <a:pt x="6242241" y="1876390"/>
                </a:lnTo>
                <a:lnTo>
                  <a:pt x="6242241" y="1874232"/>
                </a:lnTo>
                <a:lnTo>
                  <a:pt x="6240083" y="1868837"/>
                </a:lnTo>
                <a:cubicBezTo>
                  <a:pt x="6240083" y="1863352"/>
                  <a:pt x="6243994" y="1860160"/>
                  <a:pt x="6251817" y="1859260"/>
                </a:cubicBezTo>
                <a:cubicBezTo>
                  <a:pt x="6251817" y="1857192"/>
                  <a:pt x="6254335" y="1856158"/>
                  <a:pt x="6259370" y="1856158"/>
                </a:cubicBezTo>
                <a:cubicBezTo>
                  <a:pt x="6259370" y="1853820"/>
                  <a:pt x="6262922" y="1851662"/>
                  <a:pt x="6270025" y="1849684"/>
                </a:cubicBezTo>
                <a:lnTo>
                  <a:pt x="6270025" y="1844424"/>
                </a:lnTo>
                <a:lnTo>
                  <a:pt x="6273127" y="1841187"/>
                </a:lnTo>
                <a:lnTo>
                  <a:pt x="6276364" y="1841187"/>
                </a:lnTo>
                <a:lnTo>
                  <a:pt x="6288099" y="1851842"/>
                </a:lnTo>
                <a:cubicBezTo>
                  <a:pt x="6293584" y="1851842"/>
                  <a:pt x="6299968" y="1857147"/>
                  <a:pt x="6307251" y="1867758"/>
                </a:cubicBezTo>
                <a:cubicBezTo>
                  <a:pt x="6307251" y="1874232"/>
                  <a:pt x="6302980" y="1877469"/>
                  <a:pt x="6294438" y="1877469"/>
                </a:cubicBezTo>
                <a:lnTo>
                  <a:pt x="6292280" y="1877469"/>
                </a:lnTo>
                <a:lnTo>
                  <a:pt x="6281625" y="1874232"/>
                </a:lnTo>
                <a:lnTo>
                  <a:pt x="6274206" y="1874232"/>
                </a:lnTo>
                <a:lnTo>
                  <a:pt x="6272048" y="1876390"/>
                </a:lnTo>
                <a:cubicBezTo>
                  <a:pt x="6277983" y="1888438"/>
                  <a:pt x="6281535" y="1894463"/>
                  <a:pt x="6282704" y="1894463"/>
                </a:cubicBezTo>
                <a:lnTo>
                  <a:pt x="6282704" y="1904039"/>
                </a:lnTo>
                <a:cubicBezTo>
                  <a:pt x="6282704" y="1911862"/>
                  <a:pt x="6275960" y="1917886"/>
                  <a:pt x="6262472" y="1922112"/>
                </a:cubicBezTo>
                <a:lnTo>
                  <a:pt x="6256133" y="1922112"/>
                </a:lnTo>
                <a:lnTo>
                  <a:pt x="6256133" y="1924270"/>
                </a:lnTo>
                <a:cubicBezTo>
                  <a:pt x="6258921" y="1924630"/>
                  <a:pt x="6260314" y="1925709"/>
                  <a:pt x="6260314" y="1927507"/>
                </a:cubicBezTo>
                <a:lnTo>
                  <a:pt x="6260314" y="1929665"/>
                </a:lnTo>
                <a:cubicBezTo>
                  <a:pt x="6257527" y="1939376"/>
                  <a:pt x="6255054" y="1945760"/>
                  <a:pt x="6252896" y="1948818"/>
                </a:cubicBezTo>
                <a:lnTo>
                  <a:pt x="6253975" y="1949897"/>
                </a:lnTo>
                <a:lnTo>
                  <a:pt x="6253975" y="1950976"/>
                </a:lnTo>
                <a:lnTo>
                  <a:pt x="6252896" y="1955157"/>
                </a:lnTo>
                <a:lnTo>
                  <a:pt x="6256133" y="1963654"/>
                </a:lnTo>
                <a:lnTo>
                  <a:pt x="6256133" y="1973230"/>
                </a:lnTo>
                <a:cubicBezTo>
                  <a:pt x="6256133" y="1974309"/>
                  <a:pt x="6253661" y="1975748"/>
                  <a:pt x="6248715" y="1977546"/>
                </a:cubicBezTo>
                <a:lnTo>
                  <a:pt x="6244399" y="1976467"/>
                </a:lnTo>
                <a:lnTo>
                  <a:pt x="6238060" y="1978625"/>
                </a:lnTo>
                <a:lnTo>
                  <a:pt x="6235902" y="1978625"/>
                </a:lnTo>
                <a:lnTo>
                  <a:pt x="6231586" y="1977546"/>
                </a:lnTo>
                <a:lnTo>
                  <a:pt x="6225247" y="1979704"/>
                </a:lnTo>
                <a:cubicBezTo>
                  <a:pt x="6213827" y="1978625"/>
                  <a:pt x="6208117" y="1976152"/>
                  <a:pt x="6208117" y="1972286"/>
                </a:cubicBezTo>
                <a:lnTo>
                  <a:pt x="6208117" y="1970128"/>
                </a:lnTo>
                <a:lnTo>
                  <a:pt x="6209196" y="1958394"/>
                </a:lnTo>
                <a:lnTo>
                  <a:pt x="6207173" y="1950976"/>
                </a:lnTo>
                <a:lnTo>
                  <a:pt x="6209196" y="1948818"/>
                </a:lnTo>
                <a:lnTo>
                  <a:pt x="6209196" y="1939242"/>
                </a:lnTo>
                <a:lnTo>
                  <a:pt x="6205015" y="1934926"/>
                </a:lnTo>
                <a:lnTo>
                  <a:pt x="6198541" y="1934926"/>
                </a:lnTo>
                <a:cubicBezTo>
                  <a:pt x="6186493" y="1933307"/>
                  <a:pt x="6180468" y="1931554"/>
                  <a:pt x="6180468" y="1929665"/>
                </a:cubicBezTo>
                <a:cubicBezTo>
                  <a:pt x="6176242" y="1929665"/>
                  <a:pt x="6166666" y="1931778"/>
                  <a:pt x="6151739" y="1936005"/>
                </a:cubicBezTo>
                <a:lnTo>
                  <a:pt x="6143242" y="1932767"/>
                </a:lnTo>
                <a:lnTo>
                  <a:pt x="6136768" y="1932767"/>
                </a:lnTo>
                <a:lnTo>
                  <a:pt x="6128271" y="1934926"/>
                </a:lnTo>
                <a:lnTo>
                  <a:pt x="6127192" y="1934926"/>
                </a:lnTo>
                <a:cubicBezTo>
                  <a:pt x="6124495" y="1932767"/>
                  <a:pt x="6121303" y="1931688"/>
                  <a:pt x="6117616" y="1931688"/>
                </a:cubicBezTo>
                <a:lnTo>
                  <a:pt x="6113300" y="1931688"/>
                </a:lnTo>
                <a:lnTo>
                  <a:pt x="6106961" y="1937084"/>
                </a:lnTo>
                <a:cubicBezTo>
                  <a:pt x="6112626" y="1939691"/>
                  <a:pt x="6121168" y="1941444"/>
                  <a:pt x="6132587" y="1942344"/>
                </a:cubicBezTo>
                <a:lnTo>
                  <a:pt x="6144186" y="1951920"/>
                </a:lnTo>
                <a:lnTo>
                  <a:pt x="6144186" y="1955157"/>
                </a:lnTo>
                <a:cubicBezTo>
                  <a:pt x="6144186" y="1956236"/>
                  <a:pt x="6139960" y="1958034"/>
                  <a:pt x="6131508" y="1960552"/>
                </a:cubicBezTo>
                <a:cubicBezTo>
                  <a:pt x="6131508" y="1964958"/>
                  <a:pt x="6130070" y="1968150"/>
                  <a:pt x="6127192" y="1970128"/>
                </a:cubicBezTo>
                <a:lnTo>
                  <a:pt x="6128271" y="1975388"/>
                </a:lnTo>
                <a:lnTo>
                  <a:pt x="6127192" y="1986043"/>
                </a:lnTo>
                <a:lnTo>
                  <a:pt x="6133531" y="1986043"/>
                </a:lnTo>
                <a:lnTo>
                  <a:pt x="6136768" y="1988201"/>
                </a:lnTo>
                <a:lnTo>
                  <a:pt x="6140005" y="1988201"/>
                </a:lnTo>
                <a:lnTo>
                  <a:pt x="6154842" y="1984964"/>
                </a:lnTo>
                <a:lnTo>
                  <a:pt x="6155921" y="1984964"/>
                </a:lnTo>
                <a:lnTo>
                  <a:pt x="6161316" y="1988201"/>
                </a:lnTo>
                <a:lnTo>
                  <a:pt x="6167655" y="1984964"/>
                </a:lnTo>
                <a:lnTo>
                  <a:pt x="6175208" y="1986043"/>
                </a:lnTo>
                <a:lnTo>
                  <a:pt x="6194360" y="1984964"/>
                </a:lnTo>
                <a:lnTo>
                  <a:pt x="6195439" y="1988201"/>
                </a:lnTo>
                <a:lnTo>
                  <a:pt x="6197462" y="1988201"/>
                </a:lnTo>
                <a:lnTo>
                  <a:pt x="6197462" y="1986043"/>
                </a:lnTo>
                <a:lnTo>
                  <a:pt x="6206094" y="1986043"/>
                </a:lnTo>
                <a:cubicBezTo>
                  <a:pt x="6208702" y="1988201"/>
                  <a:pt x="6211175" y="1989280"/>
                  <a:pt x="6213512" y="1989280"/>
                </a:cubicBezTo>
                <a:lnTo>
                  <a:pt x="6223089" y="1986043"/>
                </a:lnTo>
                <a:lnTo>
                  <a:pt x="6249659" y="1988201"/>
                </a:lnTo>
                <a:cubicBezTo>
                  <a:pt x="6254874" y="1984695"/>
                  <a:pt x="6258426" y="1979390"/>
                  <a:pt x="6260314" y="1972286"/>
                </a:cubicBezTo>
                <a:lnTo>
                  <a:pt x="6265709" y="1971207"/>
                </a:lnTo>
                <a:lnTo>
                  <a:pt x="6267867" y="1971207"/>
                </a:lnTo>
                <a:cubicBezTo>
                  <a:pt x="6272093" y="1974174"/>
                  <a:pt x="6276005" y="1978760"/>
                  <a:pt x="6279601" y="1984964"/>
                </a:cubicBezTo>
                <a:cubicBezTo>
                  <a:pt x="6288953" y="1987842"/>
                  <a:pt x="6295337" y="1991034"/>
                  <a:pt x="6298754" y="1994540"/>
                </a:cubicBezTo>
                <a:lnTo>
                  <a:pt x="6298754" y="1998856"/>
                </a:lnTo>
                <a:cubicBezTo>
                  <a:pt x="6297135" y="2002453"/>
                  <a:pt x="6293943" y="2004252"/>
                  <a:pt x="6289178" y="2004252"/>
                </a:cubicBezTo>
                <a:lnTo>
                  <a:pt x="6291336" y="2006275"/>
                </a:lnTo>
                <a:lnTo>
                  <a:pt x="6290257" y="2013828"/>
                </a:lnTo>
                <a:lnTo>
                  <a:pt x="6290257" y="2015851"/>
                </a:lnTo>
                <a:lnTo>
                  <a:pt x="6292280" y="2027585"/>
                </a:lnTo>
                <a:lnTo>
                  <a:pt x="6289178" y="2029743"/>
                </a:lnTo>
                <a:lnTo>
                  <a:pt x="6283783" y="2029743"/>
                </a:lnTo>
                <a:lnTo>
                  <a:pt x="6283783" y="2036082"/>
                </a:lnTo>
                <a:lnTo>
                  <a:pt x="6285941" y="2036082"/>
                </a:lnTo>
                <a:lnTo>
                  <a:pt x="6290257" y="2032980"/>
                </a:lnTo>
                <a:lnTo>
                  <a:pt x="6291336" y="2034059"/>
                </a:lnTo>
                <a:lnTo>
                  <a:pt x="6291336" y="2036082"/>
                </a:lnTo>
                <a:cubicBezTo>
                  <a:pt x="6287739" y="2039499"/>
                  <a:pt x="6285941" y="2044849"/>
                  <a:pt x="6285941" y="2052132"/>
                </a:cubicBezTo>
                <a:cubicBezTo>
                  <a:pt x="6278478" y="2076949"/>
                  <a:pt x="6266743" y="2089358"/>
                  <a:pt x="6250738" y="2089358"/>
                </a:cubicBezTo>
                <a:lnTo>
                  <a:pt x="6246557" y="2087335"/>
                </a:lnTo>
                <a:cubicBezTo>
                  <a:pt x="6242421" y="2090122"/>
                  <a:pt x="6238509" y="2091876"/>
                  <a:pt x="6234823" y="2092595"/>
                </a:cubicBezTo>
                <a:lnTo>
                  <a:pt x="6233744" y="2093674"/>
                </a:lnTo>
                <a:lnTo>
                  <a:pt x="6230507" y="2093674"/>
                </a:lnTo>
                <a:cubicBezTo>
                  <a:pt x="6228618" y="2093134"/>
                  <a:pt x="6224707" y="2087470"/>
                  <a:pt x="6218773" y="2076680"/>
                </a:cubicBezTo>
                <a:cubicBezTo>
                  <a:pt x="6216165" y="2076680"/>
                  <a:pt x="6214052" y="2073487"/>
                  <a:pt x="6212433" y="2067103"/>
                </a:cubicBezTo>
                <a:cubicBezTo>
                  <a:pt x="6208747" y="2065305"/>
                  <a:pt x="6206634" y="2063147"/>
                  <a:pt x="6206094" y="2060629"/>
                </a:cubicBezTo>
                <a:lnTo>
                  <a:pt x="6205015" y="2061708"/>
                </a:lnTo>
                <a:lnTo>
                  <a:pt x="6203936" y="2061708"/>
                </a:lnTo>
                <a:lnTo>
                  <a:pt x="6201778" y="2059550"/>
                </a:lnTo>
                <a:lnTo>
                  <a:pt x="6202857" y="2056448"/>
                </a:lnTo>
                <a:lnTo>
                  <a:pt x="6201778" y="2056448"/>
                </a:lnTo>
                <a:lnTo>
                  <a:pt x="6197462" y="2055369"/>
                </a:lnTo>
                <a:lnTo>
                  <a:pt x="6193281" y="2056448"/>
                </a:lnTo>
                <a:lnTo>
                  <a:pt x="6192202" y="2055369"/>
                </a:lnTo>
                <a:lnTo>
                  <a:pt x="6192202" y="2054290"/>
                </a:lnTo>
                <a:lnTo>
                  <a:pt x="6193281" y="2053211"/>
                </a:lnTo>
                <a:lnTo>
                  <a:pt x="6200699" y="2053211"/>
                </a:lnTo>
                <a:cubicBezTo>
                  <a:pt x="6222189" y="2050334"/>
                  <a:pt x="6235677" y="2046063"/>
                  <a:pt x="6241162" y="2040398"/>
                </a:cubicBezTo>
                <a:lnTo>
                  <a:pt x="6242241" y="2039319"/>
                </a:lnTo>
                <a:lnTo>
                  <a:pt x="6242241" y="2035138"/>
                </a:lnTo>
                <a:cubicBezTo>
                  <a:pt x="6240802" y="2032261"/>
                  <a:pt x="6239049" y="2030822"/>
                  <a:pt x="6236981" y="2030822"/>
                </a:cubicBezTo>
                <a:cubicBezTo>
                  <a:pt x="6234283" y="2033160"/>
                  <a:pt x="6225022" y="2035273"/>
                  <a:pt x="6209196" y="2037161"/>
                </a:cubicBezTo>
                <a:lnTo>
                  <a:pt x="6200699" y="2034059"/>
                </a:lnTo>
                <a:lnTo>
                  <a:pt x="6182626" y="2035138"/>
                </a:lnTo>
                <a:lnTo>
                  <a:pt x="6173050" y="2034059"/>
                </a:lnTo>
                <a:lnTo>
                  <a:pt x="6157000" y="2038240"/>
                </a:lnTo>
                <a:lnTo>
                  <a:pt x="6144186" y="2038240"/>
                </a:lnTo>
                <a:cubicBezTo>
                  <a:pt x="6140500" y="2034733"/>
                  <a:pt x="6137308" y="2032980"/>
                  <a:pt x="6134610" y="2032980"/>
                </a:cubicBezTo>
                <a:lnTo>
                  <a:pt x="6133531" y="2034059"/>
                </a:lnTo>
                <a:lnTo>
                  <a:pt x="6132587" y="2034059"/>
                </a:lnTo>
                <a:lnTo>
                  <a:pt x="6126113" y="2031901"/>
                </a:lnTo>
                <a:lnTo>
                  <a:pt x="6121932" y="2034059"/>
                </a:lnTo>
                <a:lnTo>
                  <a:pt x="6111277" y="2031901"/>
                </a:lnTo>
                <a:lnTo>
                  <a:pt x="6104803" y="2034059"/>
                </a:lnTo>
                <a:lnTo>
                  <a:pt x="6103724" y="2029743"/>
                </a:lnTo>
                <a:lnTo>
                  <a:pt x="6099543" y="2032980"/>
                </a:lnTo>
                <a:lnTo>
                  <a:pt x="6098464" y="2029743"/>
                </a:lnTo>
                <a:cubicBezTo>
                  <a:pt x="6084976" y="2034688"/>
                  <a:pt x="6075400" y="2037161"/>
                  <a:pt x="6069735" y="2037161"/>
                </a:cubicBezTo>
                <a:cubicBezTo>
                  <a:pt x="6066318" y="2035093"/>
                  <a:pt x="6060968" y="2034059"/>
                  <a:pt x="6053685" y="2034059"/>
                </a:cubicBezTo>
                <a:lnTo>
                  <a:pt x="6048425" y="2034059"/>
                </a:lnTo>
                <a:lnTo>
                  <a:pt x="6045188" y="2030822"/>
                </a:lnTo>
                <a:lnTo>
                  <a:pt x="6045188" y="2029743"/>
                </a:lnTo>
                <a:lnTo>
                  <a:pt x="6049369" y="2025427"/>
                </a:lnTo>
                <a:lnTo>
                  <a:pt x="6052606" y="2028664"/>
                </a:lnTo>
                <a:lnTo>
                  <a:pt x="6055843" y="2027585"/>
                </a:lnTo>
                <a:lnTo>
                  <a:pt x="6056922" y="2028664"/>
                </a:lnTo>
                <a:lnTo>
                  <a:pt x="6068656" y="2027585"/>
                </a:lnTo>
                <a:lnTo>
                  <a:pt x="6068656" y="2026506"/>
                </a:lnTo>
                <a:lnTo>
                  <a:pt x="6060024" y="2025427"/>
                </a:lnTo>
                <a:lnTo>
                  <a:pt x="6059080" y="2026506"/>
                </a:lnTo>
                <a:lnTo>
                  <a:pt x="6058001" y="2026506"/>
                </a:lnTo>
                <a:lnTo>
                  <a:pt x="6053685" y="2025427"/>
                </a:lnTo>
                <a:lnTo>
                  <a:pt x="6053685" y="2023404"/>
                </a:lnTo>
                <a:lnTo>
                  <a:pt x="6069735" y="2022325"/>
                </a:lnTo>
                <a:cubicBezTo>
                  <a:pt x="6069735" y="2023764"/>
                  <a:pt x="6072208" y="2024797"/>
                  <a:pt x="6077153" y="2025427"/>
                </a:cubicBezTo>
                <a:lnTo>
                  <a:pt x="6089966" y="2023404"/>
                </a:lnTo>
                <a:cubicBezTo>
                  <a:pt x="6097610" y="2023943"/>
                  <a:pt x="6102195" y="2024977"/>
                  <a:pt x="6103724" y="2026506"/>
                </a:cubicBezTo>
                <a:lnTo>
                  <a:pt x="6105882" y="2024483"/>
                </a:lnTo>
                <a:lnTo>
                  <a:pt x="6106961" y="2027585"/>
                </a:lnTo>
                <a:cubicBezTo>
                  <a:pt x="6109479" y="2025517"/>
                  <a:pt x="6114829" y="2024483"/>
                  <a:pt x="6123011" y="2024483"/>
                </a:cubicBezTo>
                <a:lnTo>
                  <a:pt x="6128271" y="2026506"/>
                </a:lnTo>
                <a:cubicBezTo>
                  <a:pt x="6131149" y="2024438"/>
                  <a:pt x="6137173" y="2022685"/>
                  <a:pt x="6146344" y="2021246"/>
                </a:cubicBezTo>
                <a:cubicBezTo>
                  <a:pt x="6150301" y="2023044"/>
                  <a:pt x="6157404" y="2024797"/>
                  <a:pt x="6167655" y="2026506"/>
                </a:cubicBezTo>
                <a:cubicBezTo>
                  <a:pt x="6183300" y="2022819"/>
                  <a:pt x="6191842" y="2019268"/>
                  <a:pt x="6193281" y="2015851"/>
                </a:cubicBezTo>
                <a:cubicBezTo>
                  <a:pt x="6195619" y="2012524"/>
                  <a:pt x="6200564" y="2008298"/>
                  <a:pt x="6208117" y="2003172"/>
                </a:cubicBezTo>
                <a:cubicBezTo>
                  <a:pt x="6212254" y="2007039"/>
                  <a:pt x="6217244" y="2010231"/>
                  <a:pt x="6223089" y="2012749"/>
                </a:cubicBezTo>
                <a:lnTo>
                  <a:pt x="6229428" y="2022325"/>
                </a:lnTo>
                <a:lnTo>
                  <a:pt x="6232665" y="2019088"/>
                </a:lnTo>
                <a:lnTo>
                  <a:pt x="6233744" y="2019088"/>
                </a:lnTo>
                <a:lnTo>
                  <a:pt x="6240083" y="2023404"/>
                </a:lnTo>
                <a:lnTo>
                  <a:pt x="6244399" y="2023404"/>
                </a:lnTo>
                <a:lnTo>
                  <a:pt x="6246557" y="1997777"/>
                </a:lnTo>
                <a:lnTo>
                  <a:pt x="6236981" y="1995619"/>
                </a:lnTo>
                <a:lnTo>
                  <a:pt x="6227405" y="1997777"/>
                </a:lnTo>
                <a:lnTo>
                  <a:pt x="6209196" y="1995619"/>
                </a:lnTo>
                <a:lnTo>
                  <a:pt x="6199620" y="1996698"/>
                </a:lnTo>
                <a:lnTo>
                  <a:pt x="6197462" y="1996698"/>
                </a:lnTo>
                <a:cubicBezTo>
                  <a:pt x="6192517" y="1996698"/>
                  <a:pt x="6190044" y="1995979"/>
                  <a:pt x="6190044" y="1994540"/>
                </a:cubicBezTo>
                <a:lnTo>
                  <a:pt x="6167655" y="1997777"/>
                </a:lnTo>
                <a:lnTo>
                  <a:pt x="6164553" y="1997777"/>
                </a:lnTo>
                <a:lnTo>
                  <a:pt x="6149581" y="1995619"/>
                </a:lnTo>
                <a:lnTo>
                  <a:pt x="6135689" y="1997777"/>
                </a:lnTo>
                <a:lnTo>
                  <a:pt x="6132587" y="1997777"/>
                </a:lnTo>
                <a:lnTo>
                  <a:pt x="6131508" y="1996698"/>
                </a:lnTo>
                <a:cubicBezTo>
                  <a:pt x="6128631" y="1996698"/>
                  <a:pt x="6127192" y="1998497"/>
                  <a:pt x="6127192" y="2002093"/>
                </a:cubicBezTo>
                <a:lnTo>
                  <a:pt x="6120853" y="2008433"/>
                </a:lnTo>
                <a:lnTo>
                  <a:pt x="6109119" y="2008433"/>
                </a:lnTo>
                <a:cubicBezTo>
                  <a:pt x="6100577" y="2006634"/>
                  <a:pt x="6096306" y="2005241"/>
                  <a:pt x="6096306" y="2004252"/>
                </a:cubicBezTo>
                <a:lnTo>
                  <a:pt x="6091045" y="2005196"/>
                </a:lnTo>
                <a:cubicBezTo>
                  <a:pt x="6084751" y="2005196"/>
                  <a:pt x="6080840" y="2003442"/>
                  <a:pt x="6079311" y="1999935"/>
                </a:cubicBezTo>
                <a:lnTo>
                  <a:pt x="6079311" y="1998856"/>
                </a:lnTo>
                <a:lnTo>
                  <a:pt x="6087808" y="1974309"/>
                </a:lnTo>
                <a:lnTo>
                  <a:pt x="6089966" y="1961631"/>
                </a:lnTo>
                <a:lnTo>
                  <a:pt x="6087808" y="1956236"/>
                </a:lnTo>
                <a:lnTo>
                  <a:pt x="6093069" y="1933846"/>
                </a:lnTo>
                <a:lnTo>
                  <a:pt x="6091990" y="1932767"/>
                </a:lnTo>
                <a:lnTo>
                  <a:pt x="6091045" y="1932767"/>
                </a:lnTo>
                <a:lnTo>
                  <a:pt x="6072837" y="1933846"/>
                </a:lnTo>
                <a:cubicBezTo>
                  <a:pt x="6067172" y="1932048"/>
                  <a:pt x="6064340" y="1928856"/>
                  <a:pt x="6064340" y="1924270"/>
                </a:cubicBezTo>
                <a:lnTo>
                  <a:pt x="6067577" y="1923191"/>
                </a:lnTo>
                <a:lnTo>
                  <a:pt x="6070679" y="1925349"/>
                </a:lnTo>
                <a:lnTo>
                  <a:pt x="6081334" y="1924270"/>
                </a:lnTo>
                <a:lnTo>
                  <a:pt x="6097385" y="1924270"/>
                </a:lnTo>
                <a:lnTo>
                  <a:pt x="6110198" y="1921033"/>
                </a:lnTo>
                <a:lnTo>
                  <a:pt x="6115458" y="1924270"/>
                </a:lnTo>
                <a:cubicBezTo>
                  <a:pt x="6119234" y="1922112"/>
                  <a:pt x="6122786" y="1921033"/>
                  <a:pt x="6126113" y="1921033"/>
                </a:cubicBezTo>
                <a:lnTo>
                  <a:pt x="6138926" y="1921033"/>
                </a:lnTo>
                <a:lnTo>
                  <a:pt x="6140005" y="1917931"/>
                </a:lnTo>
                <a:cubicBezTo>
                  <a:pt x="6130744" y="1915773"/>
                  <a:pt x="6126113" y="1911862"/>
                  <a:pt x="6126113" y="1906197"/>
                </a:cubicBezTo>
                <a:lnTo>
                  <a:pt x="6126113" y="1901881"/>
                </a:lnTo>
                <a:cubicBezTo>
                  <a:pt x="6128811" y="1901881"/>
                  <a:pt x="6134161" y="1904399"/>
                  <a:pt x="6142163" y="1909434"/>
                </a:cubicBezTo>
                <a:lnTo>
                  <a:pt x="6146344" y="1909434"/>
                </a:lnTo>
                <a:lnTo>
                  <a:pt x="6145265" y="1906197"/>
                </a:lnTo>
                <a:lnTo>
                  <a:pt x="6142163" y="1906197"/>
                </a:lnTo>
                <a:lnTo>
                  <a:pt x="6141084" y="1907276"/>
                </a:lnTo>
                <a:lnTo>
                  <a:pt x="6140005" y="1907276"/>
                </a:lnTo>
                <a:cubicBezTo>
                  <a:pt x="6140005" y="1905298"/>
                  <a:pt x="6137847" y="1903859"/>
                  <a:pt x="6133531" y="1902960"/>
                </a:cubicBezTo>
                <a:cubicBezTo>
                  <a:pt x="6133531" y="1901162"/>
                  <a:pt x="6131778" y="1900083"/>
                  <a:pt x="6128271" y="1899723"/>
                </a:cubicBezTo>
                <a:cubicBezTo>
                  <a:pt x="6128271" y="1897655"/>
                  <a:pt x="6127192" y="1896621"/>
                  <a:pt x="6125034" y="1896621"/>
                </a:cubicBezTo>
                <a:lnTo>
                  <a:pt x="6123955" y="1895542"/>
                </a:lnTo>
                <a:lnTo>
                  <a:pt x="6123955" y="1894463"/>
                </a:lnTo>
                <a:lnTo>
                  <a:pt x="6125034" y="1887045"/>
                </a:lnTo>
                <a:cubicBezTo>
                  <a:pt x="6119369" y="1884347"/>
                  <a:pt x="6116537" y="1879357"/>
                  <a:pt x="6116537" y="1872074"/>
                </a:cubicBezTo>
                <a:lnTo>
                  <a:pt x="6112356" y="1872074"/>
                </a:lnTo>
                <a:lnTo>
                  <a:pt x="6108040" y="1879492"/>
                </a:lnTo>
                <a:cubicBezTo>
                  <a:pt x="6103094" y="1879492"/>
                  <a:pt x="6100622" y="1880930"/>
                  <a:pt x="6100622" y="1883808"/>
                </a:cubicBezTo>
                <a:lnTo>
                  <a:pt x="6101701" y="1884887"/>
                </a:lnTo>
                <a:lnTo>
                  <a:pt x="6101701" y="1885966"/>
                </a:lnTo>
                <a:cubicBezTo>
                  <a:pt x="6096486" y="1894957"/>
                  <a:pt x="6091495" y="1901342"/>
                  <a:pt x="6086729" y="1905118"/>
                </a:cubicBezTo>
                <a:lnTo>
                  <a:pt x="6081334" y="1905118"/>
                </a:lnTo>
                <a:lnTo>
                  <a:pt x="6080390" y="1904039"/>
                </a:lnTo>
                <a:lnTo>
                  <a:pt x="6079311" y="1904039"/>
                </a:lnTo>
                <a:lnTo>
                  <a:pt x="6079311" y="1906197"/>
                </a:lnTo>
                <a:lnTo>
                  <a:pt x="6080390" y="1909434"/>
                </a:lnTo>
                <a:lnTo>
                  <a:pt x="6058001" y="1927507"/>
                </a:lnTo>
                <a:lnTo>
                  <a:pt x="6054764" y="1927507"/>
                </a:lnTo>
                <a:lnTo>
                  <a:pt x="6053685" y="1926428"/>
                </a:lnTo>
                <a:lnTo>
                  <a:pt x="6052606" y="1927507"/>
                </a:lnTo>
                <a:lnTo>
                  <a:pt x="6046267" y="1927507"/>
                </a:lnTo>
                <a:lnTo>
                  <a:pt x="6044109" y="1925349"/>
                </a:lnTo>
                <a:cubicBezTo>
                  <a:pt x="6044109" y="1921933"/>
                  <a:pt x="6050853" y="1910918"/>
                  <a:pt x="6064340" y="1892305"/>
                </a:cubicBezTo>
                <a:cubicBezTo>
                  <a:pt x="6065419" y="1882414"/>
                  <a:pt x="6066498" y="1877469"/>
                  <a:pt x="6067577" y="1877469"/>
                </a:cubicBezTo>
                <a:lnTo>
                  <a:pt x="6064340" y="1872074"/>
                </a:lnTo>
                <a:lnTo>
                  <a:pt x="6064340" y="1870995"/>
                </a:lnTo>
                <a:cubicBezTo>
                  <a:pt x="6064340" y="1867668"/>
                  <a:pt x="6067532" y="1863756"/>
                  <a:pt x="6073916" y="1859260"/>
                </a:cubicBezTo>
                <a:lnTo>
                  <a:pt x="6070679" y="1852921"/>
                </a:lnTo>
                <a:lnTo>
                  <a:pt x="6071758" y="1844424"/>
                </a:lnTo>
                <a:lnTo>
                  <a:pt x="6068656" y="1829453"/>
                </a:lnTo>
                <a:lnTo>
                  <a:pt x="6072837" y="1826216"/>
                </a:lnTo>
                <a:lnTo>
                  <a:pt x="6073916" y="1827295"/>
                </a:lnTo>
                <a:lnTo>
                  <a:pt x="6074995" y="1827295"/>
                </a:lnTo>
                <a:close/>
                <a:moveTo>
                  <a:pt x="183564" y="1818379"/>
                </a:moveTo>
                <a:lnTo>
                  <a:pt x="181407" y="1820537"/>
                </a:lnTo>
                <a:lnTo>
                  <a:pt x="181407" y="1822695"/>
                </a:lnTo>
                <a:lnTo>
                  <a:pt x="192061" y="1826876"/>
                </a:lnTo>
                <a:lnTo>
                  <a:pt x="194220" y="1822695"/>
                </a:lnTo>
                <a:lnTo>
                  <a:pt x="193141" y="1819458"/>
                </a:lnTo>
                <a:lnTo>
                  <a:pt x="194220" y="1818379"/>
                </a:lnTo>
                <a:close/>
                <a:moveTo>
                  <a:pt x="2165102" y="1781860"/>
                </a:moveTo>
                <a:lnTo>
                  <a:pt x="2165102" y="1782939"/>
                </a:lnTo>
                <a:lnTo>
                  <a:pt x="2167126" y="1782939"/>
                </a:lnTo>
                <a:lnTo>
                  <a:pt x="2167126" y="1781860"/>
                </a:lnTo>
                <a:close/>
                <a:moveTo>
                  <a:pt x="130154" y="1777916"/>
                </a:moveTo>
                <a:cubicBezTo>
                  <a:pt x="148677" y="1789606"/>
                  <a:pt x="157938" y="1798822"/>
                  <a:pt x="157938" y="1805566"/>
                </a:cubicBezTo>
                <a:lnTo>
                  <a:pt x="157938" y="1806645"/>
                </a:lnTo>
                <a:lnTo>
                  <a:pt x="151599" y="1813119"/>
                </a:lnTo>
                <a:lnTo>
                  <a:pt x="130154" y="1812040"/>
                </a:lnTo>
                <a:lnTo>
                  <a:pt x="123815" y="1813119"/>
                </a:lnTo>
                <a:cubicBezTo>
                  <a:pt x="119588" y="1810242"/>
                  <a:pt x="116396" y="1808803"/>
                  <a:pt x="114238" y="1808803"/>
                </a:cubicBezTo>
                <a:lnTo>
                  <a:pt x="109922" y="1813119"/>
                </a:lnTo>
                <a:lnTo>
                  <a:pt x="101425" y="1812040"/>
                </a:lnTo>
                <a:lnTo>
                  <a:pt x="96165" y="1814198"/>
                </a:lnTo>
                <a:cubicBezTo>
                  <a:pt x="89331" y="1809882"/>
                  <a:pt x="84701" y="1807724"/>
                  <a:pt x="82273" y="1807724"/>
                </a:cubicBezTo>
                <a:lnTo>
                  <a:pt x="68382" y="1812040"/>
                </a:lnTo>
                <a:lnTo>
                  <a:pt x="63122" y="1812040"/>
                </a:lnTo>
                <a:lnTo>
                  <a:pt x="64065" y="1821616"/>
                </a:lnTo>
                <a:lnTo>
                  <a:pt x="60963" y="1832271"/>
                </a:lnTo>
                <a:lnTo>
                  <a:pt x="62042" y="1833350"/>
                </a:lnTo>
                <a:lnTo>
                  <a:pt x="62042" y="1834429"/>
                </a:lnTo>
                <a:lnTo>
                  <a:pt x="60963" y="1842926"/>
                </a:lnTo>
                <a:lnTo>
                  <a:pt x="62042" y="1850345"/>
                </a:lnTo>
                <a:lnTo>
                  <a:pt x="65145" y="1850345"/>
                </a:lnTo>
                <a:lnTo>
                  <a:pt x="77958" y="1852503"/>
                </a:lnTo>
                <a:lnTo>
                  <a:pt x="84432" y="1850345"/>
                </a:lnTo>
                <a:lnTo>
                  <a:pt x="85510" y="1850345"/>
                </a:lnTo>
                <a:cubicBezTo>
                  <a:pt x="90456" y="1850345"/>
                  <a:pt x="92928" y="1851783"/>
                  <a:pt x="92928" y="1854661"/>
                </a:cubicBezTo>
                <a:lnTo>
                  <a:pt x="92928" y="1856819"/>
                </a:lnTo>
                <a:lnTo>
                  <a:pt x="94007" y="1856819"/>
                </a:lnTo>
                <a:cubicBezTo>
                  <a:pt x="97694" y="1851783"/>
                  <a:pt x="102639" y="1849266"/>
                  <a:pt x="108843" y="1849266"/>
                </a:cubicBezTo>
                <a:lnTo>
                  <a:pt x="115317" y="1840768"/>
                </a:lnTo>
                <a:lnTo>
                  <a:pt x="118554" y="1840768"/>
                </a:lnTo>
                <a:cubicBezTo>
                  <a:pt x="119903" y="1840768"/>
                  <a:pt x="120577" y="1841847"/>
                  <a:pt x="120577" y="1844005"/>
                </a:cubicBezTo>
                <a:lnTo>
                  <a:pt x="122735" y="1844005"/>
                </a:lnTo>
                <a:cubicBezTo>
                  <a:pt x="123995" y="1844005"/>
                  <a:pt x="125074" y="1841892"/>
                  <a:pt x="125972" y="1837666"/>
                </a:cubicBezTo>
                <a:lnTo>
                  <a:pt x="124893" y="1833350"/>
                </a:lnTo>
                <a:cubicBezTo>
                  <a:pt x="124893" y="1831912"/>
                  <a:pt x="125972" y="1831192"/>
                  <a:pt x="128131" y="1831192"/>
                </a:cubicBezTo>
                <a:cubicBezTo>
                  <a:pt x="138022" y="1832451"/>
                  <a:pt x="142967" y="1835643"/>
                  <a:pt x="142967" y="1840768"/>
                </a:cubicBezTo>
                <a:cubicBezTo>
                  <a:pt x="148003" y="1840768"/>
                  <a:pt x="152992" y="1843286"/>
                  <a:pt x="157938" y="1848321"/>
                </a:cubicBezTo>
                <a:lnTo>
                  <a:pt x="160097" y="1848321"/>
                </a:lnTo>
                <a:cubicBezTo>
                  <a:pt x="161534" y="1848321"/>
                  <a:pt x="163288" y="1844050"/>
                  <a:pt x="165357" y="1835508"/>
                </a:cubicBezTo>
                <a:lnTo>
                  <a:pt x="164277" y="1820537"/>
                </a:lnTo>
                <a:lnTo>
                  <a:pt x="168594" y="1817300"/>
                </a:lnTo>
                <a:lnTo>
                  <a:pt x="168594" y="1816221"/>
                </a:lnTo>
                <a:cubicBezTo>
                  <a:pt x="165086" y="1812894"/>
                  <a:pt x="163334" y="1806510"/>
                  <a:pt x="163334" y="1797069"/>
                </a:cubicBezTo>
                <a:cubicBezTo>
                  <a:pt x="161894" y="1796529"/>
                  <a:pt x="160456" y="1793337"/>
                  <a:pt x="159017" y="1787493"/>
                </a:cubicBezTo>
                <a:lnTo>
                  <a:pt x="162254" y="1783177"/>
                </a:lnTo>
                <a:lnTo>
                  <a:pt x="165357" y="1783177"/>
                </a:lnTo>
                <a:lnTo>
                  <a:pt x="173988" y="1785335"/>
                </a:lnTo>
                <a:lnTo>
                  <a:pt x="180327" y="1781153"/>
                </a:lnTo>
                <a:lnTo>
                  <a:pt x="187745" y="1781153"/>
                </a:lnTo>
                <a:cubicBezTo>
                  <a:pt x="193141" y="1781963"/>
                  <a:pt x="196018" y="1783356"/>
                  <a:pt x="196378" y="1785335"/>
                </a:cubicBezTo>
                <a:lnTo>
                  <a:pt x="203796" y="1784256"/>
                </a:lnTo>
                <a:cubicBezTo>
                  <a:pt x="206313" y="1784256"/>
                  <a:pt x="209145" y="1785694"/>
                  <a:pt x="212293" y="1788572"/>
                </a:cubicBezTo>
                <a:lnTo>
                  <a:pt x="213372" y="1788572"/>
                </a:lnTo>
                <a:lnTo>
                  <a:pt x="218767" y="1787493"/>
                </a:lnTo>
                <a:lnTo>
                  <a:pt x="219712" y="1788572"/>
                </a:lnTo>
                <a:lnTo>
                  <a:pt x="219712" y="1789651"/>
                </a:lnTo>
                <a:cubicBezTo>
                  <a:pt x="219712" y="1791809"/>
                  <a:pt x="216879" y="1796439"/>
                  <a:pt x="211214" y="1803543"/>
                </a:cubicBezTo>
                <a:cubicBezTo>
                  <a:pt x="209775" y="1807409"/>
                  <a:pt x="209056" y="1813434"/>
                  <a:pt x="209056" y="1821616"/>
                </a:cubicBezTo>
                <a:lnTo>
                  <a:pt x="210135" y="1824853"/>
                </a:lnTo>
                <a:lnTo>
                  <a:pt x="209056" y="1825932"/>
                </a:lnTo>
                <a:lnTo>
                  <a:pt x="204876" y="1825932"/>
                </a:lnTo>
                <a:lnTo>
                  <a:pt x="198402" y="1823774"/>
                </a:lnTo>
                <a:lnTo>
                  <a:pt x="198402" y="1824853"/>
                </a:lnTo>
                <a:cubicBezTo>
                  <a:pt x="206224" y="1826921"/>
                  <a:pt x="210135" y="1828675"/>
                  <a:pt x="210135" y="1830113"/>
                </a:cubicBezTo>
                <a:lnTo>
                  <a:pt x="210135" y="1848321"/>
                </a:lnTo>
                <a:lnTo>
                  <a:pt x="212293" y="1850345"/>
                </a:lnTo>
                <a:cubicBezTo>
                  <a:pt x="215350" y="1850165"/>
                  <a:pt x="219981" y="1844500"/>
                  <a:pt x="226186" y="1833350"/>
                </a:cubicBezTo>
                <a:lnTo>
                  <a:pt x="230367" y="1833350"/>
                </a:lnTo>
                <a:lnTo>
                  <a:pt x="231446" y="1834429"/>
                </a:lnTo>
                <a:lnTo>
                  <a:pt x="232525" y="1833350"/>
                </a:lnTo>
                <a:lnTo>
                  <a:pt x="233604" y="1833350"/>
                </a:lnTo>
                <a:cubicBezTo>
                  <a:pt x="235041" y="1833350"/>
                  <a:pt x="235762" y="1834429"/>
                  <a:pt x="235762" y="1836587"/>
                </a:cubicBezTo>
                <a:lnTo>
                  <a:pt x="236841" y="1835508"/>
                </a:lnTo>
                <a:lnTo>
                  <a:pt x="238999" y="1835508"/>
                </a:lnTo>
                <a:lnTo>
                  <a:pt x="253834" y="1850345"/>
                </a:lnTo>
                <a:cubicBezTo>
                  <a:pt x="259049" y="1850345"/>
                  <a:pt x="264041" y="1853582"/>
                  <a:pt x="268807" y="1860056"/>
                </a:cubicBezTo>
                <a:lnTo>
                  <a:pt x="268807" y="1863158"/>
                </a:lnTo>
                <a:cubicBezTo>
                  <a:pt x="262961" y="1869002"/>
                  <a:pt x="259770" y="1874352"/>
                  <a:pt x="259229" y="1879208"/>
                </a:cubicBezTo>
                <a:lnTo>
                  <a:pt x="261387" y="1892021"/>
                </a:lnTo>
                <a:lnTo>
                  <a:pt x="261387" y="1893100"/>
                </a:lnTo>
                <a:cubicBezTo>
                  <a:pt x="259229" y="1895708"/>
                  <a:pt x="258150" y="1898180"/>
                  <a:pt x="258150" y="1900518"/>
                </a:cubicBezTo>
                <a:lnTo>
                  <a:pt x="258150" y="1906857"/>
                </a:lnTo>
                <a:cubicBezTo>
                  <a:pt x="260309" y="1909555"/>
                  <a:pt x="261387" y="1912073"/>
                  <a:pt x="261387" y="1914410"/>
                </a:cubicBezTo>
                <a:cubicBezTo>
                  <a:pt x="259409" y="1914410"/>
                  <a:pt x="257970" y="1922548"/>
                  <a:pt x="257071" y="1938823"/>
                </a:cubicBezTo>
                <a:lnTo>
                  <a:pt x="255992" y="1939902"/>
                </a:lnTo>
                <a:lnTo>
                  <a:pt x="258150" y="1942060"/>
                </a:lnTo>
                <a:lnTo>
                  <a:pt x="258150" y="1943139"/>
                </a:lnTo>
                <a:cubicBezTo>
                  <a:pt x="258150" y="1944578"/>
                  <a:pt x="257071" y="1945297"/>
                  <a:pt x="254913" y="1945297"/>
                </a:cubicBezTo>
                <a:lnTo>
                  <a:pt x="257071" y="1955952"/>
                </a:lnTo>
                <a:lnTo>
                  <a:pt x="255992" y="1964449"/>
                </a:lnTo>
                <a:lnTo>
                  <a:pt x="257071" y="1969844"/>
                </a:lnTo>
                <a:lnTo>
                  <a:pt x="253834" y="1976183"/>
                </a:lnTo>
                <a:cubicBezTo>
                  <a:pt x="255273" y="1977802"/>
                  <a:pt x="256353" y="1984186"/>
                  <a:pt x="257071" y="1995336"/>
                </a:cubicBezTo>
                <a:cubicBezTo>
                  <a:pt x="253834" y="2013139"/>
                  <a:pt x="249203" y="2022041"/>
                  <a:pt x="243180" y="2022041"/>
                </a:cubicBezTo>
                <a:lnTo>
                  <a:pt x="243180" y="2023120"/>
                </a:lnTo>
                <a:lnTo>
                  <a:pt x="244259" y="2024199"/>
                </a:lnTo>
                <a:lnTo>
                  <a:pt x="244259" y="2025278"/>
                </a:lnTo>
                <a:cubicBezTo>
                  <a:pt x="241292" y="2033730"/>
                  <a:pt x="234907" y="2037956"/>
                  <a:pt x="225107" y="2037956"/>
                </a:cubicBezTo>
                <a:lnTo>
                  <a:pt x="221870" y="2037956"/>
                </a:lnTo>
                <a:lnTo>
                  <a:pt x="219712" y="2035933"/>
                </a:lnTo>
                <a:lnTo>
                  <a:pt x="216609" y="2035933"/>
                </a:lnTo>
                <a:cubicBezTo>
                  <a:pt x="216609" y="2038361"/>
                  <a:pt x="213057" y="2040114"/>
                  <a:pt x="205954" y="2041193"/>
                </a:cubicBezTo>
                <a:lnTo>
                  <a:pt x="203796" y="2041193"/>
                </a:lnTo>
                <a:cubicBezTo>
                  <a:pt x="200918" y="2041193"/>
                  <a:pt x="198761" y="2036563"/>
                  <a:pt x="197322" y="2027301"/>
                </a:cubicBezTo>
                <a:cubicBezTo>
                  <a:pt x="195613" y="2027301"/>
                  <a:pt x="194579" y="2024109"/>
                  <a:pt x="194220" y="2017725"/>
                </a:cubicBezTo>
                <a:cubicBezTo>
                  <a:pt x="191523" y="2012060"/>
                  <a:pt x="186891" y="2007115"/>
                  <a:pt x="180327" y="2002889"/>
                </a:cubicBezTo>
                <a:cubicBezTo>
                  <a:pt x="180327" y="2000011"/>
                  <a:pt x="179608" y="1998573"/>
                  <a:pt x="178169" y="1998573"/>
                </a:cubicBezTo>
                <a:lnTo>
                  <a:pt x="174932" y="1998573"/>
                </a:lnTo>
                <a:cubicBezTo>
                  <a:pt x="174932" y="2007295"/>
                  <a:pt x="172459" y="2013319"/>
                  <a:pt x="167514" y="2016646"/>
                </a:cubicBezTo>
                <a:cubicBezTo>
                  <a:pt x="164728" y="2022221"/>
                  <a:pt x="161894" y="2025773"/>
                  <a:pt x="159017" y="2027301"/>
                </a:cubicBezTo>
                <a:lnTo>
                  <a:pt x="154701" y="2025278"/>
                </a:lnTo>
                <a:cubicBezTo>
                  <a:pt x="154701" y="2031662"/>
                  <a:pt x="152948" y="2034854"/>
                  <a:pt x="149441" y="2034854"/>
                </a:cubicBezTo>
                <a:cubicBezTo>
                  <a:pt x="147284" y="2034854"/>
                  <a:pt x="145125" y="2036248"/>
                  <a:pt x="142967" y="2039035"/>
                </a:cubicBezTo>
                <a:lnTo>
                  <a:pt x="141888" y="2039035"/>
                </a:lnTo>
                <a:cubicBezTo>
                  <a:pt x="140539" y="2039035"/>
                  <a:pt x="139865" y="2036922"/>
                  <a:pt x="139865" y="2032696"/>
                </a:cubicBezTo>
                <a:lnTo>
                  <a:pt x="137707" y="2032696"/>
                </a:lnTo>
                <a:cubicBezTo>
                  <a:pt x="137707" y="2035574"/>
                  <a:pt x="135550" y="2037012"/>
                  <a:pt x="131233" y="2037012"/>
                </a:cubicBezTo>
                <a:lnTo>
                  <a:pt x="123815" y="2035933"/>
                </a:lnTo>
                <a:cubicBezTo>
                  <a:pt x="120309" y="2040879"/>
                  <a:pt x="116396" y="2043351"/>
                  <a:pt x="112080" y="2043351"/>
                </a:cubicBezTo>
                <a:lnTo>
                  <a:pt x="107765" y="2043351"/>
                </a:lnTo>
                <a:cubicBezTo>
                  <a:pt x="102819" y="2043351"/>
                  <a:pt x="99627" y="2039800"/>
                  <a:pt x="98188" y="2032696"/>
                </a:cubicBezTo>
                <a:lnTo>
                  <a:pt x="97109" y="2032696"/>
                </a:lnTo>
                <a:lnTo>
                  <a:pt x="98188" y="2027301"/>
                </a:lnTo>
                <a:cubicBezTo>
                  <a:pt x="98188" y="2017410"/>
                  <a:pt x="91085" y="2009273"/>
                  <a:pt x="76878" y="2002889"/>
                </a:cubicBezTo>
                <a:lnTo>
                  <a:pt x="76878" y="1993313"/>
                </a:lnTo>
                <a:lnTo>
                  <a:pt x="74720" y="1993313"/>
                </a:lnTo>
                <a:lnTo>
                  <a:pt x="75799" y="1994257"/>
                </a:lnTo>
                <a:lnTo>
                  <a:pt x="75799" y="2003968"/>
                </a:lnTo>
                <a:lnTo>
                  <a:pt x="72697" y="2003968"/>
                </a:lnTo>
                <a:lnTo>
                  <a:pt x="69460" y="2002889"/>
                </a:lnTo>
                <a:lnTo>
                  <a:pt x="69460" y="2003968"/>
                </a:lnTo>
                <a:lnTo>
                  <a:pt x="68382" y="2004912"/>
                </a:lnTo>
                <a:lnTo>
                  <a:pt x="68382" y="2005991"/>
                </a:lnTo>
                <a:lnTo>
                  <a:pt x="69460" y="2010307"/>
                </a:lnTo>
                <a:cubicBezTo>
                  <a:pt x="53454" y="2030179"/>
                  <a:pt x="41361" y="2040114"/>
                  <a:pt x="33178" y="2040114"/>
                </a:cubicBezTo>
                <a:lnTo>
                  <a:pt x="32100" y="2039035"/>
                </a:lnTo>
                <a:lnTo>
                  <a:pt x="32100" y="2037956"/>
                </a:lnTo>
                <a:cubicBezTo>
                  <a:pt x="32100" y="2034450"/>
                  <a:pt x="35292" y="2030583"/>
                  <a:pt x="41676" y="2026357"/>
                </a:cubicBezTo>
                <a:lnTo>
                  <a:pt x="41676" y="2023120"/>
                </a:lnTo>
                <a:cubicBezTo>
                  <a:pt x="40327" y="2023120"/>
                  <a:pt x="39652" y="2022041"/>
                  <a:pt x="39652" y="2019883"/>
                </a:cubicBezTo>
                <a:cubicBezTo>
                  <a:pt x="45497" y="2011341"/>
                  <a:pt x="50803" y="2000686"/>
                  <a:pt x="55567" y="1987918"/>
                </a:cubicBezTo>
                <a:cubicBezTo>
                  <a:pt x="57007" y="1987918"/>
                  <a:pt x="58086" y="1984366"/>
                  <a:pt x="58805" y="1977262"/>
                </a:cubicBezTo>
                <a:lnTo>
                  <a:pt x="64065" y="1967686"/>
                </a:lnTo>
                <a:lnTo>
                  <a:pt x="63122" y="1959189"/>
                </a:lnTo>
                <a:cubicBezTo>
                  <a:pt x="64290" y="1953434"/>
                  <a:pt x="65323" y="1950557"/>
                  <a:pt x="66223" y="1950557"/>
                </a:cubicBezTo>
                <a:lnTo>
                  <a:pt x="63122" y="1939902"/>
                </a:lnTo>
                <a:cubicBezTo>
                  <a:pt x="65009" y="1929292"/>
                  <a:pt x="68560" y="1923987"/>
                  <a:pt x="73776" y="1923987"/>
                </a:cubicBezTo>
                <a:lnTo>
                  <a:pt x="77958" y="1918592"/>
                </a:lnTo>
                <a:lnTo>
                  <a:pt x="76878" y="1918592"/>
                </a:lnTo>
                <a:lnTo>
                  <a:pt x="75799" y="1919671"/>
                </a:lnTo>
                <a:lnTo>
                  <a:pt x="74720" y="1919671"/>
                </a:lnTo>
                <a:cubicBezTo>
                  <a:pt x="72652" y="1919671"/>
                  <a:pt x="71618" y="1918277"/>
                  <a:pt x="71618" y="1915489"/>
                </a:cubicBezTo>
                <a:lnTo>
                  <a:pt x="67302" y="1915489"/>
                </a:lnTo>
                <a:lnTo>
                  <a:pt x="67302" y="1913331"/>
                </a:lnTo>
                <a:cubicBezTo>
                  <a:pt x="67302" y="1909735"/>
                  <a:pt x="68382" y="1906183"/>
                  <a:pt x="70539" y="1902676"/>
                </a:cubicBezTo>
                <a:lnTo>
                  <a:pt x="69460" y="1894044"/>
                </a:lnTo>
                <a:lnTo>
                  <a:pt x="74720" y="1892021"/>
                </a:lnTo>
                <a:lnTo>
                  <a:pt x="74720" y="1889863"/>
                </a:lnTo>
                <a:lnTo>
                  <a:pt x="73776" y="1890942"/>
                </a:lnTo>
                <a:lnTo>
                  <a:pt x="71618" y="1890942"/>
                </a:lnTo>
                <a:lnTo>
                  <a:pt x="69460" y="1888784"/>
                </a:lnTo>
                <a:lnTo>
                  <a:pt x="69460" y="1885547"/>
                </a:lnTo>
                <a:lnTo>
                  <a:pt x="71618" y="1871655"/>
                </a:lnTo>
                <a:lnTo>
                  <a:pt x="73776" y="1871655"/>
                </a:lnTo>
                <a:lnTo>
                  <a:pt x="73776" y="1873813"/>
                </a:lnTo>
                <a:lnTo>
                  <a:pt x="74720" y="1872734"/>
                </a:lnTo>
                <a:lnTo>
                  <a:pt x="75799" y="1872734"/>
                </a:lnTo>
                <a:lnTo>
                  <a:pt x="74720" y="1871655"/>
                </a:lnTo>
                <a:lnTo>
                  <a:pt x="74720" y="1869632"/>
                </a:lnTo>
                <a:lnTo>
                  <a:pt x="77958" y="1869632"/>
                </a:lnTo>
                <a:lnTo>
                  <a:pt x="77958" y="1867474"/>
                </a:lnTo>
                <a:lnTo>
                  <a:pt x="76878" y="1868553"/>
                </a:lnTo>
                <a:lnTo>
                  <a:pt x="73776" y="1868553"/>
                </a:lnTo>
                <a:cubicBezTo>
                  <a:pt x="71438" y="1864237"/>
                  <a:pt x="68560" y="1862079"/>
                  <a:pt x="65145" y="1862079"/>
                </a:cubicBezTo>
                <a:cubicBezTo>
                  <a:pt x="65145" y="1863697"/>
                  <a:pt x="62311" y="1864776"/>
                  <a:pt x="56647" y="1865316"/>
                </a:cubicBezTo>
                <a:lnTo>
                  <a:pt x="56647" y="1866395"/>
                </a:lnTo>
                <a:lnTo>
                  <a:pt x="58805" y="1866395"/>
                </a:lnTo>
                <a:lnTo>
                  <a:pt x="63122" y="1865316"/>
                </a:lnTo>
                <a:lnTo>
                  <a:pt x="65145" y="1868553"/>
                </a:lnTo>
                <a:lnTo>
                  <a:pt x="62042" y="1883389"/>
                </a:lnTo>
                <a:lnTo>
                  <a:pt x="65145" y="1892021"/>
                </a:lnTo>
                <a:cubicBezTo>
                  <a:pt x="65145" y="1896966"/>
                  <a:pt x="64469" y="1899439"/>
                  <a:pt x="63122" y="1899439"/>
                </a:cubicBezTo>
                <a:lnTo>
                  <a:pt x="64065" y="1904699"/>
                </a:lnTo>
                <a:lnTo>
                  <a:pt x="64065" y="1905778"/>
                </a:lnTo>
                <a:lnTo>
                  <a:pt x="55567" y="1931405"/>
                </a:lnTo>
                <a:cubicBezTo>
                  <a:pt x="56466" y="1940666"/>
                  <a:pt x="57545" y="1946016"/>
                  <a:pt x="58805" y="1947455"/>
                </a:cubicBezTo>
                <a:cubicBezTo>
                  <a:pt x="58805" y="1949343"/>
                  <a:pt x="55972" y="1954648"/>
                  <a:pt x="50307" y="1963370"/>
                </a:cubicBezTo>
                <a:cubicBezTo>
                  <a:pt x="46352" y="1986479"/>
                  <a:pt x="37809" y="2004957"/>
                  <a:pt x="24681" y="2018804"/>
                </a:cubicBezTo>
                <a:cubicBezTo>
                  <a:pt x="14880" y="2031123"/>
                  <a:pt x="8856" y="2037866"/>
                  <a:pt x="6609" y="2039035"/>
                </a:cubicBezTo>
                <a:lnTo>
                  <a:pt x="5530" y="2039035"/>
                </a:lnTo>
                <a:lnTo>
                  <a:pt x="2293" y="2037012"/>
                </a:lnTo>
                <a:cubicBezTo>
                  <a:pt x="8676" y="2010307"/>
                  <a:pt x="13307" y="1994302"/>
                  <a:pt x="16184" y="1988997"/>
                </a:cubicBezTo>
                <a:lnTo>
                  <a:pt x="16184" y="1977262"/>
                </a:lnTo>
                <a:lnTo>
                  <a:pt x="18342" y="1974025"/>
                </a:lnTo>
                <a:lnTo>
                  <a:pt x="18342" y="1969844"/>
                </a:lnTo>
                <a:lnTo>
                  <a:pt x="16184" y="1955952"/>
                </a:lnTo>
                <a:cubicBezTo>
                  <a:pt x="18252" y="1955413"/>
                  <a:pt x="19286" y="1952580"/>
                  <a:pt x="19286" y="1947455"/>
                </a:cubicBezTo>
                <a:lnTo>
                  <a:pt x="19286" y="1932484"/>
                </a:lnTo>
                <a:cubicBezTo>
                  <a:pt x="21444" y="1929966"/>
                  <a:pt x="22523" y="1926414"/>
                  <a:pt x="22523" y="1921829"/>
                </a:cubicBezTo>
                <a:lnTo>
                  <a:pt x="20366" y="1916434"/>
                </a:lnTo>
                <a:lnTo>
                  <a:pt x="22523" y="1910094"/>
                </a:lnTo>
                <a:lnTo>
                  <a:pt x="20366" y="1907936"/>
                </a:lnTo>
                <a:lnTo>
                  <a:pt x="20366" y="1903755"/>
                </a:lnTo>
                <a:lnTo>
                  <a:pt x="19286" y="1894044"/>
                </a:lnTo>
                <a:lnTo>
                  <a:pt x="20366" y="1890942"/>
                </a:lnTo>
                <a:lnTo>
                  <a:pt x="19286" y="1884468"/>
                </a:lnTo>
                <a:cubicBezTo>
                  <a:pt x="20006" y="1877365"/>
                  <a:pt x="21444" y="1873813"/>
                  <a:pt x="23603" y="1873813"/>
                </a:cubicBezTo>
                <a:lnTo>
                  <a:pt x="21444" y="1863158"/>
                </a:lnTo>
                <a:cubicBezTo>
                  <a:pt x="23242" y="1863158"/>
                  <a:pt x="24321" y="1860325"/>
                  <a:pt x="24681" y="1854661"/>
                </a:cubicBezTo>
                <a:cubicBezTo>
                  <a:pt x="23242" y="1854661"/>
                  <a:pt x="22523" y="1856099"/>
                  <a:pt x="22523" y="1858977"/>
                </a:cubicBezTo>
                <a:lnTo>
                  <a:pt x="21444" y="1860056"/>
                </a:lnTo>
                <a:lnTo>
                  <a:pt x="19286" y="1860056"/>
                </a:lnTo>
                <a:lnTo>
                  <a:pt x="19286" y="1852503"/>
                </a:lnTo>
                <a:cubicBezTo>
                  <a:pt x="19286" y="1848816"/>
                  <a:pt x="20366" y="1845624"/>
                  <a:pt x="22523" y="1842926"/>
                </a:cubicBezTo>
                <a:lnTo>
                  <a:pt x="22523" y="1839689"/>
                </a:lnTo>
                <a:lnTo>
                  <a:pt x="20366" y="1831192"/>
                </a:lnTo>
                <a:lnTo>
                  <a:pt x="21444" y="1822695"/>
                </a:lnTo>
                <a:cubicBezTo>
                  <a:pt x="21444" y="1807229"/>
                  <a:pt x="19331" y="1795495"/>
                  <a:pt x="15105" y="1787493"/>
                </a:cubicBezTo>
                <a:lnTo>
                  <a:pt x="17263" y="1785335"/>
                </a:lnTo>
                <a:lnTo>
                  <a:pt x="19286" y="1785335"/>
                </a:lnTo>
                <a:lnTo>
                  <a:pt x="32100" y="1789651"/>
                </a:lnTo>
                <a:lnTo>
                  <a:pt x="39652" y="1788572"/>
                </a:lnTo>
                <a:cubicBezTo>
                  <a:pt x="40193" y="1790550"/>
                  <a:pt x="44418" y="1793023"/>
                  <a:pt x="52330" y="1795990"/>
                </a:cubicBezTo>
                <a:cubicBezTo>
                  <a:pt x="52330" y="1797428"/>
                  <a:pt x="55567" y="1798148"/>
                  <a:pt x="62042" y="1798148"/>
                </a:cubicBezTo>
                <a:lnTo>
                  <a:pt x="66223" y="1802464"/>
                </a:lnTo>
                <a:lnTo>
                  <a:pt x="71618" y="1801385"/>
                </a:lnTo>
                <a:lnTo>
                  <a:pt x="77958" y="1803543"/>
                </a:lnTo>
                <a:lnTo>
                  <a:pt x="92928" y="1799227"/>
                </a:lnTo>
                <a:lnTo>
                  <a:pt x="101425" y="1799227"/>
                </a:lnTo>
                <a:lnTo>
                  <a:pt x="109922" y="1801385"/>
                </a:lnTo>
                <a:cubicBezTo>
                  <a:pt x="118286" y="1793922"/>
                  <a:pt x="122916" y="1787178"/>
                  <a:pt x="123815" y="1781153"/>
                </a:cubicBezTo>
                <a:close/>
                <a:moveTo>
                  <a:pt x="8720964" y="1777628"/>
                </a:moveTo>
                <a:lnTo>
                  <a:pt x="8723122" y="1779786"/>
                </a:lnTo>
                <a:lnTo>
                  <a:pt x="8724201" y="1779786"/>
                </a:lnTo>
                <a:lnTo>
                  <a:pt x="8722043" y="1777628"/>
                </a:lnTo>
                <a:close/>
                <a:moveTo>
                  <a:pt x="8773835" y="1776549"/>
                </a:moveTo>
                <a:lnTo>
                  <a:pt x="8773835" y="1779786"/>
                </a:lnTo>
                <a:lnTo>
                  <a:pt x="8774914" y="1779786"/>
                </a:lnTo>
                <a:lnTo>
                  <a:pt x="8774914" y="1776549"/>
                </a:lnTo>
                <a:close/>
                <a:moveTo>
                  <a:pt x="8684413" y="1775470"/>
                </a:moveTo>
                <a:lnTo>
                  <a:pt x="8684413" y="1778707"/>
                </a:lnTo>
                <a:lnTo>
                  <a:pt x="8685492" y="1778707"/>
                </a:lnTo>
                <a:lnTo>
                  <a:pt x="8685492" y="1775470"/>
                </a:lnTo>
                <a:close/>
                <a:moveTo>
                  <a:pt x="4163005" y="1774442"/>
                </a:moveTo>
                <a:lnTo>
                  <a:pt x="4163005" y="1775521"/>
                </a:lnTo>
                <a:lnTo>
                  <a:pt x="4166242" y="1775521"/>
                </a:lnTo>
                <a:lnTo>
                  <a:pt x="4166242" y="1774442"/>
                </a:lnTo>
                <a:close/>
                <a:moveTo>
                  <a:pt x="3729260" y="1773582"/>
                </a:moveTo>
                <a:lnTo>
                  <a:pt x="3729260" y="1774661"/>
                </a:lnTo>
                <a:lnTo>
                  <a:pt x="3731418" y="1774661"/>
                </a:lnTo>
                <a:lnTo>
                  <a:pt x="3731418" y="1773582"/>
                </a:lnTo>
                <a:close/>
                <a:moveTo>
                  <a:pt x="8240956" y="1773447"/>
                </a:moveTo>
                <a:lnTo>
                  <a:pt x="8240956" y="1777763"/>
                </a:lnTo>
                <a:lnTo>
                  <a:pt x="8242035" y="1777763"/>
                </a:lnTo>
                <a:lnTo>
                  <a:pt x="8242035" y="1773447"/>
                </a:lnTo>
                <a:close/>
                <a:moveTo>
                  <a:pt x="8628304" y="1772233"/>
                </a:moveTo>
                <a:lnTo>
                  <a:pt x="8628304" y="1775470"/>
                </a:lnTo>
                <a:lnTo>
                  <a:pt x="8629384" y="1775470"/>
                </a:lnTo>
                <a:lnTo>
                  <a:pt x="8629384" y="1772233"/>
                </a:lnTo>
                <a:close/>
                <a:moveTo>
                  <a:pt x="3087401" y="1769805"/>
                </a:moveTo>
                <a:lnTo>
                  <a:pt x="3085243" y="1771963"/>
                </a:lnTo>
                <a:lnTo>
                  <a:pt x="3085243" y="1773042"/>
                </a:lnTo>
                <a:lnTo>
                  <a:pt x="3088480" y="1773042"/>
                </a:lnTo>
                <a:lnTo>
                  <a:pt x="3088480" y="1769805"/>
                </a:lnTo>
                <a:close/>
                <a:moveTo>
                  <a:pt x="2160786" y="1768103"/>
                </a:moveTo>
                <a:lnTo>
                  <a:pt x="2158629" y="1770126"/>
                </a:lnTo>
                <a:lnTo>
                  <a:pt x="2158629" y="1771205"/>
                </a:lnTo>
                <a:lnTo>
                  <a:pt x="2160786" y="1769047"/>
                </a:lnTo>
                <a:close/>
                <a:moveTo>
                  <a:pt x="8716648" y="1766838"/>
                </a:moveTo>
                <a:lnTo>
                  <a:pt x="8716648" y="1767917"/>
                </a:lnTo>
                <a:lnTo>
                  <a:pt x="8732833" y="1773312"/>
                </a:lnTo>
                <a:lnTo>
                  <a:pt x="8736070" y="1776549"/>
                </a:lnTo>
                <a:lnTo>
                  <a:pt x="8740386" y="1775470"/>
                </a:lnTo>
                <a:lnTo>
                  <a:pt x="8740386" y="1774391"/>
                </a:lnTo>
                <a:cubicBezTo>
                  <a:pt x="8736430" y="1774391"/>
                  <a:pt x="8731754" y="1772593"/>
                  <a:pt x="8726359" y="1768996"/>
                </a:cubicBezTo>
                <a:lnTo>
                  <a:pt x="8717727" y="1766838"/>
                </a:lnTo>
                <a:close/>
                <a:moveTo>
                  <a:pt x="8244193" y="1766838"/>
                </a:moveTo>
                <a:lnTo>
                  <a:pt x="8243114" y="1768052"/>
                </a:lnTo>
                <a:lnTo>
                  <a:pt x="8243114" y="1769131"/>
                </a:lnTo>
                <a:lnTo>
                  <a:pt x="8244193" y="1770210"/>
                </a:lnTo>
                <a:lnTo>
                  <a:pt x="8246486" y="1770210"/>
                </a:lnTo>
                <a:lnTo>
                  <a:pt x="8246486" y="1769131"/>
                </a:lnTo>
                <a:close/>
                <a:moveTo>
                  <a:pt x="8712332" y="1765759"/>
                </a:moveTo>
                <a:lnTo>
                  <a:pt x="8712332" y="1767917"/>
                </a:lnTo>
                <a:lnTo>
                  <a:pt x="8715569" y="1767917"/>
                </a:lnTo>
                <a:lnTo>
                  <a:pt x="8715569" y="1766838"/>
                </a:lnTo>
                <a:close/>
                <a:moveTo>
                  <a:pt x="5188622" y="1765354"/>
                </a:moveTo>
                <a:lnTo>
                  <a:pt x="5190780" y="1767512"/>
                </a:lnTo>
                <a:lnTo>
                  <a:pt x="5190780" y="1765354"/>
                </a:lnTo>
                <a:close/>
                <a:moveTo>
                  <a:pt x="8608882" y="1764680"/>
                </a:moveTo>
                <a:lnTo>
                  <a:pt x="8607803" y="1765759"/>
                </a:lnTo>
                <a:lnTo>
                  <a:pt x="8607803" y="1766838"/>
                </a:lnTo>
                <a:lnTo>
                  <a:pt x="8611040" y="1766838"/>
                </a:lnTo>
                <a:close/>
                <a:moveTo>
                  <a:pt x="8699384" y="1763601"/>
                </a:moveTo>
                <a:lnTo>
                  <a:pt x="8697226" y="1765759"/>
                </a:lnTo>
                <a:lnTo>
                  <a:pt x="8697226" y="1768996"/>
                </a:lnTo>
                <a:lnTo>
                  <a:pt x="8699384" y="1771154"/>
                </a:lnTo>
                <a:lnTo>
                  <a:pt x="8701542" y="1771154"/>
                </a:lnTo>
                <a:lnTo>
                  <a:pt x="8702621" y="1764680"/>
                </a:lnTo>
                <a:lnTo>
                  <a:pt x="8701542" y="1763601"/>
                </a:lnTo>
                <a:close/>
                <a:moveTo>
                  <a:pt x="1190384" y="1763331"/>
                </a:moveTo>
                <a:lnTo>
                  <a:pt x="1190384" y="1767647"/>
                </a:lnTo>
                <a:lnTo>
                  <a:pt x="1192543" y="1767647"/>
                </a:lnTo>
                <a:lnTo>
                  <a:pt x="1192543" y="1763331"/>
                </a:lnTo>
                <a:close/>
                <a:moveTo>
                  <a:pt x="8632620" y="1762522"/>
                </a:moveTo>
                <a:cubicBezTo>
                  <a:pt x="8631182" y="1762522"/>
                  <a:pt x="8630462" y="1763601"/>
                  <a:pt x="8630462" y="1765759"/>
                </a:cubicBezTo>
                <a:lnTo>
                  <a:pt x="8630462" y="1767917"/>
                </a:lnTo>
                <a:lnTo>
                  <a:pt x="8631542" y="1767917"/>
                </a:lnTo>
                <a:close/>
                <a:moveTo>
                  <a:pt x="8260648" y="1762522"/>
                </a:moveTo>
                <a:lnTo>
                  <a:pt x="8258490" y="1769131"/>
                </a:lnTo>
                <a:lnTo>
                  <a:pt x="8264964" y="1771289"/>
                </a:lnTo>
                <a:lnTo>
                  <a:pt x="8268336" y="1771289"/>
                </a:lnTo>
                <a:lnTo>
                  <a:pt x="8268336" y="1769131"/>
                </a:lnTo>
                <a:cubicBezTo>
                  <a:pt x="8268336" y="1765264"/>
                  <a:pt x="8267212" y="1763062"/>
                  <a:pt x="8264964" y="1762522"/>
                </a:cubicBezTo>
                <a:close/>
                <a:moveTo>
                  <a:pt x="8683334" y="1761443"/>
                </a:moveTo>
                <a:lnTo>
                  <a:pt x="8683334" y="1768996"/>
                </a:lnTo>
                <a:lnTo>
                  <a:pt x="8684413" y="1768996"/>
                </a:lnTo>
                <a:lnTo>
                  <a:pt x="8684413" y="1761443"/>
                </a:lnTo>
                <a:close/>
                <a:moveTo>
                  <a:pt x="5223554" y="1760904"/>
                </a:moveTo>
                <a:lnTo>
                  <a:pt x="5219238" y="1764141"/>
                </a:lnTo>
                <a:lnTo>
                  <a:pt x="5219238" y="1765354"/>
                </a:lnTo>
                <a:cubicBezTo>
                  <a:pt x="5219238" y="1766973"/>
                  <a:pt x="5221801" y="1768052"/>
                  <a:pt x="5226926" y="1768591"/>
                </a:cubicBezTo>
                <a:lnTo>
                  <a:pt x="5230163" y="1763062"/>
                </a:lnTo>
                <a:lnTo>
                  <a:pt x="5230163" y="1761983"/>
                </a:lnTo>
                <a:close/>
                <a:moveTo>
                  <a:pt x="4267534" y="1760550"/>
                </a:moveTo>
                <a:lnTo>
                  <a:pt x="4263218" y="1761629"/>
                </a:lnTo>
                <a:lnTo>
                  <a:pt x="4263218" y="1762708"/>
                </a:lnTo>
                <a:lnTo>
                  <a:pt x="4266455" y="1762708"/>
                </a:lnTo>
                <a:lnTo>
                  <a:pt x="4266455" y="1761629"/>
                </a:lnTo>
                <a:lnTo>
                  <a:pt x="4267534" y="1762708"/>
                </a:lnTo>
                <a:lnTo>
                  <a:pt x="4274952" y="1762708"/>
                </a:lnTo>
                <a:lnTo>
                  <a:pt x="4274952" y="1761629"/>
                </a:lnTo>
                <a:close/>
                <a:moveTo>
                  <a:pt x="8686571" y="1760364"/>
                </a:moveTo>
                <a:lnTo>
                  <a:pt x="8686571" y="1762522"/>
                </a:lnTo>
                <a:lnTo>
                  <a:pt x="8691831" y="1762522"/>
                </a:lnTo>
                <a:lnTo>
                  <a:pt x="8693989" y="1760364"/>
                </a:lnTo>
                <a:close/>
                <a:moveTo>
                  <a:pt x="5083419" y="1759825"/>
                </a:moveTo>
                <a:lnTo>
                  <a:pt x="5081261" y="1761983"/>
                </a:lnTo>
                <a:lnTo>
                  <a:pt x="5084498" y="1765354"/>
                </a:lnTo>
                <a:lnTo>
                  <a:pt x="5086791" y="1763062"/>
                </a:lnTo>
                <a:lnTo>
                  <a:pt x="5086791" y="1761983"/>
                </a:lnTo>
                <a:lnTo>
                  <a:pt x="5084498" y="1759825"/>
                </a:lnTo>
                <a:close/>
                <a:moveTo>
                  <a:pt x="8635858" y="1758206"/>
                </a:moveTo>
                <a:lnTo>
                  <a:pt x="8633700" y="1760364"/>
                </a:lnTo>
                <a:lnTo>
                  <a:pt x="8633700" y="1761443"/>
                </a:lnTo>
                <a:lnTo>
                  <a:pt x="8635858" y="1759285"/>
                </a:lnTo>
                <a:close/>
                <a:moveTo>
                  <a:pt x="4164084" y="1757448"/>
                </a:moveTo>
                <a:lnTo>
                  <a:pt x="4164084" y="1758392"/>
                </a:lnTo>
                <a:lnTo>
                  <a:pt x="4166242" y="1758392"/>
                </a:lnTo>
                <a:lnTo>
                  <a:pt x="4166242" y="1757448"/>
                </a:lnTo>
                <a:close/>
                <a:moveTo>
                  <a:pt x="4170558" y="1755290"/>
                </a:moveTo>
                <a:lnTo>
                  <a:pt x="4170558" y="1756369"/>
                </a:lnTo>
                <a:lnTo>
                  <a:pt x="4172716" y="1756369"/>
                </a:lnTo>
                <a:lnTo>
                  <a:pt x="4172716" y="1755290"/>
                </a:lnTo>
                <a:close/>
                <a:moveTo>
                  <a:pt x="8612119" y="1753890"/>
                </a:moveTo>
                <a:lnTo>
                  <a:pt x="8612119" y="1754969"/>
                </a:lnTo>
                <a:cubicBezTo>
                  <a:pt x="8613558" y="1761443"/>
                  <a:pt x="8615356" y="1764680"/>
                  <a:pt x="8617514" y="1764680"/>
                </a:cubicBezTo>
                <a:cubicBezTo>
                  <a:pt x="8621830" y="1763062"/>
                  <a:pt x="8623988" y="1761623"/>
                  <a:pt x="8623988" y="1760364"/>
                </a:cubicBezTo>
                <a:lnTo>
                  <a:pt x="8623988" y="1759285"/>
                </a:lnTo>
                <a:lnTo>
                  <a:pt x="8617514" y="1753890"/>
                </a:lnTo>
                <a:close/>
                <a:moveTo>
                  <a:pt x="3731418" y="1752946"/>
                </a:moveTo>
                <a:lnTo>
                  <a:pt x="3729260" y="1755104"/>
                </a:lnTo>
                <a:lnTo>
                  <a:pt x="3729260" y="1756183"/>
                </a:lnTo>
                <a:lnTo>
                  <a:pt x="3731418" y="1756183"/>
                </a:lnTo>
                <a:close/>
                <a:moveTo>
                  <a:pt x="8689673" y="1752811"/>
                </a:moveTo>
                <a:lnTo>
                  <a:pt x="8689673" y="1753890"/>
                </a:lnTo>
                <a:lnTo>
                  <a:pt x="8693989" y="1756048"/>
                </a:lnTo>
                <a:lnTo>
                  <a:pt x="8692910" y="1752811"/>
                </a:lnTo>
                <a:close/>
                <a:moveTo>
                  <a:pt x="8599171" y="1752811"/>
                </a:moveTo>
                <a:lnTo>
                  <a:pt x="8599171" y="1758206"/>
                </a:lnTo>
                <a:lnTo>
                  <a:pt x="8602408" y="1758206"/>
                </a:lnTo>
                <a:lnTo>
                  <a:pt x="8602408" y="1754969"/>
                </a:lnTo>
                <a:lnTo>
                  <a:pt x="8600250" y="1752811"/>
                </a:lnTo>
                <a:close/>
                <a:moveTo>
                  <a:pt x="5184171" y="1752137"/>
                </a:moveTo>
                <a:lnTo>
                  <a:pt x="5184171" y="1754295"/>
                </a:lnTo>
                <a:lnTo>
                  <a:pt x="5185250" y="1757667"/>
                </a:lnTo>
                <a:lnTo>
                  <a:pt x="5186329" y="1757667"/>
                </a:lnTo>
                <a:lnTo>
                  <a:pt x="5186329" y="1756588"/>
                </a:lnTo>
                <a:lnTo>
                  <a:pt x="5185250" y="1752137"/>
                </a:lnTo>
                <a:close/>
                <a:moveTo>
                  <a:pt x="7082487" y="1751937"/>
                </a:moveTo>
                <a:lnTo>
                  <a:pt x="7079250" y="1753016"/>
                </a:lnTo>
                <a:lnTo>
                  <a:pt x="7079250" y="1754095"/>
                </a:lnTo>
                <a:lnTo>
                  <a:pt x="7086803" y="1753016"/>
                </a:lnTo>
                <a:lnTo>
                  <a:pt x="7086803" y="1751937"/>
                </a:lnTo>
                <a:close/>
                <a:moveTo>
                  <a:pt x="8770598" y="1751732"/>
                </a:moveTo>
                <a:lnTo>
                  <a:pt x="8770598" y="1754969"/>
                </a:lnTo>
                <a:cubicBezTo>
                  <a:pt x="8770598" y="1758026"/>
                  <a:pt x="8773116" y="1761263"/>
                  <a:pt x="8778151" y="1764680"/>
                </a:cubicBezTo>
                <a:lnTo>
                  <a:pt x="8778151" y="1767917"/>
                </a:lnTo>
                <a:lnTo>
                  <a:pt x="8783546" y="1765759"/>
                </a:lnTo>
                <a:lnTo>
                  <a:pt x="8783546" y="1764680"/>
                </a:lnTo>
                <a:cubicBezTo>
                  <a:pt x="8781388" y="1762342"/>
                  <a:pt x="8780309" y="1760184"/>
                  <a:pt x="8780309" y="1758206"/>
                </a:cubicBezTo>
                <a:lnTo>
                  <a:pt x="8779230" y="1759285"/>
                </a:lnTo>
                <a:lnTo>
                  <a:pt x="8778151" y="1759285"/>
                </a:lnTo>
                <a:close/>
                <a:moveTo>
                  <a:pt x="8239877" y="1751732"/>
                </a:moveTo>
                <a:lnTo>
                  <a:pt x="8238798" y="1762522"/>
                </a:lnTo>
                <a:lnTo>
                  <a:pt x="8238798" y="1765759"/>
                </a:lnTo>
                <a:lnTo>
                  <a:pt x="8239877" y="1765759"/>
                </a:lnTo>
                <a:lnTo>
                  <a:pt x="8240956" y="1756048"/>
                </a:lnTo>
                <a:lnTo>
                  <a:pt x="8240956" y="1751732"/>
                </a:lnTo>
                <a:close/>
                <a:moveTo>
                  <a:pt x="6797644" y="1751379"/>
                </a:moveTo>
                <a:lnTo>
                  <a:pt x="6797644" y="1754616"/>
                </a:lnTo>
                <a:lnTo>
                  <a:pt x="6798723" y="1754616"/>
                </a:lnTo>
                <a:lnTo>
                  <a:pt x="6798723" y="1751379"/>
                </a:lnTo>
                <a:close/>
                <a:moveTo>
                  <a:pt x="1745113" y="1751327"/>
                </a:moveTo>
                <a:lnTo>
                  <a:pt x="1744034" y="1752406"/>
                </a:lnTo>
                <a:lnTo>
                  <a:pt x="1744034" y="1753485"/>
                </a:lnTo>
                <a:lnTo>
                  <a:pt x="1746192" y="1755643"/>
                </a:lnTo>
                <a:lnTo>
                  <a:pt x="1749429" y="1755643"/>
                </a:lnTo>
                <a:lnTo>
                  <a:pt x="1749429" y="1752406"/>
                </a:lnTo>
                <a:close/>
                <a:moveTo>
                  <a:pt x="2197066" y="1750974"/>
                </a:moveTo>
                <a:lnTo>
                  <a:pt x="2189514" y="1759471"/>
                </a:lnTo>
                <a:lnTo>
                  <a:pt x="2189514" y="1762708"/>
                </a:lnTo>
                <a:lnTo>
                  <a:pt x="2191672" y="1762708"/>
                </a:lnTo>
                <a:cubicBezTo>
                  <a:pt x="2195629" y="1762708"/>
                  <a:pt x="2198506" y="1760955"/>
                  <a:pt x="2200305" y="1757448"/>
                </a:cubicBezTo>
                <a:lnTo>
                  <a:pt x="2200305" y="1754211"/>
                </a:lnTo>
                <a:close/>
                <a:moveTo>
                  <a:pt x="8141418" y="1750653"/>
                </a:moveTo>
                <a:cubicBezTo>
                  <a:pt x="8144655" y="1754250"/>
                  <a:pt x="8147218" y="1756048"/>
                  <a:pt x="8149106" y="1756048"/>
                </a:cubicBezTo>
                <a:lnTo>
                  <a:pt x="8150185" y="1756048"/>
                </a:lnTo>
                <a:lnTo>
                  <a:pt x="8150185" y="1754969"/>
                </a:lnTo>
                <a:cubicBezTo>
                  <a:pt x="8148386" y="1754969"/>
                  <a:pt x="8145824" y="1753530"/>
                  <a:pt x="8142497" y="1750653"/>
                </a:cubicBezTo>
                <a:close/>
                <a:moveTo>
                  <a:pt x="2212038" y="1748816"/>
                </a:moveTo>
                <a:cubicBezTo>
                  <a:pt x="2208441" y="1750614"/>
                  <a:pt x="2206644" y="1753492"/>
                  <a:pt x="2206644" y="1757448"/>
                </a:cubicBezTo>
                <a:lnTo>
                  <a:pt x="2206644" y="1758392"/>
                </a:lnTo>
                <a:lnTo>
                  <a:pt x="2208802" y="1760550"/>
                </a:lnTo>
                <a:lnTo>
                  <a:pt x="2209881" y="1760550"/>
                </a:lnTo>
                <a:close/>
                <a:moveTo>
                  <a:pt x="579141" y="1748765"/>
                </a:moveTo>
                <a:lnTo>
                  <a:pt x="579141" y="1750788"/>
                </a:lnTo>
                <a:lnTo>
                  <a:pt x="584266" y="1753890"/>
                </a:lnTo>
                <a:lnTo>
                  <a:pt x="586290" y="1753890"/>
                </a:lnTo>
                <a:lnTo>
                  <a:pt x="586290" y="1751867"/>
                </a:lnTo>
                <a:cubicBezTo>
                  <a:pt x="582872" y="1751867"/>
                  <a:pt x="581164" y="1750833"/>
                  <a:pt x="581164" y="1748765"/>
                </a:cubicBezTo>
                <a:close/>
                <a:moveTo>
                  <a:pt x="4151271" y="1747737"/>
                </a:moveTo>
                <a:lnTo>
                  <a:pt x="4149248" y="1749895"/>
                </a:lnTo>
                <a:lnTo>
                  <a:pt x="4149248" y="1750974"/>
                </a:lnTo>
                <a:lnTo>
                  <a:pt x="4152350" y="1750974"/>
                </a:lnTo>
                <a:lnTo>
                  <a:pt x="4152350" y="1747737"/>
                </a:lnTo>
                <a:close/>
                <a:moveTo>
                  <a:pt x="1735403" y="1745932"/>
                </a:moveTo>
                <a:lnTo>
                  <a:pt x="1734325" y="1747011"/>
                </a:lnTo>
                <a:lnTo>
                  <a:pt x="1734325" y="1748090"/>
                </a:lnTo>
                <a:lnTo>
                  <a:pt x="1737560" y="1750248"/>
                </a:lnTo>
                <a:lnTo>
                  <a:pt x="1739719" y="1748090"/>
                </a:lnTo>
                <a:lnTo>
                  <a:pt x="1739719" y="1747011"/>
                </a:lnTo>
                <a:close/>
                <a:moveTo>
                  <a:pt x="9193554" y="1745714"/>
                </a:moveTo>
                <a:cubicBezTo>
                  <a:pt x="9193194" y="1749850"/>
                  <a:pt x="9192115" y="1753087"/>
                  <a:pt x="9190317" y="1755425"/>
                </a:cubicBezTo>
                <a:lnTo>
                  <a:pt x="9193554" y="1758527"/>
                </a:lnTo>
                <a:lnTo>
                  <a:pt x="9195712" y="1758527"/>
                </a:lnTo>
                <a:cubicBezTo>
                  <a:pt x="9197780" y="1757987"/>
                  <a:pt x="9199533" y="1755515"/>
                  <a:pt x="9200972" y="1751109"/>
                </a:cubicBezTo>
                <a:cubicBezTo>
                  <a:pt x="9199533" y="1747872"/>
                  <a:pt x="9198139" y="1746074"/>
                  <a:pt x="9196791" y="1745714"/>
                </a:cubicBezTo>
                <a:close/>
                <a:moveTo>
                  <a:pt x="3704443" y="1745393"/>
                </a:moveTo>
                <a:lnTo>
                  <a:pt x="3704443" y="1747551"/>
                </a:lnTo>
                <a:lnTo>
                  <a:pt x="3705522" y="1747551"/>
                </a:lnTo>
                <a:lnTo>
                  <a:pt x="3705522" y="1745393"/>
                </a:lnTo>
                <a:close/>
                <a:moveTo>
                  <a:pt x="7750832" y="1744719"/>
                </a:moveTo>
                <a:lnTo>
                  <a:pt x="7750832" y="1745798"/>
                </a:lnTo>
                <a:lnTo>
                  <a:pt x="7752990" y="1745798"/>
                </a:lnTo>
                <a:lnTo>
                  <a:pt x="7752990" y="1744719"/>
                </a:lnTo>
                <a:close/>
                <a:moveTo>
                  <a:pt x="7697961" y="1744719"/>
                </a:moveTo>
                <a:lnTo>
                  <a:pt x="7697961" y="1747956"/>
                </a:lnTo>
                <a:lnTo>
                  <a:pt x="7700119" y="1745798"/>
                </a:lnTo>
                <a:lnTo>
                  <a:pt x="7700119" y="1744719"/>
                </a:lnTo>
                <a:close/>
                <a:moveTo>
                  <a:pt x="7661275" y="1744719"/>
                </a:moveTo>
                <a:lnTo>
                  <a:pt x="7661275" y="1745798"/>
                </a:lnTo>
                <a:lnTo>
                  <a:pt x="7664512" y="1749035"/>
                </a:lnTo>
                <a:lnTo>
                  <a:pt x="7664512" y="1744719"/>
                </a:lnTo>
                <a:close/>
                <a:moveTo>
                  <a:pt x="7651564" y="1744719"/>
                </a:moveTo>
                <a:lnTo>
                  <a:pt x="7651564" y="1745798"/>
                </a:lnTo>
                <a:lnTo>
                  <a:pt x="7653722" y="1745798"/>
                </a:lnTo>
                <a:lnTo>
                  <a:pt x="7653722" y="1744719"/>
                </a:lnTo>
                <a:close/>
                <a:moveTo>
                  <a:pt x="7642932" y="1744719"/>
                </a:moveTo>
                <a:lnTo>
                  <a:pt x="7642932" y="1746877"/>
                </a:lnTo>
                <a:lnTo>
                  <a:pt x="7646169" y="1746877"/>
                </a:lnTo>
                <a:lnTo>
                  <a:pt x="7646169" y="1744719"/>
                </a:lnTo>
                <a:close/>
                <a:moveTo>
                  <a:pt x="2171441" y="1743556"/>
                </a:moveTo>
                <a:lnTo>
                  <a:pt x="2168205" y="1744635"/>
                </a:lnTo>
                <a:lnTo>
                  <a:pt x="2168205" y="1745714"/>
                </a:lnTo>
                <a:lnTo>
                  <a:pt x="2170363" y="1745714"/>
                </a:lnTo>
                <a:lnTo>
                  <a:pt x="2173599" y="1744635"/>
                </a:lnTo>
                <a:lnTo>
                  <a:pt x="2173599" y="1743556"/>
                </a:lnTo>
                <a:close/>
                <a:moveTo>
                  <a:pt x="2165102" y="1743556"/>
                </a:moveTo>
                <a:lnTo>
                  <a:pt x="2164023" y="1744635"/>
                </a:lnTo>
                <a:lnTo>
                  <a:pt x="2166180" y="1750974"/>
                </a:lnTo>
                <a:lnTo>
                  <a:pt x="2166180" y="1752053"/>
                </a:lnTo>
                <a:lnTo>
                  <a:pt x="2165102" y="1753132"/>
                </a:lnTo>
                <a:lnTo>
                  <a:pt x="2166180" y="1754211"/>
                </a:lnTo>
                <a:lnTo>
                  <a:pt x="2166180" y="1755290"/>
                </a:lnTo>
                <a:lnTo>
                  <a:pt x="2162944" y="1762708"/>
                </a:lnTo>
                <a:lnTo>
                  <a:pt x="2162944" y="1763787"/>
                </a:lnTo>
                <a:lnTo>
                  <a:pt x="2164023" y="1763787"/>
                </a:lnTo>
                <a:lnTo>
                  <a:pt x="2167126" y="1753132"/>
                </a:lnTo>
                <a:lnTo>
                  <a:pt x="2167126" y="1745714"/>
                </a:lnTo>
                <a:close/>
                <a:moveTo>
                  <a:pt x="8134809" y="1742965"/>
                </a:moveTo>
                <a:lnTo>
                  <a:pt x="8134809" y="1744044"/>
                </a:lnTo>
                <a:cubicBezTo>
                  <a:pt x="8136338" y="1744044"/>
                  <a:pt x="8137102" y="1745123"/>
                  <a:pt x="8137102" y="1747281"/>
                </a:cubicBezTo>
                <a:lnTo>
                  <a:pt x="8138181" y="1747281"/>
                </a:lnTo>
                <a:lnTo>
                  <a:pt x="8138181" y="1745123"/>
                </a:lnTo>
                <a:close/>
                <a:moveTo>
                  <a:pt x="8076812" y="1742965"/>
                </a:moveTo>
                <a:lnTo>
                  <a:pt x="8076812" y="1744044"/>
                </a:lnTo>
                <a:lnTo>
                  <a:pt x="8079105" y="1744044"/>
                </a:lnTo>
                <a:lnTo>
                  <a:pt x="8079105" y="1742965"/>
                </a:lnTo>
                <a:close/>
                <a:moveTo>
                  <a:pt x="8073576" y="1741886"/>
                </a:moveTo>
                <a:lnTo>
                  <a:pt x="8073576" y="1742965"/>
                </a:lnTo>
                <a:lnTo>
                  <a:pt x="8075734" y="1742965"/>
                </a:lnTo>
                <a:lnTo>
                  <a:pt x="8075734" y="1741886"/>
                </a:lnTo>
                <a:close/>
                <a:moveTo>
                  <a:pt x="4181214" y="1740319"/>
                </a:moveTo>
                <a:lnTo>
                  <a:pt x="4181214" y="1742477"/>
                </a:lnTo>
                <a:lnTo>
                  <a:pt x="4182293" y="1745714"/>
                </a:lnTo>
                <a:lnTo>
                  <a:pt x="4183372" y="1745714"/>
                </a:lnTo>
                <a:lnTo>
                  <a:pt x="4183372" y="1744635"/>
                </a:lnTo>
                <a:lnTo>
                  <a:pt x="4182293" y="1740319"/>
                </a:lnTo>
                <a:close/>
                <a:moveTo>
                  <a:pt x="6753405" y="1739510"/>
                </a:moveTo>
                <a:lnTo>
                  <a:pt x="6752326" y="1740589"/>
                </a:lnTo>
                <a:lnTo>
                  <a:pt x="6752326" y="1741668"/>
                </a:lnTo>
                <a:lnTo>
                  <a:pt x="6755563" y="1741668"/>
                </a:lnTo>
                <a:close/>
                <a:moveTo>
                  <a:pt x="2217299" y="1739240"/>
                </a:moveTo>
                <a:lnTo>
                  <a:pt x="2214062" y="1743556"/>
                </a:lnTo>
                <a:lnTo>
                  <a:pt x="2216220" y="1743556"/>
                </a:lnTo>
                <a:lnTo>
                  <a:pt x="2219458" y="1739240"/>
                </a:lnTo>
                <a:close/>
                <a:moveTo>
                  <a:pt x="7246900" y="1739124"/>
                </a:moveTo>
                <a:lnTo>
                  <a:pt x="7246900" y="1740203"/>
                </a:lnTo>
                <a:lnTo>
                  <a:pt x="7250002" y="1741282"/>
                </a:lnTo>
                <a:lnTo>
                  <a:pt x="7250002" y="1739124"/>
                </a:lnTo>
                <a:close/>
                <a:moveTo>
                  <a:pt x="7085724" y="1739124"/>
                </a:moveTo>
                <a:cubicBezTo>
                  <a:pt x="7082487" y="1741911"/>
                  <a:pt x="7079970" y="1743305"/>
                  <a:pt x="7078171" y="1743305"/>
                </a:cubicBezTo>
                <a:lnTo>
                  <a:pt x="7078171" y="1744384"/>
                </a:lnTo>
                <a:lnTo>
                  <a:pt x="7079250" y="1744384"/>
                </a:lnTo>
                <a:cubicBezTo>
                  <a:pt x="7083926" y="1742585"/>
                  <a:pt x="7086444" y="1740832"/>
                  <a:pt x="7086803" y="1739124"/>
                </a:cubicBezTo>
                <a:close/>
                <a:moveTo>
                  <a:pt x="5219238" y="1739054"/>
                </a:moveTo>
                <a:lnTo>
                  <a:pt x="5218159" y="1740133"/>
                </a:lnTo>
                <a:lnTo>
                  <a:pt x="5218159" y="1743370"/>
                </a:lnTo>
                <a:lnTo>
                  <a:pt x="5224768" y="1748900"/>
                </a:lnTo>
                <a:lnTo>
                  <a:pt x="5226926" y="1743370"/>
                </a:lnTo>
                <a:close/>
                <a:moveTo>
                  <a:pt x="8091109" y="1738649"/>
                </a:moveTo>
                <a:lnTo>
                  <a:pt x="8080184" y="1741886"/>
                </a:lnTo>
                <a:lnTo>
                  <a:pt x="8080184" y="1742965"/>
                </a:lnTo>
                <a:lnTo>
                  <a:pt x="8083421" y="1742965"/>
                </a:lnTo>
                <a:cubicBezTo>
                  <a:pt x="8083421" y="1741526"/>
                  <a:pt x="8086344" y="1740447"/>
                  <a:pt x="8092188" y="1739728"/>
                </a:cubicBezTo>
                <a:lnTo>
                  <a:pt x="8092188" y="1738649"/>
                </a:lnTo>
                <a:close/>
                <a:moveTo>
                  <a:pt x="560663" y="1738514"/>
                </a:moveTo>
                <a:lnTo>
                  <a:pt x="560663" y="1739458"/>
                </a:lnTo>
                <a:lnTo>
                  <a:pt x="562686" y="1739458"/>
                </a:lnTo>
                <a:lnTo>
                  <a:pt x="562686" y="1738514"/>
                </a:lnTo>
                <a:close/>
                <a:moveTo>
                  <a:pt x="7763780" y="1738244"/>
                </a:moveTo>
                <a:lnTo>
                  <a:pt x="7763780" y="1739323"/>
                </a:lnTo>
                <a:lnTo>
                  <a:pt x="7765938" y="1739323"/>
                </a:lnTo>
                <a:lnTo>
                  <a:pt x="7765938" y="1738244"/>
                </a:lnTo>
                <a:close/>
                <a:moveTo>
                  <a:pt x="569835" y="1737435"/>
                </a:moveTo>
                <a:cubicBezTo>
                  <a:pt x="568486" y="1740223"/>
                  <a:pt x="566463" y="1741616"/>
                  <a:pt x="563765" y="1741616"/>
                </a:cubicBezTo>
                <a:lnTo>
                  <a:pt x="563765" y="1743640"/>
                </a:lnTo>
                <a:lnTo>
                  <a:pt x="564710" y="1743640"/>
                </a:lnTo>
                <a:lnTo>
                  <a:pt x="569835" y="1739458"/>
                </a:lnTo>
                <a:lnTo>
                  <a:pt x="570914" y="1739458"/>
                </a:lnTo>
                <a:cubicBezTo>
                  <a:pt x="571904" y="1739458"/>
                  <a:pt x="573611" y="1741886"/>
                  <a:pt x="576039" y="1746742"/>
                </a:cubicBezTo>
                <a:lnTo>
                  <a:pt x="577118" y="1746742"/>
                </a:lnTo>
                <a:cubicBezTo>
                  <a:pt x="577118" y="1742965"/>
                  <a:pt x="574690" y="1739863"/>
                  <a:pt x="569835" y="1737435"/>
                </a:cubicBezTo>
                <a:close/>
                <a:moveTo>
                  <a:pt x="7801546" y="1737165"/>
                </a:moveTo>
                <a:lnTo>
                  <a:pt x="7803704" y="1737165"/>
                </a:lnTo>
                <a:lnTo>
                  <a:pt x="7803704" y="1739323"/>
                </a:lnTo>
                <a:close/>
                <a:moveTo>
                  <a:pt x="5121723" y="1736761"/>
                </a:moveTo>
                <a:lnTo>
                  <a:pt x="5121723" y="1739054"/>
                </a:lnTo>
                <a:lnTo>
                  <a:pt x="5122937" y="1739054"/>
                </a:lnTo>
                <a:lnTo>
                  <a:pt x="5122937" y="1736761"/>
                </a:lnTo>
                <a:close/>
                <a:moveTo>
                  <a:pt x="4157745" y="1736138"/>
                </a:moveTo>
                <a:cubicBezTo>
                  <a:pt x="4153429" y="1736138"/>
                  <a:pt x="4151271" y="1737891"/>
                  <a:pt x="4151271" y="1741398"/>
                </a:cubicBezTo>
                <a:lnTo>
                  <a:pt x="4152350" y="1744635"/>
                </a:lnTo>
                <a:lnTo>
                  <a:pt x="4154508" y="1744635"/>
                </a:lnTo>
                <a:lnTo>
                  <a:pt x="4159903" y="1739240"/>
                </a:lnTo>
                <a:lnTo>
                  <a:pt x="4159903" y="1738161"/>
                </a:lnTo>
                <a:close/>
                <a:moveTo>
                  <a:pt x="4077764" y="1736138"/>
                </a:moveTo>
                <a:lnTo>
                  <a:pt x="4077764" y="1737082"/>
                </a:lnTo>
                <a:lnTo>
                  <a:pt x="4079922" y="1737082"/>
                </a:lnTo>
                <a:lnTo>
                  <a:pt x="4079922" y="1736138"/>
                </a:lnTo>
                <a:close/>
                <a:moveTo>
                  <a:pt x="8100955" y="1735412"/>
                </a:moveTo>
                <a:lnTo>
                  <a:pt x="8100955" y="1736491"/>
                </a:lnTo>
                <a:lnTo>
                  <a:pt x="8103113" y="1736491"/>
                </a:lnTo>
                <a:lnTo>
                  <a:pt x="8103113" y="1735412"/>
                </a:lnTo>
                <a:close/>
                <a:moveTo>
                  <a:pt x="1191463" y="1735277"/>
                </a:moveTo>
                <a:lnTo>
                  <a:pt x="1191463" y="1737435"/>
                </a:lnTo>
                <a:lnTo>
                  <a:pt x="1192543" y="1737435"/>
                </a:lnTo>
                <a:lnTo>
                  <a:pt x="1192543" y="1735277"/>
                </a:lnTo>
                <a:close/>
                <a:moveTo>
                  <a:pt x="3180330" y="1735142"/>
                </a:moveTo>
                <a:lnTo>
                  <a:pt x="3180330" y="1737300"/>
                </a:lnTo>
                <a:lnTo>
                  <a:pt x="3181409" y="1737300"/>
                </a:lnTo>
                <a:lnTo>
                  <a:pt x="3181409" y="1735142"/>
                </a:lnTo>
                <a:close/>
                <a:moveTo>
                  <a:pt x="8095425" y="1734333"/>
                </a:moveTo>
                <a:lnTo>
                  <a:pt x="8095425" y="1735412"/>
                </a:lnTo>
                <a:lnTo>
                  <a:pt x="8098797" y="1735412"/>
                </a:lnTo>
                <a:lnTo>
                  <a:pt x="8098797" y="1734333"/>
                </a:lnTo>
                <a:close/>
                <a:moveTo>
                  <a:pt x="574960" y="1734333"/>
                </a:moveTo>
                <a:lnTo>
                  <a:pt x="574960" y="1737435"/>
                </a:lnTo>
                <a:lnTo>
                  <a:pt x="578062" y="1740537"/>
                </a:lnTo>
                <a:lnTo>
                  <a:pt x="579141" y="1740537"/>
                </a:lnTo>
                <a:lnTo>
                  <a:pt x="579141" y="1736491"/>
                </a:lnTo>
                <a:lnTo>
                  <a:pt x="577118" y="1734333"/>
                </a:lnTo>
                <a:close/>
                <a:moveTo>
                  <a:pt x="3602747" y="1733524"/>
                </a:moveTo>
                <a:lnTo>
                  <a:pt x="3602747" y="1734603"/>
                </a:lnTo>
                <a:lnTo>
                  <a:pt x="3605984" y="1737840"/>
                </a:lnTo>
                <a:lnTo>
                  <a:pt x="3605984" y="1736761"/>
                </a:lnTo>
                <a:close/>
                <a:moveTo>
                  <a:pt x="715365" y="1733389"/>
                </a:moveTo>
                <a:lnTo>
                  <a:pt x="712263" y="1736491"/>
                </a:lnTo>
                <a:lnTo>
                  <a:pt x="712263" y="1739458"/>
                </a:lnTo>
                <a:lnTo>
                  <a:pt x="713342" y="1739458"/>
                </a:lnTo>
                <a:lnTo>
                  <a:pt x="715365" y="1735412"/>
                </a:lnTo>
                <a:close/>
                <a:moveTo>
                  <a:pt x="7706593" y="1732849"/>
                </a:moveTo>
                <a:lnTo>
                  <a:pt x="7706593" y="1735007"/>
                </a:lnTo>
                <a:lnTo>
                  <a:pt x="7709830" y="1735007"/>
                </a:lnTo>
                <a:lnTo>
                  <a:pt x="7709830" y="1733928"/>
                </a:lnTo>
                <a:close/>
                <a:moveTo>
                  <a:pt x="4218439" y="1731822"/>
                </a:moveTo>
                <a:lnTo>
                  <a:pt x="4218439" y="1732901"/>
                </a:lnTo>
                <a:lnTo>
                  <a:pt x="4219518" y="1737082"/>
                </a:lnTo>
                <a:lnTo>
                  <a:pt x="4220597" y="1737082"/>
                </a:lnTo>
                <a:lnTo>
                  <a:pt x="4220597" y="1735059"/>
                </a:lnTo>
                <a:lnTo>
                  <a:pt x="4219518" y="1731822"/>
                </a:lnTo>
                <a:close/>
                <a:moveTo>
                  <a:pt x="7625668" y="1731770"/>
                </a:moveTo>
                <a:lnTo>
                  <a:pt x="7625668" y="1733928"/>
                </a:lnTo>
                <a:lnTo>
                  <a:pt x="7626747" y="1733928"/>
                </a:lnTo>
                <a:lnTo>
                  <a:pt x="7626747" y="1731770"/>
                </a:lnTo>
                <a:close/>
                <a:moveTo>
                  <a:pt x="3193413" y="1730826"/>
                </a:moveTo>
                <a:cubicBezTo>
                  <a:pt x="3189907" y="1730826"/>
                  <a:pt x="3187344" y="1735502"/>
                  <a:pt x="3185726" y="1744853"/>
                </a:cubicBezTo>
                <a:lnTo>
                  <a:pt x="3184647" y="1744853"/>
                </a:lnTo>
                <a:cubicBezTo>
                  <a:pt x="3186624" y="1750248"/>
                  <a:pt x="3188423" y="1753126"/>
                  <a:pt x="3190042" y="1753485"/>
                </a:cubicBezTo>
                <a:lnTo>
                  <a:pt x="3191255" y="1753485"/>
                </a:lnTo>
                <a:lnTo>
                  <a:pt x="3193413" y="1751327"/>
                </a:lnTo>
                <a:cubicBezTo>
                  <a:pt x="3193413" y="1748630"/>
                  <a:pt x="3191930" y="1745393"/>
                  <a:pt x="3188963" y="1741616"/>
                </a:cubicBezTo>
                <a:lnTo>
                  <a:pt x="3188963" y="1740537"/>
                </a:lnTo>
                <a:cubicBezTo>
                  <a:pt x="3188963" y="1739278"/>
                  <a:pt x="3191525" y="1737840"/>
                  <a:pt x="3196650" y="1736221"/>
                </a:cubicBezTo>
                <a:lnTo>
                  <a:pt x="3196650" y="1731905"/>
                </a:lnTo>
                <a:close/>
                <a:moveTo>
                  <a:pt x="5113091" y="1730287"/>
                </a:moveTo>
                <a:lnTo>
                  <a:pt x="5115249" y="1732445"/>
                </a:lnTo>
                <a:lnTo>
                  <a:pt x="5119565" y="1732445"/>
                </a:lnTo>
                <a:lnTo>
                  <a:pt x="5119565" y="1731366"/>
                </a:lnTo>
                <a:lnTo>
                  <a:pt x="5114170" y="1730287"/>
                </a:lnTo>
                <a:close/>
                <a:moveTo>
                  <a:pt x="1069670" y="1729882"/>
                </a:moveTo>
                <a:lnTo>
                  <a:pt x="1068592" y="1735277"/>
                </a:lnTo>
                <a:lnTo>
                  <a:pt x="1068592" y="1738514"/>
                </a:lnTo>
                <a:lnTo>
                  <a:pt x="1070749" y="1740672"/>
                </a:lnTo>
                <a:lnTo>
                  <a:pt x="1071828" y="1740672"/>
                </a:lnTo>
                <a:lnTo>
                  <a:pt x="1076143" y="1736356"/>
                </a:lnTo>
                <a:lnTo>
                  <a:pt x="1076143" y="1733119"/>
                </a:lnTo>
                <a:lnTo>
                  <a:pt x="1072907" y="1729882"/>
                </a:lnTo>
                <a:close/>
                <a:moveTo>
                  <a:pt x="1602416" y="1729747"/>
                </a:moveTo>
                <a:lnTo>
                  <a:pt x="1602416" y="1731905"/>
                </a:lnTo>
                <a:lnTo>
                  <a:pt x="1604573" y="1734063"/>
                </a:lnTo>
                <a:lnTo>
                  <a:pt x="1604573" y="1731905"/>
                </a:lnTo>
                <a:close/>
                <a:moveTo>
                  <a:pt x="723593" y="1729208"/>
                </a:moveTo>
                <a:cubicBezTo>
                  <a:pt x="723593" y="1734333"/>
                  <a:pt x="721210" y="1737435"/>
                  <a:pt x="716444" y="1738514"/>
                </a:cubicBezTo>
                <a:lnTo>
                  <a:pt x="716444" y="1739458"/>
                </a:lnTo>
                <a:lnTo>
                  <a:pt x="722515" y="1740537"/>
                </a:lnTo>
                <a:lnTo>
                  <a:pt x="721570" y="1739458"/>
                </a:lnTo>
                <a:lnTo>
                  <a:pt x="721570" y="1738514"/>
                </a:lnTo>
                <a:lnTo>
                  <a:pt x="724537" y="1733389"/>
                </a:lnTo>
                <a:lnTo>
                  <a:pt x="724537" y="1729208"/>
                </a:lnTo>
                <a:close/>
                <a:moveTo>
                  <a:pt x="8187410" y="1728803"/>
                </a:moveTo>
                <a:lnTo>
                  <a:pt x="8187410" y="1730961"/>
                </a:lnTo>
                <a:lnTo>
                  <a:pt x="8189568" y="1730961"/>
                </a:lnTo>
                <a:close/>
                <a:moveTo>
                  <a:pt x="7146958" y="1728333"/>
                </a:moveTo>
                <a:lnTo>
                  <a:pt x="7146958" y="1729412"/>
                </a:lnTo>
                <a:lnTo>
                  <a:pt x="7152353" y="1730491"/>
                </a:lnTo>
                <a:lnTo>
                  <a:pt x="7153432" y="1730491"/>
                </a:lnTo>
                <a:lnTo>
                  <a:pt x="7153432" y="1729412"/>
                </a:lnTo>
                <a:lnTo>
                  <a:pt x="7149116" y="1728333"/>
                </a:lnTo>
                <a:close/>
                <a:moveTo>
                  <a:pt x="1711666" y="1727589"/>
                </a:moveTo>
                <a:lnTo>
                  <a:pt x="1709506" y="1729747"/>
                </a:lnTo>
                <a:lnTo>
                  <a:pt x="1709506" y="1735142"/>
                </a:lnTo>
                <a:lnTo>
                  <a:pt x="1723533" y="1738379"/>
                </a:lnTo>
                <a:lnTo>
                  <a:pt x="1722455" y="1742695"/>
                </a:lnTo>
                <a:lnTo>
                  <a:pt x="1722455" y="1747011"/>
                </a:lnTo>
                <a:lnTo>
                  <a:pt x="1723533" y="1747011"/>
                </a:lnTo>
                <a:cubicBezTo>
                  <a:pt x="1723533" y="1742875"/>
                  <a:pt x="1724613" y="1739638"/>
                  <a:pt x="1726770" y="1737300"/>
                </a:cubicBezTo>
                <a:lnTo>
                  <a:pt x="1726770" y="1735142"/>
                </a:lnTo>
                <a:cubicBezTo>
                  <a:pt x="1723352" y="1735142"/>
                  <a:pt x="1720117" y="1732625"/>
                  <a:pt x="1717060" y="1727589"/>
                </a:cubicBezTo>
                <a:close/>
                <a:moveTo>
                  <a:pt x="4216416" y="1727506"/>
                </a:moveTo>
                <a:lnTo>
                  <a:pt x="4214258" y="1729664"/>
                </a:lnTo>
                <a:lnTo>
                  <a:pt x="4215337" y="1730743"/>
                </a:lnTo>
                <a:lnTo>
                  <a:pt x="4217360" y="1730743"/>
                </a:lnTo>
                <a:close/>
                <a:moveTo>
                  <a:pt x="7143721" y="1727254"/>
                </a:moveTo>
                <a:lnTo>
                  <a:pt x="7143721" y="1730491"/>
                </a:lnTo>
                <a:lnTo>
                  <a:pt x="7144800" y="1730491"/>
                </a:lnTo>
                <a:lnTo>
                  <a:pt x="7144800" y="1727254"/>
                </a:lnTo>
                <a:close/>
                <a:moveTo>
                  <a:pt x="7257556" y="1725096"/>
                </a:moveTo>
                <a:lnTo>
                  <a:pt x="7255398" y="1727254"/>
                </a:lnTo>
                <a:lnTo>
                  <a:pt x="7255398" y="1728333"/>
                </a:lnTo>
                <a:lnTo>
                  <a:pt x="7259714" y="1728333"/>
                </a:lnTo>
                <a:lnTo>
                  <a:pt x="7259714" y="1725096"/>
                </a:lnTo>
                <a:close/>
                <a:moveTo>
                  <a:pt x="7159906" y="1725096"/>
                </a:moveTo>
                <a:lnTo>
                  <a:pt x="7154511" y="1727254"/>
                </a:lnTo>
                <a:lnTo>
                  <a:pt x="7154511" y="1729412"/>
                </a:lnTo>
                <a:lnTo>
                  <a:pt x="7160985" y="1726175"/>
                </a:lnTo>
                <a:lnTo>
                  <a:pt x="7160985" y="1725096"/>
                </a:lnTo>
                <a:close/>
                <a:moveTo>
                  <a:pt x="7143721" y="1725096"/>
                </a:moveTo>
                <a:lnTo>
                  <a:pt x="7143721" y="1726175"/>
                </a:lnTo>
                <a:lnTo>
                  <a:pt x="7146958" y="1726175"/>
                </a:lnTo>
                <a:lnTo>
                  <a:pt x="7146958" y="1725096"/>
                </a:lnTo>
                <a:close/>
                <a:moveTo>
                  <a:pt x="727639" y="1724083"/>
                </a:moveTo>
                <a:lnTo>
                  <a:pt x="727639" y="1726241"/>
                </a:lnTo>
                <a:lnTo>
                  <a:pt x="728718" y="1726241"/>
                </a:lnTo>
                <a:lnTo>
                  <a:pt x="728718" y="1724083"/>
                </a:lnTo>
                <a:close/>
                <a:moveTo>
                  <a:pt x="7096514" y="1722938"/>
                </a:moveTo>
                <a:cubicBezTo>
                  <a:pt x="7095256" y="1722938"/>
                  <a:pt x="7092738" y="1727254"/>
                  <a:pt x="7088961" y="1735886"/>
                </a:cubicBezTo>
                <a:lnTo>
                  <a:pt x="7088961" y="1736965"/>
                </a:lnTo>
                <a:lnTo>
                  <a:pt x="7090040" y="1736965"/>
                </a:lnTo>
                <a:cubicBezTo>
                  <a:pt x="7091659" y="1731391"/>
                  <a:pt x="7094177" y="1726715"/>
                  <a:pt x="7097593" y="1722938"/>
                </a:cubicBezTo>
                <a:close/>
                <a:moveTo>
                  <a:pt x="3188963" y="1721115"/>
                </a:moveTo>
                <a:lnTo>
                  <a:pt x="3186805" y="1723273"/>
                </a:lnTo>
                <a:lnTo>
                  <a:pt x="3187884" y="1724352"/>
                </a:lnTo>
                <a:lnTo>
                  <a:pt x="3188963" y="1724352"/>
                </a:lnTo>
                <a:lnTo>
                  <a:pt x="3190042" y="1723273"/>
                </a:lnTo>
                <a:lnTo>
                  <a:pt x="3190042" y="1721115"/>
                </a:lnTo>
                <a:close/>
                <a:moveTo>
                  <a:pt x="9177369" y="1721032"/>
                </a:moveTo>
                <a:lnTo>
                  <a:pt x="9177369" y="1722111"/>
                </a:lnTo>
                <a:lnTo>
                  <a:pt x="9181685" y="1722111"/>
                </a:lnTo>
                <a:lnTo>
                  <a:pt x="9181685" y="1721032"/>
                </a:lnTo>
                <a:close/>
                <a:moveTo>
                  <a:pt x="6798723" y="1720087"/>
                </a:moveTo>
                <a:lnTo>
                  <a:pt x="6796565" y="1722245"/>
                </a:lnTo>
                <a:lnTo>
                  <a:pt x="6797644" y="1723324"/>
                </a:lnTo>
                <a:lnTo>
                  <a:pt x="6798723" y="1723324"/>
                </a:lnTo>
                <a:lnTo>
                  <a:pt x="6800881" y="1721166"/>
                </a:lnTo>
                <a:lnTo>
                  <a:pt x="6800881" y="1720087"/>
                </a:lnTo>
                <a:close/>
                <a:moveTo>
                  <a:pt x="4079922" y="1720087"/>
                </a:moveTo>
                <a:lnTo>
                  <a:pt x="4077764" y="1722245"/>
                </a:lnTo>
                <a:lnTo>
                  <a:pt x="4077764" y="1725348"/>
                </a:lnTo>
                <a:lnTo>
                  <a:pt x="4082080" y="1725348"/>
                </a:lnTo>
                <a:lnTo>
                  <a:pt x="4084103" y="1723324"/>
                </a:lnTo>
                <a:lnTo>
                  <a:pt x="4084103" y="1722245"/>
                </a:lnTo>
                <a:lnTo>
                  <a:pt x="4082080" y="1720087"/>
                </a:lnTo>
                <a:close/>
                <a:moveTo>
                  <a:pt x="717389" y="1720036"/>
                </a:moveTo>
                <a:lnTo>
                  <a:pt x="715365" y="1723138"/>
                </a:lnTo>
                <a:lnTo>
                  <a:pt x="715365" y="1729208"/>
                </a:lnTo>
                <a:lnTo>
                  <a:pt x="717389" y="1731366"/>
                </a:lnTo>
                <a:lnTo>
                  <a:pt x="718469" y="1726241"/>
                </a:lnTo>
                <a:lnTo>
                  <a:pt x="717389" y="1725162"/>
                </a:lnTo>
                <a:lnTo>
                  <a:pt x="717389" y="1724083"/>
                </a:lnTo>
                <a:lnTo>
                  <a:pt x="719412" y="1721115"/>
                </a:lnTo>
                <a:lnTo>
                  <a:pt x="718469" y="1720036"/>
                </a:lnTo>
                <a:close/>
                <a:moveTo>
                  <a:pt x="7144800" y="1717543"/>
                </a:moveTo>
                <a:lnTo>
                  <a:pt x="7144800" y="1719701"/>
                </a:lnTo>
                <a:lnTo>
                  <a:pt x="7145879" y="1719701"/>
                </a:lnTo>
                <a:lnTo>
                  <a:pt x="7145879" y="1717543"/>
                </a:lnTo>
                <a:close/>
                <a:moveTo>
                  <a:pt x="7131987" y="1717543"/>
                </a:moveTo>
                <a:lnTo>
                  <a:pt x="7138326" y="1725096"/>
                </a:lnTo>
                <a:lnTo>
                  <a:pt x="7139405" y="1725096"/>
                </a:lnTo>
                <a:cubicBezTo>
                  <a:pt x="7139405" y="1723658"/>
                  <a:pt x="7140484" y="1722938"/>
                  <a:pt x="7142642" y="1722938"/>
                </a:cubicBezTo>
                <a:lnTo>
                  <a:pt x="7142642" y="1721859"/>
                </a:lnTo>
                <a:cubicBezTo>
                  <a:pt x="7138326" y="1721859"/>
                  <a:pt x="7135089" y="1720421"/>
                  <a:pt x="7132931" y="1717543"/>
                </a:cubicBezTo>
                <a:close/>
                <a:moveTo>
                  <a:pt x="7083566" y="1717543"/>
                </a:moveTo>
                <a:lnTo>
                  <a:pt x="7081408" y="1719701"/>
                </a:lnTo>
                <a:lnTo>
                  <a:pt x="7081408" y="1722938"/>
                </a:lnTo>
                <a:lnTo>
                  <a:pt x="7084645" y="1722938"/>
                </a:lnTo>
                <a:cubicBezTo>
                  <a:pt x="7086264" y="1722938"/>
                  <a:pt x="7087343" y="1721140"/>
                  <a:pt x="7087882" y="1717543"/>
                </a:cubicBezTo>
                <a:close/>
                <a:moveTo>
                  <a:pt x="5117407" y="1717069"/>
                </a:moveTo>
                <a:lnTo>
                  <a:pt x="5117407" y="1719362"/>
                </a:lnTo>
                <a:lnTo>
                  <a:pt x="5118486" y="1719362"/>
                </a:lnTo>
                <a:lnTo>
                  <a:pt x="5118486" y="1717069"/>
                </a:lnTo>
                <a:close/>
                <a:moveTo>
                  <a:pt x="2231191" y="1716850"/>
                </a:moveTo>
                <a:lnTo>
                  <a:pt x="2225796" y="1722245"/>
                </a:lnTo>
                <a:lnTo>
                  <a:pt x="2225796" y="1723190"/>
                </a:lnTo>
                <a:lnTo>
                  <a:pt x="2233350" y="1725348"/>
                </a:lnTo>
                <a:lnTo>
                  <a:pt x="2235372" y="1725348"/>
                </a:lnTo>
                <a:lnTo>
                  <a:pt x="2237530" y="1723190"/>
                </a:lnTo>
                <a:lnTo>
                  <a:pt x="2237530" y="1722245"/>
                </a:lnTo>
                <a:lnTo>
                  <a:pt x="2232270" y="1716850"/>
                </a:lnTo>
                <a:close/>
                <a:moveTo>
                  <a:pt x="5231242" y="1715990"/>
                </a:moveTo>
                <a:cubicBezTo>
                  <a:pt x="5231242" y="1718238"/>
                  <a:pt x="5229804" y="1720081"/>
                  <a:pt x="5226926" y="1721520"/>
                </a:cubicBezTo>
                <a:lnTo>
                  <a:pt x="5223554" y="1721520"/>
                </a:lnTo>
                <a:lnTo>
                  <a:pt x="5220317" y="1719362"/>
                </a:lnTo>
                <a:lnTo>
                  <a:pt x="5218159" y="1719362"/>
                </a:lnTo>
                <a:lnTo>
                  <a:pt x="5218159" y="1721520"/>
                </a:lnTo>
                <a:lnTo>
                  <a:pt x="5228005" y="1730287"/>
                </a:lnTo>
                <a:lnTo>
                  <a:pt x="5229084" y="1730287"/>
                </a:lnTo>
                <a:lnTo>
                  <a:pt x="5233535" y="1725836"/>
                </a:lnTo>
                <a:lnTo>
                  <a:pt x="5233535" y="1715990"/>
                </a:lnTo>
                <a:close/>
                <a:moveTo>
                  <a:pt x="5120644" y="1714911"/>
                </a:moveTo>
                <a:lnTo>
                  <a:pt x="5120644" y="1715990"/>
                </a:lnTo>
                <a:lnTo>
                  <a:pt x="5124016" y="1715990"/>
                </a:lnTo>
                <a:lnTo>
                  <a:pt x="5124016" y="1714911"/>
                </a:lnTo>
                <a:close/>
                <a:moveTo>
                  <a:pt x="5105403" y="1714911"/>
                </a:moveTo>
                <a:lnTo>
                  <a:pt x="5096636" y="1717069"/>
                </a:lnTo>
                <a:lnTo>
                  <a:pt x="5096636" y="1718148"/>
                </a:lnTo>
                <a:lnTo>
                  <a:pt x="5100953" y="1722599"/>
                </a:lnTo>
                <a:lnTo>
                  <a:pt x="5106482" y="1722599"/>
                </a:lnTo>
                <a:lnTo>
                  <a:pt x="5106482" y="1717069"/>
                </a:lnTo>
                <a:lnTo>
                  <a:pt x="5105403" y="1715990"/>
                </a:lnTo>
                <a:close/>
                <a:moveTo>
                  <a:pt x="7141563" y="1714306"/>
                </a:moveTo>
                <a:lnTo>
                  <a:pt x="7143721" y="1716464"/>
                </a:lnTo>
                <a:lnTo>
                  <a:pt x="7143721" y="1714306"/>
                </a:lnTo>
                <a:close/>
                <a:moveTo>
                  <a:pt x="4168400" y="1713748"/>
                </a:moveTo>
                <a:lnTo>
                  <a:pt x="4165163" y="1719008"/>
                </a:lnTo>
                <a:lnTo>
                  <a:pt x="4168400" y="1731822"/>
                </a:lnTo>
                <a:cubicBezTo>
                  <a:pt x="4169839" y="1731822"/>
                  <a:pt x="4170558" y="1730383"/>
                  <a:pt x="4170558" y="1727506"/>
                </a:cubicBezTo>
                <a:cubicBezTo>
                  <a:pt x="4173345" y="1722560"/>
                  <a:pt x="4176178" y="1720087"/>
                  <a:pt x="4179056" y="1720087"/>
                </a:cubicBezTo>
                <a:lnTo>
                  <a:pt x="4179056" y="1716850"/>
                </a:lnTo>
                <a:lnTo>
                  <a:pt x="4175819" y="1713748"/>
                </a:lnTo>
                <a:close/>
                <a:moveTo>
                  <a:pt x="8248644" y="1712483"/>
                </a:moveTo>
                <a:lnTo>
                  <a:pt x="8245272" y="1715855"/>
                </a:lnTo>
                <a:lnTo>
                  <a:pt x="8248644" y="1718013"/>
                </a:lnTo>
                <a:lnTo>
                  <a:pt x="8249723" y="1718013"/>
                </a:lnTo>
                <a:lnTo>
                  <a:pt x="8251881" y="1715855"/>
                </a:lnTo>
                <a:lnTo>
                  <a:pt x="8251881" y="1714776"/>
                </a:lnTo>
                <a:lnTo>
                  <a:pt x="8249723" y="1712483"/>
                </a:lnTo>
                <a:close/>
                <a:moveTo>
                  <a:pt x="8600250" y="1711809"/>
                </a:moveTo>
                <a:lnTo>
                  <a:pt x="8599171" y="1716125"/>
                </a:lnTo>
                <a:lnTo>
                  <a:pt x="8600250" y="1717204"/>
                </a:lnTo>
                <a:lnTo>
                  <a:pt x="8601329" y="1717204"/>
                </a:lnTo>
                <a:lnTo>
                  <a:pt x="8602408" y="1716125"/>
                </a:lnTo>
                <a:lnTo>
                  <a:pt x="8602408" y="1715046"/>
                </a:lnTo>
                <a:lnTo>
                  <a:pt x="8601329" y="1711809"/>
                </a:lnTo>
                <a:close/>
                <a:moveTo>
                  <a:pt x="45991" y="1711660"/>
                </a:moveTo>
                <a:cubicBezTo>
                  <a:pt x="43115" y="1712379"/>
                  <a:pt x="41676" y="1714133"/>
                  <a:pt x="41676" y="1716920"/>
                </a:cubicBezTo>
                <a:cubicBezTo>
                  <a:pt x="42754" y="1719797"/>
                  <a:pt x="43833" y="1721236"/>
                  <a:pt x="44913" y="1721236"/>
                </a:cubicBezTo>
                <a:lnTo>
                  <a:pt x="47070" y="1717999"/>
                </a:lnTo>
                <a:lnTo>
                  <a:pt x="47070" y="1713818"/>
                </a:lnTo>
                <a:lnTo>
                  <a:pt x="45991" y="1712739"/>
                </a:lnTo>
                <a:close/>
                <a:moveTo>
                  <a:pt x="3591957" y="1710865"/>
                </a:moveTo>
                <a:lnTo>
                  <a:pt x="3591957" y="1711944"/>
                </a:lnTo>
                <a:lnTo>
                  <a:pt x="3594115" y="1711944"/>
                </a:lnTo>
                <a:lnTo>
                  <a:pt x="3594115" y="1710865"/>
                </a:lnTo>
                <a:close/>
                <a:moveTo>
                  <a:pt x="709162" y="1710865"/>
                </a:moveTo>
                <a:lnTo>
                  <a:pt x="707138" y="1712888"/>
                </a:lnTo>
                <a:lnTo>
                  <a:pt x="707138" y="1714911"/>
                </a:lnTo>
                <a:lnTo>
                  <a:pt x="712263" y="1714911"/>
                </a:lnTo>
                <a:lnTo>
                  <a:pt x="712263" y="1713967"/>
                </a:lnTo>
                <a:lnTo>
                  <a:pt x="711319" y="1710865"/>
                </a:lnTo>
                <a:close/>
                <a:moveTo>
                  <a:pt x="5563696" y="1710190"/>
                </a:moveTo>
                <a:lnTo>
                  <a:pt x="5563696" y="1711269"/>
                </a:lnTo>
                <a:lnTo>
                  <a:pt x="5565854" y="1711269"/>
                </a:lnTo>
                <a:lnTo>
                  <a:pt x="5565854" y="1710190"/>
                </a:lnTo>
                <a:close/>
                <a:moveTo>
                  <a:pt x="720492" y="1709786"/>
                </a:moveTo>
                <a:lnTo>
                  <a:pt x="719412" y="1714911"/>
                </a:lnTo>
                <a:lnTo>
                  <a:pt x="720492" y="1714911"/>
                </a:lnTo>
                <a:lnTo>
                  <a:pt x="719412" y="1715990"/>
                </a:lnTo>
                <a:lnTo>
                  <a:pt x="719412" y="1718013"/>
                </a:lnTo>
                <a:lnTo>
                  <a:pt x="720492" y="1718013"/>
                </a:lnTo>
                <a:lnTo>
                  <a:pt x="720492" y="1715990"/>
                </a:lnTo>
                <a:lnTo>
                  <a:pt x="721570" y="1715990"/>
                </a:lnTo>
                <a:lnTo>
                  <a:pt x="720492" y="1714911"/>
                </a:lnTo>
                <a:lnTo>
                  <a:pt x="720492" y="1713967"/>
                </a:lnTo>
                <a:lnTo>
                  <a:pt x="721570" y="1710865"/>
                </a:lnTo>
                <a:lnTo>
                  <a:pt x="721570" y="1709786"/>
                </a:lnTo>
                <a:close/>
                <a:moveTo>
                  <a:pt x="574960" y="1709786"/>
                </a:moveTo>
                <a:lnTo>
                  <a:pt x="574960" y="1710865"/>
                </a:lnTo>
                <a:lnTo>
                  <a:pt x="577118" y="1712888"/>
                </a:lnTo>
                <a:lnTo>
                  <a:pt x="578062" y="1711809"/>
                </a:lnTo>
                <a:lnTo>
                  <a:pt x="578062" y="1710865"/>
                </a:lnTo>
                <a:lnTo>
                  <a:pt x="577118" y="1709786"/>
                </a:lnTo>
                <a:close/>
                <a:moveTo>
                  <a:pt x="7702277" y="1709111"/>
                </a:moveTo>
                <a:lnTo>
                  <a:pt x="7702277" y="1711269"/>
                </a:lnTo>
                <a:lnTo>
                  <a:pt x="7704435" y="1709111"/>
                </a:lnTo>
                <a:close/>
                <a:moveTo>
                  <a:pt x="3605984" y="1708707"/>
                </a:moveTo>
                <a:cubicBezTo>
                  <a:pt x="3597352" y="1711764"/>
                  <a:pt x="3593036" y="1714641"/>
                  <a:pt x="3593036" y="1717339"/>
                </a:cubicBezTo>
                <a:lnTo>
                  <a:pt x="3593036" y="1719497"/>
                </a:lnTo>
                <a:lnTo>
                  <a:pt x="3600589" y="1728129"/>
                </a:lnTo>
                <a:lnTo>
                  <a:pt x="3599510" y="1733524"/>
                </a:lnTo>
                <a:lnTo>
                  <a:pt x="3601668" y="1733524"/>
                </a:lnTo>
                <a:cubicBezTo>
                  <a:pt x="3601668" y="1731905"/>
                  <a:pt x="3603106" y="1730107"/>
                  <a:pt x="3605984" y="1728129"/>
                </a:cubicBezTo>
                <a:lnTo>
                  <a:pt x="3602747" y="1722734"/>
                </a:lnTo>
                <a:lnTo>
                  <a:pt x="3605984" y="1718418"/>
                </a:lnTo>
                <a:lnTo>
                  <a:pt x="3603826" y="1718418"/>
                </a:lnTo>
                <a:lnTo>
                  <a:pt x="3603826" y="1717339"/>
                </a:lnTo>
                <a:cubicBezTo>
                  <a:pt x="3603826" y="1715361"/>
                  <a:pt x="3606343" y="1713922"/>
                  <a:pt x="3611379" y="1713023"/>
                </a:cubicBezTo>
                <a:lnTo>
                  <a:pt x="3611379" y="1710865"/>
                </a:lnTo>
                <a:lnTo>
                  <a:pt x="3609221" y="1708707"/>
                </a:lnTo>
                <a:close/>
                <a:moveTo>
                  <a:pt x="1602416" y="1708167"/>
                </a:moveTo>
                <a:lnTo>
                  <a:pt x="1597021" y="1712483"/>
                </a:lnTo>
                <a:cubicBezTo>
                  <a:pt x="1598099" y="1715361"/>
                  <a:pt x="1599178" y="1716799"/>
                  <a:pt x="1600258" y="1716799"/>
                </a:cubicBezTo>
                <a:lnTo>
                  <a:pt x="1606731" y="1716799"/>
                </a:lnTo>
                <a:lnTo>
                  <a:pt x="1606731" y="1711404"/>
                </a:lnTo>
                <a:lnTo>
                  <a:pt x="1603495" y="1708167"/>
                </a:lnTo>
                <a:close/>
                <a:moveTo>
                  <a:pt x="3729260" y="1707628"/>
                </a:moveTo>
                <a:lnTo>
                  <a:pt x="3727102" y="1709786"/>
                </a:lnTo>
                <a:lnTo>
                  <a:pt x="3727102" y="1711944"/>
                </a:lnTo>
                <a:lnTo>
                  <a:pt x="3728181" y="1711944"/>
                </a:lnTo>
                <a:lnTo>
                  <a:pt x="3730339" y="1709786"/>
                </a:lnTo>
                <a:lnTo>
                  <a:pt x="3730339" y="1707628"/>
                </a:lnTo>
                <a:close/>
                <a:moveTo>
                  <a:pt x="7740042" y="1706953"/>
                </a:moveTo>
                <a:lnTo>
                  <a:pt x="7740042" y="1708032"/>
                </a:lnTo>
                <a:lnTo>
                  <a:pt x="7742200" y="1708032"/>
                </a:lnTo>
                <a:lnTo>
                  <a:pt x="7742200" y="1706953"/>
                </a:lnTo>
                <a:close/>
                <a:moveTo>
                  <a:pt x="7710909" y="1706953"/>
                </a:moveTo>
                <a:lnTo>
                  <a:pt x="7707672" y="1714506"/>
                </a:lnTo>
                <a:lnTo>
                  <a:pt x="7695803" y="1714506"/>
                </a:lnTo>
                <a:cubicBezTo>
                  <a:pt x="7695803" y="1712348"/>
                  <a:pt x="7693286" y="1711269"/>
                  <a:pt x="7688250" y="1711269"/>
                </a:cubicBezTo>
                <a:lnTo>
                  <a:pt x="7687171" y="1711269"/>
                </a:lnTo>
                <a:cubicBezTo>
                  <a:pt x="7681057" y="1711269"/>
                  <a:pt x="7676741" y="1712348"/>
                  <a:pt x="7674223" y="1714506"/>
                </a:cubicBezTo>
                <a:lnTo>
                  <a:pt x="7670986" y="1714506"/>
                </a:lnTo>
                <a:cubicBezTo>
                  <a:pt x="7670986" y="1712348"/>
                  <a:pt x="7669188" y="1711269"/>
                  <a:pt x="7665591" y="1711269"/>
                </a:cubicBezTo>
                <a:lnTo>
                  <a:pt x="7661275" y="1711269"/>
                </a:lnTo>
                <a:lnTo>
                  <a:pt x="7661275" y="1714506"/>
                </a:lnTo>
                <a:lnTo>
                  <a:pt x="7648327" y="1714506"/>
                </a:lnTo>
                <a:cubicBezTo>
                  <a:pt x="7645989" y="1712708"/>
                  <a:pt x="7642752" y="1711629"/>
                  <a:pt x="7638616" y="1711269"/>
                </a:cubicBezTo>
                <a:lnTo>
                  <a:pt x="7622431" y="1712348"/>
                </a:lnTo>
                <a:lnTo>
                  <a:pt x="7620273" y="1712348"/>
                </a:lnTo>
                <a:lnTo>
                  <a:pt x="7617036" y="1714506"/>
                </a:lnTo>
                <a:lnTo>
                  <a:pt x="7610562" y="1714506"/>
                </a:lnTo>
                <a:cubicBezTo>
                  <a:pt x="7607864" y="1712348"/>
                  <a:pt x="7604627" y="1711269"/>
                  <a:pt x="7600851" y="1711269"/>
                </a:cubicBezTo>
                <a:lnTo>
                  <a:pt x="7599772" y="1711269"/>
                </a:lnTo>
                <a:cubicBezTo>
                  <a:pt x="7595995" y="1711269"/>
                  <a:pt x="7592758" y="1712348"/>
                  <a:pt x="7590061" y="1714506"/>
                </a:cubicBezTo>
                <a:lnTo>
                  <a:pt x="7586824" y="1712348"/>
                </a:lnTo>
                <a:lnTo>
                  <a:pt x="7581429" y="1712348"/>
                </a:lnTo>
                <a:lnTo>
                  <a:pt x="7581429" y="1714506"/>
                </a:lnTo>
                <a:lnTo>
                  <a:pt x="7579271" y="1714506"/>
                </a:lnTo>
                <a:cubicBezTo>
                  <a:pt x="7577832" y="1714506"/>
                  <a:pt x="7577113" y="1713427"/>
                  <a:pt x="7577113" y="1711269"/>
                </a:cubicBezTo>
                <a:lnTo>
                  <a:pt x="7574955" y="1711269"/>
                </a:lnTo>
                <a:cubicBezTo>
                  <a:pt x="7574955" y="1714866"/>
                  <a:pt x="7576034" y="1716664"/>
                  <a:pt x="7578192" y="1716664"/>
                </a:cubicBezTo>
                <a:lnTo>
                  <a:pt x="7578192" y="1719901"/>
                </a:lnTo>
                <a:lnTo>
                  <a:pt x="7574955" y="1730691"/>
                </a:lnTo>
                <a:lnTo>
                  <a:pt x="7588982" y="1731770"/>
                </a:lnTo>
                <a:lnTo>
                  <a:pt x="7593298" y="1730691"/>
                </a:lnTo>
                <a:lnTo>
                  <a:pt x="7594377" y="1731770"/>
                </a:lnTo>
                <a:lnTo>
                  <a:pt x="7598693" y="1730691"/>
                </a:lnTo>
                <a:lnTo>
                  <a:pt x="7608404" y="1731770"/>
                </a:lnTo>
                <a:lnTo>
                  <a:pt x="7614878" y="1730691"/>
                </a:lnTo>
                <a:lnTo>
                  <a:pt x="7618115" y="1733928"/>
                </a:lnTo>
                <a:cubicBezTo>
                  <a:pt x="7620992" y="1732490"/>
                  <a:pt x="7622431" y="1730691"/>
                  <a:pt x="7622431" y="1728533"/>
                </a:cubicBezTo>
                <a:lnTo>
                  <a:pt x="7623510" y="1728533"/>
                </a:lnTo>
                <a:lnTo>
                  <a:pt x="7626747" y="1730691"/>
                </a:lnTo>
                <a:lnTo>
                  <a:pt x="7628905" y="1730691"/>
                </a:lnTo>
                <a:lnTo>
                  <a:pt x="7634300" y="1729612"/>
                </a:lnTo>
                <a:lnTo>
                  <a:pt x="7649406" y="1731770"/>
                </a:lnTo>
                <a:lnTo>
                  <a:pt x="7661275" y="1730691"/>
                </a:lnTo>
                <a:lnTo>
                  <a:pt x="7678539" y="1731770"/>
                </a:lnTo>
                <a:lnTo>
                  <a:pt x="7699040" y="1728533"/>
                </a:lnTo>
                <a:cubicBezTo>
                  <a:pt x="7699040" y="1730691"/>
                  <a:pt x="7700839" y="1731770"/>
                  <a:pt x="7704435" y="1731770"/>
                </a:cubicBezTo>
                <a:lnTo>
                  <a:pt x="7711988" y="1730691"/>
                </a:lnTo>
                <a:lnTo>
                  <a:pt x="7718462" y="1731770"/>
                </a:lnTo>
                <a:lnTo>
                  <a:pt x="7722778" y="1729612"/>
                </a:lnTo>
                <a:lnTo>
                  <a:pt x="7732489" y="1730691"/>
                </a:lnTo>
                <a:lnTo>
                  <a:pt x="7735726" y="1729612"/>
                </a:lnTo>
                <a:lnTo>
                  <a:pt x="7751911" y="1731770"/>
                </a:lnTo>
                <a:lnTo>
                  <a:pt x="7756227" y="1730691"/>
                </a:lnTo>
                <a:lnTo>
                  <a:pt x="7764859" y="1730691"/>
                </a:lnTo>
                <a:lnTo>
                  <a:pt x="7768096" y="1732849"/>
                </a:lnTo>
                <a:lnTo>
                  <a:pt x="7769176" y="1731770"/>
                </a:lnTo>
                <a:lnTo>
                  <a:pt x="7770254" y="1732849"/>
                </a:lnTo>
                <a:lnTo>
                  <a:pt x="7770254" y="1742560"/>
                </a:lnTo>
                <a:lnTo>
                  <a:pt x="7768096" y="1742560"/>
                </a:lnTo>
                <a:lnTo>
                  <a:pt x="7768096" y="1765759"/>
                </a:lnTo>
                <a:lnTo>
                  <a:pt x="7770254" y="1765759"/>
                </a:lnTo>
                <a:lnTo>
                  <a:pt x="7770254" y="1767917"/>
                </a:lnTo>
                <a:lnTo>
                  <a:pt x="7765938" y="1773312"/>
                </a:lnTo>
                <a:lnTo>
                  <a:pt x="7768096" y="1773312"/>
                </a:lnTo>
                <a:lnTo>
                  <a:pt x="7771334" y="1771154"/>
                </a:lnTo>
                <a:lnTo>
                  <a:pt x="7778886" y="1771154"/>
                </a:lnTo>
                <a:lnTo>
                  <a:pt x="7778886" y="1775470"/>
                </a:lnTo>
                <a:lnTo>
                  <a:pt x="7781044" y="1775470"/>
                </a:lnTo>
                <a:lnTo>
                  <a:pt x="7782124" y="1771154"/>
                </a:lnTo>
                <a:lnTo>
                  <a:pt x="7783202" y="1771154"/>
                </a:lnTo>
                <a:lnTo>
                  <a:pt x="7784282" y="1772233"/>
                </a:lnTo>
                <a:lnTo>
                  <a:pt x="7785360" y="1772233"/>
                </a:lnTo>
                <a:lnTo>
                  <a:pt x="7786440" y="1771154"/>
                </a:lnTo>
                <a:lnTo>
                  <a:pt x="7786440" y="1770075"/>
                </a:lnTo>
                <a:lnTo>
                  <a:pt x="7785360" y="1768996"/>
                </a:lnTo>
                <a:lnTo>
                  <a:pt x="7784282" y="1768996"/>
                </a:lnTo>
                <a:lnTo>
                  <a:pt x="7785360" y="1746877"/>
                </a:lnTo>
                <a:lnTo>
                  <a:pt x="7784282" y="1738244"/>
                </a:lnTo>
                <a:lnTo>
                  <a:pt x="7786440" y="1738244"/>
                </a:lnTo>
                <a:lnTo>
                  <a:pt x="7786440" y="1736086"/>
                </a:lnTo>
                <a:lnTo>
                  <a:pt x="7784282" y="1736086"/>
                </a:lnTo>
                <a:lnTo>
                  <a:pt x="7785360" y="1723138"/>
                </a:lnTo>
                <a:lnTo>
                  <a:pt x="7784282" y="1713427"/>
                </a:lnTo>
                <a:lnTo>
                  <a:pt x="7782124" y="1713427"/>
                </a:lnTo>
                <a:lnTo>
                  <a:pt x="7781044" y="1714506"/>
                </a:lnTo>
                <a:lnTo>
                  <a:pt x="7779966" y="1714506"/>
                </a:lnTo>
                <a:cubicBezTo>
                  <a:pt x="7779966" y="1712348"/>
                  <a:pt x="7775290" y="1711269"/>
                  <a:pt x="7765938" y="1711269"/>
                </a:cubicBezTo>
                <a:lnTo>
                  <a:pt x="7764859" y="1711269"/>
                </a:lnTo>
                <a:lnTo>
                  <a:pt x="7763780" y="1712348"/>
                </a:lnTo>
                <a:lnTo>
                  <a:pt x="7762701" y="1712348"/>
                </a:lnTo>
                <a:lnTo>
                  <a:pt x="7760543" y="1710190"/>
                </a:lnTo>
                <a:lnTo>
                  <a:pt x="7756227" y="1712348"/>
                </a:lnTo>
                <a:lnTo>
                  <a:pt x="7748674" y="1711269"/>
                </a:lnTo>
                <a:lnTo>
                  <a:pt x="7743279" y="1714506"/>
                </a:lnTo>
                <a:lnTo>
                  <a:pt x="7735726" y="1714506"/>
                </a:lnTo>
                <a:lnTo>
                  <a:pt x="7732489" y="1712348"/>
                </a:lnTo>
                <a:lnTo>
                  <a:pt x="7720620" y="1712348"/>
                </a:lnTo>
                <a:cubicBezTo>
                  <a:pt x="7716304" y="1712348"/>
                  <a:pt x="7713067" y="1710550"/>
                  <a:pt x="7710909" y="1706953"/>
                </a:cubicBezTo>
                <a:close/>
                <a:moveTo>
                  <a:pt x="7626747" y="1706953"/>
                </a:moveTo>
                <a:lnTo>
                  <a:pt x="7626747" y="1710190"/>
                </a:lnTo>
                <a:lnTo>
                  <a:pt x="7627826" y="1710190"/>
                </a:lnTo>
                <a:lnTo>
                  <a:pt x="7629984" y="1708032"/>
                </a:lnTo>
                <a:lnTo>
                  <a:pt x="7629984" y="1706953"/>
                </a:lnTo>
                <a:close/>
                <a:moveTo>
                  <a:pt x="7617036" y="1706953"/>
                </a:moveTo>
                <a:lnTo>
                  <a:pt x="7617036" y="1708032"/>
                </a:lnTo>
                <a:lnTo>
                  <a:pt x="7619194" y="1708032"/>
                </a:lnTo>
                <a:lnTo>
                  <a:pt x="7619194" y="1706953"/>
                </a:lnTo>
                <a:close/>
                <a:moveTo>
                  <a:pt x="3642805" y="1706549"/>
                </a:moveTo>
                <a:lnTo>
                  <a:pt x="3644963" y="1706549"/>
                </a:lnTo>
                <a:cubicBezTo>
                  <a:pt x="3649998" y="1706729"/>
                  <a:pt x="3652516" y="1707448"/>
                  <a:pt x="3652516" y="1708707"/>
                </a:cubicBezTo>
                <a:lnTo>
                  <a:pt x="3657911" y="1707628"/>
                </a:lnTo>
                <a:lnTo>
                  <a:pt x="3658990" y="1707628"/>
                </a:lnTo>
                <a:lnTo>
                  <a:pt x="3663306" y="1708707"/>
                </a:lnTo>
                <a:lnTo>
                  <a:pt x="3670859" y="1706549"/>
                </a:lnTo>
                <a:cubicBezTo>
                  <a:pt x="3680929" y="1707088"/>
                  <a:pt x="3685965" y="1708167"/>
                  <a:pt x="3685965" y="1709786"/>
                </a:cubicBezTo>
                <a:lnTo>
                  <a:pt x="3685965" y="1710865"/>
                </a:lnTo>
                <a:lnTo>
                  <a:pt x="3682728" y="1714102"/>
                </a:lnTo>
                <a:lnTo>
                  <a:pt x="3678412" y="1714102"/>
                </a:lnTo>
                <a:lnTo>
                  <a:pt x="3674096" y="1710865"/>
                </a:lnTo>
                <a:lnTo>
                  <a:pt x="3669780" y="1710865"/>
                </a:lnTo>
                <a:lnTo>
                  <a:pt x="3664385" y="1715181"/>
                </a:lnTo>
                <a:lnTo>
                  <a:pt x="3654674" y="1715181"/>
                </a:lnTo>
                <a:lnTo>
                  <a:pt x="3644963" y="1714102"/>
                </a:lnTo>
                <a:lnTo>
                  <a:pt x="3640647" y="1715181"/>
                </a:lnTo>
                <a:cubicBezTo>
                  <a:pt x="3637769" y="1714102"/>
                  <a:pt x="3636331" y="1713023"/>
                  <a:pt x="3636331" y="1711944"/>
                </a:cubicBezTo>
                <a:lnTo>
                  <a:pt x="3636331" y="1709786"/>
                </a:lnTo>
                <a:cubicBezTo>
                  <a:pt x="3637050" y="1707628"/>
                  <a:pt x="3639208" y="1706549"/>
                  <a:pt x="3642805" y="1706549"/>
                </a:cubicBezTo>
                <a:close/>
                <a:moveTo>
                  <a:pt x="3186805" y="1706009"/>
                </a:moveTo>
                <a:lnTo>
                  <a:pt x="3185726" y="1707088"/>
                </a:lnTo>
                <a:lnTo>
                  <a:pt x="3185726" y="1708167"/>
                </a:lnTo>
                <a:lnTo>
                  <a:pt x="3186805" y="1709246"/>
                </a:lnTo>
                <a:lnTo>
                  <a:pt x="3187884" y="1709246"/>
                </a:lnTo>
                <a:lnTo>
                  <a:pt x="3188963" y="1708167"/>
                </a:lnTo>
                <a:lnTo>
                  <a:pt x="3188963" y="1707088"/>
                </a:lnTo>
                <a:lnTo>
                  <a:pt x="3187884" y="1706009"/>
                </a:lnTo>
                <a:close/>
                <a:moveTo>
                  <a:pt x="5635450" y="1705874"/>
                </a:moveTo>
                <a:lnTo>
                  <a:pt x="5637608" y="1714506"/>
                </a:lnTo>
                <a:lnTo>
                  <a:pt x="5639766" y="1714506"/>
                </a:lnTo>
                <a:lnTo>
                  <a:pt x="5639766" y="1708032"/>
                </a:lnTo>
                <a:lnTo>
                  <a:pt x="5637608" y="1705874"/>
                </a:lnTo>
                <a:close/>
                <a:moveTo>
                  <a:pt x="8669307" y="1705335"/>
                </a:moveTo>
                <a:lnTo>
                  <a:pt x="8679018" y="1705335"/>
                </a:lnTo>
                <a:lnTo>
                  <a:pt x="8685492" y="1710730"/>
                </a:lnTo>
                <a:lnTo>
                  <a:pt x="8687650" y="1710730"/>
                </a:lnTo>
                <a:lnTo>
                  <a:pt x="8696147" y="1707493"/>
                </a:lnTo>
                <a:cubicBezTo>
                  <a:pt x="8699024" y="1707493"/>
                  <a:pt x="8704779" y="1711090"/>
                  <a:pt x="8713411" y="1718283"/>
                </a:cubicBezTo>
                <a:lnTo>
                  <a:pt x="8713411" y="1720441"/>
                </a:lnTo>
                <a:lnTo>
                  <a:pt x="8709095" y="1726915"/>
                </a:lnTo>
                <a:lnTo>
                  <a:pt x="8710174" y="1737705"/>
                </a:lnTo>
                <a:lnTo>
                  <a:pt x="8709095" y="1746337"/>
                </a:lnTo>
                <a:lnTo>
                  <a:pt x="8710174" y="1750653"/>
                </a:lnTo>
                <a:lnTo>
                  <a:pt x="8713411" y="1750653"/>
                </a:lnTo>
                <a:lnTo>
                  <a:pt x="8718806" y="1746337"/>
                </a:lnTo>
                <a:lnTo>
                  <a:pt x="8732833" y="1752811"/>
                </a:lnTo>
                <a:lnTo>
                  <a:pt x="8741465" y="1752811"/>
                </a:lnTo>
                <a:cubicBezTo>
                  <a:pt x="8741465" y="1749934"/>
                  <a:pt x="8742184" y="1748495"/>
                  <a:pt x="8743623" y="1748495"/>
                </a:cubicBezTo>
                <a:lnTo>
                  <a:pt x="8755492" y="1749574"/>
                </a:lnTo>
                <a:cubicBezTo>
                  <a:pt x="8758369" y="1749574"/>
                  <a:pt x="8760887" y="1744539"/>
                  <a:pt x="8763045" y="1734468"/>
                </a:cubicBezTo>
                <a:lnTo>
                  <a:pt x="8764124" y="1727994"/>
                </a:lnTo>
                <a:lnTo>
                  <a:pt x="8765203" y="1726915"/>
                </a:lnTo>
                <a:lnTo>
                  <a:pt x="8766282" y="1726915"/>
                </a:lnTo>
                <a:lnTo>
                  <a:pt x="8769519" y="1729073"/>
                </a:lnTo>
                <a:lnTo>
                  <a:pt x="8768440" y="1734468"/>
                </a:lnTo>
                <a:cubicBezTo>
                  <a:pt x="8770238" y="1742381"/>
                  <a:pt x="8774554" y="1746337"/>
                  <a:pt x="8781388" y="1746337"/>
                </a:cubicBezTo>
                <a:lnTo>
                  <a:pt x="8781388" y="1745258"/>
                </a:lnTo>
                <a:lnTo>
                  <a:pt x="8782467" y="1733389"/>
                </a:lnTo>
                <a:lnTo>
                  <a:pt x="8779230" y="1723678"/>
                </a:lnTo>
                <a:lnTo>
                  <a:pt x="8778151" y="1723678"/>
                </a:lnTo>
                <a:lnTo>
                  <a:pt x="8779230" y="1716125"/>
                </a:lnTo>
                <a:cubicBezTo>
                  <a:pt x="8775993" y="1714686"/>
                  <a:pt x="8774195" y="1713248"/>
                  <a:pt x="8773835" y="1711809"/>
                </a:cubicBezTo>
                <a:lnTo>
                  <a:pt x="8773835" y="1710730"/>
                </a:lnTo>
                <a:cubicBezTo>
                  <a:pt x="8773835" y="1709651"/>
                  <a:pt x="8775274" y="1708572"/>
                  <a:pt x="8778151" y="1707493"/>
                </a:cubicBezTo>
                <a:lnTo>
                  <a:pt x="8798652" y="1716125"/>
                </a:lnTo>
                <a:cubicBezTo>
                  <a:pt x="8798652" y="1721160"/>
                  <a:pt x="8801170" y="1723678"/>
                  <a:pt x="8806205" y="1723678"/>
                </a:cubicBezTo>
                <a:cubicBezTo>
                  <a:pt x="8814118" y="1725476"/>
                  <a:pt x="8818074" y="1729433"/>
                  <a:pt x="8818074" y="1735547"/>
                </a:cubicBezTo>
                <a:cubicBezTo>
                  <a:pt x="8818074" y="1738065"/>
                  <a:pt x="8816995" y="1740223"/>
                  <a:pt x="8814837" y="1742021"/>
                </a:cubicBezTo>
                <a:cubicBezTo>
                  <a:pt x="8819873" y="1747776"/>
                  <a:pt x="8822390" y="1751732"/>
                  <a:pt x="8822390" y="1753890"/>
                </a:cubicBezTo>
                <a:cubicBezTo>
                  <a:pt x="8821671" y="1760904"/>
                  <a:pt x="8816995" y="1769536"/>
                  <a:pt x="8808363" y="1779786"/>
                </a:cubicBezTo>
                <a:lnTo>
                  <a:pt x="8805126" y="1779786"/>
                </a:lnTo>
                <a:lnTo>
                  <a:pt x="8799731" y="1777628"/>
                </a:lnTo>
                <a:lnTo>
                  <a:pt x="8794336" y="1779786"/>
                </a:lnTo>
                <a:cubicBezTo>
                  <a:pt x="8790919" y="1779786"/>
                  <a:pt x="8789121" y="1777268"/>
                  <a:pt x="8788941" y="1772233"/>
                </a:cubicBezTo>
                <a:lnTo>
                  <a:pt x="8786783" y="1772233"/>
                </a:lnTo>
                <a:cubicBezTo>
                  <a:pt x="8786783" y="1777268"/>
                  <a:pt x="8784625" y="1779786"/>
                  <a:pt x="8780309" y="1779786"/>
                </a:cubicBezTo>
                <a:lnTo>
                  <a:pt x="8769519" y="1786260"/>
                </a:lnTo>
                <a:lnTo>
                  <a:pt x="8764124" y="1791655"/>
                </a:lnTo>
                <a:cubicBezTo>
                  <a:pt x="8761247" y="1791655"/>
                  <a:pt x="8759808" y="1789137"/>
                  <a:pt x="8759808" y="1784102"/>
                </a:cubicBezTo>
                <a:lnTo>
                  <a:pt x="8757650" y="1784102"/>
                </a:lnTo>
                <a:lnTo>
                  <a:pt x="8757650" y="1783023"/>
                </a:lnTo>
                <a:lnTo>
                  <a:pt x="8751176" y="1789497"/>
                </a:lnTo>
                <a:lnTo>
                  <a:pt x="8745781" y="1790576"/>
                </a:lnTo>
                <a:cubicBezTo>
                  <a:pt x="8737329" y="1790576"/>
                  <a:pt x="8731934" y="1788058"/>
                  <a:pt x="8729596" y="1783023"/>
                </a:cubicBezTo>
                <a:lnTo>
                  <a:pt x="8725280" y="1780865"/>
                </a:lnTo>
                <a:lnTo>
                  <a:pt x="8725280" y="1781944"/>
                </a:lnTo>
                <a:lnTo>
                  <a:pt x="8726359" y="1786260"/>
                </a:lnTo>
                <a:lnTo>
                  <a:pt x="8723122" y="1788418"/>
                </a:lnTo>
                <a:lnTo>
                  <a:pt x="8717727" y="1786260"/>
                </a:lnTo>
                <a:cubicBezTo>
                  <a:pt x="8713950" y="1788418"/>
                  <a:pt x="8709634" y="1789497"/>
                  <a:pt x="8704779" y="1789497"/>
                </a:cubicBezTo>
                <a:cubicBezTo>
                  <a:pt x="8686526" y="1789497"/>
                  <a:pt x="8674702" y="1784462"/>
                  <a:pt x="8669307" y="1774391"/>
                </a:cubicBezTo>
                <a:lnTo>
                  <a:pt x="8669307" y="1773312"/>
                </a:lnTo>
                <a:lnTo>
                  <a:pt x="8670386" y="1765759"/>
                </a:lnTo>
                <a:lnTo>
                  <a:pt x="8668228" y="1759285"/>
                </a:lnTo>
                <a:lnTo>
                  <a:pt x="8668228" y="1756048"/>
                </a:lnTo>
                <a:lnTo>
                  <a:pt x="8670386" y="1747416"/>
                </a:lnTo>
                <a:lnTo>
                  <a:pt x="8670386" y="1746337"/>
                </a:lnTo>
                <a:lnTo>
                  <a:pt x="8667149" y="1742021"/>
                </a:lnTo>
                <a:lnTo>
                  <a:pt x="8668228" y="1731231"/>
                </a:lnTo>
                <a:cubicBezTo>
                  <a:pt x="8666070" y="1731231"/>
                  <a:pt x="8664991" y="1725836"/>
                  <a:pt x="8664991" y="1715046"/>
                </a:cubicBezTo>
                <a:cubicBezTo>
                  <a:pt x="8666429" y="1708572"/>
                  <a:pt x="8667868" y="1705335"/>
                  <a:pt x="8669307" y="1705335"/>
                </a:cubicBezTo>
                <a:close/>
                <a:moveTo>
                  <a:pt x="3589799" y="1702233"/>
                </a:moveTo>
                <a:lnTo>
                  <a:pt x="3589799" y="1703312"/>
                </a:lnTo>
                <a:lnTo>
                  <a:pt x="3590878" y="1709786"/>
                </a:lnTo>
                <a:lnTo>
                  <a:pt x="3591957" y="1709786"/>
                </a:lnTo>
                <a:lnTo>
                  <a:pt x="3593036" y="1706549"/>
                </a:lnTo>
                <a:close/>
                <a:moveTo>
                  <a:pt x="1189306" y="1701963"/>
                </a:moveTo>
                <a:lnTo>
                  <a:pt x="1187147" y="1704121"/>
                </a:lnTo>
                <a:cubicBezTo>
                  <a:pt x="1188407" y="1704121"/>
                  <a:pt x="1189486" y="1707358"/>
                  <a:pt x="1190384" y="1713832"/>
                </a:cubicBezTo>
                <a:lnTo>
                  <a:pt x="1192543" y="1713832"/>
                </a:lnTo>
                <a:lnTo>
                  <a:pt x="1194701" y="1711674"/>
                </a:lnTo>
                <a:lnTo>
                  <a:pt x="1194701" y="1707358"/>
                </a:lnTo>
                <a:cubicBezTo>
                  <a:pt x="1191823" y="1707358"/>
                  <a:pt x="1190025" y="1705560"/>
                  <a:pt x="1189306" y="1701963"/>
                </a:cubicBezTo>
                <a:close/>
                <a:moveTo>
                  <a:pt x="146878" y="1700870"/>
                </a:moveTo>
                <a:lnTo>
                  <a:pt x="143642" y="1713818"/>
                </a:lnTo>
                <a:lnTo>
                  <a:pt x="143642" y="1716920"/>
                </a:lnTo>
                <a:lnTo>
                  <a:pt x="146878" y="1720157"/>
                </a:lnTo>
                <a:cubicBezTo>
                  <a:pt x="148227" y="1718718"/>
                  <a:pt x="149262" y="1712289"/>
                  <a:pt x="149980" y="1700870"/>
                </a:cubicBezTo>
                <a:close/>
                <a:moveTo>
                  <a:pt x="8243114" y="1700614"/>
                </a:moveTo>
                <a:lnTo>
                  <a:pt x="8242035" y="1704930"/>
                </a:lnTo>
                <a:lnTo>
                  <a:pt x="8245272" y="1707088"/>
                </a:lnTo>
                <a:cubicBezTo>
                  <a:pt x="8248599" y="1705650"/>
                  <a:pt x="8250442" y="1704211"/>
                  <a:pt x="8250802" y="1702772"/>
                </a:cubicBezTo>
                <a:lnTo>
                  <a:pt x="8247565" y="1700614"/>
                </a:lnTo>
                <a:close/>
                <a:moveTo>
                  <a:pt x="7100830" y="1700414"/>
                </a:moveTo>
                <a:lnTo>
                  <a:pt x="7100830" y="1702572"/>
                </a:lnTo>
                <a:lnTo>
                  <a:pt x="7101909" y="1702572"/>
                </a:lnTo>
                <a:lnTo>
                  <a:pt x="7101909" y="1700414"/>
                </a:lnTo>
                <a:close/>
                <a:moveTo>
                  <a:pt x="8104192" y="1699535"/>
                </a:moveTo>
                <a:lnTo>
                  <a:pt x="8102034" y="1701693"/>
                </a:lnTo>
                <a:lnTo>
                  <a:pt x="8102034" y="1704930"/>
                </a:lnTo>
                <a:lnTo>
                  <a:pt x="8105271" y="1706009"/>
                </a:lnTo>
                <a:lnTo>
                  <a:pt x="8107564" y="1702772"/>
                </a:lnTo>
                <a:lnTo>
                  <a:pt x="8107564" y="1699535"/>
                </a:lnTo>
                <a:close/>
                <a:moveTo>
                  <a:pt x="3589799" y="1697782"/>
                </a:moveTo>
                <a:lnTo>
                  <a:pt x="3589799" y="1700075"/>
                </a:lnTo>
                <a:lnTo>
                  <a:pt x="3590878" y="1700075"/>
                </a:lnTo>
                <a:lnTo>
                  <a:pt x="3590878" y="1697782"/>
                </a:lnTo>
                <a:close/>
                <a:moveTo>
                  <a:pt x="716444" y="1697512"/>
                </a:moveTo>
                <a:cubicBezTo>
                  <a:pt x="716444" y="1700210"/>
                  <a:pt x="714736" y="1701558"/>
                  <a:pt x="711319" y="1701558"/>
                </a:cubicBezTo>
                <a:lnTo>
                  <a:pt x="711319" y="1706684"/>
                </a:lnTo>
                <a:lnTo>
                  <a:pt x="714286" y="1706684"/>
                </a:lnTo>
                <a:lnTo>
                  <a:pt x="717389" y="1704660"/>
                </a:lnTo>
                <a:lnTo>
                  <a:pt x="719412" y="1707763"/>
                </a:lnTo>
                <a:lnTo>
                  <a:pt x="718469" y="1708842"/>
                </a:lnTo>
                <a:lnTo>
                  <a:pt x="718469" y="1709786"/>
                </a:lnTo>
                <a:lnTo>
                  <a:pt x="721570" y="1708842"/>
                </a:lnTo>
                <a:cubicBezTo>
                  <a:pt x="721570" y="1703716"/>
                  <a:pt x="719861" y="1699940"/>
                  <a:pt x="716444" y="1697512"/>
                </a:cubicBezTo>
                <a:close/>
                <a:moveTo>
                  <a:pt x="8161110" y="1697377"/>
                </a:moveTo>
                <a:lnTo>
                  <a:pt x="8158952" y="1699535"/>
                </a:lnTo>
                <a:lnTo>
                  <a:pt x="8160031" y="1700614"/>
                </a:lnTo>
                <a:lnTo>
                  <a:pt x="8162189" y="1702772"/>
                </a:lnTo>
                <a:lnTo>
                  <a:pt x="8169876" y="1701693"/>
                </a:lnTo>
                <a:lnTo>
                  <a:pt x="8176486" y="1701693"/>
                </a:lnTo>
                <a:cubicBezTo>
                  <a:pt x="8185028" y="1705829"/>
                  <a:pt x="8191187" y="1710550"/>
                  <a:pt x="8194963" y="1715855"/>
                </a:cubicBezTo>
                <a:lnTo>
                  <a:pt x="8194963" y="1727724"/>
                </a:lnTo>
                <a:cubicBezTo>
                  <a:pt x="8192805" y="1733029"/>
                  <a:pt x="8187366" y="1737031"/>
                  <a:pt x="8178644" y="1739728"/>
                </a:cubicBezTo>
                <a:lnTo>
                  <a:pt x="8177564" y="1740807"/>
                </a:lnTo>
                <a:lnTo>
                  <a:pt x="8176486" y="1744044"/>
                </a:lnTo>
                <a:lnTo>
                  <a:pt x="8177564" y="1744044"/>
                </a:lnTo>
                <a:lnTo>
                  <a:pt x="8188489" y="1747281"/>
                </a:lnTo>
                <a:cubicBezTo>
                  <a:pt x="8194334" y="1743684"/>
                  <a:pt x="8198695" y="1741886"/>
                  <a:pt x="8201572" y="1741886"/>
                </a:cubicBezTo>
                <a:lnTo>
                  <a:pt x="8203730" y="1741886"/>
                </a:lnTo>
                <a:lnTo>
                  <a:pt x="8220185" y="1742965"/>
                </a:lnTo>
                <a:lnTo>
                  <a:pt x="8221264" y="1741886"/>
                </a:lnTo>
                <a:lnTo>
                  <a:pt x="8221264" y="1740807"/>
                </a:lnTo>
                <a:cubicBezTo>
                  <a:pt x="8205978" y="1726331"/>
                  <a:pt x="8198335" y="1717249"/>
                  <a:pt x="8198335" y="1713562"/>
                </a:cubicBezTo>
                <a:lnTo>
                  <a:pt x="8210339" y="1709246"/>
                </a:lnTo>
                <a:lnTo>
                  <a:pt x="8218027" y="1709246"/>
                </a:lnTo>
                <a:lnTo>
                  <a:pt x="8225580" y="1710325"/>
                </a:lnTo>
                <a:cubicBezTo>
                  <a:pt x="8223062" y="1704571"/>
                  <a:pt x="8221264" y="1701693"/>
                  <a:pt x="8220185" y="1701693"/>
                </a:cubicBezTo>
                <a:lnTo>
                  <a:pt x="8207102" y="1702772"/>
                </a:lnTo>
                <a:lnTo>
                  <a:pt x="8189568" y="1698456"/>
                </a:lnTo>
                <a:lnTo>
                  <a:pt x="8179722" y="1699535"/>
                </a:lnTo>
                <a:lnTo>
                  <a:pt x="8173114" y="1697377"/>
                </a:lnTo>
                <a:close/>
                <a:moveTo>
                  <a:pt x="5099874" y="1697377"/>
                </a:moveTo>
                <a:cubicBezTo>
                  <a:pt x="5096996" y="1698816"/>
                  <a:pt x="5095557" y="1701019"/>
                  <a:pt x="5095557" y="1703986"/>
                </a:cubicBezTo>
                <a:lnTo>
                  <a:pt x="5098794" y="1705065"/>
                </a:lnTo>
                <a:cubicBezTo>
                  <a:pt x="5103201" y="1704346"/>
                  <a:pt x="5105403" y="1703267"/>
                  <a:pt x="5105403" y="1701828"/>
                </a:cubicBezTo>
                <a:lnTo>
                  <a:pt x="5105403" y="1698456"/>
                </a:lnTo>
                <a:close/>
                <a:moveTo>
                  <a:pt x="9193554" y="1696349"/>
                </a:moveTo>
                <a:lnTo>
                  <a:pt x="9190317" y="1697428"/>
                </a:lnTo>
                <a:lnTo>
                  <a:pt x="9190317" y="1701744"/>
                </a:lnTo>
                <a:lnTo>
                  <a:pt x="9193554" y="1704981"/>
                </a:lnTo>
                <a:lnTo>
                  <a:pt x="9195712" y="1704981"/>
                </a:lnTo>
                <a:lnTo>
                  <a:pt x="9197735" y="1702823"/>
                </a:lnTo>
                <a:lnTo>
                  <a:pt x="9197735" y="1699586"/>
                </a:lnTo>
                <a:cubicBezTo>
                  <a:pt x="9197735" y="1698507"/>
                  <a:pt x="9196341" y="1697428"/>
                  <a:pt x="9193554" y="1696349"/>
                </a:cubicBezTo>
                <a:close/>
                <a:moveTo>
                  <a:pt x="7772412" y="1696163"/>
                </a:moveTo>
                <a:lnTo>
                  <a:pt x="7772412" y="1698321"/>
                </a:lnTo>
                <a:lnTo>
                  <a:pt x="7773492" y="1698321"/>
                </a:lnTo>
                <a:lnTo>
                  <a:pt x="7775650" y="1696163"/>
                </a:lnTo>
                <a:close/>
                <a:moveTo>
                  <a:pt x="7732489" y="1695084"/>
                </a:moveTo>
                <a:lnTo>
                  <a:pt x="7732489" y="1697242"/>
                </a:lnTo>
                <a:lnTo>
                  <a:pt x="7734647" y="1697242"/>
                </a:lnTo>
                <a:close/>
                <a:moveTo>
                  <a:pt x="4184316" y="1694461"/>
                </a:moveTo>
                <a:cubicBezTo>
                  <a:pt x="4184316" y="1697878"/>
                  <a:pt x="4183641" y="1700396"/>
                  <a:pt x="4182293" y="1702014"/>
                </a:cubicBezTo>
                <a:cubicBezTo>
                  <a:pt x="4182293" y="1703363"/>
                  <a:pt x="4185125" y="1704757"/>
                  <a:pt x="4190790" y="1706195"/>
                </a:cubicBezTo>
                <a:lnTo>
                  <a:pt x="4190790" y="1697698"/>
                </a:lnTo>
                <a:lnTo>
                  <a:pt x="4185395" y="1694461"/>
                </a:lnTo>
                <a:close/>
                <a:moveTo>
                  <a:pt x="715365" y="1693466"/>
                </a:moveTo>
                <a:lnTo>
                  <a:pt x="717389" y="1695489"/>
                </a:lnTo>
                <a:lnTo>
                  <a:pt x="717389" y="1693466"/>
                </a:lnTo>
                <a:close/>
                <a:moveTo>
                  <a:pt x="7591140" y="1691847"/>
                </a:moveTo>
                <a:cubicBezTo>
                  <a:pt x="7591140" y="1694005"/>
                  <a:pt x="7591859" y="1695084"/>
                  <a:pt x="7593298" y="1695084"/>
                </a:cubicBezTo>
                <a:lnTo>
                  <a:pt x="7609483" y="1694005"/>
                </a:lnTo>
                <a:lnTo>
                  <a:pt x="7610562" y="1695084"/>
                </a:lnTo>
                <a:lnTo>
                  <a:pt x="7611641" y="1695084"/>
                </a:lnTo>
                <a:lnTo>
                  <a:pt x="7614878" y="1694005"/>
                </a:lnTo>
                <a:lnTo>
                  <a:pt x="7620273" y="1695084"/>
                </a:lnTo>
                <a:lnTo>
                  <a:pt x="7633221" y="1692926"/>
                </a:lnTo>
                <a:lnTo>
                  <a:pt x="7639695" y="1694005"/>
                </a:lnTo>
                <a:lnTo>
                  <a:pt x="7650485" y="1692926"/>
                </a:lnTo>
                <a:lnTo>
                  <a:pt x="7656959" y="1695084"/>
                </a:lnTo>
                <a:lnTo>
                  <a:pt x="7665591" y="1695084"/>
                </a:lnTo>
                <a:lnTo>
                  <a:pt x="7673144" y="1694005"/>
                </a:lnTo>
                <a:lnTo>
                  <a:pt x="7675302" y="1696163"/>
                </a:lnTo>
                <a:cubicBezTo>
                  <a:pt x="7675302" y="1694725"/>
                  <a:pt x="7676381" y="1694005"/>
                  <a:pt x="7678539" y="1694005"/>
                </a:cubicBezTo>
                <a:lnTo>
                  <a:pt x="7696882" y="1695084"/>
                </a:lnTo>
                <a:lnTo>
                  <a:pt x="7697961" y="1694005"/>
                </a:lnTo>
                <a:lnTo>
                  <a:pt x="7699040" y="1694005"/>
                </a:lnTo>
                <a:lnTo>
                  <a:pt x="7705514" y="1695084"/>
                </a:lnTo>
                <a:lnTo>
                  <a:pt x="7707672" y="1695084"/>
                </a:lnTo>
                <a:lnTo>
                  <a:pt x="7707672" y="1691847"/>
                </a:lnTo>
                <a:cubicBezTo>
                  <a:pt x="7709111" y="1691847"/>
                  <a:pt x="7709830" y="1692926"/>
                  <a:pt x="7709830" y="1695084"/>
                </a:cubicBezTo>
                <a:cubicBezTo>
                  <a:pt x="7713427" y="1695084"/>
                  <a:pt x="7715225" y="1695804"/>
                  <a:pt x="7715225" y="1697242"/>
                </a:cubicBezTo>
                <a:lnTo>
                  <a:pt x="7715225" y="1698321"/>
                </a:lnTo>
                <a:lnTo>
                  <a:pt x="7717383" y="1696163"/>
                </a:lnTo>
                <a:lnTo>
                  <a:pt x="7716304" y="1695084"/>
                </a:lnTo>
                <a:cubicBezTo>
                  <a:pt x="7717743" y="1695084"/>
                  <a:pt x="7718462" y="1694005"/>
                  <a:pt x="7718462" y="1691847"/>
                </a:cubicBezTo>
                <a:cubicBezTo>
                  <a:pt x="7726375" y="1693286"/>
                  <a:pt x="7738604" y="1694005"/>
                  <a:pt x="7755148" y="1694005"/>
                </a:cubicBezTo>
                <a:lnTo>
                  <a:pt x="7765938" y="1694005"/>
                </a:lnTo>
                <a:lnTo>
                  <a:pt x="7774570" y="1691847"/>
                </a:lnTo>
                <a:lnTo>
                  <a:pt x="7774570" y="1694005"/>
                </a:lnTo>
                <a:lnTo>
                  <a:pt x="7778886" y="1694005"/>
                </a:lnTo>
                <a:lnTo>
                  <a:pt x="7784282" y="1695084"/>
                </a:lnTo>
                <a:lnTo>
                  <a:pt x="7790756" y="1694005"/>
                </a:lnTo>
                <a:lnTo>
                  <a:pt x="7799388" y="1694005"/>
                </a:lnTo>
                <a:lnTo>
                  <a:pt x="7804783" y="1695084"/>
                </a:lnTo>
                <a:lnTo>
                  <a:pt x="7804783" y="1698321"/>
                </a:lnTo>
                <a:cubicBezTo>
                  <a:pt x="7802624" y="1701378"/>
                  <a:pt x="7801546" y="1706054"/>
                  <a:pt x="7801546" y="1712348"/>
                </a:cubicBezTo>
                <a:lnTo>
                  <a:pt x="7804783" y="1715585"/>
                </a:lnTo>
                <a:lnTo>
                  <a:pt x="7804783" y="1724217"/>
                </a:lnTo>
                <a:lnTo>
                  <a:pt x="7801546" y="1729612"/>
                </a:lnTo>
                <a:lnTo>
                  <a:pt x="7802624" y="1730691"/>
                </a:lnTo>
                <a:lnTo>
                  <a:pt x="7802624" y="1731770"/>
                </a:lnTo>
                <a:lnTo>
                  <a:pt x="7800466" y="1741481"/>
                </a:lnTo>
                <a:lnTo>
                  <a:pt x="7802624" y="1743640"/>
                </a:lnTo>
                <a:lnTo>
                  <a:pt x="7802624" y="1752272"/>
                </a:lnTo>
                <a:lnTo>
                  <a:pt x="7801546" y="1753351"/>
                </a:lnTo>
                <a:lnTo>
                  <a:pt x="7802624" y="1754430"/>
                </a:lnTo>
                <a:cubicBezTo>
                  <a:pt x="7802085" y="1769176"/>
                  <a:pt x="7801366" y="1776549"/>
                  <a:pt x="7800466" y="1776549"/>
                </a:cubicBezTo>
                <a:lnTo>
                  <a:pt x="7801546" y="1777628"/>
                </a:lnTo>
                <a:lnTo>
                  <a:pt x="7801546" y="1779786"/>
                </a:lnTo>
                <a:cubicBezTo>
                  <a:pt x="7801366" y="1783383"/>
                  <a:pt x="7800646" y="1785181"/>
                  <a:pt x="7799388" y="1785181"/>
                </a:cubicBezTo>
                <a:lnTo>
                  <a:pt x="7800466" y="1786260"/>
                </a:lnTo>
                <a:lnTo>
                  <a:pt x="7800466" y="1788418"/>
                </a:lnTo>
                <a:lnTo>
                  <a:pt x="7792914" y="1788418"/>
                </a:lnTo>
                <a:lnTo>
                  <a:pt x="7788598" y="1785181"/>
                </a:lnTo>
                <a:cubicBezTo>
                  <a:pt x="7787159" y="1785541"/>
                  <a:pt x="7785720" y="1787339"/>
                  <a:pt x="7784282" y="1790576"/>
                </a:cubicBezTo>
                <a:lnTo>
                  <a:pt x="7765938" y="1789497"/>
                </a:lnTo>
                <a:lnTo>
                  <a:pt x="7761622" y="1789497"/>
                </a:lnTo>
                <a:lnTo>
                  <a:pt x="7757306" y="1788418"/>
                </a:lnTo>
                <a:lnTo>
                  <a:pt x="7752990" y="1789497"/>
                </a:lnTo>
                <a:lnTo>
                  <a:pt x="7750832" y="1789497"/>
                </a:lnTo>
                <a:lnTo>
                  <a:pt x="7750832" y="1768996"/>
                </a:lnTo>
                <a:lnTo>
                  <a:pt x="7751911" y="1764680"/>
                </a:lnTo>
                <a:lnTo>
                  <a:pt x="7750832" y="1752272"/>
                </a:lnTo>
                <a:lnTo>
                  <a:pt x="7750832" y="1749035"/>
                </a:lnTo>
                <a:lnTo>
                  <a:pt x="7735726" y="1750114"/>
                </a:lnTo>
                <a:lnTo>
                  <a:pt x="7716304" y="1747956"/>
                </a:lnTo>
                <a:lnTo>
                  <a:pt x="7707672" y="1750114"/>
                </a:lnTo>
                <a:lnTo>
                  <a:pt x="7706593" y="1749035"/>
                </a:lnTo>
                <a:lnTo>
                  <a:pt x="7705514" y="1749035"/>
                </a:lnTo>
                <a:cubicBezTo>
                  <a:pt x="7701918" y="1749394"/>
                  <a:pt x="7700119" y="1750473"/>
                  <a:pt x="7700119" y="1752272"/>
                </a:cubicBezTo>
                <a:lnTo>
                  <a:pt x="7697961" y="1752272"/>
                </a:lnTo>
                <a:cubicBezTo>
                  <a:pt x="7697961" y="1749934"/>
                  <a:pt x="7693286" y="1748495"/>
                  <a:pt x="7683934" y="1747956"/>
                </a:cubicBezTo>
                <a:lnTo>
                  <a:pt x="7682855" y="1746877"/>
                </a:lnTo>
                <a:cubicBezTo>
                  <a:pt x="7682855" y="1748675"/>
                  <a:pt x="7679618" y="1749754"/>
                  <a:pt x="7673144" y="1750114"/>
                </a:cubicBezTo>
                <a:lnTo>
                  <a:pt x="7673144" y="1752272"/>
                </a:lnTo>
                <a:lnTo>
                  <a:pt x="7670986" y="1752272"/>
                </a:lnTo>
                <a:lnTo>
                  <a:pt x="7670986" y="1750114"/>
                </a:lnTo>
                <a:lnTo>
                  <a:pt x="7662354" y="1750114"/>
                </a:lnTo>
                <a:lnTo>
                  <a:pt x="7662354" y="1752272"/>
                </a:lnTo>
                <a:lnTo>
                  <a:pt x="7660196" y="1752272"/>
                </a:lnTo>
                <a:lnTo>
                  <a:pt x="7660196" y="1750114"/>
                </a:lnTo>
                <a:lnTo>
                  <a:pt x="7631063" y="1749035"/>
                </a:lnTo>
                <a:lnTo>
                  <a:pt x="7620273" y="1749035"/>
                </a:lnTo>
                <a:cubicBezTo>
                  <a:pt x="7615238" y="1749035"/>
                  <a:pt x="7612720" y="1750114"/>
                  <a:pt x="7612720" y="1752272"/>
                </a:cubicBezTo>
                <a:lnTo>
                  <a:pt x="7606246" y="1752272"/>
                </a:lnTo>
                <a:lnTo>
                  <a:pt x="7606246" y="1750114"/>
                </a:lnTo>
                <a:lnTo>
                  <a:pt x="7595456" y="1750114"/>
                </a:lnTo>
                <a:lnTo>
                  <a:pt x="7594377" y="1749035"/>
                </a:lnTo>
                <a:cubicBezTo>
                  <a:pt x="7592219" y="1749035"/>
                  <a:pt x="7591140" y="1750114"/>
                  <a:pt x="7591140" y="1752272"/>
                </a:cubicBezTo>
                <a:lnTo>
                  <a:pt x="7590061" y="1752272"/>
                </a:lnTo>
                <a:cubicBezTo>
                  <a:pt x="7590061" y="1750653"/>
                  <a:pt x="7587543" y="1748855"/>
                  <a:pt x="7582508" y="1746877"/>
                </a:cubicBezTo>
                <a:cubicBezTo>
                  <a:pt x="7580170" y="1749035"/>
                  <a:pt x="7572617" y="1750114"/>
                  <a:pt x="7559849" y="1750114"/>
                </a:cubicBezTo>
                <a:lnTo>
                  <a:pt x="7557691" y="1744719"/>
                </a:lnTo>
                <a:lnTo>
                  <a:pt x="7558770" y="1729612"/>
                </a:lnTo>
                <a:lnTo>
                  <a:pt x="7558770" y="1723138"/>
                </a:lnTo>
                <a:lnTo>
                  <a:pt x="7559849" y="1722059"/>
                </a:lnTo>
                <a:lnTo>
                  <a:pt x="7557691" y="1708032"/>
                </a:lnTo>
                <a:lnTo>
                  <a:pt x="7558770" y="1702637"/>
                </a:lnTo>
                <a:lnTo>
                  <a:pt x="7557691" y="1696163"/>
                </a:lnTo>
                <a:lnTo>
                  <a:pt x="7558770" y="1695084"/>
                </a:lnTo>
                <a:lnTo>
                  <a:pt x="7568481" y="1695084"/>
                </a:lnTo>
                <a:lnTo>
                  <a:pt x="7572797" y="1698321"/>
                </a:lnTo>
                <a:cubicBezTo>
                  <a:pt x="7572797" y="1695444"/>
                  <a:pt x="7575314" y="1694005"/>
                  <a:pt x="7580350" y="1694005"/>
                </a:cubicBezTo>
                <a:lnTo>
                  <a:pt x="7588982" y="1695084"/>
                </a:lnTo>
                <a:cubicBezTo>
                  <a:pt x="7588982" y="1692926"/>
                  <a:pt x="7589701" y="1691847"/>
                  <a:pt x="7591140" y="1691847"/>
                </a:cubicBezTo>
                <a:close/>
                <a:moveTo>
                  <a:pt x="4211021" y="1691359"/>
                </a:moveTo>
                <a:lnTo>
                  <a:pt x="4206705" y="1697698"/>
                </a:lnTo>
                <a:lnTo>
                  <a:pt x="4205761" y="1702014"/>
                </a:lnTo>
                <a:lnTo>
                  <a:pt x="4206705" y="1702958"/>
                </a:lnTo>
                <a:lnTo>
                  <a:pt x="4206705" y="1708353"/>
                </a:lnTo>
                <a:cubicBezTo>
                  <a:pt x="4204637" y="1711051"/>
                  <a:pt x="4203603" y="1713524"/>
                  <a:pt x="4203603" y="1715771"/>
                </a:cubicBezTo>
                <a:cubicBezTo>
                  <a:pt x="4206929" y="1721526"/>
                  <a:pt x="4209403" y="1724403"/>
                  <a:pt x="4211021" y="1724403"/>
                </a:cubicBezTo>
                <a:cubicBezTo>
                  <a:pt x="4215247" y="1723684"/>
                  <a:pt x="4217360" y="1722605"/>
                  <a:pt x="4217360" y="1721166"/>
                </a:cubicBezTo>
                <a:cubicBezTo>
                  <a:pt x="4217360" y="1714962"/>
                  <a:pt x="4215607" y="1705026"/>
                  <a:pt x="4212100" y="1691359"/>
                </a:cubicBezTo>
                <a:close/>
                <a:moveTo>
                  <a:pt x="4141695" y="1691359"/>
                </a:moveTo>
                <a:cubicBezTo>
                  <a:pt x="4140256" y="1691359"/>
                  <a:pt x="4138863" y="1693832"/>
                  <a:pt x="4137514" y="1698777"/>
                </a:cubicBezTo>
                <a:lnTo>
                  <a:pt x="4139537" y="1704037"/>
                </a:lnTo>
                <a:lnTo>
                  <a:pt x="4142774" y="1704037"/>
                </a:lnTo>
                <a:lnTo>
                  <a:pt x="4142774" y="1702958"/>
                </a:lnTo>
                <a:lnTo>
                  <a:pt x="4140616" y="1699856"/>
                </a:lnTo>
                <a:lnTo>
                  <a:pt x="4140616" y="1697698"/>
                </a:lnTo>
                <a:cubicBezTo>
                  <a:pt x="4140616" y="1696259"/>
                  <a:pt x="4141695" y="1695540"/>
                  <a:pt x="4143853" y="1695540"/>
                </a:cubicBezTo>
                <a:lnTo>
                  <a:pt x="4144932" y="1694461"/>
                </a:lnTo>
                <a:lnTo>
                  <a:pt x="4144932" y="1691359"/>
                </a:lnTo>
                <a:close/>
                <a:moveTo>
                  <a:pt x="8582986" y="1691308"/>
                </a:moveTo>
                <a:lnTo>
                  <a:pt x="8582986" y="1692387"/>
                </a:lnTo>
                <a:lnTo>
                  <a:pt x="8585144" y="1692387"/>
                </a:lnTo>
                <a:lnTo>
                  <a:pt x="8585144" y="1691308"/>
                </a:lnTo>
                <a:close/>
                <a:moveTo>
                  <a:pt x="2226875" y="1690145"/>
                </a:moveTo>
                <a:lnTo>
                  <a:pt x="2225796" y="1691224"/>
                </a:lnTo>
                <a:lnTo>
                  <a:pt x="2225796" y="1692303"/>
                </a:lnTo>
                <a:lnTo>
                  <a:pt x="2235372" y="1699856"/>
                </a:lnTo>
                <a:lnTo>
                  <a:pt x="2237530" y="1699856"/>
                </a:lnTo>
                <a:lnTo>
                  <a:pt x="2239689" y="1697698"/>
                </a:lnTo>
                <a:cubicBezTo>
                  <a:pt x="2238789" y="1695001"/>
                  <a:pt x="2234518" y="1692483"/>
                  <a:pt x="2226875" y="1690145"/>
                </a:cubicBezTo>
                <a:close/>
                <a:moveTo>
                  <a:pt x="3599510" y="1689150"/>
                </a:moveTo>
                <a:lnTo>
                  <a:pt x="3599510" y="1690229"/>
                </a:lnTo>
                <a:lnTo>
                  <a:pt x="3601668" y="1690229"/>
                </a:lnTo>
                <a:lnTo>
                  <a:pt x="3601668" y="1689150"/>
                </a:lnTo>
                <a:close/>
                <a:moveTo>
                  <a:pt x="3284185" y="1688610"/>
                </a:moveTo>
                <a:lnTo>
                  <a:pt x="3284185" y="1690768"/>
                </a:lnTo>
                <a:lnTo>
                  <a:pt x="3283106" y="1690768"/>
                </a:lnTo>
                <a:lnTo>
                  <a:pt x="3284185" y="1694005"/>
                </a:lnTo>
                <a:lnTo>
                  <a:pt x="3285264" y="1694005"/>
                </a:lnTo>
                <a:lnTo>
                  <a:pt x="3286343" y="1688610"/>
                </a:lnTo>
                <a:close/>
                <a:moveTo>
                  <a:pt x="2025371" y="1688122"/>
                </a:moveTo>
                <a:cubicBezTo>
                  <a:pt x="2027799" y="1688122"/>
                  <a:pt x="2030632" y="1689516"/>
                  <a:pt x="2033869" y="1692303"/>
                </a:cubicBezTo>
                <a:lnTo>
                  <a:pt x="2040342" y="1690145"/>
                </a:lnTo>
                <a:lnTo>
                  <a:pt x="2048840" y="1690145"/>
                </a:lnTo>
                <a:lnTo>
                  <a:pt x="2064755" y="1691224"/>
                </a:lnTo>
                <a:lnTo>
                  <a:pt x="2067992" y="1688122"/>
                </a:lnTo>
                <a:lnTo>
                  <a:pt x="2078648" y="1688122"/>
                </a:lnTo>
                <a:lnTo>
                  <a:pt x="2080804" y="1690145"/>
                </a:lnTo>
                <a:lnTo>
                  <a:pt x="2080804" y="1692303"/>
                </a:lnTo>
                <a:cubicBezTo>
                  <a:pt x="2079367" y="1695180"/>
                  <a:pt x="2077568" y="1696619"/>
                  <a:pt x="2075411" y="1696619"/>
                </a:cubicBezTo>
                <a:lnTo>
                  <a:pt x="2028608" y="1698777"/>
                </a:lnTo>
                <a:cubicBezTo>
                  <a:pt x="2025010" y="1695900"/>
                  <a:pt x="2023213" y="1693022"/>
                  <a:pt x="2023213" y="1690145"/>
                </a:cubicBezTo>
                <a:close/>
                <a:moveTo>
                  <a:pt x="3731418" y="1688071"/>
                </a:moveTo>
                <a:lnTo>
                  <a:pt x="3731418" y="1691308"/>
                </a:lnTo>
                <a:lnTo>
                  <a:pt x="3735734" y="1693466"/>
                </a:lnTo>
                <a:lnTo>
                  <a:pt x="3736813" y="1693466"/>
                </a:lnTo>
                <a:lnTo>
                  <a:pt x="3736813" y="1690229"/>
                </a:lnTo>
                <a:lnTo>
                  <a:pt x="3734655" y="1688071"/>
                </a:lnTo>
                <a:close/>
                <a:moveTo>
                  <a:pt x="9120586" y="1687852"/>
                </a:moveTo>
                <a:lnTo>
                  <a:pt x="9120586" y="1690010"/>
                </a:lnTo>
                <a:lnTo>
                  <a:pt x="9121665" y="1690010"/>
                </a:lnTo>
                <a:lnTo>
                  <a:pt x="9121665" y="1687852"/>
                </a:lnTo>
                <a:close/>
                <a:moveTo>
                  <a:pt x="3072295" y="1687531"/>
                </a:moveTo>
                <a:lnTo>
                  <a:pt x="3074453" y="1691847"/>
                </a:lnTo>
                <a:lnTo>
                  <a:pt x="3075532" y="1691847"/>
                </a:lnTo>
                <a:lnTo>
                  <a:pt x="3075532" y="1690768"/>
                </a:lnTo>
                <a:lnTo>
                  <a:pt x="3074453" y="1687531"/>
                </a:lnTo>
                <a:close/>
                <a:moveTo>
                  <a:pt x="3602747" y="1686992"/>
                </a:moveTo>
                <a:lnTo>
                  <a:pt x="3602747" y="1689150"/>
                </a:lnTo>
                <a:lnTo>
                  <a:pt x="3603826" y="1689150"/>
                </a:lnTo>
                <a:lnTo>
                  <a:pt x="3603826" y="1686992"/>
                </a:lnTo>
                <a:close/>
                <a:moveTo>
                  <a:pt x="7085724" y="1686387"/>
                </a:moveTo>
                <a:lnTo>
                  <a:pt x="7085724" y="1688545"/>
                </a:lnTo>
                <a:lnTo>
                  <a:pt x="7087882" y="1688545"/>
                </a:lnTo>
                <a:lnTo>
                  <a:pt x="7087882" y="1686387"/>
                </a:lnTo>
                <a:close/>
                <a:moveTo>
                  <a:pt x="8248644" y="1685373"/>
                </a:moveTo>
                <a:lnTo>
                  <a:pt x="8245272" y="1688610"/>
                </a:lnTo>
                <a:lnTo>
                  <a:pt x="8245272" y="1690768"/>
                </a:lnTo>
                <a:cubicBezTo>
                  <a:pt x="8246621" y="1693646"/>
                  <a:pt x="8249183" y="1695084"/>
                  <a:pt x="8252960" y="1695084"/>
                </a:cubicBezTo>
                <a:lnTo>
                  <a:pt x="8254039" y="1695084"/>
                </a:lnTo>
                <a:lnTo>
                  <a:pt x="8257411" y="1691847"/>
                </a:lnTo>
                <a:cubicBezTo>
                  <a:pt x="8256512" y="1688790"/>
                  <a:pt x="8254668" y="1686632"/>
                  <a:pt x="8251881" y="1685373"/>
                </a:cubicBezTo>
                <a:close/>
                <a:moveTo>
                  <a:pt x="8644490" y="1684834"/>
                </a:moveTo>
                <a:lnTo>
                  <a:pt x="8662833" y="1684834"/>
                </a:lnTo>
                <a:cubicBezTo>
                  <a:pt x="8664991" y="1684834"/>
                  <a:pt x="8666070" y="1686273"/>
                  <a:pt x="8666070" y="1689150"/>
                </a:cubicBezTo>
                <a:lnTo>
                  <a:pt x="8664991" y="1692387"/>
                </a:lnTo>
                <a:lnTo>
                  <a:pt x="8666070" y="1692387"/>
                </a:lnTo>
                <a:cubicBezTo>
                  <a:pt x="8668587" y="1689510"/>
                  <a:pt x="8678253" y="1688071"/>
                  <a:pt x="8695068" y="1688071"/>
                </a:cubicBezTo>
                <a:lnTo>
                  <a:pt x="8702621" y="1690229"/>
                </a:lnTo>
                <a:cubicBezTo>
                  <a:pt x="8702621" y="1688071"/>
                  <a:pt x="8707296" y="1686273"/>
                  <a:pt x="8716648" y="1684834"/>
                </a:cubicBezTo>
                <a:cubicBezTo>
                  <a:pt x="8728877" y="1687531"/>
                  <a:pt x="8734991" y="1689330"/>
                  <a:pt x="8734991" y="1690229"/>
                </a:cubicBezTo>
                <a:lnTo>
                  <a:pt x="8737149" y="1695624"/>
                </a:lnTo>
                <a:lnTo>
                  <a:pt x="8736070" y="1696703"/>
                </a:lnTo>
                <a:lnTo>
                  <a:pt x="8724201" y="1696703"/>
                </a:lnTo>
                <a:lnTo>
                  <a:pt x="8720964" y="1699940"/>
                </a:lnTo>
                <a:lnTo>
                  <a:pt x="8720964" y="1701019"/>
                </a:lnTo>
                <a:lnTo>
                  <a:pt x="8727438" y="1703177"/>
                </a:lnTo>
                <a:lnTo>
                  <a:pt x="8732833" y="1701019"/>
                </a:lnTo>
                <a:cubicBezTo>
                  <a:pt x="8752255" y="1701019"/>
                  <a:pt x="8761966" y="1707133"/>
                  <a:pt x="8761966" y="1719362"/>
                </a:cubicBezTo>
                <a:lnTo>
                  <a:pt x="8761966" y="1720441"/>
                </a:lnTo>
                <a:cubicBezTo>
                  <a:pt x="8761966" y="1726196"/>
                  <a:pt x="8756211" y="1734108"/>
                  <a:pt x="8744702" y="1744179"/>
                </a:cubicBezTo>
                <a:lnTo>
                  <a:pt x="8738228" y="1744179"/>
                </a:lnTo>
                <a:cubicBezTo>
                  <a:pt x="8734811" y="1744179"/>
                  <a:pt x="8731934" y="1742381"/>
                  <a:pt x="8729596" y="1738784"/>
                </a:cubicBezTo>
                <a:cubicBezTo>
                  <a:pt x="8725280" y="1738784"/>
                  <a:pt x="8722043" y="1730512"/>
                  <a:pt x="8719885" y="1713967"/>
                </a:cubicBezTo>
                <a:cubicBezTo>
                  <a:pt x="8715929" y="1710190"/>
                  <a:pt x="8713771" y="1706594"/>
                  <a:pt x="8713411" y="1703177"/>
                </a:cubicBezTo>
                <a:lnTo>
                  <a:pt x="8716648" y="1699940"/>
                </a:lnTo>
                <a:lnTo>
                  <a:pt x="8706937" y="1698861"/>
                </a:lnTo>
                <a:lnTo>
                  <a:pt x="8699384" y="1699940"/>
                </a:lnTo>
                <a:lnTo>
                  <a:pt x="8683334" y="1697782"/>
                </a:lnTo>
                <a:cubicBezTo>
                  <a:pt x="8681355" y="1699221"/>
                  <a:pt x="8676680" y="1700300"/>
                  <a:pt x="8669307" y="1701019"/>
                </a:cubicBezTo>
                <a:lnTo>
                  <a:pt x="8652043" y="1698861"/>
                </a:lnTo>
                <a:lnTo>
                  <a:pt x="8646648" y="1702098"/>
                </a:lnTo>
                <a:lnTo>
                  <a:pt x="8645568" y="1702098"/>
                </a:lnTo>
                <a:cubicBezTo>
                  <a:pt x="8644130" y="1702098"/>
                  <a:pt x="8642691" y="1697063"/>
                  <a:pt x="8641252" y="1686992"/>
                </a:cubicBezTo>
                <a:close/>
                <a:moveTo>
                  <a:pt x="3599510" y="1684834"/>
                </a:moveTo>
                <a:lnTo>
                  <a:pt x="3599510" y="1685913"/>
                </a:lnTo>
                <a:lnTo>
                  <a:pt x="3601668" y="1685913"/>
                </a:lnTo>
                <a:lnTo>
                  <a:pt x="3601668" y="1684834"/>
                </a:lnTo>
                <a:close/>
                <a:moveTo>
                  <a:pt x="5191859" y="1683215"/>
                </a:moveTo>
                <a:cubicBezTo>
                  <a:pt x="5184935" y="1687531"/>
                  <a:pt x="5178011" y="1689689"/>
                  <a:pt x="5171088" y="1689689"/>
                </a:cubicBezTo>
                <a:lnTo>
                  <a:pt x="5164479" y="1688610"/>
                </a:lnTo>
                <a:lnTo>
                  <a:pt x="5161242" y="1689689"/>
                </a:lnTo>
                <a:lnTo>
                  <a:pt x="5151396" y="1688610"/>
                </a:lnTo>
                <a:lnTo>
                  <a:pt x="5140336" y="1688610"/>
                </a:lnTo>
                <a:lnTo>
                  <a:pt x="5136020" y="1685373"/>
                </a:lnTo>
                <a:lnTo>
                  <a:pt x="5132783" y="1685373"/>
                </a:lnTo>
                <a:lnTo>
                  <a:pt x="5129411" y="1690903"/>
                </a:lnTo>
                <a:lnTo>
                  <a:pt x="5130490" y="1709516"/>
                </a:lnTo>
                <a:cubicBezTo>
                  <a:pt x="5129232" y="1709516"/>
                  <a:pt x="5128153" y="1711314"/>
                  <a:pt x="5127253" y="1714911"/>
                </a:cubicBezTo>
                <a:lnTo>
                  <a:pt x="5130490" y="1715990"/>
                </a:lnTo>
                <a:lnTo>
                  <a:pt x="5137099" y="1713832"/>
                </a:lnTo>
                <a:lnTo>
                  <a:pt x="5138178" y="1713832"/>
                </a:lnTo>
                <a:cubicBezTo>
                  <a:pt x="5140606" y="1713832"/>
                  <a:pt x="5143169" y="1714911"/>
                  <a:pt x="5145866" y="1717069"/>
                </a:cubicBezTo>
                <a:lnTo>
                  <a:pt x="5148024" y="1717069"/>
                </a:lnTo>
                <a:cubicBezTo>
                  <a:pt x="5149912" y="1715091"/>
                  <a:pt x="5155038" y="1713652"/>
                  <a:pt x="5163400" y="1712753"/>
                </a:cubicBezTo>
                <a:lnTo>
                  <a:pt x="5164479" y="1711674"/>
                </a:lnTo>
                <a:lnTo>
                  <a:pt x="5165558" y="1711674"/>
                </a:lnTo>
                <a:lnTo>
                  <a:pt x="5174325" y="1713832"/>
                </a:lnTo>
                <a:lnTo>
                  <a:pt x="5186329" y="1710595"/>
                </a:lnTo>
                <a:cubicBezTo>
                  <a:pt x="5192713" y="1713472"/>
                  <a:pt x="5197479" y="1714911"/>
                  <a:pt x="5200625" y="1714911"/>
                </a:cubicBezTo>
                <a:lnTo>
                  <a:pt x="5203863" y="1712753"/>
                </a:lnTo>
                <a:lnTo>
                  <a:pt x="5202784" y="1705065"/>
                </a:lnTo>
                <a:lnTo>
                  <a:pt x="5202784" y="1690903"/>
                </a:lnTo>
                <a:cubicBezTo>
                  <a:pt x="5202784" y="1689195"/>
                  <a:pt x="5199142" y="1686632"/>
                  <a:pt x="5191859" y="1683215"/>
                </a:cubicBezTo>
                <a:close/>
                <a:moveTo>
                  <a:pt x="9124902" y="1682457"/>
                </a:moveTo>
                <a:lnTo>
                  <a:pt x="9122744" y="1686773"/>
                </a:lnTo>
                <a:lnTo>
                  <a:pt x="9123823" y="1686773"/>
                </a:lnTo>
                <a:cubicBezTo>
                  <a:pt x="9125262" y="1686773"/>
                  <a:pt x="9125981" y="1685694"/>
                  <a:pt x="9125981" y="1683536"/>
                </a:cubicBezTo>
                <a:lnTo>
                  <a:pt x="9125981" y="1682457"/>
                </a:lnTo>
                <a:close/>
                <a:moveTo>
                  <a:pt x="7280080" y="1682206"/>
                </a:moveTo>
                <a:lnTo>
                  <a:pt x="7274820" y="1688545"/>
                </a:lnTo>
                <a:lnTo>
                  <a:pt x="7274820" y="1689624"/>
                </a:lnTo>
                <a:lnTo>
                  <a:pt x="7277922" y="1689624"/>
                </a:lnTo>
                <a:cubicBezTo>
                  <a:pt x="7280080" y="1688905"/>
                  <a:pt x="7281159" y="1686792"/>
                  <a:pt x="7281159" y="1683285"/>
                </a:cubicBezTo>
                <a:lnTo>
                  <a:pt x="7281159" y="1682206"/>
                </a:lnTo>
                <a:close/>
                <a:moveTo>
                  <a:pt x="3071216" y="1682136"/>
                </a:moveTo>
                <a:lnTo>
                  <a:pt x="3071216" y="1685373"/>
                </a:lnTo>
                <a:lnTo>
                  <a:pt x="3073374" y="1685373"/>
                </a:lnTo>
                <a:lnTo>
                  <a:pt x="3073374" y="1684294"/>
                </a:lnTo>
                <a:close/>
                <a:moveTo>
                  <a:pt x="3603826" y="1681597"/>
                </a:moveTo>
                <a:lnTo>
                  <a:pt x="3603826" y="1682676"/>
                </a:lnTo>
                <a:lnTo>
                  <a:pt x="3605984" y="1682676"/>
                </a:lnTo>
                <a:lnTo>
                  <a:pt x="3605984" y="1681597"/>
                </a:lnTo>
                <a:close/>
                <a:moveTo>
                  <a:pt x="3261526" y="1681057"/>
                </a:moveTo>
                <a:lnTo>
                  <a:pt x="3261526" y="1683215"/>
                </a:lnTo>
                <a:lnTo>
                  <a:pt x="3260447" y="1683215"/>
                </a:lnTo>
                <a:lnTo>
                  <a:pt x="3261526" y="1684294"/>
                </a:lnTo>
                <a:lnTo>
                  <a:pt x="3261526" y="1687531"/>
                </a:lnTo>
                <a:lnTo>
                  <a:pt x="3259368" y="1696298"/>
                </a:lnTo>
                <a:lnTo>
                  <a:pt x="3260447" y="1697377"/>
                </a:lnTo>
                <a:lnTo>
                  <a:pt x="3261526" y="1697377"/>
                </a:lnTo>
                <a:cubicBezTo>
                  <a:pt x="3262964" y="1697377"/>
                  <a:pt x="3264763" y="1692657"/>
                  <a:pt x="3266921" y="1683215"/>
                </a:cubicBezTo>
                <a:lnTo>
                  <a:pt x="3263684" y="1681057"/>
                </a:lnTo>
                <a:close/>
                <a:moveTo>
                  <a:pt x="576039" y="1680113"/>
                </a:moveTo>
                <a:lnTo>
                  <a:pt x="576039" y="1683215"/>
                </a:lnTo>
                <a:lnTo>
                  <a:pt x="577118" y="1688341"/>
                </a:lnTo>
                <a:lnTo>
                  <a:pt x="574960" y="1690364"/>
                </a:lnTo>
                <a:lnTo>
                  <a:pt x="574960" y="1691308"/>
                </a:lnTo>
                <a:lnTo>
                  <a:pt x="577118" y="1693466"/>
                </a:lnTo>
                <a:lnTo>
                  <a:pt x="581164" y="1693466"/>
                </a:lnTo>
                <a:lnTo>
                  <a:pt x="581164" y="1688341"/>
                </a:lnTo>
                <a:cubicBezTo>
                  <a:pt x="578467" y="1688341"/>
                  <a:pt x="577118" y="1685598"/>
                  <a:pt x="577118" y="1680113"/>
                </a:cubicBezTo>
                <a:close/>
                <a:moveTo>
                  <a:pt x="3649279" y="1679439"/>
                </a:moveTo>
                <a:cubicBezTo>
                  <a:pt x="3643884" y="1679439"/>
                  <a:pt x="3639208" y="1684474"/>
                  <a:pt x="3635252" y="1694545"/>
                </a:cubicBezTo>
                <a:cubicBezTo>
                  <a:pt x="3634173" y="1694725"/>
                  <a:pt x="3632734" y="1697647"/>
                  <a:pt x="3630936" y="1703312"/>
                </a:cubicBezTo>
                <a:lnTo>
                  <a:pt x="3634173" y="1709786"/>
                </a:lnTo>
                <a:lnTo>
                  <a:pt x="3633094" y="1717339"/>
                </a:lnTo>
                <a:lnTo>
                  <a:pt x="3633094" y="1721655"/>
                </a:lnTo>
                <a:lnTo>
                  <a:pt x="3635252" y="1730287"/>
                </a:lnTo>
                <a:lnTo>
                  <a:pt x="3635252" y="1734603"/>
                </a:lnTo>
                <a:cubicBezTo>
                  <a:pt x="3639387" y="1734963"/>
                  <a:pt x="3642624" y="1736041"/>
                  <a:pt x="3644963" y="1737840"/>
                </a:cubicBezTo>
                <a:lnTo>
                  <a:pt x="3649279" y="1737840"/>
                </a:lnTo>
                <a:lnTo>
                  <a:pt x="3666543" y="1735682"/>
                </a:lnTo>
                <a:lnTo>
                  <a:pt x="3671938" y="1735682"/>
                </a:lnTo>
                <a:cubicBezTo>
                  <a:pt x="3677333" y="1736581"/>
                  <a:pt x="3680210" y="1738020"/>
                  <a:pt x="3680570" y="1739998"/>
                </a:cubicBezTo>
                <a:lnTo>
                  <a:pt x="3669780" y="1747551"/>
                </a:lnTo>
                <a:lnTo>
                  <a:pt x="3665464" y="1747551"/>
                </a:lnTo>
                <a:cubicBezTo>
                  <a:pt x="3660428" y="1747551"/>
                  <a:pt x="3657911" y="1745753"/>
                  <a:pt x="3657911" y="1742156"/>
                </a:cubicBezTo>
                <a:lnTo>
                  <a:pt x="3656832" y="1742156"/>
                </a:lnTo>
                <a:lnTo>
                  <a:pt x="3654674" y="1744314"/>
                </a:lnTo>
                <a:lnTo>
                  <a:pt x="3653595" y="1743235"/>
                </a:lnTo>
                <a:lnTo>
                  <a:pt x="3652516" y="1743235"/>
                </a:lnTo>
                <a:lnTo>
                  <a:pt x="3643884" y="1745393"/>
                </a:lnTo>
                <a:lnTo>
                  <a:pt x="3641726" y="1745393"/>
                </a:lnTo>
                <a:lnTo>
                  <a:pt x="3640647" y="1744314"/>
                </a:lnTo>
                <a:lnTo>
                  <a:pt x="3639568" y="1745393"/>
                </a:lnTo>
                <a:lnTo>
                  <a:pt x="3638489" y="1745393"/>
                </a:lnTo>
                <a:lnTo>
                  <a:pt x="3632015" y="1744314"/>
                </a:lnTo>
                <a:lnTo>
                  <a:pt x="3632015" y="1746472"/>
                </a:lnTo>
                <a:lnTo>
                  <a:pt x="3630936" y="1746472"/>
                </a:lnTo>
                <a:cubicBezTo>
                  <a:pt x="3632374" y="1752586"/>
                  <a:pt x="3633094" y="1760544"/>
                  <a:pt x="3633094" y="1770345"/>
                </a:cubicBezTo>
                <a:lnTo>
                  <a:pt x="3633094" y="1773582"/>
                </a:lnTo>
                <a:lnTo>
                  <a:pt x="3649279" y="1772503"/>
                </a:lnTo>
                <a:lnTo>
                  <a:pt x="3661148" y="1772503"/>
                </a:lnTo>
                <a:lnTo>
                  <a:pt x="3676254" y="1773582"/>
                </a:lnTo>
                <a:lnTo>
                  <a:pt x="3695811" y="1769266"/>
                </a:lnTo>
                <a:lnTo>
                  <a:pt x="3704443" y="1772503"/>
                </a:lnTo>
                <a:lnTo>
                  <a:pt x="3705522" y="1772503"/>
                </a:lnTo>
                <a:cubicBezTo>
                  <a:pt x="3705522" y="1770704"/>
                  <a:pt x="3706960" y="1768142"/>
                  <a:pt x="3709838" y="1764815"/>
                </a:cubicBezTo>
                <a:cubicBezTo>
                  <a:pt x="3704262" y="1750428"/>
                  <a:pt x="3698104" y="1743235"/>
                  <a:pt x="3691360" y="1743235"/>
                </a:cubicBezTo>
                <a:lnTo>
                  <a:pt x="3691360" y="1741077"/>
                </a:lnTo>
                <a:cubicBezTo>
                  <a:pt x="3692169" y="1738919"/>
                  <a:pt x="3694372" y="1737840"/>
                  <a:pt x="3697969" y="1737840"/>
                </a:cubicBezTo>
                <a:lnTo>
                  <a:pt x="3703364" y="1743235"/>
                </a:lnTo>
                <a:lnTo>
                  <a:pt x="3703364" y="1742156"/>
                </a:lnTo>
                <a:lnTo>
                  <a:pt x="3701206" y="1738919"/>
                </a:lnTo>
                <a:lnTo>
                  <a:pt x="3708759" y="1730287"/>
                </a:lnTo>
                <a:lnTo>
                  <a:pt x="3706601" y="1727050"/>
                </a:lnTo>
                <a:lnTo>
                  <a:pt x="3706601" y="1725971"/>
                </a:lnTo>
                <a:lnTo>
                  <a:pt x="3708759" y="1722734"/>
                </a:lnTo>
                <a:lnTo>
                  <a:pt x="3708759" y="1718418"/>
                </a:lnTo>
                <a:lnTo>
                  <a:pt x="3700127" y="1709786"/>
                </a:lnTo>
                <a:lnTo>
                  <a:pt x="3708759" y="1708707"/>
                </a:lnTo>
                <a:cubicBezTo>
                  <a:pt x="3706960" y="1706549"/>
                  <a:pt x="3705522" y="1701828"/>
                  <a:pt x="3704443" y="1694545"/>
                </a:cubicBezTo>
                <a:cubicBezTo>
                  <a:pt x="3702824" y="1694545"/>
                  <a:pt x="3701745" y="1692746"/>
                  <a:pt x="3701206" y="1689150"/>
                </a:cubicBezTo>
                <a:lnTo>
                  <a:pt x="3704443" y="1683755"/>
                </a:lnTo>
                <a:lnTo>
                  <a:pt x="3703364" y="1682676"/>
                </a:lnTo>
                <a:lnTo>
                  <a:pt x="3703364" y="1681597"/>
                </a:lnTo>
                <a:lnTo>
                  <a:pt x="3702285" y="1682676"/>
                </a:lnTo>
                <a:lnTo>
                  <a:pt x="3696890" y="1682676"/>
                </a:lnTo>
                <a:lnTo>
                  <a:pt x="3687044" y="1681597"/>
                </a:lnTo>
                <a:lnTo>
                  <a:pt x="3681649" y="1684834"/>
                </a:lnTo>
                <a:lnTo>
                  <a:pt x="3676254" y="1681597"/>
                </a:lnTo>
                <a:lnTo>
                  <a:pt x="3661148" y="1683755"/>
                </a:lnTo>
                <a:cubicBezTo>
                  <a:pt x="3661148" y="1681417"/>
                  <a:pt x="3657191" y="1679978"/>
                  <a:pt x="3649279" y="1679439"/>
                </a:cubicBezTo>
                <a:close/>
                <a:moveTo>
                  <a:pt x="5646240" y="1679034"/>
                </a:moveTo>
                <a:lnTo>
                  <a:pt x="5644082" y="1681192"/>
                </a:lnTo>
                <a:lnTo>
                  <a:pt x="5646240" y="1681192"/>
                </a:lnTo>
                <a:close/>
                <a:moveTo>
                  <a:pt x="8280340" y="1678764"/>
                </a:moveTo>
                <a:cubicBezTo>
                  <a:pt x="8276473" y="1678764"/>
                  <a:pt x="8273911" y="1680248"/>
                  <a:pt x="8272652" y="1683215"/>
                </a:cubicBezTo>
                <a:lnTo>
                  <a:pt x="8278182" y="1689689"/>
                </a:lnTo>
                <a:cubicBezTo>
                  <a:pt x="8279800" y="1689330"/>
                  <a:pt x="8281958" y="1686452"/>
                  <a:pt x="8284656" y="1681057"/>
                </a:cubicBezTo>
                <a:lnTo>
                  <a:pt x="8281419" y="1678764"/>
                </a:lnTo>
                <a:close/>
                <a:moveTo>
                  <a:pt x="211214" y="1678346"/>
                </a:moveTo>
                <a:lnTo>
                  <a:pt x="211214" y="1679425"/>
                </a:lnTo>
                <a:cubicBezTo>
                  <a:pt x="211214" y="1684100"/>
                  <a:pt x="213686" y="1688057"/>
                  <a:pt x="218632" y="1691294"/>
                </a:cubicBezTo>
                <a:lnTo>
                  <a:pt x="218632" y="1689136"/>
                </a:lnTo>
                <a:cubicBezTo>
                  <a:pt x="218632" y="1681942"/>
                  <a:pt x="216159" y="1678346"/>
                  <a:pt x="211214" y="1678346"/>
                </a:cubicBezTo>
                <a:close/>
                <a:moveTo>
                  <a:pt x="9109931" y="1678141"/>
                </a:moveTo>
                <a:lnTo>
                  <a:pt x="9121665" y="1678141"/>
                </a:lnTo>
                <a:lnTo>
                  <a:pt x="9121665" y="1681378"/>
                </a:lnTo>
                <a:lnTo>
                  <a:pt x="9123823" y="1681378"/>
                </a:lnTo>
                <a:cubicBezTo>
                  <a:pt x="9123823" y="1679220"/>
                  <a:pt x="9124542" y="1678141"/>
                  <a:pt x="9125981" y="1678141"/>
                </a:cubicBezTo>
                <a:lnTo>
                  <a:pt x="9133534" y="1678141"/>
                </a:lnTo>
                <a:cubicBezTo>
                  <a:pt x="9139199" y="1678501"/>
                  <a:pt x="9142031" y="1681378"/>
                  <a:pt x="9142031" y="1686773"/>
                </a:cubicBezTo>
                <a:lnTo>
                  <a:pt x="9145268" y="1690010"/>
                </a:lnTo>
                <a:cubicBezTo>
                  <a:pt x="9145268" y="1692168"/>
                  <a:pt x="9141357" y="1693607"/>
                  <a:pt x="9133534" y="1694326"/>
                </a:cubicBezTo>
                <a:lnTo>
                  <a:pt x="9124902" y="1692168"/>
                </a:lnTo>
                <a:lnTo>
                  <a:pt x="9123823" y="1693247"/>
                </a:lnTo>
                <a:lnTo>
                  <a:pt x="9122744" y="1693247"/>
                </a:lnTo>
                <a:lnTo>
                  <a:pt x="9118428" y="1692168"/>
                </a:lnTo>
                <a:lnTo>
                  <a:pt x="9113168" y="1693247"/>
                </a:lnTo>
                <a:lnTo>
                  <a:pt x="9108852" y="1692168"/>
                </a:lnTo>
                <a:lnTo>
                  <a:pt x="9102378" y="1694326"/>
                </a:lnTo>
                <a:cubicBezTo>
                  <a:pt x="9093656" y="1694326"/>
                  <a:pt x="9087586" y="1692888"/>
                  <a:pt x="9084170" y="1690010"/>
                </a:cubicBezTo>
                <a:lnTo>
                  <a:pt x="9083091" y="1690010"/>
                </a:lnTo>
                <a:cubicBezTo>
                  <a:pt x="9080393" y="1692168"/>
                  <a:pt x="9077875" y="1693247"/>
                  <a:pt x="9075538" y="1693247"/>
                </a:cubicBezTo>
                <a:cubicBezTo>
                  <a:pt x="9072031" y="1692168"/>
                  <a:pt x="9070278" y="1689651"/>
                  <a:pt x="9070278" y="1685694"/>
                </a:cubicBezTo>
                <a:lnTo>
                  <a:pt x="9070278" y="1684615"/>
                </a:lnTo>
                <a:cubicBezTo>
                  <a:pt x="9070278" y="1683536"/>
                  <a:pt x="9075268" y="1682097"/>
                  <a:pt x="9085249" y="1680299"/>
                </a:cubicBezTo>
                <a:lnTo>
                  <a:pt x="9086328" y="1679220"/>
                </a:lnTo>
                <a:cubicBezTo>
                  <a:pt x="9090464" y="1681378"/>
                  <a:pt x="9094735" y="1682457"/>
                  <a:pt x="9099141" y="1682457"/>
                </a:cubicBezTo>
                <a:close/>
                <a:moveTo>
                  <a:pt x="2522289" y="1677523"/>
                </a:moveTo>
                <a:lnTo>
                  <a:pt x="2524447" y="1677523"/>
                </a:lnTo>
                <a:cubicBezTo>
                  <a:pt x="2537485" y="1677523"/>
                  <a:pt x="2545802" y="1678242"/>
                  <a:pt x="2549400" y="1679681"/>
                </a:cubicBezTo>
                <a:cubicBezTo>
                  <a:pt x="2548680" y="1682918"/>
                  <a:pt x="2547601" y="1684536"/>
                  <a:pt x="2546163" y="1684536"/>
                </a:cubicBezTo>
                <a:lnTo>
                  <a:pt x="2542925" y="1682378"/>
                </a:lnTo>
                <a:lnTo>
                  <a:pt x="2539688" y="1682378"/>
                </a:lnTo>
                <a:lnTo>
                  <a:pt x="2530921" y="1684536"/>
                </a:lnTo>
                <a:lnTo>
                  <a:pt x="2523369" y="1684536"/>
                </a:lnTo>
                <a:lnTo>
                  <a:pt x="2520132" y="1681299"/>
                </a:lnTo>
                <a:lnTo>
                  <a:pt x="2520132" y="1679681"/>
                </a:lnTo>
                <a:close/>
                <a:moveTo>
                  <a:pt x="1069670" y="1677146"/>
                </a:moveTo>
                <a:lnTo>
                  <a:pt x="1069670" y="1681462"/>
                </a:lnTo>
                <a:lnTo>
                  <a:pt x="1071828" y="1683620"/>
                </a:lnTo>
                <a:lnTo>
                  <a:pt x="1075064" y="1682541"/>
                </a:lnTo>
                <a:lnTo>
                  <a:pt x="1075064" y="1680383"/>
                </a:lnTo>
                <a:lnTo>
                  <a:pt x="1071828" y="1677146"/>
                </a:lnTo>
                <a:close/>
                <a:moveTo>
                  <a:pt x="1726770" y="1676741"/>
                </a:moveTo>
                <a:lnTo>
                  <a:pt x="1724613" y="1678899"/>
                </a:lnTo>
                <a:lnTo>
                  <a:pt x="1725692" y="1679978"/>
                </a:lnTo>
                <a:lnTo>
                  <a:pt x="1728930" y="1679978"/>
                </a:lnTo>
                <a:lnTo>
                  <a:pt x="1728930" y="1676741"/>
                </a:lnTo>
                <a:close/>
                <a:moveTo>
                  <a:pt x="6599107" y="1675848"/>
                </a:moveTo>
                <a:lnTo>
                  <a:pt x="6596949" y="1678006"/>
                </a:lnTo>
                <a:lnTo>
                  <a:pt x="6601265" y="1678006"/>
                </a:lnTo>
                <a:lnTo>
                  <a:pt x="6601265" y="1675848"/>
                </a:lnTo>
                <a:close/>
                <a:moveTo>
                  <a:pt x="3071216" y="1675662"/>
                </a:moveTo>
                <a:lnTo>
                  <a:pt x="3071216" y="1677820"/>
                </a:lnTo>
                <a:lnTo>
                  <a:pt x="3072295" y="1681057"/>
                </a:lnTo>
                <a:lnTo>
                  <a:pt x="3073374" y="1681057"/>
                </a:lnTo>
                <a:lnTo>
                  <a:pt x="3073374" y="1678899"/>
                </a:lnTo>
                <a:lnTo>
                  <a:pt x="3072295" y="1675662"/>
                </a:lnTo>
                <a:close/>
                <a:moveTo>
                  <a:pt x="5233535" y="1675527"/>
                </a:moveTo>
                <a:cubicBezTo>
                  <a:pt x="5231287" y="1675527"/>
                  <a:pt x="5229084" y="1677730"/>
                  <a:pt x="5226926" y="1682136"/>
                </a:cubicBezTo>
                <a:lnTo>
                  <a:pt x="5230163" y="1684294"/>
                </a:lnTo>
                <a:lnTo>
                  <a:pt x="5231242" y="1684294"/>
                </a:lnTo>
                <a:cubicBezTo>
                  <a:pt x="5234929" y="1684294"/>
                  <a:pt x="5237132" y="1682811"/>
                  <a:pt x="5237851" y="1679843"/>
                </a:cubicBezTo>
                <a:cubicBezTo>
                  <a:pt x="5237312" y="1677685"/>
                  <a:pt x="5235873" y="1676247"/>
                  <a:pt x="5233535" y="1675527"/>
                </a:cubicBezTo>
                <a:close/>
                <a:moveTo>
                  <a:pt x="131772" y="1675109"/>
                </a:moveTo>
                <a:cubicBezTo>
                  <a:pt x="123949" y="1684820"/>
                  <a:pt x="119318" y="1693047"/>
                  <a:pt x="117881" y="1699791"/>
                </a:cubicBezTo>
                <a:lnTo>
                  <a:pt x="117881" y="1703028"/>
                </a:lnTo>
                <a:lnTo>
                  <a:pt x="121117" y="1704107"/>
                </a:lnTo>
                <a:cubicBezTo>
                  <a:pt x="125344" y="1704107"/>
                  <a:pt x="128894" y="1697318"/>
                  <a:pt x="131772" y="1683741"/>
                </a:cubicBezTo>
                <a:close/>
                <a:moveTo>
                  <a:pt x="6681112" y="1674769"/>
                </a:moveTo>
                <a:cubicBezTo>
                  <a:pt x="6683090" y="1674769"/>
                  <a:pt x="6686687" y="1676927"/>
                  <a:pt x="6691902" y="1681243"/>
                </a:cubicBezTo>
                <a:lnTo>
                  <a:pt x="6697297" y="1681243"/>
                </a:lnTo>
                <a:cubicBezTo>
                  <a:pt x="6697297" y="1684840"/>
                  <a:pt x="6704850" y="1688437"/>
                  <a:pt x="6719956" y="1692033"/>
                </a:cubicBezTo>
                <a:lnTo>
                  <a:pt x="6721035" y="1693112"/>
                </a:lnTo>
                <a:cubicBezTo>
                  <a:pt x="6724452" y="1694011"/>
                  <a:pt x="6726969" y="1696169"/>
                  <a:pt x="6728588" y="1699586"/>
                </a:cubicBezTo>
                <a:lnTo>
                  <a:pt x="6739378" y="1706060"/>
                </a:lnTo>
                <a:lnTo>
                  <a:pt x="6739378" y="1708218"/>
                </a:lnTo>
                <a:lnTo>
                  <a:pt x="6733983" y="1708218"/>
                </a:lnTo>
                <a:lnTo>
                  <a:pt x="6733983" y="1709297"/>
                </a:lnTo>
                <a:lnTo>
                  <a:pt x="6737220" y="1710376"/>
                </a:lnTo>
                <a:lnTo>
                  <a:pt x="6741536" y="1708218"/>
                </a:lnTo>
                <a:cubicBezTo>
                  <a:pt x="6763835" y="1719908"/>
                  <a:pt x="6776424" y="1727101"/>
                  <a:pt x="6779301" y="1729798"/>
                </a:cubicBezTo>
                <a:lnTo>
                  <a:pt x="6804118" y="1741668"/>
                </a:lnTo>
                <a:lnTo>
                  <a:pt x="6804118" y="1743826"/>
                </a:lnTo>
                <a:lnTo>
                  <a:pt x="6801960" y="1743826"/>
                </a:lnTo>
                <a:lnTo>
                  <a:pt x="6801960" y="1748142"/>
                </a:lnTo>
                <a:lnTo>
                  <a:pt x="6804118" y="1751379"/>
                </a:lnTo>
                <a:lnTo>
                  <a:pt x="6804118" y="1760011"/>
                </a:lnTo>
                <a:lnTo>
                  <a:pt x="6801960" y="1760011"/>
                </a:lnTo>
                <a:lnTo>
                  <a:pt x="6801960" y="1769722"/>
                </a:lnTo>
                <a:lnTo>
                  <a:pt x="6803039" y="1770801"/>
                </a:lnTo>
                <a:lnTo>
                  <a:pt x="6803039" y="1771880"/>
                </a:lnTo>
                <a:lnTo>
                  <a:pt x="6799802" y="1772959"/>
                </a:lnTo>
                <a:cubicBezTo>
                  <a:pt x="6788113" y="1761989"/>
                  <a:pt x="6768331" y="1750120"/>
                  <a:pt x="6740457" y="1737352"/>
                </a:cubicBezTo>
                <a:lnTo>
                  <a:pt x="6728588" y="1728719"/>
                </a:lnTo>
                <a:lnTo>
                  <a:pt x="6728588" y="1727640"/>
                </a:lnTo>
                <a:lnTo>
                  <a:pt x="6730746" y="1725482"/>
                </a:lnTo>
                <a:lnTo>
                  <a:pt x="6728588" y="1725482"/>
                </a:lnTo>
                <a:lnTo>
                  <a:pt x="6726430" y="1727640"/>
                </a:lnTo>
                <a:cubicBezTo>
                  <a:pt x="6721215" y="1724403"/>
                  <a:pt x="6714021" y="1721886"/>
                  <a:pt x="6704850" y="1720087"/>
                </a:cubicBezTo>
                <a:cubicBezTo>
                  <a:pt x="6701073" y="1715232"/>
                  <a:pt x="6693520" y="1709837"/>
                  <a:pt x="6682191" y="1703902"/>
                </a:cubicBezTo>
                <a:lnTo>
                  <a:pt x="6681112" y="1703902"/>
                </a:lnTo>
                <a:cubicBezTo>
                  <a:pt x="6676796" y="1703902"/>
                  <a:pt x="6668883" y="1707859"/>
                  <a:pt x="6657374" y="1715771"/>
                </a:cubicBezTo>
                <a:cubicBezTo>
                  <a:pt x="6654676" y="1715771"/>
                  <a:pt x="6649281" y="1719728"/>
                  <a:pt x="6641189" y="1727640"/>
                </a:cubicBezTo>
                <a:cubicBezTo>
                  <a:pt x="6635074" y="1727640"/>
                  <a:pt x="6624284" y="1732316"/>
                  <a:pt x="6608818" y="1741668"/>
                </a:cubicBezTo>
                <a:lnTo>
                  <a:pt x="6602344" y="1740589"/>
                </a:lnTo>
                <a:lnTo>
                  <a:pt x="6601265" y="1740589"/>
                </a:lnTo>
                <a:cubicBezTo>
                  <a:pt x="6601265" y="1745264"/>
                  <a:pt x="6598748" y="1748501"/>
                  <a:pt x="6593712" y="1750300"/>
                </a:cubicBezTo>
                <a:cubicBezTo>
                  <a:pt x="6583642" y="1754616"/>
                  <a:pt x="6578606" y="1758572"/>
                  <a:pt x="6578606" y="1762169"/>
                </a:cubicBezTo>
                <a:lnTo>
                  <a:pt x="6577527" y="1762169"/>
                </a:lnTo>
                <a:lnTo>
                  <a:pt x="6576448" y="1761090"/>
                </a:lnTo>
                <a:lnTo>
                  <a:pt x="6567816" y="1764327"/>
                </a:lnTo>
                <a:lnTo>
                  <a:pt x="6563500" y="1764327"/>
                </a:lnTo>
                <a:cubicBezTo>
                  <a:pt x="6563500" y="1767564"/>
                  <a:pt x="6562062" y="1769722"/>
                  <a:pt x="6559184" y="1770801"/>
                </a:cubicBezTo>
                <a:lnTo>
                  <a:pt x="6557026" y="1768643"/>
                </a:lnTo>
                <a:lnTo>
                  <a:pt x="6557026" y="1741668"/>
                </a:lnTo>
                <a:lnTo>
                  <a:pt x="6555947" y="1740589"/>
                </a:lnTo>
                <a:lnTo>
                  <a:pt x="6555947" y="1739510"/>
                </a:lnTo>
                <a:lnTo>
                  <a:pt x="6557026" y="1738431"/>
                </a:lnTo>
                <a:lnTo>
                  <a:pt x="6558105" y="1738431"/>
                </a:lnTo>
                <a:lnTo>
                  <a:pt x="6558105" y="1740589"/>
                </a:lnTo>
                <a:lnTo>
                  <a:pt x="6559184" y="1740589"/>
                </a:lnTo>
                <a:lnTo>
                  <a:pt x="6600186" y="1717929"/>
                </a:lnTo>
                <a:lnTo>
                  <a:pt x="6614214" y="1710376"/>
                </a:lnTo>
                <a:cubicBezTo>
                  <a:pt x="6621047" y="1706060"/>
                  <a:pt x="6625723" y="1703902"/>
                  <a:pt x="6628241" y="1703902"/>
                </a:cubicBezTo>
                <a:lnTo>
                  <a:pt x="6632557" y="1703902"/>
                </a:lnTo>
                <a:cubicBezTo>
                  <a:pt x="6632557" y="1700306"/>
                  <a:pt x="6635794" y="1697428"/>
                  <a:pt x="6642268" y="1695270"/>
                </a:cubicBezTo>
                <a:lnTo>
                  <a:pt x="6650900" y="1688796"/>
                </a:lnTo>
                <a:lnTo>
                  <a:pt x="6649821" y="1687717"/>
                </a:lnTo>
                <a:cubicBezTo>
                  <a:pt x="6655396" y="1683401"/>
                  <a:pt x="6659352" y="1681243"/>
                  <a:pt x="6661690" y="1681243"/>
                </a:cubicBezTo>
                <a:lnTo>
                  <a:pt x="6662769" y="1682322"/>
                </a:lnTo>
                <a:lnTo>
                  <a:pt x="6662769" y="1683401"/>
                </a:lnTo>
                <a:lnTo>
                  <a:pt x="6663848" y="1682322"/>
                </a:lnTo>
                <a:lnTo>
                  <a:pt x="6664927" y="1682322"/>
                </a:lnTo>
                <a:lnTo>
                  <a:pt x="6666006" y="1683401"/>
                </a:lnTo>
                <a:lnTo>
                  <a:pt x="6667085" y="1683401"/>
                </a:lnTo>
                <a:cubicBezTo>
                  <a:pt x="6667085" y="1680524"/>
                  <a:pt x="6671761" y="1677647"/>
                  <a:pt x="6681112" y="1674769"/>
                </a:cubicBezTo>
                <a:close/>
                <a:moveTo>
                  <a:pt x="3616774" y="1674044"/>
                </a:moveTo>
                <a:lnTo>
                  <a:pt x="3615695" y="1679439"/>
                </a:lnTo>
                <a:lnTo>
                  <a:pt x="3615695" y="1681597"/>
                </a:lnTo>
                <a:lnTo>
                  <a:pt x="3616774" y="1682676"/>
                </a:lnTo>
                <a:lnTo>
                  <a:pt x="3616774" y="1683755"/>
                </a:lnTo>
                <a:cubicBezTo>
                  <a:pt x="3619651" y="1683395"/>
                  <a:pt x="3621090" y="1680518"/>
                  <a:pt x="3621090" y="1675123"/>
                </a:cubicBezTo>
                <a:lnTo>
                  <a:pt x="3620011" y="1674044"/>
                </a:lnTo>
                <a:close/>
                <a:moveTo>
                  <a:pt x="8102034" y="1672290"/>
                </a:moveTo>
                <a:cubicBezTo>
                  <a:pt x="8100775" y="1672290"/>
                  <a:pt x="8099696" y="1674448"/>
                  <a:pt x="8098797" y="1678764"/>
                </a:cubicBezTo>
                <a:cubicBezTo>
                  <a:pt x="8099876" y="1681732"/>
                  <a:pt x="8100955" y="1683215"/>
                  <a:pt x="8102034" y="1683215"/>
                </a:cubicBezTo>
                <a:lnTo>
                  <a:pt x="8104192" y="1679978"/>
                </a:lnTo>
                <a:lnTo>
                  <a:pt x="8104192" y="1672290"/>
                </a:lnTo>
                <a:close/>
                <a:moveTo>
                  <a:pt x="5219238" y="1672290"/>
                </a:moveTo>
                <a:lnTo>
                  <a:pt x="5219238" y="1674448"/>
                </a:lnTo>
                <a:lnTo>
                  <a:pt x="5220317" y="1674448"/>
                </a:lnTo>
                <a:lnTo>
                  <a:pt x="5220317" y="1672290"/>
                </a:lnTo>
                <a:close/>
                <a:moveTo>
                  <a:pt x="4270771" y="1672072"/>
                </a:moveTo>
                <a:lnTo>
                  <a:pt x="4270771" y="1675309"/>
                </a:lnTo>
                <a:lnTo>
                  <a:pt x="4271850" y="1675309"/>
                </a:lnTo>
                <a:lnTo>
                  <a:pt x="4271850" y="1672072"/>
                </a:lnTo>
                <a:close/>
                <a:moveTo>
                  <a:pt x="3749761" y="1671886"/>
                </a:moveTo>
                <a:lnTo>
                  <a:pt x="3749761" y="1672965"/>
                </a:lnTo>
                <a:lnTo>
                  <a:pt x="3752998" y="1672965"/>
                </a:lnTo>
                <a:lnTo>
                  <a:pt x="3752998" y="1671886"/>
                </a:lnTo>
                <a:close/>
                <a:moveTo>
                  <a:pt x="3186805" y="1671346"/>
                </a:moveTo>
                <a:lnTo>
                  <a:pt x="3183568" y="1674583"/>
                </a:lnTo>
                <a:lnTo>
                  <a:pt x="3185726" y="1676741"/>
                </a:lnTo>
                <a:lnTo>
                  <a:pt x="3188963" y="1675662"/>
                </a:lnTo>
                <a:lnTo>
                  <a:pt x="3188963" y="1671346"/>
                </a:lnTo>
                <a:close/>
                <a:moveTo>
                  <a:pt x="5730942" y="1668379"/>
                </a:moveTo>
                <a:cubicBezTo>
                  <a:pt x="5728065" y="1669458"/>
                  <a:pt x="5726626" y="1670537"/>
                  <a:pt x="5726626" y="1671616"/>
                </a:cubicBezTo>
                <a:lnTo>
                  <a:pt x="5730942" y="1675932"/>
                </a:lnTo>
                <a:lnTo>
                  <a:pt x="5732021" y="1668379"/>
                </a:lnTo>
                <a:close/>
                <a:moveTo>
                  <a:pt x="2158629" y="1667756"/>
                </a:moveTo>
                <a:cubicBezTo>
                  <a:pt x="2174993" y="1681333"/>
                  <a:pt x="2184614" y="1688122"/>
                  <a:pt x="2187491" y="1688122"/>
                </a:cubicBezTo>
                <a:lnTo>
                  <a:pt x="2189514" y="1685964"/>
                </a:lnTo>
                <a:lnTo>
                  <a:pt x="2191672" y="1688122"/>
                </a:lnTo>
                <a:lnTo>
                  <a:pt x="2191672" y="1692303"/>
                </a:lnTo>
                <a:lnTo>
                  <a:pt x="2187491" y="1696619"/>
                </a:lnTo>
                <a:lnTo>
                  <a:pt x="2164023" y="1696619"/>
                </a:lnTo>
                <a:lnTo>
                  <a:pt x="2153368" y="1697698"/>
                </a:lnTo>
                <a:lnTo>
                  <a:pt x="2151210" y="1692303"/>
                </a:lnTo>
                <a:lnTo>
                  <a:pt x="2150131" y="1692303"/>
                </a:lnTo>
                <a:lnTo>
                  <a:pt x="2150131" y="1695540"/>
                </a:lnTo>
                <a:lnTo>
                  <a:pt x="2151210" y="1696619"/>
                </a:lnTo>
                <a:lnTo>
                  <a:pt x="2145814" y="1698777"/>
                </a:lnTo>
                <a:lnTo>
                  <a:pt x="2118165" y="1695540"/>
                </a:lnTo>
                <a:lnTo>
                  <a:pt x="2111691" y="1697698"/>
                </a:lnTo>
                <a:lnTo>
                  <a:pt x="2109533" y="1697698"/>
                </a:lnTo>
                <a:lnTo>
                  <a:pt x="2102115" y="1695540"/>
                </a:lnTo>
                <a:lnTo>
                  <a:pt x="2095775" y="1697698"/>
                </a:lnTo>
                <a:cubicBezTo>
                  <a:pt x="2088672" y="1696799"/>
                  <a:pt x="2085122" y="1695360"/>
                  <a:pt x="2085122" y="1693382"/>
                </a:cubicBezTo>
                <a:lnTo>
                  <a:pt x="2085122" y="1692303"/>
                </a:lnTo>
                <a:lnTo>
                  <a:pt x="2087143" y="1690145"/>
                </a:lnTo>
                <a:lnTo>
                  <a:pt x="2095775" y="1690145"/>
                </a:lnTo>
                <a:cubicBezTo>
                  <a:pt x="2098383" y="1692303"/>
                  <a:pt x="2100856" y="1693382"/>
                  <a:pt x="2103194" y="1693382"/>
                </a:cubicBezTo>
                <a:lnTo>
                  <a:pt x="2112771" y="1687043"/>
                </a:lnTo>
                <a:lnTo>
                  <a:pt x="2113850" y="1687043"/>
                </a:lnTo>
                <a:lnTo>
                  <a:pt x="2124505" y="1689066"/>
                </a:lnTo>
                <a:cubicBezTo>
                  <a:pt x="2135564" y="1689066"/>
                  <a:pt x="2145860" y="1683042"/>
                  <a:pt x="2155391" y="1670993"/>
                </a:cubicBezTo>
                <a:cubicBezTo>
                  <a:pt x="2155391" y="1668835"/>
                  <a:pt x="2156469" y="1667756"/>
                  <a:pt x="2158629" y="1667756"/>
                </a:cubicBezTo>
                <a:close/>
                <a:moveTo>
                  <a:pt x="1187147" y="1667435"/>
                </a:moveTo>
                <a:lnTo>
                  <a:pt x="1186068" y="1668514"/>
                </a:lnTo>
                <a:lnTo>
                  <a:pt x="1186068" y="1669593"/>
                </a:lnTo>
                <a:lnTo>
                  <a:pt x="1187147" y="1679304"/>
                </a:lnTo>
                <a:lnTo>
                  <a:pt x="1190384" y="1679304"/>
                </a:lnTo>
                <a:lnTo>
                  <a:pt x="1192543" y="1677146"/>
                </a:lnTo>
                <a:lnTo>
                  <a:pt x="1192543" y="1672830"/>
                </a:lnTo>
                <a:close/>
                <a:moveTo>
                  <a:pt x="5580825" y="1666222"/>
                </a:moveTo>
                <a:lnTo>
                  <a:pt x="5578667" y="1668379"/>
                </a:lnTo>
                <a:lnTo>
                  <a:pt x="5580825" y="1670537"/>
                </a:lnTo>
                <a:lnTo>
                  <a:pt x="5582983" y="1670537"/>
                </a:lnTo>
                <a:lnTo>
                  <a:pt x="5582983" y="1666222"/>
                </a:lnTo>
                <a:close/>
                <a:moveTo>
                  <a:pt x="7235031" y="1666022"/>
                </a:moveTo>
                <a:lnTo>
                  <a:pt x="7235031" y="1667100"/>
                </a:lnTo>
                <a:lnTo>
                  <a:pt x="7238268" y="1667100"/>
                </a:lnTo>
                <a:lnTo>
                  <a:pt x="7238268" y="1666022"/>
                </a:lnTo>
                <a:close/>
                <a:moveTo>
                  <a:pt x="7217902" y="1666022"/>
                </a:moveTo>
                <a:lnTo>
                  <a:pt x="7217902" y="1667100"/>
                </a:lnTo>
                <a:lnTo>
                  <a:pt x="7219925" y="1667100"/>
                </a:lnTo>
                <a:lnTo>
                  <a:pt x="7219925" y="1666022"/>
                </a:lnTo>
                <a:close/>
                <a:moveTo>
                  <a:pt x="7156669" y="1666022"/>
                </a:moveTo>
                <a:lnTo>
                  <a:pt x="7153432" y="1670337"/>
                </a:lnTo>
                <a:cubicBezTo>
                  <a:pt x="7153432" y="1672495"/>
                  <a:pt x="7155590" y="1674653"/>
                  <a:pt x="7159906" y="1676811"/>
                </a:cubicBezTo>
                <a:lnTo>
                  <a:pt x="7161929" y="1673574"/>
                </a:lnTo>
                <a:lnTo>
                  <a:pt x="7161929" y="1668179"/>
                </a:lnTo>
                <a:lnTo>
                  <a:pt x="7159906" y="1666022"/>
                </a:lnTo>
                <a:close/>
                <a:moveTo>
                  <a:pt x="4171637" y="1665734"/>
                </a:moveTo>
                <a:cubicBezTo>
                  <a:pt x="4167501" y="1665734"/>
                  <a:pt x="4164624" y="1671038"/>
                  <a:pt x="4163005" y="1681648"/>
                </a:cubicBezTo>
                <a:lnTo>
                  <a:pt x="4164084" y="1688122"/>
                </a:lnTo>
                <a:lnTo>
                  <a:pt x="4160982" y="1696619"/>
                </a:lnTo>
                <a:lnTo>
                  <a:pt x="4160982" y="1697698"/>
                </a:lnTo>
                <a:lnTo>
                  <a:pt x="4165163" y="1702014"/>
                </a:lnTo>
                <a:lnTo>
                  <a:pt x="4168400" y="1702014"/>
                </a:lnTo>
                <a:lnTo>
                  <a:pt x="4166242" y="1695540"/>
                </a:lnTo>
                <a:cubicBezTo>
                  <a:pt x="4166242" y="1692213"/>
                  <a:pt x="4169434" y="1690100"/>
                  <a:pt x="4175819" y="1689201"/>
                </a:cubicBezTo>
                <a:lnTo>
                  <a:pt x="4183372" y="1690280"/>
                </a:lnTo>
                <a:lnTo>
                  <a:pt x="4184316" y="1689201"/>
                </a:lnTo>
                <a:lnTo>
                  <a:pt x="4184316" y="1685964"/>
                </a:lnTo>
                <a:lnTo>
                  <a:pt x="4182293" y="1683806"/>
                </a:lnTo>
                <a:lnTo>
                  <a:pt x="4175819" y="1684885"/>
                </a:lnTo>
                <a:lnTo>
                  <a:pt x="4173661" y="1681648"/>
                </a:lnTo>
                <a:lnTo>
                  <a:pt x="4173661" y="1667891"/>
                </a:lnTo>
                <a:close/>
                <a:moveTo>
                  <a:pt x="2233350" y="1663575"/>
                </a:moveTo>
                <a:lnTo>
                  <a:pt x="2231191" y="1667756"/>
                </a:lnTo>
                <a:cubicBezTo>
                  <a:pt x="2234518" y="1678816"/>
                  <a:pt x="2236991" y="1684525"/>
                  <a:pt x="2238610" y="1684885"/>
                </a:cubicBezTo>
                <a:lnTo>
                  <a:pt x="2239689" y="1684885"/>
                </a:lnTo>
                <a:lnTo>
                  <a:pt x="2241846" y="1682727"/>
                </a:lnTo>
                <a:lnTo>
                  <a:pt x="2241846" y="1679490"/>
                </a:lnTo>
                <a:cubicBezTo>
                  <a:pt x="2241846" y="1678051"/>
                  <a:pt x="2240767" y="1677332"/>
                  <a:pt x="2238610" y="1677332"/>
                </a:cubicBezTo>
                <a:lnTo>
                  <a:pt x="2237530" y="1676388"/>
                </a:lnTo>
                <a:lnTo>
                  <a:pt x="2237530" y="1675309"/>
                </a:lnTo>
                <a:lnTo>
                  <a:pt x="2239689" y="1667756"/>
                </a:lnTo>
                <a:cubicBezTo>
                  <a:pt x="2238969" y="1664969"/>
                  <a:pt x="2236855" y="1663575"/>
                  <a:pt x="2233350" y="1663575"/>
                </a:cubicBezTo>
                <a:close/>
                <a:moveTo>
                  <a:pt x="109248" y="1663375"/>
                </a:moveTo>
                <a:cubicBezTo>
                  <a:pt x="108170" y="1663375"/>
                  <a:pt x="105337" y="1666926"/>
                  <a:pt x="100751" y="1674030"/>
                </a:cubicBezTo>
                <a:lnTo>
                  <a:pt x="100751" y="1678346"/>
                </a:lnTo>
                <a:lnTo>
                  <a:pt x="101830" y="1678346"/>
                </a:lnTo>
                <a:lnTo>
                  <a:pt x="111407" y="1668770"/>
                </a:lnTo>
                <a:lnTo>
                  <a:pt x="110327" y="1663375"/>
                </a:lnTo>
                <a:close/>
                <a:moveTo>
                  <a:pt x="7247979" y="1662786"/>
                </a:moveTo>
                <a:lnTo>
                  <a:pt x="7250002" y="1662786"/>
                </a:lnTo>
                <a:lnTo>
                  <a:pt x="7250002" y="1663865"/>
                </a:lnTo>
                <a:lnTo>
                  <a:pt x="7247979" y="1663865"/>
                </a:lnTo>
                <a:close/>
                <a:moveTo>
                  <a:pt x="4250540" y="1662496"/>
                </a:moveTo>
                <a:lnTo>
                  <a:pt x="4250540" y="1665734"/>
                </a:lnTo>
                <a:lnTo>
                  <a:pt x="4252563" y="1663575"/>
                </a:lnTo>
                <a:lnTo>
                  <a:pt x="4252563" y="1662496"/>
                </a:lnTo>
                <a:close/>
                <a:moveTo>
                  <a:pt x="4215337" y="1662496"/>
                </a:moveTo>
                <a:lnTo>
                  <a:pt x="4215337" y="1664655"/>
                </a:lnTo>
                <a:lnTo>
                  <a:pt x="4216416" y="1664655"/>
                </a:lnTo>
                <a:lnTo>
                  <a:pt x="4216416" y="1662496"/>
                </a:lnTo>
                <a:close/>
                <a:moveTo>
                  <a:pt x="4073448" y="1662496"/>
                </a:moveTo>
                <a:lnTo>
                  <a:pt x="4073448" y="1663575"/>
                </a:lnTo>
                <a:lnTo>
                  <a:pt x="4075606" y="1663575"/>
                </a:lnTo>
                <a:lnTo>
                  <a:pt x="4075606" y="1662496"/>
                </a:lnTo>
                <a:close/>
                <a:moveTo>
                  <a:pt x="5691288" y="1661906"/>
                </a:moveTo>
                <a:cubicBezTo>
                  <a:pt x="5692817" y="1662086"/>
                  <a:pt x="5696009" y="1664603"/>
                  <a:pt x="5700865" y="1669458"/>
                </a:cubicBezTo>
                <a:cubicBezTo>
                  <a:pt x="5704461" y="1669458"/>
                  <a:pt x="5706260" y="1670177"/>
                  <a:pt x="5706260" y="1671616"/>
                </a:cubicBezTo>
                <a:lnTo>
                  <a:pt x="5706260" y="1674853"/>
                </a:lnTo>
                <a:cubicBezTo>
                  <a:pt x="5701224" y="1681417"/>
                  <a:pt x="5698707" y="1686407"/>
                  <a:pt x="5698707" y="1689824"/>
                </a:cubicBezTo>
                <a:lnTo>
                  <a:pt x="5698707" y="1698456"/>
                </a:lnTo>
                <a:cubicBezTo>
                  <a:pt x="5700865" y="1701064"/>
                  <a:pt x="5701944" y="1704256"/>
                  <a:pt x="5701944" y="1708032"/>
                </a:cubicBezTo>
                <a:lnTo>
                  <a:pt x="5700865" y="1709111"/>
                </a:lnTo>
                <a:lnTo>
                  <a:pt x="5699786" y="1709111"/>
                </a:lnTo>
                <a:lnTo>
                  <a:pt x="5699786" y="1706953"/>
                </a:lnTo>
                <a:lnTo>
                  <a:pt x="5698707" y="1706953"/>
                </a:lnTo>
                <a:lnTo>
                  <a:pt x="5698707" y="1708032"/>
                </a:lnTo>
                <a:lnTo>
                  <a:pt x="5699786" y="1712348"/>
                </a:lnTo>
                <a:cubicBezTo>
                  <a:pt x="5698707" y="1715226"/>
                  <a:pt x="5697628" y="1716664"/>
                  <a:pt x="5696549" y="1716664"/>
                </a:cubicBezTo>
                <a:cubicBezTo>
                  <a:pt x="5697268" y="1730242"/>
                  <a:pt x="5699066" y="1740223"/>
                  <a:pt x="5701944" y="1746607"/>
                </a:cubicBezTo>
                <a:lnTo>
                  <a:pt x="5698707" y="1756318"/>
                </a:lnTo>
                <a:lnTo>
                  <a:pt x="5708418" y="1761578"/>
                </a:lnTo>
                <a:lnTo>
                  <a:pt x="5708418" y="1765894"/>
                </a:lnTo>
                <a:cubicBezTo>
                  <a:pt x="5707339" y="1768771"/>
                  <a:pt x="5705181" y="1770210"/>
                  <a:pt x="5701944" y="1770210"/>
                </a:cubicBezTo>
                <a:lnTo>
                  <a:pt x="5701944" y="1783023"/>
                </a:lnTo>
                <a:cubicBezTo>
                  <a:pt x="5697628" y="1788778"/>
                  <a:pt x="5694076" y="1791655"/>
                  <a:pt x="5691288" y="1791655"/>
                </a:cubicBezTo>
                <a:cubicBezTo>
                  <a:pt x="5688411" y="1787339"/>
                  <a:pt x="5685534" y="1785181"/>
                  <a:pt x="5682656" y="1785181"/>
                </a:cubicBezTo>
                <a:cubicBezTo>
                  <a:pt x="5678880" y="1787339"/>
                  <a:pt x="5672810" y="1788418"/>
                  <a:pt x="5664448" y="1788418"/>
                </a:cubicBezTo>
                <a:cubicBezTo>
                  <a:pt x="5661571" y="1785361"/>
                  <a:pt x="5660132" y="1782529"/>
                  <a:pt x="5660132" y="1779921"/>
                </a:cubicBezTo>
                <a:lnTo>
                  <a:pt x="5660132" y="1770210"/>
                </a:lnTo>
                <a:cubicBezTo>
                  <a:pt x="5660312" y="1766613"/>
                  <a:pt x="5661032" y="1764815"/>
                  <a:pt x="5662290" y="1764815"/>
                </a:cubicBezTo>
                <a:lnTo>
                  <a:pt x="5661211" y="1746607"/>
                </a:lnTo>
                <a:lnTo>
                  <a:pt x="5661211" y="1716664"/>
                </a:lnTo>
                <a:cubicBezTo>
                  <a:pt x="5662830" y="1707852"/>
                  <a:pt x="5664628" y="1701783"/>
                  <a:pt x="5666606" y="1698456"/>
                </a:cubicBezTo>
                <a:lnTo>
                  <a:pt x="5661211" y="1685508"/>
                </a:lnTo>
                <a:lnTo>
                  <a:pt x="5661211" y="1684429"/>
                </a:lnTo>
                <a:cubicBezTo>
                  <a:pt x="5661391" y="1680832"/>
                  <a:pt x="5662111" y="1679034"/>
                  <a:pt x="5663369" y="1679034"/>
                </a:cubicBezTo>
                <a:lnTo>
                  <a:pt x="5657974" y="1667300"/>
                </a:lnTo>
                <a:cubicBezTo>
                  <a:pt x="5660492" y="1665143"/>
                  <a:pt x="5664089" y="1664064"/>
                  <a:pt x="5668764" y="1664064"/>
                </a:cubicBezTo>
                <a:lnTo>
                  <a:pt x="5678340" y="1665143"/>
                </a:lnTo>
                <a:close/>
                <a:moveTo>
                  <a:pt x="4265376" y="1660338"/>
                </a:moveTo>
                <a:lnTo>
                  <a:pt x="4265376" y="1662496"/>
                </a:lnTo>
                <a:lnTo>
                  <a:pt x="4266455" y="1662496"/>
                </a:lnTo>
                <a:lnTo>
                  <a:pt x="4266455" y="1660338"/>
                </a:lnTo>
                <a:close/>
                <a:moveTo>
                  <a:pt x="4229094" y="1660338"/>
                </a:moveTo>
                <a:lnTo>
                  <a:pt x="4225992" y="1663575"/>
                </a:lnTo>
                <a:lnTo>
                  <a:pt x="4225992" y="1666812"/>
                </a:lnTo>
                <a:cubicBezTo>
                  <a:pt x="4225992" y="1668880"/>
                  <a:pt x="4229904" y="1669914"/>
                  <a:pt x="4237726" y="1669914"/>
                </a:cubicBezTo>
                <a:lnTo>
                  <a:pt x="4238805" y="1668970"/>
                </a:lnTo>
                <a:lnTo>
                  <a:pt x="4238805" y="1666812"/>
                </a:lnTo>
                <a:cubicBezTo>
                  <a:pt x="4238805" y="1662496"/>
                  <a:pt x="4236647" y="1660338"/>
                  <a:pt x="4232331" y="1660338"/>
                </a:cubicBezTo>
                <a:close/>
                <a:moveTo>
                  <a:pt x="4216416" y="1659259"/>
                </a:moveTo>
                <a:lnTo>
                  <a:pt x="4216416" y="1660338"/>
                </a:lnTo>
                <a:lnTo>
                  <a:pt x="4218439" y="1660338"/>
                </a:lnTo>
                <a:lnTo>
                  <a:pt x="4218439" y="1659259"/>
                </a:lnTo>
                <a:close/>
                <a:moveTo>
                  <a:pt x="8220185" y="1658130"/>
                </a:moveTo>
                <a:lnTo>
                  <a:pt x="8181880" y="1659208"/>
                </a:lnTo>
                <a:lnTo>
                  <a:pt x="8185118" y="1665818"/>
                </a:lnTo>
                <a:lnTo>
                  <a:pt x="8185118" y="1667974"/>
                </a:lnTo>
                <a:lnTo>
                  <a:pt x="8182960" y="1671211"/>
                </a:lnTo>
                <a:lnTo>
                  <a:pt x="8184038" y="1683215"/>
                </a:lnTo>
                <a:cubicBezTo>
                  <a:pt x="8179363" y="1685373"/>
                  <a:pt x="8174282" y="1686452"/>
                  <a:pt x="8168798" y="1686452"/>
                </a:cubicBezTo>
                <a:lnTo>
                  <a:pt x="8160031" y="1683215"/>
                </a:lnTo>
                <a:cubicBezTo>
                  <a:pt x="8155625" y="1684654"/>
                  <a:pt x="8153422" y="1687531"/>
                  <a:pt x="8153422" y="1691847"/>
                </a:cubicBezTo>
                <a:lnTo>
                  <a:pt x="8154501" y="1692926"/>
                </a:lnTo>
                <a:cubicBezTo>
                  <a:pt x="8158907" y="1692387"/>
                  <a:pt x="8161110" y="1691668"/>
                  <a:pt x="8161110" y="1690768"/>
                </a:cubicBezTo>
                <a:lnTo>
                  <a:pt x="8166640" y="1691847"/>
                </a:lnTo>
                <a:lnTo>
                  <a:pt x="8179722" y="1691847"/>
                </a:lnTo>
                <a:lnTo>
                  <a:pt x="8192805" y="1692926"/>
                </a:lnTo>
                <a:cubicBezTo>
                  <a:pt x="8194963" y="1689330"/>
                  <a:pt x="8197166" y="1687531"/>
                  <a:pt x="8199414" y="1687531"/>
                </a:cubicBezTo>
                <a:lnTo>
                  <a:pt x="8205888" y="1689689"/>
                </a:lnTo>
                <a:lnTo>
                  <a:pt x="8207102" y="1689689"/>
                </a:lnTo>
                <a:lnTo>
                  <a:pt x="8215734" y="1687531"/>
                </a:lnTo>
                <a:lnTo>
                  <a:pt x="8220185" y="1687531"/>
                </a:lnTo>
                <a:cubicBezTo>
                  <a:pt x="8223242" y="1690409"/>
                  <a:pt x="8226165" y="1691847"/>
                  <a:pt x="8228952" y="1691847"/>
                </a:cubicBezTo>
                <a:lnTo>
                  <a:pt x="8230031" y="1691847"/>
                </a:lnTo>
                <a:lnTo>
                  <a:pt x="8232189" y="1689689"/>
                </a:lnTo>
                <a:cubicBezTo>
                  <a:pt x="8232189" y="1688431"/>
                  <a:pt x="8229626" y="1686992"/>
                  <a:pt x="8224501" y="1685373"/>
                </a:cubicBezTo>
                <a:cubicBezTo>
                  <a:pt x="8224501" y="1681777"/>
                  <a:pt x="8223782" y="1679978"/>
                  <a:pt x="8222343" y="1679978"/>
                </a:cubicBezTo>
                <a:cubicBezTo>
                  <a:pt x="8220005" y="1679978"/>
                  <a:pt x="8217443" y="1678854"/>
                  <a:pt x="8214655" y="1676606"/>
                </a:cubicBezTo>
                <a:lnTo>
                  <a:pt x="8213576" y="1676606"/>
                </a:lnTo>
                <a:cubicBezTo>
                  <a:pt x="8210519" y="1678854"/>
                  <a:pt x="8207597" y="1679978"/>
                  <a:pt x="8204809" y="1679978"/>
                </a:cubicBezTo>
                <a:cubicBezTo>
                  <a:pt x="8201932" y="1677730"/>
                  <a:pt x="8196492" y="1676606"/>
                  <a:pt x="8188489" y="1676606"/>
                </a:cubicBezTo>
                <a:lnTo>
                  <a:pt x="8187410" y="1675527"/>
                </a:lnTo>
                <a:lnTo>
                  <a:pt x="8187410" y="1674448"/>
                </a:lnTo>
                <a:cubicBezTo>
                  <a:pt x="8189029" y="1670852"/>
                  <a:pt x="8192670" y="1669053"/>
                  <a:pt x="8198335" y="1669053"/>
                </a:cubicBezTo>
                <a:lnTo>
                  <a:pt x="8204809" y="1670132"/>
                </a:lnTo>
                <a:lnTo>
                  <a:pt x="8215734" y="1669053"/>
                </a:lnTo>
                <a:lnTo>
                  <a:pt x="8219106" y="1669053"/>
                </a:lnTo>
                <a:lnTo>
                  <a:pt x="8223422" y="1665818"/>
                </a:lnTo>
                <a:lnTo>
                  <a:pt x="8238798" y="1665818"/>
                </a:lnTo>
                <a:lnTo>
                  <a:pt x="8240956" y="1667974"/>
                </a:lnTo>
                <a:lnTo>
                  <a:pt x="8239877" y="1669053"/>
                </a:lnTo>
                <a:lnTo>
                  <a:pt x="8239877" y="1670132"/>
                </a:lnTo>
                <a:lnTo>
                  <a:pt x="8240956" y="1671211"/>
                </a:lnTo>
                <a:lnTo>
                  <a:pt x="8249723" y="1671211"/>
                </a:lnTo>
                <a:cubicBezTo>
                  <a:pt x="8253320" y="1671211"/>
                  <a:pt x="8255522" y="1669773"/>
                  <a:pt x="8256332" y="1666895"/>
                </a:cubicBezTo>
                <a:cubicBezTo>
                  <a:pt x="8254264" y="1661052"/>
                  <a:pt x="8252420" y="1658130"/>
                  <a:pt x="8250802" y="1658130"/>
                </a:cubicBezTo>
                <a:close/>
                <a:moveTo>
                  <a:pt x="5231242" y="1656915"/>
                </a:moveTo>
                <a:lnTo>
                  <a:pt x="5225847" y="1657994"/>
                </a:lnTo>
                <a:lnTo>
                  <a:pt x="5225847" y="1663524"/>
                </a:lnTo>
                <a:lnTo>
                  <a:pt x="5233535" y="1665682"/>
                </a:lnTo>
                <a:lnTo>
                  <a:pt x="5234614" y="1665682"/>
                </a:lnTo>
                <a:lnTo>
                  <a:pt x="5235693" y="1660152"/>
                </a:lnTo>
                <a:close/>
                <a:moveTo>
                  <a:pt x="713747" y="1656375"/>
                </a:moveTo>
                <a:lnTo>
                  <a:pt x="713747" y="1658533"/>
                </a:lnTo>
                <a:lnTo>
                  <a:pt x="712803" y="1658533"/>
                </a:lnTo>
                <a:lnTo>
                  <a:pt x="713747" y="1661500"/>
                </a:lnTo>
                <a:lnTo>
                  <a:pt x="716849" y="1661500"/>
                </a:lnTo>
                <a:lnTo>
                  <a:pt x="718872" y="1659478"/>
                </a:lnTo>
                <a:lnTo>
                  <a:pt x="718872" y="1656375"/>
                </a:lnTo>
                <a:close/>
                <a:moveTo>
                  <a:pt x="609893" y="1655566"/>
                </a:moveTo>
                <a:cubicBezTo>
                  <a:pt x="603689" y="1655566"/>
                  <a:pt x="600586" y="1659972"/>
                  <a:pt x="600586" y="1668784"/>
                </a:cubicBezTo>
                <a:lnTo>
                  <a:pt x="600586" y="1671886"/>
                </a:lnTo>
                <a:cubicBezTo>
                  <a:pt x="602025" y="1673234"/>
                  <a:pt x="603059" y="1677326"/>
                  <a:pt x="603689" y="1684159"/>
                </a:cubicBezTo>
                <a:lnTo>
                  <a:pt x="605712" y="1688341"/>
                </a:lnTo>
                <a:cubicBezTo>
                  <a:pt x="604544" y="1691757"/>
                  <a:pt x="602834" y="1693466"/>
                  <a:pt x="600586" y="1693466"/>
                </a:cubicBezTo>
                <a:lnTo>
                  <a:pt x="600586" y="1698591"/>
                </a:lnTo>
                <a:lnTo>
                  <a:pt x="603689" y="1716934"/>
                </a:lnTo>
                <a:lnTo>
                  <a:pt x="601666" y="1743640"/>
                </a:lnTo>
                <a:cubicBezTo>
                  <a:pt x="602475" y="1747056"/>
                  <a:pt x="603508" y="1748765"/>
                  <a:pt x="604768" y="1748765"/>
                </a:cubicBezTo>
                <a:lnTo>
                  <a:pt x="634441" y="1748765"/>
                </a:lnTo>
                <a:lnTo>
                  <a:pt x="637543" y="1750788"/>
                </a:lnTo>
                <a:lnTo>
                  <a:pt x="642668" y="1748765"/>
                </a:lnTo>
                <a:lnTo>
                  <a:pt x="647793" y="1749709"/>
                </a:lnTo>
                <a:lnTo>
                  <a:pt x="653863" y="1747686"/>
                </a:lnTo>
                <a:lnTo>
                  <a:pt x="654942" y="1747686"/>
                </a:lnTo>
                <a:cubicBezTo>
                  <a:pt x="657998" y="1750743"/>
                  <a:pt x="661731" y="1752451"/>
                  <a:pt x="666137" y="1752811"/>
                </a:cubicBezTo>
                <a:cubicBezTo>
                  <a:pt x="666137" y="1750114"/>
                  <a:pt x="671620" y="1748765"/>
                  <a:pt x="682592" y="1748765"/>
                </a:cubicBezTo>
                <a:lnTo>
                  <a:pt x="683671" y="1748765"/>
                </a:lnTo>
                <a:lnTo>
                  <a:pt x="684615" y="1744584"/>
                </a:lnTo>
                <a:lnTo>
                  <a:pt x="682592" y="1738514"/>
                </a:lnTo>
                <a:lnTo>
                  <a:pt x="682592" y="1736491"/>
                </a:lnTo>
                <a:lnTo>
                  <a:pt x="683671" y="1731366"/>
                </a:lnTo>
                <a:lnTo>
                  <a:pt x="681513" y="1729208"/>
                </a:lnTo>
                <a:lnTo>
                  <a:pt x="681513" y="1727185"/>
                </a:lnTo>
                <a:cubicBezTo>
                  <a:pt x="682950" y="1725656"/>
                  <a:pt x="683984" y="1721925"/>
                  <a:pt x="684615" y="1715990"/>
                </a:cubicBezTo>
                <a:lnTo>
                  <a:pt x="682592" y="1709786"/>
                </a:lnTo>
                <a:lnTo>
                  <a:pt x="685694" y="1698591"/>
                </a:lnTo>
                <a:lnTo>
                  <a:pt x="683671" y="1690364"/>
                </a:lnTo>
                <a:lnTo>
                  <a:pt x="683671" y="1687262"/>
                </a:lnTo>
                <a:lnTo>
                  <a:pt x="685694" y="1684159"/>
                </a:lnTo>
                <a:lnTo>
                  <a:pt x="683671" y="1680113"/>
                </a:lnTo>
                <a:lnTo>
                  <a:pt x="687717" y="1668784"/>
                </a:lnTo>
                <a:lnTo>
                  <a:pt x="686638" y="1668784"/>
                </a:lnTo>
                <a:lnTo>
                  <a:pt x="684615" y="1666761"/>
                </a:lnTo>
                <a:lnTo>
                  <a:pt x="684615" y="1665817"/>
                </a:lnTo>
                <a:lnTo>
                  <a:pt x="685694" y="1661636"/>
                </a:lnTo>
                <a:lnTo>
                  <a:pt x="684615" y="1658533"/>
                </a:lnTo>
                <a:lnTo>
                  <a:pt x="679490" y="1659612"/>
                </a:lnTo>
                <a:lnTo>
                  <a:pt x="676386" y="1659612"/>
                </a:lnTo>
                <a:cubicBezTo>
                  <a:pt x="672160" y="1659612"/>
                  <a:pt x="667395" y="1658578"/>
                  <a:pt x="662091" y="1656510"/>
                </a:cubicBezTo>
                <a:lnTo>
                  <a:pt x="658044" y="1659612"/>
                </a:lnTo>
                <a:lnTo>
                  <a:pt x="656965" y="1658533"/>
                </a:lnTo>
                <a:lnTo>
                  <a:pt x="651840" y="1659612"/>
                </a:lnTo>
                <a:lnTo>
                  <a:pt x="640645" y="1658533"/>
                </a:lnTo>
                <a:lnTo>
                  <a:pt x="626213" y="1659612"/>
                </a:lnTo>
                <a:cubicBezTo>
                  <a:pt x="622436" y="1659612"/>
                  <a:pt x="616996" y="1658263"/>
                  <a:pt x="609893" y="1655566"/>
                </a:cubicBezTo>
                <a:close/>
                <a:moveTo>
                  <a:pt x="209056" y="1654743"/>
                </a:moveTo>
                <a:lnTo>
                  <a:pt x="209056" y="1655821"/>
                </a:lnTo>
                <a:lnTo>
                  <a:pt x="211214" y="1657980"/>
                </a:lnTo>
                <a:lnTo>
                  <a:pt x="213372" y="1657980"/>
                </a:lnTo>
                <a:lnTo>
                  <a:pt x="213372" y="1654743"/>
                </a:lnTo>
                <a:close/>
                <a:moveTo>
                  <a:pt x="4219518" y="1653999"/>
                </a:moveTo>
                <a:lnTo>
                  <a:pt x="4218439" y="1658315"/>
                </a:lnTo>
                <a:lnTo>
                  <a:pt x="4221676" y="1655079"/>
                </a:lnTo>
                <a:lnTo>
                  <a:pt x="4221676" y="1653999"/>
                </a:lnTo>
                <a:close/>
                <a:moveTo>
                  <a:pt x="8784625" y="1653680"/>
                </a:moveTo>
                <a:lnTo>
                  <a:pt x="8784625" y="1655837"/>
                </a:lnTo>
                <a:lnTo>
                  <a:pt x="8787862" y="1655837"/>
                </a:lnTo>
                <a:lnTo>
                  <a:pt x="8787862" y="1653680"/>
                </a:lnTo>
                <a:close/>
                <a:moveTo>
                  <a:pt x="571993" y="1652464"/>
                </a:moveTo>
                <a:lnTo>
                  <a:pt x="571993" y="1655566"/>
                </a:lnTo>
                <a:lnTo>
                  <a:pt x="577118" y="1664738"/>
                </a:lnTo>
                <a:cubicBezTo>
                  <a:pt x="577118" y="1668154"/>
                  <a:pt x="576398" y="1669863"/>
                  <a:pt x="574960" y="1669863"/>
                </a:cubicBezTo>
                <a:cubicBezTo>
                  <a:pt x="576579" y="1673999"/>
                  <a:pt x="577973" y="1676067"/>
                  <a:pt x="579141" y="1676067"/>
                </a:cubicBezTo>
                <a:lnTo>
                  <a:pt x="579141" y="1672965"/>
                </a:lnTo>
                <a:lnTo>
                  <a:pt x="577118" y="1669863"/>
                </a:lnTo>
                <a:lnTo>
                  <a:pt x="578062" y="1663658"/>
                </a:lnTo>
                <a:cubicBezTo>
                  <a:pt x="574645" y="1660152"/>
                  <a:pt x="572937" y="1656420"/>
                  <a:pt x="572937" y="1652464"/>
                </a:cubicBezTo>
                <a:close/>
                <a:moveTo>
                  <a:pt x="8683334" y="1651521"/>
                </a:moveTo>
                <a:lnTo>
                  <a:pt x="8683334" y="1660153"/>
                </a:lnTo>
                <a:lnTo>
                  <a:pt x="8685492" y="1662176"/>
                </a:lnTo>
                <a:lnTo>
                  <a:pt x="8686571" y="1662176"/>
                </a:lnTo>
                <a:lnTo>
                  <a:pt x="8687650" y="1657996"/>
                </a:lnTo>
                <a:cubicBezTo>
                  <a:pt x="8686930" y="1653680"/>
                  <a:pt x="8685851" y="1651521"/>
                  <a:pt x="8684413" y="1651521"/>
                </a:cubicBezTo>
                <a:close/>
                <a:moveTo>
                  <a:pt x="3058268" y="1650845"/>
                </a:moveTo>
                <a:lnTo>
                  <a:pt x="3057189" y="1651925"/>
                </a:lnTo>
                <a:lnTo>
                  <a:pt x="3057189" y="1653003"/>
                </a:lnTo>
                <a:lnTo>
                  <a:pt x="3059347" y="1658398"/>
                </a:lnTo>
                <a:lnTo>
                  <a:pt x="3064742" y="1657320"/>
                </a:lnTo>
                <a:lnTo>
                  <a:pt x="3071216" y="1660556"/>
                </a:lnTo>
                <a:lnTo>
                  <a:pt x="3071216" y="1658398"/>
                </a:lnTo>
                <a:cubicBezTo>
                  <a:pt x="3068159" y="1653364"/>
                  <a:pt x="3063843" y="1650845"/>
                  <a:pt x="3058268" y="1650845"/>
                </a:cubicBezTo>
                <a:close/>
                <a:moveTo>
                  <a:pt x="8723122" y="1650442"/>
                </a:moveTo>
                <a:lnTo>
                  <a:pt x="8718806" y="1654758"/>
                </a:lnTo>
                <a:lnTo>
                  <a:pt x="8720964" y="1659075"/>
                </a:lnTo>
                <a:lnTo>
                  <a:pt x="8722043" y="1657996"/>
                </a:lnTo>
                <a:lnTo>
                  <a:pt x="8723122" y="1657996"/>
                </a:lnTo>
                <a:lnTo>
                  <a:pt x="8727438" y="1661097"/>
                </a:lnTo>
                <a:lnTo>
                  <a:pt x="8729596" y="1659075"/>
                </a:lnTo>
                <a:lnTo>
                  <a:pt x="8729596" y="1657996"/>
                </a:lnTo>
                <a:cubicBezTo>
                  <a:pt x="8729596" y="1656557"/>
                  <a:pt x="8728157" y="1655837"/>
                  <a:pt x="8725280" y="1655837"/>
                </a:cubicBezTo>
                <a:lnTo>
                  <a:pt x="8724201" y="1650442"/>
                </a:lnTo>
                <a:close/>
                <a:moveTo>
                  <a:pt x="570914" y="1649362"/>
                </a:moveTo>
                <a:lnTo>
                  <a:pt x="570914" y="1651385"/>
                </a:lnTo>
                <a:lnTo>
                  <a:pt x="571993" y="1651385"/>
                </a:lnTo>
                <a:lnTo>
                  <a:pt x="571993" y="1649362"/>
                </a:lnTo>
                <a:close/>
                <a:moveTo>
                  <a:pt x="1088959" y="1649092"/>
                </a:moveTo>
                <a:lnTo>
                  <a:pt x="1086801" y="1651250"/>
                </a:lnTo>
                <a:lnTo>
                  <a:pt x="1086801" y="1652329"/>
                </a:lnTo>
                <a:lnTo>
                  <a:pt x="1088959" y="1652329"/>
                </a:lnTo>
                <a:close/>
                <a:moveTo>
                  <a:pt x="1587310" y="1648688"/>
                </a:moveTo>
                <a:lnTo>
                  <a:pt x="1587310" y="1650845"/>
                </a:lnTo>
                <a:lnTo>
                  <a:pt x="1588389" y="1656241"/>
                </a:lnTo>
                <a:cubicBezTo>
                  <a:pt x="1577598" y="1663434"/>
                  <a:pt x="1572203" y="1668829"/>
                  <a:pt x="1572203" y="1672425"/>
                </a:cubicBezTo>
                <a:lnTo>
                  <a:pt x="1551702" y="1697377"/>
                </a:lnTo>
                <a:lnTo>
                  <a:pt x="1545093" y="1689689"/>
                </a:lnTo>
                <a:cubicBezTo>
                  <a:pt x="1543655" y="1689689"/>
                  <a:pt x="1542935" y="1691128"/>
                  <a:pt x="1542935" y="1694005"/>
                </a:cubicBezTo>
                <a:cubicBezTo>
                  <a:pt x="1540057" y="1699131"/>
                  <a:pt x="1537181" y="1701693"/>
                  <a:pt x="1534303" y="1701693"/>
                </a:cubicBezTo>
                <a:lnTo>
                  <a:pt x="1534303" y="1704930"/>
                </a:lnTo>
                <a:lnTo>
                  <a:pt x="1535382" y="1704930"/>
                </a:lnTo>
                <a:cubicBezTo>
                  <a:pt x="1540777" y="1704930"/>
                  <a:pt x="1546217" y="1702772"/>
                  <a:pt x="1551702" y="1698456"/>
                </a:cubicBezTo>
                <a:lnTo>
                  <a:pt x="1568966" y="1698456"/>
                </a:lnTo>
                <a:lnTo>
                  <a:pt x="1579756" y="1699535"/>
                </a:lnTo>
                <a:lnTo>
                  <a:pt x="1581914" y="1694005"/>
                </a:lnTo>
                <a:lnTo>
                  <a:pt x="1578678" y="1682136"/>
                </a:lnTo>
                <a:cubicBezTo>
                  <a:pt x="1583532" y="1678180"/>
                  <a:pt x="1592165" y="1674943"/>
                  <a:pt x="1604573" y="1672425"/>
                </a:cubicBezTo>
                <a:lnTo>
                  <a:pt x="1614284" y="1659478"/>
                </a:lnTo>
                <a:lnTo>
                  <a:pt x="1614284" y="1658398"/>
                </a:lnTo>
                <a:cubicBezTo>
                  <a:pt x="1613565" y="1656241"/>
                  <a:pt x="1611406" y="1655161"/>
                  <a:pt x="1607810" y="1655161"/>
                </a:cubicBezTo>
                <a:lnTo>
                  <a:pt x="1598099" y="1657319"/>
                </a:lnTo>
                <a:lnTo>
                  <a:pt x="1597021" y="1657319"/>
                </a:lnTo>
                <a:cubicBezTo>
                  <a:pt x="1592704" y="1657319"/>
                  <a:pt x="1590546" y="1654802"/>
                  <a:pt x="1590546" y="1649766"/>
                </a:cubicBezTo>
                <a:lnTo>
                  <a:pt x="1589467" y="1648688"/>
                </a:lnTo>
                <a:close/>
                <a:moveTo>
                  <a:pt x="2744833" y="1648120"/>
                </a:moveTo>
                <a:lnTo>
                  <a:pt x="2745914" y="1648120"/>
                </a:lnTo>
                <a:cubicBezTo>
                  <a:pt x="2754185" y="1654864"/>
                  <a:pt x="2761064" y="1661743"/>
                  <a:pt x="2766549" y="1668756"/>
                </a:cubicBezTo>
                <a:lnTo>
                  <a:pt x="2782735" y="1676983"/>
                </a:lnTo>
                <a:lnTo>
                  <a:pt x="2783948" y="1680220"/>
                </a:lnTo>
                <a:cubicBezTo>
                  <a:pt x="2780441" y="1680939"/>
                  <a:pt x="2777158" y="1682738"/>
                  <a:pt x="2774102" y="1685615"/>
                </a:cubicBezTo>
                <a:lnTo>
                  <a:pt x="2771944" y="1683457"/>
                </a:lnTo>
                <a:lnTo>
                  <a:pt x="2748071" y="1685615"/>
                </a:lnTo>
                <a:lnTo>
                  <a:pt x="2744833" y="1684536"/>
                </a:lnTo>
                <a:lnTo>
                  <a:pt x="2736067" y="1685615"/>
                </a:lnTo>
                <a:cubicBezTo>
                  <a:pt x="2736067" y="1683817"/>
                  <a:pt x="2733189" y="1682378"/>
                  <a:pt x="2727435" y="1681299"/>
                </a:cubicBezTo>
                <a:lnTo>
                  <a:pt x="2718804" y="1684536"/>
                </a:lnTo>
                <a:lnTo>
                  <a:pt x="2700326" y="1682378"/>
                </a:lnTo>
                <a:lnTo>
                  <a:pt x="2691558" y="1684536"/>
                </a:lnTo>
                <a:lnTo>
                  <a:pt x="2688322" y="1684536"/>
                </a:lnTo>
                <a:lnTo>
                  <a:pt x="2686163" y="1682378"/>
                </a:lnTo>
                <a:lnTo>
                  <a:pt x="2686163" y="1680760"/>
                </a:lnTo>
                <a:lnTo>
                  <a:pt x="2687242" y="1679681"/>
                </a:lnTo>
                <a:lnTo>
                  <a:pt x="2687242" y="1678602"/>
                </a:lnTo>
                <a:lnTo>
                  <a:pt x="2694931" y="1679681"/>
                </a:lnTo>
                <a:lnTo>
                  <a:pt x="2696009" y="1679681"/>
                </a:lnTo>
                <a:lnTo>
                  <a:pt x="2704641" y="1677523"/>
                </a:lnTo>
                <a:lnTo>
                  <a:pt x="2708957" y="1677523"/>
                </a:lnTo>
                <a:lnTo>
                  <a:pt x="2720961" y="1679681"/>
                </a:lnTo>
                <a:close/>
                <a:moveTo>
                  <a:pt x="587773" y="1647743"/>
                </a:moveTo>
                <a:lnTo>
                  <a:pt x="584671" y="1648688"/>
                </a:lnTo>
                <a:lnTo>
                  <a:pt x="584671" y="1651790"/>
                </a:lnTo>
                <a:lnTo>
                  <a:pt x="588852" y="1655971"/>
                </a:lnTo>
                <a:lnTo>
                  <a:pt x="591954" y="1652869"/>
                </a:lnTo>
                <a:cubicBezTo>
                  <a:pt x="591055" y="1649632"/>
                  <a:pt x="589661" y="1647923"/>
                  <a:pt x="587773" y="1647743"/>
                </a:cubicBezTo>
                <a:close/>
                <a:moveTo>
                  <a:pt x="3174935" y="1646530"/>
                </a:moveTo>
                <a:lnTo>
                  <a:pt x="3172777" y="1648688"/>
                </a:lnTo>
                <a:cubicBezTo>
                  <a:pt x="3173676" y="1651925"/>
                  <a:pt x="3176913" y="1654802"/>
                  <a:pt x="3182489" y="1657320"/>
                </a:cubicBezTo>
                <a:lnTo>
                  <a:pt x="3188963" y="1656241"/>
                </a:lnTo>
                <a:lnTo>
                  <a:pt x="3190042" y="1657320"/>
                </a:lnTo>
                <a:lnTo>
                  <a:pt x="3191255" y="1657320"/>
                </a:lnTo>
                <a:lnTo>
                  <a:pt x="3191255" y="1656241"/>
                </a:lnTo>
                <a:cubicBezTo>
                  <a:pt x="3184331" y="1649767"/>
                  <a:pt x="3178892" y="1646530"/>
                  <a:pt x="3174935" y="1646530"/>
                </a:cubicBezTo>
                <a:close/>
                <a:moveTo>
                  <a:pt x="571993" y="1646259"/>
                </a:moveTo>
                <a:lnTo>
                  <a:pt x="571993" y="1648283"/>
                </a:lnTo>
                <a:lnTo>
                  <a:pt x="572937" y="1648283"/>
                </a:lnTo>
                <a:lnTo>
                  <a:pt x="572937" y="1646259"/>
                </a:lnTo>
                <a:close/>
                <a:moveTo>
                  <a:pt x="213372" y="1646245"/>
                </a:moveTo>
                <a:lnTo>
                  <a:pt x="215395" y="1648268"/>
                </a:lnTo>
                <a:lnTo>
                  <a:pt x="216475" y="1648268"/>
                </a:lnTo>
                <a:lnTo>
                  <a:pt x="216475" y="1646245"/>
                </a:lnTo>
                <a:close/>
                <a:moveTo>
                  <a:pt x="4285607" y="1645502"/>
                </a:moveTo>
                <a:lnTo>
                  <a:pt x="4285607" y="1646581"/>
                </a:lnTo>
                <a:lnTo>
                  <a:pt x="4287765" y="1646581"/>
                </a:lnTo>
                <a:lnTo>
                  <a:pt x="4287765" y="1645502"/>
                </a:lnTo>
                <a:close/>
                <a:moveTo>
                  <a:pt x="7107169" y="1643498"/>
                </a:moveTo>
                <a:lnTo>
                  <a:pt x="7105011" y="1652131"/>
                </a:lnTo>
                <a:lnTo>
                  <a:pt x="7105011" y="1656311"/>
                </a:lnTo>
                <a:lnTo>
                  <a:pt x="7107169" y="1674653"/>
                </a:lnTo>
                <a:lnTo>
                  <a:pt x="7106090" y="1674653"/>
                </a:lnTo>
                <a:lnTo>
                  <a:pt x="7109327" y="1683285"/>
                </a:lnTo>
                <a:cubicBezTo>
                  <a:pt x="7106450" y="1687331"/>
                  <a:pt x="7105011" y="1690523"/>
                  <a:pt x="7105011" y="1692861"/>
                </a:cubicBezTo>
                <a:cubicBezTo>
                  <a:pt x="7105551" y="1697177"/>
                  <a:pt x="7106270" y="1699335"/>
                  <a:pt x="7107169" y="1699335"/>
                </a:cubicBezTo>
                <a:lnTo>
                  <a:pt x="7106090" y="1704730"/>
                </a:lnTo>
                <a:cubicBezTo>
                  <a:pt x="7106090" y="1712553"/>
                  <a:pt x="7108968" y="1716464"/>
                  <a:pt x="7114722" y="1716464"/>
                </a:cubicBezTo>
                <a:lnTo>
                  <a:pt x="7116880" y="1716464"/>
                </a:lnTo>
                <a:lnTo>
                  <a:pt x="7120118" y="1715385"/>
                </a:lnTo>
                <a:lnTo>
                  <a:pt x="7122276" y="1717543"/>
                </a:lnTo>
                <a:lnTo>
                  <a:pt x="7129829" y="1715385"/>
                </a:lnTo>
                <a:lnTo>
                  <a:pt x="7129829" y="1706888"/>
                </a:lnTo>
                <a:lnTo>
                  <a:pt x="7132931" y="1697177"/>
                </a:lnTo>
                <a:cubicBezTo>
                  <a:pt x="7131042" y="1697177"/>
                  <a:pt x="7129649" y="1691827"/>
                  <a:pt x="7128750" y="1681127"/>
                </a:cubicBezTo>
                <a:lnTo>
                  <a:pt x="7130908" y="1645656"/>
                </a:lnTo>
                <a:cubicBezTo>
                  <a:pt x="7125513" y="1644217"/>
                  <a:pt x="7117600" y="1643498"/>
                  <a:pt x="7107169" y="1643498"/>
                </a:cubicBezTo>
                <a:close/>
                <a:moveTo>
                  <a:pt x="4142774" y="1642265"/>
                </a:moveTo>
                <a:lnTo>
                  <a:pt x="4142774" y="1643344"/>
                </a:lnTo>
                <a:lnTo>
                  <a:pt x="4144932" y="1643344"/>
                </a:lnTo>
                <a:lnTo>
                  <a:pt x="4144932" y="1642265"/>
                </a:lnTo>
                <a:close/>
                <a:moveTo>
                  <a:pt x="8660675" y="1641810"/>
                </a:moveTo>
                <a:lnTo>
                  <a:pt x="8657438" y="1645047"/>
                </a:lnTo>
                <a:lnTo>
                  <a:pt x="8657438" y="1648284"/>
                </a:lnTo>
                <a:lnTo>
                  <a:pt x="8659596" y="1648284"/>
                </a:lnTo>
                <a:lnTo>
                  <a:pt x="8662833" y="1645047"/>
                </a:lnTo>
                <a:lnTo>
                  <a:pt x="8662833" y="1641810"/>
                </a:lnTo>
                <a:close/>
                <a:moveTo>
                  <a:pt x="8099876" y="1641810"/>
                </a:moveTo>
                <a:cubicBezTo>
                  <a:pt x="8098258" y="1641810"/>
                  <a:pt x="8097134" y="1643653"/>
                  <a:pt x="8096504" y="1647340"/>
                </a:cubicBezTo>
                <a:lnTo>
                  <a:pt x="8099876" y="1649498"/>
                </a:lnTo>
                <a:lnTo>
                  <a:pt x="8100955" y="1649498"/>
                </a:lnTo>
                <a:lnTo>
                  <a:pt x="8103113" y="1647340"/>
                </a:lnTo>
                <a:lnTo>
                  <a:pt x="8103113" y="1644103"/>
                </a:lnTo>
                <a:lnTo>
                  <a:pt x="8100955" y="1641810"/>
                </a:lnTo>
                <a:close/>
                <a:moveTo>
                  <a:pt x="5644082" y="1641540"/>
                </a:moveTo>
                <a:lnTo>
                  <a:pt x="5644082" y="1642619"/>
                </a:lnTo>
                <a:lnTo>
                  <a:pt x="5647319" y="1642619"/>
                </a:lnTo>
                <a:lnTo>
                  <a:pt x="5647319" y="1641540"/>
                </a:lnTo>
                <a:close/>
                <a:moveTo>
                  <a:pt x="1666210" y="1641135"/>
                </a:moveTo>
                <a:lnTo>
                  <a:pt x="1666210" y="1643293"/>
                </a:lnTo>
                <a:lnTo>
                  <a:pt x="1668370" y="1643293"/>
                </a:lnTo>
                <a:close/>
                <a:moveTo>
                  <a:pt x="702687" y="1640864"/>
                </a:moveTo>
                <a:lnTo>
                  <a:pt x="700664" y="1642888"/>
                </a:lnTo>
                <a:lnTo>
                  <a:pt x="700664" y="1644911"/>
                </a:lnTo>
                <a:lnTo>
                  <a:pt x="706733" y="1644911"/>
                </a:lnTo>
                <a:lnTo>
                  <a:pt x="706733" y="1642888"/>
                </a:lnTo>
                <a:lnTo>
                  <a:pt x="704710" y="1640864"/>
                </a:lnTo>
                <a:close/>
                <a:moveTo>
                  <a:pt x="141483" y="1640850"/>
                </a:moveTo>
                <a:cubicBezTo>
                  <a:pt x="136628" y="1640850"/>
                  <a:pt x="132312" y="1644762"/>
                  <a:pt x="128535" y="1652585"/>
                </a:cubicBezTo>
                <a:lnTo>
                  <a:pt x="129614" y="1655821"/>
                </a:lnTo>
                <a:lnTo>
                  <a:pt x="133931" y="1655821"/>
                </a:lnTo>
                <a:lnTo>
                  <a:pt x="147822" y="1645166"/>
                </a:lnTo>
                <a:lnTo>
                  <a:pt x="164007" y="1653663"/>
                </a:lnTo>
                <a:lnTo>
                  <a:pt x="168323" y="1652585"/>
                </a:lnTo>
                <a:cubicBezTo>
                  <a:pt x="172189" y="1654203"/>
                  <a:pt x="176462" y="1658879"/>
                  <a:pt x="181137" y="1666612"/>
                </a:cubicBezTo>
                <a:lnTo>
                  <a:pt x="181137" y="1672951"/>
                </a:lnTo>
                <a:cubicBezTo>
                  <a:pt x="178260" y="1675109"/>
                  <a:pt x="175023" y="1684055"/>
                  <a:pt x="171427" y="1699791"/>
                </a:cubicBezTo>
                <a:cubicBezTo>
                  <a:pt x="172146" y="1704826"/>
                  <a:pt x="173225" y="1707344"/>
                  <a:pt x="174664" y="1707344"/>
                </a:cubicBezTo>
                <a:lnTo>
                  <a:pt x="182216" y="1692373"/>
                </a:lnTo>
                <a:cubicBezTo>
                  <a:pt x="188331" y="1685539"/>
                  <a:pt x="191882" y="1678346"/>
                  <a:pt x="192871" y="1670793"/>
                </a:cubicBezTo>
                <a:lnTo>
                  <a:pt x="188690" y="1664454"/>
                </a:lnTo>
                <a:lnTo>
                  <a:pt x="188690" y="1661217"/>
                </a:lnTo>
                <a:lnTo>
                  <a:pt x="189769" y="1660138"/>
                </a:lnTo>
                <a:lnTo>
                  <a:pt x="185453" y="1652585"/>
                </a:lnTo>
                <a:lnTo>
                  <a:pt x="185453" y="1650427"/>
                </a:lnTo>
                <a:lnTo>
                  <a:pt x="188690" y="1646245"/>
                </a:lnTo>
                <a:lnTo>
                  <a:pt x="188690" y="1643008"/>
                </a:lnTo>
                <a:lnTo>
                  <a:pt x="183295" y="1641929"/>
                </a:lnTo>
                <a:lnTo>
                  <a:pt x="177901" y="1645166"/>
                </a:lnTo>
                <a:lnTo>
                  <a:pt x="176821" y="1645166"/>
                </a:lnTo>
                <a:lnTo>
                  <a:pt x="162929" y="1640850"/>
                </a:lnTo>
                <a:lnTo>
                  <a:pt x="156455" y="1640850"/>
                </a:lnTo>
                <a:lnTo>
                  <a:pt x="144720" y="1641929"/>
                </a:lnTo>
                <a:close/>
                <a:moveTo>
                  <a:pt x="5609689" y="1640460"/>
                </a:moveTo>
                <a:lnTo>
                  <a:pt x="5603350" y="1642619"/>
                </a:lnTo>
                <a:lnTo>
                  <a:pt x="5600113" y="1642619"/>
                </a:lnTo>
                <a:lnTo>
                  <a:pt x="5600113" y="1645855"/>
                </a:lnTo>
                <a:lnTo>
                  <a:pt x="5602271" y="1657591"/>
                </a:lnTo>
                <a:lnTo>
                  <a:pt x="5602271" y="1661906"/>
                </a:lnTo>
                <a:lnTo>
                  <a:pt x="5597955" y="1661906"/>
                </a:lnTo>
                <a:lnTo>
                  <a:pt x="5596876" y="1660827"/>
                </a:lnTo>
                <a:lnTo>
                  <a:pt x="5595797" y="1660827"/>
                </a:lnTo>
                <a:lnTo>
                  <a:pt x="5595797" y="1661906"/>
                </a:lnTo>
                <a:cubicBezTo>
                  <a:pt x="5600113" y="1663344"/>
                  <a:pt x="5602271" y="1664783"/>
                  <a:pt x="5602271" y="1666222"/>
                </a:cubicBezTo>
                <a:lnTo>
                  <a:pt x="5602271" y="1669458"/>
                </a:lnTo>
                <a:cubicBezTo>
                  <a:pt x="5599034" y="1672335"/>
                  <a:pt x="5597235" y="1674853"/>
                  <a:pt x="5596876" y="1677011"/>
                </a:cubicBezTo>
                <a:lnTo>
                  <a:pt x="5601192" y="1680113"/>
                </a:lnTo>
                <a:lnTo>
                  <a:pt x="5600113" y="1685508"/>
                </a:lnTo>
                <a:lnTo>
                  <a:pt x="5602271" y="1691982"/>
                </a:lnTo>
                <a:lnTo>
                  <a:pt x="5601192" y="1703716"/>
                </a:lnTo>
                <a:lnTo>
                  <a:pt x="5603350" y="1729478"/>
                </a:lnTo>
                <a:lnTo>
                  <a:pt x="5603350" y="1732715"/>
                </a:lnTo>
                <a:lnTo>
                  <a:pt x="5607666" y="1737031"/>
                </a:lnTo>
                <a:lnTo>
                  <a:pt x="5608745" y="1737031"/>
                </a:lnTo>
                <a:cubicBezTo>
                  <a:pt x="5610273" y="1737031"/>
                  <a:pt x="5611307" y="1735232"/>
                  <a:pt x="5611847" y="1731636"/>
                </a:cubicBezTo>
                <a:lnTo>
                  <a:pt x="5608745" y="1716664"/>
                </a:lnTo>
                <a:cubicBezTo>
                  <a:pt x="5608745" y="1711449"/>
                  <a:pt x="5610498" y="1708572"/>
                  <a:pt x="5614005" y="1708032"/>
                </a:cubicBezTo>
                <a:lnTo>
                  <a:pt x="5614005" y="1706953"/>
                </a:lnTo>
                <a:cubicBezTo>
                  <a:pt x="5610498" y="1706953"/>
                  <a:pt x="5608745" y="1705874"/>
                  <a:pt x="5608745" y="1703716"/>
                </a:cubicBezTo>
                <a:lnTo>
                  <a:pt x="5607666" y="1671616"/>
                </a:lnTo>
                <a:lnTo>
                  <a:pt x="5608745" y="1643698"/>
                </a:lnTo>
                <a:close/>
                <a:moveTo>
                  <a:pt x="67437" y="1639771"/>
                </a:moveTo>
                <a:lnTo>
                  <a:pt x="64200" y="1643008"/>
                </a:lnTo>
                <a:lnTo>
                  <a:pt x="55702" y="1641929"/>
                </a:lnTo>
                <a:lnTo>
                  <a:pt x="50307" y="1643008"/>
                </a:lnTo>
                <a:lnTo>
                  <a:pt x="50307" y="1644087"/>
                </a:lnTo>
                <a:lnTo>
                  <a:pt x="62042" y="1644087"/>
                </a:lnTo>
                <a:lnTo>
                  <a:pt x="65279" y="1647324"/>
                </a:lnTo>
                <a:cubicBezTo>
                  <a:pt x="62402" y="1652090"/>
                  <a:pt x="60244" y="1658879"/>
                  <a:pt x="58805" y="1667691"/>
                </a:cubicBezTo>
                <a:lnTo>
                  <a:pt x="54624" y="1672951"/>
                </a:lnTo>
                <a:lnTo>
                  <a:pt x="53544" y="1672951"/>
                </a:lnTo>
                <a:lnTo>
                  <a:pt x="53544" y="1674030"/>
                </a:lnTo>
                <a:cubicBezTo>
                  <a:pt x="57771" y="1674030"/>
                  <a:pt x="59885" y="1678346"/>
                  <a:pt x="59885" y="1686978"/>
                </a:cubicBezTo>
                <a:cubicBezTo>
                  <a:pt x="66359" y="1698397"/>
                  <a:pt x="69596" y="1705186"/>
                  <a:pt x="69596" y="1707344"/>
                </a:cubicBezTo>
                <a:lnTo>
                  <a:pt x="69596" y="1714762"/>
                </a:lnTo>
                <a:lnTo>
                  <a:pt x="71753" y="1714762"/>
                </a:lnTo>
                <a:lnTo>
                  <a:pt x="80386" y="1683741"/>
                </a:lnTo>
                <a:lnTo>
                  <a:pt x="79306" y="1675109"/>
                </a:lnTo>
                <a:lnTo>
                  <a:pt x="83487" y="1668770"/>
                </a:lnTo>
                <a:lnTo>
                  <a:pt x="82409" y="1665533"/>
                </a:lnTo>
                <a:cubicBezTo>
                  <a:pt x="86545" y="1664094"/>
                  <a:pt x="89421" y="1661576"/>
                  <a:pt x="91040" y="1657980"/>
                </a:cubicBezTo>
                <a:lnTo>
                  <a:pt x="91040" y="1656901"/>
                </a:lnTo>
                <a:cubicBezTo>
                  <a:pt x="91040" y="1654563"/>
                  <a:pt x="89961" y="1652045"/>
                  <a:pt x="87803" y="1649348"/>
                </a:cubicBezTo>
                <a:lnTo>
                  <a:pt x="89961" y="1647324"/>
                </a:lnTo>
                <a:cubicBezTo>
                  <a:pt x="86903" y="1647324"/>
                  <a:pt x="83352" y="1645886"/>
                  <a:pt x="79306" y="1643008"/>
                </a:cubicBezTo>
                <a:lnTo>
                  <a:pt x="78227" y="1644087"/>
                </a:lnTo>
                <a:lnTo>
                  <a:pt x="77148" y="1644087"/>
                </a:lnTo>
                <a:close/>
                <a:moveTo>
                  <a:pt x="7083566" y="1639182"/>
                </a:moveTo>
                <a:lnTo>
                  <a:pt x="7083566" y="1641340"/>
                </a:lnTo>
                <a:lnTo>
                  <a:pt x="7084645" y="1641340"/>
                </a:lnTo>
                <a:lnTo>
                  <a:pt x="7084645" y="1639182"/>
                </a:lnTo>
                <a:close/>
                <a:moveTo>
                  <a:pt x="8686571" y="1638573"/>
                </a:moveTo>
                <a:lnTo>
                  <a:pt x="8684413" y="1640731"/>
                </a:lnTo>
                <a:lnTo>
                  <a:pt x="8685492" y="1641810"/>
                </a:lnTo>
                <a:lnTo>
                  <a:pt x="8686571" y="1641810"/>
                </a:lnTo>
                <a:close/>
                <a:moveTo>
                  <a:pt x="8276024" y="1637494"/>
                </a:moveTo>
                <a:lnTo>
                  <a:pt x="8271573" y="1646261"/>
                </a:lnTo>
                <a:lnTo>
                  <a:pt x="8278182" y="1655972"/>
                </a:lnTo>
                <a:lnTo>
                  <a:pt x="8281419" y="1655972"/>
                </a:lnTo>
                <a:lnTo>
                  <a:pt x="8281419" y="1651656"/>
                </a:lnTo>
                <a:cubicBezTo>
                  <a:pt x="8279261" y="1648958"/>
                  <a:pt x="8278182" y="1646440"/>
                  <a:pt x="8278182" y="1644103"/>
                </a:cubicBezTo>
                <a:lnTo>
                  <a:pt x="8278182" y="1642889"/>
                </a:lnTo>
                <a:lnTo>
                  <a:pt x="8279261" y="1641810"/>
                </a:lnTo>
                <a:cubicBezTo>
                  <a:pt x="8278182" y="1638933"/>
                  <a:pt x="8277103" y="1637494"/>
                  <a:pt x="8276024" y="1637494"/>
                </a:cubicBezTo>
                <a:close/>
                <a:moveTo>
                  <a:pt x="2631944" y="1636251"/>
                </a:moveTo>
                <a:lnTo>
                  <a:pt x="2631944" y="1637330"/>
                </a:lnTo>
                <a:lnTo>
                  <a:pt x="2634102" y="1639488"/>
                </a:lnTo>
                <a:cubicBezTo>
                  <a:pt x="2637698" y="1638589"/>
                  <a:pt x="2639496" y="1637510"/>
                  <a:pt x="2639496" y="1636251"/>
                </a:cubicBezTo>
                <a:lnTo>
                  <a:pt x="2634102" y="1637330"/>
                </a:lnTo>
                <a:lnTo>
                  <a:pt x="2633023" y="1636251"/>
                </a:lnTo>
                <a:close/>
                <a:moveTo>
                  <a:pt x="5103111" y="1636144"/>
                </a:moveTo>
                <a:lnTo>
                  <a:pt x="5099874" y="1637223"/>
                </a:lnTo>
                <a:lnTo>
                  <a:pt x="5099874" y="1641540"/>
                </a:lnTo>
                <a:lnTo>
                  <a:pt x="5102032" y="1643698"/>
                </a:lnTo>
                <a:lnTo>
                  <a:pt x="5104324" y="1643698"/>
                </a:lnTo>
                <a:lnTo>
                  <a:pt x="5105403" y="1638302"/>
                </a:lnTo>
                <a:close/>
                <a:moveTo>
                  <a:pt x="4255800" y="1632689"/>
                </a:moveTo>
                <a:lnTo>
                  <a:pt x="4252563" y="1633768"/>
                </a:lnTo>
                <a:lnTo>
                  <a:pt x="4254721" y="1651841"/>
                </a:lnTo>
                <a:cubicBezTo>
                  <a:pt x="4256519" y="1651841"/>
                  <a:pt x="4257958" y="1647930"/>
                  <a:pt x="4259037" y="1640107"/>
                </a:cubicBezTo>
                <a:lnTo>
                  <a:pt x="4259037" y="1634847"/>
                </a:lnTo>
                <a:cubicBezTo>
                  <a:pt x="4259037" y="1633409"/>
                  <a:pt x="4257958" y="1632689"/>
                  <a:pt x="4255800" y="1632689"/>
                </a:cubicBezTo>
                <a:close/>
                <a:moveTo>
                  <a:pt x="3181409" y="1631423"/>
                </a:moveTo>
                <a:cubicBezTo>
                  <a:pt x="3179791" y="1631423"/>
                  <a:pt x="3178712" y="1633222"/>
                  <a:pt x="3178172" y="1636818"/>
                </a:cubicBezTo>
                <a:lnTo>
                  <a:pt x="3179251" y="1636818"/>
                </a:lnTo>
                <a:cubicBezTo>
                  <a:pt x="3182129" y="1636818"/>
                  <a:pt x="3183568" y="1639336"/>
                  <a:pt x="3183568" y="1644372"/>
                </a:cubicBezTo>
                <a:lnTo>
                  <a:pt x="3188963" y="1645450"/>
                </a:lnTo>
                <a:lnTo>
                  <a:pt x="3194492" y="1645450"/>
                </a:lnTo>
                <a:lnTo>
                  <a:pt x="3194492" y="1643293"/>
                </a:lnTo>
                <a:cubicBezTo>
                  <a:pt x="3193054" y="1635380"/>
                  <a:pt x="3189412" y="1631423"/>
                  <a:pt x="3183568" y="1631423"/>
                </a:cubicBezTo>
                <a:close/>
                <a:moveTo>
                  <a:pt x="572128" y="1630614"/>
                </a:moveTo>
                <a:lnTo>
                  <a:pt x="571049" y="1634660"/>
                </a:lnTo>
                <a:lnTo>
                  <a:pt x="572128" y="1635739"/>
                </a:lnTo>
                <a:lnTo>
                  <a:pt x="574151" y="1635739"/>
                </a:lnTo>
                <a:lnTo>
                  <a:pt x="576174" y="1633716"/>
                </a:lnTo>
                <a:lnTo>
                  <a:pt x="576174" y="1632637"/>
                </a:lnTo>
                <a:lnTo>
                  <a:pt x="574151" y="1630614"/>
                </a:lnTo>
                <a:close/>
                <a:moveTo>
                  <a:pt x="6678954" y="1630532"/>
                </a:moveTo>
                <a:lnTo>
                  <a:pt x="6703771" y="1642400"/>
                </a:lnTo>
                <a:lnTo>
                  <a:pt x="6703771" y="1643479"/>
                </a:lnTo>
                <a:lnTo>
                  <a:pt x="6702692" y="1644558"/>
                </a:lnTo>
                <a:lnTo>
                  <a:pt x="6702692" y="1645637"/>
                </a:lnTo>
                <a:lnTo>
                  <a:pt x="6703771" y="1645637"/>
                </a:lnTo>
                <a:lnTo>
                  <a:pt x="6704850" y="1644558"/>
                </a:lnTo>
                <a:lnTo>
                  <a:pt x="6705929" y="1644558"/>
                </a:lnTo>
                <a:lnTo>
                  <a:pt x="6722114" y="1654270"/>
                </a:lnTo>
                <a:cubicBezTo>
                  <a:pt x="6743694" y="1663620"/>
                  <a:pt x="6756642" y="1670813"/>
                  <a:pt x="6760958" y="1675848"/>
                </a:cubicBezTo>
                <a:lnTo>
                  <a:pt x="6758800" y="1678006"/>
                </a:lnTo>
                <a:lnTo>
                  <a:pt x="6759879" y="1679085"/>
                </a:lnTo>
                <a:lnTo>
                  <a:pt x="6765274" y="1676927"/>
                </a:lnTo>
                <a:cubicBezTo>
                  <a:pt x="6772827" y="1681963"/>
                  <a:pt x="6780021" y="1684480"/>
                  <a:pt x="6786854" y="1684480"/>
                </a:cubicBezTo>
                <a:lnTo>
                  <a:pt x="6787933" y="1685559"/>
                </a:lnTo>
                <a:lnTo>
                  <a:pt x="6787933" y="1686638"/>
                </a:lnTo>
                <a:lnTo>
                  <a:pt x="6786854" y="1687717"/>
                </a:lnTo>
                <a:lnTo>
                  <a:pt x="6803039" y="1697428"/>
                </a:lnTo>
                <a:lnTo>
                  <a:pt x="6804118" y="1697428"/>
                </a:lnTo>
                <a:lnTo>
                  <a:pt x="6804118" y="1703902"/>
                </a:lnTo>
                <a:lnTo>
                  <a:pt x="6799802" y="1709297"/>
                </a:lnTo>
                <a:lnTo>
                  <a:pt x="6799802" y="1710376"/>
                </a:lnTo>
                <a:cubicBezTo>
                  <a:pt x="6802680" y="1710376"/>
                  <a:pt x="6804118" y="1711096"/>
                  <a:pt x="6804118" y="1712534"/>
                </a:cubicBezTo>
                <a:lnTo>
                  <a:pt x="6801960" y="1714692"/>
                </a:lnTo>
                <a:lnTo>
                  <a:pt x="6801960" y="1716850"/>
                </a:lnTo>
                <a:lnTo>
                  <a:pt x="6804118" y="1720087"/>
                </a:lnTo>
                <a:lnTo>
                  <a:pt x="6804118" y="1722245"/>
                </a:lnTo>
                <a:lnTo>
                  <a:pt x="6800881" y="1726561"/>
                </a:lnTo>
                <a:cubicBezTo>
                  <a:pt x="6793868" y="1724403"/>
                  <a:pt x="6788832" y="1721526"/>
                  <a:pt x="6785775" y="1717929"/>
                </a:cubicBezTo>
                <a:lnTo>
                  <a:pt x="6777143" y="1713613"/>
                </a:lnTo>
                <a:lnTo>
                  <a:pt x="6778222" y="1712534"/>
                </a:lnTo>
                <a:lnTo>
                  <a:pt x="6778222" y="1710376"/>
                </a:lnTo>
                <a:lnTo>
                  <a:pt x="6777143" y="1710376"/>
                </a:lnTo>
                <a:lnTo>
                  <a:pt x="6777143" y="1712534"/>
                </a:lnTo>
                <a:lnTo>
                  <a:pt x="6776064" y="1712534"/>
                </a:lnTo>
                <a:lnTo>
                  <a:pt x="6763116" y="1706060"/>
                </a:lnTo>
                <a:lnTo>
                  <a:pt x="6762037" y="1707139"/>
                </a:lnTo>
                <a:lnTo>
                  <a:pt x="6760958" y="1707139"/>
                </a:lnTo>
                <a:cubicBezTo>
                  <a:pt x="6758800" y="1707139"/>
                  <a:pt x="6757721" y="1705701"/>
                  <a:pt x="6757721" y="1702823"/>
                </a:cubicBezTo>
                <a:lnTo>
                  <a:pt x="6743694" y="1695270"/>
                </a:lnTo>
                <a:lnTo>
                  <a:pt x="6740457" y="1696349"/>
                </a:lnTo>
                <a:cubicBezTo>
                  <a:pt x="6740457" y="1695270"/>
                  <a:pt x="6736860" y="1693112"/>
                  <a:pt x="6729667" y="1689875"/>
                </a:cubicBezTo>
                <a:lnTo>
                  <a:pt x="6729667" y="1687717"/>
                </a:lnTo>
                <a:lnTo>
                  <a:pt x="6731825" y="1687717"/>
                </a:lnTo>
                <a:cubicBezTo>
                  <a:pt x="6731825" y="1685559"/>
                  <a:pt x="6730386" y="1684480"/>
                  <a:pt x="6727509" y="1684480"/>
                </a:cubicBezTo>
                <a:lnTo>
                  <a:pt x="6728588" y="1683401"/>
                </a:lnTo>
                <a:lnTo>
                  <a:pt x="6728588" y="1681243"/>
                </a:lnTo>
                <a:lnTo>
                  <a:pt x="6727509" y="1681243"/>
                </a:lnTo>
                <a:lnTo>
                  <a:pt x="6727509" y="1683401"/>
                </a:lnTo>
                <a:lnTo>
                  <a:pt x="6699455" y="1670453"/>
                </a:lnTo>
                <a:lnTo>
                  <a:pt x="6696218" y="1671532"/>
                </a:lnTo>
                <a:cubicBezTo>
                  <a:pt x="6696218" y="1670094"/>
                  <a:pt x="6695139" y="1669374"/>
                  <a:pt x="6692981" y="1669374"/>
                </a:cubicBezTo>
                <a:lnTo>
                  <a:pt x="6691902" y="1668295"/>
                </a:lnTo>
                <a:lnTo>
                  <a:pt x="6691902" y="1667216"/>
                </a:lnTo>
                <a:lnTo>
                  <a:pt x="6692981" y="1666139"/>
                </a:lnTo>
                <a:cubicBezTo>
                  <a:pt x="6690283" y="1665419"/>
                  <a:pt x="6686327" y="1662542"/>
                  <a:pt x="6681112" y="1657507"/>
                </a:cubicBezTo>
                <a:lnTo>
                  <a:pt x="6676796" y="1659665"/>
                </a:lnTo>
                <a:lnTo>
                  <a:pt x="6674638" y="1657507"/>
                </a:lnTo>
                <a:lnTo>
                  <a:pt x="6673559" y="1657507"/>
                </a:lnTo>
                <a:lnTo>
                  <a:pt x="6674638" y="1658586"/>
                </a:lnTo>
                <a:lnTo>
                  <a:pt x="6674638" y="1659665"/>
                </a:lnTo>
                <a:lnTo>
                  <a:pt x="6656295" y="1673690"/>
                </a:lnTo>
                <a:cubicBezTo>
                  <a:pt x="6656295" y="1675668"/>
                  <a:pt x="6654497" y="1677107"/>
                  <a:pt x="6650900" y="1678006"/>
                </a:cubicBezTo>
                <a:lnTo>
                  <a:pt x="6649821" y="1676927"/>
                </a:lnTo>
                <a:lnTo>
                  <a:pt x="6648742" y="1676927"/>
                </a:lnTo>
                <a:cubicBezTo>
                  <a:pt x="6646764" y="1677287"/>
                  <a:pt x="6645325" y="1679085"/>
                  <a:pt x="6644426" y="1682322"/>
                </a:cubicBezTo>
                <a:lnTo>
                  <a:pt x="6642268" y="1682322"/>
                </a:lnTo>
                <a:lnTo>
                  <a:pt x="6641189" y="1683401"/>
                </a:lnTo>
                <a:lnTo>
                  <a:pt x="6639031" y="1681243"/>
                </a:lnTo>
                <a:lnTo>
                  <a:pt x="6629320" y="1685559"/>
                </a:lnTo>
                <a:lnTo>
                  <a:pt x="6629320" y="1683401"/>
                </a:lnTo>
                <a:lnTo>
                  <a:pt x="6626083" y="1683401"/>
                </a:lnTo>
                <a:lnTo>
                  <a:pt x="6627162" y="1684480"/>
                </a:lnTo>
                <a:lnTo>
                  <a:pt x="6627162" y="1688796"/>
                </a:lnTo>
                <a:lnTo>
                  <a:pt x="6626083" y="1688796"/>
                </a:lnTo>
                <a:lnTo>
                  <a:pt x="6622846" y="1687717"/>
                </a:lnTo>
                <a:cubicBezTo>
                  <a:pt x="6622846" y="1688976"/>
                  <a:pt x="6607020" y="1699047"/>
                  <a:pt x="6575369" y="1717929"/>
                </a:cubicBezTo>
                <a:cubicBezTo>
                  <a:pt x="6575369" y="1720267"/>
                  <a:pt x="6569974" y="1722425"/>
                  <a:pt x="6559184" y="1724403"/>
                </a:cubicBezTo>
                <a:cubicBezTo>
                  <a:pt x="6558825" y="1717210"/>
                  <a:pt x="6557386" y="1713613"/>
                  <a:pt x="6554868" y="1713613"/>
                </a:cubicBezTo>
                <a:lnTo>
                  <a:pt x="6554868" y="1710376"/>
                </a:lnTo>
                <a:cubicBezTo>
                  <a:pt x="6557026" y="1710376"/>
                  <a:pt x="6558105" y="1708578"/>
                  <a:pt x="6558105" y="1704981"/>
                </a:cubicBezTo>
                <a:cubicBezTo>
                  <a:pt x="6558105" y="1703543"/>
                  <a:pt x="6557026" y="1702823"/>
                  <a:pt x="6554868" y="1702823"/>
                </a:cubicBezTo>
                <a:lnTo>
                  <a:pt x="6554868" y="1701744"/>
                </a:lnTo>
                <a:cubicBezTo>
                  <a:pt x="6556307" y="1701744"/>
                  <a:pt x="6557026" y="1700665"/>
                  <a:pt x="6557026" y="1698507"/>
                </a:cubicBezTo>
                <a:lnTo>
                  <a:pt x="6558105" y="1697428"/>
                </a:lnTo>
                <a:lnTo>
                  <a:pt x="6559184" y="1697428"/>
                </a:lnTo>
                <a:lnTo>
                  <a:pt x="6561342" y="1699586"/>
                </a:lnTo>
                <a:lnTo>
                  <a:pt x="6562421" y="1699586"/>
                </a:lnTo>
                <a:lnTo>
                  <a:pt x="6562421" y="1698507"/>
                </a:lnTo>
                <a:lnTo>
                  <a:pt x="6561342" y="1695270"/>
                </a:lnTo>
                <a:lnTo>
                  <a:pt x="6562421" y="1695270"/>
                </a:lnTo>
                <a:lnTo>
                  <a:pt x="6565658" y="1694191"/>
                </a:lnTo>
                <a:lnTo>
                  <a:pt x="6571053" y="1695270"/>
                </a:lnTo>
                <a:lnTo>
                  <a:pt x="6568895" y="1692033"/>
                </a:lnTo>
                <a:cubicBezTo>
                  <a:pt x="6585260" y="1681783"/>
                  <a:pt x="6605402" y="1670633"/>
                  <a:pt x="6629320" y="1658586"/>
                </a:cubicBezTo>
                <a:cubicBezTo>
                  <a:pt x="6633636" y="1652831"/>
                  <a:pt x="6639031" y="1649954"/>
                  <a:pt x="6645505" y="1649954"/>
                </a:cubicBezTo>
                <a:lnTo>
                  <a:pt x="6654137" y="1644558"/>
                </a:lnTo>
                <a:lnTo>
                  <a:pt x="6656295" y="1644558"/>
                </a:lnTo>
                <a:lnTo>
                  <a:pt x="6654137" y="1647795"/>
                </a:lnTo>
                <a:lnTo>
                  <a:pt x="6656295" y="1647795"/>
                </a:lnTo>
                <a:lnTo>
                  <a:pt x="6659532" y="1645637"/>
                </a:lnTo>
                <a:lnTo>
                  <a:pt x="6658453" y="1642400"/>
                </a:lnTo>
                <a:close/>
                <a:moveTo>
                  <a:pt x="2138398" y="1630531"/>
                </a:moveTo>
                <a:lnTo>
                  <a:pt x="2179938" y="1630531"/>
                </a:lnTo>
                <a:cubicBezTo>
                  <a:pt x="2184974" y="1630531"/>
                  <a:pt x="2187491" y="1633003"/>
                  <a:pt x="2187491" y="1637949"/>
                </a:cubicBezTo>
                <a:lnTo>
                  <a:pt x="2186412" y="1639028"/>
                </a:lnTo>
                <a:lnTo>
                  <a:pt x="2172520" y="1639028"/>
                </a:lnTo>
                <a:cubicBezTo>
                  <a:pt x="2170181" y="1639028"/>
                  <a:pt x="2167711" y="1637949"/>
                  <a:pt x="2165102" y="1635791"/>
                </a:cubicBezTo>
                <a:cubicBezTo>
                  <a:pt x="2165102" y="1639387"/>
                  <a:pt x="2149816" y="1641186"/>
                  <a:pt x="2119244" y="1641186"/>
                </a:cubicBezTo>
                <a:lnTo>
                  <a:pt x="2116007" y="1634712"/>
                </a:lnTo>
                <a:lnTo>
                  <a:pt x="2118165" y="1632554"/>
                </a:lnTo>
                <a:lnTo>
                  <a:pt x="2125583" y="1633633"/>
                </a:lnTo>
                <a:lnTo>
                  <a:pt x="2134081" y="1633633"/>
                </a:lnTo>
                <a:close/>
                <a:moveTo>
                  <a:pt x="1070749" y="1629670"/>
                </a:moveTo>
                <a:lnTo>
                  <a:pt x="1070749" y="1631828"/>
                </a:lnTo>
                <a:lnTo>
                  <a:pt x="1072907" y="1629670"/>
                </a:lnTo>
                <a:close/>
                <a:moveTo>
                  <a:pt x="3094954" y="1629265"/>
                </a:moveTo>
                <a:lnTo>
                  <a:pt x="3094954" y="1632502"/>
                </a:lnTo>
                <a:lnTo>
                  <a:pt x="3096033" y="1632502"/>
                </a:lnTo>
                <a:lnTo>
                  <a:pt x="3096033" y="1629265"/>
                </a:lnTo>
                <a:close/>
                <a:moveTo>
                  <a:pt x="8161110" y="1626704"/>
                </a:moveTo>
                <a:cubicBezTo>
                  <a:pt x="8157423" y="1628502"/>
                  <a:pt x="8155580" y="1631380"/>
                  <a:pt x="8155580" y="1635335"/>
                </a:cubicBezTo>
                <a:lnTo>
                  <a:pt x="8155580" y="1637494"/>
                </a:lnTo>
                <a:cubicBezTo>
                  <a:pt x="8157108" y="1641090"/>
                  <a:pt x="8159671" y="1642889"/>
                  <a:pt x="8163268" y="1642889"/>
                </a:cubicBezTo>
                <a:lnTo>
                  <a:pt x="8162189" y="1633178"/>
                </a:lnTo>
                <a:lnTo>
                  <a:pt x="8164347" y="1627783"/>
                </a:lnTo>
                <a:lnTo>
                  <a:pt x="8163268" y="1626704"/>
                </a:lnTo>
                <a:close/>
                <a:moveTo>
                  <a:pt x="5727705" y="1625490"/>
                </a:moveTo>
                <a:lnTo>
                  <a:pt x="5721231" y="1628726"/>
                </a:lnTo>
                <a:lnTo>
                  <a:pt x="5721231" y="1630884"/>
                </a:lnTo>
                <a:lnTo>
                  <a:pt x="5727705" y="1630884"/>
                </a:lnTo>
                <a:lnTo>
                  <a:pt x="5729863" y="1628726"/>
                </a:lnTo>
                <a:lnTo>
                  <a:pt x="5729863" y="1625490"/>
                </a:lnTo>
                <a:close/>
                <a:moveTo>
                  <a:pt x="1601336" y="1624814"/>
                </a:moveTo>
                <a:lnTo>
                  <a:pt x="1598099" y="1625894"/>
                </a:lnTo>
                <a:lnTo>
                  <a:pt x="1599178" y="1633581"/>
                </a:lnTo>
                <a:lnTo>
                  <a:pt x="1594862" y="1642213"/>
                </a:lnTo>
                <a:cubicBezTo>
                  <a:pt x="1594862" y="1645091"/>
                  <a:pt x="1596660" y="1646530"/>
                  <a:pt x="1600258" y="1646530"/>
                </a:cubicBezTo>
                <a:lnTo>
                  <a:pt x="1602416" y="1648688"/>
                </a:lnTo>
                <a:cubicBezTo>
                  <a:pt x="1614015" y="1648148"/>
                  <a:pt x="1619815" y="1644911"/>
                  <a:pt x="1619815" y="1638976"/>
                </a:cubicBezTo>
                <a:lnTo>
                  <a:pt x="1623051" y="1634660"/>
                </a:lnTo>
                <a:lnTo>
                  <a:pt x="1624130" y="1633581"/>
                </a:lnTo>
                <a:lnTo>
                  <a:pt x="1625210" y="1633581"/>
                </a:lnTo>
                <a:cubicBezTo>
                  <a:pt x="1634561" y="1633581"/>
                  <a:pt x="1639236" y="1636099"/>
                  <a:pt x="1639236" y="1641135"/>
                </a:cubicBezTo>
                <a:lnTo>
                  <a:pt x="1638158" y="1642213"/>
                </a:lnTo>
                <a:cubicBezTo>
                  <a:pt x="1644810" y="1647249"/>
                  <a:pt x="1650565" y="1649766"/>
                  <a:pt x="1655422" y="1649766"/>
                </a:cubicBezTo>
                <a:cubicBezTo>
                  <a:pt x="1657938" y="1649227"/>
                  <a:pt x="1660096" y="1647069"/>
                  <a:pt x="1661895" y="1643293"/>
                </a:cubicBezTo>
                <a:lnTo>
                  <a:pt x="1661895" y="1641135"/>
                </a:lnTo>
                <a:lnTo>
                  <a:pt x="1659737" y="1637897"/>
                </a:lnTo>
                <a:cubicBezTo>
                  <a:pt x="1659737" y="1635559"/>
                  <a:pt x="1662255" y="1634121"/>
                  <a:pt x="1667290" y="1633581"/>
                </a:cubicBezTo>
                <a:lnTo>
                  <a:pt x="1667290" y="1631423"/>
                </a:lnTo>
                <a:cubicBezTo>
                  <a:pt x="1667290" y="1629355"/>
                  <a:pt x="1663334" y="1627871"/>
                  <a:pt x="1655422" y="1626972"/>
                </a:cubicBezTo>
                <a:cubicBezTo>
                  <a:pt x="1655422" y="1628411"/>
                  <a:pt x="1654343" y="1629130"/>
                  <a:pt x="1652185" y="1629130"/>
                </a:cubicBezTo>
                <a:cubicBezTo>
                  <a:pt x="1650745" y="1627871"/>
                  <a:pt x="1644631" y="1626793"/>
                  <a:pt x="1633841" y="1625894"/>
                </a:cubicBezTo>
                <a:lnTo>
                  <a:pt x="1632763" y="1624814"/>
                </a:lnTo>
                <a:lnTo>
                  <a:pt x="1631683" y="1624814"/>
                </a:lnTo>
                <a:lnTo>
                  <a:pt x="1629526" y="1626972"/>
                </a:lnTo>
                <a:lnTo>
                  <a:pt x="1621972" y="1626972"/>
                </a:lnTo>
                <a:lnTo>
                  <a:pt x="1616443" y="1625894"/>
                </a:lnTo>
                <a:lnTo>
                  <a:pt x="1609968" y="1626972"/>
                </a:lnTo>
                <a:lnTo>
                  <a:pt x="1607810" y="1626972"/>
                </a:lnTo>
                <a:close/>
                <a:moveTo>
                  <a:pt x="2086199" y="1624057"/>
                </a:moveTo>
                <a:lnTo>
                  <a:pt x="2082963" y="1627293"/>
                </a:lnTo>
                <a:lnTo>
                  <a:pt x="2082963" y="1628372"/>
                </a:lnTo>
                <a:lnTo>
                  <a:pt x="2085122" y="1630531"/>
                </a:lnTo>
                <a:lnTo>
                  <a:pt x="2089302" y="1630531"/>
                </a:lnTo>
                <a:lnTo>
                  <a:pt x="2089302" y="1629452"/>
                </a:lnTo>
                <a:lnTo>
                  <a:pt x="2088223" y="1624057"/>
                </a:lnTo>
                <a:close/>
                <a:moveTo>
                  <a:pt x="715096" y="1623331"/>
                </a:moveTo>
                <a:lnTo>
                  <a:pt x="715096" y="1625489"/>
                </a:lnTo>
                <a:lnTo>
                  <a:pt x="717255" y="1627512"/>
                </a:lnTo>
                <a:lnTo>
                  <a:pt x="719278" y="1625489"/>
                </a:lnTo>
                <a:lnTo>
                  <a:pt x="717255" y="1623331"/>
                </a:lnTo>
                <a:close/>
                <a:moveTo>
                  <a:pt x="4134277" y="1623113"/>
                </a:moveTo>
                <a:cubicBezTo>
                  <a:pt x="4132478" y="1623113"/>
                  <a:pt x="4130680" y="1627698"/>
                  <a:pt x="4128882" y="1636870"/>
                </a:cubicBezTo>
                <a:lnTo>
                  <a:pt x="4132119" y="1639028"/>
                </a:lnTo>
                <a:lnTo>
                  <a:pt x="4137514" y="1633768"/>
                </a:lnTo>
                <a:lnTo>
                  <a:pt x="4135356" y="1630531"/>
                </a:lnTo>
                <a:lnTo>
                  <a:pt x="4135356" y="1623113"/>
                </a:lnTo>
                <a:close/>
                <a:moveTo>
                  <a:pt x="8684413" y="1622387"/>
                </a:moveTo>
                <a:lnTo>
                  <a:pt x="8683334" y="1629941"/>
                </a:lnTo>
                <a:lnTo>
                  <a:pt x="8683334" y="1631020"/>
                </a:lnTo>
                <a:lnTo>
                  <a:pt x="8685492" y="1631020"/>
                </a:lnTo>
                <a:lnTo>
                  <a:pt x="8685492" y="1622387"/>
                </a:lnTo>
                <a:close/>
                <a:moveTo>
                  <a:pt x="5693312" y="1621173"/>
                </a:moveTo>
                <a:lnTo>
                  <a:pt x="5693312" y="1631963"/>
                </a:lnTo>
                <a:lnTo>
                  <a:pt x="5694391" y="1631963"/>
                </a:lnTo>
                <a:lnTo>
                  <a:pt x="5699786" y="1630884"/>
                </a:lnTo>
                <a:lnTo>
                  <a:pt x="5699786" y="1628726"/>
                </a:lnTo>
                <a:lnTo>
                  <a:pt x="5694391" y="1621173"/>
                </a:lnTo>
                <a:close/>
                <a:moveTo>
                  <a:pt x="701608" y="1621038"/>
                </a:moveTo>
                <a:lnTo>
                  <a:pt x="701608" y="1621982"/>
                </a:lnTo>
                <a:lnTo>
                  <a:pt x="702687" y="1625084"/>
                </a:lnTo>
                <a:lnTo>
                  <a:pt x="703631" y="1625084"/>
                </a:lnTo>
                <a:lnTo>
                  <a:pt x="705789" y="1623061"/>
                </a:lnTo>
                <a:lnTo>
                  <a:pt x="702687" y="1621038"/>
                </a:lnTo>
                <a:close/>
                <a:moveTo>
                  <a:pt x="1742956" y="1619419"/>
                </a:moveTo>
                <a:cubicBezTo>
                  <a:pt x="1742956" y="1620678"/>
                  <a:pt x="1746237" y="1621757"/>
                  <a:pt x="1752801" y="1622657"/>
                </a:cubicBezTo>
                <a:lnTo>
                  <a:pt x="1758196" y="1621577"/>
                </a:lnTo>
                <a:lnTo>
                  <a:pt x="1758196" y="1620499"/>
                </a:lnTo>
                <a:lnTo>
                  <a:pt x="1754959" y="1619419"/>
                </a:lnTo>
                <a:lnTo>
                  <a:pt x="1753881" y="1620499"/>
                </a:lnTo>
                <a:lnTo>
                  <a:pt x="1752801" y="1620499"/>
                </a:lnTo>
                <a:lnTo>
                  <a:pt x="1746192" y="1619419"/>
                </a:lnTo>
                <a:close/>
                <a:moveTo>
                  <a:pt x="1598099" y="1619419"/>
                </a:moveTo>
                <a:lnTo>
                  <a:pt x="1598099" y="1620499"/>
                </a:lnTo>
                <a:lnTo>
                  <a:pt x="1600258" y="1620499"/>
                </a:lnTo>
                <a:lnTo>
                  <a:pt x="1600258" y="1619419"/>
                </a:lnTo>
                <a:close/>
                <a:moveTo>
                  <a:pt x="8215734" y="1619016"/>
                </a:moveTo>
                <a:cubicBezTo>
                  <a:pt x="8215734" y="1625220"/>
                  <a:pt x="8211014" y="1630660"/>
                  <a:pt x="8201572" y="1635335"/>
                </a:cubicBezTo>
                <a:lnTo>
                  <a:pt x="8197256" y="1634257"/>
                </a:lnTo>
                <a:lnTo>
                  <a:pt x="8180802" y="1646261"/>
                </a:lnTo>
                <a:lnTo>
                  <a:pt x="8180802" y="1647340"/>
                </a:lnTo>
                <a:lnTo>
                  <a:pt x="8191726" y="1648419"/>
                </a:lnTo>
                <a:lnTo>
                  <a:pt x="8198335" y="1646261"/>
                </a:lnTo>
                <a:lnTo>
                  <a:pt x="8208181" y="1646261"/>
                </a:lnTo>
                <a:lnTo>
                  <a:pt x="8210339" y="1648419"/>
                </a:lnTo>
                <a:lnTo>
                  <a:pt x="8210339" y="1653814"/>
                </a:lnTo>
                <a:lnTo>
                  <a:pt x="8212497" y="1653814"/>
                </a:lnTo>
                <a:cubicBezTo>
                  <a:pt x="8212497" y="1650218"/>
                  <a:pt x="8216499" y="1647699"/>
                  <a:pt x="8224501" y="1646261"/>
                </a:cubicBezTo>
                <a:lnTo>
                  <a:pt x="8232189" y="1648419"/>
                </a:lnTo>
                <a:lnTo>
                  <a:pt x="8236640" y="1648419"/>
                </a:lnTo>
                <a:cubicBezTo>
                  <a:pt x="8248239" y="1646440"/>
                  <a:pt x="8254039" y="1643878"/>
                  <a:pt x="8254039" y="1640731"/>
                </a:cubicBezTo>
                <a:lnTo>
                  <a:pt x="8251881" y="1637494"/>
                </a:lnTo>
                <a:lnTo>
                  <a:pt x="8243114" y="1640731"/>
                </a:lnTo>
                <a:lnTo>
                  <a:pt x="8236640" y="1640731"/>
                </a:lnTo>
                <a:cubicBezTo>
                  <a:pt x="8225670" y="1640731"/>
                  <a:pt x="8219106" y="1633492"/>
                  <a:pt x="8216948" y="1619016"/>
                </a:cubicBezTo>
                <a:close/>
                <a:moveTo>
                  <a:pt x="1623051" y="1618340"/>
                </a:moveTo>
                <a:lnTo>
                  <a:pt x="1623051" y="1619419"/>
                </a:lnTo>
                <a:lnTo>
                  <a:pt x="1625210" y="1621577"/>
                </a:lnTo>
                <a:lnTo>
                  <a:pt x="1628446" y="1621577"/>
                </a:lnTo>
                <a:lnTo>
                  <a:pt x="1628446" y="1619419"/>
                </a:lnTo>
                <a:lnTo>
                  <a:pt x="1624130" y="1618340"/>
                </a:lnTo>
                <a:close/>
                <a:moveTo>
                  <a:pt x="4143853" y="1617718"/>
                </a:moveTo>
                <a:lnTo>
                  <a:pt x="4142774" y="1618796"/>
                </a:lnTo>
                <a:lnTo>
                  <a:pt x="4142774" y="1619876"/>
                </a:lnTo>
                <a:cubicBezTo>
                  <a:pt x="4142774" y="1621314"/>
                  <a:pt x="4143853" y="1622034"/>
                  <a:pt x="4146011" y="1622034"/>
                </a:cubicBezTo>
                <a:lnTo>
                  <a:pt x="4147090" y="1623113"/>
                </a:lnTo>
                <a:lnTo>
                  <a:pt x="4147090" y="1625136"/>
                </a:lnTo>
                <a:lnTo>
                  <a:pt x="4144932" y="1628373"/>
                </a:lnTo>
                <a:cubicBezTo>
                  <a:pt x="4144932" y="1629991"/>
                  <a:pt x="4146730" y="1631070"/>
                  <a:pt x="4150327" y="1631610"/>
                </a:cubicBezTo>
                <a:lnTo>
                  <a:pt x="4150327" y="1630531"/>
                </a:lnTo>
                <a:lnTo>
                  <a:pt x="4153429" y="1620954"/>
                </a:lnTo>
                <a:cubicBezTo>
                  <a:pt x="4153429" y="1619336"/>
                  <a:pt x="4150237" y="1618257"/>
                  <a:pt x="4143853" y="1617718"/>
                </a:cubicBezTo>
                <a:close/>
                <a:moveTo>
                  <a:pt x="3070137" y="1616183"/>
                </a:moveTo>
                <a:cubicBezTo>
                  <a:pt x="3064382" y="1618161"/>
                  <a:pt x="3061505" y="1619959"/>
                  <a:pt x="3061505" y="1621578"/>
                </a:cubicBezTo>
                <a:lnTo>
                  <a:pt x="3061505" y="1626972"/>
                </a:lnTo>
                <a:lnTo>
                  <a:pt x="3063663" y="1626972"/>
                </a:lnTo>
                <a:cubicBezTo>
                  <a:pt x="3067440" y="1622657"/>
                  <a:pt x="3070317" y="1620499"/>
                  <a:pt x="3072295" y="1620499"/>
                </a:cubicBezTo>
                <a:lnTo>
                  <a:pt x="3072295" y="1618341"/>
                </a:lnTo>
                <a:close/>
                <a:moveTo>
                  <a:pt x="1620893" y="1615104"/>
                </a:moveTo>
                <a:lnTo>
                  <a:pt x="1620893" y="1617262"/>
                </a:lnTo>
                <a:lnTo>
                  <a:pt x="1621972" y="1617262"/>
                </a:lnTo>
                <a:lnTo>
                  <a:pt x="1621972" y="1615104"/>
                </a:lnTo>
                <a:close/>
                <a:moveTo>
                  <a:pt x="2652580" y="1614536"/>
                </a:moveTo>
                <a:lnTo>
                  <a:pt x="2651500" y="1615615"/>
                </a:lnTo>
                <a:lnTo>
                  <a:pt x="2651500" y="1621010"/>
                </a:lnTo>
                <a:lnTo>
                  <a:pt x="2655817" y="1621010"/>
                </a:lnTo>
                <a:lnTo>
                  <a:pt x="2656896" y="1615615"/>
                </a:lnTo>
                <a:close/>
                <a:moveTo>
                  <a:pt x="5254306" y="1614160"/>
                </a:moveTo>
                <a:lnTo>
                  <a:pt x="5252148" y="1616318"/>
                </a:lnTo>
                <a:lnTo>
                  <a:pt x="5253227" y="1621848"/>
                </a:lnTo>
                <a:lnTo>
                  <a:pt x="5259701" y="1621848"/>
                </a:lnTo>
                <a:lnTo>
                  <a:pt x="5261994" y="1619690"/>
                </a:lnTo>
                <a:lnTo>
                  <a:pt x="5255385" y="1614160"/>
                </a:lnTo>
                <a:close/>
                <a:moveTo>
                  <a:pt x="8785704" y="1613756"/>
                </a:moveTo>
                <a:lnTo>
                  <a:pt x="8783546" y="1615914"/>
                </a:lnTo>
                <a:lnTo>
                  <a:pt x="8783546" y="1616993"/>
                </a:lnTo>
                <a:lnTo>
                  <a:pt x="8785704" y="1619151"/>
                </a:lnTo>
                <a:lnTo>
                  <a:pt x="8790020" y="1619151"/>
                </a:lnTo>
                <a:lnTo>
                  <a:pt x="8790020" y="1616993"/>
                </a:lnTo>
                <a:lnTo>
                  <a:pt x="8786783" y="1613756"/>
                </a:lnTo>
                <a:close/>
                <a:moveTo>
                  <a:pt x="1561413" y="1612946"/>
                </a:moveTo>
                <a:lnTo>
                  <a:pt x="1560334" y="1614024"/>
                </a:lnTo>
                <a:lnTo>
                  <a:pt x="1559254" y="1614024"/>
                </a:lnTo>
                <a:lnTo>
                  <a:pt x="1560334" y="1617262"/>
                </a:lnTo>
                <a:lnTo>
                  <a:pt x="1561413" y="1617262"/>
                </a:lnTo>
                <a:close/>
                <a:moveTo>
                  <a:pt x="5721231" y="1612676"/>
                </a:moveTo>
                <a:lnTo>
                  <a:pt x="5719073" y="1614834"/>
                </a:lnTo>
                <a:lnTo>
                  <a:pt x="5719073" y="1616857"/>
                </a:lnTo>
                <a:lnTo>
                  <a:pt x="5722310" y="1616857"/>
                </a:lnTo>
                <a:lnTo>
                  <a:pt x="5724468" y="1614834"/>
                </a:lnTo>
                <a:lnTo>
                  <a:pt x="5722310" y="1612676"/>
                </a:lnTo>
                <a:close/>
                <a:moveTo>
                  <a:pt x="182216" y="1611852"/>
                </a:moveTo>
                <a:lnTo>
                  <a:pt x="177901" y="1617247"/>
                </a:lnTo>
                <a:cubicBezTo>
                  <a:pt x="177901" y="1620844"/>
                  <a:pt x="180417" y="1624755"/>
                  <a:pt x="185453" y="1628981"/>
                </a:cubicBezTo>
                <a:lnTo>
                  <a:pt x="187611" y="1619405"/>
                </a:lnTo>
                <a:cubicBezTo>
                  <a:pt x="187611" y="1615449"/>
                  <a:pt x="185812" y="1612931"/>
                  <a:pt x="182216" y="1611852"/>
                </a:cubicBezTo>
                <a:close/>
                <a:moveTo>
                  <a:pt x="3193413" y="1610788"/>
                </a:moveTo>
                <a:cubicBezTo>
                  <a:pt x="3185410" y="1612046"/>
                  <a:pt x="3181409" y="1614204"/>
                  <a:pt x="3181409" y="1617262"/>
                </a:cubicBezTo>
                <a:lnTo>
                  <a:pt x="3182489" y="1620499"/>
                </a:lnTo>
                <a:lnTo>
                  <a:pt x="3184647" y="1620499"/>
                </a:lnTo>
                <a:cubicBezTo>
                  <a:pt x="3193368" y="1618520"/>
                  <a:pt x="3197729" y="1616722"/>
                  <a:pt x="3197729" y="1615104"/>
                </a:cubicBezTo>
                <a:close/>
                <a:moveTo>
                  <a:pt x="5693312" y="1610518"/>
                </a:moveTo>
                <a:lnTo>
                  <a:pt x="5693312" y="1613755"/>
                </a:lnTo>
                <a:lnTo>
                  <a:pt x="5696549" y="1613755"/>
                </a:lnTo>
                <a:lnTo>
                  <a:pt x="5696549" y="1610518"/>
                </a:lnTo>
                <a:close/>
                <a:moveTo>
                  <a:pt x="6242915" y="1610114"/>
                </a:moveTo>
                <a:lnTo>
                  <a:pt x="6242915" y="1611193"/>
                </a:lnTo>
                <a:lnTo>
                  <a:pt x="6245073" y="1613351"/>
                </a:lnTo>
                <a:lnTo>
                  <a:pt x="6245073" y="1612272"/>
                </a:lnTo>
                <a:close/>
                <a:moveTo>
                  <a:pt x="154296" y="1608615"/>
                </a:moveTo>
                <a:cubicBezTo>
                  <a:pt x="148632" y="1608615"/>
                  <a:pt x="145799" y="1614010"/>
                  <a:pt x="145799" y="1624800"/>
                </a:cubicBezTo>
                <a:lnTo>
                  <a:pt x="146878" y="1631139"/>
                </a:lnTo>
                <a:lnTo>
                  <a:pt x="148901" y="1631139"/>
                </a:lnTo>
                <a:cubicBezTo>
                  <a:pt x="151778" y="1622777"/>
                  <a:pt x="155375" y="1616348"/>
                  <a:pt x="159692" y="1611852"/>
                </a:cubicBezTo>
                <a:close/>
                <a:moveTo>
                  <a:pt x="8686571" y="1608361"/>
                </a:moveTo>
                <a:lnTo>
                  <a:pt x="8685492" y="1609440"/>
                </a:lnTo>
                <a:lnTo>
                  <a:pt x="8685492" y="1619151"/>
                </a:lnTo>
                <a:lnTo>
                  <a:pt x="8689673" y="1614835"/>
                </a:lnTo>
                <a:cubicBezTo>
                  <a:pt x="8689043" y="1610519"/>
                  <a:pt x="8688009" y="1608361"/>
                  <a:pt x="8686571" y="1608361"/>
                </a:cubicBezTo>
                <a:close/>
                <a:moveTo>
                  <a:pt x="8657438" y="1608361"/>
                </a:moveTo>
                <a:lnTo>
                  <a:pt x="8655280" y="1610519"/>
                </a:lnTo>
                <a:cubicBezTo>
                  <a:pt x="8656359" y="1613396"/>
                  <a:pt x="8657438" y="1614835"/>
                  <a:pt x="8658517" y="1614835"/>
                </a:cubicBezTo>
                <a:lnTo>
                  <a:pt x="8659596" y="1614835"/>
                </a:lnTo>
                <a:lnTo>
                  <a:pt x="8659596" y="1610519"/>
                </a:lnTo>
                <a:close/>
                <a:moveTo>
                  <a:pt x="3638489" y="1608090"/>
                </a:moveTo>
                <a:lnTo>
                  <a:pt x="3636331" y="1610248"/>
                </a:lnTo>
                <a:lnTo>
                  <a:pt x="3637410" y="1611327"/>
                </a:lnTo>
                <a:lnTo>
                  <a:pt x="3638489" y="1611327"/>
                </a:lnTo>
                <a:lnTo>
                  <a:pt x="3642805" y="1610248"/>
                </a:lnTo>
                <a:lnTo>
                  <a:pt x="3642805" y="1608090"/>
                </a:lnTo>
                <a:close/>
                <a:moveTo>
                  <a:pt x="1567888" y="1607551"/>
                </a:moveTo>
                <a:lnTo>
                  <a:pt x="1565730" y="1609709"/>
                </a:lnTo>
                <a:lnTo>
                  <a:pt x="1567888" y="1609709"/>
                </a:lnTo>
                <a:close/>
                <a:moveTo>
                  <a:pt x="4147090" y="1607063"/>
                </a:moveTo>
                <a:lnTo>
                  <a:pt x="4147090" y="1609221"/>
                </a:lnTo>
                <a:lnTo>
                  <a:pt x="4150327" y="1612457"/>
                </a:lnTo>
                <a:lnTo>
                  <a:pt x="4151271" y="1611379"/>
                </a:lnTo>
                <a:lnTo>
                  <a:pt x="4151271" y="1609221"/>
                </a:lnTo>
                <a:lnTo>
                  <a:pt x="4149248" y="1607063"/>
                </a:lnTo>
                <a:close/>
                <a:moveTo>
                  <a:pt x="2229033" y="1607062"/>
                </a:moveTo>
                <a:lnTo>
                  <a:pt x="2230112" y="1607062"/>
                </a:lnTo>
                <a:cubicBezTo>
                  <a:pt x="2232270" y="1607062"/>
                  <a:pt x="2236180" y="1608816"/>
                  <a:pt x="2241846" y="1612322"/>
                </a:cubicBezTo>
                <a:cubicBezTo>
                  <a:pt x="2251107" y="1613581"/>
                  <a:pt x="2255738" y="1617133"/>
                  <a:pt x="2255738" y="1622977"/>
                </a:cubicBezTo>
                <a:cubicBezTo>
                  <a:pt x="2255738" y="1625135"/>
                  <a:pt x="2256457" y="1626214"/>
                  <a:pt x="2257896" y="1626214"/>
                </a:cubicBezTo>
                <a:lnTo>
                  <a:pt x="2260999" y="1624057"/>
                </a:lnTo>
                <a:cubicBezTo>
                  <a:pt x="2264594" y="1629541"/>
                  <a:pt x="2266393" y="1633453"/>
                  <a:pt x="2266393" y="1635791"/>
                </a:cubicBezTo>
                <a:lnTo>
                  <a:pt x="2259920" y="1643209"/>
                </a:lnTo>
                <a:lnTo>
                  <a:pt x="2260999" y="1648604"/>
                </a:lnTo>
                <a:lnTo>
                  <a:pt x="2260999" y="1652920"/>
                </a:lnTo>
                <a:lnTo>
                  <a:pt x="2258840" y="1664654"/>
                </a:lnTo>
                <a:lnTo>
                  <a:pt x="2259920" y="1678411"/>
                </a:lnTo>
                <a:lnTo>
                  <a:pt x="2258840" y="1695540"/>
                </a:lnTo>
                <a:cubicBezTo>
                  <a:pt x="2260279" y="1695540"/>
                  <a:pt x="2260999" y="1696619"/>
                  <a:pt x="2260999" y="1698777"/>
                </a:cubicBezTo>
                <a:cubicBezTo>
                  <a:pt x="2258930" y="1701385"/>
                  <a:pt x="2257536" y="1706330"/>
                  <a:pt x="2256818" y="1713613"/>
                </a:cubicBezTo>
                <a:lnTo>
                  <a:pt x="2258840" y="1720087"/>
                </a:lnTo>
                <a:lnTo>
                  <a:pt x="2258840" y="1721166"/>
                </a:lnTo>
                <a:cubicBezTo>
                  <a:pt x="2257492" y="1722695"/>
                  <a:pt x="2256098" y="1727281"/>
                  <a:pt x="2254660" y="1734924"/>
                </a:cubicBezTo>
                <a:cubicBezTo>
                  <a:pt x="2253041" y="1734924"/>
                  <a:pt x="2251602" y="1736362"/>
                  <a:pt x="2250344" y="1739240"/>
                </a:cubicBezTo>
                <a:lnTo>
                  <a:pt x="2250344" y="1740319"/>
                </a:lnTo>
                <a:lnTo>
                  <a:pt x="2253581" y="1740319"/>
                </a:lnTo>
                <a:lnTo>
                  <a:pt x="2253581" y="1737082"/>
                </a:lnTo>
                <a:lnTo>
                  <a:pt x="2255738" y="1737082"/>
                </a:lnTo>
                <a:lnTo>
                  <a:pt x="2255738" y="1744635"/>
                </a:lnTo>
                <a:lnTo>
                  <a:pt x="2256818" y="1748816"/>
                </a:lnTo>
                <a:cubicBezTo>
                  <a:pt x="2256818" y="1756459"/>
                  <a:pt x="2246837" y="1765001"/>
                  <a:pt x="2226875" y="1774442"/>
                </a:cubicBezTo>
                <a:cubicBezTo>
                  <a:pt x="2223188" y="1776600"/>
                  <a:pt x="2218242" y="1778039"/>
                  <a:pt x="2212038" y="1778758"/>
                </a:cubicBezTo>
                <a:cubicBezTo>
                  <a:pt x="2212038" y="1782085"/>
                  <a:pt x="2209161" y="1784198"/>
                  <a:pt x="2203408" y="1785097"/>
                </a:cubicBezTo>
                <a:lnTo>
                  <a:pt x="2201249" y="1785097"/>
                </a:lnTo>
                <a:lnTo>
                  <a:pt x="2166180" y="1786176"/>
                </a:lnTo>
                <a:cubicBezTo>
                  <a:pt x="2159347" y="1786176"/>
                  <a:pt x="2155435" y="1781905"/>
                  <a:pt x="2154447" y="1773363"/>
                </a:cubicBezTo>
                <a:cubicBezTo>
                  <a:pt x="2149231" y="1759156"/>
                  <a:pt x="2145321" y="1752053"/>
                  <a:pt x="2142713" y="1752053"/>
                </a:cubicBezTo>
                <a:cubicBezTo>
                  <a:pt x="2129853" y="1749535"/>
                  <a:pt x="2123426" y="1746343"/>
                  <a:pt x="2123426" y="1742477"/>
                </a:cubicBezTo>
                <a:lnTo>
                  <a:pt x="2123426" y="1740319"/>
                </a:lnTo>
                <a:cubicBezTo>
                  <a:pt x="2123426" y="1737801"/>
                  <a:pt x="2127696" y="1736362"/>
                  <a:pt x="2136238" y="1736003"/>
                </a:cubicBezTo>
                <a:cubicBezTo>
                  <a:pt x="2142623" y="1737441"/>
                  <a:pt x="2145814" y="1739599"/>
                  <a:pt x="2145814" y="1742477"/>
                </a:cubicBezTo>
                <a:lnTo>
                  <a:pt x="2155391" y="1742477"/>
                </a:lnTo>
                <a:cubicBezTo>
                  <a:pt x="2158270" y="1739959"/>
                  <a:pt x="2164698" y="1737801"/>
                  <a:pt x="2174678" y="1736003"/>
                </a:cubicBezTo>
                <a:lnTo>
                  <a:pt x="2188570" y="1738161"/>
                </a:lnTo>
                <a:cubicBezTo>
                  <a:pt x="2196393" y="1734474"/>
                  <a:pt x="2200305" y="1728090"/>
                  <a:pt x="2200305" y="1719008"/>
                </a:cubicBezTo>
                <a:lnTo>
                  <a:pt x="2199226" y="1714692"/>
                </a:lnTo>
                <a:lnTo>
                  <a:pt x="2205566" y="1682727"/>
                </a:lnTo>
                <a:lnTo>
                  <a:pt x="2203408" y="1675309"/>
                </a:lnTo>
                <a:lnTo>
                  <a:pt x="2205566" y="1666677"/>
                </a:lnTo>
                <a:cubicBezTo>
                  <a:pt x="2204126" y="1666677"/>
                  <a:pt x="2203408" y="1660652"/>
                  <a:pt x="2203408" y="1648604"/>
                </a:cubicBezTo>
                <a:lnTo>
                  <a:pt x="2199226" y="1641186"/>
                </a:lnTo>
                <a:cubicBezTo>
                  <a:pt x="2194191" y="1641186"/>
                  <a:pt x="2191672" y="1639747"/>
                  <a:pt x="2191672" y="1636870"/>
                </a:cubicBezTo>
                <a:lnTo>
                  <a:pt x="2194909" y="1633633"/>
                </a:lnTo>
                <a:lnTo>
                  <a:pt x="2200305" y="1633633"/>
                </a:lnTo>
                <a:lnTo>
                  <a:pt x="2204486" y="1634712"/>
                </a:lnTo>
                <a:cubicBezTo>
                  <a:pt x="2209161" y="1634712"/>
                  <a:pt x="2214512" y="1628327"/>
                  <a:pt x="2220536" y="1615559"/>
                </a:cubicBezTo>
                <a:close/>
                <a:moveTo>
                  <a:pt x="8220185" y="1607012"/>
                </a:moveTo>
                <a:lnTo>
                  <a:pt x="8218027" y="1609305"/>
                </a:lnTo>
                <a:lnTo>
                  <a:pt x="8218027" y="1611463"/>
                </a:lnTo>
                <a:lnTo>
                  <a:pt x="8221264" y="1610384"/>
                </a:lnTo>
                <a:lnTo>
                  <a:pt x="8221264" y="1607012"/>
                </a:lnTo>
                <a:close/>
                <a:moveTo>
                  <a:pt x="170347" y="1606457"/>
                </a:moveTo>
                <a:cubicBezTo>
                  <a:pt x="163962" y="1607896"/>
                  <a:pt x="160770" y="1609694"/>
                  <a:pt x="160770" y="1611852"/>
                </a:cubicBezTo>
                <a:lnTo>
                  <a:pt x="160770" y="1612931"/>
                </a:lnTo>
                <a:lnTo>
                  <a:pt x="172505" y="1617247"/>
                </a:lnTo>
                <a:lnTo>
                  <a:pt x="173584" y="1616168"/>
                </a:lnTo>
                <a:lnTo>
                  <a:pt x="173584" y="1608615"/>
                </a:lnTo>
                <a:lnTo>
                  <a:pt x="171427" y="1606457"/>
                </a:lnTo>
                <a:close/>
                <a:moveTo>
                  <a:pt x="4163005" y="1604905"/>
                </a:moveTo>
                <a:cubicBezTo>
                  <a:pt x="4159499" y="1606703"/>
                  <a:pt x="4157745" y="1609895"/>
                  <a:pt x="4157745" y="1614481"/>
                </a:cubicBezTo>
                <a:lnTo>
                  <a:pt x="4158824" y="1617718"/>
                </a:lnTo>
                <a:lnTo>
                  <a:pt x="4160982" y="1617718"/>
                </a:lnTo>
                <a:close/>
                <a:moveTo>
                  <a:pt x="6253705" y="1604719"/>
                </a:moveTo>
                <a:lnTo>
                  <a:pt x="6253705" y="1606877"/>
                </a:lnTo>
                <a:lnTo>
                  <a:pt x="6255863" y="1606877"/>
                </a:lnTo>
                <a:lnTo>
                  <a:pt x="6255863" y="1604719"/>
                </a:lnTo>
                <a:close/>
                <a:moveTo>
                  <a:pt x="1700874" y="1604313"/>
                </a:moveTo>
                <a:cubicBezTo>
                  <a:pt x="1700155" y="1614384"/>
                  <a:pt x="1697638" y="1619419"/>
                  <a:pt x="1693321" y="1619419"/>
                </a:cubicBezTo>
                <a:lnTo>
                  <a:pt x="1689005" y="1625894"/>
                </a:lnTo>
                <a:lnTo>
                  <a:pt x="1689005" y="1626972"/>
                </a:lnTo>
                <a:lnTo>
                  <a:pt x="1696558" y="1654083"/>
                </a:lnTo>
                <a:cubicBezTo>
                  <a:pt x="1701594" y="1659658"/>
                  <a:pt x="1704111" y="1665772"/>
                  <a:pt x="1704111" y="1672425"/>
                </a:cubicBezTo>
                <a:cubicBezTo>
                  <a:pt x="1704111" y="1678180"/>
                  <a:pt x="1705191" y="1681057"/>
                  <a:pt x="1707348" y="1681057"/>
                </a:cubicBezTo>
                <a:cubicBezTo>
                  <a:pt x="1709865" y="1681057"/>
                  <a:pt x="1712024" y="1673145"/>
                  <a:pt x="1713824" y="1657319"/>
                </a:cubicBezTo>
                <a:cubicBezTo>
                  <a:pt x="1715620" y="1657319"/>
                  <a:pt x="1718857" y="1648328"/>
                  <a:pt x="1723533" y="1630344"/>
                </a:cubicBezTo>
                <a:lnTo>
                  <a:pt x="1723533" y="1623735"/>
                </a:lnTo>
                <a:cubicBezTo>
                  <a:pt x="1721376" y="1621038"/>
                  <a:pt x="1720296" y="1617801"/>
                  <a:pt x="1720296" y="1614024"/>
                </a:cubicBezTo>
                <a:lnTo>
                  <a:pt x="1720296" y="1605392"/>
                </a:lnTo>
                <a:lnTo>
                  <a:pt x="1711666" y="1607551"/>
                </a:lnTo>
                <a:lnTo>
                  <a:pt x="1708428" y="1607551"/>
                </a:lnTo>
                <a:close/>
                <a:moveTo>
                  <a:pt x="8184038" y="1603775"/>
                </a:moveTo>
                <a:cubicBezTo>
                  <a:pt x="8182600" y="1603775"/>
                  <a:pt x="8181880" y="1605618"/>
                  <a:pt x="8181880" y="1609305"/>
                </a:cubicBezTo>
                <a:lnTo>
                  <a:pt x="8180802" y="1609305"/>
                </a:lnTo>
                <a:lnTo>
                  <a:pt x="8181880" y="1610384"/>
                </a:lnTo>
                <a:lnTo>
                  <a:pt x="8181880" y="1613621"/>
                </a:lnTo>
                <a:cubicBezTo>
                  <a:pt x="8179722" y="1616319"/>
                  <a:pt x="8178644" y="1618836"/>
                  <a:pt x="8178644" y="1621174"/>
                </a:cubicBezTo>
                <a:cubicBezTo>
                  <a:pt x="8180082" y="1624501"/>
                  <a:pt x="8181521" y="1626344"/>
                  <a:pt x="8182960" y="1626704"/>
                </a:cubicBezTo>
                <a:cubicBezTo>
                  <a:pt x="8185208" y="1625894"/>
                  <a:pt x="8186331" y="1623692"/>
                  <a:pt x="8186331" y="1620095"/>
                </a:cubicBezTo>
                <a:lnTo>
                  <a:pt x="8184038" y="1612542"/>
                </a:lnTo>
                <a:lnTo>
                  <a:pt x="8186331" y="1604854"/>
                </a:lnTo>
                <a:lnTo>
                  <a:pt x="8185118" y="1603775"/>
                </a:lnTo>
                <a:close/>
                <a:moveTo>
                  <a:pt x="5258622" y="1602156"/>
                </a:moveTo>
                <a:lnTo>
                  <a:pt x="5258622" y="1605393"/>
                </a:lnTo>
                <a:lnTo>
                  <a:pt x="5259701" y="1605393"/>
                </a:lnTo>
                <a:lnTo>
                  <a:pt x="5259701" y="1602156"/>
                </a:lnTo>
                <a:close/>
                <a:moveTo>
                  <a:pt x="8723122" y="1601887"/>
                </a:moveTo>
                <a:cubicBezTo>
                  <a:pt x="8720424" y="1601887"/>
                  <a:pt x="8718626" y="1606203"/>
                  <a:pt x="8717727" y="1614835"/>
                </a:cubicBezTo>
                <a:lnTo>
                  <a:pt x="8716648" y="1615914"/>
                </a:lnTo>
                <a:cubicBezTo>
                  <a:pt x="8718087" y="1619870"/>
                  <a:pt x="8718806" y="1625985"/>
                  <a:pt x="8718806" y="1634257"/>
                </a:cubicBezTo>
                <a:lnTo>
                  <a:pt x="8723122" y="1638573"/>
                </a:lnTo>
                <a:lnTo>
                  <a:pt x="8724201" y="1638573"/>
                </a:lnTo>
                <a:lnTo>
                  <a:pt x="8724201" y="1635335"/>
                </a:lnTo>
                <a:lnTo>
                  <a:pt x="8728517" y="1621309"/>
                </a:lnTo>
                <a:lnTo>
                  <a:pt x="8726359" y="1614835"/>
                </a:lnTo>
                <a:lnTo>
                  <a:pt x="8727438" y="1611598"/>
                </a:lnTo>
                <a:cubicBezTo>
                  <a:pt x="8725460" y="1605124"/>
                  <a:pt x="8724021" y="1601887"/>
                  <a:pt x="8723122" y="1601887"/>
                </a:cubicBezTo>
                <a:close/>
                <a:moveTo>
                  <a:pt x="5742676" y="1600807"/>
                </a:moveTo>
                <a:lnTo>
                  <a:pt x="5741597" y="1601886"/>
                </a:lnTo>
                <a:lnTo>
                  <a:pt x="5741597" y="1604044"/>
                </a:lnTo>
                <a:cubicBezTo>
                  <a:pt x="5742137" y="1608360"/>
                  <a:pt x="5743216" y="1610518"/>
                  <a:pt x="5744834" y="1610518"/>
                </a:cubicBezTo>
                <a:lnTo>
                  <a:pt x="5746992" y="1608360"/>
                </a:lnTo>
                <a:lnTo>
                  <a:pt x="5746992" y="1601886"/>
                </a:lnTo>
                <a:close/>
                <a:moveTo>
                  <a:pt x="2093618" y="1600588"/>
                </a:moveTo>
                <a:lnTo>
                  <a:pt x="2089302" y="1603825"/>
                </a:lnTo>
                <a:lnTo>
                  <a:pt x="2089302" y="1605983"/>
                </a:lnTo>
                <a:lnTo>
                  <a:pt x="2091459" y="1608141"/>
                </a:lnTo>
                <a:lnTo>
                  <a:pt x="2092538" y="1608141"/>
                </a:lnTo>
                <a:lnTo>
                  <a:pt x="2095775" y="1604904"/>
                </a:lnTo>
                <a:lnTo>
                  <a:pt x="2095775" y="1602746"/>
                </a:lnTo>
                <a:close/>
                <a:moveTo>
                  <a:pt x="8251881" y="1600538"/>
                </a:moveTo>
                <a:lnTo>
                  <a:pt x="8244193" y="1604854"/>
                </a:lnTo>
                <a:lnTo>
                  <a:pt x="8244193" y="1607012"/>
                </a:lnTo>
                <a:lnTo>
                  <a:pt x="8245272" y="1608091"/>
                </a:lnTo>
                <a:cubicBezTo>
                  <a:pt x="8248959" y="1609440"/>
                  <a:pt x="8250802" y="1611643"/>
                  <a:pt x="8250802" y="1614700"/>
                </a:cubicBezTo>
                <a:lnTo>
                  <a:pt x="8250802" y="1615779"/>
                </a:lnTo>
                <a:lnTo>
                  <a:pt x="8252960" y="1615779"/>
                </a:lnTo>
                <a:cubicBezTo>
                  <a:pt x="8255927" y="1614520"/>
                  <a:pt x="8257411" y="1611958"/>
                  <a:pt x="8257411" y="1608091"/>
                </a:cubicBezTo>
                <a:cubicBezTo>
                  <a:pt x="8256332" y="1608091"/>
                  <a:pt x="8254848" y="1605573"/>
                  <a:pt x="8252960" y="1600538"/>
                </a:cubicBezTo>
                <a:close/>
                <a:moveTo>
                  <a:pt x="5134941" y="1599998"/>
                </a:moveTo>
                <a:lnTo>
                  <a:pt x="5133862" y="1601077"/>
                </a:lnTo>
                <a:lnTo>
                  <a:pt x="5133862" y="1605393"/>
                </a:lnTo>
                <a:lnTo>
                  <a:pt x="5136020" y="1605393"/>
                </a:lnTo>
                <a:lnTo>
                  <a:pt x="5137099" y="1601077"/>
                </a:lnTo>
                <a:lnTo>
                  <a:pt x="5136020" y="1599998"/>
                </a:lnTo>
                <a:close/>
                <a:moveTo>
                  <a:pt x="3052738" y="1599998"/>
                </a:moveTo>
                <a:lnTo>
                  <a:pt x="3051659" y="1601076"/>
                </a:lnTo>
                <a:lnTo>
                  <a:pt x="3051659" y="1602156"/>
                </a:lnTo>
                <a:lnTo>
                  <a:pt x="3053817" y="1604314"/>
                </a:lnTo>
                <a:lnTo>
                  <a:pt x="3054896" y="1603234"/>
                </a:lnTo>
                <a:lnTo>
                  <a:pt x="3054896" y="1602156"/>
                </a:lnTo>
                <a:close/>
                <a:moveTo>
                  <a:pt x="5752387" y="1599728"/>
                </a:moveTo>
                <a:lnTo>
                  <a:pt x="5750229" y="1623331"/>
                </a:lnTo>
                <a:lnTo>
                  <a:pt x="5750229" y="1636279"/>
                </a:lnTo>
                <a:lnTo>
                  <a:pt x="5749150" y="1637223"/>
                </a:lnTo>
                <a:lnTo>
                  <a:pt x="5749150" y="1638302"/>
                </a:lnTo>
                <a:lnTo>
                  <a:pt x="5752387" y="1638302"/>
                </a:lnTo>
                <a:lnTo>
                  <a:pt x="5760884" y="1630884"/>
                </a:lnTo>
                <a:lnTo>
                  <a:pt x="5760884" y="1628726"/>
                </a:lnTo>
                <a:cubicBezTo>
                  <a:pt x="5757288" y="1625849"/>
                  <a:pt x="5755489" y="1622972"/>
                  <a:pt x="5755489" y="1620094"/>
                </a:cubicBezTo>
                <a:lnTo>
                  <a:pt x="5756568" y="1614834"/>
                </a:lnTo>
                <a:lnTo>
                  <a:pt x="5753331" y="1599728"/>
                </a:lnTo>
                <a:close/>
                <a:moveTo>
                  <a:pt x="8763045" y="1598650"/>
                </a:moveTo>
                <a:cubicBezTo>
                  <a:pt x="8761606" y="1598650"/>
                  <a:pt x="8759448" y="1604764"/>
                  <a:pt x="8756571" y="1616993"/>
                </a:cubicBezTo>
                <a:lnTo>
                  <a:pt x="8757650" y="1639652"/>
                </a:lnTo>
                <a:lnTo>
                  <a:pt x="8758729" y="1640731"/>
                </a:lnTo>
                <a:cubicBezTo>
                  <a:pt x="8762685" y="1637854"/>
                  <a:pt x="8765922" y="1636415"/>
                  <a:pt x="8768440" y="1636415"/>
                </a:cubicBezTo>
                <a:lnTo>
                  <a:pt x="8768440" y="1631020"/>
                </a:lnTo>
                <a:cubicBezTo>
                  <a:pt x="8765023" y="1631020"/>
                  <a:pt x="8762865" y="1628142"/>
                  <a:pt x="8761966" y="1622387"/>
                </a:cubicBezTo>
                <a:lnTo>
                  <a:pt x="8761966" y="1620230"/>
                </a:lnTo>
                <a:lnTo>
                  <a:pt x="8763045" y="1620230"/>
                </a:lnTo>
                <a:lnTo>
                  <a:pt x="8761966" y="1614835"/>
                </a:lnTo>
                <a:lnTo>
                  <a:pt x="8761966" y="1606203"/>
                </a:lnTo>
                <a:lnTo>
                  <a:pt x="8766282" y="1600808"/>
                </a:lnTo>
                <a:close/>
                <a:moveTo>
                  <a:pt x="1767908" y="1597839"/>
                </a:moveTo>
                <a:lnTo>
                  <a:pt x="1764669" y="1598919"/>
                </a:lnTo>
                <a:lnTo>
                  <a:pt x="1765751" y="1599997"/>
                </a:lnTo>
                <a:lnTo>
                  <a:pt x="1765751" y="1601076"/>
                </a:lnTo>
                <a:lnTo>
                  <a:pt x="1768987" y="1599997"/>
                </a:lnTo>
                <a:lnTo>
                  <a:pt x="1768987" y="1597839"/>
                </a:lnTo>
                <a:close/>
                <a:moveTo>
                  <a:pt x="5709497" y="1597570"/>
                </a:moveTo>
                <a:cubicBezTo>
                  <a:pt x="5706619" y="1597570"/>
                  <a:pt x="5705181" y="1603684"/>
                  <a:pt x="5705181" y="1615913"/>
                </a:cubicBezTo>
                <a:lnTo>
                  <a:pt x="5700865" y="1628726"/>
                </a:lnTo>
                <a:cubicBezTo>
                  <a:pt x="5703023" y="1628726"/>
                  <a:pt x="5704821" y="1631244"/>
                  <a:pt x="5706260" y="1636279"/>
                </a:cubicBezTo>
                <a:lnTo>
                  <a:pt x="5707339" y="1636279"/>
                </a:lnTo>
                <a:lnTo>
                  <a:pt x="5712599" y="1635200"/>
                </a:lnTo>
                <a:lnTo>
                  <a:pt x="5712599" y="1627647"/>
                </a:lnTo>
                <a:lnTo>
                  <a:pt x="5711655" y="1615913"/>
                </a:lnTo>
                <a:lnTo>
                  <a:pt x="5712599" y="1614834"/>
                </a:lnTo>
                <a:lnTo>
                  <a:pt x="5712599" y="1613755"/>
                </a:lnTo>
                <a:cubicBezTo>
                  <a:pt x="5711969" y="1604224"/>
                  <a:pt x="5710935" y="1598829"/>
                  <a:pt x="5709497" y="1597570"/>
                </a:cubicBezTo>
                <a:close/>
                <a:moveTo>
                  <a:pt x="4128882" y="1597486"/>
                </a:moveTo>
                <a:lnTo>
                  <a:pt x="4131040" y="1599644"/>
                </a:lnTo>
                <a:lnTo>
                  <a:pt x="4132119" y="1599644"/>
                </a:lnTo>
                <a:lnTo>
                  <a:pt x="4132119" y="1597486"/>
                </a:lnTo>
                <a:close/>
                <a:moveTo>
                  <a:pt x="8230031" y="1597301"/>
                </a:moveTo>
                <a:lnTo>
                  <a:pt x="8230031" y="1598380"/>
                </a:lnTo>
                <a:lnTo>
                  <a:pt x="8232189" y="1598380"/>
                </a:lnTo>
                <a:lnTo>
                  <a:pt x="8232189" y="1597301"/>
                </a:lnTo>
                <a:close/>
                <a:moveTo>
                  <a:pt x="8190647" y="1597301"/>
                </a:moveTo>
                <a:lnTo>
                  <a:pt x="8192805" y="1599459"/>
                </a:lnTo>
                <a:lnTo>
                  <a:pt x="8193884" y="1599459"/>
                </a:lnTo>
                <a:lnTo>
                  <a:pt x="8193884" y="1597301"/>
                </a:lnTo>
                <a:close/>
                <a:moveTo>
                  <a:pt x="4572878" y="1596975"/>
                </a:moveTo>
                <a:lnTo>
                  <a:pt x="4572878" y="1598054"/>
                </a:lnTo>
                <a:lnTo>
                  <a:pt x="4573957" y="1601291"/>
                </a:lnTo>
                <a:lnTo>
                  <a:pt x="4580566" y="1600212"/>
                </a:lnTo>
                <a:lnTo>
                  <a:pt x="4580566" y="1599133"/>
                </a:lnTo>
                <a:lnTo>
                  <a:pt x="4579487" y="1598054"/>
                </a:lnTo>
                <a:lnTo>
                  <a:pt x="4579487" y="1596975"/>
                </a:lnTo>
                <a:lnTo>
                  <a:pt x="4578408" y="1598054"/>
                </a:lnTo>
                <a:lnTo>
                  <a:pt x="4577329" y="1598054"/>
                </a:lnTo>
                <a:close/>
                <a:moveTo>
                  <a:pt x="7078171" y="1595213"/>
                </a:moveTo>
                <a:lnTo>
                  <a:pt x="7078171" y="1596292"/>
                </a:lnTo>
                <a:lnTo>
                  <a:pt x="7080329" y="1598315"/>
                </a:lnTo>
                <a:lnTo>
                  <a:pt x="7082487" y="1596292"/>
                </a:lnTo>
                <a:lnTo>
                  <a:pt x="7081408" y="1595213"/>
                </a:lnTo>
                <a:close/>
                <a:moveTo>
                  <a:pt x="3642805" y="1595142"/>
                </a:moveTo>
                <a:lnTo>
                  <a:pt x="3640647" y="1598379"/>
                </a:lnTo>
                <a:lnTo>
                  <a:pt x="3644963" y="1602695"/>
                </a:lnTo>
                <a:lnTo>
                  <a:pt x="3646042" y="1602695"/>
                </a:lnTo>
                <a:lnTo>
                  <a:pt x="3649279" y="1599458"/>
                </a:lnTo>
                <a:cubicBezTo>
                  <a:pt x="3649279" y="1598199"/>
                  <a:pt x="3647121" y="1596761"/>
                  <a:pt x="3642805" y="1595142"/>
                </a:cubicBezTo>
                <a:close/>
                <a:moveTo>
                  <a:pt x="4253642" y="1594249"/>
                </a:moveTo>
                <a:lnTo>
                  <a:pt x="4253642" y="1597486"/>
                </a:lnTo>
                <a:lnTo>
                  <a:pt x="4254721" y="1597486"/>
                </a:lnTo>
                <a:lnTo>
                  <a:pt x="4254721" y="1594249"/>
                </a:lnTo>
                <a:close/>
                <a:moveTo>
                  <a:pt x="8194963" y="1592985"/>
                </a:moveTo>
                <a:lnTo>
                  <a:pt x="8194963" y="1596222"/>
                </a:lnTo>
                <a:lnTo>
                  <a:pt x="8196042" y="1596222"/>
                </a:lnTo>
                <a:lnTo>
                  <a:pt x="8196042" y="1592985"/>
                </a:lnTo>
                <a:close/>
                <a:moveTo>
                  <a:pt x="8180802" y="1592985"/>
                </a:moveTo>
                <a:lnTo>
                  <a:pt x="8180802" y="1594064"/>
                </a:lnTo>
                <a:lnTo>
                  <a:pt x="8185118" y="1595143"/>
                </a:lnTo>
                <a:lnTo>
                  <a:pt x="8186331" y="1595143"/>
                </a:lnTo>
                <a:lnTo>
                  <a:pt x="8186331" y="1594064"/>
                </a:lnTo>
                <a:lnTo>
                  <a:pt x="8182960" y="1592985"/>
                </a:lnTo>
                <a:close/>
                <a:moveTo>
                  <a:pt x="6218098" y="1592850"/>
                </a:moveTo>
                <a:lnTo>
                  <a:pt x="6218098" y="1595008"/>
                </a:lnTo>
                <a:lnTo>
                  <a:pt x="6220256" y="1592850"/>
                </a:lnTo>
                <a:close/>
                <a:moveTo>
                  <a:pt x="2108589" y="1592091"/>
                </a:moveTo>
                <a:lnTo>
                  <a:pt x="2107510" y="1593170"/>
                </a:lnTo>
                <a:lnTo>
                  <a:pt x="2107510" y="1595328"/>
                </a:lnTo>
                <a:lnTo>
                  <a:pt x="2110612" y="1595328"/>
                </a:lnTo>
                <a:lnTo>
                  <a:pt x="2110612" y="1594249"/>
                </a:lnTo>
                <a:close/>
                <a:moveTo>
                  <a:pt x="6259100" y="1591771"/>
                </a:moveTo>
                <a:lnTo>
                  <a:pt x="6259100" y="1593929"/>
                </a:lnTo>
                <a:lnTo>
                  <a:pt x="6261258" y="1596086"/>
                </a:lnTo>
                <a:lnTo>
                  <a:pt x="6261258" y="1591771"/>
                </a:lnTo>
                <a:close/>
                <a:moveTo>
                  <a:pt x="6242915" y="1590692"/>
                </a:moveTo>
                <a:lnTo>
                  <a:pt x="6237520" y="1591771"/>
                </a:lnTo>
                <a:lnTo>
                  <a:pt x="6242915" y="1596086"/>
                </a:lnTo>
                <a:lnTo>
                  <a:pt x="6243994" y="1596086"/>
                </a:lnTo>
                <a:lnTo>
                  <a:pt x="6249389" y="1595008"/>
                </a:lnTo>
                <a:lnTo>
                  <a:pt x="6249389" y="1590692"/>
                </a:lnTo>
                <a:close/>
                <a:moveTo>
                  <a:pt x="175742" y="1590407"/>
                </a:moveTo>
                <a:lnTo>
                  <a:pt x="173584" y="1592565"/>
                </a:lnTo>
                <a:lnTo>
                  <a:pt x="173584" y="1594723"/>
                </a:lnTo>
                <a:lnTo>
                  <a:pt x="175742" y="1592565"/>
                </a:lnTo>
                <a:close/>
                <a:moveTo>
                  <a:pt x="558640" y="1590017"/>
                </a:moveTo>
                <a:lnTo>
                  <a:pt x="558640" y="1590961"/>
                </a:lnTo>
                <a:lnTo>
                  <a:pt x="561742" y="1590961"/>
                </a:lnTo>
                <a:lnTo>
                  <a:pt x="561742" y="1590017"/>
                </a:lnTo>
                <a:close/>
                <a:moveTo>
                  <a:pt x="2671056" y="1589584"/>
                </a:moveTo>
                <a:lnTo>
                  <a:pt x="2671056" y="1590663"/>
                </a:lnTo>
                <a:lnTo>
                  <a:pt x="2674294" y="1590663"/>
                </a:lnTo>
                <a:lnTo>
                  <a:pt x="2674294" y="1589584"/>
                </a:lnTo>
                <a:close/>
                <a:moveTo>
                  <a:pt x="230502" y="1589328"/>
                </a:moveTo>
                <a:lnTo>
                  <a:pt x="230502" y="1592565"/>
                </a:lnTo>
                <a:lnTo>
                  <a:pt x="232660" y="1594723"/>
                </a:lnTo>
                <a:lnTo>
                  <a:pt x="234818" y="1592565"/>
                </a:lnTo>
                <a:lnTo>
                  <a:pt x="234818" y="1591486"/>
                </a:lnTo>
                <a:lnTo>
                  <a:pt x="232660" y="1589328"/>
                </a:lnTo>
                <a:close/>
                <a:moveTo>
                  <a:pt x="67437" y="1589328"/>
                </a:moveTo>
                <a:lnTo>
                  <a:pt x="67437" y="1590407"/>
                </a:lnTo>
                <a:lnTo>
                  <a:pt x="69596" y="1604299"/>
                </a:lnTo>
                <a:lnTo>
                  <a:pt x="66359" y="1607536"/>
                </a:lnTo>
                <a:lnTo>
                  <a:pt x="66359" y="1619405"/>
                </a:lnTo>
                <a:lnTo>
                  <a:pt x="64200" y="1631139"/>
                </a:lnTo>
                <a:cubicBezTo>
                  <a:pt x="64200" y="1633297"/>
                  <a:pt x="65998" y="1634376"/>
                  <a:pt x="69596" y="1634376"/>
                </a:cubicBezTo>
                <a:lnTo>
                  <a:pt x="71753" y="1636534"/>
                </a:lnTo>
                <a:lnTo>
                  <a:pt x="85646" y="1631139"/>
                </a:lnTo>
                <a:lnTo>
                  <a:pt x="97514" y="1636534"/>
                </a:lnTo>
                <a:lnTo>
                  <a:pt x="98593" y="1635455"/>
                </a:lnTo>
                <a:lnTo>
                  <a:pt x="98593" y="1622642"/>
                </a:lnTo>
                <a:cubicBezTo>
                  <a:pt x="98593" y="1620304"/>
                  <a:pt x="99672" y="1617787"/>
                  <a:pt x="101830" y="1615089"/>
                </a:cubicBezTo>
                <a:lnTo>
                  <a:pt x="101830" y="1614010"/>
                </a:lnTo>
                <a:cubicBezTo>
                  <a:pt x="100572" y="1611313"/>
                  <a:pt x="98413" y="1609514"/>
                  <a:pt x="95356" y="1608615"/>
                </a:cubicBezTo>
                <a:lnTo>
                  <a:pt x="86724" y="1609694"/>
                </a:lnTo>
                <a:cubicBezTo>
                  <a:pt x="81059" y="1609155"/>
                  <a:pt x="78227" y="1608076"/>
                  <a:pt x="78227" y="1606457"/>
                </a:cubicBezTo>
                <a:lnTo>
                  <a:pt x="78227" y="1599039"/>
                </a:lnTo>
                <a:cubicBezTo>
                  <a:pt x="78227" y="1592565"/>
                  <a:pt x="74630" y="1589328"/>
                  <a:pt x="67437" y="1589328"/>
                </a:cubicBezTo>
                <a:close/>
                <a:moveTo>
                  <a:pt x="2552636" y="1588505"/>
                </a:moveTo>
                <a:lnTo>
                  <a:pt x="2560324" y="1588505"/>
                </a:lnTo>
                <a:cubicBezTo>
                  <a:pt x="2560324" y="1589944"/>
                  <a:pt x="2561403" y="1590663"/>
                  <a:pt x="2563561" y="1590663"/>
                </a:cubicBezTo>
                <a:lnTo>
                  <a:pt x="2564641" y="1591742"/>
                </a:lnTo>
                <a:lnTo>
                  <a:pt x="2564641" y="1592821"/>
                </a:lnTo>
                <a:lnTo>
                  <a:pt x="2563561" y="1593900"/>
                </a:lnTo>
                <a:lnTo>
                  <a:pt x="2558165" y="1592821"/>
                </a:lnTo>
                <a:lnTo>
                  <a:pt x="2550479" y="1593900"/>
                </a:lnTo>
                <a:lnTo>
                  <a:pt x="2549400" y="1592821"/>
                </a:lnTo>
                <a:lnTo>
                  <a:pt x="2549400" y="1591742"/>
                </a:lnTo>
                <a:close/>
                <a:moveTo>
                  <a:pt x="8190647" y="1587455"/>
                </a:moveTo>
                <a:lnTo>
                  <a:pt x="8190647" y="1589614"/>
                </a:lnTo>
                <a:lnTo>
                  <a:pt x="8192805" y="1589614"/>
                </a:lnTo>
                <a:close/>
                <a:moveTo>
                  <a:pt x="2654737" y="1587426"/>
                </a:moveTo>
                <a:cubicBezTo>
                  <a:pt x="2651859" y="1588865"/>
                  <a:pt x="2650421" y="1590663"/>
                  <a:pt x="2650421" y="1592821"/>
                </a:cubicBezTo>
                <a:lnTo>
                  <a:pt x="2649343" y="1592821"/>
                </a:lnTo>
                <a:cubicBezTo>
                  <a:pt x="2650421" y="1595698"/>
                  <a:pt x="2651500" y="1597137"/>
                  <a:pt x="2652580" y="1597137"/>
                </a:cubicBezTo>
                <a:lnTo>
                  <a:pt x="2654737" y="1597137"/>
                </a:lnTo>
                <a:lnTo>
                  <a:pt x="2656896" y="1587426"/>
                </a:lnTo>
                <a:close/>
                <a:moveTo>
                  <a:pt x="64200" y="1587170"/>
                </a:moveTo>
                <a:cubicBezTo>
                  <a:pt x="62940" y="1587170"/>
                  <a:pt x="61862" y="1588968"/>
                  <a:pt x="60963" y="1592565"/>
                </a:cubicBezTo>
                <a:lnTo>
                  <a:pt x="63122" y="1592565"/>
                </a:lnTo>
                <a:close/>
                <a:moveTo>
                  <a:pt x="9130297" y="1587102"/>
                </a:moveTo>
                <a:lnTo>
                  <a:pt x="9144189" y="1589260"/>
                </a:lnTo>
                <a:lnTo>
                  <a:pt x="9148505" y="1588181"/>
                </a:lnTo>
                <a:lnTo>
                  <a:pt x="9149584" y="1588181"/>
                </a:lnTo>
                <a:lnTo>
                  <a:pt x="9153900" y="1592362"/>
                </a:lnTo>
                <a:lnTo>
                  <a:pt x="9152821" y="1593440"/>
                </a:lnTo>
                <a:lnTo>
                  <a:pt x="9148505" y="1593440"/>
                </a:lnTo>
                <a:lnTo>
                  <a:pt x="9139873" y="1591418"/>
                </a:lnTo>
                <a:cubicBezTo>
                  <a:pt x="9138794" y="1594205"/>
                  <a:pt x="9137715" y="1595599"/>
                  <a:pt x="9136636" y="1595599"/>
                </a:cubicBezTo>
                <a:lnTo>
                  <a:pt x="9135557" y="1595599"/>
                </a:lnTo>
                <a:cubicBezTo>
                  <a:pt x="9131871" y="1595599"/>
                  <a:pt x="9129398" y="1594205"/>
                  <a:pt x="9128139" y="1591418"/>
                </a:cubicBezTo>
                <a:lnTo>
                  <a:pt x="9128139" y="1589260"/>
                </a:lnTo>
                <a:close/>
                <a:moveTo>
                  <a:pt x="2091459" y="1586696"/>
                </a:moveTo>
                <a:lnTo>
                  <a:pt x="2081884" y="1589933"/>
                </a:lnTo>
                <a:lnTo>
                  <a:pt x="2081884" y="1594249"/>
                </a:lnTo>
                <a:cubicBezTo>
                  <a:pt x="2081884" y="1595868"/>
                  <a:pt x="2083637" y="1596901"/>
                  <a:pt x="2087143" y="1597351"/>
                </a:cubicBezTo>
                <a:lnTo>
                  <a:pt x="2087143" y="1596407"/>
                </a:lnTo>
                <a:lnTo>
                  <a:pt x="2093618" y="1589933"/>
                </a:lnTo>
                <a:lnTo>
                  <a:pt x="2092538" y="1586696"/>
                </a:lnTo>
                <a:close/>
                <a:moveTo>
                  <a:pt x="2583118" y="1586347"/>
                </a:moveTo>
                <a:lnTo>
                  <a:pt x="2598224" y="1586347"/>
                </a:lnTo>
                <a:lnTo>
                  <a:pt x="2605912" y="1592821"/>
                </a:lnTo>
                <a:lnTo>
                  <a:pt x="2599303" y="1597137"/>
                </a:lnTo>
                <a:lnTo>
                  <a:pt x="2588513" y="1593900"/>
                </a:lnTo>
                <a:lnTo>
                  <a:pt x="2582039" y="1594979"/>
                </a:lnTo>
                <a:lnTo>
                  <a:pt x="2579882" y="1592821"/>
                </a:lnTo>
                <a:lnTo>
                  <a:pt x="2579882" y="1589584"/>
                </a:lnTo>
                <a:close/>
                <a:moveTo>
                  <a:pt x="203662" y="1586091"/>
                </a:moveTo>
                <a:cubicBezTo>
                  <a:pt x="200064" y="1592925"/>
                  <a:pt x="198266" y="1600073"/>
                  <a:pt x="198266" y="1607536"/>
                </a:cubicBezTo>
                <a:cubicBezTo>
                  <a:pt x="199525" y="1616887"/>
                  <a:pt x="200963" y="1623317"/>
                  <a:pt x="202582" y="1626823"/>
                </a:cubicBezTo>
                <a:lnTo>
                  <a:pt x="204740" y="1626823"/>
                </a:lnTo>
                <a:lnTo>
                  <a:pt x="204740" y="1619405"/>
                </a:lnTo>
                <a:lnTo>
                  <a:pt x="209056" y="1614010"/>
                </a:lnTo>
                <a:lnTo>
                  <a:pt x="209056" y="1609694"/>
                </a:lnTo>
                <a:lnTo>
                  <a:pt x="205819" y="1604299"/>
                </a:lnTo>
                <a:lnTo>
                  <a:pt x="209056" y="1592565"/>
                </a:lnTo>
                <a:lnTo>
                  <a:pt x="209056" y="1586091"/>
                </a:lnTo>
                <a:close/>
                <a:moveTo>
                  <a:pt x="1753881" y="1585971"/>
                </a:moveTo>
                <a:lnTo>
                  <a:pt x="1751722" y="1594602"/>
                </a:lnTo>
                <a:lnTo>
                  <a:pt x="1751722" y="1595681"/>
                </a:lnTo>
                <a:cubicBezTo>
                  <a:pt x="1755140" y="1595681"/>
                  <a:pt x="1758017" y="1597120"/>
                  <a:pt x="1760356" y="1599997"/>
                </a:cubicBezTo>
                <a:lnTo>
                  <a:pt x="1762512" y="1599997"/>
                </a:lnTo>
                <a:lnTo>
                  <a:pt x="1761434" y="1598919"/>
                </a:lnTo>
                <a:lnTo>
                  <a:pt x="1761434" y="1597839"/>
                </a:lnTo>
                <a:lnTo>
                  <a:pt x="1762512" y="1596760"/>
                </a:lnTo>
                <a:lnTo>
                  <a:pt x="1760356" y="1596760"/>
                </a:lnTo>
                <a:lnTo>
                  <a:pt x="1760356" y="1598919"/>
                </a:lnTo>
                <a:lnTo>
                  <a:pt x="1759275" y="1598919"/>
                </a:lnTo>
                <a:cubicBezTo>
                  <a:pt x="1759275" y="1595861"/>
                  <a:pt x="1757117" y="1594063"/>
                  <a:pt x="1752801" y="1593524"/>
                </a:cubicBezTo>
                <a:lnTo>
                  <a:pt x="1752801" y="1592444"/>
                </a:lnTo>
                <a:lnTo>
                  <a:pt x="1756038" y="1588128"/>
                </a:lnTo>
                <a:close/>
                <a:moveTo>
                  <a:pt x="4103390" y="1585752"/>
                </a:moveTo>
                <a:lnTo>
                  <a:pt x="4104469" y="1585752"/>
                </a:lnTo>
                <a:lnTo>
                  <a:pt x="4107572" y="1588989"/>
                </a:lnTo>
                <a:lnTo>
                  <a:pt x="4107572" y="1598566"/>
                </a:lnTo>
                <a:lnTo>
                  <a:pt x="4106493" y="1599644"/>
                </a:lnTo>
                <a:lnTo>
                  <a:pt x="4108651" y="1612457"/>
                </a:lnTo>
                <a:cubicBezTo>
                  <a:pt x="4100828" y="1630890"/>
                  <a:pt x="4096916" y="1647930"/>
                  <a:pt x="4096916" y="1663575"/>
                </a:cubicBezTo>
                <a:lnTo>
                  <a:pt x="4097995" y="1666812"/>
                </a:lnTo>
                <a:cubicBezTo>
                  <a:pt x="4092331" y="1678141"/>
                  <a:pt x="4089498" y="1687717"/>
                  <a:pt x="4089498" y="1695540"/>
                </a:cubicBezTo>
                <a:cubicBezTo>
                  <a:pt x="4089498" y="1703722"/>
                  <a:pt x="4092690" y="1709073"/>
                  <a:pt x="4099074" y="1711590"/>
                </a:cubicBezTo>
                <a:cubicBezTo>
                  <a:pt x="4102131" y="1715277"/>
                  <a:pt x="4104289" y="1720582"/>
                  <a:pt x="4105548" y="1727506"/>
                </a:cubicBezTo>
                <a:lnTo>
                  <a:pt x="4103390" y="1730743"/>
                </a:lnTo>
                <a:lnTo>
                  <a:pt x="4096916" y="1728585"/>
                </a:lnTo>
                <a:lnTo>
                  <a:pt x="4094893" y="1730743"/>
                </a:lnTo>
                <a:lnTo>
                  <a:pt x="4094893" y="1732901"/>
                </a:lnTo>
                <a:cubicBezTo>
                  <a:pt x="4097141" y="1732901"/>
                  <a:pt x="4099973" y="1734294"/>
                  <a:pt x="4103390" y="1737082"/>
                </a:cubicBezTo>
                <a:cubicBezTo>
                  <a:pt x="4103390" y="1740858"/>
                  <a:pt x="4101232" y="1745849"/>
                  <a:pt x="4096916" y="1752053"/>
                </a:cubicBezTo>
                <a:lnTo>
                  <a:pt x="4093814" y="1752053"/>
                </a:lnTo>
                <a:lnTo>
                  <a:pt x="4090577" y="1749895"/>
                </a:lnTo>
                <a:lnTo>
                  <a:pt x="4089498" y="1749895"/>
                </a:lnTo>
                <a:lnTo>
                  <a:pt x="4088419" y="1750974"/>
                </a:lnTo>
                <a:cubicBezTo>
                  <a:pt x="4086441" y="1755829"/>
                  <a:pt x="4084328" y="1758302"/>
                  <a:pt x="4082080" y="1758392"/>
                </a:cubicBezTo>
                <a:cubicBezTo>
                  <a:pt x="4072818" y="1758392"/>
                  <a:pt x="4068188" y="1755560"/>
                  <a:pt x="4068188" y="1749895"/>
                </a:cubicBezTo>
                <a:lnTo>
                  <a:pt x="4066030" y="1749895"/>
                </a:lnTo>
                <a:lnTo>
                  <a:pt x="4062793" y="1752053"/>
                </a:lnTo>
                <a:lnTo>
                  <a:pt x="4061849" y="1752053"/>
                </a:lnTo>
                <a:cubicBezTo>
                  <a:pt x="4053306" y="1744770"/>
                  <a:pt x="4049036" y="1737306"/>
                  <a:pt x="4049036" y="1729664"/>
                </a:cubicBezTo>
                <a:lnTo>
                  <a:pt x="4052138" y="1724403"/>
                </a:lnTo>
                <a:lnTo>
                  <a:pt x="4052138" y="1723324"/>
                </a:lnTo>
                <a:cubicBezTo>
                  <a:pt x="4048990" y="1705521"/>
                  <a:pt x="4045079" y="1696619"/>
                  <a:pt x="4040404" y="1696619"/>
                </a:cubicBezTo>
                <a:lnTo>
                  <a:pt x="4034064" y="1689201"/>
                </a:lnTo>
                <a:cubicBezTo>
                  <a:pt x="4034064" y="1687043"/>
                  <a:pt x="4041887" y="1683491"/>
                  <a:pt x="4057533" y="1678546"/>
                </a:cubicBezTo>
                <a:lnTo>
                  <a:pt x="4067109" y="1657236"/>
                </a:lnTo>
                <a:lnTo>
                  <a:pt x="4069267" y="1657236"/>
                </a:lnTo>
                <a:lnTo>
                  <a:pt x="4069267" y="1659259"/>
                </a:lnTo>
                <a:lnTo>
                  <a:pt x="4070346" y="1659259"/>
                </a:lnTo>
                <a:cubicBezTo>
                  <a:pt x="4070346" y="1647210"/>
                  <a:pt x="4072459" y="1641186"/>
                  <a:pt x="4076685" y="1641186"/>
                </a:cubicBezTo>
                <a:lnTo>
                  <a:pt x="4090577" y="1614481"/>
                </a:lnTo>
                <a:lnTo>
                  <a:pt x="4090577" y="1612457"/>
                </a:lnTo>
                <a:lnTo>
                  <a:pt x="4089498" y="1608141"/>
                </a:lnTo>
                <a:cubicBezTo>
                  <a:pt x="4094443" y="1602297"/>
                  <a:pt x="4099074" y="1594834"/>
                  <a:pt x="4103390" y="1585752"/>
                </a:cubicBezTo>
                <a:close/>
                <a:moveTo>
                  <a:pt x="3737892" y="1585431"/>
                </a:moveTo>
                <a:lnTo>
                  <a:pt x="3745445" y="1585431"/>
                </a:lnTo>
                <a:cubicBezTo>
                  <a:pt x="3747063" y="1588308"/>
                  <a:pt x="3750300" y="1589747"/>
                  <a:pt x="3755156" y="1589747"/>
                </a:cubicBezTo>
                <a:cubicBezTo>
                  <a:pt x="3756235" y="1596221"/>
                  <a:pt x="3757719" y="1599458"/>
                  <a:pt x="3759607" y="1599458"/>
                </a:cubicBezTo>
                <a:lnTo>
                  <a:pt x="3760686" y="1599458"/>
                </a:lnTo>
                <a:lnTo>
                  <a:pt x="3765002" y="1596221"/>
                </a:lnTo>
                <a:lnTo>
                  <a:pt x="3766081" y="1596221"/>
                </a:lnTo>
                <a:cubicBezTo>
                  <a:pt x="3767339" y="1596221"/>
                  <a:pt x="3768418" y="1598739"/>
                  <a:pt x="3769318" y="1603774"/>
                </a:cubicBezTo>
                <a:cubicBezTo>
                  <a:pt x="3775971" y="1605213"/>
                  <a:pt x="3779568" y="1607011"/>
                  <a:pt x="3780108" y="1609169"/>
                </a:cubicBezTo>
                <a:lnTo>
                  <a:pt x="3780108" y="1612406"/>
                </a:lnTo>
                <a:lnTo>
                  <a:pt x="3777950" y="1614564"/>
                </a:lnTo>
                <a:lnTo>
                  <a:pt x="3771476" y="1612406"/>
                </a:lnTo>
                <a:cubicBezTo>
                  <a:pt x="3770217" y="1613485"/>
                  <a:pt x="3762979" y="1614564"/>
                  <a:pt x="3749761" y="1615643"/>
                </a:cubicBezTo>
                <a:lnTo>
                  <a:pt x="3749761" y="1616722"/>
                </a:lnTo>
                <a:cubicBezTo>
                  <a:pt x="3753897" y="1616722"/>
                  <a:pt x="3759337" y="1619959"/>
                  <a:pt x="3766081" y="1626433"/>
                </a:cubicBezTo>
                <a:cubicBezTo>
                  <a:pt x="3769677" y="1626793"/>
                  <a:pt x="3778309" y="1632592"/>
                  <a:pt x="3791977" y="1643832"/>
                </a:cubicBezTo>
                <a:lnTo>
                  <a:pt x="3791977" y="1644911"/>
                </a:lnTo>
                <a:lnTo>
                  <a:pt x="3789819" y="1647069"/>
                </a:lnTo>
                <a:lnTo>
                  <a:pt x="3786582" y="1647069"/>
                </a:lnTo>
                <a:cubicBezTo>
                  <a:pt x="3782985" y="1644911"/>
                  <a:pt x="3781187" y="1642753"/>
                  <a:pt x="3781187" y="1640595"/>
                </a:cubicBezTo>
                <a:lnTo>
                  <a:pt x="3776871" y="1640595"/>
                </a:lnTo>
                <a:lnTo>
                  <a:pt x="3776871" y="1645990"/>
                </a:lnTo>
                <a:lnTo>
                  <a:pt x="3774713" y="1648148"/>
                </a:lnTo>
                <a:lnTo>
                  <a:pt x="3773634" y="1648148"/>
                </a:lnTo>
                <a:lnTo>
                  <a:pt x="3760686" y="1643832"/>
                </a:lnTo>
                <a:lnTo>
                  <a:pt x="3740050" y="1647069"/>
                </a:lnTo>
                <a:lnTo>
                  <a:pt x="3735734" y="1645990"/>
                </a:lnTo>
                <a:lnTo>
                  <a:pt x="3732497" y="1647069"/>
                </a:lnTo>
                <a:lnTo>
                  <a:pt x="3726023" y="1645990"/>
                </a:lnTo>
                <a:lnTo>
                  <a:pt x="3723865" y="1649227"/>
                </a:lnTo>
                <a:cubicBezTo>
                  <a:pt x="3716491" y="1648508"/>
                  <a:pt x="3711815" y="1647429"/>
                  <a:pt x="3709838" y="1645990"/>
                </a:cubicBezTo>
                <a:lnTo>
                  <a:pt x="3703364" y="1648148"/>
                </a:lnTo>
                <a:lnTo>
                  <a:pt x="3696890" y="1648148"/>
                </a:lnTo>
                <a:lnTo>
                  <a:pt x="3693653" y="1644911"/>
                </a:lnTo>
                <a:cubicBezTo>
                  <a:pt x="3693653" y="1642933"/>
                  <a:pt x="3696530" y="1641494"/>
                  <a:pt x="3702285" y="1640595"/>
                </a:cubicBezTo>
                <a:lnTo>
                  <a:pt x="3708759" y="1641674"/>
                </a:lnTo>
                <a:lnTo>
                  <a:pt x="3718470" y="1640595"/>
                </a:lnTo>
                <a:lnTo>
                  <a:pt x="3727102" y="1642753"/>
                </a:lnTo>
                <a:cubicBezTo>
                  <a:pt x="3728900" y="1637897"/>
                  <a:pt x="3734295" y="1631738"/>
                  <a:pt x="3743287" y="1624275"/>
                </a:cubicBezTo>
                <a:lnTo>
                  <a:pt x="3746524" y="1615643"/>
                </a:lnTo>
                <a:lnTo>
                  <a:pt x="3740050" y="1614564"/>
                </a:lnTo>
                <a:lnTo>
                  <a:pt x="3736813" y="1615643"/>
                </a:lnTo>
                <a:lnTo>
                  <a:pt x="3722786" y="1614564"/>
                </a:lnTo>
                <a:lnTo>
                  <a:pt x="3717391" y="1618880"/>
                </a:lnTo>
                <a:lnTo>
                  <a:pt x="3695811" y="1611327"/>
                </a:lnTo>
                <a:lnTo>
                  <a:pt x="3684886" y="1612406"/>
                </a:lnTo>
                <a:lnTo>
                  <a:pt x="3683807" y="1611327"/>
                </a:lnTo>
                <a:lnTo>
                  <a:pt x="3683807" y="1609169"/>
                </a:lnTo>
                <a:lnTo>
                  <a:pt x="3688123" y="1604853"/>
                </a:lnTo>
                <a:lnTo>
                  <a:pt x="3691360" y="1604853"/>
                </a:lnTo>
                <a:lnTo>
                  <a:pt x="3701206" y="1608090"/>
                </a:lnTo>
                <a:cubicBezTo>
                  <a:pt x="3701206" y="1605213"/>
                  <a:pt x="3703364" y="1603774"/>
                  <a:pt x="3707680" y="1603774"/>
                </a:cubicBezTo>
                <a:lnTo>
                  <a:pt x="3709838" y="1603774"/>
                </a:lnTo>
                <a:lnTo>
                  <a:pt x="3716312" y="1604853"/>
                </a:lnTo>
                <a:cubicBezTo>
                  <a:pt x="3719549" y="1604853"/>
                  <a:pt x="3725303" y="1599458"/>
                  <a:pt x="3733576" y="1588668"/>
                </a:cubicBezTo>
                <a:close/>
                <a:moveTo>
                  <a:pt x="2636260" y="1585133"/>
                </a:moveTo>
                <a:lnTo>
                  <a:pt x="2636260" y="1586347"/>
                </a:lnTo>
                <a:lnTo>
                  <a:pt x="2638417" y="1586347"/>
                </a:lnTo>
                <a:lnTo>
                  <a:pt x="2638417" y="1585133"/>
                </a:lnTo>
                <a:close/>
                <a:moveTo>
                  <a:pt x="8185118" y="1584219"/>
                </a:moveTo>
                <a:lnTo>
                  <a:pt x="8185118" y="1585297"/>
                </a:lnTo>
                <a:lnTo>
                  <a:pt x="8189568" y="1586376"/>
                </a:lnTo>
                <a:cubicBezTo>
                  <a:pt x="8189568" y="1584938"/>
                  <a:pt x="8188489" y="1584219"/>
                  <a:pt x="8186331" y="1584219"/>
                </a:cubicBezTo>
                <a:close/>
                <a:moveTo>
                  <a:pt x="2639496" y="1582975"/>
                </a:moveTo>
                <a:lnTo>
                  <a:pt x="2639496" y="1584054"/>
                </a:lnTo>
                <a:lnTo>
                  <a:pt x="2641654" y="1584054"/>
                </a:lnTo>
                <a:lnTo>
                  <a:pt x="2641654" y="1582975"/>
                </a:lnTo>
                <a:close/>
                <a:moveTo>
                  <a:pt x="3200966" y="1582733"/>
                </a:moveTo>
                <a:lnTo>
                  <a:pt x="3200966" y="1584891"/>
                </a:lnTo>
                <a:lnTo>
                  <a:pt x="3204203" y="1588128"/>
                </a:lnTo>
                <a:lnTo>
                  <a:pt x="3207440" y="1588128"/>
                </a:lnTo>
                <a:lnTo>
                  <a:pt x="3210677" y="1584891"/>
                </a:lnTo>
                <a:lnTo>
                  <a:pt x="3210677" y="1582733"/>
                </a:lnTo>
                <a:close/>
                <a:moveTo>
                  <a:pt x="3086322" y="1582733"/>
                </a:moveTo>
                <a:lnTo>
                  <a:pt x="3090638" y="1585971"/>
                </a:lnTo>
                <a:lnTo>
                  <a:pt x="3090638" y="1584891"/>
                </a:lnTo>
                <a:lnTo>
                  <a:pt x="3088480" y="1582733"/>
                </a:lnTo>
                <a:close/>
                <a:moveTo>
                  <a:pt x="1582994" y="1582733"/>
                </a:moveTo>
                <a:lnTo>
                  <a:pt x="1581914" y="1583812"/>
                </a:lnTo>
                <a:lnTo>
                  <a:pt x="1584073" y="1590286"/>
                </a:lnTo>
                <a:lnTo>
                  <a:pt x="1584073" y="1591365"/>
                </a:lnTo>
                <a:lnTo>
                  <a:pt x="1580836" y="1595681"/>
                </a:lnTo>
                <a:lnTo>
                  <a:pt x="1582994" y="1597839"/>
                </a:lnTo>
                <a:lnTo>
                  <a:pt x="1584073" y="1597839"/>
                </a:lnTo>
                <a:lnTo>
                  <a:pt x="1592704" y="1590286"/>
                </a:lnTo>
                <a:cubicBezTo>
                  <a:pt x="1590546" y="1585251"/>
                  <a:pt x="1587310" y="1582733"/>
                  <a:pt x="1582994" y="1582733"/>
                </a:cubicBezTo>
                <a:close/>
                <a:moveTo>
                  <a:pt x="6246152" y="1582059"/>
                </a:moveTo>
                <a:lnTo>
                  <a:pt x="6246152" y="1583138"/>
                </a:lnTo>
                <a:lnTo>
                  <a:pt x="6248310" y="1585297"/>
                </a:lnTo>
                <a:lnTo>
                  <a:pt x="6249389" y="1585297"/>
                </a:lnTo>
                <a:lnTo>
                  <a:pt x="6249389" y="1582059"/>
                </a:lnTo>
                <a:close/>
                <a:moveTo>
                  <a:pt x="6239678" y="1582059"/>
                </a:moveTo>
                <a:lnTo>
                  <a:pt x="6237520" y="1584218"/>
                </a:lnTo>
                <a:lnTo>
                  <a:pt x="6238599" y="1585297"/>
                </a:lnTo>
                <a:lnTo>
                  <a:pt x="6240757" y="1585297"/>
                </a:lnTo>
                <a:lnTo>
                  <a:pt x="6240757" y="1582059"/>
                </a:lnTo>
                <a:close/>
                <a:moveTo>
                  <a:pt x="1210886" y="1581249"/>
                </a:moveTo>
                <a:lnTo>
                  <a:pt x="1210886" y="1583408"/>
                </a:lnTo>
                <a:lnTo>
                  <a:pt x="1212908" y="1583408"/>
                </a:lnTo>
                <a:close/>
                <a:moveTo>
                  <a:pt x="2635180" y="1580817"/>
                </a:moveTo>
                <a:lnTo>
                  <a:pt x="2635180" y="1581896"/>
                </a:lnTo>
                <a:lnTo>
                  <a:pt x="2638417" y="1581896"/>
                </a:lnTo>
                <a:lnTo>
                  <a:pt x="2638417" y="1580817"/>
                </a:lnTo>
                <a:close/>
                <a:moveTo>
                  <a:pt x="7184588" y="1579028"/>
                </a:moveTo>
                <a:lnTo>
                  <a:pt x="7177035" y="1580107"/>
                </a:lnTo>
                <a:lnTo>
                  <a:pt x="7174877" y="1580107"/>
                </a:lnTo>
                <a:lnTo>
                  <a:pt x="7174877" y="1594134"/>
                </a:lnTo>
                <a:lnTo>
                  <a:pt x="7175956" y="1599394"/>
                </a:lnTo>
                <a:lnTo>
                  <a:pt x="7181351" y="1598315"/>
                </a:lnTo>
                <a:lnTo>
                  <a:pt x="7181351" y="1590896"/>
                </a:lnTo>
                <a:lnTo>
                  <a:pt x="7184588" y="1586581"/>
                </a:lnTo>
                <a:close/>
                <a:moveTo>
                  <a:pt x="8259569" y="1577744"/>
                </a:moveTo>
                <a:lnTo>
                  <a:pt x="8258490" y="1582061"/>
                </a:lnTo>
                <a:lnTo>
                  <a:pt x="8261727" y="1582061"/>
                </a:lnTo>
                <a:lnTo>
                  <a:pt x="8264964" y="1578823"/>
                </a:lnTo>
                <a:lnTo>
                  <a:pt x="8264964" y="1577744"/>
                </a:lnTo>
                <a:close/>
                <a:moveTo>
                  <a:pt x="8225580" y="1577744"/>
                </a:moveTo>
                <a:cubicBezTo>
                  <a:pt x="8226749" y="1580622"/>
                  <a:pt x="8227873" y="1582061"/>
                  <a:pt x="8228952" y="1582061"/>
                </a:cubicBezTo>
                <a:lnTo>
                  <a:pt x="8228952" y="1580981"/>
                </a:lnTo>
                <a:close/>
                <a:moveTo>
                  <a:pt x="8119568" y="1577744"/>
                </a:moveTo>
                <a:lnTo>
                  <a:pt x="8119568" y="1580981"/>
                </a:lnTo>
                <a:lnTo>
                  <a:pt x="8120647" y="1580981"/>
                </a:lnTo>
                <a:lnTo>
                  <a:pt x="8120647" y="1577744"/>
                </a:lnTo>
                <a:close/>
                <a:moveTo>
                  <a:pt x="2631944" y="1577580"/>
                </a:moveTo>
                <a:lnTo>
                  <a:pt x="2631944" y="1579738"/>
                </a:lnTo>
                <a:lnTo>
                  <a:pt x="2633023" y="1579738"/>
                </a:lnTo>
                <a:lnTo>
                  <a:pt x="2633023" y="1577580"/>
                </a:lnTo>
                <a:close/>
                <a:moveTo>
                  <a:pt x="1749429" y="1577338"/>
                </a:moveTo>
                <a:lnTo>
                  <a:pt x="1749429" y="1581654"/>
                </a:lnTo>
                <a:lnTo>
                  <a:pt x="1750644" y="1581654"/>
                </a:lnTo>
                <a:lnTo>
                  <a:pt x="1750644" y="1577338"/>
                </a:lnTo>
                <a:close/>
                <a:moveTo>
                  <a:pt x="68516" y="1576515"/>
                </a:moveTo>
                <a:lnTo>
                  <a:pt x="65279" y="1583933"/>
                </a:lnTo>
                <a:lnTo>
                  <a:pt x="65279" y="1585012"/>
                </a:lnTo>
                <a:lnTo>
                  <a:pt x="66359" y="1585012"/>
                </a:lnTo>
                <a:cubicBezTo>
                  <a:pt x="67078" y="1580786"/>
                  <a:pt x="68156" y="1578673"/>
                  <a:pt x="69596" y="1578673"/>
                </a:cubicBezTo>
                <a:lnTo>
                  <a:pt x="70674" y="1583933"/>
                </a:lnTo>
                <a:lnTo>
                  <a:pt x="71753" y="1583933"/>
                </a:lnTo>
                <a:lnTo>
                  <a:pt x="71753" y="1577594"/>
                </a:lnTo>
                <a:close/>
                <a:moveTo>
                  <a:pt x="9103457" y="1575233"/>
                </a:moveTo>
                <a:cubicBezTo>
                  <a:pt x="9110650" y="1579189"/>
                  <a:pt x="9114247" y="1583865"/>
                  <a:pt x="9114247" y="1589260"/>
                </a:cubicBezTo>
                <a:cubicBezTo>
                  <a:pt x="9119912" y="1589260"/>
                  <a:pt x="9122744" y="1590294"/>
                  <a:pt x="9122744" y="1592362"/>
                </a:cubicBezTo>
                <a:cubicBezTo>
                  <a:pt x="9117349" y="1596138"/>
                  <a:pt x="9114157" y="1599735"/>
                  <a:pt x="9113168" y="1603152"/>
                </a:cubicBezTo>
                <a:lnTo>
                  <a:pt x="9113168" y="1610705"/>
                </a:lnTo>
                <a:lnTo>
                  <a:pt x="9112089" y="1624597"/>
                </a:lnTo>
                <a:lnTo>
                  <a:pt x="9113168" y="1633094"/>
                </a:lnTo>
                <a:cubicBezTo>
                  <a:pt x="9109391" y="1637410"/>
                  <a:pt x="9106514" y="1639568"/>
                  <a:pt x="9104536" y="1639568"/>
                </a:cubicBezTo>
                <a:lnTo>
                  <a:pt x="9103457" y="1638489"/>
                </a:lnTo>
                <a:lnTo>
                  <a:pt x="9102378" y="1638489"/>
                </a:lnTo>
                <a:cubicBezTo>
                  <a:pt x="9099860" y="1639928"/>
                  <a:pt x="9093431" y="1641007"/>
                  <a:pt x="9083091" y="1641727"/>
                </a:cubicBezTo>
                <a:cubicBezTo>
                  <a:pt x="9069513" y="1641727"/>
                  <a:pt x="9062724" y="1631746"/>
                  <a:pt x="9062724" y="1611784"/>
                </a:cubicBezTo>
                <a:cubicBezTo>
                  <a:pt x="9062724" y="1607288"/>
                  <a:pt x="9070592" y="1602613"/>
                  <a:pt x="9086328" y="1597757"/>
                </a:cubicBezTo>
                <a:cubicBezTo>
                  <a:pt x="9091273" y="1582741"/>
                  <a:pt x="9096983" y="1575233"/>
                  <a:pt x="9103457" y="1575233"/>
                </a:cubicBezTo>
                <a:close/>
                <a:moveTo>
                  <a:pt x="5764121" y="1575181"/>
                </a:moveTo>
                <a:lnTo>
                  <a:pt x="5764121" y="1576125"/>
                </a:lnTo>
                <a:lnTo>
                  <a:pt x="5766279" y="1576125"/>
                </a:lnTo>
                <a:lnTo>
                  <a:pt x="5766279" y="1575181"/>
                </a:lnTo>
                <a:close/>
                <a:moveTo>
                  <a:pt x="151059" y="1574357"/>
                </a:moveTo>
                <a:lnTo>
                  <a:pt x="147822" y="1577594"/>
                </a:lnTo>
                <a:lnTo>
                  <a:pt x="148901" y="1582854"/>
                </a:lnTo>
                <a:lnTo>
                  <a:pt x="153218" y="1582854"/>
                </a:lnTo>
                <a:lnTo>
                  <a:pt x="155375" y="1580831"/>
                </a:lnTo>
                <a:lnTo>
                  <a:pt x="155375" y="1577594"/>
                </a:lnTo>
                <a:lnTo>
                  <a:pt x="152138" y="1574357"/>
                </a:lnTo>
                <a:close/>
                <a:moveTo>
                  <a:pt x="5768437" y="1574102"/>
                </a:moveTo>
                <a:lnTo>
                  <a:pt x="5768437" y="1575181"/>
                </a:lnTo>
                <a:lnTo>
                  <a:pt x="5770595" y="1575181"/>
                </a:lnTo>
                <a:lnTo>
                  <a:pt x="5770595" y="1574102"/>
                </a:lnTo>
                <a:close/>
                <a:moveTo>
                  <a:pt x="8761966" y="1573833"/>
                </a:moveTo>
                <a:lnTo>
                  <a:pt x="8746860" y="1578149"/>
                </a:lnTo>
                <a:lnTo>
                  <a:pt x="8750097" y="1592176"/>
                </a:lnTo>
                <a:lnTo>
                  <a:pt x="8759808" y="1594334"/>
                </a:lnTo>
                <a:cubicBezTo>
                  <a:pt x="8766822" y="1590378"/>
                  <a:pt x="8771497" y="1586421"/>
                  <a:pt x="8773835" y="1582465"/>
                </a:cubicBezTo>
                <a:close/>
                <a:moveTo>
                  <a:pt x="8179722" y="1573428"/>
                </a:moveTo>
                <a:lnTo>
                  <a:pt x="8174193" y="1577744"/>
                </a:lnTo>
                <a:lnTo>
                  <a:pt x="8169876" y="1576665"/>
                </a:lnTo>
                <a:cubicBezTo>
                  <a:pt x="8167089" y="1578823"/>
                  <a:pt x="8158682" y="1579903"/>
                  <a:pt x="8144655" y="1579903"/>
                </a:cubicBezTo>
                <a:lnTo>
                  <a:pt x="8144655" y="1580981"/>
                </a:lnTo>
                <a:cubicBezTo>
                  <a:pt x="8160031" y="1581342"/>
                  <a:pt x="8167718" y="1584219"/>
                  <a:pt x="8167718" y="1589614"/>
                </a:cubicBezTo>
                <a:lnTo>
                  <a:pt x="8174193" y="1591906"/>
                </a:lnTo>
                <a:lnTo>
                  <a:pt x="8175272" y="1591906"/>
                </a:lnTo>
                <a:cubicBezTo>
                  <a:pt x="8177699" y="1591906"/>
                  <a:pt x="8179902" y="1586107"/>
                  <a:pt x="8181880" y="1574508"/>
                </a:cubicBezTo>
                <a:lnTo>
                  <a:pt x="8181880" y="1573428"/>
                </a:lnTo>
                <a:close/>
                <a:moveTo>
                  <a:pt x="6242915" y="1573428"/>
                </a:moveTo>
                <a:lnTo>
                  <a:pt x="6242915" y="1575586"/>
                </a:lnTo>
                <a:lnTo>
                  <a:pt x="6245073" y="1577743"/>
                </a:lnTo>
                <a:lnTo>
                  <a:pt x="6250468" y="1577743"/>
                </a:lnTo>
                <a:lnTo>
                  <a:pt x="6253705" y="1574507"/>
                </a:lnTo>
                <a:lnTo>
                  <a:pt x="6252626" y="1573428"/>
                </a:lnTo>
                <a:close/>
                <a:moveTo>
                  <a:pt x="4235568" y="1572939"/>
                </a:moveTo>
                <a:lnTo>
                  <a:pt x="4235568" y="1575097"/>
                </a:lnTo>
                <a:lnTo>
                  <a:pt x="4241908" y="1574018"/>
                </a:lnTo>
                <a:lnTo>
                  <a:pt x="4241908" y="1572939"/>
                </a:lnTo>
                <a:close/>
                <a:moveTo>
                  <a:pt x="4173661" y="1571860"/>
                </a:moveTo>
                <a:cubicBezTo>
                  <a:pt x="4166917" y="1574738"/>
                  <a:pt x="4161611" y="1576176"/>
                  <a:pt x="4157745" y="1576176"/>
                </a:cubicBezTo>
                <a:lnTo>
                  <a:pt x="4153429" y="1583594"/>
                </a:lnTo>
                <a:lnTo>
                  <a:pt x="4158824" y="1594249"/>
                </a:lnTo>
                <a:lnTo>
                  <a:pt x="4159903" y="1594249"/>
                </a:lnTo>
                <a:lnTo>
                  <a:pt x="4159903" y="1592091"/>
                </a:lnTo>
                <a:lnTo>
                  <a:pt x="4172716" y="1596407"/>
                </a:lnTo>
                <a:lnTo>
                  <a:pt x="4174740" y="1596407"/>
                </a:lnTo>
                <a:cubicBezTo>
                  <a:pt x="4178696" y="1596407"/>
                  <a:pt x="4181214" y="1590383"/>
                  <a:pt x="4182293" y="1578334"/>
                </a:cubicBezTo>
                <a:close/>
                <a:moveTo>
                  <a:pt x="4716520" y="1571753"/>
                </a:moveTo>
                <a:lnTo>
                  <a:pt x="4712204" y="1577148"/>
                </a:lnTo>
                <a:lnTo>
                  <a:pt x="4713283" y="1578227"/>
                </a:lnTo>
                <a:lnTo>
                  <a:pt x="4720971" y="1578227"/>
                </a:lnTo>
                <a:lnTo>
                  <a:pt x="4722050" y="1572833"/>
                </a:lnTo>
                <a:lnTo>
                  <a:pt x="4722050" y="1571753"/>
                </a:lnTo>
                <a:close/>
                <a:moveTo>
                  <a:pt x="5243381" y="1571539"/>
                </a:moveTo>
                <a:lnTo>
                  <a:pt x="5243381" y="1573697"/>
                </a:lnTo>
                <a:lnTo>
                  <a:pt x="5246618" y="1573697"/>
                </a:lnTo>
                <a:lnTo>
                  <a:pt x="5246618" y="1571539"/>
                </a:lnTo>
                <a:close/>
                <a:moveTo>
                  <a:pt x="88883" y="1571120"/>
                </a:moveTo>
                <a:lnTo>
                  <a:pt x="88883" y="1572199"/>
                </a:lnTo>
                <a:lnTo>
                  <a:pt x="92120" y="1576515"/>
                </a:lnTo>
                <a:lnTo>
                  <a:pt x="92120" y="1571120"/>
                </a:lnTo>
                <a:close/>
                <a:moveTo>
                  <a:pt x="9284595" y="1571052"/>
                </a:moveTo>
                <a:cubicBezTo>
                  <a:pt x="9291069" y="1571052"/>
                  <a:pt x="9299656" y="1576761"/>
                  <a:pt x="9310356" y="1588181"/>
                </a:cubicBezTo>
                <a:cubicBezTo>
                  <a:pt x="9318898" y="1590969"/>
                  <a:pt x="9323169" y="1593081"/>
                  <a:pt x="9323169" y="1594520"/>
                </a:cubicBezTo>
                <a:lnTo>
                  <a:pt x="9322090" y="1599915"/>
                </a:lnTo>
                <a:cubicBezTo>
                  <a:pt x="9325687" y="1601533"/>
                  <a:pt x="9327485" y="1603332"/>
                  <a:pt x="9327485" y="1605310"/>
                </a:cubicBezTo>
                <a:cubicBezTo>
                  <a:pt x="9327485" y="1607648"/>
                  <a:pt x="9325012" y="1610121"/>
                  <a:pt x="9320067" y="1612728"/>
                </a:cubicBezTo>
                <a:cubicBezTo>
                  <a:pt x="9316470" y="1612728"/>
                  <a:pt x="9314672" y="1612054"/>
                  <a:pt x="9314672" y="1610705"/>
                </a:cubicBezTo>
                <a:lnTo>
                  <a:pt x="9309277" y="1611784"/>
                </a:lnTo>
                <a:lnTo>
                  <a:pt x="9308198" y="1611784"/>
                </a:lnTo>
                <a:lnTo>
                  <a:pt x="9303882" y="1610705"/>
                </a:lnTo>
                <a:cubicBezTo>
                  <a:pt x="9295520" y="1614211"/>
                  <a:pt x="9288011" y="1620281"/>
                  <a:pt x="9281358" y="1628913"/>
                </a:cubicBezTo>
                <a:cubicBezTo>
                  <a:pt x="9278750" y="1628913"/>
                  <a:pt x="9275918" y="1630667"/>
                  <a:pt x="9272860" y="1634173"/>
                </a:cubicBezTo>
                <a:lnTo>
                  <a:pt x="9278256" y="1640647"/>
                </a:lnTo>
                <a:lnTo>
                  <a:pt x="9278256" y="1641727"/>
                </a:lnTo>
                <a:cubicBezTo>
                  <a:pt x="9278256" y="1644784"/>
                  <a:pt x="9272860" y="1646582"/>
                  <a:pt x="9262070" y="1647121"/>
                </a:cubicBezTo>
                <a:lnTo>
                  <a:pt x="9259912" y="1649280"/>
                </a:lnTo>
                <a:cubicBezTo>
                  <a:pt x="9258564" y="1649280"/>
                  <a:pt x="9257889" y="1648200"/>
                  <a:pt x="9257889" y="1646043"/>
                </a:cubicBezTo>
                <a:lnTo>
                  <a:pt x="9256810" y="1646043"/>
                </a:lnTo>
                <a:cubicBezTo>
                  <a:pt x="9256810" y="1649998"/>
                  <a:pt x="9249302" y="1654270"/>
                  <a:pt x="9234286" y="1658856"/>
                </a:cubicBezTo>
                <a:cubicBezTo>
                  <a:pt x="9228711" y="1661373"/>
                  <a:pt x="9223676" y="1668160"/>
                  <a:pt x="9219180" y="1679220"/>
                </a:cubicBezTo>
                <a:lnTo>
                  <a:pt x="9219180" y="1681378"/>
                </a:lnTo>
                <a:lnTo>
                  <a:pt x="9233207" y="1681378"/>
                </a:lnTo>
                <a:lnTo>
                  <a:pt x="9236444" y="1679220"/>
                </a:lnTo>
                <a:lnTo>
                  <a:pt x="9240625" y="1679220"/>
                </a:lnTo>
                <a:cubicBezTo>
                  <a:pt x="9244941" y="1682097"/>
                  <a:pt x="9249257" y="1683536"/>
                  <a:pt x="9253573" y="1683536"/>
                </a:cubicBezTo>
                <a:cubicBezTo>
                  <a:pt x="9255012" y="1682097"/>
                  <a:pt x="9259643" y="1681378"/>
                  <a:pt x="9267465" y="1681378"/>
                </a:cubicBezTo>
                <a:cubicBezTo>
                  <a:pt x="9269444" y="1674455"/>
                  <a:pt x="9273715" y="1668385"/>
                  <a:pt x="9280279" y="1663172"/>
                </a:cubicBezTo>
                <a:cubicBezTo>
                  <a:pt x="9280279" y="1656697"/>
                  <a:pt x="9283156" y="1653460"/>
                  <a:pt x="9288911" y="1653460"/>
                </a:cubicBezTo>
                <a:cubicBezTo>
                  <a:pt x="9297273" y="1662812"/>
                  <a:pt x="9304062" y="1667486"/>
                  <a:pt x="9309277" y="1667486"/>
                </a:cubicBezTo>
                <a:lnTo>
                  <a:pt x="9321011" y="1684615"/>
                </a:lnTo>
                <a:lnTo>
                  <a:pt x="9321011" y="1685694"/>
                </a:lnTo>
                <a:cubicBezTo>
                  <a:pt x="9321011" y="1686953"/>
                  <a:pt x="9316740" y="1689111"/>
                  <a:pt x="9308198" y="1692168"/>
                </a:cubicBezTo>
                <a:lnTo>
                  <a:pt x="9304961" y="1690010"/>
                </a:lnTo>
                <a:cubicBezTo>
                  <a:pt x="9301544" y="1692168"/>
                  <a:pt x="9298352" y="1693247"/>
                  <a:pt x="9295385" y="1693247"/>
                </a:cubicBezTo>
                <a:cubicBezTo>
                  <a:pt x="9289630" y="1693247"/>
                  <a:pt x="9286753" y="1692528"/>
                  <a:pt x="9286753" y="1691089"/>
                </a:cubicBezTo>
                <a:lnTo>
                  <a:pt x="9279200" y="1692168"/>
                </a:lnTo>
                <a:lnTo>
                  <a:pt x="9265307" y="1692168"/>
                </a:lnTo>
                <a:lnTo>
                  <a:pt x="9255731" y="1691089"/>
                </a:lnTo>
                <a:lnTo>
                  <a:pt x="9242783" y="1694326"/>
                </a:lnTo>
                <a:cubicBezTo>
                  <a:pt x="9234781" y="1693607"/>
                  <a:pt x="9229790" y="1692168"/>
                  <a:pt x="9227812" y="1690010"/>
                </a:cubicBezTo>
                <a:lnTo>
                  <a:pt x="9226733" y="1690010"/>
                </a:lnTo>
                <a:lnTo>
                  <a:pt x="9218101" y="1694326"/>
                </a:lnTo>
                <a:lnTo>
                  <a:pt x="9218101" y="1695270"/>
                </a:lnTo>
                <a:lnTo>
                  <a:pt x="9219180" y="1708218"/>
                </a:lnTo>
                <a:cubicBezTo>
                  <a:pt x="9217472" y="1708218"/>
                  <a:pt x="9216438" y="1709657"/>
                  <a:pt x="9216078" y="1712534"/>
                </a:cubicBezTo>
                <a:lnTo>
                  <a:pt x="9216078" y="1713613"/>
                </a:lnTo>
                <a:lnTo>
                  <a:pt x="9217157" y="1713613"/>
                </a:lnTo>
                <a:lnTo>
                  <a:pt x="9217157" y="1711455"/>
                </a:lnTo>
                <a:lnTo>
                  <a:pt x="9218101" y="1711455"/>
                </a:lnTo>
                <a:cubicBezTo>
                  <a:pt x="9219540" y="1711455"/>
                  <a:pt x="9220259" y="1712534"/>
                  <a:pt x="9220259" y="1714692"/>
                </a:cubicBezTo>
                <a:lnTo>
                  <a:pt x="9218101" y="1721032"/>
                </a:lnTo>
                <a:lnTo>
                  <a:pt x="9218101" y="1733980"/>
                </a:lnTo>
                <a:lnTo>
                  <a:pt x="9221338" y="1757448"/>
                </a:lnTo>
                <a:lnTo>
                  <a:pt x="9221338" y="1758527"/>
                </a:lnTo>
                <a:cubicBezTo>
                  <a:pt x="9221338" y="1763203"/>
                  <a:pt x="9213470" y="1771070"/>
                  <a:pt x="9197735" y="1782130"/>
                </a:cubicBezTo>
                <a:cubicBezTo>
                  <a:pt x="9197735" y="1783749"/>
                  <a:pt x="9194183" y="1785547"/>
                  <a:pt x="9187080" y="1787525"/>
                </a:cubicBezTo>
                <a:cubicBezTo>
                  <a:pt x="9169906" y="1787525"/>
                  <a:pt x="9161318" y="1784288"/>
                  <a:pt x="9161318" y="1777814"/>
                </a:cubicBezTo>
                <a:lnTo>
                  <a:pt x="9161318" y="1774712"/>
                </a:lnTo>
                <a:lnTo>
                  <a:pt x="9162397" y="1773633"/>
                </a:lnTo>
                <a:lnTo>
                  <a:pt x="9162397" y="1772554"/>
                </a:lnTo>
                <a:cubicBezTo>
                  <a:pt x="9162397" y="1767339"/>
                  <a:pt x="9157767" y="1761629"/>
                  <a:pt x="9148505" y="1755425"/>
                </a:cubicBezTo>
                <a:cubicBezTo>
                  <a:pt x="9147606" y="1752548"/>
                  <a:pt x="9144009" y="1749670"/>
                  <a:pt x="9137715" y="1746793"/>
                </a:cubicBezTo>
                <a:lnTo>
                  <a:pt x="9136636" y="1745714"/>
                </a:lnTo>
                <a:lnTo>
                  <a:pt x="9136636" y="1743556"/>
                </a:lnTo>
                <a:lnTo>
                  <a:pt x="9146347" y="1738161"/>
                </a:lnTo>
                <a:lnTo>
                  <a:pt x="9159160" y="1738161"/>
                </a:lnTo>
                <a:cubicBezTo>
                  <a:pt x="9163476" y="1741757"/>
                  <a:pt x="9166713" y="1743556"/>
                  <a:pt x="9168871" y="1743556"/>
                </a:cubicBezTo>
                <a:lnTo>
                  <a:pt x="9171029" y="1737082"/>
                </a:lnTo>
                <a:lnTo>
                  <a:pt x="9171029" y="1727506"/>
                </a:lnTo>
                <a:lnTo>
                  <a:pt x="9173188" y="1724269"/>
                </a:lnTo>
                <a:lnTo>
                  <a:pt x="9172108" y="1723190"/>
                </a:lnTo>
                <a:lnTo>
                  <a:pt x="9171029" y="1723190"/>
                </a:lnTo>
                <a:lnTo>
                  <a:pt x="9173188" y="1716716"/>
                </a:lnTo>
                <a:lnTo>
                  <a:pt x="9169950" y="1711455"/>
                </a:lnTo>
                <a:lnTo>
                  <a:pt x="9169950" y="1702823"/>
                </a:lnTo>
                <a:lnTo>
                  <a:pt x="9172108" y="1694326"/>
                </a:lnTo>
                <a:lnTo>
                  <a:pt x="9172108" y="1690010"/>
                </a:lnTo>
                <a:lnTo>
                  <a:pt x="9166713" y="1688931"/>
                </a:lnTo>
                <a:lnTo>
                  <a:pt x="9163476" y="1690010"/>
                </a:lnTo>
                <a:lnTo>
                  <a:pt x="9160239" y="1688931"/>
                </a:lnTo>
                <a:lnTo>
                  <a:pt x="9161318" y="1690010"/>
                </a:lnTo>
                <a:lnTo>
                  <a:pt x="9161318" y="1692168"/>
                </a:lnTo>
                <a:lnTo>
                  <a:pt x="9153900" y="1693247"/>
                </a:lnTo>
                <a:lnTo>
                  <a:pt x="9150663" y="1690010"/>
                </a:lnTo>
                <a:lnTo>
                  <a:pt x="9150663" y="1687852"/>
                </a:lnTo>
                <a:cubicBezTo>
                  <a:pt x="9150663" y="1685694"/>
                  <a:pt x="9153496" y="1684615"/>
                  <a:pt x="9159160" y="1684615"/>
                </a:cubicBezTo>
                <a:lnTo>
                  <a:pt x="9168871" y="1683536"/>
                </a:lnTo>
                <a:lnTo>
                  <a:pt x="9169950" y="1680299"/>
                </a:lnTo>
                <a:lnTo>
                  <a:pt x="9168871" y="1679220"/>
                </a:lnTo>
                <a:lnTo>
                  <a:pt x="9169950" y="1673960"/>
                </a:lnTo>
                <a:lnTo>
                  <a:pt x="9169950" y="1672881"/>
                </a:lnTo>
                <a:lnTo>
                  <a:pt x="9167792" y="1663172"/>
                </a:lnTo>
                <a:lnTo>
                  <a:pt x="9169950" y="1661013"/>
                </a:lnTo>
                <a:cubicBezTo>
                  <a:pt x="9166354" y="1660474"/>
                  <a:pt x="9164555" y="1659396"/>
                  <a:pt x="9164555" y="1657776"/>
                </a:cubicBezTo>
                <a:lnTo>
                  <a:pt x="9164555" y="1656697"/>
                </a:lnTo>
                <a:lnTo>
                  <a:pt x="9168871" y="1652516"/>
                </a:lnTo>
                <a:lnTo>
                  <a:pt x="9169950" y="1652516"/>
                </a:lnTo>
                <a:cubicBezTo>
                  <a:pt x="9174356" y="1652516"/>
                  <a:pt x="9179347" y="1653550"/>
                  <a:pt x="9184922" y="1655618"/>
                </a:cubicBezTo>
                <a:lnTo>
                  <a:pt x="9189238" y="1651437"/>
                </a:lnTo>
                <a:lnTo>
                  <a:pt x="9191396" y="1651437"/>
                </a:lnTo>
                <a:lnTo>
                  <a:pt x="9212841" y="1656697"/>
                </a:lnTo>
                <a:lnTo>
                  <a:pt x="9232128" y="1656697"/>
                </a:lnTo>
                <a:lnTo>
                  <a:pt x="9232128" y="1655618"/>
                </a:lnTo>
                <a:lnTo>
                  <a:pt x="9224575" y="1654540"/>
                </a:lnTo>
                <a:lnTo>
                  <a:pt x="9219180" y="1655618"/>
                </a:lnTo>
                <a:lnTo>
                  <a:pt x="9211762" y="1655618"/>
                </a:lnTo>
                <a:lnTo>
                  <a:pt x="9211762" y="1654540"/>
                </a:lnTo>
                <a:cubicBezTo>
                  <a:pt x="9211762" y="1653190"/>
                  <a:pt x="9213201" y="1652516"/>
                  <a:pt x="9216078" y="1652516"/>
                </a:cubicBezTo>
                <a:lnTo>
                  <a:pt x="9213920" y="1650359"/>
                </a:lnTo>
                <a:lnTo>
                  <a:pt x="9218101" y="1637410"/>
                </a:lnTo>
                <a:lnTo>
                  <a:pt x="9217157" y="1636331"/>
                </a:lnTo>
                <a:lnTo>
                  <a:pt x="9216078" y="1636331"/>
                </a:lnTo>
                <a:lnTo>
                  <a:pt x="9199893" y="1637410"/>
                </a:lnTo>
                <a:lnTo>
                  <a:pt x="9196791" y="1636331"/>
                </a:lnTo>
                <a:lnTo>
                  <a:pt x="9193554" y="1637410"/>
                </a:lnTo>
                <a:lnTo>
                  <a:pt x="9171029" y="1636331"/>
                </a:lnTo>
                <a:lnTo>
                  <a:pt x="9162397" y="1636331"/>
                </a:lnTo>
                <a:lnTo>
                  <a:pt x="9157002" y="1633094"/>
                </a:lnTo>
                <a:cubicBezTo>
                  <a:pt x="9151338" y="1633094"/>
                  <a:pt x="9146347" y="1634533"/>
                  <a:pt x="9142031" y="1637410"/>
                </a:cubicBezTo>
                <a:lnTo>
                  <a:pt x="9124902" y="1636331"/>
                </a:lnTo>
                <a:lnTo>
                  <a:pt x="9123823" y="1636331"/>
                </a:lnTo>
                <a:cubicBezTo>
                  <a:pt x="9122025" y="1636331"/>
                  <a:pt x="9120586" y="1633859"/>
                  <a:pt x="9119507" y="1628913"/>
                </a:cubicBezTo>
                <a:lnTo>
                  <a:pt x="9123823" y="1626755"/>
                </a:lnTo>
                <a:lnTo>
                  <a:pt x="9128139" y="1628913"/>
                </a:lnTo>
                <a:lnTo>
                  <a:pt x="9139873" y="1623518"/>
                </a:lnTo>
                <a:lnTo>
                  <a:pt x="9140952" y="1623518"/>
                </a:lnTo>
                <a:cubicBezTo>
                  <a:pt x="9144189" y="1623518"/>
                  <a:pt x="9147426" y="1625676"/>
                  <a:pt x="9150663" y="1629992"/>
                </a:cubicBezTo>
                <a:lnTo>
                  <a:pt x="9153900" y="1629992"/>
                </a:lnTo>
                <a:lnTo>
                  <a:pt x="9164555" y="1625676"/>
                </a:lnTo>
                <a:lnTo>
                  <a:pt x="9178448" y="1626755"/>
                </a:lnTo>
                <a:cubicBezTo>
                  <a:pt x="9178448" y="1625136"/>
                  <a:pt x="9180246" y="1624058"/>
                  <a:pt x="9183843" y="1623518"/>
                </a:cubicBezTo>
                <a:cubicBezTo>
                  <a:pt x="9186720" y="1623518"/>
                  <a:pt x="9193149" y="1625676"/>
                  <a:pt x="9203130" y="1629992"/>
                </a:cubicBezTo>
                <a:lnTo>
                  <a:pt x="9206367" y="1629992"/>
                </a:lnTo>
                <a:lnTo>
                  <a:pt x="9217157" y="1626755"/>
                </a:lnTo>
                <a:lnTo>
                  <a:pt x="9220259" y="1628913"/>
                </a:lnTo>
                <a:lnTo>
                  <a:pt x="9223496" y="1628913"/>
                </a:lnTo>
                <a:cubicBezTo>
                  <a:pt x="9223496" y="1623338"/>
                  <a:pt x="9228172" y="1616909"/>
                  <a:pt x="9237523" y="1609626"/>
                </a:cubicBezTo>
                <a:lnTo>
                  <a:pt x="9238467" y="1609626"/>
                </a:lnTo>
                <a:cubicBezTo>
                  <a:pt x="9240445" y="1609626"/>
                  <a:pt x="9241884" y="1612458"/>
                  <a:pt x="9242783" y="1618123"/>
                </a:cubicBezTo>
                <a:lnTo>
                  <a:pt x="9254652" y="1625676"/>
                </a:lnTo>
                <a:lnTo>
                  <a:pt x="9257889" y="1625676"/>
                </a:lnTo>
                <a:cubicBezTo>
                  <a:pt x="9259418" y="1624777"/>
                  <a:pt x="9262610" y="1617269"/>
                  <a:pt x="9267465" y="1603152"/>
                </a:cubicBezTo>
                <a:lnTo>
                  <a:pt x="9267465" y="1592362"/>
                </a:lnTo>
                <a:cubicBezTo>
                  <a:pt x="9274659" y="1581842"/>
                  <a:pt x="9280369" y="1574738"/>
                  <a:pt x="9284595" y="1571052"/>
                </a:cubicBezTo>
                <a:close/>
                <a:moveTo>
                  <a:pt x="5712599" y="1570865"/>
                </a:moveTo>
                <a:cubicBezTo>
                  <a:pt x="5708732" y="1570865"/>
                  <a:pt x="5705540" y="1573697"/>
                  <a:pt x="5703023" y="1579362"/>
                </a:cubicBezTo>
                <a:lnTo>
                  <a:pt x="5703023" y="1585836"/>
                </a:lnTo>
                <a:cubicBezTo>
                  <a:pt x="5706080" y="1591591"/>
                  <a:pt x="5708598" y="1594468"/>
                  <a:pt x="5710576" y="1594468"/>
                </a:cubicBezTo>
                <a:lnTo>
                  <a:pt x="5714757" y="1581520"/>
                </a:lnTo>
                <a:lnTo>
                  <a:pt x="5712599" y="1579362"/>
                </a:lnTo>
                <a:close/>
                <a:moveTo>
                  <a:pt x="6239678" y="1570191"/>
                </a:moveTo>
                <a:lnTo>
                  <a:pt x="6238599" y="1571270"/>
                </a:lnTo>
                <a:lnTo>
                  <a:pt x="6238599" y="1572349"/>
                </a:lnTo>
                <a:lnTo>
                  <a:pt x="6241836" y="1572349"/>
                </a:lnTo>
                <a:close/>
                <a:moveTo>
                  <a:pt x="1605653" y="1569785"/>
                </a:moveTo>
                <a:lnTo>
                  <a:pt x="1604573" y="1573023"/>
                </a:lnTo>
                <a:lnTo>
                  <a:pt x="1605653" y="1577338"/>
                </a:lnTo>
                <a:lnTo>
                  <a:pt x="1606731" y="1577338"/>
                </a:lnTo>
                <a:lnTo>
                  <a:pt x="1606731" y="1574101"/>
                </a:lnTo>
                <a:lnTo>
                  <a:pt x="1605653" y="1574101"/>
                </a:lnTo>
                <a:lnTo>
                  <a:pt x="1606731" y="1573023"/>
                </a:lnTo>
                <a:lnTo>
                  <a:pt x="1606731" y="1569785"/>
                </a:lnTo>
                <a:close/>
                <a:moveTo>
                  <a:pt x="2094697" y="1569702"/>
                </a:moveTo>
                <a:lnTo>
                  <a:pt x="2094697" y="1572939"/>
                </a:lnTo>
                <a:lnTo>
                  <a:pt x="2096854" y="1572939"/>
                </a:lnTo>
                <a:lnTo>
                  <a:pt x="2096854" y="1569702"/>
                </a:lnTo>
                <a:close/>
                <a:moveTo>
                  <a:pt x="7293028" y="1569317"/>
                </a:moveTo>
                <a:lnTo>
                  <a:pt x="7290870" y="1571475"/>
                </a:lnTo>
                <a:lnTo>
                  <a:pt x="7290870" y="1573633"/>
                </a:lnTo>
                <a:lnTo>
                  <a:pt x="7294107" y="1573633"/>
                </a:lnTo>
                <a:lnTo>
                  <a:pt x="7295186" y="1570396"/>
                </a:lnTo>
                <a:lnTo>
                  <a:pt x="7294107" y="1569317"/>
                </a:lnTo>
                <a:close/>
                <a:moveTo>
                  <a:pt x="77148" y="1568962"/>
                </a:moveTo>
                <a:lnTo>
                  <a:pt x="74990" y="1571120"/>
                </a:lnTo>
                <a:lnTo>
                  <a:pt x="74990" y="1572199"/>
                </a:lnTo>
                <a:lnTo>
                  <a:pt x="78227" y="1573278"/>
                </a:lnTo>
                <a:lnTo>
                  <a:pt x="80386" y="1570041"/>
                </a:lnTo>
                <a:lnTo>
                  <a:pt x="80386" y="1568962"/>
                </a:lnTo>
                <a:close/>
                <a:moveTo>
                  <a:pt x="7130908" y="1568238"/>
                </a:moveTo>
                <a:lnTo>
                  <a:pt x="7122276" y="1573633"/>
                </a:lnTo>
                <a:lnTo>
                  <a:pt x="7120118" y="1573633"/>
                </a:lnTo>
                <a:lnTo>
                  <a:pt x="7116880" y="1571475"/>
                </a:lnTo>
                <a:lnTo>
                  <a:pt x="7107169" y="1571475"/>
                </a:lnTo>
                <a:lnTo>
                  <a:pt x="7106090" y="1574712"/>
                </a:lnTo>
                <a:lnTo>
                  <a:pt x="7109327" y="1582265"/>
                </a:lnTo>
                <a:lnTo>
                  <a:pt x="7109327" y="1590896"/>
                </a:lnTo>
                <a:lnTo>
                  <a:pt x="7107169" y="1594134"/>
                </a:lnTo>
                <a:lnTo>
                  <a:pt x="7108248" y="1598315"/>
                </a:lnTo>
                <a:lnTo>
                  <a:pt x="7107169" y="1602631"/>
                </a:lnTo>
                <a:lnTo>
                  <a:pt x="7109327" y="1614500"/>
                </a:lnTo>
                <a:lnTo>
                  <a:pt x="7108248" y="1618816"/>
                </a:lnTo>
                <a:cubicBezTo>
                  <a:pt x="7108248" y="1628077"/>
                  <a:pt x="7110047" y="1632708"/>
                  <a:pt x="7113643" y="1632708"/>
                </a:cubicBezTo>
                <a:lnTo>
                  <a:pt x="7121197" y="1637024"/>
                </a:lnTo>
                <a:cubicBezTo>
                  <a:pt x="7126951" y="1637024"/>
                  <a:pt x="7129829" y="1634507"/>
                  <a:pt x="7129829" y="1629471"/>
                </a:cubicBezTo>
                <a:lnTo>
                  <a:pt x="7129829" y="1597236"/>
                </a:lnTo>
                <a:lnTo>
                  <a:pt x="7134010" y="1591976"/>
                </a:lnTo>
                <a:lnTo>
                  <a:pt x="7128750" y="1586581"/>
                </a:lnTo>
                <a:cubicBezTo>
                  <a:pt x="7128750" y="1578488"/>
                  <a:pt x="7130863" y="1573813"/>
                  <a:pt x="7135089" y="1572554"/>
                </a:cubicBezTo>
                <a:cubicBezTo>
                  <a:pt x="7134370" y="1569676"/>
                  <a:pt x="7132976" y="1568238"/>
                  <a:pt x="7130908" y="1568238"/>
                </a:cubicBezTo>
                <a:close/>
                <a:moveTo>
                  <a:pt x="8715569" y="1567359"/>
                </a:moveTo>
                <a:cubicBezTo>
                  <a:pt x="8714130" y="1567359"/>
                  <a:pt x="8713411" y="1568438"/>
                  <a:pt x="8713411" y="1570596"/>
                </a:cubicBezTo>
                <a:cubicBezTo>
                  <a:pt x="8715749" y="1576351"/>
                  <a:pt x="8719705" y="1579228"/>
                  <a:pt x="8725280" y="1579228"/>
                </a:cubicBezTo>
                <a:lnTo>
                  <a:pt x="8727438" y="1577070"/>
                </a:lnTo>
                <a:lnTo>
                  <a:pt x="8727438" y="1574912"/>
                </a:lnTo>
                <a:cubicBezTo>
                  <a:pt x="8719525" y="1574912"/>
                  <a:pt x="8715569" y="1572394"/>
                  <a:pt x="8715569" y="1567359"/>
                </a:cubicBezTo>
                <a:close/>
                <a:moveTo>
                  <a:pt x="6264495" y="1566954"/>
                </a:moveTo>
                <a:lnTo>
                  <a:pt x="6265574" y="1566954"/>
                </a:lnTo>
                <a:lnTo>
                  <a:pt x="6265574" y="1567950"/>
                </a:lnTo>
                <a:lnTo>
                  <a:pt x="6264495" y="1567079"/>
                </a:lnTo>
                <a:close/>
                <a:moveTo>
                  <a:pt x="5753331" y="1565470"/>
                </a:moveTo>
                <a:lnTo>
                  <a:pt x="5750229" y="1570865"/>
                </a:lnTo>
                <a:lnTo>
                  <a:pt x="5751308" y="1578283"/>
                </a:lnTo>
                <a:lnTo>
                  <a:pt x="5745913" y="1579362"/>
                </a:lnTo>
                <a:cubicBezTo>
                  <a:pt x="5745913" y="1583678"/>
                  <a:pt x="5748386" y="1586915"/>
                  <a:pt x="5753331" y="1589073"/>
                </a:cubicBezTo>
                <a:lnTo>
                  <a:pt x="5755489" y="1585836"/>
                </a:lnTo>
                <a:lnTo>
                  <a:pt x="5755489" y="1576125"/>
                </a:lnTo>
                <a:lnTo>
                  <a:pt x="5757647" y="1571944"/>
                </a:lnTo>
                <a:cubicBezTo>
                  <a:pt x="5756029" y="1567628"/>
                  <a:pt x="5754590" y="1565470"/>
                  <a:pt x="5753331" y="1565470"/>
                </a:cubicBezTo>
                <a:close/>
                <a:moveTo>
                  <a:pt x="4146011" y="1564442"/>
                </a:moveTo>
                <a:lnTo>
                  <a:pt x="4147090" y="1567679"/>
                </a:lnTo>
                <a:lnTo>
                  <a:pt x="4148169" y="1567679"/>
                </a:lnTo>
                <a:lnTo>
                  <a:pt x="4148169" y="1564442"/>
                </a:lnTo>
                <a:close/>
                <a:moveTo>
                  <a:pt x="8720964" y="1564122"/>
                </a:moveTo>
                <a:lnTo>
                  <a:pt x="8720964" y="1565201"/>
                </a:lnTo>
                <a:lnTo>
                  <a:pt x="8723122" y="1567359"/>
                </a:lnTo>
                <a:lnTo>
                  <a:pt x="8723122" y="1564122"/>
                </a:lnTo>
                <a:close/>
                <a:moveTo>
                  <a:pt x="5778013" y="1563312"/>
                </a:moveTo>
                <a:lnTo>
                  <a:pt x="5774776" y="1574102"/>
                </a:lnTo>
                <a:lnTo>
                  <a:pt x="5776934" y="1574102"/>
                </a:lnTo>
                <a:cubicBezTo>
                  <a:pt x="5776934" y="1568347"/>
                  <a:pt x="5778373" y="1565470"/>
                  <a:pt x="5781250" y="1565470"/>
                </a:cubicBezTo>
                <a:lnTo>
                  <a:pt x="5781250" y="1564391"/>
                </a:lnTo>
                <a:close/>
                <a:moveTo>
                  <a:pt x="4070346" y="1562284"/>
                </a:moveTo>
                <a:lnTo>
                  <a:pt x="4070346" y="1563363"/>
                </a:lnTo>
                <a:lnTo>
                  <a:pt x="4072504" y="1563363"/>
                </a:lnTo>
                <a:lnTo>
                  <a:pt x="4072504" y="1562284"/>
                </a:lnTo>
                <a:close/>
                <a:moveTo>
                  <a:pt x="6232125" y="1561559"/>
                </a:moveTo>
                <a:cubicBezTo>
                  <a:pt x="6232125" y="1562997"/>
                  <a:pt x="6231046" y="1563717"/>
                  <a:pt x="6228888" y="1563717"/>
                </a:cubicBezTo>
                <a:lnTo>
                  <a:pt x="6228888" y="1564796"/>
                </a:lnTo>
                <a:lnTo>
                  <a:pt x="6231046" y="1564796"/>
                </a:lnTo>
                <a:cubicBezTo>
                  <a:pt x="6231046" y="1563357"/>
                  <a:pt x="6232125" y="1562638"/>
                  <a:pt x="6234283" y="1562638"/>
                </a:cubicBezTo>
                <a:lnTo>
                  <a:pt x="6234283" y="1561559"/>
                </a:lnTo>
                <a:close/>
                <a:moveTo>
                  <a:pt x="8743623" y="1560885"/>
                </a:moveTo>
                <a:lnTo>
                  <a:pt x="8741465" y="1563043"/>
                </a:lnTo>
                <a:lnTo>
                  <a:pt x="8741465" y="1564122"/>
                </a:lnTo>
                <a:lnTo>
                  <a:pt x="8744702" y="1565201"/>
                </a:lnTo>
                <a:lnTo>
                  <a:pt x="8745781" y="1564122"/>
                </a:lnTo>
                <a:lnTo>
                  <a:pt x="8745781" y="1563043"/>
                </a:lnTo>
                <a:close/>
                <a:moveTo>
                  <a:pt x="1147224" y="1559670"/>
                </a:moveTo>
                <a:lnTo>
                  <a:pt x="1147224" y="1562906"/>
                </a:lnTo>
                <a:lnTo>
                  <a:pt x="1148303" y="1562906"/>
                </a:lnTo>
                <a:lnTo>
                  <a:pt x="1150461" y="1560749"/>
                </a:lnTo>
                <a:lnTo>
                  <a:pt x="1150461" y="1559670"/>
                </a:lnTo>
                <a:close/>
                <a:moveTo>
                  <a:pt x="645771" y="1559265"/>
                </a:moveTo>
                <a:lnTo>
                  <a:pt x="638487" y="1563311"/>
                </a:lnTo>
                <a:lnTo>
                  <a:pt x="635520" y="1561288"/>
                </a:lnTo>
                <a:cubicBezTo>
                  <a:pt x="630843" y="1563356"/>
                  <a:pt x="625718" y="1564390"/>
                  <a:pt x="620143" y="1564390"/>
                </a:cubicBezTo>
                <a:lnTo>
                  <a:pt x="620143" y="1563311"/>
                </a:lnTo>
                <a:lnTo>
                  <a:pt x="610837" y="1566413"/>
                </a:lnTo>
                <a:lnTo>
                  <a:pt x="608814" y="1562232"/>
                </a:lnTo>
                <a:lnTo>
                  <a:pt x="607735" y="1563311"/>
                </a:lnTo>
                <a:lnTo>
                  <a:pt x="604768" y="1563311"/>
                </a:lnTo>
                <a:lnTo>
                  <a:pt x="601666" y="1561288"/>
                </a:lnTo>
                <a:lnTo>
                  <a:pt x="600586" y="1561288"/>
                </a:lnTo>
                <a:lnTo>
                  <a:pt x="600586" y="1562232"/>
                </a:lnTo>
                <a:lnTo>
                  <a:pt x="602744" y="1562232"/>
                </a:lnTo>
                <a:lnTo>
                  <a:pt x="601666" y="1567357"/>
                </a:lnTo>
                <a:lnTo>
                  <a:pt x="604768" y="1571539"/>
                </a:lnTo>
                <a:lnTo>
                  <a:pt x="602744" y="1582733"/>
                </a:lnTo>
                <a:lnTo>
                  <a:pt x="606791" y="1594063"/>
                </a:lnTo>
                <a:lnTo>
                  <a:pt x="606791" y="1595142"/>
                </a:lnTo>
                <a:lnTo>
                  <a:pt x="603689" y="1606336"/>
                </a:lnTo>
                <a:lnTo>
                  <a:pt x="605712" y="1615508"/>
                </a:lnTo>
                <a:lnTo>
                  <a:pt x="602744" y="1622791"/>
                </a:lnTo>
                <a:lnTo>
                  <a:pt x="603689" y="1625758"/>
                </a:lnTo>
                <a:lnTo>
                  <a:pt x="602744" y="1642213"/>
                </a:lnTo>
                <a:lnTo>
                  <a:pt x="602744" y="1645315"/>
                </a:lnTo>
                <a:cubicBezTo>
                  <a:pt x="602744" y="1648193"/>
                  <a:pt x="604093" y="1650216"/>
                  <a:pt x="606791" y="1651385"/>
                </a:cubicBezTo>
                <a:lnTo>
                  <a:pt x="607735" y="1650441"/>
                </a:lnTo>
                <a:lnTo>
                  <a:pt x="615962" y="1650441"/>
                </a:lnTo>
                <a:lnTo>
                  <a:pt x="617041" y="1651385"/>
                </a:lnTo>
                <a:lnTo>
                  <a:pt x="617986" y="1651385"/>
                </a:lnTo>
                <a:lnTo>
                  <a:pt x="621088" y="1648283"/>
                </a:lnTo>
                <a:lnTo>
                  <a:pt x="631339" y="1648283"/>
                </a:lnTo>
                <a:lnTo>
                  <a:pt x="635520" y="1651385"/>
                </a:lnTo>
                <a:lnTo>
                  <a:pt x="643613" y="1648283"/>
                </a:lnTo>
                <a:lnTo>
                  <a:pt x="653863" y="1649362"/>
                </a:lnTo>
                <a:lnTo>
                  <a:pt x="662091" y="1648283"/>
                </a:lnTo>
                <a:cubicBezTo>
                  <a:pt x="662630" y="1650351"/>
                  <a:pt x="665371" y="1651385"/>
                  <a:pt x="670318" y="1651385"/>
                </a:cubicBezTo>
                <a:lnTo>
                  <a:pt x="674364" y="1650441"/>
                </a:lnTo>
                <a:lnTo>
                  <a:pt x="678545" y="1651385"/>
                </a:lnTo>
                <a:lnTo>
                  <a:pt x="679490" y="1651385"/>
                </a:lnTo>
                <a:lnTo>
                  <a:pt x="683671" y="1649362"/>
                </a:lnTo>
                <a:lnTo>
                  <a:pt x="681513" y="1643157"/>
                </a:lnTo>
                <a:cubicBezTo>
                  <a:pt x="683220" y="1635874"/>
                  <a:pt x="684615" y="1632143"/>
                  <a:pt x="685694" y="1631963"/>
                </a:cubicBezTo>
                <a:lnTo>
                  <a:pt x="684615" y="1630884"/>
                </a:lnTo>
                <a:lnTo>
                  <a:pt x="684615" y="1629940"/>
                </a:lnTo>
                <a:lnTo>
                  <a:pt x="685694" y="1609439"/>
                </a:lnTo>
                <a:lnTo>
                  <a:pt x="686638" y="1609439"/>
                </a:lnTo>
                <a:lnTo>
                  <a:pt x="682592" y="1599188"/>
                </a:lnTo>
                <a:lnTo>
                  <a:pt x="685694" y="1590017"/>
                </a:lnTo>
                <a:cubicBezTo>
                  <a:pt x="685694" y="1584891"/>
                  <a:pt x="684299" y="1581115"/>
                  <a:pt x="681513" y="1578687"/>
                </a:cubicBezTo>
                <a:lnTo>
                  <a:pt x="681513" y="1576664"/>
                </a:lnTo>
                <a:cubicBezTo>
                  <a:pt x="681513" y="1574955"/>
                  <a:pt x="682905" y="1573921"/>
                  <a:pt x="685694" y="1573562"/>
                </a:cubicBezTo>
                <a:lnTo>
                  <a:pt x="685694" y="1571539"/>
                </a:lnTo>
                <a:lnTo>
                  <a:pt x="683671" y="1565334"/>
                </a:lnTo>
                <a:lnTo>
                  <a:pt x="681513" y="1563311"/>
                </a:lnTo>
                <a:lnTo>
                  <a:pt x="658044" y="1564390"/>
                </a:lnTo>
                <a:cubicBezTo>
                  <a:pt x="649861" y="1562502"/>
                  <a:pt x="645771" y="1560794"/>
                  <a:pt x="645771" y="1559265"/>
                </a:cubicBezTo>
                <a:close/>
                <a:moveTo>
                  <a:pt x="9199893" y="1559183"/>
                </a:moveTo>
                <a:lnTo>
                  <a:pt x="9199893" y="1562420"/>
                </a:lnTo>
                <a:lnTo>
                  <a:pt x="9200972" y="1562420"/>
                </a:lnTo>
                <a:lnTo>
                  <a:pt x="9200972" y="1559183"/>
                </a:lnTo>
                <a:close/>
                <a:moveTo>
                  <a:pt x="4067109" y="1558103"/>
                </a:moveTo>
                <a:lnTo>
                  <a:pt x="4067109" y="1561205"/>
                </a:lnTo>
                <a:lnTo>
                  <a:pt x="4068188" y="1561205"/>
                </a:lnTo>
                <a:lnTo>
                  <a:pt x="4068188" y="1558103"/>
                </a:lnTo>
                <a:close/>
                <a:moveTo>
                  <a:pt x="5780171" y="1557917"/>
                </a:moveTo>
                <a:lnTo>
                  <a:pt x="5780171" y="1560075"/>
                </a:lnTo>
                <a:lnTo>
                  <a:pt x="5781250" y="1558996"/>
                </a:lnTo>
                <a:lnTo>
                  <a:pt x="5782329" y="1558996"/>
                </a:lnTo>
                <a:lnTo>
                  <a:pt x="5785566" y="1560075"/>
                </a:lnTo>
                <a:lnTo>
                  <a:pt x="5785566" y="1557917"/>
                </a:lnTo>
                <a:close/>
                <a:moveTo>
                  <a:pt x="6245073" y="1557243"/>
                </a:moveTo>
                <a:lnTo>
                  <a:pt x="6245073" y="1558322"/>
                </a:lnTo>
                <a:lnTo>
                  <a:pt x="6247231" y="1558322"/>
                </a:lnTo>
                <a:lnTo>
                  <a:pt x="6247231" y="1557243"/>
                </a:lnTo>
                <a:close/>
                <a:moveTo>
                  <a:pt x="3691360" y="1557242"/>
                </a:moveTo>
                <a:lnTo>
                  <a:pt x="3687044" y="1560479"/>
                </a:lnTo>
                <a:lnTo>
                  <a:pt x="3685965" y="1560479"/>
                </a:lnTo>
                <a:lnTo>
                  <a:pt x="3684886" y="1559400"/>
                </a:lnTo>
                <a:lnTo>
                  <a:pt x="3683807" y="1559400"/>
                </a:lnTo>
                <a:cubicBezTo>
                  <a:pt x="3683807" y="1560659"/>
                  <a:pt x="3681649" y="1562457"/>
                  <a:pt x="3677333" y="1564795"/>
                </a:cubicBezTo>
                <a:lnTo>
                  <a:pt x="3677333" y="1566009"/>
                </a:lnTo>
                <a:lnTo>
                  <a:pt x="3679491" y="1566009"/>
                </a:lnTo>
                <a:cubicBezTo>
                  <a:pt x="3681828" y="1563581"/>
                  <a:pt x="3686549" y="1561019"/>
                  <a:pt x="3693653" y="1558321"/>
                </a:cubicBezTo>
                <a:lnTo>
                  <a:pt x="3693653" y="1557242"/>
                </a:lnTo>
                <a:close/>
                <a:moveTo>
                  <a:pt x="596540" y="1557242"/>
                </a:moveTo>
                <a:lnTo>
                  <a:pt x="596540" y="1558186"/>
                </a:lnTo>
                <a:lnTo>
                  <a:pt x="598563" y="1558186"/>
                </a:lnTo>
                <a:lnTo>
                  <a:pt x="598563" y="1557242"/>
                </a:lnTo>
                <a:close/>
                <a:moveTo>
                  <a:pt x="8608882" y="1556569"/>
                </a:moveTo>
                <a:lnTo>
                  <a:pt x="8607803" y="1561963"/>
                </a:lnTo>
                <a:lnTo>
                  <a:pt x="8607803" y="1563043"/>
                </a:lnTo>
                <a:lnTo>
                  <a:pt x="8612119" y="1563043"/>
                </a:lnTo>
                <a:lnTo>
                  <a:pt x="8614277" y="1556569"/>
                </a:lnTo>
                <a:close/>
                <a:moveTo>
                  <a:pt x="2650421" y="1555865"/>
                </a:moveTo>
                <a:lnTo>
                  <a:pt x="2650421" y="1559102"/>
                </a:lnTo>
                <a:lnTo>
                  <a:pt x="2652580" y="1561260"/>
                </a:lnTo>
                <a:lnTo>
                  <a:pt x="2654737" y="1561260"/>
                </a:lnTo>
                <a:lnTo>
                  <a:pt x="2656896" y="1559102"/>
                </a:lnTo>
                <a:lnTo>
                  <a:pt x="2656896" y="1556944"/>
                </a:lnTo>
                <a:lnTo>
                  <a:pt x="2651500" y="1555865"/>
                </a:lnTo>
                <a:close/>
                <a:moveTo>
                  <a:pt x="2089302" y="1555810"/>
                </a:moveTo>
                <a:lnTo>
                  <a:pt x="2087143" y="1557967"/>
                </a:lnTo>
                <a:lnTo>
                  <a:pt x="2087143" y="1560125"/>
                </a:lnTo>
                <a:lnTo>
                  <a:pt x="2090381" y="1563228"/>
                </a:lnTo>
                <a:lnTo>
                  <a:pt x="2092538" y="1560125"/>
                </a:lnTo>
                <a:lnTo>
                  <a:pt x="2092538" y="1557967"/>
                </a:lnTo>
                <a:lnTo>
                  <a:pt x="2090381" y="1555810"/>
                </a:lnTo>
                <a:close/>
                <a:moveTo>
                  <a:pt x="4063872" y="1554866"/>
                </a:moveTo>
                <a:lnTo>
                  <a:pt x="4066030" y="1557024"/>
                </a:lnTo>
                <a:lnTo>
                  <a:pt x="4066030" y="1554866"/>
                </a:lnTo>
                <a:close/>
                <a:moveTo>
                  <a:pt x="1578678" y="1554544"/>
                </a:moveTo>
                <a:lnTo>
                  <a:pt x="1578678" y="1558860"/>
                </a:lnTo>
                <a:lnTo>
                  <a:pt x="1579756" y="1559939"/>
                </a:lnTo>
                <a:lnTo>
                  <a:pt x="1579756" y="1561018"/>
                </a:lnTo>
                <a:lnTo>
                  <a:pt x="1582994" y="1559939"/>
                </a:lnTo>
                <a:lnTo>
                  <a:pt x="1582994" y="1556702"/>
                </a:lnTo>
                <a:lnTo>
                  <a:pt x="1580836" y="1554544"/>
                </a:lnTo>
                <a:close/>
                <a:moveTo>
                  <a:pt x="6239678" y="1554006"/>
                </a:moveTo>
                <a:lnTo>
                  <a:pt x="6248310" y="1554006"/>
                </a:lnTo>
                <a:lnTo>
                  <a:pt x="6264495" y="1567079"/>
                </a:lnTo>
                <a:lnTo>
                  <a:pt x="6264495" y="1570191"/>
                </a:lnTo>
                <a:lnTo>
                  <a:pt x="6265574" y="1570191"/>
                </a:lnTo>
                <a:lnTo>
                  <a:pt x="6265574" y="1567950"/>
                </a:lnTo>
                <a:lnTo>
                  <a:pt x="6276364" y="1576665"/>
                </a:lnTo>
                <a:lnTo>
                  <a:pt x="6275285" y="1577743"/>
                </a:lnTo>
                <a:lnTo>
                  <a:pt x="6275285" y="1578823"/>
                </a:lnTo>
                <a:lnTo>
                  <a:pt x="6276364" y="1579902"/>
                </a:lnTo>
                <a:cubicBezTo>
                  <a:pt x="6276364" y="1601841"/>
                  <a:pt x="6269531" y="1616947"/>
                  <a:pt x="6255863" y="1625219"/>
                </a:cubicBezTo>
                <a:lnTo>
                  <a:pt x="6240757" y="1640326"/>
                </a:lnTo>
                <a:lnTo>
                  <a:pt x="6232125" y="1642484"/>
                </a:lnTo>
                <a:cubicBezTo>
                  <a:pt x="6227090" y="1640685"/>
                  <a:pt x="6224572" y="1639247"/>
                  <a:pt x="6224572" y="1638167"/>
                </a:cubicBezTo>
                <a:lnTo>
                  <a:pt x="6224572" y="1637089"/>
                </a:lnTo>
                <a:cubicBezTo>
                  <a:pt x="6236082" y="1627378"/>
                  <a:pt x="6241836" y="1620185"/>
                  <a:pt x="6241836" y="1615509"/>
                </a:cubicBezTo>
                <a:cubicBezTo>
                  <a:pt x="6237520" y="1612092"/>
                  <a:pt x="6232845" y="1609934"/>
                  <a:pt x="6227809" y="1609035"/>
                </a:cubicBezTo>
                <a:lnTo>
                  <a:pt x="6227809" y="1607956"/>
                </a:lnTo>
                <a:lnTo>
                  <a:pt x="6228888" y="1606877"/>
                </a:lnTo>
                <a:lnTo>
                  <a:pt x="6228888" y="1605798"/>
                </a:lnTo>
                <a:cubicBezTo>
                  <a:pt x="6220256" y="1605798"/>
                  <a:pt x="6215940" y="1599324"/>
                  <a:pt x="6215940" y="1586376"/>
                </a:cubicBezTo>
                <a:lnTo>
                  <a:pt x="6215940" y="1574507"/>
                </a:lnTo>
                <a:cubicBezTo>
                  <a:pt x="6215940" y="1572889"/>
                  <a:pt x="6217739" y="1571809"/>
                  <a:pt x="6221335" y="1571270"/>
                </a:cubicBezTo>
                <a:lnTo>
                  <a:pt x="6220256" y="1570191"/>
                </a:lnTo>
                <a:lnTo>
                  <a:pt x="6220256" y="1569112"/>
                </a:lnTo>
                <a:cubicBezTo>
                  <a:pt x="6223853" y="1563357"/>
                  <a:pt x="6230327" y="1559041"/>
                  <a:pt x="6239678" y="1556164"/>
                </a:cubicBezTo>
                <a:close/>
                <a:moveTo>
                  <a:pt x="5263073" y="1554006"/>
                </a:moveTo>
                <a:lnTo>
                  <a:pt x="5263073" y="1555084"/>
                </a:lnTo>
                <a:lnTo>
                  <a:pt x="5266310" y="1555084"/>
                </a:lnTo>
                <a:lnTo>
                  <a:pt x="5266310" y="1554006"/>
                </a:lnTo>
                <a:close/>
                <a:moveTo>
                  <a:pt x="3754077" y="1554005"/>
                </a:moveTo>
                <a:lnTo>
                  <a:pt x="3755156" y="1554005"/>
                </a:lnTo>
                <a:cubicBezTo>
                  <a:pt x="3760281" y="1554005"/>
                  <a:pt x="3769318" y="1560884"/>
                  <a:pt x="3782266" y="1574641"/>
                </a:cubicBezTo>
                <a:cubicBezTo>
                  <a:pt x="3784424" y="1574641"/>
                  <a:pt x="3785503" y="1575360"/>
                  <a:pt x="3785503" y="1576799"/>
                </a:cubicBezTo>
                <a:lnTo>
                  <a:pt x="3785503" y="1580036"/>
                </a:lnTo>
                <a:lnTo>
                  <a:pt x="3780108" y="1578957"/>
                </a:lnTo>
                <a:lnTo>
                  <a:pt x="3777950" y="1581115"/>
                </a:lnTo>
                <a:lnTo>
                  <a:pt x="3773634" y="1581115"/>
                </a:lnTo>
                <a:lnTo>
                  <a:pt x="3752998" y="1578957"/>
                </a:lnTo>
                <a:lnTo>
                  <a:pt x="3732497" y="1578957"/>
                </a:lnTo>
                <a:cubicBezTo>
                  <a:pt x="3729799" y="1581115"/>
                  <a:pt x="3727281" y="1582194"/>
                  <a:pt x="3724944" y="1582194"/>
                </a:cubicBezTo>
                <a:lnTo>
                  <a:pt x="3722786" y="1578957"/>
                </a:lnTo>
                <a:lnTo>
                  <a:pt x="3724944" y="1576799"/>
                </a:lnTo>
                <a:lnTo>
                  <a:pt x="3731418" y="1576799"/>
                </a:lnTo>
                <a:lnTo>
                  <a:pt x="3731418" y="1571404"/>
                </a:lnTo>
                <a:cubicBezTo>
                  <a:pt x="3739150" y="1562682"/>
                  <a:pt x="3745984" y="1558321"/>
                  <a:pt x="3751919" y="1558321"/>
                </a:cubicBezTo>
                <a:lnTo>
                  <a:pt x="3755156" y="1559400"/>
                </a:lnTo>
                <a:lnTo>
                  <a:pt x="3756235" y="1559400"/>
                </a:lnTo>
                <a:lnTo>
                  <a:pt x="3756235" y="1558321"/>
                </a:lnTo>
                <a:cubicBezTo>
                  <a:pt x="3753357" y="1558321"/>
                  <a:pt x="3751919" y="1557602"/>
                  <a:pt x="3751919" y="1556163"/>
                </a:cubicBezTo>
                <a:close/>
                <a:moveTo>
                  <a:pt x="3695811" y="1554005"/>
                </a:moveTo>
                <a:lnTo>
                  <a:pt x="3694732" y="1555084"/>
                </a:lnTo>
                <a:lnTo>
                  <a:pt x="3694732" y="1556163"/>
                </a:lnTo>
                <a:lnTo>
                  <a:pt x="3695811" y="1556163"/>
                </a:lnTo>
                <a:lnTo>
                  <a:pt x="3700127" y="1555084"/>
                </a:lnTo>
                <a:lnTo>
                  <a:pt x="3700127" y="1554005"/>
                </a:lnTo>
                <a:close/>
                <a:moveTo>
                  <a:pt x="8280340" y="1553737"/>
                </a:moveTo>
                <a:lnTo>
                  <a:pt x="8280340" y="1554816"/>
                </a:lnTo>
                <a:lnTo>
                  <a:pt x="8282498" y="1554816"/>
                </a:lnTo>
                <a:lnTo>
                  <a:pt x="8282498" y="1553737"/>
                </a:lnTo>
                <a:close/>
                <a:moveTo>
                  <a:pt x="1575441" y="1553465"/>
                </a:moveTo>
                <a:lnTo>
                  <a:pt x="1575441" y="1554544"/>
                </a:lnTo>
                <a:lnTo>
                  <a:pt x="1577598" y="1554544"/>
                </a:lnTo>
                <a:lnTo>
                  <a:pt x="1577598" y="1553465"/>
                </a:lnTo>
                <a:close/>
                <a:moveTo>
                  <a:pt x="1566808" y="1553465"/>
                </a:moveTo>
                <a:lnTo>
                  <a:pt x="1566808" y="1555623"/>
                </a:lnTo>
                <a:lnTo>
                  <a:pt x="1567888" y="1554544"/>
                </a:lnTo>
                <a:lnTo>
                  <a:pt x="1568966" y="1554544"/>
                </a:lnTo>
                <a:lnTo>
                  <a:pt x="1574361" y="1555623"/>
                </a:lnTo>
                <a:lnTo>
                  <a:pt x="1572203" y="1553465"/>
                </a:lnTo>
                <a:close/>
                <a:moveTo>
                  <a:pt x="688661" y="1553061"/>
                </a:moveTo>
                <a:lnTo>
                  <a:pt x="688661" y="1554140"/>
                </a:lnTo>
                <a:lnTo>
                  <a:pt x="691762" y="1555084"/>
                </a:lnTo>
                <a:lnTo>
                  <a:pt x="691762" y="1553061"/>
                </a:lnTo>
                <a:close/>
                <a:moveTo>
                  <a:pt x="5177697" y="1552926"/>
                </a:moveTo>
                <a:lnTo>
                  <a:pt x="5179855" y="1555084"/>
                </a:lnTo>
                <a:lnTo>
                  <a:pt x="5184171" y="1555084"/>
                </a:lnTo>
                <a:lnTo>
                  <a:pt x="5184171" y="1554006"/>
                </a:lnTo>
                <a:close/>
                <a:moveTo>
                  <a:pt x="5164479" y="1552926"/>
                </a:moveTo>
                <a:lnTo>
                  <a:pt x="5164479" y="1556164"/>
                </a:lnTo>
                <a:lnTo>
                  <a:pt x="5165558" y="1556164"/>
                </a:lnTo>
                <a:lnTo>
                  <a:pt x="5167716" y="1554006"/>
                </a:lnTo>
                <a:lnTo>
                  <a:pt x="5167716" y="1552926"/>
                </a:lnTo>
                <a:close/>
                <a:moveTo>
                  <a:pt x="8273731" y="1550500"/>
                </a:moveTo>
                <a:cubicBezTo>
                  <a:pt x="8273731" y="1552118"/>
                  <a:pt x="8271573" y="1553557"/>
                  <a:pt x="8267257" y="1554816"/>
                </a:cubicBezTo>
                <a:cubicBezTo>
                  <a:pt x="8267257" y="1557603"/>
                  <a:pt x="8263210" y="1561605"/>
                  <a:pt x="8255118" y="1566820"/>
                </a:cubicBezTo>
                <a:lnTo>
                  <a:pt x="8255118" y="1567898"/>
                </a:lnTo>
                <a:lnTo>
                  <a:pt x="8257411" y="1567898"/>
                </a:lnTo>
                <a:lnTo>
                  <a:pt x="8257411" y="1568978"/>
                </a:lnTo>
                <a:cubicBezTo>
                  <a:pt x="8266312" y="1568978"/>
                  <a:pt x="8273596" y="1563178"/>
                  <a:pt x="8279261" y="1551579"/>
                </a:cubicBezTo>
                <a:lnTo>
                  <a:pt x="8278182" y="1550500"/>
                </a:lnTo>
                <a:close/>
                <a:moveTo>
                  <a:pt x="2656896" y="1550471"/>
                </a:moveTo>
                <a:lnTo>
                  <a:pt x="2656896" y="1551549"/>
                </a:lnTo>
                <a:lnTo>
                  <a:pt x="2659054" y="1551549"/>
                </a:lnTo>
                <a:lnTo>
                  <a:pt x="2659054" y="1550471"/>
                </a:lnTo>
                <a:close/>
                <a:moveTo>
                  <a:pt x="9196791" y="1547449"/>
                </a:moveTo>
                <a:lnTo>
                  <a:pt x="9194633" y="1551630"/>
                </a:lnTo>
                <a:lnTo>
                  <a:pt x="9194633" y="1552709"/>
                </a:lnTo>
                <a:lnTo>
                  <a:pt x="9195712" y="1552709"/>
                </a:lnTo>
                <a:cubicBezTo>
                  <a:pt x="9195712" y="1549921"/>
                  <a:pt x="9197105" y="1548528"/>
                  <a:pt x="9199893" y="1548528"/>
                </a:cubicBezTo>
                <a:lnTo>
                  <a:pt x="9199893" y="1547449"/>
                </a:lnTo>
                <a:close/>
                <a:moveTo>
                  <a:pt x="4257958" y="1547448"/>
                </a:moveTo>
                <a:lnTo>
                  <a:pt x="4257958" y="1548392"/>
                </a:lnTo>
                <a:lnTo>
                  <a:pt x="4261195" y="1548392"/>
                </a:lnTo>
                <a:lnTo>
                  <a:pt x="4261195" y="1547448"/>
                </a:lnTo>
                <a:close/>
                <a:moveTo>
                  <a:pt x="1232330" y="1546721"/>
                </a:moveTo>
                <a:lnTo>
                  <a:pt x="1236647" y="1546721"/>
                </a:lnTo>
                <a:cubicBezTo>
                  <a:pt x="1238085" y="1546721"/>
                  <a:pt x="1240603" y="1549958"/>
                  <a:pt x="1244200" y="1556433"/>
                </a:cubicBezTo>
                <a:cubicBezTo>
                  <a:pt x="1245818" y="1556433"/>
                  <a:pt x="1249056" y="1559310"/>
                  <a:pt x="1253912" y="1565065"/>
                </a:cubicBezTo>
                <a:cubicBezTo>
                  <a:pt x="1259845" y="1566683"/>
                  <a:pt x="1265960" y="1570640"/>
                  <a:pt x="1272255" y="1576934"/>
                </a:cubicBezTo>
                <a:lnTo>
                  <a:pt x="1272255" y="1579092"/>
                </a:lnTo>
                <a:lnTo>
                  <a:pt x="1270096" y="1581249"/>
                </a:lnTo>
                <a:lnTo>
                  <a:pt x="1269017" y="1581249"/>
                </a:lnTo>
                <a:lnTo>
                  <a:pt x="1263622" y="1580171"/>
                </a:lnTo>
                <a:cubicBezTo>
                  <a:pt x="1263622" y="1582688"/>
                  <a:pt x="1261464" y="1584487"/>
                  <a:pt x="1257148" y="1585566"/>
                </a:cubicBezTo>
                <a:lnTo>
                  <a:pt x="1244200" y="1583408"/>
                </a:lnTo>
                <a:cubicBezTo>
                  <a:pt x="1243121" y="1586285"/>
                  <a:pt x="1242042" y="1587724"/>
                  <a:pt x="1240964" y="1587724"/>
                </a:cubicBezTo>
                <a:lnTo>
                  <a:pt x="1239884" y="1587724"/>
                </a:lnTo>
                <a:cubicBezTo>
                  <a:pt x="1237725" y="1587724"/>
                  <a:pt x="1236647" y="1585566"/>
                  <a:pt x="1236647" y="1581249"/>
                </a:cubicBezTo>
                <a:lnTo>
                  <a:pt x="1231251" y="1580171"/>
                </a:lnTo>
                <a:lnTo>
                  <a:pt x="1226936" y="1583408"/>
                </a:lnTo>
                <a:lnTo>
                  <a:pt x="1218304" y="1581249"/>
                </a:lnTo>
                <a:lnTo>
                  <a:pt x="1213987" y="1582329"/>
                </a:lnTo>
                <a:lnTo>
                  <a:pt x="1213987" y="1583408"/>
                </a:lnTo>
                <a:lnTo>
                  <a:pt x="1217224" y="1587724"/>
                </a:lnTo>
                <a:lnTo>
                  <a:pt x="1217224" y="1594197"/>
                </a:lnTo>
                <a:cubicBezTo>
                  <a:pt x="1217224" y="1597165"/>
                  <a:pt x="1215426" y="1600717"/>
                  <a:pt x="1211830" y="1604853"/>
                </a:cubicBezTo>
                <a:lnTo>
                  <a:pt x="1211830" y="1608090"/>
                </a:lnTo>
                <a:cubicBezTo>
                  <a:pt x="1214707" y="1608449"/>
                  <a:pt x="1216145" y="1609528"/>
                  <a:pt x="1216145" y="1611327"/>
                </a:cubicBezTo>
                <a:lnTo>
                  <a:pt x="1216145" y="1616722"/>
                </a:lnTo>
                <a:lnTo>
                  <a:pt x="1213987" y="1629670"/>
                </a:lnTo>
                <a:lnTo>
                  <a:pt x="1216145" y="1633986"/>
                </a:lnTo>
                <a:lnTo>
                  <a:pt x="1212908" y="1644776"/>
                </a:lnTo>
                <a:lnTo>
                  <a:pt x="1212908" y="1646934"/>
                </a:lnTo>
                <a:cubicBezTo>
                  <a:pt x="1215786" y="1649811"/>
                  <a:pt x="1217224" y="1653767"/>
                  <a:pt x="1217224" y="1658803"/>
                </a:cubicBezTo>
                <a:lnTo>
                  <a:pt x="1218304" y="1658803"/>
                </a:lnTo>
                <a:cubicBezTo>
                  <a:pt x="1221899" y="1658803"/>
                  <a:pt x="1224778" y="1656285"/>
                  <a:pt x="1226936" y="1651250"/>
                </a:cubicBezTo>
                <a:cubicBezTo>
                  <a:pt x="1232150" y="1648372"/>
                  <a:pt x="1237906" y="1643337"/>
                  <a:pt x="1244200" y="1636144"/>
                </a:cubicBezTo>
                <a:lnTo>
                  <a:pt x="1249595" y="1636144"/>
                </a:lnTo>
                <a:cubicBezTo>
                  <a:pt x="1259486" y="1649991"/>
                  <a:pt x="1269196" y="1661141"/>
                  <a:pt x="1278728" y="1669593"/>
                </a:cubicBezTo>
                <a:cubicBezTo>
                  <a:pt x="1278728" y="1671031"/>
                  <a:pt x="1276570" y="1672110"/>
                  <a:pt x="1272255" y="1672830"/>
                </a:cubicBezTo>
                <a:lnTo>
                  <a:pt x="1264701" y="1668514"/>
                </a:lnTo>
                <a:lnTo>
                  <a:pt x="1261464" y="1668514"/>
                </a:lnTo>
                <a:cubicBezTo>
                  <a:pt x="1256428" y="1672110"/>
                  <a:pt x="1251752" y="1673909"/>
                  <a:pt x="1247437" y="1673909"/>
                </a:cubicBezTo>
                <a:lnTo>
                  <a:pt x="1217224" y="1671751"/>
                </a:lnTo>
                <a:lnTo>
                  <a:pt x="1217224" y="1695489"/>
                </a:lnTo>
                <a:cubicBezTo>
                  <a:pt x="1217224" y="1699625"/>
                  <a:pt x="1215426" y="1703941"/>
                  <a:pt x="1211830" y="1708437"/>
                </a:cubicBezTo>
                <a:lnTo>
                  <a:pt x="1211830" y="1711674"/>
                </a:lnTo>
                <a:cubicBezTo>
                  <a:pt x="1211830" y="1713113"/>
                  <a:pt x="1212908" y="1713832"/>
                  <a:pt x="1215066" y="1713832"/>
                </a:cubicBezTo>
                <a:lnTo>
                  <a:pt x="1216145" y="1714911"/>
                </a:lnTo>
                <a:lnTo>
                  <a:pt x="1216145" y="1722464"/>
                </a:lnTo>
                <a:lnTo>
                  <a:pt x="1212908" y="1727859"/>
                </a:lnTo>
                <a:lnTo>
                  <a:pt x="1216145" y="1734198"/>
                </a:lnTo>
                <a:lnTo>
                  <a:pt x="1216145" y="1736356"/>
                </a:lnTo>
                <a:lnTo>
                  <a:pt x="1213987" y="1744988"/>
                </a:lnTo>
                <a:lnTo>
                  <a:pt x="1217224" y="1754699"/>
                </a:lnTo>
                <a:cubicBezTo>
                  <a:pt x="1217224" y="1764770"/>
                  <a:pt x="1215426" y="1771963"/>
                  <a:pt x="1211830" y="1776279"/>
                </a:cubicBezTo>
                <a:cubicBezTo>
                  <a:pt x="1211830" y="1783652"/>
                  <a:pt x="1209356" y="1788688"/>
                  <a:pt x="1204411" y="1791385"/>
                </a:cubicBezTo>
                <a:cubicBezTo>
                  <a:pt x="1204411" y="1794263"/>
                  <a:pt x="1203332" y="1795701"/>
                  <a:pt x="1201175" y="1795701"/>
                </a:cubicBezTo>
                <a:lnTo>
                  <a:pt x="1197938" y="1792464"/>
                </a:lnTo>
                <a:lnTo>
                  <a:pt x="1181752" y="1793543"/>
                </a:lnTo>
                <a:lnTo>
                  <a:pt x="1177436" y="1793543"/>
                </a:lnTo>
                <a:cubicBezTo>
                  <a:pt x="1173480" y="1793543"/>
                  <a:pt x="1169883" y="1790306"/>
                  <a:pt x="1166646" y="1783833"/>
                </a:cubicBezTo>
                <a:lnTo>
                  <a:pt x="1167725" y="1777358"/>
                </a:lnTo>
                <a:lnTo>
                  <a:pt x="1166646" y="1770884"/>
                </a:lnTo>
                <a:lnTo>
                  <a:pt x="1169883" y="1757936"/>
                </a:lnTo>
                <a:lnTo>
                  <a:pt x="1163409" y="1741751"/>
                </a:lnTo>
                <a:lnTo>
                  <a:pt x="1163409" y="1738514"/>
                </a:lnTo>
                <a:cubicBezTo>
                  <a:pt x="1165567" y="1732040"/>
                  <a:pt x="1167366" y="1722374"/>
                  <a:pt x="1168804" y="1709516"/>
                </a:cubicBezTo>
                <a:lnTo>
                  <a:pt x="1170962" y="1705200"/>
                </a:lnTo>
                <a:cubicBezTo>
                  <a:pt x="1168445" y="1701423"/>
                  <a:pt x="1165926" y="1692791"/>
                  <a:pt x="1163409" y="1679304"/>
                </a:cubicBezTo>
                <a:lnTo>
                  <a:pt x="1165567" y="1672830"/>
                </a:lnTo>
                <a:lnTo>
                  <a:pt x="1160173" y="1673909"/>
                </a:lnTo>
                <a:lnTo>
                  <a:pt x="1158015" y="1673909"/>
                </a:lnTo>
                <a:cubicBezTo>
                  <a:pt x="1152977" y="1673909"/>
                  <a:pt x="1150461" y="1671751"/>
                  <a:pt x="1150461" y="1667435"/>
                </a:cubicBezTo>
                <a:lnTo>
                  <a:pt x="1146145" y="1667435"/>
                </a:lnTo>
                <a:cubicBezTo>
                  <a:pt x="1146145" y="1671751"/>
                  <a:pt x="1137873" y="1673909"/>
                  <a:pt x="1121328" y="1673909"/>
                </a:cubicBezTo>
                <a:lnTo>
                  <a:pt x="1110538" y="1674988"/>
                </a:lnTo>
                <a:lnTo>
                  <a:pt x="1100827" y="1674988"/>
                </a:lnTo>
                <a:cubicBezTo>
                  <a:pt x="1096330" y="1668514"/>
                  <a:pt x="1093453" y="1665277"/>
                  <a:pt x="1092194" y="1665277"/>
                </a:cubicBezTo>
                <a:cubicBezTo>
                  <a:pt x="1090396" y="1665277"/>
                  <a:pt x="1089318" y="1666716"/>
                  <a:pt x="1088959" y="1669593"/>
                </a:cubicBezTo>
                <a:lnTo>
                  <a:pt x="1091116" y="1679304"/>
                </a:lnTo>
                <a:lnTo>
                  <a:pt x="1091116" y="1685778"/>
                </a:lnTo>
                <a:lnTo>
                  <a:pt x="1095431" y="1691173"/>
                </a:lnTo>
                <a:lnTo>
                  <a:pt x="1095431" y="1697647"/>
                </a:lnTo>
                <a:lnTo>
                  <a:pt x="1091116" y="1709516"/>
                </a:lnTo>
                <a:lnTo>
                  <a:pt x="1091116" y="1710595"/>
                </a:lnTo>
                <a:cubicBezTo>
                  <a:pt x="1091116" y="1716350"/>
                  <a:pt x="1092554" y="1719227"/>
                  <a:pt x="1095431" y="1719227"/>
                </a:cubicBezTo>
                <a:cubicBezTo>
                  <a:pt x="1098848" y="1719227"/>
                  <a:pt x="1105323" y="1715630"/>
                  <a:pt x="1114853" y="1708437"/>
                </a:cubicBezTo>
                <a:lnTo>
                  <a:pt x="1115934" y="1708437"/>
                </a:lnTo>
                <a:cubicBezTo>
                  <a:pt x="1119709" y="1708437"/>
                  <a:pt x="1122946" y="1710595"/>
                  <a:pt x="1125645" y="1714911"/>
                </a:cubicBezTo>
                <a:lnTo>
                  <a:pt x="1125645" y="1720306"/>
                </a:lnTo>
                <a:cubicBezTo>
                  <a:pt x="1122047" y="1725971"/>
                  <a:pt x="1116293" y="1728803"/>
                  <a:pt x="1108380" y="1728803"/>
                </a:cubicBezTo>
                <a:cubicBezTo>
                  <a:pt x="1108380" y="1733659"/>
                  <a:pt x="1104064" y="1738694"/>
                  <a:pt x="1095431" y="1743909"/>
                </a:cubicBezTo>
                <a:cubicBezTo>
                  <a:pt x="1072682" y="1766928"/>
                  <a:pt x="1057261" y="1779876"/>
                  <a:pt x="1049169" y="1782753"/>
                </a:cubicBezTo>
                <a:cubicBezTo>
                  <a:pt x="1048450" y="1784911"/>
                  <a:pt x="1046292" y="1785990"/>
                  <a:pt x="1042696" y="1785990"/>
                </a:cubicBezTo>
                <a:cubicBezTo>
                  <a:pt x="1036220" y="1779336"/>
                  <a:pt x="1032984" y="1774661"/>
                  <a:pt x="1032984" y="1771963"/>
                </a:cubicBezTo>
                <a:lnTo>
                  <a:pt x="1027590" y="1762252"/>
                </a:lnTo>
                <a:lnTo>
                  <a:pt x="1030826" y="1752541"/>
                </a:lnTo>
                <a:cubicBezTo>
                  <a:pt x="1030826" y="1751282"/>
                  <a:pt x="1028308" y="1749844"/>
                  <a:pt x="1023274" y="1748225"/>
                </a:cubicBezTo>
                <a:cubicBezTo>
                  <a:pt x="1023274" y="1746247"/>
                  <a:pt x="1022195" y="1744089"/>
                  <a:pt x="1020037" y="1741751"/>
                </a:cubicBezTo>
                <a:lnTo>
                  <a:pt x="1020037" y="1738514"/>
                </a:lnTo>
                <a:cubicBezTo>
                  <a:pt x="1020755" y="1736356"/>
                  <a:pt x="1022913" y="1735277"/>
                  <a:pt x="1026511" y="1735277"/>
                </a:cubicBezTo>
                <a:lnTo>
                  <a:pt x="1030826" y="1737435"/>
                </a:lnTo>
                <a:cubicBezTo>
                  <a:pt x="1043055" y="1735277"/>
                  <a:pt x="1049169" y="1732400"/>
                  <a:pt x="1049169" y="1728803"/>
                </a:cubicBezTo>
                <a:lnTo>
                  <a:pt x="1048091" y="1719227"/>
                </a:lnTo>
                <a:lnTo>
                  <a:pt x="1049169" y="1718148"/>
                </a:lnTo>
                <a:lnTo>
                  <a:pt x="1049169" y="1717069"/>
                </a:lnTo>
                <a:lnTo>
                  <a:pt x="1048091" y="1712753"/>
                </a:lnTo>
                <a:lnTo>
                  <a:pt x="1049169" y="1708437"/>
                </a:lnTo>
                <a:lnTo>
                  <a:pt x="1047012" y="1701963"/>
                </a:lnTo>
                <a:lnTo>
                  <a:pt x="1048091" y="1691173"/>
                </a:lnTo>
                <a:lnTo>
                  <a:pt x="1047012" y="1673909"/>
                </a:lnTo>
                <a:lnTo>
                  <a:pt x="1048091" y="1666356"/>
                </a:lnTo>
                <a:lnTo>
                  <a:pt x="1047012" y="1657724"/>
                </a:lnTo>
                <a:lnTo>
                  <a:pt x="1048091" y="1651250"/>
                </a:lnTo>
                <a:lnTo>
                  <a:pt x="1047012" y="1645855"/>
                </a:lnTo>
                <a:lnTo>
                  <a:pt x="1050249" y="1637223"/>
                </a:lnTo>
                <a:cubicBezTo>
                  <a:pt x="1048809" y="1635605"/>
                  <a:pt x="1048091" y="1631648"/>
                  <a:pt x="1048091" y="1625354"/>
                </a:cubicBezTo>
                <a:lnTo>
                  <a:pt x="1047012" y="1624275"/>
                </a:lnTo>
                <a:lnTo>
                  <a:pt x="1040538" y="1624275"/>
                </a:lnTo>
                <a:cubicBezTo>
                  <a:pt x="1035321" y="1624275"/>
                  <a:pt x="1029927" y="1625713"/>
                  <a:pt x="1024353" y="1628591"/>
                </a:cubicBezTo>
                <a:cubicBezTo>
                  <a:pt x="1016799" y="1625713"/>
                  <a:pt x="1012123" y="1622476"/>
                  <a:pt x="1010326" y="1618880"/>
                </a:cubicBezTo>
                <a:cubicBezTo>
                  <a:pt x="1011045" y="1616722"/>
                  <a:pt x="1013203" y="1615643"/>
                  <a:pt x="1016799" y="1615643"/>
                </a:cubicBezTo>
                <a:cubicBezTo>
                  <a:pt x="1016799" y="1616902"/>
                  <a:pt x="1018958" y="1618340"/>
                  <a:pt x="1023274" y="1619959"/>
                </a:cubicBezTo>
                <a:lnTo>
                  <a:pt x="1031905" y="1617801"/>
                </a:lnTo>
                <a:lnTo>
                  <a:pt x="1038379" y="1617801"/>
                </a:lnTo>
                <a:lnTo>
                  <a:pt x="1049169" y="1618880"/>
                </a:lnTo>
                <a:cubicBezTo>
                  <a:pt x="1056184" y="1606651"/>
                  <a:pt x="1064455" y="1600537"/>
                  <a:pt x="1073987" y="1600537"/>
                </a:cubicBezTo>
                <a:cubicBezTo>
                  <a:pt x="1083967" y="1608449"/>
                  <a:pt x="1090757" y="1616002"/>
                  <a:pt x="1094353" y="1623196"/>
                </a:cubicBezTo>
                <a:cubicBezTo>
                  <a:pt x="1098670" y="1626073"/>
                  <a:pt x="1100827" y="1629310"/>
                  <a:pt x="1100827" y="1632907"/>
                </a:cubicBezTo>
                <a:lnTo>
                  <a:pt x="1100827" y="1633986"/>
                </a:lnTo>
                <a:lnTo>
                  <a:pt x="1095431" y="1640460"/>
                </a:lnTo>
                <a:lnTo>
                  <a:pt x="1095431" y="1657724"/>
                </a:lnTo>
                <a:lnTo>
                  <a:pt x="1098670" y="1660961"/>
                </a:lnTo>
                <a:lnTo>
                  <a:pt x="1113775" y="1660961"/>
                </a:lnTo>
                <a:lnTo>
                  <a:pt x="1122408" y="1663119"/>
                </a:lnTo>
                <a:lnTo>
                  <a:pt x="1125645" y="1663119"/>
                </a:lnTo>
                <a:lnTo>
                  <a:pt x="1128882" y="1660961"/>
                </a:lnTo>
                <a:lnTo>
                  <a:pt x="1132118" y="1660961"/>
                </a:lnTo>
                <a:lnTo>
                  <a:pt x="1147224" y="1664198"/>
                </a:lnTo>
                <a:cubicBezTo>
                  <a:pt x="1153518" y="1663659"/>
                  <a:pt x="1157474" y="1662580"/>
                  <a:pt x="1159093" y="1660961"/>
                </a:cubicBezTo>
                <a:lnTo>
                  <a:pt x="1164488" y="1660961"/>
                </a:lnTo>
                <a:lnTo>
                  <a:pt x="1165567" y="1662040"/>
                </a:lnTo>
                <a:lnTo>
                  <a:pt x="1166646" y="1662040"/>
                </a:lnTo>
                <a:lnTo>
                  <a:pt x="1167725" y="1660961"/>
                </a:lnTo>
                <a:lnTo>
                  <a:pt x="1167725" y="1659882"/>
                </a:lnTo>
                <a:lnTo>
                  <a:pt x="1164488" y="1648013"/>
                </a:lnTo>
                <a:lnTo>
                  <a:pt x="1167725" y="1644776"/>
                </a:lnTo>
                <a:lnTo>
                  <a:pt x="1167725" y="1641539"/>
                </a:lnTo>
                <a:lnTo>
                  <a:pt x="1163409" y="1628591"/>
                </a:lnTo>
                <a:lnTo>
                  <a:pt x="1163409" y="1619959"/>
                </a:lnTo>
                <a:lnTo>
                  <a:pt x="1166646" y="1614564"/>
                </a:lnTo>
                <a:lnTo>
                  <a:pt x="1165567" y="1608090"/>
                </a:lnTo>
                <a:lnTo>
                  <a:pt x="1169883" y="1600537"/>
                </a:lnTo>
                <a:lnTo>
                  <a:pt x="1167725" y="1594197"/>
                </a:lnTo>
                <a:lnTo>
                  <a:pt x="1167725" y="1592039"/>
                </a:lnTo>
                <a:lnTo>
                  <a:pt x="1170962" y="1586644"/>
                </a:lnTo>
                <a:lnTo>
                  <a:pt x="1168804" y="1581249"/>
                </a:lnTo>
                <a:cubicBezTo>
                  <a:pt x="1172761" y="1576934"/>
                  <a:pt x="1177076" y="1574776"/>
                  <a:pt x="1181752" y="1574776"/>
                </a:cubicBezTo>
                <a:lnTo>
                  <a:pt x="1189306" y="1574776"/>
                </a:lnTo>
                <a:cubicBezTo>
                  <a:pt x="1191644" y="1574776"/>
                  <a:pt x="1194160" y="1575854"/>
                  <a:pt x="1196858" y="1578013"/>
                </a:cubicBezTo>
                <a:lnTo>
                  <a:pt x="1197938" y="1578013"/>
                </a:lnTo>
                <a:lnTo>
                  <a:pt x="1204411" y="1575854"/>
                </a:lnTo>
                <a:lnTo>
                  <a:pt x="1209806" y="1578013"/>
                </a:lnTo>
                <a:close/>
                <a:moveTo>
                  <a:pt x="4174740" y="1546369"/>
                </a:moveTo>
                <a:lnTo>
                  <a:pt x="4176898" y="1548392"/>
                </a:lnTo>
                <a:lnTo>
                  <a:pt x="4181214" y="1548392"/>
                </a:lnTo>
                <a:lnTo>
                  <a:pt x="4181214" y="1547448"/>
                </a:lnTo>
                <a:close/>
                <a:moveTo>
                  <a:pt x="5256464" y="1545239"/>
                </a:moveTo>
                <a:cubicBezTo>
                  <a:pt x="5257363" y="1548836"/>
                  <a:pt x="5258442" y="1550634"/>
                  <a:pt x="5259701" y="1550634"/>
                </a:cubicBezTo>
                <a:lnTo>
                  <a:pt x="5261994" y="1550634"/>
                </a:lnTo>
                <a:cubicBezTo>
                  <a:pt x="5263433" y="1550634"/>
                  <a:pt x="5264152" y="1549555"/>
                  <a:pt x="5264152" y="1547397"/>
                </a:cubicBezTo>
                <a:lnTo>
                  <a:pt x="5265231" y="1546318"/>
                </a:lnTo>
                <a:lnTo>
                  <a:pt x="5269547" y="1546318"/>
                </a:lnTo>
                <a:cubicBezTo>
                  <a:pt x="5271076" y="1546318"/>
                  <a:pt x="5271840" y="1548116"/>
                  <a:pt x="5271840" y="1551713"/>
                </a:cubicBezTo>
                <a:cubicBezTo>
                  <a:pt x="5286946" y="1557917"/>
                  <a:pt x="5295713" y="1563402"/>
                  <a:pt x="5298140" y="1568167"/>
                </a:cubicBezTo>
                <a:lnTo>
                  <a:pt x="5298140" y="1574776"/>
                </a:lnTo>
                <a:lnTo>
                  <a:pt x="5292611" y="1580306"/>
                </a:lnTo>
                <a:lnTo>
                  <a:pt x="5286002" y="1580306"/>
                </a:lnTo>
                <a:cubicBezTo>
                  <a:pt x="5281416" y="1575900"/>
                  <a:pt x="5277774" y="1573697"/>
                  <a:pt x="5275077" y="1573697"/>
                </a:cubicBezTo>
                <a:lnTo>
                  <a:pt x="5271840" y="1574776"/>
                </a:lnTo>
                <a:lnTo>
                  <a:pt x="5268468" y="1573697"/>
                </a:lnTo>
                <a:lnTo>
                  <a:pt x="5241088" y="1580306"/>
                </a:lnTo>
                <a:lnTo>
                  <a:pt x="5225847" y="1571539"/>
                </a:lnTo>
                <a:lnTo>
                  <a:pt x="5225847" y="1569246"/>
                </a:lnTo>
                <a:cubicBezTo>
                  <a:pt x="5227286" y="1569246"/>
                  <a:pt x="5233850" y="1562323"/>
                  <a:pt x="5245539" y="1548475"/>
                </a:cubicBezTo>
                <a:cubicBezTo>
                  <a:pt x="5248596" y="1546318"/>
                  <a:pt x="5252238" y="1545239"/>
                  <a:pt x="5256464" y="1545239"/>
                </a:cubicBezTo>
                <a:close/>
                <a:moveTo>
                  <a:pt x="5168930" y="1545239"/>
                </a:moveTo>
                <a:lnTo>
                  <a:pt x="5165558" y="1546318"/>
                </a:lnTo>
                <a:lnTo>
                  <a:pt x="5165558" y="1547397"/>
                </a:lnTo>
                <a:cubicBezTo>
                  <a:pt x="5171403" y="1547397"/>
                  <a:pt x="5174325" y="1548475"/>
                  <a:pt x="5174325" y="1550634"/>
                </a:cubicBezTo>
                <a:lnTo>
                  <a:pt x="5176483" y="1550634"/>
                </a:lnTo>
                <a:lnTo>
                  <a:pt x="5176483" y="1549555"/>
                </a:lnTo>
                <a:lnTo>
                  <a:pt x="5174325" y="1546318"/>
                </a:lnTo>
                <a:lnTo>
                  <a:pt x="5171088" y="1547397"/>
                </a:lnTo>
                <a:close/>
                <a:moveTo>
                  <a:pt x="2649343" y="1545076"/>
                </a:moveTo>
                <a:lnTo>
                  <a:pt x="2648264" y="1546154"/>
                </a:lnTo>
                <a:lnTo>
                  <a:pt x="2648264" y="1550471"/>
                </a:lnTo>
                <a:lnTo>
                  <a:pt x="2650421" y="1552628"/>
                </a:lnTo>
                <a:lnTo>
                  <a:pt x="2651500" y="1551549"/>
                </a:lnTo>
                <a:lnTo>
                  <a:pt x="2651500" y="1547233"/>
                </a:lnTo>
                <a:close/>
                <a:moveTo>
                  <a:pt x="4716520" y="1544239"/>
                </a:moveTo>
                <a:lnTo>
                  <a:pt x="4717599" y="1551926"/>
                </a:lnTo>
                <a:lnTo>
                  <a:pt x="4715441" y="1561907"/>
                </a:lnTo>
                <a:lnTo>
                  <a:pt x="4720971" y="1565144"/>
                </a:lnTo>
                <a:lnTo>
                  <a:pt x="4722050" y="1565144"/>
                </a:lnTo>
                <a:lnTo>
                  <a:pt x="4723129" y="1564065"/>
                </a:lnTo>
                <a:lnTo>
                  <a:pt x="4724208" y="1564065"/>
                </a:lnTo>
                <a:lnTo>
                  <a:pt x="4719757" y="1554219"/>
                </a:lnTo>
                <a:lnTo>
                  <a:pt x="4722050" y="1545453"/>
                </a:lnTo>
                <a:lnTo>
                  <a:pt x="4720971" y="1544239"/>
                </a:lnTo>
                <a:close/>
                <a:moveTo>
                  <a:pt x="2250344" y="1544075"/>
                </a:moveTo>
                <a:cubicBezTo>
                  <a:pt x="2256008" y="1553516"/>
                  <a:pt x="2265628" y="1563498"/>
                  <a:pt x="2279207" y="1574018"/>
                </a:cubicBezTo>
                <a:lnTo>
                  <a:pt x="2279207" y="1576041"/>
                </a:lnTo>
                <a:lnTo>
                  <a:pt x="2275970" y="1580357"/>
                </a:lnTo>
                <a:lnTo>
                  <a:pt x="2239689" y="1577120"/>
                </a:lnTo>
                <a:lnTo>
                  <a:pt x="2231191" y="1579278"/>
                </a:lnTo>
                <a:lnTo>
                  <a:pt x="2193831" y="1579278"/>
                </a:lnTo>
                <a:cubicBezTo>
                  <a:pt x="2191313" y="1577120"/>
                  <a:pt x="2187761" y="1576041"/>
                  <a:pt x="2183175" y="1576041"/>
                </a:cubicBezTo>
                <a:lnTo>
                  <a:pt x="2183175" y="1574962"/>
                </a:lnTo>
                <a:cubicBezTo>
                  <a:pt x="2183175" y="1573613"/>
                  <a:pt x="2184254" y="1572939"/>
                  <a:pt x="2186412" y="1572939"/>
                </a:cubicBezTo>
                <a:lnTo>
                  <a:pt x="2190593" y="1574018"/>
                </a:lnTo>
                <a:lnTo>
                  <a:pt x="2197066" y="1571860"/>
                </a:lnTo>
                <a:lnTo>
                  <a:pt x="2199226" y="1571860"/>
                </a:lnTo>
                <a:lnTo>
                  <a:pt x="2206644" y="1574018"/>
                </a:lnTo>
                <a:cubicBezTo>
                  <a:pt x="2214287" y="1574018"/>
                  <a:pt x="2222468" y="1566869"/>
                  <a:pt x="2231191" y="1552572"/>
                </a:cubicBezTo>
                <a:cubicBezTo>
                  <a:pt x="2231191" y="1549066"/>
                  <a:pt x="2234743" y="1547312"/>
                  <a:pt x="2241846" y="1547312"/>
                </a:cubicBezTo>
                <a:cubicBezTo>
                  <a:pt x="2241846" y="1545874"/>
                  <a:pt x="2244677" y="1544795"/>
                  <a:pt x="2250344" y="1544075"/>
                </a:cubicBezTo>
                <a:close/>
                <a:moveTo>
                  <a:pt x="4042562" y="1543132"/>
                </a:moveTo>
                <a:lnTo>
                  <a:pt x="4054296" y="1546369"/>
                </a:lnTo>
                <a:lnTo>
                  <a:pt x="4058612" y="1545290"/>
                </a:lnTo>
                <a:cubicBezTo>
                  <a:pt x="4061938" y="1547178"/>
                  <a:pt x="4070435" y="1549291"/>
                  <a:pt x="4084103" y="1551629"/>
                </a:cubicBezTo>
                <a:cubicBezTo>
                  <a:pt x="4084103" y="1553247"/>
                  <a:pt x="4088015" y="1554686"/>
                  <a:pt x="4095837" y="1555945"/>
                </a:cubicBezTo>
                <a:lnTo>
                  <a:pt x="4100153" y="1565521"/>
                </a:lnTo>
                <a:cubicBezTo>
                  <a:pt x="4100153" y="1585393"/>
                  <a:pt x="4095522" y="1595328"/>
                  <a:pt x="4086261" y="1595328"/>
                </a:cubicBezTo>
                <a:lnTo>
                  <a:pt x="4083159" y="1595328"/>
                </a:lnTo>
                <a:cubicBezTo>
                  <a:pt x="4072639" y="1595328"/>
                  <a:pt x="4065850" y="1591777"/>
                  <a:pt x="4062793" y="1584674"/>
                </a:cubicBezTo>
                <a:lnTo>
                  <a:pt x="4064951" y="1576176"/>
                </a:lnTo>
                <a:lnTo>
                  <a:pt x="4064951" y="1572939"/>
                </a:lnTo>
                <a:lnTo>
                  <a:pt x="4056454" y="1572939"/>
                </a:lnTo>
                <a:cubicBezTo>
                  <a:pt x="4054296" y="1572939"/>
                  <a:pt x="4051463" y="1567274"/>
                  <a:pt x="4047957" y="1555945"/>
                </a:cubicBezTo>
                <a:cubicBezTo>
                  <a:pt x="4042292" y="1555046"/>
                  <a:pt x="4039459" y="1552213"/>
                  <a:pt x="4039459" y="1547448"/>
                </a:cubicBezTo>
                <a:lnTo>
                  <a:pt x="4039459" y="1546369"/>
                </a:lnTo>
                <a:close/>
                <a:moveTo>
                  <a:pt x="2098878" y="1541917"/>
                </a:moveTo>
                <a:lnTo>
                  <a:pt x="2098878" y="1542997"/>
                </a:lnTo>
                <a:lnTo>
                  <a:pt x="2101035" y="1542997"/>
                </a:lnTo>
                <a:lnTo>
                  <a:pt x="2101035" y="1541917"/>
                </a:lnTo>
                <a:close/>
                <a:moveTo>
                  <a:pt x="8068180" y="1539710"/>
                </a:moveTo>
                <a:lnTo>
                  <a:pt x="8087872" y="1539710"/>
                </a:lnTo>
                <a:cubicBezTo>
                  <a:pt x="8099292" y="1540969"/>
                  <a:pt x="8108733" y="1544925"/>
                  <a:pt x="8116196" y="1551579"/>
                </a:cubicBezTo>
                <a:cubicBezTo>
                  <a:pt x="8119883" y="1555445"/>
                  <a:pt x="8121726" y="1559087"/>
                  <a:pt x="8121726" y="1562504"/>
                </a:cubicBezTo>
                <a:lnTo>
                  <a:pt x="8120647" y="1562504"/>
                </a:lnTo>
                <a:lnTo>
                  <a:pt x="8121726" y="1563583"/>
                </a:lnTo>
                <a:lnTo>
                  <a:pt x="8121726" y="1564661"/>
                </a:lnTo>
                <a:lnTo>
                  <a:pt x="8120647" y="1568978"/>
                </a:lnTo>
                <a:lnTo>
                  <a:pt x="8126042" y="1576665"/>
                </a:lnTo>
                <a:lnTo>
                  <a:pt x="8126042" y="1577744"/>
                </a:lnTo>
                <a:lnTo>
                  <a:pt x="8112959" y="1595143"/>
                </a:lnTo>
                <a:lnTo>
                  <a:pt x="8097718" y="1597301"/>
                </a:lnTo>
                <a:cubicBezTo>
                  <a:pt x="8092233" y="1595323"/>
                  <a:pt x="8087468" y="1591322"/>
                  <a:pt x="8083421" y="1585297"/>
                </a:cubicBezTo>
                <a:lnTo>
                  <a:pt x="8086658" y="1579903"/>
                </a:lnTo>
                <a:cubicBezTo>
                  <a:pt x="8081983" y="1579903"/>
                  <a:pt x="8078701" y="1574103"/>
                  <a:pt x="8076812" y="1562504"/>
                </a:cubicBezTo>
                <a:cubicBezTo>
                  <a:pt x="8072137" y="1554321"/>
                  <a:pt x="8067776" y="1548521"/>
                  <a:pt x="8063730" y="1545105"/>
                </a:cubicBezTo>
                <a:lnTo>
                  <a:pt x="8063730" y="1544026"/>
                </a:lnTo>
                <a:close/>
                <a:moveTo>
                  <a:pt x="81329" y="1538885"/>
                </a:moveTo>
                <a:lnTo>
                  <a:pt x="81329" y="1543201"/>
                </a:lnTo>
                <a:lnTo>
                  <a:pt x="83487" y="1541043"/>
                </a:lnTo>
                <a:lnTo>
                  <a:pt x="83487" y="1538885"/>
                </a:lnTo>
                <a:close/>
                <a:moveTo>
                  <a:pt x="1721376" y="1538359"/>
                </a:moveTo>
                <a:cubicBezTo>
                  <a:pt x="1726409" y="1539798"/>
                  <a:pt x="1728930" y="1542675"/>
                  <a:pt x="1728930" y="1546991"/>
                </a:cubicBezTo>
                <a:cubicBezTo>
                  <a:pt x="1727849" y="1549868"/>
                  <a:pt x="1726770" y="1551307"/>
                  <a:pt x="1725692" y="1551307"/>
                </a:cubicBezTo>
                <a:lnTo>
                  <a:pt x="1722455" y="1550228"/>
                </a:lnTo>
                <a:lnTo>
                  <a:pt x="1720296" y="1552386"/>
                </a:lnTo>
                <a:cubicBezTo>
                  <a:pt x="1717419" y="1546631"/>
                  <a:pt x="1714902" y="1543754"/>
                  <a:pt x="1712743" y="1543754"/>
                </a:cubicBezTo>
                <a:lnTo>
                  <a:pt x="1712743" y="1539438"/>
                </a:lnTo>
                <a:lnTo>
                  <a:pt x="1714902" y="1539438"/>
                </a:lnTo>
                <a:close/>
                <a:moveTo>
                  <a:pt x="1053485" y="1535931"/>
                </a:moveTo>
                <a:lnTo>
                  <a:pt x="1055643" y="1535931"/>
                </a:lnTo>
                <a:cubicBezTo>
                  <a:pt x="1062836" y="1537011"/>
                  <a:pt x="1068592" y="1540248"/>
                  <a:pt x="1072907" y="1545643"/>
                </a:cubicBezTo>
                <a:lnTo>
                  <a:pt x="1090038" y="1558591"/>
                </a:lnTo>
                <a:cubicBezTo>
                  <a:pt x="1093633" y="1563446"/>
                  <a:pt x="1095431" y="1567043"/>
                  <a:pt x="1095431" y="1569381"/>
                </a:cubicBezTo>
                <a:lnTo>
                  <a:pt x="1095431" y="1571539"/>
                </a:lnTo>
                <a:cubicBezTo>
                  <a:pt x="1095431" y="1579271"/>
                  <a:pt x="1089678" y="1586465"/>
                  <a:pt x="1078169" y="1593119"/>
                </a:cubicBezTo>
                <a:lnTo>
                  <a:pt x="1066434" y="1595142"/>
                </a:lnTo>
                <a:cubicBezTo>
                  <a:pt x="1059959" y="1593433"/>
                  <a:pt x="1056721" y="1591320"/>
                  <a:pt x="1056721" y="1588803"/>
                </a:cubicBezTo>
                <a:lnTo>
                  <a:pt x="1057801" y="1582329"/>
                </a:lnTo>
                <a:lnTo>
                  <a:pt x="1057801" y="1580171"/>
                </a:lnTo>
                <a:cubicBezTo>
                  <a:pt x="1055643" y="1580171"/>
                  <a:pt x="1053485" y="1578732"/>
                  <a:pt x="1051328" y="1575854"/>
                </a:cubicBezTo>
                <a:lnTo>
                  <a:pt x="1052406" y="1570460"/>
                </a:lnTo>
                <a:lnTo>
                  <a:pt x="1050249" y="1566144"/>
                </a:lnTo>
                <a:lnTo>
                  <a:pt x="1052406" y="1560749"/>
                </a:lnTo>
                <a:cubicBezTo>
                  <a:pt x="1047371" y="1552116"/>
                  <a:pt x="1044854" y="1546721"/>
                  <a:pt x="1044854" y="1544563"/>
                </a:cubicBezTo>
                <a:cubicBezTo>
                  <a:pt x="1049888" y="1544563"/>
                  <a:pt x="1052406" y="1542046"/>
                  <a:pt x="1052406" y="1537011"/>
                </a:cubicBezTo>
                <a:close/>
                <a:moveTo>
                  <a:pt x="5624795" y="1535393"/>
                </a:moveTo>
                <a:lnTo>
                  <a:pt x="5638687" y="1547262"/>
                </a:lnTo>
                <a:cubicBezTo>
                  <a:pt x="5647949" y="1549600"/>
                  <a:pt x="5652579" y="1552432"/>
                  <a:pt x="5652579" y="1555759"/>
                </a:cubicBezTo>
                <a:lnTo>
                  <a:pt x="5651500" y="1561154"/>
                </a:lnTo>
                <a:cubicBezTo>
                  <a:pt x="5653658" y="1561154"/>
                  <a:pt x="5654737" y="1561873"/>
                  <a:pt x="5654737" y="1563312"/>
                </a:cubicBezTo>
                <a:lnTo>
                  <a:pt x="5641924" y="1568707"/>
                </a:lnTo>
                <a:lnTo>
                  <a:pt x="5633292" y="1564391"/>
                </a:lnTo>
                <a:cubicBezTo>
                  <a:pt x="5622592" y="1564391"/>
                  <a:pt x="5617242" y="1567268"/>
                  <a:pt x="5617242" y="1573023"/>
                </a:cubicBezTo>
                <a:cubicBezTo>
                  <a:pt x="5617242" y="1578688"/>
                  <a:pt x="5616163" y="1582959"/>
                  <a:pt x="5614005" y="1585836"/>
                </a:cubicBezTo>
                <a:lnTo>
                  <a:pt x="5615084" y="1590152"/>
                </a:lnTo>
                <a:lnTo>
                  <a:pt x="5609689" y="1602965"/>
                </a:lnTo>
                <a:lnTo>
                  <a:pt x="5612926" y="1611597"/>
                </a:lnTo>
                <a:cubicBezTo>
                  <a:pt x="5612926" y="1613216"/>
                  <a:pt x="5610093" y="1617127"/>
                  <a:pt x="5604429" y="1623331"/>
                </a:cubicBezTo>
                <a:lnTo>
                  <a:pt x="5604429" y="1626568"/>
                </a:lnTo>
                <a:lnTo>
                  <a:pt x="5607666" y="1626568"/>
                </a:lnTo>
                <a:lnTo>
                  <a:pt x="5618321" y="1616857"/>
                </a:lnTo>
                <a:lnTo>
                  <a:pt x="5621558" y="1616857"/>
                </a:lnTo>
                <a:cubicBezTo>
                  <a:pt x="5625694" y="1616857"/>
                  <a:pt x="5629965" y="1619735"/>
                  <a:pt x="5634371" y="1625490"/>
                </a:cubicBezTo>
                <a:cubicBezTo>
                  <a:pt x="5638327" y="1625490"/>
                  <a:pt x="5642284" y="1630120"/>
                  <a:pt x="5646240" y="1639381"/>
                </a:cubicBezTo>
                <a:cubicBezTo>
                  <a:pt x="5651905" y="1640280"/>
                  <a:pt x="5654737" y="1641719"/>
                  <a:pt x="5654737" y="1643698"/>
                </a:cubicBezTo>
                <a:lnTo>
                  <a:pt x="5654737" y="1654488"/>
                </a:lnTo>
                <a:lnTo>
                  <a:pt x="5645161" y="1666222"/>
                </a:lnTo>
                <a:lnTo>
                  <a:pt x="5645161" y="1667300"/>
                </a:lnTo>
                <a:lnTo>
                  <a:pt x="5647319" y="1673774"/>
                </a:lnTo>
                <a:lnTo>
                  <a:pt x="5646240" y="1677011"/>
                </a:lnTo>
                <a:lnTo>
                  <a:pt x="5646240" y="1678090"/>
                </a:lnTo>
                <a:lnTo>
                  <a:pt x="5647319" y="1678090"/>
                </a:lnTo>
                <a:lnTo>
                  <a:pt x="5647319" y="1675932"/>
                </a:lnTo>
                <a:lnTo>
                  <a:pt x="5649477" y="1675932"/>
                </a:lnTo>
                <a:lnTo>
                  <a:pt x="5649477" y="1680113"/>
                </a:lnTo>
                <a:lnTo>
                  <a:pt x="5646240" y="1683350"/>
                </a:lnTo>
                <a:lnTo>
                  <a:pt x="5648398" y="1687666"/>
                </a:lnTo>
                <a:lnTo>
                  <a:pt x="5647319" y="1710190"/>
                </a:lnTo>
                <a:lnTo>
                  <a:pt x="5647319" y="1711269"/>
                </a:lnTo>
                <a:lnTo>
                  <a:pt x="5645161" y="1717743"/>
                </a:lnTo>
                <a:lnTo>
                  <a:pt x="5647319" y="1726241"/>
                </a:lnTo>
                <a:lnTo>
                  <a:pt x="5644082" y="1734873"/>
                </a:lnTo>
                <a:lnTo>
                  <a:pt x="5650421" y="1750923"/>
                </a:lnTo>
                <a:cubicBezTo>
                  <a:pt x="5647274" y="1752361"/>
                  <a:pt x="5645521" y="1753800"/>
                  <a:pt x="5645161" y="1755239"/>
                </a:cubicBezTo>
                <a:lnTo>
                  <a:pt x="5650421" y="1762657"/>
                </a:lnTo>
                <a:cubicBezTo>
                  <a:pt x="5647454" y="1770749"/>
                  <a:pt x="5644981" y="1775065"/>
                  <a:pt x="5643003" y="1775605"/>
                </a:cubicBezTo>
                <a:lnTo>
                  <a:pt x="5635450" y="1778842"/>
                </a:lnTo>
                <a:cubicBezTo>
                  <a:pt x="5629606" y="1778842"/>
                  <a:pt x="5625694" y="1776684"/>
                  <a:pt x="5623716" y="1772368"/>
                </a:cubicBezTo>
                <a:cubicBezTo>
                  <a:pt x="5622997" y="1775245"/>
                  <a:pt x="5621558" y="1776684"/>
                  <a:pt x="5619400" y="1776684"/>
                </a:cubicBezTo>
                <a:cubicBezTo>
                  <a:pt x="5615623" y="1776684"/>
                  <a:pt x="5612072" y="1769895"/>
                  <a:pt x="5608745" y="1756318"/>
                </a:cubicBezTo>
                <a:lnTo>
                  <a:pt x="5608745" y="1747686"/>
                </a:lnTo>
                <a:lnTo>
                  <a:pt x="5603350" y="1747686"/>
                </a:lnTo>
                <a:lnTo>
                  <a:pt x="5597955" y="1756318"/>
                </a:lnTo>
                <a:lnTo>
                  <a:pt x="5597955" y="1758476"/>
                </a:lnTo>
                <a:cubicBezTo>
                  <a:pt x="5597955" y="1761083"/>
                  <a:pt x="5599753" y="1764275"/>
                  <a:pt x="5603350" y="1768052"/>
                </a:cubicBezTo>
                <a:cubicBezTo>
                  <a:pt x="5602451" y="1780910"/>
                  <a:pt x="5598135" y="1787339"/>
                  <a:pt x="5590402" y="1787339"/>
                </a:cubicBezTo>
                <a:lnTo>
                  <a:pt x="5578667" y="1788418"/>
                </a:lnTo>
                <a:cubicBezTo>
                  <a:pt x="5577229" y="1788418"/>
                  <a:pt x="5574351" y="1785945"/>
                  <a:pt x="5570035" y="1781000"/>
                </a:cubicBezTo>
                <a:lnTo>
                  <a:pt x="5563696" y="1784102"/>
                </a:lnTo>
                <a:lnTo>
                  <a:pt x="5561538" y="1781000"/>
                </a:lnTo>
                <a:lnTo>
                  <a:pt x="5561538" y="1770210"/>
                </a:lnTo>
                <a:lnTo>
                  <a:pt x="5559380" y="1761578"/>
                </a:lnTo>
                <a:lnTo>
                  <a:pt x="5559380" y="1758476"/>
                </a:lnTo>
                <a:lnTo>
                  <a:pt x="5562617" y="1754160"/>
                </a:lnTo>
                <a:lnTo>
                  <a:pt x="5562617" y="1753081"/>
                </a:lnTo>
                <a:lnTo>
                  <a:pt x="5558301" y="1750923"/>
                </a:lnTo>
                <a:lnTo>
                  <a:pt x="5562617" y="1733794"/>
                </a:lnTo>
                <a:cubicBezTo>
                  <a:pt x="5560280" y="1733794"/>
                  <a:pt x="5558841" y="1728443"/>
                  <a:pt x="5558301" y="1717743"/>
                </a:cubicBezTo>
                <a:lnTo>
                  <a:pt x="5562617" y="1711269"/>
                </a:lnTo>
                <a:lnTo>
                  <a:pt x="5562617" y="1701558"/>
                </a:lnTo>
                <a:lnTo>
                  <a:pt x="5563696" y="1700479"/>
                </a:lnTo>
                <a:cubicBezTo>
                  <a:pt x="5562078" y="1695534"/>
                  <a:pt x="5560639" y="1693061"/>
                  <a:pt x="5559380" y="1693061"/>
                </a:cubicBezTo>
                <a:lnTo>
                  <a:pt x="5558301" y="1693061"/>
                </a:lnTo>
                <a:cubicBezTo>
                  <a:pt x="5556863" y="1693061"/>
                  <a:pt x="5552592" y="1697692"/>
                  <a:pt x="5545488" y="1706953"/>
                </a:cubicBezTo>
                <a:lnTo>
                  <a:pt x="5542251" y="1708032"/>
                </a:lnTo>
                <a:cubicBezTo>
                  <a:pt x="5538654" y="1706773"/>
                  <a:pt x="5536856" y="1704975"/>
                  <a:pt x="5536856" y="1702637"/>
                </a:cubicBezTo>
                <a:cubicBezTo>
                  <a:pt x="5539194" y="1697512"/>
                  <a:pt x="5543465" y="1691083"/>
                  <a:pt x="5549669" y="1683350"/>
                </a:cubicBezTo>
                <a:lnTo>
                  <a:pt x="5548590" y="1682271"/>
                </a:lnTo>
                <a:lnTo>
                  <a:pt x="5548590" y="1681192"/>
                </a:lnTo>
                <a:cubicBezTo>
                  <a:pt x="5550569" y="1670492"/>
                  <a:pt x="5552727" y="1665143"/>
                  <a:pt x="5555064" y="1665143"/>
                </a:cubicBezTo>
                <a:lnTo>
                  <a:pt x="5556143" y="1669458"/>
                </a:lnTo>
                <a:lnTo>
                  <a:pt x="5560459" y="1669458"/>
                </a:lnTo>
                <a:lnTo>
                  <a:pt x="5560459" y="1668379"/>
                </a:lnTo>
                <a:lnTo>
                  <a:pt x="5559380" y="1667300"/>
                </a:lnTo>
                <a:lnTo>
                  <a:pt x="5559380" y="1666222"/>
                </a:lnTo>
                <a:lnTo>
                  <a:pt x="5563696" y="1665143"/>
                </a:lnTo>
                <a:lnTo>
                  <a:pt x="5563696" y="1664064"/>
                </a:lnTo>
                <a:cubicBezTo>
                  <a:pt x="5558661" y="1664064"/>
                  <a:pt x="5555424" y="1663344"/>
                  <a:pt x="5553985" y="1661906"/>
                </a:cubicBezTo>
                <a:lnTo>
                  <a:pt x="5565854" y="1625490"/>
                </a:lnTo>
                <a:cubicBezTo>
                  <a:pt x="5567922" y="1624051"/>
                  <a:pt x="5568956" y="1620139"/>
                  <a:pt x="5568956" y="1613755"/>
                </a:cubicBezTo>
                <a:lnTo>
                  <a:pt x="5571114" y="1602965"/>
                </a:lnTo>
                <a:lnTo>
                  <a:pt x="5573272" y="1600807"/>
                </a:lnTo>
                <a:lnTo>
                  <a:pt x="5568956" y="1585836"/>
                </a:lnTo>
                <a:lnTo>
                  <a:pt x="5571114" y="1579362"/>
                </a:lnTo>
                <a:lnTo>
                  <a:pt x="5568956" y="1574102"/>
                </a:lnTo>
                <a:lnTo>
                  <a:pt x="5573272" y="1567628"/>
                </a:lnTo>
                <a:lnTo>
                  <a:pt x="5573272" y="1566549"/>
                </a:lnTo>
                <a:lnTo>
                  <a:pt x="5572193" y="1565470"/>
                </a:lnTo>
                <a:lnTo>
                  <a:pt x="5572193" y="1564391"/>
                </a:lnTo>
                <a:lnTo>
                  <a:pt x="5566933" y="1567628"/>
                </a:lnTo>
                <a:lnTo>
                  <a:pt x="5564775" y="1567628"/>
                </a:lnTo>
                <a:cubicBezTo>
                  <a:pt x="5561179" y="1567628"/>
                  <a:pt x="5556143" y="1564031"/>
                  <a:pt x="5549669" y="1556838"/>
                </a:cubicBezTo>
                <a:lnTo>
                  <a:pt x="5549669" y="1555759"/>
                </a:lnTo>
                <a:cubicBezTo>
                  <a:pt x="5549669" y="1553691"/>
                  <a:pt x="5557537" y="1552657"/>
                  <a:pt x="5573272" y="1552657"/>
                </a:cubicBezTo>
                <a:lnTo>
                  <a:pt x="5579746" y="1554680"/>
                </a:lnTo>
                <a:lnTo>
                  <a:pt x="5588378" y="1553736"/>
                </a:lnTo>
                <a:lnTo>
                  <a:pt x="5601192" y="1554680"/>
                </a:lnTo>
                <a:cubicBezTo>
                  <a:pt x="5605328" y="1553151"/>
                  <a:pt x="5613196" y="1546722"/>
                  <a:pt x="5624795" y="1535393"/>
                </a:cubicBezTo>
                <a:close/>
                <a:moveTo>
                  <a:pt x="708217" y="1534583"/>
                </a:moveTo>
                <a:cubicBezTo>
                  <a:pt x="717119" y="1542495"/>
                  <a:pt x="724627" y="1547306"/>
                  <a:pt x="730741" y="1549014"/>
                </a:cubicBezTo>
                <a:cubicBezTo>
                  <a:pt x="741622" y="1556118"/>
                  <a:pt x="747421" y="1560524"/>
                  <a:pt x="748140" y="1562232"/>
                </a:cubicBezTo>
                <a:lnTo>
                  <a:pt x="748140" y="1566413"/>
                </a:lnTo>
                <a:cubicBezTo>
                  <a:pt x="742025" y="1572887"/>
                  <a:pt x="738969" y="1578327"/>
                  <a:pt x="738969" y="1582733"/>
                </a:cubicBezTo>
                <a:lnTo>
                  <a:pt x="739913" y="1588937"/>
                </a:lnTo>
                <a:lnTo>
                  <a:pt x="734787" y="1602290"/>
                </a:lnTo>
                <a:cubicBezTo>
                  <a:pt x="732090" y="1602290"/>
                  <a:pt x="730741" y="1602965"/>
                  <a:pt x="730741" y="1604313"/>
                </a:cubicBezTo>
                <a:cubicBezTo>
                  <a:pt x="730741" y="1607730"/>
                  <a:pt x="732764" y="1612181"/>
                  <a:pt x="736811" y="1617666"/>
                </a:cubicBezTo>
                <a:lnTo>
                  <a:pt x="737890" y="1622791"/>
                </a:lnTo>
                <a:lnTo>
                  <a:pt x="737890" y="1623735"/>
                </a:lnTo>
                <a:lnTo>
                  <a:pt x="734787" y="1626838"/>
                </a:lnTo>
                <a:cubicBezTo>
                  <a:pt x="736855" y="1626838"/>
                  <a:pt x="738250" y="1637403"/>
                  <a:pt x="738969" y="1658533"/>
                </a:cubicBezTo>
                <a:lnTo>
                  <a:pt x="735866" y="1689285"/>
                </a:lnTo>
                <a:lnTo>
                  <a:pt x="737890" y="1695489"/>
                </a:lnTo>
                <a:lnTo>
                  <a:pt x="737890" y="1701558"/>
                </a:lnTo>
                <a:lnTo>
                  <a:pt x="736811" y="1731366"/>
                </a:lnTo>
                <a:lnTo>
                  <a:pt x="738969" y="1736491"/>
                </a:lnTo>
                <a:lnTo>
                  <a:pt x="737890" y="1747686"/>
                </a:lnTo>
                <a:lnTo>
                  <a:pt x="738969" y="1753890"/>
                </a:lnTo>
                <a:cubicBezTo>
                  <a:pt x="736541" y="1768906"/>
                  <a:pt x="734473" y="1776414"/>
                  <a:pt x="732764" y="1776414"/>
                </a:cubicBezTo>
                <a:lnTo>
                  <a:pt x="711319" y="1783563"/>
                </a:lnTo>
                <a:lnTo>
                  <a:pt x="706194" y="1777358"/>
                </a:lnTo>
                <a:lnTo>
                  <a:pt x="698912" y="1778437"/>
                </a:lnTo>
                <a:lnTo>
                  <a:pt x="697966" y="1778437"/>
                </a:lnTo>
                <a:cubicBezTo>
                  <a:pt x="686997" y="1776369"/>
                  <a:pt x="681513" y="1773312"/>
                  <a:pt x="681513" y="1769266"/>
                </a:cubicBezTo>
                <a:lnTo>
                  <a:pt x="683671" y="1765085"/>
                </a:lnTo>
                <a:lnTo>
                  <a:pt x="682592" y="1757936"/>
                </a:lnTo>
                <a:lnTo>
                  <a:pt x="677465" y="1757936"/>
                </a:lnTo>
                <a:cubicBezTo>
                  <a:pt x="672520" y="1757936"/>
                  <a:pt x="666720" y="1758970"/>
                  <a:pt x="660067" y="1761038"/>
                </a:cubicBezTo>
                <a:lnTo>
                  <a:pt x="656965" y="1761038"/>
                </a:lnTo>
                <a:cubicBezTo>
                  <a:pt x="653367" y="1756902"/>
                  <a:pt x="648917" y="1754834"/>
                  <a:pt x="643613" y="1754834"/>
                </a:cubicBezTo>
                <a:lnTo>
                  <a:pt x="639566" y="1754834"/>
                </a:lnTo>
                <a:lnTo>
                  <a:pt x="631339" y="1756992"/>
                </a:lnTo>
                <a:lnTo>
                  <a:pt x="619064" y="1756992"/>
                </a:lnTo>
                <a:lnTo>
                  <a:pt x="607735" y="1759015"/>
                </a:lnTo>
                <a:lnTo>
                  <a:pt x="604768" y="1759015"/>
                </a:lnTo>
                <a:cubicBezTo>
                  <a:pt x="604768" y="1769715"/>
                  <a:pt x="601666" y="1776549"/>
                  <a:pt x="595461" y="1779516"/>
                </a:cubicBezTo>
                <a:cubicBezTo>
                  <a:pt x="595461" y="1780326"/>
                  <a:pt x="588987" y="1781000"/>
                  <a:pt x="576039" y="1781540"/>
                </a:cubicBezTo>
                <a:lnTo>
                  <a:pt x="576039" y="1777358"/>
                </a:lnTo>
                <a:lnTo>
                  <a:pt x="574960" y="1777358"/>
                </a:lnTo>
                <a:cubicBezTo>
                  <a:pt x="574960" y="1779426"/>
                  <a:pt x="574286" y="1780461"/>
                  <a:pt x="572937" y="1780461"/>
                </a:cubicBezTo>
                <a:lnTo>
                  <a:pt x="565789" y="1780461"/>
                </a:lnTo>
                <a:cubicBezTo>
                  <a:pt x="556258" y="1778303"/>
                  <a:pt x="551492" y="1775920"/>
                  <a:pt x="551492" y="1773312"/>
                </a:cubicBezTo>
                <a:lnTo>
                  <a:pt x="551492" y="1772233"/>
                </a:lnTo>
                <a:cubicBezTo>
                  <a:pt x="551492" y="1768816"/>
                  <a:pt x="552166" y="1767108"/>
                  <a:pt x="553515" y="1767108"/>
                </a:cubicBezTo>
                <a:lnTo>
                  <a:pt x="549469" y="1757936"/>
                </a:lnTo>
                <a:lnTo>
                  <a:pt x="549469" y="1753890"/>
                </a:lnTo>
                <a:lnTo>
                  <a:pt x="553515" y="1739458"/>
                </a:lnTo>
                <a:lnTo>
                  <a:pt x="551492" y="1737435"/>
                </a:lnTo>
                <a:lnTo>
                  <a:pt x="553515" y="1729208"/>
                </a:lnTo>
                <a:lnTo>
                  <a:pt x="551492" y="1727185"/>
                </a:lnTo>
                <a:lnTo>
                  <a:pt x="553515" y="1724083"/>
                </a:lnTo>
                <a:lnTo>
                  <a:pt x="550413" y="1720036"/>
                </a:lnTo>
                <a:lnTo>
                  <a:pt x="554594" y="1712888"/>
                </a:lnTo>
                <a:lnTo>
                  <a:pt x="552436" y="1706684"/>
                </a:lnTo>
                <a:lnTo>
                  <a:pt x="553515" y="1701558"/>
                </a:lnTo>
                <a:cubicBezTo>
                  <a:pt x="550817" y="1701558"/>
                  <a:pt x="549469" y="1700569"/>
                  <a:pt x="549469" y="1698591"/>
                </a:cubicBezTo>
                <a:lnTo>
                  <a:pt x="549469" y="1696433"/>
                </a:lnTo>
                <a:cubicBezTo>
                  <a:pt x="549558" y="1692567"/>
                  <a:pt x="550548" y="1688835"/>
                  <a:pt x="552436" y="1685238"/>
                </a:cubicBezTo>
                <a:lnTo>
                  <a:pt x="551492" y="1684159"/>
                </a:lnTo>
                <a:lnTo>
                  <a:pt x="551492" y="1679034"/>
                </a:lnTo>
                <a:lnTo>
                  <a:pt x="553515" y="1676067"/>
                </a:lnTo>
                <a:lnTo>
                  <a:pt x="552436" y="1674988"/>
                </a:lnTo>
                <a:lnTo>
                  <a:pt x="551492" y="1674988"/>
                </a:lnTo>
                <a:lnTo>
                  <a:pt x="552436" y="1669863"/>
                </a:lnTo>
                <a:lnTo>
                  <a:pt x="552436" y="1666761"/>
                </a:lnTo>
                <a:lnTo>
                  <a:pt x="549469" y="1660691"/>
                </a:lnTo>
                <a:lnTo>
                  <a:pt x="551492" y="1653408"/>
                </a:lnTo>
                <a:lnTo>
                  <a:pt x="550413" y="1648283"/>
                </a:lnTo>
                <a:lnTo>
                  <a:pt x="553515" y="1640190"/>
                </a:lnTo>
                <a:lnTo>
                  <a:pt x="549469" y="1626838"/>
                </a:lnTo>
                <a:lnTo>
                  <a:pt x="551492" y="1618610"/>
                </a:lnTo>
                <a:lnTo>
                  <a:pt x="551492" y="1608360"/>
                </a:lnTo>
                <a:lnTo>
                  <a:pt x="553515" y="1600132"/>
                </a:lnTo>
                <a:lnTo>
                  <a:pt x="551492" y="1592039"/>
                </a:lnTo>
                <a:lnTo>
                  <a:pt x="551492" y="1590017"/>
                </a:lnTo>
                <a:lnTo>
                  <a:pt x="552436" y="1588937"/>
                </a:lnTo>
                <a:lnTo>
                  <a:pt x="549469" y="1583812"/>
                </a:lnTo>
                <a:lnTo>
                  <a:pt x="549469" y="1581789"/>
                </a:lnTo>
                <a:lnTo>
                  <a:pt x="551492" y="1578687"/>
                </a:lnTo>
                <a:lnTo>
                  <a:pt x="551492" y="1575585"/>
                </a:lnTo>
                <a:lnTo>
                  <a:pt x="549469" y="1572483"/>
                </a:lnTo>
                <a:lnTo>
                  <a:pt x="552436" y="1554140"/>
                </a:lnTo>
                <a:cubicBezTo>
                  <a:pt x="546321" y="1554140"/>
                  <a:pt x="543264" y="1551397"/>
                  <a:pt x="543264" y="1545912"/>
                </a:cubicBezTo>
                <a:lnTo>
                  <a:pt x="543264" y="1542810"/>
                </a:lnTo>
                <a:cubicBezTo>
                  <a:pt x="543264" y="1541102"/>
                  <a:pt x="546008" y="1539393"/>
                  <a:pt x="551492" y="1537685"/>
                </a:cubicBezTo>
                <a:lnTo>
                  <a:pt x="551492" y="1536741"/>
                </a:lnTo>
                <a:cubicBezTo>
                  <a:pt x="559495" y="1536741"/>
                  <a:pt x="568351" y="1539798"/>
                  <a:pt x="578062" y="1545912"/>
                </a:cubicBezTo>
                <a:lnTo>
                  <a:pt x="581164" y="1542810"/>
                </a:lnTo>
                <a:lnTo>
                  <a:pt x="583187" y="1542810"/>
                </a:lnTo>
                <a:cubicBezTo>
                  <a:pt x="588852" y="1548835"/>
                  <a:pt x="595686" y="1552611"/>
                  <a:pt x="603689" y="1554140"/>
                </a:cubicBezTo>
                <a:cubicBezTo>
                  <a:pt x="607285" y="1552072"/>
                  <a:pt x="610702" y="1551038"/>
                  <a:pt x="613939" y="1551038"/>
                </a:cubicBezTo>
                <a:lnTo>
                  <a:pt x="622167" y="1551038"/>
                </a:lnTo>
                <a:cubicBezTo>
                  <a:pt x="626392" y="1551038"/>
                  <a:pt x="631519" y="1553106"/>
                  <a:pt x="637543" y="1557242"/>
                </a:cubicBezTo>
                <a:lnTo>
                  <a:pt x="639566" y="1557242"/>
                </a:lnTo>
                <a:lnTo>
                  <a:pt x="642668" y="1555084"/>
                </a:lnTo>
                <a:lnTo>
                  <a:pt x="643613" y="1555084"/>
                </a:lnTo>
                <a:lnTo>
                  <a:pt x="646714" y="1557242"/>
                </a:lnTo>
                <a:lnTo>
                  <a:pt x="647793" y="1557242"/>
                </a:lnTo>
                <a:cubicBezTo>
                  <a:pt x="647793" y="1553106"/>
                  <a:pt x="656335" y="1551038"/>
                  <a:pt x="673420" y="1551038"/>
                </a:cubicBezTo>
                <a:lnTo>
                  <a:pt x="685694" y="1551038"/>
                </a:lnTo>
                <a:lnTo>
                  <a:pt x="692841" y="1543889"/>
                </a:lnTo>
                <a:lnTo>
                  <a:pt x="693785" y="1543889"/>
                </a:lnTo>
                <a:lnTo>
                  <a:pt x="693785" y="1545912"/>
                </a:lnTo>
                <a:lnTo>
                  <a:pt x="694864" y="1545912"/>
                </a:lnTo>
                <a:cubicBezTo>
                  <a:pt x="694864" y="1540427"/>
                  <a:pt x="695540" y="1537685"/>
                  <a:pt x="696887" y="1537685"/>
                </a:cubicBezTo>
                <a:lnTo>
                  <a:pt x="697966" y="1537685"/>
                </a:lnTo>
                <a:lnTo>
                  <a:pt x="698912" y="1538764"/>
                </a:lnTo>
                <a:lnTo>
                  <a:pt x="699991" y="1538764"/>
                </a:lnTo>
                <a:cubicBezTo>
                  <a:pt x="699991" y="1537685"/>
                  <a:pt x="702732" y="1536291"/>
                  <a:pt x="708217" y="1534583"/>
                </a:cubicBezTo>
                <a:close/>
                <a:moveTo>
                  <a:pt x="4712204" y="1534393"/>
                </a:moveTo>
                <a:lnTo>
                  <a:pt x="4712204" y="1536685"/>
                </a:lnTo>
                <a:lnTo>
                  <a:pt x="4710991" y="1536685"/>
                </a:lnTo>
                <a:lnTo>
                  <a:pt x="4712204" y="1539923"/>
                </a:lnTo>
                <a:lnTo>
                  <a:pt x="4713283" y="1539923"/>
                </a:lnTo>
                <a:lnTo>
                  <a:pt x="4713283" y="1534393"/>
                </a:lnTo>
                <a:close/>
                <a:moveTo>
                  <a:pt x="8232189" y="1534180"/>
                </a:moveTo>
                <a:lnTo>
                  <a:pt x="8232189" y="1535258"/>
                </a:lnTo>
                <a:lnTo>
                  <a:pt x="8235426" y="1535258"/>
                </a:lnTo>
                <a:lnTo>
                  <a:pt x="8235426" y="1534180"/>
                </a:lnTo>
                <a:close/>
                <a:moveTo>
                  <a:pt x="3247364" y="1534044"/>
                </a:moveTo>
                <a:lnTo>
                  <a:pt x="3250601" y="1534044"/>
                </a:lnTo>
                <a:cubicBezTo>
                  <a:pt x="3254197" y="1536201"/>
                  <a:pt x="3255996" y="1539079"/>
                  <a:pt x="3255996" y="1542676"/>
                </a:cubicBezTo>
                <a:lnTo>
                  <a:pt x="3257075" y="1543754"/>
                </a:lnTo>
                <a:lnTo>
                  <a:pt x="3258289" y="1543754"/>
                </a:lnTo>
                <a:lnTo>
                  <a:pt x="3266921" y="1541596"/>
                </a:lnTo>
                <a:cubicBezTo>
                  <a:pt x="3273214" y="1549509"/>
                  <a:pt x="3278609" y="1553466"/>
                  <a:pt x="3283106" y="1553466"/>
                </a:cubicBezTo>
                <a:lnTo>
                  <a:pt x="3286343" y="1557782"/>
                </a:lnTo>
                <a:lnTo>
                  <a:pt x="3286343" y="1564390"/>
                </a:lnTo>
                <a:lnTo>
                  <a:pt x="3284185" y="1566548"/>
                </a:lnTo>
                <a:lnTo>
                  <a:pt x="3276632" y="1566548"/>
                </a:lnTo>
                <a:lnTo>
                  <a:pt x="3275553" y="1565470"/>
                </a:lnTo>
                <a:lnTo>
                  <a:pt x="3274474" y="1566548"/>
                </a:lnTo>
                <a:lnTo>
                  <a:pt x="3271237" y="1566548"/>
                </a:lnTo>
                <a:cubicBezTo>
                  <a:pt x="3259637" y="1566548"/>
                  <a:pt x="3253838" y="1565470"/>
                  <a:pt x="3253838" y="1563311"/>
                </a:cubicBezTo>
                <a:cubicBezTo>
                  <a:pt x="3243767" y="1563311"/>
                  <a:pt x="3238732" y="1565829"/>
                  <a:pt x="3238732" y="1570865"/>
                </a:cubicBezTo>
                <a:lnTo>
                  <a:pt x="3237653" y="1571943"/>
                </a:lnTo>
                <a:cubicBezTo>
                  <a:pt x="3235495" y="1573742"/>
                  <a:pt x="3234056" y="1578058"/>
                  <a:pt x="3233337" y="1584891"/>
                </a:cubicBezTo>
                <a:cubicBezTo>
                  <a:pt x="3231718" y="1584891"/>
                  <a:pt x="3229919" y="1588128"/>
                  <a:pt x="3227942" y="1594603"/>
                </a:cubicBezTo>
                <a:lnTo>
                  <a:pt x="3229021" y="1603234"/>
                </a:lnTo>
                <a:cubicBezTo>
                  <a:pt x="3229021" y="1605033"/>
                  <a:pt x="3225424" y="1609349"/>
                  <a:pt x="3218231" y="1616183"/>
                </a:cubicBezTo>
                <a:lnTo>
                  <a:pt x="3218231" y="1619419"/>
                </a:lnTo>
                <a:cubicBezTo>
                  <a:pt x="3228661" y="1619419"/>
                  <a:pt x="3237293" y="1623421"/>
                  <a:pt x="3244127" y="1631423"/>
                </a:cubicBezTo>
                <a:cubicBezTo>
                  <a:pt x="3244127" y="1633582"/>
                  <a:pt x="3245565" y="1634660"/>
                  <a:pt x="3248443" y="1634660"/>
                </a:cubicBezTo>
                <a:cubicBezTo>
                  <a:pt x="3255726" y="1645450"/>
                  <a:pt x="3262605" y="1650845"/>
                  <a:pt x="3269079" y="1650845"/>
                </a:cubicBezTo>
                <a:cubicBezTo>
                  <a:pt x="3274833" y="1660377"/>
                  <a:pt x="3279509" y="1666131"/>
                  <a:pt x="3283106" y="1668109"/>
                </a:cubicBezTo>
                <a:lnTo>
                  <a:pt x="3288501" y="1685373"/>
                </a:lnTo>
                <a:lnTo>
                  <a:pt x="3287422" y="1688610"/>
                </a:lnTo>
                <a:cubicBezTo>
                  <a:pt x="3289580" y="1688610"/>
                  <a:pt x="3290659" y="1690049"/>
                  <a:pt x="3290659" y="1692926"/>
                </a:cubicBezTo>
                <a:cubicBezTo>
                  <a:pt x="3290659" y="1696433"/>
                  <a:pt x="3287422" y="1702592"/>
                  <a:pt x="3280948" y="1711404"/>
                </a:cubicBezTo>
                <a:cubicBezTo>
                  <a:pt x="3280948" y="1717159"/>
                  <a:pt x="3275553" y="1720036"/>
                  <a:pt x="3264763" y="1720036"/>
                </a:cubicBezTo>
                <a:cubicBezTo>
                  <a:pt x="3260266" y="1717878"/>
                  <a:pt x="3254827" y="1716440"/>
                  <a:pt x="3248443" y="1715720"/>
                </a:cubicBezTo>
                <a:cubicBezTo>
                  <a:pt x="3244666" y="1712663"/>
                  <a:pt x="3241069" y="1704705"/>
                  <a:pt x="3237653" y="1691847"/>
                </a:cubicBezTo>
                <a:cubicBezTo>
                  <a:pt x="3235854" y="1691488"/>
                  <a:pt x="3234416" y="1686452"/>
                  <a:pt x="3233337" y="1676741"/>
                </a:cubicBezTo>
                <a:cubicBezTo>
                  <a:pt x="3233696" y="1674583"/>
                  <a:pt x="3235495" y="1672066"/>
                  <a:pt x="3238732" y="1669188"/>
                </a:cubicBezTo>
                <a:lnTo>
                  <a:pt x="3233337" y="1662715"/>
                </a:lnTo>
                <a:lnTo>
                  <a:pt x="3233337" y="1656241"/>
                </a:lnTo>
                <a:cubicBezTo>
                  <a:pt x="3233337" y="1652824"/>
                  <a:pt x="3230819" y="1647429"/>
                  <a:pt x="3225784" y="1640055"/>
                </a:cubicBezTo>
                <a:lnTo>
                  <a:pt x="3217152" y="1622657"/>
                </a:lnTo>
                <a:lnTo>
                  <a:pt x="3216073" y="1622657"/>
                </a:lnTo>
                <a:cubicBezTo>
                  <a:pt x="3213195" y="1623736"/>
                  <a:pt x="3211756" y="1626298"/>
                  <a:pt x="3211756" y="1630345"/>
                </a:cubicBezTo>
                <a:cubicBezTo>
                  <a:pt x="3218950" y="1632682"/>
                  <a:pt x="3222547" y="1636279"/>
                  <a:pt x="3222547" y="1641135"/>
                </a:cubicBezTo>
                <a:cubicBezTo>
                  <a:pt x="3220748" y="1643293"/>
                  <a:pt x="3217511" y="1644372"/>
                  <a:pt x="3212835" y="1644372"/>
                </a:cubicBezTo>
                <a:lnTo>
                  <a:pt x="3211756" y="1645450"/>
                </a:lnTo>
                <a:lnTo>
                  <a:pt x="3211756" y="1646530"/>
                </a:lnTo>
                <a:lnTo>
                  <a:pt x="3213914" y="1649767"/>
                </a:lnTo>
                <a:lnTo>
                  <a:pt x="3213914" y="1665952"/>
                </a:lnTo>
                <a:cubicBezTo>
                  <a:pt x="3216792" y="1669008"/>
                  <a:pt x="3218231" y="1671886"/>
                  <a:pt x="3218231" y="1674583"/>
                </a:cubicBezTo>
                <a:cubicBezTo>
                  <a:pt x="3218231" y="1676382"/>
                  <a:pt x="3216792" y="1678899"/>
                  <a:pt x="3213914" y="1682136"/>
                </a:cubicBezTo>
                <a:lnTo>
                  <a:pt x="3213914" y="1692926"/>
                </a:lnTo>
                <a:lnTo>
                  <a:pt x="3210677" y="1710325"/>
                </a:lnTo>
                <a:lnTo>
                  <a:pt x="3211756" y="1710325"/>
                </a:lnTo>
                <a:cubicBezTo>
                  <a:pt x="3216073" y="1711764"/>
                  <a:pt x="3218231" y="1714641"/>
                  <a:pt x="3218231" y="1718957"/>
                </a:cubicBezTo>
                <a:lnTo>
                  <a:pt x="3218231" y="1721115"/>
                </a:lnTo>
                <a:cubicBezTo>
                  <a:pt x="3215353" y="1728309"/>
                  <a:pt x="3213914" y="1734063"/>
                  <a:pt x="3213914" y="1738379"/>
                </a:cubicBezTo>
                <a:lnTo>
                  <a:pt x="3213914" y="1753485"/>
                </a:lnTo>
                <a:lnTo>
                  <a:pt x="3214993" y="1770884"/>
                </a:lnTo>
                <a:lnTo>
                  <a:pt x="3213914" y="1775200"/>
                </a:lnTo>
                <a:lnTo>
                  <a:pt x="3216073" y="1780595"/>
                </a:lnTo>
                <a:cubicBezTo>
                  <a:pt x="3216073" y="1786350"/>
                  <a:pt x="3208519" y="1790666"/>
                  <a:pt x="3193413" y="1793543"/>
                </a:cubicBezTo>
                <a:lnTo>
                  <a:pt x="3191255" y="1795701"/>
                </a:lnTo>
                <a:cubicBezTo>
                  <a:pt x="3175340" y="1794622"/>
                  <a:pt x="3167382" y="1791745"/>
                  <a:pt x="3167382" y="1787069"/>
                </a:cubicBezTo>
                <a:lnTo>
                  <a:pt x="3164145" y="1769805"/>
                </a:lnTo>
                <a:cubicBezTo>
                  <a:pt x="3165404" y="1764680"/>
                  <a:pt x="3166483" y="1762117"/>
                  <a:pt x="3167382" y="1762117"/>
                </a:cubicBezTo>
                <a:lnTo>
                  <a:pt x="3166303" y="1756722"/>
                </a:lnTo>
                <a:lnTo>
                  <a:pt x="3168461" y="1747011"/>
                </a:lnTo>
                <a:lnTo>
                  <a:pt x="3167382" y="1728668"/>
                </a:lnTo>
                <a:lnTo>
                  <a:pt x="3168461" y="1706009"/>
                </a:lnTo>
                <a:lnTo>
                  <a:pt x="3170619" y="1703851"/>
                </a:lnTo>
                <a:lnTo>
                  <a:pt x="3170619" y="1699535"/>
                </a:lnTo>
                <a:lnTo>
                  <a:pt x="3165224" y="1690768"/>
                </a:lnTo>
                <a:lnTo>
                  <a:pt x="3166303" y="1684294"/>
                </a:lnTo>
                <a:lnTo>
                  <a:pt x="3166303" y="1682136"/>
                </a:lnTo>
                <a:lnTo>
                  <a:pt x="3161987" y="1676741"/>
                </a:lnTo>
                <a:lnTo>
                  <a:pt x="3159829" y="1676741"/>
                </a:lnTo>
                <a:cubicBezTo>
                  <a:pt x="3147241" y="1689420"/>
                  <a:pt x="3138968" y="1695938"/>
                  <a:pt x="3135012" y="1696298"/>
                </a:cubicBezTo>
                <a:lnTo>
                  <a:pt x="3130696" y="1695084"/>
                </a:lnTo>
                <a:lnTo>
                  <a:pt x="3129617" y="1695084"/>
                </a:lnTo>
                <a:lnTo>
                  <a:pt x="3129617" y="1696298"/>
                </a:lnTo>
                <a:lnTo>
                  <a:pt x="3132854" y="1696298"/>
                </a:lnTo>
                <a:lnTo>
                  <a:pt x="3130696" y="1698456"/>
                </a:lnTo>
                <a:lnTo>
                  <a:pt x="3125301" y="1696298"/>
                </a:lnTo>
                <a:lnTo>
                  <a:pt x="3125301" y="1698456"/>
                </a:lnTo>
                <a:cubicBezTo>
                  <a:pt x="3129617" y="1698456"/>
                  <a:pt x="3131775" y="1699535"/>
                  <a:pt x="3131775" y="1701693"/>
                </a:cubicBezTo>
                <a:cubicBezTo>
                  <a:pt x="3129797" y="1703671"/>
                  <a:pt x="3125076" y="1705470"/>
                  <a:pt x="3117613" y="1707088"/>
                </a:cubicBezTo>
                <a:cubicBezTo>
                  <a:pt x="3117613" y="1708347"/>
                  <a:pt x="3113657" y="1710145"/>
                  <a:pt x="3105744" y="1712483"/>
                </a:cubicBezTo>
                <a:lnTo>
                  <a:pt x="3104665" y="1709246"/>
                </a:lnTo>
                <a:lnTo>
                  <a:pt x="3118692" y="1690768"/>
                </a:lnTo>
                <a:lnTo>
                  <a:pt x="3119771" y="1690768"/>
                </a:lnTo>
                <a:cubicBezTo>
                  <a:pt x="3121210" y="1690768"/>
                  <a:pt x="3121929" y="1691847"/>
                  <a:pt x="3121929" y="1694005"/>
                </a:cubicBezTo>
                <a:lnTo>
                  <a:pt x="3124222" y="1694005"/>
                </a:lnTo>
                <a:lnTo>
                  <a:pt x="3120850" y="1689689"/>
                </a:lnTo>
                <a:lnTo>
                  <a:pt x="3121929" y="1688610"/>
                </a:lnTo>
                <a:lnTo>
                  <a:pt x="3123008" y="1688610"/>
                </a:lnTo>
                <a:lnTo>
                  <a:pt x="3124222" y="1689689"/>
                </a:lnTo>
                <a:lnTo>
                  <a:pt x="3124222" y="1688610"/>
                </a:lnTo>
                <a:lnTo>
                  <a:pt x="3121929" y="1685373"/>
                </a:lnTo>
                <a:cubicBezTo>
                  <a:pt x="3136046" y="1666131"/>
                  <a:pt x="3144723" y="1655341"/>
                  <a:pt x="3147960" y="1653003"/>
                </a:cubicBezTo>
                <a:cubicBezTo>
                  <a:pt x="3149399" y="1645810"/>
                  <a:pt x="3154075" y="1634975"/>
                  <a:pt x="3161987" y="1620499"/>
                </a:cubicBezTo>
                <a:cubicBezTo>
                  <a:pt x="3161987" y="1617262"/>
                  <a:pt x="3166303" y="1603954"/>
                  <a:pt x="3174935" y="1580576"/>
                </a:cubicBezTo>
                <a:lnTo>
                  <a:pt x="3176014" y="1573023"/>
                </a:lnTo>
                <a:lnTo>
                  <a:pt x="3176014" y="1570865"/>
                </a:lnTo>
                <a:cubicBezTo>
                  <a:pt x="3173497" y="1566548"/>
                  <a:pt x="3169181" y="1564390"/>
                  <a:pt x="3163066" y="1564390"/>
                </a:cubicBezTo>
                <a:lnTo>
                  <a:pt x="3156592" y="1566548"/>
                </a:lnTo>
                <a:lnTo>
                  <a:pt x="3140407" y="1566548"/>
                </a:lnTo>
                <a:lnTo>
                  <a:pt x="3129617" y="1569785"/>
                </a:lnTo>
                <a:lnTo>
                  <a:pt x="3119771" y="1569785"/>
                </a:lnTo>
                <a:cubicBezTo>
                  <a:pt x="3117793" y="1569785"/>
                  <a:pt x="3116354" y="1565424"/>
                  <a:pt x="3115455" y="1556702"/>
                </a:cubicBezTo>
                <a:lnTo>
                  <a:pt x="3121929" y="1554544"/>
                </a:lnTo>
                <a:cubicBezTo>
                  <a:pt x="3125256" y="1554544"/>
                  <a:pt x="3129257" y="1556343"/>
                  <a:pt x="3133933" y="1559939"/>
                </a:cubicBezTo>
                <a:lnTo>
                  <a:pt x="3144723" y="1559939"/>
                </a:lnTo>
                <a:lnTo>
                  <a:pt x="3157671" y="1555624"/>
                </a:lnTo>
                <a:lnTo>
                  <a:pt x="3174935" y="1555624"/>
                </a:lnTo>
                <a:lnTo>
                  <a:pt x="3190042" y="1554544"/>
                </a:lnTo>
                <a:lnTo>
                  <a:pt x="3203124" y="1559939"/>
                </a:lnTo>
                <a:lnTo>
                  <a:pt x="3210677" y="1558861"/>
                </a:lnTo>
                <a:lnTo>
                  <a:pt x="3216073" y="1559939"/>
                </a:lnTo>
                <a:cubicBezTo>
                  <a:pt x="3225424" y="1558501"/>
                  <a:pt x="3230100" y="1555264"/>
                  <a:pt x="3230100" y="1550229"/>
                </a:cubicBezTo>
                <a:lnTo>
                  <a:pt x="3234416" y="1540518"/>
                </a:lnTo>
                <a:cubicBezTo>
                  <a:pt x="3238012" y="1540518"/>
                  <a:pt x="3242328" y="1538360"/>
                  <a:pt x="3247364" y="1534044"/>
                </a:cubicBezTo>
                <a:close/>
                <a:moveTo>
                  <a:pt x="3051659" y="1534044"/>
                </a:moveTo>
                <a:lnTo>
                  <a:pt x="3059347" y="1534044"/>
                </a:lnTo>
                <a:cubicBezTo>
                  <a:pt x="3061145" y="1536201"/>
                  <a:pt x="3068338" y="1539079"/>
                  <a:pt x="3080927" y="1542676"/>
                </a:cubicBezTo>
                <a:lnTo>
                  <a:pt x="3085243" y="1537281"/>
                </a:lnTo>
                <a:lnTo>
                  <a:pt x="3088480" y="1537281"/>
                </a:lnTo>
                <a:lnTo>
                  <a:pt x="3091717" y="1541596"/>
                </a:lnTo>
                <a:cubicBezTo>
                  <a:pt x="3097472" y="1542136"/>
                  <a:pt x="3100349" y="1544653"/>
                  <a:pt x="3100349" y="1549149"/>
                </a:cubicBezTo>
                <a:lnTo>
                  <a:pt x="3090638" y="1558861"/>
                </a:lnTo>
                <a:cubicBezTo>
                  <a:pt x="3090638" y="1562547"/>
                  <a:pt x="3092436" y="1569426"/>
                  <a:pt x="3096033" y="1579497"/>
                </a:cubicBezTo>
                <a:lnTo>
                  <a:pt x="3096033" y="1583813"/>
                </a:lnTo>
                <a:cubicBezTo>
                  <a:pt x="3093156" y="1586510"/>
                  <a:pt x="3091717" y="1592265"/>
                  <a:pt x="3091717" y="1601076"/>
                </a:cubicBezTo>
                <a:lnTo>
                  <a:pt x="3092796" y="1602156"/>
                </a:lnTo>
                <a:lnTo>
                  <a:pt x="3103586" y="1602156"/>
                </a:lnTo>
                <a:cubicBezTo>
                  <a:pt x="3108622" y="1605932"/>
                  <a:pt x="3111139" y="1609888"/>
                  <a:pt x="3111139" y="1614025"/>
                </a:cubicBezTo>
                <a:cubicBezTo>
                  <a:pt x="3118333" y="1617262"/>
                  <a:pt x="3121929" y="1625219"/>
                  <a:pt x="3121929" y="1637897"/>
                </a:cubicBezTo>
                <a:cubicBezTo>
                  <a:pt x="3118333" y="1637897"/>
                  <a:pt x="3115815" y="1643293"/>
                  <a:pt x="3114376" y="1654083"/>
                </a:cubicBezTo>
                <a:cubicBezTo>
                  <a:pt x="3110600" y="1659837"/>
                  <a:pt x="3108082" y="1662715"/>
                  <a:pt x="3106823" y="1662715"/>
                </a:cubicBezTo>
                <a:cubicBezTo>
                  <a:pt x="3103586" y="1662715"/>
                  <a:pt x="3100349" y="1660556"/>
                  <a:pt x="3097112" y="1656241"/>
                </a:cubicBezTo>
                <a:lnTo>
                  <a:pt x="3096033" y="1656241"/>
                </a:lnTo>
                <a:lnTo>
                  <a:pt x="3093875" y="1658398"/>
                </a:lnTo>
                <a:lnTo>
                  <a:pt x="3094954" y="1679978"/>
                </a:lnTo>
                <a:cubicBezTo>
                  <a:pt x="3093336" y="1679978"/>
                  <a:pt x="3091897" y="1693691"/>
                  <a:pt x="3090638" y="1721115"/>
                </a:cubicBezTo>
                <a:lnTo>
                  <a:pt x="3091717" y="1724352"/>
                </a:lnTo>
                <a:lnTo>
                  <a:pt x="3090638" y="1728668"/>
                </a:lnTo>
                <a:lnTo>
                  <a:pt x="3096033" y="1742695"/>
                </a:lnTo>
                <a:lnTo>
                  <a:pt x="3096033" y="1744853"/>
                </a:lnTo>
                <a:lnTo>
                  <a:pt x="3091717" y="1756722"/>
                </a:lnTo>
                <a:lnTo>
                  <a:pt x="3093875" y="1770884"/>
                </a:lnTo>
                <a:lnTo>
                  <a:pt x="3091717" y="1781674"/>
                </a:lnTo>
                <a:lnTo>
                  <a:pt x="3092796" y="1790306"/>
                </a:lnTo>
                <a:cubicBezTo>
                  <a:pt x="3088120" y="1793903"/>
                  <a:pt x="3084524" y="1795701"/>
                  <a:pt x="3082006" y="1795701"/>
                </a:cubicBezTo>
                <a:lnTo>
                  <a:pt x="3080927" y="1795701"/>
                </a:lnTo>
                <a:cubicBezTo>
                  <a:pt x="3079488" y="1795701"/>
                  <a:pt x="3078769" y="1794622"/>
                  <a:pt x="3078769" y="1792464"/>
                </a:cubicBezTo>
                <a:lnTo>
                  <a:pt x="3077690" y="1791385"/>
                </a:lnTo>
                <a:lnTo>
                  <a:pt x="3066900" y="1791385"/>
                </a:lnTo>
                <a:lnTo>
                  <a:pt x="3058268" y="1783832"/>
                </a:lnTo>
                <a:lnTo>
                  <a:pt x="3057189" y="1784911"/>
                </a:lnTo>
                <a:lnTo>
                  <a:pt x="3055975" y="1784911"/>
                </a:lnTo>
                <a:cubicBezTo>
                  <a:pt x="3054536" y="1784911"/>
                  <a:pt x="3053817" y="1783832"/>
                  <a:pt x="3053817" y="1781674"/>
                </a:cubicBezTo>
                <a:lnTo>
                  <a:pt x="3054896" y="1773042"/>
                </a:lnTo>
                <a:lnTo>
                  <a:pt x="3052738" y="1759959"/>
                </a:lnTo>
                <a:lnTo>
                  <a:pt x="3052738" y="1755643"/>
                </a:lnTo>
                <a:lnTo>
                  <a:pt x="3053817" y="1745932"/>
                </a:lnTo>
                <a:lnTo>
                  <a:pt x="3051659" y="1739458"/>
                </a:lnTo>
                <a:cubicBezTo>
                  <a:pt x="3052199" y="1732265"/>
                  <a:pt x="3053637" y="1728668"/>
                  <a:pt x="3055975" y="1728668"/>
                </a:cubicBezTo>
                <a:lnTo>
                  <a:pt x="3057189" y="1729747"/>
                </a:lnTo>
                <a:lnTo>
                  <a:pt x="3058268" y="1729747"/>
                </a:lnTo>
                <a:lnTo>
                  <a:pt x="3059347" y="1728668"/>
                </a:lnTo>
                <a:lnTo>
                  <a:pt x="3059347" y="1727589"/>
                </a:lnTo>
                <a:cubicBezTo>
                  <a:pt x="3056919" y="1727589"/>
                  <a:pt x="3054716" y="1721475"/>
                  <a:pt x="3052738" y="1709246"/>
                </a:cubicBezTo>
                <a:lnTo>
                  <a:pt x="3052738" y="1701693"/>
                </a:lnTo>
                <a:cubicBezTo>
                  <a:pt x="3052918" y="1696568"/>
                  <a:pt x="3053637" y="1694005"/>
                  <a:pt x="3054896" y="1694005"/>
                </a:cubicBezTo>
                <a:lnTo>
                  <a:pt x="3053817" y="1688610"/>
                </a:lnTo>
                <a:lnTo>
                  <a:pt x="3053817" y="1667030"/>
                </a:lnTo>
                <a:lnTo>
                  <a:pt x="3051659" y="1660556"/>
                </a:lnTo>
                <a:cubicBezTo>
                  <a:pt x="3045545" y="1666311"/>
                  <a:pt x="3040869" y="1669188"/>
                  <a:pt x="3037632" y="1669188"/>
                </a:cubicBezTo>
                <a:lnTo>
                  <a:pt x="3031158" y="1670267"/>
                </a:lnTo>
                <a:cubicBezTo>
                  <a:pt x="3026842" y="1662535"/>
                  <a:pt x="3024684" y="1655702"/>
                  <a:pt x="3024684" y="1649767"/>
                </a:cubicBezTo>
                <a:lnTo>
                  <a:pt x="3024684" y="1648688"/>
                </a:lnTo>
                <a:cubicBezTo>
                  <a:pt x="3024684" y="1647249"/>
                  <a:pt x="3025763" y="1646530"/>
                  <a:pt x="3027921" y="1646530"/>
                </a:cubicBezTo>
                <a:lnTo>
                  <a:pt x="3029000" y="1645450"/>
                </a:lnTo>
                <a:lnTo>
                  <a:pt x="3029000" y="1644372"/>
                </a:lnTo>
                <a:cubicBezTo>
                  <a:pt x="3025403" y="1643832"/>
                  <a:pt x="3023605" y="1642753"/>
                  <a:pt x="3023605" y="1641135"/>
                </a:cubicBezTo>
                <a:lnTo>
                  <a:pt x="3029000" y="1635740"/>
                </a:lnTo>
                <a:lnTo>
                  <a:pt x="3029000" y="1633582"/>
                </a:lnTo>
                <a:lnTo>
                  <a:pt x="3026842" y="1629265"/>
                </a:lnTo>
                <a:cubicBezTo>
                  <a:pt x="3032596" y="1617666"/>
                  <a:pt x="3037272" y="1611867"/>
                  <a:pt x="3040869" y="1611867"/>
                </a:cubicBezTo>
                <a:lnTo>
                  <a:pt x="3040869" y="1610788"/>
                </a:lnTo>
                <a:lnTo>
                  <a:pt x="3037632" y="1606471"/>
                </a:lnTo>
                <a:cubicBezTo>
                  <a:pt x="3037632" y="1604133"/>
                  <a:pt x="3038711" y="1601616"/>
                  <a:pt x="3040869" y="1598919"/>
                </a:cubicBezTo>
                <a:lnTo>
                  <a:pt x="3040869" y="1597839"/>
                </a:lnTo>
                <a:lnTo>
                  <a:pt x="3033316" y="1590286"/>
                </a:lnTo>
                <a:lnTo>
                  <a:pt x="3036553" y="1587050"/>
                </a:lnTo>
                <a:lnTo>
                  <a:pt x="3037632" y="1587050"/>
                </a:lnTo>
                <a:cubicBezTo>
                  <a:pt x="3041229" y="1587050"/>
                  <a:pt x="3044106" y="1589208"/>
                  <a:pt x="3046264" y="1593524"/>
                </a:cubicBezTo>
                <a:lnTo>
                  <a:pt x="3051659" y="1595681"/>
                </a:lnTo>
                <a:lnTo>
                  <a:pt x="3052738" y="1595681"/>
                </a:lnTo>
                <a:cubicBezTo>
                  <a:pt x="3054177" y="1588308"/>
                  <a:pt x="3056020" y="1582913"/>
                  <a:pt x="3058268" y="1579497"/>
                </a:cubicBezTo>
                <a:lnTo>
                  <a:pt x="3058268" y="1578418"/>
                </a:lnTo>
                <a:lnTo>
                  <a:pt x="3053817" y="1573023"/>
                </a:lnTo>
                <a:lnTo>
                  <a:pt x="3054896" y="1564390"/>
                </a:lnTo>
                <a:lnTo>
                  <a:pt x="3052738" y="1556702"/>
                </a:lnTo>
                <a:lnTo>
                  <a:pt x="3053817" y="1550229"/>
                </a:lnTo>
                <a:lnTo>
                  <a:pt x="3049501" y="1541596"/>
                </a:lnTo>
                <a:lnTo>
                  <a:pt x="3049501" y="1536201"/>
                </a:lnTo>
                <a:close/>
                <a:moveTo>
                  <a:pt x="8712332" y="1533910"/>
                </a:moveTo>
                <a:lnTo>
                  <a:pt x="8712332" y="1536068"/>
                </a:lnTo>
                <a:lnTo>
                  <a:pt x="8714490" y="1536068"/>
                </a:lnTo>
                <a:lnTo>
                  <a:pt x="8714490" y="1533910"/>
                </a:lnTo>
                <a:close/>
                <a:moveTo>
                  <a:pt x="203662" y="1533625"/>
                </a:moveTo>
                <a:lnTo>
                  <a:pt x="203662" y="1536861"/>
                </a:lnTo>
                <a:lnTo>
                  <a:pt x="204740" y="1536861"/>
                </a:lnTo>
                <a:lnTo>
                  <a:pt x="206898" y="1534703"/>
                </a:lnTo>
                <a:close/>
                <a:moveTo>
                  <a:pt x="1043775" y="1532695"/>
                </a:moveTo>
                <a:lnTo>
                  <a:pt x="1044854" y="1532695"/>
                </a:lnTo>
                <a:lnTo>
                  <a:pt x="1047012" y="1534853"/>
                </a:lnTo>
                <a:lnTo>
                  <a:pt x="1042696" y="1539168"/>
                </a:lnTo>
                <a:lnTo>
                  <a:pt x="1040538" y="1537011"/>
                </a:lnTo>
                <a:lnTo>
                  <a:pt x="1040538" y="1535931"/>
                </a:lnTo>
                <a:close/>
                <a:moveTo>
                  <a:pt x="213372" y="1532546"/>
                </a:moveTo>
                <a:lnTo>
                  <a:pt x="210135" y="1533625"/>
                </a:lnTo>
                <a:lnTo>
                  <a:pt x="210135" y="1534703"/>
                </a:lnTo>
                <a:lnTo>
                  <a:pt x="213372" y="1537806"/>
                </a:lnTo>
                <a:close/>
                <a:moveTo>
                  <a:pt x="7277922" y="1531821"/>
                </a:moveTo>
                <a:lnTo>
                  <a:pt x="7280080" y="1531821"/>
                </a:lnTo>
                <a:cubicBezTo>
                  <a:pt x="7303728" y="1545758"/>
                  <a:pt x="7315912" y="1555065"/>
                  <a:pt x="7316631" y="1559741"/>
                </a:cubicBezTo>
                <a:lnTo>
                  <a:pt x="7317710" y="1560819"/>
                </a:lnTo>
                <a:lnTo>
                  <a:pt x="7317710" y="1564056"/>
                </a:lnTo>
                <a:cubicBezTo>
                  <a:pt x="7311236" y="1569901"/>
                  <a:pt x="7307999" y="1577769"/>
                  <a:pt x="7307999" y="1587660"/>
                </a:cubicBezTo>
                <a:lnTo>
                  <a:pt x="7306920" y="1590896"/>
                </a:lnTo>
                <a:lnTo>
                  <a:pt x="7309078" y="1599394"/>
                </a:lnTo>
                <a:lnTo>
                  <a:pt x="7307999" y="1600473"/>
                </a:lnTo>
                <a:lnTo>
                  <a:pt x="7309078" y="1605868"/>
                </a:lnTo>
                <a:lnTo>
                  <a:pt x="7309078" y="1612342"/>
                </a:lnTo>
                <a:lnTo>
                  <a:pt x="7303818" y="1624210"/>
                </a:lnTo>
                <a:lnTo>
                  <a:pt x="7303818" y="1635945"/>
                </a:lnTo>
                <a:lnTo>
                  <a:pt x="7306920" y="1648893"/>
                </a:lnTo>
                <a:cubicBezTo>
                  <a:pt x="7306290" y="1661392"/>
                  <a:pt x="7304897" y="1668898"/>
                  <a:pt x="7302739" y="1671416"/>
                </a:cubicBezTo>
                <a:lnTo>
                  <a:pt x="7304897" y="1688545"/>
                </a:lnTo>
                <a:lnTo>
                  <a:pt x="7299502" y="1709046"/>
                </a:lnTo>
                <a:lnTo>
                  <a:pt x="7297344" y="1711204"/>
                </a:lnTo>
                <a:lnTo>
                  <a:pt x="7295186" y="1711204"/>
                </a:lnTo>
                <a:cubicBezTo>
                  <a:pt x="7295186" y="1706888"/>
                  <a:pt x="7294466" y="1704730"/>
                  <a:pt x="7293028" y="1704730"/>
                </a:cubicBezTo>
                <a:lnTo>
                  <a:pt x="7291949" y="1704730"/>
                </a:lnTo>
                <a:lnTo>
                  <a:pt x="7295186" y="1713227"/>
                </a:lnTo>
                <a:lnTo>
                  <a:pt x="7294107" y="1714306"/>
                </a:lnTo>
                <a:lnTo>
                  <a:pt x="7294107" y="1715385"/>
                </a:lnTo>
                <a:lnTo>
                  <a:pt x="7295186" y="1716464"/>
                </a:lnTo>
                <a:lnTo>
                  <a:pt x="7295186" y="1717543"/>
                </a:lnTo>
                <a:lnTo>
                  <a:pt x="7294107" y="1720780"/>
                </a:lnTo>
                <a:lnTo>
                  <a:pt x="7296265" y="1722938"/>
                </a:lnTo>
                <a:lnTo>
                  <a:pt x="7296265" y="1725096"/>
                </a:lnTo>
                <a:lnTo>
                  <a:pt x="7294107" y="1727254"/>
                </a:lnTo>
                <a:lnTo>
                  <a:pt x="7293028" y="1727254"/>
                </a:lnTo>
                <a:cubicBezTo>
                  <a:pt x="7291589" y="1727254"/>
                  <a:pt x="7290870" y="1725816"/>
                  <a:pt x="7290870" y="1722938"/>
                </a:cubicBezTo>
                <a:lnTo>
                  <a:pt x="7289791" y="1724017"/>
                </a:lnTo>
                <a:lnTo>
                  <a:pt x="7288712" y="1724017"/>
                </a:lnTo>
                <a:lnTo>
                  <a:pt x="7293028" y="1730491"/>
                </a:lnTo>
                <a:cubicBezTo>
                  <a:pt x="7293028" y="1736246"/>
                  <a:pt x="7287992" y="1741956"/>
                  <a:pt x="7277922" y="1747621"/>
                </a:cubicBezTo>
                <a:cubicBezTo>
                  <a:pt x="7274775" y="1747621"/>
                  <a:pt x="7267986" y="1750138"/>
                  <a:pt x="7257556" y="1755174"/>
                </a:cubicBezTo>
                <a:lnTo>
                  <a:pt x="7247979" y="1756253"/>
                </a:lnTo>
                <a:lnTo>
                  <a:pt x="7238268" y="1756253"/>
                </a:lnTo>
                <a:cubicBezTo>
                  <a:pt x="7235930" y="1754634"/>
                  <a:pt x="7232694" y="1746766"/>
                  <a:pt x="7228557" y="1732649"/>
                </a:cubicBezTo>
                <a:cubicBezTo>
                  <a:pt x="7221994" y="1723478"/>
                  <a:pt x="7213406" y="1716689"/>
                  <a:pt x="7202796" y="1712283"/>
                </a:cubicBezTo>
                <a:lnTo>
                  <a:pt x="7202796" y="1710125"/>
                </a:lnTo>
                <a:cubicBezTo>
                  <a:pt x="7202796" y="1707428"/>
                  <a:pt x="7213182" y="1705270"/>
                  <a:pt x="7233952" y="1703651"/>
                </a:cubicBezTo>
                <a:lnTo>
                  <a:pt x="7245821" y="1703651"/>
                </a:lnTo>
                <a:cubicBezTo>
                  <a:pt x="7248069" y="1703651"/>
                  <a:pt x="7250542" y="1696503"/>
                  <a:pt x="7253240" y="1682206"/>
                </a:cubicBezTo>
                <a:cubicBezTo>
                  <a:pt x="7255757" y="1680588"/>
                  <a:pt x="7258275" y="1675193"/>
                  <a:pt x="7260792" y="1666022"/>
                </a:cubicBezTo>
                <a:lnTo>
                  <a:pt x="7256476" y="1660627"/>
                </a:lnTo>
                <a:lnTo>
                  <a:pt x="7260792" y="1643498"/>
                </a:lnTo>
                <a:lnTo>
                  <a:pt x="7259714" y="1634866"/>
                </a:lnTo>
                <a:lnTo>
                  <a:pt x="7260792" y="1600473"/>
                </a:lnTo>
                <a:lnTo>
                  <a:pt x="7260792" y="1595213"/>
                </a:lnTo>
                <a:lnTo>
                  <a:pt x="7262950" y="1591976"/>
                </a:lnTo>
                <a:lnTo>
                  <a:pt x="7262950" y="1582265"/>
                </a:lnTo>
                <a:lnTo>
                  <a:pt x="7264030" y="1566215"/>
                </a:lnTo>
                <a:lnTo>
                  <a:pt x="7254318" y="1560819"/>
                </a:lnTo>
                <a:lnTo>
                  <a:pt x="7247979" y="1562977"/>
                </a:lnTo>
                <a:lnTo>
                  <a:pt x="7246900" y="1562977"/>
                </a:lnTo>
                <a:cubicBezTo>
                  <a:pt x="7243124" y="1562977"/>
                  <a:pt x="7240966" y="1561898"/>
                  <a:pt x="7240426" y="1559741"/>
                </a:cubicBezTo>
                <a:cubicBezTo>
                  <a:pt x="7240426" y="1556863"/>
                  <a:pt x="7246856" y="1554705"/>
                  <a:pt x="7259714" y="1553267"/>
                </a:cubicBezTo>
                <a:cubicBezTo>
                  <a:pt x="7267446" y="1547871"/>
                  <a:pt x="7272122" y="1542162"/>
                  <a:pt x="7273740" y="1536138"/>
                </a:cubicBezTo>
                <a:cubicBezTo>
                  <a:pt x="7276528" y="1536138"/>
                  <a:pt x="7277922" y="1534699"/>
                  <a:pt x="7277922" y="1531821"/>
                </a:cubicBezTo>
                <a:close/>
                <a:moveTo>
                  <a:pt x="178979" y="1531467"/>
                </a:moveTo>
                <a:cubicBezTo>
                  <a:pt x="176101" y="1531467"/>
                  <a:pt x="173584" y="1540413"/>
                  <a:pt x="171427" y="1558307"/>
                </a:cubicBezTo>
                <a:lnTo>
                  <a:pt x="172505" y="1561409"/>
                </a:lnTo>
                <a:lnTo>
                  <a:pt x="169402" y="1566804"/>
                </a:lnTo>
                <a:lnTo>
                  <a:pt x="169402" y="1568962"/>
                </a:lnTo>
                <a:cubicBezTo>
                  <a:pt x="172550" y="1572019"/>
                  <a:pt x="174304" y="1576290"/>
                  <a:pt x="174664" y="1581775"/>
                </a:cubicBezTo>
                <a:cubicBezTo>
                  <a:pt x="176101" y="1581775"/>
                  <a:pt x="177180" y="1578223"/>
                  <a:pt x="177901" y="1571120"/>
                </a:cubicBezTo>
                <a:cubicBezTo>
                  <a:pt x="179338" y="1571120"/>
                  <a:pt x="180058" y="1568962"/>
                  <a:pt x="180058" y="1564646"/>
                </a:cubicBezTo>
                <a:lnTo>
                  <a:pt x="183295" y="1561409"/>
                </a:lnTo>
                <a:lnTo>
                  <a:pt x="181137" y="1555070"/>
                </a:lnTo>
                <a:lnTo>
                  <a:pt x="182216" y="1533625"/>
                </a:lnTo>
                <a:lnTo>
                  <a:pt x="180058" y="1531467"/>
                </a:lnTo>
                <a:close/>
                <a:moveTo>
                  <a:pt x="5723389" y="1531212"/>
                </a:moveTo>
                <a:lnTo>
                  <a:pt x="5726626" y="1531212"/>
                </a:lnTo>
                <a:cubicBezTo>
                  <a:pt x="5739664" y="1534359"/>
                  <a:pt x="5748566" y="1538270"/>
                  <a:pt x="5753331" y="1542946"/>
                </a:cubicBezTo>
                <a:lnTo>
                  <a:pt x="5753331" y="1552657"/>
                </a:lnTo>
                <a:lnTo>
                  <a:pt x="5771674" y="1553736"/>
                </a:lnTo>
                <a:lnTo>
                  <a:pt x="5779092" y="1553736"/>
                </a:lnTo>
                <a:cubicBezTo>
                  <a:pt x="5790692" y="1557422"/>
                  <a:pt x="5797121" y="1560255"/>
                  <a:pt x="5798380" y="1562233"/>
                </a:cubicBezTo>
                <a:cubicBezTo>
                  <a:pt x="5794154" y="1571314"/>
                  <a:pt x="5792040" y="1577384"/>
                  <a:pt x="5792040" y="1580441"/>
                </a:cubicBezTo>
                <a:lnTo>
                  <a:pt x="5795143" y="1605123"/>
                </a:lnTo>
                <a:cubicBezTo>
                  <a:pt x="5794513" y="1629400"/>
                  <a:pt x="5792760" y="1641540"/>
                  <a:pt x="5789882" y="1641540"/>
                </a:cubicBezTo>
                <a:lnTo>
                  <a:pt x="5793119" y="1650171"/>
                </a:lnTo>
                <a:lnTo>
                  <a:pt x="5790961" y="1652330"/>
                </a:lnTo>
                <a:lnTo>
                  <a:pt x="5783408" y="1652330"/>
                </a:lnTo>
                <a:cubicBezTo>
                  <a:pt x="5781430" y="1652330"/>
                  <a:pt x="5777879" y="1654083"/>
                  <a:pt x="5772753" y="1657591"/>
                </a:cubicBezTo>
                <a:lnTo>
                  <a:pt x="5759805" y="1652330"/>
                </a:lnTo>
                <a:cubicBezTo>
                  <a:pt x="5759805" y="1648194"/>
                  <a:pt x="5757647" y="1645676"/>
                  <a:pt x="5753331" y="1644776"/>
                </a:cubicBezTo>
                <a:cubicBezTo>
                  <a:pt x="5750544" y="1645496"/>
                  <a:pt x="5749150" y="1647654"/>
                  <a:pt x="5749150" y="1651250"/>
                </a:cubicBezTo>
                <a:lnTo>
                  <a:pt x="5750229" y="1655567"/>
                </a:lnTo>
                <a:lnTo>
                  <a:pt x="5748071" y="1678090"/>
                </a:lnTo>
                <a:lnTo>
                  <a:pt x="5749150" y="1681192"/>
                </a:lnTo>
                <a:lnTo>
                  <a:pt x="5745913" y="1684429"/>
                </a:lnTo>
                <a:lnTo>
                  <a:pt x="5749150" y="1697377"/>
                </a:lnTo>
                <a:lnTo>
                  <a:pt x="5749150" y="1706953"/>
                </a:lnTo>
                <a:lnTo>
                  <a:pt x="5745913" y="1711269"/>
                </a:lnTo>
                <a:cubicBezTo>
                  <a:pt x="5748071" y="1713427"/>
                  <a:pt x="5749510" y="1721295"/>
                  <a:pt x="5750229" y="1734873"/>
                </a:cubicBezTo>
                <a:cubicBezTo>
                  <a:pt x="5751848" y="1734873"/>
                  <a:pt x="5752882" y="1738784"/>
                  <a:pt x="5753331" y="1746607"/>
                </a:cubicBezTo>
                <a:lnTo>
                  <a:pt x="5752387" y="1746607"/>
                </a:lnTo>
                <a:lnTo>
                  <a:pt x="5753331" y="1747686"/>
                </a:lnTo>
                <a:lnTo>
                  <a:pt x="5753331" y="1753081"/>
                </a:lnTo>
                <a:lnTo>
                  <a:pt x="5750229" y="1759555"/>
                </a:lnTo>
                <a:lnTo>
                  <a:pt x="5751308" y="1760634"/>
                </a:lnTo>
                <a:lnTo>
                  <a:pt x="5758726" y="1760634"/>
                </a:lnTo>
                <a:cubicBezTo>
                  <a:pt x="5760165" y="1760634"/>
                  <a:pt x="5762323" y="1757037"/>
                  <a:pt x="5765200" y="1749844"/>
                </a:cubicBezTo>
                <a:lnTo>
                  <a:pt x="5757647" y="1737031"/>
                </a:lnTo>
                <a:lnTo>
                  <a:pt x="5757647" y="1734873"/>
                </a:lnTo>
                <a:lnTo>
                  <a:pt x="5760884" y="1724083"/>
                </a:lnTo>
                <a:lnTo>
                  <a:pt x="5759805" y="1711269"/>
                </a:lnTo>
                <a:cubicBezTo>
                  <a:pt x="5760525" y="1701109"/>
                  <a:pt x="5761963" y="1692162"/>
                  <a:pt x="5764121" y="1684429"/>
                </a:cubicBezTo>
                <a:lnTo>
                  <a:pt x="5764121" y="1682271"/>
                </a:lnTo>
                <a:lnTo>
                  <a:pt x="5756568" y="1665143"/>
                </a:lnTo>
                <a:lnTo>
                  <a:pt x="5756568" y="1662985"/>
                </a:lnTo>
                <a:cubicBezTo>
                  <a:pt x="5756568" y="1661186"/>
                  <a:pt x="5758007" y="1660107"/>
                  <a:pt x="5760884" y="1659748"/>
                </a:cubicBezTo>
                <a:cubicBezTo>
                  <a:pt x="5763942" y="1659748"/>
                  <a:pt x="5773608" y="1662625"/>
                  <a:pt x="5789882" y="1668379"/>
                </a:cubicBezTo>
                <a:lnTo>
                  <a:pt x="5793119" y="1667300"/>
                </a:lnTo>
                <a:cubicBezTo>
                  <a:pt x="5796806" y="1667300"/>
                  <a:pt x="5800718" y="1669098"/>
                  <a:pt x="5804854" y="1672695"/>
                </a:cubicBezTo>
                <a:cubicBezTo>
                  <a:pt x="5804854" y="1674134"/>
                  <a:pt x="5802696" y="1674853"/>
                  <a:pt x="5798380" y="1674853"/>
                </a:cubicBezTo>
                <a:cubicBezTo>
                  <a:pt x="5798380" y="1677101"/>
                  <a:pt x="5799459" y="1679574"/>
                  <a:pt x="5801617" y="1682271"/>
                </a:cubicBezTo>
                <a:lnTo>
                  <a:pt x="5801617" y="1685508"/>
                </a:lnTo>
                <a:cubicBezTo>
                  <a:pt x="5801617" y="1689105"/>
                  <a:pt x="5800897" y="1690903"/>
                  <a:pt x="5799459" y="1690903"/>
                </a:cubicBezTo>
                <a:lnTo>
                  <a:pt x="5800538" y="1696298"/>
                </a:lnTo>
                <a:lnTo>
                  <a:pt x="5800538" y="1715585"/>
                </a:lnTo>
                <a:lnTo>
                  <a:pt x="5801617" y="1723004"/>
                </a:lnTo>
                <a:lnTo>
                  <a:pt x="5800538" y="1724083"/>
                </a:lnTo>
                <a:lnTo>
                  <a:pt x="5799459" y="1724083"/>
                </a:lnTo>
                <a:lnTo>
                  <a:pt x="5797422" y="1722795"/>
                </a:lnTo>
                <a:lnTo>
                  <a:pt x="5797335" y="1722565"/>
                </a:lnTo>
                <a:lnTo>
                  <a:pt x="5796655" y="1722310"/>
                </a:lnTo>
                <a:lnTo>
                  <a:pt x="5787724" y="1716664"/>
                </a:lnTo>
                <a:lnTo>
                  <a:pt x="5784487" y="1716664"/>
                </a:lnTo>
                <a:lnTo>
                  <a:pt x="5784487" y="1717743"/>
                </a:lnTo>
                <a:lnTo>
                  <a:pt x="5796655" y="1722310"/>
                </a:lnTo>
                <a:lnTo>
                  <a:pt x="5797422" y="1722795"/>
                </a:lnTo>
                <a:lnTo>
                  <a:pt x="5801617" y="1733794"/>
                </a:lnTo>
                <a:lnTo>
                  <a:pt x="5804854" y="1740133"/>
                </a:lnTo>
                <a:lnTo>
                  <a:pt x="5804854" y="1741212"/>
                </a:lnTo>
                <a:lnTo>
                  <a:pt x="5802696" y="1744449"/>
                </a:lnTo>
                <a:lnTo>
                  <a:pt x="5802696" y="1748765"/>
                </a:lnTo>
                <a:cubicBezTo>
                  <a:pt x="5802696" y="1754879"/>
                  <a:pt x="5801257" y="1760229"/>
                  <a:pt x="5798380" y="1764815"/>
                </a:cubicBezTo>
                <a:lnTo>
                  <a:pt x="5800538" y="1773447"/>
                </a:lnTo>
                <a:lnTo>
                  <a:pt x="5800538" y="1774526"/>
                </a:lnTo>
                <a:cubicBezTo>
                  <a:pt x="5800538" y="1781629"/>
                  <a:pt x="5796986" y="1785181"/>
                  <a:pt x="5789882" y="1785181"/>
                </a:cubicBezTo>
                <a:lnTo>
                  <a:pt x="5784487" y="1786260"/>
                </a:lnTo>
                <a:cubicBezTo>
                  <a:pt x="5783588" y="1782753"/>
                  <a:pt x="5782509" y="1781000"/>
                  <a:pt x="5781250" y="1781000"/>
                </a:cubicBezTo>
                <a:cubicBezTo>
                  <a:pt x="5779992" y="1781000"/>
                  <a:pt x="5778913" y="1783473"/>
                  <a:pt x="5778013" y="1788418"/>
                </a:cubicBezTo>
                <a:lnTo>
                  <a:pt x="5771674" y="1788418"/>
                </a:lnTo>
                <a:cubicBezTo>
                  <a:pt x="5765200" y="1786979"/>
                  <a:pt x="5761963" y="1785181"/>
                  <a:pt x="5761963" y="1783023"/>
                </a:cubicBezTo>
                <a:lnTo>
                  <a:pt x="5761963" y="1772368"/>
                </a:lnTo>
                <a:lnTo>
                  <a:pt x="5759805" y="1770210"/>
                </a:lnTo>
                <a:lnTo>
                  <a:pt x="5741597" y="1770210"/>
                </a:lnTo>
                <a:lnTo>
                  <a:pt x="5730942" y="1771289"/>
                </a:lnTo>
                <a:cubicBezTo>
                  <a:pt x="5730762" y="1769670"/>
                  <a:pt x="5725007" y="1767153"/>
                  <a:pt x="5713678" y="1763736"/>
                </a:cubicBezTo>
                <a:cubicBezTo>
                  <a:pt x="5712779" y="1756992"/>
                  <a:pt x="5711025" y="1752002"/>
                  <a:pt x="5708418" y="1748765"/>
                </a:cubicBezTo>
                <a:lnTo>
                  <a:pt x="5708418" y="1745528"/>
                </a:lnTo>
                <a:lnTo>
                  <a:pt x="5712599" y="1740133"/>
                </a:lnTo>
                <a:lnTo>
                  <a:pt x="5712599" y="1737031"/>
                </a:lnTo>
                <a:lnTo>
                  <a:pt x="5711655" y="1725162"/>
                </a:lnTo>
                <a:lnTo>
                  <a:pt x="5712599" y="1720846"/>
                </a:lnTo>
                <a:lnTo>
                  <a:pt x="5711655" y="1719767"/>
                </a:lnTo>
                <a:lnTo>
                  <a:pt x="5711655" y="1718822"/>
                </a:lnTo>
                <a:lnTo>
                  <a:pt x="5712599" y="1712348"/>
                </a:lnTo>
                <a:lnTo>
                  <a:pt x="5709497" y="1709111"/>
                </a:lnTo>
                <a:lnTo>
                  <a:pt x="5710576" y="1700479"/>
                </a:lnTo>
                <a:lnTo>
                  <a:pt x="5708418" y="1690903"/>
                </a:lnTo>
                <a:lnTo>
                  <a:pt x="5710576" y="1684429"/>
                </a:lnTo>
                <a:lnTo>
                  <a:pt x="5709497" y="1671616"/>
                </a:lnTo>
                <a:lnTo>
                  <a:pt x="5713678" y="1666222"/>
                </a:lnTo>
                <a:lnTo>
                  <a:pt x="5712599" y="1665143"/>
                </a:lnTo>
                <a:lnTo>
                  <a:pt x="5712599" y="1650171"/>
                </a:lnTo>
                <a:lnTo>
                  <a:pt x="5707339" y="1644776"/>
                </a:lnTo>
                <a:lnTo>
                  <a:pt x="5706260" y="1645855"/>
                </a:lnTo>
                <a:lnTo>
                  <a:pt x="5705181" y="1645855"/>
                </a:lnTo>
                <a:lnTo>
                  <a:pt x="5707339" y="1656646"/>
                </a:lnTo>
                <a:lnTo>
                  <a:pt x="5706260" y="1657591"/>
                </a:lnTo>
                <a:lnTo>
                  <a:pt x="5704102" y="1657591"/>
                </a:lnTo>
                <a:lnTo>
                  <a:pt x="5700865" y="1655567"/>
                </a:lnTo>
                <a:lnTo>
                  <a:pt x="5697628" y="1657591"/>
                </a:lnTo>
                <a:lnTo>
                  <a:pt x="5688051" y="1657591"/>
                </a:lnTo>
                <a:lnTo>
                  <a:pt x="5684814" y="1655567"/>
                </a:lnTo>
                <a:lnTo>
                  <a:pt x="5677261" y="1655567"/>
                </a:lnTo>
                <a:lnTo>
                  <a:pt x="5668764" y="1657591"/>
                </a:lnTo>
                <a:lnTo>
                  <a:pt x="5666606" y="1657591"/>
                </a:lnTo>
                <a:lnTo>
                  <a:pt x="5660132" y="1652330"/>
                </a:lnTo>
                <a:lnTo>
                  <a:pt x="5660132" y="1650171"/>
                </a:lnTo>
                <a:cubicBezTo>
                  <a:pt x="5664448" y="1647474"/>
                  <a:pt x="5666606" y="1642483"/>
                  <a:pt x="5666606" y="1635200"/>
                </a:cubicBezTo>
                <a:lnTo>
                  <a:pt x="5664448" y="1628726"/>
                </a:lnTo>
                <a:lnTo>
                  <a:pt x="5665527" y="1627647"/>
                </a:lnTo>
                <a:lnTo>
                  <a:pt x="5664448" y="1620094"/>
                </a:lnTo>
                <a:lnTo>
                  <a:pt x="5664448" y="1619015"/>
                </a:lnTo>
                <a:lnTo>
                  <a:pt x="5666606" y="1606202"/>
                </a:lnTo>
                <a:lnTo>
                  <a:pt x="5664448" y="1584757"/>
                </a:lnTo>
                <a:lnTo>
                  <a:pt x="5666606" y="1578283"/>
                </a:lnTo>
                <a:cubicBezTo>
                  <a:pt x="5666606" y="1570640"/>
                  <a:pt x="5665168" y="1563851"/>
                  <a:pt x="5662290" y="1557917"/>
                </a:cubicBezTo>
                <a:cubicBezTo>
                  <a:pt x="5663729" y="1554770"/>
                  <a:pt x="5665168" y="1553017"/>
                  <a:pt x="5666606" y="1552657"/>
                </a:cubicBezTo>
                <a:lnTo>
                  <a:pt x="5675103" y="1553736"/>
                </a:lnTo>
                <a:lnTo>
                  <a:pt x="5682656" y="1552657"/>
                </a:lnTo>
                <a:cubicBezTo>
                  <a:pt x="5684814" y="1559041"/>
                  <a:pt x="5686972" y="1562233"/>
                  <a:pt x="5689130" y="1562233"/>
                </a:cubicBezTo>
                <a:cubicBezTo>
                  <a:pt x="5691019" y="1562233"/>
                  <a:pt x="5692413" y="1560075"/>
                  <a:pt x="5693312" y="1555759"/>
                </a:cubicBezTo>
                <a:lnTo>
                  <a:pt x="5697628" y="1553736"/>
                </a:lnTo>
                <a:lnTo>
                  <a:pt x="5699786" y="1553736"/>
                </a:lnTo>
                <a:lnTo>
                  <a:pt x="5710576" y="1558996"/>
                </a:lnTo>
                <a:lnTo>
                  <a:pt x="5712599" y="1551578"/>
                </a:lnTo>
                <a:lnTo>
                  <a:pt x="5709497" y="1539709"/>
                </a:lnTo>
                <a:lnTo>
                  <a:pt x="5709497" y="1538630"/>
                </a:lnTo>
                <a:cubicBezTo>
                  <a:pt x="5709497" y="1533684"/>
                  <a:pt x="5714127" y="1531212"/>
                  <a:pt x="5723389" y="1531212"/>
                </a:cubicBezTo>
                <a:close/>
                <a:moveTo>
                  <a:pt x="8600250" y="1530673"/>
                </a:moveTo>
                <a:cubicBezTo>
                  <a:pt x="8604386" y="1534629"/>
                  <a:pt x="8614098" y="1537147"/>
                  <a:pt x="8629384" y="1538226"/>
                </a:cubicBezTo>
                <a:cubicBezTo>
                  <a:pt x="8629384" y="1541283"/>
                  <a:pt x="8637296" y="1545240"/>
                  <a:pt x="8653122" y="1550095"/>
                </a:cubicBezTo>
                <a:lnTo>
                  <a:pt x="8653122" y="1551174"/>
                </a:lnTo>
                <a:cubicBezTo>
                  <a:pt x="8647727" y="1558907"/>
                  <a:pt x="8641612" y="1563942"/>
                  <a:pt x="8634778" y="1566280"/>
                </a:cubicBezTo>
                <a:cubicBezTo>
                  <a:pt x="8634778" y="1575452"/>
                  <a:pt x="8629024" y="1580847"/>
                  <a:pt x="8617514" y="1582465"/>
                </a:cubicBezTo>
                <a:lnTo>
                  <a:pt x="8617514" y="1585702"/>
                </a:lnTo>
                <a:cubicBezTo>
                  <a:pt x="8617514" y="1587860"/>
                  <a:pt x="8622190" y="1590018"/>
                  <a:pt x="8631542" y="1592176"/>
                </a:cubicBezTo>
                <a:lnTo>
                  <a:pt x="8638016" y="1592176"/>
                </a:lnTo>
                <a:lnTo>
                  <a:pt x="8638016" y="1586781"/>
                </a:lnTo>
                <a:cubicBezTo>
                  <a:pt x="8638016" y="1582825"/>
                  <a:pt x="8639454" y="1580307"/>
                  <a:pt x="8642332" y="1579228"/>
                </a:cubicBezTo>
                <a:cubicBezTo>
                  <a:pt x="8650604" y="1579228"/>
                  <a:pt x="8659955" y="1582465"/>
                  <a:pt x="8670386" y="1588939"/>
                </a:cubicBezTo>
                <a:lnTo>
                  <a:pt x="8680097" y="1592176"/>
                </a:lnTo>
                <a:lnTo>
                  <a:pt x="8688729" y="1590018"/>
                </a:lnTo>
                <a:lnTo>
                  <a:pt x="8692910" y="1591097"/>
                </a:lnTo>
                <a:lnTo>
                  <a:pt x="8691831" y="1584623"/>
                </a:lnTo>
                <a:lnTo>
                  <a:pt x="8696147" y="1574912"/>
                </a:lnTo>
                <a:lnTo>
                  <a:pt x="8695068" y="1573833"/>
                </a:lnTo>
                <a:lnTo>
                  <a:pt x="8693989" y="1573833"/>
                </a:lnTo>
                <a:lnTo>
                  <a:pt x="8686571" y="1580307"/>
                </a:lnTo>
                <a:lnTo>
                  <a:pt x="8683334" y="1580307"/>
                </a:lnTo>
                <a:lnTo>
                  <a:pt x="8674702" y="1578149"/>
                </a:lnTo>
                <a:lnTo>
                  <a:pt x="8668228" y="1580307"/>
                </a:lnTo>
                <a:cubicBezTo>
                  <a:pt x="8651683" y="1578509"/>
                  <a:pt x="8643410" y="1575631"/>
                  <a:pt x="8643410" y="1571675"/>
                </a:cubicBezTo>
                <a:lnTo>
                  <a:pt x="8642332" y="1570596"/>
                </a:lnTo>
                <a:lnTo>
                  <a:pt x="8642332" y="1569517"/>
                </a:lnTo>
                <a:cubicBezTo>
                  <a:pt x="8643410" y="1565920"/>
                  <a:pt x="8645928" y="1564122"/>
                  <a:pt x="8649885" y="1564122"/>
                </a:cubicBezTo>
                <a:lnTo>
                  <a:pt x="8666070" y="1568438"/>
                </a:lnTo>
                <a:cubicBezTo>
                  <a:pt x="8666070" y="1566460"/>
                  <a:pt x="8669666" y="1565021"/>
                  <a:pt x="8676860" y="1564122"/>
                </a:cubicBezTo>
                <a:lnTo>
                  <a:pt x="8680097" y="1564122"/>
                </a:lnTo>
                <a:cubicBezTo>
                  <a:pt x="8684413" y="1564122"/>
                  <a:pt x="8686571" y="1566280"/>
                  <a:pt x="8686571" y="1570596"/>
                </a:cubicBezTo>
                <a:lnTo>
                  <a:pt x="8688729" y="1570596"/>
                </a:lnTo>
                <a:cubicBezTo>
                  <a:pt x="8693674" y="1568438"/>
                  <a:pt x="8696147" y="1565560"/>
                  <a:pt x="8696147" y="1561963"/>
                </a:cubicBezTo>
                <a:lnTo>
                  <a:pt x="8696147" y="1544700"/>
                </a:lnTo>
                <a:lnTo>
                  <a:pt x="8699384" y="1539305"/>
                </a:lnTo>
                <a:lnTo>
                  <a:pt x="8695068" y="1534989"/>
                </a:lnTo>
                <a:lnTo>
                  <a:pt x="8695068" y="1533910"/>
                </a:lnTo>
                <a:cubicBezTo>
                  <a:pt x="8695068" y="1532651"/>
                  <a:pt x="8696866" y="1531572"/>
                  <a:pt x="8700463" y="1530673"/>
                </a:cubicBezTo>
                <a:lnTo>
                  <a:pt x="8709095" y="1531752"/>
                </a:lnTo>
                <a:lnTo>
                  <a:pt x="8714490" y="1530673"/>
                </a:lnTo>
                <a:lnTo>
                  <a:pt x="8716648" y="1532831"/>
                </a:lnTo>
                <a:lnTo>
                  <a:pt x="8718806" y="1532831"/>
                </a:lnTo>
                <a:lnTo>
                  <a:pt x="8718806" y="1531752"/>
                </a:lnTo>
                <a:lnTo>
                  <a:pt x="8726359" y="1532831"/>
                </a:lnTo>
                <a:lnTo>
                  <a:pt x="8727438" y="1532831"/>
                </a:lnTo>
                <a:lnTo>
                  <a:pt x="8737149" y="1531752"/>
                </a:lnTo>
                <a:cubicBezTo>
                  <a:pt x="8749558" y="1535349"/>
                  <a:pt x="8756032" y="1538226"/>
                  <a:pt x="8756571" y="1540384"/>
                </a:cubicBezTo>
                <a:lnTo>
                  <a:pt x="8756571" y="1542542"/>
                </a:lnTo>
                <a:cubicBezTo>
                  <a:pt x="8756571" y="1545060"/>
                  <a:pt x="8752974" y="1546858"/>
                  <a:pt x="8745781" y="1547937"/>
                </a:cubicBezTo>
                <a:cubicBezTo>
                  <a:pt x="8746320" y="1555670"/>
                  <a:pt x="8747400" y="1560346"/>
                  <a:pt x="8749018" y="1561963"/>
                </a:cubicBezTo>
                <a:lnTo>
                  <a:pt x="8747939" y="1568438"/>
                </a:lnTo>
                <a:lnTo>
                  <a:pt x="8750097" y="1568438"/>
                </a:lnTo>
                <a:lnTo>
                  <a:pt x="8754413" y="1567359"/>
                </a:lnTo>
                <a:lnTo>
                  <a:pt x="8760887" y="1569517"/>
                </a:lnTo>
                <a:lnTo>
                  <a:pt x="8761966" y="1569517"/>
                </a:lnTo>
                <a:cubicBezTo>
                  <a:pt x="8764843" y="1568259"/>
                  <a:pt x="8767721" y="1563942"/>
                  <a:pt x="8770598" y="1556569"/>
                </a:cubicBezTo>
                <a:cubicBezTo>
                  <a:pt x="8772217" y="1556569"/>
                  <a:pt x="8776892" y="1550455"/>
                  <a:pt x="8784625" y="1538226"/>
                </a:cubicBezTo>
                <a:lnTo>
                  <a:pt x="8786783" y="1538226"/>
                </a:lnTo>
                <a:lnTo>
                  <a:pt x="8798652" y="1554411"/>
                </a:lnTo>
                <a:cubicBezTo>
                  <a:pt x="8798652" y="1556389"/>
                  <a:pt x="8801889" y="1558547"/>
                  <a:pt x="8808363" y="1560885"/>
                </a:cubicBezTo>
                <a:lnTo>
                  <a:pt x="8808363" y="1563043"/>
                </a:lnTo>
                <a:cubicBezTo>
                  <a:pt x="8813399" y="1564841"/>
                  <a:pt x="8815916" y="1566639"/>
                  <a:pt x="8815916" y="1568438"/>
                </a:cubicBezTo>
                <a:lnTo>
                  <a:pt x="8808363" y="1575991"/>
                </a:lnTo>
                <a:lnTo>
                  <a:pt x="8798652" y="1575991"/>
                </a:lnTo>
                <a:lnTo>
                  <a:pt x="8793257" y="1582465"/>
                </a:lnTo>
                <a:cubicBezTo>
                  <a:pt x="8793617" y="1583903"/>
                  <a:pt x="8799372" y="1587500"/>
                  <a:pt x="8810521" y="1593255"/>
                </a:cubicBezTo>
                <a:lnTo>
                  <a:pt x="8811600" y="1598650"/>
                </a:lnTo>
                <a:lnTo>
                  <a:pt x="8820232" y="1598650"/>
                </a:lnTo>
                <a:lnTo>
                  <a:pt x="8824548" y="1602965"/>
                </a:lnTo>
                <a:lnTo>
                  <a:pt x="8824548" y="1604045"/>
                </a:lnTo>
                <a:cubicBezTo>
                  <a:pt x="8824189" y="1605843"/>
                  <a:pt x="8819513" y="1608720"/>
                  <a:pt x="8810521" y="1612677"/>
                </a:cubicBezTo>
                <a:lnTo>
                  <a:pt x="8806205" y="1624546"/>
                </a:lnTo>
                <a:lnTo>
                  <a:pt x="8808363" y="1631020"/>
                </a:lnTo>
                <a:lnTo>
                  <a:pt x="8807284" y="1635335"/>
                </a:lnTo>
                <a:cubicBezTo>
                  <a:pt x="8810881" y="1640192"/>
                  <a:pt x="8812679" y="1643788"/>
                  <a:pt x="8812679" y="1646126"/>
                </a:cubicBezTo>
                <a:lnTo>
                  <a:pt x="8812679" y="1649363"/>
                </a:lnTo>
                <a:cubicBezTo>
                  <a:pt x="8808004" y="1663660"/>
                  <a:pt x="8803328" y="1670807"/>
                  <a:pt x="8798652" y="1670807"/>
                </a:cubicBezTo>
                <a:lnTo>
                  <a:pt x="8798652" y="1671886"/>
                </a:lnTo>
                <a:cubicBezTo>
                  <a:pt x="8798652" y="1674044"/>
                  <a:pt x="8802968" y="1676561"/>
                  <a:pt x="8811600" y="1679439"/>
                </a:cubicBezTo>
                <a:cubicBezTo>
                  <a:pt x="8811600" y="1681956"/>
                  <a:pt x="8814478" y="1685553"/>
                  <a:pt x="8820232" y="1690229"/>
                </a:cubicBezTo>
                <a:lnTo>
                  <a:pt x="8820232" y="1691308"/>
                </a:lnTo>
                <a:lnTo>
                  <a:pt x="8815916" y="1695624"/>
                </a:lnTo>
                <a:lnTo>
                  <a:pt x="8813758" y="1695624"/>
                </a:lnTo>
                <a:cubicBezTo>
                  <a:pt x="8805306" y="1695624"/>
                  <a:pt x="8795955" y="1697063"/>
                  <a:pt x="8785704" y="1699940"/>
                </a:cubicBezTo>
                <a:lnTo>
                  <a:pt x="8777072" y="1699940"/>
                </a:lnTo>
                <a:cubicBezTo>
                  <a:pt x="8772037" y="1699940"/>
                  <a:pt x="8768080" y="1699221"/>
                  <a:pt x="8765203" y="1697782"/>
                </a:cubicBezTo>
                <a:lnTo>
                  <a:pt x="8759808" y="1698861"/>
                </a:lnTo>
                <a:cubicBezTo>
                  <a:pt x="8746860" y="1698142"/>
                  <a:pt x="8740386" y="1695984"/>
                  <a:pt x="8740386" y="1692387"/>
                </a:cubicBezTo>
                <a:lnTo>
                  <a:pt x="8740386" y="1691308"/>
                </a:lnTo>
                <a:cubicBezTo>
                  <a:pt x="8740386" y="1689689"/>
                  <a:pt x="8742904" y="1688610"/>
                  <a:pt x="8747939" y="1688071"/>
                </a:cubicBezTo>
                <a:lnTo>
                  <a:pt x="8755492" y="1691308"/>
                </a:lnTo>
                <a:cubicBezTo>
                  <a:pt x="8766282" y="1688431"/>
                  <a:pt x="8771677" y="1684115"/>
                  <a:pt x="8771677" y="1678360"/>
                </a:cubicBezTo>
                <a:cubicBezTo>
                  <a:pt x="8769159" y="1675482"/>
                  <a:pt x="8762326" y="1671886"/>
                  <a:pt x="8751176" y="1667570"/>
                </a:cubicBezTo>
                <a:lnTo>
                  <a:pt x="8749018" y="1665413"/>
                </a:lnTo>
                <a:lnTo>
                  <a:pt x="8734991" y="1674044"/>
                </a:lnTo>
                <a:lnTo>
                  <a:pt x="8733912" y="1674044"/>
                </a:lnTo>
                <a:lnTo>
                  <a:pt x="8716648" y="1668649"/>
                </a:lnTo>
                <a:lnTo>
                  <a:pt x="8699384" y="1670807"/>
                </a:lnTo>
                <a:lnTo>
                  <a:pt x="8683334" y="1669728"/>
                </a:lnTo>
                <a:cubicBezTo>
                  <a:pt x="8682434" y="1672965"/>
                  <a:pt x="8679557" y="1675482"/>
                  <a:pt x="8674702" y="1677281"/>
                </a:cubicBezTo>
                <a:lnTo>
                  <a:pt x="8664991" y="1676202"/>
                </a:lnTo>
                <a:lnTo>
                  <a:pt x="8646648" y="1682676"/>
                </a:lnTo>
                <a:lnTo>
                  <a:pt x="8642332" y="1676202"/>
                </a:lnTo>
                <a:lnTo>
                  <a:pt x="8635858" y="1675123"/>
                </a:lnTo>
                <a:lnTo>
                  <a:pt x="8638016" y="1660153"/>
                </a:lnTo>
                <a:lnTo>
                  <a:pt x="8636936" y="1634257"/>
                </a:lnTo>
                <a:lnTo>
                  <a:pt x="8635858" y="1633178"/>
                </a:lnTo>
                <a:cubicBezTo>
                  <a:pt x="8629384" y="1633178"/>
                  <a:pt x="8626146" y="1635696"/>
                  <a:pt x="8626146" y="1640731"/>
                </a:cubicBezTo>
                <a:cubicBezTo>
                  <a:pt x="8630642" y="1642169"/>
                  <a:pt x="8633160" y="1643968"/>
                  <a:pt x="8633700" y="1646126"/>
                </a:cubicBezTo>
                <a:lnTo>
                  <a:pt x="8633700" y="1648284"/>
                </a:lnTo>
                <a:cubicBezTo>
                  <a:pt x="8628664" y="1654039"/>
                  <a:pt x="8626146" y="1661187"/>
                  <a:pt x="8626146" y="1669728"/>
                </a:cubicBezTo>
                <a:lnTo>
                  <a:pt x="8629384" y="1672965"/>
                </a:lnTo>
                <a:lnTo>
                  <a:pt x="8629384" y="1676202"/>
                </a:lnTo>
                <a:lnTo>
                  <a:pt x="8626146" y="1688071"/>
                </a:lnTo>
                <a:lnTo>
                  <a:pt x="8630462" y="1692387"/>
                </a:lnTo>
                <a:lnTo>
                  <a:pt x="8630462" y="1705335"/>
                </a:lnTo>
                <a:cubicBezTo>
                  <a:pt x="8630462" y="1708032"/>
                  <a:pt x="8628304" y="1711989"/>
                  <a:pt x="8623988" y="1717204"/>
                </a:cubicBezTo>
                <a:lnTo>
                  <a:pt x="8626146" y="1720441"/>
                </a:lnTo>
                <a:cubicBezTo>
                  <a:pt x="8622550" y="1724038"/>
                  <a:pt x="8619672" y="1725836"/>
                  <a:pt x="8617514" y="1725836"/>
                </a:cubicBezTo>
                <a:lnTo>
                  <a:pt x="8617514" y="1730152"/>
                </a:lnTo>
                <a:lnTo>
                  <a:pt x="8619672" y="1730152"/>
                </a:lnTo>
                <a:cubicBezTo>
                  <a:pt x="8619852" y="1726555"/>
                  <a:pt x="8620931" y="1724757"/>
                  <a:pt x="8622909" y="1724757"/>
                </a:cubicBezTo>
                <a:lnTo>
                  <a:pt x="8623988" y="1724757"/>
                </a:lnTo>
                <a:lnTo>
                  <a:pt x="8630462" y="1730152"/>
                </a:lnTo>
                <a:lnTo>
                  <a:pt x="8630462" y="1735547"/>
                </a:lnTo>
                <a:lnTo>
                  <a:pt x="8632620" y="1735547"/>
                </a:lnTo>
                <a:cubicBezTo>
                  <a:pt x="8642691" y="1731770"/>
                  <a:pt x="8647727" y="1726735"/>
                  <a:pt x="8647727" y="1720441"/>
                </a:cubicBezTo>
                <a:lnTo>
                  <a:pt x="8645568" y="1713967"/>
                </a:lnTo>
                <a:lnTo>
                  <a:pt x="8648806" y="1711809"/>
                </a:lnTo>
                <a:lnTo>
                  <a:pt x="8650964" y="1711809"/>
                </a:lnTo>
                <a:cubicBezTo>
                  <a:pt x="8657438" y="1714327"/>
                  <a:pt x="8660675" y="1721880"/>
                  <a:pt x="8660675" y="1734468"/>
                </a:cubicBezTo>
                <a:lnTo>
                  <a:pt x="8661754" y="1737705"/>
                </a:lnTo>
                <a:lnTo>
                  <a:pt x="8661754" y="1739863"/>
                </a:lnTo>
                <a:lnTo>
                  <a:pt x="8659596" y="1743100"/>
                </a:lnTo>
                <a:lnTo>
                  <a:pt x="8660675" y="1749574"/>
                </a:lnTo>
                <a:cubicBezTo>
                  <a:pt x="8658696" y="1756048"/>
                  <a:pt x="8656898" y="1759285"/>
                  <a:pt x="8655280" y="1759285"/>
                </a:cubicBezTo>
                <a:lnTo>
                  <a:pt x="8654201" y="1756048"/>
                </a:lnTo>
                <a:lnTo>
                  <a:pt x="8653122" y="1756048"/>
                </a:lnTo>
                <a:lnTo>
                  <a:pt x="8650964" y="1758206"/>
                </a:lnTo>
                <a:cubicBezTo>
                  <a:pt x="8650964" y="1759645"/>
                  <a:pt x="8652402" y="1760364"/>
                  <a:pt x="8655280" y="1760364"/>
                </a:cubicBezTo>
                <a:lnTo>
                  <a:pt x="8656359" y="1761443"/>
                </a:lnTo>
                <a:lnTo>
                  <a:pt x="8656359" y="1762522"/>
                </a:lnTo>
                <a:cubicBezTo>
                  <a:pt x="8655999" y="1765040"/>
                  <a:pt x="8652402" y="1769356"/>
                  <a:pt x="8645568" y="1775470"/>
                </a:cubicBezTo>
                <a:cubicBezTo>
                  <a:pt x="8643950" y="1779786"/>
                  <a:pt x="8641432" y="1781944"/>
                  <a:pt x="8638016" y="1781944"/>
                </a:cubicBezTo>
                <a:lnTo>
                  <a:pt x="8635858" y="1779786"/>
                </a:lnTo>
                <a:lnTo>
                  <a:pt x="8633700" y="1781944"/>
                </a:lnTo>
                <a:lnTo>
                  <a:pt x="8632620" y="1781944"/>
                </a:lnTo>
                <a:cubicBezTo>
                  <a:pt x="8631182" y="1781944"/>
                  <a:pt x="8630462" y="1780865"/>
                  <a:pt x="8630462" y="1778707"/>
                </a:cubicBezTo>
                <a:lnTo>
                  <a:pt x="8629384" y="1777628"/>
                </a:lnTo>
                <a:lnTo>
                  <a:pt x="8628304" y="1777628"/>
                </a:lnTo>
                <a:cubicBezTo>
                  <a:pt x="8628304" y="1783383"/>
                  <a:pt x="8626146" y="1786260"/>
                  <a:pt x="8621830" y="1786260"/>
                </a:cubicBezTo>
                <a:lnTo>
                  <a:pt x="8617514" y="1786260"/>
                </a:lnTo>
                <a:cubicBezTo>
                  <a:pt x="8615536" y="1786260"/>
                  <a:pt x="8614457" y="1784462"/>
                  <a:pt x="8614277" y="1780865"/>
                </a:cubicBezTo>
                <a:lnTo>
                  <a:pt x="8609961" y="1780865"/>
                </a:lnTo>
                <a:cubicBezTo>
                  <a:pt x="8609602" y="1787339"/>
                  <a:pt x="8607803" y="1790576"/>
                  <a:pt x="8604566" y="1790576"/>
                </a:cubicBezTo>
                <a:lnTo>
                  <a:pt x="8590539" y="1786260"/>
                </a:lnTo>
                <a:lnTo>
                  <a:pt x="8585144" y="1789497"/>
                </a:lnTo>
                <a:lnTo>
                  <a:pt x="8582986" y="1789497"/>
                </a:lnTo>
                <a:cubicBezTo>
                  <a:pt x="8580828" y="1789497"/>
                  <a:pt x="8579030" y="1786260"/>
                  <a:pt x="8577591" y="1779786"/>
                </a:cubicBezTo>
                <a:lnTo>
                  <a:pt x="8577591" y="1768996"/>
                </a:lnTo>
                <a:lnTo>
                  <a:pt x="8579749" y="1757127"/>
                </a:lnTo>
                <a:cubicBezTo>
                  <a:pt x="8578311" y="1756767"/>
                  <a:pt x="8576872" y="1754969"/>
                  <a:pt x="8575433" y="1751732"/>
                </a:cubicBezTo>
                <a:lnTo>
                  <a:pt x="8576512" y="1747416"/>
                </a:lnTo>
                <a:lnTo>
                  <a:pt x="8576512" y="1746337"/>
                </a:lnTo>
                <a:lnTo>
                  <a:pt x="8575433" y="1746337"/>
                </a:lnTo>
                <a:lnTo>
                  <a:pt x="8575433" y="1748495"/>
                </a:lnTo>
                <a:lnTo>
                  <a:pt x="8573275" y="1748495"/>
                </a:lnTo>
                <a:lnTo>
                  <a:pt x="8573275" y="1744179"/>
                </a:lnTo>
                <a:cubicBezTo>
                  <a:pt x="8573275" y="1742740"/>
                  <a:pt x="8574354" y="1742021"/>
                  <a:pt x="8576512" y="1742021"/>
                </a:cubicBezTo>
                <a:lnTo>
                  <a:pt x="8577591" y="1740942"/>
                </a:lnTo>
                <a:lnTo>
                  <a:pt x="8577591" y="1704256"/>
                </a:lnTo>
                <a:lnTo>
                  <a:pt x="8579749" y="1692387"/>
                </a:lnTo>
                <a:lnTo>
                  <a:pt x="8579749" y="1684834"/>
                </a:lnTo>
                <a:lnTo>
                  <a:pt x="8577591" y="1676202"/>
                </a:lnTo>
                <a:lnTo>
                  <a:pt x="8578670" y="1671886"/>
                </a:lnTo>
                <a:lnTo>
                  <a:pt x="8575433" y="1669728"/>
                </a:lnTo>
                <a:lnTo>
                  <a:pt x="8573275" y="1669728"/>
                </a:lnTo>
                <a:lnTo>
                  <a:pt x="8561406" y="1676202"/>
                </a:lnTo>
                <a:lnTo>
                  <a:pt x="8560327" y="1676202"/>
                </a:lnTo>
                <a:lnTo>
                  <a:pt x="8558169" y="1674044"/>
                </a:lnTo>
                <a:lnTo>
                  <a:pt x="8558169" y="1672965"/>
                </a:lnTo>
                <a:cubicBezTo>
                  <a:pt x="8560327" y="1668649"/>
                  <a:pt x="8563204" y="1665054"/>
                  <a:pt x="8566801" y="1662176"/>
                </a:cubicBezTo>
                <a:cubicBezTo>
                  <a:pt x="8566801" y="1659030"/>
                  <a:pt x="8572556" y="1650802"/>
                  <a:pt x="8584065" y="1637494"/>
                </a:cubicBezTo>
                <a:cubicBezTo>
                  <a:pt x="8585864" y="1637494"/>
                  <a:pt x="8587662" y="1634257"/>
                  <a:pt x="8589460" y="1627783"/>
                </a:cubicBezTo>
                <a:cubicBezTo>
                  <a:pt x="8592338" y="1627783"/>
                  <a:pt x="8593776" y="1625265"/>
                  <a:pt x="8593776" y="1620230"/>
                </a:cubicBezTo>
                <a:cubicBezTo>
                  <a:pt x="8595754" y="1615374"/>
                  <a:pt x="8598272" y="1612137"/>
                  <a:pt x="8601329" y="1610519"/>
                </a:cubicBezTo>
                <a:cubicBezTo>
                  <a:pt x="8600610" y="1602606"/>
                  <a:pt x="8599171" y="1598650"/>
                  <a:pt x="8597013" y="1598650"/>
                </a:cubicBezTo>
                <a:cubicBezTo>
                  <a:pt x="8593776" y="1598650"/>
                  <a:pt x="8589460" y="1601168"/>
                  <a:pt x="8584065" y="1606203"/>
                </a:cubicBezTo>
                <a:lnTo>
                  <a:pt x="8567880" y="1612677"/>
                </a:lnTo>
                <a:lnTo>
                  <a:pt x="8564643" y="1612677"/>
                </a:lnTo>
                <a:lnTo>
                  <a:pt x="8562485" y="1610519"/>
                </a:lnTo>
                <a:cubicBezTo>
                  <a:pt x="8564104" y="1610159"/>
                  <a:pt x="8566981" y="1604764"/>
                  <a:pt x="8571117" y="1594334"/>
                </a:cubicBezTo>
                <a:cubicBezTo>
                  <a:pt x="8573815" y="1594334"/>
                  <a:pt x="8576692" y="1589658"/>
                  <a:pt x="8579749" y="1580307"/>
                </a:cubicBezTo>
                <a:cubicBezTo>
                  <a:pt x="8586223" y="1572754"/>
                  <a:pt x="8589460" y="1567718"/>
                  <a:pt x="8589460" y="1565201"/>
                </a:cubicBezTo>
                <a:lnTo>
                  <a:pt x="8588381" y="1564122"/>
                </a:lnTo>
                <a:lnTo>
                  <a:pt x="8588381" y="1563043"/>
                </a:lnTo>
                <a:lnTo>
                  <a:pt x="8593776" y="1543621"/>
                </a:lnTo>
                <a:lnTo>
                  <a:pt x="8592697" y="1536068"/>
                </a:lnTo>
                <a:close/>
                <a:moveTo>
                  <a:pt x="1131039" y="1530536"/>
                </a:moveTo>
                <a:cubicBezTo>
                  <a:pt x="1163409" y="1533593"/>
                  <a:pt x="1179595" y="1536831"/>
                  <a:pt x="1179595" y="1540248"/>
                </a:cubicBezTo>
                <a:cubicBezTo>
                  <a:pt x="1188407" y="1540248"/>
                  <a:pt x="1193082" y="1542406"/>
                  <a:pt x="1193621" y="1546721"/>
                </a:cubicBezTo>
                <a:cubicBezTo>
                  <a:pt x="1193621" y="1548160"/>
                  <a:pt x="1184269" y="1557152"/>
                  <a:pt x="1165567" y="1573697"/>
                </a:cubicBezTo>
                <a:lnTo>
                  <a:pt x="1165567" y="1576934"/>
                </a:lnTo>
                <a:lnTo>
                  <a:pt x="1167725" y="1583408"/>
                </a:lnTo>
                <a:lnTo>
                  <a:pt x="1152619" y="1597300"/>
                </a:lnTo>
                <a:cubicBezTo>
                  <a:pt x="1147583" y="1608989"/>
                  <a:pt x="1140751" y="1617981"/>
                  <a:pt x="1132118" y="1624275"/>
                </a:cubicBezTo>
                <a:cubicBezTo>
                  <a:pt x="1132118" y="1628591"/>
                  <a:pt x="1124924" y="1636504"/>
                  <a:pt x="1110538" y="1648013"/>
                </a:cubicBezTo>
                <a:lnTo>
                  <a:pt x="1108380" y="1648013"/>
                </a:lnTo>
                <a:lnTo>
                  <a:pt x="1107302" y="1646934"/>
                </a:lnTo>
                <a:lnTo>
                  <a:pt x="1107302" y="1643697"/>
                </a:lnTo>
                <a:cubicBezTo>
                  <a:pt x="1114495" y="1623196"/>
                  <a:pt x="1119530" y="1605258"/>
                  <a:pt x="1122408" y="1589882"/>
                </a:cubicBezTo>
                <a:lnTo>
                  <a:pt x="1120250" y="1583408"/>
                </a:lnTo>
                <a:lnTo>
                  <a:pt x="1123487" y="1574776"/>
                </a:lnTo>
                <a:lnTo>
                  <a:pt x="1121328" y="1570460"/>
                </a:lnTo>
                <a:lnTo>
                  <a:pt x="1124565" y="1565065"/>
                </a:lnTo>
                <a:lnTo>
                  <a:pt x="1124565" y="1563986"/>
                </a:lnTo>
                <a:lnTo>
                  <a:pt x="1123487" y="1559670"/>
                </a:lnTo>
                <a:lnTo>
                  <a:pt x="1125645" y="1551038"/>
                </a:lnTo>
                <a:lnTo>
                  <a:pt x="1124565" y="1541326"/>
                </a:lnTo>
                <a:lnTo>
                  <a:pt x="1124565" y="1533773"/>
                </a:lnTo>
                <a:cubicBezTo>
                  <a:pt x="1125283" y="1531615"/>
                  <a:pt x="1127443" y="1530536"/>
                  <a:pt x="1131039" y="1530536"/>
                </a:cubicBezTo>
                <a:close/>
                <a:moveTo>
                  <a:pt x="1558176" y="1529727"/>
                </a:moveTo>
                <a:lnTo>
                  <a:pt x="1564651" y="1530806"/>
                </a:lnTo>
                <a:lnTo>
                  <a:pt x="1579756" y="1529727"/>
                </a:lnTo>
                <a:lnTo>
                  <a:pt x="1580836" y="1529727"/>
                </a:lnTo>
                <a:cubicBezTo>
                  <a:pt x="1589467" y="1529727"/>
                  <a:pt x="1593783" y="1532245"/>
                  <a:pt x="1593783" y="1537280"/>
                </a:cubicBezTo>
                <a:lnTo>
                  <a:pt x="1597021" y="1537280"/>
                </a:lnTo>
                <a:cubicBezTo>
                  <a:pt x="1599718" y="1535122"/>
                  <a:pt x="1602955" y="1534043"/>
                  <a:pt x="1606731" y="1534043"/>
                </a:cubicBezTo>
                <a:cubicBezTo>
                  <a:pt x="1612305" y="1534043"/>
                  <a:pt x="1615949" y="1535842"/>
                  <a:pt x="1617657" y="1539438"/>
                </a:cubicBezTo>
                <a:lnTo>
                  <a:pt x="1617657" y="1545912"/>
                </a:lnTo>
                <a:cubicBezTo>
                  <a:pt x="1617657" y="1548070"/>
                  <a:pt x="1614733" y="1549509"/>
                  <a:pt x="1608889" y="1550228"/>
                </a:cubicBezTo>
                <a:lnTo>
                  <a:pt x="1606731" y="1544833"/>
                </a:lnTo>
                <a:lnTo>
                  <a:pt x="1604573" y="1544833"/>
                </a:lnTo>
                <a:lnTo>
                  <a:pt x="1604573" y="1551307"/>
                </a:lnTo>
                <a:cubicBezTo>
                  <a:pt x="1604573" y="1556882"/>
                  <a:pt x="1606011" y="1560119"/>
                  <a:pt x="1608889" y="1561018"/>
                </a:cubicBezTo>
                <a:lnTo>
                  <a:pt x="1609968" y="1561018"/>
                </a:lnTo>
                <a:lnTo>
                  <a:pt x="1623051" y="1550228"/>
                </a:lnTo>
                <a:cubicBezTo>
                  <a:pt x="1634921" y="1550228"/>
                  <a:pt x="1643193" y="1557826"/>
                  <a:pt x="1647869" y="1573023"/>
                </a:cubicBezTo>
                <a:lnTo>
                  <a:pt x="1647869" y="1574101"/>
                </a:lnTo>
                <a:lnTo>
                  <a:pt x="1643552" y="1573023"/>
                </a:lnTo>
                <a:lnTo>
                  <a:pt x="1634921" y="1576259"/>
                </a:lnTo>
                <a:lnTo>
                  <a:pt x="1626288" y="1576259"/>
                </a:lnTo>
                <a:cubicBezTo>
                  <a:pt x="1621972" y="1576259"/>
                  <a:pt x="1619815" y="1574821"/>
                  <a:pt x="1619815" y="1571943"/>
                </a:cubicBezTo>
                <a:lnTo>
                  <a:pt x="1615364" y="1578417"/>
                </a:lnTo>
                <a:lnTo>
                  <a:pt x="1624130" y="1578417"/>
                </a:lnTo>
                <a:cubicBezTo>
                  <a:pt x="1630605" y="1579496"/>
                  <a:pt x="1633841" y="1582374"/>
                  <a:pt x="1633841" y="1587049"/>
                </a:cubicBezTo>
                <a:cubicBezTo>
                  <a:pt x="1633841" y="1590646"/>
                  <a:pt x="1628041" y="1595681"/>
                  <a:pt x="1616443" y="1602155"/>
                </a:cubicBezTo>
                <a:cubicBezTo>
                  <a:pt x="1615184" y="1607191"/>
                  <a:pt x="1613025" y="1609709"/>
                  <a:pt x="1609968" y="1609709"/>
                </a:cubicBezTo>
                <a:lnTo>
                  <a:pt x="1611047" y="1615104"/>
                </a:lnTo>
                <a:lnTo>
                  <a:pt x="1609968" y="1616182"/>
                </a:lnTo>
                <a:lnTo>
                  <a:pt x="1608889" y="1615104"/>
                </a:lnTo>
                <a:lnTo>
                  <a:pt x="1603495" y="1615104"/>
                </a:lnTo>
                <a:lnTo>
                  <a:pt x="1601336" y="1617262"/>
                </a:lnTo>
                <a:lnTo>
                  <a:pt x="1605653" y="1618340"/>
                </a:lnTo>
                <a:lnTo>
                  <a:pt x="1609968" y="1617262"/>
                </a:lnTo>
                <a:lnTo>
                  <a:pt x="1613205" y="1620499"/>
                </a:lnTo>
                <a:lnTo>
                  <a:pt x="1617657" y="1619419"/>
                </a:lnTo>
                <a:lnTo>
                  <a:pt x="1618735" y="1620499"/>
                </a:lnTo>
                <a:lnTo>
                  <a:pt x="1619815" y="1617262"/>
                </a:lnTo>
                <a:lnTo>
                  <a:pt x="1618735" y="1616182"/>
                </a:lnTo>
                <a:lnTo>
                  <a:pt x="1618735" y="1614024"/>
                </a:lnTo>
                <a:cubicBezTo>
                  <a:pt x="1623950" y="1607011"/>
                  <a:pt x="1629345" y="1601256"/>
                  <a:pt x="1634921" y="1596760"/>
                </a:cubicBezTo>
                <a:lnTo>
                  <a:pt x="1636000" y="1596760"/>
                </a:lnTo>
                <a:cubicBezTo>
                  <a:pt x="1644272" y="1596760"/>
                  <a:pt x="1652904" y="1604313"/>
                  <a:pt x="1661895" y="1619419"/>
                </a:cubicBezTo>
                <a:lnTo>
                  <a:pt x="1661895" y="1620499"/>
                </a:lnTo>
                <a:lnTo>
                  <a:pt x="1664053" y="1620499"/>
                </a:lnTo>
                <a:cubicBezTo>
                  <a:pt x="1666210" y="1619959"/>
                  <a:pt x="1667290" y="1617081"/>
                  <a:pt x="1667290" y="1611867"/>
                </a:cubicBezTo>
                <a:lnTo>
                  <a:pt x="1667290" y="1610787"/>
                </a:lnTo>
                <a:cubicBezTo>
                  <a:pt x="1664413" y="1610787"/>
                  <a:pt x="1662973" y="1608629"/>
                  <a:pt x="1662973" y="1604313"/>
                </a:cubicBezTo>
                <a:lnTo>
                  <a:pt x="1662973" y="1603234"/>
                </a:lnTo>
                <a:lnTo>
                  <a:pt x="1669447" y="1593524"/>
                </a:lnTo>
                <a:lnTo>
                  <a:pt x="1667290" y="1587049"/>
                </a:lnTo>
                <a:lnTo>
                  <a:pt x="1669447" y="1581654"/>
                </a:lnTo>
                <a:lnTo>
                  <a:pt x="1668370" y="1580576"/>
                </a:lnTo>
                <a:lnTo>
                  <a:pt x="1668370" y="1579496"/>
                </a:lnTo>
                <a:cubicBezTo>
                  <a:pt x="1668909" y="1557826"/>
                  <a:pt x="1670348" y="1546991"/>
                  <a:pt x="1672686" y="1546991"/>
                </a:cubicBezTo>
                <a:lnTo>
                  <a:pt x="1671606" y="1536201"/>
                </a:lnTo>
                <a:cubicBezTo>
                  <a:pt x="1671606" y="1531885"/>
                  <a:pt x="1676686" y="1529727"/>
                  <a:pt x="1686847" y="1529727"/>
                </a:cubicBezTo>
                <a:cubicBezTo>
                  <a:pt x="1695120" y="1537280"/>
                  <a:pt x="1703392" y="1541237"/>
                  <a:pt x="1711666" y="1541596"/>
                </a:cubicBezTo>
                <a:lnTo>
                  <a:pt x="1712743" y="1545912"/>
                </a:lnTo>
                <a:lnTo>
                  <a:pt x="1711666" y="1546991"/>
                </a:lnTo>
                <a:lnTo>
                  <a:pt x="1717060" y="1549149"/>
                </a:lnTo>
                <a:lnTo>
                  <a:pt x="1717060" y="1550228"/>
                </a:lnTo>
                <a:cubicBezTo>
                  <a:pt x="1715620" y="1551847"/>
                  <a:pt x="1713824" y="1558006"/>
                  <a:pt x="1711666" y="1568706"/>
                </a:cubicBezTo>
                <a:lnTo>
                  <a:pt x="1709506" y="1568706"/>
                </a:lnTo>
                <a:lnTo>
                  <a:pt x="1709506" y="1576259"/>
                </a:lnTo>
                <a:lnTo>
                  <a:pt x="1704111" y="1594602"/>
                </a:lnTo>
                <a:lnTo>
                  <a:pt x="1704111" y="1595681"/>
                </a:lnTo>
                <a:lnTo>
                  <a:pt x="1714902" y="1594602"/>
                </a:lnTo>
                <a:lnTo>
                  <a:pt x="1723533" y="1598919"/>
                </a:lnTo>
                <a:lnTo>
                  <a:pt x="1737560" y="1594602"/>
                </a:lnTo>
                <a:lnTo>
                  <a:pt x="1738640" y="1595681"/>
                </a:lnTo>
                <a:lnTo>
                  <a:pt x="1740797" y="1595681"/>
                </a:lnTo>
                <a:lnTo>
                  <a:pt x="1740797" y="1594602"/>
                </a:lnTo>
                <a:cubicBezTo>
                  <a:pt x="1738640" y="1594602"/>
                  <a:pt x="1737560" y="1593883"/>
                  <a:pt x="1737560" y="1592444"/>
                </a:cubicBezTo>
                <a:lnTo>
                  <a:pt x="1737560" y="1591365"/>
                </a:lnTo>
                <a:lnTo>
                  <a:pt x="1749429" y="1573023"/>
                </a:lnTo>
                <a:lnTo>
                  <a:pt x="1750644" y="1573023"/>
                </a:lnTo>
                <a:cubicBezTo>
                  <a:pt x="1752801" y="1573023"/>
                  <a:pt x="1758196" y="1576259"/>
                  <a:pt x="1766828" y="1582733"/>
                </a:cubicBezTo>
                <a:lnTo>
                  <a:pt x="1770065" y="1583812"/>
                </a:lnTo>
                <a:lnTo>
                  <a:pt x="1773303" y="1582733"/>
                </a:lnTo>
                <a:cubicBezTo>
                  <a:pt x="1777618" y="1588848"/>
                  <a:pt x="1779776" y="1593164"/>
                  <a:pt x="1779776" y="1595681"/>
                </a:cubicBezTo>
                <a:lnTo>
                  <a:pt x="1779776" y="1597839"/>
                </a:lnTo>
                <a:lnTo>
                  <a:pt x="1773303" y="1604313"/>
                </a:lnTo>
                <a:lnTo>
                  <a:pt x="1770065" y="1601076"/>
                </a:lnTo>
                <a:lnTo>
                  <a:pt x="1770065" y="1602155"/>
                </a:lnTo>
                <a:lnTo>
                  <a:pt x="1771145" y="1605392"/>
                </a:lnTo>
                <a:lnTo>
                  <a:pt x="1764669" y="1610787"/>
                </a:lnTo>
                <a:cubicBezTo>
                  <a:pt x="1757297" y="1608090"/>
                  <a:pt x="1750059" y="1603414"/>
                  <a:pt x="1742956" y="1596760"/>
                </a:cubicBezTo>
                <a:lnTo>
                  <a:pt x="1742956" y="1597839"/>
                </a:lnTo>
                <a:lnTo>
                  <a:pt x="1747271" y="1605392"/>
                </a:lnTo>
                <a:lnTo>
                  <a:pt x="1748350" y="1604313"/>
                </a:lnTo>
                <a:lnTo>
                  <a:pt x="1749429" y="1604313"/>
                </a:lnTo>
                <a:cubicBezTo>
                  <a:pt x="1750599" y="1604313"/>
                  <a:pt x="1751722" y="1605752"/>
                  <a:pt x="1752801" y="1608629"/>
                </a:cubicBezTo>
                <a:lnTo>
                  <a:pt x="1753881" y="1607551"/>
                </a:lnTo>
                <a:lnTo>
                  <a:pt x="1754959" y="1607551"/>
                </a:lnTo>
                <a:lnTo>
                  <a:pt x="1765751" y="1615104"/>
                </a:lnTo>
                <a:cubicBezTo>
                  <a:pt x="1761974" y="1646125"/>
                  <a:pt x="1758017" y="1661636"/>
                  <a:pt x="1753881" y="1661636"/>
                </a:cubicBezTo>
                <a:lnTo>
                  <a:pt x="1753881" y="1662714"/>
                </a:lnTo>
                <a:lnTo>
                  <a:pt x="1754959" y="1667030"/>
                </a:lnTo>
                <a:lnTo>
                  <a:pt x="1750644" y="1673504"/>
                </a:lnTo>
                <a:lnTo>
                  <a:pt x="1751722" y="1682136"/>
                </a:lnTo>
                <a:lnTo>
                  <a:pt x="1738640" y="1717878"/>
                </a:lnTo>
                <a:cubicBezTo>
                  <a:pt x="1738640" y="1719317"/>
                  <a:pt x="1740797" y="1720756"/>
                  <a:pt x="1745113" y="1722194"/>
                </a:cubicBezTo>
                <a:cubicBezTo>
                  <a:pt x="1745113" y="1725072"/>
                  <a:pt x="1748757" y="1726510"/>
                  <a:pt x="1756038" y="1726510"/>
                </a:cubicBezTo>
                <a:cubicBezTo>
                  <a:pt x="1756578" y="1728848"/>
                  <a:pt x="1761974" y="1732085"/>
                  <a:pt x="1772223" y="1736221"/>
                </a:cubicBezTo>
                <a:cubicBezTo>
                  <a:pt x="1779237" y="1741257"/>
                  <a:pt x="1782833" y="1744494"/>
                  <a:pt x="1783015" y="1745932"/>
                </a:cubicBezTo>
                <a:lnTo>
                  <a:pt x="1783015" y="1747011"/>
                </a:lnTo>
                <a:lnTo>
                  <a:pt x="1760356" y="1790306"/>
                </a:lnTo>
                <a:lnTo>
                  <a:pt x="1759275" y="1790306"/>
                </a:lnTo>
                <a:cubicBezTo>
                  <a:pt x="1756758" y="1790306"/>
                  <a:pt x="1748081" y="1784552"/>
                  <a:pt x="1733245" y="1773042"/>
                </a:cubicBezTo>
                <a:cubicBezTo>
                  <a:pt x="1718139" y="1770165"/>
                  <a:pt x="1710585" y="1765804"/>
                  <a:pt x="1710585" y="1759959"/>
                </a:cubicBezTo>
                <a:lnTo>
                  <a:pt x="1706270" y="1757801"/>
                </a:lnTo>
                <a:cubicBezTo>
                  <a:pt x="1694399" y="1762927"/>
                  <a:pt x="1685723" y="1768726"/>
                  <a:pt x="1680238" y="1775200"/>
                </a:cubicBezTo>
                <a:cubicBezTo>
                  <a:pt x="1667110" y="1781135"/>
                  <a:pt x="1657400" y="1787249"/>
                  <a:pt x="1651106" y="1793543"/>
                </a:cubicBezTo>
                <a:lnTo>
                  <a:pt x="1646790" y="1794622"/>
                </a:lnTo>
                <a:lnTo>
                  <a:pt x="1631683" y="1791385"/>
                </a:lnTo>
                <a:lnTo>
                  <a:pt x="1625210" y="1793543"/>
                </a:lnTo>
                <a:lnTo>
                  <a:pt x="1624130" y="1792464"/>
                </a:lnTo>
                <a:lnTo>
                  <a:pt x="1624130" y="1791385"/>
                </a:lnTo>
                <a:cubicBezTo>
                  <a:pt x="1629885" y="1791026"/>
                  <a:pt x="1632763" y="1788868"/>
                  <a:pt x="1632763" y="1784911"/>
                </a:cubicBezTo>
                <a:cubicBezTo>
                  <a:pt x="1638337" y="1779157"/>
                  <a:pt x="1647688" y="1772683"/>
                  <a:pt x="1660816" y="1765489"/>
                </a:cubicBezTo>
                <a:cubicBezTo>
                  <a:pt x="1670887" y="1752991"/>
                  <a:pt x="1678844" y="1746472"/>
                  <a:pt x="1684690" y="1745932"/>
                </a:cubicBezTo>
                <a:cubicBezTo>
                  <a:pt x="1685408" y="1738020"/>
                  <a:pt x="1687206" y="1734063"/>
                  <a:pt x="1690084" y="1734063"/>
                </a:cubicBezTo>
                <a:lnTo>
                  <a:pt x="1687927" y="1730826"/>
                </a:lnTo>
                <a:cubicBezTo>
                  <a:pt x="1689364" y="1730826"/>
                  <a:pt x="1690084" y="1729747"/>
                  <a:pt x="1690084" y="1727589"/>
                </a:cubicBezTo>
                <a:cubicBezTo>
                  <a:pt x="1690084" y="1722554"/>
                  <a:pt x="1689364" y="1720036"/>
                  <a:pt x="1687927" y="1720036"/>
                </a:cubicBezTo>
                <a:lnTo>
                  <a:pt x="1689005" y="1712483"/>
                </a:lnTo>
                <a:lnTo>
                  <a:pt x="1689005" y="1701693"/>
                </a:lnTo>
                <a:lnTo>
                  <a:pt x="1694399" y="1695084"/>
                </a:lnTo>
                <a:lnTo>
                  <a:pt x="1694399" y="1691847"/>
                </a:lnTo>
                <a:cubicBezTo>
                  <a:pt x="1694399" y="1690409"/>
                  <a:pt x="1693321" y="1689689"/>
                  <a:pt x="1691163" y="1689689"/>
                </a:cubicBezTo>
                <a:cubicBezTo>
                  <a:pt x="1688106" y="1689689"/>
                  <a:pt x="1685948" y="1681777"/>
                  <a:pt x="1684690" y="1665952"/>
                </a:cubicBezTo>
                <a:cubicBezTo>
                  <a:pt x="1682080" y="1665952"/>
                  <a:pt x="1680238" y="1659118"/>
                  <a:pt x="1679160" y="1645450"/>
                </a:cubicBezTo>
                <a:lnTo>
                  <a:pt x="1656500" y="1670267"/>
                </a:lnTo>
                <a:lnTo>
                  <a:pt x="1651106" y="1671346"/>
                </a:lnTo>
                <a:lnTo>
                  <a:pt x="1650026" y="1670267"/>
                </a:lnTo>
                <a:lnTo>
                  <a:pt x="1650026" y="1668109"/>
                </a:lnTo>
                <a:lnTo>
                  <a:pt x="1653264" y="1661636"/>
                </a:lnTo>
                <a:lnTo>
                  <a:pt x="1652185" y="1660556"/>
                </a:lnTo>
                <a:lnTo>
                  <a:pt x="1651106" y="1660556"/>
                </a:lnTo>
                <a:cubicBezTo>
                  <a:pt x="1648228" y="1660916"/>
                  <a:pt x="1644272" y="1664513"/>
                  <a:pt x="1639236" y="1671346"/>
                </a:cubicBezTo>
                <a:cubicBezTo>
                  <a:pt x="1636718" y="1671706"/>
                  <a:pt x="1633841" y="1673864"/>
                  <a:pt x="1630605" y="1677820"/>
                </a:cubicBezTo>
                <a:lnTo>
                  <a:pt x="1626288" y="1677820"/>
                </a:lnTo>
                <a:cubicBezTo>
                  <a:pt x="1630605" y="1681777"/>
                  <a:pt x="1632763" y="1686093"/>
                  <a:pt x="1632763" y="1690768"/>
                </a:cubicBezTo>
                <a:lnTo>
                  <a:pt x="1631683" y="1691847"/>
                </a:lnTo>
                <a:cubicBezTo>
                  <a:pt x="1631683" y="1693286"/>
                  <a:pt x="1629885" y="1694005"/>
                  <a:pt x="1626288" y="1694005"/>
                </a:cubicBezTo>
                <a:lnTo>
                  <a:pt x="1625210" y="1695084"/>
                </a:lnTo>
                <a:lnTo>
                  <a:pt x="1625210" y="1697377"/>
                </a:lnTo>
                <a:cubicBezTo>
                  <a:pt x="1625749" y="1701693"/>
                  <a:pt x="1626828" y="1703851"/>
                  <a:pt x="1628446" y="1703851"/>
                </a:cubicBezTo>
                <a:lnTo>
                  <a:pt x="1630605" y="1703851"/>
                </a:lnTo>
                <a:cubicBezTo>
                  <a:pt x="1633122" y="1695849"/>
                  <a:pt x="1637078" y="1691847"/>
                  <a:pt x="1642473" y="1691847"/>
                </a:cubicBezTo>
                <a:lnTo>
                  <a:pt x="1651106" y="1696163"/>
                </a:lnTo>
                <a:lnTo>
                  <a:pt x="1660816" y="1695084"/>
                </a:lnTo>
                <a:lnTo>
                  <a:pt x="1661895" y="1696163"/>
                </a:lnTo>
                <a:lnTo>
                  <a:pt x="1661895" y="1697377"/>
                </a:lnTo>
                <a:cubicBezTo>
                  <a:pt x="1661895" y="1699895"/>
                  <a:pt x="1656500" y="1702413"/>
                  <a:pt x="1645711" y="1704930"/>
                </a:cubicBezTo>
                <a:cubicBezTo>
                  <a:pt x="1643912" y="1708167"/>
                  <a:pt x="1637796" y="1712124"/>
                  <a:pt x="1627368" y="1716799"/>
                </a:cubicBezTo>
                <a:cubicBezTo>
                  <a:pt x="1625929" y="1723453"/>
                  <a:pt x="1625210" y="1732804"/>
                  <a:pt x="1625210" y="1744853"/>
                </a:cubicBezTo>
                <a:lnTo>
                  <a:pt x="1626288" y="1749169"/>
                </a:lnTo>
                <a:lnTo>
                  <a:pt x="1625210" y="1752406"/>
                </a:lnTo>
                <a:lnTo>
                  <a:pt x="1626288" y="1757801"/>
                </a:lnTo>
                <a:lnTo>
                  <a:pt x="1623051" y="1764410"/>
                </a:lnTo>
                <a:lnTo>
                  <a:pt x="1624130" y="1773042"/>
                </a:lnTo>
                <a:cubicBezTo>
                  <a:pt x="1624130" y="1778797"/>
                  <a:pt x="1621972" y="1781674"/>
                  <a:pt x="1617657" y="1781674"/>
                </a:cubicBezTo>
                <a:cubicBezTo>
                  <a:pt x="1611811" y="1781674"/>
                  <a:pt x="1608889" y="1783832"/>
                  <a:pt x="1608889" y="1788148"/>
                </a:cubicBezTo>
                <a:cubicBezTo>
                  <a:pt x="1605112" y="1791745"/>
                  <a:pt x="1601876" y="1793543"/>
                  <a:pt x="1599178" y="1793543"/>
                </a:cubicBezTo>
                <a:lnTo>
                  <a:pt x="1594862" y="1793543"/>
                </a:lnTo>
                <a:lnTo>
                  <a:pt x="1590546" y="1790306"/>
                </a:lnTo>
                <a:lnTo>
                  <a:pt x="1584073" y="1795701"/>
                </a:lnTo>
                <a:lnTo>
                  <a:pt x="1578678" y="1795701"/>
                </a:lnTo>
                <a:cubicBezTo>
                  <a:pt x="1572023" y="1795701"/>
                  <a:pt x="1567348" y="1794263"/>
                  <a:pt x="1564651" y="1791385"/>
                </a:cubicBezTo>
                <a:lnTo>
                  <a:pt x="1565730" y="1780595"/>
                </a:lnTo>
                <a:cubicBezTo>
                  <a:pt x="1562311" y="1768277"/>
                  <a:pt x="1557637" y="1762117"/>
                  <a:pt x="1551702" y="1762117"/>
                </a:cubicBezTo>
                <a:cubicBezTo>
                  <a:pt x="1546576" y="1758521"/>
                  <a:pt x="1544014" y="1755284"/>
                  <a:pt x="1544014" y="1752406"/>
                </a:cubicBezTo>
                <a:lnTo>
                  <a:pt x="1548331" y="1749169"/>
                </a:lnTo>
                <a:lnTo>
                  <a:pt x="1551702" y="1749169"/>
                </a:lnTo>
                <a:lnTo>
                  <a:pt x="1562493" y="1753485"/>
                </a:lnTo>
                <a:cubicBezTo>
                  <a:pt x="1574720" y="1753485"/>
                  <a:pt x="1580836" y="1750608"/>
                  <a:pt x="1580836" y="1744853"/>
                </a:cubicBezTo>
                <a:lnTo>
                  <a:pt x="1580836" y="1734063"/>
                </a:lnTo>
                <a:lnTo>
                  <a:pt x="1579756" y="1732984"/>
                </a:lnTo>
                <a:lnTo>
                  <a:pt x="1579756" y="1731905"/>
                </a:lnTo>
                <a:lnTo>
                  <a:pt x="1572203" y="1732984"/>
                </a:lnTo>
                <a:lnTo>
                  <a:pt x="1565730" y="1731905"/>
                </a:lnTo>
                <a:cubicBezTo>
                  <a:pt x="1555389" y="1734783"/>
                  <a:pt x="1547430" y="1739818"/>
                  <a:pt x="1541856" y="1747011"/>
                </a:cubicBezTo>
                <a:lnTo>
                  <a:pt x="1539698" y="1747011"/>
                </a:lnTo>
                <a:cubicBezTo>
                  <a:pt x="1530347" y="1736761"/>
                  <a:pt x="1525672" y="1728488"/>
                  <a:pt x="1525672" y="1722194"/>
                </a:cubicBezTo>
                <a:lnTo>
                  <a:pt x="1525672" y="1711404"/>
                </a:lnTo>
                <a:cubicBezTo>
                  <a:pt x="1525672" y="1707808"/>
                  <a:pt x="1523153" y="1704930"/>
                  <a:pt x="1518118" y="1702772"/>
                </a:cubicBezTo>
                <a:lnTo>
                  <a:pt x="1518118" y="1701693"/>
                </a:lnTo>
                <a:cubicBezTo>
                  <a:pt x="1531067" y="1689554"/>
                  <a:pt x="1537540" y="1681237"/>
                  <a:pt x="1537540" y="1676741"/>
                </a:cubicBezTo>
                <a:cubicBezTo>
                  <a:pt x="1542576" y="1673324"/>
                  <a:pt x="1545093" y="1669368"/>
                  <a:pt x="1545093" y="1664873"/>
                </a:cubicBezTo>
                <a:lnTo>
                  <a:pt x="1546172" y="1656241"/>
                </a:lnTo>
                <a:lnTo>
                  <a:pt x="1542935" y="1655161"/>
                </a:lnTo>
                <a:lnTo>
                  <a:pt x="1534303" y="1658398"/>
                </a:lnTo>
                <a:lnTo>
                  <a:pt x="1531067" y="1658398"/>
                </a:lnTo>
                <a:cubicBezTo>
                  <a:pt x="1529448" y="1658398"/>
                  <a:pt x="1528009" y="1655881"/>
                  <a:pt x="1526750" y="1650845"/>
                </a:cubicBezTo>
                <a:cubicBezTo>
                  <a:pt x="1527829" y="1647968"/>
                  <a:pt x="1528910" y="1646530"/>
                  <a:pt x="1529987" y="1646530"/>
                </a:cubicBezTo>
                <a:cubicBezTo>
                  <a:pt x="1531426" y="1646530"/>
                  <a:pt x="1532145" y="1648328"/>
                  <a:pt x="1532145" y="1651925"/>
                </a:cubicBezTo>
                <a:lnTo>
                  <a:pt x="1533225" y="1653003"/>
                </a:lnTo>
                <a:lnTo>
                  <a:pt x="1534303" y="1653003"/>
                </a:lnTo>
                <a:lnTo>
                  <a:pt x="1540777" y="1650845"/>
                </a:lnTo>
                <a:lnTo>
                  <a:pt x="1547251" y="1651925"/>
                </a:lnTo>
                <a:lnTo>
                  <a:pt x="1550489" y="1650845"/>
                </a:lnTo>
                <a:lnTo>
                  <a:pt x="1550489" y="1643293"/>
                </a:lnTo>
                <a:cubicBezTo>
                  <a:pt x="1554893" y="1637538"/>
                  <a:pt x="1557097" y="1632457"/>
                  <a:pt x="1557097" y="1628052"/>
                </a:cubicBezTo>
                <a:lnTo>
                  <a:pt x="1546172" y="1631423"/>
                </a:lnTo>
                <a:lnTo>
                  <a:pt x="1533225" y="1625894"/>
                </a:lnTo>
                <a:lnTo>
                  <a:pt x="1526750" y="1626972"/>
                </a:lnTo>
                <a:lnTo>
                  <a:pt x="1524592" y="1626972"/>
                </a:lnTo>
                <a:cubicBezTo>
                  <a:pt x="1521714" y="1626073"/>
                  <a:pt x="1520276" y="1622836"/>
                  <a:pt x="1520276" y="1617262"/>
                </a:cubicBezTo>
                <a:lnTo>
                  <a:pt x="1521355" y="1616182"/>
                </a:lnTo>
                <a:lnTo>
                  <a:pt x="1525672" y="1616182"/>
                </a:lnTo>
                <a:lnTo>
                  <a:pt x="1534303" y="1618340"/>
                </a:lnTo>
                <a:lnTo>
                  <a:pt x="1544014" y="1616182"/>
                </a:lnTo>
                <a:lnTo>
                  <a:pt x="1557097" y="1617262"/>
                </a:lnTo>
                <a:lnTo>
                  <a:pt x="1558176" y="1616182"/>
                </a:lnTo>
                <a:lnTo>
                  <a:pt x="1558176" y="1599997"/>
                </a:lnTo>
                <a:lnTo>
                  <a:pt x="1560334" y="1593524"/>
                </a:lnTo>
                <a:lnTo>
                  <a:pt x="1559254" y="1581654"/>
                </a:lnTo>
                <a:lnTo>
                  <a:pt x="1559254" y="1578417"/>
                </a:lnTo>
                <a:lnTo>
                  <a:pt x="1557097" y="1576259"/>
                </a:lnTo>
                <a:lnTo>
                  <a:pt x="1554939" y="1576259"/>
                </a:lnTo>
                <a:lnTo>
                  <a:pt x="1538619" y="1577338"/>
                </a:lnTo>
                <a:lnTo>
                  <a:pt x="1528910" y="1575181"/>
                </a:lnTo>
                <a:lnTo>
                  <a:pt x="1523513" y="1576259"/>
                </a:lnTo>
                <a:lnTo>
                  <a:pt x="1522434" y="1575181"/>
                </a:lnTo>
                <a:lnTo>
                  <a:pt x="1522434" y="1574101"/>
                </a:lnTo>
                <a:cubicBezTo>
                  <a:pt x="1523872" y="1566818"/>
                  <a:pt x="1526750" y="1563176"/>
                  <a:pt x="1531067" y="1563176"/>
                </a:cubicBezTo>
                <a:lnTo>
                  <a:pt x="1537540" y="1565469"/>
                </a:lnTo>
                <a:lnTo>
                  <a:pt x="1545093" y="1564390"/>
                </a:lnTo>
                <a:cubicBezTo>
                  <a:pt x="1545093" y="1565829"/>
                  <a:pt x="1548734" y="1566548"/>
                  <a:pt x="1556018" y="1566548"/>
                </a:cubicBezTo>
                <a:lnTo>
                  <a:pt x="1560334" y="1571943"/>
                </a:lnTo>
                <a:lnTo>
                  <a:pt x="1560334" y="1570864"/>
                </a:lnTo>
                <a:lnTo>
                  <a:pt x="1559254" y="1553465"/>
                </a:lnTo>
                <a:lnTo>
                  <a:pt x="1561413" y="1551307"/>
                </a:lnTo>
                <a:lnTo>
                  <a:pt x="1562493" y="1552386"/>
                </a:lnTo>
                <a:lnTo>
                  <a:pt x="1564651" y="1552386"/>
                </a:lnTo>
                <a:lnTo>
                  <a:pt x="1564651" y="1551307"/>
                </a:lnTo>
                <a:cubicBezTo>
                  <a:pt x="1560334" y="1550588"/>
                  <a:pt x="1558176" y="1549509"/>
                  <a:pt x="1558176" y="1548070"/>
                </a:cubicBezTo>
                <a:lnTo>
                  <a:pt x="1558176" y="1545912"/>
                </a:lnTo>
                <a:lnTo>
                  <a:pt x="1559254" y="1538359"/>
                </a:lnTo>
                <a:cubicBezTo>
                  <a:pt x="1556376" y="1536921"/>
                  <a:pt x="1554939" y="1534763"/>
                  <a:pt x="1554939" y="1531885"/>
                </a:cubicBezTo>
                <a:close/>
                <a:moveTo>
                  <a:pt x="3699048" y="1529188"/>
                </a:moveTo>
                <a:lnTo>
                  <a:pt x="3718470" y="1534583"/>
                </a:lnTo>
                <a:cubicBezTo>
                  <a:pt x="3732676" y="1534583"/>
                  <a:pt x="3742028" y="1537461"/>
                  <a:pt x="3746524" y="1543216"/>
                </a:cubicBezTo>
                <a:cubicBezTo>
                  <a:pt x="3742927" y="1547531"/>
                  <a:pt x="3736453" y="1549689"/>
                  <a:pt x="3727102" y="1549689"/>
                </a:cubicBezTo>
                <a:cubicBezTo>
                  <a:pt x="3727102" y="1554724"/>
                  <a:pt x="3718470" y="1561603"/>
                  <a:pt x="3701206" y="1570325"/>
                </a:cubicBezTo>
                <a:lnTo>
                  <a:pt x="3701206" y="1572483"/>
                </a:lnTo>
                <a:lnTo>
                  <a:pt x="3714154" y="1572483"/>
                </a:lnTo>
                <a:cubicBezTo>
                  <a:pt x="3718470" y="1572843"/>
                  <a:pt x="3720628" y="1573922"/>
                  <a:pt x="3720628" y="1575720"/>
                </a:cubicBezTo>
                <a:lnTo>
                  <a:pt x="3720628" y="1576799"/>
                </a:lnTo>
                <a:cubicBezTo>
                  <a:pt x="3718470" y="1580396"/>
                  <a:pt x="3715952" y="1582194"/>
                  <a:pt x="3713075" y="1582194"/>
                </a:cubicBezTo>
                <a:lnTo>
                  <a:pt x="3713075" y="1581115"/>
                </a:lnTo>
                <a:lnTo>
                  <a:pt x="3711996" y="1582194"/>
                </a:lnTo>
                <a:lnTo>
                  <a:pt x="3701206" y="1582194"/>
                </a:lnTo>
                <a:lnTo>
                  <a:pt x="3692574" y="1580036"/>
                </a:lnTo>
                <a:cubicBezTo>
                  <a:pt x="3678816" y="1580036"/>
                  <a:pt x="3671938" y="1584712"/>
                  <a:pt x="3671938" y="1594063"/>
                </a:cubicBezTo>
                <a:lnTo>
                  <a:pt x="3669780" y="1607011"/>
                </a:lnTo>
                <a:cubicBezTo>
                  <a:pt x="3674815" y="1607910"/>
                  <a:pt x="3677333" y="1608990"/>
                  <a:pt x="3677333" y="1610248"/>
                </a:cubicBezTo>
                <a:cubicBezTo>
                  <a:pt x="3672297" y="1614564"/>
                  <a:pt x="3668341" y="1623601"/>
                  <a:pt x="3665464" y="1637358"/>
                </a:cubicBezTo>
                <a:lnTo>
                  <a:pt x="3665464" y="1639516"/>
                </a:lnTo>
                <a:lnTo>
                  <a:pt x="3670859" y="1639516"/>
                </a:lnTo>
                <a:lnTo>
                  <a:pt x="3675175" y="1638437"/>
                </a:lnTo>
                <a:lnTo>
                  <a:pt x="3679491" y="1639516"/>
                </a:lnTo>
                <a:lnTo>
                  <a:pt x="3683807" y="1638437"/>
                </a:lnTo>
                <a:cubicBezTo>
                  <a:pt x="3687044" y="1639876"/>
                  <a:pt x="3688842" y="1641315"/>
                  <a:pt x="3689202" y="1642753"/>
                </a:cubicBezTo>
                <a:cubicBezTo>
                  <a:pt x="3689202" y="1644192"/>
                  <a:pt x="3684526" y="1645271"/>
                  <a:pt x="3675175" y="1645990"/>
                </a:cubicBezTo>
                <a:cubicBezTo>
                  <a:pt x="3675175" y="1647968"/>
                  <a:pt x="3670499" y="1649407"/>
                  <a:pt x="3661148" y="1650306"/>
                </a:cubicBezTo>
                <a:lnTo>
                  <a:pt x="3652516" y="1667570"/>
                </a:lnTo>
                <a:lnTo>
                  <a:pt x="3652516" y="1668649"/>
                </a:lnTo>
                <a:lnTo>
                  <a:pt x="3654674" y="1670807"/>
                </a:lnTo>
                <a:cubicBezTo>
                  <a:pt x="3658450" y="1668649"/>
                  <a:pt x="3662046" y="1667570"/>
                  <a:pt x="3665464" y="1667570"/>
                </a:cubicBezTo>
                <a:cubicBezTo>
                  <a:pt x="3680030" y="1671166"/>
                  <a:pt x="3689786" y="1672965"/>
                  <a:pt x="3694732" y="1672965"/>
                </a:cubicBezTo>
                <a:cubicBezTo>
                  <a:pt x="3707680" y="1669188"/>
                  <a:pt x="3714154" y="1664513"/>
                  <a:pt x="3714154" y="1658938"/>
                </a:cubicBezTo>
                <a:cubicBezTo>
                  <a:pt x="3716671" y="1658938"/>
                  <a:pt x="3719549" y="1656061"/>
                  <a:pt x="3722786" y="1650306"/>
                </a:cubicBezTo>
                <a:lnTo>
                  <a:pt x="3723865" y="1649227"/>
                </a:lnTo>
                <a:lnTo>
                  <a:pt x="3724944" y="1649227"/>
                </a:lnTo>
                <a:cubicBezTo>
                  <a:pt x="3734475" y="1654083"/>
                  <a:pt x="3743826" y="1657680"/>
                  <a:pt x="3752998" y="1660017"/>
                </a:cubicBezTo>
                <a:cubicBezTo>
                  <a:pt x="3760281" y="1667750"/>
                  <a:pt x="3763923" y="1674583"/>
                  <a:pt x="3763923" y="1680518"/>
                </a:cubicBezTo>
                <a:cubicBezTo>
                  <a:pt x="3761405" y="1682676"/>
                  <a:pt x="3758482" y="1683755"/>
                  <a:pt x="3755156" y="1683755"/>
                </a:cubicBezTo>
                <a:lnTo>
                  <a:pt x="3752998" y="1685913"/>
                </a:lnTo>
                <a:lnTo>
                  <a:pt x="3751919" y="1689150"/>
                </a:lnTo>
                <a:lnTo>
                  <a:pt x="3752998" y="1689150"/>
                </a:lnTo>
                <a:lnTo>
                  <a:pt x="3758393" y="1695624"/>
                </a:lnTo>
                <a:lnTo>
                  <a:pt x="3758393" y="1697782"/>
                </a:lnTo>
                <a:lnTo>
                  <a:pt x="3751919" y="1704391"/>
                </a:lnTo>
                <a:lnTo>
                  <a:pt x="3754077" y="1707628"/>
                </a:lnTo>
                <a:lnTo>
                  <a:pt x="3752998" y="1711944"/>
                </a:lnTo>
                <a:lnTo>
                  <a:pt x="3756235" y="1727050"/>
                </a:lnTo>
                <a:lnTo>
                  <a:pt x="3755156" y="1728129"/>
                </a:lnTo>
                <a:lnTo>
                  <a:pt x="3756235" y="1733524"/>
                </a:lnTo>
                <a:lnTo>
                  <a:pt x="3756235" y="1774661"/>
                </a:lnTo>
                <a:lnTo>
                  <a:pt x="3758393" y="1782214"/>
                </a:lnTo>
                <a:cubicBezTo>
                  <a:pt x="3754796" y="1791565"/>
                  <a:pt x="3750840" y="1796960"/>
                  <a:pt x="3746524" y="1798399"/>
                </a:cubicBezTo>
                <a:lnTo>
                  <a:pt x="3743287" y="1798399"/>
                </a:lnTo>
                <a:lnTo>
                  <a:pt x="3740050" y="1796241"/>
                </a:lnTo>
                <a:lnTo>
                  <a:pt x="3729260" y="1796241"/>
                </a:lnTo>
                <a:cubicBezTo>
                  <a:pt x="3725843" y="1796241"/>
                  <a:pt x="3723325" y="1795162"/>
                  <a:pt x="3721707" y="1793004"/>
                </a:cubicBezTo>
                <a:lnTo>
                  <a:pt x="3716312" y="1794083"/>
                </a:lnTo>
                <a:lnTo>
                  <a:pt x="3713075" y="1794083"/>
                </a:lnTo>
                <a:lnTo>
                  <a:pt x="3704443" y="1781135"/>
                </a:lnTo>
                <a:lnTo>
                  <a:pt x="3695811" y="1782214"/>
                </a:lnTo>
                <a:cubicBezTo>
                  <a:pt x="3668386" y="1780955"/>
                  <a:pt x="3654674" y="1779516"/>
                  <a:pt x="3654674" y="1777898"/>
                </a:cubicBezTo>
                <a:lnTo>
                  <a:pt x="3635252" y="1782214"/>
                </a:lnTo>
                <a:cubicBezTo>
                  <a:pt x="3628957" y="1790846"/>
                  <a:pt x="3619921" y="1795162"/>
                  <a:pt x="3608142" y="1795162"/>
                </a:cubicBezTo>
                <a:lnTo>
                  <a:pt x="3594115" y="1797320"/>
                </a:lnTo>
                <a:cubicBezTo>
                  <a:pt x="3586022" y="1793004"/>
                  <a:pt x="3581706" y="1788688"/>
                  <a:pt x="3581166" y="1784372"/>
                </a:cubicBezTo>
                <a:lnTo>
                  <a:pt x="3582245" y="1780056"/>
                </a:lnTo>
                <a:lnTo>
                  <a:pt x="3580087" y="1776819"/>
                </a:lnTo>
                <a:cubicBezTo>
                  <a:pt x="3580087" y="1763781"/>
                  <a:pt x="3582605" y="1757262"/>
                  <a:pt x="3587641" y="1757262"/>
                </a:cubicBezTo>
                <a:lnTo>
                  <a:pt x="3587641" y="1752946"/>
                </a:lnTo>
                <a:lnTo>
                  <a:pt x="3586562" y="1751867"/>
                </a:lnTo>
                <a:lnTo>
                  <a:pt x="3581166" y="1747551"/>
                </a:lnTo>
                <a:cubicBezTo>
                  <a:pt x="3580447" y="1740357"/>
                  <a:pt x="3579368" y="1736761"/>
                  <a:pt x="3577929" y="1736761"/>
                </a:cubicBezTo>
                <a:lnTo>
                  <a:pt x="3574692" y="1736761"/>
                </a:lnTo>
                <a:cubicBezTo>
                  <a:pt x="3560396" y="1742336"/>
                  <a:pt x="3550280" y="1747371"/>
                  <a:pt x="3544345" y="1751867"/>
                </a:cubicBezTo>
                <a:lnTo>
                  <a:pt x="3543266" y="1751867"/>
                </a:lnTo>
                <a:cubicBezTo>
                  <a:pt x="3533915" y="1749349"/>
                  <a:pt x="3529239" y="1747551"/>
                  <a:pt x="3529239" y="1746472"/>
                </a:cubicBezTo>
                <a:cubicBezTo>
                  <a:pt x="3529239" y="1745033"/>
                  <a:pt x="3532476" y="1742156"/>
                  <a:pt x="3538950" y="1737840"/>
                </a:cubicBezTo>
                <a:cubicBezTo>
                  <a:pt x="3538950" y="1734603"/>
                  <a:pt x="3545829" y="1731366"/>
                  <a:pt x="3559586" y="1728129"/>
                </a:cubicBezTo>
                <a:cubicBezTo>
                  <a:pt x="3559586" y="1719317"/>
                  <a:pt x="3566780" y="1710685"/>
                  <a:pt x="3581166" y="1702233"/>
                </a:cubicBezTo>
                <a:lnTo>
                  <a:pt x="3583325" y="1697782"/>
                </a:lnTo>
                <a:cubicBezTo>
                  <a:pt x="3580447" y="1697782"/>
                  <a:pt x="3579008" y="1694904"/>
                  <a:pt x="3579008" y="1689150"/>
                </a:cubicBezTo>
                <a:lnTo>
                  <a:pt x="3581166" y="1672965"/>
                </a:lnTo>
                <a:lnTo>
                  <a:pt x="3579008" y="1657859"/>
                </a:lnTo>
                <a:lnTo>
                  <a:pt x="3583325" y="1655702"/>
                </a:lnTo>
                <a:lnTo>
                  <a:pt x="3600589" y="1660017"/>
                </a:lnTo>
                <a:cubicBezTo>
                  <a:pt x="3602566" y="1660017"/>
                  <a:pt x="3606163" y="1656420"/>
                  <a:pt x="3611379" y="1649227"/>
                </a:cubicBezTo>
                <a:lnTo>
                  <a:pt x="3611379" y="1647069"/>
                </a:lnTo>
                <a:lnTo>
                  <a:pt x="3601668" y="1644911"/>
                </a:lnTo>
                <a:lnTo>
                  <a:pt x="3589799" y="1652464"/>
                </a:lnTo>
                <a:lnTo>
                  <a:pt x="3588720" y="1652464"/>
                </a:lnTo>
                <a:lnTo>
                  <a:pt x="3566060" y="1647069"/>
                </a:lnTo>
                <a:lnTo>
                  <a:pt x="3566060" y="1645990"/>
                </a:lnTo>
                <a:lnTo>
                  <a:pt x="3554057" y="1647069"/>
                </a:lnTo>
                <a:lnTo>
                  <a:pt x="3543266" y="1645990"/>
                </a:lnTo>
                <a:cubicBezTo>
                  <a:pt x="3539849" y="1648328"/>
                  <a:pt x="3535893" y="1649767"/>
                  <a:pt x="3531397" y="1650306"/>
                </a:cubicBezTo>
                <a:cubicBezTo>
                  <a:pt x="3527801" y="1649407"/>
                  <a:pt x="3526002" y="1646530"/>
                  <a:pt x="3526002" y="1641674"/>
                </a:cubicBezTo>
                <a:cubicBezTo>
                  <a:pt x="3527081" y="1638796"/>
                  <a:pt x="3528160" y="1637358"/>
                  <a:pt x="3529239" y="1637358"/>
                </a:cubicBezTo>
                <a:lnTo>
                  <a:pt x="3532476" y="1637358"/>
                </a:lnTo>
                <a:lnTo>
                  <a:pt x="3535713" y="1639516"/>
                </a:lnTo>
                <a:lnTo>
                  <a:pt x="3536792" y="1639516"/>
                </a:lnTo>
                <a:lnTo>
                  <a:pt x="3545424" y="1637358"/>
                </a:lnTo>
                <a:lnTo>
                  <a:pt x="3546503" y="1637358"/>
                </a:lnTo>
                <a:lnTo>
                  <a:pt x="3551899" y="1641674"/>
                </a:lnTo>
                <a:lnTo>
                  <a:pt x="3555136" y="1641674"/>
                </a:lnTo>
                <a:lnTo>
                  <a:pt x="3562823" y="1639516"/>
                </a:lnTo>
                <a:lnTo>
                  <a:pt x="3564981" y="1641674"/>
                </a:lnTo>
                <a:lnTo>
                  <a:pt x="3570376" y="1641674"/>
                </a:lnTo>
                <a:cubicBezTo>
                  <a:pt x="3574153" y="1638077"/>
                  <a:pt x="3577390" y="1636279"/>
                  <a:pt x="3580087" y="1636279"/>
                </a:cubicBezTo>
                <a:cubicBezTo>
                  <a:pt x="3584404" y="1636639"/>
                  <a:pt x="3586562" y="1637718"/>
                  <a:pt x="3586562" y="1639516"/>
                </a:cubicBezTo>
                <a:lnTo>
                  <a:pt x="3587641" y="1638437"/>
                </a:lnTo>
                <a:lnTo>
                  <a:pt x="3603826" y="1640595"/>
                </a:lnTo>
                <a:cubicBezTo>
                  <a:pt x="3611738" y="1639516"/>
                  <a:pt x="3615695" y="1632278"/>
                  <a:pt x="3615695" y="1618880"/>
                </a:cubicBezTo>
                <a:cubicBezTo>
                  <a:pt x="3607961" y="1616003"/>
                  <a:pt x="3600408" y="1614204"/>
                  <a:pt x="3593036" y="1613485"/>
                </a:cubicBezTo>
                <a:lnTo>
                  <a:pt x="3587641" y="1614564"/>
                </a:lnTo>
                <a:lnTo>
                  <a:pt x="3579008" y="1614564"/>
                </a:lnTo>
                <a:lnTo>
                  <a:pt x="3558373" y="1615643"/>
                </a:lnTo>
                <a:cubicBezTo>
                  <a:pt x="3551899" y="1613845"/>
                  <a:pt x="3548662" y="1612406"/>
                  <a:pt x="3548662" y="1611327"/>
                </a:cubicBezTo>
                <a:cubicBezTo>
                  <a:pt x="3548662" y="1609889"/>
                  <a:pt x="3549741" y="1609169"/>
                  <a:pt x="3551899" y="1609169"/>
                </a:cubicBezTo>
                <a:lnTo>
                  <a:pt x="3555136" y="1611327"/>
                </a:lnTo>
                <a:cubicBezTo>
                  <a:pt x="3559901" y="1608450"/>
                  <a:pt x="3565341" y="1607011"/>
                  <a:pt x="3571455" y="1607011"/>
                </a:cubicBezTo>
                <a:lnTo>
                  <a:pt x="3593036" y="1607011"/>
                </a:lnTo>
                <a:lnTo>
                  <a:pt x="3611379" y="1603774"/>
                </a:lnTo>
                <a:lnTo>
                  <a:pt x="3614616" y="1607011"/>
                </a:lnTo>
                <a:lnTo>
                  <a:pt x="3618932" y="1607011"/>
                </a:lnTo>
                <a:lnTo>
                  <a:pt x="3620011" y="1600537"/>
                </a:lnTo>
                <a:lnTo>
                  <a:pt x="3618932" y="1594063"/>
                </a:lnTo>
                <a:lnTo>
                  <a:pt x="3620011" y="1583273"/>
                </a:lnTo>
                <a:lnTo>
                  <a:pt x="3620011" y="1582194"/>
                </a:lnTo>
                <a:lnTo>
                  <a:pt x="3603826" y="1581115"/>
                </a:lnTo>
                <a:lnTo>
                  <a:pt x="3602747" y="1581115"/>
                </a:lnTo>
                <a:lnTo>
                  <a:pt x="3601668" y="1580036"/>
                </a:lnTo>
                <a:lnTo>
                  <a:pt x="3600589" y="1581115"/>
                </a:lnTo>
                <a:lnTo>
                  <a:pt x="3599510" y="1581115"/>
                </a:lnTo>
                <a:lnTo>
                  <a:pt x="3598431" y="1580036"/>
                </a:lnTo>
                <a:lnTo>
                  <a:pt x="3597352" y="1581115"/>
                </a:lnTo>
                <a:lnTo>
                  <a:pt x="3596273" y="1581115"/>
                </a:lnTo>
                <a:lnTo>
                  <a:pt x="3579008" y="1582194"/>
                </a:lnTo>
                <a:lnTo>
                  <a:pt x="3574692" y="1580036"/>
                </a:lnTo>
                <a:lnTo>
                  <a:pt x="3555136" y="1582194"/>
                </a:lnTo>
                <a:cubicBezTo>
                  <a:pt x="3547223" y="1580935"/>
                  <a:pt x="3543266" y="1579497"/>
                  <a:pt x="3543266" y="1577878"/>
                </a:cubicBezTo>
                <a:lnTo>
                  <a:pt x="3543266" y="1575720"/>
                </a:lnTo>
                <a:cubicBezTo>
                  <a:pt x="3543986" y="1573562"/>
                  <a:pt x="3546144" y="1572483"/>
                  <a:pt x="3549741" y="1572483"/>
                </a:cubicBezTo>
                <a:lnTo>
                  <a:pt x="3567139" y="1572483"/>
                </a:lnTo>
                <a:cubicBezTo>
                  <a:pt x="3568578" y="1572483"/>
                  <a:pt x="3569297" y="1573562"/>
                  <a:pt x="3569297" y="1575720"/>
                </a:cubicBezTo>
                <a:lnTo>
                  <a:pt x="3570376" y="1575720"/>
                </a:lnTo>
                <a:cubicBezTo>
                  <a:pt x="3570376" y="1573382"/>
                  <a:pt x="3573613" y="1571224"/>
                  <a:pt x="3580087" y="1569246"/>
                </a:cubicBezTo>
                <a:lnTo>
                  <a:pt x="3587641" y="1573562"/>
                </a:lnTo>
                <a:cubicBezTo>
                  <a:pt x="3594115" y="1572843"/>
                  <a:pt x="3597352" y="1571764"/>
                  <a:pt x="3597352" y="1570325"/>
                </a:cubicBezTo>
                <a:lnTo>
                  <a:pt x="3587641" y="1548610"/>
                </a:lnTo>
                <a:cubicBezTo>
                  <a:pt x="3589618" y="1548610"/>
                  <a:pt x="3591417" y="1546812"/>
                  <a:pt x="3593036" y="1543216"/>
                </a:cubicBezTo>
                <a:lnTo>
                  <a:pt x="3593036" y="1542136"/>
                </a:lnTo>
                <a:lnTo>
                  <a:pt x="3591957" y="1542136"/>
                </a:lnTo>
                <a:cubicBezTo>
                  <a:pt x="3591957" y="1544294"/>
                  <a:pt x="3590518" y="1546093"/>
                  <a:pt x="3587641" y="1547531"/>
                </a:cubicBezTo>
                <a:lnTo>
                  <a:pt x="3586562" y="1547531"/>
                </a:lnTo>
                <a:cubicBezTo>
                  <a:pt x="3584763" y="1545373"/>
                  <a:pt x="3581886" y="1544294"/>
                  <a:pt x="3577929" y="1544294"/>
                </a:cubicBezTo>
                <a:lnTo>
                  <a:pt x="3574692" y="1539978"/>
                </a:lnTo>
                <a:lnTo>
                  <a:pt x="3574692" y="1537820"/>
                </a:lnTo>
                <a:cubicBezTo>
                  <a:pt x="3574692" y="1535662"/>
                  <a:pt x="3579368" y="1533504"/>
                  <a:pt x="3588720" y="1531346"/>
                </a:cubicBezTo>
                <a:cubicBezTo>
                  <a:pt x="3592855" y="1531346"/>
                  <a:pt x="3598250" y="1533504"/>
                  <a:pt x="3604905" y="1537820"/>
                </a:cubicBezTo>
                <a:lnTo>
                  <a:pt x="3611379" y="1537820"/>
                </a:lnTo>
                <a:cubicBezTo>
                  <a:pt x="3622978" y="1537820"/>
                  <a:pt x="3628778" y="1538899"/>
                  <a:pt x="3628778" y="1541057"/>
                </a:cubicBezTo>
                <a:lnTo>
                  <a:pt x="3627699" y="1542136"/>
                </a:lnTo>
                <a:lnTo>
                  <a:pt x="3627699" y="1543216"/>
                </a:lnTo>
                <a:lnTo>
                  <a:pt x="3630936" y="1545373"/>
                </a:lnTo>
                <a:lnTo>
                  <a:pt x="3632015" y="1545373"/>
                </a:lnTo>
                <a:lnTo>
                  <a:pt x="3632015" y="1543216"/>
                </a:lnTo>
                <a:lnTo>
                  <a:pt x="3635252" y="1543216"/>
                </a:lnTo>
                <a:cubicBezTo>
                  <a:pt x="3640287" y="1546452"/>
                  <a:pt x="3642805" y="1550049"/>
                  <a:pt x="3642805" y="1554005"/>
                </a:cubicBezTo>
                <a:lnTo>
                  <a:pt x="3642805" y="1555084"/>
                </a:lnTo>
                <a:lnTo>
                  <a:pt x="3641726" y="1555084"/>
                </a:lnTo>
                <a:lnTo>
                  <a:pt x="3636331" y="1548610"/>
                </a:lnTo>
                <a:lnTo>
                  <a:pt x="3635252" y="1547531"/>
                </a:lnTo>
                <a:lnTo>
                  <a:pt x="3633094" y="1547531"/>
                </a:lnTo>
                <a:lnTo>
                  <a:pt x="3635252" y="1550768"/>
                </a:lnTo>
                <a:lnTo>
                  <a:pt x="3634173" y="1551847"/>
                </a:lnTo>
                <a:lnTo>
                  <a:pt x="3634173" y="1552926"/>
                </a:lnTo>
                <a:lnTo>
                  <a:pt x="3639568" y="1556163"/>
                </a:lnTo>
                <a:lnTo>
                  <a:pt x="3644963" y="1555084"/>
                </a:lnTo>
                <a:lnTo>
                  <a:pt x="3646042" y="1556163"/>
                </a:lnTo>
                <a:lnTo>
                  <a:pt x="3646042" y="1560479"/>
                </a:lnTo>
                <a:cubicBezTo>
                  <a:pt x="3641006" y="1566144"/>
                  <a:pt x="3638489" y="1570145"/>
                  <a:pt x="3638489" y="1572483"/>
                </a:cubicBezTo>
                <a:lnTo>
                  <a:pt x="3640647" y="1574641"/>
                </a:lnTo>
                <a:lnTo>
                  <a:pt x="3656832" y="1569246"/>
                </a:lnTo>
                <a:lnTo>
                  <a:pt x="3658990" y="1569246"/>
                </a:lnTo>
                <a:lnTo>
                  <a:pt x="3669780" y="1571404"/>
                </a:lnTo>
                <a:cubicBezTo>
                  <a:pt x="3669780" y="1569246"/>
                  <a:pt x="3671938" y="1568167"/>
                  <a:pt x="3676254" y="1568167"/>
                </a:cubicBezTo>
                <a:lnTo>
                  <a:pt x="3676254" y="1567088"/>
                </a:lnTo>
                <a:lnTo>
                  <a:pt x="3674096" y="1567088"/>
                </a:lnTo>
                <a:lnTo>
                  <a:pt x="3674096" y="1566009"/>
                </a:lnTo>
                <a:lnTo>
                  <a:pt x="3683807" y="1542136"/>
                </a:lnTo>
                <a:lnTo>
                  <a:pt x="3682728" y="1536741"/>
                </a:lnTo>
                <a:lnTo>
                  <a:pt x="3682728" y="1534583"/>
                </a:lnTo>
                <a:lnTo>
                  <a:pt x="3684886" y="1532425"/>
                </a:lnTo>
                <a:lnTo>
                  <a:pt x="3685965" y="1533504"/>
                </a:lnTo>
                <a:close/>
                <a:moveTo>
                  <a:pt x="8172035" y="1528785"/>
                </a:moveTo>
                <a:cubicBezTo>
                  <a:pt x="8195413" y="1532921"/>
                  <a:pt x="8207102" y="1537642"/>
                  <a:pt x="8207102" y="1542947"/>
                </a:cubicBezTo>
                <a:lnTo>
                  <a:pt x="8210339" y="1546184"/>
                </a:lnTo>
                <a:lnTo>
                  <a:pt x="8210339" y="1551579"/>
                </a:lnTo>
                <a:lnTo>
                  <a:pt x="8202651" y="1568978"/>
                </a:lnTo>
                <a:lnTo>
                  <a:pt x="8224501" y="1568978"/>
                </a:lnTo>
                <a:cubicBezTo>
                  <a:pt x="8227289" y="1568978"/>
                  <a:pt x="8229132" y="1563897"/>
                  <a:pt x="8230031" y="1553737"/>
                </a:cubicBezTo>
                <a:cubicBezTo>
                  <a:pt x="8226704" y="1552298"/>
                  <a:pt x="8224861" y="1550859"/>
                  <a:pt x="8224501" y="1549421"/>
                </a:cubicBezTo>
                <a:lnTo>
                  <a:pt x="8224501" y="1548342"/>
                </a:lnTo>
                <a:cubicBezTo>
                  <a:pt x="8227468" y="1544745"/>
                  <a:pt x="8230031" y="1538945"/>
                  <a:pt x="8232189" y="1530943"/>
                </a:cubicBezTo>
                <a:lnTo>
                  <a:pt x="8233268" y="1530943"/>
                </a:lnTo>
                <a:cubicBezTo>
                  <a:pt x="8235696" y="1532921"/>
                  <a:pt x="8241181" y="1535079"/>
                  <a:pt x="8249723" y="1537417"/>
                </a:cubicBezTo>
                <a:lnTo>
                  <a:pt x="8249723" y="1538631"/>
                </a:lnTo>
                <a:lnTo>
                  <a:pt x="8256332" y="1536338"/>
                </a:lnTo>
                <a:cubicBezTo>
                  <a:pt x="8276024" y="1540204"/>
                  <a:pt x="8285870" y="1543846"/>
                  <a:pt x="8285870" y="1547263"/>
                </a:cubicBezTo>
                <a:cubicBezTo>
                  <a:pt x="8287848" y="1547263"/>
                  <a:pt x="8296570" y="1554861"/>
                  <a:pt x="8312035" y="1570056"/>
                </a:cubicBezTo>
                <a:lnTo>
                  <a:pt x="8312035" y="1573428"/>
                </a:lnTo>
                <a:cubicBezTo>
                  <a:pt x="8310956" y="1576306"/>
                  <a:pt x="8308394" y="1577744"/>
                  <a:pt x="8304347" y="1577744"/>
                </a:cubicBezTo>
                <a:lnTo>
                  <a:pt x="8301110" y="1575587"/>
                </a:lnTo>
                <a:lnTo>
                  <a:pt x="8295715" y="1576665"/>
                </a:lnTo>
                <a:lnTo>
                  <a:pt x="8283577" y="1574508"/>
                </a:lnTo>
                <a:lnTo>
                  <a:pt x="8270494" y="1578823"/>
                </a:lnTo>
                <a:cubicBezTo>
                  <a:pt x="8271753" y="1584578"/>
                  <a:pt x="8273191" y="1587455"/>
                  <a:pt x="8274810" y="1587455"/>
                </a:cubicBezTo>
                <a:lnTo>
                  <a:pt x="8281419" y="1586376"/>
                </a:lnTo>
                <a:cubicBezTo>
                  <a:pt x="8283577" y="1588535"/>
                  <a:pt x="8287578" y="1590378"/>
                  <a:pt x="8293422" y="1591906"/>
                </a:cubicBezTo>
                <a:cubicBezTo>
                  <a:pt x="8293422" y="1594064"/>
                  <a:pt x="8295985" y="1595143"/>
                  <a:pt x="8301110" y="1595143"/>
                </a:cubicBezTo>
                <a:lnTo>
                  <a:pt x="8304347" y="1604854"/>
                </a:lnTo>
                <a:lnTo>
                  <a:pt x="8301110" y="1611463"/>
                </a:lnTo>
                <a:lnTo>
                  <a:pt x="8304347" y="1616858"/>
                </a:lnTo>
                <a:lnTo>
                  <a:pt x="8304347" y="1617937"/>
                </a:lnTo>
                <a:cubicBezTo>
                  <a:pt x="8302369" y="1620275"/>
                  <a:pt x="8300931" y="1624276"/>
                  <a:pt x="8300031" y="1629941"/>
                </a:cubicBezTo>
                <a:lnTo>
                  <a:pt x="8304347" y="1671211"/>
                </a:lnTo>
                <a:lnTo>
                  <a:pt x="8303268" y="1674448"/>
                </a:lnTo>
                <a:cubicBezTo>
                  <a:pt x="8303268" y="1676427"/>
                  <a:pt x="8307315" y="1679709"/>
                  <a:pt x="8315407" y="1684294"/>
                </a:cubicBezTo>
                <a:lnTo>
                  <a:pt x="8317565" y="1691847"/>
                </a:lnTo>
                <a:lnTo>
                  <a:pt x="8317565" y="1692926"/>
                </a:lnTo>
                <a:cubicBezTo>
                  <a:pt x="8314598" y="1698951"/>
                  <a:pt x="8311316" y="1702592"/>
                  <a:pt x="8307719" y="1703851"/>
                </a:cubicBezTo>
                <a:lnTo>
                  <a:pt x="8289106" y="1701693"/>
                </a:lnTo>
                <a:cubicBezTo>
                  <a:pt x="8281104" y="1701693"/>
                  <a:pt x="8277103" y="1703492"/>
                  <a:pt x="8277103" y="1707088"/>
                </a:cubicBezTo>
                <a:lnTo>
                  <a:pt x="8276024" y="1711404"/>
                </a:lnTo>
                <a:lnTo>
                  <a:pt x="8277103" y="1715855"/>
                </a:lnTo>
                <a:lnTo>
                  <a:pt x="8277103" y="1718013"/>
                </a:lnTo>
                <a:cubicBezTo>
                  <a:pt x="8271977" y="1730332"/>
                  <a:pt x="8265414" y="1736491"/>
                  <a:pt x="8257411" y="1736491"/>
                </a:cubicBezTo>
                <a:cubicBezTo>
                  <a:pt x="8257411" y="1739548"/>
                  <a:pt x="8251926" y="1742066"/>
                  <a:pt x="8240956" y="1744044"/>
                </a:cubicBezTo>
                <a:lnTo>
                  <a:pt x="8239877" y="1748360"/>
                </a:lnTo>
                <a:lnTo>
                  <a:pt x="8239877" y="1750653"/>
                </a:lnTo>
                <a:lnTo>
                  <a:pt x="8240956" y="1750653"/>
                </a:lnTo>
                <a:cubicBezTo>
                  <a:pt x="8240956" y="1746247"/>
                  <a:pt x="8244598" y="1744044"/>
                  <a:pt x="8251881" y="1744044"/>
                </a:cubicBezTo>
                <a:lnTo>
                  <a:pt x="8273731" y="1740807"/>
                </a:lnTo>
                <a:cubicBezTo>
                  <a:pt x="8274450" y="1742965"/>
                  <a:pt x="8276653" y="1744044"/>
                  <a:pt x="8280340" y="1744044"/>
                </a:cubicBezTo>
                <a:lnTo>
                  <a:pt x="8281419" y="1744044"/>
                </a:lnTo>
                <a:lnTo>
                  <a:pt x="8286948" y="1739728"/>
                </a:lnTo>
                <a:lnTo>
                  <a:pt x="8289106" y="1739728"/>
                </a:lnTo>
                <a:cubicBezTo>
                  <a:pt x="8291804" y="1741886"/>
                  <a:pt x="8294367" y="1742965"/>
                  <a:pt x="8296794" y="1742965"/>
                </a:cubicBezTo>
                <a:cubicBezTo>
                  <a:pt x="8300391" y="1740807"/>
                  <a:pt x="8305112" y="1739728"/>
                  <a:pt x="8310956" y="1739728"/>
                </a:cubicBezTo>
                <a:lnTo>
                  <a:pt x="8312035" y="1739728"/>
                </a:lnTo>
                <a:lnTo>
                  <a:pt x="8314193" y="1741886"/>
                </a:lnTo>
                <a:lnTo>
                  <a:pt x="8314193" y="1744044"/>
                </a:lnTo>
                <a:cubicBezTo>
                  <a:pt x="8314193" y="1747101"/>
                  <a:pt x="8311316" y="1751462"/>
                  <a:pt x="8305561" y="1757127"/>
                </a:cubicBezTo>
                <a:lnTo>
                  <a:pt x="8301110" y="1773447"/>
                </a:lnTo>
                <a:lnTo>
                  <a:pt x="8302189" y="1784237"/>
                </a:lnTo>
                <a:cubicBezTo>
                  <a:pt x="8300751" y="1787564"/>
                  <a:pt x="8299312" y="1789407"/>
                  <a:pt x="8297873" y="1789767"/>
                </a:cubicBezTo>
                <a:lnTo>
                  <a:pt x="8290186" y="1789767"/>
                </a:lnTo>
                <a:lnTo>
                  <a:pt x="8284656" y="1790846"/>
                </a:lnTo>
                <a:cubicBezTo>
                  <a:pt x="8269370" y="1789767"/>
                  <a:pt x="8261727" y="1788328"/>
                  <a:pt x="8261727" y="1786530"/>
                </a:cubicBezTo>
                <a:lnTo>
                  <a:pt x="8260648" y="1782079"/>
                </a:lnTo>
                <a:lnTo>
                  <a:pt x="8258490" y="1782079"/>
                </a:lnTo>
                <a:cubicBezTo>
                  <a:pt x="8256422" y="1785046"/>
                  <a:pt x="8250937" y="1787609"/>
                  <a:pt x="8242035" y="1789767"/>
                </a:cubicBezTo>
                <a:lnTo>
                  <a:pt x="8238798" y="1789767"/>
                </a:lnTo>
                <a:lnTo>
                  <a:pt x="8237719" y="1788688"/>
                </a:lnTo>
                <a:lnTo>
                  <a:pt x="8236640" y="1789767"/>
                </a:lnTo>
                <a:lnTo>
                  <a:pt x="8221264" y="1789767"/>
                </a:lnTo>
                <a:cubicBezTo>
                  <a:pt x="8218387" y="1786890"/>
                  <a:pt x="8211823" y="1785451"/>
                  <a:pt x="8201572" y="1785451"/>
                </a:cubicBezTo>
                <a:lnTo>
                  <a:pt x="8197256" y="1786530"/>
                </a:lnTo>
                <a:cubicBezTo>
                  <a:pt x="8197256" y="1785001"/>
                  <a:pt x="8196132" y="1784237"/>
                  <a:pt x="8193884" y="1784237"/>
                </a:cubicBezTo>
                <a:lnTo>
                  <a:pt x="8184038" y="1786530"/>
                </a:lnTo>
                <a:lnTo>
                  <a:pt x="8184038" y="1785451"/>
                </a:lnTo>
                <a:lnTo>
                  <a:pt x="8175272" y="1788688"/>
                </a:lnTo>
                <a:lnTo>
                  <a:pt x="8174193" y="1788688"/>
                </a:lnTo>
                <a:cubicBezTo>
                  <a:pt x="8171495" y="1785721"/>
                  <a:pt x="8166774" y="1784237"/>
                  <a:pt x="8160031" y="1784237"/>
                </a:cubicBezTo>
                <a:lnTo>
                  <a:pt x="8155580" y="1784237"/>
                </a:lnTo>
                <a:cubicBezTo>
                  <a:pt x="8149016" y="1780461"/>
                  <a:pt x="8142092" y="1773942"/>
                  <a:pt x="8134809" y="1764680"/>
                </a:cubicBezTo>
                <a:cubicBezTo>
                  <a:pt x="8131212" y="1764680"/>
                  <a:pt x="8126492" y="1759240"/>
                  <a:pt x="8120647" y="1748360"/>
                </a:cubicBezTo>
                <a:lnTo>
                  <a:pt x="8119568" y="1747281"/>
                </a:lnTo>
                <a:lnTo>
                  <a:pt x="8118489" y="1747281"/>
                </a:lnTo>
                <a:cubicBezTo>
                  <a:pt x="8105361" y="1755104"/>
                  <a:pt x="8098797" y="1763106"/>
                  <a:pt x="8098797" y="1771289"/>
                </a:cubicBezTo>
                <a:cubicBezTo>
                  <a:pt x="8090345" y="1776504"/>
                  <a:pt x="8083421" y="1783742"/>
                  <a:pt x="8078026" y="1793004"/>
                </a:cubicBezTo>
                <a:lnTo>
                  <a:pt x="8073576" y="1794083"/>
                </a:lnTo>
                <a:cubicBezTo>
                  <a:pt x="8070159" y="1794083"/>
                  <a:pt x="8065078" y="1781405"/>
                  <a:pt x="8058334" y="1756048"/>
                </a:cubicBezTo>
                <a:lnTo>
                  <a:pt x="8052805" y="1740807"/>
                </a:lnTo>
                <a:lnTo>
                  <a:pt x="8054963" y="1737570"/>
                </a:lnTo>
                <a:lnTo>
                  <a:pt x="8060492" y="1738649"/>
                </a:lnTo>
                <a:lnTo>
                  <a:pt x="8076812" y="1738649"/>
                </a:lnTo>
                <a:cubicBezTo>
                  <a:pt x="8079240" y="1738649"/>
                  <a:pt x="8080724" y="1733209"/>
                  <a:pt x="8081263" y="1722329"/>
                </a:cubicBezTo>
                <a:lnTo>
                  <a:pt x="8079105" y="1715855"/>
                </a:lnTo>
                <a:lnTo>
                  <a:pt x="8079105" y="1709246"/>
                </a:lnTo>
                <a:lnTo>
                  <a:pt x="8080184" y="1689689"/>
                </a:lnTo>
                <a:lnTo>
                  <a:pt x="8079105" y="1684294"/>
                </a:lnTo>
                <a:lnTo>
                  <a:pt x="8080184" y="1675527"/>
                </a:lnTo>
                <a:lnTo>
                  <a:pt x="8079105" y="1674448"/>
                </a:lnTo>
                <a:lnTo>
                  <a:pt x="8079105" y="1673369"/>
                </a:lnTo>
                <a:lnTo>
                  <a:pt x="8080184" y="1672290"/>
                </a:lnTo>
                <a:lnTo>
                  <a:pt x="8080184" y="1671211"/>
                </a:lnTo>
                <a:lnTo>
                  <a:pt x="8079105" y="1662582"/>
                </a:lnTo>
                <a:lnTo>
                  <a:pt x="8080184" y="1654893"/>
                </a:lnTo>
                <a:cubicBezTo>
                  <a:pt x="8080184" y="1646171"/>
                  <a:pt x="8078341" y="1641810"/>
                  <a:pt x="8074654" y="1641810"/>
                </a:cubicBezTo>
                <a:lnTo>
                  <a:pt x="8065888" y="1640731"/>
                </a:lnTo>
                <a:lnTo>
                  <a:pt x="8059414" y="1642889"/>
                </a:lnTo>
                <a:cubicBezTo>
                  <a:pt x="8057705" y="1642889"/>
                  <a:pt x="8056581" y="1639292"/>
                  <a:pt x="8056042" y="1632099"/>
                </a:cubicBezTo>
                <a:cubicBezTo>
                  <a:pt x="8059369" y="1629221"/>
                  <a:pt x="8061931" y="1627783"/>
                  <a:pt x="8063730" y="1627783"/>
                </a:cubicBezTo>
                <a:lnTo>
                  <a:pt x="8066967" y="1631020"/>
                </a:lnTo>
                <a:lnTo>
                  <a:pt x="8076812" y="1631020"/>
                </a:lnTo>
                <a:lnTo>
                  <a:pt x="8078026" y="1632099"/>
                </a:lnTo>
                <a:cubicBezTo>
                  <a:pt x="8080544" y="1632099"/>
                  <a:pt x="8084905" y="1627378"/>
                  <a:pt x="8091109" y="1617937"/>
                </a:cubicBezTo>
                <a:lnTo>
                  <a:pt x="8093267" y="1612542"/>
                </a:lnTo>
                <a:lnTo>
                  <a:pt x="8095425" y="1612542"/>
                </a:lnTo>
                <a:cubicBezTo>
                  <a:pt x="8100910" y="1613261"/>
                  <a:pt x="8108238" y="1618701"/>
                  <a:pt x="8117410" y="1628862"/>
                </a:cubicBezTo>
                <a:cubicBezTo>
                  <a:pt x="8127571" y="1633538"/>
                  <a:pt x="8132651" y="1638618"/>
                  <a:pt x="8132651" y="1644103"/>
                </a:cubicBezTo>
                <a:lnTo>
                  <a:pt x="8128335" y="1660288"/>
                </a:lnTo>
                <a:lnTo>
                  <a:pt x="8129414" y="1674448"/>
                </a:lnTo>
                <a:cubicBezTo>
                  <a:pt x="8126447" y="1674448"/>
                  <a:pt x="8124963" y="1681327"/>
                  <a:pt x="8124963" y="1695084"/>
                </a:cubicBezTo>
                <a:cubicBezTo>
                  <a:pt x="8127391" y="1695084"/>
                  <a:pt x="8129234" y="1700884"/>
                  <a:pt x="8130493" y="1712483"/>
                </a:cubicBezTo>
                <a:lnTo>
                  <a:pt x="8126042" y="1723408"/>
                </a:lnTo>
                <a:cubicBezTo>
                  <a:pt x="8126042" y="1727364"/>
                  <a:pt x="8130448" y="1733164"/>
                  <a:pt x="8139260" y="1740807"/>
                </a:cubicBezTo>
                <a:lnTo>
                  <a:pt x="8141418" y="1740807"/>
                </a:lnTo>
                <a:lnTo>
                  <a:pt x="8148027" y="1738649"/>
                </a:lnTo>
                <a:lnTo>
                  <a:pt x="8150185" y="1738649"/>
                </a:lnTo>
                <a:lnTo>
                  <a:pt x="8154501" y="1744044"/>
                </a:lnTo>
                <a:lnTo>
                  <a:pt x="8161110" y="1742965"/>
                </a:lnTo>
                <a:lnTo>
                  <a:pt x="8165426" y="1744044"/>
                </a:lnTo>
                <a:lnTo>
                  <a:pt x="8166640" y="1742965"/>
                </a:lnTo>
                <a:lnTo>
                  <a:pt x="8166640" y="1741886"/>
                </a:lnTo>
                <a:lnTo>
                  <a:pt x="8157873" y="1714776"/>
                </a:lnTo>
                <a:cubicBezTo>
                  <a:pt x="8152028" y="1714776"/>
                  <a:pt x="8149106" y="1712573"/>
                  <a:pt x="8149106" y="1708167"/>
                </a:cubicBezTo>
                <a:lnTo>
                  <a:pt x="8145734" y="1702772"/>
                </a:lnTo>
                <a:lnTo>
                  <a:pt x="8145734" y="1701693"/>
                </a:lnTo>
                <a:lnTo>
                  <a:pt x="8138181" y="1701693"/>
                </a:lnTo>
                <a:cubicBezTo>
                  <a:pt x="8133775" y="1698816"/>
                  <a:pt x="8131572" y="1695174"/>
                  <a:pt x="8131572" y="1690768"/>
                </a:cubicBezTo>
                <a:lnTo>
                  <a:pt x="8133730" y="1688610"/>
                </a:lnTo>
                <a:lnTo>
                  <a:pt x="8139260" y="1689689"/>
                </a:lnTo>
                <a:lnTo>
                  <a:pt x="8141418" y="1689689"/>
                </a:lnTo>
                <a:lnTo>
                  <a:pt x="8141418" y="1687531"/>
                </a:lnTo>
                <a:cubicBezTo>
                  <a:pt x="8141418" y="1685014"/>
                  <a:pt x="8139979" y="1682091"/>
                  <a:pt x="8137102" y="1678764"/>
                </a:cubicBezTo>
                <a:lnTo>
                  <a:pt x="8137102" y="1676606"/>
                </a:lnTo>
                <a:cubicBezTo>
                  <a:pt x="8137102" y="1674269"/>
                  <a:pt x="8138181" y="1671751"/>
                  <a:pt x="8140339" y="1669053"/>
                </a:cubicBezTo>
                <a:lnTo>
                  <a:pt x="8140339" y="1666895"/>
                </a:lnTo>
                <a:cubicBezTo>
                  <a:pt x="8137372" y="1659613"/>
                  <a:pt x="8134809" y="1646575"/>
                  <a:pt x="8132651" y="1627783"/>
                </a:cubicBezTo>
                <a:lnTo>
                  <a:pt x="8133730" y="1624411"/>
                </a:lnTo>
                <a:lnTo>
                  <a:pt x="8132651" y="1614700"/>
                </a:lnTo>
                <a:lnTo>
                  <a:pt x="8132651" y="1613621"/>
                </a:lnTo>
                <a:cubicBezTo>
                  <a:pt x="8134809" y="1611103"/>
                  <a:pt x="8136293" y="1607102"/>
                  <a:pt x="8137102" y="1601617"/>
                </a:cubicBezTo>
                <a:lnTo>
                  <a:pt x="8135888" y="1600538"/>
                </a:lnTo>
                <a:lnTo>
                  <a:pt x="8135888" y="1599459"/>
                </a:lnTo>
                <a:lnTo>
                  <a:pt x="8138181" y="1591906"/>
                </a:lnTo>
                <a:lnTo>
                  <a:pt x="8128335" y="1570056"/>
                </a:lnTo>
                <a:lnTo>
                  <a:pt x="8128335" y="1567898"/>
                </a:lnTo>
                <a:lnTo>
                  <a:pt x="8130493" y="1565740"/>
                </a:lnTo>
                <a:lnTo>
                  <a:pt x="8133730" y="1565740"/>
                </a:lnTo>
                <a:lnTo>
                  <a:pt x="8152343" y="1570056"/>
                </a:lnTo>
                <a:lnTo>
                  <a:pt x="8162189" y="1567898"/>
                </a:lnTo>
                <a:lnTo>
                  <a:pt x="8167718" y="1567898"/>
                </a:lnTo>
                <a:lnTo>
                  <a:pt x="8173114" y="1568978"/>
                </a:lnTo>
                <a:lnTo>
                  <a:pt x="8173114" y="1564661"/>
                </a:lnTo>
                <a:lnTo>
                  <a:pt x="8157873" y="1534180"/>
                </a:lnTo>
                <a:lnTo>
                  <a:pt x="8169876" y="1530943"/>
                </a:lnTo>
                <a:close/>
                <a:moveTo>
                  <a:pt x="5137099" y="1528784"/>
                </a:moveTo>
                <a:lnTo>
                  <a:pt x="5155712" y="1529863"/>
                </a:lnTo>
                <a:lnTo>
                  <a:pt x="5156791" y="1528784"/>
                </a:lnTo>
                <a:lnTo>
                  <a:pt x="5157870" y="1528784"/>
                </a:lnTo>
                <a:lnTo>
                  <a:pt x="5174325" y="1534314"/>
                </a:lnTo>
                <a:lnTo>
                  <a:pt x="5185250" y="1529863"/>
                </a:lnTo>
                <a:lnTo>
                  <a:pt x="5187543" y="1529863"/>
                </a:lnTo>
                <a:cubicBezTo>
                  <a:pt x="5194826" y="1530402"/>
                  <a:pt x="5198467" y="1532606"/>
                  <a:pt x="5198467" y="1536472"/>
                </a:cubicBezTo>
                <a:cubicBezTo>
                  <a:pt x="5192623" y="1544295"/>
                  <a:pt x="5189341" y="1550858"/>
                  <a:pt x="5188622" y="1556164"/>
                </a:cubicBezTo>
                <a:lnTo>
                  <a:pt x="5188622" y="1561693"/>
                </a:lnTo>
                <a:cubicBezTo>
                  <a:pt x="5188622" y="1563132"/>
                  <a:pt x="5192623" y="1564931"/>
                  <a:pt x="5200625" y="1567088"/>
                </a:cubicBezTo>
                <a:lnTo>
                  <a:pt x="5200625" y="1568167"/>
                </a:lnTo>
                <a:lnTo>
                  <a:pt x="5201704" y="1567088"/>
                </a:lnTo>
                <a:lnTo>
                  <a:pt x="5206155" y="1567088"/>
                </a:lnTo>
                <a:lnTo>
                  <a:pt x="5208313" y="1569246"/>
                </a:lnTo>
                <a:lnTo>
                  <a:pt x="5208313" y="1572618"/>
                </a:lnTo>
                <a:cubicBezTo>
                  <a:pt x="5208313" y="1574776"/>
                  <a:pt x="5200266" y="1576934"/>
                  <a:pt x="5184171" y="1579092"/>
                </a:cubicBezTo>
                <a:cubicBezTo>
                  <a:pt x="5183452" y="1576934"/>
                  <a:pt x="5181294" y="1575855"/>
                  <a:pt x="5177697" y="1575855"/>
                </a:cubicBezTo>
                <a:lnTo>
                  <a:pt x="5168930" y="1575855"/>
                </a:lnTo>
                <a:lnTo>
                  <a:pt x="5160163" y="1582464"/>
                </a:lnTo>
                <a:lnTo>
                  <a:pt x="5158949" y="1582464"/>
                </a:lnTo>
                <a:lnTo>
                  <a:pt x="5155712" y="1580306"/>
                </a:lnTo>
                <a:lnTo>
                  <a:pt x="5154633" y="1581385"/>
                </a:lnTo>
                <a:lnTo>
                  <a:pt x="5151396" y="1591231"/>
                </a:lnTo>
                <a:cubicBezTo>
                  <a:pt x="5145552" y="1595997"/>
                  <a:pt x="5142629" y="1599279"/>
                  <a:pt x="5142629" y="1601077"/>
                </a:cubicBezTo>
                <a:lnTo>
                  <a:pt x="5143708" y="1602156"/>
                </a:lnTo>
                <a:lnTo>
                  <a:pt x="5156791" y="1601077"/>
                </a:lnTo>
                <a:lnTo>
                  <a:pt x="5160163" y="1601077"/>
                </a:lnTo>
                <a:lnTo>
                  <a:pt x="5161242" y="1602156"/>
                </a:lnTo>
                <a:lnTo>
                  <a:pt x="5162321" y="1602156"/>
                </a:lnTo>
                <a:lnTo>
                  <a:pt x="5164479" y="1599998"/>
                </a:lnTo>
                <a:lnTo>
                  <a:pt x="5172167" y="1599998"/>
                </a:lnTo>
                <a:cubicBezTo>
                  <a:pt x="5173606" y="1599998"/>
                  <a:pt x="5174325" y="1601077"/>
                  <a:pt x="5174325" y="1603235"/>
                </a:cubicBezTo>
                <a:lnTo>
                  <a:pt x="5175404" y="1604314"/>
                </a:lnTo>
                <a:lnTo>
                  <a:pt x="5176483" y="1604314"/>
                </a:lnTo>
                <a:lnTo>
                  <a:pt x="5212629" y="1599998"/>
                </a:lnTo>
                <a:lnTo>
                  <a:pt x="5216001" y="1599998"/>
                </a:lnTo>
                <a:lnTo>
                  <a:pt x="5216001" y="1596626"/>
                </a:lnTo>
                <a:cubicBezTo>
                  <a:pt x="5216001" y="1595367"/>
                  <a:pt x="5209033" y="1592085"/>
                  <a:pt x="5195096" y="1586780"/>
                </a:cubicBezTo>
                <a:lnTo>
                  <a:pt x="5194017" y="1585701"/>
                </a:lnTo>
                <a:lnTo>
                  <a:pt x="5194017" y="1582464"/>
                </a:lnTo>
                <a:lnTo>
                  <a:pt x="5202784" y="1584622"/>
                </a:lnTo>
                <a:cubicBezTo>
                  <a:pt x="5209887" y="1579497"/>
                  <a:pt x="5215012" y="1576934"/>
                  <a:pt x="5218159" y="1576934"/>
                </a:cubicBezTo>
                <a:lnTo>
                  <a:pt x="5214922" y="1572618"/>
                </a:lnTo>
                <a:lnTo>
                  <a:pt x="5214922" y="1571539"/>
                </a:lnTo>
                <a:lnTo>
                  <a:pt x="5217080" y="1569246"/>
                </a:lnTo>
                <a:lnTo>
                  <a:pt x="5219238" y="1569246"/>
                </a:lnTo>
                <a:lnTo>
                  <a:pt x="5226926" y="1574776"/>
                </a:lnTo>
                <a:lnTo>
                  <a:pt x="5226926" y="1575855"/>
                </a:lnTo>
                <a:lnTo>
                  <a:pt x="5220317" y="1575855"/>
                </a:lnTo>
                <a:cubicBezTo>
                  <a:pt x="5220317" y="1576755"/>
                  <a:pt x="5232007" y="1580396"/>
                  <a:pt x="5255385" y="1586780"/>
                </a:cubicBezTo>
                <a:lnTo>
                  <a:pt x="5265231" y="1592310"/>
                </a:lnTo>
                <a:lnTo>
                  <a:pt x="5265231" y="1593389"/>
                </a:lnTo>
                <a:lnTo>
                  <a:pt x="5261994" y="1599998"/>
                </a:lnTo>
                <a:cubicBezTo>
                  <a:pt x="5265770" y="1595592"/>
                  <a:pt x="5268693" y="1593389"/>
                  <a:pt x="5270761" y="1593389"/>
                </a:cubicBezTo>
                <a:cubicBezTo>
                  <a:pt x="5276156" y="1595187"/>
                  <a:pt x="5281236" y="1602111"/>
                  <a:pt x="5286002" y="1614160"/>
                </a:cubicBezTo>
                <a:lnTo>
                  <a:pt x="5284923" y="1621848"/>
                </a:lnTo>
                <a:lnTo>
                  <a:pt x="5286002" y="1633851"/>
                </a:lnTo>
                <a:cubicBezTo>
                  <a:pt x="5286002" y="1641224"/>
                  <a:pt x="5283079" y="1644911"/>
                  <a:pt x="5277235" y="1644911"/>
                </a:cubicBezTo>
                <a:cubicBezTo>
                  <a:pt x="5269592" y="1647789"/>
                  <a:pt x="5263388" y="1649228"/>
                  <a:pt x="5258622" y="1649228"/>
                </a:cubicBezTo>
                <a:cubicBezTo>
                  <a:pt x="5251519" y="1645900"/>
                  <a:pt x="5245674" y="1640775"/>
                  <a:pt x="5241088" y="1633851"/>
                </a:cubicBezTo>
                <a:cubicBezTo>
                  <a:pt x="5235243" y="1633851"/>
                  <a:pt x="5232321" y="1629131"/>
                  <a:pt x="5232321" y="1619690"/>
                </a:cubicBezTo>
                <a:cubicBezTo>
                  <a:pt x="5231242" y="1619690"/>
                  <a:pt x="5230163" y="1618206"/>
                  <a:pt x="5229084" y="1615239"/>
                </a:cubicBezTo>
                <a:lnTo>
                  <a:pt x="5228005" y="1614160"/>
                </a:lnTo>
                <a:lnTo>
                  <a:pt x="5223554" y="1614160"/>
                </a:lnTo>
                <a:lnTo>
                  <a:pt x="5219238" y="1621848"/>
                </a:lnTo>
                <a:lnTo>
                  <a:pt x="5216001" y="1621848"/>
                </a:lnTo>
                <a:lnTo>
                  <a:pt x="5211550" y="1620769"/>
                </a:lnTo>
                <a:lnTo>
                  <a:pt x="5204942" y="1622927"/>
                </a:lnTo>
                <a:lnTo>
                  <a:pt x="5202784" y="1622927"/>
                </a:lnTo>
                <a:lnTo>
                  <a:pt x="5201704" y="1621848"/>
                </a:lnTo>
                <a:lnTo>
                  <a:pt x="5185250" y="1626299"/>
                </a:lnTo>
                <a:lnTo>
                  <a:pt x="5179855" y="1631694"/>
                </a:lnTo>
                <a:lnTo>
                  <a:pt x="5175404" y="1631694"/>
                </a:lnTo>
                <a:cubicBezTo>
                  <a:pt x="5169020" y="1631694"/>
                  <a:pt x="5162456" y="1633897"/>
                  <a:pt x="5155712" y="1638302"/>
                </a:cubicBezTo>
                <a:lnTo>
                  <a:pt x="5149103" y="1640460"/>
                </a:lnTo>
                <a:lnTo>
                  <a:pt x="5137099" y="1638302"/>
                </a:lnTo>
                <a:cubicBezTo>
                  <a:pt x="5129097" y="1640820"/>
                  <a:pt x="5125095" y="1642619"/>
                  <a:pt x="5125095" y="1643698"/>
                </a:cubicBezTo>
                <a:lnTo>
                  <a:pt x="5125095" y="1648148"/>
                </a:lnTo>
                <a:lnTo>
                  <a:pt x="5126174" y="1648148"/>
                </a:lnTo>
                <a:lnTo>
                  <a:pt x="5134941" y="1644911"/>
                </a:lnTo>
                <a:lnTo>
                  <a:pt x="5136020" y="1644911"/>
                </a:lnTo>
                <a:lnTo>
                  <a:pt x="5144787" y="1647069"/>
                </a:lnTo>
                <a:lnTo>
                  <a:pt x="5145866" y="1647069"/>
                </a:lnTo>
                <a:lnTo>
                  <a:pt x="5154633" y="1644911"/>
                </a:lnTo>
                <a:lnTo>
                  <a:pt x="5156791" y="1644911"/>
                </a:lnTo>
                <a:lnTo>
                  <a:pt x="5174325" y="1650306"/>
                </a:lnTo>
                <a:lnTo>
                  <a:pt x="5180934" y="1648148"/>
                </a:lnTo>
                <a:cubicBezTo>
                  <a:pt x="5192623" y="1650306"/>
                  <a:pt x="5198467" y="1652105"/>
                  <a:pt x="5198467" y="1653543"/>
                </a:cubicBezTo>
                <a:lnTo>
                  <a:pt x="5197388" y="1654758"/>
                </a:lnTo>
                <a:lnTo>
                  <a:pt x="5197388" y="1655836"/>
                </a:lnTo>
                <a:lnTo>
                  <a:pt x="5189701" y="1654758"/>
                </a:lnTo>
                <a:lnTo>
                  <a:pt x="5173246" y="1655836"/>
                </a:lnTo>
                <a:lnTo>
                  <a:pt x="5172167" y="1654758"/>
                </a:lnTo>
                <a:lnTo>
                  <a:pt x="5171088" y="1654758"/>
                </a:lnTo>
                <a:lnTo>
                  <a:pt x="5163400" y="1657994"/>
                </a:lnTo>
                <a:cubicBezTo>
                  <a:pt x="5155577" y="1655027"/>
                  <a:pt x="5145372" y="1653543"/>
                  <a:pt x="5132783" y="1653543"/>
                </a:cubicBezTo>
                <a:lnTo>
                  <a:pt x="5126174" y="1654758"/>
                </a:lnTo>
                <a:lnTo>
                  <a:pt x="5128332" y="1664603"/>
                </a:lnTo>
                <a:lnTo>
                  <a:pt x="5127253" y="1665682"/>
                </a:lnTo>
                <a:lnTo>
                  <a:pt x="5128332" y="1671076"/>
                </a:lnTo>
                <a:lnTo>
                  <a:pt x="5128332" y="1677685"/>
                </a:lnTo>
                <a:lnTo>
                  <a:pt x="5142629" y="1677685"/>
                </a:lnTo>
                <a:lnTo>
                  <a:pt x="5174325" y="1682136"/>
                </a:lnTo>
                <a:cubicBezTo>
                  <a:pt x="5174325" y="1680788"/>
                  <a:pt x="5183092" y="1679663"/>
                  <a:pt x="5200625" y="1678764"/>
                </a:cubicBezTo>
                <a:cubicBezTo>
                  <a:pt x="5202244" y="1664198"/>
                  <a:pt x="5205526" y="1656915"/>
                  <a:pt x="5210471" y="1656915"/>
                </a:cubicBezTo>
                <a:lnTo>
                  <a:pt x="5210471" y="1652464"/>
                </a:lnTo>
                <a:lnTo>
                  <a:pt x="5208313" y="1649228"/>
                </a:lnTo>
                <a:lnTo>
                  <a:pt x="5212629" y="1648148"/>
                </a:lnTo>
                <a:lnTo>
                  <a:pt x="5212629" y="1647069"/>
                </a:lnTo>
                <a:lnTo>
                  <a:pt x="5207234" y="1647069"/>
                </a:lnTo>
                <a:lnTo>
                  <a:pt x="5203863" y="1648148"/>
                </a:lnTo>
                <a:lnTo>
                  <a:pt x="5203863" y="1645990"/>
                </a:lnTo>
                <a:cubicBezTo>
                  <a:pt x="5212674" y="1635021"/>
                  <a:pt x="5220003" y="1629535"/>
                  <a:pt x="5225847" y="1629535"/>
                </a:cubicBezTo>
                <a:lnTo>
                  <a:pt x="5226926" y="1629535"/>
                </a:lnTo>
                <a:cubicBezTo>
                  <a:pt x="5232591" y="1632413"/>
                  <a:pt x="5244280" y="1641540"/>
                  <a:pt x="5261994" y="1656915"/>
                </a:cubicBezTo>
                <a:lnTo>
                  <a:pt x="5261994" y="1657994"/>
                </a:lnTo>
                <a:cubicBezTo>
                  <a:pt x="5256149" y="1669863"/>
                  <a:pt x="5253227" y="1684834"/>
                  <a:pt x="5253227" y="1702907"/>
                </a:cubicBezTo>
                <a:lnTo>
                  <a:pt x="5256464" y="1714911"/>
                </a:lnTo>
                <a:lnTo>
                  <a:pt x="5252148" y="1724757"/>
                </a:lnTo>
                <a:cubicBezTo>
                  <a:pt x="5252148" y="1735187"/>
                  <a:pt x="5253587" y="1742111"/>
                  <a:pt x="5256464" y="1745528"/>
                </a:cubicBezTo>
                <a:lnTo>
                  <a:pt x="5256464" y="1747821"/>
                </a:lnTo>
                <a:cubicBezTo>
                  <a:pt x="5253587" y="1754385"/>
                  <a:pt x="5251743" y="1763871"/>
                  <a:pt x="5250934" y="1776279"/>
                </a:cubicBezTo>
                <a:cubicBezTo>
                  <a:pt x="5242212" y="1785001"/>
                  <a:pt x="5235648" y="1790082"/>
                  <a:pt x="5231242" y="1791520"/>
                </a:cubicBezTo>
                <a:lnTo>
                  <a:pt x="5221396" y="1790441"/>
                </a:lnTo>
                <a:cubicBezTo>
                  <a:pt x="5221396" y="1792330"/>
                  <a:pt x="5217036" y="1794533"/>
                  <a:pt x="5208313" y="1797050"/>
                </a:cubicBezTo>
                <a:cubicBezTo>
                  <a:pt x="5202289" y="1797050"/>
                  <a:pt x="5196804" y="1791925"/>
                  <a:pt x="5191859" y="1781674"/>
                </a:cubicBezTo>
                <a:lnTo>
                  <a:pt x="5191859" y="1780595"/>
                </a:lnTo>
                <a:lnTo>
                  <a:pt x="5192938" y="1779516"/>
                </a:lnTo>
                <a:lnTo>
                  <a:pt x="5192938" y="1778437"/>
                </a:lnTo>
                <a:cubicBezTo>
                  <a:pt x="5190060" y="1778437"/>
                  <a:pt x="5188622" y="1776234"/>
                  <a:pt x="5188622" y="1771828"/>
                </a:cubicBezTo>
                <a:cubicBezTo>
                  <a:pt x="5181069" y="1765444"/>
                  <a:pt x="5171942" y="1759600"/>
                  <a:pt x="5161242" y="1754295"/>
                </a:cubicBezTo>
                <a:lnTo>
                  <a:pt x="5161242" y="1752137"/>
                </a:lnTo>
                <a:cubicBezTo>
                  <a:pt x="5161242" y="1751238"/>
                  <a:pt x="5164883" y="1749799"/>
                  <a:pt x="5172167" y="1747821"/>
                </a:cubicBezTo>
                <a:lnTo>
                  <a:pt x="5177697" y="1749979"/>
                </a:lnTo>
                <a:lnTo>
                  <a:pt x="5184171" y="1747821"/>
                </a:lnTo>
                <a:lnTo>
                  <a:pt x="5185250" y="1748900"/>
                </a:lnTo>
                <a:cubicBezTo>
                  <a:pt x="5185250" y="1745932"/>
                  <a:pt x="5190015" y="1743729"/>
                  <a:pt x="5199546" y="1742291"/>
                </a:cubicBezTo>
                <a:lnTo>
                  <a:pt x="5202784" y="1723678"/>
                </a:lnTo>
                <a:lnTo>
                  <a:pt x="5199546" y="1722599"/>
                </a:lnTo>
                <a:lnTo>
                  <a:pt x="5190780" y="1725836"/>
                </a:lnTo>
                <a:cubicBezTo>
                  <a:pt x="5186374" y="1725836"/>
                  <a:pt x="5183452" y="1723678"/>
                  <a:pt x="5182013" y="1719362"/>
                </a:cubicBezTo>
                <a:lnTo>
                  <a:pt x="5157870" y="1722599"/>
                </a:lnTo>
                <a:lnTo>
                  <a:pt x="5156791" y="1722599"/>
                </a:lnTo>
                <a:lnTo>
                  <a:pt x="5146945" y="1720441"/>
                </a:lnTo>
                <a:lnTo>
                  <a:pt x="5132783" y="1721520"/>
                </a:lnTo>
                <a:lnTo>
                  <a:pt x="5129411" y="1720441"/>
                </a:lnTo>
                <a:lnTo>
                  <a:pt x="5127253" y="1723678"/>
                </a:lnTo>
                <a:cubicBezTo>
                  <a:pt x="5128692" y="1726196"/>
                  <a:pt x="5129771" y="1731321"/>
                  <a:pt x="5130490" y="1739054"/>
                </a:cubicBezTo>
                <a:lnTo>
                  <a:pt x="5129411" y="1740133"/>
                </a:lnTo>
                <a:lnTo>
                  <a:pt x="5128332" y="1740133"/>
                </a:lnTo>
                <a:lnTo>
                  <a:pt x="5127253" y="1739054"/>
                </a:lnTo>
                <a:lnTo>
                  <a:pt x="5124016" y="1740133"/>
                </a:lnTo>
                <a:lnTo>
                  <a:pt x="5126174" y="1742291"/>
                </a:lnTo>
                <a:lnTo>
                  <a:pt x="5122937" y="1748900"/>
                </a:lnTo>
                <a:lnTo>
                  <a:pt x="5127253" y="1753216"/>
                </a:lnTo>
                <a:lnTo>
                  <a:pt x="5127253" y="1769670"/>
                </a:lnTo>
                <a:lnTo>
                  <a:pt x="5126174" y="1770749"/>
                </a:lnTo>
                <a:lnTo>
                  <a:pt x="5127253" y="1771828"/>
                </a:lnTo>
                <a:lnTo>
                  <a:pt x="5127253" y="1777358"/>
                </a:lnTo>
                <a:lnTo>
                  <a:pt x="5128332" y="1789362"/>
                </a:lnTo>
                <a:cubicBezTo>
                  <a:pt x="5125995" y="1794488"/>
                  <a:pt x="5121274" y="1797050"/>
                  <a:pt x="5114170" y="1797050"/>
                </a:cubicBezTo>
                <a:cubicBezTo>
                  <a:pt x="5109405" y="1797050"/>
                  <a:pt x="5104280" y="1795971"/>
                  <a:pt x="5098794" y="1793813"/>
                </a:cubicBezTo>
                <a:lnTo>
                  <a:pt x="5092186" y="1795971"/>
                </a:lnTo>
                <a:lnTo>
                  <a:pt x="5085712" y="1794892"/>
                </a:lnTo>
                <a:lnTo>
                  <a:pt x="5080182" y="1795971"/>
                </a:lnTo>
                <a:lnTo>
                  <a:pt x="5079103" y="1794892"/>
                </a:lnTo>
                <a:lnTo>
                  <a:pt x="5079103" y="1789362"/>
                </a:lnTo>
                <a:lnTo>
                  <a:pt x="5074652" y="1759825"/>
                </a:lnTo>
                <a:cubicBezTo>
                  <a:pt x="5077619" y="1755958"/>
                  <a:pt x="5079103" y="1752316"/>
                  <a:pt x="5079103" y="1748900"/>
                </a:cubicBezTo>
                <a:lnTo>
                  <a:pt x="5080182" y="1748900"/>
                </a:lnTo>
                <a:lnTo>
                  <a:pt x="5079103" y="1747821"/>
                </a:lnTo>
                <a:lnTo>
                  <a:pt x="5079103" y="1737975"/>
                </a:lnTo>
                <a:lnTo>
                  <a:pt x="5078024" y="1732445"/>
                </a:lnTo>
                <a:lnTo>
                  <a:pt x="5084498" y="1730287"/>
                </a:lnTo>
                <a:lnTo>
                  <a:pt x="5078024" y="1723678"/>
                </a:lnTo>
                <a:lnTo>
                  <a:pt x="5080182" y="1720441"/>
                </a:lnTo>
                <a:lnTo>
                  <a:pt x="5079103" y="1698456"/>
                </a:lnTo>
                <a:lnTo>
                  <a:pt x="5079103" y="1679843"/>
                </a:lnTo>
                <a:lnTo>
                  <a:pt x="5080182" y="1678764"/>
                </a:lnTo>
                <a:cubicBezTo>
                  <a:pt x="5080182" y="1664198"/>
                  <a:pt x="5076900" y="1656915"/>
                  <a:pt x="5070336" y="1656915"/>
                </a:cubicBezTo>
                <a:lnTo>
                  <a:pt x="5059411" y="1663524"/>
                </a:lnTo>
                <a:lnTo>
                  <a:pt x="5052802" y="1648148"/>
                </a:lnTo>
                <a:lnTo>
                  <a:pt x="5047272" y="1622927"/>
                </a:lnTo>
                <a:cubicBezTo>
                  <a:pt x="5045833" y="1622927"/>
                  <a:pt x="5043316" y="1617846"/>
                  <a:pt x="5039719" y="1607686"/>
                </a:cubicBezTo>
                <a:lnTo>
                  <a:pt x="5039719" y="1605393"/>
                </a:lnTo>
                <a:lnTo>
                  <a:pt x="5044035" y="1601077"/>
                </a:lnTo>
                <a:cubicBezTo>
                  <a:pt x="5059411" y="1603055"/>
                  <a:pt x="5067099" y="1605618"/>
                  <a:pt x="5067099" y="1608765"/>
                </a:cubicBezTo>
                <a:lnTo>
                  <a:pt x="5067099" y="1609844"/>
                </a:lnTo>
                <a:lnTo>
                  <a:pt x="5070336" y="1607686"/>
                </a:lnTo>
                <a:lnTo>
                  <a:pt x="5079103" y="1608765"/>
                </a:lnTo>
                <a:lnTo>
                  <a:pt x="5083419" y="1604314"/>
                </a:lnTo>
                <a:lnTo>
                  <a:pt x="5093265" y="1605393"/>
                </a:lnTo>
                <a:cubicBezTo>
                  <a:pt x="5095692" y="1605393"/>
                  <a:pt x="5098615" y="1598470"/>
                  <a:pt x="5102032" y="1584622"/>
                </a:cubicBezTo>
                <a:lnTo>
                  <a:pt x="5102032" y="1580306"/>
                </a:lnTo>
                <a:lnTo>
                  <a:pt x="5091107" y="1575855"/>
                </a:lnTo>
                <a:lnTo>
                  <a:pt x="5090028" y="1575855"/>
                </a:lnTo>
                <a:lnTo>
                  <a:pt x="5079103" y="1579092"/>
                </a:lnTo>
                <a:cubicBezTo>
                  <a:pt x="5076675" y="1579092"/>
                  <a:pt x="5074112" y="1577653"/>
                  <a:pt x="5071415" y="1574776"/>
                </a:cubicBezTo>
                <a:lnTo>
                  <a:pt x="5067099" y="1575855"/>
                </a:lnTo>
                <a:lnTo>
                  <a:pt x="5056039" y="1574776"/>
                </a:lnTo>
                <a:cubicBezTo>
                  <a:pt x="5056039" y="1576934"/>
                  <a:pt x="5052757" y="1578777"/>
                  <a:pt x="5046193" y="1580306"/>
                </a:cubicBezTo>
                <a:lnTo>
                  <a:pt x="5034189" y="1570325"/>
                </a:lnTo>
                <a:lnTo>
                  <a:pt x="5034189" y="1569246"/>
                </a:lnTo>
                <a:lnTo>
                  <a:pt x="5038505" y="1564931"/>
                </a:lnTo>
                <a:lnTo>
                  <a:pt x="5039719" y="1564931"/>
                </a:lnTo>
                <a:lnTo>
                  <a:pt x="5046193" y="1572618"/>
                </a:lnTo>
                <a:lnTo>
                  <a:pt x="5047272" y="1572618"/>
                </a:lnTo>
                <a:cubicBezTo>
                  <a:pt x="5050239" y="1567493"/>
                  <a:pt x="5052802" y="1564931"/>
                  <a:pt x="5054960" y="1564931"/>
                </a:cubicBezTo>
                <a:cubicBezTo>
                  <a:pt x="5061524" y="1566909"/>
                  <a:pt x="5064806" y="1568347"/>
                  <a:pt x="5064806" y="1569246"/>
                </a:cubicBezTo>
                <a:lnTo>
                  <a:pt x="5065885" y="1568167"/>
                </a:lnTo>
                <a:lnTo>
                  <a:pt x="5068178" y="1568167"/>
                </a:lnTo>
                <a:lnTo>
                  <a:pt x="5071415" y="1570325"/>
                </a:lnTo>
                <a:lnTo>
                  <a:pt x="5072494" y="1570325"/>
                </a:lnTo>
                <a:lnTo>
                  <a:pt x="5071415" y="1569246"/>
                </a:lnTo>
                <a:lnTo>
                  <a:pt x="5071415" y="1567088"/>
                </a:lnTo>
                <a:lnTo>
                  <a:pt x="5073573" y="1564931"/>
                </a:lnTo>
                <a:lnTo>
                  <a:pt x="5084498" y="1564931"/>
                </a:lnTo>
                <a:cubicBezTo>
                  <a:pt x="5087465" y="1568527"/>
                  <a:pt x="5090028" y="1570325"/>
                  <a:pt x="5092186" y="1570325"/>
                </a:cubicBezTo>
                <a:lnTo>
                  <a:pt x="5098794" y="1564931"/>
                </a:lnTo>
                <a:lnTo>
                  <a:pt x="5107561" y="1564931"/>
                </a:lnTo>
                <a:lnTo>
                  <a:pt x="5114170" y="1567088"/>
                </a:lnTo>
                <a:lnTo>
                  <a:pt x="5124016" y="1566009"/>
                </a:lnTo>
                <a:lnTo>
                  <a:pt x="5125095" y="1566009"/>
                </a:lnTo>
                <a:lnTo>
                  <a:pt x="5126174" y="1567088"/>
                </a:lnTo>
                <a:cubicBezTo>
                  <a:pt x="5131659" y="1564391"/>
                  <a:pt x="5134582" y="1562188"/>
                  <a:pt x="5134941" y="1560480"/>
                </a:cubicBezTo>
                <a:lnTo>
                  <a:pt x="5131704" y="1554006"/>
                </a:lnTo>
                <a:lnTo>
                  <a:pt x="5133862" y="1547397"/>
                </a:lnTo>
                <a:lnTo>
                  <a:pt x="5130490" y="1536472"/>
                </a:lnTo>
                <a:cubicBezTo>
                  <a:pt x="5131839" y="1533145"/>
                  <a:pt x="5134042" y="1530583"/>
                  <a:pt x="5137099" y="1528784"/>
                </a:cubicBezTo>
                <a:close/>
                <a:moveTo>
                  <a:pt x="9107773" y="1526004"/>
                </a:moveTo>
                <a:lnTo>
                  <a:pt x="9130297" y="1533422"/>
                </a:lnTo>
                <a:lnTo>
                  <a:pt x="9136636" y="1531264"/>
                </a:lnTo>
                <a:lnTo>
                  <a:pt x="9137715" y="1531264"/>
                </a:lnTo>
                <a:cubicBezTo>
                  <a:pt x="9151293" y="1542413"/>
                  <a:pt x="9158081" y="1549202"/>
                  <a:pt x="9158081" y="1551630"/>
                </a:cubicBezTo>
                <a:lnTo>
                  <a:pt x="9157002" y="1566736"/>
                </a:lnTo>
                <a:lnTo>
                  <a:pt x="9157002" y="1567815"/>
                </a:lnTo>
                <a:cubicBezTo>
                  <a:pt x="9153496" y="1570782"/>
                  <a:pt x="9151742" y="1574334"/>
                  <a:pt x="9151742" y="1578470"/>
                </a:cubicBezTo>
                <a:cubicBezTo>
                  <a:pt x="9148685" y="1581347"/>
                  <a:pt x="9145088" y="1582786"/>
                  <a:pt x="9140952" y="1582786"/>
                </a:cubicBezTo>
                <a:lnTo>
                  <a:pt x="9139873" y="1582786"/>
                </a:lnTo>
                <a:lnTo>
                  <a:pt x="9138794" y="1581707"/>
                </a:lnTo>
                <a:lnTo>
                  <a:pt x="9131376" y="1583865"/>
                </a:lnTo>
                <a:cubicBezTo>
                  <a:pt x="9129937" y="1582246"/>
                  <a:pt x="9129218" y="1579729"/>
                  <a:pt x="9129218" y="1576312"/>
                </a:cubicBezTo>
                <a:lnTo>
                  <a:pt x="9119507" y="1576312"/>
                </a:lnTo>
                <a:cubicBezTo>
                  <a:pt x="9118068" y="1576312"/>
                  <a:pt x="9116630" y="1572760"/>
                  <a:pt x="9115191" y="1565657"/>
                </a:cubicBezTo>
                <a:lnTo>
                  <a:pt x="9116270" y="1561340"/>
                </a:lnTo>
                <a:lnTo>
                  <a:pt x="9116270" y="1558104"/>
                </a:lnTo>
                <a:cubicBezTo>
                  <a:pt x="9112044" y="1547224"/>
                  <a:pt x="9108852" y="1540795"/>
                  <a:pt x="9106694" y="1538817"/>
                </a:cubicBezTo>
                <a:cubicBezTo>
                  <a:pt x="9103097" y="1538817"/>
                  <a:pt x="9101299" y="1537378"/>
                  <a:pt x="9101299" y="1534501"/>
                </a:cubicBezTo>
                <a:cubicBezTo>
                  <a:pt x="9103097" y="1528836"/>
                  <a:pt x="9105255" y="1526004"/>
                  <a:pt x="9107773" y="1526004"/>
                </a:cubicBezTo>
                <a:close/>
                <a:moveTo>
                  <a:pt x="4126859" y="1525058"/>
                </a:moveTo>
                <a:lnTo>
                  <a:pt x="4132119" y="1527082"/>
                </a:lnTo>
                <a:lnTo>
                  <a:pt x="4140616" y="1526003"/>
                </a:lnTo>
                <a:cubicBezTo>
                  <a:pt x="4144212" y="1526003"/>
                  <a:pt x="4146011" y="1526722"/>
                  <a:pt x="4146011" y="1528161"/>
                </a:cubicBezTo>
                <a:lnTo>
                  <a:pt x="4147090" y="1527082"/>
                </a:lnTo>
                <a:lnTo>
                  <a:pt x="4153429" y="1527082"/>
                </a:lnTo>
                <a:cubicBezTo>
                  <a:pt x="4161971" y="1527801"/>
                  <a:pt x="4166242" y="1531352"/>
                  <a:pt x="4166242" y="1537737"/>
                </a:cubicBezTo>
                <a:cubicBezTo>
                  <a:pt x="4162915" y="1537737"/>
                  <a:pt x="4159364" y="1544166"/>
                  <a:pt x="4155587" y="1557024"/>
                </a:cubicBezTo>
                <a:lnTo>
                  <a:pt x="4156666" y="1558103"/>
                </a:lnTo>
                <a:lnTo>
                  <a:pt x="4167321" y="1549471"/>
                </a:lnTo>
                <a:lnTo>
                  <a:pt x="4168400" y="1550550"/>
                </a:lnTo>
                <a:lnTo>
                  <a:pt x="4169479" y="1550550"/>
                </a:lnTo>
                <a:lnTo>
                  <a:pt x="4168400" y="1545290"/>
                </a:lnTo>
                <a:lnTo>
                  <a:pt x="4168400" y="1544210"/>
                </a:lnTo>
                <a:lnTo>
                  <a:pt x="4170558" y="1542053"/>
                </a:lnTo>
                <a:lnTo>
                  <a:pt x="4171637" y="1542053"/>
                </a:lnTo>
                <a:lnTo>
                  <a:pt x="4171637" y="1544210"/>
                </a:lnTo>
                <a:lnTo>
                  <a:pt x="4173661" y="1544210"/>
                </a:lnTo>
                <a:lnTo>
                  <a:pt x="4173661" y="1543132"/>
                </a:lnTo>
                <a:lnTo>
                  <a:pt x="4172716" y="1539895"/>
                </a:lnTo>
                <a:lnTo>
                  <a:pt x="4173661" y="1539895"/>
                </a:lnTo>
                <a:cubicBezTo>
                  <a:pt x="4187058" y="1547178"/>
                  <a:pt x="4195960" y="1553247"/>
                  <a:pt x="4200366" y="1558103"/>
                </a:cubicBezTo>
                <a:lnTo>
                  <a:pt x="4200366" y="1559047"/>
                </a:lnTo>
                <a:lnTo>
                  <a:pt x="4196050" y="1559047"/>
                </a:lnTo>
                <a:lnTo>
                  <a:pt x="4197129" y="1560126"/>
                </a:lnTo>
                <a:lnTo>
                  <a:pt x="4197129" y="1561205"/>
                </a:lnTo>
                <a:lnTo>
                  <a:pt x="4201445" y="1559047"/>
                </a:lnTo>
                <a:lnTo>
                  <a:pt x="4204682" y="1566600"/>
                </a:lnTo>
                <a:lnTo>
                  <a:pt x="4198208" y="1571860"/>
                </a:lnTo>
                <a:lnTo>
                  <a:pt x="4187553" y="1570781"/>
                </a:lnTo>
                <a:lnTo>
                  <a:pt x="4184316" y="1570781"/>
                </a:lnTo>
                <a:lnTo>
                  <a:pt x="4184316" y="1571860"/>
                </a:lnTo>
                <a:lnTo>
                  <a:pt x="4190790" y="1578334"/>
                </a:lnTo>
                <a:lnTo>
                  <a:pt x="4188632" y="1586831"/>
                </a:lnTo>
                <a:cubicBezTo>
                  <a:pt x="4196455" y="1588450"/>
                  <a:pt x="4200366" y="1595553"/>
                  <a:pt x="4200366" y="1608141"/>
                </a:cubicBezTo>
                <a:cubicBezTo>
                  <a:pt x="4201804" y="1608141"/>
                  <a:pt x="4202524" y="1609580"/>
                  <a:pt x="4202524" y="1612457"/>
                </a:cubicBezTo>
                <a:cubicBezTo>
                  <a:pt x="4200186" y="1625226"/>
                  <a:pt x="4196634" y="1631610"/>
                  <a:pt x="4191869" y="1631610"/>
                </a:cubicBezTo>
                <a:lnTo>
                  <a:pt x="4190790" y="1631610"/>
                </a:lnTo>
                <a:cubicBezTo>
                  <a:pt x="4187912" y="1631610"/>
                  <a:pt x="4186474" y="1630890"/>
                  <a:pt x="4186474" y="1629452"/>
                </a:cubicBezTo>
                <a:lnTo>
                  <a:pt x="4181214" y="1632689"/>
                </a:lnTo>
                <a:lnTo>
                  <a:pt x="4163005" y="1627294"/>
                </a:lnTo>
                <a:cubicBezTo>
                  <a:pt x="4163005" y="1630171"/>
                  <a:pt x="4161971" y="1632689"/>
                  <a:pt x="4159903" y="1634847"/>
                </a:cubicBezTo>
                <a:lnTo>
                  <a:pt x="4159903" y="1636870"/>
                </a:lnTo>
                <a:lnTo>
                  <a:pt x="4161926" y="1640107"/>
                </a:lnTo>
                <a:lnTo>
                  <a:pt x="4161926" y="1643344"/>
                </a:lnTo>
                <a:lnTo>
                  <a:pt x="4151271" y="1657236"/>
                </a:lnTo>
                <a:lnTo>
                  <a:pt x="4150327" y="1657236"/>
                </a:lnTo>
                <a:lnTo>
                  <a:pt x="4146011" y="1653999"/>
                </a:lnTo>
                <a:lnTo>
                  <a:pt x="4144932" y="1653999"/>
                </a:lnTo>
                <a:lnTo>
                  <a:pt x="4142774" y="1656157"/>
                </a:lnTo>
                <a:lnTo>
                  <a:pt x="4142774" y="1657236"/>
                </a:lnTo>
                <a:lnTo>
                  <a:pt x="4149248" y="1664655"/>
                </a:lnTo>
                <a:lnTo>
                  <a:pt x="4152350" y="1664655"/>
                </a:lnTo>
                <a:lnTo>
                  <a:pt x="4166242" y="1648604"/>
                </a:lnTo>
                <a:lnTo>
                  <a:pt x="4169479" y="1648604"/>
                </a:lnTo>
                <a:lnTo>
                  <a:pt x="4172716" y="1650763"/>
                </a:lnTo>
                <a:cubicBezTo>
                  <a:pt x="4174065" y="1650763"/>
                  <a:pt x="4174740" y="1649683"/>
                  <a:pt x="4174740" y="1647525"/>
                </a:cubicBezTo>
                <a:lnTo>
                  <a:pt x="4173661" y="1644423"/>
                </a:lnTo>
                <a:lnTo>
                  <a:pt x="4176898" y="1642265"/>
                </a:lnTo>
                <a:lnTo>
                  <a:pt x="4183372" y="1644423"/>
                </a:lnTo>
                <a:lnTo>
                  <a:pt x="4191869" y="1644423"/>
                </a:lnTo>
                <a:lnTo>
                  <a:pt x="4198208" y="1647525"/>
                </a:lnTo>
                <a:lnTo>
                  <a:pt x="4202524" y="1646581"/>
                </a:lnTo>
                <a:lnTo>
                  <a:pt x="4211021" y="1648604"/>
                </a:lnTo>
                <a:lnTo>
                  <a:pt x="4212100" y="1648604"/>
                </a:lnTo>
                <a:cubicBezTo>
                  <a:pt x="4213538" y="1648604"/>
                  <a:pt x="4214977" y="1646491"/>
                  <a:pt x="4216416" y="1642265"/>
                </a:cubicBezTo>
                <a:lnTo>
                  <a:pt x="4217360" y="1642265"/>
                </a:lnTo>
                <a:cubicBezTo>
                  <a:pt x="4216371" y="1635161"/>
                  <a:pt x="4213898" y="1631610"/>
                  <a:pt x="4209942" y="1631610"/>
                </a:cubicBezTo>
                <a:lnTo>
                  <a:pt x="4208863" y="1630531"/>
                </a:lnTo>
                <a:lnTo>
                  <a:pt x="4207784" y="1630531"/>
                </a:lnTo>
                <a:lnTo>
                  <a:pt x="4203603" y="1631610"/>
                </a:lnTo>
                <a:lnTo>
                  <a:pt x="4202524" y="1630531"/>
                </a:lnTo>
                <a:lnTo>
                  <a:pt x="4202524" y="1629452"/>
                </a:lnTo>
                <a:cubicBezTo>
                  <a:pt x="4202524" y="1627294"/>
                  <a:pt x="4206075" y="1626215"/>
                  <a:pt x="4213179" y="1626215"/>
                </a:cubicBezTo>
                <a:cubicBezTo>
                  <a:pt x="4213898" y="1624147"/>
                  <a:pt x="4216011" y="1623113"/>
                  <a:pt x="4219518" y="1623113"/>
                </a:cubicBezTo>
                <a:lnTo>
                  <a:pt x="4227071" y="1624192"/>
                </a:lnTo>
                <a:lnTo>
                  <a:pt x="4228150" y="1623113"/>
                </a:lnTo>
                <a:lnTo>
                  <a:pt x="4221676" y="1613536"/>
                </a:lnTo>
                <a:lnTo>
                  <a:pt x="4222755" y="1607063"/>
                </a:lnTo>
                <a:cubicBezTo>
                  <a:pt x="4222755" y="1603376"/>
                  <a:pt x="4219203" y="1599465"/>
                  <a:pt x="4212100" y="1595328"/>
                </a:cubicBezTo>
                <a:lnTo>
                  <a:pt x="4203603" y="1580492"/>
                </a:lnTo>
                <a:lnTo>
                  <a:pt x="4203603" y="1578334"/>
                </a:lnTo>
                <a:cubicBezTo>
                  <a:pt x="4203603" y="1576536"/>
                  <a:pt x="4206795" y="1575097"/>
                  <a:pt x="4213179" y="1574018"/>
                </a:cubicBezTo>
                <a:lnTo>
                  <a:pt x="4227071" y="1575097"/>
                </a:lnTo>
                <a:cubicBezTo>
                  <a:pt x="4227071" y="1572939"/>
                  <a:pt x="4229184" y="1571860"/>
                  <a:pt x="4233410" y="1571860"/>
                </a:cubicBezTo>
                <a:lnTo>
                  <a:pt x="4231252" y="1567679"/>
                </a:lnTo>
                <a:lnTo>
                  <a:pt x="4238805" y="1557024"/>
                </a:lnTo>
                <a:lnTo>
                  <a:pt x="4240829" y="1547448"/>
                </a:lnTo>
                <a:lnTo>
                  <a:pt x="4239750" y="1546369"/>
                </a:lnTo>
                <a:lnTo>
                  <a:pt x="4194027" y="1546369"/>
                </a:lnTo>
                <a:cubicBezTo>
                  <a:pt x="4192408" y="1546369"/>
                  <a:pt x="4191329" y="1544571"/>
                  <a:pt x="4190790" y="1540974"/>
                </a:cubicBezTo>
                <a:lnTo>
                  <a:pt x="4205761" y="1535714"/>
                </a:lnTo>
                <a:lnTo>
                  <a:pt x="4212100" y="1535714"/>
                </a:lnTo>
                <a:cubicBezTo>
                  <a:pt x="4215786" y="1535714"/>
                  <a:pt x="4218979" y="1536748"/>
                  <a:pt x="4221676" y="1538816"/>
                </a:cubicBezTo>
                <a:lnTo>
                  <a:pt x="4232331" y="1538816"/>
                </a:lnTo>
                <a:lnTo>
                  <a:pt x="4235568" y="1536658"/>
                </a:lnTo>
                <a:lnTo>
                  <a:pt x="4238805" y="1536658"/>
                </a:lnTo>
                <a:lnTo>
                  <a:pt x="4249461" y="1545290"/>
                </a:lnTo>
                <a:lnTo>
                  <a:pt x="4250540" y="1545290"/>
                </a:lnTo>
                <a:lnTo>
                  <a:pt x="4256879" y="1537737"/>
                </a:lnTo>
                <a:lnTo>
                  <a:pt x="4255800" y="1531398"/>
                </a:lnTo>
                <a:lnTo>
                  <a:pt x="4260116" y="1527082"/>
                </a:lnTo>
                <a:cubicBezTo>
                  <a:pt x="4270006" y="1530139"/>
                  <a:pt x="4276031" y="1533690"/>
                  <a:pt x="4278189" y="1537737"/>
                </a:cubicBezTo>
                <a:lnTo>
                  <a:pt x="4278189" y="1538816"/>
                </a:lnTo>
                <a:lnTo>
                  <a:pt x="4277110" y="1544210"/>
                </a:lnTo>
                <a:cubicBezTo>
                  <a:pt x="4282235" y="1544210"/>
                  <a:pt x="4287226" y="1547403"/>
                  <a:pt x="4292081" y="1553787"/>
                </a:cubicBezTo>
                <a:cubicBezTo>
                  <a:pt x="4294868" y="1553787"/>
                  <a:pt x="4296622" y="1555900"/>
                  <a:pt x="4297341" y="1560126"/>
                </a:cubicBezTo>
                <a:lnTo>
                  <a:pt x="4294239" y="1562284"/>
                </a:lnTo>
                <a:lnTo>
                  <a:pt x="4291002" y="1562284"/>
                </a:lnTo>
                <a:lnTo>
                  <a:pt x="4287765" y="1560126"/>
                </a:lnTo>
                <a:lnTo>
                  <a:pt x="4285607" y="1560126"/>
                </a:lnTo>
                <a:cubicBezTo>
                  <a:pt x="4284438" y="1560126"/>
                  <a:pt x="4283404" y="1561925"/>
                  <a:pt x="4282505" y="1565521"/>
                </a:cubicBezTo>
                <a:cubicBezTo>
                  <a:pt x="4278908" y="1565521"/>
                  <a:pt x="4277110" y="1567994"/>
                  <a:pt x="4277110" y="1572939"/>
                </a:cubicBezTo>
                <a:cubicBezTo>
                  <a:pt x="4270006" y="1576536"/>
                  <a:pt x="4263982" y="1578334"/>
                  <a:pt x="4259037" y="1578334"/>
                </a:cubicBezTo>
                <a:cubicBezTo>
                  <a:pt x="4258857" y="1579773"/>
                  <a:pt x="4256699" y="1580807"/>
                  <a:pt x="4252563" y="1581436"/>
                </a:cubicBezTo>
                <a:lnTo>
                  <a:pt x="4252563" y="1582515"/>
                </a:lnTo>
                <a:cubicBezTo>
                  <a:pt x="4256159" y="1585033"/>
                  <a:pt x="4257958" y="1587191"/>
                  <a:pt x="4257958" y="1588989"/>
                </a:cubicBezTo>
                <a:lnTo>
                  <a:pt x="4256879" y="1592091"/>
                </a:lnTo>
                <a:lnTo>
                  <a:pt x="4260116" y="1590068"/>
                </a:lnTo>
                <a:cubicBezTo>
                  <a:pt x="4261824" y="1590068"/>
                  <a:pt x="4263218" y="1592901"/>
                  <a:pt x="4264297" y="1598566"/>
                </a:cubicBezTo>
                <a:cubicBezTo>
                  <a:pt x="4259531" y="1612053"/>
                  <a:pt x="4255260" y="1618796"/>
                  <a:pt x="4251484" y="1618796"/>
                </a:cubicBezTo>
                <a:cubicBezTo>
                  <a:pt x="4251484" y="1621674"/>
                  <a:pt x="4249730" y="1623472"/>
                  <a:pt x="4246224" y="1624192"/>
                </a:cubicBezTo>
                <a:lnTo>
                  <a:pt x="4246224" y="1625136"/>
                </a:lnTo>
                <a:lnTo>
                  <a:pt x="4260116" y="1625136"/>
                </a:lnTo>
                <a:cubicBezTo>
                  <a:pt x="4266320" y="1618752"/>
                  <a:pt x="4270906" y="1615560"/>
                  <a:pt x="4273873" y="1615560"/>
                </a:cubicBezTo>
                <a:lnTo>
                  <a:pt x="4274952" y="1615560"/>
                </a:lnTo>
                <a:lnTo>
                  <a:pt x="4282505" y="1619876"/>
                </a:lnTo>
                <a:lnTo>
                  <a:pt x="4285607" y="1618796"/>
                </a:lnTo>
                <a:lnTo>
                  <a:pt x="4288844" y="1624192"/>
                </a:lnTo>
                <a:lnTo>
                  <a:pt x="4287765" y="1633768"/>
                </a:lnTo>
                <a:cubicBezTo>
                  <a:pt x="4289923" y="1633768"/>
                  <a:pt x="4291721" y="1635161"/>
                  <a:pt x="4293160" y="1637949"/>
                </a:cubicBezTo>
                <a:lnTo>
                  <a:pt x="4293160" y="1643344"/>
                </a:lnTo>
                <a:lnTo>
                  <a:pt x="4291002" y="1645502"/>
                </a:lnTo>
                <a:lnTo>
                  <a:pt x="4292081" y="1646581"/>
                </a:lnTo>
                <a:lnTo>
                  <a:pt x="4292081" y="1647525"/>
                </a:lnTo>
                <a:cubicBezTo>
                  <a:pt x="4283179" y="1656967"/>
                  <a:pt x="4274997" y="1662676"/>
                  <a:pt x="4267534" y="1664655"/>
                </a:cubicBezTo>
                <a:lnTo>
                  <a:pt x="4266455" y="1663575"/>
                </a:lnTo>
                <a:cubicBezTo>
                  <a:pt x="4266455" y="1667351"/>
                  <a:pt x="4262184" y="1670184"/>
                  <a:pt x="4253642" y="1672072"/>
                </a:cubicBezTo>
                <a:cubicBezTo>
                  <a:pt x="4253642" y="1673510"/>
                  <a:pt x="4252607" y="1674230"/>
                  <a:pt x="4250540" y="1674230"/>
                </a:cubicBezTo>
                <a:lnTo>
                  <a:pt x="4249461" y="1675309"/>
                </a:lnTo>
                <a:lnTo>
                  <a:pt x="4249461" y="1676388"/>
                </a:lnTo>
                <a:cubicBezTo>
                  <a:pt x="4252967" y="1679265"/>
                  <a:pt x="4254721" y="1682097"/>
                  <a:pt x="4254721" y="1684885"/>
                </a:cubicBezTo>
                <a:cubicBezTo>
                  <a:pt x="4256339" y="1684885"/>
                  <a:pt x="4260970" y="1679580"/>
                  <a:pt x="4268613" y="1668970"/>
                </a:cubicBezTo>
                <a:lnTo>
                  <a:pt x="4271850" y="1667891"/>
                </a:lnTo>
                <a:cubicBezTo>
                  <a:pt x="4274457" y="1667891"/>
                  <a:pt x="4277650" y="1672476"/>
                  <a:pt x="4281426" y="1681648"/>
                </a:cubicBezTo>
                <a:cubicBezTo>
                  <a:pt x="4285472" y="1681648"/>
                  <a:pt x="4288664" y="1686638"/>
                  <a:pt x="4291002" y="1696619"/>
                </a:cubicBezTo>
                <a:lnTo>
                  <a:pt x="4286686" y="1700935"/>
                </a:lnTo>
                <a:lnTo>
                  <a:pt x="4285607" y="1700935"/>
                </a:lnTo>
                <a:lnTo>
                  <a:pt x="4280347" y="1696619"/>
                </a:lnTo>
                <a:lnTo>
                  <a:pt x="4272794" y="1696619"/>
                </a:lnTo>
                <a:lnTo>
                  <a:pt x="4263218" y="1694461"/>
                </a:lnTo>
                <a:lnTo>
                  <a:pt x="4254721" y="1696619"/>
                </a:lnTo>
                <a:lnTo>
                  <a:pt x="4253642" y="1695540"/>
                </a:lnTo>
                <a:lnTo>
                  <a:pt x="4253642" y="1696619"/>
                </a:lnTo>
                <a:lnTo>
                  <a:pt x="4255800" y="1705116"/>
                </a:lnTo>
                <a:lnTo>
                  <a:pt x="4255800" y="1707274"/>
                </a:lnTo>
                <a:lnTo>
                  <a:pt x="4253642" y="1710511"/>
                </a:lnTo>
                <a:lnTo>
                  <a:pt x="4254721" y="1725348"/>
                </a:lnTo>
                <a:lnTo>
                  <a:pt x="4252563" y="1730743"/>
                </a:lnTo>
                <a:cubicBezTo>
                  <a:pt x="4252563" y="1734969"/>
                  <a:pt x="4255080" y="1737082"/>
                  <a:pt x="4260116" y="1737082"/>
                </a:cubicBezTo>
                <a:lnTo>
                  <a:pt x="4262139" y="1741398"/>
                </a:lnTo>
                <a:lnTo>
                  <a:pt x="4272794" y="1741398"/>
                </a:lnTo>
                <a:lnTo>
                  <a:pt x="4279268" y="1737082"/>
                </a:lnTo>
                <a:lnTo>
                  <a:pt x="4298420" y="1736138"/>
                </a:lnTo>
                <a:lnTo>
                  <a:pt x="4300578" y="1739240"/>
                </a:lnTo>
                <a:lnTo>
                  <a:pt x="4300578" y="1745714"/>
                </a:lnTo>
                <a:cubicBezTo>
                  <a:pt x="4294194" y="1751379"/>
                  <a:pt x="4290642" y="1755964"/>
                  <a:pt x="4289923" y="1759471"/>
                </a:cubicBezTo>
                <a:lnTo>
                  <a:pt x="4286686" y="1760550"/>
                </a:lnTo>
                <a:lnTo>
                  <a:pt x="4286686" y="1763787"/>
                </a:lnTo>
                <a:lnTo>
                  <a:pt x="4292081" y="1769182"/>
                </a:lnTo>
                <a:lnTo>
                  <a:pt x="4292081" y="1770126"/>
                </a:lnTo>
                <a:cubicBezTo>
                  <a:pt x="4290463" y="1780107"/>
                  <a:pt x="4285832" y="1785097"/>
                  <a:pt x="4278189" y="1785097"/>
                </a:cubicBezTo>
                <a:lnTo>
                  <a:pt x="4269692" y="1784018"/>
                </a:lnTo>
                <a:lnTo>
                  <a:pt x="4264297" y="1786176"/>
                </a:lnTo>
                <a:lnTo>
                  <a:pt x="4254721" y="1781860"/>
                </a:lnTo>
                <a:lnTo>
                  <a:pt x="4250540" y="1782939"/>
                </a:lnTo>
                <a:cubicBezTo>
                  <a:pt x="4240559" y="1782939"/>
                  <a:pt x="4235568" y="1779747"/>
                  <a:pt x="4235568" y="1773363"/>
                </a:cubicBezTo>
                <a:lnTo>
                  <a:pt x="4232331" y="1773363"/>
                </a:lnTo>
                <a:lnTo>
                  <a:pt x="4228150" y="1776600"/>
                </a:lnTo>
                <a:lnTo>
                  <a:pt x="4225992" y="1776600"/>
                </a:lnTo>
                <a:lnTo>
                  <a:pt x="4215337" y="1767024"/>
                </a:lnTo>
                <a:cubicBezTo>
                  <a:pt x="4210661" y="1761179"/>
                  <a:pt x="4206390" y="1752637"/>
                  <a:pt x="4202524" y="1741398"/>
                </a:cubicBezTo>
                <a:lnTo>
                  <a:pt x="4201445" y="1740319"/>
                </a:lnTo>
                <a:lnTo>
                  <a:pt x="4201445" y="1738161"/>
                </a:lnTo>
                <a:lnTo>
                  <a:pt x="4202524" y="1737082"/>
                </a:lnTo>
                <a:lnTo>
                  <a:pt x="4202524" y="1736138"/>
                </a:lnTo>
                <a:lnTo>
                  <a:pt x="4199287" y="1733980"/>
                </a:lnTo>
                <a:lnTo>
                  <a:pt x="4198208" y="1733980"/>
                </a:lnTo>
                <a:lnTo>
                  <a:pt x="4196050" y="1736138"/>
                </a:lnTo>
                <a:lnTo>
                  <a:pt x="4197129" y="1744635"/>
                </a:lnTo>
                <a:cubicBezTo>
                  <a:pt x="4195060" y="1746703"/>
                  <a:pt x="4192588" y="1747737"/>
                  <a:pt x="4189711" y="1747737"/>
                </a:cubicBezTo>
                <a:cubicBezTo>
                  <a:pt x="4188991" y="1751334"/>
                  <a:pt x="4187553" y="1753132"/>
                  <a:pt x="4185395" y="1753132"/>
                </a:cubicBezTo>
                <a:lnTo>
                  <a:pt x="4187553" y="1756369"/>
                </a:lnTo>
                <a:lnTo>
                  <a:pt x="4187553" y="1757448"/>
                </a:lnTo>
                <a:lnTo>
                  <a:pt x="4185395" y="1759471"/>
                </a:lnTo>
                <a:lnTo>
                  <a:pt x="4182293" y="1757448"/>
                </a:lnTo>
                <a:lnTo>
                  <a:pt x="4180135" y="1759471"/>
                </a:lnTo>
                <a:lnTo>
                  <a:pt x="4179056" y="1758392"/>
                </a:lnTo>
                <a:lnTo>
                  <a:pt x="4179056" y="1757448"/>
                </a:lnTo>
                <a:lnTo>
                  <a:pt x="4174740" y="1758392"/>
                </a:lnTo>
                <a:cubicBezTo>
                  <a:pt x="4174740" y="1759831"/>
                  <a:pt x="4176898" y="1760910"/>
                  <a:pt x="4181214" y="1761629"/>
                </a:cubicBezTo>
                <a:lnTo>
                  <a:pt x="4181214" y="1759471"/>
                </a:lnTo>
                <a:lnTo>
                  <a:pt x="4182293" y="1759471"/>
                </a:lnTo>
                <a:lnTo>
                  <a:pt x="4184316" y="1761629"/>
                </a:lnTo>
                <a:lnTo>
                  <a:pt x="4184316" y="1764866"/>
                </a:lnTo>
                <a:cubicBezTo>
                  <a:pt x="4183506" y="1767564"/>
                  <a:pt x="4178561" y="1770756"/>
                  <a:pt x="4169479" y="1774442"/>
                </a:cubicBezTo>
                <a:cubicBezTo>
                  <a:pt x="4163275" y="1780826"/>
                  <a:pt x="4157565" y="1784018"/>
                  <a:pt x="4152350" y="1784018"/>
                </a:cubicBezTo>
                <a:lnTo>
                  <a:pt x="4151271" y="1782939"/>
                </a:lnTo>
                <a:lnTo>
                  <a:pt x="4151271" y="1781860"/>
                </a:lnTo>
                <a:lnTo>
                  <a:pt x="4153429" y="1772284"/>
                </a:lnTo>
                <a:lnTo>
                  <a:pt x="4153429" y="1771205"/>
                </a:lnTo>
                <a:cubicBezTo>
                  <a:pt x="4149922" y="1766799"/>
                  <a:pt x="4148169" y="1762528"/>
                  <a:pt x="4148169" y="1758392"/>
                </a:cubicBezTo>
                <a:lnTo>
                  <a:pt x="4148169" y="1753132"/>
                </a:lnTo>
                <a:lnTo>
                  <a:pt x="4147090" y="1753132"/>
                </a:lnTo>
                <a:cubicBezTo>
                  <a:pt x="4127308" y="1773004"/>
                  <a:pt x="4113101" y="1782939"/>
                  <a:pt x="4104469" y="1782939"/>
                </a:cubicBezTo>
                <a:lnTo>
                  <a:pt x="4103390" y="1782939"/>
                </a:lnTo>
                <a:cubicBezTo>
                  <a:pt x="4099614" y="1782939"/>
                  <a:pt x="4097456" y="1781905"/>
                  <a:pt x="4096916" y="1779837"/>
                </a:cubicBezTo>
                <a:lnTo>
                  <a:pt x="4096916" y="1777679"/>
                </a:lnTo>
                <a:lnTo>
                  <a:pt x="4108651" y="1762708"/>
                </a:lnTo>
                <a:cubicBezTo>
                  <a:pt x="4108651" y="1759741"/>
                  <a:pt x="4111528" y="1756549"/>
                  <a:pt x="4117283" y="1753132"/>
                </a:cubicBezTo>
                <a:cubicBezTo>
                  <a:pt x="4117283" y="1743151"/>
                  <a:pt x="4120115" y="1734969"/>
                  <a:pt x="4125780" y="1728585"/>
                </a:cubicBezTo>
                <a:lnTo>
                  <a:pt x="4125780" y="1727506"/>
                </a:lnTo>
                <a:cubicBezTo>
                  <a:pt x="4123622" y="1727506"/>
                  <a:pt x="4122543" y="1726786"/>
                  <a:pt x="4122543" y="1725348"/>
                </a:cubicBezTo>
                <a:lnTo>
                  <a:pt x="4122543" y="1716850"/>
                </a:lnTo>
                <a:lnTo>
                  <a:pt x="4107572" y="1716850"/>
                </a:lnTo>
                <a:lnTo>
                  <a:pt x="4102311" y="1711590"/>
                </a:lnTo>
                <a:lnTo>
                  <a:pt x="4102311" y="1709432"/>
                </a:lnTo>
                <a:lnTo>
                  <a:pt x="4104469" y="1707274"/>
                </a:lnTo>
                <a:lnTo>
                  <a:pt x="4111888" y="1707274"/>
                </a:lnTo>
                <a:lnTo>
                  <a:pt x="4116204" y="1708353"/>
                </a:lnTo>
                <a:lnTo>
                  <a:pt x="4120385" y="1707274"/>
                </a:lnTo>
                <a:lnTo>
                  <a:pt x="4121464" y="1707274"/>
                </a:lnTo>
                <a:cubicBezTo>
                  <a:pt x="4125060" y="1707454"/>
                  <a:pt x="4126859" y="1708173"/>
                  <a:pt x="4126859" y="1709432"/>
                </a:cubicBezTo>
                <a:lnTo>
                  <a:pt x="4129961" y="1708353"/>
                </a:lnTo>
                <a:lnTo>
                  <a:pt x="4129961" y="1707274"/>
                </a:lnTo>
                <a:cubicBezTo>
                  <a:pt x="4126094" y="1694686"/>
                  <a:pt x="4122902" y="1687582"/>
                  <a:pt x="4120385" y="1685964"/>
                </a:cubicBezTo>
                <a:lnTo>
                  <a:pt x="4118227" y="1685964"/>
                </a:lnTo>
                <a:cubicBezTo>
                  <a:pt x="4116878" y="1685964"/>
                  <a:pt x="4113326" y="1689516"/>
                  <a:pt x="4107572" y="1696619"/>
                </a:cubicBezTo>
                <a:lnTo>
                  <a:pt x="4101232" y="1698777"/>
                </a:lnTo>
                <a:lnTo>
                  <a:pt x="4099074" y="1695540"/>
                </a:lnTo>
                <a:lnTo>
                  <a:pt x="4108651" y="1679625"/>
                </a:lnTo>
                <a:cubicBezTo>
                  <a:pt x="4108651" y="1671802"/>
                  <a:pt x="4110089" y="1666812"/>
                  <a:pt x="4112967" y="1664655"/>
                </a:cubicBezTo>
                <a:lnTo>
                  <a:pt x="4111888" y="1656157"/>
                </a:lnTo>
                <a:cubicBezTo>
                  <a:pt x="4116113" y="1649774"/>
                  <a:pt x="4118227" y="1644064"/>
                  <a:pt x="4118227" y="1639028"/>
                </a:cubicBezTo>
                <a:lnTo>
                  <a:pt x="4116204" y="1629452"/>
                </a:lnTo>
                <a:lnTo>
                  <a:pt x="4120385" y="1627294"/>
                </a:lnTo>
                <a:cubicBezTo>
                  <a:pt x="4120385" y="1624506"/>
                  <a:pt x="4118272" y="1621314"/>
                  <a:pt x="4114046" y="1617718"/>
                </a:cubicBezTo>
                <a:lnTo>
                  <a:pt x="4111888" y="1602881"/>
                </a:lnTo>
                <a:lnTo>
                  <a:pt x="4111888" y="1600724"/>
                </a:lnTo>
                <a:cubicBezTo>
                  <a:pt x="4114765" y="1596227"/>
                  <a:pt x="4116204" y="1591237"/>
                  <a:pt x="4116204" y="1585752"/>
                </a:cubicBezTo>
                <a:lnTo>
                  <a:pt x="4114046" y="1576176"/>
                </a:lnTo>
                <a:cubicBezTo>
                  <a:pt x="4114765" y="1568533"/>
                  <a:pt x="4116158" y="1561790"/>
                  <a:pt x="4118227" y="1555945"/>
                </a:cubicBezTo>
                <a:cubicBezTo>
                  <a:pt x="4116518" y="1555945"/>
                  <a:pt x="4115125" y="1552753"/>
                  <a:pt x="4114046" y="1546369"/>
                </a:cubicBezTo>
                <a:lnTo>
                  <a:pt x="4116204" y="1546369"/>
                </a:lnTo>
                <a:lnTo>
                  <a:pt x="4116204" y="1548392"/>
                </a:lnTo>
                <a:lnTo>
                  <a:pt x="4117283" y="1548392"/>
                </a:lnTo>
                <a:lnTo>
                  <a:pt x="4117283" y="1545290"/>
                </a:lnTo>
                <a:lnTo>
                  <a:pt x="4111888" y="1539895"/>
                </a:lnTo>
                <a:lnTo>
                  <a:pt x="4111888" y="1538816"/>
                </a:lnTo>
                <a:cubicBezTo>
                  <a:pt x="4111888" y="1535129"/>
                  <a:pt x="4115079" y="1530858"/>
                  <a:pt x="4121464" y="1526003"/>
                </a:cubicBezTo>
                <a:close/>
                <a:moveTo>
                  <a:pt x="7217902" y="1524268"/>
                </a:moveTo>
                <a:lnTo>
                  <a:pt x="7213586" y="1529663"/>
                </a:lnTo>
                <a:lnTo>
                  <a:pt x="7213586" y="1530743"/>
                </a:lnTo>
                <a:lnTo>
                  <a:pt x="7215744" y="1530743"/>
                </a:lnTo>
                <a:lnTo>
                  <a:pt x="7219925" y="1525348"/>
                </a:lnTo>
                <a:lnTo>
                  <a:pt x="7218981" y="1524268"/>
                </a:lnTo>
                <a:close/>
                <a:moveTo>
                  <a:pt x="2576509" y="1523360"/>
                </a:moveTo>
                <a:lnTo>
                  <a:pt x="2578802" y="1525518"/>
                </a:lnTo>
                <a:lnTo>
                  <a:pt x="2578802" y="1523360"/>
                </a:lnTo>
                <a:close/>
                <a:moveTo>
                  <a:pt x="117881" y="1522835"/>
                </a:moveTo>
                <a:lnTo>
                  <a:pt x="113564" y="1535783"/>
                </a:lnTo>
                <a:cubicBezTo>
                  <a:pt x="116442" y="1537131"/>
                  <a:pt x="117881" y="1539244"/>
                  <a:pt x="117881" y="1542122"/>
                </a:cubicBezTo>
                <a:lnTo>
                  <a:pt x="114644" y="1545359"/>
                </a:lnTo>
                <a:lnTo>
                  <a:pt x="114644" y="1550754"/>
                </a:lnTo>
                <a:lnTo>
                  <a:pt x="117881" y="1555070"/>
                </a:lnTo>
                <a:lnTo>
                  <a:pt x="117881" y="1559386"/>
                </a:lnTo>
                <a:lnTo>
                  <a:pt x="116801" y="1560330"/>
                </a:lnTo>
                <a:cubicBezTo>
                  <a:pt x="118419" y="1575346"/>
                  <a:pt x="120577" y="1582854"/>
                  <a:pt x="123275" y="1582854"/>
                </a:cubicBezTo>
                <a:cubicBezTo>
                  <a:pt x="126782" y="1582854"/>
                  <a:pt x="128535" y="1583573"/>
                  <a:pt x="128535" y="1585012"/>
                </a:cubicBezTo>
                <a:lnTo>
                  <a:pt x="128535" y="1586091"/>
                </a:lnTo>
                <a:cubicBezTo>
                  <a:pt x="128535" y="1587530"/>
                  <a:pt x="125703" y="1588968"/>
                  <a:pt x="120038" y="1590407"/>
                </a:cubicBezTo>
                <a:cubicBezTo>
                  <a:pt x="117881" y="1593104"/>
                  <a:pt x="116801" y="1596342"/>
                  <a:pt x="116801" y="1600118"/>
                </a:cubicBezTo>
                <a:lnTo>
                  <a:pt x="116801" y="1604299"/>
                </a:lnTo>
                <a:lnTo>
                  <a:pt x="127457" y="1604299"/>
                </a:lnTo>
                <a:cubicBezTo>
                  <a:pt x="129255" y="1604299"/>
                  <a:pt x="131053" y="1600747"/>
                  <a:pt x="132851" y="1593644"/>
                </a:cubicBezTo>
                <a:lnTo>
                  <a:pt x="128535" y="1590407"/>
                </a:lnTo>
                <a:lnTo>
                  <a:pt x="129614" y="1582854"/>
                </a:lnTo>
                <a:lnTo>
                  <a:pt x="129614" y="1566804"/>
                </a:lnTo>
                <a:lnTo>
                  <a:pt x="130694" y="1562488"/>
                </a:lnTo>
                <a:cubicBezTo>
                  <a:pt x="130694" y="1559521"/>
                  <a:pt x="128220" y="1557407"/>
                  <a:pt x="123275" y="1556149"/>
                </a:cubicBezTo>
                <a:lnTo>
                  <a:pt x="123275" y="1552912"/>
                </a:lnTo>
                <a:cubicBezTo>
                  <a:pt x="129299" y="1548056"/>
                  <a:pt x="132492" y="1544459"/>
                  <a:pt x="132851" y="1542122"/>
                </a:cubicBezTo>
                <a:cubicBezTo>
                  <a:pt x="132851" y="1530702"/>
                  <a:pt x="130334" y="1524993"/>
                  <a:pt x="125298" y="1524993"/>
                </a:cubicBezTo>
                <a:close/>
                <a:moveTo>
                  <a:pt x="2064755" y="1522765"/>
                </a:moveTo>
                <a:cubicBezTo>
                  <a:pt x="2067453" y="1524923"/>
                  <a:pt x="2070688" y="1526002"/>
                  <a:pt x="2074467" y="1526002"/>
                </a:cubicBezTo>
                <a:cubicBezTo>
                  <a:pt x="2078153" y="1523844"/>
                  <a:pt x="2081704" y="1522765"/>
                  <a:pt x="2085122" y="1522765"/>
                </a:cubicBezTo>
                <a:lnTo>
                  <a:pt x="2087143" y="1522765"/>
                </a:lnTo>
                <a:lnTo>
                  <a:pt x="2096854" y="1524923"/>
                </a:lnTo>
                <a:lnTo>
                  <a:pt x="2101035" y="1523844"/>
                </a:lnTo>
                <a:cubicBezTo>
                  <a:pt x="2103554" y="1528789"/>
                  <a:pt x="2105353" y="1531262"/>
                  <a:pt x="2106431" y="1531262"/>
                </a:cubicBezTo>
                <a:cubicBezTo>
                  <a:pt x="2107870" y="1531262"/>
                  <a:pt x="2108589" y="1530228"/>
                  <a:pt x="2108589" y="1528160"/>
                </a:cubicBezTo>
                <a:lnTo>
                  <a:pt x="2109533" y="1527081"/>
                </a:lnTo>
                <a:lnTo>
                  <a:pt x="2112771" y="1527081"/>
                </a:lnTo>
                <a:cubicBezTo>
                  <a:pt x="2117086" y="1530408"/>
                  <a:pt x="2119244" y="1533960"/>
                  <a:pt x="2119244" y="1537736"/>
                </a:cubicBezTo>
                <a:lnTo>
                  <a:pt x="2119244" y="1544075"/>
                </a:lnTo>
                <a:lnTo>
                  <a:pt x="2114928" y="1552572"/>
                </a:lnTo>
                <a:cubicBezTo>
                  <a:pt x="2116187" y="1564711"/>
                  <a:pt x="2118302" y="1570781"/>
                  <a:pt x="2121267" y="1570781"/>
                </a:cubicBezTo>
                <a:lnTo>
                  <a:pt x="2128820" y="1568623"/>
                </a:lnTo>
                <a:lnTo>
                  <a:pt x="2134081" y="1570781"/>
                </a:lnTo>
                <a:lnTo>
                  <a:pt x="2140554" y="1568623"/>
                </a:lnTo>
                <a:lnTo>
                  <a:pt x="2160786" y="1568623"/>
                </a:lnTo>
                <a:cubicBezTo>
                  <a:pt x="2163843" y="1570781"/>
                  <a:pt x="2167396" y="1571860"/>
                  <a:pt x="2171441" y="1571860"/>
                </a:cubicBezTo>
                <a:lnTo>
                  <a:pt x="2176837" y="1576041"/>
                </a:lnTo>
                <a:lnTo>
                  <a:pt x="2176837" y="1577120"/>
                </a:lnTo>
                <a:cubicBezTo>
                  <a:pt x="2176837" y="1578199"/>
                  <a:pt x="2175398" y="1579278"/>
                  <a:pt x="2172520" y="1580357"/>
                </a:cubicBezTo>
                <a:lnTo>
                  <a:pt x="2160786" y="1578199"/>
                </a:lnTo>
                <a:lnTo>
                  <a:pt x="2153368" y="1579278"/>
                </a:lnTo>
                <a:lnTo>
                  <a:pt x="2139475" y="1579278"/>
                </a:lnTo>
                <a:lnTo>
                  <a:pt x="2130978" y="1576041"/>
                </a:lnTo>
                <a:cubicBezTo>
                  <a:pt x="2129899" y="1579637"/>
                  <a:pt x="2127382" y="1581436"/>
                  <a:pt x="2123426" y="1581436"/>
                </a:cubicBezTo>
                <a:cubicBezTo>
                  <a:pt x="2123426" y="1579637"/>
                  <a:pt x="2120594" y="1577839"/>
                  <a:pt x="2114928" y="1576041"/>
                </a:cubicBezTo>
                <a:lnTo>
                  <a:pt x="2112771" y="1578199"/>
                </a:lnTo>
                <a:cubicBezTo>
                  <a:pt x="2114928" y="1580537"/>
                  <a:pt x="2116367" y="1585887"/>
                  <a:pt x="2117086" y="1594249"/>
                </a:cubicBezTo>
                <a:lnTo>
                  <a:pt x="2119244" y="1596407"/>
                </a:lnTo>
                <a:cubicBezTo>
                  <a:pt x="2118525" y="1603151"/>
                  <a:pt x="2116367" y="1609535"/>
                  <a:pt x="2112771" y="1615559"/>
                </a:cubicBezTo>
                <a:lnTo>
                  <a:pt x="2112771" y="1616638"/>
                </a:lnTo>
                <a:cubicBezTo>
                  <a:pt x="2114928" y="1619246"/>
                  <a:pt x="2116007" y="1622438"/>
                  <a:pt x="2116007" y="1626214"/>
                </a:cubicBezTo>
                <a:cubicBezTo>
                  <a:pt x="2113671" y="1644018"/>
                  <a:pt x="2107600" y="1652920"/>
                  <a:pt x="2097799" y="1652920"/>
                </a:cubicBezTo>
                <a:lnTo>
                  <a:pt x="2092538" y="1653999"/>
                </a:lnTo>
                <a:cubicBezTo>
                  <a:pt x="2072667" y="1653999"/>
                  <a:pt x="2062731" y="1649728"/>
                  <a:pt x="2062731" y="1641186"/>
                </a:cubicBezTo>
                <a:lnTo>
                  <a:pt x="2062731" y="1628372"/>
                </a:lnTo>
                <a:lnTo>
                  <a:pt x="2064755" y="1616638"/>
                </a:lnTo>
                <a:lnTo>
                  <a:pt x="2062731" y="1610164"/>
                </a:lnTo>
                <a:lnTo>
                  <a:pt x="2062731" y="1609085"/>
                </a:lnTo>
                <a:lnTo>
                  <a:pt x="2064755" y="1605983"/>
                </a:lnTo>
                <a:lnTo>
                  <a:pt x="2064755" y="1604904"/>
                </a:lnTo>
                <a:lnTo>
                  <a:pt x="2059495" y="1598430"/>
                </a:lnTo>
                <a:lnTo>
                  <a:pt x="2059495" y="1597351"/>
                </a:lnTo>
                <a:cubicBezTo>
                  <a:pt x="2061653" y="1593844"/>
                  <a:pt x="2063765" y="1592091"/>
                  <a:pt x="2065834" y="1592091"/>
                </a:cubicBezTo>
                <a:lnTo>
                  <a:pt x="2065834" y="1587775"/>
                </a:lnTo>
                <a:lnTo>
                  <a:pt x="2061653" y="1582515"/>
                </a:lnTo>
                <a:lnTo>
                  <a:pt x="2061653" y="1581436"/>
                </a:lnTo>
                <a:lnTo>
                  <a:pt x="2065834" y="1567544"/>
                </a:lnTo>
                <a:cubicBezTo>
                  <a:pt x="2065834" y="1560260"/>
                  <a:pt x="2063361" y="1553516"/>
                  <a:pt x="2058416" y="1547312"/>
                </a:cubicBezTo>
                <a:lnTo>
                  <a:pt x="2062731" y="1540839"/>
                </a:lnTo>
                <a:lnTo>
                  <a:pt x="2062731" y="1539895"/>
                </a:lnTo>
                <a:cubicBezTo>
                  <a:pt x="2062731" y="1537377"/>
                  <a:pt x="2061293" y="1534500"/>
                  <a:pt x="2058416" y="1531262"/>
                </a:cubicBezTo>
                <a:lnTo>
                  <a:pt x="2058416" y="1530183"/>
                </a:lnTo>
                <a:cubicBezTo>
                  <a:pt x="2058416" y="1528835"/>
                  <a:pt x="2059495" y="1528160"/>
                  <a:pt x="2061653" y="1528160"/>
                </a:cubicBezTo>
                <a:lnTo>
                  <a:pt x="2061653" y="1527081"/>
                </a:lnTo>
                <a:cubicBezTo>
                  <a:pt x="2059495" y="1527081"/>
                  <a:pt x="2058416" y="1526362"/>
                  <a:pt x="2058416" y="1524923"/>
                </a:cubicBezTo>
                <a:close/>
                <a:moveTo>
                  <a:pt x="9249257" y="1521688"/>
                </a:moveTo>
                <a:cubicBezTo>
                  <a:pt x="9253034" y="1521688"/>
                  <a:pt x="9264813" y="1525599"/>
                  <a:pt x="9284595" y="1533422"/>
                </a:cubicBezTo>
                <a:cubicBezTo>
                  <a:pt x="9296733" y="1537378"/>
                  <a:pt x="9302803" y="1540616"/>
                  <a:pt x="9302803" y="1543133"/>
                </a:cubicBezTo>
                <a:lnTo>
                  <a:pt x="9302803" y="1546370"/>
                </a:lnTo>
                <a:lnTo>
                  <a:pt x="9300645" y="1548528"/>
                </a:lnTo>
                <a:lnTo>
                  <a:pt x="9294306" y="1547449"/>
                </a:lnTo>
                <a:cubicBezTo>
                  <a:pt x="9274254" y="1558329"/>
                  <a:pt x="9261036" y="1568309"/>
                  <a:pt x="9254652" y="1577391"/>
                </a:cubicBezTo>
                <a:cubicBezTo>
                  <a:pt x="9248898" y="1580628"/>
                  <a:pt x="9246020" y="1584225"/>
                  <a:pt x="9246020" y="1588181"/>
                </a:cubicBezTo>
                <a:lnTo>
                  <a:pt x="9247099" y="1589260"/>
                </a:lnTo>
                <a:lnTo>
                  <a:pt x="9248178" y="1589260"/>
                </a:lnTo>
                <a:lnTo>
                  <a:pt x="9254652" y="1587102"/>
                </a:lnTo>
                <a:lnTo>
                  <a:pt x="9257889" y="1587102"/>
                </a:lnTo>
                <a:lnTo>
                  <a:pt x="9259912" y="1589260"/>
                </a:lnTo>
                <a:cubicBezTo>
                  <a:pt x="9258564" y="1592407"/>
                  <a:pt x="9257170" y="1594160"/>
                  <a:pt x="9255731" y="1594520"/>
                </a:cubicBezTo>
                <a:lnTo>
                  <a:pt x="9246020" y="1594520"/>
                </a:lnTo>
                <a:lnTo>
                  <a:pt x="9234286" y="1596678"/>
                </a:lnTo>
                <a:lnTo>
                  <a:pt x="9222417" y="1592362"/>
                </a:lnTo>
                <a:lnTo>
                  <a:pt x="9211762" y="1596678"/>
                </a:lnTo>
                <a:lnTo>
                  <a:pt x="9205288" y="1594520"/>
                </a:lnTo>
                <a:lnTo>
                  <a:pt x="9196791" y="1597757"/>
                </a:lnTo>
                <a:lnTo>
                  <a:pt x="9180606" y="1596678"/>
                </a:lnTo>
                <a:lnTo>
                  <a:pt x="9178448" y="1598836"/>
                </a:lnTo>
                <a:lnTo>
                  <a:pt x="9177369" y="1598836"/>
                </a:lnTo>
                <a:cubicBezTo>
                  <a:pt x="9174941" y="1598836"/>
                  <a:pt x="9172108" y="1597397"/>
                  <a:pt x="9168871" y="1594520"/>
                </a:cubicBezTo>
                <a:lnTo>
                  <a:pt x="9159160" y="1595599"/>
                </a:lnTo>
                <a:lnTo>
                  <a:pt x="9159160" y="1591418"/>
                </a:lnTo>
                <a:lnTo>
                  <a:pt x="9163476" y="1587102"/>
                </a:lnTo>
                <a:lnTo>
                  <a:pt x="9165634" y="1587102"/>
                </a:lnTo>
                <a:lnTo>
                  <a:pt x="9175346" y="1589260"/>
                </a:lnTo>
                <a:lnTo>
                  <a:pt x="9182764" y="1588181"/>
                </a:lnTo>
                <a:lnTo>
                  <a:pt x="9188159" y="1592362"/>
                </a:lnTo>
                <a:cubicBezTo>
                  <a:pt x="9190676" y="1588855"/>
                  <a:pt x="9194228" y="1587102"/>
                  <a:pt x="9198814" y="1587102"/>
                </a:cubicBezTo>
                <a:lnTo>
                  <a:pt x="9202051" y="1587102"/>
                </a:lnTo>
                <a:lnTo>
                  <a:pt x="9213920" y="1588181"/>
                </a:lnTo>
                <a:lnTo>
                  <a:pt x="9220259" y="1586023"/>
                </a:lnTo>
                <a:lnTo>
                  <a:pt x="9223496" y="1587102"/>
                </a:lnTo>
                <a:lnTo>
                  <a:pt x="9223496" y="1586023"/>
                </a:lnTo>
                <a:cubicBezTo>
                  <a:pt x="9223496" y="1580988"/>
                  <a:pt x="9225294" y="1578470"/>
                  <a:pt x="9228891" y="1578470"/>
                </a:cubicBezTo>
                <a:lnTo>
                  <a:pt x="9227812" y="1577391"/>
                </a:lnTo>
                <a:lnTo>
                  <a:pt x="9227812" y="1576312"/>
                </a:lnTo>
                <a:cubicBezTo>
                  <a:pt x="9229790" y="1565432"/>
                  <a:pt x="9234421" y="1551855"/>
                  <a:pt x="9241704" y="1535580"/>
                </a:cubicBezTo>
                <a:lnTo>
                  <a:pt x="9236444" y="1528162"/>
                </a:lnTo>
                <a:lnTo>
                  <a:pt x="9236444" y="1526004"/>
                </a:lnTo>
                <a:cubicBezTo>
                  <a:pt x="9236444" y="1523486"/>
                  <a:pt x="9240715" y="1522047"/>
                  <a:pt x="9249257" y="1521688"/>
                </a:cubicBezTo>
                <a:close/>
                <a:moveTo>
                  <a:pt x="202582" y="1520676"/>
                </a:moveTo>
                <a:cubicBezTo>
                  <a:pt x="199345" y="1522115"/>
                  <a:pt x="197547" y="1523554"/>
                  <a:pt x="197188" y="1524993"/>
                </a:cubicBezTo>
                <a:lnTo>
                  <a:pt x="197188" y="1526072"/>
                </a:lnTo>
                <a:lnTo>
                  <a:pt x="199345" y="1528230"/>
                </a:lnTo>
                <a:cubicBezTo>
                  <a:pt x="200603" y="1524633"/>
                  <a:pt x="202762" y="1522835"/>
                  <a:pt x="205819" y="1522835"/>
                </a:cubicBezTo>
                <a:lnTo>
                  <a:pt x="205819" y="1521755"/>
                </a:lnTo>
                <a:close/>
                <a:moveTo>
                  <a:pt x="9167792" y="1519530"/>
                </a:moveTo>
                <a:cubicBezTo>
                  <a:pt x="9194228" y="1526633"/>
                  <a:pt x="9207446" y="1533422"/>
                  <a:pt x="9207446" y="1539896"/>
                </a:cubicBezTo>
                <a:cubicBezTo>
                  <a:pt x="9211942" y="1539896"/>
                  <a:pt x="9214819" y="1543447"/>
                  <a:pt x="9216078" y="1550551"/>
                </a:cubicBezTo>
                <a:lnTo>
                  <a:pt x="9213920" y="1557025"/>
                </a:lnTo>
                <a:lnTo>
                  <a:pt x="9213920" y="1563499"/>
                </a:lnTo>
                <a:lnTo>
                  <a:pt x="9214999" y="1573075"/>
                </a:lnTo>
                <a:cubicBezTo>
                  <a:pt x="9214999" y="1576492"/>
                  <a:pt x="9208570" y="1579369"/>
                  <a:pt x="9195712" y="1581707"/>
                </a:cubicBezTo>
                <a:lnTo>
                  <a:pt x="9190317" y="1580628"/>
                </a:lnTo>
                <a:lnTo>
                  <a:pt x="9182764" y="1581707"/>
                </a:lnTo>
                <a:cubicBezTo>
                  <a:pt x="9175660" y="1574873"/>
                  <a:pt x="9172108" y="1564173"/>
                  <a:pt x="9172108" y="1549607"/>
                </a:cubicBezTo>
                <a:cubicBezTo>
                  <a:pt x="9168512" y="1538996"/>
                  <a:pt x="9163836" y="1531488"/>
                  <a:pt x="9158081" y="1527083"/>
                </a:cubicBezTo>
                <a:lnTo>
                  <a:pt x="9158081" y="1526004"/>
                </a:lnTo>
                <a:cubicBezTo>
                  <a:pt x="9160599" y="1521688"/>
                  <a:pt x="9163836" y="1519530"/>
                  <a:pt x="9167792" y="1519530"/>
                </a:cubicBezTo>
                <a:close/>
                <a:moveTo>
                  <a:pt x="2575431" y="1517965"/>
                </a:moveTo>
                <a:lnTo>
                  <a:pt x="2575431" y="1521202"/>
                </a:lnTo>
                <a:lnTo>
                  <a:pt x="2576509" y="1521202"/>
                </a:lnTo>
                <a:lnTo>
                  <a:pt x="2576509" y="1517965"/>
                </a:lnTo>
                <a:close/>
                <a:moveTo>
                  <a:pt x="4725287" y="1512543"/>
                </a:moveTo>
                <a:cubicBezTo>
                  <a:pt x="4722230" y="1512543"/>
                  <a:pt x="4720386" y="1516904"/>
                  <a:pt x="4719757" y="1525626"/>
                </a:cubicBezTo>
                <a:lnTo>
                  <a:pt x="4720971" y="1525626"/>
                </a:lnTo>
                <a:cubicBezTo>
                  <a:pt x="4724568" y="1525626"/>
                  <a:pt x="4727130" y="1521625"/>
                  <a:pt x="4728659" y="1513622"/>
                </a:cubicBezTo>
                <a:lnTo>
                  <a:pt x="4728659" y="1512543"/>
                </a:lnTo>
                <a:close/>
                <a:moveTo>
                  <a:pt x="2673215" y="1512436"/>
                </a:moveTo>
                <a:lnTo>
                  <a:pt x="2673215" y="1513514"/>
                </a:lnTo>
                <a:lnTo>
                  <a:pt x="2675373" y="1515672"/>
                </a:lnTo>
                <a:lnTo>
                  <a:pt x="2676453" y="1515672"/>
                </a:lnTo>
                <a:lnTo>
                  <a:pt x="2676453" y="1512436"/>
                </a:lnTo>
                <a:close/>
                <a:moveTo>
                  <a:pt x="2657975" y="1512436"/>
                </a:moveTo>
                <a:lnTo>
                  <a:pt x="2652580" y="1513514"/>
                </a:lnTo>
                <a:lnTo>
                  <a:pt x="2652580" y="1514594"/>
                </a:lnTo>
                <a:lnTo>
                  <a:pt x="2657975" y="1516887"/>
                </a:lnTo>
                <a:lnTo>
                  <a:pt x="2659054" y="1516887"/>
                </a:lnTo>
                <a:close/>
                <a:moveTo>
                  <a:pt x="2691558" y="1510277"/>
                </a:moveTo>
                <a:lnTo>
                  <a:pt x="2691558" y="1511357"/>
                </a:lnTo>
                <a:lnTo>
                  <a:pt x="2693852" y="1511357"/>
                </a:lnTo>
                <a:lnTo>
                  <a:pt x="2693852" y="1510277"/>
                </a:lnTo>
                <a:close/>
                <a:moveTo>
                  <a:pt x="2746992" y="1509199"/>
                </a:moveTo>
                <a:lnTo>
                  <a:pt x="2746992" y="1510277"/>
                </a:lnTo>
                <a:lnTo>
                  <a:pt x="2750229" y="1510277"/>
                </a:lnTo>
                <a:lnTo>
                  <a:pt x="2750229" y="1509199"/>
                </a:lnTo>
                <a:close/>
                <a:moveTo>
                  <a:pt x="4756039" y="1507014"/>
                </a:moveTo>
                <a:cubicBezTo>
                  <a:pt x="4753791" y="1507733"/>
                  <a:pt x="4752667" y="1509935"/>
                  <a:pt x="4752667" y="1513622"/>
                </a:cubicBezTo>
                <a:cubicBezTo>
                  <a:pt x="4755454" y="1515780"/>
                  <a:pt x="4758017" y="1516859"/>
                  <a:pt x="4760355" y="1516859"/>
                </a:cubicBezTo>
                <a:lnTo>
                  <a:pt x="4761434" y="1516859"/>
                </a:lnTo>
                <a:lnTo>
                  <a:pt x="4761434" y="1515780"/>
                </a:lnTo>
                <a:cubicBezTo>
                  <a:pt x="4760175" y="1509935"/>
                  <a:pt x="4758736" y="1507014"/>
                  <a:pt x="4757118" y="1507014"/>
                </a:cubicBezTo>
                <a:close/>
                <a:moveTo>
                  <a:pt x="2751308" y="1505962"/>
                </a:moveTo>
                <a:lnTo>
                  <a:pt x="2751308" y="1508119"/>
                </a:lnTo>
                <a:lnTo>
                  <a:pt x="2756702" y="1508119"/>
                </a:lnTo>
                <a:lnTo>
                  <a:pt x="2756702" y="1505962"/>
                </a:lnTo>
                <a:close/>
                <a:moveTo>
                  <a:pt x="2650421" y="1503804"/>
                </a:moveTo>
                <a:lnTo>
                  <a:pt x="2648264" y="1505962"/>
                </a:lnTo>
                <a:lnTo>
                  <a:pt x="2648264" y="1508119"/>
                </a:lnTo>
                <a:lnTo>
                  <a:pt x="2650421" y="1508119"/>
                </a:lnTo>
                <a:lnTo>
                  <a:pt x="2652580" y="1505962"/>
                </a:lnTo>
                <a:close/>
                <a:moveTo>
                  <a:pt x="4728659" y="1503776"/>
                </a:moveTo>
                <a:lnTo>
                  <a:pt x="4728659" y="1507014"/>
                </a:lnTo>
                <a:lnTo>
                  <a:pt x="4729738" y="1507014"/>
                </a:lnTo>
                <a:lnTo>
                  <a:pt x="4731896" y="1504856"/>
                </a:lnTo>
                <a:lnTo>
                  <a:pt x="4731896" y="1503776"/>
                </a:lnTo>
                <a:close/>
                <a:moveTo>
                  <a:pt x="141483" y="1503547"/>
                </a:moveTo>
                <a:cubicBezTo>
                  <a:pt x="136269" y="1503547"/>
                  <a:pt x="131953" y="1507818"/>
                  <a:pt x="128535" y="1516360"/>
                </a:cubicBezTo>
                <a:lnTo>
                  <a:pt x="129614" y="1517439"/>
                </a:lnTo>
                <a:lnTo>
                  <a:pt x="130694" y="1517439"/>
                </a:lnTo>
                <a:lnTo>
                  <a:pt x="142562" y="1507863"/>
                </a:lnTo>
                <a:lnTo>
                  <a:pt x="142562" y="1503547"/>
                </a:lnTo>
                <a:close/>
                <a:moveTo>
                  <a:pt x="7103932" y="1495270"/>
                </a:moveTo>
                <a:cubicBezTo>
                  <a:pt x="7120477" y="1500306"/>
                  <a:pt x="7135538" y="1503183"/>
                  <a:pt x="7149116" y="1503902"/>
                </a:cubicBezTo>
                <a:cubicBezTo>
                  <a:pt x="7149116" y="1505881"/>
                  <a:pt x="7152353" y="1507319"/>
                  <a:pt x="7158827" y="1508218"/>
                </a:cubicBezTo>
                <a:lnTo>
                  <a:pt x="7160985" y="1511320"/>
                </a:lnTo>
                <a:lnTo>
                  <a:pt x="7160985" y="1513479"/>
                </a:lnTo>
                <a:cubicBezTo>
                  <a:pt x="7160985" y="1515816"/>
                  <a:pt x="7157029" y="1517974"/>
                  <a:pt x="7149116" y="1519952"/>
                </a:cubicBezTo>
                <a:cubicBezTo>
                  <a:pt x="7141203" y="1529124"/>
                  <a:pt x="7137247" y="1535553"/>
                  <a:pt x="7137247" y="1539240"/>
                </a:cubicBezTo>
                <a:cubicBezTo>
                  <a:pt x="7137247" y="1543915"/>
                  <a:pt x="7129739" y="1551109"/>
                  <a:pt x="7114722" y="1560819"/>
                </a:cubicBezTo>
                <a:lnTo>
                  <a:pt x="7113643" y="1561898"/>
                </a:lnTo>
                <a:lnTo>
                  <a:pt x="7114722" y="1565136"/>
                </a:lnTo>
                <a:cubicBezTo>
                  <a:pt x="7119758" y="1565136"/>
                  <a:pt x="7125153" y="1562977"/>
                  <a:pt x="7130908" y="1558661"/>
                </a:cubicBezTo>
                <a:cubicBezTo>
                  <a:pt x="7132796" y="1558661"/>
                  <a:pt x="7136348" y="1555784"/>
                  <a:pt x="7141563" y="1550029"/>
                </a:cubicBezTo>
                <a:lnTo>
                  <a:pt x="7145879" y="1547871"/>
                </a:lnTo>
                <a:lnTo>
                  <a:pt x="7146958" y="1547871"/>
                </a:lnTo>
                <a:cubicBezTo>
                  <a:pt x="7150914" y="1547871"/>
                  <a:pt x="7156264" y="1550749"/>
                  <a:pt x="7163008" y="1556503"/>
                </a:cubicBezTo>
                <a:cubicBezTo>
                  <a:pt x="7169662" y="1556503"/>
                  <a:pt x="7177574" y="1561854"/>
                  <a:pt x="7186746" y="1572554"/>
                </a:cubicBezTo>
                <a:cubicBezTo>
                  <a:pt x="7188185" y="1564012"/>
                  <a:pt x="7190657" y="1559741"/>
                  <a:pt x="7194164" y="1559741"/>
                </a:cubicBezTo>
                <a:lnTo>
                  <a:pt x="7194164" y="1556503"/>
                </a:lnTo>
                <a:lnTo>
                  <a:pt x="7192006" y="1553267"/>
                </a:lnTo>
                <a:lnTo>
                  <a:pt x="7192006" y="1548951"/>
                </a:lnTo>
                <a:cubicBezTo>
                  <a:pt x="7194164" y="1542027"/>
                  <a:pt x="7195243" y="1534159"/>
                  <a:pt x="7195243" y="1525348"/>
                </a:cubicBezTo>
                <a:lnTo>
                  <a:pt x="7195243" y="1518873"/>
                </a:lnTo>
                <a:cubicBezTo>
                  <a:pt x="7195243" y="1514738"/>
                  <a:pt x="7193804" y="1511186"/>
                  <a:pt x="7190927" y="1508218"/>
                </a:cubicBezTo>
                <a:lnTo>
                  <a:pt x="7190927" y="1503902"/>
                </a:lnTo>
                <a:cubicBezTo>
                  <a:pt x="7191287" y="1502464"/>
                  <a:pt x="7193085" y="1501025"/>
                  <a:pt x="7196322" y="1499586"/>
                </a:cubicBezTo>
                <a:cubicBezTo>
                  <a:pt x="7211608" y="1499586"/>
                  <a:pt x="7224871" y="1501745"/>
                  <a:pt x="7236110" y="1506060"/>
                </a:cubicBezTo>
                <a:lnTo>
                  <a:pt x="7239347" y="1502824"/>
                </a:lnTo>
                <a:lnTo>
                  <a:pt x="7241505" y="1502824"/>
                </a:lnTo>
                <a:cubicBezTo>
                  <a:pt x="7252925" y="1502824"/>
                  <a:pt x="7258634" y="1505656"/>
                  <a:pt x="7258634" y="1511320"/>
                </a:cubicBezTo>
                <a:lnTo>
                  <a:pt x="7258634" y="1513479"/>
                </a:lnTo>
                <a:lnTo>
                  <a:pt x="7244742" y="1527505"/>
                </a:lnTo>
                <a:cubicBezTo>
                  <a:pt x="7244742" y="1532361"/>
                  <a:pt x="7241865" y="1539869"/>
                  <a:pt x="7236110" y="1550029"/>
                </a:cubicBezTo>
                <a:cubicBezTo>
                  <a:pt x="7236110" y="1555245"/>
                  <a:pt x="7232154" y="1560640"/>
                  <a:pt x="7224241" y="1566215"/>
                </a:cubicBezTo>
                <a:cubicBezTo>
                  <a:pt x="7224241" y="1571520"/>
                  <a:pt x="7221409" y="1576870"/>
                  <a:pt x="7215744" y="1582265"/>
                </a:cubicBezTo>
                <a:cubicBezTo>
                  <a:pt x="7215744" y="1586401"/>
                  <a:pt x="7213946" y="1589998"/>
                  <a:pt x="7210349" y="1593055"/>
                </a:cubicBezTo>
                <a:lnTo>
                  <a:pt x="7210349" y="1595213"/>
                </a:lnTo>
                <a:cubicBezTo>
                  <a:pt x="7214126" y="1595213"/>
                  <a:pt x="7223792" y="1603440"/>
                  <a:pt x="7239347" y="1619895"/>
                </a:cubicBezTo>
                <a:cubicBezTo>
                  <a:pt x="7244742" y="1619895"/>
                  <a:pt x="7249373" y="1627763"/>
                  <a:pt x="7253240" y="1643498"/>
                </a:cubicBezTo>
                <a:lnTo>
                  <a:pt x="7252160" y="1659549"/>
                </a:lnTo>
                <a:lnTo>
                  <a:pt x="7251082" y="1659549"/>
                </a:lnTo>
                <a:lnTo>
                  <a:pt x="7250002" y="1658470"/>
                </a:lnTo>
                <a:lnTo>
                  <a:pt x="7248924" y="1658470"/>
                </a:lnTo>
                <a:lnTo>
                  <a:pt x="7245821" y="1667100"/>
                </a:lnTo>
                <a:lnTo>
                  <a:pt x="7241505" y="1664943"/>
                </a:lnTo>
                <a:lnTo>
                  <a:pt x="7239347" y="1664943"/>
                </a:lnTo>
                <a:lnTo>
                  <a:pt x="7239347" y="1666022"/>
                </a:lnTo>
                <a:cubicBezTo>
                  <a:pt x="7243663" y="1666382"/>
                  <a:pt x="7245821" y="1667460"/>
                  <a:pt x="7245821" y="1669258"/>
                </a:cubicBezTo>
                <a:cubicBezTo>
                  <a:pt x="7243843" y="1675732"/>
                  <a:pt x="7239168" y="1678969"/>
                  <a:pt x="7231794" y="1678969"/>
                </a:cubicBezTo>
                <a:lnTo>
                  <a:pt x="7228557" y="1678969"/>
                </a:lnTo>
                <a:cubicBezTo>
                  <a:pt x="7213541" y="1676272"/>
                  <a:pt x="7206033" y="1670517"/>
                  <a:pt x="7206033" y="1661706"/>
                </a:cubicBezTo>
                <a:lnTo>
                  <a:pt x="7207112" y="1657390"/>
                </a:lnTo>
                <a:lnTo>
                  <a:pt x="7204954" y="1648893"/>
                </a:lnTo>
                <a:cubicBezTo>
                  <a:pt x="7206393" y="1646016"/>
                  <a:pt x="7207112" y="1642059"/>
                  <a:pt x="7207112" y="1637024"/>
                </a:cubicBezTo>
                <a:cubicBezTo>
                  <a:pt x="7204235" y="1627403"/>
                  <a:pt x="7202796" y="1619895"/>
                  <a:pt x="7202796" y="1614500"/>
                </a:cubicBezTo>
                <a:lnTo>
                  <a:pt x="7203875" y="1601552"/>
                </a:lnTo>
                <a:cubicBezTo>
                  <a:pt x="7197042" y="1601552"/>
                  <a:pt x="7191332" y="1605509"/>
                  <a:pt x="7186746" y="1613421"/>
                </a:cubicBezTo>
                <a:cubicBezTo>
                  <a:pt x="7184048" y="1617017"/>
                  <a:pt x="7181171" y="1618816"/>
                  <a:pt x="7178114" y="1618816"/>
                </a:cubicBezTo>
                <a:lnTo>
                  <a:pt x="7174877" y="1618816"/>
                </a:lnTo>
                <a:lnTo>
                  <a:pt x="7174877" y="1620974"/>
                </a:lnTo>
                <a:lnTo>
                  <a:pt x="7173798" y="1620974"/>
                </a:lnTo>
                <a:lnTo>
                  <a:pt x="7174877" y="1626234"/>
                </a:lnTo>
                <a:lnTo>
                  <a:pt x="7174877" y="1629471"/>
                </a:lnTo>
                <a:lnTo>
                  <a:pt x="7175956" y="1652131"/>
                </a:lnTo>
                <a:lnTo>
                  <a:pt x="7172719" y="1662786"/>
                </a:lnTo>
                <a:lnTo>
                  <a:pt x="7175956" y="1682206"/>
                </a:lnTo>
                <a:lnTo>
                  <a:pt x="7172719" y="1687466"/>
                </a:lnTo>
                <a:lnTo>
                  <a:pt x="7172719" y="1691782"/>
                </a:lnTo>
                <a:lnTo>
                  <a:pt x="7174877" y="1701493"/>
                </a:lnTo>
                <a:lnTo>
                  <a:pt x="7173798" y="1707967"/>
                </a:lnTo>
                <a:lnTo>
                  <a:pt x="7177035" y="1734807"/>
                </a:lnTo>
                <a:lnTo>
                  <a:pt x="7177035" y="1740203"/>
                </a:lnTo>
                <a:cubicBezTo>
                  <a:pt x="7177035" y="1745867"/>
                  <a:pt x="7173079" y="1749419"/>
                  <a:pt x="7165166" y="1750858"/>
                </a:cubicBezTo>
                <a:lnTo>
                  <a:pt x="7157748" y="1748700"/>
                </a:lnTo>
                <a:lnTo>
                  <a:pt x="7154511" y="1748700"/>
                </a:lnTo>
                <a:lnTo>
                  <a:pt x="7139405" y="1751937"/>
                </a:lnTo>
                <a:lnTo>
                  <a:pt x="7138326" y="1751937"/>
                </a:lnTo>
                <a:lnTo>
                  <a:pt x="7128750" y="1742226"/>
                </a:lnTo>
                <a:lnTo>
                  <a:pt x="7128750" y="1741282"/>
                </a:lnTo>
                <a:lnTo>
                  <a:pt x="7134010" y="1724017"/>
                </a:lnTo>
                <a:cubicBezTo>
                  <a:pt x="7134010" y="1722579"/>
                  <a:pt x="7132976" y="1721859"/>
                  <a:pt x="7130908" y="1721859"/>
                </a:cubicBezTo>
                <a:lnTo>
                  <a:pt x="7122276" y="1722938"/>
                </a:lnTo>
                <a:lnTo>
                  <a:pt x="7116880" y="1720780"/>
                </a:lnTo>
                <a:cubicBezTo>
                  <a:pt x="7110406" y="1722039"/>
                  <a:pt x="7107169" y="1725276"/>
                  <a:pt x="7107169" y="1730491"/>
                </a:cubicBezTo>
                <a:cubicBezTo>
                  <a:pt x="7107169" y="1736786"/>
                  <a:pt x="7103258" y="1741416"/>
                  <a:pt x="7095435" y="1744384"/>
                </a:cubicBezTo>
                <a:lnTo>
                  <a:pt x="7095435" y="1745463"/>
                </a:lnTo>
                <a:lnTo>
                  <a:pt x="7097593" y="1745463"/>
                </a:lnTo>
                <a:lnTo>
                  <a:pt x="7105011" y="1740203"/>
                </a:lnTo>
                <a:lnTo>
                  <a:pt x="7107169" y="1742226"/>
                </a:lnTo>
                <a:cubicBezTo>
                  <a:pt x="7107169" y="1747261"/>
                  <a:pt x="7104697" y="1749779"/>
                  <a:pt x="7099751" y="1749779"/>
                </a:cubicBezTo>
                <a:lnTo>
                  <a:pt x="7098672" y="1749779"/>
                </a:lnTo>
                <a:lnTo>
                  <a:pt x="7097593" y="1748700"/>
                </a:lnTo>
                <a:lnTo>
                  <a:pt x="7096514" y="1748700"/>
                </a:lnTo>
                <a:cubicBezTo>
                  <a:pt x="7096514" y="1751757"/>
                  <a:pt x="7091479" y="1754274"/>
                  <a:pt x="7081408" y="1756253"/>
                </a:cubicBezTo>
                <a:cubicBezTo>
                  <a:pt x="7068550" y="1756253"/>
                  <a:pt x="7062121" y="1751577"/>
                  <a:pt x="7062121" y="1742226"/>
                </a:cubicBezTo>
                <a:lnTo>
                  <a:pt x="7059963" y="1725096"/>
                </a:lnTo>
                <a:lnTo>
                  <a:pt x="7064279" y="1707967"/>
                </a:lnTo>
                <a:lnTo>
                  <a:pt x="7064279" y="1705809"/>
                </a:lnTo>
                <a:cubicBezTo>
                  <a:pt x="7061402" y="1702752"/>
                  <a:pt x="7059963" y="1699155"/>
                  <a:pt x="7059963" y="1695019"/>
                </a:cubicBezTo>
                <a:lnTo>
                  <a:pt x="7059963" y="1691782"/>
                </a:lnTo>
                <a:cubicBezTo>
                  <a:pt x="7059963" y="1683780"/>
                  <a:pt x="7061761" y="1674114"/>
                  <a:pt x="7065358" y="1662786"/>
                </a:cubicBezTo>
                <a:lnTo>
                  <a:pt x="7064279" y="1647815"/>
                </a:lnTo>
                <a:lnTo>
                  <a:pt x="7064279" y="1641340"/>
                </a:lnTo>
                <a:cubicBezTo>
                  <a:pt x="7064279" y="1639002"/>
                  <a:pt x="7063200" y="1636484"/>
                  <a:pt x="7061042" y="1633787"/>
                </a:cubicBezTo>
                <a:lnTo>
                  <a:pt x="7061042" y="1632708"/>
                </a:lnTo>
                <a:lnTo>
                  <a:pt x="7064279" y="1628392"/>
                </a:lnTo>
                <a:lnTo>
                  <a:pt x="7064279" y="1602631"/>
                </a:lnTo>
                <a:lnTo>
                  <a:pt x="7062121" y="1596292"/>
                </a:lnTo>
                <a:lnTo>
                  <a:pt x="7063200" y="1595213"/>
                </a:lnTo>
                <a:lnTo>
                  <a:pt x="7063200" y="1594134"/>
                </a:lnTo>
                <a:lnTo>
                  <a:pt x="7061042" y="1579028"/>
                </a:lnTo>
                <a:lnTo>
                  <a:pt x="7062121" y="1567293"/>
                </a:lnTo>
                <a:lnTo>
                  <a:pt x="7062121" y="1561898"/>
                </a:lnTo>
                <a:lnTo>
                  <a:pt x="7059963" y="1545713"/>
                </a:lnTo>
                <a:lnTo>
                  <a:pt x="7063200" y="1543555"/>
                </a:lnTo>
                <a:lnTo>
                  <a:pt x="7064279" y="1543555"/>
                </a:lnTo>
                <a:cubicBezTo>
                  <a:pt x="7073720" y="1547512"/>
                  <a:pt x="7080509" y="1551468"/>
                  <a:pt x="7084645" y="1555425"/>
                </a:cubicBezTo>
                <a:cubicBezTo>
                  <a:pt x="7087523" y="1555425"/>
                  <a:pt x="7090040" y="1556503"/>
                  <a:pt x="7092198" y="1558661"/>
                </a:cubicBezTo>
                <a:lnTo>
                  <a:pt x="7094356" y="1558661"/>
                </a:lnTo>
                <a:cubicBezTo>
                  <a:pt x="7097773" y="1558661"/>
                  <a:pt x="7101325" y="1545399"/>
                  <a:pt x="7105011" y="1518873"/>
                </a:cubicBezTo>
                <a:lnTo>
                  <a:pt x="7102988" y="1516715"/>
                </a:lnTo>
                <a:lnTo>
                  <a:pt x="7102988" y="1513479"/>
                </a:lnTo>
                <a:lnTo>
                  <a:pt x="7103932" y="1512400"/>
                </a:lnTo>
                <a:lnTo>
                  <a:pt x="7099751" y="1506060"/>
                </a:lnTo>
                <a:lnTo>
                  <a:pt x="7099751" y="1499586"/>
                </a:lnTo>
                <a:close/>
                <a:moveTo>
                  <a:pt x="4741742" y="1493795"/>
                </a:moveTo>
                <a:lnTo>
                  <a:pt x="4741742" y="1497167"/>
                </a:lnTo>
                <a:lnTo>
                  <a:pt x="4742821" y="1498247"/>
                </a:lnTo>
                <a:lnTo>
                  <a:pt x="4744979" y="1498247"/>
                </a:lnTo>
                <a:lnTo>
                  <a:pt x="4744979" y="1497167"/>
                </a:lnTo>
                <a:cubicBezTo>
                  <a:pt x="4743540" y="1497167"/>
                  <a:pt x="4742821" y="1496044"/>
                  <a:pt x="4742821" y="1493795"/>
                </a:cubicBezTo>
                <a:close/>
                <a:moveTo>
                  <a:pt x="4748351" y="1491638"/>
                </a:moveTo>
                <a:lnTo>
                  <a:pt x="4748351" y="1492717"/>
                </a:lnTo>
                <a:lnTo>
                  <a:pt x="4751588" y="1492717"/>
                </a:lnTo>
                <a:lnTo>
                  <a:pt x="4751588" y="1491638"/>
                </a:lnTo>
                <a:close/>
                <a:moveTo>
                  <a:pt x="21309" y="1488576"/>
                </a:moveTo>
                <a:lnTo>
                  <a:pt x="23467" y="1492892"/>
                </a:lnTo>
                <a:lnTo>
                  <a:pt x="24546" y="1492892"/>
                </a:lnTo>
                <a:cubicBezTo>
                  <a:pt x="24546" y="1490734"/>
                  <a:pt x="25265" y="1489655"/>
                  <a:pt x="26704" y="1489655"/>
                </a:cubicBezTo>
                <a:lnTo>
                  <a:pt x="28863" y="1489655"/>
                </a:lnTo>
                <a:cubicBezTo>
                  <a:pt x="45317" y="1490914"/>
                  <a:pt x="53544" y="1494106"/>
                  <a:pt x="53544" y="1499231"/>
                </a:cubicBezTo>
                <a:lnTo>
                  <a:pt x="54624" y="1498152"/>
                </a:lnTo>
                <a:lnTo>
                  <a:pt x="55702" y="1498152"/>
                </a:lnTo>
                <a:cubicBezTo>
                  <a:pt x="61008" y="1498152"/>
                  <a:pt x="65279" y="1502468"/>
                  <a:pt x="68516" y="1511100"/>
                </a:cubicBezTo>
                <a:lnTo>
                  <a:pt x="67437" y="1518518"/>
                </a:lnTo>
                <a:lnTo>
                  <a:pt x="69596" y="1522835"/>
                </a:lnTo>
                <a:lnTo>
                  <a:pt x="68516" y="1528230"/>
                </a:lnTo>
                <a:lnTo>
                  <a:pt x="70674" y="1533625"/>
                </a:lnTo>
                <a:cubicBezTo>
                  <a:pt x="70674" y="1541447"/>
                  <a:pt x="66042" y="1547876"/>
                  <a:pt x="56781" y="1552912"/>
                </a:cubicBezTo>
                <a:lnTo>
                  <a:pt x="47070" y="1550754"/>
                </a:lnTo>
                <a:lnTo>
                  <a:pt x="39517" y="1551833"/>
                </a:lnTo>
                <a:cubicBezTo>
                  <a:pt x="33134" y="1549675"/>
                  <a:pt x="29582" y="1541087"/>
                  <a:pt x="28863" y="1526072"/>
                </a:cubicBezTo>
                <a:cubicBezTo>
                  <a:pt x="26885" y="1526072"/>
                  <a:pt x="24726" y="1520002"/>
                  <a:pt x="22389" y="1507863"/>
                </a:cubicBezTo>
                <a:cubicBezTo>
                  <a:pt x="18072" y="1502828"/>
                  <a:pt x="15240" y="1498152"/>
                  <a:pt x="13891" y="1493836"/>
                </a:cubicBezTo>
                <a:cubicBezTo>
                  <a:pt x="14880" y="1490329"/>
                  <a:pt x="17353" y="1488576"/>
                  <a:pt x="21309" y="1488576"/>
                </a:cubicBezTo>
                <a:close/>
                <a:moveTo>
                  <a:pt x="109248" y="1483181"/>
                </a:moveTo>
                <a:lnTo>
                  <a:pt x="112485" y="1483181"/>
                </a:lnTo>
                <a:lnTo>
                  <a:pt x="112485" y="1485339"/>
                </a:lnTo>
                <a:lnTo>
                  <a:pt x="117881" y="1484260"/>
                </a:lnTo>
                <a:lnTo>
                  <a:pt x="123275" y="1486418"/>
                </a:lnTo>
                <a:lnTo>
                  <a:pt x="132851" y="1485339"/>
                </a:lnTo>
                <a:lnTo>
                  <a:pt x="136088" y="1487497"/>
                </a:lnTo>
                <a:lnTo>
                  <a:pt x="144720" y="1485339"/>
                </a:lnTo>
                <a:lnTo>
                  <a:pt x="146878" y="1485339"/>
                </a:lnTo>
                <a:lnTo>
                  <a:pt x="152138" y="1489655"/>
                </a:lnTo>
                <a:lnTo>
                  <a:pt x="148901" y="1503547"/>
                </a:lnTo>
                <a:cubicBezTo>
                  <a:pt x="159872" y="1507144"/>
                  <a:pt x="167740" y="1508942"/>
                  <a:pt x="172505" y="1508942"/>
                </a:cubicBezTo>
                <a:lnTo>
                  <a:pt x="180058" y="1516360"/>
                </a:lnTo>
                <a:lnTo>
                  <a:pt x="181137" y="1516360"/>
                </a:lnTo>
                <a:lnTo>
                  <a:pt x="181137" y="1515281"/>
                </a:lnTo>
                <a:lnTo>
                  <a:pt x="180058" y="1500310"/>
                </a:lnTo>
                <a:cubicBezTo>
                  <a:pt x="182575" y="1492487"/>
                  <a:pt x="187206" y="1488576"/>
                  <a:pt x="193951" y="1488576"/>
                </a:cubicBezTo>
                <a:lnTo>
                  <a:pt x="196108" y="1488576"/>
                </a:lnTo>
                <a:cubicBezTo>
                  <a:pt x="200244" y="1488576"/>
                  <a:pt x="203840" y="1489655"/>
                  <a:pt x="206898" y="1491813"/>
                </a:cubicBezTo>
                <a:lnTo>
                  <a:pt x="209056" y="1491813"/>
                </a:lnTo>
                <a:lnTo>
                  <a:pt x="212293" y="1489655"/>
                </a:lnTo>
                <a:cubicBezTo>
                  <a:pt x="230097" y="1491813"/>
                  <a:pt x="238999" y="1494286"/>
                  <a:pt x="238999" y="1497073"/>
                </a:cubicBezTo>
                <a:lnTo>
                  <a:pt x="238999" y="1499231"/>
                </a:lnTo>
                <a:cubicBezTo>
                  <a:pt x="234953" y="1503187"/>
                  <a:pt x="231401" y="1509257"/>
                  <a:pt x="228344" y="1517439"/>
                </a:cubicBezTo>
                <a:cubicBezTo>
                  <a:pt x="224927" y="1521935"/>
                  <a:pt x="221690" y="1529443"/>
                  <a:pt x="218632" y="1539964"/>
                </a:cubicBezTo>
                <a:lnTo>
                  <a:pt x="215395" y="1543201"/>
                </a:lnTo>
                <a:lnTo>
                  <a:pt x="215395" y="1548596"/>
                </a:lnTo>
                <a:lnTo>
                  <a:pt x="218632" y="1551833"/>
                </a:lnTo>
                <a:lnTo>
                  <a:pt x="219712" y="1551833"/>
                </a:lnTo>
                <a:cubicBezTo>
                  <a:pt x="222588" y="1550034"/>
                  <a:pt x="227983" y="1543605"/>
                  <a:pt x="235897" y="1532546"/>
                </a:cubicBezTo>
                <a:cubicBezTo>
                  <a:pt x="240302" y="1532546"/>
                  <a:pt x="246371" y="1537176"/>
                  <a:pt x="254105" y="1546438"/>
                </a:cubicBezTo>
                <a:cubicBezTo>
                  <a:pt x="254105" y="1547876"/>
                  <a:pt x="256217" y="1548596"/>
                  <a:pt x="260443" y="1548596"/>
                </a:cubicBezTo>
                <a:cubicBezTo>
                  <a:pt x="263321" y="1550574"/>
                  <a:pt x="264760" y="1553091"/>
                  <a:pt x="264760" y="1556149"/>
                </a:cubicBezTo>
                <a:lnTo>
                  <a:pt x="264760" y="1559386"/>
                </a:lnTo>
                <a:lnTo>
                  <a:pt x="259364" y="1565725"/>
                </a:lnTo>
                <a:lnTo>
                  <a:pt x="259364" y="1572199"/>
                </a:lnTo>
                <a:cubicBezTo>
                  <a:pt x="259364" y="1576695"/>
                  <a:pt x="257251" y="1581325"/>
                  <a:pt x="253026" y="1586091"/>
                </a:cubicBezTo>
                <a:lnTo>
                  <a:pt x="254105" y="1594723"/>
                </a:lnTo>
                <a:cubicBezTo>
                  <a:pt x="254105" y="1605423"/>
                  <a:pt x="251947" y="1610773"/>
                  <a:pt x="247631" y="1610773"/>
                </a:cubicBezTo>
                <a:lnTo>
                  <a:pt x="247631" y="1611852"/>
                </a:lnTo>
                <a:lnTo>
                  <a:pt x="249789" y="1618326"/>
                </a:lnTo>
                <a:lnTo>
                  <a:pt x="244394" y="1638692"/>
                </a:lnTo>
                <a:cubicBezTo>
                  <a:pt x="239358" y="1643548"/>
                  <a:pt x="236841" y="1650337"/>
                  <a:pt x="236841" y="1659058"/>
                </a:cubicBezTo>
                <a:lnTo>
                  <a:pt x="235897" y="1663375"/>
                </a:lnTo>
                <a:lnTo>
                  <a:pt x="232660" y="1666612"/>
                </a:lnTo>
                <a:lnTo>
                  <a:pt x="232660" y="1668770"/>
                </a:lnTo>
                <a:cubicBezTo>
                  <a:pt x="241022" y="1680189"/>
                  <a:pt x="248889" y="1685899"/>
                  <a:pt x="256263" y="1685899"/>
                </a:cubicBezTo>
                <a:cubicBezTo>
                  <a:pt x="264086" y="1691024"/>
                  <a:pt x="267997" y="1694935"/>
                  <a:pt x="267997" y="1697633"/>
                </a:cubicBezTo>
                <a:lnTo>
                  <a:pt x="269075" y="1703028"/>
                </a:lnTo>
                <a:cubicBezTo>
                  <a:pt x="259993" y="1708423"/>
                  <a:pt x="253566" y="1717370"/>
                  <a:pt x="249789" y="1729868"/>
                </a:cubicBezTo>
                <a:lnTo>
                  <a:pt x="251947" y="1733105"/>
                </a:lnTo>
                <a:cubicBezTo>
                  <a:pt x="251947" y="1740029"/>
                  <a:pt x="247989" y="1744660"/>
                  <a:pt x="240078" y="1746997"/>
                </a:cubicBezTo>
                <a:lnTo>
                  <a:pt x="238999" y="1746997"/>
                </a:lnTo>
                <a:cubicBezTo>
                  <a:pt x="232434" y="1746997"/>
                  <a:pt x="224207" y="1738410"/>
                  <a:pt x="214316" y="1721236"/>
                </a:cubicBezTo>
                <a:cubicBezTo>
                  <a:pt x="212069" y="1714133"/>
                  <a:pt x="209955" y="1710581"/>
                  <a:pt x="207977" y="1710581"/>
                </a:cubicBezTo>
                <a:lnTo>
                  <a:pt x="204740" y="1710581"/>
                </a:lnTo>
                <a:cubicBezTo>
                  <a:pt x="191162" y="1722360"/>
                  <a:pt x="181496" y="1728789"/>
                  <a:pt x="175742" y="1729868"/>
                </a:cubicBezTo>
                <a:cubicBezTo>
                  <a:pt x="175742" y="1732026"/>
                  <a:pt x="171470" y="1734499"/>
                  <a:pt x="162929" y="1737286"/>
                </a:cubicBezTo>
                <a:cubicBezTo>
                  <a:pt x="159333" y="1743760"/>
                  <a:pt x="156455" y="1746997"/>
                  <a:pt x="154296" y="1746997"/>
                </a:cubicBezTo>
                <a:cubicBezTo>
                  <a:pt x="151419" y="1745918"/>
                  <a:pt x="149980" y="1744839"/>
                  <a:pt x="149980" y="1743760"/>
                </a:cubicBezTo>
                <a:lnTo>
                  <a:pt x="149980" y="1742681"/>
                </a:lnTo>
                <a:lnTo>
                  <a:pt x="153218" y="1742681"/>
                </a:lnTo>
                <a:lnTo>
                  <a:pt x="153218" y="1740523"/>
                </a:lnTo>
                <a:lnTo>
                  <a:pt x="152138" y="1740523"/>
                </a:lnTo>
                <a:lnTo>
                  <a:pt x="147822" y="1743760"/>
                </a:lnTo>
                <a:lnTo>
                  <a:pt x="146878" y="1743760"/>
                </a:lnTo>
                <a:lnTo>
                  <a:pt x="146878" y="1742681"/>
                </a:lnTo>
                <a:cubicBezTo>
                  <a:pt x="147868" y="1739804"/>
                  <a:pt x="150699" y="1738365"/>
                  <a:pt x="155375" y="1738365"/>
                </a:cubicBezTo>
                <a:lnTo>
                  <a:pt x="167244" y="1715841"/>
                </a:lnTo>
                <a:lnTo>
                  <a:pt x="164007" y="1711660"/>
                </a:lnTo>
                <a:lnTo>
                  <a:pt x="165086" y="1716920"/>
                </a:lnTo>
                <a:cubicBezTo>
                  <a:pt x="160770" y="1722855"/>
                  <a:pt x="158612" y="1727530"/>
                  <a:pt x="158612" y="1730947"/>
                </a:cubicBezTo>
                <a:cubicBezTo>
                  <a:pt x="157173" y="1730947"/>
                  <a:pt x="156455" y="1732026"/>
                  <a:pt x="156455" y="1734184"/>
                </a:cubicBezTo>
                <a:lnTo>
                  <a:pt x="142562" y="1743760"/>
                </a:lnTo>
                <a:lnTo>
                  <a:pt x="138246" y="1741602"/>
                </a:lnTo>
                <a:cubicBezTo>
                  <a:pt x="132131" y="1745918"/>
                  <a:pt x="127816" y="1748076"/>
                  <a:pt x="125298" y="1748076"/>
                </a:cubicBezTo>
                <a:cubicBezTo>
                  <a:pt x="122511" y="1743760"/>
                  <a:pt x="120038" y="1738051"/>
                  <a:pt x="117881" y="1730947"/>
                </a:cubicBezTo>
                <a:cubicBezTo>
                  <a:pt x="115182" y="1726272"/>
                  <a:pt x="111226" y="1721596"/>
                  <a:pt x="106011" y="1716920"/>
                </a:cubicBezTo>
                <a:lnTo>
                  <a:pt x="106011" y="1715841"/>
                </a:lnTo>
                <a:lnTo>
                  <a:pt x="107090" y="1711660"/>
                </a:lnTo>
                <a:lnTo>
                  <a:pt x="104933" y="1709502"/>
                </a:lnTo>
                <a:cubicBezTo>
                  <a:pt x="103583" y="1709502"/>
                  <a:pt x="102909" y="1711615"/>
                  <a:pt x="102909" y="1715841"/>
                </a:cubicBezTo>
                <a:cubicBezTo>
                  <a:pt x="98413" y="1722855"/>
                  <a:pt x="92298" y="1727890"/>
                  <a:pt x="84566" y="1730947"/>
                </a:cubicBezTo>
                <a:cubicBezTo>
                  <a:pt x="84386" y="1735173"/>
                  <a:pt x="75125" y="1740883"/>
                  <a:pt x="56781" y="1748076"/>
                </a:cubicBezTo>
                <a:cubicBezTo>
                  <a:pt x="55523" y="1745379"/>
                  <a:pt x="53365" y="1743581"/>
                  <a:pt x="50307" y="1742681"/>
                </a:cubicBezTo>
                <a:lnTo>
                  <a:pt x="26704" y="1745918"/>
                </a:lnTo>
                <a:cubicBezTo>
                  <a:pt x="22748" y="1740703"/>
                  <a:pt x="19511" y="1732476"/>
                  <a:pt x="16993" y="1721236"/>
                </a:cubicBezTo>
                <a:cubicBezTo>
                  <a:pt x="19511" y="1704961"/>
                  <a:pt x="21669" y="1695655"/>
                  <a:pt x="23467" y="1693317"/>
                </a:cubicBezTo>
                <a:lnTo>
                  <a:pt x="23467" y="1690215"/>
                </a:lnTo>
                <a:lnTo>
                  <a:pt x="3102" y="1668770"/>
                </a:lnTo>
                <a:lnTo>
                  <a:pt x="3102" y="1665533"/>
                </a:lnTo>
                <a:cubicBezTo>
                  <a:pt x="3102" y="1663734"/>
                  <a:pt x="4539" y="1662655"/>
                  <a:pt x="7417" y="1662296"/>
                </a:cubicBezTo>
                <a:lnTo>
                  <a:pt x="14835" y="1666612"/>
                </a:lnTo>
                <a:lnTo>
                  <a:pt x="22389" y="1663375"/>
                </a:lnTo>
                <a:lnTo>
                  <a:pt x="25626" y="1664454"/>
                </a:lnTo>
                <a:lnTo>
                  <a:pt x="25626" y="1663375"/>
                </a:lnTo>
                <a:lnTo>
                  <a:pt x="40596" y="1627902"/>
                </a:lnTo>
                <a:lnTo>
                  <a:pt x="41676" y="1624800"/>
                </a:lnTo>
                <a:cubicBezTo>
                  <a:pt x="41676" y="1620125"/>
                  <a:pt x="35247" y="1616528"/>
                  <a:pt x="22389" y="1614010"/>
                </a:cubicBezTo>
                <a:cubicBezTo>
                  <a:pt x="17174" y="1610054"/>
                  <a:pt x="13621" y="1604704"/>
                  <a:pt x="11733" y="1597960"/>
                </a:cubicBezTo>
                <a:lnTo>
                  <a:pt x="14835" y="1583933"/>
                </a:lnTo>
                <a:lnTo>
                  <a:pt x="14835" y="1581775"/>
                </a:lnTo>
                <a:cubicBezTo>
                  <a:pt x="9890" y="1576110"/>
                  <a:pt x="7417" y="1571120"/>
                  <a:pt x="7417" y="1566804"/>
                </a:cubicBezTo>
                <a:lnTo>
                  <a:pt x="7417" y="1563567"/>
                </a:lnTo>
                <a:cubicBezTo>
                  <a:pt x="7417" y="1562128"/>
                  <a:pt x="8496" y="1561409"/>
                  <a:pt x="10654" y="1561409"/>
                </a:cubicBezTo>
                <a:cubicBezTo>
                  <a:pt x="24591" y="1561409"/>
                  <a:pt x="36011" y="1564286"/>
                  <a:pt x="44913" y="1570041"/>
                </a:cubicBezTo>
                <a:cubicBezTo>
                  <a:pt x="50668" y="1570041"/>
                  <a:pt x="55298" y="1572559"/>
                  <a:pt x="58805" y="1577594"/>
                </a:cubicBezTo>
                <a:cubicBezTo>
                  <a:pt x="61323" y="1577594"/>
                  <a:pt x="63840" y="1571165"/>
                  <a:pt x="66359" y="1558307"/>
                </a:cubicBezTo>
                <a:cubicBezTo>
                  <a:pt x="72113" y="1558307"/>
                  <a:pt x="74990" y="1553271"/>
                  <a:pt x="74990" y="1543201"/>
                </a:cubicBezTo>
                <a:cubicBezTo>
                  <a:pt x="74990" y="1537536"/>
                  <a:pt x="75709" y="1534703"/>
                  <a:pt x="77148" y="1534703"/>
                </a:cubicBezTo>
                <a:lnTo>
                  <a:pt x="72832" y="1502468"/>
                </a:lnTo>
                <a:lnTo>
                  <a:pt x="73911" y="1501389"/>
                </a:lnTo>
                <a:lnTo>
                  <a:pt x="76069" y="1501389"/>
                </a:lnTo>
                <a:cubicBezTo>
                  <a:pt x="83711" y="1502468"/>
                  <a:pt x="89421" y="1505705"/>
                  <a:pt x="93198" y="1511100"/>
                </a:cubicBezTo>
                <a:cubicBezTo>
                  <a:pt x="102459" y="1511100"/>
                  <a:pt x="107090" y="1508582"/>
                  <a:pt x="107090" y="1503547"/>
                </a:cubicBezTo>
                <a:lnTo>
                  <a:pt x="106011" y="1493836"/>
                </a:lnTo>
                <a:lnTo>
                  <a:pt x="106011" y="1491813"/>
                </a:lnTo>
                <a:lnTo>
                  <a:pt x="109248" y="1487497"/>
                </a:lnTo>
                <a:cubicBezTo>
                  <a:pt x="107090" y="1487497"/>
                  <a:pt x="106011" y="1486778"/>
                  <a:pt x="106011" y="1485339"/>
                </a:cubicBezTo>
                <a:close/>
                <a:moveTo>
                  <a:pt x="4720971" y="1482870"/>
                </a:moveTo>
                <a:lnTo>
                  <a:pt x="4720971" y="1483950"/>
                </a:lnTo>
                <a:lnTo>
                  <a:pt x="4724208" y="1483950"/>
                </a:lnTo>
                <a:lnTo>
                  <a:pt x="4724208" y="1482870"/>
                </a:lnTo>
                <a:close/>
                <a:moveTo>
                  <a:pt x="1129285" y="1481056"/>
                </a:moveTo>
                <a:lnTo>
                  <a:pt x="1130364" y="1482135"/>
                </a:lnTo>
                <a:lnTo>
                  <a:pt x="1130364" y="1483214"/>
                </a:lnTo>
                <a:cubicBezTo>
                  <a:pt x="1129285" y="1486900"/>
                  <a:pt x="1127082" y="1488744"/>
                  <a:pt x="1123755" y="1488744"/>
                </a:cubicBezTo>
                <a:lnTo>
                  <a:pt x="1121597" y="1485372"/>
                </a:lnTo>
                <a:cubicBezTo>
                  <a:pt x="1121597" y="1483933"/>
                  <a:pt x="1124160" y="1482495"/>
                  <a:pt x="1129285" y="1481056"/>
                </a:cubicBezTo>
                <a:close/>
                <a:moveTo>
                  <a:pt x="4707754" y="1479634"/>
                </a:moveTo>
                <a:lnTo>
                  <a:pt x="4707754" y="1481791"/>
                </a:lnTo>
                <a:lnTo>
                  <a:pt x="4708833" y="1481791"/>
                </a:lnTo>
                <a:lnTo>
                  <a:pt x="4708833" y="1479634"/>
                </a:lnTo>
                <a:close/>
                <a:moveTo>
                  <a:pt x="4606867" y="1478554"/>
                </a:moveTo>
                <a:lnTo>
                  <a:pt x="4604709" y="1480713"/>
                </a:lnTo>
                <a:lnTo>
                  <a:pt x="4604709" y="1481791"/>
                </a:lnTo>
                <a:cubicBezTo>
                  <a:pt x="4608305" y="1481972"/>
                  <a:pt x="4610104" y="1483050"/>
                  <a:pt x="4610104" y="1485029"/>
                </a:cubicBezTo>
                <a:cubicBezTo>
                  <a:pt x="4613071" y="1483950"/>
                  <a:pt x="4614555" y="1482870"/>
                  <a:pt x="4614555" y="1481791"/>
                </a:cubicBezTo>
                <a:lnTo>
                  <a:pt x="4611318" y="1482870"/>
                </a:lnTo>
                <a:cubicBezTo>
                  <a:pt x="4609069" y="1482870"/>
                  <a:pt x="4607946" y="1481432"/>
                  <a:pt x="4607946" y="1478554"/>
                </a:cubicBezTo>
                <a:close/>
                <a:moveTo>
                  <a:pt x="3180196" y="1477954"/>
                </a:moveTo>
                <a:lnTo>
                  <a:pt x="3180196" y="1479033"/>
                </a:lnTo>
                <a:lnTo>
                  <a:pt x="3182354" y="1481191"/>
                </a:lnTo>
                <a:lnTo>
                  <a:pt x="3182354" y="1480112"/>
                </a:lnTo>
                <a:close/>
                <a:moveTo>
                  <a:pt x="4635325" y="1477476"/>
                </a:moveTo>
                <a:lnTo>
                  <a:pt x="4632088" y="1480713"/>
                </a:lnTo>
                <a:lnTo>
                  <a:pt x="4634246" y="1482870"/>
                </a:lnTo>
                <a:lnTo>
                  <a:pt x="4637618" y="1482870"/>
                </a:lnTo>
                <a:lnTo>
                  <a:pt x="4637618" y="1477476"/>
                </a:lnTo>
                <a:close/>
                <a:moveTo>
                  <a:pt x="9071896" y="1472747"/>
                </a:moveTo>
                <a:lnTo>
                  <a:pt x="9077995" y="1474248"/>
                </a:lnTo>
                <a:lnTo>
                  <a:pt x="9080663" y="1475264"/>
                </a:lnTo>
                <a:lnTo>
                  <a:pt x="9080663" y="1477063"/>
                </a:lnTo>
                <a:lnTo>
                  <a:pt x="9066501" y="1481379"/>
                </a:lnTo>
                <a:lnTo>
                  <a:pt x="9062185" y="1478142"/>
                </a:lnTo>
                <a:lnTo>
                  <a:pt x="9062185" y="1475984"/>
                </a:lnTo>
                <a:cubicBezTo>
                  <a:pt x="9062185" y="1473826"/>
                  <a:pt x="9065422" y="1472747"/>
                  <a:pt x="9071896" y="1472747"/>
                </a:cubicBezTo>
                <a:close/>
                <a:moveTo>
                  <a:pt x="4611318" y="1471946"/>
                </a:moveTo>
                <a:lnTo>
                  <a:pt x="4609025" y="1474104"/>
                </a:lnTo>
                <a:lnTo>
                  <a:pt x="4609025" y="1476261"/>
                </a:lnTo>
                <a:lnTo>
                  <a:pt x="4611318" y="1476261"/>
                </a:lnTo>
                <a:close/>
                <a:moveTo>
                  <a:pt x="4723129" y="1465876"/>
                </a:moveTo>
                <a:lnTo>
                  <a:pt x="4723129" y="1467090"/>
                </a:lnTo>
                <a:lnTo>
                  <a:pt x="4725287" y="1467090"/>
                </a:lnTo>
                <a:lnTo>
                  <a:pt x="4725287" y="1465876"/>
                </a:lnTo>
                <a:close/>
                <a:moveTo>
                  <a:pt x="3712535" y="1463792"/>
                </a:moveTo>
                <a:lnTo>
                  <a:pt x="3712535" y="1465950"/>
                </a:lnTo>
                <a:lnTo>
                  <a:pt x="3713749" y="1465950"/>
                </a:lnTo>
                <a:lnTo>
                  <a:pt x="3713749" y="1463792"/>
                </a:lnTo>
                <a:close/>
                <a:moveTo>
                  <a:pt x="5695739" y="1462579"/>
                </a:moveTo>
                <a:lnTo>
                  <a:pt x="5695739" y="1463658"/>
                </a:lnTo>
                <a:lnTo>
                  <a:pt x="5697897" y="1463658"/>
                </a:lnTo>
                <a:lnTo>
                  <a:pt x="5697897" y="1462579"/>
                </a:lnTo>
                <a:close/>
                <a:moveTo>
                  <a:pt x="2652580" y="1462532"/>
                </a:moveTo>
                <a:cubicBezTo>
                  <a:pt x="2650421" y="1463251"/>
                  <a:pt x="2649343" y="1465409"/>
                  <a:pt x="2649343" y="1469006"/>
                </a:cubicBezTo>
                <a:lnTo>
                  <a:pt x="2651500" y="1471299"/>
                </a:lnTo>
                <a:lnTo>
                  <a:pt x="2653659" y="1471299"/>
                </a:lnTo>
                <a:cubicBezTo>
                  <a:pt x="2656535" y="1469770"/>
                  <a:pt x="2657975" y="1467927"/>
                  <a:pt x="2657975" y="1465769"/>
                </a:cubicBezTo>
                <a:lnTo>
                  <a:pt x="2656896" y="1462532"/>
                </a:lnTo>
                <a:close/>
                <a:moveTo>
                  <a:pt x="1246358" y="1461364"/>
                </a:moveTo>
                <a:lnTo>
                  <a:pt x="1246358" y="1462443"/>
                </a:lnTo>
                <a:lnTo>
                  <a:pt x="1248516" y="1462443"/>
                </a:lnTo>
                <a:lnTo>
                  <a:pt x="1248516" y="1461364"/>
                </a:lnTo>
                <a:close/>
                <a:moveTo>
                  <a:pt x="4549814" y="1461020"/>
                </a:moveTo>
                <a:lnTo>
                  <a:pt x="4556423" y="1461020"/>
                </a:lnTo>
                <a:cubicBezTo>
                  <a:pt x="4560110" y="1462999"/>
                  <a:pt x="4561953" y="1465382"/>
                  <a:pt x="4561953" y="1468169"/>
                </a:cubicBezTo>
                <a:cubicBezTo>
                  <a:pt x="4560424" y="1469608"/>
                  <a:pt x="4555659" y="1470687"/>
                  <a:pt x="4547656" y="1471406"/>
                </a:cubicBezTo>
                <a:lnTo>
                  <a:pt x="4543340" y="1468574"/>
                </a:lnTo>
                <a:lnTo>
                  <a:pt x="4543340" y="1465337"/>
                </a:lnTo>
                <a:lnTo>
                  <a:pt x="4545498" y="1463179"/>
                </a:lnTo>
                <a:lnTo>
                  <a:pt x="4546577" y="1464258"/>
                </a:lnTo>
                <a:lnTo>
                  <a:pt x="4547656" y="1464258"/>
                </a:lnTo>
                <a:cubicBezTo>
                  <a:pt x="4547656" y="1462100"/>
                  <a:pt x="4548375" y="1461020"/>
                  <a:pt x="4549814" y="1461020"/>
                </a:cubicBezTo>
                <a:close/>
                <a:moveTo>
                  <a:pt x="1630875" y="1459611"/>
                </a:moveTo>
                <a:lnTo>
                  <a:pt x="1633033" y="1461769"/>
                </a:lnTo>
                <a:lnTo>
                  <a:pt x="1635190" y="1461769"/>
                </a:lnTo>
                <a:lnTo>
                  <a:pt x="1633033" y="1459611"/>
                </a:lnTo>
                <a:close/>
                <a:moveTo>
                  <a:pt x="687581" y="1459206"/>
                </a:moveTo>
                <a:lnTo>
                  <a:pt x="687581" y="1461229"/>
                </a:lnTo>
                <a:lnTo>
                  <a:pt x="688661" y="1461229"/>
                </a:lnTo>
                <a:lnTo>
                  <a:pt x="688661" y="1459206"/>
                </a:lnTo>
                <a:close/>
                <a:moveTo>
                  <a:pt x="7665726" y="1458938"/>
                </a:moveTo>
                <a:lnTo>
                  <a:pt x="7665726" y="1461096"/>
                </a:lnTo>
                <a:lnTo>
                  <a:pt x="7667884" y="1461096"/>
                </a:lnTo>
                <a:close/>
                <a:moveTo>
                  <a:pt x="2247107" y="1458583"/>
                </a:moveTo>
                <a:lnTo>
                  <a:pt x="2244950" y="1460741"/>
                </a:lnTo>
                <a:lnTo>
                  <a:pt x="2247107" y="1460741"/>
                </a:lnTo>
                <a:close/>
                <a:moveTo>
                  <a:pt x="3195302" y="1458532"/>
                </a:moveTo>
                <a:lnTo>
                  <a:pt x="3192065" y="1461769"/>
                </a:lnTo>
                <a:lnTo>
                  <a:pt x="3194223" y="1463927"/>
                </a:lnTo>
                <a:lnTo>
                  <a:pt x="3196381" y="1463927"/>
                </a:lnTo>
                <a:lnTo>
                  <a:pt x="3197460" y="1462848"/>
                </a:lnTo>
                <a:lnTo>
                  <a:pt x="3198539" y="1462848"/>
                </a:lnTo>
                <a:close/>
                <a:moveTo>
                  <a:pt x="3079713" y="1457453"/>
                </a:moveTo>
                <a:lnTo>
                  <a:pt x="3079713" y="1460690"/>
                </a:lnTo>
                <a:lnTo>
                  <a:pt x="3080792" y="1460690"/>
                </a:lnTo>
                <a:lnTo>
                  <a:pt x="3080792" y="1457453"/>
                </a:lnTo>
                <a:close/>
                <a:moveTo>
                  <a:pt x="8682524" y="1456646"/>
                </a:moveTo>
                <a:cubicBezTo>
                  <a:pt x="8680366" y="1459343"/>
                  <a:pt x="8679287" y="1461861"/>
                  <a:pt x="8679287" y="1464198"/>
                </a:cubicBezTo>
                <a:lnTo>
                  <a:pt x="8679287" y="1467570"/>
                </a:lnTo>
                <a:lnTo>
                  <a:pt x="8681445" y="1469728"/>
                </a:lnTo>
                <a:cubicBezTo>
                  <a:pt x="8683693" y="1469728"/>
                  <a:pt x="8684817" y="1465727"/>
                  <a:pt x="8684817" y="1457725"/>
                </a:cubicBezTo>
                <a:lnTo>
                  <a:pt x="8683603" y="1456646"/>
                </a:lnTo>
                <a:close/>
                <a:moveTo>
                  <a:pt x="6688800" y="1455701"/>
                </a:moveTo>
                <a:lnTo>
                  <a:pt x="6688800" y="1456915"/>
                </a:lnTo>
                <a:lnTo>
                  <a:pt x="6690958" y="1456915"/>
                </a:lnTo>
                <a:lnTo>
                  <a:pt x="6690958" y="1455701"/>
                </a:lnTo>
                <a:close/>
                <a:moveTo>
                  <a:pt x="6608279" y="1455701"/>
                </a:moveTo>
                <a:lnTo>
                  <a:pt x="6606121" y="1461231"/>
                </a:lnTo>
                <a:lnTo>
                  <a:pt x="6606121" y="1463524"/>
                </a:lnTo>
                <a:lnTo>
                  <a:pt x="6607200" y="1463524"/>
                </a:lnTo>
                <a:lnTo>
                  <a:pt x="6609358" y="1456915"/>
                </a:lnTo>
                <a:lnTo>
                  <a:pt x="6609358" y="1455701"/>
                </a:lnTo>
                <a:close/>
                <a:moveTo>
                  <a:pt x="6221470" y="1455701"/>
                </a:moveTo>
                <a:lnTo>
                  <a:pt x="6221470" y="1458938"/>
                </a:lnTo>
                <a:lnTo>
                  <a:pt x="6225786" y="1458938"/>
                </a:lnTo>
                <a:lnTo>
                  <a:pt x="6225786" y="1457859"/>
                </a:lnTo>
                <a:lnTo>
                  <a:pt x="6223628" y="1455701"/>
                </a:lnTo>
                <a:close/>
                <a:moveTo>
                  <a:pt x="1646250" y="1455025"/>
                </a:moveTo>
                <a:lnTo>
                  <a:pt x="1644092" y="1457318"/>
                </a:lnTo>
                <a:lnTo>
                  <a:pt x="1646250" y="1459611"/>
                </a:lnTo>
                <a:lnTo>
                  <a:pt x="1647329" y="1458397"/>
                </a:lnTo>
                <a:lnTo>
                  <a:pt x="1647329" y="1455025"/>
                </a:lnTo>
                <a:close/>
                <a:moveTo>
                  <a:pt x="5671057" y="1453003"/>
                </a:moveTo>
                <a:cubicBezTo>
                  <a:pt x="5667820" y="1454442"/>
                  <a:pt x="5666022" y="1455880"/>
                  <a:pt x="5665662" y="1457319"/>
                </a:cubicBezTo>
                <a:lnTo>
                  <a:pt x="5665662" y="1459477"/>
                </a:lnTo>
                <a:lnTo>
                  <a:pt x="5668899" y="1460556"/>
                </a:lnTo>
                <a:cubicBezTo>
                  <a:pt x="5672496" y="1459657"/>
                  <a:pt x="5674294" y="1458578"/>
                  <a:pt x="5674294" y="1457319"/>
                </a:cubicBezTo>
                <a:lnTo>
                  <a:pt x="5674294" y="1455161"/>
                </a:lnTo>
                <a:cubicBezTo>
                  <a:pt x="5674294" y="1453722"/>
                  <a:pt x="5673215" y="1453003"/>
                  <a:pt x="5671057" y="1453003"/>
                </a:cubicBezTo>
                <a:close/>
                <a:moveTo>
                  <a:pt x="3703903" y="1450844"/>
                </a:moveTo>
                <a:lnTo>
                  <a:pt x="3710377" y="1460555"/>
                </a:lnTo>
                <a:lnTo>
                  <a:pt x="3710377" y="1455160"/>
                </a:lnTo>
                <a:lnTo>
                  <a:pt x="3709298" y="1456239"/>
                </a:lnTo>
                <a:lnTo>
                  <a:pt x="3708219" y="1456239"/>
                </a:lnTo>
                <a:close/>
                <a:moveTo>
                  <a:pt x="9117484" y="1448874"/>
                </a:moveTo>
                <a:lnTo>
                  <a:pt x="9117484" y="1452111"/>
                </a:lnTo>
                <a:lnTo>
                  <a:pt x="9118563" y="1452111"/>
                </a:lnTo>
                <a:lnTo>
                  <a:pt x="9118563" y="1448874"/>
                </a:lnTo>
                <a:close/>
                <a:moveTo>
                  <a:pt x="6237790" y="1448148"/>
                </a:moveTo>
                <a:lnTo>
                  <a:pt x="6234553" y="1451385"/>
                </a:lnTo>
                <a:lnTo>
                  <a:pt x="6234553" y="1453543"/>
                </a:lnTo>
                <a:lnTo>
                  <a:pt x="6237790" y="1456780"/>
                </a:lnTo>
                <a:cubicBezTo>
                  <a:pt x="6240038" y="1454082"/>
                  <a:pt x="6241162" y="1451564"/>
                  <a:pt x="6241162" y="1449227"/>
                </a:cubicBezTo>
                <a:lnTo>
                  <a:pt x="6240083" y="1448148"/>
                </a:lnTo>
                <a:close/>
                <a:moveTo>
                  <a:pt x="6185323" y="1448148"/>
                </a:moveTo>
                <a:cubicBezTo>
                  <a:pt x="6181007" y="1448507"/>
                  <a:pt x="6178849" y="1449586"/>
                  <a:pt x="6178849" y="1451385"/>
                </a:cubicBezTo>
                <a:lnTo>
                  <a:pt x="6178849" y="1457859"/>
                </a:lnTo>
                <a:lnTo>
                  <a:pt x="6182086" y="1457859"/>
                </a:lnTo>
                <a:lnTo>
                  <a:pt x="6189774" y="1450306"/>
                </a:lnTo>
                <a:lnTo>
                  <a:pt x="6187616" y="1448148"/>
                </a:lnTo>
                <a:close/>
                <a:moveTo>
                  <a:pt x="33987" y="1447137"/>
                </a:moveTo>
                <a:lnTo>
                  <a:pt x="30750" y="1448216"/>
                </a:lnTo>
                <a:lnTo>
                  <a:pt x="30750" y="1449295"/>
                </a:lnTo>
                <a:lnTo>
                  <a:pt x="38303" y="1448216"/>
                </a:lnTo>
                <a:lnTo>
                  <a:pt x="38303" y="1447137"/>
                </a:lnTo>
                <a:close/>
                <a:moveTo>
                  <a:pt x="4277245" y="1446984"/>
                </a:moveTo>
                <a:lnTo>
                  <a:pt x="4277245" y="1449142"/>
                </a:lnTo>
                <a:lnTo>
                  <a:pt x="4278324" y="1449142"/>
                </a:lnTo>
                <a:lnTo>
                  <a:pt x="4278324" y="1446984"/>
                </a:lnTo>
                <a:close/>
                <a:moveTo>
                  <a:pt x="6765814" y="1446934"/>
                </a:moveTo>
                <a:lnTo>
                  <a:pt x="6765814" y="1448013"/>
                </a:lnTo>
                <a:lnTo>
                  <a:pt x="6768106" y="1448013"/>
                </a:lnTo>
                <a:lnTo>
                  <a:pt x="6768106" y="1446934"/>
                </a:lnTo>
                <a:close/>
                <a:moveTo>
                  <a:pt x="5259836" y="1446529"/>
                </a:moveTo>
                <a:lnTo>
                  <a:pt x="5258757" y="1447608"/>
                </a:lnTo>
                <a:lnTo>
                  <a:pt x="5258757" y="1448687"/>
                </a:lnTo>
                <a:lnTo>
                  <a:pt x="5260915" y="1450844"/>
                </a:lnTo>
                <a:lnTo>
                  <a:pt x="5264152" y="1450844"/>
                </a:lnTo>
                <a:lnTo>
                  <a:pt x="5264152" y="1447608"/>
                </a:lnTo>
                <a:close/>
                <a:moveTo>
                  <a:pt x="679220" y="1446528"/>
                </a:moveTo>
                <a:lnTo>
                  <a:pt x="685424" y="1455969"/>
                </a:lnTo>
                <a:lnTo>
                  <a:pt x="685424" y="1450709"/>
                </a:lnTo>
                <a:lnTo>
                  <a:pt x="684480" y="1451788"/>
                </a:lnTo>
                <a:lnTo>
                  <a:pt x="683401" y="1451788"/>
                </a:lnTo>
                <a:close/>
                <a:moveTo>
                  <a:pt x="6198541" y="1445990"/>
                </a:moveTo>
                <a:lnTo>
                  <a:pt x="6198541" y="1447068"/>
                </a:lnTo>
                <a:cubicBezTo>
                  <a:pt x="6199441" y="1450665"/>
                  <a:pt x="6200520" y="1452464"/>
                  <a:pt x="6201778" y="1452464"/>
                </a:cubicBezTo>
                <a:lnTo>
                  <a:pt x="6202857" y="1452464"/>
                </a:lnTo>
                <a:cubicBezTo>
                  <a:pt x="6202857" y="1448867"/>
                  <a:pt x="6201419" y="1446709"/>
                  <a:pt x="6198541" y="1445990"/>
                </a:cubicBezTo>
                <a:close/>
                <a:moveTo>
                  <a:pt x="3699587" y="1445449"/>
                </a:moveTo>
                <a:lnTo>
                  <a:pt x="3699587" y="1447607"/>
                </a:lnTo>
                <a:lnTo>
                  <a:pt x="3700666" y="1447607"/>
                </a:lnTo>
                <a:lnTo>
                  <a:pt x="3700666" y="1445449"/>
                </a:lnTo>
                <a:close/>
                <a:moveTo>
                  <a:pt x="8761966" y="1444642"/>
                </a:moveTo>
                <a:lnTo>
                  <a:pt x="8761966" y="1446934"/>
                </a:lnTo>
                <a:lnTo>
                  <a:pt x="8763045" y="1446934"/>
                </a:lnTo>
                <a:lnTo>
                  <a:pt x="8763045" y="1444642"/>
                </a:lnTo>
                <a:close/>
                <a:moveTo>
                  <a:pt x="4263218" y="1443747"/>
                </a:moveTo>
                <a:lnTo>
                  <a:pt x="4262139" y="1448064"/>
                </a:lnTo>
                <a:lnTo>
                  <a:pt x="4264297" y="1448064"/>
                </a:lnTo>
                <a:lnTo>
                  <a:pt x="4266455" y="1445905"/>
                </a:lnTo>
                <a:lnTo>
                  <a:pt x="4266455" y="1443747"/>
                </a:lnTo>
                <a:close/>
                <a:moveTo>
                  <a:pt x="8691291" y="1443562"/>
                </a:moveTo>
                <a:cubicBezTo>
                  <a:pt x="8689853" y="1443562"/>
                  <a:pt x="8689133" y="1444687"/>
                  <a:pt x="8689133" y="1446934"/>
                </a:cubicBezTo>
                <a:lnTo>
                  <a:pt x="8692370" y="1451250"/>
                </a:lnTo>
                <a:lnTo>
                  <a:pt x="8693449" y="1451250"/>
                </a:lnTo>
                <a:lnTo>
                  <a:pt x="8696686" y="1448013"/>
                </a:lnTo>
                <a:lnTo>
                  <a:pt x="8692370" y="1443562"/>
                </a:lnTo>
                <a:close/>
                <a:moveTo>
                  <a:pt x="674904" y="1441267"/>
                </a:moveTo>
                <a:lnTo>
                  <a:pt x="674904" y="1443425"/>
                </a:lnTo>
                <a:lnTo>
                  <a:pt x="675983" y="1443425"/>
                </a:lnTo>
                <a:lnTo>
                  <a:pt x="675983" y="1441267"/>
                </a:lnTo>
                <a:close/>
                <a:moveTo>
                  <a:pt x="5696818" y="1441134"/>
                </a:moveTo>
                <a:lnTo>
                  <a:pt x="5694660" y="1443292"/>
                </a:lnTo>
                <a:lnTo>
                  <a:pt x="5694660" y="1444371"/>
                </a:lnTo>
                <a:lnTo>
                  <a:pt x="5697897" y="1441134"/>
                </a:lnTo>
                <a:close/>
                <a:moveTo>
                  <a:pt x="5250125" y="1441134"/>
                </a:moveTo>
                <a:lnTo>
                  <a:pt x="5249046" y="1442213"/>
                </a:lnTo>
                <a:lnTo>
                  <a:pt x="5249046" y="1443292"/>
                </a:lnTo>
                <a:lnTo>
                  <a:pt x="5252283" y="1445450"/>
                </a:lnTo>
                <a:lnTo>
                  <a:pt x="5254441" y="1443292"/>
                </a:lnTo>
                <a:lnTo>
                  <a:pt x="5254441" y="1442213"/>
                </a:lnTo>
                <a:close/>
                <a:moveTo>
                  <a:pt x="3707140" y="1440999"/>
                </a:moveTo>
                <a:lnTo>
                  <a:pt x="3707140" y="1447607"/>
                </a:lnTo>
                <a:lnTo>
                  <a:pt x="3709298" y="1451923"/>
                </a:lnTo>
                <a:lnTo>
                  <a:pt x="3710377" y="1451923"/>
                </a:lnTo>
                <a:lnTo>
                  <a:pt x="3708219" y="1440999"/>
                </a:lnTo>
                <a:close/>
                <a:moveTo>
                  <a:pt x="6189774" y="1437493"/>
                </a:moveTo>
                <a:lnTo>
                  <a:pt x="6189774" y="1441809"/>
                </a:lnTo>
                <a:lnTo>
                  <a:pt x="6193011" y="1441809"/>
                </a:lnTo>
                <a:lnTo>
                  <a:pt x="6193011" y="1439651"/>
                </a:lnTo>
                <a:lnTo>
                  <a:pt x="6190853" y="1437493"/>
                </a:lnTo>
                <a:close/>
                <a:moveTo>
                  <a:pt x="8765203" y="1437089"/>
                </a:moveTo>
                <a:lnTo>
                  <a:pt x="8761966" y="1438168"/>
                </a:lnTo>
                <a:lnTo>
                  <a:pt x="8761966" y="1439246"/>
                </a:lnTo>
                <a:lnTo>
                  <a:pt x="8763045" y="1439246"/>
                </a:lnTo>
                <a:lnTo>
                  <a:pt x="8767361" y="1438168"/>
                </a:lnTo>
                <a:lnTo>
                  <a:pt x="8767361" y="1437089"/>
                </a:lnTo>
                <a:close/>
                <a:moveTo>
                  <a:pt x="682322" y="1437086"/>
                </a:moveTo>
                <a:lnTo>
                  <a:pt x="682322" y="1443425"/>
                </a:lnTo>
                <a:lnTo>
                  <a:pt x="684480" y="1447607"/>
                </a:lnTo>
                <a:lnTo>
                  <a:pt x="685424" y="1447607"/>
                </a:lnTo>
                <a:lnTo>
                  <a:pt x="683401" y="1437086"/>
                </a:lnTo>
                <a:close/>
                <a:moveTo>
                  <a:pt x="2084446" y="1436868"/>
                </a:moveTo>
                <a:cubicBezTo>
                  <a:pt x="2082289" y="1437498"/>
                  <a:pt x="2080491" y="1440060"/>
                  <a:pt x="2079051" y="1444556"/>
                </a:cubicBezTo>
                <a:lnTo>
                  <a:pt x="2083367" y="1447793"/>
                </a:lnTo>
                <a:lnTo>
                  <a:pt x="2088763" y="1442398"/>
                </a:lnTo>
                <a:lnTo>
                  <a:pt x="2088763" y="1441319"/>
                </a:lnTo>
                <a:close/>
                <a:moveTo>
                  <a:pt x="2644891" y="1436501"/>
                </a:moveTo>
                <a:lnTo>
                  <a:pt x="2661211" y="1444054"/>
                </a:lnTo>
                <a:lnTo>
                  <a:pt x="2667686" y="1441896"/>
                </a:lnTo>
                <a:lnTo>
                  <a:pt x="2674294" y="1441896"/>
                </a:lnTo>
                <a:cubicBezTo>
                  <a:pt x="2684364" y="1441896"/>
                  <a:pt x="2689401" y="1444818"/>
                  <a:pt x="2689401" y="1450663"/>
                </a:cubicBezTo>
                <a:cubicBezTo>
                  <a:pt x="2682206" y="1455518"/>
                  <a:pt x="2677891" y="1459115"/>
                  <a:pt x="2676453" y="1461453"/>
                </a:cubicBezTo>
                <a:lnTo>
                  <a:pt x="2676453" y="1462532"/>
                </a:lnTo>
                <a:lnTo>
                  <a:pt x="2678610" y="1475615"/>
                </a:lnTo>
                <a:lnTo>
                  <a:pt x="2676453" y="1482089"/>
                </a:lnTo>
                <a:lnTo>
                  <a:pt x="2678610" y="1490721"/>
                </a:lnTo>
                <a:lnTo>
                  <a:pt x="2678610" y="1491800"/>
                </a:lnTo>
                <a:lnTo>
                  <a:pt x="2675373" y="1497329"/>
                </a:lnTo>
                <a:cubicBezTo>
                  <a:pt x="2675554" y="1500387"/>
                  <a:pt x="2676993" y="1503264"/>
                  <a:pt x="2679690" y="1505962"/>
                </a:cubicBezTo>
                <a:lnTo>
                  <a:pt x="2688322" y="1503804"/>
                </a:lnTo>
                <a:lnTo>
                  <a:pt x="2694931" y="1503804"/>
                </a:lnTo>
                <a:lnTo>
                  <a:pt x="2702483" y="1507040"/>
                </a:lnTo>
                <a:lnTo>
                  <a:pt x="2702483" y="1504882"/>
                </a:lnTo>
                <a:lnTo>
                  <a:pt x="2703562" y="1505962"/>
                </a:lnTo>
                <a:lnTo>
                  <a:pt x="2704641" y="1505962"/>
                </a:lnTo>
                <a:lnTo>
                  <a:pt x="2705720" y="1504882"/>
                </a:lnTo>
                <a:lnTo>
                  <a:pt x="2706800" y="1504882"/>
                </a:lnTo>
                <a:lnTo>
                  <a:pt x="2711115" y="1505962"/>
                </a:lnTo>
                <a:lnTo>
                  <a:pt x="2712194" y="1505962"/>
                </a:lnTo>
                <a:cubicBezTo>
                  <a:pt x="2712194" y="1503804"/>
                  <a:pt x="2714757" y="1501286"/>
                  <a:pt x="2719882" y="1498409"/>
                </a:cubicBezTo>
                <a:cubicBezTo>
                  <a:pt x="2725817" y="1489867"/>
                  <a:pt x="2730852" y="1484067"/>
                  <a:pt x="2734989" y="1481010"/>
                </a:cubicBezTo>
                <a:cubicBezTo>
                  <a:pt x="2747846" y="1481010"/>
                  <a:pt x="2756164" y="1486449"/>
                  <a:pt x="2759941" y="1497329"/>
                </a:cubicBezTo>
                <a:lnTo>
                  <a:pt x="2761155" y="1498409"/>
                </a:lnTo>
                <a:lnTo>
                  <a:pt x="2761155" y="1500567"/>
                </a:lnTo>
                <a:lnTo>
                  <a:pt x="2758861" y="1500567"/>
                </a:lnTo>
                <a:lnTo>
                  <a:pt x="2758861" y="1502724"/>
                </a:lnTo>
                <a:lnTo>
                  <a:pt x="2759941" y="1501645"/>
                </a:lnTo>
                <a:lnTo>
                  <a:pt x="2763312" y="1501645"/>
                </a:lnTo>
                <a:lnTo>
                  <a:pt x="2770864" y="1509199"/>
                </a:lnTo>
                <a:lnTo>
                  <a:pt x="2766549" y="1513514"/>
                </a:lnTo>
                <a:lnTo>
                  <a:pt x="2764390" y="1513514"/>
                </a:lnTo>
                <a:lnTo>
                  <a:pt x="2761155" y="1511357"/>
                </a:lnTo>
                <a:cubicBezTo>
                  <a:pt x="2757826" y="1515763"/>
                  <a:pt x="2754545" y="1517965"/>
                  <a:pt x="2751308" y="1517965"/>
                </a:cubicBezTo>
                <a:lnTo>
                  <a:pt x="2743754" y="1512436"/>
                </a:lnTo>
                <a:lnTo>
                  <a:pt x="2743754" y="1510277"/>
                </a:lnTo>
                <a:lnTo>
                  <a:pt x="2737146" y="1510277"/>
                </a:lnTo>
                <a:cubicBezTo>
                  <a:pt x="2737146" y="1513155"/>
                  <a:pt x="2736427" y="1514594"/>
                  <a:pt x="2734989" y="1514594"/>
                </a:cubicBezTo>
                <a:lnTo>
                  <a:pt x="2717724" y="1514594"/>
                </a:lnTo>
                <a:lnTo>
                  <a:pt x="2711115" y="1512436"/>
                </a:lnTo>
                <a:cubicBezTo>
                  <a:pt x="2699605" y="1516842"/>
                  <a:pt x="2692008" y="1519045"/>
                  <a:pt x="2688322" y="1519045"/>
                </a:cubicBezTo>
                <a:lnTo>
                  <a:pt x="2680769" y="1516887"/>
                </a:lnTo>
                <a:lnTo>
                  <a:pt x="2679690" y="1517965"/>
                </a:lnTo>
                <a:lnTo>
                  <a:pt x="2680769" y="1523360"/>
                </a:lnTo>
                <a:lnTo>
                  <a:pt x="2680769" y="1524440"/>
                </a:lnTo>
                <a:cubicBezTo>
                  <a:pt x="2680769" y="1535679"/>
                  <a:pt x="2679330" y="1545795"/>
                  <a:pt x="2676453" y="1554786"/>
                </a:cubicBezTo>
                <a:lnTo>
                  <a:pt x="2677531" y="1562339"/>
                </a:lnTo>
                <a:lnTo>
                  <a:pt x="2675373" y="1568948"/>
                </a:lnTo>
                <a:cubicBezTo>
                  <a:pt x="2675373" y="1570746"/>
                  <a:pt x="2676812" y="1573264"/>
                  <a:pt x="2679690" y="1576501"/>
                </a:cubicBezTo>
                <a:lnTo>
                  <a:pt x="2679690" y="1577580"/>
                </a:lnTo>
                <a:lnTo>
                  <a:pt x="2674294" y="1588505"/>
                </a:lnTo>
                <a:lnTo>
                  <a:pt x="2675373" y="1588505"/>
                </a:lnTo>
                <a:lnTo>
                  <a:pt x="2685084" y="1585133"/>
                </a:lnTo>
                <a:lnTo>
                  <a:pt x="2688322" y="1585133"/>
                </a:lnTo>
                <a:cubicBezTo>
                  <a:pt x="2692547" y="1585133"/>
                  <a:pt x="2696908" y="1586617"/>
                  <a:pt x="2701405" y="1589584"/>
                </a:cubicBezTo>
                <a:lnTo>
                  <a:pt x="2704641" y="1589584"/>
                </a:lnTo>
                <a:cubicBezTo>
                  <a:pt x="2715881" y="1572230"/>
                  <a:pt x="2723838" y="1563553"/>
                  <a:pt x="2728515" y="1563553"/>
                </a:cubicBezTo>
                <a:lnTo>
                  <a:pt x="2726356" y="1558024"/>
                </a:lnTo>
                <a:lnTo>
                  <a:pt x="2729594" y="1555865"/>
                </a:lnTo>
                <a:lnTo>
                  <a:pt x="2743754" y="1570027"/>
                </a:lnTo>
                <a:cubicBezTo>
                  <a:pt x="2745194" y="1570027"/>
                  <a:pt x="2745914" y="1572185"/>
                  <a:pt x="2745914" y="1576501"/>
                </a:cubicBezTo>
                <a:lnTo>
                  <a:pt x="2762233" y="1585133"/>
                </a:lnTo>
                <a:cubicBezTo>
                  <a:pt x="2761155" y="1592417"/>
                  <a:pt x="2759311" y="1596058"/>
                  <a:pt x="2756702" y="1596058"/>
                </a:cubicBezTo>
                <a:lnTo>
                  <a:pt x="2745914" y="1596058"/>
                </a:lnTo>
                <a:lnTo>
                  <a:pt x="2741596" y="1594979"/>
                </a:lnTo>
                <a:lnTo>
                  <a:pt x="2740518" y="1596058"/>
                </a:lnTo>
                <a:lnTo>
                  <a:pt x="2739438" y="1596058"/>
                </a:lnTo>
                <a:cubicBezTo>
                  <a:pt x="2725143" y="1595339"/>
                  <a:pt x="2713543" y="1593900"/>
                  <a:pt x="2704641" y="1591742"/>
                </a:cubicBezTo>
                <a:lnTo>
                  <a:pt x="2694931" y="1594979"/>
                </a:lnTo>
                <a:lnTo>
                  <a:pt x="2686163" y="1594979"/>
                </a:lnTo>
                <a:lnTo>
                  <a:pt x="2681847" y="1590663"/>
                </a:lnTo>
                <a:lnTo>
                  <a:pt x="2675373" y="1592821"/>
                </a:lnTo>
                <a:lnTo>
                  <a:pt x="2676453" y="1593900"/>
                </a:lnTo>
                <a:lnTo>
                  <a:pt x="2676453" y="1594979"/>
                </a:lnTo>
                <a:lnTo>
                  <a:pt x="2675373" y="1603611"/>
                </a:lnTo>
                <a:cubicBezTo>
                  <a:pt x="2677531" y="1603971"/>
                  <a:pt x="2678610" y="1606893"/>
                  <a:pt x="2678610" y="1612378"/>
                </a:cubicBezTo>
                <a:lnTo>
                  <a:pt x="2678610" y="1636251"/>
                </a:lnTo>
                <a:cubicBezTo>
                  <a:pt x="2678610" y="1638769"/>
                  <a:pt x="2677171" y="1641646"/>
                  <a:pt x="2674294" y="1644883"/>
                </a:cubicBezTo>
                <a:lnTo>
                  <a:pt x="2679690" y="1662282"/>
                </a:lnTo>
                <a:lnTo>
                  <a:pt x="2679690" y="1664440"/>
                </a:lnTo>
                <a:lnTo>
                  <a:pt x="2676453" y="1668756"/>
                </a:lnTo>
                <a:lnTo>
                  <a:pt x="2676453" y="1671993"/>
                </a:lnTo>
                <a:cubicBezTo>
                  <a:pt x="2680049" y="1677298"/>
                  <a:pt x="2681847" y="1680400"/>
                  <a:pt x="2681847" y="1681299"/>
                </a:cubicBezTo>
                <a:lnTo>
                  <a:pt x="2677531" y="1685615"/>
                </a:lnTo>
                <a:lnTo>
                  <a:pt x="2672137" y="1684536"/>
                </a:lnTo>
                <a:lnTo>
                  <a:pt x="2664448" y="1685615"/>
                </a:lnTo>
                <a:lnTo>
                  <a:pt x="2661211" y="1682378"/>
                </a:lnTo>
                <a:lnTo>
                  <a:pt x="2659054" y="1682378"/>
                </a:lnTo>
                <a:lnTo>
                  <a:pt x="2642733" y="1683457"/>
                </a:lnTo>
                <a:lnTo>
                  <a:pt x="2637338" y="1682378"/>
                </a:lnTo>
                <a:lnTo>
                  <a:pt x="2630865" y="1683457"/>
                </a:lnTo>
                <a:lnTo>
                  <a:pt x="2628705" y="1681299"/>
                </a:lnTo>
                <a:lnTo>
                  <a:pt x="2623311" y="1684536"/>
                </a:lnTo>
                <a:lnTo>
                  <a:pt x="2619940" y="1683457"/>
                </a:lnTo>
                <a:lnTo>
                  <a:pt x="2612386" y="1684536"/>
                </a:lnTo>
                <a:lnTo>
                  <a:pt x="2606991" y="1682378"/>
                </a:lnTo>
                <a:lnTo>
                  <a:pt x="2596067" y="1683457"/>
                </a:lnTo>
                <a:lnTo>
                  <a:pt x="2590671" y="1682378"/>
                </a:lnTo>
                <a:lnTo>
                  <a:pt x="2585277" y="1685615"/>
                </a:lnTo>
                <a:lnTo>
                  <a:pt x="2576509" y="1685615"/>
                </a:lnTo>
                <a:lnTo>
                  <a:pt x="2568956" y="1681299"/>
                </a:lnTo>
                <a:lnTo>
                  <a:pt x="2562483" y="1684536"/>
                </a:lnTo>
                <a:lnTo>
                  <a:pt x="2560324" y="1682378"/>
                </a:lnTo>
                <a:lnTo>
                  <a:pt x="2560594" y="1680220"/>
                </a:lnTo>
                <a:lnTo>
                  <a:pt x="2568956" y="1677523"/>
                </a:lnTo>
                <a:lnTo>
                  <a:pt x="2580960" y="1677523"/>
                </a:lnTo>
                <a:lnTo>
                  <a:pt x="2587435" y="1679681"/>
                </a:lnTo>
                <a:lnTo>
                  <a:pt x="2597145" y="1677523"/>
                </a:lnTo>
                <a:lnTo>
                  <a:pt x="2600517" y="1677523"/>
                </a:lnTo>
                <a:lnTo>
                  <a:pt x="2609150" y="1679681"/>
                </a:lnTo>
                <a:lnTo>
                  <a:pt x="2611307" y="1679681"/>
                </a:lnTo>
                <a:lnTo>
                  <a:pt x="2619940" y="1677523"/>
                </a:lnTo>
                <a:lnTo>
                  <a:pt x="2628705" y="1677523"/>
                </a:lnTo>
                <a:lnTo>
                  <a:pt x="2628705" y="1676309"/>
                </a:lnTo>
                <a:lnTo>
                  <a:pt x="2627628" y="1670914"/>
                </a:lnTo>
                <a:lnTo>
                  <a:pt x="2628705" y="1664440"/>
                </a:lnTo>
                <a:lnTo>
                  <a:pt x="2628705" y="1660124"/>
                </a:lnTo>
                <a:lnTo>
                  <a:pt x="2627628" y="1653515"/>
                </a:lnTo>
                <a:lnTo>
                  <a:pt x="2628705" y="1652436"/>
                </a:lnTo>
                <a:lnTo>
                  <a:pt x="2628705" y="1651357"/>
                </a:lnTo>
                <a:lnTo>
                  <a:pt x="2626550" y="1642725"/>
                </a:lnTo>
                <a:cubicBezTo>
                  <a:pt x="2627986" y="1642725"/>
                  <a:pt x="2628705" y="1640567"/>
                  <a:pt x="2628705" y="1636251"/>
                </a:cubicBezTo>
                <a:lnTo>
                  <a:pt x="2630865" y="1636251"/>
                </a:lnTo>
                <a:lnTo>
                  <a:pt x="2629785" y="1635172"/>
                </a:lnTo>
                <a:lnTo>
                  <a:pt x="2629785" y="1621010"/>
                </a:lnTo>
                <a:lnTo>
                  <a:pt x="2628705" y="1616694"/>
                </a:lnTo>
                <a:lnTo>
                  <a:pt x="2629785" y="1615615"/>
                </a:lnTo>
                <a:cubicBezTo>
                  <a:pt x="2629785" y="1601858"/>
                  <a:pt x="2627223" y="1594979"/>
                  <a:pt x="2622098" y="1594979"/>
                </a:cubicBezTo>
                <a:lnTo>
                  <a:pt x="2615623" y="1596058"/>
                </a:lnTo>
                <a:cubicBezTo>
                  <a:pt x="2613644" y="1596058"/>
                  <a:pt x="2611847" y="1594260"/>
                  <a:pt x="2610228" y="1590663"/>
                </a:cubicBezTo>
                <a:lnTo>
                  <a:pt x="2611307" y="1589584"/>
                </a:lnTo>
                <a:lnTo>
                  <a:pt x="2612386" y="1589584"/>
                </a:lnTo>
                <a:lnTo>
                  <a:pt x="2614545" y="1591742"/>
                </a:lnTo>
                <a:lnTo>
                  <a:pt x="2621018" y="1587426"/>
                </a:lnTo>
                <a:lnTo>
                  <a:pt x="2624390" y="1588505"/>
                </a:lnTo>
                <a:lnTo>
                  <a:pt x="2630865" y="1585133"/>
                </a:lnTo>
                <a:lnTo>
                  <a:pt x="2627628" y="1578659"/>
                </a:lnTo>
                <a:lnTo>
                  <a:pt x="2630865" y="1574343"/>
                </a:lnTo>
                <a:lnTo>
                  <a:pt x="2630865" y="1576501"/>
                </a:lnTo>
                <a:lnTo>
                  <a:pt x="2631944" y="1576501"/>
                </a:lnTo>
                <a:lnTo>
                  <a:pt x="2631944" y="1574343"/>
                </a:lnTo>
                <a:lnTo>
                  <a:pt x="2628705" y="1571106"/>
                </a:lnTo>
                <a:lnTo>
                  <a:pt x="2628705" y="1560181"/>
                </a:lnTo>
                <a:cubicBezTo>
                  <a:pt x="2628705" y="1558743"/>
                  <a:pt x="2630865" y="1557304"/>
                  <a:pt x="2635180" y="1555865"/>
                </a:cubicBezTo>
                <a:lnTo>
                  <a:pt x="2635180" y="1553707"/>
                </a:lnTo>
                <a:lnTo>
                  <a:pt x="2628705" y="1549391"/>
                </a:lnTo>
                <a:lnTo>
                  <a:pt x="2627628" y="1543996"/>
                </a:lnTo>
                <a:lnTo>
                  <a:pt x="2628705" y="1531993"/>
                </a:lnTo>
                <a:lnTo>
                  <a:pt x="2628705" y="1529835"/>
                </a:lnTo>
                <a:cubicBezTo>
                  <a:pt x="2628705" y="1519674"/>
                  <a:pt x="2627267" y="1514594"/>
                  <a:pt x="2624390" y="1514594"/>
                </a:cubicBezTo>
                <a:lnTo>
                  <a:pt x="2602675" y="1514594"/>
                </a:lnTo>
                <a:lnTo>
                  <a:pt x="2594987" y="1513514"/>
                </a:lnTo>
                <a:lnTo>
                  <a:pt x="2585277" y="1523360"/>
                </a:lnTo>
                <a:cubicBezTo>
                  <a:pt x="2583118" y="1531093"/>
                  <a:pt x="2576960" y="1539770"/>
                  <a:pt x="2566798" y="1549391"/>
                </a:cubicBezTo>
                <a:cubicBezTo>
                  <a:pt x="2563741" y="1560631"/>
                  <a:pt x="2554345" y="1571826"/>
                  <a:pt x="2538610" y="1582975"/>
                </a:cubicBezTo>
                <a:lnTo>
                  <a:pt x="2525526" y="1594979"/>
                </a:lnTo>
                <a:lnTo>
                  <a:pt x="2523369" y="1594979"/>
                </a:lnTo>
                <a:lnTo>
                  <a:pt x="2521210" y="1587426"/>
                </a:lnTo>
                <a:lnTo>
                  <a:pt x="2521210" y="1586347"/>
                </a:lnTo>
                <a:cubicBezTo>
                  <a:pt x="2521210" y="1582301"/>
                  <a:pt x="2524852" y="1575063"/>
                  <a:pt x="2532135" y="1564632"/>
                </a:cubicBezTo>
                <a:lnTo>
                  <a:pt x="2530921" y="1558024"/>
                </a:lnTo>
                <a:cubicBezTo>
                  <a:pt x="2533529" y="1549032"/>
                  <a:pt x="2536451" y="1542153"/>
                  <a:pt x="2539688" y="1537388"/>
                </a:cubicBezTo>
                <a:lnTo>
                  <a:pt x="2537530" y="1534150"/>
                </a:lnTo>
                <a:lnTo>
                  <a:pt x="2537530" y="1530913"/>
                </a:lnTo>
                <a:lnTo>
                  <a:pt x="2546163" y="1517965"/>
                </a:lnTo>
                <a:lnTo>
                  <a:pt x="2545084" y="1505962"/>
                </a:lnTo>
                <a:lnTo>
                  <a:pt x="2549400" y="1475615"/>
                </a:lnTo>
                <a:lnTo>
                  <a:pt x="2549400" y="1469006"/>
                </a:lnTo>
                <a:lnTo>
                  <a:pt x="2547242" y="1460374"/>
                </a:lnTo>
                <a:lnTo>
                  <a:pt x="2547242" y="1458216"/>
                </a:lnTo>
                <a:cubicBezTo>
                  <a:pt x="2549040" y="1455158"/>
                  <a:pt x="2551603" y="1453000"/>
                  <a:pt x="2554930" y="1451742"/>
                </a:cubicBezTo>
                <a:cubicBezTo>
                  <a:pt x="2560324" y="1451742"/>
                  <a:pt x="2565719" y="1455339"/>
                  <a:pt x="2571114" y="1462532"/>
                </a:cubicBezTo>
                <a:lnTo>
                  <a:pt x="2572194" y="1462532"/>
                </a:lnTo>
                <a:lnTo>
                  <a:pt x="2577724" y="1459295"/>
                </a:lnTo>
                <a:lnTo>
                  <a:pt x="2613465" y="1471299"/>
                </a:lnTo>
                <a:lnTo>
                  <a:pt x="2613465" y="1475615"/>
                </a:lnTo>
                <a:cubicBezTo>
                  <a:pt x="2610948" y="1479931"/>
                  <a:pt x="2608790" y="1482089"/>
                  <a:pt x="2606991" y="1482089"/>
                </a:cubicBezTo>
                <a:lnTo>
                  <a:pt x="2601597" y="1481010"/>
                </a:lnTo>
                <a:cubicBezTo>
                  <a:pt x="2601597" y="1482089"/>
                  <a:pt x="2600114" y="1483168"/>
                  <a:pt x="2597145" y="1484247"/>
                </a:cubicBezTo>
                <a:lnTo>
                  <a:pt x="2597145" y="1486405"/>
                </a:lnTo>
                <a:lnTo>
                  <a:pt x="2596067" y="1507040"/>
                </a:lnTo>
                <a:lnTo>
                  <a:pt x="2597145" y="1508119"/>
                </a:lnTo>
                <a:lnTo>
                  <a:pt x="2601597" y="1507040"/>
                </a:lnTo>
                <a:lnTo>
                  <a:pt x="2612386" y="1508119"/>
                </a:lnTo>
                <a:cubicBezTo>
                  <a:pt x="2623266" y="1507580"/>
                  <a:pt x="2628705" y="1506501"/>
                  <a:pt x="2628705" y="1504882"/>
                </a:cubicBezTo>
                <a:lnTo>
                  <a:pt x="2628705" y="1503804"/>
                </a:lnTo>
                <a:lnTo>
                  <a:pt x="2626550" y="1497329"/>
                </a:lnTo>
                <a:lnTo>
                  <a:pt x="2627628" y="1487484"/>
                </a:lnTo>
                <a:lnTo>
                  <a:pt x="2624390" y="1476694"/>
                </a:lnTo>
                <a:lnTo>
                  <a:pt x="2627628" y="1456058"/>
                </a:lnTo>
                <a:lnTo>
                  <a:pt x="2622098" y="1447291"/>
                </a:lnTo>
                <a:lnTo>
                  <a:pt x="2622098" y="1446212"/>
                </a:lnTo>
                <a:cubicBezTo>
                  <a:pt x="2622098" y="1439738"/>
                  <a:pt x="2629695" y="1436501"/>
                  <a:pt x="2644891" y="1436501"/>
                </a:cubicBezTo>
                <a:close/>
                <a:moveTo>
                  <a:pt x="4106358" y="1436194"/>
                </a:moveTo>
                <a:lnTo>
                  <a:pt x="4104200" y="1439432"/>
                </a:lnTo>
                <a:lnTo>
                  <a:pt x="4104200" y="1440510"/>
                </a:lnTo>
                <a:lnTo>
                  <a:pt x="4108516" y="1440510"/>
                </a:lnTo>
                <a:lnTo>
                  <a:pt x="4110674" y="1438352"/>
                </a:lnTo>
                <a:lnTo>
                  <a:pt x="4110674" y="1437274"/>
                </a:lnTo>
                <a:close/>
                <a:moveTo>
                  <a:pt x="6774715" y="1434795"/>
                </a:moveTo>
                <a:lnTo>
                  <a:pt x="6774715" y="1440325"/>
                </a:lnTo>
                <a:lnTo>
                  <a:pt x="6775794" y="1440325"/>
                </a:lnTo>
                <a:lnTo>
                  <a:pt x="6777952" y="1438167"/>
                </a:lnTo>
                <a:lnTo>
                  <a:pt x="6777952" y="1437088"/>
                </a:lnTo>
                <a:lnTo>
                  <a:pt x="6775794" y="1434795"/>
                </a:lnTo>
                <a:close/>
                <a:moveTo>
                  <a:pt x="198402" y="1434324"/>
                </a:moveTo>
                <a:lnTo>
                  <a:pt x="198402" y="1435403"/>
                </a:lnTo>
                <a:lnTo>
                  <a:pt x="201503" y="1436482"/>
                </a:lnTo>
                <a:lnTo>
                  <a:pt x="201503" y="1434324"/>
                </a:lnTo>
                <a:close/>
                <a:moveTo>
                  <a:pt x="37224" y="1434324"/>
                </a:moveTo>
                <a:cubicBezTo>
                  <a:pt x="33987" y="1437111"/>
                  <a:pt x="31470" y="1438505"/>
                  <a:pt x="29672" y="1438505"/>
                </a:cubicBezTo>
                <a:lnTo>
                  <a:pt x="29672" y="1439584"/>
                </a:lnTo>
                <a:lnTo>
                  <a:pt x="30750" y="1439584"/>
                </a:lnTo>
                <a:cubicBezTo>
                  <a:pt x="35427" y="1437785"/>
                  <a:pt x="37944" y="1436032"/>
                  <a:pt x="38303" y="1434324"/>
                </a:cubicBezTo>
                <a:close/>
                <a:moveTo>
                  <a:pt x="1233141" y="1433984"/>
                </a:moveTo>
                <a:cubicBezTo>
                  <a:pt x="1230262" y="1435063"/>
                  <a:pt x="1228823" y="1436187"/>
                  <a:pt x="1228823" y="1437356"/>
                </a:cubicBezTo>
                <a:lnTo>
                  <a:pt x="1233141" y="1436142"/>
                </a:lnTo>
                <a:close/>
                <a:moveTo>
                  <a:pt x="8765203" y="1433852"/>
                </a:moveTo>
                <a:lnTo>
                  <a:pt x="8765203" y="1436009"/>
                </a:lnTo>
                <a:lnTo>
                  <a:pt x="8766282" y="1436009"/>
                </a:lnTo>
                <a:lnTo>
                  <a:pt x="8766282" y="1433852"/>
                </a:lnTo>
                <a:close/>
                <a:moveTo>
                  <a:pt x="4078438" y="1432958"/>
                </a:moveTo>
                <a:lnTo>
                  <a:pt x="4078438" y="1437274"/>
                </a:lnTo>
                <a:lnTo>
                  <a:pt x="4079517" y="1437274"/>
                </a:lnTo>
                <a:lnTo>
                  <a:pt x="4079517" y="1432958"/>
                </a:lnTo>
                <a:close/>
                <a:moveTo>
                  <a:pt x="9288776" y="1432554"/>
                </a:moveTo>
                <a:lnTo>
                  <a:pt x="9288776" y="1433633"/>
                </a:lnTo>
                <a:lnTo>
                  <a:pt x="9290934" y="1435791"/>
                </a:lnTo>
                <a:lnTo>
                  <a:pt x="9290934" y="1434712"/>
                </a:lnTo>
                <a:close/>
                <a:moveTo>
                  <a:pt x="4647464" y="1432427"/>
                </a:moveTo>
                <a:cubicBezTo>
                  <a:pt x="4643058" y="1432787"/>
                  <a:pt x="4640855" y="1433911"/>
                  <a:pt x="4640855" y="1435799"/>
                </a:cubicBezTo>
                <a:lnTo>
                  <a:pt x="4640855" y="1439036"/>
                </a:lnTo>
                <a:lnTo>
                  <a:pt x="4643013" y="1441194"/>
                </a:lnTo>
                <a:lnTo>
                  <a:pt x="4644092" y="1441194"/>
                </a:lnTo>
                <a:cubicBezTo>
                  <a:pt x="4646340" y="1440475"/>
                  <a:pt x="4647464" y="1438272"/>
                  <a:pt x="4647464" y="1434585"/>
                </a:cubicBezTo>
                <a:close/>
                <a:moveTo>
                  <a:pt x="3544615" y="1432366"/>
                </a:moveTo>
                <a:lnTo>
                  <a:pt x="3544615" y="1434524"/>
                </a:lnTo>
                <a:lnTo>
                  <a:pt x="3545694" y="1434524"/>
                </a:lnTo>
                <a:lnTo>
                  <a:pt x="3545694" y="1432366"/>
                </a:lnTo>
                <a:close/>
                <a:moveTo>
                  <a:pt x="1238670" y="1431826"/>
                </a:moveTo>
                <a:lnTo>
                  <a:pt x="1238670" y="1432905"/>
                </a:lnTo>
                <a:lnTo>
                  <a:pt x="1240827" y="1432905"/>
                </a:lnTo>
                <a:lnTo>
                  <a:pt x="1240827" y="1431826"/>
                </a:lnTo>
                <a:close/>
                <a:moveTo>
                  <a:pt x="4670528" y="1431079"/>
                </a:moveTo>
                <a:lnTo>
                  <a:pt x="4670528" y="1433237"/>
                </a:lnTo>
                <a:lnTo>
                  <a:pt x="4671607" y="1433237"/>
                </a:lnTo>
                <a:lnTo>
                  <a:pt x="4671607" y="1431079"/>
                </a:lnTo>
                <a:close/>
                <a:moveTo>
                  <a:pt x="1235433" y="1429668"/>
                </a:moveTo>
                <a:lnTo>
                  <a:pt x="1235433" y="1431826"/>
                </a:lnTo>
                <a:lnTo>
                  <a:pt x="1237591" y="1431826"/>
                </a:lnTo>
                <a:close/>
                <a:moveTo>
                  <a:pt x="1183910" y="1429668"/>
                </a:moveTo>
                <a:lnTo>
                  <a:pt x="1183910" y="1430747"/>
                </a:lnTo>
                <a:lnTo>
                  <a:pt x="1186203" y="1430747"/>
                </a:lnTo>
                <a:lnTo>
                  <a:pt x="1186203" y="1429668"/>
                </a:lnTo>
                <a:close/>
                <a:moveTo>
                  <a:pt x="589661" y="1428589"/>
                </a:moveTo>
                <a:lnTo>
                  <a:pt x="589661" y="1430747"/>
                </a:lnTo>
                <a:lnTo>
                  <a:pt x="591685" y="1430747"/>
                </a:lnTo>
                <a:close/>
                <a:moveTo>
                  <a:pt x="4627772" y="1428111"/>
                </a:moveTo>
                <a:lnTo>
                  <a:pt x="4627772" y="1429191"/>
                </a:lnTo>
                <a:lnTo>
                  <a:pt x="4629930" y="1429191"/>
                </a:lnTo>
                <a:lnTo>
                  <a:pt x="4629930" y="1428111"/>
                </a:lnTo>
                <a:close/>
                <a:moveTo>
                  <a:pt x="8629384" y="1427377"/>
                </a:moveTo>
                <a:lnTo>
                  <a:pt x="8629384" y="1428457"/>
                </a:lnTo>
                <a:lnTo>
                  <a:pt x="8631542" y="1428457"/>
                </a:lnTo>
                <a:lnTo>
                  <a:pt x="8631542" y="1427377"/>
                </a:lnTo>
                <a:close/>
                <a:moveTo>
                  <a:pt x="4773572" y="1427302"/>
                </a:moveTo>
                <a:lnTo>
                  <a:pt x="4773572" y="1428111"/>
                </a:lnTo>
                <a:lnTo>
                  <a:pt x="4773168" y="1427707"/>
                </a:lnTo>
                <a:close/>
                <a:moveTo>
                  <a:pt x="4727445" y="1427032"/>
                </a:moveTo>
                <a:lnTo>
                  <a:pt x="4727445" y="1429191"/>
                </a:lnTo>
                <a:lnTo>
                  <a:pt x="4729738" y="1431348"/>
                </a:lnTo>
                <a:lnTo>
                  <a:pt x="4730817" y="1431348"/>
                </a:lnTo>
                <a:lnTo>
                  <a:pt x="4730817" y="1427032"/>
                </a:lnTo>
                <a:close/>
                <a:moveTo>
                  <a:pt x="4561953" y="1426358"/>
                </a:moveTo>
                <a:lnTo>
                  <a:pt x="4567348" y="1426358"/>
                </a:lnTo>
                <a:cubicBezTo>
                  <a:pt x="4569596" y="1426358"/>
                  <a:pt x="4572923" y="1427122"/>
                  <a:pt x="4577329" y="1428651"/>
                </a:cubicBezTo>
                <a:lnTo>
                  <a:pt x="4588254" y="1426358"/>
                </a:lnTo>
                <a:lnTo>
                  <a:pt x="4593784" y="1426358"/>
                </a:lnTo>
                <a:lnTo>
                  <a:pt x="4595942" y="1427572"/>
                </a:lnTo>
                <a:lnTo>
                  <a:pt x="4595942" y="1428111"/>
                </a:lnTo>
                <a:lnTo>
                  <a:pt x="4592570" y="1428111"/>
                </a:lnTo>
                <a:lnTo>
                  <a:pt x="4592570" y="1430000"/>
                </a:lnTo>
                <a:lnTo>
                  <a:pt x="4594863" y="1430000"/>
                </a:lnTo>
                <a:lnTo>
                  <a:pt x="4595942" y="1428111"/>
                </a:lnTo>
                <a:lnTo>
                  <a:pt x="4597021" y="1428111"/>
                </a:lnTo>
                <a:cubicBezTo>
                  <a:pt x="4601247" y="1428111"/>
                  <a:pt x="4605248" y="1429235"/>
                  <a:pt x="4609025" y="1431483"/>
                </a:cubicBezTo>
                <a:lnTo>
                  <a:pt x="4607946" y="1432022"/>
                </a:lnTo>
                <a:lnTo>
                  <a:pt x="4604709" y="1431483"/>
                </a:lnTo>
                <a:cubicBezTo>
                  <a:pt x="4598864" y="1433731"/>
                  <a:pt x="4593738" y="1434855"/>
                  <a:pt x="4589333" y="1434855"/>
                </a:cubicBezTo>
                <a:cubicBezTo>
                  <a:pt x="4589333" y="1433866"/>
                  <a:pt x="4585691" y="1433101"/>
                  <a:pt x="4578408" y="1432562"/>
                </a:cubicBezTo>
                <a:lnTo>
                  <a:pt x="4563032" y="1432562"/>
                </a:lnTo>
                <a:lnTo>
                  <a:pt x="4558581" y="1430404"/>
                </a:lnTo>
                <a:lnTo>
                  <a:pt x="4558581" y="1428111"/>
                </a:lnTo>
                <a:close/>
                <a:moveTo>
                  <a:pt x="8626012" y="1426164"/>
                </a:moveTo>
                <a:lnTo>
                  <a:pt x="8621696" y="1430614"/>
                </a:lnTo>
                <a:lnTo>
                  <a:pt x="8611985" y="1428457"/>
                </a:lnTo>
                <a:lnTo>
                  <a:pt x="8608748" y="1429536"/>
                </a:lnTo>
                <a:lnTo>
                  <a:pt x="8608748" y="1430614"/>
                </a:lnTo>
                <a:lnTo>
                  <a:pt x="8610906" y="1430614"/>
                </a:lnTo>
                <a:lnTo>
                  <a:pt x="8611985" y="1429536"/>
                </a:lnTo>
                <a:lnTo>
                  <a:pt x="8613064" y="1429536"/>
                </a:lnTo>
                <a:lnTo>
                  <a:pt x="8618459" y="1431694"/>
                </a:lnTo>
                <a:lnTo>
                  <a:pt x="8617380" y="1438168"/>
                </a:lnTo>
                <a:lnTo>
                  <a:pt x="8617380" y="1443562"/>
                </a:lnTo>
                <a:lnTo>
                  <a:pt x="8618459" y="1443562"/>
                </a:lnTo>
                <a:cubicBezTo>
                  <a:pt x="8618459" y="1434751"/>
                  <a:pt x="8621740" y="1429356"/>
                  <a:pt x="8628304" y="1427377"/>
                </a:cubicBezTo>
                <a:lnTo>
                  <a:pt x="8628304" y="1426164"/>
                </a:lnTo>
                <a:close/>
                <a:moveTo>
                  <a:pt x="7678809" y="1426164"/>
                </a:moveTo>
                <a:lnTo>
                  <a:pt x="7676651" y="1433851"/>
                </a:lnTo>
                <a:lnTo>
                  <a:pt x="7676651" y="1434930"/>
                </a:lnTo>
                <a:lnTo>
                  <a:pt x="7680967" y="1434930"/>
                </a:lnTo>
                <a:lnTo>
                  <a:pt x="7682046" y="1431693"/>
                </a:lnTo>
                <a:lnTo>
                  <a:pt x="7680967" y="1426164"/>
                </a:lnTo>
                <a:close/>
                <a:moveTo>
                  <a:pt x="9278930" y="1426080"/>
                </a:moveTo>
                <a:lnTo>
                  <a:pt x="9278930" y="1428238"/>
                </a:lnTo>
                <a:lnTo>
                  <a:pt x="9280009" y="1428238"/>
                </a:lnTo>
                <a:lnTo>
                  <a:pt x="9280009" y="1426080"/>
                </a:lnTo>
                <a:close/>
                <a:moveTo>
                  <a:pt x="8691291" y="1425085"/>
                </a:moveTo>
                <a:lnTo>
                  <a:pt x="8692370" y="1428457"/>
                </a:lnTo>
                <a:lnTo>
                  <a:pt x="8693449" y="1428457"/>
                </a:lnTo>
                <a:lnTo>
                  <a:pt x="8693449" y="1425085"/>
                </a:lnTo>
                <a:close/>
                <a:moveTo>
                  <a:pt x="8619538" y="1425085"/>
                </a:moveTo>
                <a:lnTo>
                  <a:pt x="8619538" y="1427377"/>
                </a:lnTo>
                <a:lnTo>
                  <a:pt x="8620617" y="1427377"/>
                </a:lnTo>
                <a:lnTo>
                  <a:pt x="8620617" y="1425085"/>
                </a:lnTo>
                <a:close/>
                <a:moveTo>
                  <a:pt x="5117138" y="1424949"/>
                </a:moveTo>
                <a:lnTo>
                  <a:pt x="5117138" y="1427106"/>
                </a:lnTo>
                <a:lnTo>
                  <a:pt x="5119296" y="1429264"/>
                </a:lnTo>
                <a:lnTo>
                  <a:pt x="5119296" y="1427106"/>
                </a:lnTo>
                <a:close/>
                <a:moveTo>
                  <a:pt x="1652860" y="1423734"/>
                </a:moveTo>
                <a:lnTo>
                  <a:pt x="1652860" y="1427106"/>
                </a:lnTo>
                <a:lnTo>
                  <a:pt x="1655017" y="1427106"/>
                </a:lnTo>
                <a:lnTo>
                  <a:pt x="1657310" y="1424813"/>
                </a:lnTo>
                <a:close/>
                <a:moveTo>
                  <a:pt x="98458" y="1423534"/>
                </a:moveTo>
                <a:lnTo>
                  <a:pt x="98458" y="1424612"/>
                </a:lnTo>
                <a:lnTo>
                  <a:pt x="103853" y="1425692"/>
                </a:lnTo>
                <a:lnTo>
                  <a:pt x="104933" y="1425692"/>
                </a:lnTo>
                <a:lnTo>
                  <a:pt x="104933" y="1424612"/>
                </a:lnTo>
                <a:lnTo>
                  <a:pt x="100616" y="1423534"/>
                </a:lnTo>
                <a:close/>
                <a:moveTo>
                  <a:pt x="8761966" y="1422927"/>
                </a:moveTo>
                <a:lnTo>
                  <a:pt x="8761966" y="1425085"/>
                </a:lnTo>
                <a:lnTo>
                  <a:pt x="8763045" y="1425085"/>
                </a:lnTo>
                <a:lnTo>
                  <a:pt x="8763045" y="1422927"/>
                </a:lnTo>
                <a:close/>
                <a:moveTo>
                  <a:pt x="5226387" y="1422791"/>
                </a:moveTo>
                <a:lnTo>
                  <a:pt x="5224229" y="1424949"/>
                </a:lnTo>
                <a:lnTo>
                  <a:pt x="5224229" y="1430344"/>
                </a:lnTo>
                <a:lnTo>
                  <a:pt x="5238256" y="1433581"/>
                </a:lnTo>
                <a:lnTo>
                  <a:pt x="5237177" y="1437896"/>
                </a:lnTo>
                <a:lnTo>
                  <a:pt x="5237177" y="1442213"/>
                </a:lnTo>
                <a:lnTo>
                  <a:pt x="5238256" y="1442213"/>
                </a:lnTo>
                <a:cubicBezTo>
                  <a:pt x="5238256" y="1438077"/>
                  <a:pt x="5239335" y="1434840"/>
                  <a:pt x="5241493" y="1432502"/>
                </a:cubicBezTo>
                <a:lnTo>
                  <a:pt x="5241493" y="1430344"/>
                </a:lnTo>
                <a:cubicBezTo>
                  <a:pt x="5238076" y="1430344"/>
                  <a:pt x="5234839" y="1427826"/>
                  <a:pt x="5231782" y="1422791"/>
                </a:cubicBezTo>
                <a:close/>
                <a:moveTo>
                  <a:pt x="95221" y="1422454"/>
                </a:moveTo>
                <a:lnTo>
                  <a:pt x="95221" y="1425692"/>
                </a:lnTo>
                <a:lnTo>
                  <a:pt x="96300" y="1425692"/>
                </a:lnTo>
                <a:lnTo>
                  <a:pt x="96300" y="1422454"/>
                </a:lnTo>
                <a:close/>
                <a:moveTo>
                  <a:pt x="4103121" y="1421223"/>
                </a:moveTo>
                <a:lnTo>
                  <a:pt x="4100963" y="1423381"/>
                </a:lnTo>
                <a:lnTo>
                  <a:pt x="4103121" y="1423381"/>
                </a:lnTo>
                <a:lnTo>
                  <a:pt x="4105279" y="1421223"/>
                </a:lnTo>
                <a:close/>
                <a:moveTo>
                  <a:pt x="4071964" y="1421223"/>
                </a:moveTo>
                <a:lnTo>
                  <a:pt x="4071964" y="1423381"/>
                </a:lnTo>
                <a:lnTo>
                  <a:pt x="4075201" y="1425539"/>
                </a:lnTo>
                <a:lnTo>
                  <a:pt x="4075201" y="1424460"/>
                </a:lnTo>
                <a:cubicBezTo>
                  <a:pt x="4073763" y="1424460"/>
                  <a:pt x="4073043" y="1423381"/>
                  <a:pt x="4073043" y="1421223"/>
                </a:cubicBezTo>
                <a:close/>
                <a:moveTo>
                  <a:pt x="3603151" y="1420498"/>
                </a:moveTo>
                <a:lnTo>
                  <a:pt x="3603151" y="1421576"/>
                </a:lnTo>
                <a:cubicBezTo>
                  <a:pt x="3604230" y="1424454"/>
                  <a:pt x="3605309" y="1425892"/>
                  <a:pt x="3606388" y="1425892"/>
                </a:cubicBezTo>
                <a:lnTo>
                  <a:pt x="3607467" y="1425892"/>
                </a:lnTo>
                <a:lnTo>
                  <a:pt x="3604230" y="1420498"/>
                </a:lnTo>
                <a:close/>
                <a:moveTo>
                  <a:pt x="209056" y="1420297"/>
                </a:moveTo>
                <a:lnTo>
                  <a:pt x="206898" y="1422454"/>
                </a:lnTo>
                <a:lnTo>
                  <a:pt x="206898" y="1423534"/>
                </a:lnTo>
                <a:lnTo>
                  <a:pt x="211214" y="1423534"/>
                </a:lnTo>
                <a:lnTo>
                  <a:pt x="211214" y="1420297"/>
                </a:lnTo>
                <a:close/>
                <a:moveTo>
                  <a:pt x="111407" y="1420297"/>
                </a:moveTo>
                <a:lnTo>
                  <a:pt x="106011" y="1422454"/>
                </a:lnTo>
                <a:lnTo>
                  <a:pt x="106011" y="1424612"/>
                </a:lnTo>
                <a:lnTo>
                  <a:pt x="112485" y="1421376"/>
                </a:lnTo>
                <a:lnTo>
                  <a:pt x="112485" y="1420297"/>
                </a:lnTo>
                <a:close/>
                <a:moveTo>
                  <a:pt x="95221" y="1420297"/>
                </a:moveTo>
                <a:lnTo>
                  <a:pt x="95221" y="1421376"/>
                </a:lnTo>
                <a:lnTo>
                  <a:pt x="98458" y="1421376"/>
                </a:lnTo>
                <a:lnTo>
                  <a:pt x="98458" y="1420297"/>
                </a:lnTo>
                <a:close/>
                <a:moveTo>
                  <a:pt x="3071081" y="1419688"/>
                </a:moveTo>
                <a:lnTo>
                  <a:pt x="3071081" y="1424004"/>
                </a:lnTo>
                <a:lnTo>
                  <a:pt x="3072160" y="1424004"/>
                </a:lnTo>
                <a:lnTo>
                  <a:pt x="3072160" y="1419688"/>
                </a:lnTo>
                <a:close/>
                <a:moveTo>
                  <a:pt x="9274614" y="1419606"/>
                </a:moveTo>
                <a:lnTo>
                  <a:pt x="9272456" y="1421765"/>
                </a:lnTo>
                <a:lnTo>
                  <a:pt x="9272456" y="1425001"/>
                </a:lnTo>
                <a:lnTo>
                  <a:pt x="9274614" y="1425001"/>
                </a:lnTo>
                <a:lnTo>
                  <a:pt x="9275693" y="1419606"/>
                </a:lnTo>
                <a:close/>
                <a:moveTo>
                  <a:pt x="2189650" y="1419604"/>
                </a:moveTo>
                <a:lnTo>
                  <a:pt x="2189650" y="1420683"/>
                </a:lnTo>
                <a:lnTo>
                  <a:pt x="2192887" y="1420683"/>
                </a:lnTo>
                <a:lnTo>
                  <a:pt x="2192887" y="1419604"/>
                </a:lnTo>
                <a:close/>
                <a:moveTo>
                  <a:pt x="3751649" y="1418339"/>
                </a:moveTo>
                <a:lnTo>
                  <a:pt x="3751649" y="1421576"/>
                </a:lnTo>
                <a:lnTo>
                  <a:pt x="3752728" y="1421576"/>
                </a:lnTo>
                <a:lnTo>
                  <a:pt x="3752728" y="1418339"/>
                </a:lnTo>
                <a:close/>
                <a:moveTo>
                  <a:pt x="48014" y="1418139"/>
                </a:moveTo>
                <a:cubicBezTo>
                  <a:pt x="46756" y="1418139"/>
                  <a:pt x="44238" y="1422454"/>
                  <a:pt x="40462" y="1431087"/>
                </a:cubicBezTo>
                <a:lnTo>
                  <a:pt x="40462" y="1432165"/>
                </a:lnTo>
                <a:lnTo>
                  <a:pt x="41540" y="1432165"/>
                </a:lnTo>
                <a:cubicBezTo>
                  <a:pt x="43159" y="1426591"/>
                  <a:pt x="45677" y="1421915"/>
                  <a:pt x="49093" y="1418139"/>
                </a:cubicBezTo>
                <a:close/>
                <a:moveTo>
                  <a:pt x="581164" y="1416990"/>
                </a:moveTo>
                <a:lnTo>
                  <a:pt x="581164" y="1418069"/>
                </a:lnTo>
                <a:lnTo>
                  <a:pt x="584402" y="1422250"/>
                </a:lnTo>
                <a:lnTo>
                  <a:pt x="585480" y="1422250"/>
                </a:lnTo>
                <a:lnTo>
                  <a:pt x="582243" y="1416990"/>
                </a:lnTo>
                <a:close/>
                <a:moveTo>
                  <a:pt x="8710848" y="1415373"/>
                </a:moveTo>
                <a:lnTo>
                  <a:pt x="8709769" y="1418611"/>
                </a:lnTo>
                <a:lnTo>
                  <a:pt x="8711927" y="1418611"/>
                </a:lnTo>
                <a:lnTo>
                  <a:pt x="8711927" y="1415373"/>
                </a:lnTo>
                <a:close/>
                <a:moveTo>
                  <a:pt x="2179802" y="1415288"/>
                </a:moveTo>
                <a:lnTo>
                  <a:pt x="2179802" y="1416367"/>
                </a:lnTo>
                <a:cubicBezTo>
                  <a:pt x="2182681" y="1421942"/>
                  <a:pt x="2185603" y="1425539"/>
                  <a:pt x="2188570" y="1427157"/>
                </a:cubicBezTo>
                <a:lnTo>
                  <a:pt x="2189650" y="1427157"/>
                </a:lnTo>
                <a:cubicBezTo>
                  <a:pt x="2189650" y="1419245"/>
                  <a:pt x="2187087" y="1415288"/>
                  <a:pt x="2181961" y="1415288"/>
                </a:cubicBezTo>
                <a:close/>
                <a:moveTo>
                  <a:pt x="3597756" y="1415103"/>
                </a:moveTo>
                <a:lnTo>
                  <a:pt x="3597756" y="1416181"/>
                </a:lnTo>
                <a:lnTo>
                  <a:pt x="3600993" y="1418339"/>
                </a:lnTo>
                <a:lnTo>
                  <a:pt x="3600993" y="1417261"/>
                </a:lnTo>
                <a:close/>
                <a:moveTo>
                  <a:pt x="6677740" y="1414968"/>
                </a:moveTo>
                <a:lnTo>
                  <a:pt x="6678819" y="1420499"/>
                </a:lnTo>
                <a:lnTo>
                  <a:pt x="6682191" y="1420499"/>
                </a:lnTo>
                <a:lnTo>
                  <a:pt x="6682191" y="1417127"/>
                </a:lnTo>
                <a:lnTo>
                  <a:pt x="6679898" y="1414968"/>
                </a:lnTo>
                <a:close/>
                <a:moveTo>
                  <a:pt x="725481" y="1414967"/>
                </a:moveTo>
                <a:lnTo>
                  <a:pt x="725481" y="1418069"/>
                </a:lnTo>
                <a:lnTo>
                  <a:pt x="726561" y="1418069"/>
                </a:lnTo>
                <a:lnTo>
                  <a:pt x="726561" y="1414967"/>
                </a:lnTo>
                <a:close/>
                <a:moveTo>
                  <a:pt x="4093410" y="1414749"/>
                </a:moveTo>
                <a:lnTo>
                  <a:pt x="4093410" y="1416907"/>
                </a:lnTo>
                <a:lnTo>
                  <a:pt x="4094489" y="1416907"/>
                </a:lnTo>
                <a:lnTo>
                  <a:pt x="4094489" y="1414749"/>
                </a:lnTo>
                <a:close/>
                <a:moveTo>
                  <a:pt x="8654335" y="1414295"/>
                </a:moveTo>
                <a:lnTo>
                  <a:pt x="8655414" y="1414295"/>
                </a:lnTo>
                <a:lnTo>
                  <a:pt x="8656493" y="1415373"/>
                </a:lnTo>
                <a:lnTo>
                  <a:pt x="8656493" y="1418611"/>
                </a:lnTo>
                <a:lnTo>
                  <a:pt x="8653256" y="1415373"/>
                </a:lnTo>
                <a:close/>
                <a:moveTo>
                  <a:pt x="5763582" y="1414294"/>
                </a:moveTo>
                <a:lnTo>
                  <a:pt x="5763582" y="1416451"/>
                </a:lnTo>
                <a:lnTo>
                  <a:pt x="5767898" y="1419554"/>
                </a:lnTo>
                <a:lnTo>
                  <a:pt x="5768977" y="1419554"/>
                </a:lnTo>
                <a:lnTo>
                  <a:pt x="5768977" y="1418475"/>
                </a:lnTo>
                <a:cubicBezTo>
                  <a:pt x="5766100" y="1418475"/>
                  <a:pt x="5764661" y="1417081"/>
                  <a:pt x="5764661" y="1414294"/>
                </a:cubicBezTo>
                <a:close/>
                <a:moveTo>
                  <a:pt x="5668899" y="1414294"/>
                </a:moveTo>
                <a:lnTo>
                  <a:pt x="5668899" y="1415373"/>
                </a:lnTo>
                <a:lnTo>
                  <a:pt x="5671057" y="1417531"/>
                </a:lnTo>
                <a:lnTo>
                  <a:pt x="5671057" y="1414294"/>
                </a:lnTo>
                <a:close/>
                <a:moveTo>
                  <a:pt x="5754950" y="1413215"/>
                </a:moveTo>
                <a:lnTo>
                  <a:pt x="5754950" y="1414294"/>
                </a:lnTo>
                <a:lnTo>
                  <a:pt x="5757108" y="1414294"/>
                </a:lnTo>
                <a:lnTo>
                  <a:pt x="5757108" y="1413215"/>
                </a:lnTo>
                <a:close/>
                <a:moveTo>
                  <a:pt x="96300" y="1412744"/>
                </a:moveTo>
                <a:lnTo>
                  <a:pt x="96300" y="1414902"/>
                </a:lnTo>
                <a:lnTo>
                  <a:pt x="97379" y="1414902"/>
                </a:lnTo>
                <a:lnTo>
                  <a:pt x="97379" y="1412744"/>
                </a:lnTo>
                <a:close/>
                <a:moveTo>
                  <a:pt x="83487" y="1412744"/>
                </a:moveTo>
                <a:lnTo>
                  <a:pt x="89826" y="1420297"/>
                </a:lnTo>
                <a:lnTo>
                  <a:pt x="90906" y="1420297"/>
                </a:lnTo>
                <a:cubicBezTo>
                  <a:pt x="90906" y="1418858"/>
                  <a:pt x="91984" y="1418139"/>
                  <a:pt x="94142" y="1418139"/>
                </a:cubicBezTo>
                <a:lnTo>
                  <a:pt x="94142" y="1417059"/>
                </a:lnTo>
                <a:cubicBezTo>
                  <a:pt x="89826" y="1417059"/>
                  <a:pt x="86589" y="1415621"/>
                  <a:pt x="84432" y="1412744"/>
                </a:cubicBezTo>
                <a:close/>
                <a:moveTo>
                  <a:pt x="35066" y="1412744"/>
                </a:moveTo>
                <a:lnTo>
                  <a:pt x="32908" y="1414902"/>
                </a:lnTo>
                <a:lnTo>
                  <a:pt x="32908" y="1418139"/>
                </a:lnTo>
                <a:lnTo>
                  <a:pt x="36145" y="1418139"/>
                </a:lnTo>
                <a:cubicBezTo>
                  <a:pt x="37764" y="1418139"/>
                  <a:pt x="38843" y="1416340"/>
                  <a:pt x="39382" y="1412744"/>
                </a:cubicBezTo>
                <a:close/>
                <a:moveTo>
                  <a:pt x="4271850" y="1412591"/>
                </a:moveTo>
                <a:lnTo>
                  <a:pt x="4271850" y="1414749"/>
                </a:lnTo>
                <a:lnTo>
                  <a:pt x="4274008" y="1414749"/>
                </a:lnTo>
                <a:lnTo>
                  <a:pt x="4274008" y="1412591"/>
                </a:lnTo>
                <a:close/>
                <a:moveTo>
                  <a:pt x="5759266" y="1412136"/>
                </a:moveTo>
                <a:lnTo>
                  <a:pt x="5759266" y="1413215"/>
                </a:lnTo>
                <a:lnTo>
                  <a:pt x="5761424" y="1413215"/>
                </a:lnTo>
                <a:lnTo>
                  <a:pt x="5761424" y="1412136"/>
                </a:lnTo>
                <a:close/>
                <a:moveTo>
                  <a:pt x="575905" y="1411730"/>
                </a:moveTo>
                <a:lnTo>
                  <a:pt x="575905" y="1412809"/>
                </a:lnTo>
                <a:lnTo>
                  <a:pt x="579141" y="1414967"/>
                </a:lnTo>
                <a:lnTo>
                  <a:pt x="579141" y="1413888"/>
                </a:lnTo>
                <a:close/>
                <a:moveTo>
                  <a:pt x="2180883" y="1410972"/>
                </a:moveTo>
                <a:lnTo>
                  <a:pt x="2180883" y="1412051"/>
                </a:lnTo>
                <a:lnTo>
                  <a:pt x="2183040" y="1412051"/>
                </a:lnTo>
                <a:lnTo>
                  <a:pt x="2183040" y="1410972"/>
                </a:lnTo>
                <a:close/>
                <a:moveTo>
                  <a:pt x="93063" y="1409507"/>
                </a:moveTo>
                <a:lnTo>
                  <a:pt x="95221" y="1411664"/>
                </a:lnTo>
                <a:lnTo>
                  <a:pt x="95221" y="1409507"/>
                </a:lnTo>
                <a:close/>
                <a:moveTo>
                  <a:pt x="8689133" y="1406607"/>
                </a:moveTo>
                <a:lnTo>
                  <a:pt x="8681445" y="1412137"/>
                </a:lnTo>
                <a:lnTo>
                  <a:pt x="8680366" y="1412137"/>
                </a:lnTo>
                <a:lnTo>
                  <a:pt x="8680366" y="1409979"/>
                </a:lnTo>
                <a:lnTo>
                  <a:pt x="8678208" y="1409979"/>
                </a:lnTo>
                <a:lnTo>
                  <a:pt x="8681445" y="1415373"/>
                </a:lnTo>
                <a:lnTo>
                  <a:pt x="8679287" y="1421848"/>
                </a:lnTo>
                <a:lnTo>
                  <a:pt x="8679287" y="1424006"/>
                </a:lnTo>
                <a:lnTo>
                  <a:pt x="8681445" y="1424006"/>
                </a:lnTo>
                <a:cubicBezTo>
                  <a:pt x="8682704" y="1415373"/>
                  <a:pt x="8686706" y="1411058"/>
                  <a:pt x="8693449" y="1411058"/>
                </a:cubicBezTo>
                <a:lnTo>
                  <a:pt x="8693449" y="1408900"/>
                </a:lnTo>
                <a:lnTo>
                  <a:pt x="8691291" y="1406607"/>
                </a:lnTo>
                <a:close/>
                <a:moveTo>
                  <a:pt x="1234219" y="1406605"/>
                </a:moveTo>
                <a:lnTo>
                  <a:pt x="1232060" y="1408897"/>
                </a:lnTo>
                <a:lnTo>
                  <a:pt x="1227745" y="1407819"/>
                </a:lnTo>
                <a:lnTo>
                  <a:pt x="1227745" y="1408897"/>
                </a:lnTo>
                <a:lnTo>
                  <a:pt x="1228823" y="1409976"/>
                </a:lnTo>
                <a:lnTo>
                  <a:pt x="1228823" y="1411056"/>
                </a:lnTo>
                <a:lnTo>
                  <a:pt x="1236512" y="1407819"/>
                </a:lnTo>
                <a:lnTo>
                  <a:pt x="1236512" y="1406605"/>
                </a:lnTo>
                <a:close/>
                <a:moveTo>
                  <a:pt x="6589531" y="1406202"/>
                </a:moveTo>
                <a:lnTo>
                  <a:pt x="6589531" y="1408360"/>
                </a:lnTo>
                <a:lnTo>
                  <a:pt x="6590610" y="1408360"/>
                </a:lnTo>
                <a:lnTo>
                  <a:pt x="6590610" y="1406202"/>
                </a:lnTo>
                <a:close/>
                <a:moveTo>
                  <a:pt x="3690955" y="1405257"/>
                </a:moveTo>
                <a:lnTo>
                  <a:pt x="3688797" y="1408494"/>
                </a:lnTo>
                <a:lnTo>
                  <a:pt x="3688797" y="1410786"/>
                </a:lnTo>
                <a:lnTo>
                  <a:pt x="3690955" y="1412944"/>
                </a:lnTo>
                <a:lnTo>
                  <a:pt x="3694192" y="1412944"/>
                </a:lnTo>
                <a:cubicBezTo>
                  <a:pt x="3695630" y="1412944"/>
                  <a:pt x="3696350" y="1411865"/>
                  <a:pt x="3696350" y="1409708"/>
                </a:cubicBezTo>
                <a:cubicBezTo>
                  <a:pt x="3696170" y="1407639"/>
                  <a:pt x="3694372" y="1406156"/>
                  <a:pt x="3690955" y="1405257"/>
                </a:cubicBezTo>
                <a:close/>
                <a:moveTo>
                  <a:pt x="8730405" y="1404449"/>
                </a:moveTo>
                <a:lnTo>
                  <a:pt x="8740116" y="1404449"/>
                </a:lnTo>
                <a:lnTo>
                  <a:pt x="8757515" y="1408900"/>
                </a:lnTo>
                <a:cubicBezTo>
                  <a:pt x="8762461" y="1414655"/>
                  <a:pt x="8766822" y="1417532"/>
                  <a:pt x="8770598" y="1417532"/>
                </a:cubicBezTo>
                <a:lnTo>
                  <a:pt x="8774914" y="1416453"/>
                </a:lnTo>
                <a:cubicBezTo>
                  <a:pt x="8781478" y="1423107"/>
                  <a:pt x="8791639" y="1428906"/>
                  <a:pt x="8805396" y="1433852"/>
                </a:cubicBezTo>
                <a:cubicBezTo>
                  <a:pt x="8811151" y="1437808"/>
                  <a:pt x="8814028" y="1443248"/>
                  <a:pt x="8814028" y="1450172"/>
                </a:cubicBezTo>
                <a:cubicBezTo>
                  <a:pt x="8814028" y="1452330"/>
                  <a:pt x="8812589" y="1453408"/>
                  <a:pt x="8809712" y="1453408"/>
                </a:cubicBezTo>
                <a:lnTo>
                  <a:pt x="8809712" y="1457725"/>
                </a:lnTo>
                <a:lnTo>
                  <a:pt x="8814028" y="1463119"/>
                </a:lnTo>
                <a:lnTo>
                  <a:pt x="8814028" y="1466491"/>
                </a:lnTo>
                <a:cubicBezTo>
                  <a:pt x="8807194" y="1478810"/>
                  <a:pt x="8800675" y="1484969"/>
                  <a:pt x="8794471" y="1484969"/>
                </a:cubicBezTo>
                <a:lnTo>
                  <a:pt x="8793392" y="1484969"/>
                </a:lnTo>
                <a:lnTo>
                  <a:pt x="8787997" y="1483756"/>
                </a:lnTo>
                <a:lnTo>
                  <a:pt x="8781523" y="1484969"/>
                </a:lnTo>
                <a:cubicBezTo>
                  <a:pt x="8774420" y="1484969"/>
                  <a:pt x="8769339" y="1479529"/>
                  <a:pt x="8766282" y="1468649"/>
                </a:cubicBezTo>
                <a:cubicBezTo>
                  <a:pt x="8760437" y="1461366"/>
                  <a:pt x="8757515" y="1455206"/>
                  <a:pt x="8757515" y="1450172"/>
                </a:cubicBezTo>
                <a:cubicBezTo>
                  <a:pt x="8755717" y="1450172"/>
                  <a:pt x="8754278" y="1446170"/>
                  <a:pt x="8753199" y="1438168"/>
                </a:cubicBezTo>
                <a:cubicBezTo>
                  <a:pt x="8750861" y="1434032"/>
                  <a:pt x="8747624" y="1431154"/>
                  <a:pt x="8743488" y="1429536"/>
                </a:cubicBezTo>
                <a:cubicBezTo>
                  <a:pt x="8743488" y="1428277"/>
                  <a:pt x="8738048" y="1422837"/>
                  <a:pt x="8727168" y="1413216"/>
                </a:cubicBezTo>
                <a:lnTo>
                  <a:pt x="8727168" y="1411058"/>
                </a:lnTo>
                <a:cubicBezTo>
                  <a:pt x="8727888" y="1406652"/>
                  <a:pt x="8728966" y="1404449"/>
                  <a:pt x="8730405" y="1404449"/>
                </a:cubicBezTo>
                <a:close/>
                <a:moveTo>
                  <a:pt x="1129285" y="1404447"/>
                </a:moveTo>
                <a:lnTo>
                  <a:pt x="1111753" y="1408897"/>
                </a:lnTo>
                <a:lnTo>
                  <a:pt x="1111753" y="1409976"/>
                </a:lnTo>
                <a:cubicBezTo>
                  <a:pt x="1112651" y="1412314"/>
                  <a:pt x="1119214" y="1416316"/>
                  <a:pt x="1131443" y="1421980"/>
                </a:cubicBezTo>
                <a:lnTo>
                  <a:pt x="1132522" y="1423060"/>
                </a:lnTo>
                <a:cubicBezTo>
                  <a:pt x="1132522" y="1424678"/>
                  <a:pt x="1135444" y="1426521"/>
                  <a:pt x="1141289" y="1428590"/>
                </a:cubicBezTo>
                <a:cubicBezTo>
                  <a:pt x="1141289" y="1431107"/>
                  <a:pt x="1143133" y="1434029"/>
                  <a:pt x="1146819" y="1437356"/>
                </a:cubicBezTo>
                <a:lnTo>
                  <a:pt x="1155451" y="1414292"/>
                </a:lnTo>
                <a:lnTo>
                  <a:pt x="1155451" y="1413214"/>
                </a:lnTo>
                <a:cubicBezTo>
                  <a:pt x="1155092" y="1411056"/>
                  <a:pt x="1152573" y="1409976"/>
                  <a:pt x="1147898" y="1409976"/>
                </a:cubicBezTo>
                <a:lnTo>
                  <a:pt x="1136974" y="1412134"/>
                </a:lnTo>
                <a:cubicBezTo>
                  <a:pt x="1133826" y="1407009"/>
                  <a:pt x="1131624" y="1404447"/>
                  <a:pt x="1130364" y="1404447"/>
                </a:cubicBezTo>
                <a:close/>
                <a:moveTo>
                  <a:pt x="5117138" y="1403369"/>
                </a:moveTo>
                <a:lnTo>
                  <a:pt x="5111743" y="1407685"/>
                </a:lnTo>
                <a:cubicBezTo>
                  <a:pt x="5112822" y="1410562"/>
                  <a:pt x="5113901" y="1412001"/>
                  <a:pt x="5114980" y="1412001"/>
                </a:cubicBezTo>
                <a:lnTo>
                  <a:pt x="5121454" y="1412001"/>
                </a:lnTo>
                <a:lnTo>
                  <a:pt x="5121454" y="1406606"/>
                </a:lnTo>
                <a:lnTo>
                  <a:pt x="5118217" y="1403369"/>
                </a:lnTo>
                <a:close/>
                <a:moveTo>
                  <a:pt x="2086605" y="1403284"/>
                </a:moveTo>
                <a:cubicBezTo>
                  <a:pt x="2084986" y="1403284"/>
                  <a:pt x="2083907" y="1405128"/>
                  <a:pt x="2083367" y="1408814"/>
                </a:cubicBezTo>
                <a:lnTo>
                  <a:pt x="2085526" y="1408814"/>
                </a:lnTo>
                <a:lnTo>
                  <a:pt x="2087685" y="1406521"/>
                </a:lnTo>
                <a:close/>
                <a:moveTo>
                  <a:pt x="4658389" y="1402890"/>
                </a:moveTo>
                <a:lnTo>
                  <a:pt x="4658389" y="1405048"/>
                </a:lnTo>
                <a:lnTo>
                  <a:pt x="4661761" y="1405048"/>
                </a:lnTo>
                <a:lnTo>
                  <a:pt x="4661761" y="1403969"/>
                </a:lnTo>
                <a:close/>
                <a:moveTo>
                  <a:pt x="1062522" y="1402288"/>
                </a:moveTo>
                <a:lnTo>
                  <a:pt x="1062522" y="1405526"/>
                </a:lnTo>
                <a:lnTo>
                  <a:pt x="1066974" y="1405526"/>
                </a:lnTo>
                <a:lnTo>
                  <a:pt x="1066974" y="1403368"/>
                </a:lnTo>
                <a:close/>
                <a:moveTo>
                  <a:pt x="714961" y="1401209"/>
                </a:moveTo>
                <a:lnTo>
                  <a:pt x="714961" y="1404446"/>
                </a:lnTo>
                <a:lnTo>
                  <a:pt x="716041" y="1404446"/>
                </a:lnTo>
                <a:lnTo>
                  <a:pt x="718064" y="1402288"/>
                </a:lnTo>
                <a:lnTo>
                  <a:pt x="717119" y="1401209"/>
                </a:lnTo>
                <a:close/>
                <a:moveTo>
                  <a:pt x="3680030" y="1400941"/>
                </a:moveTo>
                <a:lnTo>
                  <a:pt x="3677872" y="1403098"/>
                </a:lnTo>
                <a:lnTo>
                  <a:pt x="3678951" y="1404178"/>
                </a:lnTo>
                <a:lnTo>
                  <a:pt x="3680030" y="1404178"/>
                </a:lnTo>
                <a:lnTo>
                  <a:pt x="3682323" y="1402020"/>
                </a:lnTo>
                <a:lnTo>
                  <a:pt x="3681244" y="1400941"/>
                </a:lnTo>
                <a:close/>
                <a:moveTo>
                  <a:pt x="729662" y="1400131"/>
                </a:moveTo>
                <a:lnTo>
                  <a:pt x="729662" y="1401209"/>
                </a:lnTo>
                <a:lnTo>
                  <a:pt x="731820" y="1403368"/>
                </a:lnTo>
                <a:lnTo>
                  <a:pt x="732899" y="1402288"/>
                </a:lnTo>
                <a:lnTo>
                  <a:pt x="732899" y="1401209"/>
                </a:lnTo>
                <a:lnTo>
                  <a:pt x="731820" y="1400131"/>
                </a:lnTo>
                <a:close/>
                <a:moveTo>
                  <a:pt x="7674493" y="1399998"/>
                </a:moveTo>
                <a:lnTo>
                  <a:pt x="7671121" y="1403235"/>
                </a:lnTo>
                <a:lnTo>
                  <a:pt x="7674493" y="1406472"/>
                </a:lnTo>
                <a:cubicBezTo>
                  <a:pt x="7674493" y="1404674"/>
                  <a:pt x="7675932" y="1403594"/>
                  <a:pt x="7678809" y="1403235"/>
                </a:cubicBezTo>
                <a:lnTo>
                  <a:pt x="7675572" y="1399998"/>
                </a:lnTo>
                <a:close/>
                <a:moveTo>
                  <a:pt x="6147154" y="1399863"/>
                </a:moveTo>
                <a:lnTo>
                  <a:pt x="6147154" y="1402020"/>
                </a:lnTo>
                <a:lnTo>
                  <a:pt x="6148233" y="1402020"/>
                </a:lnTo>
                <a:lnTo>
                  <a:pt x="6148233" y="1399863"/>
                </a:lnTo>
                <a:close/>
                <a:moveTo>
                  <a:pt x="1247437" y="1399051"/>
                </a:moveTo>
                <a:lnTo>
                  <a:pt x="1247437" y="1401209"/>
                </a:lnTo>
                <a:lnTo>
                  <a:pt x="1249595" y="1401209"/>
                </a:lnTo>
                <a:close/>
                <a:moveTo>
                  <a:pt x="2081209" y="1398968"/>
                </a:moveTo>
                <a:lnTo>
                  <a:pt x="2081209" y="1401126"/>
                </a:lnTo>
                <a:lnTo>
                  <a:pt x="2082289" y="1401126"/>
                </a:lnTo>
                <a:lnTo>
                  <a:pt x="2082289" y="1398968"/>
                </a:lnTo>
                <a:close/>
                <a:moveTo>
                  <a:pt x="6771343" y="1398514"/>
                </a:moveTo>
                <a:lnTo>
                  <a:pt x="6771343" y="1401751"/>
                </a:lnTo>
                <a:lnTo>
                  <a:pt x="6773636" y="1399593"/>
                </a:lnTo>
                <a:lnTo>
                  <a:pt x="6773636" y="1398514"/>
                </a:lnTo>
                <a:close/>
                <a:moveTo>
                  <a:pt x="565384" y="1397028"/>
                </a:moveTo>
                <a:lnTo>
                  <a:pt x="563361" y="1399186"/>
                </a:lnTo>
                <a:lnTo>
                  <a:pt x="563361" y="1402288"/>
                </a:lnTo>
                <a:cubicBezTo>
                  <a:pt x="564170" y="1404267"/>
                  <a:pt x="567318" y="1406739"/>
                  <a:pt x="572802" y="1409707"/>
                </a:cubicBezTo>
                <a:lnTo>
                  <a:pt x="572802" y="1408628"/>
                </a:lnTo>
                <a:cubicBezTo>
                  <a:pt x="571364" y="1408628"/>
                  <a:pt x="570644" y="1405795"/>
                  <a:pt x="570644" y="1400131"/>
                </a:cubicBezTo>
                <a:lnTo>
                  <a:pt x="566463" y="1397028"/>
                </a:lnTo>
                <a:close/>
                <a:moveTo>
                  <a:pt x="4277245" y="1396541"/>
                </a:moveTo>
                <a:lnTo>
                  <a:pt x="4277245" y="1406117"/>
                </a:lnTo>
                <a:lnTo>
                  <a:pt x="4278324" y="1406117"/>
                </a:lnTo>
                <a:lnTo>
                  <a:pt x="4279403" y="1396541"/>
                </a:lnTo>
                <a:close/>
                <a:moveTo>
                  <a:pt x="4710991" y="1396281"/>
                </a:moveTo>
                <a:lnTo>
                  <a:pt x="4707754" y="1399518"/>
                </a:lnTo>
                <a:lnTo>
                  <a:pt x="4694536" y="1399518"/>
                </a:lnTo>
                <a:lnTo>
                  <a:pt x="4691299" y="1401811"/>
                </a:lnTo>
                <a:lnTo>
                  <a:pt x="4690220" y="1401811"/>
                </a:lnTo>
                <a:lnTo>
                  <a:pt x="4682532" y="1400597"/>
                </a:lnTo>
                <a:cubicBezTo>
                  <a:pt x="4678126" y="1404283"/>
                  <a:pt x="4675923" y="1410128"/>
                  <a:pt x="4675923" y="1418131"/>
                </a:cubicBezTo>
                <a:cubicBezTo>
                  <a:pt x="4674484" y="1418131"/>
                  <a:pt x="4673765" y="1420333"/>
                  <a:pt x="4673765" y="1424740"/>
                </a:cubicBezTo>
                <a:lnTo>
                  <a:pt x="4674844" y="1425818"/>
                </a:lnTo>
                <a:lnTo>
                  <a:pt x="4675923" y="1424740"/>
                </a:lnTo>
                <a:lnTo>
                  <a:pt x="4678216" y="1424740"/>
                </a:lnTo>
                <a:lnTo>
                  <a:pt x="4690220" y="1428111"/>
                </a:lnTo>
                <a:lnTo>
                  <a:pt x="4697908" y="1423660"/>
                </a:lnTo>
                <a:lnTo>
                  <a:pt x="4706675" y="1423660"/>
                </a:lnTo>
                <a:lnTo>
                  <a:pt x="4710991" y="1427032"/>
                </a:lnTo>
                <a:cubicBezTo>
                  <a:pt x="4712519" y="1425504"/>
                  <a:pt x="4717284" y="1424740"/>
                  <a:pt x="4725287" y="1424740"/>
                </a:cubicBezTo>
                <a:cubicBezTo>
                  <a:pt x="4736976" y="1413589"/>
                  <a:pt x="4742821" y="1405542"/>
                  <a:pt x="4742821" y="1400597"/>
                </a:cubicBezTo>
                <a:lnTo>
                  <a:pt x="4736212" y="1398439"/>
                </a:lnTo>
                <a:lnTo>
                  <a:pt x="4722050" y="1398439"/>
                </a:lnTo>
                <a:lnTo>
                  <a:pt x="4719757" y="1396281"/>
                </a:lnTo>
                <a:lnTo>
                  <a:pt x="4713283" y="1398439"/>
                </a:lnTo>
                <a:close/>
                <a:moveTo>
                  <a:pt x="6677740" y="1396221"/>
                </a:moveTo>
                <a:lnTo>
                  <a:pt x="6677740" y="1399593"/>
                </a:lnTo>
                <a:lnTo>
                  <a:pt x="6679898" y="1399593"/>
                </a:lnTo>
                <a:lnTo>
                  <a:pt x="6679898" y="1398514"/>
                </a:lnTo>
                <a:close/>
                <a:moveTo>
                  <a:pt x="3076476" y="1395950"/>
                </a:moveTo>
                <a:lnTo>
                  <a:pt x="3074318" y="1402424"/>
                </a:lnTo>
                <a:lnTo>
                  <a:pt x="3075397" y="1405661"/>
                </a:lnTo>
                <a:lnTo>
                  <a:pt x="3074318" y="1405661"/>
                </a:lnTo>
                <a:lnTo>
                  <a:pt x="3075397" y="1408898"/>
                </a:lnTo>
                <a:lnTo>
                  <a:pt x="3076476" y="1408898"/>
                </a:lnTo>
                <a:lnTo>
                  <a:pt x="3077555" y="1405661"/>
                </a:lnTo>
                <a:lnTo>
                  <a:pt x="3076476" y="1404582"/>
                </a:lnTo>
                <a:lnTo>
                  <a:pt x="3076476" y="1403503"/>
                </a:lnTo>
                <a:lnTo>
                  <a:pt x="3077555" y="1397029"/>
                </a:lnTo>
                <a:lnTo>
                  <a:pt x="3077555" y="1395950"/>
                </a:lnTo>
                <a:close/>
                <a:moveTo>
                  <a:pt x="8679287" y="1395817"/>
                </a:moveTo>
                <a:lnTo>
                  <a:pt x="8679287" y="1396896"/>
                </a:lnTo>
                <a:lnTo>
                  <a:pt x="8680366" y="1397975"/>
                </a:lnTo>
                <a:lnTo>
                  <a:pt x="8680366" y="1399054"/>
                </a:lnTo>
                <a:lnTo>
                  <a:pt x="8678208" y="1401212"/>
                </a:lnTo>
                <a:lnTo>
                  <a:pt x="8679287" y="1407821"/>
                </a:lnTo>
                <a:lnTo>
                  <a:pt x="8680366" y="1407821"/>
                </a:lnTo>
                <a:lnTo>
                  <a:pt x="8681445" y="1396896"/>
                </a:lnTo>
                <a:lnTo>
                  <a:pt x="8680366" y="1395817"/>
                </a:lnTo>
                <a:close/>
                <a:moveTo>
                  <a:pt x="8672813" y="1395817"/>
                </a:moveTo>
                <a:lnTo>
                  <a:pt x="8672813" y="1396896"/>
                </a:lnTo>
                <a:lnTo>
                  <a:pt x="8674971" y="1396896"/>
                </a:lnTo>
                <a:lnTo>
                  <a:pt x="8674971" y="1395817"/>
                </a:lnTo>
                <a:close/>
                <a:moveTo>
                  <a:pt x="52330" y="1395614"/>
                </a:moveTo>
                <a:lnTo>
                  <a:pt x="52330" y="1397772"/>
                </a:lnTo>
                <a:lnTo>
                  <a:pt x="53410" y="1397772"/>
                </a:lnTo>
                <a:lnTo>
                  <a:pt x="53410" y="1395614"/>
                </a:lnTo>
                <a:close/>
                <a:moveTo>
                  <a:pt x="4781260" y="1395202"/>
                </a:moveTo>
                <a:lnTo>
                  <a:pt x="4781260" y="1396281"/>
                </a:lnTo>
                <a:lnTo>
                  <a:pt x="4783418" y="1396281"/>
                </a:lnTo>
                <a:lnTo>
                  <a:pt x="4783418" y="1395202"/>
                </a:lnTo>
                <a:close/>
                <a:moveTo>
                  <a:pt x="5795817" y="1393793"/>
                </a:moveTo>
                <a:lnTo>
                  <a:pt x="5795817" y="1394872"/>
                </a:lnTo>
                <a:lnTo>
                  <a:pt x="5797975" y="1394872"/>
                </a:lnTo>
                <a:lnTo>
                  <a:pt x="5797975" y="1393793"/>
                </a:lnTo>
                <a:close/>
                <a:moveTo>
                  <a:pt x="1131443" y="1393522"/>
                </a:moveTo>
                <a:lnTo>
                  <a:pt x="1134680" y="1393522"/>
                </a:lnTo>
                <a:lnTo>
                  <a:pt x="1134680" y="1395680"/>
                </a:lnTo>
                <a:lnTo>
                  <a:pt x="1131443" y="1395680"/>
                </a:lnTo>
                <a:close/>
                <a:moveTo>
                  <a:pt x="6152549" y="1393389"/>
                </a:moveTo>
                <a:lnTo>
                  <a:pt x="6149312" y="1394468"/>
                </a:lnTo>
                <a:cubicBezTo>
                  <a:pt x="6150751" y="1398963"/>
                  <a:pt x="6152594" y="1401481"/>
                  <a:pt x="6154842" y="1402020"/>
                </a:cubicBezTo>
                <a:lnTo>
                  <a:pt x="6155921" y="1402020"/>
                </a:lnTo>
                <a:lnTo>
                  <a:pt x="6155921" y="1400941"/>
                </a:lnTo>
                <a:cubicBezTo>
                  <a:pt x="6153673" y="1400941"/>
                  <a:pt x="6152549" y="1398424"/>
                  <a:pt x="6152549" y="1393389"/>
                </a:cubicBezTo>
                <a:close/>
                <a:moveTo>
                  <a:pt x="4764806" y="1391830"/>
                </a:moveTo>
                <a:lnTo>
                  <a:pt x="4764806" y="1393044"/>
                </a:lnTo>
                <a:cubicBezTo>
                  <a:pt x="4769212" y="1393044"/>
                  <a:pt x="4771414" y="1393763"/>
                  <a:pt x="4771414" y="1395202"/>
                </a:cubicBezTo>
                <a:lnTo>
                  <a:pt x="4778968" y="1394123"/>
                </a:lnTo>
                <a:lnTo>
                  <a:pt x="4778968" y="1391830"/>
                </a:lnTo>
                <a:lnTo>
                  <a:pt x="4777889" y="1391830"/>
                </a:lnTo>
                <a:lnTo>
                  <a:pt x="4772493" y="1393044"/>
                </a:lnTo>
                <a:lnTo>
                  <a:pt x="4766964" y="1391830"/>
                </a:lnTo>
                <a:close/>
                <a:moveTo>
                  <a:pt x="3079713" y="1391634"/>
                </a:moveTo>
                <a:lnTo>
                  <a:pt x="3079713" y="1393792"/>
                </a:lnTo>
                <a:lnTo>
                  <a:pt x="3080792" y="1393792"/>
                </a:lnTo>
                <a:lnTo>
                  <a:pt x="3080792" y="1391634"/>
                </a:lnTo>
                <a:close/>
                <a:moveTo>
                  <a:pt x="8779230" y="1391501"/>
                </a:moveTo>
                <a:lnTo>
                  <a:pt x="8782602" y="1394738"/>
                </a:lnTo>
                <a:lnTo>
                  <a:pt x="8782602" y="1393659"/>
                </a:lnTo>
                <a:lnTo>
                  <a:pt x="8780444" y="1391501"/>
                </a:lnTo>
                <a:close/>
                <a:moveTo>
                  <a:pt x="8665260" y="1391501"/>
                </a:moveTo>
                <a:lnTo>
                  <a:pt x="8665260" y="1393659"/>
                </a:lnTo>
                <a:lnTo>
                  <a:pt x="8667418" y="1393659"/>
                </a:lnTo>
                <a:close/>
                <a:moveTo>
                  <a:pt x="3554461" y="1391230"/>
                </a:moveTo>
                <a:lnTo>
                  <a:pt x="3554461" y="1395546"/>
                </a:lnTo>
                <a:lnTo>
                  <a:pt x="3555540" y="1395546"/>
                </a:lnTo>
                <a:lnTo>
                  <a:pt x="3555540" y="1391230"/>
                </a:lnTo>
                <a:close/>
                <a:moveTo>
                  <a:pt x="1639641" y="1391229"/>
                </a:moveTo>
                <a:lnTo>
                  <a:pt x="1642879" y="1391229"/>
                </a:lnTo>
                <a:lnTo>
                  <a:pt x="1642879" y="1393522"/>
                </a:lnTo>
                <a:lnTo>
                  <a:pt x="1639641" y="1393522"/>
                </a:lnTo>
                <a:close/>
                <a:moveTo>
                  <a:pt x="6664522" y="1390691"/>
                </a:moveTo>
                <a:lnTo>
                  <a:pt x="6664522" y="1392984"/>
                </a:lnTo>
                <a:lnTo>
                  <a:pt x="6666680" y="1392984"/>
                </a:lnTo>
                <a:lnTo>
                  <a:pt x="6666680" y="1390691"/>
                </a:lnTo>
                <a:close/>
                <a:moveTo>
                  <a:pt x="3152007" y="1389476"/>
                </a:moveTo>
                <a:cubicBezTo>
                  <a:pt x="3141217" y="1391274"/>
                  <a:pt x="3135822" y="1392713"/>
                  <a:pt x="3135822" y="1393792"/>
                </a:cubicBezTo>
                <a:lnTo>
                  <a:pt x="3135822" y="1394871"/>
                </a:lnTo>
                <a:cubicBezTo>
                  <a:pt x="3137799" y="1398468"/>
                  <a:pt x="3141036" y="1400266"/>
                  <a:pt x="3145533" y="1400266"/>
                </a:cubicBezTo>
                <a:lnTo>
                  <a:pt x="3154165" y="1399187"/>
                </a:lnTo>
                <a:lnTo>
                  <a:pt x="3168327" y="1407819"/>
                </a:lnTo>
                <a:lnTo>
                  <a:pt x="3170485" y="1407819"/>
                </a:lnTo>
                <a:lnTo>
                  <a:pt x="3172643" y="1405661"/>
                </a:lnTo>
                <a:lnTo>
                  <a:pt x="3169406" y="1397029"/>
                </a:lnTo>
                <a:cubicBezTo>
                  <a:pt x="3173722" y="1395410"/>
                  <a:pt x="3175880" y="1393972"/>
                  <a:pt x="3175880" y="1392713"/>
                </a:cubicBezTo>
                <a:lnTo>
                  <a:pt x="3172643" y="1389476"/>
                </a:lnTo>
                <a:lnTo>
                  <a:pt x="3170485" y="1389476"/>
                </a:lnTo>
                <a:lnTo>
                  <a:pt x="3167248" y="1393792"/>
                </a:lnTo>
                <a:lnTo>
                  <a:pt x="3166169" y="1394871"/>
                </a:lnTo>
                <a:lnTo>
                  <a:pt x="3165090" y="1394871"/>
                </a:lnTo>
                <a:cubicBezTo>
                  <a:pt x="3158885" y="1391274"/>
                  <a:pt x="3154524" y="1389476"/>
                  <a:pt x="3152007" y="1389476"/>
                </a:cubicBezTo>
                <a:close/>
                <a:moveTo>
                  <a:pt x="8708690" y="1389343"/>
                </a:moveTo>
                <a:lnTo>
                  <a:pt x="8709769" y="1395817"/>
                </a:lnTo>
                <a:lnTo>
                  <a:pt x="8711927" y="1393659"/>
                </a:lnTo>
                <a:lnTo>
                  <a:pt x="8711927" y="1390422"/>
                </a:lnTo>
                <a:close/>
                <a:moveTo>
                  <a:pt x="6157000" y="1389072"/>
                </a:moveTo>
                <a:lnTo>
                  <a:pt x="6154842" y="1391230"/>
                </a:lnTo>
                <a:lnTo>
                  <a:pt x="6157000" y="1391230"/>
                </a:lnTo>
                <a:close/>
                <a:moveTo>
                  <a:pt x="3698508" y="1389072"/>
                </a:moveTo>
                <a:lnTo>
                  <a:pt x="3698508" y="1390150"/>
                </a:lnTo>
                <a:lnTo>
                  <a:pt x="3710377" y="1392309"/>
                </a:lnTo>
                <a:lnTo>
                  <a:pt x="3711456" y="1392309"/>
                </a:lnTo>
                <a:lnTo>
                  <a:pt x="3711456" y="1391230"/>
                </a:lnTo>
                <a:lnTo>
                  <a:pt x="3699587" y="1389072"/>
                </a:lnTo>
                <a:close/>
                <a:moveTo>
                  <a:pt x="4753746" y="1388593"/>
                </a:moveTo>
                <a:lnTo>
                  <a:pt x="4753746" y="1389672"/>
                </a:lnTo>
                <a:lnTo>
                  <a:pt x="4760355" y="1391830"/>
                </a:lnTo>
                <a:lnTo>
                  <a:pt x="4762648" y="1391830"/>
                </a:lnTo>
                <a:lnTo>
                  <a:pt x="4762648" y="1390751"/>
                </a:lnTo>
                <a:lnTo>
                  <a:pt x="4754960" y="1388593"/>
                </a:lnTo>
                <a:close/>
                <a:moveTo>
                  <a:pt x="6668973" y="1388533"/>
                </a:moveTo>
                <a:lnTo>
                  <a:pt x="6668973" y="1389612"/>
                </a:lnTo>
                <a:lnTo>
                  <a:pt x="6672210" y="1390691"/>
                </a:lnTo>
                <a:lnTo>
                  <a:pt x="6673289" y="1390691"/>
                </a:lnTo>
                <a:lnTo>
                  <a:pt x="6673289" y="1389612"/>
                </a:lnTo>
                <a:lnTo>
                  <a:pt x="6670052" y="1388533"/>
                </a:lnTo>
                <a:close/>
                <a:moveTo>
                  <a:pt x="8657572" y="1388129"/>
                </a:moveTo>
                <a:lnTo>
                  <a:pt x="8657572" y="1389343"/>
                </a:lnTo>
                <a:lnTo>
                  <a:pt x="8659730" y="1389343"/>
                </a:lnTo>
                <a:lnTo>
                  <a:pt x="8659730" y="1388129"/>
                </a:lnTo>
                <a:close/>
                <a:moveTo>
                  <a:pt x="8671734" y="1387050"/>
                </a:moveTo>
                <a:cubicBezTo>
                  <a:pt x="8671734" y="1388579"/>
                  <a:pt x="8672813" y="1389343"/>
                  <a:pt x="8674971" y="1389343"/>
                </a:cubicBezTo>
                <a:lnTo>
                  <a:pt x="8676050" y="1389343"/>
                </a:lnTo>
                <a:lnTo>
                  <a:pt x="8676050" y="1388129"/>
                </a:lnTo>
                <a:close/>
                <a:moveTo>
                  <a:pt x="3544615" y="1386914"/>
                </a:moveTo>
                <a:lnTo>
                  <a:pt x="3544615" y="1389072"/>
                </a:lnTo>
                <a:lnTo>
                  <a:pt x="3545694" y="1389072"/>
                </a:lnTo>
                <a:lnTo>
                  <a:pt x="3545694" y="1386914"/>
                </a:lnTo>
                <a:close/>
                <a:moveTo>
                  <a:pt x="2044389" y="1386020"/>
                </a:moveTo>
                <a:lnTo>
                  <a:pt x="2044389" y="1388178"/>
                </a:lnTo>
                <a:lnTo>
                  <a:pt x="2045467" y="1388178"/>
                </a:lnTo>
                <a:lnTo>
                  <a:pt x="2045467" y="1386020"/>
                </a:lnTo>
                <a:close/>
                <a:moveTo>
                  <a:pt x="8660809" y="1384892"/>
                </a:moveTo>
                <a:lnTo>
                  <a:pt x="8660809" y="1387050"/>
                </a:lnTo>
                <a:lnTo>
                  <a:pt x="8661888" y="1387050"/>
                </a:lnTo>
                <a:lnTo>
                  <a:pt x="8661888" y="1384892"/>
                </a:lnTo>
                <a:close/>
                <a:moveTo>
                  <a:pt x="8617380" y="1384892"/>
                </a:moveTo>
                <a:lnTo>
                  <a:pt x="8617380" y="1387050"/>
                </a:lnTo>
                <a:lnTo>
                  <a:pt x="8618459" y="1387050"/>
                </a:lnTo>
                <a:lnTo>
                  <a:pt x="8618459" y="1384892"/>
                </a:lnTo>
                <a:close/>
                <a:moveTo>
                  <a:pt x="4098805" y="1384672"/>
                </a:moveTo>
                <a:lnTo>
                  <a:pt x="4098805" y="1386830"/>
                </a:lnTo>
                <a:lnTo>
                  <a:pt x="4100963" y="1388988"/>
                </a:lnTo>
                <a:lnTo>
                  <a:pt x="4103121" y="1386830"/>
                </a:lnTo>
                <a:lnTo>
                  <a:pt x="4100963" y="1384672"/>
                </a:lnTo>
                <a:close/>
                <a:moveTo>
                  <a:pt x="1662840" y="1384485"/>
                </a:moveTo>
                <a:lnTo>
                  <a:pt x="1662840" y="1385699"/>
                </a:lnTo>
                <a:lnTo>
                  <a:pt x="1660547" y="1389071"/>
                </a:lnTo>
                <a:lnTo>
                  <a:pt x="1662840" y="1389071"/>
                </a:lnTo>
                <a:lnTo>
                  <a:pt x="1666077" y="1386778"/>
                </a:lnTo>
                <a:lnTo>
                  <a:pt x="1667155" y="1387857"/>
                </a:lnTo>
                <a:lnTo>
                  <a:pt x="1668370" y="1387857"/>
                </a:lnTo>
                <a:lnTo>
                  <a:pt x="1668370" y="1385699"/>
                </a:lnTo>
                <a:close/>
                <a:moveTo>
                  <a:pt x="721300" y="1384350"/>
                </a:moveTo>
                <a:lnTo>
                  <a:pt x="721300" y="1385429"/>
                </a:lnTo>
                <a:lnTo>
                  <a:pt x="719142" y="1393926"/>
                </a:lnTo>
                <a:lnTo>
                  <a:pt x="721300" y="1395949"/>
                </a:lnTo>
                <a:lnTo>
                  <a:pt x="724402" y="1395949"/>
                </a:lnTo>
                <a:lnTo>
                  <a:pt x="728718" y="1391768"/>
                </a:lnTo>
                <a:lnTo>
                  <a:pt x="728718" y="1388666"/>
                </a:lnTo>
                <a:cubicBezTo>
                  <a:pt x="728718" y="1386688"/>
                  <a:pt x="726246" y="1385249"/>
                  <a:pt x="721300" y="1384350"/>
                </a:cubicBezTo>
                <a:close/>
                <a:moveTo>
                  <a:pt x="3543536" y="1383677"/>
                </a:moveTo>
                <a:lnTo>
                  <a:pt x="3543536" y="1385835"/>
                </a:lnTo>
                <a:lnTo>
                  <a:pt x="3544615" y="1385835"/>
                </a:lnTo>
                <a:lnTo>
                  <a:pt x="3544615" y="1383677"/>
                </a:lnTo>
                <a:close/>
                <a:moveTo>
                  <a:pt x="4114990" y="1382514"/>
                </a:moveTo>
                <a:lnTo>
                  <a:pt x="4112832" y="1384672"/>
                </a:lnTo>
                <a:lnTo>
                  <a:pt x="4112832" y="1386830"/>
                </a:lnTo>
                <a:lnTo>
                  <a:pt x="4114990" y="1388988"/>
                </a:lnTo>
                <a:lnTo>
                  <a:pt x="4116069" y="1388988"/>
                </a:lnTo>
                <a:lnTo>
                  <a:pt x="4118227" y="1386830"/>
                </a:lnTo>
                <a:lnTo>
                  <a:pt x="4118227" y="1385751"/>
                </a:lnTo>
                <a:close/>
                <a:moveTo>
                  <a:pt x="37224" y="1381587"/>
                </a:moveTo>
                <a:lnTo>
                  <a:pt x="37224" y="1383745"/>
                </a:lnTo>
                <a:lnTo>
                  <a:pt x="39382" y="1383745"/>
                </a:lnTo>
                <a:lnTo>
                  <a:pt x="39382" y="1381587"/>
                </a:lnTo>
                <a:close/>
                <a:moveTo>
                  <a:pt x="1174064" y="1381518"/>
                </a:moveTo>
                <a:lnTo>
                  <a:pt x="1172985" y="1385834"/>
                </a:lnTo>
                <a:cubicBezTo>
                  <a:pt x="1173704" y="1388801"/>
                  <a:pt x="1175906" y="1390285"/>
                  <a:pt x="1179595" y="1390285"/>
                </a:cubicBezTo>
                <a:lnTo>
                  <a:pt x="1181752" y="1386913"/>
                </a:lnTo>
                <a:lnTo>
                  <a:pt x="1181752" y="1382597"/>
                </a:lnTo>
                <a:lnTo>
                  <a:pt x="1176358" y="1381518"/>
                </a:lnTo>
                <a:close/>
                <a:moveTo>
                  <a:pt x="3699587" y="1380440"/>
                </a:moveTo>
                <a:lnTo>
                  <a:pt x="3699587" y="1381519"/>
                </a:lnTo>
                <a:lnTo>
                  <a:pt x="3701745" y="1381519"/>
                </a:lnTo>
                <a:lnTo>
                  <a:pt x="3701745" y="1380440"/>
                </a:lnTo>
                <a:close/>
                <a:moveTo>
                  <a:pt x="3543536" y="1378282"/>
                </a:moveTo>
                <a:lnTo>
                  <a:pt x="3543536" y="1381519"/>
                </a:lnTo>
                <a:lnTo>
                  <a:pt x="3544615" y="1382598"/>
                </a:lnTo>
                <a:lnTo>
                  <a:pt x="3545694" y="1382598"/>
                </a:lnTo>
                <a:lnTo>
                  <a:pt x="3545694" y="1381519"/>
                </a:lnTo>
                <a:lnTo>
                  <a:pt x="3544615" y="1378282"/>
                </a:lnTo>
                <a:close/>
                <a:moveTo>
                  <a:pt x="719142" y="1378011"/>
                </a:moveTo>
                <a:lnTo>
                  <a:pt x="718064" y="1379090"/>
                </a:lnTo>
                <a:lnTo>
                  <a:pt x="718064" y="1381248"/>
                </a:lnTo>
                <a:lnTo>
                  <a:pt x="720221" y="1383271"/>
                </a:lnTo>
                <a:lnTo>
                  <a:pt x="722379" y="1383271"/>
                </a:lnTo>
                <a:lnTo>
                  <a:pt x="722379" y="1379090"/>
                </a:lnTo>
                <a:close/>
                <a:moveTo>
                  <a:pt x="566463" y="1378011"/>
                </a:moveTo>
                <a:cubicBezTo>
                  <a:pt x="565025" y="1378011"/>
                  <a:pt x="563631" y="1380484"/>
                  <a:pt x="562282" y="1385429"/>
                </a:cubicBezTo>
                <a:lnTo>
                  <a:pt x="564305" y="1385429"/>
                </a:lnTo>
                <a:lnTo>
                  <a:pt x="569565" y="1380169"/>
                </a:lnTo>
                <a:lnTo>
                  <a:pt x="569565" y="1378011"/>
                </a:lnTo>
                <a:close/>
                <a:moveTo>
                  <a:pt x="231581" y="1377406"/>
                </a:moveTo>
                <a:lnTo>
                  <a:pt x="226321" y="1383745"/>
                </a:lnTo>
                <a:lnTo>
                  <a:pt x="226321" y="1384824"/>
                </a:lnTo>
                <a:lnTo>
                  <a:pt x="229423" y="1384824"/>
                </a:lnTo>
                <a:cubicBezTo>
                  <a:pt x="231581" y="1384105"/>
                  <a:pt x="232660" y="1381992"/>
                  <a:pt x="232660" y="1378485"/>
                </a:cubicBezTo>
                <a:lnTo>
                  <a:pt x="232660" y="1377406"/>
                </a:lnTo>
                <a:close/>
                <a:moveTo>
                  <a:pt x="2200439" y="1377253"/>
                </a:moveTo>
                <a:lnTo>
                  <a:pt x="2200439" y="1380625"/>
                </a:lnTo>
                <a:lnTo>
                  <a:pt x="2202598" y="1382783"/>
                </a:lnTo>
                <a:lnTo>
                  <a:pt x="2205835" y="1379546"/>
                </a:lnTo>
                <a:lnTo>
                  <a:pt x="2202598" y="1377253"/>
                </a:lnTo>
                <a:close/>
                <a:moveTo>
                  <a:pt x="2043310" y="1376175"/>
                </a:moveTo>
                <a:lnTo>
                  <a:pt x="2043310" y="1379546"/>
                </a:lnTo>
                <a:lnTo>
                  <a:pt x="2044389" y="1379546"/>
                </a:lnTo>
                <a:lnTo>
                  <a:pt x="2044389" y="1376175"/>
                </a:lnTo>
                <a:close/>
                <a:moveTo>
                  <a:pt x="3683402" y="1375989"/>
                </a:moveTo>
                <a:cubicBezTo>
                  <a:pt x="3680075" y="1377517"/>
                  <a:pt x="3678231" y="1379001"/>
                  <a:pt x="3677872" y="1380440"/>
                </a:cubicBezTo>
                <a:lnTo>
                  <a:pt x="3677872" y="1382598"/>
                </a:lnTo>
                <a:lnTo>
                  <a:pt x="3683402" y="1383677"/>
                </a:lnTo>
                <a:lnTo>
                  <a:pt x="3686639" y="1383677"/>
                </a:lnTo>
                <a:lnTo>
                  <a:pt x="3689876" y="1380440"/>
                </a:lnTo>
                <a:cubicBezTo>
                  <a:pt x="3688437" y="1377472"/>
                  <a:pt x="3686279" y="1375989"/>
                  <a:pt x="3683402" y="1375989"/>
                </a:cubicBezTo>
                <a:close/>
                <a:moveTo>
                  <a:pt x="2074736" y="1375095"/>
                </a:moveTo>
                <a:lnTo>
                  <a:pt x="2073656" y="1376175"/>
                </a:lnTo>
                <a:lnTo>
                  <a:pt x="2073656" y="1377253"/>
                </a:lnTo>
                <a:cubicBezTo>
                  <a:pt x="2073656" y="1389572"/>
                  <a:pt x="2076174" y="1395731"/>
                  <a:pt x="2081209" y="1395731"/>
                </a:cubicBezTo>
                <a:cubicBezTo>
                  <a:pt x="2081209" y="1394293"/>
                  <a:pt x="2082289" y="1393573"/>
                  <a:pt x="2084446" y="1393573"/>
                </a:cubicBezTo>
                <a:lnTo>
                  <a:pt x="2085526" y="1392494"/>
                </a:lnTo>
                <a:lnTo>
                  <a:pt x="2085526" y="1390336"/>
                </a:lnTo>
                <a:cubicBezTo>
                  <a:pt x="2079051" y="1388718"/>
                  <a:pt x="2075814" y="1386919"/>
                  <a:pt x="2075814" y="1384941"/>
                </a:cubicBezTo>
                <a:lnTo>
                  <a:pt x="2076893" y="1376175"/>
                </a:lnTo>
                <a:lnTo>
                  <a:pt x="2075814" y="1375095"/>
                </a:lnTo>
                <a:close/>
                <a:moveTo>
                  <a:pt x="6677740" y="1374237"/>
                </a:moveTo>
                <a:lnTo>
                  <a:pt x="6675582" y="1376394"/>
                </a:lnTo>
                <a:lnTo>
                  <a:pt x="6675582" y="1378552"/>
                </a:lnTo>
                <a:lnTo>
                  <a:pt x="6676661" y="1378552"/>
                </a:lnTo>
                <a:lnTo>
                  <a:pt x="6678819" y="1376394"/>
                </a:lnTo>
                <a:lnTo>
                  <a:pt x="6678819" y="1374237"/>
                </a:lnTo>
                <a:close/>
                <a:moveTo>
                  <a:pt x="4272929" y="1373882"/>
                </a:moveTo>
                <a:lnTo>
                  <a:pt x="4272929" y="1379277"/>
                </a:lnTo>
                <a:cubicBezTo>
                  <a:pt x="4275806" y="1386471"/>
                  <a:pt x="4277245" y="1391866"/>
                  <a:pt x="4277245" y="1395462"/>
                </a:cubicBezTo>
                <a:lnTo>
                  <a:pt x="4278324" y="1395462"/>
                </a:lnTo>
                <a:lnTo>
                  <a:pt x="4278324" y="1390067"/>
                </a:lnTo>
                <a:cubicBezTo>
                  <a:pt x="4275446" y="1384312"/>
                  <a:pt x="4274008" y="1378918"/>
                  <a:pt x="4274008" y="1373882"/>
                </a:cubicBezTo>
                <a:close/>
                <a:moveTo>
                  <a:pt x="638082" y="1372751"/>
                </a:moveTo>
                <a:lnTo>
                  <a:pt x="638082" y="1374909"/>
                </a:lnTo>
                <a:cubicBezTo>
                  <a:pt x="638082" y="1379495"/>
                  <a:pt x="641229" y="1384080"/>
                  <a:pt x="647524" y="1388666"/>
                </a:cubicBezTo>
                <a:cubicBezTo>
                  <a:pt x="649682" y="1388127"/>
                  <a:pt x="651119" y="1386688"/>
                  <a:pt x="651840" y="1384350"/>
                </a:cubicBezTo>
                <a:cubicBezTo>
                  <a:pt x="651840" y="1381563"/>
                  <a:pt x="648287" y="1377696"/>
                  <a:pt x="641185" y="1372751"/>
                </a:cubicBezTo>
                <a:close/>
                <a:moveTo>
                  <a:pt x="5241493" y="1371943"/>
                </a:moveTo>
                <a:lnTo>
                  <a:pt x="5239335" y="1374101"/>
                </a:lnTo>
                <a:lnTo>
                  <a:pt x="5240414" y="1375180"/>
                </a:lnTo>
                <a:lnTo>
                  <a:pt x="5243651" y="1375180"/>
                </a:lnTo>
                <a:lnTo>
                  <a:pt x="5243651" y="1371943"/>
                </a:lnTo>
                <a:close/>
                <a:moveTo>
                  <a:pt x="1245279" y="1371672"/>
                </a:moveTo>
                <a:lnTo>
                  <a:pt x="1244064" y="1372751"/>
                </a:lnTo>
                <a:lnTo>
                  <a:pt x="1244064" y="1373830"/>
                </a:lnTo>
                <a:lnTo>
                  <a:pt x="1245279" y="1374909"/>
                </a:lnTo>
                <a:lnTo>
                  <a:pt x="1247437" y="1374909"/>
                </a:lnTo>
                <a:lnTo>
                  <a:pt x="1247437" y="1373830"/>
                </a:lnTo>
                <a:close/>
                <a:moveTo>
                  <a:pt x="2188570" y="1370780"/>
                </a:moveTo>
                <a:lnTo>
                  <a:pt x="2184119" y="1375095"/>
                </a:lnTo>
                <a:lnTo>
                  <a:pt x="2184119" y="1376175"/>
                </a:lnTo>
                <a:lnTo>
                  <a:pt x="2186412" y="1378332"/>
                </a:lnTo>
                <a:lnTo>
                  <a:pt x="2188570" y="1378332"/>
                </a:lnTo>
                <a:lnTo>
                  <a:pt x="2189650" y="1372937"/>
                </a:lnTo>
                <a:lnTo>
                  <a:pt x="2189650" y="1370780"/>
                </a:lnTo>
                <a:close/>
                <a:moveTo>
                  <a:pt x="624460" y="1369649"/>
                </a:moveTo>
                <a:lnTo>
                  <a:pt x="624460" y="1370728"/>
                </a:lnTo>
                <a:lnTo>
                  <a:pt x="627562" y="1370728"/>
                </a:lnTo>
                <a:lnTo>
                  <a:pt x="627562" y="1369649"/>
                </a:lnTo>
                <a:close/>
                <a:moveTo>
                  <a:pt x="6758126" y="1368707"/>
                </a:moveTo>
                <a:lnTo>
                  <a:pt x="6758126" y="1370865"/>
                </a:lnTo>
                <a:lnTo>
                  <a:pt x="6761498" y="1371944"/>
                </a:lnTo>
                <a:lnTo>
                  <a:pt x="6763656" y="1371944"/>
                </a:lnTo>
                <a:lnTo>
                  <a:pt x="6763656" y="1370865"/>
                </a:lnTo>
                <a:close/>
                <a:moveTo>
                  <a:pt x="712803" y="1368570"/>
                </a:moveTo>
                <a:lnTo>
                  <a:pt x="712803" y="1372751"/>
                </a:lnTo>
                <a:lnTo>
                  <a:pt x="716041" y="1372751"/>
                </a:lnTo>
                <a:lnTo>
                  <a:pt x="716041" y="1370728"/>
                </a:lnTo>
                <a:lnTo>
                  <a:pt x="713882" y="1368570"/>
                </a:lnTo>
                <a:close/>
                <a:moveTo>
                  <a:pt x="1134680" y="1368435"/>
                </a:moveTo>
                <a:lnTo>
                  <a:pt x="1124156" y="1378013"/>
                </a:lnTo>
                <a:lnTo>
                  <a:pt x="1121463" y="1379360"/>
                </a:lnTo>
                <a:lnTo>
                  <a:pt x="1120518" y="1379360"/>
                </a:lnTo>
                <a:lnTo>
                  <a:pt x="1120518" y="1377067"/>
                </a:lnTo>
                <a:lnTo>
                  <a:pt x="1118360" y="1377067"/>
                </a:lnTo>
                <a:cubicBezTo>
                  <a:pt x="1118360" y="1379315"/>
                  <a:pt x="1116518" y="1380439"/>
                  <a:pt x="1112831" y="1380439"/>
                </a:cubicBezTo>
                <a:lnTo>
                  <a:pt x="1114990" y="1382597"/>
                </a:lnTo>
                <a:lnTo>
                  <a:pt x="1121463" y="1379360"/>
                </a:lnTo>
                <a:lnTo>
                  <a:pt x="1122676" y="1379360"/>
                </a:lnTo>
                <a:lnTo>
                  <a:pt x="1124156" y="1378013"/>
                </a:lnTo>
                <a:lnTo>
                  <a:pt x="1126048" y="1377067"/>
                </a:lnTo>
                <a:cubicBezTo>
                  <a:pt x="1128566" y="1372751"/>
                  <a:pt x="1131443" y="1370593"/>
                  <a:pt x="1134680" y="1370593"/>
                </a:cubicBezTo>
                <a:close/>
                <a:moveTo>
                  <a:pt x="725481" y="1367491"/>
                </a:moveTo>
                <a:lnTo>
                  <a:pt x="721300" y="1369649"/>
                </a:lnTo>
                <a:cubicBezTo>
                  <a:pt x="722019" y="1372436"/>
                  <a:pt x="723772" y="1373830"/>
                  <a:pt x="726561" y="1373830"/>
                </a:cubicBezTo>
                <a:lnTo>
                  <a:pt x="727639" y="1370728"/>
                </a:lnTo>
                <a:close/>
                <a:moveTo>
                  <a:pt x="4098805" y="1367409"/>
                </a:moveTo>
                <a:cubicBezTo>
                  <a:pt x="4096647" y="1368128"/>
                  <a:pt x="4095568" y="1370286"/>
                  <a:pt x="4095568" y="1373882"/>
                </a:cubicBezTo>
                <a:cubicBezTo>
                  <a:pt x="4099884" y="1373882"/>
                  <a:pt x="4102042" y="1372084"/>
                  <a:pt x="4102042" y="1368487"/>
                </a:cubicBezTo>
                <a:lnTo>
                  <a:pt x="4100963" y="1367409"/>
                </a:lnTo>
                <a:close/>
                <a:moveTo>
                  <a:pt x="1657310" y="1366682"/>
                </a:moveTo>
                <a:lnTo>
                  <a:pt x="1655017" y="1369919"/>
                </a:lnTo>
                <a:lnTo>
                  <a:pt x="1655017" y="1371133"/>
                </a:lnTo>
                <a:cubicBezTo>
                  <a:pt x="1655017" y="1372392"/>
                  <a:pt x="1656860" y="1373515"/>
                  <a:pt x="1660547" y="1374504"/>
                </a:cubicBezTo>
                <a:lnTo>
                  <a:pt x="1663919" y="1373291"/>
                </a:lnTo>
                <a:lnTo>
                  <a:pt x="1663919" y="1369919"/>
                </a:lnTo>
                <a:cubicBezTo>
                  <a:pt x="1663198" y="1367760"/>
                  <a:pt x="1660995" y="1366682"/>
                  <a:pt x="1657310" y="1366682"/>
                </a:cubicBezTo>
                <a:close/>
                <a:moveTo>
                  <a:pt x="4272929" y="1366464"/>
                </a:moveTo>
                <a:lnTo>
                  <a:pt x="4272929" y="1371724"/>
                </a:lnTo>
                <a:lnTo>
                  <a:pt x="4274008" y="1371724"/>
                </a:lnTo>
                <a:lnTo>
                  <a:pt x="4274008" y="1366464"/>
                </a:lnTo>
                <a:close/>
                <a:moveTo>
                  <a:pt x="3086187" y="1365738"/>
                </a:moveTo>
                <a:lnTo>
                  <a:pt x="3086187" y="1371133"/>
                </a:lnTo>
                <a:lnTo>
                  <a:pt x="3088345" y="1373291"/>
                </a:lnTo>
                <a:lnTo>
                  <a:pt x="3089424" y="1366817"/>
                </a:lnTo>
                <a:lnTo>
                  <a:pt x="3088345" y="1365738"/>
                </a:lnTo>
                <a:close/>
                <a:moveTo>
                  <a:pt x="3701745" y="1365199"/>
                </a:moveTo>
                <a:lnTo>
                  <a:pt x="3701745" y="1366278"/>
                </a:lnTo>
                <a:lnTo>
                  <a:pt x="3704982" y="1369515"/>
                </a:lnTo>
                <a:lnTo>
                  <a:pt x="3707140" y="1367357"/>
                </a:lnTo>
                <a:lnTo>
                  <a:pt x="3703903" y="1365199"/>
                </a:lnTo>
                <a:close/>
                <a:moveTo>
                  <a:pt x="3598835" y="1365199"/>
                </a:moveTo>
                <a:lnTo>
                  <a:pt x="3598835" y="1367357"/>
                </a:lnTo>
                <a:lnTo>
                  <a:pt x="3599914" y="1367357"/>
                </a:lnTo>
                <a:lnTo>
                  <a:pt x="3599914" y="1365199"/>
                </a:lnTo>
                <a:close/>
                <a:moveTo>
                  <a:pt x="1661761" y="1364389"/>
                </a:moveTo>
                <a:lnTo>
                  <a:pt x="1661761" y="1365467"/>
                </a:lnTo>
                <a:lnTo>
                  <a:pt x="1663919" y="1365467"/>
                </a:lnTo>
                <a:lnTo>
                  <a:pt x="1663919" y="1364389"/>
                </a:lnTo>
                <a:close/>
                <a:moveTo>
                  <a:pt x="1175143" y="1363984"/>
                </a:moveTo>
                <a:lnTo>
                  <a:pt x="1175143" y="1367221"/>
                </a:lnTo>
                <a:lnTo>
                  <a:pt x="1177436" y="1369514"/>
                </a:lnTo>
                <a:lnTo>
                  <a:pt x="1178516" y="1368435"/>
                </a:lnTo>
                <a:lnTo>
                  <a:pt x="1179595" y="1368435"/>
                </a:lnTo>
                <a:cubicBezTo>
                  <a:pt x="1178516" y="1365467"/>
                  <a:pt x="1177436" y="1363984"/>
                  <a:pt x="1176358" y="1363984"/>
                </a:cubicBezTo>
                <a:close/>
                <a:moveTo>
                  <a:pt x="1114990" y="1363984"/>
                </a:moveTo>
                <a:lnTo>
                  <a:pt x="1114990" y="1365063"/>
                </a:lnTo>
                <a:lnTo>
                  <a:pt x="1118360" y="1368435"/>
                </a:lnTo>
                <a:lnTo>
                  <a:pt x="1119439" y="1368435"/>
                </a:lnTo>
                <a:lnTo>
                  <a:pt x="1119439" y="1363984"/>
                </a:lnTo>
                <a:close/>
                <a:moveTo>
                  <a:pt x="1080057" y="1363984"/>
                </a:moveTo>
                <a:lnTo>
                  <a:pt x="1080057" y="1365063"/>
                </a:lnTo>
                <a:cubicBezTo>
                  <a:pt x="1080057" y="1369469"/>
                  <a:pt x="1081495" y="1374235"/>
                  <a:pt x="1084373" y="1379360"/>
                </a:cubicBezTo>
                <a:lnTo>
                  <a:pt x="1081136" y="1384755"/>
                </a:lnTo>
                <a:lnTo>
                  <a:pt x="1081136" y="1389205"/>
                </a:lnTo>
                <a:cubicBezTo>
                  <a:pt x="1083294" y="1391004"/>
                  <a:pt x="1084373" y="1393926"/>
                  <a:pt x="1084373" y="1397973"/>
                </a:cubicBezTo>
                <a:lnTo>
                  <a:pt x="1086664" y="1397973"/>
                </a:lnTo>
                <a:lnTo>
                  <a:pt x="1090982" y="1396759"/>
                </a:lnTo>
                <a:lnTo>
                  <a:pt x="1096511" y="1399051"/>
                </a:lnTo>
                <a:lnTo>
                  <a:pt x="1099749" y="1397973"/>
                </a:lnTo>
                <a:lnTo>
                  <a:pt x="1099749" y="1396759"/>
                </a:lnTo>
                <a:lnTo>
                  <a:pt x="1097590" y="1393522"/>
                </a:lnTo>
                <a:lnTo>
                  <a:pt x="1098670" y="1392443"/>
                </a:lnTo>
                <a:lnTo>
                  <a:pt x="1098670" y="1391364"/>
                </a:lnTo>
                <a:lnTo>
                  <a:pt x="1096511" y="1389205"/>
                </a:lnTo>
                <a:lnTo>
                  <a:pt x="1100827" y="1370593"/>
                </a:lnTo>
                <a:lnTo>
                  <a:pt x="1097590" y="1366142"/>
                </a:lnTo>
                <a:lnTo>
                  <a:pt x="1096511" y="1365063"/>
                </a:lnTo>
                <a:lnTo>
                  <a:pt x="1093139" y="1365063"/>
                </a:lnTo>
                <a:lnTo>
                  <a:pt x="1089903" y="1367221"/>
                </a:lnTo>
                <a:close/>
                <a:moveTo>
                  <a:pt x="614883" y="1363310"/>
                </a:moveTo>
                <a:lnTo>
                  <a:pt x="613804" y="1366547"/>
                </a:lnTo>
                <a:lnTo>
                  <a:pt x="607600" y="1364388"/>
                </a:lnTo>
                <a:lnTo>
                  <a:pt x="606521" y="1365467"/>
                </a:lnTo>
                <a:lnTo>
                  <a:pt x="605442" y="1365467"/>
                </a:lnTo>
                <a:lnTo>
                  <a:pt x="593843" y="1364388"/>
                </a:lnTo>
                <a:lnTo>
                  <a:pt x="593843" y="1365467"/>
                </a:lnTo>
                <a:cubicBezTo>
                  <a:pt x="593843" y="1381203"/>
                  <a:pt x="593123" y="1392443"/>
                  <a:pt x="591685" y="1399186"/>
                </a:cubicBezTo>
                <a:lnTo>
                  <a:pt x="598024" y="1414967"/>
                </a:lnTo>
                <a:lnTo>
                  <a:pt x="596945" y="1416046"/>
                </a:lnTo>
                <a:lnTo>
                  <a:pt x="596945" y="1416990"/>
                </a:lnTo>
                <a:lnTo>
                  <a:pt x="605442" y="1418069"/>
                </a:lnTo>
                <a:cubicBezTo>
                  <a:pt x="605442" y="1416720"/>
                  <a:pt x="608590" y="1414967"/>
                  <a:pt x="614883" y="1412809"/>
                </a:cubicBezTo>
                <a:lnTo>
                  <a:pt x="614883" y="1411730"/>
                </a:lnTo>
                <a:lnTo>
                  <a:pt x="613804" y="1406470"/>
                </a:lnTo>
                <a:lnTo>
                  <a:pt x="615962" y="1395949"/>
                </a:lnTo>
                <a:lnTo>
                  <a:pt x="614883" y="1394870"/>
                </a:lnTo>
                <a:cubicBezTo>
                  <a:pt x="614883" y="1381563"/>
                  <a:pt x="616996" y="1374909"/>
                  <a:pt x="621222" y="1374909"/>
                </a:cubicBezTo>
                <a:lnTo>
                  <a:pt x="621222" y="1373830"/>
                </a:lnTo>
                <a:lnTo>
                  <a:pt x="620143" y="1373830"/>
                </a:lnTo>
                <a:lnTo>
                  <a:pt x="617041" y="1375988"/>
                </a:lnTo>
                <a:lnTo>
                  <a:pt x="615962" y="1363310"/>
                </a:lnTo>
                <a:close/>
                <a:moveTo>
                  <a:pt x="4171907" y="1363227"/>
                </a:moveTo>
                <a:lnTo>
                  <a:pt x="4160038" y="1373882"/>
                </a:lnTo>
                <a:lnTo>
                  <a:pt x="4161117" y="1377119"/>
                </a:lnTo>
                <a:lnTo>
                  <a:pt x="4158959" y="1379277"/>
                </a:lnTo>
                <a:lnTo>
                  <a:pt x="4160038" y="1380356"/>
                </a:lnTo>
                <a:lnTo>
                  <a:pt x="4161117" y="1380356"/>
                </a:lnTo>
                <a:cubicBezTo>
                  <a:pt x="4161117" y="1378198"/>
                  <a:pt x="4162915" y="1377119"/>
                  <a:pt x="4166512" y="1377119"/>
                </a:cubicBezTo>
                <a:lnTo>
                  <a:pt x="4166512" y="1371724"/>
                </a:lnTo>
                <a:cubicBezTo>
                  <a:pt x="4170108" y="1368667"/>
                  <a:pt x="4171907" y="1365835"/>
                  <a:pt x="4171907" y="1363227"/>
                </a:cubicBezTo>
                <a:close/>
                <a:moveTo>
                  <a:pt x="4274008" y="1362148"/>
                </a:moveTo>
                <a:lnTo>
                  <a:pt x="4274008" y="1365385"/>
                </a:lnTo>
                <a:lnTo>
                  <a:pt x="4275087" y="1365385"/>
                </a:lnTo>
                <a:lnTo>
                  <a:pt x="4275087" y="1362148"/>
                </a:lnTo>
                <a:close/>
                <a:moveTo>
                  <a:pt x="5618321" y="1361557"/>
                </a:moveTo>
                <a:lnTo>
                  <a:pt x="5615084" y="1362637"/>
                </a:lnTo>
                <a:lnTo>
                  <a:pt x="5615084" y="1368032"/>
                </a:lnTo>
                <a:cubicBezTo>
                  <a:pt x="5615623" y="1372348"/>
                  <a:pt x="5616702" y="1374505"/>
                  <a:pt x="5618321" y="1374505"/>
                </a:cubicBezTo>
                <a:lnTo>
                  <a:pt x="5619400" y="1374505"/>
                </a:lnTo>
                <a:lnTo>
                  <a:pt x="5619400" y="1373426"/>
                </a:lnTo>
                <a:lnTo>
                  <a:pt x="5620479" y="1362637"/>
                </a:lnTo>
                <a:lnTo>
                  <a:pt x="5618321" y="1362637"/>
                </a:lnTo>
                <a:close/>
                <a:moveTo>
                  <a:pt x="609623" y="1361286"/>
                </a:moveTo>
                <a:lnTo>
                  <a:pt x="609623" y="1362230"/>
                </a:lnTo>
                <a:lnTo>
                  <a:pt x="611781" y="1362230"/>
                </a:lnTo>
                <a:lnTo>
                  <a:pt x="611781" y="1361286"/>
                </a:lnTo>
                <a:close/>
                <a:moveTo>
                  <a:pt x="186532" y="1361221"/>
                </a:moveTo>
                <a:lnTo>
                  <a:pt x="186532" y="1362300"/>
                </a:lnTo>
                <a:lnTo>
                  <a:pt x="189769" y="1362300"/>
                </a:lnTo>
                <a:lnTo>
                  <a:pt x="189769" y="1361221"/>
                </a:lnTo>
                <a:close/>
                <a:moveTo>
                  <a:pt x="169402" y="1361221"/>
                </a:moveTo>
                <a:lnTo>
                  <a:pt x="169402" y="1362300"/>
                </a:lnTo>
                <a:lnTo>
                  <a:pt x="171427" y="1362300"/>
                </a:lnTo>
                <a:lnTo>
                  <a:pt x="171427" y="1361221"/>
                </a:lnTo>
                <a:close/>
                <a:moveTo>
                  <a:pt x="108170" y="1361221"/>
                </a:moveTo>
                <a:lnTo>
                  <a:pt x="104933" y="1365537"/>
                </a:lnTo>
                <a:cubicBezTo>
                  <a:pt x="104933" y="1367695"/>
                  <a:pt x="107090" y="1369853"/>
                  <a:pt x="111407" y="1372011"/>
                </a:cubicBezTo>
                <a:lnTo>
                  <a:pt x="113430" y="1368774"/>
                </a:lnTo>
                <a:lnTo>
                  <a:pt x="113430" y="1363379"/>
                </a:lnTo>
                <a:lnTo>
                  <a:pt x="111407" y="1361221"/>
                </a:lnTo>
                <a:close/>
                <a:moveTo>
                  <a:pt x="4232062" y="1361069"/>
                </a:moveTo>
                <a:lnTo>
                  <a:pt x="4232062" y="1362148"/>
                </a:lnTo>
                <a:lnTo>
                  <a:pt x="4234220" y="1362148"/>
                </a:lnTo>
                <a:lnTo>
                  <a:pt x="4234220" y="1361069"/>
                </a:lnTo>
                <a:close/>
                <a:moveTo>
                  <a:pt x="3681244" y="1360883"/>
                </a:moveTo>
                <a:lnTo>
                  <a:pt x="3677872" y="1361962"/>
                </a:lnTo>
                <a:lnTo>
                  <a:pt x="3677872" y="1366278"/>
                </a:lnTo>
                <a:lnTo>
                  <a:pt x="3680030" y="1368436"/>
                </a:lnTo>
                <a:lnTo>
                  <a:pt x="3688797" y="1368436"/>
                </a:lnTo>
                <a:lnTo>
                  <a:pt x="3688797" y="1365199"/>
                </a:lnTo>
                <a:cubicBezTo>
                  <a:pt x="3688797" y="1363760"/>
                  <a:pt x="3686279" y="1362321"/>
                  <a:pt x="3681244" y="1360883"/>
                </a:cubicBezTo>
                <a:close/>
                <a:moveTo>
                  <a:pt x="1648408" y="1359938"/>
                </a:moveTo>
                <a:lnTo>
                  <a:pt x="1647329" y="1361017"/>
                </a:lnTo>
                <a:lnTo>
                  <a:pt x="1647329" y="1362096"/>
                </a:lnTo>
                <a:lnTo>
                  <a:pt x="1656230" y="1363310"/>
                </a:lnTo>
                <a:lnTo>
                  <a:pt x="1659467" y="1363310"/>
                </a:lnTo>
                <a:lnTo>
                  <a:pt x="1659467" y="1362096"/>
                </a:lnTo>
                <a:close/>
                <a:moveTo>
                  <a:pt x="3546773" y="1358725"/>
                </a:moveTo>
                <a:lnTo>
                  <a:pt x="3546773" y="1363041"/>
                </a:lnTo>
                <a:lnTo>
                  <a:pt x="3547852" y="1363041"/>
                </a:lnTo>
                <a:lnTo>
                  <a:pt x="3547852" y="1358725"/>
                </a:lnTo>
                <a:close/>
                <a:moveTo>
                  <a:pt x="199480" y="1357984"/>
                </a:moveTo>
                <a:lnTo>
                  <a:pt x="201503" y="1357984"/>
                </a:lnTo>
                <a:lnTo>
                  <a:pt x="201503" y="1359063"/>
                </a:lnTo>
                <a:lnTo>
                  <a:pt x="199480" y="1359063"/>
                </a:lnTo>
                <a:close/>
                <a:moveTo>
                  <a:pt x="2160381" y="1357831"/>
                </a:moveTo>
                <a:lnTo>
                  <a:pt x="2160381" y="1358910"/>
                </a:lnTo>
                <a:lnTo>
                  <a:pt x="2162540" y="1358910"/>
                </a:lnTo>
                <a:lnTo>
                  <a:pt x="2162540" y="1357831"/>
                </a:lnTo>
                <a:close/>
                <a:moveTo>
                  <a:pt x="623380" y="1356970"/>
                </a:moveTo>
                <a:lnTo>
                  <a:pt x="623380" y="1358049"/>
                </a:lnTo>
                <a:lnTo>
                  <a:pt x="628641" y="1358049"/>
                </a:lnTo>
                <a:lnTo>
                  <a:pt x="628641" y="1356970"/>
                </a:lnTo>
                <a:close/>
                <a:moveTo>
                  <a:pt x="3604230" y="1356567"/>
                </a:moveTo>
                <a:cubicBezTo>
                  <a:pt x="3604230" y="1358005"/>
                  <a:pt x="3603151" y="1358725"/>
                  <a:pt x="3600993" y="1358725"/>
                </a:cubicBezTo>
                <a:lnTo>
                  <a:pt x="3600993" y="1360883"/>
                </a:lnTo>
                <a:lnTo>
                  <a:pt x="3603151" y="1360883"/>
                </a:lnTo>
                <a:lnTo>
                  <a:pt x="3605309" y="1356567"/>
                </a:lnTo>
                <a:close/>
                <a:moveTo>
                  <a:pt x="722379" y="1355891"/>
                </a:moveTo>
                <a:lnTo>
                  <a:pt x="722379" y="1356970"/>
                </a:lnTo>
                <a:lnTo>
                  <a:pt x="724402" y="1356970"/>
                </a:lnTo>
                <a:lnTo>
                  <a:pt x="724402" y="1355891"/>
                </a:lnTo>
                <a:close/>
                <a:moveTo>
                  <a:pt x="582243" y="1354947"/>
                </a:moveTo>
                <a:cubicBezTo>
                  <a:pt x="582243" y="1356296"/>
                  <a:pt x="581210" y="1356970"/>
                  <a:pt x="579141" y="1356970"/>
                </a:cubicBezTo>
                <a:lnTo>
                  <a:pt x="579141" y="1359128"/>
                </a:lnTo>
                <a:lnTo>
                  <a:pt x="583322" y="1354947"/>
                </a:lnTo>
                <a:close/>
                <a:moveTo>
                  <a:pt x="8660809" y="1354545"/>
                </a:moveTo>
                <a:lnTo>
                  <a:pt x="8660809" y="1356704"/>
                </a:lnTo>
                <a:lnTo>
                  <a:pt x="8661888" y="1356704"/>
                </a:lnTo>
                <a:lnTo>
                  <a:pt x="8661888" y="1354545"/>
                </a:lnTo>
                <a:close/>
                <a:moveTo>
                  <a:pt x="2147298" y="1353515"/>
                </a:moveTo>
                <a:lnTo>
                  <a:pt x="2146220" y="1354594"/>
                </a:lnTo>
                <a:lnTo>
                  <a:pt x="2146220" y="1355673"/>
                </a:lnTo>
                <a:lnTo>
                  <a:pt x="2154851" y="1356752"/>
                </a:lnTo>
                <a:lnTo>
                  <a:pt x="2158224" y="1356752"/>
                </a:lnTo>
                <a:lnTo>
                  <a:pt x="2158224" y="1355673"/>
                </a:lnTo>
                <a:close/>
                <a:moveTo>
                  <a:pt x="4161117" y="1352437"/>
                </a:moveTo>
                <a:lnTo>
                  <a:pt x="4161117" y="1353516"/>
                </a:lnTo>
                <a:lnTo>
                  <a:pt x="4163275" y="1353516"/>
                </a:lnTo>
                <a:lnTo>
                  <a:pt x="4163275" y="1352437"/>
                </a:lnTo>
                <a:close/>
                <a:moveTo>
                  <a:pt x="2076893" y="1352436"/>
                </a:moveTo>
                <a:cubicBezTo>
                  <a:pt x="2073656" y="1353875"/>
                  <a:pt x="2071858" y="1355314"/>
                  <a:pt x="2071499" y="1356752"/>
                </a:cubicBezTo>
                <a:lnTo>
                  <a:pt x="2075814" y="1361068"/>
                </a:lnTo>
                <a:lnTo>
                  <a:pt x="2081209" y="1361068"/>
                </a:lnTo>
                <a:lnTo>
                  <a:pt x="2081209" y="1353515"/>
                </a:lnTo>
                <a:close/>
                <a:moveTo>
                  <a:pt x="553785" y="1351710"/>
                </a:moveTo>
                <a:cubicBezTo>
                  <a:pt x="547311" y="1351710"/>
                  <a:pt x="540297" y="1355577"/>
                  <a:pt x="532744" y="1363310"/>
                </a:cubicBezTo>
                <a:lnTo>
                  <a:pt x="526405" y="1365467"/>
                </a:lnTo>
                <a:lnTo>
                  <a:pt x="525461" y="1364388"/>
                </a:lnTo>
                <a:lnTo>
                  <a:pt x="522224" y="1370728"/>
                </a:lnTo>
                <a:lnTo>
                  <a:pt x="523303" y="1371807"/>
                </a:lnTo>
                <a:lnTo>
                  <a:pt x="524382" y="1371807"/>
                </a:lnTo>
                <a:cubicBezTo>
                  <a:pt x="524382" y="1369109"/>
                  <a:pt x="529643" y="1365243"/>
                  <a:pt x="540162" y="1360207"/>
                </a:cubicBezTo>
                <a:cubicBezTo>
                  <a:pt x="540162" y="1356521"/>
                  <a:pt x="544389" y="1354408"/>
                  <a:pt x="552840" y="1353868"/>
                </a:cubicBezTo>
                <a:lnTo>
                  <a:pt x="553785" y="1352789"/>
                </a:lnTo>
                <a:close/>
                <a:moveTo>
                  <a:pt x="3548931" y="1351172"/>
                </a:moveTo>
                <a:cubicBezTo>
                  <a:pt x="3547492" y="1351172"/>
                  <a:pt x="3546773" y="1352251"/>
                  <a:pt x="3546773" y="1354409"/>
                </a:cubicBezTo>
                <a:lnTo>
                  <a:pt x="3546773" y="1355488"/>
                </a:lnTo>
                <a:lnTo>
                  <a:pt x="3547852" y="1355488"/>
                </a:lnTo>
                <a:close/>
                <a:moveTo>
                  <a:pt x="554864" y="1350631"/>
                </a:moveTo>
                <a:lnTo>
                  <a:pt x="554864" y="1351710"/>
                </a:lnTo>
                <a:lnTo>
                  <a:pt x="558101" y="1351710"/>
                </a:lnTo>
                <a:lnTo>
                  <a:pt x="558101" y="1350631"/>
                </a:lnTo>
                <a:close/>
                <a:moveTo>
                  <a:pt x="3148770" y="1350497"/>
                </a:moveTo>
                <a:lnTo>
                  <a:pt x="3142296" y="1355892"/>
                </a:lnTo>
                <a:lnTo>
                  <a:pt x="3144454" y="1359264"/>
                </a:lnTo>
                <a:cubicBezTo>
                  <a:pt x="3149129" y="1356297"/>
                  <a:pt x="3152726" y="1354813"/>
                  <a:pt x="3155244" y="1354813"/>
                </a:cubicBezTo>
                <a:lnTo>
                  <a:pt x="3155244" y="1353734"/>
                </a:lnTo>
                <a:cubicBezTo>
                  <a:pt x="3154524" y="1351576"/>
                  <a:pt x="3152366" y="1350497"/>
                  <a:pt x="3148770" y="1350497"/>
                </a:cubicBezTo>
                <a:close/>
                <a:moveTo>
                  <a:pt x="4181618" y="1350279"/>
                </a:moveTo>
                <a:lnTo>
                  <a:pt x="4176223" y="1355674"/>
                </a:lnTo>
                <a:lnTo>
                  <a:pt x="4177302" y="1358911"/>
                </a:lnTo>
                <a:lnTo>
                  <a:pt x="4174065" y="1359990"/>
                </a:lnTo>
                <a:lnTo>
                  <a:pt x="4174065" y="1361069"/>
                </a:lnTo>
                <a:lnTo>
                  <a:pt x="4180539" y="1362148"/>
                </a:lnTo>
                <a:lnTo>
                  <a:pt x="4183776" y="1356753"/>
                </a:lnTo>
                <a:lnTo>
                  <a:pt x="4182697" y="1350279"/>
                </a:lnTo>
                <a:close/>
                <a:moveTo>
                  <a:pt x="2163619" y="1350278"/>
                </a:moveTo>
                <a:lnTo>
                  <a:pt x="2163619" y="1353515"/>
                </a:lnTo>
                <a:lnTo>
                  <a:pt x="2164698" y="1353515"/>
                </a:lnTo>
                <a:lnTo>
                  <a:pt x="2166856" y="1351357"/>
                </a:lnTo>
                <a:lnTo>
                  <a:pt x="2166856" y="1350278"/>
                </a:lnTo>
                <a:close/>
                <a:moveTo>
                  <a:pt x="2180883" y="1349064"/>
                </a:moveTo>
                <a:cubicBezTo>
                  <a:pt x="2178546" y="1349874"/>
                  <a:pt x="2177106" y="1351357"/>
                  <a:pt x="2176566" y="1353515"/>
                </a:cubicBezTo>
                <a:cubicBezTo>
                  <a:pt x="2177106" y="1361428"/>
                  <a:pt x="2178185" y="1365384"/>
                  <a:pt x="2179802" y="1365384"/>
                </a:cubicBezTo>
                <a:lnTo>
                  <a:pt x="2183040" y="1365384"/>
                </a:lnTo>
                <a:lnTo>
                  <a:pt x="2185198" y="1363227"/>
                </a:lnTo>
                <a:lnTo>
                  <a:pt x="2185198" y="1361068"/>
                </a:lnTo>
                <a:lnTo>
                  <a:pt x="2183040" y="1357831"/>
                </a:lnTo>
                <a:lnTo>
                  <a:pt x="2184119" y="1353515"/>
                </a:lnTo>
                <a:cubicBezTo>
                  <a:pt x="2183040" y="1350548"/>
                  <a:pt x="2181961" y="1349064"/>
                  <a:pt x="2180883" y="1349064"/>
                </a:cubicBezTo>
                <a:close/>
                <a:moveTo>
                  <a:pt x="1057128" y="1348743"/>
                </a:moveTo>
                <a:lnTo>
                  <a:pt x="1057128" y="1351980"/>
                </a:lnTo>
                <a:lnTo>
                  <a:pt x="1062522" y="1353059"/>
                </a:lnTo>
                <a:lnTo>
                  <a:pt x="1062522" y="1351980"/>
                </a:lnTo>
                <a:lnTo>
                  <a:pt x="1059286" y="1348743"/>
                </a:lnTo>
                <a:close/>
                <a:moveTo>
                  <a:pt x="3776466" y="1345777"/>
                </a:moveTo>
                <a:lnTo>
                  <a:pt x="3776466" y="1346856"/>
                </a:lnTo>
                <a:lnTo>
                  <a:pt x="3778759" y="1346856"/>
                </a:lnTo>
                <a:lnTo>
                  <a:pt x="3778759" y="1345777"/>
                </a:lnTo>
                <a:close/>
                <a:moveTo>
                  <a:pt x="724402" y="1345371"/>
                </a:moveTo>
                <a:lnTo>
                  <a:pt x="720221" y="1349687"/>
                </a:lnTo>
                <a:lnTo>
                  <a:pt x="720221" y="1350631"/>
                </a:lnTo>
                <a:lnTo>
                  <a:pt x="721300" y="1351710"/>
                </a:lnTo>
                <a:lnTo>
                  <a:pt x="721300" y="1352789"/>
                </a:lnTo>
                <a:cubicBezTo>
                  <a:pt x="725526" y="1351350"/>
                  <a:pt x="727639" y="1349957"/>
                  <a:pt x="727639" y="1348608"/>
                </a:cubicBezTo>
                <a:close/>
                <a:moveTo>
                  <a:pt x="619064" y="1345371"/>
                </a:moveTo>
                <a:lnTo>
                  <a:pt x="620143" y="1346450"/>
                </a:lnTo>
                <a:lnTo>
                  <a:pt x="617041" y="1350631"/>
                </a:lnTo>
                <a:lnTo>
                  <a:pt x="615962" y="1350631"/>
                </a:lnTo>
                <a:lnTo>
                  <a:pt x="615962" y="1349687"/>
                </a:lnTo>
                <a:cubicBezTo>
                  <a:pt x="617041" y="1346810"/>
                  <a:pt x="618075" y="1345371"/>
                  <a:pt x="619064" y="1345371"/>
                </a:cubicBezTo>
                <a:close/>
                <a:moveTo>
                  <a:pt x="3697429" y="1344698"/>
                </a:moveTo>
                <a:lnTo>
                  <a:pt x="3695271" y="1346856"/>
                </a:lnTo>
                <a:lnTo>
                  <a:pt x="3695271" y="1347935"/>
                </a:lnTo>
                <a:lnTo>
                  <a:pt x="3696350" y="1353330"/>
                </a:lnTo>
                <a:lnTo>
                  <a:pt x="3702824" y="1353330"/>
                </a:lnTo>
                <a:lnTo>
                  <a:pt x="3704982" y="1344698"/>
                </a:lnTo>
                <a:close/>
                <a:moveTo>
                  <a:pt x="5102032" y="1343889"/>
                </a:moveTo>
                <a:lnTo>
                  <a:pt x="5102032" y="1346047"/>
                </a:lnTo>
                <a:lnTo>
                  <a:pt x="5103111" y="1351442"/>
                </a:lnTo>
                <a:cubicBezTo>
                  <a:pt x="5092320" y="1358635"/>
                  <a:pt x="5086925" y="1364030"/>
                  <a:pt x="5086925" y="1367627"/>
                </a:cubicBezTo>
                <a:lnTo>
                  <a:pt x="5066424" y="1392578"/>
                </a:lnTo>
                <a:lnTo>
                  <a:pt x="5059815" y="1384891"/>
                </a:lnTo>
                <a:cubicBezTo>
                  <a:pt x="5058377" y="1384891"/>
                  <a:pt x="5057657" y="1386329"/>
                  <a:pt x="5057657" y="1389207"/>
                </a:cubicBezTo>
                <a:cubicBezTo>
                  <a:pt x="5054780" y="1394332"/>
                  <a:pt x="5051903" y="1396895"/>
                  <a:pt x="5049025" y="1396895"/>
                </a:cubicBezTo>
                <a:lnTo>
                  <a:pt x="5049025" y="1400132"/>
                </a:lnTo>
                <a:lnTo>
                  <a:pt x="5050104" y="1400132"/>
                </a:lnTo>
                <a:cubicBezTo>
                  <a:pt x="5055499" y="1400132"/>
                  <a:pt x="5060940" y="1397974"/>
                  <a:pt x="5066424" y="1393658"/>
                </a:cubicBezTo>
                <a:lnTo>
                  <a:pt x="5083688" y="1393658"/>
                </a:lnTo>
                <a:lnTo>
                  <a:pt x="5094478" y="1394737"/>
                </a:lnTo>
                <a:lnTo>
                  <a:pt x="5096636" y="1389207"/>
                </a:lnTo>
                <a:lnTo>
                  <a:pt x="5093399" y="1377338"/>
                </a:lnTo>
                <a:cubicBezTo>
                  <a:pt x="5098255" y="1373381"/>
                  <a:pt x="5106887" y="1370144"/>
                  <a:pt x="5119296" y="1367627"/>
                </a:cubicBezTo>
                <a:lnTo>
                  <a:pt x="5129007" y="1354679"/>
                </a:lnTo>
                <a:lnTo>
                  <a:pt x="5129007" y="1353600"/>
                </a:lnTo>
                <a:cubicBezTo>
                  <a:pt x="5128287" y="1351442"/>
                  <a:pt x="5126129" y="1350363"/>
                  <a:pt x="5122533" y="1350363"/>
                </a:cubicBezTo>
                <a:lnTo>
                  <a:pt x="5112822" y="1352521"/>
                </a:lnTo>
                <a:lnTo>
                  <a:pt x="5111743" y="1352521"/>
                </a:lnTo>
                <a:cubicBezTo>
                  <a:pt x="5107427" y="1352521"/>
                  <a:pt x="5105269" y="1350003"/>
                  <a:pt x="5105269" y="1344968"/>
                </a:cubicBezTo>
                <a:lnTo>
                  <a:pt x="5104190" y="1343889"/>
                </a:lnTo>
                <a:close/>
                <a:moveTo>
                  <a:pt x="4262139" y="1343805"/>
                </a:moveTo>
                <a:lnTo>
                  <a:pt x="4262139" y="1344884"/>
                </a:lnTo>
                <a:lnTo>
                  <a:pt x="4264297" y="1344884"/>
                </a:lnTo>
                <a:lnTo>
                  <a:pt x="4264297" y="1343805"/>
                </a:lnTo>
                <a:close/>
                <a:moveTo>
                  <a:pt x="3596677" y="1343484"/>
                </a:moveTo>
                <a:lnTo>
                  <a:pt x="3593440" y="1344698"/>
                </a:lnTo>
                <a:lnTo>
                  <a:pt x="3593440" y="1345777"/>
                </a:lnTo>
                <a:lnTo>
                  <a:pt x="3599914" y="1347935"/>
                </a:lnTo>
                <a:lnTo>
                  <a:pt x="3600993" y="1346856"/>
                </a:lnTo>
                <a:lnTo>
                  <a:pt x="3602072" y="1346856"/>
                </a:lnTo>
                <a:lnTo>
                  <a:pt x="3608546" y="1347935"/>
                </a:lnTo>
                <a:lnTo>
                  <a:pt x="3609625" y="1347935"/>
                </a:lnTo>
                <a:cubicBezTo>
                  <a:pt x="3609625" y="1346496"/>
                  <a:pt x="3607467" y="1345777"/>
                  <a:pt x="3603151" y="1345777"/>
                </a:cubicBezTo>
                <a:lnTo>
                  <a:pt x="3603151" y="1344698"/>
                </a:lnTo>
                <a:lnTo>
                  <a:pt x="3602072" y="1345777"/>
                </a:lnTo>
                <a:lnTo>
                  <a:pt x="3598835" y="1345777"/>
                </a:lnTo>
                <a:close/>
                <a:moveTo>
                  <a:pt x="3556619" y="1343484"/>
                </a:moveTo>
                <a:lnTo>
                  <a:pt x="3553382" y="1345777"/>
                </a:lnTo>
                <a:lnTo>
                  <a:pt x="3552303" y="1345777"/>
                </a:lnTo>
                <a:lnTo>
                  <a:pt x="3551224" y="1344698"/>
                </a:lnTo>
                <a:lnTo>
                  <a:pt x="3545694" y="1345777"/>
                </a:lnTo>
                <a:lnTo>
                  <a:pt x="3545694" y="1347935"/>
                </a:lnTo>
                <a:lnTo>
                  <a:pt x="3550010" y="1347935"/>
                </a:lnTo>
                <a:cubicBezTo>
                  <a:pt x="3552438" y="1347935"/>
                  <a:pt x="3555001" y="1346856"/>
                  <a:pt x="3557698" y="1344698"/>
                </a:cubicBezTo>
                <a:lnTo>
                  <a:pt x="3558777" y="1345777"/>
                </a:lnTo>
                <a:lnTo>
                  <a:pt x="3562014" y="1344698"/>
                </a:lnTo>
                <a:lnTo>
                  <a:pt x="3562014" y="1343484"/>
                </a:lnTo>
                <a:close/>
                <a:moveTo>
                  <a:pt x="1118360" y="1343213"/>
                </a:moveTo>
                <a:cubicBezTo>
                  <a:pt x="1116113" y="1343213"/>
                  <a:pt x="1114990" y="1345776"/>
                  <a:pt x="1114990" y="1350901"/>
                </a:cubicBezTo>
                <a:lnTo>
                  <a:pt x="1113911" y="1350901"/>
                </a:lnTo>
                <a:cubicBezTo>
                  <a:pt x="1115438" y="1355217"/>
                  <a:pt x="1116923" y="1357375"/>
                  <a:pt x="1118360" y="1357375"/>
                </a:cubicBezTo>
                <a:lnTo>
                  <a:pt x="1121597" y="1357375"/>
                </a:lnTo>
                <a:lnTo>
                  <a:pt x="1123755" y="1355217"/>
                </a:lnTo>
                <a:close/>
                <a:moveTo>
                  <a:pt x="2077972" y="1342591"/>
                </a:moveTo>
                <a:lnTo>
                  <a:pt x="2073656" y="1343669"/>
                </a:lnTo>
                <a:lnTo>
                  <a:pt x="2073656" y="1345827"/>
                </a:lnTo>
                <a:lnTo>
                  <a:pt x="2075814" y="1347986"/>
                </a:lnTo>
                <a:lnTo>
                  <a:pt x="2077972" y="1347986"/>
                </a:lnTo>
                <a:lnTo>
                  <a:pt x="2080130" y="1345827"/>
                </a:lnTo>
                <a:lnTo>
                  <a:pt x="2080130" y="1343669"/>
                </a:lnTo>
                <a:lnTo>
                  <a:pt x="2077972" y="1343669"/>
                </a:lnTo>
                <a:close/>
                <a:moveTo>
                  <a:pt x="8758594" y="1342542"/>
                </a:moveTo>
                <a:lnTo>
                  <a:pt x="8760887" y="1344700"/>
                </a:lnTo>
                <a:lnTo>
                  <a:pt x="8761966" y="1343620"/>
                </a:lnTo>
                <a:lnTo>
                  <a:pt x="8761966" y="1342542"/>
                </a:lnTo>
                <a:close/>
                <a:moveTo>
                  <a:pt x="1652860" y="1339707"/>
                </a:moveTo>
                <a:lnTo>
                  <a:pt x="1652860" y="1343078"/>
                </a:lnTo>
                <a:lnTo>
                  <a:pt x="1656230" y="1356566"/>
                </a:lnTo>
                <a:lnTo>
                  <a:pt x="1658389" y="1356566"/>
                </a:lnTo>
                <a:lnTo>
                  <a:pt x="1663919" y="1352115"/>
                </a:lnTo>
                <a:lnTo>
                  <a:pt x="1663919" y="1349822"/>
                </a:lnTo>
                <a:cubicBezTo>
                  <a:pt x="1659693" y="1343888"/>
                  <a:pt x="1656366" y="1340516"/>
                  <a:pt x="1653938" y="1339707"/>
                </a:cubicBezTo>
                <a:close/>
                <a:moveTo>
                  <a:pt x="4160038" y="1339489"/>
                </a:moveTo>
                <a:lnTo>
                  <a:pt x="4160038" y="1340568"/>
                </a:lnTo>
                <a:lnTo>
                  <a:pt x="4162196" y="1340568"/>
                </a:lnTo>
                <a:lnTo>
                  <a:pt x="4162196" y="1339489"/>
                </a:lnTo>
                <a:close/>
                <a:moveTo>
                  <a:pt x="58671" y="1338697"/>
                </a:moveTo>
                <a:lnTo>
                  <a:pt x="56512" y="1347329"/>
                </a:lnTo>
                <a:lnTo>
                  <a:pt x="56512" y="1351510"/>
                </a:lnTo>
                <a:lnTo>
                  <a:pt x="58671" y="1369853"/>
                </a:lnTo>
                <a:lnTo>
                  <a:pt x="57591" y="1369853"/>
                </a:lnTo>
                <a:lnTo>
                  <a:pt x="60828" y="1378485"/>
                </a:lnTo>
                <a:cubicBezTo>
                  <a:pt x="57951" y="1382531"/>
                  <a:pt x="56512" y="1385723"/>
                  <a:pt x="56512" y="1388061"/>
                </a:cubicBezTo>
                <a:cubicBezTo>
                  <a:pt x="57052" y="1392377"/>
                  <a:pt x="57771" y="1394535"/>
                  <a:pt x="58671" y="1394535"/>
                </a:cubicBezTo>
                <a:lnTo>
                  <a:pt x="57591" y="1399930"/>
                </a:lnTo>
                <a:cubicBezTo>
                  <a:pt x="57591" y="1407753"/>
                  <a:pt x="60468" y="1411664"/>
                  <a:pt x="66223" y="1411664"/>
                </a:cubicBezTo>
                <a:lnTo>
                  <a:pt x="68382" y="1411664"/>
                </a:lnTo>
                <a:lnTo>
                  <a:pt x="71618" y="1410586"/>
                </a:lnTo>
                <a:lnTo>
                  <a:pt x="73776" y="1412744"/>
                </a:lnTo>
                <a:lnTo>
                  <a:pt x="81329" y="1410586"/>
                </a:lnTo>
                <a:lnTo>
                  <a:pt x="81329" y="1402088"/>
                </a:lnTo>
                <a:lnTo>
                  <a:pt x="84432" y="1392377"/>
                </a:lnTo>
                <a:cubicBezTo>
                  <a:pt x="82543" y="1392377"/>
                  <a:pt x="81149" y="1387027"/>
                  <a:pt x="80250" y="1376327"/>
                </a:cubicBezTo>
                <a:lnTo>
                  <a:pt x="82409" y="1340855"/>
                </a:lnTo>
                <a:cubicBezTo>
                  <a:pt x="77013" y="1339416"/>
                  <a:pt x="69101" y="1338697"/>
                  <a:pt x="58671" y="1338697"/>
                </a:cubicBezTo>
                <a:close/>
                <a:moveTo>
                  <a:pt x="4148304" y="1338410"/>
                </a:moveTo>
                <a:lnTo>
                  <a:pt x="4148304" y="1339489"/>
                </a:lnTo>
                <a:lnTo>
                  <a:pt x="4151541" y="1339489"/>
                </a:lnTo>
                <a:lnTo>
                  <a:pt x="4151541" y="1338410"/>
                </a:lnTo>
                <a:close/>
                <a:moveTo>
                  <a:pt x="9186810" y="1338277"/>
                </a:moveTo>
                <a:lnTo>
                  <a:pt x="9184652" y="1340435"/>
                </a:lnTo>
                <a:lnTo>
                  <a:pt x="9185731" y="1341514"/>
                </a:lnTo>
                <a:lnTo>
                  <a:pt x="9188968" y="1341514"/>
                </a:lnTo>
                <a:lnTo>
                  <a:pt x="9188968" y="1340435"/>
                </a:lnTo>
                <a:close/>
                <a:moveTo>
                  <a:pt x="4698987" y="1338150"/>
                </a:moveTo>
                <a:cubicBezTo>
                  <a:pt x="4703752" y="1338150"/>
                  <a:pt x="4707754" y="1339993"/>
                  <a:pt x="4710991" y="1343680"/>
                </a:cubicBezTo>
                <a:lnTo>
                  <a:pt x="4714362" y="1342600"/>
                </a:lnTo>
                <a:cubicBezTo>
                  <a:pt x="4721825" y="1342600"/>
                  <a:pt x="4730592" y="1344758"/>
                  <a:pt x="4740663" y="1349075"/>
                </a:cubicBezTo>
                <a:cubicBezTo>
                  <a:pt x="4745608" y="1349075"/>
                  <a:pt x="4749250" y="1350558"/>
                  <a:pt x="4751588" y="1353526"/>
                </a:cubicBezTo>
                <a:lnTo>
                  <a:pt x="4752667" y="1353526"/>
                </a:lnTo>
                <a:lnTo>
                  <a:pt x="4752667" y="1356762"/>
                </a:lnTo>
                <a:lnTo>
                  <a:pt x="4740663" y="1365529"/>
                </a:lnTo>
                <a:cubicBezTo>
                  <a:pt x="4728614" y="1374521"/>
                  <a:pt x="4720926" y="1381489"/>
                  <a:pt x="4717599" y="1386435"/>
                </a:cubicBezTo>
                <a:lnTo>
                  <a:pt x="4712204" y="1388593"/>
                </a:lnTo>
                <a:lnTo>
                  <a:pt x="4710991" y="1387514"/>
                </a:lnTo>
                <a:lnTo>
                  <a:pt x="4709912" y="1387514"/>
                </a:lnTo>
                <a:lnTo>
                  <a:pt x="4705596" y="1388593"/>
                </a:lnTo>
                <a:lnTo>
                  <a:pt x="4700066" y="1387514"/>
                </a:lnTo>
                <a:lnTo>
                  <a:pt x="4700066" y="1389672"/>
                </a:lnTo>
                <a:lnTo>
                  <a:pt x="4698987" y="1389672"/>
                </a:lnTo>
                <a:cubicBezTo>
                  <a:pt x="4699706" y="1392100"/>
                  <a:pt x="4701189" y="1393583"/>
                  <a:pt x="4703438" y="1394123"/>
                </a:cubicBezTo>
                <a:lnTo>
                  <a:pt x="4709912" y="1391830"/>
                </a:lnTo>
                <a:lnTo>
                  <a:pt x="4709912" y="1393044"/>
                </a:lnTo>
                <a:lnTo>
                  <a:pt x="4713283" y="1391830"/>
                </a:lnTo>
                <a:lnTo>
                  <a:pt x="4720971" y="1393044"/>
                </a:lnTo>
                <a:lnTo>
                  <a:pt x="4725287" y="1388593"/>
                </a:lnTo>
                <a:lnTo>
                  <a:pt x="4732975" y="1388593"/>
                </a:lnTo>
                <a:lnTo>
                  <a:pt x="4739584" y="1389672"/>
                </a:lnTo>
                <a:lnTo>
                  <a:pt x="4743900" y="1387514"/>
                </a:lnTo>
                <a:lnTo>
                  <a:pt x="4749430" y="1388593"/>
                </a:lnTo>
                <a:lnTo>
                  <a:pt x="4752667" y="1388593"/>
                </a:lnTo>
                <a:lnTo>
                  <a:pt x="4752667" y="1387514"/>
                </a:lnTo>
                <a:cubicBezTo>
                  <a:pt x="4747542" y="1387514"/>
                  <a:pt x="4744979" y="1386390"/>
                  <a:pt x="4744979" y="1384142"/>
                </a:cubicBezTo>
                <a:lnTo>
                  <a:pt x="4761434" y="1365529"/>
                </a:lnTo>
                <a:cubicBezTo>
                  <a:pt x="4765660" y="1365529"/>
                  <a:pt x="4775551" y="1373936"/>
                  <a:pt x="4791106" y="1390751"/>
                </a:cubicBezTo>
                <a:lnTo>
                  <a:pt x="4791106" y="1391830"/>
                </a:lnTo>
                <a:cubicBezTo>
                  <a:pt x="4791106" y="1396955"/>
                  <a:pt x="4788544" y="1399518"/>
                  <a:pt x="4783418" y="1399518"/>
                </a:cubicBezTo>
                <a:lnTo>
                  <a:pt x="4780181" y="1399518"/>
                </a:lnTo>
                <a:cubicBezTo>
                  <a:pt x="4778653" y="1399518"/>
                  <a:pt x="4777889" y="1398079"/>
                  <a:pt x="4777889" y="1395202"/>
                </a:cubicBezTo>
                <a:lnTo>
                  <a:pt x="4776810" y="1395202"/>
                </a:lnTo>
                <a:cubicBezTo>
                  <a:pt x="4776810" y="1398079"/>
                  <a:pt x="4775730" y="1399518"/>
                  <a:pt x="4773572" y="1399518"/>
                </a:cubicBezTo>
                <a:lnTo>
                  <a:pt x="4758197" y="1399518"/>
                </a:lnTo>
                <a:cubicBezTo>
                  <a:pt x="4754150" y="1399518"/>
                  <a:pt x="4751228" y="1400641"/>
                  <a:pt x="4749430" y="1402890"/>
                </a:cubicBezTo>
                <a:cubicBezTo>
                  <a:pt x="4752577" y="1408195"/>
                  <a:pt x="4759141" y="1415118"/>
                  <a:pt x="4769122" y="1423660"/>
                </a:cubicBezTo>
                <a:cubicBezTo>
                  <a:pt x="4769122" y="1425908"/>
                  <a:pt x="4770246" y="1427032"/>
                  <a:pt x="4772493" y="1427032"/>
                </a:cubicBezTo>
                <a:lnTo>
                  <a:pt x="4773168" y="1427707"/>
                </a:lnTo>
                <a:lnTo>
                  <a:pt x="4766964" y="1433911"/>
                </a:lnTo>
                <a:lnTo>
                  <a:pt x="4760355" y="1433911"/>
                </a:lnTo>
                <a:cubicBezTo>
                  <a:pt x="4756938" y="1430944"/>
                  <a:pt x="4754016" y="1429460"/>
                  <a:pt x="4751588" y="1429460"/>
                </a:cubicBezTo>
                <a:lnTo>
                  <a:pt x="4732975" y="1436069"/>
                </a:lnTo>
                <a:lnTo>
                  <a:pt x="4728659" y="1436069"/>
                </a:lnTo>
                <a:cubicBezTo>
                  <a:pt x="4724793" y="1433192"/>
                  <a:pt x="4721465" y="1431753"/>
                  <a:pt x="4718678" y="1431753"/>
                </a:cubicBezTo>
                <a:lnTo>
                  <a:pt x="4706675" y="1433911"/>
                </a:lnTo>
                <a:lnTo>
                  <a:pt x="4705596" y="1433911"/>
                </a:lnTo>
                <a:cubicBezTo>
                  <a:pt x="4703168" y="1433911"/>
                  <a:pt x="4700605" y="1432787"/>
                  <a:pt x="4697908" y="1430539"/>
                </a:cubicBezTo>
                <a:lnTo>
                  <a:pt x="4670528" y="1437148"/>
                </a:lnTo>
                <a:lnTo>
                  <a:pt x="4664998" y="1445645"/>
                </a:lnTo>
                <a:lnTo>
                  <a:pt x="4662840" y="1445645"/>
                </a:lnTo>
                <a:lnTo>
                  <a:pt x="4659468" y="1442273"/>
                </a:lnTo>
                <a:lnTo>
                  <a:pt x="4656231" y="1443352"/>
                </a:lnTo>
                <a:lnTo>
                  <a:pt x="4656231" y="1444566"/>
                </a:lnTo>
                <a:cubicBezTo>
                  <a:pt x="4656231" y="1446004"/>
                  <a:pt x="4657310" y="1446724"/>
                  <a:pt x="4659468" y="1446724"/>
                </a:cubicBezTo>
                <a:lnTo>
                  <a:pt x="4660547" y="1447803"/>
                </a:lnTo>
                <a:lnTo>
                  <a:pt x="4660547" y="1448882"/>
                </a:lnTo>
                <a:lnTo>
                  <a:pt x="4654073" y="1463179"/>
                </a:lnTo>
                <a:lnTo>
                  <a:pt x="4662840" y="1463179"/>
                </a:lnTo>
                <a:lnTo>
                  <a:pt x="4666077" y="1461020"/>
                </a:lnTo>
                <a:lnTo>
                  <a:pt x="4670528" y="1462100"/>
                </a:lnTo>
                <a:lnTo>
                  <a:pt x="4679295" y="1461020"/>
                </a:lnTo>
                <a:lnTo>
                  <a:pt x="4698987" y="1466416"/>
                </a:lnTo>
                <a:lnTo>
                  <a:pt x="4701145" y="1466416"/>
                </a:lnTo>
                <a:cubicBezTo>
                  <a:pt x="4703932" y="1464258"/>
                  <a:pt x="4707214" y="1463179"/>
                  <a:pt x="4710991" y="1463179"/>
                </a:cubicBezTo>
                <a:lnTo>
                  <a:pt x="4724208" y="1463179"/>
                </a:lnTo>
                <a:lnTo>
                  <a:pt x="4732975" y="1461020"/>
                </a:lnTo>
                <a:lnTo>
                  <a:pt x="4738505" y="1461020"/>
                </a:lnTo>
                <a:cubicBezTo>
                  <a:pt x="4743450" y="1461740"/>
                  <a:pt x="4746013" y="1462819"/>
                  <a:pt x="4746193" y="1464258"/>
                </a:cubicBezTo>
                <a:cubicBezTo>
                  <a:pt x="4747811" y="1464258"/>
                  <a:pt x="4752172" y="1458773"/>
                  <a:pt x="4759276" y="1447803"/>
                </a:cubicBezTo>
                <a:lnTo>
                  <a:pt x="4766964" y="1441194"/>
                </a:lnTo>
                <a:lnTo>
                  <a:pt x="4768043" y="1441194"/>
                </a:lnTo>
                <a:cubicBezTo>
                  <a:pt x="4777214" y="1447219"/>
                  <a:pt x="4785621" y="1454547"/>
                  <a:pt x="4793264" y="1463179"/>
                </a:cubicBezTo>
                <a:lnTo>
                  <a:pt x="4793264" y="1465876"/>
                </a:lnTo>
                <a:cubicBezTo>
                  <a:pt x="4793264" y="1468483"/>
                  <a:pt x="4785981" y="1470327"/>
                  <a:pt x="4771414" y="1471406"/>
                </a:cubicBezTo>
                <a:lnTo>
                  <a:pt x="4765885" y="1468169"/>
                </a:lnTo>
                <a:lnTo>
                  <a:pt x="4759276" y="1468169"/>
                </a:lnTo>
                <a:lnTo>
                  <a:pt x="4756039" y="1470327"/>
                </a:lnTo>
                <a:lnTo>
                  <a:pt x="4751588" y="1470327"/>
                </a:lnTo>
                <a:cubicBezTo>
                  <a:pt x="4746463" y="1470327"/>
                  <a:pt x="4742461" y="1469608"/>
                  <a:pt x="4739584" y="1468169"/>
                </a:cubicBezTo>
                <a:lnTo>
                  <a:pt x="4732975" y="1469248"/>
                </a:lnTo>
                <a:cubicBezTo>
                  <a:pt x="4731177" y="1469248"/>
                  <a:pt x="4730098" y="1467765"/>
                  <a:pt x="4729738" y="1464797"/>
                </a:cubicBezTo>
                <a:lnTo>
                  <a:pt x="4727445" y="1464797"/>
                </a:lnTo>
                <a:lnTo>
                  <a:pt x="4729738" y="1468169"/>
                </a:lnTo>
                <a:lnTo>
                  <a:pt x="4728659" y="1469248"/>
                </a:lnTo>
                <a:lnTo>
                  <a:pt x="4722050" y="1469248"/>
                </a:lnTo>
                <a:lnTo>
                  <a:pt x="4722050" y="1467090"/>
                </a:lnTo>
                <a:lnTo>
                  <a:pt x="4709912" y="1469248"/>
                </a:lnTo>
                <a:lnTo>
                  <a:pt x="4709912" y="1477476"/>
                </a:lnTo>
                <a:lnTo>
                  <a:pt x="4717599" y="1477476"/>
                </a:lnTo>
                <a:lnTo>
                  <a:pt x="4734054" y="1486242"/>
                </a:lnTo>
                <a:lnTo>
                  <a:pt x="4734054" y="1483950"/>
                </a:lnTo>
                <a:lnTo>
                  <a:pt x="4735133" y="1483950"/>
                </a:lnTo>
                <a:cubicBezTo>
                  <a:pt x="4737741" y="1486197"/>
                  <a:pt x="4741787" y="1487681"/>
                  <a:pt x="4747272" y="1488400"/>
                </a:cubicBezTo>
                <a:lnTo>
                  <a:pt x="4751588" y="1487322"/>
                </a:lnTo>
                <a:cubicBezTo>
                  <a:pt x="4764806" y="1490738"/>
                  <a:pt x="4771414" y="1494739"/>
                  <a:pt x="4771414" y="1499325"/>
                </a:cubicBezTo>
                <a:lnTo>
                  <a:pt x="4774651" y="1499325"/>
                </a:lnTo>
                <a:lnTo>
                  <a:pt x="4774651" y="1498247"/>
                </a:lnTo>
                <a:lnTo>
                  <a:pt x="4773572" y="1495009"/>
                </a:lnTo>
                <a:lnTo>
                  <a:pt x="4776810" y="1492717"/>
                </a:lnTo>
                <a:lnTo>
                  <a:pt x="4778968" y="1492717"/>
                </a:lnTo>
                <a:cubicBezTo>
                  <a:pt x="4789038" y="1492717"/>
                  <a:pt x="4796007" y="1495279"/>
                  <a:pt x="4799873" y="1500405"/>
                </a:cubicBezTo>
                <a:lnTo>
                  <a:pt x="4798794" y="1501483"/>
                </a:lnTo>
                <a:lnTo>
                  <a:pt x="4798794" y="1502697"/>
                </a:lnTo>
                <a:lnTo>
                  <a:pt x="4799873" y="1505934"/>
                </a:lnTo>
                <a:cubicBezTo>
                  <a:pt x="4796906" y="1507193"/>
                  <a:pt x="4790702" y="1515960"/>
                  <a:pt x="4781260" y="1532235"/>
                </a:cubicBezTo>
                <a:lnTo>
                  <a:pt x="4780181" y="1537765"/>
                </a:lnTo>
                <a:lnTo>
                  <a:pt x="4783418" y="1547611"/>
                </a:lnTo>
                <a:lnTo>
                  <a:pt x="4782339" y="1548689"/>
                </a:lnTo>
                <a:lnTo>
                  <a:pt x="4781260" y="1548689"/>
                </a:lnTo>
                <a:cubicBezTo>
                  <a:pt x="4776315" y="1548689"/>
                  <a:pt x="4771549" y="1546127"/>
                  <a:pt x="4766964" y="1541002"/>
                </a:cubicBezTo>
                <a:lnTo>
                  <a:pt x="4763727" y="1539923"/>
                </a:lnTo>
                <a:lnTo>
                  <a:pt x="4762648" y="1541002"/>
                </a:lnTo>
                <a:lnTo>
                  <a:pt x="4761434" y="1541002"/>
                </a:lnTo>
                <a:lnTo>
                  <a:pt x="4742821" y="1534393"/>
                </a:lnTo>
                <a:lnTo>
                  <a:pt x="4742821" y="1542081"/>
                </a:lnTo>
                <a:cubicBezTo>
                  <a:pt x="4740663" y="1544868"/>
                  <a:pt x="4739584" y="1547431"/>
                  <a:pt x="4739584" y="1549768"/>
                </a:cubicBezTo>
                <a:cubicBezTo>
                  <a:pt x="4742461" y="1552916"/>
                  <a:pt x="4743900" y="1555838"/>
                  <a:pt x="4743900" y="1558535"/>
                </a:cubicBezTo>
                <a:lnTo>
                  <a:pt x="4743900" y="1560694"/>
                </a:lnTo>
                <a:cubicBezTo>
                  <a:pt x="4743900" y="1562222"/>
                  <a:pt x="4741742" y="1563706"/>
                  <a:pt x="4737426" y="1565144"/>
                </a:cubicBezTo>
                <a:lnTo>
                  <a:pt x="4737426" y="1566224"/>
                </a:lnTo>
                <a:lnTo>
                  <a:pt x="4740663" y="1567302"/>
                </a:lnTo>
                <a:lnTo>
                  <a:pt x="4738505" y="1573911"/>
                </a:lnTo>
                <a:cubicBezTo>
                  <a:pt x="4742821" y="1580295"/>
                  <a:pt x="4744979" y="1586500"/>
                  <a:pt x="4744979" y="1592524"/>
                </a:cubicBezTo>
                <a:cubicBezTo>
                  <a:pt x="4743720" y="1599088"/>
                  <a:pt x="4742281" y="1602370"/>
                  <a:pt x="4740663" y="1602370"/>
                </a:cubicBezTo>
                <a:lnTo>
                  <a:pt x="4738505" y="1602370"/>
                </a:lnTo>
                <a:cubicBezTo>
                  <a:pt x="4725107" y="1602370"/>
                  <a:pt x="4717060" y="1600572"/>
                  <a:pt x="4714362" y="1596975"/>
                </a:cubicBezTo>
                <a:lnTo>
                  <a:pt x="4713283" y="1596975"/>
                </a:lnTo>
                <a:lnTo>
                  <a:pt x="4708833" y="1605742"/>
                </a:lnTo>
                <a:lnTo>
                  <a:pt x="4705596" y="1605742"/>
                </a:lnTo>
                <a:cubicBezTo>
                  <a:pt x="4696783" y="1603853"/>
                  <a:pt x="4692378" y="1602010"/>
                  <a:pt x="4692378" y="1600212"/>
                </a:cubicBezTo>
                <a:lnTo>
                  <a:pt x="4692378" y="1599133"/>
                </a:lnTo>
                <a:lnTo>
                  <a:pt x="4695750" y="1592524"/>
                </a:lnTo>
                <a:cubicBezTo>
                  <a:pt x="4692063" y="1587039"/>
                  <a:pt x="4690220" y="1582273"/>
                  <a:pt x="4690220" y="1578227"/>
                </a:cubicBezTo>
                <a:lnTo>
                  <a:pt x="4690220" y="1547611"/>
                </a:lnTo>
                <a:lnTo>
                  <a:pt x="4692378" y="1538844"/>
                </a:lnTo>
                <a:cubicBezTo>
                  <a:pt x="4690939" y="1535517"/>
                  <a:pt x="4690220" y="1530752"/>
                  <a:pt x="4690220" y="1524547"/>
                </a:cubicBezTo>
                <a:lnTo>
                  <a:pt x="4690220" y="1515780"/>
                </a:lnTo>
                <a:lnTo>
                  <a:pt x="4684690" y="1501483"/>
                </a:lnTo>
                <a:cubicBezTo>
                  <a:pt x="4686218" y="1497167"/>
                  <a:pt x="4690624" y="1495009"/>
                  <a:pt x="4697908" y="1495009"/>
                </a:cubicBezTo>
                <a:lnTo>
                  <a:pt x="4702224" y="1500405"/>
                </a:lnTo>
                <a:lnTo>
                  <a:pt x="4705596" y="1499325"/>
                </a:lnTo>
                <a:lnTo>
                  <a:pt x="4705596" y="1496088"/>
                </a:lnTo>
                <a:cubicBezTo>
                  <a:pt x="4699751" y="1487816"/>
                  <a:pt x="4696829" y="1479948"/>
                  <a:pt x="4696829" y="1472485"/>
                </a:cubicBezTo>
                <a:lnTo>
                  <a:pt x="4696829" y="1470327"/>
                </a:lnTo>
                <a:lnTo>
                  <a:pt x="4678216" y="1471406"/>
                </a:lnTo>
                <a:lnTo>
                  <a:pt x="4669314" y="1471406"/>
                </a:lnTo>
                <a:lnTo>
                  <a:pt x="4664998" y="1470327"/>
                </a:lnTo>
                <a:cubicBezTo>
                  <a:pt x="4653309" y="1470327"/>
                  <a:pt x="4644902" y="1474868"/>
                  <a:pt x="4639776" y="1483950"/>
                </a:cubicBezTo>
                <a:lnTo>
                  <a:pt x="4629930" y="1493795"/>
                </a:lnTo>
                <a:lnTo>
                  <a:pt x="4629930" y="1495009"/>
                </a:lnTo>
                <a:cubicBezTo>
                  <a:pt x="4629930" y="1495909"/>
                  <a:pt x="4633212" y="1497347"/>
                  <a:pt x="4639776" y="1499325"/>
                </a:cubicBezTo>
                <a:lnTo>
                  <a:pt x="4646385" y="1507014"/>
                </a:lnTo>
                <a:cubicBezTo>
                  <a:pt x="4646385" y="1511779"/>
                  <a:pt x="4643103" y="1514701"/>
                  <a:pt x="4636539" y="1515780"/>
                </a:cubicBezTo>
                <a:lnTo>
                  <a:pt x="4636539" y="1521310"/>
                </a:lnTo>
                <a:lnTo>
                  <a:pt x="4638697" y="1524547"/>
                </a:lnTo>
                <a:lnTo>
                  <a:pt x="4638697" y="1532235"/>
                </a:lnTo>
                <a:lnTo>
                  <a:pt x="4637618" y="1533314"/>
                </a:lnTo>
                <a:lnTo>
                  <a:pt x="4638697" y="1534393"/>
                </a:lnTo>
                <a:lnTo>
                  <a:pt x="4638697" y="1538844"/>
                </a:lnTo>
                <a:lnTo>
                  <a:pt x="4636539" y="1547611"/>
                </a:lnTo>
                <a:lnTo>
                  <a:pt x="4638697" y="1559615"/>
                </a:lnTo>
                <a:cubicBezTo>
                  <a:pt x="4630605" y="1571843"/>
                  <a:pt x="4625120" y="1578452"/>
                  <a:pt x="4622242" y="1579441"/>
                </a:cubicBezTo>
                <a:lnTo>
                  <a:pt x="4620084" y="1579441"/>
                </a:lnTo>
                <a:cubicBezTo>
                  <a:pt x="4620084" y="1576834"/>
                  <a:pt x="4617881" y="1572787"/>
                  <a:pt x="4613476" y="1567302"/>
                </a:cubicBezTo>
                <a:lnTo>
                  <a:pt x="4613476" y="1561907"/>
                </a:lnTo>
                <a:lnTo>
                  <a:pt x="4618871" y="1555298"/>
                </a:lnTo>
                <a:lnTo>
                  <a:pt x="4615634" y="1549768"/>
                </a:lnTo>
                <a:lnTo>
                  <a:pt x="4616713" y="1545453"/>
                </a:lnTo>
                <a:lnTo>
                  <a:pt x="4613476" y="1545453"/>
                </a:lnTo>
                <a:cubicBezTo>
                  <a:pt x="4613476" y="1547970"/>
                  <a:pt x="4611992" y="1551252"/>
                  <a:pt x="4609025" y="1555298"/>
                </a:cubicBezTo>
                <a:cubicBezTo>
                  <a:pt x="4611093" y="1557996"/>
                  <a:pt x="4612936" y="1565279"/>
                  <a:pt x="4614555" y="1577148"/>
                </a:cubicBezTo>
                <a:cubicBezTo>
                  <a:pt x="4618241" y="1577328"/>
                  <a:pt x="4620084" y="1578452"/>
                  <a:pt x="4620084" y="1580520"/>
                </a:cubicBezTo>
                <a:cubicBezTo>
                  <a:pt x="4610553" y="1589962"/>
                  <a:pt x="4603584" y="1594682"/>
                  <a:pt x="4599179" y="1594682"/>
                </a:cubicBezTo>
                <a:cubicBezTo>
                  <a:pt x="4593334" y="1602775"/>
                  <a:pt x="4583129" y="1606821"/>
                  <a:pt x="4568562" y="1606821"/>
                </a:cubicBezTo>
                <a:lnTo>
                  <a:pt x="4565190" y="1607900"/>
                </a:lnTo>
                <a:cubicBezTo>
                  <a:pt x="4564470" y="1602055"/>
                  <a:pt x="4563391" y="1599133"/>
                  <a:pt x="4561953" y="1599133"/>
                </a:cubicBezTo>
                <a:lnTo>
                  <a:pt x="4560874" y="1599133"/>
                </a:lnTo>
                <a:cubicBezTo>
                  <a:pt x="4560874" y="1602819"/>
                  <a:pt x="4559750" y="1604662"/>
                  <a:pt x="4557502" y="1604662"/>
                </a:cubicBezTo>
                <a:lnTo>
                  <a:pt x="4555344" y="1604662"/>
                </a:lnTo>
                <a:lnTo>
                  <a:pt x="4553186" y="1602370"/>
                </a:lnTo>
                <a:cubicBezTo>
                  <a:pt x="4564516" y="1590681"/>
                  <a:pt x="4571439" y="1584836"/>
                  <a:pt x="4573957" y="1584836"/>
                </a:cubicBezTo>
                <a:cubicBezTo>
                  <a:pt x="4576205" y="1579531"/>
                  <a:pt x="4579487" y="1575170"/>
                  <a:pt x="4583803" y="1571753"/>
                </a:cubicBezTo>
                <a:cubicBezTo>
                  <a:pt x="4583803" y="1562762"/>
                  <a:pt x="4587130" y="1554355"/>
                  <a:pt x="4593784" y="1546532"/>
                </a:cubicBezTo>
                <a:lnTo>
                  <a:pt x="4593784" y="1544239"/>
                </a:lnTo>
                <a:lnTo>
                  <a:pt x="4591491" y="1541002"/>
                </a:lnTo>
                <a:lnTo>
                  <a:pt x="4592570" y="1533314"/>
                </a:lnTo>
                <a:lnTo>
                  <a:pt x="4592570" y="1528998"/>
                </a:lnTo>
                <a:lnTo>
                  <a:pt x="4591491" y="1524547"/>
                </a:lnTo>
                <a:lnTo>
                  <a:pt x="4592570" y="1521310"/>
                </a:lnTo>
                <a:lnTo>
                  <a:pt x="4589333" y="1517938"/>
                </a:lnTo>
                <a:cubicBezTo>
                  <a:pt x="4584387" y="1521805"/>
                  <a:pt x="4574901" y="1524727"/>
                  <a:pt x="4560874" y="1526705"/>
                </a:cubicBezTo>
                <a:cubicBezTo>
                  <a:pt x="4560874" y="1528594"/>
                  <a:pt x="4554265" y="1530796"/>
                  <a:pt x="4541047" y="1533314"/>
                </a:cubicBezTo>
                <a:lnTo>
                  <a:pt x="4538889" y="1530077"/>
                </a:lnTo>
                <a:lnTo>
                  <a:pt x="4538889" y="1526705"/>
                </a:lnTo>
                <a:lnTo>
                  <a:pt x="4555344" y="1517938"/>
                </a:lnTo>
                <a:lnTo>
                  <a:pt x="4566269" y="1505934"/>
                </a:lnTo>
                <a:cubicBezTo>
                  <a:pt x="4571574" y="1503147"/>
                  <a:pt x="4577418" y="1498741"/>
                  <a:pt x="4583803" y="1492717"/>
                </a:cubicBezTo>
                <a:cubicBezTo>
                  <a:pt x="4586590" y="1486872"/>
                  <a:pt x="4589513" y="1483950"/>
                  <a:pt x="4592570" y="1483950"/>
                </a:cubicBezTo>
                <a:cubicBezTo>
                  <a:pt x="4596256" y="1480173"/>
                  <a:pt x="4598100" y="1475992"/>
                  <a:pt x="4598100" y="1471406"/>
                </a:cubicBezTo>
                <a:lnTo>
                  <a:pt x="4579487" y="1471406"/>
                </a:lnTo>
                <a:cubicBezTo>
                  <a:pt x="4568517" y="1471406"/>
                  <a:pt x="4563032" y="1470102"/>
                  <a:pt x="4563032" y="1467495"/>
                </a:cubicBezTo>
                <a:lnTo>
                  <a:pt x="4561953" y="1464258"/>
                </a:lnTo>
                <a:lnTo>
                  <a:pt x="4563032" y="1463179"/>
                </a:lnTo>
                <a:lnTo>
                  <a:pt x="4587175" y="1463179"/>
                </a:lnTo>
                <a:lnTo>
                  <a:pt x="4595942" y="1461020"/>
                </a:lnTo>
                <a:lnTo>
                  <a:pt x="4604709" y="1463179"/>
                </a:lnTo>
                <a:cubicBezTo>
                  <a:pt x="4607226" y="1462999"/>
                  <a:pt x="4611587" y="1455671"/>
                  <a:pt x="4617792" y="1441194"/>
                </a:cubicBezTo>
                <a:cubicBezTo>
                  <a:pt x="4617432" y="1439036"/>
                  <a:pt x="4615634" y="1436473"/>
                  <a:pt x="4612397" y="1433506"/>
                </a:cubicBezTo>
                <a:lnTo>
                  <a:pt x="4618871" y="1429191"/>
                </a:lnTo>
                <a:lnTo>
                  <a:pt x="4621163" y="1429191"/>
                </a:lnTo>
                <a:cubicBezTo>
                  <a:pt x="4622602" y="1429191"/>
                  <a:pt x="4623321" y="1430269"/>
                  <a:pt x="4623321" y="1432427"/>
                </a:cubicBezTo>
                <a:lnTo>
                  <a:pt x="4625479" y="1432427"/>
                </a:lnTo>
                <a:lnTo>
                  <a:pt x="4626558" y="1429191"/>
                </a:lnTo>
                <a:cubicBezTo>
                  <a:pt x="4622962" y="1429191"/>
                  <a:pt x="4621163" y="1428067"/>
                  <a:pt x="4621163" y="1425818"/>
                </a:cubicBezTo>
                <a:cubicBezTo>
                  <a:pt x="4623141" y="1424020"/>
                  <a:pt x="4624580" y="1418940"/>
                  <a:pt x="4625479" y="1410577"/>
                </a:cubicBezTo>
                <a:cubicBezTo>
                  <a:pt x="4627008" y="1410577"/>
                  <a:pt x="4627772" y="1407835"/>
                  <a:pt x="4627772" y="1402350"/>
                </a:cubicBezTo>
                <a:lnTo>
                  <a:pt x="4627772" y="1400192"/>
                </a:lnTo>
                <a:lnTo>
                  <a:pt x="4622242" y="1401271"/>
                </a:lnTo>
                <a:cubicBezTo>
                  <a:pt x="4607765" y="1400552"/>
                  <a:pt x="4597515" y="1399158"/>
                  <a:pt x="4591491" y="1397090"/>
                </a:cubicBezTo>
                <a:cubicBezTo>
                  <a:pt x="4586905" y="1397090"/>
                  <a:pt x="4582544" y="1398484"/>
                  <a:pt x="4578408" y="1401271"/>
                </a:cubicBezTo>
                <a:cubicBezTo>
                  <a:pt x="4570135" y="1397585"/>
                  <a:pt x="4562447" y="1395742"/>
                  <a:pt x="4555344" y="1395742"/>
                </a:cubicBezTo>
                <a:lnTo>
                  <a:pt x="4552107" y="1396820"/>
                </a:lnTo>
                <a:cubicBezTo>
                  <a:pt x="4549859" y="1395921"/>
                  <a:pt x="4548735" y="1394258"/>
                  <a:pt x="4548735" y="1391830"/>
                </a:cubicBezTo>
                <a:lnTo>
                  <a:pt x="4548735" y="1390751"/>
                </a:lnTo>
                <a:lnTo>
                  <a:pt x="4550893" y="1388593"/>
                </a:lnTo>
                <a:lnTo>
                  <a:pt x="4555344" y="1389672"/>
                </a:lnTo>
                <a:lnTo>
                  <a:pt x="4564111" y="1388593"/>
                </a:lnTo>
                <a:cubicBezTo>
                  <a:pt x="4577239" y="1392279"/>
                  <a:pt x="4586725" y="1394123"/>
                  <a:pt x="4592570" y="1394123"/>
                </a:cubicBezTo>
                <a:cubicBezTo>
                  <a:pt x="4599224" y="1394123"/>
                  <a:pt x="4604709" y="1390796"/>
                  <a:pt x="4609025" y="1384142"/>
                </a:cubicBezTo>
                <a:cubicBezTo>
                  <a:pt x="4609025" y="1381984"/>
                  <a:pt x="4606102" y="1376903"/>
                  <a:pt x="4600258" y="1368901"/>
                </a:cubicBezTo>
                <a:cubicBezTo>
                  <a:pt x="4600258" y="1365214"/>
                  <a:pt x="4598100" y="1363371"/>
                  <a:pt x="4593784" y="1363371"/>
                </a:cubicBezTo>
                <a:cubicBezTo>
                  <a:pt x="4593784" y="1356088"/>
                  <a:pt x="4591221" y="1352447"/>
                  <a:pt x="4586096" y="1352447"/>
                </a:cubicBezTo>
                <a:lnTo>
                  <a:pt x="4584882" y="1351367"/>
                </a:lnTo>
                <a:lnTo>
                  <a:pt x="4584882" y="1349075"/>
                </a:lnTo>
                <a:cubicBezTo>
                  <a:pt x="4589827" y="1343949"/>
                  <a:pt x="4593154" y="1341386"/>
                  <a:pt x="4594863" y="1341386"/>
                </a:cubicBezTo>
                <a:lnTo>
                  <a:pt x="4613476" y="1345838"/>
                </a:lnTo>
                <a:lnTo>
                  <a:pt x="4624400" y="1344758"/>
                </a:lnTo>
                <a:cubicBezTo>
                  <a:pt x="4636089" y="1352401"/>
                  <a:pt x="4641934" y="1358246"/>
                  <a:pt x="4641934" y="1362292"/>
                </a:cubicBezTo>
                <a:lnTo>
                  <a:pt x="4636539" y="1368901"/>
                </a:lnTo>
                <a:lnTo>
                  <a:pt x="4638697" y="1371059"/>
                </a:lnTo>
                <a:lnTo>
                  <a:pt x="4644092" y="1369980"/>
                </a:lnTo>
                <a:lnTo>
                  <a:pt x="4646385" y="1373217"/>
                </a:lnTo>
                <a:cubicBezTo>
                  <a:pt x="4641260" y="1382029"/>
                  <a:pt x="4636854" y="1386435"/>
                  <a:pt x="4633167" y="1386435"/>
                </a:cubicBezTo>
                <a:cubicBezTo>
                  <a:pt x="4631009" y="1386435"/>
                  <a:pt x="4629930" y="1388233"/>
                  <a:pt x="4629930" y="1391830"/>
                </a:cubicBezTo>
                <a:cubicBezTo>
                  <a:pt x="4629930" y="1393358"/>
                  <a:pt x="4631009" y="1394123"/>
                  <a:pt x="4633167" y="1394123"/>
                </a:cubicBezTo>
                <a:lnTo>
                  <a:pt x="4639776" y="1391830"/>
                </a:lnTo>
                <a:lnTo>
                  <a:pt x="4652994" y="1391830"/>
                </a:lnTo>
                <a:cubicBezTo>
                  <a:pt x="4652994" y="1389672"/>
                  <a:pt x="4653713" y="1388593"/>
                  <a:pt x="4655152" y="1388593"/>
                </a:cubicBezTo>
                <a:lnTo>
                  <a:pt x="4656231" y="1388593"/>
                </a:lnTo>
                <a:lnTo>
                  <a:pt x="4666077" y="1395202"/>
                </a:lnTo>
                <a:cubicBezTo>
                  <a:pt x="4682172" y="1392953"/>
                  <a:pt x="4690220" y="1388908"/>
                  <a:pt x="4690220" y="1383063"/>
                </a:cubicBezTo>
                <a:lnTo>
                  <a:pt x="4690220" y="1381984"/>
                </a:lnTo>
                <a:lnTo>
                  <a:pt x="4688062" y="1375375"/>
                </a:lnTo>
                <a:lnTo>
                  <a:pt x="4693457" y="1366608"/>
                </a:lnTo>
                <a:cubicBezTo>
                  <a:pt x="4693457" y="1363551"/>
                  <a:pt x="4694581" y="1360269"/>
                  <a:pt x="4696829" y="1356762"/>
                </a:cubicBezTo>
                <a:lnTo>
                  <a:pt x="4692378" y="1347995"/>
                </a:lnTo>
                <a:lnTo>
                  <a:pt x="4692378" y="1346917"/>
                </a:lnTo>
                <a:cubicBezTo>
                  <a:pt x="4692378" y="1342511"/>
                  <a:pt x="4694581" y="1339588"/>
                  <a:pt x="4698987" y="1338150"/>
                </a:cubicBezTo>
                <a:close/>
                <a:moveTo>
                  <a:pt x="3095898" y="1337549"/>
                </a:moveTo>
                <a:cubicBezTo>
                  <a:pt x="3090863" y="1342584"/>
                  <a:pt x="3087266" y="1345102"/>
                  <a:pt x="3085108" y="1345102"/>
                </a:cubicBezTo>
                <a:lnTo>
                  <a:pt x="3085108" y="1346181"/>
                </a:lnTo>
                <a:lnTo>
                  <a:pt x="3089424" y="1350497"/>
                </a:lnTo>
                <a:lnTo>
                  <a:pt x="3091582" y="1350497"/>
                </a:lnTo>
                <a:cubicBezTo>
                  <a:pt x="3093740" y="1350497"/>
                  <a:pt x="3095898" y="1346541"/>
                  <a:pt x="3098056" y="1338628"/>
                </a:cubicBezTo>
                <a:lnTo>
                  <a:pt x="3096977" y="1337549"/>
                </a:lnTo>
                <a:close/>
                <a:moveTo>
                  <a:pt x="4154643" y="1337331"/>
                </a:moveTo>
                <a:lnTo>
                  <a:pt x="4154643" y="1338410"/>
                </a:lnTo>
                <a:lnTo>
                  <a:pt x="4158959" y="1338410"/>
                </a:lnTo>
                <a:lnTo>
                  <a:pt x="4158959" y="1337331"/>
                </a:lnTo>
                <a:close/>
                <a:moveTo>
                  <a:pt x="3710377" y="1337010"/>
                </a:moveTo>
                <a:lnTo>
                  <a:pt x="3710377" y="1338089"/>
                </a:lnTo>
                <a:lnTo>
                  <a:pt x="3712535" y="1338089"/>
                </a:lnTo>
                <a:lnTo>
                  <a:pt x="3712535" y="1337010"/>
                </a:lnTo>
                <a:close/>
                <a:moveTo>
                  <a:pt x="3570646" y="1337010"/>
                </a:moveTo>
                <a:lnTo>
                  <a:pt x="3567409" y="1338089"/>
                </a:lnTo>
                <a:lnTo>
                  <a:pt x="3567409" y="1339168"/>
                </a:lnTo>
                <a:lnTo>
                  <a:pt x="3568488" y="1339168"/>
                </a:lnTo>
                <a:lnTo>
                  <a:pt x="3573883" y="1338089"/>
                </a:lnTo>
                <a:lnTo>
                  <a:pt x="3573883" y="1337010"/>
                </a:lnTo>
                <a:close/>
                <a:moveTo>
                  <a:pt x="6668973" y="1336741"/>
                </a:moveTo>
                <a:lnTo>
                  <a:pt x="6665601" y="1337820"/>
                </a:lnTo>
                <a:lnTo>
                  <a:pt x="6665601" y="1338899"/>
                </a:lnTo>
                <a:lnTo>
                  <a:pt x="6666680" y="1338899"/>
                </a:lnTo>
                <a:lnTo>
                  <a:pt x="6670052" y="1337820"/>
                </a:lnTo>
                <a:lnTo>
                  <a:pt x="6670052" y="1336741"/>
                </a:lnTo>
                <a:close/>
                <a:moveTo>
                  <a:pt x="7684204" y="1336606"/>
                </a:moveTo>
                <a:cubicBezTo>
                  <a:pt x="7684204" y="1341732"/>
                  <a:pt x="7680967" y="1346138"/>
                  <a:pt x="7674493" y="1349824"/>
                </a:cubicBezTo>
                <a:lnTo>
                  <a:pt x="7676651" y="1356299"/>
                </a:lnTo>
                <a:cubicBezTo>
                  <a:pt x="7683035" y="1356299"/>
                  <a:pt x="7687396" y="1351218"/>
                  <a:pt x="7689734" y="1341058"/>
                </a:cubicBezTo>
                <a:close/>
                <a:moveTo>
                  <a:pt x="5180934" y="1336336"/>
                </a:moveTo>
                <a:lnTo>
                  <a:pt x="5180934" y="1338494"/>
                </a:lnTo>
                <a:lnTo>
                  <a:pt x="5183092" y="1338494"/>
                </a:lnTo>
                <a:close/>
                <a:moveTo>
                  <a:pt x="3599914" y="1335931"/>
                </a:moveTo>
                <a:lnTo>
                  <a:pt x="3597756" y="1341326"/>
                </a:lnTo>
                <a:lnTo>
                  <a:pt x="3597756" y="1342405"/>
                </a:lnTo>
                <a:lnTo>
                  <a:pt x="3598835" y="1342405"/>
                </a:lnTo>
                <a:lnTo>
                  <a:pt x="3600993" y="1337010"/>
                </a:lnTo>
                <a:lnTo>
                  <a:pt x="3600993" y="1335931"/>
                </a:lnTo>
                <a:close/>
                <a:moveTo>
                  <a:pt x="549603" y="1335930"/>
                </a:moveTo>
                <a:lnTo>
                  <a:pt x="546501" y="1337009"/>
                </a:lnTo>
                <a:lnTo>
                  <a:pt x="546501" y="1338088"/>
                </a:lnTo>
                <a:lnTo>
                  <a:pt x="547445" y="1338088"/>
                </a:lnTo>
                <a:lnTo>
                  <a:pt x="552840" y="1337009"/>
                </a:lnTo>
                <a:lnTo>
                  <a:pt x="552840" y="1335930"/>
                </a:lnTo>
                <a:close/>
                <a:moveTo>
                  <a:pt x="578062" y="1334851"/>
                </a:moveTo>
                <a:lnTo>
                  <a:pt x="576983" y="1338088"/>
                </a:lnTo>
                <a:lnTo>
                  <a:pt x="576983" y="1339167"/>
                </a:lnTo>
                <a:lnTo>
                  <a:pt x="578062" y="1339167"/>
                </a:lnTo>
                <a:lnTo>
                  <a:pt x="579141" y="1335930"/>
                </a:lnTo>
                <a:lnTo>
                  <a:pt x="579141" y="1334851"/>
                </a:lnTo>
                <a:close/>
                <a:moveTo>
                  <a:pt x="35066" y="1334381"/>
                </a:moveTo>
                <a:lnTo>
                  <a:pt x="35066" y="1336539"/>
                </a:lnTo>
                <a:lnTo>
                  <a:pt x="36145" y="1336539"/>
                </a:lnTo>
                <a:lnTo>
                  <a:pt x="36145" y="1334381"/>
                </a:lnTo>
                <a:close/>
                <a:moveTo>
                  <a:pt x="1544824" y="1334177"/>
                </a:moveTo>
                <a:lnTo>
                  <a:pt x="1550353" y="1335256"/>
                </a:lnTo>
                <a:lnTo>
                  <a:pt x="1550353" y="1336335"/>
                </a:lnTo>
                <a:cubicBezTo>
                  <a:pt x="1550353" y="1338043"/>
                  <a:pt x="1547745" y="1339167"/>
                  <a:pt x="1542530" y="1339707"/>
                </a:cubicBezTo>
                <a:lnTo>
                  <a:pt x="1541452" y="1338627"/>
                </a:lnTo>
                <a:cubicBezTo>
                  <a:pt x="1542530" y="1335660"/>
                  <a:pt x="1543655" y="1334177"/>
                  <a:pt x="1544824" y="1334177"/>
                </a:cubicBezTo>
                <a:close/>
                <a:moveTo>
                  <a:pt x="5614005" y="1331346"/>
                </a:moveTo>
                <a:lnTo>
                  <a:pt x="5611847" y="1342136"/>
                </a:lnTo>
                <a:lnTo>
                  <a:pt x="5612926" y="1343215"/>
                </a:lnTo>
                <a:lnTo>
                  <a:pt x="5615084" y="1343215"/>
                </a:lnTo>
                <a:lnTo>
                  <a:pt x="5618321" y="1332425"/>
                </a:lnTo>
                <a:lnTo>
                  <a:pt x="5617242" y="1331346"/>
                </a:lnTo>
                <a:close/>
                <a:moveTo>
                  <a:pt x="1690355" y="1329726"/>
                </a:moveTo>
                <a:cubicBezTo>
                  <a:pt x="1700694" y="1329726"/>
                  <a:pt x="1705865" y="1332333"/>
                  <a:pt x="1705865" y="1337549"/>
                </a:cubicBezTo>
                <a:lnTo>
                  <a:pt x="1699255" y="1339707"/>
                </a:lnTo>
                <a:cubicBezTo>
                  <a:pt x="1691163" y="1338268"/>
                  <a:pt x="1687118" y="1336425"/>
                  <a:pt x="1687118" y="1334177"/>
                </a:cubicBezTo>
                <a:close/>
                <a:moveTo>
                  <a:pt x="5608610" y="1329323"/>
                </a:moveTo>
                <a:lnTo>
                  <a:pt x="5604429" y="1334583"/>
                </a:lnTo>
                <a:cubicBezTo>
                  <a:pt x="5606497" y="1334583"/>
                  <a:pt x="5607531" y="1336021"/>
                  <a:pt x="5607531" y="1338899"/>
                </a:cubicBezTo>
                <a:lnTo>
                  <a:pt x="5606587" y="1342136"/>
                </a:lnTo>
                <a:lnTo>
                  <a:pt x="5607531" y="1348610"/>
                </a:lnTo>
                <a:lnTo>
                  <a:pt x="5607531" y="1352925"/>
                </a:lnTo>
                <a:lnTo>
                  <a:pt x="5605508" y="1357242"/>
                </a:lnTo>
                <a:lnTo>
                  <a:pt x="5606587" y="1360478"/>
                </a:lnTo>
                <a:lnTo>
                  <a:pt x="5602271" y="1364794"/>
                </a:lnTo>
                <a:lnTo>
                  <a:pt x="5603350" y="1364794"/>
                </a:lnTo>
                <a:lnTo>
                  <a:pt x="5607531" y="1359400"/>
                </a:lnTo>
                <a:lnTo>
                  <a:pt x="5606587" y="1358321"/>
                </a:lnTo>
                <a:lnTo>
                  <a:pt x="5606587" y="1357242"/>
                </a:lnTo>
                <a:cubicBezTo>
                  <a:pt x="5607756" y="1357242"/>
                  <a:pt x="5608790" y="1354724"/>
                  <a:pt x="5609689" y="1349689"/>
                </a:cubicBezTo>
                <a:lnTo>
                  <a:pt x="5610768" y="1349689"/>
                </a:lnTo>
                <a:lnTo>
                  <a:pt x="5609689" y="1342136"/>
                </a:lnTo>
                <a:lnTo>
                  <a:pt x="5609689" y="1339977"/>
                </a:lnTo>
                <a:lnTo>
                  <a:pt x="5610768" y="1338899"/>
                </a:lnTo>
                <a:lnTo>
                  <a:pt x="5607531" y="1332425"/>
                </a:lnTo>
                <a:close/>
                <a:moveTo>
                  <a:pt x="5599034" y="1329323"/>
                </a:moveTo>
                <a:lnTo>
                  <a:pt x="5601192" y="1331346"/>
                </a:lnTo>
                <a:lnTo>
                  <a:pt x="5601192" y="1329323"/>
                </a:lnTo>
                <a:close/>
                <a:moveTo>
                  <a:pt x="6630399" y="1329053"/>
                </a:moveTo>
                <a:lnTo>
                  <a:pt x="6640244" y="1332290"/>
                </a:lnTo>
                <a:lnTo>
                  <a:pt x="6645774" y="1330132"/>
                </a:lnTo>
                <a:lnTo>
                  <a:pt x="6647932" y="1333504"/>
                </a:lnTo>
                <a:lnTo>
                  <a:pt x="6643616" y="1337820"/>
                </a:lnTo>
                <a:lnTo>
                  <a:pt x="6638086" y="1336741"/>
                </a:lnTo>
                <a:lnTo>
                  <a:pt x="6629185" y="1336741"/>
                </a:lnTo>
                <a:lnTo>
                  <a:pt x="6625948" y="1333504"/>
                </a:lnTo>
                <a:close/>
                <a:moveTo>
                  <a:pt x="1526075" y="1328512"/>
                </a:moveTo>
                <a:lnTo>
                  <a:pt x="1527155" y="1328512"/>
                </a:lnTo>
                <a:cubicBezTo>
                  <a:pt x="1531201" y="1334536"/>
                  <a:pt x="1535247" y="1337549"/>
                  <a:pt x="1539294" y="1337549"/>
                </a:cubicBezTo>
                <a:lnTo>
                  <a:pt x="1539294" y="1340920"/>
                </a:lnTo>
                <a:lnTo>
                  <a:pt x="1528234" y="1342000"/>
                </a:lnTo>
                <a:cubicBezTo>
                  <a:pt x="1525266" y="1342000"/>
                  <a:pt x="1523064" y="1340516"/>
                  <a:pt x="1521625" y="1337549"/>
                </a:cubicBezTo>
                <a:lnTo>
                  <a:pt x="1521625" y="1336335"/>
                </a:lnTo>
                <a:cubicBezTo>
                  <a:pt x="1521625" y="1332288"/>
                  <a:pt x="1523109" y="1329681"/>
                  <a:pt x="1526075" y="1328512"/>
                </a:cubicBezTo>
                <a:close/>
                <a:moveTo>
                  <a:pt x="5646375" y="1328244"/>
                </a:moveTo>
                <a:cubicBezTo>
                  <a:pt x="5642778" y="1330042"/>
                  <a:pt x="5640980" y="1332874"/>
                  <a:pt x="5640980" y="1336741"/>
                </a:cubicBezTo>
                <a:lnTo>
                  <a:pt x="5640980" y="1352925"/>
                </a:lnTo>
                <a:lnTo>
                  <a:pt x="5643138" y="1355084"/>
                </a:lnTo>
                <a:lnTo>
                  <a:pt x="5657030" y="1355084"/>
                </a:lnTo>
                <a:lnTo>
                  <a:pt x="5660267" y="1358321"/>
                </a:lnTo>
                <a:lnTo>
                  <a:pt x="5660267" y="1359400"/>
                </a:lnTo>
                <a:cubicBezTo>
                  <a:pt x="5660267" y="1362277"/>
                  <a:pt x="5657030" y="1363715"/>
                  <a:pt x="5650556" y="1363715"/>
                </a:cubicBezTo>
                <a:lnTo>
                  <a:pt x="5633427" y="1386240"/>
                </a:lnTo>
                <a:cubicBezTo>
                  <a:pt x="5630010" y="1397749"/>
                  <a:pt x="5625334" y="1403503"/>
                  <a:pt x="5619400" y="1403503"/>
                </a:cubicBezTo>
                <a:cubicBezTo>
                  <a:pt x="5614724" y="1405662"/>
                  <a:pt x="5611487" y="1408899"/>
                  <a:pt x="5609689" y="1413215"/>
                </a:cubicBezTo>
                <a:lnTo>
                  <a:pt x="5601192" y="1420633"/>
                </a:lnTo>
                <a:lnTo>
                  <a:pt x="5601192" y="1421711"/>
                </a:lnTo>
                <a:lnTo>
                  <a:pt x="5603350" y="1421711"/>
                </a:lnTo>
                <a:cubicBezTo>
                  <a:pt x="5610453" y="1421892"/>
                  <a:pt x="5614005" y="1422611"/>
                  <a:pt x="5614005" y="1423870"/>
                </a:cubicBezTo>
                <a:lnTo>
                  <a:pt x="5630190" y="1419554"/>
                </a:lnTo>
                <a:lnTo>
                  <a:pt x="5634506" y="1419554"/>
                </a:lnTo>
                <a:lnTo>
                  <a:pt x="5643138" y="1421711"/>
                </a:lnTo>
                <a:lnTo>
                  <a:pt x="5646375" y="1421711"/>
                </a:lnTo>
                <a:lnTo>
                  <a:pt x="5647454" y="1420633"/>
                </a:lnTo>
                <a:lnTo>
                  <a:pt x="5648533" y="1420633"/>
                </a:lnTo>
                <a:lnTo>
                  <a:pt x="5647454" y="1402425"/>
                </a:lnTo>
                <a:lnTo>
                  <a:pt x="5647454" y="1392714"/>
                </a:lnTo>
                <a:lnTo>
                  <a:pt x="5648533" y="1388398"/>
                </a:lnTo>
                <a:lnTo>
                  <a:pt x="5645296" y="1377608"/>
                </a:lnTo>
                <a:lnTo>
                  <a:pt x="5651635" y="1374505"/>
                </a:lnTo>
                <a:lnTo>
                  <a:pt x="5658109" y="1376529"/>
                </a:lnTo>
                <a:lnTo>
                  <a:pt x="5664583" y="1376529"/>
                </a:lnTo>
                <a:lnTo>
                  <a:pt x="5673215" y="1374505"/>
                </a:lnTo>
                <a:lnTo>
                  <a:pt x="5675373" y="1374505"/>
                </a:lnTo>
                <a:cubicBezTo>
                  <a:pt x="5679689" y="1378731"/>
                  <a:pt x="5684005" y="1381205"/>
                  <a:pt x="5688321" y="1381924"/>
                </a:cubicBezTo>
                <a:lnTo>
                  <a:pt x="5688321" y="1386240"/>
                </a:lnTo>
                <a:lnTo>
                  <a:pt x="5691558" y="1386240"/>
                </a:lnTo>
                <a:cubicBezTo>
                  <a:pt x="5691558" y="1383363"/>
                  <a:pt x="5692278" y="1381924"/>
                  <a:pt x="5693716" y="1381924"/>
                </a:cubicBezTo>
                <a:lnTo>
                  <a:pt x="5696818" y="1381924"/>
                </a:lnTo>
                <a:cubicBezTo>
                  <a:pt x="5704012" y="1385161"/>
                  <a:pt x="5707608" y="1387319"/>
                  <a:pt x="5707608" y="1388398"/>
                </a:cubicBezTo>
                <a:cubicBezTo>
                  <a:pt x="5705630" y="1391994"/>
                  <a:pt x="5702753" y="1393793"/>
                  <a:pt x="5698976" y="1393793"/>
                </a:cubicBezTo>
                <a:lnTo>
                  <a:pt x="5700055" y="1401346"/>
                </a:lnTo>
                <a:cubicBezTo>
                  <a:pt x="5700055" y="1402785"/>
                  <a:pt x="5698617" y="1403503"/>
                  <a:pt x="5695739" y="1403503"/>
                </a:cubicBezTo>
                <a:lnTo>
                  <a:pt x="5695739" y="1404583"/>
                </a:lnTo>
                <a:cubicBezTo>
                  <a:pt x="5700055" y="1404583"/>
                  <a:pt x="5702213" y="1408179"/>
                  <a:pt x="5702213" y="1415373"/>
                </a:cubicBezTo>
                <a:lnTo>
                  <a:pt x="5702213" y="1416451"/>
                </a:lnTo>
                <a:cubicBezTo>
                  <a:pt x="5699336" y="1420678"/>
                  <a:pt x="5697897" y="1423870"/>
                  <a:pt x="5697897" y="1426028"/>
                </a:cubicBezTo>
                <a:lnTo>
                  <a:pt x="5697897" y="1427107"/>
                </a:lnTo>
                <a:lnTo>
                  <a:pt x="5698976" y="1427107"/>
                </a:lnTo>
                <a:lnTo>
                  <a:pt x="5716240" y="1413215"/>
                </a:lnTo>
                <a:lnTo>
                  <a:pt x="5722714" y="1412136"/>
                </a:lnTo>
                <a:lnTo>
                  <a:pt x="5722714" y="1411057"/>
                </a:lnTo>
                <a:lnTo>
                  <a:pt x="5720556" y="1407820"/>
                </a:lnTo>
                <a:lnTo>
                  <a:pt x="5721635" y="1402425"/>
                </a:lnTo>
                <a:cubicBezTo>
                  <a:pt x="5719118" y="1401885"/>
                  <a:pt x="5715161" y="1393253"/>
                  <a:pt x="5709766" y="1376529"/>
                </a:cubicBezTo>
                <a:cubicBezTo>
                  <a:pt x="5702933" y="1371943"/>
                  <a:pt x="5697897" y="1367312"/>
                  <a:pt x="5694660" y="1362637"/>
                </a:cubicBezTo>
                <a:lnTo>
                  <a:pt x="5678610" y="1363715"/>
                </a:lnTo>
                <a:lnTo>
                  <a:pt x="5668899" y="1363715"/>
                </a:lnTo>
                <a:lnTo>
                  <a:pt x="5666741" y="1361557"/>
                </a:lnTo>
                <a:lnTo>
                  <a:pt x="5666741" y="1359400"/>
                </a:lnTo>
                <a:cubicBezTo>
                  <a:pt x="5666741" y="1358141"/>
                  <a:pt x="5669259" y="1356702"/>
                  <a:pt x="5674294" y="1355084"/>
                </a:cubicBezTo>
                <a:lnTo>
                  <a:pt x="5684005" y="1357242"/>
                </a:lnTo>
                <a:cubicBezTo>
                  <a:pt x="5689760" y="1356702"/>
                  <a:pt x="5692637" y="1355624"/>
                  <a:pt x="5692637" y="1354005"/>
                </a:cubicBezTo>
                <a:lnTo>
                  <a:pt x="5692637" y="1352925"/>
                </a:lnTo>
                <a:lnTo>
                  <a:pt x="5690479" y="1339977"/>
                </a:lnTo>
                <a:lnTo>
                  <a:pt x="5694660" y="1328244"/>
                </a:lnTo>
                <a:lnTo>
                  <a:pt x="5689400" y="1328244"/>
                </a:lnTo>
                <a:lnTo>
                  <a:pt x="5685084" y="1331346"/>
                </a:lnTo>
                <a:lnTo>
                  <a:pt x="5677531" y="1331346"/>
                </a:lnTo>
                <a:cubicBezTo>
                  <a:pt x="5674834" y="1329278"/>
                  <a:pt x="5671597" y="1328244"/>
                  <a:pt x="5667820" y="1328244"/>
                </a:cubicBezTo>
                <a:close/>
                <a:moveTo>
                  <a:pt x="3206092" y="1326759"/>
                </a:moveTo>
                <a:cubicBezTo>
                  <a:pt x="3206092" y="1328737"/>
                  <a:pt x="3201416" y="1330895"/>
                  <a:pt x="3192065" y="1333233"/>
                </a:cubicBezTo>
                <a:cubicBezTo>
                  <a:pt x="3192065" y="1336650"/>
                  <a:pt x="3189187" y="1338808"/>
                  <a:pt x="3183433" y="1339707"/>
                </a:cubicBezTo>
                <a:cubicBezTo>
                  <a:pt x="3182354" y="1339707"/>
                  <a:pt x="3180915" y="1337189"/>
                  <a:pt x="3179117" y="1332154"/>
                </a:cubicBezTo>
                <a:cubicBezTo>
                  <a:pt x="3173722" y="1334852"/>
                  <a:pt x="3170844" y="1337010"/>
                  <a:pt x="3170485" y="1338628"/>
                </a:cubicBezTo>
                <a:lnTo>
                  <a:pt x="3170485" y="1341865"/>
                </a:lnTo>
                <a:cubicBezTo>
                  <a:pt x="3174081" y="1342045"/>
                  <a:pt x="3175880" y="1343124"/>
                  <a:pt x="3175880" y="1345102"/>
                </a:cubicBezTo>
                <a:lnTo>
                  <a:pt x="3175880" y="1350497"/>
                </a:lnTo>
                <a:lnTo>
                  <a:pt x="3172643" y="1354813"/>
                </a:lnTo>
                <a:lnTo>
                  <a:pt x="3172643" y="1355892"/>
                </a:lnTo>
                <a:lnTo>
                  <a:pt x="3180196" y="1354813"/>
                </a:lnTo>
                <a:lnTo>
                  <a:pt x="3189907" y="1354813"/>
                </a:lnTo>
                <a:lnTo>
                  <a:pt x="3196381" y="1360343"/>
                </a:lnTo>
                <a:lnTo>
                  <a:pt x="3207171" y="1354813"/>
                </a:lnTo>
                <a:lnTo>
                  <a:pt x="3212566" y="1354813"/>
                </a:lnTo>
                <a:lnTo>
                  <a:pt x="3213645" y="1355892"/>
                </a:lnTo>
                <a:lnTo>
                  <a:pt x="3214724" y="1355892"/>
                </a:lnTo>
                <a:lnTo>
                  <a:pt x="3216882" y="1352655"/>
                </a:lnTo>
                <a:lnTo>
                  <a:pt x="3216882" y="1351576"/>
                </a:lnTo>
                <a:cubicBezTo>
                  <a:pt x="3216882" y="1350137"/>
                  <a:pt x="3215443" y="1349418"/>
                  <a:pt x="3212566" y="1349418"/>
                </a:cubicBezTo>
                <a:cubicBezTo>
                  <a:pt x="3210767" y="1344742"/>
                  <a:pt x="3208969" y="1342225"/>
                  <a:pt x="3207171" y="1341865"/>
                </a:cubicBezTo>
                <a:lnTo>
                  <a:pt x="3208250" y="1337549"/>
                </a:lnTo>
                <a:lnTo>
                  <a:pt x="3207171" y="1332154"/>
                </a:lnTo>
                <a:lnTo>
                  <a:pt x="3208250" y="1327838"/>
                </a:lnTo>
                <a:lnTo>
                  <a:pt x="3207171" y="1326759"/>
                </a:lnTo>
                <a:close/>
                <a:moveTo>
                  <a:pt x="8753199" y="1326222"/>
                </a:moveTo>
                <a:lnTo>
                  <a:pt x="8751041" y="1332830"/>
                </a:lnTo>
                <a:lnTo>
                  <a:pt x="8758594" y="1338226"/>
                </a:lnTo>
                <a:lnTo>
                  <a:pt x="8764124" y="1331751"/>
                </a:lnTo>
                <a:lnTo>
                  <a:pt x="8764124" y="1329459"/>
                </a:lnTo>
                <a:cubicBezTo>
                  <a:pt x="8764124" y="1327301"/>
                  <a:pt x="8760482" y="1326222"/>
                  <a:pt x="8753199" y="1326222"/>
                </a:cubicBezTo>
                <a:close/>
                <a:moveTo>
                  <a:pt x="1117281" y="1324600"/>
                </a:moveTo>
                <a:lnTo>
                  <a:pt x="1113911" y="1327972"/>
                </a:lnTo>
                <a:lnTo>
                  <a:pt x="1114990" y="1329051"/>
                </a:lnTo>
                <a:cubicBezTo>
                  <a:pt x="1120114" y="1328332"/>
                  <a:pt x="1122676" y="1327208"/>
                  <a:pt x="1122676" y="1325679"/>
                </a:cubicBezTo>
                <a:close/>
                <a:moveTo>
                  <a:pt x="1080057" y="1324600"/>
                </a:moveTo>
                <a:lnTo>
                  <a:pt x="1080057" y="1325679"/>
                </a:lnTo>
                <a:lnTo>
                  <a:pt x="1084373" y="1339976"/>
                </a:lnTo>
                <a:lnTo>
                  <a:pt x="1081136" y="1354138"/>
                </a:lnTo>
                <a:lnTo>
                  <a:pt x="1082214" y="1357375"/>
                </a:lnTo>
                <a:lnTo>
                  <a:pt x="1093139" y="1356296"/>
                </a:lnTo>
                <a:lnTo>
                  <a:pt x="1095298" y="1356296"/>
                </a:lnTo>
                <a:lnTo>
                  <a:pt x="1095298" y="1341055"/>
                </a:lnTo>
                <a:cubicBezTo>
                  <a:pt x="1095298" y="1334851"/>
                  <a:pt x="1094578" y="1330085"/>
                  <a:pt x="1093139" y="1326758"/>
                </a:cubicBezTo>
                <a:lnTo>
                  <a:pt x="1092061" y="1327972"/>
                </a:lnTo>
                <a:lnTo>
                  <a:pt x="1088824" y="1327972"/>
                </a:lnTo>
                <a:lnTo>
                  <a:pt x="1084373" y="1324600"/>
                </a:lnTo>
                <a:close/>
                <a:moveTo>
                  <a:pt x="1658389" y="1324061"/>
                </a:moveTo>
                <a:cubicBezTo>
                  <a:pt x="1655960" y="1324780"/>
                  <a:pt x="1654477" y="1326264"/>
                  <a:pt x="1653938" y="1328512"/>
                </a:cubicBezTo>
                <a:lnTo>
                  <a:pt x="1655017" y="1331884"/>
                </a:lnTo>
                <a:lnTo>
                  <a:pt x="1658389" y="1331884"/>
                </a:lnTo>
                <a:cubicBezTo>
                  <a:pt x="1659827" y="1331884"/>
                  <a:pt x="1660547" y="1330760"/>
                  <a:pt x="1660547" y="1328512"/>
                </a:cubicBezTo>
                <a:close/>
                <a:moveTo>
                  <a:pt x="5649612" y="1323927"/>
                </a:moveTo>
                <a:lnTo>
                  <a:pt x="5649612" y="1325007"/>
                </a:lnTo>
                <a:lnTo>
                  <a:pt x="5652714" y="1325007"/>
                </a:lnTo>
                <a:lnTo>
                  <a:pt x="5652714" y="1323927"/>
                </a:lnTo>
                <a:close/>
                <a:moveTo>
                  <a:pt x="3075397" y="1323522"/>
                </a:moveTo>
                <a:lnTo>
                  <a:pt x="3075397" y="1325680"/>
                </a:lnTo>
                <a:cubicBezTo>
                  <a:pt x="3076476" y="1328557"/>
                  <a:pt x="3077555" y="1329996"/>
                  <a:pt x="3078634" y="1329996"/>
                </a:cubicBezTo>
                <a:lnTo>
                  <a:pt x="3079713" y="1329996"/>
                </a:lnTo>
                <a:lnTo>
                  <a:pt x="3079713" y="1328917"/>
                </a:lnTo>
                <a:cubicBezTo>
                  <a:pt x="3078275" y="1325680"/>
                  <a:pt x="3076836" y="1323882"/>
                  <a:pt x="3075397" y="1323522"/>
                </a:cubicBezTo>
                <a:close/>
                <a:moveTo>
                  <a:pt x="1176358" y="1323522"/>
                </a:moveTo>
                <a:lnTo>
                  <a:pt x="1176358" y="1327972"/>
                </a:lnTo>
                <a:lnTo>
                  <a:pt x="1178516" y="1331209"/>
                </a:lnTo>
                <a:lnTo>
                  <a:pt x="1178516" y="1334446"/>
                </a:lnTo>
                <a:cubicBezTo>
                  <a:pt x="1175906" y="1334446"/>
                  <a:pt x="1173704" y="1336649"/>
                  <a:pt x="1171906" y="1341055"/>
                </a:cubicBezTo>
                <a:cubicBezTo>
                  <a:pt x="1173344" y="1341055"/>
                  <a:pt x="1174064" y="1342134"/>
                  <a:pt x="1174064" y="1344292"/>
                </a:cubicBezTo>
                <a:cubicBezTo>
                  <a:pt x="1177930" y="1344292"/>
                  <a:pt x="1180133" y="1346855"/>
                  <a:pt x="1180673" y="1351980"/>
                </a:cubicBezTo>
                <a:lnTo>
                  <a:pt x="1183910" y="1351980"/>
                </a:lnTo>
                <a:lnTo>
                  <a:pt x="1186203" y="1349822"/>
                </a:lnTo>
                <a:lnTo>
                  <a:pt x="1181752" y="1345371"/>
                </a:lnTo>
                <a:cubicBezTo>
                  <a:pt x="1182111" y="1339707"/>
                  <a:pt x="1183956" y="1335345"/>
                  <a:pt x="1187283" y="1332288"/>
                </a:cubicBezTo>
                <a:lnTo>
                  <a:pt x="1187283" y="1327972"/>
                </a:lnTo>
                <a:lnTo>
                  <a:pt x="1179595" y="1323522"/>
                </a:lnTo>
                <a:close/>
                <a:moveTo>
                  <a:pt x="9191126" y="1323171"/>
                </a:moveTo>
                <a:cubicBezTo>
                  <a:pt x="9191126" y="1325329"/>
                  <a:pt x="9189687" y="1327487"/>
                  <a:pt x="9186810" y="1329645"/>
                </a:cubicBezTo>
                <a:lnTo>
                  <a:pt x="9190047" y="1329645"/>
                </a:lnTo>
                <a:lnTo>
                  <a:pt x="9192205" y="1325329"/>
                </a:lnTo>
                <a:lnTo>
                  <a:pt x="9192205" y="1323171"/>
                </a:lnTo>
                <a:close/>
                <a:moveTo>
                  <a:pt x="2242655" y="1323168"/>
                </a:moveTo>
                <a:cubicBezTo>
                  <a:pt x="2248500" y="1324607"/>
                  <a:pt x="2254660" y="1328204"/>
                  <a:pt x="2261133" y="1333958"/>
                </a:cubicBezTo>
                <a:cubicBezTo>
                  <a:pt x="2270576" y="1337375"/>
                  <a:pt x="2275296" y="1343175"/>
                  <a:pt x="2275296" y="1351357"/>
                </a:cubicBezTo>
                <a:lnTo>
                  <a:pt x="2275296" y="1352436"/>
                </a:lnTo>
                <a:cubicBezTo>
                  <a:pt x="2274396" y="1355314"/>
                  <a:pt x="2272552" y="1357472"/>
                  <a:pt x="2269766" y="1358910"/>
                </a:cubicBezTo>
                <a:lnTo>
                  <a:pt x="2266529" y="1358910"/>
                </a:lnTo>
                <a:cubicBezTo>
                  <a:pt x="2264370" y="1358191"/>
                  <a:pt x="2263291" y="1356033"/>
                  <a:pt x="2263291" y="1352436"/>
                </a:cubicBezTo>
                <a:lnTo>
                  <a:pt x="2261133" y="1352436"/>
                </a:lnTo>
                <a:cubicBezTo>
                  <a:pt x="2261133" y="1356752"/>
                  <a:pt x="2255738" y="1358910"/>
                  <a:pt x="2244950" y="1358910"/>
                </a:cubicBezTo>
                <a:lnTo>
                  <a:pt x="2219997" y="1357831"/>
                </a:lnTo>
                <a:lnTo>
                  <a:pt x="2218919" y="1356752"/>
                </a:lnTo>
                <a:lnTo>
                  <a:pt x="2218919" y="1355673"/>
                </a:lnTo>
                <a:cubicBezTo>
                  <a:pt x="2218919" y="1351897"/>
                  <a:pt x="2221075" y="1348255"/>
                  <a:pt x="2225391" y="1344749"/>
                </a:cubicBezTo>
                <a:cubicBezTo>
                  <a:pt x="2228448" y="1336836"/>
                  <a:pt x="2230965" y="1332879"/>
                  <a:pt x="2232945" y="1332879"/>
                </a:cubicBezTo>
                <a:lnTo>
                  <a:pt x="2234023" y="1333958"/>
                </a:lnTo>
                <a:lnTo>
                  <a:pt x="2234023" y="1331801"/>
                </a:lnTo>
                <a:lnTo>
                  <a:pt x="2231865" y="1328563"/>
                </a:lnTo>
                <a:lnTo>
                  <a:pt x="2231865" y="1326406"/>
                </a:lnTo>
                <a:cubicBezTo>
                  <a:pt x="2231865" y="1324607"/>
                  <a:pt x="2235462" y="1323528"/>
                  <a:pt x="2242655" y="1323168"/>
                </a:cubicBezTo>
                <a:close/>
                <a:moveTo>
                  <a:pt x="758121" y="1322307"/>
                </a:moveTo>
                <a:lnTo>
                  <a:pt x="758121" y="1328512"/>
                </a:lnTo>
                <a:lnTo>
                  <a:pt x="761358" y="1330670"/>
                </a:lnTo>
                <a:lnTo>
                  <a:pt x="761358" y="1329591"/>
                </a:lnTo>
                <a:lnTo>
                  <a:pt x="759200" y="1322307"/>
                </a:lnTo>
                <a:close/>
                <a:moveTo>
                  <a:pt x="3696350" y="1321904"/>
                </a:moveTo>
                <a:lnTo>
                  <a:pt x="3695271" y="1327299"/>
                </a:lnTo>
                <a:lnTo>
                  <a:pt x="3695271" y="1337010"/>
                </a:lnTo>
                <a:cubicBezTo>
                  <a:pt x="3695271" y="1338089"/>
                  <a:pt x="3696709" y="1339168"/>
                  <a:pt x="3699587" y="1340247"/>
                </a:cubicBezTo>
                <a:lnTo>
                  <a:pt x="3700666" y="1339168"/>
                </a:lnTo>
                <a:lnTo>
                  <a:pt x="3700666" y="1332694"/>
                </a:lnTo>
                <a:lnTo>
                  <a:pt x="3696350" y="1325141"/>
                </a:lnTo>
                <a:lnTo>
                  <a:pt x="3697429" y="1324062"/>
                </a:lnTo>
                <a:lnTo>
                  <a:pt x="3697429" y="1321904"/>
                </a:lnTo>
                <a:close/>
                <a:moveTo>
                  <a:pt x="5116059" y="1320016"/>
                </a:moveTo>
                <a:lnTo>
                  <a:pt x="5112822" y="1321095"/>
                </a:lnTo>
                <a:lnTo>
                  <a:pt x="5113901" y="1328783"/>
                </a:lnTo>
                <a:lnTo>
                  <a:pt x="5109585" y="1337415"/>
                </a:lnTo>
                <a:cubicBezTo>
                  <a:pt x="5109585" y="1340292"/>
                  <a:pt x="5111383" y="1341731"/>
                  <a:pt x="5114980" y="1341731"/>
                </a:cubicBezTo>
                <a:lnTo>
                  <a:pt x="5117138" y="1343889"/>
                </a:lnTo>
                <a:cubicBezTo>
                  <a:pt x="5128737" y="1343349"/>
                  <a:pt x="5134537" y="1340112"/>
                  <a:pt x="5134537" y="1334178"/>
                </a:cubicBezTo>
                <a:lnTo>
                  <a:pt x="5137774" y="1329862"/>
                </a:lnTo>
                <a:lnTo>
                  <a:pt x="5138853" y="1328783"/>
                </a:lnTo>
                <a:lnTo>
                  <a:pt x="5139932" y="1328783"/>
                </a:lnTo>
                <a:cubicBezTo>
                  <a:pt x="5149283" y="1328783"/>
                  <a:pt x="5153959" y="1331301"/>
                  <a:pt x="5153959" y="1336336"/>
                </a:cubicBezTo>
                <a:lnTo>
                  <a:pt x="5152880" y="1337415"/>
                </a:lnTo>
                <a:cubicBezTo>
                  <a:pt x="5159534" y="1342450"/>
                  <a:pt x="5165288" y="1344968"/>
                  <a:pt x="5170144" y="1344968"/>
                </a:cubicBezTo>
                <a:cubicBezTo>
                  <a:pt x="5172662" y="1344428"/>
                  <a:pt x="5174820" y="1342270"/>
                  <a:pt x="5176618" y="1338494"/>
                </a:cubicBezTo>
                <a:lnTo>
                  <a:pt x="5176618" y="1336336"/>
                </a:lnTo>
                <a:lnTo>
                  <a:pt x="5174460" y="1333099"/>
                </a:lnTo>
                <a:cubicBezTo>
                  <a:pt x="5174460" y="1330761"/>
                  <a:pt x="5176978" y="1329322"/>
                  <a:pt x="5182013" y="1328783"/>
                </a:cubicBezTo>
                <a:lnTo>
                  <a:pt x="5182013" y="1326625"/>
                </a:lnTo>
                <a:cubicBezTo>
                  <a:pt x="5182013" y="1324557"/>
                  <a:pt x="5178057" y="1323073"/>
                  <a:pt x="5170144" y="1322174"/>
                </a:cubicBezTo>
                <a:cubicBezTo>
                  <a:pt x="5170144" y="1323613"/>
                  <a:pt x="5169065" y="1324332"/>
                  <a:pt x="5166907" y="1324332"/>
                </a:cubicBezTo>
                <a:cubicBezTo>
                  <a:pt x="5165468" y="1323073"/>
                  <a:pt x="5159354" y="1321994"/>
                  <a:pt x="5148564" y="1321095"/>
                </a:cubicBezTo>
                <a:lnTo>
                  <a:pt x="5147485" y="1320016"/>
                </a:lnTo>
                <a:lnTo>
                  <a:pt x="5146406" y="1320016"/>
                </a:lnTo>
                <a:lnTo>
                  <a:pt x="5144248" y="1322174"/>
                </a:lnTo>
                <a:lnTo>
                  <a:pt x="5136695" y="1322174"/>
                </a:lnTo>
                <a:lnTo>
                  <a:pt x="5131165" y="1321095"/>
                </a:lnTo>
                <a:lnTo>
                  <a:pt x="5124691" y="1322174"/>
                </a:lnTo>
                <a:lnTo>
                  <a:pt x="5122533" y="1322174"/>
                </a:lnTo>
                <a:close/>
                <a:moveTo>
                  <a:pt x="2082289" y="1319931"/>
                </a:moveTo>
                <a:lnTo>
                  <a:pt x="2080130" y="1322089"/>
                </a:lnTo>
                <a:lnTo>
                  <a:pt x="2080130" y="1323168"/>
                </a:lnTo>
                <a:lnTo>
                  <a:pt x="2083367" y="1324247"/>
                </a:lnTo>
                <a:lnTo>
                  <a:pt x="2084446" y="1323168"/>
                </a:lnTo>
                <a:lnTo>
                  <a:pt x="2084446" y="1319931"/>
                </a:lnTo>
                <a:close/>
                <a:moveTo>
                  <a:pt x="3606388" y="1319746"/>
                </a:moveTo>
                <a:lnTo>
                  <a:pt x="3602072" y="1332694"/>
                </a:lnTo>
                <a:cubicBezTo>
                  <a:pt x="3607826" y="1328198"/>
                  <a:pt x="3610704" y="1323882"/>
                  <a:pt x="3610704" y="1319746"/>
                </a:cubicBezTo>
                <a:close/>
                <a:moveTo>
                  <a:pt x="5659188" y="1319612"/>
                </a:moveTo>
                <a:lnTo>
                  <a:pt x="5655951" y="1320691"/>
                </a:lnTo>
                <a:lnTo>
                  <a:pt x="5655951" y="1321769"/>
                </a:lnTo>
                <a:lnTo>
                  <a:pt x="5657030" y="1321769"/>
                </a:lnTo>
                <a:lnTo>
                  <a:pt x="5661346" y="1320691"/>
                </a:lnTo>
                <a:lnTo>
                  <a:pt x="5661346" y="1319612"/>
                </a:lnTo>
                <a:close/>
                <a:moveTo>
                  <a:pt x="2181961" y="1316559"/>
                </a:moveTo>
                <a:cubicBezTo>
                  <a:pt x="2178905" y="1318358"/>
                  <a:pt x="2176747" y="1320920"/>
                  <a:pt x="2175487" y="1324247"/>
                </a:cubicBezTo>
                <a:lnTo>
                  <a:pt x="2179802" y="1327484"/>
                </a:lnTo>
                <a:cubicBezTo>
                  <a:pt x="2183400" y="1324427"/>
                  <a:pt x="2185198" y="1321505"/>
                  <a:pt x="2185198" y="1318717"/>
                </a:cubicBezTo>
                <a:close/>
                <a:moveTo>
                  <a:pt x="5257678" y="1314621"/>
                </a:moveTo>
                <a:cubicBezTo>
                  <a:pt x="5257678" y="1315880"/>
                  <a:pt x="5260960" y="1316959"/>
                  <a:pt x="5267524" y="1317858"/>
                </a:cubicBezTo>
                <a:lnTo>
                  <a:pt x="5272919" y="1316779"/>
                </a:lnTo>
                <a:lnTo>
                  <a:pt x="5272919" y="1315700"/>
                </a:lnTo>
                <a:lnTo>
                  <a:pt x="5269682" y="1314621"/>
                </a:lnTo>
                <a:lnTo>
                  <a:pt x="5268603" y="1315700"/>
                </a:lnTo>
                <a:lnTo>
                  <a:pt x="5267524" y="1315700"/>
                </a:lnTo>
                <a:lnTo>
                  <a:pt x="5260915" y="1314621"/>
                </a:lnTo>
                <a:close/>
                <a:moveTo>
                  <a:pt x="5112822" y="1314621"/>
                </a:moveTo>
                <a:lnTo>
                  <a:pt x="5112822" y="1315700"/>
                </a:lnTo>
                <a:lnTo>
                  <a:pt x="5114980" y="1315700"/>
                </a:lnTo>
                <a:lnTo>
                  <a:pt x="5114980" y="1314621"/>
                </a:lnTo>
                <a:close/>
                <a:moveTo>
                  <a:pt x="2089842" y="1314402"/>
                </a:moveTo>
                <a:lnTo>
                  <a:pt x="2087685" y="1316559"/>
                </a:lnTo>
                <a:lnTo>
                  <a:pt x="2089842" y="1318717"/>
                </a:lnTo>
                <a:lnTo>
                  <a:pt x="2093080" y="1318717"/>
                </a:lnTo>
                <a:lnTo>
                  <a:pt x="2093080" y="1314402"/>
                </a:lnTo>
                <a:close/>
                <a:moveTo>
                  <a:pt x="3558777" y="1314351"/>
                </a:moveTo>
                <a:lnTo>
                  <a:pt x="3557698" y="1317588"/>
                </a:lnTo>
                <a:lnTo>
                  <a:pt x="3562014" y="1317588"/>
                </a:lnTo>
                <a:lnTo>
                  <a:pt x="3562014" y="1316509"/>
                </a:lnTo>
                <a:lnTo>
                  <a:pt x="3559856" y="1314351"/>
                </a:lnTo>
                <a:close/>
                <a:moveTo>
                  <a:pt x="5717319" y="1314217"/>
                </a:moveTo>
                <a:lnTo>
                  <a:pt x="5715161" y="1316375"/>
                </a:lnTo>
                <a:lnTo>
                  <a:pt x="5715161" y="1318532"/>
                </a:lnTo>
                <a:lnTo>
                  <a:pt x="5719477" y="1319612"/>
                </a:lnTo>
                <a:lnTo>
                  <a:pt x="5720556" y="1318532"/>
                </a:lnTo>
                <a:lnTo>
                  <a:pt x="5720556" y="1316375"/>
                </a:lnTo>
                <a:lnTo>
                  <a:pt x="5718398" y="1314217"/>
                </a:lnTo>
                <a:close/>
                <a:moveTo>
                  <a:pt x="722379" y="1313810"/>
                </a:moveTo>
                <a:lnTo>
                  <a:pt x="722379" y="1314889"/>
                </a:lnTo>
                <a:lnTo>
                  <a:pt x="730741" y="1317992"/>
                </a:lnTo>
                <a:lnTo>
                  <a:pt x="730741" y="1315968"/>
                </a:lnTo>
                <a:lnTo>
                  <a:pt x="723458" y="1313810"/>
                </a:lnTo>
                <a:close/>
                <a:moveTo>
                  <a:pt x="5137774" y="1313542"/>
                </a:moveTo>
                <a:lnTo>
                  <a:pt x="5137774" y="1314621"/>
                </a:lnTo>
                <a:lnTo>
                  <a:pt x="5139932" y="1316779"/>
                </a:lnTo>
                <a:lnTo>
                  <a:pt x="5143169" y="1316779"/>
                </a:lnTo>
                <a:lnTo>
                  <a:pt x="5143169" y="1314621"/>
                </a:lnTo>
                <a:lnTo>
                  <a:pt x="5138853" y="1313542"/>
                </a:lnTo>
                <a:close/>
                <a:moveTo>
                  <a:pt x="9180336" y="1313325"/>
                </a:moveTo>
                <a:cubicBezTo>
                  <a:pt x="9180516" y="1316922"/>
                  <a:pt x="9181235" y="1318720"/>
                  <a:pt x="9182494" y="1318720"/>
                </a:cubicBezTo>
                <a:lnTo>
                  <a:pt x="9188968" y="1316562"/>
                </a:lnTo>
                <a:cubicBezTo>
                  <a:pt x="9188249" y="1314404"/>
                  <a:pt x="9186091" y="1313325"/>
                  <a:pt x="9182494" y="1313325"/>
                </a:cubicBezTo>
                <a:close/>
                <a:moveTo>
                  <a:pt x="6754889" y="1312464"/>
                </a:moveTo>
                <a:lnTo>
                  <a:pt x="6754889" y="1320152"/>
                </a:lnTo>
                <a:lnTo>
                  <a:pt x="6757047" y="1322444"/>
                </a:lnTo>
                <a:cubicBezTo>
                  <a:pt x="6758935" y="1322444"/>
                  <a:pt x="6760059" y="1319477"/>
                  <a:pt x="6760419" y="1313543"/>
                </a:cubicBezTo>
                <a:close/>
                <a:moveTo>
                  <a:pt x="1182831" y="1311518"/>
                </a:moveTo>
                <a:lnTo>
                  <a:pt x="1180673" y="1313676"/>
                </a:lnTo>
                <a:lnTo>
                  <a:pt x="1180673" y="1316912"/>
                </a:lnTo>
                <a:lnTo>
                  <a:pt x="1186203" y="1316912"/>
                </a:lnTo>
                <a:lnTo>
                  <a:pt x="1186203" y="1311518"/>
                </a:lnTo>
                <a:close/>
                <a:moveTo>
                  <a:pt x="5135616" y="1310305"/>
                </a:moveTo>
                <a:lnTo>
                  <a:pt x="5135616" y="1312463"/>
                </a:lnTo>
                <a:lnTo>
                  <a:pt x="5136695" y="1312463"/>
                </a:lnTo>
                <a:lnTo>
                  <a:pt x="5136695" y="1310305"/>
                </a:lnTo>
                <a:close/>
                <a:moveTo>
                  <a:pt x="3175880" y="1308416"/>
                </a:moveTo>
                <a:lnTo>
                  <a:pt x="3175880" y="1324601"/>
                </a:lnTo>
                <a:lnTo>
                  <a:pt x="3181275" y="1331075"/>
                </a:lnTo>
                <a:cubicBezTo>
                  <a:pt x="3181275" y="1328917"/>
                  <a:pt x="3183792" y="1325320"/>
                  <a:pt x="3188828" y="1320285"/>
                </a:cubicBezTo>
                <a:lnTo>
                  <a:pt x="3190986" y="1314890"/>
                </a:lnTo>
                <a:cubicBezTo>
                  <a:pt x="3185231" y="1313272"/>
                  <a:pt x="3180915" y="1311114"/>
                  <a:pt x="3178038" y="1308416"/>
                </a:cubicBezTo>
                <a:close/>
                <a:moveTo>
                  <a:pt x="5076135" y="1308147"/>
                </a:moveTo>
                <a:lnTo>
                  <a:pt x="5075056" y="1309226"/>
                </a:lnTo>
                <a:lnTo>
                  <a:pt x="5073977" y="1309226"/>
                </a:lnTo>
                <a:lnTo>
                  <a:pt x="5075056" y="1312463"/>
                </a:lnTo>
                <a:lnTo>
                  <a:pt x="5076135" y="1312463"/>
                </a:lnTo>
                <a:close/>
                <a:moveTo>
                  <a:pt x="566463" y="1307471"/>
                </a:moveTo>
                <a:lnTo>
                  <a:pt x="566463" y="1311652"/>
                </a:lnTo>
                <a:lnTo>
                  <a:pt x="569565" y="1311652"/>
                </a:lnTo>
                <a:lnTo>
                  <a:pt x="569565" y="1309629"/>
                </a:lnTo>
                <a:lnTo>
                  <a:pt x="567542" y="1307471"/>
                </a:lnTo>
                <a:close/>
                <a:moveTo>
                  <a:pt x="7710505" y="1307204"/>
                </a:moveTo>
                <a:lnTo>
                  <a:pt x="7709426" y="1311520"/>
                </a:lnTo>
                <a:lnTo>
                  <a:pt x="7709426" y="1312599"/>
                </a:lnTo>
                <a:lnTo>
                  <a:pt x="7710505" y="1312599"/>
                </a:lnTo>
                <a:lnTo>
                  <a:pt x="7711584" y="1309363"/>
                </a:lnTo>
                <a:lnTo>
                  <a:pt x="7711584" y="1307204"/>
                </a:lnTo>
                <a:close/>
                <a:moveTo>
                  <a:pt x="5723793" y="1306664"/>
                </a:moveTo>
                <a:lnTo>
                  <a:pt x="5723793" y="1307743"/>
                </a:lnTo>
                <a:lnTo>
                  <a:pt x="5725951" y="1307743"/>
                </a:lnTo>
                <a:lnTo>
                  <a:pt x="5725951" y="1306664"/>
                </a:lnTo>
                <a:close/>
                <a:moveTo>
                  <a:pt x="3695271" y="1306663"/>
                </a:moveTo>
                <a:lnTo>
                  <a:pt x="3695271" y="1309900"/>
                </a:lnTo>
                <a:lnTo>
                  <a:pt x="3697429" y="1307742"/>
                </a:lnTo>
                <a:lnTo>
                  <a:pt x="3696350" y="1306663"/>
                </a:lnTo>
                <a:close/>
                <a:moveTo>
                  <a:pt x="3570646" y="1306663"/>
                </a:moveTo>
                <a:lnTo>
                  <a:pt x="3570646" y="1309900"/>
                </a:lnTo>
                <a:lnTo>
                  <a:pt x="3571725" y="1315430"/>
                </a:lnTo>
                <a:lnTo>
                  <a:pt x="3574962" y="1315430"/>
                </a:lnTo>
                <a:cubicBezTo>
                  <a:pt x="3574242" y="1309585"/>
                  <a:pt x="3573163" y="1306663"/>
                  <a:pt x="3571725" y="1306663"/>
                </a:cubicBezTo>
                <a:close/>
                <a:moveTo>
                  <a:pt x="8252690" y="1305316"/>
                </a:moveTo>
                <a:lnTo>
                  <a:pt x="8252690" y="1306395"/>
                </a:lnTo>
                <a:lnTo>
                  <a:pt x="8254848" y="1308553"/>
                </a:lnTo>
                <a:lnTo>
                  <a:pt x="8254848" y="1307474"/>
                </a:lnTo>
                <a:close/>
                <a:moveTo>
                  <a:pt x="1062522" y="1304909"/>
                </a:moveTo>
                <a:lnTo>
                  <a:pt x="1062522" y="1308281"/>
                </a:lnTo>
                <a:lnTo>
                  <a:pt x="1064681" y="1308281"/>
                </a:lnTo>
                <a:lnTo>
                  <a:pt x="1064681" y="1307067"/>
                </a:lnTo>
                <a:close/>
                <a:moveTo>
                  <a:pt x="5728109" y="1304506"/>
                </a:moveTo>
                <a:lnTo>
                  <a:pt x="5728109" y="1305584"/>
                </a:lnTo>
                <a:cubicBezTo>
                  <a:pt x="5733504" y="1305584"/>
                  <a:pt x="5737056" y="1306304"/>
                  <a:pt x="5738765" y="1307743"/>
                </a:cubicBezTo>
                <a:lnTo>
                  <a:pt x="5738765" y="1305584"/>
                </a:lnTo>
                <a:lnTo>
                  <a:pt x="5734583" y="1304506"/>
                </a:lnTo>
                <a:close/>
                <a:moveTo>
                  <a:pt x="1745518" y="1303965"/>
                </a:moveTo>
                <a:lnTo>
                  <a:pt x="1753206" y="1303965"/>
                </a:lnTo>
                <a:cubicBezTo>
                  <a:pt x="1767233" y="1313855"/>
                  <a:pt x="1774247" y="1321319"/>
                  <a:pt x="1774247" y="1326354"/>
                </a:cubicBezTo>
                <a:cubicBezTo>
                  <a:pt x="1779011" y="1326354"/>
                  <a:pt x="1781935" y="1329681"/>
                  <a:pt x="1783015" y="1336335"/>
                </a:cubicBezTo>
                <a:lnTo>
                  <a:pt x="1783015" y="1337549"/>
                </a:lnTo>
                <a:cubicBezTo>
                  <a:pt x="1781575" y="1340516"/>
                  <a:pt x="1779371" y="1342000"/>
                  <a:pt x="1776405" y="1342000"/>
                </a:cubicBezTo>
                <a:lnTo>
                  <a:pt x="1736751" y="1336335"/>
                </a:lnTo>
                <a:lnTo>
                  <a:pt x="1735537" y="1337549"/>
                </a:lnTo>
                <a:lnTo>
                  <a:pt x="1734459" y="1337549"/>
                </a:lnTo>
                <a:lnTo>
                  <a:pt x="1734459" y="1333098"/>
                </a:lnTo>
                <a:lnTo>
                  <a:pt x="1733379" y="1333098"/>
                </a:lnTo>
                <a:cubicBezTo>
                  <a:pt x="1733379" y="1337863"/>
                  <a:pt x="1732256" y="1340471"/>
                  <a:pt x="1730007" y="1340920"/>
                </a:cubicBezTo>
                <a:lnTo>
                  <a:pt x="1724613" y="1340920"/>
                </a:lnTo>
                <a:lnTo>
                  <a:pt x="1718003" y="1338627"/>
                </a:lnTo>
                <a:lnTo>
                  <a:pt x="1712475" y="1340920"/>
                </a:lnTo>
                <a:lnTo>
                  <a:pt x="1708023" y="1337549"/>
                </a:lnTo>
                <a:cubicBezTo>
                  <a:pt x="1708023" y="1336020"/>
                  <a:pt x="1710945" y="1334896"/>
                  <a:pt x="1716790" y="1334177"/>
                </a:cubicBezTo>
                <a:cubicBezTo>
                  <a:pt x="1726589" y="1322398"/>
                  <a:pt x="1736167" y="1312327"/>
                  <a:pt x="1745518" y="1303965"/>
                </a:cubicBezTo>
                <a:close/>
                <a:moveTo>
                  <a:pt x="6754889" y="1303697"/>
                </a:moveTo>
                <a:lnTo>
                  <a:pt x="6753810" y="1309227"/>
                </a:lnTo>
                <a:cubicBezTo>
                  <a:pt x="6755248" y="1309227"/>
                  <a:pt x="6755968" y="1308103"/>
                  <a:pt x="6755968" y="1305855"/>
                </a:cubicBezTo>
                <a:lnTo>
                  <a:pt x="6755968" y="1303697"/>
                </a:lnTo>
                <a:close/>
                <a:moveTo>
                  <a:pt x="5082609" y="1302752"/>
                </a:moveTo>
                <a:lnTo>
                  <a:pt x="5080451" y="1304910"/>
                </a:lnTo>
                <a:lnTo>
                  <a:pt x="5082609" y="1304910"/>
                </a:lnTo>
                <a:close/>
                <a:moveTo>
                  <a:pt x="9184652" y="1302535"/>
                </a:moveTo>
                <a:lnTo>
                  <a:pt x="9182494" y="1304693"/>
                </a:lnTo>
                <a:lnTo>
                  <a:pt x="9183573" y="1305772"/>
                </a:lnTo>
                <a:lnTo>
                  <a:pt x="9185731" y="1305772"/>
                </a:lnTo>
                <a:lnTo>
                  <a:pt x="9187889" y="1303614"/>
                </a:lnTo>
                <a:lnTo>
                  <a:pt x="9187889" y="1302535"/>
                </a:lnTo>
                <a:close/>
                <a:moveTo>
                  <a:pt x="5698976" y="1302348"/>
                </a:moveTo>
                <a:lnTo>
                  <a:pt x="5698976" y="1305584"/>
                </a:lnTo>
                <a:lnTo>
                  <a:pt x="5700055" y="1305584"/>
                </a:lnTo>
                <a:lnTo>
                  <a:pt x="5700055" y="1302348"/>
                </a:lnTo>
                <a:close/>
                <a:moveTo>
                  <a:pt x="4161117" y="1301859"/>
                </a:moveTo>
                <a:lnTo>
                  <a:pt x="4161117" y="1307254"/>
                </a:lnTo>
                <a:lnTo>
                  <a:pt x="4162196" y="1307254"/>
                </a:lnTo>
                <a:lnTo>
                  <a:pt x="4163275" y="1301859"/>
                </a:lnTo>
                <a:close/>
                <a:moveTo>
                  <a:pt x="2095237" y="1301454"/>
                </a:moveTo>
                <a:lnTo>
                  <a:pt x="2093080" y="1303612"/>
                </a:lnTo>
                <a:lnTo>
                  <a:pt x="2093080" y="1305769"/>
                </a:lnTo>
                <a:lnTo>
                  <a:pt x="2094157" y="1305769"/>
                </a:lnTo>
                <a:lnTo>
                  <a:pt x="2097531" y="1304690"/>
                </a:lnTo>
                <a:lnTo>
                  <a:pt x="2097531" y="1303612"/>
                </a:lnTo>
                <a:close/>
                <a:moveTo>
                  <a:pt x="3082950" y="1300863"/>
                </a:moveTo>
                <a:lnTo>
                  <a:pt x="3082950" y="1307337"/>
                </a:lnTo>
                <a:lnTo>
                  <a:pt x="3084029" y="1307337"/>
                </a:lnTo>
                <a:lnTo>
                  <a:pt x="3089424" y="1304100"/>
                </a:lnTo>
                <a:lnTo>
                  <a:pt x="3089424" y="1301942"/>
                </a:lnTo>
                <a:lnTo>
                  <a:pt x="3084029" y="1300863"/>
                </a:lnTo>
                <a:close/>
                <a:moveTo>
                  <a:pt x="7709426" y="1300595"/>
                </a:moveTo>
                <a:lnTo>
                  <a:pt x="7709426" y="1303967"/>
                </a:lnTo>
                <a:lnTo>
                  <a:pt x="7710505" y="1303967"/>
                </a:lnTo>
                <a:lnTo>
                  <a:pt x="7710505" y="1300595"/>
                </a:lnTo>
                <a:close/>
                <a:moveTo>
                  <a:pt x="8263480" y="1299922"/>
                </a:moveTo>
                <a:lnTo>
                  <a:pt x="8263480" y="1302079"/>
                </a:lnTo>
                <a:lnTo>
                  <a:pt x="8265638" y="1302079"/>
                </a:lnTo>
                <a:lnTo>
                  <a:pt x="8265638" y="1299922"/>
                </a:lnTo>
                <a:close/>
                <a:moveTo>
                  <a:pt x="5215597" y="1299515"/>
                </a:moveTo>
                <a:cubicBezTo>
                  <a:pt x="5214878" y="1309586"/>
                  <a:pt x="5212360" y="1314621"/>
                  <a:pt x="5208044" y="1314621"/>
                </a:cubicBezTo>
                <a:lnTo>
                  <a:pt x="5203728" y="1321095"/>
                </a:lnTo>
                <a:lnTo>
                  <a:pt x="5203728" y="1322174"/>
                </a:lnTo>
                <a:lnTo>
                  <a:pt x="5211281" y="1349284"/>
                </a:lnTo>
                <a:cubicBezTo>
                  <a:pt x="5216316" y="1354858"/>
                  <a:pt x="5218834" y="1360973"/>
                  <a:pt x="5218834" y="1367627"/>
                </a:cubicBezTo>
                <a:cubicBezTo>
                  <a:pt x="5218834" y="1373381"/>
                  <a:pt x="5219913" y="1376259"/>
                  <a:pt x="5222071" y="1376259"/>
                </a:cubicBezTo>
                <a:cubicBezTo>
                  <a:pt x="5224588" y="1376259"/>
                  <a:pt x="5226747" y="1368347"/>
                  <a:pt x="5228545" y="1352521"/>
                </a:cubicBezTo>
                <a:cubicBezTo>
                  <a:pt x="5230343" y="1352521"/>
                  <a:pt x="5233580" y="1343529"/>
                  <a:pt x="5238256" y="1325546"/>
                </a:cubicBezTo>
                <a:lnTo>
                  <a:pt x="5238256" y="1318937"/>
                </a:lnTo>
                <a:cubicBezTo>
                  <a:pt x="5236098" y="1316239"/>
                  <a:pt x="5235019" y="1313003"/>
                  <a:pt x="5235019" y="1309226"/>
                </a:cubicBezTo>
                <a:lnTo>
                  <a:pt x="5235019" y="1300594"/>
                </a:lnTo>
                <a:lnTo>
                  <a:pt x="5226387" y="1302752"/>
                </a:lnTo>
                <a:lnTo>
                  <a:pt x="5223150" y="1302752"/>
                </a:lnTo>
                <a:close/>
                <a:moveTo>
                  <a:pt x="6679898" y="1298167"/>
                </a:moveTo>
                <a:lnTo>
                  <a:pt x="6679898" y="1299246"/>
                </a:lnTo>
                <a:lnTo>
                  <a:pt x="6682191" y="1301539"/>
                </a:lnTo>
                <a:lnTo>
                  <a:pt x="6684349" y="1299246"/>
                </a:lnTo>
                <a:lnTo>
                  <a:pt x="6683270" y="1298167"/>
                </a:lnTo>
                <a:close/>
                <a:moveTo>
                  <a:pt x="581164" y="1298030"/>
                </a:moveTo>
                <a:lnTo>
                  <a:pt x="581164" y="1299109"/>
                </a:lnTo>
                <a:lnTo>
                  <a:pt x="591685" y="1299109"/>
                </a:lnTo>
                <a:lnTo>
                  <a:pt x="591685" y="1298030"/>
                </a:lnTo>
                <a:close/>
                <a:moveTo>
                  <a:pt x="574960" y="1298030"/>
                </a:moveTo>
                <a:lnTo>
                  <a:pt x="574960" y="1299109"/>
                </a:lnTo>
                <a:lnTo>
                  <a:pt x="579141" y="1299109"/>
                </a:lnTo>
                <a:lnTo>
                  <a:pt x="579141" y="1298030"/>
                </a:lnTo>
                <a:close/>
                <a:moveTo>
                  <a:pt x="3180196" y="1297626"/>
                </a:moveTo>
                <a:lnTo>
                  <a:pt x="3180196" y="1300863"/>
                </a:lnTo>
                <a:lnTo>
                  <a:pt x="3182354" y="1300863"/>
                </a:lnTo>
                <a:lnTo>
                  <a:pt x="3182354" y="1299784"/>
                </a:lnTo>
                <a:close/>
                <a:moveTo>
                  <a:pt x="6254245" y="1296818"/>
                </a:moveTo>
                <a:cubicBezTo>
                  <a:pt x="6249120" y="1299605"/>
                  <a:pt x="6245118" y="1302797"/>
                  <a:pt x="6242241" y="1306394"/>
                </a:cubicBezTo>
                <a:lnTo>
                  <a:pt x="6236711" y="1305315"/>
                </a:lnTo>
                <a:lnTo>
                  <a:pt x="6235632" y="1306394"/>
                </a:lnTo>
                <a:lnTo>
                  <a:pt x="6235632" y="1310710"/>
                </a:lnTo>
                <a:cubicBezTo>
                  <a:pt x="6238779" y="1310710"/>
                  <a:pt x="6241701" y="1312149"/>
                  <a:pt x="6244399" y="1315026"/>
                </a:cubicBezTo>
                <a:lnTo>
                  <a:pt x="6248715" y="1316105"/>
                </a:lnTo>
                <a:lnTo>
                  <a:pt x="6249929" y="1316105"/>
                </a:lnTo>
                <a:cubicBezTo>
                  <a:pt x="6249929" y="1312329"/>
                  <a:pt x="6253166" y="1307653"/>
                  <a:pt x="6259640" y="1302078"/>
                </a:cubicBezTo>
                <a:lnTo>
                  <a:pt x="6259640" y="1300999"/>
                </a:lnTo>
                <a:lnTo>
                  <a:pt x="6256403" y="1296818"/>
                </a:lnTo>
                <a:close/>
                <a:moveTo>
                  <a:pt x="5733504" y="1295874"/>
                </a:moveTo>
                <a:lnTo>
                  <a:pt x="5733504" y="1299111"/>
                </a:lnTo>
                <a:lnTo>
                  <a:pt x="5734583" y="1299111"/>
                </a:lnTo>
                <a:lnTo>
                  <a:pt x="5734583" y="1295874"/>
                </a:lnTo>
                <a:close/>
                <a:moveTo>
                  <a:pt x="3600993" y="1295873"/>
                </a:moveTo>
                <a:lnTo>
                  <a:pt x="3593440" y="1298031"/>
                </a:lnTo>
                <a:lnTo>
                  <a:pt x="3593440" y="1299110"/>
                </a:lnTo>
                <a:cubicBezTo>
                  <a:pt x="3595238" y="1299110"/>
                  <a:pt x="3597756" y="1300549"/>
                  <a:pt x="3600993" y="1303426"/>
                </a:cubicBezTo>
                <a:cubicBezTo>
                  <a:pt x="3600993" y="1300549"/>
                  <a:pt x="3605309" y="1299110"/>
                  <a:pt x="3613941" y="1299110"/>
                </a:cubicBezTo>
                <a:lnTo>
                  <a:pt x="3613941" y="1298031"/>
                </a:lnTo>
                <a:cubicBezTo>
                  <a:pt x="3606208" y="1298031"/>
                  <a:pt x="3601892" y="1297312"/>
                  <a:pt x="3600993" y="1295873"/>
                </a:cubicBezTo>
                <a:close/>
                <a:moveTo>
                  <a:pt x="6593982" y="1294930"/>
                </a:moveTo>
                <a:lnTo>
                  <a:pt x="6593982" y="1300325"/>
                </a:lnTo>
                <a:lnTo>
                  <a:pt x="6602749" y="1299246"/>
                </a:lnTo>
                <a:cubicBezTo>
                  <a:pt x="6602749" y="1297268"/>
                  <a:pt x="6599827" y="1295829"/>
                  <a:pt x="6593982" y="1294930"/>
                </a:cubicBezTo>
                <a:close/>
                <a:moveTo>
                  <a:pt x="4223430" y="1294441"/>
                </a:moveTo>
                <a:cubicBezTo>
                  <a:pt x="4222170" y="1294441"/>
                  <a:pt x="4219698" y="1301949"/>
                  <a:pt x="4216011" y="1316965"/>
                </a:cubicBezTo>
                <a:lnTo>
                  <a:pt x="4214932" y="1316965"/>
                </a:lnTo>
                <a:lnTo>
                  <a:pt x="4216011" y="1318044"/>
                </a:lnTo>
                <a:lnTo>
                  <a:pt x="4216011" y="1327755"/>
                </a:lnTo>
                <a:lnTo>
                  <a:pt x="4213853" y="1329913"/>
                </a:lnTo>
                <a:lnTo>
                  <a:pt x="4212774" y="1325597"/>
                </a:lnTo>
                <a:lnTo>
                  <a:pt x="4208458" y="1328834"/>
                </a:lnTo>
                <a:lnTo>
                  <a:pt x="4205221" y="1326676"/>
                </a:lnTo>
                <a:lnTo>
                  <a:pt x="4204142" y="1326676"/>
                </a:lnTo>
                <a:cubicBezTo>
                  <a:pt x="4204142" y="1328834"/>
                  <a:pt x="4203423" y="1329913"/>
                  <a:pt x="4201984" y="1329913"/>
                </a:cubicBezTo>
                <a:lnTo>
                  <a:pt x="4201984" y="1328834"/>
                </a:lnTo>
                <a:lnTo>
                  <a:pt x="4196589" y="1330992"/>
                </a:lnTo>
                <a:cubicBezTo>
                  <a:pt x="4193712" y="1329913"/>
                  <a:pt x="4192273" y="1328834"/>
                  <a:pt x="4192273" y="1327755"/>
                </a:cubicBezTo>
                <a:lnTo>
                  <a:pt x="4185799" y="1329913"/>
                </a:lnTo>
                <a:lnTo>
                  <a:pt x="4181618" y="1328834"/>
                </a:lnTo>
                <a:cubicBezTo>
                  <a:pt x="4180359" y="1332431"/>
                  <a:pt x="4178561" y="1334229"/>
                  <a:pt x="4176223" y="1334229"/>
                </a:cubicBezTo>
                <a:lnTo>
                  <a:pt x="4176223" y="1335173"/>
                </a:lnTo>
                <a:lnTo>
                  <a:pt x="4177302" y="1340568"/>
                </a:lnTo>
                <a:lnTo>
                  <a:pt x="4181618" y="1340568"/>
                </a:lnTo>
                <a:cubicBezTo>
                  <a:pt x="4189441" y="1340568"/>
                  <a:pt x="4193352" y="1344165"/>
                  <a:pt x="4193352" y="1351358"/>
                </a:cubicBezTo>
                <a:cubicBezTo>
                  <a:pt x="4196769" y="1351358"/>
                  <a:pt x="4199287" y="1352078"/>
                  <a:pt x="4200905" y="1353516"/>
                </a:cubicBezTo>
                <a:lnTo>
                  <a:pt x="4203063" y="1353516"/>
                </a:lnTo>
                <a:lnTo>
                  <a:pt x="4212774" y="1351358"/>
                </a:lnTo>
                <a:lnTo>
                  <a:pt x="4217090" y="1354595"/>
                </a:lnTo>
                <a:lnTo>
                  <a:pt x="4220193" y="1354595"/>
                </a:lnTo>
                <a:cubicBezTo>
                  <a:pt x="4221631" y="1354595"/>
                  <a:pt x="4222351" y="1353516"/>
                  <a:pt x="4222351" y="1351358"/>
                </a:cubicBezTo>
                <a:lnTo>
                  <a:pt x="4221272" y="1348121"/>
                </a:lnTo>
                <a:lnTo>
                  <a:pt x="4222351" y="1348121"/>
                </a:lnTo>
                <a:lnTo>
                  <a:pt x="4223430" y="1347042"/>
                </a:lnTo>
                <a:lnTo>
                  <a:pt x="4224509" y="1347042"/>
                </a:lnTo>
                <a:lnTo>
                  <a:pt x="4223430" y="1345963"/>
                </a:lnTo>
                <a:lnTo>
                  <a:pt x="4223430" y="1344884"/>
                </a:lnTo>
                <a:lnTo>
                  <a:pt x="4228825" y="1340568"/>
                </a:lnTo>
                <a:cubicBezTo>
                  <a:pt x="4239075" y="1343265"/>
                  <a:pt x="4245908" y="1346862"/>
                  <a:pt x="4249326" y="1351358"/>
                </a:cubicBezTo>
                <a:lnTo>
                  <a:pt x="4253507" y="1352437"/>
                </a:lnTo>
                <a:lnTo>
                  <a:pt x="4254586" y="1352437"/>
                </a:lnTo>
                <a:lnTo>
                  <a:pt x="4255665" y="1349200"/>
                </a:lnTo>
                <a:lnTo>
                  <a:pt x="4254586" y="1348121"/>
                </a:lnTo>
                <a:lnTo>
                  <a:pt x="4255665" y="1335173"/>
                </a:lnTo>
                <a:lnTo>
                  <a:pt x="4255665" y="1330992"/>
                </a:lnTo>
                <a:lnTo>
                  <a:pt x="4249326" y="1325597"/>
                </a:lnTo>
                <a:cubicBezTo>
                  <a:pt x="4244290" y="1326496"/>
                  <a:pt x="4241773" y="1327575"/>
                  <a:pt x="4241773" y="1328834"/>
                </a:cubicBezTo>
                <a:lnTo>
                  <a:pt x="4233141" y="1326676"/>
                </a:lnTo>
                <a:lnTo>
                  <a:pt x="4228825" y="1327755"/>
                </a:lnTo>
                <a:lnTo>
                  <a:pt x="4225588" y="1326676"/>
                </a:lnTo>
                <a:lnTo>
                  <a:pt x="4219114" y="1328834"/>
                </a:lnTo>
                <a:lnTo>
                  <a:pt x="4218035" y="1319123"/>
                </a:lnTo>
                <a:close/>
                <a:moveTo>
                  <a:pt x="4161117" y="1294441"/>
                </a:moveTo>
                <a:lnTo>
                  <a:pt x="4160038" y="1297678"/>
                </a:lnTo>
                <a:lnTo>
                  <a:pt x="4161117" y="1300915"/>
                </a:lnTo>
                <a:lnTo>
                  <a:pt x="4162196" y="1300915"/>
                </a:lnTo>
                <a:lnTo>
                  <a:pt x="4162196" y="1294441"/>
                </a:lnTo>
                <a:close/>
                <a:moveTo>
                  <a:pt x="8698844" y="1293717"/>
                </a:moveTo>
                <a:lnTo>
                  <a:pt x="8695607" y="1294796"/>
                </a:lnTo>
                <a:lnTo>
                  <a:pt x="8695607" y="1296953"/>
                </a:lnTo>
                <a:lnTo>
                  <a:pt x="8697765" y="1296953"/>
                </a:lnTo>
                <a:lnTo>
                  <a:pt x="8699923" y="1294796"/>
                </a:lnTo>
                <a:close/>
                <a:moveTo>
                  <a:pt x="5282630" y="1293041"/>
                </a:moveTo>
                <a:lnTo>
                  <a:pt x="5279393" y="1294120"/>
                </a:lnTo>
                <a:lnTo>
                  <a:pt x="5280472" y="1295199"/>
                </a:lnTo>
                <a:lnTo>
                  <a:pt x="5280472" y="1296278"/>
                </a:lnTo>
                <a:lnTo>
                  <a:pt x="5283709" y="1295199"/>
                </a:lnTo>
                <a:lnTo>
                  <a:pt x="5283709" y="1293041"/>
                </a:lnTo>
                <a:close/>
                <a:moveTo>
                  <a:pt x="3227672" y="1292231"/>
                </a:moveTo>
                <a:lnTo>
                  <a:pt x="3223356" y="1295468"/>
                </a:lnTo>
                <a:lnTo>
                  <a:pt x="3223356" y="1297626"/>
                </a:lnTo>
                <a:lnTo>
                  <a:pt x="3225514" y="1299784"/>
                </a:lnTo>
                <a:lnTo>
                  <a:pt x="3229830" y="1299784"/>
                </a:lnTo>
                <a:lnTo>
                  <a:pt x="3229830" y="1295468"/>
                </a:lnTo>
                <a:close/>
                <a:moveTo>
                  <a:pt x="29672" y="1290411"/>
                </a:moveTo>
                <a:lnTo>
                  <a:pt x="29672" y="1291490"/>
                </a:lnTo>
                <a:lnTo>
                  <a:pt x="31829" y="1293513"/>
                </a:lnTo>
                <a:lnTo>
                  <a:pt x="33987" y="1291490"/>
                </a:lnTo>
                <a:lnTo>
                  <a:pt x="32908" y="1290411"/>
                </a:lnTo>
                <a:close/>
                <a:moveTo>
                  <a:pt x="8668497" y="1290345"/>
                </a:moveTo>
                <a:lnTo>
                  <a:pt x="8655414" y="1292503"/>
                </a:lnTo>
                <a:lnTo>
                  <a:pt x="8644490" y="1291424"/>
                </a:lnTo>
                <a:lnTo>
                  <a:pt x="8638016" y="1294796"/>
                </a:lnTo>
                <a:lnTo>
                  <a:pt x="8632620" y="1292503"/>
                </a:lnTo>
                <a:cubicBezTo>
                  <a:pt x="8632620" y="1300506"/>
                  <a:pt x="8626102" y="1305586"/>
                  <a:pt x="8613064" y="1307744"/>
                </a:cubicBezTo>
                <a:lnTo>
                  <a:pt x="8606455" y="1305586"/>
                </a:lnTo>
                <a:lnTo>
                  <a:pt x="8604297" y="1305586"/>
                </a:lnTo>
                <a:lnTo>
                  <a:pt x="8604297" y="1307744"/>
                </a:lnTo>
                <a:lnTo>
                  <a:pt x="8603218" y="1307744"/>
                </a:lnTo>
                <a:lnTo>
                  <a:pt x="8614143" y="1320826"/>
                </a:lnTo>
                <a:cubicBezTo>
                  <a:pt x="8623764" y="1320107"/>
                  <a:pt x="8629204" y="1319028"/>
                  <a:pt x="8630462" y="1317590"/>
                </a:cubicBezTo>
                <a:lnTo>
                  <a:pt x="8631542" y="1317590"/>
                </a:lnTo>
                <a:cubicBezTo>
                  <a:pt x="8634059" y="1317590"/>
                  <a:pt x="8636936" y="1319028"/>
                  <a:pt x="8640174" y="1321906"/>
                </a:cubicBezTo>
                <a:lnTo>
                  <a:pt x="8651098" y="1321906"/>
                </a:lnTo>
                <a:lnTo>
                  <a:pt x="8659730" y="1317590"/>
                </a:lnTo>
                <a:lnTo>
                  <a:pt x="8660809" y="1304507"/>
                </a:lnTo>
                <a:lnTo>
                  <a:pt x="8659730" y="1301270"/>
                </a:lnTo>
                <a:cubicBezTo>
                  <a:pt x="8659730" y="1297494"/>
                  <a:pt x="8664451" y="1295335"/>
                  <a:pt x="8673892" y="1294796"/>
                </a:cubicBezTo>
                <a:lnTo>
                  <a:pt x="8678208" y="1295875"/>
                </a:lnTo>
                <a:lnTo>
                  <a:pt x="8679287" y="1294796"/>
                </a:lnTo>
                <a:lnTo>
                  <a:pt x="8679287" y="1291424"/>
                </a:lnTo>
                <a:lnTo>
                  <a:pt x="8672813" y="1291424"/>
                </a:lnTo>
                <a:close/>
                <a:moveTo>
                  <a:pt x="8718401" y="1289266"/>
                </a:moveTo>
                <a:cubicBezTo>
                  <a:pt x="8714805" y="1291784"/>
                  <a:pt x="8711927" y="1295425"/>
                  <a:pt x="8709769" y="1300191"/>
                </a:cubicBezTo>
                <a:lnTo>
                  <a:pt x="8709769" y="1302349"/>
                </a:lnTo>
                <a:lnTo>
                  <a:pt x="8715164" y="1302349"/>
                </a:lnTo>
                <a:cubicBezTo>
                  <a:pt x="8715164" y="1298753"/>
                  <a:pt x="8716243" y="1296953"/>
                  <a:pt x="8718401" y="1296953"/>
                </a:cubicBezTo>
                <a:cubicBezTo>
                  <a:pt x="8722807" y="1298753"/>
                  <a:pt x="8725010" y="1301990"/>
                  <a:pt x="8725010" y="1306665"/>
                </a:cubicBezTo>
                <a:cubicBezTo>
                  <a:pt x="8717727" y="1312689"/>
                  <a:pt x="8714085" y="1316690"/>
                  <a:pt x="8714085" y="1318669"/>
                </a:cubicBezTo>
                <a:lnTo>
                  <a:pt x="8715164" y="1319748"/>
                </a:lnTo>
                <a:lnTo>
                  <a:pt x="8726089" y="1319748"/>
                </a:lnTo>
                <a:lnTo>
                  <a:pt x="8736879" y="1316511"/>
                </a:lnTo>
                <a:lnTo>
                  <a:pt x="8740116" y="1316511"/>
                </a:lnTo>
                <a:lnTo>
                  <a:pt x="8757515" y="1320826"/>
                </a:lnTo>
                <a:cubicBezTo>
                  <a:pt x="8764798" y="1320826"/>
                  <a:pt x="8768440" y="1316825"/>
                  <a:pt x="8768440" y="1308823"/>
                </a:cubicBezTo>
                <a:cubicBezTo>
                  <a:pt x="8774195" y="1307384"/>
                  <a:pt x="8777072" y="1305946"/>
                  <a:pt x="8777072" y="1304507"/>
                </a:cubicBezTo>
                <a:lnTo>
                  <a:pt x="8777072" y="1303428"/>
                </a:lnTo>
                <a:lnTo>
                  <a:pt x="8774914" y="1303428"/>
                </a:lnTo>
                <a:lnTo>
                  <a:pt x="8766282" y="1305586"/>
                </a:lnTo>
                <a:cubicBezTo>
                  <a:pt x="8748838" y="1305586"/>
                  <a:pt x="8740116" y="1304147"/>
                  <a:pt x="8740116" y="1301270"/>
                </a:cubicBezTo>
                <a:lnTo>
                  <a:pt x="8741330" y="1292503"/>
                </a:lnTo>
                <a:lnTo>
                  <a:pt x="8740116" y="1292503"/>
                </a:lnTo>
                <a:lnTo>
                  <a:pt x="8730405" y="1291424"/>
                </a:lnTo>
                <a:lnTo>
                  <a:pt x="8722852" y="1292503"/>
                </a:lnTo>
                <a:lnTo>
                  <a:pt x="8719480" y="1289266"/>
                </a:lnTo>
                <a:close/>
                <a:moveTo>
                  <a:pt x="4163275" y="1289046"/>
                </a:moveTo>
                <a:lnTo>
                  <a:pt x="4163275" y="1292283"/>
                </a:lnTo>
                <a:lnTo>
                  <a:pt x="4164354" y="1292283"/>
                </a:lnTo>
                <a:lnTo>
                  <a:pt x="4164354" y="1289046"/>
                </a:lnTo>
                <a:close/>
                <a:moveTo>
                  <a:pt x="3176959" y="1288994"/>
                </a:moveTo>
                <a:lnTo>
                  <a:pt x="3175880" y="1290073"/>
                </a:lnTo>
                <a:lnTo>
                  <a:pt x="3175880" y="1295468"/>
                </a:lnTo>
                <a:lnTo>
                  <a:pt x="3176959" y="1295468"/>
                </a:lnTo>
                <a:lnTo>
                  <a:pt x="3180196" y="1294389"/>
                </a:lnTo>
                <a:lnTo>
                  <a:pt x="3180196" y="1292231"/>
                </a:lnTo>
                <a:close/>
                <a:moveTo>
                  <a:pt x="8268875" y="1286973"/>
                </a:moveTo>
                <a:lnTo>
                  <a:pt x="8268875" y="1289131"/>
                </a:lnTo>
                <a:lnTo>
                  <a:pt x="8271033" y="1291289"/>
                </a:lnTo>
                <a:lnTo>
                  <a:pt x="8271033" y="1286973"/>
                </a:lnTo>
                <a:close/>
                <a:moveTo>
                  <a:pt x="8252690" y="1285894"/>
                </a:moveTo>
                <a:lnTo>
                  <a:pt x="8247295" y="1286973"/>
                </a:lnTo>
                <a:lnTo>
                  <a:pt x="8252690" y="1291289"/>
                </a:lnTo>
                <a:lnTo>
                  <a:pt x="8253769" y="1291289"/>
                </a:lnTo>
                <a:lnTo>
                  <a:pt x="8259164" y="1290210"/>
                </a:lnTo>
                <a:lnTo>
                  <a:pt x="8259164" y="1285894"/>
                </a:lnTo>
                <a:close/>
                <a:moveTo>
                  <a:pt x="3696350" y="1285083"/>
                </a:moveTo>
                <a:lnTo>
                  <a:pt x="3695271" y="1286162"/>
                </a:lnTo>
                <a:lnTo>
                  <a:pt x="3695271" y="1288320"/>
                </a:lnTo>
                <a:lnTo>
                  <a:pt x="3699587" y="1292636"/>
                </a:lnTo>
                <a:lnTo>
                  <a:pt x="3701745" y="1292636"/>
                </a:lnTo>
                <a:lnTo>
                  <a:pt x="3701745" y="1286162"/>
                </a:lnTo>
                <a:close/>
                <a:moveTo>
                  <a:pt x="6076074" y="1284949"/>
                </a:moveTo>
                <a:lnTo>
                  <a:pt x="6088078" y="1284949"/>
                </a:lnTo>
                <a:cubicBezTo>
                  <a:pt x="6089697" y="1286388"/>
                  <a:pt x="6092259" y="1287107"/>
                  <a:pt x="6095766" y="1287107"/>
                </a:cubicBezTo>
                <a:lnTo>
                  <a:pt x="6097924" y="1289265"/>
                </a:lnTo>
                <a:lnTo>
                  <a:pt x="6103454" y="1288186"/>
                </a:lnTo>
                <a:lnTo>
                  <a:pt x="6104533" y="1288186"/>
                </a:lnTo>
                <a:lnTo>
                  <a:pt x="6105612" y="1289265"/>
                </a:lnTo>
                <a:lnTo>
                  <a:pt x="6106691" y="1289265"/>
                </a:lnTo>
                <a:cubicBezTo>
                  <a:pt x="6107051" y="1286388"/>
                  <a:pt x="6108130" y="1284949"/>
                  <a:pt x="6109928" y="1284949"/>
                </a:cubicBezTo>
                <a:lnTo>
                  <a:pt x="6135150" y="1284949"/>
                </a:lnTo>
                <a:cubicBezTo>
                  <a:pt x="6139466" y="1287826"/>
                  <a:pt x="6141624" y="1291423"/>
                  <a:pt x="6141624" y="1295739"/>
                </a:cubicBezTo>
                <a:lnTo>
                  <a:pt x="6136229" y="1295739"/>
                </a:lnTo>
                <a:lnTo>
                  <a:pt x="6132857" y="1293581"/>
                </a:lnTo>
                <a:lnTo>
                  <a:pt x="6130699" y="1293581"/>
                </a:lnTo>
                <a:lnTo>
                  <a:pt x="6124225" y="1294660"/>
                </a:lnTo>
                <a:lnTo>
                  <a:pt x="6118695" y="1292502"/>
                </a:lnTo>
                <a:lnTo>
                  <a:pt x="6107770" y="1294660"/>
                </a:lnTo>
                <a:lnTo>
                  <a:pt x="6106691" y="1291423"/>
                </a:lnTo>
                <a:lnTo>
                  <a:pt x="6105612" y="1291423"/>
                </a:lnTo>
                <a:cubicBezTo>
                  <a:pt x="6105612" y="1294300"/>
                  <a:pt x="6104893" y="1295739"/>
                  <a:pt x="6103454" y="1295739"/>
                </a:cubicBezTo>
                <a:lnTo>
                  <a:pt x="6102375" y="1295739"/>
                </a:lnTo>
                <a:lnTo>
                  <a:pt x="6086999" y="1296818"/>
                </a:lnTo>
                <a:lnTo>
                  <a:pt x="6079311" y="1294660"/>
                </a:lnTo>
                <a:lnTo>
                  <a:pt x="6067307" y="1295739"/>
                </a:lnTo>
                <a:lnTo>
                  <a:pt x="6065149" y="1292502"/>
                </a:lnTo>
                <a:lnTo>
                  <a:pt x="6065149" y="1290344"/>
                </a:lnTo>
                <a:cubicBezTo>
                  <a:pt x="6065149" y="1288726"/>
                  <a:pt x="6068791" y="1286927"/>
                  <a:pt x="6076074" y="1284949"/>
                </a:cubicBezTo>
                <a:close/>
                <a:moveTo>
                  <a:pt x="4181618" y="1284730"/>
                </a:moveTo>
                <a:lnTo>
                  <a:pt x="4180539" y="1285809"/>
                </a:lnTo>
                <a:lnTo>
                  <a:pt x="4180539" y="1291204"/>
                </a:lnTo>
                <a:lnTo>
                  <a:pt x="4183776" y="1295520"/>
                </a:lnTo>
                <a:lnTo>
                  <a:pt x="4183776" y="1296599"/>
                </a:lnTo>
                <a:lnTo>
                  <a:pt x="4180539" y="1300915"/>
                </a:lnTo>
                <a:lnTo>
                  <a:pt x="4180539" y="1301859"/>
                </a:lnTo>
                <a:lnTo>
                  <a:pt x="4181618" y="1308333"/>
                </a:lnTo>
                <a:lnTo>
                  <a:pt x="4179460" y="1314807"/>
                </a:lnTo>
                <a:cubicBezTo>
                  <a:pt x="4184405" y="1317504"/>
                  <a:pt x="4186878" y="1319662"/>
                  <a:pt x="4186878" y="1321281"/>
                </a:cubicBezTo>
                <a:lnTo>
                  <a:pt x="4189036" y="1321281"/>
                </a:lnTo>
                <a:cubicBezTo>
                  <a:pt x="4192993" y="1321281"/>
                  <a:pt x="4195510" y="1319842"/>
                  <a:pt x="4196589" y="1316965"/>
                </a:cubicBezTo>
                <a:lnTo>
                  <a:pt x="4196589" y="1312648"/>
                </a:lnTo>
                <a:cubicBezTo>
                  <a:pt x="4192273" y="1312648"/>
                  <a:pt x="4190115" y="1311570"/>
                  <a:pt x="4190115" y="1309412"/>
                </a:cubicBezTo>
                <a:lnTo>
                  <a:pt x="4190115" y="1307254"/>
                </a:lnTo>
                <a:lnTo>
                  <a:pt x="4191194" y="1307254"/>
                </a:lnTo>
                <a:lnTo>
                  <a:pt x="4194431" y="1308333"/>
                </a:lnTo>
                <a:lnTo>
                  <a:pt x="4195510" y="1307254"/>
                </a:lnTo>
                <a:lnTo>
                  <a:pt x="4195510" y="1306175"/>
                </a:lnTo>
                <a:cubicBezTo>
                  <a:pt x="4193352" y="1302488"/>
                  <a:pt x="4192273" y="1298217"/>
                  <a:pt x="4192273" y="1293362"/>
                </a:cubicBezTo>
                <a:lnTo>
                  <a:pt x="4195510" y="1290125"/>
                </a:lnTo>
                <a:lnTo>
                  <a:pt x="4195510" y="1287967"/>
                </a:lnTo>
                <a:lnTo>
                  <a:pt x="4193352" y="1285809"/>
                </a:lnTo>
                <a:lnTo>
                  <a:pt x="4189036" y="1286887"/>
                </a:lnTo>
                <a:close/>
                <a:moveTo>
                  <a:pt x="1081136" y="1283059"/>
                </a:moveTo>
                <a:lnTo>
                  <a:pt x="1080057" y="1286296"/>
                </a:lnTo>
                <a:lnTo>
                  <a:pt x="1081136" y="1291826"/>
                </a:lnTo>
                <a:lnTo>
                  <a:pt x="1081136" y="1312597"/>
                </a:lnTo>
                <a:lnTo>
                  <a:pt x="1084373" y="1315834"/>
                </a:lnTo>
                <a:lnTo>
                  <a:pt x="1089903" y="1314755"/>
                </a:lnTo>
                <a:lnTo>
                  <a:pt x="1097590" y="1315834"/>
                </a:lnTo>
                <a:lnTo>
                  <a:pt x="1098670" y="1314755"/>
                </a:lnTo>
                <a:lnTo>
                  <a:pt x="1098670" y="1312597"/>
                </a:lnTo>
                <a:cubicBezTo>
                  <a:pt x="1096420" y="1309899"/>
                  <a:pt x="1095298" y="1306617"/>
                  <a:pt x="1095298" y="1302751"/>
                </a:cubicBezTo>
                <a:lnTo>
                  <a:pt x="1095298" y="1284138"/>
                </a:lnTo>
                <a:lnTo>
                  <a:pt x="1087744" y="1285217"/>
                </a:lnTo>
                <a:lnTo>
                  <a:pt x="1084373" y="1283059"/>
                </a:lnTo>
                <a:close/>
                <a:moveTo>
                  <a:pt x="8604297" y="1282792"/>
                </a:moveTo>
                <a:lnTo>
                  <a:pt x="8604297" y="1284950"/>
                </a:lnTo>
                <a:lnTo>
                  <a:pt x="8606455" y="1284950"/>
                </a:lnTo>
                <a:lnTo>
                  <a:pt x="8606455" y="1282792"/>
                </a:lnTo>
                <a:close/>
                <a:moveTo>
                  <a:pt x="4252428" y="1282572"/>
                </a:moveTo>
                <a:lnTo>
                  <a:pt x="4232062" y="1284730"/>
                </a:lnTo>
                <a:lnTo>
                  <a:pt x="4233141" y="1290125"/>
                </a:lnTo>
                <a:cubicBezTo>
                  <a:pt x="4229904" y="1304422"/>
                  <a:pt x="4227746" y="1311570"/>
                  <a:pt x="4226667" y="1311570"/>
                </a:cubicBezTo>
                <a:lnTo>
                  <a:pt x="4225588" y="1311570"/>
                </a:lnTo>
                <a:lnTo>
                  <a:pt x="4225588" y="1312648"/>
                </a:lnTo>
                <a:lnTo>
                  <a:pt x="4230983" y="1313728"/>
                </a:lnTo>
                <a:lnTo>
                  <a:pt x="4233141" y="1313728"/>
                </a:lnTo>
                <a:cubicBezTo>
                  <a:pt x="4235299" y="1313728"/>
                  <a:pt x="4236378" y="1310131"/>
                  <a:pt x="4236378" y="1302938"/>
                </a:cubicBezTo>
                <a:lnTo>
                  <a:pt x="4241773" y="1298757"/>
                </a:lnTo>
                <a:cubicBezTo>
                  <a:pt x="4245369" y="1300735"/>
                  <a:pt x="4247168" y="1302848"/>
                  <a:pt x="4247168" y="1305096"/>
                </a:cubicBezTo>
                <a:lnTo>
                  <a:pt x="4251349" y="1305096"/>
                </a:lnTo>
                <a:lnTo>
                  <a:pt x="4252428" y="1301859"/>
                </a:lnTo>
                <a:lnTo>
                  <a:pt x="4251349" y="1286887"/>
                </a:lnTo>
                <a:close/>
                <a:moveTo>
                  <a:pt x="4163275" y="1282572"/>
                </a:moveTo>
                <a:lnTo>
                  <a:pt x="4163275" y="1285809"/>
                </a:lnTo>
                <a:lnTo>
                  <a:pt x="4164354" y="1285809"/>
                </a:lnTo>
                <a:lnTo>
                  <a:pt x="4164354" y="1282572"/>
                </a:lnTo>
                <a:close/>
                <a:moveTo>
                  <a:pt x="5706529" y="1281981"/>
                </a:moveTo>
                <a:lnTo>
                  <a:pt x="5706529" y="1283061"/>
                </a:lnTo>
                <a:lnTo>
                  <a:pt x="5709766" y="1287241"/>
                </a:lnTo>
                <a:lnTo>
                  <a:pt x="5709766" y="1286298"/>
                </a:lnTo>
                <a:cubicBezTo>
                  <a:pt x="5708687" y="1283420"/>
                  <a:pt x="5707608" y="1281981"/>
                  <a:pt x="5706529" y="1281981"/>
                </a:cubicBezTo>
                <a:close/>
                <a:moveTo>
                  <a:pt x="5268603" y="1281172"/>
                </a:moveTo>
                <a:lnTo>
                  <a:pt x="5266445" y="1289804"/>
                </a:lnTo>
                <a:lnTo>
                  <a:pt x="5266445" y="1290883"/>
                </a:lnTo>
                <a:cubicBezTo>
                  <a:pt x="5269862" y="1290883"/>
                  <a:pt x="5272739" y="1292322"/>
                  <a:pt x="5275077" y="1295199"/>
                </a:cubicBezTo>
                <a:lnTo>
                  <a:pt x="5277235" y="1295199"/>
                </a:lnTo>
                <a:lnTo>
                  <a:pt x="5276156" y="1294120"/>
                </a:lnTo>
                <a:lnTo>
                  <a:pt x="5276156" y="1293041"/>
                </a:lnTo>
                <a:lnTo>
                  <a:pt x="5277235" y="1291962"/>
                </a:lnTo>
                <a:lnTo>
                  <a:pt x="5275077" y="1291962"/>
                </a:lnTo>
                <a:lnTo>
                  <a:pt x="5275077" y="1294120"/>
                </a:lnTo>
                <a:lnTo>
                  <a:pt x="5273998" y="1294120"/>
                </a:lnTo>
                <a:cubicBezTo>
                  <a:pt x="5273998" y="1291063"/>
                  <a:pt x="5271840" y="1289264"/>
                  <a:pt x="5267524" y="1288725"/>
                </a:cubicBezTo>
                <a:lnTo>
                  <a:pt x="5267524" y="1287646"/>
                </a:lnTo>
                <a:lnTo>
                  <a:pt x="5270761" y="1283330"/>
                </a:lnTo>
                <a:close/>
                <a:moveTo>
                  <a:pt x="4225588" y="1280414"/>
                </a:moveTo>
                <a:lnTo>
                  <a:pt x="4223430" y="1293362"/>
                </a:lnTo>
                <a:cubicBezTo>
                  <a:pt x="4224868" y="1293362"/>
                  <a:pt x="4225947" y="1290484"/>
                  <a:pt x="4226667" y="1284730"/>
                </a:cubicBezTo>
                <a:lnTo>
                  <a:pt x="4230983" y="1283651"/>
                </a:lnTo>
                <a:lnTo>
                  <a:pt x="4230983" y="1282572"/>
                </a:lnTo>
                <a:close/>
                <a:moveTo>
                  <a:pt x="1151135" y="1279822"/>
                </a:moveTo>
                <a:cubicBezTo>
                  <a:pt x="1143133" y="1281260"/>
                  <a:pt x="1139131" y="1284543"/>
                  <a:pt x="1139131" y="1289668"/>
                </a:cubicBezTo>
                <a:cubicBezTo>
                  <a:pt x="1141289" y="1302975"/>
                  <a:pt x="1142368" y="1317542"/>
                  <a:pt x="1142368" y="1333367"/>
                </a:cubicBezTo>
                <a:lnTo>
                  <a:pt x="1140210" y="1336605"/>
                </a:lnTo>
                <a:lnTo>
                  <a:pt x="1144526" y="1362905"/>
                </a:lnTo>
                <a:lnTo>
                  <a:pt x="1143447" y="1363984"/>
                </a:lnTo>
                <a:lnTo>
                  <a:pt x="1142368" y="1363984"/>
                </a:lnTo>
                <a:lnTo>
                  <a:pt x="1141289" y="1362905"/>
                </a:lnTo>
                <a:lnTo>
                  <a:pt x="1140210" y="1362905"/>
                </a:lnTo>
                <a:lnTo>
                  <a:pt x="1139131" y="1363984"/>
                </a:lnTo>
                <a:lnTo>
                  <a:pt x="1139131" y="1365063"/>
                </a:lnTo>
                <a:cubicBezTo>
                  <a:pt x="1142729" y="1365063"/>
                  <a:pt x="1144526" y="1365782"/>
                  <a:pt x="1144526" y="1367221"/>
                </a:cubicBezTo>
                <a:lnTo>
                  <a:pt x="1144526" y="1369514"/>
                </a:lnTo>
                <a:cubicBezTo>
                  <a:pt x="1144526" y="1375358"/>
                  <a:pt x="1142368" y="1378281"/>
                  <a:pt x="1138052" y="1378281"/>
                </a:cubicBezTo>
                <a:lnTo>
                  <a:pt x="1139131" y="1385834"/>
                </a:lnTo>
                <a:lnTo>
                  <a:pt x="1139131" y="1386913"/>
                </a:lnTo>
                <a:lnTo>
                  <a:pt x="1136974" y="1390285"/>
                </a:lnTo>
                <a:lnTo>
                  <a:pt x="1138052" y="1391364"/>
                </a:lnTo>
                <a:lnTo>
                  <a:pt x="1138052" y="1392443"/>
                </a:lnTo>
                <a:lnTo>
                  <a:pt x="1136974" y="1393522"/>
                </a:lnTo>
                <a:lnTo>
                  <a:pt x="1135894" y="1393522"/>
                </a:lnTo>
                <a:lnTo>
                  <a:pt x="1132522" y="1391364"/>
                </a:lnTo>
                <a:lnTo>
                  <a:pt x="1126048" y="1395680"/>
                </a:lnTo>
                <a:lnTo>
                  <a:pt x="1124834" y="1395680"/>
                </a:lnTo>
                <a:cubicBezTo>
                  <a:pt x="1117731" y="1394421"/>
                  <a:pt x="1113010" y="1392622"/>
                  <a:pt x="1110674" y="1390285"/>
                </a:cubicBezTo>
                <a:lnTo>
                  <a:pt x="1108516" y="1392443"/>
                </a:lnTo>
                <a:lnTo>
                  <a:pt x="1100827" y="1390285"/>
                </a:lnTo>
                <a:cubicBezTo>
                  <a:pt x="1100827" y="1391724"/>
                  <a:pt x="1103390" y="1392802"/>
                  <a:pt x="1108516" y="1393522"/>
                </a:cubicBezTo>
                <a:lnTo>
                  <a:pt x="1112831" y="1392443"/>
                </a:lnTo>
                <a:lnTo>
                  <a:pt x="1117281" y="1396759"/>
                </a:lnTo>
                <a:lnTo>
                  <a:pt x="1119439" y="1394601"/>
                </a:lnTo>
                <a:cubicBezTo>
                  <a:pt x="1119439" y="1396669"/>
                  <a:pt x="1121238" y="1398512"/>
                  <a:pt x="1124834" y="1400131"/>
                </a:cubicBezTo>
                <a:lnTo>
                  <a:pt x="1126048" y="1399051"/>
                </a:lnTo>
                <a:lnTo>
                  <a:pt x="1138052" y="1394601"/>
                </a:lnTo>
                <a:cubicBezTo>
                  <a:pt x="1138052" y="1392443"/>
                  <a:pt x="1140210" y="1391364"/>
                  <a:pt x="1144526" y="1391364"/>
                </a:cubicBezTo>
                <a:lnTo>
                  <a:pt x="1147898" y="1392443"/>
                </a:lnTo>
                <a:lnTo>
                  <a:pt x="1150056" y="1389205"/>
                </a:lnTo>
                <a:lnTo>
                  <a:pt x="1146819" y="1389205"/>
                </a:lnTo>
                <a:cubicBezTo>
                  <a:pt x="1148257" y="1385879"/>
                  <a:pt x="1149697" y="1384036"/>
                  <a:pt x="1151135" y="1383676"/>
                </a:cubicBezTo>
                <a:lnTo>
                  <a:pt x="1152214" y="1383676"/>
                </a:lnTo>
                <a:lnTo>
                  <a:pt x="1154372" y="1385834"/>
                </a:lnTo>
                <a:lnTo>
                  <a:pt x="1154372" y="1388127"/>
                </a:lnTo>
                <a:lnTo>
                  <a:pt x="1152214" y="1391364"/>
                </a:lnTo>
                <a:lnTo>
                  <a:pt x="1154372" y="1391364"/>
                </a:lnTo>
                <a:lnTo>
                  <a:pt x="1157745" y="1389205"/>
                </a:lnTo>
                <a:lnTo>
                  <a:pt x="1158823" y="1390285"/>
                </a:lnTo>
                <a:lnTo>
                  <a:pt x="1159903" y="1390285"/>
                </a:lnTo>
                <a:lnTo>
                  <a:pt x="1159903" y="1388127"/>
                </a:lnTo>
                <a:cubicBezTo>
                  <a:pt x="1157745" y="1388127"/>
                  <a:pt x="1156665" y="1387362"/>
                  <a:pt x="1156665" y="1385834"/>
                </a:cubicBezTo>
                <a:cubicBezTo>
                  <a:pt x="1156665" y="1380799"/>
                  <a:pt x="1157745" y="1376797"/>
                  <a:pt x="1159903" y="1373830"/>
                </a:cubicBezTo>
                <a:lnTo>
                  <a:pt x="1159903" y="1360747"/>
                </a:lnTo>
                <a:lnTo>
                  <a:pt x="1158823" y="1338897"/>
                </a:lnTo>
                <a:cubicBezTo>
                  <a:pt x="1158823" y="1334491"/>
                  <a:pt x="1160622" y="1330850"/>
                  <a:pt x="1164218" y="1327972"/>
                </a:cubicBezTo>
                <a:lnTo>
                  <a:pt x="1164218" y="1326758"/>
                </a:lnTo>
                <a:cubicBezTo>
                  <a:pt x="1164218" y="1325679"/>
                  <a:pt x="1162779" y="1324600"/>
                  <a:pt x="1159903" y="1323522"/>
                </a:cubicBezTo>
                <a:lnTo>
                  <a:pt x="1159903" y="1321363"/>
                </a:lnTo>
                <a:lnTo>
                  <a:pt x="1160981" y="1312597"/>
                </a:lnTo>
                <a:lnTo>
                  <a:pt x="1159903" y="1307067"/>
                </a:lnTo>
                <a:lnTo>
                  <a:pt x="1160981" y="1303830"/>
                </a:lnTo>
                <a:lnTo>
                  <a:pt x="1159903" y="1293984"/>
                </a:lnTo>
                <a:lnTo>
                  <a:pt x="1159903" y="1286296"/>
                </a:lnTo>
                <a:cubicBezTo>
                  <a:pt x="1159723" y="1285037"/>
                  <a:pt x="1156800" y="1282879"/>
                  <a:pt x="1151135" y="1279822"/>
                </a:cubicBezTo>
                <a:close/>
                <a:moveTo>
                  <a:pt x="6750438" y="1279419"/>
                </a:moveTo>
                <a:lnTo>
                  <a:pt x="6748280" y="1289400"/>
                </a:lnTo>
                <a:lnTo>
                  <a:pt x="6751517" y="1297088"/>
                </a:lnTo>
                <a:lnTo>
                  <a:pt x="6752596" y="1297088"/>
                </a:lnTo>
                <a:lnTo>
                  <a:pt x="6752596" y="1294930"/>
                </a:lnTo>
                <a:lnTo>
                  <a:pt x="6750438" y="1290480"/>
                </a:lnTo>
                <a:lnTo>
                  <a:pt x="6751517" y="1282791"/>
                </a:lnTo>
                <a:lnTo>
                  <a:pt x="6751517" y="1279419"/>
                </a:lnTo>
                <a:close/>
                <a:moveTo>
                  <a:pt x="6684349" y="1278340"/>
                </a:moveTo>
                <a:lnTo>
                  <a:pt x="6682191" y="1280498"/>
                </a:lnTo>
                <a:lnTo>
                  <a:pt x="6682191" y="1281712"/>
                </a:lnTo>
                <a:lnTo>
                  <a:pt x="6684349" y="1281712"/>
                </a:lnTo>
                <a:lnTo>
                  <a:pt x="6686507" y="1279419"/>
                </a:lnTo>
                <a:lnTo>
                  <a:pt x="6685428" y="1278340"/>
                </a:lnTo>
                <a:close/>
                <a:moveTo>
                  <a:pt x="5097715" y="1277935"/>
                </a:moveTo>
                <a:lnTo>
                  <a:pt x="5096636" y="1279014"/>
                </a:lnTo>
                <a:lnTo>
                  <a:pt x="5098794" y="1285488"/>
                </a:lnTo>
                <a:lnTo>
                  <a:pt x="5098794" y="1286567"/>
                </a:lnTo>
                <a:lnTo>
                  <a:pt x="5095557" y="1290883"/>
                </a:lnTo>
                <a:lnTo>
                  <a:pt x="5097715" y="1293041"/>
                </a:lnTo>
                <a:lnTo>
                  <a:pt x="5098794" y="1293041"/>
                </a:lnTo>
                <a:lnTo>
                  <a:pt x="5107427" y="1285488"/>
                </a:lnTo>
                <a:cubicBezTo>
                  <a:pt x="5105269" y="1280453"/>
                  <a:pt x="5102032" y="1277935"/>
                  <a:pt x="5097715" y="1277935"/>
                </a:cubicBezTo>
                <a:close/>
                <a:moveTo>
                  <a:pt x="8255927" y="1277262"/>
                </a:moveTo>
                <a:lnTo>
                  <a:pt x="8255927" y="1278341"/>
                </a:lnTo>
                <a:lnTo>
                  <a:pt x="8258085" y="1280499"/>
                </a:lnTo>
                <a:lnTo>
                  <a:pt x="8259164" y="1280499"/>
                </a:lnTo>
                <a:lnTo>
                  <a:pt x="8259164" y="1277262"/>
                </a:lnTo>
                <a:close/>
                <a:moveTo>
                  <a:pt x="8249453" y="1277262"/>
                </a:moveTo>
                <a:lnTo>
                  <a:pt x="8247295" y="1279420"/>
                </a:lnTo>
                <a:lnTo>
                  <a:pt x="8248374" y="1280499"/>
                </a:lnTo>
                <a:lnTo>
                  <a:pt x="8250532" y="1280499"/>
                </a:lnTo>
                <a:lnTo>
                  <a:pt x="8250532" y="1277262"/>
                </a:lnTo>
                <a:close/>
                <a:moveTo>
                  <a:pt x="3231988" y="1277125"/>
                </a:moveTo>
                <a:lnTo>
                  <a:pt x="3231988" y="1280362"/>
                </a:lnTo>
                <a:lnTo>
                  <a:pt x="3234146" y="1280362"/>
                </a:lnTo>
                <a:lnTo>
                  <a:pt x="3234146" y="1277125"/>
                </a:lnTo>
                <a:close/>
                <a:moveTo>
                  <a:pt x="6750438" y="1276183"/>
                </a:moveTo>
                <a:lnTo>
                  <a:pt x="6750438" y="1278340"/>
                </a:lnTo>
                <a:lnTo>
                  <a:pt x="6751517" y="1278340"/>
                </a:lnTo>
                <a:lnTo>
                  <a:pt x="6751517" y="1276183"/>
                </a:lnTo>
                <a:close/>
                <a:moveTo>
                  <a:pt x="1118360" y="1274292"/>
                </a:moveTo>
                <a:lnTo>
                  <a:pt x="1116202" y="1276450"/>
                </a:lnTo>
                <a:lnTo>
                  <a:pt x="1118360" y="1278743"/>
                </a:lnTo>
                <a:lnTo>
                  <a:pt x="1120518" y="1278743"/>
                </a:lnTo>
                <a:lnTo>
                  <a:pt x="1122676" y="1276450"/>
                </a:lnTo>
                <a:lnTo>
                  <a:pt x="1122676" y="1274292"/>
                </a:lnTo>
                <a:close/>
                <a:moveTo>
                  <a:pt x="136088" y="1274226"/>
                </a:moveTo>
                <a:lnTo>
                  <a:pt x="128535" y="1275305"/>
                </a:lnTo>
                <a:lnTo>
                  <a:pt x="126377" y="1275305"/>
                </a:lnTo>
                <a:lnTo>
                  <a:pt x="126377" y="1289332"/>
                </a:lnTo>
                <a:lnTo>
                  <a:pt x="127457" y="1294592"/>
                </a:lnTo>
                <a:lnTo>
                  <a:pt x="132851" y="1293513"/>
                </a:lnTo>
                <a:lnTo>
                  <a:pt x="132851" y="1286095"/>
                </a:lnTo>
                <a:lnTo>
                  <a:pt x="136088" y="1281779"/>
                </a:lnTo>
                <a:close/>
                <a:moveTo>
                  <a:pt x="4219114" y="1273939"/>
                </a:moveTo>
                <a:lnTo>
                  <a:pt x="4219114" y="1275019"/>
                </a:lnTo>
                <a:lnTo>
                  <a:pt x="4221272" y="1275019"/>
                </a:lnTo>
                <a:lnTo>
                  <a:pt x="4221272" y="1273939"/>
                </a:lnTo>
                <a:close/>
                <a:moveTo>
                  <a:pt x="5264152" y="1272540"/>
                </a:moveTo>
                <a:lnTo>
                  <a:pt x="5264152" y="1276856"/>
                </a:lnTo>
                <a:lnTo>
                  <a:pt x="5265366" y="1276856"/>
                </a:lnTo>
                <a:lnTo>
                  <a:pt x="5265366" y="1272540"/>
                </a:lnTo>
                <a:close/>
                <a:moveTo>
                  <a:pt x="7748674" y="1270114"/>
                </a:moveTo>
                <a:lnTo>
                  <a:pt x="7748674" y="1271193"/>
                </a:lnTo>
                <a:lnTo>
                  <a:pt x="7750832" y="1271193"/>
                </a:lnTo>
                <a:lnTo>
                  <a:pt x="7750832" y="1270114"/>
                </a:lnTo>
                <a:close/>
                <a:moveTo>
                  <a:pt x="5693716" y="1270113"/>
                </a:moveTo>
                <a:lnTo>
                  <a:pt x="5697897" y="1277666"/>
                </a:lnTo>
                <a:lnTo>
                  <a:pt x="5700055" y="1277666"/>
                </a:lnTo>
                <a:cubicBezTo>
                  <a:pt x="5697178" y="1274428"/>
                  <a:pt x="5695739" y="1271911"/>
                  <a:pt x="5695739" y="1270113"/>
                </a:cubicBezTo>
                <a:close/>
                <a:moveTo>
                  <a:pt x="1247437" y="1269976"/>
                </a:moveTo>
                <a:lnTo>
                  <a:pt x="1245279" y="1272134"/>
                </a:lnTo>
                <a:lnTo>
                  <a:pt x="1245279" y="1277529"/>
                </a:lnTo>
                <a:lnTo>
                  <a:pt x="1247437" y="1279822"/>
                </a:lnTo>
                <a:lnTo>
                  <a:pt x="1251752" y="1279822"/>
                </a:lnTo>
                <a:lnTo>
                  <a:pt x="1251752" y="1277529"/>
                </a:lnTo>
                <a:lnTo>
                  <a:pt x="1248516" y="1269976"/>
                </a:lnTo>
                <a:close/>
                <a:moveTo>
                  <a:pt x="3581436" y="1269842"/>
                </a:moveTo>
                <a:lnTo>
                  <a:pt x="3577120" y="1284004"/>
                </a:lnTo>
                <a:lnTo>
                  <a:pt x="3580357" y="1292636"/>
                </a:lnTo>
                <a:lnTo>
                  <a:pt x="3580357" y="1300189"/>
                </a:lnTo>
                <a:lnTo>
                  <a:pt x="3578199" y="1303426"/>
                </a:lnTo>
                <a:lnTo>
                  <a:pt x="3578199" y="1304505"/>
                </a:lnTo>
                <a:lnTo>
                  <a:pt x="3581436" y="1308821"/>
                </a:lnTo>
                <a:cubicBezTo>
                  <a:pt x="3580717" y="1317543"/>
                  <a:pt x="3579278" y="1323343"/>
                  <a:pt x="3577120" y="1326220"/>
                </a:cubicBezTo>
                <a:lnTo>
                  <a:pt x="3579278" y="1333773"/>
                </a:lnTo>
                <a:lnTo>
                  <a:pt x="3578199" y="1339168"/>
                </a:lnTo>
                <a:lnTo>
                  <a:pt x="3580357" y="1347935"/>
                </a:lnTo>
                <a:lnTo>
                  <a:pt x="3580357" y="1350093"/>
                </a:lnTo>
                <a:cubicBezTo>
                  <a:pt x="3580357" y="1351711"/>
                  <a:pt x="3577839" y="1352790"/>
                  <a:pt x="3572804" y="1353330"/>
                </a:cubicBezTo>
                <a:lnTo>
                  <a:pt x="3564172" y="1355488"/>
                </a:lnTo>
                <a:cubicBezTo>
                  <a:pt x="3556619" y="1363400"/>
                  <a:pt x="3550820" y="1367357"/>
                  <a:pt x="3546773" y="1367357"/>
                </a:cubicBezTo>
                <a:lnTo>
                  <a:pt x="3545694" y="1366278"/>
                </a:lnTo>
                <a:lnTo>
                  <a:pt x="3542457" y="1372752"/>
                </a:lnTo>
                <a:lnTo>
                  <a:pt x="3543536" y="1373831"/>
                </a:lnTo>
                <a:lnTo>
                  <a:pt x="3544615" y="1373831"/>
                </a:lnTo>
                <a:cubicBezTo>
                  <a:pt x="3544615" y="1371133"/>
                  <a:pt x="3550055" y="1367177"/>
                  <a:pt x="3560935" y="1361962"/>
                </a:cubicBezTo>
                <a:cubicBezTo>
                  <a:pt x="3560935" y="1358545"/>
                  <a:pt x="3565970" y="1356027"/>
                  <a:pt x="3576041" y="1354409"/>
                </a:cubicBezTo>
                <a:lnTo>
                  <a:pt x="3577120" y="1353330"/>
                </a:lnTo>
                <a:lnTo>
                  <a:pt x="3578199" y="1353330"/>
                </a:lnTo>
                <a:lnTo>
                  <a:pt x="3578199" y="1354409"/>
                </a:lnTo>
                <a:lnTo>
                  <a:pt x="3576041" y="1368436"/>
                </a:lnTo>
                <a:cubicBezTo>
                  <a:pt x="3579638" y="1370414"/>
                  <a:pt x="3581436" y="1373336"/>
                  <a:pt x="3581436" y="1377203"/>
                </a:cubicBezTo>
                <a:lnTo>
                  <a:pt x="3578199" y="1385835"/>
                </a:lnTo>
                <a:lnTo>
                  <a:pt x="3578199" y="1394467"/>
                </a:lnTo>
                <a:lnTo>
                  <a:pt x="3581436" y="1397703"/>
                </a:lnTo>
                <a:lnTo>
                  <a:pt x="3585887" y="1397703"/>
                </a:lnTo>
                <a:lnTo>
                  <a:pt x="3588045" y="1395546"/>
                </a:lnTo>
                <a:lnTo>
                  <a:pt x="3588045" y="1383677"/>
                </a:lnTo>
                <a:lnTo>
                  <a:pt x="3586966" y="1357646"/>
                </a:lnTo>
                <a:lnTo>
                  <a:pt x="3591282" y="1344698"/>
                </a:lnTo>
                <a:cubicBezTo>
                  <a:pt x="3589124" y="1344068"/>
                  <a:pt x="3588045" y="1341146"/>
                  <a:pt x="3588045" y="1335931"/>
                </a:cubicBezTo>
                <a:lnTo>
                  <a:pt x="3589124" y="1329457"/>
                </a:lnTo>
                <a:lnTo>
                  <a:pt x="3586966" y="1309900"/>
                </a:lnTo>
                <a:lnTo>
                  <a:pt x="3590203" y="1294794"/>
                </a:lnTo>
                <a:lnTo>
                  <a:pt x="3588045" y="1286162"/>
                </a:lnTo>
                <a:lnTo>
                  <a:pt x="3588045" y="1276316"/>
                </a:lnTo>
                <a:cubicBezTo>
                  <a:pt x="3588045" y="1272540"/>
                  <a:pt x="3586966" y="1270382"/>
                  <a:pt x="3584808" y="1269842"/>
                </a:cubicBezTo>
                <a:close/>
                <a:moveTo>
                  <a:pt x="3200697" y="1269572"/>
                </a:moveTo>
                <a:cubicBezTo>
                  <a:pt x="3197999" y="1271730"/>
                  <a:pt x="3195481" y="1272809"/>
                  <a:pt x="3193144" y="1272809"/>
                </a:cubicBezTo>
                <a:lnTo>
                  <a:pt x="3182354" y="1270651"/>
                </a:lnTo>
                <a:lnTo>
                  <a:pt x="3179117" y="1270651"/>
                </a:lnTo>
                <a:lnTo>
                  <a:pt x="3175880" y="1273888"/>
                </a:lnTo>
                <a:lnTo>
                  <a:pt x="3175880" y="1274967"/>
                </a:lnTo>
                <a:lnTo>
                  <a:pt x="3190986" y="1281441"/>
                </a:lnTo>
                <a:lnTo>
                  <a:pt x="3195302" y="1280362"/>
                </a:lnTo>
                <a:lnTo>
                  <a:pt x="3199618" y="1285757"/>
                </a:lnTo>
                <a:lnTo>
                  <a:pt x="3202855" y="1285757"/>
                </a:lnTo>
                <a:lnTo>
                  <a:pt x="3207171" y="1274967"/>
                </a:lnTo>
                <a:cubicBezTo>
                  <a:pt x="3205732" y="1271730"/>
                  <a:pt x="3204293" y="1269932"/>
                  <a:pt x="3202855" y="1269572"/>
                </a:cubicBezTo>
                <a:close/>
                <a:moveTo>
                  <a:pt x="8252690" y="1268630"/>
                </a:moveTo>
                <a:lnTo>
                  <a:pt x="8252690" y="1270789"/>
                </a:lnTo>
                <a:lnTo>
                  <a:pt x="8254848" y="1272947"/>
                </a:lnTo>
                <a:lnTo>
                  <a:pt x="8260243" y="1272947"/>
                </a:lnTo>
                <a:lnTo>
                  <a:pt x="8263480" y="1269710"/>
                </a:lnTo>
                <a:lnTo>
                  <a:pt x="8262401" y="1268630"/>
                </a:lnTo>
                <a:close/>
                <a:moveTo>
                  <a:pt x="6750438" y="1268360"/>
                </a:moveTo>
                <a:lnTo>
                  <a:pt x="6750438" y="1270652"/>
                </a:lnTo>
                <a:lnTo>
                  <a:pt x="6751517" y="1270652"/>
                </a:lnTo>
                <a:lnTo>
                  <a:pt x="6751517" y="1268360"/>
                </a:lnTo>
                <a:close/>
                <a:moveTo>
                  <a:pt x="6607200" y="1268360"/>
                </a:moveTo>
                <a:lnTo>
                  <a:pt x="6607200" y="1270652"/>
                </a:lnTo>
                <a:lnTo>
                  <a:pt x="6612730" y="1270652"/>
                </a:lnTo>
                <a:lnTo>
                  <a:pt x="6612730" y="1269574"/>
                </a:lnTo>
                <a:close/>
                <a:moveTo>
                  <a:pt x="2104004" y="1266790"/>
                </a:moveTo>
                <a:lnTo>
                  <a:pt x="2102924" y="1267870"/>
                </a:lnTo>
                <a:lnTo>
                  <a:pt x="2102924" y="1274343"/>
                </a:lnTo>
                <a:lnTo>
                  <a:pt x="2106163" y="1271106"/>
                </a:lnTo>
                <a:lnTo>
                  <a:pt x="2106163" y="1268948"/>
                </a:lnTo>
                <a:close/>
                <a:moveTo>
                  <a:pt x="7752990" y="1265663"/>
                </a:moveTo>
                <a:lnTo>
                  <a:pt x="7752990" y="1267955"/>
                </a:lnTo>
                <a:lnTo>
                  <a:pt x="7756362" y="1266877"/>
                </a:lnTo>
                <a:lnTo>
                  <a:pt x="7756362" y="1265663"/>
                </a:lnTo>
                <a:close/>
                <a:moveTo>
                  <a:pt x="1180673" y="1265525"/>
                </a:moveTo>
                <a:lnTo>
                  <a:pt x="1180673" y="1268897"/>
                </a:lnTo>
                <a:lnTo>
                  <a:pt x="1182831" y="1271055"/>
                </a:lnTo>
                <a:lnTo>
                  <a:pt x="1183910" y="1269976"/>
                </a:lnTo>
                <a:lnTo>
                  <a:pt x="1183910" y="1268897"/>
                </a:lnTo>
                <a:close/>
                <a:moveTo>
                  <a:pt x="4093410" y="1265442"/>
                </a:moveTo>
                <a:lnTo>
                  <a:pt x="4093410" y="1267601"/>
                </a:lnTo>
                <a:lnTo>
                  <a:pt x="4098805" y="1266522"/>
                </a:lnTo>
                <a:lnTo>
                  <a:pt x="4098805" y="1265442"/>
                </a:lnTo>
                <a:close/>
                <a:moveTo>
                  <a:pt x="8249453" y="1265393"/>
                </a:moveTo>
                <a:lnTo>
                  <a:pt x="8248374" y="1266472"/>
                </a:lnTo>
                <a:lnTo>
                  <a:pt x="8248374" y="1267552"/>
                </a:lnTo>
                <a:lnTo>
                  <a:pt x="8251611" y="1267552"/>
                </a:lnTo>
                <a:close/>
                <a:moveTo>
                  <a:pt x="6685428" y="1265123"/>
                </a:moveTo>
                <a:cubicBezTo>
                  <a:pt x="6685428" y="1267281"/>
                  <a:pt x="6681741" y="1269124"/>
                  <a:pt x="6674368" y="1270652"/>
                </a:cubicBezTo>
                <a:lnTo>
                  <a:pt x="6676661" y="1272810"/>
                </a:lnTo>
                <a:cubicBezTo>
                  <a:pt x="6676661" y="1271552"/>
                  <a:pt x="6679223" y="1270473"/>
                  <a:pt x="6684349" y="1269574"/>
                </a:cubicBezTo>
                <a:lnTo>
                  <a:pt x="6687586" y="1265123"/>
                </a:lnTo>
                <a:close/>
                <a:moveTo>
                  <a:pt x="5120375" y="1264987"/>
                </a:moveTo>
                <a:lnTo>
                  <a:pt x="5119296" y="1268224"/>
                </a:lnTo>
                <a:lnTo>
                  <a:pt x="5120375" y="1272540"/>
                </a:lnTo>
                <a:lnTo>
                  <a:pt x="5121454" y="1272540"/>
                </a:lnTo>
                <a:lnTo>
                  <a:pt x="5121454" y="1269303"/>
                </a:lnTo>
                <a:lnTo>
                  <a:pt x="5120375" y="1269303"/>
                </a:lnTo>
                <a:lnTo>
                  <a:pt x="5121454" y="1268224"/>
                </a:lnTo>
                <a:lnTo>
                  <a:pt x="5121454" y="1264987"/>
                </a:lnTo>
                <a:close/>
                <a:moveTo>
                  <a:pt x="244529" y="1264515"/>
                </a:moveTo>
                <a:lnTo>
                  <a:pt x="242371" y="1266673"/>
                </a:lnTo>
                <a:lnTo>
                  <a:pt x="242371" y="1268831"/>
                </a:lnTo>
                <a:lnTo>
                  <a:pt x="245608" y="1268831"/>
                </a:lnTo>
                <a:lnTo>
                  <a:pt x="246687" y="1265594"/>
                </a:lnTo>
                <a:lnTo>
                  <a:pt x="245608" y="1264515"/>
                </a:lnTo>
                <a:close/>
                <a:moveTo>
                  <a:pt x="4264297" y="1264364"/>
                </a:moveTo>
                <a:lnTo>
                  <a:pt x="4264297" y="1268679"/>
                </a:lnTo>
                <a:lnTo>
                  <a:pt x="4265376" y="1268679"/>
                </a:lnTo>
                <a:lnTo>
                  <a:pt x="4265376" y="1264364"/>
                </a:lnTo>
                <a:close/>
                <a:moveTo>
                  <a:pt x="5713003" y="1263638"/>
                </a:moveTo>
                <a:lnTo>
                  <a:pt x="5713003" y="1267954"/>
                </a:lnTo>
                <a:lnTo>
                  <a:pt x="5717319" y="1269033"/>
                </a:lnTo>
                <a:lnTo>
                  <a:pt x="5719477" y="1265796"/>
                </a:lnTo>
                <a:lnTo>
                  <a:pt x="5717319" y="1263638"/>
                </a:lnTo>
                <a:close/>
                <a:moveTo>
                  <a:pt x="5673215" y="1263638"/>
                </a:moveTo>
                <a:lnTo>
                  <a:pt x="5642059" y="1267954"/>
                </a:lnTo>
                <a:lnTo>
                  <a:pt x="5644217" y="1280902"/>
                </a:lnTo>
                <a:lnTo>
                  <a:pt x="5643138" y="1281981"/>
                </a:lnTo>
                <a:cubicBezTo>
                  <a:pt x="5670383" y="1284319"/>
                  <a:pt x="5684005" y="1287152"/>
                  <a:pt x="5684005" y="1290479"/>
                </a:cubicBezTo>
                <a:cubicBezTo>
                  <a:pt x="5684005" y="1292457"/>
                  <a:pt x="5679689" y="1294255"/>
                  <a:pt x="5671057" y="1295874"/>
                </a:cubicBezTo>
                <a:lnTo>
                  <a:pt x="5664583" y="1293716"/>
                </a:lnTo>
                <a:lnTo>
                  <a:pt x="5660267" y="1293716"/>
                </a:lnTo>
                <a:lnTo>
                  <a:pt x="5650556" y="1296952"/>
                </a:lnTo>
                <a:lnTo>
                  <a:pt x="5640980" y="1293716"/>
                </a:lnTo>
                <a:lnTo>
                  <a:pt x="5640980" y="1299111"/>
                </a:lnTo>
                <a:lnTo>
                  <a:pt x="5638822" y="1302348"/>
                </a:lnTo>
                <a:cubicBezTo>
                  <a:pt x="5638822" y="1304685"/>
                  <a:pt x="5639901" y="1307203"/>
                  <a:pt x="5642059" y="1309900"/>
                </a:cubicBezTo>
                <a:lnTo>
                  <a:pt x="5642059" y="1318532"/>
                </a:lnTo>
                <a:lnTo>
                  <a:pt x="5646375" y="1318532"/>
                </a:lnTo>
                <a:lnTo>
                  <a:pt x="5662425" y="1315296"/>
                </a:lnTo>
                <a:lnTo>
                  <a:pt x="5663504" y="1316375"/>
                </a:lnTo>
                <a:lnTo>
                  <a:pt x="5663504" y="1317454"/>
                </a:lnTo>
                <a:lnTo>
                  <a:pt x="5669978" y="1315296"/>
                </a:lnTo>
                <a:lnTo>
                  <a:pt x="5687242" y="1319612"/>
                </a:lnTo>
                <a:lnTo>
                  <a:pt x="5690479" y="1319612"/>
                </a:lnTo>
                <a:cubicBezTo>
                  <a:pt x="5692278" y="1319612"/>
                  <a:pt x="5694391" y="1316015"/>
                  <a:pt x="5696818" y="1308821"/>
                </a:cubicBezTo>
                <a:cubicBezTo>
                  <a:pt x="5694750" y="1308821"/>
                  <a:pt x="5693716" y="1308102"/>
                  <a:pt x="5693716" y="1306664"/>
                </a:cubicBezTo>
                <a:lnTo>
                  <a:pt x="5693716" y="1303427"/>
                </a:lnTo>
                <a:cubicBezTo>
                  <a:pt x="5693716" y="1301988"/>
                  <a:pt x="5695110" y="1301269"/>
                  <a:pt x="5697897" y="1301269"/>
                </a:cubicBezTo>
                <a:lnTo>
                  <a:pt x="5697897" y="1296952"/>
                </a:lnTo>
                <a:cubicBezTo>
                  <a:pt x="5693312" y="1291917"/>
                  <a:pt x="5690120" y="1289400"/>
                  <a:pt x="5688321" y="1289400"/>
                </a:cubicBezTo>
                <a:lnTo>
                  <a:pt x="5688321" y="1288320"/>
                </a:lnTo>
                <a:lnTo>
                  <a:pt x="5692637" y="1283061"/>
                </a:lnTo>
                <a:lnTo>
                  <a:pt x="5691558" y="1271191"/>
                </a:lnTo>
                <a:lnTo>
                  <a:pt x="5692637" y="1270113"/>
                </a:lnTo>
                <a:cubicBezTo>
                  <a:pt x="5691558" y="1267235"/>
                  <a:pt x="5690479" y="1265796"/>
                  <a:pt x="5689400" y="1265796"/>
                </a:cubicBezTo>
                <a:lnTo>
                  <a:pt x="5688321" y="1265796"/>
                </a:lnTo>
                <a:cubicBezTo>
                  <a:pt x="5684545" y="1265796"/>
                  <a:pt x="5681308" y="1266875"/>
                  <a:pt x="5678610" y="1269033"/>
                </a:cubicBezTo>
                <a:lnTo>
                  <a:pt x="5677531" y="1269033"/>
                </a:lnTo>
                <a:cubicBezTo>
                  <a:pt x="5675913" y="1269033"/>
                  <a:pt x="5674834" y="1267235"/>
                  <a:pt x="5674294" y="1263638"/>
                </a:cubicBezTo>
                <a:close/>
                <a:moveTo>
                  <a:pt x="82409" y="1263436"/>
                </a:moveTo>
                <a:lnTo>
                  <a:pt x="73776" y="1268831"/>
                </a:lnTo>
                <a:lnTo>
                  <a:pt x="71618" y="1268831"/>
                </a:lnTo>
                <a:lnTo>
                  <a:pt x="68382" y="1266673"/>
                </a:lnTo>
                <a:lnTo>
                  <a:pt x="58671" y="1266673"/>
                </a:lnTo>
                <a:lnTo>
                  <a:pt x="57591" y="1269910"/>
                </a:lnTo>
                <a:lnTo>
                  <a:pt x="60828" y="1277463"/>
                </a:lnTo>
                <a:lnTo>
                  <a:pt x="60828" y="1286095"/>
                </a:lnTo>
                <a:lnTo>
                  <a:pt x="58671" y="1289332"/>
                </a:lnTo>
                <a:lnTo>
                  <a:pt x="59749" y="1293513"/>
                </a:lnTo>
                <a:lnTo>
                  <a:pt x="58671" y="1297830"/>
                </a:lnTo>
                <a:lnTo>
                  <a:pt x="60828" y="1309699"/>
                </a:lnTo>
                <a:lnTo>
                  <a:pt x="59749" y="1314015"/>
                </a:lnTo>
                <a:cubicBezTo>
                  <a:pt x="59749" y="1323276"/>
                  <a:pt x="61547" y="1327907"/>
                  <a:pt x="65145" y="1327907"/>
                </a:cubicBezTo>
                <a:lnTo>
                  <a:pt x="72697" y="1332223"/>
                </a:lnTo>
                <a:cubicBezTo>
                  <a:pt x="78451" y="1332223"/>
                  <a:pt x="81329" y="1329705"/>
                  <a:pt x="81329" y="1324670"/>
                </a:cubicBezTo>
                <a:lnTo>
                  <a:pt x="81329" y="1292434"/>
                </a:lnTo>
                <a:lnTo>
                  <a:pt x="85510" y="1287174"/>
                </a:lnTo>
                <a:lnTo>
                  <a:pt x="80250" y="1281779"/>
                </a:lnTo>
                <a:cubicBezTo>
                  <a:pt x="80250" y="1273687"/>
                  <a:pt x="82363" y="1269011"/>
                  <a:pt x="86589" y="1267752"/>
                </a:cubicBezTo>
                <a:cubicBezTo>
                  <a:pt x="85869" y="1264875"/>
                  <a:pt x="84477" y="1263436"/>
                  <a:pt x="82409" y="1263436"/>
                </a:cubicBezTo>
                <a:close/>
                <a:moveTo>
                  <a:pt x="579141" y="1263232"/>
                </a:moveTo>
                <a:lnTo>
                  <a:pt x="579141" y="1264311"/>
                </a:lnTo>
                <a:lnTo>
                  <a:pt x="581164" y="1264311"/>
                </a:lnTo>
                <a:lnTo>
                  <a:pt x="581164" y="1263232"/>
                </a:lnTo>
                <a:close/>
                <a:moveTo>
                  <a:pt x="1073447" y="1262288"/>
                </a:moveTo>
                <a:lnTo>
                  <a:pt x="1073447" y="1264446"/>
                </a:lnTo>
                <a:lnTo>
                  <a:pt x="1074526" y="1271055"/>
                </a:lnTo>
                <a:lnTo>
                  <a:pt x="1075605" y="1271055"/>
                </a:lnTo>
                <a:lnTo>
                  <a:pt x="1075605" y="1268897"/>
                </a:lnTo>
                <a:lnTo>
                  <a:pt x="1074526" y="1262288"/>
                </a:lnTo>
                <a:close/>
                <a:moveTo>
                  <a:pt x="8770598" y="1262156"/>
                </a:moveTo>
                <a:cubicBezTo>
                  <a:pt x="8769159" y="1262156"/>
                  <a:pt x="8767361" y="1265393"/>
                  <a:pt x="8765203" y="1271867"/>
                </a:cubicBezTo>
                <a:cubicBezTo>
                  <a:pt x="8768800" y="1271867"/>
                  <a:pt x="8770598" y="1273711"/>
                  <a:pt x="8770598" y="1277397"/>
                </a:cubicBezTo>
                <a:cubicBezTo>
                  <a:pt x="8772037" y="1277397"/>
                  <a:pt x="8773116" y="1274475"/>
                  <a:pt x="8773835" y="1268630"/>
                </a:cubicBezTo>
                <a:lnTo>
                  <a:pt x="8775993" y="1266472"/>
                </a:lnTo>
                <a:lnTo>
                  <a:pt x="8771677" y="1262156"/>
                </a:lnTo>
                <a:close/>
                <a:moveTo>
                  <a:pt x="8274270" y="1262156"/>
                </a:moveTo>
                <a:lnTo>
                  <a:pt x="8275349" y="1262156"/>
                </a:lnTo>
                <a:lnTo>
                  <a:pt x="8275349" y="1263153"/>
                </a:lnTo>
                <a:lnTo>
                  <a:pt x="8274270" y="1262281"/>
                </a:lnTo>
                <a:close/>
                <a:moveTo>
                  <a:pt x="7748674" y="1261347"/>
                </a:moveTo>
                <a:lnTo>
                  <a:pt x="7748674" y="1263505"/>
                </a:lnTo>
                <a:lnTo>
                  <a:pt x="7751911" y="1263505"/>
                </a:lnTo>
                <a:lnTo>
                  <a:pt x="7751911" y="1261347"/>
                </a:lnTo>
                <a:close/>
                <a:moveTo>
                  <a:pt x="6593791" y="1260672"/>
                </a:moveTo>
                <a:lnTo>
                  <a:pt x="6593982" y="1260672"/>
                </a:lnTo>
                <a:lnTo>
                  <a:pt x="6593982" y="1260920"/>
                </a:lnTo>
                <a:close/>
                <a:moveTo>
                  <a:pt x="6750438" y="1259593"/>
                </a:moveTo>
                <a:cubicBezTo>
                  <a:pt x="6752686" y="1261481"/>
                  <a:pt x="6753810" y="1263684"/>
                  <a:pt x="6753810" y="1266202"/>
                </a:cubicBezTo>
                <a:lnTo>
                  <a:pt x="6755968" y="1266202"/>
                </a:lnTo>
                <a:lnTo>
                  <a:pt x="6755968" y="1264044"/>
                </a:lnTo>
                <a:lnTo>
                  <a:pt x="6751517" y="1259593"/>
                </a:lnTo>
                <a:close/>
                <a:moveTo>
                  <a:pt x="6188695" y="1258109"/>
                </a:moveTo>
                <a:lnTo>
                  <a:pt x="6186537" y="1260267"/>
                </a:lnTo>
                <a:lnTo>
                  <a:pt x="6186537" y="1262425"/>
                </a:lnTo>
                <a:lnTo>
                  <a:pt x="6188695" y="1260267"/>
                </a:lnTo>
                <a:close/>
                <a:moveTo>
                  <a:pt x="1255125" y="1257837"/>
                </a:moveTo>
                <a:lnTo>
                  <a:pt x="1249595" y="1259051"/>
                </a:lnTo>
                <a:lnTo>
                  <a:pt x="1249595" y="1261209"/>
                </a:lnTo>
                <a:lnTo>
                  <a:pt x="1252832" y="1264446"/>
                </a:lnTo>
                <a:lnTo>
                  <a:pt x="1255125" y="1261209"/>
                </a:lnTo>
                <a:close/>
                <a:moveTo>
                  <a:pt x="4266455" y="1256810"/>
                </a:moveTo>
                <a:lnTo>
                  <a:pt x="4266455" y="1260047"/>
                </a:lnTo>
                <a:lnTo>
                  <a:pt x="4267534" y="1260047"/>
                </a:lnTo>
                <a:lnTo>
                  <a:pt x="4267534" y="1256810"/>
                </a:lnTo>
                <a:close/>
                <a:moveTo>
                  <a:pt x="8691291" y="1256762"/>
                </a:moveTo>
                <a:cubicBezTo>
                  <a:pt x="8686166" y="1257660"/>
                  <a:pt x="8683603" y="1258739"/>
                  <a:pt x="8683603" y="1259999"/>
                </a:cubicBezTo>
                <a:lnTo>
                  <a:pt x="8685896" y="1266472"/>
                </a:lnTo>
                <a:lnTo>
                  <a:pt x="8682524" y="1269710"/>
                </a:lnTo>
                <a:lnTo>
                  <a:pt x="8682524" y="1270789"/>
                </a:lnTo>
                <a:lnTo>
                  <a:pt x="8684817" y="1272947"/>
                </a:lnTo>
                <a:lnTo>
                  <a:pt x="8688054" y="1272947"/>
                </a:lnTo>
                <a:lnTo>
                  <a:pt x="8688054" y="1266472"/>
                </a:lnTo>
                <a:cubicBezTo>
                  <a:pt x="8691651" y="1263415"/>
                  <a:pt x="8693449" y="1260538"/>
                  <a:pt x="8693449" y="1257841"/>
                </a:cubicBezTo>
                <a:lnTo>
                  <a:pt x="8691291" y="1257841"/>
                </a:lnTo>
                <a:close/>
                <a:moveTo>
                  <a:pt x="8241900" y="1256761"/>
                </a:moveTo>
                <a:cubicBezTo>
                  <a:pt x="8241900" y="1258200"/>
                  <a:pt x="8240821" y="1258919"/>
                  <a:pt x="8238663" y="1258919"/>
                </a:cubicBezTo>
                <a:lnTo>
                  <a:pt x="8238663" y="1259998"/>
                </a:lnTo>
                <a:lnTo>
                  <a:pt x="8240821" y="1259998"/>
                </a:lnTo>
                <a:cubicBezTo>
                  <a:pt x="8240821" y="1258560"/>
                  <a:pt x="8241900" y="1257840"/>
                  <a:pt x="8244058" y="1257840"/>
                </a:cubicBezTo>
                <a:lnTo>
                  <a:pt x="8244058" y="1256761"/>
                </a:lnTo>
                <a:close/>
                <a:moveTo>
                  <a:pt x="6694195" y="1256356"/>
                </a:moveTo>
                <a:cubicBezTo>
                  <a:pt x="6694195" y="1259233"/>
                  <a:pt x="6692756" y="1260672"/>
                  <a:pt x="6689879" y="1260672"/>
                </a:cubicBezTo>
                <a:lnTo>
                  <a:pt x="6689879" y="1262965"/>
                </a:lnTo>
                <a:lnTo>
                  <a:pt x="6692037" y="1262965"/>
                </a:lnTo>
                <a:cubicBezTo>
                  <a:pt x="6692037" y="1260716"/>
                  <a:pt x="6693161" y="1259593"/>
                  <a:pt x="6695409" y="1259593"/>
                </a:cubicBezTo>
                <a:lnTo>
                  <a:pt x="6695409" y="1256356"/>
                </a:lnTo>
                <a:close/>
                <a:moveTo>
                  <a:pt x="5614005" y="1256085"/>
                </a:moveTo>
                <a:lnTo>
                  <a:pt x="5611847" y="1258243"/>
                </a:lnTo>
                <a:lnTo>
                  <a:pt x="5611847" y="1260402"/>
                </a:lnTo>
                <a:lnTo>
                  <a:pt x="5616163" y="1260402"/>
                </a:lnTo>
                <a:lnTo>
                  <a:pt x="5617242" y="1259322"/>
                </a:lnTo>
                <a:lnTo>
                  <a:pt x="5618321" y="1259322"/>
                </a:lnTo>
                <a:lnTo>
                  <a:pt x="5617242" y="1256085"/>
                </a:lnTo>
                <a:close/>
                <a:moveTo>
                  <a:pt x="685424" y="1255949"/>
                </a:moveTo>
                <a:lnTo>
                  <a:pt x="685424" y="1259051"/>
                </a:lnTo>
                <a:cubicBezTo>
                  <a:pt x="685424" y="1263097"/>
                  <a:pt x="684029" y="1266244"/>
                  <a:pt x="681243" y="1268492"/>
                </a:cubicBezTo>
                <a:lnTo>
                  <a:pt x="681243" y="1269571"/>
                </a:lnTo>
                <a:cubicBezTo>
                  <a:pt x="683849" y="1267143"/>
                  <a:pt x="687356" y="1265390"/>
                  <a:pt x="691762" y="1264311"/>
                </a:cubicBezTo>
                <a:lnTo>
                  <a:pt x="692841" y="1263232"/>
                </a:lnTo>
                <a:lnTo>
                  <a:pt x="692841" y="1261209"/>
                </a:lnTo>
                <a:lnTo>
                  <a:pt x="689739" y="1255949"/>
                </a:lnTo>
                <a:close/>
                <a:moveTo>
                  <a:pt x="3700666" y="1255815"/>
                </a:moveTo>
                <a:cubicBezTo>
                  <a:pt x="3697429" y="1257254"/>
                  <a:pt x="3695630" y="1258692"/>
                  <a:pt x="3695271" y="1260131"/>
                </a:cubicBezTo>
                <a:lnTo>
                  <a:pt x="3695271" y="1261210"/>
                </a:lnTo>
                <a:lnTo>
                  <a:pt x="3697429" y="1263368"/>
                </a:lnTo>
                <a:cubicBezTo>
                  <a:pt x="3700306" y="1262109"/>
                  <a:pt x="3701745" y="1259592"/>
                  <a:pt x="3701745" y="1255815"/>
                </a:cubicBezTo>
                <a:close/>
                <a:moveTo>
                  <a:pt x="1100827" y="1255679"/>
                </a:moveTo>
                <a:lnTo>
                  <a:pt x="1100827" y="1256758"/>
                </a:lnTo>
                <a:lnTo>
                  <a:pt x="1107435" y="1268897"/>
                </a:lnTo>
                <a:lnTo>
                  <a:pt x="1108516" y="1268897"/>
                </a:lnTo>
                <a:lnTo>
                  <a:pt x="1108516" y="1267683"/>
                </a:lnTo>
                <a:lnTo>
                  <a:pt x="1101907" y="1255679"/>
                </a:lnTo>
                <a:close/>
                <a:moveTo>
                  <a:pt x="6172240" y="1254872"/>
                </a:moveTo>
                <a:lnTo>
                  <a:pt x="6169003" y="1258109"/>
                </a:lnTo>
                <a:lnTo>
                  <a:pt x="6169003" y="1259188"/>
                </a:lnTo>
                <a:lnTo>
                  <a:pt x="6173319" y="1263504"/>
                </a:lnTo>
                <a:lnTo>
                  <a:pt x="6175612" y="1263504"/>
                </a:lnTo>
                <a:lnTo>
                  <a:pt x="6176691" y="1258109"/>
                </a:lnTo>
                <a:lnTo>
                  <a:pt x="6175612" y="1254872"/>
                </a:lnTo>
                <a:close/>
                <a:moveTo>
                  <a:pt x="592764" y="1254870"/>
                </a:moveTo>
                <a:lnTo>
                  <a:pt x="589661" y="1257972"/>
                </a:lnTo>
                <a:lnTo>
                  <a:pt x="589661" y="1259051"/>
                </a:lnTo>
                <a:lnTo>
                  <a:pt x="591685" y="1261209"/>
                </a:lnTo>
                <a:lnTo>
                  <a:pt x="596001" y="1261209"/>
                </a:lnTo>
                <a:lnTo>
                  <a:pt x="596001" y="1256893"/>
                </a:lnTo>
                <a:lnTo>
                  <a:pt x="593843" y="1254870"/>
                </a:lnTo>
                <a:close/>
                <a:moveTo>
                  <a:pt x="1180673" y="1254600"/>
                </a:moveTo>
                <a:lnTo>
                  <a:pt x="1180673" y="1257837"/>
                </a:lnTo>
                <a:lnTo>
                  <a:pt x="1181752" y="1257837"/>
                </a:lnTo>
                <a:lnTo>
                  <a:pt x="1181752" y="1254600"/>
                </a:lnTo>
                <a:close/>
                <a:moveTo>
                  <a:pt x="1119439" y="1254600"/>
                </a:moveTo>
                <a:lnTo>
                  <a:pt x="1112831" y="1261209"/>
                </a:lnTo>
                <a:lnTo>
                  <a:pt x="1112831" y="1262288"/>
                </a:lnTo>
                <a:lnTo>
                  <a:pt x="1114990" y="1262288"/>
                </a:lnTo>
                <a:lnTo>
                  <a:pt x="1121597" y="1256758"/>
                </a:lnTo>
                <a:close/>
                <a:moveTo>
                  <a:pt x="8254848" y="1252445"/>
                </a:moveTo>
                <a:lnTo>
                  <a:pt x="8254848" y="1253524"/>
                </a:lnTo>
                <a:lnTo>
                  <a:pt x="8257006" y="1253524"/>
                </a:lnTo>
                <a:lnTo>
                  <a:pt x="8257006" y="1252445"/>
                </a:lnTo>
                <a:close/>
                <a:moveTo>
                  <a:pt x="1209132" y="1252442"/>
                </a:moveTo>
                <a:cubicBezTo>
                  <a:pt x="1204727" y="1252442"/>
                  <a:pt x="1202524" y="1258287"/>
                  <a:pt x="1202524" y="1269976"/>
                </a:cubicBezTo>
                <a:lnTo>
                  <a:pt x="1202524" y="1278743"/>
                </a:lnTo>
                <a:cubicBezTo>
                  <a:pt x="1205490" y="1286386"/>
                  <a:pt x="1206974" y="1295108"/>
                  <a:pt x="1206974" y="1304909"/>
                </a:cubicBezTo>
                <a:lnTo>
                  <a:pt x="1214528" y="1304909"/>
                </a:lnTo>
                <a:lnTo>
                  <a:pt x="1222216" y="1305988"/>
                </a:lnTo>
                <a:lnTo>
                  <a:pt x="1226666" y="1288589"/>
                </a:lnTo>
                <a:lnTo>
                  <a:pt x="1226666" y="1280901"/>
                </a:lnTo>
                <a:lnTo>
                  <a:pt x="1223295" y="1253521"/>
                </a:lnTo>
                <a:lnTo>
                  <a:pt x="1210212" y="1253521"/>
                </a:lnTo>
                <a:close/>
                <a:moveTo>
                  <a:pt x="6190853" y="1251635"/>
                </a:moveTo>
                <a:lnTo>
                  <a:pt x="6190853" y="1255951"/>
                </a:lnTo>
                <a:lnTo>
                  <a:pt x="6191932" y="1254872"/>
                </a:lnTo>
                <a:lnTo>
                  <a:pt x="6193011" y="1254872"/>
                </a:lnTo>
                <a:lnTo>
                  <a:pt x="6191932" y="1251635"/>
                </a:lnTo>
                <a:close/>
                <a:moveTo>
                  <a:pt x="6580764" y="1250826"/>
                </a:moveTo>
                <a:lnTo>
                  <a:pt x="6580764" y="1252984"/>
                </a:lnTo>
                <a:cubicBezTo>
                  <a:pt x="6584451" y="1252984"/>
                  <a:pt x="6586294" y="1254468"/>
                  <a:pt x="6586294" y="1257435"/>
                </a:cubicBezTo>
                <a:lnTo>
                  <a:pt x="6588452" y="1257435"/>
                </a:lnTo>
                <a:lnTo>
                  <a:pt x="6588452" y="1255346"/>
                </a:lnTo>
                <a:lnTo>
                  <a:pt x="6591064" y="1257132"/>
                </a:lnTo>
                <a:lnTo>
                  <a:pt x="6593791" y="1260672"/>
                </a:lnTo>
                <a:lnTo>
                  <a:pt x="6591824" y="1260672"/>
                </a:lnTo>
                <a:lnTo>
                  <a:pt x="6591824" y="1261751"/>
                </a:lnTo>
                <a:lnTo>
                  <a:pt x="6593982" y="1261751"/>
                </a:lnTo>
                <a:lnTo>
                  <a:pt x="6593982" y="1260920"/>
                </a:lnTo>
                <a:lnTo>
                  <a:pt x="6597219" y="1265123"/>
                </a:lnTo>
                <a:lnTo>
                  <a:pt x="6598433" y="1266202"/>
                </a:lnTo>
                <a:lnTo>
                  <a:pt x="6605042" y="1266202"/>
                </a:lnTo>
                <a:lnTo>
                  <a:pt x="6605042" y="1264044"/>
                </a:lnTo>
                <a:lnTo>
                  <a:pt x="6603828" y="1265123"/>
                </a:lnTo>
                <a:lnTo>
                  <a:pt x="6602749" y="1265123"/>
                </a:lnTo>
                <a:lnTo>
                  <a:pt x="6591064" y="1257132"/>
                </a:lnTo>
                <a:lnTo>
                  <a:pt x="6589531" y="1255142"/>
                </a:lnTo>
                <a:lnTo>
                  <a:pt x="6588452" y="1255142"/>
                </a:lnTo>
                <a:lnTo>
                  <a:pt x="6588452" y="1255346"/>
                </a:lnTo>
                <a:lnTo>
                  <a:pt x="6581843" y="1250826"/>
                </a:lnTo>
                <a:close/>
                <a:moveTo>
                  <a:pt x="5093399" y="1249746"/>
                </a:moveTo>
                <a:lnTo>
                  <a:pt x="5093399" y="1254062"/>
                </a:lnTo>
                <a:lnTo>
                  <a:pt x="5094478" y="1255141"/>
                </a:lnTo>
                <a:lnTo>
                  <a:pt x="5094478" y="1256220"/>
                </a:lnTo>
                <a:lnTo>
                  <a:pt x="5097715" y="1255141"/>
                </a:lnTo>
                <a:lnTo>
                  <a:pt x="5097715" y="1251904"/>
                </a:lnTo>
                <a:lnTo>
                  <a:pt x="5095557" y="1249746"/>
                </a:lnTo>
                <a:close/>
                <a:moveTo>
                  <a:pt x="4264297" y="1249257"/>
                </a:moveTo>
                <a:lnTo>
                  <a:pt x="4264297" y="1252494"/>
                </a:lnTo>
                <a:lnTo>
                  <a:pt x="4266455" y="1252494"/>
                </a:lnTo>
                <a:lnTo>
                  <a:pt x="4266455" y="1251415"/>
                </a:lnTo>
                <a:close/>
                <a:moveTo>
                  <a:pt x="8249453" y="1249209"/>
                </a:moveTo>
                <a:lnTo>
                  <a:pt x="8258085" y="1249209"/>
                </a:lnTo>
                <a:lnTo>
                  <a:pt x="8274270" y="1262281"/>
                </a:lnTo>
                <a:lnTo>
                  <a:pt x="8274270" y="1265393"/>
                </a:lnTo>
                <a:lnTo>
                  <a:pt x="8275349" y="1265393"/>
                </a:lnTo>
                <a:lnTo>
                  <a:pt x="8275349" y="1263153"/>
                </a:lnTo>
                <a:lnTo>
                  <a:pt x="8286139" y="1271867"/>
                </a:lnTo>
                <a:lnTo>
                  <a:pt x="8285060" y="1272947"/>
                </a:lnTo>
                <a:lnTo>
                  <a:pt x="8285060" y="1274025"/>
                </a:lnTo>
                <a:lnTo>
                  <a:pt x="8286139" y="1275104"/>
                </a:lnTo>
                <a:cubicBezTo>
                  <a:pt x="8286139" y="1297044"/>
                  <a:pt x="8279306" y="1312149"/>
                  <a:pt x="8265638" y="1320422"/>
                </a:cubicBezTo>
                <a:lnTo>
                  <a:pt x="8250532" y="1335528"/>
                </a:lnTo>
                <a:lnTo>
                  <a:pt x="8241900" y="1337686"/>
                </a:lnTo>
                <a:cubicBezTo>
                  <a:pt x="8236865" y="1335887"/>
                  <a:pt x="8234347" y="1334449"/>
                  <a:pt x="8234347" y="1333370"/>
                </a:cubicBezTo>
                <a:lnTo>
                  <a:pt x="8234347" y="1332291"/>
                </a:lnTo>
                <a:cubicBezTo>
                  <a:pt x="8245856" y="1322580"/>
                  <a:pt x="8251611" y="1315386"/>
                  <a:pt x="8251611" y="1310711"/>
                </a:cubicBezTo>
                <a:cubicBezTo>
                  <a:pt x="8247295" y="1307294"/>
                  <a:pt x="8242620" y="1305136"/>
                  <a:pt x="8237584" y="1304237"/>
                </a:cubicBezTo>
                <a:lnTo>
                  <a:pt x="8237584" y="1303158"/>
                </a:lnTo>
                <a:lnTo>
                  <a:pt x="8238663" y="1302079"/>
                </a:lnTo>
                <a:lnTo>
                  <a:pt x="8238663" y="1301000"/>
                </a:lnTo>
                <a:lnTo>
                  <a:pt x="8230031" y="1288052"/>
                </a:lnTo>
                <a:lnTo>
                  <a:pt x="8227873" y="1290210"/>
                </a:lnTo>
                <a:lnTo>
                  <a:pt x="8227873" y="1288052"/>
                </a:lnTo>
                <a:lnTo>
                  <a:pt x="8230031" y="1288052"/>
                </a:lnTo>
                <a:lnTo>
                  <a:pt x="8225715" y="1281578"/>
                </a:lnTo>
                <a:lnTo>
                  <a:pt x="8225715" y="1269710"/>
                </a:lnTo>
                <a:cubicBezTo>
                  <a:pt x="8225715" y="1268091"/>
                  <a:pt x="8227514" y="1267012"/>
                  <a:pt x="8231110" y="1266472"/>
                </a:cubicBezTo>
                <a:lnTo>
                  <a:pt x="8230031" y="1265393"/>
                </a:lnTo>
                <a:lnTo>
                  <a:pt x="8230031" y="1264315"/>
                </a:lnTo>
                <a:cubicBezTo>
                  <a:pt x="8233628" y="1258560"/>
                  <a:pt x="8240102" y="1254244"/>
                  <a:pt x="8249453" y="1251367"/>
                </a:cubicBezTo>
                <a:close/>
                <a:moveTo>
                  <a:pt x="1070210" y="1249205"/>
                </a:moveTo>
                <a:lnTo>
                  <a:pt x="1070210" y="1250284"/>
                </a:lnTo>
                <a:lnTo>
                  <a:pt x="1071290" y="1257837"/>
                </a:lnTo>
                <a:lnTo>
                  <a:pt x="1072369" y="1257837"/>
                </a:lnTo>
                <a:lnTo>
                  <a:pt x="1072369" y="1253521"/>
                </a:lnTo>
                <a:lnTo>
                  <a:pt x="1071290" y="1249205"/>
                </a:lnTo>
                <a:close/>
                <a:moveTo>
                  <a:pt x="5090162" y="1248667"/>
                </a:moveTo>
                <a:lnTo>
                  <a:pt x="5090162" y="1249746"/>
                </a:lnTo>
                <a:lnTo>
                  <a:pt x="5092320" y="1249746"/>
                </a:lnTo>
                <a:lnTo>
                  <a:pt x="5092320" y="1248667"/>
                </a:lnTo>
                <a:close/>
                <a:moveTo>
                  <a:pt x="5081530" y="1248667"/>
                </a:moveTo>
                <a:lnTo>
                  <a:pt x="5081530" y="1250825"/>
                </a:lnTo>
                <a:lnTo>
                  <a:pt x="5082609" y="1249746"/>
                </a:lnTo>
                <a:lnTo>
                  <a:pt x="5083688" y="1249746"/>
                </a:lnTo>
                <a:lnTo>
                  <a:pt x="5089083" y="1250825"/>
                </a:lnTo>
                <a:lnTo>
                  <a:pt x="5086925" y="1248667"/>
                </a:lnTo>
                <a:close/>
                <a:moveTo>
                  <a:pt x="6576313" y="1248533"/>
                </a:moveTo>
                <a:lnTo>
                  <a:pt x="6576313" y="1250826"/>
                </a:lnTo>
                <a:lnTo>
                  <a:pt x="6577392" y="1250826"/>
                </a:lnTo>
                <a:lnTo>
                  <a:pt x="6577392" y="1248533"/>
                </a:lnTo>
                <a:close/>
                <a:moveTo>
                  <a:pt x="6166845" y="1247319"/>
                </a:moveTo>
                <a:lnTo>
                  <a:pt x="6164553" y="1249477"/>
                </a:lnTo>
                <a:lnTo>
                  <a:pt x="6164553" y="1250556"/>
                </a:lnTo>
                <a:lnTo>
                  <a:pt x="6166845" y="1248398"/>
                </a:lnTo>
                <a:close/>
                <a:moveTo>
                  <a:pt x="2108319" y="1247234"/>
                </a:moveTo>
                <a:lnTo>
                  <a:pt x="2108319" y="1248312"/>
                </a:lnTo>
                <a:lnTo>
                  <a:pt x="2115871" y="1262475"/>
                </a:lnTo>
                <a:lnTo>
                  <a:pt x="2116952" y="1262475"/>
                </a:lnTo>
                <a:cubicBezTo>
                  <a:pt x="2120549" y="1260946"/>
                  <a:pt x="2122346" y="1258383"/>
                  <a:pt x="2122346" y="1254787"/>
                </a:cubicBezTo>
                <a:lnTo>
                  <a:pt x="2118029" y="1254787"/>
                </a:lnTo>
                <a:lnTo>
                  <a:pt x="2114794" y="1256945"/>
                </a:lnTo>
                <a:lnTo>
                  <a:pt x="2109398" y="1247234"/>
                </a:lnTo>
                <a:close/>
                <a:moveTo>
                  <a:pt x="8692370" y="1246916"/>
                </a:moveTo>
                <a:lnTo>
                  <a:pt x="8690212" y="1249074"/>
                </a:lnTo>
                <a:lnTo>
                  <a:pt x="8692370" y="1251232"/>
                </a:lnTo>
                <a:lnTo>
                  <a:pt x="8694528" y="1251232"/>
                </a:lnTo>
                <a:lnTo>
                  <a:pt x="8694528" y="1249074"/>
                </a:lnTo>
                <a:close/>
                <a:moveTo>
                  <a:pt x="1266050" y="1246912"/>
                </a:moveTo>
                <a:lnTo>
                  <a:pt x="1263756" y="1249205"/>
                </a:lnTo>
                <a:lnTo>
                  <a:pt x="1266050" y="1249205"/>
                </a:lnTo>
                <a:close/>
                <a:moveTo>
                  <a:pt x="4190115" y="1246021"/>
                </a:moveTo>
                <a:cubicBezTo>
                  <a:pt x="4186518" y="1252854"/>
                  <a:pt x="4184720" y="1258969"/>
                  <a:pt x="4184720" y="1264364"/>
                </a:cubicBezTo>
                <a:cubicBezTo>
                  <a:pt x="4182652" y="1265083"/>
                  <a:pt x="4181618" y="1267196"/>
                  <a:pt x="4181618" y="1270703"/>
                </a:cubicBezTo>
                <a:lnTo>
                  <a:pt x="4181618" y="1275019"/>
                </a:lnTo>
                <a:lnTo>
                  <a:pt x="4183776" y="1275019"/>
                </a:lnTo>
                <a:lnTo>
                  <a:pt x="4189036" y="1273939"/>
                </a:lnTo>
                <a:lnTo>
                  <a:pt x="4193352" y="1282572"/>
                </a:lnTo>
                <a:cubicBezTo>
                  <a:pt x="4197668" y="1279334"/>
                  <a:pt x="4199826" y="1276458"/>
                  <a:pt x="4199826" y="1273939"/>
                </a:cubicBezTo>
                <a:cubicBezTo>
                  <a:pt x="4195510" y="1268455"/>
                  <a:pt x="4193352" y="1264543"/>
                  <a:pt x="4193352" y="1262206"/>
                </a:cubicBezTo>
                <a:lnTo>
                  <a:pt x="4193352" y="1260047"/>
                </a:lnTo>
                <a:cubicBezTo>
                  <a:pt x="4193352" y="1253574"/>
                  <a:pt x="4198747" y="1250337"/>
                  <a:pt x="4209537" y="1250337"/>
                </a:cubicBezTo>
                <a:lnTo>
                  <a:pt x="4213853" y="1249257"/>
                </a:lnTo>
                <a:lnTo>
                  <a:pt x="4214932" y="1248178"/>
                </a:lnTo>
                <a:lnTo>
                  <a:pt x="4214932" y="1247099"/>
                </a:lnTo>
                <a:lnTo>
                  <a:pt x="4209537" y="1246021"/>
                </a:lnTo>
                <a:lnTo>
                  <a:pt x="4203063" y="1248178"/>
                </a:lnTo>
                <a:lnTo>
                  <a:pt x="4197668" y="1248178"/>
                </a:lnTo>
                <a:lnTo>
                  <a:pt x="4194431" y="1246021"/>
                </a:lnTo>
                <a:close/>
                <a:moveTo>
                  <a:pt x="6167924" y="1245161"/>
                </a:moveTo>
                <a:lnTo>
                  <a:pt x="6167924" y="1246240"/>
                </a:lnTo>
                <a:lnTo>
                  <a:pt x="6171161" y="1246240"/>
                </a:lnTo>
                <a:lnTo>
                  <a:pt x="6171161" y="1245161"/>
                </a:lnTo>
                <a:close/>
                <a:moveTo>
                  <a:pt x="1581239" y="1244620"/>
                </a:moveTo>
                <a:lnTo>
                  <a:pt x="1584477" y="1246778"/>
                </a:lnTo>
                <a:lnTo>
                  <a:pt x="1593379" y="1244620"/>
                </a:lnTo>
                <a:cubicBezTo>
                  <a:pt x="1600663" y="1248306"/>
                  <a:pt x="1605788" y="1250149"/>
                  <a:pt x="1608755" y="1250149"/>
                </a:cubicBezTo>
                <a:lnTo>
                  <a:pt x="1608755" y="1252442"/>
                </a:lnTo>
                <a:lnTo>
                  <a:pt x="1586635" y="1260265"/>
                </a:lnTo>
                <a:cubicBezTo>
                  <a:pt x="1583938" y="1257658"/>
                  <a:pt x="1576609" y="1255769"/>
                  <a:pt x="1564651" y="1254600"/>
                </a:cubicBezTo>
                <a:cubicBezTo>
                  <a:pt x="1561324" y="1258377"/>
                  <a:pt x="1558356" y="1260265"/>
                  <a:pt x="1555748" y="1260265"/>
                </a:cubicBezTo>
                <a:cubicBezTo>
                  <a:pt x="1543250" y="1256758"/>
                  <a:pt x="1537001" y="1253791"/>
                  <a:pt x="1537001" y="1251363"/>
                </a:cubicBezTo>
                <a:lnTo>
                  <a:pt x="1537001" y="1250149"/>
                </a:lnTo>
                <a:lnTo>
                  <a:pt x="1541452" y="1245698"/>
                </a:lnTo>
                <a:lnTo>
                  <a:pt x="1543745" y="1245698"/>
                </a:lnTo>
                <a:cubicBezTo>
                  <a:pt x="1547970" y="1245698"/>
                  <a:pt x="1551972" y="1247182"/>
                  <a:pt x="1555748" y="1250149"/>
                </a:cubicBezTo>
                <a:lnTo>
                  <a:pt x="1561278" y="1249070"/>
                </a:lnTo>
                <a:lnTo>
                  <a:pt x="1566808" y="1250149"/>
                </a:lnTo>
                <a:cubicBezTo>
                  <a:pt x="1567526" y="1247901"/>
                  <a:pt x="1569730" y="1246778"/>
                  <a:pt x="1573417" y="1246778"/>
                </a:cubicBezTo>
                <a:lnTo>
                  <a:pt x="1576789" y="1246778"/>
                </a:lnTo>
                <a:cubicBezTo>
                  <a:pt x="1578227" y="1246778"/>
                  <a:pt x="1578948" y="1248666"/>
                  <a:pt x="1578948" y="1252442"/>
                </a:cubicBezTo>
                <a:lnTo>
                  <a:pt x="1580026" y="1252442"/>
                </a:lnTo>
                <a:close/>
                <a:moveTo>
                  <a:pt x="6577392" y="1243139"/>
                </a:moveTo>
                <a:lnTo>
                  <a:pt x="6575234" y="1245296"/>
                </a:lnTo>
                <a:lnTo>
                  <a:pt x="6575234" y="1246375"/>
                </a:lnTo>
                <a:lnTo>
                  <a:pt x="6579685" y="1246375"/>
                </a:lnTo>
                <a:lnTo>
                  <a:pt x="6579685" y="1243139"/>
                </a:lnTo>
                <a:close/>
                <a:moveTo>
                  <a:pt x="7612180" y="1242734"/>
                </a:moveTo>
                <a:lnTo>
                  <a:pt x="7615552" y="1242734"/>
                </a:lnTo>
                <a:lnTo>
                  <a:pt x="7615552" y="1245027"/>
                </a:lnTo>
                <a:lnTo>
                  <a:pt x="7612180" y="1246106"/>
                </a:lnTo>
                <a:lnTo>
                  <a:pt x="7611101" y="1245027"/>
                </a:lnTo>
                <a:lnTo>
                  <a:pt x="7611101" y="1243949"/>
                </a:lnTo>
                <a:close/>
                <a:moveTo>
                  <a:pt x="7676651" y="1241656"/>
                </a:moveTo>
                <a:lnTo>
                  <a:pt x="7685418" y="1243949"/>
                </a:lnTo>
                <a:lnTo>
                  <a:pt x="7688655" y="1242734"/>
                </a:lnTo>
                <a:lnTo>
                  <a:pt x="7692971" y="1245027"/>
                </a:lnTo>
                <a:lnTo>
                  <a:pt x="7699580" y="1242734"/>
                </a:lnTo>
                <a:lnTo>
                  <a:pt x="7702817" y="1242734"/>
                </a:lnTo>
                <a:lnTo>
                  <a:pt x="7704975" y="1245027"/>
                </a:lnTo>
                <a:cubicBezTo>
                  <a:pt x="7704975" y="1251591"/>
                  <a:pt x="7702817" y="1254873"/>
                  <a:pt x="7698501" y="1254873"/>
                </a:cubicBezTo>
                <a:cubicBezTo>
                  <a:pt x="7694095" y="1251905"/>
                  <a:pt x="7690094" y="1250422"/>
                  <a:pt x="7686497" y="1250422"/>
                </a:cubicBezTo>
                <a:lnTo>
                  <a:pt x="7673279" y="1252580"/>
                </a:lnTo>
                <a:lnTo>
                  <a:pt x="7664647" y="1251501"/>
                </a:lnTo>
                <a:lnTo>
                  <a:pt x="7652643" y="1253659"/>
                </a:lnTo>
                <a:lnTo>
                  <a:pt x="7648192" y="1250422"/>
                </a:lnTo>
                <a:lnTo>
                  <a:pt x="7642797" y="1251501"/>
                </a:lnTo>
                <a:lnTo>
                  <a:pt x="7639560" y="1249343"/>
                </a:lnTo>
                <a:cubicBezTo>
                  <a:pt x="7636053" y="1251501"/>
                  <a:pt x="7632771" y="1252580"/>
                  <a:pt x="7629714" y="1252580"/>
                </a:cubicBezTo>
                <a:cubicBezTo>
                  <a:pt x="7623150" y="1252220"/>
                  <a:pt x="7619868" y="1251142"/>
                  <a:pt x="7619868" y="1249343"/>
                </a:cubicBezTo>
                <a:cubicBezTo>
                  <a:pt x="7621127" y="1246466"/>
                  <a:pt x="7625128" y="1245027"/>
                  <a:pt x="7631872" y="1245027"/>
                </a:cubicBezTo>
                <a:lnTo>
                  <a:pt x="7639560" y="1242734"/>
                </a:lnTo>
                <a:lnTo>
                  <a:pt x="7649271" y="1245027"/>
                </a:lnTo>
                <a:lnTo>
                  <a:pt x="7655880" y="1245027"/>
                </a:lnTo>
                <a:lnTo>
                  <a:pt x="7656959" y="1246106"/>
                </a:lnTo>
                <a:close/>
                <a:moveTo>
                  <a:pt x="7566323" y="1241656"/>
                </a:moveTo>
                <a:lnTo>
                  <a:pt x="7584936" y="1241656"/>
                </a:lnTo>
                <a:cubicBezTo>
                  <a:pt x="7597344" y="1244442"/>
                  <a:pt x="7603548" y="1247725"/>
                  <a:pt x="7603548" y="1251501"/>
                </a:cubicBezTo>
                <a:lnTo>
                  <a:pt x="7605706" y="1251501"/>
                </a:lnTo>
                <a:cubicBezTo>
                  <a:pt x="7605706" y="1252940"/>
                  <a:pt x="7603503" y="1254064"/>
                  <a:pt x="7599098" y="1254873"/>
                </a:cubicBezTo>
                <a:lnTo>
                  <a:pt x="7593702" y="1248264"/>
                </a:lnTo>
                <a:cubicBezTo>
                  <a:pt x="7588757" y="1251142"/>
                  <a:pt x="7583632" y="1252580"/>
                  <a:pt x="7578327" y="1252580"/>
                </a:cubicBezTo>
                <a:lnTo>
                  <a:pt x="7571853" y="1251501"/>
                </a:lnTo>
                <a:lnTo>
                  <a:pt x="7567402" y="1252580"/>
                </a:lnTo>
                <a:cubicBezTo>
                  <a:pt x="7564165" y="1251142"/>
                  <a:pt x="7562366" y="1249703"/>
                  <a:pt x="7562007" y="1248264"/>
                </a:cubicBezTo>
                <a:lnTo>
                  <a:pt x="7562007" y="1246106"/>
                </a:lnTo>
                <a:close/>
                <a:moveTo>
                  <a:pt x="6577392" y="1240846"/>
                </a:moveTo>
                <a:lnTo>
                  <a:pt x="6584001" y="1241924"/>
                </a:lnTo>
                <a:lnTo>
                  <a:pt x="6595061" y="1240846"/>
                </a:lnTo>
                <a:cubicBezTo>
                  <a:pt x="6598028" y="1240846"/>
                  <a:pt x="6599512" y="1243812"/>
                  <a:pt x="6599512" y="1249747"/>
                </a:cubicBezTo>
                <a:lnTo>
                  <a:pt x="6600591" y="1249747"/>
                </a:lnTo>
                <a:lnTo>
                  <a:pt x="6601670" y="1244217"/>
                </a:lnTo>
                <a:cubicBezTo>
                  <a:pt x="6604637" y="1244217"/>
                  <a:pt x="6610527" y="1246420"/>
                  <a:pt x="6619339" y="1250826"/>
                </a:cubicBezTo>
                <a:lnTo>
                  <a:pt x="6631478" y="1248533"/>
                </a:lnTo>
                <a:lnTo>
                  <a:pt x="6633636" y="1251905"/>
                </a:lnTo>
                <a:lnTo>
                  <a:pt x="6633636" y="1252984"/>
                </a:lnTo>
                <a:cubicBezTo>
                  <a:pt x="6629589" y="1257210"/>
                  <a:pt x="6625903" y="1266382"/>
                  <a:pt x="6622576" y="1280498"/>
                </a:cubicBezTo>
                <a:lnTo>
                  <a:pt x="6622576" y="1281712"/>
                </a:lnTo>
                <a:lnTo>
                  <a:pt x="6625948" y="1292637"/>
                </a:lnTo>
                <a:lnTo>
                  <a:pt x="6625948" y="1294930"/>
                </a:lnTo>
                <a:cubicBezTo>
                  <a:pt x="6623700" y="1300595"/>
                  <a:pt x="6622576" y="1305720"/>
                  <a:pt x="6622576" y="1310305"/>
                </a:cubicBezTo>
                <a:lnTo>
                  <a:pt x="6621497" y="1311385"/>
                </a:lnTo>
                <a:lnTo>
                  <a:pt x="6622576" y="1312464"/>
                </a:lnTo>
                <a:lnTo>
                  <a:pt x="6622576" y="1313543"/>
                </a:lnTo>
                <a:lnTo>
                  <a:pt x="6621497" y="1317993"/>
                </a:lnTo>
                <a:lnTo>
                  <a:pt x="6623790" y="1321365"/>
                </a:lnTo>
                <a:lnTo>
                  <a:pt x="6623790" y="1324602"/>
                </a:lnTo>
                <a:lnTo>
                  <a:pt x="6620418" y="1329053"/>
                </a:lnTo>
                <a:lnTo>
                  <a:pt x="6623790" y="1344429"/>
                </a:lnTo>
                <a:cubicBezTo>
                  <a:pt x="6623790" y="1347217"/>
                  <a:pt x="6620103" y="1349419"/>
                  <a:pt x="6612730" y="1351038"/>
                </a:cubicBezTo>
                <a:cubicBezTo>
                  <a:pt x="6601490" y="1351038"/>
                  <a:pt x="6593757" y="1348475"/>
                  <a:pt x="6589531" y="1343350"/>
                </a:cubicBezTo>
                <a:cubicBezTo>
                  <a:pt x="6588632" y="1347756"/>
                  <a:pt x="6587553" y="1349959"/>
                  <a:pt x="6586294" y="1349959"/>
                </a:cubicBezTo>
                <a:lnTo>
                  <a:pt x="6582922" y="1349959"/>
                </a:lnTo>
                <a:cubicBezTo>
                  <a:pt x="6579416" y="1349959"/>
                  <a:pt x="6576853" y="1345194"/>
                  <a:pt x="6575234" y="1335662"/>
                </a:cubicBezTo>
                <a:lnTo>
                  <a:pt x="6578606" y="1323524"/>
                </a:lnTo>
                <a:lnTo>
                  <a:pt x="6576313" y="1314757"/>
                </a:lnTo>
                <a:lnTo>
                  <a:pt x="6577392" y="1306934"/>
                </a:lnTo>
                <a:lnTo>
                  <a:pt x="6576313" y="1305855"/>
                </a:lnTo>
                <a:lnTo>
                  <a:pt x="6576313" y="1304776"/>
                </a:lnTo>
                <a:lnTo>
                  <a:pt x="6577392" y="1300325"/>
                </a:lnTo>
                <a:lnTo>
                  <a:pt x="6577392" y="1297088"/>
                </a:lnTo>
                <a:lnTo>
                  <a:pt x="6575234" y="1293716"/>
                </a:lnTo>
                <a:lnTo>
                  <a:pt x="6575234" y="1291558"/>
                </a:lnTo>
                <a:cubicBezTo>
                  <a:pt x="6575234" y="1289760"/>
                  <a:pt x="6576718" y="1288681"/>
                  <a:pt x="6579685" y="1288321"/>
                </a:cubicBezTo>
                <a:lnTo>
                  <a:pt x="6574155" y="1272810"/>
                </a:lnTo>
                <a:lnTo>
                  <a:pt x="6574155" y="1271732"/>
                </a:lnTo>
                <a:lnTo>
                  <a:pt x="6575234" y="1256356"/>
                </a:lnTo>
                <a:lnTo>
                  <a:pt x="6570784" y="1247455"/>
                </a:lnTo>
                <a:lnTo>
                  <a:pt x="6571997" y="1246375"/>
                </a:lnTo>
                <a:cubicBezTo>
                  <a:pt x="6573976" y="1242689"/>
                  <a:pt x="6575774" y="1240846"/>
                  <a:pt x="6577392" y="1240846"/>
                </a:cubicBezTo>
                <a:close/>
                <a:moveTo>
                  <a:pt x="1167591" y="1239359"/>
                </a:moveTo>
                <a:lnTo>
                  <a:pt x="1167591" y="1240438"/>
                </a:lnTo>
                <a:cubicBezTo>
                  <a:pt x="1170108" y="1245474"/>
                  <a:pt x="1173390" y="1247991"/>
                  <a:pt x="1177436" y="1247991"/>
                </a:cubicBezTo>
                <a:lnTo>
                  <a:pt x="1177436" y="1245833"/>
                </a:lnTo>
                <a:close/>
                <a:moveTo>
                  <a:pt x="6187616" y="1238687"/>
                </a:moveTo>
                <a:cubicBezTo>
                  <a:pt x="6176647" y="1240125"/>
                  <a:pt x="6171161" y="1241924"/>
                  <a:pt x="6171161" y="1244082"/>
                </a:cubicBezTo>
                <a:lnTo>
                  <a:pt x="6172240" y="1244082"/>
                </a:lnTo>
                <a:lnTo>
                  <a:pt x="6188695" y="1239766"/>
                </a:lnTo>
                <a:lnTo>
                  <a:pt x="6188695" y="1238687"/>
                </a:lnTo>
                <a:close/>
                <a:moveTo>
                  <a:pt x="1092061" y="1237066"/>
                </a:moveTo>
                <a:lnTo>
                  <a:pt x="1081136" y="1247991"/>
                </a:lnTo>
                <a:lnTo>
                  <a:pt x="1081136" y="1271055"/>
                </a:lnTo>
                <a:lnTo>
                  <a:pt x="1086664" y="1271055"/>
                </a:lnTo>
                <a:lnTo>
                  <a:pt x="1090982" y="1274292"/>
                </a:lnTo>
                <a:lnTo>
                  <a:pt x="1093139" y="1274292"/>
                </a:lnTo>
                <a:cubicBezTo>
                  <a:pt x="1094219" y="1274292"/>
                  <a:pt x="1096420" y="1267368"/>
                  <a:pt x="1099749" y="1253521"/>
                </a:cubicBezTo>
                <a:cubicBezTo>
                  <a:pt x="1098130" y="1253521"/>
                  <a:pt x="1096286" y="1248036"/>
                  <a:pt x="1094219" y="1237066"/>
                </a:cubicBezTo>
                <a:close/>
                <a:moveTo>
                  <a:pt x="4259981" y="1236444"/>
                </a:moveTo>
                <a:lnTo>
                  <a:pt x="4259981" y="1238467"/>
                </a:lnTo>
                <a:lnTo>
                  <a:pt x="4261060" y="1238467"/>
                </a:lnTo>
                <a:lnTo>
                  <a:pt x="4261060" y="1236444"/>
                </a:lnTo>
                <a:close/>
                <a:moveTo>
                  <a:pt x="7761757" y="1234102"/>
                </a:moveTo>
                <a:lnTo>
                  <a:pt x="7761757" y="1237339"/>
                </a:lnTo>
                <a:lnTo>
                  <a:pt x="7763915" y="1235181"/>
                </a:lnTo>
                <a:lnTo>
                  <a:pt x="7762836" y="1234102"/>
                </a:lnTo>
                <a:close/>
                <a:moveTo>
                  <a:pt x="5236098" y="1233561"/>
                </a:moveTo>
                <a:cubicBezTo>
                  <a:pt x="5241133" y="1235000"/>
                  <a:pt x="5243651" y="1237877"/>
                  <a:pt x="5243651" y="1242193"/>
                </a:cubicBezTo>
                <a:cubicBezTo>
                  <a:pt x="5242572" y="1245070"/>
                  <a:pt x="5241493" y="1246509"/>
                  <a:pt x="5240414" y="1246509"/>
                </a:cubicBezTo>
                <a:lnTo>
                  <a:pt x="5237177" y="1245430"/>
                </a:lnTo>
                <a:lnTo>
                  <a:pt x="5235019" y="1247588"/>
                </a:lnTo>
                <a:cubicBezTo>
                  <a:pt x="5232142" y="1241834"/>
                  <a:pt x="5229624" y="1238956"/>
                  <a:pt x="5227466" y="1238956"/>
                </a:cubicBezTo>
                <a:lnTo>
                  <a:pt x="5227466" y="1234640"/>
                </a:lnTo>
                <a:lnTo>
                  <a:pt x="5229624" y="1234640"/>
                </a:lnTo>
                <a:close/>
                <a:moveTo>
                  <a:pt x="229423" y="1227020"/>
                </a:moveTo>
                <a:lnTo>
                  <a:pt x="231581" y="1227020"/>
                </a:lnTo>
                <a:cubicBezTo>
                  <a:pt x="255228" y="1240957"/>
                  <a:pt x="267412" y="1250263"/>
                  <a:pt x="268131" y="1254939"/>
                </a:cubicBezTo>
                <a:lnTo>
                  <a:pt x="269211" y="1256018"/>
                </a:lnTo>
                <a:lnTo>
                  <a:pt x="269211" y="1259255"/>
                </a:lnTo>
                <a:cubicBezTo>
                  <a:pt x="262737" y="1265100"/>
                  <a:pt x="259499" y="1272968"/>
                  <a:pt x="259499" y="1282858"/>
                </a:cubicBezTo>
                <a:lnTo>
                  <a:pt x="258421" y="1286095"/>
                </a:lnTo>
                <a:lnTo>
                  <a:pt x="260578" y="1294592"/>
                </a:lnTo>
                <a:lnTo>
                  <a:pt x="259499" y="1295671"/>
                </a:lnTo>
                <a:lnTo>
                  <a:pt x="260578" y="1301067"/>
                </a:lnTo>
                <a:lnTo>
                  <a:pt x="260578" y="1307540"/>
                </a:lnTo>
                <a:lnTo>
                  <a:pt x="255319" y="1319410"/>
                </a:lnTo>
                <a:lnTo>
                  <a:pt x="255319" y="1331144"/>
                </a:lnTo>
                <a:lnTo>
                  <a:pt x="258421" y="1344092"/>
                </a:lnTo>
                <a:cubicBezTo>
                  <a:pt x="257791" y="1356590"/>
                  <a:pt x="256398" y="1364098"/>
                  <a:pt x="254240" y="1366616"/>
                </a:cubicBezTo>
                <a:lnTo>
                  <a:pt x="256398" y="1383745"/>
                </a:lnTo>
                <a:lnTo>
                  <a:pt x="251003" y="1404246"/>
                </a:lnTo>
                <a:lnTo>
                  <a:pt x="248845" y="1406404"/>
                </a:lnTo>
                <a:lnTo>
                  <a:pt x="246687" y="1406404"/>
                </a:lnTo>
                <a:cubicBezTo>
                  <a:pt x="246687" y="1402088"/>
                  <a:pt x="245966" y="1399930"/>
                  <a:pt x="244529" y="1399930"/>
                </a:cubicBezTo>
                <a:lnTo>
                  <a:pt x="243450" y="1399930"/>
                </a:lnTo>
                <a:lnTo>
                  <a:pt x="246687" y="1408428"/>
                </a:lnTo>
                <a:lnTo>
                  <a:pt x="245608" y="1409507"/>
                </a:lnTo>
                <a:lnTo>
                  <a:pt x="245608" y="1410586"/>
                </a:lnTo>
                <a:lnTo>
                  <a:pt x="246687" y="1411664"/>
                </a:lnTo>
                <a:lnTo>
                  <a:pt x="246687" y="1412744"/>
                </a:lnTo>
                <a:lnTo>
                  <a:pt x="245608" y="1415981"/>
                </a:lnTo>
                <a:lnTo>
                  <a:pt x="247766" y="1418139"/>
                </a:lnTo>
                <a:lnTo>
                  <a:pt x="247766" y="1420297"/>
                </a:lnTo>
                <a:lnTo>
                  <a:pt x="245608" y="1422454"/>
                </a:lnTo>
                <a:lnTo>
                  <a:pt x="244529" y="1422454"/>
                </a:lnTo>
                <a:cubicBezTo>
                  <a:pt x="243089" y="1422454"/>
                  <a:pt x="242371" y="1421016"/>
                  <a:pt x="242371" y="1418139"/>
                </a:cubicBezTo>
                <a:lnTo>
                  <a:pt x="241292" y="1419217"/>
                </a:lnTo>
                <a:lnTo>
                  <a:pt x="240213" y="1419217"/>
                </a:lnTo>
                <a:lnTo>
                  <a:pt x="244529" y="1425692"/>
                </a:lnTo>
                <a:cubicBezTo>
                  <a:pt x="244529" y="1431446"/>
                  <a:pt x="239492" y="1437156"/>
                  <a:pt x="229423" y="1442821"/>
                </a:cubicBezTo>
                <a:cubicBezTo>
                  <a:pt x="226275" y="1442821"/>
                  <a:pt x="219486" y="1445338"/>
                  <a:pt x="209056" y="1450374"/>
                </a:cubicBezTo>
                <a:lnTo>
                  <a:pt x="199480" y="1451453"/>
                </a:lnTo>
                <a:lnTo>
                  <a:pt x="189769" y="1451453"/>
                </a:lnTo>
                <a:cubicBezTo>
                  <a:pt x="187431" y="1449834"/>
                  <a:pt x="184194" y="1441966"/>
                  <a:pt x="180058" y="1427850"/>
                </a:cubicBezTo>
                <a:cubicBezTo>
                  <a:pt x="173493" y="1418678"/>
                  <a:pt x="164907" y="1411889"/>
                  <a:pt x="154296" y="1407483"/>
                </a:cubicBezTo>
                <a:lnTo>
                  <a:pt x="154296" y="1405325"/>
                </a:lnTo>
                <a:cubicBezTo>
                  <a:pt x="154296" y="1402628"/>
                  <a:pt x="164682" y="1400470"/>
                  <a:pt x="185453" y="1398851"/>
                </a:cubicBezTo>
                <a:lnTo>
                  <a:pt x="197322" y="1398851"/>
                </a:lnTo>
                <a:cubicBezTo>
                  <a:pt x="199570" y="1398851"/>
                  <a:pt x="202042" y="1391703"/>
                  <a:pt x="204740" y="1377406"/>
                </a:cubicBezTo>
                <a:cubicBezTo>
                  <a:pt x="207257" y="1375787"/>
                  <a:pt x="209775" y="1370392"/>
                  <a:pt x="212293" y="1361221"/>
                </a:cubicBezTo>
                <a:lnTo>
                  <a:pt x="207977" y="1355826"/>
                </a:lnTo>
                <a:lnTo>
                  <a:pt x="212293" y="1338697"/>
                </a:lnTo>
                <a:lnTo>
                  <a:pt x="211214" y="1330065"/>
                </a:lnTo>
                <a:lnTo>
                  <a:pt x="212293" y="1295671"/>
                </a:lnTo>
                <a:lnTo>
                  <a:pt x="212293" y="1290411"/>
                </a:lnTo>
                <a:lnTo>
                  <a:pt x="214452" y="1287174"/>
                </a:lnTo>
                <a:lnTo>
                  <a:pt x="214452" y="1277463"/>
                </a:lnTo>
                <a:lnTo>
                  <a:pt x="215530" y="1261413"/>
                </a:lnTo>
                <a:lnTo>
                  <a:pt x="205819" y="1256018"/>
                </a:lnTo>
                <a:lnTo>
                  <a:pt x="199480" y="1258176"/>
                </a:lnTo>
                <a:lnTo>
                  <a:pt x="198402" y="1258176"/>
                </a:lnTo>
                <a:cubicBezTo>
                  <a:pt x="194624" y="1258176"/>
                  <a:pt x="192466" y="1257097"/>
                  <a:pt x="191928" y="1254939"/>
                </a:cubicBezTo>
                <a:cubicBezTo>
                  <a:pt x="191928" y="1252062"/>
                  <a:pt x="198356" y="1249904"/>
                  <a:pt x="211214" y="1248465"/>
                </a:cubicBezTo>
                <a:cubicBezTo>
                  <a:pt x="218946" y="1243070"/>
                  <a:pt x="223623" y="1237361"/>
                  <a:pt x="225241" y="1231336"/>
                </a:cubicBezTo>
                <a:cubicBezTo>
                  <a:pt x="228028" y="1231336"/>
                  <a:pt x="229423" y="1229897"/>
                  <a:pt x="229423" y="1227020"/>
                </a:cubicBezTo>
                <a:close/>
                <a:moveTo>
                  <a:pt x="6664522" y="1226549"/>
                </a:moveTo>
                <a:lnTo>
                  <a:pt x="6667759" y="1226549"/>
                </a:lnTo>
                <a:lnTo>
                  <a:pt x="6674368" y="1232079"/>
                </a:lnTo>
                <a:lnTo>
                  <a:pt x="6677740" y="1232079"/>
                </a:lnTo>
                <a:cubicBezTo>
                  <a:pt x="6678100" y="1229111"/>
                  <a:pt x="6679179" y="1227628"/>
                  <a:pt x="6680977" y="1227628"/>
                </a:cubicBezTo>
                <a:lnTo>
                  <a:pt x="6682191" y="1227628"/>
                </a:lnTo>
                <a:cubicBezTo>
                  <a:pt x="6684169" y="1229876"/>
                  <a:pt x="6689654" y="1231719"/>
                  <a:pt x="6698646" y="1233158"/>
                </a:cubicBezTo>
                <a:lnTo>
                  <a:pt x="6699725" y="1236530"/>
                </a:lnTo>
                <a:lnTo>
                  <a:pt x="6705254" y="1235315"/>
                </a:lnTo>
                <a:lnTo>
                  <a:pt x="6707412" y="1235315"/>
                </a:lnTo>
                <a:lnTo>
                  <a:pt x="6709705" y="1237608"/>
                </a:lnTo>
                <a:lnTo>
                  <a:pt x="6709705" y="1238687"/>
                </a:lnTo>
                <a:lnTo>
                  <a:pt x="6705254" y="1238687"/>
                </a:lnTo>
                <a:lnTo>
                  <a:pt x="6705254" y="1239767"/>
                </a:lnTo>
                <a:lnTo>
                  <a:pt x="6709705" y="1239767"/>
                </a:lnTo>
                <a:lnTo>
                  <a:pt x="6710784" y="1238687"/>
                </a:lnTo>
                <a:lnTo>
                  <a:pt x="6711863" y="1239767"/>
                </a:lnTo>
                <a:lnTo>
                  <a:pt x="6711863" y="1240846"/>
                </a:lnTo>
                <a:cubicBezTo>
                  <a:pt x="6707637" y="1246780"/>
                  <a:pt x="6704715" y="1249747"/>
                  <a:pt x="6703096" y="1249747"/>
                </a:cubicBezTo>
                <a:lnTo>
                  <a:pt x="6703096" y="1251905"/>
                </a:lnTo>
                <a:lnTo>
                  <a:pt x="6704175" y="1250826"/>
                </a:lnTo>
                <a:lnTo>
                  <a:pt x="6705254" y="1250826"/>
                </a:lnTo>
                <a:lnTo>
                  <a:pt x="6706333" y="1251905"/>
                </a:lnTo>
                <a:lnTo>
                  <a:pt x="6706333" y="1252984"/>
                </a:lnTo>
                <a:lnTo>
                  <a:pt x="6705254" y="1252984"/>
                </a:lnTo>
                <a:lnTo>
                  <a:pt x="6699725" y="1251905"/>
                </a:lnTo>
                <a:cubicBezTo>
                  <a:pt x="6699725" y="1253703"/>
                  <a:pt x="6698646" y="1255547"/>
                  <a:pt x="6696488" y="1257435"/>
                </a:cubicBezTo>
                <a:lnTo>
                  <a:pt x="6696488" y="1258514"/>
                </a:lnTo>
                <a:lnTo>
                  <a:pt x="6697567" y="1258514"/>
                </a:lnTo>
                <a:cubicBezTo>
                  <a:pt x="6700174" y="1255547"/>
                  <a:pt x="6702737" y="1254063"/>
                  <a:pt x="6705254" y="1254063"/>
                </a:cubicBezTo>
                <a:lnTo>
                  <a:pt x="6707412" y="1260672"/>
                </a:lnTo>
                <a:lnTo>
                  <a:pt x="6703096" y="1271732"/>
                </a:lnTo>
                <a:lnTo>
                  <a:pt x="6704175" y="1279419"/>
                </a:lnTo>
                <a:lnTo>
                  <a:pt x="6699725" y="1287107"/>
                </a:lnTo>
                <a:lnTo>
                  <a:pt x="6708626" y="1315836"/>
                </a:lnTo>
                <a:lnTo>
                  <a:pt x="6708626" y="1316915"/>
                </a:lnTo>
                <a:lnTo>
                  <a:pt x="6704175" y="1327974"/>
                </a:lnTo>
                <a:lnTo>
                  <a:pt x="6705254" y="1329053"/>
                </a:lnTo>
                <a:lnTo>
                  <a:pt x="6709705" y="1326761"/>
                </a:lnTo>
                <a:lnTo>
                  <a:pt x="6727374" y="1327974"/>
                </a:lnTo>
                <a:lnTo>
                  <a:pt x="6735062" y="1325682"/>
                </a:lnTo>
                <a:lnTo>
                  <a:pt x="6735062" y="1269574"/>
                </a:lnTo>
                <a:cubicBezTo>
                  <a:pt x="6735062" y="1268045"/>
                  <a:pt x="6736905" y="1267281"/>
                  <a:pt x="6740592" y="1267281"/>
                </a:cubicBezTo>
                <a:lnTo>
                  <a:pt x="6741671" y="1266202"/>
                </a:lnTo>
                <a:lnTo>
                  <a:pt x="6741671" y="1265123"/>
                </a:lnTo>
                <a:cubicBezTo>
                  <a:pt x="6736546" y="1261436"/>
                  <a:pt x="6733983" y="1255906"/>
                  <a:pt x="6733983" y="1248533"/>
                </a:cubicBezTo>
                <a:lnTo>
                  <a:pt x="6733983" y="1247455"/>
                </a:lnTo>
                <a:lnTo>
                  <a:pt x="6736141" y="1245296"/>
                </a:lnTo>
                <a:lnTo>
                  <a:pt x="6753810" y="1245296"/>
                </a:lnTo>
                <a:lnTo>
                  <a:pt x="6769185" y="1246375"/>
                </a:lnTo>
                <a:lnTo>
                  <a:pt x="6775794" y="1244217"/>
                </a:lnTo>
                <a:cubicBezTo>
                  <a:pt x="6778762" y="1246375"/>
                  <a:pt x="6782089" y="1247455"/>
                  <a:pt x="6785775" y="1247455"/>
                </a:cubicBezTo>
                <a:cubicBezTo>
                  <a:pt x="6793778" y="1251141"/>
                  <a:pt x="6797779" y="1255547"/>
                  <a:pt x="6797779" y="1260672"/>
                </a:cubicBezTo>
                <a:lnTo>
                  <a:pt x="6791170" y="1266202"/>
                </a:lnTo>
                <a:lnTo>
                  <a:pt x="6790091" y="1266202"/>
                </a:lnTo>
                <a:cubicBezTo>
                  <a:pt x="6784247" y="1266202"/>
                  <a:pt x="6781324" y="1264718"/>
                  <a:pt x="6781324" y="1261751"/>
                </a:cubicBezTo>
                <a:lnTo>
                  <a:pt x="6777952" y="1261751"/>
                </a:lnTo>
                <a:lnTo>
                  <a:pt x="6777952" y="1266202"/>
                </a:lnTo>
                <a:cubicBezTo>
                  <a:pt x="6781639" y="1270068"/>
                  <a:pt x="6783482" y="1273395"/>
                  <a:pt x="6783482" y="1276183"/>
                </a:cubicBezTo>
                <a:lnTo>
                  <a:pt x="6783482" y="1287107"/>
                </a:lnTo>
                <a:lnTo>
                  <a:pt x="6781324" y="1296009"/>
                </a:lnTo>
                <a:lnTo>
                  <a:pt x="6783482" y="1300325"/>
                </a:lnTo>
                <a:lnTo>
                  <a:pt x="6781324" y="1306934"/>
                </a:lnTo>
                <a:lnTo>
                  <a:pt x="6783482" y="1309227"/>
                </a:lnTo>
                <a:lnTo>
                  <a:pt x="6783482" y="1315836"/>
                </a:lnTo>
                <a:lnTo>
                  <a:pt x="6781324" y="1333504"/>
                </a:lnTo>
                <a:lnTo>
                  <a:pt x="6781324" y="1344429"/>
                </a:lnTo>
                <a:cubicBezTo>
                  <a:pt x="6781324" y="1348115"/>
                  <a:pt x="6773232" y="1350678"/>
                  <a:pt x="6757047" y="1352117"/>
                </a:cubicBezTo>
                <a:lnTo>
                  <a:pt x="6750438" y="1352117"/>
                </a:lnTo>
                <a:cubicBezTo>
                  <a:pt x="6741087" y="1350858"/>
                  <a:pt x="6735197" y="1349060"/>
                  <a:pt x="6732769" y="1346722"/>
                </a:cubicBezTo>
                <a:lnTo>
                  <a:pt x="6733983" y="1341192"/>
                </a:lnTo>
                <a:lnTo>
                  <a:pt x="6733983" y="1338899"/>
                </a:lnTo>
                <a:lnTo>
                  <a:pt x="6729532" y="1337820"/>
                </a:lnTo>
                <a:lnTo>
                  <a:pt x="6728453" y="1338899"/>
                </a:lnTo>
                <a:lnTo>
                  <a:pt x="6703096" y="1338899"/>
                </a:lnTo>
                <a:lnTo>
                  <a:pt x="6706333" y="1343350"/>
                </a:lnTo>
                <a:lnTo>
                  <a:pt x="6704175" y="1352117"/>
                </a:lnTo>
                <a:lnTo>
                  <a:pt x="6704175" y="1353331"/>
                </a:lnTo>
                <a:lnTo>
                  <a:pt x="6708626" y="1367627"/>
                </a:lnTo>
                <a:cubicBezTo>
                  <a:pt x="6706379" y="1368347"/>
                  <a:pt x="6705254" y="1370550"/>
                  <a:pt x="6705254" y="1374237"/>
                </a:cubicBezTo>
                <a:lnTo>
                  <a:pt x="6705254" y="1387454"/>
                </a:lnTo>
                <a:lnTo>
                  <a:pt x="6706333" y="1409439"/>
                </a:lnTo>
                <a:lnTo>
                  <a:pt x="6705254" y="1410518"/>
                </a:lnTo>
                <a:lnTo>
                  <a:pt x="6704175" y="1410518"/>
                </a:lnTo>
                <a:lnTo>
                  <a:pt x="6705254" y="1413890"/>
                </a:lnTo>
                <a:lnTo>
                  <a:pt x="6704175" y="1442483"/>
                </a:lnTo>
                <a:lnTo>
                  <a:pt x="6704175" y="1448013"/>
                </a:lnTo>
                <a:lnTo>
                  <a:pt x="6703096" y="1453543"/>
                </a:lnTo>
                <a:lnTo>
                  <a:pt x="6722923" y="1459073"/>
                </a:lnTo>
                <a:cubicBezTo>
                  <a:pt x="6730836" y="1454846"/>
                  <a:pt x="6739288" y="1452643"/>
                  <a:pt x="6748280" y="1452464"/>
                </a:cubicBezTo>
                <a:lnTo>
                  <a:pt x="6748280" y="1435874"/>
                </a:lnTo>
                <a:cubicBezTo>
                  <a:pt x="6750438" y="1433177"/>
                  <a:pt x="6751517" y="1430614"/>
                  <a:pt x="6751517" y="1428186"/>
                </a:cubicBezTo>
                <a:lnTo>
                  <a:pt x="6748280" y="1391905"/>
                </a:lnTo>
                <a:lnTo>
                  <a:pt x="6751517" y="1388533"/>
                </a:lnTo>
                <a:lnTo>
                  <a:pt x="6748280" y="1364256"/>
                </a:lnTo>
                <a:lnTo>
                  <a:pt x="6754889" y="1361019"/>
                </a:lnTo>
                <a:lnTo>
                  <a:pt x="6757047" y="1367627"/>
                </a:lnTo>
                <a:lnTo>
                  <a:pt x="6758126" y="1367627"/>
                </a:lnTo>
                <a:lnTo>
                  <a:pt x="6759205" y="1362098"/>
                </a:lnTo>
                <a:lnTo>
                  <a:pt x="6779166" y="1365335"/>
                </a:lnTo>
                <a:lnTo>
                  <a:pt x="6785775" y="1364256"/>
                </a:lnTo>
                <a:lnTo>
                  <a:pt x="6790091" y="1364256"/>
                </a:lnTo>
                <a:cubicBezTo>
                  <a:pt x="6791620" y="1364256"/>
                  <a:pt x="6792384" y="1366099"/>
                  <a:pt x="6792384" y="1369786"/>
                </a:cubicBezTo>
                <a:lnTo>
                  <a:pt x="6793463" y="1370865"/>
                </a:lnTo>
                <a:lnTo>
                  <a:pt x="6794542" y="1370865"/>
                </a:lnTo>
                <a:lnTo>
                  <a:pt x="6803309" y="1368707"/>
                </a:lnTo>
                <a:cubicBezTo>
                  <a:pt x="6807715" y="1369066"/>
                  <a:pt x="6809918" y="1370145"/>
                  <a:pt x="6809918" y="1371944"/>
                </a:cubicBezTo>
                <a:cubicBezTo>
                  <a:pt x="6801106" y="1381025"/>
                  <a:pt x="6796700" y="1389882"/>
                  <a:pt x="6796700" y="1398514"/>
                </a:cubicBezTo>
                <a:lnTo>
                  <a:pt x="6796700" y="1420499"/>
                </a:lnTo>
                <a:lnTo>
                  <a:pt x="6793463" y="1432637"/>
                </a:lnTo>
                <a:cubicBezTo>
                  <a:pt x="6796340" y="1432637"/>
                  <a:pt x="6797779" y="1435559"/>
                  <a:pt x="6797779" y="1441404"/>
                </a:cubicBezTo>
                <a:lnTo>
                  <a:pt x="6797779" y="1443697"/>
                </a:lnTo>
                <a:cubicBezTo>
                  <a:pt x="6797779" y="1446035"/>
                  <a:pt x="6796700" y="1448597"/>
                  <a:pt x="6794542" y="1451385"/>
                </a:cubicBezTo>
                <a:cubicBezTo>
                  <a:pt x="6795441" y="1458668"/>
                  <a:pt x="6796925" y="1462309"/>
                  <a:pt x="6798993" y="1462309"/>
                </a:cubicBezTo>
                <a:cubicBezTo>
                  <a:pt x="6798993" y="1474808"/>
                  <a:pt x="6793463" y="1481057"/>
                  <a:pt x="6782403" y="1481057"/>
                </a:cubicBezTo>
                <a:lnTo>
                  <a:pt x="6764735" y="1483350"/>
                </a:lnTo>
                <a:cubicBezTo>
                  <a:pt x="6755203" y="1478584"/>
                  <a:pt x="6750438" y="1473055"/>
                  <a:pt x="6750438" y="1466761"/>
                </a:cubicBezTo>
                <a:lnTo>
                  <a:pt x="6749359" y="1465682"/>
                </a:lnTo>
                <a:lnTo>
                  <a:pt x="6747201" y="1465682"/>
                </a:lnTo>
                <a:cubicBezTo>
                  <a:pt x="6735601" y="1465682"/>
                  <a:pt x="6727869" y="1466401"/>
                  <a:pt x="6724002" y="1467839"/>
                </a:cubicBezTo>
                <a:lnTo>
                  <a:pt x="6714021" y="1464602"/>
                </a:lnTo>
                <a:lnTo>
                  <a:pt x="6707412" y="1466761"/>
                </a:lnTo>
                <a:lnTo>
                  <a:pt x="6706333" y="1465682"/>
                </a:lnTo>
                <a:lnTo>
                  <a:pt x="6705254" y="1465682"/>
                </a:lnTo>
                <a:lnTo>
                  <a:pt x="6698646" y="1466761"/>
                </a:lnTo>
                <a:lnTo>
                  <a:pt x="6694195" y="1464602"/>
                </a:lnTo>
                <a:lnTo>
                  <a:pt x="6693116" y="1465682"/>
                </a:lnTo>
                <a:lnTo>
                  <a:pt x="6692037" y="1465682"/>
                </a:lnTo>
                <a:lnTo>
                  <a:pt x="6685428" y="1464602"/>
                </a:lnTo>
                <a:lnTo>
                  <a:pt x="6672210" y="1467839"/>
                </a:lnTo>
                <a:lnTo>
                  <a:pt x="6667759" y="1467839"/>
                </a:lnTo>
                <a:cubicBezTo>
                  <a:pt x="6661195" y="1461995"/>
                  <a:pt x="6656430" y="1459073"/>
                  <a:pt x="6653462" y="1459073"/>
                </a:cubicBezTo>
                <a:lnTo>
                  <a:pt x="6646853" y="1464602"/>
                </a:lnTo>
                <a:lnTo>
                  <a:pt x="6634715" y="1464602"/>
                </a:lnTo>
                <a:lnTo>
                  <a:pt x="6624869" y="1463524"/>
                </a:lnTo>
                <a:lnTo>
                  <a:pt x="6611651" y="1466761"/>
                </a:lnTo>
                <a:cubicBezTo>
                  <a:pt x="6610302" y="1474853"/>
                  <a:pt x="6607335" y="1478899"/>
                  <a:pt x="6602749" y="1478899"/>
                </a:cubicBezTo>
                <a:lnTo>
                  <a:pt x="6592903" y="1482137"/>
                </a:lnTo>
                <a:lnTo>
                  <a:pt x="6585215" y="1479979"/>
                </a:lnTo>
                <a:lnTo>
                  <a:pt x="6573076" y="1485508"/>
                </a:lnTo>
                <a:lnTo>
                  <a:pt x="6569705" y="1485508"/>
                </a:lnTo>
                <a:cubicBezTo>
                  <a:pt x="6566827" y="1484609"/>
                  <a:pt x="6565389" y="1481282"/>
                  <a:pt x="6565389" y="1475528"/>
                </a:cubicBezTo>
                <a:lnTo>
                  <a:pt x="6565389" y="1473370"/>
                </a:lnTo>
                <a:lnTo>
                  <a:pt x="6567547" y="1471211"/>
                </a:lnTo>
                <a:lnTo>
                  <a:pt x="6564175" y="1454622"/>
                </a:lnTo>
                <a:lnTo>
                  <a:pt x="6571997" y="1453543"/>
                </a:lnTo>
                <a:lnTo>
                  <a:pt x="6571997" y="1452464"/>
                </a:lnTo>
                <a:cubicBezTo>
                  <a:pt x="6565344" y="1451924"/>
                  <a:pt x="6562017" y="1450800"/>
                  <a:pt x="6562017" y="1449092"/>
                </a:cubicBezTo>
                <a:lnTo>
                  <a:pt x="6571997" y="1448013"/>
                </a:lnTo>
                <a:lnTo>
                  <a:pt x="6571997" y="1446934"/>
                </a:lnTo>
                <a:lnTo>
                  <a:pt x="6564175" y="1445855"/>
                </a:lnTo>
                <a:lnTo>
                  <a:pt x="6563096" y="1446934"/>
                </a:lnTo>
                <a:lnTo>
                  <a:pt x="6562017" y="1445855"/>
                </a:lnTo>
                <a:lnTo>
                  <a:pt x="6562017" y="1444776"/>
                </a:lnTo>
                <a:lnTo>
                  <a:pt x="6563096" y="1443697"/>
                </a:lnTo>
                <a:lnTo>
                  <a:pt x="6562017" y="1442483"/>
                </a:lnTo>
                <a:cubicBezTo>
                  <a:pt x="6562736" y="1435200"/>
                  <a:pt x="6563860" y="1430794"/>
                  <a:pt x="6565389" y="1429265"/>
                </a:cubicBezTo>
                <a:lnTo>
                  <a:pt x="6565389" y="1419420"/>
                </a:lnTo>
                <a:lnTo>
                  <a:pt x="6562017" y="1394063"/>
                </a:lnTo>
                <a:lnTo>
                  <a:pt x="6565389" y="1385296"/>
                </a:lnTo>
                <a:lnTo>
                  <a:pt x="6565389" y="1379767"/>
                </a:lnTo>
                <a:lnTo>
                  <a:pt x="6563096" y="1363177"/>
                </a:lnTo>
                <a:lnTo>
                  <a:pt x="6569705" y="1361019"/>
                </a:lnTo>
                <a:lnTo>
                  <a:pt x="6575234" y="1363177"/>
                </a:lnTo>
                <a:lnTo>
                  <a:pt x="6581843" y="1362098"/>
                </a:lnTo>
                <a:lnTo>
                  <a:pt x="6584001" y="1367627"/>
                </a:lnTo>
                <a:lnTo>
                  <a:pt x="6585215" y="1367627"/>
                </a:lnTo>
                <a:cubicBezTo>
                  <a:pt x="6587373" y="1367627"/>
                  <a:pt x="6590655" y="1366144"/>
                  <a:pt x="6595061" y="1363177"/>
                </a:cubicBezTo>
                <a:cubicBezTo>
                  <a:pt x="6608818" y="1365784"/>
                  <a:pt x="6617271" y="1369831"/>
                  <a:pt x="6620418" y="1375315"/>
                </a:cubicBezTo>
                <a:lnTo>
                  <a:pt x="6611651" y="1377474"/>
                </a:lnTo>
                <a:lnTo>
                  <a:pt x="6612730" y="1385296"/>
                </a:lnTo>
                <a:lnTo>
                  <a:pt x="6612730" y="1390691"/>
                </a:lnTo>
                <a:cubicBezTo>
                  <a:pt x="6612730" y="1392220"/>
                  <a:pt x="6610527" y="1393344"/>
                  <a:pt x="6606121" y="1394063"/>
                </a:cubicBezTo>
                <a:lnTo>
                  <a:pt x="6614888" y="1412811"/>
                </a:lnTo>
                <a:lnTo>
                  <a:pt x="6613809" y="1417127"/>
                </a:lnTo>
                <a:lnTo>
                  <a:pt x="6615967" y="1419420"/>
                </a:lnTo>
                <a:lnTo>
                  <a:pt x="6615967" y="1433716"/>
                </a:lnTo>
                <a:lnTo>
                  <a:pt x="6608279" y="1452464"/>
                </a:lnTo>
                <a:lnTo>
                  <a:pt x="6621497" y="1455701"/>
                </a:lnTo>
                <a:lnTo>
                  <a:pt x="6635794" y="1454622"/>
                </a:lnTo>
                <a:lnTo>
                  <a:pt x="6639165" y="1454622"/>
                </a:lnTo>
                <a:lnTo>
                  <a:pt x="6645774" y="1455701"/>
                </a:lnTo>
                <a:lnTo>
                  <a:pt x="6646853" y="1454622"/>
                </a:lnTo>
                <a:lnTo>
                  <a:pt x="6647932" y="1454622"/>
                </a:lnTo>
                <a:lnTo>
                  <a:pt x="6652383" y="1455701"/>
                </a:lnTo>
                <a:cubicBezTo>
                  <a:pt x="6656070" y="1455161"/>
                  <a:pt x="6657913" y="1454082"/>
                  <a:pt x="6657913" y="1452464"/>
                </a:cubicBezTo>
                <a:lnTo>
                  <a:pt x="6655620" y="1443697"/>
                </a:lnTo>
                <a:lnTo>
                  <a:pt x="6655620" y="1437088"/>
                </a:lnTo>
                <a:lnTo>
                  <a:pt x="6656834" y="1413890"/>
                </a:lnTo>
                <a:lnTo>
                  <a:pt x="6655620" y="1396221"/>
                </a:lnTo>
                <a:cubicBezTo>
                  <a:pt x="6658048" y="1394063"/>
                  <a:pt x="6660251" y="1392984"/>
                  <a:pt x="6662229" y="1392984"/>
                </a:cubicBezTo>
                <a:lnTo>
                  <a:pt x="6662229" y="1391905"/>
                </a:lnTo>
                <a:cubicBezTo>
                  <a:pt x="6657823" y="1391905"/>
                  <a:pt x="6655620" y="1390062"/>
                  <a:pt x="6655620" y="1386375"/>
                </a:cubicBezTo>
                <a:lnTo>
                  <a:pt x="6660071" y="1379767"/>
                </a:lnTo>
                <a:lnTo>
                  <a:pt x="6654541" y="1373158"/>
                </a:lnTo>
                <a:lnTo>
                  <a:pt x="6658992" y="1355489"/>
                </a:lnTo>
                <a:lnTo>
                  <a:pt x="6657913" y="1343350"/>
                </a:lnTo>
                <a:lnTo>
                  <a:pt x="6658992" y="1340113"/>
                </a:lnTo>
                <a:lnTo>
                  <a:pt x="6656834" y="1333504"/>
                </a:lnTo>
                <a:lnTo>
                  <a:pt x="6656834" y="1331211"/>
                </a:lnTo>
                <a:lnTo>
                  <a:pt x="6658992" y="1327974"/>
                </a:lnTo>
                <a:lnTo>
                  <a:pt x="6657913" y="1323524"/>
                </a:lnTo>
                <a:lnTo>
                  <a:pt x="6658992" y="1314757"/>
                </a:lnTo>
                <a:lnTo>
                  <a:pt x="6654541" y="1286028"/>
                </a:lnTo>
                <a:cubicBezTo>
                  <a:pt x="6654541" y="1282701"/>
                  <a:pt x="6657104" y="1278295"/>
                  <a:pt x="6662229" y="1272810"/>
                </a:cubicBezTo>
                <a:cubicBezTo>
                  <a:pt x="6660431" y="1272810"/>
                  <a:pt x="6658633" y="1264718"/>
                  <a:pt x="6656834" y="1248533"/>
                </a:cubicBezTo>
                <a:lnTo>
                  <a:pt x="6657913" y="1244217"/>
                </a:lnTo>
                <a:lnTo>
                  <a:pt x="6653462" y="1240846"/>
                </a:lnTo>
                <a:lnTo>
                  <a:pt x="6654541" y="1236530"/>
                </a:lnTo>
                <a:lnTo>
                  <a:pt x="6653462" y="1232079"/>
                </a:lnTo>
                <a:lnTo>
                  <a:pt x="6653462" y="1229921"/>
                </a:lnTo>
                <a:lnTo>
                  <a:pt x="6656834" y="1229921"/>
                </a:lnTo>
                <a:lnTo>
                  <a:pt x="6657913" y="1230999"/>
                </a:lnTo>
                <a:close/>
                <a:moveTo>
                  <a:pt x="558101" y="1226411"/>
                </a:moveTo>
                <a:lnTo>
                  <a:pt x="560124" y="1226411"/>
                </a:lnTo>
                <a:cubicBezTo>
                  <a:pt x="568576" y="1229198"/>
                  <a:pt x="574915" y="1230592"/>
                  <a:pt x="579141" y="1230592"/>
                </a:cubicBezTo>
                <a:lnTo>
                  <a:pt x="582243" y="1230592"/>
                </a:lnTo>
                <a:lnTo>
                  <a:pt x="590740" y="1228569"/>
                </a:lnTo>
                <a:lnTo>
                  <a:pt x="592764" y="1228569"/>
                </a:lnTo>
                <a:cubicBezTo>
                  <a:pt x="601935" y="1231356"/>
                  <a:pt x="609308" y="1232750"/>
                  <a:pt x="614883" y="1232750"/>
                </a:cubicBezTo>
                <a:lnTo>
                  <a:pt x="619064" y="1231671"/>
                </a:lnTo>
                <a:lnTo>
                  <a:pt x="621222" y="1234773"/>
                </a:lnTo>
                <a:cubicBezTo>
                  <a:pt x="621222" y="1240618"/>
                  <a:pt x="618075" y="1244485"/>
                  <a:pt x="611781" y="1246373"/>
                </a:cubicBezTo>
                <a:lnTo>
                  <a:pt x="612860" y="1253791"/>
                </a:lnTo>
                <a:lnTo>
                  <a:pt x="611781" y="1257972"/>
                </a:lnTo>
                <a:lnTo>
                  <a:pt x="624460" y="1256893"/>
                </a:lnTo>
                <a:lnTo>
                  <a:pt x="627562" y="1256893"/>
                </a:lnTo>
                <a:cubicBezTo>
                  <a:pt x="629809" y="1256893"/>
                  <a:pt x="632282" y="1257972"/>
                  <a:pt x="634980" y="1260130"/>
                </a:cubicBezTo>
                <a:lnTo>
                  <a:pt x="635924" y="1260130"/>
                </a:lnTo>
                <a:cubicBezTo>
                  <a:pt x="636643" y="1258691"/>
                  <a:pt x="644376" y="1257297"/>
                  <a:pt x="659123" y="1255949"/>
                </a:cubicBezTo>
                <a:lnTo>
                  <a:pt x="659123" y="1247451"/>
                </a:lnTo>
                <a:cubicBezTo>
                  <a:pt x="659123" y="1242416"/>
                  <a:pt x="656696" y="1236437"/>
                  <a:pt x="651840" y="1229513"/>
                </a:cubicBezTo>
                <a:lnTo>
                  <a:pt x="651840" y="1228569"/>
                </a:lnTo>
                <a:cubicBezTo>
                  <a:pt x="651840" y="1227130"/>
                  <a:pt x="652873" y="1226411"/>
                  <a:pt x="654942" y="1226411"/>
                </a:cubicBezTo>
                <a:lnTo>
                  <a:pt x="660202" y="1227490"/>
                </a:lnTo>
                <a:lnTo>
                  <a:pt x="665461" y="1226411"/>
                </a:lnTo>
                <a:lnTo>
                  <a:pt x="678141" y="1229513"/>
                </a:lnTo>
                <a:lnTo>
                  <a:pt x="681243" y="1227490"/>
                </a:lnTo>
                <a:lnTo>
                  <a:pt x="693921" y="1228569"/>
                </a:lnTo>
                <a:lnTo>
                  <a:pt x="710780" y="1228569"/>
                </a:lnTo>
                <a:cubicBezTo>
                  <a:pt x="719232" y="1229558"/>
                  <a:pt x="723458" y="1233425"/>
                  <a:pt x="723458" y="1240168"/>
                </a:cubicBezTo>
                <a:cubicBezTo>
                  <a:pt x="723458" y="1244304"/>
                  <a:pt x="720626" y="1246373"/>
                  <a:pt x="714961" y="1246373"/>
                </a:cubicBezTo>
                <a:cubicBezTo>
                  <a:pt x="712713" y="1246373"/>
                  <a:pt x="710240" y="1249565"/>
                  <a:pt x="707544" y="1255949"/>
                </a:cubicBezTo>
                <a:lnTo>
                  <a:pt x="710780" y="1256893"/>
                </a:lnTo>
                <a:cubicBezTo>
                  <a:pt x="722739" y="1253386"/>
                  <a:pt x="728718" y="1248845"/>
                  <a:pt x="728718" y="1243270"/>
                </a:cubicBezTo>
                <a:lnTo>
                  <a:pt x="734922" y="1240168"/>
                </a:lnTo>
                <a:lnTo>
                  <a:pt x="734922" y="1236931"/>
                </a:lnTo>
                <a:cubicBezTo>
                  <a:pt x="735462" y="1232705"/>
                  <a:pt x="736541" y="1230592"/>
                  <a:pt x="738159" y="1230592"/>
                </a:cubicBezTo>
                <a:lnTo>
                  <a:pt x="741262" y="1230592"/>
                </a:lnTo>
                <a:cubicBezTo>
                  <a:pt x="744768" y="1234998"/>
                  <a:pt x="751782" y="1240978"/>
                  <a:pt x="762302" y="1248531"/>
                </a:cubicBezTo>
                <a:lnTo>
                  <a:pt x="767562" y="1255949"/>
                </a:lnTo>
                <a:lnTo>
                  <a:pt x="767562" y="1262153"/>
                </a:lnTo>
                <a:cubicBezTo>
                  <a:pt x="767562" y="1263591"/>
                  <a:pt x="764775" y="1264311"/>
                  <a:pt x="759200" y="1264311"/>
                </a:cubicBezTo>
                <a:lnTo>
                  <a:pt x="757042" y="1266469"/>
                </a:lnTo>
                <a:lnTo>
                  <a:pt x="734922" y="1266469"/>
                </a:lnTo>
                <a:cubicBezTo>
                  <a:pt x="732315" y="1266469"/>
                  <a:pt x="728809" y="1267863"/>
                  <a:pt x="724402" y="1270650"/>
                </a:cubicBezTo>
                <a:lnTo>
                  <a:pt x="721300" y="1270650"/>
                </a:lnTo>
                <a:lnTo>
                  <a:pt x="713882" y="1269571"/>
                </a:lnTo>
                <a:lnTo>
                  <a:pt x="710780" y="1278068"/>
                </a:lnTo>
                <a:lnTo>
                  <a:pt x="712803" y="1281171"/>
                </a:lnTo>
                <a:cubicBezTo>
                  <a:pt x="710735" y="1289622"/>
                  <a:pt x="706913" y="1293849"/>
                  <a:pt x="701338" y="1293849"/>
                </a:cubicBezTo>
                <a:lnTo>
                  <a:pt x="696078" y="1292770"/>
                </a:lnTo>
                <a:lnTo>
                  <a:pt x="688661" y="1299109"/>
                </a:lnTo>
                <a:cubicBezTo>
                  <a:pt x="685872" y="1299109"/>
                  <a:pt x="680972" y="1296636"/>
                  <a:pt x="673960" y="1291691"/>
                </a:cubicBezTo>
                <a:lnTo>
                  <a:pt x="662360" y="1292770"/>
                </a:lnTo>
                <a:lnTo>
                  <a:pt x="660202" y="1290612"/>
                </a:lnTo>
                <a:lnTo>
                  <a:pt x="660202" y="1288588"/>
                </a:lnTo>
                <a:cubicBezTo>
                  <a:pt x="662989" y="1285621"/>
                  <a:pt x="664382" y="1282789"/>
                  <a:pt x="664382" y="1280091"/>
                </a:cubicBezTo>
                <a:cubicBezTo>
                  <a:pt x="663035" y="1280091"/>
                  <a:pt x="662360" y="1277978"/>
                  <a:pt x="662360" y="1273752"/>
                </a:cubicBezTo>
                <a:cubicBezTo>
                  <a:pt x="662360" y="1269616"/>
                  <a:pt x="657100" y="1267548"/>
                  <a:pt x="646580" y="1267548"/>
                </a:cubicBezTo>
                <a:lnTo>
                  <a:pt x="641185" y="1263232"/>
                </a:lnTo>
                <a:lnTo>
                  <a:pt x="638082" y="1263232"/>
                </a:lnTo>
                <a:cubicBezTo>
                  <a:pt x="635834" y="1263232"/>
                  <a:pt x="633361" y="1264311"/>
                  <a:pt x="630664" y="1266469"/>
                </a:cubicBezTo>
                <a:lnTo>
                  <a:pt x="613804" y="1266469"/>
                </a:lnTo>
                <a:lnTo>
                  <a:pt x="610702" y="1269571"/>
                </a:lnTo>
                <a:lnTo>
                  <a:pt x="610702" y="1271729"/>
                </a:lnTo>
                <a:lnTo>
                  <a:pt x="611781" y="1279013"/>
                </a:lnTo>
                <a:lnTo>
                  <a:pt x="608544" y="1281171"/>
                </a:lnTo>
                <a:cubicBezTo>
                  <a:pt x="608544" y="1277664"/>
                  <a:pt x="607870" y="1275911"/>
                  <a:pt x="606521" y="1275911"/>
                </a:cubicBezTo>
                <a:lnTo>
                  <a:pt x="605442" y="1275911"/>
                </a:lnTo>
                <a:cubicBezTo>
                  <a:pt x="604003" y="1275911"/>
                  <a:pt x="602969" y="1278698"/>
                  <a:pt x="602340" y="1284273"/>
                </a:cubicBezTo>
                <a:lnTo>
                  <a:pt x="596945" y="1285352"/>
                </a:lnTo>
                <a:cubicBezTo>
                  <a:pt x="594876" y="1284992"/>
                  <a:pt x="592449" y="1283238"/>
                  <a:pt x="589661" y="1280091"/>
                </a:cubicBezTo>
                <a:cubicBezTo>
                  <a:pt x="583997" y="1285037"/>
                  <a:pt x="579411" y="1287510"/>
                  <a:pt x="575905" y="1287510"/>
                </a:cubicBezTo>
                <a:lnTo>
                  <a:pt x="575905" y="1288588"/>
                </a:lnTo>
                <a:cubicBezTo>
                  <a:pt x="588224" y="1292815"/>
                  <a:pt x="596675" y="1294927"/>
                  <a:pt x="601262" y="1294927"/>
                </a:cubicBezTo>
                <a:lnTo>
                  <a:pt x="603284" y="1300188"/>
                </a:lnTo>
                <a:lnTo>
                  <a:pt x="608544" y="1296951"/>
                </a:lnTo>
                <a:lnTo>
                  <a:pt x="620143" y="1300188"/>
                </a:lnTo>
                <a:lnTo>
                  <a:pt x="621222" y="1304369"/>
                </a:lnTo>
                <a:cubicBezTo>
                  <a:pt x="615828" y="1309585"/>
                  <a:pt x="610926" y="1312731"/>
                  <a:pt x="606521" y="1313810"/>
                </a:cubicBezTo>
                <a:lnTo>
                  <a:pt x="606521" y="1314889"/>
                </a:lnTo>
                <a:cubicBezTo>
                  <a:pt x="606521" y="1316418"/>
                  <a:pt x="609308" y="1317452"/>
                  <a:pt x="614883" y="1317992"/>
                </a:cubicBezTo>
                <a:cubicBezTo>
                  <a:pt x="615962" y="1314485"/>
                  <a:pt x="618435" y="1312731"/>
                  <a:pt x="622301" y="1312731"/>
                </a:cubicBezTo>
                <a:lnTo>
                  <a:pt x="625404" y="1312731"/>
                </a:lnTo>
                <a:lnTo>
                  <a:pt x="640240" y="1317047"/>
                </a:lnTo>
                <a:lnTo>
                  <a:pt x="644421" y="1314889"/>
                </a:lnTo>
                <a:lnTo>
                  <a:pt x="648603" y="1315968"/>
                </a:lnTo>
                <a:lnTo>
                  <a:pt x="649682" y="1314889"/>
                </a:lnTo>
                <a:lnTo>
                  <a:pt x="654942" y="1315968"/>
                </a:lnTo>
                <a:lnTo>
                  <a:pt x="665461" y="1315968"/>
                </a:lnTo>
                <a:lnTo>
                  <a:pt x="672881" y="1312731"/>
                </a:lnTo>
                <a:lnTo>
                  <a:pt x="680164" y="1317992"/>
                </a:lnTo>
                <a:lnTo>
                  <a:pt x="684480" y="1317992"/>
                </a:lnTo>
                <a:cubicBezTo>
                  <a:pt x="697067" y="1315204"/>
                  <a:pt x="703363" y="1311023"/>
                  <a:pt x="703363" y="1305448"/>
                </a:cubicBezTo>
                <a:cubicBezTo>
                  <a:pt x="712713" y="1297715"/>
                  <a:pt x="718693" y="1293849"/>
                  <a:pt x="721300" y="1293849"/>
                </a:cubicBezTo>
                <a:lnTo>
                  <a:pt x="740183" y="1306392"/>
                </a:lnTo>
                <a:cubicBezTo>
                  <a:pt x="744948" y="1310618"/>
                  <a:pt x="751287" y="1312731"/>
                  <a:pt x="759200" y="1312731"/>
                </a:cubicBezTo>
                <a:cubicBezTo>
                  <a:pt x="761447" y="1314350"/>
                  <a:pt x="763921" y="1317857"/>
                  <a:pt x="766618" y="1323252"/>
                </a:cubicBezTo>
                <a:lnTo>
                  <a:pt x="766618" y="1327567"/>
                </a:lnTo>
                <a:lnTo>
                  <a:pt x="762302" y="1331749"/>
                </a:lnTo>
                <a:cubicBezTo>
                  <a:pt x="762302" y="1334536"/>
                  <a:pt x="759156" y="1335930"/>
                  <a:pt x="752861" y="1335930"/>
                </a:cubicBezTo>
                <a:lnTo>
                  <a:pt x="750838" y="1339167"/>
                </a:lnTo>
                <a:lnTo>
                  <a:pt x="751782" y="1343348"/>
                </a:lnTo>
                <a:lnTo>
                  <a:pt x="750838" y="1344427"/>
                </a:lnTo>
                <a:lnTo>
                  <a:pt x="749759" y="1344427"/>
                </a:lnTo>
                <a:cubicBezTo>
                  <a:pt x="751107" y="1351980"/>
                  <a:pt x="752501" y="1355801"/>
                  <a:pt x="753940" y="1355891"/>
                </a:cubicBezTo>
                <a:cubicBezTo>
                  <a:pt x="752142" y="1377741"/>
                  <a:pt x="750389" y="1388666"/>
                  <a:pt x="748680" y="1388666"/>
                </a:cubicBezTo>
                <a:lnTo>
                  <a:pt x="747601" y="1388666"/>
                </a:lnTo>
                <a:lnTo>
                  <a:pt x="747601" y="1389610"/>
                </a:lnTo>
                <a:cubicBezTo>
                  <a:pt x="749759" y="1391768"/>
                  <a:pt x="751152" y="1395635"/>
                  <a:pt x="751782" y="1401209"/>
                </a:cubicBezTo>
                <a:lnTo>
                  <a:pt x="752861" y="1402288"/>
                </a:lnTo>
                <a:lnTo>
                  <a:pt x="752861" y="1405391"/>
                </a:lnTo>
                <a:cubicBezTo>
                  <a:pt x="749354" y="1405391"/>
                  <a:pt x="745847" y="1419463"/>
                  <a:pt x="742341" y="1447607"/>
                </a:cubicBezTo>
                <a:lnTo>
                  <a:pt x="743420" y="1452867"/>
                </a:lnTo>
                <a:cubicBezTo>
                  <a:pt x="740992" y="1462308"/>
                  <a:pt x="733618" y="1472469"/>
                  <a:pt x="721300" y="1483348"/>
                </a:cubicBezTo>
                <a:lnTo>
                  <a:pt x="712803" y="1481326"/>
                </a:lnTo>
                <a:lnTo>
                  <a:pt x="696078" y="1486586"/>
                </a:lnTo>
                <a:cubicBezTo>
                  <a:pt x="691852" y="1490812"/>
                  <a:pt x="687266" y="1492925"/>
                  <a:pt x="682322" y="1492925"/>
                </a:cubicBezTo>
                <a:cubicBezTo>
                  <a:pt x="678094" y="1492925"/>
                  <a:pt x="675983" y="1485552"/>
                  <a:pt x="675983" y="1470805"/>
                </a:cubicBezTo>
                <a:cubicBezTo>
                  <a:pt x="672476" y="1466040"/>
                  <a:pt x="670723" y="1461814"/>
                  <a:pt x="670723" y="1458127"/>
                </a:cubicBezTo>
                <a:cubicBezTo>
                  <a:pt x="662449" y="1452822"/>
                  <a:pt x="654716" y="1449315"/>
                  <a:pt x="647524" y="1447607"/>
                </a:cubicBezTo>
                <a:lnTo>
                  <a:pt x="646580" y="1446528"/>
                </a:lnTo>
                <a:lnTo>
                  <a:pt x="646580" y="1445449"/>
                </a:lnTo>
                <a:cubicBezTo>
                  <a:pt x="649547" y="1439874"/>
                  <a:pt x="653367" y="1437086"/>
                  <a:pt x="658044" y="1437086"/>
                </a:cubicBezTo>
                <a:cubicBezTo>
                  <a:pt x="662989" y="1437086"/>
                  <a:pt x="665461" y="1437761"/>
                  <a:pt x="665461" y="1439110"/>
                </a:cubicBezTo>
                <a:lnTo>
                  <a:pt x="671802" y="1434928"/>
                </a:lnTo>
                <a:lnTo>
                  <a:pt x="678141" y="1434928"/>
                </a:lnTo>
                <a:lnTo>
                  <a:pt x="683401" y="1436007"/>
                </a:lnTo>
                <a:cubicBezTo>
                  <a:pt x="683401" y="1434569"/>
                  <a:pt x="685514" y="1433849"/>
                  <a:pt x="689739" y="1433849"/>
                </a:cubicBezTo>
                <a:lnTo>
                  <a:pt x="690684" y="1430747"/>
                </a:lnTo>
                <a:lnTo>
                  <a:pt x="689739" y="1420227"/>
                </a:lnTo>
                <a:lnTo>
                  <a:pt x="692841" y="1416990"/>
                </a:lnTo>
                <a:lnTo>
                  <a:pt x="692841" y="1410786"/>
                </a:lnTo>
                <a:lnTo>
                  <a:pt x="691762" y="1400131"/>
                </a:lnTo>
                <a:lnTo>
                  <a:pt x="698101" y="1362230"/>
                </a:lnTo>
                <a:lnTo>
                  <a:pt x="697022" y="1359128"/>
                </a:lnTo>
                <a:lnTo>
                  <a:pt x="698101" y="1350631"/>
                </a:lnTo>
                <a:lnTo>
                  <a:pt x="697022" y="1342269"/>
                </a:lnTo>
                <a:lnTo>
                  <a:pt x="698101" y="1330670"/>
                </a:lnTo>
                <a:cubicBezTo>
                  <a:pt x="698101" y="1329231"/>
                  <a:pt x="693875" y="1326758"/>
                  <a:pt x="685424" y="1323252"/>
                </a:cubicBezTo>
                <a:cubicBezTo>
                  <a:pt x="682635" y="1323252"/>
                  <a:pt x="678454" y="1325005"/>
                  <a:pt x="672881" y="1328512"/>
                </a:cubicBezTo>
                <a:lnTo>
                  <a:pt x="661281" y="1325409"/>
                </a:lnTo>
                <a:lnTo>
                  <a:pt x="651840" y="1326489"/>
                </a:lnTo>
                <a:lnTo>
                  <a:pt x="642264" y="1325409"/>
                </a:lnTo>
                <a:cubicBezTo>
                  <a:pt x="609982" y="1325769"/>
                  <a:pt x="593843" y="1327882"/>
                  <a:pt x="593843" y="1331749"/>
                </a:cubicBezTo>
                <a:cubicBezTo>
                  <a:pt x="588089" y="1333277"/>
                  <a:pt x="582468" y="1337503"/>
                  <a:pt x="576983" y="1344427"/>
                </a:cubicBezTo>
                <a:lnTo>
                  <a:pt x="574960" y="1342269"/>
                </a:lnTo>
                <a:lnTo>
                  <a:pt x="571723" y="1343348"/>
                </a:lnTo>
                <a:lnTo>
                  <a:pt x="571723" y="1344427"/>
                </a:lnTo>
                <a:cubicBezTo>
                  <a:pt x="575230" y="1344427"/>
                  <a:pt x="576983" y="1346180"/>
                  <a:pt x="576983" y="1349687"/>
                </a:cubicBezTo>
                <a:cubicBezTo>
                  <a:pt x="582648" y="1349687"/>
                  <a:pt x="585480" y="1350362"/>
                  <a:pt x="585480" y="1351710"/>
                </a:cubicBezTo>
                <a:lnTo>
                  <a:pt x="588582" y="1350631"/>
                </a:lnTo>
                <a:lnTo>
                  <a:pt x="590740" y="1350631"/>
                </a:lnTo>
                <a:lnTo>
                  <a:pt x="590740" y="1351710"/>
                </a:lnTo>
                <a:lnTo>
                  <a:pt x="613804" y="1349687"/>
                </a:lnTo>
                <a:lnTo>
                  <a:pt x="614883" y="1350631"/>
                </a:lnTo>
                <a:lnTo>
                  <a:pt x="614883" y="1353868"/>
                </a:lnTo>
                <a:cubicBezTo>
                  <a:pt x="614883" y="1355217"/>
                  <a:pt x="613849" y="1355891"/>
                  <a:pt x="611781" y="1355891"/>
                </a:cubicBezTo>
                <a:lnTo>
                  <a:pt x="611781" y="1358049"/>
                </a:lnTo>
                <a:cubicBezTo>
                  <a:pt x="613849" y="1358049"/>
                  <a:pt x="614883" y="1359128"/>
                  <a:pt x="614883" y="1361286"/>
                </a:cubicBezTo>
                <a:lnTo>
                  <a:pt x="615962" y="1362230"/>
                </a:lnTo>
                <a:lnTo>
                  <a:pt x="618120" y="1362230"/>
                </a:lnTo>
                <a:lnTo>
                  <a:pt x="615962" y="1359128"/>
                </a:lnTo>
                <a:lnTo>
                  <a:pt x="615962" y="1355891"/>
                </a:lnTo>
                <a:cubicBezTo>
                  <a:pt x="620548" y="1347709"/>
                  <a:pt x="628282" y="1340336"/>
                  <a:pt x="639161" y="1333772"/>
                </a:cubicBezTo>
                <a:lnTo>
                  <a:pt x="640240" y="1333772"/>
                </a:lnTo>
                <a:cubicBezTo>
                  <a:pt x="643926" y="1339257"/>
                  <a:pt x="651301" y="1344202"/>
                  <a:pt x="662360" y="1348608"/>
                </a:cubicBezTo>
                <a:cubicBezTo>
                  <a:pt x="665147" y="1351396"/>
                  <a:pt x="666541" y="1354543"/>
                  <a:pt x="666541" y="1358049"/>
                </a:cubicBezTo>
                <a:lnTo>
                  <a:pt x="671802" y="1358049"/>
                </a:lnTo>
                <a:lnTo>
                  <a:pt x="674904" y="1361286"/>
                </a:lnTo>
                <a:lnTo>
                  <a:pt x="674904" y="1365467"/>
                </a:lnTo>
                <a:cubicBezTo>
                  <a:pt x="670048" y="1368615"/>
                  <a:pt x="667621" y="1374549"/>
                  <a:pt x="667621" y="1383271"/>
                </a:cubicBezTo>
                <a:lnTo>
                  <a:pt x="666541" y="1384350"/>
                </a:lnTo>
                <a:lnTo>
                  <a:pt x="668565" y="1386508"/>
                </a:lnTo>
                <a:lnTo>
                  <a:pt x="668565" y="1388666"/>
                </a:lnTo>
                <a:cubicBezTo>
                  <a:pt x="668565" y="1394601"/>
                  <a:pt x="666811" y="1400895"/>
                  <a:pt x="663304" y="1407549"/>
                </a:cubicBezTo>
                <a:cubicBezTo>
                  <a:pt x="667529" y="1413034"/>
                  <a:pt x="669644" y="1416900"/>
                  <a:pt x="669644" y="1419148"/>
                </a:cubicBezTo>
                <a:lnTo>
                  <a:pt x="669644" y="1423329"/>
                </a:lnTo>
                <a:cubicBezTo>
                  <a:pt x="669644" y="1430342"/>
                  <a:pt x="663348" y="1433849"/>
                  <a:pt x="650761" y="1433849"/>
                </a:cubicBezTo>
                <a:cubicBezTo>
                  <a:pt x="647972" y="1433130"/>
                  <a:pt x="646580" y="1431736"/>
                  <a:pt x="646580" y="1429668"/>
                </a:cubicBezTo>
                <a:lnTo>
                  <a:pt x="642264" y="1429668"/>
                </a:lnTo>
                <a:lnTo>
                  <a:pt x="640240" y="1434928"/>
                </a:lnTo>
                <a:lnTo>
                  <a:pt x="634980" y="1433849"/>
                </a:lnTo>
                <a:lnTo>
                  <a:pt x="630664" y="1433849"/>
                </a:lnTo>
                <a:lnTo>
                  <a:pt x="627562" y="1436007"/>
                </a:lnTo>
                <a:lnTo>
                  <a:pt x="623380" y="1436007"/>
                </a:lnTo>
                <a:cubicBezTo>
                  <a:pt x="618435" y="1436007"/>
                  <a:pt x="614928" y="1431781"/>
                  <a:pt x="612860" y="1423329"/>
                </a:cubicBezTo>
                <a:lnTo>
                  <a:pt x="605442" y="1422250"/>
                </a:lnTo>
                <a:cubicBezTo>
                  <a:pt x="597709" y="1422789"/>
                  <a:pt x="593843" y="1426296"/>
                  <a:pt x="593843" y="1432770"/>
                </a:cubicBezTo>
                <a:lnTo>
                  <a:pt x="592764" y="1432770"/>
                </a:lnTo>
                <a:lnTo>
                  <a:pt x="593843" y="1433849"/>
                </a:lnTo>
                <a:lnTo>
                  <a:pt x="593843" y="1436007"/>
                </a:lnTo>
                <a:cubicBezTo>
                  <a:pt x="591954" y="1442302"/>
                  <a:pt x="589841" y="1445449"/>
                  <a:pt x="587503" y="1445449"/>
                </a:cubicBezTo>
                <a:cubicBezTo>
                  <a:pt x="580490" y="1445449"/>
                  <a:pt x="575589" y="1446528"/>
                  <a:pt x="572802" y="1448686"/>
                </a:cubicBezTo>
                <a:lnTo>
                  <a:pt x="562282" y="1448686"/>
                </a:lnTo>
                <a:cubicBezTo>
                  <a:pt x="551042" y="1447067"/>
                  <a:pt x="545422" y="1445628"/>
                  <a:pt x="545422" y="1444370"/>
                </a:cubicBezTo>
                <a:lnTo>
                  <a:pt x="545422" y="1441267"/>
                </a:lnTo>
                <a:cubicBezTo>
                  <a:pt x="545422" y="1432635"/>
                  <a:pt x="544343" y="1424903"/>
                  <a:pt x="542185" y="1418069"/>
                </a:cubicBezTo>
                <a:lnTo>
                  <a:pt x="544343" y="1414967"/>
                </a:lnTo>
                <a:lnTo>
                  <a:pt x="542185" y="1408628"/>
                </a:lnTo>
                <a:lnTo>
                  <a:pt x="544343" y="1401209"/>
                </a:lnTo>
                <a:lnTo>
                  <a:pt x="542185" y="1394870"/>
                </a:lnTo>
                <a:lnTo>
                  <a:pt x="544343" y="1387587"/>
                </a:lnTo>
                <a:lnTo>
                  <a:pt x="544343" y="1377067"/>
                </a:lnTo>
                <a:cubicBezTo>
                  <a:pt x="544343" y="1373200"/>
                  <a:pt x="542949" y="1370368"/>
                  <a:pt x="540162" y="1368570"/>
                </a:cubicBezTo>
                <a:lnTo>
                  <a:pt x="538004" y="1368570"/>
                </a:lnTo>
                <a:lnTo>
                  <a:pt x="536925" y="1369649"/>
                </a:lnTo>
                <a:lnTo>
                  <a:pt x="535981" y="1369649"/>
                </a:lnTo>
                <a:lnTo>
                  <a:pt x="536925" y="1374909"/>
                </a:lnTo>
                <a:lnTo>
                  <a:pt x="536925" y="1375988"/>
                </a:lnTo>
                <a:cubicBezTo>
                  <a:pt x="536925" y="1377696"/>
                  <a:pt x="533103" y="1379090"/>
                  <a:pt x="525461" y="1380169"/>
                </a:cubicBezTo>
                <a:lnTo>
                  <a:pt x="524382" y="1375988"/>
                </a:lnTo>
                <a:lnTo>
                  <a:pt x="523303" y="1375988"/>
                </a:lnTo>
                <a:cubicBezTo>
                  <a:pt x="523303" y="1380843"/>
                  <a:pt x="521549" y="1383990"/>
                  <a:pt x="518043" y="1385429"/>
                </a:cubicBezTo>
                <a:cubicBezTo>
                  <a:pt x="513816" y="1383901"/>
                  <a:pt x="511703" y="1382507"/>
                  <a:pt x="511703" y="1381248"/>
                </a:cubicBezTo>
                <a:lnTo>
                  <a:pt x="511703" y="1378011"/>
                </a:lnTo>
                <a:cubicBezTo>
                  <a:pt x="517818" y="1370458"/>
                  <a:pt x="522044" y="1363804"/>
                  <a:pt x="524382" y="1358049"/>
                </a:cubicBezTo>
                <a:lnTo>
                  <a:pt x="526405" y="1358049"/>
                </a:lnTo>
                <a:lnTo>
                  <a:pt x="526405" y="1361286"/>
                </a:lnTo>
                <a:lnTo>
                  <a:pt x="527484" y="1361286"/>
                </a:lnTo>
                <a:lnTo>
                  <a:pt x="527484" y="1358049"/>
                </a:lnTo>
                <a:lnTo>
                  <a:pt x="526405" y="1356970"/>
                </a:lnTo>
                <a:lnTo>
                  <a:pt x="526405" y="1355891"/>
                </a:lnTo>
                <a:cubicBezTo>
                  <a:pt x="528563" y="1347529"/>
                  <a:pt x="533508" y="1343348"/>
                  <a:pt x="541241" y="1343348"/>
                </a:cubicBezTo>
                <a:lnTo>
                  <a:pt x="541241" y="1342269"/>
                </a:lnTo>
                <a:lnTo>
                  <a:pt x="534902" y="1342269"/>
                </a:lnTo>
                <a:lnTo>
                  <a:pt x="533823" y="1343348"/>
                </a:lnTo>
                <a:lnTo>
                  <a:pt x="533823" y="1338088"/>
                </a:lnTo>
                <a:cubicBezTo>
                  <a:pt x="535082" y="1332063"/>
                  <a:pt x="538229" y="1325365"/>
                  <a:pt x="543264" y="1317992"/>
                </a:cubicBezTo>
                <a:lnTo>
                  <a:pt x="547445" y="1305448"/>
                </a:lnTo>
                <a:cubicBezTo>
                  <a:pt x="546097" y="1303110"/>
                  <a:pt x="545063" y="1296771"/>
                  <a:pt x="544343" y="1286431"/>
                </a:cubicBezTo>
                <a:lnTo>
                  <a:pt x="547445" y="1284273"/>
                </a:lnTo>
                <a:lnTo>
                  <a:pt x="548524" y="1284273"/>
                </a:lnTo>
                <a:cubicBezTo>
                  <a:pt x="551492" y="1286431"/>
                  <a:pt x="556077" y="1287510"/>
                  <a:pt x="562282" y="1287510"/>
                </a:cubicBezTo>
                <a:lnTo>
                  <a:pt x="563361" y="1286431"/>
                </a:lnTo>
                <a:lnTo>
                  <a:pt x="563361" y="1285352"/>
                </a:lnTo>
                <a:cubicBezTo>
                  <a:pt x="561923" y="1274112"/>
                  <a:pt x="559809" y="1268492"/>
                  <a:pt x="557022" y="1268492"/>
                </a:cubicBezTo>
                <a:lnTo>
                  <a:pt x="545422" y="1267548"/>
                </a:lnTo>
                <a:lnTo>
                  <a:pt x="538004" y="1270650"/>
                </a:lnTo>
                <a:lnTo>
                  <a:pt x="526405" y="1270650"/>
                </a:lnTo>
                <a:cubicBezTo>
                  <a:pt x="522898" y="1270650"/>
                  <a:pt x="518357" y="1267503"/>
                  <a:pt x="512782" y="1261209"/>
                </a:cubicBezTo>
                <a:lnTo>
                  <a:pt x="512782" y="1257972"/>
                </a:lnTo>
                <a:lnTo>
                  <a:pt x="525461" y="1252712"/>
                </a:lnTo>
                <a:lnTo>
                  <a:pt x="529643" y="1253791"/>
                </a:lnTo>
                <a:lnTo>
                  <a:pt x="533823" y="1252712"/>
                </a:lnTo>
                <a:cubicBezTo>
                  <a:pt x="536610" y="1253431"/>
                  <a:pt x="538004" y="1254825"/>
                  <a:pt x="538004" y="1256893"/>
                </a:cubicBezTo>
                <a:lnTo>
                  <a:pt x="545422" y="1256893"/>
                </a:lnTo>
                <a:lnTo>
                  <a:pt x="552840" y="1254870"/>
                </a:lnTo>
                <a:lnTo>
                  <a:pt x="559045" y="1255949"/>
                </a:lnTo>
                <a:lnTo>
                  <a:pt x="560124" y="1254870"/>
                </a:lnTo>
                <a:lnTo>
                  <a:pt x="559045" y="1244350"/>
                </a:lnTo>
                <a:lnTo>
                  <a:pt x="559045" y="1238010"/>
                </a:lnTo>
                <a:cubicBezTo>
                  <a:pt x="556258" y="1238010"/>
                  <a:pt x="554864" y="1236931"/>
                  <a:pt x="554864" y="1234773"/>
                </a:cubicBezTo>
                <a:lnTo>
                  <a:pt x="554864" y="1229513"/>
                </a:lnTo>
                <a:close/>
                <a:moveTo>
                  <a:pt x="8668497" y="1226280"/>
                </a:moveTo>
                <a:lnTo>
                  <a:pt x="8670655" y="1226280"/>
                </a:lnTo>
                <a:cubicBezTo>
                  <a:pt x="8674792" y="1229157"/>
                  <a:pt x="8678388" y="1230596"/>
                  <a:pt x="8681445" y="1230596"/>
                </a:cubicBezTo>
                <a:lnTo>
                  <a:pt x="8685896" y="1229516"/>
                </a:lnTo>
                <a:cubicBezTo>
                  <a:pt x="8685896" y="1230596"/>
                  <a:pt x="8687335" y="1231675"/>
                  <a:pt x="8690212" y="1232754"/>
                </a:cubicBezTo>
                <a:lnTo>
                  <a:pt x="8703295" y="1229516"/>
                </a:lnTo>
                <a:lnTo>
                  <a:pt x="8717322" y="1232754"/>
                </a:lnTo>
                <a:lnTo>
                  <a:pt x="8721638" y="1231675"/>
                </a:lnTo>
                <a:lnTo>
                  <a:pt x="8722852" y="1231675"/>
                </a:lnTo>
                <a:lnTo>
                  <a:pt x="8725010" y="1233833"/>
                </a:lnTo>
                <a:lnTo>
                  <a:pt x="8725010" y="1240441"/>
                </a:lnTo>
                <a:lnTo>
                  <a:pt x="8713006" y="1247995"/>
                </a:lnTo>
                <a:lnTo>
                  <a:pt x="8711927" y="1249074"/>
                </a:lnTo>
                <a:lnTo>
                  <a:pt x="8711927" y="1250153"/>
                </a:lnTo>
                <a:lnTo>
                  <a:pt x="8717322" y="1264315"/>
                </a:lnTo>
                <a:lnTo>
                  <a:pt x="8715164" y="1275239"/>
                </a:lnTo>
                <a:lnTo>
                  <a:pt x="8716243" y="1276318"/>
                </a:lnTo>
                <a:lnTo>
                  <a:pt x="8716243" y="1277397"/>
                </a:lnTo>
                <a:lnTo>
                  <a:pt x="8713006" y="1283871"/>
                </a:lnTo>
                <a:lnTo>
                  <a:pt x="8715164" y="1283871"/>
                </a:lnTo>
                <a:lnTo>
                  <a:pt x="8728247" y="1282792"/>
                </a:lnTo>
                <a:lnTo>
                  <a:pt x="8733642" y="1284950"/>
                </a:lnTo>
                <a:lnTo>
                  <a:pt x="8741330" y="1281713"/>
                </a:lnTo>
                <a:lnTo>
                  <a:pt x="8739037" y="1275239"/>
                </a:lnTo>
                <a:lnTo>
                  <a:pt x="8744567" y="1269710"/>
                </a:lnTo>
                <a:lnTo>
                  <a:pt x="8741330" y="1246916"/>
                </a:lnTo>
                <a:cubicBezTo>
                  <a:pt x="8742949" y="1242060"/>
                  <a:pt x="8745466" y="1238463"/>
                  <a:pt x="8748883" y="1236126"/>
                </a:cubicBezTo>
                <a:lnTo>
                  <a:pt x="8753199" y="1237205"/>
                </a:lnTo>
                <a:lnTo>
                  <a:pt x="8794471" y="1233833"/>
                </a:lnTo>
                <a:cubicBezTo>
                  <a:pt x="8797618" y="1234372"/>
                  <a:pt x="8800900" y="1238373"/>
                  <a:pt x="8804317" y="1245836"/>
                </a:cubicBezTo>
                <a:lnTo>
                  <a:pt x="8794471" y="1259999"/>
                </a:lnTo>
                <a:lnTo>
                  <a:pt x="8795550" y="1270789"/>
                </a:lnTo>
                <a:lnTo>
                  <a:pt x="8794471" y="1295875"/>
                </a:lnTo>
                <a:cubicBezTo>
                  <a:pt x="8784310" y="1298213"/>
                  <a:pt x="8779230" y="1300371"/>
                  <a:pt x="8779230" y="1302349"/>
                </a:cubicBezTo>
                <a:lnTo>
                  <a:pt x="8779230" y="1303428"/>
                </a:lnTo>
                <a:cubicBezTo>
                  <a:pt x="8783097" y="1303428"/>
                  <a:pt x="8786738" y="1305946"/>
                  <a:pt x="8790155" y="1310981"/>
                </a:cubicBezTo>
                <a:cubicBezTo>
                  <a:pt x="8798697" y="1319703"/>
                  <a:pt x="8807014" y="1325503"/>
                  <a:pt x="8815107" y="1328379"/>
                </a:cubicBezTo>
                <a:cubicBezTo>
                  <a:pt x="8820232" y="1334404"/>
                  <a:pt x="8822795" y="1338766"/>
                  <a:pt x="8822795" y="1341463"/>
                </a:cubicBezTo>
                <a:lnTo>
                  <a:pt x="8809712" y="1349015"/>
                </a:lnTo>
                <a:lnTo>
                  <a:pt x="8803238" y="1349015"/>
                </a:lnTo>
                <a:lnTo>
                  <a:pt x="8796629" y="1347936"/>
                </a:lnTo>
                <a:cubicBezTo>
                  <a:pt x="8786199" y="1352882"/>
                  <a:pt x="8780039" y="1356523"/>
                  <a:pt x="8778151" y="1358861"/>
                </a:cubicBezTo>
                <a:cubicBezTo>
                  <a:pt x="8786334" y="1366144"/>
                  <a:pt x="8796494" y="1373023"/>
                  <a:pt x="8808633" y="1379497"/>
                </a:cubicBezTo>
                <a:lnTo>
                  <a:pt x="8812949" y="1387050"/>
                </a:lnTo>
                <a:lnTo>
                  <a:pt x="8812949" y="1389343"/>
                </a:lnTo>
                <a:cubicBezTo>
                  <a:pt x="8805396" y="1395098"/>
                  <a:pt x="8800316" y="1397975"/>
                  <a:pt x="8797708" y="1397975"/>
                </a:cubicBezTo>
                <a:lnTo>
                  <a:pt x="8789076" y="1397975"/>
                </a:lnTo>
                <a:lnTo>
                  <a:pt x="8766282" y="1392580"/>
                </a:lnTo>
                <a:cubicBezTo>
                  <a:pt x="8755582" y="1392580"/>
                  <a:pt x="8748344" y="1394018"/>
                  <a:pt x="8744567" y="1396896"/>
                </a:cubicBezTo>
                <a:lnTo>
                  <a:pt x="8720559" y="1394738"/>
                </a:lnTo>
                <a:lnTo>
                  <a:pt x="8720559" y="1395817"/>
                </a:lnTo>
                <a:cubicBezTo>
                  <a:pt x="8717682" y="1398155"/>
                  <a:pt x="8716243" y="1400313"/>
                  <a:pt x="8716243" y="1402291"/>
                </a:cubicBezTo>
                <a:lnTo>
                  <a:pt x="8718401" y="1404449"/>
                </a:lnTo>
                <a:lnTo>
                  <a:pt x="8717322" y="1414295"/>
                </a:lnTo>
                <a:lnTo>
                  <a:pt x="8718401" y="1424006"/>
                </a:lnTo>
                <a:lnTo>
                  <a:pt x="8717322" y="1425085"/>
                </a:lnTo>
                <a:lnTo>
                  <a:pt x="8721638" y="1458803"/>
                </a:lnTo>
                <a:cubicBezTo>
                  <a:pt x="8716603" y="1468425"/>
                  <a:pt x="8708645" y="1475303"/>
                  <a:pt x="8697765" y="1479439"/>
                </a:cubicBezTo>
                <a:lnTo>
                  <a:pt x="8696686" y="1478360"/>
                </a:lnTo>
                <a:cubicBezTo>
                  <a:pt x="8687245" y="1487981"/>
                  <a:pt x="8678208" y="1493062"/>
                  <a:pt x="8669576" y="1493602"/>
                </a:cubicBezTo>
                <a:lnTo>
                  <a:pt x="8668497" y="1493602"/>
                </a:lnTo>
                <a:cubicBezTo>
                  <a:pt x="8656179" y="1485778"/>
                  <a:pt x="8650019" y="1477461"/>
                  <a:pt x="8650019" y="1468649"/>
                </a:cubicBezTo>
                <a:lnTo>
                  <a:pt x="8651098" y="1463119"/>
                </a:lnTo>
                <a:cubicBezTo>
                  <a:pt x="8635902" y="1459523"/>
                  <a:pt x="8628304" y="1456286"/>
                  <a:pt x="8628304" y="1453408"/>
                </a:cubicBezTo>
                <a:lnTo>
                  <a:pt x="8627225" y="1449092"/>
                </a:lnTo>
                <a:cubicBezTo>
                  <a:pt x="8621740" y="1449092"/>
                  <a:pt x="8613378" y="1454892"/>
                  <a:pt x="8602139" y="1466491"/>
                </a:cubicBezTo>
                <a:cubicBezTo>
                  <a:pt x="8591798" y="1475843"/>
                  <a:pt x="8584560" y="1480518"/>
                  <a:pt x="8580424" y="1480518"/>
                </a:cubicBezTo>
                <a:lnTo>
                  <a:pt x="8572871" y="1480518"/>
                </a:lnTo>
                <a:lnTo>
                  <a:pt x="8569634" y="1477281"/>
                </a:lnTo>
                <a:lnTo>
                  <a:pt x="8573950" y="1467570"/>
                </a:lnTo>
                <a:lnTo>
                  <a:pt x="8576108" y="1456646"/>
                </a:lnTo>
                <a:cubicBezTo>
                  <a:pt x="8578805" y="1456286"/>
                  <a:pt x="8582042" y="1450126"/>
                  <a:pt x="8585819" y="1438168"/>
                </a:cubicBezTo>
                <a:lnTo>
                  <a:pt x="8590270" y="1437089"/>
                </a:lnTo>
                <a:lnTo>
                  <a:pt x="8590270" y="1433852"/>
                </a:lnTo>
                <a:lnTo>
                  <a:pt x="8585819" y="1428457"/>
                </a:lnTo>
                <a:lnTo>
                  <a:pt x="8585819" y="1427377"/>
                </a:lnTo>
                <a:lnTo>
                  <a:pt x="8592428" y="1414295"/>
                </a:lnTo>
                <a:cubicBezTo>
                  <a:pt x="8592428" y="1403415"/>
                  <a:pt x="8594226" y="1397975"/>
                  <a:pt x="8597823" y="1397975"/>
                </a:cubicBezTo>
                <a:cubicBezTo>
                  <a:pt x="8608703" y="1399414"/>
                  <a:pt x="8614143" y="1401572"/>
                  <a:pt x="8614143" y="1404449"/>
                </a:cubicBezTo>
                <a:cubicBezTo>
                  <a:pt x="8615581" y="1404449"/>
                  <a:pt x="8618459" y="1406652"/>
                  <a:pt x="8622775" y="1411058"/>
                </a:cubicBezTo>
                <a:cubicBezTo>
                  <a:pt x="8624213" y="1410698"/>
                  <a:pt x="8625697" y="1408855"/>
                  <a:pt x="8627225" y="1405528"/>
                </a:cubicBezTo>
                <a:cubicBezTo>
                  <a:pt x="8641702" y="1405528"/>
                  <a:pt x="8651458" y="1410968"/>
                  <a:pt x="8656493" y="1421848"/>
                </a:cubicBezTo>
                <a:lnTo>
                  <a:pt x="8657572" y="1422927"/>
                </a:lnTo>
                <a:cubicBezTo>
                  <a:pt x="8642376" y="1431469"/>
                  <a:pt x="8634419" y="1439067"/>
                  <a:pt x="8633700" y="1445721"/>
                </a:cubicBezTo>
                <a:lnTo>
                  <a:pt x="8639094" y="1446934"/>
                </a:lnTo>
                <a:lnTo>
                  <a:pt x="8647861" y="1446934"/>
                </a:lnTo>
                <a:cubicBezTo>
                  <a:pt x="8650199" y="1446934"/>
                  <a:pt x="8652717" y="1445810"/>
                  <a:pt x="8655414" y="1443562"/>
                </a:cubicBezTo>
                <a:lnTo>
                  <a:pt x="8657572" y="1443562"/>
                </a:lnTo>
                <a:lnTo>
                  <a:pt x="8658651" y="1444642"/>
                </a:lnTo>
                <a:cubicBezTo>
                  <a:pt x="8661529" y="1444642"/>
                  <a:pt x="8662967" y="1439246"/>
                  <a:pt x="8662967" y="1428457"/>
                </a:cubicBezTo>
                <a:lnTo>
                  <a:pt x="8664046" y="1427377"/>
                </a:lnTo>
                <a:lnTo>
                  <a:pt x="8665260" y="1427377"/>
                </a:lnTo>
                <a:cubicBezTo>
                  <a:pt x="8667598" y="1429536"/>
                  <a:pt x="8670835" y="1430614"/>
                  <a:pt x="8674971" y="1430614"/>
                </a:cubicBezTo>
                <a:lnTo>
                  <a:pt x="8674971" y="1431694"/>
                </a:lnTo>
                <a:lnTo>
                  <a:pt x="8672813" y="1431694"/>
                </a:lnTo>
                <a:lnTo>
                  <a:pt x="8672813" y="1433852"/>
                </a:lnTo>
                <a:lnTo>
                  <a:pt x="8677129" y="1433852"/>
                </a:lnTo>
                <a:lnTo>
                  <a:pt x="8677129" y="1430614"/>
                </a:lnTo>
                <a:cubicBezTo>
                  <a:pt x="8670655" y="1430614"/>
                  <a:pt x="8666699" y="1427333"/>
                  <a:pt x="8665260" y="1420769"/>
                </a:cubicBezTo>
                <a:lnTo>
                  <a:pt x="8661888" y="1417532"/>
                </a:lnTo>
                <a:cubicBezTo>
                  <a:pt x="8662967" y="1407371"/>
                  <a:pt x="8664451" y="1402291"/>
                  <a:pt x="8666339" y="1402291"/>
                </a:cubicBezTo>
                <a:lnTo>
                  <a:pt x="8664046" y="1393659"/>
                </a:lnTo>
                <a:lnTo>
                  <a:pt x="8662967" y="1394738"/>
                </a:lnTo>
                <a:lnTo>
                  <a:pt x="8660809" y="1394738"/>
                </a:lnTo>
                <a:cubicBezTo>
                  <a:pt x="8658112" y="1394738"/>
                  <a:pt x="8654875" y="1392940"/>
                  <a:pt x="8651098" y="1389343"/>
                </a:cubicBezTo>
                <a:lnTo>
                  <a:pt x="8651098" y="1391501"/>
                </a:lnTo>
                <a:lnTo>
                  <a:pt x="8653256" y="1391501"/>
                </a:lnTo>
                <a:lnTo>
                  <a:pt x="8653256" y="1393659"/>
                </a:lnTo>
                <a:lnTo>
                  <a:pt x="8651098" y="1395817"/>
                </a:lnTo>
                <a:lnTo>
                  <a:pt x="8648940" y="1395817"/>
                </a:lnTo>
                <a:lnTo>
                  <a:pt x="8647861" y="1394738"/>
                </a:lnTo>
                <a:lnTo>
                  <a:pt x="8638016" y="1396896"/>
                </a:lnTo>
                <a:lnTo>
                  <a:pt x="8632620" y="1395817"/>
                </a:lnTo>
                <a:lnTo>
                  <a:pt x="8621696" y="1396896"/>
                </a:lnTo>
                <a:cubicBezTo>
                  <a:pt x="8621696" y="1395277"/>
                  <a:pt x="8619178" y="1393479"/>
                  <a:pt x="8614143" y="1391501"/>
                </a:cubicBezTo>
                <a:lnTo>
                  <a:pt x="8613064" y="1392580"/>
                </a:lnTo>
                <a:lnTo>
                  <a:pt x="8601060" y="1392580"/>
                </a:lnTo>
                <a:cubicBezTo>
                  <a:pt x="8598182" y="1394918"/>
                  <a:pt x="8592742" y="1397436"/>
                  <a:pt x="8584740" y="1400133"/>
                </a:cubicBezTo>
                <a:cubicBezTo>
                  <a:pt x="8575388" y="1395098"/>
                  <a:pt x="8570713" y="1389658"/>
                  <a:pt x="8570713" y="1383813"/>
                </a:cubicBezTo>
                <a:cubicBezTo>
                  <a:pt x="8573950" y="1381655"/>
                  <a:pt x="8577187" y="1380576"/>
                  <a:pt x="8580424" y="1380576"/>
                </a:cubicBezTo>
                <a:lnTo>
                  <a:pt x="8598902" y="1385971"/>
                </a:lnTo>
                <a:lnTo>
                  <a:pt x="8624933" y="1383813"/>
                </a:lnTo>
                <a:lnTo>
                  <a:pt x="8630462" y="1387050"/>
                </a:lnTo>
                <a:cubicBezTo>
                  <a:pt x="8636757" y="1383454"/>
                  <a:pt x="8641432" y="1381655"/>
                  <a:pt x="8644490" y="1381655"/>
                </a:cubicBezTo>
                <a:lnTo>
                  <a:pt x="8654335" y="1381655"/>
                </a:lnTo>
                <a:lnTo>
                  <a:pt x="8657572" y="1383813"/>
                </a:lnTo>
                <a:lnTo>
                  <a:pt x="8668497" y="1383813"/>
                </a:lnTo>
                <a:lnTo>
                  <a:pt x="8671734" y="1385971"/>
                </a:lnTo>
                <a:cubicBezTo>
                  <a:pt x="8671734" y="1383093"/>
                  <a:pt x="8674612" y="1381655"/>
                  <a:pt x="8680366" y="1381655"/>
                </a:cubicBezTo>
                <a:lnTo>
                  <a:pt x="8682524" y="1385971"/>
                </a:lnTo>
                <a:lnTo>
                  <a:pt x="8683603" y="1385971"/>
                </a:lnTo>
                <a:cubicBezTo>
                  <a:pt x="8683603" y="1383093"/>
                  <a:pt x="8684368" y="1381655"/>
                  <a:pt x="8685896" y="1381655"/>
                </a:cubicBezTo>
                <a:lnTo>
                  <a:pt x="8692370" y="1384892"/>
                </a:lnTo>
                <a:lnTo>
                  <a:pt x="8699923" y="1384892"/>
                </a:lnTo>
                <a:lnTo>
                  <a:pt x="8705453" y="1385971"/>
                </a:lnTo>
                <a:cubicBezTo>
                  <a:pt x="8705633" y="1383093"/>
                  <a:pt x="8707072" y="1381655"/>
                  <a:pt x="8709769" y="1381655"/>
                </a:cubicBezTo>
                <a:lnTo>
                  <a:pt x="8710848" y="1382734"/>
                </a:lnTo>
                <a:lnTo>
                  <a:pt x="8711927" y="1382734"/>
                </a:lnTo>
                <a:lnTo>
                  <a:pt x="8718401" y="1381655"/>
                </a:lnTo>
                <a:lnTo>
                  <a:pt x="8726089" y="1384892"/>
                </a:lnTo>
                <a:lnTo>
                  <a:pt x="8755357" y="1384892"/>
                </a:lnTo>
                <a:cubicBezTo>
                  <a:pt x="8766237" y="1377879"/>
                  <a:pt x="8771677" y="1371000"/>
                  <a:pt x="8771677" y="1364256"/>
                </a:cubicBezTo>
                <a:lnTo>
                  <a:pt x="8765203" y="1363178"/>
                </a:lnTo>
                <a:lnTo>
                  <a:pt x="8759673" y="1368572"/>
                </a:lnTo>
                <a:lnTo>
                  <a:pt x="8758594" y="1368572"/>
                </a:lnTo>
                <a:cubicBezTo>
                  <a:pt x="8757515" y="1368572"/>
                  <a:pt x="8755717" y="1366055"/>
                  <a:pt x="8753199" y="1361019"/>
                </a:cubicBezTo>
                <a:lnTo>
                  <a:pt x="8749962" y="1362098"/>
                </a:lnTo>
                <a:lnTo>
                  <a:pt x="8740116" y="1359940"/>
                </a:lnTo>
                <a:lnTo>
                  <a:pt x="8733642" y="1362098"/>
                </a:lnTo>
                <a:lnTo>
                  <a:pt x="8729326" y="1362098"/>
                </a:lnTo>
                <a:lnTo>
                  <a:pt x="8726089" y="1359940"/>
                </a:lnTo>
                <a:lnTo>
                  <a:pt x="8723931" y="1359940"/>
                </a:lnTo>
                <a:cubicBezTo>
                  <a:pt x="8721144" y="1362098"/>
                  <a:pt x="8717862" y="1363178"/>
                  <a:pt x="8714085" y="1363178"/>
                </a:cubicBezTo>
                <a:lnTo>
                  <a:pt x="8710848" y="1363178"/>
                </a:lnTo>
                <a:lnTo>
                  <a:pt x="8699923" y="1361019"/>
                </a:lnTo>
                <a:lnTo>
                  <a:pt x="8682524" y="1365336"/>
                </a:lnTo>
                <a:lnTo>
                  <a:pt x="8674971" y="1365336"/>
                </a:lnTo>
                <a:cubicBezTo>
                  <a:pt x="8667688" y="1363717"/>
                  <a:pt x="8664046" y="1361559"/>
                  <a:pt x="8664046" y="1358861"/>
                </a:cubicBezTo>
                <a:lnTo>
                  <a:pt x="8660809" y="1361019"/>
                </a:lnTo>
                <a:lnTo>
                  <a:pt x="8659730" y="1361019"/>
                </a:lnTo>
                <a:lnTo>
                  <a:pt x="8654335" y="1355624"/>
                </a:lnTo>
                <a:lnTo>
                  <a:pt x="8654335" y="1353467"/>
                </a:lnTo>
                <a:lnTo>
                  <a:pt x="8668497" y="1353467"/>
                </a:lnTo>
                <a:lnTo>
                  <a:pt x="8676050" y="1355624"/>
                </a:lnTo>
                <a:lnTo>
                  <a:pt x="8679287" y="1351309"/>
                </a:lnTo>
                <a:lnTo>
                  <a:pt x="8680366" y="1351309"/>
                </a:lnTo>
                <a:cubicBezTo>
                  <a:pt x="8682345" y="1351309"/>
                  <a:pt x="8686346" y="1353467"/>
                  <a:pt x="8692370" y="1357783"/>
                </a:cubicBezTo>
                <a:cubicBezTo>
                  <a:pt x="8695248" y="1355624"/>
                  <a:pt x="8701767" y="1354185"/>
                  <a:pt x="8711927" y="1353467"/>
                </a:cubicBezTo>
                <a:lnTo>
                  <a:pt x="8714085" y="1351309"/>
                </a:lnTo>
                <a:lnTo>
                  <a:pt x="8719480" y="1351309"/>
                </a:lnTo>
                <a:lnTo>
                  <a:pt x="8720559" y="1352388"/>
                </a:lnTo>
                <a:cubicBezTo>
                  <a:pt x="8722448" y="1352388"/>
                  <a:pt x="8727168" y="1346948"/>
                  <a:pt x="8734721" y="1336067"/>
                </a:cubicBezTo>
                <a:lnTo>
                  <a:pt x="8741330" y="1330538"/>
                </a:lnTo>
                <a:lnTo>
                  <a:pt x="8741330" y="1328379"/>
                </a:lnTo>
                <a:lnTo>
                  <a:pt x="8731484" y="1328379"/>
                </a:lnTo>
                <a:lnTo>
                  <a:pt x="8727168" y="1331751"/>
                </a:lnTo>
                <a:cubicBezTo>
                  <a:pt x="8719166" y="1331751"/>
                  <a:pt x="8706847" y="1329549"/>
                  <a:pt x="8690212" y="1325142"/>
                </a:cubicBezTo>
                <a:lnTo>
                  <a:pt x="8681445" y="1331751"/>
                </a:lnTo>
                <a:lnTo>
                  <a:pt x="8673892" y="1331751"/>
                </a:lnTo>
                <a:lnTo>
                  <a:pt x="8661888" y="1329459"/>
                </a:lnTo>
                <a:lnTo>
                  <a:pt x="8651098" y="1329459"/>
                </a:lnTo>
                <a:lnTo>
                  <a:pt x="8643410" y="1331751"/>
                </a:lnTo>
                <a:lnTo>
                  <a:pt x="8640174" y="1329459"/>
                </a:lnTo>
                <a:lnTo>
                  <a:pt x="8619538" y="1331751"/>
                </a:lnTo>
                <a:lnTo>
                  <a:pt x="8615222" y="1330538"/>
                </a:lnTo>
                <a:lnTo>
                  <a:pt x="8615222" y="1332830"/>
                </a:lnTo>
                <a:lnTo>
                  <a:pt x="8614143" y="1332830"/>
                </a:lnTo>
                <a:lnTo>
                  <a:pt x="8616301" y="1341463"/>
                </a:lnTo>
                <a:lnTo>
                  <a:pt x="8613064" y="1346857"/>
                </a:lnTo>
                <a:lnTo>
                  <a:pt x="8613064" y="1350095"/>
                </a:lnTo>
                <a:lnTo>
                  <a:pt x="8638016" y="1353467"/>
                </a:lnTo>
                <a:lnTo>
                  <a:pt x="8647861" y="1351309"/>
                </a:lnTo>
                <a:cubicBezTo>
                  <a:pt x="8650739" y="1352747"/>
                  <a:pt x="8652177" y="1354545"/>
                  <a:pt x="8652177" y="1356704"/>
                </a:cubicBezTo>
                <a:cubicBezTo>
                  <a:pt x="8652177" y="1360300"/>
                  <a:pt x="8647816" y="1362098"/>
                  <a:pt x="8639094" y="1362098"/>
                </a:cubicBezTo>
                <a:cubicBezTo>
                  <a:pt x="8639094" y="1363717"/>
                  <a:pt x="8631496" y="1365155"/>
                  <a:pt x="8616301" y="1366415"/>
                </a:cubicBezTo>
                <a:lnTo>
                  <a:pt x="8610906" y="1354545"/>
                </a:lnTo>
                <a:lnTo>
                  <a:pt x="8608748" y="1354545"/>
                </a:lnTo>
                <a:cubicBezTo>
                  <a:pt x="8597688" y="1365425"/>
                  <a:pt x="8590764" y="1370865"/>
                  <a:pt x="8587977" y="1370865"/>
                </a:cubicBezTo>
                <a:lnTo>
                  <a:pt x="8586898" y="1370865"/>
                </a:lnTo>
                <a:cubicBezTo>
                  <a:pt x="8577906" y="1370865"/>
                  <a:pt x="8569589" y="1365785"/>
                  <a:pt x="8561946" y="1355624"/>
                </a:cubicBezTo>
                <a:cubicBezTo>
                  <a:pt x="8561946" y="1350859"/>
                  <a:pt x="8561226" y="1347577"/>
                  <a:pt x="8559788" y="1345778"/>
                </a:cubicBezTo>
                <a:cubicBezTo>
                  <a:pt x="8559788" y="1343980"/>
                  <a:pt x="8564868" y="1340024"/>
                  <a:pt x="8575029" y="1333910"/>
                </a:cubicBezTo>
                <a:cubicBezTo>
                  <a:pt x="8575029" y="1330943"/>
                  <a:pt x="8581548" y="1327301"/>
                  <a:pt x="8594586" y="1322985"/>
                </a:cubicBezTo>
                <a:lnTo>
                  <a:pt x="8598902" y="1309902"/>
                </a:lnTo>
                <a:lnTo>
                  <a:pt x="8598902" y="1308823"/>
                </a:lnTo>
                <a:lnTo>
                  <a:pt x="8592428" y="1307744"/>
                </a:lnTo>
                <a:lnTo>
                  <a:pt x="8585819" y="1308823"/>
                </a:lnTo>
                <a:lnTo>
                  <a:pt x="8584740" y="1308823"/>
                </a:lnTo>
                <a:cubicBezTo>
                  <a:pt x="8581143" y="1307024"/>
                  <a:pt x="8579345" y="1304147"/>
                  <a:pt x="8579345" y="1300191"/>
                </a:cubicBezTo>
                <a:lnTo>
                  <a:pt x="8579345" y="1290345"/>
                </a:lnTo>
                <a:lnTo>
                  <a:pt x="8581503" y="1283871"/>
                </a:lnTo>
                <a:lnTo>
                  <a:pt x="8580424" y="1271867"/>
                </a:lnTo>
                <a:lnTo>
                  <a:pt x="8580424" y="1270789"/>
                </a:lnTo>
                <a:lnTo>
                  <a:pt x="8582582" y="1262156"/>
                </a:lnTo>
                <a:cubicBezTo>
                  <a:pt x="8580244" y="1258020"/>
                  <a:pt x="8578086" y="1250063"/>
                  <a:pt x="8576108" y="1238284"/>
                </a:cubicBezTo>
                <a:lnTo>
                  <a:pt x="8576108" y="1237205"/>
                </a:lnTo>
                <a:lnTo>
                  <a:pt x="8578266" y="1234912"/>
                </a:lnTo>
                <a:lnTo>
                  <a:pt x="8579345" y="1234912"/>
                </a:lnTo>
                <a:lnTo>
                  <a:pt x="8583661" y="1238284"/>
                </a:lnTo>
                <a:lnTo>
                  <a:pt x="8585819" y="1238284"/>
                </a:lnTo>
                <a:lnTo>
                  <a:pt x="8589191" y="1236126"/>
                </a:lnTo>
                <a:lnTo>
                  <a:pt x="8591349" y="1236126"/>
                </a:lnTo>
                <a:lnTo>
                  <a:pt x="8594586" y="1238284"/>
                </a:lnTo>
                <a:lnTo>
                  <a:pt x="8597823" y="1236126"/>
                </a:lnTo>
                <a:lnTo>
                  <a:pt x="8605376" y="1236126"/>
                </a:lnTo>
                <a:lnTo>
                  <a:pt x="8618459" y="1240441"/>
                </a:lnTo>
                <a:lnTo>
                  <a:pt x="8623854" y="1236126"/>
                </a:lnTo>
                <a:lnTo>
                  <a:pt x="8632620" y="1236126"/>
                </a:lnTo>
                <a:cubicBezTo>
                  <a:pt x="8638375" y="1236126"/>
                  <a:pt x="8641252" y="1241162"/>
                  <a:pt x="8641252" y="1251232"/>
                </a:cubicBezTo>
                <a:cubicBezTo>
                  <a:pt x="8641252" y="1253839"/>
                  <a:pt x="8638375" y="1256043"/>
                  <a:pt x="8632620" y="1257841"/>
                </a:cubicBezTo>
                <a:lnTo>
                  <a:pt x="8630462" y="1263236"/>
                </a:lnTo>
                <a:lnTo>
                  <a:pt x="8631542" y="1263236"/>
                </a:lnTo>
                <a:lnTo>
                  <a:pt x="8634778" y="1266472"/>
                </a:lnTo>
                <a:lnTo>
                  <a:pt x="8634778" y="1267552"/>
                </a:lnTo>
                <a:lnTo>
                  <a:pt x="8630462" y="1279555"/>
                </a:lnTo>
                <a:lnTo>
                  <a:pt x="8631542" y="1280634"/>
                </a:lnTo>
                <a:lnTo>
                  <a:pt x="8650019" y="1280634"/>
                </a:lnTo>
                <a:lnTo>
                  <a:pt x="8659730" y="1283871"/>
                </a:lnTo>
                <a:lnTo>
                  <a:pt x="8660809" y="1282792"/>
                </a:lnTo>
                <a:lnTo>
                  <a:pt x="8660809" y="1278476"/>
                </a:lnTo>
                <a:lnTo>
                  <a:pt x="8657572" y="1259999"/>
                </a:lnTo>
                <a:lnTo>
                  <a:pt x="8657572" y="1256762"/>
                </a:lnTo>
                <a:lnTo>
                  <a:pt x="8662967" y="1244757"/>
                </a:lnTo>
                <a:cubicBezTo>
                  <a:pt x="8660090" y="1243858"/>
                  <a:pt x="8658651" y="1240577"/>
                  <a:pt x="8658651" y="1234912"/>
                </a:cubicBezTo>
                <a:lnTo>
                  <a:pt x="8658651" y="1232754"/>
                </a:lnTo>
                <a:lnTo>
                  <a:pt x="8659730" y="1227359"/>
                </a:lnTo>
                <a:lnTo>
                  <a:pt x="8661888" y="1227359"/>
                </a:lnTo>
                <a:lnTo>
                  <a:pt x="8661888" y="1229516"/>
                </a:lnTo>
                <a:lnTo>
                  <a:pt x="8664046" y="1229516"/>
                </a:lnTo>
                <a:close/>
                <a:moveTo>
                  <a:pt x="5590402" y="1226008"/>
                </a:moveTo>
                <a:lnTo>
                  <a:pt x="5603350" y="1226008"/>
                </a:lnTo>
                <a:lnTo>
                  <a:pt x="5618321" y="1230324"/>
                </a:lnTo>
                <a:lnTo>
                  <a:pt x="5625874" y="1229245"/>
                </a:lnTo>
                <a:lnTo>
                  <a:pt x="5632348" y="1230324"/>
                </a:lnTo>
                <a:lnTo>
                  <a:pt x="5642059" y="1229245"/>
                </a:lnTo>
                <a:cubicBezTo>
                  <a:pt x="5647724" y="1234101"/>
                  <a:pt x="5650556" y="1237338"/>
                  <a:pt x="5650556" y="1238956"/>
                </a:cubicBezTo>
                <a:cubicBezTo>
                  <a:pt x="5643453" y="1248578"/>
                  <a:pt x="5639901" y="1254647"/>
                  <a:pt x="5639901" y="1257164"/>
                </a:cubicBezTo>
                <a:lnTo>
                  <a:pt x="5640980" y="1257164"/>
                </a:lnTo>
                <a:lnTo>
                  <a:pt x="5674294" y="1255006"/>
                </a:lnTo>
                <a:lnTo>
                  <a:pt x="5682926" y="1257164"/>
                </a:lnTo>
                <a:lnTo>
                  <a:pt x="5684005" y="1256085"/>
                </a:lnTo>
                <a:lnTo>
                  <a:pt x="5692637" y="1256085"/>
                </a:lnTo>
                <a:lnTo>
                  <a:pt x="5692637" y="1250690"/>
                </a:lnTo>
                <a:lnTo>
                  <a:pt x="5691558" y="1235720"/>
                </a:lnTo>
                <a:cubicBezTo>
                  <a:pt x="5692637" y="1232662"/>
                  <a:pt x="5694391" y="1230504"/>
                  <a:pt x="5696818" y="1229245"/>
                </a:cubicBezTo>
                <a:lnTo>
                  <a:pt x="5708687" y="1230324"/>
                </a:lnTo>
                <a:cubicBezTo>
                  <a:pt x="5709407" y="1228166"/>
                  <a:pt x="5711565" y="1227087"/>
                  <a:pt x="5715161" y="1227087"/>
                </a:cubicBezTo>
                <a:lnTo>
                  <a:pt x="5717319" y="1227087"/>
                </a:lnTo>
                <a:cubicBezTo>
                  <a:pt x="5731077" y="1229965"/>
                  <a:pt x="5740024" y="1233561"/>
                  <a:pt x="5744160" y="1237877"/>
                </a:cubicBezTo>
                <a:lnTo>
                  <a:pt x="5744160" y="1240035"/>
                </a:lnTo>
                <a:cubicBezTo>
                  <a:pt x="5744160" y="1242823"/>
                  <a:pt x="5741327" y="1244216"/>
                  <a:pt x="5735662" y="1244216"/>
                </a:cubicBezTo>
                <a:lnTo>
                  <a:pt x="5735662" y="1246374"/>
                </a:lnTo>
                <a:lnTo>
                  <a:pt x="5738765" y="1251770"/>
                </a:lnTo>
                <a:lnTo>
                  <a:pt x="5737820" y="1258243"/>
                </a:lnTo>
                <a:lnTo>
                  <a:pt x="5739844" y="1260402"/>
                </a:lnTo>
                <a:lnTo>
                  <a:pt x="5743081" y="1260402"/>
                </a:lnTo>
                <a:lnTo>
                  <a:pt x="5751713" y="1247454"/>
                </a:lnTo>
                <a:lnTo>
                  <a:pt x="5750634" y="1234640"/>
                </a:lnTo>
                <a:lnTo>
                  <a:pt x="5754950" y="1231404"/>
                </a:lnTo>
                <a:cubicBezTo>
                  <a:pt x="5762863" y="1231404"/>
                  <a:pt x="5773248" y="1239990"/>
                  <a:pt x="5786106" y="1257164"/>
                </a:cubicBezTo>
                <a:lnTo>
                  <a:pt x="5786106" y="1259322"/>
                </a:lnTo>
                <a:cubicBezTo>
                  <a:pt x="5779902" y="1264178"/>
                  <a:pt x="5772034" y="1267775"/>
                  <a:pt x="5762503" y="1270113"/>
                </a:cubicBezTo>
                <a:lnTo>
                  <a:pt x="5758187" y="1263638"/>
                </a:lnTo>
                <a:lnTo>
                  <a:pt x="5752792" y="1263638"/>
                </a:lnTo>
                <a:cubicBezTo>
                  <a:pt x="5744160" y="1263638"/>
                  <a:pt x="5739844" y="1267954"/>
                  <a:pt x="5739844" y="1276586"/>
                </a:cubicBezTo>
                <a:lnTo>
                  <a:pt x="5737820" y="1278744"/>
                </a:lnTo>
                <a:lnTo>
                  <a:pt x="5737820" y="1285219"/>
                </a:lnTo>
                <a:lnTo>
                  <a:pt x="5736741" y="1294795"/>
                </a:lnTo>
                <a:lnTo>
                  <a:pt x="5742002" y="1302348"/>
                </a:lnTo>
                <a:lnTo>
                  <a:pt x="5742002" y="1305584"/>
                </a:lnTo>
                <a:lnTo>
                  <a:pt x="5739844" y="1307743"/>
                </a:lnTo>
                <a:lnTo>
                  <a:pt x="5742002" y="1320691"/>
                </a:lnTo>
                <a:lnTo>
                  <a:pt x="5740923" y="1321769"/>
                </a:lnTo>
                <a:lnTo>
                  <a:pt x="5738765" y="1321769"/>
                </a:lnTo>
                <a:lnTo>
                  <a:pt x="5737820" y="1314217"/>
                </a:lnTo>
                <a:lnTo>
                  <a:pt x="5736741" y="1314217"/>
                </a:lnTo>
                <a:lnTo>
                  <a:pt x="5735662" y="1326085"/>
                </a:lnTo>
                <a:cubicBezTo>
                  <a:pt x="5738090" y="1326085"/>
                  <a:pt x="5740203" y="1330716"/>
                  <a:pt x="5742002" y="1339977"/>
                </a:cubicBezTo>
                <a:lnTo>
                  <a:pt x="5739844" y="1355084"/>
                </a:lnTo>
                <a:lnTo>
                  <a:pt x="5740923" y="1356162"/>
                </a:lnTo>
                <a:lnTo>
                  <a:pt x="5743081" y="1356162"/>
                </a:lnTo>
                <a:lnTo>
                  <a:pt x="5748476" y="1348610"/>
                </a:lnTo>
                <a:cubicBezTo>
                  <a:pt x="5748476" y="1346452"/>
                  <a:pt x="5749555" y="1345373"/>
                  <a:pt x="5751713" y="1345373"/>
                </a:cubicBezTo>
                <a:cubicBezTo>
                  <a:pt x="5751713" y="1341956"/>
                  <a:pt x="5753152" y="1339438"/>
                  <a:pt x="5756029" y="1337819"/>
                </a:cubicBezTo>
                <a:cubicBezTo>
                  <a:pt x="5756029" y="1334223"/>
                  <a:pt x="5757827" y="1331391"/>
                  <a:pt x="5761424" y="1329323"/>
                </a:cubicBezTo>
                <a:lnTo>
                  <a:pt x="5764661" y="1329323"/>
                </a:lnTo>
                <a:cubicBezTo>
                  <a:pt x="5781835" y="1344878"/>
                  <a:pt x="5790422" y="1353825"/>
                  <a:pt x="5790422" y="1356162"/>
                </a:cubicBezTo>
                <a:lnTo>
                  <a:pt x="5790422" y="1359400"/>
                </a:lnTo>
                <a:lnTo>
                  <a:pt x="5788264" y="1361557"/>
                </a:lnTo>
                <a:lnTo>
                  <a:pt x="5787185" y="1360478"/>
                </a:lnTo>
                <a:lnTo>
                  <a:pt x="5786106" y="1361557"/>
                </a:lnTo>
                <a:lnTo>
                  <a:pt x="5783948" y="1361557"/>
                </a:lnTo>
                <a:lnTo>
                  <a:pt x="5778688" y="1360478"/>
                </a:lnTo>
                <a:cubicBezTo>
                  <a:pt x="5765740" y="1361378"/>
                  <a:pt x="5758547" y="1362457"/>
                  <a:pt x="5757108" y="1363715"/>
                </a:cubicBezTo>
                <a:lnTo>
                  <a:pt x="5738765" y="1361557"/>
                </a:lnTo>
                <a:lnTo>
                  <a:pt x="5728109" y="1363715"/>
                </a:lnTo>
                <a:lnTo>
                  <a:pt x="5722714" y="1362637"/>
                </a:lnTo>
                <a:lnTo>
                  <a:pt x="5716240" y="1363715"/>
                </a:lnTo>
                <a:lnTo>
                  <a:pt x="5710845" y="1362637"/>
                </a:lnTo>
                <a:lnTo>
                  <a:pt x="5710845" y="1363715"/>
                </a:lnTo>
                <a:cubicBezTo>
                  <a:pt x="5710845" y="1369470"/>
                  <a:pt x="5723749" y="1376259"/>
                  <a:pt x="5749555" y="1384082"/>
                </a:cubicBezTo>
                <a:cubicBezTo>
                  <a:pt x="5749555" y="1385521"/>
                  <a:pt x="5751713" y="1386599"/>
                  <a:pt x="5756029" y="1387319"/>
                </a:cubicBezTo>
                <a:lnTo>
                  <a:pt x="5759266" y="1386240"/>
                </a:lnTo>
                <a:lnTo>
                  <a:pt x="5760345" y="1387319"/>
                </a:lnTo>
                <a:lnTo>
                  <a:pt x="5762503" y="1385161"/>
                </a:lnTo>
                <a:lnTo>
                  <a:pt x="5763582" y="1385161"/>
                </a:lnTo>
                <a:cubicBezTo>
                  <a:pt x="5767179" y="1385340"/>
                  <a:pt x="5768977" y="1386060"/>
                  <a:pt x="5768977" y="1387319"/>
                </a:cubicBezTo>
                <a:lnTo>
                  <a:pt x="5776530" y="1386240"/>
                </a:lnTo>
                <a:cubicBezTo>
                  <a:pt x="5792265" y="1386240"/>
                  <a:pt x="5800133" y="1388398"/>
                  <a:pt x="5800133" y="1392714"/>
                </a:cubicBezTo>
                <a:cubicBezTo>
                  <a:pt x="5800133" y="1394872"/>
                  <a:pt x="5801212" y="1395951"/>
                  <a:pt x="5803370" y="1395951"/>
                </a:cubicBezTo>
                <a:lnTo>
                  <a:pt x="5803370" y="1398109"/>
                </a:lnTo>
                <a:lnTo>
                  <a:pt x="5802291" y="1398109"/>
                </a:lnTo>
                <a:lnTo>
                  <a:pt x="5801212" y="1397030"/>
                </a:lnTo>
                <a:lnTo>
                  <a:pt x="5800133" y="1397030"/>
                </a:lnTo>
                <a:lnTo>
                  <a:pt x="5799054" y="1398109"/>
                </a:lnTo>
                <a:lnTo>
                  <a:pt x="5799054" y="1399188"/>
                </a:lnTo>
                <a:lnTo>
                  <a:pt x="5801212" y="1402425"/>
                </a:lnTo>
                <a:lnTo>
                  <a:pt x="5801212" y="1403503"/>
                </a:lnTo>
                <a:lnTo>
                  <a:pt x="5793659" y="1412136"/>
                </a:lnTo>
                <a:lnTo>
                  <a:pt x="5786106" y="1427107"/>
                </a:lnTo>
                <a:cubicBezTo>
                  <a:pt x="5783049" y="1440774"/>
                  <a:pt x="5780936" y="1447608"/>
                  <a:pt x="5779767" y="1447608"/>
                </a:cubicBezTo>
                <a:lnTo>
                  <a:pt x="5778688" y="1447608"/>
                </a:lnTo>
                <a:cubicBezTo>
                  <a:pt x="5773473" y="1443472"/>
                  <a:pt x="5765200" y="1440595"/>
                  <a:pt x="5753871" y="1438976"/>
                </a:cubicBezTo>
                <a:lnTo>
                  <a:pt x="5752792" y="1437897"/>
                </a:lnTo>
                <a:lnTo>
                  <a:pt x="5752792" y="1436818"/>
                </a:lnTo>
                <a:cubicBezTo>
                  <a:pt x="5752792" y="1435379"/>
                  <a:pt x="5753871" y="1434660"/>
                  <a:pt x="5756029" y="1434660"/>
                </a:cubicBezTo>
                <a:lnTo>
                  <a:pt x="5756029" y="1433581"/>
                </a:lnTo>
                <a:lnTo>
                  <a:pt x="5753871" y="1430344"/>
                </a:lnTo>
                <a:lnTo>
                  <a:pt x="5747397" y="1432502"/>
                </a:lnTo>
                <a:lnTo>
                  <a:pt x="5740923" y="1430344"/>
                </a:lnTo>
                <a:cubicBezTo>
                  <a:pt x="5736696" y="1430524"/>
                  <a:pt x="5734583" y="1431243"/>
                  <a:pt x="5734583" y="1432502"/>
                </a:cubicBezTo>
                <a:lnTo>
                  <a:pt x="5729188" y="1431423"/>
                </a:lnTo>
                <a:lnTo>
                  <a:pt x="5713003" y="1431423"/>
                </a:lnTo>
                <a:lnTo>
                  <a:pt x="5707608" y="1430344"/>
                </a:lnTo>
                <a:lnTo>
                  <a:pt x="5697897" y="1444371"/>
                </a:lnTo>
                <a:lnTo>
                  <a:pt x="5696818" y="1444371"/>
                </a:lnTo>
                <a:cubicBezTo>
                  <a:pt x="5696818" y="1448507"/>
                  <a:pt x="5698976" y="1455296"/>
                  <a:pt x="5703292" y="1464737"/>
                </a:cubicBezTo>
                <a:cubicBezTo>
                  <a:pt x="5703292" y="1467614"/>
                  <a:pt x="5704731" y="1469773"/>
                  <a:pt x="5707608" y="1471211"/>
                </a:cubicBezTo>
                <a:lnTo>
                  <a:pt x="5709766" y="1471211"/>
                </a:lnTo>
                <a:cubicBezTo>
                  <a:pt x="5713183" y="1471211"/>
                  <a:pt x="5721456" y="1464422"/>
                  <a:pt x="5734583" y="1450845"/>
                </a:cubicBezTo>
                <a:lnTo>
                  <a:pt x="5737820" y="1450845"/>
                </a:lnTo>
                <a:cubicBezTo>
                  <a:pt x="5751758" y="1458038"/>
                  <a:pt x="5759985" y="1461635"/>
                  <a:pt x="5762503" y="1461635"/>
                </a:cubicBezTo>
                <a:lnTo>
                  <a:pt x="5763582" y="1464737"/>
                </a:lnTo>
                <a:lnTo>
                  <a:pt x="5762503" y="1465816"/>
                </a:lnTo>
                <a:lnTo>
                  <a:pt x="5762503" y="1466895"/>
                </a:lnTo>
                <a:lnTo>
                  <a:pt x="5766819" y="1474448"/>
                </a:lnTo>
                <a:lnTo>
                  <a:pt x="5766819" y="1476606"/>
                </a:lnTo>
                <a:cubicBezTo>
                  <a:pt x="5766100" y="1478764"/>
                  <a:pt x="5763942" y="1479843"/>
                  <a:pt x="5760345" y="1479843"/>
                </a:cubicBezTo>
                <a:lnTo>
                  <a:pt x="5758187" y="1479843"/>
                </a:lnTo>
                <a:lnTo>
                  <a:pt x="5754950" y="1478764"/>
                </a:lnTo>
                <a:cubicBezTo>
                  <a:pt x="5742271" y="1478764"/>
                  <a:pt x="5734044" y="1480562"/>
                  <a:pt x="5730267" y="1484159"/>
                </a:cubicBezTo>
                <a:lnTo>
                  <a:pt x="5723793" y="1484159"/>
                </a:lnTo>
                <a:lnTo>
                  <a:pt x="5719477" y="1480922"/>
                </a:lnTo>
                <a:lnTo>
                  <a:pt x="5713003" y="1482001"/>
                </a:lnTo>
                <a:lnTo>
                  <a:pt x="5703292" y="1478764"/>
                </a:lnTo>
                <a:lnTo>
                  <a:pt x="5694660" y="1482001"/>
                </a:lnTo>
                <a:lnTo>
                  <a:pt x="5680768" y="1479843"/>
                </a:lnTo>
                <a:lnTo>
                  <a:pt x="5677531" y="1480922"/>
                </a:lnTo>
                <a:lnTo>
                  <a:pt x="5655951" y="1479843"/>
                </a:lnTo>
                <a:lnTo>
                  <a:pt x="5632348" y="1480922"/>
                </a:lnTo>
                <a:lnTo>
                  <a:pt x="5623716" y="1478764"/>
                </a:lnTo>
                <a:lnTo>
                  <a:pt x="5622637" y="1478764"/>
                </a:lnTo>
                <a:lnTo>
                  <a:pt x="5603350" y="1483080"/>
                </a:lnTo>
                <a:cubicBezTo>
                  <a:pt x="5586805" y="1480562"/>
                  <a:pt x="5578533" y="1477325"/>
                  <a:pt x="5578533" y="1473369"/>
                </a:cubicBezTo>
                <a:lnTo>
                  <a:pt x="5578533" y="1472290"/>
                </a:lnTo>
                <a:lnTo>
                  <a:pt x="5581770" y="1469053"/>
                </a:lnTo>
                <a:lnTo>
                  <a:pt x="5596876" y="1469053"/>
                </a:lnTo>
                <a:lnTo>
                  <a:pt x="5599034" y="1471211"/>
                </a:lnTo>
                <a:lnTo>
                  <a:pt x="5597955" y="1478764"/>
                </a:lnTo>
                <a:lnTo>
                  <a:pt x="5599034" y="1477685"/>
                </a:lnTo>
                <a:lnTo>
                  <a:pt x="5600113" y="1477685"/>
                </a:lnTo>
                <a:lnTo>
                  <a:pt x="5599034" y="1476606"/>
                </a:lnTo>
                <a:lnTo>
                  <a:pt x="5599034" y="1475527"/>
                </a:lnTo>
                <a:cubicBezTo>
                  <a:pt x="5599034" y="1474628"/>
                  <a:pt x="5604024" y="1472470"/>
                  <a:pt x="5614005" y="1469053"/>
                </a:cubicBezTo>
                <a:lnTo>
                  <a:pt x="5616163" y="1473369"/>
                </a:lnTo>
                <a:lnTo>
                  <a:pt x="5624795" y="1473369"/>
                </a:lnTo>
                <a:lnTo>
                  <a:pt x="5631269" y="1469053"/>
                </a:lnTo>
                <a:lnTo>
                  <a:pt x="5637743" y="1471211"/>
                </a:lnTo>
                <a:lnTo>
                  <a:pt x="5645296" y="1471211"/>
                </a:lnTo>
                <a:cubicBezTo>
                  <a:pt x="5647274" y="1471211"/>
                  <a:pt x="5648713" y="1467659"/>
                  <a:pt x="5649612" y="1460556"/>
                </a:cubicBezTo>
                <a:lnTo>
                  <a:pt x="5650556" y="1460556"/>
                </a:lnTo>
                <a:cubicBezTo>
                  <a:pt x="5649567" y="1441134"/>
                  <a:pt x="5647814" y="1431423"/>
                  <a:pt x="5645296" y="1431423"/>
                </a:cubicBezTo>
                <a:lnTo>
                  <a:pt x="5644217" y="1432502"/>
                </a:lnTo>
                <a:lnTo>
                  <a:pt x="5631269" y="1432502"/>
                </a:lnTo>
                <a:lnTo>
                  <a:pt x="5622637" y="1429265"/>
                </a:lnTo>
                <a:lnTo>
                  <a:pt x="5618321" y="1431423"/>
                </a:lnTo>
                <a:lnTo>
                  <a:pt x="5610768" y="1430344"/>
                </a:lnTo>
                <a:lnTo>
                  <a:pt x="5605508" y="1431423"/>
                </a:lnTo>
                <a:lnTo>
                  <a:pt x="5600113" y="1422791"/>
                </a:lnTo>
                <a:lnTo>
                  <a:pt x="5599034" y="1422791"/>
                </a:lnTo>
                <a:cubicBezTo>
                  <a:pt x="5590222" y="1427107"/>
                  <a:pt x="5584467" y="1429265"/>
                  <a:pt x="5581770" y="1429265"/>
                </a:cubicBezTo>
                <a:cubicBezTo>
                  <a:pt x="5564596" y="1437177"/>
                  <a:pt x="5554570" y="1442572"/>
                  <a:pt x="5551692" y="1445450"/>
                </a:cubicBezTo>
                <a:lnTo>
                  <a:pt x="5544139" y="1445450"/>
                </a:lnTo>
                <a:lnTo>
                  <a:pt x="5540902" y="1442213"/>
                </a:lnTo>
                <a:lnTo>
                  <a:pt x="5540902" y="1437897"/>
                </a:lnTo>
                <a:cubicBezTo>
                  <a:pt x="5540902" y="1436278"/>
                  <a:pt x="5546297" y="1433761"/>
                  <a:pt x="5557087" y="1430344"/>
                </a:cubicBezTo>
                <a:cubicBezTo>
                  <a:pt x="5562572" y="1424229"/>
                  <a:pt x="5566843" y="1420993"/>
                  <a:pt x="5569901" y="1420633"/>
                </a:cubicBezTo>
                <a:cubicBezTo>
                  <a:pt x="5569901" y="1416586"/>
                  <a:pt x="5573138" y="1410877"/>
                  <a:pt x="5579612" y="1403503"/>
                </a:cubicBezTo>
                <a:lnTo>
                  <a:pt x="5587165" y="1388398"/>
                </a:lnTo>
                <a:lnTo>
                  <a:pt x="5586086" y="1378687"/>
                </a:lnTo>
                <a:cubicBezTo>
                  <a:pt x="5586445" y="1374281"/>
                  <a:pt x="5589682" y="1368571"/>
                  <a:pt x="5595797" y="1361557"/>
                </a:cubicBezTo>
                <a:lnTo>
                  <a:pt x="5595797" y="1358321"/>
                </a:lnTo>
                <a:lnTo>
                  <a:pt x="5594718" y="1358321"/>
                </a:lnTo>
                <a:cubicBezTo>
                  <a:pt x="5594718" y="1361917"/>
                  <a:pt x="5592200" y="1363715"/>
                  <a:pt x="5587165" y="1363715"/>
                </a:cubicBezTo>
                <a:lnTo>
                  <a:pt x="5586086" y="1363715"/>
                </a:lnTo>
                <a:cubicBezTo>
                  <a:pt x="5582489" y="1363715"/>
                  <a:pt x="5580691" y="1362996"/>
                  <a:pt x="5580691" y="1361557"/>
                </a:cubicBezTo>
                <a:lnTo>
                  <a:pt x="5575296" y="1362637"/>
                </a:lnTo>
                <a:lnTo>
                  <a:pt x="5569901" y="1361557"/>
                </a:lnTo>
                <a:cubicBezTo>
                  <a:pt x="5567742" y="1362996"/>
                  <a:pt x="5558796" y="1364076"/>
                  <a:pt x="5543060" y="1364794"/>
                </a:cubicBezTo>
                <a:lnTo>
                  <a:pt x="5540902" y="1356162"/>
                </a:lnTo>
                <a:lnTo>
                  <a:pt x="5554929" y="1351847"/>
                </a:lnTo>
                <a:lnTo>
                  <a:pt x="5564505" y="1351847"/>
                </a:lnTo>
                <a:cubicBezTo>
                  <a:pt x="5568102" y="1355443"/>
                  <a:pt x="5573857" y="1357242"/>
                  <a:pt x="5581770" y="1357242"/>
                </a:cubicBezTo>
                <a:cubicBezTo>
                  <a:pt x="5591121" y="1354185"/>
                  <a:pt x="5595797" y="1351307"/>
                  <a:pt x="5595797" y="1348610"/>
                </a:cubicBezTo>
                <a:lnTo>
                  <a:pt x="5593639" y="1343215"/>
                </a:lnTo>
                <a:lnTo>
                  <a:pt x="5594718" y="1338899"/>
                </a:lnTo>
                <a:lnTo>
                  <a:pt x="5592560" y="1326085"/>
                </a:lnTo>
                <a:lnTo>
                  <a:pt x="5595797" y="1325007"/>
                </a:lnTo>
                <a:cubicBezTo>
                  <a:pt x="5593639" y="1322309"/>
                  <a:pt x="5592560" y="1317274"/>
                  <a:pt x="5592560" y="1309900"/>
                </a:cubicBezTo>
                <a:cubicBezTo>
                  <a:pt x="5592560" y="1308462"/>
                  <a:pt x="5593639" y="1307743"/>
                  <a:pt x="5595797" y="1307743"/>
                </a:cubicBezTo>
                <a:lnTo>
                  <a:pt x="5592560" y="1299111"/>
                </a:lnTo>
                <a:lnTo>
                  <a:pt x="5596876" y="1290479"/>
                </a:lnTo>
                <a:cubicBezTo>
                  <a:pt x="5593819" y="1287152"/>
                  <a:pt x="5591661" y="1278925"/>
                  <a:pt x="5590402" y="1265796"/>
                </a:cubicBezTo>
                <a:lnTo>
                  <a:pt x="5589323" y="1265796"/>
                </a:lnTo>
                <a:lnTo>
                  <a:pt x="5578533" y="1266875"/>
                </a:lnTo>
                <a:lnTo>
                  <a:pt x="5573138" y="1265796"/>
                </a:lnTo>
                <a:lnTo>
                  <a:pt x="5563426" y="1266875"/>
                </a:lnTo>
                <a:cubicBezTo>
                  <a:pt x="5559920" y="1266875"/>
                  <a:pt x="5558166" y="1266156"/>
                  <a:pt x="5558166" y="1264718"/>
                </a:cubicBezTo>
                <a:lnTo>
                  <a:pt x="5557087" y="1265796"/>
                </a:lnTo>
                <a:lnTo>
                  <a:pt x="5552771" y="1265796"/>
                </a:lnTo>
                <a:cubicBezTo>
                  <a:pt x="5549175" y="1263638"/>
                  <a:pt x="5547376" y="1261120"/>
                  <a:pt x="5547376" y="1258243"/>
                </a:cubicBezTo>
                <a:lnTo>
                  <a:pt x="5550613" y="1256085"/>
                </a:lnTo>
                <a:lnTo>
                  <a:pt x="5561403" y="1256085"/>
                </a:lnTo>
                <a:lnTo>
                  <a:pt x="5567742" y="1252848"/>
                </a:lnTo>
                <a:lnTo>
                  <a:pt x="5573138" y="1256085"/>
                </a:lnTo>
                <a:lnTo>
                  <a:pt x="5578533" y="1256085"/>
                </a:lnTo>
                <a:lnTo>
                  <a:pt x="5591481" y="1257164"/>
                </a:lnTo>
                <a:lnTo>
                  <a:pt x="5596876" y="1249611"/>
                </a:lnTo>
                <a:cubicBezTo>
                  <a:pt x="5591840" y="1243048"/>
                  <a:pt x="5589323" y="1235540"/>
                  <a:pt x="5589323" y="1227087"/>
                </a:cubicBezTo>
                <a:close/>
                <a:moveTo>
                  <a:pt x="3674635" y="1225468"/>
                </a:moveTo>
                <a:lnTo>
                  <a:pt x="3715907" y="1230863"/>
                </a:lnTo>
                <a:lnTo>
                  <a:pt x="3720223" y="1229784"/>
                </a:lnTo>
                <a:cubicBezTo>
                  <a:pt x="3727596" y="1229784"/>
                  <a:pt x="3732272" y="1231942"/>
                  <a:pt x="3734250" y="1236258"/>
                </a:cubicBezTo>
                <a:cubicBezTo>
                  <a:pt x="3734250" y="1237697"/>
                  <a:pt x="3731732" y="1240574"/>
                  <a:pt x="3726697" y="1244890"/>
                </a:cubicBezTo>
                <a:lnTo>
                  <a:pt x="3728855" y="1251499"/>
                </a:lnTo>
                <a:cubicBezTo>
                  <a:pt x="3727416" y="1251499"/>
                  <a:pt x="3726697" y="1254736"/>
                  <a:pt x="3726697" y="1261210"/>
                </a:cubicBezTo>
                <a:lnTo>
                  <a:pt x="3725618" y="1261210"/>
                </a:lnTo>
                <a:lnTo>
                  <a:pt x="3726697" y="1266605"/>
                </a:lnTo>
                <a:lnTo>
                  <a:pt x="3726697" y="1269842"/>
                </a:lnTo>
                <a:lnTo>
                  <a:pt x="3725618" y="1282925"/>
                </a:lnTo>
                <a:lnTo>
                  <a:pt x="3733171" y="1282925"/>
                </a:lnTo>
                <a:cubicBezTo>
                  <a:pt x="3736767" y="1281127"/>
                  <a:pt x="3738566" y="1278204"/>
                  <a:pt x="3738566" y="1274158"/>
                </a:cubicBezTo>
                <a:lnTo>
                  <a:pt x="3737487" y="1270921"/>
                </a:lnTo>
                <a:cubicBezTo>
                  <a:pt x="3745490" y="1268583"/>
                  <a:pt x="3749491" y="1264987"/>
                  <a:pt x="3749491" y="1260131"/>
                </a:cubicBezTo>
                <a:lnTo>
                  <a:pt x="3750570" y="1259052"/>
                </a:lnTo>
                <a:lnTo>
                  <a:pt x="3752728" y="1259052"/>
                </a:lnTo>
                <a:cubicBezTo>
                  <a:pt x="3756684" y="1259052"/>
                  <a:pt x="3759202" y="1260491"/>
                  <a:pt x="3760281" y="1263368"/>
                </a:cubicBezTo>
                <a:lnTo>
                  <a:pt x="3760281" y="1265526"/>
                </a:lnTo>
                <a:lnTo>
                  <a:pt x="3759202" y="1266605"/>
                </a:lnTo>
                <a:lnTo>
                  <a:pt x="3759202" y="1267684"/>
                </a:lnTo>
                <a:lnTo>
                  <a:pt x="3760281" y="1268763"/>
                </a:lnTo>
                <a:lnTo>
                  <a:pt x="3761360" y="1268763"/>
                </a:lnTo>
                <a:lnTo>
                  <a:pt x="3764597" y="1266605"/>
                </a:lnTo>
                <a:cubicBezTo>
                  <a:pt x="3777635" y="1276226"/>
                  <a:pt x="3784154" y="1282745"/>
                  <a:pt x="3784154" y="1286162"/>
                </a:cubicBezTo>
                <a:cubicBezTo>
                  <a:pt x="3784154" y="1288859"/>
                  <a:pt x="3781591" y="1291377"/>
                  <a:pt x="3776466" y="1293715"/>
                </a:cubicBezTo>
                <a:lnTo>
                  <a:pt x="3773229" y="1292636"/>
                </a:lnTo>
                <a:lnTo>
                  <a:pt x="3766755" y="1293715"/>
                </a:lnTo>
                <a:lnTo>
                  <a:pt x="3762439" y="1293715"/>
                </a:lnTo>
                <a:lnTo>
                  <a:pt x="3759202" y="1291557"/>
                </a:lnTo>
                <a:lnTo>
                  <a:pt x="3723460" y="1291557"/>
                </a:lnTo>
                <a:lnTo>
                  <a:pt x="3721302" y="1293715"/>
                </a:lnTo>
                <a:lnTo>
                  <a:pt x="3721302" y="1296952"/>
                </a:lnTo>
                <a:lnTo>
                  <a:pt x="3724539" y="1302347"/>
                </a:lnTo>
                <a:lnTo>
                  <a:pt x="3723460" y="1310979"/>
                </a:lnTo>
                <a:lnTo>
                  <a:pt x="3726697" y="1321904"/>
                </a:lnTo>
                <a:lnTo>
                  <a:pt x="3724539" y="1329457"/>
                </a:lnTo>
                <a:lnTo>
                  <a:pt x="3724539" y="1338089"/>
                </a:lnTo>
                <a:cubicBezTo>
                  <a:pt x="3724539" y="1340247"/>
                  <a:pt x="3725977" y="1341326"/>
                  <a:pt x="3728855" y="1341326"/>
                </a:cubicBezTo>
                <a:cubicBezTo>
                  <a:pt x="3744051" y="1332873"/>
                  <a:pt x="3751649" y="1325320"/>
                  <a:pt x="3751649" y="1318667"/>
                </a:cubicBezTo>
                <a:lnTo>
                  <a:pt x="3757044" y="1318667"/>
                </a:lnTo>
                <a:lnTo>
                  <a:pt x="3761360" y="1322983"/>
                </a:lnTo>
                <a:lnTo>
                  <a:pt x="3762439" y="1321904"/>
                </a:lnTo>
                <a:lnTo>
                  <a:pt x="3766755" y="1321904"/>
                </a:lnTo>
                <a:lnTo>
                  <a:pt x="3786312" y="1333773"/>
                </a:lnTo>
                <a:lnTo>
                  <a:pt x="3786312" y="1344698"/>
                </a:lnTo>
                <a:lnTo>
                  <a:pt x="3777545" y="1349014"/>
                </a:lnTo>
                <a:lnTo>
                  <a:pt x="3763518" y="1349014"/>
                </a:lnTo>
                <a:cubicBezTo>
                  <a:pt x="3757403" y="1349014"/>
                  <a:pt x="3752728" y="1348295"/>
                  <a:pt x="3749491" y="1346856"/>
                </a:cubicBezTo>
                <a:lnTo>
                  <a:pt x="3740724" y="1349014"/>
                </a:lnTo>
                <a:lnTo>
                  <a:pt x="3737487" y="1345777"/>
                </a:lnTo>
                <a:lnTo>
                  <a:pt x="3728855" y="1351172"/>
                </a:lnTo>
                <a:cubicBezTo>
                  <a:pt x="3732451" y="1354409"/>
                  <a:pt x="3735688" y="1360163"/>
                  <a:pt x="3738566" y="1368436"/>
                </a:cubicBezTo>
                <a:cubicBezTo>
                  <a:pt x="3742882" y="1368436"/>
                  <a:pt x="3746524" y="1373156"/>
                  <a:pt x="3749491" y="1382598"/>
                </a:cubicBezTo>
                <a:cubicBezTo>
                  <a:pt x="3752368" y="1382598"/>
                  <a:pt x="3759561" y="1387993"/>
                  <a:pt x="3771071" y="1398783"/>
                </a:cubicBezTo>
                <a:lnTo>
                  <a:pt x="3771071" y="1400941"/>
                </a:lnTo>
                <a:lnTo>
                  <a:pt x="3769992" y="1408494"/>
                </a:lnTo>
                <a:lnTo>
                  <a:pt x="3771071" y="1408494"/>
                </a:lnTo>
                <a:lnTo>
                  <a:pt x="3772150" y="1409708"/>
                </a:lnTo>
                <a:lnTo>
                  <a:pt x="3773229" y="1409708"/>
                </a:lnTo>
                <a:cubicBezTo>
                  <a:pt x="3775567" y="1403863"/>
                  <a:pt x="3777410" y="1400941"/>
                  <a:pt x="3778759" y="1400941"/>
                </a:cubicBezTo>
                <a:cubicBezTo>
                  <a:pt x="3789549" y="1404537"/>
                  <a:pt x="3794944" y="1408898"/>
                  <a:pt x="3794944" y="1414023"/>
                </a:cubicBezTo>
                <a:lnTo>
                  <a:pt x="3794944" y="1416181"/>
                </a:lnTo>
                <a:cubicBezTo>
                  <a:pt x="3794944" y="1424094"/>
                  <a:pt x="3791707" y="1428051"/>
                  <a:pt x="3785233" y="1428051"/>
                </a:cubicBezTo>
                <a:lnTo>
                  <a:pt x="3786312" y="1433446"/>
                </a:lnTo>
                <a:lnTo>
                  <a:pt x="3786312" y="1434524"/>
                </a:lnTo>
                <a:cubicBezTo>
                  <a:pt x="3784154" y="1436323"/>
                  <a:pt x="3783075" y="1439605"/>
                  <a:pt x="3783075" y="1444370"/>
                </a:cubicBezTo>
                <a:lnTo>
                  <a:pt x="3781996" y="1445449"/>
                </a:lnTo>
                <a:lnTo>
                  <a:pt x="3780917" y="1445449"/>
                </a:lnTo>
                <a:lnTo>
                  <a:pt x="3775387" y="1444370"/>
                </a:lnTo>
                <a:lnTo>
                  <a:pt x="3774308" y="1445449"/>
                </a:lnTo>
                <a:lnTo>
                  <a:pt x="3774308" y="1447607"/>
                </a:lnTo>
                <a:lnTo>
                  <a:pt x="3780917" y="1454081"/>
                </a:lnTo>
                <a:cubicBezTo>
                  <a:pt x="3779208" y="1464871"/>
                  <a:pt x="3777365" y="1470266"/>
                  <a:pt x="3775387" y="1470266"/>
                </a:cubicBezTo>
                <a:lnTo>
                  <a:pt x="3774308" y="1470266"/>
                </a:lnTo>
                <a:cubicBezTo>
                  <a:pt x="3772150" y="1469547"/>
                  <a:pt x="3771071" y="1467389"/>
                  <a:pt x="3771071" y="1463792"/>
                </a:cubicBezTo>
                <a:lnTo>
                  <a:pt x="3763518" y="1463792"/>
                </a:lnTo>
                <a:cubicBezTo>
                  <a:pt x="3761360" y="1463073"/>
                  <a:pt x="3760281" y="1460915"/>
                  <a:pt x="3760281" y="1457318"/>
                </a:cubicBezTo>
                <a:lnTo>
                  <a:pt x="3761360" y="1456239"/>
                </a:lnTo>
                <a:lnTo>
                  <a:pt x="3761360" y="1455160"/>
                </a:lnTo>
                <a:cubicBezTo>
                  <a:pt x="3756684" y="1452823"/>
                  <a:pt x="3752368" y="1448102"/>
                  <a:pt x="3748412" y="1440999"/>
                </a:cubicBezTo>
                <a:lnTo>
                  <a:pt x="3747333" y="1439919"/>
                </a:lnTo>
                <a:lnTo>
                  <a:pt x="3747333" y="1438841"/>
                </a:lnTo>
                <a:lnTo>
                  <a:pt x="3750570" y="1423734"/>
                </a:lnTo>
                <a:lnTo>
                  <a:pt x="3750570" y="1422656"/>
                </a:lnTo>
                <a:lnTo>
                  <a:pt x="3749491" y="1422656"/>
                </a:lnTo>
                <a:lnTo>
                  <a:pt x="3746254" y="1433446"/>
                </a:lnTo>
                <a:lnTo>
                  <a:pt x="3745040" y="1433446"/>
                </a:lnTo>
                <a:cubicBezTo>
                  <a:pt x="3743781" y="1433446"/>
                  <a:pt x="3741264" y="1428770"/>
                  <a:pt x="3737487" y="1419418"/>
                </a:cubicBezTo>
                <a:cubicBezTo>
                  <a:pt x="3734790" y="1414383"/>
                  <a:pt x="3731553" y="1404268"/>
                  <a:pt x="3727776" y="1389072"/>
                </a:cubicBezTo>
                <a:lnTo>
                  <a:pt x="3727776" y="1382598"/>
                </a:lnTo>
                <a:lnTo>
                  <a:pt x="3725618" y="1380440"/>
                </a:lnTo>
                <a:lnTo>
                  <a:pt x="3724539" y="1381519"/>
                </a:lnTo>
                <a:lnTo>
                  <a:pt x="3724539" y="1382598"/>
                </a:lnTo>
                <a:lnTo>
                  <a:pt x="3726697" y="1404178"/>
                </a:lnTo>
                <a:lnTo>
                  <a:pt x="3726697" y="1424813"/>
                </a:lnTo>
                <a:lnTo>
                  <a:pt x="3728855" y="1433446"/>
                </a:lnTo>
                <a:lnTo>
                  <a:pt x="3725618" y="1436682"/>
                </a:lnTo>
                <a:lnTo>
                  <a:pt x="3725618" y="1442212"/>
                </a:lnTo>
                <a:lnTo>
                  <a:pt x="3724539" y="1457318"/>
                </a:lnTo>
                <a:lnTo>
                  <a:pt x="3726697" y="1465950"/>
                </a:lnTo>
                <a:lnTo>
                  <a:pt x="3726697" y="1473503"/>
                </a:lnTo>
                <a:cubicBezTo>
                  <a:pt x="3726697" y="1482585"/>
                  <a:pt x="3720538" y="1487665"/>
                  <a:pt x="3708219" y="1488744"/>
                </a:cubicBezTo>
                <a:lnTo>
                  <a:pt x="3704982" y="1490902"/>
                </a:lnTo>
                <a:lnTo>
                  <a:pt x="3693113" y="1486586"/>
                </a:lnTo>
                <a:lnTo>
                  <a:pt x="3687718" y="1487665"/>
                </a:lnTo>
                <a:cubicBezTo>
                  <a:pt x="3678996" y="1487665"/>
                  <a:pt x="3674275" y="1482226"/>
                  <a:pt x="3673556" y="1471345"/>
                </a:cubicBezTo>
                <a:lnTo>
                  <a:pt x="3674635" y="1464871"/>
                </a:lnTo>
                <a:lnTo>
                  <a:pt x="3674635" y="1461634"/>
                </a:lnTo>
                <a:lnTo>
                  <a:pt x="3673556" y="1450844"/>
                </a:lnTo>
                <a:lnTo>
                  <a:pt x="3674635" y="1439919"/>
                </a:lnTo>
                <a:lnTo>
                  <a:pt x="3672477" y="1434524"/>
                </a:lnTo>
                <a:cubicBezTo>
                  <a:pt x="3674635" y="1433805"/>
                  <a:pt x="3675714" y="1431647"/>
                  <a:pt x="3675714" y="1428051"/>
                </a:cubicBezTo>
                <a:lnTo>
                  <a:pt x="3673556" y="1425892"/>
                </a:lnTo>
                <a:cubicBezTo>
                  <a:pt x="3666902" y="1432366"/>
                  <a:pt x="3660069" y="1436323"/>
                  <a:pt x="3653055" y="1437761"/>
                </a:cubicBezTo>
                <a:lnTo>
                  <a:pt x="3646446" y="1444370"/>
                </a:lnTo>
                <a:lnTo>
                  <a:pt x="3643209" y="1440999"/>
                </a:lnTo>
                <a:cubicBezTo>
                  <a:pt x="3643209" y="1449720"/>
                  <a:pt x="3639612" y="1454081"/>
                  <a:pt x="3632419" y="1454081"/>
                </a:cubicBezTo>
                <a:lnTo>
                  <a:pt x="3625945" y="1459476"/>
                </a:lnTo>
                <a:lnTo>
                  <a:pt x="3619471" y="1457318"/>
                </a:lnTo>
                <a:cubicBezTo>
                  <a:pt x="3616504" y="1457318"/>
                  <a:pt x="3615020" y="1460196"/>
                  <a:pt x="3615020" y="1465950"/>
                </a:cubicBezTo>
                <a:cubicBezTo>
                  <a:pt x="3612682" y="1468648"/>
                  <a:pt x="3604770" y="1471570"/>
                  <a:pt x="3591282" y="1474717"/>
                </a:cubicBezTo>
                <a:cubicBezTo>
                  <a:pt x="3590203" y="1478314"/>
                  <a:pt x="3587685" y="1480112"/>
                  <a:pt x="3583729" y="1480112"/>
                </a:cubicBezTo>
                <a:lnTo>
                  <a:pt x="3578199" y="1480112"/>
                </a:lnTo>
                <a:lnTo>
                  <a:pt x="3572804" y="1474717"/>
                </a:lnTo>
                <a:lnTo>
                  <a:pt x="3572804" y="1471345"/>
                </a:lnTo>
                <a:cubicBezTo>
                  <a:pt x="3582245" y="1462893"/>
                  <a:pt x="3591282" y="1457139"/>
                  <a:pt x="3599914" y="1454081"/>
                </a:cubicBezTo>
                <a:cubicBezTo>
                  <a:pt x="3599914" y="1450485"/>
                  <a:pt x="3604949" y="1444325"/>
                  <a:pt x="3615020" y="1435604"/>
                </a:cubicBezTo>
                <a:lnTo>
                  <a:pt x="3616234" y="1430208"/>
                </a:lnTo>
                <a:lnTo>
                  <a:pt x="3608546" y="1428051"/>
                </a:lnTo>
                <a:lnTo>
                  <a:pt x="3605309" y="1429129"/>
                </a:lnTo>
                <a:cubicBezTo>
                  <a:pt x="3603151" y="1424813"/>
                  <a:pt x="3601352" y="1422656"/>
                  <a:pt x="3599914" y="1422656"/>
                </a:cubicBezTo>
                <a:lnTo>
                  <a:pt x="3596677" y="1426971"/>
                </a:lnTo>
                <a:lnTo>
                  <a:pt x="3595598" y="1426971"/>
                </a:lnTo>
                <a:cubicBezTo>
                  <a:pt x="3593440" y="1426971"/>
                  <a:pt x="3591641" y="1423734"/>
                  <a:pt x="3590203" y="1417261"/>
                </a:cubicBezTo>
                <a:lnTo>
                  <a:pt x="3595598" y="1414023"/>
                </a:lnTo>
                <a:cubicBezTo>
                  <a:pt x="3593260" y="1408179"/>
                  <a:pt x="3589664" y="1404537"/>
                  <a:pt x="3584808" y="1403098"/>
                </a:cubicBezTo>
                <a:cubicBezTo>
                  <a:pt x="3580402" y="1403998"/>
                  <a:pt x="3578199" y="1405796"/>
                  <a:pt x="3578199" y="1408494"/>
                </a:cubicBezTo>
                <a:lnTo>
                  <a:pt x="3579278" y="1417261"/>
                </a:lnTo>
                <a:lnTo>
                  <a:pt x="3578199" y="1423734"/>
                </a:lnTo>
                <a:lnTo>
                  <a:pt x="3580357" y="1430208"/>
                </a:lnTo>
                <a:lnTo>
                  <a:pt x="3580357" y="1431287"/>
                </a:lnTo>
                <a:cubicBezTo>
                  <a:pt x="3578918" y="1437761"/>
                  <a:pt x="3577120" y="1440999"/>
                  <a:pt x="3574962" y="1440999"/>
                </a:cubicBezTo>
                <a:lnTo>
                  <a:pt x="3545694" y="1440999"/>
                </a:lnTo>
                <a:cubicBezTo>
                  <a:pt x="3544255" y="1440999"/>
                  <a:pt x="3543536" y="1439560"/>
                  <a:pt x="3543536" y="1436682"/>
                </a:cubicBezTo>
                <a:lnTo>
                  <a:pt x="3542457" y="1437761"/>
                </a:lnTo>
                <a:lnTo>
                  <a:pt x="3541378" y="1437761"/>
                </a:lnTo>
                <a:lnTo>
                  <a:pt x="3539220" y="1435604"/>
                </a:lnTo>
                <a:lnTo>
                  <a:pt x="3539220" y="1432366"/>
                </a:lnTo>
                <a:lnTo>
                  <a:pt x="3540299" y="1426971"/>
                </a:lnTo>
                <a:lnTo>
                  <a:pt x="3538141" y="1405257"/>
                </a:lnTo>
                <a:lnTo>
                  <a:pt x="3539220" y="1399862"/>
                </a:lnTo>
                <a:lnTo>
                  <a:pt x="3538141" y="1396625"/>
                </a:lnTo>
                <a:lnTo>
                  <a:pt x="3539220" y="1386914"/>
                </a:lnTo>
                <a:lnTo>
                  <a:pt x="3539220" y="1385835"/>
                </a:lnTo>
                <a:lnTo>
                  <a:pt x="3535983" y="1381519"/>
                </a:lnTo>
                <a:lnTo>
                  <a:pt x="3540299" y="1372752"/>
                </a:lnTo>
                <a:cubicBezTo>
                  <a:pt x="3538860" y="1372752"/>
                  <a:pt x="3538141" y="1371673"/>
                  <a:pt x="3538141" y="1369515"/>
                </a:cubicBezTo>
                <a:lnTo>
                  <a:pt x="3537062" y="1333773"/>
                </a:lnTo>
                <a:lnTo>
                  <a:pt x="3538141" y="1332694"/>
                </a:lnTo>
                <a:lnTo>
                  <a:pt x="3539220" y="1332694"/>
                </a:lnTo>
                <a:lnTo>
                  <a:pt x="3543536" y="1333773"/>
                </a:lnTo>
                <a:cubicBezTo>
                  <a:pt x="3545694" y="1333233"/>
                  <a:pt x="3547133" y="1331795"/>
                  <a:pt x="3547852" y="1329457"/>
                </a:cubicBezTo>
                <a:cubicBezTo>
                  <a:pt x="3541378" y="1327658"/>
                  <a:pt x="3538141" y="1325141"/>
                  <a:pt x="3538141" y="1321904"/>
                </a:cubicBezTo>
                <a:lnTo>
                  <a:pt x="3539220" y="1315430"/>
                </a:lnTo>
                <a:lnTo>
                  <a:pt x="3537062" y="1306663"/>
                </a:lnTo>
                <a:lnTo>
                  <a:pt x="3537062" y="1296952"/>
                </a:lnTo>
                <a:cubicBezTo>
                  <a:pt x="3537062" y="1287781"/>
                  <a:pt x="3538141" y="1280542"/>
                  <a:pt x="3540299" y="1275237"/>
                </a:cubicBezTo>
                <a:lnTo>
                  <a:pt x="3537062" y="1269842"/>
                </a:lnTo>
                <a:lnTo>
                  <a:pt x="3539220" y="1263368"/>
                </a:lnTo>
                <a:lnTo>
                  <a:pt x="3533825" y="1245969"/>
                </a:lnTo>
                <a:lnTo>
                  <a:pt x="3533825" y="1244890"/>
                </a:lnTo>
                <a:lnTo>
                  <a:pt x="3537062" y="1241653"/>
                </a:lnTo>
                <a:lnTo>
                  <a:pt x="3539220" y="1241653"/>
                </a:lnTo>
                <a:cubicBezTo>
                  <a:pt x="3559811" y="1248217"/>
                  <a:pt x="3572084" y="1253297"/>
                  <a:pt x="3576041" y="1256894"/>
                </a:cubicBezTo>
                <a:lnTo>
                  <a:pt x="3578199" y="1259052"/>
                </a:lnTo>
                <a:lnTo>
                  <a:pt x="3580357" y="1259052"/>
                </a:lnTo>
                <a:cubicBezTo>
                  <a:pt x="3585662" y="1259052"/>
                  <a:pt x="3590023" y="1254691"/>
                  <a:pt x="3593440" y="1245969"/>
                </a:cubicBezTo>
                <a:lnTo>
                  <a:pt x="3604230" y="1241653"/>
                </a:lnTo>
                <a:lnTo>
                  <a:pt x="3632419" y="1257973"/>
                </a:lnTo>
                <a:lnTo>
                  <a:pt x="3635656" y="1261210"/>
                </a:lnTo>
                <a:cubicBezTo>
                  <a:pt x="3637814" y="1261210"/>
                  <a:pt x="3638893" y="1261929"/>
                  <a:pt x="3638893" y="1263368"/>
                </a:cubicBezTo>
                <a:lnTo>
                  <a:pt x="3638893" y="1270921"/>
                </a:lnTo>
                <a:cubicBezTo>
                  <a:pt x="3638173" y="1273259"/>
                  <a:pt x="3634577" y="1275777"/>
                  <a:pt x="3628103" y="1278474"/>
                </a:cubicBezTo>
                <a:cubicBezTo>
                  <a:pt x="3628103" y="1282880"/>
                  <a:pt x="3627383" y="1285802"/>
                  <a:pt x="3625945" y="1287241"/>
                </a:cubicBezTo>
                <a:lnTo>
                  <a:pt x="3625945" y="1298031"/>
                </a:lnTo>
                <a:lnTo>
                  <a:pt x="3629182" y="1305584"/>
                </a:lnTo>
                <a:lnTo>
                  <a:pt x="3628103" y="1318667"/>
                </a:lnTo>
                <a:lnTo>
                  <a:pt x="3631340" y="1329457"/>
                </a:lnTo>
                <a:lnTo>
                  <a:pt x="3629182" y="1335931"/>
                </a:lnTo>
                <a:lnTo>
                  <a:pt x="3629182" y="1339168"/>
                </a:lnTo>
                <a:lnTo>
                  <a:pt x="3632419" y="1340247"/>
                </a:lnTo>
                <a:lnTo>
                  <a:pt x="3637814" y="1339168"/>
                </a:lnTo>
                <a:lnTo>
                  <a:pt x="3638893" y="1339168"/>
                </a:lnTo>
                <a:lnTo>
                  <a:pt x="3644288" y="1340247"/>
                </a:lnTo>
                <a:lnTo>
                  <a:pt x="3646446" y="1338089"/>
                </a:lnTo>
                <a:lnTo>
                  <a:pt x="3647525" y="1338089"/>
                </a:lnTo>
                <a:lnTo>
                  <a:pt x="3649818" y="1340247"/>
                </a:lnTo>
                <a:lnTo>
                  <a:pt x="3642130" y="1349014"/>
                </a:lnTo>
                <a:lnTo>
                  <a:pt x="3639972" y="1349014"/>
                </a:lnTo>
                <a:lnTo>
                  <a:pt x="3638893" y="1347935"/>
                </a:lnTo>
                <a:cubicBezTo>
                  <a:pt x="3632419" y="1347935"/>
                  <a:pt x="3629182" y="1349733"/>
                  <a:pt x="3629182" y="1353330"/>
                </a:cubicBezTo>
                <a:lnTo>
                  <a:pt x="3624866" y="1368436"/>
                </a:lnTo>
                <a:lnTo>
                  <a:pt x="3628103" y="1377203"/>
                </a:lnTo>
                <a:cubicBezTo>
                  <a:pt x="3628103" y="1389971"/>
                  <a:pt x="3627383" y="1398243"/>
                  <a:pt x="3625945" y="1402020"/>
                </a:cubicBezTo>
                <a:cubicBezTo>
                  <a:pt x="3628103" y="1405257"/>
                  <a:pt x="3629182" y="1408898"/>
                  <a:pt x="3629182" y="1412944"/>
                </a:cubicBezTo>
                <a:lnTo>
                  <a:pt x="3630261" y="1412944"/>
                </a:lnTo>
                <a:cubicBezTo>
                  <a:pt x="3634038" y="1411326"/>
                  <a:pt x="3640916" y="1400851"/>
                  <a:pt x="3650897" y="1381519"/>
                </a:cubicBezTo>
                <a:cubicBezTo>
                  <a:pt x="3652335" y="1381519"/>
                  <a:pt x="3653414" y="1376798"/>
                  <a:pt x="3654134" y="1367357"/>
                </a:cubicBezTo>
                <a:cubicBezTo>
                  <a:pt x="3655033" y="1367357"/>
                  <a:pt x="3656472" y="1364120"/>
                  <a:pt x="3658450" y="1357646"/>
                </a:cubicBezTo>
                <a:lnTo>
                  <a:pt x="3661687" y="1356567"/>
                </a:lnTo>
                <a:lnTo>
                  <a:pt x="3661687" y="1351172"/>
                </a:lnTo>
                <a:lnTo>
                  <a:pt x="3659529" y="1349014"/>
                </a:lnTo>
                <a:lnTo>
                  <a:pt x="3658450" y="1349014"/>
                </a:lnTo>
                <a:lnTo>
                  <a:pt x="3650897" y="1350093"/>
                </a:lnTo>
                <a:lnTo>
                  <a:pt x="3649818" y="1349014"/>
                </a:lnTo>
                <a:lnTo>
                  <a:pt x="3649818" y="1347935"/>
                </a:lnTo>
                <a:cubicBezTo>
                  <a:pt x="3655213" y="1342090"/>
                  <a:pt x="3661327" y="1339168"/>
                  <a:pt x="3668161" y="1339168"/>
                </a:cubicBezTo>
                <a:cubicBezTo>
                  <a:pt x="3671757" y="1333593"/>
                  <a:pt x="3673556" y="1325680"/>
                  <a:pt x="3673556" y="1315430"/>
                </a:cubicBezTo>
                <a:lnTo>
                  <a:pt x="3678951" y="1310979"/>
                </a:lnTo>
                <a:lnTo>
                  <a:pt x="3676793" y="1308821"/>
                </a:lnTo>
                <a:cubicBezTo>
                  <a:pt x="3676793" y="1307382"/>
                  <a:pt x="3674994" y="1306663"/>
                  <a:pt x="3671398" y="1306663"/>
                </a:cubicBezTo>
                <a:lnTo>
                  <a:pt x="3669240" y="1302347"/>
                </a:lnTo>
                <a:lnTo>
                  <a:pt x="3672477" y="1293715"/>
                </a:lnTo>
                <a:lnTo>
                  <a:pt x="3672477" y="1292636"/>
                </a:lnTo>
                <a:lnTo>
                  <a:pt x="3670319" y="1290478"/>
                </a:lnTo>
                <a:lnTo>
                  <a:pt x="3664924" y="1293715"/>
                </a:lnTo>
                <a:lnTo>
                  <a:pt x="3661687" y="1293715"/>
                </a:lnTo>
                <a:cubicBezTo>
                  <a:pt x="3656651" y="1293715"/>
                  <a:pt x="3654134" y="1292995"/>
                  <a:pt x="3654134" y="1291557"/>
                </a:cubicBezTo>
                <a:lnTo>
                  <a:pt x="3649818" y="1293715"/>
                </a:lnTo>
                <a:cubicBezTo>
                  <a:pt x="3646311" y="1291557"/>
                  <a:pt x="3640871" y="1289759"/>
                  <a:pt x="3633498" y="1288320"/>
                </a:cubicBezTo>
                <a:lnTo>
                  <a:pt x="3632419" y="1287241"/>
                </a:lnTo>
                <a:lnTo>
                  <a:pt x="3632419" y="1284004"/>
                </a:lnTo>
                <a:cubicBezTo>
                  <a:pt x="3633678" y="1281127"/>
                  <a:pt x="3636196" y="1279688"/>
                  <a:pt x="3639972" y="1279688"/>
                </a:cubicBezTo>
                <a:lnTo>
                  <a:pt x="3660608" y="1279688"/>
                </a:lnTo>
                <a:lnTo>
                  <a:pt x="3673556" y="1280767"/>
                </a:lnTo>
                <a:lnTo>
                  <a:pt x="3673556" y="1267684"/>
                </a:lnTo>
                <a:lnTo>
                  <a:pt x="3669240" y="1262289"/>
                </a:lnTo>
                <a:cubicBezTo>
                  <a:pt x="3669240" y="1259771"/>
                  <a:pt x="3671038" y="1255815"/>
                  <a:pt x="3674635" y="1250420"/>
                </a:cubicBezTo>
                <a:lnTo>
                  <a:pt x="3669240" y="1230863"/>
                </a:lnTo>
                <a:cubicBezTo>
                  <a:pt x="3669240" y="1228885"/>
                  <a:pt x="3671038" y="1227086"/>
                  <a:pt x="3674635" y="1225468"/>
                </a:cubicBezTo>
                <a:close/>
                <a:moveTo>
                  <a:pt x="7750832" y="1225336"/>
                </a:moveTo>
                <a:cubicBezTo>
                  <a:pt x="7758116" y="1227853"/>
                  <a:pt x="7762477" y="1230415"/>
                  <a:pt x="7763915" y="1233024"/>
                </a:cubicBezTo>
                <a:cubicBezTo>
                  <a:pt x="7766882" y="1233024"/>
                  <a:pt x="7774885" y="1238463"/>
                  <a:pt x="7787923" y="1249343"/>
                </a:cubicBezTo>
                <a:lnTo>
                  <a:pt x="7787923" y="1250422"/>
                </a:lnTo>
                <a:lnTo>
                  <a:pt x="7784686" y="1254873"/>
                </a:lnTo>
                <a:lnTo>
                  <a:pt x="7784686" y="1255952"/>
                </a:lnTo>
                <a:lnTo>
                  <a:pt x="7787923" y="1255952"/>
                </a:lnTo>
                <a:lnTo>
                  <a:pt x="7791295" y="1253659"/>
                </a:lnTo>
                <a:lnTo>
                  <a:pt x="7792374" y="1253659"/>
                </a:lnTo>
                <a:cubicBezTo>
                  <a:pt x="7795072" y="1255367"/>
                  <a:pt x="7797589" y="1258289"/>
                  <a:pt x="7799927" y="1262425"/>
                </a:cubicBezTo>
                <a:lnTo>
                  <a:pt x="7799927" y="1263505"/>
                </a:lnTo>
                <a:cubicBezTo>
                  <a:pt x="7791025" y="1272046"/>
                  <a:pt x="7779741" y="1278250"/>
                  <a:pt x="7766073" y="1282118"/>
                </a:cubicBezTo>
                <a:cubicBezTo>
                  <a:pt x="7766073" y="1283736"/>
                  <a:pt x="7760993" y="1286253"/>
                  <a:pt x="7750832" y="1289670"/>
                </a:cubicBezTo>
                <a:lnTo>
                  <a:pt x="7749753" y="1289670"/>
                </a:lnTo>
                <a:lnTo>
                  <a:pt x="7746516" y="1287513"/>
                </a:lnTo>
                <a:lnTo>
                  <a:pt x="7744358" y="1287513"/>
                </a:lnTo>
                <a:cubicBezTo>
                  <a:pt x="7744358" y="1293357"/>
                  <a:pt x="7741436" y="1296999"/>
                  <a:pt x="7735592" y="1298437"/>
                </a:cubicBezTo>
                <a:cubicBezTo>
                  <a:pt x="7723183" y="1304641"/>
                  <a:pt x="7716979" y="1309363"/>
                  <a:pt x="7716979" y="1312599"/>
                </a:cubicBezTo>
                <a:lnTo>
                  <a:pt x="7710505" y="1329053"/>
                </a:lnTo>
                <a:cubicBezTo>
                  <a:pt x="7710505" y="1332650"/>
                  <a:pt x="7709740" y="1334449"/>
                  <a:pt x="7708212" y="1334449"/>
                </a:cubicBezTo>
                <a:lnTo>
                  <a:pt x="7709426" y="1345374"/>
                </a:lnTo>
                <a:lnTo>
                  <a:pt x="7709426" y="1346453"/>
                </a:lnTo>
                <a:lnTo>
                  <a:pt x="7707133" y="1358457"/>
                </a:lnTo>
                <a:lnTo>
                  <a:pt x="7708212" y="1367223"/>
                </a:lnTo>
                <a:lnTo>
                  <a:pt x="7707133" y="1373832"/>
                </a:lnTo>
                <a:cubicBezTo>
                  <a:pt x="7707672" y="1379587"/>
                  <a:pt x="7708436" y="1382465"/>
                  <a:pt x="7709426" y="1382465"/>
                </a:cubicBezTo>
                <a:lnTo>
                  <a:pt x="7708212" y="1393389"/>
                </a:lnTo>
                <a:lnTo>
                  <a:pt x="7708212" y="1404314"/>
                </a:lnTo>
                <a:lnTo>
                  <a:pt x="7709426" y="1430614"/>
                </a:lnTo>
                <a:lnTo>
                  <a:pt x="7707133" y="1441404"/>
                </a:lnTo>
                <a:lnTo>
                  <a:pt x="7708212" y="1444776"/>
                </a:lnTo>
                <a:lnTo>
                  <a:pt x="7700659" y="1475258"/>
                </a:lnTo>
                <a:cubicBezTo>
                  <a:pt x="7691757" y="1486228"/>
                  <a:pt x="7684474" y="1491713"/>
                  <a:pt x="7678809" y="1491713"/>
                </a:cubicBezTo>
                <a:lnTo>
                  <a:pt x="7677730" y="1491713"/>
                </a:lnTo>
                <a:lnTo>
                  <a:pt x="7671121" y="1489555"/>
                </a:lnTo>
                <a:lnTo>
                  <a:pt x="7658038" y="1494950"/>
                </a:lnTo>
                <a:cubicBezTo>
                  <a:pt x="7648417" y="1494950"/>
                  <a:pt x="7641898" y="1486587"/>
                  <a:pt x="7638481" y="1469863"/>
                </a:cubicBezTo>
                <a:cubicBezTo>
                  <a:pt x="7637312" y="1469863"/>
                  <a:pt x="7636188" y="1466941"/>
                  <a:pt x="7635109" y="1461096"/>
                </a:cubicBezTo>
                <a:cubicBezTo>
                  <a:pt x="7631513" y="1461096"/>
                  <a:pt x="7629714" y="1460017"/>
                  <a:pt x="7629714" y="1457859"/>
                </a:cubicBezTo>
                <a:lnTo>
                  <a:pt x="7630793" y="1454622"/>
                </a:lnTo>
                <a:lnTo>
                  <a:pt x="7629714" y="1454622"/>
                </a:lnTo>
                <a:lnTo>
                  <a:pt x="7624184" y="1455701"/>
                </a:lnTo>
                <a:cubicBezTo>
                  <a:pt x="7620408" y="1450576"/>
                  <a:pt x="7614248" y="1448013"/>
                  <a:pt x="7605706" y="1448013"/>
                </a:cubicBezTo>
                <a:lnTo>
                  <a:pt x="7598018" y="1441404"/>
                </a:lnTo>
                <a:lnTo>
                  <a:pt x="7598018" y="1437089"/>
                </a:lnTo>
                <a:lnTo>
                  <a:pt x="7600176" y="1434930"/>
                </a:lnTo>
                <a:lnTo>
                  <a:pt x="7606785" y="1434930"/>
                </a:lnTo>
                <a:lnTo>
                  <a:pt x="7634030" y="1430614"/>
                </a:lnTo>
                <a:lnTo>
                  <a:pt x="7651564" y="1430614"/>
                </a:lnTo>
                <a:cubicBezTo>
                  <a:pt x="7653003" y="1430165"/>
                  <a:pt x="7654442" y="1428322"/>
                  <a:pt x="7655880" y="1425084"/>
                </a:cubicBezTo>
                <a:lnTo>
                  <a:pt x="7654801" y="1416318"/>
                </a:lnTo>
                <a:lnTo>
                  <a:pt x="7658038" y="1408765"/>
                </a:lnTo>
                <a:lnTo>
                  <a:pt x="7655880" y="1405393"/>
                </a:lnTo>
                <a:lnTo>
                  <a:pt x="7655880" y="1401077"/>
                </a:lnTo>
                <a:cubicBezTo>
                  <a:pt x="7655880" y="1399458"/>
                  <a:pt x="7658443" y="1398020"/>
                  <a:pt x="7663568" y="1396761"/>
                </a:cubicBezTo>
                <a:lnTo>
                  <a:pt x="7663568" y="1395682"/>
                </a:lnTo>
                <a:cubicBezTo>
                  <a:pt x="7658443" y="1395682"/>
                  <a:pt x="7655880" y="1394558"/>
                  <a:pt x="7655880" y="1392310"/>
                </a:cubicBezTo>
                <a:lnTo>
                  <a:pt x="7655880" y="1391232"/>
                </a:lnTo>
                <a:lnTo>
                  <a:pt x="7656959" y="1390152"/>
                </a:lnTo>
                <a:lnTo>
                  <a:pt x="7655880" y="1386915"/>
                </a:lnTo>
                <a:lnTo>
                  <a:pt x="7656959" y="1374911"/>
                </a:lnTo>
                <a:lnTo>
                  <a:pt x="7655880" y="1359535"/>
                </a:lnTo>
                <a:lnTo>
                  <a:pt x="7655880" y="1357377"/>
                </a:lnTo>
                <a:lnTo>
                  <a:pt x="7658038" y="1348745"/>
                </a:lnTo>
                <a:lnTo>
                  <a:pt x="7655880" y="1345374"/>
                </a:lnTo>
                <a:lnTo>
                  <a:pt x="7656959" y="1339979"/>
                </a:lnTo>
                <a:lnTo>
                  <a:pt x="7655880" y="1335528"/>
                </a:lnTo>
                <a:lnTo>
                  <a:pt x="7658038" y="1329053"/>
                </a:lnTo>
                <a:lnTo>
                  <a:pt x="7658038" y="1325817"/>
                </a:lnTo>
                <a:cubicBezTo>
                  <a:pt x="7652194" y="1319972"/>
                  <a:pt x="7649271" y="1314487"/>
                  <a:pt x="7649271" y="1309363"/>
                </a:cubicBezTo>
                <a:lnTo>
                  <a:pt x="7649271" y="1308283"/>
                </a:lnTo>
                <a:lnTo>
                  <a:pt x="7652643" y="1305046"/>
                </a:lnTo>
                <a:lnTo>
                  <a:pt x="7654801" y="1305046"/>
                </a:lnTo>
                <a:lnTo>
                  <a:pt x="7659117" y="1308283"/>
                </a:lnTo>
                <a:cubicBezTo>
                  <a:pt x="7664422" y="1304687"/>
                  <a:pt x="7668064" y="1302888"/>
                  <a:pt x="7670042" y="1302888"/>
                </a:cubicBezTo>
                <a:lnTo>
                  <a:pt x="7675572" y="1306125"/>
                </a:lnTo>
                <a:lnTo>
                  <a:pt x="7679888" y="1306125"/>
                </a:lnTo>
                <a:lnTo>
                  <a:pt x="7687576" y="1303967"/>
                </a:lnTo>
                <a:lnTo>
                  <a:pt x="7697422" y="1305046"/>
                </a:lnTo>
                <a:cubicBezTo>
                  <a:pt x="7707762" y="1289400"/>
                  <a:pt x="7716124" y="1278835"/>
                  <a:pt x="7722508" y="1273351"/>
                </a:cubicBezTo>
                <a:cubicBezTo>
                  <a:pt x="7726824" y="1269035"/>
                  <a:pt x="7728982" y="1262471"/>
                  <a:pt x="7728982" y="1253659"/>
                </a:cubicBezTo>
                <a:lnTo>
                  <a:pt x="7727904" y="1253659"/>
                </a:lnTo>
                <a:cubicBezTo>
                  <a:pt x="7714056" y="1252940"/>
                  <a:pt x="7707133" y="1251501"/>
                  <a:pt x="7707133" y="1249343"/>
                </a:cubicBezTo>
                <a:lnTo>
                  <a:pt x="7707133" y="1248264"/>
                </a:lnTo>
                <a:lnTo>
                  <a:pt x="7709426" y="1246106"/>
                </a:lnTo>
                <a:lnTo>
                  <a:pt x="7715900" y="1247185"/>
                </a:lnTo>
                <a:lnTo>
                  <a:pt x="7720350" y="1246106"/>
                </a:lnTo>
                <a:lnTo>
                  <a:pt x="7723588" y="1249343"/>
                </a:lnTo>
                <a:lnTo>
                  <a:pt x="7724666" y="1249343"/>
                </a:lnTo>
                <a:lnTo>
                  <a:pt x="7725746" y="1248264"/>
                </a:lnTo>
                <a:lnTo>
                  <a:pt x="7726824" y="1248264"/>
                </a:lnTo>
                <a:lnTo>
                  <a:pt x="7725746" y="1247185"/>
                </a:lnTo>
                <a:lnTo>
                  <a:pt x="7725746" y="1245027"/>
                </a:lnTo>
                <a:cubicBezTo>
                  <a:pt x="7725746" y="1243318"/>
                  <a:pt x="7728308" y="1241835"/>
                  <a:pt x="7733433" y="1240576"/>
                </a:cubicBezTo>
                <a:cubicBezTo>
                  <a:pt x="7738469" y="1231854"/>
                  <a:pt x="7744268" y="1226774"/>
                  <a:pt x="7750832" y="1225336"/>
                </a:cubicBezTo>
                <a:close/>
                <a:moveTo>
                  <a:pt x="3047343" y="1225333"/>
                </a:moveTo>
                <a:lnTo>
                  <a:pt x="3053817" y="1225333"/>
                </a:lnTo>
                <a:cubicBezTo>
                  <a:pt x="3056335" y="1227491"/>
                  <a:pt x="3060651" y="1228570"/>
                  <a:pt x="3066765" y="1228570"/>
                </a:cubicBezTo>
                <a:lnTo>
                  <a:pt x="3071081" y="1228570"/>
                </a:lnTo>
                <a:lnTo>
                  <a:pt x="3074318" y="1226412"/>
                </a:lnTo>
                <a:lnTo>
                  <a:pt x="3077555" y="1226412"/>
                </a:lnTo>
                <a:lnTo>
                  <a:pt x="3080792" y="1228570"/>
                </a:lnTo>
                <a:lnTo>
                  <a:pt x="3087266" y="1227491"/>
                </a:lnTo>
                <a:lnTo>
                  <a:pt x="3088345" y="1228570"/>
                </a:lnTo>
                <a:lnTo>
                  <a:pt x="3088345" y="1229649"/>
                </a:lnTo>
                <a:lnTo>
                  <a:pt x="3084029" y="1233965"/>
                </a:lnTo>
                <a:lnTo>
                  <a:pt x="3085108" y="1237202"/>
                </a:lnTo>
                <a:lnTo>
                  <a:pt x="3086187" y="1237202"/>
                </a:lnTo>
                <a:lnTo>
                  <a:pt x="3093740" y="1236123"/>
                </a:lnTo>
                <a:lnTo>
                  <a:pt x="3094819" y="1237202"/>
                </a:lnTo>
                <a:lnTo>
                  <a:pt x="3094819" y="1239360"/>
                </a:lnTo>
                <a:cubicBezTo>
                  <a:pt x="3093381" y="1242237"/>
                  <a:pt x="3091223" y="1243676"/>
                  <a:pt x="3088345" y="1243676"/>
                </a:cubicBezTo>
                <a:lnTo>
                  <a:pt x="3088345" y="1253387"/>
                </a:lnTo>
                <a:cubicBezTo>
                  <a:pt x="3088345" y="1261300"/>
                  <a:pt x="3095539" y="1268853"/>
                  <a:pt x="3109925" y="1276046"/>
                </a:cubicBezTo>
                <a:lnTo>
                  <a:pt x="3111004" y="1282520"/>
                </a:lnTo>
                <a:lnTo>
                  <a:pt x="3113163" y="1282520"/>
                </a:lnTo>
                <a:lnTo>
                  <a:pt x="3116400" y="1280362"/>
                </a:lnTo>
                <a:lnTo>
                  <a:pt x="3119637" y="1286836"/>
                </a:lnTo>
                <a:cubicBezTo>
                  <a:pt x="3114061" y="1304819"/>
                  <a:pt x="3108307" y="1315969"/>
                  <a:pt x="3102372" y="1320285"/>
                </a:cubicBezTo>
                <a:cubicBezTo>
                  <a:pt x="3102372" y="1322803"/>
                  <a:pt x="3106329" y="1324601"/>
                  <a:pt x="3114242" y="1325680"/>
                </a:cubicBezTo>
                <a:cubicBezTo>
                  <a:pt x="3116579" y="1322982"/>
                  <a:pt x="3119456" y="1316508"/>
                  <a:pt x="3122874" y="1306258"/>
                </a:cubicBezTo>
                <a:lnTo>
                  <a:pt x="3130427" y="1292231"/>
                </a:lnTo>
                <a:lnTo>
                  <a:pt x="3130427" y="1287915"/>
                </a:lnTo>
                <a:lnTo>
                  <a:pt x="3126111" y="1281441"/>
                </a:lnTo>
                <a:lnTo>
                  <a:pt x="3126111" y="1280362"/>
                </a:lnTo>
                <a:lnTo>
                  <a:pt x="3129348" y="1276046"/>
                </a:lnTo>
                <a:lnTo>
                  <a:pt x="3129348" y="1273888"/>
                </a:lnTo>
                <a:lnTo>
                  <a:pt x="3121795" y="1273888"/>
                </a:lnTo>
                <a:cubicBezTo>
                  <a:pt x="3119637" y="1273168"/>
                  <a:pt x="3118558" y="1271011"/>
                  <a:pt x="3118558" y="1267414"/>
                </a:cubicBezTo>
                <a:cubicBezTo>
                  <a:pt x="3118558" y="1265076"/>
                  <a:pt x="3123233" y="1263637"/>
                  <a:pt x="3132585" y="1263098"/>
                </a:cubicBezTo>
                <a:cubicBezTo>
                  <a:pt x="3134383" y="1267414"/>
                  <a:pt x="3137260" y="1269572"/>
                  <a:pt x="3141217" y="1269572"/>
                </a:cubicBezTo>
                <a:lnTo>
                  <a:pt x="3141217" y="1265256"/>
                </a:lnTo>
                <a:lnTo>
                  <a:pt x="3135822" y="1257703"/>
                </a:lnTo>
                <a:lnTo>
                  <a:pt x="3136901" y="1250150"/>
                </a:lnTo>
                <a:lnTo>
                  <a:pt x="3136901" y="1243676"/>
                </a:lnTo>
                <a:lnTo>
                  <a:pt x="3132585" y="1230728"/>
                </a:lnTo>
                <a:lnTo>
                  <a:pt x="3139059" y="1226412"/>
                </a:lnTo>
                <a:lnTo>
                  <a:pt x="3141217" y="1226412"/>
                </a:lnTo>
                <a:lnTo>
                  <a:pt x="3143375" y="1228570"/>
                </a:lnTo>
                <a:lnTo>
                  <a:pt x="3148770" y="1227491"/>
                </a:lnTo>
                <a:lnTo>
                  <a:pt x="3152007" y="1229649"/>
                </a:lnTo>
                <a:lnTo>
                  <a:pt x="3160774" y="1229649"/>
                </a:lnTo>
                <a:lnTo>
                  <a:pt x="3167248" y="1230728"/>
                </a:lnTo>
                <a:lnTo>
                  <a:pt x="3173722" y="1228570"/>
                </a:lnTo>
                <a:lnTo>
                  <a:pt x="3176959" y="1228570"/>
                </a:lnTo>
                <a:cubicBezTo>
                  <a:pt x="3181994" y="1228570"/>
                  <a:pt x="3184512" y="1231088"/>
                  <a:pt x="3184512" y="1236123"/>
                </a:cubicBezTo>
                <a:lnTo>
                  <a:pt x="3184512" y="1238281"/>
                </a:lnTo>
                <a:cubicBezTo>
                  <a:pt x="3178038" y="1244036"/>
                  <a:pt x="3174801" y="1249431"/>
                  <a:pt x="3174801" y="1254466"/>
                </a:cubicBezTo>
                <a:lnTo>
                  <a:pt x="3174801" y="1259861"/>
                </a:lnTo>
                <a:lnTo>
                  <a:pt x="3176959" y="1259861"/>
                </a:lnTo>
                <a:cubicBezTo>
                  <a:pt x="3176959" y="1254646"/>
                  <a:pt x="3181634" y="1251049"/>
                  <a:pt x="3190986" y="1249071"/>
                </a:cubicBezTo>
                <a:cubicBezTo>
                  <a:pt x="3197279" y="1249071"/>
                  <a:pt x="3202674" y="1254106"/>
                  <a:pt x="3207171" y="1264177"/>
                </a:cubicBezTo>
                <a:lnTo>
                  <a:pt x="3208250" y="1264177"/>
                </a:lnTo>
                <a:lnTo>
                  <a:pt x="3209329" y="1263098"/>
                </a:lnTo>
                <a:lnTo>
                  <a:pt x="3209329" y="1262019"/>
                </a:lnTo>
                <a:lnTo>
                  <a:pt x="3208250" y="1258782"/>
                </a:lnTo>
                <a:lnTo>
                  <a:pt x="3214724" y="1249071"/>
                </a:lnTo>
                <a:cubicBezTo>
                  <a:pt x="3211846" y="1246194"/>
                  <a:pt x="3209329" y="1241158"/>
                  <a:pt x="3207171" y="1233965"/>
                </a:cubicBezTo>
                <a:lnTo>
                  <a:pt x="3210408" y="1229649"/>
                </a:lnTo>
                <a:lnTo>
                  <a:pt x="3211487" y="1229649"/>
                </a:lnTo>
                <a:lnTo>
                  <a:pt x="3214724" y="1231807"/>
                </a:lnTo>
                <a:cubicBezTo>
                  <a:pt x="3216162" y="1231807"/>
                  <a:pt x="3216882" y="1230009"/>
                  <a:pt x="3216882" y="1226412"/>
                </a:cubicBezTo>
                <a:lnTo>
                  <a:pt x="3217961" y="1225333"/>
                </a:lnTo>
                <a:lnTo>
                  <a:pt x="3223356" y="1225333"/>
                </a:lnTo>
                <a:cubicBezTo>
                  <a:pt x="3224614" y="1225333"/>
                  <a:pt x="3226053" y="1227851"/>
                  <a:pt x="3227672" y="1232886"/>
                </a:cubicBezTo>
                <a:lnTo>
                  <a:pt x="3234146" y="1228570"/>
                </a:lnTo>
                <a:lnTo>
                  <a:pt x="3236304" y="1228570"/>
                </a:lnTo>
                <a:cubicBezTo>
                  <a:pt x="3238462" y="1228570"/>
                  <a:pt x="3239541" y="1231088"/>
                  <a:pt x="3239541" y="1236123"/>
                </a:cubicBezTo>
                <a:lnTo>
                  <a:pt x="3241699" y="1236123"/>
                </a:lnTo>
                <a:cubicBezTo>
                  <a:pt x="3241699" y="1230368"/>
                  <a:pt x="3243857" y="1227491"/>
                  <a:pt x="3248173" y="1227491"/>
                </a:cubicBezTo>
                <a:cubicBezTo>
                  <a:pt x="3249791" y="1227491"/>
                  <a:pt x="3251949" y="1229649"/>
                  <a:pt x="3254647" y="1233965"/>
                </a:cubicBezTo>
                <a:cubicBezTo>
                  <a:pt x="3257524" y="1233965"/>
                  <a:pt x="3258963" y="1234684"/>
                  <a:pt x="3258963" y="1236123"/>
                </a:cubicBezTo>
                <a:lnTo>
                  <a:pt x="3258963" y="1238281"/>
                </a:lnTo>
                <a:cubicBezTo>
                  <a:pt x="3253927" y="1240259"/>
                  <a:pt x="3251410" y="1246733"/>
                  <a:pt x="3251410" y="1257703"/>
                </a:cubicBezTo>
                <a:lnTo>
                  <a:pt x="3251410" y="1258782"/>
                </a:lnTo>
                <a:lnTo>
                  <a:pt x="3254647" y="1260940"/>
                </a:lnTo>
                <a:lnTo>
                  <a:pt x="3256805" y="1257703"/>
                </a:lnTo>
                <a:lnTo>
                  <a:pt x="3256805" y="1255545"/>
                </a:lnTo>
                <a:lnTo>
                  <a:pt x="3254647" y="1252308"/>
                </a:lnTo>
                <a:cubicBezTo>
                  <a:pt x="3254827" y="1250869"/>
                  <a:pt x="3258423" y="1249071"/>
                  <a:pt x="3265437" y="1246913"/>
                </a:cubicBezTo>
                <a:lnTo>
                  <a:pt x="3266516" y="1246913"/>
                </a:lnTo>
                <a:lnTo>
                  <a:pt x="3269753" y="1250150"/>
                </a:lnTo>
                <a:lnTo>
                  <a:pt x="3269753" y="1252308"/>
                </a:lnTo>
                <a:lnTo>
                  <a:pt x="3267595" y="1254466"/>
                </a:lnTo>
                <a:cubicBezTo>
                  <a:pt x="3265796" y="1254466"/>
                  <a:pt x="3264717" y="1253027"/>
                  <a:pt x="3264358" y="1250150"/>
                </a:cubicBezTo>
                <a:lnTo>
                  <a:pt x="3262200" y="1250150"/>
                </a:lnTo>
                <a:lnTo>
                  <a:pt x="3262200" y="1253387"/>
                </a:lnTo>
                <a:lnTo>
                  <a:pt x="3265437" y="1258782"/>
                </a:lnTo>
                <a:lnTo>
                  <a:pt x="3267595" y="1258782"/>
                </a:lnTo>
                <a:cubicBezTo>
                  <a:pt x="3267595" y="1256624"/>
                  <a:pt x="3268314" y="1255545"/>
                  <a:pt x="3269753" y="1255545"/>
                </a:cubicBezTo>
                <a:lnTo>
                  <a:pt x="3270832" y="1255545"/>
                </a:lnTo>
                <a:cubicBezTo>
                  <a:pt x="3272450" y="1255545"/>
                  <a:pt x="3274249" y="1258063"/>
                  <a:pt x="3276227" y="1263098"/>
                </a:cubicBezTo>
                <a:cubicBezTo>
                  <a:pt x="3280543" y="1263997"/>
                  <a:pt x="3282701" y="1265076"/>
                  <a:pt x="3282701" y="1266335"/>
                </a:cubicBezTo>
                <a:lnTo>
                  <a:pt x="3282701" y="1267414"/>
                </a:lnTo>
                <a:cubicBezTo>
                  <a:pt x="3282701" y="1269572"/>
                  <a:pt x="3278744" y="1270651"/>
                  <a:pt x="3270832" y="1270651"/>
                </a:cubicBezTo>
                <a:lnTo>
                  <a:pt x="3261121" y="1278204"/>
                </a:lnTo>
                <a:lnTo>
                  <a:pt x="3261121" y="1279283"/>
                </a:lnTo>
                <a:lnTo>
                  <a:pt x="3275148" y="1288994"/>
                </a:lnTo>
                <a:lnTo>
                  <a:pt x="3281622" y="1287915"/>
                </a:lnTo>
                <a:cubicBezTo>
                  <a:pt x="3287376" y="1289713"/>
                  <a:pt x="3290254" y="1292950"/>
                  <a:pt x="3290254" y="1297626"/>
                </a:cubicBezTo>
                <a:lnTo>
                  <a:pt x="3281622" y="1309495"/>
                </a:lnTo>
                <a:lnTo>
                  <a:pt x="3281622" y="1317048"/>
                </a:lnTo>
                <a:cubicBezTo>
                  <a:pt x="3281622" y="1319566"/>
                  <a:pt x="3279823" y="1323162"/>
                  <a:pt x="3276227" y="1327838"/>
                </a:cubicBezTo>
                <a:lnTo>
                  <a:pt x="3278385" y="1339707"/>
                </a:lnTo>
                <a:lnTo>
                  <a:pt x="3276227" y="1341865"/>
                </a:lnTo>
                <a:lnTo>
                  <a:pt x="3274069" y="1341865"/>
                </a:lnTo>
                <a:cubicBezTo>
                  <a:pt x="3267595" y="1336650"/>
                  <a:pt x="3261480" y="1329456"/>
                  <a:pt x="3255726" y="1320285"/>
                </a:cubicBezTo>
                <a:lnTo>
                  <a:pt x="3256805" y="1314890"/>
                </a:lnTo>
                <a:lnTo>
                  <a:pt x="3254647" y="1304100"/>
                </a:lnTo>
                <a:lnTo>
                  <a:pt x="3252489" y="1304100"/>
                </a:lnTo>
                <a:lnTo>
                  <a:pt x="3249252" y="1307337"/>
                </a:lnTo>
                <a:lnTo>
                  <a:pt x="3252489" y="1344023"/>
                </a:lnTo>
                <a:lnTo>
                  <a:pt x="3250331" y="1349418"/>
                </a:lnTo>
                <a:lnTo>
                  <a:pt x="3253568" y="1349418"/>
                </a:lnTo>
                <a:lnTo>
                  <a:pt x="3260042" y="1346181"/>
                </a:lnTo>
                <a:cubicBezTo>
                  <a:pt x="3266336" y="1348339"/>
                  <a:pt x="3270652" y="1352340"/>
                  <a:pt x="3272990" y="1358185"/>
                </a:cubicBezTo>
                <a:lnTo>
                  <a:pt x="3272990" y="1360343"/>
                </a:lnTo>
                <a:cubicBezTo>
                  <a:pt x="3272990" y="1361782"/>
                  <a:pt x="3269753" y="1362501"/>
                  <a:pt x="3263279" y="1362501"/>
                </a:cubicBezTo>
                <a:lnTo>
                  <a:pt x="3261121" y="1367896"/>
                </a:lnTo>
                <a:cubicBezTo>
                  <a:pt x="3261121" y="1370773"/>
                  <a:pt x="3262919" y="1372212"/>
                  <a:pt x="3266516" y="1372212"/>
                </a:cubicBezTo>
                <a:cubicBezTo>
                  <a:pt x="3277845" y="1376168"/>
                  <a:pt x="3284679" y="1380484"/>
                  <a:pt x="3287017" y="1385160"/>
                </a:cubicBezTo>
                <a:lnTo>
                  <a:pt x="3287017" y="1391634"/>
                </a:lnTo>
                <a:lnTo>
                  <a:pt x="3284859" y="1393792"/>
                </a:lnTo>
                <a:lnTo>
                  <a:pt x="3277306" y="1391634"/>
                </a:lnTo>
                <a:lnTo>
                  <a:pt x="3268674" y="1392713"/>
                </a:lnTo>
                <a:cubicBezTo>
                  <a:pt x="3268134" y="1390555"/>
                  <a:pt x="3266696" y="1389116"/>
                  <a:pt x="3264358" y="1388397"/>
                </a:cubicBezTo>
                <a:cubicBezTo>
                  <a:pt x="3262020" y="1393432"/>
                  <a:pt x="3258783" y="1395950"/>
                  <a:pt x="3254647" y="1395950"/>
                </a:cubicBezTo>
                <a:lnTo>
                  <a:pt x="3253568" y="1395950"/>
                </a:lnTo>
                <a:cubicBezTo>
                  <a:pt x="3251769" y="1393792"/>
                  <a:pt x="3247094" y="1392353"/>
                  <a:pt x="3239541" y="1391634"/>
                </a:cubicBezTo>
                <a:lnTo>
                  <a:pt x="3228751" y="1392713"/>
                </a:lnTo>
                <a:lnTo>
                  <a:pt x="3221198" y="1392713"/>
                </a:lnTo>
                <a:lnTo>
                  <a:pt x="3221198" y="1393792"/>
                </a:lnTo>
                <a:cubicBezTo>
                  <a:pt x="3223895" y="1397389"/>
                  <a:pt x="3228211" y="1399187"/>
                  <a:pt x="3234146" y="1399187"/>
                </a:cubicBezTo>
                <a:cubicBezTo>
                  <a:pt x="3234146" y="1402064"/>
                  <a:pt x="3237383" y="1404222"/>
                  <a:pt x="3243857" y="1405661"/>
                </a:cubicBezTo>
                <a:lnTo>
                  <a:pt x="3250331" y="1404582"/>
                </a:lnTo>
                <a:cubicBezTo>
                  <a:pt x="3262020" y="1408718"/>
                  <a:pt x="3269933" y="1415552"/>
                  <a:pt x="3274069" y="1425083"/>
                </a:cubicBezTo>
                <a:lnTo>
                  <a:pt x="3281622" y="1439110"/>
                </a:lnTo>
                <a:cubicBezTo>
                  <a:pt x="3280723" y="1456374"/>
                  <a:pt x="3278565" y="1465006"/>
                  <a:pt x="3275148" y="1465006"/>
                </a:cubicBezTo>
                <a:lnTo>
                  <a:pt x="3269753" y="1463927"/>
                </a:lnTo>
                <a:cubicBezTo>
                  <a:pt x="3268494" y="1471120"/>
                  <a:pt x="3263459" y="1474717"/>
                  <a:pt x="3254647" y="1474717"/>
                </a:cubicBezTo>
                <a:cubicBezTo>
                  <a:pt x="3251769" y="1473638"/>
                  <a:pt x="3250331" y="1472559"/>
                  <a:pt x="3250331" y="1471480"/>
                </a:cubicBezTo>
                <a:lnTo>
                  <a:pt x="3250331" y="1466085"/>
                </a:lnTo>
                <a:cubicBezTo>
                  <a:pt x="3244576" y="1466085"/>
                  <a:pt x="3241699" y="1462848"/>
                  <a:pt x="3241699" y="1456374"/>
                </a:cubicBezTo>
                <a:lnTo>
                  <a:pt x="3234146" y="1448821"/>
                </a:lnTo>
                <a:lnTo>
                  <a:pt x="3237383" y="1440189"/>
                </a:lnTo>
                <a:lnTo>
                  <a:pt x="3237383" y="1439110"/>
                </a:lnTo>
                <a:cubicBezTo>
                  <a:pt x="3233786" y="1439110"/>
                  <a:pt x="3231988" y="1435154"/>
                  <a:pt x="3231988" y="1427241"/>
                </a:cubicBezTo>
                <a:cubicBezTo>
                  <a:pt x="3229830" y="1427241"/>
                  <a:pt x="3228031" y="1425802"/>
                  <a:pt x="3226593" y="1422925"/>
                </a:cubicBezTo>
                <a:lnTo>
                  <a:pt x="3226593" y="1421846"/>
                </a:lnTo>
                <a:lnTo>
                  <a:pt x="3231988" y="1415372"/>
                </a:lnTo>
                <a:lnTo>
                  <a:pt x="3231988" y="1413214"/>
                </a:lnTo>
                <a:cubicBezTo>
                  <a:pt x="3231268" y="1411056"/>
                  <a:pt x="3229110" y="1409977"/>
                  <a:pt x="3225514" y="1409977"/>
                </a:cubicBezTo>
                <a:lnTo>
                  <a:pt x="3221198" y="1409977"/>
                </a:lnTo>
                <a:lnTo>
                  <a:pt x="3219040" y="1412135"/>
                </a:lnTo>
                <a:lnTo>
                  <a:pt x="3219040" y="1439110"/>
                </a:lnTo>
                <a:lnTo>
                  <a:pt x="3221198" y="1456374"/>
                </a:lnTo>
                <a:lnTo>
                  <a:pt x="3221198" y="1457453"/>
                </a:lnTo>
                <a:cubicBezTo>
                  <a:pt x="3217061" y="1474717"/>
                  <a:pt x="3210587" y="1483349"/>
                  <a:pt x="3201776" y="1483349"/>
                </a:cubicBezTo>
                <a:cubicBezTo>
                  <a:pt x="3200516" y="1485147"/>
                  <a:pt x="3194042" y="1487305"/>
                  <a:pt x="3182354" y="1489823"/>
                </a:cubicBezTo>
                <a:lnTo>
                  <a:pt x="3179117" y="1487665"/>
                </a:lnTo>
                <a:lnTo>
                  <a:pt x="3171564" y="1488744"/>
                </a:lnTo>
                <a:cubicBezTo>
                  <a:pt x="3169765" y="1479573"/>
                  <a:pt x="3163965" y="1467344"/>
                  <a:pt x="3154165" y="1452058"/>
                </a:cubicBezTo>
                <a:cubicBezTo>
                  <a:pt x="3151287" y="1452058"/>
                  <a:pt x="3149849" y="1451339"/>
                  <a:pt x="3149849" y="1449900"/>
                </a:cubicBezTo>
                <a:cubicBezTo>
                  <a:pt x="3151107" y="1446663"/>
                  <a:pt x="3153265" y="1444145"/>
                  <a:pt x="3156323" y="1442347"/>
                </a:cubicBezTo>
                <a:lnTo>
                  <a:pt x="3164011" y="1442347"/>
                </a:lnTo>
                <a:cubicBezTo>
                  <a:pt x="3166348" y="1442347"/>
                  <a:pt x="3168866" y="1443426"/>
                  <a:pt x="3171564" y="1445584"/>
                </a:cubicBezTo>
                <a:lnTo>
                  <a:pt x="3173722" y="1445584"/>
                </a:lnTo>
                <a:lnTo>
                  <a:pt x="3176959" y="1440189"/>
                </a:lnTo>
                <a:lnTo>
                  <a:pt x="3174801" y="1434794"/>
                </a:lnTo>
                <a:lnTo>
                  <a:pt x="3178038" y="1429399"/>
                </a:lnTo>
                <a:cubicBezTo>
                  <a:pt x="3175160" y="1429399"/>
                  <a:pt x="3173722" y="1427601"/>
                  <a:pt x="3173722" y="1424004"/>
                </a:cubicBezTo>
                <a:lnTo>
                  <a:pt x="3174801" y="1418609"/>
                </a:lnTo>
                <a:lnTo>
                  <a:pt x="3173722" y="1417530"/>
                </a:lnTo>
                <a:lnTo>
                  <a:pt x="3171564" y="1417530"/>
                </a:lnTo>
                <a:lnTo>
                  <a:pt x="3167248" y="1425083"/>
                </a:lnTo>
                <a:lnTo>
                  <a:pt x="3166169" y="1426162"/>
                </a:lnTo>
                <a:lnTo>
                  <a:pt x="3165090" y="1426162"/>
                </a:lnTo>
                <a:lnTo>
                  <a:pt x="3161853" y="1425083"/>
                </a:lnTo>
                <a:cubicBezTo>
                  <a:pt x="3159695" y="1425083"/>
                  <a:pt x="3153535" y="1432636"/>
                  <a:pt x="3143375" y="1447742"/>
                </a:cubicBezTo>
                <a:cubicBezTo>
                  <a:pt x="3137799" y="1447742"/>
                  <a:pt x="3132404" y="1450979"/>
                  <a:pt x="3127190" y="1457453"/>
                </a:cubicBezTo>
                <a:cubicBezTo>
                  <a:pt x="3115500" y="1460870"/>
                  <a:pt x="3109386" y="1464826"/>
                  <a:pt x="3108846" y="1469322"/>
                </a:cubicBezTo>
                <a:lnTo>
                  <a:pt x="3095898" y="1474717"/>
                </a:lnTo>
                <a:lnTo>
                  <a:pt x="3093740" y="1469322"/>
                </a:lnTo>
                <a:cubicBezTo>
                  <a:pt x="3096977" y="1459971"/>
                  <a:pt x="3102732" y="1449900"/>
                  <a:pt x="3111004" y="1439110"/>
                </a:cubicBezTo>
                <a:cubicBezTo>
                  <a:pt x="3114961" y="1424184"/>
                  <a:pt x="3118917" y="1415552"/>
                  <a:pt x="3122874" y="1413214"/>
                </a:cubicBezTo>
                <a:lnTo>
                  <a:pt x="3123953" y="1407819"/>
                </a:lnTo>
                <a:lnTo>
                  <a:pt x="3123953" y="1388397"/>
                </a:lnTo>
                <a:lnTo>
                  <a:pt x="3122874" y="1383002"/>
                </a:lnTo>
                <a:lnTo>
                  <a:pt x="3127190" y="1380844"/>
                </a:lnTo>
                <a:lnTo>
                  <a:pt x="3145533" y="1381923"/>
                </a:lnTo>
                <a:lnTo>
                  <a:pt x="3148770" y="1380844"/>
                </a:lnTo>
                <a:lnTo>
                  <a:pt x="3154165" y="1384081"/>
                </a:lnTo>
                <a:lnTo>
                  <a:pt x="3159695" y="1379765"/>
                </a:lnTo>
                <a:cubicBezTo>
                  <a:pt x="3172643" y="1380664"/>
                  <a:pt x="3179117" y="1382463"/>
                  <a:pt x="3179117" y="1385160"/>
                </a:cubicBezTo>
                <a:lnTo>
                  <a:pt x="3181275" y="1385160"/>
                </a:lnTo>
                <a:lnTo>
                  <a:pt x="3181275" y="1384081"/>
                </a:lnTo>
                <a:lnTo>
                  <a:pt x="3180196" y="1380844"/>
                </a:lnTo>
                <a:lnTo>
                  <a:pt x="3188828" y="1378686"/>
                </a:lnTo>
                <a:lnTo>
                  <a:pt x="3193144" y="1378686"/>
                </a:lnTo>
                <a:cubicBezTo>
                  <a:pt x="3205192" y="1382283"/>
                  <a:pt x="3215263" y="1384081"/>
                  <a:pt x="3223356" y="1384081"/>
                </a:cubicBezTo>
                <a:lnTo>
                  <a:pt x="3230909" y="1377607"/>
                </a:lnTo>
                <a:cubicBezTo>
                  <a:pt x="3234505" y="1377607"/>
                  <a:pt x="3236304" y="1373651"/>
                  <a:pt x="3236304" y="1365738"/>
                </a:cubicBezTo>
                <a:lnTo>
                  <a:pt x="3226593" y="1365738"/>
                </a:lnTo>
                <a:cubicBezTo>
                  <a:pt x="3221557" y="1365738"/>
                  <a:pt x="3217601" y="1365018"/>
                  <a:pt x="3214724" y="1363580"/>
                </a:cubicBezTo>
                <a:cubicBezTo>
                  <a:pt x="3207710" y="1365738"/>
                  <a:pt x="3200516" y="1366817"/>
                  <a:pt x="3193144" y="1366817"/>
                </a:cubicBezTo>
                <a:lnTo>
                  <a:pt x="3176959" y="1362501"/>
                </a:lnTo>
                <a:lnTo>
                  <a:pt x="3168327" y="1364659"/>
                </a:lnTo>
                <a:lnTo>
                  <a:pt x="3167248" y="1364659"/>
                </a:lnTo>
                <a:lnTo>
                  <a:pt x="3161853" y="1363580"/>
                </a:lnTo>
                <a:lnTo>
                  <a:pt x="3157537" y="1366817"/>
                </a:lnTo>
                <a:lnTo>
                  <a:pt x="3153086" y="1365738"/>
                </a:lnTo>
                <a:lnTo>
                  <a:pt x="3147691" y="1366817"/>
                </a:lnTo>
                <a:cubicBezTo>
                  <a:pt x="3133304" y="1363400"/>
                  <a:pt x="3126111" y="1360882"/>
                  <a:pt x="3126111" y="1359264"/>
                </a:cubicBezTo>
                <a:lnTo>
                  <a:pt x="3126111" y="1356971"/>
                </a:lnTo>
                <a:lnTo>
                  <a:pt x="3128269" y="1354813"/>
                </a:lnTo>
                <a:lnTo>
                  <a:pt x="3136901" y="1354813"/>
                </a:lnTo>
                <a:lnTo>
                  <a:pt x="3136901" y="1353734"/>
                </a:lnTo>
                <a:lnTo>
                  <a:pt x="3133664" y="1349418"/>
                </a:lnTo>
                <a:lnTo>
                  <a:pt x="3133664" y="1348339"/>
                </a:lnTo>
                <a:cubicBezTo>
                  <a:pt x="3136541" y="1345282"/>
                  <a:pt x="3137980" y="1342405"/>
                  <a:pt x="3137980" y="1339707"/>
                </a:cubicBezTo>
                <a:cubicBezTo>
                  <a:pt x="3137980" y="1331794"/>
                  <a:pt x="3136541" y="1327838"/>
                  <a:pt x="3133664" y="1327838"/>
                </a:cubicBezTo>
                <a:lnTo>
                  <a:pt x="3127190" y="1329996"/>
                </a:lnTo>
                <a:lnTo>
                  <a:pt x="3122874" y="1329996"/>
                </a:lnTo>
                <a:lnTo>
                  <a:pt x="3120716" y="1337549"/>
                </a:lnTo>
                <a:lnTo>
                  <a:pt x="3121795" y="1347260"/>
                </a:lnTo>
                <a:cubicBezTo>
                  <a:pt x="3116939" y="1348699"/>
                  <a:pt x="3112982" y="1351936"/>
                  <a:pt x="3109925" y="1356971"/>
                </a:cubicBezTo>
                <a:lnTo>
                  <a:pt x="3113163" y="1367896"/>
                </a:lnTo>
                <a:lnTo>
                  <a:pt x="3113163" y="1380844"/>
                </a:lnTo>
                <a:lnTo>
                  <a:pt x="3117479" y="1406740"/>
                </a:lnTo>
                <a:cubicBezTo>
                  <a:pt x="3115680" y="1411416"/>
                  <a:pt x="3113882" y="1413933"/>
                  <a:pt x="3112083" y="1414293"/>
                </a:cubicBezTo>
                <a:lnTo>
                  <a:pt x="3107767" y="1414293"/>
                </a:lnTo>
                <a:cubicBezTo>
                  <a:pt x="3103451" y="1414293"/>
                  <a:pt x="3097697" y="1412854"/>
                  <a:pt x="3090503" y="1409977"/>
                </a:cubicBezTo>
                <a:lnTo>
                  <a:pt x="3089424" y="1409977"/>
                </a:lnTo>
                <a:lnTo>
                  <a:pt x="3087266" y="1429399"/>
                </a:lnTo>
                <a:lnTo>
                  <a:pt x="3090503" y="1452058"/>
                </a:lnTo>
                <a:lnTo>
                  <a:pt x="3088345" y="1476875"/>
                </a:lnTo>
                <a:lnTo>
                  <a:pt x="3088345" y="1479033"/>
                </a:lnTo>
                <a:lnTo>
                  <a:pt x="3079713" y="1488744"/>
                </a:lnTo>
                <a:lnTo>
                  <a:pt x="3073239" y="1487665"/>
                </a:lnTo>
                <a:lnTo>
                  <a:pt x="3065686" y="1490902"/>
                </a:lnTo>
                <a:cubicBezTo>
                  <a:pt x="3053817" y="1484968"/>
                  <a:pt x="3047343" y="1481011"/>
                  <a:pt x="3046264" y="1479033"/>
                </a:cubicBezTo>
                <a:lnTo>
                  <a:pt x="3046264" y="1463927"/>
                </a:lnTo>
                <a:lnTo>
                  <a:pt x="3047343" y="1459611"/>
                </a:lnTo>
                <a:lnTo>
                  <a:pt x="3043027" y="1443426"/>
                </a:lnTo>
                <a:cubicBezTo>
                  <a:pt x="3044466" y="1443426"/>
                  <a:pt x="3045185" y="1440549"/>
                  <a:pt x="3045185" y="1434794"/>
                </a:cubicBezTo>
                <a:cubicBezTo>
                  <a:pt x="3047343" y="1434075"/>
                  <a:pt x="3048422" y="1431917"/>
                  <a:pt x="3048422" y="1428320"/>
                </a:cubicBezTo>
                <a:lnTo>
                  <a:pt x="3048422" y="1424004"/>
                </a:lnTo>
                <a:lnTo>
                  <a:pt x="3045185" y="1407819"/>
                </a:lnTo>
                <a:lnTo>
                  <a:pt x="3045185" y="1393792"/>
                </a:lnTo>
                <a:lnTo>
                  <a:pt x="3050580" y="1388397"/>
                </a:lnTo>
                <a:lnTo>
                  <a:pt x="3050580" y="1387318"/>
                </a:lnTo>
                <a:lnTo>
                  <a:pt x="3049501" y="1387318"/>
                </a:lnTo>
                <a:cubicBezTo>
                  <a:pt x="3046804" y="1387318"/>
                  <a:pt x="3043926" y="1389116"/>
                  <a:pt x="3040869" y="1392713"/>
                </a:cubicBezTo>
                <a:cubicBezTo>
                  <a:pt x="3036553" y="1397029"/>
                  <a:pt x="3032956" y="1399187"/>
                  <a:pt x="3030079" y="1399187"/>
                </a:cubicBezTo>
                <a:lnTo>
                  <a:pt x="3025763" y="1399187"/>
                </a:lnTo>
                <a:lnTo>
                  <a:pt x="3023605" y="1397029"/>
                </a:lnTo>
                <a:lnTo>
                  <a:pt x="3023605" y="1395950"/>
                </a:lnTo>
                <a:lnTo>
                  <a:pt x="3036553" y="1377607"/>
                </a:lnTo>
                <a:cubicBezTo>
                  <a:pt x="3040509" y="1377607"/>
                  <a:pt x="3044106" y="1372212"/>
                  <a:pt x="3047343" y="1361422"/>
                </a:cubicBezTo>
                <a:lnTo>
                  <a:pt x="3046264" y="1356971"/>
                </a:lnTo>
                <a:cubicBezTo>
                  <a:pt x="3046264" y="1355353"/>
                  <a:pt x="3049141" y="1351756"/>
                  <a:pt x="3054896" y="1346181"/>
                </a:cubicBezTo>
                <a:lnTo>
                  <a:pt x="3054896" y="1334312"/>
                </a:lnTo>
                <a:cubicBezTo>
                  <a:pt x="3054896" y="1333053"/>
                  <a:pt x="3056694" y="1331974"/>
                  <a:pt x="3060291" y="1331075"/>
                </a:cubicBezTo>
                <a:cubicBezTo>
                  <a:pt x="3060291" y="1323162"/>
                  <a:pt x="3062089" y="1318127"/>
                  <a:pt x="3065686" y="1315969"/>
                </a:cubicBezTo>
                <a:lnTo>
                  <a:pt x="3063528" y="1307337"/>
                </a:lnTo>
                <a:lnTo>
                  <a:pt x="3063528" y="1298705"/>
                </a:lnTo>
                <a:lnTo>
                  <a:pt x="3067844" y="1292231"/>
                </a:lnTo>
                <a:lnTo>
                  <a:pt x="3066765" y="1288994"/>
                </a:lnTo>
                <a:lnTo>
                  <a:pt x="3063528" y="1288994"/>
                </a:lnTo>
                <a:cubicBezTo>
                  <a:pt x="3060831" y="1291152"/>
                  <a:pt x="3058313" y="1292231"/>
                  <a:pt x="3055975" y="1292231"/>
                </a:cubicBezTo>
                <a:lnTo>
                  <a:pt x="3050580" y="1291152"/>
                </a:lnTo>
                <a:lnTo>
                  <a:pt x="3044106" y="1292231"/>
                </a:lnTo>
                <a:lnTo>
                  <a:pt x="3043027" y="1292231"/>
                </a:lnTo>
                <a:cubicBezTo>
                  <a:pt x="3033675" y="1289354"/>
                  <a:pt x="3029000" y="1286836"/>
                  <a:pt x="3029000" y="1284678"/>
                </a:cubicBezTo>
                <a:lnTo>
                  <a:pt x="3027921" y="1280362"/>
                </a:lnTo>
                <a:lnTo>
                  <a:pt x="3029000" y="1279283"/>
                </a:lnTo>
                <a:lnTo>
                  <a:pt x="3031158" y="1279283"/>
                </a:lnTo>
                <a:cubicBezTo>
                  <a:pt x="3034215" y="1281441"/>
                  <a:pt x="3037093" y="1282520"/>
                  <a:pt x="3039790" y="1282520"/>
                </a:cubicBezTo>
                <a:lnTo>
                  <a:pt x="3046264" y="1264177"/>
                </a:lnTo>
                <a:lnTo>
                  <a:pt x="3046264" y="1252308"/>
                </a:lnTo>
                <a:lnTo>
                  <a:pt x="3048422" y="1250150"/>
                </a:lnTo>
                <a:lnTo>
                  <a:pt x="3049501" y="1253387"/>
                </a:lnTo>
                <a:lnTo>
                  <a:pt x="3051659" y="1251229"/>
                </a:lnTo>
                <a:cubicBezTo>
                  <a:pt x="3047343" y="1248172"/>
                  <a:pt x="3045185" y="1242058"/>
                  <a:pt x="3045185" y="1232886"/>
                </a:cubicBezTo>
                <a:lnTo>
                  <a:pt x="3044106" y="1229649"/>
                </a:lnTo>
                <a:close/>
                <a:moveTo>
                  <a:pt x="5072898" y="1224929"/>
                </a:moveTo>
                <a:lnTo>
                  <a:pt x="5079372" y="1226008"/>
                </a:lnTo>
                <a:lnTo>
                  <a:pt x="5094478" y="1224929"/>
                </a:lnTo>
                <a:lnTo>
                  <a:pt x="5095557" y="1224929"/>
                </a:lnTo>
                <a:cubicBezTo>
                  <a:pt x="5104190" y="1224929"/>
                  <a:pt x="5108506" y="1227447"/>
                  <a:pt x="5108506" y="1232482"/>
                </a:cubicBezTo>
                <a:lnTo>
                  <a:pt x="5111743" y="1232482"/>
                </a:lnTo>
                <a:cubicBezTo>
                  <a:pt x="5114440" y="1230324"/>
                  <a:pt x="5117677" y="1229245"/>
                  <a:pt x="5121454" y="1229245"/>
                </a:cubicBezTo>
                <a:cubicBezTo>
                  <a:pt x="5127029" y="1229245"/>
                  <a:pt x="5130670" y="1231043"/>
                  <a:pt x="5132378" y="1234640"/>
                </a:cubicBezTo>
                <a:lnTo>
                  <a:pt x="5132378" y="1241114"/>
                </a:lnTo>
                <a:cubicBezTo>
                  <a:pt x="5132378" y="1243272"/>
                  <a:pt x="5129456" y="1244711"/>
                  <a:pt x="5123612" y="1245430"/>
                </a:cubicBezTo>
                <a:lnTo>
                  <a:pt x="5121454" y="1240035"/>
                </a:lnTo>
                <a:lnTo>
                  <a:pt x="5119296" y="1240035"/>
                </a:lnTo>
                <a:lnTo>
                  <a:pt x="5119296" y="1246509"/>
                </a:lnTo>
                <a:cubicBezTo>
                  <a:pt x="5119296" y="1252084"/>
                  <a:pt x="5120734" y="1255321"/>
                  <a:pt x="5123612" y="1256220"/>
                </a:cubicBezTo>
                <a:lnTo>
                  <a:pt x="5124691" y="1256220"/>
                </a:lnTo>
                <a:lnTo>
                  <a:pt x="5137774" y="1245430"/>
                </a:lnTo>
                <a:cubicBezTo>
                  <a:pt x="5149643" y="1245430"/>
                  <a:pt x="5157915" y="1253028"/>
                  <a:pt x="5162591" y="1268224"/>
                </a:cubicBezTo>
                <a:lnTo>
                  <a:pt x="5162591" y="1269303"/>
                </a:lnTo>
                <a:lnTo>
                  <a:pt x="5158275" y="1268224"/>
                </a:lnTo>
                <a:lnTo>
                  <a:pt x="5149643" y="1271461"/>
                </a:lnTo>
                <a:lnTo>
                  <a:pt x="5141011" y="1271461"/>
                </a:lnTo>
                <a:cubicBezTo>
                  <a:pt x="5136695" y="1271461"/>
                  <a:pt x="5134537" y="1270023"/>
                  <a:pt x="5134537" y="1267145"/>
                </a:cubicBezTo>
                <a:lnTo>
                  <a:pt x="5130086" y="1273619"/>
                </a:lnTo>
                <a:lnTo>
                  <a:pt x="5138853" y="1273619"/>
                </a:lnTo>
                <a:cubicBezTo>
                  <a:pt x="5145327" y="1274698"/>
                  <a:pt x="5148564" y="1277575"/>
                  <a:pt x="5148564" y="1282251"/>
                </a:cubicBezTo>
                <a:cubicBezTo>
                  <a:pt x="5148564" y="1285848"/>
                  <a:pt x="5142764" y="1290883"/>
                  <a:pt x="5131165" y="1297357"/>
                </a:cubicBezTo>
                <a:cubicBezTo>
                  <a:pt x="5129906" y="1302392"/>
                  <a:pt x="5127748" y="1304910"/>
                  <a:pt x="5124691" y="1304910"/>
                </a:cubicBezTo>
                <a:lnTo>
                  <a:pt x="5125770" y="1310305"/>
                </a:lnTo>
                <a:lnTo>
                  <a:pt x="5124691" y="1311384"/>
                </a:lnTo>
                <a:lnTo>
                  <a:pt x="5123612" y="1310305"/>
                </a:lnTo>
                <a:lnTo>
                  <a:pt x="5118217" y="1310305"/>
                </a:lnTo>
                <a:lnTo>
                  <a:pt x="5116059" y="1312463"/>
                </a:lnTo>
                <a:lnTo>
                  <a:pt x="5120375" y="1313542"/>
                </a:lnTo>
                <a:lnTo>
                  <a:pt x="5124691" y="1312463"/>
                </a:lnTo>
                <a:lnTo>
                  <a:pt x="5127928" y="1315700"/>
                </a:lnTo>
                <a:lnTo>
                  <a:pt x="5132378" y="1314621"/>
                </a:lnTo>
                <a:lnTo>
                  <a:pt x="5133457" y="1315700"/>
                </a:lnTo>
                <a:lnTo>
                  <a:pt x="5134537" y="1312463"/>
                </a:lnTo>
                <a:lnTo>
                  <a:pt x="5133457" y="1311384"/>
                </a:lnTo>
                <a:lnTo>
                  <a:pt x="5133457" y="1309226"/>
                </a:lnTo>
                <a:cubicBezTo>
                  <a:pt x="5138673" y="1302212"/>
                  <a:pt x="5144068" y="1296458"/>
                  <a:pt x="5149643" y="1291962"/>
                </a:cubicBezTo>
                <a:lnTo>
                  <a:pt x="5150722" y="1291962"/>
                </a:lnTo>
                <a:cubicBezTo>
                  <a:pt x="5158994" y="1291962"/>
                  <a:pt x="5167626" y="1299515"/>
                  <a:pt x="5176618" y="1314621"/>
                </a:cubicBezTo>
                <a:lnTo>
                  <a:pt x="5176618" y="1315700"/>
                </a:lnTo>
                <a:lnTo>
                  <a:pt x="5178776" y="1315700"/>
                </a:lnTo>
                <a:cubicBezTo>
                  <a:pt x="5180934" y="1315160"/>
                  <a:pt x="5182013" y="1312283"/>
                  <a:pt x="5182013" y="1307068"/>
                </a:cubicBezTo>
                <a:lnTo>
                  <a:pt x="5182013" y="1305989"/>
                </a:lnTo>
                <a:cubicBezTo>
                  <a:pt x="5179136" y="1305989"/>
                  <a:pt x="5177697" y="1303831"/>
                  <a:pt x="5177697" y="1299515"/>
                </a:cubicBezTo>
                <a:lnTo>
                  <a:pt x="5177697" y="1298436"/>
                </a:lnTo>
                <a:lnTo>
                  <a:pt x="5184171" y="1288725"/>
                </a:lnTo>
                <a:lnTo>
                  <a:pt x="5182013" y="1282251"/>
                </a:lnTo>
                <a:lnTo>
                  <a:pt x="5184171" y="1276856"/>
                </a:lnTo>
                <a:lnTo>
                  <a:pt x="5183092" y="1275777"/>
                </a:lnTo>
                <a:lnTo>
                  <a:pt x="5183092" y="1274698"/>
                </a:lnTo>
                <a:cubicBezTo>
                  <a:pt x="5183631" y="1253028"/>
                  <a:pt x="5185070" y="1242193"/>
                  <a:pt x="5187408" y="1242193"/>
                </a:cubicBezTo>
                <a:lnTo>
                  <a:pt x="5186329" y="1231403"/>
                </a:lnTo>
                <a:cubicBezTo>
                  <a:pt x="5186329" y="1227087"/>
                  <a:pt x="5191409" y="1224929"/>
                  <a:pt x="5201570" y="1224929"/>
                </a:cubicBezTo>
                <a:cubicBezTo>
                  <a:pt x="5209842" y="1232482"/>
                  <a:pt x="5218115" y="1236438"/>
                  <a:pt x="5226387" y="1236798"/>
                </a:cubicBezTo>
                <a:lnTo>
                  <a:pt x="5227466" y="1241114"/>
                </a:lnTo>
                <a:lnTo>
                  <a:pt x="5226387" y="1242193"/>
                </a:lnTo>
                <a:lnTo>
                  <a:pt x="5231782" y="1244351"/>
                </a:lnTo>
                <a:lnTo>
                  <a:pt x="5231782" y="1245430"/>
                </a:lnTo>
                <a:cubicBezTo>
                  <a:pt x="5230343" y="1247049"/>
                  <a:pt x="5228545" y="1253208"/>
                  <a:pt x="5226387" y="1263908"/>
                </a:cubicBezTo>
                <a:lnTo>
                  <a:pt x="5224229" y="1263908"/>
                </a:lnTo>
                <a:lnTo>
                  <a:pt x="5224229" y="1271461"/>
                </a:lnTo>
                <a:lnTo>
                  <a:pt x="5218834" y="1289804"/>
                </a:lnTo>
                <a:lnTo>
                  <a:pt x="5218834" y="1290883"/>
                </a:lnTo>
                <a:lnTo>
                  <a:pt x="5229624" y="1289804"/>
                </a:lnTo>
                <a:lnTo>
                  <a:pt x="5238256" y="1294120"/>
                </a:lnTo>
                <a:lnTo>
                  <a:pt x="5252283" y="1289804"/>
                </a:lnTo>
                <a:lnTo>
                  <a:pt x="5253362" y="1290883"/>
                </a:lnTo>
                <a:lnTo>
                  <a:pt x="5255520" y="1290883"/>
                </a:lnTo>
                <a:lnTo>
                  <a:pt x="5255520" y="1289804"/>
                </a:lnTo>
                <a:cubicBezTo>
                  <a:pt x="5253362" y="1289804"/>
                  <a:pt x="5252283" y="1289085"/>
                  <a:pt x="5252283" y="1287646"/>
                </a:cubicBezTo>
                <a:lnTo>
                  <a:pt x="5252283" y="1286567"/>
                </a:lnTo>
                <a:lnTo>
                  <a:pt x="5264152" y="1268224"/>
                </a:lnTo>
                <a:lnTo>
                  <a:pt x="5265366" y="1268224"/>
                </a:lnTo>
                <a:cubicBezTo>
                  <a:pt x="5267524" y="1268224"/>
                  <a:pt x="5272919" y="1271461"/>
                  <a:pt x="5281551" y="1277935"/>
                </a:cubicBezTo>
                <a:lnTo>
                  <a:pt x="5284788" y="1279014"/>
                </a:lnTo>
                <a:lnTo>
                  <a:pt x="5288025" y="1277935"/>
                </a:lnTo>
                <a:cubicBezTo>
                  <a:pt x="5292341" y="1284049"/>
                  <a:pt x="5294499" y="1288365"/>
                  <a:pt x="5294499" y="1290883"/>
                </a:cubicBezTo>
                <a:lnTo>
                  <a:pt x="5294499" y="1293041"/>
                </a:lnTo>
                <a:lnTo>
                  <a:pt x="5288025" y="1299515"/>
                </a:lnTo>
                <a:lnTo>
                  <a:pt x="5284788" y="1296278"/>
                </a:lnTo>
                <a:lnTo>
                  <a:pt x="5284788" y="1297357"/>
                </a:lnTo>
                <a:lnTo>
                  <a:pt x="5285867" y="1300594"/>
                </a:lnTo>
                <a:lnTo>
                  <a:pt x="5279393" y="1305989"/>
                </a:lnTo>
                <a:cubicBezTo>
                  <a:pt x="5272020" y="1303291"/>
                  <a:pt x="5264781" y="1298616"/>
                  <a:pt x="5257678" y="1291962"/>
                </a:cubicBezTo>
                <a:lnTo>
                  <a:pt x="5257678" y="1293041"/>
                </a:lnTo>
                <a:lnTo>
                  <a:pt x="5261994" y="1300594"/>
                </a:lnTo>
                <a:lnTo>
                  <a:pt x="5263073" y="1299515"/>
                </a:lnTo>
                <a:lnTo>
                  <a:pt x="5264152" y="1299515"/>
                </a:lnTo>
                <a:cubicBezTo>
                  <a:pt x="5265321" y="1299515"/>
                  <a:pt x="5266445" y="1300954"/>
                  <a:pt x="5267524" y="1303831"/>
                </a:cubicBezTo>
                <a:lnTo>
                  <a:pt x="5268603" y="1302752"/>
                </a:lnTo>
                <a:lnTo>
                  <a:pt x="5269682" y="1302752"/>
                </a:lnTo>
                <a:lnTo>
                  <a:pt x="5280472" y="1310305"/>
                </a:lnTo>
                <a:cubicBezTo>
                  <a:pt x="5276695" y="1341326"/>
                  <a:pt x="5272739" y="1356837"/>
                  <a:pt x="5268603" y="1356837"/>
                </a:cubicBezTo>
                <a:lnTo>
                  <a:pt x="5268603" y="1357916"/>
                </a:lnTo>
                <a:lnTo>
                  <a:pt x="5269682" y="1362232"/>
                </a:lnTo>
                <a:lnTo>
                  <a:pt x="5265366" y="1368706"/>
                </a:lnTo>
                <a:lnTo>
                  <a:pt x="5266445" y="1377338"/>
                </a:lnTo>
                <a:lnTo>
                  <a:pt x="5253362" y="1413079"/>
                </a:lnTo>
                <a:cubicBezTo>
                  <a:pt x="5253362" y="1414518"/>
                  <a:pt x="5255520" y="1415957"/>
                  <a:pt x="5259836" y="1417396"/>
                </a:cubicBezTo>
                <a:cubicBezTo>
                  <a:pt x="5259836" y="1420273"/>
                  <a:pt x="5263477" y="1421711"/>
                  <a:pt x="5270761" y="1421711"/>
                </a:cubicBezTo>
                <a:cubicBezTo>
                  <a:pt x="5271300" y="1424050"/>
                  <a:pt x="5276695" y="1427287"/>
                  <a:pt x="5286946" y="1431423"/>
                </a:cubicBezTo>
                <a:cubicBezTo>
                  <a:pt x="5293959" y="1436458"/>
                  <a:pt x="5297556" y="1439695"/>
                  <a:pt x="5297736" y="1441134"/>
                </a:cubicBezTo>
                <a:lnTo>
                  <a:pt x="5297736" y="1442213"/>
                </a:lnTo>
                <a:lnTo>
                  <a:pt x="5275077" y="1485508"/>
                </a:lnTo>
                <a:lnTo>
                  <a:pt x="5273998" y="1485508"/>
                </a:lnTo>
                <a:cubicBezTo>
                  <a:pt x="5271480" y="1485508"/>
                  <a:pt x="5262803" y="1479753"/>
                  <a:pt x="5247967" y="1468243"/>
                </a:cubicBezTo>
                <a:cubicBezTo>
                  <a:pt x="5232861" y="1465366"/>
                  <a:pt x="5225308" y="1461006"/>
                  <a:pt x="5225308" y="1455161"/>
                </a:cubicBezTo>
                <a:lnTo>
                  <a:pt x="5220992" y="1453003"/>
                </a:lnTo>
                <a:cubicBezTo>
                  <a:pt x="5209123" y="1458128"/>
                  <a:pt x="5200446" y="1463927"/>
                  <a:pt x="5194961" y="1470401"/>
                </a:cubicBezTo>
                <a:cubicBezTo>
                  <a:pt x="5181833" y="1476336"/>
                  <a:pt x="5172122" y="1482451"/>
                  <a:pt x="5165828" y="1488745"/>
                </a:cubicBezTo>
                <a:lnTo>
                  <a:pt x="5161512" y="1489823"/>
                </a:lnTo>
                <a:lnTo>
                  <a:pt x="5146406" y="1486587"/>
                </a:lnTo>
                <a:lnTo>
                  <a:pt x="5139932" y="1488745"/>
                </a:lnTo>
                <a:lnTo>
                  <a:pt x="5138853" y="1487665"/>
                </a:lnTo>
                <a:lnTo>
                  <a:pt x="5138853" y="1486587"/>
                </a:lnTo>
                <a:cubicBezTo>
                  <a:pt x="5144607" y="1486227"/>
                  <a:pt x="5147485" y="1484069"/>
                  <a:pt x="5147485" y="1480113"/>
                </a:cubicBezTo>
                <a:cubicBezTo>
                  <a:pt x="5153060" y="1474358"/>
                  <a:pt x="5162411" y="1467884"/>
                  <a:pt x="5175539" y="1460691"/>
                </a:cubicBezTo>
                <a:cubicBezTo>
                  <a:pt x="5185610" y="1448193"/>
                  <a:pt x="5193567" y="1441673"/>
                  <a:pt x="5199412" y="1441134"/>
                </a:cubicBezTo>
                <a:cubicBezTo>
                  <a:pt x="5200131" y="1433221"/>
                  <a:pt x="5201929" y="1429264"/>
                  <a:pt x="5204807" y="1429264"/>
                </a:cubicBezTo>
                <a:lnTo>
                  <a:pt x="5202649" y="1426027"/>
                </a:lnTo>
                <a:cubicBezTo>
                  <a:pt x="5204087" y="1426027"/>
                  <a:pt x="5204807" y="1424949"/>
                  <a:pt x="5204807" y="1422791"/>
                </a:cubicBezTo>
                <a:cubicBezTo>
                  <a:pt x="5204807" y="1417755"/>
                  <a:pt x="5204087" y="1415238"/>
                  <a:pt x="5202649" y="1415238"/>
                </a:cubicBezTo>
                <a:lnTo>
                  <a:pt x="5203728" y="1407685"/>
                </a:lnTo>
                <a:lnTo>
                  <a:pt x="5203728" y="1396895"/>
                </a:lnTo>
                <a:lnTo>
                  <a:pt x="5209123" y="1390286"/>
                </a:lnTo>
                <a:lnTo>
                  <a:pt x="5209123" y="1387049"/>
                </a:lnTo>
                <a:cubicBezTo>
                  <a:pt x="5209123" y="1385610"/>
                  <a:pt x="5208044" y="1384891"/>
                  <a:pt x="5205886" y="1384891"/>
                </a:cubicBezTo>
                <a:cubicBezTo>
                  <a:pt x="5202829" y="1384891"/>
                  <a:pt x="5200671" y="1376978"/>
                  <a:pt x="5199412" y="1361153"/>
                </a:cubicBezTo>
                <a:cubicBezTo>
                  <a:pt x="5196804" y="1361153"/>
                  <a:pt x="5194961" y="1354319"/>
                  <a:pt x="5193882" y="1340652"/>
                </a:cubicBezTo>
                <a:lnTo>
                  <a:pt x="5171223" y="1365469"/>
                </a:lnTo>
                <a:lnTo>
                  <a:pt x="5165828" y="1366548"/>
                </a:lnTo>
                <a:lnTo>
                  <a:pt x="5164749" y="1365469"/>
                </a:lnTo>
                <a:lnTo>
                  <a:pt x="5164749" y="1363311"/>
                </a:lnTo>
                <a:lnTo>
                  <a:pt x="5167986" y="1356837"/>
                </a:lnTo>
                <a:lnTo>
                  <a:pt x="5166907" y="1355758"/>
                </a:lnTo>
                <a:lnTo>
                  <a:pt x="5165828" y="1355758"/>
                </a:lnTo>
                <a:cubicBezTo>
                  <a:pt x="5162950" y="1356118"/>
                  <a:pt x="5158994" y="1359714"/>
                  <a:pt x="5153959" y="1366548"/>
                </a:cubicBezTo>
                <a:cubicBezTo>
                  <a:pt x="5151441" y="1366908"/>
                  <a:pt x="5148564" y="1369066"/>
                  <a:pt x="5145327" y="1373022"/>
                </a:cubicBezTo>
                <a:lnTo>
                  <a:pt x="5141011" y="1373022"/>
                </a:lnTo>
                <a:cubicBezTo>
                  <a:pt x="5145327" y="1376978"/>
                  <a:pt x="5147485" y="1381294"/>
                  <a:pt x="5147485" y="1385970"/>
                </a:cubicBezTo>
                <a:lnTo>
                  <a:pt x="5146406" y="1387049"/>
                </a:lnTo>
                <a:cubicBezTo>
                  <a:pt x="5146406" y="1388488"/>
                  <a:pt x="5144607" y="1389207"/>
                  <a:pt x="5141011" y="1389207"/>
                </a:cubicBezTo>
                <a:lnTo>
                  <a:pt x="5139932" y="1390286"/>
                </a:lnTo>
                <a:lnTo>
                  <a:pt x="5139932" y="1392578"/>
                </a:lnTo>
                <a:cubicBezTo>
                  <a:pt x="5140471" y="1396895"/>
                  <a:pt x="5141550" y="1399053"/>
                  <a:pt x="5143169" y="1399053"/>
                </a:cubicBezTo>
                <a:lnTo>
                  <a:pt x="5145327" y="1399053"/>
                </a:lnTo>
                <a:cubicBezTo>
                  <a:pt x="5147844" y="1391050"/>
                  <a:pt x="5151801" y="1387049"/>
                  <a:pt x="5157196" y="1387049"/>
                </a:cubicBezTo>
                <a:lnTo>
                  <a:pt x="5165828" y="1391365"/>
                </a:lnTo>
                <a:lnTo>
                  <a:pt x="5175539" y="1390286"/>
                </a:lnTo>
                <a:lnTo>
                  <a:pt x="5176618" y="1391365"/>
                </a:lnTo>
                <a:lnTo>
                  <a:pt x="5176618" y="1392578"/>
                </a:lnTo>
                <a:cubicBezTo>
                  <a:pt x="5176618" y="1395096"/>
                  <a:pt x="5171223" y="1397614"/>
                  <a:pt x="5160433" y="1400132"/>
                </a:cubicBezTo>
                <a:cubicBezTo>
                  <a:pt x="5158634" y="1403369"/>
                  <a:pt x="5152520" y="1407325"/>
                  <a:pt x="5142090" y="1412001"/>
                </a:cubicBezTo>
                <a:cubicBezTo>
                  <a:pt x="5140651" y="1418655"/>
                  <a:pt x="5139932" y="1428006"/>
                  <a:pt x="5139932" y="1440055"/>
                </a:cubicBezTo>
                <a:lnTo>
                  <a:pt x="5141011" y="1444371"/>
                </a:lnTo>
                <a:lnTo>
                  <a:pt x="5139932" y="1447608"/>
                </a:lnTo>
                <a:lnTo>
                  <a:pt x="5141011" y="1453003"/>
                </a:lnTo>
                <a:lnTo>
                  <a:pt x="5137774" y="1459612"/>
                </a:lnTo>
                <a:lnTo>
                  <a:pt x="5138853" y="1468243"/>
                </a:lnTo>
                <a:cubicBezTo>
                  <a:pt x="5138853" y="1473998"/>
                  <a:pt x="5136695" y="1476875"/>
                  <a:pt x="5132378" y="1476875"/>
                </a:cubicBezTo>
                <a:cubicBezTo>
                  <a:pt x="5126534" y="1476875"/>
                  <a:pt x="5123612" y="1479033"/>
                  <a:pt x="5123612" y="1483350"/>
                </a:cubicBezTo>
                <a:cubicBezTo>
                  <a:pt x="5119835" y="1486946"/>
                  <a:pt x="5116598" y="1488745"/>
                  <a:pt x="5113901" y="1488745"/>
                </a:cubicBezTo>
                <a:lnTo>
                  <a:pt x="5109585" y="1488745"/>
                </a:lnTo>
                <a:lnTo>
                  <a:pt x="5105269" y="1485508"/>
                </a:lnTo>
                <a:lnTo>
                  <a:pt x="5098794" y="1490903"/>
                </a:lnTo>
                <a:lnTo>
                  <a:pt x="5093399" y="1490903"/>
                </a:lnTo>
                <a:cubicBezTo>
                  <a:pt x="5086746" y="1490903"/>
                  <a:pt x="5082070" y="1489464"/>
                  <a:pt x="5079372" y="1486587"/>
                </a:cubicBezTo>
                <a:lnTo>
                  <a:pt x="5080451" y="1475797"/>
                </a:lnTo>
                <a:cubicBezTo>
                  <a:pt x="5077035" y="1463478"/>
                  <a:pt x="5072359" y="1457319"/>
                  <a:pt x="5066424" y="1457319"/>
                </a:cubicBezTo>
                <a:cubicBezTo>
                  <a:pt x="5061299" y="1453722"/>
                  <a:pt x="5058736" y="1450485"/>
                  <a:pt x="5058736" y="1447608"/>
                </a:cubicBezTo>
                <a:lnTo>
                  <a:pt x="5063052" y="1444371"/>
                </a:lnTo>
                <a:lnTo>
                  <a:pt x="5066424" y="1444371"/>
                </a:lnTo>
                <a:lnTo>
                  <a:pt x="5077214" y="1448687"/>
                </a:lnTo>
                <a:cubicBezTo>
                  <a:pt x="5089443" y="1448687"/>
                  <a:pt x="5095557" y="1445809"/>
                  <a:pt x="5095557" y="1440055"/>
                </a:cubicBezTo>
                <a:lnTo>
                  <a:pt x="5095557" y="1429264"/>
                </a:lnTo>
                <a:lnTo>
                  <a:pt x="5094478" y="1428186"/>
                </a:lnTo>
                <a:lnTo>
                  <a:pt x="5094478" y="1427106"/>
                </a:lnTo>
                <a:lnTo>
                  <a:pt x="5086925" y="1428186"/>
                </a:lnTo>
                <a:lnTo>
                  <a:pt x="5080451" y="1427106"/>
                </a:lnTo>
                <a:cubicBezTo>
                  <a:pt x="5070111" y="1429984"/>
                  <a:pt x="5062153" y="1435019"/>
                  <a:pt x="5056578" y="1442213"/>
                </a:cubicBezTo>
                <a:lnTo>
                  <a:pt x="5054420" y="1442213"/>
                </a:lnTo>
                <a:cubicBezTo>
                  <a:pt x="5045069" y="1431963"/>
                  <a:pt x="5040393" y="1423690"/>
                  <a:pt x="5040393" y="1417396"/>
                </a:cubicBezTo>
                <a:lnTo>
                  <a:pt x="5040393" y="1406606"/>
                </a:lnTo>
                <a:cubicBezTo>
                  <a:pt x="5040393" y="1403009"/>
                  <a:pt x="5037876" y="1400132"/>
                  <a:pt x="5032840" y="1397974"/>
                </a:cubicBezTo>
                <a:lnTo>
                  <a:pt x="5032840" y="1396895"/>
                </a:lnTo>
                <a:cubicBezTo>
                  <a:pt x="5045788" y="1384756"/>
                  <a:pt x="5052262" y="1376439"/>
                  <a:pt x="5052262" y="1371943"/>
                </a:cubicBezTo>
                <a:cubicBezTo>
                  <a:pt x="5057298" y="1368526"/>
                  <a:pt x="5059815" y="1364570"/>
                  <a:pt x="5059815" y="1360074"/>
                </a:cubicBezTo>
                <a:lnTo>
                  <a:pt x="5060894" y="1351442"/>
                </a:lnTo>
                <a:lnTo>
                  <a:pt x="5057657" y="1350363"/>
                </a:lnTo>
                <a:lnTo>
                  <a:pt x="5049025" y="1353600"/>
                </a:lnTo>
                <a:lnTo>
                  <a:pt x="5045788" y="1353600"/>
                </a:lnTo>
                <a:cubicBezTo>
                  <a:pt x="5044170" y="1353600"/>
                  <a:pt x="5042731" y="1351082"/>
                  <a:pt x="5041472" y="1346047"/>
                </a:cubicBezTo>
                <a:cubicBezTo>
                  <a:pt x="5042551" y="1343170"/>
                  <a:pt x="5043630" y="1341731"/>
                  <a:pt x="5044709" y="1341731"/>
                </a:cubicBezTo>
                <a:cubicBezTo>
                  <a:pt x="5046148" y="1341731"/>
                  <a:pt x="5046867" y="1343529"/>
                  <a:pt x="5046867" y="1347126"/>
                </a:cubicBezTo>
                <a:lnTo>
                  <a:pt x="5047946" y="1348205"/>
                </a:lnTo>
                <a:lnTo>
                  <a:pt x="5049025" y="1348205"/>
                </a:lnTo>
                <a:lnTo>
                  <a:pt x="5055499" y="1346047"/>
                </a:lnTo>
                <a:lnTo>
                  <a:pt x="5061973" y="1347126"/>
                </a:lnTo>
                <a:lnTo>
                  <a:pt x="5065211" y="1346047"/>
                </a:lnTo>
                <a:lnTo>
                  <a:pt x="5065211" y="1338494"/>
                </a:lnTo>
                <a:cubicBezTo>
                  <a:pt x="5069617" y="1332739"/>
                  <a:pt x="5071819" y="1327659"/>
                  <a:pt x="5071819" y="1323253"/>
                </a:cubicBezTo>
                <a:lnTo>
                  <a:pt x="5060894" y="1326625"/>
                </a:lnTo>
                <a:lnTo>
                  <a:pt x="5047946" y="1321095"/>
                </a:lnTo>
                <a:lnTo>
                  <a:pt x="5041472" y="1322174"/>
                </a:lnTo>
                <a:lnTo>
                  <a:pt x="5039314" y="1322174"/>
                </a:lnTo>
                <a:cubicBezTo>
                  <a:pt x="5036437" y="1321275"/>
                  <a:pt x="5034998" y="1318037"/>
                  <a:pt x="5034998" y="1312463"/>
                </a:cubicBezTo>
                <a:lnTo>
                  <a:pt x="5036077" y="1311384"/>
                </a:lnTo>
                <a:lnTo>
                  <a:pt x="5040393" y="1311384"/>
                </a:lnTo>
                <a:lnTo>
                  <a:pt x="5049025" y="1313542"/>
                </a:lnTo>
                <a:lnTo>
                  <a:pt x="5058736" y="1311384"/>
                </a:lnTo>
                <a:lnTo>
                  <a:pt x="5071819" y="1312463"/>
                </a:lnTo>
                <a:lnTo>
                  <a:pt x="5072898" y="1311384"/>
                </a:lnTo>
                <a:lnTo>
                  <a:pt x="5072898" y="1295199"/>
                </a:lnTo>
                <a:lnTo>
                  <a:pt x="5075056" y="1288725"/>
                </a:lnTo>
                <a:lnTo>
                  <a:pt x="5073977" y="1276856"/>
                </a:lnTo>
                <a:lnTo>
                  <a:pt x="5073977" y="1273619"/>
                </a:lnTo>
                <a:lnTo>
                  <a:pt x="5071819" y="1271461"/>
                </a:lnTo>
                <a:lnTo>
                  <a:pt x="5069661" y="1271461"/>
                </a:lnTo>
                <a:lnTo>
                  <a:pt x="5053341" y="1272540"/>
                </a:lnTo>
                <a:lnTo>
                  <a:pt x="5043630" y="1270382"/>
                </a:lnTo>
                <a:lnTo>
                  <a:pt x="5038235" y="1271461"/>
                </a:lnTo>
                <a:lnTo>
                  <a:pt x="5037156" y="1270382"/>
                </a:lnTo>
                <a:lnTo>
                  <a:pt x="5037156" y="1269303"/>
                </a:lnTo>
                <a:cubicBezTo>
                  <a:pt x="5038595" y="1262020"/>
                  <a:pt x="5041472" y="1258378"/>
                  <a:pt x="5045788" y="1258378"/>
                </a:cubicBezTo>
                <a:lnTo>
                  <a:pt x="5052262" y="1260671"/>
                </a:lnTo>
                <a:lnTo>
                  <a:pt x="5059815" y="1259592"/>
                </a:lnTo>
                <a:cubicBezTo>
                  <a:pt x="5059815" y="1261030"/>
                  <a:pt x="5063457" y="1261750"/>
                  <a:pt x="5070740" y="1261750"/>
                </a:cubicBezTo>
                <a:lnTo>
                  <a:pt x="5075056" y="1267145"/>
                </a:lnTo>
                <a:lnTo>
                  <a:pt x="5075056" y="1266066"/>
                </a:lnTo>
                <a:lnTo>
                  <a:pt x="5073977" y="1248667"/>
                </a:lnTo>
                <a:lnTo>
                  <a:pt x="5076135" y="1246509"/>
                </a:lnTo>
                <a:lnTo>
                  <a:pt x="5077214" y="1247588"/>
                </a:lnTo>
                <a:lnTo>
                  <a:pt x="5079372" y="1247588"/>
                </a:lnTo>
                <a:lnTo>
                  <a:pt x="5079372" y="1246509"/>
                </a:lnTo>
                <a:cubicBezTo>
                  <a:pt x="5075056" y="1245790"/>
                  <a:pt x="5072898" y="1244711"/>
                  <a:pt x="5072898" y="1243272"/>
                </a:cubicBezTo>
                <a:lnTo>
                  <a:pt x="5072898" y="1241114"/>
                </a:lnTo>
                <a:lnTo>
                  <a:pt x="5073977" y="1233561"/>
                </a:lnTo>
                <a:cubicBezTo>
                  <a:pt x="5071100" y="1232122"/>
                  <a:pt x="5069661" y="1229964"/>
                  <a:pt x="5069661" y="1227087"/>
                </a:cubicBezTo>
                <a:close/>
                <a:moveTo>
                  <a:pt x="1044988" y="1223983"/>
                </a:moveTo>
                <a:lnTo>
                  <a:pt x="1047282" y="1223983"/>
                </a:lnTo>
                <a:lnTo>
                  <a:pt x="1050519" y="1226142"/>
                </a:lnTo>
                <a:lnTo>
                  <a:pt x="1059286" y="1226142"/>
                </a:lnTo>
                <a:cubicBezTo>
                  <a:pt x="1061623" y="1226142"/>
                  <a:pt x="1064185" y="1227265"/>
                  <a:pt x="1066974" y="1229513"/>
                </a:cubicBezTo>
                <a:lnTo>
                  <a:pt x="1068053" y="1229513"/>
                </a:lnTo>
                <a:lnTo>
                  <a:pt x="1076820" y="1227220"/>
                </a:lnTo>
                <a:lnTo>
                  <a:pt x="1082214" y="1227220"/>
                </a:lnTo>
                <a:cubicBezTo>
                  <a:pt x="1087339" y="1227400"/>
                  <a:pt x="1089903" y="1228164"/>
                  <a:pt x="1089903" y="1229513"/>
                </a:cubicBezTo>
                <a:cubicBezTo>
                  <a:pt x="1098085" y="1228704"/>
                  <a:pt x="1103165" y="1227220"/>
                  <a:pt x="1105143" y="1225062"/>
                </a:cubicBezTo>
                <a:lnTo>
                  <a:pt x="1113911" y="1225062"/>
                </a:lnTo>
                <a:cubicBezTo>
                  <a:pt x="1130544" y="1227850"/>
                  <a:pt x="1139311" y="1230412"/>
                  <a:pt x="1140210" y="1232750"/>
                </a:cubicBezTo>
                <a:lnTo>
                  <a:pt x="1145741" y="1231671"/>
                </a:lnTo>
                <a:lnTo>
                  <a:pt x="1146819" y="1231671"/>
                </a:lnTo>
                <a:lnTo>
                  <a:pt x="1151135" y="1235987"/>
                </a:lnTo>
                <a:lnTo>
                  <a:pt x="1140210" y="1250284"/>
                </a:lnTo>
                <a:lnTo>
                  <a:pt x="1141289" y="1253521"/>
                </a:lnTo>
                <a:lnTo>
                  <a:pt x="1140210" y="1257837"/>
                </a:lnTo>
                <a:lnTo>
                  <a:pt x="1141289" y="1265525"/>
                </a:lnTo>
                <a:lnTo>
                  <a:pt x="1144526" y="1265525"/>
                </a:lnTo>
                <a:lnTo>
                  <a:pt x="1148977" y="1256758"/>
                </a:lnTo>
                <a:lnTo>
                  <a:pt x="1152214" y="1256758"/>
                </a:lnTo>
                <a:cubicBezTo>
                  <a:pt x="1154372" y="1257118"/>
                  <a:pt x="1155451" y="1260040"/>
                  <a:pt x="1155451" y="1265525"/>
                </a:cubicBezTo>
                <a:lnTo>
                  <a:pt x="1158823" y="1267683"/>
                </a:lnTo>
                <a:lnTo>
                  <a:pt x="1162060" y="1264446"/>
                </a:lnTo>
                <a:lnTo>
                  <a:pt x="1157745" y="1238145"/>
                </a:lnTo>
                <a:cubicBezTo>
                  <a:pt x="1159903" y="1235987"/>
                  <a:pt x="1162420" y="1234908"/>
                  <a:pt x="1165297" y="1234908"/>
                </a:cubicBezTo>
                <a:cubicBezTo>
                  <a:pt x="1165297" y="1232031"/>
                  <a:pt x="1166060" y="1230592"/>
                  <a:pt x="1167591" y="1230592"/>
                </a:cubicBezTo>
                <a:lnTo>
                  <a:pt x="1171906" y="1230592"/>
                </a:lnTo>
                <a:cubicBezTo>
                  <a:pt x="1175593" y="1230592"/>
                  <a:pt x="1181437" y="1233515"/>
                  <a:pt x="1189440" y="1239359"/>
                </a:cubicBezTo>
                <a:cubicBezTo>
                  <a:pt x="1194386" y="1242236"/>
                  <a:pt x="1203512" y="1243675"/>
                  <a:pt x="1216820" y="1243675"/>
                </a:cubicBezTo>
                <a:lnTo>
                  <a:pt x="1221137" y="1243675"/>
                </a:lnTo>
                <a:cubicBezTo>
                  <a:pt x="1226441" y="1243675"/>
                  <a:pt x="1233724" y="1237471"/>
                  <a:pt x="1242985" y="1225062"/>
                </a:cubicBezTo>
                <a:lnTo>
                  <a:pt x="1246358" y="1225062"/>
                </a:lnTo>
                <a:cubicBezTo>
                  <a:pt x="1249774" y="1225961"/>
                  <a:pt x="1253056" y="1229963"/>
                  <a:pt x="1256204" y="1237066"/>
                </a:cubicBezTo>
                <a:lnTo>
                  <a:pt x="1258362" y="1237066"/>
                </a:lnTo>
                <a:lnTo>
                  <a:pt x="1256204" y="1233830"/>
                </a:lnTo>
                <a:lnTo>
                  <a:pt x="1256204" y="1232750"/>
                </a:lnTo>
                <a:lnTo>
                  <a:pt x="1257283" y="1232750"/>
                </a:lnTo>
                <a:cubicBezTo>
                  <a:pt x="1266004" y="1236707"/>
                  <a:pt x="1270366" y="1240708"/>
                  <a:pt x="1270366" y="1244754"/>
                </a:cubicBezTo>
                <a:lnTo>
                  <a:pt x="1268208" y="1244754"/>
                </a:lnTo>
                <a:lnTo>
                  <a:pt x="1268208" y="1245833"/>
                </a:lnTo>
                <a:lnTo>
                  <a:pt x="1270366" y="1245833"/>
                </a:lnTo>
                <a:lnTo>
                  <a:pt x="1272524" y="1243675"/>
                </a:lnTo>
                <a:cubicBezTo>
                  <a:pt x="1274052" y="1243675"/>
                  <a:pt x="1276255" y="1246597"/>
                  <a:pt x="1279133" y="1252442"/>
                </a:cubicBezTo>
                <a:lnTo>
                  <a:pt x="1281291" y="1254600"/>
                </a:lnTo>
                <a:cubicBezTo>
                  <a:pt x="1281291" y="1257118"/>
                  <a:pt x="1275446" y="1259680"/>
                  <a:pt x="1263756" y="1262288"/>
                </a:cubicBezTo>
                <a:lnTo>
                  <a:pt x="1263756" y="1263367"/>
                </a:lnTo>
                <a:cubicBezTo>
                  <a:pt x="1263756" y="1264446"/>
                  <a:pt x="1265241" y="1265525"/>
                  <a:pt x="1268208" y="1266604"/>
                </a:cubicBezTo>
                <a:lnTo>
                  <a:pt x="1268208" y="1268897"/>
                </a:lnTo>
                <a:lnTo>
                  <a:pt x="1267129" y="1273213"/>
                </a:lnTo>
                <a:lnTo>
                  <a:pt x="1272524" y="1285217"/>
                </a:lnTo>
                <a:lnTo>
                  <a:pt x="1269287" y="1296142"/>
                </a:lnTo>
                <a:lnTo>
                  <a:pt x="1269287" y="1299514"/>
                </a:lnTo>
                <a:lnTo>
                  <a:pt x="1268208" y="1315834"/>
                </a:lnTo>
                <a:lnTo>
                  <a:pt x="1270366" y="1325679"/>
                </a:lnTo>
                <a:lnTo>
                  <a:pt x="1264970" y="1329051"/>
                </a:lnTo>
                <a:lnTo>
                  <a:pt x="1264970" y="1332288"/>
                </a:lnTo>
                <a:lnTo>
                  <a:pt x="1270366" y="1331209"/>
                </a:lnTo>
                <a:lnTo>
                  <a:pt x="1272524" y="1334446"/>
                </a:lnTo>
                <a:lnTo>
                  <a:pt x="1270366" y="1339976"/>
                </a:lnTo>
                <a:lnTo>
                  <a:pt x="1270366" y="1342134"/>
                </a:lnTo>
                <a:lnTo>
                  <a:pt x="1271444" y="1342134"/>
                </a:lnTo>
                <a:lnTo>
                  <a:pt x="1270366" y="1349822"/>
                </a:lnTo>
                <a:lnTo>
                  <a:pt x="1270366" y="1363984"/>
                </a:lnTo>
                <a:cubicBezTo>
                  <a:pt x="1270366" y="1373515"/>
                  <a:pt x="1267442" y="1378281"/>
                  <a:pt x="1261599" y="1378281"/>
                </a:cubicBezTo>
                <a:cubicBezTo>
                  <a:pt x="1266725" y="1383676"/>
                  <a:pt x="1269287" y="1387317"/>
                  <a:pt x="1269287" y="1389205"/>
                </a:cubicBezTo>
                <a:lnTo>
                  <a:pt x="1268208" y="1389205"/>
                </a:lnTo>
                <a:lnTo>
                  <a:pt x="1269287" y="1390285"/>
                </a:lnTo>
                <a:lnTo>
                  <a:pt x="1269287" y="1399051"/>
                </a:lnTo>
                <a:lnTo>
                  <a:pt x="1272524" y="1417664"/>
                </a:lnTo>
                <a:lnTo>
                  <a:pt x="1272524" y="1421980"/>
                </a:lnTo>
                <a:lnTo>
                  <a:pt x="1267129" y="1436142"/>
                </a:lnTo>
                <a:lnTo>
                  <a:pt x="1270366" y="1444909"/>
                </a:lnTo>
                <a:lnTo>
                  <a:pt x="1268208" y="1451518"/>
                </a:lnTo>
                <a:lnTo>
                  <a:pt x="1271444" y="1454755"/>
                </a:lnTo>
                <a:cubicBezTo>
                  <a:pt x="1269466" y="1468602"/>
                  <a:pt x="1267668" y="1475526"/>
                  <a:pt x="1266050" y="1475526"/>
                </a:cubicBezTo>
                <a:cubicBezTo>
                  <a:pt x="1259306" y="1482090"/>
                  <a:pt x="1254180" y="1485372"/>
                  <a:pt x="1250674" y="1485372"/>
                </a:cubicBezTo>
                <a:lnTo>
                  <a:pt x="1248516" y="1483214"/>
                </a:lnTo>
                <a:lnTo>
                  <a:pt x="1247437" y="1483214"/>
                </a:lnTo>
                <a:cubicBezTo>
                  <a:pt x="1242491" y="1488339"/>
                  <a:pt x="1237366" y="1490902"/>
                  <a:pt x="1232060" y="1490902"/>
                </a:cubicBezTo>
                <a:lnTo>
                  <a:pt x="1221137" y="1490902"/>
                </a:lnTo>
                <a:cubicBezTo>
                  <a:pt x="1217718" y="1490902"/>
                  <a:pt x="1214437" y="1481775"/>
                  <a:pt x="1211291" y="1463522"/>
                </a:cubicBezTo>
                <a:lnTo>
                  <a:pt x="1213449" y="1457048"/>
                </a:lnTo>
                <a:lnTo>
                  <a:pt x="1212370" y="1455834"/>
                </a:lnTo>
                <a:lnTo>
                  <a:pt x="1211291" y="1455834"/>
                </a:lnTo>
                <a:lnTo>
                  <a:pt x="1205896" y="1460285"/>
                </a:lnTo>
                <a:lnTo>
                  <a:pt x="1204681" y="1460285"/>
                </a:lnTo>
                <a:lnTo>
                  <a:pt x="1187283" y="1443830"/>
                </a:lnTo>
                <a:cubicBezTo>
                  <a:pt x="1188001" y="1441672"/>
                  <a:pt x="1190159" y="1440594"/>
                  <a:pt x="1193756" y="1440594"/>
                </a:cubicBezTo>
                <a:lnTo>
                  <a:pt x="1200366" y="1440594"/>
                </a:lnTo>
                <a:cubicBezTo>
                  <a:pt x="1201624" y="1442751"/>
                  <a:pt x="1208547" y="1444550"/>
                  <a:pt x="1221137" y="1445988"/>
                </a:cubicBezTo>
                <a:lnTo>
                  <a:pt x="1225587" y="1430747"/>
                </a:lnTo>
                <a:lnTo>
                  <a:pt x="1223295" y="1427510"/>
                </a:lnTo>
                <a:lnTo>
                  <a:pt x="1223295" y="1426296"/>
                </a:lnTo>
                <a:lnTo>
                  <a:pt x="1224374" y="1425217"/>
                </a:lnTo>
                <a:lnTo>
                  <a:pt x="1223295" y="1424139"/>
                </a:lnTo>
                <a:lnTo>
                  <a:pt x="1223295" y="1420902"/>
                </a:lnTo>
                <a:lnTo>
                  <a:pt x="1226666" y="1412134"/>
                </a:lnTo>
                <a:lnTo>
                  <a:pt x="1225587" y="1407819"/>
                </a:lnTo>
                <a:lnTo>
                  <a:pt x="1226666" y="1406605"/>
                </a:lnTo>
                <a:lnTo>
                  <a:pt x="1226666" y="1405526"/>
                </a:lnTo>
                <a:lnTo>
                  <a:pt x="1224374" y="1399051"/>
                </a:lnTo>
                <a:lnTo>
                  <a:pt x="1225587" y="1392443"/>
                </a:lnTo>
                <a:cubicBezTo>
                  <a:pt x="1222978" y="1382462"/>
                  <a:pt x="1220058" y="1376258"/>
                  <a:pt x="1216820" y="1373830"/>
                </a:cubicBezTo>
                <a:cubicBezTo>
                  <a:pt x="1216820" y="1369064"/>
                  <a:pt x="1218619" y="1365423"/>
                  <a:pt x="1222216" y="1362905"/>
                </a:cubicBezTo>
                <a:cubicBezTo>
                  <a:pt x="1223113" y="1354903"/>
                  <a:pt x="1225317" y="1350901"/>
                  <a:pt x="1228823" y="1350901"/>
                </a:cubicBezTo>
                <a:cubicBezTo>
                  <a:pt x="1228103" y="1343618"/>
                  <a:pt x="1227024" y="1339257"/>
                  <a:pt x="1225587" y="1337818"/>
                </a:cubicBezTo>
                <a:lnTo>
                  <a:pt x="1225587" y="1316912"/>
                </a:lnTo>
                <a:cubicBezTo>
                  <a:pt x="1225587" y="1315834"/>
                  <a:pt x="1224104" y="1314755"/>
                  <a:pt x="1221137" y="1313676"/>
                </a:cubicBezTo>
                <a:lnTo>
                  <a:pt x="1213449" y="1314755"/>
                </a:lnTo>
                <a:lnTo>
                  <a:pt x="1205896" y="1313676"/>
                </a:lnTo>
                <a:cubicBezTo>
                  <a:pt x="1202569" y="1314934"/>
                  <a:pt x="1200005" y="1317137"/>
                  <a:pt x="1198207" y="1320284"/>
                </a:cubicBezTo>
                <a:lnTo>
                  <a:pt x="1198207" y="1322442"/>
                </a:lnTo>
                <a:cubicBezTo>
                  <a:pt x="1200545" y="1322442"/>
                  <a:pt x="1202703" y="1324286"/>
                  <a:pt x="1204681" y="1327972"/>
                </a:cubicBezTo>
                <a:cubicBezTo>
                  <a:pt x="1203242" y="1335256"/>
                  <a:pt x="1200725" y="1338897"/>
                  <a:pt x="1197129" y="1338897"/>
                </a:cubicBezTo>
                <a:lnTo>
                  <a:pt x="1197129" y="1343213"/>
                </a:lnTo>
                <a:lnTo>
                  <a:pt x="1202524" y="1342134"/>
                </a:lnTo>
                <a:lnTo>
                  <a:pt x="1203602" y="1343213"/>
                </a:lnTo>
                <a:lnTo>
                  <a:pt x="1203602" y="1344292"/>
                </a:lnTo>
                <a:cubicBezTo>
                  <a:pt x="1203602" y="1350497"/>
                  <a:pt x="1202524" y="1356341"/>
                  <a:pt x="1200366" y="1361826"/>
                </a:cubicBezTo>
                <a:cubicBezTo>
                  <a:pt x="1201803" y="1365063"/>
                  <a:pt x="1203242" y="1366861"/>
                  <a:pt x="1204681" y="1367221"/>
                </a:cubicBezTo>
                <a:lnTo>
                  <a:pt x="1213449" y="1366142"/>
                </a:lnTo>
                <a:lnTo>
                  <a:pt x="1214528" y="1367221"/>
                </a:lnTo>
                <a:lnTo>
                  <a:pt x="1214528" y="1370593"/>
                </a:lnTo>
                <a:cubicBezTo>
                  <a:pt x="1214528" y="1372211"/>
                  <a:pt x="1209806" y="1374774"/>
                  <a:pt x="1200366" y="1378281"/>
                </a:cubicBezTo>
                <a:lnTo>
                  <a:pt x="1199287" y="1381518"/>
                </a:lnTo>
                <a:lnTo>
                  <a:pt x="1202524" y="1390285"/>
                </a:lnTo>
                <a:cubicBezTo>
                  <a:pt x="1198926" y="1390285"/>
                  <a:pt x="1197129" y="1395725"/>
                  <a:pt x="1197129" y="1406605"/>
                </a:cubicBezTo>
                <a:lnTo>
                  <a:pt x="1198207" y="1407819"/>
                </a:lnTo>
                <a:lnTo>
                  <a:pt x="1198207" y="1408897"/>
                </a:lnTo>
                <a:cubicBezTo>
                  <a:pt x="1192362" y="1418339"/>
                  <a:pt x="1189440" y="1425262"/>
                  <a:pt x="1189440" y="1429668"/>
                </a:cubicBezTo>
                <a:lnTo>
                  <a:pt x="1188362" y="1429668"/>
                </a:lnTo>
                <a:lnTo>
                  <a:pt x="1189440" y="1432905"/>
                </a:lnTo>
                <a:cubicBezTo>
                  <a:pt x="1185754" y="1437491"/>
                  <a:pt x="1180988" y="1446258"/>
                  <a:pt x="1175143" y="1459206"/>
                </a:cubicBezTo>
                <a:cubicBezTo>
                  <a:pt x="1171727" y="1462083"/>
                  <a:pt x="1167005" y="1464242"/>
                  <a:pt x="1160981" y="1465680"/>
                </a:cubicBezTo>
                <a:cubicBezTo>
                  <a:pt x="1156036" y="1476650"/>
                  <a:pt x="1147674" y="1482135"/>
                  <a:pt x="1135894" y="1482135"/>
                </a:cubicBezTo>
                <a:lnTo>
                  <a:pt x="1130364" y="1476740"/>
                </a:lnTo>
                <a:lnTo>
                  <a:pt x="1130364" y="1475526"/>
                </a:lnTo>
                <a:lnTo>
                  <a:pt x="1132522" y="1469052"/>
                </a:lnTo>
                <a:lnTo>
                  <a:pt x="1132522" y="1467973"/>
                </a:lnTo>
                <a:lnTo>
                  <a:pt x="1118360" y="1467973"/>
                </a:lnTo>
                <a:cubicBezTo>
                  <a:pt x="1109547" y="1464106"/>
                  <a:pt x="1105143" y="1457183"/>
                  <a:pt x="1105143" y="1447202"/>
                </a:cubicBezTo>
                <a:lnTo>
                  <a:pt x="1102986" y="1444909"/>
                </a:lnTo>
                <a:lnTo>
                  <a:pt x="1104064" y="1439514"/>
                </a:lnTo>
                <a:cubicBezTo>
                  <a:pt x="1101006" y="1436727"/>
                  <a:pt x="1098848" y="1431242"/>
                  <a:pt x="1097590" y="1423060"/>
                </a:cubicBezTo>
                <a:cubicBezTo>
                  <a:pt x="1092465" y="1421980"/>
                  <a:pt x="1089903" y="1420182"/>
                  <a:pt x="1089903" y="1417664"/>
                </a:cubicBezTo>
                <a:lnTo>
                  <a:pt x="1092061" y="1408897"/>
                </a:lnTo>
                <a:lnTo>
                  <a:pt x="1088824" y="1406605"/>
                </a:lnTo>
                <a:lnTo>
                  <a:pt x="1084373" y="1406605"/>
                </a:lnTo>
                <a:cubicBezTo>
                  <a:pt x="1081136" y="1408853"/>
                  <a:pt x="1077853" y="1409976"/>
                  <a:pt x="1074526" y="1409976"/>
                </a:cubicBezTo>
                <a:lnTo>
                  <a:pt x="1073447" y="1408897"/>
                </a:lnTo>
                <a:cubicBezTo>
                  <a:pt x="1073447" y="1411056"/>
                  <a:pt x="1072369" y="1412134"/>
                  <a:pt x="1070210" y="1412134"/>
                </a:cubicBezTo>
                <a:lnTo>
                  <a:pt x="1050519" y="1406605"/>
                </a:lnTo>
                <a:lnTo>
                  <a:pt x="1048361" y="1409976"/>
                </a:lnTo>
                <a:cubicBezTo>
                  <a:pt x="1051777" y="1412854"/>
                  <a:pt x="1057216" y="1414652"/>
                  <a:pt x="1064681" y="1415372"/>
                </a:cubicBezTo>
                <a:cubicBezTo>
                  <a:pt x="1070704" y="1420857"/>
                  <a:pt x="1076189" y="1423779"/>
                  <a:pt x="1081136" y="1424139"/>
                </a:cubicBezTo>
                <a:lnTo>
                  <a:pt x="1084373" y="1427510"/>
                </a:lnTo>
                <a:lnTo>
                  <a:pt x="1088824" y="1424139"/>
                </a:lnTo>
                <a:lnTo>
                  <a:pt x="1092061" y="1432905"/>
                </a:lnTo>
                <a:lnTo>
                  <a:pt x="1092061" y="1436142"/>
                </a:lnTo>
                <a:cubicBezTo>
                  <a:pt x="1092061" y="1437851"/>
                  <a:pt x="1088418" y="1439694"/>
                  <a:pt x="1081136" y="1441672"/>
                </a:cubicBezTo>
                <a:lnTo>
                  <a:pt x="1074526" y="1440594"/>
                </a:lnTo>
                <a:cubicBezTo>
                  <a:pt x="1072548" y="1447876"/>
                  <a:pt x="1070390" y="1451518"/>
                  <a:pt x="1068053" y="1451518"/>
                </a:cubicBezTo>
                <a:lnTo>
                  <a:pt x="1062522" y="1451518"/>
                </a:lnTo>
                <a:cubicBezTo>
                  <a:pt x="1062522" y="1458082"/>
                  <a:pt x="1059599" y="1461364"/>
                  <a:pt x="1053755" y="1461364"/>
                </a:cubicBezTo>
                <a:cubicBezTo>
                  <a:pt x="1048990" y="1468108"/>
                  <a:pt x="1042786" y="1473593"/>
                  <a:pt x="1035142" y="1477819"/>
                </a:cubicBezTo>
                <a:cubicBezTo>
                  <a:pt x="1029658" y="1485102"/>
                  <a:pt x="1023453" y="1488744"/>
                  <a:pt x="1016531" y="1488744"/>
                </a:cubicBezTo>
                <a:lnTo>
                  <a:pt x="1015451" y="1487665"/>
                </a:lnTo>
                <a:lnTo>
                  <a:pt x="1015451" y="1486586"/>
                </a:lnTo>
                <a:cubicBezTo>
                  <a:pt x="1021296" y="1477954"/>
                  <a:pt x="1026420" y="1467344"/>
                  <a:pt x="1030826" y="1454755"/>
                </a:cubicBezTo>
                <a:cubicBezTo>
                  <a:pt x="1032984" y="1454755"/>
                  <a:pt x="1035187" y="1448551"/>
                  <a:pt x="1037436" y="1436142"/>
                </a:cubicBezTo>
                <a:lnTo>
                  <a:pt x="1042830" y="1431826"/>
                </a:lnTo>
                <a:lnTo>
                  <a:pt x="1041752" y="1430747"/>
                </a:lnTo>
                <a:lnTo>
                  <a:pt x="1041752" y="1426296"/>
                </a:lnTo>
                <a:lnTo>
                  <a:pt x="1046067" y="1409976"/>
                </a:lnTo>
                <a:lnTo>
                  <a:pt x="1044988" y="1409976"/>
                </a:lnTo>
                <a:lnTo>
                  <a:pt x="1043909" y="1408897"/>
                </a:lnTo>
                <a:lnTo>
                  <a:pt x="1042830" y="1409976"/>
                </a:lnTo>
                <a:lnTo>
                  <a:pt x="1038515" y="1409976"/>
                </a:lnTo>
                <a:lnTo>
                  <a:pt x="1017744" y="1412134"/>
                </a:lnTo>
                <a:lnTo>
                  <a:pt x="1012213" y="1405526"/>
                </a:lnTo>
                <a:lnTo>
                  <a:pt x="1012213" y="1403368"/>
                </a:lnTo>
                <a:lnTo>
                  <a:pt x="1014371" y="1401209"/>
                </a:lnTo>
                <a:lnTo>
                  <a:pt x="1020980" y="1401209"/>
                </a:lnTo>
                <a:cubicBezTo>
                  <a:pt x="1020980" y="1398242"/>
                  <a:pt x="1023903" y="1396759"/>
                  <a:pt x="1029748" y="1396759"/>
                </a:cubicBezTo>
                <a:lnTo>
                  <a:pt x="1035142" y="1396759"/>
                </a:lnTo>
                <a:lnTo>
                  <a:pt x="1036220" y="1397973"/>
                </a:lnTo>
                <a:lnTo>
                  <a:pt x="1037436" y="1397973"/>
                </a:lnTo>
                <a:lnTo>
                  <a:pt x="1037436" y="1396759"/>
                </a:lnTo>
                <a:lnTo>
                  <a:pt x="1036220" y="1395680"/>
                </a:lnTo>
                <a:cubicBezTo>
                  <a:pt x="1036850" y="1389835"/>
                  <a:pt x="1037615" y="1386913"/>
                  <a:pt x="1038515" y="1386913"/>
                </a:cubicBezTo>
                <a:lnTo>
                  <a:pt x="1036220" y="1381518"/>
                </a:lnTo>
                <a:lnTo>
                  <a:pt x="1037436" y="1372751"/>
                </a:lnTo>
                <a:lnTo>
                  <a:pt x="1036220" y="1368435"/>
                </a:lnTo>
                <a:lnTo>
                  <a:pt x="1038515" y="1368435"/>
                </a:lnTo>
                <a:lnTo>
                  <a:pt x="1038515" y="1367221"/>
                </a:lnTo>
                <a:lnTo>
                  <a:pt x="1037436" y="1356296"/>
                </a:lnTo>
                <a:lnTo>
                  <a:pt x="1038515" y="1356296"/>
                </a:lnTo>
                <a:lnTo>
                  <a:pt x="1036220" y="1349822"/>
                </a:lnTo>
                <a:lnTo>
                  <a:pt x="1036220" y="1348743"/>
                </a:lnTo>
                <a:cubicBezTo>
                  <a:pt x="1036220" y="1346855"/>
                  <a:pt x="1037706" y="1345731"/>
                  <a:pt x="1040673" y="1345371"/>
                </a:cubicBezTo>
                <a:lnTo>
                  <a:pt x="1040673" y="1343213"/>
                </a:lnTo>
                <a:cubicBezTo>
                  <a:pt x="1037706" y="1340156"/>
                  <a:pt x="1036220" y="1337234"/>
                  <a:pt x="1036220" y="1334446"/>
                </a:cubicBezTo>
                <a:lnTo>
                  <a:pt x="1036220" y="1332288"/>
                </a:lnTo>
                <a:lnTo>
                  <a:pt x="1037436" y="1325679"/>
                </a:lnTo>
                <a:lnTo>
                  <a:pt x="1036220" y="1322442"/>
                </a:lnTo>
                <a:lnTo>
                  <a:pt x="1037436" y="1321363"/>
                </a:lnTo>
                <a:lnTo>
                  <a:pt x="1036220" y="1315834"/>
                </a:lnTo>
                <a:lnTo>
                  <a:pt x="1036220" y="1298435"/>
                </a:lnTo>
                <a:lnTo>
                  <a:pt x="1032984" y="1293984"/>
                </a:lnTo>
                <a:lnTo>
                  <a:pt x="1032984" y="1289668"/>
                </a:lnTo>
                <a:lnTo>
                  <a:pt x="1034063" y="1284138"/>
                </a:lnTo>
                <a:cubicBezTo>
                  <a:pt x="1023002" y="1283238"/>
                  <a:pt x="1017159" y="1281440"/>
                  <a:pt x="1016531" y="1278743"/>
                </a:cubicBezTo>
                <a:lnTo>
                  <a:pt x="1016531" y="1276450"/>
                </a:lnTo>
                <a:cubicBezTo>
                  <a:pt x="1016531" y="1274292"/>
                  <a:pt x="1020576" y="1272853"/>
                  <a:pt x="1028669" y="1272134"/>
                </a:cubicBezTo>
                <a:lnTo>
                  <a:pt x="1036220" y="1273213"/>
                </a:lnTo>
                <a:lnTo>
                  <a:pt x="1036220" y="1272134"/>
                </a:lnTo>
                <a:lnTo>
                  <a:pt x="1034063" y="1268897"/>
                </a:lnTo>
                <a:lnTo>
                  <a:pt x="1036220" y="1262288"/>
                </a:lnTo>
                <a:lnTo>
                  <a:pt x="1036220" y="1255679"/>
                </a:lnTo>
                <a:cubicBezTo>
                  <a:pt x="1036220" y="1250734"/>
                  <a:pt x="1034063" y="1242012"/>
                  <a:pt x="1029748" y="1229513"/>
                </a:cubicBezTo>
                <a:lnTo>
                  <a:pt x="1034063" y="1226142"/>
                </a:lnTo>
                <a:lnTo>
                  <a:pt x="1037436" y="1226142"/>
                </a:lnTo>
                <a:lnTo>
                  <a:pt x="1040673" y="1228299"/>
                </a:lnTo>
                <a:lnTo>
                  <a:pt x="1041752" y="1228299"/>
                </a:lnTo>
                <a:cubicBezTo>
                  <a:pt x="1043189" y="1228299"/>
                  <a:pt x="1043909" y="1227220"/>
                  <a:pt x="1043909" y="1225062"/>
                </a:cubicBezTo>
                <a:close/>
                <a:moveTo>
                  <a:pt x="6150391" y="1223716"/>
                </a:moveTo>
                <a:lnTo>
                  <a:pt x="6158079" y="1223716"/>
                </a:lnTo>
                <a:lnTo>
                  <a:pt x="6170082" y="1228032"/>
                </a:lnTo>
                <a:lnTo>
                  <a:pt x="6173319" y="1228032"/>
                </a:lnTo>
                <a:lnTo>
                  <a:pt x="6182086" y="1225874"/>
                </a:lnTo>
                <a:lnTo>
                  <a:pt x="6183165" y="1229111"/>
                </a:lnTo>
                <a:lnTo>
                  <a:pt x="6186537" y="1226953"/>
                </a:lnTo>
                <a:cubicBezTo>
                  <a:pt x="6193011" y="1226953"/>
                  <a:pt x="6196248" y="1230190"/>
                  <a:pt x="6196248" y="1236664"/>
                </a:cubicBezTo>
                <a:lnTo>
                  <a:pt x="6196248" y="1237743"/>
                </a:lnTo>
                <a:lnTo>
                  <a:pt x="6193011" y="1236664"/>
                </a:lnTo>
                <a:lnTo>
                  <a:pt x="6190853" y="1236664"/>
                </a:lnTo>
                <a:lnTo>
                  <a:pt x="6190853" y="1237743"/>
                </a:lnTo>
                <a:cubicBezTo>
                  <a:pt x="6194090" y="1238103"/>
                  <a:pt x="6197013" y="1239496"/>
                  <a:pt x="6199620" y="1241924"/>
                </a:cubicBezTo>
                <a:lnTo>
                  <a:pt x="6199620" y="1244082"/>
                </a:lnTo>
                <a:cubicBezTo>
                  <a:pt x="6195934" y="1244082"/>
                  <a:pt x="6194090" y="1245880"/>
                  <a:pt x="6194090" y="1249477"/>
                </a:cubicBezTo>
                <a:lnTo>
                  <a:pt x="6195169" y="1254872"/>
                </a:lnTo>
                <a:lnTo>
                  <a:pt x="6191932" y="1261346"/>
                </a:lnTo>
                <a:lnTo>
                  <a:pt x="6195169" y="1269843"/>
                </a:lnTo>
                <a:lnTo>
                  <a:pt x="6191932" y="1278475"/>
                </a:lnTo>
                <a:cubicBezTo>
                  <a:pt x="6192652" y="1284230"/>
                  <a:pt x="6194090" y="1287107"/>
                  <a:pt x="6196248" y="1287107"/>
                </a:cubicBezTo>
                <a:lnTo>
                  <a:pt x="6203936" y="1287107"/>
                </a:lnTo>
                <a:lnTo>
                  <a:pt x="6207173" y="1284949"/>
                </a:lnTo>
                <a:lnTo>
                  <a:pt x="6215940" y="1284949"/>
                </a:lnTo>
                <a:cubicBezTo>
                  <a:pt x="6233474" y="1281533"/>
                  <a:pt x="6242241" y="1275103"/>
                  <a:pt x="6242241" y="1265662"/>
                </a:cubicBezTo>
                <a:cubicBezTo>
                  <a:pt x="6243680" y="1265662"/>
                  <a:pt x="6244399" y="1264223"/>
                  <a:pt x="6244399" y="1261346"/>
                </a:cubicBezTo>
                <a:lnTo>
                  <a:pt x="6245478" y="1260267"/>
                </a:lnTo>
                <a:lnTo>
                  <a:pt x="6253166" y="1260267"/>
                </a:lnTo>
                <a:cubicBezTo>
                  <a:pt x="6264226" y="1273844"/>
                  <a:pt x="6270430" y="1280633"/>
                  <a:pt x="6271779" y="1280633"/>
                </a:cubicBezTo>
                <a:cubicBezTo>
                  <a:pt x="6276095" y="1280633"/>
                  <a:pt x="6281894" y="1285668"/>
                  <a:pt x="6289178" y="1295739"/>
                </a:cubicBezTo>
                <a:lnTo>
                  <a:pt x="6292549" y="1294660"/>
                </a:lnTo>
                <a:cubicBezTo>
                  <a:pt x="6295607" y="1295559"/>
                  <a:pt x="6297765" y="1297312"/>
                  <a:pt x="6299023" y="1299920"/>
                </a:cubicBezTo>
                <a:lnTo>
                  <a:pt x="6299023" y="1303157"/>
                </a:lnTo>
                <a:cubicBezTo>
                  <a:pt x="6299023" y="1311430"/>
                  <a:pt x="6288099" y="1317184"/>
                  <a:pt x="6266249" y="1320421"/>
                </a:cubicBezTo>
                <a:cubicBezTo>
                  <a:pt x="6266249" y="1325187"/>
                  <a:pt x="6261888" y="1334133"/>
                  <a:pt x="6253166" y="1347261"/>
                </a:cubicBezTo>
                <a:cubicBezTo>
                  <a:pt x="6252267" y="1349239"/>
                  <a:pt x="6246422" y="1353151"/>
                  <a:pt x="6235632" y="1358995"/>
                </a:cubicBezTo>
                <a:cubicBezTo>
                  <a:pt x="6232035" y="1360973"/>
                  <a:pt x="6227674" y="1365649"/>
                  <a:pt x="6222549" y="1373022"/>
                </a:cubicBezTo>
                <a:cubicBezTo>
                  <a:pt x="6215086" y="1373022"/>
                  <a:pt x="6210365" y="1375540"/>
                  <a:pt x="6208387" y="1380575"/>
                </a:cubicBezTo>
                <a:cubicBezTo>
                  <a:pt x="6190494" y="1390916"/>
                  <a:pt x="6180648" y="1397345"/>
                  <a:pt x="6178849" y="1399863"/>
                </a:cubicBezTo>
                <a:lnTo>
                  <a:pt x="6173319" y="1399863"/>
                </a:lnTo>
                <a:lnTo>
                  <a:pt x="6169003" y="1398783"/>
                </a:lnTo>
                <a:cubicBezTo>
                  <a:pt x="6167205" y="1400222"/>
                  <a:pt x="6163923" y="1400941"/>
                  <a:pt x="6159158" y="1400941"/>
                </a:cubicBezTo>
                <a:lnTo>
                  <a:pt x="6159158" y="1402020"/>
                </a:lnTo>
                <a:lnTo>
                  <a:pt x="6161316" y="1402020"/>
                </a:lnTo>
                <a:cubicBezTo>
                  <a:pt x="6155291" y="1408314"/>
                  <a:pt x="6148008" y="1412226"/>
                  <a:pt x="6139466" y="1413755"/>
                </a:cubicBezTo>
                <a:cubicBezTo>
                  <a:pt x="6133801" y="1413755"/>
                  <a:pt x="6130159" y="1414834"/>
                  <a:pt x="6128541" y="1416992"/>
                </a:cubicBezTo>
                <a:lnTo>
                  <a:pt x="6120853" y="1416992"/>
                </a:lnTo>
                <a:lnTo>
                  <a:pt x="6120853" y="1420228"/>
                </a:lnTo>
                <a:lnTo>
                  <a:pt x="6137308" y="1424545"/>
                </a:lnTo>
                <a:lnTo>
                  <a:pt x="6143917" y="1423466"/>
                </a:lnTo>
                <a:lnTo>
                  <a:pt x="6159158" y="1429940"/>
                </a:lnTo>
                <a:lnTo>
                  <a:pt x="6160237" y="1429940"/>
                </a:lnTo>
                <a:lnTo>
                  <a:pt x="6163474" y="1428861"/>
                </a:lnTo>
                <a:lnTo>
                  <a:pt x="6169003" y="1429940"/>
                </a:lnTo>
                <a:lnTo>
                  <a:pt x="6182086" y="1429940"/>
                </a:lnTo>
                <a:lnTo>
                  <a:pt x="6185323" y="1427782"/>
                </a:lnTo>
                <a:lnTo>
                  <a:pt x="6188695" y="1427782"/>
                </a:lnTo>
                <a:lnTo>
                  <a:pt x="6188695" y="1431018"/>
                </a:lnTo>
                <a:lnTo>
                  <a:pt x="6185323" y="1435335"/>
                </a:lnTo>
                <a:lnTo>
                  <a:pt x="6186537" y="1436413"/>
                </a:lnTo>
                <a:lnTo>
                  <a:pt x="6188695" y="1436413"/>
                </a:lnTo>
                <a:lnTo>
                  <a:pt x="6187616" y="1435335"/>
                </a:lnTo>
                <a:lnTo>
                  <a:pt x="6187616" y="1434256"/>
                </a:lnTo>
                <a:lnTo>
                  <a:pt x="6191932" y="1426703"/>
                </a:lnTo>
                <a:cubicBezTo>
                  <a:pt x="6213063" y="1426703"/>
                  <a:pt x="6225472" y="1428501"/>
                  <a:pt x="6229158" y="1432098"/>
                </a:cubicBezTo>
                <a:lnTo>
                  <a:pt x="6235632" y="1429940"/>
                </a:lnTo>
                <a:lnTo>
                  <a:pt x="6237790" y="1429940"/>
                </a:lnTo>
                <a:lnTo>
                  <a:pt x="6245478" y="1431018"/>
                </a:lnTo>
                <a:cubicBezTo>
                  <a:pt x="6245478" y="1429400"/>
                  <a:pt x="6247321" y="1428321"/>
                  <a:pt x="6251008" y="1427782"/>
                </a:cubicBezTo>
                <a:lnTo>
                  <a:pt x="6252087" y="1428861"/>
                </a:lnTo>
                <a:lnTo>
                  <a:pt x="6253166" y="1428861"/>
                </a:lnTo>
                <a:lnTo>
                  <a:pt x="6264091" y="1424545"/>
                </a:lnTo>
                <a:lnTo>
                  <a:pt x="6271779" y="1424545"/>
                </a:lnTo>
                <a:cubicBezTo>
                  <a:pt x="6273757" y="1426343"/>
                  <a:pt x="6278118" y="1427422"/>
                  <a:pt x="6284862" y="1427782"/>
                </a:cubicBezTo>
                <a:lnTo>
                  <a:pt x="6296865" y="1423466"/>
                </a:lnTo>
                <a:lnTo>
                  <a:pt x="6307790" y="1434256"/>
                </a:lnTo>
                <a:lnTo>
                  <a:pt x="6307790" y="1435335"/>
                </a:lnTo>
                <a:cubicBezTo>
                  <a:pt x="6296821" y="1442798"/>
                  <a:pt x="6291336" y="1452104"/>
                  <a:pt x="6291336" y="1463253"/>
                </a:cubicBezTo>
                <a:lnTo>
                  <a:pt x="6284862" y="1465412"/>
                </a:lnTo>
                <a:cubicBezTo>
                  <a:pt x="6284862" y="1471256"/>
                  <a:pt x="6280860" y="1475168"/>
                  <a:pt x="6272858" y="1477146"/>
                </a:cubicBezTo>
                <a:lnTo>
                  <a:pt x="6249929" y="1481462"/>
                </a:lnTo>
                <a:lnTo>
                  <a:pt x="6248715" y="1481462"/>
                </a:lnTo>
                <a:cubicBezTo>
                  <a:pt x="6244219" y="1481462"/>
                  <a:pt x="6237700" y="1479663"/>
                  <a:pt x="6229158" y="1476067"/>
                </a:cubicBezTo>
                <a:cubicBezTo>
                  <a:pt x="6218188" y="1476786"/>
                  <a:pt x="6211984" y="1477865"/>
                  <a:pt x="6210545" y="1479303"/>
                </a:cubicBezTo>
                <a:cubicBezTo>
                  <a:pt x="6206859" y="1479303"/>
                  <a:pt x="6205015" y="1478584"/>
                  <a:pt x="6205015" y="1477146"/>
                </a:cubicBezTo>
                <a:lnTo>
                  <a:pt x="6199620" y="1478225"/>
                </a:lnTo>
                <a:lnTo>
                  <a:pt x="6197462" y="1478225"/>
                </a:lnTo>
                <a:cubicBezTo>
                  <a:pt x="6187032" y="1478225"/>
                  <a:pt x="6178265" y="1476426"/>
                  <a:pt x="6171161" y="1472830"/>
                </a:cubicBezTo>
                <a:lnTo>
                  <a:pt x="6167924" y="1473909"/>
                </a:lnTo>
                <a:lnTo>
                  <a:pt x="6157000" y="1464332"/>
                </a:lnTo>
                <a:lnTo>
                  <a:pt x="6154842" y="1464332"/>
                </a:lnTo>
                <a:lnTo>
                  <a:pt x="6154842" y="1469728"/>
                </a:lnTo>
                <a:cubicBezTo>
                  <a:pt x="6154842" y="1471796"/>
                  <a:pt x="6153358" y="1472830"/>
                  <a:pt x="6150391" y="1472830"/>
                </a:cubicBezTo>
                <a:cubicBezTo>
                  <a:pt x="6148772" y="1472830"/>
                  <a:pt x="6143692" y="1468199"/>
                  <a:pt x="6135150" y="1458938"/>
                </a:cubicBezTo>
                <a:cubicBezTo>
                  <a:pt x="6124180" y="1451205"/>
                  <a:pt x="6118695" y="1446529"/>
                  <a:pt x="6118695" y="1444911"/>
                </a:cubicBezTo>
                <a:cubicBezTo>
                  <a:pt x="6113390" y="1439426"/>
                  <a:pt x="6108309" y="1429400"/>
                  <a:pt x="6103454" y="1414834"/>
                </a:cubicBezTo>
                <a:cubicBezTo>
                  <a:pt x="6102555" y="1414834"/>
                  <a:pt x="6101791" y="1410202"/>
                  <a:pt x="6101161" y="1400941"/>
                </a:cubicBezTo>
                <a:lnTo>
                  <a:pt x="6096845" y="1400941"/>
                </a:lnTo>
                <a:lnTo>
                  <a:pt x="6093608" y="1404179"/>
                </a:lnTo>
                <a:cubicBezTo>
                  <a:pt x="6097205" y="1408135"/>
                  <a:pt x="6099003" y="1412406"/>
                  <a:pt x="6099003" y="1416992"/>
                </a:cubicBezTo>
                <a:lnTo>
                  <a:pt x="6099003" y="1418070"/>
                </a:lnTo>
                <a:cubicBezTo>
                  <a:pt x="6099003" y="1423645"/>
                  <a:pt x="6096081" y="1429400"/>
                  <a:pt x="6090236" y="1435335"/>
                </a:cubicBezTo>
                <a:lnTo>
                  <a:pt x="6091450" y="1439651"/>
                </a:lnTo>
                <a:cubicBezTo>
                  <a:pt x="6089922" y="1452868"/>
                  <a:pt x="6086999" y="1462175"/>
                  <a:pt x="6082683" y="1467570"/>
                </a:cubicBezTo>
                <a:lnTo>
                  <a:pt x="6081604" y="1468649"/>
                </a:lnTo>
                <a:lnTo>
                  <a:pt x="6085920" y="1477146"/>
                </a:lnTo>
                <a:cubicBezTo>
                  <a:pt x="6082504" y="1483620"/>
                  <a:pt x="6078502" y="1486857"/>
                  <a:pt x="6073916" y="1486857"/>
                </a:cubicBezTo>
                <a:lnTo>
                  <a:pt x="6061912" y="1471886"/>
                </a:lnTo>
                <a:cubicBezTo>
                  <a:pt x="6059844" y="1471886"/>
                  <a:pt x="6053640" y="1464332"/>
                  <a:pt x="6043300" y="1449227"/>
                </a:cubicBezTo>
                <a:lnTo>
                  <a:pt x="6043300" y="1445990"/>
                </a:lnTo>
                <a:cubicBezTo>
                  <a:pt x="6049324" y="1438526"/>
                  <a:pt x="6056248" y="1432098"/>
                  <a:pt x="6064070" y="1426703"/>
                </a:cubicBezTo>
                <a:cubicBezTo>
                  <a:pt x="6067128" y="1420228"/>
                  <a:pt x="6072208" y="1416992"/>
                  <a:pt x="6079311" y="1416992"/>
                </a:cubicBezTo>
                <a:lnTo>
                  <a:pt x="6079311" y="1414834"/>
                </a:lnTo>
                <a:lnTo>
                  <a:pt x="6078232" y="1413755"/>
                </a:lnTo>
                <a:lnTo>
                  <a:pt x="6078232" y="1412811"/>
                </a:lnTo>
                <a:cubicBezTo>
                  <a:pt x="6080660" y="1407415"/>
                  <a:pt x="6084662" y="1401661"/>
                  <a:pt x="6090236" y="1395547"/>
                </a:cubicBezTo>
                <a:cubicBezTo>
                  <a:pt x="6090236" y="1390511"/>
                  <a:pt x="6093159" y="1385521"/>
                  <a:pt x="6099003" y="1380575"/>
                </a:cubicBezTo>
                <a:lnTo>
                  <a:pt x="6101161" y="1380575"/>
                </a:lnTo>
                <a:cubicBezTo>
                  <a:pt x="6105567" y="1380575"/>
                  <a:pt x="6109973" y="1389162"/>
                  <a:pt x="6114379" y="1406336"/>
                </a:cubicBezTo>
                <a:lnTo>
                  <a:pt x="6115458" y="1407415"/>
                </a:lnTo>
                <a:cubicBezTo>
                  <a:pt x="6115458" y="1409573"/>
                  <a:pt x="6116177" y="1410652"/>
                  <a:pt x="6117616" y="1410652"/>
                </a:cubicBezTo>
                <a:cubicBezTo>
                  <a:pt x="6124000" y="1409214"/>
                  <a:pt x="6129845" y="1404538"/>
                  <a:pt x="6135150" y="1396625"/>
                </a:cubicBezTo>
                <a:cubicBezTo>
                  <a:pt x="6135150" y="1393748"/>
                  <a:pt x="6138432" y="1392310"/>
                  <a:pt x="6144996" y="1392310"/>
                </a:cubicBezTo>
                <a:lnTo>
                  <a:pt x="6153628" y="1384757"/>
                </a:lnTo>
                <a:lnTo>
                  <a:pt x="6159158" y="1379497"/>
                </a:lnTo>
                <a:lnTo>
                  <a:pt x="6162395" y="1381654"/>
                </a:lnTo>
                <a:lnTo>
                  <a:pt x="6164553" y="1381654"/>
                </a:lnTo>
                <a:cubicBezTo>
                  <a:pt x="6166081" y="1381654"/>
                  <a:pt x="6166845" y="1380575"/>
                  <a:pt x="6166845" y="1378417"/>
                </a:cubicBezTo>
                <a:lnTo>
                  <a:pt x="6165766" y="1377338"/>
                </a:lnTo>
                <a:lnTo>
                  <a:pt x="6165766" y="1376260"/>
                </a:lnTo>
                <a:cubicBezTo>
                  <a:pt x="6171341" y="1367627"/>
                  <a:pt x="6176781" y="1363312"/>
                  <a:pt x="6182086" y="1363312"/>
                </a:cubicBezTo>
                <a:lnTo>
                  <a:pt x="6182086" y="1362232"/>
                </a:lnTo>
                <a:lnTo>
                  <a:pt x="6179928" y="1358995"/>
                </a:lnTo>
                <a:cubicBezTo>
                  <a:pt x="6191438" y="1341821"/>
                  <a:pt x="6199441" y="1333234"/>
                  <a:pt x="6203936" y="1333234"/>
                </a:cubicBezTo>
                <a:cubicBezTo>
                  <a:pt x="6207623" y="1333234"/>
                  <a:pt x="6209466" y="1332515"/>
                  <a:pt x="6209466" y="1331076"/>
                </a:cubicBezTo>
                <a:lnTo>
                  <a:pt x="6208387" y="1329997"/>
                </a:lnTo>
                <a:lnTo>
                  <a:pt x="6208387" y="1328918"/>
                </a:lnTo>
                <a:lnTo>
                  <a:pt x="6209466" y="1324737"/>
                </a:lnTo>
                <a:lnTo>
                  <a:pt x="6210545" y="1324737"/>
                </a:lnTo>
                <a:cubicBezTo>
                  <a:pt x="6210545" y="1326805"/>
                  <a:pt x="6213108" y="1328918"/>
                  <a:pt x="6218233" y="1331076"/>
                </a:cubicBezTo>
                <a:lnTo>
                  <a:pt x="6218233" y="1328918"/>
                </a:lnTo>
                <a:lnTo>
                  <a:pt x="6219312" y="1328918"/>
                </a:lnTo>
                <a:cubicBezTo>
                  <a:pt x="6220751" y="1328918"/>
                  <a:pt x="6221470" y="1330357"/>
                  <a:pt x="6221470" y="1333234"/>
                </a:cubicBezTo>
                <a:lnTo>
                  <a:pt x="6226865" y="1333234"/>
                </a:lnTo>
                <a:lnTo>
                  <a:pt x="6226865" y="1332155"/>
                </a:lnTo>
                <a:lnTo>
                  <a:pt x="6224707" y="1328918"/>
                </a:lnTo>
                <a:lnTo>
                  <a:pt x="6224707" y="1327839"/>
                </a:lnTo>
                <a:lnTo>
                  <a:pt x="6226865" y="1325816"/>
                </a:lnTo>
                <a:lnTo>
                  <a:pt x="6233474" y="1327839"/>
                </a:lnTo>
                <a:lnTo>
                  <a:pt x="6230237" y="1324737"/>
                </a:lnTo>
                <a:lnTo>
                  <a:pt x="6215940" y="1327839"/>
                </a:lnTo>
                <a:lnTo>
                  <a:pt x="6208387" y="1321500"/>
                </a:lnTo>
                <a:cubicBezTo>
                  <a:pt x="6216390" y="1308732"/>
                  <a:pt x="6220391" y="1300505"/>
                  <a:pt x="6220391" y="1296818"/>
                </a:cubicBezTo>
                <a:lnTo>
                  <a:pt x="6219312" y="1296818"/>
                </a:lnTo>
                <a:lnTo>
                  <a:pt x="6212703" y="1295739"/>
                </a:lnTo>
                <a:lnTo>
                  <a:pt x="6186537" y="1295739"/>
                </a:lnTo>
                <a:lnTo>
                  <a:pt x="6177770" y="1293581"/>
                </a:lnTo>
                <a:lnTo>
                  <a:pt x="6162395" y="1298841"/>
                </a:lnTo>
                <a:lnTo>
                  <a:pt x="6153628" y="1296818"/>
                </a:lnTo>
                <a:lnTo>
                  <a:pt x="6149312" y="1297762"/>
                </a:lnTo>
                <a:lnTo>
                  <a:pt x="6138387" y="1286028"/>
                </a:lnTo>
                <a:lnTo>
                  <a:pt x="6139466" y="1284949"/>
                </a:lnTo>
                <a:lnTo>
                  <a:pt x="6143917" y="1287107"/>
                </a:lnTo>
                <a:lnTo>
                  <a:pt x="6143917" y="1275238"/>
                </a:lnTo>
                <a:cubicBezTo>
                  <a:pt x="6146794" y="1265977"/>
                  <a:pt x="6148233" y="1258829"/>
                  <a:pt x="6148233" y="1253793"/>
                </a:cubicBezTo>
                <a:cubicBezTo>
                  <a:pt x="6146794" y="1253793"/>
                  <a:pt x="6145355" y="1248084"/>
                  <a:pt x="6143917" y="1236664"/>
                </a:cubicBezTo>
                <a:lnTo>
                  <a:pt x="6143917" y="1230190"/>
                </a:lnTo>
                <a:close/>
                <a:moveTo>
                  <a:pt x="1725692" y="1223309"/>
                </a:moveTo>
                <a:lnTo>
                  <a:pt x="1726770" y="1223309"/>
                </a:lnTo>
                <a:cubicBezTo>
                  <a:pt x="1736300" y="1223309"/>
                  <a:pt x="1744754" y="1226277"/>
                  <a:pt x="1752127" y="1232211"/>
                </a:cubicBezTo>
                <a:lnTo>
                  <a:pt x="1766424" y="1241248"/>
                </a:lnTo>
                <a:cubicBezTo>
                  <a:pt x="1769391" y="1241248"/>
                  <a:pt x="1770874" y="1241967"/>
                  <a:pt x="1770874" y="1243406"/>
                </a:cubicBezTo>
                <a:lnTo>
                  <a:pt x="1769796" y="1244620"/>
                </a:lnTo>
                <a:lnTo>
                  <a:pt x="1769796" y="1245698"/>
                </a:lnTo>
                <a:cubicBezTo>
                  <a:pt x="1771953" y="1246418"/>
                  <a:pt x="1773032" y="1248666"/>
                  <a:pt x="1773032" y="1252442"/>
                </a:cubicBezTo>
                <a:lnTo>
                  <a:pt x="1769796" y="1255814"/>
                </a:lnTo>
                <a:lnTo>
                  <a:pt x="1767638" y="1255814"/>
                </a:lnTo>
                <a:lnTo>
                  <a:pt x="1763186" y="1252442"/>
                </a:lnTo>
                <a:lnTo>
                  <a:pt x="1762107" y="1252442"/>
                </a:lnTo>
                <a:lnTo>
                  <a:pt x="1748890" y="1253521"/>
                </a:lnTo>
                <a:lnTo>
                  <a:pt x="1745518" y="1250149"/>
                </a:lnTo>
                <a:cubicBezTo>
                  <a:pt x="1745518" y="1252577"/>
                  <a:pt x="1739988" y="1254825"/>
                  <a:pt x="1728930" y="1256893"/>
                </a:cubicBezTo>
                <a:lnTo>
                  <a:pt x="1726770" y="1256893"/>
                </a:lnTo>
                <a:lnTo>
                  <a:pt x="1720163" y="1255814"/>
                </a:lnTo>
                <a:lnTo>
                  <a:pt x="1719082" y="1256893"/>
                </a:lnTo>
                <a:lnTo>
                  <a:pt x="1718003" y="1256893"/>
                </a:lnTo>
                <a:lnTo>
                  <a:pt x="1702492" y="1250149"/>
                </a:lnTo>
                <a:lnTo>
                  <a:pt x="1701414" y="1250149"/>
                </a:lnTo>
                <a:cubicBezTo>
                  <a:pt x="1699526" y="1250149"/>
                  <a:pt x="1698402" y="1251633"/>
                  <a:pt x="1698043" y="1254600"/>
                </a:cubicBezTo>
                <a:lnTo>
                  <a:pt x="1696964" y="1255814"/>
                </a:lnTo>
                <a:lnTo>
                  <a:pt x="1691434" y="1255814"/>
                </a:lnTo>
                <a:lnTo>
                  <a:pt x="1690355" y="1254600"/>
                </a:lnTo>
                <a:cubicBezTo>
                  <a:pt x="1685228" y="1254600"/>
                  <a:pt x="1682666" y="1258332"/>
                  <a:pt x="1682666" y="1265795"/>
                </a:cubicBezTo>
                <a:lnTo>
                  <a:pt x="1683745" y="1272539"/>
                </a:lnTo>
                <a:lnTo>
                  <a:pt x="1681587" y="1275911"/>
                </a:lnTo>
                <a:lnTo>
                  <a:pt x="1682666" y="1279283"/>
                </a:lnTo>
                <a:lnTo>
                  <a:pt x="1680508" y="1309494"/>
                </a:lnTo>
                <a:lnTo>
                  <a:pt x="1682666" y="1316238"/>
                </a:lnTo>
                <a:lnTo>
                  <a:pt x="1680508" y="1326354"/>
                </a:lnTo>
                <a:lnTo>
                  <a:pt x="1680508" y="1333098"/>
                </a:lnTo>
                <a:cubicBezTo>
                  <a:pt x="1680508" y="1334536"/>
                  <a:pt x="1681947" y="1335256"/>
                  <a:pt x="1684824" y="1335256"/>
                </a:cubicBezTo>
                <a:lnTo>
                  <a:pt x="1685903" y="1336335"/>
                </a:lnTo>
                <a:lnTo>
                  <a:pt x="1685903" y="1337549"/>
                </a:lnTo>
                <a:cubicBezTo>
                  <a:pt x="1685903" y="1338987"/>
                  <a:pt x="1684824" y="1339707"/>
                  <a:pt x="1682666" y="1339707"/>
                </a:cubicBezTo>
                <a:lnTo>
                  <a:pt x="1682666" y="1344292"/>
                </a:lnTo>
                <a:lnTo>
                  <a:pt x="1681587" y="1347529"/>
                </a:lnTo>
                <a:lnTo>
                  <a:pt x="1683745" y="1366682"/>
                </a:lnTo>
                <a:cubicBezTo>
                  <a:pt x="1681947" y="1367041"/>
                  <a:pt x="1680104" y="1369649"/>
                  <a:pt x="1678215" y="1374504"/>
                </a:cubicBezTo>
                <a:cubicBezTo>
                  <a:pt x="1680463" y="1377472"/>
                  <a:pt x="1681947" y="1383406"/>
                  <a:pt x="1682666" y="1392308"/>
                </a:cubicBezTo>
                <a:cubicBezTo>
                  <a:pt x="1681228" y="1392308"/>
                  <a:pt x="1680104" y="1395680"/>
                  <a:pt x="1679294" y="1402424"/>
                </a:cubicBezTo>
                <a:lnTo>
                  <a:pt x="1680508" y="1406874"/>
                </a:lnTo>
                <a:lnTo>
                  <a:pt x="1679294" y="1408088"/>
                </a:lnTo>
                <a:lnTo>
                  <a:pt x="1679294" y="1409167"/>
                </a:lnTo>
                <a:cubicBezTo>
                  <a:pt x="1680822" y="1410696"/>
                  <a:pt x="1682306" y="1419283"/>
                  <a:pt x="1683745" y="1434928"/>
                </a:cubicBezTo>
                <a:cubicBezTo>
                  <a:pt x="1682845" y="1438615"/>
                  <a:pt x="1681767" y="1440458"/>
                  <a:pt x="1680508" y="1440458"/>
                </a:cubicBezTo>
                <a:lnTo>
                  <a:pt x="1681587" y="1448416"/>
                </a:lnTo>
                <a:lnTo>
                  <a:pt x="1681587" y="1464061"/>
                </a:lnTo>
                <a:cubicBezTo>
                  <a:pt x="1674933" y="1481955"/>
                  <a:pt x="1669045" y="1490902"/>
                  <a:pt x="1663919" y="1490902"/>
                </a:cubicBezTo>
                <a:lnTo>
                  <a:pt x="1660547" y="1490902"/>
                </a:lnTo>
                <a:lnTo>
                  <a:pt x="1656230" y="1487530"/>
                </a:lnTo>
                <a:lnTo>
                  <a:pt x="1648408" y="1487530"/>
                </a:lnTo>
                <a:lnTo>
                  <a:pt x="1637483" y="1490902"/>
                </a:lnTo>
                <a:lnTo>
                  <a:pt x="1633033" y="1489823"/>
                </a:lnTo>
                <a:lnTo>
                  <a:pt x="1623051" y="1490902"/>
                </a:lnTo>
                <a:lnTo>
                  <a:pt x="1619815" y="1490902"/>
                </a:lnTo>
                <a:cubicBezTo>
                  <a:pt x="1616848" y="1489373"/>
                  <a:pt x="1615364" y="1487125"/>
                  <a:pt x="1615364" y="1484158"/>
                </a:cubicBezTo>
                <a:lnTo>
                  <a:pt x="1617520" y="1478628"/>
                </a:lnTo>
                <a:cubicBezTo>
                  <a:pt x="1617520" y="1468917"/>
                  <a:pt x="1606866" y="1459206"/>
                  <a:pt x="1585556" y="1449495"/>
                </a:cubicBezTo>
                <a:cubicBezTo>
                  <a:pt x="1581868" y="1449495"/>
                  <a:pt x="1580026" y="1448371"/>
                  <a:pt x="1580026" y="1446123"/>
                </a:cubicBezTo>
                <a:lnTo>
                  <a:pt x="1580026" y="1445044"/>
                </a:lnTo>
                <a:cubicBezTo>
                  <a:pt x="1581375" y="1441987"/>
                  <a:pt x="1583983" y="1440458"/>
                  <a:pt x="1587848" y="1440458"/>
                </a:cubicBezTo>
                <a:lnTo>
                  <a:pt x="1599988" y="1440458"/>
                </a:lnTo>
                <a:lnTo>
                  <a:pt x="1602146" y="1438300"/>
                </a:lnTo>
                <a:lnTo>
                  <a:pt x="1607676" y="1439380"/>
                </a:lnTo>
                <a:lnTo>
                  <a:pt x="1626424" y="1439380"/>
                </a:lnTo>
                <a:cubicBezTo>
                  <a:pt x="1629569" y="1439380"/>
                  <a:pt x="1632131" y="1437896"/>
                  <a:pt x="1634112" y="1434928"/>
                </a:cubicBezTo>
                <a:cubicBezTo>
                  <a:pt x="1632131" y="1430972"/>
                  <a:pt x="1630648" y="1423150"/>
                  <a:pt x="1629660" y="1411461"/>
                </a:cubicBezTo>
                <a:lnTo>
                  <a:pt x="1634112" y="1396893"/>
                </a:lnTo>
                <a:lnTo>
                  <a:pt x="1646250" y="1392308"/>
                </a:lnTo>
                <a:cubicBezTo>
                  <a:pt x="1646250" y="1390150"/>
                  <a:pt x="1646969" y="1389071"/>
                  <a:pt x="1648408" y="1389071"/>
                </a:cubicBezTo>
                <a:lnTo>
                  <a:pt x="1650700" y="1389071"/>
                </a:lnTo>
                <a:lnTo>
                  <a:pt x="1655017" y="1390150"/>
                </a:lnTo>
                <a:lnTo>
                  <a:pt x="1658389" y="1389071"/>
                </a:lnTo>
                <a:lnTo>
                  <a:pt x="1658389" y="1386778"/>
                </a:lnTo>
                <a:lnTo>
                  <a:pt x="1647329" y="1386778"/>
                </a:lnTo>
                <a:lnTo>
                  <a:pt x="1649621" y="1384485"/>
                </a:lnTo>
                <a:lnTo>
                  <a:pt x="1650700" y="1384485"/>
                </a:lnTo>
                <a:lnTo>
                  <a:pt x="1656230" y="1385699"/>
                </a:lnTo>
                <a:lnTo>
                  <a:pt x="1656230" y="1383406"/>
                </a:lnTo>
                <a:lnTo>
                  <a:pt x="1650700" y="1382327"/>
                </a:lnTo>
                <a:lnTo>
                  <a:pt x="1648408" y="1382327"/>
                </a:lnTo>
                <a:lnTo>
                  <a:pt x="1644092" y="1389071"/>
                </a:lnTo>
                <a:lnTo>
                  <a:pt x="1645171" y="1390150"/>
                </a:lnTo>
                <a:lnTo>
                  <a:pt x="1642879" y="1390150"/>
                </a:lnTo>
                <a:lnTo>
                  <a:pt x="1641799" y="1389071"/>
                </a:lnTo>
                <a:lnTo>
                  <a:pt x="1640720" y="1389071"/>
                </a:lnTo>
                <a:lnTo>
                  <a:pt x="1634112" y="1393522"/>
                </a:lnTo>
                <a:lnTo>
                  <a:pt x="1631954" y="1391229"/>
                </a:lnTo>
                <a:lnTo>
                  <a:pt x="1631954" y="1390150"/>
                </a:lnTo>
                <a:lnTo>
                  <a:pt x="1634112" y="1386778"/>
                </a:lnTo>
                <a:lnTo>
                  <a:pt x="1630875" y="1381113"/>
                </a:lnTo>
                <a:lnTo>
                  <a:pt x="1630875" y="1378955"/>
                </a:lnTo>
                <a:cubicBezTo>
                  <a:pt x="1635460" y="1371492"/>
                  <a:pt x="1639461" y="1367760"/>
                  <a:pt x="1642879" y="1367760"/>
                </a:cubicBezTo>
                <a:lnTo>
                  <a:pt x="1642879" y="1365467"/>
                </a:lnTo>
                <a:cubicBezTo>
                  <a:pt x="1639821" y="1365467"/>
                  <a:pt x="1636179" y="1368076"/>
                  <a:pt x="1631954" y="1373291"/>
                </a:cubicBezTo>
                <a:lnTo>
                  <a:pt x="1629660" y="1371133"/>
                </a:lnTo>
                <a:lnTo>
                  <a:pt x="1629660" y="1368840"/>
                </a:lnTo>
                <a:cubicBezTo>
                  <a:pt x="1632627" y="1361017"/>
                  <a:pt x="1634112" y="1355038"/>
                  <a:pt x="1634112" y="1350901"/>
                </a:cubicBezTo>
                <a:cubicBezTo>
                  <a:pt x="1632852" y="1344967"/>
                  <a:pt x="1630289" y="1342000"/>
                  <a:pt x="1626424" y="1342000"/>
                </a:cubicBezTo>
                <a:cubicBezTo>
                  <a:pt x="1626424" y="1340830"/>
                  <a:pt x="1622736" y="1340066"/>
                  <a:pt x="1615364" y="1339707"/>
                </a:cubicBezTo>
                <a:cubicBezTo>
                  <a:pt x="1607810" y="1341955"/>
                  <a:pt x="1601202" y="1343078"/>
                  <a:pt x="1595536" y="1343078"/>
                </a:cubicBezTo>
                <a:lnTo>
                  <a:pt x="1587848" y="1340920"/>
                </a:lnTo>
                <a:lnTo>
                  <a:pt x="1576789" y="1342000"/>
                </a:lnTo>
                <a:cubicBezTo>
                  <a:pt x="1574901" y="1342000"/>
                  <a:pt x="1573417" y="1339392"/>
                  <a:pt x="1572338" y="1334177"/>
                </a:cubicBezTo>
                <a:lnTo>
                  <a:pt x="1571258" y="1334177"/>
                </a:lnTo>
                <a:cubicBezTo>
                  <a:pt x="1569821" y="1334177"/>
                  <a:pt x="1569101" y="1335660"/>
                  <a:pt x="1569101" y="1338627"/>
                </a:cubicBezTo>
                <a:lnTo>
                  <a:pt x="1564651" y="1340920"/>
                </a:lnTo>
                <a:cubicBezTo>
                  <a:pt x="1556558" y="1340291"/>
                  <a:pt x="1552511" y="1338762"/>
                  <a:pt x="1552511" y="1336335"/>
                </a:cubicBezTo>
                <a:cubicBezTo>
                  <a:pt x="1555299" y="1333727"/>
                  <a:pt x="1561548" y="1331119"/>
                  <a:pt x="1571258" y="1328512"/>
                </a:cubicBezTo>
                <a:lnTo>
                  <a:pt x="1573417" y="1328512"/>
                </a:lnTo>
                <a:lnTo>
                  <a:pt x="1586635" y="1333098"/>
                </a:lnTo>
                <a:lnTo>
                  <a:pt x="1598774" y="1328512"/>
                </a:lnTo>
                <a:lnTo>
                  <a:pt x="1604303" y="1328512"/>
                </a:lnTo>
                <a:lnTo>
                  <a:pt x="1609834" y="1333098"/>
                </a:lnTo>
                <a:lnTo>
                  <a:pt x="1613205" y="1333098"/>
                </a:lnTo>
                <a:cubicBezTo>
                  <a:pt x="1628582" y="1332109"/>
                  <a:pt x="1636270" y="1327972"/>
                  <a:pt x="1636270" y="1320689"/>
                </a:cubicBezTo>
                <a:cubicBezTo>
                  <a:pt x="1631863" y="1313945"/>
                  <a:pt x="1629660" y="1308730"/>
                  <a:pt x="1629660" y="1305044"/>
                </a:cubicBezTo>
                <a:lnTo>
                  <a:pt x="1629660" y="1291556"/>
                </a:lnTo>
                <a:cubicBezTo>
                  <a:pt x="1629660" y="1287690"/>
                  <a:pt x="1630785" y="1284363"/>
                  <a:pt x="1633033" y="1281575"/>
                </a:cubicBezTo>
                <a:lnTo>
                  <a:pt x="1633033" y="1276990"/>
                </a:lnTo>
                <a:cubicBezTo>
                  <a:pt x="1631144" y="1261344"/>
                  <a:pt x="1629300" y="1253521"/>
                  <a:pt x="1627503" y="1253521"/>
                </a:cubicBezTo>
                <a:lnTo>
                  <a:pt x="1612126" y="1253521"/>
                </a:lnTo>
                <a:lnTo>
                  <a:pt x="1609834" y="1251363"/>
                </a:lnTo>
                <a:lnTo>
                  <a:pt x="1609834" y="1249070"/>
                </a:lnTo>
                <a:lnTo>
                  <a:pt x="1612126" y="1249070"/>
                </a:lnTo>
                <a:lnTo>
                  <a:pt x="1613205" y="1250149"/>
                </a:lnTo>
                <a:lnTo>
                  <a:pt x="1614284" y="1250149"/>
                </a:lnTo>
                <a:lnTo>
                  <a:pt x="1619815" y="1244620"/>
                </a:lnTo>
                <a:lnTo>
                  <a:pt x="1626424" y="1246778"/>
                </a:lnTo>
                <a:lnTo>
                  <a:pt x="1649621" y="1246778"/>
                </a:lnTo>
                <a:lnTo>
                  <a:pt x="1652860" y="1244620"/>
                </a:lnTo>
                <a:lnTo>
                  <a:pt x="1657310" y="1244620"/>
                </a:lnTo>
                <a:lnTo>
                  <a:pt x="1662840" y="1245698"/>
                </a:lnTo>
                <a:lnTo>
                  <a:pt x="1669447" y="1244620"/>
                </a:lnTo>
                <a:cubicBezTo>
                  <a:pt x="1675114" y="1244620"/>
                  <a:pt x="1682080" y="1247227"/>
                  <a:pt x="1690355" y="1252442"/>
                </a:cubicBezTo>
                <a:lnTo>
                  <a:pt x="1701414" y="1244620"/>
                </a:lnTo>
                <a:lnTo>
                  <a:pt x="1702492" y="1245698"/>
                </a:lnTo>
                <a:lnTo>
                  <a:pt x="1703573" y="1245698"/>
                </a:lnTo>
                <a:cubicBezTo>
                  <a:pt x="1714811" y="1238235"/>
                  <a:pt x="1722185" y="1230772"/>
                  <a:pt x="1725692" y="1223309"/>
                </a:cubicBezTo>
                <a:close/>
                <a:moveTo>
                  <a:pt x="7267671" y="1221852"/>
                </a:moveTo>
                <a:lnTo>
                  <a:pt x="7267671" y="1222930"/>
                </a:lnTo>
                <a:lnTo>
                  <a:pt x="7270908" y="1222930"/>
                </a:lnTo>
                <a:lnTo>
                  <a:pt x="7270908" y="1221852"/>
                </a:lnTo>
                <a:close/>
                <a:moveTo>
                  <a:pt x="7210484" y="1221852"/>
                </a:moveTo>
                <a:lnTo>
                  <a:pt x="7209405" y="1222930"/>
                </a:lnTo>
                <a:lnTo>
                  <a:pt x="7209405" y="1225088"/>
                </a:lnTo>
                <a:lnTo>
                  <a:pt x="7210484" y="1225088"/>
                </a:lnTo>
                <a:lnTo>
                  <a:pt x="7212642" y="1222930"/>
                </a:lnTo>
                <a:lnTo>
                  <a:pt x="7212642" y="1221852"/>
                </a:lnTo>
                <a:close/>
                <a:moveTo>
                  <a:pt x="7157613" y="1221852"/>
                </a:moveTo>
                <a:lnTo>
                  <a:pt x="7157613" y="1224009"/>
                </a:lnTo>
                <a:lnTo>
                  <a:pt x="7159771" y="1221852"/>
                </a:lnTo>
                <a:close/>
                <a:moveTo>
                  <a:pt x="7087478" y="1221852"/>
                </a:moveTo>
                <a:lnTo>
                  <a:pt x="7087478" y="1226168"/>
                </a:lnTo>
                <a:lnTo>
                  <a:pt x="7090715" y="1225088"/>
                </a:lnTo>
                <a:lnTo>
                  <a:pt x="7090715" y="1224009"/>
                </a:lnTo>
                <a:lnTo>
                  <a:pt x="7088557" y="1221852"/>
                </a:lnTo>
                <a:close/>
                <a:moveTo>
                  <a:pt x="7078846" y="1221852"/>
                </a:moveTo>
                <a:lnTo>
                  <a:pt x="7078846" y="1222930"/>
                </a:lnTo>
                <a:lnTo>
                  <a:pt x="7081004" y="1222930"/>
                </a:lnTo>
                <a:lnTo>
                  <a:pt x="7081004" y="1221852"/>
                </a:lnTo>
                <a:close/>
                <a:moveTo>
                  <a:pt x="169402" y="1219467"/>
                </a:moveTo>
                <a:lnTo>
                  <a:pt x="165086" y="1224862"/>
                </a:lnTo>
                <a:lnTo>
                  <a:pt x="165086" y="1225941"/>
                </a:lnTo>
                <a:lnTo>
                  <a:pt x="167244" y="1225941"/>
                </a:lnTo>
                <a:lnTo>
                  <a:pt x="171427" y="1220546"/>
                </a:lnTo>
                <a:lnTo>
                  <a:pt x="170481" y="1219467"/>
                </a:lnTo>
                <a:close/>
                <a:moveTo>
                  <a:pt x="4269692" y="1217022"/>
                </a:moveTo>
                <a:cubicBezTo>
                  <a:pt x="4269692" y="1219540"/>
                  <a:pt x="4274322" y="1223496"/>
                  <a:pt x="4283584" y="1228891"/>
                </a:cubicBezTo>
                <a:lnTo>
                  <a:pt x="4296532" y="1244941"/>
                </a:lnTo>
                <a:lnTo>
                  <a:pt x="4298690" y="1247099"/>
                </a:lnTo>
                <a:lnTo>
                  <a:pt x="4298690" y="1257889"/>
                </a:lnTo>
                <a:cubicBezTo>
                  <a:pt x="4298690" y="1260047"/>
                  <a:pt x="4297251" y="1261127"/>
                  <a:pt x="4294374" y="1261127"/>
                </a:cubicBezTo>
                <a:lnTo>
                  <a:pt x="4294374" y="1262206"/>
                </a:lnTo>
                <a:lnTo>
                  <a:pt x="4296532" y="1270703"/>
                </a:lnTo>
                <a:lnTo>
                  <a:pt x="4296532" y="1290125"/>
                </a:lnTo>
                <a:cubicBezTo>
                  <a:pt x="4290777" y="1294980"/>
                  <a:pt x="4287900" y="1299611"/>
                  <a:pt x="4287900" y="1304017"/>
                </a:cubicBezTo>
                <a:lnTo>
                  <a:pt x="4291137" y="1311570"/>
                </a:lnTo>
                <a:lnTo>
                  <a:pt x="4290058" y="1319123"/>
                </a:lnTo>
                <a:cubicBezTo>
                  <a:pt x="4291137" y="1319123"/>
                  <a:pt x="4292216" y="1320562"/>
                  <a:pt x="4293295" y="1323439"/>
                </a:cubicBezTo>
                <a:lnTo>
                  <a:pt x="4292216" y="1341647"/>
                </a:lnTo>
                <a:lnTo>
                  <a:pt x="4293295" y="1367409"/>
                </a:lnTo>
                <a:lnTo>
                  <a:pt x="4291137" y="1380356"/>
                </a:lnTo>
                <a:lnTo>
                  <a:pt x="4293295" y="1386830"/>
                </a:lnTo>
                <a:lnTo>
                  <a:pt x="4293295" y="1391146"/>
                </a:lnTo>
                <a:lnTo>
                  <a:pt x="4291137" y="1397620"/>
                </a:lnTo>
                <a:lnTo>
                  <a:pt x="4295453" y="1414749"/>
                </a:lnTo>
                <a:lnTo>
                  <a:pt x="4295453" y="1417987"/>
                </a:lnTo>
                <a:cubicBezTo>
                  <a:pt x="4295453" y="1419425"/>
                  <a:pt x="4294374" y="1420144"/>
                  <a:pt x="4292216" y="1420144"/>
                </a:cubicBezTo>
                <a:lnTo>
                  <a:pt x="4291137" y="1421223"/>
                </a:lnTo>
                <a:lnTo>
                  <a:pt x="4291137" y="1422302"/>
                </a:lnTo>
                <a:lnTo>
                  <a:pt x="4292216" y="1426618"/>
                </a:lnTo>
                <a:lnTo>
                  <a:pt x="4290058" y="1432013"/>
                </a:lnTo>
                <a:lnTo>
                  <a:pt x="4293295" y="1449142"/>
                </a:lnTo>
                <a:lnTo>
                  <a:pt x="4293295" y="1451300"/>
                </a:lnTo>
                <a:cubicBezTo>
                  <a:pt x="4293295" y="1460562"/>
                  <a:pt x="4287945" y="1467710"/>
                  <a:pt x="4277245" y="1472746"/>
                </a:cubicBezTo>
                <a:cubicBezTo>
                  <a:pt x="4275986" y="1475982"/>
                  <a:pt x="4273828" y="1478501"/>
                  <a:pt x="4270771" y="1480298"/>
                </a:cubicBezTo>
                <a:lnTo>
                  <a:pt x="4265376" y="1479220"/>
                </a:lnTo>
                <a:lnTo>
                  <a:pt x="4249326" y="1481378"/>
                </a:lnTo>
                <a:cubicBezTo>
                  <a:pt x="4246448" y="1478140"/>
                  <a:pt x="4245010" y="1475623"/>
                  <a:pt x="4245010" y="1473825"/>
                </a:cubicBezTo>
                <a:lnTo>
                  <a:pt x="4246089" y="1469508"/>
                </a:lnTo>
                <a:lnTo>
                  <a:pt x="4242852" y="1459932"/>
                </a:lnTo>
                <a:lnTo>
                  <a:pt x="4243931" y="1455616"/>
                </a:lnTo>
                <a:lnTo>
                  <a:pt x="4243931" y="1454537"/>
                </a:lnTo>
                <a:cubicBezTo>
                  <a:pt x="4239434" y="1454537"/>
                  <a:pt x="4232241" y="1448423"/>
                  <a:pt x="4222351" y="1436194"/>
                </a:cubicBezTo>
                <a:lnTo>
                  <a:pt x="4225588" y="1432958"/>
                </a:lnTo>
                <a:lnTo>
                  <a:pt x="4230983" y="1432958"/>
                </a:lnTo>
                <a:lnTo>
                  <a:pt x="4239615" y="1437274"/>
                </a:lnTo>
                <a:cubicBezTo>
                  <a:pt x="4239615" y="1436014"/>
                  <a:pt x="4242852" y="1434576"/>
                  <a:pt x="4249326" y="1432958"/>
                </a:cubicBezTo>
                <a:lnTo>
                  <a:pt x="4254586" y="1423381"/>
                </a:lnTo>
                <a:lnTo>
                  <a:pt x="4253507" y="1414749"/>
                </a:lnTo>
                <a:cubicBezTo>
                  <a:pt x="4256384" y="1413491"/>
                  <a:pt x="4257823" y="1410973"/>
                  <a:pt x="4257823" y="1407196"/>
                </a:cubicBezTo>
                <a:cubicBezTo>
                  <a:pt x="4254226" y="1395597"/>
                  <a:pt x="4252428" y="1387370"/>
                  <a:pt x="4252428" y="1382514"/>
                </a:cubicBezTo>
                <a:lnTo>
                  <a:pt x="4252428" y="1369566"/>
                </a:lnTo>
                <a:lnTo>
                  <a:pt x="4249326" y="1366464"/>
                </a:lnTo>
                <a:lnTo>
                  <a:pt x="4247168" y="1366464"/>
                </a:lnTo>
                <a:lnTo>
                  <a:pt x="4247168" y="1367409"/>
                </a:lnTo>
                <a:lnTo>
                  <a:pt x="4250270" y="1378198"/>
                </a:lnTo>
                <a:lnTo>
                  <a:pt x="4250270" y="1385751"/>
                </a:lnTo>
                <a:cubicBezTo>
                  <a:pt x="4247482" y="1388808"/>
                  <a:pt x="4246089" y="1392405"/>
                  <a:pt x="4246089" y="1396541"/>
                </a:cubicBezTo>
                <a:lnTo>
                  <a:pt x="4250270" y="1400722"/>
                </a:lnTo>
                <a:cubicBezTo>
                  <a:pt x="4250270" y="1417087"/>
                  <a:pt x="4245999" y="1426439"/>
                  <a:pt x="4237457" y="1428776"/>
                </a:cubicBezTo>
                <a:lnTo>
                  <a:pt x="4232062" y="1432013"/>
                </a:lnTo>
                <a:lnTo>
                  <a:pt x="4230983" y="1432013"/>
                </a:lnTo>
                <a:cubicBezTo>
                  <a:pt x="4221721" y="1427697"/>
                  <a:pt x="4217090" y="1417627"/>
                  <a:pt x="4217090" y="1401801"/>
                </a:cubicBezTo>
                <a:cubicBezTo>
                  <a:pt x="4217180" y="1398654"/>
                  <a:pt x="4218574" y="1395462"/>
                  <a:pt x="4221272" y="1392225"/>
                </a:cubicBezTo>
                <a:lnTo>
                  <a:pt x="4219114" y="1388988"/>
                </a:lnTo>
                <a:lnTo>
                  <a:pt x="4219114" y="1387909"/>
                </a:lnTo>
                <a:lnTo>
                  <a:pt x="4220193" y="1381435"/>
                </a:lnTo>
                <a:lnTo>
                  <a:pt x="4218035" y="1374961"/>
                </a:lnTo>
                <a:lnTo>
                  <a:pt x="4218035" y="1363227"/>
                </a:lnTo>
                <a:lnTo>
                  <a:pt x="4213853" y="1358911"/>
                </a:lnTo>
                <a:lnTo>
                  <a:pt x="4212774" y="1358911"/>
                </a:lnTo>
                <a:lnTo>
                  <a:pt x="4209537" y="1362148"/>
                </a:lnTo>
                <a:lnTo>
                  <a:pt x="4212774" y="1368487"/>
                </a:lnTo>
                <a:lnTo>
                  <a:pt x="4212774" y="1369566"/>
                </a:lnTo>
                <a:cubicBezTo>
                  <a:pt x="4212774" y="1374602"/>
                  <a:pt x="4210616" y="1377119"/>
                  <a:pt x="4206300" y="1377119"/>
                </a:cubicBezTo>
                <a:lnTo>
                  <a:pt x="4206300" y="1384672"/>
                </a:lnTo>
                <a:lnTo>
                  <a:pt x="4207379" y="1384672"/>
                </a:lnTo>
                <a:lnTo>
                  <a:pt x="4212774" y="1383593"/>
                </a:lnTo>
                <a:lnTo>
                  <a:pt x="4213853" y="1384672"/>
                </a:lnTo>
                <a:lnTo>
                  <a:pt x="4213853" y="1388988"/>
                </a:lnTo>
                <a:lnTo>
                  <a:pt x="4211695" y="1392225"/>
                </a:lnTo>
                <a:lnTo>
                  <a:pt x="4211695" y="1395462"/>
                </a:lnTo>
                <a:lnTo>
                  <a:pt x="4210616" y="1407196"/>
                </a:lnTo>
                <a:lnTo>
                  <a:pt x="4214932" y="1415828"/>
                </a:lnTo>
                <a:cubicBezTo>
                  <a:pt x="4211875" y="1433722"/>
                  <a:pt x="4208638" y="1442668"/>
                  <a:pt x="4205221" y="1442668"/>
                </a:cubicBezTo>
                <a:lnTo>
                  <a:pt x="4201984" y="1442668"/>
                </a:lnTo>
                <a:cubicBezTo>
                  <a:pt x="4189126" y="1442668"/>
                  <a:pt x="4182697" y="1437678"/>
                  <a:pt x="4182697" y="1427697"/>
                </a:cubicBezTo>
                <a:lnTo>
                  <a:pt x="4180539" y="1425539"/>
                </a:lnTo>
                <a:lnTo>
                  <a:pt x="4180539" y="1421223"/>
                </a:lnTo>
                <a:lnTo>
                  <a:pt x="4185799" y="1410433"/>
                </a:lnTo>
                <a:cubicBezTo>
                  <a:pt x="4187957" y="1410433"/>
                  <a:pt x="4189036" y="1409714"/>
                  <a:pt x="4189036" y="1408275"/>
                </a:cubicBezTo>
                <a:lnTo>
                  <a:pt x="4182697" y="1401801"/>
                </a:lnTo>
                <a:lnTo>
                  <a:pt x="4182697" y="1399778"/>
                </a:lnTo>
                <a:lnTo>
                  <a:pt x="4183776" y="1394383"/>
                </a:lnTo>
                <a:cubicBezTo>
                  <a:pt x="4182337" y="1394024"/>
                  <a:pt x="4180898" y="1392225"/>
                  <a:pt x="4179460" y="1388988"/>
                </a:cubicBezTo>
                <a:lnTo>
                  <a:pt x="4181618" y="1383593"/>
                </a:lnTo>
                <a:lnTo>
                  <a:pt x="4179460" y="1376040"/>
                </a:lnTo>
                <a:lnTo>
                  <a:pt x="4180539" y="1374961"/>
                </a:lnTo>
                <a:lnTo>
                  <a:pt x="4180539" y="1373882"/>
                </a:lnTo>
                <a:lnTo>
                  <a:pt x="4179460" y="1369566"/>
                </a:lnTo>
                <a:lnTo>
                  <a:pt x="4176223" y="1369566"/>
                </a:lnTo>
                <a:lnTo>
                  <a:pt x="4175144" y="1372803"/>
                </a:lnTo>
                <a:lnTo>
                  <a:pt x="4176223" y="1384672"/>
                </a:lnTo>
                <a:lnTo>
                  <a:pt x="4176223" y="1385751"/>
                </a:lnTo>
                <a:lnTo>
                  <a:pt x="4174065" y="1394383"/>
                </a:lnTo>
                <a:lnTo>
                  <a:pt x="4177302" y="1397620"/>
                </a:lnTo>
                <a:lnTo>
                  <a:pt x="4177302" y="1398700"/>
                </a:lnTo>
                <a:cubicBezTo>
                  <a:pt x="4177302" y="1400767"/>
                  <a:pt x="4175863" y="1401801"/>
                  <a:pt x="4172986" y="1401801"/>
                </a:cubicBezTo>
                <a:lnTo>
                  <a:pt x="4172986" y="1407196"/>
                </a:lnTo>
                <a:cubicBezTo>
                  <a:pt x="4170289" y="1410074"/>
                  <a:pt x="4168490" y="1414749"/>
                  <a:pt x="4167591" y="1421223"/>
                </a:cubicBezTo>
                <a:cubicBezTo>
                  <a:pt x="4165433" y="1421223"/>
                  <a:pt x="4164354" y="1424101"/>
                  <a:pt x="4164354" y="1429855"/>
                </a:cubicBezTo>
                <a:lnTo>
                  <a:pt x="4165433" y="1430935"/>
                </a:lnTo>
                <a:lnTo>
                  <a:pt x="4165433" y="1432013"/>
                </a:lnTo>
                <a:cubicBezTo>
                  <a:pt x="4163095" y="1441994"/>
                  <a:pt x="4160218" y="1446984"/>
                  <a:pt x="4156801" y="1446984"/>
                </a:cubicBezTo>
                <a:lnTo>
                  <a:pt x="4156801" y="1452380"/>
                </a:lnTo>
                <a:cubicBezTo>
                  <a:pt x="4153744" y="1457415"/>
                  <a:pt x="4149473" y="1459932"/>
                  <a:pt x="4143988" y="1459932"/>
                </a:cubicBezTo>
                <a:cubicBezTo>
                  <a:pt x="4143988" y="1463979"/>
                  <a:pt x="4140031" y="1468250"/>
                  <a:pt x="4132119" y="1472746"/>
                </a:cubicBezTo>
                <a:cubicBezTo>
                  <a:pt x="4132119" y="1474184"/>
                  <a:pt x="4129241" y="1475263"/>
                  <a:pt x="4123487" y="1475982"/>
                </a:cubicBezTo>
                <a:lnTo>
                  <a:pt x="4122408" y="1474904"/>
                </a:lnTo>
                <a:cubicBezTo>
                  <a:pt x="4122408" y="1469508"/>
                  <a:pt x="4125645" y="1462720"/>
                  <a:pt x="4132119" y="1454537"/>
                </a:cubicBezTo>
                <a:cubicBezTo>
                  <a:pt x="4132119" y="1452380"/>
                  <a:pt x="4133557" y="1450581"/>
                  <a:pt x="4136435" y="1449142"/>
                </a:cubicBezTo>
                <a:lnTo>
                  <a:pt x="4135356" y="1438352"/>
                </a:lnTo>
                <a:cubicBezTo>
                  <a:pt x="4135715" y="1434396"/>
                  <a:pt x="4138233" y="1430485"/>
                  <a:pt x="4142909" y="1426618"/>
                </a:cubicBezTo>
                <a:cubicBezTo>
                  <a:pt x="4142909" y="1422662"/>
                  <a:pt x="4141470" y="1420144"/>
                  <a:pt x="4138593" y="1419065"/>
                </a:cubicBezTo>
                <a:lnTo>
                  <a:pt x="4117148" y="1435116"/>
                </a:lnTo>
                <a:cubicBezTo>
                  <a:pt x="4113730" y="1443747"/>
                  <a:pt x="4107976" y="1448064"/>
                  <a:pt x="4099884" y="1448064"/>
                </a:cubicBezTo>
                <a:cubicBezTo>
                  <a:pt x="4095927" y="1453998"/>
                  <a:pt x="4086261" y="1461866"/>
                  <a:pt x="4070885" y="1471667"/>
                </a:cubicBezTo>
                <a:lnTo>
                  <a:pt x="4067648" y="1471667"/>
                </a:lnTo>
                <a:cubicBezTo>
                  <a:pt x="4061174" y="1468969"/>
                  <a:pt x="4057937" y="1463619"/>
                  <a:pt x="4057937" y="1455616"/>
                </a:cubicBezTo>
                <a:lnTo>
                  <a:pt x="4055779" y="1449142"/>
                </a:lnTo>
                <a:lnTo>
                  <a:pt x="4056858" y="1448064"/>
                </a:lnTo>
                <a:lnTo>
                  <a:pt x="4056858" y="1446984"/>
                </a:lnTo>
                <a:cubicBezTo>
                  <a:pt x="4052992" y="1441769"/>
                  <a:pt x="4049800" y="1434261"/>
                  <a:pt x="4047282" y="1424460"/>
                </a:cubicBezTo>
                <a:lnTo>
                  <a:pt x="4053756" y="1421223"/>
                </a:lnTo>
                <a:lnTo>
                  <a:pt x="4060095" y="1422302"/>
                </a:lnTo>
                <a:cubicBezTo>
                  <a:pt x="4060095" y="1420504"/>
                  <a:pt x="4062973" y="1418706"/>
                  <a:pt x="4068727" y="1416907"/>
                </a:cubicBezTo>
                <a:lnTo>
                  <a:pt x="4070885" y="1419065"/>
                </a:lnTo>
                <a:lnTo>
                  <a:pt x="4075201" y="1406117"/>
                </a:lnTo>
                <a:lnTo>
                  <a:pt x="4076280" y="1406117"/>
                </a:lnTo>
                <a:cubicBezTo>
                  <a:pt x="4075561" y="1397215"/>
                  <a:pt x="4073763" y="1391506"/>
                  <a:pt x="4070885" y="1388988"/>
                </a:cubicBezTo>
                <a:lnTo>
                  <a:pt x="4070885" y="1385751"/>
                </a:lnTo>
                <a:lnTo>
                  <a:pt x="4075201" y="1379277"/>
                </a:lnTo>
                <a:lnTo>
                  <a:pt x="4075201" y="1355674"/>
                </a:lnTo>
                <a:lnTo>
                  <a:pt x="4076280" y="1350279"/>
                </a:lnTo>
                <a:lnTo>
                  <a:pt x="4071964" y="1344884"/>
                </a:lnTo>
                <a:lnTo>
                  <a:pt x="4071964" y="1338410"/>
                </a:lnTo>
                <a:lnTo>
                  <a:pt x="4078438" y="1327755"/>
                </a:lnTo>
                <a:lnTo>
                  <a:pt x="4075201" y="1314807"/>
                </a:lnTo>
                <a:lnTo>
                  <a:pt x="4075201" y="1307254"/>
                </a:lnTo>
                <a:lnTo>
                  <a:pt x="4066569" y="1304017"/>
                </a:lnTo>
                <a:lnTo>
                  <a:pt x="4065490" y="1304017"/>
                </a:lnTo>
                <a:lnTo>
                  <a:pt x="4042966" y="1308333"/>
                </a:lnTo>
                <a:cubicBezTo>
                  <a:pt x="4039369" y="1307433"/>
                  <a:pt x="4037571" y="1306355"/>
                  <a:pt x="4037571" y="1305096"/>
                </a:cubicBezTo>
                <a:lnTo>
                  <a:pt x="4037571" y="1302938"/>
                </a:lnTo>
                <a:cubicBezTo>
                  <a:pt x="4037571" y="1301949"/>
                  <a:pt x="4039009" y="1300915"/>
                  <a:pt x="4041887" y="1299835"/>
                </a:cubicBezTo>
                <a:lnTo>
                  <a:pt x="4046203" y="1300915"/>
                </a:lnTo>
                <a:lnTo>
                  <a:pt x="4054700" y="1297678"/>
                </a:lnTo>
                <a:lnTo>
                  <a:pt x="4060095" y="1297678"/>
                </a:lnTo>
                <a:lnTo>
                  <a:pt x="4070885" y="1300915"/>
                </a:lnTo>
                <a:lnTo>
                  <a:pt x="4073043" y="1300915"/>
                </a:lnTo>
                <a:cubicBezTo>
                  <a:pt x="4082844" y="1293002"/>
                  <a:pt x="4088554" y="1289046"/>
                  <a:pt x="4090173" y="1289046"/>
                </a:cubicBezTo>
                <a:lnTo>
                  <a:pt x="4093410" y="1290125"/>
                </a:lnTo>
                <a:lnTo>
                  <a:pt x="4093410" y="1289046"/>
                </a:lnTo>
                <a:cubicBezTo>
                  <a:pt x="4093410" y="1287248"/>
                  <a:pt x="4094848" y="1286169"/>
                  <a:pt x="4097726" y="1285809"/>
                </a:cubicBezTo>
                <a:cubicBezTo>
                  <a:pt x="4105458" y="1287967"/>
                  <a:pt x="4110853" y="1291563"/>
                  <a:pt x="4113911" y="1296599"/>
                </a:cubicBezTo>
                <a:cubicBezTo>
                  <a:pt x="4113911" y="1298037"/>
                  <a:pt x="4116383" y="1298757"/>
                  <a:pt x="4121329" y="1298757"/>
                </a:cubicBezTo>
                <a:cubicBezTo>
                  <a:pt x="4125465" y="1302983"/>
                  <a:pt x="4127623" y="1307254"/>
                  <a:pt x="4127803" y="1311570"/>
                </a:cubicBezTo>
                <a:cubicBezTo>
                  <a:pt x="4127803" y="1313188"/>
                  <a:pt x="4125645" y="1316425"/>
                  <a:pt x="4121329" y="1321281"/>
                </a:cubicBezTo>
                <a:lnTo>
                  <a:pt x="4121329" y="1359990"/>
                </a:lnTo>
                <a:lnTo>
                  <a:pt x="4124566" y="1370645"/>
                </a:lnTo>
                <a:lnTo>
                  <a:pt x="4124566" y="1374961"/>
                </a:lnTo>
                <a:lnTo>
                  <a:pt x="4121329" y="1386830"/>
                </a:lnTo>
                <a:lnTo>
                  <a:pt x="4124566" y="1394383"/>
                </a:lnTo>
                <a:lnTo>
                  <a:pt x="4123487" y="1400722"/>
                </a:lnTo>
                <a:lnTo>
                  <a:pt x="4124566" y="1400722"/>
                </a:lnTo>
                <a:lnTo>
                  <a:pt x="4131040" y="1401801"/>
                </a:lnTo>
                <a:lnTo>
                  <a:pt x="4140751" y="1396541"/>
                </a:lnTo>
                <a:lnTo>
                  <a:pt x="4140751" y="1384672"/>
                </a:lnTo>
                <a:lnTo>
                  <a:pt x="4141830" y="1371724"/>
                </a:lnTo>
                <a:cubicBezTo>
                  <a:pt x="4138952" y="1371724"/>
                  <a:pt x="4137514" y="1370645"/>
                  <a:pt x="4137514" y="1368487"/>
                </a:cubicBezTo>
                <a:lnTo>
                  <a:pt x="4137514" y="1367409"/>
                </a:lnTo>
                <a:lnTo>
                  <a:pt x="4145067" y="1359990"/>
                </a:lnTo>
                <a:cubicBezTo>
                  <a:pt x="4140031" y="1358731"/>
                  <a:pt x="4137514" y="1357292"/>
                  <a:pt x="4137514" y="1355674"/>
                </a:cubicBezTo>
                <a:cubicBezTo>
                  <a:pt x="4137514" y="1352257"/>
                  <a:pt x="4139672" y="1347581"/>
                  <a:pt x="4143988" y="1341647"/>
                </a:cubicBezTo>
                <a:lnTo>
                  <a:pt x="4145067" y="1338410"/>
                </a:lnTo>
                <a:cubicBezTo>
                  <a:pt x="4142189" y="1338410"/>
                  <a:pt x="4140751" y="1337331"/>
                  <a:pt x="4140751" y="1335173"/>
                </a:cubicBezTo>
                <a:lnTo>
                  <a:pt x="4141830" y="1319123"/>
                </a:lnTo>
                <a:lnTo>
                  <a:pt x="4139672" y="1268679"/>
                </a:lnTo>
                <a:cubicBezTo>
                  <a:pt x="4143268" y="1267780"/>
                  <a:pt x="4145067" y="1266701"/>
                  <a:pt x="4145067" y="1265442"/>
                </a:cubicBezTo>
                <a:lnTo>
                  <a:pt x="4137514" y="1258969"/>
                </a:lnTo>
                <a:lnTo>
                  <a:pt x="4137514" y="1257889"/>
                </a:lnTo>
                <a:lnTo>
                  <a:pt x="4141830" y="1241705"/>
                </a:lnTo>
                <a:lnTo>
                  <a:pt x="4141830" y="1240625"/>
                </a:lnTo>
                <a:cubicBezTo>
                  <a:pt x="4141830" y="1237928"/>
                  <a:pt x="4139672" y="1231859"/>
                  <a:pt x="4135356" y="1222417"/>
                </a:cubicBezTo>
                <a:lnTo>
                  <a:pt x="4142909" y="1219180"/>
                </a:lnTo>
                <a:cubicBezTo>
                  <a:pt x="4145606" y="1222058"/>
                  <a:pt x="4153114" y="1224575"/>
                  <a:pt x="4165433" y="1226733"/>
                </a:cubicBezTo>
                <a:lnTo>
                  <a:pt x="4193352" y="1237389"/>
                </a:lnTo>
                <a:lnTo>
                  <a:pt x="4195510" y="1235365"/>
                </a:lnTo>
                <a:lnTo>
                  <a:pt x="4206300" y="1237389"/>
                </a:lnTo>
                <a:lnTo>
                  <a:pt x="4208458" y="1235365"/>
                </a:lnTo>
                <a:lnTo>
                  <a:pt x="4221272" y="1237389"/>
                </a:lnTo>
                <a:lnTo>
                  <a:pt x="4229904" y="1234286"/>
                </a:lnTo>
                <a:cubicBezTo>
                  <a:pt x="4234939" y="1238153"/>
                  <a:pt x="4237457" y="1241345"/>
                  <a:pt x="4237457" y="1243862"/>
                </a:cubicBezTo>
                <a:lnTo>
                  <a:pt x="4234220" y="1246021"/>
                </a:lnTo>
                <a:lnTo>
                  <a:pt x="4228825" y="1244941"/>
                </a:lnTo>
                <a:lnTo>
                  <a:pt x="4227746" y="1246021"/>
                </a:lnTo>
                <a:lnTo>
                  <a:pt x="4226667" y="1246021"/>
                </a:lnTo>
                <a:lnTo>
                  <a:pt x="4221272" y="1243862"/>
                </a:lnTo>
                <a:lnTo>
                  <a:pt x="4217090" y="1247099"/>
                </a:lnTo>
                <a:cubicBezTo>
                  <a:pt x="4230668" y="1251056"/>
                  <a:pt x="4237457" y="1255372"/>
                  <a:pt x="4237457" y="1260047"/>
                </a:cubicBezTo>
                <a:cubicBezTo>
                  <a:pt x="4233860" y="1262026"/>
                  <a:pt x="4232062" y="1264184"/>
                  <a:pt x="4232062" y="1266522"/>
                </a:cubicBezTo>
                <a:lnTo>
                  <a:pt x="4234220" y="1269624"/>
                </a:lnTo>
                <a:lnTo>
                  <a:pt x="4239615" y="1267601"/>
                </a:lnTo>
                <a:cubicBezTo>
                  <a:pt x="4239615" y="1269309"/>
                  <a:pt x="4242852" y="1271062"/>
                  <a:pt x="4249326" y="1272861"/>
                </a:cubicBezTo>
                <a:lnTo>
                  <a:pt x="4252428" y="1276098"/>
                </a:lnTo>
                <a:lnTo>
                  <a:pt x="4254586" y="1273939"/>
                </a:lnTo>
                <a:lnTo>
                  <a:pt x="4250270" y="1267601"/>
                </a:lnTo>
                <a:lnTo>
                  <a:pt x="4253507" y="1252494"/>
                </a:lnTo>
                <a:lnTo>
                  <a:pt x="4252428" y="1247099"/>
                </a:lnTo>
                <a:lnTo>
                  <a:pt x="4253507" y="1243862"/>
                </a:lnTo>
                <a:lnTo>
                  <a:pt x="4252428" y="1242784"/>
                </a:lnTo>
                <a:lnTo>
                  <a:pt x="4251349" y="1242784"/>
                </a:lnTo>
                <a:lnTo>
                  <a:pt x="4245010" y="1243862"/>
                </a:lnTo>
                <a:lnTo>
                  <a:pt x="4241773" y="1237389"/>
                </a:lnTo>
                <a:lnTo>
                  <a:pt x="4247168" y="1233207"/>
                </a:lnTo>
                <a:lnTo>
                  <a:pt x="4252428" y="1234286"/>
                </a:lnTo>
                <a:cubicBezTo>
                  <a:pt x="4252967" y="1229970"/>
                  <a:pt x="4254406" y="1227812"/>
                  <a:pt x="4256744" y="1227812"/>
                </a:cubicBezTo>
                <a:lnTo>
                  <a:pt x="4255665" y="1226733"/>
                </a:lnTo>
                <a:lnTo>
                  <a:pt x="4255665" y="1225654"/>
                </a:lnTo>
                <a:cubicBezTo>
                  <a:pt x="4258003" y="1219900"/>
                  <a:pt x="4262678" y="1217022"/>
                  <a:pt x="4269692" y="1217022"/>
                </a:cubicBezTo>
                <a:close/>
                <a:moveTo>
                  <a:pt x="9164690" y="1216890"/>
                </a:moveTo>
                <a:cubicBezTo>
                  <a:pt x="9181775" y="1222645"/>
                  <a:pt x="9194138" y="1225522"/>
                  <a:pt x="9201781" y="1225522"/>
                </a:cubicBezTo>
                <a:cubicBezTo>
                  <a:pt x="9205558" y="1223364"/>
                  <a:pt x="9209154" y="1222284"/>
                  <a:pt x="9212571" y="1222284"/>
                </a:cubicBezTo>
                <a:cubicBezTo>
                  <a:pt x="9220484" y="1225882"/>
                  <a:pt x="9224440" y="1230243"/>
                  <a:pt x="9224440" y="1235368"/>
                </a:cubicBezTo>
                <a:cubicBezTo>
                  <a:pt x="9215808" y="1240223"/>
                  <a:pt x="9211492" y="1247776"/>
                  <a:pt x="9211492" y="1258027"/>
                </a:cubicBezTo>
                <a:lnTo>
                  <a:pt x="9212571" y="1263556"/>
                </a:lnTo>
                <a:lnTo>
                  <a:pt x="9211492" y="1267873"/>
                </a:lnTo>
                <a:lnTo>
                  <a:pt x="9212571" y="1282979"/>
                </a:lnTo>
                <a:lnTo>
                  <a:pt x="9212571" y="1299298"/>
                </a:lnTo>
                <a:cubicBezTo>
                  <a:pt x="9212571" y="1300737"/>
                  <a:pt x="9213650" y="1301456"/>
                  <a:pt x="9215808" y="1301456"/>
                </a:cubicBezTo>
                <a:lnTo>
                  <a:pt x="9216887" y="1300377"/>
                </a:lnTo>
                <a:lnTo>
                  <a:pt x="9222282" y="1301456"/>
                </a:lnTo>
                <a:lnTo>
                  <a:pt x="9223361" y="1301456"/>
                </a:lnTo>
                <a:lnTo>
                  <a:pt x="9233477" y="1298219"/>
                </a:lnTo>
                <a:cubicBezTo>
                  <a:pt x="9233477" y="1299657"/>
                  <a:pt x="9237433" y="1301096"/>
                  <a:pt x="9245346" y="1302535"/>
                </a:cubicBezTo>
                <a:cubicBezTo>
                  <a:pt x="9247144" y="1302535"/>
                  <a:pt x="9249662" y="1300737"/>
                  <a:pt x="9252899" y="1297140"/>
                </a:cubicBezTo>
                <a:lnTo>
                  <a:pt x="9264903" y="1298219"/>
                </a:lnTo>
                <a:lnTo>
                  <a:pt x="9289855" y="1273267"/>
                </a:lnTo>
                <a:lnTo>
                  <a:pt x="9304961" y="1280820"/>
                </a:lnTo>
                <a:cubicBezTo>
                  <a:pt x="9309457" y="1280820"/>
                  <a:pt x="9313098" y="1284103"/>
                  <a:pt x="9315886" y="1290667"/>
                </a:cubicBezTo>
                <a:lnTo>
                  <a:pt x="9320202" y="1294982"/>
                </a:lnTo>
                <a:lnTo>
                  <a:pt x="9318044" y="1298219"/>
                </a:lnTo>
                <a:lnTo>
                  <a:pt x="9318044" y="1302535"/>
                </a:lnTo>
                <a:lnTo>
                  <a:pt x="9323439" y="1302535"/>
                </a:lnTo>
                <a:lnTo>
                  <a:pt x="9326676" y="1305772"/>
                </a:lnTo>
                <a:cubicBezTo>
                  <a:pt x="9326676" y="1308110"/>
                  <a:pt x="9322360" y="1309908"/>
                  <a:pt x="9313728" y="1311167"/>
                </a:cubicBezTo>
                <a:cubicBezTo>
                  <a:pt x="9307164" y="1309009"/>
                  <a:pt x="9299206" y="1307930"/>
                  <a:pt x="9289855" y="1307930"/>
                </a:cubicBezTo>
                <a:lnTo>
                  <a:pt x="9281088" y="1310088"/>
                </a:lnTo>
                <a:lnTo>
                  <a:pt x="9249662" y="1310088"/>
                </a:lnTo>
                <a:lnTo>
                  <a:pt x="9238872" y="1309009"/>
                </a:lnTo>
                <a:lnTo>
                  <a:pt x="9229161" y="1310088"/>
                </a:lnTo>
                <a:lnTo>
                  <a:pt x="9215808" y="1310088"/>
                </a:lnTo>
                <a:lnTo>
                  <a:pt x="9214729" y="1315483"/>
                </a:lnTo>
                <a:cubicBezTo>
                  <a:pt x="9219045" y="1317281"/>
                  <a:pt x="9221203" y="1319485"/>
                  <a:pt x="9221203" y="1322091"/>
                </a:cubicBezTo>
                <a:lnTo>
                  <a:pt x="9217966" y="1327487"/>
                </a:lnTo>
                <a:cubicBezTo>
                  <a:pt x="9219944" y="1329825"/>
                  <a:pt x="9221383" y="1334140"/>
                  <a:pt x="9222282" y="1340435"/>
                </a:cubicBezTo>
                <a:lnTo>
                  <a:pt x="9224980" y="1339356"/>
                </a:lnTo>
                <a:cubicBezTo>
                  <a:pt x="9226149" y="1339356"/>
                  <a:pt x="9227992" y="1344076"/>
                  <a:pt x="9230510" y="1353518"/>
                </a:cubicBezTo>
                <a:cubicBezTo>
                  <a:pt x="9234826" y="1354057"/>
                  <a:pt x="9236984" y="1356215"/>
                  <a:pt x="9236984" y="1359992"/>
                </a:cubicBezTo>
                <a:lnTo>
                  <a:pt x="9235905" y="1365387"/>
                </a:lnTo>
                <a:cubicBezTo>
                  <a:pt x="9242019" y="1375547"/>
                  <a:pt x="9245616" y="1380628"/>
                  <a:pt x="9246695" y="1380628"/>
                </a:cubicBezTo>
                <a:cubicBezTo>
                  <a:pt x="9257754" y="1385303"/>
                  <a:pt x="9264543" y="1387641"/>
                  <a:pt x="9267061" y="1387641"/>
                </a:cubicBezTo>
                <a:cubicBezTo>
                  <a:pt x="9269578" y="1394655"/>
                  <a:pt x="9274254" y="1398162"/>
                  <a:pt x="9281088" y="1398162"/>
                </a:cubicBezTo>
                <a:cubicBezTo>
                  <a:pt x="9281088" y="1401758"/>
                  <a:pt x="9288686" y="1404950"/>
                  <a:pt x="9303882" y="1407737"/>
                </a:cubicBezTo>
                <a:cubicBezTo>
                  <a:pt x="9312244" y="1412053"/>
                  <a:pt x="9320382" y="1414571"/>
                  <a:pt x="9328294" y="1415290"/>
                </a:cubicBezTo>
                <a:lnTo>
                  <a:pt x="9328294" y="1416369"/>
                </a:lnTo>
                <a:cubicBezTo>
                  <a:pt x="9326856" y="1416908"/>
                  <a:pt x="9323798" y="1423382"/>
                  <a:pt x="9319123" y="1435791"/>
                </a:cubicBezTo>
                <a:cubicBezTo>
                  <a:pt x="9319123" y="1450808"/>
                  <a:pt x="9313323" y="1464924"/>
                  <a:pt x="9301724" y="1478142"/>
                </a:cubicBezTo>
                <a:lnTo>
                  <a:pt x="9300645" y="1478142"/>
                </a:lnTo>
                <a:cubicBezTo>
                  <a:pt x="9289135" y="1473286"/>
                  <a:pt x="9283381" y="1470050"/>
                  <a:pt x="9283381" y="1468431"/>
                </a:cubicBezTo>
                <a:lnTo>
                  <a:pt x="9286618" y="1463980"/>
                </a:lnTo>
                <a:lnTo>
                  <a:pt x="9284460" y="1461822"/>
                </a:lnTo>
                <a:lnTo>
                  <a:pt x="9277851" y="1462901"/>
                </a:lnTo>
                <a:cubicBezTo>
                  <a:pt x="9256361" y="1449413"/>
                  <a:pt x="9245616" y="1436780"/>
                  <a:pt x="9245616" y="1425001"/>
                </a:cubicBezTo>
                <a:lnTo>
                  <a:pt x="9238063" y="1415290"/>
                </a:lnTo>
                <a:lnTo>
                  <a:pt x="9236984" y="1416369"/>
                </a:lnTo>
                <a:lnTo>
                  <a:pt x="9235905" y="1416369"/>
                </a:lnTo>
                <a:lnTo>
                  <a:pt x="9236984" y="1417448"/>
                </a:lnTo>
                <a:lnTo>
                  <a:pt x="9236984" y="1418527"/>
                </a:lnTo>
                <a:lnTo>
                  <a:pt x="9234826" y="1420685"/>
                </a:lnTo>
                <a:cubicBezTo>
                  <a:pt x="9233027" y="1420685"/>
                  <a:pt x="9230869" y="1413088"/>
                  <a:pt x="9228352" y="1397892"/>
                </a:cubicBezTo>
                <a:cubicBezTo>
                  <a:pt x="9228352" y="1395553"/>
                  <a:pt x="9226328" y="1389439"/>
                  <a:pt x="9222282" y="1379548"/>
                </a:cubicBezTo>
                <a:cubicBezTo>
                  <a:pt x="9222282" y="1376221"/>
                  <a:pt x="9219764" y="1368984"/>
                  <a:pt x="9214729" y="1357834"/>
                </a:cubicBezTo>
                <a:lnTo>
                  <a:pt x="9214729" y="1354596"/>
                </a:lnTo>
                <a:lnTo>
                  <a:pt x="9215808" y="1349067"/>
                </a:lnTo>
                <a:lnTo>
                  <a:pt x="9211492" y="1345830"/>
                </a:lnTo>
                <a:lnTo>
                  <a:pt x="9210413" y="1345830"/>
                </a:lnTo>
                <a:cubicBezTo>
                  <a:pt x="9208075" y="1369748"/>
                  <a:pt x="9205558" y="1381707"/>
                  <a:pt x="9202860" y="1381707"/>
                </a:cubicBezTo>
                <a:lnTo>
                  <a:pt x="9188968" y="1396812"/>
                </a:lnTo>
                <a:lnTo>
                  <a:pt x="9190047" y="1402208"/>
                </a:lnTo>
                <a:cubicBezTo>
                  <a:pt x="9182134" y="1407333"/>
                  <a:pt x="9178178" y="1414211"/>
                  <a:pt x="9178178" y="1422843"/>
                </a:cubicBezTo>
                <a:cubicBezTo>
                  <a:pt x="9158666" y="1436960"/>
                  <a:pt x="9148910" y="1445997"/>
                  <a:pt x="9148910" y="1449953"/>
                </a:cubicBezTo>
                <a:cubicBezTo>
                  <a:pt x="9148910" y="1452111"/>
                  <a:pt x="9144594" y="1455708"/>
                  <a:pt x="9135962" y="1460743"/>
                </a:cubicBezTo>
                <a:lnTo>
                  <a:pt x="9130432" y="1459664"/>
                </a:lnTo>
                <a:cubicBezTo>
                  <a:pt x="9112538" y="1469465"/>
                  <a:pt x="9098826" y="1475624"/>
                  <a:pt x="9089295" y="1478142"/>
                </a:cubicBezTo>
                <a:lnTo>
                  <a:pt x="9088216" y="1478142"/>
                </a:lnTo>
                <a:lnTo>
                  <a:pt x="9080663" y="1475264"/>
                </a:lnTo>
                <a:lnTo>
                  <a:pt x="9080663" y="1474905"/>
                </a:lnTo>
                <a:lnTo>
                  <a:pt x="9077995" y="1474248"/>
                </a:lnTo>
                <a:lnTo>
                  <a:pt x="9074054" y="1472747"/>
                </a:lnTo>
                <a:lnTo>
                  <a:pt x="9074054" y="1470589"/>
                </a:lnTo>
                <a:lnTo>
                  <a:pt x="9088216" y="1462901"/>
                </a:lnTo>
                <a:cubicBezTo>
                  <a:pt x="9088216" y="1459484"/>
                  <a:pt x="9092532" y="1456607"/>
                  <a:pt x="9101164" y="1454269"/>
                </a:cubicBezTo>
                <a:lnTo>
                  <a:pt x="9141896" y="1400049"/>
                </a:lnTo>
                <a:cubicBezTo>
                  <a:pt x="9141896" y="1396093"/>
                  <a:pt x="9143335" y="1392856"/>
                  <a:pt x="9146212" y="1390339"/>
                </a:cubicBezTo>
                <a:cubicBezTo>
                  <a:pt x="9146212" y="1384584"/>
                  <a:pt x="9149090" y="1380987"/>
                  <a:pt x="9154844" y="1379548"/>
                </a:cubicBezTo>
                <a:lnTo>
                  <a:pt x="9154844" y="1376176"/>
                </a:lnTo>
                <a:cubicBezTo>
                  <a:pt x="9153765" y="1373300"/>
                  <a:pt x="9151248" y="1371861"/>
                  <a:pt x="9147291" y="1371861"/>
                </a:cubicBezTo>
                <a:cubicBezTo>
                  <a:pt x="9150169" y="1368624"/>
                  <a:pt x="9151607" y="1366106"/>
                  <a:pt x="9151607" y="1364308"/>
                </a:cubicBezTo>
                <a:lnTo>
                  <a:pt x="9150528" y="1359992"/>
                </a:lnTo>
                <a:lnTo>
                  <a:pt x="9154844" y="1353518"/>
                </a:lnTo>
                <a:lnTo>
                  <a:pt x="9154844" y="1329645"/>
                </a:lnTo>
                <a:lnTo>
                  <a:pt x="9159160" y="1313325"/>
                </a:lnTo>
                <a:lnTo>
                  <a:pt x="9159160" y="1309009"/>
                </a:lnTo>
                <a:lnTo>
                  <a:pt x="9143245" y="1307930"/>
                </a:lnTo>
                <a:lnTo>
                  <a:pt x="9138120" y="1310088"/>
                </a:lnTo>
                <a:lnTo>
                  <a:pt x="9119642" y="1310088"/>
                </a:lnTo>
                <a:cubicBezTo>
                  <a:pt x="9116045" y="1310088"/>
                  <a:pt x="9114247" y="1309369"/>
                  <a:pt x="9114247" y="1307930"/>
                </a:cubicBezTo>
                <a:lnTo>
                  <a:pt x="9108852" y="1310088"/>
                </a:lnTo>
                <a:lnTo>
                  <a:pt x="9106694" y="1310088"/>
                </a:lnTo>
                <a:lnTo>
                  <a:pt x="9106694" y="1309009"/>
                </a:lnTo>
                <a:lnTo>
                  <a:pt x="9095769" y="1310088"/>
                </a:lnTo>
                <a:lnTo>
                  <a:pt x="9067580" y="1310088"/>
                </a:lnTo>
                <a:lnTo>
                  <a:pt x="9065422" y="1307930"/>
                </a:lnTo>
                <a:lnTo>
                  <a:pt x="9065422" y="1301456"/>
                </a:lnTo>
                <a:lnTo>
                  <a:pt x="9068659" y="1298219"/>
                </a:lnTo>
                <a:lnTo>
                  <a:pt x="9075133" y="1298219"/>
                </a:lnTo>
                <a:cubicBezTo>
                  <a:pt x="9081157" y="1300377"/>
                  <a:pt x="9088755" y="1301816"/>
                  <a:pt x="9097927" y="1302535"/>
                </a:cubicBezTo>
                <a:lnTo>
                  <a:pt x="9097927" y="1303614"/>
                </a:lnTo>
                <a:lnTo>
                  <a:pt x="9112089" y="1297140"/>
                </a:lnTo>
                <a:lnTo>
                  <a:pt x="9114247" y="1297140"/>
                </a:lnTo>
                <a:lnTo>
                  <a:pt x="9127195" y="1300377"/>
                </a:lnTo>
                <a:lnTo>
                  <a:pt x="9148370" y="1297140"/>
                </a:lnTo>
                <a:lnTo>
                  <a:pt x="9155923" y="1302535"/>
                </a:lnTo>
                <a:lnTo>
                  <a:pt x="9158081" y="1296061"/>
                </a:lnTo>
                <a:lnTo>
                  <a:pt x="9157002" y="1292824"/>
                </a:lnTo>
                <a:lnTo>
                  <a:pt x="9159160" y="1286215"/>
                </a:lnTo>
                <a:lnTo>
                  <a:pt x="9159160" y="1281899"/>
                </a:lnTo>
                <a:lnTo>
                  <a:pt x="9153765" y="1249395"/>
                </a:lnTo>
                <a:lnTo>
                  <a:pt x="9154844" y="1234288"/>
                </a:lnTo>
                <a:lnTo>
                  <a:pt x="9151607" y="1228759"/>
                </a:lnTo>
                <a:lnTo>
                  <a:pt x="9151607" y="1226601"/>
                </a:lnTo>
                <a:cubicBezTo>
                  <a:pt x="9155204" y="1221026"/>
                  <a:pt x="9159565" y="1217789"/>
                  <a:pt x="9164690" y="1216890"/>
                </a:cubicBezTo>
                <a:close/>
                <a:moveTo>
                  <a:pt x="2097531" y="1216886"/>
                </a:moveTo>
                <a:cubicBezTo>
                  <a:pt x="2107959" y="1217606"/>
                  <a:pt x="2119873" y="1219764"/>
                  <a:pt x="2133271" y="1223361"/>
                </a:cubicBezTo>
                <a:lnTo>
                  <a:pt x="2137588" y="1221203"/>
                </a:lnTo>
                <a:lnTo>
                  <a:pt x="2154851" y="1222282"/>
                </a:lnTo>
                <a:lnTo>
                  <a:pt x="2157144" y="1222282"/>
                </a:lnTo>
                <a:cubicBezTo>
                  <a:pt x="2159481" y="1223181"/>
                  <a:pt x="2161640" y="1226823"/>
                  <a:pt x="2163619" y="1233207"/>
                </a:cubicBezTo>
                <a:lnTo>
                  <a:pt x="2163619" y="1236444"/>
                </a:lnTo>
                <a:cubicBezTo>
                  <a:pt x="2162179" y="1240400"/>
                  <a:pt x="2157459" y="1243997"/>
                  <a:pt x="2149456" y="1247234"/>
                </a:cubicBezTo>
                <a:lnTo>
                  <a:pt x="2141903" y="1263553"/>
                </a:lnTo>
                <a:lnTo>
                  <a:pt x="2142982" y="1264633"/>
                </a:lnTo>
                <a:lnTo>
                  <a:pt x="2144061" y="1264633"/>
                </a:lnTo>
                <a:lnTo>
                  <a:pt x="2159303" y="1259102"/>
                </a:lnTo>
                <a:lnTo>
                  <a:pt x="2164698" y="1260182"/>
                </a:lnTo>
                <a:lnTo>
                  <a:pt x="2172251" y="1259102"/>
                </a:lnTo>
                <a:lnTo>
                  <a:pt x="2189650" y="1263553"/>
                </a:lnTo>
                <a:lnTo>
                  <a:pt x="2198282" y="1262475"/>
                </a:lnTo>
                <a:lnTo>
                  <a:pt x="2202598" y="1264633"/>
                </a:lnTo>
                <a:cubicBezTo>
                  <a:pt x="2213838" y="1264633"/>
                  <a:pt x="2221794" y="1259193"/>
                  <a:pt x="2226470" y="1248312"/>
                </a:cubicBezTo>
                <a:cubicBezTo>
                  <a:pt x="2233305" y="1240400"/>
                  <a:pt x="2239823" y="1234241"/>
                  <a:pt x="2246027" y="1229835"/>
                </a:cubicBezTo>
                <a:lnTo>
                  <a:pt x="2250344" y="1229835"/>
                </a:lnTo>
                <a:cubicBezTo>
                  <a:pt x="2260054" y="1234780"/>
                  <a:pt x="2266888" y="1242018"/>
                  <a:pt x="2270843" y="1251550"/>
                </a:cubicBezTo>
                <a:cubicBezTo>
                  <a:pt x="2275250" y="1255686"/>
                  <a:pt x="2279971" y="1258563"/>
                  <a:pt x="2285007" y="1260182"/>
                </a:cubicBezTo>
                <a:lnTo>
                  <a:pt x="2287165" y="1264633"/>
                </a:lnTo>
                <a:cubicBezTo>
                  <a:pt x="2287165" y="1268049"/>
                  <a:pt x="2285366" y="1271646"/>
                  <a:pt x="2281770" y="1275423"/>
                </a:cubicBezTo>
                <a:lnTo>
                  <a:pt x="2278532" y="1275423"/>
                </a:lnTo>
                <a:cubicBezTo>
                  <a:pt x="2266933" y="1271646"/>
                  <a:pt x="2261133" y="1268049"/>
                  <a:pt x="2261133" y="1264633"/>
                </a:cubicBezTo>
                <a:lnTo>
                  <a:pt x="2258975" y="1264633"/>
                </a:lnTo>
                <a:cubicBezTo>
                  <a:pt x="2258255" y="1268948"/>
                  <a:pt x="2256457" y="1271106"/>
                  <a:pt x="2253581" y="1271106"/>
                </a:cubicBezTo>
                <a:lnTo>
                  <a:pt x="2248185" y="1270028"/>
                </a:lnTo>
                <a:lnTo>
                  <a:pt x="2240498" y="1271106"/>
                </a:lnTo>
                <a:lnTo>
                  <a:pt x="2237260" y="1267870"/>
                </a:lnTo>
                <a:lnTo>
                  <a:pt x="2236180" y="1267870"/>
                </a:lnTo>
                <a:lnTo>
                  <a:pt x="2228628" y="1270028"/>
                </a:lnTo>
                <a:lnTo>
                  <a:pt x="2222155" y="1267870"/>
                </a:lnTo>
                <a:lnTo>
                  <a:pt x="2221075" y="1267870"/>
                </a:lnTo>
                <a:cubicBezTo>
                  <a:pt x="2216131" y="1270207"/>
                  <a:pt x="2206733" y="1272006"/>
                  <a:pt x="2192887" y="1273264"/>
                </a:cubicBezTo>
                <a:lnTo>
                  <a:pt x="2187491" y="1271106"/>
                </a:lnTo>
                <a:lnTo>
                  <a:pt x="2177646" y="1274343"/>
                </a:lnTo>
                <a:cubicBezTo>
                  <a:pt x="2177646" y="1272725"/>
                  <a:pt x="2173329" y="1271646"/>
                  <a:pt x="2164698" y="1271106"/>
                </a:cubicBezTo>
                <a:lnTo>
                  <a:pt x="2144061" y="1272186"/>
                </a:lnTo>
                <a:lnTo>
                  <a:pt x="2140824" y="1272186"/>
                </a:lnTo>
                <a:cubicBezTo>
                  <a:pt x="2138128" y="1274343"/>
                  <a:pt x="2135609" y="1275423"/>
                  <a:pt x="2133271" y="1275423"/>
                </a:cubicBezTo>
                <a:lnTo>
                  <a:pt x="2132193" y="1274343"/>
                </a:lnTo>
                <a:lnTo>
                  <a:pt x="2131114" y="1274343"/>
                </a:lnTo>
                <a:lnTo>
                  <a:pt x="2130033" y="1275423"/>
                </a:lnTo>
                <a:lnTo>
                  <a:pt x="2130033" y="1276501"/>
                </a:lnTo>
                <a:lnTo>
                  <a:pt x="2134350" y="1281896"/>
                </a:lnTo>
                <a:lnTo>
                  <a:pt x="2134350" y="1285133"/>
                </a:lnTo>
                <a:cubicBezTo>
                  <a:pt x="2127787" y="1296014"/>
                  <a:pt x="2120908" y="1303971"/>
                  <a:pt x="2113714" y="1309007"/>
                </a:cubicBezTo>
                <a:cubicBezTo>
                  <a:pt x="2113714" y="1313682"/>
                  <a:pt x="2112276" y="1317324"/>
                  <a:pt x="2109398" y="1319931"/>
                </a:cubicBezTo>
                <a:lnTo>
                  <a:pt x="2112634" y="1325326"/>
                </a:lnTo>
                <a:lnTo>
                  <a:pt x="2112634" y="1328563"/>
                </a:lnTo>
                <a:cubicBezTo>
                  <a:pt x="2112634" y="1331261"/>
                  <a:pt x="2110836" y="1334498"/>
                  <a:pt x="2107240" y="1338274"/>
                </a:cubicBezTo>
                <a:lnTo>
                  <a:pt x="2107240" y="1364305"/>
                </a:lnTo>
                <a:lnTo>
                  <a:pt x="2105082" y="1375095"/>
                </a:lnTo>
                <a:lnTo>
                  <a:pt x="2106163" y="1380625"/>
                </a:lnTo>
                <a:lnTo>
                  <a:pt x="2102924" y="1381704"/>
                </a:lnTo>
                <a:lnTo>
                  <a:pt x="2102924" y="1382783"/>
                </a:lnTo>
                <a:cubicBezTo>
                  <a:pt x="2105802" y="1383143"/>
                  <a:pt x="2107240" y="1384222"/>
                  <a:pt x="2107240" y="1386020"/>
                </a:cubicBezTo>
                <a:lnTo>
                  <a:pt x="2107240" y="1403284"/>
                </a:lnTo>
                <a:lnTo>
                  <a:pt x="2105082" y="1406521"/>
                </a:lnTo>
                <a:lnTo>
                  <a:pt x="2105082" y="1407600"/>
                </a:lnTo>
                <a:lnTo>
                  <a:pt x="2107240" y="1419604"/>
                </a:lnTo>
                <a:lnTo>
                  <a:pt x="2104004" y="1424999"/>
                </a:lnTo>
                <a:cubicBezTo>
                  <a:pt x="2104004" y="1432912"/>
                  <a:pt x="2106163" y="1440150"/>
                  <a:pt x="2110477" y="1446714"/>
                </a:cubicBezTo>
                <a:cubicBezTo>
                  <a:pt x="2110477" y="1453188"/>
                  <a:pt x="2113355" y="1456425"/>
                  <a:pt x="2119110" y="1456425"/>
                </a:cubicBezTo>
                <a:lnTo>
                  <a:pt x="2120189" y="1456425"/>
                </a:lnTo>
                <a:lnTo>
                  <a:pt x="2146220" y="1455346"/>
                </a:lnTo>
                <a:lnTo>
                  <a:pt x="2159303" y="1456425"/>
                </a:lnTo>
                <a:lnTo>
                  <a:pt x="2159303" y="1455346"/>
                </a:lnTo>
                <a:lnTo>
                  <a:pt x="2158224" y="1413130"/>
                </a:lnTo>
                <a:lnTo>
                  <a:pt x="2159303" y="1382783"/>
                </a:lnTo>
                <a:lnTo>
                  <a:pt x="2164698" y="1379546"/>
                </a:lnTo>
                <a:lnTo>
                  <a:pt x="2165776" y="1380625"/>
                </a:lnTo>
                <a:lnTo>
                  <a:pt x="2166856" y="1380625"/>
                </a:lnTo>
                <a:lnTo>
                  <a:pt x="2166856" y="1378332"/>
                </a:lnTo>
                <a:lnTo>
                  <a:pt x="2162540" y="1377253"/>
                </a:lnTo>
                <a:lnTo>
                  <a:pt x="2159303" y="1378332"/>
                </a:lnTo>
                <a:lnTo>
                  <a:pt x="2159303" y="1377253"/>
                </a:lnTo>
                <a:lnTo>
                  <a:pt x="2157144" y="1374016"/>
                </a:lnTo>
                <a:lnTo>
                  <a:pt x="2160381" y="1364305"/>
                </a:lnTo>
                <a:cubicBezTo>
                  <a:pt x="2159663" y="1360709"/>
                  <a:pt x="2156739" y="1358910"/>
                  <a:pt x="2151615" y="1358910"/>
                </a:cubicBezTo>
                <a:lnTo>
                  <a:pt x="2142982" y="1362147"/>
                </a:lnTo>
                <a:lnTo>
                  <a:pt x="2142982" y="1358910"/>
                </a:lnTo>
                <a:lnTo>
                  <a:pt x="2136508" y="1358910"/>
                </a:lnTo>
                <a:cubicBezTo>
                  <a:pt x="2133451" y="1356033"/>
                  <a:pt x="2129091" y="1354594"/>
                  <a:pt x="2123426" y="1354594"/>
                </a:cubicBezTo>
                <a:lnTo>
                  <a:pt x="2120189" y="1355673"/>
                </a:lnTo>
                <a:lnTo>
                  <a:pt x="2118029" y="1352436"/>
                </a:lnTo>
                <a:lnTo>
                  <a:pt x="2120189" y="1350278"/>
                </a:lnTo>
                <a:lnTo>
                  <a:pt x="2125583" y="1351357"/>
                </a:lnTo>
                <a:lnTo>
                  <a:pt x="2126798" y="1351357"/>
                </a:lnTo>
                <a:cubicBezTo>
                  <a:pt x="2129495" y="1349289"/>
                  <a:pt x="2134530" y="1347446"/>
                  <a:pt x="2141903" y="1345827"/>
                </a:cubicBezTo>
                <a:lnTo>
                  <a:pt x="2157144" y="1350278"/>
                </a:lnTo>
                <a:lnTo>
                  <a:pt x="2159303" y="1346906"/>
                </a:lnTo>
                <a:lnTo>
                  <a:pt x="2159303" y="1329643"/>
                </a:lnTo>
                <a:lnTo>
                  <a:pt x="2160381" y="1325326"/>
                </a:lnTo>
                <a:lnTo>
                  <a:pt x="2159303" y="1321011"/>
                </a:lnTo>
                <a:lnTo>
                  <a:pt x="2159303" y="1305769"/>
                </a:lnTo>
                <a:lnTo>
                  <a:pt x="2161461" y="1302532"/>
                </a:lnTo>
                <a:lnTo>
                  <a:pt x="2161461" y="1300374"/>
                </a:lnTo>
                <a:cubicBezTo>
                  <a:pt x="2156335" y="1295159"/>
                  <a:pt x="2153773" y="1290798"/>
                  <a:pt x="2153773" y="1287291"/>
                </a:cubicBezTo>
                <a:lnTo>
                  <a:pt x="2153773" y="1284054"/>
                </a:lnTo>
                <a:cubicBezTo>
                  <a:pt x="2153773" y="1282616"/>
                  <a:pt x="2156335" y="1281177"/>
                  <a:pt x="2161461" y="1279738"/>
                </a:cubicBezTo>
                <a:lnTo>
                  <a:pt x="2200439" y="1285133"/>
                </a:lnTo>
                <a:lnTo>
                  <a:pt x="2211230" y="1285133"/>
                </a:lnTo>
                <a:lnTo>
                  <a:pt x="2215680" y="1284054"/>
                </a:lnTo>
                <a:cubicBezTo>
                  <a:pt x="2218919" y="1285493"/>
                  <a:pt x="2220716" y="1286932"/>
                  <a:pt x="2221075" y="1288371"/>
                </a:cubicBezTo>
                <a:lnTo>
                  <a:pt x="2221075" y="1290664"/>
                </a:lnTo>
                <a:cubicBezTo>
                  <a:pt x="2221075" y="1292102"/>
                  <a:pt x="2218871" y="1293541"/>
                  <a:pt x="2214466" y="1294979"/>
                </a:cubicBezTo>
                <a:cubicBezTo>
                  <a:pt x="2214466" y="1296958"/>
                  <a:pt x="2212309" y="1301633"/>
                  <a:pt x="2207993" y="1309007"/>
                </a:cubicBezTo>
                <a:lnTo>
                  <a:pt x="2207993" y="1311164"/>
                </a:lnTo>
                <a:lnTo>
                  <a:pt x="2212309" y="1321011"/>
                </a:lnTo>
                <a:lnTo>
                  <a:pt x="2201518" y="1330721"/>
                </a:lnTo>
                <a:lnTo>
                  <a:pt x="2201518" y="1333958"/>
                </a:lnTo>
                <a:lnTo>
                  <a:pt x="2207993" y="1338274"/>
                </a:lnTo>
                <a:lnTo>
                  <a:pt x="2207993" y="1340432"/>
                </a:lnTo>
                <a:lnTo>
                  <a:pt x="2206914" y="1351357"/>
                </a:lnTo>
                <a:lnTo>
                  <a:pt x="2212309" y="1351357"/>
                </a:lnTo>
                <a:lnTo>
                  <a:pt x="2214466" y="1353515"/>
                </a:lnTo>
                <a:cubicBezTo>
                  <a:pt x="2210869" y="1354414"/>
                  <a:pt x="2209072" y="1355493"/>
                  <a:pt x="2209072" y="1356752"/>
                </a:cubicBezTo>
                <a:lnTo>
                  <a:pt x="2211230" y="1364305"/>
                </a:lnTo>
                <a:lnTo>
                  <a:pt x="2210150" y="1369700"/>
                </a:lnTo>
                <a:lnTo>
                  <a:pt x="2211230" y="1370780"/>
                </a:lnTo>
                <a:lnTo>
                  <a:pt x="2211230" y="1371858"/>
                </a:lnTo>
                <a:lnTo>
                  <a:pt x="2209072" y="1384941"/>
                </a:lnTo>
                <a:lnTo>
                  <a:pt x="2210150" y="1400047"/>
                </a:lnTo>
                <a:lnTo>
                  <a:pt x="2209072" y="1404363"/>
                </a:lnTo>
                <a:lnTo>
                  <a:pt x="2210150" y="1409893"/>
                </a:lnTo>
                <a:cubicBezTo>
                  <a:pt x="2210150" y="1417626"/>
                  <a:pt x="2208352" y="1423021"/>
                  <a:pt x="2204755" y="1426078"/>
                </a:cubicBezTo>
                <a:lnTo>
                  <a:pt x="2212309" y="1445635"/>
                </a:lnTo>
                <a:lnTo>
                  <a:pt x="2207993" y="1455346"/>
                </a:lnTo>
                <a:lnTo>
                  <a:pt x="2209072" y="1458583"/>
                </a:lnTo>
                <a:lnTo>
                  <a:pt x="2210150" y="1458583"/>
                </a:lnTo>
                <a:lnTo>
                  <a:pt x="2231865" y="1453188"/>
                </a:lnTo>
                <a:lnTo>
                  <a:pt x="2231865" y="1451030"/>
                </a:lnTo>
                <a:lnTo>
                  <a:pt x="2229708" y="1447793"/>
                </a:lnTo>
                <a:lnTo>
                  <a:pt x="2229708" y="1444556"/>
                </a:lnTo>
                <a:cubicBezTo>
                  <a:pt x="2231326" y="1440959"/>
                  <a:pt x="2235283" y="1436958"/>
                  <a:pt x="2241577" y="1432552"/>
                </a:cubicBezTo>
                <a:lnTo>
                  <a:pt x="2246027" y="1427157"/>
                </a:lnTo>
                <a:cubicBezTo>
                  <a:pt x="2254660" y="1429855"/>
                  <a:pt x="2260054" y="1433856"/>
                  <a:pt x="2262212" y="1439161"/>
                </a:cubicBezTo>
                <a:cubicBezTo>
                  <a:pt x="2266529" y="1439161"/>
                  <a:pt x="2273407" y="1444916"/>
                  <a:pt x="2282848" y="1456425"/>
                </a:cubicBezTo>
                <a:cubicBezTo>
                  <a:pt x="2286086" y="1456425"/>
                  <a:pt x="2288243" y="1457864"/>
                  <a:pt x="2289323" y="1460741"/>
                </a:cubicBezTo>
                <a:cubicBezTo>
                  <a:pt x="2289323" y="1462359"/>
                  <a:pt x="2283523" y="1464158"/>
                  <a:pt x="2271924" y="1466136"/>
                </a:cubicBezTo>
                <a:lnTo>
                  <a:pt x="2270843" y="1467350"/>
                </a:lnTo>
                <a:lnTo>
                  <a:pt x="2269766" y="1467350"/>
                </a:lnTo>
                <a:lnTo>
                  <a:pt x="2268686" y="1466136"/>
                </a:lnTo>
                <a:lnTo>
                  <a:pt x="2263291" y="1467350"/>
                </a:lnTo>
                <a:lnTo>
                  <a:pt x="2224312" y="1467350"/>
                </a:lnTo>
                <a:cubicBezTo>
                  <a:pt x="2217029" y="1467350"/>
                  <a:pt x="2213388" y="1466586"/>
                  <a:pt x="2213388" y="1465057"/>
                </a:cubicBezTo>
                <a:lnTo>
                  <a:pt x="2205835" y="1466136"/>
                </a:lnTo>
                <a:lnTo>
                  <a:pt x="2192887" y="1465057"/>
                </a:lnTo>
                <a:lnTo>
                  <a:pt x="2176566" y="1467350"/>
                </a:lnTo>
                <a:lnTo>
                  <a:pt x="2174409" y="1465057"/>
                </a:lnTo>
                <a:cubicBezTo>
                  <a:pt x="2174409" y="1467305"/>
                  <a:pt x="2173688" y="1468429"/>
                  <a:pt x="2172251" y="1468429"/>
                </a:cubicBezTo>
                <a:lnTo>
                  <a:pt x="2170092" y="1468429"/>
                </a:lnTo>
                <a:cubicBezTo>
                  <a:pt x="2156695" y="1466361"/>
                  <a:pt x="2149096" y="1464518"/>
                  <a:pt x="2147298" y="1462899"/>
                </a:cubicBezTo>
                <a:lnTo>
                  <a:pt x="2146220" y="1462899"/>
                </a:lnTo>
                <a:lnTo>
                  <a:pt x="2140824" y="1466136"/>
                </a:lnTo>
                <a:lnTo>
                  <a:pt x="2131114" y="1459662"/>
                </a:lnTo>
                <a:lnTo>
                  <a:pt x="2130033" y="1459662"/>
                </a:lnTo>
                <a:lnTo>
                  <a:pt x="2130033" y="1467350"/>
                </a:lnTo>
                <a:cubicBezTo>
                  <a:pt x="2130033" y="1468609"/>
                  <a:pt x="2128191" y="1469688"/>
                  <a:pt x="2124505" y="1470587"/>
                </a:cubicBezTo>
                <a:lnTo>
                  <a:pt x="2113714" y="1467350"/>
                </a:lnTo>
                <a:lnTo>
                  <a:pt x="2108319" y="1468429"/>
                </a:lnTo>
                <a:lnTo>
                  <a:pt x="2108319" y="1477061"/>
                </a:lnTo>
                <a:lnTo>
                  <a:pt x="2105082" y="1480298"/>
                </a:lnTo>
                <a:lnTo>
                  <a:pt x="2102924" y="1480298"/>
                </a:lnTo>
                <a:lnTo>
                  <a:pt x="2099689" y="1478140"/>
                </a:lnTo>
                <a:lnTo>
                  <a:pt x="2098608" y="1478140"/>
                </a:lnTo>
                <a:lnTo>
                  <a:pt x="2094157" y="1481377"/>
                </a:lnTo>
                <a:lnTo>
                  <a:pt x="2089842" y="1481377"/>
                </a:lnTo>
                <a:cubicBezTo>
                  <a:pt x="2088763" y="1481377"/>
                  <a:pt x="2087685" y="1479938"/>
                  <a:pt x="2086605" y="1477061"/>
                </a:cubicBezTo>
                <a:lnTo>
                  <a:pt x="2085526" y="1475982"/>
                </a:lnTo>
                <a:lnTo>
                  <a:pt x="2081209" y="1475982"/>
                </a:lnTo>
                <a:cubicBezTo>
                  <a:pt x="2081209" y="1478859"/>
                  <a:pt x="2080130" y="1480298"/>
                  <a:pt x="2077972" y="1480298"/>
                </a:cubicBezTo>
                <a:lnTo>
                  <a:pt x="2073656" y="1480298"/>
                </a:lnTo>
                <a:lnTo>
                  <a:pt x="2072578" y="1479219"/>
                </a:lnTo>
                <a:lnTo>
                  <a:pt x="2071499" y="1480298"/>
                </a:lnTo>
                <a:lnTo>
                  <a:pt x="2065968" y="1480298"/>
                </a:lnTo>
                <a:cubicBezTo>
                  <a:pt x="2060215" y="1480298"/>
                  <a:pt x="2057335" y="1477421"/>
                  <a:pt x="2057335" y="1471666"/>
                </a:cubicBezTo>
                <a:lnTo>
                  <a:pt x="2059495" y="1460741"/>
                </a:lnTo>
                <a:lnTo>
                  <a:pt x="2059495" y="1458583"/>
                </a:lnTo>
                <a:lnTo>
                  <a:pt x="2054099" y="1453188"/>
                </a:lnTo>
                <a:lnTo>
                  <a:pt x="2054099" y="1452109"/>
                </a:lnTo>
                <a:lnTo>
                  <a:pt x="2058416" y="1446714"/>
                </a:lnTo>
                <a:lnTo>
                  <a:pt x="2058416" y="1444556"/>
                </a:lnTo>
                <a:lnTo>
                  <a:pt x="2056259" y="1435789"/>
                </a:lnTo>
                <a:lnTo>
                  <a:pt x="2056259" y="1427157"/>
                </a:lnTo>
                <a:lnTo>
                  <a:pt x="2057335" y="1426078"/>
                </a:lnTo>
                <a:cubicBezTo>
                  <a:pt x="2055898" y="1422661"/>
                  <a:pt x="2054819" y="1415783"/>
                  <a:pt x="2054099" y="1405442"/>
                </a:cubicBezTo>
                <a:cubicBezTo>
                  <a:pt x="2054819" y="1402745"/>
                  <a:pt x="2057335" y="1399148"/>
                  <a:pt x="2061653" y="1394652"/>
                </a:cubicBezTo>
                <a:lnTo>
                  <a:pt x="2061653" y="1392494"/>
                </a:lnTo>
                <a:cubicBezTo>
                  <a:pt x="2059855" y="1392494"/>
                  <a:pt x="2057335" y="1391056"/>
                  <a:pt x="2054099" y="1388178"/>
                </a:cubicBezTo>
                <a:lnTo>
                  <a:pt x="2053020" y="1388178"/>
                </a:lnTo>
                <a:cubicBezTo>
                  <a:pt x="2039982" y="1397529"/>
                  <a:pt x="2031665" y="1402205"/>
                  <a:pt x="2028069" y="1402205"/>
                </a:cubicBezTo>
                <a:lnTo>
                  <a:pt x="2026991" y="1402205"/>
                </a:lnTo>
                <a:lnTo>
                  <a:pt x="2023752" y="1398968"/>
                </a:lnTo>
                <a:lnTo>
                  <a:pt x="2023752" y="1394652"/>
                </a:lnTo>
                <a:cubicBezTo>
                  <a:pt x="2029507" y="1388898"/>
                  <a:pt x="2034947" y="1382019"/>
                  <a:pt x="2040073" y="1374016"/>
                </a:cubicBezTo>
                <a:cubicBezTo>
                  <a:pt x="2040073" y="1363946"/>
                  <a:pt x="2042231" y="1358910"/>
                  <a:pt x="2046547" y="1358910"/>
                </a:cubicBezTo>
                <a:lnTo>
                  <a:pt x="2046547" y="1354594"/>
                </a:lnTo>
                <a:lnTo>
                  <a:pt x="2056259" y="1327484"/>
                </a:lnTo>
                <a:lnTo>
                  <a:pt x="2050863" y="1314402"/>
                </a:lnTo>
                <a:lnTo>
                  <a:pt x="2050863" y="1311164"/>
                </a:lnTo>
                <a:lnTo>
                  <a:pt x="2054099" y="1307927"/>
                </a:lnTo>
                <a:lnTo>
                  <a:pt x="2068262" y="1307927"/>
                </a:lnTo>
                <a:cubicBezTo>
                  <a:pt x="2068262" y="1304151"/>
                  <a:pt x="2070419" y="1300554"/>
                  <a:pt x="2074736" y="1297137"/>
                </a:cubicBezTo>
                <a:lnTo>
                  <a:pt x="2080130" y="1276501"/>
                </a:lnTo>
                <a:cubicBezTo>
                  <a:pt x="2079051" y="1273624"/>
                  <a:pt x="2077972" y="1272186"/>
                  <a:pt x="2076893" y="1272186"/>
                </a:cubicBezTo>
                <a:lnTo>
                  <a:pt x="2034542" y="1272186"/>
                </a:lnTo>
                <a:lnTo>
                  <a:pt x="2029147" y="1266790"/>
                </a:lnTo>
                <a:lnTo>
                  <a:pt x="2029147" y="1265711"/>
                </a:lnTo>
                <a:cubicBezTo>
                  <a:pt x="2029147" y="1263913"/>
                  <a:pt x="2030586" y="1262834"/>
                  <a:pt x="2033464" y="1262475"/>
                </a:cubicBezTo>
                <a:lnTo>
                  <a:pt x="2040073" y="1266790"/>
                </a:lnTo>
                <a:lnTo>
                  <a:pt x="2042231" y="1266790"/>
                </a:lnTo>
                <a:cubicBezTo>
                  <a:pt x="2043849" y="1266790"/>
                  <a:pt x="2045287" y="1264228"/>
                  <a:pt x="2046547" y="1259102"/>
                </a:cubicBezTo>
                <a:lnTo>
                  <a:pt x="2056259" y="1259102"/>
                </a:lnTo>
                <a:cubicBezTo>
                  <a:pt x="2065700" y="1262789"/>
                  <a:pt x="2074736" y="1264633"/>
                  <a:pt x="2083367" y="1264633"/>
                </a:cubicBezTo>
                <a:cubicBezTo>
                  <a:pt x="2089122" y="1253572"/>
                  <a:pt x="2092000" y="1245256"/>
                  <a:pt x="2092000" y="1239680"/>
                </a:cubicBezTo>
                <a:lnTo>
                  <a:pt x="2089842" y="1225519"/>
                </a:lnTo>
                <a:lnTo>
                  <a:pt x="2089842" y="1224440"/>
                </a:lnTo>
                <a:cubicBezTo>
                  <a:pt x="2092179" y="1220124"/>
                  <a:pt x="2094742" y="1217606"/>
                  <a:pt x="2097531" y="1216886"/>
                </a:cubicBezTo>
                <a:close/>
                <a:moveTo>
                  <a:pt x="4074122" y="1215943"/>
                </a:moveTo>
                <a:lnTo>
                  <a:pt x="4076280" y="1215943"/>
                </a:lnTo>
                <a:cubicBezTo>
                  <a:pt x="4078438" y="1218101"/>
                  <a:pt x="4081990" y="1219180"/>
                  <a:pt x="4086936" y="1219180"/>
                </a:cubicBezTo>
                <a:cubicBezTo>
                  <a:pt x="4094308" y="1226014"/>
                  <a:pt x="4101142" y="1229970"/>
                  <a:pt x="4107437" y="1231049"/>
                </a:cubicBezTo>
                <a:lnTo>
                  <a:pt x="4116069" y="1238467"/>
                </a:lnTo>
                <a:cubicBezTo>
                  <a:pt x="4116069" y="1239906"/>
                  <a:pt x="4117102" y="1240625"/>
                  <a:pt x="4119171" y="1240625"/>
                </a:cubicBezTo>
                <a:cubicBezTo>
                  <a:pt x="4123487" y="1244042"/>
                  <a:pt x="4125645" y="1246560"/>
                  <a:pt x="4125645" y="1248178"/>
                </a:cubicBezTo>
                <a:cubicBezTo>
                  <a:pt x="4125645" y="1268230"/>
                  <a:pt x="4114900" y="1278255"/>
                  <a:pt x="4093410" y="1278255"/>
                </a:cubicBezTo>
                <a:lnTo>
                  <a:pt x="4092331" y="1279334"/>
                </a:lnTo>
                <a:lnTo>
                  <a:pt x="4091252" y="1279334"/>
                </a:lnTo>
                <a:cubicBezTo>
                  <a:pt x="4089992" y="1279334"/>
                  <a:pt x="4086801" y="1276098"/>
                  <a:pt x="4081675" y="1269624"/>
                </a:cubicBezTo>
                <a:cubicBezTo>
                  <a:pt x="4078798" y="1269624"/>
                  <a:pt x="4077359" y="1268589"/>
                  <a:pt x="4077359" y="1266522"/>
                </a:cubicBezTo>
                <a:lnTo>
                  <a:pt x="4077359" y="1263285"/>
                </a:lnTo>
                <a:lnTo>
                  <a:pt x="4080596" y="1260047"/>
                </a:lnTo>
                <a:lnTo>
                  <a:pt x="4082754" y="1260047"/>
                </a:lnTo>
                <a:cubicBezTo>
                  <a:pt x="4083114" y="1262925"/>
                  <a:pt x="4085587" y="1264364"/>
                  <a:pt x="4090173" y="1264364"/>
                </a:cubicBezTo>
                <a:lnTo>
                  <a:pt x="4091252" y="1264364"/>
                </a:lnTo>
                <a:lnTo>
                  <a:pt x="4091252" y="1263285"/>
                </a:lnTo>
                <a:cubicBezTo>
                  <a:pt x="4085767" y="1262206"/>
                  <a:pt x="4081136" y="1258969"/>
                  <a:pt x="4077359" y="1253574"/>
                </a:cubicBezTo>
                <a:lnTo>
                  <a:pt x="4077359" y="1252494"/>
                </a:lnTo>
                <a:lnTo>
                  <a:pt x="4079517" y="1246021"/>
                </a:lnTo>
                <a:lnTo>
                  <a:pt x="4079517" y="1244941"/>
                </a:lnTo>
                <a:lnTo>
                  <a:pt x="4069806" y="1222417"/>
                </a:lnTo>
                <a:cubicBezTo>
                  <a:pt x="4071245" y="1218101"/>
                  <a:pt x="4072684" y="1215943"/>
                  <a:pt x="4074122" y="1215943"/>
                </a:cubicBezTo>
                <a:close/>
                <a:moveTo>
                  <a:pt x="7123085" y="1212140"/>
                </a:moveTo>
                <a:lnTo>
                  <a:pt x="7123085" y="1213220"/>
                </a:lnTo>
                <a:lnTo>
                  <a:pt x="7125243" y="1213220"/>
                </a:lnTo>
                <a:lnTo>
                  <a:pt x="7125243" y="1212140"/>
                </a:lnTo>
                <a:close/>
                <a:moveTo>
                  <a:pt x="7259039" y="1211061"/>
                </a:moveTo>
                <a:lnTo>
                  <a:pt x="7259039" y="1213220"/>
                </a:lnTo>
                <a:lnTo>
                  <a:pt x="7260118" y="1213220"/>
                </a:lnTo>
                <a:lnTo>
                  <a:pt x="7260118" y="1211061"/>
                </a:lnTo>
                <a:close/>
                <a:moveTo>
                  <a:pt x="2746318" y="1208422"/>
                </a:moveTo>
                <a:lnTo>
                  <a:pt x="2745239" y="1211525"/>
                </a:lnTo>
                <a:lnTo>
                  <a:pt x="2746318" y="1212603"/>
                </a:lnTo>
                <a:lnTo>
                  <a:pt x="2747397" y="1212603"/>
                </a:lnTo>
                <a:lnTo>
                  <a:pt x="2747397" y="1208422"/>
                </a:lnTo>
                <a:close/>
                <a:moveTo>
                  <a:pt x="55434" y="1190468"/>
                </a:moveTo>
                <a:cubicBezTo>
                  <a:pt x="71977" y="1195504"/>
                  <a:pt x="87038" y="1198381"/>
                  <a:pt x="100616" y="1199101"/>
                </a:cubicBezTo>
                <a:cubicBezTo>
                  <a:pt x="100616" y="1201079"/>
                  <a:pt x="103853" y="1202517"/>
                  <a:pt x="110327" y="1203417"/>
                </a:cubicBezTo>
                <a:lnTo>
                  <a:pt x="112485" y="1206519"/>
                </a:lnTo>
                <a:lnTo>
                  <a:pt x="112485" y="1208677"/>
                </a:lnTo>
                <a:cubicBezTo>
                  <a:pt x="112485" y="1211015"/>
                  <a:pt x="108529" y="1213173"/>
                  <a:pt x="100616" y="1215151"/>
                </a:cubicBezTo>
                <a:cubicBezTo>
                  <a:pt x="92703" y="1224322"/>
                  <a:pt x="88747" y="1230751"/>
                  <a:pt x="88747" y="1234438"/>
                </a:cubicBezTo>
                <a:cubicBezTo>
                  <a:pt x="88747" y="1239114"/>
                  <a:pt x="81240" y="1246307"/>
                  <a:pt x="66223" y="1256018"/>
                </a:cubicBezTo>
                <a:lnTo>
                  <a:pt x="65145" y="1257097"/>
                </a:lnTo>
                <a:lnTo>
                  <a:pt x="66223" y="1260334"/>
                </a:lnTo>
                <a:cubicBezTo>
                  <a:pt x="71258" y="1260334"/>
                  <a:pt x="76653" y="1258176"/>
                  <a:pt x="82409" y="1253860"/>
                </a:cubicBezTo>
                <a:cubicBezTo>
                  <a:pt x="84296" y="1253860"/>
                  <a:pt x="87847" y="1250983"/>
                  <a:pt x="93063" y="1245228"/>
                </a:cubicBezTo>
                <a:lnTo>
                  <a:pt x="97379" y="1243070"/>
                </a:lnTo>
                <a:lnTo>
                  <a:pt x="98458" y="1243070"/>
                </a:lnTo>
                <a:cubicBezTo>
                  <a:pt x="102414" y="1243070"/>
                  <a:pt x="107765" y="1245947"/>
                  <a:pt x="114508" y="1251702"/>
                </a:cubicBezTo>
                <a:cubicBezTo>
                  <a:pt x="121162" y="1251702"/>
                  <a:pt x="129075" y="1257052"/>
                  <a:pt x="138246" y="1267752"/>
                </a:cubicBezTo>
                <a:cubicBezTo>
                  <a:pt x="139684" y="1259210"/>
                  <a:pt x="142158" y="1254939"/>
                  <a:pt x="145664" y="1254939"/>
                </a:cubicBezTo>
                <a:lnTo>
                  <a:pt x="145664" y="1251702"/>
                </a:lnTo>
                <a:lnTo>
                  <a:pt x="143506" y="1248465"/>
                </a:lnTo>
                <a:lnTo>
                  <a:pt x="143506" y="1244149"/>
                </a:lnTo>
                <a:cubicBezTo>
                  <a:pt x="145664" y="1237225"/>
                  <a:pt x="146743" y="1229358"/>
                  <a:pt x="146743" y="1220546"/>
                </a:cubicBezTo>
                <a:lnTo>
                  <a:pt x="146743" y="1214072"/>
                </a:lnTo>
                <a:cubicBezTo>
                  <a:pt x="146743" y="1209936"/>
                  <a:pt x="145304" y="1206384"/>
                  <a:pt x="142427" y="1203417"/>
                </a:cubicBezTo>
                <a:lnTo>
                  <a:pt x="142427" y="1199101"/>
                </a:lnTo>
                <a:cubicBezTo>
                  <a:pt x="142788" y="1197662"/>
                  <a:pt x="144585" y="1196223"/>
                  <a:pt x="147822" y="1194785"/>
                </a:cubicBezTo>
                <a:cubicBezTo>
                  <a:pt x="163109" y="1194785"/>
                  <a:pt x="176371" y="1196943"/>
                  <a:pt x="187611" y="1201259"/>
                </a:cubicBezTo>
                <a:lnTo>
                  <a:pt x="190848" y="1198022"/>
                </a:lnTo>
                <a:lnTo>
                  <a:pt x="193006" y="1198022"/>
                </a:lnTo>
                <a:cubicBezTo>
                  <a:pt x="204426" y="1198022"/>
                  <a:pt x="210135" y="1200854"/>
                  <a:pt x="210135" y="1206519"/>
                </a:cubicBezTo>
                <a:lnTo>
                  <a:pt x="210135" y="1208677"/>
                </a:lnTo>
                <a:lnTo>
                  <a:pt x="196243" y="1222704"/>
                </a:lnTo>
                <a:cubicBezTo>
                  <a:pt x="196243" y="1227560"/>
                  <a:pt x="193365" y="1235067"/>
                  <a:pt x="187611" y="1245228"/>
                </a:cubicBezTo>
                <a:cubicBezTo>
                  <a:pt x="187611" y="1250443"/>
                  <a:pt x="183654" y="1255838"/>
                  <a:pt x="175742" y="1261413"/>
                </a:cubicBezTo>
                <a:cubicBezTo>
                  <a:pt x="175742" y="1266718"/>
                  <a:pt x="172909" y="1272068"/>
                  <a:pt x="167244" y="1277463"/>
                </a:cubicBezTo>
                <a:cubicBezTo>
                  <a:pt x="167244" y="1281600"/>
                  <a:pt x="165446" y="1285196"/>
                  <a:pt x="161849" y="1288253"/>
                </a:cubicBezTo>
                <a:lnTo>
                  <a:pt x="161849" y="1290411"/>
                </a:lnTo>
                <a:cubicBezTo>
                  <a:pt x="165626" y="1290411"/>
                  <a:pt x="175292" y="1298639"/>
                  <a:pt x="190848" y="1315094"/>
                </a:cubicBezTo>
                <a:cubicBezTo>
                  <a:pt x="196243" y="1315094"/>
                  <a:pt x="200873" y="1322961"/>
                  <a:pt x="204740" y="1338697"/>
                </a:cubicBezTo>
                <a:lnTo>
                  <a:pt x="203662" y="1354747"/>
                </a:lnTo>
                <a:lnTo>
                  <a:pt x="202582" y="1354747"/>
                </a:lnTo>
                <a:lnTo>
                  <a:pt x="201503" y="1353668"/>
                </a:lnTo>
                <a:lnTo>
                  <a:pt x="200425" y="1353668"/>
                </a:lnTo>
                <a:lnTo>
                  <a:pt x="197322" y="1362300"/>
                </a:lnTo>
                <a:lnTo>
                  <a:pt x="193006" y="1360142"/>
                </a:lnTo>
                <a:lnTo>
                  <a:pt x="190848" y="1360142"/>
                </a:lnTo>
                <a:lnTo>
                  <a:pt x="190848" y="1361221"/>
                </a:lnTo>
                <a:cubicBezTo>
                  <a:pt x="195165" y="1361581"/>
                  <a:pt x="197322" y="1362660"/>
                  <a:pt x="197322" y="1364458"/>
                </a:cubicBezTo>
                <a:cubicBezTo>
                  <a:pt x="195343" y="1370932"/>
                  <a:pt x="190668" y="1374169"/>
                  <a:pt x="183295" y="1374169"/>
                </a:cubicBezTo>
                <a:lnTo>
                  <a:pt x="180058" y="1374169"/>
                </a:lnTo>
                <a:cubicBezTo>
                  <a:pt x="165041" y="1371472"/>
                  <a:pt x="157533" y="1365717"/>
                  <a:pt x="157533" y="1356905"/>
                </a:cubicBezTo>
                <a:lnTo>
                  <a:pt x="158612" y="1352589"/>
                </a:lnTo>
                <a:lnTo>
                  <a:pt x="156455" y="1344092"/>
                </a:lnTo>
                <a:cubicBezTo>
                  <a:pt x="157893" y="1341215"/>
                  <a:pt x="158612" y="1337258"/>
                  <a:pt x="158612" y="1332223"/>
                </a:cubicBezTo>
                <a:cubicBezTo>
                  <a:pt x="155735" y="1322602"/>
                  <a:pt x="154296" y="1315094"/>
                  <a:pt x="154296" y="1309699"/>
                </a:cubicBezTo>
                <a:lnTo>
                  <a:pt x="155375" y="1296751"/>
                </a:lnTo>
                <a:cubicBezTo>
                  <a:pt x="148541" y="1296751"/>
                  <a:pt x="142833" y="1300707"/>
                  <a:pt x="138246" y="1308620"/>
                </a:cubicBezTo>
                <a:cubicBezTo>
                  <a:pt x="135550" y="1312216"/>
                  <a:pt x="132671" y="1314015"/>
                  <a:pt x="129614" y="1314015"/>
                </a:cubicBezTo>
                <a:lnTo>
                  <a:pt x="126377" y="1314015"/>
                </a:lnTo>
                <a:lnTo>
                  <a:pt x="126377" y="1316172"/>
                </a:lnTo>
                <a:lnTo>
                  <a:pt x="125298" y="1316172"/>
                </a:lnTo>
                <a:lnTo>
                  <a:pt x="126377" y="1321433"/>
                </a:lnTo>
                <a:lnTo>
                  <a:pt x="126377" y="1324670"/>
                </a:lnTo>
                <a:lnTo>
                  <a:pt x="127457" y="1347329"/>
                </a:lnTo>
                <a:lnTo>
                  <a:pt x="124219" y="1357984"/>
                </a:lnTo>
                <a:lnTo>
                  <a:pt x="127457" y="1377406"/>
                </a:lnTo>
                <a:lnTo>
                  <a:pt x="124219" y="1382666"/>
                </a:lnTo>
                <a:lnTo>
                  <a:pt x="124219" y="1386982"/>
                </a:lnTo>
                <a:lnTo>
                  <a:pt x="126377" y="1396693"/>
                </a:lnTo>
                <a:lnTo>
                  <a:pt x="125298" y="1403167"/>
                </a:lnTo>
                <a:lnTo>
                  <a:pt x="128535" y="1430007"/>
                </a:lnTo>
                <a:lnTo>
                  <a:pt x="128535" y="1435403"/>
                </a:lnTo>
                <a:cubicBezTo>
                  <a:pt x="128535" y="1441067"/>
                  <a:pt x="124578" y="1444619"/>
                  <a:pt x="116667" y="1446058"/>
                </a:cubicBezTo>
                <a:lnTo>
                  <a:pt x="109248" y="1443900"/>
                </a:lnTo>
                <a:lnTo>
                  <a:pt x="106011" y="1443900"/>
                </a:lnTo>
                <a:lnTo>
                  <a:pt x="90906" y="1447137"/>
                </a:lnTo>
                <a:lnTo>
                  <a:pt x="89826" y="1447137"/>
                </a:lnTo>
                <a:lnTo>
                  <a:pt x="80250" y="1437426"/>
                </a:lnTo>
                <a:lnTo>
                  <a:pt x="80250" y="1436482"/>
                </a:lnTo>
                <a:lnTo>
                  <a:pt x="85510" y="1419217"/>
                </a:lnTo>
                <a:cubicBezTo>
                  <a:pt x="85510" y="1417779"/>
                  <a:pt x="84477" y="1417059"/>
                  <a:pt x="82409" y="1417059"/>
                </a:cubicBezTo>
                <a:lnTo>
                  <a:pt x="73776" y="1418139"/>
                </a:lnTo>
                <a:lnTo>
                  <a:pt x="68382" y="1415981"/>
                </a:lnTo>
                <a:cubicBezTo>
                  <a:pt x="61908" y="1417239"/>
                  <a:pt x="58671" y="1420476"/>
                  <a:pt x="58671" y="1425692"/>
                </a:cubicBezTo>
                <a:cubicBezTo>
                  <a:pt x="58671" y="1431986"/>
                  <a:pt x="54758" y="1436617"/>
                  <a:pt x="46936" y="1439584"/>
                </a:cubicBezTo>
                <a:lnTo>
                  <a:pt x="46936" y="1440663"/>
                </a:lnTo>
                <a:lnTo>
                  <a:pt x="49093" y="1440663"/>
                </a:lnTo>
                <a:lnTo>
                  <a:pt x="56512" y="1435403"/>
                </a:lnTo>
                <a:lnTo>
                  <a:pt x="58671" y="1437426"/>
                </a:lnTo>
                <a:cubicBezTo>
                  <a:pt x="58671" y="1442461"/>
                  <a:pt x="56198" y="1444979"/>
                  <a:pt x="51251" y="1444979"/>
                </a:cubicBezTo>
                <a:lnTo>
                  <a:pt x="50173" y="1444979"/>
                </a:lnTo>
                <a:lnTo>
                  <a:pt x="49093" y="1443900"/>
                </a:lnTo>
                <a:lnTo>
                  <a:pt x="48014" y="1443900"/>
                </a:lnTo>
                <a:cubicBezTo>
                  <a:pt x="48014" y="1446957"/>
                  <a:pt x="42980" y="1449474"/>
                  <a:pt x="32908" y="1451453"/>
                </a:cubicBezTo>
                <a:cubicBezTo>
                  <a:pt x="20050" y="1451453"/>
                  <a:pt x="13621" y="1446777"/>
                  <a:pt x="13621" y="1437426"/>
                </a:cubicBezTo>
                <a:lnTo>
                  <a:pt x="11463" y="1420297"/>
                </a:lnTo>
                <a:lnTo>
                  <a:pt x="15779" y="1403167"/>
                </a:lnTo>
                <a:lnTo>
                  <a:pt x="15779" y="1401009"/>
                </a:lnTo>
                <a:cubicBezTo>
                  <a:pt x="12902" y="1397952"/>
                  <a:pt x="11463" y="1394355"/>
                  <a:pt x="11463" y="1390219"/>
                </a:cubicBezTo>
                <a:lnTo>
                  <a:pt x="11463" y="1386982"/>
                </a:lnTo>
                <a:cubicBezTo>
                  <a:pt x="11463" y="1378980"/>
                  <a:pt x="13261" y="1369314"/>
                  <a:pt x="16858" y="1357984"/>
                </a:cubicBezTo>
                <a:lnTo>
                  <a:pt x="15779" y="1343013"/>
                </a:lnTo>
                <a:lnTo>
                  <a:pt x="15779" y="1336539"/>
                </a:lnTo>
                <a:cubicBezTo>
                  <a:pt x="15779" y="1334201"/>
                  <a:pt x="14700" y="1331683"/>
                  <a:pt x="12542" y="1328986"/>
                </a:cubicBezTo>
                <a:lnTo>
                  <a:pt x="12542" y="1327907"/>
                </a:lnTo>
                <a:lnTo>
                  <a:pt x="15779" y="1323591"/>
                </a:lnTo>
                <a:lnTo>
                  <a:pt x="15779" y="1297830"/>
                </a:lnTo>
                <a:lnTo>
                  <a:pt x="13621" y="1291490"/>
                </a:lnTo>
                <a:lnTo>
                  <a:pt x="14700" y="1290411"/>
                </a:lnTo>
                <a:lnTo>
                  <a:pt x="14700" y="1289332"/>
                </a:lnTo>
                <a:lnTo>
                  <a:pt x="12542" y="1274226"/>
                </a:lnTo>
                <a:lnTo>
                  <a:pt x="13621" y="1262492"/>
                </a:lnTo>
                <a:lnTo>
                  <a:pt x="13621" y="1257097"/>
                </a:lnTo>
                <a:lnTo>
                  <a:pt x="11463" y="1240912"/>
                </a:lnTo>
                <a:lnTo>
                  <a:pt x="14700" y="1238754"/>
                </a:lnTo>
                <a:lnTo>
                  <a:pt x="15779" y="1238754"/>
                </a:lnTo>
                <a:cubicBezTo>
                  <a:pt x="25221" y="1242710"/>
                  <a:pt x="32009" y="1246667"/>
                  <a:pt x="36145" y="1250623"/>
                </a:cubicBezTo>
                <a:cubicBezTo>
                  <a:pt x="39023" y="1250623"/>
                  <a:pt x="41540" y="1251702"/>
                  <a:pt x="43699" y="1253860"/>
                </a:cubicBezTo>
                <a:lnTo>
                  <a:pt x="45856" y="1253860"/>
                </a:lnTo>
                <a:cubicBezTo>
                  <a:pt x="49273" y="1253860"/>
                  <a:pt x="52826" y="1240598"/>
                  <a:pt x="56512" y="1214072"/>
                </a:cubicBezTo>
                <a:lnTo>
                  <a:pt x="54488" y="1211914"/>
                </a:lnTo>
                <a:lnTo>
                  <a:pt x="54488" y="1208677"/>
                </a:lnTo>
                <a:lnTo>
                  <a:pt x="55434" y="1207598"/>
                </a:lnTo>
                <a:lnTo>
                  <a:pt x="51251" y="1201259"/>
                </a:lnTo>
                <a:lnTo>
                  <a:pt x="51251" y="1194785"/>
                </a:lnTo>
                <a:close/>
                <a:moveTo>
                  <a:pt x="2548185" y="1189405"/>
                </a:moveTo>
                <a:lnTo>
                  <a:pt x="2548185" y="1191563"/>
                </a:lnTo>
                <a:lnTo>
                  <a:pt x="2549265" y="1191563"/>
                </a:lnTo>
                <a:lnTo>
                  <a:pt x="2549265" y="1189405"/>
                </a:lnTo>
                <a:close/>
                <a:moveTo>
                  <a:pt x="7064819" y="1186245"/>
                </a:moveTo>
                <a:lnTo>
                  <a:pt x="7063740" y="1187323"/>
                </a:lnTo>
                <a:lnTo>
                  <a:pt x="7063740" y="1188403"/>
                </a:lnTo>
                <a:lnTo>
                  <a:pt x="7064819" y="1189481"/>
                </a:lnTo>
                <a:lnTo>
                  <a:pt x="7065898" y="1189481"/>
                </a:lnTo>
                <a:lnTo>
                  <a:pt x="7066977" y="1188403"/>
                </a:lnTo>
                <a:lnTo>
                  <a:pt x="7066977" y="1187323"/>
                </a:lnTo>
                <a:lnTo>
                  <a:pt x="7065898" y="1186245"/>
                </a:lnTo>
                <a:close/>
                <a:moveTo>
                  <a:pt x="7240696" y="1185165"/>
                </a:moveTo>
                <a:lnTo>
                  <a:pt x="7240696" y="1186245"/>
                </a:lnTo>
                <a:lnTo>
                  <a:pt x="7247170" y="1187323"/>
                </a:lnTo>
                <a:lnTo>
                  <a:pt x="7247170" y="1185165"/>
                </a:lnTo>
                <a:close/>
                <a:moveTo>
                  <a:pt x="7157613" y="1185165"/>
                </a:moveTo>
                <a:lnTo>
                  <a:pt x="7160850" y="1188403"/>
                </a:lnTo>
                <a:lnTo>
                  <a:pt x="7160850" y="1185165"/>
                </a:lnTo>
                <a:close/>
                <a:moveTo>
                  <a:pt x="7117690" y="1185165"/>
                </a:moveTo>
                <a:lnTo>
                  <a:pt x="7117690" y="1186245"/>
                </a:lnTo>
                <a:lnTo>
                  <a:pt x="7119848" y="1186245"/>
                </a:lnTo>
                <a:lnTo>
                  <a:pt x="7119848" y="1185165"/>
                </a:lnTo>
                <a:close/>
                <a:moveTo>
                  <a:pt x="7092873" y="1183007"/>
                </a:moveTo>
                <a:lnTo>
                  <a:pt x="7095031" y="1183007"/>
                </a:lnTo>
                <a:lnTo>
                  <a:pt x="7095031" y="1188403"/>
                </a:lnTo>
                <a:lnTo>
                  <a:pt x="7092873" y="1188403"/>
                </a:lnTo>
                <a:close/>
                <a:moveTo>
                  <a:pt x="5063187" y="1180439"/>
                </a:moveTo>
                <a:lnTo>
                  <a:pt x="5059950" y="1181518"/>
                </a:lnTo>
                <a:lnTo>
                  <a:pt x="5059950" y="1182597"/>
                </a:lnTo>
                <a:lnTo>
                  <a:pt x="5067503" y="1181518"/>
                </a:lnTo>
                <a:lnTo>
                  <a:pt x="5067503" y="1180439"/>
                </a:lnTo>
                <a:close/>
                <a:moveTo>
                  <a:pt x="3053413" y="1180438"/>
                </a:moveTo>
                <a:lnTo>
                  <a:pt x="3050176" y="1181517"/>
                </a:lnTo>
                <a:lnTo>
                  <a:pt x="3050176" y="1182596"/>
                </a:lnTo>
                <a:lnTo>
                  <a:pt x="3057729" y="1181517"/>
                </a:lnTo>
                <a:lnTo>
                  <a:pt x="3057729" y="1180438"/>
                </a:lnTo>
                <a:close/>
                <a:moveTo>
                  <a:pt x="1043640" y="1180437"/>
                </a:moveTo>
                <a:lnTo>
                  <a:pt x="1040402" y="1181516"/>
                </a:lnTo>
                <a:lnTo>
                  <a:pt x="1040402" y="1182595"/>
                </a:lnTo>
                <a:lnTo>
                  <a:pt x="1047954" y="1181516"/>
                </a:lnTo>
                <a:lnTo>
                  <a:pt x="1047954" y="1180437"/>
                </a:lnTo>
                <a:close/>
                <a:moveTo>
                  <a:pt x="2756838" y="1175648"/>
                </a:moveTo>
                <a:lnTo>
                  <a:pt x="2758996" y="1177806"/>
                </a:lnTo>
                <a:lnTo>
                  <a:pt x="2759941" y="1176727"/>
                </a:lnTo>
                <a:lnTo>
                  <a:pt x="2759941" y="1175648"/>
                </a:lnTo>
                <a:close/>
                <a:moveTo>
                  <a:pt x="7602469" y="1175316"/>
                </a:moveTo>
                <a:lnTo>
                  <a:pt x="7606785" y="1175316"/>
                </a:lnTo>
                <a:lnTo>
                  <a:pt x="7614473" y="1177474"/>
                </a:lnTo>
                <a:lnTo>
                  <a:pt x="7619868" y="1176394"/>
                </a:lnTo>
                <a:lnTo>
                  <a:pt x="7620947" y="1177474"/>
                </a:lnTo>
                <a:lnTo>
                  <a:pt x="7620947" y="1178553"/>
                </a:lnTo>
                <a:lnTo>
                  <a:pt x="7617710" y="1181789"/>
                </a:lnTo>
                <a:lnTo>
                  <a:pt x="7603548" y="1181789"/>
                </a:lnTo>
                <a:cubicBezTo>
                  <a:pt x="7599952" y="1181789"/>
                  <a:pt x="7598153" y="1181070"/>
                  <a:pt x="7598153" y="1179631"/>
                </a:cubicBezTo>
                <a:lnTo>
                  <a:pt x="7592758" y="1180711"/>
                </a:lnTo>
                <a:cubicBezTo>
                  <a:pt x="7589072" y="1180171"/>
                  <a:pt x="7587228" y="1179092"/>
                  <a:pt x="7587228" y="1177474"/>
                </a:cubicBezTo>
                <a:lnTo>
                  <a:pt x="7588442" y="1176394"/>
                </a:lnTo>
                <a:lnTo>
                  <a:pt x="7593837" y="1177474"/>
                </a:lnTo>
                <a:lnTo>
                  <a:pt x="7599232" y="1177474"/>
                </a:lnTo>
                <a:close/>
                <a:moveTo>
                  <a:pt x="7552565" y="1175316"/>
                </a:moveTo>
                <a:lnTo>
                  <a:pt x="7555802" y="1175316"/>
                </a:lnTo>
                <a:lnTo>
                  <a:pt x="7565648" y="1176394"/>
                </a:lnTo>
                <a:lnTo>
                  <a:pt x="7572122" y="1175316"/>
                </a:lnTo>
                <a:lnTo>
                  <a:pt x="7573201" y="1176394"/>
                </a:lnTo>
                <a:lnTo>
                  <a:pt x="7573201" y="1178553"/>
                </a:lnTo>
                <a:cubicBezTo>
                  <a:pt x="7573201" y="1181430"/>
                  <a:pt x="7565603" y="1182869"/>
                  <a:pt x="7550407" y="1182869"/>
                </a:cubicBezTo>
                <a:lnTo>
                  <a:pt x="7549328" y="1181789"/>
                </a:lnTo>
                <a:lnTo>
                  <a:pt x="7549328" y="1178553"/>
                </a:lnTo>
                <a:close/>
                <a:moveTo>
                  <a:pt x="7119848" y="1174376"/>
                </a:moveTo>
                <a:lnTo>
                  <a:pt x="7119848" y="1175455"/>
                </a:lnTo>
                <a:lnTo>
                  <a:pt x="7122006" y="1175455"/>
                </a:lnTo>
                <a:lnTo>
                  <a:pt x="7122006" y="1174376"/>
                </a:lnTo>
                <a:close/>
                <a:moveTo>
                  <a:pt x="7111216" y="1174376"/>
                </a:moveTo>
                <a:lnTo>
                  <a:pt x="7111216" y="1175455"/>
                </a:lnTo>
                <a:lnTo>
                  <a:pt x="7113374" y="1175455"/>
                </a:lnTo>
                <a:lnTo>
                  <a:pt x="7113374" y="1174376"/>
                </a:lnTo>
                <a:close/>
                <a:moveTo>
                  <a:pt x="3714558" y="1172076"/>
                </a:moveTo>
                <a:lnTo>
                  <a:pt x="3714558" y="1173155"/>
                </a:lnTo>
                <a:lnTo>
                  <a:pt x="3716716" y="1173155"/>
                </a:lnTo>
                <a:lnTo>
                  <a:pt x="3716716" y="1172076"/>
                </a:lnTo>
                <a:close/>
                <a:moveTo>
                  <a:pt x="2745239" y="1171466"/>
                </a:moveTo>
                <a:lnTo>
                  <a:pt x="2745239" y="1172546"/>
                </a:lnTo>
                <a:lnTo>
                  <a:pt x="2754681" y="1175648"/>
                </a:lnTo>
                <a:lnTo>
                  <a:pt x="2755760" y="1175648"/>
                </a:lnTo>
                <a:lnTo>
                  <a:pt x="2755760" y="1174569"/>
                </a:lnTo>
                <a:lnTo>
                  <a:pt x="2746318" y="1171466"/>
                </a:lnTo>
                <a:close/>
                <a:moveTo>
                  <a:pt x="3707005" y="1169918"/>
                </a:moveTo>
                <a:lnTo>
                  <a:pt x="3707005" y="1170997"/>
                </a:lnTo>
                <a:lnTo>
                  <a:pt x="3710242" y="1170997"/>
                </a:lnTo>
                <a:lnTo>
                  <a:pt x="3710242" y="1169918"/>
                </a:lnTo>
                <a:close/>
                <a:moveTo>
                  <a:pt x="3633768" y="1169918"/>
                </a:moveTo>
                <a:lnTo>
                  <a:pt x="3633768" y="1170997"/>
                </a:lnTo>
                <a:lnTo>
                  <a:pt x="3635926" y="1170997"/>
                </a:lnTo>
                <a:lnTo>
                  <a:pt x="3635926" y="1169918"/>
                </a:lnTo>
                <a:close/>
                <a:moveTo>
                  <a:pt x="5227601" y="1167625"/>
                </a:moveTo>
                <a:lnTo>
                  <a:pt x="5227601" y="1168705"/>
                </a:lnTo>
                <a:lnTo>
                  <a:pt x="5230703" y="1169784"/>
                </a:lnTo>
                <a:lnTo>
                  <a:pt x="5230703" y="1167625"/>
                </a:lnTo>
                <a:close/>
                <a:moveTo>
                  <a:pt x="5066424" y="1167625"/>
                </a:moveTo>
                <a:cubicBezTo>
                  <a:pt x="5063187" y="1170413"/>
                  <a:pt x="5060670" y="1171807"/>
                  <a:pt x="5058871" y="1171807"/>
                </a:cubicBezTo>
                <a:lnTo>
                  <a:pt x="5058871" y="1172886"/>
                </a:lnTo>
                <a:lnTo>
                  <a:pt x="5059950" y="1172886"/>
                </a:lnTo>
                <a:cubicBezTo>
                  <a:pt x="5064626" y="1171087"/>
                  <a:pt x="5067144" y="1169334"/>
                  <a:pt x="5067503" y="1167625"/>
                </a:cubicBezTo>
                <a:close/>
                <a:moveTo>
                  <a:pt x="3217826" y="1167625"/>
                </a:moveTo>
                <a:lnTo>
                  <a:pt x="3217826" y="1168704"/>
                </a:lnTo>
                <a:lnTo>
                  <a:pt x="3220928" y="1169783"/>
                </a:lnTo>
                <a:lnTo>
                  <a:pt x="3220928" y="1167625"/>
                </a:lnTo>
                <a:close/>
                <a:moveTo>
                  <a:pt x="3056650" y="1167625"/>
                </a:moveTo>
                <a:cubicBezTo>
                  <a:pt x="3053413" y="1170412"/>
                  <a:pt x="3050895" y="1171806"/>
                  <a:pt x="3049097" y="1171806"/>
                </a:cubicBezTo>
                <a:lnTo>
                  <a:pt x="3049097" y="1172885"/>
                </a:lnTo>
                <a:lnTo>
                  <a:pt x="3050176" y="1172885"/>
                </a:lnTo>
                <a:cubicBezTo>
                  <a:pt x="3054851" y="1171087"/>
                  <a:pt x="3057369" y="1169333"/>
                  <a:pt x="3057729" y="1167625"/>
                </a:cubicBezTo>
                <a:close/>
                <a:moveTo>
                  <a:pt x="1208052" y="1167624"/>
                </a:moveTo>
                <a:lnTo>
                  <a:pt x="1208052" y="1168703"/>
                </a:lnTo>
                <a:lnTo>
                  <a:pt x="1211155" y="1169782"/>
                </a:lnTo>
                <a:lnTo>
                  <a:pt x="1211155" y="1167624"/>
                </a:lnTo>
                <a:close/>
                <a:moveTo>
                  <a:pt x="1046877" y="1167624"/>
                </a:moveTo>
                <a:cubicBezTo>
                  <a:pt x="1043640" y="1170411"/>
                  <a:pt x="1041122" y="1171805"/>
                  <a:pt x="1039324" y="1171805"/>
                </a:cubicBezTo>
                <a:lnTo>
                  <a:pt x="1039324" y="1172884"/>
                </a:lnTo>
                <a:lnTo>
                  <a:pt x="1040402" y="1172884"/>
                </a:lnTo>
                <a:cubicBezTo>
                  <a:pt x="1045078" y="1171086"/>
                  <a:pt x="1047595" y="1169332"/>
                  <a:pt x="1047954" y="1167624"/>
                </a:cubicBezTo>
                <a:close/>
                <a:moveTo>
                  <a:pt x="2733640" y="1167286"/>
                </a:moveTo>
                <a:lnTo>
                  <a:pt x="2732560" y="1170388"/>
                </a:lnTo>
                <a:cubicBezTo>
                  <a:pt x="2733099" y="1172905"/>
                  <a:pt x="2735212" y="1175018"/>
                  <a:pt x="2738900" y="1176727"/>
                </a:cubicBezTo>
                <a:lnTo>
                  <a:pt x="2739979" y="1176727"/>
                </a:lnTo>
                <a:lnTo>
                  <a:pt x="2742135" y="1169308"/>
                </a:lnTo>
                <a:close/>
                <a:moveTo>
                  <a:pt x="2209072" y="1167271"/>
                </a:moveTo>
                <a:lnTo>
                  <a:pt x="2209072" y="1168485"/>
                </a:lnTo>
                <a:lnTo>
                  <a:pt x="2213388" y="1168485"/>
                </a:lnTo>
                <a:lnTo>
                  <a:pt x="2213388" y="1167271"/>
                </a:lnTo>
                <a:close/>
                <a:moveTo>
                  <a:pt x="2741058" y="1164048"/>
                </a:moveTo>
                <a:lnTo>
                  <a:pt x="2741058" y="1165127"/>
                </a:lnTo>
                <a:lnTo>
                  <a:pt x="2745239" y="1165127"/>
                </a:lnTo>
                <a:lnTo>
                  <a:pt x="2745239" y="1164048"/>
                </a:lnTo>
                <a:close/>
                <a:moveTo>
                  <a:pt x="2733640" y="1164048"/>
                </a:moveTo>
                <a:lnTo>
                  <a:pt x="2733640" y="1165127"/>
                </a:lnTo>
                <a:lnTo>
                  <a:pt x="2737820" y="1165127"/>
                </a:lnTo>
                <a:lnTo>
                  <a:pt x="2737820" y="1164048"/>
                </a:lnTo>
                <a:close/>
                <a:moveTo>
                  <a:pt x="2593504" y="1164048"/>
                </a:moveTo>
                <a:lnTo>
                  <a:pt x="2591346" y="1166206"/>
                </a:lnTo>
                <a:lnTo>
                  <a:pt x="2591346" y="1167286"/>
                </a:lnTo>
                <a:lnTo>
                  <a:pt x="2594583" y="1167286"/>
                </a:lnTo>
                <a:lnTo>
                  <a:pt x="2596606" y="1165127"/>
                </a:lnTo>
                <a:lnTo>
                  <a:pt x="2595527" y="1164048"/>
                </a:lnTo>
                <a:close/>
                <a:moveTo>
                  <a:pt x="4094624" y="1163900"/>
                </a:moveTo>
                <a:cubicBezTo>
                  <a:pt x="4094624" y="1166058"/>
                  <a:pt x="4096062" y="1167137"/>
                  <a:pt x="4098940" y="1167137"/>
                </a:cubicBezTo>
                <a:lnTo>
                  <a:pt x="4100019" y="1167137"/>
                </a:lnTo>
                <a:lnTo>
                  <a:pt x="4100019" y="1166058"/>
                </a:lnTo>
                <a:lnTo>
                  <a:pt x="4095703" y="1163900"/>
                </a:lnTo>
                <a:close/>
                <a:moveTo>
                  <a:pt x="4106493" y="1161742"/>
                </a:moveTo>
                <a:lnTo>
                  <a:pt x="4106493" y="1163900"/>
                </a:lnTo>
                <a:lnTo>
                  <a:pt x="4107572" y="1163900"/>
                </a:lnTo>
                <a:lnTo>
                  <a:pt x="4107572" y="1161742"/>
                </a:lnTo>
                <a:close/>
                <a:moveTo>
                  <a:pt x="3774983" y="1159128"/>
                </a:moveTo>
                <a:lnTo>
                  <a:pt x="3774983" y="1161286"/>
                </a:lnTo>
                <a:lnTo>
                  <a:pt x="3776062" y="1161286"/>
                </a:lnTo>
                <a:lnTo>
                  <a:pt x="3778220" y="1159128"/>
                </a:lnTo>
                <a:close/>
                <a:moveTo>
                  <a:pt x="3771746" y="1158049"/>
                </a:moveTo>
                <a:lnTo>
                  <a:pt x="3771746" y="1159128"/>
                </a:lnTo>
                <a:lnTo>
                  <a:pt x="3773904" y="1159128"/>
                </a:lnTo>
                <a:lnTo>
                  <a:pt x="3773904" y="1158049"/>
                </a:lnTo>
                <a:close/>
                <a:moveTo>
                  <a:pt x="3657506" y="1158049"/>
                </a:moveTo>
                <a:lnTo>
                  <a:pt x="3654269" y="1161286"/>
                </a:lnTo>
                <a:lnTo>
                  <a:pt x="3656427" y="1163444"/>
                </a:lnTo>
                <a:lnTo>
                  <a:pt x="3657506" y="1163444"/>
                </a:lnTo>
                <a:lnTo>
                  <a:pt x="3659664" y="1161286"/>
                </a:lnTo>
                <a:lnTo>
                  <a:pt x="3658585" y="1158049"/>
                </a:lnTo>
                <a:close/>
                <a:moveTo>
                  <a:pt x="3645637" y="1156970"/>
                </a:moveTo>
                <a:lnTo>
                  <a:pt x="3645637" y="1159128"/>
                </a:lnTo>
                <a:lnTo>
                  <a:pt x="3647795" y="1161286"/>
                </a:lnTo>
                <a:lnTo>
                  <a:pt x="3651032" y="1158049"/>
                </a:lnTo>
                <a:lnTo>
                  <a:pt x="3649953" y="1156970"/>
                </a:lnTo>
                <a:close/>
                <a:moveTo>
                  <a:pt x="6701748" y="1156837"/>
                </a:moveTo>
                <a:lnTo>
                  <a:pt x="6701748" y="1158995"/>
                </a:lnTo>
                <a:lnTo>
                  <a:pt x="6702827" y="1158995"/>
                </a:lnTo>
                <a:lnTo>
                  <a:pt x="6704985" y="1156837"/>
                </a:lnTo>
                <a:close/>
                <a:moveTo>
                  <a:pt x="5127658" y="1156836"/>
                </a:moveTo>
                <a:lnTo>
                  <a:pt x="5127658" y="1157915"/>
                </a:lnTo>
                <a:lnTo>
                  <a:pt x="5133053" y="1158994"/>
                </a:lnTo>
                <a:lnTo>
                  <a:pt x="5134132" y="1158994"/>
                </a:lnTo>
                <a:lnTo>
                  <a:pt x="5134132" y="1157915"/>
                </a:lnTo>
                <a:lnTo>
                  <a:pt x="5129816" y="1156836"/>
                </a:lnTo>
                <a:close/>
                <a:moveTo>
                  <a:pt x="3117883" y="1156835"/>
                </a:moveTo>
                <a:lnTo>
                  <a:pt x="3117883" y="1157914"/>
                </a:lnTo>
                <a:lnTo>
                  <a:pt x="3123278" y="1158993"/>
                </a:lnTo>
                <a:lnTo>
                  <a:pt x="3124357" y="1158993"/>
                </a:lnTo>
                <a:lnTo>
                  <a:pt x="3124357" y="1157914"/>
                </a:lnTo>
                <a:lnTo>
                  <a:pt x="3120041" y="1156835"/>
                </a:lnTo>
                <a:close/>
                <a:moveTo>
                  <a:pt x="1108110" y="1156834"/>
                </a:moveTo>
                <a:lnTo>
                  <a:pt x="1108110" y="1157913"/>
                </a:lnTo>
                <a:lnTo>
                  <a:pt x="1113504" y="1158992"/>
                </a:lnTo>
                <a:lnTo>
                  <a:pt x="1114585" y="1158992"/>
                </a:lnTo>
                <a:lnTo>
                  <a:pt x="1114585" y="1157913"/>
                </a:lnTo>
                <a:lnTo>
                  <a:pt x="1110268" y="1156834"/>
                </a:lnTo>
                <a:close/>
                <a:moveTo>
                  <a:pt x="5681847" y="1156432"/>
                </a:moveTo>
                <a:lnTo>
                  <a:pt x="5678610" y="1158455"/>
                </a:lnTo>
                <a:cubicBezTo>
                  <a:pt x="5679330" y="1160793"/>
                  <a:pt x="5680768" y="1162231"/>
                  <a:pt x="5682926" y="1162771"/>
                </a:cubicBezTo>
                <a:lnTo>
                  <a:pt x="5685084" y="1159533"/>
                </a:lnTo>
                <a:lnTo>
                  <a:pt x="5685084" y="1158455"/>
                </a:lnTo>
                <a:lnTo>
                  <a:pt x="5682926" y="1156432"/>
                </a:lnTo>
                <a:close/>
                <a:moveTo>
                  <a:pt x="3766351" y="1155891"/>
                </a:moveTo>
                <a:lnTo>
                  <a:pt x="3766351" y="1156970"/>
                </a:lnTo>
                <a:lnTo>
                  <a:pt x="3770667" y="1158049"/>
                </a:lnTo>
                <a:cubicBezTo>
                  <a:pt x="3770667" y="1156611"/>
                  <a:pt x="3769588" y="1155891"/>
                  <a:pt x="3767430" y="1155891"/>
                </a:cubicBezTo>
                <a:close/>
                <a:moveTo>
                  <a:pt x="6685428" y="1155758"/>
                </a:moveTo>
                <a:lnTo>
                  <a:pt x="6683135" y="1157916"/>
                </a:lnTo>
                <a:lnTo>
                  <a:pt x="6683135" y="1158995"/>
                </a:lnTo>
                <a:lnTo>
                  <a:pt x="6687586" y="1158995"/>
                </a:lnTo>
                <a:lnTo>
                  <a:pt x="6687586" y="1157916"/>
                </a:lnTo>
                <a:close/>
                <a:moveTo>
                  <a:pt x="5124421" y="1155756"/>
                </a:moveTo>
                <a:lnTo>
                  <a:pt x="5124421" y="1158994"/>
                </a:lnTo>
                <a:lnTo>
                  <a:pt x="5125500" y="1158994"/>
                </a:lnTo>
                <a:lnTo>
                  <a:pt x="5125500" y="1155756"/>
                </a:lnTo>
                <a:close/>
                <a:moveTo>
                  <a:pt x="3114646" y="1155756"/>
                </a:moveTo>
                <a:lnTo>
                  <a:pt x="3114646" y="1158993"/>
                </a:lnTo>
                <a:lnTo>
                  <a:pt x="3115725" y="1158993"/>
                </a:lnTo>
                <a:lnTo>
                  <a:pt x="3115725" y="1155756"/>
                </a:lnTo>
                <a:close/>
                <a:moveTo>
                  <a:pt x="1104874" y="1155755"/>
                </a:moveTo>
                <a:lnTo>
                  <a:pt x="1104874" y="1158992"/>
                </a:lnTo>
                <a:lnTo>
                  <a:pt x="1105952" y="1158992"/>
                </a:lnTo>
                <a:lnTo>
                  <a:pt x="1105952" y="1155755"/>
                </a:lnTo>
                <a:close/>
                <a:moveTo>
                  <a:pt x="6259235" y="1155488"/>
                </a:moveTo>
                <a:lnTo>
                  <a:pt x="6259235" y="1156566"/>
                </a:lnTo>
                <a:lnTo>
                  <a:pt x="6261393" y="1158725"/>
                </a:lnTo>
                <a:lnTo>
                  <a:pt x="6261393" y="1155488"/>
                </a:lnTo>
                <a:close/>
                <a:moveTo>
                  <a:pt x="3762035" y="1154812"/>
                </a:moveTo>
                <a:lnTo>
                  <a:pt x="3762035" y="1155891"/>
                </a:lnTo>
                <a:lnTo>
                  <a:pt x="3765272" y="1155891"/>
                </a:lnTo>
                <a:lnTo>
                  <a:pt x="3765272" y="1154812"/>
                </a:lnTo>
                <a:close/>
                <a:moveTo>
                  <a:pt x="4287226" y="1154189"/>
                </a:moveTo>
                <a:lnTo>
                  <a:pt x="4287226" y="1156347"/>
                </a:lnTo>
                <a:lnTo>
                  <a:pt x="4289384" y="1156347"/>
                </a:lnTo>
                <a:lnTo>
                  <a:pt x="4289384" y="1154189"/>
                </a:lnTo>
                <a:close/>
                <a:moveTo>
                  <a:pt x="2107645" y="1154188"/>
                </a:moveTo>
                <a:lnTo>
                  <a:pt x="2107645" y="1155267"/>
                </a:lnTo>
                <a:lnTo>
                  <a:pt x="2109803" y="1159718"/>
                </a:lnTo>
                <a:lnTo>
                  <a:pt x="2111962" y="1159718"/>
                </a:lnTo>
                <a:cubicBezTo>
                  <a:pt x="2110522" y="1156391"/>
                  <a:pt x="2109083" y="1154548"/>
                  <a:pt x="2107645" y="1154188"/>
                </a:cubicBezTo>
                <a:close/>
                <a:moveTo>
                  <a:pt x="2099014" y="1154188"/>
                </a:moveTo>
                <a:lnTo>
                  <a:pt x="2099014" y="1156346"/>
                </a:lnTo>
                <a:lnTo>
                  <a:pt x="2100091" y="1156346"/>
                </a:lnTo>
                <a:lnTo>
                  <a:pt x="2100091" y="1154188"/>
                </a:lnTo>
                <a:close/>
                <a:moveTo>
                  <a:pt x="5238256" y="1153599"/>
                </a:moveTo>
                <a:lnTo>
                  <a:pt x="5236098" y="1155756"/>
                </a:lnTo>
                <a:lnTo>
                  <a:pt x="5236098" y="1156836"/>
                </a:lnTo>
                <a:lnTo>
                  <a:pt x="5240414" y="1156836"/>
                </a:lnTo>
                <a:lnTo>
                  <a:pt x="5240414" y="1153599"/>
                </a:lnTo>
                <a:close/>
                <a:moveTo>
                  <a:pt x="5140606" y="1153599"/>
                </a:moveTo>
                <a:lnTo>
                  <a:pt x="5135211" y="1155756"/>
                </a:lnTo>
                <a:lnTo>
                  <a:pt x="5135211" y="1157915"/>
                </a:lnTo>
                <a:lnTo>
                  <a:pt x="5141685" y="1154678"/>
                </a:lnTo>
                <a:lnTo>
                  <a:pt x="5141685" y="1153599"/>
                </a:lnTo>
                <a:close/>
                <a:moveTo>
                  <a:pt x="5124421" y="1153599"/>
                </a:moveTo>
                <a:lnTo>
                  <a:pt x="5124421" y="1154678"/>
                </a:lnTo>
                <a:lnTo>
                  <a:pt x="5127658" y="1154678"/>
                </a:lnTo>
                <a:lnTo>
                  <a:pt x="5127658" y="1153599"/>
                </a:lnTo>
                <a:close/>
                <a:moveTo>
                  <a:pt x="3228481" y="1153598"/>
                </a:moveTo>
                <a:lnTo>
                  <a:pt x="3226323" y="1155756"/>
                </a:lnTo>
                <a:lnTo>
                  <a:pt x="3226323" y="1156835"/>
                </a:lnTo>
                <a:lnTo>
                  <a:pt x="3230639" y="1156835"/>
                </a:lnTo>
                <a:lnTo>
                  <a:pt x="3230639" y="1153598"/>
                </a:lnTo>
                <a:close/>
                <a:moveTo>
                  <a:pt x="3130831" y="1153598"/>
                </a:moveTo>
                <a:lnTo>
                  <a:pt x="3125436" y="1155756"/>
                </a:lnTo>
                <a:lnTo>
                  <a:pt x="3125436" y="1157914"/>
                </a:lnTo>
                <a:lnTo>
                  <a:pt x="3131910" y="1154677"/>
                </a:lnTo>
                <a:lnTo>
                  <a:pt x="3131910" y="1153598"/>
                </a:lnTo>
                <a:close/>
                <a:moveTo>
                  <a:pt x="3114646" y="1153598"/>
                </a:moveTo>
                <a:lnTo>
                  <a:pt x="3114646" y="1154677"/>
                </a:lnTo>
                <a:lnTo>
                  <a:pt x="3117883" y="1154677"/>
                </a:lnTo>
                <a:lnTo>
                  <a:pt x="3117883" y="1153598"/>
                </a:lnTo>
                <a:close/>
                <a:moveTo>
                  <a:pt x="1218709" y="1153597"/>
                </a:moveTo>
                <a:lnTo>
                  <a:pt x="1216550" y="1155755"/>
                </a:lnTo>
                <a:lnTo>
                  <a:pt x="1216550" y="1156834"/>
                </a:lnTo>
                <a:lnTo>
                  <a:pt x="1220867" y="1156834"/>
                </a:lnTo>
                <a:lnTo>
                  <a:pt x="1220867" y="1153597"/>
                </a:lnTo>
                <a:close/>
                <a:moveTo>
                  <a:pt x="1121059" y="1153597"/>
                </a:moveTo>
                <a:lnTo>
                  <a:pt x="1115664" y="1155755"/>
                </a:lnTo>
                <a:lnTo>
                  <a:pt x="1115664" y="1157913"/>
                </a:lnTo>
                <a:lnTo>
                  <a:pt x="1122137" y="1154676"/>
                </a:lnTo>
                <a:lnTo>
                  <a:pt x="1122137" y="1153597"/>
                </a:lnTo>
                <a:close/>
                <a:moveTo>
                  <a:pt x="1104874" y="1153597"/>
                </a:moveTo>
                <a:lnTo>
                  <a:pt x="1104874" y="1154676"/>
                </a:lnTo>
                <a:lnTo>
                  <a:pt x="1108110" y="1154676"/>
                </a:lnTo>
                <a:lnTo>
                  <a:pt x="1108110" y="1153597"/>
                </a:lnTo>
                <a:close/>
                <a:moveTo>
                  <a:pt x="1713012" y="1152788"/>
                </a:moveTo>
                <a:lnTo>
                  <a:pt x="1713012" y="1156025"/>
                </a:lnTo>
                <a:lnTo>
                  <a:pt x="1715170" y="1158183"/>
                </a:lnTo>
                <a:lnTo>
                  <a:pt x="1716249" y="1157104"/>
                </a:lnTo>
                <a:lnTo>
                  <a:pt x="1716249" y="1152788"/>
                </a:lnTo>
                <a:close/>
                <a:moveTo>
                  <a:pt x="3562689" y="1151575"/>
                </a:moveTo>
                <a:lnTo>
                  <a:pt x="3563768" y="1159128"/>
                </a:lnTo>
                <a:cubicBezTo>
                  <a:pt x="3565206" y="1159128"/>
                  <a:pt x="3565926" y="1158049"/>
                  <a:pt x="3565926" y="1155891"/>
                </a:cubicBezTo>
                <a:lnTo>
                  <a:pt x="3564847" y="1152654"/>
                </a:lnTo>
                <a:lnTo>
                  <a:pt x="3565926" y="1151575"/>
                </a:lnTo>
                <a:close/>
                <a:moveTo>
                  <a:pt x="5077214" y="1151441"/>
                </a:moveTo>
                <a:cubicBezTo>
                  <a:pt x="5075956" y="1151441"/>
                  <a:pt x="5073438" y="1155756"/>
                  <a:pt x="5069661" y="1164389"/>
                </a:cubicBezTo>
                <a:lnTo>
                  <a:pt x="5069661" y="1165468"/>
                </a:lnTo>
                <a:lnTo>
                  <a:pt x="5070740" y="1165468"/>
                </a:lnTo>
                <a:cubicBezTo>
                  <a:pt x="5072359" y="1159893"/>
                  <a:pt x="5074877" y="1155217"/>
                  <a:pt x="5078293" y="1151441"/>
                </a:cubicBezTo>
                <a:close/>
                <a:moveTo>
                  <a:pt x="3067440" y="1151440"/>
                </a:moveTo>
                <a:cubicBezTo>
                  <a:pt x="3066180" y="1151440"/>
                  <a:pt x="3063663" y="1155756"/>
                  <a:pt x="3059887" y="1164388"/>
                </a:cubicBezTo>
                <a:lnTo>
                  <a:pt x="3059887" y="1165467"/>
                </a:lnTo>
                <a:lnTo>
                  <a:pt x="3060966" y="1165467"/>
                </a:lnTo>
                <a:cubicBezTo>
                  <a:pt x="3062584" y="1159892"/>
                  <a:pt x="3065101" y="1155216"/>
                  <a:pt x="3068519" y="1151440"/>
                </a:cubicBezTo>
                <a:close/>
                <a:moveTo>
                  <a:pt x="1057666" y="1151439"/>
                </a:moveTo>
                <a:cubicBezTo>
                  <a:pt x="1056407" y="1151439"/>
                  <a:pt x="1053891" y="1155755"/>
                  <a:pt x="1050112" y="1164387"/>
                </a:cubicBezTo>
                <a:lnTo>
                  <a:pt x="1050112" y="1165466"/>
                </a:lnTo>
                <a:lnTo>
                  <a:pt x="1051192" y="1165466"/>
                </a:lnTo>
                <a:cubicBezTo>
                  <a:pt x="1052810" y="1159891"/>
                  <a:pt x="1055329" y="1155216"/>
                  <a:pt x="1058745" y="1151439"/>
                </a:cubicBezTo>
                <a:close/>
                <a:moveTo>
                  <a:pt x="6771613" y="1150363"/>
                </a:moveTo>
                <a:lnTo>
                  <a:pt x="6769455" y="1152521"/>
                </a:lnTo>
                <a:cubicBezTo>
                  <a:pt x="6769455" y="1156298"/>
                  <a:pt x="6770894" y="1158815"/>
                  <a:pt x="6773771" y="1160074"/>
                </a:cubicBezTo>
                <a:lnTo>
                  <a:pt x="6776064" y="1157916"/>
                </a:lnTo>
                <a:lnTo>
                  <a:pt x="6776064" y="1153600"/>
                </a:lnTo>
                <a:lnTo>
                  <a:pt x="6772692" y="1150363"/>
                </a:lnTo>
                <a:close/>
                <a:moveTo>
                  <a:pt x="3715637" y="1148338"/>
                </a:moveTo>
                <a:lnTo>
                  <a:pt x="3715637" y="1149417"/>
                </a:lnTo>
                <a:lnTo>
                  <a:pt x="3717795" y="1149417"/>
                </a:lnTo>
                <a:lnTo>
                  <a:pt x="3717795" y="1148338"/>
                </a:lnTo>
                <a:close/>
                <a:moveTo>
                  <a:pt x="6262472" y="1148070"/>
                </a:moveTo>
                <a:lnTo>
                  <a:pt x="6262472" y="1150228"/>
                </a:lnTo>
                <a:lnTo>
                  <a:pt x="6264630" y="1150228"/>
                </a:lnTo>
                <a:lnTo>
                  <a:pt x="6264630" y="1148070"/>
                </a:lnTo>
                <a:close/>
                <a:moveTo>
                  <a:pt x="3554057" y="1147259"/>
                </a:moveTo>
                <a:lnTo>
                  <a:pt x="3549741" y="1150496"/>
                </a:lnTo>
                <a:lnTo>
                  <a:pt x="3549741" y="1152654"/>
                </a:lnTo>
                <a:lnTo>
                  <a:pt x="3551899" y="1152654"/>
                </a:lnTo>
                <a:lnTo>
                  <a:pt x="3551899" y="1153733"/>
                </a:lnTo>
                <a:cubicBezTo>
                  <a:pt x="3554776" y="1152654"/>
                  <a:pt x="3556215" y="1151575"/>
                  <a:pt x="3556215" y="1150496"/>
                </a:cubicBezTo>
                <a:lnTo>
                  <a:pt x="3556215" y="1149417"/>
                </a:lnTo>
                <a:close/>
                <a:moveTo>
                  <a:pt x="3653190" y="1146180"/>
                </a:moveTo>
                <a:lnTo>
                  <a:pt x="3653190" y="1148338"/>
                </a:lnTo>
                <a:lnTo>
                  <a:pt x="3654269" y="1148338"/>
                </a:lnTo>
                <a:lnTo>
                  <a:pt x="3654269" y="1146180"/>
                </a:lnTo>
                <a:close/>
                <a:moveTo>
                  <a:pt x="5125500" y="1146046"/>
                </a:moveTo>
                <a:lnTo>
                  <a:pt x="5125500" y="1148204"/>
                </a:lnTo>
                <a:lnTo>
                  <a:pt x="5126579" y="1148204"/>
                </a:lnTo>
                <a:lnTo>
                  <a:pt x="5126579" y="1146046"/>
                </a:lnTo>
                <a:close/>
                <a:moveTo>
                  <a:pt x="5112687" y="1146046"/>
                </a:moveTo>
                <a:lnTo>
                  <a:pt x="5119026" y="1153599"/>
                </a:lnTo>
                <a:lnTo>
                  <a:pt x="5120105" y="1153599"/>
                </a:lnTo>
                <a:cubicBezTo>
                  <a:pt x="5120105" y="1152160"/>
                  <a:pt x="5121184" y="1151441"/>
                  <a:pt x="5123342" y="1151441"/>
                </a:cubicBezTo>
                <a:lnTo>
                  <a:pt x="5123342" y="1150362"/>
                </a:lnTo>
                <a:cubicBezTo>
                  <a:pt x="5119026" y="1150362"/>
                  <a:pt x="5115789" y="1148923"/>
                  <a:pt x="5113631" y="1146046"/>
                </a:cubicBezTo>
                <a:close/>
                <a:moveTo>
                  <a:pt x="5064266" y="1146046"/>
                </a:moveTo>
                <a:lnTo>
                  <a:pt x="5062108" y="1148204"/>
                </a:lnTo>
                <a:lnTo>
                  <a:pt x="5062108" y="1151441"/>
                </a:lnTo>
                <a:lnTo>
                  <a:pt x="5065345" y="1151441"/>
                </a:lnTo>
                <a:cubicBezTo>
                  <a:pt x="5066964" y="1151441"/>
                  <a:pt x="5068043" y="1149642"/>
                  <a:pt x="5068582" y="1146046"/>
                </a:cubicBezTo>
                <a:close/>
                <a:moveTo>
                  <a:pt x="3115725" y="1146045"/>
                </a:moveTo>
                <a:lnTo>
                  <a:pt x="3115725" y="1148203"/>
                </a:lnTo>
                <a:lnTo>
                  <a:pt x="3116804" y="1148203"/>
                </a:lnTo>
                <a:lnTo>
                  <a:pt x="3116804" y="1146045"/>
                </a:lnTo>
                <a:close/>
                <a:moveTo>
                  <a:pt x="3102912" y="1146045"/>
                </a:moveTo>
                <a:lnTo>
                  <a:pt x="3109251" y="1153598"/>
                </a:lnTo>
                <a:lnTo>
                  <a:pt x="3110330" y="1153598"/>
                </a:lnTo>
                <a:cubicBezTo>
                  <a:pt x="3110330" y="1152159"/>
                  <a:pt x="3111409" y="1151440"/>
                  <a:pt x="3113567" y="1151440"/>
                </a:cubicBezTo>
                <a:lnTo>
                  <a:pt x="3113567" y="1150361"/>
                </a:lnTo>
                <a:cubicBezTo>
                  <a:pt x="3109251" y="1150361"/>
                  <a:pt x="3106014" y="1148922"/>
                  <a:pt x="3103856" y="1146045"/>
                </a:cubicBezTo>
                <a:close/>
                <a:moveTo>
                  <a:pt x="3054492" y="1146045"/>
                </a:moveTo>
                <a:lnTo>
                  <a:pt x="3052334" y="1148203"/>
                </a:lnTo>
                <a:lnTo>
                  <a:pt x="3052334" y="1151440"/>
                </a:lnTo>
                <a:lnTo>
                  <a:pt x="3055571" y="1151440"/>
                </a:lnTo>
                <a:cubicBezTo>
                  <a:pt x="3057189" y="1151440"/>
                  <a:pt x="3058268" y="1149642"/>
                  <a:pt x="3058808" y="1146045"/>
                </a:cubicBezTo>
                <a:close/>
                <a:moveTo>
                  <a:pt x="1105952" y="1146044"/>
                </a:moveTo>
                <a:lnTo>
                  <a:pt x="1105952" y="1148202"/>
                </a:lnTo>
                <a:lnTo>
                  <a:pt x="1107032" y="1148202"/>
                </a:lnTo>
                <a:lnTo>
                  <a:pt x="1107032" y="1146044"/>
                </a:lnTo>
                <a:close/>
                <a:moveTo>
                  <a:pt x="1093139" y="1146044"/>
                </a:moveTo>
                <a:lnTo>
                  <a:pt x="1099479" y="1153597"/>
                </a:lnTo>
                <a:lnTo>
                  <a:pt x="1100558" y="1153597"/>
                </a:lnTo>
                <a:cubicBezTo>
                  <a:pt x="1100558" y="1152159"/>
                  <a:pt x="1101636" y="1151439"/>
                  <a:pt x="1103795" y="1151439"/>
                </a:cubicBezTo>
                <a:lnTo>
                  <a:pt x="1103795" y="1150360"/>
                </a:lnTo>
                <a:cubicBezTo>
                  <a:pt x="1099479" y="1150360"/>
                  <a:pt x="1096242" y="1148921"/>
                  <a:pt x="1094085" y="1146044"/>
                </a:cubicBezTo>
                <a:close/>
                <a:moveTo>
                  <a:pt x="1044717" y="1146044"/>
                </a:moveTo>
                <a:lnTo>
                  <a:pt x="1042560" y="1148202"/>
                </a:lnTo>
                <a:lnTo>
                  <a:pt x="1042560" y="1151439"/>
                </a:lnTo>
                <a:lnTo>
                  <a:pt x="1045797" y="1151439"/>
                </a:lnTo>
                <a:cubicBezTo>
                  <a:pt x="1047416" y="1151439"/>
                  <a:pt x="1048495" y="1149641"/>
                  <a:pt x="1049036" y="1146044"/>
                </a:cubicBezTo>
                <a:close/>
                <a:moveTo>
                  <a:pt x="3769588" y="1145101"/>
                </a:moveTo>
                <a:lnTo>
                  <a:pt x="3769588" y="1146180"/>
                </a:lnTo>
                <a:lnTo>
                  <a:pt x="3774983" y="1146180"/>
                </a:lnTo>
                <a:lnTo>
                  <a:pt x="3774983" y="1145101"/>
                </a:lnTo>
                <a:close/>
                <a:moveTo>
                  <a:pt x="7093952" y="1144703"/>
                </a:moveTo>
                <a:lnTo>
                  <a:pt x="7093952" y="1150098"/>
                </a:lnTo>
                <a:lnTo>
                  <a:pt x="7086399" y="1150098"/>
                </a:lnTo>
                <a:lnTo>
                  <a:pt x="7086399" y="1147940"/>
                </a:lnTo>
                <a:lnTo>
                  <a:pt x="7084241" y="1147940"/>
                </a:lnTo>
                <a:lnTo>
                  <a:pt x="7084241" y="1150098"/>
                </a:lnTo>
                <a:lnTo>
                  <a:pt x="7078846" y="1149019"/>
                </a:lnTo>
                <a:lnTo>
                  <a:pt x="7078846" y="1150098"/>
                </a:lnTo>
                <a:cubicBezTo>
                  <a:pt x="7078846" y="1152616"/>
                  <a:pt x="7077767" y="1154774"/>
                  <a:pt x="7075609" y="1156572"/>
                </a:cubicBezTo>
                <a:lnTo>
                  <a:pt x="7076688" y="1157651"/>
                </a:lnTo>
                <a:lnTo>
                  <a:pt x="7078846" y="1157651"/>
                </a:lnTo>
                <a:lnTo>
                  <a:pt x="7078846" y="1154414"/>
                </a:lnTo>
                <a:lnTo>
                  <a:pt x="7081004" y="1154414"/>
                </a:lnTo>
                <a:lnTo>
                  <a:pt x="7081004" y="1180849"/>
                </a:lnTo>
                <a:lnTo>
                  <a:pt x="7078846" y="1180849"/>
                </a:lnTo>
                <a:lnTo>
                  <a:pt x="7078846" y="1190560"/>
                </a:lnTo>
                <a:lnTo>
                  <a:pt x="7081004" y="1190560"/>
                </a:lnTo>
                <a:lnTo>
                  <a:pt x="7081004" y="1202430"/>
                </a:lnTo>
                <a:lnTo>
                  <a:pt x="7078846" y="1202430"/>
                </a:lnTo>
                <a:lnTo>
                  <a:pt x="7078846" y="1213220"/>
                </a:lnTo>
                <a:lnTo>
                  <a:pt x="7081004" y="1213220"/>
                </a:lnTo>
                <a:lnTo>
                  <a:pt x="7081004" y="1212140"/>
                </a:lnTo>
                <a:lnTo>
                  <a:pt x="7079925" y="1208904"/>
                </a:lnTo>
                <a:lnTo>
                  <a:pt x="7105821" y="1208904"/>
                </a:lnTo>
                <a:cubicBezTo>
                  <a:pt x="7108159" y="1208904"/>
                  <a:pt x="7110676" y="1207825"/>
                  <a:pt x="7113374" y="1205667"/>
                </a:cubicBezTo>
                <a:lnTo>
                  <a:pt x="7119848" y="1205667"/>
                </a:lnTo>
                <a:cubicBezTo>
                  <a:pt x="7119848" y="1207825"/>
                  <a:pt x="7122725" y="1208904"/>
                  <a:pt x="7128480" y="1208904"/>
                </a:cubicBezTo>
                <a:lnTo>
                  <a:pt x="7131717" y="1211061"/>
                </a:lnTo>
                <a:cubicBezTo>
                  <a:pt x="7131717" y="1209083"/>
                  <a:pt x="7135314" y="1207645"/>
                  <a:pt x="7142507" y="1206745"/>
                </a:cubicBezTo>
                <a:lnTo>
                  <a:pt x="7151139" y="1208904"/>
                </a:lnTo>
                <a:lnTo>
                  <a:pt x="7158692" y="1205667"/>
                </a:lnTo>
                <a:lnTo>
                  <a:pt x="7158692" y="1207825"/>
                </a:lnTo>
                <a:lnTo>
                  <a:pt x="7157613" y="1208904"/>
                </a:lnTo>
                <a:lnTo>
                  <a:pt x="7157613" y="1209982"/>
                </a:lnTo>
                <a:lnTo>
                  <a:pt x="7163008" y="1208904"/>
                </a:lnTo>
                <a:lnTo>
                  <a:pt x="7168403" y="1209982"/>
                </a:lnTo>
                <a:lnTo>
                  <a:pt x="7175956" y="1207825"/>
                </a:lnTo>
                <a:lnTo>
                  <a:pt x="7193220" y="1208904"/>
                </a:lnTo>
                <a:lnTo>
                  <a:pt x="7208326" y="1208904"/>
                </a:lnTo>
                <a:lnTo>
                  <a:pt x="7214800" y="1209982"/>
                </a:lnTo>
                <a:lnTo>
                  <a:pt x="7228827" y="1207825"/>
                </a:lnTo>
                <a:lnTo>
                  <a:pt x="7233143" y="1209982"/>
                </a:lnTo>
                <a:lnTo>
                  <a:pt x="7234222" y="1208904"/>
                </a:lnTo>
                <a:lnTo>
                  <a:pt x="7236380" y="1208904"/>
                </a:lnTo>
                <a:lnTo>
                  <a:pt x="7239617" y="1209982"/>
                </a:lnTo>
                <a:lnTo>
                  <a:pt x="7245012" y="1208904"/>
                </a:lnTo>
                <a:lnTo>
                  <a:pt x="7268750" y="1208904"/>
                </a:lnTo>
                <a:lnTo>
                  <a:pt x="7279540" y="1209982"/>
                </a:lnTo>
                <a:lnTo>
                  <a:pt x="7281698" y="1207825"/>
                </a:lnTo>
                <a:lnTo>
                  <a:pt x="7287093" y="1207825"/>
                </a:lnTo>
                <a:cubicBezTo>
                  <a:pt x="7287093" y="1203509"/>
                  <a:pt x="7287813" y="1201351"/>
                  <a:pt x="7289251" y="1201351"/>
                </a:cubicBezTo>
                <a:cubicBezTo>
                  <a:pt x="7288532" y="1196136"/>
                  <a:pt x="7287093" y="1192898"/>
                  <a:pt x="7284935" y="1191639"/>
                </a:cubicBezTo>
                <a:lnTo>
                  <a:pt x="7284935" y="1190560"/>
                </a:lnTo>
                <a:lnTo>
                  <a:pt x="7274145" y="1190560"/>
                </a:lnTo>
                <a:lnTo>
                  <a:pt x="7274145" y="1192719"/>
                </a:lnTo>
                <a:lnTo>
                  <a:pt x="7267671" y="1192719"/>
                </a:lnTo>
                <a:cubicBezTo>
                  <a:pt x="7267671" y="1191280"/>
                  <a:pt x="7265873" y="1190560"/>
                  <a:pt x="7262276" y="1190560"/>
                </a:cubicBezTo>
                <a:lnTo>
                  <a:pt x="7262276" y="1186245"/>
                </a:lnTo>
                <a:lnTo>
                  <a:pt x="7260118" y="1186245"/>
                </a:lnTo>
                <a:cubicBezTo>
                  <a:pt x="7258680" y="1186245"/>
                  <a:pt x="7257960" y="1187683"/>
                  <a:pt x="7257960" y="1190560"/>
                </a:cubicBezTo>
                <a:lnTo>
                  <a:pt x="7250407" y="1190560"/>
                </a:lnTo>
                <a:lnTo>
                  <a:pt x="7250407" y="1192719"/>
                </a:lnTo>
                <a:lnTo>
                  <a:pt x="7239617" y="1192719"/>
                </a:lnTo>
                <a:lnTo>
                  <a:pt x="7239617" y="1190560"/>
                </a:lnTo>
                <a:lnTo>
                  <a:pt x="7233143" y="1190560"/>
                </a:lnTo>
                <a:lnTo>
                  <a:pt x="7213721" y="1189481"/>
                </a:lnTo>
                <a:lnTo>
                  <a:pt x="7195378" y="1190560"/>
                </a:lnTo>
                <a:lnTo>
                  <a:pt x="7194299" y="1190560"/>
                </a:lnTo>
                <a:lnTo>
                  <a:pt x="7189983" y="1187323"/>
                </a:lnTo>
                <a:cubicBezTo>
                  <a:pt x="7189983" y="1188942"/>
                  <a:pt x="7184228" y="1190022"/>
                  <a:pt x="7172719" y="1190560"/>
                </a:cubicBezTo>
                <a:lnTo>
                  <a:pt x="7133875" y="1189481"/>
                </a:lnTo>
                <a:cubicBezTo>
                  <a:pt x="7127401" y="1189481"/>
                  <a:pt x="7124164" y="1190560"/>
                  <a:pt x="7124164" y="1192719"/>
                </a:cubicBezTo>
                <a:lnTo>
                  <a:pt x="7116611" y="1192719"/>
                </a:lnTo>
                <a:lnTo>
                  <a:pt x="7116611" y="1190560"/>
                </a:lnTo>
                <a:lnTo>
                  <a:pt x="7110137" y="1190560"/>
                </a:lnTo>
                <a:lnTo>
                  <a:pt x="7110137" y="1192719"/>
                </a:lnTo>
                <a:lnTo>
                  <a:pt x="7104742" y="1192719"/>
                </a:lnTo>
                <a:lnTo>
                  <a:pt x="7104742" y="1190560"/>
                </a:lnTo>
                <a:lnTo>
                  <a:pt x="7098268" y="1190560"/>
                </a:lnTo>
                <a:lnTo>
                  <a:pt x="7096110" y="1188403"/>
                </a:lnTo>
                <a:lnTo>
                  <a:pt x="7096110" y="1187323"/>
                </a:lnTo>
                <a:lnTo>
                  <a:pt x="7097189" y="1186245"/>
                </a:lnTo>
                <a:lnTo>
                  <a:pt x="7096110" y="1185165"/>
                </a:lnTo>
                <a:lnTo>
                  <a:pt x="7096110" y="1179771"/>
                </a:lnTo>
                <a:lnTo>
                  <a:pt x="7097189" y="1175455"/>
                </a:lnTo>
                <a:lnTo>
                  <a:pt x="7095031" y="1166823"/>
                </a:lnTo>
                <a:lnTo>
                  <a:pt x="7095031" y="1155493"/>
                </a:lnTo>
                <a:lnTo>
                  <a:pt x="7096110" y="1147940"/>
                </a:lnTo>
                <a:lnTo>
                  <a:pt x="7095031" y="1146861"/>
                </a:lnTo>
                <a:lnTo>
                  <a:pt x="7097189" y="1144703"/>
                </a:lnTo>
                <a:close/>
                <a:moveTo>
                  <a:pt x="4107572" y="1144613"/>
                </a:moveTo>
                <a:lnTo>
                  <a:pt x="4107572" y="1145692"/>
                </a:lnTo>
                <a:lnTo>
                  <a:pt x="4109730" y="1145692"/>
                </a:lnTo>
                <a:lnTo>
                  <a:pt x="4109730" y="1144613"/>
                </a:lnTo>
                <a:close/>
                <a:moveTo>
                  <a:pt x="3776062" y="1144022"/>
                </a:moveTo>
                <a:lnTo>
                  <a:pt x="3776062" y="1145101"/>
                </a:lnTo>
                <a:lnTo>
                  <a:pt x="3786852" y="1145101"/>
                </a:lnTo>
                <a:lnTo>
                  <a:pt x="3786852" y="1144022"/>
                </a:lnTo>
                <a:close/>
                <a:moveTo>
                  <a:pt x="3787931" y="1142943"/>
                </a:moveTo>
                <a:lnTo>
                  <a:pt x="3787931" y="1144022"/>
                </a:lnTo>
                <a:lnTo>
                  <a:pt x="3791168" y="1144022"/>
                </a:lnTo>
                <a:lnTo>
                  <a:pt x="3791168" y="1142943"/>
                </a:lnTo>
                <a:close/>
                <a:moveTo>
                  <a:pt x="5122263" y="1142809"/>
                </a:moveTo>
                <a:lnTo>
                  <a:pt x="5124421" y="1144967"/>
                </a:lnTo>
                <a:lnTo>
                  <a:pt x="5124421" y="1142809"/>
                </a:lnTo>
                <a:close/>
                <a:moveTo>
                  <a:pt x="3112488" y="1142808"/>
                </a:moveTo>
                <a:lnTo>
                  <a:pt x="3114646" y="1144966"/>
                </a:lnTo>
                <a:lnTo>
                  <a:pt x="3114646" y="1142808"/>
                </a:lnTo>
                <a:close/>
                <a:moveTo>
                  <a:pt x="1102715" y="1142807"/>
                </a:moveTo>
                <a:lnTo>
                  <a:pt x="1104874" y="1144965"/>
                </a:lnTo>
                <a:lnTo>
                  <a:pt x="1104874" y="1142807"/>
                </a:lnTo>
                <a:close/>
                <a:moveTo>
                  <a:pt x="2627223" y="1141929"/>
                </a:moveTo>
                <a:lnTo>
                  <a:pt x="2627223" y="1145166"/>
                </a:lnTo>
                <a:lnTo>
                  <a:pt x="2628302" y="1145166"/>
                </a:lnTo>
                <a:lnTo>
                  <a:pt x="2628302" y="1141929"/>
                </a:lnTo>
                <a:close/>
                <a:moveTo>
                  <a:pt x="3581032" y="1141864"/>
                </a:moveTo>
                <a:lnTo>
                  <a:pt x="3581032" y="1144022"/>
                </a:lnTo>
                <a:lnTo>
                  <a:pt x="3582111" y="1144022"/>
                </a:lnTo>
                <a:lnTo>
                  <a:pt x="3582111" y="1141864"/>
                </a:lnTo>
                <a:close/>
                <a:moveTo>
                  <a:pt x="7603548" y="1141597"/>
                </a:moveTo>
                <a:lnTo>
                  <a:pt x="7603548" y="1142676"/>
                </a:lnTo>
                <a:lnTo>
                  <a:pt x="7607864" y="1142676"/>
                </a:lnTo>
                <a:lnTo>
                  <a:pt x="7607864" y="1141597"/>
                </a:lnTo>
                <a:close/>
                <a:moveTo>
                  <a:pt x="8257546" y="1141058"/>
                </a:moveTo>
                <a:cubicBezTo>
                  <a:pt x="8254668" y="1141777"/>
                  <a:pt x="8253230" y="1143980"/>
                  <a:pt x="8253230" y="1147667"/>
                </a:cubicBezTo>
                <a:lnTo>
                  <a:pt x="8257546" y="1151983"/>
                </a:lnTo>
                <a:lnTo>
                  <a:pt x="8261862" y="1151983"/>
                </a:lnTo>
                <a:lnTo>
                  <a:pt x="8261862" y="1149824"/>
                </a:lnTo>
                <a:close/>
                <a:moveTo>
                  <a:pt x="3624057" y="1139706"/>
                </a:moveTo>
                <a:lnTo>
                  <a:pt x="3616504" y="1142943"/>
                </a:lnTo>
                <a:lnTo>
                  <a:pt x="3616504" y="1146180"/>
                </a:lnTo>
                <a:cubicBezTo>
                  <a:pt x="3618302" y="1146180"/>
                  <a:pt x="3621179" y="1148698"/>
                  <a:pt x="3625136" y="1153733"/>
                </a:cubicBezTo>
                <a:cubicBezTo>
                  <a:pt x="3627114" y="1153733"/>
                  <a:pt x="3628553" y="1150136"/>
                  <a:pt x="3629452" y="1142943"/>
                </a:cubicBezTo>
                <a:lnTo>
                  <a:pt x="3629452" y="1141864"/>
                </a:lnTo>
                <a:lnTo>
                  <a:pt x="3627294" y="1139706"/>
                </a:lnTo>
                <a:close/>
                <a:moveTo>
                  <a:pt x="6687586" y="1139573"/>
                </a:moveTo>
                <a:cubicBezTo>
                  <a:pt x="6687586" y="1141371"/>
                  <a:pt x="6685023" y="1143889"/>
                  <a:pt x="6679898" y="1147126"/>
                </a:cubicBezTo>
                <a:lnTo>
                  <a:pt x="6685428" y="1151442"/>
                </a:lnTo>
                <a:cubicBezTo>
                  <a:pt x="6689744" y="1151442"/>
                  <a:pt x="6691902" y="1148924"/>
                  <a:pt x="6691902" y="1143889"/>
                </a:cubicBezTo>
                <a:lnTo>
                  <a:pt x="6691902" y="1141731"/>
                </a:lnTo>
                <a:lnTo>
                  <a:pt x="6689744" y="1139573"/>
                </a:lnTo>
                <a:close/>
                <a:moveTo>
                  <a:pt x="4110809" y="1139218"/>
                </a:moveTo>
                <a:lnTo>
                  <a:pt x="4106493" y="1140297"/>
                </a:lnTo>
                <a:lnTo>
                  <a:pt x="4106493" y="1141376"/>
                </a:lnTo>
                <a:lnTo>
                  <a:pt x="4107572" y="1141376"/>
                </a:lnTo>
                <a:lnTo>
                  <a:pt x="4113911" y="1140297"/>
                </a:lnTo>
                <a:lnTo>
                  <a:pt x="4113911" y="1139218"/>
                </a:lnTo>
                <a:close/>
                <a:moveTo>
                  <a:pt x="4093545" y="1139218"/>
                </a:moveTo>
                <a:lnTo>
                  <a:pt x="4093545" y="1140297"/>
                </a:lnTo>
                <a:lnTo>
                  <a:pt x="4095703" y="1140297"/>
                </a:lnTo>
                <a:lnTo>
                  <a:pt x="4095703" y="1139218"/>
                </a:lnTo>
                <a:close/>
                <a:moveTo>
                  <a:pt x="2094697" y="1138948"/>
                </a:moveTo>
                <a:lnTo>
                  <a:pt x="2094697" y="1142185"/>
                </a:lnTo>
                <a:cubicBezTo>
                  <a:pt x="2099014" y="1144612"/>
                  <a:pt x="2101171" y="1147534"/>
                  <a:pt x="2101171" y="1150951"/>
                </a:cubicBezTo>
                <a:lnTo>
                  <a:pt x="2105486" y="1149872"/>
                </a:lnTo>
                <a:lnTo>
                  <a:pt x="2105486" y="1148793"/>
                </a:lnTo>
                <a:cubicBezTo>
                  <a:pt x="2104588" y="1146635"/>
                  <a:pt x="2101351" y="1144432"/>
                  <a:pt x="2095775" y="1142185"/>
                </a:cubicBezTo>
                <a:lnTo>
                  <a:pt x="2095775" y="1138948"/>
                </a:lnTo>
                <a:close/>
                <a:moveTo>
                  <a:pt x="1725825" y="1137817"/>
                </a:moveTo>
                <a:lnTo>
                  <a:pt x="1724747" y="1138896"/>
                </a:lnTo>
                <a:lnTo>
                  <a:pt x="1724747" y="1139975"/>
                </a:lnTo>
                <a:lnTo>
                  <a:pt x="1726905" y="1142133"/>
                </a:lnTo>
                <a:lnTo>
                  <a:pt x="1727985" y="1141054"/>
                </a:lnTo>
                <a:lnTo>
                  <a:pt x="1727985" y="1139975"/>
                </a:lnTo>
                <a:close/>
                <a:moveTo>
                  <a:pt x="2672541" y="1137748"/>
                </a:moveTo>
                <a:lnTo>
                  <a:pt x="2672541" y="1138827"/>
                </a:lnTo>
                <a:lnTo>
                  <a:pt x="2674699" y="1138827"/>
                </a:lnTo>
                <a:lnTo>
                  <a:pt x="2674699" y="1137748"/>
                </a:lnTo>
                <a:close/>
                <a:moveTo>
                  <a:pt x="3685560" y="1137548"/>
                </a:moveTo>
                <a:lnTo>
                  <a:pt x="3685560" y="1139706"/>
                </a:lnTo>
                <a:lnTo>
                  <a:pt x="3688797" y="1139706"/>
                </a:lnTo>
                <a:lnTo>
                  <a:pt x="3686639" y="1137548"/>
                </a:lnTo>
                <a:close/>
                <a:moveTo>
                  <a:pt x="3575637" y="1137548"/>
                </a:moveTo>
                <a:lnTo>
                  <a:pt x="3578874" y="1140785"/>
                </a:lnTo>
                <a:lnTo>
                  <a:pt x="3579953" y="1140785"/>
                </a:lnTo>
                <a:lnTo>
                  <a:pt x="3576716" y="1137548"/>
                </a:lnTo>
                <a:close/>
                <a:moveTo>
                  <a:pt x="7612180" y="1137281"/>
                </a:moveTo>
                <a:lnTo>
                  <a:pt x="7610022" y="1139439"/>
                </a:lnTo>
                <a:lnTo>
                  <a:pt x="7613394" y="1139439"/>
                </a:lnTo>
                <a:lnTo>
                  <a:pt x="7613394" y="1137281"/>
                </a:lnTo>
                <a:close/>
                <a:moveTo>
                  <a:pt x="8760482" y="1135123"/>
                </a:moveTo>
                <a:lnTo>
                  <a:pt x="8760482" y="1136203"/>
                </a:lnTo>
                <a:lnTo>
                  <a:pt x="8762640" y="1136203"/>
                </a:lnTo>
                <a:lnTo>
                  <a:pt x="8762640" y="1135123"/>
                </a:lnTo>
                <a:close/>
                <a:moveTo>
                  <a:pt x="8707611" y="1135123"/>
                </a:moveTo>
                <a:lnTo>
                  <a:pt x="8707611" y="1138360"/>
                </a:lnTo>
                <a:lnTo>
                  <a:pt x="8709769" y="1136203"/>
                </a:lnTo>
                <a:lnTo>
                  <a:pt x="8709769" y="1135123"/>
                </a:lnTo>
                <a:close/>
                <a:moveTo>
                  <a:pt x="8670925" y="1135123"/>
                </a:moveTo>
                <a:lnTo>
                  <a:pt x="8670925" y="1136203"/>
                </a:lnTo>
                <a:lnTo>
                  <a:pt x="8674162" y="1139440"/>
                </a:lnTo>
                <a:lnTo>
                  <a:pt x="8674162" y="1135123"/>
                </a:lnTo>
                <a:close/>
                <a:moveTo>
                  <a:pt x="8661214" y="1135123"/>
                </a:moveTo>
                <a:lnTo>
                  <a:pt x="8661214" y="1136203"/>
                </a:lnTo>
                <a:lnTo>
                  <a:pt x="8663372" y="1136203"/>
                </a:lnTo>
                <a:lnTo>
                  <a:pt x="8663372" y="1135123"/>
                </a:lnTo>
                <a:close/>
                <a:moveTo>
                  <a:pt x="8652582" y="1135123"/>
                </a:moveTo>
                <a:lnTo>
                  <a:pt x="8652582" y="1137282"/>
                </a:lnTo>
                <a:lnTo>
                  <a:pt x="8655819" y="1137282"/>
                </a:lnTo>
                <a:lnTo>
                  <a:pt x="8655819" y="1135123"/>
                </a:lnTo>
                <a:close/>
                <a:moveTo>
                  <a:pt x="711859" y="1135119"/>
                </a:moveTo>
                <a:lnTo>
                  <a:pt x="711859" y="1136198"/>
                </a:lnTo>
                <a:lnTo>
                  <a:pt x="714017" y="1136198"/>
                </a:lnTo>
                <a:lnTo>
                  <a:pt x="714017" y="1135119"/>
                </a:lnTo>
                <a:close/>
                <a:moveTo>
                  <a:pt x="658988" y="1135119"/>
                </a:moveTo>
                <a:lnTo>
                  <a:pt x="658988" y="1138356"/>
                </a:lnTo>
                <a:lnTo>
                  <a:pt x="661146" y="1136198"/>
                </a:lnTo>
                <a:lnTo>
                  <a:pt x="661146" y="1135119"/>
                </a:lnTo>
                <a:close/>
                <a:moveTo>
                  <a:pt x="622302" y="1135119"/>
                </a:moveTo>
                <a:lnTo>
                  <a:pt x="622302" y="1136198"/>
                </a:lnTo>
                <a:lnTo>
                  <a:pt x="625539" y="1139435"/>
                </a:lnTo>
                <a:lnTo>
                  <a:pt x="625539" y="1135119"/>
                </a:lnTo>
                <a:close/>
                <a:moveTo>
                  <a:pt x="612591" y="1135119"/>
                </a:moveTo>
                <a:lnTo>
                  <a:pt x="612591" y="1136198"/>
                </a:lnTo>
                <a:lnTo>
                  <a:pt x="614749" y="1136198"/>
                </a:lnTo>
                <a:lnTo>
                  <a:pt x="614749" y="1135119"/>
                </a:lnTo>
                <a:close/>
                <a:moveTo>
                  <a:pt x="603959" y="1135119"/>
                </a:moveTo>
                <a:lnTo>
                  <a:pt x="603959" y="1137277"/>
                </a:lnTo>
                <a:lnTo>
                  <a:pt x="607196" y="1137277"/>
                </a:lnTo>
                <a:lnTo>
                  <a:pt x="607196" y="1135119"/>
                </a:lnTo>
                <a:close/>
                <a:moveTo>
                  <a:pt x="6685428" y="1134043"/>
                </a:moveTo>
                <a:lnTo>
                  <a:pt x="6685428" y="1137415"/>
                </a:lnTo>
                <a:lnTo>
                  <a:pt x="6687586" y="1137415"/>
                </a:lnTo>
                <a:lnTo>
                  <a:pt x="6687586" y="1134043"/>
                </a:lnTo>
                <a:close/>
                <a:moveTo>
                  <a:pt x="5566124" y="1132828"/>
                </a:moveTo>
                <a:lnTo>
                  <a:pt x="5566124" y="1133908"/>
                </a:lnTo>
                <a:lnTo>
                  <a:pt x="5568147" y="1133908"/>
                </a:lnTo>
                <a:lnTo>
                  <a:pt x="5568147" y="1132828"/>
                </a:lnTo>
                <a:close/>
                <a:moveTo>
                  <a:pt x="5562887" y="1131749"/>
                </a:moveTo>
                <a:lnTo>
                  <a:pt x="5562887" y="1132828"/>
                </a:lnTo>
                <a:lnTo>
                  <a:pt x="5565045" y="1132828"/>
                </a:lnTo>
                <a:lnTo>
                  <a:pt x="5565045" y="1131749"/>
                </a:lnTo>
                <a:close/>
                <a:moveTo>
                  <a:pt x="4187148" y="1131665"/>
                </a:moveTo>
                <a:lnTo>
                  <a:pt x="4187148" y="1133823"/>
                </a:lnTo>
                <a:lnTo>
                  <a:pt x="4189306" y="1133823"/>
                </a:lnTo>
                <a:close/>
                <a:moveTo>
                  <a:pt x="6080121" y="1131075"/>
                </a:moveTo>
                <a:lnTo>
                  <a:pt x="6082279" y="1133233"/>
                </a:lnTo>
                <a:lnTo>
                  <a:pt x="6083358" y="1133233"/>
                </a:lnTo>
                <a:lnTo>
                  <a:pt x="6081200" y="1131075"/>
                </a:lnTo>
                <a:close/>
                <a:moveTo>
                  <a:pt x="4190385" y="1130586"/>
                </a:moveTo>
                <a:lnTo>
                  <a:pt x="4190385" y="1131665"/>
                </a:lnTo>
                <a:lnTo>
                  <a:pt x="4192543" y="1131665"/>
                </a:lnTo>
                <a:lnTo>
                  <a:pt x="4192543" y="1130586"/>
                </a:lnTo>
                <a:close/>
                <a:moveTo>
                  <a:pt x="2670383" y="1130330"/>
                </a:moveTo>
                <a:lnTo>
                  <a:pt x="2678880" y="1131409"/>
                </a:lnTo>
                <a:lnTo>
                  <a:pt x="2684141" y="1130330"/>
                </a:lnTo>
                <a:cubicBezTo>
                  <a:pt x="2684141" y="1133836"/>
                  <a:pt x="2693267" y="1135590"/>
                  <a:pt x="2711520" y="1135590"/>
                </a:cubicBezTo>
                <a:lnTo>
                  <a:pt x="2727300" y="1143008"/>
                </a:lnTo>
                <a:cubicBezTo>
                  <a:pt x="2727300" y="1144986"/>
                  <a:pt x="2731526" y="1147099"/>
                  <a:pt x="2739979" y="1149347"/>
                </a:cubicBezTo>
                <a:lnTo>
                  <a:pt x="2748476" y="1158788"/>
                </a:lnTo>
                <a:lnTo>
                  <a:pt x="2750499" y="1164048"/>
                </a:lnTo>
                <a:lnTo>
                  <a:pt x="2748476" y="1166206"/>
                </a:lnTo>
                <a:lnTo>
                  <a:pt x="2749421" y="1166206"/>
                </a:lnTo>
                <a:lnTo>
                  <a:pt x="2758996" y="1165127"/>
                </a:lnTo>
                <a:cubicBezTo>
                  <a:pt x="2761064" y="1168814"/>
                  <a:pt x="2762099" y="1173040"/>
                  <a:pt x="2762099" y="1177806"/>
                </a:cubicBezTo>
                <a:lnTo>
                  <a:pt x="2761020" y="1178885"/>
                </a:lnTo>
                <a:lnTo>
                  <a:pt x="2766280" y="1181987"/>
                </a:lnTo>
                <a:lnTo>
                  <a:pt x="2765336" y="1187247"/>
                </a:lnTo>
                <a:lnTo>
                  <a:pt x="2765336" y="1190484"/>
                </a:lnTo>
                <a:lnTo>
                  <a:pt x="2767359" y="1196823"/>
                </a:lnTo>
                <a:cubicBezTo>
                  <a:pt x="2765649" y="1202038"/>
                  <a:pt x="2760389" y="1207972"/>
                  <a:pt x="2751578" y="1214627"/>
                </a:cubicBezTo>
                <a:cubicBezTo>
                  <a:pt x="2751578" y="1218133"/>
                  <a:pt x="2749104" y="1219887"/>
                  <a:pt x="2744160" y="1219887"/>
                </a:cubicBezTo>
                <a:lnTo>
                  <a:pt x="2741058" y="1216784"/>
                </a:lnTo>
                <a:lnTo>
                  <a:pt x="2731481" y="1217864"/>
                </a:lnTo>
                <a:lnTo>
                  <a:pt x="2727300" y="1212603"/>
                </a:lnTo>
                <a:lnTo>
                  <a:pt x="2725278" y="1212603"/>
                </a:lnTo>
                <a:lnTo>
                  <a:pt x="2720017" y="1213682"/>
                </a:lnTo>
                <a:cubicBezTo>
                  <a:pt x="2714352" y="1207298"/>
                  <a:pt x="2706934" y="1193586"/>
                  <a:pt x="2697762" y="1172546"/>
                </a:cubicBezTo>
                <a:lnTo>
                  <a:pt x="2683061" y="1152449"/>
                </a:lnTo>
                <a:cubicBezTo>
                  <a:pt x="2676587" y="1150021"/>
                  <a:pt x="2670248" y="1144402"/>
                  <a:pt x="2664045" y="1135590"/>
                </a:cubicBezTo>
                <a:cubicBezTo>
                  <a:pt x="2665302" y="1132083"/>
                  <a:pt x="2667415" y="1130330"/>
                  <a:pt x="2670383" y="1130330"/>
                </a:cubicBezTo>
                <a:close/>
                <a:moveTo>
                  <a:pt x="3571321" y="1129995"/>
                </a:moveTo>
                <a:lnTo>
                  <a:pt x="3571321" y="1131074"/>
                </a:lnTo>
                <a:lnTo>
                  <a:pt x="3574558" y="1135390"/>
                </a:lnTo>
                <a:lnTo>
                  <a:pt x="3574558" y="1134311"/>
                </a:lnTo>
                <a:lnTo>
                  <a:pt x="3572400" y="1129995"/>
                </a:lnTo>
                <a:close/>
                <a:moveTo>
                  <a:pt x="2590268" y="1129250"/>
                </a:moveTo>
                <a:cubicBezTo>
                  <a:pt x="2598899" y="1129250"/>
                  <a:pt x="2606631" y="1131049"/>
                  <a:pt x="2613465" y="1134645"/>
                </a:cubicBezTo>
                <a:cubicBezTo>
                  <a:pt x="2617692" y="1134915"/>
                  <a:pt x="2621198" y="1136309"/>
                  <a:pt x="2623986" y="1138827"/>
                </a:cubicBezTo>
                <a:lnTo>
                  <a:pt x="2625064" y="1137748"/>
                </a:lnTo>
                <a:lnTo>
                  <a:pt x="2626144" y="1137748"/>
                </a:lnTo>
                <a:cubicBezTo>
                  <a:pt x="2634416" y="1140355"/>
                  <a:pt x="2640395" y="1144222"/>
                  <a:pt x="2644082" y="1149347"/>
                </a:cubicBezTo>
                <a:lnTo>
                  <a:pt x="2644082" y="1150426"/>
                </a:lnTo>
                <a:lnTo>
                  <a:pt x="2634641" y="1156765"/>
                </a:lnTo>
                <a:cubicBezTo>
                  <a:pt x="2634641" y="1157934"/>
                  <a:pt x="2631088" y="1160721"/>
                  <a:pt x="2623986" y="1165127"/>
                </a:cubicBezTo>
                <a:cubicBezTo>
                  <a:pt x="2623986" y="1172860"/>
                  <a:pt x="2619804" y="1176727"/>
                  <a:pt x="2611443" y="1176727"/>
                </a:cubicBezTo>
                <a:cubicBezTo>
                  <a:pt x="2606317" y="1181492"/>
                  <a:pt x="2599978" y="1185718"/>
                  <a:pt x="2592425" y="1189405"/>
                </a:cubicBezTo>
                <a:lnTo>
                  <a:pt x="2571385" y="1204106"/>
                </a:lnTo>
                <a:cubicBezTo>
                  <a:pt x="2566439" y="1209051"/>
                  <a:pt x="2556952" y="1213997"/>
                  <a:pt x="2542925" y="1218942"/>
                </a:cubicBezTo>
                <a:lnTo>
                  <a:pt x="2541847" y="1217864"/>
                </a:lnTo>
                <a:lnTo>
                  <a:pt x="2539688" y="1219887"/>
                </a:lnTo>
                <a:cubicBezTo>
                  <a:pt x="2537980" y="1219887"/>
                  <a:pt x="2536946" y="1218493"/>
                  <a:pt x="2536586" y="1215706"/>
                </a:cubicBezTo>
                <a:lnTo>
                  <a:pt x="2535507" y="1215706"/>
                </a:lnTo>
                <a:cubicBezTo>
                  <a:pt x="2532359" y="1218493"/>
                  <a:pt x="2529212" y="1219887"/>
                  <a:pt x="2526066" y="1219887"/>
                </a:cubicBezTo>
                <a:cubicBezTo>
                  <a:pt x="2521119" y="1218898"/>
                  <a:pt x="2518648" y="1217504"/>
                  <a:pt x="2518648" y="1215706"/>
                </a:cubicBezTo>
                <a:lnTo>
                  <a:pt x="2533349" y="1199925"/>
                </a:lnTo>
                <a:cubicBezTo>
                  <a:pt x="2533349" y="1195160"/>
                  <a:pt x="2538295" y="1190259"/>
                  <a:pt x="2548185" y="1185224"/>
                </a:cubicBezTo>
                <a:cubicBezTo>
                  <a:pt x="2548185" y="1183425"/>
                  <a:pt x="2550974" y="1180234"/>
                  <a:pt x="2556548" y="1175648"/>
                </a:cubicBezTo>
                <a:cubicBezTo>
                  <a:pt x="2556548" y="1173579"/>
                  <a:pt x="2557986" y="1172546"/>
                  <a:pt x="2560864" y="1172546"/>
                </a:cubicBezTo>
                <a:lnTo>
                  <a:pt x="2559785" y="1171466"/>
                </a:lnTo>
                <a:lnTo>
                  <a:pt x="2559785" y="1170388"/>
                </a:lnTo>
                <a:cubicBezTo>
                  <a:pt x="2563831" y="1163374"/>
                  <a:pt x="2567337" y="1159867"/>
                  <a:pt x="2570305" y="1159867"/>
                </a:cubicBezTo>
                <a:lnTo>
                  <a:pt x="2569227" y="1158788"/>
                </a:lnTo>
                <a:lnTo>
                  <a:pt x="2569227" y="1157709"/>
                </a:lnTo>
                <a:cubicBezTo>
                  <a:pt x="2573453" y="1149976"/>
                  <a:pt x="2575565" y="1142288"/>
                  <a:pt x="2575565" y="1134645"/>
                </a:cubicBezTo>
                <a:cubicBezTo>
                  <a:pt x="2578892" y="1131049"/>
                  <a:pt x="2583792" y="1129250"/>
                  <a:pt x="2590268" y="1129250"/>
                </a:cubicBezTo>
                <a:close/>
                <a:moveTo>
                  <a:pt x="5081530" y="1128916"/>
                </a:moveTo>
                <a:lnTo>
                  <a:pt x="5081530" y="1131075"/>
                </a:lnTo>
                <a:lnTo>
                  <a:pt x="5082609" y="1131075"/>
                </a:lnTo>
                <a:lnTo>
                  <a:pt x="5082609" y="1128916"/>
                </a:lnTo>
                <a:close/>
                <a:moveTo>
                  <a:pt x="3071756" y="1128916"/>
                </a:moveTo>
                <a:lnTo>
                  <a:pt x="3071756" y="1131074"/>
                </a:lnTo>
                <a:lnTo>
                  <a:pt x="3072835" y="1131074"/>
                </a:lnTo>
                <a:lnTo>
                  <a:pt x="3072835" y="1128916"/>
                </a:lnTo>
                <a:close/>
                <a:moveTo>
                  <a:pt x="1061982" y="1128915"/>
                </a:moveTo>
                <a:lnTo>
                  <a:pt x="1061982" y="1131073"/>
                </a:lnTo>
                <a:lnTo>
                  <a:pt x="1063061" y="1131073"/>
                </a:lnTo>
                <a:lnTo>
                  <a:pt x="1063061" y="1128915"/>
                </a:lnTo>
                <a:close/>
                <a:moveTo>
                  <a:pt x="8773430" y="1128650"/>
                </a:moveTo>
                <a:lnTo>
                  <a:pt x="8773430" y="1129728"/>
                </a:lnTo>
                <a:lnTo>
                  <a:pt x="8775588" y="1129728"/>
                </a:lnTo>
                <a:lnTo>
                  <a:pt x="8775588" y="1128650"/>
                </a:lnTo>
                <a:close/>
                <a:moveTo>
                  <a:pt x="724807" y="1128645"/>
                </a:moveTo>
                <a:lnTo>
                  <a:pt x="724807" y="1129724"/>
                </a:lnTo>
                <a:lnTo>
                  <a:pt x="726966" y="1129724"/>
                </a:lnTo>
                <a:lnTo>
                  <a:pt x="726966" y="1128645"/>
                </a:lnTo>
                <a:close/>
                <a:moveTo>
                  <a:pt x="7089636" y="1128518"/>
                </a:moveTo>
                <a:lnTo>
                  <a:pt x="7090715" y="1128518"/>
                </a:lnTo>
                <a:cubicBezTo>
                  <a:pt x="7090715" y="1130316"/>
                  <a:pt x="7092154" y="1131396"/>
                  <a:pt x="7095031" y="1131755"/>
                </a:cubicBezTo>
                <a:lnTo>
                  <a:pt x="7110137" y="1130676"/>
                </a:lnTo>
                <a:lnTo>
                  <a:pt x="7111216" y="1130676"/>
                </a:lnTo>
                <a:lnTo>
                  <a:pt x="7115532" y="1132834"/>
                </a:lnTo>
                <a:lnTo>
                  <a:pt x="7115532" y="1168981"/>
                </a:lnTo>
                <a:lnTo>
                  <a:pt x="7143586" y="1173297"/>
                </a:lnTo>
                <a:lnTo>
                  <a:pt x="7147902" y="1172218"/>
                </a:lnTo>
                <a:lnTo>
                  <a:pt x="7150060" y="1172218"/>
                </a:lnTo>
                <a:lnTo>
                  <a:pt x="7152218" y="1174376"/>
                </a:lnTo>
                <a:lnTo>
                  <a:pt x="7160850" y="1168981"/>
                </a:lnTo>
                <a:lnTo>
                  <a:pt x="7166245" y="1168981"/>
                </a:lnTo>
                <a:cubicBezTo>
                  <a:pt x="7166245" y="1171139"/>
                  <a:pt x="7168043" y="1172218"/>
                  <a:pt x="7171640" y="1172218"/>
                </a:cubicBezTo>
                <a:lnTo>
                  <a:pt x="7174877" y="1170060"/>
                </a:lnTo>
                <a:lnTo>
                  <a:pt x="7177035" y="1172218"/>
                </a:lnTo>
                <a:lnTo>
                  <a:pt x="7195378" y="1172218"/>
                </a:lnTo>
                <a:cubicBezTo>
                  <a:pt x="7198975" y="1172218"/>
                  <a:pt x="7200773" y="1171139"/>
                  <a:pt x="7200773" y="1168981"/>
                </a:cubicBezTo>
                <a:lnTo>
                  <a:pt x="7202931" y="1168981"/>
                </a:lnTo>
                <a:cubicBezTo>
                  <a:pt x="7204909" y="1171139"/>
                  <a:pt x="7213901" y="1172218"/>
                  <a:pt x="7229906" y="1172218"/>
                </a:cubicBezTo>
                <a:lnTo>
                  <a:pt x="7234222" y="1171139"/>
                </a:lnTo>
                <a:lnTo>
                  <a:pt x="7234222" y="1173297"/>
                </a:lnTo>
                <a:lnTo>
                  <a:pt x="7239617" y="1172218"/>
                </a:lnTo>
                <a:lnTo>
                  <a:pt x="7270908" y="1172218"/>
                </a:lnTo>
                <a:lnTo>
                  <a:pt x="7275224" y="1173297"/>
                </a:lnTo>
                <a:lnTo>
                  <a:pt x="7279540" y="1172218"/>
                </a:lnTo>
                <a:lnTo>
                  <a:pt x="7280619" y="1172218"/>
                </a:lnTo>
                <a:lnTo>
                  <a:pt x="7286014" y="1173297"/>
                </a:lnTo>
                <a:lnTo>
                  <a:pt x="7286014" y="1171139"/>
                </a:lnTo>
                <a:lnTo>
                  <a:pt x="7294646" y="1171139"/>
                </a:lnTo>
                <a:lnTo>
                  <a:pt x="7296804" y="1173297"/>
                </a:lnTo>
                <a:lnTo>
                  <a:pt x="7296804" y="1174376"/>
                </a:lnTo>
                <a:lnTo>
                  <a:pt x="7303278" y="1172218"/>
                </a:lnTo>
                <a:lnTo>
                  <a:pt x="7305436" y="1174376"/>
                </a:lnTo>
                <a:lnTo>
                  <a:pt x="7305436" y="1180849"/>
                </a:lnTo>
                <a:lnTo>
                  <a:pt x="7307594" y="1180849"/>
                </a:lnTo>
                <a:lnTo>
                  <a:pt x="7307594" y="1199192"/>
                </a:lnTo>
                <a:lnTo>
                  <a:pt x="7306515" y="1199192"/>
                </a:lnTo>
                <a:lnTo>
                  <a:pt x="7303278" y="1198113"/>
                </a:lnTo>
                <a:lnTo>
                  <a:pt x="7301120" y="1201351"/>
                </a:lnTo>
                <a:cubicBezTo>
                  <a:pt x="7303998" y="1201351"/>
                  <a:pt x="7305436" y="1202070"/>
                  <a:pt x="7305436" y="1203509"/>
                </a:cubicBezTo>
                <a:lnTo>
                  <a:pt x="7305436" y="1208904"/>
                </a:lnTo>
                <a:lnTo>
                  <a:pt x="7307594" y="1208904"/>
                </a:lnTo>
                <a:lnTo>
                  <a:pt x="7307594" y="1217536"/>
                </a:lnTo>
                <a:lnTo>
                  <a:pt x="7305436" y="1217536"/>
                </a:lnTo>
                <a:lnTo>
                  <a:pt x="7305436" y="1224009"/>
                </a:lnTo>
                <a:lnTo>
                  <a:pt x="7303278" y="1226168"/>
                </a:lnTo>
                <a:lnTo>
                  <a:pt x="7296804" y="1226168"/>
                </a:lnTo>
                <a:lnTo>
                  <a:pt x="7269829" y="1227246"/>
                </a:lnTo>
                <a:lnTo>
                  <a:pt x="7269829" y="1229405"/>
                </a:lnTo>
                <a:lnTo>
                  <a:pt x="7262276" y="1229405"/>
                </a:lnTo>
                <a:lnTo>
                  <a:pt x="7262276" y="1227246"/>
                </a:lnTo>
                <a:lnTo>
                  <a:pt x="7261197" y="1227246"/>
                </a:lnTo>
                <a:cubicBezTo>
                  <a:pt x="7253464" y="1227246"/>
                  <a:pt x="7247710" y="1226168"/>
                  <a:pt x="7243933" y="1224009"/>
                </a:cubicBezTo>
                <a:cubicBezTo>
                  <a:pt x="7243933" y="1226168"/>
                  <a:pt x="7239258" y="1227246"/>
                  <a:pt x="7229906" y="1227246"/>
                </a:cubicBezTo>
                <a:lnTo>
                  <a:pt x="7229906" y="1229405"/>
                </a:lnTo>
                <a:lnTo>
                  <a:pt x="7219116" y="1229405"/>
                </a:lnTo>
                <a:lnTo>
                  <a:pt x="7219116" y="1227246"/>
                </a:lnTo>
                <a:lnTo>
                  <a:pt x="7211563" y="1227246"/>
                </a:lnTo>
                <a:lnTo>
                  <a:pt x="7211563" y="1229405"/>
                </a:lnTo>
                <a:lnTo>
                  <a:pt x="7198615" y="1229405"/>
                </a:lnTo>
                <a:lnTo>
                  <a:pt x="7198615" y="1227246"/>
                </a:lnTo>
                <a:lnTo>
                  <a:pt x="7170561" y="1227246"/>
                </a:lnTo>
                <a:lnTo>
                  <a:pt x="7170561" y="1224009"/>
                </a:lnTo>
                <a:lnTo>
                  <a:pt x="7168403" y="1224009"/>
                </a:lnTo>
                <a:lnTo>
                  <a:pt x="7168403" y="1227246"/>
                </a:lnTo>
                <a:lnTo>
                  <a:pt x="7163008" y="1227246"/>
                </a:lnTo>
                <a:lnTo>
                  <a:pt x="7142507" y="1225088"/>
                </a:lnTo>
                <a:cubicBezTo>
                  <a:pt x="7136033" y="1226168"/>
                  <a:pt x="7132796" y="1227606"/>
                  <a:pt x="7132796" y="1229405"/>
                </a:cubicBezTo>
                <a:lnTo>
                  <a:pt x="7130638" y="1229405"/>
                </a:lnTo>
                <a:cubicBezTo>
                  <a:pt x="7130638" y="1227246"/>
                  <a:pt x="7128120" y="1226168"/>
                  <a:pt x="7123085" y="1226168"/>
                </a:cubicBezTo>
                <a:lnTo>
                  <a:pt x="7101505" y="1227246"/>
                </a:lnTo>
                <a:lnTo>
                  <a:pt x="7101505" y="1229405"/>
                </a:lnTo>
                <a:lnTo>
                  <a:pt x="7098268" y="1229405"/>
                </a:lnTo>
                <a:lnTo>
                  <a:pt x="7098268" y="1227246"/>
                </a:lnTo>
                <a:lnTo>
                  <a:pt x="7093952" y="1227246"/>
                </a:lnTo>
                <a:lnTo>
                  <a:pt x="7093952" y="1229405"/>
                </a:lnTo>
                <a:lnTo>
                  <a:pt x="7086399" y="1229405"/>
                </a:lnTo>
                <a:cubicBezTo>
                  <a:pt x="7086399" y="1227246"/>
                  <a:pt x="7083881" y="1226168"/>
                  <a:pt x="7078846" y="1226168"/>
                </a:cubicBezTo>
                <a:lnTo>
                  <a:pt x="7074530" y="1227246"/>
                </a:lnTo>
                <a:lnTo>
                  <a:pt x="7063740" y="1225088"/>
                </a:lnTo>
                <a:lnTo>
                  <a:pt x="7062661" y="1226168"/>
                </a:lnTo>
                <a:lnTo>
                  <a:pt x="7061582" y="1225088"/>
                </a:lnTo>
                <a:lnTo>
                  <a:pt x="7062661" y="1214298"/>
                </a:lnTo>
                <a:cubicBezTo>
                  <a:pt x="7062661" y="1198294"/>
                  <a:pt x="7061582" y="1186784"/>
                  <a:pt x="7059424" y="1179771"/>
                </a:cubicBezTo>
                <a:lnTo>
                  <a:pt x="7061582" y="1141466"/>
                </a:lnTo>
                <a:lnTo>
                  <a:pt x="7060503" y="1132834"/>
                </a:lnTo>
                <a:lnTo>
                  <a:pt x="7063740" y="1130676"/>
                </a:lnTo>
                <a:lnTo>
                  <a:pt x="7066977" y="1130676"/>
                </a:lnTo>
                <a:lnTo>
                  <a:pt x="7081004" y="1131755"/>
                </a:lnTo>
                <a:cubicBezTo>
                  <a:pt x="7086758" y="1131216"/>
                  <a:pt x="7089636" y="1130496"/>
                  <a:pt x="7089636" y="1129598"/>
                </a:cubicBezTo>
                <a:close/>
                <a:moveTo>
                  <a:pt x="4097861" y="1128428"/>
                </a:moveTo>
                <a:cubicBezTo>
                  <a:pt x="4096062" y="1128428"/>
                  <a:pt x="4094983" y="1129867"/>
                  <a:pt x="4094624" y="1132744"/>
                </a:cubicBezTo>
                <a:lnTo>
                  <a:pt x="4095703" y="1135981"/>
                </a:lnTo>
                <a:lnTo>
                  <a:pt x="4094624" y="1137060"/>
                </a:lnTo>
                <a:lnTo>
                  <a:pt x="4101098" y="1140297"/>
                </a:lnTo>
                <a:lnTo>
                  <a:pt x="4104335" y="1139218"/>
                </a:lnTo>
                <a:cubicBezTo>
                  <a:pt x="4103075" y="1135082"/>
                  <a:pt x="4100917" y="1131485"/>
                  <a:pt x="4097861" y="1128428"/>
                </a:cubicBezTo>
                <a:close/>
                <a:moveTo>
                  <a:pt x="8811196" y="1127570"/>
                </a:moveTo>
                <a:lnTo>
                  <a:pt x="8813354" y="1127570"/>
                </a:lnTo>
                <a:lnTo>
                  <a:pt x="8813354" y="1129728"/>
                </a:lnTo>
                <a:close/>
                <a:moveTo>
                  <a:pt x="762572" y="1127566"/>
                </a:moveTo>
                <a:lnTo>
                  <a:pt x="764730" y="1127566"/>
                </a:lnTo>
                <a:lnTo>
                  <a:pt x="764730" y="1129724"/>
                </a:lnTo>
                <a:close/>
                <a:moveTo>
                  <a:pt x="2224177" y="1126944"/>
                </a:moveTo>
                <a:lnTo>
                  <a:pt x="2216624" y="1128022"/>
                </a:lnTo>
                <a:cubicBezTo>
                  <a:pt x="2216624" y="1130540"/>
                  <a:pt x="2217703" y="1133103"/>
                  <a:pt x="2219861" y="1135710"/>
                </a:cubicBezTo>
                <a:lnTo>
                  <a:pt x="2223098" y="1134631"/>
                </a:lnTo>
                <a:lnTo>
                  <a:pt x="2230652" y="1137868"/>
                </a:lnTo>
                <a:lnTo>
                  <a:pt x="2233888" y="1134631"/>
                </a:lnTo>
                <a:lnTo>
                  <a:pt x="2234968" y="1134631"/>
                </a:lnTo>
                <a:cubicBezTo>
                  <a:pt x="2234968" y="1131844"/>
                  <a:pt x="2232090" y="1129282"/>
                  <a:pt x="2226336" y="1126944"/>
                </a:cubicBezTo>
                <a:close/>
                <a:moveTo>
                  <a:pt x="3570242" y="1126758"/>
                </a:moveTo>
                <a:lnTo>
                  <a:pt x="3570242" y="1128916"/>
                </a:lnTo>
                <a:lnTo>
                  <a:pt x="3571321" y="1128916"/>
                </a:lnTo>
                <a:lnTo>
                  <a:pt x="3571321" y="1126758"/>
                </a:lnTo>
                <a:close/>
                <a:moveTo>
                  <a:pt x="2086065" y="1125864"/>
                </a:moveTo>
                <a:lnTo>
                  <a:pt x="2086065" y="1129101"/>
                </a:lnTo>
                <a:lnTo>
                  <a:pt x="2088223" y="1129101"/>
                </a:lnTo>
                <a:lnTo>
                  <a:pt x="2088223" y="1128022"/>
                </a:lnTo>
                <a:close/>
                <a:moveTo>
                  <a:pt x="9265307" y="1125598"/>
                </a:moveTo>
                <a:lnTo>
                  <a:pt x="9265307" y="1126677"/>
                </a:lnTo>
                <a:lnTo>
                  <a:pt x="9267465" y="1126677"/>
                </a:lnTo>
                <a:lnTo>
                  <a:pt x="9267465" y="1125598"/>
                </a:lnTo>
                <a:close/>
                <a:moveTo>
                  <a:pt x="9212436" y="1125598"/>
                </a:moveTo>
                <a:lnTo>
                  <a:pt x="9212436" y="1128836"/>
                </a:lnTo>
                <a:lnTo>
                  <a:pt x="9214594" y="1126677"/>
                </a:lnTo>
                <a:lnTo>
                  <a:pt x="9214594" y="1125598"/>
                </a:lnTo>
                <a:close/>
                <a:moveTo>
                  <a:pt x="9175750" y="1125598"/>
                </a:moveTo>
                <a:lnTo>
                  <a:pt x="9175750" y="1126677"/>
                </a:lnTo>
                <a:lnTo>
                  <a:pt x="9178987" y="1129914"/>
                </a:lnTo>
                <a:lnTo>
                  <a:pt x="9178987" y="1125598"/>
                </a:lnTo>
                <a:close/>
                <a:moveTo>
                  <a:pt x="9166039" y="1125598"/>
                </a:moveTo>
                <a:lnTo>
                  <a:pt x="9166039" y="1126677"/>
                </a:lnTo>
                <a:lnTo>
                  <a:pt x="9168197" y="1126677"/>
                </a:lnTo>
                <a:lnTo>
                  <a:pt x="9168197" y="1125598"/>
                </a:lnTo>
                <a:close/>
                <a:moveTo>
                  <a:pt x="9157407" y="1125598"/>
                </a:moveTo>
                <a:lnTo>
                  <a:pt x="9157407" y="1127756"/>
                </a:lnTo>
                <a:lnTo>
                  <a:pt x="9160644" y="1127756"/>
                </a:lnTo>
                <a:lnTo>
                  <a:pt x="9160644" y="1125598"/>
                </a:lnTo>
                <a:close/>
                <a:moveTo>
                  <a:pt x="8150859" y="1124738"/>
                </a:moveTo>
                <a:lnTo>
                  <a:pt x="8155175" y="1124738"/>
                </a:lnTo>
                <a:cubicBezTo>
                  <a:pt x="8156614" y="1125098"/>
                  <a:pt x="8158053" y="1126896"/>
                  <a:pt x="8159491" y="1130133"/>
                </a:cubicBezTo>
                <a:cubicBezTo>
                  <a:pt x="8156614" y="1140383"/>
                  <a:pt x="8151938" y="1145508"/>
                  <a:pt x="8145464" y="1145508"/>
                </a:cubicBezTo>
                <a:cubicBezTo>
                  <a:pt x="8141148" y="1146767"/>
                  <a:pt x="8130358" y="1152567"/>
                  <a:pt x="8113094" y="1162908"/>
                </a:cubicBezTo>
                <a:cubicBezTo>
                  <a:pt x="8106800" y="1162908"/>
                  <a:pt x="8101450" y="1166189"/>
                  <a:pt x="8097044" y="1172753"/>
                </a:cubicBezTo>
                <a:cubicBezTo>
                  <a:pt x="8092008" y="1174552"/>
                  <a:pt x="8088052" y="1177114"/>
                  <a:pt x="8085175" y="1180441"/>
                </a:cubicBezTo>
                <a:lnTo>
                  <a:pt x="8084096" y="1180441"/>
                </a:lnTo>
                <a:lnTo>
                  <a:pt x="8077622" y="1178148"/>
                </a:lnTo>
                <a:cubicBezTo>
                  <a:pt x="8076003" y="1182554"/>
                  <a:pt x="8074565" y="1184757"/>
                  <a:pt x="8073306" y="1184757"/>
                </a:cubicBezTo>
                <a:cubicBezTo>
                  <a:pt x="8070608" y="1184757"/>
                  <a:pt x="8068810" y="1179317"/>
                  <a:pt x="8067911" y="1168438"/>
                </a:cubicBezTo>
                <a:cubicBezTo>
                  <a:pt x="8064314" y="1166369"/>
                  <a:pt x="8062516" y="1161244"/>
                  <a:pt x="8062516" y="1153061"/>
                </a:cubicBezTo>
                <a:lnTo>
                  <a:pt x="8063595" y="1148746"/>
                </a:lnTo>
                <a:lnTo>
                  <a:pt x="8054963" y="1133505"/>
                </a:lnTo>
                <a:cubicBezTo>
                  <a:pt x="8056401" y="1130537"/>
                  <a:pt x="8058200" y="1129054"/>
                  <a:pt x="8060358" y="1129054"/>
                </a:cubicBezTo>
                <a:lnTo>
                  <a:pt x="8075464" y="1133505"/>
                </a:lnTo>
                <a:lnTo>
                  <a:pt x="8076543" y="1133505"/>
                </a:lnTo>
                <a:lnTo>
                  <a:pt x="8088412" y="1130133"/>
                </a:lnTo>
                <a:lnTo>
                  <a:pt x="8099067" y="1131212"/>
                </a:lnTo>
                <a:lnTo>
                  <a:pt x="8104462" y="1127975"/>
                </a:lnTo>
                <a:lnTo>
                  <a:pt x="8107699" y="1127975"/>
                </a:lnTo>
                <a:lnTo>
                  <a:pt x="8124963" y="1130133"/>
                </a:lnTo>
                <a:lnTo>
                  <a:pt x="8126042" y="1130133"/>
                </a:lnTo>
                <a:lnTo>
                  <a:pt x="8137911" y="1125817"/>
                </a:lnTo>
                <a:lnTo>
                  <a:pt x="8148701" y="1126896"/>
                </a:lnTo>
                <a:close/>
                <a:moveTo>
                  <a:pt x="5584332" y="1124196"/>
                </a:moveTo>
                <a:lnTo>
                  <a:pt x="5584332" y="1125275"/>
                </a:lnTo>
                <a:lnTo>
                  <a:pt x="5587569" y="1125275"/>
                </a:lnTo>
                <a:lnTo>
                  <a:pt x="5587569" y="1124196"/>
                </a:lnTo>
                <a:close/>
                <a:moveTo>
                  <a:pt x="3638084" y="1123521"/>
                </a:moveTo>
                <a:lnTo>
                  <a:pt x="3638084" y="1125679"/>
                </a:lnTo>
                <a:lnTo>
                  <a:pt x="3639163" y="1125679"/>
                </a:lnTo>
                <a:lnTo>
                  <a:pt x="3639163" y="1123521"/>
                </a:lnTo>
                <a:close/>
                <a:moveTo>
                  <a:pt x="8716243" y="1123255"/>
                </a:moveTo>
                <a:lnTo>
                  <a:pt x="8716243" y="1125412"/>
                </a:lnTo>
                <a:lnTo>
                  <a:pt x="8719480" y="1125412"/>
                </a:lnTo>
                <a:lnTo>
                  <a:pt x="8719480" y="1124334"/>
                </a:lnTo>
                <a:close/>
                <a:moveTo>
                  <a:pt x="667621" y="1123250"/>
                </a:moveTo>
                <a:lnTo>
                  <a:pt x="667621" y="1125408"/>
                </a:lnTo>
                <a:lnTo>
                  <a:pt x="670858" y="1125408"/>
                </a:lnTo>
                <a:lnTo>
                  <a:pt x="670858" y="1124329"/>
                </a:lnTo>
                <a:close/>
                <a:moveTo>
                  <a:pt x="8635318" y="1122176"/>
                </a:moveTo>
                <a:lnTo>
                  <a:pt x="8635318" y="1124334"/>
                </a:lnTo>
                <a:lnTo>
                  <a:pt x="8636397" y="1124334"/>
                </a:lnTo>
                <a:lnTo>
                  <a:pt x="8636397" y="1122176"/>
                </a:lnTo>
                <a:close/>
                <a:moveTo>
                  <a:pt x="6768376" y="1122175"/>
                </a:moveTo>
                <a:lnTo>
                  <a:pt x="6768376" y="1128648"/>
                </a:lnTo>
                <a:lnTo>
                  <a:pt x="6771613" y="1128648"/>
                </a:lnTo>
                <a:lnTo>
                  <a:pt x="6771613" y="1124333"/>
                </a:lnTo>
                <a:lnTo>
                  <a:pt x="6769455" y="1122175"/>
                </a:lnTo>
                <a:close/>
                <a:moveTo>
                  <a:pt x="586694" y="1122171"/>
                </a:moveTo>
                <a:lnTo>
                  <a:pt x="586694" y="1124329"/>
                </a:lnTo>
                <a:lnTo>
                  <a:pt x="587773" y="1124329"/>
                </a:lnTo>
                <a:lnTo>
                  <a:pt x="587773" y="1122171"/>
                </a:lnTo>
                <a:close/>
                <a:moveTo>
                  <a:pt x="2230652" y="1120334"/>
                </a:moveTo>
                <a:lnTo>
                  <a:pt x="2228494" y="1122493"/>
                </a:lnTo>
                <a:lnTo>
                  <a:pt x="2228494" y="1123706"/>
                </a:lnTo>
                <a:lnTo>
                  <a:pt x="2233888" y="1124786"/>
                </a:lnTo>
                <a:lnTo>
                  <a:pt x="2233888" y="1122493"/>
                </a:lnTo>
                <a:lnTo>
                  <a:pt x="2231730" y="1120334"/>
                </a:lnTo>
                <a:close/>
                <a:moveTo>
                  <a:pt x="9278256" y="1119125"/>
                </a:moveTo>
                <a:lnTo>
                  <a:pt x="9278256" y="1120204"/>
                </a:lnTo>
                <a:lnTo>
                  <a:pt x="9280414" y="1120204"/>
                </a:lnTo>
                <a:lnTo>
                  <a:pt x="9280414" y="1119125"/>
                </a:lnTo>
                <a:close/>
                <a:moveTo>
                  <a:pt x="9316021" y="1118046"/>
                </a:moveTo>
                <a:lnTo>
                  <a:pt x="9318179" y="1118046"/>
                </a:lnTo>
                <a:lnTo>
                  <a:pt x="9318179" y="1120204"/>
                </a:lnTo>
                <a:close/>
                <a:moveTo>
                  <a:pt x="2572463" y="1116707"/>
                </a:moveTo>
                <a:lnTo>
                  <a:pt x="2572463" y="1117786"/>
                </a:lnTo>
                <a:lnTo>
                  <a:pt x="2577724" y="1117786"/>
                </a:lnTo>
                <a:lnTo>
                  <a:pt x="2577724" y="1116707"/>
                </a:lnTo>
                <a:close/>
                <a:moveTo>
                  <a:pt x="7758655" y="1116645"/>
                </a:moveTo>
                <a:lnTo>
                  <a:pt x="7758655" y="1117724"/>
                </a:lnTo>
                <a:lnTo>
                  <a:pt x="7761892" y="1117724"/>
                </a:lnTo>
                <a:lnTo>
                  <a:pt x="7761892" y="1116645"/>
                </a:lnTo>
                <a:close/>
                <a:moveTo>
                  <a:pt x="5066424" y="1114890"/>
                </a:moveTo>
                <a:lnTo>
                  <a:pt x="5066424" y="1117047"/>
                </a:lnTo>
                <a:lnTo>
                  <a:pt x="5068582" y="1117047"/>
                </a:lnTo>
                <a:lnTo>
                  <a:pt x="5068582" y="1114890"/>
                </a:lnTo>
                <a:close/>
                <a:moveTo>
                  <a:pt x="3056650" y="1114889"/>
                </a:moveTo>
                <a:lnTo>
                  <a:pt x="3056650" y="1117047"/>
                </a:lnTo>
                <a:lnTo>
                  <a:pt x="3058808" y="1117047"/>
                </a:lnTo>
                <a:lnTo>
                  <a:pt x="3058808" y="1114889"/>
                </a:lnTo>
                <a:close/>
                <a:moveTo>
                  <a:pt x="1046877" y="1114888"/>
                </a:moveTo>
                <a:lnTo>
                  <a:pt x="1046877" y="1117046"/>
                </a:lnTo>
                <a:lnTo>
                  <a:pt x="1049036" y="1117046"/>
                </a:lnTo>
                <a:lnTo>
                  <a:pt x="1049036" y="1114888"/>
                </a:lnTo>
                <a:close/>
                <a:moveTo>
                  <a:pt x="2604024" y="1114549"/>
                </a:moveTo>
                <a:lnTo>
                  <a:pt x="2604024" y="1117786"/>
                </a:lnTo>
                <a:lnTo>
                  <a:pt x="2605104" y="1118730"/>
                </a:lnTo>
                <a:lnTo>
                  <a:pt x="2607126" y="1118730"/>
                </a:lnTo>
                <a:lnTo>
                  <a:pt x="2605104" y="1114549"/>
                </a:lnTo>
                <a:close/>
                <a:moveTo>
                  <a:pt x="2520806" y="1114549"/>
                </a:moveTo>
                <a:lnTo>
                  <a:pt x="2521750" y="1114549"/>
                </a:lnTo>
                <a:lnTo>
                  <a:pt x="2530246" y="1115628"/>
                </a:lnTo>
                <a:lnTo>
                  <a:pt x="2534428" y="1114549"/>
                </a:lnTo>
                <a:lnTo>
                  <a:pt x="2550209" y="1115628"/>
                </a:lnTo>
                <a:lnTo>
                  <a:pt x="2554525" y="1114549"/>
                </a:lnTo>
                <a:cubicBezTo>
                  <a:pt x="2560279" y="1116797"/>
                  <a:pt x="2564461" y="1119270"/>
                  <a:pt x="2567069" y="1121967"/>
                </a:cubicBezTo>
                <a:lnTo>
                  <a:pt x="2566124" y="1123046"/>
                </a:lnTo>
                <a:lnTo>
                  <a:pt x="2561808" y="1123046"/>
                </a:lnTo>
                <a:lnTo>
                  <a:pt x="2558706" y="1120888"/>
                </a:lnTo>
                <a:lnTo>
                  <a:pt x="2544948" y="1123990"/>
                </a:lnTo>
                <a:lnTo>
                  <a:pt x="2531327" y="1123990"/>
                </a:lnTo>
                <a:cubicBezTo>
                  <a:pt x="2525302" y="1123990"/>
                  <a:pt x="2521077" y="1121923"/>
                  <a:pt x="2518648" y="1117786"/>
                </a:cubicBezTo>
                <a:lnTo>
                  <a:pt x="2518648" y="1116707"/>
                </a:lnTo>
                <a:close/>
                <a:moveTo>
                  <a:pt x="3651032" y="1113810"/>
                </a:moveTo>
                <a:lnTo>
                  <a:pt x="3642400" y="1126758"/>
                </a:lnTo>
                <a:lnTo>
                  <a:pt x="3642400" y="1127837"/>
                </a:lnTo>
                <a:cubicBezTo>
                  <a:pt x="3646176" y="1134311"/>
                  <a:pt x="3650492" y="1137548"/>
                  <a:pt x="3655348" y="1137548"/>
                </a:cubicBezTo>
                <a:lnTo>
                  <a:pt x="3657506" y="1139706"/>
                </a:lnTo>
                <a:lnTo>
                  <a:pt x="3659664" y="1139706"/>
                </a:lnTo>
                <a:lnTo>
                  <a:pt x="3662901" y="1137548"/>
                </a:lnTo>
                <a:lnTo>
                  <a:pt x="3666138" y="1137548"/>
                </a:lnTo>
                <a:lnTo>
                  <a:pt x="3668296" y="1139706"/>
                </a:lnTo>
                <a:lnTo>
                  <a:pt x="3667217" y="1140785"/>
                </a:lnTo>
                <a:cubicBezTo>
                  <a:pt x="3670813" y="1140785"/>
                  <a:pt x="3674410" y="1142224"/>
                  <a:pt x="3678007" y="1145101"/>
                </a:cubicBezTo>
                <a:lnTo>
                  <a:pt x="3679086" y="1145101"/>
                </a:lnTo>
                <a:cubicBezTo>
                  <a:pt x="3681064" y="1145101"/>
                  <a:pt x="3682503" y="1142583"/>
                  <a:pt x="3683402" y="1137548"/>
                </a:cubicBezTo>
                <a:lnTo>
                  <a:pt x="3682323" y="1137548"/>
                </a:lnTo>
                <a:cubicBezTo>
                  <a:pt x="3678726" y="1133771"/>
                  <a:pt x="3674410" y="1130894"/>
                  <a:pt x="3669375" y="1128916"/>
                </a:cubicBezTo>
                <a:lnTo>
                  <a:pt x="3668296" y="1129995"/>
                </a:lnTo>
                <a:lnTo>
                  <a:pt x="3667217" y="1129995"/>
                </a:lnTo>
                <a:cubicBezTo>
                  <a:pt x="3665778" y="1129995"/>
                  <a:pt x="3665059" y="1127117"/>
                  <a:pt x="3665059" y="1121363"/>
                </a:cubicBezTo>
                <a:cubicBezTo>
                  <a:pt x="3657146" y="1119924"/>
                  <a:pt x="3653190" y="1117407"/>
                  <a:pt x="3653190" y="1113810"/>
                </a:cubicBezTo>
                <a:close/>
                <a:moveTo>
                  <a:pt x="9221068" y="1113729"/>
                </a:moveTo>
                <a:lnTo>
                  <a:pt x="9221068" y="1115888"/>
                </a:lnTo>
                <a:lnTo>
                  <a:pt x="9224305" y="1115888"/>
                </a:lnTo>
                <a:lnTo>
                  <a:pt x="9224305" y="1114808"/>
                </a:lnTo>
                <a:close/>
                <a:moveTo>
                  <a:pt x="6608953" y="1113542"/>
                </a:moveTo>
                <a:lnTo>
                  <a:pt x="6606795" y="1115700"/>
                </a:lnTo>
                <a:lnTo>
                  <a:pt x="6606795" y="1120016"/>
                </a:lnTo>
                <a:cubicBezTo>
                  <a:pt x="6606795" y="1125231"/>
                  <a:pt x="6607874" y="1128109"/>
                  <a:pt x="6610032" y="1128648"/>
                </a:cubicBezTo>
                <a:lnTo>
                  <a:pt x="6612190" y="1122175"/>
                </a:lnTo>
                <a:lnTo>
                  <a:pt x="6612190" y="1120016"/>
                </a:lnTo>
                <a:cubicBezTo>
                  <a:pt x="6612190" y="1116240"/>
                  <a:pt x="6611111" y="1114082"/>
                  <a:pt x="6608953" y="1113542"/>
                </a:cubicBezTo>
                <a:close/>
                <a:moveTo>
                  <a:pt x="7595995" y="1113408"/>
                </a:moveTo>
                <a:lnTo>
                  <a:pt x="7595995" y="1114487"/>
                </a:lnTo>
                <a:lnTo>
                  <a:pt x="7598153" y="1114487"/>
                </a:lnTo>
                <a:lnTo>
                  <a:pt x="7598153" y="1113408"/>
                </a:lnTo>
                <a:close/>
                <a:moveTo>
                  <a:pt x="3628373" y="1112731"/>
                </a:moveTo>
                <a:lnTo>
                  <a:pt x="3626215" y="1114889"/>
                </a:lnTo>
                <a:lnTo>
                  <a:pt x="3626215" y="1115968"/>
                </a:lnTo>
                <a:lnTo>
                  <a:pt x="3628373" y="1115968"/>
                </a:lnTo>
                <a:close/>
                <a:moveTo>
                  <a:pt x="9140143" y="1112651"/>
                </a:moveTo>
                <a:lnTo>
                  <a:pt x="9140143" y="1114808"/>
                </a:lnTo>
                <a:lnTo>
                  <a:pt x="9141222" y="1114808"/>
                </a:lnTo>
                <a:lnTo>
                  <a:pt x="9141222" y="1112651"/>
                </a:lnTo>
                <a:close/>
                <a:moveTo>
                  <a:pt x="2720017" y="1111447"/>
                </a:moveTo>
                <a:lnTo>
                  <a:pt x="2720961" y="1114549"/>
                </a:lnTo>
                <a:lnTo>
                  <a:pt x="2722041" y="1114549"/>
                </a:lnTo>
                <a:lnTo>
                  <a:pt x="2722041" y="1111447"/>
                </a:lnTo>
                <a:close/>
                <a:moveTo>
                  <a:pt x="1726905" y="1110977"/>
                </a:moveTo>
                <a:lnTo>
                  <a:pt x="1729063" y="1113135"/>
                </a:lnTo>
                <a:lnTo>
                  <a:pt x="1730143" y="1112056"/>
                </a:lnTo>
                <a:lnTo>
                  <a:pt x="1730143" y="1110977"/>
                </a:lnTo>
                <a:close/>
                <a:moveTo>
                  <a:pt x="1616308" y="1110977"/>
                </a:moveTo>
                <a:lnTo>
                  <a:pt x="1614150" y="1113135"/>
                </a:lnTo>
                <a:cubicBezTo>
                  <a:pt x="1614690" y="1117451"/>
                  <a:pt x="1615768" y="1119609"/>
                  <a:pt x="1617387" y="1119609"/>
                </a:cubicBezTo>
                <a:lnTo>
                  <a:pt x="1618465" y="1119609"/>
                </a:lnTo>
                <a:lnTo>
                  <a:pt x="1621702" y="1116372"/>
                </a:lnTo>
                <a:lnTo>
                  <a:pt x="1621702" y="1115293"/>
                </a:lnTo>
                <a:lnTo>
                  <a:pt x="1617387" y="1110977"/>
                </a:lnTo>
                <a:close/>
                <a:moveTo>
                  <a:pt x="5260780" y="1110708"/>
                </a:moveTo>
                <a:lnTo>
                  <a:pt x="5255520" y="1117047"/>
                </a:lnTo>
                <a:lnTo>
                  <a:pt x="5255520" y="1118126"/>
                </a:lnTo>
                <a:lnTo>
                  <a:pt x="5258622" y="1118126"/>
                </a:lnTo>
                <a:cubicBezTo>
                  <a:pt x="5260780" y="1117407"/>
                  <a:pt x="5261859" y="1115295"/>
                  <a:pt x="5261859" y="1111787"/>
                </a:cubicBezTo>
                <a:lnTo>
                  <a:pt x="5261859" y="1110708"/>
                </a:lnTo>
                <a:close/>
                <a:moveTo>
                  <a:pt x="3251005" y="1110708"/>
                </a:moveTo>
                <a:lnTo>
                  <a:pt x="3245745" y="1117047"/>
                </a:lnTo>
                <a:lnTo>
                  <a:pt x="3245745" y="1118126"/>
                </a:lnTo>
                <a:lnTo>
                  <a:pt x="3248847" y="1118126"/>
                </a:lnTo>
                <a:cubicBezTo>
                  <a:pt x="3251005" y="1117407"/>
                  <a:pt x="3252084" y="1115293"/>
                  <a:pt x="3252084" y="1111786"/>
                </a:cubicBezTo>
                <a:lnTo>
                  <a:pt x="3252084" y="1110708"/>
                </a:lnTo>
                <a:close/>
                <a:moveTo>
                  <a:pt x="1241233" y="1110707"/>
                </a:moveTo>
                <a:lnTo>
                  <a:pt x="1235972" y="1117046"/>
                </a:lnTo>
                <a:lnTo>
                  <a:pt x="1235972" y="1118125"/>
                </a:lnTo>
                <a:lnTo>
                  <a:pt x="1239074" y="1118125"/>
                </a:lnTo>
                <a:cubicBezTo>
                  <a:pt x="1241233" y="1117405"/>
                  <a:pt x="1242311" y="1115293"/>
                  <a:pt x="1242311" y="1111786"/>
                </a:cubicBezTo>
                <a:lnTo>
                  <a:pt x="1242311" y="1110707"/>
                </a:lnTo>
                <a:close/>
                <a:moveTo>
                  <a:pt x="5697897" y="1109225"/>
                </a:moveTo>
                <a:lnTo>
                  <a:pt x="5697897" y="1110304"/>
                </a:lnTo>
                <a:lnTo>
                  <a:pt x="5700055" y="1112462"/>
                </a:lnTo>
                <a:lnTo>
                  <a:pt x="5702213" y="1112462"/>
                </a:lnTo>
                <a:lnTo>
                  <a:pt x="5702213" y="1109225"/>
                </a:lnTo>
                <a:close/>
                <a:moveTo>
                  <a:pt x="2102250" y="1108330"/>
                </a:moveTo>
                <a:lnTo>
                  <a:pt x="2102250" y="1110489"/>
                </a:lnTo>
                <a:lnTo>
                  <a:pt x="2103329" y="1110489"/>
                </a:lnTo>
                <a:lnTo>
                  <a:pt x="2103329" y="1108330"/>
                </a:lnTo>
                <a:close/>
                <a:moveTo>
                  <a:pt x="2597686" y="1108210"/>
                </a:moveTo>
                <a:lnTo>
                  <a:pt x="2597686" y="1109289"/>
                </a:lnTo>
                <a:lnTo>
                  <a:pt x="2599843" y="1109289"/>
                </a:lnTo>
                <a:lnTo>
                  <a:pt x="2599843" y="1108210"/>
                </a:lnTo>
                <a:close/>
                <a:moveTo>
                  <a:pt x="6268811" y="1106798"/>
                </a:moveTo>
                <a:lnTo>
                  <a:pt x="6265574" y="1108821"/>
                </a:lnTo>
                <a:cubicBezTo>
                  <a:pt x="6266294" y="1111159"/>
                  <a:pt x="6267732" y="1112597"/>
                  <a:pt x="6269890" y="1113137"/>
                </a:cubicBezTo>
                <a:lnTo>
                  <a:pt x="6270969" y="1112058"/>
                </a:lnTo>
                <a:lnTo>
                  <a:pt x="6270969" y="1108821"/>
                </a:lnTo>
                <a:close/>
                <a:moveTo>
                  <a:pt x="8249993" y="1106125"/>
                </a:moveTo>
                <a:lnTo>
                  <a:pt x="8249993" y="1112734"/>
                </a:lnTo>
                <a:lnTo>
                  <a:pt x="8252151" y="1114892"/>
                </a:lnTo>
                <a:lnTo>
                  <a:pt x="8254309" y="1106125"/>
                </a:lnTo>
                <a:close/>
                <a:moveTo>
                  <a:pt x="1598099" y="1104503"/>
                </a:moveTo>
                <a:lnTo>
                  <a:pt x="1598099" y="1105582"/>
                </a:lnTo>
                <a:lnTo>
                  <a:pt x="1600258" y="1105582"/>
                </a:lnTo>
                <a:lnTo>
                  <a:pt x="1600258" y="1104503"/>
                </a:lnTo>
                <a:close/>
                <a:moveTo>
                  <a:pt x="8210070" y="1103967"/>
                </a:moveTo>
                <a:lnTo>
                  <a:pt x="8210070" y="1106125"/>
                </a:lnTo>
                <a:lnTo>
                  <a:pt x="8211148" y="1106125"/>
                </a:lnTo>
                <a:lnTo>
                  <a:pt x="8211148" y="1103967"/>
                </a:lnTo>
                <a:close/>
                <a:moveTo>
                  <a:pt x="5642194" y="1103830"/>
                </a:moveTo>
                <a:lnTo>
                  <a:pt x="5647589" y="1105988"/>
                </a:lnTo>
                <a:lnTo>
                  <a:pt x="5647589" y="1107067"/>
                </a:lnTo>
                <a:lnTo>
                  <a:pt x="5644352" y="1110304"/>
                </a:lnTo>
                <a:lnTo>
                  <a:pt x="5642194" y="1110304"/>
                </a:lnTo>
                <a:lnTo>
                  <a:pt x="5640036" y="1108147"/>
                </a:lnTo>
                <a:lnTo>
                  <a:pt x="5640036" y="1105988"/>
                </a:lnTo>
                <a:close/>
                <a:moveTo>
                  <a:pt x="3571321" y="1103020"/>
                </a:moveTo>
                <a:lnTo>
                  <a:pt x="3574558" y="1103020"/>
                </a:lnTo>
                <a:cubicBezTo>
                  <a:pt x="3581032" y="1106617"/>
                  <a:pt x="3584269" y="1119205"/>
                  <a:pt x="3584269" y="1140785"/>
                </a:cubicBezTo>
                <a:lnTo>
                  <a:pt x="3583190" y="1141864"/>
                </a:lnTo>
                <a:lnTo>
                  <a:pt x="3583190" y="1142943"/>
                </a:lnTo>
                <a:lnTo>
                  <a:pt x="3584269" y="1144022"/>
                </a:lnTo>
                <a:lnTo>
                  <a:pt x="3584269" y="1145101"/>
                </a:lnTo>
                <a:cubicBezTo>
                  <a:pt x="3581571" y="1155891"/>
                  <a:pt x="3577614" y="1161286"/>
                  <a:pt x="3572400" y="1161286"/>
                </a:cubicBezTo>
                <a:lnTo>
                  <a:pt x="3572400" y="1162365"/>
                </a:lnTo>
                <a:cubicBezTo>
                  <a:pt x="3572400" y="1163804"/>
                  <a:pt x="3573479" y="1164523"/>
                  <a:pt x="3575637" y="1164523"/>
                </a:cubicBezTo>
                <a:lnTo>
                  <a:pt x="3576716" y="1165602"/>
                </a:lnTo>
                <a:lnTo>
                  <a:pt x="3576716" y="1168839"/>
                </a:lnTo>
                <a:cubicBezTo>
                  <a:pt x="3576716" y="1170817"/>
                  <a:pt x="3572040" y="1172975"/>
                  <a:pt x="3562689" y="1175313"/>
                </a:cubicBezTo>
                <a:lnTo>
                  <a:pt x="3560531" y="1177471"/>
                </a:lnTo>
                <a:lnTo>
                  <a:pt x="3558373" y="1177471"/>
                </a:lnTo>
                <a:cubicBezTo>
                  <a:pt x="3540389" y="1172616"/>
                  <a:pt x="3531397" y="1167580"/>
                  <a:pt x="3531397" y="1162365"/>
                </a:cubicBezTo>
                <a:cubicBezTo>
                  <a:pt x="3528520" y="1161106"/>
                  <a:pt x="3527081" y="1158589"/>
                  <a:pt x="3527081" y="1154812"/>
                </a:cubicBezTo>
                <a:lnTo>
                  <a:pt x="3543266" y="1127837"/>
                </a:lnTo>
                <a:cubicBezTo>
                  <a:pt x="3547762" y="1127298"/>
                  <a:pt x="3553876" y="1120464"/>
                  <a:pt x="3561610" y="1107336"/>
                </a:cubicBezTo>
                <a:cubicBezTo>
                  <a:pt x="3565206" y="1107336"/>
                  <a:pt x="3568443" y="1105897"/>
                  <a:pt x="3571321" y="1103020"/>
                </a:cubicBezTo>
                <a:close/>
                <a:moveTo>
                  <a:pt x="5771944" y="1102751"/>
                </a:moveTo>
                <a:lnTo>
                  <a:pt x="5771944" y="1103830"/>
                </a:lnTo>
                <a:lnTo>
                  <a:pt x="5773967" y="1103830"/>
                </a:lnTo>
                <a:lnTo>
                  <a:pt x="5773967" y="1102751"/>
                </a:lnTo>
                <a:close/>
                <a:moveTo>
                  <a:pt x="5767628" y="1102751"/>
                </a:moveTo>
                <a:lnTo>
                  <a:pt x="5767628" y="1103830"/>
                </a:lnTo>
                <a:lnTo>
                  <a:pt x="5770865" y="1103830"/>
                </a:lnTo>
                <a:lnTo>
                  <a:pt x="5770865" y="1102751"/>
                </a:lnTo>
                <a:close/>
                <a:moveTo>
                  <a:pt x="5606856" y="1102751"/>
                </a:moveTo>
                <a:lnTo>
                  <a:pt x="5616433" y="1103830"/>
                </a:lnTo>
                <a:lnTo>
                  <a:pt x="5625065" y="1102751"/>
                </a:lnTo>
                <a:cubicBezTo>
                  <a:pt x="5628032" y="1103650"/>
                  <a:pt x="5630145" y="1105449"/>
                  <a:pt x="5631404" y="1108147"/>
                </a:cubicBezTo>
                <a:lnTo>
                  <a:pt x="5622907" y="1110304"/>
                </a:lnTo>
                <a:lnTo>
                  <a:pt x="5609959" y="1110304"/>
                </a:lnTo>
                <a:cubicBezTo>
                  <a:pt x="5606272" y="1110304"/>
                  <a:pt x="5604159" y="1109225"/>
                  <a:pt x="5603619" y="1107067"/>
                </a:cubicBezTo>
                <a:lnTo>
                  <a:pt x="5603619" y="1104909"/>
                </a:lnTo>
                <a:cubicBezTo>
                  <a:pt x="5603619" y="1103470"/>
                  <a:pt x="5604698" y="1102751"/>
                  <a:pt x="5606856" y="1102751"/>
                </a:cubicBezTo>
                <a:close/>
                <a:moveTo>
                  <a:pt x="7725071" y="1102618"/>
                </a:moveTo>
                <a:lnTo>
                  <a:pt x="7725071" y="1103697"/>
                </a:lnTo>
                <a:lnTo>
                  <a:pt x="7727229" y="1103697"/>
                </a:lnTo>
                <a:lnTo>
                  <a:pt x="7727229" y="1102618"/>
                </a:lnTo>
                <a:close/>
                <a:moveTo>
                  <a:pt x="1727985" y="1102345"/>
                </a:moveTo>
                <a:lnTo>
                  <a:pt x="1727985" y="1103424"/>
                </a:lnTo>
                <a:lnTo>
                  <a:pt x="1731222" y="1103424"/>
                </a:lnTo>
                <a:lnTo>
                  <a:pt x="1731222" y="1102345"/>
                </a:lnTo>
                <a:close/>
                <a:moveTo>
                  <a:pt x="5775046" y="1101672"/>
                </a:moveTo>
                <a:lnTo>
                  <a:pt x="5775046" y="1102751"/>
                </a:lnTo>
                <a:lnTo>
                  <a:pt x="5777204" y="1102751"/>
                </a:lnTo>
                <a:lnTo>
                  <a:pt x="5777204" y="1101672"/>
                </a:lnTo>
                <a:close/>
                <a:moveTo>
                  <a:pt x="6684349" y="1101539"/>
                </a:moveTo>
                <a:lnTo>
                  <a:pt x="6682056" y="1103831"/>
                </a:lnTo>
                <a:lnTo>
                  <a:pt x="6687586" y="1116779"/>
                </a:lnTo>
                <a:lnTo>
                  <a:pt x="6684349" y="1122175"/>
                </a:lnTo>
                <a:lnTo>
                  <a:pt x="6684349" y="1124333"/>
                </a:lnTo>
                <a:lnTo>
                  <a:pt x="6686507" y="1126490"/>
                </a:lnTo>
                <a:lnTo>
                  <a:pt x="6688665" y="1126490"/>
                </a:lnTo>
                <a:lnTo>
                  <a:pt x="6689744" y="1125411"/>
                </a:lnTo>
                <a:lnTo>
                  <a:pt x="6690823" y="1125411"/>
                </a:lnTo>
                <a:cubicBezTo>
                  <a:pt x="6689924" y="1109496"/>
                  <a:pt x="6687766" y="1101539"/>
                  <a:pt x="6684349" y="1101539"/>
                </a:cubicBezTo>
                <a:close/>
                <a:moveTo>
                  <a:pt x="4106493" y="1101453"/>
                </a:moveTo>
                <a:lnTo>
                  <a:pt x="4103256" y="1102532"/>
                </a:lnTo>
                <a:lnTo>
                  <a:pt x="4103256" y="1104690"/>
                </a:lnTo>
                <a:lnTo>
                  <a:pt x="4106493" y="1107927"/>
                </a:lnTo>
                <a:lnTo>
                  <a:pt x="4108651" y="1107927"/>
                </a:lnTo>
                <a:lnTo>
                  <a:pt x="4110809" y="1105769"/>
                </a:lnTo>
                <a:lnTo>
                  <a:pt x="4110809" y="1104690"/>
                </a:lnTo>
                <a:cubicBezTo>
                  <a:pt x="4110809" y="1102892"/>
                  <a:pt x="4109370" y="1101813"/>
                  <a:pt x="4106493" y="1101453"/>
                </a:cubicBezTo>
                <a:close/>
                <a:moveTo>
                  <a:pt x="2608205" y="1099848"/>
                </a:moveTo>
                <a:lnTo>
                  <a:pt x="2608205" y="1100792"/>
                </a:lnTo>
                <a:lnTo>
                  <a:pt x="2610363" y="1100792"/>
                </a:lnTo>
                <a:lnTo>
                  <a:pt x="2610363" y="1099848"/>
                </a:lnTo>
                <a:close/>
                <a:moveTo>
                  <a:pt x="3733980" y="1099783"/>
                </a:moveTo>
                <a:lnTo>
                  <a:pt x="3744770" y="1099783"/>
                </a:lnTo>
                <a:cubicBezTo>
                  <a:pt x="3752143" y="1099783"/>
                  <a:pt x="3760775" y="1103740"/>
                  <a:pt x="3770667" y="1111652"/>
                </a:cubicBezTo>
                <a:cubicBezTo>
                  <a:pt x="3776960" y="1111652"/>
                  <a:pt x="3781996" y="1115249"/>
                  <a:pt x="3785773" y="1122442"/>
                </a:cubicBezTo>
                <a:lnTo>
                  <a:pt x="3786852" y="1125679"/>
                </a:lnTo>
                <a:lnTo>
                  <a:pt x="3785773" y="1126758"/>
                </a:lnTo>
                <a:cubicBezTo>
                  <a:pt x="3789729" y="1126758"/>
                  <a:pt x="3792606" y="1136109"/>
                  <a:pt x="3794405" y="1154812"/>
                </a:cubicBezTo>
                <a:cubicBezTo>
                  <a:pt x="3787750" y="1160566"/>
                  <a:pt x="3781996" y="1163444"/>
                  <a:pt x="3777141" y="1163444"/>
                </a:cubicBezTo>
                <a:cubicBezTo>
                  <a:pt x="3771925" y="1167041"/>
                  <a:pt x="3767609" y="1168839"/>
                  <a:pt x="3764193" y="1168839"/>
                </a:cubicBezTo>
                <a:lnTo>
                  <a:pt x="3763114" y="1167760"/>
                </a:lnTo>
                <a:lnTo>
                  <a:pt x="3763114" y="1166681"/>
                </a:lnTo>
                <a:lnTo>
                  <a:pt x="3766351" y="1161286"/>
                </a:lnTo>
                <a:lnTo>
                  <a:pt x="3765272" y="1160207"/>
                </a:lnTo>
                <a:lnTo>
                  <a:pt x="3764193" y="1160207"/>
                </a:lnTo>
                <a:lnTo>
                  <a:pt x="3755561" y="1163444"/>
                </a:lnTo>
                <a:lnTo>
                  <a:pt x="3754481" y="1163444"/>
                </a:lnTo>
                <a:cubicBezTo>
                  <a:pt x="3751604" y="1163265"/>
                  <a:pt x="3749086" y="1158229"/>
                  <a:pt x="3746928" y="1148338"/>
                </a:cubicBezTo>
                <a:cubicBezTo>
                  <a:pt x="3742612" y="1146899"/>
                  <a:pt x="3740454" y="1142583"/>
                  <a:pt x="3740454" y="1135390"/>
                </a:cubicBezTo>
                <a:cubicBezTo>
                  <a:pt x="3740454" y="1132333"/>
                  <a:pt x="3742612" y="1128377"/>
                  <a:pt x="3746928" y="1123521"/>
                </a:cubicBezTo>
                <a:lnTo>
                  <a:pt x="3746928" y="1121363"/>
                </a:lnTo>
                <a:cubicBezTo>
                  <a:pt x="3738296" y="1119385"/>
                  <a:pt x="3733980" y="1115069"/>
                  <a:pt x="3733980" y="1108415"/>
                </a:cubicBezTo>
                <a:lnTo>
                  <a:pt x="3736138" y="1106257"/>
                </a:lnTo>
                <a:lnTo>
                  <a:pt x="3735059" y="1105178"/>
                </a:lnTo>
                <a:lnTo>
                  <a:pt x="3733980" y="1105178"/>
                </a:lnTo>
                <a:lnTo>
                  <a:pt x="3733980" y="1108415"/>
                </a:lnTo>
                <a:lnTo>
                  <a:pt x="3732901" y="1108415"/>
                </a:lnTo>
                <a:lnTo>
                  <a:pt x="3730743" y="1106257"/>
                </a:lnTo>
                <a:cubicBezTo>
                  <a:pt x="3731463" y="1101941"/>
                  <a:pt x="3732542" y="1099783"/>
                  <a:pt x="3733980" y="1099783"/>
                </a:cubicBezTo>
                <a:close/>
                <a:moveTo>
                  <a:pt x="8711927" y="1099516"/>
                </a:moveTo>
                <a:lnTo>
                  <a:pt x="8711927" y="1101675"/>
                </a:lnTo>
                <a:lnTo>
                  <a:pt x="8714085" y="1099516"/>
                </a:lnTo>
                <a:close/>
                <a:moveTo>
                  <a:pt x="663304" y="1099512"/>
                </a:moveTo>
                <a:lnTo>
                  <a:pt x="663304" y="1101670"/>
                </a:lnTo>
                <a:lnTo>
                  <a:pt x="665461" y="1099512"/>
                </a:lnTo>
                <a:close/>
                <a:moveTo>
                  <a:pt x="6141624" y="1098301"/>
                </a:moveTo>
                <a:lnTo>
                  <a:pt x="6141624" y="1099245"/>
                </a:lnTo>
                <a:lnTo>
                  <a:pt x="6143782" y="1099245"/>
                </a:lnTo>
                <a:lnTo>
                  <a:pt x="6143782" y="1098301"/>
                </a:lnTo>
                <a:close/>
                <a:moveTo>
                  <a:pt x="8749692" y="1097358"/>
                </a:moveTo>
                <a:lnTo>
                  <a:pt x="8749692" y="1098437"/>
                </a:lnTo>
                <a:lnTo>
                  <a:pt x="8751850" y="1098437"/>
                </a:lnTo>
                <a:lnTo>
                  <a:pt x="8751850" y="1097358"/>
                </a:lnTo>
                <a:close/>
                <a:moveTo>
                  <a:pt x="8720559" y="1097358"/>
                </a:moveTo>
                <a:lnTo>
                  <a:pt x="8717322" y="1104912"/>
                </a:lnTo>
                <a:lnTo>
                  <a:pt x="8705453" y="1104912"/>
                </a:lnTo>
                <a:cubicBezTo>
                  <a:pt x="8705453" y="1102754"/>
                  <a:pt x="8702936" y="1101675"/>
                  <a:pt x="8697900" y="1101675"/>
                </a:cubicBezTo>
                <a:lnTo>
                  <a:pt x="8696821" y="1101675"/>
                </a:lnTo>
                <a:cubicBezTo>
                  <a:pt x="8690707" y="1101675"/>
                  <a:pt x="8686391" y="1102754"/>
                  <a:pt x="8683873" y="1104912"/>
                </a:cubicBezTo>
                <a:lnTo>
                  <a:pt x="8680636" y="1104912"/>
                </a:lnTo>
                <a:cubicBezTo>
                  <a:pt x="8680636" y="1102754"/>
                  <a:pt x="8678838" y="1101675"/>
                  <a:pt x="8675241" y="1101675"/>
                </a:cubicBezTo>
                <a:lnTo>
                  <a:pt x="8670925" y="1101675"/>
                </a:lnTo>
                <a:lnTo>
                  <a:pt x="8670925" y="1104912"/>
                </a:lnTo>
                <a:lnTo>
                  <a:pt x="8657977" y="1104912"/>
                </a:lnTo>
                <a:cubicBezTo>
                  <a:pt x="8655639" y="1103114"/>
                  <a:pt x="8652402" y="1102034"/>
                  <a:pt x="8648266" y="1101675"/>
                </a:cubicBezTo>
                <a:lnTo>
                  <a:pt x="8632081" y="1102754"/>
                </a:lnTo>
                <a:lnTo>
                  <a:pt x="8629923" y="1102754"/>
                </a:lnTo>
                <a:lnTo>
                  <a:pt x="8626686" y="1104912"/>
                </a:lnTo>
                <a:lnTo>
                  <a:pt x="8620212" y="1104912"/>
                </a:lnTo>
                <a:cubicBezTo>
                  <a:pt x="8617514" y="1102754"/>
                  <a:pt x="8614277" y="1101675"/>
                  <a:pt x="8610501" y="1101675"/>
                </a:cubicBezTo>
                <a:lnTo>
                  <a:pt x="8609422" y="1101675"/>
                </a:lnTo>
                <a:cubicBezTo>
                  <a:pt x="8605645" y="1101675"/>
                  <a:pt x="8602408" y="1102754"/>
                  <a:pt x="8599711" y="1104912"/>
                </a:cubicBezTo>
                <a:lnTo>
                  <a:pt x="8596474" y="1102754"/>
                </a:lnTo>
                <a:lnTo>
                  <a:pt x="8591079" y="1102754"/>
                </a:lnTo>
                <a:lnTo>
                  <a:pt x="8591079" y="1104912"/>
                </a:lnTo>
                <a:lnTo>
                  <a:pt x="8588921" y="1104912"/>
                </a:lnTo>
                <a:cubicBezTo>
                  <a:pt x="8587482" y="1104912"/>
                  <a:pt x="8586763" y="1103832"/>
                  <a:pt x="8586763" y="1101675"/>
                </a:cubicBezTo>
                <a:lnTo>
                  <a:pt x="8584605" y="1101675"/>
                </a:lnTo>
                <a:cubicBezTo>
                  <a:pt x="8584605" y="1105271"/>
                  <a:pt x="8585684" y="1107069"/>
                  <a:pt x="8587842" y="1107069"/>
                </a:cubicBezTo>
                <a:lnTo>
                  <a:pt x="8587842" y="1110307"/>
                </a:lnTo>
                <a:lnTo>
                  <a:pt x="8584605" y="1121096"/>
                </a:lnTo>
                <a:lnTo>
                  <a:pt x="8598632" y="1122176"/>
                </a:lnTo>
                <a:lnTo>
                  <a:pt x="8602948" y="1121096"/>
                </a:lnTo>
                <a:lnTo>
                  <a:pt x="8604027" y="1122176"/>
                </a:lnTo>
                <a:lnTo>
                  <a:pt x="8608343" y="1121096"/>
                </a:lnTo>
                <a:lnTo>
                  <a:pt x="8618054" y="1122176"/>
                </a:lnTo>
                <a:lnTo>
                  <a:pt x="8624528" y="1121096"/>
                </a:lnTo>
                <a:lnTo>
                  <a:pt x="8627765" y="1124334"/>
                </a:lnTo>
                <a:cubicBezTo>
                  <a:pt x="8630642" y="1122895"/>
                  <a:pt x="8632081" y="1121096"/>
                  <a:pt x="8632081" y="1118939"/>
                </a:cubicBezTo>
                <a:lnTo>
                  <a:pt x="8633160" y="1118939"/>
                </a:lnTo>
                <a:lnTo>
                  <a:pt x="8636397" y="1121096"/>
                </a:lnTo>
                <a:lnTo>
                  <a:pt x="8638555" y="1121096"/>
                </a:lnTo>
                <a:lnTo>
                  <a:pt x="8643950" y="1120017"/>
                </a:lnTo>
                <a:lnTo>
                  <a:pt x="8659056" y="1122176"/>
                </a:lnTo>
                <a:lnTo>
                  <a:pt x="8670925" y="1121096"/>
                </a:lnTo>
                <a:lnTo>
                  <a:pt x="8688189" y="1122176"/>
                </a:lnTo>
                <a:lnTo>
                  <a:pt x="8708690" y="1118939"/>
                </a:lnTo>
                <a:cubicBezTo>
                  <a:pt x="8708690" y="1121096"/>
                  <a:pt x="8710489" y="1122176"/>
                  <a:pt x="8714085" y="1122176"/>
                </a:cubicBezTo>
                <a:lnTo>
                  <a:pt x="8721638" y="1121096"/>
                </a:lnTo>
                <a:lnTo>
                  <a:pt x="8728112" y="1122176"/>
                </a:lnTo>
                <a:lnTo>
                  <a:pt x="8732428" y="1120017"/>
                </a:lnTo>
                <a:lnTo>
                  <a:pt x="8742139" y="1121096"/>
                </a:lnTo>
                <a:lnTo>
                  <a:pt x="8745376" y="1120017"/>
                </a:lnTo>
                <a:lnTo>
                  <a:pt x="8761561" y="1122176"/>
                </a:lnTo>
                <a:lnTo>
                  <a:pt x="8765877" y="1121096"/>
                </a:lnTo>
                <a:lnTo>
                  <a:pt x="8774510" y="1121096"/>
                </a:lnTo>
                <a:lnTo>
                  <a:pt x="8777746" y="1123255"/>
                </a:lnTo>
                <a:lnTo>
                  <a:pt x="8778826" y="1122176"/>
                </a:lnTo>
                <a:lnTo>
                  <a:pt x="8779904" y="1123255"/>
                </a:lnTo>
                <a:lnTo>
                  <a:pt x="8779904" y="1132965"/>
                </a:lnTo>
                <a:lnTo>
                  <a:pt x="8777746" y="1132965"/>
                </a:lnTo>
                <a:lnTo>
                  <a:pt x="8777746" y="1156164"/>
                </a:lnTo>
                <a:lnTo>
                  <a:pt x="8779904" y="1156164"/>
                </a:lnTo>
                <a:lnTo>
                  <a:pt x="8779904" y="1158321"/>
                </a:lnTo>
                <a:lnTo>
                  <a:pt x="8775588" y="1163717"/>
                </a:lnTo>
                <a:lnTo>
                  <a:pt x="8777746" y="1163717"/>
                </a:lnTo>
                <a:lnTo>
                  <a:pt x="8780984" y="1161559"/>
                </a:lnTo>
                <a:lnTo>
                  <a:pt x="8788537" y="1161559"/>
                </a:lnTo>
                <a:lnTo>
                  <a:pt x="8788537" y="1165875"/>
                </a:lnTo>
                <a:lnTo>
                  <a:pt x="8790695" y="1165875"/>
                </a:lnTo>
                <a:lnTo>
                  <a:pt x="8791774" y="1161559"/>
                </a:lnTo>
                <a:lnTo>
                  <a:pt x="8792853" y="1161559"/>
                </a:lnTo>
                <a:lnTo>
                  <a:pt x="8793932" y="1162638"/>
                </a:lnTo>
                <a:lnTo>
                  <a:pt x="8795011" y="1162638"/>
                </a:lnTo>
                <a:lnTo>
                  <a:pt x="8796090" y="1161559"/>
                </a:lnTo>
                <a:lnTo>
                  <a:pt x="8796090" y="1160480"/>
                </a:lnTo>
                <a:lnTo>
                  <a:pt x="8795011" y="1159401"/>
                </a:lnTo>
                <a:lnTo>
                  <a:pt x="8793932" y="1159401"/>
                </a:lnTo>
                <a:lnTo>
                  <a:pt x="8795011" y="1137282"/>
                </a:lnTo>
                <a:lnTo>
                  <a:pt x="8793932" y="1128650"/>
                </a:lnTo>
                <a:lnTo>
                  <a:pt x="8796090" y="1128650"/>
                </a:lnTo>
                <a:lnTo>
                  <a:pt x="8796090" y="1126492"/>
                </a:lnTo>
                <a:lnTo>
                  <a:pt x="8793932" y="1126492"/>
                </a:lnTo>
                <a:lnTo>
                  <a:pt x="8795011" y="1113544"/>
                </a:lnTo>
                <a:lnTo>
                  <a:pt x="8793932" y="1103832"/>
                </a:lnTo>
                <a:lnTo>
                  <a:pt x="8791774" y="1103832"/>
                </a:lnTo>
                <a:lnTo>
                  <a:pt x="8790695" y="1104912"/>
                </a:lnTo>
                <a:lnTo>
                  <a:pt x="8789616" y="1104912"/>
                </a:lnTo>
                <a:cubicBezTo>
                  <a:pt x="8789616" y="1102754"/>
                  <a:pt x="8784940" y="1101675"/>
                  <a:pt x="8775588" y="1101675"/>
                </a:cubicBezTo>
                <a:lnTo>
                  <a:pt x="8774510" y="1101675"/>
                </a:lnTo>
                <a:lnTo>
                  <a:pt x="8773430" y="1102754"/>
                </a:lnTo>
                <a:lnTo>
                  <a:pt x="8772352" y="1102754"/>
                </a:lnTo>
                <a:lnTo>
                  <a:pt x="8770194" y="1100596"/>
                </a:lnTo>
                <a:lnTo>
                  <a:pt x="8765877" y="1102754"/>
                </a:lnTo>
                <a:lnTo>
                  <a:pt x="8758324" y="1101675"/>
                </a:lnTo>
                <a:lnTo>
                  <a:pt x="8752929" y="1104912"/>
                </a:lnTo>
                <a:lnTo>
                  <a:pt x="8745376" y="1104912"/>
                </a:lnTo>
                <a:lnTo>
                  <a:pt x="8742139" y="1102754"/>
                </a:lnTo>
                <a:lnTo>
                  <a:pt x="8730270" y="1102754"/>
                </a:lnTo>
                <a:cubicBezTo>
                  <a:pt x="8725954" y="1102754"/>
                  <a:pt x="8722717" y="1100955"/>
                  <a:pt x="8720559" y="1097358"/>
                </a:cubicBezTo>
                <a:close/>
                <a:moveTo>
                  <a:pt x="8636397" y="1097358"/>
                </a:moveTo>
                <a:lnTo>
                  <a:pt x="8636397" y="1100596"/>
                </a:lnTo>
                <a:lnTo>
                  <a:pt x="8637476" y="1100596"/>
                </a:lnTo>
                <a:lnTo>
                  <a:pt x="8639634" y="1098437"/>
                </a:lnTo>
                <a:lnTo>
                  <a:pt x="8639634" y="1097358"/>
                </a:lnTo>
                <a:close/>
                <a:moveTo>
                  <a:pt x="8626686" y="1097358"/>
                </a:moveTo>
                <a:lnTo>
                  <a:pt x="8626686" y="1098437"/>
                </a:lnTo>
                <a:lnTo>
                  <a:pt x="8628844" y="1098437"/>
                </a:lnTo>
                <a:lnTo>
                  <a:pt x="8628844" y="1097358"/>
                </a:lnTo>
                <a:close/>
                <a:moveTo>
                  <a:pt x="701070" y="1097354"/>
                </a:moveTo>
                <a:lnTo>
                  <a:pt x="701070" y="1098433"/>
                </a:lnTo>
                <a:lnTo>
                  <a:pt x="703228" y="1098433"/>
                </a:lnTo>
                <a:lnTo>
                  <a:pt x="703228" y="1097354"/>
                </a:lnTo>
                <a:close/>
                <a:moveTo>
                  <a:pt x="671937" y="1097354"/>
                </a:moveTo>
                <a:lnTo>
                  <a:pt x="668700" y="1104907"/>
                </a:lnTo>
                <a:lnTo>
                  <a:pt x="656830" y="1104907"/>
                </a:lnTo>
                <a:cubicBezTo>
                  <a:pt x="656830" y="1102749"/>
                  <a:pt x="654312" y="1101670"/>
                  <a:pt x="649277" y="1101670"/>
                </a:cubicBezTo>
                <a:lnTo>
                  <a:pt x="648198" y="1101670"/>
                </a:lnTo>
                <a:cubicBezTo>
                  <a:pt x="642083" y="1101670"/>
                  <a:pt x="637767" y="1102749"/>
                  <a:pt x="635250" y="1104907"/>
                </a:cubicBezTo>
                <a:lnTo>
                  <a:pt x="632013" y="1104907"/>
                </a:lnTo>
                <a:cubicBezTo>
                  <a:pt x="632013" y="1102749"/>
                  <a:pt x="630214" y="1101670"/>
                  <a:pt x="626618" y="1101670"/>
                </a:cubicBezTo>
                <a:lnTo>
                  <a:pt x="622302" y="1101670"/>
                </a:lnTo>
                <a:lnTo>
                  <a:pt x="622302" y="1104907"/>
                </a:lnTo>
                <a:lnTo>
                  <a:pt x="609354" y="1104907"/>
                </a:lnTo>
                <a:cubicBezTo>
                  <a:pt x="607015" y="1103109"/>
                  <a:pt x="603778" y="1102029"/>
                  <a:pt x="599642" y="1101670"/>
                </a:cubicBezTo>
                <a:lnTo>
                  <a:pt x="583457" y="1102749"/>
                </a:lnTo>
                <a:lnTo>
                  <a:pt x="581299" y="1102749"/>
                </a:lnTo>
                <a:lnTo>
                  <a:pt x="578062" y="1104907"/>
                </a:lnTo>
                <a:lnTo>
                  <a:pt x="571588" y="1104907"/>
                </a:lnTo>
                <a:cubicBezTo>
                  <a:pt x="568891" y="1102749"/>
                  <a:pt x="565654" y="1101670"/>
                  <a:pt x="561877" y="1101670"/>
                </a:cubicBezTo>
                <a:lnTo>
                  <a:pt x="560798" y="1101670"/>
                </a:lnTo>
                <a:cubicBezTo>
                  <a:pt x="557023" y="1101670"/>
                  <a:pt x="553785" y="1102749"/>
                  <a:pt x="551087" y="1104907"/>
                </a:cubicBezTo>
                <a:lnTo>
                  <a:pt x="547850" y="1102749"/>
                </a:lnTo>
                <a:lnTo>
                  <a:pt x="542455" y="1102749"/>
                </a:lnTo>
                <a:lnTo>
                  <a:pt x="542455" y="1104907"/>
                </a:lnTo>
                <a:lnTo>
                  <a:pt x="540297" y="1104907"/>
                </a:lnTo>
                <a:cubicBezTo>
                  <a:pt x="538859" y="1104907"/>
                  <a:pt x="538139" y="1103828"/>
                  <a:pt x="538139" y="1101670"/>
                </a:cubicBezTo>
                <a:lnTo>
                  <a:pt x="535982" y="1101670"/>
                </a:lnTo>
                <a:cubicBezTo>
                  <a:pt x="535982" y="1105266"/>
                  <a:pt x="537061" y="1107065"/>
                  <a:pt x="539219" y="1107065"/>
                </a:cubicBezTo>
                <a:lnTo>
                  <a:pt x="539219" y="1110302"/>
                </a:lnTo>
                <a:lnTo>
                  <a:pt x="535982" y="1121092"/>
                </a:lnTo>
                <a:lnTo>
                  <a:pt x="550008" y="1122171"/>
                </a:lnTo>
                <a:lnTo>
                  <a:pt x="554324" y="1121092"/>
                </a:lnTo>
                <a:lnTo>
                  <a:pt x="555403" y="1122171"/>
                </a:lnTo>
                <a:lnTo>
                  <a:pt x="559719" y="1121092"/>
                </a:lnTo>
                <a:lnTo>
                  <a:pt x="569430" y="1122171"/>
                </a:lnTo>
                <a:lnTo>
                  <a:pt x="575905" y="1121092"/>
                </a:lnTo>
                <a:lnTo>
                  <a:pt x="579141" y="1124329"/>
                </a:lnTo>
                <a:cubicBezTo>
                  <a:pt x="582018" y="1122890"/>
                  <a:pt x="583457" y="1121092"/>
                  <a:pt x="583457" y="1118934"/>
                </a:cubicBezTo>
                <a:lnTo>
                  <a:pt x="584536" y="1118934"/>
                </a:lnTo>
                <a:lnTo>
                  <a:pt x="587773" y="1121092"/>
                </a:lnTo>
                <a:lnTo>
                  <a:pt x="589931" y="1121092"/>
                </a:lnTo>
                <a:lnTo>
                  <a:pt x="595327" y="1120013"/>
                </a:lnTo>
                <a:lnTo>
                  <a:pt x="610433" y="1122171"/>
                </a:lnTo>
                <a:lnTo>
                  <a:pt x="622302" y="1121092"/>
                </a:lnTo>
                <a:lnTo>
                  <a:pt x="639566" y="1122171"/>
                </a:lnTo>
                <a:lnTo>
                  <a:pt x="660067" y="1118934"/>
                </a:lnTo>
                <a:cubicBezTo>
                  <a:pt x="660067" y="1121092"/>
                  <a:pt x="661865" y="1122171"/>
                  <a:pt x="665461" y="1122171"/>
                </a:cubicBezTo>
                <a:lnTo>
                  <a:pt x="673016" y="1121092"/>
                </a:lnTo>
                <a:lnTo>
                  <a:pt x="679490" y="1122171"/>
                </a:lnTo>
                <a:lnTo>
                  <a:pt x="683806" y="1120013"/>
                </a:lnTo>
                <a:lnTo>
                  <a:pt x="693517" y="1121092"/>
                </a:lnTo>
                <a:lnTo>
                  <a:pt x="696754" y="1120013"/>
                </a:lnTo>
                <a:lnTo>
                  <a:pt x="712938" y="1122171"/>
                </a:lnTo>
                <a:lnTo>
                  <a:pt x="717255" y="1121092"/>
                </a:lnTo>
                <a:lnTo>
                  <a:pt x="725886" y="1121092"/>
                </a:lnTo>
                <a:lnTo>
                  <a:pt x="729123" y="1123250"/>
                </a:lnTo>
                <a:lnTo>
                  <a:pt x="730203" y="1122171"/>
                </a:lnTo>
                <a:lnTo>
                  <a:pt x="731281" y="1123250"/>
                </a:lnTo>
                <a:lnTo>
                  <a:pt x="731281" y="1132961"/>
                </a:lnTo>
                <a:lnTo>
                  <a:pt x="729123" y="1132961"/>
                </a:lnTo>
                <a:lnTo>
                  <a:pt x="729123" y="1156159"/>
                </a:lnTo>
                <a:lnTo>
                  <a:pt x="731281" y="1156159"/>
                </a:lnTo>
                <a:lnTo>
                  <a:pt x="731281" y="1158318"/>
                </a:lnTo>
                <a:lnTo>
                  <a:pt x="726966" y="1163712"/>
                </a:lnTo>
                <a:lnTo>
                  <a:pt x="729123" y="1163712"/>
                </a:lnTo>
                <a:lnTo>
                  <a:pt x="732360" y="1161554"/>
                </a:lnTo>
                <a:lnTo>
                  <a:pt x="739914" y="1161554"/>
                </a:lnTo>
                <a:lnTo>
                  <a:pt x="739914" y="1165871"/>
                </a:lnTo>
                <a:lnTo>
                  <a:pt x="742071" y="1165871"/>
                </a:lnTo>
                <a:lnTo>
                  <a:pt x="743150" y="1161554"/>
                </a:lnTo>
                <a:lnTo>
                  <a:pt x="744229" y="1161554"/>
                </a:lnTo>
                <a:lnTo>
                  <a:pt x="745308" y="1162634"/>
                </a:lnTo>
                <a:lnTo>
                  <a:pt x="746387" y="1162634"/>
                </a:lnTo>
                <a:lnTo>
                  <a:pt x="747466" y="1161554"/>
                </a:lnTo>
                <a:lnTo>
                  <a:pt x="747466" y="1160476"/>
                </a:lnTo>
                <a:lnTo>
                  <a:pt x="746387" y="1159396"/>
                </a:lnTo>
                <a:lnTo>
                  <a:pt x="745308" y="1159396"/>
                </a:lnTo>
                <a:lnTo>
                  <a:pt x="746387" y="1137277"/>
                </a:lnTo>
                <a:lnTo>
                  <a:pt x="745308" y="1128645"/>
                </a:lnTo>
                <a:lnTo>
                  <a:pt x="747466" y="1128645"/>
                </a:lnTo>
                <a:lnTo>
                  <a:pt x="747466" y="1126487"/>
                </a:lnTo>
                <a:lnTo>
                  <a:pt x="745308" y="1126487"/>
                </a:lnTo>
                <a:lnTo>
                  <a:pt x="746387" y="1113539"/>
                </a:lnTo>
                <a:lnTo>
                  <a:pt x="745308" y="1103828"/>
                </a:lnTo>
                <a:lnTo>
                  <a:pt x="743150" y="1103828"/>
                </a:lnTo>
                <a:lnTo>
                  <a:pt x="742071" y="1104907"/>
                </a:lnTo>
                <a:lnTo>
                  <a:pt x="740992" y="1104907"/>
                </a:lnTo>
                <a:cubicBezTo>
                  <a:pt x="740992" y="1102749"/>
                  <a:pt x="736316" y="1101670"/>
                  <a:pt x="726966" y="1101670"/>
                </a:cubicBezTo>
                <a:lnTo>
                  <a:pt x="725886" y="1101670"/>
                </a:lnTo>
                <a:lnTo>
                  <a:pt x="724807" y="1102749"/>
                </a:lnTo>
                <a:lnTo>
                  <a:pt x="723729" y="1102749"/>
                </a:lnTo>
                <a:lnTo>
                  <a:pt x="721570" y="1100591"/>
                </a:lnTo>
                <a:lnTo>
                  <a:pt x="717255" y="1102749"/>
                </a:lnTo>
                <a:lnTo>
                  <a:pt x="709701" y="1101670"/>
                </a:lnTo>
                <a:lnTo>
                  <a:pt x="704307" y="1104907"/>
                </a:lnTo>
                <a:lnTo>
                  <a:pt x="696754" y="1104907"/>
                </a:lnTo>
                <a:lnTo>
                  <a:pt x="693517" y="1102749"/>
                </a:lnTo>
                <a:lnTo>
                  <a:pt x="681648" y="1102749"/>
                </a:lnTo>
                <a:cubicBezTo>
                  <a:pt x="677332" y="1102749"/>
                  <a:pt x="674095" y="1100950"/>
                  <a:pt x="671937" y="1097354"/>
                </a:cubicBezTo>
                <a:close/>
                <a:moveTo>
                  <a:pt x="587773" y="1097354"/>
                </a:moveTo>
                <a:lnTo>
                  <a:pt x="587773" y="1100591"/>
                </a:lnTo>
                <a:lnTo>
                  <a:pt x="588852" y="1100591"/>
                </a:lnTo>
                <a:lnTo>
                  <a:pt x="591010" y="1098433"/>
                </a:lnTo>
                <a:lnTo>
                  <a:pt x="591010" y="1097354"/>
                </a:lnTo>
                <a:close/>
                <a:moveTo>
                  <a:pt x="578062" y="1097354"/>
                </a:moveTo>
                <a:lnTo>
                  <a:pt x="578062" y="1098433"/>
                </a:lnTo>
                <a:lnTo>
                  <a:pt x="580220" y="1098433"/>
                </a:lnTo>
                <a:lnTo>
                  <a:pt x="580220" y="1097354"/>
                </a:lnTo>
                <a:close/>
                <a:moveTo>
                  <a:pt x="6791305" y="1097222"/>
                </a:moveTo>
                <a:lnTo>
                  <a:pt x="6789147" y="1099381"/>
                </a:lnTo>
                <a:lnTo>
                  <a:pt x="6791305" y="1099381"/>
                </a:lnTo>
                <a:close/>
                <a:moveTo>
                  <a:pt x="6147963" y="1097222"/>
                </a:moveTo>
                <a:lnTo>
                  <a:pt x="6147963" y="1099245"/>
                </a:lnTo>
                <a:cubicBezTo>
                  <a:pt x="6152189" y="1099245"/>
                  <a:pt x="6154302" y="1100684"/>
                  <a:pt x="6154302" y="1103561"/>
                </a:cubicBezTo>
                <a:lnTo>
                  <a:pt x="6155381" y="1103561"/>
                </a:lnTo>
                <a:lnTo>
                  <a:pt x="6157539" y="1101404"/>
                </a:lnTo>
                <a:lnTo>
                  <a:pt x="6149042" y="1097222"/>
                </a:lnTo>
                <a:close/>
                <a:moveTo>
                  <a:pt x="2092538" y="1096327"/>
                </a:moveTo>
                <a:lnTo>
                  <a:pt x="2090381" y="1098485"/>
                </a:lnTo>
                <a:lnTo>
                  <a:pt x="2090381" y="1100778"/>
                </a:lnTo>
                <a:lnTo>
                  <a:pt x="2093618" y="1104015"/>
                </a:lnTo>
                <a:lnTo>
                  <a:pt x="2095775" y="1100778"/>
                </a:lnTo>
                <a:cubicBezTo>
                  <a:pt x="2094697" y="1097810"/>
                  <a:pt x="2093618" y="1096327"/>
                  <a:pt x="2092538" y="1096327"/>
                </a:cubicBezTo>
                <a:close/>
                <a:moveTo>
                  <a:pt x="6773771" y="1096144"/>
                </a:moveTo>
                <a:lnTo>
                  <a:pt x="6773771" y="1099381"/>
                </a:lnTo>
                <a:lnTo>
                  <a:pt x="6774850" y="1099381"/>
                </a:lnTo>
                <a:lnTo>
                  <a:pt x="6774850" y="1096144"/>
                </a:lnTo>
                <a:close/>
                <a:moveTo>
                  <a:pt x="1583128" y="1095870"/>
                </a:moveTo>
                <a:lnTo>
                  <a:pt x="1580970" y="1098029"/>
                </a:lnTo>
                <a:lnTo>
                  <a:pt x="1580970" y="1099108"/>
                </a:lnTo>
                <a:lnTo>
                  <a:pt x="1584073" y="1098029"/>
                </a:lnTo>
                <a:lnTo>
                  <a:pt x="1584073" y="1095870"/>
                </a:lnTo>
                <a:close/>
                <a:moveTo>
                  <a:pt x="5215732" y="1094523"/>
                </a:moveTo>
                <a:lnTo>
                  <a:pt x="5215732" y="1095602"/>
                </a:lnTo>
                <a:lnTo>
                  <a:pt x="5218969" y="1095602"/>
                </a:lnTo>
                <a:lnTo>
                  <a:pt x="5218969" y="1094523"/>
                </a:lnTo>
                <a:close/>
                <a:moveTo>
                  <a:pt x="5198602" y="1094523"/>
                </a:moveTo>
                <a:lnTo>
                  <a:pt x="5198602" y="1095602"/>
                </a:lnTo>
                <a:lnTo>
                  <a:pt x="5200625" y="1095602"/>
                </a:lnTo>
                <a:lnTo>
                  <a:pt x="5200625" y="1094523"/>
                </a:lnTo>
                <a:close/>
                <a:moveTo>
                  <a:pt x="5137369" y="1094523"/>
                </a:moveTo>
                <a:lnTo>
                  <a:pt x="5134132" y="1098839"/>
                </a:lnTo>
                <a:cubicBezTo>
                  <a:pt x="5134132" y="1100998"/>
                  <a:pt x="5136290" y="1103156"/>
                  <a:pt x="5140606" y="1105313"/>
                </a:cubicBezTo>
                <a:lnTo>
                  <a:pt x="5142629" y="1102076"/>
                </a:lnTo>
                <a:lnTo>
                  <a:pt x="5142629" y="1096681"/>
                </a:lnTo>
                <a:lnTo>
                  <a:pt x="5140606" y="1094523"/>
                </a:lnTo>
                <a:close/>
                <a:moveTo>
                  <a:pt x="3205957" y="1094523"/>
                </a:moveTo>
                <a:lnTo>
                  <a:pt x="3205957" y="1095601"/>
                </a:lnTo>
                <a:lnTo>
                  <a:pt x="3209194" y="1095601"/>
                </a:lnTo>
                <a:lnTo>
                  <a:pt x="3209194" y="1094523"/>
                </a:lnTo>
                <a:close/>
                <a:moveTo>
                  <a:pt x="3188828" y="1094523"/>
                </a:moveTo>
                <a:lnTo>
                  <a:pt x="3188828" y="1095601"/>
                </a:lnTo>
                <a:lnTo>
                  <a:pt x="3190851" y="1095601"/>
                </a:lnTo>
                <a:lnTo>
                  <a:pt x="3190851" y="1094523"/>
                </a:lnTo>
                <a:close/>
                <a:moveTo>
                  <a:pt x="3127594" y="1094523"/>
                </a:moveTo>
                <a:lnTo>
                  <a:pt x="3124357" y="1098838"/>
                </a:lnTo>
                <a:cubicBezTo>
                  <a:pt x="3124357" y="1100997"/>
                  <a:pt x="3126515" y="1103155"/>
                  <a:pt x="3130831" y="1105313"/>
                </a:cubicBezTo>
                <a:lnTo>
                  <a:pt x="3132854" y="1102076"/>
                </a:lnTo>
                <a:lnTo>
                  <a:pt x="3132854" y="1096681"/>
                </a:lnTo>
                <a:lnTo>
                  <a:pt x="3130831" y="1094523"/>
                </a:lnTo>
                <a:close/>
                <a:moveTo>
                  <a:pt x="1196184" y="1094522"/>
                </a:moveTo>
                <a:lnTo>
                  <a:pt x="1196184" y="1095601"/>
                </a:lnTo>
                <a:lnTo>
                  <a:pt x="1199421" y="1095601"/>
                </a:lnTo>
                <a:lnTo>
                  <a:pt x="1199421" y="1094522"/>
                </a:lnTo>
                <a:close/>
                <a:moveTo>
                  <a:pt x="1179054" y="1094522"/>
                </a:moveTo>
                <a:lnTo>
                  <a:pt x="1179054" y="1095601"/>
                </a:lnTo>
                <a:lnTo>
                  <a:pt x="1181078" y="1095601"/>
                </a:lnTo>
                <a:lnTo>
                  <a:pt x="1181078" y="1094522"/>
                </a:lnTo>
                <a:close/>
                <a:moveTo>
                  <a:pt x="1117822" y="1094522"/>
                </a:moveTo>
                <a:lnTo>
                  <a:pt x="1114585" y="1098838"/>
                </a:lnTo>
                <a:cubicBezTo>
                  <a:pt x="1114585" y="1100996"/>
                  <a:pt x="1116742" y="1103154"/>
                  <a:pt x="1121059" y="1105312"/>
                </a:cubicBezTo>
                <a:lnTo>
                  <a:pt x="1123081" y="1102075"/>
                </a:lnTo>
                <a:lnTo>
                  <a:pt x="1123081" y="1096680"/>
                </a:lnTo>
                <a:lnTo>
                  <a:pt x="1121059" y="1094522"/>
                </a:lnTo>
                <a:close/>
                <a:moveTo>
                  <a:pt x="6608953" y="1092907"/>
                </a:moveTo>
                <a:lnTo>
                  <a:pt x="6608953" y="1093986"/>
                </a:lnTo>
                <a:lnTo>
                  <a:pt x="6611111" y="1096144"/>
                </a:lnTo>
                <a:lnTo>
                  <a:pt x="6611111" y="1092907"/>
                </a:lnTo>
                <a:close/>
                <a:moveTo>
                  <a:pt x="6149042" y="1092906"/>
                </a:moveTo>
                <a:lnTo>
                  <a:pt x="6149042" y="1095064"/>
                </a:lnTo>
                <a:lnTo>
                  <a:pt x="6150121" y="1095064"/>
                </a:lnTo>
                <a:lnTo>
                  <a:pt x="6150121" y="1092906"/>
                </a:lnTo>
                <a:close/>
                <a:moveTo>
                  <a:pt x="7711988" y="1092772"/>
                </a:moveTo>
                <a:lnTo>
                  <a:pt x="7711988" y="1097223"/>
                </a:lnTo>
                <a:lnTo>
                  <a:pt x="7713067" y="1097223"/>
                </a:lnTo>
                <a:lnTo>
                  <a:pt x="7714146" y="1096009"/>
                </a:lnTo>
                <a:lnTo>
                  <a:pt x="7715360" y="1096009"/>
                </a:lnTo>
                <a:lnTo>
                  <a:pt x="7714146" y="1092772"/>
                </a:lnTo>
                <a:close/>
                <a:moveTo>
                  <a:pt x="6270969" y="1091827"/>
                </a:moveTo>
                <a:lnTo>
                  <a:pt x="6270969" y="1093985"/>
                </a:lnTo>
                <a:lnTo>
                  <a:pt x="6272992" y="1096143"/>
                </a:lnTo>
                <a:lnTo>
                  <a:pt x="6274071" y="1095064"/>
                </a:lnTo>
                <a:lnTo>
                  <a:pt x="6274071" y="1092906"/>
                </a:lnTo>
                <a:close/>
                <a:moveTo>
                  <a:pt x="5228680" y="1091286"/>
                </a:moveTo>
                <a:lnTo>
                  <a:pt x="5230703" y="1091286"/>
                </a:lnTo>
                <a:lnTo>
                  <a:pt x="5230703" y="1092365"/>
                </a:lnTo>
                <a:lnTo>
                  <a:pt x="5228680" y="1092365"/>
                </a:lnTo>
                <a:close/>
                <a:moveTo>
                  <a:pt x="3732901" y="1091286"/>
                </a:moveTo>
                <a:lnTo>
                  <a:pt x="3733980" y="1095602"/>
                </a:lnTo>
                <a:lnTo>
                  <a:pt x="3735059" y="1095602"/>
                </a:lnTo>
                <a:lnTo>
                  <a:pt x="3735059" y="1091286"/>
                </a:lnTo>
                <a:close/>
                <a:moveTo>
                  <a:pt x="3218905" y="1091286"/>
                </a:moveTo>
                <a:lnTo>
                  <a:pt x="3220928" y="1091286"/>
                </a:lnTo>
                <a:lnTo>
                  <a:pt x="3220928" y="1092365"/>
                </a:lnTo>
                <a:lnTo>
                  <a:pt x="3218905" y="1092365"/>
                </a:lnTo>
                <a:close/>
                <a:moveTo>
                  <a:pt x="1209132" y="1091285"/>
                </a:moveTo>
                <a:lnTo>
                  <a:pt x="1211155" y="1091285"/>
                </a:lnTo>
                <a:lnTo>
                  <a:pt x="1211155" y="1092364"/>
                </a:lnTo>
                <a:lnTo>
                  <a:pt x="1209132" y="1092364"/>
                </a:lnTo>
                <a:close/>
                <a:moveTo>
                  <a:pt x="6751921" y="1090748"/>
                </a:moveTo>
                <a:lnTo>
                  <a:pt x="6724677" y="1093986"/>
                </a:lnTo>
                <a:lnTo>
                  <a:pt x="6707278" y="1091827"/>
                </a:lnTo>
                <a:lnTo>
                  <a:pt x="6707278" y="1092907"/>
                </a:lnTo>
                <a:lnTo>
                  <a:pt x="6710515" y="1102618"/>
                </a:lnTo>
                <a:lnTo>
                  <a:pt x="6710515" y="1117858"/>
                </a:lnTo>
                <a:lnTo>
                  <a:pt x="6709436" y="1118937"/>
                </a:lnTo>
                <a:lnTo>
                  <a:pt x="6710515" y="1120016"/>
                </a:lnTo>
                <a:lnTo>
                  <a:pt x="6710515" y="1121095"/>
                </a:lnTo>
                <a:lnTo>
                  <a:pt x="6709436" y="1122175"/>
                </a:lnTo>
                <a:lnTo>
                  <a:pt x="6709436" y="1123254"/>
                </a:lnTo>
                <a:lnTo>
                  <a:pt x="6708357" y="1122175"/>
                </a:lnTo>
                <a:lnTo>
                  <a:pt x="6706064" y="1122175"/>
                </a:lnTo>
                <a:lnTo>
                  <a:pt x="6710515" y="1128648"/>
                </a:lnTo>
                <a:lnTo>
                  <a:pt x="6709436" y="1148205"/>
                </a:lnTo>
                <a:lnTo>
                  <a:pt x="6711594" y="1153600"/>
                </a:lnTo>
                <a:lnTo>
                  <a:pt x="6710515" y="1154679"/>
                </a:lnTo>
                <a:lnTo>
                  <a:pt x="6723598" y="1156837"/>
                </a:lnTo>
                <a:lnTo>
                  <a:pt x="6724677" y="1156837"/>
                </a:lnTo>
                <a:cubicBezTo>
                  <a:pt x="6727824" y="1154499"/>
                  <a:pt x="6733309" y="1152701"/>
                  <a:pt x="6741131" y="1151442"/>
                </a:cubicBezTo>
                <a:lnTo>
                  <a:pt x="6744368" y="1151442"/>
                </a:lnTo>
                <a:lnTo>
                  <a:pt x="6745447" y="1152521"/>
                </a:lnTo>
                <a:cubicBezTo>
                  <a:pt x="6747246" y="1152521"/>
                  <a:pt x="6749044" y="1150003"/>
                  <a:pt x="6750842" y="1144968"/>
                </a:cubicBezTo>
                <a:lnTo>
                  <a:pt x="6755293" y="1140652"/>
                </a:lnTo>
                <a:lnTo>
                  <a:pt x="6755293" y="1139573"/>
                </a:lnTo>
                <a:lnTo>
                  <a:pt x="6751921" y="1135122"/>
                </a:lnTo>
                <a:lnTo>
                  <a:pt x="6751921" y="1125411"/>
                </a:lnTo>
                <a:lnTo>
                  <a:pt x="6753135" y="1124333"/>
                </a:lnTo>
                <a:lnTo>
                  <a:pt x="6753135" y="1123254"/>
                </a:lnTo>
                <a:cubicBezTo>
                  <a:pt x="6750168" y="1121994"/>
                  <a:pt x="6748684" y="1119477"/>
                  <a:pt x="6748684" y="1115700"/>
                </a:cubicBezTo>
                <a:lnTo>
                  <a:pt x="6748684" y="1101539"/>
                </a:lnTo>
                <a:cubicBezTo>
                  <a:pt x="6748684" y="1099201"/>
                  <a:pt x="6749763" y="1096682"/>
                  <a:pt x="6751921" y="1093986"/>
                </a:cubicBezTo>
                <a:close/>
                <a:moveTo>
                  <a:pt x="9216752" y="1089991"/>
                </a:moveTo>
                <a:lnTo>
                  <a:pt x="9216752" y="1092150"/>
                </a:lnTo>
                <a:lnTo>
                  <a:pt x="9218910" y="1089991"/>
                </a:lnTo>
                <a:close/>
                <a:moveTo>
                  <a:pt x="2220941" y="1089853"/>
                </a:moveTo>
                <a:lnTo>
                  <a:pt x="2220941" y="1093090"/>
                </a:lnTo>
                <a:lnTo>
                  <a:pt x="2223098" y="1095248"/>
                </a:lnTo>
                <a:lnTo>
                  <a:pt x="2224177" y="1094169"/>
                </a:lnTo>
                <a:lnTo>
                  <a:pt x="2224177" y="1092011"/>
                </a:lnTo>
                <a:lnTo>
                  <a:pt x="2222019" y="1089853"/>
                </a:lnTo>
                <a:close/>
                <a:moveTo>
                  <a:pt x="4220462" y="1089719"/>
                </a:moveTo>
                <a:lnTo>
                  <a:pt x="4215202" y="1091877"/>
                </a:lnTo>
                <a:lnTo>
                  <a:pt x="4215202" y="1094035"/>
                </a:lnTo>
                <a:lnTo>
                  <a:pt x="4221541" y="1095114"/>
                </a:lnTo>
                <a:lnTo>
                  <a:pt x="4222620" y="1094035"/>
                </a:lnTo>
                <a:lnTo>
                  <a:pt x="4222620" y="1089719"/>
                </a:lnTo>
                <a:close/>
                <a:moveTo>
                  <a:pt x="2595527" y="1089328"/>
                </a:moveTo>
                <a:lnTo>
                  <a:pt x="2595527" y="1093509"/>
                </a:lnTo>
                <a:lnTo>
                  <a:pt x="2596606" y="1093509"/>
                </a:lnTo>
                <a:lnTo>
                  <a:pt x="2598765" y="1091351"/>
                </a:lnTo>
                <a:lnTo>
                  <a:pt x="2598765" y="1089328"/>
                </a:lnTo>
                <a:close/>
                <a:moveTo>
                  <a:pt x="9254517" y="1087833"/>
                </a:moveTo>
                <a:lnTo>
                  <a:pt x="9254517" y="1088913"/>
                </a:lnTo>
                <a:lnTo>
                  <a:pt x="9256675" y="1088913"/>
                </a:lnTo>
                <a:lnTo>
                  <a:pt x="9256675" y="1087833"/>
                </a:lnTo>
                <a:close/>
                <a:moveTo>
                  <a:pt x="9225384" y="1087833"/>
                </a:moveTo>
                <a:lnTo>
                  <a:pt x="9222147" y="1095386"/>
                </a:lnTo>
                <a:lnTo>
                  <a:pt x="9210278" y="1095386"/>
                </a:lnTo>
                <a:cubicBezTo>
                  <a:pt x="9210278" y="1093229"/>
                  <a:pt x="9207761" y="1092150"/>
                  <a:pt x="9202725" y="1092150"/>
                </a:cubicBezTo>
                <a:lnTo>
                  <a:pt x="9201646" y="1092150"/>
                </a:lnTo>
                <a:cubicBezTo>
                  <a:pt x="9195532" y="1092150"/>
                  <a:pt x="9191216" y="1093229"/>
                  <a:pt x="9188698" y="1095386"/>
                </a:cubicBezTo>
                <a:lnTo>
                  <a:pt x="9185461" y="1095386"/>
                </a:lnTo>
                <a:cubicBezTo>
                  <a:pt x="9185461" y="1093229"/>
                  <a:pt x="9183663" y="1092150"/>
                  <a:pt x="9180066" y="1092150"/>
                </a:cubicBezTo>
                <a:lnTo>
                  <a:pt x="9175750" y="1092150"/>
                </a:lnTo>
                <a:lnTo>
                  <a:pt x="9175750" y="1095386"/>
                </a:lnTo>
                <a:lnTo>
                  <a:pt x="9162802" y="1095386"/>
                </a:lnTo>
                <a:cubicBezTo>
                  <a:pt x="9160464" y="1093588"/>
                  <a:pt x="9157227" y="1092509"/>
                  <a:pt x="9153091" y="1092150"/>
                </a:cubicBezTo>
                <a:lnTo>
                  <a:pt x="9136906" y="1093229"/>
                </a:lnTo>
                <a:lnTo>
                  <a:pt x="9134748" y="1093229"/>
                </a:lnTo>
                <a:lnTo>
                  <a:pt x="9131511" y="1095386"/>
                </a:lnTo>
                <a:lnTo>
                  <a:pt x="9125037" y="1095386"/>
                </a:lnTo>
                <a:cubicBezTo>
                  <a:pt x="9122339" y="1093229"/>
                  <a:pt x="9119102" y="1092150"/>
                  <a:pt x="9115326" y="1092150"/>
                </a:cubicBezTo>
                <a:lnTo>
                  <a:pt x="9114247" y="1092150"/>
                </a:lnTo>
                <a:cubicBezTo>
                  <a:pt x="9110470" y="1092150"/>
                  <a:pt x="9107233" y="1093229"/>
                  <a:pt x="9104536" y="1095386"/>
                </a:cubicBezTo>
                <a:lnTo>
                  <a:pt x="9101299" y="1093229"/>
                </a:lnTo>
                <a:lnTo>
                  <a:pt x="9095904" y="1093229"/>
                </a:lnTo>
                <a:lnTo>
                  <a:pt x="9095904" y="1095386"/>
                </a:lnTo>
                <a:lnTo>
                  <a:pt x="9093746" y="1095386"/>
                </a:lnTo>
                <a:cubicBezTo>
                  <a:pt x="9092307" y="1095386"/>
                  <a:pt x="9091588" y="1094308"/>
                  <a:pt x="9091588" y="1092150"/>
                </a:cubicBezTo>
                <a:lnTo>
                  <a:pt x="9089430" y="1092150"/>
                </a:lnTo>
                <a:cubicBezTo>
                  <a:pt x="9089430" y="1095746"/>
                  <a:pt x="9090509" y="1097544"/>
                  <a:pt x="9092667" y="1097544"/>
                </a:cubicBezTo>
                <a:lnTo>
                  <a:pt x="9092667" y="1100781"/>
                </a:lnTo>
                <a:lnTo>
                  <a:pt x="9089430" y="1111571"/>
                </a:lnTo>
                <a:lnTo>
                  <a:pt x="9103457" y="1112651"/>
                </a:lnTo>
                <a:lnTo>
                  <a:pt x="9107773" y="1111571"/>
                </a:lnTo>
                <a:lnTo>
                  <a:pt x="9108852" y="1112651"/>
                </a:lnTo>
                <a:lnTo>
                  <a:pt x="9113168" y="1111571"/>
                </a:lnTo>
                <a:lnTo>
                  <a:pt x="9122879" y="1112651"/>
                </a:lnTo>
                <a:lnTo>
                  <a:pt x="9129353" y="1111571"/>
                </a:lnTo>
                <a:lnTo>
                  <a:pt x="9132590" y="1114808"/>
                </a:lnTo>
                <a:cubicBezTo>
                  <a:pt x="9135467" y="1113370"/>
                  <a:pt x="9136906" y="1111571"/>
                  <a:pt x="9136906" y="1109413"/>
                </a:cubicBezTo>
                <a:lnTo>
                  <a:pt x="9137985" y="1109413"/>
                </a:lnTo>
                <a:lnTo>
                  <a:pt x="9141222" y="1111571"/>
                </a:lnTo>
                <a:lnTo>
                  <a:pt x="9143380" y="1111571"/>
                </a:lnTo>
                <a:lnTo>
                  <a:pt x="9148775" y="1110492"/>
                </a:lnTo>
                <a:lnTo>
                  <a:pt x="9163881" y="1112651"/>
                </a:lnTo>
                <a:lnTo>
                  <a:pt x="9175750" y="1111571"/>
                </a:lnTo>
                <a:lnTo>
                  <a:pt x="9193014" y="1112651"/>
                </a:lnTo>
                <a:lnTo>
                  <a:pt x="9213515" y="1109413"/>
                </a:lnTo>
                <a:cubicBezTo>
                  <a:pt x="9213515" y="1111571"/>
                  <a:pt x="9215314" y="1112651"/>
                  <a:pt x="9218910" y="1112651"/>
                </a:cubicBezTo>
                <a:lnTo>
                  <a:pt x="9226463" y="1111571"/>
                </a:lnTo>
                <a:lnTo>
                  <a:pt x="9232937" y="1112651"/>
                </a:lnTo>
                <a:lnTo>
                  <a:pt x="9237253" y="1110492"/>
                </a:lnTo>
                <a:lnTo>
                  <a:pt x="9246964" y="1111571"/>
                </a:lnTo>
                <a:lnTo>
                  <a:pt x="9250201" y="1110492"/>
                </a:lnTo>
                <a:lnTo>
                  <a:pt x="9266386" y="1112651"/>
                </a:lnTo>
                <a:lnTo>
                  <a:pt x="9270702" y="1111571"/>
                </a:lnTo>
                <a:lnTo>
                  <a:pt x="9279334" y="1111571"/>
                </a:lnTo>
                <a:lnTo>
                  <a:pt x="9282572" y="1113729"/>
                </a:lnTo>
                <a:lnTo>
                  <a:pt x="9283650" y="1112651"/>
                </a:lnTo>
                <a:lnTo>
                  <a:pt x="9284730" y="1113729"/>
                </a:lnTo>
                <a:lnTo>
                  <a:pt x="9284730" y="1123440"/>
                </a:lnTo>
                <a:lnTo>
                  <a:pt x="9282572" y="1123440"/>
                </a:lnTo>
                <a:lnTo>
                  <a:pt x="9282572" y="1146639"/>
                </a:lnTo>
                <a:lnTo>
                  <a:pt x="9284730" y="1146639"/>
                </a:lnTo>
                <a:lnTo>
                  <a:pt x="9284730" y="1148797"/>
                </a:lnTo>
                <a:lnTo>
                  <a:pt x="9280414" y="1154192"/>
                </a:lnTo>
                <a:lnTo>
                  <a:pt x="9282572" y="1154192"/>
                </a:lnTo>
                <a:lnTo>
                  <a:pt x="9285809" y="1152034"/>
                </a:lnTo>
                <a:lnTo>
                  <a:pt x="9293362" y="1152034"/>
                </a:lnTo>
                <a:lnTo>
                  <a:pt x="9293362" y="1156350"/>
                </a:lnTo>
                <a:lnTo>
                  <a:pt x="9295520" y="1156350"/>
                </a:lnTo>
                <a:lnTo>
                  <a:pt x="9296599" y="1152034"/>
                </a:lnTo>
                <a:lnTo>
                  <a:pt x="9297678" y="1152034"/>
                </a:lnTo>
                <a:lnTo>
                  <a:pt x="9298757" y="1153113"/>
                </a:lnTo>
                <a:lnTo>
                  <a:pt x="9299836" y="1153113"/>
                </a:lnTo>
                <a:lnTo>
                  <a:pt x="9300915" y="1152034"/>
                </a:lnTo>
                <a:lnTo>
                  <a:pt x="9300915" y="1150955"/>
                </a:lnTo>
                <a:lnTo>
                  <a:pt x="9299836" y="1149876"/>
                </a:lnTo>
                <a:lnTo>
                  <a:pt x="9298757" y="1149876"/>
                </a:lnTo>
                <a:lnTo>
                  <a:pt x="9299836" y="1127756"/>
                </a:lnTo>
                <a:lnTo>
                  <a:pt x="9298757" y="1119125"/>
                </a:lnTo>
                <a:lnTo>
                  <a:pt x="9300915" y="1119125"/>
                </a:lnTo>
                <a:lnTo>
                  <a:pt x="9300915" y="1116966"/>
                </a:lnTo>
                <a:lnTo>
                  <a:pt x="9298757" y="1116966"/>
                </a:lnTo>
                <a:lnTo>
                  <a:pt x="9299836" y="1104018"/>
                </a:lnTo>
                <a:lnTo>
                  <a:pt x="9298757" y="1094308"/>
                </a:lnTo>
                <a:lnTo>
                  <a:pt x="9296599" y="1094308"/>
                </a:lnTo>
                <a:lnTo>
                  <a:pt x="9295520" y="1095386"/>
                </a:lnTo>
                <a:lnTo>
                  <a:pt x="9294441" y="1095386"/>
                </a:lnTo>
                <a:cubicBezTo>
                  <a:pt x="9294441" y="1093229"/>
                  <a:pt x="9289765" y="1092150"/>
                  <a:pt x="9280414" y="1092150"/>
                </a:cubicBezTo>
                <a:lnTo>
                  <a:pt x="9279334" y="1092150"/>
                </a:lnTo>
                <a:lnTo>
                  <a:pt x="9278256" y="1093229"/>
                </a:lnTo>
                <a:lnTo>
                  <a:pt x="9277176" y="1093229"/>
                </a:lnTo>
                <a:lnTo>
                  <a:pt x="9275018" y="1091071"/>
                </a:lnTo>
                <a:lnTo>
                  <a:pt x="9270702" y="1093229"/>
                </a:lnTo>
                <a:lnTo>
                  <a:pt x="9263149" y="1092150"/>
                </a:lnTo>
                <a:lnTo>
                  <a:pt x="9257754" y="1095386"/>
                </a:lnTo>
                <a:lnTo>
                  <a:pt x="9250201" y="1095386"/>
                </a:lnTo>
                <a:lnTo>
                  <a:pt x="9246964" y="1093229"/>
                </a:lnTo>
                <a:lnTo>
                  <a:pt x="9235095" y="1093229"/>
                </a:lnTo>
                <a:cubicBezTo>
                  <a:pt x="9230779" y="1093229"/>
                  <a:pt x="9227542" y="1091430"/>
                  <a:pt x="9225384" y="1087833"/>
                </a:cubicBezTo>
                <a:close/>
                <a:moveTo>
                  <a:pt x="9141222" y="1087833"/>
                </a:moveTo>
                <a:lnTo>
                  <a:pt x="9141222" y="1091071"/>
                </a:lnTo>
                <a:lnTo>
                  <a:pt x="9142301" y="1091071"/>
                </a:lnTo>
                <a:lnTo>
                  <a:pt x="9144459" y="1088913"/>
                </a:lnTo>
                <a:lnTo>
                  <a:pt x="9144459" y="1087833"/>
                </a:lnTo>
                <a:close/>
                <a:moveTo>
                  <a:pt x="9131511" y="1087833"/>
                </a:moveTo>
                <a:lnTo>
                  <a:pt x="9131511" y="1088913"/>
                </a:lnTo>
                <a:lnTo>
                  <a:pt x="9133669" y="1088913"/>
                </a:lnTo>
                <a:lnTo>
                  <a:pt x="9133669" y="1087833"/>
                </a:lnTo>
                <a:close/>
                <a:moveTo>
                  <a:pt x="4199017" y="1087561"/>
                </a:moveTo>
                <a:lnTo>
                  <a:pt x="4199017" y="1089719"/>
                </a:lnTo>
                <a:lnTo>
                  <a:pt x="4201175" y="1091877"/>
                </a:lnTo>
                <a:lnTo>
                  <a:pt x="4201175" y="1087561"/>
                </a:lnTo>
                <a:close/>
                <a:moveTo>
                  <a:pt x="3674770" y="1086970"/>
                </a:moveTo>
                <a:lnTo>
                  <a:pt x="3674770" y="1089128"/>
                </a:lnTo>
                <a:cubicBezTo>
                  <a:pt x="3678366" y="1089308"/>
                  <a:pt x="3680165" y="1090387"/>
                  <a:pt x="3680165" y="1092365"/>
                </a:cubicBezTo>
                <a:lnTo>
                  <a:pt x="3679086" y="1097625"/>
                </a:lnTo>
                <a:lnTo>
                  <a:pt x="3680165" y="1098704"/>
                </a:lnTo>
                <a:lnTo>
                  <a:pt x="3681244" y="1098704"/>
                </a:lnTo>
                <a:cubicBezTo>
                  <a:pt x="3683942" y="1096636"/>
                  <a:pt x="3686459" y="1095602"/>
                  <a:pt x="3688797" y="1095602"/>
                </a:cubicBezTo>
                <a:cubicBezTo>
                  <a:pt x="3693832" y="1095602"/>
                  <a:pt x="3697429" y="1099873"/>
                  <a:pt x="3699587" y="1108415"/>
                </a:cubicBezTo>
                <a:lnTo>
                  <a:pt x="3698508" y="1109494"/>
                </a:lnTo>
                <a:lnTo>
                  <a:pt x="3700666" y="1115968"/>
                </a:lnTo>
                <a:lnTo>
                  <a:pt x="3698508" y="1123521"/>
                </a:lnTo>
                <a:lnTo>
                  <a:pt x="3699587" y="1128916"/>
                </a:lnTo>
                <a:lnTo>
                  <a:pt x="3693113" y="1138627"/>
                </a:lnTo>
                <a:cubicBezTo>
                  <a:pt x="3694012" y="1142943"/>
                  <a:pt x="3695451" y="1145101"/>
                  <a:pt x="3697429" y="1145101"/>
                </a:cubicBezTo>
                <a:cubicBezTo>
                  <a:pt x="3699048" y="1145101"/>
                  <a:pt x="3701880" y="1139706"/>
                  <a:pt x="3705926" y="1128916"/>
                </a:cubicBezTo>
                <a:cubicBezTo>
                  <a:pt x="3708803" y="1128916"/>
                  <a:pt x="3711321" y="1121363"/>
                  <a:pt x="3713479" y="1106257"/>
                </a:cubicBezTo>
                <a:lnTo>
                  <a:pt x="3719953" y="1099783"/>
                </a:lnTo>
                <a:cubicBezTo>
                  <a:pt x="3709882" y="1099783"/>
                  <a:pt x="3704847" y="1097670"/>
                  <a:pt x="3704847" y="1093444"/>
                </a:cubicBezTo>
                <a:lnTo>
                  <a:pt x="3703768" y="1088049"/>
                </a:lnTo>
                <a:lnTo>
                  <a:pt x="3695271" y="1088049"/>
                </a:lnTo>
                <a:lnTo>
                  <a:pt x="3692034" y="1090207"/>
                </a:lnTo>
                <a:lnTo>
                  <a:pt x="3689876" y="1090207"/>
                </a:lnTo>
                <a:cubicBezTo>
                  <a:pt x="3686998" y="1088049"/>
                  <a:pt x="3681963" y="1086970"/>
                  <a:pt x="3674770" y="1086970"/>
                </a:cubicBezTo>
                <a:close/>
                <a:moveTo>
                  <a:pt x="8782062" y="1086568"/>
                </a:moveTo>
                <a:lnTo>
                  <a:pt x="8782062" y="1088726"/>
                </a:lnTo>
                <a:lnTo>
                  <a:pt x="8783142" y="1088726"/>
                </a:lnTo>
                <a:lnTo>
                  <a:pt x="8785300" y="1086568"/>
                </a:lnTo>
                <a:close/>
                <a:moveTo>
                  <a:pt x="6096036" y="1086567"/>
                </a:moveTo>
                <a:lnTo>
                  <a:pt x="6096036" y="1088724"/>
                </a:lnTo>
                <a:lnTo>
                  <a:pt x="6097115" y="1088724"/>
                </a:lnTo>
                <a:lnTo>
                  <a:pt x="6097115" y="1086567"/>
                </a:lnTo>
                <a:close/>
                <a:moveTo>
                  <a:pt x="733439" y="1086564"/>
                </a:moveTo>
                <a:lnTo>
                  <a:pt x="733439" y="1088722"/>
                </a:lnTo>
                <a:lnTo>
                  <a:pt x="734518" y="1088722"/>
                </a:lnTo>
                <a:lnTo>
                  <a:pt x="736676" y="1086564"/>
                </a:lnTo>
                <a:close/>
                <a:moveTo>
                  <a:pt x="8256467" y="1086433"/>
                </a:moveTo>
                <a:cubicBezTo>
                  <a:pt x="8248554" y="1086433"/>
                  <a:pt x="8244598" y="1089356"/>
                  <a:pt x="8244598" y="1095200"/>
                </a:cubicBezTo>
                <a:lnTo>
                  <a:pt x="8242440" y="1097358"/>
                </a:lnTo>
                <a:lnTo>
                  <a:pt x="8244598" y="1097358"/>
                </a:lnTo>
                <a:lnTo>
                  <a:pt x="8244598" y="1095200"/>
                </a:lnTo>
                <a:lnTo>
                  <a:pt x="8251072" y="1097358"/>
                </a:lnTo>
                <a:cubicBezTo>
                  <a:pt x="8253949" y="1097358"/>
                  <a:pt x="8255388" y="1095560"/>
                  <a:pt x="8255388" y="1091963"/>
                </a:cubicBezTo>
                <a:lnTo>
                  <a:pt x="8258625" y="1090884"/>
                </a:lnTo>
                <a:close/>
                <a:moveTo>
                  <a:pt x="8742139" y="1085489"/>
                </a:moveTo>
                <a:lnTo>
                  <a:pt x="8742139" y="1087648"/>
                </a:lnTo>
                <a:lnTo>
                  <a:pt x="8744297" y="1087648"/>
                </a:lnTo>
                <a:close/>
                <a:moveTo>
                  <a:pt x="693517" y="1085485"/>
                </a:moveTo>
                <a:lnTo>
                  <a:pt x="693517" y="1087643"/>
                </a:lnTo>
                <a:lnTo>
                  <a:pt x="695675" y="1087643"/>
                </a:lnTo>
                <a:close/>
                <a:moveTo>
                  <a:pt x="2232810" y="1084323"/>
                </a:moveTo>
                <a:lnTo>
                  <a:pt x="2232810" y="1088774"/>
                </a:lnTo>
                <a:lnTo>
                  <a:pt x="2234968" y="1088774"/>
                </a:lnTo>
                <a:lnTo>
                  <a:pt x="2234968" y="1084323"/>
                </a:lnTo>
                <a:close/>
                <a:moveTo>
                  <a:pt x="8259704" y="1083196"/>
                </a:moveTo>
                <a:lnTo>
                  <a:pt x="8258625" y="1084275"/>
                </a:lnTo>
                <a:lnTo>
                  <a:pt x="8258625" y="1085354"/>
                </a:lnTo>
                <a:lnTo>
                  <a:pt x="8261862" y="1085354"/>
                </a:lnTo>
                <a:close/>
                <a:moveTo>
                  <a:pt x="8600790" y="1082253"/>
                </a:moveTo>
                <a:cubicBezTo>
                  <a:pt x="8600790" y="1084410"/>
                  <a:pt x="8601509" y="1085489"/>
                  <a:pt x="8602948" y="1085489"/>
                </a:cubicBezTo>
                <a:lnTo>
                  <a:pt x="8619133" y="1084410"/>
                </a:lnTo>
                <a:lnTo>
                  <a:pt x="8620212" y="1085489"/>
                </a:lnTo>
                <a:lnTo>
                  <a:pt x="8621291" y="1085489"/>
                </a:lnTo>
                <a:lnTo>
                  <a:pt x="8624528" y="1084410"/>
                </a:lnTo>
                <a:lnTo>
                  <a:pt x="8629923" y="1085489"/>
                </a:lnTo>
                <a:lnTo>
                  <a:pt x="8642871" y="1083332"/>
                </a:lnTo>
                <a:lnTo>
                  <a:pt x="8649345" y="1084410"/>
                </a:lnTo>
                <a:lnTo>
                  <a:pt x="8660135" y="1083332"/>
                </a:lnTo>
                <a:lnTo>
                  <a:pt x="8666609" y="1085489"/>
                </a:lnTo>
                <a:lnTo>
                  <a:pt x="8675241" y="1085489"/>
                </a:lnTo>
                <a:lnTo>
                  <a:pt x="8682794" y="1084410"/>
                </a:lnTo>
                <a:lnTo>
                  <a:pt x="8684952" y="1086568"/>
                </a:lnTo>
                <a:cubicBezTo>
                  <a:pt x="8684952" y="1085130"/>
                  <a:pt x="8686031" y="1084410"/>
                  <a:pt x="8688189" y="1084410"/>
                </a:cubicBezTo>
                <a:lnTo>
                  <a:pt x="8706532" y="1085489"/>
                </a:lnTo>
                <a:lnTo>
                  <a:pt x="8707611" y="1084410"/>
                </a:lnTo>
                <a:lnTo>
                  <a:pt x="8708690" y="1084410"/>
                </a:lnTo>
                <a:lnTo>
                  <a:pt x="8715164" y="1085489"/>
                </a:lnTo>
                <a:lnTo>
                  <a:pt x="8717322" y="1085489"/>
                </a:lnTo>
                <a:lnTo>
                  <a:pt x="8717322" y="1082253"/>
                </a:lnTo>
                <a:cubicBezTo>
                  <a:pt x="8718761" y="1082253"/>
                  <a:pt x="8719480" y="1083332"/>
                  <a:pt x="8719480" y="1085489"/>
                </a:cubicBezTo>
                <a:cubicBezTo>
                  <a:pt x="8723077" y="1085489"/>
                  <a:pt x="8724875" y="1086209"/>
                  <a:pt x="8724875" y="1087648"/>
                </a:cubicBezTo>
                <a:lnTo>
                  <a:pt x="8724875" y="1088726"/>
                </a:lnTo>
                <a:lnTo>
                  <a:pt x="8727033" y="1086568"/>
                </a:lnTo>
                <a:lnTo>
                  <a:pt x="8725954" y="1085489"/>
                </a:lnTo>
                <a:cubicBezTo>
                  <a:pt x="8727393" y="1085489"/>
                  <a:pt x="8728112" y="1084410"/>
                  <a:pt x="8728112" y="1082253"/>
                </a:cubicBezTo>
                <a:cubicBezTo>
                  <a:pt x="8736025" y="1083691"/>
                  <a:pt x="8748254" y="1084410"/>
                  <a:pt x="8764798" y="1084410"/>
                </a:cubicBezTo>
                <a:lnTo>
                  <a:pt x="8775588" y="1084410"/>
                </a:lnTo>
                <a:lnTo>
                  <a:pt x="8784220" y="1082253"/>
                </a:lnTo>
                <a:lnTo>
                  <a:pt x="8784220" y="1084410"/>
                </a:lnTo>
                <a:lnTo>
                  <a:pt x="8788537" y="1084410"/>
                </a:lnTo>
                <a:lnTo>
                  <a:pt x="8793932" y="1085489"/>
                </a:lnTo>
                <a:lnTo>
                  <a:pt x="8800406" y="1084410"/>
                </a:lnTo>
                <a:lnTo>
                  <a:pt x="8809038" y="1084410"/>
                </a:lnTo>
                <a:lnTo>
                  <a:pt x="8814433" y="1085489"/>
                </a:lnTo>
                <a:lnTo>
                  <a:pt x="8814433" y="1088726"/>
                </a:lnTo>
                <a:cubicBezTo>
                  <a:pt x="8812275" y="1091784"/>
                  <a:pt x="8811196" y="1096459"/>
                  <a:pt x="8811196" y="1102754"/>
                </a:cubicBezTo>
                <a:lnTo>
                  <a:pt x="8814433" y="1105991"/>
                </a:lnTo>
                <a:lnTo>
                  <a:pt x="8814433" y="1114623"/>
                </a:lnTo>
                <a:lnTo>
                  <a:pt x="8811196" y="1120017"/>
                </a:lnTo>
                <a:lnTo>
                  <a:pt x="8812275" y="1121096"/>
                </a:lnTo>
                <a:lnTo>
                  <a:pt x="8812275" y="1122176"/>
                </a:lnTo>
                <a:lnTo>
                  <a:pt x="8810117" y="1131887"/>
                </a:lnTo>
                <a:lnTo>
                  <a:pt x="8812275" y="1134044"/>
                </a:lnTo>
                <a:lnTo>
                  <a:pt x="8812275" y="1142677"/>
                </a:lnTo>
                <a:lnTo>
                  <a:pt x="8811196" y="1143756"/>
                </a:lnTo>
                <a:lnTo>
                  <a:pt x="8812275" y="1144835"/>
                </a:lnTo>
                <a:cubicBezTo>
                  <a:pt x="8811735" y="1159581"/>
                  <a:pt x="8811016" y="1166954"/>
                  <a:pt x="8810117" y="1166954"/>
                </a:cubicBezTo>
                <a:lnTo>
                  <a:pt x="8811196" y="1168033"/>
                </a:lnTo>
                <a:lnTo>
                  <a:pt x="8811196" y="1170191"/>
                </a:lnTo>
                <a:cubicBezTo>
                  <a:pt x="8811016" y="1173787"/>
                  <a:pt x="8810296" y="1175586"/>
                  <a:pt x="8809038" y="1175586"/>
                </a:cubicBezTo>
                <a:lnTo>
                  <a:pt x="8810117" y="1176665"/>
                </a:lnTo>
                <a:lnTo>
                  <a:pt x="8810117" y="1178823"/>
                </a:lnTo>
                <a:lnTo>
                  <a:pt x="8802564" y="1178823"/>
                </a:lnTo>
                <a:lnTo>
                  <a:pt x="8798248" y="1175586"/>
                </a:lnTo>
                <a:cubicBezTo>
                  <a:pt x="8796809" y="1175945"/>
                  <a:pt x="8795370" y="1177744"/>
                  <a:pt x="8793932" y="1180981"/>
                </a:cubicBezTo>
                <a:lnTo>
                  <a:pt x="8775588" y="1179902"/>
                </a:lnTo>
                <a:lnTo>
                  <a:pt x="8771272" y="1179902"/>
                </a:lnTo>
                <a:lnTo>
                  <a:pt x="8766956" y="1178823"/>
                </a:lnTo>
                <a:lnTo>
                  <a:pt x="8762640" y="1179902"/>
                </a:lnTo>
                <a:lnTo>
                  <a:pt x="8760482" y="1179902"/>
                </a:lnTo>
                <a:lnTo>
                  <a:pt x="8760482" y="1159401"/>
                </a:lnTo>
                <a:lnTo>
                  <a:pt x="8761561" y="1155085"/>
                </a:lnTo>
                <a:lnTo>
                  <a:pt x="8760482" y="1142677"/>
                </a:lnTo>
                <a:lnTo>
                  <a:pt x="8760482" y="1139440"/>
                </a:lnTo>
                <a:lnTo>
                  <a:pt x="8745376" y="1140519"/>
                </a:lnTo>
                <a:lnTo>
                  <a:pt x="8725954" y="1138360"/>
                </a:lnTo>
                <a:lnTo>
                  <a:pt x="8717322" y="1140519"/>
                </a:lnTo>
                <a:lnTo>
                  <a:pt x="8716243" y="1139440"/>
                </a:lnTo>
                <a:lnTo>
                  <a:pt x="8715164" y="1139440"/>
                </a:lnTo>
                <a:cubicBezTo>
                  <a:pt x="8711568" y="1139799"/>
                  <a:pt x="8709769" y="1140878"/>
                  <a:pt x="8709769" y="1142677"/>
                </a:cubicBezTo>
                <a:lnTo>
                  <a:pt x="8707611" y="1142677"/>
                </a:lnTo>
                <a:cubicBezTo>
                  <a:pt x="8707611" y="1140339"/>
                  <a:pt x="8702936" y="1138900"/>
                  <a:pt x="8693584" y="1138360"/>
                </a:cubicBezTo>
                <a:lnTo>
                  <a:pt x="8692505" y="1137282"/>
                </a:lnTo>
                <a:cubicBezTo>
                  <a:pt x="8692505" y="1139080"/>
                  <a:pt x="8689268" y="1140159"/>
                  <a:pt x="8682794" y="1140519"/>
                </a:cubicBezTo>
                <a:lnTo>
                  <a:pt x="8682794" y="1142677"/>
                </a:lnTo>
                <a:lnTo>
                  <a:pt x="8680636" y="1142677"/>
                </a:lnTo>
                <a:lnTo>
                  <a:pt x="8680636" y="1140519"/>
                </a:lnTo>
                <a:lnTo>
                  <a:pt x="8672004" y="1140519"/>
                </a:lnTo>
                <a:lnTo>
                  <a:pt x="8672004" y="1142677"/>
                </a:lnTo>
                <a:lnTo>
                  <a:pt x="8669846" y="1142677"/>
                </a:lnTo>
                <a:lnTo>
                  <a:pt x="8669846" y="1140519"/>
                </a:lnTo>
                <a:lnTo>
                  <a:pt x="8640713" y="1139440"/>
                </a:lnTo>
                <a:lnTo>
                  <a:pt x="8629923" y="1139440"/>
                </a:lnTo>
                <a:cubicBezTo>
                  <a:pt x="8624888" y="1139440"/>
                  <a:pt x="8622370" y="1140519"/>
                  <a:pt x="8622370" y="1142677"/>
                </a:cubicBezTo>
                <a:lnTo>
                  <a:pt x="8615896" y="1142677"/>
                </a:lnTo>
                <a:lnTo>
                  <a:pt x="8615896" y="1140519"/>
                </a:lnTo>
                <a:lnTo>
                  <a:pt x="8605106" y="1140519"/>
                </a:lnTo>
                <a:lnTo>
                  <a:pt x="8604027" y="1139440"/>
                </a:lnTo>
                <a:cubicBezTo>
                  <a:pt x="8601869" y="1139440"/>
                  <a:pt x="8600790" y="1140519"/>
                  <a:pt x="8600790" y="1142677"/>
                </a:cubicBezTo>
                <a:lnTo>
                  <a:pt x="8599711" y="1142677"/>
                </a:lnTo>
                <a:cubicBezTo>
                  <a:pt x="8599711" y="1141058"/>
                  <a:pt x="8597193" y="1139260"/>
                  <a:pt x="8592158" y="1137282"/>
                </a:cubicBezTo>
                <a:cubicBezTo>
                  <a:pt x="8589820" y="1139440"/>
                  <a:pt x="8582267" y="1140519"/>
                  <a:pt x="8569499" y="1140519"/>
                </a:cubicBezTo>
                <a:lnTo>
                  <a:pt x="8567341" y="1135123"/>
                </a:lnTo>
                <a:lnTo>
                  <a:pt x="8568420" y="1120017"/>
                </a:lnTo>
                <a:lnTo>
                  <a:pt x="8568420" y="1113544"/>
                </a:lnTo>
                <a:lnTo>
                  <a:pt x="8569499" y="1112464"/>
                </a:lnTo>
                <a:lnTo>
                  <a:pt x="8567341" y="1098437"/>
                </a:lnTo>
                <a:lnTo>
                  <a:pt x="8568420" y="1093042"/>
                </a:lnTo>
                <a:lnTo>
                  <a:pt x="8567341" y="1086568"/>
                </a:lnTo>
                <a:lnTo>
                  <a:pt x="8568420" y="1085489"/>
                </a:lnTo>
                <a:lnTo>
                  <a:pt x="8578131" y="1085489"/>
                </a:lnTo>
                <a:lnTo>
                  <a:pt x="8582447" y="1088726"/>
                </a:lnTo>
                <a:cubicBezTo>
                  <a:pt x="8582447" y="1085849"/>
                  <a:pt x="8584964" y="1084410"/>
                  <a:pt x="8590000" y="1084410"/>
                </a:cubicBezTo>
                <a:lnTo>
                  <a:pt x="8598632" y="1085489"/>
                </a:lnTo>
                <a:cubicBezTo>
                  <a:pt x="8598632" y="1083332"/>
                  <a:pt x="8599351" y="1082253"/>
                  <a:pt x="8600790" y="1082253"/>
                </a:cubicBezTo>
                <a:close/>
                <a:moveTo>
                  <a:pt x="552166" y="1082248"/>
                </a:moveTo>
                <a:cubicBezTo>
                  <a:pt x="552166" y="1084406"/>
                  <a:pt x="552886" y="1085485"/>
                  <a:pt x="554324" y="1085485"/>
                </a:cubicBezTo>
                <a:lnTo>
                  <a:pt x="570509" y="1084406"/>
                </a:lnTo>
                <a:lnTo>
                  <a:pt x="571588" y="1085485"/>
                </a:lnTo>
                <a:lnTo>
                  <a:pt x="572667" y="1085485"/>
                </a:lnTo>
                <a:lnTo>
                  <a:pt x="575905" y="1084406"/>
                </a:lnTo>
                <a:lnTo>
                  <a:pt x="581299" y="1085485"/>
                </a:lnTo>
                <a:lnTo>
                  <a:pt x="594248" y="1083327"/>
                </a:lnTo>
                <a:lnTo>
                  <a:pt x="600721" y="1084406"/>
                </a:lnTo>
                <a:lnTo>
                  <a:pt x="611512" y="1083327"/>
                </a:lnTo>
                <a:lnTo>
                  <a:pt x="617986" y="1085485"/>
                </a:lnTo>
                <a:lnTo>
                  <a:pt x="626618" y="1085485"/>
                </a:lnTo>
                <a:lnTo>
                  <a:pt x="634171" y="1084406"/>
                </a:lnTo>
                <a:lnTo>
                  <a:pt x="636329" y="1086564"/>
                </a:lnTo>
                <a:cubicBezTo>
                  <a:pt x="636329" y="1085125"/>
                  <a:pt x="637408" y="1084406"/>
                  <a:pt x="639566" y="1084406"/>
                </a:cubicBezTo>
                <a:lnTo>
                  <a:pt x="657909" y="1085485"/>
                </a:lnTo>
                <a:lnTo>
                  <a:pt x="658988" y="1084406"/>
                </a:lnTo>
                <a:lnTo>
                  <a:pt x="660067" y="1084406"/>
                </a:lnTo>
                <a:lnTo>
                  <a:pt x="666541" y="1085485"/>
                </a:lnTo>
                <a:lnTo>
                  <a:pt x="668700" y="1085485"/>
                </a:lnTo>
                <a:lnTo>
                  <a:pt x="668700" y="1082248"/>
                </a:lnTo>
                <a:cubicBezTo>
                  <a:pt x="670137" y="1082248"/>
                  <a:pt x="670858" y="1083327"/>
                  <a:pt x="670858" y="1085485"/>
                </a:cubicBezTo>
                <a:cubicBezTo>
                  <a:pt x="674453" y="1085485"/>
                  <a:pt x="676253" y="1086204"/>
                  <a:pt x="676253" y="1087643"/>
                </a:cubicBezTo>
                <a:lnTo>
                  <a:pt x="676253" y="1088722"/>
                </a:lnTo>
                <a:lnTo>
                  <a:pt x="678411" y="1086564"/>
                </a:lnTo>
                <a:lnTo>
                  <a:pt x="677332" y="1085485"/>
                </a:lnTo>
                <a:cubicBezTo>
                  <a:pt x="678770" y="1085485"/>
                  <a:pt x="679490" y="1084406"/>
                  <a:pt x="679490" y="1082248"/>
                </a:cubicBezTo>
                <a:cubicBezTo>
                  <a:pt x="687401" y="1083686"/>
                  <a:pt x="699630" y="1084406"/>
                  <a:pt x="716175" y="1084406"/>
                </a:cubicBezTo>
                <a:lnTo>
                  <a:pt x="726966" y="1084406"/>
                </a:lnTo>
                <a:lnTo>
                  <a:pt x="735597" y="1082248"/>
                </a:lnTo>
                <a:lnTo>
                  <a:pt x="735597" y="1084406"/>
                </a:lnTo>
                <a:lnTo>
                  <a:pt x="739914" y="1084406"/>
                </a:lnTo>
                <a:lnTo>
                  <a:pt x="745308" y="1085485"/>
                </a:lnTo>
                <a:lnTo>
                  <a:pt x="751782" y="1084406"/>
                </a:lnTo>
                <a:lnTo>
                  <a:pt x="760415" y="1084406"/>
                </a:lnTo>
                <a:lnTo>
                  <a:pt x="765809" y="1085485"/>
                </a:lnTo>
                <a:lnTo>
                  <a:pt x="765809" y="1088722"/>
                </a:lnTo>
                <a:cubicBezTo>
                  <a:pt x="763651" y="1091779"/>
                  <a:pt x="762572" y="1096455"/>
                  <a:pt x="762572" y="1102749"/>
                </a:cubicBezTo>
                <a:lnTo>
                  <a:pt x="765809" y="1105986"/>
                </a:lnTo>
                <a:lnTo>
                  <a:pt x="765809" y="1114618"/>
                </a:lnTo>
                <a:lnTo>
                  <a:pt x="762572" y="1120013"/>
                </a:lnTo>
                <a:lnTo>
                  <a:pt x="763651" y="1121092"/>
                </a:lnTo>
                <a:lnTo>
                  <a:pt x="763651" y="1122171"/>
                </a:lnTo>
                <a:lnTo>
                  <a:pt x="761493" y="1131882"/>
                </a:lnTo>
                <a:lnTo>
                  <a:pt x="763651" y="1134040"/>
                </a:lnTo>
                <a:lnTo>
                  <a:pt x="763651" y="1142672"/>
                </a:lnTo>
                <a:lnTo>
                  <a:pt x="762572" y="1143751"/>
                </a:lnTo>
                <a:lnTo>
                  <a:pt x="763651" y="1144830"/>
                </a:lnTo>
                <a:cubicBezTo>
                  <a:pt x="763111" y="1159576"/>
                  <a:pt x="762393" y="1166949"/>
                  <a:pt x="761493" y="1166949"/>
                </a:cubicBezTo>
                <a:lnTo>
                  <a:pt x="762572" y="1168029"/>
                </a:lnTo>
                <a:lnTo>
                  <a:pt x="762572" y="1170187"/>
                </a:lnTo>
                <a:cubicBezTo>
                  <a:pt x="762393" y="1173783"/>
                  <a:pt x="761673" y="1175582"/>
                  <a:pt x="760415" y="1175582"/>
                </a:cubicBezTo>
                <a:lnTo>
                  <a:pt x="761493" y="1176661"/>
                </a:lnTo>
                <a:lnTo>
                  <a:pt x="761493" y="1178819"/>
                </a:lnTo>
                <a:lnTo>
                  <a:pt x="753940" y="1178819"/>
                </a:lnTo>
                <a:lnTo>
                  <a:pt x="749624" y="1175582"/>
                </a:lnTo>
                <a:cubicBezTo>
                  <a:pt x="748185" y="1175941"/>
                  <a:pt x="746747" y="1177739"/>
                  <a:pt x="745308" y="1180977"/>
                </a:cubicBezTo>
                <a:lnTo>
                  <a:pt x="726966" y="1179898"/>
                </a:lnTo>
                <a:lnTo>
                  <a:pt x="722649" y="1179898"/>
                </a:lnTo>
                <a:lnTo>
                  <a:pt x="718333" y="1178819"/>
                </a:lnTo>
                <a:lnTo>
                  <a:pt x="714017" y="1179898"/>
                </a:lnTo>
                <a:lnTo>
                  <a:pt x="711859" y="1179898"/>
                </a:lnTo>
                <a:lnTo>
                  <a:pt x="711859" y="1159396"/>
                </a:lnTo>
                <a:lnTo>
                  <a:pt x="712938" y="1155081"/>
                </a:lnTo>
                <a:lnTo>
                  <a:pt x="711859" y="1142672"/>
                </a:lnTo>
                <a:lnTo>
                  <a:pt x="711859" y="1139435"/>
                </a:lnTo>
                <a:lnTo>
                  <a:pt x="696754" y="1140514"/>
                </a:lnTo>
                <a:lnTo>
                  <a:pt x="677332" y="1138356"/>
                </a:lnTo>
                <a:lnTo>
                  <a:pt x="668700" y="1140514"/>
                </a:lnTo>
                <a:lnTo>
                  <a:pt x="667621" y="1139435"/>
                </a:lnTo>
                <a:lnTo>
                  <a:pt x="666541" y="1139435"/>
                </a:lnTo>
                <a:cubicBezTo>
                  <a:pt x="662944" y="1139795"/>
                  <a:pt x="661146" y="1140874"/>
                  <a:pt x="661146" y="1142672"/>
                </a:cubicBezTo>
                <a:lnTo>
                  <a:pt x="658988" y="1142672"/>
                </a:lnTo>
                <a:cubicBezTo>
                  <a:pt x="658988" y="1140334"/>
                  <a:pt x="654312" y="1138896"/>
                  <a:pt x="644961" y="1138356"/>
                </a:cubicBezTo>
                <a:lnTo>
                  <a:pt x="643882" y="1137277"/>
                </a:lnTo>
                <a:cubicBezTo>
                  <a:pt x="643882" y="1139075"/>
                  <a:pt x="640645" y="1140154"/>
                  <a:pt x="634171" y="1140514"/>
                </a:cubicBezTo>
                <a:lnTo>
                  <a:pt x="634171" y="1142672"/>
                </a:lnTo>
                <a:lnTo>
                  <a:pt x="632013" y="1142672"/>
                </a:lnTo>
                <a:lnTo>
                  <a:pt x="632013" y="1140514"/>
                </a:lnTo>
                <a:lnTo>
                  <a:pt x="623381" y="1140514"/>
                </a:lnTo>
                <a:lnTo>
                  <a:pt x="623381" y="1142672"/>
                </a:lnTo>
                <a:lnTo>
                  <a:pt x="621223" y="1142672"/>
                </a:lnTo>
                <a:lnTo>
                  <a:pt x="621223" y="1140514"/>
                </a:lnTo>
                <a:lnTo>
                  <a:pt x="592090" y="1139435"/>
                </a:lnTo>
                <a:lnTo>
                  <a:pt x="581299" y="1139435"/>
                </a:lnTo>
                <a:cubicBezTo>
                  <a:pt x="576264" y="1139435"/>
                  <a:pt x="573746" y="1140514"/>
                  <a:pt x="573746" y="1142672"/>
                </a:cubicBezTo>
                <a:lnTo>
                  <a:pt x="567272" y="1142672"/>
                </a:lnTo>
                <a:lnTo>
                  <a:pt x="567272" y="1140514"/>
                </a:lnTo>
                <a:lnTo>
                  <a:pt x="556483" y="1140514"/>
                </a:lnTo>
                <a:lnTo>
                  <a:pt x="555403" y="1139435"/>
                </a:lnTo>
                <a:cubicBezTo>
                  <a:pt x="553245" y="1139435"/>
                  <a:pt x="552166" y="1140514"/>
                  <a:pt x="552166" y="1142672"/>
                </a:cubicBezTo>
                <a:lnTo>
                  <a:pt x="551087" y="1142672"/>
                </a:lnTo>
                <a:cubicBezTo>
                  <a:pt x="551087" y="1141054"/>
                  <a:pt x="548570" y="1139255"/>
                  <a:pt x="543534" y="1137277"/>
                </a:cubicBezTo>
                <a:cubicBezTo>
                  <a:pt x="541197" y="1139435"/>
                  <a:pt x="533643" y="1140514"/>
                  <a:pt x="520875" y="1140514"/>
                </a:cubicBezTo>
                <a:lnTo>
                  <a:pt x="518718" y="1135119"/>
                </a:lnTo>
                <a:lnTo>
                  <a:pt x="519796" y="1120013"/>
                </a:lnTo>
                <a:lnTo>
                  <a:pt x="519796" y="1113539"/>
                </a:lnTo>
                <a:lnTo>
                  <a:pt x="520875" y="1112460"/>
                </a:lnTo>
                <a:lnTo>
                  <a:pt x="518718" y="1098433"/>
                </a:lnTo>
                <a:lnTo>
                  <a:pt x="519796" y="1093038"/>
                </a:lnTo>
                <a:lnTo>
                  <a:pt x="518718" y="1086564"/>
                </a:lnTo>
                <a:lnTo>
                  <a:pt x="519796" y="1085485"/>
                </a:lnTo>
                <a:lnTo>
                  <a:pt x="529507" y="1085485"/>
                </a:lnTo>
                <a:lnTo>
                  <a:pt x="533823" y="1088722"/>
                </a:lnTo>
                <a:cubicBezTo>
                  <a:pt x="533823" y="1085844"/>
                  <a:pt x="536341" y="1084406"/>
                  <a:pt x="541376" y="1084406"/>
                </a:cubicBezTo>
                <a:lnTo>
                  <a:pt x="550008" y="1085485"/>
                </a:lnTo>
                <a:cubicBezTo>
                  <a:pt x="550008" y="1083327"/>
                  <a:pt x="550728" y="1082248"/>
                  <a:pt x="552166" y="1082248"/>
                </a:cubicBezTo>
                <a:close/>
                <a:moveTo>
                  <a:pt x="4242042" y="1082166"/>
                </a:moveTo>
                <a:cubicBezTo>
                  <a:pt x="4237546" y="1082166"/>
                  <a:pt x="4234309" y="1083964"/>
                  <a:pt x="4232331" y="1087561"/>
                </a:cubicBezTo>
                <a:lnTo>
                  <a:pt x="4233410" y="1092956"/>
                </a:lnTo>
                <a:lnTo>
                  <a:pt x="4232331" y="1098216"/>
                </a:lnTo>
                <a:cubicBezTo>
                  <a:pt x="4232331" y="1106848"/>
                  <a:pt x="4234130" y="1111164"/>
                  <a:pt x="4237726" y="1111164"/>
                </a:cubicBezTo>
                <a:lnTo>
                  <a:pt x="4247437" y="1112243"/>
                </a:lnTo>
                <a:lnTo>
                  <a:pt x="4248516" y="1111164"/>
                </a:lnTo>
                <a:lnTo>
                  <a:pt x="4239884" y="1092956"/>
                </a:lnTo>
                <a:cubicBezTo>
                  <a:pt x="4240963" y="1090079"/>
                  <a:pt x="4242042" y="1088640"/>
                  <a:pt x="4243121" y="1088640"/>
                </a:cubicBezTo>
                <a:lnTo>
                  <a:pt x="4249595" y="1089719"/>
                </a:lnTo>
                <a:lnTo>
                  <a:pt x="4250674" y="1089719"/>
                </a:lnTo>
                <a:lnTo>
                  <a:pt x="4250674" y="1088640"/>
                </a:lnTo>
                <a:cubicBezTo>
                  <a:pt x="4248696" y="1084324"/>
                  <a:pt x="4245819" y="1082166"/>
                  <a:pt x="4242042" y="1082166"/>
                </a:cubicBezTo>
                <a:close/>
                <a:moveTo>
                  <a:pt x="3624057" y="1081575"/>
                </a:moveTo>
                <a:lnTo>
                  <a:pt x="3624057" y="1082654"/>
                </a:lnTo>
                <a:lnTo>
                  <a:pt x="3626215" y="1082654"/>
                </a:lnTo>
                <a:lnTo>
                  <a:pt x="3626215" y="1081575"/>
                </a:lnTo>
                <a:close/>
                <a:moveTo>
                  <a:pt x="6081200" y="1081306"/>
                </a:moveTo>
                <a:lnTo>
                  <a:pt x="6081200" y="1098301"/>
                </a:lnTo>
                <a:lnTo>
                  <a:pt x="6083358" y="1098301"/>
                </a:lnTo>
                <a:lnTo>
                  <a:pt x="6083358" y="1096143"/>
                </a:lnTo>
                <a:lnTo>
                  <a:pt x="6082279" y="1096143"/>
                </a:lnTo>
                <a:lnTo>
                  <a:pt x="6083358" y="1088724"/>
                </a:lnTo>
                <a:lnTo>
                  <a:pt x="6083358" y="1081306"/>
                </a:lnTo>
                <a:close/>
                <a:moveTo>
                  <a:pt x="7562411" y="1080903"/>
                </a:moveTo>
                <a:cubicBezTo>
                  <a:pt x="7586239" y="1087377"/>
                  <a:pt x="7598153" y="1094975"/>
                  <a:pt x="7598153" y="1103697"/>
                </a:cubicBezTo>
                <a:cubicBezTo>
                  <a:pt x="7601930" y="1103697"/>
                  <a:pt x="7605886" y="1106214"/>
                  <a:pt x="7610022" y="1111250"/>
                </a:cubicBezTo>
                <a:lnTo>
                  <a:pt x="7607864" y="1113408"/>
                </a:lnTo>
                <a:lnTo>
                  <a:pt x="7603548" y="1112329"/>
                </a:lnTo>
                <a:lnTo>
                  <a:pt x="7599232" y="1113408"/>
                </a:lnTo>
                <a:lnTo>
                  <a:pt x="7599232" y="1114487"/>
                </a:lnTo>
                <a:lnTo>
                  <a:pt x="7608943" y="1115566"/>
                </a:lnTo>
                <a:lnTo>
                  <a:pt x="7608943" y="1113408"/>
                </a:lnTo>
                <a:lnTo>
                  <a:pt x="7612180" y="1113408"/>
                </a:lnTo>
                <a:cubicBezTo>
                  <a:pt x="7618205" y="1119342"/>
                  <a:pt x="7622206" y="1126221"/>
                  <a:pt x="7624184" y="1134044"/>
                </a:cubicBezTo>
                <a:cubicBezTo>
                  <a:pt x="7624184" y="1139799"/>
                  <a:pt x="7621307" y="1142676"/>
                  <a:pt x="7615552" y="1142676"/>
                </a:cubicBezTo>
                <a:lnTo>
                  <a:pt x="7615552" y="1143755"/>
                </a:lnTo>
                <a:lnTo>
                  <a:pt x="7617710" y="1143755"/>
                </a:lnTo>
                <a:lnTo>
                  <a:pt x="7617710" y="1144834"/>
                </a:lnTo>
                <a:lnTo>
                  <a:pt x="7618789" y="1143755"/>
                </a:lnTo>
                <a:lnTo>
                  <a:pt x="7622026" y="1143755"/>
                </a:lnTo>
                <a:lnTo>
                  <a:pt x="7622026" y="1146992"/>
                </a:lnTo>
                <a:cubicBezTo>
                  <a:pt x="7613124" y="1159310"/>
                  <a:pt x="7603728" y="1165469"/>
                  <a:pt x="7593837" y="1165469"/>
                </a:cubicBezTo>
                <a:cubicBezTo>
                  <a:pt x="7582958" y="1159176"/>
                  <a:pt x="7577517" y="1152657"/>
                  <a:pt x="7577517" y="1145912"/>
                </a:cubicBezTo>
                <a:lnTo>
                  <a:pt x="7578596" y="1136202"/>
                </a:lnTo>
                <a:lnTo>
                  <a:pt x="7576438" y="1129728"/>
                </a:lnTo>
                <a:lnTo>
                  <a:pt x="7577517" y="1124333"/>
                </a:lnTo>
                <a:cubicBezTo>
                  <a:pt x="7576618" y="1114352"/>
                  <a:pt x="7570459" y="1100595"/>
                  <a:pt x="7559039" y="1083061"/>
                </a:cubicBezTo>
                <a:lnTo>
                  <a:pt x="7559039" y="1081982"/>
                </a:lnTo>
                <a:close/>
                <a:moveTo>
                  <a:pt x="2689401" y="1080830"/>
                </a:moveTo>
                <a:lnTo>
                  <a:pt x="2689401" y="1083933"/>
                </a:lnTo>
                <a:lnTo>
                  <a:pt x="2692502" y="1083933"/>
                </a:lnTo>
                <a:lnTo>
                  <a:pt x="2692502" y="1080830"/>
                </a:lnTo>
                <a:close/>
                <a:moveTo>
                  <a:pt x="8249975" y="1080101"/>
                </a:moveTo>
                <a:lnTo>
                  <a:pt x="8254309" y="1083196"/>
                </a:lnTo>
                <a:lnTo>
                  <a:pt x="8254309" y="1082118"/>
                </a:lnTo>
                <a:cubicBezTo>
                  <a:pt x="8254309" y="1081398"/>
                  <a:pt x="8253859" y="1080858"/>
                  <a:pt x="8252960" y="1080499"/>
                </a:cubicBezTo>
                <a:close/>
                <a:moveTo>
                  <a:pt x="8102304" y="1079959"/>
                </a:moveTo>
                <a:lnTo>
                  <a:pt x="8104462" y="1084275"/>
                </a:lnTo>
                <a:lnTo>
                  <a:pt x="8105541" y="1084275"/>
                </a:lnTo>
                <a:lnTo>
                  <a:pt x="8105541" y="1083196"/>
                </a:lnTo>
                <a:lnTo>
                  <a:pt x="8104462" y="1079959"/>
                </a:lnTo>
                <a:close/>
                <a:moveTo>
                  <a:pt x="6608953" y="1079959"/>
                </a:moveTo>
                <a:lnTo>
                  <a:pt x="6608953" y="1082116"/>
                </a:lnTo>
                <a:lnTo>
                  <a:pt x="6610032" y="1082116"/>
                </a:lnTo>
                <a:lnTo>
                  <a:pt x="6610032" y="1079959"/>
                </a:lnTo>
                <a:close/>
                <a:moveTo>
                  <a:pt x="6097115" y="1079149"/>
                </a:moveTo>
                <a:lnTo>
                  <a:pt x="6096036" y="1084409"/>
                </a:lnTo>
                <a:lnTo>
                  <a:pt x="6099138" y="1082385"/>
                </a:lnTo>
                <a:lnTo>
                  <a:pt x="6098194" y="1079149"/>
                </a:lnTo>
                <a:close/>
                <a:moveTo>
                  <a:pt x="9286888" y="1077044"/>
                </a:moveTo>
                <a:lnTo>
                  <a:pt x="9286888" y="1079201"/>
                </a:lnTo>
                <a:lnTo>
                  <a:pt x="9287967" y="1079201"/>
                </a:lnTo>
                <a:lnTo>
                  <a:pt x="9290125" y="1077044"/>
                </a:lnTo>
                <a:close/>
                <a:moveTo>
                  <a:pt x="6150121" y="1076991"/>
                </a:moveTo>
                <a:lnTo>
                  <a:pt x="6149042" y="1080227"/>
                </a:lnTo>
                <a:lnTo>
                  <a:pt x="6149042" y="1081306"/>
                </a:lnTo>
                <a:lnTo>
                  <a:pt x="6150121" y="1081306"/>
                </a:lnTo>
                <a:lnTo>
                  <a:pt x="6151200" y="1078069"/>
                </a:lnTo>
                <a:lnTo>
                  <a:pt x="6151200" y="1076991"/>
                </a:lnTo>
                <a:close/>
                <a:moveTo>
                  <a:pt x="8246756" y="1076723"/>
                </a:moveTo>
                <a:lnTo>
                  <a:pt x="8246756" y="1077802"/>
                </a:lnTo>
                <a:lnTo>
                  <a:pt x="8248129" y="1078782"/>
                </a:lnTo>
                <a:close/>
                <a:moveTo>
                  <a:pt x="9246964" y="1075965"/>
                </a:moveTo>
                <a:lnTo>
                  <a:pt x="9246964" y="1078122"/>
                </a:lnTo>
                <a:lnTo>
                  <a:pt x="9249122" y="1078122"/>
                </a:lnTo>
                <a:close/>
                <a:moveTo>
                  <a:pt x="2241443" y="1074477"/>
                </a:moveTo>
                <a:lnTo>
                  <a:pt x="2241443" y="1076635"/>
                </a:lnTo>
                <a:lnTo>
                  <a:pt x="2242520" y="1076635"/>
                </a:lnTo>
                <a:lnTo>
                  <a:pt x="2242520" y="1074477"/>
                </a:lnTo>
                <a:close/>
                <a:moveTo>
                  <a:pt x="8101225" y="1074430"/>
                </a:moveTo>
                <a:lnTo>
                  <a:pt x="8101225" y="1077802"/>
                </a:lnTo>
                <a:lnTo>
                  <a:pt x="8103383" y="1077802"/>
                </a:lnTo>
                <a:lnTo>
                  <a:pt x="8103383" y="1076723"/>
                </a:lnTo>
                <a:close/>
                <a:moveTo>
                  <a:pt x="8151938" y="1073350"/>
                </a:moveTo>
                <a:lnTo>
                  <a:pt x="8159491" y="1073350"/>
                </a:lnTo>
                <a:cubicBezTo>
                  <a:pt x="8161290" y="1073350"/>
                  <a:pt x="8163088" y="1076273"/>
                  <a:pt x="8164886" y="1082118"/>
                </a:cubicBezTo>
                <a:lnTo>
                  <a:pt x="8160570" y="1085354"/>
                </a:lnTo>
                <a:lnTo>
                  <a:pt x="8158412" y="1085354"/>
                </a:lnTo>
                <a:lnTo>
                  <a:pt x="8151938" y="1083196"/>
                </a:lnTo>
                <a:lnTo>
                  <a:pt x="8151938" y="1082118"/>
                </a:lnTo>
                <a:lnTo>
                  <a:pt x="8154096" y="1082118"/>
                </a:lnTo>
                <a:lnTo>
                  <a:pt x="8154096" y="1079959"/>
                </a:lnTo>
                <a:cubicBezTo>
                  <a:pt x="8151219" y="1079959"/>
                  <a:pt x="8149780" y="1079240"/>
                  <a:pt x="8149780" y="1077802"/>
                </a:cubicBezTo>
                <a:lnTo>
                  <a:pt x="8149780" y="1075508"/>
                </a:lnTo>
                <a:close/>
                <a:moveTo>
                  <a:pt x="9105615" y="1072728"/>
                </a:moveTo>
                <a:cubicBezTo>
                  <a:pt x="9105615" y="1074885"/>
                  <a:pt x="9106334" y="1075965"/>
                  <a:pt x="9107773" y="1075965"/>
                </a:cubicBezTo>
                <a:lnTo>
                  <a:pt x="9123958" y="1074885"/>
                </a:lnTo>
                <a:lnTo>
                  <a:pt x="9125037" y="1075965"/>
                </a:lnTo>
                <a:lnTo>
                  <a:pt x="9126116" y="1075965"/>
                </a:lnTo>
                <a:lnTo>
                  <a:pt x="9129353" y="1074885"/>
                </a:lnTo>
                <a:lnTo>
                  <a:pt x="9134748" y="1075965"/>
                </a:lnTo>
                <a:lnTo>
                  <a:pt x="9147696" y="1073807"/>
                </a:lnTo>
                <a:lnTo>
                  <a:pt x="9154170" y="1074885"/>
                </a:lnTo>
                <a:lnTo>
                  <a:pt x="9164960" y="1073807"/>
                </a:lnTo>
                <a:lnTo>
                  <a:pt x="9171434" y="1075965"/>
                </a:lnTo>
                <a:lnTo>
                  <a:pt x="9180066" y="1075965"/>
                </a:lnTo>
                <a:lnTo>
                  <a:pt x="9187619" y="1074885"/>
                </a:lnTo>
                <a:lnTo>
                  <a:pt x="9189777" y="1077044"/>
                </a:lnTo>
                <a:cubicBezTo>
                  <a:pt x="9189777" y="1075604"/>
                  <a:pt x="9190856" y="1074885"/>
                  <a:pt x="9193014" y="1074885"/>
                </a:cubicBezTo>
                <a:lnTo>
                  <a:pt x="9211357" y="1075965"/>
                </a:lnTo>
                <a:lnTo>
                  <a:pt x="9212436" y="1074885"/>
                </a:lnTo>
                <a:lnTo>
                  <a:pt x="9213515" y="1074885"/>
                </a:lnTo>
                <a:lnTo>
                  <a:pt x="9219989" y="1075965"/>
                </a:lnTo>
                <a:lnTo>
                  <a:pt x="9222147" y="1075965"/>
                </a:lnTo>
                <a:lnTo>
                  <a:pt x="9222147" y="1072728"/>
                </a:lnTo>
                <a:cubicBezTo>
                  <a:pt x="9223586" y="1072728"/>
                  <a:pt x="9224305" y="1073807"/>
                  <a:pt x="9224305" y="1075965"/>
                </a:cubicBezTo>
                <a:cubicBezTo>
                  <a:pt x="9227902" y="1075965"/>
                  <a:pt x="9229700" y="1076684"/>
                  <a:pt x="9229700" y="1078122"/>
                </a:cubicBezTo>
                <a:lnTo>
                  <a:pt x="9229700" y="1079201"/>
                </a:lnTo>
                <a:lnTo>
                  <a:pt x="9231858" y="1077044"/>
                </a:lnTo>
                <a:lnTo>
                  <a:pt x="9230779" y="1075965"/>
                </a:lnTo>
                <a:cubicBezTo>
                  <a:pt x="9232218" y="1075965"/>
                  <a:pt x="9232937" y="1074885"/>
                  <a:pt x="9232937" y="1072728"/>
                </a:cubicBezTo>
                <a:cubicBezTo>
                  <a:pt x="9240850" y="1074166"/>
                  <a:pt x="9253079" y="1074885"/>
                  <a:pt x="9269623" y="1074885"/>
                </a:cubicBezTo>
                <a:lnTo>
                  <a:pt x="9280414" y="1074885"/>
                </a:lnTo>
                <a:lnTo>
                  <a:pt x="9289046" y="1072728"/>
                </a:lnTo>
                <a:lnTo>
                  <a:pt x="9289046" y="1074885"/>
                </a:lnTo>
                <a:lnTo>
                  <a:pt x="9293362" y="1074885"/>
                </a:lnTo>
                <a:lnTo>
                  <a:pt x="9298757" y="1075965"/>
                </a:lnTo>
                <a:lnTo>
                  <a:pt x="9305231" y="1074885"/>
                </a:lnTo>
                <a:lnTo>
                  <a:pt x="9313863" y="1074885"/>
                </a:lnTo>
                <a:lnTo>
                  <a:pt x="9319258" y="1075965"/>
                </a:lnTo>
                <a:lnTo>
                  <a:pt x="9319258" y="1079201"/>
                </a:lnTo>
                <a:cubicBezTo>
                  <a:pt x="9317100" y="1082259"/>
                  <a:pt x="9316021" y="1086934"/>
                  <a:pt x="9316021" y="1093229"/>
                </a:cubicBezTo>
                <a:lnTo>
                  <a:pt x="9319258" y="1096465"/>
                </a:lnTo>
                <a:lnTo>
                  <a:pt x="9319258" y="1105098"/>
                </a:lnTo>
                <a:lnTo>
                  <a:pt x="9316021" y="1110492"/>
                </a:lnTo>
                <a:lnTo>
                  <a:pt x="9317100" y="1111571"/>
                </a:lnTo>
                <a:lnTo>
                  <a:pt x="9317100" y="1112651"/>
                </a:lnTo>
                <a:lnTo>
                  <a:pt x="9314942" y="1122361"/>
                </a:lnTo>
                <a:lnTo>
                  <a:pt x="9317100" y="1124520"/>
                </a:lnTo>
                <a:lnTo>
                  <a:pt x="9317100" y="1133152"/>
                </a:lnTo>
                <a:lnTo>
                  <a:pt x="9316021" y="1134231"/>
                </a:lnTo>
                <a:lnTo>
                  <a:pt x="9317100" y="1135309"/>
                </a:lnTo>
                <a:cubicBezTo>
                  <a:pt x="9316560" y="1150056"/>
                  <a:pt x="9315841" y="1157429"/>
                  <a:pt x="9314942" y="1157429"/>
                </a:cubicBezTo>
                <a:lnTo>
                  <a:pt x="9316021" y="1158508"/>
                </a:lnTo>
                <a:lnTo>
                  <a:pt x="9316021" y="1160666"/>
                </a:lnTo>
                <a:cubicBezTo>
                  <a:pt x="9315841" y="1164263"/>
                  <a:pt x="9315121" y="1166061"/>
                  <a:pt x="9313863" y="1166061"/>
                </a:cubicBezTo>
                <a:lnTo>
                  <a:pt x="9314942" y="1167140"/>
                </a:lnTo>
                <a:lnTo>
                  <a:pt x="9314942" y="1169298"/>
                </a:lnTo>
                <a:lnTo>
                  <a:pt x="9307389" y="1169298"/>
                </a:lnTo>
                <a:lnTo>
                  <a:pt x="9303073" y="1166061"/>
                </a:lnTo>
                <a:cubicBezTo>
                  <a:pt x="9301634" y="1166420"/>
                  <a:pt x="9300195" y="1168219"/>
                  <a:pt x="9298757" y="1171456"/>
                </a:cubicBezTo>
                <a:lnTo>
                  <a:pt x="9280414" y="1170377"/>
                </a:lnTo>
                <a:lnTo>
                  <a:pt x="9276097" y="1170377"/>
                </a:lnTo>
                <a:lnTo>
                  <a:pt x="9271781" y="1169298"/>
                </a:lnTo>
                <a:lnTo>
                  <a:pt x="9267465" y="1170377"/>
                </a:lnTo>
                <a:lnTo>
                  <a:pt x="9265307" y="1170377"/>
                </a:lnTo>
                <a:lnTo>
                  <a:pt x="9265307" y="1149876"/>
                </a:lnTo>
                <a:lnTo>
                  <a:pt x="9266386" y="1145560"/>
                </a:lnTo>
                <a:lnTo>
                  <a:pt x="9265307" y="1133152"/>
                </a:lnTo>
                <a:lnTo>
                  <a:pt x="9265307" y="1129914"/>
                </a:lnTo>
                <a:lnTo>
                  <a:pt x="9250201" y="1130993"/>
                </a:lnTo>
                <a:lnTo>
                  <a:pt x="9230779" y="1128836"/>
                </a:lnTo>
                <a:lnTo>
                  <a:pt x="9222147" y="1130993"/>
                </a:lnTo>
                <a:lnTo>
                  <a:pt x="9221068" y="1129914"/>
                </a:lnTo>
                <a:lnTo>
                  <a:pt x="9219989" y="1129914"/>
                </a:lnTo>
                <a:cubicBezTo>
                  <a:pt x="9216393" y="1130274"/>
                  <a:pt x="9214594" y="1131353"/>
                  <a:pt x="9214594" y="1133152"/>
                </a:cubicBezTo>
                <a:lnTo>
                  <a:pt x="9212436" y="1133152"/>
                </a:lnTo>
                <a:cubicBezTo>
                  <a:pt x="9212436" y="1130814"/>
                  <a:pt x="9207761" y="1129375"/>
                  <a:pt x="9198409" y="1128836"/>
                </a:cubicBezTo>
                <a:lnTo>
                  <a:pt x="9197330" y="1127756"/>
                </a:lnTo>
                <a:cubicBezTo>
                  <a:pt x="9197330" y="1129555"/>
                  <a:pt x="9194093" y="1130634"/>
                  <a:pt x="9187619" y="1130993"/>
                </a:cubicBezTo>
                <a:lnTo>
                  <a:pt x="9187619" y="1133152"/>
                </a:lnTo>
                <a:lnTo>
                  <a:pt x="9185461" y="1133152"/>
                </a:lnTo>
                <a:lnTo>
                  <a:pt x="9185461" y="1130993"/>
                </a:lnTo>
                <a:lnTo>
                  <a:pt x="9176829" y="1130993"/>
                </a:lnTo>
                <a:lnTo>
                  <a:pt x="9176829" y="1133152"/>
                </a:lnTo>
                <a:lnTo>
                  <a:pt x="9174671" y="1133152"/>
                </a:lnTo>
                <a:lnTo>
                  <a:pt x="9174671" y="1130993"/>
                </a:lnTo>
                <a:lnTo>
                  <a:pt x="9145538" y="1129914"/>
                </a:lnTo>
                <a:lnTo>
                  <a:pt x="9134748" y="1129914"/>
                </a:lnTo>
                <a:cubicBezTo>
                  <a:pt x="9129713" y="1129914"/>
                  <a:pt x="9127195" y="1130993"/>
                  <a:pt x="9127195" y="1133152"/>
                </a:cubicBezTo>
                <a:lnTo>
                  <a:pt x="9120721" y="1133152"/>
                </a:lnTo>
                <a:lnTo>
                  <a:pt x="9120721" y="1130993"/>
                </a:lnTo>
                <a:lnTo>
                  <a:pt x="9109931" y="1130993"/>
                </a:lnTo>
                <a:lnTo>
                  <a:pt x="9108852" y="1129914"/>
                </a:lnTo>
                <a:cubicBezTo>
                  <a:pt x="9106694" y="1129914"/>
                  <a:pt x="9105615" y="1130993"/>
                  <a:pt x="9105615" y="1133152"/>
                </a:cubicBezTo>
                <a:lnTo>
                  <a:pt x="9104536" y="1133152"/>
                </a:lnTo>
                <a:cubicBezTo>
                  <a:pt x="9104536" y="1131533"/>
                  <a:pt x="9102018" y="1129735"/>
                  <a:pt x="9096983" y="1127756"/>
                </a:cubicBezTo>
                <a:cubicBezTo>
                  <a:pt x="9094645" y="1129914"/>
                  <a:pt x="9087092" y="1130993"/>
                  <a:pt x="9074324" y="1130993"/>
                </a:cubicBezTo>
                <a:lnTo>
                  <a:pt x="9072166" y="1125598"/>
                </a:lnTo>
                <a:lnTo>
                  <a:pt x="9073245" y="1110492"/>
                </a:lnTo>
                <a:lnTo>
                  <a:pt x="9073245" y="1104018"/>
                </a:lnTo>
                <a:lnTo>
                  <a:pt x="9074324" y="1102939"/>
                </a:lnTo>
                <a:lnTo>
                  <a:pt x="9072166" y="1088913"/>
                </a:lnTo>
                <a:lnTo>
                  <a:pt x="9073245" y="1083517"/>
                </a:lnTo>
                <a:lnTo>
                  <a:pt x="9072166" y="1077044"/>
                </a:lnTo>
                <a:lnTo>
                  <a:pt x="9073245" y="1075965"/>
                </a:lnTo>
                <a:lnTo>
                  <a:pt x="9082956" y="1075965"/>
                </a:lnTo>
                <a:lnTo>
                  <a:pt x="9087272" y="1079201"/>
                </a:lnTo>
                <a:cubicBezTo>
                  <a:pt x="9087272" y="1076324"/>
                  <a:pt x="9089789" y="1074885"/>
                  <a:pt x="9094825" y="1074885"/>
                </a:cubicBezTo>
                <a:lnTo>
                  <a:pt x="9103457" y="1075965"/>
                </a:lnTo>
                <a:cubicBezTo>
                  <a:pt x="9103457" y="1073807"/>
                  <a:pt x="9104176" y="1072728"/>
                  <a:pt x="9105615" y="1072728"/>
                </a:cubicBezTo>
                <a:close/>
                <a:moveTo>
                  <a:pt x="5087870" y="1071999"/>
                </a:moveTo>
                <a:lnTo>
                  <a:pt x="5085712" y="1080631"/>
                </a:lnTo>
                <a:lnTo>
                  <a:pt x="5085712" y="1084813"/>
                </a:lnTo>
                <a:lnTo>
                  <a:pt x="5087870" y="1103156"/>
                </a:lnTo>
                <a:lnTo>
                  <a:pt x="5086791" y="1103156"/>
                </a:lnTo>
                <a:lnTo>
                  <a:pt x="5090028" y="1111787"/>
                </a:lnTo>
                <a:cubicBezTo>
                  <a:pt x="5087150" y="1115834"/>
                  <a:pt x="5085712" y="1119026"/>
                  <a:pt x="5085712" y="1121363"/>
                </a:cubicBezTo>
                <a:cubicBezTo>
                  <a:pt x="5086251" y="1125679"/>
                  <a:pt x="5086971" y="1127838"/>
                  <a:pt x="5087870" y="1127838"/>
                </a:cubicBezTo>
                <a:lnTo>
                  <a:pt x="5086791" y="1133233"/>
                </a:lnTo>
                <a:cubicBezTo>
                  <a:pt x="5086791" y="1141056"/>
                  <a:pt x="5089668" y="1144967"/>
                  <a:pt x="5095423" y="1144967"/>
                </a:cubicBezTo>
                <a:lnTo>
                  <a:pt x="5097581" y="1144967"/>
                </a:lnTo>
                <a:lnTo>
                  <a:pt x="5100818" y="1143888"/>
                </a:lnTo>
                <a:lnTo>
                  <a:pt x="5102976" y="1146046"/>
                </a:lnTo>
                <a:lnTo>
                  <a:pt x="5110529" y="1143888"/>
                </a:lnTo>
                <a:lnTo>
                  <a:pt x="5110529" y="1135391"/>
                </a:lnTo>
                <a:lnTo>
                  <a:pt x="5113631" y="1125679"/>
                </a:lnTo>
                <a:cubicBezTo>
                  <a:pt x="5111743" y="1125679"/>
                  <a:pt x="5110349" y="1120329"/>
                  <a:pt x="5109450" y="1109629"/>
                </a:cubicBezTo>
                <a:lnTo>
                  <a:pt x="5111608" y="1074158"/>
                </a:lnTo>
                <a:cubicBezTo>
                  <a:pt x="5106213" y="1072719"/>
                  <a:pt x="5098300" y="1071999"/>
                  <a:pt x="5087870" y="1071999"/>
                </a:cubicBezTo>
                <a:close/>
                <a:moveTo>
                  <a:pt x="3078095" y="1071998"/>
                </a:moveTo>
                <a:lnTo>
                  <a:pt x="3075937" y="1080631"/>
                </a:lnTo>
                <a:lnTo>
                  <a:pt x="3075937" y="1084812"/>
                </a:lnTo>
                <a:lnTo>
                  <a:pt x="3078095" y="1103155"/>
                </a:lnTo>
                <a:lnTo>
                  <a:pt x="3077016" y="1103155"/>
                </a:lnTo>
                <a:lnTo>
                  <a:pt x="3080253" y="1111786"/>
                </a:lnTo>
                <a:cubicBezTo>
                  <a:pt x="3077375" y="1115833"/>
                  <a:pt x="3075937" y="1119025"/>
                  <a:pt x="3075937" y="1121363"/>
                </a:cubicBezTo>
                <a:cubicBezTo>
                  <a:pt x="3076476" y="1125679"/>
                  <a:pt x="3077196" y="1127837"/>
                  <a:pt x="3078095" y="1127837"/>
                </a:cubicBezTo>
                <a:lnTo>
                  <a:pt x="3077016" y="1133232"/>
                </a:lnTo>
                <a:cubicBezTo>
                  <a:pt x="3077016" y="1141055"/>
                  <a:pt x="3079893" y="1144966"/>
                  <a:pt x="3085648" y="1144966"/>
                </a:cubicBezTo>
                <a:lnTo>
                  <a:pt x="3087806" y="1144966"/>
                </a:lnTo>
                <a:lnTo>
                  <a:pt x="3091043" y="1143887"/>
                </a:lnTo>
                <a:lnTo>
                  <a:pt x="3093201" y="1146045"/>
                </a:lnTo>
                <a:lnTo>
                  <a:pt x="3100754" y="1143887"/>
                </a:lnTo>
                <a:lnTo>
                  <a:pt x="3100754" y="1135390"/>
                </a:lnTo>
                <a:lnTo>
                  <a:pt x="3103856" y="1125679"/>
                </a:lnTo>
                <a:cubicBezTo>
                  <a:pt x="3101968" y="1125679"/>
                  <a:pt x="3100574" y="1120329"/>
                  <a:pt x="3099675" y="1109629"/>
                </a:cubicBezTo>
                <a:lnTo>
                  <a:pt x="3101833" y="1074156"/>
                </a:lnTo>
                <a:cubicBezTo>
                  <a:pt x="3096438" y="1072718"/>
                  <a:pt x="3088525" y="1071998"/>
                  <a:pt x="3078095" y="1071998"/>
                </a:cubicBezTo>
                <a:close/>
                <a:moveTo>
                  <a:pt x="1068322" y="1071997"/>
                </a:moveTo>
                <a:lnTo>
                  <a:pt x="1066165" y="1080629"/>
                </a:lnTo>
                <a:lnTo>
                  <a:pt x="1066165" y="1084811"/>
                </a:lnTo>
                <a:lnTo>
                  <a:pt x="1068322" y="1103154"/>
                </a:lnTo>
                <a:lnTo>
                  <a:pt x="1067244" y="1103154"/>
                </a:lnTo>
                <a:lnTo>
                  <a:pt x="1070481" y="1111786"/>
                </a:lnTo>
                <a:cubicBezTo>
                  <a:pt x="1067603" y="1115832"/>
                  <a:pt x="1066165" y="1119024"/>
                  <a:pt x="1066165" y="1121362"/>
                </a:cubicBezTo>
                <a:cubicBezTo>
                  <a:pt x="1066704" y="1125678"/>
                  <a:pt x="1067422" y="1127836"/>
                  <a:pt x="1068322" y="1127836"/>
                </a:cubicBezTo>
                <a:lnTo>
                  <a:pt x="1067244" y="1133231"/>
                </a:lnTo>
                <a:cubicBezTo>
                  <a:pt x="1067244" y="1141054"/>
                  <a:pt x="1070120" y="1144965"/>
                  <a:pt x="1075876" y="1144965"/>
                </a:cubicBezTo>
                <a:lnTo>
                  <a:pt x="1078033" y="1144965"/>
                </a:lnTo>
                <a:lnTo>
                  <a:pt x="1081270" y="1143886"/>
                </a:lnTo>
                <a:lnTo>
                  <a:pt x="1083427" y="1146044"/>
                </a:lnTo>
                <a:lnTo>
                  <a:pt x="1090982" y="1143886"/>
                </a:lnTo>
                <a:lnTo>
                  <a:pt x="1090982" y="1135389"/>
                </a:lnTo>
                <a:lnTo>
                  <a:pt x="1094085" y="1125678"/>
                </a:lnTo>
                <a:cubicBezTo>
                  <a:pt x="1092194" y="1125678"/>
                  <a:pt x="1090801" y="1120328"/>
                  <a:pt x="1089903" y="1109628"/>
                </a:cubicBezTo>
                <a:lnTo>
                  <a:pt x="1092061" y="1074156"/>
                </a:lnTo>
                <a:cubicBezTo>
                  <a:pt x="1086664" y="1072717"/>
                  <a:pt x="1078752" y="1071997"/>
                  <a:pt x="1068322" y="1071997"/>
                </a:cubicBezTo>
                <a:close/>
                <a:moveTo>
                  <a:pt x="8101225" y="1067956"/>
                </a:moveTo>
                <a:lnTo>
                  <a:pt x="8101225" y="1070114"/>
                </a:lnTo>
                <a:lnTo>
                  <a:pt x="8102304" y="1073350"/>
                </a:lnTo>
                <a:lnTo>
                  <a:pt x="8103383" y="1073350"/>
                </a:lnTo>
                <a:lnTo>
                  <a:pt x="8103383" y="1071193"/>
                </a:lnTo>
                <a:lnTo>
                  <a:pt x="8102304" y="1067956"/>
                </a:lnTo>
                <a:close/>
                <a:moveTo>
                  <a:pt x="7684878" y="1067820"/>
                </a:moveTo>
                <a:lnTo>
                  <a:pt x="7671930" y="1083061"/>
                </a:lnTo>
                <a:lnTo>
                  <a:pt x="7673009" y="1098302"/>
                </a:lnTo>
                <a:lnTo>
                  <a:pt x="7669772" y="1099381"/>
                </a:lnTo>
                <a:lnTo>
                  <a:pt x="7671930" y="1109092"/>
                </a:lnTo>
                <a:lnTo>
                  <a:pt x="7670851" y="1113408"/>
                </a:lnTo>
                <a:lnTo>
                  <a:pt x="7674088" y="1134044"/>
                </a:lnTo>
                <a:lnTo>
                  <a:pt x="7676246" y="1136202"/>
                </a:lnTo>
                <a:lnTo>
                  <a:pt x="7676246" y="1140518"/>
                </a:lnTo>
                <a:cubicBezTo>
                  <a:pt x="7676246" y="1141957"/>
                  <a:pt x="7674808" y="1142676"/>
                  <a:pt x="7671930" y="1142676"/>
                </a:cubicBezTo>
                <a:lnTo>
                  <a:pt x="7671930" y="1149285"/>
                </a:lnTo>
                <a:lnTo>
                  <a:pt x="7668693" y="1153600"/>
                </a:lnTo>
                <a:lnTo>
                  <a:pt x="7668693" y="1155759"/>
                </a:lnTo>
                <a:cubicBezTo>
                  <a:pt x="7674088" y="1161154"/>
                  <a:pt x="7676966" y="1166548"/>
                  <a:pt x="7677325" y="1171944"/>
                </a:cubicBezTo>
                <a:lnTo>
                  <a:pt x="7683799" y="1171944"/>
                </a:lnTo>
                <a:cubicBezTo>
                  <a:pt x="7685238" y="1171944"/>
                  <a:pt x="7686317" y="1167987"/>
                  <a:pt x="7687036" y="1160075"/>
                </a:cubicBezTo>
                <a:cubicBezTo>
                  <a:pt x="7688115" y="1160075"/>
                  <a:pt x="7689959" y="1157557"/>
                  <a:pt x="7692566" y="1152522"/>
                </a:cubicBezTo>
                <a:cubicBezTo>
                  <a:pt x="7692566" y="1142721"/>
                  <a:pt x="7690363" y="1136202"/>
                  <a:pt x="7685957" y="1132965"/>
                </a:cubicBezTo>
                <a:lnTo>
                  <a:pt x="7684878" y="1129728"/>
                </a:lnTo>
                <a:lnTo>
                  <a:pt x="7694724" y="1113408"/>
                </a:lnTo>
                <a:cubicBezTo>
                  <a:pt x="7691307" y="1108193"/>
                  <a:pt x="7688385" y="1100235"/>
                  <a:pt x="7685957" y="1089535"/>
                </a:cubicBezTo>
                <a:lnTo>
                  <a:pt x="7684878" y="1086298"/>
                </a:lnTo>
                <a:cubicBezTo>
                  <a:pt x="7687216" y="1085399"/>
                  <a:pt x="7689419" y="1082521"/>
                  <a:pt x="7691487" y="1077666"/>
                </a:cubicBezTo>
                <a:cubicBezTo>
                  <a:pt x="7689419" y="1072001"/>
                  <a:pt x="7687216" y="1068719"/>
                  <a:pt x="7684878" y="1067820"/>
                </a:cubicBezTo>
                <a:close/>
                <a:moveTo>
                  <a:pt x="5064266" y="1067683"/>
                </a:moveTo>
                <a:lnTo>
                  <a:pt x="5064266" y="1069841"/>
                </a:lnTo>
                <a:lnTo>
                  <a:pt x="5065345" y="1069841"/>
                </a:lnTo>
                <a:lnTo>
                  <a:pt x="5065345" y="1067683"/>
                </a:lnTo>
                <a:close/>
                <a:moveTo>
                  <a:pt x="3054492" y="1067683"/>
                </a:moveTo>
                <a:lnTo>
                  <a:pt x="3054492" y="1069840"/>
                </a:lnTo>
                <a:lnTo>
                  <a:pt x="3055571" y="1069840"/>
                </a:lnTo>
                <a:lnTo>
                  <a:pt x="3055571" y="1067683"/>
                </a:lnTo>
                <a:close/>
                <a:moveTo>
                  <a:pt x="1044717" y="1067682"/>
                </a:moveTo>
                <a:lnTo>
                  <a:pt x="1044717" y="1069839"/>
                </a:lnTo>
                <a:lnTo>
                  <a:pt x="1045797" y="1069839"/>
                </a:lnTo>
                <a:lnTo>
                  <a:pt x="1045797" y="1067682"/>
                </a:lnTo>
                <a:close/>
                <a:moveTo>
                  <a:pt x="2095775" y="1063552"/>
                </a:moveTo>
                <a:lnTo>
                  <a:pt x="2086065" y="1070161"/>
                </a:lnTo>
                <a:lnTo>
                  <a:pt x="2086065" y="1072319"/>
                </a:lnTo>
                <a:lnTo>
                  <a:pt x="2088223" y="1072319"/>
                </a:lnTo>
                <a:cubicBezTo>
                  <a:pt x="2093978" y="1071240"/>
                  <a:pt x="2096854" y="1068317"/>
                  <a:pt x="2096854" y="1063552"/>
                </a:cubicBezTo>
                <a:close/>
                <a:moveTo>
                  <a:pt x="7666535" y="1063504"/>
                </a:moveTo>
                <a:cubicBezTo>
                  <a:pt x="7666535" y="1065303"/>
                  <a:pt x="7665411" y="1067101"/>
                  <a:pt x="7663163" y="1068899"/>
                </a:cubicBezTo>
                <a:lnTo>
                  <a:pt x="7663163" y="1073350"/>
                </a:lnTo>
                <a:lnTo>
                  <a:pt x="7664377" y="1073350"/>
                </a:lnTo>
                <a:cubicBezTo>
                  <a:pt x="7664377" y="1070204"/>
                  <a:pt x="7665816" y="1067281"/>
                  <a:pt x="7668693" y="1064583"/>
                </a:cubicBezTo>
                <a:lnTo>
                  <a:pt x="7668693" y="1063504"/>
                </a:lnTo>
                <a:close/>
                <a:moveTo>
                  <a:pt x="2245758" y="1062473"/>
                </a:moveTo>
                <a:lnTo>
                  <a:pt x="2242520" y="1070161"/>
                </a:lnTo>
                <a:lnTo>
                  <a:pt x="2244677" y="1072319"/>
                </a:lnTo>
                <a:lnTo>
                  <a:pt x="2243600" y="1073398"/>
                </a:lnTo>
                <a:lnTo>
                  <a:pt x="2243600" y="1075556"/>
                </a:lnTo>
                <a:lnTo>
                  <a:pt x="2244677" y="1075556"/>
                </a:lnTo>
                <a:lnTo>
                  <a:pt x="2245758" y="1072319"/>
                </a:lnTo>
                <a:lnTo>
                  <a:pt x="2244677" y="1068003"/>
                </a:lnTo>
                <a:lnTo>
                  <a:pt x="2246837" y="1063552"/>
                </a:lnTo>
                <a:lnTo>
                  <a:pt x="2246837" y="1062473"/>
                </a:lnTo>
                <a:close/>
                <a:moveTo>
                  <a:pt x="2228494" y="1061394"/>
                </a:moveTo>
                <a:lnTo>
                  <a:pt x="2226336" y="1063552"/>
                </a:lnTo>
                <a:lnTo>
                  <a:pt x="2226336" y="1066924"/>
                </a:lnTo>
                <a:lnTo>
                  <a:pt x="2229572" y="1066924"/>
                </a:lnTo>
                <a:lnTo>
                  <a:pt x="2229572" y="1061394"/>
                </a:lnTo>
                <a:close/>
                <a:moveTo>
                  <a:pt x="3729664" y="1061074"/>
                </a:moveTo>
                <a:cubicBezTo>
                  <a:pt x="3724629" y="1064131"/>
                  <a:pt x="3722111" y="1066289"/>
                  <a:pt x="3722111" y="1067548"/>
                </a:cubicBezTo>
                <a:lnTo>
                  <a:pt x="3722111" y="1069706"/>
                </a:lnTo>
                <a:cubicBezTo>
                  <a:pt x="3722111" y="1071864"/>
                  <a:pt x="3724269" y="1072943"/>
                  <a:pt x="3728585" y="1072943"/>
                </a:cubicBezTo>
                <a:lnTo>
                  <a:pt x="3728585" y="1075101"/>
                </a:lnTo>
                <a:lnTo>
                  <a:pt x="3729664" y="1075101"/>
                </a:lnTo>
                <a:cubicBezTo>
                  <a:pt x="3729664" y="1072943"/>
                  <a:pt x="3731103" y="1070425"/>
                  <a:pt x="3733980" y="1067548"/>
                </a:cubicBezTo>
                <a:lnTo>
                  <a:pt x="3733980" y="1063232"/>
                </a:lnTo>
                <a:lnTo>
                  <a:pt x="3731822" y="1061074"/>
                </a:lnTo>
                <a:close/>
                <a:moveTo>
                  <a:pt x="4133333" y="1060586"/>
                </a:moveTo>
                <a:lnTo>
                  <a:pt x="4133333" y="1061665"/>
                </a:lnTo>
                <a:lnTo>
                  <a:pt x="4134412" y="1065981"/>
                </a:lnTo>
                <a:cubicBezTo>
                  <a:pt x="4133333" y="1069577"/>
                  <a:pt x="4131175" y="1071376"/>
                  <a:pt x="4127938" y="1071376"/>
                </a:cubicBezTo>
                <a:lnTo>
                  <a:pt x="4127938" y="1073534"/>
                </a:lnTo>
                <a:lnTo>
                  <a:pt x="4132254" y="1080007"/>
                </a:lnTo>
                <a:cubicBezTo>
                  <a:pt x="4132254" y="1089179"/>
                  <a:pt x="4129736" y="1095249"/>
                  <a:pt x="4124701" y="1098216"/>
                </a:cubicBezTo>
                <a:cubicBezTo>
                  <a:pt x="4130455" y="1100734"/>
                  <a:pt x="4133333" y="1105409"/>
                  <a:pt x="4133333" y="1112243"/>
                </a:cubicBezTo>
                <a:lnTo>
                  <a:pt x="4134412" y="1111164"/>
                </a:lnTo>
                <a:lnTo>
                  <a:pt x="4138728" y="1111164"/>
                </a:lnTo>
                <a:lnTo>
                  <a:pt x="4153834" y="1117638"/>
                </a:lnTo>
                <a:lnTo>
                  <a:pt x="4160308" y="1111164"/>
                </a:lnTo>
                <a:lnTo>
                  <a:pt x="4166782" y="1111164"/>
                </a:lnTo>
                <a:lnTo>
                  <a:pt x="4189306" y="1118717"/>
                </a:lnTo>
                <a:lnTo>
                  <a:pt x="4192543" y="1111164"/>
                </a:lnTo>
                <a:lnTo>
                  <a:pt x="4191464" y="1104690"/>
                </a:lnTo>
                <a:lnTo>
                  <a:pt x="4191464" y="1101453"/>
                </a:lnTo>
                <a:lnTo>
                  <a:pt x="4193622" y="1099295"/>
                </a:lnTo>
                <a:lnTo>
                  <a:pt x="4192543" y="1094035"/>
                </a:lnTo>
                <a:lnTo>
                  <a:pt x="4192543" y="1089719"/>
                </a:lnTo>
                <a:lnTo>
                  <a:pt x="4194701" y="1086482"/>
                </a:lnTo>
                <a:lnTo>
                  <a:pt x="4194701" y="1083245"/>
                </a:lnTo>
                <a:lnTo>
                  <a:pt x="4192543" y="1083245"/>
                </a:lnTo>
                <a:lnTo>
                  <a:pt x="4192543" y="1082166"/>
                </a:lnTo>
                <a:lnTo>
                  <a:pt x="4184990" y="1083245"/>
                </a:lnTo>
                <a:lnTo>
                  <a:pt x="4177437" y="1083245"/>
                </a:lnTo>
                <a:lnTo>
                  <a:pt x="4172042" y="1092956"/>
                </a:lnTo>
                <a:lnTo>
                  <a:pt x="4154913" y="1097272"/>
                </a:lnTo>
                <a:cubicBezTo>
                  <a:pt x="4143403" y="1095294"/>
                  <a:pt x="4137649" y="1090977"/>
                  <a:pt x="4137649" y="1084324"/>
                </a:cubicBezTo>
                <a:lnTo>
                  <a:pt x="4137649" y="1082166"/>
                </a:lnTo>
                <a:lnTo>
                  <a:pt x="4138728" y="1070297"/>
                </a:lnTo>
                <a:lnTo>
                  <a:pt x="4136570" y="1063823"/>
                </a:lnTo>
                <a:lnTo>
                  <a:pt x="4136570" y="1060586"/>
                </a:lnTo>
                <a:close/>
                <a:moveTo>
                  <a:pt x="6204206" y="1060131"/>
                </a:moveTo>
                <a:lnTo>
                  <a:pt x="6204206" y="1061210"/>
                </a:lnTo>
                <a:lnTo>
                  <a:pt x="6209466" y="1061210"/>
                </a:lnTo>
                <a:lnTo>
                  <a:pt x="6209466" y="1060131"/>
                </a:lnTo>
                <a:close/>
                <a:moveTo>
                  <a:pt x="5582174" y="1058782"/>
                </a:moveTo>
                <a:lnTo>
                  <a:pt x="5580016" y="1060940"/>
                </a:lnTo>
                <a:lnTo>
                  <a:pt x="5583253" y="1065256"/>
                </a:lnTo>
                <a:lnTo>
                  <a:pt x="5584332" y="1065256"/>
                </a:lnTo>
                <a:lnTo>
                  <a:pt x="5589592" y="1062019"/>
                </a:lnTo>
                <a:lnTo>
                  <a:pt x="5589592" y="1058782"/>
                </a:lnTo>
                <a:close/>
                <a:moveTo>
                  <a:pt x="1724747" y="1057296"/>
                </a:moveTo>
                <a:lnTo>
                  <a:pt x="1719353" y="1059454"/>
                </a:lnTo>
                <a:lnTo>
                  <a:pt x="1721510" y="1066872"/>
                </a:lnTo>
                <a:lnTo>
                  <a:pt x="1722591" y="1066872"/>
                </a:lnTo>
                <a:cubicBezTo>
                  <a:pt x="1726186" y="1064984"/>
                  <a:pt x="1727985" y="1062152"/>
                  <a:pt x="1727985" y="1058375"/>
                </a:cubicBezTo>
                <a:close/>
                <a:moveTo>
                  <a:pt x="2685220" y="1056553"/>
                </a:moveTo>
                <a:lnTo>
                  <a:pt x="2683061" y="1058711"/>
                </a:lnTo>
                <a:lnTo>
                  <a:pt x="2683061" y="1059790"/>
                </a:lnTo>
                <a:lnTo>
                  <a:pt x="2687242" y="1065050"/>
                </a:lnTo>
                <a:lnTo>
                  <a:pt x="2687242" y="1066129"/>
                </a:lnTo>
                <a:lnTo>
                  <a:pt x="2681983" y="1071389"/>
                </a:lnTo>
                <a:lnTo>
                  <a:pt x="2681983" y="1073412"/>
                </a:lnTo>
                <a:lnTo>
                  <a:pt x="2684141" y="1075570"/>
                </a:lnTo>
                <a:lnTo>
                  <a:pt x="2686163" y="1075570"/>
                </a:lnTo>
                <a:lnTo>
                  <a:pt x="2690480" y="1067073"/>
                </a:lnTo>
                <a:lnTo>
                  <a:pt x="2692502" y="1065050"/>
                </a:lnTo>
                <a:lnTo>
                  <a:pt x="2692502" y="1063971"/>
                </a:lnTo>
                <a:lnTo>
                  <a:pt x="2686163" y="1056553"/>
                </a:lnTo>
                <a:close/>
                <a:moveTo>
                  <a:pt x="6199890" y="1055815"/>
                </a:moveTo>
                <a:lnTo>
                  <a:pt x="6195709" y="1059052"/>
                </a:lnTo>
                <a:lnTo>
                  <a:pt x="6203127" y="1057973"/>
                </a:lnTo>
                <a:cubicBezTo>
                  <a:pt x="6203127" y="1056534"/>
                  <a:pt x="6202048" y="1055815"/>
                  <a:pt x="6199890" y="1055815"/>
                </a:cubicBezTo>
                <a:close/>
                <a:moveTo>
                  <a:pt x="3690955" y="1054600"/>
                </a:moveTo>
                <a:lnTo>
                  <a:pt x="3686639" y="1056757"/>
                </a:lnTo>
                <a:lnTo>
                  <a:pt x="3678007" y="1055679"/>
                </a:lnTo>
                <a:lnTo>
                  <a:pt x="3671533" y="1057837"/>
                </a:lnTo>
                <a:lnTo>
                  <a:pt x="3662901" y="1055679"/>
                </a:lnTo>
                <a:lnTo>
                  <a:pt x="3659664" y="1056757"/>
                </a:lnTo>
                <a:lnTo>
                  <a:pt x="3651032" y="1055679"/>
                </a:lnTo>
                <a:lnTo>
                  <a:pt x="3626215" y="1057837"/>
                </a:lnTo>
                <a:lnTo>
                  <a:pt x="3620820" y="1056757"/>
                </a:lnTo>
                <a:lnTo>
                  <a:pt x="3617583" y="1062153"/>
                </a:lnTo>
                <a:cubicBezTo>
                  <a:pt x="3619741" y="1064491"/>
                  <a:pt x="3620820" y="1069166"/>
                  <a:pt x="3620820" y="1076180"/>
                </a:cubicBezTo>
                <a:lnTo>
                  <a:pt x="3628373" y="1081575"/>
                </a:lnTo>
                <a:lnTo>
                  <a:pt x="3629452" y="1081575"/>
                </a:lnTo>
                <a:lnTo>
                  <a:pt x="3639163" y="1079417"/>
                </a:lnTo>
                <a:lnTo>
                  <a:pt x="3641321" y="1084812"/>
                </a:lnTo>
                <a:lnTo>
                  <a:pt x="3630531" y="1088049"/>
                </a:lnTo>
                <a:lnTo>
                  <a:pt x="3624057" y="1086970"/>
                </a:lnTo>
                <a:lnTo>
                  <a:pt x="3620820" y="1086970"/>
                </a:lnTo>
                <a:cubicBezTo>
                  <a:pt x="3618302" y="1090566"/>
                  <a:pt x="3615784" y="1092365"/>
                  <a:pt x="3613267" y="1092365"/>
                </a:cubicBezTo>
                <a:lnTo>
                  <a:pt x="3611109" y="1097625"/>
                </a:lnTo>
                <a:cubicBezTo>
                  <a:pt x="3612547" y="1097625"/>
                  <a:pt x="3615784" y="1100143"/>
                  <a:pt x="3620820" y="1105178"/>
                </a:cubicBezTo>
                <a:cubicBezTo>
                  <a:pt x="3624416" y="1105178"/>
                  <a:pt x="3626215" y="1106257"/>
                  <a:pt x="3626215" y="1108415"/>
                </a:cubicBezTo>
                <a:lnTo>
                  <a:pt x="3628373" y="1108415"/>
                </a:lnTo>
                <a:lnTo>
                  <a:pt x="3625136" y="1104099"/>
                </a:lnTo>
                <a:lnTo>
                  <a:pt x="3628373" y="1100862"/>
                </a:lnTo>
                <a:lnTo>
                  <a:pt x="3634847" y="1100862"/>
                </a:lnTo>
                <a:cubicBezTo>
                  <a:pt x="3638623" y="1100862"/>
                  <a:pt x="3641860" y="1101941"/>
                  <a:pt x="3644558" y="1104099"/>
                </a:cubicBezTo>
                <a:lnTo>
                  <a:pt x="3645637" y="1104099"/>
                </a:lnTo>
                <a:cubicBezTo>
                  <a:pt x="3645637" y="1100862"/>
                  <a:pt x="3643479" y="1097670"/>
                  <a:pt x="3639163" y="1094523"/>
                </a:cubicBezTo>
                <a:lnTo>
                  <a:pt x="3639163" y="1093444"/>
                </a:lnTo>
                <a:cubicBezTo>
                  <a:pt x="3639163" y="1091825"/>
                  <a:pt x="3642040" y="1090027"/>
                  <a:pt x="3647795" y="1088049"/>
                </a:cubicBezTo>
                <a:cubicBezTo>
                  <a:pt x="3647795" y="1080856"/>
                  <a:pt x="3653549" y="1076899"/>
                  <a:pt x="3665059" y="1076180"/>
                </a:cubicBezTo>
                <a:lnTo>
                  <a:pt x="3668296" y="1076180"/>
                </a:lnTo>
                <a:lnTo>
                  <a:pt x="3673691" y="1080496"/>
                </a:lnTo>
                <a:lnTo>
                  <a:pt x="3686639" y="1079417"/>
                </a:lnTo>
                <a:lnTo>
                  <a:pt x="3693113" y="1079417"/>
                </a:lnTo>
                <a:cubicBezTo>
                  <a:pt x="3700936" y="1077978"/>
                  <a:pt x="3704847" y="1076539"/>
                  <a:pt x="3704847" y="1075101"/>
                </a:cubicBezTo>
                <a:lnTo>
                  <a:pt x="3704847" y="1062153"/>
                </a:lnTo>
                <a:cubicBezTo>
                  <a:pt x="3704847" y="1058556"/>
                  <a:pt x="3704173" y="1056757"/>
                  <a:pt x="3702824" y="1056757"/>
                </a:cubicBezTo>
                <a:lnTo>
                  <a:pt x="3696350" y="1057837"/>
                </a:lnTo>
                <a:close/>
                <a:moveTo>
                  <a:pt x="6192472" y="1053792"/>
                </a:moveTo>
                <a:lnTo>
                  <a:pt x="6192472" y="1055815"/>
                </a:lnTo>
                <a:lnTo>
                  <a:pt x="6193551" y="1055815"/>
                </a:lnTo>
                <a:lnTo>
                  <a:pt x="6193551" y="1053792"/>
                </a:lnTo>
                <a:close/>
                <a:moveTo>
                  <a:pt x="3728585" y="1053521"/>
                </a:moveTo>
                <a:lnTo>
                  <a:pt x="3727506" y="1054600"/>
                </a:lnTo>
                <a:lnTo>
                  <a:pt x="3726427" y="1054600"/>
                </a:lnTo>
                <a:lnTo>
                  <a:pt x="3728585" y="1058916"/>
                </a:lnTo>
                <a:lnTo>
                  <a:pt x="3732901" y="1057837"/>
                </a:lnTo>
                <a:lnTo>
                  <a:pt x="3732901" y="1055679"/>
                </a:lnTo>
                <a:lnTo>
                  <a:pt x="3730743" y="1053521"/>
                </a:lnTo>
                <a:close/>
                <a:moveTo>
                  <a:pt x="2590268" y="1053451"/>
                </a:moveTo>
                <a:lnTo>
                  <a:pt x="2589323" y="1054530"/>
                </a:lnTo>
                <a:lnTo>
                  <a:pt x="2589323" y="1055474"/>
                </a:lnTo>
                <a:lnTo>
                  <a:pt x="2591346" y="1057632"/>
                </a:lnTo>
                <a:lnTo>
                  <a:pt x="2592425" y="1056553"/>
                </a:lnTo>
                <a:lnTo>
                  <a:pt x="2592425" y="1055474"/>
                </a:lnTo>
                <a:close/>
                <a:moveTo>
                  <a:pt x="2115199" y="1052627"/>
                </a:moveTo>
                <a:lnTo>
                  <a:pt x="2115199" y="1058157"/>
                </a:lnTo>
                <a:lnTo>
                  <a:pt x="2118435" y="1062473"/>
                </a:lnTo>
                <a:lnTo>
                  <a:pt x="2118435" y="1065845"/>
                </a:lnTo>
                <a:cubicBezTo>
                  <a:pt x="2116098" y="1067823"/>
                  <a:pt x="2114660" y="1072903"/>
                  <a:pt x="2114120" y="1081086"/>
                </a:cubicBezTo>
                <a:lnTo>
                  <a:pt x="2111962" y="1083244"/>
                </a:lnTo>
                <a:lnTo>
                  <a:pt x="2111962" y="1090932"/>
                </a:lnTo>
                <a:cubicBezTo>
                  <a:pt x="2112501" y="1095248"/>
                  <a:pt x="2113579" y="1097406"/>
                  <a:pt x="2115199" y="1097406"/>
                </a:cubicBezTo>
                <a:lnTo>
                  <a:pt x="2134620" y="1097406"/>
                </a:lnTo>
                <a:lnTo>
                  <a:pt x="2141094" y="1095248"/>
                </a:lnTo>
                <a:cubicBezTo>
                  <a:pt x="2144871" y="1097406"/>
                  <a:pt x="2148467" y="1098485"/>
                  <a:pt x="2151884" y="1098485"/>
                </a:cubicBezTo>
                <a:lnTo>
                  <a:pt x="2154042" y="1098485"/>
                </a:lnTo>
                <a:lnTo>
                  <a:pt x="2164832" y="1097406"/>
                </a:lnTo>
                <a:cubicBezTo>
                  <a:pt x="2174903" y="1097406"/>
                  <a:pt x="2179938" y="1099609"/>
                  <a:pt x="2179938" y="1104015"/>
                </a:cubicBezTo>
                <a:lnTo>
                  <a:pt x="2183175" y="1104015"/>
                </a:lnTo>
                <a:cubicBezTo>
                  <a:pt x="2184074" y="1098889"/>
                  <a:pt x="2187311" y="1096327"/>
                  <a:pt x="2192887" y="1096327"/>
                </a:cubicBezTo>
                <a:lnTo>
                  <a:pt x="2200439" y="1098485"/>
                </a:lnTo>
                <a:lnTo>
                  <a:pt x="2201518" y="1097406"/>
                </a:lnTo>
                <a:lnTo>
                  <a:pt x="2202598" y="1097406"/>
                </a:lnTo>
                <a:lnTo>
                  <a:pt x="2201518" y="1096327"/>
                </a:lnTo>
                <a:lnTo>
                  <a:pt x="2201518" y="1092011"/>
                </a:lnTo>
                <a:cubicBezTo>
                  <a:pt x="2201518" y="1090572"/>
                  <a:pt x="2203678" y="1089493"/>
                  <a:pt x="2207993" y="1088774"/>
                </a:cubicBezTo>
                <a:lnTo>
                  <a:pt x="2207993" y="1085402"/>
                </a:lnTo>
                <a:cubicBezTo>
                  <a:pt x="2203856" y="1085402"/>
                  <a:pt x="2201338" y="1082480"/>
                  <a:pt x="2200439" y="1076635"/>
                </a:cubicBezTo>
                <a:lnTo>
                  <a:pt x="2200439" y="1059236"/>
                </a:lnTo>
                <a:cubicBezTo>
                  <a:pt x="2200439" y="1057438"/>
                  <a:pt x="2193605" y="1055999"/>
                  <a:pt x="2179938" y="1054920"/>
                </a:cubicBezTo>
                <a:lnTo>
                  <a:pt x="2155122" y="1057078"/>
                </a:lnTo>
                <a:lnTo>
                  <a:pt x="2147568" y="1052627"/>
                </a:lnTo>
                <a:lnTo>
                  <a:pt x="2143252" y="1052627"/>
                </a:lnTo>
                <a:cubicBezTo>
                  <a:pt x="2139835" y="1055594"/>
                  <a:pt x="2135518" y="1057078"/>
                  <a:pt x="2130306" y="1057078"/>
                </a:cubicBezTo>
                <a:close/>
                <a:moveTo>
                  <a:pt x="6194630" y="1050555"/>
                </a:moveTo>
                <a:lnTo>
                  <a:pt x="6194630" y="1053792"/>
                </a:lnTo>
                <a:lnTo>
                  <a:pt x="6196788" y="1053792"/>
                </a:lnTo>
                <a:lnTo>
                  <a:pt x="6196788" y="1050555"/>
                </a:lnTo>
                <a:close/>
                <a:moveTo>
                  <a:pt x="6155381" y="1049476"/>
                </a:moveTo>
                <a:lnTo>
                  <a:pt x="6157539" y="1051634"/>
                </a:lnTo>
                <a:lnTo>
                  <a:pt x="6155381" y="1051634"/>
                </a:lnTo>
                <a:close/>
                <a:moveTo>
                  <a:pt x="7613394" y="1046241"/>
                </a:moveTo>
                <a:lnTo>
                  <a:pt x="7610022" y="1053793"/>
                </a:lnTo>
                <a:lnTo>
                  <a:pt x="7610022" y="1054872"/>
                </a:lnTo>
                <a:lnTo>
                  <a:pt x="7611101" y="1054872"/>
                </a:lnTo>
                <a:cubicBezTo>
                  <a:pt x="7611641" y="1051276"/>
                  <a:pt x="7612765" y="1049477"/>
                  <a:pt x="7614473" y="1049477"/>
                </a:cubicBezTo>
                <a:lnTo>
                  <a:pt x="7615552" y="1053793"/>
                </a:lnTo>
                <a:lnTo>
                  <a:pt x="7616631" y="1053793"/>
                </a:lnTo>
                <a:lnTo>
                  <a:pt x="7616631" y="1047319"/>
                </a:lnTo>
                <a:close/>
                <a:moveTo>
                  <a:pt x="1577734" y="1045427"/>
                </a:moveTo>
                <a:cubicBezTo>
                  <a:pt x="1577734" y="1048305"/>
                  <a:pt x="1576655" y="1049743"/>
                  <a:pt x="1574497" y="1049743"/>
                </a:cubicBezTo>
                <a:lnTo>
                  <a:pt x="1574497" y="1050822"/>
                </a:lnTo>
                <a:lnTo>
                  <a:pt x="1576655" y="1050822"/>
                </a:lnTo>
                <a:lnTo>
                  <a:pt x="1578812" y="1047585"/>
                </a:lnTo>
                <a:lnTo>
                  <a:pt x="1578812" y="1045427"/>
                </a:lnTo>
                <a:close/>
                <a:moveTo>
                  <a:pt x="3592766" y="1043810"/>
                </a:moveTo>
                <a:lnTo>
                  <a:pt x="3589529" y="1044889"/>
                </a:lnTo>
                <a:lnTo>
                  <a:pt x="3589529" y="1048126"/>
                </a:lnTo>
                <a:lnTo>
                  <a:pt x="3598041" y="1052382"/>
                </a:lnTo>
                <a:lnTo>
                  <a:pt x="3598161" y="1052577"/>
                </a:lnTo>
                <a:lnTo>
                  <a:pt x="3598161" y="1055679"/>
                </a:lnTo>
                <a:cubicBezTo>
                  <a:pt x="3598161" y="1058017"/>
                  <a:pt x="3597082" y="1060534"/>
                  <a:pt x="3594924" y="1063232"/>
                </a:cubicBezTo>
                <a:lnTo>
                  <a:pt x="3594924" y="1064311"/>
                </a:lnTo>
                <a:lnTo>
                  <a:pt x="3597082" y="1066469"/>
                </a:lnTo>
                <a:lnTo>
                  <a:pt x="3600319" y="1066469"/>
                </a:lnTo>
                <a:lnTo>
                  <a:pt x="3601398" y="1061074"/>
                </a:lnTo>
                <a:lnTo>
                  <a:pt x="3601398" y="1057837"/>
                </a:lnTo>
                <a:lnTo>
                  <a:pt x="3598161" y="1052577"/>
                </a:lnTo>
                <a:lnTo>
                  <a:pt x="3598161" y="1052442"/>
                </a:lnTo>
                <a:lnTo>
                  <a:pt x="3598041" y="1052382"/>
                </a:lnTo>
                <a:close/>
                <a:moveTo>
                  <a:pt x="6207308" y="1040979"/>
                </a:moveTo>
                <a:cubicBezTo>
                  <a:pt x="6207308" y="1042418"/>
                  <a:pt x="6206274" y="1043137"/>
                  <a:pt x="6204206" y="1043137"/>
                </a:cubicBezTo>
                <a:lnTo>
                  <a:pt x="6200969" y="1042058"/>
                </a:lnTo>
                <a:lnTo>
                  <a:pt x="6198811" y="1045295"/>
                </a:lnTo>
                <a:lnTo>
                  <a:pt x="6199890" y="1045295"/>
                </a:lnTo>
                <a:lnTo>
                  <a:pt x="6204206" y="1044216"/>
                </a:lnTo>
                <a:lnTo>
                  <a:pt x="6204206" y="1046239"/>
                </a:lnTo>
                <a:lnTo>
                  <a:pt x="6210545" y="1042058"/>
                </a:lnTo>
                <a:lnTo>
                  <a:pt x="6210545" y="1040979"/>
                </a:lnTo>
                <a:close/>
                <a:moveTo>
                  <a:pt x="6094957" y="1039900"/>
                </a:moveTo>
                <a:lnTo>
                  <a:pt x="6092799" y="1042058"/>
                </a:lnTo>
                <a:lnTo>
                  <a:pt x="6090776" y="1042058"/>
                </a:lnTo>
                <a:lnTo>
                  <a:pt x="6086460" y="1040979"/>
                </a:lnTo>
                <a:lnTo>
                  <a:pt x="6081200" y="1042058"/>
                </a:lnTo>
                <a:lnTo>
                  <a:pt x="6081200" y="1043137"/>
                </a:lnTo>
                <a:lnTo>
                  <a:pt x="6092799" y="1044216"/>
                </a:lnTo>
                <a:cubicBezTo>
                  <a:pt x="6092799" y="1042418"/>
                  <a:pt x="6094238" y="1041339"/>
                  <a:pt x="6097115" y="1040979"/>
                </a:cubicBezTo>
                <a:lnTo>
                  <a:pt x="6097115" y="1039900"/>
                </a:lnTo>
                <a:close/>
                <a:moveTo>
                  <a:pt x="6146884" y="1036798"/>
                </a:moveTo>
                <a:lnTo>
                  <a:pt x="6150121" y="1037877"/>
                </a:lnTo>
                <a:lnTo>
                  <a:pt x="6150121" y="1040979"/>
                </a:lnTo>
                <a:lnTo>
                  <a:pt x="6147963" y="1040979"/>
                </a:lnTo>
                <a:lnTo>
                  <a:pt x="6145805" y="1038821"/>
                </a:lnTo>
                <a:lnTo>
                  <a:pt x="6146884" y="1037877"/>
                </a:lnTo>
                <a:close/>
                <a:moveTo>
                  <a:pt x="3593845" y="1034099"/>
                </a:moveTo>
                <a:lnTo>
                  <a:pt x="3593845" y="1039494"/>
                </a:lnTo>
                <a:lnTo>
                  <a:pt x="3596003" y="1041652"/>
                </a:lnTo>
                <a:lnTo>
                  <a:pt x="3597082" y="1041652"/>
                </a:lnTo>
                <a:lnTo>
                  <a:pt x="3599240" y="1039494"/>
                </a:lnTo>
                <a:lnTo>
                  <a:pt x="3599240" y="1036257"/>
                </a:lnTo>
                <a:lnTo>
                  <a:pt x="3597082" y="1034099"/>
                </a:lnTo>
                <a:close/>
                <a:moveTo>
                  <a:pt x="1584073" y="1032614"/>
                </a:moveTo>
                <a:lnTo>
                  <a:pt x="1580970" y="1040167"/>
                </a:lnTo>
                <a:lnTo>
                  <a:pt x="1580970" y="1041111"/>
                </a:lnTo>
                <a:lnTo>
                  <a:pt x="1582049" y="1041111"/>
                </a:lnTo>
                <a:cubicBezTo>
                  <a:pt x="1582588" y="1037604"/>
                  <a:pt x="1583622" y="1035851"/>
                  <a:pt x="1585151" y="1035851"/>
                </a:cubicBezTo>
                <a:lnTo>
                  <a:pt x="1586231" y="1035851"/>
                </a:lnTo>
                <a:lnTo>
                  <a:pt x="1586231" y="1040167"/>
                </a:lnTo>
                <a:lnTo>
                  <a:pt x="1587310" y="1040167"/>
                </a:lnTo>
                <a:lnTo>
                  <a:pt x="1587310" y="1033693"/>
                </a:lnTo>
                <a:close/>
                <a:moveTo>
                  <a:pt x="6129890" y="1032482"/>
                </a:moveTo>
                <a:lnTo>
                  <a:pt x="6129890" y="1035719"/>
                </a:lnTo>
                <a:lnTo>
                  <a:pt x="6133093" y="1036754"/>
                </a:lnTo>
                <a:close/>
                <a:moveTo>
                  <a:pt x="2640845" y="1032410"/>
                </a:moveTo>
                <a:lnTo>
                  <a:pt x="2633562" y="1036591"/>
                </a:lnTo>
                <a:lnTo>
                  <a:pt x="2627223" y="1035512"/>
                </a:lnTo>
                <a:lnTo>
                  <a:pt x="2625064" y="1035512"/>
                </a:lnTo>
                <a:lnTo>
                  <a:pt x="2623986" y="1036591"/>
                </a:lnTo>
                <a:lnTo>
                  <a:pt x="2623043" y="1036591"/>
                </a:lnTo>
                <a:lnTo>
                  <a:pt x="2623986" y="1049270"/>
                </a:lnTo>
                <a:lnTo>
                  <a:pt x="2621963" y="1058711"/>
                </a:lnTo>
                <a:lnTo>
                  <a:pt x="2623043" y="1086090"/>
                </a:lnTo>
                <a:lnTo>
                  <a:pt x="2623043" y="1093509"/>
                </a:lnTo>
                <a:lnTo>
                  <a:pt x="2623986" y="1098769"/>
                </a:lnTo>
                <a:lnTo>
                  <a:pt x="2618726" y="1099848"/>
                </a:lnTo>
                <a:lnTo>
                  <a:pt x="2618726" y="1100792"/>
                </a:lnTo>
                <a:lnTo>
                  <a:pt x="2623986" y="1101871"/>
                </a:lnTo>
                <a:cubicBezTo>
                  <a:pt x="2622817" y="1108255"/>
                  <a:pt x="2621422" y="1111447"/>
                  <a:pt x="2619804" y="1111447"/>
                </a:cubicBezTo>
                <a:lnTo>
                  <a:pt x="2620885" y="1114549"/>
                </a:lnTo>
                <a:lnTo>
                  <a:pt x="2635585" y="1114549"/>
                </a:lnTo>
                <a:cubicBezTo>
                  <a:pt x="2638282" y="1116707"/>
                  <a:pt x="2640755" y="1117786"/>
                  <a:pt x="2643004" y="1117786"/>
                </a:cubicBezTo>
                <a:cubicBezTo>
                  <a:pt x="2645161" y="1115628"/>
                  <a:pt x="2651859" y="1114549"/>
                  <a:pt x="2663100" y="1114549"/>
                </a:cubicBezTo>
                <a:lnTo>
                  <a:pt x="2666202" y="1114549"/>
                </a:lnTo>
                <a:lnTo>
                  <a:pt x="2667281" y="1086090"/>
                </a:lnTo>
                <a:lnTo>
                  <a:pt x="2667281" y="1069231"/>
                </a:lnTo>
                <a:lnTo>
                  <a:pt x="2668360" y="1052372"/>
                </a:lnTo>
                <a:lnTo>
                  <a:pt x="2667281" y="1044953"/>
                </a:lnTo>
                <a:lnTo>
                  <a:pt x="2671462" y="1037670"/>
                </a:lnTo>
                <a:lnTo>
                  <a:pt x="2671462" y="1035512"/>
                </a:lnTo>
                <a:lnTo>
                  <a:pt x="2655681" y="1033354"/>
                </a:lnTo>
                <a:cubicBezTo>
                  <a:pt x="2655681" y="1034433"/>
                  <a:pt x="2654288" y="1035512"/>
                  <a:pt x="2651500" y="1036591"/>
                </a:cubicBezTo>
                <a:lnTo>
                  <a:pt x="2643004" y="1032410"/>
                </a:lnTo>
                <a:close/>
                <a:moveTo>
                  <a:pt x="2598765" y="1032410"/>
                </a:moveTo>
                <a:lnTo>
                  <a:pt x="2598765" y="1033354"/>
                </a:lnTo>
                <a:lnTo>
                  <a:pt x="2601866" y="1036591"/>
                </a:lnTo>
                <a:lnTo>
                  <a:pt x="2604024" y="1034433"/>
                </a:lnTo>
                <a:lnTo>
                  <a:pt x="2601866" y="1032410"/>
                </a:lnTo>
                <a:close/>
                <a:moveTo>
                  <a:pt x="7754339" y="1032078"/>
                </a:moveTo>
                <a:lnTo>
                  <a:pt x="7754339" y="1039631"/>
                </a:lnTo>
                <a:lnTo>
                  <a:pt x="7759734" y="1039631"/>
                </a:lnTo>
                <a:lnTo>
                  <a:pt x="7762971" y="1037474"/>
                </a:lnTo>
                <a:cubicBezTo>
                  <a:pt x="7762432" y="1035495"/>
                  <a:pt x="7760633" y="1033697"/>
                  <a:pt x="7757576" y="1032078"/>
                </a:cubicBezTo>
                <a:close/>
                <a:moveTo>
                  <a:pt x="5585411" y="1032076"/>
                </a:moveTo>
                <a:lnTo>
                  <a:pt x="5585411" y="1033155"/>
                </a:lnTo>
                <a:lnTo>
                  <a:pt x="5587569" y="1035179"/>
                </a:lnTo>
                <a:lnTo>
                  <a:pt x="5589592" y="1035179"/>
                </a:lnTo>
                <a:lnTo>
                  <a:pt x="5589592" y="1034100"/>
                </a:lnTo>
                <a:lnTo>
                  <a:pt x="5587569" y="1032076"/>
                </a:lnTo>
                <a:close/>
                <a:moveTo>
                  <a:pt x="3725348" y="1029782"/>
                </a:moveTo>
                <a:lnTo>
                  <a:pt x="3725348" y="1033020"/>
                </a:lnTo>
                <a:lnTo>
                  <a:pt x="3727506" y="1035178"/>
                </a:lnTo>
                <a:lnTo>
                  <a:pt x="3731822" y="1035178"/>
                </a:lnTo>
                <a:lnTo>
                  <a:pt x="3731822" y="1029782"/>
                </a:lnTo>
                <a:close/>
                <a:moveTo>
                  <a:pt x="6136364" y="1029380"/>
                </a:moveTo>
                <a:lnTo>
                  <a:pt x="6135285" y="1032482"/>
                </a:lnTo>
                <a:lnTo>
                  <a:pt x="6136364" y="1036798"/>
                </a:lnTo>
                <a:lnTo>
                  <a:pt x="6133144" y="1036798"/>
                </a:lnTo>
                <a:lnTo>
                  <a:pt x="6134206" y="1038821"/>
                </a:lnTo>
                <a:lnTo>
                  <a:pt x="6133127" y="1042058"/>
                </a:lnTo>
                <a:lnTo>
                  <a:pt x="6139466" y="1045295"/>
                </a:lnTo>
                <a:lnTo>
                  <a:pt x="6139466" y="1047318"/>
                </a:lnTo>
                <a:cubicBezTo>
                  <a:pt x="6139466" y="1050195"/>
                  <a:pt x="6134520" y="1051634"/>
                  <a:pt x="6124629" y="1051634"/>
                </a:cubicBezTo>
                <a:lnTo>
                  <a:pt x="6123550" y="1050555"/>
                </a:lnTo>
                <a:lnTo>
                  <a:pt x="6123550" y="1052713"/>
                </a:lnTo>
                <a:cubicBezTo>
                  <a:pt x="6129755" y="1052713"/>
                  <a:pt x="6134026" y="1054466"/>
                  <a:pt x="6136364" y="1057973"/>
                </a:cubicBezTo>
                <a:lnTo>
                  <a:pt x="6145805" y="1050555"/>
                </a:lnTo>
                <a:lnTo>
                  <a:pt x="6146884" y="1050555"/>
                </a:lnTo>
                <a:lnTo>
                  <a:pt x="6150121" y="1052713"/>
                </a:lnTo>
                <a:lnTo>
                  <a:pt x="6151200" y="1051634"/>
                </a:lnTo>
                <a:lnTo>
                  <a:pt x="6156460" y="1052713"/>
                </a:lnTo>
                <a:cubicBezTo>
                  <a:pt x="6160686" y="1051095"/>
                  <a:pt x="6162799" y="1049656"/>
                  <a:pt x="6162799" y="1048397"/>
                </a:cubicBezTo>
                <a:cubicBezTo>
                  <a:pt x="6158933" y="1041923"/>
                  <a:pt x="6153988" y="1037697"/>
                  <a:pt x="6147963" y="1035719"/>
                </a:cubicBezTo>
                <a:lnTo>
                  <a:pt x="6146884" y="1034640"/>
                </a:lnTo>
                <a:lnTo>
                  <a:pt x="6146884" y="1033561"/>
                </a:lnTo>
                <a:lnTo>
                  <a:pt x="6147963" y="1032482"/>
                </a:lnTo>
                <a:cubicBezTo>
                  <a:pt x="6140860" y="1032482"/>
                  <a:pt x="6137308" y="1031448"/>
                  <a:pt x="6137308" y="1029380"/>
                </a:cubicBezTo>
                <a:close/>
                <a:moveTo>
                  <a:pt x="4237726" y="1028350"/>
                </a:moveTo>
                <a:cubicBezTo>
                  <a:pt x="4234849" y="1029070"/>
                  <a:pt x="4233410" y="1031228"/>
                  <a:pt x="4233410" y="1034825"/>
                </a:cubicBezTo>
                <a:lnTo>
                  <a:pt x="4233410" y="1035903"/>
                </a:lnTo>
                <a:cubicBezTo>
                  <a:pt x="4235568" y="1038601"/>
                  <a:pt x="4236647" y="1041119"/>
                  <a:pt x="4236647" y="1043457"/>
                </a:cubicBezTo>
                <a:lnTo>
                  <a:pt x="4232331" y="1048717"/>
                </a:lnTo>
                <a:lnTo>
                  <a:pt x="4232331" y="1069218"/>
                </a:lnTo>
                <a:cubicBezTo>
                  <a:pt x="4232331" y="1071556"/>
                  <a:pt x="4231252" y="1074073"/>
                  <a:pt x="4229094" y="1076771"/>
                </a:cubicBezTo>
                <a:lnTo>
                  <a:pt x="4231252" y="1078929"/>
                </a:lnTo>
                <a:lnTo>
                  <a:pt x="4232331" y="1078929"/>
                </a:lnTo>
                <a:cubicBezTo>
                  <a:pt x="4234489" y="1076771"/>
                  <a:pt x="4237007" y="1075692"/>
                  <a:pt x="4239884" y="1075692"/>
                </a:cubicBezTo>
                <a:lnTo>
                  <a:pt x="4246358" y="1074613"/>
                </a:lnTo>
                <a:cubicBezTo>
                  <a:pt x="4248336" y="1072275"/>
                  <a:pt x="4250135" y="1064362"/>
                  <a:pt x="4251753" y="1050875"/>
                </a:cubicBezTo>
                <a:lnTo>
                  <a:pt x="4250674" y="1041298"/>
                </a:lnTo>
                <a:lnTo>
                  <a:pt x="4250674" y="1032666"/>
                </a:lnTo>
                <a:cubicBezTo>
                  <a:pt x="4250315" y="1031228"/>
                  <a:pt x="4248516" y="1029789"/>
                  <a:pt x="4245279" y="1028350"/>
                </a:cubicBezTo>
                <a:lnTo>
                  <a:pt x="4240963" y="1029430"/>
                </a:lnTo>
                <a:close/>
                <a:moveTo>
                  <a:pt x="2587165" y="1028094"/>
                </a:moveTo>
                <a:lnTo>
                  <a:pt x="2587165" y="1030252"/>
                </a:lnTo>
                <a:lnTo>
                  <a:pt x="2589323" y="1028094"/>
                </a:lnTo>
                <a:close/>
                <a:moveTo>
                  <a:pt x="4181753" y="1027271"/>
                </a:moveTo>
                <a:lnTo>
                  <a:pt x="4179595" y="1029430"/>
                </a:lnTo>
                <a:lnTo>
                  <a:pt x="4179595" y="1041298"/>
                </a:lnTo>
                <a:lnTo>
                  <a:pt x="4175279" y="1051954"/>
                </a:lnTo>
                <a:lnTo>
                  <a:pt x="4176358" y="1067059"/>
                </a:lnTo>
                <a:lnTo>
                  <a:pt x="4176358" y="1070297"/>
                </a:lnTo>
                <a:lnTo>
                  <a:pt x="4179595" y="1073534"/>
                </a:lnTo>
                <a:lnTo>
                  <a:pt x="4186069" y="1073534"/>
                </a:lnTo>
                <a:lnTo>
                  <a:pt x="4192543" y="1071376"/>
                </a:lnTo>
                <a:lnTo>
                  <a:pt x="4191464" y="1070297"/>
                </a:lnTo>
                <a:lnTo>
                  <a:pt x="4191464" y="1056270"/>
                </a:lnTo>
                <a:lnTo>
                  <a:pt x="4194701" y="1049796"/>
                </a:lnTo>
                <a:lnTo>
                  <a:pt x="4191464" y="1038062"/>
                </a:lnTo>
                <a:lnTo>
                  <a:pt x="4192543" y="1031588"/>
                </a:lnTo>
                <a:cubicBezTo>
                  <a:pt x="4191464" y="1028710"/>
                  <a:pt x="4190385" y="1027271"/>
                  <a:pt x="4189306" y="1027271"/>
                </a:cubicBezTo>
                <a:close/>
                <a:moveTo>
                  <a:pt x="2691558" y="1027015"/>
                </a:moveTo>
                <a:cubicBezTo>
                  <a:pt x="2687962" y="1028094"/>
                  <a:pt x="2686163" y="1030567"/>
                  <a:pt x="2686163" y="1034433"/>
                </a:cubicBezTo>
                <a:lnTo>
                  <a:pt x="2687242" y="1035512"/>
                </a:lnTo>
                <a:lnTo>
                  <a:pt x="2690480" y="1035512"/>
                </a:lnTo>
                <a:cubicBezTo>
                  <a:pt x="2692727" y="1035512"/>
                  <a:pt x="2695154" y="1034478"/>
                  <a:pt x="2697762" y="1032410"/>
                </a:cubicBezTo>
                <a:cubicBezTo>
                  <a:pt x="2697762" y="1029533"/>
                  <a:pt x="2695693" y="1028094"/>
                  <a:pt x="2691558" y="1028094"/>
                </a:cubicBezTo>
                <a:close/>
                <a:moveTo>
                  <a:pt x="3634847" y="1025467"/>
                </a:moveTo>
                <a:cubicBezTo>
                  <a:pt x="3626934" y="1028164"/>
                  <a:pt x="3622978" y="1031401"/>
                  <a:pt x="3622978" y="1035178"/>
                </a:cubicBezTo>
                <a:cubicBezTo>
                  <a:pt x="3622978" y="1040573"/>
                  <a:pt x="3621899" y="1043810"/>
                  <a:pt x="3619741" y="1044889"/>
                </a:cubicBezTo>
                <a:lnTo>
                  <a:pt x="3620820" y="1048126"/>
                </a:lnTo>
                <a:lnTo>
                  <a:pt x="3627294" y="1045968"/>
                </a:lnTo>
                <a:lnTo>
                  <a:pt x="3654269" y="1045968"/>
                </a:lnTo>
                <a:lnTo>
                  <a:pt x="3662901" y="1048126"/>
                </a:lnTo>
                <a:lnTo>
                  <a:pt x="3669375" y="1045968"/>
                </a:lnTo>
                <a:lnTo>
                  <a:pt x="3670454" y="1045968"/>
                </a:lnTo>
                <a:cubicBezTo>
                  <a:pt x="3672792" y="1045968"/>
                  <a:pt x="3675310" y="1047047"/>
                  <a:pt x="3678007" y="1049205"/>
                </a:cubicBezTo>
                <a:lnTo>
                  <a:pt x="3682323" y="1049205"/>
                </a:lnTo>
                <a:cubicBezTo>
                  <a:pt x="3685021" y="1047047"/>
                  <a:pt x="3687538" y="1045968"/>
                  <a:pt x="3689876" y="1045968"/>
                </a:cubicBezTo>
                <a:lnTo>
                  <a:pt x="3703768" y="1045968"/>
                </a:lnTo>
                <a:lnTo>
                  <a:pt x="3703768" y="1041652"/>
                </a:lnTo>
                <a:cubicBezTo>
                  <a:pt x="3703768" y="1033739"/>
                  <a:pt x="3701295" y="1029782"/>
                  <a:pt x="3696350" y="1029782"/>
                </a:cubicBezTo>
                <a:lnTo>
                  <a:pt x="3686639" y="1026546"/>
                </a:lnTo>
                <a:lnTo>
                  <a:pt x="3683402" y="1028704"/>
                </a:lnTo>
                <a:lnTo>
                  <a:pt x="3681244" y="1028704"/>
                </a:lnTo>
                <a:lnTo>
                  <a:pt x="3678007" y="1026546"/>
                </a:lnTo>
                <a:lnTo>
                  <a:pt x="3673691" y="1028704"/>
                </a:lnTo>
                <a:lnTo>
                  <a:pt x="3651032" y="1026546"/>
                </a:lnTo>
                <a:lnTo>
                  <a:pt x="3644558" y="1028704"/>
                </a:lnTo>
                <a:lnTo>
                  <a:pt x="3641321" y="1028704"/>
                </a:lnTo>
                <a:close/>
                <a:moveTo>
                  <a:pt x="2095775" y="1024303"/>
                </a:moveTo>
                <a:lnTo>
                  <a:pt x="2079590" y="1027540"/>
                </a:lnTo>
                <a:lnTo>
                  <a:pt x="2079590" y="1028619"/>
                </a:lnTo>
                <a:cubicBezTo>
                  <a:pt x="2086425" y="1035723"/>
                  <a:pt x="2098294" y="1042646"/>
                  <a:pt x="2115199" y="1049390"/>
                </a:cubicBezTo>
                <a:lnTo>
                  <a:pt x="2127068" y="1046153"/>
                </a:lnTo>
                <a:lnTo>
                  <a:pt x="2135700" y="1048311"/>
                </a:lnTo>
                <a:lnTo>
                  <a:pt x="2140015" y="1043995"/>
                </a:lnTo>
                <a:lnTo>
                  <a:pt x="2166990" y="1043995"/>
                </a:lnTo>
                <a:lnTo>
                  <a:pt x="2175623" y="1046153"/>
                </a:lnTo>
                <a:lnTo>
                  <a:pt x="2184254" y="1046153"/>
                </a:lnTo>
                <a:lnTo>
                  <a:pt x="2190729" y="1045074"/>
                </a:lnTo>
                <a:lnTo>
                  <a:pt x="2200439" y="1048311"/>
                </a:lnTo>
                <a:cubicBezTo>
                  <a:pt x="2201879" y="1048311"/>
                  <a:pt x="2204396" y="1045389"/>
                  <a:pt x="2207993" y="1039544"/>
                </a:cubicBezTo>
                <a:lnTo>
                  <a:pt x="2220941" y="1028619"/>
                </a:lnTo>
                <a:lnTo>
                  <a:pt x="2217703" y="1027540"/>
                </a:lnTo>
                <a:lnTo>
                  <a:pt x="2190729" y="1029698"/>
                </a:lnTo>
                <a:lnTo>
                  <a:pt x="2173464" y="1027540"/>
                </a:lnTo>
                <a:lnTo>
                  <a:pt x="2163754" y="1028619"/>
                </a:lnTo>
                <a:lnTo>
                  <a:pt x="2159437" y="1026461"/>
                </a:lnTo>
                <a:lnTo>
                  <a:pt x="2148647" y="1027540"/>
                </a:lnTo>
                <a:lnTo>
                  <a:pt x="2125988" y="1025382"/>
                </a:lnTo>
                <a:lnTo>
                  <a:pt x="2118435" y="1030777"/>
                </a:lnTo>
                <a:lnTo>
                  <a:pt x="2106566" y="1024303"/>
                </a:lnTo>
                <a:lnTo>
                  <a:pt x="2103329" y="1025382"/>
                </a:lnTo>
                <a:lnTo>
                  <a:pt x="2097934" y="1024303"/>
                </a:lnTo>
                <a:close/>
                <a:moveTo>
                  <a:pt x="6136364" y="1023985"/>
                </a:moveTo>
                <a:lnTo>
                  <a:pt x="6136364" y="1026143"/>
                </a:lnTo>
                <a:lnTo>
                  <a:pt x="6138387" y="1026143"/>
                </a:lnTo>
                <a:close/>
                <a:moveTo>
                  <a:pt x="6127866" y="1023985"/>
                </a:moveTo>
                <a:lnTo>
                  <a:pt x="6127866" y="1025064"/>
                </a:lnTo>
                <a:lnTo>
                  <a:pt x="6129890" y="1028301"/>
                </a:lnTo>
                <a:lnTo>
                  <a:pt x="6128811" y="1029380"/>
                </a:lnTo>
                <a:lnTo>
                  <a:pt x="6128811" y="1030459"/>
                </a:lnTo>
                <a:lnTo>
                  <a:pt x="6129890" y="1030459"/>
                </a:lnTo>
                <a:lnTo>
                  <a:pt x="6133127" y="1027221"/>
                </a:lnTo>
                <a:lnTo>
                  <a:pt x="6133127" y="1026143"/>
                </a:lnTo>
                <a:close/>
                <a:moveTo>
                  <a:pt x="5058871" y="1023714"/>
                </a:moveTo>
                <a:lnTo>
                  <a:pt x="5058871" y="1024793"/>
                </a:lnTo>
                <a:lnTo>
                  <a:pt x="5061029" y="1026816"/>
                </a:lnTo>
                <a:lnTo>
                  <a:pt x="5063187" y="1024793"/>
                </a:lnTo>
                <a:lnTo>
                  <a:pt x="5062108" y="1023714"/>
                </a:lnTo>
                <a:close/>
                <a:moveTo>
                  <a:pt x="3049097" y="1023713"/>
                </a:moveTo>
                <a:lnTo>
                  <a:pt x="3049097" y="1024792"/>
                </a:lnTo>
                <a:lnTo>
                  <a:pt x="3051255" y="1026815"/>
                </a:lnTo>
                <a:lnTo>
                  <a:pt x="3053413" y="1024792"/>
                </a:lnTo>
                <a:lnTo>
                  <a:pt x="3052334" y="1023713"/>
                </a:lnTo>
                <a:close/>
                <a:moveTo>
                  <a:pt x="1039324" y="1023712"/>
                </a:moveTo>
                <a:lnTo>
                  <a:pt x="1039324" y="1024791"/>
                </a:lnTo>
                <a:lnTo>
                  <a:pt x="1041481" y="1026814"/>
                </a:lnTo>
                <a:lnTo>
                  <a:pt x="1043640" y="1024791"/>
                </a:lnTo>
                <a:lnTo>
                  <a:pt x="1042560" y="1023712"/>
                </a:lnTo>
                <a:close/>
                <a:moveTo>
                  <a:pt x="1598099" y="1021824"/>
                </a:moveTo>
                <a:lnTo>
                  <a:pt x="1598099" y="1022903"/>
                </a:lnTo>
                <a:cubicBezTo>
                  <a:pt x="1598099" y="1027219"/>
                  <a:pt x="1600258" y="1029377"/>
                  <a:pt x="1604573" y="1029377"/>
                </a:cubicBezTo>
                <a:lnTo>
                  <a:pt x="1605653" y="1029377"/>
                </a:lnTo>
                <a:lnTo>
                  <a:pt x="1605653" y="1021824"/>
                </a:lnTo>
                <a:close/>
                <a:moveTo>
                  <a:pt x="6124629" y="1020882"/>
                </a:moveTo>
                <a:lnTo>
                  <a:pt x="6124629" y="1023040"/>
                </a:lnTo>
                <a:lnTo>
                  <a:pt x="6126787" y="1023040"/>
                </a:lnTo>
                <a:close/>
                <a:moveTo>
                  <a:pt x="1650700" y="1020745"/>
                </a:moveTo>
                <a:cubicBezTo>
                  <a:pt x="1659421" y="1020745"/>
                  <a:pt x="1668370" y="1025061"/>
                  <a:pt x="1677542" y="1033693"/>
                </a:cubicBezTo>
                <a:lnTo>
                  <a:pt x="1677542" y="1040167"/>
                </a:lnTo>
                <a:lnTo>
                  <a:pt x="1686173" y="1038009"/>
                </a:lnTo>
                <a:cubicBezTo>
                  <a:pt x="1692557" y="1045292"/>
                  <a:pt x="1695749" y="1051721"/>
                  <a:pt x="1695749" y="1057296"/>
                </a:cubicBezTo>
                <a:lnTo>
                  <a:pt x="1697907" y="1060533"/>
                </a:lnTo>
                <a:lnTo>
                  <a:pt x="1696827" y="1066872"/>
                </a:lnTo>
                <a:lnTo>
                  <a:pt x="1698987" y="1073347"/>
                </a:lnTo>
                <a:cubicBezTo>
                  <a:pt x="1698987" y="1083777"/>
                  <a:pt x="1691838" y="1091285"/>
                  <a:pt x="1677542" y="1095870"/>
                </a:cubicBezTo>
                <a:cubicBezTo>
                  <a:pt x="1676102" y="1094432"/>
                  <a:pt x="1671425" y="1093713"/>
                  <a:pt x="1663514" y="1093713"/>
                </a:cubicBezTo>
                <a:cubicBezTo>
                  <a:pt x="1655692" y="1092184"/>
                  <a:pt x="1651779" y="1089711"/>
                  <a:pt x="1651779" y="1086295"/>
                </a:cubicBezTo>
                <a:lnTo>
                  <a:pt x="1652860" y="1051901"/>
                </a:lnTo>
                <a:lnTo>
                  <a:pt x="1645305" y="1026140"/>
                </a:lnTo>
                <a:cubicBezTo>
                  <a:pt x="1646564" y="1022543"/>
                  <a:pt x="1648363" y="1020745"/>
                  <a:pt x="1650700" y="1020745"/>
                </a:cubicBezTo>
                <a:close/>
                <a:moveTo>
                  <a:pt x="5578937" y="1018050"/>
                </a:moveTo>
                <a:lnTo>
                  <a:pt x="5578937" y="1019128"/>
                </a:lnTo>
                <a:lnTo>
                  <a:pt x="5581095" y="1019128"/>
                </a:lnTo>
                <a:lnTo>
                  <a:pt x="5581095" y="1018050"/>
                </a:lnTo>
                <a:close/>
                <a:moveTo>
                  <a:pt x="8265099" y="1017647"/>
                </a:moveTo>
                <a:lnTo>
                  <a:pt x="8216544" y="1036260"/>
                </a:lnTo>
                <a:lnTo>
                  <a:pt x="8215464" y="1036260"/>
                </a:lnTo>
                <a:lnTo>
                  <a:pt x="8214386" y="1035181"/>
                </a:lnTo>
                <a:lnTo>
                  <a:pt x="8213306" y="1035181"/>
                </a:lnTo>
                <a:lnTo>
                  <a:pt x="8207912" y="1036260"/>
                </a:lnTo>
                <a:lnTo>
                  <a:pt x="8202516" y="1035181"/>
                </a:lnTo>
                <a:lnTo>
                  <a:pt x="8201437" y="1036260"/>
                </a:lnTo>
                <a:lnTo>
                  <a:pt x="8201437" y="1037339"/>
                </a:lnTo>
                <a:cubicBezTo>
                  <a:pt x="8201437" y="1042464"/>
                  <a:pt x="8204674" y="1046106"/>
                  <a:pt x="8211148" y="1048263"/>
                </a:cubicBezTo>
                <a:lnTo>
                  <a:pt x="8217622" y="1043948"/>
                </a:lnTo>
                <a:lnTo>
                  <a:pt x="8223018" y="1045027"/>
                </a:lnTo>
                <a:cubicBezTo>
                  <a:pt x="8224456" y="1041700"/>
                  <a:pt x="8225895" y="1039856"/>
                  <a:pt x="8227334" y="1039497"/>
                </a:cubicBezTo>
                <a:lnTo>
                  <a:pt x="8228412" y="1039497"/>
                </a:lnTo>
                <a:lnTo>
                  <a:pt x="8237044" y="1041790"/>
                </a:lnTo>
                <a:lnTo>
                  <a:pt x="8245677" y="1039497"/>
                </a:lnTo>
                <a:lnTo>
                  <a:pt x="8246756" y="1039497"/>
                </a:lnTo>
                <a:lnTo>
                  <a:pt x="8247835" y="1040576"/>
                </a:lnTo>
                <a:lnTo>
                  <a:pt x="8248914" y="1039497"/>
                </a:lnTo>
                <a:lnTo>
                  <a:pt x="8253230" y="1039497"/>
                </a:lnTo>
                <a:lnTo>
                  <a:pt x="8261862" y="1041790"/>
                </a:lnTo>
                <a:lnTo>
                  <a:pt x="8266178" y="1041790"/>
                </a:lnTo>
                <a:lnTo>
                  <a:pt x="8274675" y="1039497"/>
                </a:lnTo>
                <a:lnTo>
                  <a:pt x="8274675" y="1037339"/>
                </a:lnTo>
                <a:lnTo>
                  <a:pt x="8272517" y="1028572"/>
                </a:lnTo>
                <a:lnTo>
                  <a:pt x="8272517" y="1022098"/>
                </a:lnTo>
                <a:lnTo>
                  <a:pt x="8266178" y="1017647"/>
                </a:lnTo>
                <a:close/>
                <a:moveTo>
                  <a:pt x="5753601" y="1013734"/>
                </a:moveTo>
                <a:lnTo>
                  <a:pt x="5751578" y="1015891"/>
                </a:lnTo>
                <a:lnTo>
                  <a:pt x="5753601" y="1018050"/>
                </a:lnTo>
                <a:lnTo>
                  <a:pt x="5755759" y="1015891"/>
                </a:lnTo>
                <a:lnTo>
                  <a:pt x="5755759" y="1013734"/>
                </a:lnTo>
                <a:close/>
                <a:moveTo>
                  <a:pt x="8155175" y="1013331"/>
                </a:moveTo>
                <a:lnTo>
                  <a:pt x="8155175" y="1017647"/>
                </a:lnTo>
                <a:lnTo>
                  <a:pt x="8157333" y="1019940"/>
                </a:lnTo>
                <a:lnTo>
                  <a:pt x="8159491" y="1019940"/>
                </a:lnTo>
                <a:lnTo>
                  <a:pt x="8159491" y="1018861"/>
                </a:lnTo>
                <a:lnTo>
                  <a:pt x="8158412" y="1013331"/>
                </a:lnTo>
                <a:close/>
                <a:moveTo>
                  <a:pt x="6270969" y="1012385"/>
                </a:moveTo>
                <a:lnTo>
                  <a:pt x="6270969" y="1015622"/>
                </a:lnTo>
                <a:lnTo>
                  <a:pt x="6274071" y="1014543"/>
                </a:lnTo>
                <a:lnTo>
                  <a:pt x="6274071" y="1012385"/>
                </a:lnTo>
                <a:close/>
                <a:moveTo>
                  <a:pt x="6128811" y="1012385"/>
                </a:moveTo>
                <a:cubicBezTo>
                  <a:pt x="6132407" y="1017151"/>
                  <a:pt x="6134206" y="1020702"/>
                  <a:pt x="6134206" y="1023040"/>
                </a:cubicBezTo>
                <a:lnTo>
                  <a:pt x="6135285" y="1023040"/>
                </a:lnTo>
                <a:lnTo>
                  <a:pt x="6135285" y="1021961"/>
                </a:lnTo>
                <a:lnTo>
                  <a:pt x="6130969" y="1012385"/>
                </a:lnTo>
                <a:close/>
                <a:moveTo>
                  <a:pt x="6171296" y="1011306"/>
                </a:moveTo>
                <a:cubicBezTo>
                  <a:pt x="6168239" y="1011306"/>
                  <a:pt x="6165047" y="1015532"/>
                  <a:pt x="6161720" y="1023985"/>
                </a:cubicBezTo>
                <a:lnTo>
                  <a:pt x="6166036" y="1036798"/>
                </a:lnTo>
                <a:lnTo>
                  <a:pt x="6166036" y="1048397"/>
                </a:lnTo>
                <a:lnTo>
                  <a:pt x="6160641" y="1074967"/>
                </a:lnTo>
                <a:cubicBezTo>
                  <a:pt x="6161900" y="1080632"/>
                  <a:pt x="6163699" y="1083464"/>
                  <a:pt x="6166036" y="1083464"/>
                </a:cubicBezTo>
                <a:lnTo>
                  <a:pt x="6173454" y="1082385"/>
                </a:lnTo>
                <a:lnTo>
                  <a:pt x="6179794" y="1084409"/>
                </a:lnTo>
                <a:lnTo>
                  <a:pt x="6179794" y="1082385"/>
                </a:lnTo>
                <a:lnTo>
                  <a:pt x="6180873" y="1072809"/>
                </a:lnTo>
                <a:lnTo>
                  <a:pt x="6177635" y="1067549"/>
                </a:lnTo>
                <a:lnTo>
                  <a:pt x="6177635" y="1065392"/>
                </a:lnTo>
                <a:cubicBezTo>
                  <a:pt x="6177635" y="1063233"/>
                  <a:pt x="6179029" y="1060042"/>
                  <a:pt x="6181817" y="1055815"/>
                </a:cubicBezTo>
                <a:cubicBezTo>
                  <a:pt x="6181817" y="1051410"/>
                  <a:pt x="6180423" y="1045430"/>
                  <a:pt x="6177635" y="1037877"/>
                </a:cubicBezTo>
                <a:cubicBezTo>
                  <a:pt x="6179794" y="1035179"/>
                  <a:pt x="6181187" y="1029874"/>
                  <a:pt x="6181817" y="1021961"/>
                </a:cubicBezTo>
                <a:lnTo>
                  <a:pt x="6173454" y="1012385"/>
                </a:lnTo>
                <a:lnTo>
                  <a:pt x="6172375" y="1011306"/>
                </a:lnTo>
                <a:close/>
                <a:moveTo>
                  <a:pt x="7756497" y="1009285"/>
                </a:moveTo>
                <a:lnTo>
                  <a:pt x="7755418" y="1010363"/>
                </a:lnTo>
                <a:lnTo>
                  <a:pt x="7755418" y="1012521"/>
                </a:lnTo>
                <a:cubicBezTo>
                  <a:pt x="7757936" y="1012521"/>
                  <a:pt x="7759375" y="1015803"/>
                  <a:pt x="7759734" y="1022367"/>
                </a:cubicBezTo>
                <a:lnTo>
                  <a:pt x="7762971" y="1022367"/>
                </a:lnTo>
                <a:lnTo>
                  <a:pt x="7765129" y="1020074"/>
                </a:lnTo>
                <a:lnTo>
                  <a:pt x="7765129" y="1016837"/>
                </a:lnTo>
                <a:close/>
                <a:moveTo>
                  <a:pt x="1725825" y="1007932"/>
                </a:moveTo>
                <a:lnTo>
                  <a:pt x="1723668" y="1010090"/>
                </a:lnTo>
                <a:lnTo>
                  <a:pt x="1723668" y="1013327"/>
                </a:lnTo>
                <a:lnTo>
                  <a:pt x="1730143" y="1013327"/>
                </a:lnTo>
                <a:lnTo>
                  <a:pt x="1730143" y="1011169"/>
                </a:lnTo>
                <a:lnTo>
                  <a:pt x="1731222" y="1011169"/>
                </a:lnTo>
                <a:lnTo>
                  <a:pt x="1730143" y="1007932"/>
                </a:lnTo>
                <a:close/>
                <a:moveTo>
                  <a:pt x="5165288" y="1007529"/>
                </a:moveTo>
                <a:lnTo>
                  <a:pt x="5157735" y="1008608"/>
                </a:lnTo>
                <a:lnTo>
                  <a:pt x="5155577" y="1008608"/>
                </a:lnTo>
                <a:lnTo>
                  <a:pt x="5155577" y="1022635"/>
                </a:lnTo>
                <a:lnTo>
                  <a:pt x="5156656" y="1027895"/>
                </a:lnTo>
                <a:lnTo>
                  <a:pt x="5162051" y="1026816"/>
                </a:lnTo>
                <a:lnTo>
                  <a:pt x="5162051" y="1019398"/>
                </a:lnTo>
                <a:lnTo>
                  <a:pt x="5165288" y="1015082"/>
                </a:lnTo>
                <a:close/>
                <a:moveTo>
                  <a:pt x="3155513" y="1007528"/>
                </a:moveTo>
                <a:lnTo>
                  <a:pt x="3147960" y="1008607"/>
                </a:lnTo>
                <a:lnTo>
                  <a:pt x="3145802" y="1008607"/>
                </a:lnTo>
                <a:lnTo>
                  <a:pt x="3145802" y="1022634"/>
                </a:lnTo>
                <a:lnTo>
                  <a:pt x="3146881" y="1027894"/>
                </a:lnTo>
                <a:lnTo>
                  <a:pt x="3152276" y="1026815"/>
                </a:lnTo>
                <a:lnTo>
                  <a:pt x="3152276" y="1019397"/>
                </a:lnTo>
                <a:lnTo>
                  <a:pt x="3155513" y="1015081"/>
                </a:lnTo>
                <a:close/>
                <a:moveTo>
                  <a:pt x="1145741" y="1007527"/>
                </a:moveTo>
                <a:lnTo>
                  <a:pt x="1138187" y="1008606"/>
                </a:lnTo>
                <a:lnTo>
                  <a:pt x="1136029" y="1008606"/>
                </a:lnTo>
                <a:lnTo>
                  <a:pt x="1136029" y="1022633"/>
                </a:lnTo>
                <a:lnTo>
                  <a:pt x="1137108" y="1027893"/>
                </a:lnTo>
                <a:lnTo>
                  <a:pt x="1142502" y="1026814"/>
                </a:lnTo>
                <a:lnTo>
                  <a:pt x="1142502" y="1019396"/>
                </a:lnTo>
                <a:lnTo>
                  <a:pt x="1145741" y="1015080"/>
                </a:lnTo>
                <a:close/>
                <a:moveTo>
                  <a:pt x="8270494" y="1005644"/>
                </a:moveTo>
                <a:lnTo>
                  <a:pt x="8270494" y="1007936"/>
                </a:lnTo>
                <a:lnTo>
                  <a:pt x="8271438" y="1007936"/>
                </a:lnTo>
                <a:lnTo>
                  <a:pt x="8271438" y="1005644"/>
                </a:lnTo>
                <a:close/>
                <a:moveTo>
                  <a:pt x="6285806" y="1003888"/>
                </a:moveTo>
                <a:cubicBezTo>
                  <a:pt x="6280141" y="1004788"/>
                  <a:pt x="6277308" y="1006226"/>
                  <a:pt x="6277308" y="1008204"/>
                </a:cubicBezTo>
                <a:lnTo>
                  <a:pt x="6277308" y="1009148"/>
                </a:lnTo>
                <a:lnTo>
                  <a:pt x="6278387" y="1009148"/>
                </a:lnTo>
                <a:cubicBezTo>
                  <a:pt x="6278387" y="1007260"/>
                  <a:pt x="6280860" y="1005866"/>
                  <a:pt x="6285806" y="1004967"/>
                </a:cubicBezTo>
                <a:close/>
                <a:moveTo>
                  <a:pt x="6127866" y="1003888"/>
                </a:moveTo>
                <a:lnTo>
                  <a:pt x="6127866" y="1004967"/>
                </a:lnTo>
                <a:lnTo>
                  <a:pt x="6128811" y="1008204"/>
                </a:lnTo>
                <a:lnTo>
                  <a:pt x="6129890" y="1008204"/>
                </a:lnTo>
                <a:lnTo>
                  <a:pt x="6129890" y="1003888"/>
                </a:lnTo>
                <a:close/>
                <a:moveTo>
                  <a:pt x="3582111" y="1003886"/>
                </a:moveTo>
                <a:lnTo>
                  <a:pt x="3579953" y="1007124"/>
                </a:lnTo>
                <a:lnTo>
                  <a:pt x="3579953" y="1008202"/>
                </a:lnTo>
                <a:lnTo>
                  <a:pt x="3582111" y="1010361"/>
                </a:lnTo>
                <a:lnTo>
                  <a:pt x="3590608" y="1010361"/>
                </a:lnTo>
                <a:cubicBezTo>
                  <a:pt x="3601937" y="1012159"/>
                  <a:pt x="3609850" y="1016115"/>
                  <a:pt x="3614346" y="1022229"/>
                </a:cubicBezTo>
                <a:lnTo>
                  <a:pt x="3620820" y="1024388"/>
                </a:lnTo>
                <a:lnTo>
                  <a:pt x="3621899" y="1024388"/>
                </a:lnTo>
                <a:cubicBezTo>
                  <a:pt x="3622258" y="1021510"/>
                  <a:pt x="3623337" y="1020072"/>
                  <a:pt x="3625136" y="1020072"/>
                </a:cubicBezTo>
                <a:cubicBezTo>
                  <a:pt x="3627833" y="1022229"/>
                  <a:pt x="3630351" y="1023309"/>
                  <a:pt x="3632689" y="1023309"/>
                </a:cubicBezTo>
                <a:lnTo>
                  <a:pt x="3634847" y="1023309"/>
                </a:lnTo>
                <a:lnTo>
                  <a:pt x="3639163" y="1020072"/>
                </a:lnTo>
                <a:lnTo>
                  <a:pt x="3644558" y="1020072"/>
                </a:lnTo>
                <a:lnTo>
                  <a:pt x="3652111" y="1022229"/>
                </a:lnTo>
                <a:lnTo>
                  <a:pt x="3659664" y="1018993"/>
                </a:lnTo>
                <a:cubicBezTo>
                  <a:pt x="3679086" y="1019712"/>
                  <a:pt x="3690235" y="1020791"/>
                  <a:pt x="3693113" y="1022229"/>
                </a:cubicBezTo>
                <a:cubicBezTo>
                  <a:pt x="3700936" y="1020431"/>
                  <a:pt x="3704847" y="1018993"/>
                  <a:pt x="3704847" y="1017914"/>
                </a:cubicBezTo>
                <a:cubicBezTo>
                  <a:pt x="3704847" y="1013058"/>
                  <a:pt x="3708444" y="1009821"/>
                  <a:pt x="3715637" y="1008202"/>
                </a:cubicBezTo>
                <a:lnTo>
                  <a:pt x="3718874" y="1009281"/>
                </a:lnTo>
                <a:lnTo>
                  <a:pt x="3722111" y="1008202"/>
                </a:lnTo>
                <a:lnTo>
                  <a:pt x="3722111" y="1007124"/>
                </a:lnTo>
                <a:lnTo>
                  <a:pt x="3717795" y="1004966"/>
                </a:lnTo>
                <a:lnTo>
                  <a:pt x="3704847" y="1008202"/>
                </a:lnTo>
                <a:lnTo>
                  <a:pt x="3692034" y="1008202"/>
                </a:lnTo>
                <a:lnTo>
                  <a:pt x="3687718" y="1007124"/>
                </a:lnTo>
                <a:lnTo>
                  <a:pt x="3683402" y="1008202"/>
                </a:lnTo>
                <a:lnTo>
                  <a:pt x="3674770" y="1008202"/>
                </a:lnTo>
                <a:lnTo>
                  <a:pt x="3673691" y="1007124"/>
                </a:lnTo>
                <a:lnTo>
                  <a:pt x="3672612" y="1008202"/>
                </a:lnTo>
                <a:lnTo>
                  <a:pt x="3663980" y="1008202"/>
                </a:lnTo>
                <a:cubicBezTo>
                  <a:pt x="3657146" y="1008202"/>
                  <a:pt x="3651391" y="1007124"/>
                  <a:pt x="3646716" y="1004966"/>
                </a:cubicBezTo>
                <a:lnTo>
                  <a:pt x="3637005" y="1008202"/>
                </a:lnTo>
                <a:lnTo>
                  <a:pt x="3631610" y="1004966"/>
                </a:lnTo>
                <a:cubicBezTo>
                  <a:pt x="3628193" y="1007124"/>
                  <a:pt x="3623517" y="1008202"/>
                  <a:pt x="3617583" y="1008202"/>
                </a:cubicBezTo>
                <a:lnTo>
                  <a:pt x="3612188" y="1008202"/>
                </a:lnTo>
                <a:cubicBezTo>
                  <a:pt x="3597261" y="1008202"/>
                  <a:pt x="3587236" y="1006764"/>
                  <a:pt x="3582111" y="1003886"/>
                </a:cubicBezTo>
                <a:close/>
                <a:moveTo>
                  <a:pt x="2689401" y="1001793"/>
                </a:moveTo>
                <a:lnTo>
                  <a:pt x="2688322" y="1002872"/>
                </a:lnTo>
                <a:lnTo>
                  <a:pt x="2688322" y="1004895"/>
                </a:lnTo>
                <a:lnTo>
                  <a:pt x="2694661" y="1004895"/>
                </a:lnTo>
                <a:lnTo>
                  <a:pt x="2698842" y="1008132"/>
                </a:lnTo>
                <a:lnTo>
                  <a:pt x="2701000" y="1005974"/>
                </a:lnTo>
                <a:cubicBezTo>
                  <a:pt x="2701000" y="1003906"/>
                  <a:pt x="2697132" y="1002513"/>
                  <a:pt x="2689401" y="1001793"/>
                </a:cubicBezTo>
                <a:close/>
                <a:moveTo>
                  <a:pt x="5719343" y="1000920"/>
                </a:moveTo>
                <a:lnTo>
                  <a:pt x="5710845" y="1003078"/>
                </a:lnTo>
                <a:lnTo>
                  <a:pt x="5709766" y="1001999"/>
                </a:lnTo>
                <a:lnTo>
                  <a:pt x="5704371" y="1003078"/>
                </a:lnTo>
                <a:lnTo>
                  <a:pt x="5696818" y="1003078"/>
                </a:lnTo>
                <a:lnTo>
                  <a:pt x="5680768" y="1005236"/>
                </a:lnTo>
                <a:lnTo>
                  <a:pt x="5671057" y="1004157"/>
                </a:lnTo>
                <a:lnTo>
                  <a:pt x="5665797" y="1011710"/>
                </a:lnTo>
                <a:cubicBezTo>
                  <a:pt x="5666516" y="1023849"/>
                  <a:pt x="5668270" y="1029919"/>
                  <a:pt x="5671057" y="1029919"/>
                </a:cubicBezTo>
                <a:lnTo>
                  <a:pt x="5678610" y="1029919"/>
                </a:lnTo>
                <a:lnTo>
                  <a:pt x="5687242" y="1032076"/>
                </a:lnTo>
                <a:cubicBezTo>
                  <a:pt x="5698841" y="1030278"/>
                  <a:pt x="5705630" y="1028480"/>
                  <a:pt x="5707608" y="1026682"/>
                </a:cubicBezTo>
                <a:lnTo>
                  <a:pt x="5713948" y="1026682"/>
                </a:lnTo>
                <a:lnTo>
                  <a:pt x="5726896" y="1029919"/>
                </a:lnTo>
                <a:lnTo>
                  <a:pt x="5732156" y="1029919"/>
                </a:lnTo>
                <a:cubicBezTo>
                  <a:pt x="5730088" y="1011305"/>
                  <a:pt x="5727975" y="1001999"/>
                  <a:pt x="5725817" y="1001999"/>
                </a:cubicBezTo>
                <a:lnTo>
                  <a:pt x="5721501" y="1000920"/>
                </a:lnTo>
                <a:close/>
                <a:moveTo>
                  <a:pt x="6759609" y="1000786"/>
                </a:moveTo>
                <a:lnTo>
                  <a:pt x="6759609" y="1001865"/>
                </a:lnTo>
                <a:lnTo>
                  <a:pt x="6762846" y="1001865"/>
                </a:lnTo>
                <a:lnTo>
                  <a:pt x="6762846" y="1000786"/>
                </a:lnTo>
                <a:close/>
                <a:moveTo>
                  <a:pt x="6744368" y="1000786"/>
                </a:moveTo>
                <a:cubicBezTo>
                  <a:pt x="6734118" y="1000786"/>
                  <a:pt x="6728993" y="1002270"/>
                  <a:pt x="6728993" y="1005237"/>
                </a:cubicBezTo>
                <a:cubicBezTo>
                  <a:pt x="6727014" y="1031224"/>
                  <a:pt x="6725216" y="1044217"/>
                  <a:pt x="6723598" y="1044217"/>
                </a:cubicBezTo>
                <a:lnTo>
                  <a:pt x="6722519" y="1044217"/>
                </a:lnTo>
                <a:lnTo>
                  <a:pt x="6718203" y="1040980"/>
                </a:lnTo>
                <a:lnTo>
                  <a:pt x="6715910" y="1040980"/>
                </a:lnTo>
                <a:lnTo>
                  <a:pt x="6713752" y="1043138"/>
                </a:lnTo>
                <a:lnTo>
                  <a:pt x="6713752" y="1046375"/>
                </a:lnTo>
                <a:lnTo>
                  <a:pt x="6727914" y="1050690"/>
                </a:lnTo>
                <a:lnTo>
                  <a:pt x="6738838" y="1052849"/>
                </a:lnTo>
                <a:lnTo>
                  <a:pt x="6743289" y="1052849"/>
                </a:lnTo>
                <a:cubicBezTo>
                  <a:pt x="6746886" y="1051050"/>
                  <a:pt x="6748684" y="1048173"/>
                  <a:pt x="6748684" y="1044217"/>
                </a:cubicBezTo>
                <a:cubicBezTo>
                  <a:pt x="6746526" y="1043497"/>
                  <a:pt x="6745447" y="1041339"/>
                  <a:pt x="6745447" y="1037743"/>
                </a:cubicBezTo>
                <a:lnTo>
                  <a:pt x="6748684" y="1024660"/>
                </a:lnTo>
                <a:lnTo>
                  <a:pt x="6747605" y="1018185"/>
                </a:lnTo>
                <a:lnTo>
                  <a:pt x="6748684" y="1013869"/>
                </a:lnTo>
                <a:lnTo>
                  <a:pt x="6744368" y="1009553"/>
                </a:lnTo>
                <a:close/>
                <a:moveTo>
                  <a:pt x="4085991" y="1000296"/>
                </a:moveTo>
                <a:lnTo>
                  <a:pt x="4082754" y="1001375"/>
                </a:lnTo>
                <a:lnTo>
                  <a:pt x="4084912" y="1018639"/>
                </a:lnTo>
                <a:lnTo>
                  <a:pt x="4083833" y="1024035"/>
                </a:lnTo>
                <a:lnTo>
                  <a:pt x="4084912" y="1027271"/>
                </a:lnTo>
                <a:lnTo>
                  <a:pt x="4076280" y="1042378"/>
                </a:lnTo>
                <a:cubicBezTo>
                  <a:pt x="4081136" y="1046604"/>
                  <a:pt x="4084732" y="1048717"/>
                  <a:pt x="4087070" y="1048717"/>
                </a:cubicBezTo>
                <a:cubicBezTo>
                  <a:pt x="4090847" y="1039635"/>
                  <a:pt x="4095163" y="1032127"/>
                  <a:pt x="4100019" y="1026192"/>
                </a:cubicBezTo>
                <a:lnTo>
                  <a:pt x="4101098" y="1026192"/>
                </a:lnTo>
                <a:cubicBezTo>
                  <a:pt x="4104514" y="1029609"/>
                  <a:pt x="4110584" y="1033565"/>
                  <a:pt x="4119306" y="1038062"/>
                </a:cubicBezTo>
                <a:cubicBezTo>
                  <a:pt x="4119306" y="1039500"/>
                  <a:pt x="4122183" y="1041613"/>
                  <a:pt x="4127938" y="1044401"/>
                </a:cubicBezTo>
                <a:lnTo>
                  <a:pt x="4136570" y="1054112"/>
                </a:lnTo>
                <a:lnTo>
                  <a:pt x="4140886" y="1041298"/>
                </a:lnTo>
                <a:cubicBezTo>
                  <a:pt x="4138728" y="1040579"/>
                  <a:pt x="4137649" y="1038421"/>
                  <a:pt x="4137649" y="1034825"/>
                </a:cubicBezTo>
                <a:lnTo>
                  <a:pt x="4137649" y="1017560"/>
                </a:lnTo>
                <a:lnTo>
                  <a:pt x="4140886" y="1013244"/>
                </a:lnTo>
                <a:lnTo>
                  <a:pt x="4136570" y="1008928"/>
                </a:lnTo>
                <a:lnTo>
                  <a:pt x="4135491" y="1008928"/>
                </a:lnTo>
                <a:lnTo>
                  <a:pt x="4129017" y="1014323"/>
                </a:lnTo>
                <a:lnTo>
                  <a:pt x="4108651" y="1013244"/>
                </a:lnTo>
                <a:lnTo>
                  <a:pt x="4100019" y="1013244"/>
                </a:lnTo>
                <a:lnTo>
                  <a:pt x="4093545" y="1016481"/>
                </a:lnTo>
                <a:lnTo>
                  <a:pt x="4087070" y="1008928"/>
                </a:lnTo>
                <a:lnTo>
                  <a:pt x="4087070" y="1007849"/>
                </a:lnTo>
                <a:lnTo>
                  <a:pt x="4089229" y="1001375"/>
                </a:lnTo>
                <a:close/>
                <a:moveTo>
                  <a:pt x="2077432" y="1000295"/>
                </a:moveTo>
                <a:lnTo>
                  <a:pt x="2076355" y="1001374"/>
                </a:lnTo>
                <a:lnTo>
                  <a:pt x="2076355" y="1002453"/>
                </a:lnTo>
                <a:lnTo>
                  <a:pt x="2083907" y="1009062"/>
                </a:lnTo>
                <a:lnTo>
                  <a:pt x="2084986" y="1009062"/>
                </a:lnTo>
                <a:lnTo>
                  <a:pt x="2084986" y="1005690"/>
                </a:lnTo>
                <a:cubicBezTo>
                  <a:pt x="2084625" y="1003892"/>
                  <a:pt x="2082108" y="1002094"/>
                  <a:pt x="2077432" y="1000295"/>
                </a:cubicBezTo>
                <a:close/>
                <a:moveTo>
                  <a:pt x="6755293" y="999707"/>
                </a:moveTo>
                <a:lnTo>
                  <a:pt x="6755293" y="1000786"/>
                </a:lnTo>
                <a:lnTo>
                  <a:pt x="6758530" y="1000786"/>
                </a:lnTo>
                <a:lnTo>
                  <a:pt x="6758530" y="999707"/>
                </a:lnTo>
                <a:close/>
                <a:moveTo>
                  <a:pt x="5273728" y="997818"/>
                </a:moveTo>
                <a:lnTo>
                  <a:pt x="5271570" y="999975"/>
                </a:lnTo>
                <a:lnTo>
                  <a:pt x="5271570" y="1002134"/>
                </a:lnTo>
                <a:lnTo>
                  <a:pt x="5274807" y="1002134"/>
                </a:lnTo>
                <a:lnTo>
                  <a:pt x="5275886" y="998897"/>
                </a:lnTo>
                <a:lnTo>
                  <a:pt x="5274807" y="997818"/>
                </a:lnTo>
                <a:close/>
                <a:moveTo>
                  <a:pt x="3263953" y="997817"/>
                </a:moveTo>
                <a:lnTo>
                  <a:pt x="3261795" y="999975"/>
                </a:lnTo>
                <a:lnTo>
                  <a:pt x="3261795" y="1002133"/>
                </a:lnTo>
                <a:lnTo>
                  <a:pt x="3265032" y="1002133"/>
                </a:lnTo>
                <a:lnTo>
                  <a:pt x="3266111" y="998896"/>
                </a:lnTo>
                <a:lnTo>
                  <a:pt x="3265032" y="997817"/>
                </a:lnTo>
                <a:close/>
                <a:moveTo>
                  <a:pt x="1254180" y="997816"/>
                </a:moveTo>
                <a:lnTo>
                  <a:pt x="1252023" y="999974"/>
                </a:lnTo>
                <a:lnTo>
                  <a:pt x="1252023" y="1002132"/>
                </a:lnTo>
                <a:lnTo>
                  <a:pt x="1255259" y="1002132"/>
                </a:lnTo>
                <a:lnTo>
                  <a:pt x="1256338" y="998895"/>
                </a:lnTo>
                <a:lnTo>
                  <a:pt x="1255259" y="997816"/>
                </a:lnTo>
                <a:close/>
                <a:moveTo>
                  <a:pt x="6747605" y="997549"/>
                </a:moveTo>
                <a:lnTo>
                  <a:pt x="6747605" y="998628"/>
                </a:lnTo>
                <a:lnTo>
                  <a:pt x="6753135" y="998628"/>
                </a:lnTo>
                <a:lnTo>
                  <a:pt x="6753135" y="997549"/>
                </a:lnTo>
                <a:close/>
                <a:moveTo>
                  <a:pt x="7684878" y="996875"/>
                </a:moveTo>
                <a:cubicBezTo>
                  <a:pt x="7684878" y="999034"/>
                  <a:pt x="7675482" y="1000832"/>
                  <a:pt x="7656689" y="1002271"/>
                </a:cubicBezTo>
                <a:cubicBezTo>
                  <a:pt x="7656689" y="1003709"/>
                  <a:pt x="7654891" y="1004429"/>
                  <a:pt x="7651294" y="1004429"/>
                </a:cubicBezTo>
                <a:lnTo>
                  <a:pt x="7650215" y="1004429"/>
                </a:lnTo>
                <a:cubicBezTo>
                  <a:pt x="7647158" y="1001551"/>
                  <a:pt x="7644281" y="1000113"/>
                  <a:pt x="7641583" y="1000113"/>
                </a:cubicBezTo>
                <a:lnTo>
                  <a:pt x="7631737" y="1000113"/>
                </a:lnTo>
                <a:lnTo>
                  <a:pt x="7631737" y="1011442"/>
                </a:lnTo>
                <a:cubicBezTo>
                  <a:pt x="7631737" y="1020164"/>
                  <a:pt x="7629939" y="1025964"/>
                  <a:pt x="7626342" y="1028841"/>
                </a:cubicBezTo>
                <a:cubicBezTo>
                  <a:pt x="7629939" y="1030820"/>
                  <a:pt x="7631737" y="1033697"/>
                  <a:pt x="7631737" y="1037474"/>
                </a:cubicBezTo>
                <a:lnTo>
                  <a:pt x="7637132" y="1037474"/>
                </a:lnTo>
                <a:lnTo>
                  <a:pt x="7659926" y="1040710"/>
                </a:lnTo>
                <a:lnTo>
                  <a:pt x="7669772" y="1039631"/>
                </a:lnTo>
                <a:lnTo>
                  <a:pt x="7697961" y="1039631"/>
                </a:lnTo>
                <a:lnTo>
                  <a:pt x="7710909" y="1036394"/>
                </a:lnTo>
                <a:lnTo>
                  <a:pt x="7713067" y="1036394"/>
                </a:lnTo>
                <a:lnTo>
                  <a:pt x="7720755" y="1038552"/>
                </a:lnTo>
                <a:lnTo>
                  <a:pt x="7729387" y="1036394"/>
                </a:lnTo>
                <a:lnTo>
                  <a:pt x="7735861" y="1038552"/>
                </a:lnTo>
                <a:lnTo>
                  <a:pt x="7738019" y="1036394"/>
                </a:lnTo>
                <a:lnTo>
                  <a:pt x="7738019" y="1033158"/>
                </a:lnTo>
                <a:lnTo>
                  <a:pt x="7735861" y="1029920"/>
                </a:lnTo>
                <a:lnTo>
                  <a:pt x="7736940" y="1021288"/>
                </a:lnTo>
                <a:lnTo>
                  <a:pt x="7734782" y="1016837"/>
                </a:lnTo>
                <a:lnTo>
                  <a:pt x="7735861" y="1009823"/>
                </a:lnTo>
                <a:cubicBezTo>
                  <a:pt x="7735861" y="1003350"/>
                  <a:pt x="7733703" y="1000113"/>
                  <a:pt x="7729387" y="1000113"/>
                </a:cubicBezTo>
                <a:lnTo>
                  <a:pt x="7717518" y="997955"/>
                </a:lnTo>
                <a:lnTo>
                  <a:pt x="7716439" y="997955"/>
                </a:lnTo>
                <a:cubicBezTo>
                  <a:pt x="7713652" y="1000113"/>
                  <a:pt x="7710370" y="1001192"/>
                  <a:pt x="7706593" y="1001192"/>
                </a:cubicBezTo>
                <a:lnTo>
                  <a:pt x="7696882" y="1001192"/>
                </a:lnTo>
                <a:close/>
                <a:moveTo>
                  <a:pt x="5111608" y="996739"/>
                </a:moveTo>
                <a:lnTo>
                  <a:pt x="5102976" y="1002134"/>
                </a:lnTo>
                <a:lnTo>
                  <a:pt x="5100818" y="1002134"/>
                </a:lnTo>
                <a:lnTo>
                  <a:pt x="5097581" y="999975"/>
                </a:lnTo>
                <a:lnTo>
                  <a:pt x="5087870" y="999975"/>
                </a:lnTo>
                <a:lnTo>
                  <a:pt x="5086791" y="1003213"/>
                </a:lnTo>
                <a:lnTo>
                  <a:pt x="5090028" y="1010766"/>
                </a:lnTo>
                <a:lnTo>
                  <a:pt x="5090028" y="1019398"/>
                </a:lnTo>
                <a:lnTo>
                  <a:pt x="5087870" y="1022635"/>
                </a:lnTo>
                <a:lnTo>
                  <a:pt x="5088949" y="1026816"/>
                </a:lnTo>
                <a:lnTo>
                  <a:pt x="5087870" y="1031132"/>
                </a:lnTo>
                <a:lnTo>
                  <a:pt x="5090028" y="1043001"/>
                </a:lnTo>
                <a:lnTo>
                  <a:pt x="5088949" y="1047317"/>
                </a:lnTo>
                <a:cubicBezTo>
                  <a:pt x="5088949" y="1056579"/>
                  <a:pt x="5090747" y="1061209"/>
                  <a:pt x="5094344" y="1061209"/>
                </a:cubicBezTo>
                <a:lnTo>
                  <a:pt x="5101897" y="1065525"/>
                </a:lnTo>
                <a:cubicBezTo>
                  <a:pt x="5107652" y="1065525"/>
                  <a:pt x="5110529" y="1063007"/>
                  <a:pt x="5110529" y="1057972"/>
                </a:cubicBezTo>
                <a:lnTo>
                  <a:pt x="5110529" y="1025737"/>
                </a:lnTo>
                <a:lnTo>
                  <a:pt x="5114710" y="1020477"/>
                </a:lnTo>
                <a:lnTo>
                  <a:pt x="5109450" y="1015082"/>
                </a:lnTo>
                <a:cubicBezTo>
                  <a:pt x="5109450" y="1006989"/>
                  <a:pt x="5111563" y="1002313"/>
                  <a:pt x="5115789" y="1001055"/>
                </a:cubicBezTo>
                <a:cubicBezTo>
                  <a:pt x="5115070" y="998177"/>
                  <a:pt x="5113676" y="996739"/>
                  <a:pt x="5111608" y="996739"/>
                </a:cubicBezTo>
                <a:close/>
                <a:moveTo>
                  <a:pt x="3101833" y="996738"/>
                </a:moveTo>
                <a:lnTo>
                  <a:pt x="3093201" y="1002133"/>
                </a:lnTo>
                <a:lnTo>
                  <a:pt x="3091043" y="1002133"/>
                </a:lnTo>
                <a:lnTo>
                  <a:pt x="3087806" y="999975"/>
                </a:lnTo>
                <a:lnTo>
                  <a:pt x="3078095" y="999975"/>
                </a:lnTo>
                <a:lnTo>
                  <a:pt x="3077016" y="1003212"/>
                </a:lnTo>
                <a:lnTo>
                  <a:pt x="3080253" y="1010765"/>
                </a:lnTo>
                <a:lnTo>
                  <a:pt x="3080253" y="1019397"/>
                </a:lnTo>
                <a:lnTo>
                  <a:pt x="3078095" y="1022634"/>
                </a:lnTo>
                <a:lnTo>
                  <a:pt x="3079174" y="1026815"/>
                </a:lnTo>
                <a:lnTo>
                  <a:pt x="3078095" y="1031131"/>
                </a:lnTo>
                <a:lnTo>
                  <a:pt x="3080253" y="1043001"/>
                </a:lnTo>
                <a:lnTo>
                  <a:pt x="3079174" y="1047316"/>
                </a:lnTo>
                <a:cubicBezTo>
                  <a:pt x="3079174" y="1056578"/>
                  <a:pt x="3080972" y="1061208"/>
                  <a:pt x="3084569" y="1061208"/>
                </a:cubicBezTo>
                <a:lnTo>
                  <a:pt x="3092122" y="1065525"/>
                </a:lnTo>
                <a:cubicBezTo>
                  <a:pt x="3097876" y="1065525"/>
                  <a:pt x="3100754" y="1063007"/>
                  <a:pt x="3100754" y="1057971"/>
                </a:cubicBezTo>
                <a:lnTo>
                  <a:pt x="3100754" y="1025736"/>
                </a:lnTo>
                <a:lnTo>
                  <a:pt x="3104935" y="1020476"/>
                </a:lnTo>
                <a:lnTo>
                  <a:pt x="3099675" y="1015081"/>
                </a:lnTo>
                <a:cubicBezTo>
                  <a:pt x="3099675" y="1006988"/>
                  <a:pt x="3101788" y="1002313"/>
                  <a:pt x="3106014" y="1001054"/>
                </a:cubicBezTo>
                <a:cubicBezTo>
                  <a:pt x="3105294" y="998177"/>
                  <a:pt x="3103901" y="996738"/>
                  <a:pt x="3101833" y="996738"/>
                </a:cubicBezTo>
                <a:close/>
                <a:moveTo>
                  <a:pt x="1092061" y="996737"/>
                </a:moveTo>
                <a:lnTo>
                  <a:pt x="1083427" y="1002132"/>
                </a:lnTo>
                <a:lnTo>
                  <a:pt x="1081270" y="1002132"/>
                </a:lnTo>
                <a:lnTo>
                  <a:pt x="1078033" y="999974"/>
                </a:lnTo>
                <a:lnTo>
                  <a:pt x="1068322" y="999974"/>
                </a:lnTo>
                <a:lnTo>
                  <a:pt x="1067244" y="1003211"/>
                </a:lnTo>
                <a:lnTo>
                  <a:pt x="1070481" y="1010764"/>
                </a:lnTo>
                <a:lnTo>
                  <a:pt x="1070481" y="1019396"/>
                </a:lnTo>
                <a:lnTo>
                  <a:pt x="1068322" y="1022633"/>
                </a:lnTo>
                <a:lnTo>
                  <a:pt x="1069401" y="1026814"/>
                </a:lnTo>
                <a:lnTo>
                  <a:pt x="1068322" y="1031130"/>
                </a:lnTo>
                <a:lnTo>
                  <a:pt x="1070481" y="1042999"/>
                </a:lnTo>
                <a:lnTo>
                  <a:pt x="1069401" y="1047315"/>
                </a:lnTo>
                <a:cubicBezTo>
                  <a:pt x="1069401" y="1056577"/>
                  <a:pt x="1071199" y="1061208"/>
                  <a:pt x="1074797" y="1061208"/>
                </a:cubicBezTo>
                <a:lnTo>
                  <a:pt x="1082349" y="1065524"/>
                </a:lnTo>
                <a:cubicBezTo>
                  <a:pt x="1088104" y="1065524"/>
                  <a:pt x="1090982" y="1063006"/>
                  <a:pt x="1090982" y="1057971"/>
                </a:cubicBezTo>
                <a:lnTo>
                  <a:pt x="1090982" y="1025735"/>
                </a:lnTo>
                <a:lnTo>
                  <a:pt x="1095161" y="1020475"/>
                </a:lnTo>
                <a:lnTo>
                  <a:pt x="1089903" y="1015080"/>
                </a:lnTo>
                <a:cubicBezTo>
                  <a:pt x="1089903" y="1006987"/>
                  <a:pt x="1092015" y="1002312"/>
                  <a:pt x="1096242" y="1001053"/>
                </a:cubicBezTo>
                <a:cubicBezTo>
                  <a:pt x="1095521" y="998176"/>
                  <a:pt x="1094128" y="996737"/>
                  <a:pt x="1092061" y="996737"/>
                </a:cubicBezTo>
                <a:close/>
                <a:moveTo>
                  <a:pt x="2244677" y="995845"/>
                </a:moveTo>
                <a:lnTo>
                  <a:pt x="2241443" y="999216"/>
                </a:lnTo>
                <a:lnTo>
                  <a:pt x="2247915" y="1010141"/>
                </a:lnTo>
                <a:lnTo>
                  <a:pt x="2252232" y="1010141"/>
                </a:lnTo>
                <a:lnTo>
                  <a:pt x="2253311" y="1006769"/>
                </a:lnTo>
                <a:cubicBezTo>
                  <a:pt x="2251153" y="999666"/>
                  <a:pt x="2248995" y="996024"/>
                  <a:pt x="2246837" y="995845"/>
                </a:cubicBezTo>
                <a:close/>
                <a:moveTo>
                  <a:pt x="6134206" y="995390"/>
                </a:moveTo>
                <a:lnTo>
                  <a:pt x="6132048" y="997548"/>
                </a:lnTo>
                <a:lnTo>
                  <a:pt x="6132048" y="999707"/>
                </a:lnTo>
                <a:lnTo>
                  <a:pt x="6135285" y="999707"/>
                </a:lnTo>
                <a:lnTo>
                  <a:pt x="6137308" y="997548"/>
                </a:lnTo>
                <a:lnTo>
                  <a:pt x="6135285" y="995390"/>
                </a:lnTo>
                <a:close/>
                <a:moveTo>
                  <a:pt x="219172" y="993248"/>
                </a:moveTo>
                <a:lnTo>
                  <a:pt x="219172" y="994327"/>
                </a:lnTo>
                <a:lnTo>
                  <a:pt x="222409" y="994327"/>
                </a:lnTo>
                <a:lnTo>
                  <a:pt x="222409" y="993248"/>
                </a:lnTo>
                <a:close/>
                <a:moveTo>
                  <a:pt x="161985" y="993248"/>
                </a:moveTo>
                <a:lnTo>
                  <a:pt x="160906" y="994327"/>
                </a:lnTo>
                <a:lnTo>
                  <a:pt x="160906" y="996485"/>
                </a:lnTo>
                <a:lnTo>
                  <a:pt x="161985" y="996485"/>
                </a:lnTo>
                <a:lnTo>
                  <a:pt x="164143" y="994327"/>
                </a:lnTo>
                <a:lnTo>
                  <a:pt x="164143" y="993248"/>
                </a:lnTo>
                <a:close/>
                <a:moveTo>
                  <a:pt x="109114" y="993248"/>
                </a:moveTo>
                <a:lnTo>
                  <a:pt x="109114" y="995406"/>
                </a:lnTo>
                <a:lnTo>
                  <a:pt x="111272" y="993248"/>
                </a:lnTo>
                <a:close/>
                <a:moveTo>
                  <a:pt x="38979" y="993248"/>
                </a:moveTo>
                <a:lnTo>
                  <a:pt x="38979" y="997564"/>
                </a:lnTo>
                <a:lnTo>
                  <a:pt x="42216" y="996485"/>
                </a:lnTo>
                <a:lnTo>
                  <a:pt x="42216" y="995406"/>
                </a:lnTo>
                <a:lnTo>
                  <a:pt x="40058" y="993248"/>
                </a:lnTo>
                <a:close/>
                <a:moveTo>
                  <a:pt x="30347" y="993248"/>
                </a:moveTo>
                <a:lnTo>
                  <a:pt x="30347" y="994327"/>
                </a:lnTo>
                <a:lnTo>
                  <a:pt x="32505" y="994327"/>
                </a:lnTo>
                <a:lnTo>
                  <a:pt x="32505" y="993248"/>
                </a:lnTo>
                <a:close/>
                <a:moveTo>
                  <a:pt x="5642194" y="991344"/>
                </a:moveTo>
                <a:lnTo>
                  <a:pt x="5642194" y="993368"/>
                </a:lnTo>
                <a:lnTo>
                  <a:pt x="5645431" y="996604"/>
                </a:lnTo>
                <a:lnTo>
                  <a:pt x="5647589" y="994446"/>
                </a:lnTo>
                <a:lnTo>
                  <a:pt x="5643273" y="991344"/>
                </a:lnTo>
                <a:close/>
                <a:moveTo>
                  <a:pt x="2219861" y="989370"/>
                </a:moveTo>
                <a:lnTo>
                  <a:pt x="2219861" y="992607"/>
                </a:lnTo>
                <a:lnTo>
                  <a:pt x="2220941" y="992607"/>
                </a:lnTo>
                <a:lnTo>
                  <a:pt x="2223098" y="990450"/>
                </a:lnTo>
                <a:lnTo>
                  <a:pt x="2223098" y="989370"/>
                </a:lnTo>
                <a:close/>
                <a:moveTo>
                  <a:pt x="6709436" y="988917"/>
                </a:moveTo>
                <a:lnTo>
                  <a:pt x="6709436" y="991075"/>
                </a:lnTo>
                <a:lnTo>
                  <a:pt x="6710515" y="991075"/>
                </a:lnTo>
                <a:lnTo>
                  <a:pt x="6710515" y="988917"/>
                </a:lnTo>
                <a:close/>
                <a:moveTo>
                  <a:pt x="6283648" y="987973"/>
                </a:moveTo>
                <a:lnTo>
                  <a:pt x="6283648" y="989052"/>
                </a:lnTo>
                <a:lnTo>
                  <a:pt x="6285806" y="989052"/>
                </a:lnTo>
                <a:lnTo>
                  <a:pt x="6285806" y="987973"/>
                </a:lnTo>
                <a:close/>
                <a:moveTo>
                  <a:pt x="2080671" y="987212"/>
                </a:moveTo>
                <a:lnTo>
                  <a:pt x="2080671" y="991528"/>
                </a:lnTo>
                <a:lnTo>
                  <a:pt x="2082828" y="991528"/>
                </a:lnTo>
                <a:lnTo>
                  <a:pt x="2082828" y="987212"/>
                </a:lnTo>
                <a:close/>
                <a:moveTo>
                  <a:pt x="6121392" y="983792"/>
                </a:moveTo>
                <a:lnTo>
                  <a:pt x="6122471" y="983792"/>
                </a:lnTo>
                <a:lnTo>
                  <a:pt x="6136364" y="991210"/>
                </a:lnTo>
                <a:cubicBezTo>
                  <a:pt x="6143917" y="992288"/>
                  <a:pt x="6150616" y="995481"/>
                  <a:pt x="6156460" y="1000786"/>
                </a:cubicBezTo>
                <a:lnTo>
                  <a:pt x="6175477" y="1004967"/>
                </a:lnTo>
                <a:lnTo>
                  <a:pt x="6179794" y="1004967"/>
                </a:lnTo>
                <a:cubicBezTo>
                  <a:pt x="6190404" y="996515"/>
                  <a:pt x="6197103" y="992288"/>
                  <a:pt x="6199890" y="992288"/>
                </a:cubicBezTo>
                <a:lnTo>
                  <a:pt x="6204206" y="992288"/>
                </a:lnTo>
                <a:cubicBezTo>
                  <a:pt x="6206814" y="992288"/>
                  <a:pt x="6214232" y="996515"/>
                  <a:pt x="6226460" y="1004967"/>
                </a:cubicBezTo>
                <a:lnTo>
                  <a:pt x="6230642" y="1003888"/>
                </a:lnTo>
                <a:lnTo>
                  <a:pt x="6232800" y="1007125"/>
                </a:lnTo>
                <a:lnTo>
                  <a:pt x="6232800" y="1013464"/>
                </a:lnTo>
                <a:lnTo>
                  <a:pt x="6224302" y="1021961"/>
                </a:lnTo>
                <a:lnTo>
                  <a:pt x="6225381" y="1023040"/>
                </a:lnTo>
                <a:lnTo>
                  <a:pt x="6224302" y="1033561"/>
                </a:lnTo>
                <a:lnTo>
                  <a:pt x="6224302" y="1040979"/>
                </a:lnTo>
                <a:lnTo>
                  <a:pt x="6225381" y="1063233"/>
                </a:lnTo>
                <a:lnTo>
                  <a:pt x="6221065" y="1072809"/>
                </a:lnTo>
                <a:lnTo>
                  <a:pt x="6223223" y="1076047"/>
                </a:lnTo>
                <a:lnTo>
                  <a:pt x="6221065" y="1086567"/>
                </a:lnTo>
                <a:cubicBezTo>
                  <a:pt x="6224662" y="1092591"/>
                  <a:pt x="6226460" y="1096817"/>
                  <a:pt x="6226460" y="1099245"/>
                </a:cubicBezTo>
                <a:cubicBezTo>
                  <a:pt x="6226460" y="1105809"/>
                  <a:pt x="6221830" y="1109720"/>
                  <a:pt x="6212568" y="1110979"/>
                </a:cubicBezTo>
                <a:lnTo>
                  <a:pt x="6208387" y="1109900"/>
                </a:lnTo>
                <a:lnTo>
                  <a:pt x="6200969" y="1115160"/>
                </a:lnTo>
                <a:cubicBezTo>
                  <a:pt x="6188201" y="1115160"/>
                  <a:pt x="6181817" y="1112688"/>
                  <a:pt x="6181817" y="1107742"/>
                </a:cubicBezTo>
                <a:lnTo>
                  <a:pt x="6182896" y="1100324"/>
                </a:lnTo>
                <a:lnTo>
                  <a:pt x="6180873" y="1093985"/>
                </a:lnTo>
                <a:lnTo>
                  <a:pt x="6164957" y="1092906"/>
                </a:lnTo>
                <a:lnTo>
                  <a:pt x="6162799" y="1095064"/>
                </a:lnTo>
                <a:lnTo>
                  <a:pt x="6164957" y="1112058"/>
                </a:lnTo>
                <a:lnTo>
                  <a:pt x="6161720" y="1114216"/>
                </a:lnTo>
                <a:lnTo>
                  <a:pt x="6152144" y="1110979"/>
                </a:lnTo>
                <a:lnTo>
                  <a:pt x="6147963" y="1110979"/>
                </a:lnTo>
                <a:lnTo>
                  <a:pt x="6125708" y="1119476"/>
                </a:lnTo>
                <a:cubicBezTo>
                  <a:pt x="6124989" y="1113991"/>
                  <a:pt x="6123236" y="1108327"/>
                  <a:pt x="6120448" y="1102482"/>
                </a:cubicBezTo>
                <a:lnTo>
                  <a:pt x="6124629" y="1093985"/>
                </a:lnTo>
                <a:lnTo>
                  <a:pt x="6124629" y="1083464"/>
                </a:lnTo>
                <a:cubicBezTo>
                  <a:pt x="6124629" y="1080047"/>
                  <a:pt x="6123550" y="1077575"/>
                  <a:pt x="6121392" y="1076047"/>
                </a:cubicBezTo>
                <a:lnTo>
                  <a:pt x="6121392" y="1073888"/>
                </a:lnTo>
                <a:lnTo>
                  <a:pt x="6122471" y="1073888"/>
                </a:lnTo>
                <a:lnTo>
                  <a:pt x="6121392" y="1061210"/>
                </a:lnTo>
                <a:lnTo>
                  <a:pt x="6121392" y="1055815"/>
                </a:lnTo>
                <a:lnTo>
                  <a:pt x="6122471" y="1050555"/>
                </a:lnTo>
                <a:lnTo>
                  <a:pt x="6121392" y="1044216"/>
                </a:lnTo>
                <a:lnTo>
                  <a:pt x="6121392" y="1031403"/>
                </a:lnTo>
                <a:lnTo>
                  <a:pt x="6120448" y="1021961"/>
                </a:lnTo>
                <a:lnTo>
                  <a:pt x="6122471" y="1017645"/>
                </a:lnTo>
                <a:lnTo>
                  <a:pt x="6120448" y="1007125"/>
                </a:lnTo>
                <a:lnTo>
                  <a:pt x="6121392" y="1002809"/>
                </a:lnTo>
                <a:lnTo>
                  <a:pt x="6119369" y="997548"/>
                </a:lnTo>
                <a:lnTo>
                  <a:pt x="6121392" y="993233"/>
                </a:lnTo>
                <a:lnTo>
                  <a:pt x="6120448" y="984870"/>
                </a:lnTo>
                <a:close/>
                <a:moveTo>
                  <a:pt x="74586" y="983537"/>
                </a:moveTo>
                <a:lnTo>
                  <a:pt x="74586" y="984616"/>
                </a:lnTo>
                <a:lnTo>
                  <a:pt x="76744" y="984616"/>
                </a:lnTo>
                <a:lnTo>
                  <a:pt x="76744" y="983537"/>
                </a:lnTo>
                <a:close/>
                <a:moveTo>
                  <a:pt x="6265574" y="982712"/>
                </a:moveTo>
                <a:lnTo>
                  <a:pt x="6264630" y="983792"/>
                </a:lnTo>
                <a:lnTo>
                  <a:pt x="6264630" y="987973"/>
                </a:lnTo>
                <a:lnTo>
                  <a:pt x="6266653" y="990131"/>
                </a:lnTo>
                <a:lnTo>
                  <a:pt x="6267732" y="990131"/>
                </a:lnTo>
                <a:lnTo>
                  <a:pt x="6269890" y="987973"/>
                </a:lnTo>
                <a:lnTo>
                  <a:pt x="6269890" y="983792"/>
                </a:lnTo>
                <a:close/>
                <a:moveTo>
                  <a:pt x="6097115" y="982712"/>
                </a:moveTo>
                <a:lnTo>
                  <a:pt x="6097115" y="983792"/>
                </a:lnTo>
                <a:lnTo>
                  <a:pt x="6098194" y="986893"/>
                </a:lnTo>
                <a:lnTo>
                  <a:pt x="6099138" y="986893"/>
                </a:lnTo>
                <a:lnTo>
                  <a:pt x="6099138" y="985814"/>
                </a:lnTo>
                <a:lnTo>
                  <a:pt x="6098194" y="982712"/>
                </a:lnTo>
                <a:close/>
                <a:moveTo>
                  <a:pt x="5601461" y="982712"/>
                </a:moveTo>
                <a:lnTo>
                  <a:pt x="5601461" y="985949"/>
                </a:lnTo>
                <a:lnTo>
                  <a:pt x="5602540" y="985949"/>
                </a:lnTo>
                <a:lnTo>
                  <a:pt x="5602540" y="982712"/>
                </a:lnTo>
                <a:close/>
                <a:moveTo>
                  <a:pt x="210540" y="982458"/>
                </a:moveTo>
                <a:lnTo>
                  <a:pt x="210540" y="984616"/>
                </a:lnTo>
                <a:lnTo>
                  <a:pt x="211619" y="984616"/>
                </a:lnTo>
                <a:lnTo>
                  <a:pt x="211619" y="982458"/>
                </a:lnTo>
                <a:close/>
                <a:moveTo>
                  <a:pt x="3735059" y="981227"/>
                </a:moveTo>
                <a:cubicBezTo>
                  <a:pt x="3718515" y="988061"/>
                  <a:pt x="3710242" y="993096"/>
                  <a:pt x="3710242" y="996333"/>
                </a:cubicBezTo>
                <a:lnTo>
                  <a:pt x="3712400" y="996333"/>
                </a:lnTo>
                <a:lnTo>
                  <a:pt x="3718874" y="995254"/>
                </a:lnTo>
                <a:lnTo>
                  <a:pt x="3729664" y="996333"/>
                </a:lnTo>
                <a:cubicBezTo>
                  <a:pt x="3733980" y="990759"/>
                  <a:pt x="3736138" y="986802"/>
                  <a:pt x="3736138" y="984464"/>
                </a:cubicBezTo>
                <a:lnTo>
                  <a:pt x="3736138" y="981227"/>
                </a:lnTo>
                <a:close/>
                <a:moveTo>
                  <a:pt x="6610032" y="980285"/>
                </a:moveTo>
                <a:lnTo>
                  <a:pt x="6611111" y="981364"/>
                </a:lnTo>
                <a:lnTo>
                  <a:pt x="6611111" y="982443"/>
                </a:lnTo>
                <a:lnTo>
                  <a:pt x="6607874" y="982443"/>
                </a:lnTo>
                <a:close/>
                <a:moveTo>
                  <a:pt x="7759734" y="980016"/>
                </a:moveTo>
                <a:lnTo>
                  <a:pt x="7757576" y="982174"/>
                </a:lnTo>
                <a:lnTo>
                  <a:pt x="7758655" y="983253"/>
                </a:lnTo>
                <a:lnTo>
                  <a:pt x="7760813" y="983253"/>
                </a:lnTo>
                <a:lnTo>
                  <a:pt x="7760813" y="980016"/>
                </a:lnTo>
                <a:close/>
                <a:moveTo>
                  <a:pt x="7606785" y="980016"/>
                </a:moveTo>
                <a:lnTo>
                  <a:pt x="7606785" y="982174"/>
                </a:lnTo>
                <a:lnTo>
                  <a:pt x="7610022" y="982174"/>
                </a:lnTo>
                <a:lnTo>
                  <a:pt x="7607864" y="980016"/>
                </a:lnTo>
                <a:close/>
                <a:moveTo>
                  <a:pt x="6265574" y="976374"/>
                </a:moveTo>
                <a:lnTo>
                  <a:pt x="6265574" y="977452"/>
                </a:lnTo>
                <a:lnTo>
                  <a:pt x="6267732" y="977452"/>
                </a:lnTo>
                <a:lnTo>
                  <a:pt x="6267732" y="976374"/>
                </a:lnTo>
                <a:close/>
                <a:moveTo>
                  <a:pt x="8117410" y="975161"/>
                </a:moveTo>
                <a:lnTo>
                  <a:pt x="8117410" y="976240"/>
                </a:lnTo>
                <a:lnTo>
                  <a:pt x="8120647" y="977319"/>
                </a:lnTo>
                <a:lnTo>
                  <a:pt x="8120647" y="975161"/>
                </a:lnTo>
                <a:close/>
                <a:moveTo>
                  <a:pt x="4233410" y="974535"/>
                </a:moveTo>
                <a:lnTo>
                  <a:pt x="4233410" y="975614"/>
                </a:lnTo>
                <a:lnTo>
                  <a:pt x="4243121" y="977772"/>
                </a:lnTo>
                <a:lnTo>
                  <a:pt x="4246358" y="977772"/>
                </a:lnTo>
                <a:lnTo>
                  <a:pt x="4246358" y="976693"/>
                </a:lnTo>
                <a:lnTo>
                  <a:pt x="4235568" y="974535"/>
                </a:lnTo>
                <a:close/>
                <a:moveTo>
                  <a:pt x="5567203" y="974080"/>
                </a:moveTo>
                <a:lnTo>
                  <a:pt x="5567203" y="977317"/>
                </a:lnTo>
                <a:lnTo>
                  <a:pt x="5568147" y="977317"/>
                </a:lnTo>
                <a:lnTo>
                  <a:pt x="5568147" y="974080"/>
                </a:lnTo>
                <a:close/>
                <a:moveTo>
                  <a:pt x="6275150" y="972058"/>
                </a:moveTo>
                <a:lnTo>
                  <a:pt x="6269890" y="973137"/>
                </a:lnTo>
                <a:lnTo>
                  <a:pt x="6269890" y="975294"/>
                </a:lnTo>
                <a:lnTo>
                  <a:pt x="6272992" y="975294"/>
                </a:lnTo>
                <a:lnTo>
                  <a:pt x="6275150" y="973137"/>
                </a:lnTo>
                <a:close/>
                <a:moveTo>
                  <a:pt x="7276843" y="970956"/>
                </a:moveTo>
                <a:lnTo>
                  <a:pt x="7276843" y="973114"/>
                </a:lnTo>
                <a:lnTo>
                  <a:pt x="7279001" y="975272"/>
                </a:lnTo>
                <a:lnTo>
                  <a:pt x="7280080" y="974193"/>
                </a:lnTo>
                <a:lnTo>
                  <a:pt x="7280080" y="973114"/>
                </a:lnTo>
                <a:lnTo>
                  <a:pt x="7277922" y="970956"/>
                </a:lnTo>
                <a:close/>
                <a:moveTo>
                  <a:pt x="5711790" y="969899"/>
                </a:moveTo>
                <a:lnTo>
                  <a:pt x="5712869" y="970978"/>
                </a:lnTo>
                <a:lnTo>
                  <a:pt x="5712869" y="975159"/>
                </a:lnTo>
                <a:lnTo>
                  <a:pt x="5707608" y="975159"/>
                </a:lnTo>
                <a:cubicBezTo>
                  <a:pt x="5701854" y="975159"/>
                  <a:pt x="5694346" y="976598"/>
                  <a:pt x="5685084" y="979475"/>
                </a:cubicBezTo>
                <a:lnTo>
                  <a:pt x="5678610" y="979475"/>
                </a:lnTo>
                <a:lnTo>
                  <a:pt x="5673215" y="976238"/>
                </a:lnTo>
                <a:lnTo>
                  <a:pt x="5672136" y="976238"/>
                </a:lnTo>
                <a:lnTo>
                  <a:pt x="5672136" y="977317"/>
                </a:lnTo>
                <a:cubicBezTo>
                  <a:pt x="5674294" y="977317"/>
                  <a:pt x="5675373" y="978036"/>
                  <a:pt x="5675373" y="979475"/>
                </a:cubicBezTo>
                <a:cubicBezTo>
                  <a:pt x="5674474" y="983072"/>
                  <a:pt x="5672001" y="984870"/>
                  <a:pt x="5667955" y="984870"/>
                </a:cubicBezTo>
                <a:lnTo>
                  <a:pt x="5667955" y="985949"/>
                </a:lnTo>
                <a:cubicBezTo>
                  <a:pt x="5670743" y="985949"/>
                  <a:pt x="5672136" y="986669"/>
                  <a:pt x="5672136" y="988107"/>
                </a:cubicBezTo>
                <a:lnTo>
                  <a:pt x="5672136" y="989186"/>
                </a:lnTo>
                <a:lnTo>
                  <a:pt x="5671057" y="990265"/>
                </a:lnTo>
                <a:lnTo>
                  <a:pt x="5671057" y="991344"/>
                </a:lnTo>
                <a:lnTo>
                  <a:pt x="5676452" y="994446"/>
                </a:lnTo>
                <a:lnTo>
                  <a:pt x="5681847" y="992424"/>
                </a:lnTo>
                <a:lnTo>
                  <a:pt x="5684005" y="995525"/>
                </a:lnTo>
                <a:lnTo>
                  <a:pt x="5685084" y="994446"/>
                </a:lnTo>
                <a:lnTo>
                  <a:pt x="5690479" y="995525"/>
                </a:lnTo>
                <a:lnTo>
                  <a:pt x="5703292" y="995525"/>
                </a:lnTo>
                <a:lnTo>
                  <a:pt x="5715027" y="996604"/>
                </a:lnTo>
                <a:lnTo>
                  <a:pt x="5720422" y="995525"/>
                </a:lnTo>
                <a:lnTo>
                  <a:pt x="5725817" y="998762"/>
                </a:lnTo>
                <a:lnTo>
                  <a:pt x="5726896" y="998762"/>
                </a:lnTo>
                <a:lnTo>
                  <a:pt x="5731212" y="995525"/>
                </a:lnTo>
                <a:lnTo>
                  <a:pt x="5730133" y="994446"/>
                </a:lnTo>
                <a:lnTo>
                  <a:pt x="5730133" y="993368"/>
                </a:lnTo>
                <a:cubicBezTo>
                  <a:pt x="5730133" y="989860"/>
                  <a:pt x="5730807" y="988107"/>
                  <a:pt x="5732156" y="988107"/>
                </a:cubicBezTo>
                <a:lnTo>
                  <a:pt x="5725817" y="976238"/>
                </a:lnTo>
                <a:lnTo>
                  <a:pt x="5724738" y="977317"/>
                </a:lnTo>
                <a:lnTo>
                  <a:pt x="5722580" y="977317"/>
                </a:lnTo>
                <a:cubicBezTo>
                  <a:pt x="5719343" y="977317"/>
                  <a:pt x="5715746" y="974844"/>
                  <a:pt x="5711790" y="969899"/>
                </a:cubicBezTo>
                <a:close/>
                <a:moveTo>
                  <a:pt x="2706261" y="969153"/>
                </a:moveTo>
                <a:lnTo>
                  <a:pt x="2704102" y="971177"/>
                </a:lnTo>
                <a:lnTo>
                  <a:pt x="2704102" y="972256"/>
                </a:lnTo>
                <a:lnTo>
                  <a:pt x="2706261" y="970232"/>
                </a:lnTo>
                <a:close/>
                <a:moveTo>
                  <a:pt x="5592829" y="968820"/>
                </a:moveTo>
                <a:cubicBezTo>
                  <a:pt x="5588064" y="968820"/>
                  <a:pt x="5584872" y="973451"/>
                  <a:pt x="5583253" y="982712"/>
                </a:cubicBezTo>
                <a:lnTo>
                  <a:pt x="5590671" y="1000920"/>
                </a:lnTo>
                <a:lnTo>
                  <a:pt x="5593908" y="1000920"/>
                </a:lnTo>
                <a:lnTo>
                  <a:pt x="5596066" y="994446"/>
                </a:lnTo>
                <a:cubicBezTo>
                  <a:pt x="5592290" y="994446"/>
                  <a:pt x="5590132" y="993412"/>
                  <a:pt x="5589592" y="991344"/>
                </a:cubicBezTo>
                <a:lnTo>
                  <a:pt x="5593908" y="987028"/>
                </a:lnTo>
                <a:lnTo>
                  <a:pt x="5591750" y="980554"/>
                </a:lnTo>
                <a:lnTo>
                  <a:pt x="5591750" y="977317"/>
                </a:lnTo>
                <a:lnTo>
                  <a:pt x="5596066" y="972057"/>
                </a:lnTo>
                <a:lnTo>
                  <a:pt x="5596066" y="970978"/>
                </a:lnTo>
                <a:cubicBezTo>
                  <a:pt x="5596066" y="969539"/>
                  <a:pt x="5594987" y="968820"/>
                  <a:pt x="5592829" y="968820"/>
                </a:cubicBezTo>
                <a:close/>
                <a:moveTo>
                  <a:pt x="6707278" y="968281"/>
                </a:moveTo>
                <a:lnTo>
                  <a:pt x="6707278" y="970574"/>
                </a:lnTo>
                <a:lnTo>
                  <a:pt x="6708357" y="970574"/>
                </a:lnTo>
                <a:lnTo>
                  <a:pt x="6708357" y="968281"/>
                </a:lnTo>
                <a:close/>
                <a:moveTo>
                  <a:pt x="2074197" y="967521"/>
                </a:moveTo>
                <a:lnTo>
                  <a:pt x="2073118" y="968600"/>
                </a:lnTo>
                <a:lnTo>
                  <a:pt x="2073118" y="971837"/>
                </a:lnTo>
                <a:cubicBezTo>
                  <a:pt x="2074554" y="974804"/>
                  <a:pt x="2076714" y="976288"/>
                  <a:pt x="2079590" y="976288"/>
                </a:cubicBezTo>
                <a:lnTo>
                  <a:pt x="2082828" y="975209"/>
                </a:lnTo>
                <a:lnTo>
                  <a:pt x="2082828" y="972916"/>
                </a:lnTo>
                <a:cubicBezTo>
                  <a:pt x="2082828" y="971117"/>
                  <a:pt x="2079949" y="969319"/>
                  <a:pt x="2074197" y="967521"/>
                </a:cubicBezTo>
                <a:close/>
                <a:moveTo>
                  <a:pt x="7283317" y="966775"/>
                </a:moveTo>
                <a:lnTo>
                  <a:pt x="7283317" y="967719"/>
                </a:lnTo>
                <a:lnTo>
                  <a:pt x="7285475" y="973114"/>
                </a:lnTo>
                <a:lnTo>
                  <a:pt x="7286554" y="973114"/>
                </a:lnTo>
                <a:lnTo>
                  <a:pt x="7286554" y="972035"/>
                </a:lnTo>
                <a:cubicBezTo>
                  <a:pt x="7285655" y="968528"/>
                  <a:pt x="7284576" y="966775"/>
                  <a:pt x="7283317" y="966775"/>
                </a:cubicBezTo>
                <a:close/>
                <a:moveTo>
                  <a:pt x="1614150" y="965985"/>
                </a:moveTo>
                <a:lnTo>
                  <a:pt x="1614150" y="971380"/>
                </a:lnTo>
                <a:lnTo>
                  <a:pt x="1616308" y="973539"/>
                </a:lnTo>
                <a:lnTo>
                  <a:pt x="1618465" y="967065"/>
                </a:lnTo>
                <a:lnTo>
                  <a:pt x="1617387" y="965985"/>
                </a:lnTo>
                <a:close/>
                <a:moveTo>
                  <a:pt x="6279466" y="965719"/>
                </a:moveTo>
                <a:lnTo>
                  <a:pt x="6277308" y="968955"/>
                </a:lnTo>
                <a:lnTo>
                  <a:pt x="6277308" y="970034"/>
                </a:lnTo>
                <a:lnTo>
                  <a:pt x="6280411" y="967876"/>
                </a:lnTo>
                <a:lnTo>
                  <a:pt x="6282569" y="967876"/>
                </a:lnTo>
                <a:lnTo>
                  <a:pt x="6283648" y="968955"/>
                </a:lnTo>
                <a:lnTo>
                  <a:pt x="6284727" y="968955"/>
                </a:lnTo>
                <a:lnTo>
                  <a:pt x="6285806" y="967876"/>
                </a:lnTo>
                <a:lnTo>
                  <a:pt x="6285806" y="966798"/>
                </a:lnTo>
                <a:close/>
                <a:moveTo>
                  <a:pt x="5567203" y="964504"/>
                </a:moveTo>
                <a:lnTo>
                  <a:pt x="5567203" y="967741"/>
                </a:lnTo>
                <a:lnTo>
                  <a:pt x="5568147" y="967741"/>
                </a:lnTo>
                <a:lnTo>
                  <a:pt x="5568147" y="964504"/>
                </a:lnTo>
                <a:close/>
                <a:moveTo>
                  <a:pt x="7598153" y="963696"/>
                </a:moveTo>
                <a:lnTo>
                  <a:pt x="7598153" y="969091"/>
                </a:lnTo>
                <a:lnTo>
                  <a:pt x="7599232" y="969091"/>
                </a:lnTo>
                <a:lnTo>
                  <a:pt x="7599232" y="963696"/>
                </a:lnTo>
                <a:close/>
                <a:moveTo>
                  <a:pt x="5562887" y="963425"/>
                </a:moveTo>
                <a:lnTo>
                  <a:pt x="5562887" y="967741"/>
                </a:lnTo>
                <a:lnTo>
                  <a:pt x="5563966" y="967741"/>
                </a:lnTo>
                <a:lnTo>
                  <a:pt x="5563966" y="963425"/>
                </a:lnTo>
                <a:close/>
                <a:moveTo>
                  <a:pt x="4094624" y="962666"/>
                </a:moveTo>
                <a:lnTo>
                  <a:pt x="4088150" y="965903"/>
                </a:lnTo>
                <a:lnTo>
                  <a:pt x="4088150" y="966982"/>
                </a:lnTo>
                <a:lnTo>
                  <a:pt x="4089229" y="966982"/>
                </a:lnTo>
                <a:cubicBezTo>
                  <a:pt x="4092466" y="965544"/>
                  <a:pt x="4094264" y="964105"/>
                  <a:pt x="4094624" y="962666"/>
                </a:cubicBezTo>
                <a:close/>
                <a:moveTo>
                  <a:pt x="2579746" y="961735"/>
                </a:moveTo>
                <a:lnTo>
                  <a:pt x="2586086" y="964837"/>
                </a:lnTo>
                <a:lnTo>
                  <a:pt x="2590268" y="963893"/>
                </a:lnTo>
                <a:cubicBezTo>
                  <a:pt x="2594852" y="965961"/>
                  <a:pt x="2600472" y="966995"/>
                  <a:pt x="2607126" y="966995"/>
                </a:cubicBezTo>
                <a:lnTo>
                  <a:pt x="2612386" y="966995"/>
                </a:lnTo>
                <a:cubicBezTo>
                  <a:pt x="2613465" y="968434"/>
                  <a:pt x="2617331" y="969153"/>
                  <a:pt x="2623986" y="969153"/>
                </a:cubicBezTo>
                <a:lnTo>
                  <a:pt x="2629246" y="974413"/>
                </a:lnTo>
                <a:lnTo>
                  <a:pt x="2629246" y="976437"/>
                </a:lnTo>
                <a:cubicBezTo>
                  <a:pt x="2629246" y="977875"/>
                  <a:pt x="2626458" y="979988"/>
                  <a:pt x="2620885" y="982776"/>
                </a:cubicBezTo>
                <a:lnTo>
                  <a:pt x="2620885" y="988036"/>
                </a:lnTo>
                <a:lnTo>
                  <a:pt x="2619804" y="996533"/>
                </a:lnTo>
                <a:lnTo>
                  <a:pt x="2620885" y="1008132"/>
                </a:lnTo>
                <a:lnTo>
                  <a:pt x="2620885" y="1020811"/>
                </a:lnTo>
                <a:lnTo>
                  <a:pt x="2621963" y="1026071"/>
                </a:lnTo>
                <a:lnTo>
                  <a:pt x="2626144" y="1026071"/>
                </a:lnTo>
                <a:lnTo>
                  <a:pt x="2639901" y="1024992"/>
                </a:lnTo>
                <a:lnTo>
                  <a:pt x="2644082" y="1026071"/>
                </a:lnTo>
                <a:lnTo>
                  <a:pt x="2653524" y="1024992"/>
                </a:lnTo>
                <a:lnTo>
                  <a:pt x="2665123" y="1028094"/>
                </a:lnTo>
                <a:cubicBezTo>
                  <a:pt x="2669348" y="1026565"/>
                  <a:pt x="2671462" y="1025172"/>
                  <a:pt x="2671462" y="1023913"/>
                </a:cubicBezTo>
                <a:lnTo>
                  <a:pt x="2671462" y="1020811"/>
                </a:lnTo>
                <a:cubicBezTo>
                  <a:pt x="2667955" y="1017933"/>
                  <a:pt x="2666202" y="1011954"/>
                  <a:pt x="2666202" y="1002872"/>
                </a:cubicBezTo>
                <a:lnTo>
                  <a:pt x="2667281" y="980753"/>
                </a:lnTo>
                <a:cubicBezTo>
                  <a:pt x="2663055" y="975987"/>
                  <a:pt x="2660942" y="972120"/>
                  <a:pt x="2660942" y="969153"/>
                </a:cubicBezTo>
                <a:lnTo>
                  <a:pt x="2660942" y="968074"/>
                </a:lnTo>
                <a:cubicBezTo>
                  <a:pt x="2660942" y="965916"/>
                  <a:pt x="2664448" y="964163"/>
                  <a:pt x="2671462" y="962814"/>
                </a:cubicBezTo>
                <a:cubicBezTo>
                  <a:pt x="2673709" y="962814"/>
                  <a:pt x="2676182" y="963848"/>
                  <a:pt x="2678880" y="965916"/>
                </a:cubicBezTo>
                <a:lnTo>
                  <a:pt x="2683061" y="961735"/>
                </a:lnTo>
                <a:cubicBezTo>
                  <a:pt x="2697088" y="962455"/>
                  <a:pt x="2705180" y="964568"/>
                  <a:pt x="2707339" y="968074"/>
                </a:cubicBezTo>
                <a:lnTo>
                  <a:pt x="2712599" y="965916"/>
                </a:lnTo>
                <a:cubicBezTo>
                  <a:pt x="2722400" y="967355"/>
                  <a:pt x="2727300" y="969109"/>
                  <a:pt x="2727300" y="971177"/>
                </a:cubicBezTo>
                <a:lnTo>
                  <a:pt x="2727300" y="974413"/>
                </a:lnTo>
                <a:cubicBezTo>
                  <a:pt x="2722444" y="979629"/>
                  <a:pt x="2720017" y="985608"/>
                  <a:pt x="2720017" y="992352"/>
                </a:cubicBezTo>
                <a:lnTo>
                  <a:pt x="2716780" y="995454"/>
                </a:lnTo>
                <a:lnTo>
                  <a:pt x="2717859" y="999635"/>
                </a:lnTo>
                <a:lnTo>
                  <a:pt x="2715701" y="1007053"/>
                </a:lnTo>
                <a:cubicBezTo>
                  <a:pt x="2718668" y="1014787"/>
                  <a:pt x="2720781" y="1018653"/>
                  <a:pt x="2722041" y="1018653"/>
                </a:cubicBezTo>
                <a:lnTo>
                  <a:pt x="2724199" y="1018653"/>
                </a:lnTo>
                <a:lnTo>
                  <a:pt x="2724199" y="1017574"/>
                </a:lnTo>
                <a:lnTo>
                  <a:pt x="2720961" y="1013392"/>
                </a:lnTo>
                <a:cubicBezTo>
                  <a:pt x="2722400" y="1013392"/>
                  <a:pt x="2726626" y="1008807"/>
                  <a:pt x="2733640" y="999635"/>
                </a:cubicBezTo>
                <a:lnTo>
                  <a:pt x="2739979" y="999635"/>
                </a:lnTo>
                <a:cubicBezTo>
                  <a:pt x="2745643" y="999635"/>
                  <a:pt x="2754410" y="1007368"/>
                  <a:pt x="2766280" y="1022834"/>
                </a:cubicBezTo>
                <a:lnTo>
                  <a:pt x="2769517" y="1026071"/>
                </a:lnTo>
                <a:lnTo>
                  <a:pt x="2769517" y="1030252"/>
                </a:lnTo>
                <a:lnTo>
                  <a:pt x="2765336" y="1034433"/>
                </a:lnTo>
                <a:lnTo>
                  <a:pt x="2754681" y="1034433"/>
                </a:lnTo>
                <a:cubicBezTo>
                  <a:pt x="2750544" y="1032365"/>
                  <a:pt x="2748476" y="1030252"/>
                  <a:pt x="2748476" y="1028094"/>
                </a:cubicBezTo>
                <a:lnTo>
                  <a:pt x="2744160" y="1028094"/>
                </a:lnTo>
                <a:cubicBezTo>
                  <a:pt x="2744160" y="1031241"/>
                  <a:pt x="2737865" y="1033354"/>
                  <a:pt x="2725278" y="1034433"/>
                </a:cubicBezTo>
                <a:cubicBezTo>
                  <a:pt x="2721231" y="1037760"/>
                  <a:pt x="2719117" y="1040233"/>
                  <a:pt x="2718938" y="1041851"/>
                </a:cubicBezTo>
                <a:lnTo>
                  <a:pt x="2720017" y="1056553"/>
                </a:lnTo>
                <a:lnTo>
                  <a:pt x="2720017" y="1057632"/>
                </a:lnTo>
                <a:lnTo>
                  <a:pt x="2716780" y="1066129"/>
                </a:lnTo>
                <a:lnTo>
                  <a:pt x="2720017" y="1077728"/>
                </a:lnTo>
                <a:lnTo>
                  <a:pt x="2720017" y="1078672"/>
                </a:lnTo>
                <a:cubicBezTo>
                  <a:pt x="2720017" y="1080830"/>
                  <a:pt x="2718578" y="1081909"/>
                  <a:pt x="2715701" y="1081909"/>
                </a:cubicBezTo>
                <a:lnTo>
                  <a:pt x="2716780" y="1086090"/>
                </a:lnTo>
                <a:lnTo>
                  <a:pt x="2715701" y="1095532"/>
                </a:lnTo>
                <a:lnTo>
                  <a:pt x="2716780" y="1094588"/>
                </a:lnTo>
                <a:lnTo>
                  <a:pt x="2717859" y="1094588"/>
                </a:lnTo>
                <a:lnTo>
                  <a:pt x="2718938" y="1095532"/>
                </a:lnTo>
                <a:lnTo>
                  <a:pt x="2718938" y="1096611"/>
                </a:lnTo>
                <a:lnTo>
                  <a:pt x="2715701" y="1106187"/>
                </a:lnTo>
                <a:lnTo>
                  <a:pt x="2717859" y="1108210"/>
                </a:lnTo>
                <a:lnTo>
                  <a:pt x="2720017" y="1108210"/>
                </a:lnTo>
                <a:cubicBezTo>
                  <a:pt x="2721185" y="1108210"/>
                  <a:pt x="2723613" y="1104344"/>
                  <a:pt x="2727300" y="1096611"/>
                </a:cubicBezTo>
                <a:lnTo>
                  <a:pt x="2739979" y="1086090"/>
                </a:lnTo>
                <a:cubicBezTo>
                  <a:pt x="2748611" y="1088249"/>
                  <a:pt x="2754229" y="1092115"/>
                  <a:pt x="2756838" y="1097690"/>
                </a:cubicBezTo>
                <a:cubicBezTo>
                  <a:pt x="2770864" y="1105422"/>
                  <a:pt x="2777878" y="1111762"/>
                  <a:pt x="2777878" y="1116707"/>
                </a:cubicBezTo>
                <a:lnTo>
                  <a:pt x="2778957" y="1120888"/>
                </a:lnTo>
                <a:lnTo>
                  <a:pt x="2770596" y="1125070"/>
                </a:lnTo>
                <a:lnTo>
                  <a:pt x="2768437" y="1125070"/>
                </a:lnTo>
                <a:cubicBezTo>
                  <a:pt x="2758456" y="1125070"/>
                  <a:pt x="2748970" y="1124035"/>
                  <a:pt x="2739979" y="1121967"/>
                </a:cubicBezTo>
                <a:lnTo>
                  <a:pt x="2738900" y="1121967"/>
                </a:lnTo>
                <a:lnTo>
                  <a:pt x="2734718" y="1125070"/>
                </a:lnTo>
                <a:lnTo>
                  <a:pt x="2725278" y="1125070"/>
                </a:lnTo>
                <a:cubicBezTo>
                  <a:pt x="2721770" y="1125070"/>
                  <a:pt x="2720017" y="1124395"/>
                  <a:pt x="2720017" y="1123046"/>
                </a:cubicBezTo>
                <a:lnTo>
                  <a:pt x="2714622" y="1123990"/>
                </a:lnTo>
                <a:lnTo>
                  <a:pt x="2708419" y="1123990"/>
                </a:lnTo>
                <a:lnTo>
                  <a:pt x="2702079" y="1123046"/>
                </a:lnTo>
                <a:lnTo>
                  <a:pt x="2690480" y="1126148"/>
                </a:lnTo>
                <a:lnTo>
                  <a:pt x="2677802" y="1123990"/>
                </a:lnTo>
                <a:lnTo>
                  <a:pt x="2673620" y="1125070"/>
                </a:lnTo>
                <a:lnTo>
                  <a:pt x="2664045" y="1123990"/>
                </a:lnTo>
                <a:lnTo>
                  <a:pt x="2657705" y="1125070"/>
                </a:lnTo>
                <a:lnTo>
                  <a:pt x="2643004" y="1119809"/>
                </a:lnTo>
                <a:cubicBezTo>
                  <a:pt x="2643004" y="1122777"/>
                  <a:pt x="2637024" y="1124530"/>
                  <a:pt x="2625064" y="1125070"/>
                </a:cubicBezTo>
                <a:cubicBezTo>
                  <a:pt x="2617511" y="1125070"/>
                  <a:pt x="2612611" y="1123316"/>
                  <a:pt x="2610363" y="1119809"/>
                </a:cubicBezTo>
                <a:lnTo>
                  <a:pt x="2609284" y="1119809"/>
                </a:lnTo>
                <a:lnTo>
                  <a:pt x="2611443" y="1123046"/>
                </a:lnTo>
                <a:lnTo>
                  <a:pt x="2610363" y="1123990"/>
                </a:lnTo>
                <a:lnTo>
                  <a:pt x="2609284" y="1123990"/>
                </a:lnTo>
                <a:lnTo>
                  <a:pt x="2592425" y="1125070"/>
                </a:lnTo>
                <a:lnTo>
                  <a:pt x="2577724" y="1123990"/>
                </a:lnTo>
                <a:lnTo>
                  <a:pt x="2574487" y="1125070"/>
                </a:lnTo>
                <a:cubicBezTo>
                  <a:pt x="2570980" y="1124170"/>
                  <a:pt x="2569227" y="1123136"/>
                  <a:pt x="2569227" y="1121967"/>
                </a:cubicBezTo>
                <a:lnTo>
                  <a:pt x="2569227" y="1118730"/>
                </a:lnTo>
                <a:lnTo>
                  <a:pt x="2571385" y="1118730"/>
                </a:lnTo>
                <a:lnTo>
                  <a:pt x="2571385" y="1115628"/>
                </a:lnTo>
                <a:lnTo>
                  <a:pt x="2569227" y="1108210"/>
                </a:lnTo>
                <a:lnTo>
                  <a:pt x="2572463" y="1102950"/>
                </a:lnTo>
                <a:lnTo>
                  <a:pt x="2569227" y="1090272"/>
                </a:lnTo>
                <a:lnTo>
                  <a:pt x="2569227" y="1088249"/>
                </a:lnTo>
                <a:lnTo>
                  <a:pt x="2573408" y="1077728"/>
                </a:lnTo>
                <a:cubicBezTo>
                  <a:pt x="2572418" y="1069096"/>
                  <a:pt x="2571025" y="1064151"/>
                  <a:pt x="2569227" y="1062892"/>
                </a:cubicBezTo>
                <a:lnTo>
                  <a:pt x="2570305" y="1059790"/>
                </a:lnTo>
                <a:lnTo>
                  <a:pt x="2569227" y="1037670"/>
                </a:lnTo>
                <a:lnTo>
                  <a:pt x="2569227" y="1036591"/>
                </a:lnTo>
                <a:cubicBezTo>
                  <a:pt x="2569227" y="1035332"/>
                  <a:pt x="2567473" y="1034253"/>
                  <a:pt x="2563966" y="1033354"/>
                </a:cubicBezTo>
                <a:lnTo>
                  <a:pt x="2559785" y="1034433"/>
                </a:lnTo>
                <a:lnTo>
                  <a:pt x="2558706" y="1034433"/>
                </a:lnTo>
                <a:lnTo>
                  <a:pt x="2555468" y="1032410"/>
                </a:lnTo>
                <a:lnTo>
                  <a:pt x="2554525" y="1032410"/>
                </a:lnTo>
                <a:lnTo>
                  <a:pt x="2548185" y="1033354"/>
                </a:lnTo>
                <a:lnTo>
                  <a:pt x="2544004" y="1032410"/>
                </a:lnTo>
                <a:lnTo>
                  <a:pt x="2535507" y="1034433"/>
                </a:lnTo>
                <a:lnTo>
                  <a:pt x="2532405" y="1034433"/>
                </a:lnTo>
                <a:lnTo>
                  <a:pt x="2530246" y="1032410"/>
                </a:lnTo>
                <a:lnTo>
                  <a:pt x="2530246" y="1028094"/>
                </a:lnTo>
                <a:lnTo>
                  <a:pt x="2533349" y="1024992"/>
                </a:lnTo>
                <a:lnTo>
                  <a:pt x="2538610" y="1024992"/>
                </a:lnTo>
                <a:cubicBezTo>
                  <a:pt x="2553625" y="1024992"/>
                  <a:pt x="2562078" y="1026026"/>
                  <a:pt x="2563966" y="1028094"/>
                </a:cubicBezTo>
                <a:lnTo>
                  <a:pt x="2568147" y="1028094"/>
                </a:lnTo>
                <a:lnTo>
                  <a:pt x="2571385" y="1016495"/>
                </a:lnTo>
                <a:lnTo>
                  <a:pt x="2568147" y="1005974"/>
                </a:lnTo>
                <a:cubicBezTo>
                  <a:pt x="2569586" y="1001029"/>
                  <a:pt x="2570664" y="991543"/>
                  <a:pt x="2571385" y="977516"/>
                </a:cubicBezTo>
                <a:cubicBezTo>
                  <a:pt x="2567158" y="972120"/>
                  <a:pt x="2565045" y="968254"/>
                  <a:pt x="2565045" y="965916"/>
                </a:cubicBezTo>
                <a:lnTo>
                  <a:pt x="2569227" y="962814"/>
                </a:lnTo>
                <a:lnTo>
                  <a:pt x="2573408" y="963893"/>
                </a:lnTo>
                <a:close/>
                <a:moveTo>
                  <a:pt x="5258622" y="960322"/>
                </a:moveTo>
                <a:lnTo>
                  <a:pt x="5260780" y="960322"/>
                </a:lnTo>
                <a:cubicBezTo>
                  <a:pt x="5284428" y="974259"/>
                  <a:pt x="5296612" y="983566"/>
                  <a:pt x="5297331" y="988242"/>
                </a:cubicBezTo>
                <a:lnTo>
                  <a:pt x="5298410" y="989320"/>
                </a:lnTo>
                <a:lnTo>
                  <a:pt x="5298410" y="992558"/>
                </a:lnTo>
                <a:cubicBezTo>
                  <a:pt x="5291936" y="998402"/>
                  <a:pt x="5288699" y="1006270"/>
                  <a:pt x="5288699" y="1016161"/>
                </a:cubicBezTo>
                <a:lnTo>
                  <a:pt x="5287620" y="1019398"/>
                </a:lnTo>
                <a:lnTo>
                  <a:pt x="5289778" y="1027895"/>
                </a:lnTo>
                <a:lnTo>
                  <a:pt x="5288699" y="1028974"/>
                </a:lnTo>
                <a:lnTo>
                  <a:pt x="5289778" y="1034369"/>
                </a:lnTo>
                <a:lnTo>
                  <a:pt x="5289778" y="1040843"/>
                </a:lnTo>
                <a:lnTo>
                  <a:pt x="5284518" y="1052712"/>
                </a:lnTo>
                <a:lnTo>
                  <a:pt x="5284518" y="1064446"/>
                </a:lnTo>
                <a:lnTo>
                  <a:pt x="5287620" y="1077394"/>
                </a:lnTo>
                <a:cubicBezTo>
                  <a:pt x="5286991" y="1089893"/>
                  <a:pt x="5285597" y="1097401"/>
                  <a:pt x="5283439" y="1099918"/>
                </a:cubicBezTo>
                <a:lnTo>
                  <a:pt x="5285597" y="1117047"/>
                </a:lnTo>
                <a:lnTo>
                  <a:pt x="5280202" y="1137549"/>
                </a:lnTo>
                <a:lnTo>
                  <a:pt x="5278044" y="1139707"/>
                </a:lnTo>
                <a:lnTo>
                  <a:pt x="5275886" y="1139707"/>
                </a:lnTo>
                <a:cubicBezTo>
                  <a:pt x="5275886" y="1135391"/>
                  <a:pt x="5275167" y="1133233"/>
                  <a:pt x="5273728" y="1133233"/>
                </a:cubicBezTo>
                <a:lnTo>
                  <a:pt x="5272649" y="1133233"/>
                </a:lnTo>
                <a:lnTo>
                  <a:pt x="5275886" y="1141730"/>
                </a:lnTo>
                <a:lnTo>
                  <a:pt x="5274807" y="1142809"/>
                </a:lnTo>
                <a:lnTo>
                  <a:pt x="5274807" y="1143888"/>
                </a:lnTo>
                <a:lnTo>
                  <a:pt x="5275886" y="1144967"/>
                </a:lnTo>
                <a:lnTo>
                  <a:pt x="5275886" y="1146046"/>
                </a:lnTo>
                <a:lnTo>
                  <a:pt x="5274807" y="1149283"/>
                </a:lnTo>
                <a:lnTo>
                  <a:pt x="5276965" y="1151441"/>
                </a:lnTo>
                <a:lnTo>
                  <a:pt x="5276965" y="1153599"/>
                </a:lnTo>
                <a:lnTo>
                  <a:pt x="5274807" y="1155756"/>
                </a:lnTo>
                <a:lnTo>
                  <a:pt x="5273728" y="1155756"/>
                </a:lnTo>
                <a:cubicBezTo>
                  <a:pt x="5272289" y="1155756"/>
                  <a:pt x="5271570" y="1154318"/>
                  <a:pt x="5271570" y="1151441"/>
                </a:cubicBezTo>
                <a:lnTo>
                  <a:pt x="5270491" y="1152520"/>
                </a:lnTo>
                <a:lnTo>
                  <a:pt x="5269412" y="1152520"/>
                </a:lnTo>
                <a:lnTo>
                  <a:pt x="5273728" y="1158994"/>
                </a:lnTo>
                <a:cubicBezTo>
                  <a:pt x="5273728" y="1164748"/>
                  <a:pt x="5268693" y="1170458"/>
                  <a:pt x="5258622" y="1176123"/>
                </a:cubicBezTo>
                <a:cubicBezTo>
                  <a:pt x="5255475" y="1176123"/>
                  <a:pt x="5248686" y="1178640"/>
                  <a:pt x="5238256" y="1183676"/>
                </a:cubicBezTo>
                <a:lnTo>
                  <a:pt x="5228680" y="1184755"/>
                </a:lnTo>
                <a:lnTo>
                  <a:pt x="5218969" y="1184755"/>
                </a:lnTo>
                <a:cubicBezTo>
                  <a:pt x="5216631" y="1183136"/>
                  <a:pt x="5213394" y="1175268"/>
                  <a:pt x="5209258" y="1161152"/>
                </a:cubicBezTo>
                <a:cubicBezTo>
                  <a:pt x="5202694" y="1151980"/>
                  <a:pt x="5194107" y="1145191"/>
                  <a:pt x="5183496" y="1140786"/>
                </a:cubicBezTo>
                <a:lnTo>
                  <a:pt x="5183496" y="1138627"/>
                </a:lnTo>
                <a:cubicBezTo>
                  <a:pt x="5183496" y="1135930"/>
                  <a:pt x="5193882" y="1133772"/>
                  <a:pt x="5214653" y="1132154"/>
                </a:cubicBezTo>
                <a:lnTo>
                  <a:pt x="5226522" y="1132154"/>
                </a:lnTo>
                <a:cubicBezTo>
                  <a:pt x="5228770" y="1132154"/>
                  <a:pt x="5231242" y="1125005"/>
                  <a:pt x="5233940" y="1110708"/>
                </a:cubicBezTo>
                <a:cubicBezTo>
                  <a:pt x="5236458" y="1109090"/>
                  <a:pt x="5238975" y="1103695"/>
                  <a:pt x="5241493" y="1094523"/>
                </a:cubicBezTo>
                <a:lnTo>
                  <a:pt x="5237177" y="1089128"/>
                </a:lnTo>
                <a:lnTo>
                  <a:pt x="5241493" y="1071999"/>
                </a:lnTo>
                <a:lnTo>
                  <a:pt x="5240414" y="1063367"/>
                </a:lnTo>
                <a:lnTo>
                  <a:pt x="5241493" y="1028974"/>
                </a:lnTo>
                <a:lnTo>
                  <a:pt x="5241493" y="1023714"/>
                </a:lnTo>
                <a:lnTo>
                  <a:pt x="5243651" y="1020477"/>
                </a:lnTo>
                <a:lnTo>
                  <a:pt x="5243651" y="1010766"/>
                </a:lnTo>
                <a:lnTo>
                  <a:pt x="5244730" y="994715"/>
                </a:lnTo>
                <a:lnTo>
                  <a:pt x="5235019" y="989320"/>
                </a:lnTo>
                <a:lnTo>
                  <a:pt x="5228680" y="991479"/>
                </a:lnTo>
                <a:lnTo>
                  <a:pt x="5227601" y="991479"/>
                </a:lnTo>
                <a:cubicBezTo>
                  <a:pt x="5223824" y="991479"/>
                  <a:pt x="5221666" y="990400"/>
                  <a:pt x="5221127" y="988242"/>
                </a:cubicBezTo>
                <a:cubicBezTo>
                  <a:pt x="5221127" y="985364"/>
                  <a:pt x="5227556" y="983206"/>
                  <a:pt x="5240414" y="981767"/>
                </a:cubicBezTo>
                <a:cubicBezTo>
                  <a:pt x="5248147" y="976373"/>
                  <a:pt x="5252822" y="970663"/>
                  <a:pt x="5254441" y="964638"/>
                </a:cubicBezTo>
                <a:cubicBezTo>
                  <a:pt x="5257228" y="964638"/>
                  <a:pt x="5258622" y="963200"/>
                  <a:pt x="5258622" y="960322"/>
                </a:cubicBezTo>
                <a:close/>
                <a:moveTo>
                  <a:pt x="3248847" y="960322"/>
                </a:moveTo>
                <a:lnTo>
                  <a:pt x="3251005" y="960322"/>
                </a:lnTo>
                <a:cubicBezTo>
                  <a:pt x="3274653" y="974259"/>
                  <a:pt x="3286837" y="983565"/>
                  <a:pt x="3287557" y="988241"/>
                </a:cubicBezTo>
                <a:lnTo>
                  <a:pt x="3288636" y="989320"/>
                </a:lnTo>
                <a:lnTo>
                  <a:pt x="3288636" y="992557"/>
                </a:lnTo>
                <a:cubicBezTo>
                  <a:pt x="3282161" y="998401"/>
                  <a:pt x="3278924" y="1006269"/>
                  <a:pt x="3278924" y="1016160"/>
                </a:cubicBezTo>
                <a:lnTo>
                  <a:pt x="3277845" y="1019397"/>
                </a:lnTo>
                <a:lnTo>
                  <a:pt x="3280003" y="1027894"/>
                </a:lnTo>
                <a:lnTo>
                  <a:pt x="3278924" y="1028973"/>
                </a:lnTo>
                <a:lnTo>
                  <a:pt x="3280003" y="1034368"/>
                </a:lnTo>
                <a:lnTo>
                  <a:pt x="3280003" y="1040843"/>
                </a:lnTo>
                <a:lnTo>
                  <a:pt x="3274743" y="1052711"/>
                </a:lnTo>
                <a:lnTo>
                  <a:pt x="3274743" y="1064445"/>
                </a:lnTo>
                <a:lnTo>
                  <a:pt x="3277845" y="1077393"/>
                </a:lnTo>
                <a:cubicBezTo>
                  <a:pt x="3277216" y="1089892"/>
                  <a:pt x="3275822" y="1097400"/>
                  <a:pt x="3273664" y="1099918"/>
                </a:cubicBezTo>
                <a:lnTo>
                  <a:pt x="3275822" y="1117047"/>
                </a:lnTo>
                <a:lnTo>
                  <a:pt x="3270427" y="1137548"/>
                </a:lnTo>
                <a:lnTo>
                  <a:pt x="3268269" y="1139706"/>
                </a:lnTo>
                <a:lnTo>
                  <a:pt x="3266111" y="1139706"/>
                </a:lnTo>
                <a:cubicBezTo>
                  <a:pt x="3266111" y="1135390"/>
                  <a:pt x="3265392" y="1133232"/>
                  <a:pt x="3263953" y="1133232"/>
                </a:cubicBezTo>
                <a:lnTo>
                  <a:pt x="3262874" y="1133232"/>
                </a:lnTo>
                <a:lnTo>
                  <a:pt x="3266111" y="1141729"/>
                </a:lnTo>
                <a:lnTo>
                  <a:pt x="3265032" y="1142808"/>
                </a:lnTo>
                <a:lnTo>
                  <a:pt x="3265032" y="1143887"/>
                </a:lnTo>
                <a:lnTo>
                  <a:pt x="3266111" y="1144966"/>
                </a:lnTo>
                <a:lnTo>
                  <a:pt x="3266111" y="1146045"/>
                </a:lnTo>
                <a:lnTo>
                  <a:pt x="3265032" y="1149282"/>
                </a:lnTo>
                <a:lnTo>
                  <a:pt x="3267190" y="1151440"/>
                </a:lnTo>
                <a:lnTo>
                  <a:pt x="3267190" y="1153598"/>
                </a:lnTo>
                <a:lnTo>
                  <a:pt x="3265032" y="1155756"/>
                </a:lnTo>
                <a:lnTo>
                  <a:pt x="3263953" y="1155756"/>
                </a:lnTo>
                <a:cubicBezTo>
                  <a:pt x="3262514" y="1155756"/>
                  <a:pt x="3261795" y="1154317"/>
                  <a:pt x="3261795" y="1151440"/>
                </a:cubicBezTo>
                <a:lnTo>
                  <a:pt x="3260716" y="1152519"/>
                </a:lnTo>
                <a:lnTo>
                  <a:pt x="3259637" y="1152519"/>
                </a:lnTo>
                <a:lnTo>
                  <a:pt x="3263953" y="1158993"/>
                </a:lnTo>
                <a:cubicBezTo>
                  <a:pt x="3263953" y="1164748"/>
                  <a:pt x="3258918" y="1170457"/>
                  <a:pt x="3248847" y="1176122"/>
                </a:cubicBezTo>
                <a:cubicBezTo>
                  <a:pt x="3245700" y="1176122"/>
                  <a:pt x="3238911" y="1178640"/>
                  <a:pt x="3228481" y="1183675"/>
                </a:cubicBezTo>
                <a:lnTo>
                  <a:pt x="3218905" y="1184754"/>
                </a:lnTo>
                <a:lnTo>
                  <a:pt x="3209194" y="1184754"/>
                </a:lnTo>
                <a:cubicBezTo>
                  <a:pt x="3206856" y="1183136"/>
                  <a:pt x="3203619" y="1175268"/>
                  <a:pt x="3199483" y="1161151"/>
                </a:cubicBezTo>
                <a:cubicBezTo>
                  <a:pt x="3192919" y="1151979"/>
                  <a:pt x="3184331" y="1145191"/>
                  <a:pt x="3173722" y="1140785"/>
                </a:cubicBezTo>
                <a:lnTo>
                  <a:pt x="3173722" y="1138627"/>
                </a:lnTo>
                <a:cubicBezTo>
                  <a:pt x="3173722" y="1135929"/>
                  <a:pt x="3184107" y="1133771"/>
                  <a:pt x="3204878" y="1132153"/>
                </a:cubicBezTo>
                <a:lnTo>
                  <a:pt x="3216747" y="1132153"/>
                </a:lnTo>
                <a:cubicBezTo>
                  <a:pt x="3218994" y="1132153"/>
                  <a:pt x="3221468" y="1125005"/>
                  <a:pt x="3224165" y="1110708"/>
                </a:cubicBezTo>
                <a:cubicBezTo>
                  <a:pt x="3226682" y="1109089"/>
                  <a:pt x="3229200" y="1103694"/>
                  <a:pt x="3231718" y="1094523"/>
                </a:cubicBezTo>
                <a:lnTo>
                  <a:pt x="3227402" y="1089128"/>
                </a:lnTo>
                <a:lnTo>
                  <a:pt x="3231718" y="1071998"/>
                </a:lnTo>
                <a:lnTo>
                  <a:pt x="3230639" y="1063366"/>
                </a:lnTo>
                <a:lnTo>
                  <a:pt x="3231718" y="1028973"/>
                </a:lnTo>
                <a:lnTo>
                  <a:pt x="3231718" y="1023713"/>
                </a:lnTo>
                <a:lnTo>
                  <a:pt x="3233876" y="1020476"/>
                </a:lnTo>
                <a:lnTo>
                  <a:pt x="3233876" y="1010765"/>
                </a:lnTo>
                <a:lnTo>
                  <a:pt x="3234955" y="994715"/>
                </a:lnTo>
                <a:lnTo>
                  <a:pt x="3225244" y="989320"/>
                </a:lnTo>
                <a:lnTo>
                  <a:pt x="3218905" y="991478"/>
                </a:lnTo>
                <a:lnTo>
                  <a:pt x="3217826" y="991478"/>
                </a:lnTo>
                <a:cubicBezTo>
                  <a:pt x="3214049" y="991478"/>
                  <a:pt x="3211891" y="990399"/>
                  <a:pt x="3211352" y="988241"/>
                </a:cubicBezTo>
                <a:cubicBezTo>
                  <a:pt x="3211352" y="985363"/>
                  <a:pt x="3217781" y="983206"/>
                  <a:pt x="3230639" y="981767"/>
                </a:cubicBezTo>
                <a:cubicBezTo>
                  <a:pt x="3238372" y="976372"/>
                  <a:pt x="3243048" y="970662"/>
                  <a:pt x="3244666" y="964638"/>
                </a:cubicBezTo>
                <a:cubicBezTo>
                  <a:pt x="3247453" y="964638"/>
                  <a:pt x="3248847" y="963199"/>
                  <a:pt x="3248847" y="960322"/>
                </a:cubicBezTo>
                <a:close/>
                <a:moveTo>
                  <a:pt x="1239074" y="960320"/>
                </a:moveTo>
                <a:lnTo>
                  <a:pt x="1241233" y="960320"/>
                </a:lnTo>
                <a:cubicBezTo>
                  <a:pt x="1264881" y="974258"/>
                  <a:pt x="1277064" y="983564"/>
                  <a:pt x="1277784" y="988240"/>
                </a:cubicBezTo>
                <a:lnTo>
                  <a:pt x="1278863" y="989319"/>
                </a:lnTo>
                <a:lnTo>
                  <a:pt x="1278863" y="992556"/>
                </a:lnTo>
                <a:cubicBezTo>
                  <a:pt x="1272389" y="998400"/>
                  <a:pt x="1269151" y="1006268"/>
                  <a:pt x="1269151" y="1016159"/>
                </a:cubicBezTo>
                <a:lnTo>
                  <a:pt x="1268072" y="1019396"/>
                </a:lnTo>
                <a:lnTo>
                  <a:pt x="1270231" y="1027893"/>
                </a:lnTo>
                <a:lnTo>
                  <a:pt x="1269151" y="1028972"/>
                </a:lnTo>
                <a:lnTo>
                  <a:pt x="1270231" y="1034367"/>
                </a:lnTo>
                <a:lnTo>
                  <a:pt x="1270231" y="1040841"/>
                </a:lnTo>
                <a:lnTo>
                  <a:pt x="1264970" y="1052710"/>
                </a:lnTo>
                <a:lnTo>
                  <a:pt x="1264970" y="1064444"/>
                </a:lnTo>
                <a:lnTo>
                  <a:pt x="1268072" y="1077392"/>
                </a:lnTo>
                <a:cubicBezTo>
                  <a:pt x="1267442" y="1089891"/>
                  <a:pt x="1266050" y="1097399"/>
                  <a:pt x="1263890" y="1099916"/>
                </a:cubicBezTo>
                <a:lnTo>
                  <a:pt x="1266050" y="1117046"/>
                </a:lnTo>
                <a:lnTo>
                  <a:pt x="1260654" y="1137547"/>
                </a:lnTo>
                <a:lnTo>
                  <a:pt x="1258496" y="1139705"/>
                </a:lnTo>
                <a:lnTo>
                  <a:pt x="1256338" y="1139705"/>
                </a:lnTo>
                <a:cubicBezTo>
                  <a:pt x="1256338" y="1135389"/>
                  <a:pt x="1255619" y="1133231"/>
                  <a:pt x="1254180" y="1133231"/>
                </a:cubicBezTo>
                <a:lnTo>
                  <a:pt x="1253102" y="1133231"/>
                </a:lnTo>
                <a:lnTo>
                  <a:pt x="1256338" y="1141728"/>
                </a:lnTo>
                <a:lnTo>
                  <a:pt x="1255259" y="1142807"/>
                </a:lnTo>
                <a:lnTo>
                  <a:pt x="1255259" y="1143886"/>
                </a:lnTo>
                <a:lnTo>
                  <a:pt x="1256338" y="1144965"/>
                </a:lnTo>
                <a:lnTo>
                  <a:pt x="1256338" y="1146044"/>
                </a:lnTo>
                <a:lnTo>
                  <a:pt x="1255259" y="1149281"/>
                </a:lnTo>
                <a:lnTo>
                  <a:pt x="1257418" y="1151439"/>
                </a:lnTo>
                <a:lnTo>
                  <a:pt x="1257418" y="1153597"/>
                </a:lnTo>
                <a:lnTo>
                  <a:pt x="1255259" y="1155755"/>
                </a:lnTo>
                <a:lnTo>
                  <a:pt x="1254180" y="1155755"/>
                </a:lnTo>
                <a:cubicBezTo>
                  <a:pt x="1252742" y="1155755"/>
                  <a:pt x="1252023" y="1154316"/>
                  <a:pt x="1252023" y="1151439"/>
                </a:cubicBezTo>
                <a:lnTo>
                  <a:pt x="1250943" y="1152518"/>
                </a:lnTo>
                <a:lnTo>
                  <a:pt x="1249865" y="1152518"/>
                </a:lnTo>
                <a:lnTo>
                  <a:pt x="1254180" y="1158992"/>
                </a:lnTo>
                <a:cubicBezTo>
                  <a:pt x="1254180" y="1164747"/>
                  <a:pt x="1249145" y="1170457"/>
                  <a:pt x="1239074" y="1176121"/>
                </a:cubicBezTo>
                <a:cubicBezTo>
                  <a:pt x="1235926" y="1176121"/>
                  <a:pt x="1229139" y="1178639"/>
                  <a:pt x="1218709" y="1183674"/>
                </a:cubicBezTo>
                <a:lnTo>
                  <a:pt x="1209132" y="1184753"/>
                </a:lnTo>
                <a:lnTo>
                  <a:pt x="1199421" y="1184753"/>
                </a:lnTo>
                <a:cubicBezTo>
                  <a:pt x="1197083" y="1183135"/>
                  <a:pt x="1193845" y="1175267"/>
                  <a:pt x="1189709" y="1161150"/>
                </a:cubicBezTo>
                <a:cubicBezTo>
                  <a:pt x="1183145" y="1151979"/>
                  <a:pt x="1174558" y="1145190"/>
                  <a:pt x="1163948" y="1140784"/>
                </a:cubicBezTo>
                <a:lnTo>
                  <a:pt x="1163948" y="1138626"/>
                </a:lnTo>
                <a:cubicBezTo>
                  <a:pt x="1163948" y="1135929"/>
                  <a:pt x="1174334" y="1133771"/>
                  <a:pt x="1195105" y="1132152"/>
                </a:cubicBezTo>
                <a:lnTo>
                  <a:pt x="1206974" y="1132152"/>
                </a:lnTo>
                <a:cubicBezTo>
                  <a:pt x="1209221" y="1132152"/>
                  <a:pt x="1211694" y="1125003"/>
                  <a:pt x="1214392" y="1110707"/>
                </a:cubicBezTo>
                <a:cubicBezTo>
                  <a:pt x="1216909" y="1109088"/>
                  <a:pt x="1219427" y="1103693"/>
                  <a:pt x="1221946" y="1094522"/>
                </a:cubicBezTo>
                <a:lnTo>
                  <a:pt x="1217630" y="1089127"/>
                </a:lnTo>
                <a:lnTo>
                  <a:pt x="1221946" y="1071997"/>
                </a:lnTo>
                <a:lnTo>
                  <a:pt x="1220867" y="1063366"/>
                </a:lnTo>
                <a:lnTo>
                  <a:pt x="1221946" y="1028972"/>
                </a:lnTo>
                <a:lnTo>
                  <a:pt x="1221946" y="1023712"/>
                </a:lnTo>
                <a:lnTo>
                  <a:pt x="1224104" y="1020475"/>
                </a:lnTo>
                <a:lnTo>
                  <a:pt x="1224104" y="1010764"/>
                </a:lnTo>
                <a:lnTo>
                  <a:pt x="1225182" y="994714"/>
                </a:lnTo>
                <a:lnTo>
                  <a:pt x="1215472" y="989319"/>
                </a:lnTo>
                <a:lnTo>
                  <a:pt x="1209132" y="991477"/>
                </a:lnTo>
                <a:lnTo>
                  <a:pt x="1208052" y="991477"/>
                </a:lnTo>
                <a:cubicBezTo>
                  <a:pt x="1204277" y="991477"/>
                  <a:pt x="1202119" y="990398"/>
                  <a:pt x="1201579" y="988240"/>
                </a:cubicBezTo>
                <a:cubicBezTo>
                  <a:pt x="1201579" y="985363"/>
                  <a:pt x="1208007" y="983205"/>
                  <a:pt x="1220867" y="981766"/>
                </a:cubicBezTo>
                <a:cubicBezTo>
                  <a:pt x="1228599" y="976371"/>
                  <a:pt x="1233275" y="970661"/>
                  <a:pt x="1234894" y="964637"/>
                </a:cubicBezTo>
                <a:cubicBezTo>
                  <a:pt x="1237680" y="964637"/>
                  <a:pt x="1239074" y="963198"/>
                  <a:pt x="1239074" y="960320"/>
                </a:cubicBezTo>
                <a:close/>
                <a:moveTo>
                  <a:pt x="3649953" y="959782"/>
                </a:moveTo>
                <a:lnTo>
                  <a:pt x="3642400" y="961940"/>
                </a:lnTo>
                <a:lnTo>
                  <a:pt x="3626215" y="961940"/>
                </a:lnTo>
                <a:lnTo>
                  <a:pt x="3620820" y="963019"/>
                </a:lnTo>
                <a:lnTo>
                  <a:pt x="3620820" y="965177"/>
                </a:lnTo>
                <a:cubicBezTo>
                  <a:pt x="3629632" y="966256"/>
                  <a:pt x="3635386" y="969133"/>
                  <a:pt x="3638084" y="973809"/>
                </a:cubicBezTo>
                <a:cubicBezTo>
                  <a:pt x="3638084" y="976507"/>
                  <a:pt x="3639522" y="980418"/>
                  <a:pt x="3642400" y="985543"/>
                </a:cubicBezTo>
                <a:lnTo>
                  <a:pt x="3642400" y="986623"/>
                </a:lnTo>
                <a:lnTo>
                  <a:pt x="3634847" y="990938"/>
                </a:lnTo>
                <a:lnTo>
                  <a:pt x="3634847" y="992018"/>
                </a:lnTo>
                <a:cubicBezTo>
                  <a:pt x="3635566" y="996333"/>
                  <a:pt x="3636645" y="998491"/>
                  <a:pt x="3638084" y="998491"/>
                </a:cubicBezTo>
                <a:lnTo>
                  <a:pt x="3642400" y="997413"/>
                </a:lnTo>
                <a:lnTo>
                  <a:pt x="3653190" y="1002807"/>
                </a:lnTo>
                <a:cubicBezTo>
                  <a:pt x="3659844" y="1001549"/>
                  <a:pt x="3664520" y="999750"/>
                  <a:pt x="3667217" y="997413"/>
                </a:cubicBezTo>
                <a:lnTo>
                  <a:pt x="3673691" y="997413"/>
                </a:lnTo>
                <a:cubicBezTo>
                  <a:pt x="3673691" y="994535"/>
                  <a:pt x="3676568" y="987027"/>
                  <a:pt x="3682323" y="974888"/>
                </a:cubicBezTo>
                <a:lnTo>
                  <a:pt x="3684481" y="965177"/>
                </a:lnTo>
                <a:cubicBezTo>
                  <a:pt x="3681603" y="962300"/>
                  <a:pt x="3677287" y="960861"/>
                  <a:pt x="3671533" y="960861"/>
                </a:cubicBezTo>
                <a:cubicBezTo>
                  <a:pt x="3671533" y="963199"/>
                  <a:pt x="3666857" y="964638"/>
                  <a:pt x="3657506" y="965177"/>
                </a:cubicBezTo>
                <a:cubicBezTo>
                  <a:pt x="3656427" y="961581"/>
                  <a:pt x="3653909" y="959782"/>
                  <a:pt x="3649953" y="959782"/>
                </a:cubicBezTo>
                <a:close/>
                <a:moveTo>
                  <a:pt x="6063126" y="959379"/>
                </a:moveTo>
                <a:lnTo>
                  <a:pt x="6065284" y="959379"/>
                </a:lnTo>
                <a:lnTo>
                  <a:pt x="6085381" y="966798"/>
                </a:lnTo>
                <a:lnTo>
                  <a:pt x="6087539" y="968955"/>
                </a:lnTo>
                <a:lnTo>
                  <a:pt x="6097115" y="968955"/>
                </a:lnTo>
                <a:cubicBezTo>
                  <a:pt x="6101341" y="968955"/>
                  <a:pt x="6104488" y="971428"/>
                  <a:pt x="6106556" y="976374"/>
                </a:cubicBezTo>
                <a:lnTo>
                  <a:pt x="6100217" y="991210"/>
                </a:lnTo>
                <a:lnTo>
                  <a:pt x="6106556" y="1008204"/>
                </a:lnTo>
                <a:lnTo>
                  <a:pt x="6105612" y="1015622"/>
                </a:lnTo>
                <a:lnTo>
                  <a:pt x="6106556" y="1026143"/>
                </a:lnTo>
                <a:cubicBezTo>
                  <a:pt x="6104668" y="1032706"/>
                  <a:pt x="6101881" y="1037292"/>
                  <a:pt x="6098194" y="1039900"/>
                </a:cubicBezTo>
                <a:cubicBezTo>
                  <a:pt x="6103139" y="1039900"/>
                  <a:pt x="6105612" y="1042013"/>
                  <a:pt x="6105612" y="1046239"/>
                </a:cubicBezTo>
                <a:lnTo>
                  <a:pt x="6105612" y="1048397"/>
                </a:lnTo>
                <a:lnTo>
                  <a:pt x="6104533" y="1063233"/>
                </a:lnTo>
                <a:lnTo>
                  <a:pt x="6105612" y="1064312"/>
                </a:lnTo>
                <a:lnTo>
                  <a:pt x="6105612" y="1065392"/>
                </a:lnTo>
                <a:lnTo>
                  <a:pt x="6102375" y="1095064"/>
                </a:lnTo>
                <a:lnTo>
                  <a:pt x="6105612" y="1098301"/>
                </a:lnTo>
                <a:lnTo>
                  <a:pt x="6105612" y="1100324"/>
                </a:lnTo>
                <a:lnTo>
                  <a:pt x="6102375" y="1110979"/>
                </a:lnTo>
                <a:lnTo>
                  <a:pt x="6102375" y="1115160"/>
                </a:lnTo>
                <a:lnTo>
                  <a:pt x="6104533" y="1118397"/>
                </a:lnTo>
                <a:lnTo>
                  <a:pt x="6104533" y="1119476"/>
                </a:lnTo>
                <a:cubicBezTo>
                  <a:pt x="6104533" y="1122983"/>
                  <a:pt x="6103814" y="1124736"/>
                  <a:pt x="6102375" y="1124736"/>
                </a:cubicBezTo>
                <a:lnTo>
                  <a:pt x="6103454" y="1125816"/>
                </a:lnTo>
                <a:lnTo>
                  <a:pt x="6102375" y="1131075"/>
                </a:lnTo>
                <a:cubicBezTo>
                  <a:pt x="6102375" y="1133414"/>
                  <a:pt x="6103454" y="1135886"/>
                  <a:pt x="6105612" y="1138493"/>
                </a:cubicBezTo>
                <a:lnTo>
                  <a:pt x="6105612" y="1140652"/>
                </a:lnTo>
                <a:cubicBezTo>
                  <a:pt x="6103454" y="1143349"/>
                  <a:pt x="6102375" y="1145822"/>
                  <a:pt x="6102375" y="1148070"/>
                </a:cubicBezTo>
                <a:lnTo>
                  <a:pt x="6103454" y="1153330"/>
                </a:lnTo>
                <a:lnTo>
                  <a:pt x="6102375" y="1154409"/>
                </a:lnTo>
                <a:cubicBezTo>
                  <a:pt x="6103993" y="1154409"/>
                  <a:pt x="6105072" y="1156882"/>
                  <a:pt x="6105612" y="1161827"/>
                </a:cubicBezTo>
                <a:cubicBezTo>
                  <a:pt x="6102375" y="1171718"/>
                  <a:pt x="6098104" y="1176663"/>
                  <a:pt x="6092799" y="1176663"/>
                </a:cubicBezTo>
                <a:lnTo>
                  <a:pt x="6081200" y="1175585"/>
                </a:lnTo>
                <a:lnTo>
                  <a:pt x="6077963" y="1175585"/>
                </a:lnTo>
                <a:lnTo>
                  <a:pt x="6063126" y="1178821"/>
                </a:lnTo>
                <a:lnTo>
                  <a:pt x="6056787" y="1160748"/>
                </a:lnTo>
                <a:cubicBezTo>
                  <a:pt x="6058046" y="1158500"/>
                  <a:pt x="6059440" y="1150048"/>
                  <a:pt x="6060968" y="1135391"/>
                </a:cubicBezTo>
                <a:lnTo>
                  <a:pt x="6062047" y="1134313"/>
                </a:lnTo>
                <a:lnTo>
                  <a:pt x="6060024" y="1124736"/>
                </a:lnTo>
                <a:lnTo>
                  <a:pt x="6060024" y="1121634"/>
                </a:lnTo>
                <a:lnTo>
                  <a:pt x="6060968" y="1109900"/>
                </a:lnTo>
                <a:cubicBezTo>
                  <a:pt x="6058181" y="1105674"/>
                  <a:pt x="6056787" y="1102482"/>
                  <a:pt x="6056787" y="1100324"/>
                </a:cubicBezTo>
                <a:cubicBezTo>
                  <a:pt x="6058406" y="1100324"/>
                  <a:pt x="6059485" y="1098571"/>
                  <a:pt x="6060024" y="1095064"/>
                </a:cubicBezTo>
                <a:lnTo>
                  <a:pt x="6056787" y="1091827"/>
                </a:lnTo>
                <a:lnTo>
                  <a:pt x="6056787" y="1088724"/>
                </a:lnTo>
                <a:cubicBezTo>
                  <a:pt x="6060294" y="1083420"/>
                  <a:pt x="6062047" y="1078475"/>
                  <a:pt x="6062047" y="1073888"/>
                </a:cubicBezTo>
                <a:lnTo>
                  <a:pt x="6062047" y="1072809"/>
                </a:lnTo>
                <a:cubicBezTo>
                  <a:pt x="6060339" y="1070472"/>
                  <a:pt x="6059305" y="1067279"/>
                  <a:pt x="6058945" y="1063233"/>
                </a:cubicBezTo>
                <a:cubicBezTo>
                  <a:pt x="6058945" y="1051904"/>
                  <a:pt x="6060698" y="1044486"/>
                  <a:pt x="6064205" y="1040979"/>
                </a:cubicBezTo>
                <a:lnTo>
                  <a:pt x="6064205" y="1039900"/>
                </a:lnTo>
                <a:lnTo>
                  <a:pt x="6058945" y="1026143"/>
                </a:lnTo>
                <a:lnTo>
                  <a:pt x="6060024" y="1025064"/>
                </a:lnTo>
                <a:lnTo>
                  <a:pt x="6058945" y="1019803"/>
                </a:lnTo>
                <a:cubicBezTo>
                  <a:pt x="6058945" y="1014318"/>
                  <a:pt x="6060339" y="1010092"/>
                  <a:pt x="6063126" y="1007125"/>
                </a:cubicBezTo>
                <a:lnTo>
                  <a:pt x="6056787" y="995390"/>
                </a:lnTo>
                <a:lnTo>
                  <a:pt x="6056787" y="993233"/>
                </a:lnTo>
                <a:cubicBezTo>
                  <a:pt x="6058945" y="986758"/>
                  <a:pt x="6060024" y="980420"/>
                  <a:pt x="6060024" y="974215"/>
                </a:cubicBezTo>
                <a:lnTo>
                  <a:pt x="6056787" y="968955"/>
                </a:lnTo>
                <a:lnTo>
                  <a:pt x="6056787" y="965719"/>
                </a:lnTo>
                <a:close/>
                <a:moveTo>
                  <a:pt x="4098940" y="958350"/>
                </a:moveTo>
                <a:lnTo>
                  <a:pt x="4098940" y="959429"/>
                </a:lnTo>
                <a:lnTo>
                  <a:pt x="4101098" y="959429"/>
                </a:lnTo>
                <a:lnTo>
                  <a:pt x="4101098" y="958350"/>
                </a:lnTo>
                <a:close/>
                <a:moveTo>
                  <a:pt x="16320" y="957641"/>
                </a:moveTo>
                <a:lnTo>
                  <a:pt x="15241" y="958720"/>
                </a:lnTo>
                <a:lnTo>
                  <a:pt x="15241" y="959799"/>
                </a:lnTo>
                <a:lnTo>
                  <a:pt x="16320" y="960878"/>
                </a:lnTo>
                <a:lnTo>
                  <a:pt x="17399" y="960878"/>
                </a:lnTo>
                <a:lnTo>
                  <a:pt x="18478" y="959799"/>
                </a:lnTo>
                <a:lnTo>
                  <a:pt x="18478" y="958720"/>
                </a:lnTo>
                <a:lnTo>
                  <a:pt x="17399" y="957641"/>
                </a:lnTo>
                <a:close/>
                <a:moveTo>
                  <a:pt x="4107572" y="957271"/>
                </a:moveTo>
                <a:lnTo>
                  <a:pt x="4106493" y="962666"/>
                </a:lnTo>
                <a:cubicBezTo>
                  <a:pt x="4107931" y="965903"/>
                  <a:pt x="4109370" y="967701"/>
                  <a:pt x="4110809" y="968061"/>
                </a:cubicBezTo>
                <a:lnTo>
                  <a:pt x="4113911" y="968061"/>
                </a:lnTo>
                <a:lnTo>
                  <a:pt x="4113911" y="966982"/>
                </a:lnTo>
                <a:cubicBezTo>
                  <a:pt x="4111303" y="960688"/>
                  <a:pt x="4109190" y="957451"/>
                  <a:pt x="4107572" y="957271"/>
                </a:cubicBezTo>
                <a:close/>
                <a:moveTo>
                  <a:pt x="7212642" y="957064"/>
                </a:moveTo>
                <a:lnTo>
                  <a:pt x="7212642" y="962459"/>
                </a:lnTo>
                <a:lnTo>
                  <a:pt x="7215879" y="966775"/>
                </a:lnTo>
                <a:lnTo>
                  <a:pt x="7215879" y="967719"/>
                </a:lnTo>
                <a:cubicBezTo>
                  <a:pt x="7215879" y="971855"/>
                  <a:pt x="7214440" y="975452"/>
                  <a:pt x="7211563" y="978509"/>
                </a:cubicBezTo>
                <a:lnTo>
                  <a:pt x="7211563" y="980667"/>
                </a:lnTo>
                <a:lnTo>
                  <a:pt x="7213721" y="980667"/>
                </a:lnTo>
                <a:lnTo>
                  <a:pt x="7219116" y="976351"/>
                </a:lnTo>
                <a:lnTo>
                  <a:pt x="7220060" y="976351"/>
                </a:lnTo>
                <a:lnTo>
                  <a:pt x="7229771" y="979588"/>
                </a:lnTo>
                <a:lnTo>
                  <a:pt x="7231929" y="976351"/>
                </a:lnTo>
                <a:cubicBezTo>
                  <a:pt x="7224736" y="971496"/>
                  <a:pt x="7218666" y="965066"/>
                  <a:pt x="7213721" y="957064"/>
                </a:cubicBezTo>
                <a:close/>
                <a:moveTo>
                  <a:pt x="192197" y="956562"/>
                </a:moveTo>
                <a:lnTo>
                  <a:pt x="192197" y="957641"/>
                </a:lnTo>
                <a:lnTo>
                  <a:pt x="198671" y="958720"/>
                </a:lnTo>
                <a:lnTo>
                  <a:pt x="198671" y="956562"/>
                </a:lnTo>
                <a:close/>
                <a:moveTo>
                  <a:pt x="109114" y="956562"/>
                </a:moveTo>
                <a:lnTo>
                  <a:pt x="112351" y="959799"/>
                </a:lnTo>
                <a:lnTo>
                  <a:pt x="112351" y="956562"/>
                </a:lnTo>
                <a:close/>
                <a:moveTo>
                  <a:pt x="69191" y="956562"/>
                </a:moveTo>
                <a:lnTo>
                  <a:pt x="69191" y="957641"/>
                </a:lnTo>
                <a:lnTo>
                  <a:pt x="71349" y="957641"/>
                </a:lnTo>
                <a:lnTo>
                  <a:pt x="71349" y="956562"/>
                </a:lnTo>
                <a:close/>
                <a:moveTo>
                  <a:pt x="44374" y="954404"/>
                </a:moveTo>
                <a:lnTo>
                  <a:pt x="46532" y="954404"/>
                </a:lnTo>
                <a:lnTo>
                  <a:pt x="46532" y="959799"/>
                </a:lnTo>
                <a:lnTo>
                  <a:pt x="44374" y="959799"/>
                </a:lnTo>
                <a:close/>
                <a:moveTo>
                  <a:pt x="3558373" y="954387"/>
                </a:moveTo>
                <a:lnTo>
                  <a:pt x="3569163" y="955466"/>
                </a:lnTo>
                <a:lnTo>
                  <a:pt x="3577795" y="954387"/>
                </a:lnTo>
                <a:lnTo>
                  <a:pt x="3579953" y="957624"/>
                </a:lnTo>
                <a:lnTo>
                  <a:pt x="3575637" y="961940"/>
                </a:lnTo>
                <a:lnTo>
                  <a:pt x="3564847" y="961940"/>
                </a:lnTo>
                <a:lnTo>
                  <a:pt x="3560531" y="963019"/>
                </a:lnTo>
                <a:cubicBezTo>
                  <a:pt x="3549021" y="961401"/>
                  <a:pt x="3543266" y="959962"/>
                  <a:pt x="3543266" y="958703"/>
                </a:cubicBezTo>
                <a:lnTo>
                  <a:pt x="3543266" y="957624"/>
                </a:lnTo>
                <a:lnTo>
                  <a:pt x="3545424" y="955466"/>
                </a:lnTo>
                <a:lnTo>
                  <a:pt x="3547582" y="955466"/>
                </a:lnTo>
                <a:lnTo>
                  <a:pt x="3548662" y="956545"/>
                </a:lnTo>
                <a:close/>
                <a:moveTo>
                  <a:pt x="5198602" y="952769"/>
                </a:moveTo>
                <a:lnTo>
                  <a:pt x="5194286" y="958165"/>
                </a:lnTo>
                <a:lnTo>
                  <a:pt x="5194286" y="959243"/>
                </a:lnTo>
                <a:lnTo>
                  <a:pt x="5196444" y="959243"/>
                </a:lnTo>
                <a:lnTo>
                  <a:pt x="5200625" y="953848"/>
                </a:lnTo>
                <a:lnTo>
                  <a:pt x="5199681" y="952769"/>
                </a:lnTo>
                <a:close/>
                <a:moveTo>
                  <a:pt x="3188828" y="952768"/>
                </a:moveTo>
                <a:lnTo>
                  <a:pt x="3184512" y="958164"/>
                </a:lnTo>
                <a:lnTo>
                  <a:pt x="3184512" y="959243"/>
                </a:lnTo>
                <a:lnTo>
                  <a:pt x="3186670" y="959243"/>
                </a:lnTo>
                <a:lnTo>
                  <a:pt x="3190851" y="953847"/>
                </a:lnTo>
                <a:lnTo>
                  <a:pt x="3189907" y="952768"/>
                </a:lnTo>
                <a:close/>
                <a:moveTo>
                  <a:pt x="1179054" y="952768"/>
                </a:moveTo>
                <a:lnTo>
                  <a:pt x="1174739" y="958163"/>
                </a:lnTo>
                <a:lnTo>
                  <a:pt x="1174739" y="959242"/>
                </a:lnTo>
                <a:lnTo>
                  <a:pt x="1176897" y="959242"/>
                </a:lnTo>
                <a:lnTo>
                  <a:pt x="1181078" y="953847"/>
                </a:lnTo>
                <a:lnTo>
                  <a:pt x="1180133" y="952768"/>
                </a:lnTo>
                <a:close/>
                <a:moveTo>
                  <a:pt x="1554129" y="952093"/>
                </a:moveTo>
                <a:cubicBezTo>
                  <a:pt x="1561953" y="952093"/>
                  <a:pt x="1567303" y="953532"/>
                  <a:pt x="1570181" y="956409"/>
                </a:cubicBezTo>
                <a:cubicBezTo>
                  <a:pt x="1570181" y="953532"/>
                  <a:pt x="1572338" y="952093"/>
                  <a:pt x="1576655" y="952093"/>
                </a:cubicBezTo>
                <a:lnTo>
                  <a:pt x="1586231" y="952093"/>
                </a:lnTo>
                <a:lnTo>
                  <a:pt x="1588389" y="954251"/>
                </a:lnTo>
                <a:lnTo>
                  <a:pt x="1588389" y="956409"/>
                </a:lnTo>
                <a:lnTo>
                  <a:pt x="1585151" y="959646"/>
                </a:lnTo>
                <a:lnTo>
                  <a:pt x="1583128" y="959646"/>
                </a:lnTo>
                <a:lnTo>
                  <a:pt x="1579892" y="957488"/>
                </a:lnTo>
                <a:lnTo>
                  <a:pt x="1578812" y="957488"/>
                </a:lnTo>
                <a:cubicBezTo>
                  <a:pt x="1577552" y="957488"/>
                  <a:pt x="1576473" y="959242"/>
                  <a:pt x="1575576" y="962748"/>
                </a:cubicBezTo>
                <a:lnTo>
                  <a:pt x="1573417" y="962748"/>
                </a:lnTo>
                <a:lnTo>
                  <a:pt x="1573417" y="963828"/>
                </a:lnTo>
                <a:lnTo>
                  <a:pt x="1558311" y="961670"/>
                </a:lnTo>
                <a:lnTo>
                  <a:pt x="1545497" y="962748"/>
                </a:lnTo>
                <a:cubicBezTo>
                  <a:pt x="1545497" y="961400"/>
                  <a:pt x="1543340" y="960366"/>
                  <a:pt x="1539023" y="959646"/>
                </a:cubicBezTo>
                <a:lnTo>
                  <a:pt x="1530526" y="960725"/>
                </a:lnTo>
                <a:lnTo>
                  <a:pt x="1529448" y="959646"/>
                </a:lnTo>
                <a:cubicBezTo>
                  <a:pt x="1530796" y="956409"/>
                  <a:pt x="1532190" y="954611"/>
                  <a:pt x="1533629" y="954251"/>
                </a:cubicBezTo>
                <a:lnTo>
                  <a:pt x="1540103" y="956409"/>
                </a:lnTo>
                <a:lnTo>
                  <a:pt x="1541182" y="956409"/>
                </a:lnTo>
                <a:cubicBezTo>
                  <a:pt x="1545857" y="953532"/>
                  <a:pt x="1550174" y="952093"/>
                  <a:pt x="1554129" y="952093"/>
                </a:cubicBezTo>
                <a:close/>
                <a:moveTo>
                  <a:pt x="5583253" y="951690"/>
                </a:moveTo>
                <a:cubicBezTo>
                  <a:pt x="5579657" y="953399"/>
                  <a:pt x="5577858" y="956232"/>
                  <a:pt x="5577858" y="960188"/>
                </a:cubicBezTo>
                <a:lnTo>
                  <a:pt x="5581095" y="964504"/>
                </a:lnTo>
                <a:lnTo>
                  <a:pt x="5582174" y="964504"/>
                </a:lnTo>
                <a:lnTo>
                  <a:pt x="5588513" y="955872"/>
                </a:lnTo>
                <a:lnTo>
                  <a:pt x="5584332" y="951690"/>
                </a:lnTo>
                <a:close/>
                <a:moveTo>
                  <a:pt x="7224376" y="950590"/>
                </a:moveTo>
                <a:lnTo>
                  <a:pt x="7224376" y="951669"/>
                </a:lnTo>
                <a:lnTo>
                  <a:pt x="7226534" y="951669"/>
                </a:lnTo>
                <a:lnTo>
                  <a:pt x="7226534" y="950590"/>
                </a:lnTo>
                <a:close/>
                <a:moveTo>
                  <a:pt x="6650495" y="948859"/>
                </a:moveTo>
                <a:lnTo>
                  <a:pt x="6652653" y="951017"/>
                </a:lnTo>
                <a:lnTo>
                  <a:pt x="6652653" y="952096"/>
                </a:lnTo>
                <a:lnTo>
                  <a:pt x="6650495" y="954254"/>
                </a:lnTo>
                <a:lnTo>
                  <a:pt x="6648202" y="952096"/>
                </a:lnTo>
                <a:lnTo>
                  <a:pt x="6648202" y="951017"/>
                </a:lnTo>
                <a:close/>
                <a:moveTo>
                  <a:pt x="6641728" y="948859"/>
                </a:moveTo>
                <a:lnTo>
                  <a:pt x="6644965" y="952096"/>
                </a:lnTo>
                <a:lnTo>
                  <a:pt x="6642807" y="954254"/>
                </a:lnTo>
                <a:lnTo>
                  <a:pt x="6639570" y="951017"/>
                </a:lnTo>
                <a:close/>
                <a:moveTo>
                  <a:pt x="5657165" y="948454"/>
                </a:moveTo>
                <a:lnTo>
                  <a:pt x="5628302" y="951690"/>
                </a:lnTo>
                <a:lnTo>
                  <a:pt x="5628302" y="953714"/>
                </a:lnTo>
                <a:cubicBezTo>
                  <a:pt x="5628302" y="955512"/>
                  <a:pt x="5635090" y="958030"/>
                  <a:pt x="5648668" y="961267"/>
                </a:cubicBezTo>
                <a:lnTo>
                  <a:pt x="5658244" y="961267"/>
                </a:lnTo>
                <a:lnTo>
                  <a:pt x="5665797" y="967741"/>
                </a:lnTo>
                <a:lnTo>
                  <a:pt x="5681847" y="966662"/>
                </a:lnTo>
                <a:lnTo>
                  <a:pt x="5694660" y="966662"/>
                </a:lnTo>
                <a:lnTo>
                  <a:pt x="5698976" y="969899"/>
                </a:lnTo>
                <a:lnTo>
                  <a:pt x="5700055" y="969899"/>
                </a:lnTo>
                <a:lnTo>
                  <a:pt x="5703292" y="966662"/>
                </a:lnTo>
                <a:lnTo>
                  <a:pt x="5706529" y="967741"/>
                </a:lnTo>
                <a:lnTo>
                  <a:pt x="5718264" y="966662"/>
                </a:lnTo>
                <a:lnTo>
                  <a:pt x="5722580" y="967741"/>
                </a:lnTo>
                <a:cubicBezTo>
                  <a:pt x="5727975" y="967741"/>
                  <a:pt x="5735123" y="962391"/>
                  <a:pt x="5744025" y="951690"/>
                </a:cubicBezTo>
                <a:lnTo>
                  <a:pt x="5742946" y="950612"/>
                </a:lnTo>
                <a:lnTo>
                  <a:pt x="5742946" y="949533"/>
                </a:lnTo>
                <a:lnTo>
                  <a:pt x="5726896" y="952635"/>
                </a:lnTo>
                <a:lnTo>
                  <a:pt x="5717185" y="949533"/>
                </a:lnTo>
                <a:lnTo>
                  <a:pt x="5705450" y="950612"/>
                </a:lnTo>
                <a:lnTo>
                  <a:pt x="5701134" y="949533"/>
                </a:lnTo>
                <a:lnTo>
                  <a:pt x="5687242" y="950612"/>
                </a:lnTo>
                <a:lnTo>
                  <a:pt x="5682926" y="950612"/>
                </a:lnTo>
                <a:lnTo>
                  <a:pt x="5679689" y="948454"/>
                </a:lnTo>
                <a:lnTo>
                  <a:pt x="5662560" y="949533"/>
                </a:lnTo>
                <a:close/>
                <a:moveTo>
                  <a:pt x="5765470" y="946296"/>
                </a:moveTo>
                <a:lnTo>
                  <a:pt x="5765470" y="947375"/>
                </a:lnTo>
                <a:lnTo>
                  <a:pt x="5767628" y="947375"/>
                </a:lnTo>
                <a:lnTo>
                  <a:pt x="5767628" y="946296"/>
                </a:lnTo>
                <a:close/>
                <a:moveTo>
                  <a:pt x="71349" y="945772"/>
                </a:moveTo>
                <a:lnTo>
                  <a:pt x="71349" y="946851"/>
                </a:lnTo>
                <a:lnTo>
                  <a:pt x="73507" y="946851"/>
                </a:lnTo>
                <a:lnTo>
                  <a:pt x="73507" y="945772"/>
                </a:lnTo>
                <a:close/>
                <a:moveTo>
                  <a:pt x="62717" y="945772"/>
                </a:moveTo>
                <a:lnTo>
                  <a:pt x="62717" y="946851"/>
                </a:lnTo>
                <a:lnTo>
                  <a:pt x="64875" y="946851"/>
                </a:lnTo>
                <a:lnTo>
                  <a:pt x="64875" y="945772"/>
                </a:lnTo>
                <a:close/>
                <a:moveTo>
                  <a:pt x="7118364" y="945329"/>
                </a:moveTo>
                <a:lnTo>
                  <a:pt x="7120522" y="950531"/>
                </a:lnTo>
                <a:lnTo>
                  <a:pt x="7120522" y="954906"/>
                </a:lnTo>
                <a:lnTo>
                  <a:pt x="7124976" y="961268"/>
                </a:lnTo>
                <a:lnTo>
                  <a:pt x="7125917" y="963538"/>
                </a:lnTo>
                <a:lnTo>
                  <a:pt x="7125917" y="965696"/>
                </a:lnTo>
                <a:lnTo>
                  <a:pt x="7128075" y="965696"/>
                </a:lnTo>
                <a:lnTo>
                  <a:pt x="7124976" y="961268"/>
                </a:lnTo>
                <a:lnTo>
                  <a:pt x="7120522" y="950531"/>
                </a:lnTo>
                <a:lnTo>
                  <a:pt x="7120522" y="945329"/>
                </a:lnTo>
                <a:close/>
                <a:moveTo>
                  <a:pt x="1611992" y="940224"/>
                </a:moveTo>
                <a:cubicBezTo>
                  <a:pt x="1615587" y="940224"/>
                  <a:pt x="1618824" y="942382"/>
                  <a:pt x="1621702" y="946698"/>
                </a:cubicBezTo>
                <a:cubicBezTo>
                  <a:pt x="1626019" y="946698"/>
                  <a:pt x="1631055" y="951374"/>
                  <a:pt x="1636808" y="960725"/>
                </a:cubicBezTo>
                <a:cubicBezTo>
                  <a:pt x="1640316" y="962434"/>
                  <a:pt x="1642069" y="965266"/>
                  <a:pt x="1642069" y="969223"/>
                </a:cubicBezTo>
                <a:cubicBezTo>
                  <a:pt x="1642069" y="970841"/>
                  <a:pt x="1638877" y="975517"/>
                  <a:pt x="1632493" y="983249"/>
                </a:cubicBezTo>
                <a:cubicBezTo>
                  <a:pt x="1626559" y="1019936"/>
                  <a:pt x="1620443" y="1043898"/>
                  <a:pt x="1614150" y="1055138"/>
                </a:cubicBezTo>
                <a:lnTo>
                  <a:pt x="1610913" y="1058375"/>
                </a:lnTo>
                <a:lnTo>
                  <a:pt x="1610913" y="1067952"/>
                </a:lnTo>
                <a:cubicBezTo>
                  <a:pt x="1610913" y="1069390"/>
                  <a:pt x="1612710" y="1070110"/>
                  <a:pt x="1616308" y="1070110"/>
                </a:cubicBezTo>
                <a:lnTo>
                  <a:pt x="1617387" y="1071189"/>
                </a:lnTo>
                <a:cubicBezTo>
                  <a:pt x="1620264" y="1072627"/>
                  <a:pt x="1622783" y="1078022"/>
                  <a:pt x="1624940" y="1087373"/>
                </a:cubicBezTo>
                <a:cubicBezTo>
                  <a:pt x="1626019" y="1087373"/>
                  <a:pt x="1628536" y="1092723"/>
                  <a:pt x="1632493" y="1103424"/>
                </a:cubicBezTo>
                <a:cubicBezTo>
                  <a:pt x="1636000" y="1103424"/>
                  <a:pt x="1639191" y="1111291"/>
                  <a:pt x="1642069" y="1127027"/>
                </a:cubicBezTo>
                <a:cubicBezTo>
                  <a:pt x="1642069" y="1129365"/>
                  <a:pt x="1637796" y="1136513"/>
                  <a:pt x="1629256" y="1148472"/>
                </a:cubicBezTo>
                <a:cubicBezTo>
                  <a:pt x="1620982" y="1149371"/>
                  <a:pt x="1615949" y="1150810"/>
                  <a:pt x="1614150" y="1152788"/>
                </a:cubicBezTo>
                <a:lnTo>
                  <a:pt x="1610913" y="1152788"/>
                </a:lnTo>
                <a:cubicBezTo>
                  <a:pt x="1606686" y="1152788"/>
                  <a:pt x="1603134" y="1143122"/>
                  <a:pt x="1600258" y="1123790"/>
                </a:cubicBezTo>
                <a:cubicBezTo>
                  <a:pt x="1597379" y="1123790"/>
                  <a:pt x="1595941" y="1118080"/>
                  <a:pt x="1595941" y="1106661"/>
                </a:cubicBezTo>
                <a:lnTo>
                  <a:pt x="1595941" y="1101266"/>
                </a:lnTo>
                <a:lnTo>
                  <a:pt x="1593783" y="1099108"/>
                </a:lnTo>
                <a:lnTo>
                  <a:pt x="1590546" y="1102345"/>
                </a:lnTo>
                <a:lnTo>
                  <a:pt x="1586231" y="1100187"/>
                </a:lnTo>
                <a:lnTo>
                  <a:pt x="1586231" y="1103424"/>
                </a:lnTo>
                <a:cubicBezTo>
                  <a:pt x="1589108" y="1103424"/>
                  <a:pt x="1590546" y="1104143"/>
                  <a:pt x="1590546" y="1105582"/>
                </a:cubicBezTo>
                <a:cubicBezTo>
                  <a:pt x="1588028" y="1112775"/>
                  <a:pt x="1579803" y="1122441"/>
                  <a:pt x="1565864" y="1134580"/>
                </a:cubicBezTo>
                <a:cubicBezTo>
                  <a:pt x="1565864" y="1139075"/>
                  <a:pt x="1559075" y="1147303"/>
                  <a:pt x="1545497" y="1159262"/>
                </a:cubicBezTo>
                <a:cubicBezTo>
                  <a:pt x="1545497" y="1163218"/>
                  <a:pt x="1538349" y="1166815"/>
                  <a:pt x="1524053" y="1170052"/>
                </a:cubicBezTo>
                <a:lnTo>
                  <a:pt x="1520815" y="1170052"/>
                </a:lnTo>
                <a:cubicBezTo>
                  <a:pt x="1519016" y="1170052"/>
                  <a:pt x="1517937" y="1168613"/>
                  <a:pt x="1517578" y="1165736"/>
                </a:cubicBezTo>
                <a:cubicBezTo>
                  <a:pt x="1517578" y="1162859"/>
                  <a:pt x="1522928" y="1158543"/>
                  <a:pt x="1533629" y="1152788"/>
                </a:cubicBezTo>
                <a:cubicBezTo>
                  <a:pt x="1533629" y="1150990"/>
                  <a:pt x="1536147" y="1147438"/>
                  <a:pt x="1541182" y="1142133"/>
                </a:cubicBezTo>
                <a:cubicBezTo>
                  <a:pt x="1543879" y="1132781"/>
                  <a:pt x="1548554" y="1128106"/>
                  <a:pt x="1555209" y="1128106"/>
                </a:cubicBezTo>
                <a:lnTo>
                  <a:pt x="1556288" y="1124869"/>
                </a:lnTo>
                <a:lnTo>
                  <a:pt x="1555209" y="1120553"/>
                </a:lnTo>
                <a:cubicBezTo>
                  <a:pt x="1557455" y="1112011"/>
                  <a:pt x="1560288" y="1107740"/>
                  <a:pt x="1563706" y="1107740"/>
                </a:cubicBezTo>
                <a:lnTo>
                  <a:pt x="1562627" y="1102345"/>
                </a:lnTo>
                <a:lnTo>
                  <a:pt x="1562627" y="1101266"/>
                </a:lnTo>
                <a:lnTo>
                  <a:pt x="1563706" y="1100187"/>
                </a:lnTo>
                <a:lnTo>
                  <a:pt x="1563706" y="1099108"/>
                </a:lnTo>
                <a:lnTo>
                  <a:pt x="1579892" y="1101266"/>
                </a:lnTo>
                <a:lnTo>
                  <a:pt x="1579892" y="1099108"/>
                </a:lnTo>
                <a:lnTo>
                  <a:pt x="1574497" y="1098029"/>
                </a:lnTo>
                <a:lnTo>
                  <a:pt x="1571258" y="1099108"/>
                </a:lnTo>
                <a:lnTo>
                  <a:pt x="1566943" y="1091690"/>
                </a:lnTo>
                <a:lnTo>
                  <a:pt x="1566943" y="1089532"/>
                </a:lnTo>
                <a:lnTo>
                  <a:pt x="1569101" y="1086295"/>
                </a:lnTo>
                <a:lnTo>
                  <a:pt x="1569101" y="1077662"/>
                </a:lnTo>
                <a:cubicBezTo>
                  <a:pt x="1570000" y="1072267"/>
                  <a:pt x="1571438" y="1069390"/>
                  <a:pt x="1573417" y="1069030"/>
                </a:cubicBezTo>
                <a:lnTo>
                  <a:pt x="1572338" y="1058375"/>
                </a:lnTo>
                <a:lnTo>
                  <a:pt x="1572338" y="1054059"/>
                </a:lnTo>
                <a:lnTo>
                  <a:pt x="1557367" y="1029377"/>
                </a:lnTo>
                <a:cubicBezTo>
                  <a:pt x="1551073" y="1018137"/>
                  <a:pt x="1545318" y="1011349"/>
                  <a:pt x="1540103" y="1009011"/>
                </a:cubicBezTo>
                <a:cubicBezTo>
                  <a:pt x="1540103" y="1006313"/>
                  <a:pt x="1536912" y="1002717"/>
                  <a:pt x="1530526" y="998221"/>
                </a:cubicBezTo>
                <a:lnTo>
                  <a:pt x="1530526" y="996063"/>
                </a:lnTo>
                <a:lnTo>
                  <a:pt x="1533629" y="992826"/>
                </a:lnTo>
                <a:lnTo>
                  <a:pt x="1537945" y="992826"/>
                </a:lnTo>
                <a:cubicBezTo>
                  <a:pt x="1541541" y="998221"/>
                  <a:pt x="1546576" y="1003256"/>
                  <a:pt x="1553051" y="1007932"/>
                </a:cubicBezTo>
                <a:lnTo>
                  <a:pt x="1556288" y="1012248"/>
                </a:lnTo>
                <a:lnTo>
                  <a:pt x="1557367" y="1011169"/>
                </a:lnTo>
                <a:lnTo>
                  <a:pt x="1560469" y="1011169"/>
                </a:lnTo>
                <a:cubicBezTo>
                  <a:pt x="1565325" y="1011169"/>
                  <a:pt x="1572157" y="1016878"/>
                  <a:pt x="1580970" y="1028298"/>
                </a:cubicBezTo>
                <a:lnTo>
                  <a:pt x="1582049" y="1028298"/>
                </a:lnTo>
                <a:lnTo>
                  <a:pt x="1588389" y="991747"/>
                </a:lnTo>
                <a:lnTo>
                  <a:pt x="1584073" y="984328"/>
                </a:lnTo>
                <a:lnTo>
                  <a:pt x="1588389" y="977854"/>
                </a:lnTo>
                <a:lnTo>
                  <a:pt x="1586231" y="962748"/>
                </a:lnTo>
                <a:lnTo>
                  <a:pt x="1586231" y="961670"/>
                </a:lnTo>
                <a:cubicBezTo>
                  <a:pt x="1595582" y="952408"/>
                  <a:pt x="1604170" y="945260"/>
                  <a:pt x="1611992" y="940224"/>
                </a:cubicBezTo>
                <a:close/>
                <a:moveTo>
                  <a:pt x="6260314" y="932808"/>
                </a:moveTo>
                <a:lnTo>
                  <a:pt x="6262472" y="932808"/>
                </a:lnTo>
                <a:cubicBezTo>
                  <a:pt x="6269216" y="935146"/>
                  <a:pt x="6273442" y="937304"/>
                  <a:pt x="6275150" y="939283"/>
                </a:cubicBezTo>
                <a:lnTo>
                  <a:pt x="6276229" y="939283"/>
                </a:lnTo>
                <a:lnTo>
                  <a:pt x="6280411" y="936045"/>
                </a:lnTo>
                <a:cubicBezTo>
                  <a:pt x="6281849" y="936045"/>
                  <a:pt x="6282928" y="938159"/>
                  <a:pt x="6283648" y="942385"/>
                </a:cubicBezTo>
                <a:cubicBezTo>
                  <a:pt x="6293719" y="942385"/>
                  <a:pt x="6300102" y="949128"/>
                  <a:pt x="6302800" y="962616"/>
                </a:cubicBezTo>
                <a:lnTo>
                  <a:pt x="6302800" y="963560"/>
                </a:lnTo>
                <a:lnTo>
                  <a:pt x="6292145" y="973137"/>
                </a:lnTo>
                <a:cubicBezTo>
                  <a:pt x="6292145" y="979880"/>
                  <a:pt x="6291066" y="984466"/>
                  <a:pt x="6288908" y="986893"/>
                </a:cubicBezTo>
                <a:lnTo>
                  <a:pt x="6292145" y="999707"/>
                </a:lnTo>
                <a:lnTo>
                  <a:pt x="6289987" y="1001730"/>
                </a:lnTo>
                <a:lnTo>
                  <a:pt x="6292145" y="1003888"/>
                </a:lnTo>
                <a:lnTo>
                  <a:pt x="6292145" y="1008204"/>
                </a:lnTo>
                <a:lnTo>
                  <a:pt x="6287829" y="1013464"/>
                </a:lnTo>
                <a:lnTo>
                  <a:pt x="6287829" y="1014543"/>
                </a:lnTo>
                <a:cubicBezTo>
                  <a:pt x="6289987" y="1014543"/>
                  <a:pt x="6291066" y="1015218"/>
                  <a:pt x="6291066" y="1016567"/>
                </a:cubicBezTo>
                <a:lnTo>
                  <a:pt x="6291066" y="1021961"/>
                </a:lnTo>
                <a:lnTo>
                  <a:pt x="6286885" y="1026143"/>
                </a:lnTo>
                <a:lnTo>
                  <a:pt x="6278387" y="1021961"/>
                </a:lnTo>
                <a:cubicBezTo>
                  <a:pt x="6278387" y="1024030"/>
                  <a:pt x="6276589" y="1025064"/>
                  <a:pt x="6272992" y="1025064"/>
                </a:cubicBezTo>
                <a:lnTo>
                  <a:pt x="6272992" y="1026143"/>
                </a:lnTo>
                <a:lnTo>
                  <a:pt x="6276229" y="1026143"/>
                </a:lnTo>
                <a:lnTo>
                  <a:pt x="6278387" y="1023985"/>
                </a:lnTo>
                <a:lnTo>
                  <a:pt x="6279466" y="1023985"/>
                </a:lnTo>
                <a:cubicBezTo>
                  <a:pt x="6281715" y="1026143"/>
                  <a:pt x="6284862" y="1027221"/>
                  <a:pt x="6288908" y="1027221"/>
                </a:cubicBezTo>
                <a:lnTo>
                  <a:pt x="6292145" y="1038821"/>
                </a:lnTo>
                <a:lnTo>
                  <a:pt x="6292145" y="1070651"/>
                </a:lnTo>
                <a:lnTo>
                  <a:pt x="6289987" y="1073888"/>
                </a:lnTo>
                <a:lnTo>
                  <a:pt x="6289987" y="1083464"/>
                </a:lnTo>
                <a:lnTo>
                  <a:pt x="6292145" y="1091827"/>
                </a:lnTo>
                <a:lnTo>
                  <a:pt x="6292145" y="1097222"/>
                </a:lnTo>
                <a:cubicBezTo>
                  <a:pt x="6292145" y="1125636"/>
                  <a:pt x="6291066" y="1141191"/>
                  <a:pt x="6288908" y="1143888"/>
                </a:cubicBezTo>
                <a:lnTo>
                  <a:pt x="6289987" y="1156566"/>
                </a:lnTo>
                <a:cubicBezTo>
                  <a:pt x="6289987" y="1160973"/>
                  <a:pt x="6286795" y="1163805"/>
                  <a:pt x="6280411" y="1165064"/>
                </a:cubicBezTo>
                <a:cubicBezTo>
                  <a:pt x="6272678" y="1173516"/>
                  <a:pt x="6266339" y="1177742"/>
                  <a:pt x="6261393" y="1177742"/>
                </a:cubicBezTo>
                <a:cubicBezTo>
                  <a:pt x="6248715" y="1176124"/>
                  <a:pt x="6242376" y="1173651"/>
                  <a:pt x="6242376" y="1170324"/>
                </a:cubicBezTo>
                <a:lnTo>
                  <a:pt x="6242376" y="1167222"/>
                </a:lnTo>
                <a:lnTo>
                  <a:pt x="6244399" y="1163985"/>
                </a:lnTo>
                <a:lnTo>
                  <a:pt x="6244399" y="1161827"/>
                </a:lnTo>
                <a:cubicBezTo>
                  <a:pt x="6242331" y="1161827"/>
                  <a:pt x="6239499" y="1158635"/>
                  <a:pt x="6235902" y="1152251"/>
                </a:cubicBezTo>
                <a:cubicBezTo>
                  <a:pt x="6233114" y="1152251"/>
                  <a:pt x="6230282" y="1146990"/>
                  <a:pt x="6227405" y="1136470"/>
                </a:cubicBezTo>
                <a:cubicBezTo>
                  <a:pt x="6223898" y="1136470"/>
                  <a:pt x="6222144" y="1135391"/>
                  <a:pt x="6222144" y="1133233"/>
                </a:cubicBezTo>
                <a:lnTo>
                  <a:pt x="6222144" y="1131075"/>
                </a:lnTo>
                <a:cubicBezTo>
                  <a:pt x="6223583" y="1128288"/>
                  <a:pt x="6225696" y="1126894"/>
                  <a:pt x="6228484" y="1126894"/>
                </a:cubicBezTo>
                <a:lnTo>
                  <a:pt x="6239139" y="1129997"/>
                </a:lnTo>
                <a:lnTo>
                  <a:pt x="6242376" y="1129997"/>
                </a:lnTo>
                <a:cubicBezTo>
                  <a:pt x="6243724" y="1129997"/>
                  <a:pt x="6245478" y="1124736"/>
                  <a:pt x="6247636" y="1114216"/>
                </a:cubicBezTo>
                <a:lnTo>
                  <a:pt x="6247636" y="1112058"/>
                </a:lnTo>
                <a:lnTo>
                  <a:pt x="6246557" y="1097222"/>
                </a:lnTo>
                <a:lnTo>
                  <a:pt x="6247636" y="1088724"/>
                </a:lnTo>
                <a:lnTo>
                  <a:pt x="6245478" y="1069572"/>
                </a:lnTo>
                <a:lnTo>
                  <a:pt x="6245478" y="1060131"/>
                </a:lnTo>
                <a:lnTo>
                  <a:pt x="6246557" y="1043137"/>
                </a:lnTo>
                <a:lnTo>
                  <a:pt x="6245478" y="1042058"/>
                </a:lnTo>
                <a:lnTo>
                  <a:pt x="6245478" y="1040979"/>
                </a:lnTo>
                <a:lnTo>
                  <a:pt x="6246557" y="1036798"/>
                </a:lnTo>
                <a:lnTo>
                  <a:pt x="6244399" y="1033561"/>
                </a:lnTo>
                <a:lnTo>
                  <a:pt x="6244399" y="1032482"/>
                </a:lnTo>
                <a:lnTo>
                  <a:pt x="6247636" y="1028301"/>
                </a:lnTo>
                <a:lnTo>
                  <a:pt x="6247636" y="1025064"/>
                </a:lnTo>
                <a:lnTo>
                  <a:pt x="6245478" y="1016567"/>
                </a:lnTo>
                <a:lnTo>
                  <a:pt x="6245478" y="987973"/>
                </a:lnTo>
                <a:lnTo>
                  <a:pt x="6242376" y="983792"/>
                </a:lnTo>
                <a:lnTo>
                  <a:pt x="6242376" y="982712"/>
                </a:lnTo>
                <a:lnTo>
                  <a:pt x="6245478" y="978396"/>
                </a:lnTo>
                <a:lnTo>
                  <a:pt x="6244399" y="970034"/>
                </a:lnTo>
                <a:lnTo>
                  <a:pt x="6245478" y="959379"/>
                </a:lnTo>
                <a:lnTo>
                  <a:pt x="6242376" y="958300"/>
                </a:lnTo>
                <a:lnTo>
                  <a:pt x="6241297" y="959379"/>
                </a:lnTo>
                <a:lnTo>
                  <a:pt x="6240218" y="959379"/>
                </a:lnTo>
                <a:lnTo>
                  <a:pt x="6226460" y="955198"/>
                </a:lnTo>
                <a:lnTo>
                  <a:pt x="6223223" y="956142"/>
                </a:lnTo>
                <a:lnTo>
                  <a:pt x="6221065" y="956142"/>
                </a:lnTo>
                <a:lnTo>
                  <a:pt x="6221065" y="955198"/>
                </a:lnTo>
                <a:lnTo>
                  <a:pt x="6210545" y="956142"/>
                </a:lnTo>
                <a:lnTo>
                  <a:pt x="6199890" y="956142"/>
                </a:lnTo>
                <a:lnTo>
                  <a:pt x="6193551" y="949803"/>
                </a:lnTo>
                <a:lnTo>
                  <a:pt x="6193551" y="948724"/>
                </a:lnTo>
                <a:lnTo>
                  <a:pt x="6209466" y="942385"/>
                </a:lnTo>
                <a:lnTo>
                  <a:pt x="6212568" y="943463"/>
                </a:lnTo>
                <a:lnTo>
                  <a:pt x="6215805" y="942385"/>
                </a:lnTo>
                <a:lnTo>
                  <a:pt x="6224302" y="945622"/>
                </a:lnTo>
                <a:lnTo>
                  <a:pt x="6229563" y="945622"/>
                </a:lnTo>
                <a:lnTo>
                  <a:pt x="6239139" y="942385"/>
                </a:lnTo>
                <a:lnTo>
                  <a:pt x="6247636" y="945622"/>
                </a:lnTo>
                <a:close/>
                <a:moveTo>
                  <a:pt x="8274675" y="932540"/>
                </a:moveTo>
                <a:cubicBezTo>
                  <a:pt x="8283846" y="934698"/>
                  <a:pt x="8292838" y="940138"/>
                  <a:pt x="8301650" y="948860"/>
                </a:cubicBezTo>
                <a:cubicBezTo>
                  <a:pt x="8306505" y="948860"/>
                  <a:pt x="8309742" y="952502"/>
                  <a:pt x="8311361" y="959785"/>
                </a:cubicBezTo>
                <a:cubicBezTo>
                  <a:pt x="8311361" y="961493"/>
                  <a:pt x="8308484" y="964416"/>
                  <a:pt x="8302729" y="968552"/>
                </a:cubicBezTo>
                <a:lnTo>
                  <a:pt x="8301650" y="968552"/>
                </a:lnTo>
                <a:lnTo>
                  <a:pt x="8297334" y="965315"/>
                </a:lnTo>
                <a:lnTo>
                  <a:pt x="8284386" y="967473"/>
                </a:lnTo>
                <a:lnTo>
                  <a:pt x="8277912" y="966394"/>
                </a:lnTo>
                <a:lnTo>
                  <a:pt x="8271438" y="968552"/>
                </a:lnTo>
                <a:cubicBezTo>
                  <a:pt x="8266492" y="966394"/>
                  <a:pt x="8261142" y="965315"/>
                  <a:pt x="8255388" y="965315"/>
                </a:cubicBezTo>
                <a:lnTo>
                  <a:pt x="8254309" y="964236"/>
                </a:lnTo>
                <a:lnTo>
                  <a:pt x="8254309" y="959785"/>
                </a:lnTo>
                <a:cubicBezTo>
                  <a:pt x="8257546" y="954030"/>
                  <a:pt x="8259704" y="951153"/>
                  <a:pt x="8260783" y="951153"/>
                </a:cubicBezTo>
                <a:lnTo>
                  <a:pt x="8264020" y="953311"/>
                </a:lnTo>
                <a:lnTo>
                  <a:pt x="8266178" y="953311"/>
                </a:lnTo>
                <a:lnTo>
                  <a:pt x="8267257" y="950074"/>
                </a:lnTo>
                <a:lnTo>
                  <a:pt x="8265099" y="944544"/>
                </a:lnTo>
                <a:cubicBezTo>
                  <a:pt x="8268516" y="937081"/>
                  <a:pt x="8271708" y="933079"/>
                  <a:pt x="8274675" y="932540"/>
                </a:cubicBezTo>
                <a:close/>
                <a:moveTo>
                  <a:pt x="7755418" y="931191"/>
                </a:moveTo>
                <a:cubicBezTo>
                  <a:pt x="7762072" y="934069"/>
                  <a:pt x="7768951" y="939508"/>
                  <a:pt x="7776054" y="947511"/>
                </a:cubicBezTo>
                <a:cubicBezTo>
                  <a:pt x="7780550" y="947511"/>
                  <a:pt x="7784506" y="950029"/>
                  <a:pt x="7787923" y="955064"/>
                </a:cubicBezTo>
                <a:cubicBezTo>
                  <a:pt x="7790711" y="955064"/>
                  <a:pt x="7792554" y="958661"/>
                  <a:pt x="7793453" y="965854"/>
                </a:cubicBezTo>
                <a:cubicBezTo>
                  <a:pt x="7791565" y="966214"/>
                  <a:pt x="7788283" y="972013"/>
                  <a:pt x="7783607" y="983253"/>
                </a:cubicBezTo>
                <a:lnTo>
                  <a:pt x="7784686" y="990806"/>
                </a:lnTo>
                <a:lnTo>
                  <a:pt x="7784686" y="1004968"/>
                </a:lnTo>
                <a:lnTo>
                  <a:pt x="7779291" y="1023446"/>
                </a:lnTo>
                <a:lnTo>
                  <a:pt x="7782528" y="1036394"/>
                </a:lnTo>
                <a:lnTo>
                  <a:pt x="7780370" y="1047319"/>
                </a:lnTo>
                <a:lnTo>
                  <a:pt x="7782528" y="1053793"/>
                </a:lnTo>
                <a:cubicBezTo>
                  <a:pt x="7781809" y="1057390"/>
                  <a:pt x="7778932" y="1059189"/>
                  <a:pt x="7773896" y="1059189"/>
                </a:cubicBezTo>
                <a:lnTo>
                  <a:pt x="7754339" y="1057031"/>
                </a:lnTo>
                <a:lnTo>
                  <a:pt x="7747865" y="1061346"/>
                </a:lnTo>
                <a:lnTo>
                  <a:pt x="7743549" y="1061346"/>
                </a:lnTo>
                <a:cubicBezTo>
                  <a:pt x="7739862" y="1059189"/>
                  <a:pt x="7738019" y="1055412"/>
                  <a:pt x="7738019" y="1050017"/>
                </a:cubicBezTo>
                <a:cubicBezTo>
                  <a:pt x="7735502" y="1047859"/>
                  <a:pt x="7729028" y="1045296"/>
                  <a:pt x="7718597" y="1042329"/>
                </a:cubicBezTo>
                <a:lnTo>
                  <a:pt x="7706593" y="1046780"/>
                </a:lnTo>
                <a:lnTo>
                  <a:pt x="7694724" y="1044622"/>
                </a:lnTo>
                <a:lnTo>
                  <a:pt x="7693645" y="1044622"/>
                </a:lnTo>
                <a:lnTo>
                  <a:pt x="7648057" y="1046780"/>
                </a:lnTo>
                <a:lnTo>
                  <a:pt x="7643741" y="1045700"/>
                </a:lnTo>
                <a:cubicBezTo>
                  <a:pt x="7633581" y="1046241"/>
                  <a:pt x="7628500" y="1048398"/>
                  <a:pt x="7628500" y="1052175"/>
                </a:cubicBezTo>
                <a:lnTo>
                  <a:pt x="7628500" y="1057031"/>
                </a:lnTo>
                <a:lnTo>
                  <a:pt x="7641583" y="1057031"/>
                </a:lnTo>
                <a:lnTo>
                  <a:pt x="7656689" y="1061346"/>
                </a:lnTo>
                <a:lnTo>
                  <a:pt x="7663163" y="1058109"/>
                </a:lnTo>
                <a:lnTo>
                  <a:pt x="7667614" y="1058109"/>
                </a:lnTo>
                <a:cubicBezTo>
                  <a:pt x="7669053" y="1058109"/>
                  <a:pt x="7669772" y="1059548"/>
                  <a:pt x="7669772" y="1062425"/>
                </a:cubicBezTo>
                <a:lnTo>
                  <a:pt x="7670851" y="1061346"/>
                </a:lnTo>
                <a:lnTo>
                  <a:pt x="7671930" y="1061346"/>
                </a:lnTo>
                <a:lnTo>
                  <a:pt x="7671930" y="1064583"/>
                </a:lnTo>
                <a:lnTo>
                  <a:pt x="7673009" y="1064583"/>
                </a:lnTo>
                <a:cubicBezTo>
                  <a:pt x="7673009" y="1060986"/>
                  <a:pt x="7674448" y="1059189"/>
                  <a:pt x="7677325" y="1059189"/>
                </a:cubicBezTo>
                <a:lnTo>
                  <a:pt x="7683799" y="1063504"/>
                </a:lnTo>
                <a:lnTo>
                  <a:pt x="7685957" y="1063504"/>
                </a:lnTo>
                <a:cubicBezTo>
                  <a:pt x="7685957" y="1060267"/>
                  <a:pt x="7687441" y="1058109"/>
                  <a:pt x="7690408" y="1057031"/>
                </a:cubicBezTo>
                <a:lnTo>
                  <a:pt x="7699040" y="1057031"/>
                </a:lnTo>
                <a:lnTo>
                  <a:pt x="7714146" y="1060267"/>
                </a:lnTo>
                <a:lnTo>
                  <a:pt x="7717518" y="1060267"/>
                </a:lnTo>
                <a:lnTo>
                  <a:pt x="7726150" y="1058109"/>
                </a:lnTo>
                <a:lnTo>
                  <a:pt x="7728308" y="1058109"/>
                </a:lnTo>
                <a:cubicBezTo>
                  <a:pt x="7729387" y="1058109"/>
                  <a:pt x="7731905" y="1061346"/>
                  <a:pt x="7735861" y="1067820"/>
                </a:cubicBezTo>
                <a:lnTo>
                  <a:pt x="7738019" y="1067820"/>
                </a:lnTo>
                <a:lnTo>
                  <a:pt x="7741391" y="1064583"/>
                </a:lnTo>
                <a:lnTo>
                  <a:pt x="7743549" y="1064583"/>
                </a:lnTo>
                <a:lnTo>
                  <a:pt x="7745707" y="1066741"/>
                </a:lnTo>
                <a:lnTo>
                  <a:pt x="7745707" y="1068899"/>
                </a:lnTo>
                <a:cubicBezTo>
                  <a:pt x="7745707" y="1074205"/>
                  <a:pt x="7742066" y="1077486"/>
                  <a:pt x="7734782" y="1078745"/>
                </a:cubicBezTo>
                <a:lnTo>
                  <a:pt x="7733703" y="1079824"/>
                </a:lnTo>
                <a:lnTo>
                  <a:pt x="7733703" y="1080903"/>
                </a:lnTo>
                <a:cubicBezTo>
                  <a:pt x="7736581" y="1085219"/>
                  <a:pt x="7738019" y="1089175"/>
                  <a:pt x="7738019" y="1092772"/>
                </a:cubicBezTo>
                <a:lnTo>
                  <a:pt x="7736940" y="1105855"/>
                </a:lnTo>
                <a:lnTo>
                  <a:pt x="7738019" y="1115566"/>
                </a:lnTo>
                <a:cubicBezTo>
                  <a:pt x="7737120" y="1120691"/>
                  <a:pt x="7735681" y="1123254"/>
                  <a:pt x="7733703" y="1123254"/>
                </a:cubicBezTo>
                <a:cubicBezTo>
                  <a:pt x="7735142" y="1136202"/>
                  <a:pt x="7736581" y="1142676"/>
                  <a:pt x="7738019" y="1142676"/>
                </a:cubicBezTo>
                <a:cubicBezTo>
                  <a:pt x="7741526" y="1127480"/>
                  <a:pt x="7744808" y="1119882"/>
                  <a:pt x="7747865" y="1119882"/>
                </a:cubicBezTo>
                <a:cubicBezTo>
                  <a:pt x="7752721" y="1108912"/>
                  <a:pt x="7756317" y="1098077"/>
                  <a:pt x="7758655" y="1087377"/>
                </a:cubicBezTo>
                <a:lnTo>
                  <a:pt x="7759734" y="1086298"/>
                </a:lnTo>
                <a:lnTo>
                  <a:pt x="7758655" y="1075508"/>
                </a:lnTo>
                <a:lnTo>
                  <a:pt x="7759734" y="1074429"/>
                </a:lnTo>
                <a:lnTo>
                  <a:pt x="7761892" y="1074429"/>
                </a:lnTo>
                <a:cubicBezTo>
                  <a:pt x="7766478" y="1074429"/>
                  <a:pt x="7774076" y="1077666"/>
                  <a:pt x="7784686" y="1084140"/>
                </a:cubicBezTo>
                <a:lnTo>
                  <a:pt x="7801006" y="1088456"/>
                </a:lnTo>
                <a:lnTo>
                  <a:pt x="7808559" y="1098302"/>
                </a:lnTo>
                <a:lnTo>
                  <a:pt x="7808559" y="1099381"/>
                </a:lnTo>
                <a:cubicBezTo>
                  <a:pt x="7806221" y="1103337"/>
                  <a:pt x="7801186" y="1106575"/>
                  <a:pt x="7793453" y="1109092"/>
                </a:cubicBezTo>
                <a:cubicBezTo>
                  <a:pt x="7791025" y="1110891"/>
                  <a:pt x="7788822" y="1114847"/>
                  <a:pt x="7786844" y="1120962"/>
                </a:cubicBezTo>
                <a:lnTo>
                  <a:pt x="7785765" y="1122040"/>
                </a:lnTo>
                <a:lnTo>
                  <a:pt x="7783607" y="1122040"/>
                </a:lnTo>
                <a:lnTo>
                  <a:pt x="7776054" y="1120962"/>
                </a:lnTo>
                <a:lnTo>
                  <a:pt x="7776054" y="1122040"/>
                </a:lnTo>
                <a:lnTo>
                  <a:pt x="7777133" y="1127570"/>
                </a:lnTo>
                <a:cubicBezTo>
                  <a:pt x="7772278" y="1131886"/>
                  <a:pt x="7767557" y="1134044"/>
                  <a:pt x="7762971" y="1134044"/>
                </a:cubicBezTo>
                <a:lnTo>
                  <a:pt x="7762971" y="1141597"/>
                </a:lnTo>
                <a:cubicBezTo>
                  <a:pt x="7751462" y="1150858"/>
                  <a:pt x="7742425" y="1156658"/>
                  <a:pt x="7735861" y="1158996"/>
                </a:cubicBezTo>
                <a:lnTo>
                  <a:pt x="7734782" y="1163312"/>
                </a:lnTo>
                <a:lnTo>
                  <a:pt x="7734782" y="1171944"/>
                </a:lnTo>
                <a:cubicBezTo>
                  <a:pt x="7734782" y="1174192"/>
                  <a:pt x="7740222" y="1175316"/>
                  <a:pt x="7751102" y="1175316"/>
                </a:cubicBezTo>
                <a:cubicBezTo>
                  <a:pt x="7758296" y="1175316"/>
                  <a:pt x="7764814" y="1169516"/>
                  <a:pt x="7770659" y="1157917"/>
                </a:cubicBezTo>
                <a:lnTo>
                  <a:pt x="7778212" y="1151443"/>
                </a:lnTo>
                <a:lnTo>
                  <a:pt x="7781449" y="1151443"/>
                </a:lnTo>
                <a:cubicBezTo>
                  <a:pt x="7784686" y="1154860"/>
                  <a:pt x="7793004" y="1159535"/>
                  <a:pt x="7806401" y="1165469"/>
                </a:cubicBezTo>
                <a:cubicBezTo>
                  <a:pt x="7806401" y="1172034"/>
                  <a:pt x="7808200" y="1175316"/>
                  <a:pt x="7811796" y="1175316"/>
                </a:cubicBezTo>
                <a:lnTo>
                  <a:pt x="7813954" y="1178553"/>
                </a:lnTo>
                <a:lnTo>
                  <a:pt x="7810717" y="1181789"/>
                </a:lnTo>
                <a:lnTo>
                  <a:pt x="7809638" y="1181789"/>
                </a:lnTo>
                <a:lnTo>
                  <a:pt x="7808559" y="1180711"/>
                </a:lnTo>
                <a:lnTo>
                  <a:pt x="7807480" y="1181789"/>
                </a:lnTo>
                <a:lnTo>
                  <a:pt x="7806401" y="1181789"/>
                </a:lnTo>
                <a:cubicBezTo>
                  <a:pt x="7803164" y="1181789"/>
                  <a:pt x="7799208" y="1179631"/>
                  <a:pt x="7794532" y="1175316"/>
                </a:cubicBezTo>
                <a:lnTo>
                  <a:pt x="7792374" y="1177474"/>
                </a:lnTo>
                <a:lnTo>
                  <a:pt x="7793453" y="1182869"/>
                </a:lnTo>
                <a:lnTo>
                  <a:pt x="7787923" y="1185027"/>
                </a:lnTo>
                <a:lnTo>
                  <a:pt x="7761892" y="1180711"/>
                </a:lnTo>
                <a:lnTo>
                  <a:pt x="7750023" y="1181789"/>
                </a:lnTo>
                <a:lnTo>
                  <a:pt x="7740177" y="1181789"/>
                </a:lnTo>
                <a:lnTo>
                  <a:pt x="7733703" y="1180711"/>
                </a:lnTo>
                <a:cubicBezTo>
                  <a:pt x="7726690" y="1184307"/>
                  <a:pt x="7720575" y="1186105"/>
                  <a:pt x="7715360" y="1186105"/>
                </a:cubicBezTo>
                <a:cubicBezTo>
                  <a:pt x="7711674" y="1184847"/>
                  <a:pt x="7709830" y="1183049"/>
                  <a:pt x="7709830" y="1180711"/>
                </a:cubicBezTo>
                <a:lnTo>
                  <a:pt x="7708751" y="1181789"/>
                </a:lnTo>
                <a:lnTo>
                  <a:pt x="7701198" y="1180711"/>
                </a:lnTo>
                <a:lnTo>
                  <a:pt x="7700119" y="1180711"/>
                </a:lnTo>
                <a:lnTo>
                  <a:pt x="7694724" y="1185027"/>
                </a:lnTo>
                <a:lnTo>
                  <a:pt x="7685957" y="1185027"/>
                </a:lnTo>
                <a:lnTo>
                  <a:pt x="7681641" y="1181789"/>
                </a:lnTo>
                <a:lnTo>
                  <a:pt x="7664377" y="1185027"/>
                </a:lnTo>
                <a:lnTo>
                  <a:pt x="7652373" y="1181789"/>
                </a:lnTo>
                <a:lnTo>
                  <a:pt x="7633895" y="1183947"/>
                </a:lnTo>
                <a:cubicBezTo>
                  <a:pt x="7630478" y="1176844"/>
                  <a:pt x="7628320" y="1168527"/>
                  <a:pt x="7627421" y="1158996"/>
                </a:cubicBezTo>
                <a:cubicBezTo>
                  <a:pt x="7625263" y="1158276"/>
                  <a:pt x="7624184" y="1156118"/>
                  <a:pt x="7624184" y="1152522"/>
                </a:cubicBezTo>
                <a:cubicBezTo>
                  <a:pt x="7624184" y="1144519"/>
                  <a:pt x="7625983" y="1140518"/>
                  <a:pt x="7629579" y="1140518"/>
                </a:cubicBezTo>
                <a:lnTo>
                  <a:pt x="7629579" y="1138360"/>
                </a:lnTo>
                <a:lnTo>
                  <a:pt x="7628500" y="1139439"/>
                </a:lnTo>
                <a:lnTo>
                  <a:pt x="7627421" y="1139439"/>
                </a:lnTo>
                <a:lnTo>
                  <a:pt x="7625263" y="1122040"/>
                </a:lnTo>
                <a:lnTo>
                  <a:pt x="7629579" y="1119882"/>
                </a:lnTo>
                <a:lnTo>
                  <a:pt x="7626342" y="1115566"/>
                </a:lnTo>
                <a:cubicBezTo>
                  <a:pt x="7627601" y="1111969"/>
                  <a:pt x="7629400" y="1110171"/>
                  <a:pt x="7631737" y="1110171"/>
                </a:cubicBezTo>
                <a:lnTo>
                  <a:pt x="7631737" y="1108014"/>
                </a:lnTo>
                <a:cubicBezTo>
                  <a:pt x="7627421" y="1108014"/>
                  <a:pt x="7625263" y="1105855"/>
                  <a:pt x="7625263" y="1101539"/>
                </a:cubicBezTo>
                <a:lnTo>
                  <a:pt x="7625263" y="1096009"/>
                </a:lnTo>
                <a:lnTo>
                  <a:pt x="7626342" y="1066741"/>
                </a:lnTo>
                <a:cubicBezTo>
                  <a:pt x="7625084" y="1066741"/>
                  <a:pt x="7623645" y="1064583"/>
                  <a:pt x="7622026" y="1060267"/>
                </a:cubicBezTo>
                <a:lnTo>
                  <a:pt x="7610022" y="1062425"/>
                </a:lnTo>
                <a:lnTo>
                  <a:pt x="7606785" y="1059189"/>
                </a:lnTo>
                <a:cubicBezTo>
                  <a:pt x="7606785" y="1060986"/>
                  <a:pt x="7604627" y="1063144"/>
                  <a:pt x="7600311" y="1065662"/>
                </a:cubicBezTo>
                <a:cubicBezTo>
                  <a:pt x="7594197" y="1065662"/>
                  <a:pt x="7589117" y="1062066"/>
                  <a:pt x="7585070" y="1054872"/>
                </a:cubicBezTo>
                <a:lnTo>
                  <a:pt x="7586149" y="1050556"/>
                </a:lnTo>
                <a:lnTo>
                  <a:pt x="7583991" y="1035315"/>
                </a:lnTo>
                <a:lnTo>
                  <a:pt x="7585070" y="1022367"/>
                </a:lnTo>
                <a:lnTo>
                  <a:pt x="7583991" y="1021288"/>
                </a:lnTo>
                <a:lnTo>
                  <a:pt x="7583991" y="1020074"/>
                </a:lnTo>
                <a:lnTo>
                  <a:pt x="7587228" y="1013600"/>
                </a:lnTo>
                <a:lnTo>
                  <a:pt x="7585070" y="1002810"/>
                </a:lnTo>
                <a:lnTo>
                  <a:pt x="7586149" y="991885"/>
                </a:lnTo>
                <a:lnTo>
                  <a:pt x="7585070" y="972463"/>
                </a:lnTo>
                <a:cubicBezTo>
                  <a:pt x="7588038" y="971384"/>
                  <a:pt x="7589521" y="970260"/>
                  <a:pt x="7589521" y="969091"/>
                </a:cubicBezTo>
                <a:cubicBezTo>
                  <a:pt x="7585116" y="969091"/>
                  <a:pt x="7582912" y="963337"/>
                  <a:pt x="7582912" y="951827"/>
                </a:cubicBezTo>
                <a:cubicBezTo>
                  <a:pt x="7584171" y="950209"/>
                  <a:pt x="7585250" y="945128"/>
                  <a:pt x="7586149" y="936586"/>
                </a:cubicBezTo>
                <a:lnTo>
                  <a:pt x="7589521" y="934428"/>
                </a:lnTo>
                <a:lnTo>
                  <a:pt x="7590600" y="934428"/>
                </a:lnTo>
                <a:lnTo>
                  <a:pt x="7591679" y="935507"/>
                </a:lnTo>
                <a:lnTo>
                  <a:pt x="7592758" y="935507"/>
                </a:lnTo>
                <a:lnTo>
                  <a:pt x="7591679" y="940902"/>
                </a:lnTo>
                <a:lnTo>
                  <a:pt x="7592758" y="941981"/>
                </a:lnTo>
                <a:lnTo>
                  <a:pt x="7592758" y="943060"/>
                </a:lnTo>
                <a:lnTo>
                  <a:pt x="7599232" y="939823"/>
                </a:lnTo>
                <a:lnTo>
                  <a:pt x="7599232" y="938744"/>
                </a:lnTo>
                <a:lnTo>
                  <a:pt x="7597074" y="935507"/>
                </a:lnTo>
                <a:lnTo>
                  <a:pt x="7600311" y="935507"/>
                </a:lnTo>
                <a:cubicBezTo>
                  <a:pt x="7606965" y="935507"/>
                  <a:pt x="7614204" y="940587"/>
                  <a:pt x="7622026" y="950748"/>
                </a:cubicBezTo>
                <a:cubicBezTo>
                  <a:pt x="7627421" y="952726"/>
                  <a:pt x="7630299" y="954524"/>
                  <a:pt x="7630658" y="956143"/>
                </a:cubicBezTo>
                <a:lnTo>
                  <a:pt x="7631737" y="981095"/>
                </a:lnTo>
                <a:lnTo>
                  <a:pt x="7626342" y="983253"/>
                </a:lnTo>
                <a:lnTo>
                  <a:pt x="7626342" y="984332"/>
                </a:lnTo>
                <a:cubicBezTo>
                  <a:pt x="7629939" y="987389"/>
                  <a:pt x="7631737" y="991031"/>
                  <a:pt x="7631737" y="995257"/>
                </a:cubicBezTo>
                <a:lnTo>
                  <a:pt x="7642662" y="994043"/>
                </a:lnTo>
                <a:lnTo>
                  <a:pt x="7645899" y="994043"/>
                </a:lnTo>
                <a:lnTo>
                  <a:pt x="7657768" y="996336"/>
                </a:lnTo>
                <a:lnTo>
                  <a:pt x="7659926" y="996336"/>
                </a:lnTo>
                <a:lnTo>
                  <a:pt x="7668693" y="994043"/>
                </a:lnTo>
                <a:lnTo>
                  <a:pt x="7679483" y="994043"/>
                </a:lnTo>
                <a:lnTo>
                  <a:pt x="7688115" y="996336"/>
                </a:lnTo>
                <a:lnTo>
                  <a:pt x="7693645" y="995257"/>
                </a:lnTo>
                <a:lnTo>
                  <a:pt x="7701198" y="997415"/>
                </a:lnTo>
                <a:lnTo>
                  <a:pt x="7717518" y="994043"/>
                </a:lnTo>
                <a:lnTo>
                  <a:pt x="7727229" y="996336"/>
                </a:lnTo>
                <a:lnTo>
                  <a:pt x="7733703" y="996336"/>
                </a:lnTo>
                <a:lnTo>
                  <a:pt x="7735861" y="994043"/>
                </a:lnTo>
                <a:lnTo>
                  <a:pt x="7735861" y="981095"/>
                </a:lnTo>
                <a:lnTo>
                  <a:pt x="7738019" y="972463"/>
                </a:lnTo>
                <a:cubicBezTo>
                  <a:pt x="7736401" y="961043"/>
                  <a:pt x="7734602" y="955334"/>
                  <a:pt x="7732624" y="955334"/>
                </a:cubicBezTo>
                <a:lnTo>
                  <a:pt x="7723992" y="956413"/>
                </a:lnTo>
                <a:cubicBezTo>
                  <a:pt x="7719317" y="956413"/>
                  <a:pt x="7714956" y="955873"/>
                  <a:pt x="7710909" y="954795"/>
                </a:cubicBezTo>
                <a:cubicBezTo>
                  <a:pt x="7708751" y="958031"/>
                  <a:pt x="7705514" y="959650"/>
                  <a:pt x="7701198" y="959650"/>
                </a:cubicBezTo>
                <a:lnTo>
                  <a:pt x="7692566" y="957492"/>
                </a:lnTo>
                <a:lnTo>
                  <a:pt x="7690408" y="957492"/>
                </a:lnTo>
                <a:lnTo>
                  <a:pt x="7685957" y="958571"/>
                </a:lnTo>
                <a:lnTo>
                  <a:pt x="7669772" y="954254"/>
                </a:lnTo>
                <a:lnTo>
                  <a:pt x="7652373" y="959650"/>
                </a:lnTo>
                <a:lnTo>
                  <a:pt x="7650215" y="956413"/>
                </a:lnTo>
                <a:cubicBezTo>
                  <a:pt x="7650215" y="954974"/>
                  <a:pt x="7651294" y="954254"/>
                  <a:pt x="7653452" y="954254"/>
                </a:cubicBezTo>
                <a:lnTo>
                  <a:pt x="7653452" y="953176"/>
                </a:lnTo>
                <a:lnTo>
                  <a:pt x="7651294" y="953176"/>
                </a:lnTo>
                <a:cubicBezTo>
                  <a:pt x="7651294" y="954615"/>
                  <a:pt x="7647698" y="955693"/>
                  <a:pt x="7640504" y="956413"/>
                </a:cubicBezTo>
                <a:lnTo>
                  <a:pt x="7636053" y="953176"/>
                </a:lnTo>
                <a:lnTo>
                  <a:pt x="7636053" y="952097"/>
                </a:lnTo>
                <a:cubicBezTo>
                  <a:pt x="7637942" y="951197"/>
                  <a:pt x="7640864" y="950748"/>
                  <a:pt x="7644820" y="950748"/>
                </a:cubicBezTo>
                <a:lnTo>
                  <a:pt x="7690408" y="950748"/>
                </a:lnTo>
                <a:lnTo>
                  <a:pt x="7696882" y="952906"/>
                </a:lnTo>
                <a:lnTo>
                  <a:pt x="7706593" y="950748"/>
                </a:lnTo>
                <a:lnTo>
                  <a:pt x="7735861" y="950748"/>
                </a:lnTo>
                <a:cubicBezTo>
                  <a:pt x="7738379" y="949489"/>
                  <a:pt x="7743100" y="943689"/>
                  <a:pt x="7750023" y="933349"/>
                </a:cubicBezTo>
                <a:close/>
                <a:moveTo>
                  <a:pt x="4658254" y="925640"/>
                </a:moveTo>
                <a:lnTo>
                  <a:pt x="4656096" y="927798"/>
                </a:lnTo>
                <a:lnTo>
                  <a:pt x="4656096" y="928878"/>
                </a:lnTo>
                <a:lnTo>
                  <a:pt x="4658254" y="926719"/>
                </a:lnTo>
                <a:close/>
                <a:moveTo>
                  <a:pt x="6767297" y="923906"/>
                </a:moveTo>
                <a:cubicBezTo>
                  <a:pt x="6774221" y="923906"/>
                  <a:pt x="6780785" y="927864"/>
                  <a:pt x="6786989" y="935776"/>
                </a:cubicBezTo>
                <a:lnTo>
                  <a:pt x="6785775" y="936990"/>
                </a:lnTo>
                <a:lnTo>
                  <a:pt x="6785775" y="938069"/>
                </a:lnTo>
                <a:lnTo>
                  <a:pt x="6786989" y="939148"/>
                </a:lnTo>
                <a:lnTo>
                  <a:pt x="6791305" y="939148"/>
                </a:lnTo>
                <a:cubicBezTo>
                  <a:pt x="6791305" y="936181"/>
                  <a:pt x="6792024" y="934697"/>
                  <a:pt x="6793463" y="934697"/>
                </a:cubicBezTo>
                <a:cubicBezTo>
                  <a:pt x="6796790" y="934697"/>
                  <a:pt x="6798993" y="938338"/>
                  <a:pt x="6800072" y="945622"/>
                </a:cubicBezTo>
                <a:lnTo>
                  <a:pt x="6793463" y="945622"/>
                </a:lnTo>
                <a:lnTo>
                  <a:pt x="6793463" y="946701"/>
                </a:lnTo>
                <a:lnTo>
                  <a:pt x="6800072" y="946701"/>
                </a:lnTo>
                <a:lnTo>
                  <a:pt x="6801151" y="945622"/>
                </a:lnTo>
                <a:cubicBezTo>
                  <a:pt x="6805467" y="947960"/>
                  <a:pt x="6807625" y="951557"/>
                  <a:pt x="6807625" y="956412"/>
                </a:cubicBezTo>
                <a:lnTo>
                  <a:pt x="6806546" y="957491"/>
                </a:lnTo>
                <a:lnTo>
                  <a:pt x="6805467" y="957491"/>
                </a:lnTo>
                <a:lnTo>
                  <a:pt x="6794542" y="955333"/>
                </a:lnTo>
                <a:lnTo>
                  <a:pt x="6776064" y="957491"/>
                </a:lnTo>
                <a:cubicBezTo>
                  <a:pt x="6771119" y="953894"/>
                  <a:pt x="6766353" y="952096"/>
                  <a:pt x="6761767" y="952096"/>
                </a:cubicBezTo>
                <a:lnTo>
                  <a:pt x="6757451" y="953175"/>
                </a:lnTo>
                <a:lnTo>
                  <a:pt x="6754214" y="952096"/>
                </a:lnTo>
                <a:lnTo>
                  <a:pt x="6749763" y="953175"/>
                </a:lnTo>
                <a:cubicBezTo>
                  <a:pt x="6749763" y="952096"/>
                  <a:pt x="6748325" y="951017"/>
                  <a:pt x="6745447" y="949938"/>
                </a:cubicBezTo>
                <a:cubicBezTo>
                  <a:pt x="6745447" y="953535"/>
                  <a:pt x="6742165" y="958211"/>
                  <a:pt x="6735601" y="963965"/>
                </a:cubicBezTo>
                <a:cubicBezTo>
                  <a:pt x="6735601" y="979161"/>
                  <a:pt x="6732320" y="986759"/>
                  <a:pt x="6725756" y="986759"/>
                </a:cubicBezTo>
                <a:lnTo>
                  <a:pt x="6725756" y="994312"/>
                </a:lnTo>
                <a:lnTo>
                  <a:pt x="6727914" y="998628"/>
                </a:lnTo>
                <a:lnTo>
                  <a:pt x="6730206" y="998628"/>
                </a:lnTo>
                <a:lnTo>
                  <a:pt x="6736680" y="995391"/>
                </a:lnTo>
                <a:lnTo>
                  <a:pt x="6738838" y="997549"/>
                </a:lnTo>
                <a:lnTo>
                  <a:pt x="6742210" y="997549"/>
                </a:lnTo>
                <a:lnTo>
                  <a:pt x="6739917" y="994312"/>
                </a:lnTo>
                <a:lnTo>
                  <a:pt x="6762846" y="977048"/>
                </a:lnTo>
                <a:lnTo>
                  <a:pt x="6767297" y="977048"/>
                </a:lnTo>
                <a:cubicBezTo>
                  <a:pt x="6779975" y="983522"/>
                  <a:pt x="6790136" y="991435"/>
                  <a:pt x="6797779" y="1000786"/>
                </a:cubicBezTo>
                <a:lnTo>
                  <a:pt x="6797779" y="1001865"/>
                </a:lnTo>
                <a:cubicBezTo>
                  <a:pt x="6797779" y="1003933"/>
                  <a:pt x="6795621" y="1007935"/>
                  <a:pt x="6791305" y="1013869"/>
                </a:cubicBezTo>
                <a:lnTo>
                  <a:pt x="6792384" y="1014948"/>
                </a:lnTo>
                <a:lnTo>
                  <a:pt x="6792384" y="1016028"/>
                </a:lnTo>
                <a:cubicBezTo>
                  <a:pt x="6792024" y="1018185"/>
                  <a:pt x="6790226" y="1020703"/>
                  <a:pt x="6786989" y="1023580"/>
                </a:cubicBezTo>
                <a:cubicBezTo>
                  <a:pt x="6788428" y="1024839"/>
                  <a:pt x="6789147" y="1028436"/>
                  <a:pt x="6789147" y="1034371"/>
                </a:cubicBezTo>
                <a:cubicBezTo>
                  <a:pt x="6804433" y="1041834"/>
                  <a:pt x="6812076" y="1046554"/>
                  <a:pt x="6812076" y="1048533"/>
                </a:cubicBezTo>
                <a:lnTo>
                  <a:pt x="6813155" y="1053928"/>
                </a:lnTo>
                <a:cubicBezTo>
                  <a:pt x="6811357" y="1058243"/>
                  <a:pt x="6808075" y="1060401"/>
                  <a:pt x="6803309" y="1060401"/>
                </a:cubicBezTo>
                <a:lnTo>
                  <a:pt x="6797779" y="1058243"/>
                </a:lnTo>
                <a:lnTo>
                  <a:pt x="6780380" y="1060401"/>
                </a:lnTo>
                <a:lnTo>
                  <a:pt x="6778222" y="1058243"/>
                </a:lnTo>
                <a:lnTo>
                  <a:pt x="6770534" y="1058243"/>
                </a:lnTo>
                <a:lnTo>
                  <a:pt x="6754214" y="1064718"/>
                </a:lnTo>
                <a:cubicBezTo>
                  <a:pt x="6752506" y="1063099"/>
                  <a:pt x="6748145" y="1061660"/>
                  <a:pt x="6741131" y="1060401"/>
                </a:cubicBezTo>
                <a:lnTo>
                  <a:pt x="6731285" y="1061481"/>
                </a:lnTo>
                <a:lnTo>
                  <a:pt x="6716989" y="1060401"/>
                </a:lnTo>
                <a:lnTo>
                  <a:pt x="6698511" y="1061481"/>
                </a:lnTo>
                <a:lnTo>
                  <a:pt x="6683135" y="1061481"/>
                </a:lnTo>
                <a:lnTo>
                  <a:pt x="6674503" y="1059323"/>
                </a:lnTo>
                <a:lnTo>
                  <a:pt x="6667894" y="1061481"/>
                </a:lnTo>
                <a:lnTo>
                  <a:pt x="6660341" y="1059323"/>
                </a:lnTo>
                <a:lnTo>
                  <a:pt x="6654811" y="1061481"/>
                </a:lnTo>
                <a:lnTo>
                  <a:pt x="6650495" y="1060401"/>
                </a:lnTo>
                <a:lnTo>
                  <a:pt x="6642807" y="1061481"/>
                </a:lnTo>
                <a:lnTo>
                  <a:pt x="6634040" y="1055006"/>
                </a:lnTo>
                <a:lnTo>
                  <a:pt x="6634040" y="1057165"/>
                </a:lnTo>
                <a:lnTo>
                  <a:pt x="6632961" y="1057165"/>
                </a:lnTo>
                <a:lnTo>
                  <a:pt x="6637412" y="1069033"/>
                </a:lnTo>
                <a:lnTo>
                  <a:pt x="6631882" y="1084274"/>
                </a:lnTo>
                <a:lnTo>
                  <a:pt x="6634040" y="1086432"/>
                </a:lnTo>
                <a:lnTo>
                  <a:pt x="6634040" y="1088590"/>
                </a:lnTo>
                <a:lnTo>
                  <a:pt x="6629724" y="1102618"/>
                </a:lnTo>
                <a:lnTo>
                  <a:pt x="6629724" y="1104910"/>
                </a:lnTo>
                <a:cubicBezTo>
                  <a:pt x="6629724" y="1109227"/>
                  <a:pt x="6631163" y="1111385"/>
                  <a:pt x="6634040" y="1111385"/>
                </a:cubicBezTo>
                <a:lnTo>
                  <a:pt x="6661420" y="1100459"/>
                </a:lnTo>
                <a:cubicBezTo>
                  <a:pt x="6661420" y="1092727"/>
                  <a:pt x="6662499" y="1087691"/>
                  <a:pt x="6664657" y="1085354"/>
                </a:cubicBezTo>
                <a:lnTo>
                  <a:pt x="6661420" y="1076721"/>
                </a:lnTo>
                <a:lnTo>
                  <a:pt x="6667894" y="1070248"/>
                </a:lnTo>
                <a:cubicBezTo>
                  <a:pt x="6677875" y="1071686"/>
                  <a:pt x="6689879" y="1075642"/>
                  <a:pt x="6703906" y="1082116"/>
                </a:cubicBezTo>
                <a:lnTo>
                  <a:pt x="6706064" y="1082116"/>
                </a:lnTo>
                <a:cubicBezTo>
                  <a:pt x="6709750" y="1082116"/>
                  <a:pt x="6711594" y="1081397"/>
                  <a:pt x="6711594" y="1079959"/>
                </a:cubicBezTo>
                <a:lnTo>
                  <a:pt x="6716989" y="1081038"/>
                </a:lnTo>
                <a:lnTo>
                  <a:pt x="6737759" y="1081038"/>
                </a:lnTo>
                <a:lnTo>
                  <a:pt x="6749763" y="1083196"/>
                </a:lnTo>
                <a:lnTo>
                  <a:pt x="6750842" y="1083196"/>
                </a:lnTo>
                <a:cubicBezTo>
                  <a:pt x="6753450" y="1083196"/>
                  <a:pt x="6758575" y="1077755"/>
                  <a:pt x="6766218" y="1066876"/>
                </a:cubicBezTo>
                <a:cubicBezTo>
                  <a:pt x="6780785" y="1068314"/>
                  <a:pt x="6788068" y="1071956"/>
                  <a:pt x="6788068" y="1077800"/>
                </a:cubicBezTo>
                <a:cubicBezTo>
                  <a:pt x="6793823" y="1077800"/>
                  <a:pt x="6796700" y="1079959"/>
                  <a:pt x="6796700" y="1084274"/>
                </a:cubicBezTo>
                <a:lnTo>
                  <a:pt x="6797779" y="1085354"/>
                </a:lnTo>
                <a:lnTo>
                  <a:pt x="6803309" y="1084274"/>
                </a:lnTo>
                <a:lnTo>
                  <a:pt x="6804388" y="1085354"/>
                </a:lnTo>
                <a:lnTo>
                  <a:pt x="6804388" y="1092907"/>
                </a:lnTo>
                <a:lnTo>
                  <a:pt x="6795621" y="1101539"/>
                </a:lnTo>
                <a:lnTo>
                  <a:pt x="6797779" y="1110305"/>
                </a:lnTo>
                <a:lnTo>
                  <a:pt x="6797779" y="1128648"/>
                </a:lnTo>
                <a:lnTo>
                  <a:pt x="6800072" y="1137415"/>
                </a:lnTo>
                <a:lnTo>
                  <a:pt x="6796700" y="1158995"/>
                </a:lnTo>
                <a:lnTo>
                  <a:pt x="6798993" y="1161153"/>
                </a:lnTo>
                <a:lnTo>
                  <a:pt x="6796700" y="1169920"/>
                </a:lnTo>
                <a:lnTo>
                  <a:pt x="6798993" y="1176394"/>
                </a:lnTo>
                <a:cubicBezTo>
                  <a:pt x="6797285" y="1180710"/>
                  <a:pt x="6794722" y="1182868"/>
                  <a:pt x="6791305" y="1182868"/>
                </a:cubicBezTo>
                <a:lnTo>
                  <a:pt x="6785775" y="1180710"/>
                </a:lnTo>
                <a:lnTo>
                  <a:pt x="6779301" y="1182868"/>
                </a:lnTo>
                <a:lnTo>
                  <a:pt x="6770534" y="1179631"/>
                </a:lnTo>
                <a:lnTo>
                  <a:pt x="6762846" y="1186105"/>
                </a:lnTo>
                <a:cubicBezTo>
                  <a:pt x="6760868" y="1185745"/>
                  <a:pt x="6756148" y="1181429"/>
                  <a:pt x="6748684" y="1173157"/>
                </a:cubicBezTo>
                <a:lnTo>
                  <a:pt x="6748684" y="1166548"/>
                </a:lnTo>
                <a:lnTo>
                  <a:pt x="6743289" y="1167627"/>
                </a:lnTo>
                <a:lnTo>
                  <a:pt x="6734522" y="1163311"/>
                </a:lnTo>
                <a:lnTo>
                  <a:pt x="6728993" y="1165469"/>
                </a:lnTo>
                <a:lnTo>
                  <a:pt x="6720361" y="1162232"/>
                </a:lnTo>
                <a:cubicBezTo>
                  <a:pt x="6715056" y="1162232"/>
                  <a:pt x="6711414" y="1163311"/>
                  <a:pt x="6709436" y="1165469"/>
                </a:cubicBezTo>
                <a:lnTo>
                  <a:pt x="6711594" y="1177473"/>
                </a:lnTo>
                <a:cubicBezTo>
                  <a:pt x="6706648" y="1181249"/>
                  <a:pt x="6700804" y="1183408"/>
                  <a:pt x="6694060" y="1183947"/>
                </a:cubicBezTo>
                <a:lnTo>
                  <a:pt x="6674503" y="1182868"/>
                </a:lnTo>
                <a:lnTo>
                  <a:pt x="6673424" y="1182868"/>
                </a:lnTo>
                <a:cubicBezTo>
                  <a:pt x="6667579" y="1182868"/>
                  <a:pt x="6664657" y="1178147"/>
                  <a:pt x="6664657" y="1168706"/>
                </a:cubicBezTo>
                <a:cubicBezTo>
                  <a:pt x="6663218" y="1168706"/>
                  <a:pt x="6662499" y="1167267"/>
                  <a:pt x="6662499" y="1164390"/>
                </a:cubicBezTo>
                <a:lnTo>
                  <a:pt x="6664657" y="1162232"/>
                </a:lnTo>
                <a:lnTo>
                  <a:pt x="6664657" y="1160074"/>
                </a:lnTo>
                <a:lnTo>
                  <a:pt x="6662499" y="1151442"/>
                </a:lnTo>
                <a:lnTo>
                  <a:pt x="6664657" y="1148205"/>
                </a:lnTo>
                <a:lnTo>
                  <a:pt x="6664657" y="1146047"/>
                </a:lnTo>
                <a:cubicBezTo>
                  <a:pt x="6662499" y="1143350"/>
                  <a:pt x="6661420" y="1140113"/>
                  <a:pt x="6661420" y="1136336"/>
                </a:cubicBezTo>
                <a:cubicBezTo>
                  <a:pt x="6663758" y="1135348"/>
                  <a:pt x="6665916" y="1132425"/>
                  <a:pt x="6667894" y="1127569"/>
                </a:cubicBezTo>
                <a:cubicBezTo>
                  <a:pt x="6663578" y="1127569"/>
                  <a:pt x="6661420" y="1125052"/>
                  <a:pt x="6661420" y="1120016"/>
                </a:cubicBezTo>
                <a:lnTo>
                  <a:pt x="6660341" y="1120016"/>
                </a:lnTo>
                <a:cubicBezTo>
                  <a:pt x="6650450" y="1129368"/>
                  <a:pt x="6639885" y="1136606"/>
                  <a:pt x="6628645" y="1141731"/>
                </a:cubicBezTo>
                <a:cubicBezTo>
                  <a:pt x="6626217" y="1141731"/>
                  <a:pt x="6620373" y="1148205"/>
                  <a:pt x="6611111" y="1161153"/>
                </a:cubicBezTo>
                <a:lnTo>
                  <a:pt x="6595870" y="1167627"/>
                </a:lnTo>
                <a:cubicBezTo>
                  <a:pt x="6593892" y="1167627"/>
                  <a:pt x="6589891" y="1171628"/>
                  <a:pt x="6583867" y="1179631"/>
                </a:cubicBezTo>
                <a:cubicBezTo>
                  <a:pt x="6578202" y="1179091"/>
                  <a:pt x="6574201" y="1177653"/>
                  <a:pt x="6571863" y="1175315"/>
                </a:cubicBezTo>
                <a:lnTo>
                  <a:pt x="6572942" y="1168706"/>
                </a:lnTo>
                <a:cubicBezTo>
                  <a:pt x="6572942" y="1156477"/>
                  <a:pt x="6568221" y="1147846"/>
                  <a:pt x="6558780" y="1142810"/>
                </a:cubicBezTo>
                <a:lnTo>
                  <a:pt x="6558780" y="1141731"/>
                </a:lnTo>
                <a:lnTo>
                  <a:pt x="6559859" y="1135122"/>
                </a:lnTo>
                <a:lnTo>
                  <a:pt x="6556487" y="1129727"/>
                </a:lnTo>
                <a:lnTo>
                  <a:pt x="6556487" y="1125411"/>
                </a:lnTo>
                <a:lnTo>
                  <a:pt x="6558780" y="1123254"/>
                </a:lnTo>
                <a:lnTo>
                  <a:pt x="6569705" y="1125411"/>
                </a:lnTo>
                <a:cubicBezTo>
                  <a:pt x="6577707" y="1125411"/>
                  <a:pt x="6583867" y="1123972"/>
                  <a:pt x="6588183" y="1121095"/>
                </a:cubicBezTo>
                <a:lnTo>
                  <a:pt x="6583867" y="1099381"/>
                </a:lnTo>
                <a:lnTo>
                  <a:pt x="6583867" y="1097222"/>
                </a:lnTo>
                <a:lnTo>
                  <a:pt x="6590341" y="1066876"/>
                </a:lnTo>
                <a:lnTo>
                  <a:pt x="6589262" y="1060401"/>
                </a:lnTo>
                <a:lnTo>
                  <a:pt x="6590341" y="1052849"/>
                </a:lnTo>
                <a:lnTo>
                  <a:pt x="6587104" y="1049612"/>
                </a:lnTo>
                <a:lnTo>
                  <a:pt x="6587104" y="1036664"/>
                </a:lnTo>
                <a:lnTo>
                  <a:pt x="6589262" y="1028976"/>
                </a:lnTo>
                <a:lnTo>
                  <a:pt x="6588183" y="1023580"/>
                </a:lnTo>
                <a:lnTo>
                  <a:pt x="6590341" y="1017106"/>
                </a:lnTo>
                <a:lnTo>
                  <a:pt x="6590341" y="1012790"/>
                </a:lnTo>
                <a:cubicBezTo>
                  <a:pt x="6590341" y="1010632"/>
                  <a:pt x="6586339" y="1009553"/>
                  <a:pt x="6578337" y="1009553"/>
                </a:cubicBezTo>
                <a:lnTo>
                  <a:pt x="6578337" y="1008474"/>
                </a:lnTo>
                <a:lnTo>
                  <a:pt x="6566333" y="1012790"/>
                </a:lnTo>
                <a:cubicBezTo>
                  <a:pt x="6556172" y="1012251"/>
                  <a:pt x="6551092" y="1010812"/>
                  <a:pt x="6551092" y="1008474"/>
                </a:cubicBezTo>
                <a:lnTo>
                  <a:pt x="6551092" y="1007396"/>
                </a:lnTo>
                <a:lnTo>
                  <a:pt x="6555408" y="1003079"/>
                </a:lnTo>
                <a:lnTo>
                  <a:pt x="6559859" y="1003079"/>
                </a:lnTo>
                <a:cubicBezTo>
                  <a:pt x="6562017" y="1003079"/>
                  <a:pt x="6563096" y="1004518"/>
                  <a:pt x="6563096" y="1007396"/>
                </a:cubicBezTo>
                <a:lnTo>
                  <a:pt x="6567412" y="1007396"/>
                </a:lnTo>
                <a:cubicBezTo>
                  <a:pt x="6568940" y="1005777"/>
                  <a:pt x="6574785" y="1003573"/>
                  <a:pt x="6584946" y="1000786"/>
                </a:cubicBezTo>
                <a:lnTo>
                  <a:pt x="6610032" y="985680"/>
                </a:lnTo>
                <a:cubicBezTo>
                  <a:pt x="6614798" y="991435"/>
                  <a:pt x="6618799" y="994312"/>
                  <a:pt x="6622036" y="994312"/>
                </a:cubicBezTo>
                <a:cubicBezTo>
                  <a:pt x="6628241" y="997189"/>
                  <a:pt x="6634805" y="1002629"/>
                  <a:pt x="6641728" y="1010632"/>
                </a:cubicBezTo>
                <a:lnTo>
                  <a:pt x="6641728" y="1011711"/>
                </a:lnTo>
                <a:lnTo>
                  <a:pt x="6638491" y="1014948"/>
                </a:lnTo>
                <a:lnTo>
                  <a:pt x="6639570" y="1016028"/>
                </a:lnTo>
                <a:lnTo>
                  <a:pt x="6639570" y="1020344"/>
                </a:lnTo>
                <a:lnTo>
                  <a:pt x="6636198" y="1024660"/>
                </a:lnTo>
                <a:lnTo>
                  <a:pt x="6636198" y="1027896"/>
                </a:lnTo>
                <a:lnTo>
                  <a:pt x="6637412" y="1032212"/>
                </a:lnTo>
                <a:cubicBezTo>
                  <a:pt x="6633726" y="1037518"/>
                  <a:pt x="6631882" y="1043677"/>
                  <a:pt x="6631882" y="1050690"/>
                </a:cubicBezTo>
                <a:lnTo>
                  <a:pt x="6632961" y="1051770"/>
                </a:lnTo>
                <a:lnTo>
                  <a:pt x="6639570" y="1050690"/>
                </a:lnTo>
                <a:lnTo>
                  <a:pt x="6668973" y="1051770"/>
                </a:lnTo>
                <a:lnTo>
                  <a:pt x="6668973" y="1050690"/>
                </a:lnTo>
                <a:lnTo>
                  <a:pt x="6678819" y="1027896"/>
                </a:lnTo>
                <a:cubicBezTo>
                  <a:pt x="6676661" y="1027177"/>
                  <a:pt x="6675582" y="1025019"/>
                  <a:pt x="6675582" y="1021422"/>
                </a:cubicBezTo>
                <a:lnTo>
                  <a:pt x="6675582" y="1017106"/>
                </a:lnTo>
                <a:cubicBezTo>
                  <a:pt x="6677740" y="1008474"/>
                  <a:pt x="6680662" y="1004158"/>
                  <a:pt x="6684349" y="1004158"/>
                </a:cubicBezTo>
                <a:lnTo>
                  <a:pt x="6684349" y="999707"/>
                </a:lnTo>
                <a:lnTo>
                  <a:pt x="6680977" y="998628"/>
                </a:lnTo>
                <a:lnTo>
                  <a:pt x="6676661" y="1003079"/>
                </a:lnTo>
                <a:lnTo>
                  <a:pt x="6663578" y="1001865"/>
                </a:lnTo>
                <a:lnTo>
                  <a:pt x="6662499" y="1001865"/>
                </a:lnTo>
                <a:lnTo>
                  <a:pt x="6652653" y="1003079"/>
                </a:lnTo>
                <a:cubicBezTo>
                  <a:pt x="6649326" y="1002270"/>
                  <a:pt x="6645685" y="999348"/>
                  <a:pt x="6641728" y="994312"/>
                </a:cubicBezTo>
                <a:lnTo>
                  <a:pt x="6641728" y="992155"/>
                </a:lnTo>
                <a:cubicBezTo>
                  <a:pt x="6641728" y="990716"/>
                  <a:pt x="6642807" y="989996"/>
                  <a:pt x="6644965" y="989996"/>
                </a:cubicBezTo>
                <a:lnTo>
                  <a:pt x="6650495" y="991075"/>
                </a:lnTo>
                <a:lnTo>
                  <a:pt x="6660341" y="989996"/>
                </a:lnTo>
                <a:lnTo>
                  <a:pt x="6682056" y="991075"/>
                </a:lnTo>
                <a:cubicBezTo>
                  <a:pt x="6685743" y="978846"/>
                  <a:pt x="6689384" y="972732"/>
                  <a:pt x="6692981" y="972732"/>
                </a:cubicBezTo>
                <a:lnTo>
                  <a:pt x="6692981" y="968281"/>
                </a:lnTo>
                <a:cubicBezTo>
                  <a:pt x="6690104" y="968281"/>
                  <a:pt x="6688665" y="967202"/>
                  <a:pt x="6688665" y="965044"/>
                </a:cubicBezTo>
                <a:lnTo>
                  <a:pt x="6688665" y="957491"/>
                </a:lnTo>
                <a:lnTo>
                  <a:pt x="6677740" y="958570"/>
                </a:lnTo>
                <a:lnTo>
                  <a:pt x="6675582" y="958570"/>
                </a:lnTo>
                <a:lnTo>
                  <a:pt x="6663578" y="954254"/>
                </a:lnTo>
                <a:lnTo>
                  <a:pt x="6655890" y="954254"/>
                </a:lnTo>
                <a:lnTo>
                  <a:pt x="6653732" y="952096"/>
                </a:lnTo>
                <a:lnTo>
                  <a:pt x="6653732" y="947780"/>
                </a:lnTo>
                <a:lnTo>
                  <a:pt x="6660341" y="948859"/>
                </a:lnTo>
                <a:lnTo>
                  <a:pt x="6666815" y="946701"/>
                </a:lnTo>
                <a:lnTo>
                  <a:pt x="6683135" y="947780"/>
                </a:lnTo>
                <a:lnTo>
                  <a:pt x="6689744" y="946701"/>
                </a:lnTo>
                <a:lnTo>
                  <a:pt x="6695274" y="949938"/>
                </a:lnTo>
                <a:lnTo>
                  <a:pt x="6700669" y="948859"/>
                </a:lnTo>
                <a:lnTo>
                  <a:pt x="6702827" y="948859"/>
                </a:lnTo>
                <a:lnTo>
                  <a:pt x="6704985" y="951017"/>
                </a:lnTo>
                <a:lnTo>
                  <a:pt x="6704985" y="955333"/>
                </a:lnTo>
                <a:lnTo>
                  <a:pt x="6702827" y="958570"/>
                </a:lnTo>
                <a:lnTo>
                  <a:pt x="6702827" y="961807"/>
                </a:lnTo>
                <a:lnTo>
                  <a:pt x="6704985" y="963965"/>
                </a:lnTo>
                <a:lnTo>
                  <a:pt x="6706064" y="960728"/>
                </a:lnTo>
                <a:lnTo>
                  <a:pt x="6704985" y="959649"/>
                </a:lnTo>
                <a:lnTo>
                  <a:pt x="6704985" y="958570"/>
                </a:lnTo>
                <a:lnTo>
                  <a:pt x="6708357" y="949938"/>
                </a:lnTo>
                <a:lnTo>
                  <a:pt x="6730206" y="943464"/>
                </a:lnTo>
                <a:lnTo>
                  <a:pt x="6732364" y="943464"/>
                </a:lnTo>
                <a:lnTo>
                  <a:pt x="6748684" y="948859"/>
                </a:lnTo>
                <a:cubicBezTo>
                  <a:pt x="6748684" y="946701"/>
                  <a:pt x="6752686" y="944543"/>
                  <a:pt x="6760688" y="942385"/>
                </a:cubicBezTo>
                <a:lnTo>
                  <a:pt x="6760688" y="941306"/>
                </a:lnTo>
                <a:lnTo>
                  <a:pt x="6758530" y="938069"/>
                </a:lnTo>
                <a:lnTo>
                  <a:pt x="6758530" y="936990"/>
                </a:lnTo>
                <a:cubicBezTo>
                  <a:pt x="6762397" y="928268"/>
                  <a:pt x="6765319" y="923906"/>
                  <a:pt x="6767297" y="923906"/>
                </a:cubicBezTo>
                <a:close/>
                <a:moveTo>
                  <a:pt x="5084633" y="923771"/>
                </a:moveTo>
                <a:cubicBezTo>
                  <a:pt x="5101177" y="928806"/>
                  <a:pt x="5116238" y="931683"/>
                  <a:pt x="5129816" y="932403"/>
                </a:cubicBezTo>
                <a:cubicBezTo>
                  <a:pt x="5129816" y="934381"/>
                  <a:pt x="5133053" y="935820"/>
                  <a:pt x="5139527" y="936719"/>
                </a:cubicBezTo>
                <a:lnTo>
                  <a:pt x="5141685" y="939821"/>
                </a:lnTo>
                <a:lnTo>
                  <a:pt x="5141685" y="941979"/>
                </a:lnTo>
                <a:cubicBezTo>
                  <a:pt x="5141685" y="944317"/>
                  <a:pt x="5137729" y="946475"/>
                  <a:pt x="5129816" y="948453"/>
                </a:cubicBezTo>
                <a:cubicBezTo>
                  <a:pt x="5121903" y="957625"/>
                  <a:pt x="5117947" y="964054"/>
                  <a:pt x="5117947" y="967741"/>
                </a:cubicBezTo>
                <a:cubicBezTo>
                  <a:pt x="5117947" y="972416"/>
                  <a:pt x="5110439" y="979610"/>
                  <a:pt x="5095423" y="989320"/>
                </a:cubicBezTo>
                <a:lnTo>
                  <a:pt x="5094344" y="990400"/>
                </a:lnTo>
                <a:lnTo>
                  <a:pt x="5095423" y="993636"/>
                </a:lnTo>
                <a:cubicBezTo>
                  <a:pt x="5100458" y="993636"/>
                  <a:pt x="5105853" y="991479"/>
                  <a:pt x="5111608" y="987163"/>
                </a:cubicBezTo>
                <a:cubicBezTo>
                  <a:pt x="5113496" y="987163"/>
                  <a:pt x="5117048" y="984285"/>
                  <a:pt x="5122263" y="978531"/>
                </a:cubicBezTo>
                <a:lnTo>
                  <a:pt x="5126579" y="976373"/>
                </a:lnTo>
                <a:lnTo>
                  <a:pt x="5127658" y="976373"/>
                </a:lnTo>
                <a:cubicBezTo>
                  <a:pt x="5131614" y="976373"/>
                  <a:pt x="5136964" y="979250"/>
                  <a:pt x="5143708" y="985004"/>
                </a:cubicBezTo>
                <a:cubicBezTo>
                  <a:pt x="5150362" y="985004"/>
                  <a:pt x="5158275" y="990354"/>
                  <a:pt x="5167446" y="1001055"/>
                </a:cubicBezTo>
                <a:cubicBezTo>
                  <a:pt x="5168885" y="992513"/>
                  <a:pt x="5171358" y="988242"/>
                  <a:pt x="5174864" y="988242"/>
                </a:cubicBezTo>
                <a:lnTo>
                  <a:pt x="5174864" y="985004"/>
                </a:lnTo>
                <a:lnTo>
                  <a:pt x="5172706" y="981767"/>
                </a:lnTo>
                <a:lnTo>
                  <a:pt x="5172706" y="977452"/>
                </a:lnTo>
                <a:cubicBezTo>
                  <a:pt x="5174864" y="970528"/>
                  <a:pt x="5175943" y="962660"/>
                  <a:pt x="5175943" y="953848"/>
                </a:cubicBezTo>
                <a:lnTo>
                  <a:pt x="5175943" y="947374"/>
                </a:lnTo>
                <a:cubicBezTo>
                  <a:pt x="5175943" y="943238"/>
                  <a:pt x="5174505" y="939686"/>
                  <a:pt x="5171627" y="936719"/>
                </a:cubicBezTo>
                <a:lnTo>
                  <a:pt x="5171627" y="932403"/>
                </a:lnTo>
                <a:cubicBezTo>
                  <a:pt x="5171987" y="930964"/>
                  <a:pt x="5173785" y="929525"/>
                  <a:pt x="5177022" y="928087"/>
                </a:cubicBezTo>
                <a:cubicBezTo>
                  <a:pt x="5192308" y="928087"/>
                  <a:pt x="5205571" y="930245"/>
                  <a:pt x="5216811" y="934561"/>
                </a:cubicBezTo>
                <a:lnTo>
                  <a:pt x="5220048" y="931324"/>
                </a:lnTo>
                <a:lnTo>
                  <a:pt x="5222206" y="931324"/>
                </a:lnTo>
                <a:cubicBezTo>
                  <a:pt x="5233625" y="931324"/>
                  <a:pt x="5239335" y="934156"/>
                  <a:pt x="5239335" y="939821"/>
                </a:cubicBezTo>
                <a:lnTo>
                  <a:pt x="5239335" y="941979"/>
                </a:lnTo>
                <a:lnTo>
                  <a:pt x="5225443" y="956007"/>
                </a:lnTo>
                <a:cubicBezTo>
                  <a:pt x="5225443" y="960862"/>
                  <a:pt x="5222565" y="968370"/>
                  <a:pt x="5216811" y="978531"/>
                </a:cubicBezTo>
                <a:cubicBezTo>
                  <a:pt x="5216811" y="983746"/>
                  <a:pt x="5212854" y="989141"/>
                  <a:pt x="5204942" y="994715"/>
                </a:cubicBezTo>
                <a:cubicBezTo>
                  <a:pt x="5204942" y="1000020"/>
                  <a:pt x="5202109" y="1005371"/>
                  <a:pt x="5196444" y="1010766"/>
                </a:cubicBezTo>
                <a:cubicBezTo>
                  <a:pt x="5196444" y="1014902"/>
                  <a:pt x="5194646" y="1018499"/>
                  <a:pt x="5191049" y="1021556"/>
                </a:cubicBezTo>
                <a:lnTo>
                  <a:pt x="5191049" y="1023714"/>
                </a:lnTo>
                <a:cubicBezTo>
                  <a:pt x="5194826" y="1023714"/>
                  <a:pt x="5204492" y="1031941"/>
                  <a:pt x="5220048" y="1048396"/>
                </a:cubicBezTo>
                <a:cubicBezTo>
                  <a:pt x="5225443" y="1048396"/>
                  <a:pt x="5230073" y="1056264"/>
                  <a:pt x="5233940" y="1071999"/>
                </a:cubicBezTo>
                <a:lnTo>
                  <a:pt x="5232861" y="1088049"/>
                </a:lnTo>
                <a:lnTo>
                  <a:pt x="5231782" y="1088049"/>
                </a:lnTo>
                <a:lnTo>
                  <a:pt x="5230703" y="1086970"/>
                </a:lnTo>
                <a:lnTo>
                  <a:pt x="5229624" y="1086970"/>
                </a:lnTo>
                <a:lnTo>
                  <a:pt x="5226522" y="1095602"/>
                </a:lnTo>
                <a:lnTo>
                  <a:pt x="5222206" y="1093444"/>
                </a:lnTo>
                <a:lnTo>
                  <a:pt x="5220048" y="1093444"/>
                </a:lnTo>
                <a:lnTo>
                  <a:pt x="5220048" y="1094523"/>
                </a:lnTo>
                <a:cubicBezTo>
                  <a:pt x="5224364" y="1094883"/>
                  <a:pt x="5226522" y="1095962"/>
                  <a:pt x="5226522" y="1097760"/>
                </a:cubicBezTo>
                <a:cubicBezTo>
                  <a:pt x="5224544" y="1104234"/>
                  <a:pt x="5219868" y="1107471"/>
                  <a:pt x="5212495" y="1107471"/>
                </a:cubicBezTo>
                <a:lnTo>
                  <a:pt x="5209258" y="1107471"/>
                </a:lnTo>
                <a:cubicBezTo>
                  <a:pt x="5194242" y="1104774"/>
                  <a:pt x="5186733" y="1099019"/>
                  <a:pt x="5186733" y="1090207"/>
                </a:cubicBezTo>
                <a:lnTo>
                  <a:pt x="5187812" y="1085891"/>
                </a:lnTo>
                <a:lnTo>
                  <a:pt x="5185654" y="1077394"/>
                </a:lnTo>
                <a:cubicBezTo>
                  <a:pt x="5187093" y="1074517"/>
                  <a:pt x="5187812" y="1070560"/>
                  <a:pt x="5187812" y="1065525"/>
                </a:cubicBezTo>
                <a:cubicBezTo>
                  <a:pt x="5184935" y="1055904"/>
                  <a:pt x="5183496" y="1048396"/>
                  <a:pt x="5183496" y="1043001"/>
                </a:cubicBezTo>
                <a:lnTo>
                  <a:pt x="5184575" y="1030053"/>
                </a:lnTo>
                <a:cubicBezTo>
                  <a:pt x="5177742" y="1030053"/>
                  <a:pt x="5172032" y="1034009"/>
                  <a:pt x="5167446" y="1041922"/>
                </a:cubicBezTo>
                <a:cubicBezTo>
                  <a:pt x="5164749" y="1045519"/>
                  <a:pt x="5161871" y="1047317"/>
                  <a:pt x="5158814" y="1047317"/>
                </a:cubicBezTo>
                <a:lnTo>
                  <a:pt x="5155577" y="1047317"/>
                </a:lnTo>
                <a:lnTo>
                  <a:pt x="5155577" y="1049475"/>
                </a:lnTo>
                <a:lnTo>
                  <a:pt x="5154498" y="1049475"/>
                </a:lnTo>
                <a:lnTo>
                  <a:pt x="5155577" y="1054735"/>
                </a:lnTo>
                <a:lnTo>
                  <a:pt x="5155577" y="1057972"/>
                </a:lnTo>
                <a:lnTo>
                  <a:pt x="5156656" y="1080631"/>
                </a:lnTo>
                <a:lnTo>
                  <a:pt x="5153419" y="1091286"/>
                </a:lnTo>
                <a:lnTo>
                  <a:pt x="5156656" y="1110708"/>
                </a:lnTo>
                <a:lnTo>
                  <a:pt x="5153419" y="1115968"/>
                </a:lnTo>
                <a:lnTo>
                  <a:pt x="5153419" y="1120285"/>
                </a:lnTo>
                <a:lnTo>
                  <a:pt x="5155577" y="1129995"/>
                </a:lnTo>
                <a:lnTo>
                  <a:pt x="5154498" y="1136470"/>
                </a:lnTo>
                <a:lnTo>
                  <a:pt x="5157735" y="1163309"/>
                </a:lnTo>
                <a:lnTo>
                  <a:pt x="5157735" y="1168705"/>
                </a:lnTo>
                <a:cubicBezTo>
                  <a:pt x="5157735" y="1174370"/>
                  <a:pt x="5153779" y="1177921"/>
                  <a:pt x="5145866" y="1179360"/>
                </a:cubicBezTo>
                <a:lnTo>
                  <a:pt x="5138448" y="1177202"/>
                </a:lnTo>
                <a:lnTo>
                  <a:pt x="5135211" y="1177202"/>
                </a:lnTo>
                <a:lnTo>
                  <a:pt x="5120105" y="1180439"/>
                </a:lnTo>
                <a:lnTo>
                  <a:pt x="5119026" y="1180439"/>
                </a:lnTo>
                <a:lnTo>
                  <a:pt x="5109450" y="1170728"/>
                </a:lnTo>
                <a:lnTo>
                  <a:pt x="5109450" y="1169784"/>
                </a:lnTo>
                <a:lnTo>
                  <a:pt x="5114710" y="1152520"/>
                </a:lnTo>
                <a:cubicBezTo>
                  <a:pt x="5114710" y="1151081"/>
                  <a:pt x="5113676" y="1150362"/>
                  <a:pt x="5111608" y="1150362"/>
                </a:cubicBezTo>
                <a:lnTo>
                  <a:pt x="5102976" y="1151441"/>
                </a:lnTo>
                <a:lnTo>
                  <a:pt x="5097581" y="1149283"/>
                </a:lnTo>
                <a:cubicBezTo>
                  <a:pt x="5091107" y="1150542"/>
                  <a:pt x="5087870" y="1153779"/>
                  <a:pt x="5087870" y="1158994"/>
                </a:cubicBezTo>
                <a:cubicBezTo>
                  <a:pt x="5087870" y="1165288"/>
                  <a:pt x="5083958" y="1169919"/>
                  <a:pt x="5076135" y="1172886"/>
                </a:cubicBezTo>
                <a:lnTo>
                  <a:pt x="5076135" y="1173964"/>
                </a:lnTo>
                <a:lnTo>
                  <a:pt x="5078293" y="1173964"/>
                </a:lnTo>
                <a:lnTo>
                  <a:pt x="5085712" y="1168705"/>
                </a:lnTo>
                <a:lnTo>
                  <a:pt x="5087870" y="1170728"/>
                </a:lnTo>
                <a:cubicBezTo>
                  <a:pt x="5087870" y="1175763"/>
                  <a:pt x="5085397" y="1178281"/>
                  <a:pt x="5080451" y="1178281"/>
                </a:cubicBezTo>
                <a:lnTo>
                  <a:pt x="5079372" y="1178281"/>
                </a:lnTo>
                <a:lnTo>
                  <a:pt x="5078293" y="1177202"/>
                </a:lnTo>
                <a:lnTo>
                  <a:pt x="5077214" y="1177202"/>
                </a:lnTo>
                <a:cubicBezTo>
                  <a:pt x="5077214" y="1180259"/>
                  <a:pt x="5072179" y="1182777"/>
                  <a:pt x="5062108" y="1184755"/>
                </a:cubicBezTo>
                <a:cubicBezTo>
                  <a:pt x="5049250" y="1184755"/>
                  <a:pt x="5042821" y="1180079"/>
                  <a:pt x="5042821" y="1170728"/>
                </a:cubicBezTo>
                <a:lnTo>
                  <a:pt x="5040663" y="1153599"/>
                </a:lnTo>
                <a:lnTo>
                  <a:pt x="5044979" y="1136470"/>
                </a:lnTo>
                <a:lnTo>
                  <a:pt x="5044979" y="1134311"/>
                </a:lnTo>
                <a:cubicBezTo>
                  <a:pt x="5042102" y="1131255"/>
                  <a:pt x="5040663" y="1127658"/>
                  <a:pt x="5040663" y="1123522"/>
                </a:cubicBezTo>
                <a:lnTo>
                  <a:pt x="5040663" y="1120285"/>
                </a:lnTo>
                <a:cubicBezTo>
                  <a:pt x="5040663" y="1112282"/>
                  <a:pt x="5042462" y="1102616"/>
                  <a:pt x="5046058" y="1091286"/>
                </a:cubicBezTo>
                <a:lnTo>
                  <a:pt x="5044979" y="1076315"/>
                </a:lnTo>
                <a:lnTo>
                  <a:pt x="5044979" y="1069841"/>
                </a:lnTo>
                <a:cubicBezTo>
                  <a:pt x="5044979" y="1067503"/>
                  <a:pt x="5043900" y="1064986"/>
                  <a:pt x="5041742" y="1062288"/>
                </a:cubicBezTo>
                <a:lnTo>
                  <a:pt x="5041742" y="1061209"/>
                </a:lnTo>
                <a:lnTo>
                  <a:pt x="5044979" y="1056893"/>
                </a:lnTo>
                <a:lnTo>
                  <a:pt x="5044979" y="1031132"/>
                </a:lnTo>
                <a:lnTo>
                  <a:pt x="5042821" y="1024793"/>
                </a:lnTo>
                <a:lnTo>
                  <a:pt x="5043900" y="1023714"/>
                </a:lnTo>
                <a:lnTo>
                  <a:pt x="5043900" y="1022635"/>
                </a:lnTo>
                <a:lnTo>
                  <a:pt x="5041742" y="1007529"/>
                </a:lnTo>
                <a:lnTo>
                  <a:pt x="5042821" y="995795"/>
                </a:lnTo>
                <a:lnTo>
                  <a:pt x="5042821" y="990400"/>
                </a:lnTo>
                <a:lnTo>
                  <a:pt x="5040663" y="974215"/>
                </a:lnTo>
                <a:lnTo>
                  <a:pt x="5043900" y="972057"/>
                </a:lnTo>
                <a:lnTo>
                  <a:pt x="5044979" y="972057"/>
                </a:lnTo>
                <a:cubicBezTo>
                  <a:pt x="5054420" y="976013"/>
                  <a:pt x="5061209" y="979969"/>
                  <a:pt x="5065345" y="983925"/>
                </a:cubicBezTo>
                <a:cubicBezTo>
                  <a:pt x="5068223" y="983925"/>
                  <a:pt x="5070740" y="985004"/>
                  <a:pt x="5072898" y="987163"/>
                </a:cubicBezTo>
                <a:lnTo>
                  <a:pt x="5075056" y="987163"/>
                </a:lnTo>
                <a:cubicBezTo>
                  <a:pt x="5078473" y="987163"/>
                  <a:pt x="5082025" y="973900"/>
                  <a:pt x="5085712" y="947374"/>
                </a:cubicBezTo>
                <a:lnTo>
                  <a:pt x="5083688" y="945216"/>
                </a:lnTo>
                <a:lnTo>
                  <a:pt x="5083688" y="941979"/>
                </a:lnTo>
                <a:lnTo>
                  <a:pt x="5084633" y="940900"/>
                </a:lnTo>
                <a:lnTo>
                  <a:pt x="5080451" y="934561"/>
                </a:lnTo>
                <a:lnTo>
                  <a:pt x="5080451" y="928087"/>
                </a:lnTo>
                <a:close/>
                <a:moveTo>
                  <a:pt x="3074858" y="923770"/>
                </a:moveTo>
                <a:cubicBezTo>
                  <a:pt x="3091402" y="928805"/>
                  <a:pt x="3106463" y="931683"/>
                  <a:pt x="3120041" y="932402"/>
                </a:cubicBezTo>
                <a:cubicBezTo>
                  <a:pt x="3120041" y="934381"/>
                  <a:pt x="3123278" y="935819"/>
                  <a:pt x="3129752" y="936718"/>
                </a:cubicBezTo>
                <a:lnTo>
                  <a:pt x="3131910" y="939820"/>
                </a:lnTo>
                <a:lnTo>
                  <a:pt x="3131910" y="941979"/>
                </a:lnTo>
                <a:cubicBezTo>
                  <a:pt x="3131910" y="944316"/>
                  <a:pt x="3127953" y="946474"/>
                  <a:pt x="3120041" y="948453"/>
                </a:cubicBezTo>
                <a:cubicBezTo>
                  <a:pt x="3112128" y="957624"/>
                  <a:pt x="3108172" y="964053"/>
                  <a:pt x="3108172" y="967740"/>
                </a:cubicBezTo>
                <a:cubicBezTo>
                  <a:pt x="3108172" y="972415"/>
                  <a:pt x="3100664" y="979609"/>
                  <a:pt x="3085648" y="989320"/>
                </a:cubicBezTo>
                <a:lnTo>
                  <a:pt x="3084569" y="990399"/>
                </a:lnTo>
                <a:lnTo>
                  <a:pt x="3085648" y="993636"/>
                </a:lnTo>
                <a:cubicBezTo>
                  <a:pt x="3090683" y="993636"/>
                  <a:pt x="3096078" y="991478"/>
                  <a:pt x="3101833" y="987162"/>
                </a:cubicBezTo>
                <a:cubicBezTo>
                  <a:pt x="3103721" y="987162"/>
                  <a:pt x="3107273" y="984284"/>
                  <a:pt x="3112488" y="978530"/>
                </a:cubicBezTo>
                <a:lnTo>
                  <a:pt x="3116804" y="976372"/>
                </a:lnTo>
                <a:lnTo>
                  <a:pt x="3117883" y="976372"/>
                </a:lnTo>
                <a:cubicBezTo>
                  <a:pt x="3121839" y="976372"/>
                  <a:pt x="3127190" y="979249"/>
                  <a:pt x="3133933" y="985004"/>
                </a:cubicBezTo>
                <a:cubicBezTo>
                  <a:pt x="3140587" y="985004"/>
                  <a:pt x="3148500" y="990354"/>
                  <a:pt x="3157671" y="1001054"/>
                </a:cubicBezTo>
                <a:cubicBezTo>
                  <a:pt x="3159110" y="992512"/>
                  <a:pt x="3161583" y="988241"/>
                  <a:pt x="3165090" y="988241"/>
                </a:cubicBezTo>
                <a:lnTo>
                  <a:pt x="3165090" y="985004"/>
                </a:lnTo>
                <a:lnTo>
                  <a:pt x="3162932" y="981767"/>
                </a:lnTo>
                <a:lnTo>
                  <a:pt x="3162932" y="977451"/>
                </a:lnTo>
                <a:cubicBezTo>
                  <a:pt x="3165090" y="970527"/>
                  <a:pt x="3166169" y="962659"/>
                  <a:pt x="3166169" y="953847"/>
                </a:cubicBezTo>
                <a:lnTo>
                  <a:pt x="3166169" y="947374"/>
                </a:lnTo>
                <a:cubicBezTo>
                  <a:pt x="3166169" y="943237"/>
                  <a:pt x="3164730" y="939686"/>
                  <a:pt x="3161853" y="936718"/>
                </a:cubicBezTo>
                <a:lnTo>
                  <a:pt x="3161853" y="932402"/>
                </a:lnTo>
                <a:cubicBezTo>
                  <a:pt x="3162212" y="930964"/>
                  <a:pt x="3164011" y="929525"/>
                  <a:pt x="3167248" y="928086"/>
                </a:cubicBezTo>
                <a:cubicBezTo>
                  <a:pt x="3182533" y="928086"/>
                  <a:pt x="3195796" y="930244"/>
                  <a:pt x="3207036" y="934560"/>
                </a:cubicBezTo>
                <a:lnTo>
                  <a:pt x="3210273" y="931323"/>
                </a:lnTo>
                <a:lnTo>
                  <a:pt x="3212431" y="931323"/>
                </a:lnTo>
                <a:cubicBezTo>
                  <a:pt x="3223850" y="931323"/>
                  <a:pt x="3229560" y="934155"/>
                  <a:pt x="3229560" y="939820"/>
                </a:cubicBezTo>
                <a:lnTo>
                  <a:pt x="3229560" y="941979"/>
                </a:lnTo>
                <a:lnTo>
                  <a:pt x="3215668" y="956006"/>
                </a:lnTo>
                <a:cubicBezTo>
                  <a:pt x="3215668" y="960861"/>
                  <a:pt x="3212790" y="968369"/>
                  <a:pt x="3207036" y="978530"/>
                </a:cubicBezTo>
                <a:cubicBezTo>
                  <a:pt x="3207036" y="983745"/>
                  <a:pt x="3203079" y="989140"/>
                  <a:pt x="3195167" y="994715"/>
                </a:cubicBezTo>
                <a:cubicBezTo>
                  <a:pt x="3195167" y="1000020"/>
                  <a:pt x="3192334" y="1005370"/>
                  <a:pt x="3186670" y="1010765"/>
                </a:cubicBezTo>
                <a:cubicBezTo>
                  <a:pt x="3186670" y="1014901"/>
                  <a:pt x="3184871" y="1018498"/>
                  <a:pt x="3181275" y="1021555"/>
                </a:cubicBezTo>
                <a:lnTo>
                  <a:pt x="3181275" y="1023713"/>
                </a:lnTo>
                <a:cubicBezTo>
                  <a:pt x="3185051" y="1023713"/>
                  <a:pt x="3194717" y="1031941"/>
                  <a:pt x="3210273" y="1048396"/>
                </a:cubicBezTo>
                <a:cubicBezTo>
                  <a:pt x="3215668" y="1048396"/>
                  <a:pt x="3220298" y="1056263"/>
                  <a:pt x="3224165" y="1071998"/>
                </a:cubicBezTo>
                <a:lnTo>
                  <a:pt x="3223086" y="1088048"/>
                </a:lnTo>
                <a:lnTo>
                  <a:pt x="3222007" y="1088048"/>
                </a:lnTo>
                <a:lnTo>
                  <a:pt x="3220928" y="1086970"/>
                </a:lnTo>
                <a:lnTo>
                  <a:pt x="3219849" y="1086970"/>
                </a:lnTo>
                <a:lnTo>
                  <a:pt x="3216747" y="1095601"/>
                </a:lnTo>
                <a:lnTo>
                  <a:pt x="3212431" y="1093443"/>
                </a:lnTo>
                <a:lnTo>
                  <a:pt x="3210273" y="1093443"/>
                </a:lnTo>
                <a:lnTo>
                  <a:pt x="3210273" y="1094523"/>
                </a:lnTo>
                <a:cubicBezTo>
                  <a:pt x="3214589" y="1094882"/>
                  <a:pt x="3216747" y="1095961"/>
                  <a:pt x="3216747" y="1097760"/>
                </a:cubicBezTo>
                <a:cubicBezTo>
                  <a:pt x="3214769" y="1104234"/>
                  <a:pt x="3210093" y="1107471"/>
                  <a:pt x="3202720" y="1107471"/>
                </a:cubicBezTo>
                <a:lnTo>
                  <a:pt x="3199483" y="1107471"/>
                </a:lnTo>
                <a:cubicBezTo>
                  <a:pt x="3184466" y="1104773"/>
                  <a:pt x="3176959" y="1099019"/>
                  <a:pt x="3176959" y="1090206"/>
                </a:cubicBezTo>
                <a:lnTo>
                  <a:pt x="3178038" y="1085891"/>
                </a:lnTo>
                <a:lnTo>
                  <a:pt x="3175880" y="1077393"/>
                </a:lnTo>
                <a:cubicBezTo>
                  <a:pt x="3177318" y="1074516"/>
                  <a:pt x="3178038" y="1070560"/>
                  <a:pt x="3178038" y="1065525"/>
                </a:cubicBezTo>
                <a:cubicBezTo>
                  <a:pt x="3175160" y="1055903"/>
                  <a:pt x="3173722" y="1048396"/>
                  <a:pt x="3173722" y="1043001"/>
                </a:cubicBezTo>
                <a:lnTo>
                  <a:pt x="3174801" y="1030053"/>
                </a:lnTo>
                <a:cubicBezTo>
                  <a:pt x="3167967" y="1030053"/>
                  <a:pt x="3162257" y="1034009"/>
                  <a:pt x="3157671" y="1041921"/>
                </a:cubicBezTo>
                <a:cubicBezTo>
                  <a:pt x="3154974" y="1045518"/>
                  <a:pt x="3152096" y="1047316"/>
                  <a:pt x="3149039" y="1047316"/>
                </a:cubicBezTo>
                <a:lnTo>
                  <a:pt x="3145802" y="1047316"/>
                </a:lnTo>
                <a:lnTo>
                  <a:pt x="3145802" y="1049474"/>
                </a:lnTo>
                <a:lnTo>
                  <a:pt x="3144723" y="1049474"/>
                </a:lnTo>
                <a:lnTo>
                  <a:pt x="3145802" y="1054735"/>
                </a:lnTo>
                <a:lnTo>
                  <a:pt x="3145802" y="1057971"/>
                </a:lnTo>
                <a:lnTo>
                  <a:pt x="3146881" y="1080631"/>
                </a:lnTo>
                <a:lnTo>
                  <a:pt x="3143644" y="1091286"/>
                </a:lnTo>
                <a:lnTo>
                  <a:pt x="3146881" y="1110708"/>
                </a:lnTo>
                <a:lnTo>
                  <a:pt x="3143644" y="1115968"/>
                </a:lnTo>
                <a:lnTo>
                  <a:pt x="3143644" y="1120284"/>
                </a:lnTo>
                <a:lnTo>
                  <a:pt x="3145802" y="1129995"/>
                </a:lnTo>
                <a:lnTo>
                  <a:pt x="3144723" y="1136469"/>
                </a:lnTo>
                <a:lnTo>
                  <a:pt x="3147960" y="1163309"/>
                </a:lnTo>
                <a:lnTo>
                  <a:pt x="3147960" y="1168704"/>
                </a:lnTo>
                <a:cubicBezTo>
                  <a:pt x="3147960" y="1174369"/>
                  <a:pt x="3144004" y="1177920"/>
                  <a:pt x="3136091" y="1179359"/>
                </a:cubicBezTo>
                <a:lnTo>
                  <a:pt x="3128673" y="1177201"/>
                </a:lnTo>
                <a:lnTo>
                  <a:pt x="3125436" y="1177201"/>
                </a:lnTo>
                <a:lnTo>
                  <a:pt x="3110330" y="1180438"/>
                </a:lnTo>
                <a:lnTo>
                  <a:pt x="3109251" y="1180438"/>
                </a:lnTo>
                <a:lnTo>
                  <a:pt x="3099675" y="1170727"/>
                </a:lnTo>
                <a:lnTo>
                  <a:pt x="3099675" y="1169783"/>
                </a:lnTo>
                <a:lnTo>
                  <a:pt x="3104935" y="1152519"/>
                </a:lnTo>
                <a:cubicBezTo>
                  <a:pt x="3104935" y="1151080"/>
                  <a:pt x="3103901" y="1150361"/>
                  <a:pt x="3101833" y="1150361"/>
                </a:cubicBezTo>
                <a:lnTo>
                  <a:pt x="3093201" y="1151440"/>
                </a:lnTo>
                <a:lnTo>
                  <a:pt x="3087806" y="1149282"/>
                </a:lnTo>
                <a:cubicBezTo>
                  <a:pt x="3081332" y="1150541"/>
                  <a:pt x="3078095" y="1153778"/>
                  <a:pt x="3078095" y="1158993"/>
                </a:cubicBezTo>
                <a:cubicBezTo>
                  <a:pt x="3078095" y="1165287"/>
                  <a:pt x="3074183" y="1169918"/>
                  <a:pt x="3066361" y="1172885"/>
                </a:cubicBezTo>
                <a:lnTo>
                  <a:pt x="3066361" y="1173964"/>
                </a:lnTo>
                <a:lnTo>
                  <a:pt x="3068519" y="1173964"/>
                </a:lnTo>
                <a:lnTo>
                  <a:pt x="3075937" y="1168704"/>
                </a:lnTo>
                <a:lnTo>
                  <a:pt x="3078095" y="1170727"/>
                </a:lnTo>
                <a:cubicBezTo>
                  <a:pt x="3078095" y="1175762"/>
                  <a:pt x="3075622" y="1178280"/>
                  <a:pt x="3070677" y="1178280"/>
                </a:cubicBezTo>
                <a:lnTo>
                  <a:pt x="3069598" y="1178280"/>
                </a:lnTo>
                <a:lnTo>
                  <a:pt x="3068519" y="1177201"/>
                </a:lnTo>
                <a:lnTo>
                  <a:pt x="3067440" y="1177201"/>
                </a:lnTo>
                <a:cubicBezTo>
                  <a:pt x="3067440" y="1180258"/>
                  <a:pt x="3062404" y="1182776"/>
                  <a:pt x="3052334" y="1184754"/>
                </a:cubicBezTo>
                <a:cubicBezTo>
                  <a:pt x="3039475" y="1184754"/>
                  <a:pt x="3033046" y="1180079"/>
                  <a:pt x="3033046" y="1170727"/>
                </a:cubicBezTo>
                <a:lnTo>
                  <a:pt x="3030888" y="1153598"/>
                </a:lnTo>
                <a:lnTo>
                  <a:pt x="3035204" y="1136469"/>
                </a:lnTo>
                <a:lnTo>
                  <a:pt x="3035204" y="1134311"/>
                </a:lnTo>
                <a:cubicBezTo>
                  <a:pt x="3032327" y="1131254"/>
                  <a:pt x="3030888" y="1127657"/>
                  <a:pt x="3030888" y="1123521"/>
                </a:cubicBezTo>
                <a:lnTo>
                  <a:pt x="3030888" y="1120284"/>
                </a:lnTo>
                <a:cubicBezTo>
                  <a:pt x="3030888" y="1112281"/>
                  <a:pt x="3032687" y="1102615"/>
                  <a:pt x="3036283" y="1091286"/>
                </a:cubicBezTo>
                <a:lnTo>
                  <a:pt x="3035204" y="1076314"/>
                </a:lnTo>
                <a:lnTo>
                  <a:pt x="3035204" y="1069840"/>
                </a:lnTo>
                <a:cubicBezTo>
                  <a:pt x="3035204" y="1067503"/>
                  <a:pt x="3034125" y="1064985"/>
                  <a:pt x="3031967" y="1062288"/>
                </a:cubicBezTo>
                <a:lnTo>
                  <a:pt x="3031967" y="1061208"/>
                </a:lnTo>
                <a:lnTo>
                  <a:pt x="3035204" y="1056893"/>
                </a:lnTo>
                <a:lnTo>
                  <a:pt x="3035204" y="1031131"/>
                </a:lnTo>
                <a:lnTo>
                  <a:pt x="3033046" y="1024792"/>
                </a:lnTo>
                <a:lnTo>
                  <a:pt x="3034125" y="1023713"/>
                </a:lnTo>
                <a:lnTo>
                  <a:pt x="3034125" y="1022634"/>
                </a:lnTo>
                <a:lnTo>
                  <a:pt x="3031967" y="1007528"/>
                </a:lnTo>
                <a:lnTo>
                  <a:pt x="3033046" y="995794"/>
                </a:lnTo>
                <a:lnTo>
                  <a:pt x="3033046" y="990399"/>
                </a:lnTo>
                <a:lnTo>
                  <a:pt x="3030888" y="974214"/>
                </a:lnTo>
                <a:lnTo>
                  <a:pt x="3034125" y="972056"/>
                </a:lnTo>
                <a:lnTo>
                  <a:pt x="3035204" y="972056"/>
                </a:lnTo>
                <a:cubicBezTo>
                  <a:pt x="3044646" y="976012"/>
                  <a:pt x="3051434" y="979968"/>
                  <a:pt x="3055571" y="983925"/>
                </a:cubicBezTo>
                <a:cubicBezTo>
                  <a:pt x="3058448" y="983925"/>
                  <a:pt x="3060966" y="985004"/>
                  <a:pt x="3063124" y="987162"/>
                </a:cubicBezTo>
                <a:lnTo>
                  <a:pt x="3065282" y="987162"/>
                </a:lnTo>
                <a:cubicBezTo>
                  <a:pt x="3068698" y="987162"/>
                  <a:pt x="3072250" y="973899"/>
                  <a:pt x="3075937" y="947374"/>
                </a:cubicBezTo>
                <a:lnTo>
                  <a:pt x="3073914" y="945215"/>
                </a:lnTo>
                <a:lnTo>
                  <a:pt x="3073914" y="941979"/>
                </a:lnTo>
                <a:lnTo>
                  <a:pt x="3074858" y="940899"/>
                </a:lnTo>
                <a:lnTo>
                  <a:pt x="3070677" y="934560"/>
                </a:lnTo>
                <a:lnTo>
                  <a:pt x="3070677" y="928086"/>
                </a:lnTo>
                <a:close/>
                <a:moveTo>
                  <a:pt x="1065085" y="923769"/>
                </a:moveTo>
                <a:cubicBezTo>
                  <a:pt x="1081629" y="928805"/>
                  <a:pt x="1096690" y="931682"/>
                  <a:pt x="1110268" y="932401"/>
                </a:cubicBezTo>
                <a:cubicBezTo>
                  <a:pt x="1110268" y="934380"/>
                  <a:pt x="1113504" y="935818"/>
                  <a:pt x="1119980" y="936717"/>
                </a:cubicBezTo>
                <a:lnTo>
                  <a:pt x="1122137" y="939819"/>
                </a:lnTo>
                <a:lnTo>
                  <a:pt x="1122137" y="941977"/>
                </a:lnTo>
                <a:cubicBezTo>
                  <a:pt x="1122137" y="944315"/>
                  <a:pt x="1118181" y="946473"/>
                  <a:pt x="1110268" y="948452"/>
                </a:cubicBezTo>
                <a:cubicBezTo>
                  <a:pt x="1102355" y="957623"/>
                  <a:pt x="1098399" y="964052"/>
                  <a:pt x="1098399" y="967739"/>
                </a:cubicBezTo>
                <a:cubicBezTo>
                  <a:pt x="1098399" y="972414"/>
                  <a:pt x="1090891" y="979608"/>
                  <a:pt x="1075876" y="989319"/>
                </a:cubicBezTo>
                <a:lnTo>
                  <a:pt x="1074797" y="990398"/>
                </a:lnTo>
                <a:lnTo>
                  <a:pt x="1075876" y="993635"/>
                </a:lnTo>
                <a:cubicBezTo>
                  <a:pt x="1080910" y="993635"/>
                  <a:pt x="1086305" y="991477"/>
                  <a:pt x="1092061" y="987161"/>
                </a:cubicBezTo>
                <a:cubicBezTo>
                  <a:pt x="1093948" y="987161"/>
                  <a:pt x="1097499" y="984284"/>
                  <a:pt x="1102715" y="978529"/>
                </a:cubicBezTo>
                <a:lnTo>
                  <a:pt x="1107032" y="976371"/>
                </a:lnTo>
                <a:lnTo>
                  <a:pt x="1108110" y="976371"/>
                </a:lnTo>
                <a:cubicBezTo>
                  <a:pt x="1112066" y="976371"/>
                  <a:pt x="1117416" y="979248"/>
                  <a:pt x="1124160" y="985003"/>
                </a:cubicBezTo>
                <a:cubicBezTo>
                  <a:pt x="1130814" y="985003"/>
                  <a:pt x="1138727" y="990353"/>
                  <a:pt x="1147898" y="1001053"/>
                </a:cubicBezTo>
                <a:cubicBezTo>
                  <a:pt x="1149337" y="992511"/>
                  <a:pt x="1151810" y="988240"/>
                  <a:pt x="1155317" y="988240"/>
                </a:cubicBezTo>
                <a:lnTo>
                  <a:pt x="1155317" y="985003"/>
                </a:lnTo>
                <a:lnTo>
                  <a:pt x="1153159" y="981766"/>
                </a:lnTo>
                <a:lnTo>
                  <a:pt x="1153159" y="977450"/>
                </a:lnTo>
                <a:cubicBezTo>
                  <a:pt x="1155317" y="970526"/>
                  <a:pt x="1156395" y="962658"/>
                  <a:pt x="1156395" y="953847"/>
                </a:cubicBezTo>
                <a:lnTo>
                  <a:pt x="1156395" y="947372"/>
                </a:lnTo>
                <a:cubicBezTo>
                  <a:pt x="1156395" y="943236"/>
                  <a:pt x="1154956" y="939685"/>
                  <a:pt x="1152080" y="936717"/>
                </a:cubicBezTo>
                <a:lnTo>
                  <a:pt x="1152080" y="932401"/>
                </a:lnTo>
                <a:cubicBezTo>
                  <a:pt x="1152440" y="930962"/>
                  <a:pt x="1154237" y="929524"/>
                  <a:pt x="1157474" y="928085"/>
                </a:cubicBezTo>
                <a:cubicBezTo>
                  <a:pt x="1172761" y="928085"/>
                  <a:pt x="1186023" y="930243"/>
                  <a:pt x="1197263" y="934559"/>
                </a:cubicBezTo>
                <a:lnTo>
                  <a:pt x="1200500" y="931322"/>
                </a:lnTo>
                <a:lnTo>
                  <a:pt x="1202658" y="931322"/>
                </a:lnTo>
                <a:cubicBezTo>
                  <a:pt x="1214077" y="931322"/>
                  <a:pt x="1219788" y="934155"/>
                  <a:pt x="1219788" y="939819"/>
                </a:cubicBezTo>
                <a:lnTo>
                  <a:pt x="1219788" y="941977"/>
                </a:lnTo>
                <a:lnTo>
                  <a:pt x="1205896" y="956004"/>
                </a:lnTo>
                <a:cubicBezTo>
                  <a:pt x="1205896" y="960860"/>
                  <a:pt x="1203016" y="968368"/>
                  <a:pt x="1197263" y="978529"/>
                </a:cubicBezTo>
                <a:cubicBezTo>
                  <a:pt x="1197263" y="983744"/>
                  <a:pt x="1193306" y="989139"/>
                  <a:pt x="1185394" y="994714"/>
                </a:cubicBezTo>
                <a:cubicBezTo>
                  <a:pt x="1185394" y="1000019"/>
                  <a:pt x="1182561" y="1005369"/>
                  <a:pt x="1176897" y="1010764"/>
                </a:cubicBezTo>
                <a:cubicBezTo>
                  <a:pt x="1176897" y="1014900"/>
                  <a:pt x="1175098" y="1018497"/>
                  <a:pt x="1171502" y="1021554"/>
                </a:cubicBezTo>
                <a:lnTo>
                  <a:pt x="1171502" y="1023712"/>
                </a:lnTo>
                <a:cubicBezTo>
                  <a:pt x="1175278" y="1023712"/>
                  <a:pt x="1184944" y="1031940"/>
                  <a:pt x="1200500" y="1048394"/>
                </a:cubicBezTo>
                <a:cubicBezTo>
                  <a:pt x="1205896" y="1048394"/>
                  <a:pt x="1210526" y="1056262"/>
                  <a:pt x="1214392" y="1071997"/>
                </a:cubicBezTo>
                <a:lnTo>
                  <a:pt x="1213313" y="1088048"/>
                </a:lnTo>
                <a:lnTo>
                  <a:pt x="1212234" y="1088048"/>
                </a:lnTo>
                <a:lnTo>
                  <a:pt x="1211155" y="1086969"/>
                </a:lnTo>
                <a:lnTo>
                  <a:pt x="1210076" y="1086969"/>
                </a:lnTo>
                <a:lnTo>
                  <a:pt x="1206974" y="1095601"/>
                </a:lnTo>
                <a:lnTo>
                  <a:pt x="1202658" y="1093443"/>
                </a:lnTo>
                <a:lnTo>
                  <a:pt x="1200500" y="1093443"/>
                </a:lnTo>
                <a:lnTo>
                  <a:pt x="1200500" y="1094522"/>
                </a:lnTo>
                <a:cubicBezTo>
                  <a:pt x="1204816" y="1094881"/>
                  <a:pt x="1206974" y="1095960"/>
                  <a:pt x="1206974" y="1097759"/>
                </a:cubicBezTo>
                <a:cubicBezTo>
                  <a:pt x="1204995" y="1104233"/>
                  <a:pt x="1200319" y="1107470"/>
                  <a:pt x="1192948" y="1107470"/>
                </a:cubicBezTo>
                <a:lnTo>
                  <a:pt x="1189709" y="1107470"/>
                </a:lnTo>
                <a:cubicBezTo>
                  <a:pt x="1174694" y="1104772"/>
                  <a:pt x="1167185" y="1099017"/>
                  <a:pt x="1167185" y="1090206"/>
                </a:cubicBezTo>
                <a:lnTo>
                  <a:pt x="1168265" y="1085890"/>
                </a:lnTo>
                <a:lnTo>
                  <a:pt x="1166106" y="1077392"/>
                </a:lnTo>
                <a:cubicBezTo>
                  <a:pt x="1167545" y="1074515"/>
                  <a:pt x="1168265" y="1070559"/>
                  <a:pt x="1168265" y="1065524"/>
                </a:cubicBezTo>
                <a:cubicBezTo>
                  <a:pt x="1165388" y="1055902"/>
                  <a:pt x="1163948" y="1048394"/>
                  <a:pt x="1163948" y="1042999"/>
                </a:cubicBezTo>
                <a:lnTo>
                  <a:pt x="1165027" y="1030051"/>
                </a:lnTo>
                <a:cubicBezTo>
                  <a:pt x="1158192" y="1030051"/>
                  <a:pt x="1152484" y="1034008"/>
                  <a:pt x="1147898" y="1041920"/>
                </a:cubicBezTo>
                <a:cubicBezTo>
                  <a:pt x="1145200" y="1045517"/>
                  <a:pt x="1142323" y="1047315"/>
                  <a:pt x="1139266" y="1047315"/>
                </a:cubicBezTo>
                <a:lnTo>
                  <a:pt x="1136029" y="1047315"/>
                </a:lnTo>
                <a:lnTo>
                  <a:pt x="1136029" y="1049474"/>
                </a:lnTo>
                <a:lnTo>
                  <a:pt x="1134950" y="1049474"/>
                </a:lnTo>
                <a:lnTo>
                  <a:pt x="1136029" y="1054733"/>
                </a:lnTo>
                <a:lnTo>
                  <a:pt x="1136029" y="1057971"/>
                </a:lnTo>
                <a:lnTo>
                  <a:pt x="1137108" y="1080629"/>
                </a:lnTo>
                <a:lnTo>
                  <a:pt x="1133871" y="1091285"/>
                </a:lnTo>
                <a:lnTo>
                  <a:pt x="1137108" y="1110707"/>
                </a:lnTo>
                <a:lnTo>
                  <a:pt x="1133871" y="1115967"/>
                </a:lnTo>
                <a:lnTo>
                  <a:pt x="1133871" y="1120283"/>
                </a:lnTo>
                <a:lnTo>
                  <a:pt x="1136029" y="1129994"/>
                </a:lnTo>
                <a:lnTo>
                  <a:pt x="1134950" y="1136468"/>
                </a:lnTo>
                <a:lnTo>
                  <a:pt x="1138187" y="1163308"/>
                </a:lnTo>
                <a:lnTo>
                  <a:pt x="1138187" y="1168703"/>
                </a:lnTo>
                <a:cubicBezTo>
                  <a:pt x="1138187" y="1174368"/>
                  <a:pt x="1134230" y="1177919"/>
                  <a:pt x="1126319" y="1179358"/>
                </a:cubicBezTo>
                <a:lnTo>
                  <a:pt x="1118900" y="1177200"/>
                </a:lnTo>
                <a:lnTo>
                  <a:pt x="1115664" y="1177200"/>
                </a:lnTo>
                <a:lnTo>
                  <a:pt x="1100558" y="1180437"/>
                </a:lnTo>
                <a:lnTo>
                  <a:pt x="1099479" y="1180437"/>
                </a:lnTo>
                <a:lnTo>
                  <a:pt x="1089903" y="1170726"/>
                </a:lnTo>
                <a:lnTo>
                  <a:pt x="1089903" y="1169782"/>
                </a:lnTo>
                <a:lnTo>
                  <a:pt x="1095161" y="1152518"/>
                </a:lnTo>
                <a:cubicBezTo>
                  <a:pt x="1095161" y="1151079"/>
                  <a:pt x="1094128" y="1150360"/>
                  <a:pt x="1092061" y="1150360"/>
                </a:cubicBezTo>
                <a:lnTo>
                  <a:pt x="1083427" y="1151439"/>
                </a:lnTo>
                <a:lnTo>
                  <a:pt x="1078033" y="1149281"/>
                </a:lnTo>
                <a:cubicBezTo>
                  <a:pt x="1071560" y="1150540"/>
                  <a:pt x="1068322" y="1153777"/>
                  <a:pt x="1068322" y="1158992"/>
                </a:cubicBezTo>
                <a:cubicBezTo>
                  <a:pt x="1068322" y="1165286"/>
                  <a:pt x="1064410" y="1169917"/>
                  <a:pt x="1056588" y="1172884"/>
                </a:cubicBezTo>
                <a:lnTo>
                  <a:pt x="1056588" y="1173963"/>
                </a:lnTo>
                <a:lnTo>
                  <a:pt x="1058745" y="1173963"/>
                </a:lnTo>
                <a:lnTo>
                  <a:pt x="1066165" y="1168703"/>
                </a:lnTo>
                <a:lnTo>
                  <a:pt x="1068322" y="1170726"/>
                </a:lnTo>
                <a:cubicBezTo>
                  <a:pt x="1068322" y="1175761"/>
                  <a:pt x="1065850" y="1178279"/>
                  <a:pt x="1060903" y="1178279"/>
                </a:cubicBezTo>
                <a:lnTo>
                  <a:pt x="1059824" y="1178279"/>
                </a:lnTo>
                <a:lnTo>
                  <a:pt x="1058745" y="1177200"/>
                </a:lnTo>
                <a:lnTo>
                  <a:pt x="1057666" y="1177200"/>
                </a:lnTo>
                <a:cubicBezTo>
                  <a:pt x="1057666" y="1180258"/>
                  <a:pt x="1052631" y="1182775"/>
                  <a:pt x="1042560" y="1184753"/>
                </a:cubicBezTo>
                <a:cubicBezTo>
                  <a:pt x="1029702" y="1184753"/>
                  <a:pt x="1023274" y="1180078"/>
                  <a:pt x="1023274" y="1170726"/>
                </a:cubicBezTo>
                <a:lnTo>
                  <a:pt x="1021116" y="1153597"/>
                </a:lnTo>
                <a:lnTo>
                  <a:pt x="1025432" y="1136468"/>
                </a:lnTo>
                <a:lnTo>
                  <a:pt x="1025432" y="1134310"/>
                </a:lnTo>
                <a:cubicBezTo>
                  <a:pt x="1022554" y="1131253"/>
                  <a:pt x="1021116" y="1127656"/>
                  <a:pt x="1021116" y="1123520"/>
                </a:cubicBezTo>
                <a:lnTo>
                  <a:pt x="1021116" y="1120283"/>
                </a:lnTo>
                <a:cubicBezTo>
                  <a:pt x="1021116" y="1112281"/>
                  <a:pt x="1022913" y="1102614"/>
                  <a:pt x="1026511" y="1091285"/>
                </a:cubicBezTo>
                <a:lnTo>
                  <a:pt x="1025432" y="1076314"/>
                </a:lnTo>
                <a:lnTo>
                  <a:pt x="1025432" y="1069839"/>
                </a:lnTo>
                <a:cubicBezTo>
                  <a:pt x="1025432" y="1067502"/>
                  <a:pt x="1024353" y="1064984"/>
                  <a:pt x="1022195" y="1062287"/>
                </a:cubicBezTo>
                <a:lnTo>
                  <a:pt x="1022195" y="1061208"/>
                </a:lnTo>
                <a:lnTo>
                  <a:pt x="1025432" y="1056891"/>
                </a:lnTo>
                <a:lnTo>
                  <a:pt x="1025432" y="1031130"/>
                </a:lnTo>
                <a:lnTo>
                  <a:pt x="1023274" y="1024791"/>
                </a:lnTo>
                <a:lnTo>
                  <a:pt x="1024353" y="1023712"/>
                </a:lnTo>
                <a:lnTo>
                  <a:pt x="1024353" y="1022633"/>
                </a:lnTo>
                <a:lnTo>
                  <a:pt x="1022195" y="1007527"/>
                </a:lnTo>
                <a:lnTo>
                  <a:pt x="1023274" y="995793"/>
                </a:lnTo>
                <a:lnTo>
                  <a:pt x="1023274" y="990398"/>
                </a:lnTo>
                <a:lnTo>
                  <a:pt x="1021116" y="974213"/>
                </a:lnTo>
                <a:lnTo>
                  <a:pt x="1024353" y="972055"/>
                </a:lnTo>
                <a:lnTo>
                  <a:pt x="1025432" y="972055"/>
                </a:lnTo>
                <a:cubicBezTo>
                  <a:pt x="1034874" y="976011"/>
                  <a:pt x="1041661" y="979968"/>
                  <a:pt x="1045797" y="983924"/>
                </a:cubicBezTo>
                <a:cubicBezTo>
                  <a:pt x="1048676" y="983924"/>
                  <a:pt x="1051192" y="985003"/>
                  <a:pt x="1053350" y="987161"/>
                </a:cubicBezTo>
                <a:lnTo>
                  <a:pt x="1055509" y="987161"/>
                </a:lnTo>
                <a:cubicBezTo>
                  <a:pt x="1058925" y="987161"/>
                  <a:pt x="1062477" y="973898"/>
                  <a:pt x="1066165" y="947372"/>
                </a:cubicBezTo>
                <a:lnTo>
                  <a:pt x="1064139" y="945214"/>
                </a:lnTo>
                <a:lnTo>
                  <a:pt x="1064139" y="941977"/>
                </a:lnTo>
                <a:lnTo>
                  <a:pt x="1065085" y="940899"/>
                </a:lnTo>
                <a:lnTo>
                  <a:pt x="1060903" y="934559"/>
                </a:lnTo>
                <a:lnTo>
                  <a:pt x="1060903" y="928085"/>
                </a:lnTo>
                <a:close/>
                <a:moveTo>
                  <a:pt x="5764391" y="921613"/>
                </a:moveTo>
                <a:lnTo>
                  <a:pt x="5771944" y="921613"/>
                </a:lnTo>
                <a:cubicBezTo>
                  <a:pt x="5779227" y="930155"/>
                  <a:pt x="5783858" y="934426"/>
                  <a:pt x="5785836" y="934426"/>
                </a:cubicBezTo>
                <a:cubicBezTo>
                  <a:pt x="5792940" y="934426"/>
                  <a:pt x="5796491" y="936225"/>
                  <a:pt x="5796491" y="939821"/>
                </a:cubicBezTo>
                <a:lnTo>
                  <a:pt x="5800807" y="944138"/>
                </a:lnTo>
                <a:lnTo>
                  <a:pt x="5800807" y="945216"/>
                </a:lnTo>
                <a:cubicBezTo>
                  <a:pt x="5799369" y="948094"/>
                  <a:pt x="5797570" y="949533"/>
                  <a:pt x="5795412" y="949533"/>
                </a:cubicBezTo>
                <a:lnTo>
                  <a:pt x="5786915" y="948454"/>
                </a:lnTo>
                <a:cubicBezTo>
                  <a:pt x="5786915" y="950612"/>
                  <a:pt x="5782240" y="952005"/>
                  <a:pt x="5772888" y="952635"/>
                </a:cubicBezTo>
                <a:lnTo>
                  <a:pt x="5755759" y="948454"/>
                </a:lnTo>
                <a:lnTo>
                  <a:pt x="5754680" y="947375"/>
                </a:lnTo>
                <a:lnTo>
                  <a:pt x="5753601" y="947375"/>
                </a:lnTo>
                <a:lnTo>
                  <a:pt x="5752522" y="948454"/>
                </a:lnTo>
                <a:lnTo>
                  <a:pt x="5751578" y="948454"/>
                </a:lnTo>
                <a:cubicBezTo>
                  <a:pt x="5752207" y="951241"/>
                  <a:pt x="5754320" y="952635"/>
                  <a:pt x="5757917" y="952635"/>
                </a:cubicBezTo>
                <a:cubicBezTo>
                  <a:pt x="5757917" y="955332"/>
                  <a:pt x="5762233" y="957131"/>
                  <a:pt x="5770865" y="958030"/>
                </a:cubicBezTo>
                <a:cubicBezTo>
                  <a:pt x="5770865" y="965223"/>
                  <a:pt x="5772618" y="968820"/>
                  <a:pt x="5776125" y="968820"/>
                </a:cubicBezTo>
                <a:lnTo>
                  <a:pt x="5785836" y="978396"/>
                </a:lnTo>
                <a:lnTo>
                  <a:pt x="5785836" y="979475"/>
                </a:lnTo>
                <a:lnTo>
                  <a:pt x="5780441" y="987028"/>
                </a:lnTo>
                <a:lnTo>
                  <a:pt x="5781520" y="1001999"/>
                </a:lnTo>
                <a:cubicBezTo>
                  <a:pt x="5779362" y="1002718"/>
                  <a:pt x="5778283" y="1004877"/>
                  <a:pt x="5778283" y="1008473"/>
                </a:cubicBezTo>
                <a:lnTo>
                  <a:pt x="5778283" y="1019128"/>
                </a:lnTo>
                <a:lnTo>
                  <a:pt x="5782599" y="1024523"/>
                </a:lnTo>
                <a:lnTo>
                  <a:pt x="5782599" y="1028839"/>
                </a:lnTo>
                <a:cubicBezTo>
                  <a:pt x="5776665" y="1042237"/>
                  <a:pt x="5772753" y="1049385"/>
                  <a:pt x="5770865" y="1050285"/>
                </a:cubicBezTo>
                <a:lnTo>
                  <a:pt x="5764391" y="1050285"/>
                </a:lnTo>
                <a:lnTo>
                  <a:pt x="5764391" y="1053522"/>
                </a:lnTo>
                <a:lnTo>
                  <a:pt x="5770865" y="1060940"/>
                </a:lnTo>
                <a:lnTo>
                  <a:pt x="5767628" y="1065256"/>
                </a:lnTo>
                <a:lnTo>
                  <a:pt x="5773967" y="1069572"/>
                </a:lnTo>
                <a:lnTo>
                  <a:pt x="5773967" y="1070651"/>
                </a:lnTo>
                <a:cubicBezTo>
                  <a:pt x="5773967" y="1072809"/>
                  <a:pt x="5771135" y="1073888"/>
                  <a:pt x="5765470" y="1073888"/>
                </a:cubicBezTo>
                <a:lnTo>
                  <a:pt x="5755759" y="1079148"/>
                </a:lnTo>
                <a:lnTo>
                  <a:pt x="5748341" y="1076990"/>
                </a:lnTo>
                <a:lnTo>
                  <a:pt x="5731212" y="1084543"/>
                </a:lnTo>
                <a:lnTo>
                  <a:pt x="5726896" y="1098435"/>
                </a:lnTo>
                <a:cubicBezTo>
                  <a:pt x="5726896" y="1100953"/>
                  <a:pt x="5729009" y="1103470"/>
                  <a:pt x="5733235" y="1105988"/>
                </a:cubicBezTo>
                <a:lnTo>
                  <a:pt x="5739709" y="1103830"/>
                </a:lnTo>
                <a:lnTo>
                  <a:pt x="5741867" y="1103830"/>
                </a:lnTo>
                <a:lnTo>
                  <a:pt x="5742946" y="1104909"/>
                </a:lnTo>
                <a:cubicBezTo>
                  <a:pt x="5744564" y="1104909"/>
                  <a:pt x="5748476" y="1099919"/>
                  <a:pt x="5754680" y="1089938"/>
                </a:cubicBezTo>
                <a:lnTo>
                  <a:pt x="5761154" y="1087780"/>
                </a:lnTo>
                <a:lnTo>
                  <a:pt x="5761154" y="1082385"/>
                </a:lnTo>
                <a:lnTo>
                  <a:pt x="5765470" y="1078069"/>
                </a:lnTo>
                <a:lnTo>
                  <a:pt x="5776125" y="1078069"/>
                </a:lnTo>
                <a:cubicBezTo>
                  <a:pt x="5781880" y="1078069"/>
                  <a:pt x="5790467" y="1087016"/>
                  <a:pt x="5801886" y="1104909"/>
                </a:cubicBezTo>
                <a:lnTo>
                  <a:pt x="5801886" y="1108147"/>
                </a:lnTo>
                <a:cubicBezTo>
                  <a:pt x="5799189" y="1110843"/>
                  <a:pt x="5793839" y="1113002"/>
                  <a:pt x="5785836" y="1114620"/>
                </a:cubicBezTo>
                <a:cubicBezTo>
                  <a:pt x="5781341" y="1111743"/>
                  <a:pt x="5775271" y="1110304"/>
                  <a:pt x="5767628" y="1110304"/>
                </a:cubicBezTo>
                <a:lnTo>
                  <a:pt x="5762233" y="1113541"/>
                </a:lnTo>
                <a:cubicBezTo>
                  <a:pt x="5754051" y="1112642"/>
                  <a:pt x="5747981" y="1110843"/>
                  <a:pt x="5744025" y="1108147"/>
                </a:cubicBezTo>
                <a:cubicBezTo>
                  <a:pt x="5738990" y="1108147"/>
                  <a:pt x="5731122" y="1109585"/>
                  <a:pt x="5720422" y="1112462"/>
                </a:cubicBezTo>
                <a:cubicBezTo>
                  <a:pt x="5726176" y="1118486"/>
                  <a:pt x="5729054" y="1123117"/>
                  <a:pt x="5729054" y="1126355"/>
                </a:cubicBezTo>
                <a:cubicBezTo>
                  <a:pt x="5726176" y="1128513"/>
                  <a:pt x="5724738" y="1134941"/>
                  <a:pt x="5724738" y="1145641"/>
                </a:cubicBezTo>
                <a:lnTo>
                  <a:pt x="5724738" y="1163850"/>
                </a:lnTo>
                <a:cubicBezTo>
                  <a:pt x="5721321" y="1169964"/>
                  <a:pt x="5716331" y="1174954"/>
                  <a:pt x="5709766" y="1178821"/>
                </a:cubicBezTo>
                <a:lnTo>
                  <a:pt x="5705450" y="1178821"/>
                </a:lnTo>
                <a:lnTo>
                  <a:pt x="5704371" y="1177742"/>
                </a:lnTo>
                <a:lnTo>
                  <a:pt x="5696818" y="1183137"/>
                </a:lnTo>
                <a:lnTo>
                  <a:pt x="5695739" y="1183137"/>
                </a:lnTo>
                <a:cubicBezTo>
                  <a:pt x="5694301" y="1183137"/>
                  <a:pt x="5693581" y="1181339"/>
                  <a:pt x="5693581" y="1177742"/>
                </a:cubicBezTo>
                <a:lnTo>
                  <a:pt x="5692502" y="1176798"/>
                </a:lnTo>
                <a:lnTo>
                  <a:pt x="5689400" y="1176798"/>
                </a:lnTo>
                <a:lnTo>
                  <a:pt x="5689400" y="1182058"/>
                </a:lnTo>
                <a:cubicBezTo>
                  <a:pt x="5689400" y="1184216"/>
                  <a:pt x="5686163" y="1186014"/>
                  <a:pt x="5679689" y="1187453"/>
                </a:cubicBezTo>
                <a:lnTo>
                  <a:pt x="5675373" y="1187453"/>
                </a:lnTo>
                <a:cubicBezTo>
                  <a:pt x="5673755" y="1187453"/>
                  <a:pt x="5672316" y="1183182"/>
                  <a:pt x="5671057" y="1174640"/>
                </a:cubicBezTo>
                <a:lnTo>
                  <a:pt x="5670113" y="1174640"/>
                </a:lnTo>
                <a:lnTo>
                  <a:pt x="5670113" y="1178821"/>
                </a:lnTo>
                <a:lnTo>
                  <a:pt x="5671057" y="1186374"/>
                </a:lnTo>
                <a:lnTo>
                  <a:pt x="5669034" y="1186374"/>
                </a:lnTo>
                <a:cubicBezTo>
                  <a:pt x="5666516" y="1185475"/>
                  <a:pt x="5662200" y="1177967"/>
                  <a:pt x="5656086" y="1163850"/>
                </a:cubicBezTo>
                <a:lnTo>
                  <a:pt x="5636799" y="1146721"/>
                </a:lnTo>
                <a:lnTo>
                  <a:pt x="5637878" y="1145641"/>
                </a:lnTo>
                <a:lnTo>
                  <a:pt x="5637878" y="1144563"/>
                </a:lnTo>
                <a:cubicBezTo>
                  <a:pt x="5636080" y="1144563"/>
                  <a:pt x="5633562" y="1143124"/>
                  <a:pt x="5630325" y="1140247"/>
                </a:cubicBezTo>
                <a:lnTo>
                  <a:pt x="5629246" y="1140247"/>
                </a:lnTo>
                <a:lnTo>
                  <a:pt x="5631404" y="1143484"/>
                </a:lnTo>
                <a:lnTo>
                  <a:pt x="5631404" y="1144563"/>
                </a:lnTo>
                <a:lnTo>
                  <a:pt x="5630325" y="1144563"/>
                </a:lnTo>
                <a:cubicBezTo>
                  <a:pt x="5628616" y="1144563"/>
                  <a:pt x="5627582" y="1143124"/>
                  <a:pt x="5627223" y="1140247"/>
                </a:cubicBezTo>
                <a:cubicBezTo>
                  <a:pt x="5628302" y="1136740"/>
                  <a:pt x="5630774" y="1134987"/>
                  <a:pt x="5634641" y="1134987"/>
                </a:cubicBezTo>
                <a:lnTo>
                  <a:pt x="5651770" y="1134987"/>
                </a:lnTo>
                <a:lnTo>
                  <a:pt x="5671057" y="1140247"/>
                </a:lnTo>
                <a:cubicBezTo>
                  <a:pt x="5675373" y="1138808"/>
                  <a:pt x="5677531" y="1135975"/>
                  <a:pt x="5677531" y="1131749"/>
                </a:cubicBezTo>
                <a:lnTo>
                  <a:pt x="5677531" y="1130671"/>
                </a:lnTo>
                <a:lnTo>
                  <a:pt x="5676452" y="1124196"/>
                </a:lnTo>
                <a:lnTo>
                  <a:pt x="5677531" y="1123117"/>
                </a:lnTo>
                <a:lnTo>
                  <a:pt x="5677531" y="1122038"/>
                </a:lnTo>
                <a:cubicBezTo>
                  <a:pt x="5677531" y="1114935"/>
                  <a:pt x="5674339" y="1111383"/>
                  <a:pt x="5667955" y="1111383"/>
                </a:cubicBezTo>
                <a:cubicBezTo>
                  <a:pt x="5658604" y="1110663"/>
                  <a:pt x="5653928" y="1108866"/>
                  <a:pt x="5653928" y="1105988"/>
                </a:cubicBezTo>
                <a:lnTo>
                  <a:pt x="5657165" y="1103830"/>
                </a:lnTo>
                <a:lnTo>
                  <a:pt x="5658244" y="1103830"/>
                </a:lnTo>
                <a:lnTo>
                  <a:pt x="5666876" y="1105988"/>
                </a:lnTo>
                <a:lnTo>
                  <a:pt x="5671057" y="1102751"/>
                </a:lnTo>
                <a:lnTo>
                  <a:pt x="5675373" y="1103830"/>
                </a:lnTo>
                <a:lnTo>
                  <a:pt x="5676452" y="1103830"/>
                </a:lnTo>
                <a:cubicBezTo>
                  <a:pt x="5675733" y="1093310"/>
                  <a:pt x="5674654" y="1087601"/>
                  <a:pt x="5673215" y="1086701"/>
                </a:cubicBezTo>
                <a:lnTo>
                  <a:pt x="5673215" y="1085622"/>
                </a:lnTo>
                <a:cubicBezTo>
                  <a:pt x="5673215" y="1082745"/>
                  <a:pt x="5681443" y="1080946"/>
                  <a:pt x="5697897" y="1080227"/>
                </a:cubicBezTo>
                <a:cubicBezTo>
                  <a:pt x="5708418" y="1077350"/>
                  <a:pt x="5714127" y="1074877"/>
                  <a:pt x="5715027" y="1072809"/>
                </a:cubicBezTo>
                <a:lnTo>
                  <a:pt x="5715027" y="1066335"/>
                </a:lnTo>
                <a:lnTo>
                  <a:pt x="5713948" y="1066335"/>
                </a:lnTo>
                <a:lnTo>
                  <a:pt x="5705450" y="1069572"/>
                </a:lnTo>
                <a:lnTo>
                  <a:pt x="5687242" y="1063098"/>
                </a:lnTo>
                <a:lnTo>
                  <a:pt x="5682926" y="1065256"/>
                </a:lnTo>
                <a:lnTo>
                  <a:pt x="5674294" y="1064177"/>
                </a:lnTo>
                <a:cubicBezTo>
                  <a:pt x="5667371" y="1066335"/>
                  <a:pt x="5658829" y="1067414"/>
                  <a:pt x="5648668" y="1067414"/>
                </a:cubicBezTo>
                <a:lnTo>
                  <a:pt x="5642194" y="1063098"/>
                </a:lnTo>
                <a:lnTo>
                  <a:pt x="5633562" y="1063098"/>
                </a:lnTo>
                <a:lnTo>
                  <a:pt x="5629246" y="1066335"/>
                </a:lnTo>
                <a:cubicBezTo>
                  <a:pt x="5621423" y="1064537"/>
                  <a:pt x="5617512" y="1062738"/>
                  <a:pt x="5617512" y="1060940"/>
                </a:cubicBezTo>
                <a:lnTo>
                  <a:pt x="5619670" y="1058782"/>
                </a:lnTo>
                <a:lnTo>
                  <a:pt x="5628302" y="1058782"/>
                </a:lnTo>
                <a:lnTo>
                  <a:pt x="5636799" y="1056624"/>
                </a:lnTo>
                <a:lnTo>
                  <a:pt x="5642194" y="1059861"/>
                </a:lnTo>
                <a:lnTo>
                  <a:pt x="5652849" y="1055545"/>
                </a:lnTo>
                <a:lnTo>
                  <a:pt x="5656086" y="1056624"/>
                </a:lnTo>
                <a:lnTo>
                  <a:pt x="5657165" y="1055545"/>
                </a:lnTo>
                <a:lnTo>
                  <a:pt x="5664718" y="1056624"/>
                </a:lnTo>
                <a:lnTo>
                  <a:pt x="5667955" y="1056624"/>
                </a:lnTo>
                <a:lnTo>
                  <a:pt x="5671057" y="1054466"/>
                </a:lnTo>
                <a:lnTo>
                  <a:pt x="5679689" y="1054466"/>
                </a:lnTo>
                <a:lnTo>
                  <a:pt x="5682926" y="1057703"/>
                </a:lnTo>
                <a:lnTo>
                  <a:pt x="5700055" y="1054466"/>
                </a:lnTo>
                <a:lnTo>
                  <a:pt x="5703292" y="1054466"/>
                </a:lnTo>
                <a:lnTo>
                  <a:pt x="5715027" y="1056624"/>
                </a:lnTo>
                <a:cubicBezTo>
                  <a:pt x="5719163" y="1056624"/>
                  <a:pt x="5723838" y="1053432"/>
                  <a:pt x="5729054" y="1047048"/>
                </a:cubicBezTo>
                <a:lnTo>
                  <a:pt x="5729054" y="1040574"/>
                </a:lnTo>
                <a:lnTo>
                  <a:pt x="5727975" y="1040574"/>
                </a:lnTo>
                <a:lnTo>
                  <a:pt x="5718264" y="1042732"/>
                </a:lnTo>
                <a:cubicBezTo>
                  <a:pt x="5716825" y="1039855"/>
                  <a:pt x="5715027" y="1038416"/>
                  <a:pt x="5712869" y="1038416"/>
                </a:cubicBezTo>
                <a:lnTo>
                  <a:pt x="5703292" y="1040574"/>
                </a:lnTo>
                <a:lnTo>
                  <a:pt x="5675373" y="1040574"/>
                </a:lnTo>
                <a:cubicBezTo>
                  <a:pt x="5673935" y="1040574"/>
                  <a:pt x="5673215" y="1042372"/>
                  <a:pt x="5673215" y="1045969"/>
                </a:cubicBezTo>
                <a:cubicBezTo>
                  <a:pt x="5670248" y="1048846"/>
                  <a:pt x="5667056" y="1050644"/>
                  <a:pt x="5663639" y="1051364"/>
                </a:cubicBezTo>
                <a:cubicBezTo>
                  <a:pt x="5659323" y="1050824"/>
                  <a:pt x="5657165" y="1050105"/>
                  <a:pt x="5657165" y="1049206"/>
                </a:cubicBezTo>
                <a:lnTo>
                  <a:pt x="5656086" y="1050285"/>
                </a:lnTo>
                <a:lnTo>
                  <a:pt x="5644352" y="1050285"/>
                </a:lnTo>
                <a:lnTo>
                  <a:pt x="5629246" y="1051364"/>
                </a:lnTo>
                <a:cubicBezTo>
                  <a:pt x="5620704" y="1050465"/>
                  <a:pt x="5616433" y="1046868"/>
                  <a:pt x="5616433" y="1040574"/>
                </a:cubicBezTo>
                <a:lnTo>
                  <a:pt x="5616433" y="1033155"/>
                </a:lnTo>
                <a:cubicBezTo>
                  <a:pt x="5618411" y="1030818"/>
                  <a:pt x="5620209" y="1025423"/>
                  <a:pt x="5621828" y="1016971"/>
                </a:cubicBezTo>
                <a:lnTo>
                  <a:pt x="5622907" y="1015891"/>
                </a:lnTo>
                <a:lnTo>
                  <a:pt x="5622907" y="1013734"/>
                </a:lnTo>
                <a:cubicBezTo>
                  <a:pt x="5620749" y="1011126"/>
                  <a:pt x="5619670" y="1007934"/>
                  <a:pt x="5619670" y="1004157"/>
                </a:cubicBezTo>
                <a:lnTo>
                  <a:pt x="5619670" y="989186"/>
                </a:lnTo>
                <a:lnTo>
                  <a:pt x="5617512" y="959109"/>
                </a:lnTo>
                <a:lnTo>
                  <a:pt x="5618591" y="952635"/>
                </a:lnTo>
                <a:lnTo>
                  <a:pt x="5617512" y="951690"/>
                </a:lnTo>
                <a:lnTo>
                  <a:pt x="5615354" y="951690"/>
                </a:lnTo>
                <a:cubicBezTo>
                  <a:pt x="5611038" y="951690"/>
                  <a:pt x="5608880" y="953084"/>
                  <a:pt x="5608880" y="955872"/>
                </a:cubicBezTo>
                <a:lnTo>
                  <a:pt x="5609959" y="956951"/>
                </a:lnTo>
                <a:lnTo>
                  <a:pt x="5607935" y="973001"/>
                </a:lnTo>
                <a:lnTo>
                  <a:pt x="5608880" y="974080"/>
                </a:lnTo>
                <a:lnTo>
                  <a:pt x="5609959" y="974080"/>
                </a:lnTo>
                <a:lnTo>
                  <a:pt x="5608880" y="979475"/>
                </a:lnTo>
                <a:lnTo>
                  <a:pt x="5612117" y="991344"/>
                </a:lnTo>
                <a:lnTo>
                  <a:pt x="5612117" y="995525"/>
                </a:lnTo>
                <a:cubicBezTo>
                  <a:pt x="5609329" y="1004157"/>
                  <a:pt x="5607935" y="1010946"/>
                  <a:pt x="5607935" y="1015891"/>
                </a:cubicBezTo>
                <a:lnTo>
                  <a:pt x="5609959" y="1025603"/>
                </a:lnTo>
                <a:lnTo>
                  <a:pt x="5608880" y="1049206"/>
                </a:lnTo>
                <a:lnTo>
                  <a:pt x="5612117" y="1064177"/>
                </a:lnTo>
                <a:cubicBezTo>
                  <a:pt x="5611577" y="1067954"/>
                  <a:pt x="5609105" y="1071550"/>
                  <a:pt x="5604698" y="1074967"/>
                </a:cubicBezTo>
                <a:lnTo>
                  <a:pt x="5605777" y="1080227"/>
                </a:lnTo>
                <a:lnTo>
                  <a:pt x="5605777" y="1081306"/>
                </a:lnTo>
                <a:lnTo>
                  <a:pt x="5601461" y="1086701"/>
                </a:lnTo>
                <a:lnTo>
                  <a:pt x="5602540" y="1092096"/>
                </a:lnTo>
                <a:cubicBezTo>
                  <a:pt x="5597325" y="1117093"/>
                  <a:pt x="5590896" y="1129591"/>
                  <a:pt x="5583253" y="1129591"/>
                </a:cubicBezTo>
                <a:lnTo>
                  <a:pt x="5582174" y="1128513"/>
                </a:lnTo>
                <a:lnTo>
                  <a:pt x="5582174" y="1127433"/>
                </a:lnTo>
                <a:lnTo>
                  <a:pt x="5569226" y="1131749"/>
                </a:lnTo>
                <a:lnTo>
                  <a:pt x="5569226" y="1132828"/>
                </a:lnTo>
                <a:lnTo>
                  <a:pt x="5572463" y="1132828"/>
                </a:lnTo>
                <a:lnTo>
                  <a:pt x="5574621" y="1130671"/>
                </a:lnTo>
                <a:lnTo>
                  <a:pt x="5578937" y="1130671"/>
                </a:lnTo>
                <a:cubicBezTo>
                  <a:pt x="5580376" y="1130671"/>
                  <a:pt x="5581095" y="1131749"/>
                  <a:pt x="5581095" y="1133908"/>
                </a:cubicBezTo>
                <a:cubicBezTo>
                  <a:pt x="5581095" y="1141370"/>
                  <a:pt x="5576465" y="1147080"/>
                  <a:pt x="5567203" y="1151036"/>
                </a:cubicBezTo>
                <a:cubicBezTo>
                  <a:pt x="5562527" y="1154633"/>
                  <a:pt x="5559290" y="1159623"/>
                  <a:pt x="5557492" y="1166008"/>
                </a:cubicBezTo>
                <a:lnTo>
                  <a:pt x="5542521" y="1177742"/>
                </a:lnTo>
                <a:lnTo>
                  <a:pt x="5540363" y="1177742"/>
                </a:lnTo>
                <a:cubicBezTo>
                  <a:pt x="5538565" y="1177742"/>
                  <a:pt x="5537486" y="1176348"/>
                  <a:pt x="5537126" y="1173561"/>
                </a:cubicBezTo>
                <a:lnTo>
                  <a:pt x="5544679" y="1149957"/>
                </a:lnTo>
                <a:lnTo>
                  <a:pt x="5543600" y="1148878"/>
                </a:lnTo>
                <a:lnTo>
                  <a:pt x="5543600" y="1147800"/>
                </a:lnTo>
                <a:cubicBezTo>
                  <a:pt x="5552142" y="1131524"/>
                  <a:pt x="5556413" y="1113316"/>
                  <a:pt x="5556413" y="1093175"/>
                </a:cubicBezTo>
                <a:lnTo>
                  <a:pt x="5556413" y="1087780"/>
                </a:lnTo>
                <a:lnTo>
                  <a:pt x="5562887" y="1068493"/>
                </a:lnTo>
                <a:lnTo>
                  <a:pt x="5559650" y="1057703"/>
                </a:lnTo>
                <a:lnTo>
                  <a:pt x="5559650" y="1047048"/>
                </a:lnTo>
                <a:cubicBezTo>
                  <a:pt x="5559650" y="1035628"/>
                  <a:pt x="5561089" y="1023849"/>
                  <a:pt x="5563966" y="1011710"/>
                </a:cubicBezTo>
                <a:lnTo>
                  <a:pt x="5559650" y="979475"/>
                </a:lnTo>
                <a:lnTo>
                  <a:pt x="5560729" y="969899"/>
                </a:lnTo>
                <a:lnTo>
                  <a:pt x="5559650" y="962346"/>
                </a:lnTo>
                <a:lnTo>
                  <a:pt x="5560729" y="961267"/>
                </a:lnTo>
                <a:lnTo>
                  <a:pt x="5561808" y="962346"/>
                </a:lnTo>
                <a:lnTo>
                  <a:pt x="5563966" y="962346"/>
                </a:lnTo>
                <a:lnTo>
                  <a:pt x="5563966" y="960188"/>
                </a:lnTo>
                <a:cubicBezTo>
                  <a:pt x="5561808" y="960188"/>
                  <a:pt x="5560729" y="956995"/>
                  <a:pt x="5560729" y="950612"/>
                </a:cubicBezTo>
                <a:lnTo>
                  <a:pt x="5559650" y="951690"/>
                </a:lnTo>
                <a:lnTo>
                  <a:pt x="5557492" y="951690"/>
                </a:lnTo>
                <a:lnTo>
                  <a:pt x="5557492" y="949533"/>
                </a:lnTo>
                <a:cubicBezTo>
                  <a:pt x="5560369" y="945576"/>
                  <a:pt x="5561808" y="941620"/>
                  <a:pt x="5561808" y="937664"/>
                </a:cubicBezTo>
                <a:cubicBezTo>
                  <a:pt x="5559650" y="936944"/>
                  <a:pt x="5558571" y="934831"/>
                  <a:pt x="5558571" y="931325"/>
                </a:cubicBezTo>
                <a:lnTo>
                  <a:pt x="5558571" y="929166"/>
                </a:lnTo>
                <a:cubicBezTo>
                  <a:pt x="5559110" y="924850"/>
                  <a:pt x="5560189" y="922693"/>
                  <a:pt x="5561808" y="922693"/>
                </a:cubicBezTo>
                <a:lnTo>
                  <a:pt x="5567203" y="922693"/>
                </a:lnTo>
                <a:cubicBezTo>
                  <a:pt x="5577004" y="928806"/>
                  <a:pt x="5585906" y="932359"/>
                  <a:pt x="5593908" y="933348"/>
                </a:cubicBezTo>
                <a:lnTo>
                  <a:pt x="5603619" y="938742"/>
                </a:lnTo>
                <a:lnTo>
                  <a:pt x="5605777" y="938742"/>
                </a:lnTo>
                <a:lnTo>
                  <a:pt x="5609959" y="937664"/>
                </a:lnTo>
                <a:cubicBezTo>
                  <a:pt x="5612117" y="939103"/>
                  <a:pt x="5619265" y="940541"/>
                  <a:pt x="5631404" y="941980"/>
                </a:cubicBezTo>
                <a:lnTo>
                  <a:pt x="5641115" y="936585"/>
                </a:lnTo>
                <a:lnTo>
                  <a:pt x="5658244" y="939821"/>
                </a:lnTo>
                <a:lnTo>
                  <a:pt x="5685084" y="936585"/>
                </a:lnTo>
                <a:cubicBezTo>
                  <a:pt x="5690569" y="938742"/>
                  <a:pt x="5700550" y="940900"/>
                  <a:pt x="5715027" y="943059"/>
                </a:cubicBezTo>
                <a:lnTo>
                  <a:pt x="5718264" y="944138"/>
                </a:lnTo>
                <a:lnTo>
                  <a:pt x="5727975" y="938742"/>
                </a:lnTo>
                <a:lnTo>
                  <a:pt x="5737551" y="939821"/>
                </a:lnTo>
                <a:cubicBezTo>
                  <a:pt x="5741148" y="939821"/>
                  <a:pt x="5745104" y="936989"/>
                  <a:pt x="5749420" y="931325"/>
                </a:cubicBezTo>
                <a:cubicBezTo>
                  <a:pt x="5751308" y="931144"/>
                  <a:pt x="5756298" y="927907"/>
                  <a:pt x="5764391" y="921613"/>
                </a:cubicBezTo>
                <a:close/>
                <a:moveTo>
                  <a:pt x="6120448" y="921209"/>
                </a:moveTo>
                <a:cubicBezTo>
                  <a:pt x="6122337" y="926874"/>
                  <a:pt x="6124090" y="929706"/>
                  <a:pt x="6125708" y="929706"/>
                </a:cubicBezTo>
                <a:lnTo>
                  <a:pt x="6127866" y="929706"/>
                </a:lnTo>
                <a:lnTo>
                  <a:pt x="6133127" y="925390"/>
                </a:lnTo>
                <a:lnTo>
                  <a:pt x="6134206" y="925390"/>
                </a:lnTo>
                <a:cubicBezTo>
                  <a:pt x="6139331" y="931055"/>
                  <a:pt x="6143557" y="933887"/>
                  <a:pt x="6146884" y="933887"/>
                </a:cubicBezTo>
                <a:cubicBezTo>
                  <a:pt x="6147963" y="937304"/>
                  <a:pt x="6153268" y="940497"/>
                  <a:pt x="6162799" y="943463"/>
                </a:cubicBezTo>
                <a:lnTo>
                  <a:pt x="6163878" y="953040"/>
                </a:lnTo>
                <a:cubicBezTo>
                  <a:pt x="6163878" y="955467"/>
                  <a:pt x="6158573" y="962166"/>
                  <a:pt x="6147963" y="973137"/>
                </a:cubicBezTo>
                <a:lnTo>
                  <a:pt x="6140545" y="974215"/>
                </a:lnTo>
                <a:lnTo>
                  <a:pt x="6138387" y="974215"/>
                </a:lnTo>
                <a:cubicBezTo>
                  <a:pt x="6135419" y="974215"/>
                  <a:pt x="6132947" y="972822"/>
                  <a:pt x="6130969" y="970034"/>
                </a:cubicBezTo>
                <a:cubicBezTo>
                  <a:pt x="6121078" y="966258"/>
                  <a:pt x="6116132" y="963066"/>
                  <a:pt x="6116132" y="960459"/>
                </a:cubicBezTo>
                <a:lnTo>
                  <a:pt x="6117211" y="950882"/>
                </a:lnTo>
                <a:cubicBezTo>
                  <a:pt x="6117211" y="943958"/>
                  <a:pt x="6114379" y="936540"/>
                  <a:pt x="6108714" y="928627"/>
                </a:cubicBezTo>
                <a:lnTo>
                  <a:pt x="6108714" y="925390"/>
                </a:lnTo>
                <a:cubicBezTo>
                  <a:pt x="6108714" y="923322"/>
                  <a:pt x="6112626" y="921928"/>
                  <a:pt x="6120448" y="921209"/>
                </a:cubicBezTo>
                <a:close/>
                <a:moveTo>
                  <a:pt x="1696827" y="920937"/>
                </a:moveTo>
                <a:cubicBezTo>
                  <a:pt x="1701863" y="921656"/>
                  <a:pt x="1704382" y="922735"/>
                  <a:pt x="1704382" y="924174"/>
                </a:cubicBezTo>
                <a:lnTo>
                  <a:pt x="1709776" y="923095"/>
                </a:lnTo>
                <a:lnTo>
                  <a:pt x="1716249" y="923095"/>
                </a:lnTo>
                <a:cubicBezTo>
                  <a:pt x="1730187" y="923275"/>
                  <a:pt x="1741965" y="925073"/>
                  <a:pt x="1751589" y="928490"/>
                </a:cubicBezTo>
                <a:lnTo>
                  <a:pt x="1758061" y="927411"/>
                </a:lnTo>
                <a:lnTo>
                  <a:pt x="1762377" y="930648"/>
                </a:lnTo>
                <a:lnTo>
                  <a:pt x="1761299" y="931727"/>
                </a:lnTo>
                <a:lnTo>
                  <a:pt x="1762377" y="932806"/>
                </a:lnTo>
                <a:lnTo>
                  <a:pt x="1762377" y="933885"/>
                </a:lnTo>
                <a:cubicBezTo>
                  <a:pt x="1754465" y="943506"/>
                  <a:pt x="1750508" y="949935"/>
                  <a:pt x="1750508" y="953172"/>
                </a:cubicBezTo>
                <a:lnTo>
                  <a:pt x="1751589" y="959646"/>
                </a:lnTo>
                <a:lnTo>
                  <a:pt x="1750508" y="960725"/>
                </a:lnTo>
                <a:lnTo>
                  <a:pt x="1751589" y="961670"/>
                </a:lnTo>
                <a:lnTo>
                  <a:pt x="1752665" y="961670"/>
                </a:lnTo>
                <a:lnTo>
                  <a:pt x="1751589" y="962748"/>
                </a:lnTo>
                <a:lnTo>
                  <a:pt x="1751589" y="972459"/>
                </a:lnTo>
                <a:lnTo>
                  <a:pt x="1752665" y="977854"/>
                </a:lnTo>
                <a:lnTo>
                  <a:pt x="1763456" y="974618"/>
                </a:lnTo>
                <a:lnTo>
                  <a:pt x="1767772" y="983249"/>
                </a:lnTo>
                <a:lnTo>
                  <a:pt x="1773032" y="982171"/>
                </a:lnTo>
                <a:cubicBezTo>
                  <a:pt x="1775192" y="982171"/>
                  <a:pt x="1776269" y="985003"/>
                  <a:pt x="1776269" y="990668"/>
                </a:cubicBezTo>
                <a:lnTo>
                  <a:pt x="1777348" y="991747"/>
                </a:lnTo>
                <a:cubicBezTo>
                  <a:pt x="1777348" y="993545"/>
                  <a:pt x="1779866" y="994984"/>
                  <a:pt x="1784902" y="996063"/>
                </a:cubicBezTo>
                <a:lnTo>
                  <a:pt x="1784902" y="999300"/>
                </a:lnTo>
                <a:lnTo>
                  <a:pt x="1782744" y="1001458"/>
                </a:lnTo>
                <a:lnTo>
                  <a:pt x="1754826" y="996063"/>
                </a:lnTo>
                <a:cubicBezTo>
                  <a:pt x="1752486" y="996243"/>
                  <a:pt x="1749609" y="1001638"/>
                  <a:pt x="1746192" y="1012248"/>
                </a:cubicBezTo>
                <a:cubicBezTo>
                  <a:pt x="1751227" y="1022408"/>
                  <a:pt x="1753746" y="1029197"/>
                  <a:pt x="1753746" y="1032614"/>
                </a:cubicBezTo>
                <a:lnTo>
                  <a:pt x="1751589" y="1034772"/>
                </a:lnTo>
                <a:lnTo>
                  <a:pt x="1751589" y="1036930"/>
                </a:lnTo>
                <a:lnTo>
                  <a:pt x="1754826" y="1041111"/>
                </a:lnTo>
                <a:cubicBezTo>
                  <a:pt x="1751227" y="1049923"/>
                  <a:pt x="1749429" y="1056757"/>
                  <a:pt x="1749429" y="1061612"/>
                </a:cubicBezTo>
                <a:lnTo>
                  <a:pt x="1750508" y="1067952"/>
                </a:lnTo>
                <a:lnTo>
                  <a:pt x="1746192" y="1072267"/>
                </a:lnTo>
                <a:cubicBezTo>
                  <a:pt x="1747812" y="1072447"/>
                  <a:pt x="1749969" y="1075684"/>
                  <a:pt x="1752665" y="1081978"/>
                </a:cubicBezTo>
                <a:lnTo>
                  <a:pt x="1751589" y="1085215"/>
                </a:lnTo>
                <a:lnTo>
                  <a:pt x="1752665" y="1096950"/>
                </a:lnTo>
                <a:lnTo>
                  <a:pt x="1749429" y="1107740"/>
                </a:lnTo>
                <a:lnTo>
                  <a:pt x="1749429" y="1116372"/>
                </a:lnTo>
                <a:lnTo>
                  <a:pt x="1752665" y="1128106"/>
                </a:lnTo>
                <a:lnTo>
                  <a:pt x="1750508" y="1133501"/>
                </a:lnTo>
                <a:lnTo>
                  <a:pt x="1752665" y="1139975"/>
                </a:lnTo>
                <a:lnTo>
                  <a:pt x="1752665" y="1147393"/>
                </a:lnTo>
                <a:cubicBezTo>
                  <a:pt x="1749788" y="1153867"/>
                  <a:pt x="1748350" y="1159981"/>
                  <a:pt x="1748350" y="1165736"/>
                </a:cubicBezTo>
                <a:cubicBezTo>
                  <a:pt x="1743764" y="1174998"/>
                  <a:pt x="1737336" y="1179628"/>
                  <a:pt x="1729063" y="1179628"/>
                </a:cubicBezTo>
                <a:cubicBezTo>
                  <a:pt x="1723309" y="1183404"/>
                  <a:pt x="1715441" y="1185563"/>
                  <a:pt x="1705461" y="1186102"/>
                </a:cubicBezTo>
                <a:lnTo>
                  <a:pt x="1703303" y="1186102"/>
                </a:lnTo>
                <a:cubicBezTo>
                  <a:pt x="1696109" y="1185203"/>
                  <a:pt x="1692512" y="1183765"/>
                  <a:pt x="1692512" y="1181786"/>
                </a:cubicBezTo>
                <a:lnTo>
                  <a:pt x="1692512" y="1180707"/>
                </a:lnTo>
                <a:lnTo>
                  <a:pt x="1694670" y="1177470"/>
                </a:lnTo>
                <a:lnTo>
                  <a:pt x="1694670" y="1175312"/>
                </a:lnTo>
                <a:lnTo>
                  <a:pt x="1688332" y="1175312"/>
                </a:lnTo>
                <a:cubicBezTo>
                  <a:pt x="1687251" y="1175312"/>
                  <a:pt x="1685453" y="1171041"/>
                  <a:pt x="1682937" y="1162499"/>
                </a:cubicBezTo>
                <a:cubicBezTo>
                  <a:pt x="1673405" y="1151889"/>
                  <a:pt x="1664098" y="1145100"/>
                  <a:pt x="1655017" y="1142133"/>
                </a:cubicBezTo>
                <a:lnTo>
                  <a:pt x="1651779" y="1137817"/>
                </a:lnTo>
                <a:lnTo>
                  <a:pt x="1651779" y="1136738"/>
                </a:lnTo>
                <a:lnTo>
                  <a:pt x="1652860" y="1136738"/>
                </a:lnTo>
                <a:lnTo>
                  <a:pt x="1666751" y="1137817"/>
                </a:lnTo>
                <a:lnTo>
                  <a:pt x="1674303" y="1134580"/>
                </a:lnTo>
                <a:cubicBezTo>
                  <a:pt x="1674303" y="1136738"/>
                  <a:pt x="1675743" y="1137817"/>
                  <a:pt x="1678621" y="1137817"/>
                </a:cubicBezTo>
                <a:lnTo>
                  <a:pt x="1684015" y="1134580"/>
                </a:lnTo>
                <a:lnTo>
                  <a:pt x="1693591" y="1134580"/>
                </a:lnTo>
                <a:cubicBezTo>
                  <a:pt x="1699346" y="1134580"/>
                  <a:pt x="1702222" y="1128151"/>
                  <a:pt x="1702222" y="1115293"/>
                </a:cubicBezTo>
                <a:cubicBezTo>
                  <a:pt x="1702222" y="1111696"/>
                  <a:pt x="1702942" y="1109898"/>
                  <a:pt x="1704382" y="1109898"/>
                </a:cubicBezTo>
                <a:lnTo>
                  <a:pt x="1700064" y="1087373"/>
                </a:lnTo>
                <a:lnTo>
                  <a:pt x="1704382" y="1066872"/>
                </a:lnTo>
                <a:lnTo>
                  <a:pt x="1702222" y="1058375"/>
                </a:lnTo>
                <a:lnTo>
                  <a:pt x="1704382" y="1047585"/>
                </a:lnTo>
                <a:lnTo>
                  <a:pt x="1702222" y="1026140"/>
                </a:lnTo>
                <a:lnTo>
                  <a:pt x="1703303" y="1021824"/>
                </a:lnTo>
                <a:lnTo>
                  <a:pt x="1702222" y="1014271"/>
                </a:lnTo>
                <a:lnTo>
                  <a:pt x="1704382" y="1006853"/>
                </a:lnTo>
                <a:lnTo>
                  <a:pt x="1704382" y="1000379"/>
                </a:lnTo>
                <a:lnTo>
                  <a:pt x="1702222" y="997142"/>
                </a:lnTo>
                <a:lnTo>
                  <a:pt x="1689410" y="998221"/>
                </a:lnTo>
                <a:lnTo>
                  <a:pt x="1647464" y="998221"/>
                </a:lnTo>
                <a:lnTo>
                  <a:pt x="1644227" y="994984"/>
                </a:lnTo>
                <a:lnTo>
                  <a:pt x="1644227" y="992826"/>
                </a:lnTo>
                <a:lnTo>
                  <a:pt x="1646385" y="990668"/>
                </a:lnTo>
                <a:lnTo>
                  <a:pt x="1647464" y="990668"/>
                </a:lnTo>
                <a:lnTo>
                  <a:pt x="1685095" y="991747"/>
                </a:lnTo>
                <a:lnTo>
                  <a:pt x="1685095" y="992826"/>
                </a:lnTo>
                <a:lnTo>
                  <a:pt x="1694670" y="988510"/>
                </a:lnTo>
                <a:lnTo>
                  <a:pt x="1700064" y="990668"/>
                </a:lnTo>
                <a:lnTo>
                  <a:pt x="1702222" y="984328"/>
                </a:lnTo>
                <a:lnTo>
                  <a:pt x="1702222" y="962748"/>
                </a:lnTo>
                <a:lnTo>
                  <a:pt x="1704382" y="959646"/>
                </a:lnTo>
                <a:lnTo>
                  <a:pt x="1704382" y="958567"/>
                </a:lnTo>
                <a:cubicBezTo>
                  <a:pt x="1701863" y="943281"/>
                  <a:pt x="1698987" y="933256"/>
                  <a:pt x="1695749" y="928490"/>
                </a:cubicBezTo>
                <a:lnTo>
                  <a:pt x="1695749" y="923095"/>
                </a:lnTo>
                <a:lnTo>
                  <a:pt x="1696827" y="922016"/>
                </a:lnTo>
                <a:close/>
                <a:moveTo>
                  <a:pt x="8203595" y="920537"/>
                </a:moveTo>
                <a:lnTo>
                  <a:pt x="8218702" y="920537"/>
                </a:lnTo>
                <a:lnTo>
                  <a:pt x="8223018" y="924853"/>
                </a:lnTo>
                <a:lnTo>
                  <a:pt x="8240282" y="922694"/>
                </a:lnTo>
                <a:cubicBezTo>
                  <a:pt x="8240282" y="924133"/>
                  <a:pt x="8246756" y="925616"/>
                  <a:pt x="8259704" y="927145"/>
                </a:cubicBezTo>
                <a:lnTo>
                  <a:pt x="8260783" y="930382"/>
                </a:lnTo>
                <a:lnTo>
                  <a:pt x="8249993" y="944544"/>
                </a:lnTo>
                <a:lnTo>
                  <a:pt x="8248914" y="944544"/>
                </a:lnTo>
                <a:lnTo>
                  <a:pt x="8243519" y="943464"/>
                </a:lnTo>
                <a:lnTo>
                  <a:pt x="8243519" y="946702"/>
                </a:lnTo>
                <a:lnTo>
                  <a:pt x="8245677" y="951153"/>
                </a:lnTo>
                <a:lnTo>
                  <a:pt x="8244598" y="959785"/>
                </a:lnTo>
                <a:lnTo>
                  <a:pt x="8248914" y="965315"/>
                </a:lnTo>
                <a:cubicBezTo>
                  <a:pt x="8248914" y="975116"/>
                  <a:pt x="8237764" y="987839"/>
                  <a:pt x="8215464" y="1003485"/>
                </a:cubicBezTo>
                <a:cubicBezTo>
                  <a:pt x="8211148" y="1003485"/>
                  <a:pt x="8208990" y="1004205"/>
                  <a:pt x="8208990" y="1005644"/>
                </a:cubicBezTo>
                <a:lnTo>
                  <a:pt x="8208990" y="1006857"/>
                </a:lnTo>
                <a:lnTo>
                  <a:pt x="8213306" y="1007936"/>
                </a:lnTo>
                <a:lnTo>
                  <a:pt x="8214386" y="1006857"/>
                </a:lnTo>
                <a:lnTo>
                  <a:pt x="8219780" y="1007936"/>
                </a:lnTo>
                <a:lnTo>
                  <a:pt x="8220860" y="1007936"/>
                </a:lnTo>
                <a:cubicBezTo>
                  <a:pt x="8230391" y="1004969"/>
                  <a:pt x="8238663" y="1003485"/>
                  <a:pt x="8245677" y="1003485"/>
                </a:cubicBezTo>
                <a:lnTo>
                  <a:pt x="8253230" y="1003485"/>
                </a:lnTo>
                <a:cubicBezTo>
                  <a:pt x="8256826" y="1003485"/>
                  <a:pt x="8258625" y="1002766"/>
                  <a:pt x="8258625" y="1001327"/>
                </a:cubicBezTo>
                <a:cubicBezTo>
                  <a:pt x="8254668" y="995842"/>
                  <a:pt x="8252510" y="989278"/>
                  <a:pt x="8252151" y="981635"/>
                </a:cubicBezTo>
                <a:lnTo>
                  <a:pt x="8253230" y="980556"/>
                </a:lnTo>
                <a:lnTo>
                  <a:pt x="8258625" y="980556"/>
                </a:lnTo>
                <a:cubicBezTo>
                  <a:pt x="8267167" y="983523"/>
                  <a:pt x="8271438" y="987164"/>
                  <a:pt x="8271438" y="991481"/>
                </a:cubicBezTo>
                <a:lnTo>
                  <a:pt x="8282228" y="990402"/>
                </a:lnTo>
                <a:cubicBezTo>
                  <a:pt x="8286004" y="990402"/>
                  <a:pt x="8293198" y="994403"/>
                  <a:pt x="8303808" y="1002406"/>
                </a:cubicBezTo>
                <a:lnTo>
                  <a:pt x="8304887" y="1001327"/>
                </a:lnTo>
                <a:lnTo>
                  <a:pt x="8305966" y="1001327"/>
                </a:lnTo>
                <a:lnTo>
                  <a:pt x="8308124" y="1003485"/>
                </a:lnTo>
                <a:lnTo>
                  <a:pt x="8308124" y="1014410"/>
                </a:lnTo>
                <a:cubicBezTo>
                  <a:pt x="8309742" y="1016028"/>
                  <a:pt x="8311541" y="1021154"/>
                  <a:pt x="8313519" y="1029786"/>
                </a:cubicBezTo>
                <a:lnTo>
                  <a:pt x="8313519" y="1030865"/>
                </a:lnTo>
                <a:cubicBezTo>
                  <a:pt x="8309383" y="1034282"/>
                  <a:pt x="8306505" y="1038283"/>
                  <a:pt x="8304887" y="1042869"/>
                </a:cubicBezTo>
                <a:lnTo>
                  <a:pt x="8303808" y="1043948"/>
                </a:lnTo>
                <a:lnTo>
                  <a:pt x="8301650" y="1043948"/>
                </a:lnTo>
                <a:lnTo>
                  <a:pt x="8296255" y="1042869"/>
                </a:lnTo>
                <a:cubicBezTo>
                  <a:pt x="8294996" y="1047904"/>
                  <a:pt x="8291040" y="1050422"/>
                  <a:pt x="8284386" y="1050422"/>
                </a:cubicBezTo>
                <a:cubicBezTo>
                  <a:pt x="8276473" y="1050422"/>
                  <a:pt x="8272517" y="1060627"/>
                  <a:pt x="8272517" y="1081039"/>
                </a:cubicBezTo>
                <a:cubicBezTo>
                  <a:pt x="8270988" y="1081039"/>
                  <a:pt x="8269954" y="1082837"/>
                  <a:pt x="8269415" y="1086433"/>
                </a:cubicBezTo>
                <a:lnTo>
                  <a:pt x="8272517" y="1101809"/>
                </a:lnTo>
                <a:lnTo>
                  <a:pt x="8272517" y="1102888"/>
                </a:lnTo>
                <a:lnTo>
                  <a:pt x="8269415" y="1112734"/>
                </a:lnTo>
                <a:cubicBezTo>
                  <a:pt x="8269415" y="1116511"/>
                  <a:pt x="8271888" y="1121590"/>
                  <a:pt x="8276833" y="1127975"/>
                </a:cubicBezTo>
                <a:cubicBezTo>
                  <a:pt x="8277732" y="1131661"/>
                  <a:pt x="8278811" y="1133505"/>
                  <a:pt x="8280070" y="1133505"/>
                </a:cubicBezTo>
                <a:lnTo>
                  <a:pt x="8285465" y="1133505"/>
                </a:lnTo>
                <a:cubicBezTo>
                  <a:pt x="8287263" y="1133505"/>
                  <a:pt x="8289421" y="1129099"/>
                  <a:pt x="8291939" y="1120287"/>
                </a:cubicBezTo>
                <a:cubicBezTo>
                  <a:pt x="8294636" y="1120287"/>
                  <a:pt x="8297154" y="1112285"/>
                  <a:pt x="8299492" y="1096279"/>
                </a:cubicBezTo>
                <a:lnTo>
                  <a:pt x="8303808" y="1090884"/>
                </a:lnTo>
                <a:lnTo>
                  <a:pt x="8304887" y="1090884"/>
                </a:lnTo>
                <a:lnTo>
                  <a:pt x="8307045" y="1093042"/>
                </a:lnTo>
                <a:lnTo>
                  <a:pt x="8305966" y="1122580"/>
                </a:lnTo>
                <a:cubicBezTo>
                  <a:pt x="8315317" y="1129054"/>
                  <a:pt x="8319993" y="1134854"/>
                  <a:pt x="8319993" y="1139979"/>
                </a:cubicBezTo>
                <a:cubicBezTo>
                  <a:pt x="8315497" y="1157422"/>
                  <a:pt x="8311900" y="1166144"/>
                  <a:pt x="8309203" y="1166144"/>
                </a:cubicBezTo>
                <a:cubicBezTo>
                  <a:pt x="8305067" y="1166144"/>
                  <a:pt x="8301470" y="1167987"/>
                  <a:pt x="8298413" y="1171674"/>
                </a:cubicBezTo>
                <a:lnTo>
                  <a:pt x="8283307" y="1179362"/>
                </a:lnTo>
                <a:lnTo>
                  <a:pt x="8254309" y="1183678"/>
                </a:lnTo>
                <a:cubicBezTo>
                  <a:pt x="8237764" y="1178553"/>
                  <a:pt x="8229492" y="1172349"/>
                  <a:pt x="8229492" y="1165065"/>
                </a:cubicBezTo>
                <a:cubicBezTo>
                  <a:pt x="8228233" y="1165065"/>
                  <a:pt x="8227514" y="1160345"/>
                  <a:pt x="8227334" y="1150904"/>
                </a:cubicBezTo>
                <a:lnTo>
                  <a:pt x="8229492" y="1118129"/>
                </a:lnTo>
                <a:lnTo>
                  <a:pt x="8227334" y="1107204"/>
                </a:lnTo>
                <a:lnTo>
                  <a:pt x="8228412" y="1106125"/>
                </a:lnTo>
                <a:lnTo>
                  <a:pt x="8227334" y="1100730"/>
                </a:lnTo>
                <a:lnTo>
                  <a:pt x="8227334" y="1086433"/>
                </a:lnTo>
                <a:lnTo>
                  <a:pt x="8230570" y="1073350"/>
                </a:lnTo>
                <a:cubicBezTo>
                  <a:pt x="8228952" y="1069035"/>
                  <a:pt x="8227514" y="1066877"/>
                  <a:pt x="8226254" y="1066877"/>
                </a:cubicBezTo>
                <a:cubicBezTo>
                  <a:pt x="8221938" y="1078655"/>
                  <a:pt x="8219780" y="1088456"/>
                  <a:pt x="8219780" y="1096279"/>
                </a:cubicBezTo>
                <a:lnTo>
                  <a:pt x="8220860" y="1105046"/>
                </a:lnTo>
                <a:cubicBezTo>
                  <a:pt x="8210070" y="1124738"/>
                  <a:pt x="8203595" y="1138945"/>
                  <a:pt x="8201437" y="1147667"/>
                </a:cubicBezTo>
                <a:cubicBezTo>
                  <a:pt x="8201437" y="1151983"/>
                  <a:pt x="8190333" y="1161064"/>
                  <a:pt x="8168123" y="1174911"/>
                </a:cubicBezTo>
                <a:lnTo>
                  <a:pt x="8160570" y="1181520"/>
                </a:lnTo>
                <a:lnTo>
                  <a:pt x="8141148" y="1184757"/>
                </a:lnTo>
                <a:lnTo>
                  <a:pt x="8140069" y="1184757"/>
                </a:lnTo>
                <a:lnTo>
                  <a:pt x="8137911" y="1182599"/>
                </a:lnTo>
                <a:lnTo>
                  <a:pt x="8137911" y="1180441"/>
                </a:lnTo>
                <a:cubicBezTo>
                  <a:pt x="8151758" y="1168752"/>
                  <a:pt x="8160031" y="1158187"/>
                  <a:pt x="8162728" y="1148746"/>
                </a:cubicBezTo>
                <a:lnTo>
                  <a:pt x="8165965" y="1147667"/>
                </a:lnTo>
                <a:lnTo>
                  <a:pt x="8165965" y="1145508"/>
                </a:lnTo>
                <a:cubicBezTo>
                  <a:pt x="8165965" y="1140383"/>
                  <a:pt x="8169202" y="1134898"/>
                  <a:pt x="8175676" y="1129054"/>
                </a:cubicBezTo>
                <a:lnTo>
                  <a:pt x="8175676" y="1126896"/>
                </a:lnTo>
                <a:lnTo>
                  <a:pt x="8172439" y="1122580"/>
                </a:lnTo>
                <a:lnTo>
                  <a:pt x="8172439" y="1118129"/>
                </a:lnTo>
                <a:lnTo>
                  <a:pt x="8176755" y="1106125"/>
                </a:lnTo>
                <a:lnTo>
                  <a:pt x="8174597" y="1095200"/>
                </a:lnTo>
                <a:cubicBezTo>
                  <a:pt x="8176755" y="1094482"/>
                  <a:pt x="8177834" y="1092323"/>
                  <a:pt x="8177834" y="1088726"/>
                </a:cubicBezTo>
                <a:lnTo>
                  <a:pt x="8177834" y="1087648"/>
                </a:lnTo>
                <a:cubicBezTo>
                  <a:pt x="8175676" y="1086478"/>
                  <a:pt x="8173878" y="1078071"/>
                  <a:pt x="8172439" y="1062425"/>
                </a:cubicBezTo>
                <a:cubicBezTo>
                  <a:pt x="8165965" y="1058649"/>
                  <a:pt x="8162728" y="1048848"/>
                  <a:pt x="8162728" y="1033023"/>
                </a:cubicBezTo>
                <a:lnTo>
                  <a:pt x="8158412" y="1028572"/>
                </a:lnTo>
                <a:cubicBezTo>
                  <a:pt x="8154456" y="1028572"/>
                  <a:pt x="8147622" y="1035496"/>
                  <a:pt x="8137911" y="1049343"/>
                </a:cubicBezTo>
                <a:cubicBezTo>
                  <a:pt x="8135753" y="1049343"/>
                  <a:pt x="8130718" y="1055547"/>
                  <a:pt x="8122805" y="1067956"/>
                </a:cubicBezTo>
                <a:lnTo>
                  <a:pt x="8116331" y="1073350"/>
                </a:lnTo>
                <a:lnTo>
                  <a:pt x="8116331" y="1075508"/>
                </a:lnTo>
                <a:lnTo>
                  <a:pt x="8120647" y="1075508"/>
                </a:lnTo>
                <a:lnTo>
                  <a:pt x="8127121" y="1076723"/>
                </a:lnTo>
                <a:lnTo>
                  <a:pt x="8130358" y="1075508"/>
                </a:lnTo>
                <a:lnTo>
                  <a:pt x="8137911" y="1076723"/>
                </a:lnTo>
                <a:lnTo>
                  <a:pt x="8144385" y="1074430"/>
                </a:lnTo>
                <a:cubicBezTo>
                  <a:pt x="8149420" y="1080274"/>
                  <a:pt x="8151938" y="1084275"/>
                  <a:pt x="8151938" y="1086433"/>
                </a:cubicBezTo>
                <a:cubicBezTo>
                  <a:pt x="8151938" y="1090120"/>
                  <a:pt x="8148701" y="1091963"/>
                  <a:pt x="8142227" y="1091963"/>
                </a:cubicBezTo>
                <a:cubicBezTo>
                  <a:pt x="8139350" y="1094841"/>
                  <a:pt x="8129639" y="1098482"/>
                  <a:pt x="8113094" y="1102888"/>
                </a:cubicBezTo>
                <a:cubicBezTo>
                  <a:pt x="8104462" y="1110351"/>
                  <a:pt x="8096594" y="1114353"/>
                  <a:pt x="8089491" y="1114892"/>
                </a:cubicBezTo>
                <a:lnTo>
                  <a:pt x="8085175" y="1110576"/>
                </a:lnTo>
                <a:lnTo>
                  <a:pt x="8081938" y="1110576"/>
                </a:lnTo>
                <a:cubicBezTo>
                  <a:pt x="8080140" y="1110576"/>
                  <a:pt x="8078701" y="1113813"/>
                  <a:pt x="8077622" y="1120287"/>
                </a:cubicBezTo>
                <a:lnTo>
                  <a:pt x="8070069" y="1127975"/>
                </a:lnTo>
                <a:lnTo>
                  <a:pt x="8067911" y="1127975"/>
                </a:lnTo>
                <a:cubicBezTo>
                  <a:pt x="8065033" y="1127975"/>
                  <a:pt x="8062516" y="1118533"/>
                  <a:pt x="8060358" y="1099651"/>
                </a:cubicBezTo>
                <a:cubicBezTo>
                  <a:pt x="8056761" y="1096504"/>
                  <a:pt x="8054963" y="1092503"/>
                  <a:pt x="8054963" y="1087648"/>
                </a:cubicBezTo>
                <a:lnTo>
                  <a:pt x="8054963" y="1085354"/>
                </a:lnTo>
                <a:lnTo>
                  <a:pt x="8057121" y="1083196"/>
                </a:lnTo>
                <a:lnTo>
                  <a:pt x="8056042" y="1082118"/>
                </a:lnTo>
                <a:lnTo>
                  <a:pt x="8056042" y="1078880"/>
                </a:lnTo>
                <a:cubicBezTo>
                  <a:pt x="8056042" y="1077621"/>
                  <a:pt x="8057840" y="1076498"/>
                  <a:pt x="8061437" y="1075508"/>
                </a:cubicBezTo>
                <a:lnTo>
                  <a:pt x="8074385" y="1077802"/>
                </a:lnTo>
                <a:lnTo>
                  <a:pt x="8080859" y="1077802"/>
                </a:lnTo>
                <a:cubicBezTo>
                  <a:pt x="8080859" y="1074114"/>
                  <a:pt x="8086254" y="1066112"/>
                  <a:pt x="8097044" y="1053794"/>
                </a:cubicBezTo>
                <a:cubicBezTo>
                  <a:pt x="8100550" y="1053794"/>
                  <a:pt x="8102304" y="1052669"/>
                  <a:pt x="8102304" y="1050422"/>
                </a:cubicBezTo>
                <a:lnTo>
                  <a:pt x="8102304" y="1041790"/>
                </a:lnTo>
                <a:lnTo>
                  <a:pt x="8100146" y="1039497"/>
                </a:lnTo>
                <a:cubicBezTo>
                  <a:pt x="8098707" y="1041025"/>
                  <a:pt x="8094796" y="1041790"/>
                  <a:pt x="8088412" y="1041790"/>
                </a:cubicBezTo>
                <a:cubicBezTo>
                  <a:pt x="8083376" y="1047185"/>
                  <a:pt x="8080859" y="1053704"/>
                  <a:pt x="8080859" y="1061346"/>
                </a:cubicBezTo>
                <a:lnTo>
                  <a:pt x="8076543" y="1061346"/>
                </a:lnTo>
                <a:cubicBezTo>
                  <a:pt x="8069349" y="1056311"/>
                  <a:pt x="8065753" y="1049388"/>
                  <a:pt x="8065753" y="1040576"/>
                </a:cubicBezTo>
                <a:cubicBezTo>
                  <a:pt x="8057840" y="1025290"/>
                  <a:pt x="8053884" y="1015848"/>
                  <a:pt x="8053884" y="1012252"/>
                </a:cubicBezTo>
                <a:lnTo>
                  <a:pt x="8056042" y="1010094"/>
                </a:lnTo>
                <a:lnTo>
                  <a:pt x="8065753" y="1011173"/>
                </a:lnTo>
                <a:cubicBezTo>
                  <a:pt x="8072047" y="1011173"/>
                  <a:pt x="8076723" y="1006812"/>
                  <a:pt x="8079780" y="998089"/>
                </a:cubicBezTo>
                <a:cubicBezTo>
                  <a:pt x="8085534" y="997011"/>
                  <a:pt x="8088412" y="995527"/>
                  <a:pt x="8088412" y="993639"/>
                </a:cubicBezTo>
                <a:lnTo>
                  <a:pt x="8084096" y="989323"/>
                </a:lnTo>
                <a:cubicBezTo>
                  <a:pt x="8084096" y="987884"/>
                  <a:pt x="8085894" y="987164"/>
                  <a:pt x="8089491" y="987164"/>
                </a:cubicBezTo>
                <a:lnTo>
                  <a:pt x="8089491" y="982714"/>
                </a:lnTo>
                <a:cubicBezTo>
                  <a:pt x="8089491" y="980376"/>
                  <a:pt x="8090570" y="977858"/>
                  <a:pt x="8092728" y="975161"/>
                </a:cubicBezTo>
                <a:lnTo>
                  <a:pt x="8092728" y="970710"/>
                </a:lnTo>
                <a:lnTo>
                  <a:pt x="8090570" y="967473"/>
                </a:lnTo>
                <a:lnTo>
                  <a:pt x="8090570" y="964236"/>
                </a:lnTo>
                <a:cubicBezTo>
                  <a:pt x="8091829" y="962977"/>
                  <a:pt x="8093987" y="954974"/>
                  <a:pt x="8097044" y="940228"/>
                </a:cubicBezTo>
                <a:cubicBezTo>
                  <a:pt x="8098752" y="940228"/>
                  <a:pt x="8100146" y="935867"/>
                  <a:pt x="8101225" y="927145"/>
                </a:cubicBezTo>
                <a:lnTo>
                  <a:pt x="8102304" y="925931"/>
                </a:lnTo>
                <a:lnTo>
                  <a:pt x="8103383" y="925931"/>
                </a:lnTo>
                <a:lnTo>
                  <a:pt x="8128200" y="930382"/>
                </a:lnTo>
                <a:cubicBezTo>
                  <a:pt x="8129639" y="932360"/>
                  <a:pt x="8134314" y="934923"/>
                  <a:pt x="8142227" y="938070"/>
                </a:cubicBezTo>
                <a:lnTo>
                  <a:pt x="8148701" y="935777"/>
                </a:lnTo>
                <a:lnTo>
                  <a:pt x="8150859" y="935777"/>
                </a:lnTo>
                <a:lnTo>
                  <a:pt x="8156254" y="941307"/>
                </a:lnTo>
                <a:lnTo>
                  <a:pt x="8156254" y="943464"/>
                </a:lnTo>
                <a:cubicBezTo>
                  <a:pt x="8142407" y="953086"/>
                  <a:pt x="8132336" y="965450"/>
                  <a:pt x="8126042" y="980556"/>
                </a:cubicBezTo>
                <a:lnTo>
                  <a:pt x="8113094" y="997011"/>
                </a:lnTo>
                <a:cubicBezTo>
                  <a:pt x="8102844" y="999889"/>
                  <a:pt x="8096414" y="1003890"/>
                  <a:pt x="8093807" y="1009015"/>
                </a:cubicBezTo>
                <a:lnTo>
                  <a:pt x="8093807" y="1010094"/>
                </a:lnTo>
                <a:lnTo>
                  <a:pt x="8105541" y="1006857"/>
                </a:lnTo>
                <a:lnTo>
                  <a:pt x="8116331" y="1007936"/>
                </a:lnTo>
                <a:cubicBezTo>
                  <a:pt x="8117230" y="998404"/>
                  <a:pt x="8120108" y="993639"/>
                  <a:pt x="8124963" y="993639"/>
                </a:cubicBezTo>
                <a:cubicBezTo>
                  <a:pt x="8128020" y="996067"/>
                  <a:pt x="8133056" y="997910"/>
                  <a:pt x="8140069" y="999168"/>
                </a:cubicBezTo>
                <a:cubicBezTo>
                  <a:pt x="8140069" y="1002945"/>
                  <a:pt x="8147622" y="1005868"/>
                  <a:pt x="8162728" y="1007936"/>
                </a:cubicBezTo>
                <a:lnTo>
                  <a:pt x="8164886" y="1010094"/>
                </a:lnTo>
                <a:cubicBezTo>
                  <a:pt x="8180622" y="1007936"/>
                  <a:pt x="8188489" y="1003215"/>
                  <a:pt x="8188489" y="995932"/>
                </a:cubicBezTo>
                <a:lnTo>
                  <a:pt x="8192805" y="969631"/>
                </a:lnTo>
                <a:lnTo>
                  <a:pt x="8183229" y="966394"/>
                </a:lnTo>
                <a:lnTo>
                  <a:pt x="8159491" y="968552"/>
                </a:lnTo>
                <a:cubicBezTo>
                  <a:pt x="8151578" y="965675"/>
                  <a:pt x="8147622" y="962393"/>
                  <a:pt x="8147622" y="958706"/>
                </a:cubicBezTo>
                <a:lnTo>
                  <a:pt x="8148701" y="957627"/>
                </a:lnTo>
                <a:lnTo>
                  <a:pt x="8149780" y="957627"/>
                </a:lnTo>
                <a:lnTo>
                  <a:pt x="8162728" y="958706"/>
                </a:lnTo>
                <a:cubicBezTo>
                  <a:pt x="8167044" y="955828"/>
                  <a:pt x="8170281" y="954390"/>
                  <a:pt x="8172439" y="954390"/>
                </a:cubicBezTo>
                <a:lnTo>
                  <a:pt x="8179992" y="956548"/>
                </a:lnTo>
                <a:lnTo>
                  <a:pt x="8187410" y="954390"/>
                </a:lnTo>
                <a:cubicBezTo>
                  <a:pt x="8191726" y="957267"/>
                  <a:pt x="8195683" y="958706"/>
                  <a:pt x="8199279" y="958706"/>
                </a:cubicBezTo>
                <a:lnTo>
                  <a:pt x="8201437" y="958706"/>
                </a:lnTo>
                <a:lnTo>
                  <a:pt x="8199279" y="944544"/>
                </a:lnTo>
                <a:lnTo>
                  <a:pt x="8200358" y="933619"/>
                </a:lnTo>
                <a:lnTo>
                  <a:pt x="8198200" y="924853"/>
                </a:lnTo>
                <a:close/>
                <a:moveTo>
                  <a:pt x="4659333" y="920246"/>
                </a:moveTo>
                <a:lnTo>
                  <a:pt x="4659333" y="924562"/>
                </a:lnTo>
                <a:lnTo>
                  <a:pt x="4660412" y="924562"/>
                </a:lnTo>
                <a:lnTo>
                  <a:pt x="4660412" y="920246"/>
                </a:lnTo>
                <a:close/>
                <a:moveTo>
                  <a:pt x="3640242" y="919859"/>
                </a:moveTo>
                <a:cubicBezTo>
                  <a:pt x="3642400" y="919859"/>
                  <a:pt x="3644558" y="922737"/>
                  <a:pt x="3646716" y="928490"/>
                </a:cubicBezTo>
                <a:lnTo>
                  <a:pt x="3647795" y="928490"/>
                </a:lnTo>
                <a:lnTo>
                  <a:pt x="3654269" y="923095"/>
                </a:lnTo>
                <a:lnTo>
                  <a:pt x="3656427" y="923095"/>
                </a:lnTo>
                <a:cubicBezTo>
                  <a:pt x="3658585" y="925074"/>
                  <a:pt x="3670454" y="927592"/>
                  <a:pt x="3692034" y="930649"/>
                </a:cubicBezTo>
                <a:lnTo>
                  <a:pt x="3693113" y="931728"/>
                </a:lnTo>
                <a:lnTo>
                  <a:pt x="3693113" y="933886"/>
                </a:lnTo>
                <a:lnTo>
                  <a:pt x="3685560" y="947913"/>
                </a:lnTo>
                <a:cubicBezTo>
                  <a:pt x="3687179" y="952049"/>
                  <a:pt x="3697204" y="954567"/>
                  <a:pt x="3715637" y="955466"/>
                </a:cubicBezTo>
                <a:cubicBezTo>
                  <a:pt x="3724089" y="943237"/>
                  <a:pt x="3729844" y="937123"/>
                  <a:pt x="3732901" y="937123"/>
                </a:cubicBezTo>
                <a:cubicBezTo>
                  <a:pt x="3736498" y="937123"/>
                  <a:pt x="3738296" y="935684"/>
                  <a:pt x="3738296" y="932807"/>
                </a:cubicBezTo>
                <a:lnTo>
                  <a:pt x="3741533" y="931728"/>
                </a:lnTo>
                <a:cubicBezTo>
                  <a:pt x="3767789" y="943957"/>
                  <a:pt x="3781097" y="950790"/>
                  <a:pt x="3781457" y="952229"/>
                </a:cubicBezTo>
                <a:cubicBezTo>
                  <a:pt x="3782895" y="952229"/>
                  <a:pt x="3783615" y="954027"/>
                  <a:pt x="3783615" y="957624"/>
                </a:cubicBezTo>
                <a:lnTo>
                  <a:pt x="3783615" y="959782"/>
                </a:lnTo>
                <a:lnTo>
                  <a:pt x="3780378" y="963019"/>
                </a:lnTo>
                <a:lnTo>
                  <a:pt x="3779299" y="963019"/>
                </a:lnTo>
                <a:cubicBezTo>
                  <a:pt x="3777680" y="963019"/>
                  <a:pt x="3776241" y="959782"/>
                  <a:pt x="3774983" y="953308"/>
                </a:cubicBezTo>
                <a:cubicBezTo>
                  <a:pt x="3773544" y="953308"/>
                  <a:pt x="3772465" y="956185"/>
                  <a:pt x="3771746" y="961940"/>
                </a:cubicBezTo>
                <a:lnTo>
                  <a:pt x="3760956" y="961940"/>
                </a:lnTo>
                <a:lnTo>
                  <a:pt x="3745849" y="965177"/>
                </a:lnTo>
                <a:lnTo>
                  <a:pt x="3733980" y="963019"/>
                </a:lnTo>
                <a:lnTo>
                  <a:pt x="3727506" y="965177"/>
                </a:lnTo>
                <a:lnTo>
                  <a:pt x="3727506" y="967335"/>
                </a:lnTo>
                <a:cubicBezTo>
                  <a:pt x="3736858" y="970752"/>
                  <a:pt x="3741533" y="973989"/>
                  <a:pt x="3741533" y="977046"/>
                </a:cubicBezTo>
                <a:lnTo>
                  <a:pt x="3742612" y="977046"/>
                </a:lnTo>
                <a:lnTo>
                  <a:pt x="3753402" y="973809"/>
                </a:lnTo>
                <a:cubicBezTo>
                  <a:pt x="3756999" y="973809"/>
                  <a:pt x="3766351" y="979879"/>
                  <a:pt x="3781457" y="992018"/>
                </a:cubicBezTo>
                <a:cubicBezTo>
                  <a:pt x="3788650" y="994175"/>
                  <a:pt x="3792247" y="997772"/>
                  <a:pt x="3792247" y="1002807"/>
                </a:cubicBezTo>
                <a:lnTo>
                  <a:pt x="3787931" y="1007124"/>
                </a:lnTo>
                <a:lnTo>
                  <a:pt x="3779299" y="1007124"/>
                </a:lnTo>
                <a:lnTo>
                  <a:pt x="3769588" y="1003886"/>
                </a:lnTo>
                <a:cubicBezTo>
                  <a:pt x="3766890" y="1006045"/>
                  <a:pt x="3761854" y="1007483"/>
                  <a:pt x="3754481" y="1008202"/>
                </a:cubicBezTo>
                <a:lnTo>
                  <a:pt x="3739375" y="1004966"/>
                </a:lnTo>
                <a:lnTo>
                  <a:pt x="3738296" y="1004966"/>
                </a:lnTo>
                <a:cubicBezTo>
                  <a:pt x="3733980" y="1005325"/>
                  <a:pt x="3731822" y="1006404"/>
                  <a:pt x="3731822" y="1008202"/>
                </a:cubicBezTo>
                <a:lnTo>
                  <a:pt x="3731822" y="1013598"/>
                </a:lnTo>
                <a:lnTo>
                  <a:pt x="3735059" y="1016834"/>
                </a:lnTo>
                <a:lnTo>
                  <a:pt x="3739375" y="1014676"/>
                </a:lnTo>
                <a:cubicBezTo>
                  <a:pt x="3744231" y="1014676"/>
                  <a:pt x="3749266" y="1017554"/>
                  <a:pt x="3754481" y="1023309"/>
                </a:cubicBezTo>
                <a:cubicBezTo>
                  <a:pt x="3761675" y="1023309"/>
                  <a:pt x="3765272" y="1024028"/>
                  <a:pt x="3765272" y="1025467"/>
                </a:cubicBezTo>
                <a:lnTo>
                  <a:pt x="3765272" y="1026546"/>
                </a:lnTo>
                <a:cubicBezTo>
                  <a:pt x="3765272" y="1029963"/>
                  <a:pt x="3762394" y="1033559"/>
                  <a:pt x="3756640" y="1037336"/>
                </a:cubicBezTo>
                <a:cubicBezTo>
                  <a:pt x="3756640" y="1041652"/>
                  <a:pt x="3754481" y="1043810"/>
                  <a:pt x="3750165" y="1043810"/>
                </a:cubicBezTo>
                <a:lnTo>
                  <a:pt x="3750165" y="1057837"/>
                </a:lnTo>
                <a:cubicBezTo>
                  <a:pt x="3755201" y="1063052"/>
                  <a:pt x="3757719" y="1067368"/>
                  <a:pt x="3757719" y="1070785"/>
                </a:cubicBezTo>
                <a:cubicBezTo>
                  <a:pt x="3757719" y="1085711"/>
                  <a:pt x="3751964" y="1095017"/>
                  <a:pt x="3740454" y="1098704"/>
                </a:cubicBezTo>
                <a:lnTo>
                  <a:pt x="3736138" y="1098704"/>
                </a:lnTo>
                <a:lnTo>
                  <a:pt x="3732901" y="1097625"/>
                </a:lnTo>
                <a:lnTo>
                  <a:pt x="3726427" y="1098704"/>
                </a:lnTo>
                <a:lnTo>
                  <a:pt x="3724269" y="1098704"/>
                </a:lnTo>
                <a:lnTo>
                  <a:pt x="3724269" y="1099783"/>
                </a:lnTo>
                <a:cubicBezTo>
                  <a:pt x="3728585" y="1104638"/>
                  <a:pt x="3730743" y="1108595"/>
                  <a:pt x="3730743" y="1111652"/>
                </a:cubicBezTo>
                <a:lnTo>
                  <a:pt x="3727506" y="1118126"/>
                </a:lnTo>
                <a:lnTo>
                  <a:pt x="3727506" y="1121363"/>
                </a:lnTo>
                <a:cubicBezTo>
                  <a:pt x="3735419" y="1129456"/>
                  <a:pt x="3739375" y="1137009"/>
                  <a:pt x="3739375" y="1144022"/>
                </a:cubicBezTo>
                <a:lnTo>
                  <a:pt x="3739375" y="1145101"/>
                </a:lnTo>
                <a:lnTo>
                  <a:pt x="3735059" y="1150496"/>
                </a:lnTo>
                <a:lnTo>
                  <a:pt x="3737217" y="1156970"/>
                </a:lnTo>
                <a:cubicBezTo>
                  <a:pt x="3737217" y="1158948"/>
                  <a:pt x="3733621" y="1163624"/>
                  <a:pt x="3726427" y="1170997"/>
                </a:cubicBezTo>
                <a:cubicBezTo>
                  <a:pt x="3725888" y="1173515"/>
                  <a:pt x="3719773" y="1176752"/>
                  <a:pt x="3708084" y="1180708"/>
                </a:cubicBezTo>
                <a:lnTo>
                  <a:pt x="3704847" y="1179629"/>
                </a:lnTo>
                <a:lnTo>
                  <a:pt x="3699587" y="1180708"/>
                </a:lnTo>
                <a:lnTo>
                  <a:pt x="3682323" y="1177471"/>
                </a:lnTo>
                <a:lnTo>
                  <a:pt x="3674770" y="1179629"/>
                </a:lnTo>
                <a:lnTo>
                  <a:pt x="3656427" y="1177471"/>
                </a:lnTo>
                <a:lnTo>
                  <a:pt x="3651032" y="1178550"/>
                </a:lnTo>
                <a:cubicBezTo>
                  <a:pt x="3650133" y="1174234"/>
                  <a:pt x="3649054" y="1172076"/>
                  <a:pt x="3647795" y="1172076"/>
                </a:cubicBezTo>
                <a:lnTo>
                  <a:pt x="3645637" y="1172076"/>
                </a:lnTo>
                <a:lnTo>
                  <a:pt x="3639163" y="1174234"/>
                </a:lnTo>
                <a:lnTo>
                  <a:pt x="3640242" y="1175313"/>
                </a:lnTo>
                <a:lnTo>
                  <a:pt x="3640242" y="1176392"/>
                </a:lnTo>
                <a:lnTo>
                  <a:pt x="3639163" y="1177471"/>
                </a:lnTo>
                <a:lnTo>
                  <a:pt x="3634847" y="1177471"/>
                </a:lnTo>
                <a:lnTo>
                  <a:pt x="3622978" y="1178550"/>
                </a:lnTo>
                <a:cubicBezTo>
                  <a:pt x="3612907" y="1174954"/>
                  <a:pt x="3607872" y="1172436"/>
                  <a:pt x="3607872" y="1170997"/>
                </a:cubicBezTo>
                <a:lnTo>
                  <a:pt x="3607872" y="1169918"/>
                </a:lnTo>
                <a:lnTo>
                  <a:pt x="3614346" y="1168839"/>
                </a:lnTo>
                <a:lnTo>
                  <a:pt x="3614346" y="1167760"/>
                </a:lnTo>
                <a:lnTo>
                  <a:pt x="3610030" y="1167760"/>
                </a:lnTo>
                <a:lnTo>
                  <a:pt x="3605714" y="1169918"/>
                </a:lnTo>
                <a:cubicBezTo>
                  <a:pt x="3599240" y="1169019"/>
                  <a:pt x="3596003" y="1164703"/>
                  <a:pt x="3596003" y="1156970"/>
                </a:cubicBezTo>
                <a:lnTo>
                  <a:pt x="3597082" y="1148338"/>
                </a:lnTo>
                <a:lnTo>
                  <a:pt x="3596003" y="1132153"/>
                </a:lnTo>
                <a:lnTo>
                  <a:pt x="3596003" y="1122442"/>
                </a:lnTo>
                <a:cubicBezTo>
                  <a:pt x="3596003" y="1110933"/>
                  <a:pt x="3597441" y="1105178"/>
                  <a:pt x="3600319" y="1105178"/>
                </a:cubicBezTo>
                <a:lnTo>
                  <a:pt x="3601398" y="1105178"/>
                </a:lnTo>
                <a:lnTo>
                  <a:pt x="3601398" y="1099783"/>
                </a:lnTo>
                <a:lnTo>
                  <a:pt x="3599240" y="1097625"/>
                </a:lnTo>
                <a:lnTo>
                  <a:pt x="3594924" y="1098704"/>
                </a:lnTo>
                <a:lnTo>
                  <a:pt x="3582111" y="1094523"/>
                </a:lnTo>
                <a:lnTo>
                  <a:pt x="3577795" y="1095602"/>
                </a:lnTo>
                <a:cubicBezTo>
                  <a:pt x="3572759" y="1091645"/>
                  <a:pt x="3570242" y="1088768"/>
                  <a:pt x="3570242" y="1086970"/>
                </a:cubicBezTo>
                <a:lnTo>
                  <a:pt x="3571321" y="1082654"/>
                </a:lnTo>
                <a:lnTo>
                  <a:pt x="3569163" y="1078338"/>
                </a:lnTo>
                <a:cubicBezTo>
                  <a:pt x="3570061" y="1059635"/>
                  <a:pt x="3571140" y="1050284"/>
                  <a:pt x="3572400" y="1050284"/>
                </a:cubicBezTo>
                <a:lnTo>
                  <a:pt x="3567005" y="1024388"/>
                </a:lnTo>
                <a:lnTo>
                  <a:pt x="3568084" y="1023309"/>
                </a:lnTo>
                <a:lnTo>
                  <a:pt x="3569163" y="1020072"/>
                </a:lnTo>
                <a:lnTo>
                  <a:pt x="3570242" y="1020072"/>
                </a:lnTo>
                <a:lnTo>
                  <a:pt x="3564847" y="1008202"/>
                </a:lnTo>
                <a:lnTo>
                  <a:pt x="3547582" y="1008202"/>
                </a:lnTo>
                <a:cubicBezTo>
                  <a:pt x="3541468" y="1008202"/>
                  <a:pt x="3536792" y="1006045"/>
                  <a:pt x="3533555" y="1001728"/>
                </a:cubicBezTo>
                <a:lnTo>
                  <a:pt x="3533555" y="999571"/>
                </a:lnTo>
                <a:lnTo>
                  <a:pt x="3535713" y="997413"/>
                </a:lnTo>
                <a:lnTo>
                  <a:pt x="3544345" y="997413"/>
                </a:lnTo>
                <a:lnTo>
                  <a:pt x="3552978" y="999571"/>
                </a:lnTo>
                <a:lnTo>
                  <a:pt x="3564847" y="999571"/>
                </a:lnTo>
                <a:lnTo>
                  <a:pt x="3576716" y="1000650"/>
                </a:lnTo>
                <a:lnTo>
                  <a:pt x="3587371" y="997413"/>
                </a:lnTo>
                <a:lnTo>
                  <a:pt x="3597082" y="997413"/>
                </a:lnTo>
                <a:cubicBezTo>
                  <a:pt x="3597082" y="987522"/>
                  <a:pt x="3593170" y="980373"/>
                  <a:pt x="3585348" y="975967"/>
                </a:cubicBezTo>
                <a:cubicBezTo>
                  <a:pt x="3582470" y="972551"/>
                  <a:pt x="3581032" y="969673"/>
                  <a:pt x="3581032" y="967335"/>
                </a:cubicBezTo>
                <a:cubicBezTo>
                  <a:pt x="3581751" y="964458"/>
                  <a:pt x="3583190" y="963019"/>
                  <a:pt x="3585348" y="963019"/>
                </a:cubicBezTo>
                <a:lnTo>
                  <a:pt x="3583190" y="955466"/>
                </a:lnTo>
                <a:lnTo>
                  <a:pt x="3584269" y="954387"/>
                </a:lnTo>
                <a:lnTo>
                  <a:pt x="3587371" y="954387"/>
                </a:lnTo>
                <a:lnTo>
                  <a:pt x="3596003" y="956545"/>
                </a:lnTo>
                <a:lnTo>
                  <a:pt x="3606793" y="953308"/>
                </a:lnTo>
                <a:lnTo>
                  <a:pt x="3616504" y="955466"/>
                </a:lnTo>
                <a:lnTo>
                  <a:pt x="3617583" y="954387"/>
                </a:lnTo>
                <a:lnTo>
                  <a:pt x="3618662" y="954387"/>
                </a:lnTo>
                <a:lnTo>
                  <a:pt x="3633768" y="955466"/>
                </a:lnTo>
                <a:lnTo>
                  <a:pt x="3639163" y="954387"/>
                </a:lnTo>
                <a:lnTo>
                  <a:pt x="3639163" y="951150"/>
                </a:lnTo>
                <a:lnTo>
                  <a:pt x="3634847" y="947913"/>
                </a:lnTo>
                <a:lnTo>
                  <a:pt x="3633768" y="946834"/>
                </a:lnTo>
                <a:lnTo>
                  <a:pt x="3633768" y="942518"/>
                </a:lnTo>
                <a:lnTo>
                  <a:pt x="3634847" y="934965"/>
                </a:lnTo>
                <a:lnTo>
                  <a:pt x="3631610" y="931728"/>
                </a:lnTo>
                <a:lnTo>
                  <a:pt x="3631610" y="929570"/>
                </a:lnTo>
                <a:cubicBezTo>
                  <a:pt x="3634307" y="923095"/>
                  <a:pt x="3637185" y="919859"/>
                  <a:pt x="3640242" y="919859"/>
                </a:cubicBezTo>
                <a:close/>
                <a:moveTo>
                  <a:pt x="6587104" y="919590"/>
                </a:moveTo>
                <a:lnTo>
                  <a:pt x="6589262" y="919590"/>
                </a:lnTo>
                <a:cubicBezTo>
                  <a:pt x="6591330" y="919590"/>
                  <a:pt x="6592813" y="922468"/>
                  <a:pt x="6593712" y="928222"/>
                </a:cubicBezTo>
                <a:lnTo>
                  <a:pt x="6600186" y="926065"/>
                </a:lnTo>
                <a:lnTo>
                  <a:pt x="6605716" y="927143"/>
                </a:lnTo>
                <a:lnTo>
                  <a:pt x="6610032" y="926065"/>
                </a:lnTo>
                <a:cubicBezTo>
                  <a:pt x="6626038" y="931459"/>
                  <a:pt x="6634040" y="939418"/>
                  <a:pt x="6634040" y="949938"/>
                </a:cubicBezTo>
                <a:lnTo>
                  <a:pt x="6636198" y="952096"/>
                </a:lnTo>
                <a:lnTo>
                  <a:pt x="6636198" y="955333"/>
                </a:lnTo>
                <a:lnTo>
                  <a:pt x="6634040" y="962886"/>
                </a:lnTo>
                <a:lnTo>
                  <a:pt x="6636198" y="969360"/>
                </a:lnTo>
                <a:lnTo>
                  <a:pt x="6625273" y="977048"/>
                </a:lnTo>
                <a:lnTo>
                  <a:pt x="6611111" y="975969"/>
                </a:lnTo>
                <a:lnTo>
                  <a:pt x="6607874" y="979206"/>
                </a:lnTo>
                <a:lnTo>
                  <a:pt x="6599107" y="979206"/>
                </a:lnTo>
                <a:cubicBezTo>
                  <a:pt x="6594971" y="979206"/>
                  <a:pt x="6592049" y="971249"/>
                  <a:pt x="6590341" y="955333"/>
                </a:cubicBezTo>
                <a:lnTo>
                  <a:pt x="6589262" y="952096"/>
                </a:lnTo>
                <a:lnTo>
                  <a:pt x="6592633" y="943464"/>
                </a:lnTo>
                <a:lnTo>
                  <a:pt x="6591554" y="936990"/>
                </a:lnTo>
                <a:lnTo>
                  <a:pt x="6592633" y="936990"/>
                </a:lnTo>
                <a:cubicBezTo>
                  <a:pt x="6592633" y="933663"/>
                  <a:pt x="6589711" y="930741"/>
                  <a:pt x="6583867" y="928222"/>
                </a:cubicBezTo>
                <a:lnTo>
                  <a:pt x="6582788" y="927143"/>
                </a:lnTo>
                <a:lnTo>
                  <a:pt x="6582788" y="923906"/>
                </a:lnTo>
                <a:close/>
                <a:moveTo>
                  <a:pt x="7213721" y="916331"/>
                </a:moveTo>
                <a:lnTo>
                  <a:pt x="7211563" y="919568"/>
                </a:lnTo>
                <a:lnTo>
                  <a:pt x="7211563" y="920647"/>
                </a:lnTo>
                <a:lnTo>
                  <a:pt x="7213721" y="922805"/>
                </a:lnTo>
                <a:lnTo>
                  <a:pt x="7215879" y="922805"/>
                </a:lnTo>
                <a:lnTo>
                  <a:pt x="7218037" y="920647"/>
                </a:lnTo>
                <a:lnTo>
                  <a:pt x="7218037" y="919568"/>
                </a:lnTo>
                <a:close/>
                <a:moveTo>
                  <a:pt x="45453" y="916099"/>
                </a:moveTo>
                <a:lnTo>
                  <a:pt x="45453" y="921494"/>
                </a:lnTo>
                <a:lnTo>
                  <a:pt x="37900" y="921494"/>
                </a:lnTo>
                <a:lnTo>
                  <a:pt x="37900" y="919336"/>
                </a:lnTo>
                <a:lnTo>
                  <a:pt x="35742" y="919336"/>
                </a:lnTo>
                <a:lnTo>
                  <a:pt x="35742" y="921494"/>
                </a:lnTo>
                <a:lnTo>
                  <a:pt x="30347" y="920416"/>
                </a:lnTo>
                <a:lnTo>
                  <a:pt x="30347" y="921494"/>
                </a:lnTo>
                <a:cubicBezTo>
                  <a:pt x="30347" y="924012"/>
                  <a:pt x="29268" y="926170"/>
                  <a:pt x="27110" y="927969"/>
                </a:cubicBezTo>
                <a:lnTo>
                  <a:pt x="28189" y="929048"/>
                </a:lnTo>
                <a:lnTo>
                  <a:pt x="30347" y="929048"/>
                </a:lnTo>
                <a:lnTo>
                  <a:pt x="30347" y="925811"/>
                </a:lnTo>
                <a:lnTo>
                  <a:pt x="32505" y="925811"/>
                </a:lnTo>
                <a:lnTo>
                  <a:pt x="32505" y="952246"/>
                </a:lnTo>
                <a:lnTo>
                  <a:pt x="30347" y="952246"/>
                </a:lnTo>
                <a:lnTo>
                  <a:pt x="30347" y="961957"/>
                </a:lnTo>
                <a:lnTo>
                  <a:pt x="32505" y="961957"/>
                </a:lnTo>
                <a:lnTo>
                  <a:pt x="32505" y="973826"/>
                </a:lnTo>
                <a:lnTo>
                  <a:pt x="30347" y="973826"/>
                </a:lnTo>
                <a:lnTo>
                  <a:pt x="30347" y="984616"/>
                </a:lnTo>
                <a:lnTo>
                  <a:pt x="32505" y="984616"/>
                </a:lnTo>
                <a:lnTo>
                  <a:pt x="32505" y="983537"/>
                </a:lnTo>
                <a:lnTo>
                  <a:pt x="31426" y="980300"/>
                </a:lnTo>
                <a:lnTo>
                  <a:pt x="57322" y="980300"/>
                </a:lnTo>
                <a:cubicBezTo>
                  <a:pt x="59660" y="980300"/>
                  <a:pt x="62177" y="979221"/>
                  <a:pt x="64875" y="977063"/>
                </a:cubicBezTo>
                <a:lnTo>
                  <a:pt x="71349" y="977063"/>
                </a:lnTo>
                <a:cubicBezTo>
                  <a:pt x="71349" y="979221"/>
                  <a:pt x="74226" y="980300"/>
                  <a:pt x="79981" y="980300"/>
                </a:cubicBezTo>
                <a:lnTo>
                  <a:pt x="83218" y="982458"/>
                </a:lnTo>
                <a:cubicBezTo>
                  <a:pt x="83218" y="980480"/>
                  <a:pt x="86814" y="979041"/>
                  <a:pt x="94008" y="978142"/>
                </a:cubicBezTo>
                <a:lnTo>
                  <a:pt x="102640" y="980300"/>
                </a:lnTo>
                <a:lnTo>
                  <a:pt x="110193" y="977063"/>
                </a:lnTo>
                <a:lnTo>
                  <a:pt x="110193" y="979221"/>
                </a:lnTo>
                <a:lnTo>
                  <a:pt x="109114" y="980300"/>
                </a:lnTo>
                <a:lnTo>
                  <a:pt x="109114" y="981379"/>
                </a:lnTo>
                <a:lnTo>
                  <a:pt x="114509" y="980300"/>
                </a:lnTo>
                <a:lnTo>
                  <a:pt x="119904" y="981379"/>
                </a:lnTo>
                <a:lnTo>
                  <a:pt x="127457" y="979221"/>
                </a:lnTo>
                <a:lnTo>
                  <a:pt x="144721" y="980300"/>
                </a:lnTo>
                <a:lnTo>
                  <a:pt x="159827" y="980300"/>
                </a:lnTo>
                <a:lnTo>
                  <a:pt x="166301" y="981379"/>
                </a:lnTo>
                <a:lnTo>
                  <a:pt x="180328" y="979221"/>
                </a:lnTo>
                <a:lnTo>
                  <a:pt x="184644" y="981379"/>
                </a:lnTo>
                <a:lnTo>
                  <a:pt x="185723" y="980300"/>
                </a:lnTo>
                <a:lnTo>
                  <a:pt x="187881" y="980300"/>
                </a:lnTo>
                <a:lnTo>
                  <a:pt x="191118" y="981379"/>
                </a:lnTo>
                <a:lnTo>
                  <a:pt x="196513" y="980300"/>
                </a:lnTo>
                <a:lnTo>
                  <a:pt x="220251" y="980300"/>
                </a:lnTo>
                <a:lnTo>
                  <a:pt x="231041" y="981379"/>
                </a:lnTo>
                <a:lnTo>
                  <a:pt x="233200" y="979221"/>
                </a:lnTo>
                <a:lnTo>
                  <a:pt x="238595" y="979221"/>
                </a:lnTo>
                <a:cubicBezTo>
                  <a:pt x="238595" y="974905"/>
                  <a:pt x="239314" y="972747"/>
                  <a:pt x="240753" y="972747"/>
                </a:cubicBezTo>
                <a:cubicBezTo>
                  <a:pt x="240033" y="967532"/>
                  <a:pt x="238595" y="964295"/>
                  <a:pt x="236437" y="963036"/>
                </a:cubicBezTo>
                <a:lnTo>
                  <a:pt x="236437" y="961957"/>
                </a:lnTo>
                <a:lnTo>
                  <a:pt x="225646" y="961957"/>
                </a:lnTo>
                <a:lnTo>
                  <a:pt x="225646" y="964115"/>
                </a:lnTo>
                <a:lnTo>
                  <a:pt x="219172" y="964115"/>
                </a:lnTo>
                <a:cubicBezTo>
                  <a:pt x="219172" y="962676"/>
                  <a:pt x="217374" y="961957"/>
                  <a:pt x="213777" y="961957"/>
                </a:cubicBezTo>
                <a:lnTo>
                  <a:pt x="213777" y="957641"/>
                </a:lnTo>
                <a:lnTo>
                  <a:pt x="211619" y="957641"/>
                </a:lnTo>
                <a:cubicBezTo>
                  <a:pt x="210181" y="957641"/>
                  <a:pt x="209461" y="959080"/>
                  <a:pt x="209461" y="961957"/>
                </a:cubicBezTo>
                <a:lnTo>
                  <a:pt x="201908" y="961957"/>
                </a:lnTo>
                <a:lnTo>
                  <a:pt x="201908" y="964115"/>
                </a:lnTo>
                <a:lnTo>
                  <a:pt x="191118" y="964115"/>
                </a:lnTo>
                <a:lnTo>
                  <a:pt x="191118" y="961957"/>
                </a:lnTo>
                <a:lnTo>
                  <a:pt x="184644" y="961957"/>
                </a:lnTo>
                <a:lnTo>
                  <a:pt x="165222" y="960878"/>
                </a:lnTo>
                <a:lnTo>
                  <a:pt x="146879" y="961957"/>
                </a:lnTo>
                <a:lnTo>
                  <a:pt x="145800" y="961957"/>
                </a:lnTo>
                <a:lnTo>
                  <a:pt x="141484" y="958720"/>
                </a:lnTo>
                <a:cubicBezTo>
                  <a:pt x="141484" y="960339"/>
                  <a:pt x="135729" y="961418"/>
                  <a:pt x="124220" y="961957"/>
                </a:cubicBezTo>
                <a:lnTo>
                  <a:pt x="85376" y="960878"/>
                </a:lnTo>
                <a:cubicBezTo>
                  <a:pt x="78902" y="960878"/>
                  <a:pt x="75665" y="961957"/>
                  <a:pt x="75665" y="964115"/>
                </a:cubicBezTo>
                <a:lnTo>
                  <a:pt x="68112" y="964115"/>
                </a:lnTo>
                <a:lnTo>
                  <a:pt x="68112" y="961957"/>
                </a:lnTo>
                <a:lnTo>
                  <a:pt x="61638" y="961957"/>
                </a:lnTo>
                <a:lnTo>
                  <a:pt x="61638" y="964115"/>
                </a:lnTo>
                <a:lnTo>
                  <a:pt x="56243" y="964115"/>
                </a:lnTo>
                <a:lnTo>
                  <a:pt x="56243" y="961957"/>
                </a:lnTo>
                <a:lnTo>
                  <a:pt x="49769" y="961957"/>
                </a:lnTo>
                <a:lnTo>
                  <a:pt x="47611" y="959799"/>
                </a:lnTo>
                <a:lnTo>
                  <a:pt x="47611" y="958720"/>
                </a:lnTo>
                <a:lnTo>
                  <a:pt x="48690" y="957641"/>
                </a:lnTo>
                <a:lnTo>
                  <a:pt x="47611" y="956562"/>
                </a:lnTo>
                <a:lnTo>
                  <a:pt x="47611" y="951167"/>
                </a:lnTo>
                <a:lnTo>
                  <a:pt x="48690" y="946851"/>
                </a:lnTo>
                <a:lnTo>
                  <a:pt x="46532" y="938219"/>
                </a:lnTo>
                <a:lnTo>
                  <a:pt x="46532" y="926890"/>
                </a:lnTo>
                <a:lnTo>
                  <a:pt x="47611" y="919336"/>
                </a:lnTo>
                <a:lnTo>
                  <a:pt x="46532" y="918258"/>
                </a:lnTo>
                <a:lnTo>
                  <a:pt x="48690" y="916099"/>
                </a:lnTo>
                <a:close/>
                <a:moveTo>
                  <a:pt x="2211230" y="911817"/>
                </a:moveTo>
                <a:cubicBezTo>
                  <a:pt x="2218062" y="911817"/>
                  <a:pt x="2228854" y="922022"/>
                  <a:pt x="2243600" y="942434"/>
                </a:cubicBezTo>
                <a:cubicBezTo>
                  <a:pt x="2248636" y="944592"/>
                  <a:pt x="2251153" y="947874"/>
                  <a:pt x="2251153" y="952280"/>
                </a:cubicBezTo>
                <a:lnTo>
                  <a:pt x="2242520" y="956596"/>
                </a:lnTo>
                <a:lnTo>
                  <a:pt x="2232810" y="955517"/>
                </a:lnTo>
                <a:lnTo>
                  <a:pt x="2231730" y="955517"/>
                </a:lnTo>
                <a:lnTo>
                  <a:pt x="2229572" y="957675"/>
                </a:lnTo>
                <a:lnTo>
                  <a:pt x="2216624" y="956596"/>
                </a:lnTo>
                <a:lnTo>
                  <a:pt x="2215546" y="956596"/>
                </a:lnTo>
                <a:lnTo>
                  <a:pt x="2209072" y="957675"/>
                </a:lnTo>
                <a:lnTo>
                  <a:pt x="2201518" y="955517"/>
                </a:lnTo>
                <a:lnTo>
                  <a:pt x="2195045" y="956596"/>
                </a:lnTo>
                <a:cubicBezTo>
                  <a:pt x="2193965" y="953718"/>
                  <a:pt x="2192887" y="952280"/>
                  <a:pt x="2191807" y="952280"/>
                </a:cubicBezTo>
                <a:lnTo>
                  <a:pt x="2191807" y="954438"/>
                </a:lnTo>
                <a:lnTo>
                  <a:pt x="2192887" y="957675"/>
                </a:lnTo>
                <a:lnTo>
                  <a:pt x="2172386" y="964284"/>
                </a:lnTo>
                <a:lnTo>
                  <a:pt x="2170227" y="964284"/>
                </a:lnTo>
                <a:lnTo>
                  <a:pt x="2152964" y="965363"/>
                </a:lnTo>
                <a:cubicBezTo>
                  <a:pt x="2149545" y="963115"/>
                  <a:pt x="2146309" y="961991"/>
                  <a:pt x="2143252" y="961991"/>
                </a:cubicBezTo>
                <a:lnTo>
                  <a:pt x="2130306" y="963205"/>
                </a:lnTo>
                <a:lnTo>
                  <a:pt x="2127068" y="961991"/>
                </a:lnTo>
                <a:cubicBezTo>
                  <a:pt x="2108365" y="967296"/>
                  <a:pt x="2099014" y="972421"/>
                  <a:pt x="2099014" y="977367"/>
                </a:cubicBezTo>
                <a:lnTo>
                  <a:pt x="2102250" y="983841"/>
                </a:lnTo>
                <a:lnTo>
                  <a:pt x="2106566" y="982762"/>
                </a:lnTo>
                <a:lnTo>
                  <a:pt x="2127068" y="983841"/>
                </a:lnTo>
                <a:lnTo>
                  <a:pt x="2141094" y="983841"/>
                </a:lnTo>
                <a:lnTo>
                  <a:pt x="2155122" y="988291"/>
                </a:lnTo>
                <a:lnTo>
                  <a:pt x="2156200" y="987212"/>
                </a:lnTo>
                <a:lnTo>
                  <a:pt x="2164832" y="987212"/>
                </a:lnTo>
                <a:cubicBezTo>
                  <a:pt x="2167170" y="987212"/>
                  <a:pt x="2169687" y="986088"/>
                  <a:pt x="2172386" y="983841"/>
                </a:cubicBezTo>
                <a:lnTo>
                  <a:pt x="2179938" y="983841"/>
                </a:lnTo>
                <a:cubicBezTo>
                  <a:pt x="2184794" y="984560"/>
                  <a:pt x="2187311" y="985684"/>
                  <a:pt x="2187491" y="987212"/>
                </a:cubicBezTo>
                <a:lnTo>
                  <a:pt x="2193965" y="984920"/>
                </a:lnTo>
                <a:lnTo>
                  <a:pt x="2200439" y="987212"/>
                </a:lnTo>
                <a:lnTo>
                  <a:pt x="2207993" y="987212"/>
                </a:lnTo>
                <a:lnTo>
                  <a:pt x="2218782" y="983841"/>
                </a:lnTo>
                <a:cubicBezTo>
                  <a:pt x="2221301" y="983841"/>
                  <a:pt x="2224177" y="985324"/>
                  <a:pt x="2227414" y="988291"/>
                </a:cubicBezTo>
                <a:lnTo>
                  <a:pt x="2229572" y="988291"/>
                </a:lnTo>
                <a:lnTo>
                  <a:pt x="2255469" y="963205"/>
                </a:lnTo>
                <a:lnTo>
                  <a:pt x="2255469" y="960912"/>
                </a:lnTo>
                <a:lnTo>
                  <a:pt x="2254390" y="955517"/>
                </a:lnTo>
                <a:lnTo>
                  <a:pt x="2261943" y="948908"/>
                </a:lnTo>
                <a:cubicBezTo>
                  <a:pt x="2264640" y="948908"/>
                  <a:pt x="2266438" y="956551"/>
                  <a:pt x="2267338" y="971837"/>
                </a:cubicBezTo>
                <a:cubicBezTo>
                  <a:pt x="2270215" y="973275"/>
                  <a:pt x="2271654" y="975118"/>
                  <a:pt x="2271654" y="977367"/>
                </a:cubicBezTo>
                <a:lnTo>
                  <a:pt x="2270576" y="978446"/>
                </a:lnTo>
                <a:lnTo>
                  <a:pt x="2270576" y="979525"/>
                </a:lnTo>
                <a:cubicBezTo>
                  <a:pt x="2270576" y="981143"/>
                  <a:pt x="2273453" y="983706"/>
                  <a:pt x="2279207" y="987212"/>
                </a:cubicBezTo>
                <a:cubicBezTo>
                  <a:pt x="2279207" y="991169"/>
                  <a:pt x="2280645" y="995529"/>
                  <a:pt x="2283523" y="1000295"/>
                </a:cubicBezTo>
                <a:lnTo>
                  <a:pt x="2283523" y="1001374"/>
                </a:lnTo>
                <a:cubicBezTo>
                  <a:pt x="2279026" y="1008478"/>
                  <a:pt x="2273991" y="1013918"/>
                  <a:pt x="2268417" y="1017694"/>
                </a:cubicBezTo>
                <a:cubicBezTo>
                  <a:pt x="2268417" y="1021381"/>
                  <a:pt x="2264101" y="1023943"/>
                  <a:pt x="2255469" y="1025382"/>
                </a:cubicBezTo>
                <a:lnTo>
                  <a:pt x="2251153" y="1024303"/>
                </a:lnTo>
                <a:lnTo>
                  <a:pt x="2229572" y="1028619"/>
                </a:lnTo>
                <a:lnTo>
                  <a:pt x="2229572" y="1030777"/>
                </a:lnTo>
                <a:cubicBezTo>
                  <a:pt x="2233350" y="1039229"/>
                  <a:pt x="2240541" y="1045074"/>
                  <a:pt x="2251153" y="1048311"/>
                </a:cubicBezTo>
                <a:lnTo>
                  <a:pt x="2257628" y="1054920"/>
                </a:lnTo>
                <a:lnTo>
                  <a:pt x="2257628" y="1059236"/>
                </a:lnTo>
                <a:cubicBezTo>
                  <a:pt x="2252591" y="1064361"/>
                  <a:pt x="2250074" y="1070566"/>
                  <a:pt x="2250074" y="1077849"/>
                </a:cubicBezTo>
                <a:lnTo>
                  <a:pt x="2255469" y="1097406"/>
                </a:lnTo>
                <a:lnTo>
                  <a:pt x="2255469" y="1106173"/>
                </a:lnTo>
                <a:lnTo>
                  <a:pt x="2250074" y="1144343"/>
                </a:lnTo>
                <a:cubicBezTo>
                  <a:pt x="2250074" y="1148389"/>
                  <a:pt x="2251512" y="1153154"/>
                  <a:pt x="2254390" y="1158639"/>
                </a:cubicBezTo>
                <a:cubicBezTo>
                  <a:pt x="2254390" y="1163675"/>
                  <a:pt x="2249354" y="1166956"/>
                  <a:pt x="2239283" y="1168485"/>
                </a:cubicBezTo>
                <a:lnTo>
                  <a:pt x="2232810" y="1171722"/>
                </a:lnTo>
                <a:lnTo>
                  <a:pt x="2220941" y="1170643"/>
                </a:lnTo>
                <a:lnTo>
                  <a:pt x="2219861" y="1170643"/>
                </a:lnTo>
                <a:cubicBezTo>
                  <a:pt x="2217524" y="1170643"/>
                  <a:pt x="2215006" y="1171722"/>
                  <a:pt x="2212309" y="1173880"/>
                </a:cubicBezTo>
                <a:cubicBezTo>
                  <a:pt x="2206554" y="1172082"/>
                  <a:pt x="2203678" y="1170643"/>
                  <a:pt x="2203678" y="1169564"/>
                </a:cubicBezTo>
                <a:lnTo>
                  <a:pt x="2207993" y="1169564"/>
                </a:lnTo>
                <a:lnTo>
                  <a:pt x="2207993" y="1168485"/>
                </a:lnTo>
                <a:cubicBezTo>
                  <a:pt x="2204396" y="1168485"/>
                  <a:pt x="2202598" y="1167001"/>
                  <a:pt x="2202598" y="1164034"/>
                </a:cubicBezTo>
                <a:lnTo>
                  <a:pt x="2203678" y="1158639"/>
                </a:lnTo>
                <a:lnTo>
                  <a:pt x="2198282" y="1159718"/>
                </a:lnTo>
                <a:lnTo>
                  <a:pt x="2193965" y="1159718"/>
                </a:lnTo>
                <a:lnTo>
                  <a:pt x="2191807" y="1157560"/>
                </a:lnTo>
                <a:lnTo>
                  <a:pt x="2192887" y="1157560"/>
                </a:lnTo>
                <a:lnTo>
                  <a:pt x="2190729" y="1152030"/>
                </a:lnTo>
                <a:lnTo>
                  <a:pt x="2191807" y="1148793"/>
                </a:lnTo>
                <a:lnTo>
                  <a:pt x="2200439" y="1150951"/>
                </a:lnTo>
                <a:lnTo>
                  <a:pt x="2203678" y="1149872"/>
                </a:lnTo>
                <a:lnTo>
                  <a:pt x="2210150" y="1152030"/>
                </a:lnTo>
                <a:lnTo>
                  <a:pt x="2215546" y="1152030"/>
                </a:lnTo>
                <a:lnTo>
                  <a:pt x="2215546" y="1150951"/>
                </a:lnTo>
                <a:cubicBezTo>
                  <a:pt x="2207633" y="1150052"/>
                  <a:pt x="2203678" y="1148254"/>
                  <a:pt x="2203678" y="1145556"/>
                </a:cubicBezTo>
                <a:cubicBezTo>
                  <a:pt x="2203678" y="1141510"/>
                  <a:pt x="2202598" y="1138948"/>
                  <a:pt x="2200439" y="1137868"/>
                </a:cubicBezTo>
                <a:lnTo>
                  <a:pt x="2201518" y="1130181"/>
                </a:lnTo>
                <a:lnTo>
                  <a:pt x="2201518" y="1123706"/>
                </a:lnTo>
                <a:cubicBezTo>
                  <a:pt x="2198640" y="1123706"/>
                  <a:pt x="2197202" y="1122582"/>
                  <a:pt x="2197202" y="1120334"/>
                </a:cubicBezTo>
                <a:lnTo>
                  <a:pt x="2197202" y="1116018"/>
                </a:lnTo>
                <a:lnTo>
                  <a:pt x="2202598" y="1109410"/>
                </a:lnTo>
                <a:lnTo>
                  <a:pt x="2202598" y="1108330"/>
                </a:lnTo>
                <a:lnTo>
                  <a:pt x="2199360" y="1108330"/>
                </a:lnTo>
                <a:cubicBezTo>
                  <a:pt x="2196663" y="1110578"/>
                  <a:pt x="2193426" y="1111703"/>
                  <a:pt x="2189650" y="1111703"/>
                </a:cubicBezTo>
                <a:lnTo>
                  <a:pt x="2179938" y="1111703"/>
                </a:lnTo>
                <a:cubicBezTo>
                  <a:pt x="2176701" y="1111703"/>
                  <a:pt x="2173464" y="1109859"/>
                  <a:pt x="2170227" y="1106173"/>
                </a:cubicBezTo>
                <a:lnTo>
                  <a:pt x="2169148" y="1107252"/>
                </a:lnTo>
                <a:lnTo>
                  <a:pt x="2168070" y="1107252"/>
                </a:lnTo>
                <a:lnTo>
                  <a:pt x="2156200" y="1105094"/>
                </a:lnTo>
                <a:lnTo>
                  <a:pt x="2143252" y="1105094"/>
                </a:lnTo>
                <a:cubicBezTo>
                  <a:pt x="2140914" y="1105094"/>
                  <a:pt x="2138398" y="1106173"/>
                  <a:pt x="2135700" y="1108330"/>
                </a:cubicBezTo>
                <a:lnTo>
                  <a:pt x="2132462" y="1108330"/>
                </a:lnTo>
                <a:lnTo>
                  <a:pt x="2125988" y="1106173"/>
                </a:lnTo>
                <a:cubicBezTo>
                  <a:pt x="2118795" y="1107971"/>
                  <a:pt x="2115199" y="1109410"/>
                  <a:pt x="2115199" y="1110489"/>
                </a:cubicBezTo>
                <a:lnTo>
                  <a:pt x="2115199" y="1117098"/>
                </a:lnTo>
                <a:cubicBezTo>
                  <a:pt x="2115199" y="1130226"/>
                  <a:pt x="2112680" y="1136790"/>
                  <a:pt x="2107645" y="1136790"/>
                </a:cubicBezTo>
                <a:cubicBezTo>
                  <a:pt x="2107645" y="1141645"/>
                  <a:pt x="2112680" y="1146725"/>
                  <a:pt x="2122751" y="1152030"/>
                </a:cubicBezTo>
                <a:cubicBezTo>
                  <a:pt x="2128325" y="1152030"/>
                  <a:pt x="2133361" y="1150592"/>
                  <a:pt x="2137856" y="1147714"/>
                </a:cubicBezTo>
                <a:cubicBezTo>
                  <a:pt x="2142353" y="1150592"/>
                  <a:pt x="2149545" y="1152030"/>
                  <a:pt x="2159437" y="1152030"/>
                </a:cubicBezTo>
                <a:lnTo>
                  <a:pt x="2163754" y="1150951"/>
                </a:lnTo>
                <a:lnTo>
                  <a:pt x="2172386" y="1153109"/>
                </a:lnTo>
                <a:lnTo>
                  <a:pt x="2173464" y="1153109"/>
                </a:lnTo>
                <a:lnTo>
                  <a:pt x="2187491" y="1147714"/>
                </a:lnTo>
                <a:lnTo>
                  <a:pt x="2191807" y="1157560"/>
                </a:lnTo>
                <a:lnTo>
                  <a:pt x="2190729" y="1158639"/>
                </a:lnTo>
                <a:lnTo>
                  <a:pt x="2187491" y="1158639"/>
                </a:lnTo>
                <a:lnTo>
                  <a:pt x="2187491" y="1156346"/>
                </a:lnTo>
                <a:lnTo>
                  <a:pt x="2178860" y="1158639"/>
                </a:lnTo>
                <a:lnTo>
                  <a:pt x="2159437" y="1158639"/>
                </a:lnTo>
                <a:cubicBezTo>
                  <a:pt x="2157459" y="1158639"/>
                  <a:pt x="2156380" y="1156796"/>
                  <a:pt x="2156200" y="1153109"/>
                </a:cubicBezTo>
                <a:lnTo>
                  <a:pt x="2155122" y="1153109"/>
                </a:lnTo>
                <a:cubicBezTo>
                  <a:pt x="2155122" y="1156256"/>
                  <a:pt x="2150445" y="1159179"/>
                  <a:pt x="2141094" y="1161876"/>
                </a:cubicBezTo>
                <a:cubicBezTo>
                  <a:pt x="2138757" y="1159718"/>
                  <a:pt x="2133001" y="1158280"/>
                  <a:pt x="2123830" y="1157560"/>
                </a:cubicBezTo>
                <a:lnTo>
                  <a:pt x="2121672" y="1159718"/>
                </a:lnTo>
                <a:lnTo>
                  <a:pt x="2120594" y="1159718"/>
                </a:lnTo>
                <a:lnTo>
                  <a:pt x="2117357" y="1157560"/>
                </a:lnTo>
                <a:lnTo>
                  <a:pt x="2115199" y="1157560"/>
                </a:lnTo>
                <a:cubicBezTo>
                  <a:pt x="2113760" y="1157560"/>
                  <a:pt x="2113040" y="1158639"/>
                  <a:pt x="2113040" y="1160797"/>
                </a:cubicBezTo>
                <a:lnTo>
                  <a:pt x="2114120" y="1161876"/>
                </a:lnTo>
                <a:lnTo>
                  <a:pt x="2114120" y="1162955"/>
                </a:lnTo>
                <a:cubicBezTo>
                  <a:pt x="2114120" y="1168620"/>
                  <a:pt x="2109803" y="1171902"/>
                  <a:pt x="2101171" y="1172801"/>
                </a:cubicBezTo>
                <a:cubicBezTo>
                  <a:pt x="2095416" y="1172262"/>
                  <a:pt x="2092538" y="1171542"/>
                  <a:pt x="2092538" y="1170643"/>
                </a:cubicBezTo>
                <a:lnTo>
                  <a:pt x="2091459" y="1171722"/>
                </a:lnTo>
                <a:lnTo>
                  <a:pt x="2082828" y="1171722"/>
                </a:lnTo>
                <a:lnTo>
                  <a:pt x="2076355" y="1172801"/>
                </a:lnTo>
                <a:cubicBezTo>
                  <a:pt x="2071318" y="1172801"/>
                  <a:pt x="2068081" y="1164798"/>
                  <a:pt x="2066644" y="1148793"/>
                </a:cubicBezTo>
                <a:lnTo>
                  <a:pt x="2066644" y="1147714"/>
                </a:lnTo>
                <a:lnTo>
                  <a:pt x="2068801" y="1138948"/>
                </a:lnTo>
                <a:lnTo>
                  <a:pt x="2068801" y="1135710"/>
                </a:lnTo>
                <a:lnTo>
                  <a:pt x="2066644" y="1118176"/>
                </a:lnTo>
                <a:lnTo>
                  <a:pt x="2068801" y="1105094"/>
                </a:lnTo>
                <a:lnTo>
                  <a:pt x="2067722" y="1104015"/>
                </a:lnTo>
                <a:lnTo>
                  <a:pt x="2067722" y="1102935"/>
                </a:lnTo>
                <a:lnTo>
                  <a:pt x="2069880" y="1094169"/>
                </a:lnTo>
                <a:lnTo>
                  <a:pt x="2066644" y="1085402"/>
                </a:lnTo>
                <a:lnTo>
                  <a:pt x="2066644" y="1071240"/>
                </a:lnTo>
                <a:lnTo>
                  <a:pt x="2065564" y="1064631"/>
                </a:lnTo>
                <a:lnTo>
                  <a:pt x="2067722" y="1053706"/>
                </a:lnTo>
                <a:cubicBezTo>
                  <a:pt x="2066103" y="1053706"/>
                  <a:pt x="2065025" y="1051908"/>
                  <a:pt x="2064486" y="1048311"/>
                </a:cubicBezTo>
                <a:lnTo>
                  <a:pt x="2067722" y="1045074"/>
                </a:lnTo>
                <a:lnTo>
                  <a:pt x="2065564" y="1036307"/>
                </a:lnTo>
                <a:lnTo>
                  <a:pt x="2065564" y="1034149"/>
                </a:lnTo>
                <a:lnTo>
                  <a:pt x="2072039" y="1026461"/>
                </a:lnTo>
                <a:lnTo>
                  <a:pt x="2072039" y="1025382"/>
                </a:lnTo>
                <a:cubicBezTo>
                  <a:pt x="2062507" y="1025382"/>
                  <a:pt x="2056033" y="1017739"/>
                  <a:pt x="2052616" y="1002453"/>
                </a:cubicBezTo>
                <a:lnTo>
                  <a:pt x="2052616" y="995845"/>
                </a:lnTo>
                <a:cubicBezTo>
                  <a:pt x="2052616" y="994406"/>
                  <a:pt x="2053696" y="993686"/>
                  <a:pt x="2055852" y="993686"/>
                </a:cubicBezTo>
                <a:lnTo>
                  <a:pt x="2055852" y="990450"/>
                </a:lnTo>
                <a:cubicBezTo>
                  <a:pt x="2052256" y="986403"/>
                  <a:pt x="2050458" y="981683"/>
                  <a:pt x="2050458" y="976288"/>
                </a:cubicBezTo>
                <a:lnTo>
                  <a:pt x="2047221" y="971837"/>
                </a:lnTo>
                <a:lnTo>
                  <a:pt x="2050458" y="959833"/>
                </a:lnTo>
                <a:lnTo>
                  <a:pt x="2048300" y="953359"/>
                </a:lnTo>
                <a:cubicBezTo>
                  <a:pt x="2048300" y="951830"/>
                  <a:pt x="2049738" y="951066"/>
                  <a:pt x="2052616" y="951066"/>
                </a:cubicBezTo>
                <a:lnTo>
                  <a:pt x="2053696" y="949987"/>
                </a:lnTo>
                <a:lnTo>
                  <a:pt x="2053696" y="948908"/>
                </a:lnTo>
                <a:cubicBezTo>
                  <a:pt x="2051896" y="945851"/>
                  <a:pt x="2049738" y="936409"/>
                  <a:pt x="2047221" y="920584"/>
                </a:cubicBezTo>
                <a:lnTo>
                  <a:pt x="2050458" y="917212"/>
                </a:lnTo>
                <a:lnTo>
                  <a:pt x="2052616" y="917212"/>
                </a:lnTo>
                <a:cubicBezTo>
                  <a:pt x="2055673" y="917212"/>
                  <a:pt x="2058550" y="919055"/>
                  <a:pt x="2061249" y="922742"/>
                </a:cubicBezTo>
                <a:lnTo>
                  <a:pt x="2063407" y="922742"/>
                </a:lnTo>
                <a:lnTo>
                  <a:pt x="2068801" y="916133"/>
                </a:lnTo>
                <a:lnTo>
                  <a:pt x="2074197" y="917212"/>
                </a:lnTo>
                <a:lnTo>
                  <a:pt x="2083907" y="917212"/>
                </a:lnTo>
                <a:lnTo>
                  <a:pt x="2090381" y="916133"/>
                </a:lnTo>
                <a:cubicBezTo>
                  <a:pt x="2098294" y="917122"/>
                  <a:pt x="2102250" y="921123"/>
                  <a:pt x="2102250" y="928137"/>
                </a:cubicBezTo>
                <a:lnTo>
                  <a:pt x="2102250" y="930430"/>
                </a:lnTo>
                <a:cubicBezTo>
                  <a:pt x="2099552" y="930430"/>
                  <a:pt x="2097753" y="937713"/>
                  <a:pt x="2096854" y="952280"/>
                </a:cubicBezTo>
                <a:lnTo>
                  <a:pt x="2097934" y="952280"/>
                </a:lnTo>
                <a:cubicBezTo>
                  <a:pt x="2104588" y="950212"/>
                  <a:pt x="2113940" y="948728"/>
                  <a:pt x="2125988" y="947829"/>
                </a:cubicBezTo>
                <a:lnTo>
                  <a:pt x="2130306" y="943513"/>
                </a:lnTo>
                <a:lnTo>
                  <a:pt x="2133543" y="943513"/>
                </a:lnTo>
                <a:lnTo>
                  <a:pt x="2137856" y="944592"/>
                </a:lnTo>
                <a:cubicBezTo>
                  <a:pt x="2144511" y="938747"/>
                  <a:pt x="2149187" y="935825"/>
                  <a:pt x="2151884" y="935825"/>
                </a:cubicBezTo>
                <a:cubicBezTo>
                  <a:pt x="2159437" y="935825"/>
                  <a:pt x="2165912" y="932543"/>
                  <a:pt x="2171306" y="925979"/>
                </a:cubicBezTo>
                <a:lnTo>
                  <a:pt x="2173464" y="925979"/>
                </a:lnTo>
                <a:lnTo>
                  <a:pt x="2182096" y="928137"/>
                </a:lnTo>
                <a:cubicBezTo>
                  <a:pt x="2182096" y="923101"/>
                  <a:pt x="2184614" y="918740"/>
                  <a:pt x="2189650" y="915054"/>
                </a:cubicBezTo>
                <a:lnTo>
                  <a:pt x="2190729" y="915054"/>
                </a:lnTo>
                <a:lnTo>
                  <a:pt x="2197202" y="917212"/>
                </a:lnTo>
                <a:cubicBezTo>
                  <a:pt x="2202598" y="913615"/>
                  <a:pt x="2207273" y="911817"/>
                  <a:pt x="2211230" y="911817"/>
                </a:cubicBezTo>
                <a:close/>
                <a:moveTo>
                  <a:pt x="4244200" y="911008"/>
                </a:moveTo>
                <a:lnTo>
                  <a:pt x="4248516" y="911008"/>
                </a:lnTo>
                <a:cubicBezTo>
                  <a:pt x="4260745" y="913886"/>
                  <a:pt x="4266860" y="919640"/>
                  <a:pt x="4266860" y="928273"/>
                </a:cubicBezTo>
                <a:lnTo>
                  <a:pt x="4265781" y="929352"/>
                </a:lnTo>
                <a:cubicBezTo>
                  <a:pt x="4273603" y="929352"/>
                  <a:pt x="4277515" y="930790"/>
                  <a:pt x="4277515" y="933668"/>
                </a:cubicBezTo>
                <a:lnTo>
                  <a:pt x="4277515" y="934747"/>
                </a:lnTo>
                <a:cubicBezTo>
                  <a:pt x="4277515" y="936995"/>
                  <a:pt x="4276436" y="939468"/>
                  <a:pt x="4274278" y="942165"/>
                </a:cubicBezTo>
                <a:lnTo>
                  <a:pt x="4274278" y="943244"/>
                </a:lnTo>
                <a:lnTo>
                  <a:pt x="4275357" y="944323"/>
                </a:lnTo>
                <a:lnTo>
                  <a:pt x="4275357" y="945402"/>
                </a:lnTo>
                <a:cubicBezTo>
                  <a:pt x="4269332" y="948639"/>
                  <a:pt x="4266140" y="951516"/>
                  <a:pt x="4265781" y="954034"/>
                </a:cubicBezTo>
                <a:lnTo>
                  <a:pt x="4266860" y="955113"/>
                </a:lnTo>
                <a:lnTo>
                  <a:pt x="4267939" y="955113"/>
                </a:lnTo>
                <a:lnTo>
                  <a:pt x="4266860" y="965903"/>
                </a:lnTo>
                <a:lnTo>
                  <a:pt x="4266860" y="971298"/>
                </a:lnTo>
                <a:lnTo>
                  <a:pt x="4267939" y="984246"/>
                </a:lnTo>
                <a:lnTo>
                  <a:pt x="4266860" y="984246"/>
                </a:lnTo>
                <a:lnTo>
                  <a:pt x="4267939" y="985325"/>
                </a:lnTo>
                <a:lnTo>
                  <a:pt x="4267939" y="986404"/>
                </a:lnTo>
                <a:cubicBezTo>
                  <a:pt x="4266500" y="999262"/>
                  <a:pt x="4264342" y="1005691"/>
                  <a:pt x="4261465" y="1005691"/>
                </a:cubicBezTo>
                <a:lnTo>
                  <a:pt x="4258227" y="1004612"/>
                </a:lnTo>
                <a:lnTo>
                  <a:pt x="4254990" y="1007849"/>
                </a:lnTo>
                <a:lnTo>
                  <a:pt x="4246358" y="1007849"/>
                </a:lnTo>
                <a:cubicBezTo>
                  <a:pt x="4244020" y="1006051"/>
                  <a:pt x="4240783" y="1004972"/>
                  <a:pt x="4236647" y="1004612"/>
                </a:cubicBezTo>
                <a:cubicBezTo>
                  <a:pt x="4234489" y="1004792"/>
                  <a:pt x="4231972" y="1007669"/>
                  <a:pt x="4229094" y="1013244"/>
                </a:cubicBezTo>
                <a:lnTo>
                  <a:pt x="4229094" y="1018639"/>
                </a:lnTo>
                <a:lnTo>
                  <a:pt x="4233410" y="1022955"/>
                </a:lnTo>
                <a:lnTo>
                  <a:pt x="4238805" y="1020797"/>
                </a:lnTo>
                <a:lnTo>
                  <a:pt x="4245279" y="1021877"/>
                </a:lnTo>
                <a:lnTo>
                  <a:pt x="4264702" y="1007849"/>
                </a:lnTo>
                <a:lnTo>
                  <a:pt x="4266860" y="1007849"/>
                </a:lnTo>
                <a:cubicBezTo>
                  <a:pt x="4271176" y="1013244"/>
                  <a:pt x="4279403" y="1017201"/>
                  <a:pt x="4291542" y="1019718"/>
                </a:cubicBezTo>
                <a:lnTo>
                  <a:pt x="4293700" y="1026192"/>
                </a:lnTo>
                <a:lnTo>
                  <a:pt x="4293700" y="1036983"/>
                </a:lnTo>
                <a:cubicBezTo>
                  <a:pt x="4293700" y="1039860"/>
                  <a:pt x="4291901" y="1042692"/>
                  <a:pt x="4288305" y="1045480"/>
                </a:cubicBezTo>
                <a:lnTo>
                  <a:pt x="4288305" y="1046558"/>
                </a:lnTo>
                <a:lnTo>
                  <a:pt x="4291542" y="1062744"/>
                </a:lnTo>
                <a:lnTo>
                  <a:pt x="4291542" y="1064902"/>
                </a:lnTo>
                <a:lnTo>
                  <a:pt x="4290463" y="1073534"/>
                </a:lnTo>
                <a:lnTo>
                  <a:pt x="4291542" y="1082166"/>
                </a:lnTo>
                <a:lnTo>
                  <a:pt x="4291542" y="1084324"/>
                </a:lnTo>
                <a:cubicBezTo>
                  <a:pt x="4291182" y="1086482"/>
                  <a:pt x="4288305" y="1087561"/>
                  <a:pt x="4282910" y="1087561"/>
                </a:cubicBezTo>
                <a:lnTo>
                  <a:pt x="4279673" y="1087561"/>
                </a:lnTo>
                <a:lnTo>
                  <a:pt x="4276436" y="1085403"/>
                </a:lnTo>
                <a:cubicBezTo>
                  <a:pt x="4275176" y="1085403"/>
                  <a:pt x="4274143" y="1087201"/>
                  <a:pt x="4273334" y="1090798"/>
                </a:cubicBezTo>
                <a:cubicBezTo>
                  <a:pt x="4266679" y="1090798"/>
                  <a:pt x="4263083" y="1092236"/>
                  <a:pt x="4262544" y="1095114"/>
                </a:cubicBezTo>
                <a:cubicBezTo>
                  <a:pt x="4267399" y="1095114"/>
                  <a:pt x="4271670" y="1099025"/>
                  <a:pt x="4275357" y="1106848"/>
                </a:cubicBezTo>
                <a:cubicBezTo>
                  <a:pt x="4279673" y="1106848"/>
                  <a:pt x="4285068" y="1112243"/>
                  <a:pt x="4291542" y="1123033"/>
                </a:cubicBezTo>
                <a:lnTo>
                  <a:pt x="4296937" y="1139218"/>
                </a:lnTo>
                <a:cubicBezTo>
                  <a:pt x="4294419" y="1156392"/>
                  <a:pt x="4291542" y="1164979"/>
                  <a:pt x="4288305" y="1164979"/>
                </a:cubicBezTo>
                <a:lnTo>
                  <a:pt x="4287226" y="1164979"/>
                </a:lnTo>
                <a:lnTo>
                  <a:pt x="4283989" y="1162821"/>
                </a:lnTo>
                <a:cubicBezTo>
                  <a:pt x="4283989" y="1164260"/>
                  <a:pt x="4281111" y="1164979"/>
                  <a:pt x="4275357" y="1164979"/>
                </a:cubicBezTo>
                <a:lnTo>
                  <a:pt x="4273334" y="1167137"/>
                </a:lnTo>
                <a:lnTo>
                  <a:pt x="4272255" y="1167137"/>
                </a:lnTo>
                <a:cubicBezTo>
                  <a:pt x="4266679" y="1167137"/>
                  <a:pt x="4263442" y="1163541"/>
                  <a:pt x="4262544" y="1156347"/>
                </a:cubicBezTo>
                <a:cubicBezTo>
                  <a:pt x="4260745" y="1156347"/>
                  <a:pt x="4258587" y="1150278"/>
                  <a:pt x="4256069" y="1138139"/>
                </a:cubicBezTo>
                <a:lnTo>
                  <a:pt x="4256069" y="1130586"/>
                </a:lnTo>
                <a:lnTo>
                  <a:pt x="4253911" y="1128428"/>
                </a:lnTo>
                <a:lnTo>
                  <a:pt x="4226936" y="1138139"/>
                </a:lnTo>
                <a:lnTo>
                  <a:pt x="4224778" y="1138139"/>
                </a:lnTo>
                <a:cubicBezTo>
                  <a:pt x="4223340" y="1138139"/>
                  <a:pt x="4222620" y="1137060"/>
                  <a:pt x="4222620" y="1134902"/>
                </a:cubicBezTo>
                <a:lnTo>
                  <a:pt x="4221541" y="1133823"/>
                </a:lnTo>
                <a:lnTo>
                  <a:pt x="4218439" y="1133823"/>
                </a:lnTo>
                <a:lnTo>
                  <a:pt x="4218439" y="1139218"/>
                </a:lnTo>
                <a:lnTo>
                  <a:pt x="4213044" y="1144613"/>
                </a:lnTo>
                <a:lnTo>
                  <a:pt x="4211965" y="1143534"/>
                </a:lnTo>
                <a:lnTo>
                  <a:pt x="4210886" y="1143534"/>
                </a:lnTo>
                <a:cubicBezTo>
                  <a:pt x="4205491" y="1149019"/>
                  <a:pt x="4199376" y="1152571"/>
                  <a:pt x="4192543" y="1154189"/>
                </a:cubicBezTo>
                <a:lnTo>
                  <a:pt x="4188227" y="1153110"/>
                </a:lnTo>
                <a:cubicBezTo>
                  <a:pt x="4172491" y="1154728"/>
                  <a:pt x="4164624" y="1157606"/>
                  <a:pt x="4164624" y="1161742"/>
                </a:cubicBezTo>
                <a:cubicBezTo>
                  <a:pt x="4164624" y="1164979"/>
                  <a:pt x="4163185" y="1167497"/>
                  <a:pt x="4160308" y="1169295"/>
                </a:cubicBezTo>
                <a:lnTo>
                  <a:pt x="4158150" y="1169295"/>
                </a:lnTo>
                <a:cubicBezTo>
                  <a:pt x="4150956" y="1165698"/>
                  <a:pt x="4147360" y="1162102"/>
                  <a:pt x="4147360" y="1158505"/>
                </a:cubicBezTo>
                <a:lnTo>
                  <a:pt x="4133333" y="1121954"/>
                </a:lnTo>
                <a:lnTo>
                  <a:pt x="4131175" y="1121954"/>
                </a:lnTo>
                <a:lnTo>
                  <a:pt x="4131175" y="1127349"/>
                </a:lnTo>
                <a:cubicBezTo>
                  <a:pt x="4129017" y="1129327"/>
                  <a:pt x="4127578" y="1134722"/>
                  <a:pt x="4126859" y="1143534"/>
                </a:cubicBezTo>
                <a:lnTo>
                  <a:pt x="4124701" y="1146771"/>
                </a:lnTo>
                <a:lnTo>
                  <a:pt x="4125780" y="1147850"/>
                </a:lnTo>
                <a:lnTo>
                  <a:pt x="4125780" y="1148929"/>
                </a:lnTo>
                <a:cubicBezTo>
                  <a:pt x="4124701" y="1153155"/>
                  <a:pt x="4123622" y="1155268"/>
                  <a:pt x="4122543" y="1155268"/>
                </a:cubicBezTo>
                <a:lnTo>
                  <a:pt x="4123622" y="1156347"/>
                </a:lnTo>
                <a:lnTo>
                  <a:pt x="4123622" y="1157426"/>
                </a:lnTo>
                <a:cubicBezTo>
                  <a:pt x="4119845" y="1162642"/>
                  <a:pt x="4113776" y="1166598"/>
                  <a:pt x="4105414" y="1169295"/>
                </a:cubicBezTo>
                <a:lnTo>
                  <a:pt x="4102177" y="1168216"/>
                </a:lnTo>
                <a:lnTo>
                  <a:pt x="4102177" y="1169295"/>
                </a:lnTo>
                <a:cubicBezTo>
                  <a:pt x="4102177" y="1172172"/>
                  <a:pt x="4098580" y="1173611"/>
                  <a:pt x="4091387" y="1173611"/>
                </a:cubicBezTo>
                <a:lnTo>
                  <a:pt x="4090308" y="1172533"/>
                </a:lnTo>
                <a:lnTo>
                  <a:pt x="4089229" y="1172533"/>
                </a:lnTo>
                <a:cubicBezTo>
                  <a:pt x="4082215" y="1176129"/>
                  <a:pt x="4075381" y="1177927"/>
                  <a:pt x="4068727" y="1177927"/>
                </a:cubicBezTo>
                <a:lnTo>
                  <a:pt x="4067648" y="1176848"/>
                </a:lnTo>
                <a:lnTo>
                  <a:pt x="4067648" y="1175769"/>
                </a:lnTo>
                <a:lnTo>
                  <a:pt x="4068727" y="1169295"/>
                </a:lnTo>
                <a:cubicBezTo>
                  <a:pt x="4062343" y="1150682"/>
                  <a:pt x="4055914" y="1141376"/>
                  <a:pt x="4049440" y="1141376"/>
                </a:cubicBezTo>
                <a:lnTo>
                  <a:pt x="4036492" y="1130586"/>
                </a:lnTo>
                <a:lnTo>
                  <a:pt x="4036492" y="1128428"/>
                </a:lnTo>
                <a:cubicBezTo>
                  <a:pt x="4036492" y="1126989"/>
                  <a:pt x="4037571" y="1126270"/>
                  <a:pt x="4039729" y="1126270"/>
                </a:cubicBezTo>
                <a:cubicBezTo>
                  <a:pt x="4042966" y="1128428"/>
                  <a:pt x="4049440" y="1129867"/>
                  <a:pt x="4059151" y="1130586"/>
                </a:cubicBezTo>
                <a:cubicBezTo>
                  <a:pt x="4072009" y="1127529"/>
                  <a:pt x="4078438" y="1122853"/>
                  <a:pt x="4078438" y="1116559"/>
                </a:cubicBezTo>
                <a:lnTo>
                  <a:pt x="4078438" y="1105769"/>
                </a:lnTo>
                <a:cubicBezTo>
                  <a:pt x="4084193" y="1100734"/>
                  <a:pt x="4087070" y="1096462"/>
                  <a:pt x="4087070" y="1092956"/>
                </a:cubicBezTo>
                <a:lnTo>
                  <a:pt x="4087070" y="1087561"/>
                </a:lnTo>
                <a:lnTo>
                  <a:pt x="4083833" y="1078929"/>
                </a:lnTo>
                <a:lnTo>
                  <a:pt x="4085991" y="1068139"/>
                </a:lnTo>
                <a:lnTo>
                  <a:pt x="4083833" y="1060586"/>
                </a:lnTo>
                <a:lnTo>
                  <a:pt x="4081675" y="1060586"/>
                </a:lnTo>
                <a:lnTo>
                  <a:pt x="4070885" y="1071376"/>
                </a:lnTo>
                <a:cubicBezTo>
                  <a:pt x="4062882" y="1076411"/>
                  <a:pt x="4056813" y="1078929"/>
                  <a:pt x="4052677" y="1078929"/>
                </a:cubicBezTo>
                <a:cubicBezTo>
                  <a:pt x="4039729" y="1076771"/>
                  <a:pt x="4033255" y="1071735"/>
                  <a:pt x="4033255" y="1063823"/>
                </a:cubicBezTo>
                <a:lnTo>
                  <a:pt x="4033255" y="1062744"/>
                </a:lnTo>
                <a:lnTo>
                  <a:pt x="4035413" y="1049796"/>
                </a:lnTo>
                <a:lnTo>
                  <a:pt x="4034334" y="1045480"/>
                </a:lnTo>
                <a:lnTo>
                  <a:pt x="4035413" y="1038062"/>
                </a:lnTo>
                <a:lnTo>
                  <a:pt x="4034334" y="1025114"/>
                </a:lnTo>
                <a:lnTo>
                  <a:pt x="4038650" y="991664"/>
                </a:lnTo>
                <a:lnTo>
                  <a:pt x="4036492" y="977772"/>
                </a:lnTo>
                <a:lnTo>
                  <a:pt x="4038650" y="975614"/>
                </a:lnTo>
                <a:lnTo>
                  <a:pt x="4040808" y="975614"/>
                </a:lnTo>
                <a:cubicBezTo>
                  <a:pt x="4044045" y="975614"/>
                  <a:pt x="4048361" y="978131"/>
                  <a:pt x="4053756" y="983167"/>
                </a:cubicBezTo>
                <a:cubicBezTo>
                  <a:pt x="4061040" y="986763"/>
                  <a:pt x="4071784" y="990316"/>
                  <a:pt x="4085991" y="993822"/>
                </a:cubicBezTo>
                <a:cubicBezTo>
                  <a:pt x="4086531" y="990135"/>
                  <a:pt x="4088689" y="986944"/>
                  <a:pt x="4092466" y="984246"/>
                </a:cubicBezTo>
                <a:lnTo>
                  <a:pt x="4092466" y="983167"/>
                </a:lnTo>
                <a:cubicBezTo>
                  <a:pt x="4088150" y="980829"/>
                  <a:pt x="4085991" y="975794"/>
                  <a:pt x="4085991" y="968061"/>
                </a:cubicBezTo>
                <a:lnTo>
                  <a:pt x="4087070" y="966982"/>
                </a:lnTo>
                <a:cubicBezTo>
                  <a:pt x="4083474" y="966982"/>
                  <a:pt x="4081675" y="964824"/>
                  <a:pt x="4081675" y="960508"/>
                </a:cubicBezTo>
                <a:cubicBezTo>
                  <a:pt x="4087430" y="958170"/>
                  <a:pt x="4090308" y="956372"/>
                  <a:pt x="4090308" y="955113"/>
                </a:cubicBezTo>
                <a:lnTo>
                  <a:pt x="4090308" y="949718"/>
                </a:lnTo>
                <a:lnTo>
                  <a:pt x="4084912" y="942165"/>
                </a:lnTo>
                <a:lnTo>
                  <a:pt x="4074122" y="943244"/>
                </a:lnTo>
                <a:lnTo>
                  <a:pt x="4073043" y="943244"/>
                </a:lnTo>
                <a:lnTo>
                  <a:pt x="4069806" y="941086"/>
                </a:lnTo>
                <a:lnTo>
                  <a:pt x="4068727" y="941086"/>
                </a:lnTo>
                <a:lnTo>
                  <a:pt x="4046203" y="943244"/>
                </a:lnTo>
                <a:cubicBezTo>
                  <a:pt x="4041887" y="941625"/>
                  <a:pt x="4039729" y="940186"/>
                  <a:pt x="4039729" y="938928"/>
                </a:cubicBezTo>
                <a:lnTo>
                  <a:pt x="4039729" y="936904"/>
                </a:lnTo>
                <a:lnTo>
                  <a:pt x="4041887" y="934747"/>
                </a:lnTo>
                <a:lnTo>
                  <a:pt x="4052677" y="934747"/>
                </a:lnTo>
                <a:lnTo>
                  <a:pt x="4063332" y="935826"/>
                </a:lnTo>
                <a:cubicBezTo>
                  <a:pt x="4080776" y="933488"/>
                  <a:pt x="4091566" y="929891"/>
                  <a:pt x="4095703" y="925036"/>
                </a:cubicBezTo>
                <a:lnTo>
                  <a:pt x="4105414" y="916404"/>
                </a:lnTo>
                <a:lnTo>
                  <a:pt x="4106493" y="916404"/>
                </a:lnTo>
                <a:cubicBezTo>
                  <a:pt x="4122588" y="921619"/>
                  <a:pt x="4133333" y="928767"/>
                  <a:pt x="4138728" y="937849"/>
                </a:cubicBezTo>
                <a:lnTo>
                  <a:pt x="4141965" y="947560"/>
                </a:lnTo>
                <a:lnTo>
                  <a:pt x="4132254" y="950797"/>
                </a:lnTo>
                <a:lnTo>
                  <a:pt x="4135491" y="965903"/>
                </a:lnTo>
                <a:cubicBezTo>
                  <a:pt x="4133333" y="968601"/>
                  <a:pt x="4132254" y="975075"/>
                  <a:pt x="4132254" y="985325"/>
                </a:cubicBezTo>
                <a:lnTo>
                  <a:pt x="4136570" y="1001375"/>
                </a:lnTo>
                <a:lnTo>
                  <a:pt x="4139807" y="1001375"/>
                </a:lnTo>
                <a:cubicBezTo>
                  <a:pt x="4164174" y="1011626"/>
                  <a:pt x="4176358" y="1018099"/>
                  <a:pt x="4176358" y="1020797"/>
                </a:cubicBezTo>
                <a:lnTo>
                  <a:pt x="4174200" y="1027271"/>
                </a:lnTo>
                <a:lnTo>
                  <a:pt x="4175279" y="1028350"/>
                </a:lnTo>
                <a:cubicBezTo>
                  <a:pt x="4177437" y="1028350"/>
                  <a:pt x="4178516" y="1026192"/>
                  <a:pt x="4178516" y="1021877"/>
                </a:cubicBezTo>
                <a:cubicBezTo>
                  <a:pt x="4187148" y="1020797"/>
                  <a:pt x="4191464" y="1019359"/>
                  <a:pt x="4191464" y="1017560"/>
                </a:cubicBezTo>
                <a:lnTo>
                  <a:pt x="4189306" y="1002454"/>
                </a:lnTo>
                <a:lnTo>
                  <a:pt x="4188227" y="1002454"/>
                </a:lnTo>
                <a:cubicBezTo>
                  <a:pt x="4188227" y="1006770"/>
                  <a:pt x="4185349" y="1008928"/>
                  <a:pt x="4179595" y="1008928"/>
                </a:cubicBezTo>
                <a:lnTo>
                  <a:pt x="4172042" y="1007849"/>
                </a:lnTo>
                <a:lnTo>
                  <a:pt x="4167726" y="1008928"/>
                </a:lnTo>
                <a:cubicBezTo>
                  <a:pt x="4166377" y="1006051"/>
                  <a:pt x="4164624" y="1004612"/>
                  <a:pt x="4162466" y="1004612"/>
                </a:cubicBezTo>
                <a:lnTo>
                  <a:pt x="4157071" y="1005691"/>
                </a:lnTo>
                <a:lnTo>
                  <a:pt x="4153834" y="1000296"/>
                </a:lnTo>
                <a:lnTo>
                  <a:pt x="4154913" y="992743"/>
                </a:lnTo>
                <a:lnTo>
                  <a:pt x="4154913" y="987483"/>
                </a:lnTo>
                <a:lnTo>
                  <a:pt x="4153834" y="971298"/>
                </a:lnTo>
                <a:lnTo>
                  <a:pt x="4157071" y="956192"/>
                </a:lnTo>
                <a:lnTo>
                  <a:pt x="4154913" y="949718"/>
                </a:lnTo>
                <a:lnTo>
                  <a:pt x="4161387" y="941086"/>
                </a:lnTo>
                <a:lnTo>
                  <a:pt x="4161387" y="937849"/>
                </a:lnTo>
                <a:cubicBezTo>
                  <a:pt x="4157790" y="933982"/>
                  <a:pt x="4155992" y="930431"/>
                  <a:pt x="4155992" y="927193"/>
                </a:cubicBezTo>
                <a:cubicBezTo>
                  <a:pt x="4159049" y="920899"/>
                  <a:pt x="4161207" y="917662"/>
                  <a:pt x="4162466" y="917483"/>
                </a:cubicBezTo>
                <a:lnTo>
                  <a:pt x="4164624" y="917483"/>
                </a:lnTo>
                <a:cubicBezTo>
                  <a:pt x="4172087" y="921260"/>
                  <a:pt x="4178156" y="925215"/>
                  <a:pt x="4182832" y="929352"/>
                </a:cubicBezTo>
                <a:cubicBezTo>
                  <a:pt x="4187148" y="929711"/>
                  <a:pt x="4189306" y="930790"/>
                  <a:pt x="4189306" y="932589"/>
                </a:cubicBezTo>
                <a:lnTo>
                  <a:pt x="4187148" y="935826"/>
                </a:lnTo>
                <a:lnTo>
                  <a:pt x="4191464" y="944323"/>
                </a:lnTo>
                <a:lnTo>
                  <a:pt x="4191464" y="946481"/>
                </a:lnTo>
                <a:lnTo>
                  <a:pt x="4189306" y="950797"/>
                </a:lnTo>
                <a:lnTo>
                  <a:pt x="4193622" y="969140"/>
                </a:lnTo>
                <a:lnTo>
                  <a:pt x="4192543" y="977772"/>
                </a:lnTo>
                <a:cubicBezTo>
                  <a:pt x="4196139" y="979390"/>
                  <a:pt x="4197938" y="981189"/>
                  <a:pt x="4197938" y="983167"/>
                </a:cubicBezTo>
                <a:cubicBezTo>
                  <a:pt x="4216551" y="980649"/>
                  <a:pt x="4225857" y="978851"/>
                  <a:pt x="4225857" y="977772"/>
                </a:cubicBezTo>
                <a:lnTo>
                  <a:pt x="4228015" y="974535"/>
                </a:lnTo>
                <a:cubicBezTo>
                  <a:pt x="4228015" y="973456"/>
                  <a:pt x="4226577" y="972377"/>
                  <a:pt x="4223699" y="971298"/>
                </a:cubicBezTo>
                <a:lnTo>
                  <a:pt x="4222620" y="970219"/>
                </a:lnTo>
                <a:lnTo>
                  <a:pt x="4222620" y="965903"/>
                </a:lnTo>
                <a:lnTo>
                  <a:pt x="4228015" y="959429"/>
                </a:lnTo>
                <a:lnTo>
                  <a:pt x="4223699" y="946481"/>
                </a:lnTo>
                <a:lnTo>
                  <a:pt x="4223699" y="945402"/>
                </a:lnTo>
                <a:cubicBezTo>
                  <a:pt x="4223699" y="943424"/>
                  <a:pt x="4225498" y="942345"/>
                  <a:pt x="4229094" y="942165"/>
                </a:cubicBezTo>
                <a:lnTo>
                  <a:pt x="4229094" y="940007"/>
                </a:lnTo>
                <a:cubicBezTo>
                  <a:pt x="4224778" y="937939"/>
                  <a:pt x="4217989" y="936545"/>
                  <a:pt x="4208728" y="935826"/>
                </a:cubicBezTo>
                <a:lnTo>
                  <a:pt x="4202254" y="938928"/>
                </a:lnTo>
                <a:lnTo>
                  <a:pt x="4195780" y="938928"/>
                </a:lnTo>
                <a:lnTo>
                  <a:pt x="4193622" y="936904"/>
                </a:lnTo>
                <a:lnTo>
                  <a:pt x="4193622" y="934747"/>
                </a:lnTo>
                <a:cubicBezTo>
                  <a:pt x="4197039" y="930431"/>
                  <a:pt x="4204232" y="928273"/>
                  <a:pt x="4215202" y="928273"/>
                </a:cubicBezTo>
                <a:lnTo>
                  <a:pt x="4216281" y="928273"/>
                </a:lnTo>
                <a:lnTo>
                  <a:pt x="4225857" y="930431"/>
                </a:lnTo>
                <a:cubicBezTo>
                  <a:pt x="4229993" y="930071"/>
                  <a:pt x="4233230" y="928992"/>
                  <a:pt x="4235568" y="927193"/>
                </a:cubicBezTo>
                <a:lnTo>
                  <a:pt x="4238805" y="928273"/>
                </a:lnTo>
                <a:lnTo>
                  <a:pt x="4237726" y="927193"/>
                </a:lnTo>
                <a:lnTo>
                  <a:pt x="4237726" y="925036"/>
                </a:lnTo>
                <a:cubicBezTo>
                  <a:pt x="4241323" y="922158"/>
                  <a:pt x="4243121" y="917842"/>
                  <a:pt x="4243121" y="912088"/>
                </a:cubicBezTo>
                <a:close/>
                <a:moveTo>
                  <a:pt x="4661491" y="910670"/>
                </a:moveTo>
                <a:lnTo>
                  <a:pt x="4661491" y="912827"/>
                </a:lnTo>
                <a:lnTo>
                  <a:pt x="4660412" y="912827"/>
                </a:lnTo>
                <a:lnTo>
                  <a:pt x="4661491" y="915930"/>
                </a:lnTo>
                <a:lnTo>
                  <a:pt x="4660412" y="919166"/>
                </a:lnTo>
                <a:lnTo>
                  <a:pt x="4662570" y="919166"/>
                </a:lnTo>
                <a:lnTo>
                  <a:pt x="4662570" y="910670"/>
                </a:lnTo>
                <a:close/>
                <a:moveTo>
                  <a:pt x="4761973" y="904195"/>
                </a:moveTo>
                <a:lnTo>
                  <a:pt x="4761973" y="907432"/>
                </a:lnTo>
                <a:lnTo>
                  <a:pt x="4763052" y="907432"/>
                </a:lnTo>
                <a:lnTo>
                  <a:pt x="4763052" y="904195"/>
                </a:lnTo>
                <a:close/>
                <a:moveTo>
                  <a:pt x="7211563" y="900281"/>
                </a:moveTo>
                <a:lnTo>
                  <a:pt x="7211563" y="902438"/>
                </a:lnTo>
                <a:lnTo>
                  <a:pt x="7212642" y="902438"/>
                </a:lnTo>
                <a:lnTo>
                  <a:pt x="7214800" y="900281"/>
                </a:lnTo>
                <a:close/>
                <a:moveTo>
                  <a:pt x="41137" y="899914"/>
                </a:moveTo>
                <a:lnTo>
                  <a:pt x="42216" y="899914"/>
                </a:lnTo>
                <a:cubicBezTo>
                  <a:pt x="42216" y="901713"/>
                  <a:pt x="43654" y="902792"/>
                  <a:pt x="46532" y="903151"/>
                </a:cubicBezTo>
                <a:lnTo>
                  <a:pt x="61638" y="902072"/>
                </a:lnTo>
                <a:lnTo>
                  <a:pt x="62717" y="902072"/>
                </a:lnTo>
                <a:lnTo>
                  <a:pt x="67033" y="904230"/>
                </a:lnTo>
                <a:lnTo>
                  <a:pt x="67033" y="940377"/>
                </a:lnTo>
                <a:lnTo>
                  <a:pt x="95087" y="944693"/>
                </a:lnTo>
                <a:lnTo>
                  <a:pt x="99403" y="943614"/>
                </a:lnTo>
                <a:lnTo>
                  <a:pt x="101561" y="943614"/>
                </a:lnTo>
                <a:lnTo>
                  <a:pt x="103719" y="945772"/>
                </a:lnTo>
                <a:lnTo>
                  <a:pt x="112351" y="940377"/>
                </a:lnTo>
                <a:lnTo>
                  <a:pt x="117746" y="940377"/>
                </a:lnTo>
                <a:cubicBezTo>
                  <a:pt x="117746" y="942535"/>
                  <a:pt x="119544" y="943614"/>
                  <a:pt x="123141" y="943614"/>
                </a:cubicBezTo>
                <a:lnTo>
                  <a:pt x="126378" y="941456"/>
                </a:lnTo>
                <a:lnTo>
                  <a:pt x="128536" y="943614"/>
                </a:lnTo>
                <a:lnTo>
                  <a:pt x="146879" y="943614"/>
                </a:lnTo>
                <a:cubicBezTo>
                  <a:pt x="150475" y="943614"/>
                  <a:pt x="152274" y="942535"/>
                  <a:pt x="152274" y="940377"/>
                </a:cubicBezTo>
                <a:lnTo>
                  <a:pt x="154432" y="940377"/>
                </a:lnTo>
                <a:cubicBezTo>
                  <a:pt x="156410" y="942535"/>
                  <a:pt x="165402" y="943614"/>
                  <a:pt x="181407" y="943614"/>
                </a:cubicBezTo>
                <a:lnTo>
                  <a:pt x="185723" y="942535"/>
                </a:lnTo>
                <a:lnTo>
                  <a:pt x="185723" y="944693"/>
                </a:lnTo>
                <a:lnTo>
                  <a:pt x="191118" y="943614"/>
                </a:lnTo>
                <a:lnTo>
                  <a:pt x="222409" y="943614"/>
                </a:lnTo>
                <a:lnTo>
                  <a:pt x="226725" y="944693"/>
                </a:lnTo>
                <a:lnTo>
                  <a:pt x="231041" y="943614"/>
                </a:lnTo>
                <a:lnTo>
                  <a:pt x="232121" y="943614"/>
                </a:lnTo>
                <a:lnTo>
                  <a:pt x="237516" y="944693"/>
                </a:lnTo>
                <a:lnTo>
                  <a:pt x="237516" y="942535"/>
                </a:lnTo>
                <a:lnTo>
                  <a:pt x="246148" y="942535"/>
                </a:lnTo>
                <a:lnTo>
                  <a:pt x="248306" y="944693"/>
                </a:lnTo>
                <a:lnTo>
                  <a:pt x="248306" y="945772"/>
                </a:lnTo>
                <a:lnTo>
                  <a:pt x="254780" y="943614"/>
                </a:lnTo>
                <a:lnTo>
                  <a:pt x="256938" y="945772"/>
                </a:lnTo>
                <a:lnTo>
                  <a:pt x="256938" y="952246"/>
                </a:lnTo>
                <a:lnTo>
                  <a:pt x="259096" y="952246"/>
                </a:lnTo>
                <a:lnTo>
                  <a:pt x="259096" y="970589"/>
                </a:lnTo>
                <a:lnTo>
                  <a:pt x="258017" y="970589"/>
                </a:lnTo>
                <a:lnTo>
                  <a:pt x="254780" y="969510"/>
                </a:lnTo>
                <a:lnTo>
                  <a:pt x="252622" y="972747"/>
                </a:lnTo>
                <a:cubicBezTo>
                  <a:pt x="255499" y="972747"/>
                  <a:pt x="256938" y="973466"/>
                  <a:pt x="256938" y="974905"/>
                </a:cubicBezTo>
                <a:lnTo>
                  <a:pt x="256938" y="980300"/>
                </a:lnTo>
                <a:lnTo>
                  <a:pt x="259096" y="980300"/>
                </a:lnTo>
                <a:lnTo>
                  <a:pt x="259096" y="988932"/>
                </a:lnTo>
                <a:lnTo>
                  <a:pt x="256938" y="988932"/>
                </a:lnTo>
                <a:lnTo>
                  <a:pt x="256938" y="995406"/>
                </a:lnTo>
                <a:lnTo>
                  <a:pt x="254780" y="997564"/>
                </a:lnTo>
                <a:lnTo>
                  <a:pt x="248306" y="997564"/>
                </a:lnTo>
                <a:lnTo>
                  <a:pt x="221330" y="998643"/>
                </a:lnTo>
                <a:lnTo>
                  <a:pt x="221330" y="1000801"/>
                </a:lnTo>
                <a:lnTo>
                  <a:pt x="213777" y="1000801"/>
                </a:lnTo>
                <a:lnTo>
                  <a:pt x="213777" y="998643"/>
                </a:lnTo>
                <a:lnTo>
                  <a:pt x="212698" y="998643"/>
                </a:lnTo>
                <a:cubicBezTo>
                  <a:pt x="204965" y="998643"/>
                  <a:pt x="199211" y="997564"/>
                  <a:pt x="195434" y="995406"/>
                </a:cubicBezTo>
                <a:cubicBezTo>
                  <a:pt x="195434" y="997564"/>
                  <a:pt x="190758" y="998643"/>
                  <a:pt x="181407" y="998643"/>
                </a:cubicBezTo>
                <a:lnTo>
                  <a:pt x="181407" y="1000801"/>
                </a:lnTo>
                <a:lnTo>
                  <a:pt x="170617" y="1000801"/>
                </a:lnTo>
                <a:lnTo>
                  <a:pt x="170617" y="998643"/>
                </a:lnTo>
                <a:lnTo>
                  <a:pt x="163064" y="998643"/>
                </a:lnTo>
                <a:lnTo>
                  <a:pt x="163064" y="1000801"/>
                </a:lnTo>
                <a:lnTo>
                  <a:pt x="150116" y="1000801"/>
                </a:lnTo>
                <a:lnTo>
                  <a:pt x="150116" y="998643"/>
                </a:lnTo>
                <a:lnTo>
                  <a:pt x="122062" y="998643"/>
                </a:lnTo>
                <a:lnTo>
                  <a:pt x="122062" y="995406"/>
                </a:lnTo>
                <a:lnTo>
                  <a:pt x="119904" y="995406"/>
                </a:lnTo>
                <a:lnTo>
                  <a:pt x="119904" y="998643"/>
                </a:lnTo>
                <a:lnTo>
                  <a:pt x="114509" y="998643"/>
                </a:lnTo>
                <a:lnTo>
                  <a:pt x="94008" y="996485"/>
                </a:lnTo>
                <a:cubicBezTo>
                  <a:pt x="87534" y="997564"/>
                  <a:pt x="84297" y="999003"/>
                  <a:pt x="84297" y="1000801"/>
                </a:cubicBezTo>
                <a:lnTo>
                  <a:pt x="82139" y="1000801"/>
                </a:lnTo>
                <a:cubicBezTo>
                  <a:pt x="82139" y="998643"/>
                  <a:pt x="79621" y="997564"/>
                  <a:pt x="74586" y="997564"/>
                </a:cubicBezTo>
                <a:lnTo>
                  <a:pt x="53006" y="998643"/>
                </a:lnTo>
                <a:lnTo>
                  <a:pt x="53006" y="1000801"/>
                </a:lnTo>
                <a:lnTo>
                  <a:pt x="49769" y="1000801"/>
                </a:lnTo>
                <a:lnTo>
                  <a:pt x="49769" y="998643"/>
                </a:lnTo>
                <a:lnTo>
                  <a:pt x="45453" y="998643"/>
                </a:lnTo>
                <a:lnTo>
                  <a:pt x="45453" y="1000801"/>
                </a:lnTo>
                <a:lnTo>
                  <a:pt x="37900" y="1000801"/>
                </a:lnTo>
                <a:cubicBezTo>
                  <a:pt x="37900" y="998643"/>
                  <a:pt x="35382" y="997564"/>
                  <a:pt x="30347" y="997564"/>
                </a:cubicBezTo>
                <a:lnTo>
                  <a:pt x="26031" y="998643"/>
                </a:lnTo>
                <a:lnTo>
                  <a:pt x="15241" y="996485"/>
                </a:lnTo>
                <a:lnTo>
                  <a:pt x="14162" y="997564"/>
                </a:lnTo>
                <a:lnTo>
                  <a:pt x="13083" y="996485"/>
                </a:lnTo>
                <a:lnTo>
                  <a:pt x="14162" y="985695"/>
                </a:lnTo>
                <a:cubicBezTo>
                  <a:pt x="14162" y="969690"/>
                  <a:pt x="13083" y="958181"/>
                  <a:pt x="10925" y="951167"/>
                </a:cubicBezTo>
                <a:lnTo>
                  <a:pt x="13083" y="912863"/>
                </a:lnTo>
                <a:lnTo>
                  <a:pt x="12004" y="904230"/>
                </a:lnTo>
                <a:lnTo>
                  <a:pt x="15241" y="902072"/>
                </a:lnTo>
                <a:lnTo>
                  <a:pt x="18478" y="902072"/>
                </a:lnTo>
                <a:lnTo>
                  <a:pt x="32505" y="903151"/>
                </a:lnTo>
                <a:cubicBezTo>
                  <a:pt x="38259" y="902612"/>
                  <a:pt x="41137" y="901892"/>
                  <a:pt x="41137" y="900993"/>
                </a:cubicBezTo>
                <a:close/>
                <a:moveTo>
                  <a:pt x="4766289" y="890303"/>
                </a:moveTo>
                <a:lnTo>
                  <a:pt x="4764131" y="897856"/>
                </a:lnTo>
                <a:lnTo>
                  <a:pt x="4764131" y="899879"/>
                </a:lnTo>
                <a:lnTo>
                  <a:pt x="4765210" y="899879"/>
                </a:lnTo>
                <a:lnTo>
                  <a:pt x="4767368" y="891382"/>
                </a:lnTo>
                <a:lnTo>
                  <a:pt x="4767368" y="890303"/>
                </a:lnTo>
                <a:close/>
                <a:moveTo>
                  <a:pt x="4763052" y="888145"/>
                </a:moveTo>
                <a:cubicBezTo>
                  <a:pt x="4757298" y="892821"/>
                  <a:pt x="4754420" y="896732"/>
                  <a:pt x="4754420" y="899879"/>
                </a:cubicBezTo>
                <a:lnTo>
                  <a:pt x="4757657" y="902037"/>
                </a:lnTo>
                <a:lnTo>
                  <a:pt x="4763052" y="894619"/>
                </a:lnTo>
                <a:close/>
                <a:moveTo>
                  <a:pt x="1039862" y="876986"/>
                </a:moveTo>
                <a:lnTo>
                  <a:pt x="1042022" y="876986"/>
                </a:lnTo>
                <a:lnTo>
                  <a:pt x="1045258" y="880223"/>
                </a:lnTo>
                <a:lnTo>
                  <a:pt x="1044180" y="881302"/>
                </a:lnTo>
                <a:lnTo>
                  <a:pt x="1042022" y="881302"/>
                </a:lnTo>
                <a:lnTo>
                  <a:pt x="1038648" y="878065"/>
                </a:lnTo>
                <a:close/>
                <a:moveTo>
                  <a:pt x="4758736" y="873174"/>
                </a:moveTo>
                <a:lnTo>
                  <a:pt x="4759815" y="873174"/>
                </a:lnTo>
                <a:lnTo>
                  <a:pt x="4765210" y="875332"/>
                </a:lnTo>
                <a:lnTo>
                  <a:pt x="4765210" y="876411"/>
                </a:lnTo>
                <a:lnTo>
                  <a:pt x="4763052" y="878569"/>
                </a:lnTo>
                <a:lnTo>
                  <a:pt x="4761973" y="878569"/>
                </a:lnTo>
                <a:lnTo>
                  <a:pt x="4757657" y="874253"/>
                </a:lnTo>
                <a:close/>
                <a:moveTo>
                  <a:pt x="4770605" y="871015"/>
                </a:moveTo>
                <a:lnTo>
                  <a:pt x="4770605" y="873174"/>
                </a:lnTo>
                <a:lnTo>
                  <a:pt x="4771684" y="873174"/>
                </a:lnTo>
                <a:lnTo>
                  <a:pt x="4771684" y="871015"/>
                </a:lnTo>
                <a:close/>
                <a:moveTo>
                  <a:pt x="4754420" y="871015"/>
                </a:moveTo>
                <a:lnTo>
                  <a:pt x="4752262" y="874253"/>
                </a:lnTo>
                <a:lnTo>
                  <a:pt x="4754420" y="877490"/>
                </a:lnTo>
                <a:lnTo>
                  <a:pt x="4751183" y="882885"/>
                </a:lnTo>
                <a:lnTo>
                  <a:pt x="4752262" y="882885"/>
                </a:lnTo>
                <a:lnTo>
                  <a:pt x="4761973" y="880727"/>
                </a:lnTo>
                <a:lnTo>
                  <a:pt x="4763052" y="883829"/>
                </a:lnTo>
                <a:lnTo>
                  <a:pt x="4764131" y="883829"/>
                </a:lnTo>
                <a:cubicBezTo>
                  <a:pt x="4764131" y="878884"/>
                  <a:pt x="4765570" y="876411"/>
                  <a:pt x="4768447" y="876411"/>
                </a:cubicBezTo>
                <a:lnTo>
                  <a:pt x="4768447" y="874253"/>
                </a:lnTo>
                <a:lnTo>
                  <a:pt x="4767368" y="875332"/>
                </a:lnTo>
                <a:lnTo>
                  <a:pt x="4766289" y="875332"/>
                </a:lnTo>
                <a:lnTo>
                  <a:pt x="4758736" y="871015"/>
                </a:lnTo>
                <a:lnTo>
                  <a:pt x="4757657" y="872095"/>
                </a:lnTo>
                <a:lnTo>
                  <a:pt x="4756578" y="872095"/>
                </a:lnTo>
                <a:lnTo>
                  <a:pt x="4755499" y="871015"/>
                </a:lnTo>
                <a:close/>
                <a:moveTo>
                  <a:pt x="1186338" y="867140"/>
                </a:moveTo>
                <a:lnTo>
                  <a:pt x="1185259" y="868219"/>
                </a:lnTo>
                <a:lnTo>
                  <a:pt x="1185259" y="869298"/>
                </a:lnTo>
                <a:lnTo>
                  <a:pt x="1203871" y="873614"/>
                </a:lnTo>
                <a:lnTo>
                  <a:pt x="1208322" y="873614"/>
                </a:lnTo>
                <a:lnTo>
                  <a:pt x="1208322" y="872535"/>
                </a:lnTo>
                <a:cubicBezTo>
                  <a:pt x="1195555" y="870377"/>
                  <a:pt x="1188226" y="868579"/>
                  <a:pt x="1186338" y="867140"/>
                </a:cubicBezTo>
                <a:close/>
                <a:moveTo>
                  <a:pt x="4765210" y="866834"/>
                </a:moveTo>
                <a:lnTo>
                  <a:pt x="4765210" y="871015"/>
                </a:lnTo>
                <a:lnTo>
                  <a:pt x="4766289" y="871015"/>
                </a:lnTo>
                <a:lnTo>
                  <a:pt x="4766289" y="866834"/>
                </a:lnTo>
                <a:close/>
                <a:moveTo>
                  <a:pt x="1183102" y="860531"/>
                </a:moveTo>
                <a:lnTo>
                  <a:pt x="1183102" y="862689"/>
                </a:lnTo>
                <a:lnTo>
                  <a:pt x="1184181" y="862689"/>
                </a:lnTo>
                <a:lnTo>
                  <a:pt x="1184181" y="860531"/>
                </a:lnTo>
                <a:close/>
                <a:moveTo>
                  <a:pt x="4665807" y="859281"/>
                </a:moveTo>
                <a:lnTo>
                  <a:pt x="4665807" y="860360"/>
                </a:lnTo>
                <a:lnTo>
                  <a:pt x="4671202" y="860360"/>
                </a:lnTo>
                <a:lnTo>
                  <a:pt x="4671202" y="859281"/>
                </a:lnTo>
                <a:close/>
                <a:moveTo>
                  <a:pt x="4659333" y="859281"/>
                </a:moveTo>
                <a:lnTo>
                  <a:pt x="4659333" y="860360"/>
                </a:lnTo>
                <a:lnTo>
                  <a:pt x="4661491" y="860360"/>
                </a:lnTo>
                <a:lnTo>
                  <a:pt x="4661491" y="859281"/>
                </a:lnTo>
                <a:close/>
                <a:moveTo>
                  <a:pt x="4653938" y="858202"/>
                </a:moveTo>
                <a:lnTo>
                  <a:pt x="4653938" y="859281"/>
                </a:lnTo>
                <a:lnTo>
                  <a:pt x="4657175" y="859281"/>
                </a:lnTo>
                <a:lnTo>
                  <a:pt x="4657175" y="858202"/>
                </a:lnTo>
                <a:close/>
                <a:moveTo>
                  <a:pt x="8254444" y="857702"/>
                </a:moveTo>
                <a:lnTo>
                  <a:pt x="8254444" y="862962"/>
                </a:lnTo>
                <a:lnTo>
                  <a:pt x="8255522" y="862962"/>
                </a:lnTo>
                <a:lnTo>
                  <a:pt x="8255522" y="857702"/>
                </a:lnTo>
                <a:close/>
                <a:moveTo>
                  <a:pt x="4585826" y="856044"/>
                </a:moveTo>
                <a:lnTo>
                  <a:pt x="4583668" y="859281"/>
                </a:lnTo>
                <a:lnTo>
                  <a:pt x="4589063" y="859281"/>
                </a:lnTo>
                <a:close/>
                <a:moveTo>
                  <a:pt x="218363" y="855643"/>
                </a:moveTo>
                <a:lnTo>
                  <a:pt x="218363" y="858880"/>
                </a:lnTo>
                <a:lnTo>
                  <a:pt x="219442" y="858880"/>
                </a:lnTo>
                <a:lnTo>
                  <a:pt x="219442" y="855643"/>
                </a:lnTo>
                <a:close/>
                <a:moveTo>
                  <a:pt x="1185259" y="851764"/>
                </a:moveTo>
                <a:lnTo>
                  <a:pt x="1184181" y="857294"/>
                </a:lnTo>
                <a:lnTo>
                  <a:pt x="1184181" y="858373"/>
                </a:lnTo>
                <a:lnTo>
                  <a:pt x="1189709" y="858373"/>
                </a:lnTo>
                <a:lnTo>
                  <a:pt x="1188632" y="851764"/>
                </a:lnTo>
                <a:close/>
                <a:moveTo>
                  <a:pt x="7710909" y="851363"/>
                </a:moveTo>
                <a:lnTo>
                  <a:pt x="7715225" y="855814"/>
                </a:lnTo>
                <a:cubicBezTo>
                  <a:pt x="7714146" y="852846"/>
                  <a:pt x="7713067" y="851363"/>
                  <a:pt x="7711988" y="851363"/>
                </a:cubicBezTo>
                <a:close/>
                <a:moveTo>
                  <a:pt x="1176492" y="847448"/>
                </a:moveTo>
                <a:lnTo>
                  <a:pt x="1176492" y="848527"/>
                </a:lnTo>
                <a:lnTo>
                  <a:pt x="1178785" y="848527"/>
                </a:lnTo>
                <a:lnTo>
                  <a:pt x="1178785" y="847448"/>
                </a:lnTo>
                <a:close/>
                <a:moveTo>
                  <a:pt x="222814" y="846876"/>
                </a:moveTo>
                <a:lnTo>
                  <a:pt x="222814" y="850248"/>
                </a:lnTo>
                <a:lnTo>
                  <a:pt x="223893" y="850248"/>
                </a:lnTo>
                <a:lnTo>
                  <a:pt x="223893" y="846876"/>
                </a:lnTo>
                <a:close/>
                <a:moveTo>
                  <a:pt x="7191197" y="845790"/>
                </a:moveTo>
                <a:lnTo>
                  <a:pt x="7189039" y="847814"/>
                </a:lnTo>
                <a:lnTo>
                  <a:pt x="7189039" y="848893"/>
                </a:lnTo>
                <a:lnTo>
                  <a:pt x="7190118" y="848893"/>
                </a:lnTo>
                <a:lnTo>
                  <a:pt x="7192276" y="846870"/>
                </a:lnTo>
                <a:lnTo>
                  <a:pt x="7192276" y="845790"/>
                </a:lnTo>
                <a:close/>
                <a:moveTo>
                  <a:pt x="4569641" y="843231"/>
                </a:moveTo>
                <a:lnTo>
                  <a:pt x="4569641" y="844310"/>
                </a:lnTo>
                <a:lnTo>
                  <a:pt x="4575036" y="845389"/>
                </a:lnTo>
                <a:cubicBezTo>
                  <a:pt x="4575036" y="843950"/>
                  <a:pt x="4573957" y="843231"/>
                  <a:pt x="4571799" y="843231"/>
                </a:cubicBezTo>
                <a:close/>
                <a:moveTo>
                  <a:pt x="643343" y="843132"/>
                </a:moveTo>
                <a:lnTo>
                  <a:pt x="643343" y="845155"/>
                </a:lnTo>
                <a:lnTo>
                  <a:pt x="644422" y="845155"/>
                </a:lnTo>
                <a:lnTo>
                  <a:pt x="644422" y="843132"/>
                </a:lnTo>
                <a:close/>
                <a:moveTo>
                  <a:pt x="236032" y="842560"/>
                </a:moveTo>
                <a:lnTo>
                  <a:pt x="236032" y="845797"/>
                </a:lnTo>
                <a:lnTo>
                  <a:pt x="238325" y="845797"/>
                </a:lnTo>
                <a:lnTo>
                  <a:pt x="238325" y="842560"/>
                </a:lnTo>
                <a:close/>
                <a:moveTo>
                  <a:pt x="73912" y="842560"/>
                </a:moveTo>
                <a:lnTo>
                  <a:pt x="73912" y="845797"/>
                </a:lnTo>
                <a:lnTo>
                  <a:pt x="74991" y="845797"/>
                </a:lnTo>
                <a:lnTo>
                  <a:pt x="74991" y="842560"/>
                </a:lnTo>
                <a:close/>
                <a:moveTo>
                  <a:pt x="7628500" y="837335"/>
                </a:moveTo>
                <a:cubicBezTo>
                  <a:pt x="7625533" y="837335"/>
                  <a:pt x="7623330" y="838774"/>
                  <a:pt x="7621891" y="841651"/>
                </a:cubicBezTo>
                <a:lnTo>
                  <a:pt x="7621891" y="845967"/>
                </a:lnTo>
                <a:lnTo>
                  <a:pt x="7622970" y="845967"/>
                </a:lnTo>
                <a:cubicBezTo>
                  <a:pt x="7627376" y="843090"/>
                  <a:pt x="7629579" y="840213"/>
                  <a:pt x="7629579" y="837335"/>
                </a:cubicBezTo>
                <a:close/>
                <a:moveTo>
                  <a:pt x="8231784" y="837201"/>
                </a:moveTo>
                <a:lnTo>
                  <a:pt x="8229626" y="839359"/>
                </a:lnTo>
                <a:lnTo>
                  <a:pt x="8229626" y="843675"/>
                </a:lnTo>
                <a:lnTo>
                  <a:pt x="8235021" y="846912"/>
                </a:lnTo>
                <a:lnTo>
                  <a:pt x="8237179" y="846912"/>
                </a:lnTo>
                <a:lnTo>
                  <a:pt x="8237179" y="842596"/>
                </a:lnTo>
                <a:close/>
                <a:moveTo>
                  <a:pt x="232795" y="837165"/>
                </a:moveTo>
                <a:lnTo>
                  <a:pt x="232795" y="839323"/>
                </a:lnTo>
                <a:lnTo>
                  <a:pt x="233874" y="839323"/>
                </a:lnTo>
                <a:lnTo>
                  <a:pt x="233874" y="837165"/>
                </a:lnTo>
                <a:close/>
                <a:moveTo>
                  <a:pt x="753671" y="835714"/>
                </a:moveTo>
                <a:lnTo>
                  <a:pt x="753671" y="836793"/>
                </a:lnTo>
                <a:lnTo>
                  <a:pt x="755829" y="838816"/>
                </a:lnTo>
                <a:lnTo>
                  <a:pt x="755829" y="837737"/>
                </a:lnTo>
                <a:close/>
                <a:moveTo>
                  <a:pt x="78362" y="832714"/>
                </a:moveTo>
                <a:cubicBezTo>
                  <a:pt x="76924" y="832714"/>
                  <a:pt x="76204" y="833838"/>
                  <a:pt x="76204" y="836086"/>
                </a:cubicBezTo>
                <a:lnTo>
                  <a:pt x="76204" y="838244"/>
                </a:lnTo>
                <a:lnTo>
                  <a:pt x="77283" y="838244"/>
                </a:lnTo>
                <a:close/>
                <a:moveTo>
                  <a:pt x="4656096" y="832576"/>
                </a:moveTo>
                <a:lnTo>
                  <a:pt x="4655017" y="837836"/>
                </a:lnTo>
                <a:lnTo>
                  <a:pt x="4658254" y="851863"/>
                </a:lnTo>
                <a:lnTo>
                  <a:pt x="4659333" y="851863"/>
                </a:lnTo>
                <a:lnTo>
                  <a:pt x="4659333" y="850784"/>
                </a:lnTo>
                <a:lnTo>
                  <a:pt x="4656096" y="838915"/>
                </a:lnTo>
                <a:lnTo>
                  <a:pt x="4657175" y="833655"/>
                </a:lnTo>
                <a:lnTo>
                  <a:pt x="4657175" y="832576"/>
                </a:lnTo>
                <a:close/>
                <a:moveTo>
                  <a:pt x="7574685" y="831806"/>
                </a:moveTo>
                <a:lnTo>
                  <a:pt x="7574685" y="833019"/>
                </a:lnTo>
                <a:lnTo>
                  <a:pt x="7576843" y="833019"/>
                </a:lnTo>
                <a:lnTo>
                  <a:pt x="7576843" y="831806"/>
                </a:lnTo>
                <a:close/>
                <a:moveTo>
                  <a:pt x="3230639" y="831398"/>
                </a:moveTo>
                <a:lnTo>
                  <a:pt x="3228481" y="833557"/>
                </a:lnTo>
                <a:lnTo>
                  <a:pt x="3229560" y="838817"/>
                </a:lnTo>
                <a:lnTo>
                  <a:pt x="3234820" y="837873"/>
                </a:lnTo>
                <a:lnTo>
                  <a:pt x="3238057" y="837873"/>
                </a:lnTo>
                <a:lnTo>
                  <a:pt x="3241159" y="840975"/>
                </a:lnTo>
                <a:lnTo>
                  <a:pt x="3241159" y="846235"/>
                </a:lnTo>
                <a:lnTo>
                  <a:pt x="3239136" y="849472"/>
                </a:lnTo>
                <a:lnTo>
                  <a:pt x="3239136" y="850551"/>
                </a:lnTo>
                <a:lnTo>
                  <a:pt x="3241159" y="852709"/>
                </a:lnTo>
                <a:lnTo>
                  <a:pt x="3246554" y="846235"/>
                </a:lnTo>
                <a:lnTo>
                  <a:pt x="3246554" y="839896"/>
                </a:lnTo>
                <a:lnTo>
                  <a:pt x="3233741" y="831398"/>
                </a:lnTo>
                <a:close/>
                <a:moveTo>
                  <a:pt x="7609753" y="830726"/>
                </a:moveTo>
                <a:lnTo>
                  <a:pt x="7609753" y="834098"/>
                </a:lnTo>
                <a:lnTo>
                  <a:pt x="7610966" y="834098"/>
                </a:lnTo>
                <a:lnTo>
                  <a:pt x="7610966" y="830726"/>
                </a:lnTo>
                <a:close/>
                <a:moveTo>
                  <a:pt x="4700335" y="830418"/>
                </a:moveTo>
                <a:cubicBezTo>
                  <a:pt x="4694581" y="834014"/>
                  <a:pt x="4688466" y="835813"/>
                  <a:pt x="4681992" y="835813"/>
                </a:cubicBezTo>
                <a:lnTo>
                  <a:pt x="4680913" y="835813"/>
                </a:lnTo>
                <a:lnTo>
                  <a:pt x="4681992" y="841073"/>
                </a:lnTo>
                <a:lnTo>
                  <a:pt x="4681992" y="844310"/>
                </a:lnTo>
                <a:lnTo>
                  <a:pt x="4674439" y="854965"/>
                </a:lnTo>
                <a:lnTo>
                  <a:pt x="4674439" y="859281"/>
                </a:lnTo>
                <a:cubicBezTo>
                  <a:pt x="4680913" y="859281"/>
                  <a:pt x="4684150" y="862833"/>
                  <a:pt x="4684150" y="869936"/>
                </a:cubicBezTo>
                <a:cubicBezTo>
                  <a:pt x="4684150" y="871556"/>
                  <a:pt x="4681992" y="874792"/>
                  <a:pt x="4677676" y="879648"/>
                </a:cubicBezTo>
                <a:lnTo>
                  <a:pt x="4680913" y="887066"/>
                </a:lnTo>
                <a:lnTo>
                  <a:pt x="4675518" y="902037"/>
                </a:lnTo>
                <a:lnTo>
                  <a:pt x="4683071" y="908511"/>
                </a:lnTo>
                <a:cubicBezTo>
                  <a:pt x="4686848" y="908511"/>
                  <a:pt x="4690444" y="907072"/>
                  <a:pt x="4693861" y="904195"/>
                </a:cubicBezTo>
                <a:lnTo>
                  <a:pt x="4700335" y="904195"/>
                </a:lnTo>
                <a:cubicBezTo>
                  <a:pt x="4708248" y="907971"/>
                  <a:pt x="4712204" y="910489"/>
                  <a:pt x="4712204" y="911748"/>
                </a:cubicBezTo>
                <a:lnTo>
                  <a:pt x="4713283" y="910670"/>
                </a:lnTo>
                <a:lnTo>
                  <a:pt x="4720971" y="910670"/>
                </a:lnTo>
                <a:lnTo>
                  <a:pt x="4724208" y="912827"/>
                </a:lnTo>
                <a:lnTo>
                  <a:pt x="4729603" y="906354"/>
                </a:lnTo>
                <a:lnTo>
                  <a:pt x="4727445" y="902037"/>
                </a:lnTo>
                <a:lnTo>
                  <a:pt x="4728524" y="897856"/>
                </a:lnTo>
                <a:cubicBezTo>
                  <a:pt x="4726366" y="897856"/>
                  <a:pt x="4725287" y="897137"/>
                  <a:pt x="4725287" y="895698"/>
                </a:cubicBezTo>
                <a:lnTo>
                  <a:pt x="4725287" y="892461"/>
                </a:lnTo>
                <a:cubicBezTo>
                  <a:pt x="4727445" y="889763"/>
                  <a:pt x="4728524" y="887245"/>
                  <a:pt x="4728524" y="884908"/>
                </a:cubicBezTo>
                <a:lnTo>
                  <a:pt x="4726366" y="882885"/>
                </a:lnTo>
                <a:lnTo>
                  <a:pt x="4726366" y="880727"/>
                </a:lnTo>
                <a:lnTo>
                  <a:pt x="4728524" y="877490"/>
                </a:lnTo>
                <a:lnTo>
                  <a:pt x="4726366" y="871015"/>
                </a:lnTo>
                <a:cubicBezTo>
                  <a:pt x="4726366" y="869577"/>
                  <a:pt x="4727445" y="868857"/>
                  <a:pt x="4729603" y="868857"/>
                </a:cubicBezTo>
                <a:lnTo>
                  <a:pt x="4729603" y="867913"/>
                </a:lnTo>
                <a:cubicBezTo>
                  <a:pt x="4727985" y="866295"/>
                  <a:pt x="4726906" y="862339"/>
                  <a:pt x="4726366" y="856044"/>
                </a:cubicBezTo>
                <a:lnTo>
                  <a:pt x="4728524" y="846468"/>
                </a:lnTo>
                <a:cubicBezTo>
                  <a:pt x="4727086" y="846468"/>
                  <a:pt x="4726366" y="845389"/>
                  <a:pt x="4726366" y="843231"/>
                </a:cubicBezTo>
                <a:lnTo>
                  <a:pt x="4727445" y="839994"/>
                </a:lnTo>
                <a:lnTo>
                  <a:pt x="4725287" y="837836"/>
                </a:lnTo>
                <a:lnTo>
                  <a:pt x="4725287" y="836892"/>
                </a:lnTo>
                <a:cubicBezTo>
                  <a:pt x="4725287" y="835094"/>
                  <a:pt x="4726726" y="834014"/>
                  <a:pt x="4729603" y="833655"/>
                </a:cubicBezTo>
                <a:lnTo>
                  <a:pt x="4729603" y="832576"/>
                </a:lnTo>
                <a:lnTo>
                  <a:pt x="4728524" y="832576"/>
                </a:lnTo>
                <a:lnTo>
                  <a:pt x="4714362" y="834734"/>
                </a:lnTo>
                <a:close/>
                <a:moveTo>
                  <a:pt x="5741057" y="830320"/>
                </a:moveTo>
                <a:lnTo>
                  <a:pt x="5741057" y="831400"/>
                </a:lnTo>
                <a:lnTo>
                  <a:pt x="5743216" y="831400"/>
                </a:lnTo>
                <a:lnTo>
                  <a:pt x="5743216" y="830320"/>
                </a:lnTo>
                <a:close/>
                <a:moveTo>
                  <a:pt x="5688186" y="830320"/>
                </a:moveTo>
                <a:lnTo>
                  <a:pt x="5688186" y="833558"/>
                </a:lnTo>
                <a:lnTo>
                  <a:pt x="5690344" y="831400"/>
                </a:lnTo>
                <a:lnTo>
                  <a:pt x="5690344" y="830320"/>
                </a:lnTo>
                <a:close/>
                <a:moveTo>
                  <a:pt x="5651500" y="830320"/>
                </a:moveTo>
                <a:lnTo>
                  <a:pt x="5651500" y="831400"/>
                </a:lnTo>
                <a:lnTo>
                  <a:pt x="5654737" y="834636"/>
                </a:lnTo>
                <a:lnTo>
                  <a:pt x="5654737" y="830320"/>
                </a:lnTo>
                <a:close/>
                <a:moveTo>
                  <a:pt x="5641789" y="830320"/>
                </a:moveTo>
                <a:lnTo>
                  <a:pt x="5641789" y="831400"/>
                </a:lnTo>
                <a:lnTo>
                  <a:pt x="5643947" y="831400"/>
                </a:lnTo>
                <a:lnTo>
                  <a:pt x="5643947" y="830320"/>
                </a:lnTo>
                <a:close/>
                <a:moveTo>
                  <a:pt x="5633157" y="830320"/>
                </a:moveTo>
                <a:lnTo>
                  <a:pt x="5633157" y="832479"/>
                </a:lnTo>
                <a:lnTo>
                  <a:pt x="5636394" y="832479"/>
                </a:lnTo>
                <a:lnTo>
                  <a:pt x="5636394" y="830320"/>
                </a:lnTo>
                <a:close/>
                <a:moveTo>
                  <a:pt x="1094487" y="829915"/>
                </a:moveTo>
                <a:lnTo>
                  <a:pt x="1094487" y="832072"/>
                </a:lnTo>
                <a:lnTo>
                  <a:pt x="1095567" y="832072"/>
                </a:lnTo>
                <a:lnTo>
                  <a:pt x="1095567" y="829915"/>
                </a:lnTo>
                <a:close/>
                <a:moveTo>
                  <a:pt x="4653938" y="829339"/>
                </a:moveTo>
                <a:lnTo>
                  <a:pt x="4656096" y="831497"/>
                </a:lnTo>
                <a:lnTo>
                  <a:pt x="4656096" y="829339"/>
                </a:lnTo>
                <a:close/>
                <a:moveTo>
                  <a:pt x="3059887" y="825059"/>
                </a:moveTo>
                <a:lnTo>
                  <a:pt x="3059887" y="830454"/>
                </a:lnTo>
                <a:lnTo>
                  <a:pt x="3060966" y="830454"/>
                </a:lnTo>
                <a:lnTo>
                  <a:pt x="3060966" y="825059"/>
                </a:lnTo>
                <a:close/>
                <a:moveTo>
                  <a:pt x="220656" y="824082"/>
                </a:moveTo>
                <a:lnTo>
                  <a:pt x="220656" y="827319"/>
                </a:lnTo>
                <a:cubicBezTo>
                  <a:pt x="224972" y="831275"/>
                  <a:pt x="227130" y="834917"/>
                  <a:pt x="227130" y="838244"/>
                </a:cubicBezTo>
                <a:lnTo>
                  <a:pt x="232795" y="836086"/>
                </a:lnTo>
                <a:lnTo>
                  <a:pt x="232795" y="834872"/>
                </a:lnTo>
                <a:cubicBezTo>
                  <a:pt x="230547" y="832534"/>
                  <a:pt x="229423" y="830376"/>
                  <a:pt x="229423" y="828398"/>
                </a:cubicBezTo>
                <a:lnTo>
                  <a:pt x="226051" y="830556"/>
                </a:lnTo>
                <a:close/>
                <a:moveTo>
                  <a:pt x="83757" y="824082"/>
                </a:moveTo>
                <a:cubicBezTo>
                  <a:pt x="80880" y="824801"/>
                  <a:pt x="79441" y="827319"/>
                  <a:pt x="79441" y="831635"/>
                </a:cubicBezTo>
                <a:lnTo>
                  <a:pt x="80520" y="831635"/>
                </a:lnTo>
                <a:lnTo>
                  <a:pt x="87129" y="832714"/>
                </a:lnTo>
                <a:lnTo>
                  <a:pt x="89287" y="826240"/>
                </a:lnTo>
                <a:lnTo>
                  <a:pt x="89287" y="825161"/>
                </a:lnTo>
                <a:close/>
                <a:moveTo>
                  <a:pt x="4653938" y="823944"/>
                </a:moveTo>
                <a:lnTo>
                  <a:pt x="4653938" y="827181"/>
                </a:lnTo>
                <a:lnTo>
                  <a:pt x="4655017" y="827181"/>
                </a:lnTo>
                <a:lnTo>
                  <a:pt x="4655017" y="823944"/>
                </a:lnTo>
                <a:close/>
                <a:moveTo>
                  <a:pt x="5754006" y="823847"/>
                </a:moveTo>
                <a:lnTo>
                  <a:pt x="5754006" y="824926"/>
                </a:lnTo>
                <a:lnTo>
                  <a:pt x="5756164" y="824926"/>
                </a:lnTo>
                <a:lnTo>
                  <a:pt x="5756164" y="823847"/>
                </a:lnTo>
                <a:close/>
                <a:moveTo>
                  <a:pt x="5791771" y="822768"/>
                </a:moveTo>
                <a:lnTo>
                  <a:pt x="5793929" y="822768"/>
                </a:lnTo>
                <a:lnTo>
                  <a:pt x="5793929" y="824926"/>
                </a:lnTo>
                <a:close/>
                <a:moveTo>
                  <a:pt x="7176226" y="822187"/>
                </a:moveTo>
                <a:lnTo>
                  <a:pt x="7176226" y="824346"/>
                </a:lnTo>
                <a:lnTo>
                  <a:pt x="7177305" y="824346"/>
                </a:lnTo>
                <a:lnTo>
                  <a:pt x="7177305" y="822187"/>
                </a:lnTo>
                <a:close/>
                <a:moveTo>
                  <a:pt x="652784" y="820877"/>
                </a:moveTo>
                <a:lnTo>
                  <a:pt x="650761" y="831398"/>
                </a:lnTo>
                <a:lnTo>
                  <a:pt x="648603" y="831398"/>
                </a:lnTo>
                <a:cubicBezTo>
                  <a:pt x="647164" y="831398"/>
                  <a:pt x="646445" y="830364"/>
                  <a:pt x="646445" y="828296"/>
                </a:cubicBezTo>
                <a:lnTo>
                  <a:pt x="644422" y="828296"/>
                </a:lnTo>
                <a:lnTo>
                  <a:pt x="642264" y="832477"/>
                </a:lnTo>
                <a:lnTo>
                  <a:pt x="642264" y="835714"/>
                </a:lnTo>
                <a:lnTo>
                  <a:pt x="643343" y="835714"/>
                </a:lnTo>
                <a:lnTo>
                  <a:pt x="648603" y="834635"/>
                </a:lnTo>
                <a:lnTo>
                  <a:pt x="649682" y="835714"/>
                </a:lnTo>
                <a:lnTo>
                  <a:pt x="654942" y="823980"/>
                </a:lnTo>
                <a:lnTo>
                  <a:pt x="654942" y="820877"/>
                </a:lnTo>
                <a:close/>
                <a:moveTo>
                  <a:pt x="4765210" y="820842"/>
                </a:moveTo>
                <a:lnTo>
                  <a:pt x="4765210" y="823944"/>
                </a:lnTo>
                <a:lnTo>
                  <a:pt x="4766289" y="823944"/>
                </a:lnTo>
                <a:lnTo>
                  <a:pt x="4766289" y="820842"/>
                </a:lnTo>
                <a:close/>
                <a:moveTo>
                  <a:pt x="233874" y="819631"/>
                </a:moveTo>
                <a:lnTo>
                  <a:pt x="232795" y="823003"/>
                </a:lnTo>
                <a:lnTo>
                  <a:pt x="233874" y="823003"/>
                </a:lnTo>
                <a:lnTo>
                  <a:pt x="234953" y="821789"/>
                </a:lnTo>
                <a:lnTo>
                  <a:pt x="234953" y="819631"/>
                </a:lnTo>
                <a:close/>
                <a:moveTo>
                  <a:pt x="1191869" y="818990"/>
                </a:moveTo>
                <a:cubicBezTo>
                  <a:pt x="1191869" y="823845"/>
                  <a:pt x="1189306" y="828566"/>
                  <a:pt x="1184181" y="833152"/>
                </a:cubicBezTo>
                <a:lnTo>
                  <a:pt x="1184181" y="834231"/>
                </a:lnTo>
                <a:lnTo>
                  <a:pt x="1192948" y="830994"/>
                </a:lnTo>
                <a:lnTo>
                  <a:pt x="1192948" y="818990"/>
                </a:lnTo>
                <a:close/>
                <a:moveTo>
                  <a:pt x="658179" y="818720"/>
                </a:moveTo>
                <a:lnTo>
                  <a:pt x="658179" y="819799"/>
                </a:lnTo>
                <a:lnTo>
                  <a:pt x="661281" y="819799"/>
                </a:lnTo>
                <a:lnTo>
                  <a:pt x="661281" y="818720"/>
                </a:lnTo>
                <a:close/>
                <a:moveTo>
                  <a:pt x="646445" y="818720"/>
                </a:moveTo>
                <a:lnTo>
                  <a:pt x="646445" y="819799"/>
                </a:lnTo>
                <a:lnTo>
                  <a:pt x="648603" y="819799"/>
                </a:lnTo>
                <a:lnTo>
                  <a:pt x="648603" y="818720"/>
                </a:lnTo>
                <a:close/>
                <a:moveTo>
                  <a:pt x="571184" y="818720"/>
                </a:moveTo>
                <a:lnTo>
                  <a:pt x="569026" y="820877"/>
                </a:lnTo>
                <a:lnTo>
                  <a:pt x="569026" y="821822"/>
                </a:lnTo>
                <a:lnTo>
                  <a:pt x="570106" y="821822"/>
                </a:lnTo>
                <a:lnTo>
                  <a:pt x="573207" y="820877"/>
                </a:lnTo>
                <a:lnTo>
                  <a:pt x="573207" y="818720"/>
                </a:lnTo>
                <a:close/>
                <a:moveTo>
                  <a:pt x="5696818" y="818452"/>
                </a:moveTo>
                <a:lnTo>
                  <a:pt x="5696818" y="820609"/>
                </a:lnTo>
                <a:lnTo>
                  <a:pt x="5700055" y="820609"/>
                </a:lnTo>
                <a:lnTo>
                  <a:pt x="5700055" y="819531"/>
                </a:lnTo>
                <a:close/>
                <a:moveTo>
                  <a:pt x="554190" y="817640"/>
                </a:moveTo>
                <a:lnTo>
                  <a:pt x="554190" y="820877"/>
                </a:lnTo>
                <a:lnTo>
                  <a:pt x="555268" y="820877"/>
                </a:lnTo>
                <a:lnTo>
                  <a:pt x="555268" y="817640"/>
                </a:lnTo>
                <a:close/>
                <a:moveTo>
                  <a:pt x="5615893" y="817372"/>
                </a:moveTo>
                <a:lnTo>
                  <a:pt x="5615893" y="819531"/>
                </a:lnTo>
                <a:lnTo>
                  <a:pt x="5616972" y="819531"/>
                </a:lnTo>
                <a:lnTo>
                  <a:pt x="5616972" y="817372"/>
                </a:lnTo>
                <a:close/>
                <a:moveTo>
                  <a:pt x="7134414" y="816792"/>
                </a:moveTo>
                <a:lnTo>
                  <a:pt x="7134414" y="818950"/>
                </a:lnTo>
                <a:lnTo>
                  <a:pt x="7137651" y="818950"/>
                </a:lnTo>
                <a:lnTo>
                  <a:pt x="7135493" y="816792"/>
                </a:lnTo>
                <a:close/>
                <a:moveTo>
                  <a:pt x="7100156" y="816792"/>
                </a:moveTo>
                <a:lnTo>
                  <a:pt x="7100156" y="817871"/>
                </a:lnTo>
                <a:lnTo>
                  <a:pt x="7102314" y="817871"/>
                </a:lnTo>
                <a:lnTo>
                  <a:pt x="7102314" y="816792"/>
                </a:lnTo>
                <a:close/>
                <a:moveTo>
                  <a:pt x="8241496" y="814676"/>
                </a:moveTo>
                <a:lnTo>
                  <a:pt x="8239338" y="816835"/>
                </a:lnTo>
                <a:cubicBezTo>
                  <a:pt x="8242215" y="817015"/>
                  <a:pt x="8243654" y="818453"/>
                  <a:pt x="8243654" y="821151"/>
                </a:cubicBezTo>
                <a:lnTo>
                  <a:pt x="8250128" y="816835"/>
                </a:lnTo>
                <a:lnTo>
                  <a:pt x="8251206" y="816835"/>
                </a:lnTo>
                <a:cubicBezTo>
                  <a:pt x="8252645" y="816835"/>
                  <a:pt x="8253364" y="818632"/>
                  <a:pt x="8253364" y="822230"/>
                </a:cubicBezTo>
                <a:lnTo>
                  <a:pt x="8257680" y="823309"/>
                </a:lnTo>
                <a:lnTo>
                  <a:pt x="8255522" y="816835"/>
                </a:lnTo>
                <a:cubicBezTo>
                  <a:pt x="8251926" y="816835"/>
                  <a:pt x="8250128" y="816115"/>
                  <a:pt x="8250128" y="814676"/>
                </a:cubicBezTo>
                <a:lnTo>
                  <a:pt x="8241496" y="816835"/>
                </a:lnTo>
                <a:close/>
                <a:moveTo>
                  <a:pt x="7687846" y="813462"/>
                </a:moveTo>
                <a:lnTo>
                  <a:pt x="7687846" y="814541"/>
                </a:lnTo>
                <a:lnTo>
                  <a:pt x="7690004" y="814541"/>
                </a:lnTo>
                <a:lnTo>
                  <a:pt x="7690004" y="813462"/>
                </a:lnTo>
                <a:close/>
                <a:moveTo>
                  <a:pt x="7108788" y="812611"/>
                </a:moveTo>
                <a:cubicBezTo>
                  <a:pt x="7108788" y="814680"/>
                  <a:pt x="7106990" y="815714"/>
                  <a:pt x="7103393" y="815714"/>
                </a:cubicBezTo>
                <a:lnTo>
                  <a:pt x="7103393" y="816792"/>
                </a:lnTo>
                <a:lnTo>
                  <a:pt x="7106630" y="816792"/>
                </a:lnTo>
                <a:lnTo>
                  <a:pt x="7112025" y="815714"/>
                </a:lnTo>
                <a:lnTo>
                  <a:pt x="7118364" y="824346"/>
                </a:lnTo>
                <a:lnTo>
                  <a:pt x="7119443" y="824346"/>
                </a:lnTo>
                <a:cubicBezTo>
                  <a:pt x="7119443" y="822907"/>
                  <a:pt x="7120522" y="822187"/>
                  <a:pt x="7122680" y="822187"/>
                </a:cubicBezTo>
                <a:lnTo>
                  <a:pt x="7121601" y="818950"/>
                </a:lnTo>
                <a:lnTo>
                  <a:pt x="7120522" y="820030"/>
                </a:lnTo>
                <a:lnTo>
                  <a:pt x="7117285" y="820030"/>
                </a:lnTo>
                <a:cubicBezTo>
                  <a:pt x="7113059" y="816433"/>
                  <a:pt x="7110946" y="813960"/>
                  <a:pt x="7110946" y="812611"/>
                </a:cubicBezTo>
                <a:close/>
                <a:moveTo>
                  <a:pt x="227130" y="803446"/>
                </a:moveTo>
                <a:lnTo>
                  <a:pt x="227130" y="805604"/>
                </a:lnTo>
                <a:lnTo>
                  <a:pt x="228209" y="805604"/>
                </a:lnTo>
                <a:lnTo>
                  <a:pt x="228209" y="803446"/>
                </a:lnTo>
                <a:close/>
                <a:moveTo>
                  <a:pt x="7116341" y="802900"/>
                </a:moveTo>
                <a:lnTo>
                  <a:pt x="7116341" y="805057"/>
                </a:lnTo>
                <a:lnTo>
                  <a:pt x="7119443" y="805057"/>
                </a:lnTo>
                <a:lnTo>
                  <a:pt x="7119443" y="802900"/>
                </a:lnTo>
                <a:close/>
                <a:moveTo>
                  <a:pt x="7766882" y="802538"/>
                </a:moveTo>
                <a:lnTo>
                  <a:pt x="7766882" y="804696"/>
                </a:lnTo>
                <a:lnTo>
                  <a:pt x="7767962" y="804696"/>
                </a:lnTo>
                <a:lnTo>
                  <a:pt x="7767962" y="802538"/>
                </a:lnTo>
                <a:close/>
                <a:moveTo>
                  <a:pt x="7662489" y="802538"/>
                </a:moveTo>
                <a:lnTo>
                  <a:pt x="7656015" y="805774"/>
                </a:lnTo>
                <a:lnTo>
                  <a:pt x="7648327" y="804696"/>
                </a:lnTo>
                <a:lnTo>
                  <a:pt x="7648327" y="805774"/>
                </a:lnTo>
                <a:lnTo>
                  <a:pt x="7650485" y="813462"/>
                </a:lnTo>
                <a:lnTo>
                  <a:pt x="7646034" y="817778"/>
                </a:lnTo>
                <a:lnTo>
                  <a:pt x="7646034" y="819937"/>
                </a:lnTo>
                <a:cubicBezTo>
                  <a:pt x="7649001" y="820116"/>
                  <a:pt x="7650485" y="821554"/>
                  <a:pt x="7650485" y="824253"/>
                </a:cubicBezTo>
                <a:lnTo>
                  <a:pt x="7654801" y="825331"/>
                </a:lnTo>
                <a:cubicBezTo>
                  <a:pt x="7657229" y="825331"/>
                  <a:pt x="7662759" y="821015"/>
                  <a:pt x="7671391" y="812383"/>
                </a:cubicBezTo>
                <a:lnTo>
                  <a:pt x="7671391" y="806853"/>
                </a:lnTo>
                <a:cubicBezTo>
                  <a:pt x="7671391" y="805774"/>
                  <a:pt x="7668424" y="804335"/>
                  <a:pt x="7662489" y="802538"/>
                </a:cubicBezTo>
                <a:close/>
                <a:moveTo>
                  <a:pt x="646445" y="799567"/>
                </a:moveTo>
                <a:lnTo>
                  <a:pt x="645366" y="803883"/>
                </a:lnTo>
                <a:lnTo>
                  <a:pt x="646445" y="806986"/>
                </a:lnTo>
                <a:lnTo>
                  <a:pt x="647524" y="806986"/>
                </a:lnTo>
                <a:lnTo>
                  <a:pt x="648603" y="805906"/>
                </a:lnTo>
                <a:lnTo>
                  <a:pt x="649682" y="802804"/>
                </a:lnTo>
                <a:lnTo>
                  <a:pt x="650761" y="802804"/>
                </a:lnTo>
                <a:lnTo>
                  <a:pt x="649682" y="799567"/>
                </a:lnTo>
                <a:close/>
                <a:moveTo>
                  <a:pt x="1191869" y="799298"/>
                </a:moveTo>
                <a:lnTo>
                  <a:pt x="1187417" y="802534"/>
                </a:lnTo>
                <a:lnTo>
                  <a:pt x="1187417" y="805772"/>
                </a:lnTo>
                <a:lnTo>
                  <a:pt x="1194026" y="805772"/>
                </a:lnTo>
                <a:lnTo>
                  <a:pt x="1194026" y="801455"/>
                </a:lnTo>
                <a:close/>
                <a:moveTo>
                  <a:pt x="3158481" y="797545"/>
                </a:moveTo>
                <a:lnTo>
                  <a:pt x="3158481" y="799568"/>
                </a:lnTo>
                <a:lnTo>
                  <a:pt x="3159560" y="799568"/>
                </a:lnTo>
                <a:lnTo>
                  <a:pt x="3159560" y="797545"/>
                </a:lnTo>
                <a:close/>
                <a:moveTo>
                  <a:pt x="7184858" y="796426"/>
                </a:moveTo>
                <a:cubicBezTo>
                  <a:pt x="7184858" y="800923"/>
                  <a:pt x="7183779" y="805957"/>
                  <a:pt x="7181621" y="811532"/>
                </a:cubicBezTo>
                <a:cubicBezTo>
                  <a:pt x="7183239" y="811532"/>
                  <a:pt x="7186072" y="814005"/>
                  <a:pt x="7190118" y="818950"/>
                </a:cubicBezTo>
                <a:lnTo>
                  <a:pt x="7192276" y="816792"/>
                </a:lnTo>
                <a:lnTo>
                  <a:pt x="7192276" y="815714"/>
                </a:lnTo>
                <a:cubicBezTo>
                  <a:pt x="7192276" y="814274"/>
                  <a:pt x="7191197" y="813555"/>
                  <a:pt x="7189039" y="813555"/>
                </a:cubicBezTo>
                <a:lnTo>
                  <a:pt x="7187960" y="812611"/>
                </a:lnTo>
                <a:lnTo>
                  <a:pt x="7187960" y="811532"/>
                </a:lnTo>
                <a:lnTo>
                  <a:pt x="7194434" y="805057"/>
                </a:lnTo>
                <a:lnTo>
                  <a:pt x="7194434" y="801821"/>
                </a:lnTo>
                <a:cubicBezTo>
                  <a:pt x="7194434" y="800563"/>
                  <a:pt x="7191242" y="798763"/>
                  <a:pt x="7184858" y="796426"/>
                </a:cubicBezTo>
                <a:close/>
                <a:moveTo>
                  <a:pt x="573207" y="795386"/>
                </a:moveTo>
                <a:cubicBezTo>
                  <a:pt x="571859" y="795386"/>
                  <a:pt x="570825" y="797499"/>
                  <a:pt x="570106" y="801725"/>
                </a:cubicBezTo>
                <a:lnTo>
                  <a:pt x="573207" y="803883"/>
                </a:lnTo>
                <a:close/>
                <a:moveTo>
                  <a:pt x="5692502" y="794714"/>
                </a:moveTo>
                <a:lnTo>
                  <a:pt x="5692502" y="796871"/>
                </a:lnTo>
                <a:lnTo>
                  <a:pt x="5694660" y="794714"/>
                </a:lnTo>
                <a:close/>
                <a:moveTo>
                  <a:pt x="228209" y="793465"/>
                </a:moveTo>
                <a:lnTo>
                  <a:pt x="228209" y="798051"/>
                </a:lnTo>
                <a:lnTo>
                  <a:pt x="229423" y="798051"/>
                </a:lnTo>
                <a:lnTo>
                  <a:pt x="229423" y="793465"/>
                </a:lnTo>
                <a:close/>
                <a:moveTo>
                  <a:pt x="5730267" y="792556"/>
                </a:moveTo>
                <a:lnTo>
                  <a:pt x="5730267" y="793635"/>
                </a:lnTo>
                <a:lnTo>
                  <a:pt x="5732425" y="793635"/>
                </a:lnTo>
                <a:lnTo>
                  <a:pt x="5732425" y="792556"/>
                </a:lnTo>
                <a:close/>
                <a:moveTo>
                  <a:pt x="5701134" y="792556"/>
                </a:moveTo>
                <a:lnTo>
                  <a:pt x="5697897" y="800109"/>
                </a:lnTo>
                <a:lnTo>
                  <a:pt x="5686028" y="800109"/>
                </a:lnTo>
                <a:cubicBezTo>
                  <a:pt x="5686028" y="797951"/>
                  <a:pt x="5683511" y="796871"/>
                  <a:pt x="5678475" y="796871"/>
                </a:cubicBezTo>
                <a:lnTo>
                  <a:pt x="5677396" y="796871"/>
                </a:lnTo>
                <a:cubicBezTo>
                  <a:pt x="5671282" y="796871"/>
                  <a:pt x="5666966" y="797951"/>
                  <a:pt x="5664448" y="800109"/>
                </a:cubicBezTo>
                <a:lnTo>
                  <a:pt x="5661211" y="800109"/>
                </a:lnTo>
                <a:cubicBezTo>
                  <a:pt x="5661211" y="797951"/>
                  <a:pt x="5659413" y="796871"/>
                  <a:pt x="5655816" y="796871"/>
                </a:cubicBezTo>
                <a:lnTo>
                  <a:pt x="5651500" y="796871"/>
                </a:lnTo>
                <a:lnTo>
                  <a:pt x="5651500" y="800109"/>
                </a:lnTo>
                <a:lnTo>
                  <a:pt x="5638552" y="800109"/>
                </a:lnTo>
                <a:cubicBezTo>
                  <a:pt x="5636214" y="798311"/>
                  <a:pt x="5632977" y="797231"/>
                  <a:pt x="5628841" y="796871"/>
                </a:cubicBezTo>
                <a:lnTo>
                  <a:pt x="5612656" y="797951"/>
                </a:lnTo>
                <a:lnTo>
                  <a:pt x="5610498" y="797951"/>
                </a:lnTo>
                <a:lnTo>
                  <a:pt x="5607261" y="800109"/>
                </a:lnTo>
                <a:lnTo>
                  <a:pt x="5600787" y="800109"/>
                </a:lnTo>
                <a:cubicBezTo>
                  <a:pt x="5598089" y="797951"/>
                  <a:pt x="5594852" y="796871"/>
                  <a:pt x="5591076" y="796871"/>
                </a:cubicBezTo>
                <a:lnTo>
                  <a:pt x="5589997" y="796871"/>
                </a:lnTo>
                <a:cubicBezTo>
                  <a:pt x="5586220" y="796871"/>
                  <a:pt x="5582983" y="797951"/>
                  <a:pt x="5580286" y="800109"/>
                </a:cubicBezTo>
                <a:lnTo>
                  <a:pt x="5577049" y="797951"/>
                </a:lnTo>
                <a:lnTo>
                  <a:pt x="5571654" y="797951"/>
                </a:lnTo>
                <a:lnTo>
                  <a:pt x="5571654" y="800109"/>
                </a:lnTo>
                <a:lnTo>
                  <a:pt x="5569496" y="800109"/>
                </a:lnTo>
                <a:cubicBezTo>
                  <a:pt x="5568057" y="800109"/>
                  <a:pt x="5567338" y="799030"/>
                  <a:pt x="5567338" y="796871"/>
                </a:cubicBezTo>
                <a:lnTo>
                  <a:pt x="5565180" y="796871"/>
                </a:lnTo>
                <a:cubicBezTo>
                  <a:pt x="5565180" y="800469"/>
                  <a:pt x="5566259" y="802267"/>
                  <a:pt x="5568417" y="802267"/>
                </a:cubicBezTo>
                <a:lnTo>
                  <a:pt x="5568417" y="805504"/>
                </a:lnTo>
                <a:lnTo>
                  <a:pt x="5565180" y="816294"/>
                </a:lnTo>
                <a:lnTo>
                  <a:pt x="5579207" y="817372"/>
                </a:lnTo>
                <a:lnTo>
                  <a:pt x="5583523" y="816294"/>
                </a:lnTo>
                <a:lnTo>
                  <a:pt x="5584602" y="817372"/>
                </a:lnTo>
                <a:lnTo>
                  <a:pt x="5588918" y="816294"/>
                </a:lnTo>
                <a:lnTo>
                  <a:pt x="5598629" y="817372"/>
                </a:lnTo>
                <a:lnTo>
                  <a:pt x="5605103" y="816294"/>
                </a:lnTo>
                <a:lnTo>
                  <a:pt x="5608340" y="819531"/>
                </a:lnTo>
                <a:cubicBezTo>
                  <a:pt x="5611217" y="818092"/>
                  <a:pt x="5612656" y="816294"/>
                  <a:pt x="5612656" y="814136"/>
                </a:cubicBezTo>
                <a:lnTo>
                  <a:pt x="5613735" y="814136"/>
                </a:lnTo>
                <a:lnTo>
                  <a:pt x="5616972" y="816294"/>
                </a:lnTo>
                <a:lnTo>
                  <a:pt x="5619130" y="816294"/>
                </a:lnTo>
                <a:lnTo>
                  <a:pt x="5624525" y="815215"/>
                </a:lnTo>
                <a:lnTo>
                  <a:pt x="5639631" y="817372"/>
                </a:lnTo>
                <a:lnTo>
                  <a:pt x="5651500" y="816294"/>
                </a:lnTo>
                <a:lnTo>
                  <a:pt x="5668764" y="817372"/>
                </a:lnTo>
                <a:lnTo>
                  <a:pt x="5689265" y="814136"/>
                </a:lnTo>
                <a:cubicBezTo>
                  <a:pt x="5689265" y="816294"/>
                  <a:pt x="5691064" y="817372"/>
                  <a:pt x="5694660" y="817372"/>
                </a:cubicBezTo>
                <a:lnTo>
                  <a:pt x="5702213" y="816294"/>
                </a:lnTo>
                <a:lnTo>
                  <a:pt x="5708687" y="817372"/>
                </a:lnTo>
                <a:lnTo>
                  <a:pt x="5713003" y="815215"/>
                </a:lnTo>
                <a:lnTo>
                  <a:pt x="5722714" y="816294"/>
                </a:lnTo>
                <a:lnTo>
                  <a:pt x="5725951" y="815215"/>
                </a:lnTo>
                <a:lnTo>
                  <a:pt x="5742137" y="817372"/>
                </a:lnTo>
                <a:lnTo>
                  <a:pt x="5746453" y="816294"/>
                </a:lnTo>
                <a:lnTo>
                  <a:pt x="5755085" y="816294"/>
                </a:lnTo>
                <a:lnTo>
                  <a:pt x="5758322" y="818452"/>
                </a:lnTo>
                <a:lnTo>
                  <a:pt x="5759401" y="817372"/>
                </a:lnTo>
                <a:lnTo>
                  <a:pt x="5760480" y="818452"/>
                </a:lnTo>
                <a:lnTo>
                  <a:pt x="5760480" y="828163"/>
                </a:lnTo>
                <a:lnTo>
                  <a:pt x="5758322" y="828163"/>
                </a:lnTo>
                <a:lnTo>
                  <a:pt x="5758322" y="851361"/>
                </a:lnTo>
                <a:lnTo>
                  <a:pt x="5760480" y="851361"/>
                </a:lnTo>
                <a:lnTo>
                  <a:pt x="5760480" y="853519"/>
                </a:lnTo>
                <a:lnTo>
                  <a:pt x="5756164" y="858914"/>
                </a:lnTo>
                <a:lnTo>
                  <a:pt x="5758322" y="858914"/>
                </a:lnTo>
                <a:lnTo>
                  <a:pt x="5761559" y="856757"/>
                </a:lnTo>
                <a:lnTo>
                  <a:pt x="5769112" y="856757"/>
                </a:lnTo>
                <a:lnTo>
                  <a:pt x="5769112" y="861073"/>
                </a:lnTo>
                <a:lnTo>
                  <a:pt x="5771270" y="861073"/>
                </a:lnTo>
                <a:lnTo>
                  <a:pt x="5772349" y="856757"/>
                </a:lnTo>
                <a:lnTo>
                  <a:pt x="5773428" y="856757"/>
                </a:lnTo>
                <a:lnTo>
                  <a:pt x="5774507" y="857836"/>
                </a:lnTo>
                <a:lnTo>
                  <a:pt x="5775586" y="857836"/>
                </a:lnTo>
                <a:lnTo>
                  <a:pt x="5776665" y="856757"/>
                </a:lnTo>
                <a:lnTo>
                  <a:pt x="5776665" y="855678"/>
                </a:lnTo>
                <a:lnTo>
                  <a:pt x="5775586" y="854599"/>
                </a:lnTo>
                <a:lnTo>
                  <a:pt x="5774507" y="854599"/>
                </a:lnTo>
                <a:lnTo>
                  <a:pt x="5775586" y="832479"/>
                </a:lnTo>
                <a:lnTo>
                  <a:pt x="5774507" y="823847"/>
                </a:lnTo>
                <a:lnTo>
                  <a:pt x="5776665" y="823847"/>
                </a:lnTo>
                <a:lnTo>
                  <a:pt x="5776665" y="821688"/>
                </a:lnTo>
                <a:lnTo>
                  <a:pt x="5774507" y="821688"/>
                </a:lnTo>
                <a:lnTo>
                  <a:pt x="5775586" y="808741"/>
                </a:lnTo>
                <a:lnTo>
                  <a:pt x="5774507" y="799030"/>
                </a:lnTo>
                <a:lnTo>
                  <a:pt x="5772349" y="799030"/>
                </a:lnTo>
                <a:lnTo>
                  <a:pt x="5771270" y="800109"/>
                </a:lnTo>
                <a:lnTo>
                  <a:pt x="5770191" y="800109"/>
                </a:lnTo>
                <a:cubicBezTo>
                  <a:pt x="5770191" y="797951"/>
                  <a:pt x="5765515" y="796871"/>
                  <a:pt x="5756164" y="796871"/>
                </a:cubicBezTo>
                <a:lnTo>
                  <a:pt x="5755085" y="796871"/>
                </a:lnTo>
                <a:lnTo>
                  <a:pt x="5754006" y="797951"/>
                </a:lnTo>
                <a:lnTo>
                  <a:pt x="5752927" y="797951"/>
                </a:lnTo>
                <a:lnTo>
                  <a:pt x="5750769" y="795793"/>
                </a:lnTo>
                <a:lnTo>
                  <a:pt x="5746453" y="797951"/>
                </a:lnTo>
                <a:lnTo>
                  <a:pt x="5738899" y="796871"/>
                </a:lnTo>
                <a:lnTo>
                  <a:pt x="5733504" y="800109"/>
                </a:lnTo>
                <a:lnTo>
                  <a:pt x="5725951" y="800109"/>
                </a:lnTo>
                <a:lnTo>
                  <a:pt x="5722714" y="797951"/>
                </a:lnTo>
                <a:lnTo>
                  <a:pt x="5710845" y="797951"/>
                </a:lnTo>
                <a:cubicBezTo>
                  <a:pt x="5706529" y="797951"/>
                  <a:pt x="5703292" y="796151"/>
                  <a:pt x="5701134" y="792556"/>
                </a:cubicBezTo>
                <a:close/>
                <a:moveTo>
                  <a:pt x="5616972" y="792556"/>
                </a:moveTo>
                <a:lnTo>
                  <a:pt x="5616972" y="795793"/>
                </a:lnTo>
                <a:lnTo>
                  <a:pt x="5618051" y="795793"/>
                </a:lnTo>
                <a:lnTo>
                  <a:pt x="5620209" y="793635"/>
                </a:lnTo>
                <a:lnTo>
                  <a:pt x="5620209" y="792556"/>
                </a:lnTo>
                <a:close/>
                <a:moveTo>
                  <a:pt x="5607261" y="792556"/>
                </a:moveTo>
                <a:lnTo>
                  <a:pt x="5607261" y="793635"/>
                </a:lnTo>
                <a:lnTo>
                  <a:pt x="5609419" y="793635"/>
                </a:lnTo>
                <a:lnTo>
                  <a:pt x="5609419" y="792556"/>
                </a:lnTo>
                <a:close/>
                <a:moveTo>
                  <a:pt x="4628042" y="791843"/>
                </a:moveTo>
                <a:lnTo>
                  <a:pt x="4637753" y="791843"/>
                </a:lnTo>
                <a:cubicBezTo>
                  <a:pt x="4642069" y="791843"/>
                  <a:pt x="4647464" y="794362"/>
                  <a:pt x="4653938" y="799397"/>
                </a:cubicBezTo>
                <a:lnTo>
                  <a:pt x="4653938" y="800476"/>
                </a:lnTo>
                <a:cubicBezTo>
                  <a:pt x="4653938" y="801914"/>
                  <a:pt x="4652859" y="802633"/>
                  <a:pt x="4650701" y="802633"/>
                </a:cubicBezTo>
                <a:lnTo>
                  <a:pt x="4644227" y="801555"/>
                </a:lnTo>
                <a:lnTo>
                  <a:pt x="4618331" y="804791"/>
                </a:lnTo>
                <a:lnTo>
                  <a:pt x="4616173" y="799397"/>
                </a:lnTo>
                <a:cubicBezTo>
                  <a:pt x="4616173" y="796159"/>
                  <a:pt x="4620129" y="793642"/>
                  <a:pt x="4628042" y="791843"/>
                </a:cubicBezTo>
                <a:close/>
                <a:moveTo>
                  <a:pt x="1096644" y="791610"/>
                </a:moveTo>
                <a:lnTo>
                  <a:pt x="1092329" y="795926"/>
                </a:lnTo>
                <a:cubicBezTo>
                  <a:pt x="1093229" y="799253"/>
                  <a:pt x="1094666" y="801096"/>
                  <a:pt x="1096644" y="801455"/>
                </a:cubicBezTo>
                <a:cubicBezTo>
                  <a:pt x="1100333" y="800377"/>
                  <a:pt x="1102175" y="797814"/>
                  <a:pt x="1102175" y="793767"/>
                </a:cubicBezTo>
                <a:lnTo>
                  <a:pt x="1098939" y="791610"/>
                </a:lnTo>
                <a:close/>
                <a:moveTo>
                  <a:pt x="69596" y="791307"/>
                </a:moveTo>
                <a:cubicBezTo>
                  <a:pt x="67078" y="794364"/>
                  <a:pt x="64830" y="795893"/>
                  <a:pt x="62852" y="795893"/>
                </a:cubicBezTo>
                <a:lnTo>
                  <a:pt x="62852" y="800209"/>
                </a:lnTo>
                <a:lnTo>
                  <a:pt x="65010" y="800209"/>
                </a:lnTo>
                <a:cubicBezTo>
                  <a:pt x="65010" y="796073"/>
                  <a:pt x="67617" y="793825"/>
                  <a:pt x="72833" y="793465"/>
                </a:cubicBezTo>
                <a:lnTo>
                  <a:pt x="70675" y="791307"/>
                </a:lnTo>
                <a:close/>
                <a:moveTo>
                  <a:pt x="112486" y="790228"/>
                </a:moveTo>
                <a:cubicBezTo>
                  <a:pt x="109159" y="791666"/>
                  <a:pt x="107315" y="793105"/>
                  <a:pt x="106956" y="794544"/>
                </a:cubicBezTo>
                <a:lnTo>
                  <a:pt x="109249" y="796972"/>
                </a:lnTo>
                <a:cubicBezTo>
                  <a:pt x="111407" y="796253"/>
                  <a:pt x="112486" y="794004"/>
                  <a:pt x="112486" y="790228"/>
                </a:cubicBezTo>
                <a:close/>
                <a:moveTo>
                  <a:pt x="84971" y="790228"/>
                </a:moveTo>
                <a:lnTo>
                  <a:pt x="83757" y="791307"/>
                </a:lnTo>
                <a:lnTo>
                  <a:pt x="83757" y="792386"/>
                </a:lnTo>
                <a:cubicBezTo>
                  <a:pt x="85286" y="795803"/>
                  <a:pt x="86769" y="797691"/>
                  <a:pt x="88208" y="798051"/>
                </a:cubicBezTo>
                <a:lnTo>
                  <a:pt x="90366" y="798051"/>
                </a:lnTo>
                <a:lnTo>
                  <a:pt x="92659" y="795893"/>
                </a:lnTo>
                <a:lnTo>
                  <a:pt x="92659" y="793465"/>
                </a:lnTo>
                <a:cubicBezTo>
                  <a:pt x="92659" y="791846"/>
                  <a:pt x="90097" y="790768"/>
                  <a:pt x="84971" y="790228"/>
                </a:cubicBezTo>
                <a:close/>
                <a:moveTo>
                  <a:pt x="3239136" y="787969"/>
                </a:moveTo>
                <a:lnTo>
                  <a:pt x="3236978" y="790127"/>
                </a:lnTo>
                <a:lnTo>
                  <a:pt x="3243317" y="794308"/>
                </a:lnTo>
                <a:lnTo>
                  <a:pt x="3245475" y="794308"/>
                </a:lnTo>
                <a:lnTo>
                  <a:pt x="3245475" y="793229"/>
                </a:lnTo>
                <a:lnTo>
                  <a:pt x="3240215" y="787969"/>
                </a:lnTo>
                <a:close/>
                <a:moveTo>
                  <a:pt x="227130" y="786991"/>
                </a:moveTo>
                <a:lnTo>
                  <a:pt x="227130" y="789149"/>
                </a:lnTo>
                <a:lnTo>
                  <a:pt x="228209" y="789149"/>
                </a:lnTo>
                <a:lnTo>
                  <a:pt x="228209" y="786991"/>
                </a:lnTo>
                <a:close/>
                <a:moveTo>
                  <a:pt x="6096036" y="786891"/>
                </a:moveTo>
                <a:lnTo>
                  <a:pt x="6093878" y="793365"/>
                </a:lnTo>
                <a:lnTo>
                  <a:pt x="6094957" y="796601"/>
                </a:lnTo>
                <a:lnTo>
                  <a:pt x="6093878" y="796601"/>
                </a:lnTo>
                <a:lnTo>
                  <a:pt x="6094957" y="800918"/>
                </a:lnTo>
                <a:lnTo>
                  <a:pt x="6096036" y="800918"/>
                </a:lnTo>
                <a:lnTo>
                  <a:pt x="6097115" y="796601"/>
                </a:lnTo>
                <a:lnTo>
                  <a:pt x="6096036" y="795523"/>
                </a:lnTo>
                <a:lnTo>
                  <a:pt x="6096036" y="794445"/>
                </a:lnTo>
                <a:lnTo>
                  <a:pt x="6097115" y="787969"/>
                </a:lnTo>
                <a:lnTo>
                  <a:pt x="6097115" y="786891"/>
                </a:lnTo>
                <a:close/>
                <a:moveTo>
                  <a:pt x="7775650" y="786217"/>
                </a:moveTo>
                <a:lnTo>
                  <a:pt x="7772412" y="789455"/>
                </a:lnTo>
                <a:lnTo>
                  <a:pt x="7772412" y="792825"/>
                </a:lnTo>
                <a:lnTo>
                  <a:pt x="7774570" y="794985"/>
                </a:lnTo>
                <a:lnTo>
                  <a:pt x="7779021" y="789455"/>
                </a:lnTo>
                <a:lnTo>
                  <a:pt x="7779021" y="786217"/>
                </a:lnTo>
                <a:close/>
                <a:moveTo>
                  <a:pt x="4582589" y="783346"/>
                </a:moveTo>
                <a:lnTo>
                  <a:pt x="4579352" y="786584"/>
                </a:lnTo>
                <a:cubicBezTo>
                  <a:pt x="4580431" y="789371"/>
                  <a:pt x="4581510" y="790765"/>
                  <a:pt x="4582589" y="790765"/>
                </a:cubicBezTo>
                <a:lnTo>
                  <a:pt x="4583668" y="790765"/>
                </a:lnTo>
                <a:lnTo>
                  <a:pt x="4583668" y="783346"/>
                </a:lnTo>
                <a:close/>
                <a:moveTo>
                  <a:pt x="6099273" y="782575"/>
                </a:moveTo>
                <a:lnTo>
                  <a:pt x="6099273" y="784733"/>
                </a:lnTo>
                <a:lnTo>
                  <a:pt x="6100217" y="784733"/>
                </a:lnTo>
                <a:lnTo>
                  <a:pt x="6100217" y="782575"/>
                </a:lnTo>
                <a:close/>
                <a:moveTo>
                  <a:pt x="649682" y="782573"/>
                </a:moveTo>
                <a:lnTo>
                  <a:pt x="646445" y="785810"/>
                </a:lnTo>
                <a:lnTo>
                  <a:pt x="646445" y="787968"/>
                </a:lnTo>
                <a:lnTo>
                  <a:pt x="648603" y="789991"/>
                </a:lnTo>
                <a:lnTo>
                  <a:pt x="653863" y="784731"/>
                </a:lnTo>
                <a:lnTo>
                  <a:pt x="653863" y="782573"/>
                </a:lnTo>
                <a:close/>
                <a:moveTo>
                  <a:pt x="5762638" y="781765"/>
                </a:moveTo>
                <a:lnTo>
                  <a:pt x="5762638" y="783923"/>
                </a:lnTo>
                <a:lnTo>
                  <a:pt x="5763717" y="783923"/>
                </a:lnTo>
                <a:lnTo>
                  <a:pt x="5765875" y="781765"/>
                </a:lnTo>
                <a:close/>
                <a:moveTo>
                  <a:pt x="8095290" y="781362"/>
                </a:moveTo>
                <a:lnTo>
                  <a:pt x="8095290" y="782441"/>
                </a:lnTo>
                <a:lnTo>
                  <a:pt x="8098527" y="782441"/>
                </a:lnTo>
                <a:lnTo>
                  <a:pt x="8098527" y="781362"/>
                </a:lnTo>
                <a:close/>
                <a:moveTo>
                  <a:pt x="5722714" y="780686"/>
                </a:moveTo>
                <a:lnTo>
                  <a:pt x="5722714" y="782845"/>
                </a:lnTo>
                <a:lnTo>
                  <a:pt x="5724872" y="782845"/>
                </a:lnTo>
                <a:close/>
                <a:moveTo>
                  <a:pt x="7187960" y="780376"/>
                </a:moveTo>
                <a:cubicBezTo>
                  <a:pt x="7183734" y="780735"/>
                  <a:pt x="7181621" y="781814"/>
                  <a:pt x="7181621" y="783613"/>
                </a:cubicBezTo>
                <a:lnTo>
                  <a:pt x="7181621" y="784691"/>
                </a:lnTo>
                <a:lnTo>
                  <a:pt x="7184858" y="787929"/>
                </a:lnTo>
                <a:cubicBezTo>
                  <a:pt x="7187825" y="786850"/>
                  <a:pt x="7189938" y="785052"/>
                  <a:pt x="7191197" y="782534"/>
                </a:cubicBezTo>
                <a:lnTo>
                  <a:pt x="7189039" y="780376"/>
                </a:lnTo>
                <a:close/>
                <a:moveTo>
                  <a:pt x="3259233" y="779472"/>
                </a:moveTo>
                <a:lnTo>
                  <a:pt x="3259233" y="781629"/>
                </a:lnTo>
                <a:lnTo>
                  <a:pt x="3262470" y="781629"/>
                </a:lnTo>
                <a:lnTo>
                  <a:pt x="3262470" y="779472"/>
                </a:lnTo>
                <a:close/>
                <a:moveTo>
                  <a:pt x="4584747" y="779031"/>
                </a:moveTo>
                <a:lnTo>
                  <a:pt x="4584747" y="781189"/>
                </a:lnTo>
                <a:lnTo>
                  <a:pt x="4585826" y="781189"/>
                </a:lnTo>
                <a:lnTo>
                  <a:pt x="4585826" y="779031"/>
                </a:lnTo>
                <a:close/>
                <a:moveTo>
                  <a:pt x="6168734" y="778259"/>
                </a:moveTo>
                <a:lnTo>
                  <a:pt x="6166711" y="780417"/>
                </a:lnTo>
                <a:lnTo>
                  <a:pt x="6166711" y="783654"/>
                </a:lnTo>
                <a:lnTo>
                  <a:pt x="6169813" y="783654"/>
                </a:lnTo>
                <a:lnTo>
                  <a:pt x="6172915" y="780417"/>
                </a:lnTo>
                <a:lnTo>
                  <a:pt x="6172915" y="778259"/>
                </a:lnTo>
                <a:close/>
                <a:moveTo>
                  <a:pt x="5581365" y="777450"/>
                </a:moveTo>
                <a:cubicBezTo>
                  <a:pt x="5581365" y="779607"/>
                  <a:pt x="5582084" y="780686"/>
                  <a:pt x="5583523" y="780686"/>
                </a:cubicBezTo>
                <a:lnTo>
                  <a:pt x="5599708" y="779607"/>
                </a:lnTo>
                <a:lnTo>
                  <a:pt x="5600787" y="780686"/>
                </a:lnTo>
                <a:lnTo>
                  <a:pt x="5601866" y="780686"/>
                </a:lnTo>
                <a:lnTo>
                  <a:pt x="5605103" y="779607"/>
                </a:lnTo>
                <a:lnTo>
                  <a:pt x="5610498" y="780686"/>
                </a:lnTo>
                <a:lnTo>
                  <a:pt x="5623446" y="778529"/>
                </a:lnTo>
                <a:lnTo>
                  <a:pt x="5629920" y="779607"/>
                </a:lnTo>
                <a:lnTo>
                  <a:pt x="5640710" y="778529"/>
                </a:lnTo>
                <a:lnTo>
                  <a:pt x="5647184" y="780686"/>
                </a:lnTo>
                <a:lnTo>
                  <a:pt x="5655816" y="780686"/>
                </a:lnTo>
                <a:lnTo>
                  <a:pt x="5663369" y="779607"/>
                </a:lnTo>
                <a:lnTo>
                  <a:pt x="5665527" y="781765"/>
                </a:lnTo>
                <a:cubicBezTo>
                  <a:pt x="5665527" y="780327"/>
                  <a:pt x="5666606" y="779607"/>
                  <a:pt x="5668764" y="779607"/>
                </a:cubicBezTo>
                <a:lnTo>
                  <a:pt x="5687107" y="780686"/>
                </a:lnTo>
                <a:lnTo>
                  <a:pt x="5688186" y="779607"/>
                </a:lnTo>
                <a:lnTo>
                  <a:pt x="5689265" y="779607"/>
                </a:lnTo>
                <a:lnTo>
                  <a:pt x="5695739" y="780686"/>
                </a:lnTo>
                <a:lnTo>
                  <a:pt x="5697897" y="780686"/>
                </a:lnTo>
                <a:lnTo>
                  <a:pt x="5697897" y="777450"/>
                </a:lnTo>
                <a:cubicBezTo>
                  <a:pt x="5699336" y="777450"/>
                  <a:pt x="5700055" y="778529"/>
                  <a:pt x="5700055" y="780686"/>
                </a:cubicBezTo>
                <a:cubicBezTo>
                  <a:pt x="5703652" y="780686"/>
                  <a:pt x="5705450" y="781406"/>
                  <a:pt x="5705450" y="782845"/>
                </a:cubicBezTo>
                <a:lnTo>
                  <a:pt x="5705450" y="783923"/>
                </a:lnTo>
                <a:lnTo>
                  <a:pt x="5707608" y="781765"/>
                </a:lnTo>
                <a:lnTo>
                  <a:pt x="5706529" y="780686"/>
                </a:lnTo>
                <a:cubicBezTo>
                  <a:pt x="5707968" y="780686"/>
                  <a:pt x="5708687" y="779607"/>
                  <a:pt x="5708687" y="777450"/>
                </a:cubicBezTo>
                <a:cubicBezTo>
                  <a:pt x="5716600" y="778888"/>
                  <a:pt x="5728829" y="779607"/>
                  <a:pt x="5745374" y="779607"/>
                </a:cubicBezTo>
                <a:lnTo>
                  <a:pt x="5756164" y="779607"/>
                </a:lnTo>
                <a:lnTo>
                  <a:pt x="5764796" y="777450"/>
                </a:lnTo>
                <a:lnTo>
                  <a:pt x="5764796" y="779607"/>
                </a:lnTo>
                <a:lnTo>
                  <a:pt x="5769112" y="779607"/>
                </a:lnTo>
                <a:lnTo>
                  <a:pt x="5774507" y="780686"/>
                </a:lnTo>
                <a:lnTo>
                  <a:pt x="5780981" y="779607"/>
                </a:lnTo>
                <a:lnTo>
                  <a:pt x="5789613" y="779607"/>
                </a:lnTo>
                <a:lnTo>
                  <a:pt x="5795008" y="780686"/>
                </a:lnTo>
                <a:lnTo>
                  <a:pt x="5795008" y="783923"/>
                </a:lnTo>
                <a:cubicBezTo>
                  <a:pt x="5792850" y="786981"/>
                  <a:pt x="5791771" y="791657"/>
                  <a:pt x="5791771" y="797951"/>
                </a:cubicBezTo>
                <a:lnTo>
                  <a:pt x="5795008" y="801188"/>
                </a:lnTo>
                <a:lnTo>
                  <a:pt x="5795008" y="809819"/>
                </a:lnTo>
                <a:lnTo>
                  <a:pt x="5791771" y="815215"/>
                </a:lnTo>
                <a:lnTo>
                  <a:pt x="5792850" y="816294"/>
                </a:lnTo>
                <a:lnTo>
                  <a:pt x="5792850" y="817372"/>
                </a:lnTo>
                <a:lnTo>
                  <a:pt x="5790692" y="827084"/>
                </a:lnTo>
                <a:lnTo>
                  <a:pt x="5792850" y="829242"/>
                </a:lnTo>
                <a:lnTo>
                  <a:pt x="5792850" y="837874"/>
                </a:lnTo>
                <a:lnTo>
                  <a:pt x="5791771" y="838952"/>
                </a:lnTo>
                <a:lnTo>
                  <a:pt x="5792850" y="840032"/>
                </a:lnTo>
                <a:cubicBezTo>
                  <a:pt x="5792310" y="854778"/>
                  <a:pt x="5791591" y="862151"/>
                  <a:pt x="5790692" y="862151"/>
                </a:cubicBezTo>
                <a:lnTo>
                  <a:pt x="5791771" y="863230"/>
                </a:lnTo>
                <a:lnTo>
                  <a:pt x="5791771" y="865389"/>
                </a:lnTo>
                <a:cubicBezTo>
                  <a:pt x="5791591" y="868985"/>
                  <a:pt x="5790872" y="870784"/>
                  <a:pt x="5789613" y="870784"/>
                </a:cubicBezTo>
                <a:lnTo>
                  <a:pt x="5790692" y="871862"/>
                </a:lnTo>
                <a:lnTo>
                  <a:pt x="5790692" y="874021"/>
                </a:lnTo>
                <a:lnTo>
                  <a:pt x="5783139" y="874021"/>
                </a:lnTo>
                <a:lnTo>
                  <a:pt x="5778823" y="870784"/>
                </a:lnTo>
                <a:cubicBezTo>
                  <a:pt x="5777384" y="871143"/>
                  <a:pt x="5775945" y="872941"/>
                  <a:pt x="5774507" y="876178"/>
                </a:cubicBezTo>
                <a:lnTo>
                  <a:pt x="5756164" y="875099"/>
                </a:lnTo>
                <a:lnTo>
                  <a:pt x="5751848" y="875099"/>
                </a:lnTo>
                <a:lnTo>
                  <a:pt x="5747532" y="874021"/>
                </a:lnTo>
                <a:lnTo>
                  <a:pt x="5743216" y="875099"/>
                </a:lnTo>
                <a:lnTo>
                  <a:pt x="5741057" y="875099"/>
                </a:lnTo>
                <a:lnTo>
                  <a:pt x="5741057" y="854599"/>
                </a:lnTo>
                <a:lnTo>
                  <a:pt x="5742137" y="850283"/>
                </a:lnTo>
                <a:lnTo>
                  <a:pt x="5741057" y="837874"/>
                </a:lnTo>
                <a:lnTo>
                  <a:pt x="5741057" y="834636"/>
                </a:lnTo>
                <a:lnTo>
                  <a:pt x="5725951" y="835716"/>
                </a:lnTo>
                <a:lnTo>
                  <a:pt x="5706529" y="833558"/>
                </a:lnTo>
                <a:lnTo>
                  <a:pt x="5697897" y="835716"/>
                </a:lnTo>
                <a:lnTo>
                  <a:pt x="5696818" y="834636"/>
                </a:lnTo>
                <a:lnTo>
                  <a:pt x="5695739" y="834636"/>
                </a:lnTo>
                <a:cubicBezTo>
                  <a:pt x="5692143" y="834997"/>
                  <a:pt x="5690344" y="836075"/>
                  <a:pt x="5690344" y="837874"/>
                </a:cubicBezTo>
                <a:lnTo>
                  <a:pt x="5688186" y="837874"/>
                </a:lnTo>
                <a:cubicBezTo>
                  <a:pt x="5688186" y="835536"/>
                  <a:pt x="5683511" y="834097"/>
                  <a:pt x="5674159" y="833558"/>
                </a:cubicBezTo>
                <a:lnTo>
                  <a:pt x="5673080" y="832479"/>
                </a:lnTo>
                <a:cubicBezTo>
                  <a:pt x="5673080" y="834277"/>
                  <a:pt x="5669843" y="835356"/>
                  <a:pt x="5663369" y="835716"/>
                </a:cubicBezTo>
                <a:lnTo>
                  <a:pt x="5663369" y="837874"/>
                </a:lnTo>
                <a:lnTo>
                  <a:pt x="5661211" y="837874"/>
                </a:lnTo>
                <a:lnTo>
                  <a:pt x="5661211" y="835716"/>
                </a:lnTo>
                <a:lnTo>
                  <a:pt x="5652579" y="835716"/>
                </a:lnTo>
                <a:lnTo>
                  <a:pt x="5652579" y="837874"/>
                </a:lnTo>
                <a:lnTo>
                  <a:pt x="5650421" y="837874"/>
                </a:lnTo>
                <a:lnTo>
                  <a:pt x="5650421" y="835716"/>
                </a:lnTo>
                <a:lnTo>
                  <a:pt x="5621288" y="834636"/>
                </a:lnTo>
                <a:lnTo>
                  <a:pt x="5610498" y="834636"/>
                </a:lnTo>
                <a:cubicBezTo>
                  <a:pt x="5605463" y="834636"/>
                  <a:pt x="5602945" y="835716"/>
                  <a:pt x="5602945" y="837874"/>
                </a:cubicBezTo>
                <a:lnTo>
                  <a:pt x="5596471" y="837874"/>
                </a:lnTo>
                <a:lnTo>
                  <a:pt x="5596471" y="835716"/>
                </a:lnTo>
                <a:lnTo>
                  <a:pt x="5585681" y="835716"/>
                </a:lnTo>
                <a:lnTo>
                  <a:pt x="5584602" y="834636"/>
                </a:lnTo>
                <a:cubicBezTo>
                  <a:pt x="5582444" y="834636"/>
                  <a:pt x="5581365" y="835716"/>
                  <a:pt x="5581365" y="837874"/>
                </a:cubicBezTo>
                <a:lnTo>
                  <a:pt x="5580286" y="837874"/>
                </a:lnTo>
                <a:cubicBezTo>
                  <a:pt x="5580286" y="836255"/>
                  <a:pt x="5577768" y="834457"/>
                  <a:pt x="5572733" y="832479"/>
                </a:cubicBezTo>
                <a:cubicBezTo>
                  <a:pt x="5570395" y="834636"/>
                  <a:pt x="5562842" y="835716"/>
                  <a:pt x="5550074" y="835716"/>
                </a:cubicBezTo>
                <a:lnTo>
                  <a:pt x="5547916" y="830320"/>
                </a:lnTo>
                <a:lnTo>
                  <a:pt x="5548995" y="815215"/>
                </a:lnTo>
                <a:lnTo>
                  <a:pt x="5548995" y="808741"/>
                </a:lnTo>
                <a:lnTo>
                  <a:pt x="5550074" y="807661"/>
                </a:lnTo>
                <a:lnTo>
                  <a:pt x="5547916" y="793635"/>
                </a:lnTo>
                <a:lnTo>
                  <a:pt x="5548995" y="788239"/>
                </a:lnTo>
                <a:lnTo>
                  <a:pt x="5547916" y="781765"/>
                </a:lnTo>
                <a:lnTo>
                  <a:pt x="5548995" y="780686"/>
                </a:lnTo>
                <a:lnTo>
                  <a:pt x="5558706" y="780686"/>
                </a:lnTo>
                <a:lnTo>
                  <a:pt x="5563022" y="783923"/>
                </a:lnTo>
                <a:cubicBezTo>
                  <a:pt x="5563022" y="781046"/>
                  <a:pt x="5565540" y="779607"/>
                  <a:pt x="5570575" y="779607"/>
                </a:cubicBezTo>
                <a:lnTo>
                  <a:pt x="5579207" y="780686"/>
                </a:lnTo>
                <a:cubicBezTo>
                  <a:pt x="5579207" y="778529"/>
                  <a:pt x="5579926" y="777450"/>
                  <a:pt x="5581365" y="777450"/>
                </a:cubicBezTo>
                <a:close/>
                <a:moveTo>
                  <a:pt x="3073644" y="774212"/>
                </a:moveTo>
                <a:lnTo>
                  <a:pt x="3072565" y="781629"/>
                </a:lnTo>
                <a:lnTo>
                  <a:pt x="3072565" y="784732"/>
                </a:lnTo>
                <a:lnTo>
                  <a:pt x="3075802" y="787969"/>
                </a:lnTo>
                <a:lnTo>
                  <a:pt x="3075802" y="786890"/>
                </a:lnTo>
                <a:lnTo>
                  <a:pt x="3074723" y="774212"/>
                </a:lnTo>
                <a:close/>
                <a:moveTo>
                  <a:pt x="6191932" y="773943"/>
                </a:moveTo>
                <a:lnTo>
                  <a:pt x="6193011" y="784733"/>
                </a:lnTo>
                <a:lnTo>
                  <a:pt x="6193011" y="787969"/>
                </a:lnTo>
                <a:lnTo>
                  <a:pt x="6191932" y="792285"/>
                </a:lnTo>
                <a:lnTo>
                  <a:pt x="6193011" y="793365"/>
                </a:lnTo>
                <a:lnTo>
                  <a:pt x="6193011" y="794445"/>
                </a:lnTo>
                <a:lnTo>
                  <a:pt x="6189774" y="807257"/>
                </a:lnTo>
                <a:lnTo>
                  <a:pt x="6197192" y="813732"/>
                </a:lnTo>
                <a:lnTo>
                  <a:pt x="6198271" y="813732"/>
                </a:lnTo>
                <a:lnTo>
                  <a:pt x="6208792" y="811573"/>
                </a:lnTo>
                <a:lnTo>
                  <a:pt x="6212029" y="814810"/>
                </a:lnTo>
                <a:lnTo>
                  <a:pt x="6214052" y="814810"/>
                </a:lnTo>
                <a:lnTo>
                  <a:pt x="6218233" y="811573"/>
                </a:lnTo>
                <a:lnTo>
                  <a:pt x="6224572" y="811573"/>
                </a:lnTo>
                <a:lnTo>
                  <a:pt x="6224572" y="787969"/>
                </a:lnTo>
                <a:lnTo>
                  <a:pt x="6225651" y="777181"/>
                </a:lnTo>
                <a:lnTo>
                  <a:pt x="6222549" y="775023"/>
                </a:lnTo>
                <a:lnTo>
                  <a:pt x="6216210" y="775023"/>
                </a:lnTo>
                <a:cubicBezTo>
                  <a:pt x="6213692" y="775023"/>
                  <a:pt x="6210860" y="776461"/>
                  <a:pt x="6207713" y="779338"/>
                </a:cubicBezTo>
                <a:lnTo>
                  <a:pt x="6197192" y="779338"/>
                </a:lnTo>
                <a:cubicBezTo>
                  <a:pt x="6195844" y="779338"/>
                  <a:pt x="6195169" y="777900"/>
                  <a:pt x="6195169" y="775023"/>
                </a:cubicBezTo>
                <a:lnTo>
                  <a:pt x="6194090" y="773943"/>
                </a:lnTo>
                <a:close/>
                <a:moveTo>
                  <a:pt x="8101764" y="773810"/>
                </a:moveTo>
                <a:lnTo>
                  <a:pt x="8101764" y="777046"/>
                </a:lnTo>
                <a:lnTo>
                  <a:pt x="8102844" y="777046"/>
                </a:lnTo>
                <a:lnTo>
                  <a:pt x="8102844" y="773810"/>
                </a:lnTo>
                <a:close/>
                <a:moveTo>
                  <a:pt x="1101096" y="772997"/>
                </a:moveTo>
                <a:cubicBezTo>
                  <a:pt x="1098130" y="773717"/>
                  <a:pt x="1096644" y="775919"/>
                  <a:pt x="1096644" y="779606"/>
                </a:cubicBezTo>
                <a:lnTo>
                  <a:pt x="1101096" y="783922"/>
                </a:lnTo>
                <a:lnTo>
                  <a:pt x="1103254" y="783922"/>
                </a:lnTo>
                <a:cubicBezTo>
                  <a:pt x="1104694" y="783922"/>
                  <a:pt x="1105412" y="781719"/>
                  <a:pt x="1105412" y="777313"/>
                </a:cubicBezTo>
                <a:lnTo>
                  <a:pt x="1106491" y="777313"/>
                </a:lnTo>
                <a:cubicBezTo>
                  <a:pt x="1105773" y="774435"/>
                  <a:pt x="1103974" y="772997"/>
                  <a:pt x="1101096" y="772997"/>
                </a:cubicBezTo>
                <a:close/>
                <a:moveTo>
                  <a:pt x="82678" y="771885"/>
                </a:moveTo>
                <a:cubicBezTo>
                  <a:pt x="77553" y="777639"/>
                  <a:pt x="72833" y="780517"/>
                  <a:pt x="68517" y="780517"/>
                </a:cubicBezTo>
                <a:cubicBezTo>
                  <a:pt x="64020" y="780517"/>
                  <a:pt x="61773" y="781236"/>
                  <a:pt x="61773" y="782675"/>
                </a:cubicBezTo>
                <a:lnTo>
                  <a:pt x="61773" y="784833"/>
                </a:lnTo>
                <a:lnTo>
                  <a:pt x="69596" y="789149"/>
                </a:lnTo>
                <a:lnTo>
                  <a:pt x="72833" y="789149"/>
                </a:lnTo>
                <a:cubicBezTo>
                  <a:pt x="81465" y="784473"/>
                  <a:pt x="85870" y="781236"/>
                  <a:pt x="86050" y="779438"/>
                </a:cubicBezTo>
                <a:lnTo>
                  <a:pt x="86050" y="776201"/>
                </a:lnTo>
                <a:cubicBezTo>
                  <a:pt x="83802" y="776201"/>
                  <a:pt x="82678" y="774762"/>
                  <a:pt x="82678" y="771885"/>
                </a:cubicBezTo>
                <a:close/>
                <a:moveTo>
                  <a:pt x="8253364" y="769494"/>
                </a:moveTo>
                <a:lnTo>
                  <a:pt x="8253364" y="773810"/>
                </a:lnTo>
                <a:lnTo>
                  <a:pt x="8254444" y="773810"/>
                </a:lnTo>
                <a:lnTo>
                  <a:pt x="8254444" y="769494"/>
                </a:lnTo>
                <a:close/>
                <a:moveTo>
                  <a:pt x="7676786" y="768819"/>
                </a:moveTo>
                <a:lnTo>
                  <a:pt x="7676786" y="772190"/>
                </a:lnTo>
                <a:lnTo>
                  <a:pt x="7679079" y="769898"/>
                </a:lnTo>
                <a:lnTo>
                  <a:pt x="7679079" y="768819"/>
                </a:lnTo>
                <a:close/>
                <a:moveTo>
                  <a:pt x="1187417" y="768681"/>
                </a:moveTo>
                <a:lnTo>
                  <a:pt x="1187417" y="775155"/>
                </a:lnTo>
                <a:lnTo>
                  <a:pt x="1188632" y="780685"/>
                </a:lnTo>
                <a:lnTo>
                  <a:pt x="1191869" y="780685"/>
                </a:lnTo>
                <a:lnTo>
                  <a:pt x="1194026" y="778527"/>
                </a:lnTo>
                <a:lnTo>
                  <a:pt x="1194026" y="776234"/>
                </a:lnTo>
                <a:lnTo>
                  <a:pt x="1192948" y="768681"/>
                </a:lnTo>
                <a:close/>
                <a:moveTo>
                  <a:pt x="7632816" y="766661"/>
                </a:moveTo>
                <a:lnTo>
                  <a:pt x="7609753" y="769898"/>
                </a:lnTo>
                <a:lnTo>
                  <a:pt x="7607595" y="767740"/>
                </a:lnTo>
                <a:cubicBezTo>
                  <a:pt x="7605976" y="767740"/>
                  <a:pt x="7604538" y="772101"/>
                  <a:pt x="7603279" y="780823"/>
                </a:cubicBezTo>
                <a:cubicBezTo>
                  <a:pt x="7604717" y="780823"/>
                  <a:pt x="7605437" y="781901"/>
                  <a:pt x="7605437" y="784060"/>
                </a:cubicBezTo>
                <a:lnTo>
                  <a:pt x="7606516" y="785139"/>
                </a:lnTo>
                <a:lnTo>
                  <a:pt x="7630658" y="785139"/>
                </a:lnTo>
                <a:lnTo>
                  <a:pt x="7636188" y="790533"/>
                </a:lnTo>
                <a:lnTo>
                  <a:pt x="7648327" y="790533"/>
                </a:lnTo>
                <a:cubicBezTo>
                  <a:pt x="7649766" y="790533"/>
                  <a:pt x="7650485" y="789455"/>
                  <a:pt x="7650485" y="787297"/>
                </a:cubicBezTo>
                <a:lnTo>
                  <a:pt x="7649406" y="776507"/>
                </a:lnTo>
                <a:lnTo>
                  <a:pt x="7650485" y="772190"/>
                </a:lnTo>
                <a:lnTo>
                  <a:pt x="7638346" y="766661"/>
                </a:lnTo>
                <a:close/>
                <a:moveTo>
                  <a:pt x="647524" y="765578"/>
                </a:moveTo>
                <a:lnTo>
                  <a:pt x="647524" y="768816"/>
                </a:lnTo>
                <a:lnTo>
                  <a:pt x="649682" y="768816"/>
                </a:lnTo>
                <a:lnTo>
                  <a:pt x="650761" y="765578"/>
                </a:lnTo>
                <a:close/>
                <a:moveTo>
                  <a:pt x="6240487" y="763153"/>
                </a:moveTo>
                <a:lnTo>
                  <a:pt x="6239408" y="764232"/>
                </a:lnTo>
                <a:lnTo>
                  <a:pt x="6239408" y="771785"/>
                </a:lnTo>
                <a:lnTo>
                  <a:pt x="6241432" y="773943"/>
                </a:lnTo>
                <a:lnTo>
                  <a:pt x="6243590" y="773943"/>
                </a:lnTo>
                <a:cubicBezTo>
                  <a:pt x="6247276" y="773943"/>
                  <a:pt x="6249389" y="772864"/>
                  <a:pt x="6249929" y="770706"/>
                </a:cubicBezTo>
                <a:lnTo>
                  <a:pt x="6249929" y="765311"/>
                </a:lnTo>
                <a:close/>
                <a:moveTo>
                  <a:pt x="3158481" y="762477"/>
                </a:moveTo>
                <a:lnTo>
                  <a:pt x="3158481" y="764635"/>
                </a:lnTo>
                <a:lnTo>
                  <a:pt x="3159560" y="764635"/>
                </a:lnTo>
                <a:lnTo>
                  <a:pt x="3159560" y="762477"/>
                </a:lnTo>
                <a:close/>
                <a:moveTo>
                  <a:pt x="633767" y="762476"/>
                </a:moveTo>
                <a:lnTo>
                  <a:pt x="633767" y="763556"/>
                </a:lnTo>
                <a:lnTo>
                  <a:pt x="635925" y="763556"/>
                </a:lnTo>
                <a:lnTo>
                  <a:pt x="635925" y="762476"/>
                </a:lnTo>
                <a:close/>
                <a:moveTo>
                  <a:pt x="7754879" y="762345"/>
                </a:moveTo>
                <a:cubicBezTo>
                  <a:pt x="7745887" y="767380"/>
                  <a:pt x="7735232" y="771741"/>
                  <a:pt x="7722913" y="775428"/>
                </a:cubicBezTo>
                <a:cubicBezTo>
                  <a:pt x="7716169" y="781901"/>
                  <a:pt x="7709965" y="785139"/>
                  <a:pt x="7704300" y="785139"/>
                </a:cubicBezTo>
                <a:lnTo>
                  <a:pt x="7698770" y="785139"/>
                </a:lnTo>
                <a:cubicBezTo>
                  <a:pt x="7698770" y="788915"/>
                  <a:pt x="7697332" y="793636"/>
                  <a:pt x="7694454" y="799301"/>
                </a:cubicBezTo>
                <a:cubicBezTo>
                  <a:pt x="7696433" y="807843"/>
                  <a:pt x="7701198" y="815441"/>
                  <a:pt x="7708751" y="822094"/>
                </a:cubicBezTo>
                <a:lnTo>
                  <a:pt x="7716439" y="829647"/>
                </a:lnTo>
                <a:cubicBezTo>
                  <a:pt x="7719317" y="829647"/>
                  <a:pt x="7721879" y="826770"/>
                  <a:pt x="7724127" y="821015"/>
                </a:cubicBezTo>
                <a:cubicBezTo>
                  <a:pt x="7726824" y="819397"/>
                  <a:pt x="7730107" y="815037"/>
                  <a:pt x="7733973" y="807933"/>
                </a:cubicBezTo>
                <a:lnTo>
                  <a:pt x="7732894" y="803617"/>
                </a:lnTo>
                <a:lnTo>
                  <a:pt x="7749349" y="787297"/>
                </a:lnTo>
                <a:lnTo>
                  <a:pt x="7751507" y="787297"/>
                </a:lnTo>
                <a:lnTo>
                  <a:pt x="7751507" y="782980"/>
                </a:lnTo>
                <a:lnTo>
                  <a:pt x="7758116" y="764503"/>
                </a:lnTo>
                <a:lnTo>
                  <a:pt x="7758116" y="762345"/>
                </a:lnTo>
                <a:close/>
                <a:moveTo>
                  <a:pt x="3242238" y="761399"/>
                </a:moveTo>
                <a:lnTo>
                  <a:pt x="3242238" y="763557"/>
                </a:lnTo>
                <a:cubicBezTo>
                  <a:pt x="3243677" y="763557"/>
                  <a:pt x="3244396" y="764635"/>
                  <a:pt x="3244396" y="766794"/>
                </a:cubicBezTo>
                <a:lnTo>
                  <a:pt x="3245475" y="766794"/>
                </a:lnTo>
                <a:lnTo>
                  <a:pt x="3245475" y="763557"/>
                </a:lnTo>
                <a:close/>
                <a:moveTo>
                  <a:pt x="171966" y="758667"/>
                </a:moveTo>
                <a:lnTo>
                  <a:pt x="169808" y="760825"/>
                </a:lnTo>
                <a:lnTo>
                  <a:pt x="171966" y="760825"/>
                </a:lnTo>
                <a:close/>
                <a:moveTo>
                  <a:pt x="652784" y="758161"/>
                </a:moveTo>
                <a:lnTo>
                  <a:pt x="652784" y="762476"/>
                </a:lnTo>
                <a:lnTo>
                  <a:pt x="654942" y="760319"/>
                </a:lnTo>
                <a:lnTo>
                  <a:pt x="654942" y="758161"/>
                </a:lnTo>
                <a:close/>
                <a:moveTo>
                  <a:pt x="8198470" y="755467"/>
                </a:moveTo>
                <a:lnTo>
                  <a:pt x="8198470" y="757624"/>
                </a:lnTo>
                <a:lnTo>
                  <a:pt x="8199549" y="757624"/>
                </a:lnTo>
                <a:lnTo>
                  <a:pt x="8201707" y="755467"/>
                </a:lnTo>
                <a:close/>
                <a:moveTo>
                  <a:pt x="3245475" y="753980"/>
                </a:moveTo>
                <a:cubicBezTo>
                  <a:pt x="3243677" y="753980"/>
                  <a:pt x="3242598" y="755419"/>
                  <a:pt x="3242238" y="758296"/>
                </a:cubicBezTo>
                <a:lnTo>
                  <a:pt x="3242238" y="759375"/>
                </a:lnTo>
                <a:lnTo>
                  <a:pt x="3243317" y="759375"/>
                </a:lnTo>
                <a:lnTo>
                  <a:pt x="3245475" y="755059"/>
                </a:lnTo>
                <a:close/>
                <a:moveTo>
                  <a:pt x="7166650" y="750434"/>
                </a:moveTo>
                <a:lnTo>
                  <a:pt x="7169752" y="753671"/>
                </a:lnTo>
                <a:cubicBezTo>
                  <a:pt x="7172090" y="753671"/>
                  <a:pt x="7174607" y="752591"/>
                  <a:pt x="7177305" y="750434"/>
                </a:cubicBezTo>
                <a:lnTo>
                  <a:pt x="7179463" y="750434"/>
                </a:lnTo>
                <a:cubicBezTo>
                  <a:pt x="7182700" y="753311"/>
                  <a:pt x="7185892" y="754750"/>
                  <a:pt x="7189039" y="754750"/>
                </a:cubicBezTo>
                <a:lnTo>
                  <a:pt x="7199829" y="752591"/>
                </a:lnTo>
                <a:cubicBezTo>
                  <a:pt x="7206932" y="754390"/>
                  <a:pt x="7210484" y="755829"/>
                  <a:pt x="7210484" y="756908"/>
                </a:cubicBezTo>
                <a:lnTo>
                  <a:pt x="7211563" y="755829"/>
                </a:lnTo>
                <a:lnTo>
                  <a:pt x="7215879" y="755829"/>
                </a:lnTo>
                <a:lnTo>
                  <a:pt x="7219116" y="759065"/>
                </a:lnTo>
                <a:lnTo>
                  <a:pt x="7219116" y="765405"/>
                </a:lnTo>
                <a:lnTo>
                  <a:pt x="7213721" y="776195"/>
                </a:lnTo>
                <a:lnTo>
                  <a:pt x="7215879" y="787929"/>
                </a:lnTo>
                <a:cubicBezTo>
                  <a:pt x="7213362" y="793593"/>
                  <a:pt x="7211563" y="796426"/>
                  <a:pt x="7210484" y="796426"/>
                </a:cubicBezTo>
                <a:lnTo>
                  <a:pt x="7211563" y="801821"/>
                </a:lnTo>
                <a:lnTo>
                  <a:pt x="7211563" y="806137"/>
                </a:lnTo>
                <a:lnTo>
                  <a:pt x="7210484" y="807216"/>
                </a:lnTo>
                <a:lnTo>
                  <a:pt x="7214800" y="814633"/>
                </a:lnTo>
                <a:lnTo>
                  <a:pt x="7218037" y="813555"/>
                </a:lnTo>
                <a:lnTo>
                  <a:pt x="7223297" y="816792"/>
                </a:lnTo>
                <a:cubicBezTo>
                  <a:pt x="7226354" y="816792"/>
                  <a:pt x="7229591" y="812161"/>
                  <a:pt x="7233008" y="802900"/>
                </a:cubicBezTo>
                <a:cubicBezTo>
                  <a:pt x="7234986" y="802720"/>
                  <a:pt x="7239617" y="795572"/>
                  <a:pt x="7246900" y="781454"/>
                </a:cubicBezTo>
                <a:lnTo>
                  <a:pt x="7254318" y="780376"/>
                </a:lnTo>
                <a:lnTo>
                  <a:pt x="7257556" y="780376"/>
                </a:lnTo>
                <a:cubicBezTo>
                  <a:pt x="7258994" y="780376"/>
                  <a:pt x="7261872" y="785052"/>
                  <a:pt x="7266188" y="794403"/>
                </a:cubicBezTo>
                <a:cubicBezTo>
                  <a:pt x="7271852" y="794403"/>
                  <a:pt x="7274685" y="796516"/>
                  <a:pt x="7274685" y="800742"/>
                </a:cubicBezTo>
                <a:lnTo>
                  <a:pt x="7277922" y="798584"/>
                </a:lnTo>
                <a:cubicBezTo>
                  <a:pt x="7289341" y="808295"/>
                  <a:pt x="7295051" y="814725"/>
                  <a:pt x="7295051" y="817871"/>
                </a:cubicBezTo>
                <a:cubicBezTo>
                  <a:pt x="7293972" y="820748"/>
                  <a:pt x="7292893" y="822187"/>
                  <a:pt x="7291814" y="822187"/>
                </a:cubicBezTo>
                <a:lnTo>
                  <a:pt x="7287633" y="822187"/>
                </a:lnTo>
                <a:lnTo>
                  <a:pt x="7262950" y="821108"/>
                </a:lnTo>
                <a:lnTo>
                  <a:pt x="7236245" y="822187"/>
                </a:lnTo>
                <a:lnTo>
                  <a:pt x="7231929" y="822187"/>
                </a:lnTo>
                <a:lnTo>
                  <a:pt x="7223297" y="820030"/>
                </a:lnTo>
                <a:lnTo>
                  <a:pt x="7212642" y="822187"/>
                </a:lnTo>
                <a:lnTo>
                  <a:pt x="7212642" y="824346"/>
                </a:lnTo>
                <a:lnTo>
                  <a:pt x="7211563" y="837158"/>
                </a:lnTo>
                <a:cubicBezTo>
                  <a:pt x="7213721" y="837878"/>
                  <a:pt x="7214800" y="840036"/>
                  <a:pt x="7214800" y="843633"/>
                </a:cubicBezTo>
                <a:lnTo>
                  <a:pt x="7212642" y="849972"/>
                </a:lnTo>
                <a:lnTo>
                  <a:pt x="7212642" y="871417"/>
                </a:lnTo>
                <a:lnTo>
                  <a:pt x="7220060" y="870338"/>
                </a:lnTo>
                <a:cubicBezTo>
                  <a:pt x="7230850" y="870877"/>
                  <a:pt x="7236920" y="872317"/>
                  <a:pt x="7238268" y="874654"/>
                </a:cubicBezTo>
                <a:lnTo>
                  <a:pt x="7238268" y="871417"/>
                </a:lnTo>
                <a:lnTo>
                  <a:pt x="7240426" y="871417"/>
                </a:lnTo>
                <a:cubicBezTo>
                  <a:pt x="7248159" y="871417"/>
                  <a:pt x="7256027" y="863909"/>
                  <a:pt x="7264030" y="848893"/>
                </a:cubicBezTo>
                <a:lnTo>
                  <a:pt x="7268346" y="845790"/>
                </a:lnTo>
                <a:lnTo>
                  <a:pt x="7271448" y="847814"/>
                </a:lnTo>
                <a:lnTo>
                  <a:pt x="7272527" y="847814"/>
                </a:lnTo>
                <a:lnTo>
                  <a:pt x="7272527" y="842554"/>
                </a:lnTo>
                <a:lnTo>
                  <a:pt x="7274685" y="840395"/>
                </a:lnTo>
                <a:lnTo>
                  <a:pt x="7276843" y="840395"/>
                </a:lnTo>
                <a:cubicBezTo>
                  <a:pt x="7282598" y="840395"/>
                  <a:pt x="7287228" y="846106"/>
                  <a:pt x="7290735" y="857525"/>
                </a:cubicBezTo>
                <a:cubicBezTo>
                  <a:pt x="7305032" y="863189"/>
                  <a:pt x="7312180" y="869619"/>
                  <a:pt x="7312180" y="876812"/>
                </a:cubicBezTo>
                <a:lnTo>
                  <a:pt x="7311101" y="876812"/>
                </a:lnTo>
                <a:lnTo>
                  <a:pt x="7307864" y="875733"/>
                </a:lnTo>
                <a:lnTo>
                  <a:pt x="7307864" y="876812"/>
                </a:lnTo>
                <a:lnTo>
                  <a:pt x="7308943" y="881128"/>
                </a:lnTo>
                <a:lnTo>
                  <a:pt x="7307864" y="882072"/>
                </a:lnTo>
                <a:lnTo>
                  <a:pt x="7305706" y="882072"/>
                </a:lnTo>
                <a:lnTo>
                  <a:pt x="7276843" y="877891"/>
                </a:lnTo>
                <a:lnTo>
                  <a:pt x="7259714" y="881128"/>
                </a:lnTo>
                <a:lnTo>
                  <a:pt x="7254318" y="881128"/>
                </a:lnTo>
                <a:lnTo>
                  <a:pt x="7241505" y="877891"/>
                </a:lnTo>
                <a:lnTo>
                  <a:pt x="7240426" y="877891"/>
                </a:lnTo>
                <a:lnTo>
                  <a:pt x="7237189" y="881128"/>
                </a:lnTo>
                <a:cubicBezTo>
                  <a:pt x="7240067" y="887872"/>
                  <a:pt x="7241505" y="896414"/>
                  <a:pt x="7241505" y="906754"/>
                </a:cubicBezTo>
                <a:lnTo>
                  <a:pt x="7238268" y="915387"/>
                </a:lnTo>
                <a:cubicBezTo>
                  <a:pt x="7240426" y="920692"/>
                  <a:pt x="7241505" y="929594"/>
                  <a:pt x="7241505" y="942092"/>
                </a:cubicBezTo>
                <a:lnTo>
                  <a:pt x="7239347" y="942092"/>
                </a:lnTo>
                <a:lnTo>
                  <a:pt x="7239347" y="943172"/>
                </a:lnTo>
                <a:lnTo>
                  <a:pt x="7241505" y="943172"/>
                </a:lnTo>
                <a:lnTo>
                  <a:pt x="7240426" y="948566"/>
                </a:lnTo>
                <a:cubicBezTo>
                  <a:pt x="7240426" y="951534"/>
                  <a:pt x="7245776" y="954007"/>
                  <a:pt x="7256476" y="955985"/>
                </a:cubicBezTo>
                <a:lnTo>
                  <a:pt x="7262950" y="955985"/>
                </a:lnTo>
                <a:cubicBezTo>
                  <a:pt x="7265648" y="953826"/>
                  <a:pt x="7268166" y="952747"/>
                  <a:pt x="7270504" y="952747"/>
                </a:cubicBezTo>
                <a:lnTo>
                  <a:pt x="7272527" y="954906"/>
                </a:lnTo>
                <a:lnTo>
                  <a:pt x="7271448" y="959222"/>
                </a:lnTo>
                <a:lnTo>
                  <a:pt x="7271448" y="960301"/>
                </a:lnTo>
                <a:lnTo>
                  <a:pt x="7272527" y="960301"/>
                </a:lnTo>
                <a:cubicBezTo>
                  <a:pt x="7272527" y="958142"/>
                  <a:pt x="7273246" y="957064"/>
                  <a:pt x="7274685" y="957064"/>
                </a:cubicBezTo>
                <a:lnTo>
                  <a:pt x="7276843" y="957064"/>
                </a:lnTo>
                <a:lnTo>
                  <a:pt x="7276843" y="958142"/>
                </a:lnTo>
                <a:lnTo>
                  <a:pt x="7275764" y="959222"/>
                </a:lnTo>
                <a:lnTo>
                  <a:pt x="7275764" y="960301"/>
                </a:lnTo>
                <a:cubicBezTo>
                  <a:pt x="7279360" y="960301"/>
                  <a:pt x="7281159" y="961739"/>
                  <a:pt x="7281159" y="964617"/>
                </a:cubicBezTo>
                <a:lnTo>
                  <a:pt x="7282238" y="964617"/>
                </a:lnTo>
                <a:lnTo>
                  <a:pt x="7282238" y="961380"/>
                </a:lnTo>
                <a:lnTo>
                  <a:pt x="7275764" y="952747"/>
                </a:lnTo>
                <a:cubicBezTo>
                  <a:pt x="7278102" y="951669"/>
                  <a:pt x="7281339" y="945240"/>
                  <a:pt x="7285475" y="933460"/>
                </a:cubicBezTo>
                <a:cubicBezTo>
                  <a:pt x="7290420" y="920872"/>
                  <a:pt x="7293972" y="913769"/>
                  <a:pt x="7296130" y="912149"/>
                </a:cubicBezTo>
                <a:cubicBezTo>
                  <a:pt x="7300086" y="912149"/>
                  <a:pt x="7303278" y="914263"/>
                  <a:pt x="7305706" y="918488"/>
                </a:cubicBezTo>
                <a:lnTo>
                  <a:pt x="7305706" y="919568"/>
                </a:lnTo>
                <a:cubicBezTo>
                  <a:pt x="7303638" y="922265"/>
                  <a:pt x="7302604" y="924783"/>
                  <a:pt x="7302604" y="927121"/>
                </a:cubicBezTo>
                <a:lnTo>
                  <a:pt x="7302604" y="928200"/>
                </a:lnTo>
                <a:lnTo>
                  <a:pt x="7303683" y="932516"/>
                </a:lnTo>
                <a:lnTo>
                  <a:pt x="7300446" y="941013"/>
                </a:lnTo>
                <a:lnTo>
                  <a:pt x="7310022" y="958142"/>
                </a:lnTo>
                <a:lnTo>
                  <a:pt x="7313259" y="973114"/>
                </a:lnTo>
                <a:lnTo>
                  <a:pt x="7313259" y="978509"/>
                </a:lnTo>
                <a:cubicBezTo>
                  <a:pt x="7313259" y="988849"/>
                  <a:pt x="7306470" y="996357"/>
                  <a:pt x="7292893" y="1001033"/>
                </a:cubicBezTo>
                <a:lnTo>
                  <a:pt x="7292893" y="999954"/>
                </a:lnTo>
                <a:lnTo>
                  <a:pt x="7293972" y="994559"/>
                </a:lnTo>
                <a:lnTo>
                  <a:pt x="7292893" y="993480"/>
                </a:lnTo>
                <a:lnTo>
                  <a:pt x="7291814" y="993480"/>
                </a:lnTo>
                <a:cubicBezTo>
                  <a:pt x="7290375" y="993480"/>
                  <a:pt x="7289656" y="994918"/>
                  <a:pt x="7289656" y="997796"/>
                </a:cubicBezTo>
                <a:lnTo>
                  <a:pt x="7288577" y="998875"/>
                </a:lnTo>
                <a:lnTo>
                  <a:pt x="7285475" y="998875"/>
                </a:lnTo>
                <a:lnTo>
                  <a:pt x="7275764" y="997796"/>
                </a:lnTo>
                <a:lnTo>
                  <a:pt x="7254318" y="1003057"/>
                </a:lnTo>
                <a:lnTo>
                  <a:pt x="7242584" y="997796"/>
                </a:lnTo>
                <a:lnTo>
                  <a:pt x="7237189" y="997796"/>
                </a:lnTo>
                <a:cubicBezTo>
                  <a:pt x="7234222" y="1000584"/>
                  <a:pt x="7227478" y="1001978"/>
                  <a:pt x="7216958" y="1001978"/>
                </a:cubicBezTo>
                <a:cubicBezTo>
                  <a:pt x="7199784" y="1001978"/>
                  <a:pt x="7191197" y="991637"/>
                  <a:pt x="7191197" y="970956"/>
                </a:cubicBezTo>
                <a:lnTo>
                  <a:pt x="7192276" y="969877"/>
                </a:lnTo>
                <a:lnTo>
                  <a:pt x="7192276" y="968798"/>
                </a:lnTo>
                <a:lnTo>
                  <a:pt x="7191197" y="962459"/>
                </a:lnTo>
                <a:cubicBezTo>
                  <a:pt x="7191197" y="955624"/>
                  <a:pt x="7192636" y="950275"/>
                  <a:pt x="7195513" y="946408"/>
                </a:cubicBezTo>
                <a:lnTo>
                  <a:pt x="7192276" y="930357"/>
                </a:lnTo>
                <a:lnTo>
                  <a:pt x="7193355" y="924963"/>
                </a:lnTo>
                <a:lnTo>
                  <a:pt x="7191197" y="922805"/>
                </a:lnTo>
                <a:lnTo>
                  <a:pt x="7191197" y="914308"/>
                </a:lnTo>
                <a:lnTo>
                  <a:pt x="7192276" y="902438"/>
                </a:lnTo>
                <a:lnTo>
                  <a:pt x="7191197" y="899201"/>
                </a:lnTo>
                <a:lnTo>
                  <a:pt x="7192276" y="895021"/>
                </a:lnTo>
                <a:lnTo>
                  <a:pt x="7191197" y="890705"/>
                </a:lnTo>
                <a:lnTo>
                  <a:pt x="7192276" y="880049"/>
                </a:lnTo>
                <a:lnTo>
                  <a:pt x="7190118" y="877891"/>
                </a:lnTo>
                <a:lnTo>
                  <a:pt x="7187960" y="877891"/>
                </a:lnTo>
                <a:cubicBezTo>
                  <a:pt x="7186162" y="880049"/>
                  <a:pt x="7183329" y="881128"/>
                  <a:pt x="7179463" y="881128"/>
                </a:cubicBezTo>
                <a:cubicBezTo>
                  <a:pt x="7176585" y="882477"/>
                  <a:pt x="7174068" y="888187"/>
                  <a:pt x="7171910" y="898257"/>
                </a:cubicBezTo>
                <a:lnTo>
                  <a:pt x="7168673" y="901360"/>
                </a:lnTo>
                <a:cubicBezTo>
                  <a:pt x="7170831" y="904057"/>
                  <a:pt x="7171910" y="906575"/>
                  <a:pt x="7171910" y="908913"/>
                </a:cubicBezTo>
                <a:cubicBezTo>
                  <a:pt x="7170831" y="913049"/>
                  <a:pt x="7166919" y="918040"/>
                  <a:pt x="7160176" y="923884"/>
                </a:cubicBezTo>
                <a:lnTo>
                  <a:pt x="7163413" y="928200"/>
                </a:lnTo>
                <a:lnTo>
                  <a:pt x="7163413" y="930357"/>
                </a:lnTo>
                <a:cubicBezTo>
                  <a:pt x="7159456" y="948881"/>
                  <a:pt x="7154106" y="960660"/>
                  <a:pt x="7147362" y="965696"/>
                </a:cubicBezTo>
                <a:cubicBezTo>
                  <a:pt x="7143226" y="974238"/>
                  <a:pt x="7136797" y="979588"/>
                  <a:pt x="7128075" y="981745"/>
                </a:cubicBezTo>
                <a:lnTo>
                  <a:pt x="7120522" y="980667"/>
                </a:lnTo>
                <a:lnTo>
                  <a:pt x="7120522" y="981745"/>
                </a:lnTo>
                <a:cubicBezTo>
                  <a:pt x="7117555" y="989569"/>
                  <a:pt x="7110452" y="993480"/>
                  <a:pt x="7099212" y="993480"/>
                </a:cubicBezTo>
                <a:cubicBezTo>
                  <a:pt x="7099212" y="997256"/>
                  <a:pt x="7086354" y="1002966"/>
                  <a:pt x="7060637" y="1010609"/>
                </a:cubicBezTo>
                <a:cubicBezTo>
                  <a:pt x="7058479" y="1006833"/>
                  <a:pt x="7057400" y="1003281"/>
                  <a:pt x="7057400" y="999954"/>
                </a:cubicBezTo>
                <a:lnTo>
                  <a:pt x="7057400" y="998875"/>
                </a:lnTo>
                <a:cubicBezTo>
                  <a:pt x="7057400" y="997796"/>
                  <a:pt x="7061312" y="995638"/>
                  <a:pt x="7069135" y="992401"/>
                </a:cubicBezTo>
                <a:cubicBezTo>
                  <a:pt x="7079475" y="986376"/>
                  <a:pt x="7084825" y="981386"/>
                  <a:pt x="7085185" y="977430"/>
                </a:cubicBezTo>
                <a:lnTo>
                  <a:pt x="7087343" y="977430"/>
                </a:lnTo>
                <a:lnTo>
                  <a:pt x="7091659" y="979588"/>
                </a:lnTo>
                <a:lnTo>
                  <a:pt x="7092738" y="978509"/>
                </a:lnTo>
                <a:lnTo>
                  <a:pt x="7092738" y="966775"/>
                </a:lnTo>
                <a:cubicBezTo>
                  <a:pt x="7092738" y="963538"/>
                  <a:pt x="7099167" y="961020"/>
                  <a:pt x="7112025" y="959222"/>
                </a:cubicBezTo>
                <a:lnTo>
                  <a:pt x="7113104" y="958142"/>
                </a:lnTo>
                <a:lnTo>
                  <a:pt x="7113104" y="955985"/>
                </a:lnTo>
                <a:cubicBezTo>
                  <a:pt x="7110946" y="952928"/>
                  <a:pt x="7109867" y="947218"/>
                  <a:pt x="7109867" y="938855"/>
                </a:cubicBezTo>
                <a:cubicBezTo>
                  <a:pt x="7112564" y="932112"/>
                  <a:pt x="7116116" y="927481"/>
                  <a:pt x="7120522" y="924963"/>
                </a:cubicBezTo>
                <a:lnTo>
                  <a:pt x="7120522" y="921726"/>
                </a:lnTo>
                <a:lnTo>
                  <a:pt x="7119443" y="896100"/>
                </a:lnTo>
                <a:lnTo>
                  <a:pt x="7121601" y="889625"/>
                </a:lnTo>
                <a:cubicBezTo>
                  <a:pt x="7121062" y="883241"/>
                  <a:pt x="7119983" y="880049"/>
                  <a:pt x="7118364" y="880049"/>
                </a:cubicBezTo>
                <a:lnTo>
                  <a:pt x="7114183" y="880049"/>
                </a:lnTo>
                <a:lnTo>
                  <a:pt x="7109867" y="883151"/>
                </a:lnTo>
                <a:lnTo>
                  <a:pt x="7108788" y="883151"/>
                </a:lnTo>
                <a:cubicBezTo>
                  <a:pt x="7102044" y="881083"/>
                  <a:pt x="7094177" y="879689"/>
                  <a:pt x="7085185" y="878970"/>
                </a:cubicBezTo>
                <a:lnTo>
                  <a:pt x="7079925" y="880049"/>
                </a:lnTo>
                <a:lnTo>
                  <a:pt x="7064953" y="876812"/>
                </a:lnTo>
                <a:lnTo>
                  <a:pt x="7062795" y="878970"/>
                </a:lnTo>
                <a:lnTo>
                  <a:pt x="7058479" y="878970"/>
                </a:lnTo>
                <a:lnTo>
                  <a:pt x="7056321" y="876812"/>
                </a:lnTo>
                <a:cubicBezTo>
                  <a:pt x="7056321" y="875553"/>
                  <a:pt x="7059514" y="873755"/>
                  <a:pt x="7065898" y="871417"/>
                </a:cubicBezTo>
                <a:lnTo>
                  <a:pt x="7066977" y="870338"/>
                </a:lnTo>
                <a:lnTo>
                  <a:pt x="7073451" y="870338"/>
                </a:lnTo>
                <a:cubicBezTo>
                  <a:pt x="7077047" y="870518"/>
                  <a:pt x="7078846" y="871237"/>
                  <a:pt x="7078846" y="872496"/>
                </a:cubicBezTo>
                <a:lnTo>
                  <a:pt x="7087343" y="870338"/>
                </a:lnTo>
                <a:lnTo>
                  <a:pt x="7088422" y="870338"/>
                </a:lnTo>
                <a:lnTo>
                  <a:pt x="7091659" y="872496"/>
                </a:lnTo>
                <a:lnTo>
                  <a:pt x="7092738" y="872496"/>
                </a:lnTo>
                <a:lnTo>
                  <a:pt x="7095975" y="870338"/>
                </a:lnTo>
                <a:lnTo>
                  <a:pt x="7097054" y="870338"/>
                </a:lnTo>
                <a:lnTo>
                  <a:pt x="7112025" y="872496"/>
                </a:lnTo>
                <a:lnTo>
                  <a:pt x="7114183" y="870338"/>
                </a:lnTo>
                <a:lnTo>
                  <a:pt x="7117285" y="872496"/>
                </a:lnTo>
                <a:lnTo>
                  <a:pt x="7124838" y="870338"/>
                </a:lnTo>
                <a:lnTo>
                  <a:pt x="7147362" y="874654"/>
                </a:lnTo>
                <a:lnTo>
                  <a:pt x="7149520" y="874654"/>
                </a:lnTo>
                <a:cubicBezTo>
                  <a:pt x="7149880" y="871777"/>
                  <a:pt x="7150914" y="870338"/>
                  <a:pt x="7152622" y="870338"/>
                </a:cubicBezTo>
                <a:lnTo>
                  <a:pt x="7160176" y="870338"/>
                </a:lnTo>
                <a:lnTo>
                  <a:pt x="7165571" y="875733"/>
                </a:lnTo>
                <a:lnTo>
                  <a:pt x="7168673" y="872496"/>
                </a:lnTo>
                <a:cubicBezTo>
                  <a:pt x="7166065" y="872496"/>
                  <a:pt x="7164312" y="868225"/>
                  <a:pt x="7163413" y="859682"/>
                </a:cubicBezTo>
                <a:lnTo>
                  <a:pt x="7162334" y="858604"/>
                </a:lnTo>
                <a:lnTo>
                  <a:pt x="7163413" y="854288"/>
                </a:lnTo>
                <a:lnTo>
                  <a:pt x="7160176" y="849972"/>
                </a:lnTo>
                <a:lnTo>
                  <a:pt x="7160176" y="844712"/>
                </a:lnTo>
                <a:cubicBezTo>
                  <a:pt x="7160176" y="843453"/>
                  <a:pt x="7162334" y="842014"/>
                  <a:pt x="7166650" y="840395"/>
                </a:cubicBezTo>
                <a:lnTo>
                  <a:pt x="7166650" y="839317"/>
                </a:lnTo>
                <a:lnTo>
                  <a:pt x="7164492" y="830685"/>
                </a:lnTo>
                <a:lnTo>
                  <a:pt x="7166650" y="824346"/>
                </a:lnTo>
                <a:lnTo>
                  <a:pt x="7166650" y="823267"/>
                </a:lnTo>
                <a:lnTo>
                  <a:pt x="7163413" y="820030"/>
                </a:lnTo>
                <a:lnTo>
                  <a:pt x="7146283" y="825424"/>
                </a:lnTo>
                <a:cubicBezTo>
                  <a:pt x="7137022" y="823267"/>
                  <a:pt x="7130233" y="819669"/>
                  <a:pt x="7125917" y="814633"/>
                </a:cubicBezTo>
                <a:lnTo>
                  <a:pt x="7124838" y="814633"/>
                </a:lnTo>
                <a:lnTo>
                  <a:pt x="7124838" y="816792"/>
                </a:lnTo>
                <a:cubicBezTo>
                  <a:pt x="7126996" y="816792"/>
                  <a:pt x="7128795" y="818231"/>
                  <a:pt x="7130233" y="821108"/>
                </a:cubicBezTo>
                <a:lnTo>
                  <a:pt x="7130233" y="825424"/>
                </a:lnTo>
                <a:cubicBezTo>
                  <a:pt x="7130233" y="831269"/>
                  <a:pt x="7123804" y="837339"/>
                  <a:pt x="7110946" y="843633"/>
                </a:cubicBezTo>
                <a:cubicBezTo>
                  <a:pt x="7110406" y="848218"/>
                  <a:pt x="7103978" y="853928"/>
                  <a:pt x="7091659" y="860762"/>
                </a:cubicBezTo>
                <a:cubicBezTo>
                  <a:pt x="7091659" y="862920"/>
                  <a:pt x="7086668" y="865033"/>
                  <a:pt x="7076688" y="867101"/>
                </a:cubicBezTo>
                <a:lnTo>
                  <a:pt x="7074530" y="867101"/>
                </a:lnTo>
                <a:lnTo>
                  <a:pt x="7072372" y="858604"/>
                </a:lnTo>
                <a:lnTo>
                  <a:pt x="7072372" y="857525"/>
                </a:lnTo>
                <a:cubicBezTo>
                  <a:pt x="7072372" y="855366"/>
                  <a:pt x="7075249" y="849657"/>
                  <a:pt x="7081004" y="840395"/>
                </a:cubicBezTo>
                <a:cubicBezTo>
                  <a:pt x="7082532" y="828257"/>
                  <a:pt x="7086444" y="822187"/>
                  <a:pt x="7092738" y="822187"/>
                </a:cubicBezTo>
                <a:lnTo>
                  <a:pt x="7092738" y="821108"/>
                </a:lnTo>
                <a:lnTo>
                  <a:pt x="7091659" y="814633"/>
                </a:lnTo>
                <a:lnTo>
                  <a:pt x="7093817" y="809373"/>
                </a:lnTo>
                <a:lnTo>
                  <a:pt x="7092738" y="800742"/>
                </a:lnTo>
                <a:cubicBezTo>
                  <a:pt x="7094716" y="800742"/>
                  <a:pt x="7096874" y="795392"/>
                  <a:pt x="7099212" y="784691"/>
                </a:cubicBezTo>
                <a:lnTo>
                  <a:pt x="7101235" y="781454"/>
                </a:lnTo>
                <a:lnTo>
                  <a:pt x="7098133" y="776195"/>
                </a:lnTo>
                <a:lnTo>
                  <a:pt x="7098133" y="771879"/>
                </a:lnTo>
                <a:lnTo>
                  <a:pt x="7102314" y="767563"/>
                </a:lnTo>
                <a:lnTo>
                  <a:pt x="7117285" y="769721"/>
                </a:lnTo>
                <a:lnTo>
                  <a:pt x="7122680" y="767563"/>
                </a:lnTo>
                <a:cubicBezTo>
                  <a:pt x="7127896" y="771340"/>
                  <a:pt x="7135763" y="774576"/>
                  <a:pt x="7146283" y="777273"/>
                </a:cubicBezTo>
                <a:lnTo>
                  <a:pt x="7147362" y="778353"/>
                </a:lnTo>
                <a:lnTo>
                  <a:pt x="7147362" y="779297"/>
                </a:lnTo>
                <a:lnTo>
                  <a:pt x="7152622" y="776195"/>
                </a:lnTo>
                <a:lnTo>
                  <a:pt x="7155860" y="776195"/>
                </a:lnTo>
                <a:lnTo>
                  <a:pt x="7158018" y="778353"/>
                </a:lnTo>
                <a:lnTo>
                  <a:pt x="7158018" y="779297"/>
                </a:lnTo>
                <a:lnTo>
                  <a:pt x="7156939" y="780376"/>
                </a:lnTo>
                <a:lnTo>
                  <a:pt x="7160176" y="790086"/>
                </a:lnTo>
                <a:cubicBezTo>
                  <a:pt x="7157298" y="792964"/>
                  <a:pt x="7153027" y="795077"/>
                  <a:pt x="7147362" y="796426"/>
                </a:cubicBezTo>
                <a:lnTo>
                  <a:pt x="7141967" y="811532"/>
                </a:lnTo>
                <a:lnTo>
                  <a:pt x="7163413" y="811532"/>
                </a:lnTo>
                <a:lnTo>
                  <a:pt x="7164492" y="806137"/>
                </a:lnTo>
                <a:lnTo>
                  <a:pt x="7164492" y="797505"/>
                </a:lnTo>
                <a:lnTo>
                  <a:pt x="7166650" y="795482"/>
                </a:lnTo>
                <a:cubicBezTo>
                  <a:pt x="7163952" y="791885"/>
                  <a:pt x="7161794" y="781141"/>
                  <a:pt x="7160176" y="763247"/>
                </a:cubicBezTo>
                <a:lnTo>
                  <a:pt x="7158018" y="756908"/>
                </a:lnTo>
                <a:lnTo>
                  <a:pt x="7158018" y="755829"/>
                </a:lnTo>
                <a:cubicBezTo>
                  <a:pt x="7159816" y="752232"/>
                  <a:pt x="7162693" y="750434"/>
                  <a:pt x="7166650" y="750434"/>
                </a:cubicBezTo>
                <a:close/>
                <a:moveTo>
                  <a:pt x="3162662" y="749799"/>
                </a:moveTo>
                <a:lnTo>
                  <a:pt x="3162662" y="753980"/>
                </a:lnTo>
                <a:lnTo>
                  <a:pt x="3163741" y="753980"/>
                </a:lnTo>
                <a:lnTo>
                  <a:pt x="3163741" y="749799"/>
                </a:lnTo>
                <a:close/>
                <a:moveTo>
                  <a:pt x="646445" y="746561"/>
                </a:moveTo>
                <a:cubicBezTo>
                  <a:pt x="643836" y="750787"/>
                  <a:pt x="641724" y="752900"/>
                  <a:pt x="640106" y="752900"/>
                </a:cubicBezTo>
                <a:lnTo>
                  <a:pt x="640106" y="755058"/>
                </a:lnTo>
                <a:cubicBezTo>
                  <a:pt x="643613" y="753440"/>
                  <a:pt x="646084" y="750608"/>
                  <a:pt x="647524" y="746561"/>
                </a:cubicBezTo>
                <a:close/>
                <a:moveTo>
                  <a:pt x="704845" y="745482"/>
                </a:moveTo>
                <a:lnTo>
                  <a:pt x="704845" y="746561"/>
                </a:lnTo>
                <a:lnTo>
                  <a:pt x="707003" y="746561"/>
                </a:lnTo>
                <a:lnTo>
                  <a:pt x="707003" y="745482"/>
                </a:lnTo>
                <a:close/>
                <a:moveTo>
                  <a:pt x="3251815" y="744539"/>
                </a:moveTo>
                <a:lnTo>
                  <a:pt x="3251815" y="745483"/>
                </a:lnTo>
                <a:lnTo>
                  <a:pt x="3253973" y="745483"/>
                </a:lnTo>
                <a:lnTo>
                  <a:pt x="3253973" y="744539"/>
                </a:lnTo>
                <a:close/>
                <a:moveTo>
                  <a:pt x="528698" y="742245"/>
                </a:moveTo>
                <a:lnTo>
                  <a:pt x="537195" y="742245"/>
                </a:lnTo>
                <a:cubicBezTo>
                  <a:pt x="545468" y="742605"/>
                  <a:pt x="549694" y="743684"/>
                  <a:pt x="549874" y="745482"/>
                </a:cubicBezTo>
                <a:lnTo>
                  <a:pt x="556213" y="743324"/>
                </a:lnTo>
                <a:lnTo>
                  <a:pt x="558370" y="743324"/>
                </a:lnTo>
                <a:lnTo>
                  <a:pt x="564711" y="745482"/>
                </a:lnTo>
                <a:lnTo>
                  <a:pt x="573207" y="744403"/>
                </a:lnTo>
                <a:lnTo>
                  <a:pt x="577523" y="745482"/>
                </a:lnTo>
                <a:lnTo>
                  <a:pt x="583863" y="743324"/>
                </a:lnTo>
                <a:lnTo>
                  <a:pt x="588044" y="743324"/>
                </a:lnTo>
                <a:lnTo>
                  <a:pt x="591281" y="746561"/>
                </a:lnTo>
                <a:lnTo>
                  <a:pt x="587100" y="751821"/>
                </a:lnTo>
                <a:lnTo>
                  <a:pt x="575365" y="749663"/>
                </a:lnTo>
                <a:cubicBezTo>
                  <a:pt x="574645" y="751821"/>
                  <a:pt x="572532" y="752900"/>
                  <a:pt x="569026" y="752900"/>
                </a:cubicBezTo>
                <a:lnTo>
                  <a:pt x="561607" y="752900"/>
                </a:lnTo>
                <a:cubicBezTo>
                  <a:pt x="556302" y="749394"/>
                  <a:pt x="552390" y="747640"/>
                  <a:pt x="549874" y="747640"/>
                </a:cubicBezTo>
                <a:lnTo>
                  <a:pt x="546771" y="750742"/>
                </a:lnTo>
                <a:lnTo>
                  <a:pt x="544613" y="750742"/>
                </a:lnTo>
                <a:lnTo>
                  <a:pt x="535037" y="749663"/>
                </a:lnTo>
                <a:lnTo>
                  <a:pt x="529777" y="751821"/>
                </a:lnTo>
                <a:cubicBezTo>
                  <a:pt x="525192" y="750023"/>
                  <a:pt x="522718" y="748270"/>
                  <a:pt x="522359" y="746561"/>
                </a:cubicBezTo>
                <a:lnTo>
                  <a:pt x="522359" y="745482"/>
                </a:lnTo>
                <a:cubicBezTo>
                  <a:pt x="523079" y="743324"/>
                  <a:pt x="525192" y="742245"/>
                  <a:pt x="528698" y="742245"/>
                </a:cubicBezTo>
                <a:close/>
                <a:moveTo>
                  <a:pt x="8101764" y="741575"/>
                </a:moveTo>
                <a:lnTo>
                  <a:pt x="8101764" y="744811"/>
                </a:lnTo>
                <a:lnTo>
                  <a:pt x="8102844" y="744811"/>
                </a:lnTo>
                <a:lnTo>
                  <a:pt x="8102844" y="741575"/>
                </a:lnTo>
                <a:close/>
                <a:moveTo>
                  <a:pt x="8093132" y="738337"/>
                </a:moveTo>
                <a:lnTo>
                  <a:pt x="8093132" y="742653"/>
                </a:lnTo>
                <a:lnTo>
                  <a:pt x="8095290" y="744811"/>
                </a:lnTo>
                <a:lnTo>
                  <a:pt x="8096369" y="744811"/>
                </a:lnTo>
                <a:lnTo>
                  <a:pt x="8095290" y="738337"/>
                </a:lnTo>
                <a:close/>
                <a:moveTo>
                  <a:pt x="3242238" y="738065"/>
                </a:moveTo>
                <a:cubicBezTo>
                  <a:pt x="3239451" y="738784"/>
                  <a:pt x="3238057" y="740223"/>
                  <a:pt x="3238057" y="742381"/>
                </a:cubicBezTo>
                <a:cubicBezTo>
                  <a:pt x="3238057" y="744809"/>
                  <a:pt x="3240530" y="746562"/>
                  <a:pt x="3245475" y="747641"/>
                </a:cubicBezTo>
                <a:lnTo>
                  <a:pt x="3246554" y="744539"/>
                </a:lnTo>
                <a:close/>
                <a:moveTo>
                  <a:pt x="1139401" y="738064"/>
                </a:moveTo>
                <a:cubicBezTo>
                  <a:pt x="1130589" y="742920"/>
                  <a:pt x="1126183" y="747641"/>
                  <a:pt x="1126183" y="752226"/>
                </a:cubicBezTo>
                <a:lnTo>
                  <a:pt x="1129556" y="775155"/>
                </a:lnTo>
                <a:lnTo>
                  <a:pt x="1127262" y="782843"/>
                </a:lnTo>
                <a:lnTo>
                  <a:pt x="1130634" y="782843"/>
                </a:lnTo>
                <a:cubicBezTo>
                  <a:pt x="1133692" y="782843"/>
                  <a:pt x="1136613" y="783922"/>
                  <a:pt x="1139401" y="786080"/>
                </a:cubicBezTo>
                <a:lnTo>
                  <a:pt x="1152484" y="780685"/>
                </a:lnTo>
                <a:lnTo>
                  <a:pt x="1153563" y="780685"/>
                </a:lnTo>
                <a:lnTo>
                  <a:pt x="1166646" y="781764"/>
                </a:lnTo>
                <a:lnTo>
                  <a:pt x="1166646" y="770839"/>
                </a:lnTo>
                <a:lnTo>
                  <a:pt x="1164488" y="746696"/>
                </a:lnTo>
                <a:lnTo>
                  <a:pt x="1165567" y="742380"/>
                </a:lnTo>
                <a:lnTo>
                  <a:pt x="1160173" y="741301"/>
                </a:lnTo>
                <a:lnTo>
                  <a:pt x="1155721" y="742380"/>
                </a:lnTo>
                <a:lnTo>
                  <a:pt x="1150326" y="740222"/>
                </a:lnTo>
                <a:lnTo>
                  <a:pt x="1144796" y="741301"/>
                </a:lnTo>
                <a:close/>
                <a:moveTo>
                  <a:pt x="3251815" y="736986"/>
                </a:moveTo>
                <a:lnTo>
                  <a:pt x="3251815" y="738065"/>
                </a:lnTo>
                <a:lnTo>
                  <a:pt x="3255996" y="738065"/>
                </a:lnTo>
                <a:lnTo>
                  <a:pt x="3255996" y="736986"/>
                </a:lnTo>
                <a:close/>
                <a:moveTo>
                  <a:pt x="7647113" y="736314"/>
                </a:moveTo>
                <a:lnTo>
                  <a:pt x="7642797" y="738472"/>
                </a:lnTo>
                <a:lnTo>
                  <a:pt x="7636188" y="737393"/>
                </a:lnTo>
                <a:lnTo>
                  <a:pt x="7626342" y="739551"/>
                </a:lnTo>
                <a:lnTo>
                  <a:pt x="7624049" y="739551"/>
                </a:lnTo>
                <a:cubicBezTo>
                  <a:pt x="7618924" y="739551"/>
                  <a:pt x="7614923" y="738832"/>
                  <a:pt x="7612046" y="737393"/>
                </a:cubicBezTo>
                <a:cubicBezTo>
                  <a:pt x="7608359" y="738112"/>
                  <a:pt x="7606516" y="739551"/>
                  <a:pt x="7606516" y="741709"/>
                </a:cubicBezTo>
                <a:lnTo>
                  <a:pt x="7607595" y="754791"/>
                </a:lnTo>
                <a:lnTo>
                  <a:pt x="7605437" y="756950"/>
                </a:lnTo>
                <a:lnTo>
                  <a:pt x="7605437" y="760187"/>
                </a:lnTo>
                <a:lnTo>
                  <a:pt x="7610966" y="765582"/>
                </a:lnTo>
                <a:lnTo>
                  <a:pt x="7612046" y="765582"/>
                </a:lnTo>
                <a:lnTo>
                  <a:pt x="7612046" y="763424"/>
                </a:lnTo>
                <a:lnTo>
                  <a:pt x="7607595" y="756950"/>
                </a:lnTo>
                <a:lnTo>
                  <a:pt x="7610966" y="754791"/>
                </a:lnTo>
                <a:lnTo>
                  <a:pt x="7635109" y="754791"/>
                </a:lnTo>
                <a:lnTo>
                  <a:pt x="7646034" y="755871"/>
                </a:lnTo>
                <a:lnTo>
                  <a:pt x="7650485" y="749262"/>
                </a:lnTo>
                <a:lnTo>
                  <a:pt x="7650485" y="739551"/>
                </a:lnTo>
                <a:close/>
                <a:moveTo>
                  <a:pt x="734518" y="729567"/>
                </a:moveTo>
                <a:lnTo>
                  <a:pt x="733439" y="730646"/>
                </a:lnTo>
                <a:lnTo>
                  <a:pt x="733439" y="732669"/>
                </a:lnTo>
                <a:lnTo>
                  <a:pt x="734518" y="732669"/>
                </a:lnTo>
                <a:lnTo>
                  <a:pt x="735598" y="729567"/>
                </a:lnTo>
                <a:close/>
                <a:moveTo>
                  <a:pt x="9255866" y="729165"/>
                </a:moveTo>
                <a:lnTo>
                  <a:pt x="9254787" y="730245"/>
                </a:lnTo>
                <a:lnTo>
                  <a:pt x="9254787" y="731324"/>
                </a:lnTo>
                <a:lnTo>
                  <a:pt x="9262340" y="735639"/>
                </a:lnTo>
                <a:lnTo>
                  <a:pt x="9263419" y="734561"/>
                </a:lnTo>
                <a:lnTo>
                  <a:pt x="9263419" y="733481"/>
                </a:lnTo>
                <a:cubicBezTo>
                  <a:pt x="9262340" y="730604"/>
                  <a:pt x="9259822" y="729165"/>
                  <a:pt x="9255866" y="729165"/>
                </a:cubicBezTo>
                <a:close/>
                <a:moveTo>
                  <a:pt x="6741266" y="729165"/>
                </a:moveTo>
                <a:lnTo>
                  <a:pt x="6740187" y="730243"/>
                </a:lnTo>
                <a:lnTo>
                  <a:pt x="6740187" y="731323"/>
                </a:lnTo>
                <a:lnTo>
                  <a:pt x="6747740" y="735639"/>
                </a:lnTo>
                <a:lnTo>
                  <a:pt x="6748819" y="734560"/>
                </a:lnTo>
                <a:lnTo>
                  <a:pt x="6748819" y="733481"/>
                </a:lnTo>
                <a:cubicBezTo>
                  <a:pt x="6747740" y="730604"/>
                  <a:pt x="6745223" y="729165"/>
                  <a:pt x="6741266" y="729165"/>
                </a:cubicBezTo>
                <a:close/>
                <a:moveTo>
                  <a:pt x="4226667" y="729164"/>
                </a:moveTo>
                <a:lnTo>
                  <a:pt x="4225588" y="730243"/>
                </a:lnTo>
                <a:lnTo>
                  <a:pt x="4225588" y="731321"/>
                </a:lnTo>
                <a:lnTo>
                  <a:pt x="4233141" y="735638"/>
                </a:lnTo>
                <a:lnTo>
                  <a:pt x="4234220" y="734559"/>
                </a:lnTo>
                <a:lnTo>
                  <a:pt x="4234220" y="733480"/>
                </a:lnTo>
                <a:cubicBezTo>
                  <a:pt x="4233141" y="730602"/>
                  <a:pt x="4230623" y="729164"/>
                  <a:pt x="4226667" y="729164"/>
                </a:cubicBezTo>
                <a:close/>
                <a:moveTo>
                  <a:pt x="2216895" y="729163"/>
                </a:moveTo>
                <a:lnTo>
                  <a:pt x="2215816" y="730242"/>
                </a:lnTo>
                <a:lnTo>
                  <a:pt x="2215816" y="731321"/>
                </a:lnTo>
                <a:lnTo>
                  <a:pt x="2223368" y="735637"/>
                </a:lnTo>
                <a:lnTo>
                  <a:pt x="2224447" y="734558"/>
                </a:lnTo>
                <a:lnTo>
                  <a:pt x="2224447" y="733479"/>
                </a:lnTo>
                <a:cubicBezTo>
                  <a:pt x="2223368" y="730601"/>
                  <a:pt x="2220849" y="729163"/>
                  <a:pt x="2216895" y="729163"/>
                </a:cubicBezTo>
                <a:close/>
                <a:moveTo>
                  <a:pt x="6135015" y="728760"/>
                </a:moveTo>
                <a:cubicBezTo>
                  <a:pt x="6125214" y="728760"/>
                  <a:pt x="6119954" y="731637"/>
                  <a:pt x="6119234" y="737392"/>
                </a:cubicBezTo>
                <a:lnTo>
                  <a:pt x="6119234" y="758837"/>
                </a:lnTo>
                <a:cubicBezTo>
                  <a:pt x="6119234" y="762794"/>
                  <a:pt x="6122741" y="765311"/>
                  <a:pt x="6129755" y="766391"/>
                </a:cubicBezTo>
                <a:lnTo>
                  <a:pt x="6131913" y="770706"/>
                </a:lnTo>
                <a:lnTo>
                  <a:pt x="6131913" y="772864"/>
                </a:lnTo>
                <a:lnTo>
                  <a:pt x="6130834" y="773943"/>
                </a:lnTo>
                <a:lnTo>
                  <a:pt x="6130834" y="775023"/>
                </a:lnTo>
                <a:lnTo>
                  <a:pt x="6127597" y="773943"/>
                </a:lnTo>
                <a:cubicBezTo>
                  <a:pt x="6119954" y="774483"/>
                  <a:pt x="6116132" y="775562"/>
                  <a:pt x="6116132" y="777181"/>
                </a:cubicBezTo>
                <a:lnTo>
                  <a:pt x="6116132" y="787969"/>
                </a:lnTo>
                <a:cubicBezTo>
                  <a:pt x="6117841" y="787969"/>
                  <a:pt x="6119234" y="795478"/>
                  <a:pt x="6120313" y="810494"/>
                </a:cubicBezTo>
                <a:cubicBezTo>
                  <a:pt x="6125169" y="810674"/>
                  <a:pt x="6127597" y="811393"/>
                  <a:pt x="6127597" y="812653"/>
                </a:cubicBezTo>
                <a:lnTo>
                  <a:pt x="6136094" y="810494"/>
                </a:lnTo>
                <a:lnTo>
                  <a:pt x="6143512" y="810494"/>
                </a:lnTo>
                <a:lnTo>
                  <a:pt x="6144456" y="799840"/>
                </a:lnTo>
                <a:cubicBezTo>
                  <a:pt x="6142388" y="799120"/>
                  <a:pt x="6141354" y="796962"/>
                  <a:pt x="6141354" y="793365"/>
                </a:cubicBezTo>
                <a:lnTo>
                  <a:pt x="6143512" y="787969"/>
                </a:lnTo>
                <a:lnTo>
                  <a:pt x="6142433" y="781496"/>
                </a:lnTo>
                <a:lnTo>
                  <a:pt x="6144456" y="775023"/>
                </a:lnTo>
                <a:lnTo>
                  <a:pt x="6142433" y="775023"/>
                </a:lnTo>
                <a:lnTo>
                  <a:pt x="6137173" y="777181"/>
                </a:lnTo>
                <a:lnTo>
                  <a:pt x="6135015" y="772864"/>
                </a:lnTo>
                <a:cubicBezTo>
                  <a:pt x="6136454" y="768548"/>
                  <a:pt x="6139286" y="766391"/>
                  <a:pt x="6143512" y="766391"/>
                </a:cubicBezTo>
                <a:lnTo>
                  <a:pt x="6144456" y="767469"/>
                </a:lnTo>
                <a:cubicBezTo>
                  <a:pt x="6144456" y="760276"/>
                  <a:pt x="6145176" y="756679"/>
                  <a:pt x="6146614" y="756679"/>
                </a:cubicBezTo>
                <a:lnTo>
                  <a:pt x="6144456" y="752363"/>
                </a:lnTo>
                <a:lnTo>
                  <a:pt x="6146614" y="743866"/>
                </a:lnTo>
                <a:lnTo>
                  <a:pt x="6146614" y="742787"/>
                </a:lnTo>
                <a:cubicBezTo>
                  <a:pt x="6143107" y="739010"/>
                  <a:pt x="6141354" y="735774"/>
                  <a:pt x="6141354" y="733076"/>
                </a:cubicBezTo>
                <a:lnTo>
                  <a:pt x="6141354" y="728760"/>
                </a:lnTo>
                <a:close/>
                <a:moveTo>
                  <a:pt x="3261391" y="727545"/>
                </a:moveTo>
                <a:lnTo>
                  <a:pt x="3260312" y="731726"/>
                </a:lnTo>
                <a:lnTo>
                  <a:pt x="3260312" y="732805"/>
                </a:lnTo>
                <a:lnTo>
                  <a:pt x="3261391" y="732805"/>
                </a:lnTo>
                <a:lnTo>
                  <a:pt x="3263549" y="728624"/>
                </a:lnTo>
                <a:lnTo>
                  <a:pt x="3263549" y="727545"/>
                </a:lnTo>
                <a:close/>
                <a:moveTo>
                  <a:pt x="9270972" y="727008"/>
                </a:moveTo>
                <a:lnTo>
                  <a:pt x="9269893" y="728086"/>
                </a:lnTo>
                <a:lnTo>
                  <a:pt x="9269893" y="732403"/>
                </a:lnTo>
                <a:lnTo>
                  <a:pt x="9270972" y="732403"/>
                </a:lnTo>
                <a:lnTo>
                  <a:pt x="9273130" y="730245"/>
                </a:lnTo>
                <a:lnTo>
                  <a:pt x="9273130" y="729165"/>
                </a:lnTo>
                <a:close/>
                <a:moveTo>
                  <a:pt x="6756372" y="727007"/>
                </a:moveTo>
                <a:lnTo>
                  <a:pt x="6755293" y="728086"/>
                </a:lnTo>
                <a:lnTo>
                  <a:pt x="6755293" y="732402"/>
                </a:lnTo>
                <a:lnTo>
                  <a:pt x="6756372" y="732402"/>
                </a:lnTo>
                <a:lnTo>
                  <a:pt x="6758530" y="730243"/>
                </a:lnTo>
                <a:lnTo>
                  <a:pt x="6758530" y="729165"/>
                </a:lnTo>
                <a:close/>
                <a:moveTo>
                  <a:pt x="4241773" y="727006"/>
                </a:moveTo>
                <a:lnTo>
                  <a:pt x="4240694" y="728084"/>
                </a:lnTo>
                <a:lnTo>
                  <a:pt x="4240694" y="732401"/>
                </a:lnTo>
                <a:lnTo>
                  <a:pt x="4241773" y="732401"/>
                </a:lnTo>
                <a:lnTo>
                  <a:pt x="4243931" y="730243"/>
                </a:lnTo>
                <a:lnTo>
                  <a:pt x="4243931" y="729164"/>
                </a:lnTo>
                <a:close/>
                <a:moveTo>
                  <a:pt x="2232001" y="727005"/>
                </a:moveTo>
                <a:lnTo>
                  <a:pt x="2230921" y="728084"/>
                </a:lnTo>
                <a:lnTo>
                  <a:pt x="2230921" y="732400"/>
                </a:lnTo>
                <a:lnTo>
                  <a:pt x="2232001" y="732400"/>
                </a:lnTo>
                <a:lnTo>
                  <a:pt x="2234159" y="730242"/>
                </a:lnTo>
                <a:lnTo>
                  <a:pt x="2234159" y="729163"/>
                </a:lnTo>
                <a:close/>
                <a:moveTo>
                  <a:pt x="8196312" y="726468"/>
                </a:moveTo>
                <a:lnTo>
                  <a:pt x="8196312" y="730784"/>
                </a:lnTo>
                <a:lnTo>
                  <a:pt x="8198470" y="732942"/>
                </a:lnTo>
                <a:lnTo>
                  <a:pt x="8199549" y="727547"/>
                </a:lnTo>
                <a:lnTo>
                  <a:pt x="8198470" y="726468"/>
                </a:lnTo>
                <a:close/>
                <a:moveTo>
                  <a:pt x="6208792" y="724444"/>
                </a:moveTo>
                <a:lnTo>
                  <a:pt x="6205690" y="726601"/>
                </a:lnTo>
                <a:lnTo>
                  <a:pt x="6198271" y="725523"/>
                </a:lnTo>
                <a:lnTo>
                  <a:pt x="6190853" y="727681"/>
                </a:lnTo>
                <a:lnTo>
                  <a:pt x="6191932" y="736313"/>
                </a:lnTo>
                <a:lnTo>
                  <a:pt x="6190853" y="749126"/>
                </a:lnTo>
                <a:lnTo>
                  <a:pt x="6194090" y="753442"/>
                </a:lnTo>
                <a:lnTo>
                  <a:pt x="6191932" y="759916"/>
                </a:lnTo>
                <a:cubicBezTo>
                  <a:pt x="6191932" y="762794"/>
                  <a:pt x="6196878" y="764232"/>
                  <a:pt x="6206769" y="764232"/>
                </a:cubicBezTo>
                <a:lnTo>
                  <a:pt x="6210950" y="767469"/>
                </a:lnTo>
                <a:lnTo>
                  <a:pt x="6223628" y="767469"/>
                </a:lnTo>
                <a:cubicBezTo>
                  <a:pt x="6224977" y="767469"/>
                  <a:pt x="6225651" y="766391"/>
                  <a:pt x="6225651" y="764232"/>
                </a:cubicBezTo>
                <a:lnTo>
                  <a:pt x="6224572" y="740629"/>
                </a:lnTo>
                <a:lnTo>
                  <a:pt x="6225651" y="735233"/>
                </a:lnTo>
                <a:cubicBezTo>
                  <a:pt x="6224932" y="731637"/>
                  <a:pt x="6223538" y="729119"/>
                  <a:pt x="6221470" y="727681"/>
                </a:cubicBezTo>
                <a:lnTo>
                  <a:pt x="6220391" y="728760"/>
                </a:lnTo>
                <a:lnTo>
                  <a:pt x="6216210" y="728760"/>
                </a:lnTo>
                <a:lnTo>
                  <a:pt x="6210950" y="724444"/>
                </a:lnTo>
                <a:close/>
                <a:moveTo>
                  <a:pt x="4640990" y="723462"/>
                </a:moveTo>
                <a:lnTo>
                  <a:pt x="4645306" y="723462"/>
                </a:lnTo>
                <a:cubicBezTo>
                  <a:pt x="4648004" y="726968"/>
                  <a:pt x="4650162" y="728722"/>
                  <a:pt x="4651780" y="728722"/>
                </a:cubicBezTo>
                <a:lnTo>
                  <a:pt x="4658254" y="726698"/>
                </a:lnTo>
                <a:lnTo>
                  <a:pt x="4674439" y="734117"/>
                </a:lnTo>
                <a:cubicBezTo>
                  <a:pt x="4685229" y="744098"/>
                  <a:pt x="4690624" y="749807"/>
                  <a:pt x="4690624" y="751246"/>
                </a:cubicBezTo>
                <a:cubicBezTo>
                  <a:pt x="4694940" y="751246"/>
                  <a:pt x="4697098" y="753764"/>
                  <a:pt x="4697098" y="758799"/>
                </a:cubicBezTo>
                <a:cubicBezTo>
                  <a:pt x="4701414" y="760867"/>
                  <a:pt x="4703572" y="765498"/>
                  <a:pt x="4703572" y="772691"/>
                </a:cubicBezTo>
                <a:lnTo>
                  <a:pt x="4697098" y="791843"/>
                </a:lnTo>
                <a:cubicBezTo>
                  <a:pt x="4694940" y="791843"/>
                  <a:pt x="4693861" y="792563"/>
                  <a:pt x="4693861" y="794002"/>
                </a:cubicBezTo>
                <a:lnTo>
                  <a:pt x="4693861" y="795080"/>
                </a:lnTo>
                <a:lnTo>
                  <a:pt x="4697098" y="795080"/>
                </a:lnTo>
                <a:lnTo>
                  <a:pt x="4707888" y="798318"/>
                </a:lnTo>
                <a:lnTo>
                  <a:pt x="4707888" y="799397"/>
                </a:lnTo>
                <a:cubicBezTo>
                  <a:pt x="4707888" y="801195"/>
                  <a:pt x="4705011" y="802633"/>
                  <a:pt x="4699256" y="803713"/>
                </a:cubicBezTo>
                <a:lnTo>
                  <a:pt x="4684150" y="803713"/>
                </a:lnTo>
                <a:lnTo>
                  <a:pt x="4671202" y="804791"/>
                </a:lnTo>
                <a:lnTo>
                  <a:pt x="4669044" y="802633"/>
                </a:lnTo>
                <a:lnTo>
                  <a:pt x="4664728" y="804791"/>
                </a:lnTo>
                <a:cubicBezTo>
                  <a:pt x="4657355" y="801914"/>
                  <a:pt x="4653039" y="799037"/>
                  <a:pt x="4651780" y="796159"/>
                </a:cubicBezTo>
                <a:lnTo>
                  <a:pt x="4655017" y="795080"/>
                </a:lnTo>
                <a:lnTo>
                  <a:pt x="4655017" y="794002"/>
                </a:lnTo>
                <a:lnTo>
                  <a:pt x="4652859" y="790765"/>
                </a:lnTo>
                <a:cubicBezTo>
                  <a:pt x="4652859" y="789595"/>
                  <a:pt x="4654657" y="788562"/>
                  <a:pt x="4658254" y="787662"/>
                </a:cubicBezTo>
                <a:lnTo>
                  <a:pt x="4658254" y="785505"/>
                </a:lnTo>
                <a:cubicBezTo>
                  <a:pt x="4654657" y="780109"/>
                  <a:pt x="4652859" y="776198"/>
                  <a:pt x="4652859" y="773770"/>
                </a:cubicBezTo>
                <a:cubicBezTo>
                  <a:pt x="4655017" y="771073"/>
                  <a:pt x="4656096" y="768555"/>
                  <a:pt x="4656096" y="766218"/>
                </a:cubicBezTo>
                <a:cubicBezTo>
                  <a:pt x="4653218" y="761721"/>
                  <a:pt x="4650701" y="753179"/>
                  <a:pt x="4648543" y="740591"/>
                </a:cubicBezTo>
                <a:lnTo>
                  <a:pt x="4648543" y="738433"/>
                </a:lnTo>
                <a:lnTo>
                  <a:pt x="4649622" y="737354"/>
                </a:lnTo>
                <a:cubicBezTo>
                  <a:pt x="4649622" y="734477"/>
                  <a:pt x="4647464" y="733038"/>
                  <a:pt x="4643148" y="733038"/>
                </a:cubicBezTo>
                <a:cubicBezTo>
                  <a:pt x="4639551" y="730520"/>
                  <a:pt x="4637753" y="728048"/>
                  <a:pt x="4637753" y="725620"/>
                </a:cubicBezTo>
                <a:close/>
                <a:moveTo>
                  <a:pt x="8100685" y="721073"/>
                </a:moveTo>
                <a:lnTo>
                  <a:pt x="8100685" y="724310"/>
                </a:lnTo>
                <a:lnTo>
                  <a:pt x="8101764" y="724310"/>
                </a:lnTo>
                <a:lnTo>
                  <a:pt x="8101764" y="721073"/>
                </a:lnTo>
                <a:close/>
                <a:moveTo>
                  <a:pt x="179789" y="720632"/>
                </a:moveTo>
                <a:lnTo>
                  <a:pt x="174259" y="721711"/>
                </a:lnTo>
                <a:lnTo>
                  <a:pt x="174259" y="723869"/>
                </a:lnTo>
                <a:lnTo>
                  <a:pt x="176552" y="726027"/>
                </a:lnTo>
                <a:lnTo>
                  <a:pt x="177631" y="726027"/>
                </a:lnTo>
                <a:lnTo>
                  <a:pt x="179789" y="723869"/>
                </a:lnTo>
                <a:close/>
                <a:moveTo>
                  <a:pt x="1097725" y="720530"/>
                </a:moveTo>
                <a:lnTo>
                  <a:pt x="1090172" y="724846"/>
                </a:lnTo>
                <a:cubicBezTo>
                  <a:pt x="1090172" y="727094"/>
                  <a:pt x="1093093" y="728218"/>
                  <a:pt x="1098939" y="728218"/>
                </a:cubicBezTo>
                <a:lnTo>
                  <a:pt x="1105412" y="734693"/>
                </a:lnTo>
                <a:lnTo>
                  <a:pt x="1109863" y="734693"/>
                </a:lnTo>
                <a:cubicBezTo>
                  <a:pt x="1109863" y="731096"/>
                  <a:pt x="1106582" y="726375"/>
                  <a:pt x="1100018" y="720530"/>
                </a:cubicBezTo>
                <a:close/>
                <a:moveTo>
                  <a:pt x="8096369" y="719994"/>
                </a:moveTo>
                <a:lnTo>
                  <a:pt x="8093132" y="721073"/>
                </a:lnTo>
                <a:lnTo>
                  <a:pt x="8093132" y="730784"/>
                </a:lnTo>
                <a:lnTo>
                  <a:pt x="8098527" y="730784"/>
                </a:lnTo>
                <a:lnTo>
                  <a:pt x="8098527" y="729705"/>
                </a:lnTo>
                <a:lnTo>
                  <a:pt x="8096369" y="729705"/>
                </a:lnTo>
                <a:lnTo>
                  <a:pt x="8096369" y="727547"/>
                </a:lnTo>
                <a:lnTo>
                  <a:pt x="8099606" y="727547"/>
                </a:lnTo>
                <a:lnTo>
                  <a:pt x="8096369" y="723231"/>
                </a:lnTo>
                <a:lnTo>
                  <a:pt x="8097448" y="722152"/>
                </a:lnTo>
                <a:lnTo>
                  <a:pt x="8097448" y="721073"/>
                </a:lnTo>
                <a:close/>
                <a:moveTo>
                  <a:pt x="94952" y="718474"/>
                </a:moveTo>
                <a:lnTo>
                  <a:pt x="87129" y="721711"/>
                </a:lnTo>
                <a:lnTo>
                  <a:pt x="87129" y="722790"/>
                </a:lnTo>
                <a:lnTo>
                  <a:pt x="91445" y="724948"/>
                </a:lnTo>
                <a:lnTo>
                  <a:pt x="94952" y="724948"/>
                </a:lnTo>
                <a:cubicBezTo>
                  <a:pt x="98009" y="722790"/>
                  <a:pt x="100931" y="721711"/>
                  <a:pt x="103719" y="721711"/>
                </a:cubicBezTo>
                <a:cubicBezTo>
                  <a:pt x="113250" y="723869"/>
                  <a:pt x="118735" y="726387"/>
                  <a:pt x="120174" y="729264"/>
                </a:cubicBezTo>
                <a:cubicBezTo>
                  <a:pt x="119095" y="732141"/>
                  <a:pt x="116172" y="733580"/>
                  <a:pt x="111407" y="733580"/>
                </a:cubicBezTo>
                <a:lnTo>
                  <a:pt x="111407" y="735738"/>
                </a:lnTo>
                <a:lnTo>
                  <a:pt x="110328" y="748956"/>
                </a:lnTo>
                <a:cubicBezTo>
                  <a:pt x="112486" y="749316"/>
                  <a:pt x="113565" y="752193"/>
                  <a:pt x="113565" y="757588"/>
                </a:cubicBezTo>
                <a:lnTo>
                  <a:pt x="111407" y="759746"/>
                </a:lnTo>
                <a:cubicBezTo>
                  <a:pt x="111407" y="761545"/>
                  <a:pt x="115858" y="763703"/>
                  <a:pt x="124760" y="766220"/>
                </a:cubicBezTo>
                <a:cubicBezTo>
                  <a:pt x="127997" y="772334"/>
                  <a:pt x="133481" y="776740"/>
                  <a:pt x="141214" y="779438"/>
                </a:cubicBezTo>
                <a:lnTo>
                  <a:pt x="143372" y="786991"/>
                </a:lnTo>
                <a:cubicBezTo>
                  <a:pt x="146250" y="788430"/>
                  <a:pt x="147688" y="790228"/>
                  <a:pt x="147688" y="792386"/>
                </a:cubicBezTo>
                <a:lnTo>
                  <a:pt x="150116" y="792386"/>
                </a:lnTo>
                <a:lnTo>
                  <a:pt x="152274" y="782675"/>
                </a:lnTo>
                <a:cubicBezTo>
                  <a:pt x="150116" y="782675"/>
                  <a:pt x="149037" y="781956"/>
                  <a:pt x="149037" y="780517"/>
                </a:cubicBezTo>
                <a:lnTo>
                  <a:pt x="149037" y="779438"/>
                </a:lnTo>
                <a:lnTo>
                  <a:pt x="154432" y="771885"/>
                </a:lnTo>
                <a:cubicBezTo>
                  <a:pt x="154432" y="762354"/>
                  <a:pt x="151824" y="757588"/>
                  <a:pt x="146609" y="757588"/>
                </a:cubicBezTo>
                <a:lnTo>
                  <a:pt x="141214" y="756509"/>
                </a:lnTo>
                <a:lnTo>
                  <a:pt x="122467" y="757588"/>
                </a:lnTo>
                <a:cubicBezTo>
                  <a:pt x="120398" y="757588"/>
                  <a:pt x="118151" y="755071"/>
                  <a:pt x="115723" y="750035"/>
                </a:cubicBezTo>
                <a:lnTo>
                  <a:pt x="140001" y="730343"/>
                </a:lnTo>
                <a:lnTo>
                  <a:pt x="141214" y="730343"/>
                </a:lnTo>
                <a:lnTo>
                  <a:pt x="151195" y="737896"/>
                </a:lnTo>
                <a:lnTo>
                  <a:pt x="153353" y="737896"/>
                </a:lnTo>
                <a:lnTo>
                  <a:pt x="153353" y="733580"/>
                </a:lnTo>
                <a:lnTo>
                  <a:pt x="151195" y="724948"/>
                </a:lnTo>
                <a:lnTo>
                  <a:pt x="151195" y="720632"/>
                </a:lnTo>
                <a:lnTo>
                  <a:pt x="134606" y="722790"/>
                </a:lnTo>
                <a:cubicBezTo>
                  <a:pt x="133346" y="721531"/>
                  <a:pt x="120129" y="720093"/>
                  <a:pt x="94952" y="718474"/>
                </a:cubicBezTo>
                <a:close/>
                <a:moveTo>
                  <a:pt x="7749349" y="717836"/>
                </a:moveTo>
                <a:lnTo>
                  <a:pt x="7749349" y="722152"/>
                </a:lnTo>
                <a:lnTo>
                  <a:pt x="7750428" y="722152"/>
                </a:lnTo>
                <a:lnTo>
                  <a:pt x="7752586" y="719994"/>
                </a:lnTo>
                <a:lnTo>
                  <a:pt x="7752586" y="717836"/>
                </a:lnTo>
                <a:close/>
                <a:moveTo>
                  <a:pt x="3724000" y="717295"/>
                </a:moveTo>
                <a:lnTo>
                  <a:pt x="3724000" y="718373"/>
                </a:lnTo>
                <a:lnTo>
                  <a:pt x="3726158" y="718373"/>
                </a:lnTo>
                <a:lnTo>
                  <a:pt x="3726158" y="717295"/>
                </a:lnTo>
                <a:close/>
                <a:moveTo>
                  <a:pt x="1714228" y="717293"/>
                </a:moveTo>
                <a:lnTo>
                  <a:pt x="1714228" y="718373"/>
                </a:lnTo>
                <a:lnTo>
                  <a:pt x="1716386" y="718373"/>
                </a:lnTo>
                <a:lnTo>
                  <a:pt x="1716386" y="717293"/>
                </a:lnTo>
                <a:close/>
                <a:moveTo>
                  <a:pt x="8772621" y="717027"/>
                </a:moveTo>
                <a:lnTo>
                  <a:pt x="8772621" y="718106"/>
                </a:lnTo>
                <a:lnTo>
                  <a:pt x="8775858" y="718106"/>
                </a:lnTo>
                <a:lnTo>
                  <a:pt x="8775858" y="717027"/>
                </a:lnTo>
                <a:close/>
                <a:moveTo>
                  <a:pt x="8715434" y="717027"/>
                </a:moveTo>
                <a:lnTo>
                  <a:pt x="8714355" y="718106"/>
                </a:lnTo>
                <a:lnTo>
                  <a:pt x="8714355" y="720263"/>
                </a:lnTo>
                <a:lnTo>
                  <a:pt x="8715434" y="720263"/>
                </a:lnTo>
                <a:lnTo>
                  <a:pt x="8717592" y="718106"/>
                </a:lnTo>
                <a:lnTo>
                  <a:pt x="8717592" y="717027"/>
                </a:lnTo>
                <a:close/>
                <a:moveTo>
                  <a:pt x="8662563" y="717027"/>
                </a:moveTo>
                <a:lnTo>
                  <a:pt x="8662563" y="719185"/>
                </a:lnTo>
                <a:lnTo>
                  <a:pt x="8664721" y="717027"/>
                </a:lnTo>
                <a:close/>
                <a:moveTo>
                  <a:pt x="8592428" y="717027"/>
                </a:moveTo>
                <a:lnTo>
                  <a:pt x="8592428" y="721343"/>
                </a:lnTo>
                <a:lnTo>
                  <a:pt x="8595665" y="720263"/>
                </a:lnTo>
                <a:lnTo>
                  <a:pt x="8595665" y="719185"/>
                </a:lnTo>
                <a:lnTo>
                  <a:pt x="8593507" y="717027"/>
                </a:lnTo>
                <a:close/>
                <a:moveTo>
                  <a:pt x="8583796" y="717027"/>
                </a:moveTo>
                <a:lnTo>
                  <a:pt x="8583796" y="718106"/>
                </a:lnTo>
                <a:lnTo>
                  <a:pt x="8585954" y="718106"/>
                </a:lnTo>
                <a:lnTo>
                  <a:pt x="8585954" y="717027"/>
                </a:lnTo>
                <a:close/>
                <a:moveTo>
                  <a:pt x="5248371" y="717025"/>
                </a:moveTo>
                <a:lnTo>
                  <a:pt x="5248371" y="718104"/>
                </a:lnTo>
                <a:lnTo>
                  <a:pt x="5251608" y="718104"/>
                </a:lnTo>
                <a:lnTo>
                  <a:pt x="5251608" y="717025"/>
                </a:lnTo>
                <a:close/>
                <a:moveTo>
                  <a:pt x="5191184" y="717025"/>
                </a:moveTo>
                <a:lnTo>
                  <a:pt x="5190105" y="718104"/>
                </a:lnTo>
                <a:lnTo>
                  <a:pt x="5190105" y="720262"/>
                </a:lnTo>
                <a:lnTo>
                  <a:pt x="5191184" y="720262"/>
                </a:lnTo>
                <a:lnTo>
                  <a:pt x="5193342" y="718104"/>
                </a:lnTo>
                <a:lnTo>
                  <a:pt x="5193342" y="717025"/>
                </a:lnTo>
                <a:close/>
                <a:moveTo>
                  <a:pt x="5138313" y="717025"/>
                </a:moveTo>
                <a:lnTo>
                  <a:pt x="5138313" y="719183"/>
                </a:lnTo>
                <a:lnTo>
                  <a:pt x="5140471" y="717025"/>
                </a:lnTo>
                <a:close/>
                <a:moveTo>
                  <a:pt x="5068178" y="717025"/>
                </a:moveTo>
                <a:lnTo>
                  <a:pt x="5068178" y="721341"/>
                </a:lnTo>
                <a:lnTo>
                  <a:pt x="5071415" y="720262"/>
                </a:lnTo>
                <a:lnTo>
                  <a:pt x="5071415" y="719183"/>
                </a:lnTo>
                <a:lnTo>
                  <a:pt x="5069257" y="717025"/>
                </a:lnTo>
                <a:close/>
                <a:moveTo>
                  <a:pt x="5059546" y="717025"/>
                </a:moveTo>
                <a:lnTo>
                  <a:pt x="5059546" y="718104"/>
                </a:lnTo>
                <a:lnTo>
                  <a:pt x="5061704" y="718104"/>
                </a:lnTo>
                <a:lnTo>
                  <a:pt x="5061704" y="717025"/>
                </a:lnTo>
                <a:close/>
                <a:moveTo>
                  <a:pt x="9255866" y="716218"/>
                </a:moveTo>
                <a:lnTo>
                  <a:pt x="9255866" y="719455"/>
                </a:lnTo>
                <a:lnTo>
                  <a:pt x="9260182" y="720533"/>
                </a:lnTo>
                <a:cubicBezTo>
                  <a:pt x="9264498" y="719815"/>
                  <a:pt x="9266656" y="718735"/>
                  <a:pt x="9266656" y="717297"/>
                </a:cubicBezTo>
                <a:lnTo>
                  <a:pt x="9266656" y="716218"/>
                </a:lnTo>
                <a:close/>
                <a:moveTo>
                  <a:pt x="6741266" y="716217"/>
                </a:moveTo>
                <a:lnTo>
                  <a:pt x="6741266" y="719454"/>
                </a:lnTo>
                <a:lnTo>
                  <a:pt x="6745582" y="720533"/>
                </a:lnTo>
                <a:cubicBezTo>
                  <a:pt x="6749898" y="719813"/>
                  <a:pt x="6752056" y="718734"/>
                  <a:pt x="6752056" y="717296"/>
                </a:cubicBezTo>
                <a:lnTo>
                  <a:pt x="6752056" y="716217"/>
                </a:lnTo>
                <a:close/>
                <a:moveTo>
                  <a:pt x="4226667" y="716215"/>
                </a:moveTo>
                <a:lnTo>
                  <a:pt x="4226667" y="719453"/>
                </a:lnTo>
                <a:lnTo>
                  <a:pt x="4230983" y="720532"/>
                </a:lnTo>
                <a:cubicBezTo>
                  <a:pt x="4235299" y="719811"/>
                  <a:pt x="4237457" y="718733"/>
                  <a:pt x="4237457" y="717295"/>
                </a:cubicBezTo>
                <a:lnTo>
                  <a:pt x="4237457" y="716215"/>
                </a:lnTo>
                <a:close/>
                <a:moveTo>
                  <a:pt x="2216895" y="716215"/>
                </a:moveTo>
                <a:lnTo>
                  <a:pt x="2216895" y="719452"/>
                </a:lnTo>
                <a:lnTo>
                  <a:pt x="2221211" y="720531"/>
                </a:lnTo>
                <a:cubicBezTo>
                  <a:pt x="2225526" y="719811"/>
                  <a:pt x="2227684" y="718732"/>
                  <a:pt x="2227684" y="717294"/>
                </a:cubicBezTo>
                <a:lnTo>
                  <a:pt x="2227684" y="716215"/>
                </a:lnTo>
                <a:close/>
                <a:moveTo>
                  <a:pt x="3078904" y="715810"/>
                </a:moveTo>
                <a:lnTo>
                  <a:pt x="3077825" y="716890"/>
                </a:lnTo>
                <a:lnTo>
                  <a:pt x="3077825" y="720126"/>
                </a:lnTo>
                <a:lnTo>
                  <a:pt x="3081062" y="720126"/>
                </a:lnTo>
                <a:lnTo>
                  <a:pt x="3081062" y="717969"/>
                </a:lnTo>
                <a:close/>
                <a:moveTo>
                  <a:pt x="8197391" y="714599"/>
                </a:moveTo>
                <a:lnTo>
                  <a:pt x="8191996" y="722152"/>
                </a:lnTo>
                <a:lnTo>
                  <a:pt x="8193075" y="723231"/>
                </a:lnTo>
                <a:lnTo>
                  <a:pt x="8197391" y="723231"/>
                </a:lnTo>
                <a:cubicBezTo>
                  <a:pt x="8198830" y="723231"/>
                  <a:pt x="8199909" y="721073"/>
                  <a:pt x="8200628" y="716757"/>
                </a:cubicBezTo>
                <a:close/>
                <a:moveTo>
                  <a:pt x="3251815" y="713652"/>
                </a:moveTo>
                <a:lnTo>
                  <a:pt x="3251815" y="715810"/>
                </a:lnTo>
                <a:lnTo>
                  <a:pt x="3253973" y="715810"/>
                </a:lnTo>
                <a:lnTo>
                  <a:pt x="3253973" y="713652"/>
                </a:lnTo>
                <a:close/>
                <a:moveTo>
                  <a:pt x="3160639" y="713652"/>
                </a:moveTo>
                <a:lnTo>
                  <a:pt x="3155244" y="719047"/>
                </a:lnTo>
                <a:cubicBezTo>
                  <a:pt x="3155244" y="720486"/>
                  <a:pt x="3156323" y="721205"/>
                  <a:pt x="3158481" y="721205"/>
                </a:cubicBezTo>
                <a:cubicBezTo>
                  <a:pt x="3161628" y="719767"/>
                  <a:pt x="3163381" y="718328"/>
                  <a:pt x="3163741" y="716890"/>
                </a:cubicBezTo>
                <a:lnTo>
                  <a:pt x="3163741" y="715810"/>
                </a:lnTo>
                <a:lnTo>
                  <a:pt x="3161718" y="713652"/>
                </a:lnTo>
                <a:close/>
                <a:moveTo>
                  <a:pt x="4650701" y="712672"/>
                </a:moveTo>
                <a:lnTo>
                  <a:pt x="4650701" y="713750"/>
                </a:lnTo>
                <a:lnTo>
                  <a:pt x="4651780" y="714830"/>
                </a:lnTo>
                <a:lnTo>
                  <a:pt x="4651780" y="715909"/>
                </a:lnTo>
                <a:lnTo>
                  <a:pt x="4652859" y="714830"/>
                </a:lnTo>
                <a:lnTo>
                  <a:pt x="4655017" y="714830"/>
                </a:lnTo>
                <a:lnTo>
                  <a:pt x="4657175" y="716988"/>
                </a:lnTo>
                <a:cubicBezTo>
                  <a:pt x="4657175" y="719686"/>
                  <a:pt x="4652499" y="721484"/>
                  <a:pt x="4643148" y="722382"/>
                </a:cubicBezTo>
                <a:cubicBezTo>
                  <a:pt x="4639911" y="720943"/>
                  <a:pt x="4638112" y="719505"/>
                  <a:pt x="4637753" y="718067"/>
                </a:cubicBezTo>
                <a:lnTo>
                  <a:pt x="4637753" y="716988"/>
                </a:lnTo>
                <a:cubicBezTo>
                  <a:pt x="4637753" y="714470"/>
                  <a:pt x="4642069" y="713031"/>
                  <a:pt x="4650701" y="712672"/>
                </a:cubicBezTo>
                <a:close/>
                <a:moveTo>
                  <a:pt x="61773" y="711731"/>
                </a:moveTo>
                <a:lnTo>
                  <a:pt x="62852" y="716316"/>
                </a:lnTo>
                <a:lnTo>
                  <a:pt x="61773" y="720632"/>
                </a:lnTo>
                <a:cubicBezTo>
                  <a:pt x="66268" y="721172"/>
                  <a:pt x="68517" y="721891"/>
                  <a:pt x="68517" y="722790"/>
                </a:cubicBezTo>
                <a:cubicBezTo>
                  <a:pt x="71394" y="721711"/>
                  <a:pt x="72833" y="720632"/>
                  <a:pt x="72833" y="719553"/>
                </a:cubicBezTo>
                <a:lnTo>
                  <a:pt x="69596" y="711731"/>
                </a:lnTo>
                <a:close/>
                <a:moveTo>
                  <a:pt x="13218" y="710651"/>
                </a:moveTo>
                <a:lnTo>
                  <a:pt x="19826" y="710651"/>
                </a:lnTo>
                <a:lnTo>
                  <a:pt x="29807" y="714968"/>
                </a:lnTo>
                <a:lnTo>
                  <a:pt x="36416" y="712809"/>
                </a:lnTo>
                <a:lnTo>
                  <a:pt x="38574" y="712809"/>
                </a:lnTo>
                <a:lnTo>
                  <a:pt x="40867" y="714968"/>
                </a:lnTo>
                <a:lnTo>
                  <a:pt x="40867" y="717395"/>
                </a:lnTo>
                <a:cubicBezTo>
                  <a:pt x="40867" y="718834"/>
                  <a:pt x="38259" y="719913"/>
                  <a:pt x="33044" y="720632"/>
                </a:cubicBezTo>
                <a:cubicBezTo>
                  <a:pt x="30167" y="719553"/>
                  <a:pt x="28728" y="718474"/>
                  <a:pt x="28728" y="717395"/>
                </a:cubicBezTo>
                <a:lnTo>
                  <a:pt x="23198" y="720632"/>
                </a:lnTo>
                <a:lnTo>
                  <a:pt x="17668" y="720632"/>
                </a:lnTo>
                <a:lnTo>
                  <a:pt x="10925" y="713888"/>
                </a:lnTo>
                <a:lnTo>
                  <a:pt x="10925" y="712809"/>
                </a:lnTo>
                <a:close/>
                <a:moveTo>
                  <a:pt x="8628035" y="707316"/>
                </a:moveTo>
                <a:lnTo>
                  <a:pt x="8628035" y="708395"/>
                </a:lnTo>
                <a:lnTo>
                  <a:pt x="8630193" y="708395"/>
                </a:lnTo>
                <a:lnTo>
                  <a:pt x="8630193" y="707316"/>
                </a:lnTo>
                <a:close/>
                <a:moveTo>
                  <a:pt x="5103785" y="707314"/>
                </a:moveTo>
                <a:lnTo>
                  <a:pt x="5103785" y="708393"/>
                </a:lnTo>
                <a:lnTo>
                  <a:pt x="5105943" y="708393"/>
                </a:lnTo>
                <a:lnTo>
                  <a:pt x="5105943" y="707314"/>
                </a:lnTo>
                <a:close/>
                <a:moveTo>
                  <a:pt x="8763989" y="706237"/>
                </a:moveTo>
                <a:lnTo>
                  <a:pt x="8763989" y="708395"/>
                </a:lnTo>
                <a:lnTo>
                  <a:pt x="8765068" y="708395"/>
                </a:lnTo>
                <a:lnTo>
                  <a:pt x="8765068" y="706237"/>
                </a:lnTo>
                <a:close/>
                <a:moveTo>
                  <a:pt x="5239739" y="706235"/>
                </a:moveTo>
                <a:lnTo>
                  <a:pt x="5239739" y="708393"/>
                </a:lnTo>
                <a:lnTo>
                  <a:pt x="5240818" y="708393"/>
                </a:lnTo>
                <a:lnTo>
                  <a:pt x="5240818" y="706235"/>
                </a:lnTo>
                <a:close/>
                <a:moveTo>
                  <a:pt x="87129" y="702020"/>
                </a:moveTo>
                <a:lnTo>
                  <a:pt x="74991" y="711731"/>
                </a:lnTo>
                <a:lnTo>
                  <a:pt x="74991" y="712809"/>
                </a:lnTo>
                <a:lnTo>
                  <a:pt x="82678" y="713888"/>
                </a:lnTo>
                <a:cubicBezTo>
                  <a:pt x="86365" y="709752"/>
                  <a:pt x="88208" y="705796"/>
                  <a:pt x="88208" y="702020"/>
                </a:cubicBezTo>
                <a:close/>
                <a:moveTo>
                  <a:pt x="3073644" y="700974"/>
                </a:moveTo>
                <a:lnTo>
                  <a:pt x="3071486" y="704211"/>
                </a:lnTo>
                <a:lnTo>
                  <a:pt x="3071486" y="706234"/>
                </a:lnTo>
                <a:lnTo>
                  <a:pt x="3074723" y="709471"/>
                </a:lnTo>
                <a:lnTo>
                  <a:pt x="3075802" y="709471"/>
                </a:lnTo>
                <a:cubicBezTo>
                  <a:pt x="3076791" y="709471"/>
                  <a:pt x="3077825" y="708078"/>
                  <a:pt x="3078904" y="705290"/>
                </a:cubicBezTo>
                <a:cubicBezTo>
                  <a:pt x="3078724" y="703312"/>
                  <a:pt x="3076971" y="701873"/>
                  <a:pt x="3073644" y="700974"/>
                </a:cubicBezTo>
                <a:close/>
                <a:moveTo>
                  <a:pt x="3716447" y="698951"/>
                </a:moveTo>
                <a:lnTo>
                  <a:pt x="3716447" y="702188"/>
                </a:lnTo>
                <a:lnTo>
                  <a:pt x="3721842" y="702188"/>
                </a:lnTo>
                <a:lnTo>
                  <a:pt x="3726158" y="704346"/>
                </a:lnTo>
                <a:lnTo>
                  <a:pt x="3727237" y="704346"/>
                </a:lnTo>
                <a:lnTo>
                  <a:pt x="3727237" y="703267"/>
                </a:lnTo>
                <a:lnTo>
                  <a:pt x="3717526" y="698951"/>
                </a:lnTo>
                <a:close/>
                <a:moveTo>
                  <a:pt x="1706674" y="698950"/>
                </a:moveTo>
                <a:lnTo>
                  <a:pt x="1706674" y="702188"/>
                </a:lnTo>
                <a:lnTo>
                  <a:pt x="1712070" y="702188"/>
                </a:lnTo>
                <a:lnTo>
                  <a:pt x="1716386" y="704345"/>
                </a:lnTo>
                <a:lnTo>
                  <a:pt x="1717464" y="704345"/>
                </a:lnTo>
                <a:lnTo>
                  <a:pt x="1717464" y="703267"/>
                </a:lnTo>
                <a:lnTo>
                  <a:pt x="1707753" y="698950"/>
                </a:lnTo>
                <a:close/>
                <a:moveTo>
                  <a:pt x="8283442" y="696391"/>
                </a:moveTo>
                <a:cubicBezTo>
                  <a:pt x="8291534" y="696391"/>
                  <a:pt x="8301920" y="706776"/>
                  <a:pt x="8314598" y="727547"/>
                </a:cubicBezTo>
                <a:lnTo>
                  <a:pt x="8315677" y="731863"/>
                </a:lnTo>
                <a:lnTo>
                  <a:pt x="8312440" y="734021"/>
                </a:lnTo>
                <a:cubicBezTo>
                  <a:pt x="8308664" y="734021"/>
                  <a:pt x="8305426" y="732942"/>
                  <a:pt x="8302729" y="730784"/>
                </a:cubicBezTo>
                <a:lnTo>
                  <a:pt x="8301650" y="730784"/>
                </a:lnTo>
                <a:lnTo>
                  <a:pt x="8293153" y="732942"/>
                </a:lnTo>
                <a:lnTo>
                  <a:pt x="8269415" y="732942"/>
                </a:lnTo>
                <a:lnTo>
                  <a:pt x="8265099" y="734021"/>
                </a:lnTo>
                <a:cubicBezTo>
                  <a:pt x="8257276" y="731863"/>
                  <a:pt x="8253364" y="729705"/>
                  <a:pt x="8253364" y="727547"/>
                </a:cubicBezTo>
                <a:lnTo>
                  <a:pt x="8252286" y="727547"/>
                </a:lnTo>
                <a:cubicBezTo>
                  <a:pt x="8252286" y="731144"/>
                  <a:pt x="8251566" y="732942"/>
                  <a:pt x="8250128" y="732942"/>
                </a:cubicBezTo>
                <a:lnTo>
                  <a:pt x="8240416" y="732942"/>
                </a:lnTo>
                <a:cubicBezTo>
                  <a:pt x="8235201" y="732942"/>
                  <a:pt x="8232324" y="731863"/>
                  <a:pt x="8231784" y="729705"/>
                </a:cubicBezTo>
                <a:lnTo>
                  <a:pt x="8231784" y="726468"/>
                </a:lnTo>
                <a:cubicBezTo>
                  <a:pt x="8231784" y="724310"/>
                  <a:pt x="8237899" y="723231"/>
                  <a:pt x="8250128" y="723231"/>
                </a:cubicBezTo>
                <a:lnTo>
                  <a:pt x="8252286" y="725390"/>
                </a:lnTo>
                <a:cubicBezTo>
                  <a:pt x="8252286" y="724310"/>
                  <a:pt x="8255837" y="722872"/>
                  <a:pt x="8262941" y="721073"/>
                </a:cubicBezTo>
                <a:cubicBezTo>
                  <a:pt x="8272292" y="713070"/>
                  <a:pt x="8276968" y="705922"/>
                  <a:pt x="8276968" y="699628"/>
                </a:cubicBezTo>
                <a:close/>
                <a:moveTo>
                  <a:pt x="9255866" y="695717"/>
                </a:moveTo>
                <a:lnTo>
                  <a:pt x="9263419" y="695717"/>
                </a:lnTo>
                <a:cubicBezTo>
                  <a:pt x="9273310" y="695717"/>
                  <a:pt x="9283381" y="703270"/>
                  <a:pt x="9293631" y="718376"/>
                </a:cubicBezTo>
                <a:lnTo>
                  <a:pt x="9293631" y="719455"/>
                </a:lnTo>
                <a:cubicBezTo>
                  <a:pt x="9291293" y="719455"/>
                  <a:pt x="9289855" y="723052"/>
                  <a:pt x="9289315" y="730245"/>
                </a:cubicBezTo>
                <a:lnTo>
                  <a:pt x="9291473" y="732403"/>
                </a:lnTo>
                <a:cubicBezTo>
                  <a:pt x="9291473" y="738337"/>
                  <a:pt x="9287157" y="742654"/>
                  <a:pt x="9278525" y="745351"/>
                </a:cubicBezTo>
                <a:cubicBezTo>
                  <a:pt x="9278525" y="746430"/>
                  <a:pt x="9274569" y="747869"/>
                  <a:pt x="9266656" y="749667"/>
                </a:cubicBezTo>
                <a:cubicBezTo>
                  <a:pt x="9253888" y="749667"/>
                  <a:pt x="9244177" y="741754"/>
                  <a:pt x="9237523" y="725929"/>
                </a:cubicBezTo>
                <a:lnTo>
                  <a:pt x="9236444" y="724849"/>
                </a:lnTo>
                <a:lnTo>
                  <a:pt x="9236444" y="723771"/>
                </a:lnTo>
                <a:lnTo>
                  <a:pt x="9239681" y="720533"/>
                </a:lnTo>
                <a:lnTo>
                  <a:pt x="9239681" y="718376"/>
                </a:lnTo>
                <a:lnTo>
                  <a:pt x="9237523" y="718376"/>
                </a:lnTo>
                <a:lnTo>
                  <a:pt x="9237523" y="715139"/>
                </a:lnTo>
                <a:cubicBezTo>
                  <a:pt x="9238782" y="712262"/>
                  <a:pt x="9244896" y="706147"/>
                  <a:pt x="9255866" y="696796"/>
                </a:cubicBezTo>
                <a:close/>
                <a:moveTo>
                  <a:pt x="6741266" y="695716"/>
                </a:moveTo>
                <a:lnTo>
                  <a:pt x="6748819" y="695716"/>
                </a:lnTo>
                <a:cubicBezTo>
                  <a:pt x="6758710" y="695716"/>
                  <a:pt x="6768781" y="703269"/>
                  <a:pt x="6779031" y="718374"/>
                </a:cubicBezTo>
                <a:lnTo>
                  <a:pt x="6779031" y="719454"/>
                </a:lnTo>
                <a:cubicBezTo>
                  <a:pt x="6776694" y="719454"/>
                  <a:pt x="6775255" y="723051"/>
                  <a:pt x="6774715" y="730243"/>
                </a:cubicBezTo>
                <a:lnTo>
                  <a:pt x="6776873" y="732402"/>
                </a:lnTo>
                <a:cubicBezTo>
                  <a:pt x="6776873" y="738337"/>
                  <a:pt x="6772557" y="742652"/>
                  <a:pt x="6763925" y="745350"/>
                </a:cubicBezTo>
                <a:cubicBezTo>
                  <a:pt x="6763925" y="746429"/>
                  <a:pt x="6759969" y="747868"/>
                  <a:pt x="6752056" y="749666"/>
                </a:cubicBezTo>
                <a:cubicBezTo>
                  <a:pt x="6739288" y="749666"/>
                  <a:pt x="6729577" y="741753"/>
                  <a:pt x="6722923" y="725927"/>
                </a:cubicBezTo>
                <a:lnTo>
                  <a:pt x="6721844" y="724849"/>
                </a:lnTo>
                <a:lnTo>
                  <a:pt x="6721844" y="723770"/>
                </a:lnTo>
                <a:lnTo>
                  <a:pt x="6725081" y="720533"/>
                </a:lnTo>
                <a:lnTo>
                  <a:pt x="6725081" y="718374"/>
                </a:lnTo>
                <a:lnTo>
                  <a:pt x="6722923" y="718374"/>
                </a:lnTo>
                <a:lnTo>
                  <a:pt x="6722923" y="715138"/>
                </a:lnTo>
                <a:cubicBezTo>
                  <a:pt x="6724182" y="712260"/>
                  <a:pt x="6730297" y="706146"/>
                  <a:pt x="6741266" y="696795"/>
                </a:cubicBezTo>
                <a:close/>
                <a:moveTo>
                  <a:pt x="4226667" y="695714"/>
                </a:moveTo>
                <a:lnTo>
                  <a:pt x="4234220" y="695714"/>
                </a:lnTo>
                <a:cubicBezTo>
                  <a:pt x="4244110" y="695714"/>
                  <a:pt x="4254181" y="703267"/>
                  <a:pt x="4264432" y="718373"/>
                </a:cubicBezTo>
                <a:lnTo>
                  <a:pt x="4264432" y="719453"/>
                </a:lnTo>
                <a:cubicBezTo>
                  <a:pt x="4262094" y="719453"/>
                  <a:pt x="4260655" y="723049"/>
                  <a:pt x="4260116" y="730243"/>
                </a:cubicBezTo>
                <a:lnTo>
                  <a:pt x="4262274" y="732401"/>
                </a:lnTo>
                <a:cubicBezTo>
                  <a:pt x="4262274" y="738336"/>
                  <a:pt x="4257958" y="742651"/>
                  <a:pt x="4249326" y="745348"/>
                </a:cubicBezTo>
                <a:cubicBezTo>
                  <a:pt x="4249326" y="746428"/>
                  <a:pt x="4245369" y="747866"/>
                  <a:pt x="4237457" y="749664"/>
                </a:cubicBezTo>
                <a:cubicBezTo>
                  <a:pt x="4224688" y="749664"/>
                  <a:pt x="4214977" y="741752"/>
                  <a:pt x="4208324" y="725927"/>
                </a:cubicBezTo>
                <a:lnTo>
                  <a:pt x="4207245" y="724848"/>
                </a:lnTo>
                <a:lnTo>
                  <a:pt x="4207245" y="723768"/>
                </a:lnTo>
                <a:lnTo>
                  <a:pt x="4210482" y="720532"/>
                </a:lnTo>
                <a:lnTo>
                  <a:pt x="4210482" y="718373"/>
                </a:lnTo>
                <a:lnTo>
                  <a:pt x="4208324" y="718373"/>
                </a:lnTo>
                <a:lnTo>
                  <a:pt x="4208324" y="715137"/>
                </a:lnTo>
                <a:cubicBezTo>
                  <a:pt x="4209582" y="712259"/>
                  <a:pt x="4215696" y="706145"/>
                  <a:pt x="4226667" y="696793"/>
                </a:cubicBezTo>
                <a:close/>
                <a:moveTo>
                  <a:pt x="2216895" y="695714"/>
                </a:moveTo>
                <a:lnTo>
                  <a:pt x="2224447" y="695714"/>
                </a:lnTo>
                <a:cubicBezTo>
                  <a:pt x="2234338" y="695714"/>
                  <a:pt x="2244408" y="703267"/>
                  <a:pt x="2254660" y="718373"/>
                </a:cubicBezTo>
                <a:lnTo>
                  <a:pt x="2254660" y="719452"/>
                </a:lnTo>
                <a:cubicBezTo>
                  <a:pt x="2252320" y="719452"/>
                  <a:pt x="2250883" y="723048"/>
                  <a:pt x="2250344" y="730242"/>
                </a:cubicBezTo>
                <a:lnTo>
                  <a:pt x="2252501" y="732400"/>
                </a:lnTo>
                <a:cubicBezTo>
                  <a:pt x="2252501" y="738335"/>
                  <a:pt x="2248185" y="742650"/>
                  <a:pt x="2239554" y="745348"/>
                </a:cubicBezTo>
                <a:cubicBezTo>
                  <a:pt x="2239554" y="746427"/>
                  <a:pt x="2235596" y="747866"/>
                  <a:pt x="2227684" y="749664"/>
                </a:cubicBezTo>
                <a:cubicBezTo>
                  <a:pt x="2214917" y="749664"/>
                  <a:pt x="2205204" y="741751"/>
                  <a:pt x="2198551" y="725926"/>
                </a:cubicBezTo>
                <a:lnTo>
                  <a:pt x="2197473" y="724847"/>
                </a:lnTo>
                <a:lnTo>
                  <a:pt x="2197473" y="723768"/>
                </a:lnTo>
                <a:lnTo>
                  <a:pt x="2200709" y="720531"/>
                </a:lnTo>
                <a:lnTo>
                  <a:pt x="2200709" y="718373"/>
                </a:lnTo>
                <a:lnTo>
                  <a:pt x="2198551" y="718373"/>
                </a:lnTo>
                <a:lnTo>
                  <a:pt x="2198551" y="715136"/>
                </a:lnTo>
                <a:cubicBezTo>
                  <a:pt x="2199810" y="712258"/>
                  <a:pt x="2205924" y="706144"/>
                  <a:pt x="2216895" y="696792"/>
                </a:cubicBezTo>
                <a:close/>
                <a:moveTo>
                  <a:pt x="7749349" y="692884"/>
                </a:moveTo>
                <a:cubicBezTo>
                  <a:pt x="7743864" y="695582"/>
                  <a:pt x="7738379" y="701381"/>
                  <a:pt x="7732894" y="710283"/>
                </a:cubicBezTo>
                <a:lnTo>
                  <a:pt x="7722913" y="713520"/>
                </a:lnTo>
                <a:lnTo>
                  <a:pt x="7714146" y="712441"/>
                </a:lnTo>
                <a:cubicBezTo>
                  <a:pt x="7711269" y="712441"/>
                  <a:pt x="7706503" y="715319"/>
                  <a:pt x="7699849" y="721073"/>
                </a:cubicBezTo>
                <a:lnTo>
                  <a:pt x="7697691" y="721073"/>
                </a:lnTo>
                <a:cubicBezTo>
                  <a:pt x="7696253" y="721073"/>
                  <a:pt x="7694769" y="718915"/>
                  <a:pt x="7693240" y="714599"/>
                </a:cubicBezTo>
                <a:lnTo>
                  <a:pt x="7687846" y="712441"/>
                </a:lnTo>
                <a:cubicBezTo>
                  <a:pt x="7682720" y="713160"/>
                  <a:pt x="7680158" y="714239"/>
                  <a:pt x="7680158" y="715678"/>
                </a:cubicBezTo>
                <a:cubicBezTo>
                  <a:pt x="7688520" y="724939"/>
                  <a:pt x="7695444" y="730020"/>
                  <a:pt x="7700928" y="730919"/>
                </a:cubicBezTo>
                <a:lnTo>
                  <a:pt x="7704300" y="736314"/>
                </a:lnTo>
                <a:cubicBezTo>
                  <a:pt x="7704300" y="742248"/>
                  <a:pt x="7701018" y="750206"/>
                  <a:pt x="7694454" y="760187"/>
                </a:cubicBezTo>
                <a:lnTo>
                  <a:pt x="7693240" y="764503"/>
                </a:lnTo>
                <a:lnTo>
                  <a:pt x="7698770" y="776507"/>
                </a:lnTo>
                <a:lnTo>
                  <a:pt x="7699849" y="776507"/>
                </a:lnTo>
                <a:cubicBezTo>
                  <a:pt x="7699849" y="772910"/>
                  <a:pt x="7705739" y="766751"/>
                  <a:pt x="7717518" y="758029"/>
                </a:cubicBezTo>
                <a:cubicBezTo>
                  <a:pt x="7723363" y="747868"/>
                  <a:pt x="7729207" y="741349"/>
                  <a:pt x="7735052" y="738472"/>
                </a:cubicBezTo>
                <a:cubicBezTo>
                  <a:pt x="7735052" y="735954"/>
                  <a:pt x="7737615" y="731593"/>
                  <a:pt x="7742740" y="725389"/>
                </a:cubicBezTo>
                <a:cubicBezTo>
                  <a:pt x="7742740" y="722511"/>
                  <a:pt x="7746022" y="716711"/>
                  <a:pt x="7752586" y="707990"/>
                </a:cubicBezTo>
                <a:lnTo>
                  <a:pt x="7753665" y="696121"/>
                </a:lnTo>
                <a:lnTo>
                  <a:pt x="7752586" y="692884"/>
                </a:lnTo>
                <a:close/>
                <a:moveTo>
                  <a:pt x="693112" y="692341"/>
                </a:moveTo>
                <a:cubicBezTo>
                  <a:pt x="691942" y="692341"/>
                  <a:pt x="690549" y="695893"/>
                  <a:pt x="688931" y="702996"/>
                </a:cubicBezTo>
                <a:lnTo>
                  <a:pt x="690010" y="712572"/>
                </a:lnTo>
                <a:lnTo>
                  <a:pt x="693112" y="710415"/>
                </a:lnTo>
                <a:lnTo>
                  <a:pt x="692168" y="704075"/>
                </a:lnTo>
                <a:close/>
                <a:moveTo>
                  <a:pt x="3706736" y="689240"/>
                </a:moveTo>
                <a:lnTo>
                  <a:pt x="3706736" y="690319"/>
                </a:lnTo>
                <a:lnTo>
                  <a:pt x="3709973" y="693556"/>
                </a:lnTo>
                <a:lnTo>
                  <a:pt x="3709973" y="691398"/>
                </a:lnTo>
                <a:lnTo>
                  <a:pt x="3707815" y="689240"/>
                </a:lnTo>
                <a:close/>
                <a:moveTo>
                  <a:pt x="1696964" y="689239"/>
                </a:moveTo>
                <a:lnTo>
                  <a:pt x="1696964" y="690318"/>
                </a:lnTo>
                <a:lnTo>
                  <a:pt x="1700200" y="693556"/>
                </a:lnTo>
                <a:lnTo>
                  <a:pt x="1700200" y="691397"/>
                </a:lnTo>
                <a:lnTo>
                  <a:pt x="1698043" y="689239"/>
                </a:lnTo>
                <a:close/>
                <a:moveTo>
                  <a:pt x="728180" y="689239"/>
                </a:moveTo>
                <a:lnTo>
                  <a:pt x="726021" y="691397"/>
                </a:lnTo>
                <a:lnTo>
                  <a:pt x="726021" y="692341"/>
                </a:lnTo>
                <a:lnTo>
                  <a:pt x="730338" y="693420"/>
                </a:lnTo>
                <a:lnTo>
                  <a:pt x="730338" y="689239"/>
                </a:lnTo>
                <a:close/>
                <a:moveTo>
                  <a:pt x="576445" y="689239"/>
                </a:moveTo>
                <a:cubicBezTo>
                  <a:pt x="571499" y="691487"/>
                  <a:pt x="569026" y="694320"/>
                  <a:pt x="569026" y="697736"/>
                </a:cubicBezTo>
                <a:lnTo>
                  <a:pt x="570106" y="700838"/>
                </a:lnTo>
                <a:lnTo>
                  <a:pt x="572128" y="700838"/>
                </a:lnTo>
                <a:lnTo>
                  <a:pt x="579682" y="692341"/>
                </a:lnTo>
                <a:close/>
                <a:moveTo>
                  <a:pt x="3162662" y="687217"/>
                </a:moveTo>
                <a:cubicBezTo>
                  <a:pt x="3161133" y="687217"/>
                  <a:pt x="3160099" y="688970"/>
                  <a:pt x="3159560" y="692477"/>
                </a:cubicBezTo>
                <a:lnTo>
                  <a:pt x="3160639" y="693556"/>
                </a:lnTo>
                <a:lnTo>
                  <a:pt x="3161718" y="693556"/>
                </a:lnTo>
                <a:lnTo>
                  <a:pt x="3163741" y="687217"/>
                </a:lnTo>
                <a:close/>
                <a:moveTo>
                  <a:pt x="175338" y="686644"/>
                </a:moveTo>
                <a:lnTo>
                  <a:pt x="173180" y="689071"/>
                </a:lnTo>
                <a:lnTo>
                  <a:pt x="173180" y="691229"/>
                </a:lnTo>
                <a:lnTo>
                  <a:pt x="177631" y="695545"/>
                </a:lnTo>
                <a:lnTo>
                  <a:pt x="179789" y="695545"/>
                </a:lnTo>
                <a:lnTo>
                  <a:pt x="179789" y="686644"/>
                </a:lnTo>
                <a:close/>
                <a:moveTo>
                  <a:pt x="1066029" y="684384"/>
                </a:moveTo>
                <a:lnTo>
                  <a:pt x="1063872" y="686542"/>
                </a:lnTo>
                <a:lnTo>
                  <a:pt x="1063872" y="696388"/>
                </a:lnTo>
                <a:lnTo>
                  <a:pt x="1066029" y="696388"/>
                </a:lnTo>
                <a:lnTo>
                  <a:pt x="1068187" y="694230"/>
                </a:lnTo>
                <a:lnTo>
                  <a:pt x="1067109" y="684384"/>
                </a:lnTo>
                <a:close/>
                <a:moveTo>
                  <a:pt x="8569768" y="681420"/>
                </a:moveTo>
                <a:lnTo>
                  <a:pt x="8568690" y="682499"/>
                </a:lnTo>
                <a:lnTo>
                  <a:pt x="8568690" y="683578"/>
                </a:lnTo>
                <a:lnTo>
                  <a:pt x="8569768" y="684657"/>
                </a:lnTo>
                <a:lnTo>
                  <a:pt x="8570848" y="684657"/>
                </a:lnTo>
                <a:lnTo>
                  <a:pt x="8571926" y="683578"/>
                </a:lnTo>
                <a:lnTo>
                  <a:pt x="8571926" y="682499"/>
                </a:lnTo>
                <a:lnTo>
                  <a:pt x="8570848" y="681420"/>
                </a:lnTo>
                <a:close/>
                <a:moveTo>
                  <a:pt x="5045519" y="681418"/>
                </a:moveTo>
                <a:lnTo>
                  <a:pt x="5044440" y="682497"/>
                </a:lnTo>
                <a:lnTo>
                  <a:pt x="5044440" y="683576"/>
                </a:lnTo>
                <a:lnTo>
                  <a:pt x="5045519" y="684655"/>
                </a:lnTo>
                <a:lnTo>
                  <a:pt x="5046598" y="684655"/>
                </a:lnTo>
                <a:lnTo>
                  <a:pt x="5047677" y="683576"/>
                </a:lnTo>
                <a:lnTo>
                  <a:pt x="5047677" y="682497"/>
                </a:lnTo>
                <a:lnTo>
                  <a:pt x="5046598" y="681418"/>
                </a:lnTo>
                <a:close/>
                <a:moveTo>
                  <a:pt x="8745646" y="680341"/>
                </a:moveTo>
                <a:lnTo>
                  <a:pt x="8745646" y="681420"/>
                </a:lnTo>
                <a:lnTo>
                  <a:pt x="8752120" y="682499"/>
                </a:lnTo>
                <a:lnTo>
                  <a:pt x="8752120" y="680341"/>
                </a:lnTo>
                <a:close/>
                <a:moveTo>
                  <a:pt x="8662563" y="680341"/>
                </a:moveTo>
                <a:lnTo>
                  <a:pt x="8665800" y="683578"/>
                </a:lnTo>
                <a:lnTo>
                  <a:pt x="8665800" y="680341"/>
                </a:lnTo>
                <a:close/>
                <a:moveTo>
                  <a:pt x="8622640" y="680341"/>
                </a:moveTo>
                <a:lnTo>
                  <a:pt x="8622640" y="681420"/>
                </a:lnTo>
                <a:lnTo>
                  <a:pt x="8624798" y="681420"/>
                </a:lnTo>
                <a:lnTo>
                  <a:pt x="8624798" y="680341"/>
                </a:lnTo>
                <a:close/>
                <a:moveTo>
                  <a:pt x="5221396" y="680339"/>
                </a:moveTo>
                <a:lnTo>
                  <a:pt x="5221396" y="681418"/>
                </a:lnTo>
                <a:lnTo>
                  <a:pt x="5227870" y="682497"/>
                </a:lnTo>
                <a:lnTo>
                  <a:pt x="5227870" y="680339"/>
                </a:lnTo>
                <a:close/>
                <a:moveTo>
                  <a:pt x="5138313" y="680339"/>
                </a:moveTo>
                <a:lnTo>
                  <a:pt x="5141550" y="683576"/>
                </a:lnTo>
                <a:lnTo>
                  <a:pt x="5141550" y="680339"/>
                </a:lnTo>
                <a:close/>
                <a:moveTo>
                  <a:pt x="5098390" y="680339"/>
                </a:moveTo>
                <a:lnTo>
                  <a:pt x="5098390" y="681418"/>
                </a:lnTo>
                <a:lnTo>
                  <a:pt x="5100548" y="681418"/>
                </a:lnTo>
                <a:lnTo>
                  <a:pt x="5100548" y="680339"/>
                </a:lnTo>
                <a:close/>
                <a:moveTo>
                  <a:pt x="8597823" y="678183"/>
                </a:moveTo>
                <a:lnTo>
                  <a:pt x="8599981" y="678183"/>
                </a:lnTo>
                <a:lnTo>
                  <a:pt x="8599981" y="683578"/>
                </a:lnTo>
                <a:lnTo>
                  <a:pt x="8597823" y="683578"/>
                </a:lnTo>
                <a:close/>
                <a:moveTo>
                  <a:pt x="5073573" y="678181"/>
                </a:moveTo>
                <a:lnTo>
                  <a:pt x="5075731" y="678181"/>
                </a:lnTo>
                <a:lnTo>
                  <a:pt x="5075731" y="683576"/>
                </a:lnTo>
                <a:lnTo>
                  <a:pt x="5073573" y="683576"/>
                </a:lnTo>
                <a:close/>
                <a:moveTo>
                  <a:pt x="4590142" y="674232"/>
                </a:moveTo>
                <a:lnTo>
                  <a:pt x="4591221" y="677470"/>
                </a:lnTo>
                <a:lnTo>
                  <a:pt x="4592300" y="677470"/>
                </a:lnTo>
                <a:cubicBezTo>
                  <a:pt x="4592300" y="675311"/>
                  <a:pt x="4593019" y="674232"/>
                  <a:pt x="4594458" y="674232"/>
                </a:cubicBezTo>
                <a:cubicBezTo>
                  <a:pt x="4605338" y="674232"/>
                  <a:pt x="4612936" y="677064"/>
                  <a:pt x="4617252" y="682729"/>
                </a:cubicBezTo>
                <a:lnTo>
                  <a:pt x="4617252" y="684888"/>
                </a:lnTo>
                <a:cubicBezTo>
                  <a:pt x="4615094" y="688484"/>
                  <a:pt x="4610418" y="692395"/>
                  <a:pt x="4603225" y="696622"/>
                </a:cubicBezTo>
                <a:lnTo>
                  <a:pt x="4603225" y="697700"/>
                </a:lnTo>
                <a:lnTo>
                  <a:pt x="4608620" y="704175"/>
                </a:lnTo>
                <a:lnTo>
                  <a:pt x="4606462" y="711728"/>
                </a:lnTo>
                <a:lnTo>
                  <a:pt x="4608620" y="718067"/>
                </a:lnTo>
                <a:lnTo>
                  <a:pt x="4608620" y="720225"/>
                </a:lnTo>
                <a:lnTo>
                  <a:pt x="4604304" y="726698"/>
                </a:lnTo>
                <a:lnTo>
                  <a:pt x="4605383" y="731959"/>
                </a:lnTo>
                <a:lnTo>
                  <a:pt x="4605383" y="733038"/>
                </a:lnTo>
                <a:lnTo>
                  <a:pt x="4603225" y="740591"/>
                </a:lnTo>
                <a:lnTo>
                  <a:pt x="4605383" y="745851"/>
                </a:lnTo>
                <a:lnTo>
                  <a:pt x="4606462" y="745851"/>
                </a:lnTo>
                <a:cubicBezTo>
                  <a:pt x="4606462" y="743603"/>
                  <a:pt x="4608620" y="740052"/>
                  <a:pt x="4612936" y="735196"/>
                </a:cubicBezTo>
                <a:lnTo>
                  <a:pt x="4615094" y="735196"/>
                </a:lnTo>
                <a:cubicBezTo>
                  <a:pt x="4618690" y="737893"/>
                  <a:pt x="4621568" y="742164"/>
                  <a:pt x="4623726" y="748009"/>
                </a:cubicBezTo>
                <a:lnTo>
                  <a:pt x="4630200" y="753404"/>
                </a:lnTo>
                <a:cubicBezTo>
                  <a:pt x="4629301" y="760507"/>
                  <a:pt x="4627862" y="764060"/>
                  <a:pt x="4625884" y="764060"/>
                </a:cubicBezTo>
                <a:lnTo>
                  <a:pt x="4608620" y="764060"/>
                </a:lnTo>
                <a:cubicBezTo>
                  <a:pt x="4607181" y="764419"/>
                  <a:pt x="4605742" y="766218"/>
                  <a:pt x="4604304" y="769455"/>
                </a:cubicBezTo>
                <a:lnTo>
                  <a:pt x="4605383" y="773770"/>
                </a:lnTo>
                <a:lnTo>
                  <a:pt x="4601067" y="780109"/>
                </a:lnTo>
                <a:lnTo>
                  <a:pt x="4601067" y="781189"/>
                </a:lnTo>
                <a:lnTo>
                  <a:pt x="4606462" y="788741"/>
                </a:lnTo>
                <a:lnTo>
                  <a:pt x="4606462" y="792923"/>
                </a:lnTo>
                <a:lnTo>
                  <a:pt x="4604304" y="796159"/>
                </a:lnTo>
                <a:lnTo>
                  <a:pt x="4604304" y="804791"/>
                </a:lnTo>
                <a:cubicBezTo>
                  <a:pt x="4604304" y="807220"/>
                  <a:pt x="4605742" y="810051"/>
                  <a:pt x="4608620" y="813289"/>
                </a:cubicBezTo>
                <a:lnTo>
                  <a:pt x="4608620" y="820842"/>
                </a:lnTo>
                <a:lnTo>
                  <a:pt x="4605383" y="823944"/>
                </a:lnTo>
                <a:lnTo>
                  <a:pt x="4606462" y="825023"/>
                </a:lnTo>
                <a:lnTo>
                  <a:pt x="4606462" y="826102"/>
                </a:lnTo>
                <a:lnTo>
                  <a:pt x="4605383" y="830418"/>
                </a:lnTo>
                <a:lnTo>
                  <a:pt x="4607541" y="836892"/>
                </a:lnTo>
                <a:cubicBezTo>
                  <a:pt x="4606282" y="836892"/>
                  <a:pt x="4605203" y="838645"/>
                  <a:pt x="4604304" y="842152"/>
                </a:cubicBezTo>
                <a:lnTo>
                  <a:pt x="4609699" y="843231"/>
                </a:lnTo>
                <a:lnTo>
                  <a:pt x="4611857" y="843231"/>
                </a:lnTo>
                <a:lnTo>
                  <a:pt x="4617252" y="842152"/>
                </a:lnTo>
                <a:lnTo>
                  <a:pt x="4616173" y="841073"/>
                </a:lnTo>
                <a:lnTo>
                  <a:pt x="4616173" y="839994"/>
                </a:lnTo>
                <a:lnTo>
                  <a:pt x="4621568" y="835813"/>
                </a:lnTo>
                <a:lnTo>
                  <a:pt x="4623726" y="835813"/>
                </a:lnTo>
                <a:lnTo>
                  <a:pt x="4628042" y="838915"/>
                </a:lnTo>
                <a:cubicBezTo>
                  <a:pt x="4630200" y="838915"/>
                  <a:pt x="4631279" y="837522"/>
                  <a:pt x="4631279" y="834734"/>
                </a:cubicBezTo>
                <a:cubicBezTo>
                  <a:pt x="4629121" y="831677"/>
                  <a:pt x="4627322" y="824529"/>
                  <a:pt x="4625884" y="813289"/>
                </a:cubicBezTo>
                <a:lnTo>
                  <a:pt x="4630200" y="811131"/>
                </a:lnTo>
                <a:cubicBezTo>
                  <a:pt x="4638652" y="812389"/>
                  <a:pt x="4648723" y="815942"/>
                  <a:pt x="4660412" y="821786"/>
                </a:cubicBezTo>
                <a:lnTo>
                  <a:pt x="4659333" y="820842"/>
                </a:lnTo>
                <a:lnTo>
                  <a:pt x="4659333" y="819763"/>
                </a:lnTo>
                <a:lnTo>
                  <a:pt x="4661491" y="817605"/>
                </a:lnTo>
                <a:lnTo>
                  <a:pt x="4662570" y="817605"/>
                </a:lnTo>
                <a:cubicBezTo>
                  <a:pt x="4664009" y="817605"/>
                  <a:pt x="4665447" y="819718"/>
                  <a:pt x="4666886" y="823944"/>
                </a:cubicBezTo>
                <a:lnTo>
                  <a:pt x="4686308" y="828260"/>
                </a:lnTo>
                <a:lnTo>
                  <a:pt x="4688466" y="828260"/>
                </a:lnTo>
                <a:lnTo>
                  <a:pt x="4698177" y="821786"/>
                </a:lnTo>
                <a:lnTo>
                  <a:pt x="4704651" y="821786"/>
                </a:lnTo>
                <a:lnTo>
                  <a:pt x="4708967" y="825023"/>
                </a:lnTo>
                <a:lnTo>
                  <a:pt x="4716520" y="822864"/>
                </a:lnTo>
                <a:lnTo>
                  <a:pt x="4723129" y="825023"/>
                </a:lnTo>
                <a:lnTo>
                  <a:pt x="4727445" y="825023"/>
                </a:lnTo>
                <a:cubicBezTo>
                  <a:pt x="4728884" y="823584"/>
                  <a:pt x="4731761" y="822864"/>
                  <a:pt x="4736077" y="822864"/>
                </a:cubicBezTo>
                <a:cubicBezTo>
                  <a:pt x="4739134" y="815761"/>
                  <a:pt x="4743450" y="811131"/>
                  <a:pt x="4749025" y="808972"/>
                </a:cubicBezTo>
                <a:cubicBezTo>
                  <a:pt x="4769886" y="815986"/>
                  <a:pt x="4780316" y="821696"/>
                  <a:pt x="4780316" y="826102"/>
                </a:cubicBezTo>
                <a:cubicBezTo>
                  <a:pt x="4786790" y="829158"/>
                  <a:pt x="4790027" y="832756"/>
                  <a:pt x="4790027" y="836892"/>
                </a:cubicBezTo>
                <a:cubicBezTo>
                  <a:pt x="4786611" y="843277"/>
                  <a:pt x="4782295" y="846468"/>
                  <a:pt x="4777079" y="846468"/>
                </a:cubicBezTo>
                <a:lnTo>
                  <a:pt x="4777079" y="847547"/>
                </a:lnTo>
                <a:lnTo>
                  <a:pt x="4778158" y="867913"/>
                </a:lnTo>
                <a:lnTo>
                  <a:pt x="4778158" y="868857"/>
                </a:lnTo>
                <a:lnTo>
                  <a:pt x="4776000" y="871015"/>
                </a:lnTo>
                <a:lnTo>
                  <a:pt x="4774921" y="869936"/>
                </a:lnTo>
                <a:lnTo>
                  <a:pt x="4772763" y="869936"/>
                </a:lnTo>
                <a:lnTo>
                  <a:pt x="4772763" y="871015"/>
                </a:lnTo>
                <a:cubicBezTo>
                  <a:pt x="4776360" y="871556"/>
                  <a:pt x="4778158" y="872634"/>
                  <a:pt x="4778158" y="874253"/>
                </a:cubicBezTo>
                <a:lnTo>
                  <a:pt x="4776000" y="885987"/>
                </a:lnTo>
                <a:cubicBezTo>
                  <a:pt x="4777979" y="888864"/>
                  <a:pt x="4779417" y="894574"/>
                  <a:pt x="4780316" y="903116"/>
                </a:cubicBezTo>
                <a:lnTo>
                  <a:pt x="4779237" y="907432"/>
                </a:lnTo>
                <a:lnTo>
                  <a:pt x="4781395" y="914986"/>
                </a:lnTo>
                <a:lnTo>
                  <a:pt x="4780316" y="914986"/>
                </a:lnTo>
                <a:lnTo>
                  <a:pt x="4781395" y="915930"/>
                </a:lnTo>
                <a:lnTo>
                  <a:pt x="4781395" y="917009"/>
                </a:lnTo>
                <a:cubicBezTo>
                  <a:pt x="4781395" y="927529"/>
                  <a:pt x="4777079" y="934677"/>
                  <a:pt x="4768447" y="938454"/>
                </a:cubicBezTo>
                <a:lnTo>
                  <a:pt x="4742551" y="935217"/>
                </a:lnTo>
                <a:lnTo>
                  <a:pt x="4739314" y="936295"/>
                </a:lnTo>
                <a:cubicBezTo>
                  <a:pt x="4735538" y="936295"/>
                  <a:pt x="4733380" y="932744"/>
                  <a:pt x="4732840" y="925640"/>
                </a:cubicBezTo>
                <a:lnTo>
                  <a:pt x="4732840" y="923483"/>
                </a:lnTo>
                <a:cubicBezTo>
                  <a:pt x="4726366" y="922044"/>
                  <a:pt x="4723129" y="919211"/>
                  <a:pt x="4723129" y="914986"/>
                </a:cubicBezTo>
                <a:lnTo>
                  <a:pt x="4722050" y="914986"/>
                </a:lnTo>
                <a:cubicBezTo>
                  <a:pt x="4722050" y="917773"/>
                  <a:pt x="4721331" y="919166"/>
                  <a:pt x="4719892" y="919166"/>
                </a:cubicBezTo>
                <a:lnTo>
                  <a:pt x="4718813" y="919166"/>
                </a:lnTo>
                <a:cubicBezTo>
                  <a:pt x="4714587" y="919166"/>
                  <a:pt x="4709147" y="917413"/>
                  <a:pt x="4702493" y="913907"/>
                </a:cubicBezTo>
                <a:cubicBezTo>
                  <a:pt x="4695660" y="918132"/>
                  <a:pt x="4689905" y="920246"/>
                  <a:pt x="4685229" y="920246"/>
                </a:cubicBezTo>
                <a:lnTo>
                  <a:pt x="4676597" y="919166"/>
                </a:lnTo>
                <a:cubicBezTo>
                  <a:pt x="4675158" y="925281"/>
                  <a:pt x="4673000" y="929912"/>
                  <a:pt x="4670123" y="933058"/>
                </a:cubicBezTo>
                <a:lnTo>
                  <a:pt x="4653938" y="930901"/>
                </a:lnTo>
                <a:cubicBezTo>
                  <a:pt x="4652859" y="933778"/>
                  <a:pt x="4650341" y="935217"/>
                  <a:pt x="4646385" y="935217"/>
                </a:cubicBezTo>
                <a:lnTo>
                  <a:pt x="4637753" y="935217"/>
                </a:lnTo>
                <a:cubicBezTo>
                  <a:pt x="4631279" y="935217"/>
                  <a:pt x="4628042" y="930227"/>
                  <a:pt x="4628042" y="920246"/>
                </a:cubicBezTo>
                <a:lnTo>
                  <a:pt x="4628042" y="911748"/>
                </a:lnTo>
                <a:lnTo>
                  <a:pt x="4626963" y="889224"/>
                </a:lnTo>
                <a:lnTo>
                  <a:pt x="4630200" y="883829"/>
                </a:lnTo>
                <a:lnTo>
                  <a:pt x="4630200" y="882885"/>
                </a:lnTo>
                <a:lnTo>
                  <a:pt x="4628042" y="878569"/>
                </a:lnTo>
                <a:cubicBezTo>
                  <a:pt x="4628042" y="875691"/>
                  <a:pt x="4629480" y="873174"/>
                  <a:pt x="4632358" y="871015"/>
                </a:cubicBezTo>
                <a:lnTo>
                  <a:pt x="4633437" y="866834"/>
                </a:lnTo>
                <a:lnTo>
                  <a:pt x="4633437" y="865755"/>
                </a:lnTo>
                <a:cubicBezTo>
                  <a:pt x="4629840" y="865216"/>
                  <a:pt x="4628042" y="864137"/>
                  <a:pt x="4628042" y="862518"/>
                </a:cubicBezTo>
                <a:lnTo>
                  <a:pt x="4629121" y="852807"/>
                </a:lnTo>
                <a:lnTo>
                  <a:pt x="4628042" y="849705"/>
                </a:lnTo>
                <a:lnTo>
                  <a:pt x="4626963" y="849705"/>
                </a:lnTo>
                <a:lnTo>
                  <a:pt x="4605383" y="865755"/>
                </a:lnTo>
                <a:cubicBezTo>
                  <a:pt x="4605383" y="869982"/>
                  <a:pt x="4604663" y="872095"/>
                  <a:pt x="4603225" y="872095"/>
                </a:cubicBezTo>
                <a:lnTo>
                  <a:pt x="4602146" y="871015"/>
                </a:lnTo>
                <a:cubicBezTo>
                  <a:pt x="4588029" y="881716"/>
                  <a:pt x="4580071" y="887066"/>
                  <a:pt x="4578273" y="887066"/>
                </a:cubicBezTo>
                <a:cubicBezTo>
                  <a:pt x="4571799" y="893000"/>
                  <a:pt x="4568562" y="896957"/>
                  <a:pt x="4568562" y="898935"/>
                </a:cubicBezTo>
                <a:cubicBezTo>
                  <a:pt x="4566044" y="903161"/>
                  <a:pt x="4561728" y="907792"/>
                  <a:pt x="4555614" y="912827"/>
                </a:cubicBezTo>
                <a:lnTo>
                  <a:pt x="4554535" y="912827"/>
                </a:lnTo>
                <a:cubicBezTo>
                  <a:pt x="4551657" y="912827"/>
                  <a:pt x="4549859" y="906758"/>
                  <a:pt x="4549140" y="894619"/>
                </a:cubicBezTo>
                <a:cubicBezTo>
                  <a:pt x="4547881" y="894619"/>
                  <a:pt x="4545004" y="888909"/>
                  <a:pt x="4540508" y="877490"/>
                </a:cubicBezTo>
                <a:lnTo>
                  <a:pt x="4538350" y="850784"/>
                </a:lnTo>
                <a:lnTo>
                  <a:pt x="4541587" y="849705"/>
                </a:lnTo>
                <a:lnTo>
                  <a:pt x="4552377" y="851863"/>
                </a:lnTo>
                <a:lnTo>
                  <a:pt x="4558851" y="850784"/>
                </a:lnTo>
                <a:lnTo>
                  <a:pt x="4561009" y="852807"/>
                </a:lnTo>
                <a:lnTo>
                  <a:pt x="4561009" y="853887"/>
                </a:lnTo>
                <a:lnTo>
                  <a:pt x="4557772" y="853887"/>
                </a:lnTo>
                <a:lnTo>
                  <a:pt x="4557772" y="854965"/>
                </a:lnTo>
                <a:lnTo>
                  <a:pt x="4577194" y="859281"/>
                </a:lnTo>
                <a:cubicBezTo>
                  <a:pt x="4577194" y="857663"/>
                  <a:pt x="4573597" y="856584"/>
                  <a:pt x="4566404" y="856044"/>
                </a:cubicBezTo>
                <a:lnTo>
                  <a:pt x="4564246" y="847547"/>
                </a:lnTo>
                <a:lnTo>
                  <a:pt x="4565325" y="846468"/>
                </a:lnTo>
                <a:lnTo>
                  <a:pt x="4566404" y="846468"/>
                </a:lnTo>
                <a:cubicBezTo>
                  <a:pt x="4566404" y="843231"/>
                  <a:pt x="4564965" y="840039"/>
                  <a:pt x="4562088" y="836892"/>
                </a:cubicBezTo>
                <a:lnTo>
                  <a:pt x="4562088" y="835813"/>
                </a:lnTo>
                <a:lnTo>
                  <a:pt x="4564246" y="832576"/>
                </a:lnTo>
                <a:lnTo>
                  <a:pt x="4564246" y="830418"/>
                </a:lnTo>
                <a:lnTo>
                  <a:pt x="4563167" y="820842"/>
                </a:lnTo>
                <a:lnTo>
                  <a:pt x="4567483" y="813289"/>
                </a:lnTo>
                <a:lnTo>
                  <a:pt x="4567483" y="812210"/>
                </a:lnTo>
                <a:lnTo>
                  <a:pt x="4566404" y="813289"/>
                </a:lnTo>
                <a:lnTo>
                  <a:pt x="4565325" y="813289"/>
                </a:lnTo>
                <a:lnTo>
                  <a:pt x="4562088" y="810051"/>
                </a:lnTo>
                <a:lnTo>
                  <a:pt x="4562088" y="805736"/>
                </a:lnTo>
                <a:lnTo>
                  <a:pt x="4563167" y="804791"/>
                </a:lnTo>
                <a:lnTo>
                  <a:pt x="4559930" y="799397"/>
                </a:lnTo>
                <a:lnTo>
                  <a:pt x="4559930" y="798318"/>
                </a:lnTo>
                <a:cubicBezTo>
                  <a:pt x="4559930" y="795800"/>
                  <a:pt x="4561728" y="791888"/>
                  <a:pt x="4565325" y="786584"/>
                </a:cubicBezTo>
                <a:lnTo>
                  <a:pt x="4562088" y="780109"/>
                </a:lnTo>
                <a:lnTo>
                  <a:pt x="4564246" y="762981"/>
                </a:lnTo>
                <a:lnTo>
                  <a:pt x="4563167" y="762981"/>
                </a:lnTo>
                <a:lnTo>
                  <a:pt x="4556693" y="765138"/>
                </a:lnTo>
                <a:lnTo>
                  <a:pt x="4548061" y="765138"/>
                </a:lnTo>
                <a:lnTo>
                  <a:pt x="4543745" y="760823"/>
                </a:lnTo>
                <a:lnTo>
                  <a:pt x="4543745" y="759743"/>
                </a:lnTo>
                <a:cubicBezTo>
                  <a:pt x="4543745" y="758035"/>
                  <a:pt x="4545183" y="757001"/>
                  <a:pt x="4548061" y="756642"/>
                </a:cubicBezTo>
                <a:lnTo>
                  <a:pt x="4556693" y="759743"/>
                </a:lnTo>
                <a:lnTo>
                  <a:pt x="4559930" y="759743"/>
                </a:lnTo>
                <a:lnTo>
                  <a:pt x="4566404" y="750167"/>
                </a:lnTo>
                <a:lnTo>
                  <a:pt x="4562088" y="738433"/>
                </a:lnTo>
                <a:lnTo>
                  <a:pt x="4565325" y="725620"/>
                </a:lnTo>
                <a:cubicBezTo>
                  <a:pt x="4563167" y="725620"/>
                  <a:pt x="4562088" y="724900"/>
                  <a:pt x="4562088" y="723462"/>
                </a:cubicBezTo>
                <a:lnTo>
                  <a:pt x="4562088" y="719145"/>
                </a:lnTo>
                <a:lnTo>
                  <a:pt x="4564246" y="712672"/>
                </a:lnTo>
                <a:cubicBezTo>
                  <a:pt x="4562447" y="694868"/>
                  <a:pt x="4559570" y="685967"/>
                  <a:pt x="4555614" y="685967"/>
                </a:cubicBezTo>
                <a:lnTo>
                  <a:pt x="4554535" y="680706"/>
                </a:lnTo>
                <a:lnTo>
                  <a:pt x="4554535" y="679628"/>
                </a:lnTo>
                <a:lnTo>
                  <a:pt x="4558851" y="675311"/>
                </a:lnTo>
                <a:lnTo>
                  <a:pt x="4564246" y="675311"/>
                </a:lnTo>
                <a:lnTo>
                  <a:pt x="4580431" y="678549"/>
                </a:lnTo>
                <a:lnTo>
                  <a:pt x="4581510" y="678549"/>
                </a:lnTo>
                <a:cubicBezTo>
                  <a:pt x="4581510" y="675671"/>
                  <a:pt x="4584387" y="674232"/>
                  <a:pt x="4590142" y="674232"/>
                </a:cubicBezTo>
                <a:close/>
                <a:moveTo>
                  <a:pt x="4726366" y="673153"/>
                </a:moveTo>
                <a:cubicBezTo>
                  <a:pt x="4729783" y="673153"/>
                  <a:pt x="4732660" y="677424"/>
                  <a:pt x="4734998" y="685967"/>
                </a:cubicBezTo>
                <a:lnTo>
                  <a:pt x="4734998" y="687046"/>
                </a:lnTo>
                <a:lnTo>
                  <a:pt x="4728524" y="698779"/>
                </a:lnTo>
                <a:cubicBezTo>
                  <a:pt x="4731042" y="705973"/>
                  <a:pt x="4732840" y="709570"/>
                  <a:pt x="4733919" y="709570"/>
                </a:cubicBezTo>
                <a:lnTo>
                  <a:pt x="4736077" y="709570"/>
                </a:lnTo>
                <a:cubicBezTo>
                  <a:pt x="4743990" y="704894"/>
                  <a:pt x="4747946" y="699184"/>
                  <a:pt x="4747946" y="692441"/>
                </a:cubicBezTo>
                <a:cubicBezTo>
                  <a:pt x="4755679" y="686686"/>
                  <a:pt x="4760715" y="683809"/>
                  <a:pt x="4763052" y="683809"/>
                </a:cubicBezTo>
                <a:lnTo>
                  <a:pt x="4783553" y="696622"/>
                </a:lnTo>
                <a:cubicBezTo>
                  <a:pt x="4785711" y="696622"/>
                  <a:pt x="4786790" y="698779"/>
                  <a:pt x="4786790" y="703096"/>
                </a:cubicBezTo>
                <a:cubicBezTo>
                  <a:pt x="4793984" y="703635"/>
                  <a:pt x="4797580" y="707187"/>
                  <a:pt x="4797580" y="713750"/>
                </a:cubicBezTo>
                <a:lnTo>
                  <a:pt x="4797580" y="714830"/>
                </a:lnTo>
                <a:lnTo>
                  <a:pt x="4792185" y="720225"/>
                </a:lnTo>
                <a:lnTo>
                  <a:pt x="4781395" y="720225"/>
                </a:lnTo>
                <a:cubicBezTo>
                  <a:pt x="4779058" y="717347"/>
                  <a:pt x="4776900" y="715909"/>
                  <a:pt x="4774921" y="715909"/>
                </a:cubicBezTo>
                <a:cubicBezTo>
                  <a:pt x="4772584" y="718067"/>
                  <a:pt x="4767548" y="719145"/>
                  <a:pt x="4759815" y="719145"/>
                </a:cubicBezTo>
                <a:lnTo>
                  <a:pt x="4759815" y="720225"/>
                </a:lnTo>
                <a:cubicBezTo>
                  <a:pt x="4775641" y="722923"/>
                  <a:pt x="4783553" y="727913"/>
                  <a:pt x="4783553" y="735196"/>
                </a:cubicBezTo>
                <a:lnTo>
                  <a:pt x="4785711" y="737354"/>
                </a:lnTo>
                <a:lnTo>
                  <a:pt x="4785711" y="738433"/>
                </a:lnTo>
                <a:cubicBezTo>
                  <a:pt x="4778158" y="743738"/>
                  <a:pt x="4772763" y="748728"/>
                  <a:pt x="4769526" y="753404"/>
                </a:cubicBezTo>
                <a:cubicBezTo>
                  <a:pt x="4766289" y="753404"/>
                  <a:pt x="4764131" y="757316"/>
                  <a:pt x="4763052" y="765138"/>
                </a:cubicBezTo>
                <a:cubicBezTo>
                  <a:pt x="4749385" y="772242"/>
                  <a:pt x="4742551" y="779750"/>
                  <a:pt x="4742551" y="787662"/>
                </a:cubicBezTo>
                <a:cubicBezTo>
                  <a:pt x="4739674" y="788741"/>
                  <a:pt x="4738235" y="791214"/>
                  <a:pt x="4738235" y="795080"/>
                </a:cubicBezTo>
                <a:lnTo>
                  <a:pt x="4742551" y="795080"/>
                </a:lnTo>
                <a:cubicBezTo>
                  <a:pt x="4747587" y="795080"/>
                  <a:pt x="4754061" y="787977"/>
                  <a:pt x="4761973" y="773770"/>
                </a:cubicBezTo>
                <a:lnTo>
                  <a:pt x="4767368" y="770534"/>
                </a:lnTo>
                <a:lnTo>
                  <a:pt x="4768447" y="770534"/>
                </a:lnTo>
                <a:cubicBezTo>
                  <a:pt x="4774562" y="770534"/>
                  <a:pt x="4783194" y="777277"/>
                  <a:pt x="4794343" y="790765"/>
                </a:cubicBezTo>
                <a:cubicBezTo>
                  <a:pt x="4798480" y="792203"/>
                  <a:pt x="4801357" y="794721"/>
                  <a:pt x="4802975" y="798318"/>
                </a:cubicBezTo>
                <a:lnTo>
                  <a:pt x="4802975" y="800476"/>
                </a:lnTo>
                <a:cubicBezTo>
                  <a:pt x="4802975" y="801914"/>
                  <a:pt x="4798300" y="803353"/>
                  <a:pt x="4788948" y="804791"/>
                </a:cubicBezTo>
                <a:cubicBezTo>
                  <a:pt x="4779597" y="799756"/>
                  <a:pt x="4773483" y="797239"/>
                  <a:pt x="4770605" y="797239"/>
                </a:cubicBezTo>
                <a:lnTo>
                  <a:pt x="4769526" y="797239"/>
                </a:lnTo>
                <a:lnTo>
                  <a:pt x="4769526" y="798318"/>
                </a:lnTo>
                <a:lnTo>
                  <a:pt x="4770605" y="801555"/>
                </a:lnTo>
                <a:lnTo>
                  <a:pt x="4766289" y="803713"/>
                </a:lnTo>
                <a:lnTo>
                  <a:pt x="4747946" y="802633"/>
                </a:lnTo>
                <a:lnTo>
                  <a:pt x="4742551" y="803713"/>
                </a:lnTo>
                <a:lnTo>
                  <a:pt x="4728524" y="802633"/>
                </a:lnTo>
                <a:lnTo>
                  <a:pt x="4717599" y="802633"/>
                </a:lnTo>
                <a:lnTo>
                  <a:pt x="4714362" y="799397"/>
                </a:lnTo>
                <a:cubicBezTo>
                  <a:pt x="4717330" y="795441"/>
                  <a:pt x="4718813" y="791529"/>
                  <a:pt x="4718813" y="787662"/>
                </a:cubicBezTo>
                <a:lnTo>
                  <a:pt x="4716520" y="775794"/>
                </a:lnTo>
                <a:cubicBezTo>
                  <a:pt x="4716520" y="772826"/>
                  <a:pt x="4719083" y="769274"/>
                  <a:pt x="4724208" y="765138"/>
                </a:cubicBezTo>
                <a:lnTo>
                  <a:pt x="4725287" y="756642"/>
                </a:lnTo>
                <a:lnTo>
                  <a:pt x="4724208" y="746930"/>
                </a:lnTo>
                <a:lnTo>
                  <a:pt x="4728524" y="739512"/>
                </a:lnTo>
                <a:lnTo>
                  <a:pt x="4725287" y="727778"/>
                </a:lnTo>
                <a:lnTo>
                  <a:pt x="4725287" y="723462"/>
                </a:lnTo>
                <a:lnTo>
                  <a:pt x="4726366" y="722382"/>
                </a:lnTo>
                <a:lnTo>
                  <a:pt x="4725287" y="718067"/>
                </a:lnTo>
                <a:lnTo>
                  <a:pt x="4723129" y="718067"/>
                </a:lnTo>
                <a:cubicBezTo>
                  <a:pt x="4720432" y="720225"/>
                  <a:pt x="4717869" y="721304"/>
                  <a:pt x="4715441" y="721304"/>
                </a:cubicBezTo>
                <a:lnTo>
                  <a:pt x="4701414" y="715909"/>
                </a:lnTo>
                <a:lnTo>
                  <a:pt x="4696019" y="719145"/>
                </a:lnTo>
                <a:lnTo>
                  <a:pt x="4694940" y="719145"/>
                </a:lnTo>
                <a:cubicBezTo>
                  <a:pt x="4692423" y="719145"/>
                  <a:pt x="4689545" y="717707"/>
                  <a:pt x="4686308" y="714830"/>
                </a:cubicBezTo>
                <a:lnTo>
                  <a:pt x="4684150" y="714830"/>
                </a:lnTo>
                <a:cubicBezTo>
                  <a:pt x="4684150" y="718606"/>
                  <a:pt x="4683071" y="720764"/>
                  <a:pt x="4680913" y="721304"/>
                </a:cubicBezTo>
                <a:lnTo>
                  <a:pt x="4679834" y="721304"/>
                </a:lnTo>
                <a:cubicBezTo>
                  <a:pt x="4676058" y="717707"/>
                  <a:pt x="4672821" y="715909"/>
                  <a:pt x="4670123" y="715909"/>
                </a:cubicBezTo>
                <a:lnTo>
                  <a:pt x="4666886" y="719145"/>
                </a:lnTo>
                <a:lnTo>
                  <a:pt x="4664728" y="719145"/>
                </a:lnTo>
                <a:lnTo>
                  <a:pt x="4660412" y="714830"/>
                </a:lnTo>
                <a:cubicBezTo>
                  <a:pt x="4660412" y="713931"/>
                  <a:pt x="4663649" y="712537"/>
                  <a:pt x="4670123" y="710648"/>
                </a:cubicBezTo>
                <a:lnTo>
                  <a:pt x="4671202" y="709570"/>
                </a:lnTo>
                <a:lnTo>
                  <a:pt x="4673360" y="709570"/>
                </a:lnTo>
                <a:lnTo>
                  <a:pt x="4681992" y="711728"/>
                </a:lnTo>
                <a:lnTo>
                  <a:pt x="4683071" y="711728"/>
                </a:lnTo>
                <a:lnTo>
                  <a:pt x="4683071" y="707412"/>
                </a:lnTo>
                <a:lnTo>
                  <a:pt x="4676597" y="675311"/>
                </a:lnTo>
                <a:lnTo>
                  <a:pt x="4677676" y="674232"/>
                </a:lnTo>
                <a:lnTo>
                  <a:pt x="4680913" y="674232"/>
                </a:lnTo>
                <a:lnTo>
                  <a:pt x="4689545" y="676390"/>
                </a:lnTo>
                <a:lnTo>
                  <a:pt x="4697098" y="676390"/>
                </a:lnTo>
                <a:lnTo>
                  <a:pt x="4702493" y="675311"/>
                </a:lnTo>
                <a:lnTo>
                  <a:pt x="4702493" y="676390"/>
                </a:lnTo>
                <a:lnTo>
                  <a:pt x="4703572" y="675311"/>
                </a:lnTo>
                <a:lnTo>
                  <a:pt x="4718813" y="675311"/>
                </a:lnTo>
                <a:close/>
                <a:moveTo>
                  <a:pt x="2645970" y="672962"/>
                </a:moveTo>
                <a:lnTo>
                  <a:pt x="2640575" y="674041"/>
                </a:lnTo>
                <a:lnTo>
                  <a:pt x="2640575" y="679571"/>
                </a:lnTo>
                <a:lnTo>
                  <a:pt x="2645970" y="682808"/>
                </a:lnTo>
                <a:cubicBezTo>
                  <a:pt x="2648129" y="682268"/>
                  <a:pt x="2649207" y="679346"/>
                  <a:pt x="2649207" y="674041"/>
                </a:cubicBezTo>
                <a:lnTo>
                  <a:pt x="2648129" y="672962"/>
                </a:lnTo>
                <a:close/>
                <a:moveTo>
                  <a:pt x="8107160" y="671709"/>
                </a:moveTo>
                <a:lnTo>
                  <a:pt x="8105002" y="673732"/>
                </a:lnTo>
                <a:lnTo>
                  <a:pt x="8105002" y="674811"/>
                </a:lnTo>
                <a:lnTo>
                  <a:pt x="8107160" y="672653"/>
                </a:lnTo>
                <a:close/>
                <a:moveTo>
                  <a:pt x="150116" y="671537"/>
                </a:moveTo>
                <a:cubicBezTo>
                  <a:pt x="144541" y="671537"/>
                  <a:pt x="137887" y="678102"/>
                  <a:pt x="130155" y="691229"/>
                </a:cubicBezTo>
                <a:cubicBezTo>
                  <a:pt x="125928" y="691229"/>
                  <a:pt x="122602" y="695186"/>
                  <a:pt x="120174" y="703098"/>
                </a:cubicBezTo>
                <a:cubicBezTo>
                  <a:pt x="115049" y="706336"/>
                  <a:pt x="112486" y="709932"/>
                  <a:pt x="112486" y="713888"/>
                </a:cubicBezTo>
                <a:lnTo>
                  <a:pt x="112486" y="716316"/>
                </a:lnTo>
                <a:cubicBezTo>
                  <a:pt x="118151" y="716316"/>
                  <a:pt x="124040" y="708673"/>
                  <a:pt x="130155" y="693387"/>
                </a:cubicBezTo>
                <a:lnTo>
                  <a:pt x="134606" y="692308"/>
                </a:lnTo>
                <a:cubicBezTo>
                  <a:pt x="140270" y="695186"/>
                  <a:pt x="146519" y="699861"/>
                  <a:pt x="153353" y="706336"/>
                </a:cubicBezTo>
                <a:lnTo>
                  <a:pt x="154432" y="706336"/>
                </a:lnTo>
                <a:lnTo>
                  <a:pt x="153353" y="698783"/>
                </a:lnTo>
                <a:lnTo>
                  <a:pt x="154432" y="692308"/>
                </a:lnTo>
                <a:cubicBezTo>
                  <a:pt x="153353" y="678461"/>
                  <a:pt x="151914" y="671537"/>
                  <a:pt x="150116" y="671537"/>
                </a:cubicBezTo>
                <a:close/>
                <a:moveTo>
                  <a:pt x="1100018" y="670222"/>
                </a:moveTo>
                <a:lnTo>
                  <a:pt x="1103254" y="673459"/>
                </a:lnTo>
                <a:lnTo>
                  <a:pt x="1102175" y="674538"/>
                </a:lnTo>
                <a:lnTo>
                  <a:pt x="1097725" y="674538"/>
                </a:lnTo>
                <a:lnTo>
                  <a:pt x="1097725" y="672380"/>
                </a:lnTo>
                <a:close/>
                <a:moveTo>
                  <a:pt x="3707815" y="669818"/>
                </a:moveTo>
                <a:cubicBezTo>
                  <a:pt x="3706196" y="669818"/>
                  <a:pt x="3705117" y="671616"/>
                  <a:pt x="3704578" y="675213"/>
                </a:cubicBezTo>
                <a:lnTo>
                  <a:pt x="3707815" y="674134"/>
                </a:lnTo>
                <a:close/>
                <a:moveTo>
                  <a:pt x="1698043" y="669818"/>
                </a:moveTo>
                <a:cubicBezTo>
                  <a:pt x="1696424" y="669818"/>
                  <a:pt x="1695344" y="671616"/>
                  <a:pt x="1694806" y="675212"/>
                </a:cubicBezTo>
                <a:lnTo>
                  <a:pt x="1698043" y="674133"/>
                </a:lnTo>
                <a:close/>
                <a:moveTo>
                  <a:pt x="8624798" y="669551"/>
                </a:moveTo>
                <a:lnTo>
                  <a:pt x="8624798" y="670630"/>
                </a:lnTo>
                <a:lnTo>
                  <a:pt x="8626956" y="670630"/>
                </a:lnTo>
                <a:lnTo>
                  <a:pt x="8626956" y="669551"/>
                </a:lnTo>
                <a:close/>
                <a:moveTo>
                  <a:pt x="8616166" y="669551"/>
                </a:moveTo>
                <a:lnTo>
                  <a:pt x="8616166" y="670630"/>
                </a:lnTo>
                <a:lnTo>
                  <a:pt x="8618324" y="670630"/>
                </a:lnTo>
                <a:lnTo>
                  <a:pt x="8618324" y="669551"/>
                </a:lnTo>
                <a:close/>
                <a:moveTo>
                  <a:pt x="5100548" y="669549"/>
                </a:moveTo>
                <a:lnTo>
                  <a:pt x="5100548" y="670628"/>
                </a:lnTo>
                <a:lnTo>
                  <a:pt x="5102706" y="670628"/>
                </a:lnTo>
                <a:lnTo>
                  <a:pt x="5102706" y="669549"/>
                </a:lnTo>
                <a:close/>
                <a:moveTo>
                  <a:pt x="5091916" y="669549"/>
                </a:moveTo>
                <a:lnTo>
                  <a:pt x="5091916" y="670628"/>
                </a:lnTo>
                <a:lnTo>
                  <a:pt x="5094074" y="670628"/>
                </a:lnTo>
                <a:lnTo>
                  <a:pt x="5094074" y="669549"/>
                </a:lnTo>
                <a:close/>
                <a:moveTo>
                  <a:pt x="2572194" y="668646"/>
                </a:moveTo>
                <a:lnTo>
                  <a:pt x="2571114" y="671883"/>
                </a:lnTo>
                <a:lnTo>
                  <a:pt x="2575431" y="674041"/>
                </a:lnTo>
                <a:lnTo>
                  <a:pt x="2577589" y="671883"/>
                </a:lnTo>
                <a:lnTo>
                  <a:pt x="2576509" y="668646"/>
                </a:lnTo>
                <a:close/>
                <a:moveTo>
                  <a:pt x="3759607" y="666581"/>
                </a:moveTo>
                <a:lnTo>
                  <a:pt x="3759607" y="668739"/>
                </a:lnTo>
                <a:lnTo>
                  <a:pt x="3760686" y="668739"/>
                </a:lnTo>
                <a:lnTo>
                  <a:pt x="3760686" y="666581"/>
                </a:lnTo>
                <a:close/>
                <a:moveTo>
                  <a:pt x="1749834" y="666580"/>
                </a:moveTo>
                <a:lnTo>
                  <a:pt x="1749834" y="668738"/>
                </a:lnTo>
                <a:lnTo>
                  <a:pt x="1750913" y="668738"/>
                </a:lnTo>
                <a:lnTo>
                  <a:pt x="1750913" y="666580"/>
                </a:lnTo>
                <a:close/>
                <a:moveTo>
                  <a:pt x="2628571" y="666488"/>
                </a:moveTo>
                <a:lnTo>
                  <a:pt x="2626414" y="668646"/>
                </a:lnTo>
                <a:lnTo>
                  <a:pt x="2628571" y="670804"/>
                </a:lnTo>
                <a:lnTo>
                  <a:pt x="2629650" y="669725"/>
                </a:lnTo>
                <a:lnTo>
                  <a:pt x="2629650" y="666488"/>
                </a:lnTo>
                <a:close/>
                <a:moveTo>
                  <a:pt x="7599907" y="665639"/>
                </a:moveTo>
                <a:lnTo>
                  <a:pt x="7599907" y="666718"/>
                </a:lnTo>
                <a:lnTo>
                  <a:pt x="7602065" y="669011"/>
                </a:lnTo>
                <a:lnTo>
                  <a:pt x="7605437" y="667932"/>
                </a:lnTo>
                <a:lnTo>
                  <a:pt x="7605437" y="665639"/>
                </a:lnTo>
                <a:close/>
                <a:moveTo>
                  <a:pt x="699586" y="664827"/>
                </a:moveTo>
                <a:lnTo>
                  <a:pt x="693112" y="690318"/>
                </a:lnTo>
                <a:lnTo>
                  <a:pt x="693112" y="691397"/>
                </a:lnTo>
                <a:lnTo>
                  <a:pt x="694190" y="691397"/>
                </a:lnTo>
                <a:lnTo>
                  <a:pt x="701608" y="668064"/>
                </a:lnTo>
                <a:lnTo>
                  <a:pt x="700664" y="664827"/>
                </a:lnTo>
                <a:close/>
                <a:moveTo>
                  <a:pt x="3734790" y="664423"/>
                </a:moveTo>
                <a:cubicBezTo>
                  <a:pt x="3725258" y="665323"/>
                  <a:pt x="3719503" y="666761"/>
                  <a:pt x="3717526" y="668739"/>
                </a:cubicBezTo>
                <a:lnTo>
                  <a:pt x="3713210" y="667660"/>
                </a:lnTo>
                <a:cubicBezTo>
                  <a:pt x="3709613" y="671796"/>
                  <a:pt x="3707815" y="676112"/>
                  <a:pt x="3707815" y="680608"/>
                </a:cubicBezTo>
                <a:cubicBezTo>
                  <a:pt x="3710692" y="692118"/>
                  <a:pt x="3715008" y="697872"/>
                  <a:pt x="3720763" y="697872"/>
                </a:cubicBezTo>
                <a:lnTo>
                  <a:pt x="3721842" y="696793"/>
                </a:lnTo>
                <a:lnTo>
                  <a:pt x="3729395" y="697872"/>
                </a:lnTo>
                <a:lnTo>
                  <a:pt x="3735869" y="697872"/>
                </a:lnTo>
                <a:cubicBezTo>
                  <a:pt x="3735869" y="694995"/>
                  <a:pt x="3737667" y="693556"/>
                  <a:pt x="3741264" y="693556"/>
                </a:cubicBezTo>
                <a:lnTo>
                  <a:pt x="3744501" y="684924"/>
                </a:lnTo>
                <a:lnTo>
                  <a:pt x="3744501" y="674134"/>
                </a:lnTo>
                <a:cubicBezTo>
                  <a:pt x="3743781" y="671976"/>
                  <a:pt x="3740544" y="668739"/>
                  <a:pt x="3734790" y="664423"/>
                </a:cubicBezTo>
                <a:close/>
                <a:moveTo>
                  <a:pt x="1725016" y="664422"/>
                </a:moveTo>
                <a:cubicBezTo>
                  <a:pt x="1715486" y="665322"/>
                  <a:pt x="1709731" y="666760"/>
                  <a:pt x="1707753" y="668738"/>
                </a:cubicBezTo>
                <a:lnTo>
                  <a:pt x="1703437" y="667659"/>
                </a:lnTo>
                <a:cubicBezTo>
                  <a:pt x="1699841" y="671796"/>
                  <a:pt x="1698043" y="676112"/>
                  <a:pt x="1698043" y="680607"/>
                </a:cubicBezTo>
                <a:cubicBezTo>
                  <a:pt x="1700919" y="692117"/>
                  <a:pt x="1705236" y="697871"/>
                  <a:pt x="1710992" y="697871"/>
                </a:cubicBezTo>
                <a:lnTo>
                  <a:pt x="1712070" y="696792"/>
                </a:lnTo>
                <a:lnTo>
                  <a:pt x="1719622" y="697871"/>
                </a:lnTo>
                <a:lnTo>
                  <a:pt x="1726097" y="697871"/>
                </a:lnTo>
                <a:cubicBezTo>
                  <a:pt x="1726097" y="694994"/>
                  <a:pt x="1727894" y="693556"/>
                  <a:pt x="1731491" y="693556"/>
                </a:cubicBezTo>
                <a:lnTo>
                  <a:pt x="1734728" y="684923"/>
                </a:lnTo>
                <a:lnTo>
                  <a:pt x="1734728" y="674133"/>
                </a:lnTo>
                <a:cubicBezTo>
                  <a:pt x="1734009" y="671975"/>
                  <a:pt x="1730772" y="668738"/>
                  <a:pt x="1725016" y="664422"/>
                </a:cubicBezTo>
                <a:close/>
                <a:moveTo>
                  <a:pt x="7619733" y="663481"/>
                </a:moveTo>
                <a:lnTo>
                  <a:pt x="7609753" y="665639"/>
                </a:lnTo>
                <a:lnTo>
                  <a:pt x="7609753" y="667932"/>
                </a:lnTo>
                <a:cubicBezTo>
                  <a:pt x="7616407" y="667932"/>
                  <a:pt x="7619733" y="673327"/>
                  <a:pt x="7619733" y="684117"/>
                </a:cubicBezTo>
                <a:cubicBezTo>
                  <a:pt x="7621172" y="684117"/>
                  <a:pt x="7622970" y="689197"/>
                  <a:pt x="7625128" y="699358"/>
                </a:cubicBezTo>
                <a:lnTo>
                  <a:pt x="7627421" y="701516"/>
                </a:lnTo>
                <a:lnTo>
                  <a:pt x="7630658" y="702595"/>
                </a:lnTo>
                <a:cubicBezTo>
                  <a:pt x="7635064" y="700977"/>
                  <a:pt x="7637267" y="698459"/>
                  <a:pt x="7637267" y="695042"/>
                </a:cubicBezTo>
                <a:lnTo>
                  <a:pt x="7635109" y="688568"/>
                </a:lnTo>
                <a:cubicBezTo>
                  <a:pt x="7636548" y="687399"/>
                  <a:pt x="7637987" y="680116"/>
                  <a:pt x="7639425" y="666718"/>
                </a:cubicBezTo>
                <a:lnTo>
                  <a:pt x="7638346" y="665639"/>
                </a:lnTo>
                <a:lnTo>
                  <a:pt x="7629579" y="665639"/>
                </a:lnTo>
                <a:close/>
                <a:moveTo>
                  <a:pt x="8211418" y="663077"/>
                </a:moveTo>
                <a:lnTo>
                  <a:pt x="8209260" y="665234"/>
                </a:lnTo>
                <a:lnTo>
                  <a:pt x="8209260" y="666314"/>
                </a:lnTo>
                <a:lnTo>
                  <a:pt x="8211418" y="668472"/>
                </a:lnTo>
                <a:lnTo>
                  <a:pt x="8212497" y="667393"/>
                </a:lnTo>
                <a:lnTo>
                  <a:pt x="8212497" y="663077"/>
                </a:lnTo>
                <a:close/>
                <a:moveTo>
                  <a:pt x="3733711" y="662265"/>
                </a:moveTo>
                <a:lnTo>
                  <a:pt x="3733711" y="663344"/>
                </a:lnTo>
                <a:lnTo>
                  <a:pt x="3735869" y="663344"/>
                </a:lnTo>
                <a:lnTo>
                  <a:pt x="3735869" y="662265"/>
                </a:lnTo>
                <a:close/>
                <a:moveTo>
                  <a:pt x="1723938" y="662264"/>
                </a:moveTo>
                <a:lnTo>
                  <a:pt x="1723938" y="663343"/>
                </a:lnTo>
                <a:lnTo>
                  <a:pt x="1726097" y="663343"/>
                </a:lnTo>
                <a:lnTo>
                  <a:pt x="1726097" y="662264"/>
                </a:lnTo>
                <a:close/>
                <a:moveTo>
                  <a:pt x="573207" y="660511"/>
                </a:moveTo>
                <a:lnTo>
                  <a:pt x="570106" y="663748"/>
                </a:lnTo>
                <a:lnTo>
                  <a:pt x="570106" y="664827"/>
                </a:lnTo>
                <a:lnTo>
                  <a:pt x="574286" y="670087"/>
                </a:lnTo>
                <a:lnTo>
                  <a:pt x="574286" y="672245"/>
                </a:lnTo>
                <a:lnTo>
                  <a:pt x="572128" y="675482"/>
                </a:lnTo>
                <a:lnTo>
                  <a:pt x="572128" y="677505"/>
                </a:lnTo>
                <a:lnTo>
                  <a:pt x="574286" y="679663"/>
                </a:lnTo>
                <a:lnTo>
                  <a:pt x="576445" y="679663"/>
                </a:lnTo>
                <a:lnTo>
                  <a:pt x="578603" y="677505"/>
                </a:lnTo>
                <a:lnTo>
                  <a:pt x="578603" y="666985"/>
                </a:lnTo>
                <a:close/>
                <a:moveTo>
                  <a:pt x="3082141" y="659567"/>
                </a:moveTo>
                <a:lnTo>
                  <a:pt x="3079983" y="662805"/>
                </a:lnTo>
                <a:lnTo>
                  <a:pt x="3079983" y="663884"/>
                </a:lnTo>
                <a:cubicBezTo>
                  <a:pt x="3084928" y="663164"/>
                  <a:pt x="3087401" y="662085"/>
                  <a:pt x="3087401" y="660647"/>
                </a:cubicBezTo>
                <a:close/>
                <a:moveTo>
                  <a:pt x="7557016" y="659165"/>
                </a:moveTo>
                <a:lnTo>
                  <a:pt x="7558230" y="659165"/>
                </a:lnTo>
                <a:lnTo>
                  <a:pt x="7558230" y="661323"/>
                </a:lnTo>
                <a:lnTo>
                  <a:pt x="7557016" y="661323"/>
                </a:lnTo>
                <a:close/>
                <a:moveTo>
                  <a:pt x="9273130" y="656872"/>
                </a:moveTo>
                <a:lnTo>
                  <a:pt x="9275288" y="659031"/>
                </a:lnTo>
                <a:lnTo>
                  <a:pt x="9276367" y="659031"/>
                </a:lnTo>
                <a:lnTo>
                  <a:pt x="9274209" y="656872"/>
                </a:lnTo>
                <a:close/>
                <a:moveTo>
                  <a:pt x="6758530" y="656872"/>
                </a:moveTo>
                <a:lnTo>
                  <a:pt x="6760688" y="659030"/>
                </a:lnTo>
                <a:lnTo>
                  <a:pt x="6761767" y="659030"/>
                </a:lnTo>
                <a:lnTo>
                  <a:pt x="6759609" y="656872"/>
                </a:lnTo>
                <a:close/>
                <a:moveTo>
                  <a:pt x="4243931" y="656870"/>
                </a:moveTo>
                <a:lnTo>
                  <a:pt x="4246089" y="659028"/>
                </a:lnTo>
                <a:lnTo>
                  <a:pt x="4247168" y="659028"/>
                </a:lnTo>
                <a:lnTo>
                  <a:pt x="4245010" y="656870"/>
                </a:lnTo>
                <a:close/>
                <a:moveTo>
                  <a:pt x="2234159" y="656870"/>
                </a:moveTo>
                <a:lnTo>
                  <a:pt x="2236316" y="659028"/>
                </a:lnTo>
                <a:lnTo>
                  <a:pt x="2237396" y="659028"/>
                </a:lnTo>
                <a:lnTo>
                  <a:pt x="2235238" y="656870"/>
                </a:lnTo>
                <a:close/>
                <a:moveTo>
                  <a:pt x="174259" y="656162"/>
                </a:moveTo>
                <a:lnTo>
                  <a:pt x="173180" y="657241"/>
                </a:lnTo>
                <a:lnTo>
                  <a:pt x="173180" y="661557"/>
                </a:lnTo>
                <a:lnTo>
                  <a:pt x="175338" y="661557"/>
                </a:lnTo>
                <a:lnTo>
                  <a:pt x="176552" y="657241"/>
                </a:lnTo>
                <a:lnTo>
                  <a:pt x="175338" y="656162"/>
                </a:lnTo>
                <a:close/>
                <a:moveTo>
                  <a:pt x="9252629" y="654715"/>
                </a:moveTo>
                <a:lnTo>
                  <a:pt x="9252629" y="657952"/>
                </a:lnTo>
                <a:lnTo>
                  <a:pt x="9258024" y="659031"/>
                </a:lnTo>
                <a:lnTo>
                  <a:pt x="9259103" y="657952"/>
                </a:lnTo>
                <a:lnTo>
                  <a:pt x="9259103" y="656872"/>
                </a:lnTo>
                <a:lnTo>
                  <a:pt x="9254787" y="654715"/>
                </a:lnTo>
                <a:close/>
                <a:moveTo>
                  <a:pt x="6738029" y="654714"/>
                </a:moveTo>
                <a:lnTo>
                  <a:pt x="6738029" y="657951"/>
                </a:lnTo>
                <a:lnTo>
                  <a:pt x="6743424" y="659030"/>
                </a:lnTo>
                <a:lnTo>
                  <a:pt x="6744503" y="657951"/>
                </a:lnTo>
                <a:lnTo>
                  <a:pt x="6744503" y="656872"/>
                </a:lnTo>
                <a:lnTo>
                  <a:pt x="6740187" y="654714"/>
                </a:lnTo>
                <a:close/>
                <a:moveTo>
                  <a:pt x="4223430" y="654712"/>
                </a:moveTo>
                <a:lnTo>
                  <a:pt x="4223430" y="657949"/>
                </a:lnTo>
                <a:lnTo>
                  <a:pt x="4228825" y="659028"/>
                </a:lnTo>
                <a:lnTo>
                  <a:pt x="4229904" y="657949"/>
                </a:lnTo>
                <a:lnTo>
                  <a:pt x="4229904" y="656870"/>
                </a:lnTo>
                <a:lnTo>
                  <a:pt x="4225588" y="654712"/>
                </a:lnTo>
                <a:close/>
                <a:moveTo>
                  <a:pt x="2213658" y="654711"/>
                </a:moveTo>
                <a:lnTo>
                  <a:pt x="2213658" y="657949"/>
                </a:lnTo>
                <a:lnTo>
                  <a:pt x="2219052" y="659028"/>
                </a:lnTo>
                <a:lnTo>
                  <a:pt x="2220131" y="657949"/>
                </a:lnTo>
                <a:lnTo>
                  <a:pt x="2220131" y="656870"/>
                </a:lnTo>
                <a:lnTo>
                  <a:pt x="2215816" y="654711"/>
                </a:lnTo>
                <a:close/>
                <a:moveTo>
                  <a:pt x="3749896" y="653633"/>
                </a:moveTo>
                <a:lnTo>
                  <a:pt x="3749896" y="654712"/>
                </a:lnTo>
                <a:lnTo>
                  <a:pt x="3752054" y="654712"/>
                </a:lnTo>
                <a:lnTo>
                  <a:pt x="3752054" y="653633"/>
                </a:lnTo>
                <a:close/>
                <a:moveTo>
                  <a:pt x="1740123" y="653632"/>
                </a:moveTo>
                <a:lnTo>
                  <a:pt x="1740123" y="654711"/>
                </a:lnTo>
                <a:lnTo>
                  <a:pt x="1742281" y="654711"/>
                </a:lnTo>
                <a:lnTo>
                  <a:pt x="1742281" y="653632"/>
                </a:lnTo>
                <a:close/>
                <a:moveTo>
                  <a:pt x="8214655" y="653366"/>
                </a:moveTo>
                <a:lnTo>
                  <a:pt x="8214655" y="654445"/>
                </a:lnTo>
                <a:lnTo>
                  <a:pt x="8216813" y="654445"/>
                </a:lnTo>
                <a:lnTo>
                  <a:pt x="8216813" y="653366"/>
                </a:lnTo>
                <a:close/>
                <a:moveTo>
                  <a:pt x="143372" y="651846"/>
                </a:moveTo>
                <a:lnTo>
                  <a:pt x="143372" y="655083"/>
                </a:lnTo>
                <a:cubicBezTo>
                  <a:pt x="143372" y="656881"/>
                  <a:pt x="146340" y="658320"/>
                  <a:pt x="152274" y="659399"/>
                </a:cubicBezTo>
                <a:lnTo>
                  <a:pt x="152274" y="655083"/>
                </a:lnTo>
                <a:lnTo>
                  <a:pt x="149037" y="651846"/>
                </a:lnTo>
                <a:close/>
                <a:moveTo>
                  <a:pt x="3093740" y="650126"/>
                </a:moveTo>
                <a:cubicBezTo>
                  <a:pt x="3092571" y="657140"/>
                  <a:pt x="3090818" y="660647"/>
                  <a:pt x="3088480" y="660647"/>
                </a:cubicBezTo>
                <a:lnTo>
                  <a:pt x="3088480" y="661726"/>
                </a:lnTo>
                <a:lnTo>
                  <a:pt x="3089559" y="661726"/>
                </a:lnTo>
                <a:lnTo>
                  <a:pt x="3093740" y="660647"/>
                </a:lnTo>
                <a:lnTo>
                  <a:pt x="3092661" y="659567"/>
                </a:lnTo>
                <a:lnTo>
                  <a:pt x="3092661" y="657544"/>
                </a:lnTo>
                <a:lnTo>
                  <a:pt x="3096977" y="651205"/>
                </a:lnTo>
                <a:close/>
                <a:moveTo>
                  <a:pt x="9286078" y="649320"/>
                </a:moveTo>
                <a:lnTo>
                  <a:pt x="9286078" y="652557"/>
                </a:lnTo>
                <a:lnTo>
                  <a:pt x="9289315" y="649320"/>
                </a:lnTo>
                <a:close/>
                <a:moveTo>
                  <a:pt x="6771478" y="649319"/>
                </a:moveTo>
                <a:lnTo>
                  <a:pt x="6771478" y="652556"/>
                </a:lnTo>
                <a:lnTo>
                  <a:pt x="6774715" y="649319"/>
                </a:lnTo>
                <a:close/>
                <a:moveTo>
                  <a:pt x="4256879" y="649317"/>
                </a:moveTo>
                <a:lnTo>
                  <a:pt x="4256879" y="652555"/>
                </a:lnTo>
                <a:lnTo>
                  <a:pt x="4260116" y="649317"/>
                </a:lnTo>
                <a:close/>
                <a:moveTo>
                  <a:pt x="2247107" y="649317"/>
                </a:moveTo>
                <a:lnTo>
                  <a:pt x="2247107" y="652554"/>
                </a:lnTo>
                <a:lnTo>
                  <a:pt x="2250344" y="649317"/>
                </a:lnTo>
                <a:close/>
                <a:moveTo>
                  <a:pt x="66089" y="647530"/>
                </a:moveTo>
                <a:cubicBezTo>
                  <a:pt x="63211" y="648968"/>
                  <a:pt x="59210" y="649688"/>
                  <a:pt x="54085" y="649688"/>
                </a:cubicBezTo>
                <a:lnTo>
                  <a:pt x="47476" y="649688"/>
                </a:lnTo>
                <a:cubicBezTo>
                  <a:pt x="47476" y="650767"/>
                  <a:pt x="52961" y="654363"/>
                  <a:pt x="63931" y="660478"/>
                </a:cubicBezTo>
                <a:cubicBezTo>
                  <a:pt x="63931" y="662636"/>
                  <a:pt x="67617" y="665963"/>
                  <a:pt x="74991" y="670459"/>
                </a:cubicBezTo>
                <a:cubicBezTo>
                  <a:pt x="83802" y="681249"/>
                  <a:pt x="88568" y="688532"/>
                  <a:pt x="89287" y="692308"/>
                </a:cubicBezTo>
                <a:lnTo>
                  <a:pt x="91445" y="692308"/>
                </a:lnTo>
                <a:cubicBezTo>
                  <a:pt x="95222" y="677023"/>
                  <a:pt x="97110" y="666412"/>
                  <a:pt x="97110" y="660478"/>
                </a:cubicBezTo>
                <a:cubicBezTo>
                  <a:pt x="97110" y="653285"/>
                  <a:pt x="94143" y="649688"/>
                  <a:pt x="88208" y="649688"/>
                </a:cubicBezTo>
                <a:lnTo>
                  <a:pt x="79441" y="647530"/>
                </a:lnTo>
                <a:lnTo>
                  <a:pt x="66089" y="648609"/>
                </a:lnTo>
                <a:close/>
                <a:moveTo>
                  <a:pt x="9259103" y="647162"/>
                </a:moveTo>
                <a:lnTo>
                  <a:pt x="9256945" y="649320"/>
                </a:lnTo>
                <a:lnTo>
                  <a:pt x="9256945" y="650399"/>
                </a:lnTo>
                <a:lnTo>
                  <a:pt x="9260182" y="650399"/>
                </a:lnTo>
                <a:lnTo>
                  <a:pt x="9260182" y="647162"/>
                </a:lnTo>
                <a:close/>
                <a:moveTo>
                  <a:pt x="6744503" y="647161"/>
                </a:moveTo>
                <a:lnTo>
                  <a:pt x="6742345" y="649319"/>
                </a:lnTo>
                <a:lnTo>
                  <a:pt x="6742345" y="650398"/>
                </a:lnTo>
                <a:lnTo>
                  <a:pt x="6745582" y="650398"/>
                </a:lnTo>
                <a:lnTo>
                  <a:pt x="6745582" y="647161"/>
                </a:lnTo>
                <a:close/>
                <a:moveTo>
                  <a:pt x="4229904" y="647159"/>
                </a:moveTo>
                <a:lnTo>
                  <a:pt x="4227746" y="649317"/>
                </a:lnTo>
                <a:lnTo>
                  <a:pt x="4227746" y="650397"/>
                </a:lnTo>
                <a:lnTo>
                  <a:pt x="4230983" y="650397"/>
                </a:lnTo>
                <a:lnTo>
                  <a:pt x="4230983" y="647159"/>
                </a:lnTo>
                <a:close/>
                <a:moveTo>
                  <a:pt x="2220131" y="647159"/>
                </a:moveTo>
                <a:lnTo>
                  <a:pt x="2217973" y="649317"/>
                </a:lnTo>
                <a:lnTo>
                  <a:pt x="2217973" y="650396"/>
                </a:lnTo>
                <a:lnTo>
                  <a:pt x="2221211" y="650396"/>
                </a:lnTo>
                <a:lnTo>
                  <a:pt x="2221211" y="647159"/>
                </a:lnTo>
                <a:close/>
                <a:moveTo>
                  <a:pt x="8115657" y="646891"/>
                </a:moveTo>
                <a:lnTo>
                  <a:pt x="8113499" y="649050"/>
                </a:lnTo>
                <a:lnTo>
                  <a:pt x="8114578" y="656603"/>
                </a:lnTo>
                <a:lnTo>
                  <a:pt x="8117815" y="653366"/>
                </a:lnTo>
                <a:close/>
                <a:moveTo>
                  <a:pt x="9270972" y="646082"/>
                </a:moveTo>
                <a:lnTo>
                  <a:pt x="9269893" y="647162"/>
                </a:lnTo>
                <a:lnTo>
                  <a:pt x="9269893" y="648241"/>
                </a:lnTo>
                <a:lnTo>
                  <a:pt x="9270972" y="653636"/>
                </a:lnTo>
                <a:lnTo>
                  <a:pt x="9273130" y="653636"/>
                </a:lnTo>
                <a:cubicBezTo>
                  <a:pt x="9273130" y="651478"/>
                  <a:pt x="9274209" y="650399"/>
                  <a:pt x="9276367" y="650399"/>
                </a:cubicBezTo>
                <a:lnTo>
                  <a:pt x="9276367" y="647162"/>
                </a:lnTo>
                <a:close/>
                <a:moveTo>
                  <a:pt x="6756372" y="646082"/>
                </a:moveTo>
                <a:lnTo>
                  <a:pt x="6755293" y="647161"/>
                </a:lnTo>
                <a:lnTo>
                  <a:pt x="6755293" y="648240"/>
                </a:lnTo>
                <a:lnTo>
                  <a:pt x="6756372" y="653635"/>
                </a:lnTo>
                <a:lnTo>
                  <a:pt x="6758530" y="653635"/>
                </a:lnTo>
                <a:cubicBezTo>
                  <a:pt x="6758530" y="651476"/>
                  <a:pt x="6759609" y="650398"/>
                  <a:pt x="6761767" y="650398"/>
                </a:cubicBezTo>
                <a:lnTo>
                  <a:pt x="6761767" y="647161"/>
                </a:lnTo>
                <a:close/>
                <a:moveTo>
                  <a:pt x="4241773" y="646080"/>
                </a:moveTo>
                <a:lnTo>
                  <a:pt x="4240694" y="647159"/>
                </a:lnTo>
                <a:lnTo>
                  <a:pt x="4240694" y="648238"/>
                </a:lnTo>
                <a:lnTo>
                  <a:pt x="4241773" y="653633"/>
                </a:lnTo>
                <a:lnTo>
                  <a:pt x="4243931" y="653633"/>
                </a:lnTo>
                <a:cubicBezTo>
                  <a:pt x="4243931" y="651475"/>
                  <a:pt x="4245010" y="650397"/>
                  <a:pt x="4247168" y="650397"/>
                </a:cubicBezTo>
                <a:lnTo>
                  <a:pt x="4247168" y="647159"/>
                </a:lnTo>
                <a:close/>
                <a:moveTo>
                  <a:pt x="3720763" y="646080"/>
                </a:moveTo>
                <a:lnTo>
                  <a:pt x="3718605" y="648238"/>
                </a:lnTo>
                <a:lnTo>
                  <a:pt x="3720763" y="648238"/>
                </a:lnTo>
                <a:close/>
                <a:moveTo>
                  <a:pt x="2232001" y="646080"/>
                </a:moveTo>
                <a:lnTo>
                  <a:pt x="2230921" y="647159"/>
                </a:lnTo>
                <a:lnTo>
                  <a:pt x="2230921" y="648237"/>
                </a:lnTo>
                <a:lnTo>
                  <a:pt x="2232001" y="653633"/>
                </a:lnTo>
                <a:lnTo>
                  <a:pt x="2234159" y="653633"/>
                </a:lnTo>
                <a:cubicBezTo>
                  <a:pt x="2234159" y="651475"/>
                  <a:pt x="2235238" y="650396"/>
                  <a:pt x="2237396" y="650396"/>
                </a:cubicBezTo>
                <a:lnTo>
                  <a:pt x="2237396" y="647159"/>
                </a:lnTo>
                <a:close/>
                <a:moveTo>
                  <a:pt x="1710992" y="646079"/>
                </a:moveTo>
                <a:lnTo>
                  <a:pt x="1708834" y="648237"/>
                </a:lnTo>
                <a:lnTo>
                  <a:pt x="1710992" y="648237"/>
                </a:lnTo>
                <a:close/>
                <a:moveTo>
                  <a:pt x="3161718" y="645810"/>
                </a:moveTo>
                <a:lnTo>
                  <a:pt x="3160639" y="649047"/>
                </a:lnTo>
                <a:cubicBezTo>
                  <a:pt x="3161718" y="651834"/>
                  <a:pt x="3162751" y="653228"/>
                  <a:pt x="3163741" y="653228"/>
                </a:cubicBezTo>
                <a:cubicBezTo>
                  <a:pt x="3163741" y="651160"/>
                  <a:pt x="3164460" y="650126"/>
                  <a:pt x="3165899" y="650126"/>
                </a:cubicBezTo>
                <a:cubicBezTo>
                  <a:pt x="3164820" y="647249"/>
                  <a:pt x="3163741" y="645810"/>
                  <a:pt x="3162662" y="645810"/>
                </a:cubicBezTo>
                <a:close/>
                <a:moveTo>
                  <a:pt x="713342" y="645674"/>
                </a:moveTo>
                <a:lnTo>
                  <a:pt x="708083" y="647832"/>
                </a:lnTo>
                <a:lnTo>
                  <a:pt x="710105" y="649990"/>
                </a:lnTo>
                <a:lnTo>
                  <a:pt x="714422" y="648911"/>
                </a:lnTo>
                <a:lnTo>
                  <a:pt x="714422" y="645674"/>
                </a:lnTo>
                <a:close/>
                <a:moveTo>
                  <a:pt x="3096977" y="644731"/>
                </a:moveTo>
                <a:lnTo>
                  <a:pt x="3096977" y="645810"/>
                </a:lnTo>
                <a:lnTo>
                  <a:pt x="3101159" y="646889"/>
                </a:lnTo>
                <a:lnTo>
                  <a:pt x="3101159" y="644731"/>
                </a:lnTo>
                <a:close/>
                <a:moveTo>
                  <a:pt x="3157402" y="642708"/>
                </a:moveTo>
                <a:lnTo>
                  <a:pt x="3157402" y="643652"/>
                </a:lnTo>
                <a:lnTo>
                  <a:pt x="3160639" y="644731"/>
                </a:lnTo>
                <a:lnTo>
                  <a:pt x="3160639" y="642708"/>
                </a:lnTo>
                <a:close/>
                <a:moveTo>
                  <a:pt x="2722041" y="642615"/>
                </a:moveTo>
                <a:lnTo>
                  <a:pt x="2720961" y="643694"/>
                </a:lnTo>
                <a:lnTo>
                  <a:pt x="2720961" y="644773"/>
                </a:lnTo>
                <a:lnTo>
                  <a:pt x="2724199" y="644773"/>
                </a:lnTo>
                <a:close/>
                <a:moveTo>
                  <a:pt x="739914" y="642572"/>
                </a:moveTo>
                <a:lnTo>
                  <a:pt x="739914" y="645674"/>
                </a:lnTo>
                <a:lnTo>
                  <a:pt x="740857" y="645674"/>
                </a:lnTo>
                <a:lnTo>
                  <a:pt x="740857" y="642572"/>
                </a:lnTo>
                <a:close/>
                <a:moveTo>
                  <a:pt x="3724000" y="640685"/>
                </a:moveTo>
                <a:lnTo>
                  <a:pt x="3731553" y="640685"/>
                </a:lnTo>
                <a:cubicBezTo>
                  <a:pt x="3735869" y="641045"/>
                  <a:pt x="3738027" y="642124"/>
                  <a:pt x="3738027" y="643922"/>
                </a:cubicBezTo>
                <a:lnTo>
                  <a:pt x="3739106" y="642843"/>
                </a:lnTo>
                <a:cubicBezTo>
                  <a:pt x="3744680" y="642843"/>
                  <a:pt x="3750435" y="646080"/>
                  <a:pt x="3756370" y="652554"/>
                </a:cubicBezTo>
                <a:lnTo>
                  <a:pt x="3755291" y="653633"/>
                </a:lnTo>
                <a:lnTo>
                  <a:pt x="3755291" y="654712"/>
                </a:lnTo>
                <a:cubicBezTo>
                  <a:pt x="3761045" y="654712"/>
                  <a:pt x="3764282" y="661186"/>
                  <a:pt x="3765002" y="674134"/>
                </a:cubicBezTo>
                <a:lnTo>
                  <a:pt x="3766081" y="675213"/>
                </a:lnTo>
                <a:cubicBezTo>
                  <a:pt x="3764282" y="689960"/>
                  <a:pt x="3762484" y="698232"/>
                  <a:pt x="3760686" y="700030"/>
                </a:cubicBezTo>
                <a:lnTo>
                  <a:pt x="3761765" y="704346"/>
                </a:lnTo>
                <a:lnTo>
                  <a:pt x="3754212" y="712978"/>
                </a:lnTo>
                <a:lnTo>
                  <a:pt x="3748817" y="711899"/>
                </a:lnTo>
                <a:lnTo>
                  <a:pt x="3727237" y="721610"/>
                </a:lnTo>
                <a:lnTo>
                  <a:pt x="3722921" y="721610"/>
                </a:lnTo>
                <a:cubicBezTo>
                  <a:pt x="3722921" y="719811"/>
                  <a:pt x="3721482" y="718733"/>
                  <a:pt x="3718605" y="718373"/>
                </a:cubicBezTo>
                <a:lnTo>
                  <a:pt x="3718605" y="715136"/>
                </a:lnTo>
                <a:lnTo>
                  <a:pt x="3716447" y="715136"/>
                </a:lnTo>
                <a:cubicBezTo>
                  <a:pt x="3716447" y="717295"/>
                  <a:pt x="3715727" y="718373"/>
                  <a:pt x="3714289" y="718373"/>
                </a:cubicBezTo>
                <a:lnTo>
                  <a:pt x="3712131" y="718373"/>
                </a:lnTo>
                <a:lnTo>
                  <a:pt x="3706736" y="714057"/>
                </a:lnTo>
                <a:lnTo>
                  <a:pt x="3703499" y="716215"/>
                </a:lnTo>
                <a:cubicBezTo>
                  <a:pt x="3701700" y="714777"/>
                  <a:pt x="3698823" y="709022"/>
                  <a:pt x="3694867" y="698951"/>
                </a:cubicBezTo>
                <a:cubicBezTo>
                  <a:pt x="3693248" y="698951"/>
                  <a:pt x="3691449" y="695355"/>
                  <a:pt x="3689472" y="688161"/>
                </a:cubicBezTo>
                <a:lnTo>
                  <a:pt x="3689472" y="671976"/>
                </a:lnTo>
                <a:lnTo>
                  <a:pt x="3687314" y="671976"/>
                </a:lnTo>
                <a:lnTo>
                  <a:pt x="3692709" y="661186"/>
                </a:lnTo>
                <a:lnTo>
                  <a:pt x="3692709" y="659028"/>
                </a:lnTo>
                <a:cubicBezTo>
                  <a:pt x="3694147" y="659028"/>
                  <a:pt x="3694867" y="660467"/>
                  <a:pt x="3694867" y="663344"/>
                </a:cubicBezTo>
                <a:lnTo>
                  <a:pt x="3698104" y="663344"/>
                </a:lnTo>
                <a:lnTo>
                  <a:pt x="3698104" y="657949"/>
                </a:lnTo>
                <a:cubicBezTo>
                  <a:pt x="3702599" y="651475"/>
                  <a:pt x="3711231" y="645720"/>
                  <a:pt x="3724000" y="640685"/>
                </a:cubicBezTo>
                <a:close/>
                <a:moveTo>
                  <a:pt x="1714228" y="640684"/>
                </a:moveTo>
                <a:lnTo>
                  <a:pt x="1721781" y="640684"/>
                </a:lnTo>
                <a:cubicBezTo>
                  <a:pt x="1726097" y="641044"/>
                  <a:pt x="1728255" y="642123"/>
                  <a:pt x="1728255" y="643921"/>
                </a:cubicBezTo>
                <a:lnTo>
                  <a:pt x="1729332" y="642842"/>
                </a:lnTo>
                <a:cubicBezTo>
                  <a:pt x="1734908" y="642842"/>
                  <a:pt x="1740664" y="646079"/>
                  <a:pt x="1746598" y="652553"/>
                </a:cubicBezTo>
                <a:lnTo>
                  <a:pt x="1745518" y="653632"/>
                </a:lnTo>
                <a:lnTo>
                  <a:pt x="1745518" y="654711"/>
                </a:lnTo>
                <a:cubicBezTo>
                  <a:pt x="1751273" y="654711"/>
                  <a:pt x="1754510" y="661185"/>
                  <a:pt x="1755230" y="674133"/>
                </a:cubicBezTo>
                <a:lnTo>
                  <a:pt x="1756309" y="675212"/>
                </a:lnTo>
                <a:cubicBezTo>
                  <a:pt x="1754510" y="689959"/>
                  <a:pt x="1752711" y="698231"/>
                  <a:pt x="1750913" y="700030"/>
                </a:cubicBezTo>
                <a:lnTo>
                  <a:pt x="1751993" y="704345"/>
                </a:lnTo>
                <a:lnTo>
                  <a:pt x="1744439" y="712978"/>
                </a:lnTo>
                <a:lnTo>
                  <a:pt x="1739045" y="711899"/>
                </a:lnTo>
                <a:lnTo>
                  <a:pt x="1717464" y="721610"/>
                </a:lnTo>
                <a:lnTo>
                  <a:pt x="1713149" y="721610"/>
                </a:lnTo>
                <a:cubicBezTo>
                  <a:pt x="1713149" y="719811"/>
                  <a:pt x="1711709" y="718732"/>
                  <a:pt x="1708834" y="718373"/>
                </a:cubicBezTo>
                <a:lnTo>
                  <a:pt x="1708834" y="715136"/>
                </a:lnTo>
                <a:lnTo>
                  <a:pt x="1706674" y="715136"/>
                </a:lnTo>
                <a:cubicBezTo>
                  <a:pt x="1706674" y="717293"/>
                  <a:pt x="1705955" y="718373"/>
                  <a:pt x="1704516" y="718373"/>
                </a:cubicBezTo>
                <a:lnTo>
                  <a:pt x="1702358" y="718373"/>
                </a:lnTo>
                <a:lnTo>
                  <a:pt x="1696964" y="714056"/>
                </a:lnTo>
                <a:lnTo>
                  <a:pt x="1693727" y="716215"/>
                </a:lnTo>
                <a:cubicBezTo>
                  <a:pt x="1691928" y="714776"/>
                  <a:pt x="1689050" y="709021"/>
                  <a:pt x="1685095" y="698950"/>
                </a:cubicBezTo>
                <a:cubicBezTo>
                  <a:pt x="1683476" y="698950"/>
                  <a:pt x="1681678" y="695354"/>
                  <a:pt x="1679699" y="688161"/>
                </a:cubicBezTo>
                <a:lnTo>
                  <a:pt x="1679699" y="671975"/>
                </a:lnTo>
                <a:lnTo>
                  <a:pt x="1677542" y="671975"/>
                </a:lnTo>
                <a:lnTo>
                  <a:pt x="1682937" y="661185"/>
                </a:lnTo>
                <a:lnTo>
                  <a:pt x="1682937" y="659027"/>
                </a:lnTo>
                <a:cubicBezTo>
                  <a:pt x="1684374" y="659027"/>
                  <a:pt x="1685095" y="660466"/>
                  <a:pt x="1685095" y="663343"/>
                </a:cubicBezTo>
                <a:lnTo>
                  <a:pt x="1688332" y="663343"/>
                </a:lnTo>
                <a:lnTo>
                  <a:pt x="1688332" y="657948"/>
                </a:lnTo>
                <a:cubicBezTo>
                  <a:pt x="1692826" y="651474"/>
                  <a:pt x="1701458" y="645720"/>
                  <a:pt x="1714228" y="640684"/>
                </a:cubicBezTo>
                <a:close/>
                <a:moveTo>
                  <a:pt x="8598902" y="639878"/>
                </a:moveTo>
                <a:lnTo>
                  <a:pt x="8598902" y="645273"/>
                </a:lnTo>
                <a:lnTo>
                  <a:pt x="8591349" y="645273"/>
                </a:lnTo>
                <a:lnTo>
                  <a:pt x="8591349" y="643115"/>
                </a:lnTo>
                <a:lnTo>
                  <a:pt x="8589191" y="643115"/>
                </a:lnTo>
                <a:lnTo>
                  <a:pt x="8589191" y="645273"/>
                </a:lnTo>
                <a:lnTo>
                  <a:pt x="8583796" y="644194"/>
                </a:lnTo>
                <a:lnTo>
                  <a:pt x="8583796" y="645273"/>
                </a:lnTo>
                <a:cubicBezTo>
                  <a:pt x="8583796" y="647791"/>
                  <a:pt x="8582717" y="649949"/>
                  <a:pt x="8580559" y="651747"/>
                </a:cubicBezTo>
                <a:lnTo>
                  <a:pt x="8581638" y="652826"/>
                </a:lnTo>
                <a:lnTo>
                  <a:pt x="8583796" y="652826"/>
                </a:lnTo>
                <a:lnTo>
                  <a:pt x="8583796" y="649590"/>
                </a:lnTo>
                <a:lnTo>
                  <a:pt x="8585954" y="649590"/>
                </a:lnTo>
                <a:lnTo>
                  <a:pt x="8585954" y="676025"/>
                </a:lnTo>
                <a:lnTo>
                  <a:pt x="8583796" y="676025"/>
                </a:lnTo>
                <a:lnTo>
                  <a:pt x="8583796" y="685736"/>
                </a:lnTo>
                <a:lnTo>
                  <a:pt x="8585954" y="685736"/>
                </a:lnTo>
                <a:lnTo>
                  <a:pt x="8585954" y="697605"/>
                </a:lnTo>
                <a:lnTo>
                  <a:pt x="8583796" y="697605"/>
                </a:lnTo>
                <a:lnTo>
                  <a:pt x="8583796" y="708395"/>
                </a:lnTo>
                <a:lnTo>
                  <a:pt x="8585954" y="708395"/>
                </a:lnTo>
                <a:lnTo>
                  <a:pt x="8585954" y="707316"/>
                </a:lnTo>
                <a:lnTo>
                  <a:pt x="8584875" y="704079"/>
                </a:lnTo>
                <a:lnTo>
                  <a:pt x="8610771" y="704079"/>
                </a:lnTo>
                <a:cubicBezTo>
                  <a:pt x="8613108" y="704079"/>
                  <a:pt x="8615626" y="703000"/>
                  <a:pt x="8618324" y="700842"/>
                </a:cubicBezTo>
                <a:lnTo>
                  <a:pt x="8624798" y="700842"/>
                </a:lnTo>
                <a:cubicBezTo>
                  <a:pt x="8624798" y="703000"/>
                  <a:pt x="8627675" y="704079"/>
                  <a:pt x="8633430" y="704079"/>
                </a:cubicBezTo>
                <a:lnTo>
                  <a:pt x="8636667" y="706237"/>
                </a:lnTo>
                <a:cubicBezTo>
                  <a:pt x="8636667" y="704259"/>
                  <a:pt x="8640263" y="702820"/>
                  <a:pt x="8647457" y="701921"/>
                </a:cubicBezTo>
                <a:lnTo>
                  <a:pt x="8656089" y="704079"/>
                </a:lnTo>
                <a:lnTo>
                  <a:pt x="8663642" y="700842"/>
                </a:lnTo>
                <a:lnTo>
                  <a:pt x="8663642" y="703000"/>
                </a:lnTo>
                <a:lnTo>
                  <a:pt x="8662563" y="704079"/>
                </a:lnTo>
                <a:lnTo>
                  <a:pt x="8662563" y="705158"/>
                </a:lnTo>
                <a:lnTo>
                  <a:pt x="8667958" y="704079"/>
                </a:lnTo>
                <a:lnTo>
                  <a:pt x="8673353" y="705158"/>
                </a:lnTo>
                <a:lnTo>
                  <a:pt x="8680906" y="703000"/>
                </a:lnTo>
                <a:lnTo>
                  <a:pt x="8698170" y="704079"/>
                </a:lnTo>
                <a:lnTo>
                  <a:pt x="8713276" y="704079"/>
                </a:lnTo>
                <a:lnTo>
                  <a:pt x="8719750" y="705158"/>
                </a:lnTo>
                <a:lnTo>
                  <a:pt x="8733777" y="703000"/>
                </a:lnTo>
                <a:lnTo>
                  <a:pt x="8738093" y="705158"/>
                </a:lnTo>
                <a:lnTo>
                  <a:pt x="8739172" y="704079"/>
                </a:lnTo>
                <a:lnTo>
                  <a:pt x="8741330" y="704079"/>
                </a:lnTo>
                <a:lnTo>
                  <a:pt x="8744567" y="705158"/>
                </a:lnTo>
                <a:lnTo>
                  <a:pt x="8749962" y="704079"/>
                </a:lnTo>
                <a:lnTo>
                  <a:pt x="8773700" y="704079"/>
                </a:lnTo>
                <a:lnTo>
                  <a:pt x="8784490" y="705158"/>
                </a:lnTo>
                <a:lnTo>
                  <a:pt x="8786648" y="703000"/>
                </a:lnTo>
                <a:lnTo>
                  <a:pt x="8792043" y="703000"/>
                </a:lnTo>
                <a:cubicBezTo>
                  <a:pt x="8792043" y="698684"/>
                  <a:pt x="8792763" y="696526"/>
                  <a:pt x="8794201" y="696526"/>
                </a:cubicBezTo>
                <a:cubicBezTo>
                  <a:pt x="8793482" y="691311"/>
                  <a:pt x="8792043" y="688073"/>
                  <a:pt x="8789885" y="686815"/>
                </a:cubicBezTo>
                <a:lnTo>
                  <a:pt x="8789885" y="685736"/>
                </a:lnTo>
                <a:lnTo>
                  <a:pt x="8779095" y="685736"/>
                </a:lnTo>
                <a:lnTo>
                  <a:pt x="8779095" y="687894"/>
                </a:lnTo>
                <a:lnTo>
                  <a:pt x="8772621" y="687894"/>
                </a:lnTo>
                <a:cubicBezTo>
                  <a:pt x="8772621" y="686455"/>
                  <a:pt x="8770823" y="685736"/>
                  <a:pt x="8767226" y="685736"/>
                </a:cubicBezTo>
                <a:lnTo>
                  <a:pt x="8767226" y="681420"/>
                </a:lnTo>
                <a:lnTo>
                  <a:pt x="8765068" y="681420"/>
                </a:lnTo>
                <a:cubicBezTo>
                  <a:pt x="8763630" y="681420"/>
                  <a:pt x="8762910" y="682859"/>
                  <a:pt x="8762910" y="685736"/>
                </a:cubicBezTo>
                <a:lnTo>
                  <a:pt x="8755357" y="685736"/>
                </a:lnTo>
                <a:lnTo>
                  <a:pt x="8755357" y="687894"/>
                </a:lnTo>
                <a:lnTo>
                  <a:pt x="8744567" y="687894"/>
                </a:lnTo>
                <a:lnTo>
                  <a:pt x="8744567" y="685736"/>
                </a:lnTo>
                <a:lnTo>
                  <a:pt x="8738093" y="685736"/>
                </a:lnTo>
                <a:lnTo>
                  <a:pt x="8718671" y="684657"/>
                </a:lnTo>
                <a:lnTo>
                  <a:pt x="8700328" y="685736"/>
                </a:lnTo>
                <a:lnTo>
                  <a:pt x="8699249" y="685736"/>
                </a:lnTo>
                <a:lnTo>
                  <a:pt x="8694933" y="682499"/>
                </a:lnTo>
                <a:cubicBezTo>
                  <a:pt x="8694933" y="684117"/>
                  <a:pt x="8689178" y="685196"/>
                  <a:pt x="8677669" y="685736"/>
                </a:cubicBezTo>
                <a:lnTo>
                  <a:pt x="8638825" y="684657"/>
                </a:lnTo>
                <a:cubicBezTo>
                  <a:pt x="8632351" y="684657"/>
                  <a:pt x="8629114" y="685736"/>
                  <a:pt x="8629114" y="687894"/>
                </a:cubicBezTo>
                <a:lnTo>
                  <a:pt x="8621561" y="687894"/>
                </a:lnTo>
                <a:lnTo>
                  <a:pt x="8621561" y="685736"/>
                </a:lnTo>
                <a:lnTo>
                  <a:pt x="8615087" y="685736"/>
                </a:lnTo>
                <a:lnTo>
                  <a:pt x="8615087" y="687894"/>
                </a:lnTo>
                <a:lnTo>
                  <a:pt x="8609692" y="687894"/>
                </a:lnTo>
                <a:lnTo>
                  <a:pt x="8609692" y="685736"/>
                </a:lnTo>
                <a:lnTo>
                  <a:pt x="8603218" y="685736"/>
                </a:lnTo>
                <a:lnTo>
                  <a:pt x="8601060" y="683578"/>
                </a:lnTo>
                <a:lnTo>
                  <a:pt x="8601060" y="682499"/>
                </a:lnTo>
                <a:lnTo>
                  <a:pt x="8602139" y="681420"/>
                </a:lnTo>
                <a:lnTo>
                  <a:pt x="8601060" y="680341"/>
                </a:lnTo>
                <a:lnTo>
                  <a:pt x="8601060" y="674945"/>
                </a:lnTo>
                <a:lnTo>
                  <a:pt x="8602139" y="670630"/>
                </a:lnTo>
                <a:lnTo>
                  <a:pt x="8599981" y="661998"/>
                </a:lnTo>
                <a:lnTo>
                  <a:pt x="8599981" y="650668"/>
                </a:lnTo>
                <a:lnTo>
                  <a:pt x="8601060" y="643115"/>
                </a:lnTo>
                <a:lnTo>
                  <a:pt x="8599981" y="642036"/>
                </a:lnTo>
                <a:lnTo>
                  <a:pt x="8602139" y="639878"/>
                </a:lnTo>
                <a:close/>
                <a:moveTo>
                  <a:pt x="5074652" y="639876"/>
                </a:moveTo>
                <a:lnTo>
                  <a:pt x="5074652" y="645271"/>
                </a:lnTo>
                <a:lnTo>
                  <a:pt x="5067099" y="645271"/>
                </a:lnTo>
                <a:lnTo>
                  <a:pt x="5067099" y="643113"/>
                </a:lnTo>
                <a:lnTo>
                  <a:pt x="5064941" y="643113"/>
                </a:lnTo>
                <a:lnTo>
                  <a:pt x="5064941" y="645271"/>
                </a:lnTo>
                <a:lnTo>
                  <a:pt x="5059546" y="644192"/>
                </a:lnTo>
                <a:lnTo>
                  <a:pt x="5059546" y="645271"/>
                </a:lnTo>
                <a:cubicBezTo>
                  <a:pt x="5059546" y="647789"/>
                  <a:pt x="5058467" y="649947"/>
                  <a:pt x="5056309" y="651745"/>
                </a:cubicBezTo>
                <a:lnTo>
                  <a:pt x="5057388" y="652824"/>
                </a:lnTo>
                <a:lnTo>
                  <a:pt x="5059546" y="652824"/>
                </a:lnTo>
                <a:lnTo>
                  <a:pt x="5059546" y="649587"/>
                </a:lnTo>
                <a:lnTo>
                  <a:pt x="5061704" y="649587"/>
                </a:lnTo>
                <a:lnTo>
                  <a:pt x="5061704" y="676023"/>
                </a:lnTo>
                <a:lnTo>
                  <a:pt x="5059546" y="676023"/>
                </a:lnTo>
                <a:lnTo>
                  <a:pt x="5059546" y="685734"/>
                </a:lnTo>
                <a:lnTo>
                  <a:pt x="5061704" y="685734"/>
                </a:lnTo>
                <a:lnTo>
                  <a:pt x="5061704" y="697603"/>
                </a:lnTo>
                <a:lnTo>
                  <a:pt x="5059546" y="697603"/>
                </a:lnTo>
                <a:lnTo>
                  <a:pt x="5059546" y="708393"/>
                </a:lnTo>
                <a:lnTo>
                  <a:pt x="5061704" y="708393"/>
                </a:lnTo>
                <a:lnTo>
                  <a:pt x="5061704" y="707314"/>
                </a:lnTo>
                <a:lnTo>
                  <a:pt x="5060625" y="704077"/>
                </a:lnTo>
                <a:lnTo>
                  <a:pt x="5086521" y="704077"/>
                </a:lnTo>
                <a:cubicBezTo>
                  <a:pt x="5088859" y="704077"/>
                  <a:pt x="5091376" y="702998"/>
                  <a:pt x="5094074" y="700840"/>
                </a:cubicBezTo>
                <a:lnTo>
                  <a:pt x="5100548" y="700840"/>
                </a:lnTo>
                <a:cubicBezTo>
                  <a:pt x="5100548" y="702998"/>
                  <a:pt x="5103425" y="704077"/>
                  <a:pt x="5109180" y="704077"/>
                </a:cubicBezTo>
                <a:lnTo>
                  <a:pt x="5112417" y="706235"/>
                </a:lnTo>
                <a:cubicBezTo>
                  <a:pt x="5112417" y="704257"/>
                  <a:pt x="5116014" y="702818"/>
                  <a:pt x="5123207" y="701919"/>
                </a:cubicBezTo>
                <a:lnTo>
                  <a:pt x="5131839" y="704077"/>
                </a:lnTo>
                <a:lnTo>
                  <a:pt x="5139392" y="700840"/>
                </a:lnTo>
                <a:lnTo>
                  <a:pt x="5139392" y="702998"/>
                </a:lnTo>
                <a:lnTo>
                  <a:pt x="5138313" y="704077"/>
                </a:lnTo>
                <a:lnTo>
                  <a:pt x="5138313" y="705156"/>
                </a:lnTo>
                <a:lnTo>
                  <a:pt x="5143708" y="704077"/>
                </a:lnTo>
                <a:lnTo>
                  <a:pt x="5149103" y="705156"/>
                </a:lnTo>
                <a:lnTo>
                  <a:pt x="5156656" y="702998"/>
                </a:lnTo>
                <a:lnTo>
                  <a:pt x="5173920" y="704077"/>
                </a:lnTo>
                <a:lnTo>
                  <a:pt x="5189026" y="704077"/>
                </a:lnTo>
                <a:lnTo>
                  <a:pt x="5195500" y="705156"/>
                </a:lnTo>
                <a:lnTo>
                  <a:pt x="5209527" y="702998"/>
                </a:lnTo>
                <a:lnTo>
                  <a:pt x="5213843" y="705156"/>
                </a:lnTo>
                <a:lnTo>
                  <a:pt x="5214922" y="704077"/>
                </a:lnTo>
                <a:lnTo>
                  <a:pt x="5217080" y="704077"/>
                </a:lnTo>
                <a:lnTo>
                  <a:pt x="5220317" y="705156"/>
                </a:lnTo>
                <a:lnTo>
                  <a:pt x="5225712" y="704077"/>
                </a:lnTo>
                <a:lnTo>
                  <a:pt x="5249450" y="704077"/>
                </a:lnTo>
                <a:lnTo>
                  <a:pt x="5260240" y="705156"/>
                </a:lnTo>
                <a:lnTo>
                  <a:pt x="5262398" y="702998"/>
                </a:lnTo>
                <a:lnTo>
                  <a:pt x="5267793" y="702998"/>
                </a:lnTo>
                <a:cubicBezTo>
                  <a:pt x="5267793" y="698682"/>
                  <a:pt x="5268513" y="696524"/>
                  <a:pt x="5269951" y="696524"/>
                </a:cubicBezTo>
                <a:cubicBezTo>
                  <a:pt x="5269232" y="691309"/>
                  <a:pt x="5267793" y="688072"/>
                  <a:pt x="5265635" y="686813"/>
                </a:cubicBezTo>
                <a:lnTo>
                  <a:pt x="5265635" y="685734"/>
                </a:lnTo>
                <a:lnTo>
                  <a:pt x="5254845" y="685734"/>
                </a:lnTo>
                <a:lnTo>
                  <a:pt x="5254845" y="687892"/>
                </a:lnTo>
                <a:lnTo>
                  <a:pt x="5248371" y="687892"/>
                </a:lnTo>
                <a:cubicBezTo>
                  <a:pt x="5248371" y="686453"/>
                  <a:pt x="5246573" y="685734"/>
                  <a:pt x="5242976" y="685734"/>
                </a:cubicBezTo>
                <a:lnTo>
                  <a:pt x="5242976" y="681418"/>
                </a:lnTo>
                <a:lnTo>
                  <a:pt x="5240818" y="681418"/>
                </a:lnTo>
                <a:cubicBezTo>
                  <a:pt x="5239380" y="681418"/>
                  <a:pt x="5238660" y="682857"/>
                  <a:pt x="5238660" y="685734"/>
                </a:cubicBezTo>
                <a:lnTo>
                  <a:pt x="5231107" y="685734"/>
                </a:lnTo>
                <a:lnTo>
                  <a:pt x="5231107" y="687892"/>
                </a:lnTo>
                <a:lnTo>
                  <a:pt x="5220317" y="687892"/>
                </a:lnTo>
                <a:lnTo>
                  <a:pt x="5220317" y="685734"/>
                </a:lnTo>
                <a:lnTo>
                  <a:pt x="5213843" y="685734"/>
                </a:lnTo>
                <a:lnTo>
                  <a:pt x="5194421" y="684655"/>
                </a:lnTo>
                <a:lnTo>
                  <a:pt x="5176078" y="685734"/>
                </a:lnTo>
                <a:lnTo>
                  <a:pt x="5174999" y="685734"/>
                </a:lnTo>
                <a:lnTo>
                  <a:pt x="5170683" y="682497"/>
                </a:lnTo>
                <a:cubicBezTo>
                  <a:pt x="5170683" y="684116"/>
                  <a:pt x="5164929" y="685195"/>
                  <a:pt x="5153419" y="685734"/>
                </a:cubicBezTo>
                <a:lnTo>
                  <a:pt x="5114575" y="684655"/>
                </a:lnTo>
                <a:cubicBezTo>
                  <a:pt x="5108101" y="684655"/>
                  <a:pt x="5104864" y="685734"/>
                  <a:pt x="5104864" y="687892"/>
                </a:cubicBezTo>
                <a:lnTo>
                  <a:pt x="5097311" y="687892"/>
                </a:lnTo>
                <a:lnTo>
                  <a:pt x="5097311" y="685734"/>
                </a:lnTo>
                <a:lnTo>
                  <a:pt x="5090837" y="685734"/>
                </a:lnTo>
                <a:lnTo>
                  <a:pt x="5090837" y="687892"/>
                </a:lnTo>
                <a:lnTo>
                  <a:pt x="5085442" y="687892"/>
                </a:lnTo>
                <a:lnTo>
                  <a:pt x="5085442" y="685734"/>
                </a:lnTo>
                <a:lnTo>
                  <a:pt x="5078968" y="685734"/>
                </a:lnTo>
                <a:lnTo>
                  <a:pt x="5076810" y="683576"/>
                </a:lnTo>
                <a:lnTo>
                  <a:pt x="5076810" y="682497"/>
                </a:lnTo>
                <a:lnTo>
                  <a:pt x="5077889" y="681418"/>
                </a:lnTo>
                <a:lnTo>
                  <a:pt x="5076810" y="680339"/>
                </a:lnTo>
                <a:lnTo>
                  <a:pt x="5076810" y="674944"/>
                </a:lnTo>
                <a:lnTo>
                  <a:pt x="5077889" y="670628"/>
                </a:lnTo>
                <a:lnTo>
                  <a:pt x="5075731" y="661996"/>
                </a:lnTo>
                <a:lnTo>
                  <a:pt x="5075731" y="650666"/>
                </a:lnTo>
                <a:lnTo>
                  <a:pt x="5076810" y="643113"/>
                </a:lnTo>
                <a:lnTo>
                  <a:pt x="5075731" y="642034"/>
                </a:lnTo>
                <a:lnTo>
                  <a:pt x="5077889" y="639876"/>
                </a:lnTo>
                <a:close/>
                <a:moveTo>
                  <a:pt x="6260449" y="639472"/>
                </a:moveTo>
                <a:lnTo>
                  <a:pt x="6262607" y="639472"/>
                </a:lnTo>
                <a:cubicBezTo>
                  <a:pt x="6268002" y="639472"/>
                  <a:pt x="6273622" y="643024"/>
                  <a:pt x="6279466" y="650128"/>
                </a:cubicBezTo>
                <a:lnTo>
                  <a:pt x="6288908" y="650128"/>
                </a:lnTo>
                <a:cubicBezTo>
                  <a:pt x="6298079" y="653185"/>
                  <a:pt x="6302665" y="657860"/>
                  <a:pt x="6302665" y="664154"/>
                </a:cubicBezTo>
                <a:lnTo>
                  <a:pt x="6305767" y="669549"/>
                </a:lnTo>
                <a:cubicBezTo>
                  <a:pt x="6305767" y="675304"/>
                  <a:pt x="6301541" y="678182"/>
                  <a:pt x="6293089" y="678182"/>
                </a:cubicBezTo>
                <a:cubicBezTo>
                  <a:pt x="6293089" y="679620"/>
                  <a:pt x="6291336" y="680339"/>
                  <a:pt x="6287829" y="680339"/>
                </a:cubicBezTo>
                <a:lnTo>
                  <a:pt x="6284727" y="680339"/>
                </a:lnTo>
                <a:cubicBezTo>
                  <a:pt x="6283468" y="680339"/>
                  <a:pt x="6282389" y="678541"/>
                  <a:pt x="6281490" y="674944"/>
                </a:cubicBezTo>
                <a:lnTo>
                  <a:pt x="6279466" y="674944"/>
                </a:lnTo>
                <a:cubicBezTo>
                  <a:pt x="6260494" y="681059"/>
                  <a:pt x="6249254" y="686814"/>
                  <a:pt x="6245748" y="692209"/>
                </a:cubicBezTo>
                <a:cubicBezTo>
                  <a:pt x="6241162" y="692209"/>
                  <a:pt x="6236936" y="693962"/>
                  <a:pt x="6233069" y="697469"/>
                </a:cubicBezTo>
                <a:lnTo>
                  <a:pt x="6231990" y="697469"/>
                </a:lnTo>
                <a:lnTo>
                  <a:pt x="6229832" y="695446"/>
                </a:lnTo>
                <a:lnTo>
                  <a:pt x="6240487" y="666313"/>
                </a:lnTo>
                <a:cubicBezTo>
                  <a:pt x="6229248" y="663615"/>
                  <a:pt x="6223628" y="661457"/>
                  <a:pt x="6223628" y="659838"/>
                </a:cubicBezTo>
                <a:lnTo>
                  <a:pt x="6226730" y="655523"/>
                </a:lnTo>
                <a:lnTo>
                  <a:pt x="6231990" y="656602"/>
                </a:lnTo>
                <a:lnTo>
                  <a:pt x="6239408" y="656602"/>
                </a:lnTo>
                <a:close/>
                <a:moveTo>
                  <a:pt x="2563427" y="639378"/>
                </a:moveTo>
                <a:lnTo>
                  <a:pt x="2565585" y="643694"/>
                </a:lnTo>
                <a:lnTo>
                  <a:pt x="2566663" y="643694"/>
                </a:lnTo>
                <a:lnTo>
                  <a:pt x="2566663" y="642615"/>
                </a:lnTo>
                <a:lnTo>
                  <a:pt x="2565585" y="639378"/>
                </a:lnTo>
                <a:close/>
                <a:moveTo>
                  <a:pt x="3143644" y="637313"/>
                </a:moveTo>
                <a:lnTo>
                  <a:pt x="3143644" y="638392"/>
                </a:lnTo>
                <a:lnTo>
                  <a:pt x="3146746" y="638392"/>
                </a:lnTo>
                <a:lnTo>
                  <a:pt x="3146746" y="637313"/>
                </a:lnTo>
                <a:close/>
                <a:moveTo>
                  <a:pt x="3106554" y="637313"/>
                </a:moveTo>
                <a:lnTo>
                  <a:pt x="3106554" y="638392"/>
                </a:lnTo>
                <a:lnTo>
                  <a:pt x="3108577" y="638392"/>
                </a:lnTo>
                <a:lnTo>
                  <a:pt x="3108577" y="637313"/>
                </a:lnTo>
                <a:close/>
                <a:moveTo>
                  <a:pt x="2574351" y="637220"/>
                </a:moveTo>
                <a:lnTo>
                  <a:pt x="2574351" y="640457"/>
                </a:lnTo>
                <a:lnTo>
                  <a:pt x="2577589" y="640457"/>
                </a:lnTo>
                <a:lnTo>
                  <a:pt x="2577589" y="639378"/>
                </a:lnTo>
                <a:lnTo>
                  <a:pt x="2575431" y="637220"/>
                </a:lnTo>
                <a:close/>
                <a:moveTo>
                  <a:pt x="2562347" y="633848"/>
                </a:moveTo>
                <a:lnTo>
                  <a:pt x="2562347" y="637220"/>
                </a:lnTo>
                <a:lnTo>
                  <a:pt x="2564505" y="637220"/>
                </a:lnTo>
                <a:lnTo>
                  <a:pt x="2564505" y="636141"/>
                </a:lnTo>
                <a:close/>
                <a:moveTo>
                  <a:pt x="9252629" y="632056"/>
                </a:moveTo>
                <a:lnTo>
                  <a:pt x="9252629" y="633135"/>
                </a:lnTo>
                <a:lnTo>
                  <a:pt x="9254787" y="633135"/>
                </a:lnTo>
                <a:lnTo>
                  <a:pt x="9254787" y="632056"/>
                </a:lnTo>
                <a:close/>
                <a:moveTo>
                  <a:pt x="6738029" y="632055"/>
                </a:moveTo>
                <a:lnTo>
                  <a:pt x="6738029" y="633134"/>
                </a:lnTo>
                <a:lnTo>
                  <a:pt x="6740187" y="633134"/>
                </a:lnTo>
                <a:lnTo>
                  <a:pt x="6740187" y="632055"/>
                </a:lnTo>
                <a:close/>
                <a:moveTo>
                  <a:pt x="4223430" y="632053"/>
                </a:moveTo>
                <a:lnTo>
                  <a:pt x="4223430" y="633132"/>
                </a:lnTo>
                <a:lnTo>
                  <a:pt x="4225588" y="633132"/>
                </a:lnTo>
                <a:lnTo>
                  <a:pt x="4225588" y="632053"/>
                </a:lnTo>
                <a:close/>
                <a:moveTo>
                  <a:pt x="2213658" y="632053"/>
                </a:moveTo>
                <a:lnTo>
                  <a:pt x="2213658" y="633131"/>
                </a:lnTo>
                <a:lnTo>
                  <a:pt x="2215816" y="633131"/>
                </a:lnTo>
                <a:lnTo>
                  <a:pt x="2215816" y="632053"/>
                </a:lnTo>
                <a:close/>
                <a:moveTo>
                  <a:pt x="1182022" y="630838"/>
                </a:moveTo>
                <a:lnTo>
                  <a:pt x="1184181" y="632996"/>
                </a:lnTo>
                <a:lnTo>
                  <a:pt x="1184181" y="630838"/>
                </a:lnTo>
                <a:close/>
                <a:moveTo>
                  <a:pt x="9270972" y="629898"/>
                </a:moveTo>
                <a:lnTo>
                  <a:pt x="9270972" y="630977"/>
                </a:lnTo>
                <a:lnTo>
                  <a:pt x="9273130" y="630977"/>
                </a:lnTo>
                <a:lnTo>
                  <a:pt x="9273130" y="629898"/>
                </a:lnTo>
                <a:close/>
                <a:moveTo>
                  <a:pt x="6756372" y="629896"/>
                </a:moveTo>
                <a:lnTo>
                  <a:pt x="6756372" y="630975"/>
                </a:lnTo>
                <a:lnTo>
                  <a:pt x="6758530" y="630975"/>
                </a:lnTo>
                <a:lnTo>
                  <a:pt x="6758530" y="629896"/>
                </a:lnTo>
                <a:close/>
                <a:moveTo>
                  <a:pt x="4241773" y="629895"/>
                </a:moveTo>
                <a:lnTo>
                  <a:pt x="4241773" y="630974"/>
                </a:lnTo>
                <a:lnTo>
                  <a:pt x="4243931" y="630974"/>
                </a:lnTo>
                <a:lnTo>
                  <a:pt x="4243931" y="629895"/>
                </a:lnTo>
                <a:close/>
                <a:moveTo>
                  <a:pt x="2232001" y="629895"/>
                </a:moveTo>
                <a:lnTo>
                  <a:pt x="2232001" y="630973"/>
                </a:lnTo>
                <a:lnTo>
                  <a:pt x="2234159" y="630973"/>
                </a:lnTo>
                <a:lnTo>
                  <a:pt x="2234159" y="629895"/>
                </a:lnTo>
                <a:close/>
                <a:moveTo>
                  <a:pt x="9259103" y="628819"/>
                </a:moveTo>
                <a:lnTo>
                  <a:pt x="9259103" y="630977"/>
                </a:lnTo>
                <a:lnTo>
                  <a:pt x="9261261" y="630977"/>
                </a:lnTo>
                <a:close/>
                <a:moveTo>
                  <a:pt x="6744503" y="628817"/>
                </a:moveTo>
                <a:lnTo>
                  <a:pt x="6744503" y="630975"/>
                </a:lnTo>
                <a:lnTo>
                  <a:pt x="6746661" y="630975"/>
                </a:lnTo>
                <a:close/>
                <a:moveTo>
                  <a:pt x="4229904" y="628816"/>
                </a:moveTo>
                <a:lnTo>
                  <a:pt x="4229904" y="630974"/>
                </a:lnTo>
                <a:lnTo>
                  <a:pt x="4232062" y="630974"/>
                </a:lnTo>
                <a:close/>
                <a:moveTo>
                  <a:pt x="2220131" y="628815"/>
                </a:moveTo>
                <a:lnTo>
                  <a:pt x="2220131" y="630973"/>
                </a:lnTo>
                <a:lnTo>
                  <a:pt x="2222290" y="630973"/>
                </a:lnTo>
                <a:close/>
                <a:moveTo>
                  <a:pt x="9265577" y="627739"/>
                </a:moveTo>
                <a:lnTo>
                  <a:pt x="9265577" y="628819"/>
                </a:lnTo>
                <a:lnTo>
                  <a:pt x="9269893" y="628819"/>
                </a:lnTo>
                <a:lnTo>
                  <a:pt x="9269893" y="627739"/>
                </a:lnTo>
                <a:close/>
                <a:moveTo>
                  <a:pt x="6750977" y="627738"/>
                </a:moveTo>
                <a:lnTo>
                  <a:pt x="6750977" y="628817"/>
                </a:lnTo>
                <a:lnTo>
                  <a:pt x="6755293" y="628817"/>
                </a:lnTo>
                <a:lnTo>
                  <a:pt x="6755293" y="627738"/>
                </a:lnTo>
                <a:close/>
                <a:moveTo>
                  <a:pt x="4236378" y="627737"/>
                </a:moveTo>
                <a:lnTo>
                  <a:pt x="4236378" y="628816"/>
                </a:lnTo>
                <a:lnTo>
                  <a:pt x="4240694" y="628816"/>
                </a:lnTo>
                <a:lnTo>
                  <a:pt x="4240694" y="627737"/>
                </a:lnTo>
                <a:close/>
                <a:moveTo>
                  <a:pt x="2226605" y="627736"/>
                </a:moveTo>
                <a:lnTo>
                  <a:pt x="2226605" y="628815"/>
                </a:lnTo>
                <a:lnTo>
                  <a:pt x="2230921" y="628815"/>
                </a:lnTo>
                <a:lnTo>
                  <a:pt x="2230921" y="627736"/>
                </a:lnTo>
                <a:close/>
                <a:moveTo>
                  <a:pt x="2562347" y="627374"/>
                </a:moveTo>
                <a:lnTo>
                  <a:pt x="2562347" y="629532"/>
                </a:lnTo>
                <a:lnTo>
                  <a:pt x="2563427" y="632769"/>
                </a:lnTo>
                <a:lnTo>
                  <a:pt x="2564505" y="632769"/>
                </a:lnTo>
                <a:lnTo>
                  <a:pt x="2564505" y="630611"/>
                </a:lnTo>
                <a:lnTo>
                  <a:pt x="2563427" y="627374"/>
                </a:lnTo>
                <a:close/>
                <a:moveTo>
                  <a:pt x="3136226" y="624635"/>
                </a:moveTo>
                <a:cubicBezTo>
                  <a:pt x="3137664" y="624635"/>
                  <a:pt x="3139059" y="626748"/>
                  <a:pt x="3140407" y="630974"/>
                </a:cubicBezTo>
                <a:lnTo>
                  <a:pt x="3141486" y="630974"/>
                </a:lnTo>
                <a:cubicBezTo>
                  <a:pt x="3149489" y="628186"/>
                  <a:pt x="3157626" y="626793"/>
                  <a:pt x="3165899" y="626793"/>
                </a:cubicBezTo>
                <a:lnTo>
                  <a:pt x="3182893" y="632053"/>
                </a:lnTo>
                <a:lnTo>
                  <a:pt x="3189232" y="630974"/>
                </a:lnTo>
                <a:cubicBezTo>
                  <a:pt x="3192379" y="632413"/>
                  <a:pt x="3194133" y="633851"/>
                  <a:pt x="3194492" y="635290"/>
                </a:cubicBezTo>
                <a:lnTo>
                  <a:pt x="3194492" y="636234"/>
                </a:lnTo>
                <a:cubicBezTo>
                  <a:pt x="3192604" y="638032"/>
                  <a:pt x="3191210" y="642663"/>
                  <a:pt x="3190311" y="650126"/>
                </a:cubicBezTo>
                <a:cubicBezTo>
                  <a:pt x="3186805" y="650666"/>
                  <a:pt x="3185051" y="653498"/>
                  <a:pt x="3185051" y="658623"/>
                </a:cubicBezTo>
                <a:lnTo>
                  <a:pt x="3187074" y="660647"/>
                </a:lnTo>
                <a:lnTo>
                  <a:pt x="3187074" y="670223"/>
                </a:lnTo>
                <a:lnTo>
                  <a:pt x="3183972" y="675483"/>
                </a:lnTo>
                <a:lnTo>
                  <a:pt x="3185995" y="687217"/>
                </a:lnTo>
                <a:lnTo>
                  <a:pt x="3183972" y="695714"/>
                </a:lnTo>
                <a:lnTo>
                  <a:pt x="3185051" y="713652"/>
                </a:lnTo>
                <a:cubicBezTo>
                  <a:pt x="3182893" y="717069"/>
                  <a:pt x="3181814" y="720981"/>
                  <a:pt x="3181814" y="725387"/>
                </a:cubicBezTo>
                <a:lnTo>
                  <a:pt x="3183972" y="731726"/>
                </a:lnTo>
                <a:lnTo>
                  <a:pt x="3181814" y="739144"/>
                </a:lnTo>
                <a:cubicBezTo>
                  <a:pt x="3181814" y="742021"/>
                  <a:pt x="3183568" y="744854"/>
                  <a:pt x="3187074" y="747641"/>
                </a:cubicBezTo>
                <a:lnTo>
                  <a:pt x="3185051" y="750878"/>
                </a:lnTo>
                <a:lnTo>
                  <a:pt x="3185051" y="758296"/>
                </a:lnTo>
                <a:lnTo>
                  <a:pt x="3183972" y="762477"/>
                </a:lnTo>
                <a:lnTo>
                  <a:pt x="3188153" y="779472"/>
                </a:lnTo>
                <a:lnTo>
                  <a:pt x="3188153" y="803884"/>
                </a:lnTo>
                <a:cubicBezTo>
                  <a:pt x="3186085" y="806492"/>
                  <a:pt x="3185051" y="808964"/>
                  <a:pt x="3185051" y="811303"/>
                </a:cubicBezTo>
                <a:lnTo>
                  <a:pt x="3185051" y="814539"/>
                </a:lnTo>
                <a:lnTo>
                  <a:pt x="3185995" y="830454"/>
                </a:lnTo>
                <a:cubicBezTo>
                  <a:pt x="3185995" y="838187"/>
                  <a:pt x="3182129" y="844886"/>
                  <a:pt x="3174396" y="850551"/>
                </a:cubicBezTo>
                <a:lnTo>
                  <a:pt x="3165899" y="850551"/>
                </a:lnTo>
                <a:lnTo>
                  <a:pt x="3160639" y="849472"/>
                </a:lnTo>
                <a:lnTo>
                  <a:pt x="3154300" y="850551"/>
                </a:lnTo>
                <a:lnTo>
                  <a:pt x="3145802" y="850551"/>
                </a:lnTo>
                <a:cubicBezTo>
                  <a:pt x="3140857" y="847404"/>
                  <a:pt x="3138384" y="843852"/>
                  <a:pt x="3138384" y="839896"/>
                </a:cubicBezTo>
                <a:lnTo>
                  <a:pt x="3138384" y="832478"/>
                </a:lnTo>
                <a:lnTo>
                  <a:pt x="3139328" y="828297"/>
                </a:lnTo>
                <a:lnTo>
                  <a:pt x="3137305" y="823981"/>
                </a:lnTo>
                <a:lnTo>
                  <a:pt x="3140407" y="813460"/>
                </a:lnTo>
                <a:lnTo>
                  <a:pt x="3140407" y="811303"/>
                </a:lnTo>
                <a:lnTo>
                  <a:pt x="3135147" y="803884"/>
                </a:lnTo>
                <a:lnTo>
                  <a:pt x="3137305" y="794308"/>
                </a:lnTo>
                <a:lnTo>
                  <a:pt x="3134068" y="784732"/>
                </a:lnTo>
                <a:lnTo>
                  <a:pt x="3138384" y="770974"/>
                </a:lnTo>
                <a:lnTo>
                  <a:pt x="3138384" y="768817"/>
                </a:lnTo>
                <a:lnTo>
                  <a:pt x="3134068" y="752901"/>
                </a:lnTo>
                <a:lnTo>
                  <a:pt x="3134068" y="751957"/>
                </a:lnTo>
                <a:cubicBezTo>
                  <a:pt x="3134068" y="747192"/>
                  <a:pt x="3135506" y="743639"/>
                  <a:pt x="3138384" y="741302"/>
                </a:cubicBezTo>
                <a:lnTo>
                  <a:pt x="3134068" y="707313"/>
                </a:lnTo>
                <a:lnTo>
                  <a:pt x="3135147" y="700974"/>
                </a:lnTo>
                <a:lnTo>
                  <a:pt x="3134068" y="694635"/>
                </a:lnTo>
                <a:lnTo>
                  <a:pt x="3140407" y="687217"/>
                </a:lnTo>
                <a:lnTo>
                  <a:pt x="3140407" y="686138"/>
                </a:lnTo>
                <a:lnTo>
                  <a:pt x="3136226" y="675483"/>
                </a:lnTo>
                <a:lnTo>
                  <a:pt x="3136226" y="666042"/>
                </a:lnTo>
                <a:lnTo>
                  <a:pt x="3135147" y="651205"/>
                </a:lnTo>
                <a:lnTo>
                  <a:pt x="3136226" y="650126"/>
                </a:lnTo>
                <a:lnTo>
                  <a:pt x="3136226" y="649047"/>
                </a:lnTo>
                <a:lnTo>
                  <a:pt x="3132989" y="634211"/>
                </a:lnTo>
                <a:lnTo>
                  <a:pt x="3134068" y="633132"/>
                </a:lnTo>
                <a:lnTo>
                  <a:pt x="3141486" y="636234"/>
                </a:lnTo>
                <a:lnTo>
                  <a:pt x="3141486" y="635290"/>
                </a:lnTo>
                <a:cubicBezTo>
                  <a:pt x="3136181" y="633312"/>
                  <a:pt x="3133348" y="631514"/>
                  <a:pt x="3132989" y="629895"/>
                </a:cubicBezTo>
                <a:lnTo>
                  <a:pt x="3132989" y="627872"/>
                </a:lnTo>
                <a:close/>
                <a:moveTo>
                  <a:pt x="8594586" y="623693"/>
                </a:moveTo>
                <a:lnTo>
                  <a:pt x="8595665" y="623693"/>
                </a:lnTo>
                <a:cubicBezTo>
                  <a:pt x="8595665" y="625491"/>
                  <a:pt x="8597103" y="626570"/>
                  <a:pt x="8599981" y="626930"/>
                </a:cubicBezTo>
                <a:lnTo>
                  <a:pt x="8615087" y="625851"/>
                </a:lnTo>
                <a:lnTo>
                  <a:pt x="8616166" y="625851"/>
                </a:lnTo>
                <a:lnTo>
                  <a:pt x="8620482" y="628009"/>
                </a:lnTo>
                <a:lnTo>
                  <a:pt x="8620482" y="664156"/>
                </a:lnTo>
                <a:lnTo>
                  <a:pt x="8648536" y="668472"/>
                </a:lnTo>
                <a:lnTo>
                  <a:pt x="8652852" y="667393"/>
                </a:lnTo>
                <a:lnTo>
                  <a:pt x="8655010" y="667393"/>
                </a:lnTo>
                <a:lnTo>
                  <a:pt x="8657168" y="669551"/>
                </a:lnTo>
                <a:lnTo>
                  <a:pt x="8665800" y="664156"/>
                </a:lnTo>
                <a:lnTo>
                  <a:pt x="8671195" y="664156"/>
                </a:lnTo>
                <a:cubicBezTo>
                  <a:pt x="8671195" y="666314"/>
                  <a:pt x="8672993" y="667393"/>
                  <a:pt x="8676590" y="667393"/>
                </a:cubicBezTo>
                <a:lnTo>
                  <a:pt x="8679827" y="665235"/>
                </a:lnTo>
                <a:lnTo>
                  <a:pt x="8681985" y="667393"/>
                </a:lnTo>
                <a:lnTo>
                  <a:pt x="8700328" y="667393"/>
                </a:lnTo>
                <a:cubicBezTo>
                  <a:pt x="8703925" y="667393"/>
                  <a:pt x="8705723" y="666314"/>
                  <a:pt x="8705723" y="664156"/>
                </a:cubicBezTo>
                <a:lnTo>
                  <a:pt x="8707881" y="664156"/>
                </a:lnTo>
                <a:cubicBezTo>
                  <a:pt x="8709859" y="666314"/>
                  <a:pt x="8718851" y="667393"/>
                  <a:pt x="8734856" y="667393"/>
                </a:cubicBezTo>
                <a:lnTo>
                  <a:pt x="8739172" y="666314"/>
                </a:lnTo>
                <a:lnTo>
                  <a:pt x="8739172" y="668472"/>
                </a:lnTo>
                <a:lnTo>
                  <a:pt x="8744567" y="667393"/>
                </a:lnTo>
                <a:lnTo>
                  <a:pt x="8775858" y="667393"/>
                </a:lnTo>
                <a:lnTo>
                  <a:pt x="8780174" y="668472"/>
                </a:lnTo>
                <a:lnTo>
                  <a:pt x="8784490" y="667393"/>
                </a:lnTo>
                <a:lnTo>
                  <a:pt x="8785569" y="667393"/>
                </a:lnTo>
                <a:lnTo>
                  <a:pt x="8790964" y="668472"/>
                </a:lnTo>
                <a:lnTo>
                  <a:pt x="8790964" y="666314"/>
                </a:lnTo>
                <a:lnTo>
                  <a:pt x="8799596" y="666314"/>
                </a:lnTo>
                <a:lnTo>
                  <a:pt x="8801754" y="668472"/>
                </a:lnTo>
                <a:lnTo>
                  <a:pt x="8801754" y="669551"/>
                </a:lnTo>
                <a:lnTo>
                  <a:pt x="8808228" y="667393"/>
                </a:lnTo>
                <a:lnTo>
                  <a:pt x="8810386" y="669551"/>
                </a:lnTo>
                <a:lnTo>
                  <a:pt x="8810386" y="676025"/>
                </a:lnTo>
                <a:lnTo>
                  <a:pt x="8812544" y="676025"/>
                </a:lnTo>
                <a:lnTo>
                  <a:pt x="8812544" y="694368"/>
                </a:lnTo>
                <a:lnTo>
                  <a:pt x="8811465" y="694368"/>
                </a:lnTo>
                <a:lnTo>
                  <a:pt x="8808228" y="693289"/>
                </a:lnTo>
                <a:lnTo>
                  <a:pt x="8806070" y="696526"/>
                </a:lnTo>
                <a:cubicBezTo>
                  <a:pt x="8808948" y="696526"/>
                  <a:pt x="8810386" y="697245"/>
                  <a:pt x="8810386" y="698684"/>
                </a:cubicBezTo>
                <a:lnTo>
                  <a:pt x="8810386" y="704079"/>
                </a:lnTo>
                <a:lnTo>
                  <a:pt x="8812544" y="704079"/>
                </a:lnTo>
                <a:lnTo>
                  <a:pt x="8812544" y="712711"/>
                </a:lnTo>
                <a:lnTo>
                  <a:pt x="8810386" y="712711"/>
                </a:lnTo>
                <a:lnTo>
                  <a:pt x="8810386" y="719185"/>
                </a:lnTo>
                <a:lnTo>
                  <a:pt x="8808228" y="721343"/>
                </a:lnTo>
                <a:lnTo>
                  <a:pt x="8801754" y="721343"/>
                </a:lnTo>
                <a:lnTo>
                  <a:pt x="8774779" y="722422"/>
                </a:lnTo>
                <a:lnTo>
                  <a:pt x="8774779" y="724580"/>
                </a:lnTo>
                <a:lnTo>
                  <a:pt x="8767226" y="724580"/>
                </a:lnTo>
                <a:lnTo>
                  <a:pt x="8767226" y="722422"/>
                </a:lnTo>
                <a:lnTo>
                  <a:pt x="8766147" y="722422"/>
                </a:lnTo>
                <a:cubicBezTo>
                  <a:pt x="8758414" y="722422"/>
                  <a:pt x="8752660" y="721343"/>
                  <a:pt x="8748883" y="719185"/>
                </a:cubicBezTo>
                <a:cubicBezTo>
                  <a:pt x="8748883" y="721343"/>
                  <a:pt x="8744207" y="722422"/>
                  <a:pt x="8734856" y="722422"/>
                </a:cubicBezTo>
                <a:lnTo>
                  <a:pt x="8734856" y="724580"/>
                </a:lnTo>
                <a:lnTo>
                  <a:pt x="8724066" y="724580"/>
                </a:lnTo>
                <a:lnTo>
                  <a:pt x="8724066" y="722422"/>
                </a:lnTo>
                <a:lnTo>
                  <a:pt x="8716513" y="722422"/>
                </a:lnTo>
                <a:lnTo>
                  <a:pt x="8716513" y="724580"/>
                </a:lnTo>
                <a:lnTo>
                  <a:pt x="8703565" y="724580"/>
                </a:lnTo>
                <a:lnTo>
                  <a:pt x="8703565" y="722422"/>
                </a:lnTo>
                <a:lnTo>
                  <a:pt x="8675511" y="722422"/>
                </a:lnTo>
                <a:lnTo>
                  <a:pt x="8675511" y="719185"/>
                </a:lnTo>
                <a:lnTo>
                  <a:pt x="8673353" y="719185"/>
                </a:lnTo>
                <a:lnTo>
                  <a:pt x="8673353" y="722422"/>
                </a:lnTo>
                <a:lnTo>
                  <a:pt x="8667958" y="722422"/>
                </a:lnTo>
                <a:lnTo>
                  <a:pt x="8647457" y="720263"/>
                </a:lnTo>
                <a:cubicBezTo>
                  <a:pt x="8640983" y="721343"/>
                  <a:pt x="8637746" y="722781"/>
                  <a:pt x="8637746" y="724580"/>
                </a:cubicBezTo>
                <a:lnTo>
                  <a:pt x="8635588" y="724580"/>
                </a:lnTo>
                <a:cubicBezTo>
                  <a:pt x="8635588" y="722422"/>
                  <a:pt x="8633070" y="721343"/>
                  <a:pt x="8628035" y="721343"/>
                </a:cubicBezTo>
                <a:lnTo>
                  <a:pt x="8606455" y="722422"/>
                </a:lnTo>
                <a:lnTo>
                  <a:pt x="8606455" y="724580"/>
                </a:lnTo>
                <a:lnTo>
                  <a:pt x="8603218" y="724580"/>
                </a:lnTo>
                <a:lnTo>
                  <a:pt x="8603218" y="722422"/>
                </a:lnTo>
                <a:lnTo>
                  <a:pt x="8598902" y="722422"/>
                </a:lnTo>
                <a:lnTo>
                  <a:pt x="8598902" y="724580"/>
                </a:lnTo>
                <a:lnTo>
                  <a:pt x="8591349" y="724580"/>
                </a:lnTo>
                <a:cubicBezTo>
                  <a:pt x="8591349" y="722422"/>
                  <a:pt x="8588831" y="721343"/>
                  <a:pt x="8583796" y="721343"/>
                </a:cubicBezTo>
                <a:lnTo>
                  <a:pt x="8579480" y="722422"/>
                </a:lnTo>
                <a:lnTo>
                  <a:pt x="8568690" y="720263"/>
                </a:lnTo>
                <a:lnTo>
                  <a:pt x="8567610" y="721343"/>
                </a:lnTo>
                <a:lnTo>
                  <a:pt x="8566532" y="720263"/>
                </a:lnTo>
                <a:lnTo>
                  <a:pt x="8567610" y="709474"/>
                </a:lnTo>
                <a:cubicBezTo>
                  <a:pt x="8567610" y="693469"/>
                  <a:pt x="8566532" y="681959"/>
                  <a:pt x="8564374" y="674945"/>
                </a:cubicBezTo>
                <a:lnTo>
                  <a:pt x="8566532" y="636641"/>
                </a:lnTo>
                <a:lnTo>
                  <a:pt x="8565452" y="628009"/>
                </a:lnTo>
                <a:lnTo>
                  <a:pt x="8568690" y="625851"/>
                </a:lnTo>
                <a:lnTo>
                  <a:pt x="8571926" y="625851"/>
                </a:lnTo>
                <a:lnTo>
                  <a:pt x="8585954" y="626930"/>
                </a:lnTo>
                <a:cubicBezTo>
                  <a:pt x="8591708" y="626391"/>
                  <a:pt x="8594586" y="625672"/>
                  <a:pt x="8594586" y="624772"/>
                </a:cubicBezTo>
                <a:close/>
                <a:moveTo>
                  <a:pt x="5070336" y="623691"/>
                </a:moveTo>
                <a:lnTo>
                  <a:pt x="5071415" y="623691"/>
                </a:lnTo>
                <a:cubicBezTo>
                  <a:pt x="5071415" y="625490"/>
                  <a:pt x="5072854" y="626569"/>
                  <a:pt x="5075731" y="626928"/>
                </a:cubicBezTo>
                <a:lnTo>
                  <a:pt x="5090837" y="625849"/>
                </a:lnTo>
                <a:lnTo>
                  <a:pt x="5091916" y="625849"/>
                </a:lnTo>
                <a:lnTo>
                  <a:pt x="5096232" y="628007"/>
                </a:lnTo>
                <a:lnTo>
                  <a:pt x="5096232" y="664154"/>
                </a:lnTo>
                <a:lnTo>
                  <a:pt x="5124286" y="668470"/>
                </a:lnTo>
                <a:lnTo>
                  <a:pt x="5128602" y="667391"/>
                </a:lnTo>
                <a:lnTo>
                  <a:pt x="5130760" y="667391"/>
                </a:lnTo>
                <a:lnTo>
                  <a:pt x="5132918" y="669549"/>
                </a:lnTo>
                <a:lnTo>
                  <a:pt x="5141550" y="664154"/>
                </a:lnTo>
                <a:lnTo>
                  <a:pt x="5146945" y="664154"/>
                </a:lnTo>
                <a:cubicBezTo>
                  <a:pt x="5146945" y="666312"/>
                  <a:pt x="5148743" y="667391"/>
                  <a:pt x="5152340" y="667391"/>
                </a:cubicBezTo>
                <a:lnTo>
                  <a:pt x="5155577" y="665233"/>
                </a:lnTo>
                <a:lnTo>
                  <a:pt x="5157735" y="667391"/>
                </a:lnTo>
                <a:lnTo>
                  <a:pt x="5176078" y="667391"/>
                </a:lnTo>
                <a:cubicBezTo>
                  <a:pt x="5179675" y="667391"/>
                  <a:pt x="5181473" y="666312"/>
                  <a:pt x="5181473" y="664154"/>
                </a:cubicBezTo>
                <a:lnTo>
                  <a:pt x="5183631" y="664154"/>
                </a:lnTo>
                <a:cubicBezTo>
                  <a:pt x="5185610" y="666312"/>
                  <a:pt x="5194601" y="667391"/>
                  <a:pt x="5210606" y="667391"/>
                </a:cubicBezTo>
                <a:lnTo>
                  <a:pt x="5214922" y="666312"/>
                </a:lnTo>
                <a:lnTo>
                  <a:pt x="5214922" y="668470"/>
                </a:lnTo>
                <a:lnTo>
                  <a:pt x="5220317" y="667391"/>
                </a:lnTo>
                <a:lnTo>
                  <a:pt x="5251608" y="667391"/>
                </a:lnTo>
                <a:lnTo>
                  <a:pt x="5255924" y="668470"/>
                </a:lnTo>
                <a:lnTo>
                  <a:pt x="5260240" y="667391"/>
                </a:lnTo>
                <a:lnTo>
                  <a:pt x="5261319" y="667391"/>
                </a:lnTo>
                <a:lnTo>
                  <a:pt x="5266714" y="668470"/>
                </a:lnTo>
                <a:lnTo>
                  <a:pt x="5266714" y="666312"/>
                </a:lnTo>
                <a:lnTo>
                  <a:pt x="5275347" y="666312"/>
                </a:lnTo>
                <a:lnTo>
                  <a:pt x="5277505" y="668470"/>
                </a:lnTo>
                <a:lnTo>
                  <a:pt x="5277505" y="669549"/>
                </a:lnTo>
                <a:lnTo>
                  <a:pt x="5283979" y="667391"/>
                </a:lnTo>
                <a:lnTo>
                  <a:pt x="5286137" y="669549"/>
                </a:lnTo>
                <a:lnTo>
                  <a:pt x="5286137" y="676023"/>
                </a:lnTo>
                <a:lnTo>
                  <a:pt x="5288295" y="676023"/>
                </a:lnTo>
                <a:lnTo>
                  <a:pt x="5288295" y="694366"/>
                </a:lnTo>
                <a:lnTo>
                  <a:pt x="5287216" y="694366"/>
                </a:lnTo>
                <a:lnTo>
                  <a:pt x="5283979" y="693287"/>
                </a:lnTo>
                <a:lnTo>
                  <a:pt x="5281821" y="696524"/>
                </a:lnTo>
                <a:cubicBezTo>
                  <a:pt x="5284698" y="696524"/>
                  <a:pt x="5286137" y="697243"/>
                  <a:pt x="5286137" y="698682"/>
                </a:cubicBezTo>
                <a:lnTo>
                  <a:pt x="5286137" y="704077"/>
                </a:lnTo>
                <a:lnTo>
                  <a:pt x="5288295" y="704077"/>
                </a:lnTo>
                <a:lnTo>
                  <a:pt x="5288295" y="712709"/>
                </a:lnTo>
                <a:lnTo>
                  <a:pt x="5286137" y="712709"/>
                </a:lnTo>
                <a:lnTo>
                  <a:pt x="5286137" y="719183"/>
                </a:lnTo>
                <a:lnTo>
                  <a:pt x="5283979" y="721341"/>
                </a:lnTo>
                <a:lnTo>
                  <a:pt x="5277505" y="721341"/>
                </a:lnTo>
                <a:lnTo>
                  <a:pt x="5250529" y="722420"/>
                </a:lnTo>
                <a:lnTo>
                  <a:pt x="5250529" y="724577"/>
                </a:lnTo>
                <a:lnTo>
                  <a:pt x="5242976" y="724577"/>
                </a:lnTo>
                <a:lnTo>
                  <a:pt x="5242976" y="722420"/>
                </a:lnTo>
                <a:lnTo>
                  <a:pt x="5241897" y="722420"/>
                </a:lnTo>
                <a:cubicBezTo>
                  <a:pt x="5234165" y="722420"/>
                  <a:pt x="5228410" y="721341"/>
                  <a:pt x="5224633" y="719183"/>
                </a:cubicBezTo>
                <a:cubicBezTo>
                  <a:pt x="5224633" y="721341"/>
                  <a:pt x="5219958" y="722420"/>
                  <a:pt x="5210606" y="722420"/>
                </a:cubicBezTo>
                <a:lnTo>
                  <a:pt x="5210606" y="724577"/>
                </a:lnTo>
                <a:lnTo>
                  <a:pt x="5199816" y="724577"/>
                </a:lnTo>
                <a:lnTo>
                  <a:pt x="5199816" y="722420"/>
                </a:lnTo>
                <a:lnTo>
                  <a:pt x="5192263" y="722420"/>
                </a:lnTo>
                <a:lnTo>
                  <a:pt x="5192263" y="724577"/>
                </a:lnTo>
                <a:lnTo>
                  <a:pt x="5179315" y="724577"/>
                </a:lnTo>
                <a:lnTo>
                  <a:pt x="5179315" y="722420"/>
                </a:lnTo>
                <a:lnTo>
                  <a:pt x="5151261" y="722420"/>
                </a:lnTo>
                <a:lnTo>
                  <a:pt x="5151261" y="719183"/>
                </a:lnTo>
                <a:lnTo>
                  <a:pt x="5149103" y="719183"/>
                </a:lnTo>
                <a:lnTo>
                  <a:pt x="5149103" y="722420"/>
                </a:lnTo>
                <a:lnTo>
                  <a:pt x="5143708" y="722420"/>
                </a:lnTo>
                <a:lnTo>
                  <a:pt x="5123207" y="720262"/>
                </a:lnTo>
                <a:cubicBezTo>
                  <a:pt x="5116733" y="721341"/>
                  <a:pt x="5113496" y="722779"/>
                  <a:pt x="5113496" y="724577"/>
                </a:cubicBezTo>
                <a:lnTo>
                  <a:pt x="5111338" y="724577"/>
                </a:lnTo>
                <a:cubicBezTo>
                  <a:pt x="5111338" y="722420"/>
                  <a:pt x="5108820" y="721341"/>
                  <a:pt x="5103785" y="721341"/>
                </a:cubicBezTo>
                <a:lnTo>
                  <a:pt x="5082205" y="722420"/>
                </a:lnTo>
                <a:lnTo>
                  <a:pt x="5082205" y="724577"/>
                </a:lnTo>
                <a:lnTo>
                  <a:pt x="5078968" y="724577"/>
                </a:lnTo>
                <a:lnTo>
                  <a:pt x="5078968" y="722420"/>
                </a:lnTo>
                <a:lnTo>
                  <a:pt x="5074652" y="722420"/>
                </a:lnTo>
                <a:lnTo>
                  <a:pt x="5074652" y="724577"/>
                </a:lnTo>
                <a:lnTo>
                  <a:pt x="5067099" y="724577"/>
                </a:lnTo>
                <a:cubicBezTo>
                  <a:pt x="5067099" y="722420"/>
                  <a:pt x="5064581" y="721341"/>
                  <a:pt x="5059546" y="721341"/>
                </a:cubicBezTo>
                <a:lnTo>
                  <a:pt x="5055230" y="722420"/>
                </a:lnTo>
                <a:lnTo>
                  <a:pt x="5044440" y="720262"/>
                </a:lnTo>
                <a:lnTo>
                  <a:pt x="5043361" y="721341"/>
                </a:lnTo>
                <a:lnTo>
                  <a:pt x="5042282" y="720262"/>
                </a:lnTo>
                <a:lnTo>
                  <a:pt x="5043361" y="709472"/>
                </a:lnTo>
                <a:cubicBezTo>
                  <a:pt x="5043361" y="693467"/>
                  <a:pt x="5042282" y="681957"/>
                  <a:pt x="5040124" y="674944"/>
                </a:cubicBezTo>
                <a:lnTo>
                  <a:pt x="5042282" y="636639"/>
                </a:lnTo>
                <a:lnTo>
                  <a:pt x="5041203" y="628007"/>
                </a:lnTo>
                <a:lnTo>
                  <a:pt x="5044440" y="625849"/>
                </a:lnTo>
                <a:lnTo>
                  <a:pt x="5047677" y="625849"/>
                </a:lnTo>
                <a:lnTo>
                  <a:pt x="5061704" y="626928"/>
                </a:lnTo>
                <a:cubicBezTo>
                  <a:pt x="5067459" y="626389"/>
                  <a:pt x="5070336" y="625669"/>
                  <a:pt x="5070336" y="624770"/>
                </a:cubicBezTo>
                <a:close/>
                <a:moveTo>
                  <a:pt x="9263419" y="623424"/>
                </a:moveTo>
                <a:lnTo>
                  <a:pt x="9265577" y="623424"/>
                </a:lnTo>
                <a:cubicBezTo>
                  <a:pt x="9273130" y="625222"/>
                  <a:pt x="9281403" y="631336"/>
                  <a:pt x="9290394" y="641767"/>
                </a:cubicBezTo>
                <a:cubicBezTo>
                  <a:pt x="9291833" y="641767"/>
                  <a:pt x="9292912" y="643924"/>
                  <a:pt x="9293631" y="648241"/>
                </a:cubicBezTo>
                <a:lnTo>
                  <a:pt x="9291473" y="648241"/>
                </a:lnTo>
                <a:lnTo>
                  <a:pt x="9291473" y="653636"/>
                </a:lnTo>
                <a:cubicBezTo>
                  <a:pt x="9291473" y="667663"/>
                  <a:pt x="9280683" y="675935"/>
                  <a:pt x="9259103" y="678453"/>
                </a:cubicBezTo>
                <a:cubicBezTo>
                  <a:pt x="9251190" y="678453"/>
                  <a:pt x="9244716" y="670900"/>
                  <a:pt x="9239681" y="655794"/>
                </a:cubicBezTo>
                <a:lnTo>
                  <a:pt x="9239681" y="649320"/>
                </a:lnTo>
                <a:lnTo>
                  <a:pt x="9241839" y="638529"/>
                </a:lnTo>
                <a:lnTo>
                  <a:pt x="9240760" y="635293"/>
                </a:lnTo>
                <a:lnTo>
                  <a:pt x="9250471" y="626661"/>
                </a:lnTo>
                <a:lnTo>
                  <a:pt x="9251550" y="626661"/>
                </a:lnTo>
                <a:lnTo>
                  <a:pt x="9251550" y="628819"/>
                </a:lnTo>
                <a:cubicBezTo>
                  <a:pt x="9259463" y="627560"/>
                  <a:pt x="9263419" y="625761"/>
                  <a:pt x="9263419" y="623424"/>
                </a:cubicBezTo>
                <a:close/>
                <a:moveTo>
                  <a:pt x="6748819" y="623422"/>
                </a:moveTo>
                <a:lnTo>
                  <a:pt x="6750977" y="623422"/>
                </a:lnTo>
                <a:cubicBezTo>
                  <a:pt x="6758530" y="625221"/>
                  <a:pt x="6766803" y="631335"/>
                  <a:pt x="6775794" y="641765"/>
                </a:cubicBezTo>
                <a:cubicBezTo>
                  <a:pt x="6777233" y="641765"/>
                  <a:pt x="6778312" y="643923"/>
                  <a:pt x="6779031" y="648240"/>
                </a:cubicBezTo>
                <a:lnTo>
                  <a:pt x="6776873" y="648240"/>
                </a:lnTo>
                <a:lnTo>
                  <a:pt x="6776873" y="653635"/>
                </a:lnTo>
                <a:cubicBezTo>
                  <a:pt x="6776873" y="667661"/>
                  <a:pt x="6766083" y="675934"/>
                  <a:pt x="6744503" y="678451"/>
                </a:cubicBezTo>
                <a:cubicBezTo>
                  <a:pt x="6736591" y="678451"/>
                  <a:pt x="6730117" y="670899"/>
                  <a:pt x="6725081" y="655793"/>
                </a:cubicBezTo>
                <a:lnTo>
                  <a:pt x="6725081" y="649319"/>
                </a:lnTo>
                <a:lnTo>
                  <a:pt x="6727239" y="638529"/>
                </a:lnTo>
                <a:lnTo>
                  <a:pt x="6726160" y="635292"/>
                </a:lnTo>
                <a:lnTo>
                  <a:pt x="6735871" y="626659"/>
                </a:lnTo>
                <a:lnTo>
                  <a:pt x="6736950" y="626659"/>
                </a:lnTo>
                <a:lnTo>
                  <a:pt x="6736950" y="628817"/>
                </a:lnTo>
                <a:cubicBezTo>
                  <a:pt x="6744863" y="627559"/>
                  <a:pt x="6748819" y="625760"/>
                  <a:pt x="6748819" y="623422"/>
                </a:cubicBezTo>
                <a:close/>
                <a:moveTo>
                  <a:pt x="4234220" y="623421"/>
                </a:moveTo>
                <a:lnTo>
                  <a:pt x="4236378" y="623421"/>
                </a:lnTo>
                <a:cubicBezTo>
                  <a:pt x="4243931" y="625219"/>
                  <a:pt x="4252203" y="631334"/>
                  <a:pt x="4261195" y="641764"/>
                </a:cubicBezTo>
                <a:cubicBezTo>
                  <a:pt x="4262633" y="641764"/>
                  <a:pt x="4263712" y="643922"/>
                  <a:pt x="4264432" y="648238"/>
                </a:cubicBezTo>
                <a:lnTo>
                  <a:pt x="4262274" y="648238"/>
                </a:lnTo>
                <a:lnTo>
                  <a:pt x="4262274" y="653633"/>
                </a:lnTo>
                <a:cubicBezTo>
                  <a:pt x="4262274" y="667660"/>
                  <a:pt x="4251484" y="675932"/>
                  <a:pt x="4229904" y="678451"/>
                </a:cubicBezTo>
                <a:cubicBezTo>
                  <a:pt x="4221991" y="678451"/>
                  <a:pt x="4215517" y="670897"/>
                  <a:pt x="4210482" y="655791"/>
                </a:cubicBezTo>
                <a:lnTo>
                  <a:pt x="4210482" y="649317"/>
                </a:lnTo>
                <a:lnTo>
                  <a:pt x="4212640" y="638527"/>
                </a:lnTo>
                <a:lnTo>
                  <a:pt x="4211561" y="635290"/>
                </a:lnTo>
                <a:lnTo>
                  <a:pt x="4221272" y="626658"/>
                </a:lnTo>
                <a:lnTo>
                  <a:pt x="4222351" y="626658"/>
                </a:lnTo>
                <a:lnTo>
                  <a:pt x="4222351" y="628816"/>
                </a:lnTo>
                <a:cubicBezTo>
                  <a:pt x="4230263" y="627558"/>
                  <a:pt x="4234220" y="625759"/>
                  <a:pt x="4234220" y="623421"/>
                </a:cubicBezTo>
                <a:close/>
                <a:moveTo>
                  <a:pt x="2224447" y="623420"/>
                </a:moveTo>
                <a:lnTo>
                  <a:pt x="2226605" y="623420"/>
                </a:lnTo>
                <a:cubicBezTo>
                  <a:pt x="2234159" y="625219"/>
                  <a:pt x="2242431" y="631333"/>
                  <a:pt x="2251422" y="641763"/>
                </a:cubicBezTo>
                <a:cubicBezTo>
                  <a:pt x="2252861" y="641763"/>
                  <a:pt x="2253941" y="643921"/>
                  <a:pt x="2254660" y="648237"/>
                </a:cubicBezTo>
                <a:lnTo>
                  <a:pt x="2252501" y="648237"/>
                </a:lnTo>
                <a:lnTo>
                  <a:pt x="2252501" y="653633"/>
                </a:lnTo>
                <a:cubicBezTo>
                  <a:pt x="2252501" y="667660"/>
                  <a:pt x="2241711" y="675932"/>
                  <a:pt x="2220131" y="678450"/>
                </a:cubicBezTo>
                <a:cubicBezTo>
                  <a:pt x="2212218" y="678450"/>
                  <a:pt x="2205745" y="670897"/>
                  <a:pt x="2200709" y="655791"/>
                </a:cubicBezTo>
                <a:lnTo>
                  <a:pt x="2200709" y="649317"/>
                </a:lnTo>
                <a:lnTo>
                  <a:pt x="2202867" y="638526"/>
                </a:lnTo>
                <a:lnTo>
                  <a:pt x="2201788" y="635290"/>
                </a:lnTo>
                <a:lnTo>
                  <a:pt x="2211499" y="626657"/>
                </a:lnTo>
                <a:lnTo>
                  <a:pt x="2212578" y="626657"/>
                </a:lnTo>
                <a:lnTo>
                  <a:pt x="2212578" y="628815"/>
                </a:lnTo>
                <a:cubicBezTo>
                  <a:pt x="2220490" y="627557"/>
                  <a:pt x="2224447" y="625758"/>
                  <a:pt x="2224447" y="623420"/>
                </a:cubicBezTo>
                <a:close/>
                <a:moveTo>
                  <a:pt x="8095290" y="621130"/>
                </a:moveTo>
                <a:lnTo>
                  <a:pt x="8110262" y="623288"/>
                </a:lnTo>
                <a:lnTo>
                  <a:pt x="8116736" y="622209"/>
                </a:lnTo>
                <a:lnTo>
                  <a:pt x="8122131" y="622209"/>
                </a:lnTo>
                <a:lnTo>
                  <a:pt x="8130763" y="624367"/>
                </a:lnTo>
                <a:lnTo>
                  <a:pt x="8150050" y="624367"/>
                </a:lnTo>
                <a:lnTo>
                  <a:pt x="8154366" y="628683"/>
                </a:lnTo>
                <a:cubicBezTo>
                  <a:pt x="8154366" y="632909"/>
                  <a:pt x="8151848" y="636101"/>
                  <a:pt x="8146813" y="638260"/>
                </a:cubicBezTo>
                <a:lnTo>
                  <a:pt x="8142632" y="636101"/>
                </a:lnTo>
                <a:lnTo>
                  <a:pt x="8137237" y="637181"/>
                </a:lnTo>
                <a:lnTo>
                  <a:pt x="8137237" y="640417"/>
                </a:lnTo>
                <a:lnTo>
                  <a:pt x="8139395" y="643655"/>
                </a:lnTo>
                <a:cubicBezTo>
                  <a:pt x="8133640" y="665145"/>
                  <a:pt x="8129324" y="675890"/>
                  <a:pt x="8126447" y="675890"/>
                </a:cubicBezTo>
                <a:lnTo>
                  <a:pt x="8126447" y="676969"/>
                </a:lnTo>
                <a:lnTo>
                  <a:pt x="8128605" y="680206"/>
                </a:lnTo>
                <a:cubicBezTo>
                  <a:pt x="8128245" y="685421"/>
                  <a:pt x="8125727" y="690816"/>
                  <a:pt x="8121052" y="696391"/>
                </a:cubicBezTo>
                <a:lnTo>
                  <a:pt x="8121052" y="699628"/>
                </a:lnTo>
                <a:cubicBezTo>
                  <a:pt x="8124648" y="699628"/>
                  <a:pt x="8127885" y="702505"/>
                  <a:pt x="8130763" y="708260"/>
                </a:cubicBezTo>
                <a:cubicBezTo>
                  <a:pt x="8130763" y="710148"/>
                  <a:pt x="8128964" y="711901"/>
                  <a:pt x="8125368" y="713520"/>
                </a:cubicBezTo>
                <a:lnTo>
                  <a:pt x="8121052" y="712441"/>
                </a:lnTo>
                <a:lnTo>
                  <a:pt x="8119973" y="717837"/>
                </a:lnTo>
                <a:lnTo>
                  <a:pt x="8119973" y="718915"/>
                </a:lnTo>
                <a:lnTo>
                  <a:pt x="8122131" y="722152"/>
                </a:lnTo>
                <a:lnTo>
                  <a:pt x="8122131" y="726468"/>
                </a:lnTo>
                <a:lnTo>
                  <a:pt x="8121052" y="736180"/>
                </a:lnTo>
                <a:lnTo>
                  <a:pt x="8123210" y="744811"/>
                </a:lnTo>
                <a:lnTo>
                  <a:pt x="8121052" y="751151"/>
                </a:lnTo>
                <a:lnTo>
                  <a:pt x="8121052" y="759782"/>
                </a:lnTo>
                <a:cubicBezTo>
                  <a:pt x="8123210" y="762300"/>
                  <a:pt x="8124648" y="767336"/>
                  <a:pt x="8125368" y="774889"/>
                </a:cubicBezTo>
                <a:lnTo>
                  <a:pt x="8124289" y="787702"/>
                </a:lnTo>
                <a:lnTo>
                  <a:pt x="8126447" y="794175"/>
                </a:lnTo>
                <a:lnTo>
                  <a:pt x="8126447" y="801729"/>
                </a:lnTo>
                <a:cubicBezTo>
                  <a:pt x="8123569" y="804785"/>
                  <a:pt x="8122131" y="807663"/>
                  <a:pt x="8122131" y="810360"/>
                </a:cubicBezTo>
                <a:lnTo>
                  <a:pt x="8122131" y="811439"/>
                </a:lnTo>
                <a:lnTo>
                  <a:pt x="8125368" y="821151"/>
                </a:lnTo>
                <a:lnTo>
                  <a:pt x="8123210" y="826410"/>
                </a:lnTo>
                <a:cubicBezTo>
                  <a:pt x="8123210" y="836122"/>
                  <a:pt x="8124289" y="842956"/>
                  <a:pt x="8126447" y="846912"/>
                </a:cubicBezTo>
                <a:cubicBezTo>
                  <a:pt x="8124289" y="852487"/>
                  <a:pt x="8122850" y="859636"/>
                  <a:pt x="8122131" y="868357"/>
                </a:cubicBezTo>
                <a:lnTo>
                  <a:pt x="8117815" y="871594"/>
                </a:lnTo>
                <a:lnTo>
                  <a:pt x="8113499" y="868357"/>
                </a:lnTo>
                <a:lnTo>
                  <a:pt x="8112420" y="868357"/>
                </a:lnTo>
                <a:lnTo>
                  <a:pt x="8110262" y="870515"/>
                </a:lnTo>
                <a:lnTo>
                  <a:pt x="8110262" y="871594"/>
                </a:lnTo>
                <a:lnTo>
                  <a:pt x="8113499" y="875910"/>
                </a:lnTo>
                <a:lnTo>
                  <a:pt x="8113499" y="878068"/>
                </a:lnTo>
                <a:lnTo>
                  <a:pt x="8102844" y="879147"/>
                </a:lnTo>
                <a:lnTo>
                  <a:pt x="8101764" y="879147"/>
                </a:lnTo>
                <a:lnTo>
                  <a:pt x="8095290" y="876989"/>
                </a:lnTo>
                <a:lnTo>
                  <a:pt x="8088816" y="878068"/>
                </a:lnTo>
                <a:lnTo>
                  <a:pt x="8087737" y="878068"/>
                </a:lnTo>
                <a:cubicBezTo>
                  <a:pt x="8081983" y="873752"/>
                  <a:pt x="8079105" y="869796"/>
                  <a:pt x="8079105" y="866199"/>
                </a:cubicBezTo>
                <a:lnTo>
                  <a:pt x="8081263" y="844754"/>
                </a:lnTo>
                <a:lnTo>
                  <a:pt x="8080184" y="839359"/>
                </a:lnTo>
                <a:lnTo>
                  <a:pt x="8081263" y="826410"/>
                </a:lnTo>
                <a:lnTo>
                  <a:pt x="8075868" y="821151"/>
                </a:lnTo>
                <a:cubicBezTo>
                  <a:pt x="8079465" y="812338"/>
                  <a:pt x="8081263" y="800515"/>
                  <a:pt x="8081263" y="785678"/>
                </a:cubicBezTo>
                <a:lnTo>
                  <a:pt x="8080184" y="779205"/>
                </a:lnTo>
                <a:cubicBezTo>
                  <a:pt x="8083421" y="777766"/>
                  <a:pt x="8085220" y="776327"/>
                  <a:pt x="8085579" y="774889"/>
                </a:cubicBezTo>
                <a:lnTo>
                  <a:pt x="8085579" y="772731"/>
                </a:lnTo>
                <a:lnTo>
                  <a:pt x="8079105" y="772731"/>
                </a:lnTo>
                <a:lnTo>
                  <a:pt x="8076947" y="759782"/>
                </a:lnTo>
                <a:lnTo>
                  <a:pt x="8079105" y="753308"/>
                </a:lnTo>
                <a:lnTo>
                  <a:pt x="8079105" y="752230"/>
                </a:lnTo>
                <a:cubicBezTo>
                  <a:pt x="8070563" y="761041"/>
                  <a:pt x="8061257" y="765717"/>
                  <a:pt x="8051186" y="766257"/>
                </a:cubicBezTo>
                <a:lnTo>
                  <a:pt x="8051186" y="763020"/>
                </a:lnTo>
                <a:lnTo>
                  <a:pt x="8060897" y="748048"/>
                </a:lnTo>
                <a:lnTo>
                  <a:pt x="8059818" y="746969"/>
                </a:lnTo>
                <a:lnTo>
                  <a:pt x="8059818" y="741575"/>
                </a:lnTo>
                <a:cubicBezTo>
                  <a:pt x="8059818" y="740315"/>
                  <a:pt x="8063370" y="737437"/>
                  <a:pt x="8070473" y="732942"/>
                </a:cubicBezTo>
                <a:lnTo>
                  <a:pt x="8069529" y="727547"/>
                </a:lnTo>
                <a:lnTo>
                  <a:pt x="8069529" y="724310"/>
                </a:lnTo>
                <a:lnTo>
                  <a:pt x="8072631" y="713520"/>
                </a:lnTo>
                <a:lnTo>
                  <a:pt x="8072631" y="706102"/>
                </a:lnTo>
                <a:cubicBezTo>
                  <a:pt x="8075868" y="703405"/>
                  <a:pt x="8078026" y="696931"/>
                  <a:pt x="8079105" y="686680"/>
                </a:cubicBezTo>
                <a:lnTo>
                  <a:pt x="8078026" y="678048"/>
                </a:lnTo>
                <a:cubicBezTo>
                  <a:pt x="8081803" y="678048"/>
                  <a:pt x="8084680" y="668022"/>
                  <a:pt x="8086658" y="647971"/>
                </a:cubicBezTo>
                <a:lnTo>
                  <a:pt x="8086658" y="637181"/>
                </a:lnTo>
                <a:lnTo>
                  <a:pt x="8087737" y="636101"/>
                </a:lnTo>
                <a:lnTo>
                  <a:pt x="8083421" y="628683"/>
                </a:lnTo>
                <a:lnTo>
                  <a:pt x="8083421" y="626526"/>
                </a:lnTo>
                <a:cubicBezTo>
                  <a:pt x="8083421" y="624367"/>
                  <a:pt x="8087378" y="622569"/>
                  <a:pt x="8095290" y="621130"/>
                </a:cubicBezTo>
                <a:close/>
                <a:moveTo>
                  <a:pt x="3056650" y="617217"/>
                </a:moveTo>
                <a:cubicBezTo>
                  <a:pt x="3063034" y="617577"/>
                  <a:pt x="3066226" y="618295"/>
                  <a:pt x="3066226" y="619375"/>
                </a:cubicBezTo>
                <a:lnTo>
                  <a:pt x="3067305" y="618295"/>
                </a:lnTo>
                <a:lnTo>
                  <a:pt x="3068384" y="618295"/>
                </a:lnTo>
                <a:cubicBezTo>
                  <a:pt x="3081242" y="619015"/>
                  <a:pt x="3089694" y="620049"/>
                  <a:pt x="3093740" y="621398"/>
                </a:cubicBezTo>
                <a:lnTo>
                  <a:pt x="3095898" y="619375"/>
                </a:lnTo>
                <a:lnTo>
                  <a:pt x="3100080" y="619375"/>
                </a:lnTo>
                <a:cubicBezTo>
                  <a:pt x="3110689" y="621443"/>
                  <a:pt x="3115995" y="623915"/>
                  <a:pt x="3115995" y="626793"/>
                </a:cubicBezTo>
                <a:lnTo>
                  <a:pt x="3115995" y="635290"/>
                </a:lnTo>
                <a:cubicBezTo>
                  <a:pt x="3110870" y="640235"/>
                  <a:pt x="3107003" y="642708"/>
                  <a:pt x="3104396" y="642708"/>
                </a:cubicBezTo>
                <a:lnTo>
                  <a:pt x="3104396" y="646889"/>
                </a:lnTo>
                <a:lnTo>
                  <a:pt x="3102238" y="656465"/>
                </a:lnTo>
                <a:lnTo>
                  <a:pt x="3104396" y="664963"/>
                </a:lnTo>
                <a:lnTo>
                  <a:pt x="3102238" y="676562"/>
                </a:lnTo>
                <a:lnTo>
                  <a:pt x="3105475" y="706234"/>
                </a:lnTo>
                <a:lnTo>
                  <a:pt x="3101159" y="719047"/>
                </a:lnTo>
                <a:lnTo>
                  <a:pt x="3103317" y="728624"/>
                </a:lnTo>
                <a:lnTo>
                  <a:pt x="3100080" y="736042"/>
                </a:lnTo>
                <a:lnTo>
                  <a:pt x="3101159" y="736986"/>
                </a:lnTo>
                <a:lnTo>
                  <a:pt x="3101159" y="740223"/>
                </a:lnTo>
                <a:lnTo>
                  <a:pt x="3096977" y="745483"/>
                </a:lnTo>
                <a:cubicBezTo>
                  <a:pt x="3099045" y="745483"/>
                  <a:pt x="3100799" y="746922"/>
                  <a:pt x="3102238" y="749799"/>
                </a:cubicBezTo>
                <a:cubicBezTo>
                  <a:pt x="3102238" y="758251"/>
                  <a:pt x="3100843" y="762477"/>
                  <a:pt x="3098056" y="762477"/>
                </a:cubicBezTo>
                <a:lnTo>
                  <a:pt x="3099135" y="773133"/>
                </a:lnTo>
                <a:lnTo>
                  <a:pt x="3088480" y="807121"/>
                </a:lnTo>
                <a:lnTo>
                  <a:pt x="3089559" y="810223"/>
                </a:lnTo>
                <a:cubicBezTo>
                  <a:pt x="3083355" y="830725"/>
                  <a:pt x="3077330" y="840975"/>
                  <a:pt x="3071486" y="840975"/>
                </a:cubicBezTo>
                <a:lnTo>
                  <a:pt x="3061910" y="857969"/>
                </a:lnTo>
                <a:lnTo>
                  <a:pt x="3050311" y="863230"/>
                </a:lnTo>
                <a:lnTo>
                  <a:pt x="3043971" y="862151"/>
                </a:lnTo>
                <a:cubicBezTo>
                  <a:pt x="3040734" y="872131"/>
                  <a:pt x="3035070" y="877122"/>
                  <a:pt x="3026977" y="877122"/>
                </a:cubicBezTo>
                <a:lnTo>
                  <a:pt x="3025898" y="873885"/>
                </a:lnTo>
                <a:cubicBezTo>
                  <a:pt x="3025898" y="866961"/>
                  <a:pt x="3029450" y="860936"/>
                  <a:pt x="3036553" y="855811"/>
                </a:cubicBezTo>
                <a:lnTo>
                  <a:pt x="3037632" y="850551"/>
                </a:lnTo>
                <a:lnTo>
                  <a:pt x="3036553" y="837873"/>
                </a:lnTo>
                <a:lnTo>
                  <a:pt x="3045050" y="820878"/>
                </a:lnTo>
                <a:lnTo>
                  <a:pt x="3050311" y="796466"/>
                </a:lnTo>
                <a:cubicBezTo>
                  <a:pt x="3050311" y="789362"/>
                  <a:pt x="3051344" y="784417"/>
                  <a:pt x="3053413" y="781629"/>
                </a:cubicBezTo>
                <a:lnTo>
                  <a:pt x="3049232" y="759375"/>
                </a:lnTo>
                <a:lnTo>
                  <a:pt x="3049232" y="742381"/>
                </a:lnTo>
                <a:cubicBezTo>
                  <a:pt x="3049232" y="738695"/>
                  <a:pt x="3052064" y="734109"/>
                  <a:pt x="3057729" y="728624"/>
                </a:cubicBezTo>
                <a:lnTo>
                  <a:pt x="3057729" y="724308"/>
                </a:lnTo>
                <a:cubicBezTo>
                  <a:pt x="3055571" y="722239"/>
                  <a:pt x="3054132" y="718373"/>
                  <a:pt x="3053413" y="712708"/>
                </a:cubicBezTo>
                <a:lnTo>
                  <a:pt x="3052469" y="711629"/>
                </a:lnTo>
                <a:lnTo>
                  <a:pt x="3052469" y="705290"/>
                </a:lnTo>
                <a:lnTo>
                  <a:pt x="3053413" y="689375"/>
                </a:lnTo>
                <a:cubicBezTo>
                  <a:pt x="3050625" y="688476"/>
                  <a:pt x="3049232" y="685284"/>
                  <a:pt x="3049232" y="679799"/>
                </a:cubicBezTo>
                <a:lnTo>
                  <a:pt x="3049232" y="677641"/>
                </a:lnTo>
                <a:lnTo>
                  <a:pt x="3053413" y="670223"/>
                </a:lnTo>
                <a:lnTo>
                  <a:pt x="3049232" y="652149"/>
                </a:lnTo>
                <a:lnTo>
                  <a:pt x="3050311" y="647968"/>
                </a:lnTo>
                <a:lnTo>
                  <a:pt x="3048153" y="622477"/>
                </a:lnTo>
                <a:close/>
                <a:moveTo>
                  <a:pt x="3227402" y="616138"/>
                </a:moveTo>
                <a:lnTo>
                  <a:pt x="3247633" y="620319"/>
                </a:lnTo>
                <a:lnTo>
                  <a:pt x="3250736" y="619375"/>
                </a:lnTo>
                <a:lnTo>
                  <a:pt x="3260312" y="621398"/>
                </a:lnTo>
                <a:lnTo>
                  <a:pt x="3274069" y="620319"/>
                </a:lnTo>
                <a:cubicBezTo>
                  <a:pt x="3276946" y="621398"/>
                  <a:pt x="3278385" y="622477"/>
                  <a:pt x="3278385" y="623556"/>
                </a:cubicBezTo>
                <a:lnTo>
                  <a:pt x="3278385" y="625714"/>
                </a:lnTo>
                <a:lnTo>
                  <a:pt x="3277306" y="629895"/>
                </a:lnTo>
                <a:lnTo>
                  <a:pt x="3278385" y="634211"/>
                </a:lnTo>
                <a:lnTo>
                  <a:pt x="3278385" y="636234"/>
                </a:lnTo>
                <a:cubicBezTo>
                  <a:pt x="3278385" y="637853"/>
                  <a:pt x="3275193" y="638932"/>
                  <a:pt x="3268809" y="639471"/>
                </a:cubicBezTo>
                <a:lnTo>
                  <a:pt x="3267730" y="655386"/>
                </a:lnTo>
                <a:lnTo>
                  <a:pt x="3269888" y="666042"/>
                </a:lnTo>
                <a:cubicBezTo>
                  <a:pt x="3269888" y="673954"/>
                  <a:pt x="3268449" y="679259"/>
                  <a:pt x="3265572" y="681957"/>
                </a:cubicBezTo>
                <a:lnTo>
                  <a:pt x="3265572" y="689375"/>
                </a:lnTo>
                <a:cubicBezTo>
                  <a:pt x="3265572" y="693421"/>
                  <a:pt x="3264178" y="697288"/>
                  <a:pt x="3261391" y="700974"/>
                </a:cubicBezTo>
                <a:lnTo>
                  <a:pt x="3261391" y="703132"/>
                </a:lnTo>
                <a:cubicBezTo>
                  <a:pt x="3265617" y="704571"/>
                  <a:pt x="3267730" y="710236"/>
                  <a:pt x="3267730" y="720126"/>
                </a:cubicBezTo>
                <a:lnTo>
                  <a:pt x="3268809" y="736986"/>
                </a:lnTo>
                <a:lnTo>
                  <a:pt x="3264493" y="739144"/>
                </a:lnTo>
                <a:lnTo>
                  <a:pt x="3265572" y="740223"/>
                </a:lnTo>
                <a:lnTo>
                  <a:pt x="3263549" y="753980"/>
                </a:lnTo>
                <a:cubicBezTo>
                  <a:pt x="3267775" y="766569"/>
                  <a:pt x="3269888" y="778258"/>
                  <a:pt x="3269888" y="789048"/>
                </a:cubicBezTo>
                <a:lnTo>
                  <a:pt x="3265572" y="795386"/>
                </a:lnTo>
                <a:cubicBezTo>
                  <a:pt x="3266291" y="806537"/>
                  <a:pt x="3267730" y="812921"/>
                  <a:pt x="3269888" y="814539"/>
                </a:cubicBezTo>
                <a:lnTo>
                  <a:pt x="3269888" y="815483"/>
                </a:lnTo>
                <a:cubicBezTo>
                  <a:pt x="3269888" y="820338"/>
                  <a:pt x="3268089" y="825644"/>
                  <a:pt x="3264493" y="831398"/>
                </a:cubicBezTo>
                <a:lnTo>
                  <a:pt x="3266651" y="839896"/>
                </a:lnTo>
                <a:lnTo>
                  <a:pt x="3265572" y="843133"/>
                </a:lnTo>
                <a:lnTo>
                  <a:pt x="3268809" y="848393"/>
                </a:lnTo>
                <a:lnTo>
                  <a:pt x="3268809" y="850551"/>
                </a:lnTo>
                <a:cubicBezTo>
                  <a:pt x="3268809" y="852979"/>
                  <a:pt x="3267055" y="856531"/>
                  <a:pt x="3263549" y="861206"/>
                </a:cubicBezTo>
                <a:lnTo>
                  <a:pt x="3263549" y="863230"/>
                </a:lnTo>
                <a:lnTo>
                  <a:pt x="3267730" y="868624"/>
                </a:lnTo>
                <a:lnTo>
                  <a:pt x="3267730" y="877122"/>
                </a:lnTo>
                <a:cubicBezTo>
                  <a:pt x="3267730" y="878651"/>
                  <a:pt x="3263503" y="880044"/>
                  <a:pt x="3255052" y="881303"/>
                </a:cubicBezTo>
                <a:lnTo>
                  <a:pt x="3250736" y="878066"/>
                </a:lnTo>
                <a:lnTo>
                  <a:pt x="3249656" y="878066"/>
                </a:lnTo>
                <a:lnTo>
                  <a:pt x="3241159" y="880224"/>
                </a:lnTo>
                <a:lnTo>
                  <a:pt x="3236978" y="879145"/>
                </a:lnTo>
                <a:lnTo>
                  <a:pt x="3232662" y="880224"/>
                </a:lnTo>
                <a:cubicBezTo>
                  <a:pt x="3226907" y="880224"/>
                  <a:pt x="3222322" y="878111"/>
                  <a:pt x="3218905" y="873885"/>
                </a:cubicBezTo>
                <a:lnTo>
                  <a:pt x="3221063" y="862151"/>
                </a:lnTo>
                <a:lnTo>
                  <a:pt x="3218905" y="853788"/>
                </a:lnTo>
                <a:lnTo>
                  <a:pt x="3218905" y="850551"/>
                </a:lnTo>
                <a:lnTo>
                  <a:pt x="3221063" y="842054"/>
                </a:lnTo>
                <a:cubicBezTo>
                  <a:pt x="3219624" y="829016"/>
                  <a:pt x="3217511" y="818405"/>
                  <a:pt x="3214724" y="810223"/>
                </a:cubicBezTo>
                <a:lnTo>
                  <a:pt x="3221063" y="791206"/>
                </a:lnTo>
                <a:lnTo>
                  <a:pt x="3221063" y="790127"/>
                </a:lnTo>
                <a:lnTo>
                  <a:pt x="3218905" y="782708"/>
                </a:lnTo>
                <a:lnTo>
                  <a:pt x="3221063" y="780550"/>
                </a:lnTo>
                <a:cubicBezTo>
                  <a:pt x="3219264" y="780550"/>
                  <a:pt x="3218185" y="777358"/>
                  <a:pt x="3217826" y="770974"/>
                </a:cubicBezTo>
                <a:cubicBezTo>
                  <a:pt x="3217826" y="762163"/>
                  <a:pt x="3218905" y="753665"/>
                  <a:pt x="3221063" y="745483"/>
                </a:cubicBezTo>
                <a:lnTo>
                  <a:pt x="3221063" y="743460"/>
                </a:lnTo>
                <a:cubicBezTo>
                  <a:pt x="3218275" y="739504"/>
                  <a:pt x="3216882" y="735952"/>
                  <a:pt x="3216882" y="732805"/>
                </a:cubicBezTo>
                <a:lnTo>
                  <a:pt x="3219984" y="727545"/>
                </a:lnTo>
                <a:lnTo>
                  <a:pt x="3217826" y="721205"/>
                </a:lnTo>
                <a:lnTo>
                  <a:pt x="3223221" y="712708"/>
                </a:lnTo>
                <a:lnTo>
                  <a:pt x="3223221" y="708393"/>
                </a:lnTo>
                <a:lnTo>
                  <a:pt x="3221063" y="705290"/>
                </a:lnTo>
                <a:lnTo>
                  <a:pt x="3221063" y="703132"/>
                </a:lnTo>
                <a:lnTo>
                  <a:pt x="3223221" y="700974"/>
                </a:lnTo>
                <a:lnTo>
                  <a:pt x="3218905" y="681957"/>
                </a:lnTo>
                <a:lnTo>
                  <a:pt x="3218905" y="676562"/>
                </a:lnTo>
                <a:cubicBezTo>
                  <a:pt x="3218905" y="674853"/>
                  <a:pt x="3221737" y="673460"/>
                  <a:pt x="3227402" y="672380"/>
                </a:cubicBezTo>
                <a:lnTo>
                  <a:pt x="3227402" y="669144"/>
                </a:lnTo>
                <a:cubicBezTo>
                  <a:pt x="3222816" y="669144"/>
                  <a:pt x="3220343" y="666311"/>
                  <a:pt x="3219984" y="660647"/>
                </a:cubicBezTo>
                <a:lnTo>
                  <a:pt x="3218905" y="659567"/>
                </a:lnTo>
                <a:lnTo>
                  <a:pt x="3218905" y="652149"/>
                </a:lnTo>
                <a:cubicBezTo>
                  <a:pt x="3216117" y="640730"/>
                  <a:pt x="3214724" y="631199"/>
                  <a:pt x="3214724" y="623556"/>
                </a:cubicBezTo>
                <a:cubicBezTo>
                  <a:pt x="3214724" y="621128"/>
                  <a:pt x="3218950" y="618655"/>
                  <a:pt x="3227402" y="616138"/>
                </a:cubicBezTo>
                <a:close/>
                <a:moveTo>
                  <a:pt x="695269" y="616002"/>
                </a:moveTo>
                <a:lnTo>
                  <a:pt x="700664" y="616002"/>
                </a:lnTo>
                <a:cubicBezTo>
                  <a:pt x="709837" y="617081"/>
                  <a:pt x="720446" y="622386"/>
                  <a:pt x="732496" y="631917"/>
                </a:cubicBezTo>
                <a:cubicBezTo>
                  <a:pt x="735642" y="631917"/>
                  <a:pt x="737755" y="634030"/>
                  <a:pt x="738835" y="638256"/>
                </a:cubicBezTo>
                <a:lnTo>
                  <a:pt x="741936" y="637177"/>
                </a:lnTo>
                <a:cubicBezTo>
                  <a:pt x="744094" y="639875"/>
                  <a:pt x="745174" y="643067"/>
                  <a:pt x="745174" y="646753"/>
                </a:cubicBezTo>
                <a:cubicBezTo>
                  <a:pt x="740228" y="648372"/>
                  <a:pt x="737755" y="650845"/>
                  <a:pt x="737755" y="654171"/>
                </a:cubicBezTo>
                <a:cubicBezTo>
                  <a:pt x="734249" y="656330"/>
                  <a:pt x="732496" y="659162"/>
                  <a:pt x="732496" y="662669"/>
                </a:cubicBezTo>
                <a:lnTo>
                  <a:pt x="730338" y="662669"/>
                </a:lnTo>
                <a:lnTo>
                  <a:pt x="729259" y="661590"/>
                </a:lnTo>
                <a:lnTo>
                  <a:pt x="728180" y="661590"/>
                </a:lnTo>
                <a:lnTo>
                  <a:pt x="727100" y="662669"/>
                </a:lnTo>
                <a:lnTo>
                  <a:pt x="727100" y="664827"/>
                </a:lnTo>
                <a:cubicBezTo>
                  <a:pt x="732046" y="668693"/>
                  <a:pt x="734518" y="677550"/>
                  <a:pt x="734518" y="691397"/>
                </a:cubicBezTo>
                <a:lnTo>
                  <a:pt x="731417" y="694499"/>
                </a:lnTo>
                <a:lnTo>
                  <a:pt x="733439" y="697736"/>
                </a:lnTo>
                <a:lnTo>
                  <a:pt x="733439" y="699894"/>
                </a:lnTo>
                <a:cubicBezTo>
                  <a:pt x="733439" y="703401"/>
                  <a:pt x="732764" y="705154"/>
                  <a:pt x="731417" y="705154"/>
                </a:cubicBezTo>
                <a:lnTo>
                  <a:pt x="732496" y="712572"/>
                </a:lnTo>
                <a:lnTo>
                  <a:pt x="732496" y="719991"/>
                </a:lnTo>
                <a:cubicBezTo>
                  <a:pt x="732496" y="721429"/>
                  <a:pt x="734249" y="722149"/>
                  <a:pt x="737755" y="722149"/>
                </a:cubicBezTo>
                <a:lnTo>
                  <a:pt x="738835" y="723228"/>
                </a:lnTo>
                <a:lnTo>
                  <a:pt x="738835" y="724307"/>
                </a:lnTo>
                <a:lnTo>
                  <a:pt x="744094" y="723228"/>
                </a:lnTo>
                <a:lnTo>
                  <a:pt x="745174" y="723228"/>
                </a:lnTo>
                <a:cubicBezTo>
                  <a:pt x="761448" y="737165"/>
                  <a:pt x="769586" y="745302"/>
                  <a:pt x="769586" y="747640"/>
                </a:cubicBezTo>
                <a:lnTo>
                  <a:pt x="769586" y="748584"/>
                </a:lnTo>
                <a:cubicBezTo>
                  <a:pt x="769586" y="750023"/>
                  <a:pt x="762528" y="751462"/>
                  <a:pt x="748411" y="752900"/>
                </a:cubicBezTo>
                <a:lnTo>
                  <a:pt x="746253" y="750742"/>
                </a:lnTo>
                <a:cubicBezTo>
                  <a:pt x="746253" y="753260"/>
                  <a:pt x="742701" y="755058"/>
                  <a:pt x="735598" y="756137"/>
                </a:cubicBezTo>
                <a:lnTo>
                  <a:pt x="720760" y="750742"/>
                </a:lnTo>
                <a:lnTo>
                  <a:pt x="713342" y="750742"/>
                </a:lnTo>
                <a:lnTo>
                  <a:pt x="705924" y="748584"/>
                </a:lnTo>
                <a:cubicBezTo>
                  <a:pt x="701878" y="752181"/>
                  <a:pt x="698686" y="753979"/>
                  <a:pt x="696349" y="753979"/>
                </a:cubicBezTo>
                <a:cubicBezTo>
                  <a:pt x="693201" y="753979"/>
                  <a:pt x="690010" y="752900"/>
                  <a:pt x="686773" y="750742"/>
                </a:cubicBezTo>
                <a:lnTo>
                  <a:pt x="682592" y="750742"/>
                </a:lnTo>
                <a:cubicBezTo>
                  <a:pt x="676927" y="750742"/>
                  <a:pt x="674095" y="754294"/>
                  <a:pt x="674095" y="761397"/>
                </a:cubicBezTo>
                <a:lnTo>
                  <a:pt x="677197" y="783652"/>
                </a:lnTo>
                <a:lnTo>
                  <a:pt x="681513" y="783652"/>
                </a:lnTo>
                <a:lnTo>
                  <a:pt x="690010" y="785810"/>
                </a:lnTo>
                <a:lnTo>
                  <a:pt x="692168" y="785810"/>
                </a:lnTo>
                <a:cubicBezTo>
                  <a:pt x="700080" y="775919"/>
                  <a:pt x="707139" y="768861"/>
                  <a:pt x="713342" y="764635"/>
                </a:cubicBezTo>
                <a:cubicBezTo>
                  <a:pt x="713342" y="761037"/>
                  <a:pt x="714062" y="759240"/>
                  <a:pt x="715501" y="759240"/>
                </a:cubicBezTo>
                <a:lnTo>
                  <a:pt x="718602" y="759240"/>
                </a:lnTo>
                <a:lnTo>
                  <a:pt x="743016" y="776234"/>
                </a:lnTo>
                <a:cubicBezTo>
                  <a:pt x="743554" y="781899"/>
                  <a:pt x="746028" y="784731"/>
                  <a:pt x="750433" y="784731"/>
                </a:cubicBezTo>
                <a:lnTo>
                  <a:pt x="750433" y="791070"/>
                </a:lnTo>
                <a:lnTo>
                  <a:pt x="748411" y="793228"/>
                </a:lnTo>
                <a:lnTo>
                  <a:pt x="738835" y="793228"/>
                </a:lnTo>
                <a:cubicBezTo>
                  <a:pt x="737396" y="793228"/>
                  <a:pt x="736677" y="792149"/>
                  <a:pt x="736677" y="789991"/>
                </a:cubicBezTo>
                <a:lnTo>
                  <a:pt x="735598" y="788912"/>
                </a:lnTo>
                <a:lnTo>
                  <a:pt x="733439" y="788912"/>
                </a:lnTo>
                <a:cubicBezTo>
                  <a:pt x="733439" y="790530"/>
                  <a:pt x="732046" y="792329"/>
                  <a:pt x="729259" y="794307"/>
                </a:cubicBezTo>
                <a:lnTo>
                  <a:pt x="723997" y="793228"/>
                </a:lnTo>
                <a:lnTo>
                  <a:pt x="716579" y="794307"/>
                </a:lnTo>
                <a:lnTo>
                  <a:pt x="711185" y="792149"/>
                </a:lnTo>
                <a:cubicBezTo>
                  <a:pt x="709926" y="795656"/>
                  <a:pt x="708173" y="797409"/>
                  <a:pt x="705924" y="797409"/>
                </a:cubicBezTo>
                <a:cubicBezTo>
                  <a:pt x="702417" y="797409"/>
                  <a:pt x="700664" y="796735"/>
                  <a:pt x="700664" y="795386"/>
                </a:cubicBezTo>
                <a:lnTo>
                  <a:pt x="695269" y="796465"/>
                </a:lnTo>
                <a:lnTo>
                  <a:pt x="685694" y="796465"/>
                </a:lnTo>
                <a:cubicBezTo>
                  <a:pt x="683446" y="796465"/>
                  <a:pt x="680973" y="795386"/>
                  <a:pt x="678276" y="793228"/>
                </a:cubicBezTo>
                <a:lnTo>
                  <a:pt x="676253" y="801725"/>
                </a:lnTo>
                <a:lnTo>
                  <a:pt x="676253" y="825059"/>
                </a:lnTo>
                <a:lnTo>
                  <a:pt x="675174" y="826138"/>
                </a:lnTo>
                <a:lnTo>
                  <a:pt x="677197" y="829240"/>
                </a:lnTo>
                <a:lnTo>
                  <a:pt x="692168" y="828296"/>
                </a:lnTo>
                <a:lnTo>
                  <a:pt x="694190" y="832477"/>
                </a:lnTo>
                <a:lnTo>
                  <a:pt x="686773" y="836793"/>
                </a:lnTo>
                <a:lnTo>
                  <a:pt x="691089" y="836793"/>
                </a:lnTo>
                <a:cubicBezTo>
                  <a:pt x="695314" y="831758"/>
                  <a:pt x="700259" y="829240"/>
                  <a:pt x="705924" y="829240"/>
                </a:cubicBezTo>
                <a:lnTo>
                  <a:pt x="712264" y="831398"/>
                </a:lnTo>
                <a:lnTo>
                  <a:pt x="714422" y="831398"/>
                </a:lnTo>
                <a:cubicBezTo>
                  <a:pt x="714422" y="828610"/>
                  <a:pt x="716535" y="827217"/>
                  <a:pt x="720760" y="827217"/>
                </a:cubicBezTo>
                <a:lnTo>
                  <a:pt x="737755" y="831398"/>
                </a:lnTo>
                <a:lnTo>
                  <a:pt x="739914" y="831398"/>
                </a:lnTo>
                <a:cubicBezTo>
                  <a:pt x="743959" y="831398"/>
                  <a:pt x="748186" y="830004"/>
                  <a:pt x="752592" y="827217"/>
                </a:cubicBezTo>
                <a:lnTo>
                  <a:pt x="764326" y="827217"/>
                </a:lnTo>
                <a:cubicBezTo>
                  <a:pt x="768192" y="827217"/>
                  <a:pt x="771339" y="829330"/>
                  <a:pt x="773768" y="833556"/>
                </a:cubicBezTo>
                <a:cubicBezTo>
                  <a:pt x="768822" y="837242"/>
                  <a:pt x="765675" y="842188"/>
                  <a:pt x="764326" y="848392"/>
                </a:cubicBezTo>
                <a:cubicBezTo>
                  <a:pt x="758661" y="856215"/>
                  <a:pt x="755829" y="862959"/>
                  <a:pt x="755829" y="868624"/>
                </a:cubicBezTo>
                <a:cubicBezTo>
                  <a:pt x="755829" y="872490"/>
                  <a:pt x="754030" y="875323"/>
                  <a:pt x="750433" y="877121"/>
                </a:cubicBezTo>
                <a:lnTo>
                  <a:pt x="749354" y="877121"/>
                </a:lnTo>
                <a:lnTo>
                  <a:pt x="737755" y="874963"/>
                </a:lnTo>
                <a:lnTo>
                  <a:pt x="733439" y="874963"/>
                </a:lnTo>
                <a:lnTo>
                  <a:pt x="724943" y="877121"/>
                </a:lnTo>
                <a:lnTo>
                  <a:pt x="702687" y="877121"/>
                </a:lnTo>
                <a:cubicBezTo>
                  <a:pt x="701339" y="877121"/>
                  <a:pt x="700664" y="876042"/>
                  <a:pt x="700664" y="873884"/>
                </a:cubicBezTo>
                <a:lnTo>
                  <a:pt x="701608" y="868624"/>
                </a:lnTo>
                <a:lnTo>
                  <a:pt x="697427" y="868624"/>
                </a:lnTo>
                <a:cubicBezTo>
                  <a:pt x="696349" y="868624"/>
                  <a:pt x="694235" y="871456"/>
                  <a:pt x="691089" y="877121"/>
                </a:cubicBezTo>
                <a:lnTo>
                  <a:pt x="690010" y="877121"/>
                </a:lnTo>
                <a:cubicBezTo>
                  <a:pt x="690010" y="874423"/>
                  <a:pt x="680793" y="872265"/>
                  <a:pt x="662360" y="870647"/>
                </a:cubicBezTo>
                <a:lnTo>
                  <a:pt x="654942" y="871726"/>
                </a:lnTo>
                <a:cubicBezTo>
                  <a:pt x="641724" y="865701"/>
                  <a:pt x="627246" y="854057"/>
                  <a:pt x="611512" y="836793"/>
                </a:cubicBezTo>
                <a:cubicBezTo>
                  <a:pt x="602970" y="822586"/>
                  <a:pt x="597978" y="815483"/>
                  <a:pt x="596541" y="815483"/>
                </a:cubicBezTo>
                <a:lnTo>
                  <a:pt x="596541" y="814404"/>
                </a:lnTo>
                <a:cubicBezTo>
                  <a:pt x="593034" y="814763"/>
                  <a:pt x="589168" y="819034"/>
                  <a:pt x="584941" y="827217"/>
                </a:cubicBezTo>
                <a:cubicBezTo>
                  <a:pt x="581615" y="827936"/>
                  <a:pt x="578062" y="832162"/>
                  <a:pt x="574286" y="839895"/>
                </a:cubicBezTo>
                <a:lnTo>
                  <a:pt x="564711" y="848392"/>
                </a:lnTo>
                <a:cubicBezTo>
                  <a:pt x="559405" y="849831"/>
                  <a:pt x="554100" y="853383"/>
                  <a:pt x="548794" y="859047"/>
                </a:cubicBezTo>
                <a:lnTo>
                  <a:pt x="539353" y="868624"/>
                </a:lnTo>
                <a:lnTo>
                  <a:pt x="538275" y="868624"/>
                </a:lnTo>
                <a:lnTo>
                  <a:pt x="537195" y="867545"/>
                </a:lnTo>
                <a:cubicBezTo>
                  <a:pt x="535937" y="867545"/>
                  <a:pt x="532744" y="871051"/>
                  <a:pt x="527620" y="878065"/>
                </a:cubicBezTo>
                <a:cubicBezTo>
                  <a:pt x="524113" y="880223"/>
                  <a:pt x="520560" y="881302"/>
                  <a:pt x="516964" y="881302"/>
                </a:cubicBezTo>
                <a:lnTo>
                  <a:pt x="511704" y="876042"/>
                </a:lnTo>
                <a:lnTo>
                  <a:pt x="511704" y="872805"/>
                </a:lnTo>
                <a:lnTo>
                  <a:pt x="526540" y="862150"/>
                </a:lnTo>
                <a:cubicBezTo>
                  <a:pt x="528878" y="854237"/>
                  <a:pt x="534182" y="842592"/>
                  <a:pt x="542456" y="827217"/>
                </a:cubicBezTo>
                <a:cubicBezTo>
                  <a:pt x="545333" y="820473"/>
                  <a:pt x="546771" y="815168"/>
                  <a:pt x="546771" y="811302"/>
                </a:cubicBezTo>
                <a:lnTo>
                  <a:pt x="550953" y="808065"/>
                </a:lnTo>
                <a:lnTo>
                  <a:pt x="548794" y="795386"/>
                </a:lnTo>
                <a:cubicBezTo>
                  <a:pt x="551493" y="791790"/>
                  <a:pt x="553651" y="789991"/>
                  <a:pt x="555268" y="789991"/>
                </a:cubicBezTo>
                <a:lnTo>
                  <a:pt x="555268" y="784731"/>
                </a:lnTo>
                <a:lnTo>
                  <a:pt x="558370" y="780550"/>
                </a:lnTo>
                <a:cubicBezTo>
                  <a:pt x="554145" y="780550"/>
                  <a:pt x="552031" y="779831"/>
                  <a:pt x="552031" y="778392"/>
                </a:cubicBezTo>
                <a:lnTo>
                  <a:pt x="552031" y="774075"/>
                </a:lnTo>
                <a:lnTo>
                  <a:pt x="550953" y="763556"/>
                </a:lnTo>
                <a:lnTo>
                  <a:pt x="558370" y="759240"/>
                </a:lnTo>
                <a:lnTo>
                  <a:pt x="573207" y="759240"/>
                </a:lnTo>
                <a:cubicBezTo>
                  <a:pt x="574826" y="762297"/>
                  <a:pt x="582288" y="765489"/>
                  <a:pt x="595597" y="768816"/>
                </a:cubicBezTo>
                <a:lnTo>
                  <a:pt x="596541" y="769895"/>
                </a:lnTo>
                <a:lnTo>
                  <a:pt x="599778" y="769895"/>
                </a:lnTo>
                <a:lnTo>
                  <a:pt x="610433" y="768816"/>
                </a:lnTo>
                <a:lnTo>
                  <a:pt x="612456" y="772053"/>
                </a:lnTo>
                <a:lnTo>
                  <a:pt x="610433" y="775155"/>
                </a:lnTo>
                <a:lnTo>
                  <a:pt x="610433" y="776234"/>
                </a:lnTo>
                <a:cubicBezTo>
                  <a:pt x="612500" y="776234"/>
                  <a:pt x="613535" y="776953"/>
                  <a:pt x="613535" y="778392"/>
                </a:cubicBezTo>
                <a:cubicBezTo>
                  <a:pt x="605082" y="788642"/>
                  <a:pt x="600857" y="796780"/>
                  <a:pt x="600857" y="802804"/>
                </a:cubicBezTo>
                <a:cubicBezTo>
                  <a:pt x="608768" y="814134"/>
                  <a:pt x="616547" y="819799"/>
                  <a:pt x="624191" y="819799"/>
                </a:cubicBezTo>
                <a:lnTo>
                  <a:pt x="625270" y="820877"/>
                </a:lnTo>
                <a:lnTo>
                  <a:pt x="625270" y="819799"/>
                </a:lnTo>
                <a:lnTo>
                  <a:pt x="623112" y="806986"/>
                </a:lnTo>
                <a:cubicBezTo>
                  <a:pt x="623291" y="804198"/>
                  <a:pt x="624009" y="802804"/>
                  <a:pt x="625270" y="802804"/>
                </a:cubicBezTo>
                <a:lnTo>
                  <a:pt x="623112" y="793228"/>
                </a:lnTo>
                <a:lnTo>
                  <a:pt x="624191" y="789991"/>
                </a:lnTo>
                <a:lnTo>
                  <a:pt x="623112" y="780550"/>
                </a:lnTo>
                <a:lnTo>
                  <a:pt x="624191" y="776234"/>
                </a:lnTo>
                <a:lnTo>
                  <a:pt x="623112" y="775155"/>
                </a:lnTo>
                <a:lnTo>
                  <a:pt x="623112" y="774075"/>
                </a:lnTo>
                <a:lnTo>
                  <a:pt x="624191" y="761397"/>
                </a:lnTo>
                <a:lnTo>
                  <a:pt x="623112" y="757082"/>
                </a:lnTo>
                <a:lnTo>
                  <a:pt x="625270" y="750742"/>
                </a:lnTo>
                <a:lnTo>
                  <a:pt x="623112" y="750742"/>
                </a:lnTo>
                <a:cubicBezTo>
                  <a:pt x="620504" y="752900"/>
                  <a:pt x="617312" y="753979"/>
                  <a:pt x="613535" y="753979"/>
                </a:cubicBezTo>
                <a:lnTo>
                  <a:pt x="610433" y="753979"/>
                </a:lnTo>
                <a:lnTo>
                  <a:pt x="604094" y="751821"/>
                </a:lnTo>
                <a:lnTo>
                  <a:pt x="603015" y="752900"/>
                </a:lnTo>
                <a:lnTo>
                  <a:pt x="601936" y="752900"/>
                </a:lnTo>
                <a:cubicBezTo>
                  <a:pt x="597710" y="751282"/>
                  <a:pt x="595597" y="749843"/>
                  <a:pt x="595597" y="748584"/>
                </a:cubicBezTo>
                <a:cubicBezTo>
                  <a:pt x="596226" y="746516"/>
                  <a:pt x="598338" y="745482"/>
                  <a:pt x="601936" y="745482"/>
                </a:cubicBezTo>
                <a:lnTo>
                  <a:pt x="601936" y="747640"/>
                </a:lnTo>
                <a:lnTo>
                  <a:pt x="612456" y="741166"/>
                </a:lnTo>
                <a:lnTo>
                  <a:pt x="615693" y="741166"/>
                </a:lnTo>
                <a:lnTo>
                  <a:pt x="620009" y="744403"/>
                </a:lnTo>
                <a:lnTo>
                  <a:pt x="625270" y="743324"/>
                </a:lnTo>
                <a:lnTo>
                  <a:pt x="625270" y="744403"/>
                </a:lnTo>
                <a:lnTo>
                  <a:pt x="631609" y="740222"/>
                </a:lnTo>
                <a:lnTo>
                  <a:pt x="633767" y="740222"/>
                </a:lnTo>
                <a:lnTo>
                  <a:pt x="647524" y="741166"/>
                </a:lnTo>
                <a:lnTo>
                  <a:pt x="652784" y="740222"/>
                </a:lnTo>
                <a:lnTo>
                  <a:pt x="656021" y="741166"/>
                </a:lnTo>
                <a:lnTo>
                  <a:pt x="659258" y="740222"/>
                </a:lnTo>
                <a:lnTo>
                  <a:pt x="668700" y="744403"/>
                </a:lnTo>
                <a:lnTo>
                  <a:pt x="688931" y="742245"/>
                </a:lnTo>
                <a:lnTo>
                  <a:pt x="692168" y="742245"/>
                </a:lnTo>
                <a:lnTo>
                  <a:pt x="695269" y="740222"/>
                </a:lnTo>
                <a:lnTo>
                  <a:pt x="699586" y="740222"/>
                </a:lnTo>
                <a:lnTo>
                  <a:pt x="708083" y="742245"/>
                </a:lnTo>
                <a:lnTo>
                  <a:pt x="709026" y="742245"/>
                </a:lnTo>
                <a:lnTo>
                  <a:pt x="717523" y="733748"/>
                </a:lnTo>
                <a:lnTo>
                  <a:pt x="717523" y="732669"/>
                </a:lnTo>
                <a:lnTo>
                  <a:pt x="687852" y="729567"/>
                </a:lnTo>
                <a:lnTo>
                  <a:pt x="684615" y="729567"/>
                </a:lnTo>
                <a:cubicBezTo>
                  <a:pt x="682546" y="728848"/>
                  <a:pt x="681513" y="726735"/>
                  <a:pt x="681513" y="723228"/>
                </a:cubicBezTo>
                <a:lnTo>
                  <a:pt x="682592" y="719991"/>
                </a:lnTo>
                <a:cubicBezTo>
                  <a:pt x="678635" y="719991"/>
                  <a:pt x="675443" y="718597"/>
                  <a:pt x="673016" y="715810"/>
                </a:cubicBezTo>
                <a:lnTo>
                  <a:pt x="660337" y="715810"/>
                </a:lnTo>
                <a:lnTo>
                  <a:pt x="650761" y="716754"/>
                </a:lnTo>
                <a:cubicBezTo>
                  <a:pt x="645814" y="715585"/>
                  <a:pt x="643343" y="714191"/>
                  <a:pt x="643343" y="712572"/>
                </a:cubicBezTo>
                <a:cubicBezTo>
                  <a:pt x="643343" y="711314"/>
                  <a:pt x="652155" y="709560"/>
                  <a:pt x="669779" y="707312"/>
                </a:cubicBezTo>
                <a:lnTo>
                  <a:pt x="671937" y="705154"/>
                </a:lnTo>
                <a:lnTo>
                  <a:pt x="675174" y="705154"/>
                </a:lnTo>
                <a:cubicBezTo>
                  <a:pt x="676522" y="705154"/>
                  <a:pt x="677916" y="707268"/>
                  <a:pt x="679355" y="711494"/>
                </a:cubicBezTo>
                <a:lnTo>
                  <a:pt x="682592" y="711494"/>
                </a:lnTo>
                <a:lnTo>
                  <a:pt x="682592" y="709336"/>
                </a:lnTo>
                <a:lnTo>
                  <a:pt x="680434" y="706233"/>
                </a:lnTo>
                <a:lnTo>
                  <a:pt x="680434" y="705154"/>
                </a:lnTo>
                <a:lnTo>
                  <a:pt x="683671" y="699894"/>
                </a:lnTo>
                <a:lnTo>
                  <a:pt x="681513" y="695578"/>
                </a:lnTo>
                <a:lnTo>
                  <a:pt x="682592" y="686002"/>
                </a:lnTo>
                <a:lnTo>
                  <a:pt x="680434" y="680742"/>
                </a:lnTo>
                <a:lnTo>
                  <a:pt x="670858" y="680742"/>
                </a:lnTo>
                <a:lnTo>
                  <a:pt x="661281" y="677505"/>
                </a:lnTo>
                <a:lnTo>
                  <a:pt x="650761" y="680742"/>
                </a:lnTo>
                <a:lnTo>
                  <a:pt x="646445" y="680742"/>
                </a:lnTo>
                <a:lnTo>
                  <a:pt x="637948" y="673324"/>
                </a:lnTo>
                <a:lnTo>
                  <a:pt x="631609" y="677505"/>
                </a:lnTo>
                <a:lnTo>
                  <a:pt x="629451" y="677505"/>
                </a:lnTo>
                <a:cubicBezTo>
                  <a:pt x="619558" y="676156"/>
                  <a:pt x="614614" y="674403"/>
                  <a:pt x="614614" y="672245"/>
                </a:cubicBezTo>
                <a:lnTo>
                  <a:pt x="630530" y="666985"/>
                </a:lnTo>
                <a:lnTo>
                  <a:pt x="635925" y="666985"/>
                </a:lnTo>
                <a:cubicBezTo>
                  <a:pt x="637274" y="666985"/>
                  <a:pt x="637948" y="668019"/>
                  <a:pt x="637948" y="670087"/>
                </a:cubicBezTo>
                <a:lnTo>
                  <a:pt x="641185" y="668064"/>
                </a:lnTo>
                <a:lnTo>
                  <a:pt x="645366" y="669008"/>
                </a:lnTo>
                <a:lnTo>
                  <a:pt x="652784" y="666985"/>
                </a:lnTo>
                <a:lnTo>
                  <a:pt x="673016" y="671166"/>
                </a:lnTo>
                <a:cubicBezTo>
                  <a:pt x="679399" y="671166"/>
                  <a:pt x="682592" y="667614"/>
                  <a:pt x="682592" y="660511"/>
                </a:cubicBezTo>
                <a:lnTo>
                  <a:pt x="683671" y="656330"/>
                </a:lnTo>
                <a:lnTo>
                  <a:pt x="682592" y="649990"/>
                </a:lnTo>
                <a:lnTo>
                  <a:pt x="682592" y="648911"/>
                </a:lnTo>
                <a:lnTo>
                  <a:pt x="684615" y="639335"/>
                </a:lnTo>
                <a:lnTo>
                  <a:pt x="683671" y="638256"/>
                </a:lnTo>
                <a:lnTo>
                  <a:pt x="682592" y="638256"/>
                </a:lnTo>
                <a:lnTo>
                  <a:pt x="668700" y="639335"/>
                </a:lnTo>
                <a:lnTo>
                  <a:pt x="663439" y="636098"/>
                </a:lnTo>
                <a:lnTo>
                  <a:pt x="657100" y="638256"/>
                </a:lnTo>
                <a:lnTo>
                  <a:pt x="634846" y="636098"/>
                </a:lnTo>
                <a:lnTo>
                  <a:pt x="626349" y="642572"/>
                </a:lnTo>
                <a:lnTo>
                  <a:pt x="620954" y="642572"/>
                </a:lnTo>
                <a:lnTo>
                  <a:pt x="612456" y="637177"/>
                </a:lnTo>
                <a:lnTo>
                  <a:pt x="611512" y="638256"/>
                </a:lnTo>
                <a:lnTo>
                  <a:pt x="600857" y="638256"/>
                </a:lnTo>
                <a:lnTo>
                  <a:pt x="601936" y="643651"/>
                </a:lnTo>
                <a:lnTo>
                  <a:pt x="601936" y="648911"/>
                </a:lnTo>
                <a:cubicBezTo>
                  <a:pt x="599778" y="655835"/>
                  <a:pt x="597978" y="659387"/>
                  <a:pt x="596541" y="659567"/>
                </a:cubicBezTo>
                <a:cubicBezTo>
                  <a:pt x="594292" y="659567"/>
                  <a:pt x="591820" y="663073"/>
                  <a:pt x="589122" y="670087"/>
                </a:cubicBezTo>
                <a:lnTo>
                  <a:pt x="590202" y="670087"/>
                </a:lnTo>
                <a:lnTo>
                  <a:pt x="596541" y="663748"/>
                </a:lnTo>
                <a:lnTo>
                  <a:pt x="597620" y="663748"/>
                </a:lnTo>
                <a:cubicBezTo>
                  <a:pt x="598879" y="663748"/>
                  <a:pt x="600318" y="665861"/>
                  <a:pt x="601936" y="670087"/>
                </a:cubicBezTo>
                <a:cubicBezTo>
                  <a:pt x="607601" y="671346"/>
                  <a:pt x="610433" y="672784"/>
                  <a:pt x="610433" y="674403"/>
                </a:cubicBezTo>
                <a:lnTo>
                  <a:pt x="608275" y="676426"/>
                </a:lnTo>
                <a:lnTo>
                  <a:pt x="600857" y="676426"/>
                </a:lnTo>
                <a:lnTo>
                  <a:pt x="600857" y="683979"/>
                </a:lnTo>
                <a:lnTo>
                  <a:pt x="598699" y="690318"/>
                </a:lnTo>
                <a:lnTo>
                  <a:pt x="603015" y="701917"/>
                </a:lnTo>
                <a:lnTo>
                  <a:pt x="601936" y="708391"/>
                </a:lnTo>
                <a:lnTo>
                  <a:pt x="608275" y="708391"/>
                </a:lnTo>
                <a:lnTo>
                  <a:pt x="616772" y="709336"/>
                </a:lnTo>
                <a:lnTo>
                  <a:pt x="625270" y="708391"/>
                </a:lnTo>
                <a:lnTo>
                  <a:pt x="630530" y="709336"/>
                </a:lnTo>
                <a:lnTo>
                  <a:pt x="634846" y="708391"/>
                </a:lnTo>
                <a:lnTo>
                  <a:pt x="635925" y="709336"/>
                </a:lnTo>
                <a:lnTo>
                  <a:pt x="635925" y="710415"/>
                </a:lnTo>
                <a:cubicBezTo>
                  <a:pt x="634485" y="715360"/>
                  <a:pt x="623516" y="717833"/>
                  <a:pt x="603015" y="717833"/>
                </a:cubicBezTo>
                <a:lnTo>
                  <a:pt x="599778" y="717833"/>
                </a:lnTo>
                <a:lnTo>
                  <a:pt x="599778" y="719991"/>
                </a:lnTo>
                <a:lnTo>
                  <a:pt x="600857" y="724307"/>
                </a:lnTo>
                <a:cubicBezTo>
                  <a:pt x="600857" y="726735"/>
                  <a:pt x="597304" y="729522"/>
                  <a:pt x="590202" y="732669"/>
                </a:cubicBezTo>
                <a:lnTo>
                  <a:pt x="570106" y="731725"/>
                </a:lnTo>
                <a:lnTo>
                  <a:pt x="565789" y="731725"/>
                </a:lnTo>
                <a:cubicBezTo>
                  <a:pt x="556977" y="731725"/>
                  <a:pt x="552390" y="726420"/>
                  <a:pt x="552031" y="715810"/>
                </a:cubicBezTo>
                <a:lnTo>
                  <a:pt x="554190" y="709336"/>
                </a:lnTo>
                <a:lnTo>
                  <a:pt x="548794" y="695578"/>
                </a:lnTo>
                <a:lnTo>
                  <a:pt x="552031" y="691397"/>
                </a:lnTo>
                <a:lnTo>
                  <a:pt x="552031" y="664827"/>
                </a:lnTo>
                <a:lnTo>
                  <a:pt x="550953" y="653093"/>
                </a:lnTo>
                <a:cubicBezTo>
                  <a:pt x="551852" y="648147"/>
                  <a:pt x="552931" y="645674"/>
                  <a:pt x="554190" y="645674"/>
                </a:cubicBezTo>
                <a:lnTo>
                  <a:pt x="555268" y="645674"/>
                </a:lnTo>
                <a:cubicBezTo>
                  <a:pt x="564440" y="648732"/>
                  <a:pt x="569026" y="650890"/>
                  <a:pt x="569026" y="652148"/>
                </a:cubicBezTo>
                <a:lnTo>
                  <a:pt x="569026" y="653093"/>
                </a:lnTo>
                <a:lnTo>
                  <a:pt x="573207" y="652148"/>
                </a:lnTo>
                <a:lnTo>
                  <a:pt x="573207" y="651069"/>
                </a:lnTo>
                <a:cubicBezTo>
                  <a:pt x="570240" y="651069"/>
                  <a:pt x="565654" y="648911"/>
                  <a:pt x="559449" y="644595"/>
                </a:cubicBezTo>
                <a:lnTo>
                  <a:pt x="559449" y="639335"/>
                </a:lnTo>
                <a:lnTo>
                  <a:pt x="554190" y="639335"/>
                </a:lnTo>
                <a:cubicBezTo>
                  <a:pt x="552031" y="639335"/>
                  <a:pt x="550593" y="634030"/>
                  <a:pt x="549874" y="623420"/>
                </a:cubicBezTo>
                <a:cubicBezTo>
                  <a:pt x="549874" y="620632"/>
                  <a:pt x="551312" y="618519"/>
                  <a:pt x="554190" y="617081"/>
                </a:cubicBezTo>
                <a:lnTo>
                  <a:pt x="555268" y="617081"/>
                </a:lnTo>
                <a:cubicBezTo>
                  <a:pt x="573611" y="619868"/>
                  <a:pt x="582784" y="621981"/>
                  <a:pt x="582784" y="623420"/>
                </a:cubicBezTo>
                <a:cubicBezTo>
                  <a:pt x="582784" y="624499"/>
                  <a:pt x="587369" y="625937"/>
                  <a:pt x="596541" y="627736"/>
                </a:cubicBezTo>
                <a:cubicBezTo>
                  <a:pt x="596541" y="629264"/>
                  <a:pt x="599733" y="630658"/>
                  <a:pt x="606117" y="631917"/>
                </a:cubicBezTo>
                <a:cubicBezTo>
                  <a:pt x="610342" y="631917"/>
                  <a:pt x="617086" y="630164"/>
                  <a:pt x="626349" y="626657"/>
                </a:cubicBezTo>
                <a:cubicBezTo>
                  <a:pt x="628776" y="626657"/>
                  <a:pt x="631968" y="628410"/>
                  <a:pt x="635925" y="631917"/>
                </a:cubicBezTo>
                <a:lnTo>
                  <a:pt x="642264" y="631917"/>
                </a:lnTo>
                <a:lnTo>
                  <a:pt x="658179" y="627736"/>
                </a:lnTo>
                <a:lnTo>
                  <a:pt x="664518" y="631917"/>
                </a:lnTo>
                <a:lnTo>
                  <a:pt x="669779" y="630838"/>
                </a:lnTo>
                <a:lnTo>
                  <a:pt x="685694" y="631917"/>
                </a:lnTo>
                <a:cubicBezTo>
                  <a:pt x="691359" y="629309"/>
                  <a:pt x="694190" y="624364"/>
                  <a:pt x="694190" y="617081"/>
                </a:cubicBezTo>
                <a:close/>
                <a:moveTo>
                  <a:pt x="8195233" y="615736"/>
                </a:moveTo>
                <a:lnTo>
                  <a:pt x="8200628" y="615736"/>
                </a:lnTo>
                <a:cubicBezTo>
                  <a:pt x="8216364" y="618433"/>
                  <a:pt x="8224231" y="622030"/>
                  <a:pt x="8224231" y="626526"/>
                </a:cubicBezTo>
                <a:lnTo>
                  <a:pt x="8225310" y="627604"/>
                </a:lnTo>
                <a:lnTo>
                  <a:pt x="8228547" y="627604"/>
                </a:lnTo>
                <a:lnTo>
                  <a:pt x="8233942" y="623288"/>
                </a:lnTo>
                <a:lnTo>
                  <a:pt x="8237179" y="623288"/>
                </a:lnTo>
                <a:cubicBezTo>
                  <a:pt x="8252915" y="624367"/>
                  <a:pt x="8260783" y="626526"/>
                  <a:pt x="8260783" y="629762"/>
                </a:cubicBezTo>
                <a:lnTo>
                  <a:pt x="8260783" y="636101"/>
                </a:lnTo>
                <a:cubicBezTo>
                  <a:pt x="8260783" y="638260"/>
                  <a:pt x="8255792" y="640417"/>
                  <a:pt x="8245812" y="642575"/>
                </a:cubicBezTo>
                <a:lnTo>
                  <a:pt x="8236100" y="655524"/>
                </a:lnTo>
                <a:lnTo>
                  <a:pt x="8236100" y="656603"/>
                </a:lnTo>
                <a:lnTo>
                  <a:pt x="8237179" y="663077"/>
                </a:lnTo>
                <a:lnTo>
                  <a:pt x="8236100" y="667393"/>
                </a:lnTo>
                <a:lnTo>
                  <a:pt x="8237179" y="668472"/>
                </a:lnTo>
                <a:lnTo>
                  <a:pt x="8244732" y="668472"/>
                </a:lnTo>
                <a:cubicBezTo>
                  <a:pt x="8253185" y="668472"/>
                  <a:pt x="8258894" y="665234"/>
                  <a:pt x="8261862" y="658761"/>
                </a:cubicBezTo>
                <a:cubicBezTo>
                  <a:pt x="8261862" y="650848"/>
                  <a:pt x="8268336" y="646891"/>
                  <a:pt x="8281284" y="646891"/>
                </a:cubicBezTo>
                <a:cubicBezTo>
                  <a:pt x="8282363" y="653366"/>
                  <a:pt x="8287398" y="656603"/>
                  <a:pt x="8296390" y="656603"/>
                </a:cubicBezTo>
                <a:cubicBezTo>
                  <a:pt x="8302054" y="663257"/>
                  <a:pt x="8304887" y="668292"/>
                  <a:pt x="8304887" y="671709"/>
                </a:cubicBezTo>
                <a:lnTo>
                  <a:pt x="8304887" y="673732"/>
                </a:lnTo>
                <a:lnTo>
                  <a:pt x="8301650" y="676969"/>
                </a:lnTo>
                <a:lnTo>
                  <a:pt x="8295311" y="675890"/>
                </a:lnTo>
                <a:cubicBezTo>
                  <a:pt x="8295311" y="677328"/>
                  <a:pt x="8294232" y="678048"/>
                  <a:pt x="8292074" y="678048"/>
                </a:cubicBezTo>
                <a:lnTo>
                  <a:pt x="8265099" y="674811"/>
                </a:lnTo>
                <a:lnTo>
                  <a:pt x="8257680" y="678048"/>
                </a:lnTo>
                <a:lnTo>
                  <a:pt x="8249048" y="675890"/>
                </a:lnTo>
                <a:lnTo>
                  <a:pt x="8246890" y="675890"/>
                </a:lnTo>
                <a:lnTo>
                  <a:pt x="8243654" y="678048"/>
                </a:lnTo>
                <a:lnTo>
                  <a:pt x="8236100" y="678048"/>
                </a:lnTo>
                <a:lnTo>
                  <a:pt x="8227468" y="701786"/>
                </a:lnTo>
                <a:cubicBezTo>
                  <a:pt x="8223872" y="712845"/>
                  <a:pt x="8221759" y="722152"/>
                  <a:pt x="8221129" y="729705"/>
                </a:cubicBezTo>
                <a:cubicBezTo>
                  <a:pt x="8219511" y="729705"/>
                  <a:pt x="8218432" y="734381"/>
                  <a:pt x="8217892" y="743732"/>
                </a:cubicBezTo>
                <a:cubicBezTo>
                  <a:pt x="8212138" y="753533"/>
                  <a:pt x="8209260" y="760682"/>
                  <a:pt x="8209260" y="765178"/>
                </a:cubicBezTo>
                <a:lnTo>
                  <a:pt x="8210339" y="765178"/>
                </a:lnTo>
                <a:lnTo>
                  <a:pt x="8216813" y="763020"/>
                </a:lnTo>
                <a:lnTo>
                  <a:pt x="8217892" y="763020"/>
                </a:lnTo>
                <a:lnTo>
                  <a:pt x="8223152" y="767336"/>
                </a:lnTo>
                <a:lnTo>
                  <a:pt x="8233942" y="764099"/>
                </a:lnTo>
                <a:lnTo>
                  <a:pt x="8238258" y="770573"/>
                </a:lnTo>
                <a:lnTo>
                  <a:pt x="8252286" y="765178"/>
                </a:lnTo>
                <a:lnTo>
                  <a:pt x="8256602" y="766257"/>
                </a:lnTo>
                <a:cubicBezTo>
                  <a:pt x="8260108" y="759603"/>
                  <a:pt x="8263660" y="754927"/>
                  <a:pt x="8267257" y="752230"/>
                </a:cubicBezTo>
                <a:lnTo>
                  <a:pt x="8268336" y="752230"/>
                </a:lnTo>
                <a:cubicBezTo>
                  <a:pt x="8271213" y="752230"/>
                  <a:pt x="8278406" y="756905"/>
                  <a:pt x="8289916" y="766257"/>
                </a:cubicBezTo>
                <a:cubicBezTo>
                  <a:pt x="8293333" y="766257"/>
                  <a:pt x="8297244" y="769133"/>
                  <a:pt x="8301650" y="774889"/>
                </a:cubicBezTo>
                <a:cubicBezTo>
                  <a:pt x="8303808" y="774889"/>
                  <a:pt x="8304887" y="775607"/>
                  <a:pt x="8304887" y="777046"/>
                </a:cubicBezTo>
                <a:lnTo>
                  <a:pt x="8304887" y="778126"/>
                </a:lnTo>
                <a:cubicBezTo>
                  <a:pt x="8304887" y="782621"/>
                  <a:pt x="8299177" y="788331"/>
                  <a:pt x="8287758" y="795254"/>
                </a:cubicBezTo>
                <a:cubicBezTo>
                  <a:pt x="8282722" y="807483"/>
                  <a:pt x="8275169" y="813598"/>
                  <a:pt x="8265099" y="813598"/>
                </a:cubicBezTo>
                <a:cubicBezTo>
                  <a:pt x="8265099" y="821421"/>
                  <a:pt x="8262986" y="825332"/>
                  <a:pt x="8258760" y="825332"/>
                </a:cubicBezTo>
                <a:lnTo>
                  <a:pt x="8258760" y="829647"/>
                </a:lnTo>
                <a:cubicBezTo>
                  <a:pt x="8258760" y="831447"/>
                  <a:pt x="8262671" y="834324"/>
                  <a:pt x="8270494" y="838280"/>
                </a:cubicBezTo>
                <a:cubicBezTo>
                  <a:pt x="8274270" y="841696"/>
                  <a:pt x="8277148" y="848530"/>
                  <a:pt x="8279126" y="858781"/>
                </a:cubicBezTo>
                <a:cubicBezTo>
                  <a:pt x="8279126" y="864806"/>
                  <a:pt x="8273371" y="871954"/>
                  <a:pt x="8261862" y="880227"/>
                </a:cubicBezTo>
                <a:lnTo>
                  <a:pt x="8256602" y="881306"/>
                </a:lnTo>
                <a:lnTo>
                  <a:pt x="8251206" y="881306"/>
                </a:lnTo>
                <a:lnTo>
                  <a:pt x="8251206" y="876989"/>
                </a:lnTo>
                <a:lnTo>
                  <a:pt x="8256602" y="864041"/>
                </a:lnTo>
                <a:lnTo>
                  <a:pt x="8255522" y="864041"/>
                </a:lnTo>
                <a:cubicBezTo>
                  <a:pt x="8254084" y="864041"/>
                  <a:pt x="8253364" y="865839"/>
                  <a:pt x="8253364" y="869437"/>
                </a:cubicBezTo>
                <a:lnTo>
                  <a:pt x="8252286" y="870515"/>
                </a:lnTo>
                <a:cubicBezTo>
                  <a:pt x="8250307" y="876989"/>
                  <a:pt x="8248869" y="880227"/>
                  <a:pt x="8247970" y="880227"/>
                </a:cubicBezTo>
                <a:lnTo>
                  <a:pt x="8244732" y="880227"/>
                </a:lnTo>
                <a:cubicBezTo>
                  <a:pt x="8241496" y="877349"/>
                  <a:pt x="8237539" y="875910"/>
                  <a:pt x="8232863" y="875910"/>
                </a:cubicBezTo>
                <a:cubicBezTo>
                  <a:pt x="8226569" y="870515"/>
                  <a:pt x="8219061" y="861929"/>
                  <a:pt x="8210339" y="850149"/>
                </a:cubicBezTo>
                <a:cubicBezTo>
                  <a:pt x="8200448" y="846373"/>
                  <a:pt x="8193615" y="840617"/>
                  <a:pt x="8189838" y="832885"/>
                </a:cubicBezTo>
                <a:cubicBezTo>
                  <a:pt x="8189838" y="827041"/>
                  <a:pt x="8182690" y="823488"/>
                  <a:pt x="8168393" y="822230"/>
                </a:cubicBezTo>
                <a:lnTo>
                  <a:pt x="8161919" y="815755"/>
                </a:lnTo>
                <a:lnTo>
                  <a:pt x="8164077" y="813598"/>
                </a:lnTo>
                <a:cubicBezTo>
                  <a:pt x="8165516" y="813598"/>
                  <a:pt x="8166235" y="814676"/>
                  <a:pt x="8166235" y="816835"/>
                </a:cubicBezTo>
                <a:lnTo>
                  <a:pt x="8167314" y="817914"/>
                </a:lnTo>
                <a:lnTo>
                  <a:pt x="8168393" y="817914"/>
                </a:lnTo>
                <a:lnTo>
                  <a:pt x="8183499" y="813598"/>
                </a:lnTo>
                <a:lnTo>
                  <a:pt x="8184443" y="814676"/>
                </a:lnTo>
                <a:lnTo>
                  <a:pt x="8190917" y="812519"/>
                </a:lnTo>
                <a:lnTo>
                  <a:pt x="8206023" y="815755"/>
                </a:lnTo>
                <a:lnTo>
                  <a:pt x="8206023" y="816835"/>
                </a:lnTo>
                <a:lnTo>
                  <a:pt x="8207102" y="815755"/>
                </a:lnTo>
                <a:lnTo>
                  <a:pt x="8209260" y="815755"/>
                </a:lnTo>
                <a:lnTo>
                  <a:pt x="8215734" y="818992"/>
                </a:lnTo>
                <a:cubicBezTo>
                  <a:pt x="8218612" y="818992"/>
                  <a:pt x="8221444" y="814676"/>
                  <a:pt x="8224231" y="806044"/>
                </a:cubicBezTo>
                <a:lnTo>
                  <a:pt x="8239338" y="786623"/>
                </a:lnTo>
                <a:cubicBezTo>
                  <a:pt x="8241855" y="786623"/>
                  <a:pt x="8244373" y="783431"/>
                  <a:pt x="8246890" y="777046"/>
                </a:cubicBezTo>
                <a:lnTo>
                  <a:pt x="8246890" y="775968"/>
                </a:lnTo>
                <a:lnTo>
                  <a:pt x="8245812" y="774889"/>
                </a:lnTo>
                <a:lnTo>
                  <a:pt x="8245812" y="773810"/>
                </a:lnTo>
                <a:lnTo>
                  <a:pt x="8232863" y="778126"/>
                </a:lnTo>
                <a:lnTo>
                  <a:pt x="8222073" y="773810"/>
                </a:lnTo>
                <a:lnTo>
                  <a:pt x="8218971" y="777046"/>
                </a:lnTo>
                <a:lnTo>
                  <a:pt x="8215734" y="777046"/>
                </a:lnTo>
                <a:lnTo>
                  <a:pt x="8211418" y="773810"/>
                </a:lnTo>
                <a:lnTo>
                  <a:pt x="8210339" y="773810"/>
                </a:lnTo>
                <a:cubicBezTo>
                  <a:pt x="8206203" y="783070"/>
                  <a:pt x="8199369" y="787702"/>
                  <a:pt x="8189838" y="787702"/>
                </a:cubicBezTo>
                <a:lnTo>
                  <a:pt x="8184443" y="786623"/>
                </a:lnTo>
                <a:lnTo>
                  <a:pt x="8174867" y="787702"/>
                </a:lnTo>
                <a:lnTo>
                  <a:pt x="8170551" y="787702"/>
                </a:lnTo>
                <a:cubicBezTo>
                  <a:pt x="8165516" y="787702"/>
                  <a:pt x="8160480" y="784509"/>
                  <a:pt x="8155445" y="778126"/>
                </a:cubicBezTo>
                <a:lnTo>
                  <a:pt x="8155445" y="773810"/>
                </a:lnTo>
                <a:lnTo>
                  <a:pt x="8160840" y="760861"/>
                </a:lnTo>
                <a:lnTo>
                  <a:pt x="8159761" y="750071"/>
                </a:lnTo>
                <a:cubicBezTo>
                  <a:pt x="8165516" y="745485"/>
                  <a:pt x="8168393" y="739776"/>
                  <a:pt x="8168393" y="732942"/>
                </a:cubicBezTo>
                <a:lnTo>
                  <a:pt x="8167314" y="732942"/>
                </a:lnTo>
                <a:lnTo>
                  <a:pt x="8162998" y="731863"/>
                </a:lnTo>
                <a:lnTo>
                  <a:pt x="8159761" y="732942"/>
                </a:lnTo>
                <a:lnTo>
                  <a:pt x="8158682" y="731863"/>
                </a:lnTo>
                <a:lnTo>
                  <a:pt x="8153287" y="732942"/>
                </a:lnTo>
                <a:lnTo>
                  <a:pt x="8131842" y="732942"/>
                </a:lnTo>
                <a:cubicBezTo>
                  <a:pt x="8128245" y="731144"/>
                  <a:pt x="8126447" y="728266"/>
                  <a:pt x="8126447" y="724310"/>
                </a:cubicBezTo>
                <a:lnTo>
                  <a:pt x="8127526" y="723231"/>
                </a:lnTo>
                <a:lnTo>
                  <a:pt x="8135079" y="723231"/>
                </a:lnTo>
                <a:lnTo>
                  <a:pt x="8146813" y="721073"/>
                </a:lnTo>
                <a:lnTo>
                  <a:pt x="8154366" y="724310"/>
                </a:lnTo>
                <a:cubicBezTo>
                  <a:pt x="8165156" y="724310"/>
                  <a:pt x="8170551" y="720714"/>
                  <a:pt x="8170551" y="713520"/>
                </a:cubicBezTo>
                <a:cubicBezTo>
                  <a:pt x="8171990" y="705158"/>
                  <a:pt x="8174507" y="698729"/>
                  <a:pt x="8178104" y="694233"/>
                </a:cubicBezTo>
                <a:lnTo>
                  <a:pt x="8177025" y="687759"/>
                </a:lnTo>
                <a:lnTo>
                  <a:pt x="8185522" y="676969"/>
                </a:lnTo>
                <a:lnTo>
                  <a:pt x="8184443" y="673732"/>
                </a:lnTo>
                <a:lnTo>
                  <a:pt x="8165156" y="678048"/>
                </a:lnTo>
                <a:cubicBezTo>
                  <a:pt x="8156884" y="678048"/>
                  <a:pt x="8151129" y="675575"/>
                  <a:pt x="8147892" y="670630"/>
                </a:cubicBezTo>
                <a:lnTo>
                  <a:pt x="8147892" y="669551"/>
                </a:lnTo>
                <a:lnTo>
                  <a:pt x="8153287" y="664156"/>
                </a:lnTo>
                <a:lnTo>
                  <a:pt x="8156524" y="664156"/>
                </a:lnTo>
                <a:cubicBezTo>
                  <a:pt x="8159042" y="667033"/>
                  <a:pt x="8163358" y="668831"/>
                  <a:pt x="8169472" y="669551"/>
                </a:cubicBezTo>
                <a:cubicBezTo>
                  <a:pt x="8169472" y="671619"/>
                  <a:pt x="8170911" y="672653"/>
                  <a:pt x="8173788" y="672653"/>
                </a:cubicBezTo>
                <a:cubicBezTo>
                  <a:pt x="8182870" y="669326"/>
                  <a:pt x="8188220" y="665774"/>
                  <a:pt x="8189838" y="661998"/>
                </a:cubicBezTo>
                <a:lnTo>
                  <a:pt x="8188759" y="656603"/>
                </a:lnTo>
                <a:cubicBezTo>
                  <a:pt x="8189299" y="648869"/>
                  <a:pt x="8190378" y="644194"/>
                  <a:pt x="8191996" y="642575"/>
                </a:cubicBezTo>
                <a:lnTo>
                  <a:pt x="8190917" y="641496"/>
                </a:lnTo>
                <a:lnTo>
                  <a:pt x="8190917" y="640417"/>
                </a:lnTo>
                <a:lnTo>
                  <a:pt x="8193075" y="629762"/>
                </a:lnTo>
                <a:lnTo>
                  <a:pt x="8191996" y="620051"/>
                </a:lnTo>
                <a:cubicBezTo>
                  <a:pt x="8193075" y="617174"/>
                  <a:pt x="8194154" y="615736"/>
                  <a:pt x="8195233" y="615736"/>
                </a:cubicBezTo>
                <a:close/>
                <a:moveTo>
                  <a:pt x="7742740" y="615736"/>
                </a:moveTo>
                <a:lnTo>
                  <a:pt x="7745977" y="615736"/>
                </a:lnTo>
                <a:cubicBezTo>
                  <a:pt x="7748944" y="617174"/>
                  <a:pt x="7750428" y="619332"/>
                  <a:pt x="7750428" y="622209"/>
                </a:cubicBezTo>
                <a:lnTo>
                  <a:pt x="7755958" y="621130"/>
                </a:lnTo>
                <a:lnTo>
                  <a:pt x="7761353" y="622209"/>
                </a:lnTo>
                <a:lnTo>
                  <a:pt x="7764724" y="621130"/>
                </a:lnTo>
                <a:cubicBezTo>
                  <a:pt x="7766882" y="626256"/>
                  <a:pt x="7769805" y="628818"/>
                  <a:pt x="7773492" y="628818"/>
                </a:cubicBezTo>
                <a:cubicBezTo>
                  <a:pt x="7775470" y="628818"/>
                  <a:pt x="7779516" y="631336"/>
                  <a:pt x="7785630" y="636371"/>
                </a:cubicBezTo>
                <a:lnTo>
                  <a:pt x="7786709" y="635292"/>
                </a:lnTo>
                <a:lnTo>
                  <a:pt x="7789946" y="635292"/>
                </a:lnTo>
                <a:cubicBezTo>
                  <a:pt x="7791655" y="635292"/>
                  <a:pt x="7792779" y="637810"/>
                  <a:pt x="7793318" y="642845"/>
                </a:cubicBezTo>
                <a:lnTo>
                  <a:pt x="7794397" y="642845"/>
                </a:lnTo>
                <a:lnTo>
                  <a:pt x="7799927" y="639608"/>
                </a:lnTo>
                <a:cubicBezTo>
                  <a:pt x="7804872" y="641586"/>
                  <a:pt x="7807795" y="643744"/>
                  <a:pt x="7808694" y="646082"/>
                </a:cubicBezTo>
                <a:lnTo>
                  <a:pt x="7808694" y="649454"/>
                </a:lnTo>
                <a:cubicBezTo>
                  <a:pt x="7808694" y="651432"/>
                  <a:pt x="7804288" y="653230"/>
                  <a:pt x="7795476" y="654849"/>
                </a:cubicBezTo>
                <a:cubicBezTo>
                  <a:pt x="7795476" y="656288"/>
                  <a:pt x="7784506" y="665684"/>
                  <a:pt x="7762566" y="683038"/>
                </a:cubicBezTo>
                <a:lnTo>
                  <a:pt x="7762566" y="685196"/>
                </a:lnTo>
                <a:cubicBezTo>
                  <a:pt x="7768231" y="691040"/>
                  <a:pt x="7774795" y="693963"/>
                  <a:pt x="7782258" y="693963"/>
                </a:cubicBezTo>
                <a:cubicBezTo>
                  <a:pt x="7786125" y="702595"/>
                  <a:pt x="7793094" y="706911"/>
                  <a:pt x="7803164" y="706911"/>
                </a:cubicBezTo>
                <a:lnTo>
                  <a:pt x="7811931" y="714599"/>
                </a:lnTo>
                <a:lnTo>
                  <a:pt x="7811931" y="721073"/>
                </a:lnTo>
                <a:cubicBezTo>
                  <a:pt x="7803119" y="731233"/>
                  <a:pt x="7794352" y="736314"/>
                  <a:pt x="7785630" y="736314"/>
                </a:cubicBezTo>
                <a:cubicBezTo>
                  <a:pt x="7774660" y="747733"/>
                  <a:pt x="7769176" y="755691"/>
                  <a:pt x="7769176" y="760187"/>
                </a:cubicBezTo>
                <a:lnTo>
                  <a:pt x="7771334" y="760187"/>
                </a:lnTo>
                <a:lnTo>
                  <a:pt x="7771334" y="761266"/>
                </a:lnTo>
                <a:lnTo>
                  <a:pt x="7774570" y="760187"/>
                </a:lnTo>
                <a:cubicBezTo>
                  <a:pt x="7783922" y="760187"/>
                  <a:pt x="7793094" y="765267"/>
                  <a:pt x="7802085" y="775428"/>
                </a:cubicBezTo>
                <a:cubicBezTo>
                  <a:pt x="7806491" y="775428"/>
                  <a:pt x="7808694" y="778306"/>
                  <a:pt x="7808694" y="784060"/>
                </a:cubicBezTo>
                <a:lnTo>
                  <a:pt x="7814089" y="790533"/>
                </a:lnTo>
                <a:cubicBezTo>
                  <a:pt x="7814089" y="792602"/>
                  <a:pt x="7811167" y="796243"/>
                  <a:pt x="7805322" y="801459"/>
                </a:cubicBezTo>
                <a:cubicBezTo>
                  <a:pt x="7805322" y="804335"/>
                  <a:pt x="7803524" y="805774"/>
                  <a:pt x="7799927" y="805774"/>
                </a:cubicBezTo>
                <a:cubicBezTo>
                  <a:pt x="7798039" y="806853"/>
                  <a:pt x="7795476" y="810495"/>
                  <a:pt x="7792239" y="816699"/>
                </a:cubicBezTo>
                <a:cubicBezTo>
                  <a:pt x="7784866" y="816699"/>
                  <a:pt x="7771648" y="827175"/>
                  <a:pt x="7752586" y="848126"/>
                </a:cubicBezTo>
                <a:cubicBezTo>
                  <a:pt x="7749169" y="843810"/>
                  <a:pt x="7745527" y="841651"/>
                  <a:pt x="7741661" y="841651"/>
                </a:cubicBezTo>
                <a:cubicBezTo>
                  <a:pt x="7738694" y="842731"/>
                  <a:pt x="7737210" y="843810"/>
                  <a:pt x="7737210" y="844889"/>
                </a:cubicBezTo>
                <a:lnTo>
                  <a:pt x="7737210" y="848126"/>
                </a:lnTo>
                <a:cubicBezTo>
                  <a:pt x="7740177" y="848485"/>
                  <a:pt x="7741661" y="849564"/>
                  <a:pt x="7741661" y="851363"/>
                </a:cubicBezTo>
                <a:cubicBezTo>
                  <a:pt x="7736356" y="852082"/>
                  <a:pt x="7729028" y="856443"/>
                  <a:pt x="7719676" y="864446"/>
                </a:cubicBezTo>
                <a:lnTo>
                  <a:pt x="7717518" y="864446"/>
                </a:lnTo>
                <a:lnTo>
                  <a:pt x="7713067" y="862287"/>
                </a:lnTo>
                <a:cubicBezTo>
                  <a:pt x="7708302" y="865165"/>
                  <a:pt x="7701693" y="866963"/>
                  <a:pt x="7693240" y="867683"/>
                </a:cubicBezTo>
                <a:cubicBezTo>
                  <a:pt x="7692521" y="870560"/>
                  <a:pt x="7687036" y="873482"/>
                  <a:pt x="7676786" y="876449"/>
                </a:cubicBezTo>
                <a:lnTo>
                  <a:pt x="7674628" y="878608"/>
                </a:lnTo>
                <a:cubicBezTo>
                  <a:pt x="7672829" y="876449"/>
                  <a:pt x="7669548" y="875371"/>
                  <a:pt x="7664782" y="875371"/>
                </a:cubicBezTo>
                <a:lnTo>
                  <a:pt x="7663703" y="874292"/>
                </a:lnTo>
                <a:lnTo>
                  <a:pt x="7663703" y="870920"/>
                </a:lnTo>
                <a:cubicBezTo>
                  <a:pt x="7669188" y="866424"/>
                  <a:pt x="7675752" y="862828"/>
                  <a:pt x="7683395" y="860130"/>
                </a:cubicBezTo>
                <a:cubicBezTo>
                  <a:pt x="7683395" y="858331"/>
                  <a:pt x="7691082" y="851452"/>
                  <a:pt x="7706458" y="839494"/>
                </a:cubicBezTo>
                <a:lnTo>
                  <a:pt x="7708751" y="834098"/>
                </a:lnTo>
                <a:lnTo>
                  <a:pt x="7707537" y="834098"/>
                </a:lnTo>
                <a:lnTo>
                  <a:pt x="7692162" y="835178"/>
                </a:lnTo>
                <a:cubicBezTo>
                  <a:pt x="7687936" y="835178"/>
                  <a:pt x="7684294" y="834053"/>
                  <a:pt x="7681237" y="831806"/>
                </a:cubicBezTo>
                <a:cubicBezTo>
                  <a:pt x="7678809" y="831806"/>
                  <a:pt x="7676246" y="832930"/>
                  <a:pt x="7673549" y="835178"/>
                </a:cubicBezTo>
                <a:lnTo>
                  <a:pt x="7670177" y="835178"/>
                </a:lnTo>
                <a:lnTo>
                  <a:pt x="7666940" y="833019"/>
                </a:lnTo>
                <a:lnTo>
                  <a:pt x="7664782" y="833019"/>
                </a:lnTo>
                <a:lnTo>
                  <a:pt x="7660331" y="834098"/>
                </a:lnTo>
                <a:lnTo>
                  <a:pt x="7654801" y="831806"/>
                </a:lnTo>
                <a:lnTo>
                  <a:pt x="7644955" y="833019"/>
                </a:lnTo>
                <a:lnTo>
                  <a:pt x="7644955" y="835178"/>
                </a:lnTo>
                <a:cubicBezTo>
                  <a:pt x="7647743" y="835178"/>
                  <a:pt x="7649946" y="836616"/>
                  <a:pt x="7651564" y="839494"/>
                </a:cubicBezTo>
                <a:lnTo>
                  <a:pt x="7650485" y="847047"/>
                </a:lnTo>
                <a:lnTo>
                  <a:pt x="7650485" y="862287"/>
                </a:lnTo>
                <a:lnTo>
                  <a:pt x="7651564" y="871999"/>
                </a:lnTo>
                <a:cubicBezTo>
                  <a:pt x="7651564" y="876764"/>
                  <a:pt x="7645720" y="880765"/>
                  <a:pt x="7634030" y="884003"/>
                </a:cubicBezTo>
                <a:lnTo>
                  <a:pt x="7624049" y="879687"/>
                </a:lnTo>
                <a:lnTo>
                  <a:pt x="7612046" y="880765"/>
                </a:lnTo>
                <a:lnTo>
                  <a:pt x="7608674" y="880765"/>
                </a:lnTo>
                <a:cubicBezTo>
                  <a:pt x="7605077" y="878608"/>
                  <a:pt x="7603279" y="876045"/>
                  <a:pt x="7603279" y="873078"/>
                </a:cubicBezTo>
                <a:lnTo>
                  <a:pt x="7604358" y="868762"/>
                </a:lnTo>
                <a:lnTo>
                  <a:pt x="7600986" y="841651"/>
                </a:lnTo>
                <a:lnTo>
                  <a:pt x="7603279" y="831806"/>
                </a:lnTo>
                <a:lnTo>
                  <a:pt x="7598828" y="831806"/>
                </a:lnTo>
                <a:lnTo>
                  <a:pt x="7586689" y="836256"/>
                </a:lnTo>
                <a:lnTo>
                  <a:pt x="7579001" y="834098"/>
                </a:lnTo>
                <a:lnTo>
                  <a:pt x="7569155" y="835178"/>
                </a:lnTo>
                <a:lnTo>
                  <a:pt x="7559309" y="835178"/>
                </a:lnTo>
                <a:cubicBezTo>
                  <a:pt x="7557781" y="834818"/>
                  <a:pt x="7556297" y="832974"/>
                  <a:pt x="7554858" y="829647"/>
                </a:cubicBezTo>
                <a:lnTo>
                  <a:pt x="7559309" y="828569"/>
                </a:lnTo>
                <a:lnTo>
                  <a:pt x="7557016" y="825331"/>
                </a:lnTo>
                <a:lnTo>
                  <a:pt x="7558230" y="824253"/>
                </a:lnTo>
                <a:lnTo>
                  <a:pt x="7559309" y="824253"/>
                </a:lnTo>
                <a:cubicBezTo>
                  <a:pt x="7568840" y="825692"/>
                  <a:pt x="7573606" y="827130"/>
                  <a:pt x="7573606" y="828569"/>
                </a:cubicBezTo>
                <a:lnTo>
                  <a:pt x="7590061" y="824253"/>
                </a:lnTo>
                <a:lnTo>
                  <a:pt x="7600986" y="827490"/>
                </a:lnTo>
                <a:lnTo>
                  <a:pt x="7603279" y="816699"/>
                </a:lnTo>
                <a:cubicBezTo>
                  <a:pt x="7600671" y="811575"/>
                  <a:pt x="7598828" y="809012"/>
                  <a:pt x="7597749" y="809012"/>
                </a:cubicBezTo>
                <a:lnTo>
                  <a:pt x="7592219" y="809012"/>
                </a:lnTo>
                <a:cubicBezTo>
                  <a:pt x="7570279" y="809012"/>
                  <a:pt x="7559309" y="805415"/>
                  <a:pt x="7559309" y="798222"/>
                </a:cubicBezTo>
                <a:lnTo>
                  <a:pt x="7558230" y="785139"/>
                </a:lnTo>
                <a:lnTo>
                  <a:pt x="7559309" y="784060"/>
                </a:lnTo>
                <a:lnTo>
                  <a:pt x="7559309" y="782980"/>
                </a:lnTo>
                <a:lnTo>
                  <a:pt x="7558230" y="778664"/>
                </a:lnTo>
                <a:lnTo>
                  <a:pt x="7559309" y="763424"/>
                </a:lnTo>
                <a:lnTo>
                  <a:pt x="7557016" y="756950"/>
                </a:lnTo>
                <a:lnTo>
                  <a:pt x="7558230" y="747104"/>
                </a:lnTo>
                <a:lnTo>
                  <a:pt x="7554858" y="727547"/>
                </a:lnTo>
                <a:lnTo>
                  <a:pt x="7554858" y="724310"/>
                </a:lnTo>
                <a:cubicBezTo>
                  <a:pt x="7556297" y="721433"/>
                  <a:pt x="7558140" y="719994"/>
                  <a:pt x="7560388" y="719994"/>
                </a:cubicBezTo>
                <a:lnTo>
                  <a:pt x="7575764" y="723231"/>
                </a:lnTo>
                <a:lnTo>
                  <a:pt x="7577922" y="723231"/>
                </a:lnTo>
                <a:lnTo>
                  <a:pt x="7587903" y="722152"/>
                </a:lnTo>
                <a:cubicBezTo>
                  <a:pt x="7592039" y="725569"/>
                  <a:pt x="7600806" y="728851"/>
                  <a:pt x="7614204" y="731998"/>
                </a:cubicBezTo>
                <a:lnTo>
                  <a:pt x="7617440" y="733077"/>
                </a:lnTo>
                <a:cubicBezTo>
                  <a:pt x="7622566" y="733077"/>
                  <a:pt x="7625128" y="732357"/>
                  <a:pt x="7625128" y="730919"/>
                </a:cubicBezTo>
                <a:lnTo>
                  <a:pt x="7632816" y="731998"/>
                </a:lnTo>
                <a:lnTo>
                  <a:pt x="7636188" y="731998"/>
                </a:lnTo>
                <a:lnTo>
                  <a:pt x="7642797" y="730919"/>
                </a:lnTo>
                <a:lnTo>
                  <a:pt x="7646034" y="731998"/>
                </a:lnTo>
                <a:cubicBezTo>
                  <a:pt x="7653407" y="723455"/>
                  <a:pt x="7657094" y="717655"/>
                  <a:pt x="7657094" y="714599"/>
                </a:cubicBezTo>
                <a:lnTo>
                  <a:pt x="7637267" y="710283"/>
                </a:lnTo>
                <a:lnTo>
                  <a:pt x="7629579" y="713520"/>
                </a:lnTo>
                <a:lnTo>
                  <a:pt x="7616362" y="710283"/>
                </a:lnTo>
                <a:cubicBezTo>
                  <a:pt x="7611596" y="713160"/>
                  <a:pt x="7606111" y="714599"/>
                  <a:pt x="7599907" y="714599"/>
                </a:cubicBezTo>
                <a:lnTo>
                  <a:pt x="7597749" y="714599"/>
                </a:lnTo>
                <a:lnTo>
                  <a:pt x="7594377" y="712441"/>
                </a:lnTo>
                <a:lnTo>
                  <a:pt x="7587903" y="713520"/>
                </a:lnTo>
                <a:lnTo>
                  <a:pt x="7576843" y="711362"/>
                </a:lnTo>
                <a:cubicBezTo>
                  <a:pt x="7572437" y="714239"/>
                  <a:pt x="7568391" y="715678"/>
                  <a:pt x="7564704" y="715678"/>
                </a:cubicBezTo>
                <a:cubicBezTo>
                  <a:pt x="7557421" y="713340"/>
                  <a:pt x="7553779" y="709699"/>
                  <a:pt x="7553779" y="704754"/>
                </a:cubicBezTo>
                <a:lnTo>
                  <a:pt x="7553779" y="703673"/>
                </a:lnTo>
                <a:lnTo>
                  <a:pt x="7569155" y="701516"/>
                </a:lnTo>
                <a:cubicBezTo>
                  <a:pt x="7569155" y="702955"/>
                  <a:pt x="7573201" y="704034"/>
                  <a:pt x="7581294" y="704754"/>
                </a:cubicBezTo>
                <a:lnTo>
                  <a:pt x="7581294" y="703673"/>
                </a:lnTo>
                <a:cubicBezTo>
                  <a:pt x="7578147" y="682723"/>
                  <a:pt x="7573741" y="672248"/>
                  <a:pt x="7568076" y="672248"/>
                </a:cubicBezTo>
                <a:cubicBezTo>
                  <a:pt x="7568076" y="668741"/>
                  <a:pt x="7566233" y="665819"/>
                  <a:pt x="7562546" y="663481"/>
                </a:cubicBezTo>
                <a:lnTo>
                  <a:pt x="7562546" y="661323"/>
                </a:lnTo>
                <a:lnTo>
                  <a:pt x="7569155" y="655928"/>
                </a:lnTo>
                <a:lnTo>
                  <a:pt x="7572392" y="657007"/>
                </a:lnTo>
                <a:lnTo>
                  <a:pt x="7582373" y="655928"/>
                </a:lnTo>
                <a:lnTo>
                  <a:pt x="7583452" y="655928"/>
                </a:lnTo>
                <a:lnTo>
                  <a:pt x="7597749" y="661323"/>
                </a:lnTo>
                <a:lnTo>
                  <a:pt x="7602065" y="658086"/>
                </a:lnTo>
                <a:lnTo>
                  <a:pt x="7599907" y="651612"/>
                </a:lnTo>
                <a:lnTo>
                  <a:pt x="7600986" y="639608"/>
                </a:lnTo>
                <a:lnTo>
                  <a:pt x="7595591" y="625446"/>
                </a:lnTo>
                <a:lnTo>
                  <a:pt x="7595591" y="623288"/>
                </a:lnTo>
                <a:cubicBezTo>
                  <a:pt x="7598108" y="618972"/>
                  <a:pt x="7601390" y="616815"/>
                  <a:pt x="7605437" y="616815"/>
                </a:cubicBezTo>
                <a:lnTo>
                  <a:pt x="7627421" y="624367"/>
                </a:lnTo>
                <a:lnTo>
                  <a:pt x="7640504" y="621130"/>
                </a:lnTo>
                <a:lnTo>
                  <a:pt x="7648327" y="623288"/>
                </a:lnTo>
                <a:lnTo>
                  <a:pt x="7656015" y="623288"/>
                </a:lnTo>
                <a:cubicBezTo>
                  <a:pt x="7657454" y="623288"/>
                  <a:pt x="7658173" y="624412"/>
                  <a:pt x="7658173" y="626660"/>
                </a:cubicBezTo>
                <a:lnTo>
                  <a:pt x="7656015" y="630976"/>
                </a:lnTo>
                <a:lnTo>
                  <a:pt x="7658173" y="637450"/>
                </a:lnTo>
                <a:lnTo>
                  <a:pt x="7653722" y="642845"/>
                </a:lnTo>
                <a:lnTo>
                  <a:pt x="7653722" y="655928"/>
                </a:lnTo>
                <a:lnTo>
                  <a:pt x="7657094" y="655928"/>
                </a:lnTo>
                <a:lnTo>
                  <a:pt x="7657094" y="652691"/>
                </a:lnTo>
                <a:cubicBezTo>
                  <a:pt x="7657094" y="648465"/>
                  <a:pt x="7661095" y="644823"/>
                  <a:pt x="7669098" y="641766"/>
                </a:cubicBezTo>
                <a:cubicBezTo>
                  <a:pt x="7672065" y="633853"/>
                  <a:pt x="7674628" y="629897"/>
                  <a:pt x="7676786" y="629897"/>
                </a:cubicBezTo>
                <a:lnTo>
                  <a:pt x="7677865" y="629897"/>
                </a:lnTo>
                <a:cubicBezTo>
                  <a:pt x="7682630" y="629897"/>
                  <a:pt x="7688880" y="634213"/>
                  <a:pt x="7696612" y="642845"/>
                </a:cubicBezTo>
                <a:cubicBezTo>
                  <a:pt x="7702277" y="645812"/>
                  <a:pt x="7708482" y="650892"/>
                  <a:pt x="7715225" y="658086"/>
                </a:cubicBezTo>
                <a:lnTo>
                  <a:pt x="7715225" y="659165"/>
                </a:lnTo>
                <a:lnTo>
                  <a:pt x="7709830" y="665639"/>
                </a:lnTo>
                <a:lnTo>
                  <a:pt x="7706458" y="665639"/>
                </a:lnTo>
                <a:cubicBezTo>
                  <a:pt x="7704120" y="665639"/>
                  <a:pt x="7701558" y="664560"/>
                  <a:pt x="7698770" y="662402"/>
                </a:cubicBezTo>
                <a:lnTo>
                  <a:pt x="7696612" y="662402"/>
                </a:lnTo>
                <a:lnTo>
                  <a:pt x="7684474" y="664560"/>
                </a:lnTo>
                <a:lnTo>
                  <a:pt x="7690004" y="670090"/>
                </a:lnTo>
                <a:lnTo>
                  <a:pt x="7690004" y="673327"/>
                </a:lnTo>
                <a:cubicBezTo>
                  <a:pt x="7688026" y="676924"/>
                  <a:pt x="7684743" y="678722"/>
                  <a:pt x="7680158" y="678722"/>
                </a:cubicBezTo>
                <a:cubicBezTo>
                  <a:pt x="7680158" y="681599"/>
                  <a:pt x="7675752" y="687758"/>
                  <a:pt x="7666940" y="697200"/>
                </a:cubicBezTo>
                <a:lnTo>
                  <a:pt x="7658173" y="702595"/>
                </a:lnTo>
                <a:lnTo>
                  <a:pt x="7658173" y="703673"/>
                </a:lnTo>
                <a:cubicBezTo>
                  <a:pt x="7658173" y="705113"/>
                  <a:pt x="7659252" y="705832"/>
                  <a:pt x="7661410" y="705832"/>
                </a:cubicBezTo>
                <a:lnTo>
                  <a:pt x="7661410" y="712441"/>
                </a:lnTo>
                <a:lnTo>
                  <a:pt x="7663703" y="712441"/>
                </a:lnTo>
                <a:lnTo>
                  <a:pt x="7663703" y="713520"/>
                </a:lnTo>
                <a:lnTo>
                  <a:pt x="7668019" y="712441"/>
                </a:lnTo>
                <a:lnTo>
                  <a:pt x="7668019" y="707990"/>
                </a:lnTo>
                <a:cubicBezTo>
                  <a:pt x="7665861" y="707990"/>
                  <a:pt x="7664782" y="707271"/>
                  <a:pt x="7664782" y="705832"/>
                </a:cubicBezTo>
                <a:lnTo>
                  <a:pt x="7664782" y="704754"/>
                </a:lnTo>
                <a:lnTo>
                  <a:pt x="7670177" y="704754"/>
                </a:lnTo>
                <a:cubicBezTo>
                  <a:pt x="7678809" y="690276"/>
                  <a:pt x="7686137" y="683038"/>
                  <a:pt x="7692162" y="683038"/>
                </a:cubicBezTo>
                <a:cubicBezTo>
                  <a:pt x="7700974" y="683038"/>
                  <a:pt x="7707582" y="685601"/>
                  <a:pt x="7711988" y="690726"/>
                </a:cubicBezTo>
                <a:cubicBezTo>
                  <a:pt x="7724397" y="683263"/>
                  <a:pt x="7730601" y="674181"/>
                  <a:pt x="7730601" y="663481"/>
                </a:cubicBezTo>
                <a:cubicBezTo>
                  <a:pt x="7738694" y="651522"/>
                  <a:pt x="7742740" y="639968"/>
                  <a:pt x="7742740" y="628818"/>
                </a:cubicBezTo>
                <a:lnTo>
                  <a:pt x="7738289" y="621130"/>
                </a:lnTo>
                <a:cubicBezTo>
                  <a:pt x="7739818" y="617894"/>
                  <a:pt x="7741301" y="616096"/>
                  <a:pt x="7742740" y="615736"/>
                </a:cubicBezTo>
                <a:close/>
                <a:moveTo>
                  <a:pt x="6143512" y="615735"/>
                </a:moveTo>
                <a:lnTo>
                  <a:pt x="6170892" y="622208"/>
                </a:lnTo>
                <a:lnTo>
                  <a:pt x="6175073" y="621129"/>
                </a:lnTo>
                <a:lnTo>
                  <a:pt x="6184514" y="622208"/>
                </a:lnTo>
                <a:lnTo>
                  <a:pt x="6189774" y="622208"/>
                </a:lnTo>
                <a:lnTo>
                  <a:pt x="6198271" y="620050"/>
                </a:lnTo>
                <a:cubicBezTo>
                  <a:pt x="6210231" y="621129"/>
                  <a:pt x="6216210" y="625086"/>
                  <a:pt x="6216210" y="631919"/>
                </a:cubicBezTo>
                <a:lnTo>
                  <a:pt x="6216210" y="634077"/>
                </a:lnTo>
                <a:cubicBezTo>
                  <a:pt x="6216210" y="635516"/>
                  <a:pt x="6211624" y="636595"/>
                  <a:pt x="6202453" y="637314"/>
                </a:cubicBezTo>
                <a:cubicBezTo>
                  <a:pt x="6201733" y="645677"/>
                  <a:pt x="6199980" y="651386"/>
                  <a:pt x="6197192" y="654444"/>
                </a:cubicBezTo>
                <a:lnTo>
                  <a:pt x="6199350" y="658760"/>
                </a:lnTo>
                <a:lnTo>
                  <a:pt x="6207713" y="658760"/>
                </a:lnTo>
                <a:lnTo>
                  <a:pt x="6212973" y="654444"/>
                </a:lnTo>
                <a:lnTo>
                  <a:pt x="6215131" y="654444"/>
                </a:lnTo>
                <a:lnTo>
                  <a:pt x="6217289" y="656602"/>
                </a:lnTo>
                <a:lnTo>
                  <a:pt x="6217289" y="657680"/>
                </a:lnTo>
                <a:cubicBezTo>
                  <a:pt x="6215491" y="661277"/>
                  <a:pt x="6211984" y="663076"/>
                  <a:pt x="6206769" y="663076"/>
                </a:cubicBezTo>
                <a:cubicBezTo>
                  <a:pt x="6203172" y="662177"/>
                  <a:pt x="6201374" y="661097"/>
                  <a:pt x="6201374" y="659838"/>
                </a:cubicBezTo>
                <a:lnTo>
                  <a:pt x="6187751" y="666313"/>
                </a:lnTo>
                <a:lnTo>
                  <a:pt x="6168734" y="664154"/>
                </a:lnTo>
                <a:lnTo>
                  <a:pt x="6161450" y="665234"/>
                </a:lnTo>
                <a:lnTo>
                  <a:pt x="6160371" y="664154"/>
                </a:lnTo>
                <a:lnTo>
                  <a:pt x="6159292" y="664154"/>
                </a:lnTo>
                <a:lnTo>
                  <a:pt x="6152953" y="667392"/>
                </a:lnTo>
                <a:cubicBezTo>
                  <a:pt x="6149267" y="665234"/>
                  <a:pt x="6145041" y="664154"/>
                  <a:pt x="6140275" y="664154"/>
                </a:cubicBezTo>
                <a:cubicBezTo>
                  <a:pt x="6136768" y="666313"/>
                  <a:pt x="6133261" y="667392"/>
                  <a:pt x="6129755" y="667392"/>
                </a:cubicBezTo>
                <a:lnTo>
                  <a:pt x="6125574" y="667392"/>
                </a:lnTo>
                <a:cubicBezTo>
                  <a:pt x="6123416" y="667392"/>
                  <a:pt x="6119549" y="665593"/>
                  <a:pt x="6113974" y="661996"/>
                </a:cubicBezTo>
                <a:cubicBezTo>
                  <a:pt x="6104803" y="663975"/>
                  <a:pt x="6100217" y="666133"/>
                  <a:pt x="6100217" y="668470"/>
                </a:cubicBezTo>
                <a:lnTo>
                  <a:pt x="6101296" y="681419"/>
                </a:lnTo>
                <a:cubicBezTo>
                  <a:pt x="6101296" y="687353"/>
                  <a:pt x="6096396" y="693782"/>
                  <a:pt x="6086595" y="700706"/>
                </a:cubicBezTo>
                <a:lnTo>
                  <a:pt x="6083358" y="701785"/>
                </a:lnTo>
                <a:lnTo>
                  <a:pt x="6079176" y="700706"/>
                </a:lnTo>
                <a:lnTo>
                  <a:pt x="6078097" y="700706"/>
                </a:lnTo>
                <a:lnTo>
                  <a:pt x="6078097" y="703943"/>
                </a:lnTo>
                <a:cubicBezTo>
                  <a:pt x="6081784" y="703943"/>
                  <a:pt x="6084616" y="705741"/>
                  <a:pt x="6086595" y="709338"/>
                </a:cubicBezTo>
                <a:lnTo>
                  <a:pt x="6090776" y="707180"/>
                </a:lnTo>
                <a:cubicBezTo>
                  <a:pt x="6097789" y="709338"/>
                  <a:pt x="6104803" y="712575"/>
                  <a:pt x="6111816" y="716891"/>
                </a:cubicBezTo>
                <a:cubicBezTo>
                  <a:pt x="6125394" y="719768"/>
                  <a:pt x="6135599" y="721207"/>
                  <a:pt x="6142433" y="721207"/>
                </a:cubicBezTo>
                <a:lnTo>
                  <a:pt x="6147693" y="707180"/>
                </a:lnTo>
                <a:cubicBezTo>
                  <a:pt x="6143467" y="705561"/>
                  <a:pt x="6141354" y="701965"/>
                  <a:pt x="6141354" y="696390"/>
                </a:cubicBezTo>
                <a:lnTo>
                  <a:pt x="6143512" y="692209"/>
                </a:lnTo>
                <a:cubicBezTo>
                  <a:pt x="6140994" y="690770"/>
                  <a:pt x="6139241" y="688612"/>
                  <a:pt x="6138252" y="685734"/>
                </a:cubicBezTo>
                <a:cubicBezTo>
                  <a:pt x="6138252" y="679260"/>
                  <a:pt x="6142118" y="676023"/>
                  <a:pt x="6149851" y="676023"/>
                </a:cubicBezTo>
                <a:cubicBezTo>
                  <a:pt x="6164778" y="676023"/>
                  <a:pt x="6180558" y="679979"/>
                  <a:pt x="6197192" y="687892"/>
                </a:cubicBezTo>
                <a:lnTo>
                  <a:pt x="6197192" y="692209"/>
                </a:lnTo>
                <a:lnTo>
                  <a:pt x="6190853" y="699627"/>
                </a:lnTo>
                <a:lnTo>
                  <a:pt x="6193011" y="708259"/>
                </a:lnTo>
                <a:lnTo>
                  <a:pt x="6191932" y="712575"/>
                </a:lnTo>
                <a:cubicBezTo>
                  <a:pt x="6191932" y="716891"/>
                  <a:pt x="6198271" y="720128"/>
                  <a:pt x="6210950" y="722286"/>
                </a:cubicBezTo>
                <a:cubicBezTo>
                  <a:pt x="6227045" y="713654"/>
                  <a:pt x="6235812" y="707540"/>
                  <a:pt x="6237250" y="703943"/>
                </a:cubicBezTo>
                <a:lnTo>
                  <a:pt x="6241432" y="701785"/>
                </a:lnTo>
                <a:cubicBezTo>
                  <a:pt x="6252851" y="707719"/>
                  <a:pt x="6264810" y="715632"/>
                  <a:pt x="6277308" y="725523"/>
                </a:cubicBezTo>
                <a:cubicBezTo>
                  <a:pt x="6277308" y="730558"/>
                  <a:pt x="6278028" y="733795"/>
                  <a:pt x="6279466" y="735233"/>
                </a:cubicBezTo>
                <a:lnTo>
                  <a:pt x="6277308" y="737392"/>
                </a:lnTo>
                <a:lnTo>
                  <a:pt x="6269890" y="736313"/>
                </a:lnTo>
                <a:lnTo>
                  <a:pt x="6269890" y="737392"/>
                </a:lnTo>
                <a:lnTo>
                  <a:pt x="6272048" y="742787"/>
                </a:lnTo>
                <a:lnTo>
                  <a:pt x="6270969" y="750205"/>
                </a:lnTo>
                <a:lnTo>
                  <a:pt x="6272048" y="753442"/>
                </a:lnTo>
                <a:lnTo>
                  <a:pt x="6268946" y="762074"/>
                </a:lnTo>
                <a:lnTo>
                  <a:pt x="6268946" y="764232"/>
                </a:lnTo>
                <a:cubicBezTo>
                  <a:pt x="6268946" y="769088"/>
                  <a:pt x="6270340" y="776641"/>
                  <a:pt x="6273127" y="786891"/>
                </a:cubicBezTo>
                <a:lnTo>
                  <a:pt x="6272048" y="787969"/>
                </a:lnTo>
                <a:lnTo>
                  <a:pt x="6273127" y="794445"/>
                </a:lnTo>
                <a:lnTo>
                  <a:pt x="6272048" y="809416"/>
                </a:lnTo>
                <a:lnTo>
                  <a:pt x="6274206" y="815889"/>
                </a:lnTo>
                <a:cubicBezTo>
                  <a:pt x="6273487" y="818947"/>
                  <a:pt x="6269935" y="822903"/>
                  <a:pt x="6263551" y="827759"/>
                </a:cubicBezTo>
                <a:lnTo>
                  <a:pt x="6261528" y="827759"/>
                </a:lnTo>
                <a:lnTo>
                  <a:pt x="6258291" y="825601"/>
                </a:lnTo>
                <a:lnTo>
                  <a:pt x="6257347" y="826680"/>
                </a:lnTo>
                <a:lnTo>
                  <a:pt x="6266788" y="835312"/>
                </a:lnTo>
                <a:lnTo>
                  <a:pt x="6267867" y="836391"/>
                </a:lnTo>
                <a:lnTo>
                  <a:pt x="6267867" y="839628"/>
                </a:lnTo>
                <a:lnTo>
                  <a:pt x="6264630" y="842864"/>
                </a:lnTo>
                <a:lnTo>
                  <a:pt x="6260449" y="842864"/>
                </a:lnTo>
                <a:lnTo>
                  <a:pt x="6255189" y="839628"/>
                </a:lnTo>
                <a:lnTo>
                  <a:pt x="6254110" y="840707"/>
                </a:lnTo>
                <a:lnTo>
                  <a:pt x="6234148" y="840707"/>
                </a:lnTo>
                <a:cubicBezTo>
                  <a:pt x="6227764" y="840707"/>
                  <a:pt x="6224572" y="834592"/>
                  <a:pt x="6224572" y="822364"/>
                </a:cubicBezTo>
                <a:lnTo>
                  <a:pt x="6218233" y="820205"/>
                </a:lnTo>
                <a:lnTo>
                  <a:pt x="6212973" y="823443"/>
                </a:lnTo>
                <a:cubicBezTo>
                  <a:pt x="6201733" y="822723"/>
                  <a:pt x="6196113" y="821285"/>
                  <a:pt x="6196113" y="819126"/>
                </a:cubicBezTo>
                <a:lnTo>
                  <a:pt x="6190853" y="822364"/>
                </a:lnTo>
                <a:lnTo>
                  <a:pt x="6191932" y="827759"/>
                </a:lnTo>
                <a:lnTo>
                  <a:pt x="6188830" y="830996"/>
                </a:lnTo>
                <a:cubicBezTo>
                  <a:pt x="6190718" y="833873"/>
                  <a:pt x="6192112" y="839628"/>
                  <a:pt x="6193011" y="848260"/>
                </a:cubicBezTo>
                <a:cubicBezTo>
                  <a:pt x="6190224" y="855003"/>
                  <a:pt x="6188830" y="860713"/>
                  <a:pt x="6188830" y="865389"/>
                </a:cubicBezTo>
                <a:lnTo>
                  <a:pt x="6189774" y="869705"/>
                </a:lnTo>
                <a:cubicBezTo>
                  <a:pt x="6187706" y="877617"/>
                  <a:pt x="6184200" y="881574"/>
                  <a:pt x="6179254" y="881574"/>
                </a:cubicBezTo>
                <a:lnTo>
                  <a:pt x="6175073" y="880495"/>
                </a:lnTo>
                <a:lnTo>
                  <a:pt x="6160371" y="882653"/>
                </a:lnTo>
                <a:cubicBezTo>
                  <a:pt x="6155606" y="882653"/>
                  <a:pt x="6151020" y="877258"/>
                  <a:pt x="6146614" y="866468"/>
                </a:cubicBezTo>
                <a:lnTo>
                  <a:pt x="6149851" y="859994"/>
                </a:lnTo>
                <a:cubicBezTo>
                  <a:pt x="6146165" y="859994"/>
                  <a:pt x="6144052" y="858915"/>
                  <a:pt x="6143512" y="856757"/>
                </a:cubicBezTo>
                <a:cubicBezTo>
                  <a:pt x="6143692" y="853250"/>
                  <a:pt x="6144366" y="851496"/>
                  <a:pt x="6145535" y="851496"/>
                </a:cubicBezTo>
                <a:lnTo>
                  <a:pt x="6143512" y="845023"/>
                </a:lnTo>
                <a:lnTo>
                  <a:pt x="6145535" y="839628"/>
                </a:lnTo>
                <a:lnTo>
                  <a:pt x="6144456" y="839628"/>
                </a:lnTo>
                <a:cubicBezTo>
                  <a:pt x="6142388" y="838908"/>
                  <a:pt x="6141354" y="836751"/>
                  <a:pt x="6141354" y="833153"/>
                </a:cubicBezTo>
                <a:lnTo>
                  <a:pt x="6146614" y="824521"/>
                </a:lnTo>
                <a:lnTo>
                  <a:pt x="6146614" y="821285"/>
                </a:lnTo>
                <a:lnTo>
                  <a:pt x="6143512" y="821285"/>
                </a:lnTo>
                <a:lnTo>
                  <a:pt x="6135015" y="823443"/>
                </a:lnTo>
                <a:lnTo>
                  <a:pt x="6131913" y="823443"/>
                </a:lnTo>
                <a:lnTo>
                  <a:pt x="6123416" y="821285"/>
                </a:lnTo>
                <a:lnTo>
                  <a:pt x="6119234" y="821285"/>
                </a:lnTo>
                <a:lnTo>
                  <a:pt x="6116132" y="824521"/>
                </a:lnTo>
                <a:lnTo>
                  <a:pt x="6116132" y="837469"/>
                </a:lnTo>
                <a:cubicBezTo>
                  <a:pt x="6111547" y="842505"/>
                  <a:pt x="6103094" y="845023"/>
                  <a:pt x="6090776" y="845023"/>
                </a:cubicBezTo>
                <a:cubicBezTo>
                  <a:pt x="6077468" y="838728"/>
                  <a:pt x="6070814" y="832614"/>
                  <a:pt x="6070814" y="826680"/>
                </a:cubicBezTo>
                <a:lnTo>
                  <a:pt x="6072837" y="821285"/>
                </a:lnTo>
                <a:lnTo>
                  <a:pt x="6071758" y="811573"/>
                </a:lnTo>
                <a:lnTo>
                  <a:pt x="6073916" y="802941"/>
                </a:lnTo>
                <a:lnTo>
                  <a:pt x="6073916" y="800918"/>
                </a:lnTo>
                <a:lnTo>
                  <a:pt x="6071758" y="797682"/>
                </a:lnTo>
                <a:lnTo>
                  <a:pt x="6071758" y="793365"/>
                </a:lnTo>
                <a:lnTo>
                  <a:pt x="6073916" y="790128"/>
                </a:lnTo>
                <a:lnTo>
                  <a:pt x="6072837" y="779338"/>
                </a:lnTo>
                <a:lnTo>
                  <a:pt x="6073916" y="775023"/>
                </a:lnTo>
                <a:cubicBezTo>
                  <a:pt x="6071848" y="771246"/>
                  <a:pt x="6070814" y="767649"/>
                  <a:pt x="6070814" y="764232"/>
                </a:cubicBezTo>
                <a:lnTo>
                  <a:pt x="6070814" y="763153"/>
                </a:lnTo>
                <a:lnTo>
                  <a:pt x="6072837" y="756679"/>
                </a:lnTo>
                <a:lnTo>
                  <a:pt x="6071758" y="750205"/>
                </a:lnTo>
                <a:lnTo>
                  <a:pt x="6073916" y="728760"/>
                </a:lnTo>
                <a:lnTo>
                  <a:pt x="6072837" y="723365"/>
                </a:lnTo>
                <a:lnTo>
                  <a:pt x="6072837" y="721207"/>
                </a:lnTo>
                <a:cubicBezTo>
                  <a:pt x="6070769" y="721207"/>
                  <a:pt x="6069016" y="719768"/>
                  <a:pt x="6067577" y="716891"/>
                </a:cubicBezTo>
                <a:lnTo>
                  <a:pt x="6067577" y="713654"/>
                </a:lnTo>
                <a:cubicBezTo>
                  <a:pt x="6070005" y="709338"/>
                  <a:pt x="6072118" y="707180"/>
                  <a:pt x="6073916" y="707180"/>
                </a:cubicBezTo>
                <a:lnTo>
                  <a:pt x="6073916" y="703943"/>
                </a:lnTo>
                <a:lnTo>
                  <a:pt x="6065419" y="706101"/>
                </a:lnTo>
                <a:lnTo>
                  <a:pt x="6048560" y="693288"/>
                </a:lnTo>
                <a:lnTo>
                  <a:pt x="6045458" y="682498"/>
                </a:lnTo>
                <a:cubicBezTo>
                  <a:pt x="6049144" y="668111"/>
                  <a:pt x="6055483" y="660917"/>
                  <a:pt x="6064475" y="660917"/>
                </a:cubicBezTo>
                <a:cubicBezTo>
                  <a:pt x="6068162" y="656961"/>
                  <a:pt x="6070949" y="650847"/>
                  <a:pt x="6072837" y="642575"/>
                </a:cubicBezTo>
                <a:lnTo>
                  <a:pt x="6077018" y="642575"/>
                </a:lnTo>
                <a:lnTo>
                  <a:pt x="6093878" y="658760"/>
                </a:lnTo>
                <a:lnTo>
                  <a:pt x="6106556" y="655523"/>
                </a:lnTo>
                <a:lnTo>
                  <a:pt x="6111816" y="656602"/>
                </a:lnTo>
                <a:lnTo>
                  <a:pt x="6118155" y="654444"/>
                </a:lnTo>
                <a:lnTo>
                  <a:pt x="6127597" y="654444"/>
                </a:lnTo>
                <a:lnTo>
                  <a:pt x="6131913" y="657680"/>
                </a:lnTo>
                <a:lnTo>
                  <a:pt x="6141354" y="656602"/>
                </a:lnTo>
                <a:lnTo>
                  <a:pt x="6142433" y="656602"/>
                </a:lnTo>
                <a:lnTo>
                  <a:pt x="6143512" y="651207"/>
                </a:lnTo>
                <a:lnTo>
                  <a:pt x="6143512" y="638393"/>
                </a:lnTo>
                <a:cubicBezTo>
                  <a:pt x="6143512" y="634077"/>
                  <a:pt x="6141039" y="629042"/>
                  <a:pt x="6136094" y="623287"/>
                </a:cubicBezTo>
                <a:cubicBezTo>
                  <a:pt x="6136094" y="618252"/>
                  <a:pt x="6138567" y="615735"/>
                  <a:pt x="6143512" y="615735"/>
                </a:cubicBezTo>
                <a:close/>
                <a:moveTo>
                  <a:pt x="1048495" y="615463"/>
                </a:moveTo>
                <a:lnTo>
                  <a:pt x="1057261" y="617621"/>
                </a:lnTo>
                <a:lnTo>
                  <a:pt x="1062793" y="616541"/>
                </a:lnTo>
                <a:cubicBezTo>
                  <a:pt x="1062793" y="619689"/>
                  <a:pt x="1070076" y="621532"/>
                  <a:pt x="1084643" y="622071"/>
                </a:cubicBezTo>
                <a:cubicBezTo>
                  <a:pt x="1085361" y="623510"/>
                  <a:pt x="1089722" y="625668"/>
                  <a:pt x="1097725" y="628545"/>
                </a:cubicBezTo>
                <a:lnTo>
                  <a:pt x="1101096" y="627466"/>
                </a:lnTo>
                <a:lnTo>
                  <a:pt x="1106491" y="629759"/>
                </a:lnTo>
                <a:lnTo>
                  <a:pt x="1118630" y="625308"/>
                </a:lnTo>
                <a:lnTo>
                  <a:pt x="1126183" y="625308"/>
                </a:lnTo>
                <a:cubicBezTo>
                  <a:pt x="1128971" y="627466"/>
                  <a:pt x="1131533" y="628545"/>
                  <a:pt x="1133871" y="628545"/>
                </a:cubicBezTo>
                <a:lnTo>
                  <a:pt x="1137108" y="628545"/>
                </a:lnTo>
                <a:lnTo>
                  <a:pt x="1141559" y="625308"/>
                </a:lnTo>
                <a:lnTo>
                  <a:pt x="1145875" y="625308"/>
                </a:lnTo>
                <a:cubicBezTo>
                  <a:pt x="1149922" y="625308"/>
                  <a:pt x="1153563" y="627871"/>
                  <a:pt x="1156800" y="632996"/>
                </a:cubicBezTo>
                <a:lnTo>
                  <a:pt x="1149248" y="636233"/>
                </a:lnTo>
                <a:lnTo>
                  <a:pt x="1137108" y="635154"/>
                </a:lnTo>
                <a:cubicBezTo>
                  <a:pt x="1133871" y="635154"/>
                  <a:pt x="1130589" y="636638"/>
                  <a:pt x="1127262" y="639605"/>
                </a:cubicBezTo>
                <a:lnTo>
                  <a:pt x="1122946" y="639605"/>
                </a:lnTo>
                <a:lnTo>
                  <a:pt x="1118630" y="636233"/>
                </a:lnTo>
                <a:lnTo>
                  <a:pt x="1110942" y="637312"/>
                </a:lnTo>
                <a:lnTo>
                  <a:pt x="1103254" y="634075"/>
                </a:lnTo>
                <a:lnTo>
                  <a:pt x="1101096" y="636233"/>
                </a:lnTo>
                <a:lnTo>
                  <a:pt x="1096644" y="632996"/>
                </a:lnTo>
                <a:lnTo>
                  <a:pt x="1094487" y="632996"/>
                </a:lnTo>
                <a:cubicBezTo>
                  <a:pt x="1088642" y="635874"/>
                  <a:pt x="1085722" y="639875"/>
                  <a:pt x="1085722" y="645000"/>
                </a:cubicBezTo>
                <a:lnTo>
                  <a:pt x="1089092" y="652688"/>
                </a:lnTo>
                <a:lnTo>
                  <a:pt x="1086801" y="665771"/>
                </a:lnTo>
                <a:lnTo>
                  <a:pt x="1093408" y="673459"/>
                </a:lnTo>
                <a:lnTo>
                  <a:pt x="1090172" y="680068"/>
                </a:lnTo>
                <a:lnTo>
                  <a:pt x="1091250" y="688835"/>
                </a:lnTo>
                <a:lnTo>
                  <a:pt x="1089092" y="698681"/>
                </a:lnTo>
                <a:lnTo>
                  <a:pt x="1092329" y="702996"/>
                </a:lnTo>
                <a:lnTo>
                  <a:pt x="1098939" y="700839"/>
                </a:lnTo>
                <a:lnTo>
                  <a:pt x="1101096" y="700839"/>
                </a:lnTo>
                <a:lnTo>
                  <a:pt x="1118630" y="702996"/>
                </a:lnTo>
                <a:lnTo>
                  <a:pt x="1125104" y="702996"/>
                </a:lnTo>
                <a:cubicBezTo>
                  <a:pt x="1128971" y="706683"/>
                  <a:pt x="1132253" y="708526"/>
                  <a:pt x="1134950" y="708526"/>
                </a:cubicBezTo>
                <a:lnTo>
                  <a:pt x="1137108" y="708526"/>
                </a:lnTo>
                <a:cubicBezTo>
                  <a:pt x="1139536" y="708526"/>
                  <a:pt x="1142100" y="707403"/>
                  <a:pt x="1144796" y="705155"/>
                </a:cubicBezTo>
                <a:lnTo>
                  <a:pt x="1162330" y="708526"/>
                </a:lnTo>
                <a:cubicBezTo>
                  <a:pt x="1163050" y="706279"/>
                  <a:pt x="1165251" y="705155"/>
                  <a:pt x="1168940" y="705155"/>
                </a:cubicBezTo>
                <a:lnTo>
                  <a:pt x="1206030" y="705155"/>
                </a:lnTo>
                <a:cubicBezTo>
                  <a:pt x="1208818" y="707403"/>
                  <a:pt x="1211379" y="708526"/>
                  <a:pt x="1213717" y="708526"/>
                </a:cubicBezTo>
                <a:cubicBezTo>
                  <a:pt x="1234129" y="699894"/>
                  <a:pt x="1244334" y="693331"/>
                  <a:pt x="1244334" y="688835"/>
                </a:cubicBezTo>
                <a:lnTo>
                  <a:pt x="1243255" y="677775"/>
                </a:lnTo>
                <a:lnTo>
                  <a:pt x="1243255" y="670222"/>
                </a:lnTo>
                <a:cubicBezTo>
                  <a:pt x="1245055" y="666355"/>
                  <a:pt x="1247977" y="663433"/>
                  <a:pt x="1252023" y="661455"/>
                </a:cubicBezTo>
                <a:lnTo>
                  <a:pt x="1254180" y="661455"/>
                </a:lnTo>
                <a:lnTo>
                  <a:pt x="1257553" y="664692"/>
                </a:lnTo>
                <a:lnTo>
                  <a:pt x="1256338" y="692072"/>
                </a:lnTo>
                <a:cubicBezTo>
                  <a:pt x="1256338" y="693870"/>
                  <a:pt x="1260385" y="698231"/>
                  <a:pt x="1268477" y="705155"/>
                </a:cubicBezTo>
                <a:cubicBezTo>
                  <a:pt x="1268477" y="711719"/>
                  <a:pt x="1266274" y="715000"/>
                  <a:pt x="1261869" y="715000"/>
                </a:cubicBezTo>
                <a:lnTo>
                  <a:pt x="1261869" y="716080"/>
                </a:lnTo>
                <a:lnTo>
                  <a:pt x="1264027" y="719452"/>
                </a:lnTo>
                <a:cubicBezTo>
                  <a:pt x="1264027" y="725026"/>
                  <a:pt x="1258182" y="730826"/>
                  <a:pt x="1246492" y="736850"/>
                </a:cubicBezTo>
                <a:lnTo>
                  <a:pt x="1245414" y="736850"/>
                </a:lnTo>
                <a:lnTo>
                  <a:pt x="1237861" y="735771"/>
                </a:lnTo>
                <a:cubicBezTo>
                  <a:pt x="1237861" y="740177"/>
                  <a:pt x="1231656" y="742380"/>
                  <a:pt x="1219248" y="742380"/>
                </a:cubicBezTo>
                <a:lnTo>
                  <a:pt x="1215875" y="739143"/>
                </a:lnTo>
                <a:lnTo>
                  <a:pt x="1214797" y="740222"/>
                </a:lnTo>
                <a:lnTo>
                  <a:pt x="1213717" y="740222"/>
                </a:lnTo>
                <a:lnTo>
                  <a:pt x="1214797" y="741301"/>
                </a:lnTo>
                <a:lnTo>
                  <a:pt x="1214797" y="782843"/>
                </a:lnTo>
                <a:lnTo>
                  <a:pt x="1216954" y="785001"/>
                </a:lnTo>
                <a:cubicBezTo>
                  <a:pt x="1225048" y="785001"/>
                  <a:pt x="1230532" y="779921"/>
                  <a:pt x="1233409" y="769760"/>
                </a:cubicBezTo>
                <a:lnTo>
                  <a:pt x="1241097" y="764230"/>
                </a:lnTo>
                <a:lnTo>
                  <a:pt x="1245414" y="759914"/>
                </a:lnTo>
                <a:lnTo>
                  <a:pt x="1247707" y="759914"/>
                </a:lnTo>
                <a:cubicBezTo>
                  <a:pt x="1252202" y="764949"/>
                  <a:pt x="1258766" y="769670"/>
                  <a:pt x="1267399" y="774076"/>
                </a:cubicBezTo>
                <a:cubicBezTo>
                  <a:pt x="1275401" y="783248"/>
                  <a:pt x="1279403" y="788732"/>
                  <a:pt x="1279403" y="790531"/>
                </a:cubicBezTo>
                <a:lnTo>
                  <a:pt x="1278324" y="791610"/>
                </a:lnTo>
                <a:lnTo>
                  <a:pt x="1269557" y="788373"/>
                </a:lnTo>
                <a:lnTo>
                  <a:pt x="1266184" y="788373"/>
                </a:lnTo>
                <a:lnTo>
                  <a:pt x="1260790" y="791610"/>
                </a:lnTo>
                <a:lnTo>
                  <a:pt x="1250943" y="790531"/>
                </a:lnTo>
                <a:lnTo>
                  <a:pt x="1240019" y="793767"/>
                </a:lnTo>
                <a:lnTo>
                  <a:pt x="1238940" y="792689"/>
                </a:lnTo>
                <a:lnTo>
                  <a:pt x="1238940" y="789452"/>
                </a:lnTo>
                <a:lnTo>
                  <a:pt x="1241097" y="786080"/>
                </a:lnTo>
                <a:lnTo>
                  <a:pt x="1241097" y="785001"/>
                </a:lnTo>
                <a:lnTo>
                  <a:pt x="1233409" y="792689"/>
                </a:lnTo>
                <a:lnTo>
                  <a:pt x="1231251" y="792689"/>
                </a:lnTo>
                <a:cubicBezTo>
                  <a:pt x="1229814" y="792689"/>
                  <a:pt x="1229093" y="791250"/>
                  <a:pt x="1229093" y="788373"/>
                </a:cubicBezTo>
                <a:lnTo>
                  <a:pt x="1224642" y="787159"/>
                </a:lnTo>
                <a:lnTo>
                  <a:pt x="1212638" y="797005"/>
                </a:lnTo>
                <a:lnTo>
                  <a:pt x="1210480" y="804693"/>
                </a:lnTo>
                <a:cubicBezTo>
                  <a:pt x="1212279" y="804693"/>
                  <a:pt x="1213717" y="807615"/>
                  <a:pt x="1214797" y="813460"/>
                </a:cubicBezTo>
                <a:cubicBezTo>
                  <a:pt x="1211201" y="816607"/>
                  <a:pt x="1209401" y="819529"/>
                  <a:pt x="1209401" y="822227"/>
                </a:cubicBezTo>
                <a:cubicBezTo>
                  <a:pt x="1212999" y="822227"/>
                  <a:pt x="1214797" y="822946"/>
                  <a:pt x="1214797" y="824385"/>
                </a:cubicBezTo>
                <a:lnTo>
                  <a:pt x="1214797" y="836389"/>
                </a:lnTo>
                <a:lnTo>
                  <a:pt x="1212638" y="848527"/>
                </a:lnTo>
                <a:lnTo>
                  <a:pt x="1212638" y="851764"/>
                </a:lnTo>
                <a:lnTo>
                  <a:pt x="1214797" y="855001"/>
                </a:lnTo>
                <a:lnTo>
                  <a:pt x="1213717" y="872535"/>
                </a:lnTo>
                <a:lnTo>
                  <a:pt x="1214797" y="873614"/>
                </a:lnTo>
                <a:lnTo>
                  <a:pt x="1214797" y="874693"/>
                </a:lnTo>
                <a:cubicBezTo>
                  <a:pt x="1213717" y="878379"/>
                  <a:pt x="1211155" y="880223"/>
                  <a:pt x="1207109" y="880223"/>
                </a:cubicBezTo>
                <a:cubicBezTo>
                  <a:pt x="1206749" y="878784"/>
                  <a:pt x="1204951" y="877301"/>
                  <a:pt x="1201713" y="875772"/>
                </a:cubicBezTo>
                <a:lnTo>
                  <a:pt x="1190790" y="878065"/>
                </a:lnTo>
                <a:cubicBezTo>
                  <a:pt x="1186381" y="878065"/>
                  <a:pt x="1184181" y="875143"/>
                  <a:pt x="1184181" y="869298"/>
                </a:cubicBezTo>
                <a:lnTo>
                  <a:pt x="1183102" y="869298"/>
                </a:lnTo>
                <a:cubicBezTo>
                  <a:pt x="1183102" y="874423"/>
                  <a:pt x="1181662" y="876986"/>
                  <a:pt x="1178785" y="876986"/>
                </a:cubicBezTo>
                <a:lnTo>
                  <a:pt x="1173255" y="878065"/>
                </a:lnTo>
                <a:cubicBezTo>
                  <a:pt x="1168849" y="873659"/>
                  <a:pt x="1166646" y="870018"/>
                  <a:pt x="1166646" y="867140"/>
                </a:cubicBezTo>
                <a:cubicBezTo>
                  <a:pt x="1166646" y="865252"/>
                  <a:pt x="1168129" y="864128"/>
                  <a:pt x="1171098" y="863768"/>
                </a:cubicBezTo>
                <a:lnTo>
                  <a:pt x="1171098" y="855001"/>
                </a:lnTo>
                <a:cubicBezTo>
                  <a:pt x="1168129" y="851225"/>
                  <a:pt x="1166646" y="847224"/>
                  <a:pt x="1166646" y="842997"/>
                </a:cubicBezTo>
                <a:lnTo>
                  <a:pt x="1166646" y="811302"/>
                </a:lnTo>
                <a:lnTo>
                  <a:pt x="1167725" y="799298"/>
                </a:lnTo>
                <a:cubicBezTo>
                  <a:pt x="1165747" y="792194"/>
                  <a:pt x="1163948" y="788552"/>
                  <a:pt x="1162330" y="788373"/>
                </a:cubicBezTo>
                <a:cubicBezTo>
                  <a:pt x="1159993" y="788373"/>
                  <a:pt x="1157429" y="789452"/>
                  <a:pt x="1154642" y="791610"/>
                </a:cubicBezTo>
                <a:lnTo>
                  <a:pt x="1151405" y="791610"/>
                </a:lnTo>
                <a:cubicBezTo>
                  <a:pt x="1148977" y="789812"/>
                  <a:pt x="1145696" y="788732"/>
                  <a:pt x="1141559" y="788373"/>
                </a:cubicBezTo>
                <a:lnTo>
                  <a:pt x="1130634" y="791610"/>
                </a:lnTo>
                <a:lnTo>
                  <a:pt x="1121867" y="790531"/>
                </a:lnTo>
                <a:lnTo>
                  <a:pt x="1121867" y="794846"/>
                </a:lnTo>
                <a:cubicBezTo>
                  <a:pt x="1117643" y="815977"/>
                  <a:pt x="1113281" y="826543"/>
                  <a:pt x="1108784" y="826543"/>
                </a:cubicBezTo>
                <a:cubicBezTo>
                  <a:pt x="1108784" y="837153"/>
                  <a:pt x="1098535" y="850281"/>
                  <a:pt x="1078033" y="865926"/>
                </a:cubicBezTo>
                <a:cubicBezTo>
                  <a:pt x="1078033" y="869793"/>
                  <a:pt x="1076955" y="871996"/>
                  <a:pt x="1074797" y="872535"/>
                </a:cubicBezTo>
                <a:lnTo>
                  <a:pt x="1069401" y="872535"/>
                </a:lnTo>
                <a:lnTo>
                  <a:pt x="1064951" y="871456"/>
                </a:lnTo>
                <a:lnTo>
                  <a:pt x="1048495" y="879144"/>
                </a:lnTo>
                <a:cubicBezTo>
                  <a:pt x="1043820" y="876177"/>
                  <a:pt x="1036177" y="873614"/>
                  <a:pt x="1025566" y="871456"/>
                </a:cubicBezTo>
                <a:lnTo>
                  <a:pt x="1025566" y="873614"/>
                </a:lnTo>
                <a:lnTo>
                  <a:pt x="1031097" y="873614"/>
                </a:lnTo>
                <a:cubicBezTo>
                  <a:pt x="1030198" y="877301"/>
                  <a:pt x="1029073" y="879144"/>
                  <a:pt x="1027724" y="879144"/>
                </a:cubicBezTo>
                <a:lnTo>
                  <a:pt x="1022330" y="879144"/>
                </a:lnTo>
                <a:cubicBezTo>
                  <a:pt x="1018643" y="877346"/>
                  <a:pt x="1016799" y="874423"/>
                  <a:pt x="1016799" y="870377"/>
                </a:cubicBezTo>
                <a:lnTo>
                  <a:pt x="1032176" y="863768"/>
                </a:lnTo>
                <a:cubicBezTo>
                  <a:pt x="1032176" y="861610"/>
                  <a:pt x="1039457" y="855406"/>
                  <a:pt x="1054025" y="845155"/>
                </a:cubicBezTo>
                <a:cubicBezTo>
                  <a:pt x="1060229" y="828431"/>
                  <a:pt x="1065714" y="820069"/>
                  <a:pt x="1070481" y="820069"/>
                </a:cubicBezTo>
                <a:lnTo>
                  <a:pt x="1069401" y="812381"/>
                </a:lnTo>
                <a:cubicBezTo>
                  <a:pt x="1069401" y="805816"/>
                  <a:pt x="1071919" y="801815"/>
                  <a:pt x="1076955" y="800377"/>
                </a:cubicBezTo>
                <a:cubicBezTo>
                  <a:pt x="1078482" y="800377"/>
                  <a:pt x="1079248" y="798533"/>
                  <a:pt x="1079248" y="794846"/>
                </a:cubicBezTo>
                <a:lnTo>
                  <a:pt x="1079248" y="793767"/>
                </a:lnTo>
                <a:lnTo>
                  <a:pt x="1074797" y="789452"/>
                </a:lnTo>
                <a:lnTo>
                  <a:pt x="1071560" y="789452"/>
                </a:lnTo>
                <a:cubicBezTo>
                  <a:pt x="1070300" y="791071"/>
                  <a:pt x="1064096" y="792149"/>
                  <a:pt x="1052947" y="792689"/>
                </a:cubicBezTo>
                <a:cubicBezTo>
                  <a:pt x="1051868" y="791430"/>
                  <a:pt x="1043820" y="790351"/>
                  <a:pt x="1028803" y="789452"/>
                </a:cubicBezTo>
                <a:lnTo>
                  <a:pt x="1016799" y="790531"/>
                </a:lnTo>
                <a:lnTo>
                  <a:pt x="1014641" y="783922"/>
                </a:lnTo>
                <a:lnTo>
                  <a:pt x="1016799" y="781764"/>
                </a:lnTo>
                <a:lnTo>
                  <a:pt x="1017878" y="781764"/>
                </a:lnTo>
                <a:cubicBezTo>
                  <a:pt x="1019586" y="781764"/>
                  <a:pt x="1020711" y="783562"/>
                  <a:pt x="1021251" y="787159"/>
                </a:cubicBezTo>
                <a:cubicBezTo>
                  <a:pt x="1025566" y="783202"/>
                  <a:pt x="1029568" y="781045"/>
                  <a:pt x="1033255" y="780685"/>
                </a:cubicBezTo>
                <a:lnTo>
                  <a:pt x="1042022" y="783922"/>
                </a:lnTo>
                <a:lnTo>
                  <a:pt x="1046337" y="783922"/>
                </a:lnTo>
                <a:lnTo>
                  <a:pt x="1050789" y="780685"/>
                </a:lnTo>
                <a:lnTo>
                  <a:pt x="1062793" y="780685"/>
                </a:lnTo>
                <a:cubicBezTo>
                  <a:pt x="1067558" y="783562"/>
                  <a:pt x="1071199" y="785001"/>
                  <a:pt x="1073718" y="785001"/>
                </a:cubicBezTo>
                <a:lnTo>
                  <a:pt x="1074797" y="785001"/>
                </a:lnTo>
                <a:cubicBezTo>
                  <a:pt x="1076414" y="785001"/>
                  <a:pt x="1077899" y="781359"/>
                  <a:pt x="1079248" y="774076"/>
                </a:cubicBezTo>
                <a:lnTo>
                  <a:pt x="1078033" y="772997"/>
                </a:lnTo>
                <a:lnTo>
                  <a:pt x="1078033" y="771918"/>
                </a:lnTo>
                <a:lnTo>
                  <a:pt x="1079248" y="767467"/>
                </a:lnTo>
                <a:cubicBezTo>
                  <a:pt x="1077358" y="750023"/>
                  <a:pt x="1074077" y="741301"/>
                  <a:pt x="1069401" y="741301"/>
                </a:cubicBezTo>
                <a:cubicBezTo>
                  <a:pt x="1056992" y="737255"/>
                  <a:pt x="1050789" y="732130"/>
                  <a:pt x="1050789" y="725925"/>
                </a:cubicBezTo>
                <a:lnTo>
                  <a:pt x="1046337" y="715000"/>
                </a:lnTo>
                <a:lnTo>
                  <a:pt x="1044180" y="712842"/>
                </a:lnTo>
                <a:lnTo>
                  <a:pt x="1046337" y="678989"/>
                </a:lnTo>
                <a:lnTo>
                  <a:pt x="1045258" y="674538"/>
                </a:lnTo>
                <a:lnTo>
                  <a:pt x="1047416" y="672380"/>
                </a:lnTo>
                <a:lnTo>
                  <a:pt x="1047416" y="669143"/>
                </a:lnTo>
                <a:lnTo>
                  <a:pt x="1045258" y="660376"/>
                </a:lnTo>
                <a:lnTo>
                  <a:pt x="1045258" y="657004"/>
                </a:lnTo>
                <a:lnTo>
                  <a:pt x="1047416" y="650530"/>
                </a:lnTo>
                <a:lnTo>
                  <a:pt x="1045258" y="643921"/>
                </a:lnTo>
                <a:lnTo>
                  <a:pt x="1045258" y="641763"/>
                </a:lnTo>
                <a:lnTo>
                  <a:pt x="1048495" y="637312"/>
                </a:lnTo>
                <a:lnTo>
                  <a:pt x="1048495" y="636233"/>
                </a:lnTo>
                <a:cubicBezTo>
                  <a:pt x="1045617" y="636233"/>
                  <a:pt x="1044180" y="635154"/>
                  <a:pt x="1044180" y="632996"/>
                </a:cubicBezTo>
                <a:cubicBezTo>
                  <a:pt x="1044180" y="621307"/>
                  <a:pt x="1045617" y="615463"/>
                  <a:pt x="1048495" y="615463"/>
                </a:cubicBezTo>
                <a:close/>
                <a:moveTo>
                  <a:pt x="1209401" y="614383"/>
                </a:moveTo>
                <a:cubicBezTo>
                  <a:pt x="1220642" y="614383"/>
                  <a:pt x="1232286" y="620947"/>
                  <a:pt x="1244334" y="634075"/>
                </a:cubicBezTo>
                <a:cubicBezTo>
                  <a:pt x="1244334" y="639021"/>
                  <a:pt x="1241772" y="644146"/>
                  <a:pt x="1236647" y="649451"/>
                </a:cubicBezTo>
                <a:lnTo>
                  <a:pt x="1238940" y="663613"/>
                </a:lnTo>
                <a:lnTo>
                  <a:pt x="1236647" y="672380"/>
                </a:lnTo>
                <a:lnTo>
                  <a:pt x="1236647" y="676696"/>
                </a:lnTo>
                <a:lnTo>
                  <a:pt x="1238940" y="680068"/>
                </a:lnTo>
                <a:cubicBezTo>
                  <a:pt x="1238940" y="689509"/>
                  <a:pt x="1227250" y="694230"/>
                  <a:pt x="1203871" y="694230"/>
                </a:cubicBezTo>
                <a:cubicBezTo>
                  <a:pt x="1199736" y="694230"/>
                  <a:pt x="1196094" y="688745"/>
                  <a:pt x="1192948" y="677775"/>
                </a:cubicBezTo>
                <a:cubicBezTo>
                  <a:pt x="1175413" y="676156"/>
                  <a:pt x="1166646" y="674358"/>
                  <a:pt x="1166646" y="672380"/>
                </a:cubicBezTo>
                <a:lnTo>
                  <a:pt x="1164488" y="672380"/>
                </a:lnTo>
                <a:cubicBezTo>
                  <a:pt x="1164488" y="675257"/>
                  <a:pt x="1163050" y="676696"/>
                  <a:pt x="1160173" y="676696"/>
                </a:cubicBezTo>
                <a:lnTo>
                  <a:pt x="1143717" y="675617"/>
                </a:lnTo>
                <a:lnTo>
                  <a:pt x="1118630" y="677775"/>
                </a:lnTo>
                <a:cubicBezTo>
                  <a:pt x="1109818" y="677235"/>
                  <a:pt x="1105412" y="676156"/>
                  <a:pt x="1105412" y="674538"/>
                </a:cubicBezTo>
                <a:cubicBezTo>
                  <a:pt x="1105412" y="671661"/>
                  <a:pt x="1113100" y="669862"/>
                  <a:pt x="1128476" y="669143"/>
                </a:cubicBezTo>
                <a:cubicBezTo>
                  <a:pt x="1129195" y="666895"/>
                  <a:pt x="1131353" y="665771"/>
                  <a:pt x="1134950" y="665771"/>
                </a:cubicBezTo>
                <a:lnTo>
                  <a:pt x="1139401" y="665771"/>
                </a:lnTo>
                <a:lnTo>
                  <a:pt x="1154642" y="672380"/>
                </a:lnTo>
                <a:lnTo>
                  <a:pt x="1155721" y="672380"/>
                </a:lnTo>
                <a:lnTo>
                  <a:pt x="1161251" y="667929"/>
                </a:lnTo>
                <a:lnTo>
                  <a:pt x="1162330" y="667929"/>
                </a:lnTo>
                <a:lnTo>
                  <a:pt x="1165567" y="670222"/>
                </a:lnTo>
                <a:cubicBezTo>
                  <a:pt x="1168354" y="667974"/>
                  <a:pt x="1171636" y="666850"/>
                  <a:pt x="1175413" y="666850"/>
                </a:cubicBezTo>
                <a:lnTo>
                  <a:pt x="1190790" y="670222"/>
                </a:lnTo>
                <a:lnTo>
                  <a:pt x="1191869" y="669143"/>
                </a:lnTo>
                <a:lnTo>
                  <a:pt x="1191869" y="667929"/>
                </a:lnTo>
                <a:lnTo>
                  <a:pt x="1189709" y="661455"/>
                </a:lnTo>
                <a:lnTo>
                  <a:pt x="1195105" y="645000"/>
                </a:lnTo>
                <a:lnTo>
                  <a:pt x="1194026" y="638391"/>
                </a:lnTo>
                <a:lnTo>
                  <a:pt x="1194026" y="636233"/>
                </a:lnTo>
                <a:lnTo>
                  <a:pt x="1186338" y="634075"/>
                </a:lnTo>
                <a:lnTo>
                  <a:pt x="1182022" y="635154"/>
                </a:lnTo>
                <a:cubicBezTo>
                  <a:pt x="1174019" y="632637"/>
                  <a:pt x="1170019" y="630838"/>
                  <a:pt x="1170019" y="629759"/>
                </a:cubicBezTo>
                <a:lnTo>
                  <a:pt x="1170019" y="628545"/>
                </a:lnTo>
                <a:lnTo>
                  <a:pt x="1172177" y="626387"/>
                </a:lnTo>
                <a:lnTo>
                  <a:pt x="1176492" y="626387"/>
                </a:lnTo>
                <a:lnTo>
                  <a:pt x="1179865" y="628545"/>
                </a:lnTo>
                <a:lnTo>
                  <a:pt x="1180944" y="628545"/>
                </a:lnTo>
                <a:cubicBezTo>
                  <a:pt x="1180944" y="626028"/>
                  <a:pt x="1184585" y="624589"/>
                  <a:pt x="1191869" y="624229"/>
                </a:cubicBezTo>
                <a:cubicBezTo>
                  <a:pt x="1191869" y="620183"/>
                  <a:pt x="1197713" y="616901"/>
                  <a:pt x="1209401" y="614383"/>
                </a:cubicBezTo>
                <a:close/>
                <a:moveTo>
                  <a:pt x="7246226" y="613777"/>
                </a:moveTo>
                <a:lnTo>
                  <a:pt x="7246226" y="615935"/>
                </a:lnTo>
                <a:lnTo>
                  <a:pt x="7247305" y="615935"/>
                </a:lnTo>
                <a:lnTo>
                  <a:pt x="7247305" y="613777"/>
                </a:lnTo>
                <a:close/>
                <a:moveTo>
                  <a:pt x="2717724" y="613212"/>
                </a:moveTo>
                <a:cubicBezTo>
                  <a:pt x="2711160" y="614561"/>
                  <a:pt x="2707878" y="617483"/>
                  <a:pt x="2707878" y="621979"/>
                </a:cubicBezTo>
                <a:cubicBezTo>
                  <a:pt x="2696278" y="621979"/>
                  <a:pt x="2690480" y="627419"/>
                  <a:pt x="2690480" y="638299"/>
                </a:cubicBezTo>
                <a:cubicBezTo>
                  <a:pt x="2685442" y="639738"/>
                  <a:pt x="2678205" y="640457"/>
                  <a:pt x="2668765" y="640457"/>
                </a:cubicBezTo>
                <a:lnTo>
                  <a:pt x="2668765" y="641536"/>
                </a:lnTo>
                <a:lnTo>
                  <a:pt x="2669843" y="648010"/>
                </a:lnTo>
                <a:lnTo>
                  <a:pt x="2668765" y="664330"/>
                </a:lnTo>
                <a:cubicBezTo>
                  <a:pt x="2668765" y="668646"/>
                  <a:pt x="2672406" y="670804"/>
                  <a:pt x="2679690" y="670804"/>
                </a:cubicBezTo>
                <a:cubicBezTo>
                  <a:pt x="2682927" y="670804"/>
                  <a:pt x="2685084" y="672243"/>
                  <a:pt x="2686163" y="675120"/>
                </a:cubicBezTo>
                <a:lnTo>
                  <a:pt x="2686163" y="678492"/>
                </a:lnTo>
                <a:lnTo>
                  <a:pt x="2681847" y="681729"/>
                </a:lnTo>
                <a:lnTo>
                  <a:pt x="2672003" y="680650"/>
                </a:lnTo>
                <a:lnTo>
                  <a:pt x="2669843" y="680650"/>
                </a:lnTo>
                <a:lnTo>
                  <a:pt x="2665528" y="683887"/>
                </a:lnTo>
                <a:lnTo>
                  <a:pt x="2668765" y="706681"/>
                </a:lnTo>
                <a:lnTo>
                  <a:pt x="2668765" y="712076"/>
                </a:lnTo>
                <a:lnTo>
                  <a:pt x="2667686" y="719763"/>
                </a:lnTo>
                <a:lnTo>
                  <a:pt x="2668765" y="720843"/>
                </a:lnTo>
                <a:lnTo>
                  <a:pt x="2675373" y="720843"/>
                </a:lnTo>
                <a:lnTo>
                  <a:pt x="2692638" y="723000"/>
                </a:lnTo>
                <a:lnTo>
                  <a:pt x="2699247" y="719763"/>
                </a:lnTo>
                <a:lnTo>
                  <a:pt x="2712194" y="720843"/>
                </a:lnTo>
                <a:lnTo>
                  <a:pt x="2713274" y="719763"/>
                </a:lnTo>
                <a:lnTo>
                  <a:pt x="2712194" y="714234"/>
                </a:lnTo>
                <a:lnTo>
                  <a:pt x="2712194" y="712076"/>
                </a:lnTo>
                <a:cubicBezTo>
                  <a:pt x="2712194" y="710637"/>
                  <a:pt x="2713318" y="709918"/>
                  <a:pt x="2715567" y="709918"/>
                </a:cubicBezTo>
                <a:lnTo>
                  <a:pt x="2715567" y="707760"/>
                </a:lnTo>
                <a:cubicBezTo>
                  <a:pt x="2713318" y="707760"/>
                  <a:pt x="2712194" y="707040"/>
                  <a:pt x="2712194" y="705602"/>
                </a:cubicBezTo>
                <a:lnTo>
                  <a:pt x="2712194" y="703444"/>
                </a:lnTo>
                <a:lnTo>
                  <a:pt x="2715567" y="682808"/>
                </a:lnTo>
                <a:lnTo>
                  <a:pt x="2714487" y="682808"/>
                </a:lnTo>
                <a:lnTo>
                  <a:pt x="2707878" y="684966"/>
                </a:lnTo>
                <a:cubicBezTo>
                  <a:pt x="2697718" y="681909"/>
                  <a:pt x="2692638" y="679751"/>
                  <a:pt x="2692638" y="678492"/>
                </a:cubicBezTo>
                <a:lnTo>
                  <a:pt x="2690480" y="674041"/>
                </a:lnTo>
                <a:lnTo>
                  <a:pt x="2690480" y="672962"/>
                </a:lnTo>
                <a:lnTo>
                  <a:pt x="2692638" y="670804"/>
                </a:lnTo>
                <a:lnTo>
                  <a:pt x="2704641" y="670804"/>
                </a:lnTo>
                <a:lnTo>
                  <a:pt x="2716645" y="671883"/>
                </a:lnTo>
                <a:lnTo>
                  <a:pt x="2719882" y="670804"/>
                </a:lnTo>
                <a:lnTo>
                  <a:pt x="2719882" y="666488"/>
                </a:lnTo>
                <a:cubicBezTo>
                  <a:pt x="2717724" y="663790"/>
                  <a:pt x="2716645" y="661273"/>
                  <a:pt x="2716645" y="658935"/>
                </a:cubicBezTo>
                <a:lnTo>
                  <a:pt x="2716645" y="650168"/>
                </a:lnTo>
                <a:lnTo>
                  <a:pt x="2720961" y="650168"/>
                </a:lnTo>
                <a:cubicBezTo>
                  <a:pt x="2717724" y="643154"/>
                  <a:pt x="2713723" y="638479"/>
                  <a:pt x="2708957" y="636141"/>
                </a:cubicBezTo>
                <a:lnTo>
                  <a:pt x="2708957" y="640457"/>
                </a:lnTo>
                <a:cubicBezTo>
                  <a:pt x="2699605" y="639738"/>
                  <a:pt x="2694931" y="638299"/>
                  <a:pt x="2694931" y="636141"/>
                </a:cubicBezTo>
                <a:lnTo>
                  <a:pt x="2694931" y="633848"/>
                </a:lnTo>
                <a:lnTo>
                  <a:pt x="2700326" y="628453"/>
                </a:lnTo>
                <a:lnTo>
                  <a:pt x="2704641" y="628453"/>
                </a:lnTo>
                <a:lnTo>
                  <a:pt x="2708957" y="631690"/>
                </a:lnTo>
                <a:lnTo>
                  <a:pt x="2716645" y="631690"/>
                </a:lnTo>
                <a:lnTo>
                  <a:pt x="2729594" y="620900"/>
                </a:lnTo>
                <a:lnTo>
                  <a:pt x="2729594" y="618742"/>
                </a:lnTo>
                <a:cubicBezTo>
                  <a:pt x="2729594" y="616584"/>
                  <a:pt x="2726715" y="615505"/>
                  <a:pt x="2720961" y="615505"/>
                </a:cubicBezTo>
                <a:lnTo>
                  <a:pt x="2717724" y="614291"/>
                </a:lnTo>
                <a:close/>
                <a:moveTo>
                  <a:pt x="7237459" y="609461"/>
                </a:moveTo>
                <a:lnTo>
                  <a:pt x="7235301" y="611619"/>
                </a:lnTo>
                <a:lnTo>
                  <a:pt x="7236380" y="617015"/>
                </a:lnTo>
                <a:lnTo>
                  <a:pt x="7239752" y="617015"/>
                </a:lnTo>
                <a:lnTo>
                  <a:pt x="7239752" y="611619"/>
                </a:lnTo>
                <a:close/>
                <a:moveTo>
                  <a:pt x="7254993" y="598536"/>
                </a:moveTo>
                <a:cubicBezTo>
                  <a:pt x="7252026" y="598536"/>
                  <a:pt x="7249823" y="600335"/>
                  <a:pt x="7248384" y="603931"/>
                </a:cubicBezTo>
                <a:cubicBezTo>
                  <a:pt x="7249463" y="606899"/>
                  <a:pt x="7250542" y="608383"/>
                  <a:pt x="7251621" y="608383"/>
                </a:cubicBezTo>
                <a:lnTo>
                  <a:pt x="7252835" y="608383"/>
                </a:lnTo>
                <a:cubicBezTo>
                  <a:pt x="7258230" y="608383"/>
                  <a:pt x="7261107" y="607259"/>
                  <a:pt x="7261467" y="605010"/>
                </a:cubicBezTo>
                <a:cubicBezTo>
                  <a:pt x="7261467" y="600694"/>
                  <a:pt x="7259309" y="598536"/>
                  <a:pt x="7254993" y="598536"/>
                </a:cubicBezTo>
                <a:close/>
                <a:moveTo>
                  <a:pt x="226051" y="595198"/>
                </a:moveTo>
                <a:lnTo>
                  <a:pt x="230637" y="595198"/>
                </a:lnTo>
                <a:lnTo>
                  <a:pt x="255859" y="617048"/>
                </a:lnTo>
                <a:lnTo>
                  <a:pt x="257072" y="621364"/>
                </a:lnTo>
                <a:cubicBezTo>
                  <a:pt x="266603" y="621904"/>
                  <a:pt x="271369" y="623702"/>
                  <a:pt x="271369" y="626759"/>
                </a:cubicBezTo>
                <a:lnTo>
                  <a:pt x="271369" y="627838"/>
                </a:lnTo>
                <a:lnTo>
                  <a:pt x="270290" y="628917"/>
                </a:lnTo>
                <a:lnTo>
                  <a:pt x="271369" y="629996"/>
                </a:lnTo>
                <a:lnTo>
                  <a:pt x="271369" y="632154"/>
                </a:lnTo>
                <a:lnTo>
                  <a:pt x="267997" y="635661"/>
                </a:lnTo>
                <a:lnTo>
                  <a:pt x="246013" y="632154"/>
                </a:lnTo>
                <a:cubicBezTo>
                  <a:pt x="243765" y="632154"/>
                  <a:pt x="242641" y="633323"/>
                  <a:pt x="242641" y="635661"/>
                </a:cubicBezTo>
                <a:lnTo>
                  <a:pt x="241562" y="636740"/>
                </a:lnTo>
                <a:lnTo>
                  <a:pt x="229423" y="636740"/>
                </a:lnTo>
                <a:cubicBezTo>
                  <a:pt x="225916" y="636740"/>
                  <a:pt x="222229" y="635571"/>
                  <a:pt x="218363" y="633233"/>
                </a:cubicBezTo>
                <a:cubicBezTo>
                  <a:pt x="208472" y="640066"/>
                  <a:pt x="202223" y="646990"/>
                  <a:pt x="199616" y="654004"/>
                </a:cubicBezTo>
                <a:lnTo>
                  <a:pt x="200695" y="663984"/>
                </a:lnTo>
                <a:lnTo>
                  <a:pt x="197458" y="665064"/>
                </a:lnTo>
                <a:lnTo>
                  <a:pt x="197458" y="666142"/>
                </a:lnTo>
                <a:lnTo>
                  <a:pt x="200695" y="670459"/>
                </a:lnTo>
                <a:lnTo>
                  <a:pt x="200695" y="676932"/>
                </a:lnTo>
                <a:lnTo>
                  <a:pt x="199616" y="692308"/>
                </a:lnTo>
                <a:lnTo>
                  <a:pt x="200695" y="695545"/>
                </a:lnTo>
                <a:lnTo>
                  <a:pt x="220656" y="696624"/>
                </a:lnTo>
                <a:cubicBezTo>
                  <a:pt x="222275" y="690870"/>
                  <a:pt x="226321" y="685744"/>
                  <a:pt x="232795" y="681249"/>
                </a:cubicBezTo>
                <a:lnTo>
                  <a:pt x="240483" y="675854"/>
                </a:lnTo>
                <a:cubicBezTo>
                  <a:pt x="246687" y="678551"/>
                  <a:pt x="257342" y="686554"/>
                  <a:pt x="272448" y="699861"/>
                </a:cubicBezTo>
                <a:lnTo>
                  <a:pt x="272448" y="700941"/>
                </a:lnTo>
                <a:cubicBezTo>
                  <a:pt x="271369" y="703818"/>
                  <a:pt x="268807" y="705256"/>
                  <a:pt x="264760" y="705256"/>
                </a:cubicBezTo>
                <a:lnTo>
                  <a:pt x="257072" y="704177"/>
                </a:lnTo>
                <a:lnTo>
                  <a:pt x="257072" y="705256"/>
                </a:lnTo>
                <a:lnTo>
                  <a:pt x="258151" y="712809"/>
                </a:lnTo>
                <a:lnTo>
                  <a:pt x="253701" y="718474"/>
                </a:lnTo>
                <a:lnTo>
                  <a:pt x="261523" y="726027"/>
                </a:lnTo>
                <a:lnTo>
                  <a:pt x="261523" y="728185"/>
                </a:lnTo>
                <a:lnTo>
                  <a:pt x="258151" y="733580"/>
                </a:lnTo>
                <a:lnTo>
                  <a:pt x="261523" y="747877"/>
                </a:lnTo>
                <a:lnTo>
                  <a:pt x="255859" y="759746"/>
                </a:lnTo>
                <a:lnTo>
                  <a:pt x="255859" y="769727"/>
                </a:lnTo>
                <a:cubicBezTo>
                  <a:pt x="257387" y="770986"/>
                  <a:pt x="258511" y="776381"/>
                  <a:pt x="259230" y="785912"/>
                </a:cubicBezTo>
                <a:lnTo>
                  <a:pt x="255859" y="793465"/>
                </a:lnTo>
                <a:lnTo>
                  <a:pt x="259230" y="796972"/>
                </a:lnTo>
                <a:lnTo>
                  <a:pt x="258151" y="800209"/>
                </a:lnTo>
                <a:lnTo>
                  <a:pt x="261523" y="818552"/>
                </a:lnTo>
                <a:lnTo>
                  <a:pt x="258151" y="844718"/>
                </a:lnTo>
                <a:lnTo>
                  <a:pt x="260309" y="849169"/>
                </a:lnTo>
                <a:cubicBezTo>
                  <a:pt x="259230" y="857081"/>
                  <a:pt x="257027" y="861038"/>
                  <a:pt x="253701" y="861038"/>
                </a:cubicBezTo>
                <a:lnTo>
                  <a:pt x="242641" y="862251"/>
                </a:lnTo>
                <a:lnTo>
                  <a:pt x="233874" y="861038"/>
                </a:lnTo>
                <a:lnTo>
                  <a:pt x="219442" y="862251"/>
                </a:lnTo>
                <a:lnTo>
                  <a:pt x="211754" y="854564"/>
                </a:lnTo>
                <a:lnTo>
                  <a:pt x="215126" y="849169"/>
                </a:lnTo>
                <a:lnTo>
                  <a:pt x="215126" y="845797"/>
                </a:lnTo>
                <a:lnTo>
                  <a:pt x="212968" y="839323"/>
                </a:lnTo>
                <a:lnTo>
                  <a:pt x="215126" y="828398"/>
                </a:lnTo>
                <a:lnTo>
                  <a:pt x="214047" y="819631"/>
                </a:lnTo>
                <a:lnTo>
                  <a:pt x="215126" y="802367"/>
                </a:lnTo>
                <a:lnTo>
                  <a:pt x="212968" y="795893"/>
                </a:lnTo>
                <a:lnTo>
                  <a:pt x="212968" y="784833"/>
                </a:lnTo>
                <a:cubicBezTo>
                  <a:pt x="214047" y="778359"/>
                  <a:pt x="216205" y="775122"/>
                  <a:pt x="219442" y="775122"/>
                </a:cubicBezTo>
                <a:lnTo>
                  <a:pt x="219442" y="772964"/>
                </a:lnTo>
                <a:cubicBezTo>
                  <a:pt x="216564" y="772964"/>
                  <a:pt x="215126" y="770716"/>
                  <a:pt x="215126" y="766220"/>
                </a:cubicBezTo>
                <a:lnTo>
                  <a:pt x="215126" y="759746"/>
                </a:lnTo>
                <a:lnTo>
                  <a:pt x="216205" y="755430"/>
                </a:lnTo>
                <a:lnTo>
                  <a:pt x="214047" y="748956"/>
                </a:lnTo>
                <a:lnTo>
                  <a:pt x="216205" y="740054"/>
                </a:lnTo>
                <a:lnTo>
                  <a:pt x="212968" y="720632"/>
                </a:lnTo>
                <a:lnTo>
                  <a:pt x="217284" y="708493"/>
                </a:lnTo>
                <a:lnTo>
                  <a:pt x="216205" y="703098"/>
                </a:lnTo>
                <a:lnTo>
                  <a:pt x="212968" y="703098"/>
                </a:lnTo>
                <a:cubicBezTo>
                  <a:pt x="204066" y="704537"/>
                  <a:pt x="199616" y="707055"/>
                  <a:pt x="199616" y="710651"/>
                </a:cubicBezTo>
                <a:lnTo>
                  <a:pt x="201774" y="723869"/>
                </a:lnTo>
                <a:lnTo>
                  <a:pt x="201774" y="724948"/>
                </a:lnTo>
                <a:cubicBezTo>
                  <a:pt x="200335" y="736098"/>
                  <a:pt x="198132" y="745899"/>
                  <a:pt x="195165" y="754351"/>
                </a:cubicBezTo>
                <a:lnTo>
                  <a:pt x="194086" y="760825"/>
                </a:lnTo>
                <a:lnTo>
                  <a:pt x="195165" y="765141"/>
                </a:lnTo>
                <a:lnTo>
                  <a:pt x="195165" y="766220"/>
                </a:lnTo>
                <a:lnTo>
                  <a:pt x="191928" y="779438"/>
                </a:lnTo>
                <a:lnTo>
                  <a:pt x="193007" y="783754"/>
                </a:lnTo>
                <a:cubicBezTo>
                  <a:pt x="193007" y="790768"/>
                  <a:pt x="187881" y="798770"/>
                  <a:pt x="177631" y="807762"/>
                </a:cubicBezTo>
                <a:cubicBezTo>
                  <a:pt x="174664" y="807762"/>
                  <a:pt x="173180" y="811359"/>
                  <a:pt x="173180" y="818552"/>
                </a:cubicBezTo>
                <a:cubicBezTo>
                  <a:pt x="169313" y="825835"/>
                  <a:pt x="166751" y="829477"/>
                  <a:pt x="165492" y="829477"/>
                </a:cubicBezTo>
                <a:cubicBezTo>
                  <a:pt x="160367" y="829477"/>
                  <a:pt x="157444" y="833838"/>
                  <a:pt x="156725" y="842560"/>
                </a:cubicBezTo>
                <a:cubicBezTo>
                  <a:pt x="146205" y="852720"/>
                  <a:pt x="138472" y="857801"/>
                  <a:pt x="133527" y="857801"/>
                </a:cubicBezTo>
                <a:lnTo>
                  <a:pt x="132448" y="857801"/>
                </a:lnTo>
                <a:lnTo>
                  <a:pt x="130155" y="855643"/>
                </a:lnTo>
                <a:lnTo>
                  <a:pt x="130155" y="854564"/>
                </a:lnTo>
                <a:cubicBezTo>
                  <a:pt x="132942" y="852585"/>
                  <a:pt x="135864" y="847146"/>
                  <a:pt x="138922" y="838244"/>
                </a:cubicBezTo>
                <a:lnTo>
                  <a:pt x="141214" y="836086"/>
                </a:lnTo>
                <a:lnTo>
                  <a:pt x="141214" y="832714"/>
                </a:lnTo>
                <a:lnTo>
                  <a:pt x="140001" y="821789"/>
                </a:lnTo>
                <a:cubicBezTo>
                  <a:pt x="146025" y="818013"/>
                  <a:pt x="149037" y="814775"/>
                  <a:pt x="149037" y="812078"/>
                </a:cubicBezTo>
                <a:lnTo>
                  <a:pt x="147688" y="808841"/>
                </a:lnTo>
                <a:lnTo>
                  <a:pt x="144451" y="808841"/>
                </a:lnTo>
                <a:lnTo>
                  <a:pt x="141214" y="810999"/>
                </a:lnTo>
                <a:lnTo>
                  <a:pt x="135685" y="809920"/>
                </a:lnTo>
                <a:lnTo>
                  <a:pt x="134606" y="810999"/>
                </a:lnTo>
                <a:lnTo>
                  <a:pt x="135685" y="816394"/>
                </a:lnTo>
                <a:lnTo>
                  <a:pt x="135685" y="817473"/>
                </a:lnTo>
                <a:lnTo>
                  <a:pt x="132448" y="820710"/>
                </a:lnTo>
                <a:lnTo>
                  <a:pt x="131234" y="820710"/>
                </a:lnTo>
                <a:lnTo>
                  <a:pt x="130155" y="819631"/>
                </a:lnTo>
                <a:lnTo>
                  <a:pt x="129076" y="820710"/>
                </a:lnTo>
                <a:lnTo>
                  <a:pt x="125839" y="820710"/>
                </a:lnTo>
                <a:cubicBezTo>
                  <a:pt x="122602" y="817832"/>
                  <a:pt x="117431" y="815674"/>
                  <a:pt x="110328" y="814236"/>
                </a:cubicBezTo>
                <a:lnTo>
                  <a:pt x="108035" y="812078"/>
                </a:lnTo>
                <a:lnTo>
                  <a:pt x="103719" y="812078"/>
                </a:lnTo>
                <a:lnTo>
                  <a:pt x="101561" y="814236"/>
                </a:lnTo>
                <a:lnTo>
                  <a:pt x="101561" y="817473"/>
                </a:lnTo>
                <a:lnTo>
                  <a:pt x="106956" y="817473"/>
                </a:lnTo>
                <a:lnTo>
                  <a:pt x="109249" y="819631"/>
                </a:lnTo>
                <a:lnTo>
                  <a:pt x="108035" y="834872"/>
                </a:lnTo>
                <a:lnTo>
                  <a:pt x="111407" y="844718"/>
                </a:lnTo>
                <a:lnTo>
                  <a:pt x="111407" y="846876"/>
                </a:lnTo>
                <a:cubicBezTo>
                  <a:pt x="111407" y="854159"/>
                  <a:pt x="105922" y="857801"/>
                  <a:pt x="94952" y="857801"/>
                </a:cubicBezTo>
                <a:cubicBezTo>
                  <a:pt x="94952" y="859239"/>
                  <a:pt x="93064" y="859959"/>
                  <a:pt x="89287" y="859959"/>
                </a:cubicBezTo>
                <a:lnTo>
                  <a:pt x="80520" y="859959"/>
                </a:lnTo>
                <a:lnTo>
                  <a:pt x="80520" y="857801"/>
                </a:lnTo>
                <a:lnTo>
                  <a:pt x="81599" y="852406"/>
                </a:lnTo>
                <a:cubicBezTo>
                  <a:pt x="80161" y="852406"/>
                  <a:pt x="79441" y="854204"/>
                  <a:pt x="79441" y="857801"/>
                </a:cubicBezTo>
                <a:lnTo>
                  <a:pt x="78362" y="857801"/>
                </a:lnTo>
                <a:cubicBezTo>
                  <a:pt x="77103" y="857801"/>
                  <a:pt x="75979" y="854519"/>
                  <a:pt x="74991" y="847955"/>
                </a:cubicBezTo>
                <a:lnTo>
                  <a:pt x="73912" y="847955"/>
                </a:lnTo>
                <a:lnTo>
                  <a:pt x="73912" y="849169"/>
                </a:lnTo>
                <a:lnTo>
                  <a:pt x="74991" y="858880"/>
                </a:lnTo>
                <a:lnTo>
                  <a:pt x="73912" y="858880"/>
                </a:lnTo>
                <a:cubicBezTo>
                  <a:pt x="64290" y="858880"/>
                  <a:pt x="59480" y="853080"/>
                  <a:pt x="59480" y="841481"/>
                </a:cubicBezTo>
                <a:cubicBezTo>
                  <a:pt x="59480" y="839862"/>
                  <a:pt x="61683" y="836580"/>
                  <a:pt x="66089" y="831635"/>
                </a:cubicBezTo>
                <a:lnTo>
                  <a:pt x="66089" y="828398"/>
                </a:lnTo>
                <a:cubicBezTo>
                  <a:pt x="66089" y="827319"/>
                  <a:pt x="63166" y="825880"/>
                  <a:pt x="57322" y="824082"/>
                </a:cubicBezTo>
                <a:lnTo>
                  <a:pt x="53006" y="825161"/>
                </a:lnTo>
                <a:lnTo>
                  <a:pt x="51792" y="824082"/>
                </a:lnTo>
                <a:lnTo>
                  <a:pt x="50713" y="824082"/>
                </a:lnTo>
                <a:cubicBezTo>
                  <a:pt x="44688" y="825700"/>
                  <a:pt x="36956" y="829297"/>
                  <a:pt x="27514" y="834872"/>
                </a:cubicBezTo>
                <a:cubicBezTo>
                  <a:pt x="20771" y="834872"/>
                  <a:pt x="15645" y="837075"/>
                  <a:pt x="12139" y="841481"/>
                </a:cubicBezTo>
                <a:lnTo>
                  <a:pt x="1079" y="844718"/>
                </a:lnTo>
                <a:lnTo>
                  <a:pt x="0" y="843639"/>
                </a:lnTo>
                <a:lnTo>
                  <a:pt x="0" y="840402"/>
                </a:lnTo>
                <a:lnTo>
                  <a:pt x="14431" y="823003"/>
                </a:lnTo>
                <a:cubicBezTo>
                  <a:pt x="14431" y="820755"/>
                  <a:pt x="15870" y="818912"/>
                  <a:pt x="18747" y="817473"/>
                </a:cubicBezTo>
                <a:lnTo>
                  <a:pt x="19826" y="817473"/>
                </a:lnTo>
                <a:lnTo>
                  <a:pt x="19826" y="819631"/>
                </a:lnTo>
                <a:lnTo>
                  <a:pt x="23198" y="817473"/>
                </a:lnTo>
                <a:lnTo>
                  <a:pt x="24277" y="818552"/>
                </a:lnTo>
                <a:lnTo>
                  <a:pt x="25356" y="817473"/>
                </a:lnTo>
                <a:lnTo>
                  <a:pt x="25356" y="816394"/>
                </a:lnTo>
                <a:lnTo>
                  <a:pt x="22119" y="813157"/>
                </a:lnTo>
                <a:lnTo>
                  <a:pt x="47476" y="769727"/>
                </a:lnTo>
                <a:cubicBezTo>
                  <a:pt x="47476" y="765770"/>
                  <a:pt x="48914" y="762084"/>
                  <a:pt x="51792" y="758667"/>
                </a:cubicBezTo>
                <a:lnTo>
                  <a:pt x="51792" y="757588"/>
                </a:lnTo>
                <a:cubicBezTo>
                  <a:pt x="51792" y="756150"/>
                  <a:pt x="49634" y="755071"/>
                  <a:pt x="45318" y="754351"/>
                </a:cubicBezTo>
                <a:cubicBezTo>
                  <a:pt x="44598" y="756509"/>
                  <a:pt x="42351" y="757588"/>
                  <a:pt x="38574" y="757588"/>
                </a:cubicBezTo>
                <a:lnTo>
                  <a:pt x="36416" y="757588"/>
                </a:lnTo>
                <a:lnTo>
                  <a:pt x="21040" y="754351"/>
                </a:lnTo>
                <a:lnTo>
                  <a:pt x="14431" y="756509"/>
                </a:lnTo>
                <a:lnTo>
                  <a:pt x="13218" y="755430"/>
                </a:lnTo>
                <a:lnTo>
                  <a:pt x="13218" y="753272"/>
                </a:lnTo>
                <a:cubicBezTo>
                  <a:pt x="13218" y="751114"/>
                  <a:pt x="16904" y="749316"/>
                  <a:pt x="24277" y="747877"/>
                </a:cubicBezTo>
                <a:lnTo>
                  <a:pt x="31965" y="748956"/>
                </a:lnTo>
                <a:lnTo>
                  <a:pt x="38574" y="746798"/>
                </a:lnTo>
                <a:lnTo>
                  <a:pt x="43025" y="748956"/>
                </a:lnTo>
                <a:cubicBezTo>
                  <a:pt x="54804" y="748956"/>
                  <a:pt x="60694" y="747518"/>
                  <a:pt x="60694" y="744640"/>
                </a:cubicBezTo>
                <a:lnTo>
                  <a:pt x="56243" y="721711"/>
                </a:lnTo>
                <a:cubicBezTo>
                  <a:pt x="49679" y="720812"/>
                  <a:pt x="46397" y="719733"/>
                  <a:pt x="46397" y="718474"/>
                </a:cubicBezTo>
                <a:lnTo>
                  <a:pt x="46397" y="716316"/>
                </a:lnTo>
                <a:lnTo>
                  <a:pt x="48555" y="713888"/>
                </a:lnTo>
                <a:lnTo>
                  <a:pt x="55164" y="713888"/>
                </a:lnTo>
                <a:lnTo>
                  <a:pt x="55164" y="712809"/>
                </a:lnTo>
                <a:cubicBezTo>
                  <a:pt x="55164" y="711011"/>
                  <a:pt x="51882" y="709573"/>
                  <a:pt x="45318" y="708493"/>
                </a:cubicBezTo>
                <a:lnTo>
                  <a:pt x="43025" y="702020"/>
                </a:lnTo>
                <a:lnTo>
                  <a:pt x="44239" y="700941"/>
                </a:lnTo>
                <a:lnTo>
                  <a:pt x="44239" y="699861"/>
                </a:lnTo>
                <a:lnTo>
                  <a:pt x="38574" y="687723"/>
                </a:lnTo>
                <a:cubicBezTo>
                  <a:pt x="40103" y="683227"/>
                  <a:pt x="41991" y="680709"/>
                  <a:pt x="44239" y="680170"/>
                </a:cubicBezTo>
                <a:cubicBezTo>
                  <a:pt x="44239" y="660568"/>
                  <a:pt x="37225" y="650767"/>
                  <a:pt x="23198" y="650767"/>
                </a:cubicBezTo>
                <a:cubicBezTo>
                  <a:pt x="17353" y="650767"/>
                  <a:pt x="14431" y="649688"/>
                  <a:pt x="14431" y="647530"/>
                </a:cubicBezTo>
                <a:lnTo>
                  <a:pt x="14431" y="645372"/>
                </a:lnTo>
                <a:lnTo>
                  <a:pt x="16589" y="643214"/>
                </a:lnTo>
                <a:lnTo>
                  <a:pt x="22119" y="643214"/>
                </a:lnTo>
                <a:lnTo>
                  <a:pt x="26435" y="644293"/>
                </a:lnTo>
                <a:cubicBezTo>
                  <a:pt x="32100" y="643394"/>
                  <a:pt x="36146" y="641955"/>
                  <a:pt x="38574" y="639977"/>
                </a:cubicBezTo>
                <a:lnTo>
                  <a:pt x="45318" y="639977"/>
                </a:lnTo>
                <a:lnTo>
                  <a:pt x="58401" y="643214"/>
                </a:lnTo>
                <a:cubicBezTo>
                  <a:pt x="60109" y="643214"/>
                  <a:pt x="61233" y="639887"/>
                  <a:pt x="61773" y="633233"/>
                </a:cubicBezTo>
                <a:lnTo>
                  <a:pt x="59480" y="626759"/>
                </a:lnTo>
                <a:lnTo>
                  <a:pt x="60694" y="621364"/>
                </a:lnTo>
                <a:cubicBezTo>
                  <a:pt x="60064" y="615789"/>
                  <a:pt x="58581" y="611833"/>
                  <a:pt x="56243" y="609495"/>
                </a:cubicBezTo>
                <a:cubicBezTo>
                  <a:pt x="56243" y="605179"/>
                  <a:pt x="58806" y="601852"/>
                  <a:pt x="63931" y="599514"/>
                </a:cubicBezTo>
                <a:lnTo>
                  <a:pt x="71754" y="600593"/>
                </a:lnTo>
                <a:lnTo>
                  <a:pt x="79441" y="600593"/>
                </a:lnTo>
                <a:cubicBezTo>
                  <a:pt x="84567" y="604010"/>
                  <a:pt x="93738" y="606977"/>
                  <a:pt x="106956" y="609495"/>
                </a:cubicBezTo>
                <a:lnTo>
                  <a:pt x="113565" y="615969"/>
                </a:lnTo>
                <a:lnTo>
                  <a:pt x="113565" y="618127"/>
                </a:lnTo>
                <a:lnTo>
                  <a:pt x="108035" y="623522"/>
                </a:lnTo>
                <a:lnTo>
                  <a:pt x="110328" y="632154"/>
                </a:lnTo>
                <a:lnTo>
                  <a:pt x="106956" y="642135"/>
                </a:lnTo>
                <a:cubicBezTo>
                  <a:pt x="111002" y="642135"/>
                  <a:pt x="118735" y="635571"/>
                  <a:pt x="130155" y="622443"/>
                </a:cubicBezTo>
                <a:lnTo>
                  <a:pt x="131234" y="622443"/>
                </a:lnTo>
                <a:lnTo>
                  <a:pt x="151195" y="632154"/>
                </a:lnTo>
                <a:lnTo>
                  <a:pt x="152274" y="632154"/>
                </a:lnTo>
                <a:lnTo>
                  <a:pt x="153353" y="631075"/>
                </a:lnTo>
                <a:lnTo>
                  <a:pt x="153353" y="629996"/>
                </a:lnTo>
                <a:lnTo>
                  <a:pt x="150116" y="619206"/>
                </a:lnTo>
                <a:lnTo>
                  <a:pt x="153353" y="617048"/>
                </a:lnTo>
                <a:cubicBezTo>
                  <a:pt x="157939" y="619565"/>
                  <a:pt x="167155" y="622443"/>
                  <a:pt x="181003" y="625680"/>
                </a:cubicBezTo>
                <a:lnTo>
                  <a:pt x="184240" y="626759"/>
                </a:lnTo>
                <a:lnTo>
                  <a:pt x="187477" y="625680"/>
                </a:lnTo>
                <a:lnTo>
                  <a:pt x="193007" y="635661"/>
                </a:lnTo>
                <a:lnTo>
                  <a:pt x="191928" y="641056"/>
                </a:lnTo>
                <a:lnTo>
                  <a:pt x="193007" y="641056"/>
                </a:lnTo>
                <a:cubicBezTo>
                  <a:pt x="194445" y="641056"/>
                  <a:pt x="195165" y="637729"/>
                  <a:pt x="195165" y="631075"/>
                </a:cubicBezTo>
                <a:lnTo>
                  <a:pt x="199616" y="627838"/>
                </a:lnTo>
                <a:lnTo>
                  <a:pt x="205280" y="628917"/>
                </a:lnTo>
                <a:lnTo>
                  <a:pt x="206359" y="627838"/>
                </a:lnTo>
                <a:lnTo>
                  <a:pt x="206359" y="626759"/>
                </a:lnTo>
                <a:lnTo>
                  <a:pt x="205280" y="620285"/>
                </a:lnTo>
                <a:cubicBezTo>
                  <a:pt x="215531" y="615789"/>
                  <a:pt x="220656" y="610304"/>
                  <a:pt x="220656" y="603830"/>
                </a:cubicBezTo>
                <a:close/>
                <a:moveTo>
                  <a:pt x="2689401" y="582865"/>
                </a:moveTo>
                <a:cubicBezTo>
                  <a:pt x="2681127" y="590868"/>
                  <a:pt x="2673530" y="594869"/>
                  <a:pt x="2666606" y="594869"/>
                </a:cubicBezTo>
                <a:cubicBezTo>
                  <a:pt x="2663728" y="594869"/>
                  <a:pt x="2662291" y="596308"/>
                  <a:pt x="2662291" y="599185"/>
                </a:cubicBezTo>
                <a:lnTo>
                  <a:pt x="2637338" y="607817"/>
                </a:lnTo>
                <a:cubicBezTo>
                  <a:pt x="2635360" y="611414"/>
                  <a:pt x="2633156" y="613212"/>
                  <a:pt x="2630731" y="613212"/>
                </a:cubicBezTo>
                <a:lnTo>
                  <a:pt x="2630731" y="617663"/>
                </a:lnTo>
                <a:cubicBezTo>
                  <a:pt x="2639451" y="620540"/>
                  <a:pt x="2647814" y="622339"/>
                  <a:pt x="2655817" y="623058"/>
                </a:cubicBezTo>
                <a:cubicBezTo>
                  <a:pt x="2656896" y="625935"/>
                  <a:pt x="2657975" y="627374"/>
                  <a:pt x="2659054" y="627374"/>
                </a:cubicBezTo>
                <a:lnTo>
                  <a:pt x="2660133" y="627374"/>
                </a:lnTo>
                <a:lnTo>
                  <a:pt x="2665528" y="614291"/>
                </a:lnTo>
                <a:lnTo>
                  <a:pt x="2662291" y="603501"/>
                </a:lnTo>
                <a:lnTo>
                  <a:pt x="2663369" y="602422"/>
                </a:lnTo>
                <a:lnTo>
                  <a:pt x="2674294" y="602422"/>
                </a:lnTo>
                <a:cubicBezTo>
                  <a:pt x="2675732" y="602422"/>
                  <a:pt x="2676453" y="601343"/>
                  <a:pt x="2676453" y="599185"/>
                </a:cubicBezTo>
                <a:lnTo>
                  <a:pt x="2677531" y="598106"/>
                </a:lnTo>
                <a:lnTo>
                  <a:pt x="2678610" y="598106"/>
                </a:lnTo>
                <a:lnTo>
                  <a:pt x="2691558" y="605659"/>
                </a:lnTo>
                <a:lnTo>
                  <a:pt x="2692638" y="605659"/>
                </a:lnTo>
                <a:lnTo>
                  <a:pt x="2692638" y="603501"/>
                </a:lnTo>
                <a:lnTo>
                  <a:pt x="2690480" y="594869"/>
                </a:lnTo>
                <a:lnTo>
                  <a:pt x="2690480" y="585023"/>
                </a:lnTo>
                <a:lnTo>
                  <a:pt x="2689401" y="583944"/>
                </a:lnTo>
                <a:close/>
                <a:moveTo>
                  <a:pt x="2643812" y="579628"/>
                </a:moveTo>
                <a:lnTo>
                  <a:pt x="2643812" y="580707"/>
                </a:lnTo>
                <a:lnTo>
                  <a:pt x="2644891" y="583944"/>
                </a:lnTo>
                <a:lnTo>
                  <a:pt x="2645970" y="583944"/>
                </a:lnTo>
                <a:lnTo>
                  <a:pt x="2645970" y="579628"/>
                </a:lnTo>
                <a:close/>
                <a:moveTo>
                  <a:pt x="1191733" y="571512"/>
                </a:moveTo>
                <a:lnTo>
                  <a:pt x="1191733" y="572591"/>
                </a:lnTo>
                <a:lnTo>
                  <a:pt x="1193892" y="572591"/>
                </a:lnTo>
                <a:lnTo>
                  <a:pt x="1193892" y="571512"/>
                </a:lnTo>
                <a:close/>
                <a:moveTo>
                  <a:pt x="7259309" y="570213"/>
                </a:moveTo>
                <a:lnTo>
                  <a:pt x="7259309" y="571292"/>
                </a:lnTo>
                <a:lnTo>
                  <a:pt x="7258230" y="574529"/>
                </a:lnTo>
                <a:lnTo>
                  <a:pt x="7259309" y="580059"/>
                </a:lnTo>
                <a:lnTo>
                  <a:pt x="7262546" y="580059"/>
                </a:lnTo>
                <a:lnTo>
                  <a:pt x="7264704" y="577901"/>
                </a:lnTo>
                <a:lnTo>
                  <a:pt x="7264704" y="573450"/>
                </a:lnTo>
                <a:cubicBezTo>
                  <a:pt x="7264704" y="571831"/>
                  <a:pt x="7262906" y="570752"/>
                  <a:pt x="7259309" y="570213"/>
                </a:cubicBezTo>
                <a:close/>
                <a:moveTo>
                  <a:pt x="7249463" y="569133"/>
                </a:moveTo>
                <a:lnTo>
                  <a:pt x="7249463" y="570213"/>
                </a:lnTo>
                <a:lnTo>
                  <a:pt x="7251621" y="570213"/>
                </a:lnTo>
                <a:lnTo>
                  <a:pt x="7251621" y="569133"/>
                </a:lnTo>
                <a:close/>
                <a:moveTo>
                  <a:pt x="1186338" y="568275"/>
                </a:moveTo>
                <a:lnTo>
                  <a:pt x="1186338" y="569354"/>
                </a:lnTo>
                <a:lnTo>
                  <a:pt x="1189575" y="570433"/>
                </a:lnTo>
                <a:lnTo>
                  <a:pt x="1190654" y="570433"/>
                </a:lnTo>
                <a:lnTo>
                  <a:pt x="1190654" y="569354"/>
                </a:lnTo>
                <a:lnTo>
                  <a:pt x="1187417" y="568275"/>
                </a:lnTo>
                <a:close/>
                <a:moveTo>
                  <a:pt x="7266862" y="568055"/>
                </a:moveTo>
                <a:lnTo>
                  <a:pt x="7268076" y="569133"/>
                </a:lnTo>
                <a:lnTo>
                  <a:pt x="7268076" y="570213"/>
                </a:lnTo>
                <a:lnTo>
                  <a:pt x="7271313" y="569133"/>
                </a:lnTo>
                <a:lnTo>
                  <a:pt x="7271313" y="568055"/>
                </a:lnTo>
                <a:close/>
                <a:moveTo>
                  <a:pt x="7254993" y="566976"/>
                </a:moveTo>
                <a:lnTo>
                  <a:pt x="7254993" y="568055"/>
                </a:lnTo>
                <a:lnTo>
                  <a:pt x="7258230" y="568055"/>
                </a:lnTo>
                <a:lnTo>
                  <a:pt x="7258230" y="566976"/>
                </a:lnTo>
                <a:close/>
                <a:moveTo>
                  <a:pt x="2098200" y="566460"/>
                </a:moveTo>
                <a:lnTo>
                  <a:pt x="2098220" y="566701"/>
                </a:lnTo>
                <a:lnTo>
                  <a:pt x="2098220" y="566475"/>
                </a:lnTo>
                <a:close/>
                <a:moveTo>
                  <a:pt x="7277787" y="564818"/>
                </a:moveTo>
                <a:lnTo>
                  <a:pt x="7277787" y="565897"/>
                </a:lnTo>
                <a:lnTo>
                  <a:pt x="7279945" y="565897"/>
                </a:lnTo>
                <a:lnTo>
                  <a:pt x="7279945" y="564818"/>
                </a:lnTo>
                <a:close/>
                <a:moveTo>
                  <a:pt x="1183102" y="562745"/>
                </a:moveTo>
                <a:lnTo>
                  <a:pt x="1183102" y="563824"/>
                </a:lnTo>
                <a:lnTo>
                  <a:pt x="1185259" y="565982"/>
                </a:lnTo>
                <a:lnTo>
                  <a:pt x="1185259" y="564903"/>
                </a:lnTo>
                <a:close/>
                <a:moveTo>
                  <a:pt x="7274550" y="562660"/>
                </a:moveTo>
                <a:lnTo>
                  <a:pt x="7274550" y="564818"/>
                </a:lnTo>
                <a:lnTo>
                  <a:pt x="7276708" y="564818"/>
                </a:lnTo>
                <a:lnTo>
                  <a:pt x="7276708" y="562660"/>
                </a:lnTo>
                <a:close/>
                <a:moveTo>
                  <a:pt x="7262546" y="562660"/>
                </a:moveTo>
                <a:lnTo>
                  <a:pt x="7262546" y="563738"/>
                </a:lnTo>
                <a:lnTo>
                  <a:pt x="7264704" y="563738"/>
                </a:lnTo>
                <a:lnTo>
                  <a:pt x="7264704" y="562660"/>
                </a:lnTo>
                <a:close/>
                <a:moveTo>
                  <a:pt x="2234429" y="562537"/>
                </a:moveTo>
                <a:lnTo>
                  <a:pt x="2234429" y="564758"/>
                </a:lnTo>
                <a:lnTo>
                  <a:pt x="2238899" y="564758"/>
                </a:lnTo>
                <a:lnTo>
                  <a:pt x="2238899" y="562537"/>
                </a:lnTo>
                <a:close/>
                <a:moveTo>
                  <a:pt x="5256599" y="560049"/>
                </a:moveTo>
                <a:lnTo>
                  <a:pt x="5256599" y="562342"/>
                </a:lnTo>
                <a:lnTo>
                  <a:pt x="5257678" y="562342"/>
                </a:lnTo>
                <a:lnTo>
                  <a:pt x="5257678" y="560049"/>
                </a:lnTo>
                <a:close/>
                <a:moveTo>
                  <a:pt x="1178920" y="559508"/>
                </a:moveTo>
                <a:lnTo>
                  <a:pt x="1180944" y="561666"/>
                </a:lnTo>
                <a:lnTo>
                  <a:pt x="1182022" y="561666"/>
                </a:lnTo>
                <a:lnTo>
                  <a:pt x="1179999" y="559508"/>
                </a:lnTo>
                <a:close/>
                <a:moveTo>
                  <a:pt x="2770864" y="558992"/>
                </a:moveTo>
                <a:lnTo>
                  <a:pt x="2771944" y="558992"/>
                </a:lnTo>
                <a:lnTo>
                  <a:pt x="2774102" y="561150"/>
                </a:lnTo>
                <a:lnTo>
                  <a:pt x="2769786" y="565466"/>
                </a:lnTo>
                <a:lnTo>
                  <a:pt x="2767627" y="565466"/>
                </a:lnTo>
                <a:lnTo>
                  <a:pt x="2767627" y="562229"/>
                </a:lnTo>
                <a:close/>
                <a:moveTo>
                  <a:pt x="3544750" y="555598"/>
                </a:moveTo>
                <a:lnTo>
                  <a:pt x="3551089" y="555598"/>
                </a:lnTo>
                <a:cubicBezTo>
                  <a:pt x="3583819" y="557036"/>
                  <a:pt x="3600184" y="558475"/>
                  <a:pt x="3600184" y="559914"/>
                </a:cubicBezTo>
                <a:lnTo>
                  <a:pt x="3606523" y="557755"/>
                </a:lnTo>
                <a:lnTo>
                  <a:pt x="3612997" y="557755"/>
                </a:lnTo>
                <a:lnTo>
                  <a:pt x="3615020" y="559914"/>
                </a:lnTo>
                <a:lnTo>
                  <a:pt x="3615020" y="566253"/>
                </a:lnTo>
                <a:lnTo>
                  <a:pt x="3612997" y="568411"/>
                </a:lnTo>
                <a:lnTo>
                  <a:pt x="3611918" y="568411"/>
                </a:lnTo>
                <a:cubicBezTo>
                  <a:pt x="3603376" y="567691"/>
                  <a:pt x="3599105" y="565578"/>
                  <a:pt x="3599105" y="562071"/>
                </a:cubicBezTo>
                <a:lnTo>
                  <a:pt x="3598026" y="562071"/>
                </a:lnTo>
                <a:cubicBezTo>
                  <a:pt x="3598026" y="564140"/>
                  <a:pt x="3597306" y="565174"/>
                  <a:pt x="3595868" y="565174"/>
                </a:cubicBezTo>
                <a:lnTo>
                  <a:pt x="3592631" y="565174"/>
                </a:lnTo>
                <a:lnTo>
                  <a:pt x="3587371" y="564095"/>
                </a:lnTo>
                <a:cubicBezTo>
                  <a:pt x="3575771" y="564814"/>
                  <a:pt x="3567229" y="566253"/>
                  <a:pt x="3561744" y="568411"/>
                </a:cubicBezTo>
                <a:lnTo>
                  <a:pt x="3558507" y="568411"/>
                </a:lnTo>
                <a:lnTo>
                  <a:pt x="3547852" y="565174"/>
                </a:lnTo>
                <a:lnTo>
                  <a:pt x="3536118" y="566253"/>
                </a:lnTo>
                <a:lnTo>
                  <a:pt x="3534095" y="563016"/>
                </a:lnTo>
                <a:lnTo>
                  <a:pt x="3534095" y="559914"/>
                </a:lnTo>
                <a:cubicBezTo>
                  <a:pt x="3534095" y="558475"/>
                  <a:pt x="3537646" y="557036"/>
                  <a:pt x="3544750" y="555598"/>
                </a:cubicBezTo>
                <a:close/>
                <a:moveTo>
                  <a:pt x="2238792" y="554073"/>
                </a:moveTo>
                <a:lnTo>
                  <a:pt x="2238792" y="556162"/>
                </a:lnTo>
                <a:lnTo>
                  <a:pt x="2243264" y="556162"/>
                </a:lnTo>
                <a:lnTo>
                  <a:pt x="2243264" y="554073"/>
                </a:lnTo>
                <a:close/>
                <a:moveTo>
                  <a:pt x="4138900" y="551429"/>
                </a:moveTo>
                <a:lnTo>
                  <a:pt x="4139202" y="553783"/>
                </a:lnTo>
                <a:lnTo>
                  <a:pt x="4142616" y="553783"/>
                </a:lnTo>
                <a:lnTo>
                  <a:pt x="4142616" y="551429"/>
                </a:lnTo>
                <a:close/>
                <a:moveTo>
                  <a:pt x="9275383" y="550241"/>
                </a:moveTo>
                <a:lnTo>
                  <a:pt x="9275383" y="552463"/>
                </a:lnTo>
                <a:lnTo>
                  <a:pt x="9279855" y="552463"/>
                </a:lnTo>
                <a:lnTo>
                  <a:pt x="9279855" y="550241"/>
                </a:lnTo>
                <a:close/>
                <a:moveTo>
                  <a:pt x="9225660" y="550241"/>
                </a:moveTo>
                <a:lnTo>
                  <a:pt x="9225062" y="553521"/>
                </a:lnTo>
                <a:lnTo>
                  <a:pt x="9228016" y="553521"/>
                </a:lnTo>
                <a:lnTo>
                  <a:pt x="9228491" y="550241"/>
                </a:lnTo>
                <a:close/>
                <a:moveTo>
                  <a:pt x="2252941" y="549709"/>
                </a:moveTo>
                <a:lnTo>
                  <a:pt x="2252941" y="551930"/>
                </a:lnTo>
                <a:lnTo>
                  <a:pt x="2256226" y="551930"/>
                </a:lnTo>
                <a:lnTo>
                  <a:pt x="2256226" y="549709"/>
                </a:lnTo>
                <a:close/>
                <a:moveTo>
                  <a:pt x="2092798" y="549709"/>
                </a:moveTo>
                <a:lnTo>
                  <a:pt x="2092798" y="551930"/>
                </a:lnTo>
                <a:lnTo>
                  <a:pt x="2097270" y="551930"/>
                </a:lnTo>
                <a:lnTo>
                  <a:pt x="2097270" y="549709"/>
                </a:lnTo>
                <a:close/>
                <a:moveTo>
                  <a:pt x="9187708" y="549183"/>
                </a:moveTo>
                <a:lnTo>
                  <a:pt x="9187708" y="551405"/>
                </a:lnTo>
                <a:lnTo>
                  <a:pt x="9192180" y="551405"/>
                </a:lnTo>
                <a:lnTo>
                  <a:pt x="9192180" y="549183"/>
                </a:lnTo>
                <a:close/>
                <a:moveTo>
                  <a:pt x="1209806" y="546560"/>
                </a:moveTo>
                <a:lnTo>
                  <a:pt x="1211964" y="548718"/>
                </a:lnTo>
                <a:lnTo>
                  <a:pt x="1213044" y="547639"/>
                </a:lnTo>
                <a:lnTo>
                  <a:pt x="1213044" y="546560"/>
                </a:lnTo>
                <a:close/>
                <a:moveTo>
                  <a:pt x="4234814" y="546405"/>
                </a:moveTo>
                <a:lnTo>
                  <a:pt x="4234814" y="549684"/>
                </a:lnTo>
                <a:lnTo>
                  <a:pt x="4239286" y="549684"/>
                </a:lnTo>
                <a:lnTo>
                  <a:pt x="4239286" y="546405"/>
                </a:lnTo>
                <a:close/>
                <a:moveTo>
                  <a:pt x="8208046" y="546159"/>
                </a:moveTo>
                <a:lnTo>
                  <a:pt x="8210204" y="548317"/>
                </a:lnTo>
                <a:lnTo>
                  <a:pt x="8210204" y="546159"/>
                </a:lnTo>
                <a:close/>
                <a:moveTo>
                  <a:pt x="9132695" y="546010"/>
                </a:moveTo>
                <a:lnTo>
                  <a:pt x="9132695" y="548231"/>
                </a:lnTo>
                <a:lnTo>
                  <a:pt x="9137167" y="548231"/>
                </a:lnTo>
                <a:lnTo>
                  <a:pt x="9137167" y="546010"/>
                </a:lnTo>
                <a:close/>
                <a:moveTo>
                  <a:pt x="4142375" y="545347"/>
                </a:moveTo>
                <a:lnTo>
                  <a:pt x="4142375" y="548626"/>
                </a:lnTo>
                <a:lnTo>
                  <a:pt x="4146848" y="548626"/>
                </a:lnTo>
                <a:lnTo>
                  <a:pt x="4146848" y="545347"/>
                </a:lnTo>
                <a:close/>
                <a:moveTo>
                  <a:pt x="5655951" y="544539"/>
                </a:moveTo>
                <a:lnTo>
                  <a:pt x="5655951" y="546697"/>
                </a:lnTo>
                <a:lnTo>
                  <a:pt x="5658109" y="546697"/>
                </a:lnTo>
                <a:close/>
                <a:moveTo>
                  <a:pt x="2248580" y="543361"/>
                </a:moveTo>
                <a:lnTo>
                  <a:pt x="2248580" y="546640"/>
                </a:lnTo>
                <a:lnTo>
                  <a:pt x="2253051" y="546640"/>
                </a:lnTo>
                <a:lnTo>
                  <a:pt x="2253051" y="543361"/>
                </a:lnTo>
                <a:close/>
                <a:moveTo>
                  <a:pt x="7277787" y="542968"/>
                </a:moveTo>
                <a:lnTo>
                  <a:pt x="7278866" y="544047"/>
                </a:lnTo>
                <a:lnTo>
                  <a:pt x="7278866" y="545126"/>
                </a:lnTo>
                <a:lnTo>
                  <a:pt x="7285475" y="544047"/>
                </a:lnTo>
                <a:lnTo>
                  <a:pt x="7285475" y="542968"/>
                </a:lnTo>
                <a:close/>
                <a:moveTo>
                  <a:pt x="3653460" y="542784"/>
                </a:moveTo>
                <a:lnTo>
                  <a:pt x="3650223" y="543863"/>
                </a:lnTo>
                <a:lnTo>
                  <a:pt x="3650223" y="549258"/>
                </a:lnTo>
                <a:lnTo>
                  <a:pt x="3654539" y="550337"/>
                </a:lnTo>
                <a:lnTo>
                  <a:pt x="3655618" y="549258"/>
                </a:lnTo>
                <a:lnTo>
                  <a:pt x="3655618" y="544942"/>
                </a:lnTo>
                <a:close/>
                <a:moveTo>
                  <a:pt x="2096247" y="542303"/>
                </a:moveTo>
                <a:lnTo>
                  <a:pt x="2099519" y="542885"/>
                </a:lnTo>
                <a:lnTo>
                  <a:pt x="2099519" y="542303"/>
                </a:lnTo>
                <a:close/>
                <a:moveTo>
                  <a:pt x="8242979" y="541708"/>
                </a:moveTo>
                <a:lnTo>
                  <a:pt x="8238663" y="544945"/>
                </a:lnTo>
                <a:lnTo>
                  <a:pt x="8238663" y="546159"/>
                </a:lnTo>
                <a:cubicBezTo>
                  <a:pt x="8238663" y="547777"/>
                  <a:pt x="8241226" y="548856"/>
                  <a:pt x="8246351" y="549396"/>
                </a:cubicBezTo>
                <a:lnTo>
                  <a:pt x="8249588" y="543866"/>
                </a:lnTo>
                <a:lnTo>
                  <a:pt x="8249588" y="542787"/>
                </a:lnTo>
                <a:close/>
                <a:moveTo>
                  <a:pt x="3087671" y="541435"/>
                </a:moveTo>
                <a:lnTo>
                  <a:pt x="3085378" y="543458"/>
                </a:lnTo>
                <a:lnTo>
                  <a:pt x="3085378" y="545751"/>
                </a:lnTo>
                <a:lnTo>
                  <a:pt x="3087671" y="543458"/>
                </a:lnTo>
                <a:close/>
                <a:moveTo>
                  <a:pt x="4145790" y="541246"/>
                </a:moveTo>
                <a:lnTo>
                  <a:pt x="4142375" y="544525"/>
                </a:lnTo>
                <a:lnTo>
                  <a:pt x="4145790" y="544525"/>
                </a:lnTo>
                <a:close/>
                <a:moveTo>
                  <a:pt x="8102844" y="540629"/>
                </a:moveTo>
                <a:lnTo>
                  <a:pt x="8100685" y="542787"/>
                </a:lnTo>
                <a:lnTo>
                  <a:pt x="8103922" y="546159"/>
                </a:lnTo>
                <a:lnTo>
                  <a:pt x="8106215" y="543866"/>
                </a:lnTo>
                <a:lnTo>
                  <a:pt x="8106215" y="542787"/>
                </a:lnTo>
                <a:lnTo>
                  <a:pt x="8103922" y="540629"/>
                </a:lnTo>
                <a:close/>
                <a:moveTo>
                  <a:pt x="1209806" y="539951"/>
                </a:moveTo>
                <a:lnTo>
                  <a:pt x="1205625" y="543188"/>
                </a:lnTo>
                <a:lnTo>
                  <a:pt x="1205625" y="544267"/>
                </a:lnTo>
                <a:lnTo>
                  <a:pt x="1209806" y="544267"/>
                </a:lnTo>
                <a:close/>
                <a:moveTo>
                  <a:pt x="5252148" y="539413"/>
                </a:moveTo>
                <a:cubicBezTo>
                  <a:pt x="5252148" y="545168"/>
                  <a:pt x="5250709" y="548045"/>
                  <a:pt x="5247832" y="548045"/>
                </a:cubicBezTo>
                <a:lnTo>
                  <a:pt x="5246753" y="548045"/>
                </a:lnTo>
                <a:lnTo>
                  <a:pt x="5247832" y="554654"/>
                </a:lnTo>
                <a:lnTo>
                  <a:pt x="5248911" y="553575"/>
                </a:lnTo>
                <a:lnTo>
                  <a:pt x="5249990" y="553575"/>
                </a:lnTo>
                <a:cubicBezTo>
                  <a:pt x="5251429" y="553575"/>
                  <a:pt x="5252148" y="554654"/>
                  <a:pt x="5252148" y="556812"/>
                </a:cubicBezTo>
                <a:lnTo>
                  <a:pt x="5253227" y="557891"/>
                </a:lnTo>
                <a:lnTo>
                  <a:pt x="5254306" y="557891"/>
                </a:lnTo>
                <a:lnTo>
                  <a:pt x="5254306" y="556812"/>
                </a:lnTo>
                <a:cubicBezTo>
                  <a:pt x="5254306" y="554654"/>
                  <a:pt x="5253227" y="553575"/>
                  <a:pt x="5251069" y="553575"/>
                </a:cubicBezTo>
                <a:lnTo>
                  <a:pt x="5249990" y="552496"/>
                </a:lnTo>
                <a:lnTo>
                  <a:pt x="5249990" y="550338"/>
                </a:lnTo>
                <a:lnTo>
                  <a:pt x="5253227" y="543729"/>
                </a:lnTo>
                <a:lnTo>
                  <a:pt x="5253227" y="539413"/>
                </a:lnTo>
                <a:close/>
                <a:moveTo>
                  <a:pt x="7274550" y="538652"/>
                </a:moveTo>
                <a:lnTo>
                  <a:pt x="7274550" y="540810"/>
                </a:lnTo>
                <a:lnTo>
                  <a:pt x="7275629" y="540810"/>
                </a:lnTo>
                <a:lnTo>
                  <a:pt x="7275629" y="538652"/>
                </a:lnTo>
                <a:close/>
                <a:moveTo>
                  <a:pt x="9217197" y="538604"/>
                </a:moveTo>
                <a:lnTo>
                  <a:pt x="9217197" y="542210"/>
                </a:lnTo>
                <a:lnTo>
                  <a:pt x="9219553" y="541883"/>
                </a:lnTo>
                <a:lnTo>
                  <a:pt x="9219553" y="538604"/>
                </a:lnTo>
                <a:close/>
                <a:moveTo>
                  <a:pt x="9135292" y="538604"/>
                </a:moveTo>
                <a:lnTo>
                  <a:pt x="9135869" y="538710"/>
                </a:lnTo>
                <a:cubicBezTo>
                  <a:pt x="9138145" y="538710"/>
                  <a:pt x="9139283" y="538868"/>
                  <a:pt x="9139283" y="539186"/>
                </a:cubicBezTo>
                <a:lnTo>
                  <a:pt x="9139283" y="538604"/>
                </a:lnTo>
                <a:close/>
                <a:moveTo>
                  <a:pt x="9114711" y="537547"/>
                </a:moveTo>
                <a:lnTo>
                  <a:pt x="9115317" y="540825"/>
                </a:lnTo>
                <a:lnTo>
                  <a:pt x="9117067" y="540284"/>
                </a:lnTo>
                <a:lnTo>
                  <a:pt x="9117067" y="537547"/>
                </a:lnTo>
                <a:close/>
                <a:moveTo>
                  <a:pt x="2578668" y="535119"/>
                </a:moveTo>
                <a:lnTo>
                  <a:pt x="2578668" y="536198"/>
                </a:lnTo>
                <a:lnTo>
                  <a:pt x="2581904" y="537277"/>
                </a:lnTo>
                <a:lnTo>
                  <a:pt x="2581904" y="535119"/>
                </a:lnTo>
                <a:close/>
                <a:moveTo>
                  <a:pt x="2668765" y="534040"/>
                </a:moveTo>
                <a:lnTo>
                  <a:pt x="2666606" y="537277"/>
                </a:lnTo>
                <a:lnTo>
                  <a:pt x="2666606" y="551304"/>
                </a:lnTo>
                <a:lnTo>
                  <a:pt x="2667686" y="557913"/>
                </a:lnTo>
                <a:cubicBezTo>
                  <a:pt x="2666246" y="561150"/>
                  <a:pt x="2665528" y="565826"/>
                  <a:pt x="2665528" y="571940"/>
                </a:cubicBezTo>
                <a:lnTo>
                  <a:pt x="2666606" y="575312"/>
                </a:lnTo>
                <a:lnTo>
                  <a:pt x="2668765" y="575312"/>
                </a:lnTo>
                <a:cubicBezTo>
                  <a:pt x="2684679" y="573064"/>
                  <a:pt x="2692638" y="569782"/>
                  <a:pt x="2692638" y="565466"/>
                </a:cubicBezTo>
                <a:lnTo>
                  <a:pt x="2692638" y="564387"/>
                </a:lnTo>
                <a:lnTo>
                  <a:pt x="2691558" y="563308"/>
                </a:lnTo>
                <a:lnTo>
                  <a:pt x="2690480" y="563308"/>
                </a:lnTo>
                <a:lnTo>
                  <a:pt x="2691558" y="555755"/>
                </a:lnTo>
                <a:cubicBezTo>
                  <a:pt x="2691558" y="542717"/>
                  <a:pt x="2689401" y="536198"/>
                  <a:pt x="2685084" y="536198"/>
                </a:cubicBezTo>
                <a:close/>
                <a:moveTo>
                  <a:pt x="4239046" y="533974"/>
                </a:moveTo>
                <a:lnTo>
                  <a:pt x="4239046" y="537385"/>
                </a:lnTo>
                <a:lnTo>
                  <a:pt x="4242459" y="533974"/>
                </a:lnTo>
                <a:close/>
                <a:moveTo>
                  <a:pt x="4154145" y="533974"/>
                </a:moveTo>
                <a:lnTo>
                  <a:pt x="4154145" y="536327"/>
                </a:lnTo>
                <a:lnTo>
                  <a:pt x="4156502" y="536327"/>
                </a:lnTo>
                <a:lnTo>
                  <a:pt x="4156502" y="533974"/>
                </a:lnTo>
                <a:close/>
                <a:moveTo>
                  <a:pt x="2104224" y="533814"/>
                </a:moveTo>
                <a:cubicBezTo>
                  <a:pt x="2103203" y="534131"/>
                  <a:pt x="2102693" y="534801"/>
                  <a:pt x="2102693" y="535825"/>
                </a:cubicBezTo>
                <a:lnTo>
                  <a:pt x="2101102" y="535825"/>
                </a:lnTo>
                <a:lnTo>
                  <a:pt x="2105555" y="536883"/>
                </a:lnTo>
                <a:lnTo>
                  <a:pt x="2106346" y="534303"/>
                </a:lnTo>
                <a:close/>
                <a:moveTo>
                  <a:pt x="8203595" y="532941"/>
                </a:moveTo>
                <a:lnTo>
                  <a:pt x="8203595" y="535099"/>
                </a:lnTo>
                <a:lnTo>
                  <a:pt x="8204674" y="538471"/>
                </a:lnTo>
                <a:lnTo>
                  <a:pt x="8205754" y="538471"/>
                </a:lnTo>
                <a:lnTo>
                  <a:pt x="8205754" y="537392"/>
                </a:lnTo>
                <a:lnTo>
                  <a:pt x="8204674" y="532941"/>
                </a:lnTo>
                <a:close/>
                <a:moveTo>
                  <a:pt x="3678007" y="532129"/>
                </a:moveTo>
                <a:lnTo>
                  <a:pt x="3678007" y="534287"/>
                </a:lnTo>
                <a:lnTo>
                  <a:pt x="3680165" y="534287"/>
                </a:lnTo>
                <a:close/>
                <a:moveTo>
                  <a:pt x="9139043" y="531700"/>
                </a:moveTo>
                <a:lnTo>
                  <a:pt x="9139043" y="534478"/>
                </a:lnTo>
                <a:lnTo>
                  <a:pt x="9142457" y="534994"/>
                </a:lnTo>
                <a:lnTo>
                  <a:pt x="9142457" y="532257"/>
                </a:lnTo>
                <a:close/>
                <a:moveTo>
                  <a:pt x="6681556" y="531568"/>
                </a:moveTo>
                <a:cubicBezTo>
                  <a:pt x="6681301" y="534508"/>
                  <a:pt x="6680329" y="536697"/>
                  <a:pt x="6678640" y="538137"/>
                </a:cubicBezTo>
                <a:lnTo>
                  <a:pt x="6680136" y="538736"/>
                </a:lnTo>
                <a:lnTo>
                  <a:pt x="6680865" y="538736"/>
                </a:lnTo>
                <a:cubicBezTo>
                  <a:pt x="6681639" y="538533"/>
                  <a:pt x="6682536" y="537069"/>
                  <a:pt x="6683556" y="534344"/>
                </a:cubicBezTo>
                <a:cubicBezTo>
                  <a:pt x="6682638" y="532569"/>
                  <a:pt x="6682036" y="531644"/>
                  <a:pt x="6681752" y="531568"/>
                </a:cubicBezTo>
                <a:close/>
                <a:moveTo>
                  <a:pt x="1210886" y="531319"/>
                </a:moveTo>
                <a:lnTo>
                  <a:pt x="1211964" y="536714"/>
                </a:lnTo>
                <a:lnTo>
                  <a:pt x="1215201" y="536714"/>
                </a:lnTo>
                <a:lnTo>
                  <a:pt x="1216281" y="532398"/>
                </a:lnTo>
                <a:lnTo>
                  <a:pt x="1215201" y="531319"/>
                </a:lnTo>
                <a:close/>
                <a:moveTo>
                  <a:pt x="3681244" y="531050"/>
                </a:moveTo>
                <a:lnTo>
                  <a:pt x="3681244" y="532129"/>
                </a:lnTo>
                <a:lnTo>
                  <a:pt x="3683267" y="532129"/>
                </a:lnTo>
                <a:lnTo>
                  <a:pt x="3683267" y="531050"/>
                </a:lnTo>
                <a:close/>
                <a:moveTo>
                  <a:pt x="4241292" y="530933"/>
                </a:moveTo>
                <a:lnTo>
                  <a:pt x="4241292" y="531171"/>
                </a:lnTo>
                <a:lnTo>
                  <a:pt x="4244575" y="531171"/>
                </a:lnTo>
                <a:lnTo>
                  <a:pt x="4244575" y="530933"/>
                </a:lnTo>
                <a:close/>
                <a:moveTo>
                  <a:pt x="9121824" y="530246"/>
                </a:moveTo>
                <a:lnTo>
                  <a:pt x="9123349" y="535431"/>
                </a:lnTo>
                <a:cubicBezTo>
                  <a:pt x="9124701" y="534923"/>
                  <a:pt x="9125715" y="534542"/>
                  <a:pt x="9126391" y="534286"/>
                </a:cubicBezTo>
                <a:lnTo>
                  <a:pt x="9127207" y="533973"/>
                </a:lnTo>
                <a:lnTo>
                  <a:pt x="9122736" y="530246"/>
                </a:lnTo>
                <a:close/>
                <a:moveTo>
                  <a:pt x="9106247" y="529083"/>
                </a:moveTo>
                <a:lnTo>
                  <a:pt x="9106247" y="529188"/>
                </a:lnTo>
                <a:lnTo>
                  <a:pt x="9108603" y="529188"/>
                </a:lnTo>
                <a:lnTo>
                  <a:pt x="9108603" y="529083"/>
                </a:lnTo>
                <a:close/>
                <a:moveTo>
                  <a:pt x="1735404" y="528487"/>
                </a:moveTo>
                <a:lnTo>
                  <a:pt x="1734325" y="529566"/>
                </a:lnTo>
                <a:lnTo>
                  <a:pt x="1734325" y="532803"/>
                </a:lnTo>
                <a:lnTo>
                  <a:pt x="1741877" y="532803"/>
                </a:lnTo>
                <a:lnTo>
                  <a:pt x="1741877" y="531724"/>
                </a:lnTo>
                <a:cubicBezTo>
                  <a:pt x="1741157" y="529566"/>
                  <a:pt x="1738999" y="528487"/>
                  <a:pt x="1735404" y="528487"/>
                </a:cubicBezTo>
                <a:close/>
                <a:moveTo>
                  <a:pt x="9276681" y="528131"/>
                </a:moveTo>
                <a:lnTo>
                  <a:pt x="9276681" y="528607"/>
                </a:lnTo>
                <a:cubicBezTo>
                  <a:pt x="9276681" y="529665"/>
                  <a:pt x="9277298" y="530878"/>
                  <a:pt x="9278533" y="532245"/>
                </a:cubicBezTo>
                <a:lnTo>
                  <a:pt x="9278587" y="532289"/>
                </a:lnTo>
                <a:close/>
                <a:moveTo>
                  <a:pt x="2250079" y="527362"/>
                </a:moveTo>
                <a:lnTo>
                  <a:pt x="2249636" y="527859"/>
                </a:lnTo>
                <a:lnTo>
                  <a:pt x="2249636" y="529450"/>
                </a:lnTo>
                <a:lnTo>
                  <a:pt x="2253338" y="529450"/>
                </a:lnTo>
                <a:lnTo>
                  <a:pt x="2253051" y="527362"/>
                </a:lnTo>
                <a:close/>
                <a:moveTo>
                  <a:pt x="7170021" y="526648"/>
                </a:moveTo>
                <a:lnTo>
                  <a:pt x="7173258" y="526648"/>
                </a:lnTo>
                <a:lnTo>
                  <a:pt x="7173258" y="528806"/>
                </a:lnTo>
                <a:lnTo>
                  <a:pt x="7170021" y="528806"/>
                </a:lnTo>
                <a:close/>
                <a:moveTo>
                  <a:pt x="9197336" y="525943"/>
                </a:moveTo>
                <a:lnTo>
                  <a:pt x="9196038" y="526967"/>
                </a:lnTo>
                <a:lnTo>
                  <a:pt x="9195712" y="529188"/>
                </a:lnTo>
                <a:lnTo>
                  <a:pt x="9197336" y="529188"/>
                </a:lnTo>
                <a:close/>
                <a:moveTo>
                  <a:pt x="5054420" y="525116"/>
                </a:moveTo>
                <a:lnTo>
                  <a:pt x="5054420" y="526195"/>
                </a:lnTo>
                <a:lnTo>
                  <a:pt x="5056578" y="526195"/>
                </a:lnTo>
                <a:lnTo>
                  <a:pt x="5056578" y="525116"/>
                </a:lnTo>
                <a:close/>
                <a:moveTo>
                  <a:pt x="7268076" y="524490"/>
                </a:moveTo>
                <a:lnTo>
                  <a:pt x="7264704" y="527727"/>
                </a:lnTo>
                <a:lnTo>
                  <a:pt x="7264704" y="532043"/>
                </a:lnTo>
                <a:lnTo>
                  <a:pt x="7265783" y="533257"/>
                </a:lnTo>
                <a:lnTo>
                  <a:pt x="7265783" y="534336"/>
                </a:lnTo>
                <a:lnTo>
                  <a:pt x="7259309" y="538652"/>
                </a:lnTo>
                <a:lnTo>
                  <a:pt x="7250542" y="537573"/>
                </a:lnTo>
                <a:lnTo>
                  <a:pt x="7246226" y="538652"/>
                </a:lnTo>
                <a:lnTo>
                  <a:pt x="7246226" y="539731"/>
                </a:lnTo>
                <a:lnTo>
                  <a:pt x="7259309" y="539731"/>
                </a:lnTo>
                <a:lnTo>
                  <a:pt x="7262546" y="537573"/>
                </a:lnTo>
                <a:lnTo>
                  <a:pt x="7263625" y="538652"/>
                </a:lnTo>
                <a:lnTo>
                  <a:pt x="7262546" y="544047"/>
                </a:lnTo>
                <a:lnTo>
                  <a:pt x="7262546" y="546205"/>
                </a:lnTo>
                <a:cubicBezTo>
                  <a:pt x="7263086" y="550611"/>
                  <a:pt x="7264164" y="552814"/>
                  <a:pt x="7265783" y="552814"/>
                </a:cubicBezTo>
                <a:lnTo>
                  <a:pt x="7266862" y="552814"/>
                </a:lnTo>
                <a:lnTo>
                  <a:pt x="7268076" y="551735"/>
                </a:lnTo>
                <a:lnTo>
                  <a:pt x="7273471" y="540810"/>
                </a:lnTo>
                <a:cubicBezTo>
                  <a:pt x="7270594" y="540810"/>
                  <a:pt x="7269155" y="540091"/>
                  <a:pt x="7269155" y="538652"/>
                </a:cubicBezTo>
                <a:lnTo>
                  <a:pt x="7269155" y="533257"/>
                </a:lnTo>
                <a:lnTo>
                  <a:pt x="7271313" y="529885"/>
                </a:lnTo>
                <a:lnTo>
                  <a:pt x="7271313" y="526648"/>
                </a:lnTo>
                <a:lnTo>
                  <a:pt x="7269155" y="524490"/>
                </a:lnTo>
                <a:close/>
                <a:moveTo>
                  <a:pt x="7136303" y="524490"/>
                </a:moveTo>
                <a:lnTo>
                  <a:pt x="7136303" y="525569"/>
                </a:lnTo>
                <a:lnTo>
                  <a:pt x="7138461" y="525569"/>
                </a:lnTo>
                <a:lnTo>
                  <a:pt x="7138461" y="524490"/>
                </a:lnTo>
                <a:close/>
                <a:moveTo>
                  <a:pt x="5251069" y="524037"/>
                </a:moveTo>
                <a:lnTo>
                  <a:pt x="5249990" y="525116"/>
                </a:lnTo>
                <a:lnTo>
                  <a:pt x="5249990" y="526195"/>
                </a:lnTo>
                <a:cubicBezTo>
                  <a:pt x="5249990" y="531321"/>
                  <a:pt x="5252193" y="533883"/>
                  <a:pt x="5256599" y="533883"/>
                </a:cubicBezTo>
                <a:lnTo>
                  <a:pt x="5257678" y="532804"/>
                </a:lnTo>
                <a:lnTo>
                  <a:pt x="5257678" y="528353"/>
                </a:lnTo>
                <a:cubicBezTo>
                  <a:pt x="5257678" y="526915"/>
                  <a:pt x="5255475" y="525476"/>
                  <a:pt x="5251069" y="524037"/>
                </a:cubicBezTo>
                <a:close/>
                <a:moveTo>
                  <a:pt x="2044531" y="523379"/>
                </a:moveTo>
                <a:lnTo>
                  <a:pt x="2044241" y="523466"/>
                </a:lnTo>
                <a:lnTo>
                  <a:pt x="2044241" y="524055"/>
                </a:lnTo>
                <a:close/>
                <a:moveTo>
                  <a:pt x="2775315" y="523115"/>
                </a:moveTo>
                <a:lnTo>
                  <a:pt x="2775315" y="525273"/>
                </a:lnTo>
                <a:lnTo>
                  <a:pt x="2776394" y="525273"/>
                </a:lnTo>
                <a:lnTo>
                  <a:pt x="2776394" y="523115"/>
                </a:lnTo>
                <a:close/>
                <a:moveTo>
                  <a:pt x="74316" y="520040"/>
                </a:moveTo>
                <a:lnTo>
                  <a:pt x="74316" y="522063"/>
                </a:lnTo>
                <a:lnTo>
                  <a:pt x="79441" y="525165"/>
                </a:lnTo>
                <a:lnTo>
                  <a:pt x="81465" y="525165"/>
                </a:lnTo>
                <a:lnTo>
                  <a:pt x="81465" y="523142"/>
                </a:lnTo>
                <a:cubicBezTo>
                  <a:pt x="78047" y="523142"/>
                  <a:pt x="76339" y="522108"/>
                  <a:pt x="76339" y="520040"/>
                </a:cubicBezTo>
                <a:close/>
                <a:moveTo>
                  <a:pt x="8238663" y="519858"/>
                </a:moveTo>
                <a:lnTo>
                  <a:pt x="8237584" y="520937"/>
                </a:lnTo>
                <a:lnTo>
                  <a:pt x="8237584" y="524175"/>
                </a:lnTo>
                <a:lnTo>
                  <a:pt x="8244193" y="529704"/>
                </a:lnTo>
                <a:lnTo>
                  <a:pt x="8246351" y="524175"/>
                </a:lnTo>
                <a:close/>
                <a:moveTo>
                  <a:pt x="2680769" y="518799"/>
                </a:moveTo>
                <a:lnTo>
                  <a:pt x="2678610" y="520957"/>
                </a:lnTo>
                <a:lnTo>
                  <a:pt x="2678610" y="524194"/>
                </a:lnTo>
                <a:lnTo>
                  <a:pt x="2681847" y="525273"/>
                </a:lnTo>
                <a:lnTo>
                  <a:pt x="2684005" y="522036"/>
                </a:lnTo>
                <a:lnTo>
                  <a:pt x="2684005" y="520957"/>
                </a:lnTo>
                <a:lnTo>
                  <a:pt x="2681847" y="518799"/>
                </a:lnTo>
                <a:close/>
                <a:moveTo>
                  <a:pt x="1721376" y="518776"/>
                </a:moveTo>
                <a:lnTo>
                  <a:pt x="1721376" y="523092"/>
                </a:lnTo>
                <a:lnTo>
                  <a:pt x="1724613" y="526329"/>
                </a:lnTo>
                <a:lnTo>
                  <a:pt x="1725692" y="525250"/>
                </a:lnTo>
                <a:lnTo>
                  <a:pt x="1725692" y="522013"/>
                </a:lnTo>
                <a:lnTo>
                  <a:pt x="1722455" y="518776"/>
                </a:lnTo>
                <a:close/>
                <a:moveTo>
                  <a:pt x="3657776" y="518237"/>
                </a:moveTo>
                <a:lnTo>
                  <a:pt x="3654539" y="521474"/>
                </a:lnTo>
                <a:lnTo>
                  <a:pt x="3654539" y="522553"/>
                </a:lnTo>
                <a:lnTo>
                  <a:pt x="3656697" y="524711"/>
                </a:lnTo>
                <a:lnTo>
                  <a:pt x="3657776" y="524711"/>
                </a:lnTo>
                <a:lnTo>
                  <a:pt x="3660878" y="521474"/>
                </a:lnTo>
                <a:lnTo>
                  <a:pt x="3659799" y="518237"/>
                </a:lnTo>
                <a:close/>
                <a:moveTo>
                  <a:pt x="4149914" y="517576"/>
                </a:moveTo>
                <a:lnTo>
                  <a:pt x="4149914" y="520988"/>
                </a:lnTo>
                <a:lnTo>
                  <a:pt x="4154386" y="520988"/>
                </a:lnTo>
                <a:lnTo>
                  <a:pt x="4154386" y="517576"/>
                </a:lnTo>
                <a:close/>
                <a:moveTo>
                  <a:pt x="8141148" y="517566"/>
                </a:moveTo>
                <a:lnTo>
                  <a:pt x="8141148" y="519858"/>
                </a:lnTo>
                <a:lnTo>
                  <a:pt x="8142362" y="519858"/>
                </a:lnTo>
                <a:lnTo>
                  <a:pt x="8142362" y="517566"/>
                </a:lnTo>
                <a:close/>
                <a:moveTo>
                  <a:pt x="7146014" y="515723"/>
                </a:moveTo>
                <a:lnTo>
                  <a:pt x="7146014" y="516802"/>
                </a:lnTo>
                <a:lnTo>
                  <a:pt x="7148172" y="516802"/>
                </a:lnTo>
                <a:lnTo>
                  <a:pt x="7148172" y="515723"/>
                </a:lnTo>
                <a:close/>
                <a:moveTo>
                  <a:pt x="1235567" y="514999"/>
                </a:moveTo>
                <a:lnTo>
                  <a:pt x="1235567" y="517157"/>
                </a:lnTo>
                <a:lnTo>
                  <a:pt x="1236647" y="517157"/>
                </a:lnTo>
                <a:lnTo>
                  <a:pt x="1236647" y="514999"/>
                </a:lnTo>
                <a:close/>
                <a:moveTo>
                  <a:pt x="7269155" y="514644"/>
                </a:moveTo>
                <a:lnTo>
                  <a:pt x="7265783" y="518016"/>
                </a:lnTo>
                <a:lnTo>
                  <a:pt x="7265783" y="519095"/>
                </a:lnTo>
                <a:lnTo>
                  <a:pt x="7270234" y="519095"/>
                </a:lnTo>
                <a:lnTo>
                  <a:pt x="7272392" y="516802"/>
                </a:lnTo>
                <a:lnTo>
                  <a:pt x="7272392" y="514644"/>
                </a:lnTo>
                <a:close/>
                <a:moveTo>
                  <a:pt x="1601607" y="512302"/>
                </a:moveTo>
                <a:lnTo>
                  <a:pt x="1596211" y="513381"/>
                </a:lnTo>
                <a:lnTo>
                  <a:pt x="1596211" y="514460"/>
                </a:lnTo>
                <a:lnTo>
                  <a:pt x="1608081" y="520934"/>
                </a:lnTo>
                <a:lnTo>
                  <a:pt x="1609087" y="520934"/>
                </a:lnTo>
                <a:lnTo>
                  <a:pt x="1603765" y="515943"/>
                </a:lnTo>
                <a:cubicBezTo>
                  <a:pt x="1602325" y="514325"/>
                  <a:pt x="1601607" y="513111"/>
                  <a:pt x="1601607" y="512302"/>
                </a:cubicBezTo>
                <a:close/>
                <a:moveTo>
                  <a:pt x="5669034" y="511764"/>
                </a:moveTo>
                <a:lnTo>
                  <a:pt x="5666876" y="519452"/>
                </a:lnTo>
                <a:lnTo>
                  <a:pt x="5666876" y="520531"/>
                </a:lnTo>
                <a:lnTo>
                  <a:pt x="5671192" y="520531"/>
                </a:lnTo>
                <a:lnTo>
                  <a:pt x="5672271" y="517294"/>
                </a:lnTo>
                <a:lnTo>
                  <a:pt x="5671192" y="511764"/>
                </a:lnTo>
                <a:close/>
                <a:moveTo>
                  <a:pt x="8132516" y="511091"/>
                </a:moveTo>
                <a:lnTo>
                  <a:pt x="8134674" y="513249"/>
                </a:lnTo>
                <a:lnTo>
                  <a:pt x="8138990" y="513249"/>
                </a:lnTo>
                <a:lnTo>
                  <a:pt x="8138990" y="512170"/>
                </a:lnTo>
                <a:lnTo>
                  <a:pt x="8133595" y="511091"/>
                </a:lnTo>
                <a:close/>
                <a:moveTo>
                  <a:pt x="1208863" y="510683"/>
                </a:moveTo>
                <a:lnTo>
                  <a:pt x="1207783" y="518236"/>
                </a:lnTo>
                <a:lnTo>
                  <a:pt x="1207783" y="519315"/>
                </a:lnTo>
                <a:lnTo>
                  <a:pt x="1209806" y="521473"/>
                </a:lnTo>
                <a:lnTo>
                  <a:pt x="1210886" y="521473"/>
                </a:lnTo>
                <a:lnTo>
                  <a:pt x="1213044" y="519315"/>
                </a:lnTo>
                <a:cubicBezTo>
                  <a:pt x="1210886" y="516617"/>
                  <a:pt x="1209806" y="513740"/>
                  <a:pt x="1209806" y="510683"/>
                </a:cubicBezTo>
                <a:close/>
                <a:moveTo>
                  <a:pt x="2243024" y="510302"/>
                </a:moveTo>
                <a:lnTo>
                  <a:pt x="2243024" y="513581"/>
                </a:lnTo>
                <a:lnTo>
                  <a:pt x="2247495" y="513581"/>
                </a:lnTo>
                <a:lnTo>
                  <a:pt x="2247495" y="510302"/>
                </a:lnTo>
                <a:close/>
                <a:moveTo>
                  <a:pt x="5170279" y="509875"/>
                </a:moveTo>
                <a:lnTo>
                  <a:pt x="5166907" y="513112"/>
                </a:lnTo>
                <a:lnTo>
                  <a:pt x="5169065" y="515270"/>
                </a:lnTo>
                <a:lnTo>
                  <a:pt x="5170279" y="515270"/>
                </a:lnTo>
                <a:lnTo>
                  <a:pt x="5173516" y="512033"/>
                </a:lnTo>
                <a:lnTo>
                  <a:pt x="5171358" y="509875"/>
                </a:lnTo>
                <a:close/>
                <a:moveTo>
                  <a:pt x="55838" y="509789"/>
                </a:moveTo>
                <a:lnTo>
                  <a:pt x="55838" y="510733"/>
                </a:lnTo>
                <a:lnTo>
                  <a:pt x="57861" y="510733"/>
                </a:lnTo>
                <a:lnTo>
                  <a:pt x="57861" y="509789"/>
                </a:lnTo>
                <a:close/>
                <a:moveTo>
                  <a:pt x="4092522" y="509378"/>
                </a:moveTo>
                <a:lnTo>
                  <a:pt x="4092522" y="513845"/>
                </a:lnTo>
                <a:lnTo>
                  <a:pt x="4093820" y="513845"/>
                </a:lnTo>
                <a:lnTo>
                  <a:pt x="4093820" y="509378"/>
                </a:lnTo>
                <a:close/>
                <a:moveTo>
                  <a:pt x="65010" y="508710"/>
                </a:moveTo>
                <a:cubicBezTo>
                  <a:pt x="63661" y="511498"/>
                  <a:pt x="61638" y="512891"/>
                  <a:pt x="58940" y="512891"/>
                </a:cubicBezTo>
                <a:lnTo>
                  <a:pt x="58940" y="514915"/>
                </a:lnTo>
                <a:lnTo>
                  <a:pt x="59885" y="514915"/>
                </a:lnTo>
                <a:lnTo>
                  <a:pt x="65010" y="510733"/>
                </a:lnTo>
                <a:lnTo>
                  <a:pt x="66089" y="510733"/>
                </a:lnTo>
                <a:cubicBezTo>
                  <a:pt x="67078" y="510733"/>
                  <a:pt x="68786" y="513161"/>
                  <a:pt x="71214" y="518017"/>
                </a:cubicBezTo>
                <a:lnTo>
                  <a:pt x="72293" y="518017"/>
                </a:lnTo>
                <a:cubicBezTo>
                  <a:pt x="72293" y="514240"/>
                  <a:pt x="69865" y="511138"/>
                  <a:pt x="65010" y="508710"/>
                </a:cubicBezTo>
                <a:close/>
                <a:moveTo>
                  <a:pt x="70135" y="505608"/>
                </a:moveTo>
                <a:lnTo>
                  <a:pt x="70135" y="508710"/>
                </a:lnTo>
                <a:lnTo>
                  <a:pt x="73237" y="511812"/>
                </a:lnTo>
                <a:lnTo>
                  <a:pt x="74316" y="511812"/>
                </a:lnTo>
                <a:lnTo>
                  <a:pt x="74316" y="507766"/>
                </a:lnTo>
                <a:lnTo>
                  <a:pt x="72293" y="505608"/>
                </a:lnTo>
                <a:close/>
                <a:moveTo>
                  <a:pt x="1236647" y="505153"/>
                </a:moveTo>
                <a:lnTo>
                  <a:pt x="1236647" y="509604"/>
                </a:lnTo>
                <a:lnTo>
                  <a:pt x="1237591" y="509604"/>
                </a:lnTo>
                <a:lnTo>
                  <a:pt x="1237591" y="505153"/>
                </a:lnTo>
                <a:close/>
                <a:moveTo>
                  <a:pt x="9264328" y="504751"/>
                </a:moveTo>
                <a:lnTo>
                  <a:pt x="9263562" y="506085"/>
                </a:lnTo>
                <a:cubicBezTo>
                  <a:pt x="9262010" y="508249"/>
                  <a:pt x="9260070" y="510551"/>
                  <a:pt x="9257742" y="512991"/>
                </a:cubicBezTo>
                <a:lnTo>
                  <a:pt x="9250500" y="519865"/>
                </a:lnTo>
                <a:lnTo>
                  <a:pt x="9258806" y="520619"/>
                </a:lnTo>
                <a:cubicBezTo>
                  <a:pt x="9260319" y="520619"/>
                  <a:pt x="9261966" y="516544"/>
                  <a:pt x="9263746" y="508395"/>
                </a:cubicBezTo>
                <a:close/>
                <a:moveTo>
                  <a:pt x="1601607" y="504749"/>
                </a:moveTo>
                <a:lnTo>
                  <a:pt x="1600528" y="507986"/>
                </a:lnTo>
                <a:lnTo>
                  <a:pt x="1601607" y="511223"/>
                </a:lnTo>
                <a:lnTo>
                  <a:pt x="1603765" y="511223"/>
                </a:lnTo>
                <a:lnTo>
                  <a:pt x="1602686" y="504749"/>
                </a:lnTo>
                <a:close/>
                <a:moveTo>
                  <a:pt x="210540" y="504664"/>
                </a:moveTo>
                <a:lnTo>
                  <a:pt x="207438" y="507766"/>
                </a:lnTo>
                <a:lnTo>
                  <a:pt x="207438" y="510733"/>
                </a:lnTo>
                <a:lnTo>
                  <a:pt x="208517" y="510733"/>
                </a:lnTo>
                <a:lnTo>
                  <a:pt x="210540" y="506687"/>
                </a:lnTo>
                <a:close/>
                <a:moveTo>
                  <a:pt x="6664646" y="503032"/>
                </a:moveTo>
                <a:lnTo>
                  <a:pt x="6664646" y="507369"/>
                </a:lnTo>
                <a:lnTo>
                  <a:pt x="6665945" y="507369"/>
                </a:lnTo>
                <a:lnTo>
                  <a:pt x="6665945" y="503032"/>
                </a:lnTo>
                <a:close/>
                <a:moveTo>
                  <a:pt x="1082618" y="502995"/>
                </a:moveTo>
                <a:cubicBezTo>
                  <a:pt x="1080370" y="505962"/>
                  <a:pt x="1078258" y="507446"/>
                  <a:pt x="1076280" y="507446"/>
                </a:cubicBezTo>
                <a:lnTo>
                  <a:pt x="1076280" y="511762"/>
                </a:lnTo>
                <a:lnTo>
                  <a:pt x="1078438" y="511762"/>
                </a:lnTo>
                <a:cubicBezTo>
                  <a:pt x="1078976" y="507356"/>
                  <a:pt x="1081090" y="505153"/>
                  <a:pt x="1084777" y="505153"/>
                </a:cubicBezTo>
                <a:lnTo>
                  <a:pt x="1084777" y="502995"/>
                </a:lnTo>
                <a:close/>
                <a:moveTo>
                  <a:pt x="2244215" y="502897"/>
                </a:moveTo>
                <a:lnTo>
                  <a:pt x="2244215" y="503794"/>
                </a:lnTo>
                <a:lnTo>
                  <a:pt x="2248555" y="503794"/>
                </a:lnTo>
                <a:lnTo>
                  <a:pt x="2248555" y="502897"/>
                </a:lnTo>
                <a:close/>
                <a:moveTo>
                  <a:pt x="7173258" y="501561"/>
                </a:moveTo>
                <a:cubicBezTo>
                  <a:pt x="7170741" y="501561"/>
                  <a:pt x="7166740" y="504484"/>
                  <a:pt x="7161255" y="510328"/>
                </a:cubicBezTo>
                <a:lnTo>
                  <a:pt x="7153702" y="513565"/>
                </a:lnTo>
                <a:lnTo>
                  <a:pt x="7152622" y="513565"/>
                </a:lnTo>
                <a:lnTo>
                  <a:pt x="7152622" y="514644"/>
                </a:lnTo>
                <a:lnTo>
                  <a:pt x="7155860" y="515723"/>
                </a:lnTo>
                <a:cubicBezTo>
                  <a:pt x="7155860" y="514284"/>
                  <a:pt x="7158782" y="513205"/>
                  <a:pt x="7164626" y="512486"/>
                </a:cubicBezTo>
                <a:cubicBezTo>
                  <a:pt x="7164626" y="510688"/>
                  <a:pt x="7167863" y="507046"/>
                  <a:pt x="7174337" y="501561"/>
                </a:cubicBezTo>
                <a:close/>
                <a:moveTo>
                  <a:pt x="2107627" y="500807"/>
                </a:moveTo>
                <a:lnTo>
                  <a:pt x="2108785" y="502897"/>
                </a:lnTo>
                <a:lnTo>
                  <a:pt x="2109522" y="502897"/>
                </a:lnTo>
                <a:lnTo>
                  <a:pt x="2110121" y="502334"/>
                </a:lnTo>
                <a:lnTo>
                  <a:pt x="2110121" y="501097"/>
                </a:lnTo>
                <a:cubicBezTo>
                  <a:pt x="2110121" y="501118"/>
                  <a:pt x="2109797" y="501090"/>
                  <a:pt x="2109149" y="501010"/>
                </a:cubicBezTo>
                <a:close/>
                <a:moveTo>
                  <a:pt x="2129562" y="500621"/>
                </a:moveTo>
                <a:cubicBezTo>
                  <a:pt x="2129722" y="501508"/>
                  <a:pt x="2129756" y="501787"/>
                  <a:pt x="2129669" y="501455"/>
                </a:cubicBezTo>
                <a:lnTo>
                  <a:pt x="2129908" y="501839"/>
                </a:lnTo>
                <a:cubicBezTo>
                  <a:pt x="2129677" y="501649"/>
                  <a:pt x="2129562" y="501243"/>
                  <a:pt x="2129562" y="500621"/>
                </a:cubicBezTo>
                <a:close/>
                <a:moveTo>
                  <a:pt x="218768" y="500483"/>
                </a:moveTo>
                <a:cubicBezTo>
                  <a:pt x="218768" y="505608"/>
                  <a:pt x="216385" y="508710"/>
                  <a:pt x="211619" y="509789"/>
                </a:cubicBezTo>
                <a:lnTo>
                  <a:pt x="211619" y="510733"/>
                </a:lnTo>
                <a:lnTo>
                  <a:pt x="217689" y="511812"/>
                </a:lnTo>
                <a:lnTo>
                  <a:pt x="216745" y="510733"/>
                </a:lnTo>
                <a:lnTo>
                  <a:pt x="216745" y="509789"/>
                </a:lnTo>
                <a:lnTo>
                  <a:pt x="219712" y="504664"/>
                </a:lnTo>
                <a:lnTo>
                  <a:pt x="219712" y="500483"/>
                </a:lnTo>
                <a:close/>
                <a:moveTo>
                  <a:pt x="1608081" y="500433"/>
                </a:moveTo>
                <a:cubicBezTo>
                  <a:pt x="1606640" y="500433"/>
                  <a:pt x="1605923" y="501512"/>
                  <a:pt x="1605923" y="503670"/>
                </a:cubicBezTo>
                <a:lnTo>
                  <a:pt x="1605923" y="504749"/>
                </a:lnTo>
                <a:lnTo>
                  <a:pt x="1607002" y="504749"/>
                </a:lnTo>
                <a:close/>
                <a:moveTo>
                  <a:pt x="1235567" y="498679"/>
                </a:moveTo>
                <a:lnTo>
                  <a:pt x="1235567" y="500837"/>
                </a:lnTo>
                <a:lnTo>
                  <a:pt x="1236647" y="500837"/>
                </a:lnTo>
                <a:lnTo>
                  <a:pt x="1236647" y="498679"/>
                </a:lnTo>
                <a:close/>
                <a:moveTo>
                  <a:pt x="7176495" y="498324"/>
                </a:moveTo>
                <a:lnTo>
                  <a:pt x="7176495" y="500482"/>
                </a:lnTo>
                <a:lnTo>
                  <a:pt x="7177574" y="500482"/>
                </a:lnTo>
                <a:lnTo>
                  <a:pt x="7177574" y="498324"/>
                </a:lnTo>
                <a:close/>
                <a:moveTo>
                  <a:pt x="2643812" y="498163"/>
                </a:moveTo>
                <a:lnTo>
                  <a:pt x="2643812" y="499242"/>
                </a:lnTo>
                <a:lnTo>
                  <a:pt x="2648129" y="500321"/>
                </a:lnTo>
                <a:cubicBezTo>
                  <a:pt x="2648129" y="498883"/>
                  <a:pt x="2647049" y="498163"/>
                  <a:pt x="2644891" y="498163"/>
                </a:cubicBezTo>
                <a:close/>
                <a:moveTo>
                  <a:pt x="3246015" y="498140"/>
                </a:moveTo>
                <a:lnTo>
                  <a:pt x="3243722" y="500433"/>
                </a:lnTo>
                <a:lnTo>
                  <a:pt x="3244801" y="503535"/>
                </a:lnTo>
                <a:lnTo>
                  <a:pt x="3249252" y="503535"/>
                </a:lnTo>
                <a:lnTo>
                  <a:pt x="3249252" y="501377"/>
                </a:lnTo>
                <a:lnTo>
                  <a:pt x="3250466" y="501377"/>
                </a:lnTo>
                <a:lnTo>
                  <a:pt x="3249252" y="498140"/>
                </a:lnTo>
                <a:close/>
                <a:moveTo>
                  <a:pt x="3680165" y="498006"/>
                </a:moveTo>
                <a:lnTo>
                  <a:pt x="3678007" y="506638"/>
                </a:lnTo>
                <a:lnTo>
                  <a:pt x="3680165" y="511898"/>
                </a:lnTo>
                <a:lnTo>
                  <a:pt x="3679086" y="521474"/>
                </a:lnTo>
                <a:lnTo>
                  <a:pt x="3679086" y="522553"/>
                </a:lnTo>
                <a:cubicBezTo>
                  <a:pt x="3679086" y="523992"/>
                  <a:pt x="3680839" y="524711"/>
                  <a:pt x="3684346" y="524711"/>
                </a:cubicBezTo>
                <a:lnTo>
                  <a:pt x="3687583" y="527948"/>
                </a:lnTo>
                <a:lnTo>
                  <a:pt x="3688662" y="526869"/>
                </a:lnTo>
                <a:cubicBezTo>
                  <a:pt x="3699272" y="527409"/>
                  <a:pt x="3704578" y="528802"/>
                  <a:pt x="3704578" y="531050"/>
                </a:cubicBezTo>
                <a:lnTo>
                  <a:pt x="3704578" y="532129"/>
                </a:lnTo>
                <a:lnTo>
                  <a:pt x="3701475" y="535366"/>
                </a:lnTo>
                <a:lnTo>
                  <a:pt x="3684346" y="535366"/>
                </a:lnTo>
                <a:lnTo>
                  <a:pt x="3683267" y="542784"/>
                </a:lnTo>
                <a:lnTo>
                  <a:pt x="3683267" y="551416"/>
                </a:lnTo>
                <a:lnTo>
                  <a:pt x="3680165" y="555598"/>
                </a:lnTo>
                <a:lnTo>
                  <a:pt x="3680165" y="558835"/>
                </a:lnTo>
                <a:lnTo>
                  <a:pt x="3702554" y="555598"/>
                </a:lnTo>
                <a:lnTo>
                  <a:pt x="3718470" y="555598"/>
                </a:lnTo>
                <a:lnTo>
                  <a:pt x="3721707" y="557755"/>
                </a:lnTo>
                <a:lnTo>
                  <a:pt x="3728046" y="557755"/>
                </a:lnTo>
                <a:cubicBezTo>
                  <a:pt x="3730024" y="556497"/>
                  <a:pt x="3734655" y="549393"/>
                  <a:pt x="3741938" y="536445"/>
                </a:cubicBezTo>
                <a:lnTo>
                  <a:pt x="3729125" y="534287"/>
                </a:lnTo>
                <a:lnTo>
                  <a:pt x="3711052" y="535366"/>
                </a:lnTo>
                <a:lnTo>
                  <a:pt x="3707815" y="532129"/>
                </a:lnTo>
                <a:cubicBezTo>
                  <a:pt x="3707815" y="527364"/>
                  <a:pt x="3712445" y="524531"/>
                  <a:pt x="3721707" y="523632"/>
                </a:cubicBezTo>
                <a:lnTo>
                  <a:pt x="3724944" y="516214"/>
                </a:lnTo>
                <a:cubicBezTo>
                  <a:pt x="3718200" y="514595"/>
                  <a:pt x="3712850" y="510684"/>
                  <a:pt x="3708894" y="504480"/>
                </a:cubicBezTo>
                <a:lnTo>
                  <a:pt x="3704578" y="500164"/>
                </a:lnTo>
                <a:lnTo>
                  <a:pt x="3685425" y="500164"/>
                </a:lnTo>
                <a:lnTo>
                  <a:pt x="3682188" y="498006"/>
                </a:lnTo>
                <a:close/>
                <a:moveTo>
                  <a:pt x="8136832" y="497873"/>
                </a:moveTo>
                <a:lnTo>
                  <a:pt x="8136832" y="500167"/>
                </a:lnTo>
                <a:lnTo>
                  <a:pt x="8137911" y="500167"/>
                </a:lnTo>
                <a:lnTo>
                  <a:pt x="8137911" y="497873"/>
                </a:lnTo>
                <a:close/>
                <a:moveTo>
                  <a:pt x="8250667" y="496795"/>
                </a:moveTo>
                <a:cubicBezTo>
                  <a:pt x="8250667" y="499043"/>
                  <a:pt x="8249228" y="500886"/>
                  <a:pt x="8246351" y="502325"/>
                </a:cubicBezTo>
                <a:lnTo>
                  <a:pt x="8242979" y="502325"/>
                </a:lnTo>
                <a:lnTo>
                  <a:pt x="8239742" y="500167"/>
                </a:lnTo>
                <a:lnTo>
                  <a:pt x="8237584" y="500167"/>
                </a:lnTo>
                <a:lnTo>
                  <a:pt x="8237584" y="502325"/>
                </a:lnTo>
                <a:lnTo>
                  <a:pt x="8247430" y="511091"/>
                </a:lnTo>
                <a:lnTo>
                  <a:pt x="8248509" y="511091"/>
                </a:lnTo>
                <a:lnTo>
                  <a:pt x="8252960" y="506641"/>
                </a:lnTo>
                <a:lnTo>
                  <a:pt x="8252960" y="496795"/>
                </a:lnTo>
                <a:close/>
                <a:moveTo>
                  <a:pt x="8140069" y="495716"/>
                </a:moveTo>
                <a:lnTo>
                  <a:pt x="8140069" y="496795"/>
                </a:lnTo>
                <a:lnTo>
                  <a:pt x="8143441" y="496795"/>
                </a:lnTo>
                <a:lnTo>
                  <a:pt x="8143441" y="495716"/>
                </a:lnTo>
                <a:close/>
                <a:moveTo>
                  <a:pt x="8124828" y="495716"/>
                </a:moveTo>
                <a:lnTo>
                  <a:pt x="8116061" y="497873"/>
                </a:lnTo>
                <a:lnTo>
                  <a:pt x="8116061" y="498952"/>
                </a:lnTo>
                <a:lnTo>
                  <a:pt x="8120377" y="503404"/>
                </a:lnTo>
                <a:lnTo>
                  <a:pt x="8125907" y="503404"/>
                </a:lnTo>
                <a:lnTo>
                  <a:pt x="8125907" y="497873"/>
                </a:lnTo>
                <a:lnTo>
                  <a:pt x="8124828" y="496795"/>
                </a:lnTo>
                <a:close/>
                <a:moveTo>
                  <a:pt x="222814" y="495358"/>
                </a:moveTo>
                <a:lnTo>
                  <a:pt x="222814" y="497516"/>
                </a:lnTo>
                <a:lnTo>
                  <a:pt x="223893" y="497516"/>
                </a:lnTo>
                <a:lnTo>
                  <a:pt x="223893" y="495358"/>
                </a:lnTo>
                <a:close/>
                <a:moveTo>
                  <a:pt x="2243024" y="494167"/>
                </a:moveTo>
                <a:lnTo>
                  <a:pt x="2243024" y="497447"/>
                </a:lnTo>
                <a:lnTo>
                  <a:pt x="2247495" y="497447"/>
                </a:lnTo>
                <a:lnTo>
                  <a:pt x="2247495" y="494167"/>
                </a:lnTo>
                <a:close/>
                <a:moveTo>
                  <a:pt x="1607002" y="493959"/>
                </a:moveTo>
                <a:lnTo>
                  <a:pt x="1607002" y="495038"/>
                </a:lnTo>
                <a:lnTo>
                  <a:pt x="1608081" y="499354"/>
                </a:lnTo>
                <a:lnTo>
                  <a:pt x="1611317" y="499354"/>
                </a:lnTo>
                <a:lnTo>
                  <a:pt x="1608081" y="493959"/>
                </a:lnTo>
                <a:close/>
                <a:moveTo>
                  <a:pt x="4251395" y="492291"/>
                </a:moveTo>
                <a:cubicBezTo>
                  <a:pt x="4251551" y="492291"/>
                  <a:pt x="4251437" y="494523"/>
                  <a:pt x="4251054" y="498988"/>
                </a:cubicBezTo>
                <a:lnTo>
                  <a:pt x="4251216" y="499195"/>
                </a:lnTo>
                <a:cubicBezTo>
                  <a:pt x="4254474" y="497499"/>
                  <a:pt x="4256103" y="496120"/>
                  <a:pt x="4256103" y="495058"/>
                </a:cubicBezTo>
                <a:lnTo>
                  <a:pt x="4252531" y="492291"/>
                </a:lnTo>
                <a:close/>
                <a:moveTo>
                  <a:pt x="212564" y="491311"/>
                </a:moveTo>
                <a:lnTo>
                  <a:pt x="210540" y="494414"/>
                </a:lnTo>
                <a:lnTo>
                  <a:pt x="210540" y="500483"/>
                </a:lnTo>
                <a:lnTo>
                  <a:pt x="212564" y="502641"/>
                </a:lnTo>
                <a:lnTo>
                  <a:pt x="213643" y="497516"/>
                </a:lnTo>
                <a:lnTo>
                  <a:pt x="212564" y="496437"/>
                </a:lnTo>
                <a:lnTo>
                  <a:pt x="212564" y="495358"/>
                </a:lnTo>
                <a:lnTo>
                  <a:pt x="214587" y="492390"/>
                </a:lnTo>
                <a:lnTo>
                  <a:pt x="213643" y="491311"/>
                </a:lnTo>
                <a:close/>
                <a:moveTo>
                  <a:pt x="3581976" y="489509"/>
                </a:moveTo>
                <a:lnTo>
                  <a:pt x="3581976" y="491667"/>
                </a:lnTo>
                <a:lnTo>
                  <a:pt x="3585213" y="491667"/>
                </a:lnTo>
                <a:lnTo>
                  <a:pt x="3585213" y="489509"/>
                </a:lnTo>
                <a:close/>
                <a:moveTo>
                  <a:pt x="2559110" y="489396"/>
                </a:moveTo>
                <a:lnTo>
                  <a:pt x="2564505" y="489396"/>
                </a:lnTo>
                <a:cubicBezTo>
                  <a:pt x="2567742" y="492724"/>
                  <a:pt x="2573542" y="496005"/>
                  <a:pt x="2581904" y="499242"/>
                </a:cubicBezTo>
                <a:cubicBezTo>
                  <a:pt x="2581904" y="500681"/>
                  <a:pt x="2585905" y="501760"/>
                  <a:pt x="2593908" y="502480"/>
                </a:cubicBezTo>
                <a:cubicBezTo>
                  <a:pt x="2597505" y="506616"/>
                  <a:pt x="2599303" y="509853"/>
                  <a:pt x="2599303" y="512190"/>
                </a:cubicBezTo>
                <a:lnTo>
                  <a:pt x="2599303" y="516641"/>
                </a:lnTo>
                <a:cubicBezTo>
                  <a:pt x="2595527" y="536153"/>
                  <a:pt x="2591165" y="545909"/>
                  <a:pt x="2586221" y="545909"/>
                </a:cubicBezTo>
                <a:lnTo>
                  <a:pt x="2585141" y="546988"/>
                </a:lnTo>
                <a:lnTo>
                  <a:pt x="2574351" y="545909"/>
                </a:lnTo>
                <a:lnTo>
                  <a:pt x="2563427" y="548067"/>
                </a:lnTo>
                <a:cubicBezTo>
                  <a:pt x="2559829" y="547168"/>
                  <a:pt x="2558032" y="546089"/>
                  <a:pt x="2558032" y="544830"/>
                </a:cubicBezTo>
                <a:lnTo>
                  <a:pt x="2558032" y="541593"/>
                </a:lnTo>
                <a:lnTo>
                  <a:pt x="2561268" y="537277"/>
                </a:lnTo>
                <a:lnTo>
                  <a:pt x="2561268" y="536198"/>
                </a:lnTo>
                <a:lnTo>
                  <a:pt x="2555873" y="527431"/>
                </a:lnTo>
                <a:lnTo>
                  <a:pt x="2555873" y="526352"/>
                </a:lnTo>
                <a:lnTo>
                  <a:pt x="2556952" y="510032"/>
                </a:lnTo>
                <a:lnTo>
                  <a:pt x="2554795" y="496005"/>
                </a:lnTo>
                <a:close/>
                <a:moveTo>
                  <a:pt x="1091250" y="488968"/>
                </a:moveTo>
                <a:lnTo>
                  <a:pt x="1083698" y="497600"/>
                </a:lnTo>
                <a:lnTo>
                  <a:pt x="1082618" y="497600"/>
                </a:lnTo>
                <a:lnTo>
                  <a:pt x="1082618" y="499758"/>
                </a:lnTo>
                <a:lnTo>
                  <a:pt x="1084777" y="499758"/>
                </a:lnTo>
                <a:lnTo>
                  <a:pt x="1085855" y="500837"/>
                </a:lnTo>
                <a:lnTo>
                  <a:pt x="1086934" y="499758"/>
                </a:lnTo>
                <a:close/>
                <a:moveTo>
                  <a:pt x="9106749" y="488882"/>
                </a:moveTo>
                <a:lnTo>
                  <a:pt x="9106643" y="488987"/>
                </a:lnTo>
                <a:lnTo>
                  <a:pt x="9108091" y="488987"/>
                </a:lnTo>
                <a:lnTo>
                  <a:pt x="9108019" y="488882"/>
                </a:lnTo>
                <a:close/>
                <a:moveTo>
                  <a:pt x="3734520" y="488430"/>
                </a:moveTo>
                <a:lnTo>
                  <a:pt x="3734520" y="490588"/>
                </a:lnTo>
                <a:lnTo>
                  <a:pt x="3735599" y="490588"/>
                </a:lnTo>
                <a:lnTo>
                  <a:pt x="3735599" y="488430"/>
                </a:lnTo>
                <a:close/>
                <a:moveTo>
                  <a:pt x="7254993" y="487399"/>
                </a:moveTo>
                <a:lnTo>
                  <a:pt x="7254993" y="488613"/>
                </a:lnTo>
                <a:lnTo>
                  <a:pt x="7257151" y="488613"/>
                </a:lnTo>
                <a:lnTo>
                  <a:pt x="7257151" y="487399"/>
                </a:lnTo>
                <a:close/>
                <a:moveTo>
                  <a:pt x="5165828" y="485733"/>
                </a:moveTo>
                <a:lnTo>
                  <a:pt x="5161512" y="489105"/>
                </a:lnTo>
                <a:lnTo>
                  <a:pt x="5161512" y="492342"/>
                </a:lnTo>
                <a:lnTo>
                  <a:pt x="5163670" y="492342"/>
                </a:lnTo>
                <a:lnTo>
                  <a:pt x="5171358" y="491263"/>
                </a:lnTo>
                <a:lnTo>
                  <a:pt x="5171358" y="490184"/>
                </a:lnTo>
                <a:close/>
                <a:moveTo>
                  <a:pt x="5664718" y="485598"/>
                </a:moveTo>
                <a:lnTo>
                  <a:pt x="5661346" y="488835"/>
                </a:lnTo>
                <a:lnTo>
                  <a:pt x="5664718" y="492072"/>
                </a:lnTo>
                <a:cubicBezTo>
                  <a:pt x="5664718" y="490274"/>
                  <a:pt x="5666157" y="489195"/>
                  <a:pt x="5669034" y="488835"/>
                </a:cubicBezTo>
                <a:lnTo>
                  <a:pt x="5665797" y="485598"/>
                </a:lnTo>
                <a:close/>
                <a:moveTo>
                  <a:pt x="1610239" y="485326"/>
                </a:moveTo>
                <a:lnTo>
                  <a:pt x="1610239" y="488563"/>
                </a:lnTo>
                <a:lnTo>
                  <a:pt x="1611317" y="488563"/>
                </a:lnTo>
                <a:lnTo>
                  <a:pt x="1611317" y="485326"/>
                </a:lnTo>
                <a:close/>
                <a:moveTo>
                  <a:pt x="2698168" y="485080"/>
                </a:moveTo>
                <a:cubicBezTo>
                  <a:pt x="2701044" y="486159"/>
                  <a:pt x="2702483" y="487238"/>
                  <a:pt x="2702483" y="488318"/>
                </a:cubicBezTo>
                <a:lnTo>
                  <a:pt x="2713274" y="487238"/>
                </a:lnTo>
                <a:lnTo>
                  <a:pt x="2720961" y="487238"/>
                </a:lnTo>
                <a:lnTo>
                  <a:pt x="2729594" y="489396"/>
                </a:lnTo>
                <a:lnTo>
                  <a:pt x="2734044" y="488318"/>
                </a:lnTo>
                <a:lnTo>
                  <a:pt x="2736201" y="491555"/>
                </a:lnTo>
                <a:lnTo>
                  <a:pt x="2736201" y="492768"/>
                </a:lnTo>
                <a:cubicBezTo>
                  <a:pt x="2736201" y="497084"/>
                  <a:pt x="2733640" y="499962"/>
                  <a:pt x="2728515" y="501400"/>
                </a:cubicBezTo>
                <a:lnTo>
                  <a:pt x="2729594" y="502480"/>
                </a:lnTo>
                <a:lnTo>
                  <a:pt x="2729594" y="505717"/>
                </a:lnTo>
                <a:lnTo>
                  <a:pt x="2725278" y="512190"/>
                </a:lnTo>
                <a:cubicBezTo>
                  <a:pt x="2729594" y="516776"/>
                  <a:pt x="2731752" y="520058"/>
                  <a:pt x="2731752" y="522036"/>
                </a:cubicBezTo>
                <a:lnTo>
                  <a:pt x="2732831" y="523115"/>
                </a:lnTo>
                <a:cubicBezTo>
                  <a:pt x="2736696" y="521497"/>
                  <a:pt x="2741417" y="517136"/>
                  <a:pt x="2746992" y="510032"/>
                </a:cubicBezTo>
                <a:lnTo>
                  <a:pt x="2745914" y="508953"/>
                </a:lnTo>
                <a:lnTo>
                  <a:pt x="2745914" y="507874"/>
                </a:lnTo>
                <a:cubicBezTo>
                  <a:pt x="2745914" y="506616"/>
                  <a:pt x="2748431" y="505177"/>
                  <a:pt x="2753466" y="503558"/>
                </a:cubicBezTo>
                <a:cubicBezTo>
                  <a:pt x="2768032" y="508414"/>
                  <a:pt x="2775315" y="514573"/>
                  <a:pt x="2775315" y="522036"/>
                </a:cubicBezTo>
                <a:lnTo>
                  <a:pt x="2776394" y="520957"/>
                </a:lnTo>
                <a:lnTo>
                  <a:pt x="2777474" y="520957"/>
                </a:lnTo>
                <a:lnTo>
                  <a:pt x="2780711" y="524194"/>
                </a:lnTo>
                <a:lnTo>
                  <a:pt x="2780711" y="527431"/>
                </a:lnTo>
                <a:lnTo>
                  <a:pt x="2778553" y="529589"/>
                </a:lnTo>
                <a:lnTo>
                  <a:pt x="2777474" y="529589"/>
                </a:lnTo>
                <a:lnTo>
                  <a:pt x="2776394" y="528510"/>
                </a:lnTo>
                <a:cubicBezTo>
                  <a:pt x="2769112" y="528510"/>
                  <a:pt x="2762592" y="532152"/>
                  <a:pt x="2756838" y="539435"/>
                </a:cubicBezTo>
                <a:lnTo>
                  <a:pt x="2731752" y="543751"/>
                </a:lnTo>
                <a:lnTo>
                  <a:pt x="2731752" y="550225"/>
                </a:lnTo>
                <a:cubicBezTo>
                  <a:pt x="2731752" y="557509"/>
                  <a:pt x="2731031" y="561150"/>
                  <a:pt x="2729594" y="561150"/>
                </a:cubicBezTo>
                <a:lnTo>
                  <a:pt x="2731752" y="566545"/>
                </a:lnTo>
                <a:lnTo>
                  <a:pt x="2730672" y="581786"/>
                </a:lnTo>
                <a:cubicBezTo>
                  <a:pt x="2730672" y="586821"/>
                  <a:pt x="2735393" y="589339"/>
                  <a:pt x="2744833" y="589339"/>
                </a:cubicBezTo>
                <a:lnTo>
                  <a:pt x="2745914" y="589339"/>
                </a:lnTo>
                <a:cubicBezTo>
                  <a:pt x="2752836" y="584484"/>
                  <a:pt x="2758277" y="578324"/>
                  <a:pt x="2762233" y="570861"/>
                </a:cubicBezTo>
                <a:lnTo>
                  <a:pt x="2767627" y="569782"/>
                </a:lnTo>
                <a:cubicBezTo>
                  <a:pt x="2770864" y="577605"/>
                  <a:pt x="2775946" y="584484"/>
                  <a:pt x="2782868" y="590418"/>
                </a:cubicBezTo>
                <a:lnTo>
                  <a:pt x="2778553" y="607817"/>
                </a:lnTo>
                <a:lnTo>
                  <a:pt x="2779631" y="611054"/>
                </a:lnTo>
                <a:cubicBezTo>
                  <a:pt x="2779631" y="612672"/>
                  <a:pt x="2767313" y="614875"/>
                  <a:pt x="2742676" y="617663"/>
                </a:cubicBezTo>
                <a:lnTo>
                  <a:pt x="2742676" y="619821"/>
                </a:lnTo>
                <a:cubicBezTo>
                  <a:pt x="2745194" y="619821"/>
                  <a:pt x="2748790" y="622698"/>
                  <a:pt x="2753466" y="628453"/>
                </a:cubicBezTo>
                <a:cubicBezTo>
                  <a:pt x="2759130" y="628453"/>
                  <a:pt x="2765290" y="634612"/>
                  <a:pt x="2771944" y="646931"/>
                </a:cubicBezTo>
                <a:lnTo>
                  <a:pt x="2771944" y="648010"/>
                </a:lnTo>
                <a:cubicBezTo>
                  <a:pt x="2771944" y="650168"/>
                  <a:pt x="2770505" y="651247"/>
                  <a:pt x="2767627" y="651247"/>
                </a:cubicBezTo>
                <a:cubicBezTo>
                  <a:pt x="2761874" y="651247"/>
                  <a:pt x="2758996" y="658126"/>
                  <a:pt x="2758996" y="671883"/>
                </a:cubicBezTo>
                <a:lnTo>
                  <a:pt x="2762233" y="703444"/>
                </a:lnTo>
                <a:cubicBezTo>
                  <a:pt x="2759176" y="703444"/>
                  <a:pt x="2757377" y="707760"/>
                  <a:pt x="2756838" y="716392"/>
                </a:cubicBezTo>
                <a:lnTo>
                  <a:pt x="2757918" y="723000"/>
                </a:lnTo>
                <a:lnTo>
                  <a:pt x="2757918" y="724080"/>
                </a:lnTo>
                <a:lnTo>
                  <a:pt x="2754681" y="737028"/>
                </a:lnTo>
                <a:lnTo>
                  <a:pt x="2758996" y="741478"/>
                </a:lnTo>
                <a:lnTo>
                  <a:pt x="2755760" y="744715"/>
                </a:lnTo>
                <a:lnTo>
                  <a:pt x="2749150" y="743636"/>
                </a:lnTo>
                <a:lnTo>
                  <a:pt x="2731752" y="744715"/>
                </a:lnTo>
                <a:lnTo>
                  <a:pt x="2726356" y="744715"/>
                </a:lnTo>
                <a:cubicBezTo>
                  <a:pt x="2718443" y="744715"/>
                  <a:pt x="2714487" y="743636"/>
                  <a:pt x="2714487" y="741478"/>
                </a:cubicBezTo>
                <a:lnTo>
                  <a:pt x="2714487" y="738242"/>
                </a:lnTo>
                <a:lnTo>
                  <a:pt x="2717724" y="733791"/>
                </a:lnTo>
                <a:lnTo>
                  <a:pt x="2717724" y="731632"/>
                </a:lnTo>
                <a:cubicBezTo>
                  <a:pt x="2714037" y="728036"/>
                  <a:pt x="2709676" y="726237"/>
                  <a:pt x="2704641" y="726237"/>
                </a:cubicBezTo>
                <a:lnTo>
                  <a:pt x="2669843" y="731632"/>
                </a:lnTo>
                <a:lnTo>
                  <a:pt x="2664448" y="737028"/>
                </a:lnTo>
                <a:lnTo>
                  <a:pt x="2665528" y="745795"/>
                </a:lnTo>
                <a:lnTo>
                  <a:pt x="2664448" y="746874"/>
                </a:lnTo>
                <a:lnTo>
                  <a:pt x="2662291" y="746874"/>
                </a:lnTo>
                <a:lnTo>
                  <a:pt x="2653659" y="737028"/>
                </a:lnTo>
                <a:lnTo>
                  <a:pt x="2651366" y="739320"/>
                </a:lnTo>
                <a:lnTo>
                  <a:pt x="2651366" y="740400"/>
                </a:lnTo>
                <a:lnTo>
                  <a:pt x="2652580" y="745795"/>
                </a:lnTo>
                <a:lnTo>
                  <a:pt x="2647049" y="747952"/>
                </a:lnTo>
                <a:cubicBezTo>
                  <a:pt x="2634011" y="744536"/>
                  <a:pt x="2627494" y="739815"/>
                  <a:pt x="2627494" y="733791"/>
                </a:cubicBezTo>
                <a:cubicBezTo>
                  <a:pt x="2627494" y="728755"/>
                  <a:pt x="2626053" y="724799"/>
                  <a:pt x="2623177" y="721922"/>
                </a:cubicBezTo>
                <a:lnTo>
                  <a:pt x="2624255" y="708839"/>
                </a:lnTo>
                <a:lnTo>
                  <a:pt x="2623177" y="681729"/>
                </a:lnTo>
                <a:lnTo>
                  <a:pt x="2622098" y="681729"/>
                </a:lnTo>
                <a:cubicBezTo>
                  <a:pt x="2617601" y="686944"/>
                  <a:pt x="2613240" y="689821"/>
                  <a:pt x="2609014" y="690361"/>
                </a:cubicBezTo>
                <a:lnTo>
                  <a:pt x="2593908" y="703444"/>
                </a:lnTo>
                <a:cubicBezTo>
                  <a:pt x="2593908" y="709198"/>
                  <a:pt x="2585186" y="716077"/>
                  <a:pt x="2567742" y="724080"/>
                </a:cubicBezTo>
                <a:cubicBezTo>
                  <a:pt x="2566124" y="724080"/>
                  <a:pt x="2564686" y="726597"/>
                  <a:pt x="2563427" y="731632"/>
                </a:cubicBezTo>
                <a:lnTo>
                  <a:pt x="2558032" y="734870"/>
                </a:lnTo>
                <a:lnTo>
                  <a:pt x="2553715" y="733791"/>
                </a:lnTo>
                <a:lnTo>
                  <a:pt x="2547107" y="738242"/>
                </a:lnTo>
                <a:lnTo>
                  <a:pt x="2546028" y="738242"/>
                </a:lnTo>
                <a:cubicBezTo>
                  <a:pt x="2544948" y="738242"/>
                  <a:pt x="2540633" y="729879"/>
                  <a:pt x="2533080" y="713155"/>
                </a:cubicBezTo>
                <a:lnTo>
                  <a:pt x="2524313" y="689282"/>
                </a:lnTo>
                <a:lnTo>
                  <a:pt x="2528629" y="686045"/>
                </a:lnTo>
                <a:lnTo>
                  <a:pt x="2537396" y="688203"/>
                </a:lnTo>
                <a:lnTo>
                  <a:pt x="2551558" y="688203"/>
                </a:lnTo>
                <a:cubicBezTo>
                  <a:pt x="2551558" y="685326"/>
                  <a:pt x="2552996" y="683887"/>
                  <a:pt x="2555873" y="683887"/>
                </a:cubicBezTo>
                <a:lnTo>
                  <a:pt x="2555873" y="681729"/>
                </a:lnTo>
                <a:cubicBezTo>
                  <a:pt x="2552277" y="681729"/>
                  <a:pt x="2550479" y="680650"/>
                  <a:pt x="2550479" y="678492"/>
                </a:cubicBezTo>
                <a:lnTo>
                  <a:pt x="2550479" y="676199"/>
                </a:lnTo>
                <a:lnTo>
                  <a:pt x="2553715" y="671883"/>
                </a:lnTo>
                <a:lnTo>
                  <a:pt x="2550479" y="665409"/>
                </a:lnTo>
                <a:lnTo>
                  <a:pt x="2551558" y="649089"/>
                </a:lnTo>
                <a:lnTo>
                  <a:pt x="2548185" y="642615"/>
                </a:lnTo>
                <a:lnTo>
                  <a:pt x="2549265" y="634927"/>
                </a:lnTo>
                <a:lnTo>
                  <a:pt x="2548185" y="627374"/>
                </a:lnTo>
                <a:lnTo>
                  <a:pt x="2553715" y="619821"/>
                </a:lnTo>
                <a:lnTo>
                  <a:pt x="2553715" y="617663"/>
                </a:lnTo>
                <a:cubicBezTo>
                  <a:pt x="2551558" y="614875"/>
                  <a:pt x="2550479" y="612313"/>
                  <a:pt x="2550479" y="609975"/>
                </a:cubicBezTo>
                <a:lnTo>
                  <a:pt x="2550479" y="608896"/>
                </a:lnTo>
                <a:lnTo>
                  <a:pt x="2552636" y="600264"/>
                </a:lnTo>
                <a:lnTo>
                  <a:pt x="2548185" y="594869"/>
                </a:lnTo>
                <a:lnTo>
                  <a:pt x="2548185" y="590418"/>
                </a:lnTo>
                <a:cubicBezTo>
                  <a:pt x="2548185" y="587541"/>
                  <a:pt x="2550027" y="583225"/>
                  <a:pt x="2553715" y="577470"/>
                </a:cubicBezTo>
                <a:lnTo>
                  <a:pt x="2553715" y="576391"/>
                </a:lnTo>
                <a:lnTo>
                  <a:pt x="2542791" y="575312"/>
                </a:lnTo>
                <a:lnTo>
                  <a:pt x="2522156" y="575312"/>
                </a:lnTo>
                <a:lnTo>
                  <a:pt x="2518918" y="571940"/>
                </a:lnTo>
                <a:lnTo>
                  <a:pt x="2521077" y="569782"/>
                </a:lnTo>
                <a:lnTo>
                  <a:pt x="2536317" y="571940"/>
                </a:lnTo>
                <a:cubicBezTo>
                  <a:pt x="2547016" y="571940"/>
                  <a:pt x="2557852" y="565826"/>
                  <a:pt x="2568822" y="553597"/>
                </a:cubicBezTo>
                <a:cubicBezTo>
                  <a:pt x="2581320" y="553597"/>
                  <a:pt x="2592200" y="561555"/>
                  <a:pt x="2601461" y="577470"/>
                </a:cubicBezTo>
                <a:lnTo>
                  <a:pt x="2603619" y="585023"/>
                </a:lnTo>
                <a:cubicBezTo>
                  <a:pt x="2600563" y="586642"/>
                  <a:pt x="2598044" y="589924"/>
                  <a:pt x="2596067" y="594869"/>
                </a:cubicBezTo>
                <a:lnTo>
                  <a:pt x="2597145" y="603501"/>
                </a:lnTo>
                <a:cubicBezTo>
                  <a:pt x="2594627" y="633893"/>
                  <a:pt x="2591705" y="649089"/>
                  <a:pt x="2588378" y="649089"/>
                </a:cubicBezTo>
                <a:lnTo>
                  <a:pt x="2588378" y="650168"/>
                </a:lnTo>
                <a:cubicBezTo>
                  <a:pt x="2588378" y="651607"/>
                  <a:pt x="2589503" y="652326"/>
                  <a:pt x="2591750" y="652326"/>
                </a:cubicBezTo>
                <a:lnTo>
                  <a:pt x="2596067" y="653405"/>
                </a:lnTo>
                <a:lnTo>
                  <a:pt x="2597145" y="654484"/>
                </a:lnTo>
                <a:lnTo>
                  <a:pt x="2597145" y="655563"/>
                </a:lnTo>
                <a:lnTo>
                  <a:pt x="2596067" y="669725"/>
                </a:lnTo>
                <a:lnTo>
                  <a:pt x="2597145" y="670804"/>
                </a:lnTo>
                <a:lnTo>
                  <a:pt x="2598224" y="670804"/>
                </a:lnTo>
                <a:cubicBezTo>
                  <a:pt x="2602180" y="667207"/>
                  <a:pt x="2606541" y="665409"/>
                  <a:pt x="2611307" y="665409"/>
                </a:cubicBezTo>
                <a:lnTo>
                  <a:pt x="2614545" y="668646"/>
                </a:lnTo>
                <a:lnTo>
                  <a:pt x="2615623" y="668646"/>
                </a:lnTo>
                <a:cubicBezTo>
                  <a:pt x="2615623" y="665769"/>
                  <a:pt x="2616702" y="664330"/>
                  <a:pt x="2618861" y="664330"/>
                </a:cubicBezTo>
                <a:lnTo>
                  <a:pt x="2623177" y="666488"/>
                </a:lnTo>
                <a:lnTo>
                  <a:pt x="2625335" y="663251"/>
                </a:lnTo>
                <a:lnTo>
                  <a:pt x="2624255" y="662172"/>
                </a:lnTo>
                <a:lnTo>
                  <a:pt x="2624255" y="653405"/>
                </a:lnTo>
                <a:lnTo>
                  <a:pt x="2626414" y="653405"/>
                </a:lnTo>
                <a:lnTo>
                  <a:pt x="2629650" y="655563"/>
                </a:lnTo>
                <a:lnTo>
                  <a:pt x="2633023" y="654484"/>
                </a:lnTo>
                <a:lnTo>
                  <a:pt x="2633023" y="653405"/>
                </a:lnTo>
                <a:cubicBezTo>
                  <a:pt x="2626458" y="653405"/>
                  <a:pt x="2623177" y="644728"/>
                  <a:pt x="2623177" y="627374"/>
                </a:cubicBezTo>
                <a:cubicBezTo>
                  <a:pt x="2611577" y="606783"/>
                  <a:pt x="2605777" y="591947"/>
                  <a:pt x="2605777" y="582865"/>
                </a:cubicBezTo>
                <a:lnTo>
                  <a:pt x="2610094" y="580707"/>
                </a:lnTo>
                <a:lnTo>
                  <a:pt x="2619940" y="581786"/>
                </a:lnTo>
                <a:lnTo>
                  <a:pt x="2621018" y="580707"/>
                </a:lnTo>
                <a:lnTo>
                  <a:pt x="2622098" y="580707"/>
                </a:lnTo>
                <a:lnTo>
                  <a:pt x="2626414" y="581786"/>
                </a:lnTo>
                <a:lnTo>
                  <a:pt x="2627494" y="580707"/>
                </a:lnTo>
                <a:lnTo>
                  <a:pt x="2627494" y="577470"/>
                </a:lnTo>
                <a:lnTo>
                  <a:pt x="2625335" y="574233"/>
                </a:lnTo>
                <a:lnTo>
                  <a:pt x="2627494" y="557913"/>
                </a:lnTo>
                <a:lnTo>
                  <a:pt x="2625335" y="551304"/>
                </a:lnTo>
                <a:lnTo>
                  <a:pt x="2626414" y="539435"/>
                </a:lnTo>
                <a:lnTo>
                  <a:pt x="2625335" y="538356"/>
                </a:lnTo>
                <a:lnTo>
                  <a:pt x="2625335" y="537277"/>
                </a:lnTo>
                <a:lnTo>
                  <a:pt x="2626414" y="532826"/>
                </a:lnTo>
                <a:lnTo>
                  <a:pt x="2625335" y="514483"/>
                </a:lnTo>
                <a:lnTo>
                  <a:pt x="2627494" y="507874"/>
                </a:lnTo>
                <a:cubicBezTo>
                  <a:pt x="2624615" y="506616"/>
                  <a:pt x="2623177" y="504098"/>
                  <a:pt x="2623177" y="500321"/>
                </a:cubicBezTo>
                <a:lnTo>
                  <a:pt x="2623177" y="491555"/>
                </a:lnTo>
                <a:cubicBezTo>
                  <a:pt x="2623895" y="489396"/>
                  <a:pt x="2626053" y="488318"/>
                  <a:pt x="2629650" y="488318"/>
                </a:cubicBezTo>
                <a:lnTo>
                  <a:pt x="2637338" y="488318"/>
                </a:lnTo>
                <a:cubicBezTo>
                  <a:pt x="2639496" y="488318"/>
                  <a:pt x="2640575" y="489801"/>
                  <a:pt x="2640575" y="492768"/>
                </a:cubicBezTo>
                <a:lnTo>
                  <a:pt x="2643812" y="492768"/>
                </a:lnTo>
                <a:cubicBezTo>
                  <a:pt x="2643812" y="489801"/>
                  <a:pt x="2644531" y="488318"/>
                  <a:pt x="2645970" y="488318"/>
                </a:cubicBezTo>
                <a:lnTo>
                  <a:pt x="2652580" y="489396"/>
                </a:lnTo>
                <a:lnTo>
                  <a:pt x="2656896" y="488318"/>
                </a:lnTo>
                <a:cubicBezTo>
                  <a:pt x="2658154" y="491285"/>
                  <a:pt x="2660672" y="492768"/>
                  <a:pt x="2664448" y="492768"/>
                </a:cubicBezTo>
                <a:lnTo>
                  <a:pt x="2665528" y="492768"/>
                </a:lnTo>
                <a:cubicBezTo>
                  <a:pt x="2668944" y="489801"/>
                  <a:pt x="2671866" y="488318"/>
                  <a:pt x="2674294" y="488318"/>
                </a:cubicBezTo>
                <a:lnTo>
                  <a:pt x="2677531" y="492768"/>
                </a:lnTo>
                <a:lnTo>
                  <a:pt x="2666606" y="505717"/>
                </a:lnTo>
                <a:lnTo>
                  <a:pt x="2666606" y="511111"/>
                </a:lnTo>
                <a:cubicBezTo>
                  <a:pt x="2667146" y="515517"/>
                  <a:pt x="2668225" y="517720"/>
                  <a:pt x="2669843" y="517720"/>
                </a:cubicBezTo>
                <a:cubicBezTo>
                  <a:pt x="2675149" y="513314"/>
                  <a:pt x="2679150" y="511111"/>
                  <a:pt x="2681847" y="511111"/>
                </a:cubicBezTo>
                <a:lnTo>
                  <a:pt x="2687242" y="516641"/>
                </a:lnTo>
                <a:cubicBezTo>
                  <a:pt x="2694526" y="515562"/>
                  <a:pt x="2698168" y="513719"/>
                  <a:pt x="2698168" y="511111"/>
                </a:cubicBezTo>
                <a:lnTo>
                  <a:pt x="2698168" y="510032"/>
                </a:lnTo>
                <a:cubicBezTo>
                  <a:pt x="2694481" y="506616"/>
                  <a:pt x="2692638" y="502659"/>
                  <a:pt x="2692638" y="498163"/>
                </a:cubicBezTo>
                <a:lnTo>
                  <a:pt x="2692638" y="489396"/>
                </a:lnTo>
                <a:cubicBezTo>
                  <a:pt x="2693087" y="487958"/>
                  <a:pt x="2694931" y="486519"/>
                  <a:pt x="2698168" y="485080"/>
                </a:cubicBezTo>
                <a:close/>
                <a:moveTo>
                  <a:pt x="1095567" y="483438"/>
                </a:moveTo>
                <a:lnTo>
                  <a:pt x="1092329" y="486810"/>
                </a:lnTo>
                <a:lnTo>
                  <a:pt x="1092329" y="488968"/>
                </a:lnTo>
                <a:cubicBezTo>
                  <a:pt x="1093948" y="488968"/>
                  <a:pt x="1095028" y="487125"/>
                  <a:pt x="1095567" y="483438"/>
                </a:cubicBezTo>
                <a:close/>
                <a:moveTo>
                  <a:pt x="1662031" y="483168"/>
                </a:moveTo>
                <a:lnTo>
                  <a:pt x="1662031" y="485326"/>
                </a:lnTo>
                <a:lnTo>
                  <a:pt x="1663110" y="485326"/>
                </a:lnTo>
                <a:lnTo>
                  <a:pt x="1663110" y="483168"/>
                </a:lnTo>
                <a:close/>
                <a:moveTo>
                  <a:pt x="6678908" y="483167"/>
                </a:moveTo>
                <a:lnTo>
                  <a:pt x="6678640" y="483450"/>
                </a:lnTo>
                <a:lnTo>
                  <a:pt x="6678640" y="484704"/>
                </a:lnTo>
                <a:lnTo>
                  <a:pt x="6680055" y="486119"/>
                </a:lnTo>
                <a:lnTo>
                  <a:pt x="6680383" y="485770"/>
                </a:lnTo>
                <a:lnTo>
                  <a:pt x="6680383" y="483644"/>
                </a:lnTo>
                <a:cubicBezTo>
                  <a:pt x="6680383" y="483836"/>
                  <a:pt x="6679891" y="483677"/>
                  <a:pt x="6678908" y="483167"/>
                </a:cubicBezTo>
                <a:close/>
                <a:moveTo>
                  <a:pt x="2100337" y="482636"/>
                </a:moveTo>
                <a:cubicBezTo>
                  <a:pt x="2097969" y="488278"/>
                  <a:pt x="2094241" y="491099"/>
                  <a:pt x="2089148" y="491099"/>
                </a:cubicBezTo>
                <a:cubicBezTo>
                  <a:pt x="2086628" y="491099"/>
                  <a:pt x="2085371" y="490905"/>
                  <a:pt x="2085371" y="490517"/>
                </a:cubicBezTo>
                <a:lnTo>
                  <a:pt x="2085371" y="491103"/>
                </a:lnTo>
                <a:lnTo>
                  <a:pt x="2090924" y="494167"/>
                </a:lnTo>
                <a:lnTo>
                  <a:pt x="2092695" y="494167"/>
                </a:lnTo>
                <a:cubicBezTo>
                  <a:pt x="2099912" y="490258"/>
                  <a:pt x="2103562" y="487899"/>
                  <a:pt x="2103642" y="487091"/>
                </a:cubicBezTo>
                <a:lnTo>
                  <a:pt x="2103642" y="486867"/>
                </a:lnTo>
                <a:cubicBezTo>
                  <a:pt x="2101439" y="486867"/>
                  <a:pt x="2100337" y="485457"/>
                  <a:pt x="2100337" y="482636"/>
                </a:cubicBezTo>
                <a:close/>
                <a:moveTo>
                  <a:pt x="204336" y="482140"/>
                </a:moveTo>
                <a:lnTo>
                  <a:pt x="202313" y="484163"/>
                </a:lnTo>
                <a:lnTo>
                  <a:pt x="202313" y="486186"/>
                </a:lnTo>
                <a:lnTo>
                  <a:pt x="207438" y="486186"/>
                </a:lnTo>
                <a:lnTo>
                  <a:pt x="207438" y="485242"/>
                </a:lnTo>
                <a:lnTo>
                  <a:pt x="206494" y="482140"/>
                </a:lnTo>
                <a:close/>
                <a:moveTo>
                  <a:pt x="3576716" y="482090"/>
                </a:moveTo>
                <a:cubicBezTo>
                  <a:pt x="3574377" y="482090"/>
                  <a:pt x="3571860" y="483125"/>
                  <a:pt x="3569163" y="485193"/>
                </a:cubicBezTo>
                <a:cubicBezTo>
                  <a:pt x="3570242" y="488070"/>
                  <a:pt x="3571321" y="489509"/>
                  <a:pt x="3572400" y="489509"/>
                </a:cubicBezTo>
                <a:lnTo>
                  <a:pt x="3577795" y="489509"/>
                </a:lnTo>
                <a:lnTo>
                  <a:pt x="3580897" y="486272"/>
                </a:lnTo>
                <a:lnTo>
                  <a:pt x="3580897" y="482090"/>
                </a:lnTo>
                <a:close/>
                <a:moveTo>
                  <a:pt x="2550479" y="481843"/>
                </a:moveTo>
                <a:lnTo>
                  <a:pt x="2551558" y="481843"/>
                </a:lnTo>
                <a:lnTo>
                  <a:pt x="2555873" y="486159"/>
                </a:lnTo>
                <a:lnTo>
                  <a:pt x="2555873" y="488318"/>
                </a:lnTo>
                <a:cubicBezTo>
                  <a:pt x="2555153" y="490475"/>
                  <a:pt x="2552952" y="491555"/>
                  <a:pt x="2549265" y="491555"/>
                </a:cubicBezTo>
                <a:lnTo>
                  <a:pt x="2547107" y="485080"/>
                </a:lnTo>
                <a:close/>
                <a:moveTo>
                  <a:pt x="4154145" y="481739"/>
                </a:moveTo>
                <a:lnTo>
                  <a:pt x="4154145" y="485018"/>
                </a:lnTo>
                <a:lnTo>
                  <a:pt x="4158617" y="485018"/>
                </a:lnTo>
                <a:lnTo>
                  <a:pt x="4158617" y="481739"/>
                </a:lnTo>
                <a:close/>
                <a:moveTo>
                  <a:pt x="215666" y="481061"/>
                </a:moveTo>
                <a:lnTo>
                  <a:pt x="214587" y="486186"/>
                </a:lnTo>
                <a:lnTo>
                  <a:pt x="215666" y="486186"/>
                </a:lnTo>
                <a:lnTo>
                  <a:pt x="214587" y="487265"/>
                </a:lnTo>
                <a:lnTo>
                  <a:pt x="214587" y="489288"/>
                </a:lnTo>
                <a:lnTo>
                  <a:pt x="215666" y="489288"/>
                </a:lnTo>
                <a:lnTo>
                  <a:pt x="215666" y="487265"/>
                </a:lnTo>
                <a:lnTo>
                  <a:pt x="216745" y="487265"/>
                </a:lnTo>
                <a:lnTo>
                  <a:pt x="215666" y="486186"/>
                </a:lnTo>
                <a:lnTo>
                  <a:pt x="215666" y="485242"/>
                </a:lnTo>
                <a:lnTo>
                  <a:pt x="216745" y="482140"/>
                </a:lnTo>
                <a:lnTo>
                  <a:pt x="216745" y="481061"/>
                </a:lnTo>
                <a:close/>
                <a:moveTo>
                  <a:pt x="70135" y="481061"/>
                </a:moveTo>
                <a:lnTo>
                  <a:pt x="70135" y="482140"/>
                </a:lnTo>
                <a:lnTo>
                  <a:pt x="72293" y="484163"/>
                </a:lnTo>
                <a:lnTo>
                  <a:pt x="73237" y="483084"/>
                </a:lnTo>
                <a:lnTo>
                  <a:pt x="73237" y="482140"/>
                </a:lnTo>
                <a:lnTo>
                  <a:pt x="72293" y="481061"/>
                </a:lnTo>
                <a:close/>
                <a:moveTo>
                  <a:pt x="1667426" y="481010"/>
                </a:moveTo>
                <a:lnTo>
                  <a:pt x="1669583" y="483168"/>
                </a:lnTo>
                <a:lnTo>
                  <a:pt x="1669583" y="481010"/>
                </a:lnTo>
                <a:close/>
                <a:moveTo>
                  <a:pt x="7271313" y="480925"/>
                </a:moveTo>
                <a:lnTo>
                  <a:pt x="7271313" y="483083"/>
                </a:lnTo>
                <a:lnTo>
                  <a:pt x="7273471" y="483083"/>
                </a:lnTo>
                <a:lnTo>
                  <a:pt x="7273471" y="480925"/>
                </a:lnTo>
                <a:close/>
                <a:moveTo>
                  <a:pt x="7259309" y="480925"/>
                </a:moveTo>
                <a:lnTo>
                  <a:pt x="7258230" y="484162"/>
                </a:lnTo>
                <a:lnTo>
                  <a:pt x="7258230" y="485241"/>
                </a:lnTo>
                <a:lnTo>
                  <a:pt x="7259309" y="485241"/>
                </a:lnTo>
                <a:lnTo>
                  <a:pt x="7260388" y="482004"/>
                </a:lnTo>
                <a:lnTo>
                  <a:pt x="7260388" y="480925"/>
                </a:lnTo>
                <a:close/>
                <a:moveTo>
                  <a:pt x="8119298" y="478182"/>
                </a:moveTo>
                <a:cubicBezTo>
                  <a:pt x="8116421" y="479620"/>
                  <a:pt x="8114982" y="481824"/>
                  <a:pt x="8114982" y="484791"/>
                </a:cubicBezTo>
                <a:lnTo>
                  <a:pt x="8118219" y="485870"/>
                </a:lnTo>
                <a:cubicBezTo>
                  <a:pt x="8122625" y="485150"/>
                  <a:pt x="8124828" y="484071"/>
                  <a:pt x="8124828" y="482633"/>
                </a:cubicBezTo>
                <a:lnTo>
                  <a:pt x="8124828" y="479261"/>
                </a:lnTo>
                <a:close/>
                <a:moveTo>
                  <a:pt x="3099675" y="476695"/>
                </a:moveTo>
                <a:lnTo>
                  <a:pt x="3097517" y="484113"/>
                </a:lnTo>
                <a:lnTo>
                  <a:pt x="3098596" y="485192"/>
                </a:lnTo>
                <a:lnTo>
                  <a:pt x="3099675" y="485192"/>
                </a:lnTo>
                <a:lnTo>
                  <a:pt x="3100754" y="478718"/>
                </a:lnTo>
                <a:lnTo>
                  <a:pt x="3100754" y="476695"/>
                </a:lnTo>
                <a:close/>
                <a:moveTo>
                  <a:pt x="9189025" y="475234"/>
                </a:moveTo>
                <a:cubicBezTo>
                  <a:pt x="9188159" y="475914"/>
                  <a:pt x="9186513" y="476518"/>
                  <a:pt x="9184087" y="477048"/>
                </a:cubicBezTo>
                <a:lnTo>
                  <a:pt x="9182693" y="477245"/>
                </a:lnTo>
                <a:lnTo>
                  <a:pt x="9185069" y="477245"/>
                </a:lnTo>
                <a:lnTo>
                  <a:pt x="9191417" y="482534"/>
                </a:lnTo>
                <a:lnTo>
                  <a:pt x="9192104" y="482534"/>
                </a:lnTo>
                <a:lnTo>
                  <a:pt x="9200437" y="479361"/>
                </a:lnTo>
                <a:cubicBezTo>
                  <a:pt x="9204209" y="479361"/>
                  <a:pt x="9210934" y="483393"/>
                  <a:pt x="9220611" y="491457"/>
                </a:cubicBezTo>
                <a:lnTo>
                  <a:pt x="9220611" y="495539"/>
                </a:lnTo>
                <a:lnTo>
                  <a:pt x="9216379" y="501809"/>
                </a:lnTo>
                <a:lnTo>
                  <a:pt x="9217427" y="511756"/>
                </a:lnTo>
                <a:lnTo>
                  <a:pt x="9216379" y="519950"/>
                </a:lnTo>
                <a:lnTo>
                  <a:pt x="9216832" y="521677"/>
                </a:lnTo>
                <a:lnTo>
                  <a:pt x="9216883" y="521677"/>
                </a:lnTo>
                <a:lnTo>
                  <a:pt x="9222720" y="517446"/>
                </a:lnTo>
                <a:lnTo>
                  <a:pt x="9237424" y="523793"/>
                </a:lnTo>
                <a:lnTo>
                  <a:pt x="9242587" y="523793"/>
                </a:lnTo>
                <a:lnTo>
                  <a:pt x="9243692" y="520725"/>
                </a:lnTo>
                <a:lnTo>
                  <a:pt x="9242111" y="520725"/>
                </a:lnTo>
                <a:cubicBezTo>
                  <a:pt x="9237774" y="520725"/>
                  <a:pt x="9234459" y="518962"/>
                  <a:pt x="9232166" y="515435"/>
                </a:cubicBezTo>
                <a:cubicBezTo>
                  <a:pt x="9227325" y="515435"/>
                  <a:pt x="9223787" y="506871"/>
                  <a:pt x="9221553" y="489742"/>
                </a:cubicBezTo>
                <a:cubicBezTo>
                  <a:pt x="9217663" y="486028"/>
                  <a:pt x="9215505" y="481722"/>
                  <a:pt x="9215081" y="476823"/>
                </a:cubicBezTo>
                <a:lnTo>
                  <a:pt x="9218255" y="476730"/>
                </a:lnTo>
                <a:lnTo>
                  <a:pt x="9211505" y="476292"/>
                </a:lnTo>
                <a:lnTo>
                  <a:pt x="9204049" y="477350"/>
                </a:lnTo>
                <a:close/>
                <a:moveTo>
                  <a:pt x="4157319" y="474466"/>
                </a:moveTo>
                <a:lnTo>
                  <a:pt x="4157689" y="474598"/>
                </a:lnTo>
                <a:lnTo>
                  <a:pt x="4157821" y="474466"/>
                </a:lnTo>
                <a:close/>
                <a:moveTo>
                  <a:pt x="9229591" y="474176"/>
                </a:moveTo>
                <a:lnTo>
                  <a:pt x="9229408" y="474358"/>
                </a:lnTo>
                <a:lnTo>
                  <a:pt x="9231439" y="475129"/>
                </a:lnTo>
                <a:lnTo>
                  <a:pt x="9233644" y="474176"/>
                </a:lnTo>
                <a:close/>
                <a:moveTo>
                  <a:pt x="1216281" y="473727"/>
                </a:moveTo>
                <a:lnTo>
                  <a:pt x="1214123" y="475885"/>
                </a:lnTo>
                <a:lnTo>
                  <a:pt x="1215201" y="476964"/>
                </a:lnTo>
                <a:lnTo>
                  <a:pt x="1218439" y="476964"/>
                </a:lnTo>
                <a:lnTo>
                  <a:pt x="1218439" y="475885"/>
                </a:lnTo>
                <a:close/>
                <a:moveTo>
                  <a:pt x="3223760" y="473323"/>
                </a:moveTo>
                <a:lnTo>
                  <a:pt x="3221468" y="475481"/>
                </a:lnTo>
                <a:lnTo>
                  <a:pt x="3222681" y="476695"/>
                </a:lnTo>
                <a:lnTo>
                  <a:pt x="3224839" y="476695"/>
                </a:lnTo>
                <a:lnTo>
                  <a:pt x="3224839" y="473323"/>
                </a:lnTo>
                <a:close/>
                <a:moveTo>
                  <a:pt x="7162334" y="472159"/>
                </a:moveTo>
                <a:lnTo>
                  <a:pt x="7162334" y="475530"/>
                </a:lnTo>
                <a:lnTo>
                  <a:pt x="7164626" y="477688"/>
                </a:lnTo>
                <a:lnTo>
                  <a:pt x="7166784" y="477688"/>
                </a:lnTo>
                <a:lnTo>
                  <a:pt x="7166784" y="474451"/>
                </a:lnTo>
                <a:lnTo>
                  <a:pt x="7164626" y="472159"/>
                </a:lnTo>
                <a:close/>
                <a:moveTo>
                  <a:pt x="6605799" y="471557"/>
                </a:moveTo>
                <a:lnTo>
                  <a:pt x="6605799" y="474837"/>
                </a:lnTo>
                <a:lnTo>
                  <a:pt x="6610270" y="474837"/>
                </a:lnTo>
                <a:lnTo>
                  <a:pt x="6610270" y="471557"/>
                </a:lnTo>
                <a:close/>
                <a:moveTo>
                  <a:pt x="3733441" y="471435"/>
                </a:moveTo>
                <a:lnTo>
                  <a:pt x="3731283" y="473459"/>
                </a:lnTo>
                <a:lnTo>
                  <a:pt x="3740859" y="482090"/>
                </a:lnTo>
                <a:lnTo>
                  <a:pt x="3741938" y="482090"/>
                </a:lnTo>
                <a:lnTo>
                  <a:pt x="3741938" y="479933"/>
                </a:lnTo>
                <a:cubicBezTo>
                  <a:pt x="3738431" y="476156"/>
                  <a:pt x="3736678" y="473324"/>
                  <a:pt x="3736678" y="471435"/>
                </a:cubicBezTo>
                <a:close/>
                <a:moveTo>
                  <a:pt x="9243716" y="471284"/>
                </a:moveTo>
                <a:lnTo>
                  <a:pt x="9241794" y="473518"/>
                </a:lnTo>
                <a:lnTo>
                  <a:pt x="9250257" y="474303"/>
                </a:lnTo>
                <a:lnTo>
                  <a:pt x="9247017" y="473431"/>
                </a:lnTo>
                <a:close/>
                <a:moveTo>
                  <a:pt x="3589529" y="470356"/>
                </a:moveTo>
                <a:lnTo>
                  <a:pt x="3585213" y="473459"/>
                </a:lnTo>
                <a:lnTo>
                  <a:pt x="3585213" y="476696"/>
                </a:lnTo>
                <a:lnTo>
                  <a:pt x="3587371" y="476696"/>
                </a:lnTo>
                <a:cubicBezTo>
                  <a:pt x="3588809" y="476336"/>
                  <a:pt x="3590203" y="474582"/>
                  <a:pt x="3591552" y="471435"/>
                </a:cubicBezTo>
                <a:lnTo>
                  <a:pt x="3590608" y="470356"/>
                </a:lnTo>
                <a:close/>
                <a:moveTo>
                  <a:pt x="7268076" y="468921"/>
                </a:moveTo>
                <a:cubicBezTo>
                  <a:pt x="7268076" y="471079"/>
                  <a:pt x="7267312" y="472159"/>
                  <a:pt x="7265783" y="472159"/>
                </a:cubicBezTo>
                <a:lnTo>
                  <a:pt x="7263625" y="470000"/>
                </a:lnTo>
                <a:lnTo>
                  <a:pt x="7262546" y="475530"/>
                </a:lnTo>
                <a:lnTo>
                  <a:pt x="7262546" y="476609"/>
                </a:lnTo>
                <a:lnTo>
                  <a:pt x="7263625" y="476609"/>
                </a:lnTo>
                <a:lnTo>
                  <a:pt x="7263625" y="474451"/>
                </a:lnTo>
                <a:lnTo>
                  <a:pt x="7265783" y="474451"/>
                </a:lnTo>
                <a:lnTo>
                  <a:pt x="7265783" y="476609"/>
                </a:lnTo>
                <a:lnTo>
                  <a:pt x="7266862" y="476609"/>
                </a:lnTo>
                <a:cubicBezTo>
                  <a:pt x="7266862" y="474361"/>
                  <a:pt x="7268346" y="473237"/>
                  <a:pt x="7271313" y="473237"/>
                </a:cubicBezTo>
                <a:lnTo>
                  <a:pt x="7271313" y="472159"/>
                </a:lnTo>
                <a:close/>
                <a:moveTo>
                  <a:pt x="211619" y="468787"/>
                </a:moveTo>
                <a:cubicBezTo>
                  <a:pt x="211619" y="471485"/>
                  <a:pt x="209911" y="472833"/>
                  <a:pt x="206494" y="472833"/>
                </a:cubicBezTo>
                <a:lnTo>
                  <a:pt x="206494" y="477959"/>
                </a:lnTo>
                <a:lnTo>
                  <a:pt x="209461" y="477959"/>
                </a:lnTo>
                <a:lnTo>
                  <a:pt x="212564" y="475936"/>
                </a:lnTo>
                <a:lnTo>
                  <a:pt x="214587" y="479038"/>
                </a:lnTo>
                <a:lnTo>
                  <a:pt x="213643" y="480117"/>
                </a:lnTo>
                <a:lnTo>
                  <a:pt x="213643" y="481061"/>
                </a:lnTo>
                <a:lnTo>
                  <a:pt x="216745" y="480117"/>
                </a:lnTo>
                <a:cubicBezTo>
                  <a:pt x="216745" y="474991"/>
                  <a:pt x="215036" y="471215"/>
                  <a:pt x="211619" y="468787"/>
                </a:cubicBezTo>
                <a:close/>
                <a:moveTo>
                  <a:pt x="4218643" y="468620"/>
                </a:moveTo>
                <a:lnTo>
                  <a:pt x="4216289" y="470736"/>
                </a:lnTo>
                <a:lnTo>
                  <a:pt x="4208469" y="469678"/>
                </a:lnTo>
                <a:lnTo>
                  <a:pt x="4187310" y="470658"/>
                </a:lnTo>
                <a:lnTo>
                  <a:pt x="4185198" y="471423"/>
                </a:lnTo>
                <a:lnTo>
                  <a:pt x="4183804" y="471423"/>
                </a:lnTo>
                <a:cubicBezTo>
                  <a:pt x="4187554" y="472673"/>
                  <a:pt x="4189430" y="475790"/>
                  <a:pt x="4189430" y="480772"/>
                </a:cubicBezTo>
                <a:lnTo>
                  <a:pt x="4184294" y="487977"/>
                </a:lnTo>
                <a:lnTo>
                  <a:pt x="4186256" y="495867"/>
                </a:lnTo>
                <a:lnTo>
                  <a:pt x="4185198" y="498906"/>
                </a:lnTo>
                <a:lnTo>
                  <a:pt x="4186256" y="502838"/>
                </a:lnTo>
                <a:lnTo>
                  <a:pt x="4185198" y="505197"/>
                </a:lnTo>
                <a:cubicBezTo>
                  <a:pt x="4187314" y="505795"/>
                  <a:pt x="4188372" y="508441"/>
                  <a:pt x="4188372" y="513133"/>
                </a:cubicBezTo>
                <a:lnTo>
                  <a:pt x="4188372" y="514191"/>
                </a:lnTo>
                <a:lnTo>
                  <a:pt x="4185472" y="518468"/>
                </a:lnTo>
                <a:lnTo>
                  <a:pt x="4188372" y="525203"/>
                </a:lnTo>
                <a:lnTo>
                  <a:pt x="4187314" y="529439"/>
                </a:lnTo>
                <a:lnTo>
                  <a:pt x="4189430" y="536547"/>
                </a:lnTo>
                <a:lnTo>
                  <a:pt x="4188521" y="541246"/>
                </a:lnTo>
                <a:lnTo>
                  <a:pt x="4190511" y="541246"/>
                </a:lnTo>
                <a:lnTo>
                  <a:pt x="4201095" y="538205"/>
                </a:lnTo>
                <a:lnTo>
                  <a:pt x="4206524" y="538205"/>
                </a:lnTo>
                <a:lnTo>
                  <a:pt x="4216159" y="539130"/>
                </a:lnTo>
                <a:lnTo>
                  <a:pt x="4221843" y="538205"/>
                </a:lnTo>
                <a:lnTo>
                  <a:pt x="4222231" y="538860"/>
                </a:lnTo>
                <a:lnTo>
                  <a:pt x="4222119" y="538473"/>
                </a:lnTo>
                <a:lnTo>
                  <a:pt x="4226350" y="533286"/>
                </a:lnTo>
                <a:lnTo>
                  <a:pt x="4227990" y="533286"/>
                </a:lnTo>
                <a:cubicBezTo>
                  <a:pt x="4222665" y="533286"/>
                  <a:pt x="4220003" y="531014"/>
                  <a:pt x="4220003" y="526469"/>
                </a:cubicBezTo>
                <a:lnTo>
                  <a:pt x="4222015" y="525881"/>
                </a:lnTo>
                <a:lnTo>
                  <a:pt x="4217887" y="520309"/>
                </a:lnTo>
                <a:cubicBezTo>
                  <a:pt x="4217887" y="511552"/>
                  <a:pt x="4218592" y="504984"/>
                  <a:pt x="4220003" y="500606"/>
                </a:cubicBezTo>
                <a:lnTo>
                  <a:pt x="4225086" y="495346"/>
                </a:lnTo>
                <a:lnTo>
                  <a:pt x="4222540" y="493244"/>
                </a:lnTo>
                <a:cubicBezTo>
                  <a:pt x="4221130" y="491147"/>
                  <a:pt x="4219579" y="488002"/>
                  <a:pt x="4217887" y="483808"/>
                </a:cubicBezTo>
                <a:lnTo>
                  <a:pt x="4220003" y="468620"/>
                </a:lnTo>
                <a:close/>
                <a:moveTo>
                  <a:pt x="4109689" y="467908"/>
                </a:moveTo>
                <a:lnTo>
                  <a:pt x="4106275" y="468382"/>
                </a:lnTo>
                <a:lnTo>
                  <a:pt x="4106275" y="471212"/>
                </a:lnTo>
                <a:lnTo>
                  <a:pt x="4109689" y="470736"/>
                </a:lnTo>
                <a:close/>
                <a:moveTo>
                  <a:pt x="6610030" y="467907"/>
                </a:moveTo>
                <a:lnTo>
                  <a:pt x="6610030" y="469547"/>
                </a:lnTo>
                <a:lnTo>
                  <a:pt x="6613455" y="469547"/>
                </a:lnTo>
                <a:lnTo>
                  <a:pt x="6612386" y="468384"/>
                </a:lnTo>
                <a:lnTo>
                  <a:pt x="6610612" y="468384"/>
                </a:lnTo>
                <a:cubicBezTo>
                  <a:pt x="6610224" y="468384"/>
                  <a:pt x="6610030" y="468225"/>
                  <a:pt x="6610030" y="467907"/>
                </a:cubicBezTo>
                <a:close/>
                <a:moveTo>
                  <a:pt x="3702554" y="467119"/>
                </a:moveTo>
                <a:cubicBezTo>
                  <a:pt x="3687628" y="467659"/>
                  <a:pt x="3680165" y="469097"/>
                  <a:pt x="3680165" y="471435"/>
                </a:cubicBezTo>
                <a:lnTo>
                  <a:pt x="3682188" y="481011"/>
                </a:lnTo>
                <a:lnTo>
                  <a:pt x="3680165" y="487351"/>
                </a:lnTo>
                <a:lnTo>
                  <a:pt x="3680165" y="489509"/>
                </a:lnTo>
                <a:cubicBezTo>
                  <a:pt x="3680165" y="491667"/>
                  <a:pt x="3682997" y="493105"/>
                  <a:pt x="3688662" y="493825"/>
                </a:cubicBezTo>
                <a:lnTo>
                  <a:pt x="3693922" y="491667"/>
                </a:lnTo>
                <a:lnTo>
                  <a:pt x="3709973" y="496927"/>
                </a:lnTo>
                <a:lnTo>
                  <a:pt x="3713210" y="495848"/>
                </a:lnTo>
                <a:lnTo>
                  <a:pt x="3713210" y="491667"/>
                </a:lnTo>
                <a:cubicBezTo>
                  <a:pt x="3708174" y="489868"/>
                  <a:pt x="3705657" y="488070"/>
                  <a:pt x="3705657" y="486272"/>
                </a:cubicBezTo>
                <a:lnTo>
                  <a:pt x="3705657" y="470356"/>
                </a:lnTo>
                <a:close/>
                <a:moveTo>
                  <a:pt x="2187880" y="466398"/>
                </a:moveTo>
                <a:lnTo>
                  <a:pt x="2187880" y="469677"/>
                </a:lnTo>
                <a:lnTo>
                  <a:pt x="2191293" y="466398"/>
                </a:lnTo>
                <a:close/>
                <a:moveTo>
                  <a:pt x="3620415" y="466040"/>
                </a:moveTo>
                <a:cubicBezTo>
                  <a:pt x="3612772" y="469097"/>
                  <a:pt x="3608501" y="472290"/>
                  <a:pt x="3607602" y="475616"/>
                </a:cubicBezTo>
                <a:lnTo>
                  <a:pt x="3607602" y="477775"/>
                </a:lnTo>
                <a:cubicBezTo>
                  <a:pt x="3607602" y="487755"/>
                  <a:pt x="3611154" y="492746"/>
                  <a:pt x="3618257" y="492746"/>
                </a:cubicBezTo>
                <a:lnTo>
                  <a:pt x="3624731" y="491667"/>
                </a:lnTo>
                <a:lnTo>
                  <a:pt x="3631070" y="492746"/>
                </a:lnTo>
                <a:cubicBezTo>
                  <a:pt x="3634127" y="492746"/>
                  <a:pt x="3635881" y="487036"/>
                  <a:pt x="3636331" y="475616"/>
                </a:cubicBezTo>
                <a:lnTo>
                  <a:pt x="3637410" y="474538"/>
                </a:lnTo>
                <a:lnTo>
                  <a:pt x="3637410" y="473459"/>
                </a:lnTo>
                <a:cubicBezTo>
                  <a:pt x="3632644" y="469772"/>
                  <a:pt x="3626979" y="467299"/>
                  <a:pt x="3620415" y="466040"/>
                </a:cubicBezTo>
                <a:close/>
                <a:moveTo>
                  <a:pt x="1651241" y="465904"/>
                </a:moveTo>
                <a:cubicBezTo>
                  <a:pt x="1647464" y="465904"/>
                  <a:pt x="1644946" y="467343"/>
                  <a:pt x="1643688" y="470220"/>
                </a:cubicBezTo>
                <a:lnTo>
                  <a:pt x="1643688" y="472379"/>
                </a:lnTo>
                <a:lnTo>
                  <a:pt x="1650162" y="477773"/>
                </a:lnTo>
                <a:lnTo>
                  <a:pt x="1653398" y="474536"/>
                </a:lnTo>
                <a:lnTo>
                  <a:pt x="1652319" y="469141"/>
                </a:lnTo>
                <a:lnTo>
                  <a:pt x="1652319" y="465904"/>
                </a:lnTo>
                <a:close/>
                <a:moveTo>
                  <a:pt x="3167382" y="465770"/>
                </a:moveTo>
                <a:cubicBezTo>
                  <a:pt x="3167742" y="467299"/>
                  <a:pt x="3169585" y="468738"/>
                  <a:pt x="3172912" y="470086"/>
                </a:cubicBezTo>
                <a:lnTo>
                  <a:pt x="3186130" y="468063"/>
                </a:lnTo>
                <a:lnTo>
                  <a:pt x="3187209" y="468063"/>
                </a:lnTo>
                <a:lnTo>
                  <a:pt x="3191660" y="472379"/>
                </a:lnTo>
                <a:lnTo>
                  <a:pt x="3191660" y="473323"/>
                </a:lnTo>
                <a:cubicBezTo>
                  <a:pt x="3191660" y="474762"/>
                  <a:pt x="3186130" y="476201"/>
                  <a:pt x="3175070" y="477639"/>
                </a:cubicBezTo>
                <a:lnTo>
                  <a:pt x="3165090" y="474402"/>
                </a:lnTo>
                <a:lnTo>
                  <a:pt x="3155109" y="475481"/>
                </a:lnTo>
                <a:lnTo>
                  <a:pt x="3154030" y="475481"/>
                </a:lnTo>
                <a:lnTo>
                  <a:pt x="3151737" y="473323"/>
                </a:lnTo>
                <a:lnTo>
                  <a:pt x="3151737" y="472379"/>
                </a:lnTo>
                <a:cubicBezTo>
                  <a:pt x="3151737" y="469951"/>
                  <a:pt x="3156952" y="467749"/>
                  <a:pt x="3167382" y="465770"/>
                </a:cubicBezTo>
                <a:close/>
                <a:moveTo>
                  <a:pt x="210540" y="464741"/>
                </a:moveTo>
                <a:lnTo>
                  <a:pt x="212564" y="466764"/>
                </a:lnTo>
                <a:lnTo>
                  <a:pt x="212564" y="464741"/>
                </a:lnTo>
                <a:close/>
                <a:moveTo>
                  <a:pt x="9089320" y="464549"/>
                </a:moveTo>
                <a:lnTo>
                  <a:pt x="9089320" y="468886"/>
                </a:lnTo>
                <a:lnTo>
                  <a:pt x="9092734" y="468886"/>
                </a:lnTo>
                <a:lnTo>
                  <a:pt x="9092734" y="464549"/>
                </a:lnTo>
                <a:close/>
                <a:moveTo>
                  <a:pt x="4132117" y="464531"/>
                </a:moveTo>
                <a:lnTo>
                  <a:pt x="4124077" y="471187"/>
                </a:lnTo>
                <a:cubicBezTo>
                  <a:pt x="4114264" y="479085"/>
                  <a:pt x="4108411" y="483035"/>
                  <a:pt x="4106520" y="483035"/>
                </a:cubicBezTo>
                <a:lnTo>
                  <a:pt x="4101823" y="481977"/>
                </a:lnTo>
                <a:cubicBezTo>
                  <a:pt x="4095545" y="484330"/>
                  <a:pt x="4086242" y="490502"/>
                  <a:pt x="4073914" y="500491"/>
                </a:cubicBezTo>
                <a:cubicBezTo>
                  <a:pt x="4066264" y="500491"/>
                  <a:pt x="4061394" y="502508"/>
                  <a:pt x="4059303" y="506541"/>
                </a:cubicBezTo>
                <a:lnTo>
                  <a:pt x="4058046" y="507719"/>
                </a:lnTo>
                <a:lnTo>
                  <a:pt x="4059115" y="507393"/>
                </a:lnTo>
                <a:lnTo>
                  <a:pt x="4067279" y="509378"/>
                </a:lnTo>
                <a:lnTo>
                  <a:pt x="4075861" y="505277"/>
                </a:lnTo>
                <a:lnTo>
                  <a:pt x="4082702" y="507393"/>
                </a:lnTo>
                <a:lnTo>
                  <a:pt x="4091520" y="506498"/>
                </a:lnTo>
                <a:lnTo>
                  <a:pt x="4091552" y="506472"/>
                </a:lnTo>
                <a:cubicBezTo>
                  <a:pt x="4093844" y="505529"/>
                  <a:pt x="4099573" y="504521"/>
                  <a:pt x="4108739" y="503447"/>
                </a:cubicBezTo>
                <a:lnTo>
                  <a:pt x="4110098" y="502236"/>
                </a:lnTo>
                <a:lnTo>
                  <a:pt x="4118342" y="503294"/>
                </a:lnTo>
                <a:lnTo>
                  <a:pt x="4128698" y="500120"/>
                </a:lnTo>
                <a:lnTo>
                  <a:pt x="4131796" y="507646"/>
                </a:lnTo>
                <a:lnTo>
                  <a:pt x="4131796" y="502512"/>
                </a:lnTo>
                <a:lnTo>
                  <a:pt x="4133912" y="494805"/>
                </a:lnTo>
                <a:lnTo>
                  <a:pt x="4129680" y="483576"/>
                </a:lnTo>
                <a:lnTo>
                  <a:pt x="4132854" y="468968"/>
                </a:lnTo>
                <a:close/>
                <a:moveTo>
                  <a:pt x="8211283" y="464020"/>
                </a:moveTo>
                <a:cubicBezTo>
                  <a:pt x="8204360" y="468336"/>
                  <a:pt x="8197436" y="470494"/>
                  <a:pt x="8190512" y="470494"/>
                </a:cubicBezTo>
                <a:lnTo>
                  <a:pt x="8183904" y="469415"/>
                </a:lnTo>
                <a:lnTo>
                  <a:pt x="8180667" y="470494"/>
                </a:lnTo>
                <a:lnTo>
                  <a:pt x="8170821" y="469415"/>
                </a:lnTo>
                <a:lnTo>
                  <a:pt x="8159761" y="469415"/>
                </a:lnTo>
                <a:lnTo>
                  <a:pt x="8155445" y="466178"/>
                </a:lnTo>
                <a:lnTo>
                  <a:pt x="8152208" y="466178"/>
                </a:lnTo>
                <a:lnTo>
                  <a:pt x="8148836" y="471708"/>
                </a:lnTo>
                <a:lnTo>
                  <a:pt x="8149915" y="490321"/>
                </a:lnTo>
                <a:cubicBezTo>
                  <a:pt x="8148656" y="490321"/>
                  <a:pt x="8147577" y="492119"/>
                  <a:pt x="8146678" y="495716"/>
                </a:cubicBezTo>
                <a:lnTo>
                  <a:pt x="8149915" y="496795"/>
                </a:lnTo>
                <a:lnTo>
                  <a:pt x="8156524" y="494637"/>
                </a:lnTo>
                <a:lnTo>
                  <a:pt x="8157603" y="494637"/>
                </a:lnTo>
                <a:cubicBezTo>
                  <a:pt x="8160031" y="494637"/>
                  <a:pt x="8162593" y="495716"/>
                  <a:pt x="8165291" y="497873"/>
                </a:cubicBezTo>
                <a:lnTo>
                  <a:pt x="8167449" y="497873"/>
                </a:lnTo>
                <a:cubicBezTo>
                  <a:pt x="8169337" y="495896"/>
                  <a:pt x="8174462" y="494457"/>
                  <a:pt x="8182825" y="493558"/>
                </a:cubicBezTo>
                <a:lnTo>
                  <a:pt x="8183904" y="492479"/>
                </a:lnTo>
                <a:lnTo>
                  <a:pt x="8184983" y="492479"/>
                </a:lnTo>
                <a:lnTo>
                  <a:pt x="8193750" y="494637"/>
                </a:lnTo>
                <a:lnTo>
                  <a:pt x="8205754" y="491400"/>
                </a:lnTo>
                <a:cubicBezTo>
                  <a:pt x="8212138" y="494277"/>
                  <a:pt x="8216903" y="495716"/>
                  <a:pt x="8220050" y="495716"/>
                </a:cubicBezTo>
                <a:lnTo>
                  <a:pt x="8223287" y="493558"/>
                </a:lnTo>
                <a:lnTo>
                  <a:pt x="8222208" y="485870"/>
                </a:lnTo>
                <a:lnTo>
                  <a:pt x="8222208" y="471708"/>
                </a:lnTo>
                <a:cubicBezTo>
                  <a:pt x="8222208" y="469999"/>
                  <a:pt x="8218567" y="467437"/>
                  <a:pt x="8211283" y="464020"/>
                </a:cubicBezTo>
                <a:close/>
                <a:moveTo>
                  <a:pt x="2135792" y="463131"/>
                </a:moveTo>
                <a:lnTo>
                  <a:pt x="2136150" y="467020"/>
                </a:lnTo>
                <a:lnTo>
                  <a:pt x="2134035" y="469135"/>
                </a:lnTo>
                <a:cubicBezTo>
                  <a:pt x="2134035" y="468845"/>
                  <a:pt x="2138101" y="469850"/>
                  <a:pt x="2146236" y="472151"/>
                </a:cubicBezTo>
                <a:cubicBezTo>
                  <a:pt x="2149435" y="478194"/>
                  <a:pt x="2154938" y="482577"/>
                  <a:pt x="2162745" y="485299"/>
                </a:cubicBezTo>
                <a:lnTo>
                  <a:pt x="2164920" y="492918"/>
                </a:lnTo>
                <a:lnTo>
                  <a:pt x="2167933" y="494870"/>
                </a:lnTo>
                <a:lnTo>
                  <a:pt x="2168573" y="493215"/>
                </a:lnTo>
                <a:cubicBezTo>
                  <a:pt x="2166456" y="493215"/>
                  <a:pt x="2165398" y="491611"/>
                  <a:pt x="2165398" y="488402"/>
                </a:cubicBezTo>
                <a:lnTo>
                  <a:pt x="2165398" y="486433"/>
                </a:lnTo>
                <a:lnTo>
                  <a:pt x="2170688" y="479026"/>
                </a:lnTo>
                <a:cubicBezTo>
                  <a:pt x="2170688" y="472088"/>
                  <a:pt x="2168917" y="468619"/>
                  <a:pt x="2165378" y="468619"/>
                </a:cubicBezTo>
                <a:lnTo>
                  <a:pt x="2160190" y="467561"/>
                </a:lnTo>
                <a:lnTo>
                  <a:pt x="2142191" y="468619"/>
                </a:lnTo>
                <a:cubicBezTo>
                  <a:pt x="2140558" y="468619"/>
                  <a:pt x="2138953" y="467716"/>
                  <a:pt x="2137377" y="465910"/>
                </a:cubicBezTo>
                <a:close/>
                <a:moveTo>
                  <a:pt x="1084777" y="462802"/>
                </a:moveTo>
                <a:lnTo>
                  <a:pt x="1083698" y="468332"/>
                </a:lnTo>
                <a:lnTo>
                  <a:pt x="1083698" y="469411"/>
                </a:lnTo>
                <a:lnTo>
                  <a:pt x="1085855" y="471569"/>
                </a:lnTo>
                <a:cubicBezTo>
                  <a:pt x="1088913" y="471569"/>
                  <a:pt x="1091430" y="470130"/>
                  <a:pt x="1093408" y="467253"/>
                </a:cubicBezTo>
                <a:cubicBezTo>
                  <a:pt x="1092329" y="464286"/>
                  <a:pt x="1091250" y="462802"/>
                  <a:pt x="1090172" y="462802"/>
                </a:cubicBezTo>
                <a:close/>
                <a:moveTo>
                  <a:pt x="5087195" y="461725"/>
                </a:moveTo>
                <a:cubicBezTo>
                  <a:pt x="5085757" y="461725"/>
                  <a:pt x="5084633" y="463928"/>
                  <a:pt x="5083823" y="468334"/>
                </a:cubicBezTo>
                <a:lnTo>
                  <a:pt x="5085037" y="469413"/>
                </a:lnTo>
                <a:lnTo>
                  <a:pt x="5085037" y="470492"/>
                </a:lnTo>
                <a:lnTo>
                  <a:pt x="5083823" y="473729"/>
                </a:lnTo>
                <a:lnTo>
                  <a:pt x="5085037" y="474808"/>
                </a:lnTo>
                <a:lnTo>
                  <a:pt x="5086116" y="474808"/>
                </a:lnTo>
                <a:lnTo>
                  <a:pt x="5087195" y="470492"/>
                </a:lnTo>
                <a:lnTo>
                  <a:pt x="5086116" y="467255"/>
                </a:lnTo>
                <a:close/>
                <a:moveTo>
                  <a:pt x="4184141" y="460184"/>
                </a:moveTo>
                <a:lnTo>
                  <a:pt x="4180726" y="463463"/>
                </a:lnTo>
                <a:lnTo>
                  <a:pt x="4184141" y="463463"/>
                </a:lnTo>
                <a:close/>
                <a:moveTo>
                  <a:pt x="4149914" y="460184"/>
                </a:moveTo>
                <a:lnTo>
                  <a:pt x="4149914" y="463463"/>
                </a:lnTo>
                <a:lnTo>
                  <a:pt x="4154386" y="463463"/>
                </a:lnTo>
                <a:lnTo>
                  <a:pt x="4154386" y="460184"/>
                </a:lnTo>
                <a:close/>
                <a:moveTo>
                  <a:pt x="3658855" y="458622"/>
                </a:moveTo>
                <a:lnTo>
                  <a:pt x="3659799" y="463882"/>
                </a:lnTo>
                <a:lnTo>
                  <a:pt x="3664115" y="463882"/>
                </a:lnTo>
                <a:lnTo>
                  <a:pt x="3665194" y="458622"/>
                </a:lnTo>
                <a:close/>
                <a:moveTo>
                  <a:pt x="3084299" y="458217"/>
                </a:moveTo>
                <a:lnTo>
                  <a:pt x="3082006" y="461454"/>
                </a:lnTo>
                <a:lnTo>
                  <a:pt x="3084299" y="463612"/>
                </a:lnTo>
                <a:lnTo>
                  <a:pt x="3086457" y="463612"/>
                </a:lnTo>
                <a:lnTo>
                  <a:pt x="3086457" y="460375"/>
                </a:lnTo>
                <a:close/>
                <a:moveTo>
                  <a:pt x="7223432" y="456917"/>
                </a:moveTo>
                <a:cubicBezTo>
                  <a:pt x="7205269" y="456917"/>
                  <a:pt x="7196187" y="458761"/>
                  <a:pt x="7196187" y="462447"/>
                </a:cubicBezTo>
                <a:cubicBezTo>
                  <a:pt x="7194299" y="470810"/>
                  <a:pt x="7190657" y="477329"/>
                  <a:pt x="7185262" y="482004"/>
                </a:cubicBezTo>
                <a:lnTo>
                  <a:pt x="7185262" y="490771"/>
                </a:lnTo>
                <a:cubicBezTo>
                  <a:pt x="7185262" y="494368"/>
                  <a:pt x="7183059" y="496166"/>
                  <a:pt x="7178653" y="496166"/>
                </a:cubicBezTo>
                <a:lnTo>
                  <a:pt x="7178653" y="497245"/>
                </a:lnTo>
                <a:cubicBezTo>
                  <a:pt x="7181621" y="497245"/>
                  <a:pt x="7183104" y="497965"/>
                  <a:pt x="7183104" y="499403"/>
                </a:cubicBezTo>
                <a:lnTo>
                  <a:pt x="7183104" y="504933"/>
                </a:lnTo>
                <a:lnTo>
                  <a:pt x="7190657" y="504933"/>
                </a:lnTo>
                <a:cubicBezTo>
                  <a:pt x="7193804" y="502326"/>
                  <a:pt x="7198166" y="500842"/>
                  <a:pt x="7203740" y="500482"/>
                </a:cubicBezTo>
                <a:cubicBezTo>
                  <a:pt x="7205359" y="500482"/>
                  <a:pt x="7210439" y="504124"/>
                  <a:pt x="7218981" y="511407"/>
                </a:cubicBezTo>
                <a:cubicBezTo>
                  <a:pt x="7234267" y="517611"/>
                  <a:pt x="7241910" y="525614"/>
                  <a:pt x="7241910" y="535415"/>
                </a:cubicBezTo>
                <a:lnTo>
                  <a:pt x="7244068" y="535415"/>
                </a:lnTo>
                <a:lnTo>
                  <a:pt x="7242989" y="529885"/>
                </a:lnTo>
                <a:cubicBezTo>
                  <a:pt x="7247305" y="526108"/>
                  <a:pt x="7249463" y="523231"/>
                  <a:pt x="7249463" y="521253"/>
                </a:cubicBezTo>
                <a:lnTo>
                  <a:pt x="7245147" y="499403"/>
                </a:lnTo>
                <a:lnTo>
                  <a:pt x="7247305" y="495087"/>
                </a:lnTo>
                <a:lnTo>
                  <a:pt x="7242989" y="465684"/>
                </a:lnTo>
                <a:lnTo>
                  <a:pt x="7245147" y="457996"/>
                </a:lnTo>
                <a:lnTo>
                  <a:pt x="7244068" y="456917"/>
                </a:lnTo>
                <a:lnTo>
                  <a:pt x="7242989" y="457996"/>
                </a:lnTo>
                <a:lnTo>
                  <a:pt x="7241910" y="457996"/>
                </a:lnTo>
                <a:close/>
                <a:moveTo>
                  <a:pt x="8252960" y="456332"/>
                </a:moveTo>
                <a:cubicBezTo>
                  <a:pt x="8250712" y="456332"/>
                  <a:pt x="8248509" y="458535"/>
                  <a:pt x="8246351" y="462941"/>
                </a:cubicBezTo>
                <a:lnTo>
                  <a:pt x="8249588" y="465099"/>
                </a:lnTo>
                <a:lnTo>
                  <a:pt x="8250667" y="465099"/>
                </a:lnTo>
                <a:cubicBezTo>
                  <a:pt x="8254354" y="465099"/>
                  <a:pt x="8256557" y="463615"/>
                  <a:pt x="8257276" y="460648"/>
                </a:cubicBezTo>
                <a:cubicBezTo>
                  <a:pt x="8256736" y="458490"/>
                  <a:pt x="8255298" y="457051"/>
                  <a:pt x="8252960" y="456332"/>
                </a:cubicBezTo>
                <a:close/>
                <a:moveTo>
                  <a:pt x="4243408" y="456083"/>
                </a:moveTo>
                <a:lnTo>
                  <a:pt x="4243408" y="457379"/>
                </a:lnTo>
                <a:lnTo>
                  <a:pt x="4247880" y="457379"/>
                </a:lnTo>
                <a:lnTo>
                  <a:pt x="4247880" y="456083"/>
                </a:lnTo>
                <a:close/>
                <a:moveTo>
                  <a:pt x="5169065" y="454037"/>
                </a:moveTo>
                <a:lnTo>
                  <a:pt x="5159354" y="462804"/>
                </a:lnTo>
                <a:lnTo>
                  <a:pt x="5158140" y="467255"/>
                </a:lnTo>
                <a:lnTo>
                  <a:pt x="5163670" y="469413"/>
                </a:lnTo>
                <a:cubicBezTo>
                  <a:pt x="5167446" y="462130"/>
                  <a:pt x="5171448" y="458488"/>
                  <a:pt x="5175674" y="458488"/>
                </a:cubicBezTo>
                <a:lnTo>
                  <a:pt x="5175674" y="457409"/>
                </a:lnTo>
                <a:cubicBezTo>
                  <a:pt x="5174954" y="455161"/>
                  <a:pt x="5172751" y="454037"/>
                  <a:pt x="5169065" y="454037"/>
                </a:cubicBezTo>
                <a:close/>
                <a:moveTo>
                  <a:pt x="8238663" y="453095"/>
                </a:moveTo>
                <a:lnTo>
                  <a:pt x="8238663" y="455253"/>
                </a:lnTo>
                <a:lnTo>
                  <a:pt x="8239742" y="455253"/>
                </a:lnTo>
                <a:lnTo>
                  <a:pt x="8239742" y="453095"/>
                </a:lnTo>
                <a:close/>
                <a:moveTo>
                  <a:pt x="1608081" y="452956"/>
                </a:moveTo>
                <a:lnTo>
                  <a:pt x="1605923" y="455114"/>
                </a:lnTo>
                <a:lnTo>
                  <a:pt x="1608081" y="457272"/>
                </a:lnTo>
                <a:lnTo>
                  <a:pt x="1610239" y="457272"/>
                </a:lnTo>
                <a:lnTo>
                  <a:pt x="1612396" y="455114"/>
                </a:lnTo>
                <a:lnTo>
                  <a:pt x="1610239" y="452956"/>
                </a:lnTo>
                <a:close/>
                <a:moveTo>
                  <a:pt x="71214" y="451388"/>
                </a:moveTo>
                <a:lnTo>
                  <a:pt x="71214" y="454490"/>
                </a:lnTo>
                <a:lnTo>
                  <a:pt x="72293" y="459616"/>
                </a:lnTo>
                <a:lnTo>
                  <a:pt x="70135" y="461639"/>
                </a:lnTo>
                <a:lnTo>
                  <a:pt x="70135" y="462583"/>
                </a:lnTo>
                <a:lnTo>
                  <a:pt x="72293" y="464741"/>
                </a:lnTo>
                <a:lnTo>
                  <a:pt x="76339" y="464741"/>
                </a:lnTo>
                <a:lnTo>
                  <a:pt x="76339" y="459616"/>
                </a:lnTo>
                <a:cubicBezTo>
                  <a:pt x="73642" y="459616"/>
                  <a:pt x="72293" y="456873"/>
                  <a:pt x="72293" y="451388"/>
                </a:cubicBezTo>
                <a:close/>
                <a:moveTo>
                  <a:pt x="3740859" y="450125"/>
                </a:moveTo>
                <a:lnTo>
                  <a:pt x="3738701" y="452148"/>
                </a:lnTo>
                <a:lnTo>
                  <a:pt x="3739780" y="453227"/>
                </a:lnTo>
                <a:lnTo>
                  <a:pt x="3744096" y="453227"/>
                </a:lnTo>
                <a:lnTo>
                  <a:pt x="3744096" y="450125"/>
                </a:lnTo>
                <a:close/>
                <a:moveTo>
                  <a:pt x="4255045" y="449868"/>
                </a:moveTo>
                <a:lnTo>
                  <a:pt x="4255045" y="453280"/>
                </a:lnTo>
                <a:lnTo>
                  <a:pt x="4258459" y="453280"/>
                </a:lnTo>
                <a:lnTo>
                  <a:pt x="4258459" y="449868"/>
                </a:lnTo>
                <a:close/>
                <a:moveTo>
                  <a:pt x="5080586" y="449721"/>
                </a:moveTo>
                <a:lnTo>
                  <a:pt x="5080586" y="451879"/>
                </a:lnTo>
                <a:lnTo>
                  <a:pt x="5081665" y="451879"/>
                </a:lnTo>
                <a:lnTo>
                  <a:pt x="5081665" y="449721"/>
                </a:lnTo>
                <a:close/>
                <a:moveTo>
                  <a:pt x="1089092" y="448775"/>
                </a:moveTo>
                <a:lnTo>
                  <a:pt x="1089092" y="452012"/>
                </a:lnTo>
                <a:lnTo>
                  <a:pt x="1092329" y="452012"/>
                </a:lnTo>
                <a:lnTo>
                  <a:pt x="1092329" y="448775"/>
                </a:lnTo>
                <a:close/>
                <a:moveTo>
                  <a:pt x="1718139" y="448640"/>
                </a:moveTo>
                <a:lnTo>
                  <a:pt x="1718139" y="452956"/>
                </a:lnTo>
                <a:lnTo>
                  <a:pt x="1719218" y="452956"/>
                </a:lnTo>
                <a:lnTo>
                  <a:pt x="1719218" y="448640"/>
                </a:lnTo>
                <a:close/>
                <a:moveTo>
                  <a:pt x="4243408" y="447885"/>
                </a:moveTo>
                <a:lnTo>
                  <a:pt x="4246822" y="447885"/>
                </a:lnTo>
                <a:lnTo>
                  <a:pt x="4246822" y="448123"/>
                </a:lnTo>
                <a:lnTo>
                  <a:pt x="4243408" y="448123"/>
                </a:lnTo>
                <a:close/>
                <a:moveTo>
                  <a:pt x="3588450" y="445809"/>
                </a:moveTo>
                <a:cubicBezTo>
                  <a:pt x="3585213" y="447248"/>
                  <a:pt x="3583414" y="448686"/>
                  <a:pt x="3583055" y="450125"/>
                </a:cubicBezTo>
                <a:lnTo>
                  <a:pt x="3585213" y="452148"/>
                </a:lnTo>
                <a:lnTo>
                  <a:pt x="3590608" y="452148"/>
                </a:lnTo>
                <a:lnTo>
                  <a:pt x="3592631" y="450125"/>
                </a:lnTo>
                <a:cubicBezTo>
                  <a:pt x="3591911" y="447248"/>
                  <a:pt x="3590518" y="445809"/>
                  <a:pt x="3588450" y="445809"/>
                </a:cubicBezTo>
                <a:close/>
                <a:moveTo>
                  <a:pt x="4242350" y="444711"/>
                </a:moveTo>
                <a:lnTo>
                  <a:pt x="4242350" y="448123"/>
                </a:lnTo>
                <a:lnTo>
                  <a:pt x="4243408" y="448123"/>
                </a:lnTo>
                <a:lnTo>
                  <a:pt x="4243408" y="451164"/>
                </a:lnTo>
                <a:lnTo>
                  <a:pt x="4247880" y="451164"/>
                </a:lnTo>
                <a:lnTo>
                  <a:pt x="4247880" y="447885"/>
                </a:lnTo>
                <a:lnTo>
                  <a:pt x="4246822" y="447885"/>
                </a:lnTo>
                <a:lnTo>
                  <a:pt x="4246822" y="444711"/>
                </a:lnTo>
                <a:close/>
                <a:moveTo>
                  <a:pt x="9252281" y="443496"/>
                </a:moveTo>
                <a:lnTo>
                  <a:pt x="9239780" y="451960"/>
                </a:lnTo>
                <a:lnTo>
                  <a:pt x="9237306" y="451960"/>
                </a:lnTo>
                <a:lnTo>
                  <a:pt x="9220632" y="446670"/>
                </a:lnTo>
                <a:lnTo>
                  <a:pt x="9204154" y="448786"/>
                </a:lnTo>
                <a:lnTo>
                  <a:pt x="9190407" y="447728"/>
                </a:lnTo>
                <a:cubicBezTo>
                  <a:pt x="9189671" y="450481"/>
                  <a:pt x="9186280" y="452950"/>
                  <a:pt x="9180233" y="455133"/>
                </a:cubicBezTo>
                <a:lnTo>
                  <a:pt x="9170656" y="454076"/>
                </a:lnTo>
                <a:lnTo>
                  <a:pt x="9161263" y="457144"/>
                </a:lnTo>
                <a:lnTo>
                  <a:pt x="9168189" y="457144"/>
                </a:lnTo>
                <a:cubicBezTo>
                  <a:pt x="9170191" y="457144"/>
                  <a:pt x="9171692" y="457751"/>
                  <a:pt x="9172693" y="458965"/>
                </a:cubicBezTo>
                <a:lnTo>
                  <a:pt x="9173700" y="462627"/>
                </a:lnTo>
                <a:lnTo>
                  <a:pt x="9179459" y="461376"/>
                </a:lnTo>
                <a:cubicBezTo>
                  <a:pt x="9184458" y="460670"/>
                  <a:pt x="9191339" y="460318"/>
                  <a:pt x="9200104" y="460318"/>
                </a:cubicBezTo>
                <a:lnTo>
                  <a:pt x="9204502" y="462434"/>
                </a:lnTo>
                <a:cubicBezTo>
                  <a:pt x="9204502" y="460579"/>
                  <a:pt x="9210003" y="458816"/>
                  <a:pt x="9221005" y="457144"/>
                </a:cubicBezTo>
                <a:cubicBezTo>
                  <a:pt x="9234848" y="460177"/>
                  <a:pt x="9241770" y="462701"/>
                  <a:pt x="9241770" y="464716"/>
                </a:cubicBezTo>
                <a:lnTo>
                  <a:pt x="9242020" y="465470"/>
                </a:lnTo>
                <a:lnTo>
                  <a:pt x="9244164" y="462333"/>
                </a:lnTo>
                <a:cubicBezTo>
                  <a:pt x="9245920" y="461354"/>
                  <a:pt x="9248554" y="460682"/>
                  <a:pt x="9252066" y="460318"/>
                </a:cubicBezTo>
                <a:lnTo>
                  <a:pt x="9259263" y="463492"/>
                </a:lnTo>
                <a:cubicBezTo>
                  <a:pt x="9267894" y="461107"/>
                  <a:pt x="9272209" y="458138"/>
                  <a:pt x="9272209" y="454583"/>
                </a:cubicBezTo>
                <a:cubicBezTo>
                  <a:pt x="9270433" y="452555"/>
                  <a:pt x="9264113" y="449438"/>
                  <a:pt x="9253247" y="445233"/>
                </a:cubicBezTo>
                <a:close/>
                <a:moveTo>
                  <a:pt x="7174337" y="442756"/>
                </a:moveTo>
                <a:lnTo>
                  <a:pt x="7174337" y="446127"/>
                </a:lnTo>
                <a:lnTo>
                  <a:pt x="7176495" y="446127"/>
                </a:lnTo>
                <a:lnTo>
                  <a:pt x="7176495" y="442756"/>
                </a:lnTo>
                <a:close/>
                <a:moveTo>
                  <a:pt x="1619950" y="437850"/>
                </a:moveTo>
                <a:lnTo>
                  <a:pt x="1619950" y="440008"/>
                </a:lnTo>
                <a:lnTo>
                  <a:pt x="1622108" y="440008"/>
                </a:lnTo>
                <a:lnTo>
                  <a:pt x="1622108" y="437850"/>
                </a:lnTo>
                <a:close/>
                <a:moveTo>
                  <a:pt x="8250667" y="437719"/>
                </a:moveTo>
                <a:lnTo>
                  <a:pt x="8245272" y="438798"/>
                </a:lnTo>
                <a:lnTo>
                  <a:pt x="8245272" y="444328"/>
                </a:lnTo>
                <a:lnTo>
                  <a:pt x="8252960" y="446486"/>
                </a:lnTo>
                <a:lnTo>
                  <a:pt x="8254039" y="446486"/>
                </a:lnTo>
                <a:lnTo>
                  <a:pt x="8255118" y="440956"/>
                </a:lnTo>
                <a:close/>
                <a:moveTo>
                  <a:pt x="1209806" y="435692"/>
                </a:moveTo>
                <a:lnTo>
                  <a:pt x="1209806" y="436771"/>
                </a:lnTo>
                <a:lnTo>
                  <a:pt x="1211964" y="436771"/>
                </a:lnTo>
                <a:lnTo>
                  <a:pt x="1211964" y="435692"/>
                </a:lnTo>
                <a:close/>
                <a:moveTo>
                  <a:pt x="3103047" y="434479"/>
                </a:moveTo>
                <a:cubicBezTo>
                  <a:pt x="3101518" y="434479"/>
                  <a:pt x="3100754" y="435558"/>
                  <a:pt x="3100754" y="437716"/>
                </a:cubicBezTo>
                <a:lnTo>
                  <a:pt x="3100754" y="438795"/>
                </a:lnTo>
                <a:lnTo>
                  <a:pt x="3101968" y="438795"/>
                </a:lnTo>
                <a:close/>
                <a:moveTo>
                  <a:pt x="9230950" y="433435"/>
                </a:moveTo>
                <a:lnTo>
                  <a:pt x="9230950" y="433513"/>
                </a:lnTo>
                <a:lnTo>
                  <a:pt x="9231319" y="433869"/>
                </a:lnTo>
                <a:close/>
                <a:moveTo>
                  <a:pt x="2195551" y="432279"/>
                </a:moveTo>
                <a:lnTo>
                  <a:pt x="2195551" y="432384"/>
                </a:lnTo>
                <a:lnTo>
                  <a:pt x="2195657" y="432951"/>
                </a:lnTo>
                <a:lnTo>
                  <a:pt x="2195657" y="432279"/>
                </a:lnTo>
                <a:close/>
                <a:moveTo>
                  <a:pt x="3681244" y="431917"/>
                </a:moveTo>
                <a:lnTo>
                  <a:pt x="3679086" y="434075"/>
                </a:lnTo>
                <a:lnTo>
                  <a:pt x="3681244" y="439335"/>
                </a:lnTo>
                <a:lnTo>
                  <a:pt x="3679086" y="455385"/>
                </a:lnTo>
                <a:lnTo>
                  <a:pt x="3686504" y="459701"/>
                </a:lnTo>
                <a:cubicBezTo>
                  <a:pt x="3699272" y="457184"/>
                  <a:pt x="3705657" y="455385"/>
                  <a:pt x="3705657" y="454306"/>
                </a:cubicBezTo>
                <a:lnTo>
                  <a:pt x="3705657" y="436233"/>
                </a:lnTo>
                <a:cubicBezTo>
                  <a:pt x="3705657" y="434614"/>
                  <a:pt x="3701071" y="433535"/>
                  <a:pt x="3691899" y="432996"/>
                </a:cubicBezTo>
                <a:lnTo>
                  <a:pt x="3685425" y="434075"/>
                </a:lnTo>
                <a:close/>
                <a:moveTo>
                  <a:pt x="2134781" y="431745"/>
                </a:moveTo>
                <a:lnTo>
                  <a:pt x="2136453" y="432313"/>
                </a:lnTo>
                <a:cubicBezTo>
                  <a:pt x="2139573" y="433970"/>
                  <a:pt x="2141631" y="435863"/>
                  <a:pt x="2142628" y="437992"/>
                </a:cubicBezTo>
                <a:cubicBezTo>
                  <a:pt x="2140990" y="442717"/>
                  <a:pt x="2138126" y="445079"/>
                  <a:pt x="2134035" y="445079"/>
                </a:cubicBezTo>
                <a:lnTo>
                  <a:pt x="2134035" y="444209"/>
                </a:lnTo>
                <a:lnTo>
                  <a:pt x="2132976" y="455229"/>
                </a:lnTo>
                <a:lnTo>
                  <a:pt x="2134058" y="456681"/>
                </a:lnTo>
                <a:lnTo>
                  <a:pt x="2158288" y="436510"/>
                </a:lnTo>
                <a:lnTo>
                  <a:pt x="2161381" y="436510"/>
                </a:lnTo>
                <a:lnTo>
                  <a:pt x="2169589" y="442720"/>
                </a:lnTo>
                <a:lnTo>
                  <a:pt x="2167514" y="434424"/>
                </a:lnTo>
                <a:lnTo>
                  <a:pt x="2167514" y="432384"/>
                </a:lnTo>
                <a:lnTo>
                  <a:pt x="2152947" y="434500"/>
                </a:lnTo>
                <a:cubicBezTo>
                  <a:pt x="2152247" y="433861"/>
                  <a:pt x="2148786" y="433188"/>
                  <a:pt x="2142563" y="432483"/>
                </a:cubicBezTo>
                <a:close/>
                <a:moveTo>
                  <a:pt x="3622573" y="430838"/>
                </a:moveTo>
                <a:cubicBezTo>
                  <a:pt x="3612592" y="431737"/>
                  <a:pt x="3607602" y="433176"/>
                  <a:pt x="3607602" y="435154"/>
                </a:cubicBezTo>
                <a:lnTo>
                  <a:pt x="3607602" y="441493"/>
                </a:lnTo>
                <a:cubicBezTo>
                  <a:pt x="3609221" y="452912"/>
                  <a:pt x="3612053" y="458622"/>
                  <a:pt x="3616099" y="458622"/>
                </a:cubicBezTo>
                <a:cubicBezTo>
                  <a:pt x="3618257" y="458622"/>
                  <a:pt x="3619336" y="460376"/>
                  <a:pt x="3619336" y="463882"/>
                </a:cubicBezTo>
                <a:lnTo>
                  <a:pt x="3621494" y="463882"/>
                </a:lnTo>
                <a:cubicBezTo>
                  <a:pt x="3622573" y="463882"/>
                  <a:pt x="3623652" y="462489"/>
                  <a:pt x="3624731" y="459701"/>
                </a:cubicBezTo>
                <a:lnTo>
                  <a:pt x="3625675" y="458622"/>
                </a:lnTo>
                <a:lnTo>
                  <a:pt x="3626754" y="458622"/>
                </a:lnTo>
                <a:lnTo>
                  <a:pt x="3634307" y="459701"/>
                </a:lnTo>
                <a:lnTo>
                  <a:pt x="3637410" y="454306"/>
                </a:lnTo>
                <a:lnTo>
                  <a:pt x="3637410" y="446888"/>
                </a:lnTo>
                <a:cubicBezTo>
                  <a:pt x="3636061" y="437626"/>
                  <a:pt x="3633588" y="432996"/>
                  <a:pt x="3629991" y="432996"/>
                </a:cubicBezTo>
                <a:cubicBezTo>
                  <a:pt x="3625046" y="432996"/>
                  <a:pt x="3622573" y="432276"/>
                  <a:pt x="3622573" y="430838"/>
                </a:cubicBezTo>
                <a:close/>
                <a:moveTo>
                  <a:pt x="9226460" y="430456"/>
                </a:moveTo>
                <a:lnTo>
                  <a:pt x="9225989" y="430828"/>
                </a:lnTo>
                <a:lnTo>
                  <a:pt x="9226535" y="430828"/>
                </a:lnTo>
                <a:close/>
                <a:moveTo>
                  <a:pt x="2115604" y="430268"/>
                </a:moveTo>
                <a:lnTo>
                  <a:pt x="2113351" y="431221"/>
                </a:lnTo>
                <a:lnTo>
                  <a:pt x="2114224" y="431221"/>
                </a:lnTo>
                <a:lnTo>
                  <a:pt x="2116854" y="430359"/>
                </a:lnTo>
                <a:close/>
                <a:moveTo>
                  <a:pt x="3227132" y="430163"/>
                </a:moveTo>
                <a:lnTo>
                  <a:pt x="3223760" y="431242"/>
                </a:lnTo>
                <a:lnTo>
                  <a:pt x="3223760" y="433400"/>
                </a:lnTo>
                <a:lnTo>
                  <a:pt x="3227132" y="436637"/>
                </a:lnTo>
                <a:lnTo>
                  <a:pt x="3230369" y="435423"/>
                </a:lnTo>
                <a:lnTo>
                  <a:pt x="3230369" y="433400"/>
                </a:lnTo>
                <a:close/>
                <a:moveTo>
                  <a:pt x="3586292" y="429759"/>
                </a:moveTo>
                <a:cubicBezTo>
                  <a:pt x="3583954" y="430478"/>
                  <a:pt x="3582515" y="431917"/>
                  <a:pt x="3581976" y="434075"/>
                </a:cubicBezTo>
                <a:lnTo>
                  <a:pt x="3585213" y="437312"/>
                </a:lnTo>
                <a:lnTo>
                  <a:pt x="3589529" y="434075"/>
                </a:lnTo>
                <a:lnTo>
                  <a:pt x="3589529" y="432996"/>
                </a:lnTo>
                <a:close/>
                <a:moveTo>
                  <a:pt x="9288078" y="428712"/>
                </a:moveTo>
                <a:lnTo>
                  <a:pt x="9288078" y="431991"/>
                </a:lnTo>
                <a:lnTo>
                  <a:pt x="9290434" y="431991"/>
                </a:lnTo>
                <a:lnTo>
                  <a:pt x="9290434" y="428712"/>
                </a:lnTo>
                <a:close/>
                <a:moveTo>
                  <a:pt x="208922" y="427650"/>
                </a:moveTo>
                <a:lnTo>
                  <a:pt x="208922" y="429808"/>
                </a:lnTo>
                <a:lnTo>
                  <a:pt x="207978" y="429808"/>
                </a:lnTo>
                <a:lnTo>
                  <a:pt x="208922" y="432775"/>
                </a:lnTo>
                <a:lnTo>
                  <a:pt x="212024" y="432775"/>
                </a:lnTo>
                <a:lnTo>
                  <a:pt x="214047" y="430752"/>
                </a:lnTo>
                <a:lnTo>
                  <a:pt x="214047" y="427650"/>
                </a:lnTo>
                <a:close/>
                <a:moveTo>
                  <a:pt x="1642609" y="427060"/>
                </a:moveTo>
                <a:lnTo>
                  <a:pt x="1641530" y="432455"/>
                </a:lnTo>
                <a:lnTo>
                  <a:pt x="1642609" y="433534"/>
                </a:lnTo>
                <a:lnTo>
                  <a:pt x="1643688" y="433534"/>
                </a:lnTo>
                <a:lnTo>
                  <a:pt x="1646925" y="430297"/>
                </a:lnTo>
                <a:lnTo>
                  <a:pt x="1645846" y="427060"/>
                </a:lnTo>
                <a:close/>
                <a:moveTo>
                  <a:pt x="105068" y="426841"/>
                </a:moveTo>
                <a:cubicBezTo>
                  <a:pt x="98864" y="426841"/>
                  <a:pt x="95761" y="431247"/>
                  <a:pt x="95761" y="440059"/>
                </a:cubicBezTo>
                <a:lnTo>
                  <a:pt x="95761" y="443161"/>
                </a:lnTo>
                <a:cubicBezTo>
                  <a:pt x="97200" y="444510"/>
                  <a:pt x="98234" y="448601"/>
                  <a:pt x="98864" y="455434"/>
                </a:cubicBezTo>
                <a:lnTo>
                  <a:pt x="100887" y="459616"/>
                </a:lnTo>
                <a:cubicBezTo>
                  <a:pt x="99718" y="463032"/>
                  <a:pt x="98009" y="464741"/>
                  <a:pt x="95761" y="464741"/>
                </a:cubicBezTo>
                <a:lnTo>
                  <a:pt x="95761" y="469866"/>
                </a:lnTo>
                <a:lnTo>
                  <a:pt x="98864" y="488209"/>
                </a:lnTo>
                <a:lnTo>
                  <a:pt x="96840" y="514915"/>
                </a:lnTo>
                <a:cubicBezTo>
                  <a:pt x="97650" y="518331"/>
                  <a:pt x="98683" y="520040"/>
                  <a:pt x="99943" y="520040"/>
                </a:cubicBezTo>
                <a:lnTo>
                  <a:pt x="129615" y="520040"/>
                </a:lnTo>
                <a:lnTo>
                  <a:pt x="132717" y="522063"/>
                </a:lnTo>
                <a:lnTo>
                  <a:pt x="137843" y="520040"/>
                </a:lnTo>
                <a:lnTo>
                  <a:pt x="142968" y="520984"/>
                </a:lnTo>
                <a:lnTo>
                  <a:pt x="149037" y="518961"/>
                </a:lnTo>
                <a:lnTo>
                  <a:pt x="150116" y="518961"/>
                </a:lnTo>
                <a:cubicBezTo>
                  <a:pt x="153173" y="522018"/>
                  <a:pt x="156905" y="523726"/>
                  <a:pt x="161311" y="524086"/>
                </a:cubicBezTo>
                <a:cubicBezTo>
                  <a:pt x="161311" y="521389"/>
                  <a:pt x="166795" y="520040"/>
                  <a:pt x="177766" y="520040"/>
                </a:cubicBezTo>
                <a:lnTo>
                  <a:pt x="178845" y="520040"/>
                </a:lnTo>
                <a:lnTo>
                  <a:pt x="179789" y="515859"/>
                </a:lnTo>
                <a:lnTo>
                  <a:pt x="177766" y="509789"/>
                </a:lnTo>
                <a:lnTo>
                  <a:pt x="177766" y="507766"/>
                </a:lnTo>
                <a:lnTo>
                  <a:pt x="178845" y="502641"/>
                </a:lnTo>
                <a:lnTo>
                  <a:pt x="176687" y="500483"/>
                </a:lnTo>
                <a:lnTo>
                  <a:pt x="176687" y="498460"/>
                </a:lnTo>
                <a:cubicBezTo>
                  <a:pt x="178125" y="496931"/>
                  <a:pt x="179159" y="493200"/>
                  <a:pt x="179789" y="487265"/>
                </a:cubicBezTo>
                <a:lnTo>
                  <a:pt x="177766" y="481061"/>
                </a:lnTo>
                <a:lnTo>
                  <a:pt x="180868" y="469866"/>
                </a:lnTo>
                <a:lnTo>
                  <a:pt x="178845" y="461639"/>
                </a:lnTo>
                <a:lnTo>
                  <a:pt x="178845" y="458537"/>
                </a:lnTo>
                <a:lnTo>
                  <a:pt x="180868" y="455434"/>
                </a:lnTo>
                <a:lnTo>
                  <a:pt x="178845" y="451388"/>
                </a:lnTo>
                <a:lnTo>
                  <a:pt x="182891" y="440059"/>
                </a:lnTo>
                <a:lnTo>
                  <a:pt x="181812" y="440059"/>
                </a:lnTo>
                <a:lnTo>
                  <a:pt x="179789" y="438036"/>
                </a:lnTo>
                <a:lnTo>
                  <a:pt x="179789" y="437091"/>
                </a:lnTo>
                <a:lnTo>
                  <a:pt x="180868" y="432910"/>
                </a:lnTo>
                <a:lnTo>
                  <a:pt x="179789" y="429808"/>
                </a:lnTo>
                <a:lnTo>
                  <a:pt x="174664" y="430887"/>
                </a:lnTo>
                <a:lnTo>
                  <a:pt x="171561" y="430887"/>
                </a:lnTo>
                <a:cubicBezTo>
                  <a:pt x="167335" y="430887"/>
                  <a:pt x="162570" y="429853"/>
                  <a:pt x="157265" y="427785"/>
                </a:cubicBezTo>
                <a:lnTo>
                  <a:pt x="153218" y="430887"/>
                </a:lnTo>
                <a:lnTo>
                  <a:pt x="152139" y="429808"/>
                </a:lnTo>
                <a:lnTo>
                  <a:pt x="147014" y="430887"/>
                </a:lnTo>
                <a:lnTo>
                  <a:pt x="135819" y="429808"/>
                </a:lnTo>
                <a:lnTo>
                  <a:pt x="121388" y="430887"/>
                </a:lnTo>
                <a:cubicBezTo>
                  <a:pt x="117611" y="430887"/>
                  <a:pt x="112171" y="429538"/>
                  <a:pt x="105068" y="426841"/>
                </a:cubicBezTo>
                <a:close/>
                <a:moveTo>
                  <a:pt x="5070740" y="426792"/>
                </a:moveTo>
                <a:lnTo>
                  <a:pt x="5068582" y="428950"/>
                </a:lnTo>
                <a:cubicBezTo>
                  <a:pt x="5068582" y="430029"/>
                  <a:pt x="5071505" y="432232"/>
                  <a:pt x="5077349" y="435559"/>
                </a:cubicBezTo>
                <a:lnTo>
                  <a:pt x="5083823" y="434480"/>
                </a:lnTo>
                <a:lnTo>
                  <a:pt x="5083823" y="432187"/>
                </a:lnTo>
                <a:cubicBezTo>
                  <a:pt x="5083823" y="430029"/>
                  <a:pt x="5080542" y="428231"/>
                  <a:pt x="5073977" y="426792"/>
                </a:cubicBezTo>
                <a:close/>
                <a:moveTo>
                  <a:pt x="67168" y="423739"/>
                </a:moveTo>
                <a:lnTo>
                  <a:pt x="67168" y="426841"/>
                </a:lnTo>
                <a:lnTo>
                  <a:pt x="72293" y="436012"/>
                </a:lnTo>
                <a:cubicBezTo>
                  <a:pt x="72293" y="439429"/>
                  <a:pt x="71573" y="441138"/>
                  <a:pt x="70135" y="441138"/>
                </a:cubicBezTo>
                <a:cubicBezTo>
                  <a:pt x="71754" y="445274"/>
                  <a:pt x="73147" y="447342"/>
                  <a:pt x="74316" y="447342"/>
                </a:cubicBezTo>
                <a:lnTo>
                  <a:pt x="74316" y="444240"/>
                </a:lnTo>
                <a:lnTo>
                  <a:pt x="72293" y="441138"/>
                </a:lnTo>
                <a:lnTo>
                  <a:pt x="73237" y="434933"/>
                </a:lnTo>
                <a:cubicBezTo>
                  <a:pt x="69820" y="431427"/>
                  <a:pt x="68112" y="427695"/>
                  <a:pt x="68112" y="423739"/>
                </a:cubicBezTo>
                <a:close/>
                <a:moveTo>
                  <a:pt x="2085371" y="423657"/>
                </a:moveTo>
                <a:lnTo>
                  <a:pt x="2086427" y="425518"/>
                </a:lnTo>
                <a:lnTo>
                  <a:pt x="2085371" y="427413"/>
                </a:lnTo>
                <a:lnTo>
                  <a:pt x="2090229" y="428178"/>
                </a:lnTo>
                <a:lnTo>
                  <a:pt x="2088357" y="423657"/>
                </a:lnTo>
                <a:close/>
                <a:moveTo>
                  <a:pt x="3208385" y="422610"/>
                </a:moveTo>
                <a:lnTo>
                  <a:pt x="3208385" y="423689"/>
                </a:lnTo>
                <a:lnTo>
                  <a:pt x="3210543" y="423689"/>
                </a:lnTo>
                <a:lnTo>
                  <a:pt x="3210543" y="422610"/>
                </a:lnTo>
                <a:close/>
                <a:moveTo>
                  <a:pt x="5674429" y="422207"/>
                </a:moveTo>
                <a:cubicBezTo>
                  <a:pt x="5674429" y="427332"/>
                  <a:pt x="5671192" y="431738"/>
                  <a:pt x="5664718" y="435424"/>
                </a:cubicBezTo>
                <a:lnTo>
                  <a:pt x="5666876" y="441899"/>
                </a:lnTo>
                <a:cubicBezTo>
                  <a:pt x="5673260" y="441899"/>
                  <a:pt x="5677621" y="436818"/>
                  <a:pt x="5679959" y="426658"/>
                </a:cubicBezTo>
                <a:close/>
                <a:moveTo>
                  <a:pt x="1637213" y="421665"/>
                </a:moveTo>
                <a:lnTo>
                  <a:pt x="1639372" y="423823"/>
                </a:lnTo>
                <a:lnTo>
                  <a:pt x="1639372" y="421665"/>
                </a:lnTo>
                <a:close/>
                <a:moveTo>
                  <a:pt x="66089" y="420637"/>
                </a:moveTo>
                <a:lnTo>
                  <a:pt x="66089" y="422660"/>
                </a:lnTo>
                <a:lnTo>
                  <a:pt x="67168" y="422660"/>
                </a:lnTo>
                <a:lnTo>
                  <a:pt x="67168" y="420637"/>
                </a:lnTo>
                <a:close/>
                <a:moveTo>
                  <a:pt x="5256599" y="419104"/>
                </a:moveTo>
                <a:lnTo>
                  <a:pt x="5254306" y="421262"/>
                </a:lnTo>
                <a:lnTo>
                  <a:pt x="5254306" y="424634"/>
                </a:lnTo>
                <a:lnTo>
                  <a:pt x="5255520" y="430029"/>
                </a:lnTo>
                <a:lnTo>
                  <a:pt x="5257678" y="430029"/>
                </a:lnTo>
                <a:lnTo>
                  <a:pt x="5259836" y="421262"/>
                </a:lnTo>
                <a:close/>
                <a:moveTo>
                  <a:pt x="82948" y="419018"/>
                </a:moveTo>
                <a:lnTo>
                  <a:pt x="79846" y="419962"/>
                </a:lnTo>
                <a:lnTo>
                  <a:pt x="79846" y="423064"/>
                </a:lnTo>
                <a:lnTo>
                  <a:pt x="84027" y="427246"/>
                </a:lnTo>
                <a:lnTo>
                  <a:pt x="87129" y="424143"/>
                </a:lnTo>
                <a:cubicBezTo>
                  <a:pt x="86230" y="420906"/>
                  <a:pt x="84836" y="419198"/>
                  <a:pt x="82948" y="419018"/>
                </a:cubicBezTo>
                <a:close/>
                <a:moveTo>
                  <a:pt x="2104095" y="417568"/>
                </a:moveTo>
                <a:lnTo>
                  <a:pt x="2100843" y="420170"/>
                </a:lnTo>
                <a:lnTo>
                  <a:pt x="2101976" y="420378"/>
                </a:lnTo>
                <a:close/>
                <a:moveTo>
                  <a:pt x="67168" y="417534"/>
                </a:moveTo>
                <a:lnTo>
                  <a:pt x="67168" y="419558"/>
                </a:lnTo>
                <a:lnTo>
                  <a:pt x="68112" y="419558"/>
                </a:lnTo>
                <a:lnTo>
                  <a:pt x="68112" y="417534"/>
                </a:lnTo>
                <a:close/>
                <a:moveTo>
                  <a:pt x="8122535" y="416948"/>
                </a:moveTo>
                <a:lnTo>
                  <a:pt x="8119298" y="418027"/>
                </a:lnTo>
                <a:lnTo>
                  <a:pt x="8119298" y="422343"/>
                </a:lnTo>
                <a:lnTo>
                  <a:pt x="8121456" y="424501"/>
                </a:lnTo>
                <a:lnTo>
                  <a:pt x="8123749" y="424501"/>
                </a:lnTo>
                <a:lnTo>
                  <a:pt x="8124828" y="419106"/>
                </a:lnTo>
                <a:close/>
                <a:moveTo>
                  <a:pt x="4143766" y="416014"/>
                </a:moveTo>
                <a:cubicBezTo>
                  <a:pt x="4145614" y="417425"/>
                  <a:pt x="4149277" y="418130"/>
                  <a:pt x="4154756" y="418130"/>
                </a:cubicBezTo>
                <a:lnTo>
                  <a:pt x="4157560" y="420581"/>
                </a:lnTo>
                <a:lnTo>
                  <a:pt x="4157560" y="424950"/>
                </a:lnTo>
                <a:lnTo>
                  <a:pt x="4151659" y="430667"/>
                </a:lnTo>
                <a:lnTo>
                  <a:pt x="4147189" y="430667"/>
                </a:lnTo>
                <a:cubicBezTo>
                  <a:pt x="4140678" y="430667"/>
                  <a:pt x="4136958" y="428886"/>
                  <a:pt x="4136028" y="425323"/>
                </a:cubicBezTo>
                <a:lnTo>
                  <a:pt x="4136028" y="421753"/>
                </a:lnTo>
                <a:cubicBezTo>
                  <a:pt x="4136028" y="418504"/>
                  <a:pt x="4138607" y="416592"/>
                  <a:pt x="4143766" y="416014"/>
                </a:cubicBezTo>
                <a:close/>
                <a:moveTo>
                  <a:pt x="5073977" y="415867"/>
                </a:moveTo>
                <a:lnTo>
                  <a:pt x="5073977" y="418025"/>
                </a:lnTo>
                <a:lnTo>
                  <a:pt x="5075191" y="418025"/>
                </a:lnTo>
                <a:lnTo>
                  <a:pt x="5075191" y="415867"/>
                </a:lnTo>
                <a:close/>
                <a:moveTo>
                  <a:pt x="2140920" y="415315"/>
                </a:moveTo>
                <a:lnTo>
                  <a:pt x="2136870" y="418698"/>
                </a:lnTo>
                <a:lnTo>
                  <a:pt x="2135329" y="422494"/>
                </a:lnTo>
                <a:lnTo>
                  <a:pt x="2140045" y="417238"/>
                </a:lnTo>
                <a:close/>
                <a:moveTo>
                  <a:pt x="9188766" y="414959"/>
                </a:moveTo>
                <a:lnTo>
                  <a:pt x="9188766" y="417180"/>
                </a:lnTo>
                <a:lnTo>
                  <a:pt x="9192180" y="416620"/>
                </a:lnTo>
                <a:lnTo>
                  <a:pt x="9191596" y="414959"/>
                </a:lnTo>
                <a:close/>
                <a:moveTo>
                  <a:pt x="4241292" y="414956"/>
                </a:moveTo>
                <a:lnTo>
                  <a:pt x="4241292" y="417310"/>
                </a:lnTo>
                <a:lnTo>
                  <a:pt x="4245764" y="417310"/>
                </a:lnTo>
                <a:lnTo>
                  <a:pt x="4245764" y="414956"/>
                </a:lnTo>
                <a:close/>
                <a:moveTo>
                  <a:pt x="1628582" y="414112"/>
                </a:moveTo>
                <a:lnTo>
                  <a:pt x="1628582" y="415191"/>
                </a:lnTo>
                <a:lnTo>
                  <a:pt x="1630739" y="415191"/>
                </a:lnTo>
                <a:lnTo>
                  <a:pt x="1630739" y="414112"/>
                </a:lnTo>
                <a:close/>
                <a:moveTo>
                  <a:pt x="8753199" y="412497"/>
                </a:moveTo>
                <a:lnTo>
                  <a:pt x="8753199" y="413577"/>
                </a:lnTo>
                <a:lnTo>
                  <a:pt x="8755357" y="413577"/>
                </a:lnTo>
                <a:lnTo>
                  <a:pt x="8755357" y="412497"/>
                </a:lnTo>
                <a:close/>
                <a:moveTo>
                  <a:pt x="197862" y="412139"/>
                </a:moveTo>
                <a:lnTo>
                  <a:pt x="195839" y="414163"/>
                </a:lnTo>
                <a:lnTo>
                  <a:pt x="195839" y="416186"/>
                </a:lnTo>
                <a:lnTo>
                  <a:pt x="201908" y="416186"/>
                </a:lnTo>
                <a:lnTo>
                  <a:pt x="201908" y="414163"/>
                </a:lnTo>
                <a:lnTo>
                  <a:pt x="199885" y="412139"/>
                </a:lnTo>
                <a:close/>
                <a:moveTo>
                  <a:pt x="9140168" y="411958"/>
                </a:moveTo>
                <a:lnTo>
                  <a:pt x="9136429" y="412595"/>
                </a:lnTo>
                <a:cubicBezTo>
                  <a:pt x="9135510" y="413064"/>
                  <a:pt x="9135051" y="413768"/>
                  <a:pt x="9135051" y="414706"/>
                </a:cubicBezTo>
                <a:cubicBezTo>
                  <a:pt x="9137110" y="415365"/>
                  <a:pt x="9138756" y="416270"/>
                  <a:pt x="9139990" y="417420"/>
                </a:cubicBezTo>
                <a:lnTo>
                  <a:pt x="9140430" y="418168"/>
                </a:lnTo>
                <a:close/>
                <a:moveTo>
                  <a:pt x="5248911" y="411416"/>
                </a:moveTo>
                <a:lnTo>
                  <a:pt x="5246753" y="413709"/>
                </a:lnTo>
                <a:lnTo>
                  <a:pt x="5248911" y="415867"/>
                </a:lnTo>
                <a:lnTo>
                  <a:pt x="5249990" y="414788"/>
                </a:lnTo>
                <a:lnTo>
                  <a:pt x="5249990" y="411416"/>
                </a:lnTo>
                <a:close/>
                <a:moveTo>
                  <a:pt x="1220597" y="410740"/>
                </a:moveTo>
                <a:lnTo>
                  <a:pt x="1218439" y="413977"/>
                </a:lnTo>
                <a:lnTo>
                  <a:pt x="1218439" y="418293"/>
                </a:lnTo>
                <a:lnTo>
                  <a:pt x="1220597" y="420451"/>
                </a:lnTo>
                <a:lnTo>
                  <a:pt x="1223699" y="417214"/>
                </a:lnTo>
                <a:lnTo>
                  <a:pt x="1223699" y="411819"/>
                </a:lnTo>
                <a:close/>
                <a:moveTo>
                  <a:pt x="5171358" y="410337"/>
                </a:moveTo>
                <a:cubicBezTo>
                  <a:pt x="5168750" y="411056"/>
                  <a:pt x="5166187" y="416541"/>
                  <a:pt x="5163670" y="426792"/>
                </a:cubicBezTo>
                <a:lnTo>
                  <a:pt x="5164749" y="427871"/>
                </a:lnTo>
                <a:lnTo>
                  <a:pt x="5165828" y="427871"/>
                </a:lnTo>
                <a:lnTo>
                  <a:pt x="5173516" y="420183"/>
                </a:lnTo>
                <a:lnTo>
                  <a:pt x="5173516" y="419104"/>
                </a:lnTo>
                <a:close/>
                <a:moveTo>
                  <a:pt x="7179867" y="402563"/>
                </a:moveTo>
                <a:lnTo>
                  <a:pt x="7179867" y="405799"/>
                </a:lnTo>
                <a:lnTo>
                  <a:pt x="7182025" y="405799"/>
                </a:lnTo>
                <a:lnTo>
                  <a:pt x="7182025" y="402563"/>
                </a:lnTo>
                <a:close/>
                <a:moveTo>
                  <a:pt x="67303" y="401889"/>
                </a:moveTo>
                <a:lnTo>
                  <a:pt x="66224" y="405935"/>
                </a:lnTo>
                <a:lnTo>
                  <a:pt x="67303" y="407014"/>
                </a:lnTo>
                <a:lnTo>
                  <a:pt x="69326" y="407014"/>
                </a:lnTo>
                <a:lnTo>
                  <a:pt x="71349" y="404991"/>
                </a:lnTo>
                <a:lnTo>
                  <a:pt x="71349" y="403912"/>
                </a:lnTo>
                <a:lnTo>
                  <a:pt x="69326" y="401889"/>
                </a:lnTo>
                <a:close/>
                <a:moveTo>
                  <a:pt x="9263251" y="400901"/>
                </a:moveTo>
                <a:lnTo>
                  <a:pt x="9263830" y="413063"/>
                </a:lnTo>
                <a:lnTo>
                  <a:pt x="9268957" y="409721"/>
                </a:lnTo>
                <a:lnTo>
                  <a:pt x="9265115" y="407089"/>
                </a:lnTo>
                <a:close/>
                <a:moveTo>
                  <a:pt x="7114453" y="400405"/>
                </a:moveTo>
                <a:lnTo>
                  <a:pt x="7114453" y="403641"/>
                </a:lnTo>
                <a:lnTo>
                  <a:pt x="7115532" y="403641"/>
                </a:lnTo>
                <a:lnTo>
                  <a:pt x="7115532" y="400405"/>
                </a:lnTo>
                <a:close/>
                <a:moveTo>
                  <a:pt x="2195176" y="399059"/>
                </a:moveTo>
                <a:lnTo>
                  <a:pt x="2194600" y="399708"/>
                </a:lnTo>
                <a:lnTo>
                  <a:pt x="2194600" y="399820"/>
                </a:lnTo>
                <a:lnTo>
                  <a:pt x="2195551" y="400742"/>
                </a:lnTo>
                <a:lnTo>
                  <a:pt x="2195551" y="399059"/>
                </a:lnTo>
                <a:close/>
                <a:moveTo>
                  <a:pt x="3172912" y="397793"/>
                </a:moveTo>
                <a:lnTo>
                  <a:pt x="3173991" y="398737"/>
                </a:lnTo>
                <a:lnTo>
                  <a:pt x="3175070" y="398737"/>
                </a:lnTo>
                <a:cubicBezTo>
                  <a:pt x="3174171" y="402423"/>
                  <a:pt x="3173092" y="404267"/>
                  <a:pt x="3171833" y="404267"/>
                </a:cubicBezTo>
                <a:lnTo>
                  <a:pt x="3169540" y="402109"/>
                </a:lnTo>
                <a:lnTo>
                  <a:pt x="3169540" y="401030"/>
                </a:lnTo>
                <a:close/>
                <a:moveTo>
                  <a:pt x="1705191" y="396848"/>
                </a:moveTo>
                <a:lnTo>
                  <a:pt x="1705191" y="397927"/>
                </a:lnTo>
                <a:lnTo>
                  <a:pt x="1707348" y="397927"/>
                </a:lnTo>
                <a:lnTo>
                  <a:pt x="1707348" y="396848"/>
                </a:lnTo>
                <a:close/>
                <a:moveTo>
                  <a:pt x="8273731" y="394963"/>
                </a:moveTo>
                <a:lnTo>
                  <a:pt x="8271573" y="397121"/>
                </a:lnTo>
                <a:lnTo>
                  <a:pt x="8272652" y="402651"/>
                </a:lnTo>
                <a:lnTo>
                  <a:pt x="8279126" y="402651"/>
                </a:lnTo>
                <a:lnTo>
                  <a:pt x="8281419" y="400493"/>
                </a:lnTo>
                <a:lnTo>
                  <a:pt x="8274810" y="394963"/>
                </a:lnTo>
                <a:close/>
                <a:moveTo>
                  <a:pt x="210271" y="394606"/>
                </a:moveTo>
                <a:lnTo>
                  <a:pt x="210271" y="396764"/>
                </a:lnTo>
                <a:lnTo>
                  <a:pt x="212429" y="398787"/>
                </a:lnTo>
                <a:lnTo>
                  <a:pt x="214452" y="396764"/>
                </a:lnTo>
                <a:lnTo>
                  <a:pt x="212429" y="394606"/>
                </a:lnTo>
                <a:close/>
                <a:moveTo>
                  <a:pt x="8745646" y="394154"/>
                </a:moveTo>
                <a:lnTo>
                  <a:pt x="8745646" y="397391"/>
                </a:lnTo>
                <a:lnTo>
                  <a:pt x="8751041" y="397391"/>
                </a:lnTo>
                <a:lnTo>
                  <a:pt x="8755357" y="399549"/>
                </a:lnTo>
                <a:lnTo>
                  <a:pt x="8756436" y="399549"/>
                </a:lnTo>
                <a:lnTo>
                  <a:pt x="8756436" y="398470"/>
                </a:lnTo>
                <a:lnTo>
                  <a:pt x="8746725" y="394154"/>
                </a:lnTo>
                <a:close/>
                <a:moveTo>
                  <a:pt x="5122128" y="394017"/>
                </a:moveTo>
                <a:cubicBezTo>
                  <a:pt x="5118531" y="399142"/>
                  <a:pt x="5113451" y="401705"/>
                  <a:pt x="5106887" y="401705"/>
                </a:cubicBezTo>
                <a:cubicBezTo>
                  <a:pt x="5102481" y="401705"/>
                  <a:pt x="5100278" y="406426"/>
                  <a:pt x="5100278" y="415867"/>
                </a:cubicBezTo>
                <a:cubicBezTo>
                  <a:pt x="5098840" y="417845"/>
                  <a:pt x="5097761" y="423285"/>
                  <a:pt x="5097041" y="432187"/>
                </a:cubicBezTo>
                <a:lnTo>
                  <a:pt x="5095962" y="432187"/>
                </a:lnTo>
                <a:cubicBezTo>
                  <a:pt x="5098120" y="435874"/>
                  <a:pt x="5099199" y="439515"/>
                  <a:pt x="5099199" y="443112"/>
                </a:cubicBezTo>
                <a:lnTo>
                  <a:pt x="5099199" y="448642"/>
                </a:lnTo>
                <a:lnTo>
                  <a:pt x="5098120" y="449721"/>
                </a:lnTo>
                <a:cubicBezTo>
                  <a:pt x="5098120" y="452598"/>
                  <a:pt x="5104324" y="454801"/>
                  <a:pt x="5116733" y="456330"/>
                </a:cubicBezTo>
                <a:cubicBezTo>
                  <a:pt x="5119610" y="454262"/>
                  <a:pt x="5127253" y="452778"/>
                  <a:pt x="5139662" y="451879"/>
                </a:cubicBezTo>
                <a:cubicBezTo>
                  <a:pt x="5139662" y="450440"/>
                  <a:pt x="5140741" y="449721"/>
                  <a:pt x="5142899" y="449721"/>
                </a:cubicBezTo>
                <a:lnTo>
                  <a:pt x="5142899" y="433401"/>
                </a:lnTo>
                <a:lnTo>
                  <a:pt x="5148294" y="427871"/>
                </a:lnTo>
                <a:cubicBezTo>
                  <a:pt x="5143259" y="420228"/>
                  <a:pt x="5140741" y="415147"/>
                  <a:pt x="5140741" y="412630"/>
                </a:cubicBezTo>
                <a:lnTo>
                  <a:pt x="5140741" y="410337"/>
                </a:lnTo>
                <a:lnTo>
                  <a:pt x="5142899" y="407100"/>
                </a:lnTo>
                <a:lnTo>
                  <a:pt x="5142899" y="401705"/>
                </a:lnTo>
                <a:lnTo>
                  <a:pt x="5140741" y="397254"/>
                </a:lnTo>
                <a:lnTo>
                  <a:pt x="5139662" y="397254"/>
                </a:lnTo>
                <a:lnTo>
                  <a:pt x="5128737" y="398333"/>
                </a:lnTo>
                <a:lnTo>
                  <a:pt x="5124286" y="394017"/>
                </a:lnTo>
                <a:close/>
                <a:moveTo>
                  <a:pt x="5700730" y="392803"/>
                </a:moveTo>
                <a:lnTo>
                  <a:pt x="5699651" y="397120"/>
                </a:lnTo>
                <a:lnTo>
                  <a:pt x="5699651" y="398199"/>
                </a:lnTo>
                <a:lnTo>
                  <a:pt x="5700730" y="398199"/>
                </a:lnTo>
                <a:lnTo>
                  <a:pt x="5701809" y="394962"/>
                </a:lnTo>
                <a:lnTo>
                  <a:pt x="5701809" y="392803"/>
                </a:lnTo>
                <a:close/>
                <a:moveTo>
                  <a:pt x="9263151" y="392532"/>
                </a:moveTo>
                <a:lnTo>
                  <a:pt x="9262907" y="393674"/>
                </a:lnTo>
                <a:lnTo>
                  <a:pt x="9262913" y="393800"/>
                </a:lnTo>
                <a:lnTo>
                  <a:pt x="9263746" y="393800"/>
                </a:lnTo>
                <a:close/>
                <a:moveTo>
                  <a:pt x="196783" y="392313"/>
                </a:moveTo>
                <a:lnTo>
                  <a:pt x="196783" y="393257"/>
                </a:lnTo>
                <a:lnTo>
                  <a:pt x="197862" y="396359"/>
                </a:lnTo>
                <a:lnTo>
                  <a:pt x="198806" y="396359"/>
                </a:lnTo>
                <a:lnTo>
                  <a:pt x="200964" y="394336"/>
                </a:lnTo>
                <a:lnTo>
                  <a:pt x="197862" y="392313"/>
                </a:lnTo>
                <a:close/>
                <a:moveTo>
                  <a:pt x="7747865" y="390917"/>
                </a:moveTo>
                <a:lnTo>
                  <a:pt x="7747865" y="391996"/>
                </a:lnTo>
                <a:lnTo>
                  <a:pt x="7750023" y="394154"/>
                </a:lnTo>
                <a:lnTo>
                  <a:pt x="7750023" y="393075"/>
                </a:lnTo>
                <a:close/>
                <a:moveTo>
                  <a:pt x="6242915" y="390916"/>
                </a:moveTo>
                <a:lnTo>
                  <a:pt x="6242915" y="391995"/>
                </a:lnTo>
                <a:lnTo>
                  <a:pt x="6245073" y="394153"/>
                </a:lnTo>
                <a:lnTo>
                  <a:pt x="6245073" y="393074"/>
                </a:lnTo>
                <a:close/>
                <a:moveTo>
                  <a:pt x="708892" y="390913"/>
                </a:moveTo>
                <a:lnTo>
                  <a:pt x="708892" y="391992"/>
                </a:lnTo>
                <a:lnTo>
                  <a:pt x="711050" y="394150"/>
                </a:lnTo>
                <a:lnTo>
                  <a:pt x="711050" y="393071"/>
                </a:lnTo>
                <a:close/>
                <a:moveTo>
                  <a:pt x="5254306" y="388487"/>
                </a:moveTo>
                <a:lnTo>
                  <a:pt x="5254306" y="390780"/>
                </a:lnTo>
                <a:lnTo>
                  <a:pt x="5257678" y="394017"/>
                </a:lnTo>
                <a:lnTo>
                  <a:pt x="5258757" y="392938"/>
                </a:lnTo>
                <a:lnTo>
                  <a:pt x="5258757" y="388487"/>
                </a:lnTo>
                <a:close/>
                <a:moveTo>
                  <a:pt x="7075204" y="387322"/>
                </a:moveTo>
                <a:lnTo>
                  <a:pt x="7079655" y="388400"/>
                </a:lnTo>
                <a:lnTo>
                  <a:pt x="7080734" y="387322"/>
                </a:lnTo>
                <a:lnTo>
                  <a:pt x="7081813" y="387322"/>
                </a:lnTo>
                <a:lnTo>
                  <a:pt x="7088287" y="390558"/>
                </a:lnTo>
                <a:lnTo>
                  <a:pt x="7099212" y="389480"/>
                </a:lnTo>
                <a:cubicBezTo>
                  <a:pt x="7108653" y="389480"/>
                  <a:pt x="7113374" y="392716"/>
                  <a:pt x="7113374" y="399190"/>
                </a:cubicBezTo>
                <a:lnTo>
                  <a:pt x="7116611" y="397032"/>
                </a:lnTo>
                <a:cubicBezTo>
                  <a:pt x="7118859" y="399280"/>
                  <a:pt x="7121421" y="400405"/>
                  <a:pt x="7124299" y="400405"/>
                </a:cubicBezTo>
                <a:cubicBezTo>
                  <a:pt x="7130593" y="404900"/>
                  <a:pt x="7135673" y="413218"/>
                  <a:pt x="7139540" y="425356"/>
                </a:cubicBezTo>
                <a:lnTo>
                  <a:pt x="7139540" y="427515"/>
                </a:lnTo>
                <a:cubicBezTo>
                  <a:pt x="7139540" y="431741"/>
                  <a:pt x="7134100" y="435742"/>
                  <a:pt x="7123220" y="439518"/>
                </a:cubicBezTo>
                <a:lnTo>
                  <a:pt x="7117690" y="445048"/>
                </a:lnTo>
                <a:lnTo>
                  <a:pt x="7111216" y="445048"/>
                </a:lnTo>
                <a:cubicBezTo>
                  <a:pt x="7102494" y="441002"/>
                  <a:pt x="7095211" y="431920"/>
                  <a:pt x="7089366" y="417803"/>
                </a:cubicBezTo>
                <a:cubicBezTo>
                  <a:pt x="7089366" y="411239"/>
                  <a:pt x="7087208" y="407957"/>
                  <a:pt x="7082892" y="407957"/>
                </a:cubicBezTo>
                <a:cubicBezTo>
                  <a:pt x="7078576" y="407957"/>
                  <a:pt x="7075294" y="403237"/>
                  <a:pt x="7073046" y="393795"/>
                </a:cubicBezTo>
                <a:lnTo>
                  <a:pt x="7073046" y="389480"/>
                </a:lnTo>
                <a:close/>
                <a:moveTo>
                  <a:pt x="5699651" y="386195"/>
                </a:moveTo>
                <a:lnTo>
                  <a:pt x="5699651" y="389567"/>
                </a:lnTo>
                <a:lnTo>
                  <a:pt x="5700730" y="389567"/>
                </a:lnTo>
                <a:lnTo>
                  <a:pt x="5700730" y="386195"/>
                </a:lnTo>
                <a:close/>
                <a:moveTo>
                  <a:pt x="3681244" y="386059"/>
                </a:moveTo>
                <a:cubicBezTo>
                  <a:pt x="3679266" y="388037"/>
                  <a:pt x="3675669" y="389476"/>
                  <a:pt x="3670454" y="390375"/>
                </a:cubicBezTo>
                <a:lnTo>
                  <a:pt x="3665194" y="389296"/>
                </a:lnTo>
                <a:lnTo>
                  <a:pt x="3658855" y="391454"/>
                </a:lnTo>
                <a:cubicBezTo>
                  <a:pt x="3633228" y="390195"/>
                  <a:pt x="3620415" y="389116"/>
                  <a:pt x="3620415" y="388217"/>
                </a:cubicBezTo>
                <a:lnTo>
                  <a:pt x="3611918" y="390375"/>
                </a:lnTo>
                <a:lnTo>
                  <a:pt x="3606523" y="390375"/>
                </a:lnTo>
                <a:lnTo>
                  <a:pt x="3606523" y="397793"/>
                </a:lnTo>
                <a:cubicBezTo>
                  <a:pt x="3605084" y="400670"/>
                  <a:pt x="3603331" y="402109"/>
                  <a:pt x="3601263" y="402109"/>
                </a:cubicBezTo>
                <a:lnTo>
                  <a:pt x="3601263" y="404267"/>
                </a:lnTo>
                <a:lnTo>
                  <a:pt x="3604365" y="404267"/>
                </a:lnTo>
                <a:cubicBezTo>
                  <a:pt x="3608681" y="404627"/>
                  <a:pt x="3610839" y="405661"/>
                  <a:pt x="3610839" y="407369"/>
                </a:cubicBezTo>
                <a:cubicBezTo>
                  <a:pt x="3610839" y="409707"/>
                  <a:pt x="3605489" y="411146"/>
                  <a:pt x="3594789" y="411685"/>
                </a:cubicBezTo>
                <a:lnTo>
                  <a:pt x="3593710" y="410606"/>
                </a:lnTo>
                <a:lnTo>
                  <a:pt x="3592631" y="410606"/>
                </a:lnTo>
                <a:cubicBezTo>
                  <a:pt x="3589124" y="411505"/>
                  <a:pt x="3587371" y="412584"/>
                  <a:pt x="3587371" y="413843"/>
                </a:cubicBezTo>
                <a:cubicBezTo>
                  <a:pt x="3596092" y="420947"/>
                  <a:pt x="3602117" y="424498"/>
                  <a:pt x="3605444" y="424498"/>
                </a:cubicBezTo>
                <a:lnTo>
                  <a:pt x="3623652" y="424498"/>
                </a:lnTo>
                <a:lnTo>
                  <a:pt x="3632149" y="422340"/>
                </a:lnTo>
                <a:lnTo>
                  <a:pt x="3642805" y="425578"/>
                </a:lnTo>
                <a:lnTo>
                  <a:pt x="3655618" y="424498"/>
                </a:lnTo>
                <a:lnTo>
                  <a:pt x="3656697" y="425578"/>
                </a:lnTo>
                <a:lnTo>
                  <a:pt x="3657776" y="425578"/>
                </a:lnTo>
                <a:lnTo>
                  <a:pt x="3658855" y="424498"/>
                </a:lnTo>
                <a:lnTo>
                  <a:pt x="3659799" y="424498"/>
                </a:lnTo>
                <a:lnTo>
                  <a:pt x="3668431" y="426657"/>
                </a:lnTo>
                <a:lnTo>
                  <a:pt x="3670454" y="424498"/>
                </a:lnTo>
                <a:lnTo>
                  <a:pt x="3706736" y="424498"/>
                </a:lnTo>
                <a:lnTo>
                  <a:pt x="3726967" y="410606"/>
                </a:lnTo>
                <a:lnTo>
                  <a:pt x="3726967" y="409527"/>
                </a:lnTo>
                <a:lnTo>
                  <a:pt x="3724944" y="409527"/>
                </a:lnTo>
                <a:lnTo>
                  <a:pt x="3712131" y="413843"/>
                </a:lnTo>
                <a:lnTo>
                  <a:pt x="3709973" y="413843"/>
                </a:lnTo>
                <a:lnTo>
                  <a:pt x="3703633" y="412764"/>
                </a:lnTo>
                <a:lnTo>
                  <a:pt x="3699317" y="413843"/>
                </a:lnTo>
                <a:lnTo>
                  <a:pt x="3690820" y="411685"/>
                </a:lnTo>
                <a:lnTo>
                  <a:pt x="3682188" y="414922"/>
                </a:lnTo>
                <a:lnTo>
                  <a:pt x="3670454" y="414922"/>
                </a:lnTo>
                <a:cubicBezTo>
                  <a:pt x="3667127" y="414922"/>
                  <a:pt x="3663575" y="413843"/>
                  <a:pt x="3659799" y="411685"/>
                </a:cubicBezTo>
                <a:lnTo>
                  <a:pt x="3654539" y="414922"/>
                </a:lnTo>
                <a:lnTo>
                  <a:pt x="3633228" y="414922"/>
                </a:lnTo>
                <a:cubicBezTo>
                  <a:pt x="3629272" y="414922"/>
                  <a:pt x="3625360" y="412405"/>
                  <a:pt x="3621494" y="407369"/>
                </a:cubicBezTo>
                <a:lnTo>
                  <a:pt x="3621494" y="406290"/>
                </a:lnTo>
                <a:cubicBezTo>
                  <a:pt x="3621494" y="404582"/>
                  <a:pt x="3622888" y="403548"/>
                  <a:pt x="3625675" y="403188"/>
                </a:cubicBezTo>
                <a:lnTo>
                  <a:pt x="3636331" y="404267"/>
                </a:lnTo>
                <a:lnTo>
                  <a:pt x="3642805" y="402109"/>
                </a:lnTo>
                <a:lnTo>
                  <a:pt x="3643884" y="402109"/>
                </a:lnTo>
                <a:cubicBezTo>
                  <a:pt x="3647750" y="402109"/>
                  <a:pt x="3650582" y="404222"/>
                  <a:pt x="3652381" y="408448"/>
                </a:cubicBezTo>
                <a:lnTo>
                  <a:pt x="3653460" y="409527"/>
                </a:lnTo>
                <a:lnTo>
                  <a:pt x="3654539" y="409527"/>
                </a:lnTo>
                <a:cubicBezTo>
                  <a:pt x="3655438" y="404582"/>
                  <a:pt x="3657191" y="402109"/>
                  <a:pt x="3659799" y="402109"/>
                </a:cubicBezTo>
                <a:lnTo>
                  <a:pt x="3669510" y="403188"/>
                </a:lnTo>
                <a:lnTo>
                  <a:pt x="3672612" y="402109"/>
                </a:lnTo>
                <a:lnTo>
                  <a:pt x="3679086" y="404267"/>
                </a:lnTo>
                <a:lnTo>
                  <a:pt x="3687583" y="402109"/>
                </a:lnTo>
                <a:lnTo>
                  <a:pt x="3691899" y="402109"/>
                </a:lnTo>
                <a:lnTo>
                  <a:pt x="3697159" y="403188"/>
                </a:lnTo>
                <a:lnTo>
                  <a:pt x="3703633" y="402109"/>
                </a:lnTo>
                <a:lnTo>
                  <a:pt x="3711052" y="402109"/>
                </a:lnTo>
                <a:lnTo>
                  <a:pt x="3711052" y="401030"/>
                </a:lnTo>
                <a:cubicBezTo>
                  <a:pt x="3707634" y="393927"/>
                  <a:pt x="3701250" y="390375"/>
                  <a:pt x="3691899" y="390375"/>
                </a:cubicBezTo>
                <a:lnTo>
                  <a:pt x="3685425" y="386059"/>
                </a:lnTo>
                <a:close/>
                <a:moveTo>
                  <a:pt x="7758655" y="385522"/>
                </a:moveTo>
                <a:lnTo>
                  <a:pt x="7758655" y="387680"/>
                </a:lnTo>
                <a:lnTo>
                  <a:pt x="7760813" y="387680"/>
                </a:lnTo>
                <a:lnTo>
                  <a:pt x="7760813" y="385522"/>
                </a:lnTo>
                <a:close/>
                <a:moveTo>
                  <a:pt x="6253705" y="385521"/>
                </a:moveTo>
                <a:lnTo>
                  <a:pt x="6253705" y="387678"/>
                </a:lnTo>
                <a:lnTo>
                  <a:pt x="6255863" y="387678"/>
                </a:lnTo>
                <a:lnTo>
                  <a:pt x="6255863" y="385521"/>
                </a:lnTo>
                <a:close/>
                <a:moveTo>
                  <a:pt x="719682" y="385518"/>
                </a:moveTo>
                <a:lnTo>
                  <a:pt x="719682" y="387676"/>
                </a:lnTo>
                <a:lnTo>
                  <a:pt x="721840" y="387676"/>
                </a:lnTo>
                <a:lnTo>
                  <a:pt x="721840" y="385518"/>
                </a:lnTo>
                <a:close/>
                <a:moveTo>
                  <a:pt x="8735935" y="384443"/>
                </a:moveTo>
                <a:lnTo>
                  <a:pt x="8735935" y="385522"/>
                </a:lnTo>
                <a:lnTo>
                  <a:pt x="8739172" y="388760"/>
                </a:lnTo>
                <a:lnTo>
                  <a:pt x="8739172" y="386601"/>
                </a:lnTo>
                <a:lnTo>
                  <a:pt x="8737014" y="384443"/>
                </a:lnTo>
                <a:close/>
                <a:moveTo>
                  <a:pt x="2169155" y="384248"/>
                </a:moveTo>
                <a:cubicBezTo>
                  <a:pt x="2166977" y="384248"/>
                  <a:pt x="2164394" y="385857"/>
                  <a:pt x="2161410" y="389075"/>
                </a:cubicBezTo>
                <a:lnTo>
                  <a:pt x="2154291" y="399221"/>
                </a:lnTo>
                <a:lnTo>
                  <a:pt x="2170158" y="410597"/>
                </a:lnTo>
                <a:lnTo>
                  <a:pt x="2169631" y="408230"/>
                </a:lnTo>
                <a:lnTo>
                  <a:pt x="2170688" y="401698"/>
                </a:lnTo>
                <a:cubicBezTo>
                  <a:pt x="2169759" y="390065"/>
                  <a:pt x="2169248" y="384248"/>
                  <a:pt x="2169155" y="384248"/>
                </a:cubicBezTo>
                <a:close/>
                <a:moveTo>
                  <a:pt x="1640451" y="383900"/>
                </a:moveTo>
                <a:lnTo>
                  <a:pt x="1640451" y="387137"/>
                </a:lnTo>
                <a:lnTo>
                  <a:pt x="1642609" y="387137"/>
                </a:lnTo>
                <a:lnTo>
                  <a:pt x="1642609" y="388216"/>
                </a:lnTo>
                <a:lnTo>
                  <a:pt x="1645846" y="387137"/>
                </a:lnTo>
                <a:lnTo>
                  <a:pt x="1645846" y="383900"/>
                </a:lnTo>
                <a:close/>
                <a:moveTo>
                  <a:pt x="8278047" y="382959"/>
                </a:moveTo>
                <a:lnTo>
                  <a:pt x="8278047" y="386196"/>
                </a:lnTo>
                <a:lnTo>
                  <a:pt x="8279126" y="386196"/>
                </a:lnTo>
                <a:lnTo>
                  <a:pt x="8279126" y="382959"/>
                </a:lnTo>
                <a:close/>
                <a:moveTo>
                  <a:pt x="9227300" y="381211"/>
                </a:moveTo>
                <a:cubicBezTo>
                  <a:pt x="9226347" y="381211"/>
                  <a:pt x="9225480" y="384957"/>
                  <a:pt x="9224699" y="392449"/>
                </a:cubicBezTo>
                <a:lnTo>
                  <a:pt x="9223785" y="392966"/>
                </a:lnTo>
                <a:cubicBezTo>
                  <a:pt x="9225195" y="396111"/>
                  <a:pt x="9225901" y="401521"/>
                  <a:pt x="9225901" y="409195"/>
                </a:cubicBezTo>
                <a:lnTo>
                  <a:pt x="9226113" y="409408"/>
                </a:lnTo>
                <a:lnTo>
                  <a:pt x="9229892" y="397585"/>
                </a:lnTo>
                <a:lnTo>
                  <a:pt x="9227776" y="391229"/>
                </a:lnTo>
                <a:lnTo>
                  <a:pt x="9228834" y="388043"/>
                </a:lnTo>
                <a:cubicBezTo>
                  <a:pt x="9227338" y="383488"/>
                  <a:pt x="9226826" y="381211"/>
                  <a:pt x="9227300" y="381211"/>
                </a:cubicBezTo>
                <a:close/>
                <a:moveTo>
                  <a:pt x="8154366" y="380802"/>
                </a:moveTo>
                <a:lnTo>
                  <a:pt x="8153287" y="381880"/>
                </a:lnTo>
                <a:lnTo>
                  <a:pt x="8153287" y="386196"/>
                </a:lnTo>
                <a:lnTo>
                  <a:pt x="8155445" y="386196"/>
                </a:lnTo>
                <a:lnTo>
                  <a:pt x="8156524" y="381880"/>
                </a:lnTo>
                <a:lnTo>
                  <a:pt x="8155445" y="380802"/>
                </a:lnTo>
                <a:close/>
                <a:moveTo>
                  <a:pt x="3230369" y="380394"/>
                </a:moveTo>
                <a:cubicBezTo>
                  <a:pt x="3238732" y="381383"/>
                  <a:pt x="3247274" y="385384"/>
                  <a:pt x="3255996" y="392398"/>
                </a:cubicBezTo>
                <a:cubicBezTo>
                  <a:pt x="3263279" y="394196"/>
                  <a:pt x="3266921" y="399186"/>
                  <a:pt x="3266921" y="407369"/>
                </a:cubicBezTo>
                <a:lnTo>
                  <a:pt x="3266921" y="408583"/>
                </a:lnTo>
                <a:lnTo>
                  <a:pt x="3262605" y="412764"/>
                </a:lnTo>
                <a:lnTo>
                  <a:pt x="3255996" y="409662"/>
                </a:lnTo>
                <a:lnTo>
                  <a:pt x="3255996" y="412764"/>
                </a:lnTo>
                <a:lnTo>
                  <a:pt x="3258154" y="416136"/>
                </a:lnTo>
                <a:lnTo>
                  <a:pt x="3253703" y="428005"/>
                </a:lnTo>
                <a:lnTo>
                  <a:pt x="3255996" y="433400"/>
                </a:lnTo>
                <a:lnTo>
                  <a:pt x="3252624" y="434479"/>
                </a:lnTo>
                <a:cubicBezTo>
                  <a:pt x="3253343" y="445809"/>
                  <a:pt x="3254467" y="451923"/>
                  <a:pt x="3255996" y="452822"/>
                </a:cubicBezTo>
                <a:lnTo>
                  <a:pt x="3252624" y="465770"/>
                </a:lnTo>
                <a:lnTo>
                  <a:pt x="3252624" y="468063"/>
                </a:lnTo>
                <a:lnTo>
                  <a:pt x="3253703" y="478718"/>
                </a:lnTo>
                <a:lnTo>
                  <a:pt x="3249252" y="492745"/>
                </a:lnTo>
                <a:cubicBezTo>
                  <a:pt x="3253748" y="494634"/>
                  <a:pt x="3255996" y="497511"/>
                  <a:pt x="3255996" y="501377"/>
                </a:cubicBezTo>
                <a:cubicBezTo>
                  <a:pt x="3250780" y="506682"/>
                  <a:pt x="3248173" y="511043"/>
                  <a:pt x="3248173" y="514460"/>
                </a:cubicBezTo>
                <a:lnTo>
                  <a:pt x="3252624" y="519855"/>
                </a:lnTo>
                <a:lnTo>
                  <a:pt x="3252624" y="525115"/>
                </a:lnTo>
                <a:lnTo>
                  <a:pt x="3251545" y="529431"/>
                </a:lnTo>
                <a:cubicBezTo>
                  <a:pt x="3252624" y="537254"/>
                  <a:pt x="3254467" y="542334"/>
                  <a:pt x="3257075" y="544672"/>
                </a:cubicBezTo>
                <a:lnTo>
                  <a:pt x="3257075" y="551146"/>
                </a:lnTo>
                <a:cubicBezTo>
                  <a:pt x="3252848" y="563375"/>
                  <a:pt x="3248038" y="569490"/>
                  <a:pt x="3242643" y="569490"/>
                </a:cubicBezTo>
                <a:lnTo>
                  <a:pt x="3234820" y="568410"/>
                </a:lnTo>
                <a:cubicBezTo>
                  <a:pt x="3234820" y="569669"/>
                  <a:pt x="3226008" y="570748"/>
                  <a:pt x="3208385" y="571648"/>
                </a:cubicBezTo>
                <a:cubicBezTo>
                  <a:pt x="3206136" y="571648"/>
                  <a:pt x="3203888" y="569490"/>
                  <a:pt x="3201641" y="565173"/>
                </a:cubicBezTo>
                <a:lnTo>
                  <a:pt x="3207171" y="552225"/>
                </a:lnTo>
                <a:lnTo>
                  <a:pt x="3207171" y="550067"/>
                </a:lnTo>
                <a:lnTo>
                  <a:pt x="3201641" y="544672"/>
                </a:lnTo>
                <a:lnTo>
                  <a:pt x="3198269" y="544672"/>
                </a:lnTo>
                <a:cubicBezTo>
                  <a:pt x="3196830" y="544672"/>
                  <a:pt x="3196111" y="545751"/>
                  <a:pt x="3196111" y="547909"/>
                </a:cubicBezTo>
                <a:lnTo>
                  <a:pt x="3195032" y="548988"/>
                </a:lnTo>
                <a:lnTo>
                  <a:pt x="3191660" y="548988"/>
                </a:lnTo>
                <a:lnTo>
                  <a:pt x="3189502" y="546830"/>
                </a:lnTo>
                <a:cubicBezTo>
                  <a:pt x="3189502" y="543054"/>
                  <a:pt x="3195391" y="540491"/>
                  <a:pt x="3207171" y="539143"/>
                </a:cubicBezTo>
                <a:lnTo>
                  <a:pt x="3207171" y="537119"/>
                </a:lnTo>
                <a:lnTo>
                  <a:pt x="3205013" y="533882"/>
                </a:lnTo>
                <a:lnTo>
                  <a:pt x="3205013" y="512167"/>
                </a:lnTo>
                <a:lnTo>
                  <a:pt x="3202720" y="503535"/>
                </a:lnTo>
                <a:lnTo>
                  <a:pt x="3206092" y="491666"/>
                </a:lnTo>
                <a:lnTo>
                  <a:pt x="3205013" y="479797"/>
                </a:lnTo>
                <a:lnTo>
                  <a:pt x="3205013" y="476695"/>
                </a:lnTo>
                <a:lnTo>
                  <a:pt x="3206092" y="475481"/>
                </a:lnTo>
                <a:lnTo>
                  <a:pt x="3206092" y="474402"/>
                </a:lnTo>
                <a:cubicBezTo>
                  <a:pt x="3200876" y="474402"/>
                  <a:pt x="3198269" y="473728"/>
                  <a:pt x="3198269" y="472379"/>
                </a:cubicBezTo>
                <a:cubicBezTo>
                  <a:pt x="3202045" y="468513"/>
                  <a:pt x="3203934" y="465231"/>
                  <a:pt x="3203934" y="462533"/>
                </a:cubicBezTo>
                <a:cubicBezTo>
                  <a:pt x="3203934" y="457498"/>
                  <a:pt x="3202809" y="453542"/>
                  <a:pt x="3200562" y="450664"/>
                </a:cubicBezTo>
                <a:cubicBezTo>
                  <a:pt x="3200562" y="445269"/>
                  <a:pt x="3202765" y="441313"/>
                  <a:pt x="3207171" y="438795"/>
                </a:cubicBezTo>
                <a:lnTo>
                  <a:pt x="3208385" y="439874"/>
                </a:lnTo>
                <a:cubicBezTo>
                  <a:pt x="3208385" y="436457"/>
                  <a:pt x="3206496" y="429624"/>
                  <a:pt x="3202720" y="419373"/>
                </a:cubicBezTo>
                <a:lnTo>
                  <a:pt x="3202720" y="418294"/>
                </a:lnTo>
                <a:cubicBezTo>
                  <a:pt x="3202720" y="417035"/>
                  <a:pt x="3205687" y="415192"/>
                  <a:pt x="3211622" y="412764"/>
                </a:cubicBezTo>
                <a:lnTo>
                  <a:pt x="3211622" y="411820"/>
                </a:lnTo>
                <a:lnTo>
                  <a:pt x="3200562" y="404267"/>
                </a:lnTo>
                <a:lnTo>
                  <a:pt x="3185051" y="404267"/>
                </a:lnTo>
                <a:lnTo>
                  <a:pt x="3181679" y="401030"/>
                </a:lnTo>
                <a:lnTo>
                  <a:pt x="3181679" y="399951"/>
                </a:lnTo>
                <a:cubicBezTo>
                  <a:pt x="3181679" y="395905"/>
                  <a:pt x="3191660" y="393027"/>
                  <a:pt x="3211622" y="391319"/>
                </a:cubicBezTo>
                <a:cubicBezTo>
                  <a:pt x="3211622" y="386373"/>
                  <a:pt x="3217871" y="382732"/>
                  <a:pt x="3230369" y="380394"/>
                </a:cubicBezTo>
                <a:close/>
                <a:moveTo>
                  <a:pt x="4097222" y="380005"/>
                </a:moveTo>
                <a:lnTo>
                  <a:pt x="4084067" y="389671"/>
                </a:lnTo>
                <a:cubicBezTo>
                  <a:pt x="4081723" y="389671"/>
                  <a:pt x="4079854" y="390227"/>
                  <a:pt x="4078460" y="391338"/>
                </a:cubicBezTo>
                <a:lnTo>
                  <a:pt x="4076739" y="394459"/>
                </a:lnTo>
                <a:lnTo>
                  <a:pt x="4080293" y="394459"/>
                </a:lnTo>
                <a:lnTo>
                  <a:pt x="4081350" y="393534"/>
                </a:lnTo>
                <a:lnTo>
                  <a:pt x="4084537" y="393534"/>
                </a:lnTo>
                <a:lnTo>
                  <a:pt x="4087340" y="395985"/>
                </a:lnTo>
                <a:lnTo>
                  <a:pt x="4087340" y="398005"/>
                </a:lnTo>
                <a:lnTo>
                  <a:pt x="4091770" y="394459"/>
                </a:lnTo>
                <a:cubicBezTo>
                  <a:pt x="4092475" y="388993"/>
                  <a:pt x="4093468" y="384894"/>
                  <a:pt x="4094748" y="382161"/>
                </a:cubicBezTo>
                <a:close/>
                <a:moveTo>
                  <a:pt x="5076270" y="379721"/>
                </a:moveTo>
                <a:lnTo>
                  <a:pt x="5076270" y="383092"/>
                </a:lnTo>
                <a:lnTo>
                  <a:pt x="5078428" y="383092"/>
                </a:lnTo>
                <a:lnTo>
                  <a:pt x="5078428" y="379721"/>
                </a:lnTo>
                <a:close/>
                <a:moveTo>
                  <a:pt x="9265558" y="378037"/>
                </a:moveTo>
                <a:lnTo>
                  <a:pt x="9265508" y="379355"/>
                </a:lnTo>
                <a:lnTo>
                  <a:pt x="9266920" y="378111"/>
                </a:lnTo>
                <a:close/>
                <a:moveTo>
                  <a:pt x="7154781" y="377476"/>
                </a:moveTo>
                <a:lnTo>
                  <a:pt x="7166784" y="379634"/>
                </a:lnTo>
                <a:cubicBezTo>
                  <a:pt x="7166784" y="378195"/>
                  <a:pt x="7167863" y="377476"/>
                  <a:pt x="7170021" y="377476"/>
                </a:cubicBezTo>
                <a:lnTo>
                  <a:pt x="7176495" y="379634"/>
                </a:lnTo>
                <a:lnTo>
                  <a:pt x="7177574" y="379634"/>
                </a:lnTo>
                <a:lnTo>
                  <a:pt x="7184183" y="377476"/>
                </a:lnTo>
                <a:cubicBezTo>
                  <a:pt x="7191467" y="378195"/>
                  <a:pt x="7195828" y="379274"/>
                  <a:pt x="7197266" y="380713"/>
                </a:cubicBezTo>
                <a:lnTo>
                  <a:pt x="7204819" y="379634"/>
                </a:lnTo>
                <a:lnTo>
                  <a:pt x="7215744" y="381792"/>
                </a:lnTo>
                <a:lnTo>
                  <a:pt x="7220060" y="380713"/>
                </a:lnTo>
                <a:lnTo>
                  <a:pt x="7223432" y="383950"/>
                </a:lnTo>
                <a:lnTo>
                  <a:pt x="7223432" y="386242"/>
                </a:lnTo>
                <a:cubicBezTo>
                  <a:pt x="7220285" y="391277"/>
                  <a:pt x="7215160" y="393795"/>
                  <a:pt x="7208056" y="393795"/>
                </a:cubicBezTo>
                <a:lnTo>
                  <a:pt x="7206977" y="392716"/>
                </a:lnTo>
                <a:lnTo>
                  <a:pt x="7205898" y="392716"/>
                </a:lnTo>
                <a:lnTo>
                  <a:pt x="7202661" y="393795"/>
                </a:lnTo>
                <a:lnTo>
                  <a:pt x="7202661" y="400405"/>
                </a:lnTo>
                <a:cubicBezTo>
                  <a:pt x="7208326" y="405080"/>
                  <a:pt x="7211248" y="409801"/>
                  <a:pt x="7211428" y="414566"/>
                </a:cubicBezTo>
                <a:cubicBezTo>
                  <a:pt x="7205584" y="424907"/>
                  <a:pt x="7201942" y="436146"/>
                  <a:pt x="7200503" y="448285"/>
                </a:cubicBezTo>
                <a:lnTo>
                  <a:pt x="7201582" y="448285"/>
                </a:lnTo>
                <a:lnTo>
                  <a:pt x="7208056" y="447206"/>
                </a:lnTo>
                <a:lnTo>
                  <a:pt x="7232064" y="447206"/>
                </a:lnTo>
                <a:lnTo>
                  <a:pt x="7241910" y="448285"/>
                </a:lnTo>
                <a:cubicBezTo>
                  <a:pt x="7251711" y="443160"/>
                  <a:pt x="7259668" y="435157"/>
                  <a:pt x="7265783" y="424277"/>
                </a:cubicBezTo>
                <a:lnTo>
                  <a:pt x="7268076" y="424277"/>
                </a:lnTo>
                <a:cubicBezTo>
                  <a:pt x="7273651" y="424277"/>
                  <a:pt x="7284530" y="433359"/>
                  <a:pt x="7300716" y="451522"/>
                </a:cubicBezTo>
                <a:lnTo>
                  <a:pt x="7307190" y="456917"/>
                </a:lnTo>
                <a:lnTo>
                  <a:pt x="7307190" y="463526"/>
                </a:lnTo>
                <a:cubicBezTo>
                  <a:pt x="7307190" y="465505"/>
                  <a:pt x="7303188" y="467663"/>
                  <a:pt x="7295186" y="470000"/>
                </a:cubicBezTo>
                <a:cubicBezTo>
                  <a:pt x="7297434" y="473867"/>
                  <a:pt x="7298558" y="478947"/>
                  <a:pt x="7298558" y="485241"/>
                </a:cubicBezTo>
                <a:lnTo>
                  <a:pt x="7295186" y="488613"/>
                </a:lnTo>
                <a:lnTo>
                  <a:pt x="7295186" y="502640"/>
                </a:lnTo>
                <a:cubicBezTo>
                  <a:pt x="7298153" y="505787"/>
                  <a:pt x="7299637" y="508710"/>
                  <a:pt x="7299637" y="511407"/>
                </a:cubicBezTo>
                <a:lnTo>
                  <a:pt x="7298558" y="512486"/>
                </a:lnTo>
                <a:lnTo>
                  <a:pt x="7299637" y="513565"/>
                </a:lnTo>
                <a:lnTo>
                  <a:pt x="7299637" y="523411"/>
                </a:lnTo>
                <a:lnTo>
                  <a:pt x="7297479" y="530964"/>
                </a:lnTo>
                <a:lnTo>
                  <a:pt x="7298558" y="539731"/>
                </a:lnTo>
                <a:lnTo>
                  <a:pt x="7295186" y="544047"/>
                </a:lnTo>
                <a:lnTo>
                  <a:pt x="7298558" y="550656"/>
                </a:lnTo>
                <a:cubicBezTo>
                  <a:pt x="7297658" y="559378"/>
                  <a:pt x="7295096" y="563738"/>
                  <a:pt x="7290870" y="563738"/>
                </a:cubicBezTo>
                <a:lnTo>
                  <a:pt x="7291949" y="570213"/>
                </a:lnTo>
                <a:lnTo>
                  <a:pt x="7290870" y="600694"/>
                </a:lnTo>
                <a:lnTo>
                  <a:pt x="7291949" y="601774"/>
                </a:lnTo>
                <a:lnTo>
                  <a:pt x="7291949" y="602852"/>
                </a:lnTo>
                <a:cubicBezTo>
                  <a:pt x="7287453" y="614272"/>
                  <a:pt x="7280214" y="622634"/>
                  <a:pt x="7270234" y="627939"/>
                </a:cubicBezTo>
                <a:lnTo>
                  <a:pt x="7260388" y="633334"/>
                </a:lnTo>
                <a:cubicBezTo>
                  <a:pt x="7257510" y="633334"/>
                  <a:pt x="7252430" y="635896"/>
                  <a:pt x="7245147" y="641022"/>
                </a:cubicBezTo>
                <a:cubicBezTo>
                  <a:pt x="7242270" y="642460"/>
                  <a:pt x="7238268" y="643180"/>
                  <a:pt x="7233143" y="643180"/>
                </a:cubicBezTo>
                <a:lnTo>
                  <a:pt x="7232064" y="643180"/>
                </a:lnTo>
                <a:cubicBezTo>
                  <a:pt x="7229007" y="640122"/>
                  <a:pt x="7224286" y="637560"/>
                  <a:pt x="7217902" y="635492"/>
                </a:cubicBezTo>
                <a:lnTo>
                  <a:pt x="7217902" y="626860"/>
                </a:lnTo>
                <a:cubicBezTo>
                  <a:pt x="7217902" y="614901"/>
                  <a:pt x="7204460" y="604021"/>
                  <a:pt x="7177574" y="594221"/>
                </a:cubicBezTo>
                <a:lnTo>
                  <a:pt x="7173258" y="589770"/>
                </a:lnTo>
                <a:lnTo>
                  <a:pt x="7178653" y="584374"/>
                </a:lnTo>
                <a:lnTo>
                  <a:pt x="7189578" y="585454"/>
                </a:lnTo>
                <a:lnTo>
                  <a:pt x="7200503" y="584374"/>
                </a:lnTo>
                <a:cubicBezTo>
                  <a:pt x="7204280" y="586532"/>
                  <a:pt x="7207921" y="587612"/>
                  <a:pt x="7211428" y="587612"/>
                </a:cubicBezTo>
                <a:cubicBezTo>
                  <a:pt x="7218801" y="586353"/>
                  <a:pt x="7228602" y="579474"/>
                  <a:pt x="7240831" y="566976"/>
                </a:cubicBezTo>
                <a:cubicBezTo>
                  <a:pt x="7242450" y="566976"/>
                  <a:pt x="7243528" y="562255"/>
                  <a:pt x="7244068" y="552814"/>
                </a:cubicBezTo>
                <a:lnTo>
                  <a:pt x="7242989" y="538652"/>
                </a:lnTo>
                <a:lnTo>
                  <a:pt x="7241910" y="538652"/>
                </a:lnTo>
                <a:cubicBezTo>
                  <a:pt x="7241910" y="541709"/>
                  <a:pt x="7237549" y="547509"/>
                  <a:pt x="7228827" y="556051"/>
                </a:cubicBezTo>
                <a:lnTo>
                  <a:pt x="7225590" y="554972"/>
                </a:lnTo>
                <a:cubicBezTo>
                  <a:pt x="7225590" y="556770"/>
                  <a:pt x="7221948" y="558209"/>
                  <a:pt x="7214665" y="559288"/>
                </a:cubicBezTo>
                <a:cubicBezTo>
                  <a:pt x="7214665" y="555871"/>
                  <a:pt x="7211743" y="554072"/>
                  <a:pt x="7205898" y="553893"/>
                </a:cubicBezTo>
                <a:lnTo>
                  <a:pt x="7188499" y="524490"/>
                </a:lnTo>
                <a:lnTo>
                  <a:pt x="7188499" y="523411"/>
                </a:lnTo>
                <a:lnTo>
                  <a:pt x="7192815" y="523411"/>
                </a:lnTo>
                <a:lnTo>
                  <a:pt x="7198345" y="522332"/>
                </a:lnTo>
                <a:lnTo>
                  <a:pt x="7199424" y="523411"/>
                </a:lnTo>
                <a:lnTo>
                  <a:pt x="7199424" y="522332"/>
                </a:lnTo>
                <a:lnTo>
                  <a:pt x="7196187" y="519095"/>
                </a:lnTo>
                <a:cubicBezTo>
                  <a:pt x="7193220" y="519455"/>
                  <a:pt x="7191736" y="520534"/>
                  <a:pt x="7191736" y="522332"/>
                </a:cubicBezTo>
                <a:lnTo>
                  <a:pt x="7178653" y="513565"/>
                </a:lnTo>
                <a:lnTo>
                  <a:pt x="7176495" y="513565"/>
                </a:lnTo>
                <a:lnTo>
                  <a:pt x="7177574" y="520174"/>
                </a:lnTo>
                <a:cubicBezTo>
                  <a:pt x="7177574" y="523231"/>
                  <a:pt x="7174337" y="525030"/>
                  <a:pt x="7167863" y="525569"/>
                </a:cubicBezTo>
                <a:cubicBezTo>
                  <a:pt x="7167863" y="527727"/>
                  <a:pt x="7166784" y="528806"/>
                  <a:pt x="7164626" y="528806"/>
                </a:cubicBezTo>
                <a:cubicBezTo>
                  <a:pt x="7162379" y="528806"/>
                  <a:pt x="7160176" y="527727"/>
                  <a:pt x="7158018" y="525569"/>
                </a:cubicBezTo>
                <a:lnTo>
                  <a:pt x="7156939" y="526648"/>
                </a:lnTo>
                <a:lnTo>
                  <a:pt x="7155860" y="526648"/>
                </a:lnTo>
                <a:lnTo>
                  <a:pt x="7150464" y="523411"/>
                </a:lnTo>
                <a:cubicBezTo>
                  <a:pt x="7150464" y="524850"/>
                  <a:pt x="7149341" y="525569"/>
                  <a:pt x="7147093" y="525569"/>
                </a:cubicBezTo>
                <a:lnTo>
                  <a:pt x="7142777" y="523411"/>
                </a:lnTo>
                <a:lnTo>
                  <a:pt x="7140619" y="523411"/>
                </a:lnTo>
                <a:lnTo>
                  <a:pt x="7140619" y="524490"/>
                </a:lnTo>
                <a:lnTo>
                  <a:pt x="7147093" y="526648"/>
                </a:lnTo>
                <a:lnTo>
                  <a:pt x="7152622" y="525569"/>
                </a:lnTo>
                <a:lnTo>
                  <a:pt x="7155860" y="528806"/>
                </a:lnTo>
                <a:lnTo>
                  <a:pt x="7159097" y="527727"/>
                </a:lnTo>
                <a:cubicBezTo>
                  <a:pt x="7159816" y="530604"/>
                  <a:pt x="7161659" y="532043"/>
                  <a:pt x="7164626" y="532043"/>
                </a:cubicBezTo>
                <a:lnTo>
                  <a:pt x="7171100" y="529885"/>
                </a:lnTo>
                <a:lnTo>
                  <a:pt x="7173258" y="532043"/>
                </a:lnTo>
                <a:cubicBezTo>
                  <a:pt x="7170561" y="534111"/>
                  <a:pt x="7165840" y="543193"/>
                  <a:pt x="7159097" y="559288"/>
                </a:cubicBezTo>
                <a:cubicBezTo>
                  <a:pt x="7156039" y="559288"/>
                  <a:pt x="7154241" y="562569"/>
                  <a:pt x="7153702" y="569133"/>
                </a:cubicBezTo>
                <a:cubicBezTo>
                  <a:pt x="7140214" y="588556"/>
                  <a:pt x="7126052" y="600874"/>
                  <a:pt x="7111216" y="606090"/>
                </a:cubicBezTo>
                <a:cubicBezTo>
                  <a:pt x="7107799" y="608158"/>
                  <a:pt x="7104517" y="611799"/>
                  <a:pt x="7101370" y="617015"/>
                </a:cubicBezTo>
                <a:lnTo>
                  <a:pt x="7062256" y="633334"/>
                </a:lnTo>
                <a:lnTo>
                  <a:pt x="7053489" y="633334"/>
                </a:lnTo>
                <a:lnTo>
                  <a:pt x="7053489" y="630097"/>
                </a:lnTo>
                <a:cubicBezTo>
                  <a:pt x="7053489" y="628478"/>
                  <a:pt x="7057131" y="627040"/>
                  <a:pt x="7064414" y="625781"/>
                </a:cubicBezTo>
                <a:cubicBezTo>
                  <a:pt x="7064414" y="619936"/>
                  <a:pt x="7066212" y="617015"/>
                  <a:pt x="7069809" y="617015"/>
                </a:cubicBezTo>
                <a:cubicBezTo>
                  <a:pt x="7074395" y="610541"/>
                  <a:pt x="7079475" y="606179"/>
                  <a:pt x="7085050" y="603931"/>
                </a:cubicBezTo>
                <a:cubicBezTo>
                  <a:pt x="7085050" y="598716"/>
                  <a:pt x="7091209" y="591837"/>
                  <a:pt x="7103528" y="583296"/>
                </a:cubicBezTo>
                <a:lnTo>
                  <a:pt x="7104607" y="583296"/>
                </a:lnTo>
                <a:lnTo>
                  <a:pt x="7104607" y="576687"/>
                </a:lnTo>
                <a:cubicBezTo>
                  <a:pt x="7109552" y="561491"/>
                  <a:pt x="7116476" y="553893"/>
                  <a:pt x="7125378" y="553893"/>
                </a:cubicBezTo>
                <a:lnTo>
                  <a:pt x="7125378" y="551735"/>
                </a:lnTo>
                <a:cubicBezTo>
                  <a:pt x="7121781" y="551195"/>
                  <a:pt x="7119983" y="550116"/>
                  <a:pt x="7119983" y="548498"/>
                </a:cubicBezTo>
                <a:lnTo>
                  <a:pt x="7119983" y="546205"/>
                </a:lnTo>
                <a:cubicBezTo>
                  <a:pt x="7123759" y="533167"/>
                  <a:pt x="7130278" y="523366"/>
                  <a:pt x="7139540" y="516802"/>
                </a:cubicBezTo>
                <a:cubicBezTo>
                  <a:pt x="7133695" y="516802"/>
                  <a:pt x="7130773" y="515723"/>
                  <a:pt x="7130773" y="513565"/>
                </a:cubicBezTo>
                <a:lnTo>
                  <a:pt x="7130773" y="512486"/>
                </a:lnTo>
                <a:lnTo>
                  <a:pt x="7136303" y="507091"/>
                </a:lnTo>
                <a:cubicBezTo>
                  <a:pt x="7136303" y="505652"/>
                  <a:pt x="7135179" y="504933"/>
                  <a:pt x="7132931" y="504933"/>
                </a:cubicBezTo>
                <a:lnTo>
                  <a:pt x="7131852" y="503854"/>
                </a:lnTo>
                <a:lnTo>
                  <a:pt x="7131852" y="502640"/>
                </a:lnTo>
                <a:lnTo>
                  <a:pt x="7141698" y="485241"/>
                </a:lnTo>
                <a:lnTo>
                  <a:pt x="7141698" y="477688"/>
                </a:lnTo>
                <a:lnTo>
                  <a:pt x="7144935" y="463526"/>
                </a:lnTo>
                <a:lnTo>
                  <a:pt x="7143856" y="460289"/>
                </a:lnTo>
                <a:lnTo>
                  <a:pt x="7141698" y="460289"/>
                </a:lnTo>
                <a:lnTo>
                  <a:pt x="7124299" y="461368"/>
                </a:lnTo>
                <a:cubicBezTo>
                  <a:pt x="7119893" y="459120"/>
                  <a:pt x="7112250" y="457996"/>
                  <a:pt x="7101370" y="457996"/>
                </a:cubicBezTo>
                <a:lnTo>
                  <a:pt x="7097054" y="459210"/>
                </a:lnTo>
                <a:lnTo>
                  <a:pt x="7092738" y="457996"/>
                </a:lnTo>
                <a:lnTo>
                  <a:pt x="7091659" y="457996"/>
                </a:lnTo>
                <a:lnTo>
                  <a:pt x="7079655" y="460289"/>
                </a:lnTo>
                <a:cubicBezTo>
                  <a:pt x="7070753" y="460289"/>
                  <a:pt x="7063830" y="457727"/>
                  <a:pt x="7058884" y="452601"/>
                </a:cubicBezTo>
                <a:lnTo>
                  <a:pt x="7058884" y="450443"/>
                </a:lnTo>
                <a:lnTo>
                  <a:pt x="7061177" y="448285"/>
                </a:lnTo>
                <a:lnTo>
                  <a:pt x="7064414" y="448285"/>
                </a:lnTo>
                <a:lnTo>
                  <a:pt x="7079655" y="451522"/>
                </a:lnTo>
                <a:lnTo>
                  <a:pt x="7088287" y="451522"/>
                </a:lnTo>
                <a:lnTo>
                  <a:pt x="7089366" y="452601"/>
                </a:lnTo>
                <a:cubicBezTo>
                  <a:pt x="7092873" y="449724"/>
                  <a:pt x="7099796" y="448285"/>
                  <a:pt x="7110137" y="448285"/>
                </a:cubicBezTo>
                <a:lnTo>
                  <a:pt x="7122141" y="448285"/>
                </a:lnTo>
                <a:cubicBezTo>
                  <a:pt x="7123580" y="449724"/>
                  <a:pt x="7126457" y="450443"/>
                  <a:pt x="7130773" y="450443"/>
                </a:cubicBezTo>
                <a:lnTo>
                  <a:pt x="7130773" y="451522"/>
                </a:lnTo>
                <a:lnTo>
                  <a:pt x="7131852" y="450443"/>
                </a:lnTo>
                <a:lnTo>
                  <a:pt x="7146014" y="450443"/>
                </a:lnTo>
                <a:cubicBezTo>
                  <a:pt x="7147093" y="450443"/>
                  <a:pt x="7148936" y="447521"/>
                  <a:pt x="7151543" y="441676"/>
                </a:cubicBezTo>
                <a:lnTo>
                  <a:pt x="7148172" y="438440"/>
                </a:lnTo>
                <a:lnTo>
                  <a:pt x="7152622" y="433044"/>
                </a:lnTo>
                <a:lnTo>
                  <a:pt x="7151543" y="428594"/>
                </a:lnTo>
                <a:cubicBezTo>
                  <a:pt x="7151543" y="416095"/>
                  <a:pt x="7154061" y="407418"/>
                  <a:pt x="7159097" y="402563"/>
                </a:cubicBezTo>
                <a:lnTo>
                  <a:pt x="7159097" y="399190"/>
                </a:lnTo>
                <a:cubicBezTo>
                  <a:pt x="7158018" y="396133"/>
                  <a:pt x="7154016" y="392177"/>
                  <a:pt x="7147093" y="387322"/>
                </a:cubicBezTo>
                <a:lnTo>
                  <a:pt x="7147093" y="385164"/>
                </a:lnTo>
                <a:close/>
                <a:moveTo>
                  <a:pt x="3723865" y="376483"/>
                </a:moveTo>
                <a:lnTo>
                  <a:pt x="3723865" y="377562"/>
                </a:lnTo>
                <a:lnTo>
                  <a:pt x="3733441" y="379720"/>
                </a:lnTo>
                <a:lnTo>
                  <a:pt x="3736678" y="379720"/>
                </a:lnTo>
                <a:lnTo>
                  <a:pt x="3736678" y="378641"/>
                </a:lnTo>
                <a:lnTo>
                  <a:pt x="3726023" y="376483"/>
                </a:lnTo>
                <a:close/>
                <a:moveTo>
                  <a:pt x="1555209" y="376347"/>
                </a:moveTo>
                <a:lnTo>
                  <a:pt x="1559525" y="376347"/>
                </a:lnTo>
                <a:cubicBezTo>
                  <a:pt x="1585420" y="381742"/>
                  <a:pt x="1598369" y="386418"/>
                  <a:pt x="1598369" y="390374"/>
                </a:cubicBezTo>
                <a:cubicBezTo>
                  <a:pt x="1600347" y="391093"/>
                  <a:pt x="1605383" y="401883"/>
                  <a:pt x="1613475" y="422744"/>
                </a:cubicBezTo>
                <a:cubicBezTo>
                  <a:pt x="1609339" y="437131"/>
                  <a:pt x="1604662" y="444324"/>
                  <a:pt x="1599449" y="444324"/>
                </a:cubicBezTo>
                <a:lnTo>
                  <a:pt x="1577868" y="446482"/>
                </a:lnTo>
                <a:cubicBezTo>
                  <a:pt x="1572832" y="446482"/>
                  <a:pt x="1570315" y="442886"/>
                  <a:pt x="1570315" y="435692"/>
                </a:cubicBezTo>
                <a:cubicBezTo>
                  <a:pt x="1567259" y="435692"/>
                  <a:pt x="1564380" y="423464"/>
                  <a:pt x="1561682" y="399006"/>
                </a:cubicBezTo>
                <a:lnTo>
                  <a:pt x="1554130" y="377426"/>
                </a:lnTo>
                <a:close/>
                <a:moveTo>
                  <a:pt x="5260915" y="375404"/>
                </a:moveTo>
                <a:cubicBezTo>
                  <a:pt x="5257678" y="376843"/>
                  <a:pt x="5255880" y="378282"/>
                  <a:pt x="5255520" y="379721"/>
                </a:cubicBezTo>
                <a:lnTo>
                  <a:pt x="5255520" y="380935"/>
                </a:lnTo>
                <a:lnTo>
                  <a:pt x="5257678" y="383092"/>
                </a:lnTo>
                <a:lnTo>
                  <a:pt x="5259836" y="383092"/>
                </a:lnTo>
                <a:lnTo>
                  <a:pt x="5263073" y="379721"/>
                </a:lnTo>
                <a:lnTo>
                  <a:pt x="5263073" y="378641"/>
                </a:lnTo>
                <a:close/>
                <a:moveTo>
                  <a:pt x="7723048" y="373653"/>
                </a:moveTo>
                <a:lnTo>
                  <a:pt x="7725206" y="373653"/>
                </a:lnTo>
                <a:lnTo>
                  <a:pt x="7723048" y="375811"/>
                </a:lnTo>
                <a:close/>
                <a:moveTo>
                  <a:pt x="6218098" y="373652"/>
                </a:moveTo>
                <a:lnTo>
                  <a:pt x="6218098" y="375810"/>
                </a:lnTo>
                <a:lnTo>
                  <a:pt x="6220256" y="373652"/>
                </a:lnTo>
                <a:close/>
                <a:moveTo>
                  <a:pt x="684075" y="373649"/>
                </a:moveTo>
                <a:lnTo>
                  <a:pt x="684075" y="375807"/>
                </a:lnTo>
                <a:lnTo>
                  <a:pt x="686233" y="373649"/>
                </a:lnTo>
                <a:close/>
                <a:moveTo>
                  <a:pt x="7764050" y="372574"/>
                </a:moveTo>
                <a:lnTo>
                  <a:pt x="7764050" y="374732"/>
                </a:lnTo>
                <a:lnTo>
                  <a:pt x="7766208" y="376890"/>
                </a:lnTo>
                <a:lnTo>
                  <a:pt x="7766208" y="372574"/>
                </a:lnTo>
                <a:close/>
                <a:moveTo>
                  <a:pt x="6259100" y="372573"/>
                </a:moveTo>
                <a:lnTo>
                  <a:pt x="6259100" y="374731"/>
                </a:lnTo>
                <a:lnTo>
                  <a:pt x="6261258" y="376889"/>
                </a:lnTo>
                <a:lnTo>
                  <a:pt x="6261258" y="372573"/>
                </a:lnTo>
                <a:close/>
                <a:moveTo>
                  <a:pt x="725077" y="372570"/>
                </a:moveTo>
                <a:lnTo>
                  <a:pt x="725077" y="374728"/>
                </a:lnTo>
                <a:lnTo>
                  <a:pt x="727235" y="376886"/>
                </a:lnTo>
                <a:lnTo>
                  <a:pt x="727235" y="372570"/>
                </a:lnTo>
                <a:close/>
                <a:moveTo>
                  <a:pt x="3570242" y="372167"/>
                </a:moveTo>
                <a:lnTo>
                  <a:pt x="3570242" y="374325"/>
                </a:lnTo>
                <a:lnTo>
                  <a:pt x="3571321" y="374325"/>
                </a:lnTo>
                <a:lnTo>
                  <a:pt x="3571321" y="372167"/>
                </a:lnTo>
                <a:close/>
                <a:moveTo>
                  <a:pt x="7747865" y="371495"/>
                </a:moveTo>
                <a:lnTo>
                  <a:pt x="7742470" y="372574"/>
                </a:lnTo>
                <a:lnTo>
                  <a:pt x="7747865" y="376890"/>
                </a:lnTo>
                <a:lnTo>
                  <a:pt x="7748944" y="376890"/>
                </a:lnTo>
                <a:lnTo>
                  <a:pt x="7754339" y="375811"/>
                </a:lnTo>
                <a:lnTo>
                  <a:pt x="7754339" y="371495"/>
                </a:lnTo>
                <a:close/>
                <a:moveTo>
                  <a:pt x="6242915" y="371494"/>
                </a:moveTo>
                <a:lnTo>
                  <a:pt x="6237520" y="372573"/>
                </a:lnTo>
                <a:lnTo>
                  <a:pt x="6242915" y="376889"/>
                </a:lnTo>
                <a:lnTo>
                  <a:pt x="6243994" y="376889"/>
                </a:lnTo>
                <a:lnTo>
                  <a:pt x="6249389" y="375810"/>
                </a:lnTo>
                <a:lnTo>
                  <a:pt x="6249389" y="371494"/>
                </a:lnTo>
                <a:close/>
                <a:moveTo>
                  <a:pt x="708892" y="371491"/>
                </a:moveTo>
                <a:lnTo>
                  <a:pt x="703497" y="372570"/>
                </a:lnTo>
                <a:lnTo>
                  <a:pt x="708892" y="376886"/>
                </a:lnTo>
                <a:lnTo>
                  <a:pt x="709971" y="376886"/>
                </a:lnTo>
                <a:lnTo>
                  <a:pt x="715366" y="375807"/>
                </a:lnTo>
                <a:lnTo>
                  <a:pt x="715366" y="371491"/>
                </a:lnTo>
                <a:close/>
                <a:moveTo>
                  <a:pt x="2192765" y="369068"/>
                </a:moveTo>
                <a:lnTo>
                  <a:pt x="2192829" y="369174"/>
                </a:lnTo>
                <a:lnTo>
                  <a:pt x="2194057" y="369174"/>
                </a:lnTo>
                <a:lnTo>
                  <a:pt x="2194163" y="369068"/>
                </a:lnTo>
                <a:close/>
                <a:moveTo>
                  <a:pt x="3575637" y="369065"/>
                </a:moveTo>
                <a:lnTo>
                  <a:pt x="3575637" y="370144"/>
                </a:lnTo>
                <a:lnTo>
                  <a:pt x="3578874" y="370144"/>
                </a:lnTo>
                <a:lnTo>
                  <a:pt x="3578874" y="369065"/>
                </a:lnTo>
                <a:close/>
                <a:moveTo>
                  <a:pt x="3740859" y="365828"/>
                </a:moveTo>
                <a:cubicBezTo>
                  <a:pt x="3735194" y="366727"/>
                  <a:pt x="3732362" y="368166"/>
                  <a:pt x="3732362" y="370144"/>
                </a:cubicBezTo>
                <a:lnTo>
                  <a:pt x="3732362" y="371223"/>
                </a:lnTo>
                <a:lnTo>
                  <a:pt x="3737622" y="375404"/>
                </a:lnTo>
                <a:lnTo>
                  <a:pt x="3740859" y="374325"/>
                </a:lnTo>
                <a:close/>
                <a:moveTo>
                  <a:pt x="3590608" y="365828"/>
                </a:moveTo>
                <a:cubicBezTo>
                  <a:pt x="3589169" y="366187"/>
                  <a:pt x="3587730" y="367986"/>
                  <a:pt x="3586292" y="371223"/>
                </a:cubicBezTo>
                <a:lnTo>
                  <a:pt x="3589529" y="373246"/>
                </a:lnTo>
                <a:lnTo>
                  <a:pt x="3591552" y="373246"/>
                </a:lnTo>
                <a:lnTo>
                  <a:pt x="3592631" y="367986"/>
                </a:lnTo>
                <a:close/>
                <a:moveTo>
                  <a:pt x="1687927" y="365557"/>
                </a:moveTo>
                <a:lnTo>
                  <a:pt x="1687927" y="367715"/>
                </a:lnTo>
                <a:lnTo>
                  <a:pt x="1690084" y="367715"/>
                </a:lnTo>
                <a:close/>
                <a:moveTo>
                  <a:pt x="1085855" y="365152"/>
                </a:moveTo>
                <a:lnTo>
                  <a:pt x="1085855" y="368389"/>
                </a:lnTo>
                <a:lnTo>
                  <a:pt x="1090172" y="372705"/>
                </a:lnTo>
                <a:lnTo>
                  <a:pt x="1091250" y="372705"/>
                </a:lnTo>
                <a:lnTo>
                  <a:pt x="1093408" y="370547"/>
                </a:lnTo>
                <a:cubicBezTo>
                  <a:pt x="1093408" y="368030"/>
                  <a:pt x="1090891" y="366231"/>
                  <a:pt x="1085855" y="365152"/>
                </a:cubicBezTo>
                <a:close/>
                <a:moveTo>
                  <a:pt x="8737014" y="365021"/>
                </a:moveTo>
                <a:cubicBezTo>
                  <a:pt x="8735396" y="365021"/>
                  <a:pt x="8734317" y="366820"/>
                  <a:pt x="8733777" y="370417"/>
                </a:cubicBezTo>
                <a:lnTo>
                  <a:pt x="8737014" y="369338"/>
                </a:lnTo>
                <a:close/>
                <a:moveTo>
                  <a:pt x="2165373" y="364942"/>
                </a:moveTo>
                <a:lnTo>
                  <a:pt x="2165373" y="365418"/>
                </a:lnTo>
                <a:cubicBezTo>
                  <a:pt x="2165373" y="365723"/>
                  <a:pt x="2166440" y="366235"/>
                  <a:pt x="2168573" y="366952"/>
                </a:cubicBezTo>
                <a:lnTo>
                  <a:pt x="2168573" y="366598"/>
                </a:lnTo>
                <a:lnTo>
                  <a:pt x="2166917" y="364942"/>
                </a:lnTo>
                <a:close/>
                <a:moveTo>
                  <a:pt x="3586292" y="363670"/>
                </a:moveTo>
                <a:lnTo>
                  <a:pt x="3579953" y="367986"/>
                </a:lnTo>
                <a:lnTo>
                  <a:pt x="3579953" y="369065"/>
                </a:lnTo>
                <a:lnTo>
                  <a:pt x="3580897" y="369065"/>
                </a:lnTo>
                <a:cubicBezTo>
                  <a:pt x="3583954" y="367986"/>
                  <a:pt x="3586112" y="366187"/>
                  <a:pt x="3587371" y="363670"/>
                </a:cubicBezTo>
                <a:close/>
                <a:moveTo>
                  <a:pt x="7751102" y="362863"/>
                </a:moveTo>
                <a:lnTo>
                  <a:pt x="7751102" y="363942"/>
                </a:lnTo>
                <a:lnTo>
                  <a:pt x="7753260" y="366100"/>
                </a:lnTo>
                <a:lnTo>
                  <a:pt x="7754339" y="366100"/>
                </a:lnTo>
                <a:lnTo>
                  <a:pt x="7754339" y="362863"/>
                </a:lnTo>
                <a:close/>
                <a:moveTo>
                  <a:pt x="7744628" y="362863"/>
                </a:moveTo>
                <a:lnTo>
                  <a:pt x="7742470" y="365021"/>
                </a:lnTo>
                <a:lnTo>
                  <a:pt x="7743549" y="366100"/>
                </a:lnTo>
                <a:lnTo>
                  <a:pt x="7745707" y="366100"/>
                </a:lnTo>
                <a:lnTo>
                  <a:pt x="7745707" y="362863"/>
                </a:lnTo>
                <a:close/>
                <a:moveTo>
                  <a:pt x="6246152" y="362862"/>
                </a:moveTo>
                <a:lnTo>
                  <a:pt x="6246152" y="363941"/>
                </a:lnTo>
                <a:lnTo>
                  <a:pt x="6248310" y="366099"/>
                </a:lnTo>
                <a:lnTo>
                  <a:pt x="6249389" y="366099"/>
                </a:lnTo>
                <a:lnTo>
                  <a:pt x="6249389" y="362862"/>
                </a:lnTo>
                <a:close/>
                <a:moveTo>
                  <a:pt x="6239678" y="362862"/>
                </a:moveTo>
                <a:lnTo>
                  <a:pt x="6237520" y="365020"/>
                </a:lnTo>
                <a:lnTo>
                  <a:pt x="6238599" y="366099"/>
                </a:lnTo>
                <a:lnTo>
                  <a:pt x="6240757" y="366099"/>
                </a:lnTo>
                <a:lnTo>
                  <a:pt x="6240757" y="362862"/>
                </a:lnTo>
                <a:close/>
                <a:moveTo>
                  <a:pt x="712129" y="362859"/>
                </a:moveTo>
                <a:lnTo>
                  <a:pt x="712129" y="363938"/>
                </a:lnTo>
                <a:lnTo>
                  <a:pt x="714287" y="366096"/>
                </a:lnTo>
                <a:lnTo>
                  <a:pt x="715366" y="366096"/>
                </a:lnTo>
                <a:lnTo>
                  <a:pt x="715366" y="362859"/>
                </a:lnTo>
                <a:close/>
                <a:moveTo>
                  <a:pt x="705655" y="362859"/>
                </a:moveTo>
                <a:lnTo>
                  <a:pt x="703497" y="365017"/>
                </a:lnTo>
                <a:lnTo>
                  <a:pt x="704576" y="366096"/>
                </a:lnTo>
                <a:lnTo>
                  <a:pt x="706734" y="366096"/>
                </a:lnTo>
                <a:lnTo>
                  <a:pt x="706734" y="362859"/>
                </a:lnTo>
                <a:close/>
                <a:moveTo>
                  <a:pt x="8788806" y="361785"/>
                </a:moveTo>
                <a:lnTo>
                  <a:pt x="8788806" y="363943"/>
                </a:lnTo>
                <a:lnTo>
                  <a:pt x="8789885" y="363943"/>
                </a:lnTo>
                <a:lnTo>
                  <a:pt x="8789885" y="361785"/>
                </a:lnTo>
                <a:close/>
                <a:moveTo>
                  <a:pt x="53815" y="361291"/>
                </a:moveTo>
                <a:lnTo>
                  <a:pt x="53815" y="362236"/>
                </a:lnTo>
                <a:lnTo>
                  <a:pt x="56917" y="362236"/>
                </a:lnTo>
                <a:lnTo>
                  <a:pt x="56917" y="361291"/>
                </a:lnTo>
                <a:close/>
                <a:moveTo>
                  <a:pt x="2084071" y="360710"/>
                </a:moveTo>
                <a:cubicBezTo>
                  <a:pt x="2083538" y="362121"/>
                  <a:pt x="2080514" y="362826"/>
                  <a:pt x="2074998" y="362826"/>
                </a:cubicBezTo>
                <a:lnTo>
                  <a:pt x="2074385" y="362826"/>
                </a:lnTo>
                <a:lnTo>
                  <a:pt x="2075385" y="363113"/>
                </a:lnTo>
                <a:cubicBezTo>
                  <a:pt x="2078073" y="364176"/>
                  <a:pt x="2082108" y="366206"/>
                  <a:pt x="2087485" y="369203"/>
                </a:cubicBezTo>
                <a:cubicBezTo>
                  <a:pt x="2087485" y="371363"/>
                  <a:pt x="2090793" y="374459"/>
                  <a:pt x="2097407" y="378493"/>
                </a:cubicBezTo>
                <a:cubicBezTo>
                  <a:pt x="2101961" y="384069"/>
                  <a:pt x="2105441" y="388584"/>
                  <a:pt x="2107846" y="392039"/>
                </a:cubicBezTo>
                <a:lnTo>
                  <a:pt x="2110147" y="396181"/>
                </a:lnTo>
                <a:lnTo>
                  <a:pt x="2113235" y="381968"/>
                </a:lnTo>
                <a:cubicBezTo>
                  <a:pt x="2114070" y="377217"/>
                  <a:pt x="2114485" y="373463"/>
                  <a:pt x="2114485" y="370708"/>
                </a:cubicBezTo>
                <a:cubicBezTo>
                  <a:pt x="2114485" y="365453"/>
                  <a:pt x="2112309" y="362826"/>
                  <a:pt x="2107953" y="362826"/>
                </a:cubicBezTo>
                <a:lnTo>
                  <a:pt x="2099534" y="360710"/>
                </a:lnTo>
                <a:lnTo>
                  <a:pt x="2084071" y="361768"/>
                </a:lnTo>
                <a:close/>
                <a:moveTo>
                  <a:pt x="3590608" y="360568"/>
                </a:moveTo>
                <a:lnTo>
                  <a:pt x="3590608" y="361512"/>
                </a:lnTo>
                <a:lnTo>
                  <a:pt x="3592631" y="361512"/>
                </a:lnTo>
                <a:lnTo>
                  <a:pt x="3592631" y="360568"/>
                </a:lnTo>
                <a:close/>
                <a:moveTo>
                  <a:pt x="8763989" y="359627"/>
                </a:moveTo>
                <a:cubicBezTo>
                  <a:pt x="8754458" y="360526"/>
                  <a:pt x="8748703" y="361964"/>
                  <a:pt x="8746725" y="363943"/>
                </a:cubicBezTo>
                <a:lnTo>
                  <a:pt x="8742409" y="362864"/>
                </a:lnTo>
                <a:cubicBezTo>
                  <a:pt x="8738812" y="367000"/>
                  <a:pt x="8737014" y="371316"/>
                  <a:pt x="8737014" y="375812"/>
                </a:cubicBezTo>
                <a:cubicBezTo>
                  <a:pt x="8739891" y="387321"/>
                  <a:pt x="8744207" y="393075"/>
                  <a:pt x="8749962" y="393075"/>
                </a:cubicBezTo>
                <a:lnTo>
                  <a:pt x="8751041" y="391996"/>
                </a:lnTo>
                <a:lnTo>
                  <a:pt x="8758594" y="393075"/>
                </a:lnTo>
                <a:lnTo>
                  <a:pt x="8765068" y="393075"/>
                </a:lnTo>
                <a:cubicBezTo>
                  <a:pt x="8765068" y="390198"/>
                  <a:pt x="8766867" y="388760"/>
                  <a:pt x="8770463" y="388760"/>
                </a:cubicBezTo>
                <a:lnTo>
                  <a:pt x="8773700" y="380128"/>
                </a:lnTo>
                <a:lnTo>
                  <a:pt x="8773700" y="369338"/>
                </a:lnTo>
                <a:cubicBezTo>
                  <a:pt x="8772981" y="367180"/>
                  <a:pt x="8769744" y="363943"/>
                  <a:pt x="8763989" y="359627"/>
                </a:cubicBezTo>
                <a:close/>
                <a:moveTo>
                  <a:pt x="4071231" y="359548"/>
                </a:moveTo>
                <a:lnTo>
                  <a:pt x="4071231" y="362960"/>
                </a:lnTo>
                <a:lnTo>
                  <a:pt x="4075703" y="362960"/>
                </a:lnTo>
                <a:lnTo>
                  <a:pt x="4075703" y="359548"/>
                </a:lnTo>
                <a:close/>
                <a:moveTo>
                  <a:pt x="6591359" y="359021"/>
                </a:moveTo>
                <a:cubicBezTo>
                  <a:pt x="6599823" y="363677"/>
                  <a:pt x="6604056" y="368261"/>
                  <a:pt x="6604056" y="372774"/>
                </a:cubicBezTo>
                <a:cubicBezTo>
                  <a:pt x="6609609" y="372774"/>
                  <a:pt x="6612386" y="375142"/>
                  <a:pt x="6612386" y="379878"/>
                </a:cubicBezTo>
                <a:cubicBezTo>
                  <a:pt x="6606838" y="383761"/>
                  <a:pt x="6603709" y="386932"/>
                  <a:pt x="6602998" y="389391"/>
                </a:cubicBezTo>
                <a:lnTo>
                  <a:pt x="6602998" y="396138"/>
                </a:lnTo>
                <a:lnTo>
                  <a:pt x="6601921" y="409986"/>
                </a:lnTo>
                <a:lnTo>
                  <a:pt x="6602998" y="419329"/>
                </a:lnTo>
                <a:cubicBezTo>
                  <a:pt x="6598305" y="424773"/>
                  <a:pt x="6594147" y="427495"/>
                  <a:pt x="6590522" y="427495"/>
                </a:cubicBezTo>
                <a:lnTo>
                  <a:pt x="6589658" y="426631"/>
                </a:lnTo>
                <a:lnTo>
                  <a:pt x="6583680" y="428264"/>
                </a:lnTo>
                <a:cubicBezTo>
                  <a:pt x="6580428" y="428793"/>
                  <a:pt x="6576153" y="429242"/>
                  <a:pt x="6570855" y="429611"/>
                </a:cubicBezTo>
                <a:cubicBezTo>
                  <a:pt x="6555624" y="429611"/>
                  <a:pt x="6548009" y="418925"/>
                  <a:pt x="6548009" y="397555"/>
                </a:cubicBezTo>
                <a:cubicBezTo>
                  <a:pt x="6548009" y="391824"/>
                  <a:pt x="6555910" y="386520"/>
                  <a:pt x="6571711" y="381644"/>
                </a:cubicBezTo>
                <a:cubicBezTo>
                  <a:pt x="6576679" y="366562"/>
                  <a:pt x="6583228" y="359021"/>
                  <a:pt x="6591359" y="359021"/>
                </a:cubicBezTo>
                <a:close/>
                <a:moveTo>
                  <a:pt x="8762910" y="357468"/>
                </a:moveTo>
                <a:lnTo>
                  <a:pt x="8762910" y="358547"/>
                </a:lnTo>
                <a:lnTo>
                  <a:pt x="8765068" y="358547"/>
                </a:lnTo>
                <a:lnTo>
                  <a:pt x="8765068" y="357468"/>
                </a:lnTo>
                <a:close/>
                <a:moveTo>
                  <a:pt x="9195993" y="357089"/>
                </a:moveTo>
                <a:lnTo>
                  <a:pt x="9192599" y="360052"/>
                </a:lnTo>
                <a:lnTo>
                  <a:pt x="9187784" y="360052"/>
                </a:lnTo>
                <a:lnTo>
                  <a:pt x="9179898" y="357936"/>
                </a:lnTo>
                <a:lnTo>
                  <a:pt x="9173788" y="360052"/>
                </a:lnTo>
                <a:lnTo>
                  <a:pt x="9168277" y="359263"/>
                </a:lnTo>
                <a:lnTo>
                  <a:pt x="9176840" y="363409"/>
                </a:lnTo>
                <a:lnTo>
                  <a:pt x="9185189" y="366295"/>
                </a:lnTo>
                <a:lnTo>
                  <a:pt x="9193501" y="364179"/>
                </a:lnTo>
                <a:lnTo>
                  <a:pt x="9194980" y="365237"/>
                </a:lnTo>
                <a:lnTo>
                  <a:pt x="9193922" y="361292"/>
                </a:lnTo>
                <a:close/>
                <a:moveTo>
                  <a:pt x="5738899" y="355713"/>
                </a:moveTo>
                <a:lnTo>
                  <a:pt x="5738899" y="356792"/>
                </a:lnTo>
                <a:lnTo>
                  <a:pt x="5741057" y="356792"/>
                </a:lnTo>
                <a:lnTo>
                  <a:pt x="5741057" y="355713"/>
                </a:lnTo>
                <a:close/>
                <a:moveTo>
                  <a:pt x="3726967" y="355173"/>
                </a:moveTo>
                <a:lnTo>
                  <a:pt x="3726967" y="360568"/>
                </a:lnTo>
                <a:lnTo>
                  <a:pt x="3732362" y="361512"/>
                </a:lnTo>
                <a:lnTo>
                  <a:pt x="3732362" y="355173"/>
                </a:lnTo>
                <a:close/>
                <a:moveTo>
                  <a:pt x="6767204" y="354922"/>
                </a:moveTo>
                <a:cubicBezTo>
                  <a:pt x="6775048" y="354922"/>
                  <a:pt x="6784345" y="360658"/>
                  <a:pt x="6795094" y="372131"/>
                </a:cubicBezTo>
                <a:cubicBezTo>
                  <a:pt x="6804295" y="375132"/>
                  <a:pt x="6808896" y="377999"/>
                  <a:pt x="6808896" y="380733"/>
                </a:cubicBezTo>
                <a:lnTo>
                  <a:pt x="6807838" y="384379"/>
                </a:lnTo>
                <a:cubicBezTo>
                  <a:pt x="6811364" y="385867"/>
                  <a:pt x="6813128" y="388143"/>
                  <a:pt x="6813128" y="391207"/>
                </a:cubicBezTo>
                <a:cubicBezTo>
                  <a:pt x="6813128" y="394558"/>
                  <a:pt x="6810000" y="397881"/>
                  <a:pt x="6803745" y="401177"/>
                </a:cubicBezTo>
                <a:cubicBezTo>
                  <a:pt x="6797939" y="401177"/>
                  <a:pt x="6795035" y="400516"/>
                  <a:pt x="6795035" y="399194"/>
                </a:cubicBezTo>
                <a:lnTo>
                  <a:pt x="6792761" y="400252"/>
                </a:lnTo>
                <a:lnTo>
                  <a:pt x="6790879" y="400252"/>
                </a:lnTo>
                <a:lnTo>
                  <a:pt x="6787379" y="399194"/>
                </a:lnTo>
                <a:cubicBezTo>
                  <a:pt x="6780230" y="402313"/>
                  <a:pt x="6773272" y="408264"/>
                  <a:pt x="6766503" y="417046"/>
                </a:cubicBezTo>
                <a:cubicBezTo>
                  <a:pt x="6763892" y="417046"/>
                  <a:pt x="6761582" y="417892"/>
                  <a:pt x="6759571" y="419584"/>
                </a:cubicBezTo>
                <a:lnTo>
                  <a:pt x="6764861" y="424964"/>
                </a:lnTo>
                <a:lnTo>
                  <a:pt x="6764861" y="426914"/>
                </a:lnTo>
                <a:cubicBezTo>
                  <a:pt x="6764861" y="431619"/>
                  <a:pt x="6759057" y="434262"/>
                  <a:pt x="6747450" y="434844"/>
                </a:cubicBezTo>
                <a:lnTo>
                  <a:pt x="6745277" y="437016"/>
                </a:lnTo>
                <a:lnTo>
                  <a:pt x="6742362" y="436495"/>
                </a:lnTo>
                <a:lnTo>
                  <a:pt x="6742340" y="436536"/>
                </a:lnTo>
                <a:cubicBezTo>
                  <a:pt x="6739353" y="439365"/>
                  <a:pt x="6731885" y="442604"/>
                  <a:pt x="6719937" y="446254"/>
                </a:cubicBezTo>
                <a:cubicBezTo>
                  <a:pt x="6717606" y="447307"/>
                  <a:pt x="6715358" y="449327"/>
                  <a:pt x="6713191" y="452315"/>
                </a:cubicBezTo>
                <a:lnTo>
                  <a:pt x="6707512" y="463094"/>
                </a:lnTo>
                <a:lnTo>
                  <a:pt x="6717037" y="463094"/>
                </a:lnTo>
                <a:lnTo>
                  <a:pt x="6720211" y="460978"/>
                </a:lnTo>
                <a:lnTo>
                  <a:pt x="6725985" y="460978"/>
                </a:lnTo>
                <a:cubicBezTo>
                  <a:pt x="6730217" y="463799"/>
                  <a:pt x="6733785" y="465210"/>
                  <a:pt x="6736689" y="465210"/>
                </a:cubicBezTo>
                <a:cubicBezTo>
                  <a:pt x="6738100" y="463799"/>
                  <a:pt x="6742337" y="463094"/>
                  <a:pt x="6749401" y="463094"/>
                </a:cubicBezTo>
                <a:cubicBezTo>
                  <a:pt x="6751123" y="457063"/>
                  <a:pt x="6755094" y="451576"/>
                  <a:pt x="6761314" y="446635"/>
                </a:cubicBezTo>
                <a:cubicBezTo>
                  <a:pt x="6761314" y="439359"/>
                  <a:pt x="6765452" y="435720"/>
                  <a:pt x="6773727" y="435720"/>
                </a:cubicBezTo>
                <a:cubicBezTo>
                  <a:pt x="6781926" y="444889"/>
                  <a:pt x="6788662" y="449474"/>
                  <a:pt x="6793935" y="449474"/>
                </a:cubicBezTo>
                <a:lnTo>
                  <a:pt x="6806780" y="468224"/>
                </a:lnTo>
                <a:lnTo>
                  <a:pt x="6806780" y="470023"/>
                </a:lnTo>
                <a:cubicBezTo>
                  <a:pt x="6806780" y="472518"/>
                  <a:pt x="6801523" y="475533"/>
                  <a:pt x="6791010" y="479068"/>
                </a:cubicBezTo>
                <a:lnTo>
                  <a:pt x="6788196" y="476952"/>
                </a:lnTo>
                <a:cubicBezTo>
                  <a:pt x="6785460" y="479068"/>
                  <a:pt x="6782335" y="480126"/>
                  <a:pt x="6778823" y="480126"/>
                </a:cubicBezTo>
                <a:cubicBezTo>
                  <a:pt x="6771382" y="480126"/>
                  <a:pt x="6767662" y="479421"/>
                  <a:pt x="6767662" y="478011"/>
                </a:cubicBezTo>
                <a:lnTo>
                  <a:pt x="6763352" y="479068"/>
                </a:lnTo>
                <a:lnTo>
                  <a:pt x="6748996" y="479068"/>
                </a:lnTo>
                <a:lnTo>
                  <a:pt x="6740177" y="478011"/>
                </a:lnTo>
                <a:lnTo>
                  <a:pt x="6727547" y="481184"/>
                </a:lnTo>
                <a:cubicBezTo>
                  <a:pt x="6723078" y="480798"/>
                  <a:pt x="6719491" y="480253"/>
                  <a:pt x="6716786" y="479548"/>
                </a:cubicBezTo>
                <a:lnTo>
                  <a:pt x="6711794" y="477178"/>
                </a:lnTo>
                <a:lnTo>
                  <a:pt x="6705908" y="480121"/>
                </a:lnTo>
                <a:lnTo>
                  <a:pt x="6706938" y="494805"/>
                </a:lnTo>
                <a:lnTo>
                  <a:pt x="6706935" y="494806"/>
                </a:lnTo>
                <a:lnTo>
                  <a:pt x="6707996" y="498819"/>
                </a:lnTo>
                <a:lnTo>
                  <a:pt x="6705880" y="505036"/>
                </a:lnTo>
                <a:lnTo>
                  <a:pt x="6705880" y="517350"/>
                </a:lnTo>
                <a:lnTo>
                  <a:pt x="6709054" y="540361"/>
                </a:lnTo>
                <a:lnTo>
                  <a:pt x="6709054" y="541433"/>
                </a:lnTo>
                <a:cubicBezTo>
                  <a:pt x="6709054" y="546927"/>
                  <a:pt x="6701340" y="555095"/>
                  <a:pt x="6685913" y="565939"/>
                </a:cubicBezTo>
                <a:cubicBezTo>
                  <a:pt x="6685913" y="567973"/>
                  <a:pt x="6681635" y="570181"/>
                  <a:pt x="6673080" y="572562"/>
                </a:cubicBezTo>
                <a:cubicBezTo>
                  <a:pt x="6654144" y="572562"/>
                  <a:pt x="6644676" y="568489"/>
                  <a:pt x="6644676" y="560343"/>
                </a:cubicBezTo>
                <a:lnTo>
                  <a:pt x="6644676" y="556164"/>
                </a:lnTo>
                <a:lnTo>
                  <a:pt x="6645708" y="555132"/>
                </a:lnTo>
                <a:lnTo>
                  <a:pt x="6642419" y="548328"/>
                </a:lnTo>
                <a:cubicBezTo>
                  <a:pt x="6640209" y="545817"/>
                  <a:pt x="6636894" y="543081"/>
                  <a:pt x="6632474" y="540120"/>
                </a:cubicBezTo>
                <a:cubicBezTo>
                  <a:pt x="6631646" y="537464"/>
                  <a:pt x="6628363" y="534824"/>
                  <a:pt x="6622626" y="532201"/>
                </a:cubicBezTo>
                <a:lnTo>
                  <a:pt x="6620477" y="530051"/>
                </a:lnTo>
                <a:lnTo>
                  <a:pt x="6620477" y="525187"/>
                </a:lnTo>
                <a:lnTo>
                  <a:pt x="6632028" y="518768"/>
                </a:lnTo>
                <a:lnTo>
                  <a:pt x="6646270" y="518768"/>
                </a:lnTo>
                <a:cubicBezTo>
                  <a:pt x="6650501" y="522294"/>
                  <a:pt x="6652687" y="524058"/>
                  <a:pt x="6652826" y="524058"/>
                </a:cubicBezTo>
                <a:lnTo>
                  <a:pt x="6654198" y="519946"/>
                </a:lnTo>
                <a:lnTo>
                  <a:pt x="6654198" y="510176"/>
                </a:lnTo>
                <a:lnTo>
                  <a:pt x="6654944" y="509485"/>
                </a:lnTo>
                <a:lnTo>
                  <a:pt x="6654198" y="509485"/>
                </a:lnTo>
                <a:lnTo>
                  <a:pt x="6656314" y="500806"/>
                </a:lnTo>
                <a:lnTo>
                  <a:pt x="6653140" y="496096"/>
                </a:lnTo>
                <a:lnTo>
                  <a:pt x="6653140" y="486352"/>
                </a:lnTo>
                <a:lnTo>
                  <a:pt x="6655256" y="478023"/>
                </a:lnTo>
                <a:lnTo>
                  <a:pt x="6655256" y="476480"/>
                </a:lnTo>
                <a:lnTo>
                  <a:pt x="6652853" y="475894"/>
                </a:lnTo>
                <a:lnTo>
                  <a:pt x="6650206" y="476727"/>
                </a:lnTo>
                <a:lnTo>
                  <a:pt x="6650206" y="478714"/>
                </a:lnTo>
                <a:lnTo>
                  <a:pt x="6639121" y="480126"/>
                </a:lnTo>
                <a:lnTo>
                  <a:pt x="6634230" y="475435"/>
                </a:lnTo>
                <a:lnTo>
                  <a:pt x="6634230" y="473988"/>
                </a:lnTo>
                <a:lnTo>
                  <a:pt x="6633555" y="476206"/>
                </a:lnTo>
                <a:cubicBezTo>
                  <a:pt x="6631724" y="478876"/>
                  <a:pt x="6627147" y="480535"/>
                  <a:pt x="6619824" y="481184"/>
                </a:cubicBezTo>
                <a:lnTo>
                  <a:pt x="6612557" y="479068"/>
                </a:lnTo>
                <a:lnTo>
                  <a:pt x="6611845" y="480126"/>
                </a:lnTo>
                <a:lnTo>
                  <a:pt x="6609048" y="480126"/>
                </a:lnTo>
                <a:lnTo>
                  <a:pt x="6605192" y="479068"/>
                </a:lnTo>
                <a:lnTo>
                  <a:pt x="6600033" y="480126"/>
                </a:lnTo>
                <a:lnTo>
                  <a:pt x="6596005" y="479068"/>
                </a:lnTo>
                <a:lnTo>
                  <a:pt x="6590092" y="481184"/>
                </a:lnTo>
                <a:cubicBezTo>
                  <a:pt x="6585307" y="481184"/>
                  <a:pt x="6581300" y="480831"/>
                  <a:pt x="6578071" y="480126"/>
                </a:cubicBezTo>
                <a:lnTo>
                  <a:pt x="6571143" y="477137"/>
                </a:lnTo>
                <a:lnTo>
                  <a:pt x="6562742" y="480126"/>
                </a:lnTo>
                <a:cubicBezTo>
                  <a:pt x="6557857" y="478623"/>
                  <a:pt x="6555414" y="475255"/>
                  <a:pt x="6555414" y="470023"/>
                </a:cubicBezTo>
                <a:lnTo>
                  <a:pt x="6555414" y="468965"/>
                </a:lnTo>
                <a:cubicBezTo>
                  <a:pt x="6555414" y="466428"/>
                  <a:pt x="6560745" y="464200"/>
                  <a:pt x="6571407" y="462280"/>
                </a:cubicBezTo>
                <a:lnTo>
                  <a:pt x="6573319" y="460978"/>
                </a:lnTo>
                <a:cubicBezTo>
                  <a:pt x="6578153" y="463094"/>
                  <a:pt x="6582356" y="464152"/>
                  <a:pt x="6585928" y="464152"/>
                </a:cubicBezTo>
                <a:lnTo>
                  <a:pt x="6596507" y="459920"/>
                </a:lnTo>
                <a:lnTo>
                  <a:pt x="6611329" y="459920"/>
                </a:lnTo>
                <a:lnTo>
                  <a:pt x="6611329" y="460228"/>
                </a:lnTo>
                <a:lnTo>
                  <a:pt x="6612728" y="459920"/>
                </a:lnTo>
                <a:lnTo>
                  <a:pt x="6619647" y="459920"/>
                </a:lnTo>
                <a:cubicBezTo>
                  <a:pt x="6627413" y="460413"/>
                  <a:pt x="6631296" y="463782"/>
                  <a:pt x="6631296" y="470025"/>
                </a:cubicBezTo>
                <a:lnTo>
                  <a:pt x="6634230" y="472959"/>
                </a:lnTo>
                <a:lnTo>
                  <a:pt x="6634230" y="472139"/>
                </a:lnTo>
                <a:cubicBezTo>
                  <a:pt x="6634230" y="468225"/>
                  <a:pt x="6637920" y="466268"/>
                  <a:pt x="6645300" y="466268"/>
                </a:cubicBezTo>
                <a:lnTo>
                  <a:pt x="6652750" y="465440"/>
                </a:lnTo>
                <a:lnTo>
                  <a:pt x="6653140" y="465503"/>
                </a:lnTo>
                <a:lnTo>
                  <a:pt x="6652082" y="464603"/>
                </a:lnTo>
                <a:lnTo>
                  <a:pt x="6653140" y="458222"/>
                </a:lnTo>
                <a:lnTo>
                  <a:pt x="6653140" y="457861"/>
                </a:lnTo>
                <a:lnTo>
                  <a:pt x="6651024" y="447082"/>
                </a:lnTo>
                <a:lnTo>
                  <a:pt x="6653140" y="447722"/>
                </a:lnTo>
                <a:cubicBezTo>
                  <a:pt x="6649613" y="447498"/>
                  <a:pt x="6647850" y="445807"/>
                  <a:pt x="6647850" y="442650"/>
                </a:cubicBezTo>
                <a:lnTo>
                  <a:pt x="6647850" y="440470"/>
                </a:lnTo>
                <a:lnTo>
                  <a:pt x="6653709" y="434795"/>
                </a:lnTo>
                <a:lnTo>
                  <a:pt x="6655837" y="434795"/>
                </a:lnTo>
                <a:cubicBezTo>
                  <a:pt x="6660503" y="434795"/>
                  <a:pt x="6665187" y="435809"/>
                  <a:pt x="6669888" y="437836"/>
                </a:cubicBezTo>
                <a:lnTo>
                  <a:pt x="6673679" y="433737"/>
                </a:lnTo>
                <a:lnTo>
                  <a:pt x="6677186" y="433737"/>
                </a:lnTo>
                <a:lnTo>
                  <a:pt x="6694579" y="438004"/>
                </a:lnTo>
                <a:lnTo>
                  <a:pt x="6695194" y="435965"/>
                </a:lnTo>
                <a:lnTo>
                  <a:pt x="6696467" y="435496"/>
                </a:lnTo>
                <a:lnTo>
                  <a:pt x="6700020" y="424400"/>
                </a:lnTo>
                <a:lnTo>
                  <a:pt x="6684751" y="425379"/>
                </a:lnTo>
                <a:lnTo>
                  <a:pt x="6682115" y="424321"/>
                </a:lnTo>
                <a:lnTo>
                  <a:pt x="6679405" y="425379"/>
                </a:lnTo>
                <a:lnTo>
                  <a:pt x="6656718" y="424321"/>
                </a:lnTo>
                <a:lnTo>
                  <a:pt x="6647673" y="424321"/>
                </a:lnTo>
                <a:lnTo>
                  <a:pt x="6642384" y="421147"/>
                </a:lnTo>
                <a:cubicBezTo>
                  <a:pt x="6637947" y="421147"/>
                  <a:pt x="6633580" y="422558"/>
                  <a:pt x="6629284" y="425379"/>
                </a:cubicBezTo>
                <a:lnTo>
                  <a:pt x="6611472" y="424321"/>
                </a:lnTo>
                <a:lnTo>
                  <a:pt x="6610612" y="424321"/>
                </a:lnTo>
                <a:cubicBezTo>
                  <a:pt x="6607385" y="424321"/>
                  <a:pt x="6605075" y="420510"/>
                  <a:pt x="6603683" y="412886"/>
                </a:cubicBezTo>
                <a:lnTo>
                  <a:pt x="6610620" y="409536"/>
                </a:lnTo>
                <a:lnTo>
                  <a:pt x="6614901" y="411651"/>
                </a:lnTo>
                <a:lnTo>
                  <a:pt x="6625762" y="406361"/>
                </a:lnTo>
                <a:lnTo>
                  <a:pt x="6627406" y="406361"/>
                </a:lnTo>
                <a:cubicBezTo>
                  <a:pt x="6631537" y="406361"/>
                  <a:pt x="6635189" y="408478"/>
                  <a:pt x="6638363" y="412709"/>
                </a:cubicBezTo>
                <a:lnTo>
                  <a:pt x="6639568" y="412709"/>
                </a:lnTo>
                <a:lnTo>
                  <a:pt x="6650040" y="408478"/>
                </a:lnTo>
                <a:lnTo>
                  <a:pt x="6661473" y="409536"/>
                </a:lnTo>
                <a:cubicBezTo>
                  <a:pt x="6661473" y="408205"/>
                  <a:pt x="6664089" y="407147"/>
                  <a:pt x="6669321" y="406361"/>
                </a:cubicBezTo>
                <a:cubicBezTo>
                  <a:pt x="6672583" y="406361"/>
                  <a:pt x="6679107" y="408478"/>
                  <a:pt x="6688892" y="412709"/>
                </a:cubicBezTo>
                <a:lnTo>
                  <a:pt x="6691164" y="412709"/>
                </a:lnTo>
                <a:lnTo>
                  <a:pt x="6702614" y="409536"/>
                </a:lnTo>
                <a:lnTo>
                  <a:pt x="6705694" y="411443"/>
                </a:lnTo>
                <a:lnTo>
                  <a:pt x="6706610" y="407912"/>
                </a:lnTo>
                <a:cubicBezTo>
                  <a:pt x="6708551" y="403843"/>
                  <a:pt x="6713402" y="398786"/>
                  <a:pt x="6721163" y="392741"/>
                </a:cubicBezTo>
                <a:lnTo>
                  <a:pt x="6723016" y="392741"/>
                </a:lnTo>
                <a:cubicBezTo>
                  <a:pt x="6726575" y="392741"/>
                  <a:pt x="6728856" y="395908"/>
                  <a:pt x="6729861" y="402242"/>
                </a:cubicBezTo>
                <a:lnTo>
                  <a:pt x="6739660" y="408478"/>
                </a:lnTo>
                <a:lnTo>
                  <a:pt x="6741313" y="408478"/>
                </a:lnTo>
                <a:cubicBezTo>
                  <a:pt x="6741820" y="408180"/>
                  <a:pt x="6744299" y="401558"/>
                  <a:pt x="6748752" y="388613"/>
                </a:cubicBezTo>
                <a:lnTo>
                  <a:pt x="6748752" y="377674"/>
                </a:lnTo>
                <a:cubicBezTo>
                  <a:pt x="6756270" y="366678"/>
                  <a:pt x="6762421" y="359094"/>
                  <a:pt x="6767204" y="354922"/>
                </a:cubicBezTo>
                <a:close/>
                <a:moveTo>
                  <a:pt x="7747865" y="354231"/>
                </a:moveTo>
                <a:lnTo>
                  <a:pt x="7747865" y="356389"/>
                </a:lnTo>
                <a:lnTo>
                  <a:pt x="7750023" y="358547"/>
                </a:lnTo>
                <a:lnTo>
                  <a:pt x="7755418" y="358547"/>
                </a:lnTo>
                <a:lnTo>
                  <a:pt x="7758655" y="355310"/>
                </a:lnTo>
                <a:lnTo>
                  <a:pt x="7757576" y="354231"/>
                </a:lnTo>
                <a:close/>
                <a:moveTo>
                  <a:pt x="6242915" y="354230"/>
                </a:moveTo>
                <a:lnTo>
                  <a:pt x="6242915" y="356388"/>
                </a:lnTo>
                <a:lnTo>
                  <a:pt x="6245073" y="358546"/>
                </a:lnTo>
                <a:lnTo>
                  <a:pt x="6250468" y="358546"/>
                </a:lnTo>
                <a:lnTo>
                  <a:pt x="6253705" y="355309"/>
                </a:lnTo>
                <a:lnTo>
                  <a:pt x="6252626" y="354230"/>
                </a:lnTo>
                <a:close/>
                <a:moveTo>
                  <a:pt x="708892" y="354227"/>
                </a:moveTo>
                <a:lnTo>
                  <a:pt x="708892" y="356385"/>
                </a:lnTo>
                <a:lnTo>
                  <a:pt x="711050" y="358543"/>
                </a:lnTo>
                <a:lnTo>
                  <a:pt x="716445" y="358543"/>
                </a:lnTo>
                <a:lnTo>
                  <a:pt x="719682" y="355306"/>
                </a:lnTo>
                <a:lnTo>
                  <a:pt x="718603" y="354227"/>
                </a:lnTo>
                <a:close/>
                <a:moveTo>
                  <a:pt x="9264865" y="353705"/>
                </a:moveTo>
                <a:lnTo>
                  <a:pt x="9253407" y="357121"/>
                </a:lnTo>
                <a:lnTo>
                  <a:pt x="9256117" y="366777"/>
                </a:lnTo>
                <a:lnTo>
                  <a:pt x="9262840" y="368411"/>
                </a:lnTo>
                <a:cubicBezTo>
                  <a:pt x="9268665" y="365033"/>
                  <a:pt x="9272493" y="362300"/>
                  <a:pt x="9274325" y="360213"/>
                </a:cubicBezTo>
                <a:close/>
                <a:moveTo>
                  <a:pt x="8262806" y="352343"/>
                </a:moveTo>
                <a:lnTo>
                  <a:pt x="8262806" y="354501"/>
                </a:lnTo>
                <a:lnTo>
                  <a:pt x="8266043" y="354501"/>
                </a:lnTo>
                <a:lnTo>
                  <a:pt x="8266043" y="352343"/>
                </a:lnTo>
                <a:close/>
                <a:moveTo>
                  <a:pt x="5743216" y="351262"/>
                </a:moveTo>
                <a:lnTo>
                  <a:pt x="5743216" y="353555"/>
                </a:lnTo>
                <a:lnTo>
                  <a:pt x="5746587" y="352476"/>
                </a:lnTo>
                <a:lnTo>
                  <a:pt x="5746587" y="351262"/>
                </a:lnTo>
                <a:close/>
                <a:moveTo>
                  <a:pt x="7744628" y="350994"/>
                </a:moveTo>
                <a:lnTo>
                  <a:pt x="7743549" y="352073"/>
                </a:lnTo>
                <a:lnTo>
                  <a:pt x="7743549" y="353152"/>
                </a:lnTo>
                <a:lnTo>
                  <a:pt x="7746786" y="353152"/>
                </a:lnTo>
                <a:close/>
                <a:moveTo>
                  <a:pt x="6239678" y="350993"/>
                </a:moveTo>
                <a:lnTo>
                  <a:pt x="6238599" y="352072"/>
                </a:lnTo>
                <a:lnTo>
                  <a:pt x="6238599" y="353151"/>
                </a:lnTo>
                <a:lnTo>
                  <a:pt x="6241836" y="353151"/>
                </a:lnTo>
                <a:close/>
                <a:moveTo>
                  <a:pt x="705655" y="350990"/>
                </a:moveTo>
                <a:lnTo>
                  <a:pt x="704576" y="352069"/>
                </a:lnTo>
                <a:lnTo>
                  <a:pt x="704576" y="353148"/>
                </a:lnTo>
                <a:lnTo>
                  <a:pt x="707813" y="353148"/>
                </a:lnTo>
                <a:close/>
                <a:moveTo>
                  <a:pt x="8779095" y="348836"/>
                </a:moveTo>
                <a:lnTo>
                  <a:pt x="8779095" y="349915"/>
                </a:lnTo>
                <a:lnTo>
                  <a:pt x="8781253" y="349915"/>
                </a:lnTo>
                <a:lnTo>
                  <a:pt x="8781253" y="348836"/>
                </a:lnTo>
                <a:close/>
                <a:moveTo>
                  <a:pt x="7769445" y="347757"/>
                </a:moveTo>
                <a:lnTo>
                  <a:pt x="7770524" y="347757"/>
                </a:lnTo>
                <a:lnTo>
                  <a:pt x="7770524" y="348753"/>
                </a:lnTo>
                <a:lnTo>
                  <a:pt x="7769445" y="347881"/>
                </a:lnTo>
                <a:close/>
                <a:moveTo>
                  <a:pt x="6264495" y="347756"/>
                </a:moveTo>
                <a:lnTo>
                  <a:pt x="6265574" y="347756"/>
                </a:lnTo>
                <a:lnTo>
                  <a:pt x="6265574" y="348752"/>
                </a:lnTo>
                <a:lnTo>
                  <a:pt x="6264495" y="347880"/>
                </a:lnTo>
                <a:close/>
                <a:moveTo>
                  <a:pt x="730472" y="347753"/>
                </a:moveTo>
                <a:lnTo>
                  <a:pt x="731551" y="347753"/>
                </a:lnTo>
                <a:lnTo>
                  <a:pt x="731551" y="348749"/>
                </a:lnTo>
                <a:lnTo>
                  <a:pt x="730472" y="347877"/>
                </a:lnTo>
                <a:close/>
                <a:moveTo>
                  <a:pt x="5738899" y="346946"/>
                </a:moveTo>
                <a:lnTo>
                  <a:pt x="5738899" y="349104"/>
                </a:lnTo>
                <a:lnTo>
                  <a:pt x="5742137" y="349104"/>
                </a:lnTo>
                <a:lnTo>
                  <a:pt x="5742137" y="346946"/>
                </a:lnTo>
                <a:close/>
                <a:moveTo>
                  <a:pt x="3735599" y="346675"/>
                </a:moveTo>
                <a:lnTo>
                  <a:pt x="3735599" y="349777"/>
                </a:lnTo>
                <a:lnTo>
                  <a:pt x="3737622" y="347754"/>
                </a:lnTo>
                <a:lnTo>
                  <a:pt x="3737622" y="346675"/>
                </a:lnTo>
                <a:close/>
                <a:moveTo>
                  <a:pt x="6683556" y="346458"/>
                </a:moveTo>
                <a:lnTo>
                  <a:pt x="6683556" y="348679"/>
                </a:lnTo>
                <a:lnTo>
                  <a:pt x="6688028" y="348679"/>
                </a:lnTo>
                <a:lnTo>
                  <a:pt x="6688028" y="346458"/>
                </a:lnTo>
                <a:close/>
                <a:moveTo>
                  <a:pt x="3172912" y="343708"/>
                </a:moveTo>
                <a:lnTo>
                  <a:pt x="3172912" y="344787"/>
                </a:lnTo>
                <a:lnTo>
                  <a:pt x="3178307" y="349103"/>
                </a:lnTo>
                <a:lnTo>
                  <a:pt x="3181679" y="346675"/>
                </a:lnTo>
                <a:lnTo>
                  <a:pt x="3177228" y="343708"/>
                </a:lnTo>
                <a:close/>
                <a:moveTo>
                  <a:pt x="4203192" y="343519"/>
                </a:moveTo>
                <a:lnTo>
                  <a:pt x="4204294" y="347249"/>
                </a:lnTo>
                <a:cubicBezTo>
                  <a:pt x="4204804" y="346726"/>
                  <a:pt x="4205059" y="345755"/>
                  <a:pt x="4205059" y="344334"/>
                </a:cubicBezTo>
                <a:lnTo>
                  <a:pt x="4203756" y="343519"/>
                </a:lnTo>
                <a:close/>
                <a:moveTo>
                  <a:pt x="1086934" y="343437"/>
                </a:moveTo>
                <a:lnTo>
                  <a:pt x="1082618" y="347753"/>
                </a:lnTo>
                <a:lnTo>
                  <a:pt x="1082618" y="349911"/>
                </a:lnTo>
                <a:lnTo>
                  <a:pt x="1084777" y="352069"/>
                </a:lnTo>
                <a:lnTo>
                  <a:pt x="1085855" y="352069"/>
                </a:lnTo>
                <a:cubicBezTo>
                  <a:pt x="1087295" y="352069"/>
                  <a:pt x="1088014" y="350990"/>
                  <a:pt x="1088014" y="348832"/>
                </a:cubicBezTo>
                <a:close/>
                <a:moveTo>
                  <a:pt x="9147534" y="343044"/>
                </a:moveTo>
                <a:lnTo>
                  <a:pt x="9143515" y="345507"/>
                </a:lnTo>
                <a:cubicBezTo>
                  <a:pt x="9143515" y="354797"/>
                  <a:pt x="9137873" y="360234"/>
                  <a:pt x="9126588" y="361821"/>
                </a:cubicBezTo>
                <a:lnTo>
                  <a:pt x="9126588" y="362644"/>
                </a:lnTo>
                <a:cubicBezTo>
                  <a:pt x="9126588" y="363358"/>
                  <a:pt x="9130313" y="364575"/>
                  <a:pt x="9137764" y="366295"/>
                </a:cubicBezTo>
                <a:lnTo>
                  <a:pt x="9141159" y="366295"/>
                </a:lnTo>
                <a:lnTo>
                  <a:pt x="9141159" y="363702"/>
                </a:lnTo>
                <a:cubicBezTo>
                  <a:pt x="9141159" y="358598"/>
                  <a:pt x="9143332" y="355231"/>
                  <a:pt x="9147677" y="353600"/>
                </a:cubicBezTo>
                <a:lnTo>
                  <a:pt x="9149083" y="353846"/>
                </a:lnTo>
                <a:lnTo>
                  <a:pt x="9148157" y="353349"/>
                </a:lnTo>
                <a:cubicBezTo>
                  <a:pt x="9147018" y="352343"/>
                  <a:pt x="9146448" y="351251"/>
                  <a:pt x="9146448" y="350072"/>
                </a:cubicBezTo>
                <a:lnTo>
                  <a:pt x="9145390" y="349013"/>
                </a:lnTo>
                <a:lnTo>
                  <a:pt x="9145390" y="346297"/>
                </a:lnTo>
                <a:close/>
                <a:moveTo>
                  <a:pt x="1646925" y="342898"/>
                </a:moveTo>
                <a:lnTo>
                  <a:pt x="1644767" y="347214"/>
                </a:lnTo>
                <a:lnTo>
                  <a:pt x="1644767" y="349372"/>
                </a:lnTo>
                <a:lnTo>
                  <a:pt x="1645846" y="349372"/>
                </a:lnTo>
                <a:lnTo>
                  <a:pt x="1650162" y="345056"/>
                </a:lnTo>
                <a:lnTo>
                  <a:pt x="1650162" y="342898"/>
                </a:lnTo>
                <a:close/>
                <a:moveTo>
                  <a:pt x="7737075" y="342362"/>
                </a:moveTo>
                <a:cubicBezTo>
                  <a:pt x="7737075" y="343801"/>
                  <a:pt x="7735996" y="344520"/>
                  <a:pt x="7733838" y="344520"/>
                </a:cubicBezTo>
                <a:lnTo>
                  <a:pt x="7733838" y="345599"/>
                </a:lnTo>
                <a:lnTo>
                  <a:pt x="7735996" y="345599"/>
                </a:lnTo>
                <a:cubicBezTo>
                  <a:pt x="7735996" y="344160"/>
                  <a:pt x="7737075" y="343441"/>
                  <a:pt x="7739233" y="343441"/>
                </a:cubicBezTo>
                <a:lnTo>
                  <a:pt x="7739233" y="342362"/>
                </a:lnTo>
                <a:close/>
                <a:moveTo>
                  <a:pt x="6232125" y="342361"/>
                </a:moveTo>
                <a:cubicBezTo>
                  <a:pt x="6232125" y="343799"/>
                  <a:pt x="6231046" y="344519"/>
                  <a:pt x="6228888" y="344519"/>
                </a:cubicBezTo>
                <a:lnTo>
                  <a:pt x="6228888" y="345598"/>
                </a:lnTo>
                <a:lnTo>
                  <a:pt x="6231046" y="345598"/>
                </a:lnTo>
                <a:cubicBezTo>
                  <a:pt x="6231046" y="344159"/>
                  <a:pt x="6232125" y="343440"/>
                  <a:pt x="6234283" y="343440"/>
                </a:cubicBezTo>
                <a:lnTo>
                  <a:pt x="6234283" y="342361"/>
                </a:lnTo>
                <a:close/>
                <a:moveTo>
                  <a:pt x="698102" y="342358"/>
                </a:moveTo>
                <a:cubicBezTo>
                  <a:pt x="698102" y="343797"/>
                  <a:pt x="697023" y="344516"/>
                  <a:pt x="694865" y="344516"/>
                </a:cubicBezTo>
                <a:lnTo>
                  <a:pt x="694865" y="345595"/>
                </a:lnTo>
                <a:lnTo>
                  <a:pt x="697023" y="345595"/>
                </a:lnTo>
                <a:cubicBezTo>
                  <a:pt x="697023" y="344157"/>
                  <a:pt x="698102" y="343437"/>
                  <a:pt x="700260" y="343437"/>
                </a:cubicBezTo>
                <a:lnTo>
                  <a:pt x="700260" y="342358"/>
                </a:lnTo>
                <a:close/>
                <a:moveTo>
                  <a:pt x="9228016" y="341488"/>
                </a:moveTo>
                <a:lnTo>
                  <a:pt x="9224602" y="341962"/>
                </a:lnTo>
                <a:lnTo>
                  <a:pt x="9224602" y="344183"/>
                </a:lnTo>
                <a:lnTo>
                  <a:pt x="9228016" y="344183"/>
                </a:lnTo>
                <a:close/>
                <a:moveTo>
                  <a:pt x="8749962" y="341283"/>
                </a:moveTo>
                <a:lnTo>
                  <a:pt x="8747804" y="343441"/>
                </a:lnTo>
                <a:lnTo>
                  <a:pt x="8749962" y="343441"/>
                </a:lnTo>
                <a:close/>
                <a:moveTo>
                  <a:pt x="9248117" y="339606"/>
                </a:moveTo>
                <a:lnTo>
                  <a:pt x="9247702" y="339846"/>
                </a:lnTo>
                <a:lnTo>
                  <a:pt x="9246819" y="340348"/>
                </a:lnTo>
                <a:lnTo>
                  <a:pt x="9246819" y="341608"/>
                </a:lnTo>
                <a:lnTo>
                  <a:pt x="9247426" y="341010"/>
                </a:lnTo>
                <a:lnTo>
                  <a:pt x="9248117" y="341526"/>
                </a:lnTo>
                <a:close/>
                <a:moveTo>
                  <a:pt x="3132854" y="339392"/>
                </a:moveTo>
                <a:lnTo>
                  <a:pt x="3132854" y="342629"/>
                </a:lnTo>
                <a:lnTo>
                  <a:pt x="3136226" y="342629"/>
                </a:lnTo>
                <a:lnTo>
                  <a:pt x="3136226" y="339392"/>
                </a:lnTo>
                <a:close/>
                <a:moveTo>
                  <a:pt x="7750023" y="338046"/>
                </a:moveTo>
                <a:lnTo>
                  <a:pt x="7750023" y="339125"/>
                </a:lnTo>
                <a:lnTo>
                  <a:pt x="7752181" y="339125"/>
                </a:lnTo>
                <a:lnTo>
                  <a:pt x="7752181" y="338046"/>
                </a:lnTo>
                <a:close/>
                <a:moveTo>
                  <a:pt x="6245073" y="338045"/>
                </a:moveTo>
                <a:lnTo>
                  <a:pt x="6245073" y="339124"/>
                </a:lnTo>
                <a:lnTo>
                  <a:pt x="6247231" y="339124"/>
                </a:lnTo>
                <a:lnTo>
                  <a:pt x="6247231" y="338045"/>
                </a:lnTo>
                <a:close/>
                <a:moveTo>
                  <a:pt x="711050" y="338042"/>
                </a:moveTo>
                <a:lnTo>
                  <a:pt x="711050" y="339121"/>
                </a:lnTo>
                <a:lnTo>
                  <a:pt x="713208" y="339121"/>
                </a:lnTo>
                <a:lnTo>
                  <a:pt x="713208" y="338042"/>
                </a:lnTo>
                <a:close/>
                <a:moveTo>
                  <a:pt x="6682499" y="336937"/>
                </a:moveTo>
                <a:lnTo>
                  <a:pt x="6682499" y="337173"/>
                </a:lnTo>
                <a:lnTo>
                  <a:pt x="6682872" y="337173"/>
                </a:lnTo>
                <a:lnTo>
                  <a:pt x="6682872" y="336937"/>
                </a:lnTo>
                <a:close/>
                <a:moveTo>
                  <a:pt x="9117606" y="336778"/>
                </a:moveTo>
                <a:lnTo>
                  <a:pt x="9117561" y="337002"/>
                </a:lnTo>
                <a:lnTo>
                  <a:pt x="9117884" y="336778"/>
                </a:lnTo>
                <a:close/>
                <a:moveTo>
                  <a:pt x="8753199" y="335889"/>
                </a:moveTo>
                <a:lnTo>
                  <a:pt x="8760752" y="335889"/>
                </a:lnTo>
                <a:cubicBezTo>
                  <a:pt x="8765068" y="336248"/>
                  <a:pt x="8767226" y="337327"/>
                  <a:pt x="8767226" y="339125"/>
                </a:cubicBezTo>
                <a:lnTo>
                  <a:pt x="8768305" y="338046"/>
                </a:lnTo>
                <a:cubicBezTo>
                  <a:pt x="8773880" y="338046"/>
                  <a:pt x="8779635" y="341283"/>
                  <a:pt x="8785569" y="347757"/>
                </a:cubicBezTo>
                <a:lnTo>
                  <a:pt x="8784490" y="348836"/>
                </a:lnTo>
                <a:lnTo>
                  <a:pt x="8784490" y="349915"/>
                </a:lnTo>
                <a:cubicBezTo>
                  <a:pt x="8790245" y="349915"/>
                  <a:pt x="8793482" y="356389"/>
                  <a:pt x="8794201" y="369338"/>
                </a:cubicBezTo>
                <a:lnTo>
                  <a:pt x="8795280" y="370417"/>
                </a:lnTo>
                <a:cubicBezTo>
                  <a:pt x="8793482" y="385163"/>
                  <a:pt x="8791684" y="393435"/>
                  <a:pt x="8789885" y="395233"/>
                </a:cubicBezTo>
                <a:lnTo>
                  <a:pt x="8790964" y="399549"/>
                </a:lnTo>
                <a:lnTo>
                  <a:pt x="8783411" y="408181"/>
                </a:lnTo>
                <a:lnTo>
                  <a:pt x="8778016" y="407102"/>
                </a:lnTo>
                <a:lnTo>
                  <a:pt x="8756436" y="416813"/>
                </a:lnTo>
                <a:lnTo>
                  <a:pt x="8752120" y="416813"/>
                </a:lnTo>
                <a:cubicBezTo>
                  <a:pt x="8752120" y="415015"/>
                  <a:pt x="8750682" y="413936"/>
                  <a:pt x="8747804" y="413577"/>
                </a:cubicBezTo>
                <a:lnTo>
                  <a:pt x="8747804" y="410340"/>
                </a:lnTo>
                <a:lnTo>
                  <a:pt x="8745646" y="410340"/>
                </a:lnTo>
                <a:cubicBezTo>
                  <a:pt x="8745646" y="412497"/>
                  <a:pt x="8744927" y="413577"/>
                  <a:pt x="8743488" y="413577"/>
                </a:cubicBezTo>
                <a:lnTo>
                  <a:pt x="8741330" y="413577"/>
                </a:lnTo>
                <a:lnTo>
                  <a:pt x="8735935" y="409260"/>
                </a:lnTo>
                <a:lnTo>
                  <a:pt x="8732698" y="411418"/>
                </a:lnTo>
                <a:cubicBezTo>
                  <a:pt x="8730900" y="409980"/>
                  <a:pt x="8728022" y="404225"/>
                  <a:pt x="8724066" y="394154"/>
                </a:cubicBezTo>
                <a:cubicBezTo>
                  <a:pt x="8722448" y="394154"/>
                  <a:pt x="8720649" y="390558"/>
                  <a:pt x="8718671" y="383364"/>
                </a:cubicBezTo>
                <a:lnTo>
                  <a:pt x="8718671" y="367180"/>
                </a:lnTo>
                <a:lnTo>
                  <a:pt x="8716513" y="367180"/>
                </a:lnTo>
                <a:lnTo>
                  <a:pt x="8721908" y="356389"/>
                </a:lnTo>
                <a:lnTo>
                  <a:pt x="8721908" y="354231"/>
                </a:lnTo>
                <a:cubicBezTo>
                  <a:pt x="8723347" y="354231"/>
                  <a:pt x="8724066" y="355670"/>
                  <a:pt x="8724066" y="358547"/>
                </a:cubicBezTo>
                <a:lnTo>
                  <a:pt x="8727303" y="358547"/>
                </a:lnTo>
                <a:lnTo>
                  <a:pt x="8727303" y="353153"/>
                </a:lnTo>
                <a:cubicBezTo>
                  <a:pt x="8731799" y="346679"/>
                  <a:pt x="8740431" y="340924"/>
                  <a:pt x="8753199" y="335889"/>
                </a:cubicBezTo>
                <a:close/>
                <a:moveTo>
                  <a:pt x="1123350" y="335210"/>
                </a:moveTo>
                <a:lnTo>
                  <a:pt x="1120114" y="337368"/>
                </a:lnTo>
                <a:lnTo>
                  <a:pt x="1111483" y="337368"/>
                </a:lnTo>
                <a:lnTo>
                  <a:pt x="1114720" y="349911"/>
                </a:lnTo>
                <a:lnTo>
                  <a:pt x="1113640" y="362994"/>
                </a:lnTo>
                <a:lnTo>
                  <a:pt x="1114720" y="377021"/>
                </a:lnTo>
                <a:lnTo>
                  <a:pt x="1112562" y="381337"/>
                </a:lnTo>
                <a:lnTo>
                  <a:pt x="1114720" y="390104"/>
                </a:lnTo>
                <a:lnTo>
                  <a:pt x="1113640" y="393341"/>
                </a:lnTo>
                <a:lnTo>
                  <a:pt x="1114720" y="394420"/>
                </a:lnTo>
                <a:lnTo>
                  <a:pt x="1115798" y="394420"/>
                </a:lnTo>
                <a:lnTo>
                  <a:pt x="1123350" y="393341"/>
                </a:lnTo>
                <a:cubicBezTo>
                  <a:pt x="1124341" y="396938"/>
                  <a:pt x="1126812" y="398736"/>
                  <a:pt x="1130769" y="398736"/>
                </a:cubicBezTo>
                <a:cubicBezTo>
                  <a:pt x="1132926" y="398736"/>
                  <a:pt x="1136479" y="396219"/>
                  <a:pt x="1141425" y="391183"/>
                </a:cubicBezTo>
                <a:lnTo>
                  <a:pt x="1147898" y="395499"/>
                </a:lnTo>
                <a:lnTo>
                  <a:pt x="1150056" y="395499"/>
                </a:lnTo>
                <a:lnTo>
                  <a:pt x="1160711" y="392262"/>
                </a:lnTo>
                <a:cubicBezTo>
                  <a:pt x="1167636" y="392262"/>
                  <a:pt x="1172265" y="394420"/>
                  <a:pt x="1174604" y="398736"/>
                </a:cubicBezTo>
                <a:lnTo>
                  <a:pt x="1171366" y="401973"/>
                </a:lnTo>
                <a:lnTo>
                  <a:pt x="1167050" y="401973"/>
                </a:lnTo>
                <a:lnTo>
                  <a:pt x="1162869" y="398736"/>
                </a:lnTo>
                <a:lnTo>
                  <a:pt x="1161790" y="398736"/>
                </a:lnTo>
                <a:cubicBezTo>
                  <a:pt x="1159812" y="400894"/>
                  <a:pt x="1152664" y="402558"/>
                  <a:pt x="1140345" y="403726"/>
                </a:cubicBezTo>
                <a:cubicBezTo>
                  <a:pt x="1135759" y="403726"/>
                  <a:pt x="1131489" y="403142"/>
                  <a:pt x="1127532" y="401973"/>
                </a:cubicBezTo>
                <a:lnTo>
                  <a:pt x="1116877" y="400490"/>
                </a:lnTo>
                <a:lnTo>
                  <a:pt x="1116877" y="401973"/>
                </a:lnTo>
                <a:cubicBezTo>
                  <a:pt x="1112562" y="401973"/>
                  <a:pt x="1110403" y="406514"/>
                  <a:pt x="1110403" y="415596"/>
                </a:cubicBezTo>
                <a:lnTo>
                  <a:pt x="1107302" y="421530"/>
                </a:lnTo>
                <a:lnTo>
                  <a:pt x="1114720" y="432455"/>
                </a:lnTo>
                <a:cubicBezTo>
                  <a:pt x="1111842" y="437670"/>
                  <a:pt x="1110403" y="443470"/>
                  <a:pt x="1110403" y="449854"/>
                </a:cubicBezTo>
                <a:lnTo>
                  <a:pt x="1110403" y="455249"/>
                </a:lnTo>
                <a:lnTo>
                  <a:pt x="1116877" y="453091"/>
                </a:lnTo>
                <a:lnTo>
                  <a:pt x="1123350" y="454170"/>
                </a:lnTo>
                <a:lnTo>
                  <a:pt x="1137244" y="453091"/>
                </a:lnTo>
                <a:lnTo>
                  <a:pt x="1140345" y="454170"/>
                </a:lnTo>
                <a:lnTo>
                  <a:pt x="1146819" y="453091"/>
                </a:lnTo>
                <a:lnTo>
                  <a:pt x="1162869" y="453091"/>
                </a:lnTo>
                <a:lnTo>
                  <a:pt x="1167050" y="454170"/>
                </a:lnTo>
                <a:lnTo>
                  <a:pt x="1170287" y="453091"/>
                </a:lnTo>
                <a:lnTo>
                  <a:pt x="1188496" y="454170"/>
                </a:lnTo>
                <a:lnTo>
                  <a:pt x="1190654" y="441087"/>
                </a:lnTo>
                <a:lnTo>
                  <a:pt x="1189575" y="440008"/>
                </a:lnTo>
                <a:lnTo>
                  <a:pt x="1189575" y="438929"/>
                </a:lnTo>
                <a:lnTo>
                  <a:pt x="1190654" y="434613"/>
                </a:lnTo>
                <a:lnTo>
                  <a:pt x="1189575" y="427060"/>
                </a:lnTo>
                <a:lnTo>
                  <a:pt x="1192812" y="420451"/>
                </a:lnTo>
                <a:lnTo>
                  <a:pt x="1191733" y="415056"/>
                </a:lnTo>
                <a:lnTo>
                  <a:pt x="1192812" y="409661"/>
                </a:lnTo>
                <a:cubicBezTo>
                  <a:pt x="1190114" y="402378"/>
                  <a:pt x="1186157" y="398736"/>
                  <a:pt x="1180944" y="398736"/>
                </a:cubicBezTo>
                <a:lnTo>
                  <a:pt x="1180944" y="397657"/>
                </a:lnTo>
                <a:cubicBezTo>
                  <a:pt x="1181303" y="396219"/>
                  <a:pt x="1183102" y="394780"/>
                  <a:pt x="1186338" y="393341"/>
                </a:cubicBezTo>
                <a:lnTo>
                  <a:pt x="1189575" y="394420"/>
                </a:lnTo>
                <a:lnTo>
                  <a:pt x="1190654" y="393341"/>
                </a:lnTo>
                <a:lnTo>
                  <a:pt x="1190654" y="392262"/>
                </a:lnTo>
                <a:lnTo>
                  <a:pt x="1189575" y="371626"/>
                </a:lnTo>
                <a:cubicBezTo>
                  <a:pt x="1189575" y="368569"/>
                  <a:pt x="1191687" y="364927"/>
                  <a:pt x="1195914" y="360701"/>
                </a:cubicBezTo>
                <a:lnTo>
                  <a:pt x="1193892" y="354227"/>
                </a:lnTo>
                <a:lnTo>
                  <a:pt x="1193892" y="352069"/>
                </a:lnTo>
                <a:lnTo>
                  <a:pt x="1194970" y="350990"/>
                </a:lnTo>
                <a:lnTo>
                  <a:pt x="1194970" y="349911"/>
                </a:lnTo>
                <a:lnTo>
                  <a:pt x="1190654" y="342898"/>
                </a:lnTo>
                <a:lnTo>
                  <a:pt x="1190654" y="338447"/>
                </a:lnTo>
                <a:lnTo>
                  <a:pt x="1191733" y="337368"/>
                </a:lnTo>
                <a:lnTo>
                  <a:pt x="1191733" y="336289"/>
                </a:lnTo>
                <a:lnTo>
                  <a:pt x="1190654" y="335210"/>
                </a:lnTo>
                <a:lnTo>
                  <a:pt x="1183102" y="336289"/>
                </a:lnTo>
                <a:lnTo>
                  <a:pt x="1160711" y="336289"/>
                </a:lnTo>
                <a:lnTo>
                  <a:pt x="1145741" y="335210"/>
                </a:lnTo>
                <a:cubicBezTo>
                  <a:pt x="1142863" y="336649"/>
                  <a:pt x="1138951" y="337368"/>
                  <a:pt x="1134007" y="337368"/>
                </a:cubicBezTo>
                <a:lnTo>
                  <a:pt x="1128611" y="337368"/>
                </a:lnTo>
                <a:lnTo>
                  <a:pt x="1125374" y="335210"/>
                </a:lnTo>
                <a:close/>
                <a:moveTo>
                  <a:pt x="3043297" y="335076"/>
                </a:moveTo>
                <a:cubicBezTo>
                  <a:pt x="3052828" y="337054"/>
                  <a:pt x="3057594" y="338853"/>
                  <a:pt x="3057594" y="340471"/>
                </a:cubicBezTo>
                <a:lnTo>
                  <a:pt x="3057594" y="343438"/>
                </a:lnTo>
                <a:cubicBezTo>
                  <a:pt x="3057594" y="344877"/>
                  <a:pt x="3052828" y="346720"/>
                  <a:pt x="3043297" y="348968"/>
                </a:cubicBezTo>
                <a:lnTo>
                  <a:pt x="3024414" y="338313"/>
                </a:lnTo>
                <a:lnTo>
                  <a:pt x="3026572" y="336290"/>
                </a:lnTo>
                <a:lnTo>
                  <a:pt x="3028865" y="336290"/>
                </a:lnTo>
                <a:close/>
                <a:moveTo>
                  <a:pt x="8282498" y="334809"/>
                </a:moveTo>
                <a:lnTo>
                  <a:pt x="8282498" y="335888"/>
                </a:lnTo>
                <a:lnTo>
                  <a:pt x="8285735" y="335888"/>
                </a:lnTo>
                <a:lnTo>
                  <a:pt x="8285735" y="334809"/>
                </a:lnTo>
                <a:close/>
                <a:moveTo>
                  <a:pt x="7744628" y="334809"/>
                </a:moveTo>
                <a:lnTo>
                  <a:pt x="7753260" y="334809"/>
                </a:lnTo>
                <a:lnTo>
                  <a:pt x="7769445" y="347881"/>
                </a:lnTo>
                <a:lnTo>
                  <a:pt x="7769445" y="350994"/>
                </a:lnTo>
                <a:lnTo>
                  <a:pt x="7770524" y="350994"/>
                </a:lnTo>
                <a:lnTo>
                  <a:pt x="7770524" y="348753"/>
                </a:lnTo>
                <a:lnTo>
                  <a:pt x="7781314" y="357468"/>
                </a:lnTo>
                <a:lnTo>
                  <a:pt x="7780235" y="358547"/>
                </a:lnTo>
                <a:lnTo>
                  <a:pt x="7780235" y="359626"/>
                </a:lnTo>
                <a:lnTo>
                  <a:pt x="7781314" y="360705"/>
                </a:lnTo>
                <a:cubicBezTo>
                  <a:pt x="7781314" y="382645"/>
                  <a:pt x="7774481" y="397750"/>
                  <a:pt x="7760813" y="406023"/>
                </a:cubicBezTo>
                <a:lnTo>
                  <a:pt x="7745707" y="421129"/>
                </a:lnTo>
                <a:lnTo>
                  <a:pt x="7737075" y="423287"/>
                </a:lnTo>
                <a:cubicBezTo>
                  <a:pt x="7732040" y="421489"/>
                  <a:pt x="7729522" y="420050"/>
                  <a:pt x="7729522" y="418971"/>
                </a:cubicBezTo>
                <a:lnTo>
                  <a:pt x="7729522" y="417892"/>
                </a:lnTo>
                <a:cubicBezTo>
                  <a:pt x="7741032" y="408181"/>
                  <a:pt x="7746786" y="400987"/>
                  <a:pt x="7746786" y="396312"/>
                </a:cubicBezTo>
                <a:cubicBezTo>
                  <a:pt x="7742470" y="392895"/>
                  <a:pt x="7737794" y="390737"/>
                  <a:pt x="7732759" y="389838"/>
                </a:cubicBezTo>
                <a:lnTo>
                  <a:pt x="7732759" y="388759"/>
                </a:lnTo>
                <a:lnTo>
                  <a:pt x="7733838" y="387680"/>
                </a:lnTo>
                <a:lnTo>
                  <a:pt x="7733838" y="386601"/>
                </a:lnTo>
                <a:lnTo>
                  <a:pt x="7725206" y="373653"/>
                </a:lnTo>
                <a:lnTo>
                  <a:pt x="7720890" y="367179"/>
                </a:lnTo>
                <a:lnTo>
                  <a:pt x="7720890" y="355310"/>
                </a:lnTo>
                <a:cubicBezTo>
                  <a:pt x="7720890" y="353691"/>
                  <a:pt x="7722688" y="352612"/>
                  <a:pt x="7726285" y="352073"/>
                </a:cubicBezTo>
                <a:lnTo>
                  <a:pt x="7725206" y="350994"/>
                </a:lnTo>
                <a:lnTo>
                  <a:pt x="7725206" y="349915"/>
                </a:lnTo>
                <a:cubicBezTo>
                  <a:pt x="7728803" y="344160"/>
                  <a:pt x="7735277" y="339844"/>
                  <a:pt x="7744628" y="336967"/>
                </a:cubicBezTo>
                <a:close/>
                <a:moveTo>
                  <a:pt x="6239678" y="334808"/>
                </a:moveTo>
                <a:lnTo>
                  <a:pt x="6248310" y="334808"/>
                </a:lnTo>
                <a:lnTo>
                  <a:pt x="6264495" y="347880"/>
                </a:lnTo>
                <a:lnTo>
                  <a:pt x="6264495" y="350993"/>
                </a:lnTo>
                <a:lnTo>
                  <a:pt x="6265574" y="350993"/>
                </a:lnTo>
                <a:lnTo>
                  <a:pt x="6265574" y="348752"/>
                </a:lnTo>
                <a:lnTo>
                  <a:pt x="6276364" y="357467"/>
                </a:lnTo>
                <a:lnTo>
                  <a:pt x="6275285" y="358546"/>
                </a:lnTo>
                <a:lnTo>
                  <a:pt x="6275285" y="359625"/>
                </a:lnTo>
                <a:lnTo>
                  <a:pt x="6276364" y="360704"/>
                </a:lnTo>
                <a:cubicBezTo>
                  <a:pt x="6276364" y="382644"/>
                  <a:pt x="6269531" y="397749"/>
                  <a:pt x="6255863" y="406022"/>
                </a:cubicBezTo>
                <a:lnTo>
                  <a:pt x="6240757" y="421128"/>
                </a:lnTo>
                <a:lnTo>
                  <a:pt x="6232125" y="423286"/>
                </a:lnTo>
                <a:cubicBezTo>
                  <a:pt x="6227090" y="421488"/>
                  <a:pt x="6224572" y="420049"/>
                  <a:pt x="6224572" y="418970"/>
                </a:cubicBezTo>
                <a:lnTo>
                  <a:pt x="6224572" y="417891"/>
                </a:lnTo>
                <a:cubicBezTo>
                  <a:pt x="6236082" y="408180"/>
                  <a:pt x="6241836" y="400986"/>
                  <a:pt x="6241836" y="396310"/>
                </a:cubicBezTo>
                <a:cubicBezTo>
                  <a:pt x="6237520" y="392894"/>
                  <a:pt x="6232845" y="390736"/>
                  <a:pt x="6227809" y="389837"/>
                </a:cubicBezTo>
                <a:lnTo>
                  <a:pt x="6227809" y="388758"/>
                </a:lnTo>
                <a:lnTo>
                  <a:pt x="6228888" y="387678"/>
                </a:lnTo>
                <a:lnTo>
                  <a:pt x="6228888" y="386600"/>
                </a:lnTo>
                <a:cubicBezTo>
                  <a:pt x="6220256" y="386600"/>
                  <a:pt x="6215940" y="380126"/>
                  <a:pt x="6215940" y="367178"/>
                </a:cubicBezTo>
                <a:lnTo>
                  <a:pt x="6215940" y="355309"/>
                </a:lnTo>
                <a:cubicBezTo>
                  <a:pt x="6215940" y="353690"/>
                  <a:pt x="6217739" y="352611"/>
                  <a:pt x="6221335" y="352072"/>
                </a:cubicBezTo>
                <a:lnTo>
                  <a:pt x="6220256" y="350993"/>
                </a:lnTo>
                <a:lnTo>
                  <a:pt x="6220256" y="349914"/>
                </a:lnTo>
                <a:cubicBezTo>
                  <a:pt x="6223853" y="344159"/>
                  <a:pt x="6230327" y="339843"/>
                  <a:pt x="6239678" y="336966"/>
                </a:cubicBezTo>
                <a:close/>
                <a:moveTo>
                  <a:pt x="705655" y="334805"/>
                </a:moveTo>
                <a:lnTo>
                  <a:pt x="714287" y="334805"/>
                </a:lnTo>
                <a:lnTo>
                  <a:pt x="730472" y="347877"/>
                </a:lnTo>
                <a:lnTo>
                  <a:pt x="730472" y="350990"/>
                </a:lnTo>
                <a:lnTo>
                  <a:pt x="731551" y="350990"/>
                </a:lnTo>
                <a:lnTo>
                  <a:pt x="731551" y="348749"/>
                </a:lnTo>
                <a:lnTo>
                  <a:pt x="742342" y="357464"/>
                </a:lnTo>
                <a:lnTo>
                  <a:pt x="741263" y="358543"/>
                </a:lnTo>
                <a:lnTo>
                  <a:pt x="741263" y="359622"/>
                </a:lnTo>
                <a:lnTo>
                  <a:pt x="742342" y="360701"/>
                </a:lnTo>
                <a:cubicBezTo>
                  <a:pt x="742342" y="382641"/>
                  <a:pt x="735508" y="397747"/>
                  <a:pt x="721840" y="406019"/>
                </a:cubicBezTo>
                <a:lnTo>
                  <a:pt x="706734" y="421125"/>
                </a:lnTo>
                <a:lnTo>
                  <a:pt x="698102" y="423283"/>
                </a:lnTo>
                <a:cubicBezTo>
                  <a:pt x="693067" y="421485"/>
                  <a:pt x="690549" y="420046"/>
                  <a:pt x="690549" y="418967"/>
                </a:cubicBezTo>
                <a:lnTo>
                  <a:pt x="690549" y="417888"/>
                </a:lnTo>
                <a:cubicBezTo>
                  <a:pt x="702059" y="408177"/>
                  <a:pt x="707813" y="400984"/>
                  <a:pt x="707813" y="396308"/>
                </a:cubicBezTo>
                <a:cubicBezTo>
                  <a:pt x="703497" y="392891"/>
                  <a:pt x="698822" y="390733"/>
                  <a:pt x="693786" y="389834"/>
                </a:cubicBezTo>
                <a:lnTo>
                  <a:pt x="693786" y="388755"/>
                </a:lnTo>
                <a:lnTo>
                  <a:pt x="694865" y="387676"/>
                </a:lnTo>
                <a:lnTo>
                  <a:pt x="694865" y="386597"/>
                </a:lnTo>
                <a:cubicBezTo>
                  <a:pt x="686233" y="386597"/>
                  <a:pt x="681917" y="380123"/>
                  <a:pt x="681917" y="367175"/>
                </a:cubicBezTo>
                <a:lnTo>
                  <a:pt x="681917" y="355306"/>
                </a:lnTo>
                <a:cubicBezTo>
                  <a:pt x="681917" y="353688"/>
                  <a:pt x="683715" y="352609"/>
                  <a:pt x="687312" y="352069"/>
                </a:cubicBezTo>
                <a:lnTo>
                  <a:pt x="686233" y="350990"/>
                </a:lnTo>
                <a:lnTo>
                  <a:pt x="686233" y="349911"/>
                </a:lnTo>
                <a:cubicBezTo>
                  <a:pt x="689830" y="344157"/>
                  <a:pt x="696304" y="339840"/>
                  <a:pt x="705655" y="336963"/>
                </a:cubicBezTo>
                <a:close/>
                <a:moveTo>
                  <a:pt x="5189835" y="334267"/>
                </a:moveTo>
                <a:lnTo>
                  <a:pt x="5189835" y="345192"/>
                </a:lnTo>
                <a:lnTo>
                  <a:pt x="5188756" y="353555"/>
                </a:lnTo>
                <a:lnTo>
                  <a:pt x="5189835" y="357871"/>
                </a:lnTo>
                <a:cubicBezTo>
                  <a:pt x="5187677" y="358680"/>
                  <a:pt x="5186598" y="360883"/>
                  <a:pt x="5186598" y="364480"/>
                </a:cubicBezTo>
                <a:cubicBezTo>
                  <a:pt x="5188756" y="364480"/>
                  <a:pt x="5189835" y="365918"/>
                  <a:pt x="5189835" y="368796"/>
                </a:cubicBezTo>
                <a:lnTo>
                  <a:pt x="5184440" y="377563"/>
                </a:lnTo>
                <a:cubicBezTo>
                  <a:pt x="5191724" y="383587"/>
                  <a:pt x="5195365" y="389431"/>
                  <a:pt x="5195365" y="395096"/>
                </a:cubicBezTo>
                <a:cubicBezTo>
                  <a:pt x="5192668" y="399682"/>
                  <a:pt x="5190105" y="412045"/>
                  <a:pt x="5187677" y="432187"/>
                </a:cubicBezTo>
                <a:lnTo>
                  <a:pt x="5186598" y="435559"/>
                </a:lnTo>
                <a:lnTo>
                  <a:pt x="5186598" y="437717"/>
                </a:lnTo>
                <a:cubicBezTo>
                  <a:pt x="5188936" y="447878"/>
                  <a:pt x="5192938" y="452958"/>
                  <a:pt x="5198602" y="452958"/>
                </a:cubicBezTo>
                <a:lnTo>
                  <a:pt x="5209527" y="455251"/>
                </a:lnTo>
                <a:lnTo>
                  <a:pt x="5222610" y="452958"/>
                </a:lnTo>
                <a:lnTo>
                  <a:pt x="5228140" y="452958"/>
                </a:lnTo>
                <a:lnTo>
                  <a:pt x="5228140" y="425713"/>
                </a:lnTo>
                <a:lnTo>
                  <a:pt x="5232456" y="410337"/>
                </a:lnTo>
                <a:cubicBezTo>
                  <a:pt x="5232456" y="402335"/>
                  <a:pt x="5223734" y="398333"/>
                  <a:pt x="5206290" y="398333"/>
                </a:cubicBezTo>
                <a:lnTo>
                  <a:pt x="5201974" y="398333"/>
                </a:lnTo>
                <a:lnTo>
                  <a:pt x="5198602" y="395096"/>
                </a:lnTo>
                <a:lnTo>
                  <a:pt x="5198602" y="394017"/>
                </a:lnTo>
                <a:cubicBezTo>
                  <a:pt x="5198602" y="391859"/>
                  <a:pt x="5203368" y="390780"/>
                  <a:pt x="5212899" y="390780"/>
                </a:cubicBezTo>
                <a:lnTo>
                  <a:pt x="5227061" y="390780"/>
                </a:lnTo>
                <a:cubicBezTo>
                  <a:pt x="5228680" y="390780"/>
                  <a:pt x="5229759" y="386374"/>
                  <a:pt x="5230298" y="377563"/>
                </a:cubicBezTo>
                <a:lnTo>
                  <a:pt x="5229219" y="371089"/>
                </a:lnTo>
                <a:lnTo>
                  <a:pt x="5231377" y="354634"/>
                </a:lnTo>
                <a:cubicBezTo>
                  <a:pt x="5230478" y="342495"/>
                  <a:pt x="5229039" y="336425"/>
                  <a:pt x="5227061" y="336425"/>
                </a:cubicBezTo>
                <a:lnTo>
                  <a:pt x="5221531" y="336425"/>
                </a:lnTo>
                <a:lnTo>
                  <a:pt x="5205211" y="334267"/>
                </a:lnTo>
                <a:lnTo>
                  <a:pt x="5195365" y="336425"/>
                </a:lnTo>
                <a:lnTo>
                  <a:pt x="5192128" y="334267"/>
                </a:lnTo>
                <a:close/>
                <a:moveTo>
                  <a:pt x="1725692" y="334266"/>
                </a:moveTo>
                <a:lnTo>
                  <a:pt x="1728930" y="334266"/>
                </a:lnTo>
                <a:cubicBezTo>
                  <a:pt x="1736121" y="336424"/>
                  <a:pt x="1739719" y="338582"/>
                  <a:pt x="1739719" y="340740"/>
                </a:cubicBezTo>
                <a:cubicBezTo>
                  <a:pt x="1745833" y="347753"/>
                  <a:pt x="1751948" y="353148"/>
                  <a:pt x="1758061" y="356925"/>
                </a:cubicBezTo>
                <a:lnTo>
                  <a:pt x="1765614" y="365557"/>
                </a:lnTo>
                <a:lnTo>
                  <a:pt x="1765614" y="366636"/>
                </a:lnTo>
                <a:cubicBezTo>
                  <a:pt x="1765614" y="368434"/>
                  <a:pt x="1762738" y="369873"/>
                  <a:pt x="1756983" y="370952"/>
                </a:cubicBezTo>
                <a:lnTo>
                  <a:pt x="1747271" y="370952"/>
                </a:lnTo>
                <a:lnTo>
                  <a:pt x="1738640" y="368794"/>
                </a:lnTo>
                <a:lnTo>
                  <a:pt x="1731086" y="368794"/>
                </a:lnTo>
                <a:lnTo>
                  <a:pt x="1727849" y="366636"/>
                </a:lnTo>
                <a:lnTo>
                  <a:pt x="1728930" y="365557"/>
                </a:lnTo>
                <a:lnTo>
                  <a:pt x="1728930" y="364478"/>
                </a:lnTo>
                <a:lnTo>
                  <a:pt x="1727849" y="350451"/>
                </a:lnTo>
                <a:lnTo>
                  <a:pt x="1728930" y="347214"/>
                </a:lnTo>
                <a:cubicBezTo>
                  <a:pt x="1727490" y="347214"/>
                  <a:pt x="1726411" y="350091"/>
                  <a:pt x="1725692" y="355846"/>
                </a:cubicBezTo>
                <a:lnTo>
                  <a:pt x="1727849" y="363399"/>
                </a:lnTo>
                <a:cubicBezTo>
                  <a:pt x="1727849" y="367715"/>
                  <a:pt x="1725332" y="369873"/>
                  <a:pt x="1720296" y="369873"/>
                </a:cubicBezTo>
                <a:lnTo>
                  <a:pt x="1709506" y="369873"/>
                </a:lnTo>
                <a:cubicBezTo>
                  <a:pt x="1700874" y="370053"/>
                  <a:pt x="1696558" y="370772"/>
                  <a:pt x="1696558" y="372031"/>
                </a:cubicBezTo>
                <a:cubicBezTo>
                  <a:pt x="1677855" y="370952"/>
                  <a:pt x="1668504" y="368434"/>
                  <a:pt x="1668504" y="364478"/>
                </a:cubicBezTo>
                <a:lnTo>
                  <a:pt x="1674978" y="360162"/>
                </a:lnTo>
                <a:lnTo>
                  <a:pt x="1679295" y="360162"/>
                </a:lnTo>
                <a:lnTo>
                  <a:pt x="1684690" y="361241"/>
                </a:lnTo>
                <a:cubicBezTo>
                  <a:pt x="1684690" y="359443"/>
                  <a:pt x="1687567" y="358364"/>
                  <a:pt x="1693321" y="358004"/>
                </a:cubicBezTo>
                <a:lnTo>
                  <a:pt x="1705191" y="359083"/>
                </a:lnTo>
                <a:cubicBezTo>
                  <a:pt x="1717060" y="348293"/>
                  <a:pt x="1723533" y="340380"/>
                  <a:pt x="1724613" y="335345"/>
                </a:cubicBezTo>
                <a:close/>
                <a:moveTo>
                  <a:pt x="8197121" y="333730"/>
                </a:moveTo>
                <a:lnTo>
                  <a:pt x="8199279" y="335888"/>
                </a:lnTo>
                <a:lnTo>
                  <a:pt x="8203595" y="335888"/>
                </a:lnTo>
                <a:lnTo>
                  <a:pt x="8203595" y="334809"/>
                </a:lnTo>
                <a:close/>
                <a:moveTo>
                  <a:pt x="8183904" y="333730"/>
                </a:moveTo>
                <a:lnTo>
                  <a:pt x="8183904" y="336967"/>
                </a:lnTo>
                <a:lnTo>
                  <a:pt x="8184983" y="336967"/>
                </a:lnTo>
                <a:lnTo>
                  <a:pt x="8187141" y="334809"/>
                </a:lnTo>
                <a:lnTo>
                  <a:pt x="8187141" y="333730"/>
                </a:lnTo>
                <a:close/>
                <a:moveTo>
                  <a:pt x="5119970" y="333054"/>
                </a:moveTo>
                <a:lnTo>
                  <a:pt x="5109045" y="336425"/>
                </a:lnTo>
                <a:lnTo>
                  <a:pt x="5107966" y="336425"/>
                </a:lnTo>
                <a:lnTo>
                  <a:pt x="5102436" y="335346"/>
                </a:lnTo>
                <a:lnTo>
                  <a:pt x="5101357" y="336425"/>
                </a:lnTo>
                <a:lnTo>
                  <a:pt x="5101357" y="353555"/>
                </a:lnTo>
                <a:lnTo>
                  <a:pt x="5100278" y="354634"/>
                </a:lnTo>
                <a:lnTo>
                  <a:pt x="5103515" y="363400"/>
                </a:lnTo>
                <a:lnTo>
                  <a:pt x="5103515" y="371089"/>
                </a:lnTo>
                <a:lnTo>
                  <a:pt x="5100278" y="374326"/>
                </a:lnTo>
                <a:lnTo>
                  <a:pt x="5094748" y="374326"/>
                </a:lnTo>
                <a:lnTo>
                  <a:pt x="5094748" y="375404"/>
                </a:lnTo>
                <a:cubicBezTo>
                  <a:pt x="5094748" y="376483"/>
                  <a:pt x="5097311" y="378327"/>
                  <a:pt x="5102436" y="380935"/>
                </a:cubicBezTo>
                <a:lnTo>
                  <a:pt x="5102436" y="387408"/>
                </a:lnTo>
                <a:lnTo>
                  <a:pt x="5119970" y="392938"/>
                </a:lnTo>
                <a:lnTo>
                  <a:pt x="5123207" y="389566"/>
                </a:lnTo>
                <a:lnTo>
                  <a:pt x="5130895" y="389566"/>
                </a:lnTo>
                <a:lnTo>
                  <a:pt x="5137369" y="390780"/>
                </a:lnTo>
                <a:lnTo>
                  <a:pt x="5147215" y="385250"/>
                </a:lnTo>
                <a:cubicBezTo>
                  <a:pt x="5144517" y="382373"/>
                  <a:pt x="5142359" y="372168"/>
                  <a:pt x="5140741" y="354634"/>
                </a:cubicBezTo>
                <a:lnTo>
                  <a:pt x="5140741" y="339662"/>
                </a:lnTo>
                <a:cubicBezTo>
                  <a:pt x="5140741" y="338584"/>
                  <a:pt x="5133817" y="336380"/>
                  <a:pt x="5119970" y="333054"/>
                </a:cubicBezTo>
                <a:close/>
                <a:moveTo>
                  <a:pt x="4073347" y="331089"/>
                </a:moveTo>
                <a:lnTo>
                  <a:pt x="4072529" y="333873"/>
                </a:lnTo>
                <a:lnTo>
                  <a:pt x="4075118" y="334796"/>
                </a:lnTo>
                <a:close/>
                <a:moveTo>
                  <a:pt x="140945" y="330540"/>
                </a:moveTo>
                <a:lnTo>
                  <a:pt x="133661" y="334586"/>
                </a:lnTo>
                <a:lnTo>
                  <a:pt x="130694" y="332563"/>
                </a:lnTo>
                <a:cubicBezTo>
                  <a:pt x="126018" y="334631"/>
                  <a:pt x="120893" y="335665"/>
                  <a:pt x="115318" y="335665"/>
                </a:cubicBezTo>
                <a:lnTo>
                  <a:pt x="115318" y="334586"/>
                </a:lnTo>
                <a:lnTo>
                  <a:pt x="106012" y="337688"/>
                </a:lnTo>
                <a:lnTo>
                  <a:pt x="103989" y="333507"/>
                </a:lnTo>
                <a:lnTo>
                  <a:pt x="102910" y="334586"/>
                </a:lnTo>
                <a:lnTo>
                  <a:pt x="99943" y="334586"/>
                </a:lnTo>
                <a:lnTo>
                  <a:pt x="96840" y="332563"/>
                </a:lnTo>
                <a:lnTo>
                  <a:pt x="95761" y="332563"/>
                </a:lnTo>
                <a:lnTo>
                  <a:pt x="95761" y="333507"/>
                </a:lnTo>
                <a:lnTo>
                  <a:pt x="97919" y="333507"/>
                </a:lnTo>
                <a:lnTo>
                  <a:pt x="96840" y="338632"/>
                </a:lnTo>
                <a:lnTo>
                  <a:pt x="99943" y="342813"/>
                </a:lnTo>
                <a:lnTo>
                  <a:pt x="97919" y="354008"/>
                </a:lnTo>
                <a:lnTo>
                  <a:pt x="101966" y="365338"/>
                </a:lnTo>
                <a:lnTo>
                  <a:pt x="101966" y="366417"/>
                </a:lnTo>
                <a:lnTo>
                  <a:pt x="98864" y="377611"/>
                </a:lnTo>
                <a:lnTo>
                  <a:pt x="100887" y="386783"/>
                </a:lnTo>
                <a:lnTo>
                  <a:pt x="97919" y="394066"/>
                </a:lnTo>
                <a:lnTo>
                  <a:pt x="98864" y="397033"/>
                </a:lnTo>
                <a:lnTo>
                  <a:pt x="97919" y="413488"/>
                </a:lnTo>
                <a:lnTo>
                  <a:pt x="97919" y="416590"/>
                </a:lnTo>
                <a:cubicBezTo>
                  <a:pt x="97919" y="419468"/>
                  <a:pt x="99268" y="421491"/>
                  <a:pt x="101966" y="422660"/>
                </a:cubicBezTo>
                <a:lnTo>
                  <a:pt x="102910" y="421716"/>
                </a:lnTo>
                <a:lnTo>
                  <a:pt x="111137" y="421716"/>
                </a:lnTo>
                <a:lnTo>
                  <a:pt x="112216" y="422660"/>
                </a:lnTo>
                <a:lnTo>
                  <a:pt x="113160" y="422660"/>
                </a:lnTo>
                <a:lnTo>
                  <a:pt x="116262" y="419558"/>
                </a:lnTo>
                <a:lnTo>
                  <a:pt x="126513" y="419558"/>
                </a:lnTo>
                <a:lnTo>
                  <a:pt x="130694" y="422660"/>
                </a:lnTo>
                <a:lnTo>
                  <a:pt x="138787" y="419558"/>
                </a:lnTo>
                <a:lnTo>
                  <a:pt x="149037" y="420637"/>
                </a:lnTo>
                <a:lnTo>
                  <a:pt x="157265" y="419558"/>
                </a:lnTo>
                <a:cubicBezTo>
                  <a:pt x="157804" y="421626"/>
                  <a:pt x="160546" y="422660"/>
                  <a:pt x="165492" y="422660"/>
                </a:cubicBezTo>
                <a:lnTo>
                  <a:pt x="169538" y="421716"/>
                </a:lnTo>
                <a:lnTo>
                  <a:pt x="173719" y="422660"/>
                </a:lnTo>
                <a:lnTo>
                  <a:pt x="174664" y="422660"/>
                </a:lnTo>
                <a:lnTo>
                  <a:pt x="178845" y="420637"/>
                </a:lnTo>
                <a:lnTo>
                  <a:pt x="176687" y="414432"/>
                </a:lnTo>
                <a:cubicBezTo>
                  <a:pt x="178395" y="407149"/>
                  <a:pt x="179789" y="403417"/>
                  <a:pt x="180868" y="403238"/>
                </a:cubicBezTo>
                <a:lnTo>
                  <a:pt x="179789" y="402159"/>
                </a:lnTo>
                <a:lnTo>
                  <a:pt x="179789" y="401214"/>
                </a:lnTo>
                <a:lnTo>
                  <a:pt x="180868" y="380713"/>
                </a:lnTo>
                <a:lnTo>
                  <a:pt x="181812" y="380713"/>
                </a:lnTo>
                <a:lnTo>
                  <a:pt x="177766" y="370463"/>
                </a:lnTo>
                <a:lnTo>
                  <a:pt x="180868" y="361291"/>
                </a:lnTo>
                <a:cubicBezTo>
                  <a:pt x="180868" y="356166"/>
                  <a:pt x="179474" y="352390"/>
                  <a:pt x="176687" y="349962"/>
                </a:cubicBezTo>
                <a:lnTo>
                  <a:pt x="176687" y="347939"/>
                </a:lnTo>
                <a:cubicBezTo>
                  <a:pt x="176687" y="346230"/>
                  <a:pt x="178080" y="345196"/>
                  <a:pt x="180868" y="344837"/>
                </a:cubicBezTo>
                <a:lnTo>
                  <a:pt x="180868" y="342813"/>
                </a:lnTo>
                <a:lnTo>
                  <a:pt x="178845" y="336609"/>
                </a:lnTo>
                <a:lnTo>
                  <a:pt x="176687" y="334586"/>
                </a:lnTo>
                <a:lnTo>
                  <a:pt x="153218" y="335665"/>
                </a:lnTo>
                <a:cubicBezTo>
                  <a:pt x="145036" y="333777"/>
                  <a:pt x="140945" y="332068"/>
                  <a:pt x="140945" y="330540"/>
                </a:cubicBezTo>
                <a:close/>
                <a:moveTo>
                  <a:pt x="3726967" y="329546"/>
                </a:moveTo>
                <a:lnTo>
                  <a:pt x="3726967" y="330625"/>
                </a:lnTo>
                <a:cubicBezTo>
                  <a:pt x="3729125" y="330625"/>
                  <a:pt x="3730204" y="331344"/>
                  <a:pt x="3730204" y="332783"/>
                </a:cubicBezTo>
                <a:lnTo>
                  <a:pt x="3729125" y="336020"/>
                </a:lnTo>
                <a:lnTo>
                  <a:pt x="3733441" y="336020"/>
                </a:lnTo>
                <a:lnTo>
                  <a:pt x="3733441" y="333862"/>
                </a:lnTo>
                <a:lnTo>
                  <a:pt x="3728046" y="329546"/>
                </a:lnTo>
                <a:close/>
                <a:moveTo>
                  <a:pt x="91715" y="328517"/>
                </a:moveTo>
                <a:lnTo>
                  <a:pt x="91715" y="329461"/>
                </a:lnTo>
                <a:lnTo>
                  <a:pt x="93738" y="329461"/>
                </a:lnTo>
                <a:lnTo>
                  <a:pt x="93738" y="328517"/>
                </a:lnTo>
                <a:close/>
                <a:moveTo>
                  <a:pt x="5602405" y="328333"/>
                </a:moveTo>
                <a:lnTo>
                  <a:pt x="5605777" y="328333"/>
                </a:lnTo>
                <a:lnTo>
                  <a:pt x="5605777" y="330626"/>
                </a:lnTo>
                <a:lnTo>
                  <a:pt x="5602405" y="331705"/>
                </a:lnTo>
                <a:lnTo>
                  <a:pt x="5601326" y="330626"/>
                </a:lnTo>
                <a:lnTo>
                  <a:pt x="5601326" y="329547"/>
                </a:lnTo>
                <a:close/>
                <a:moveTo>
                  <a:pt x="3658855" y="327388"/>
                </a:moveTo>
                <a:lnTo>
                  <a:pt x="3665194" y="327388"/>
                </a:lnTo>
                <a:cubicBezTo>
                  <a:pt x="3667532" y="327388"/>
                  <a:pt x="3670004" y="328467"/>
                  <a:pt x="3672612" y="330625"/>
                </a:cubicBezTo>
                <a:lnTo>
                  <a:pt x="3680165" y="328467"/>
                </a:lnTo>
                <a:lnTo>
                  <a:pt x="3682188" y="333862"/>
                </a:lnTo>
                <a:lnTo>
                  <a:pt x="3678007" y="337099"/>
                </a:lnTo>
                <a:lnTo>
                  <a:pt x="3670454" y="337099"/>
                </a:lnTo>
                <a:lnTo>
                  <a:pt x="3666273" y="331704"/>
                </a:lnTo>
                <a:cubicBezTo>
                  <a:pt x="3664654" y="331704"/>
                  <a:pt x="3661462" y="333862"/>
                  <a:pt x="3656697" y="338178"/>
                </a:cubicBezTo>
                <a:lnTo>
                  <a:pt x="3653460" y="338178"/>
                </a:lnTo>
                <a:lnTo>
                  <a:pt x="3651302" y="336020"/>
                </a:lnTo>
                <a:lnTo>
                  <a:pt x="3651302" y="334941"/>
                </a:lnTo>
                <a:close/>
                <a:moveTo>
                  <a:pt x="3631070" y="327388"/>
                </a:moveTo>
                <a:lnTo>
                  <a:pt x="3636331" y="327388"/>
                </a:lnTo>
                <a:cubicBezTo>
                  <a:pt x="3640287" y="327388"/>
                  <a:pt x="3642805" y="328827"/>
                  <a:pt x="3643884" y="331704"/>
                </a:cubicBezTo>
                <a:lnTo>
                  <a:pt x="3643884" y="333862"/>
                </a:lnTo>
                <a:lnTo>
                  <a:pt x="3640647" y="337099"/>
                </a:lnTo>
                <a:lnTo>
                  <a:pt x="3638489" y="337099"/>
                </a:lnTo>
                <a:cubicBezTo>
                  <a:pt x="3632824" y="336740"/>
                  <a:pt x="3629991" y="333862"/>
                  <a:pt x="3629991" y="328467"/>
                </a:cubicBezTo>
                <a:close/>
                <a:moveTo>
                  <a:pt x="5666876" y="327254"/>
                </a:moveTo>
                <a:lnTo>
                  <a:pt x="5675643" y="329547"/>
                </a:lnTo>
                <a:lnTo>
                  <a:pt x="5678880" y="328333"/>
                </a:lnTo>
                <a:lnTo>
                  <a:pt x="5683196" y="330626"/>
                </a:lnTo>
                <a:lnTo>
                  <a:pt x="5689805" y="328333"/>
                </a:lnTo>
                <a:lnTo>
                  <a:pt x="5693042" y="328333"/>
                </a:lnTo>
                <a:lnTo>
                  <a:pt x="5695200" y="330626"/>
                </a:lnTo>
                <a:cubicBezTo>
                  <a:pt x="5695200" y="337190"/>
                  <a:pt x="5693042" y="340472"/>
                  <a:pt x="5688726" y="340472"/>
                </a:cubicBezTo>
                <a:cubicBezTo>
                  <a:pt x="5684320" y="337505"/>
                  <a:pt x="5680319" y="336021"/>
                  <a:pt x="5676722" y="336021"/>
                </a:cubicBezTo>
                <a:lnTo>
                  <a:pt x="5663504" y="338179"/>
                </a:lnTo>
                <a:lnTo>
                  <a:pt x="5654872" y="337100"/>
                </a:lnTo>
                <a:lnTo>
                  <a:pt x="5642868" y="339258"/>
                </a:lnTo>
                <a:lnTo>
                  <a:pt x="5638417" y="336021"/>
                </a:lnTo>
                <a:lnTo>
                  <a:pt x="5633022" y="337100"/>
                </a:lnTo>
                <a:lnTo>
                  <a:pt x="5629785" y="334942"/>
                </a:lnTo>
                <a:cubicBezTo>
                  <a:pt x="5626278" y="337100"/>
                  <a:pt x="5622997" y="338179"/>
                  <a:pt x="5619939" y="338179"/>
                </a:cubicBezTo>
                <a:cubicBezTo>
                  <a:pt x="5613375" y="337819"/>
                  <a:pt x="5610093" y="336740"/>
                  <a:pt x="5610093" y="334942"/>
                </a:cubicBezTo>
                <a:cubicBezTo>
                  <a:pt x="5611352" y="332065"/>
                  <a:pt x="5615354" y="330626"/>
                  <a:pt x="5622097" y="330626"/>
                </a:cubicBezTo>
                <a:lnTo>
                  <a:pt x="5629785" y="328333"/>
                </a:lnTo>
                <a:lnTo>
                  <a:pt x="5639496" y="330626"/>
                </a:lnTo>
                <a:lnTo>
                  <a:pt x="5646105" y="330626"/>
                </a:lnTo>
                <a:lnTo>
                  <a:pt x="5647184" y="331705"/>
                </a:lnTo>
                <a:close/>
                <a:moveTo>
                  <a:pt x="5556548" y="327254"/>
                </a:moveTo>
                <a:lnTo>
                  <a:pt x="5575161" y="327254"/>
                </a:lnTo>
                <a:cubicBezTo>
                  <a:pt x="5587569" y="330042"/>
                  <a:pt x="5593773" y="333324"/>
                  <a:pt x="5593773" y="337100"/>
                </a:cubicBezTo>
                <a:lnTo>
                  <a:pt x="5595931" y="337100"/>
                </a:lnTo>
                <a:cubicBezTo>
                  <a:pt x="5595931" y="338539"/>
                  <a:pt x="5593729" y="339663"/>
                  <a:pt x="5589323" y="340472"/>
                </a:cubicBezTo>
                <a:lnTo>
                  <a:pt x="5583928" y="333863"/>
                </a:lnTo>
                <a:cubicBezTo>
                  <a:pt x="5578982" y="336740"/>
                  <a:pt x="5573857" y="338179"/>
                  <a:pt x="5568552" y="338179"/>
                </a:cubicBezTo>
                <a:lnTo>
                  <a:pt x="5562078" y="337100"/>
                </a:lnTo>
                <a:lnTo>
                  <a:pt x="5557627" y="338179"/>
                </a:lnTo>
                <a:cubicBezTo>
                  <a:pt x="5554390" y="336740"/>
                  <a:pt x="5552592" y="335302"/>
                  <a:pt x="5552232" y="333863"/>
                </a:cubicBezTo>
                <a:lnTo>
                  <a:pt x="5552232" y="331705"/>
                </a:lnTo>
                <a:close/>
                <a:moveTo>
                  <a:pt x="8275889" y="326042"/>
                </a:moveTo>
                <a:cubicBezTo>
                  <a:pt x="8276788" y="329639"/>
                  <a:pt x="8277867" y="331437"/>
                  <a:pt x="8279126" y="331437"/>
                </a:cubicBezTo>
                <a:lnTo>
                  <a:pt x="8281419" y="331437"/>
                </a:lnTo>
                <a:cubicBezTo>
                  <a:pt x="8282857" y="331437"/>
                  <a:pt x="8283577" y="330358"/>
                  <a:pt x="8283577" y="328200"/>
                </a:cubicBezTo>
                <a:lnTo>
                  <a:pt x="8284656" y="327121"/>
                </a:lnTo>
                <a:lnTo>
                  <a:pt x="8288972" y="327121"/>
                </a:lnTo>
                <a:cubicBezTo>
                  <a:pt x="8290500" y="327121"/>
                  <a:pt x="8291264" y="328919"/>
                  <a:pt x="8291264" y="332516"/>
                </a:cubicBezTo>
                <a:cubicBezTo>
                  <a:pt x="8306370" y="338720"/>
                  <a:pt x="8315138" y="344205"/>
                  <a:pt x="8317565" y="348971"/>
                </a:cubicBezTo>
                <a:lnTo>
                  <a:pt x="8317565" y="355580"/>
                </a:lnTo>
                <a:lnTo>
                  <a:pt x="8312035" y="361110"/>
                </a:lnTo>
                <a:lnTo>
                  <a:pt x="8305426" y="361110"/>
                </a:lnTo>
                <a:cubicBezTo>
                  <a:pt x="8300841" y="356704"/>
                  <a:pt x="8297199" y="354501"/>
                  <a:pt x="8294502" y="354501"/>
                </a:cubicBezTo>
                <a:lnTo>
                  <a:pt x="8291264" y="355580"/>
                </a:lnTo>
                <a:lnTo>
                  <a:pt x="8287893" y="354501"/>
                </a:lnTo>
                <a:lnTo>
                  <a:pt x="8260513" y="361110"/>
                </a:lnTo>
                <a:lnTo>
                  <a:pt x="8245272" y="352343"/>
                </a:lnTo>
                <a:lnTo>
                  <a:pt x="8245272" y="350050"/>
                </a:lnTo>
                <a:cubicBezTo>
                  <a:pt x="8246711" y="350050"/>
                  <a:pt x="8253275" y="343126"/>
                  <a:pt x="8264964" y="329279"/>
                </a:cubicBezTo>
                <a:cubicBezTo>
                  <a:pt x="8268021" y="327121"/>
                  <a:pt x="8271663" y="326042"/>
                  <a:pt x="8275889" y="326042"/>
                </a:cubicBezTo>
                <a:close/>
                <a:moveTo>
                  <a:pt x="8188354" y="326042"/>
                </a:moveTo>
                <a:lnTo>
                  <a:pt x="8184983" y="327121"/>
                </a:lnTo>
                <a:lnTo>
                  <a:pt x="8184983" y="328200"/>
                </a:lnTo>
                <a:cubicBezTo>
                  <a:pt x="8190827" y="328200"/>
                  <a:pt x="8193750" y="329279"/>
                  <a:pt x="8193750" y="331437"/>
                </a:cubicBezTo>
                <a:lnTo>
                  <a:pt x="8195908" y="331437"/>
                </a:lnTo>
                <a:lnTo>
                  <a:pt x="8195908" y="330358"/>
                </a:lnTo>
                <a:lnTo>
                  <a:pt x="8193750" y="327121"/>
                </a:lnTo>
                <a:lnTo>
                  <a:pt x="8190512" y="328200"/>
                </a:lnTo>
                <a:close/>
                <a:moveTo>
                  <a:pt x="183835" y="324336"/>
                </a:moveTo>
                <a:lnTo>
                  <a:pt x="183835" y="325415"/>
                </a:lnTo>
                <a:lnTo>
                  <a:pt x="186937" y="326359"/>
                </a:lnTo>
                <a:lnTo>
                  <a:pt x="186937" y="324336"/>
                </a:lnTo>
                <a:close/>
                <a:moveTo>
                  <a:pt x="4076761" y="321241"/>
                </a:moveTo>
                <a:lnTo>
                  <a:pt x="4073347" y="321595"/>
                </a:lnTo>
                <a:lnTo>
                  <a:pt x="4073347" y="321964"/>
                </a:lnTo>
                <a:lnTo>
                  <a:pt x="4076761" y="321964"/>
                </a:lnTo>
                <a:close/>
                <a:moveTo>
                  <a:pt x="5751982" y="319701"/>
                </a:moveTo>
                <a:lnTo>
                  <a:pt x="5751982" y="322938"/>
                </a:lnTo>
                <a:lnTo>
                  <a:pt x="5754140" y="320780"/>
                </a:lnTo>
                <a:lnTo>
                  <a:pt x="5753061" y="319701"/>
                </a:lnTo>
                <a:close/>
                <a:moveTo>
                  <a:pt x="3249252" y="315654"/>
                </a:moveTo>
                <a:cubicBezTo>
                  <a:pt x="3262020" y="322308"/>
                  <a:pt x="3270517" y="329186"/>
                  <a:pt x="3274743" y="336290"/>
                </a:cubicBezTo>
                <a:cubicBezTo>
                  <a:pt x="3280498" y="336290"/>
                  <a:pt x="3283825" y="337683"/>
                  <a:pt x="3284724" y="340471"/>
                </a:cubicBezTo>
                <a:lnTo>
                  <a:pt x="3284724" y="341280"/>
                </a:lnTo>
                <a:cubicBezTo>
                  <a:pt x="3284724" y="342719"/>
                  <a:pt x="3282521" y="343843"/>
                  <a:pt x="3278115" y="344652"/>
                </a:cubicBezTo>
                <a:lnTo>
                  <a:pt x="3278115" y="345596"/>
                </a:lnTo>
                <a:lnTo>
                  <a:pt x="3260447" y="342359"/>
                </a:lnTo>
                <a:lnTo>
                  <a:pt x="3255996" y="344652"/>
                </a:lnTo>
                <a:lnTo>
                  <a:pt x="3247094" y="342359"/>
                </a:lnTo>
                <a:lnTo>
                  <a:pt x="3243722" y="345596"/>
                </a:lnTo>
                <a:lnTo>
                  <a:pt x="3231583" y="345596"/>
                </a:lnTo>
                <a:lnTo>
                  <a:pt x="3228211" y="343438"/>
                </a:lnTo>
                <a:lnTo>
                  <a:pt x="3223760" y="343438"/>
                </a:lnTo>
                <a:lnTo>
                  <a:pt x="3212835" y="344652"/>
                </a:lnTo>
                <a:lnTo>
                  <a:pt x="3206092" y="343438"/>
                </a:lnTo>
                <a:lnTo>
                  <a:pt x="3201641" y="345596"/>
                </a:lnTo>
                <a:lnTo>
                  <a:pt x="3200562" y="344652"/>
                </a:lnTo>
                <a:lnTo>
                  <a:pt x="3182758" y="346675"/>
                </a:lnTo>
                <a:lnTo>
                  <a:pt x="3187209" y="352070"/>
                </a:lnTo>
                <a:cubicBezTo>
                  <a:pt x="3186310" y="355307"/>
                  <a:pt x="3178936" y="360073"/>
                  <a:pt x="3165090" y="366367"/>
                </a:cubicBezTo>
                <a:cubicBezTo>
                  <a:pt x="3165090" y="374819"/>
                  <a:pt x="3159919" y="384575"/>
                  <a:pt x="3149579" y="395635"/>
                </a:cubicBezTo>
                <a:lnTo>
                  <a:pt x="3162932" y="399951"/>
                </a:lnTo>
                <a:lnTo>
                  <a:pt x="3162932" y="402109"/>
                </a:lnTo>
                <a:lnTo>
                  <a:pt x="3160639" y="404267"/>
                </a:lnTo>
                <a:lnTo>
                  <a:pt x="3157402" y="404267"/>
                </a:lnTo>
                <a:lnTo>
                  <a:pt x="3154030" y="403053"/>
                </a:lnTo>
                <a:lnTo>
                  <a:pt x="3148500" y="404267"/>
                </a:lnTo>
                <a:lnTo>
                  <a:pt x="3138519" y="404267"/>
                </a:lnTo>
                <a:lnTo>
                  <a:pt x="3134068" y="401030"/>
                </a:lnTo>
                <a:lnTo>
                  <a:pt x="3127459" y="405346"/>
                </a:lnTo>
                <a:lnTo>
                  <a:pt x="3113028" y="404267"/>
                </a:lnTo>
                <a:lnTo>
                  <a:pt x="3111949" y="405346"/>
                </a:lnTo>
                <a:lnTo>
                  <a:pt x="3111949" y="406425"/>
                </a:lnTo>
                <a:lnTo>
                  <a:pt x="3113028" y="412764"/>
                </a:lnTo>
                <a:lnTo>
                  <a:pt x="3109656" y="413978"/>
                </a:lnTo>
                <a:lnTo>
                  <a:pt x="3110870" y="415057"/>
                </a:lnTo>
                <a:lnTo>
                  <a:pt x="3110870" y="416136"/>
                </a:lnTo>
                <a:lnTo>
                  <a:pt x="3105205" y="424768"/>
                </a:lnTo>
                <a:lnTo>
                  <a:pt x="3106419" y="425847"/>
                </a:lnTo>
                <a:lnTo>
                  <a:pt x="3106419" y="426926"/>
                </a:lnTo>
                <a:lnTo>
                  <a:pt x="3105205" y="431242"/>
                </a:lnTo>
                <a:lnTo>
                  <a:pt x="3105205" y="432321"/>
                </a:lnTo>
                <a:lnTo>
                  <a:pt x="3106419" y="432321"/>
                </a:lnTo>
                <a:cubicBezTo>
                  <a:pt x="3107677" y="422970"/>
                  <a:pt x="3109880" y="418294"/>
                  <a:pt x="3113028" y="418294"/>
                </a:cubicBezTo>
                <a:lnTo>
                  <a:pt x="3114107" y="419373"/>
                </a:lnTo>
                <a:lnTo>
                  <a:pt x="3111949" y="442032"/>
                </a:lnTo>
                <a:lnTo>
                  <a:pt x="3114107" y="448506"/>
                </a:lnTo>
                <a:lnTo>
                  <a:pt x="3114107" y="452822"/>
                </a:lnTo>
                <a:lnTo>
                  <a:pt x="3110870" y="465770"/>
                </a:lnTo>
                <a:lnTo>
                  <a:pt x="3125301" y="464691"/>
                </a:lnTo>
                <a:lnTo>
                  <a:pt x="3134068" y="470086"/>
                </a:lnTo>
                <a:lnTo>
                  <a:pt x="3140677" y="468063"/>
                </a:lnTo>
                <a:lnTo>
                  <a:pt x="3144049" y="472379"/>
                </a:lnTo>
                <a:lnTo>
                  <a:pt x="3144049" y="473323"/>
                </a:lnTo>
                <a:lnTo>
                  <a:pt x="3141756" y="475481"/>
                </a:lnTo>
                <a:lnTo>
                  <a:pt x="3140677" y="475481"/>
                </a:lnTo>
                <a:lnTo>
                  <a:pt x="3129752" y="474402"/>
                </a:lnTo>
                <a:lnTo>
                  <a:pt x="3124087" y="475481"/>
                </a:lnTo>
                <a:lnTo>
                  <a:pt x="3118558" y="474402"/>
                </a:lnTo>
                <a:lnTo>
                  <a:pt x="3110870" y="476695"/>
                </a:lnTo>
                <a:lnTo>
                  <a:pt x="3111949" y="495038"/>
                </a:lnTo>
                <a:lnTo>
                  <a:pt x="3111949" y="498140"/>
                </a:lnTo>
                <a:lnTo>
                  <a:pt x="3108577" y="503535"/>
                </a:lnTo>
                <a:lnTo>
                  <a:pt x="3110870" y="511088"/>
                </a:lnTo>
                <a:lnTo>
                  <a:pt x="3109656" y="514460"/>
                </a:lnTo>
                <a:lnTo>
                  <a:pt x="3110870" y="522013"/>
                </a:lnTo>
                <a:lnTo>
                  <a:pt x="3109656" y="530510"/>
                </a:lnTo>
                <a:cubicBezTo>
                  <a:pt x="3110645" y="539143"/>
                  <a:pt x="3114736" y="543458"/>
                  <a:pt x="3121929" y="543458"/>
                </a:cubicBezTo>
                <a:lnTo>
                  <a:pt x="3134068" y="540356"/>
                </a:lnTo>
                <a:lnTo>
                  <a:pt x="3144049" y="541435"/>
                </a:lnTo>
                <a:lnTo>
                  <a:pt x="3152951" y="538198"/>
                </a:lnTo>
                <a:lnTo>
                  <a:pt x="3155109" y="540356"/>
                </a:lnTo>
                <a:lnTo>
                  <a:pt x="3156188" y="539143"/>
                </a:lnTo>
                <a:lnTo>
                  <a:pt x="3157402" y="539143"/>
                </a:lnTo>
                <a:lnTo>
                  <a:pt x="3164011" y="543458"/>
                </a:lnTo>
                <a:lnTo>
                  <a:pt x="3170619" y="539143"/>
                </a:lnTo>
                <a:lnTo>
                  <a:pt x="3172912" y="539143"/>
                </a:lnTo>
                <a:lnTo>
                  <a:pt x="3186130" y="543458"/>
                </a:lnTo>
                <a:lnTo>
                  <a:pt x="3186130" y="544672"/>
                </a:lnTo>
                <a:lnTo>
                  <a:pt x="3180600" y="551146"/>
                </a:lnTo>
                <a:lnTo>
                  <a:pt x="3179386" y="551146"/>
                </a:lnTo>
                <a:lnTo>
                  <a:pt x="3171833" y="550067"/>
                </a:lnTo>
                <a:lnTo>
                  <a:pt x="3169540" y="552225"/>
                </a:lnTo>
                <a:lnTo>
                  <a:pt x="3166303" y="552225"/>
                </a:lnTo>
                <a:lnTo>
                  <a:pt x="3162932" y="548988"/>
                </a:lnTo>
                <a:lnTo>
                  <a:pt x="3155109" y="552225"/>
                </a:lnTo>
                <a:lnTo>
                  <a:pt x="3142970" y="547909"/>
                </a:lnTo>
                <a:lnTo>
                  <a:pt x="3138519" y="547909"/>
                </a:lnTo>
                <a:lnTo>
                  <a:pt x="3135147" y="550067"/>
                </a:lnTo>
                <a:lnTo>
                  <a:pt x="3125301" y="548988"/>
                </a:lnTo>
                <a:cubicBezTo>
                  <a:pt x="3114871" y="551776"/>
                  <a:pt x="3109656" y="557171"/>
                  <a:pt x="3109656" y="565173"/>
                </a:cubicBezTo>
                <a:lnTo>
                  <a:pt x="3104126" y="569490"/>
                </a:lnTo>
                <a:cubicBezTo>
                  <a:pt x="3100439" y="569490"/>
                  <a:pt x="3098596" y="568770"/>
                  <a:pt x="3098596" y="567332"/>
                </a:cubicBezTo>
                <a:lnTo>
                  <a:pt x="3075397" y="573806"/>
                </a:lnTo>
                <a:cubicBezTo>
                  <a:pt x="3065596" y="570748"/>
                  <a:pt x="3060426" y="568590"/>
                  <a:pt x="3059887" y="567332"/>
                </a:cubicBezTo>
                <a:cubicBezTo>
                  <a:pt x="3057639" y="564634"/>
                  <a:pt x="3056515" y="562116"/>
                  <a:pt x="3056515" y="559778"/>
                </a:cubicBezTo>
                <a:lnTo>
                  <a:pt x="3056515" y="558700"/>
                </a:lnTo>
                <a:cubicBezTo>
                  <a:pt x="3056515" y="557261"/>
                  <a:pt x="3057998" y="556541"/>
                  <a:pt x="3060966" y="556541"/>
                </a:cubicBezTo>
                <a:lnTo>
                  <a:pt x="3059887" y="545751"/>
                </a:lnTo>
                <a:lnTo>
                  <a:pt x="3059887" y="541435"/>
                </a:lnTo>
                <a:lnTo>
                  <a:pt x="3063124" y="537119"/>
                </a:lnTo>
                <a:lnTo>
                  <a:pt x="3059887" y="516483"/>
                </a:lnTo>
                <a:lnTo>
                  <a:pt x="3062045" y="512167"/>
                </a:lnTo>
                <a:lnTo>
                  <a:pt x="3056515" y="491666"/>
                </a:lnTo>
                <a:cubicBezTo>
                  <a:pt x="3058943" y="491666"/>
                  <a:pt x="3060426" y="481596"/>
                  <a:pt x="3060966" y="461454"/>
                </a:cubicBezTo>
                <a:lnTo>
                  <a:pt x="3059887" y="456059"/>
                </a:lnTo>
                <a:lnTo>
                  <a:pt x="3060966" y="451743"/>
                </a:lnTo>
                <a:lnTo>
                  <a:pt x="3058673" y="446348"/>
                </a:lnTo>
                <a:cubicBezTo>
                  <a:pt x="3058673" y="442032"/>
                  <a:pt x="3060561" y="439874"/>
                  <a:pt x="3064338" y="439874"/>
                </a:cubicBezTo>
                <a:lnTo>
                  <a:pt x="3064338" y="438795"/>
                </a:lnTo>
                <a:cubicBezTo>
                  <a:pt x="3062089" y="438795"/>
                  <a:pt x="3060201" y="437671"/>
                  <a:pt x="3058673" y="435423"/>
                </a:cubicBezTo>
                <a:lnTo>
                  <a:pt x="3059887" y="428005"/>
                </a:lnTo>
                <a:lnTo>
                  <a:pt x="3058673" y="422610"/>
                </a:lnTo>
                <a:lnTo>
                  <a:pt x="3059887" y="416136"/>
                </a:lnTo>
                <a:lnTo>
                  <a:pt x="3059887" y="413978"/>
                </a:lnTo>
                <a:lnTo>
                  <a:pt x="3056515" y="409662"/>
                </a:lnTo>
                <a:cubicBezTo>
                  <a:pt x="3058762" y="403368"/>
                  <a:pt x="3059887" y="396174"/>
                  <a:pt x="3059887" y="388082"/>
                </a:cubicBezTo>
                <a:lnTo>
                  <a:pt x="3059887" y="384710"/>
                </a:lnTo>
                <a:cubicBezTo>
                  <a:pt x="3060426" y="382642"/>
                  <a:pt x="3063393" y="381608"/>
                  <a:pt x="3068788" y="381608"/>
                </a:cubicBezTo>
                <a:lnTo>
                  <a:pt x="3072025" y="381608"/>
                </a:lnTo>
                <a:cubicBezTo>
                  <a:pt x="3073374" y="383046"/>
                  <a:pt x="3077105" y="383766"/>
                  <a:pt x="3083220" y="383766"/>
                </a:cubicBezTo>
                <a:cubicBezTo>
                  <a:pt x="3099585" y="393117"/>
                  <a:pt x="3109521" y="397793"/>
                  <a:pt x="3113028" y="397793"/>
                </a:cubicBezTo>
                <a:cubicBezTo>
                  <a:pt x="3116894" y="397793"/>
                  <a:pt x="3121345" y="386643"/>
                  <a:pt x="3126380" y="364344"/>
                </a:cubicBezTo>
                <a:lnTo>
                  <a:pt x="3125301" y="358949"/>
                </a:lnTo>
                <a:lnTo>
                  <a:pt x="3126380" y="348024"/>
                </a:lnTo>
                <a:lnTo>
                  <a:pt x="3121929" y="344652"/>
                </a:lnTo>
                <a:lnTo>
                  <a:pt x="3117479" y="345596"/>
                </a:lnTo>
                <a:cubicBezTo>
                  <a:pt x="3115770" y="344158"/>
                  <a:pt x="3109116" y="343078"/>
                  <a:pt x="3097517" y="342359"/>
                </a:cubicBezTo>
                <a:cubicBezTo>
                  <a:pt x="3094550" y="344158"/>
                  <a:pt x="3087536" y="345596"/>
                  <a:pt x="3076476" y="346675"/>
                </a:cubicBezTo>
                <a:lnTo>
                  <a:pt x="3070946" y="343438"/>
                </a:lnTo>
                <a:lnTo>
                  <a:pt x="3063124" y="344652"/>
                </a:lnTo>
                <a:lnTo>
                  <a:pt x="3062045" y="343438"/>
                </a:lnTo>
                <a:lnTo>
                  <a:pt x="3062045" y="340471"/>
                </a:lnTo>
                <a:cubicBezTo>
                  <a:pt x="3063393" y="337683"/>
                  <a:pt x="3066001" y="336290"/>
                  <a:pt x="3069867" y="336290"/>
                </a:cubicBezTo>
                <a:lnTo>
                  <a:pt x="3074318" y="336290"/>
                </a:lnTo>
                <a:lnTo>
                  <a:pt x="3091987" y="338313"/>
                </a:lnTo>
                <a:lnTo>
                  <a:pt x="3104126" y="335076"/>
                </a:lnTo>
                <a:lnTo>
                  <a:pt x="3116400" y="338313"/>
                </a:lnTo>
                <a:lnTo>
                  <a:pt x="3120850" y="338313"/>
                </a:lnTo>
                <a:lnTo>
                  <a:pt x="3132854" y="336290"/>
                </a:lnTo>
                <a:lnTo>
                  <a:pt x="3145128" y="338313"/>
                </a:lnTo>
                <a:lnTo>
                  <a:pt x="3144049" y="344787"/>
                </a:lnTo>
                <a:lnTo>
                  <a:pt x="3145128" y="346001"/>
                </a:lnTo>
                <a:lnTo>
                  <a:pt x="3145128" y="346945"/>
                </a:lnTo>
                <a:lnTo>
                  <a:pt x="3142970" y="350317"/>
                </a:lnTo>
                <a:lnTo>
                  <a:pt x="3145128" y="356656"/>
                </a:lnTo>
                <a:cubicBezTo>
                  <a:pt x="3142880" y="360433"/>
                  <a:pt x="3141756" y="364749"/>
                  <a:pt x="3141756" y="369604"/>
                </a:cubicBezTo>
                <a:lnTo>
                  <a:pt x="3142970" y="370683"/>
                </a:lnTo>
                <a:lnTo>
                  <a:pt x="3144049" y="370683"/>
                </a:lnTo>
                <a:cubicBezTo>
                  <a:pt x="3144049" y="363849"/>
                  <a:pt x="3145128" y="358095"/>
                  <a:pt x="3147286" y="353419"/>
                </a:cubicBezTo>
                <a:lnTo>
                  <a:pt x="3145128" y="353419"/>
                </a:lnTo>
                <a:lnTo>
                  <a:pt x="3145128" y="352340"/>
                </a:lnTo>
                <a:lnTo>
                  <a:pt x="3146207" y="346001"/>
                </a:lnTo>
                <a:lnTo>
                  <a:pt x="3145128" y="341550"/>
                </a:lnTo>
                <a:lnTo>
                  <a:pt x="3157402" y="336290"/>
                </a:lnTo>
                <a:lnTo>
                  <a:pt x="3161853" y="336290"/>
                </a:lnTo>
                <a:lnTo>
                  <a:pt x="3168461" y="341550"/>
                </a:lnTo>
                <a:lnTo>
                  <a:pt x="3169540" y="341550"/>
                </a:lnTo>
                <a:cubicBezTo>
                  <a:pt x="3171968" y="341550"/>
                  <a:pt x="3174531" y="340471"/>
                  <a:pt x="3177228" y="338313"/>
                </a:cubicBezTo>
                <a:lnTo>
                  <a:pt x="3187209" y="338313"/>
                </a:lnTo>
                <a:lnTo>
                  <a:pt x="3195032" y="339392"/>
                </a:lnTo>
                <a:cubicBezTo>
                  <a:pt x="3195032" y="337324"/>
                  <a:pt x="3195751" y="336290"/>
                  <a:pt x="3197190" y="336290"/>
                </a:cubicBezTo>
                <a:lnTo>
                  <a:pt x="3202720" y="336290"/>
                </a:lnTo>
                <a:lnTo>
                  <a:pt x="3207171" y="337234"/>
                </a:lnTo>
                <a:lnTo>
                  <a:pt x="3211622" y="336290"/>
                </a:lnTo>
                <a:lnTo>
                  <a:pt x="3211622" y="337234"/>
                </a:lnTo>
                <a:cubicBezTo>
                  <a:pt x="3217646" y="336335"/>
                  <a:pt x="3228705" y="329861"/>
                  <a:pt x="3244801" y="317812"/>
                </a:cubicBezTo>
                <a:close/>
                <a:moveTo>
                  <a:pt x="1628582" y="311607"/>
                </a:moveTo>
                <a:cubicBezTo>
                  <a:pt x="1637573" y="312506"/>
                  <a:pt x="1646564" y="316103"/>
                  <a:pt x="1655557" y="322397"/>
                </a:cubicBezTo>
                <a:cubicBezTo>
                  <a:pt x="1658074" y="318081"/>
                  <a:pt x="1661311" y="315923"/>
                  <a:pt x="1665268" y="315923"/>
                </a:cubicBezTo>
                <a:cubicBezTo>
                  <a:pt x="1672461" y="317901"/>
                  <a:pt x="1676058" y="320059"/>
                  <a:pt x="1676058" y="322397"/>
                </a:cubicBezTo>
                <a:cubicBezTo>
                  <a:pt x="1676058" y="324735"/>
                  <a:pt x="1673539" y="330130"/>
                  <a:pt x="1668504" y="338582"/>
                </a:cubicBezTo>
                <a:lnTo>
                  <a:pt x="1667426" y="346135"/>
                </a:lnTo>
                <a:lnTo>
                  <a:pt x="1659873" y="346135"/>
                </a:lnTo>
                <a:lnTo>
                  <a:pt x="1659873" y="347214"/>
                </a:lnTo>
                <a:cubicBezTo>
                  <a:pt x="1664907" y="347214"/>
                  <a:pt x="1667426" y="349012"/>
                  <a:pt x="1667426" y="352609"/>
                </a:cubicBezTo>
                <a:lnTo>
                  <a:pt x="1665268" y="355846"/>
                </a:lnTo>
                <a:lnTo>
                  <a:pt x="1666347" y="356925"/>
                </a:lnTo>
                <a:lnTo>
                  <a:pt x="1666347" y="359083"/>
                </a:lnTo>
                <a:cubicBezTo>
                  <a:pt x="1666347" y="361601"/>
                  <a:pt x="1664907" y="364478"/>
                  <a:pt x="1662031" y="367715"/>
                </a:cubicBezTo>
                <a:lnTo>
                  <a:pt x="1666347" y="374189"/>
                </a:lnTo>
                <a:lnTo>
                  <a:pt x="1665268" y="379584"/>
                </a:lnTo>
                <a:lnTo>
                  <a:pt x="1666347" y="380663"/>
                </a:lnTo>
                <a:lnTo>
                  <a:pt x="1666347" y="381742"/>
                </a:lnTo>
                <a:lnTo>
                  <a:pt x="1665268" y="388216"/>
                </a:lnTo>
                <a:cubicBezTo>
                  <a:pt x="1668864" y="401883"/>
                  <a:pt x="1670662" y="412314"/>
                  <a:pt x="1670662" y="419507"/>
                </a:cubicBezTo>
                <a:cubicBezTo>
                  <a:pt x="1669045" y="428139"/>
                  <a:pt x="1667605" y="432455"/>
                  <a:pt x="1666347" y="432455"/>
                </a:cubicBezTo>
                <a:lnTo>
                  <a:pt x="1665268" y="431376"/>
                </a:lnTo>
                <a:lnTo>
                  <a:pt x="1663110" y="431376"/>
                </a:lnTo>
                <a:lnTo>
                  <a:pt x="1663110" y="432455"/>
                </a:lnTo>
                <a:cubicBezTo>
                  <a:pt x="1665987" y="432455"/>
                  <a:pt x="1668144" y="438210"/>
                  <a:pt x="1669583" y="449719"/>
                </a:cubicBezTo>
                <a:lnTo>
                  <a:pt x="1671741" y="449719"/>
                </a:lnTo>
                <a:cubicBezTo>
                  <a:pt x="1675158" y="449719"/>
                  <a:pt x="1678754" y="437491"/>
                  <a:pt x="1682532" y="413033"/>
                </a:cubicBezTo>
                <a:cubicBezTo>
                  <a:pt x="1682532" y="411415"/>
                  <a:pt x="1683971" y="409257"/>
                  <a:pt x="1686847" y="406559"/>
                </a:cubicBezTo>
                <a:lnTo>
                  <a:pt x="1685769" y="405480"/>
                </a:lnTo>
                <a:lnTo>
                  <a:pt x="1685769" y="404401"/>
                </a:lnTo>
                <a:cubicBezTo>
                  <a:pt x="1685769" y="400804"/>
                  <a:pt x="1687567" y="395409"/>
                  <a:pt x="1691163" y="388216"/>
                </a:cubicBezTo>
                <a:lnTo>
                  <a:pt x="1690084" y="381742"/>
                </a:lnTo>
                <a:cubicBezTo>
                  <a:pt x="1691163" y="378146"/>
                  <a:pt x="1693681" y="376347"/>
                  <a:pt x="1697638" y="376347"/>
                </a:cubicBezTo>
                <a:lnTo>
                  <a:pt x="1701954" y="377426"/>
                </a:lnTo>
                <a:lnTo>
                  <a:pt x="1707348" y="376347"/>
                </a:lnTo>
                <a:lnTo>
                  <a:pt x="1714902" y="377426"/>
                </a:lnTo>
                <a:lnTo>
                  <a:pt x="1721376" y="376347"/>
                </a:lnTo>
                <a:lnTo>
                  <a:pt x="1723533" y="384979"/>
                </a:lnTo>
                <a:lnTo>
                  <a:pt x="1724613" y="384979"/>
                </a:lnTo>
                <a:cubicBezTo>
                  <a:pt x="1724613" y="381382"/>
                  <a:pt x="1725332" y="379584"/>
                  <a:pt x="1726771" y="379584"/>
                </a:cubicBezTo>
                <a:lnTo>
                  <a:pt x="1731086" y="382821"/>
                </a:lnTo>
                <a:lnTo>
                  <a:pt x="1732167" y="381742"/>
                </a:lnTo>
                <a:lnTo>
                  <a:pt x="1738640" y="381742"/>
                </a:lnTo>
                <a:cubicBezTo>
                  <a:pt x="1747991" y="383181"/>
                  <a:pt x="1752665" y="384979"/>
                  <a:pt x="1752665" y="387137"/>
                </a:cubicBezTo>
                <a:lnTo>
                  <a:pt x="1752665" y="390374"/>
                </a:lnTo>
                <a:cubicBezTo>
                  <a:pt x="1752665" y="395949"/>
                  <a:pt x="1750867" y="399546"/>
                  <a:pt x="1747271" y="401164"/>
                </a:cubicBezTo>
                <a:lnTo>
                  <a:pt x="1736482" y="400085"/>
                </a:lnTo>
                <a:cubicBezTo>
                  <a:pt x="1726589" y="408897"/>
                  <a:pt x="1720838" y="416090"/>
                  <a:pt x="1719218" y="421665"/>
                </a:cubicBezTo>
                <a:lnTo>
                  <a:pt x="1700874" y="448640"/>
                </a:lnTo>
                <a:lnTo>
                  <a:pt x="1710585" y="452956"/>
                </a:lnTo>
                <a:cubicBezTo>
                  <a:pt x="1713642" y="452237"/>
                  <a:pt x="1717958" y="447561"/>
                  <a:pt x="1723533" y="438929"/>
                </a:cubicBezTo>
                <a:lnTo>
                  <a:pt x="1723533" y="441087"/>
                </a:lnTo>
                <a:lnTo>
                  <a:pt x="1724613" y="441087"/>
                </a:lnTo>
                <a:lnTo>
                  <a:pt x="1724613" y="440008"/>
                </a:lnTo>
                <a:lnTo>
                  <a:pt x="1723533" y="436771"/>
                </a:lnTo>
                <a:cubicBezTo>
                  <a:pt x="1729648" y="429398"/>
                  <a:pt x="1735043" y="425442"/>
                  <a:pt x="1739719" y="424902"/>
                </a:cubicBezTo>
                <a:cubicBezTo>
                  <a:pt x="1746192" y="426880"/>
                  <a:pt x="1749429" y="430837"/>
                  <a:pt x="1749429" y="436771"/>
                </a:cubicBezTo>
                <a:lnTo>
                  <a:pt x="1752665" y="437850"/>
                </a:lnTo>
                <a:lnTo>
                  <a:pt x="1759141" y="435692"/>
                </a:lnTo>
                <a:cubicBezTo>
                  <a:pt x="1764715" y="435692"/>
                  <a:pt x="1770109" y="442886"/>
                  <a:pt x="1775327" y="457272"/>
                </a:cubicBezTo>
                <a:lnTo>
                  <a:pt x="1772090" y="460509"/>
                </a:lnTo>
                <a:lnTo>
                  <a:pt x="1751589" y="458351"/>
                </a:lnTo>
                <a:lnTo>
                  <a:pt x="1747271" y="458351"/>
                </a:lnTo>
                <a:lnTo>
                  <a:pt x="1728930" y="461588"/>
                </a:lnTo>
                <a:lnTo>
                  <a:pt x="1726771" y="461588"/>
                </a:lnTo>
                <a:lnTo>
                  <a:pt x="1723533" y="459430"/>
                </a:lnTo>
                <a:lnTo>
                  <a:pt x="1720296" y="460509"/>
                </a:lnTo>
                <a:lnTo>
                  <a:pt x="1711666" y="459430"/>
                </a:lnTo>
                <a:lnTo>
                  <a:pt x="1690084" y="461588"/>
                </a:lnTo>
                <a:cubicBezTo>
                  <a:pt x="1690084" y="460150"/>
                  <a:pt x="1689006" y="459430"/>
                  <a:pt x="1686847" y="459430"/>
                </a:cubicBezTo>
                <a:lnTo>
                  <a:pt x="1685769" y="458351"/>
                </a:lnTo>
                <a:lnTo>
                  <a:pt x="1685769" y="457272"/>
                </a:lnTo>
                <a:cubicBezTo>
                  <a:pt x="1675697" y="458172"/>
                  <a:pt x="1670662" y="459970"/>
                  <a:pt x="1670662" y="462667"/>
                </a:cubicBezTo>
                <a:lnTo>
                  <a:pt x="1670662" y="464825"/>
                </a:lnTo>
                <a:cubicBezTo>
                  <a:pt x="1674798" y="465365"/>
                  <a:pt x="1679474" y="469321"/>
                  <a:pt x="1684690" y="476694"/>
                </a:cubicBezTo>
                <a:cubicBezTo>
                  <a:pt x="1687567" y="476694"/>
                  <a:pt x="1692603" y="480651"/>
                  <a:pt x="1699795" y="488563"/>
                </a:cubicBezTo>
                <a:cubicBezTo>
                  <a:pt x="1710766" y="488563"/>
                  <a:pt x="1719397" y="492880"/>
                  <a:pt x="1725692" y="501512"/>
                </a:cubicBezTo>
                <a:cubicBezTo>
                  <a:pt x="1730548" y="501512"/>
                  <a:pt x="1735582" y="504029"/>
                  <a:pt x="1740797" y="509065"/>
                </a:cubicBezTo>
                <a:cubicBezTo>
                  <a:pt x="1745653" y="509065"/>
                  <a:pt x="1749249" y="510503"/>
                  <a:pt x="1751589" y="513381"/>
                </a:cubicBezTo>
                <a:lnTo>
                  <a:pt x="1765614" y="517697"/>
                </a:lnTo>
                <a:lnTo>
                  <a:pt x="1768853" y="516618"/>
                </a:lnTo>
                <a:cubicBezTo>
                  <a:pt x="1768853" y="518776"/>
                  <a:pt x="1772449" y="519855"/>
                  <a:pt x="1779642" y="519855"/>
                </a:cubicBezTo>
                <a:lnTo>
                  <a:pt x="1781800" y="523092"/>
                </a:lnTo>
                <a:lnTo>
                  <a:pt x="1781800" y="524171"/>
                </a:lnTo>
                <a:cubicBezTo>
                  <a:pt x="1763456" y="533702"/>
                  <a:pt x="1753386" y="543773"/>
                  <a:pt x="1751589" y="554383"/>
                </a:cubicBezTo>
                <a:cubicBezTo>
                  <a:pt x="1747812" y="561216"/>
                  <a:pt x="1744214" y="564813"/>
                  <a:pt x="1740797" y="565173"/>
                </a:cubicBezTo>
                <a:lnTo>
                  <a:pt x="1738640" y="565173"/>
                </a:lnTo>
                <a:lnTo>
                  <a:pt x="1703033" y="544672"/>
                </a:lnTo>
                <a:lnTo>
                  <a:pt x="1689006" y="526329"/>
                </a:lnTo>
                <a:cubicBezTo>
                  <a:pt x="1689006" y="521653"/>
                  <a:pt x="1686488" y="518416"/>
                  <a:pt x="1681453" y="516618"/>
                </a:cubicBezTo>
                <a:lnTo>
                  <a:pt x="1679295" y="511223"/>
                </a:lnTo>
                <a:lnTo>
                  <a:pt x="1680374" y="504749"/>
                </a:lnTo>
                <a:cubicBezTo>
                  <a:pt x="1672461" y="497196"/>
                  <a:pt x="1668504" y="492160"/>
                  <a:pt x="1668504" y="489642"/>
                </a:cubicBezTo>
                <a:lnTo>
                  <a:pt x="1666347" y="491801"/>
                </a:lnTo>
                <a:lnTo>
                  <a:pt x="1666347" y="504749"/>
                </a:lnTo>
                <a:lnTo>
                  <a:pt x="1668504" y="507986"/>
                </a:lnTo>
                <a:cubicBezTo>
                  <a:pt x="1668504" y="513021"/>
                  <a:pt x="1667785" y="516977"/>
                  <a:pt x="1666347" y="519855"/>
                </a:cubicBezTo>
                <a:lnTo>
                  <a:pt x="1667426" y="523092"/>
                </a:lnTo>
                <a:lnTo>
                  <a:pt x="1665268" y="537119"/>
                </a:lnTo>
                <a:lnTo>
                  <a:pt x="1666347" y="541435"/>
                </a:lnTo>
                <a:lnTo>
                  <a:pt x="1666347" y="548988"/>
                </a:lnTo>
                <a:cubicBezTo>
                  <a:pt x="1669224" y="548988"/>
                  <a:pt x="1670662" y="551865"/>
                  <a:pt x="1670662" y="557620"/>
                </a:cubicBezTo>
                <a:lnTo>
                  <a:pt x="1669583" y="575963"/>
                </a:lnTo>
                <a:lnTo>
                  <a:pt x="1665268" y="579200"/>
                </a:lnTo>
                <a:lnTo>
                  <a:pt x="1655557" y="577042"/>
                </a:lnTo>
                <a:lnTo>
                  <a:pt x="1649082" y="579200"/>
                </a:lnTo>
                <a:lnTo>
                  <a:pt x="1645846" y="579200"/>
                </a:lnTo>
                <a:cubicBezTo>
                  <a:pt x="1643688" y="579200"/>
                  <a:pt x="1640451" y="577761"/>
                  <a:pt x="1636134" y="574884"/>
                </a:cubicBezTo>
                <a:lnTo>
                  <a:pt x="1631818" y="579200"/>
                </a:lnTo>
                <a:lnTo>
                  <a:pt x="1630739" y="579200"/>
                </a:lnTo>
                <a:cubicBezTo>
                  <a:pt x="1627681" y="579200"/>
                  <a:pt x="1622647" y="575603"/>
                  <a:pt x="1615633" y="568410"/>
                </a:cubicBezTo>
                <a:lnTo>
                  <a:pt x="1615633" y="561936"/>
                </a:lnTo>
                <a:lnTo>
                  <a:pt x="1617791" y="555462"/>
                </a:lnTo>
                <a:cubicBezTo>
                  <a:pt x="1614554" y="554023"/>
                  <a:pt x="1612755" y="552584"/>
                  <a:pt x="1612396" y="551146"/>
                </a:cubicBezTo>
                <a:lnTo>
                  <a:pt x="1615633" y="546830"/>
                </a:lnTo>
                <a:cubicBezTo>
                  <a:pt x="1613475" y="544132"/>
                  <a:pt x="1612396" y="541615"/>
                  <a:pt x="1612396" y="539277"/>
                </a:cubicBezTo>
                <a:cubicBezTo>
                  <a:pt x="1614913" y="529925"/>
                  <a:pt x="1616712" y="525250"/>
                  <a:pt x="1617791" y="525250"/>
                </a:cubicBezTo>
                <a:lnTo>
                  <a:pt x="1626424" y="525250"/>
                </a:lnTo>
                <a:lnTo>
                  <a:pt x="1626424" y="524171"/>
                </a:lnTo>
                <a:cubicBezTo>
                  <a:pt x="1621388" y="524171"/>
                  <a:pt x="1618870" y="522732"/>
                  <a:pt x="1618870" y="519855"/>
                </a:cubicBezTo>
                <a:lnTo>
                  <a:pt x="1618870" y="517697"/>
                </a:lnTo>
                <a:lnTo>
                  <a:pt x="1610239" y="522013"/>
                </a:lnTo>
                <a:lnTo>
                  <a:pt x="1609137" y="520981"/>
                </a:lnTo>
                <a:lnTo>
                  <a:pt x="1605923" y="527947"/>
                </a:lnTo>
                <a:cubicBezTo>
                  <a:pt x="1603765" y="529925"/>
                  <a:pt x="1600528" y="531544"/>
                  <a:pt x="1596211" y="532803"/>
                </a:cubicBezTo>
                <a:cubicBezTo>
                  <a:pt x="1596211" y="535680"/>
                  <a:pt x="1591536" y="537838"/>
                  <a:pt x="1582184" y="539277"/>
                </a:cubicBezTo>
                <a:cubicBezTo>
                  <a:pt x="1579846" y="545751"/>
                  <a:pt x="1575530" y="548988"/>
                  <a:pt x="1569235" y="548988"/>
                </a:cubicBezTo>
                <a:lnTo>
                  <a:pt x="1563840" y="547909"/>
                </a:lnTo>
                <a:cubicBezTo>
                  <a:pt x="1563840" y="555821"/>
                  <a:pt x="1558805" y="559778"/>
                  <a:pt x="1548736" y="559778"/>
                </a:cubicBezTo>
                <a:lnTo>
                  <a:pt x="1523917" y="567331"/>
                </a:lnTo>
                <a:lnTo>
                  <a:pt x="1521759" y="563015"/>
                </a:lnTo>
                <a:cubicBezTo>
                  <a:pt x="1521759" y="561576"/>
                  <a:pt x="1526795" y="557260"/>
                  <a:pt x="1536866" y="550067"/>
                </a:cubicBezTo>
                <a:cubicBezTo>
                  <a:pt x="1547116" y="543233"/>
                  <a:pt x="1557187" y="535320"/>
                  <a:pt x="1567077" y="526329"/>
                </a:cubicBezTo>
                <a:lnTo>
                  <a:pt x="1569235" y="526329"/>
                </a:lnTo>
                <a:lnTo>
                  <a:pt x="1567077" y="524171"/>
                </a:lnTo>
                <a:cubicBezTo>
                  <a:pt x="1567259" y="522193"/>
                  <a:pt x="1571574" y="517517"/>
                  <a:pt x="1580026" y="510144"/>
                </a:cubicBezTo>
                <a:lnTo>
                  <a:pt x="1584343" y="503670"/>
                </a:lnTo>
                <a:lnTo>
                  <a:pt x="1583263" y="495038"/>
                </a:lnTo>
                <a:cubicBezTo>
                  <a:pt x="1594053" y="487305"/>
                  <a:pt x="1599449" y="480111"/>
                  <a:pt x="1599449" y="473457"/>
                </a:cubicBezTo>
                <a:cubicBezTo>
                  <a:pt x="1600706" y="473457"/>
                  <a:pt x="1602505" y="469501"/>
                  <a:pt x="1604844" y="461588"/>
                </a:cubicBezTo>
                <a:lnTo>
                  <a:pt x="1603765" y="460509"/>
                </a:lnTo>
                <a:lnTo>
                  <a:pt x="1595132" y="460509"/>
                </a:lnTo>
                <a:lnTo>
                  <a:pt x="1583263" y="458351"/>
                </a:lnTo>
                <a:lnTo>
                  <a:pt x="1572472" y="458351"/>
                </a:lnTo>
                <a:lnTo>
                  <a:pt x="1562762" y="461588"/>
                </a:lnTo>
                <a:cubicBezTo>
                  <a:pt x="1533989" y="460330"/>
                  <a:pt x="1519601" y="458531"/>
                  <a:pt x="1519601" y="456193"/>
                </a:cubicBezTo>
                <a:lnTo>
                  <a:pt x="1519601" y="452956"/>
                </a:lnTo>
                <a:lnTo>
                  <a:pt x="1522839" y="449719"/>
                </a:lnTo>
                <a:lnTo>
                  <a:pt x="1540103" y="449719"/>
                </a:lnTo>
                <a:cubicBezTo>
                  <a:pt x="1545138" y="449899"/>
                  <a:pt x="1547656" y="450619"/>
                  <a:pt x="1547656" y="451877"/>
                </a:cubicBezTo>
                <a:cubicBezTo>
                  <a:pt x="1551972" y="449000"/>
                  <a:pt x="1555209" y="447561"/>
                  <a:pt x="1557367" y="447561"/>
                </a:cubicBezTo>
                <a:lnTo>
                  <a:pt x="1562762" y="450798"/>
                </a:lnTo>
                <a:lnTo>
                  <a:pt x="1563840" y="449719"/>
                </a:lnTo>
                <a:lnTo>
                  <a:pt x="1592974" y="449719"/>
                </a:lnTo>
                <a:cubicBezTo>
                  <a:pt x="1595672" y="447561"/>
                  <a:pt x="1598189" y="446482"/>
                  <a:pt x="1600528" y="446482"/>
                </a:cubicBezTo>
                <a:lnTo>
                  <a:pt x="1608081" y="446482"/>
                </a:lnTo>
                <a:lnTo>
                  <a:pt x="1618870" y="449719"/>
                </a:lnTo>
                <a:lnTo>
                  <a:pt x="1619950" y="449719"/>
                </a:lnTo>
                <a:lnTo>
                  <a:pt x="1619950" y="448640"/>
                </a:lnTo>
                <a:lnTo>
                  <a:pt x="1618870" y="447561"/>
                </a:lnTo>
                <a:lnTo>
                  <a:pt x="1618870" y="446482"/>
                </a:lnTo>
                <a:lnTo>
                  <a:pt x="1619950" y="442166"/>
                </a:lnTo>
                <a:lnTo>
                  <a:pt x="1616712" y="442166"/>
                </a:lnTo>
                <a:lnTo>
                  <a:pt x="1616712" y="436771"/>
                </a:lnTo>
                <a:lnTo>
                  <a:pt x="1618870" y="433534"/>
                </a:lnTo>
                <a:lnTo>
                  <a:pt x="1618870" y="430297"/>
                </a:lnTo>
                <a:cubicBezTo>
                  <a:pt x="1617432" y="428859"/>
                  <a:pt x="1616352" y="424183"/>
                  <a:pt x="1615633" y="416270"/>
                </a:cubicBezTo>
                <a:lnTo>
                  <a:pt x="1617791" y="411954"/>
                </a:lnTo>
                <a:lnTo>
                  <a:pt x="1615633" y="409796"/>
                </a:lnTo>
                <a:cubicBezTo>
                  <a:pt x="1615633" y="408178"/>
                  <a:pt x="1617432" y="407099"/>
                  <a:pt x="1621028" y="406559"/>
                </a:cubicBezTo>
                <a:lnTo>
                  <a:pt x="1621028" y="405480"/>
                </a:lnTo>
                <a:cubicBezTo>
                  <a:pt x="1618150" y="405480"/>
                  <a:pt x="1616712" y="404761"/>
                  <a:pt x="1616712" y="403322"/>
                </a:cubicBezTo>
                <a:lnTo>
                  <a:pt x="1616712" y="402243"/>
                </a:lnTo>
                <a:lnTo>
                  <a:pt x="1622108" y="395769"/>
                </a:lnTo>
                <a:lnTo>
                  <a:pt x="1622108" y="394690"/>
                </a:lnTo>
                <a:cubicBezTo>
                  <a:pt x="1616352" y="394690"/>
                  <a:pt x="1613475" y="393611"/>
                  <a:pt x="1613475" y="391453"/>
                </a:cubicBezTo>
                <a:lnTo>
                  <a:pt x="1616712" y="387137"/>
                </a:lnTo>
                <a:lnTo>
                  <a:pt x="1615633" y="383900"/>
                </a:lnTo>
                <a:lnTo>
                  <a:pt x="1623186" y="375268"/>
                </a:lnTo>
                <a:cubicBezTo>
                  <a:pt x="1620669" y="375268"/>
                  <a:pt x="1617791" y="373829"/>
                  <a:pt x="1614554" y="370952"/>
                </a:cubicBezTo>
                <a:lnTo>
                  <a:pt x="1613475" y="370952"/>
                </a:lnTo>
                <a:lnTo>
                  <a:pt x="1608081" y="372031"/>
                </a:lnTo>
                <a:cubicBezTo>
                  <a:pt x="1596211" y="369873"/>
                  <a:pt x="1589377" y="368075"/>
                  <a:pt x="1587580" y="366636"/>
                </a:cubicBezTo>
                <a:cubicBezTo>
                  <a:pt x="1578227" y="369513"/>
                  <a:pt x="1568157" y="370952"/>
                  <a:pt x="1557367" y="370952"/>
                </a:cubicBezTo>
                <a:lnTo>
                  <a:pt x="1550893" y="366636"/>
                </a:lnTo>
                <a:lnTo>
                  <a:pt x="1549814" y="366636"/>
                </a:lnTo>
                <a:lnTo>
                  <a:pt x="1544418" y="370952"/>
                </a:lnTo>
                <a:lnTo>
                  <a:pt x="1534708" y="370952"/>
                </a:lnTo>
                <a:cubicBezTo>
                  <a:pt x="1531830" y="369693"/>
                  <a:pt x="1530392" y="367176"/>
                  <a:pt x="1530392" y="363399"/>
                </a:cubicBezTo>
                <a:cubicBezTo>
                  <a:pt x="1532190" y="359802"/>
                  <a:pt x="1535067" y="358004"/>
                  <a:pt x="1539023" y="358004"/>
                </a:cubicBezTo>
                <a:lnTo>
                  <a:pt x="1555209" y="360162"/>
                </a:lnTo>
                <a:lnTo>
                  <a:pt x="1560604" y="359083"/>
                </a:lnTo>
                <a:lnTo>
                  <a:pt x="1562762" y="361241"/>
                </a:lnTo>
                <a:lnTo>
                  <a:pt x="1564919" y="359083"/>
                </a:lnTo>
                <a:lnTo>
                  <a:pt x="1577868" y="360162"/>
                </a:lnTo>
                <a:lnTo>
                  <a:pt x="1587580" y="358004"/>
                </a:lnTo>
                <a:lnTo>
                  <a:pt x="1591895" y="358004"/>
                </a:lnTo>
                <a:lnTo>
                  <a:pt x="1598369" y="359083"/>
                </a:lnTo>
                <a:lnTo>
                  <a:pt x="1603765" y="358004"/>
                </a:lnTo>
                <a:lnTo>
                  <a:pt x="1610239" y="360162"/>
                </a:lnTo>
                <a:cubicBezTo>
                  <a:pt x="1614733" y="360162"/>
                  <a:pt x="1617973" y="358364"/>
                  <a:pt x="1619950" y="354767"/>
                </a:cubicBezTo>
                <a:lnTo>
                  <a:pt x="1619950" y="353688"/>
                </a:lnTo>
                <a:cubicBezTo>
                  <a:pt x="1617072" y="349911"/>
                  <a:pt x="1615633" y="345955"/>
                  <a:pt x="1615633" y="341819"/>
                </a:cubicBezTo>
                <a:lnTo>
                  <a:pt x="1619950" y="335345"/>
                </a:lnTo>
                <a:lnTo>
                  <a:pt x="1619950" y="333187"/>
                </a:lnTo>
                <a:cubicBezTo>
                  <a:pt x="1617072" y="330130"/>
                  <a:pt x="1615633" y="325814"/>
                  <a:pt x="1615633" y="320239"/>
                </a:cubicBezTo>
                <a:cubicBezTo>
                  <a:pt x="1617973" y="314484"/>
                  <a:pt x="1622288" y="311607"/>
                  <a:pt x="1628582" y="311607"/>
                </a:cubicBezTo>
                <a:close/>
                <a:moveTo>
                  <a:pt x="4179205" y="311412"/>
                </a:moveTo>
                <a:lnTo>
                  <a:pt x="4182433" y="311412"/>
                </a:lnTo>
                <a:lnTo>
                  <a:pt x="4187642" y="316488"/>
                </a:lnTo>
                <a:lnTo>
                  <a:pt x="4195784" y="314453"/>
                </a:lnTo>
                <a:lnTo>
                  <a:pt x="4198142" y="314453"/>
                </a:lnTo>
                <a:lnTo>
                  <a:pt x="4203432" y="318552"/>
                </a:lnTo>
                <a:lnTo>
                  <a:pt x="4203744" y="318552"/>
                </a:lnTo>
                <a:lnTo>
                  <a:pt x="4207975" y="315511"/>
                </a:lnTo>
                <a:lnTo>
                  <a:pt x="4225168" y="315511"/>
                </a:lnTo>
                <a:cubicBezTo>
                  <a:pt x="4228111" y="315659"/>
                  <a:pt x="4230318" y="315898"/>
                  <a:pt x="4231789" y="316228"/>
                </a:cubicBezTo>
                <a:lnTo>
                  <a:pt x="4232383" y="316569"/>
                </a:lnTo>
                <a:lnTo>
                  <a:pt x="4233748" y="316569"/>
                </a:lnTo>
                <a:cubicBezTo>
                  <a:pt x="4239650" y="318726"/>
                  <a:pt x="4242906" y="321257"/>
                  <a:pt x="4243517" y="324162"/>
                </a:cubicBezTo>
                <a:lnTo>
                  <a:pt x="4243517" y="327466"/>
                </a:lnTo>
                <a:cubicBezTo>
                  <a:pt x="4243517" y="331744"/>
                  <a:pt x="4239286" y="334519"/>
                  <a:pt x="4230822" y="335791"/>
                </a:cubicBezTo>
                <a:lnTo>
                  <a:pt x="4231874" y="338604"/>
                </a:lnTo>
                <a:lnTo>
                  <a:pt x="4229764" y="360111"/>
                </a:lnTo>
                <a:lnTo>
                  <a:pt x="4229764" y="362245"/>
                </a:lnTo>
                <a:cubicBezTo>
                  <a:pt x="4229764" y="362512"/>
                  <a:pt x="4231706" y="362979"/>
                  <a:pt x="4235591" y="363647"/>
                </a:cubicBezTo>
                <a:lnTo>
                  <a:pt x="4238057" y="363647"/>
                </a:lnTo>
                <a:cubicBezTo>
                  <a:pt x="4241624" y="362332"/>
                  <a:pt x="4243408" y="359484"/>
                  <a:pt x="4243408" y="355103"/>
                </a:cubicBezTo>
                <a:cubicBezTo>
                  <a:pt x="4243408" y="351278"/>
                  <a:pt x="4245627" y="349365"/>
                  <a:pt x="4250065" y="349365"/>
                </a:cubicBezTo>
                <a:lnTo>
                  <a:pt x="4252778" y="353247"/>
                </a:lnTo>
                <a:lnTo>
                  <a:pt x="4251871" y="345938"/>
                </a:lnTo>
                <a:lnTo>
                  <a:pt x="4260863" y="337066"/>
                </a:lnTo>
                <a:lnTo>
                  <a:pt x="4265668" y="337066"/>
                </a:lnTo>
                <a:cubicBezTo>
                  <a:pt x="4270416" y="339117"/>
                  <a:pt x="4276035" y="344231"/>
                  <a:pt x="4282526" y="352406"/>
                </a:cubicBezTo>
                <a:cubicBezTo>
                  <a:pt x="4286245" y="352406"/>
                  <a:pt x="4290962" y="356111"/>
                  <a:pt x="4296677" y="363520"/>
                </a:cubicBezTo>
                <a:lnTo>
                  <a:pt x="4296677" y="367442"/>
                </a:lnTo>
                <a:lnTo>
                  <a:pt x="4290846" y="373274"/>
                </a:lnTo>
                <a:lnTo>
                  <a:pt x="4250084" y="373274"/>
                </a:lnTo>
                <a:lnTo>
                  <a:pt x="4238790" y="372216"/>
                </a:lnTo>
                <a:lnTo>
                  <a:pt x="4230107" y="374527"/>
                </a:lnTo>
                <a:lnTo>
                  <a:pt x="4232938" y="379538"/>
                </a:lnTo>
                <a:cubicBezTo>
                  <a:pt x="4233644" y="381256"/>
                  <a:pt x="4233996" y="382818"/>
                  <a:pt x="4233996" y="384224"/>
                </a:cubicBezTo>
                <a:lnTo>
                  <a:pt x="4229764" y="397583"/>
                </a:lnTo>
                <a:lnTo>
                  <a:pt x="4229764" y="406781"/>
                </a:lnTo>
                <a:lnTo>
                  <a:pt x="4226590" y="414031"/>
                </a:lnTo>
                <a:cubicBezTo>
                  <a:pt x="4228707" y="414031"/>
                  <a:pt x="4229764" y="415398"/>
                  <a:pt x="4229764" y="418130"/>
                </a:cubicBezTo>
                <a:lnTo>
                  <a:pt x="4230582" y="418130"/>
                </a:lnTo>
                <a:cubicBezTo>
                  <a:pt x="4230582" y="417066"/>
                  <a:pt x="4231640" y="415908"/>
                  <a:pt x="4233756" y="414655"/>
                </a:cubicBezTo>
                <a:lnTo>
                  <a:pt x="4231640" y="409968"/>
                </a:lnTo>
                <a:lnTo>
                  <a:pt x="4231640" y="407854"/>
                </a:lnTo>
                <a:cubicBezTo>
                  <a:pt x="4233118" y="404898"/>
                  <a:pt x="4239494" y="400433"/>
                  <a:pt x="4250767" y="394459"/>
                </a:cubicBezTo>
                <a:cubicBezTo>
                  <a:pt x="4262242" y="394459"/>
                  <a:pt x="4267980" y="398444"/>
                  <a:pt x="4267980" y="406413"/>
                </a:cubicBezTo>
                <a:cubicBezTo>
                  <a:pt x="4267980" y="406779"/>
                  <a:pt x="4272974" y="409521"/>
                  <a:pt x="4282960" y="414638"/>
                </a:cubicBezTo>
                <a:cubicBezTo>
                  <a:pt x="4287168" y="419897"/>
                  <a:pt x="4289272" y="424354"/>
                  <a:pt x="4289272" y="428010"/>
                </a:cubicBezTo>
                <a:lnTo>
                  <a:pt x="4285557" y="431725"/>
                </a:lnTo>
                <a:lnTo>
                  <a:pt x="4280840" y="431725"/>
                </a:lnTo>
                <a:lnTo>
                  <a:pt x="4277666" y="427624"/>
                </a:lnTo>
                <a:lnTo>
                  <a:pt x="4274221" y="427624"/>
                </a:lnTo>
                <a:lnTo>
                  <a:pt x="4274221" y="426566"/>
                </a:lnTo>
                <a:lnTo>
                  <a:pt x="4265532" y="429609"/>
                </a:lnTo>
                <a:lnTo>
                  <a:pt x="4259460" y="429609"/>
                </a:lnTo>
                <a:lnTo>
                  <a:pt x="4255620" y="428682"/>
                </a:lnTo>
                <a:lnTo>
                  <a:pt x="4250948" y="429609"/>
                </a:lnTo>
                <a:lnTo>
                  <a:pt x="4250045" y="429112"/>
                </a:lnTo>
                <a:lnTo>
                  <a:pt x="4242159" y="430939"/>
                </a:lnTo>
                <a:cubicBezTo>
                  <a:pt x="4239537" y="431744"/>
                  <a:pt x="4237259" y="432667"/>
                  <a:pt x="4235324" y="433708"/>
                </a:cubicBezTo>
                <a:cubicBezTo>
                  <a:pt x="4230893" y="430976"/>
                  <a:pt x="4225979" y="429609"/>
                  <a:pt x="4220584" y="429609"/>
                </a:cubicBezTo>
                <a:lnTo>
                  <a:pt x="4204184" y="429609"/>
                </a:lnTo>
                <a:lnTo>
                  <a:pt x="4200344" y="428682"/>
                </a:lnTo>
                <a:lnTo>
                  <a:pt x="4196505" y="429609"/>
                </a:lnTo>
                <a:lnTo>
                  <a:pt x="4193970" y="429609"/>
                </a:lnTo>
                <a:lnTo>
                  <a:pt x="4193521" y="428682"/>
                </a:lnTo>
                <a:cubicBezTo>
                  <a:pt x="4191458" y="430006"/>
                  <a:pt x="4187740" y="430667"/>
                  <a:pt x="4182366" y="430667"/>
                </a:cubicBezTo>
                <a:lnTo>
                  <a:pt x="4169481" y="430667"/>
                </a:lnTo>
                <a:lnTo>
                  <a:pt x="4163667" y="425032"/>
                </a:lnTo>
                <a:lnTo>
                  <a:pt x="4163667" y="421662"/>
                </a:lnTo>
                <a:lnTo>
                  <a:pt x="4167669" y="418130"/>
                </a:lnTo>
                <a:lnTo>
                  <a:pt x="4172957" y="419066"/>
                </a:lnTo>
                <a:cubicBezTo>
                  <a:pt x="4177431" y="418761"/>
                  <a:pt x="4179668" y="417923"/>
                  <a:pt x="4179668" y="416552"/>
                </a:cubicBezTo>
                <a:lnTo>
                  <a:pt x="4174246" y="408350"/>
                </a:lnTo>
                <a:lnTo>
                  <a:pt x="4174246" y="406413"/>
                </a:lnTo>
                <a:cubicBezTo>
                  <a:pt x="4174246" y="402914"/>
                  <a:pt x="4176406" y="399264"/>
                  <a:pt x="4180726" y="395460"/>
                </a:cubicBezTo>
                <a:lnTo>
                  <a:pt x="4176362" y="383048"/>
                </a:lnTo>
                <a:lnTo>
                  <a:pt x="4178419" y="373454"/>
                </a:lnTo>
                <a:lnTo>
                  <a:pt x="4173763" y="374199"/>
                </a:lnTo>
                <a:lnTo>
                  <a:pt x="4169633" y="373274"/>
                </a:lnTo>
                <a:lnTo>
                  <a:pt x="4166714" y="374199"/>
                </a:lnTo>
                <a:lnTo>
                  <a:pt x="4151385" y="373274"/>
                </a:lnTo>
                <a:lnTo>
                  <a:pt x="4135429" y="373274"/>
                </a:lnTo>
                <a:lnTo>
                  <a:pt x="4131796" y="369640"/>
                </a:lnTo>
                <a:lnTo>
                  <a:pt x="4131796" y="365095"/>
                </a:lnTo>
                <a:lnTo>
                  <a:pt x="4132854" y="364169"/>
                </a:lnTo>
                <a:lnTo>
                  <a:pt x="4132854" y="361776"/>
                </a:lnTo>
                <a:lnTo>
                  <a:pt x="4176320" y="360606"/>
                </a:lnTo>
                <a:lnTo>
                  <a:pt x="4181321" y="360606"/>
                </a:lnTo>
                <a:lnTo>
                  <a:pt x="4181784" y="360530"/>
                </a:lnTo>
                <a:lnTo>
                  <a:pt x="4177553" y="347422"/>
                </a:lnTo>
                <a:cubicBezTo>
                  <a:pt x="4177553" y="343970"/>
                  <a:pt x="4177729" y="341381"/>
                  <a:pt x="4178082" y="339655"/>
                </a:cubicBezTo>
                <a:lnTo>
                  <a:pt x="4178611" y="338792"/>
                </a:lnTo>
                <a:lnTo>
                  <a:pt x="4178611" y="329450"/>
                </a:lnTo>
                <a:cubicBezTo>
                  <a:pt x="4178611" y="327936"/>
                  <a:pt x="4177509" y="325901"/>
                  <a:pt x="4175304" y="323344"/>
                </a:cubicBezTo>
                <a:lnTo>
                  <a:pt x="4175304" y="314849"/>
                </a:lnTo>
                <a:close/>
                <a:moveTo>
                  <a:pt x="9216139" y="311282"/>
                </a:moveTo>
                <a:lnTo>
                  <a:pt x="9216139" y="314561"/>
                </a:lnTo>
                <a:lnTo>
                  <a:pt x="9219553" y="314561"/>
                </a:lnTo>
                <a:lnTo>
                  <a:pt x="9219553" y="311282"/>
                </a:lnTo>
                <a:close/>
                <a:moveTo>
                  <a:pt x="5741057" y="310934"/>
                </a:moveTo>
                <a:cubicBezTo>
                  <a:pt x="5748341" y="313452"/>
                  <a:pt x="5752702" y="316015"/>
                  <a:pt x="5754140" y="318622"/>
                </a:cubicBezTo>
                <a:cubicBezTo>
                  <a:pt x="5757108" y="318622"/>
                  <a:pt x="5765110" y="324062"/>
                  <a:pt x="5778148" y="334942"/>
                </a:cubicBezTo>
                <a:lnTo>
                  <a:pt x="5778148" y="336021"/>
                </a:lnTo>
                <a:lnTo>
                  <a:pt x="5774911" y="340472"/>
                </a:lnTo>
                <a:lnTo>
                  <a:pt x="5774911" y="341551"/>
                </a:lnTo>
                <a:lnTo>
                  <a:pt x="5778148" y="341551"/>
                </a:lnTo>
                <a:lnTo>
                  <a:pt x="5781520" y="339258"/>
                </a:lnTo>
                <a:lnTo>
                  <a:pt x="5782599" y="339258"/>
                </a:lnTo>
                <a:cubicBezTo>
                  <a:pt x="5785297" y="340967"/>
                  <a:pt x="5787815" y="343889"/>
                  <a:pt x="5790152" y="348025"/>
                </a:cubicBezTo>
                <a:lnTo>
                  <a:pt x="5790152" y="349104"/>
                </a:lnTo>
                <a:cubicBezTo>
                  <a:pt x="5781250" y="357646"/>
                  <a:pt x="5769966" y="363851"/>
                  <a:pt x="5756298" y="367717"/>
                </a:cubicBezTo>
                <a:cubicBezTo>
                  <a:pt x="5756298" y="369336"/>
                  <a:pt x="5751218" y="371853"/>
                  <a:pt x="5741057" y="375270"/>
                </a:cubicBezTo>
                <a:lnTo>
                  <a:pt x="5739978" y="375270"/>
                </a:lnTo>
                <a:lnTo>
                  <a:pt x="5736741" y="373112"/>
                </a:lnTo>
                <a:lnTo>
                  <a:pt x="5734583" y="373112"/>
                </a:lnTo>
                <a:cubicBezTo>
                  <a:pt x="5734583" y="378957"/>
                  <a:pt x="5731661" y="382598"/>
                  <a:pt x="5725817" y="384037"/>
                </a:cubicBezTo>
                <a:cubicBezTo>
                  <a:pt x="5713408" y="390241"/>
                  <a:pt x="5707204" y="394962"/>
                  <a:pt x="5707204" y="398199"/>
                </a:cubicBezTo>
                <a:lnTo>
                  <a:pt x="5700730" y="414653"/>
                </a:lnTo>
                <a:cubicBezTo>
                  <a:pt x="5700730" y="418250"/>
                  <a:pt x="5699966" y="420048"/>
                  <a:pt x="5698437" y="420048"/>
                </a:cubicBezTo>
                <a:lnTo>
                  <a:pt x="5699651" y="430974"/>
                </a:lnTo>
                <a:lnTo>
                  <a:pt x="5699651" y="432053"/>
                </a:lnTo>
                <a:lnTo>
                  <a:pt x="5697358" y="444057"/>
                </a:lnTo>
                <a:lnTo>
                  <a:pt x="5698437" y="452824"/>
                </a:lnTo>
                <a:lnTo>
                  <a:pt x="5697358" y="459432"/>
                </a:lnTo>
                <a:cubicBezTo>
                  <a:pt x="5697897" y="465187"/>
                  <a:pt x="5698662" y="468064"/>
                  <a:pt x="5699651" y="468064"/>
                </a:cubicBezTo>
                <a:lnTo>
                  <a:pt x="5698437" y="478989"/>
                </a:lnTo>
                <a:lnTo>
                  <a:pt x="5698437" y="489914"/>
                </a:lnTo>
                <a:lnTo>
                  <a:pt x="5699651" y="516215"/>
                </a:lnTo>
                <a:lnTo>
                  <a:pt x="5697358" y="527005"/>
                </a:lnTo>
                <a:lnTo>
                  <a:pt x="5698437" y="530377"/>
                </a:lnTo>
                <a:lnTo>
                  <a:pt x="5690884" y="560859"/>
                </a:lnTo>
                <a:cubicBezTo>
                  <a:pt x="5681982" y="571828"/>
                  <a:pt x="5674699" y="577313"/>
                  <a:pt x="5669034" y="577313"/>
                </a:cubicBezTo>
                <a:lnTo>
                  <a:pt x="5667955" y="577313"/>
                </a:lnTo>
                <a:lnTo>
                  <a:pt x="5661346" y="575155"/>
                </a:lnTo>
                <a:lnTo>
                  <a:pt x="5648263" y="580550"/>
                </a:lnTo>
                <a:cubicBezTo>
                  <a:pt x="5638642" y="580550"/>
                  <a:pt x="5632123" y="572188"/>
                  <a:pt x="5628706" y="555464"/>
                </a:cubicBezTo>
                <a:cubicBezTo>
                  <a:pt x="5627537" y="555464"/>
                  <a:pt x="5626413" y="552541"/>
                  <a:pt x="5625334" y="546697"/>
                </a:cubicBezTo>
                <a:cubicBezTo>
                  <a:pt x="5621738" y="546697"/>
                  <a:pt x="5619939" y="545618"/>
                  <a:pt x="5619939" y="543460"/>
                </a:cubicBezTo>
                <a:lnTo>
                  <a:pt x="5621018" y="540223"/>
                </a:lnTo>
                <a:lnTo>
                  <a:pt x="5619939" y="540223"/>
                </a:lnTo>
                <a:lnTo>
                  <a:pt x="5614409" y="541302"/>
                </a:lnTo>
                <a:cubicBezTo>
                  <a:pt x="5610633" y="536176"/>
                  <a:pt x="5604474" y="533614"/>
                  <a:pt x="5595931" y="533614"/>
                </a:cubicBezTo>
                <a:lnTo>
                  <a:pt x="5588244" y="527005"/>
                </a:lnTo>
                <a:lnTo>
                  <a:pt x="5588244" y="522689"/>
                </a:lnTo>
                <a:lnTo>
                  <a:pt x="5590402" y="520531"/>
                </a:lnTo>
                <a:lnTo>
                  <a:pt x="5597010" y="520531"/>
                </a:lnTo>
                <a:lnTo>
                  <a:pt x="5624255" y="516215"/>
                </a:lnTo>
                <a:lnTo>
                  <a:pt x="5641789" y="516215"/>
                </a:lnTo>
                <a:cubicBezTo>
                  <a:pt x="5643228" y="515765"/>
                  <a:pt x="5644667" y="513922"/>
                  <a:pt x="5646105" y="510685"/>
                </a:cubicBezTo>
                <a:lnTo>
                  <a:pt x="5645026" y="501918"/>
                </a:lnTo>
                <a:lnTo>
                  <a:pt x="5648263" y="494365"/>
                </a:lnTo>
                <a:lnTo>
                  <a:pt x="5646105" y="490993"/>
                </a:lnTo>
                <a:lnTo>
                  <a:pt x="5646105" y="486677"/>
                </a:lnTo>
                <a:cubicBezTo>
                  <a:pt x="5646105" y="485059"/>
                  <a:pt x="5648668" y="483620"/>
                  <a:pt x="5653793" y="482361"/>
                </a:cubicBezTo>
                <a:lnTo>
                  <a:pt x="5653793" y="481282"/>
                </a:lnTo>
                <a:cubicBezTo>
                  <a:pt x="5648668" y="481282"/>
                  <a:pt x="5646105" y="480158"/>
                  <a:pt x="5646105" y="477910"/>
                </a:cubicBezTo>
                <a:lnTo>
                  <a:pt x="5646105" y="476831"/>
                </a:lnTo>
                <a:lnTo>
                  <a:pt x="5647184" y="475752"/>
                </a:lnTo>
                <a:lnTo>
                  <a:pt x="5646105" y="472515"/>
                </a:lnTo>
                <a:lnTo>
                  <a:pt x="5647184" y="460511"/>
                </a:lnTo>
                <a:lnTo>
                  <a:pt x="5646105" y="445136"/>
                </a:lnTo>
                <a:lnTo>
                  <a:pt x="5646105" y="442978"/>
                </a:lnTo>
                <a:lnTo>
                  <a:pt x="5648263" y="434346"/>
                </a:lnTo>
                <a:lnTo>
                  <a:pt x="5646105" y="430974"/>
                </a:lnTo>
                <a:lnTo>
                  <a:pt x="5647184" y="425579"/>
                </a:lnTo>
                <a:lnTo>
                  <a:pt x="5646105" y="421128"/>
                </a:lnTo>
                <a:lnTo>
                  <a:pt x="5648263" y="414653"/>
                </a:lnTo>
                <a:lnTo>
                  <a:pt x="5648263" y="411417"/>
                </a:lnTo>
                <a:cubicBezTo>
                  <a:pt x="5642419" y="405572"/>
                  <a:pt x="5639496" y="400087"/>
                  <a:pt x="5639496" y="394962"/>
                </a:cubicBezTo>
                <a:lnTo>
                  <a:pt x="5639496" y="393882"/>
                </a:lnTo>
                <a:lnTo>
                  <a:pt x="5642868" y="390646"/>
                </a:lnTo>
                <a:lnTo>
                  <a:pt x="5645026" y="390646"/>
                </a:lnTo>
                <a:lnTo>
                  <a:pt x="5649342" y="393882"/>
                </a:lnTo>
                <a:cubicBezTo>
                  <a:pt x="5654647" y="390286"/>
                  <a:pt x="5658289" y="388488"/>
                  <a:pt x="5660267" y="388488"/>
                </a:cubicBezTo>
                <a:lnTo>
                  <a:pt x="5665797" y="391725"/>
                </a:lnTo>
                <a:lnTo>
                  <a:pt x="5670113" y="391725"/>
                </a:lnTo>
                <a:lnTo>
                  <a:pt x="5677801" y="389567"/>
                </a:lnTo>
                <a:lnTo>
                  <a:pt x="5687647" y="390646"/>
                </a:lnTo>
                <a:cubicBezTo>
                  <a:pt x="5697987" y="375000"/>
                  <a:pt x="5706350" y="364435"/>
                  <a:pt x="5712734" y="358950"/>
                </a:cubicBezTo>
                <a:cubicBezTo>
                  <a:pt x="5717050" y="354634"/>
                  <a:pt x="5719208" y="348070"/>
                  <a:pt x="5719208" y="339258"/>
                </a:cubicBezTo>
                <a:lnTo>
                  <a:pt x="5718129" y="339258"/>
                </a:lnTo>
                <a:cubicBezTo>
                  <a:pt x="5704282" y="338539"/>
                  <a:pt x="5697358" y="337100"/>
                  <a:pt x="5697358" y="334942"/>
                </a:cubicBezTo>
                <a:lnTo>
                  <a:pt x="5697358" y="333863"/>
                </a:lnTo>
                <a:lnTo>
                  <a:pt x="5699651" y="331705"/>
                </a:lnTo>
                <a:lnTo>
                  <a:pt x="5706125" y="332784"/>
                </a:lnTo>
                <a:lnTo>
                  <a:pt x="5710576" y="331705"/>
                </a:lnTo>
                <a:lnTo>
                  <a:pt x="5713813" y="334942"/>
                </a:lnTo>
                <a:lnTo>
                  <a:pt x="5714892" y="334942"/>
                </a:lnTo>
                <a:lnTo>
                  <a:pt x="5715971" y="333863"/>
                </a:lnTo>
                <a:lnTo>
                  <a:pt x="5717050" y="333863"/>
                </a:lnTo>
                <a:lnTo>
                  <a:pt x="5715971" y="332784"/>
                </a:lnTo>
                <a:lnTo>
                  <a:pt x="5715971" y="330626"/>
                </a:lnTo>
                <a:cubicBezTo>
                  <a:pt x="5715971" y="328918"/>
                  <a:pt x="5718533" y="327434"/>
                  <a:pt x="5723659" y="326175"/>
                </a:cubicBezTo>
                <a:cubicBezTo>
                  <a:pt x="5728694" y="317453"/>
                  <a:pt x="5734494" y="312373"/>
                  <a:pt x="5741057" y="310934"/>
                </a:cubicBezTo>
                <a:close/>
                <a:moveTo>
                  <a:pt x="5054420" y="310934"/>
                </a:moveTo>
                <a:lnTo>
                  <a:pt x="5057657" y="310934"/>
                </a:lnTo>
                <a:cubicBezTo>
                  <a:pt x="5060894" y="310934"/>
                  <a:pt x="5067099" y="313137"/>
                  <a:pt x="5076270" y="317543"/>
                </a:cubicBezTo>
                <a:cubicBezTo>
                  <a:pt x="5081306" y="317543"/>
                  <a:pt x="5085667" y="320061"/>
                  <a:pt x="5089353" y="325096"/>
                </a:cubicBezTo>
                <a:cubicBezTo>
                  <a:pt x="5102841" y="328063"/>
                  <a:pt x="5115205" y="329906"/>
                  <a:pt x="5126444" y="330626"/>
                </a:cubicBezTo>
                <a:lnTo>
                  <a:pt x="5134132" y="329547"/>
                </a:lnTo>
                <a:lnTo>
                  <a:pt x="5143978" y="330626"/>
                </a:lnTo>
                <a:lnTo>
                  <a:pt x="5150587" y="327389"/>
                </a:lnTo>
                <a:cubicBezTo>
                  <a:pt x="5157870" y="329547"/>
                  <a:pt x="5166232" y="330626"/>
                  <a:pt x="5175674" y="330626"/>
                </a:cubicBezTo>
                <a:lnTo>
                  <a:pt x="5183361" y="329547"/>
                </a:lnTo>
                <a:lnTo>
                  <a:pt x="5184440" y="330626"/>
                </a:lnTo>
                <a:lnTo>
                  <a:pt x="5185519" y="330626"/>
                </a:lnTo>
                <a:lnTo>
                  <a:pt x="5188756" y="328468"/>
                </a:lnTo>
                <a:lnTo>
                  <a:pt x="5201974" y="329547"/>
                </a:lnTo>
                <a:lnTo>
                  <a:pt x="5221531" y="329547"/>
                </a:lnTo>
                <a:lnTo>
                  <a:pt x="5225982" y="330626"/>
                </a:lnTo>
                <a:cubicBezTo>
                  <a:pt x="5227601" y="330626"/>
                  <a:pt x="5235244" y="324422"/>
                  <a:pt x="5248911" y="312013"/>
                </a:cubicBezTo>
                <a:lnTo>
                  <a:pt x="5252148" y="312013"/>
                </a:lnTo>
                <a:cubicBezTo>
                  <a:pt x="5268063" y="317858"/>
                  <a:pt x="5276111" y="321499"/>
                  <a:pt x="5276291" y="322938"/>
                </a:cubicBezTo>
                <a:cubicBezTo>
                  <a:pt x="5276291" y="324556"/>
                  <a:pt x="5279528" y="328558"/>
                  <a:pt x="5286002" y="334942"/>
                </a:cubicBezTo>
                <a:lnTo>
                  <a:pt x="5287216" y="340472"/>
                </a:lnTo>
                <a:lnTo>
                  <a:pt x="5282765" y="344788"/>
                </a:lnTo>
                <a:lnTo>
                  <a:pt x="5283844" y="345867"/>
                </a:lnTo>
                <a:lnTo>
                  <a:pt x="5283844" y="349238"/>
                </a:lnTo>
                <a:lnTo>
                  <a:pt x="5276291" y="356792"/>
                </a:lnTo>
                <a:lnTo>
                  <a:pt x="5277370" y="361242"/>
                </a:lnTo>
                <a:lnTo>
                  <a:pt x="5276291" y="366638"/>
                </a:lnTo>
                <a:lnTo>
                  <a:pt x="5278449" y="378641"/>
                </a:lnTo>
                <a:lnTo>
                  <a:pt x="5275077" y="386329"/>
                </a:lnTo>
                <a:lnTo>
                  <a:pt x="5279528" y="402784"/>
                </a:lnTo>
                <a:lnTo>
                  <a:pt x="5278449" y="410337"/>
                </a:lnTo>
                <a:lnTo>
                  <a:pt x="5278449" y="422341"/>
                </a:lnTo>
                <a:cubicBezTo>
                  <a:pt x="5278449" y="430973"/>
                  <a:pt x="5277730" y="436818"/>
                  <a:pt x="5276291" y="439875"/>
                </a:cubicBezTo>
                <a:lnTo>
                  <a:pt x="5277370" y="449721"/>
                </a:lnTo>
                <a:lnTo>
                  <a:pt x="5277370" y="455251"/>
                </a:lnTo>
                <a:lnTo>
                  <a:pt x="5273998" y="460646"/>
                </a:lnTo>
                <a:cubicBezTo>
                  <a:pt x="5276965" y="462085"/>
                  <a:pt x="5278449" y="463928"/>
                  <a:pt x="5278449" y="466176"/>
                </a:cubicBezTo>
                <a:lnTo>
                  <a:pt x="5276291" y="470492"/>
                </a:lnTo>
                <a:lnTo>
                  <a:pt x="5279528" y="484654"/>
                </a:lnTo>
                <a:lnTo>
                  <a:pt x="5277370" y="501109"/>
                </a:lnTo>
                <a:lnTo>
                  <a:pt x="5279528" y="525116"/>
                </a:lnTo>
                <a:lnTo>
                  <a:pt x="5277370" y="533883"/>
                </a:lnTo>
                <a:lnTo>
                  <a:pt x="5278449" y="545887"/>
                </a:lnTo>
                <a:lnTo>
                  <a:pt x="5278449" y="550338"/>
                </a:lnTo>
                <a:cubicBezTo>
                  <a:pt x="5268918" y="557441"/>
                  <a:pt x="5264152" y="563241"/>
                  <a:pt x="5264152" y="567737"/>
                </a:cubicBezTo>
                <a:cubicBezTo>
                  <a:pt x="5262713" y="569175"/>
                  <a:pt x="5257993" y="570255"/>
                  <a:pt x="5249990" y="570974"/>
                </a:cubicBezTo>
                <a:lnTo>
                  <a:pt x="5248911" y="572188"/>
                </a:lnTo>
                <a:lnTo>
                  <a:pt x="5242302" y="570974"/>
                </a:lnTo>
                <a:lnTo>
                  <a:pt x="5234749" y="576504"/>
                </a:lnTo>
                <a:lnTo>
                  <a:pt x="5233670" y="576504"/>
                </a:lnTo>
                <a:cubicBezTo>
                  <a:pt x="5228365" y="576504"/>
                  <a:pt x="5224319" y="572143"/>
                  <a:pt x="5221531" y="563421"/>
                </a:cubicBezTo>
                <a:cubicBezTo>
                  <a:pt x="5220452" y="563421"/>
                  <a:pt x="5219014" y="559060"/>
                  <a:pt x="5217215" y="550338"/>
                </a:cubicBezTo>
                <a:cubicBezTo>
                  <a:pt x="5215057" y="550338"/>
                  <a:pt x="5213978" y="546292"/>
                  <a:pt x="5213978" y="538199"/>
                </a:cubicBezTo>
                <a:lnTo>
                  <a:pt x="5206290" y="529567"/>
                </a:lnTo>
                <a:cubicBezTo>
                  <a:pt x="5196849" y="526600"/>
                  <a:pt x="5192128" y="524397"/>
                  <a:pt x="5192128" y="522958"/>
                </a:cubicBezTo>
                <a:lnTo>
                  <a:pt x="5192128" y="520800"/>
                </a:lnTo>
                <a:cubicBezTo>
                  <a:pt x="5192848" y="518552"/>
                  <a:pt x="5195006" y="517428"/>
                  <a:pt x="5198602" y="517428"/>
                </a:cubicBezTo>
                <a:lnTo>
                  <a:pt x="5205211" y="517428"/>
                </a:lnTo>
                <a:cubicBezTo>
                  <a:pt x="5208808" y="517608"/>
                  <a:pt x="5210606" y="518373"/>
                  <a:pt x="5210606" y="519721"/>
                </a:cubicBezTo>
                <a:lnTo>
                  <a:pt x="5217215" y="517428"/>
                </a:lnTo>
                <a:lnTo>
                  <a:pt x="5221531" y="518642"/>
                </a:lnTo>
                <a:lnTo>
                  <a:pt x="5223824" y="518642"/>
                </a:lnTo>
                <a:cubicBezTo>
                  <a:pt x="5226522" y="518642"/>
                  <a:pt x="5228320" y="513157"/>
                  <a:pt x="5229219" y="502187"/>
                </a:cubicBezTo>
                <a:cubicBezTo>
                  <a:pt x="5231377" y="502187"/>
                  <a:pt x="5232456" y="497467"/>
                  <a:pt x="5232456" y="488026"/>
                </a:cubicBezTo>
                <a:lnTo>
                  <a:pt x="5228140" y="461185"/>
                </a:lnTo>
                <a:lnTo>
                  <a:pt x="5227061" y="460106"/>
                </a:lnTo>
                <a:lnTo>
                  <a:pt x="5198602" y="460106"/>
                </a:lnTo>
                <a:cubicBezTo>
                  <a:pt x="5192039" y="460106"/>
                  <a:pt x="5188756" y="464647"/>
                  <a:pt x="5188756" y="473729"/>
                </a:cubicBezTo>
                <a:lnTo>
                  <a:pt x="5189835" y="489105"/>
                </a:lnTo>
                <a:lnTo>
                  <a:pt x="5188756" y="498950"/>
                </a:lnTo>
                <a:lnTo>
                  <a:pt x="5189835" y="500029"/>
                </a:lnTo>
                <a:lnTo>
                  <a:pt x="5191049" y="500029"/>
                </a:lnTo>
                <a:lnTo>
                  <a:pt x="5189835" y="518642"/>
                </a:lnTo>
                <a:lnTo>
                  <a:pt x="5191049" y="540492"/>
                </a:lnTo>
                <a:lnTo>
                  <a:pt x="5187677" y="544808"/>
                </a:lnTo>
                <a:lnTo>
                  <a:pt x="5192128" y="560049"/>
                </a:lnTo>
                <a:cubicBezTo>
                  <a:pt x="5192128" y="563915"/>
                  <a:pt x="5187363" y="567557"/>
                  <a:pt x="5177832" y="570974"/>
                </a:cubicBezTo>
                <a:lnTo>
                  <a:pt x="5174595" y="567737"/>
                </a:lnTo>
                <a:lnTo>
                  <a:pt x="5175674" y="561263"/>
                </a:lnTo>
                <a:lnTo>
                  <a:pt x="5172437" y="561263"/>
                </a:lnTo>
                <a:cubicBezTo>
                  <a:pt x="5168930" y="566298"/>
                  <a:pt x="5166367" y="568816"/>
                  <a:pt x="5164749" y="568816"/>
                </a:cubicBezTo>
                <a:lnTo>
                  <a:pt x="5161512" y="567737"/>
                </a:lnTo>
                <a:lnTo>
                  <a:pt x="5154903" y="568816"/>
                </a:lnTo>
                <a:lnTo>
                  <a:pt x="5152745" y="568816"/>
                </a:lnTo>
                <a:lnTo>
                  <a:pt x="5146136" y="563421"/>
                </a:lnTo>
                <a:lnTo>
                  <a:pt x="5147215" y="558970"/>
                </a:lnTo>
                <a:lnTo>
                  <a:pt x="5143978" y="555733"/>
                </a:lnTo>
                <a:lnTo>
                  <a:pt x="5145057" y="546966"/>
                </a:lnTo>
                <a:lnTo>
                  <a:pt x="5141820" y="532804"/>
                </a:lnTo>
                <a:lnTo>
                  <a:pt x="5140741" y="531725"/>
                </a:lnTo>
                <a:lnTo>
                  <a:pt x="5140741" y="529567"/>
                </a:lnTo>
                <a:lnTo>
                  <a:pt x="5142899" y="520800"/>
                </a:lnTo>
                <a:lnTo>
                  <a:pt x="5142899" y="516349"/>
                </a:lnTo>
                <a:cubicBezTo>
                  <a:pt x="5142899" y="494500"/>
                  <a:pt x="5143978" y="479888"/>
                  <a:pt x="5146136" y="472515"/>
                </a:cubicBezTo>
                <a:cubicBezTo>
                  <a:pt x="5146136" y="464962"/>
                  <a:pt x="5140336" y="461185"/>
                  <a:pt x="5128737" y="461185"/>
                </a:cubicBezTo>
                <a:lnTo>
                  <a:pt x="5125365" y="462399"/>
                </a:lnTo>
                <a:lnTo>
                  <a:pt x="5111203" y="457948"/>
                </a:lnTo>
                <a:cubicBezTo>
                  <a:pt x="5101043" y="459387"/>
                  <a:pt x="5095962" y="462489"/>
                  <a:pt x="5095962" y="467255"/>
                </a:cubicBezTo>
                <a:lnTo>
                  <a:pt x="5097041" y="474808"/>
                </a:lnTo>
                <a:cubicBezTo>
                  <a:pt x="5090118" y="505470"/>
                  <a:pt x="5084273" y="520800"/>
                  <a:pt x="5079507" y="520800"/>
                </a:cubicBezTo>
                <a:cubicBezTo>
                  <a:pt x="5069706" y="544808"/>
                  <a:pt x="5060580" y="556812"/>
                  <a:pt x="5052128" y="556812"/>
                </a:cubicBezTo>
                <a:lnTo>
                  <a:pt x="5049970" y="556812"/>
                </a:lnTo>
                <a:lnTo>
                  <a:pt x="5048891" y="555733"/>
                </a:lnTo>
                <a:lnTo>
                  <a:pt x="5047812" y="555733"/>
                </a:lnTo>
                <a:cubicBezTo>
                  <a:pt x="5047812" y="560858"/>
                  <a:pt x="5047092" y="564140"/>
                  <a:pt x="5045654" y="565579"/>
                </a:cubicBezTo>
                <a:cubicBezTo>
                  <a:pt x="5039809" y="564680"/>
                  <a:pt x="5036887" y="563241"/>
                  <a:pt x="5036887" y="561263"/>
                </a:cubicBezTo>
                <a:cubicBezTo>
                  <a:pt x="5038146" y="552451"/>
                  <a:pt x="5039989" y="548045"/>
                  <a:pt x="5042417" y="548045"/>
                </a:cubicBezTo>
                <a:lnTo>
                  <a:pt x="5052128" y="550338"/>
                </a:lnTo>
                <a:lnTo>
                  <a:pt x="5056578" y="550338"/>
                </a:lnTo>
                <a:lnTo>
                  <a:pt x="5056578" y="549124"/>
                </a:lnTo>
                <a:cubicBezTo>
                  <a:pt x="5047137" y="548225"/>
                  <a:pt x="5042417" y="546786"/>
                  <a:pt x="5042417" y="544808"/>
                </a:cubicBezTo>
                <a:cubicBezTo>
                  <a:pt x="5045654" y="530961"/>
                  <a:pt x="5047812" y="524037"/>
                  <a:pt x="5048891" y="524037"/>
                </a:cubicBezTo>
                <a:lnTo>
                  <a:pt x="5047812" y="518642"/>
                </a:lnTo>
                <a:lnTo>
                  <a:pt x="5052128" y="503266"/>
                </a:lnTo>
                <a:lnTo>
                  <a:pt x="5051049" y="500029"/>
                </a:lnTo>
                <a:lnTo>
                  <a:pt x="5052128" y="491263"/>
                </a:lnTo>
                <a:lnTo>
                  <a:pt x="5051049" y="474808"/>
                </a:lnTo>
                <a:cubicBezTo>
                  <a:pt x="5051588" y="470492"/>
                  <a:pt x="5052353" y="468334"/>
                  <a:pt x="5053341" y="468334"/>
                </a:cubicBezTo>
                <a:lnTo>
                  <a:pt x="5051049" y="439875"/>
                </a:lnTo>
                <a:lnTo>
                  <a:pt x="5053341" y="428950"/>
                </a:lnTo>
                <a:lnTo>
                  <a:pt x="5051049" y="420183"/>
                </a:lnTo>
                <a:cubicBezTo>
                  <a:pt x="5054016" y="415687"/>
                  <a:pt x="5055859" y="409528"/>
                  <a:pt x="5056578" y="401705"/>
                </a:cubicBezTo>
                <a:lnTo>
                  <a:pt x="5058736" y="399412"/>
                </a:lnTo>
                <a:cubicBezTo>
                  <a:pt x="5053611" y="397074"/>
                  <a:pt x="5051049" y="393793"/>
                  <a:pt x="5051049" y="389566"/>
                </a:cubicBezTo>
                <a:lnTo>
                  <a:pt x="5051049" y="385250"/>
                </a:lnTo>
                <a:cubicBezTo>
                  <a:pt x="5054735" y="381384"/>
                  <a:pt x="5056578" y="378462"/>
                  <a:pt x="5056578" y="376483"/>
                </a:cubicBezTo>
                <a:lnTo>
                  <a:pt x="5054420" y="370010"/>
                </a:lnTo>
                <a:lnTo>
                  <a:pt x="5055499" y="364480"/>
                </a:lnTo>
                <a:lnTo>
                  <a:pt x="5054420" y="357871"/>
                </a:lnTo>
                <a:lnTo>
                  <a:pt x="5056578" y="351396"/>
                </a:lnTo>
                <a:lnTo>
                  <a:pt x="5051049" y="327389"/>
                </a:lnTo>
                <a:lnTo>
                  <a:pt x="5052128" y="324017"/>
                </a:lnTo>
                <a:lnTo>
                  <a:pt x="5051049" y="317543"/>
                </a:lnTo>
                <a:lnTo>
                  <a:pt x="5051049" y="314171"/>
                </a:lnTo>
                <a:close/>
                <a:moveTo>
                  <a:pt x="1208863" y="310797"/>
                </a:moveTo>
                <a:lnTo>
                  <a:pt x="1210886" y="310797"/>
                </a:lnTo>
                <a:cubicBezTo>
                  <a:pt x="1213403" y="314394"/>
                  <a:pt x="1216998" y="317271"/>
                  <a:pt x="1221676" y="319429"/>
                </a:cubicBezTo>
                <a:cubicBezTo>
                  <a:pt x="1240198" y="329590"/>
                  <a:pt x="1249460" y="336828"/>
                  <a:pt x="1249460" y="341144"/>
                </a:cubicBezTo>
                <a:lnTo>
                  <a:pt x="1239749" y="358543"/>
                </a:lnTo>
                <a:lnTo>
                  <a:pt x="1239749" y="359622"/>
                </a:lnTo>
                <a:lnTo>
                  <a:pt x="1242985" y="372705"/>
                </a:lnTo>
                <a:lnTo>
                  <a:pt x="1242985" y="374863"/>
                </a:lnTo>
                <a:cubicBezTo>
                  <a:pt x="1241547" y="376122"/>
                  <a:pt x="1240468" y="381202"/>
                  <a:pt x="1239749" y="390104"/>
                </a:cubicBezTo>
                <a:cubicBezTo>
                  <a:pt x="1238040" y="390104"/>
                  <a:pt x="1237006" y="391543"/>
                  <a:pt x="1236647" y="394420"/>
                </a:cubicBezTo>
                <a:lnTo>
                  <a:pt x="1239749" y="403187"/>
                </a:lnTo>
                <a:lnTo>
                  <a:pt x="1239749" y="406424"/>
                </a:lnTo>
                <a:lnTo>
                  <a:pt x="1237591" y="415056"/>
                </a:lnTo>
                <a:lnTo>
                  <a:pt x="1238670" y="419372"/>
                </a:lnTo>
                <a:lnTo>
                  <a:pt x="1238670" y="420451"/>
                </a:lnTo>
                <a:lnTo>
                  <a:pt x="1235567" y="424902"/>
                </a:lnTo>
                <a:lnTo>
                  <a:pt x="1238670" y="436771"/>
                </a:lnTo>
                <a:lnTo>
                  <a:pt x="1235567" y="445538"/>
                </a:lnTo>
                <a:cubicBezTo>
                  <a:pt x="1239074" y="448955"/>
                  <a:pt x="1240827" y="454350"/>
                  <a:pt x="1240827" y="461723"/>
                </a:cubicBezTo>
                <a:lnTo>
                  <a:pt x="1240827" y="473727"/>
                </a:lnTo>
                <a:lnTo>
                  <a:pt x="1238670" y="482359"/>
                </a:lnTo>
                <a:lnTo>
                  <a:pt x="1240827" y="507446"/>
                </a:lnTo>
                <a:lnTo>
                  <a:pt x="1238670" y="517157"/>
                </a:lnTo>
                <a:lnTo>
                  <a:pt x="1239749" y="520394"/>
                </a:lnTo>
                <a:lnTo>
                  <a:pt x="1238670" y="520394"/>
                </a:lnTo>
                <a:lnTo>
                  <a:pt x="1240827" y="532398"/>
                </a:lnTo>
                <a:lnTo>
                  <a:pt x="1238670" y="538872"/>
                </a:lnTo>
                <a:lnTo>
                  <a:pt x="1240827" y="541030"/>
                </a:lnTo>
                <a:lnTo>
                  <a:pt x="1240827" y="542109"/>
                </a:lnTo>
                <a:lnTo>
                  <a:pt x="1238670" y="544267"/>
                </a:lnTo>
                <a:lnTo>
                  <a:pt x="1237591" y="544267"/>
                </a:lnTo>
                <a:lnTo>
                  <a:pt x="1237591" y="539951"/>
                </a:lnTo>
                <a:lnTo>
                  <a:pt x="1234488" y="542109"/>
                </a:lnTo>
                <a:lnTo>
                  <a:pt x="1229093" y="536714"/>
                </a:lnTo>
                <a:lnTo>
                  <a:pt x="1229093" y="537793"/>
                </a:lnTo>
                <a:cubicBezTo>
                  <a:pt x="1233409" y="542289"/>
                  <a:pt x="1235567" y="545571"/>
                  <a:pt x="1235567" y="547639"/>
                </a:cubicBezTo>
                <a:lnTo>
                  <a:pt x="1235567" y="549797"/>
                </a:lnTo>
                <a:lnTo>
                  <a:pt x="1238670" y="547639"/>
                </a:lnTo>
                <a:lnTo>
                  <a:pt x="1239749" y="548718"/>
                </a:lnTo>
                <a:cubicBezTo>
                  <a:pt x="1238670" y="553753"/>
                  <a:pt x="1236557" y="558069"/>
                  <a:pt x="1233409" y="561666"/>
                </a:cubicBezTo>
                <a:lnTo>
                  <a:pt x="1232330" y="561666"/>
                </a:lnTo>
                <a:lnTo>
                  <a:pt x="1232330" y="558429"/>
                </a:lnTo>
                <a:lnTo>
                  <a:pt x="1231251" y="558429"/>
                </a:lnTo>
                <a:cubicBezTo>
                  <a:pt x="1231251" y="561486"/>
                  <a:pt x="1229814" y="564004"/>
                  <a:pt x="1226936" y="565982"/>
                </a:cubicBezTo>
                <a:cubicBezTo>
                  <a:pt x="1226936" y="570388"/>
                  <a:pt x="1222304" y="572950"/>
                  <a:pt x="1213044" y="573670"/>
                </a:cubicBezTo>
                <a:lnTo>
                  <a:pt x="1210886" y="575828"/>
                </a:lnTo>
                <a:lnTo>
                  <a:pt x="1209806" y="575828"/>
                </a:lnTo>
                <a:lnTo>
                  <a:pt x="1206705" y="573670"/>
                </a:lnTo>
                <a:lnTo>
                  <a:pt x="1199151" y="576907"/>
                </a:lnTo>
                <a:lnTo>
                  <a:pt x="1198072" y="575828"/>
                </a:lnTo>
                <a:lnTo>
                  <a:pt x="1196993" y="575828"/>
                </a:lnTo>
                <a:lnTo>
                  <a:pt x="1195914" y="576907"/>
                </a:lnTo>
                <a:lnTo>
                  <a:pt x="1194970" y="576907"/>
                </a:lnTo>
                <a:cubicBezTo>
                  <a:pt x="1183549" y="576008"/>
                  <a:pt x="1177841" y="574209"/>
                  <a:pt x="1177841" y="571512"/>
                </a:cubicBezTo>
                <a:lnTo>
                  <a:pt x="1179999" y="569354"/>
                </a:lnTo>
                <a:cubicBezTo>
                  <a:pt x="1177841" y="569354"/>
                  <a:pt x="1176042" y="566791"/>
                  <a:pt x="1174604" y="561666"/>
                </a:cubicBezTo>
                <a:lnTo>
                  <a:pt x="1175683" y="549797"/>
                </a:lnTo>
                <a:cubicBezTo>
                  <a:pt x="1177841" y="551415"/>
                  <a:pt x="1182831" y="553214"/>
                  <a:pt x="1190654" y="555192"/>
                </a:cubicBezTo>
                <a:lnTo>
                  <a:pt x="1193892" y="558429"/>
                </a:lnTo>
                <a:lnTo>
                  <a:pt x="1198072" y="557350"/>
                </a:lnTo>
                <a:lnTo>
                  <a:pt x="1198072" y="556271"/>
                </a:lnTo>
                <a:cubicBezTo>
                  <a:pt x="1194206" y="556271"/>
                  <a:pt x="1189575" y="554472"/>
                  <a:pt x="1184181" y="550876"/>
                </a:cubicBezTo>
                <a:cubicBezTo>
                  <a:pt x="1165656" y="547009"/>
                  <a:pt x="1156395" y="542648"/>
                  <a:pt x="1156395" y="537793"/>
                </a:cubicBezTo>
                <a:cubicBezTo>
                  <a:pt x="1144796" y="534196"/>
                  <a:pt x="1138772" y="530959"/>
                  <a:pt x="1138322" y="528082"/>
                </a:cubicBezTo>
                <a:lnTo>
                  <a:pt x="1138322" y="525924"/>
                </a:lnTo>
                <a:lnTo>
                  <a:pt x="1140345" y="523631"/>
                </a:lnTo>
                <a:lnTo>
                  <a:pt x="1143583" y="523631"/>
                </a:lnTo>
                <a:lnTo>
                  <a:pt x="1146819" y="525924"/>
                </a:lnTo>
                <a:lnTo>
                  <a:pt x="1157474" y="525924"/>
                </a:lnTo>
                <a:cubicBezTo>
                  <a:pt x="1160352" y="523676"/>
                  <a:pt x="1166060" y="521473"/>
                  <a:pt x="1174604" y="519315"/>
                </a:cubicBezTo>
                <a:lnTo>
                  <a:pt x="1175683" y="519315"/>
                </a:lnTo>
                <a:lnTo>
                  <a:pt x="1184181" y="522552"/>
                </a:lnTo>
                <a:lnTo>
                  <a:pt x="1189575" y="521473"/>
                </a:lnTo>
                <a:lnTo>
                  <a:pt x="1188496" y="500837"/>
                </a:lnTo>
                <a:lnTo>
                  <a:pt x="1190654" y="496521"/>
                </a:lnTo>
                <a:lnTo>
                  <a:pt x="1189575" y="482359"/>
                </a:lnTo>
                <a:lnTo>
                  <a:pt x="1192812" y="471569"/>
                </a:lnTo>
                <a:lnTo>
                  <a:pt x="1192812" y="464016"/>
                </a:lnTo>
                <a:cubicBezTo>
                  <a:pt x="1191374" y="461139"/>
                  <a:pt x="1189575" y="459700"/>
                  <a:pt x="1187417" y="459700"/>
                </a:cubicBezTo>
                <a:lnTo>
                  <a:pt x="1174604" y="461858"/>
                </a:lnTo>
                <a:lnTo>
                  <a:pt x="1135084" y="458486"/>
                </a:lnTo>
                <a:lnTo>
                  <a:pt x="1130769" y="459700"/>
                </a:lnTo>
                <a:lnTo>
                  <a:pt x="1127532" y="458486"/>
                </a:lnTo>
                <a:lnTo>
                  <a:pt x="1121194" y="462937"/>
                </a:lnTo>
                <a:lnTo>
                  <a:pt x="1116877" y="462937"/>
                </a:lnTo>
                <a:lnTo>
                  <a:pt x="1109460" y="460779"/>
                </a:lnTo>
                <a:cubicBezTo>
                  <a:pt x="1107840" y="476604"/>
                  <a:pt x="1104604" y="484517"/>
                  <a:pt x="1099749" y="484517"/>
                </a:cubicBezTo>
                <a:lnTo>
                  <a:pt x="1099749" y="486810"/>
                </a:lnTo>
                <a:lnTo>
                  <a:pt x="1102986" y="491126"/>
                </a:lnTo>
                <a:cubicBezTo>
                  <a:pt x="1102986" y="494723"/>
                  <a:pt x="1100153" y="500522"/>
                  <a:pt x="1094487" y="508525"/>
                </a:cubicBezTo>
                <a:cubicBezTo>
                  <a:pt x="1094487" y="513920"/>
                  <a:pt x="1092329" y="521878"/>
                  <a:pt x="1088014" y="532398"/>
                </a:cubicBezTo>
                <a:cubicBezTo>
                  <a:pt x="1088014" y="535994"/>
                  <a:pt x="1083743" y="539591"/>
                  <a:pt x="1075201" y="543188"/>
                </a:cubicBezTo>
                <a:cubicBezTo>
                  <a:pt x="1073043" y="550291"/>
                  <a:pt x="1069491" y="555731"/>
                  <a:pt x="1064546" y="559508"/>
                </a:cubicBezTo>
                <a:cubicBezTo>
                  <a:pt x="1064546" y="561306"/>
                  <a:pt x="1060274" y="565308"/>
                  <a:pt x="1051733" y="571512"/>
                </a:cubicBezTo>
                <a:lnTo>
                  <a:pt x="1035683" y="575828"/>
                </a:lnTo>
                <a:cubicBezTo>
                  <a:pt x="1034063" y="575828"/>
                  <a:pt x="1032984" y="574029"/>
                  <a:pt x="1032446" y="570433"/>
                </a:cubicBezTo>
                <a:cubicBezTo>
                  <a:pt x="1039368" y="553528"/>
                  <a:pt x="1044717" y="543727"/>
                  <a:pt x="1048495" y="541030"/>
                </a:cubicBezTo>
                <a:lnTo>
                  <a:pt x="1044180" y="534556"/>
                </a:lnTo>
                <a:cubicBezTo>
                  <a:pt x="1044180" y="530060"/>
                  <a:pt x="1048091" y="523541"/>
                  <a:pt x="1055914" y="514999"/>
                </a:cubicBezTo>
                <a:lnTo>
                  <a:pt x="1056992" y="497600"/>
                </a:lnTo>
                <a:lnTo>
                  <a:pt x="1056992" y="495442"/>
                </a:lnTo>
                <a:cubicBezTo>
                  <a:pt x="1061309" y="490946"/>
                  <a:pt x="1063466" y="486225"/>
                  <a:pt x="1063466" y="481280"/>
                </a:cubicBezTo>
                <a:lnTo>
                  <a:pt x="1062386" y="473727"/>
                </a:lnTo>
                <a:lnTo>
                  <a:pt x="1064546" y="468332"/>
                </a:lnTo>
                <a:lnTo>
                  <a:pt x="1063466" y="461723"/>
                </a:lnTo>
                <a:cubicBezTo>
                  <a:pt x="1064905" y="453810"/>
                  <a:pt x="1066659" y="448775"/>
                  <a:pt x="1068727" y="446617"/>
                </a:cubicBezTo>
                <a:lnTo>
                  <a:pt x="1068727" y="443245"/>
                </a:lnTo>
                <a:cubicBezTo>
                  <a:pt x="1066838" y="441447"/>
                  <a:pt x="1065444" y="436052"/>
                  <a:pt x="1064546" y="427060"/>
                </a:cubicBezTo>
                <a:lnTo>
                  <a:pt x="1065625" y="417214"/>
                </a:lnTo>
                <a:lnTo>
                  <a:pt x="1065625" y="408582"/>
                </a:lnTo>
                <a:cubicBezTo>
                  <a:pt x="1067692" y="405885"/>
                  <a:pt x="1068727" y="403322"/>
                  <a:pt x="1068727" y="400894"/>
                </a:cubicBezTo>
                <a:cubicBezTo>
                  <a:pt x="1066659" y="398197"/>
                  <a:pt x="1065625" y="395679"/>
                  <a:pt x="1065625" y="393341"/>
                </a:cubicBezTo>
                <a:lnTo>
                  <a:pt x="1065625" y="371626"/>
                </a:lnTo>
                <a:lnTo>
                  <a:pt x="1063466" y="362994"/>
                </a:lnTo>
                <a:lnTo>
                  <a:pt x="1068727" y="343437"/>
                </a:lnTo>
                <a:lnTo>
                  <a:pt x="1068727" y="342358"/>
                </a:lnTo>
                <a:cubicBezTo>
                  <a:pt x="1065939" y="339751"/>
                  <a:pt x="1063826" y="331388"/>
                  <a:pt x="1062386" y="317271"/>
                </a:cubicBezTo>
                <a:lnTo>
                  <a:pt x="1083698" y="314034"/>
                </a:lnTo>
                <a:lnTo>
                  <a:pt x="1088014" y="319429"/>
                </a:lnTo>
                <a:lnTo>
                  <a:pt x="1088014" y="324959"/>
                </a:lnTo>
                <a:lnTo>
                  <a:pt x="1089092" y="324959"/>
                </a:lnTo>
                <a:lnTo>
                  <a:pt x="1094487" y="323880"/>
                </a:lnTo>
                <a:cubicBezTo>
                  <a:pt x="1094487" y="325499"/>
                  <a:pt x="1097680" y="327297"/>
                  <a:pt x="1104064" y="329275"/>
                </a:cubicBezTo>
                <a:lnTo>
                  <a:pt x="1112562" y="326038"/>
                </a:lnTo>
                <a:lnTo>
                  <a:pt x="1117957" y="329275"/>
                </a:lnTo>
                <a:lnTo>
                  <a:pt x="1119035" y="328196"/>
                </a:lnTo>
                <a:lnTo>
                  <a:pt x="1128611" y="328196"/>
                </a:lnTo>
                <a:cubicBezTo>
                  <a:pt x="1142908" y="328556"/>
                  <a:pt x="1150056" y="329635"/>
                  <a:pt x="1150056" y="331433"/>
                </a:cubicBezTo>
                <a:lnTo>
                  <a:pt x="1157474" y="330354"/>
                </a:lnTo>
                <a:lnTo>
                  <a:pt x="1191733" y="330354"/>
                </a:lnTo>
                <a:cubicBezTo>
                  <a:pt x="1191733" y="327117"/>
                  <a:pt x="1197443" y="320598"/>
                  <a:pt x="1208863" y="310797"/>
                </a:cubicBezTo>
                <a:close/>
                <a:moveTo>
                  <a:pt x="3728046" y="310394"/>
                </a:moveTo>
                <a:lnTo>
                  <a:pt x="3730204" y="310394"/>
                </a:lnTo>
                <a:cubicBezTo>
                  <a:pt x="3737846" y="310933"/>
                  <a:pt x="3748502" y="317677"/>
                  <a:pt x="3762169" y="330625"/>
                </a:cubicBezTo>
                <a:cubicBezTo>
                  <a:pt x="3765586" y="330625"/>
                  <a:pt x="3768104" y="331344"/>
                  <a:pt x="3769722" y="332783"/>
                </a:cubicBezTo>
                <a:cubicBezTo>
                  <a:pt x="3769183" y="342045"/>
                  <a:pt x="3768104" y="346675"/>
                  <a:pt x="3766485" y="346675"/>
                </a:cubicBezTo>
                <a:lnTo>
                  <a:pt x="3761090" y="346675"/>
                </a:lnTo>
                <a:lnTo>
                  <a:pt x="3760011" y="351935"/>
                </a:lnTo>
                <a:lnTo>
                  <a:pt x="3760011" y="373246"/>
                </a:lnTo>
                <a:cubicBezTo>
                  <a:pt x="3760011" y="382507"/>
                  <a:pt x="3763248" y="387138"/>
                  <a:pt x="3769722" y="387138"/>
                </a:cubicBezTo>
                <a:cubicBezTo>
                  <a:pt x="3772509" y="395680"/>
                  <a:pt x="3779613" y="399951"/>
                  <a:pt x="3791033" y="399951"/>
                </a:cubicBezTo>
                <a:lnTo>
                  <a:pt x="3793191" y="403188"/>
                </a:lnTo>
                <a:lnTo>
                  <a:pt x="3793191" y="406290"/>
                </a:lnTo>
                <a:cubicBezTo>
                  <a:pt x="3793191" y="408988"/>
                  <a:pt x="3786762" y="411505"/>
                  <a:pt x="3773904" y="413843"/>
                </a:cubicBezTo>
                <a:lnTo>
                  <a:pt x="3764327" y="411685"/>
                </a:lnTo>
                <a:lnTo>
                  <a:pt x="3756909" y="412764"/>
                </a:lnTo>
                <a:lnTo>
                  <a:pt x="3749356" y="408448"/>
                </a:lnTo>
                <a:cubicBezTo>
                  <a:pt x="3749356" y="410606"/>
                  <a:pt x="3747603" y="411685"/>
                  <a:pt x="3744096" y="411685"/>
                </a:cubicBezTo>
                <a:lnTo>
                  <a:pt x="3744096" y="412764"/>
                </a:lnTo>
                <a:lnTo>
                  <a:pt x="3766485" y="426657"/>
                </a:lnTo>
                <a:lnTo>
                  <a:pt x="3768643" y="430838"/>
                </a:lnTo>
                <a:cubicBezTo>
                  <a:pt x="3765226" y="440099"/>
                  <a:pt x="3761315" y="444730"/>
                  <a:pt x="3756909" y="444730"/>
                </a:cubicBezTo>
                <a:lnTo>
                  <a:pt x="3756909" y="447967"/>
                </a:lnTo>
                <a:lnTo>
                  <a:pt x="3760011" y="451069"/>
                </a:lnTo>
                <a:lnTo>
                  <a:pt x="3759067" y="467119"/>
                </a:lnTo>
                <a:lnTo>
                  <a:pt x="3759067" y="470356"/>
                </a:lnTo>
                <a:lnTo>
                  <a:pt x="3760011" y="488430"/>
                </a:lnTo>
                <a:lnTo>
                  <a:pt x="3756909" y="491667"/>
                </a:lnTo>
                <a:lnTo>
                  <a:pt x="3761090" y="498006"/>
                </a:lnTo>
                <a:cubicBezTo>
                  <a:pt x="3761090" y="500703"/>
                  <a:pt x="3758977" y="506773"/>
                  <a:pt x="3754751" y="516214"/>
                </a:cubicBezTo>
                <a:cubicBezTo>
                  <a:pt x="3762214" y="521339"/>
                  <a:pt x="3767564" y="525925"/>
                  <a:pt x="3770801" y="529971"/>
                </a:cubicBezTo>
                <a:lnTo>
                  <a:pt x="3770801" y="531050"/>
                </a:lnTo>
                <a:cubicBezTo>
                  <a:pt x="3770801" y="532489"/>
                  <a:pt x="3768643" y="533568"/>
                  <a:pt x="3764327" y="534287"/>
                </a:cubicBezTo>
                <a:lnTo>
                  <a:pt x="3764327" y="535366"/>
                </a:lnTo>
                <a:cubicBezTo>
                  <a:pt x="3768913" y="543189"/>
                  <a:pt x="3773544" y="547100"/>
                  <a:pt x="3778220" y="547100"/>
                </a:cubicBezTo>
                <a:cubicBezTo>
                  <a:pt x="3778220" y="548899"/>
                  <a:pt x="3780692" y="550337"/>
                  <a:pt x="3785638" y="551416"/>
                </a:cubicBezTo>
                <a:cubicBezTo>
                  <a:pt x="3788515" y="553125"/>
                  <a:pt x="3789954" y="556317"/>
                  <a:pt x="3789954" y="560993"/>
                </a:cubicBezTo>
                <a:lnTo>
                  <a:pt x="3779299" y="565174"/>
                </a:lnTo>
                <a:lnTo>
                  <a:pt x="3777141" y="565174"/>
                </a:lnTo>
                <a:lnTo>
                  <a:pt x="3773904" y="563016"/>
                </a:lnTo>
                <a:cubicBezTo>
                  <a:pt x="3769857" y="566612"/>
                  <a:pt x="3765226" y="568411"/>
                  <a:pt x="3760011" y="568411"/>
                </a:cubicBezTo>
                <a:lnTo>
                  <a:pt x="3759067" y="568411"/>
                </a:lnTo>
                <a:cubicBezTo>
                  <a:pt x="3756190" y="566972"/>
                  <a:pt x="3754751" y="564859"/>
                  <a:pt x="3754751" y="562071"/>
                </a:cubicBezTo>
                <a:cubicBezTo>
                  <a:pt x="3752054" y="564140"/>
                  <a:pt x="3749581" y="565174"/>
                  <a:pt x="3747333" y="565174"/>
                </a:cubicBezTo>
                <a:lnTo>
                  <a:pt x="3734520" y="565174"/>
                </a:lnTo>
                <a:cubicBezTo>
                  <a:pt x="3732182" y="565174"/>
                  <a:pt x="3729664" y="566253"/>
                  <a:pt x="3726967" y="568411"/>
                </a:cubicBezTo>
                <a:lnTo>
                  <a:pt x="3724944" y="568411"/>
                </a:lnTo>
                <a:lnTo>
                  <a:pt x="3716312" y="566253"/>
                </a:lnTo>
                <a:lnTo>
                  <a:pt x="3713210" y="566253"/>
                </a:lnTo>
                <a:lnTo>
                  <a:pt x="3709973" y="568411"/>
                </a:lnTo>
                <a:lnTo>
                  <a:pt x="3704578" y="568411"/>
                </a:lnTo>
                <a:lnTo>
                  <a:pt x="3693922" y="565174"/>
                </a:lnTo>
                <a:lnTo>
                  <a:pt x="3681244" y="566253"/>
                </a:lnTo>
                <a:lnTo>
                  <a:pt x="3672612" y="563016"/>
                </a:lnTo>
                <a:lnTo>
                  <a:pt x="3670454" y="565174"/>
                </a:lnTo>
                <a:lnTo>
                  <a:pt x="3656697" y="565174"/>
                </a:lnTo>
                <a:cubicBezTo>
                  <a:pt x="3655618" y="565174"/>
                  <a:pt x="3654539" y="563780"/>
                  <a:pt x="3653460" y="560993"/>
                </a:cubicBezTo>
                <a:lnTo>
                  <a:pt x="3651302" y="560993"/>
                </a:lnTo>
                <a:lnTo>
                  <a:pt x="3651302" y="559914"/>
                </a:lnTo>
                <a:cubicBezTo>
                  <a:pt x="3646536" y="564140"/>
                  <a:pt x="3641545" y="566253"/>
                  <a:pt x="3636331" y="566253"/>
                </a:cubicBezTo>
                <a:lnTo>
                  <a:pt x="3631070" y="564095"/>
                </a:lnTo>
                <a:lnTo>
                  <a:pt x="3622573" y="565174"/>
                </a:lnTo>
                <a:lnTo>
                  <a:pt x="3620415" y="562071"/>
                </a:lnTo>
                <a:lnTo>
                  <a:pt x="3620415" y="559914"/>
                </a:lnTo>
                <a:cubicBezTo>
                  <a:pt x="3620415" y="558475"/>
                  <a:pt x="3621494" y="557755"/>
                  <a:pt x="3623652" y="557755"/>
                </a:cubicBezTo>
                <a:lnTo>
                  <a:pt x="3635386" y="558835"/>
                </a:lnTo>
                <a:lnTo>
                  <a:pt x="3637410" y="555598"/>
                </a:lnTo>
                <a:lnTo>
                  <a:pt x="3637410" y="554518"/>
                </a:lnTo>
                <a:lnTo>
                  <a:pt x="3635386" y="551416"/>
                </a:lnTo>
                <a:lnTo>
                  <a:pt x="3635386" y="540626"/>
                </a:lnTo>
                <a:cubicBezTo>
                  <a:pt x="3635386" y="536760"/>
                  <a:pt x="3633948" y="534287"/>
                  <a:pt x="3631070" y="533208"/>
                </a:cubicBezTo>
                <a:lnTo>
                  <a:pt x="3618257" y="535366"/>
                </a:lnTo>
                <a:lnTo>
                  <a:pt x="3609760" y="531050"/>
                </a:lnTo>
                <a:cubicBezTo>
                  <a:pt x="3603016" y="533208"/>
                  <a:pt x="3595194" y="534287"/>
                  <a:pt x="3586292" y="534287"/>
                </a:cubicBezTo>
                <a:lnTo>
                  <a:pt x="3579953" y="532129"/>
                </a:lnTo>
                <a:lnTo>
                  <a:pt x="3576716" y="534287"/>
                </a:lnTo>
                <a:lnTo>
                  <a:pt x="3571321" y="534287"/>
                </a:lnTo>
                <a:lnTo>
                  <a:pt x="3562823" y="533208"/>
                </a:lnTo>
                <a:lnTo>
                  <a:pt x="3554326" y="534287"/>
                </a:lnTo>
                <a:lnTo>
                  <a:pt x="3551089" y="529971"/>
                </a:lnTo>
                <a:lnTo>
                  <a:pt x="3551089" y="526869"/>
                </a:lnTo>
                <a:cubicBezTo>
                  <a:pt x="3551089" y="525610"/>
                  <a:pt x="3556439" y="524171"/>
                  <a:pt x="3567139" y="522553"/>
                </a:cubicBezTo>
                <a:lnTo>
                  <a:pt x="3574558" y="526869"/>
                </a:lnTo>
                <a:lnTo>
                  <a:pt x="3575637" y="526869"/>
                </a:lnTo>
                <a:lnTo>
                  <a:pt x="3578874" y="524711"/>
                </a:lnTo>
                <a:lnTo>
                  <a:pt x="3583055" y="524711"/>
                </a:lnTo>
                <a:lnTo>
                  <a:pt x="3594789" y="529027"/>
                </a:lnTo>
                <a:lnTo>
                  <a:pt x="3603286" y="524711"/>
                </a:lnTo>
                <a:lnTo>
                  <a:pt x="3608681" y="524711"/>
                </a:lnTo>
                <a:lnTo>
                  <a:pt x="3615020" y="526869"/>
                </a:lnTo>
                <a:lnTo>
                  <a:pt x="3621494" y="524711"/>
                </a:lnTo>
                <a:lnTo>
                  <a:pt x="3635386" y="524711"/>
                </a:lnTo>
                <a:lnTo>
                  <a:pt x="3633228" y="511898"/>
                </a:lnTo>
                <a:lnTo>
                  <a:pt x="3634307" y="510819"/>
                </a:lnTo>
                <a:lnTo>
                  <a:pt x="3634307" y="509740"/>
                </a:lnTo>
                <a:lnTo>
                  <a:pt x="3633228" y="506638"/>
                </a:lnTo>
                <a:lnTo>
                  <a:pt x="3634307" y="501243"/>
                </a:lnTo>
                <a:lnTo>
                  <a:pt x="3628912" y="499085"/>
                </a:lnTo>
                <a:lnTo>
                  <a:pt x="3624731" y="500164"/>
                </a:lnTo>
                <a:lnTo>
                  <a:pt x="3620415" y="498006"/>
                </a:lnTo>
                <a:lnTo>
                  <a:pt x="3615020" y="500164"/>
                </a:lnTo>
                <a:lnTo>
                  <a:pt x="3609760" y="499085"/>
                </a:lnTo>
                <a:cubicBezTo>
                  <a:pt x="3608321" y="504929"/>
                  <a:pt x="3605489" y="509560"/>
                  <a:pt x="3601263" y="512977"/>
                </a:cubicBezTo>
                <a:lnTo>
                  <a:pt x="3594789" y="511898"/>
                </a:lnTo>
                <a:lnTo>
                  <a:pt x="3578874" y="516214"/>
                </a:lnTo>
                <a:cubicBezTo>
                  <a:pt x="3564666" y="516214"/>
                  <a:pt x="3557563" y="512302"/>
                  <a:pt x="3557563" y="504480"/>
                </a:cubicBezTo>
                <a:lnTo>
                  <a:pt x="3557563" y="494904"/>
                </a:lnTo>
                <a:lnTo>
                  <a:pt x="3559586" y="488430"/>
                </a:lnTo>
                <a:lnTo>
                  <a:pt x="3557563" y="479933"/>
                </a:lnTo>
                <a:lnTo>
                  <a:pt x="3557563" y="468198"/>
                </a:lnTo>
                <a:cubicBezTo>
                  <a:pt x="3559631" y="465501"/>
                  <a:pt x="3560665" y="462309"/>
                  <a:pt x="3560665" y="458622"/>
                </a:cubicBezTo>
                <a:cubicBezTo>
                  <a:pt x="3557878" y="455745"/>
                  <a:pt x="3556484" y="448641"/>
                  <a:pt x="3556484" y="437312"/>
                </a:cubicBezTo>
                <a:lnTo>
                  <a:pt x="3557563" y="432996"/>
                </a:lnTo>
                <a:lnTo>
                  <a:pt x="3554326" y="423419"/>
                </a:lnTo>
                <a:lnTo>
                  <a:pt x="3554326" y="421261"/>
                </a:lnTo>
                <a:lnTo>
                  <a:pt x="3557563" y="414922"/>
                </a:lnTo>
                <a:lnTo>
                  <a:pt x="3556484" y="413843"/>
                </a:lnTo>
                <a:lnTo>
                  <a:pt x="3554326" y="413843"/>
                </a:lnTo>
                <a:lnTo>
                  <a:pt x="3550010" y="414922"/>
                </a:lnTo>
                <a:lnTo>
                  <a:pt x="3548931" y="413843"/>
                </a:lnTo>
                <a:lnTo>
                  <a:pt x="3547852" y="413843"/>
                </a:lnTo>
                <a:lnTo>
                  <a:pt x="3534095" y="414922"/>
                </a:lnTo>
                <a:cubicBezTo>
                  <a:pt x="3531217" y="411865"/>
                  <a:pt x="3529779" y="408988"/>
                  <a:pt x="3529779" y="406290"/>
                </a:cubicBezTo>
                <a:lnTo>
                  <a:pt x="3529779" y="405346"/>
                </a:lnTo>
                <a:cubicBezTo>
                  <a:pt x="3530498" y="403188"/>
                  <a:pt x="3532611" y="402109"/>
                  <a:pt x="3536118" y="402109"/>
                </a:cubicBezTo>
                <a:lnTo>
                  <a:pt x="3537197" y="402109"/>
                </a:lnTo>
                <a:lnTo>
                  <a:pt x="3547852" y="404267"/>
                </a:lnTo>
                <a:lnTo>
                  <a:pt x="3551089" y="403188"/>
                </a:lnTo>
                <a:lnTo>
                  <a:pt x="3569163" y="405346"/>
                </a:lnTo>
                <a:lnTo>
                  <a:pt x="3569163" y="403188"/>
                </a:lnTo>
                <a:cubicBezTo>
                  <a:pt x="3564756" y="403188"/>
                  <a:pt x="3561205" y="399636"/>
                  <a:pt x="3558507" y="392533"/>
                </a:cubicBezTo>
                <a:lnTo>
                  <a:pt x="3563902" y="384980"/>
                </a:lnTo>
                <a:lnTo>
                  <a:pt x="3563902" y="383901"/>
                </a:lnTo>
                <a:cubicBezTo>
                  <a:pt x="3560306" y="383901"/>
                  <a:pt x="3558507" y="381788"/>
                  <a:pt x="3558507" y="377562"/>
                </a:cubicBezTo>
                <a:lnTo>
                  <a:pt x="3558507" y="372167"/>
                </a:lnTo>
                <a:cubicBezTo>
                  <a:pt x="3558507" y="367221"/>
                  <a:pt x="3561025" y="364749"/>
                  <a:pt x="3566060" y="364749"/>
                </a:cubicBezTo>
                <a:lnTo>
                  <a:pt x="3566060" y="361512"/>
                </a:lnTo>
                <a:lnTo>
                  <a:pt x="3560665" y="362591"/>
                </a:lnTo>
                <a:lnTo>
                  <a:pt x="3559586" y="359489"/>
                </a:lnTo>
                <a:lnTo>
                  <a:pt x="3561744" y="355173"/>
                </a:lnTo>
                <a:lnTo>
                  <a:pt x="3560665" y="346675"/>
                </a:lnTo>
                <a:lnTo>
                  <a:pt x="3561744" y="343439"/>
                </a:lnTo>
                <a:cubicBezTo>
                  <a:pt x="3559586" y="343439"/>
                  <a:pt x="3558192" y="338088"/>
                  <a:pt x="3557563" y="327388"/>
                </a:cubicBezTo>
                <a:lnTo>
                  <a:pt x="3555405" y="325365"/>
                </a:lnTo>
                <a:lnTo>
                  <a:pt x="3555405" y="324286"/>
                </a:lnTo>
                <a:cubicBezTo>
                  <a:pt x="3557833" y="317183"/>
                  <a:pt x="3560306" y="313631"/>
                  <a:pt x="3562823" y="313631"/>
                </a:cubicBezTo>
                <a:lnTo>
                  <a:pt x="3592631" y="324286"/>
                </a:lnTo>
                <a:lnTo>
                  <a:pt x="3600184" y="329546"/>
                </a:lnTo>
                <a:lnTo>
                  <a:pt x="3626754" y="327388"/>
                </a:lnTo>
                <a:lnTo>
                  <a:pt x="3629991" y="330625"/>
                </a:lnTo>
                <a:lnTo>
                  <a:pt x="3629991" y="333862"/>
                </a:lnTo>
                <a:lnTo>
                  <a:pt x="3626754" y="338178"/>
                </a:lnTo>
                <a:lnTo>
                  <a:pt x="3621494" y="337099"/>
                </a:lnTo>
                <a:lnTo>
                  <a:pt x="3612997" y="337099"/>
                </a:lnTo>
                <a:lnTo>
                  <a:pt x="3611918" y="336020"/>
                </a:lnTo>
                <a:cubicBezTo>
                  <a:pt x="3608681" y="337459"/>
                  <a:pt x="3606882" y="338853"/>
                  <a:pt x="3606523" y="340201"/>
                </a:cubicBezTo>
                <a:lnTo>
                  <a:pt x="3610839" y="345596"/>
                </a:lnTo>
                <a:lnTo>
                  <a:pt x="3610839" y="355173"/>
                </a:lnTo>
                <a:lnTo>
                  <a:pt x="3618257" y="354094"/>
                </a:lnTo>
                <a:lnTo>
                  <a:pt x="3621494" y="354094"/>
                </a:lnTo>
                <a:lnTo>
                  <a:pt x="3631070" y="359489"/>
                </a:lnTo>
                <a:lnTo>
                  <a:pt x="3631070" y="361512"/>
                </a:lnTo>
                <a:lnTo>
                  <a:pt x="3624731" y="366907"/>
                </a:lnTo>
                <a:lnTo>
                  <a:pt x="3620415" y="366907"/>
                </a:lnTo>
                <a:cubicBezTo>
                  <a:pt x="3617538" y="366907"/>
                  <a:pt x="3613986" y="364794"/>
                  <a:pt x="3609760" y="360568"/>
                </a:cubicBezTo>
                <a:lnTo>
                  <a:pt x="3608681" y="360568"/>
                </a:lnTo>
                <a:lnTo>
                  <a:pt x="3606523" y="362591"/>
                </a:lnTo>
                <a:lnTo>
                  <a:pt x="3606523" y="367986"/>
                </a:lnTo>
                <a:cubicBezTo>
                  <a:pt x="3611379" y="378956"/>
                  <a:pt x="3615649" y="384980"/>
                  <a:pt x="3619336" y="386059"/>
                </a:cubicBezTo>
                <a:cubicBezTo>
                  <a:pt x="3622393" y="383272"/>
                  <a:pt x="3625225" y="381878"/>
                  <a:pt x="3627833" y="381878"/>
                </a:cubicBezTo>
                <a:lnTo>
                  <a:pt x="3643884" y="381878"/>
                </a:lnTo>
                <a:lnTo>
                  <a:pt x="3659799" y="378641"/>
                </a:lnTo>
                <a:lnTo>
                  <a:pt x="3672612" y="378641"/>
                </a:lnTo>
                <a:lnTo>
                  <a:pt x="3676928" y="379720"/>
                </a:lnTo>
                <a:lnTo>
                  <a:pt x="3680165" y="378641"/>
                </a:lnTo>
                <a:lnTo>
                  <a:pt x="3692843" y="380799"/>
                </a:lnTo>
                <a:cubicBezTo>
                  <a:pt x="3702104" y="379180"/>
                  <a:pt x="3706736" y="376663"/>
                  <a:pt x="3706736" y="373246"/>
                </a:cubicBezTo>
                <a:cubicBezTo>
                  <a:pt x="3706736" y="367581"/>
                  <a:pt x="3700351" y="364749"/>
                  <a:pt x="3687583" y="364749"/>
                </a:cubicBezTo>
                <a:lnTo>
                  <a:pt x="3676928" y="364749"/>
                </a:lnTo>
                <a:lnTo>
                  <a:pt x="3673691" y="366907"/>
                </a:lnTo>
                <a:lnTo>
                  <a:pt x="3661957" y="366907"/>
                </a:lnTo>
                <a:lnTo>
                  <a:pt x="3654539" y="363670"/>
                </a:lnTo>
                <a:lnTo>
                  <a:pt x="3643884" y="364749"/>
                </a:lnTo>
                <a:lnTo>
                  <a:pt x="3641726" y="361512"/>
                </a:lnTo>
                <a:cubicBezTo>
                  <a:pt x="3646311" y="356566"/>
                  <a:pt x="3653055" y="354094"/>
                  <a:pt x="3661957" y="354094"/>
                </a:cubicBezTo>
                <a:lnTo>
                  <a:pt x="3669510" y="354094"/>
                </a:lnTo>
                <a:cubicBezTo>
                  <a:pt x="3677962" y="356971"/>
                  <a:pt x="3685065" y="358410"/>
                  <a:pt x="3690820" y="358410"/>
                </a:cubicBezTo>
                <a:lnTo>
                  <a:pt x="3700396" y="357331"/>
                </a:lnTo>
                <a:lnTo>
                  <a:pt x="3703633" y="358410"/>
                </a:lnTo>
                <a:lnTo>
                  <a:pt x="3706736" y="349777"/>
                </a:lnTo>
                <a:lnTo>
                  <a:pt x="3706736" y="339122"/>
                </a:lnTo>
                <a:cubicBezTo>
                  <a:pt x="3706736" y="337953"/>
                  <a:pt x="3703543" y="336200"/>
                  <a:pt x="3697159" y="333862"/>
                </a:cubicBezTo>
                <a:lnTo>
                  <a:pt x="3691899" y="337099"/>
                </a:lnTo>
                <a:lnTo>
                  <a:pt x="3683267" y="337099"/>
                </a:lnTo>
                <a:lnTo>
                  <a:pt x="3683267" y="330625"/>
                </a:lnTo>
                <a:cubicBezTo>
                  <a:pt x="3683267" y="329186"/>
                  <a:pt x="3684346" y="328467"/>
                  <a:pt x="3686504" y="328467"/>
                </a:cubicBezTo>
                <a:lnTo>
                  <a:pt x="3702554" y="327388"/>
                </a:lnTo>
                <a:lnTo>
                  <a:pt x="3708894" y="328467"/>
                </a:lnTo>
                <a:lnTo>
                  <a:pt x="3713210" y="323207"/>
                </a:lnTo>
                <a:lnTo>
                  <a:pt x="3716312" y="323207"/>
                </a:lnTo>
                <a:cubicBezTo>
                  <a:pt x="3717750" y="323207"/>
                  <a:pt x="3718470" y="324286"/>
                  <a:pt x="3718470" y="326444"/>
                </a:cubicBezTo>
                <a:lnTo>
                  <a:pt x="3720628" y="326444"/>
                </a:lnTo>
                <a:lnTo>
                  <a:pt x="3720628" y="321049"/>
                </a:lnTo>
                <a:lnTo>
                  <a:pt x="3718470" y="317812"/>
                </a:lnTo>
                <a:lnTo>
                  <a:pt x="3718470" y="315789"/>
                </a:lnTo>
                <a:cubicBezTo>
                  <a:pt x="3721347" y="312192"/>
                  <a:pt x="3724539" y="310394"/>
                  <a:pt x="3728046" y="310394"/>
                </a:cubicBezTo>
                <a:close/>
                <a:moveTo>
                  <a:pt x="8156524" y="309588"/>
                </a:moveTo>
                <a:lnTo>
                  <a:pt x="8175137" y="310667"/>
                </a:lnTo>
                <a:lnTo>
                  <a:pt x="8176216" y="309588"/>
                </a:lnTo>
                <a:lnTo>
                  <a:pt x="8177295" y="309588"/>
                </a:lnTo>
                <a:lnTo>
                  <a:pt x="8193750" y="315117"/>
                </a:lnTo>
                <a:lnTo>
                  <a:pt x="8204674" y="310667"/>
                </a:lnTo>
                <a:lnTo>
                  <a:pt x="8206967" y="310667"/>
                </a:lnTo>
                <a:cubicBezTo>
                  <a:pt x="8214251" y="311206"/>
                  <a:pt x="8217892" y="313409"/>
                  <a:pt x="8217892" y="317275"/>
                </a:cubicBezTo>
                <a:cubicBezTo>
                  <a:pt x="8212048" y="325098"/>
                  <a:pt x="8208766" y="331662"/>
                  <a:pt x="8208046" y="336967"/>
                </a:cubicBezTo>
                <a:lnTo>
                  <a:pt x="8208046" y="342497"/>
                </a:lnTo>
                <a:cubicBezTo>
                  <a:pt x="8208046" y="343936"/>
                  <a:pt x="8212048" y="345734"/>
                  <a:pt x="8220050" y="347892"/>
                </a:cubicBezTo>
                <a:lnTo>
                  <a:pt x="8220050" y="348971"/>
                </a:lnTo>
                <a:lnTo>
                  <a:pt x="8221129" y="347892"/>
                </a:lnTo>
                <a:lnTo>
                  <a:pt x="8225580" y="347892"/>
                </a:lnTo>
                <a:lnTo>
                  <a:pt x="8227738" y="350050"/>
                </a:lnTo>
                <a:lnTo>
                  <a:pt x="8227738" y="353422"/>
                </a:lnTo>
                <a:cubicBezTo>
                  <a:pt x="8227738" y="355580"/>
                  <a:pt x="8219691" y="357738"/>
                  <a:pt x="8203595" y="359896"/>
                </a:cubicBezTo>
                <a:cubicBezTo>
                  <a:pt x="8202876" y="357738"/>
                  <a:pt x="8200718" y="356659"/>
                  <a:pt x="8197121" y="356659"/>
                </a:cubicBezTo>
                <a:lnTo>
                  <a:pt x="8188354" y="356659"/>
                </a:lnTo>
                <a:lnTo>
                  <a:pt x="8179588" y="363268"/>
                </a:lnTo>
                <a:lnTo>
                  <a:pt x="8178374" y="363268"/>
                </a:lnTo>
                <a:lnTo>
                  <a:pt x="8175137" y="361110"/>
                </a:lnTo>
                <a:lnTo>
                  <a:pt x="8174058" y="362189"/>
                </a:lnTo>
                <a:lnTo>
                  <a:pt x="8170821" y="372035"/>
                </a:lnTo>
                <a:cubicBezTo>
                  <a:pt x="8164976" y="376800"/>
                  <a:pt x="8162054" y="380083"/>
                  <a:pt x="8162054" y="381880"/>
                </a:cubicBezTo>
                <a:lnTo>
                  <a:pt x="8163133" y="382959"/>
                </a:lnTo>
                <a:lnTo>
                  <a:pt x="8176216" y="381880"/>
                </a:lnTo>
                <a:lnTo>
                  <a:pt x="8179588" y="381880"/>
                </a:lnTo>
                <a:lnTo>
                  <a:pt x="8180667" y="382959"/>
                </a:lnTo>
                <a:lnTo>
                  <a:pt x="8181746" y="382959"/>
                </a:lnTo>
                <a:lnTo>
                  <a:pt x="8183904" y="380802"/>
                </a:lnTo>
                <a:lnTo>
                  <a:pt x="8191592" y="380802"/>
                </a:lnTo>
                <a:cubicBezTo>
                  <a:pt x="8193030" y="380802"/>
                  <a:pt x="8193750" y="381880"/>
                  <a:pt x="8193750" y="384038"/>
                </a:cubicBezTo>
                <a:lnTo>
                  <a:pt x="8194828" y="385118"/>
                </a:lnTo>
                <a:lnTo>
                  <a:pt x="8195908" y="385118"/>
                </a:lnTo>
                <a:lnTo>
                  <a:pt x="8232054" y="380802"/>
                </a:lnTo>
                <a:lnTo>
                  <a:pt x="8235426" y="380802"/>
                </a:lnTo>
                <a:lnTo>
                  <a:pt x="8235426" y="377430"/>
                </a:lnTo>
                <a:cubicBezTo>
                  <a:pt x="8235426" y="376171"/>
                  <a:pt x="8228458" y="372889"/>
                  <a:pt x="8214520" y="367584"/>
                </a:cubicBezTo>
                <a:lnTo>
                  <a:pt x="8213441" y="366505"/>
                </a:lnTo>
                <a:lnTo>
                  <a:pt x="8213441" y="363268"/>
                </a:lnTo>
                <a:lnTo>
                  <a:pt x="8222208" y="365426"/>
                </a:lnTo>
                <a:cubicBezTo>
                  <a:pt x="8229312" y="360301"/>
                  <a:pt x="8234437" y="357738"/>
                  <a:pt x="8237584" y="357738"/>
                </a:cubicBezTo>
                <a:lnTo>
                  <a:pt x="8234347" y="353422"/>
                </a:lnTo>
                <a:lnTo>
                  <a:pt x="8234347" y="352343"/>
                </a:lnTo>
                <a:lnTo>
                  <a:pt x="8236505" y="350050"/>
                </a:lnTo>
                <a:lnTo>
                  <a:pt x="8238663" y="350050"/>
                </a:lnTo>
                <a:lnTo>
                  <a:pt x="8246351" y="355580"/>
                </a:lnTo>
                <a:lnTo>
                  <a:pt x="8246351" y="356659"/>
                </a:lnTo>
                <a:lnTo>
                  <a:pt x="8239742" y="356659"/>
                </a:lnTo>
                <a:cubicBezTo>
                  <a:pt x="8239742" y="357558"/>
                  <a:pt x="8251431" y="361200"/>
                  <a:pt x="8274810" y="367584"/>
                </a:cubicBezTo>
                <a:lnTo>
                  <a:pt x="8284656" y="373114"/>
                </a:lnTo>
                <a:lnTo>
                  <a:pt x="8284656" y="374193"/>
                </a:lnTo>
                <a:lnTo>
                  <a:pt x="8281419" y="380802"/>
                </a:lnTo>
                <a:cubicBezTo>
                  <a:pt x="8285195" y="376396"/>
                  <a:pt x="8288118" y="374193"/>
                  <a:pt x="8290186" y="374193"/>
                </a:cubicBezTo>
                <a:cubicBezTo>
                  <a:pt x="8295580" y="375991"/>
                  <a:pt x="8300661" y="382915"/>
                  <a:pt x="8305426" y="394963"/>
                </a:cubicBezTo>
                <a:lnTo>
                  <a:pt x="8304347" y="402651"/>
                </a:lnTo>
                <a:lnTo>
                  <a:pt x="8305426" y="414655"/>
                </a:lnTo>
                <a:cubicBezTo>
                  <a:pt x="8305426" y="422028"/>
                  <a:pt x="8302504" y="425715"/>
                  <a:pt x="8296660" y="425715"/>
                </a:cubicBezTo>
                <a:cubicBezTo>
                  <a:pt x="8289017" y="428592"/>
                  <a:pt x="8282812" y="430031"/>
                  <a:pt x="8278047" y="430031"/>
                </a:cubicBezTo>
                <a:cubicBezTo>
                  <a:pt x="8270943" y="426704"/>
                  <a:pt x="8265099" y="421579"/>
                  <a:pt x="8260513" y="414655"/>
                </a:cubicBezTo>
                <a:cubicBezTo>
                  <a:pt x="8254668" y="414655"/>
                  <a:pt x="8251746" y="409934"/>
                  <a:pt x="8251746" y="400493"/>
                </a:cubicBezTo>
                <a:cubicBezTo>
                  <a:pt x="8250667" y="400493"/>
                  <a:pt x="8249588" y="399009"/>
                  <a:pt x="8248509" y="396042"/>
                </a:cubicBezTo>
                <a:lnTo>
                  <a:pt x="8247430" y="394963"/>
                </a:lnTo>
                <a:lnTo>
                  <a:pt x="8242979" y="394963"/>
                </a:lnTo>
                <a:lnTo>
                  <a:pt x="8238663" y="402651"/>
                </a:lnTo>
                <a:lnTo>
                  <a:pt x="8235426" y="402651"/>
                </a:lnTo>
                <a:lnTo>
                  <a:pt x="8230975" y="401572"/>
                </a:lnTo>
                <a:lnTo>
                  <a:pt x="8224366" y="403730"/>
                </a:lnTo>
                <a:lnTo>
                  <a:pt x="8222208" y="403730"/>
                </a:lnTo>
                <a:lnTo>
                  <a:pt x="8221129" y="402651"/>
                </a:lnTo>
                <a:lnTo>
                  <a:pt x="8204674" y="407102"/>
                </a:lnTo>
                <a:lnTo>
                  <a:pt x="8199279" y="412497"/>
                </a:lnTo>
                <a:lnTo>
                  <a:pt x="8194828" y="412497"/>
                </a:lnTo>
                <a:cubicBezTo>
                  <a:pt x="8188444" y="412497"/>
                  <a:pt x="8181880" y="414700"/>
                  <a:pt x="8175137" y="419106"/>
                </a:cubicBezTo>
                <a:lnTo>
                  <a:pt x="8168528" y="421264"/>
                </a:lnTo>
                <a:lnTo>
                  <a:pt x="8156524" y="419106"/>
                </a:lnTo>
                <a:cubicBezTo>
                  <a:pt x="8148521" y="421624"/>
                  <a:pt x="8144520" y="423422"/>
                  <a:pt x="8144520" y="424501"/>
                </a:cubicBezTo>
                <a:lnTo>
                  <a:pt x="8144520" y="428952"/>
                </a:lnTo>
                <a:lnTo>
                  <a:pt x="8145599" y="428952"/>
                </a:lnTo>
                <a:lnTo>
                  <a:pt x="8154366" y="425715"/>
                </a:lnTo>
                <a:lnTo>
                  <a:pt x="8155445" y="425715"/>
                </a:lnTo>
                <a:lnTo>
                  <a:pt x="8164212" y="427873"/>
                </a:lnTo>
                <a:lnTo>
                  <a:pt x="8165291" y="427873"/>
                </a:lnTo>
                <a:lnTo>
                  <a:pt x="8174058" y="425715"/>
                </a:lnTo>
                <a:lnTo>
                  <a:pt x="8176216" y="425715"/>
                </a:lnTo>
                <a:lnTo>
                  <a:pt x="8193750" y="431110"/>
                </a:lnTo>
                <a:lnTo>
                  <a:pt x="8200358" y="428952"/>
                </a:lnTo>
                <a:cubicBezTo>
                  <a:pt x="8212048" y="431110"/>
                  <a:pt x="8217892" y="432908"/>
                  <a:pt x="8217892" y="434347"/>
                </a:cubicBezTo>
                <a:lnTo>
                  <a:pt x="8216813" y="435561"/>
                </a:lnTo>
                <a:lnTo>
                  <a:pt x="8216813" y="436640"/>
                </a:lnTo>
                <a:lnTo>
                  <a:pt x="8209125" y="435561"/>
                </a:lnTo>
                <a:lnTo>
                  <a:pt x="8192670" y="436640"/>
                </a:lnTo>
                <a:lnTo>
                  <a:pt x="8191592" y="435561"/>
                </a:lnTo>
                <a:lnTo>
                  <a:pt x="8190512" y="435561"/>
                </a:lnTo>
                <a:lnTo>
                  <a:pt x="8182825" y="438798"/>
                </a:lnTo>
                <a:cubicBezTo>
                  <a:pt x="8175002" y="435831"/>
                  <a:pt x="8164796" y="434347"/>
                  <a:pt x="8152208" y="434347"/>
                </a:cubicBezTo>
                <a:lnTo>
                  <a:pt x="8145599" y="435561"/>
                </a:lnTo>
                <a:lnTo>
                  <a:pt x="8147757" y="445407"/>
                </a:lnTo>
                <a:lnTo>
                  <a:pt x="8146678" y="446486"/>
                </a:lnTo>
                <a:lnTo>
                  <a:pt x="8147757" y="451881"/>
                </a:lnTo>
                <a:lnTo>
                  <a:pt x="8147757" y="458490"/>
                </a:lnTo>
                <a:lnTo>
                  <a:pt x="8162054" y="458490"/>
                </a:lnTo>
                <a:lnTo>
                  <a:pt x="8193750" y="462941"/>
                </a:lnTo>
                <a:cubicBezTo>
                  <a:pt x="8193750" y="461592"/>
                  <a:pt x="8202516" y="460468"/>
                  <a:pt x="8220050" y="459569"/>
                </a:cubicBezTo>
                <a:cubicBezTo>
                  <a:pt x="8221669" y="445002"/>
                  <a:pt x="8224951" y="437719"/>
                  <a:pt x="8229896" y="437719"/>
                </a:cubicBezTo>
                <a:lnTo>
                  <a:pt x="8229896" y="433268"/>
                </a:lnTo>
                <a:lnTo>
                  <a:pt x="8227738" y="430031"/>
                </a:lnTo>
                <a:lnTo>
                  <a:pt x="8232054" y="428952"/>
                </a:lnTo>
                <a:lnTo>
                  <a:pt x="8232054" y="427873"/>
                </a:lnTo>
                <a:lnTo>
                  <a:pt x="8226659" y="427873"/>
                </a:lnTo>
                <a:lnTo>
                  <a:pt x="8223287" y="428952"/>
                </a:lnTo>
                <a:lnTo>
                  <a:pt x="8223287" y="426794"/>
                </a:lnTo>
                <a:cubicBezTo>
                  <a:pt x="8232099" y="415824"/>
                  <a:pt x="8239427" y="410339"/>
                  <a:pt x="8245272" y="410339"/>
                </a:cubicBezTo>
                <a:lnTo>
                  <a:pt x="8246351" y="410339"/>
                </a:lnTo>
                <a:cubicBezTo>
                  <a:pt x="8252016" y="413216"/>
                  <a:pt x="8263705" y="422343"/>
                  <a:pt x="8281419" y="437719"/>
                </a:cubicBezTo>
                <a:lnTo>
                  <a:pt x="8281419" y="438798"/>
                </a:lnTo>
                <a:cubicBezTo>
                  <a:pt x="8275574" y="450667"/>
                  <a:pt x="8272652" y="465638"/>
                  <a:pt x="8272652" y="483712"/>
                </a:cubicBezTo>
                <a:lnTo>
                  <a:pt x="8275889" y="495716"/>
                </a:lnTo>
                <a:lnTo>
                  <a:pt x="8271573" y="505562"/>
                </a:lnTo>
                <a:cubicBezTo>
                  <a:pt x="8271573" y="515992"/>
                  <a:pt x="8273011" y="522916"/>
                  <a:pt x="8275889" y="526332"/>
                </a:cubicBezTo>
                <a:lnTo>
                  <a:pt x="8275889" y="528625"/>
                </a:lnTo>
                <a:cubicBezTo>
                  <a:pt x="8273011" y="535189"/>
                  <a:pt x="8271168" y="544675"/>
                  <a:pt x="8270359" y="557084"/>
                </a:cubicBezTo>
                <a:cubicBezTo>
                  <a:pt x="8261637" y="565806"/>
                  <a:pt x="8255073" y="570886"/>
                  <a:pt x="8250667" y="572325"/>
                </a:cubicBezTo>
                <a:lnTo>
                  <a:pt x="8240821" y="571246"/>
                </a:lnTo>
                <a:cubicBezTo>
                  <a:pt x="8240821" y="573134"/>
                  <a:pt x="8236460" y="575337"/>
                  <a:pt x="8227738" y="577855"/>
                </a:cubicBezTo>
                <a:cubicBezTo>
                  <a:pt x="8221714" y="577855"/>
                  <a:pt x="8216229" y="572730"/>
                  <a:pt x="8211283" y="562479"/>
                </a:cubicBezTo>
                <a:lnTo>
                  <a:pt x="8211283" y="561400"/>
                </a:lnTo>
                <a:lnTo>
                  <a:pt x="8212362" y="560321"/>
                </a:lnTo>
                <a:lnTo>
                  <a:pt x="8212362" y="559242"/>
                </a:lnTo>
                <a:cubicBezTo>
                  <a:pt x="8209485" y="559242"/>
                  <a:pt x="8208046" y="557039"/>
                  <a:pt x="8208046" y="552633"/>
                </a:cubicBezTo>
                <a:cubicBezTo>
                  <a:pt x="8200493" y="546249"/>
                  <a:pt x="8191367" y="540404"/>
                  <a:pt x="8180667" y="535099"/>
                </a:cubicBezTo>
                <a:lnTo>
                  <a:pt x="8180667" y="532941"/>
                </a:lnTo>
                <a:cubicBezTo>
                  <a:pt x="8180667" y="532042"/>
                  <a:pt x="8184308" y="530603"/>
                  <a:pt x="8191592" y="528625"/>
                </a:cubicBezTo>
                <a:lnTo>
                  <a:pt x="8197121" y="530783"/>
                </a:lnTo>
                <a:lnTo>
                  <a:pt x="8203595" y="528625"/>
                </a:lnTo>
                <a:lnTo>
                  <a:pt x="8204674" y="529704"/>
                </a:lnTo>
                <a:cubicBezTo>
                  <a:pt x="8204674" y="526737"/>
                  <a:pt x="8209440" y="524534"/>
                  <a:pt x="8218971" y="523095"/>
                </a:cubicBezTo>
                <a:lnTo>
                  <a:pt x="8222208" y="504483"/>
                </a:lnTo>
                <a:lnTo>
                  <a:pt x="8218971" y="503404"/>
                </a:lnTo>
                <a:lnTo>
                  <a:pt x="8210204" y="506641"/>
                </a:lnTo>
                <a:cubicBezTo>
                  <a:pt x="8205798" y="506641"/>
                  <a:pt x="8202876" y="504483"/>
                  <a:pt x="8201437" y="500167"/>
                </a:cubicBezTo>
                <a:lnTo>
                  <a:pt x="8177295" y="503404"/>
                </a:lnTo>
                <a:lnTo>
                  <a:pt x="8176216" y="503404"/>
                </a:lnTo>
                <a:lnTo>
                  <a:pt x="8166370" y="501245"/>
                </a:lnTo>
                <a:lnTo>
                  <a:pt x="8152208" y="502325"/>
                </a:lnTo>
                <a:lnTo>
                  <a:pt x="8148836" y="501245"/>
                </a:lnTo>
                <a:lnTo>
                  <a:pt x="8146678" y="504483"/>
                </a:lnTo>
                <a:cubicBezTo>
                  <a:pt x="8148117" y="507000"/>
                  <a:pt x="8149196" y="512125"/>
                  <a:pt x="8149915" y="519858"/>
                </a:cubicBezTo>
                <a:lnTo>
                  <a:pt x="8148836" y="520937"/>
                </a:lnTo>
                <a:lnTo>
                  <a:pt x="8147757" y="520937"/>
                </a:lnTo>
                <a:lnTo>
                  <a:pt x="8146678" y="519858"/>
                </a:lnTo>
                <a:lnTo>
                  <a:pt x="8143441" y="520937"/>
                </a:lnTo>
                <a:lnTo>
                  <a:pt x="8145599" y="523095"/>
                </a:lnTo>
                <a:lnTo>
                  <a:pt x="8142362" y="529704"/>
                </a:lnTo>
                <a:lnTo>
                  <a:pt x="8146678" y="534020"/>
                </a:lnTo>
                <a:lnTo>
                  <a:pt x="8146678" y="550475"/>
                </a:lnTo>
                <a:lnTo>
                  <a:pt x="8145599" y="551554"/>
                </a:lnTo>
                <a:lnTo>
                  <a:pt x="8146678" y="552633"/>
                </a:lnTo>
                <a:lnTo>
                  <a:pt x="8146678" y="558163"/>
                </a:lnTo>
                <a:lnTo>
                  <a:pt x="8147757" y="570167"/>
                </a:lnTo>
                <a:cubicBezTo>
                  <a:pt x="8145419" y="575292"/>
                  <a:pt x="8140698" y="577855"/>
                  <a:pt x="8133595" y="577855"/>
                </a:cubicBezTo>
                <a:cubicBezTo>
                  <a:pt x="8128830" y="577855"/>
                  <a:pt x="8123704" y="576776"/>
                  <a:pt x="8118219" y="574618"/>
                </a:cubicBezTo>
                <a:lnTo>
                  <a:pt x="8111610" y="576776"/>
                </a:lnTo>
                <a:lnTo>
                  <a:pt x="8105136" y="575697"/>
                </a:lnTo>
                <a:lnTo>
                  <a:pt x="8099606" y="576776"/>
                </a:lnTo>
                <a:lnTo>
                  <a:pt x="8098527" y="575697"/>
                </a:lnTo>
                <a:lnTo>
                  <a:pt x="8098527" y="570167"/>
                </a:lnTo>
                <a:lnTo>
                  <a:pt x="8094076" y="540629"/>
                </a:lnTo>
                <a:cubicBezTo>
                  <a:pt x="8097044" y="536763"/>
                  <a:pt x="8098527" y="533121"/>
                  <a:pt x="8098527" y="529704"/>
                </a:cubicBezTo>
                <a:lnTo>
                  <a:pt x="8099606" y="529704"/>
                </a:lnTo>
                <a:lnTo>
                  <a:pt x="8098527" y="528625"/>
                </a:lnTo>
                <a:lnTo>
                  <a:pt x="8098527" y="518779"/>
                </a:lnTo>
                <a:lnTo>
                  <a:pt x="8097448" y="513249"/>
                </a:lnTo>
                <a:lnTo>
                  <a:pt x="8103922" y="511091"/>
                </a:lnTo>
                <a:lnTo>
                  <a:pt x="8097448" y="504483"/>
                </a:lnTo>
                <a:lnTo>
                  <a:pt x="8099606" y="501245"/>
                </a:lnTo>
                <a:lnTo>
                  <a:pt x="8098527" y="479261"/>
                </a:lnTo>
                <a:lnTo>
                  <a:pt x="8098527" y="460648"/>
                </a:lnTo>
                <a:lnTo>
                  <a:pt x="8099606" y="459569"/>
                </a:lnTo>
                <a:cubicBezTo>
                  <a:pt x="8099606" y="445002"/>
                  <a:pt x="8096324" y="437719"/>
                  <a:pt x="8089760" y="437719"/>
                </a:cubicBezTo>
                <a:lnTo>
                  <a:pt x="8078836" y="444328"/>
                </a:lnTo>
                <a:lnTo>
                  <a:pt x="8072227" y="428952"/>
                </a:lnTo>
                <a:lnTo>
                  <a:pt x="8066697" y="403730"/>
                </a:lnTo>
                <a:cubicBezTo>
                  <a:pt x="8065258" y="403730"/>
                  <a:pt x="8062740" y="398650"/>
                  <a:pt x="8059144" y="388489"/>
                </a:cubicBezTo>
                <a:lnTo>
                  <a:pt x="8059144" y="386196"/>
                </a:lnTo>
                <a:lnTo>
                  <a:pt x="8063460" y="381880"/>
                </a:lnTo>
                <a:cubicBezTo>
                  <a:pt x="8078836" y="383859"/>
                  <a:pt x="8086524" y="386421"/>
                  <a:pt x="8086524" y="389568"/>
                </a:cubicBezTo>
                <a:lnTo>
                  <a:pt x="8086524" y="390647"/>
                </a:lnTo>
                <a:lnTo>
                  <a:pt x="8089760" y="388489"/>
                </a:lnTo>
                <a:lnTo>
                  <a:pt x="8098527" y="389568"/>
                </a:lnTo>
                <a:lnTo>
                  <a:pt x="8102844" y="385118"/>
                </a:lnTo>
                <a:lnTo>
                  <a:pt x="8112689" y="386196"/>
                </a:lnTo>
                <a:cubicBezTo>
                  <a:pt x="8115117" y="386196"/>
                  <a:pt x="8118040" y="379273"/>
                  <a:pt x="8121456" y="365426"/>
                </a:cubicBezTo>
                <a:lnTo>
                  <a:pt x="8121456" y="361110"/>
                </a:lnTo>
                <a:lnTo>
                  <a:pt x="8110531" y="356659"/>
                </a:lnTo>
                <a:lnTo>
                  <a:pt x="8109452" y="356659"/>
                </a:lnTo>
                <a:lnTo>
                  <a:pt x="8098527" y="359896"/>
                </a:lnTo>
                <a:cubicBezTo>
                  <a:pt x="8096100" y="359896"/>
                  <a:pt x="8093537" y="358457"/>
                  <a:pt x="8090840" y="355580"/>
                </a:cubicBezTo>
                <a:lnTo>
                  <a:pt x="8086524" y="356659"/>
                </a:lnTo>
                <a:lnTo>
                  <a:pt x="8075464" y="355580"/>
                </a:lnTo>
                <a:cubicBezTo>
                  <a:pt x="8075464" y="357738"/>
                  <a:pt x="8072182" y="359581"/>
                  <a:pt x="8065618" y="361110"/>
                </a:cubicBezTo>
                <a:lnTo>
                  <a:pt x="8053614" y="351129"/>
                </a:lnTo>
                <a:lnTo>
                  <a:pt x="8053614" y="350050"/>
                </a:lnTo>
                <a:lnTo>
                  <a:pt x="8057930" y="345734"/>
                </a:lnTo>
                <a:lnTo>
                  <a:pt x="8059144" y="345734"/>
                </a:lnTo>
                <a:lnTo>
                  <a:pt x="8065618" y="353422"/>
                </a:lnTo>
                <a:lnTo>
                  <a:pt x="8066697" y="353422"/>
                </a:lnTo>
                <a:cubicBezTo>
                  <a:pt x="8069664" y="348296"/>
                  <a:pt x="8072227" y="345734"/>
                  <a:pt x="8074385" y="345734"/>
                </a:cubicBezTo>
                <a:cubicBezTo>
                  <a:pt x="8080949" y="347712"/>
                  <a:pt x="8084231" y="349151"/>
                  <a:pt x="8084231" y="350050"/>
                </a:cubicBezTo>
                <a:lnTo>
                  <a:pt x="8085310" y="348971"/>
                </a:lnTo>
                <a:lnTo>
                  <a:pt x="8087602" y="348971"/>
                </a:lnTo>
                <a:lnTo>
                  <a:pt x="8090840" y="351129"/>
                </a:lnTo>
                <a:lnTo>
                  <a:pt x="8091918" y="351129"/>
                </a:lnTo>
                <a:lnTo>
                  <a:pt x="8090840" y="350050"/>
                </a:lnTo>
                <a:lnTo>
                  <a:pt x="8090840" y="347892"/>
                </a:lnTo>
                <a:lnTo>
                  <a:pt x="8092998" y="345734"/>
                </a:lnTo>
                <a:lnTo>
                  <a:pt x="8103922" y="345734"/>
                </a:lnTo>
                <a:cubicBezTo>
                  <a:pt x="8106890" y="349331"/>
                  <a:pt x="8109452" y="351129"/>
                  <a:pt x="8111610" y="351129"/>
                </a:cubicBezTo>
                <a:lnTo>
                  <a:pt x="8118219" y="345734"/>
                </a:lnTo>
                <a:lnTo>
                  <a:pt x="8126986" y="345734"/>
                </a:lnTo>
                <a:lnTo>
                  <a:pt x="8133595" y="347892"/>
                </a:lnTo>
                <a:lnTo>
                  <a:pt x="8143441" y="346813"/>
                </a:lnTo>
                <a:lnTo>
                  <a:pt x="8144520" y="346813"/>
                </a:lnTo>
                <a:lnTo>
                  <a:pt x="8145599" y="347892"/>
                </a:lnTo>
                <a:cubicBezTo>
                  <a:pt x="8151084" y="345194"/>
                  <a:pt x="8154006" y="342992"/>
                  <a:pt x="8154366" y="341283"/>
                </a:cubicBezTo>
                <a:lnTo>
                  <a:pt x="8151129" y="334809"/>
                </a:lnTo>
                <a:lnTo>
                  <a:pt x="8153287" y="328200"/>
                </a:lnTo>
                <a:lnTo>
                  <a:pt x="8149915" y="317275"/>
                </a:lnTo>
                <a:cubicBezTo>
                  <a:pt x="8151264" y="313948"/>
                  <a:pt x="8153467" y="311386"/>
                  <a:pt x="8156524" y="309588"/>
                </a:cubicBezTo>
                <a:close/>
                <a:moveTo>
                  <a:pt x="6734447" y="306520"/>
                </a:moveTo>
                <a:cubicBezTo>
                  <a:pt x="6737906" y="306520"/>
                  <a:pt x="6749583" y="310454"/>
                  <a:pt x="6769478" y="318322"/>
                </a:cubicBezTo>
                <a:cubicBezTo>
                  <a:pt x="6782445" y="322548"/>
                  <a:pt x="6788928" y="326522"/>
                  <a:pt x="6788928" y="330243"/>
                </a:cubicBezTo>
                <a:lnTo>
                  <a:pt x="6788928" y="334515"/>
                </a:lnTo>
                <a:lnTo>
                  <a:pt x="6784966" y="338231"/>
                </a:lnTo>
                <a:lnTo>
                  <a:pt x="6778249" y="337173"/>
                </a:lnTo>
                <a:cubicBezTo>
                  <a:pt x="6759564" y="347421"/>
                  <a:pt x="6747102" y="356980"/>
                  <a:pt x="6740864" y="365853"/>
                </a:cubicBezTo>
                <a:cubicBezTo>
                  <a:pt x="6738327" y="367280"/>
                  <a:pt x="6736425" y="368618"/>
                  <a:pt x="6735156" y="369869"/>
                </a:cubicBezTo>
                <a:lnTo>
                  <a:pt x="6733886" y="372197"/>
                </a:lnTo>
                <a:lnTo>
                  <a:pt x="6738506" y="370658"/>
                </a:lnTo>
                <a:lnTo>
                  <a:pt x="6743264" y="370658"/>
                </a:lnTo>
                <a:lnTo>
                  <a:pt x="6746876" y="374959"/>
                </a:lnTo>
                <a:cubicBezTo>
                  <a:pt x="6745030" y="379925"/>
                  <a:pt x="6742885" y="382714"/>
                  <a:pt x="6740440" y="383325"/>
                </a:cubicBezTo>
                <a:lnTo>
                  <a:pt x="6730678" y="383325"/>
                </a:lnTo>
                <a:lnTo>
                  <a:pt x="6718618" y="385441"/>
                </a:lnTo>
                <a:lnTo>
                  <a:pt x="6707347" y="381210"/>
                </a:lnTo>
                <a:lnTo>
                  <a:pt x="6696958" y="385441"/>
                </a:lnTo>
                <a:lnTo>
                  <a:pt x="6690532" y="383325"/>
                </a:lnTo>
                <a:lnTo>
                  <a:pt x="6682574" y="386499"/>
                </a:lnTo>
                <a:lnTo>
                  <a:pt x="6667428" y="385441"/>
                </a:lnTo>
                <a:lnTo>
                  <a:pt x="6665403" y="387557"/>
                </a:lnTo>
                <a:lnTo>
                  <a:pt x="6663112" y="387557"/>
                </a:lnTo>
                <a:cubicBezTo>
                  <a:pt x="6660028" y="387557"/>
                  <a:pt x="6656950" y="386147"/>
                  <a:pt x="6653877" y="383325"/>
                </a:cubicBezTo>
                <a:lnTo>
                  <a:pt x="6642561" y="384383"/>
                </a:lnTo>
                <a:lnTo>
                  <a:pt x="6642561" y="379048"/>
                </a:lnTo>
                <a:lnTo>
                  <a:pt x="6640276" y="382268"/>
                </a:lnTo>
                <a:lnTo>
                  <a:pt x="6634358" y="382268"/>
                </a:lnTo>
                <a:lnTo>
                  <a:pt x="6628106" y="380284"/>
                </a:lnTo>
                <a:cubicBezTo>
                  <a:pt x="6627181" y="383017"/>
                  <a:pt x="6625538" y="384383"/>
                  <a:pt x="6623174" y="384383"/>
                </a:cubicBezTo>
                <a:lnTo>
                  <a:pt x="6622117" y="384383"/>
                </a:lnTo>
                <a:cubicBezTo>
                  <a:pt x="6617313" y="384383"/>
                  <a:pt x="6613989" y="382342"/>
                  <a:pt x="6612146" y="378259"/>
                </a:cubicBezTo>
                <a:lnTo>
                  <a:pt x="6612146" y="374333"/>
                </a:lnTo>
                <a:lnTo>
                  <a:pt x="6615671" y="370964"/>
                </a:lnTo>
                <a:lnTo>
                  <a:pt x="6614186" y="369015"/>
                </a:lnTo>
                <a:cubicBezTo>
                  <a:pt x="6613531" y="367781"/>
                  <a:pt x="6613204" y="366600"/>
                  <a:pt x="6613204" y="365474"/>
                </a:cubicBezTo>
                <a:lnTo>
                  <a:pt x="6606380" y="365474"/>
                </a:lnTo>
                <a:cubicBezTo>
                  <a:pt x="6603490" y="365474"/>
                  <a:pt x="6601181" y="361057"/>
                  <a:pt x="6599451" y="352224"/>
                </a:cubicBezTo>
                <a:lnTo>
                  <a:pt x="6600509" y="347634"/>
                </a:lnTo>
                <a:lnTo>
                  <a:pt x="6600509" y="345501"/>
                </a:lnTo>
                <a:cubicBezTo>
                  <a:pt x="6596636" y="335529"/>
                  <a:pt x="6594032" y="329932"/>
                  <a:pt x="6592699" y="328709"/>
                </a:cubicBezTo>
                <a:cubicBezTo>
                  <a:pt x="6588120" y="328709"/>
                  <a:pt x="6585831" y="326265"/>
                  <a:pt x="6585831" y="321378"/>
                </a:cubicBezTo>
                <a:cubicBezTo>
                  <a:pt x="6588080" y="314294"/>
                  <a:pt x="6591219" y="310752"/>
                  <a:pt x="6595249" y="310752"/>
                </a:cubicBezTo>
                <a:lnTo>
                  <a:pt x="6616947" y="318025"/>
                </a:lnTo>
                <a:lnTo>
                  <a:pt x="6622784" y="315909"/>
                </a:lnTo>
                <a:lnTo>
                  <a:pt x="6625233" y="315909"/>
                </a:lnTo>
                <a:cubicBezTo>
                  <a:pt x="6639766" y="327844"/>
                  <a:pt x="6647032" y="335263"/>
                  <a:pt x="6647032" y="338167"/>
                </a:cubicBezTo>
                <a:lnTo>
                  <a:pt x="6645975" y="352976"/>
                </a:lnTo>
                <a:lnTo>
                  <a:pt x="6645975" y="355649"/>
                </a:lnTo>
                <a:cubicBezTo>
                  <a:pt x="6642537" y="358557"/>
                  <a:pt x="6640818" y="362007"/>
                  <a:pt x="6640818" y="365998"/>
                </a:cubicBezTo>
                <a:cubicBezTo>
                  <a:pt x="6636694" y="369880"/>
                  <a:pt x="6632224" y="371821"/>
                  <a:pt x="6627406" y="371821"/>
                </a:cubicBezTo>
                <a:lnTo>
                  <a:pt x="6625168" y="371821"/>
                </a:lnTo>
                <a:lnTo>
                  <a:pt x="6624481" y="370763"/>
                </a:lnTo>
                <a:lnTo>
                  <a:pt x="6621858" y="371518"/>
                </a:lnTo>
                <a:lnTo>
                  <a:pt x="6630420" y="372774"/>
                </a:lnTo>
                <a:lnTo>
                  <a:pt x="6634477" y="371716"/>
                </a:lnTo>
                <a:lnTo>
                  <a:pt x="6636991" y="371716"/>
                </a:lnTo>
                <a:lnTo>
                  <a:pt x="6642561" y="378095"/>
                </a:lnTo>
                <a:lnTo>
                  <a:pt x="6642561" y="376449"/>
                </a:lnTo>
                <a:lnTo>
                  <a:pt x="6648352" y="370658"/>
                </a:lnTo>
                <a:lnTo>
                  <a:pt x="6651802" y="370658"/>
                </a:lnTo>
                <a:lnTo>
                  <a:pt x="6661192" y="372774"/>
                </a:lnTo>
                <a:lnTo>
                  <a:pt x="6669194" y="371716"/>
                </a:lnTo>
                <a:lnTo>
                  <a:pt x="6673154" y="375815"/>
                </a:lnTo>
                <a:cubicBezTo>
                  <a:pt x="6675065" y="372377"/>
                  <a:pt x="6678726" y="370658"/>
                  <a:pt x="6684138" y="370658"/>
                </a:cubicBezTo>
                <a:lnTo>
                  <a:pt x="6687070" y="370658"/>
                </a:lnTo>
                <a:lnTo>
                  <a:pt x="6698591" y="371716"/>
                </a:lnTo>
                <a:lnTo>
                  <a:pt x="6705155" y="369600"/>
                </a:lnTo>
                <a:lnTo>
                  <a:pt x="6705640" y="370658"/>
                </a:lnTo>
                <a:lnTo>
                  <a:pt x="6705640" y="372297"/>
                </a:lnTo>
                <a:cubicBezTo>
                  <a:pt x="6705640" y="368930"/>
                  <a:pt x="6706081" y="366404"/>
                  <a:pt x="6706962" y="364720"/>
                </a:cubicBezTo>
                <a:lnTo>
                  <a:pt x="6709872" y="362868"/>
                </a:lnTo>
                <a:lnTo>
                  <a:pt x="6709872" y="362544"/>
                </a:lnTo>
                <a:cubicBezTo>
                  <a:pt x="6711894" y="351432"/>
                  <a:pt x="6716434" y="338310"/>
                  <a:pt x="6723492" y="323177"/>
                </a:cubicBezTo>
                <a:lnTo>
                  <a:pt x="6718335" y="316514"/>
                </a:lnTo>
                <a:lnTo>
                  <a:pt x="6718335" y="313449"/>
                </a:lnTo>
                <a:cubicBezTo>
                  <a:pt x="6718335" y="309282"/>
                  <a:pt x="6723706" y="306973"/>
                  <a:pt x="6734447" y="306520"/>
                </a:cubicBezTo>
                <a:close/>
                <a:moveTo>
                  <a:pt x="4073979" y="306255"/>
                </a:moveTo>
                <a:lnTo>
                  <a:pt x="4074120" y="306801"/>
                </a:lnTo>
                <a:lnTo>
                  <a:pt x="4076044" y="306255"/>
                </a:lnTo>
                <a:cubicBezTo>
                  <a:pt x="4079343" y="306255"/>
                  <a:pt x="4080992" y="308155"/>
                  <a:pt x="4080992" y="311956"/>
                </a:cubicBezTo>
                <a:lnTo>
                  <a:pt x="4082520" y="312470"/>
                </a:lnTo>
                <a:lnTo>
                  <a:pt x="4083370" y="311412"/>
                </a:lnTo>
                <a:lnTo>
                  <a:pt x="4085565" y="311412"/>
                </a:lnTo>
                <a:cubicBezTo>
                  <a:pt x="4089695" y="311412"/>
                  <a:pt x="4096176" y="315243"/>
                  <a:pt x="4105009" y="322904"/>
                </a:cubicBezTo>
                <a:lnTo>
                  <a:pt x="4107070" y="323711"/>
                </a:lnTo>
                <a:lnTo>
                  <a:pt x="4107835" y="322653"/>
                </a:lnTo>
                <a:lnTo>
                  <a:pt x="4110031" y="322653"/>
                </a:lnTo>
                <a:cubicBezTo>
                  <a:pt x="4118629" y="322653"/>
                  <a:pt x="4125259" y="325649"/>
                  <a:pt x="4129921" y="331641"/>
                </a:cubicBezTo>
                <a:lnTo>
                  <a:pt x="4129921" y="336794"/>
                </a:lnTo>
                <a:lnTo>
                  <a:pt x="4116037" y="349904"/>
                </a:lnTo>
                <a:lnTo>
                  <a:pt x="4117095" y="353464"/>
                </a:lnTo>
                <a:cubicBezTo>
                  <a:pt x="4112626" y="362717"/>
                  <a:pt x="4107639" y="370361"/>
                  <a:pt x="4102134" y="376395"/>
                </a:cubicBezTo>
                <a:lnTo>
                  <a:pt x="4099866" y="378062"/>
                </a:lnTo>
                <a:lnTo>
                  <a:pt x="4102743" y="378062"/>
                </a:lnTo>
                <a:cubicBezTo>
                  <a:pt x="4105554" y="380967"/>
                  <a:pt x="4110791" y="383167"/>
                  <a:pt x="4118452" y="384662"/>
                </a:cubicBezTo>
                <a:cubicBezTo>
                  <a:pt x="4120021" y="388461"/>
                  <a:pt x="4122352" y="390360"/>
                  <a:pt x="4125444" y="390360"/>
                </a:cubicBezTo>
                <a:cubicBezTo>
                  <a:pt x="4132763" y="393183"/>
                  <a:pt x="4137781" y="398046"/>
                  <a:pt x="4140500" y="404948"/>
                </a:cubicBezTo>
                <a:lnTo>
                  <a:pt x="4140500" y="411043"/>
                </a:lnTo>
                <a:cubicBezTo>
                  <a:pt x="4139220" y="413732"/>
                  <a:pt x="4133225" y="418816"/>
                  <a:pt x="4122515" y="426294"/>
                </a:cubicBezTo>
                <a:cubicBezTo>
                  <a:pt x="4122515" y="431774"/>
                  <a:pt x="4118587" y="434901"/>
                  <a:pt x="4110730" y="435677"/>
                </a:cubicBezTo>
                <a:cubicBezTo>
                  <a:pt x="4108617" y="439293"/>
                  <a:pt x="4105612" y="443197"/>
                  <a:pt x="4101713" y="447389"/>
                </a:cubicBezTo>
                <a:lnTo>
                  <a:pt x="4088819" y="459446"/>
                </a:lnTo>
                <a:lnTo>
                  <a:pt x="4095797" y="456083"/>
                </a:lnTo>
                <a:lnTo>
                  <a:pt x="4098794" y="459126"/>
                </a:lnTo>
                <a:lnTo>
                  <a:pt x="4101580" y="457141"/>
                </a:lnTo>
                <a:lnTo>
                  <a:pt x="4102043" y="459126"/>
                </a:lnTo>
                <a:cubicBezTo>
                  <a:pt x="4102043" y="456392"/>
                  <a:pt x="4105286" y="455025"/>
                  <a:pt x="4111771" y="455025"/>
                </a:cubicBezTo>
                <a:lnTo>
                  <a:pt x="4125562" y="456083"/>
                </a:lnTo>
                <a:lnTo>
                  <a:pt x="4132032" y="453967"/>
                </a:lnTo>
                <a:lnTo>
                  <a:pt x="4133235" y="454988"/>
                </a:lnTo>
                <a:lnTo>
                  <a:pt x="4130738" y="445777"/>
                </a:lnTo>
                <a:cubicBezTo>
                  <a:pt x="4130738" y="440263"/>
                  <a:pt x="4136012" y="437176"/>
                  <a:pt x="4146559" y="436516"/>
                </a:cubicBezTo>
                <a:cubicBezTo>
                  <a:pt x="4150835" y="438134"/>
                  <a:pt x="4154150" y="440883"/>
                  <a:pt x="4156502" y="444764"/>
                </a:cubicBezTo>
                <a:lnTo>
                  <a:pt x="4156502" y="448507"/>
                </a:lnTo>
                <a:lnTo>
                  <a:pt x="4151728" y="453280"/>
                </a:lnTo>
                <a:lnTo>
                  <a:pt x="4150955" y="453280"/>
                </a:lnTo>
                <a:lnTo>
                  <a:pt x="4151634" y="453751"/>
                </a:lnTo>
                <a:lnTo>
                  <a:pt x="4157210" y="449868"/>
                </a:lnTo>
                <a:cubicBezTo>
                  <a:pt x="4161911" y="450103"/>
                  <a:pt x="4165437" y="450651"/>
                  <a:pt x="4167787" y="451510"/>
                </a:cubicBezTo>
                <a:lnTo>
                  <a:pt x="4170744" y="454458"/>
                </a:lnTo>
                <a:lnTo>
                  <a:pt x="4173011" y="453042"/>
                </a:lnTo>
                <a:lnTo>
                  <a:pt x="4179899" y="453042"/>
                </a:lnTo>
                <a:lnTo>
                  <a:pt x="4185167" y="457141"/>
                </a:lnTo>
                <a:lnTo>
                  <a:pt x="4185460" y="456083"/>
                </a:lnTo>
                <a:lnTo>
                  <a:pt x="4216612" y="456083"/>
                </a:lnTo>
                <a:lnTo>
                  <a:pt x="4225077" y="458068"/>
                </a:lnTo>
                <a:cubicBezTo>
                  <a:pt x="4230166" y="458068"/>
                  <a:pt x="4233863" y="453291"/>
                  <a:pt x="4236169" y="443735"/>
                </a:cubicBezTo>
                <a:lnTo>
                  <a:pt x="4244238" y="438627"/>
                </a:lnTo>
                <a:lnTo>
                  <a:pt x="4247560" y="439212"/>
                </a:lnTo>
                <a:lnTo>
                  <a:pt x="4250337" y="438627"/>
                </a:lnTo>
                <a:lnTo>
                  <a:pt x="4253709" y="438627"/>
                </a:lnTo>
                <a:lnTo>
                  <a:pt x="4260225" y="445957"/>
                </a:lnTo>
                <a:cubicBezTo>
                  <a:pt x="4275358" y="448025"/>
                  <a:pt x="4282924" y="452532"/>
                  <a:pt x="4282924" y="459478"/>
                </a:cubicBezTo>
                <a:cubicBezTo>
                  <a:pt x="4285040" y="461064"/>
                  <a:pt x="4286098" y="463918"/>
                  <a:pt x="4286098" y="468038"/>
                </a:cubicBezTo>
                <a:lnTo>
                  <a:pt x="4286098" y="471164"/>
                </a:lnTo>
                <a:cubicBezTo>
                  <a:pt x="4279662" y="476983"/>
                  <a:pt x="4276444" y="484141"/>
                  <a:pt x="4276444" y="492638"/>
                </a:cubicBezTo>
                <a:lnTo>
                  <a:pt x="4279751" y="510362"/>
                </a:lnTo>
                <a:lnTo>
                  <a:pt x="4277634" y="516408"/>
                </a:lnTo>
                <a:lnTo>
                  <a:pt x="4278693" y="521559"/>
                </a:lnTo>
                <a:lnTo>
                  <a:pt x="4276444" y="525776"/>
                </a:lnTo>
                <a:cubicBezTo>
                  <a:pt x="4279354" y="525776"/>
                  <a:pt x="4280808" y="528843"/>
                  <a:pt x="4280808" y="534977"/>
                </a:cubicBezTo>
                <a:lnTo>
                  <a:pt x="4277634" y="546220"/>
                </a:lnTo>
                <a:lnTo>
                  <a:pt x="4277634" y="547290"/>
                </a:lnTo>
                <a:lnTo>
                  <a:pt x="4278693" y="560354"/>
                </a:lnTo>
                <a:cubicBezTo>
                  <a:pt x="4271167" y="567611"/>
                  <a:pt x="4264537" y="571239"/>
                  <a:pt x="4258801" y="571239"/>
                </a:cubicBezTo>
                <a:lnTo>
                  <a:pt x="4255626" y="571239"/>
                </a:lnTo>
                <a:cubicBezTo>
                  <a:pt x="4252371" y="571239"/>
                  <a:pt x="4248959" y="569873"/>
                  <a:pt x="4245391" y="567140"/>
                </a:cubicBezTo>
                <a:lnTo>
                  <a:pt x="4237524" y="568198"/>
                </a:lnTo>
                <a:cubicBezTo>
                  <a:pt x="4232191" y="562439"/>
                  <a:pt x="4229524" y="559353"/>
                  <a:pt x="4229524" y="558940"/>
                </a:cubicBezTo>
                <a:lnTo>
                  <a:pt x="4225200" y="560924"/>
                </a:lnTo>
                <a:lnTo>
                  <a:pt x="4221061" y="557433"/>
                </a:lnTo>
                <a:lnTo>
                  <a:pt x="4221061" y="554805"/>
                </a:lnTo>
                <a:cubicBezTo>
                  <a:pt x="4221974" y="548874"/>
                  <a:pt x="4223032" y="545859"/>
                  <a:pt x="4224234" y="545760"/>
                </a:cubicBezTo>
                <a:lnTo>
                  <a:pt x="4224200" y="545643"/>
                </a:lnTo>
                <a:lnTo>
                  <a:pt x="4215303" y="553783"/>
                </a:lnTo>
                <a:lnTo>
                  <a:pt x="4209050" y="553783"/>
                </a:lnTo>
                <a:lnTo>
                  <a:pt x="4202831" y="549684"/>
                </a:lnTo>
                <a:lnTo>
                  <a:pt x="4191588" y="550742"/>
                </a:lnTo>
                <a:lnTo>
                  <a:pt x="4185923" y="548044"/>
                </a:lnTo>
                <a:lnTo>
                  <a:pt x="4186256" y="549164"/>
                </a:lnTo>
                <a:lnTo>
                  <a:pt x="4184141" y="554508"/>
                </a:lnTo>
                <a:lnTo>
                  <a:pt x="4185198" y="555187"/>
                </a:lnTo>
                <a:lnTo>
                  <a:pt x="4185198" y="556913"/>
                </a:lnTo>
                <a:cubicBezTo>
                  <a:pt x="4184694" y="563731"/>
                  <a:pt x="4182057" y="567140"/>
                  <a:pt x="4177285" y="567140"/>
                </a:cubicBezTo>
                <a:lnTo>
                  <a:pt x="4173342" y="565024"/>
                </a:lnTo>
                <a:lnTo>
                  <a:pt x="4154597" y="568198"/>
                </a:lnTo>
                <a:cubicBezTo>
                  <a:pt x="4144131" y="565619"/>
                  <a:pt x="4136884" y="561202"/>
                  <a:pt x="4132854" y="554949"/>
                </a:cubicBezTo>
                <a:lnTo>
                  <a:pt x="4132854" y="543859"/>
                </a:lnTo>
                <a:cubicBezTo>
                  <a:pt x="4133247" y="533352"/>
                  <a:pt x="4134305" y="527765"/>
                  <a:pt x="4136028" y="527099"/>
                </a:cubicBezTo>
                <a:lnTo>
                  <a:pt x="4131796" y="515696"/>
                </a:lnTo>
                <a:lnTo>
                  <a:pt x="4131796" y="508507"/>
                </a:lnTo>
                <a:lnTo>
                  <a:pt x="4121020" y="520948"/>
                </a:lnTo>
                <a:cubicBezTo>
                  <a:pt x="4116324" y="525152"/>
                  <a:pt x="4110604" y="529321"/>
                  <a:pt x="4103860" y="533455"/>
                </a:cubicBezTo>
                <a:cubicBezTo>
                  <a:pt x="4102639" y="536505"/>
                  <a:pt x="4099689" y="539534"/>
                  <a:pt x="4095011" y="542542"/>
                </a:cubicBezTo>
                <a:lnTo>
                  <a:pt x="4084783" y="542542"/>
                </a:lnTo>
                <a:cubicBezTo>
                  <a:pt x="4081063" y="546910"/>
                  <a:pt x="4074959" y="551779"/>
                  <a:pt x="4066470" y="557149"/>
                </a:cubicBezTo>
                <a:cubicBezTo>
                  <a:pt x="4064054" y="561076"/>
                  <a:pt x="4060898" y="563039"/>
                  <a:pt x="4057001" y="563039"/>
                </a:cubicBezTo>
                <a:cubicBezTo>
                  <a:pt x="4050476" y="563039"/>
                  <a:pt x="4045449" y="553474"/>
                  <a:pt x="4041923" y="534344"/>
                </a:cubicBezTo>
                <a:cubicBezTo>
                  <a:pt x="4040793" y="534344"/>
                  <a:pt x="4039586" y="531738"/>
                  <a:pt x="4038302" y="526526"/>
                </a:cubicBezTo>
                <a:lnTo>
                  <a:pt x="4039360" y="519852"/>
                </a:lnTo>
                <a:lnTo>
                  <a:pt x="4039360" y="518633"/>
                </a:lnTo>
                <a:lnTo>
                  <a:pt x="4038302" y="512248"/>
                </a:lnTo>
                <a:lnTo>
                  <a:pt x="4040920" y="509378"/>
                </a:lnTo>
                <a:lnTo>
                  <a:pt x="4043442" y="509378"/>
                </a:lnTo>
                <a:lnTo>
                  <a:pt x="4048882" y="511494"/>
                </a:lnTo>
                <a:cubicBezTo>
                  <a:pt x="4048882" y="511005"/>
                  <a:pt x="4049734" y="510418"/>
                  <a:pt x="4051440" y="509735"/>
                </a:cubicBezTo>
                <a:lnTo>
                  <a:pt x="4051837" y="509614"/>
                </a:lnTo>
                <a:lnTo>
                  <a:pt x="4051752" y="509614"/>
                </a:lnTo>
                <a:cubicBezTo>
                  <a:pt x="4046312" y="505875"/>
                  <a:pt x="4043592" y="499961"/>
                  <a:pt x="4043592" y="491871"/>
                </a:cubicBezTo>
                <a:cubicBezTo>
                  <a:pt x="4042927" y="485150"/>
                  <a:pt x="4040812" y="479158"/>
                  <a:pt x="4037244" y="473895"/>
                </a:cubicBezTo>
                <a:cubicBezTo>
                  <a:pt x="4037244" y="464754"/>
                  <a:pt x="4040171" y="460184"/>
                  <a:pt x="4046024" y="460184"/>
                </a:cubicBezTo>
                <a:cubicBezTo>
                  <a:pt x="4058597" y="457294"/>
                  <a:pt x="4064883" y="453503"/>
                  <a:pt x="4064883" y="448810"/>
                </a:cubicBezTo>
                <a:cubicBezTo>
                  <a:pt x="4066647" y="448810"/>
                  <a:pt x="4070526" y="443757"/>
                  <a:pt x="4076521" y="433652"/>
                </a:cubicBezTo>
                <a:lnTo>
                  <a:pt x="4075684" y="433708"/>
                </a:lnTo>
                <a:cubicBezTo>
                  <a:pt x="4070445" y="434176"/>
                  <a:pt x="4066925" y="434986"/>
                  <a:pt x="4065124" y="436138"/>
                </a:cubicBezTo>
                <a:lnTo>
                  <a:pt x="4066182" y="436170"/>
                </a:lnTo>
                <a:lnTo>
                  <a:pt x="4066182" y="440290"/>
                </a:lnTo>
                <a:lnTo>
                  <a:pt x="4060281" y="446007"/>
                </a:lnTo>
                <a:lnTo>
                  <a:pt x="4056131" y="446007"/>
                </a:lnTo>
                <a:cubicBezTo>
                  <a:pt x="4051457" y="443072"/>
                  <a:pt x="4047205" y="436945"/>
                  <a:pt x="4043377" y="427624"/>
                </a:cubicBezTo>
                <a:cubicBezTo>
                  <a:pt x="4041798" y="427624"/>
                  <a:pt x="4040459" y="423325"/>
                  <a:pt x="4039360" y="414727"/>
                </a:cubicBezTo>
                <a:lnTo>
                  <a:pt x="4041429" y="412469"/>
                </a:lnTo>
                <a:lnTo>
                  <a:pt x="4036186" y="405391"/>
                </a:lnTo>
                <a:lnTo>
                  <a:pt x="4036186" y="394459"/>
                </a:lnTo>
                <a:lnTo>
                  <a:pt x="4042911" y="394459"/>
                </a:lnTo>
                <a:lnTo>
                  <a:pt x="4045785" y="396375"/>
                </a:lnTo>
                <a:lnTo>
                  <a:pt x="4055362" y="390571"/>
                </a:lnTo>
                <a:lnTo>
                  <a:pt x="4050997" y="386940"/>
                </a:lnTo>
                <a:lnTo>
                  <a:pt x="4050997" y="380759"/>
                </a:lnTo>
                <a:cubicBezTo>
                  <a:pt x="4050997" y="376178"/>
                  <a:pt x="4054661" y="371535"/>
                  <a:pt x="4061989" y="366831"/>
                </a:cubicBezTo>
                <a:lnTo>
                  <a:pt x="4063825" y="360125"/>
                </a:lnTo>
                <a:lnTo>
                  <a:pt x="4060652" y="357375"/>
                </a:lnTo>
                <a:lnTo>
                  <a:pt x="4060652" y="343955"/>
                </a:lnTo>
                <a:lnTo>
                  <a:pt x="4064883" y="339976"/>
                </a:lnTo>
                <a:lnTo>
                  <a:pt x="4061709" y="337770"/>
                </a:lnTo>
                <a:lnTo>
                  <a:pt x="4061709" y="330427"/>
                </a:lnTo>
                <a:cubicBezTo>
                  <a:pt x="4063189" y="328948"/>
                  <a:pt x="4064247" y="326127"/>
                  <a:pt x="4064883" y="321964"/>
                </a:cubicBezTo>
                <a:cubicBezTo>
                  <a:pt x="4062062" y="321964"/>
                  <a:pt x="4060652" y="320007"/>
                  <a:pt x="4060652" y="316093"/>
                </a:cubicBezTo>
                <a:lnTo>
                  <a:pt x="4060652" y="313463"/>
                </a:lnTo>
                <a:cubicBezTo>
                  <a:pt x="4063116" y="308658"/>
                  <a:pt x="4067558" y="306255"/>
                  <a:pt x="4073979" y="306255"/>
                </a:cubicBezTo>
                <a:close/>
                <a:moveTo>
                  <a:pt x="9107107" y="305993"/>
                </a:moveTo>
                <a:cubicBezTo>
                  <a:pt x="9111830" y="309952"/>
                  <a:pt x="9122203" y="312497"/>
                  <a:pt x="9138225" y="313628"/>
                </a:cubicBezTo>
                <a:cubicBezTo>
                  <a:pt x="9138225" y="316973"/>
                  <a:pt x="9145983" y="321025"/>
                  <a:pt x="9161500" y="325785"/>
                </a:cubicBezTo>
                <a:lnTo>
                  <a:pt x="9161500" y="329589"/>
                </a:lnTo>
                <a:lnTo>
                  <a:pt x="9152859" y="339601"/>
                </a:lnTo>
                <a:lnTo>
                  <a:pt x="9155727" y="338788"/>
                </a:lnTo>
                <a:lnTo>
                  <a:pt x="9168665" y="343020"/>
                </a:lnTo>
                <a:cubicBezTo>
                  <a:pt x="9168665" y="341306"/>
                  <a:pt x="9173091" y="339895"/>
                  <a:pt x="9181942" y="338788"/>
                </a:cubicBezTo>
                <a:lnTo>
                  <a:pt x="9185116" y="338788"/>
                </a:lnTo>
                <a:cubicBezTo>
                  <a:pt x="9188176" y="338788"/>
                  <a:pt x="9190470" y="339317"/>
                  <a:pt x="9192000" y="340375"/>
                </a:cubicBezTo>
                <a:lnTo>
                  <a:pt x="9193995" y="344513"/>
                </a:lnTo>
                <a:lnTo>
                  <a:pt x="9196881" y="342584"/>
                </a:lnTo>
                <a:cubicBezTo>
                  <a:pt x="9197730" y="341623"/>
                  <a:pt x="9198154" y="340552"/>
                  <a:pt x="9198154" y="339370"/>
                </a:cubicBezTo>
                <a:lnTo>
                  <a:pt x="9198154" y="321727"/>
                </a:lnTo>
                <a:lnTo>
                  <a:pt x="9201328" y="317623"/>
                </a:lnTo>
                <a:lnTo>
                  <a:pt x="9197096" y="314102"/>
                </a:lnTo>
                <a:lnTo>
                  <a:pt x="9197096" y="311864"/>
                </a:lnTo>
                <a:cubicBezTo>
                  <a:pt x="9197096" y="309225"/>
                  <a:pt x="9199681" y="307268"/>
                  <a:pt x="9204850" y="305993"/>
                </a:cubicBezTo>
                <a:lnTo>
                  <a:pt x="9213458" y="307050"/>
                </a:lnTo>
                <a:lnTo>
                  <a:pt x="9219808" y="305993"/>
                </a:lnTo>
                <a:lnTo>
                  <a:pt x="9221054" y="307121"/>
                </a:lnTo>
                <a:lnTo>
                  <a:pt x="9230577" y="308108"/>
                </a:lnTo>
                <a:lnTo>
                  <a:pt x="9231574" y="308108"/>
                </a:lnTo>
                <a:lnTo>
                  <a:pt x="9241295" y="307050"/>
                </a:lnTo>
                <a:cubicBezTo>
                  <a:pt x="9254885" y="310976"/>
                  <a:pt x="9262096" y="314603"/>
                  <a:pt x="9262928" y="317933"/>
                </a:cubicBezTo>
                <a:lnTo>
                  <a:pt x="9262928" y="320328"/>
                </a:lnTo>
                <a:cubicBezTo>
                  <a:pt x="9262928" y="324351"/>
                  <a:pt x="9259402" y="326886"/>
                  <a:pt x="9252349" y="327931"/>
                </a:cubicBezTo>
                <a:cubicBezTo>
                  <a:pt x="9252803" y="333191"/>
                  <a:pt x="9253861" y="336712"/>
                  <a:pt x="9255523" y="338493"/>
                </a:cubicBezTo>
                <a:lnTo>
                  <a:pt x="9254524" y="342766"/>
                </a:lnTo>
                <a:lnTo>
                  <a:pt x="9258052" y="341962"/>
                </a:lnTo>
                <a:lnTo>
                  <a:pt x="9264707" y="344078"/>
                </a:lnTo>
                <a:lnTo>
                  <a:pt x="9264867" y="344078"/>
                </a:lnTo>
                <a:cubicBezTo>
                  <a:pt x="9266615" y="343314"/>
                  <a:pt x="9268990" y="339082"/>
                  <a:pt x="9271994" y="331383"/>
                </a:cubicBezTo>
                <a:cubicBezTo>
                  <a:pt x="9273805" y="331383"/>
                  <a:pt x="9278501" y="325388"/>
                  <a:pt x="9286082" y="313398"/>
                </a:cubicBezTo>
                <a:lnTo>
                  <a:pt x="9291140" y="313398"/>
                </a:lnTo>
                <a:lnTo>
                  <a:pt x="9304187" y="331189"/>
                </a:lnTo>
                <a:cubicBezTo>
                  <a:pt x="9304187" y="332418"/>
                  <a:pt x="9307361" y="334179"/>
                  <a:pt x="9313709" y="336470"/>
                </a:cubicBezTo>
                <a:lnTo>
                  <a:pt x="9313709" y="338580"/>
                </a:lnTo>
                <a:cubicBezTo>
                  <a:pt x="9318646" y="340343"/>
                  <a:pt x="9321114" y="343088"/>
                  <a:pt x="9321114" y="346816"/>
                </a:cubicBezTo>
                <a:lnTo>
                  <a:pt x="9312109" y="355821"/>
                </a:lnTo>
                <a:lnTo>
                  <a:pt x="9302716" y="355821"/>
                </a:lnTo>
                <a:lnTo>
                  <a:pt x="9298898" y="360122"/>
                </a:lnTo>
                <a:cubicBezTo>
                  <a:pt x="9299005" y="359931"/>
                  <a:pt x="9304536" y="362663"/>
                  <a:pt x="9315492" y="368318"/>
                </a:cubicBezTo>
                <a:lnTo>
                  <a:pt x="9316356" y="372642"/>
                </a:lnTo>
                <a:lnTo>
                  <a:pt x="9323704" y="372642"/>
                </a:lnTo>
                <a:lnTo>
                  <a:pt x="9329578" y="378515"/>
                </a:lnTo>
                <a:lnTo>
                  <a:pt x="9329578" y="380735"/>
                </a:lnTo>
                <a:cubicBezTo>
                  <a:pt x="9328988" y="383684"/>
                  <a:pt x="9324217" y="387127"/>
                  <a:pt x="9315266" y="391065"/>
                </a:cubicBezTo>
                <a:lnTo>
                  <a:pt x="9311593" y="400809"/>
                </a:lnTo>
                <a:lnTo>
                  <a:pt x="9313709" y="407035"/>
                </a:lnTo>
                <a:lnTo>
                  <a:pt x="9312651" y="410774"/>
                </a:lnTo>
                <a:cubicBezTo>
                  <a:pt x="9316177" y="415341"/>
                  <a:pt x="9317940" y="419046"/>
                  <a:pt x="9317940" y="421888"/>
                </a:cubicBezTo>
                <a:lnTo>
                  <a:pt x="9317940" y="425364"/>
                </a:lnTo>
                <a:cubicBezTo>
                  <a:pt x="9315387" y="433171"/>
                  <a:pt x="9312964" y="439027"/>
                  <a:pt x="9310672" y="442930"/>
                </a:cubicBezTo>
                <a:lnTo>
                  <a:pt x="9305251" y="447826"/>
                </a:lnTo>
                <a:lnTo>
                  <a:pt x="9307361" y="449175"/>
                </a:lnTo>
                <a:cubicBezTo>
                  <a:pt x="9309477" y="450096"/>
                  <a:pt x="9312651" y="451261"/>
                  <a:pt x="9316883" y="452672"/>
                </a:cubicBezTo>
                <a:cubicBezTo>
                  <a:pt x="9316883" y="455593"/>
                  <a:pt x="9319704" y="459346"/>
                  <a:pt x="9325346" y="463930"/>
                </a:cubicBezTo>
                <a:lnTo>
                  <a:pt x="9325346" y="467287"/>
                </a:lnTo>
                <a:lnTo>
                  <a:pt x="9319515" y="473118"/>
                </a:lnTo>
                <a:lnTo>
                  <a:pt x="9316166" y="473118"/>
                </a:lnTo>
                <a:cubicBezTo>
                  <a:pt x="9308180" y="473118"/>
                  <a:pt x="9299162" y="474529"/>
                  <a:pt x="9289111" y="477350"/>
                </a:cubicBezTo>
                <a:lnTo>
                  <a:pt x="9280196" y="477350"/>
                </a:lnTo>
                <a:cubicBezTo>
                  <a:pt x="9274782" y="477350"/>
                  <a:pt x="9270763" y="476645"/>
                  <a:pt x="9268140" y="475234"/>
                </a:cubicBezTo>
                <a:lnTo>
                  <a:pt x="9263480" y="476292"/>
                </a:lnTo>
                <a:cubicBezTo>
                  <a:pt x="9259822" y="476092"/>
                  <a:pt x="9256621" y="475754"/>
                  <a:pt x="9253877" y="475277"/>
                </a:cubicBezTo>
                <a:lnTo>
                  <a:pt x="9250326" y="474321"/>
                </a:lnTo>
                <a:lnTo>
                  <a:pt x="9260248" y="478183"/>
                </a:lnTo>
                <a:cubicBezTo>
                  <a:pt x="9265561" y="481630"/>
                  <a:pt x="9268218" y="486801"/>
                  <a:pt x="9268218" y="493695"/>
                </a:cubicBezTo>
                <a:lnTo>
                  <a:pt x="9268218" y="494753"/>
                </a:lnTo>
                <a:lnTo>
                  <a:pt x="9267405" y="498419"/>
                </a:lnTo>
                <a:lnTo>
                  <a:pt x="9267421" y="498403"/>
                </a:lnTo>
                <a:lnTo>
                  <a:pt x="9270471" y="498403"/>
                </a:lnTo>
                <a:lnTo>
                  <a:pt x="9275623" y="502013"/>
                </a:lnTo>
                <a:lnTo>
                  <a:pt x="9274565" y="508449"/>
                </a:lnTo>
                <a:cubicBezTo>
                  <a:pt x="9275951" y="514447"/>
                  <a:pt x="9278339" y="517446"/>
                  <a:pt x="9281731" y="517446"/>
                </a:cubicBezTo>
                <a:lnTo>
                  <a:pt x="9281731" y="518875"/>
                </a:lnTo>
                <a:lnTo>
                  <a:pt x="9282789" y="507802"/>
                </a:lnTo>
                <a:lnTo>
                  <a:pt x="9280346" y="500624"/>
                </a:lnTo>
                <a:lnTo>
                  <a:pt x="9278557" y="500624"/>
                </a:lnTo>
                <a:lnTo>
                  <a:pt x="9279615" y="492167"/>
                </a:lnTo>
                <a:cubicBezTo>
                  <a:pt x="9276678" y="490949"/>
                  <a:pt x="9274915" y="489158"/>
                  <a:pt x="9274325" y="486793"/>
                </a:cubicBezTo>
                <a:lnTo>
                  <a:pt x="9274325" y="485231"/>
                </a:lnTo>
                <a:cubicBezTo>
                  <a:pt x="9274325" y="482949"/>
                  <a:pt x="9276652" y="480992"/>
                  <a:pt x="9281305" y="479361"/>
                </a:cubicBezTo>
                <a:lnTo>
                  <a:pt x="9304187" y="488823"/>
                </a:lnTo>
                <a:cubicBezTo>
                  <a:pt x="9304187" y="493094"/>
                  <a:pt x="9305795" y="495230"/>
                  <a:pt x="9309009" y="495230"/>
                </a:cubicBezTo>
                <a:cubicBezTo>
                  <a:pt x="9318490" y="497384"/>
                  <a:pt x="9323230" y="502163"/>
                  <a:pt x="9323230" y="509564"/>
                </a:cubicBezTo>
                <a:cubicBezTo>
                  <a:pt x="9323230" y="512847"/>
                  <a:pt x="9322172" y="515064"/>
                  <a:pt x="9320056" y="516213"/>
                </a:cubicBezTo>
                <a:cubicBezTo>
                  <a:pt x="9324993" y="521014"/>
                  <a:pt x="9327462" y="524746"/>
                  <a:pt x="9327462" y="527412"/>
                </a:cubicBezTo>
                <a:cubicBezTo>
                  <a:pt x="9326674" y="535098"/>
                  <a:pt x="9321593" y="544506"/>
                  <a:pt x="9312219" y="555637"/>
                </a:cubicBezTo>
                <a:lnTo>
                  <a:pt x="9307113" y="555637"/>
                </a:lnTo>
                <a:lnTo>
                  <a:pt x="9302417" y="553521"/>
                </a:lnTo>
                <a:lnTo>
                  <a:pt x="9297718" y="555637"/>
                </a:lnTo>
                <a:cubicBezTo>
                  <a:pt x="9294977" y="555637"/>
                  <a:pt x="9292899" y="555019"/>
                  <a:pt x="9291484" y="553785"/>
                </a:cubicBezTo>
                <a:lnTo>
                  <a:pt x="9290949" y="552468"/>
                </a:lnTo>
                <a:lnTo>
                  <a:pt x="9290451" y="553785"/>
                </a:lnTo>
                <a:cubicBezTo>
                  <a:pt x="9289052" y="555019"/>
                  <a:pt x="9286953" y="555637"/>
                  <a:pt x="9284154" y="555637"/>
                </a:cubicBezTo>
                <a:lnTo>
                  <a:pt x="9274698" y="561310"/>
                </a:lnTo>
                <a:lnTo>
                  <a:pt x="9268734" y="567274"/>
                </a:lnTo>
                <a:cubicBezTo>
                  <a:pt x="9263293" y="567274"/>
                  <a:pt x="9260572" y="564805"/>
                  <a:pt x="9260572" y="559868"/>
                </a:cubicBezTo>
                <a:lnTo>
                  <a:pt x="9258456" y="559868"/>
                </a:lnTo>
                <a:lnTo>
                  <a:pt x="9258456" y="558810"/>
                </a:lnTo>
                <a:lnTo>
                  <a:pt x="9256267" y="564930"/>
                </a:lnTo>
                <a:lnTo>
                  <a:pt x="9249833" y="566216"/>
                </a:lnTo>
                <a:cubicBezTo>
                  <a:pt x="9244997" y="566216"/>
                  <a:pt x="9241057" y="565542"/>
                  <a:pt x="9238013" y="564194"/>
                </a:cubicBezTo>
                <a:lnTo>
                  <a:pt x="9233148" y="559615"/>
                </a:lnTo>
                <a:lnTo>
                  <a:pt x="9233306" y="560464"/>
                </a:lnTo>
                <a:lnTo>
                  <a:pt x="9227652" y="564100"/>
                </a:lnTo>
                <a:lnTo>
                  <a:pt x="9222227" y="561984"/>
                </a:lnTo>
                <a:cubicBezTo>
                  <a:pt x="9218902" y="564100"/>
                  <a:pt x="9214598" y="565158"/>
                  <a:pt x="9209315" y="565158"/>
                </a:cubicBezTo>
                <a:cubicBezTo>
                  <a:pt x="9190315" y="565158"/>
                  <a:pt x="9177822" y="559573"/>
                  <a:pt x="9171839" y="548404"/>
                </a:cubicBezTo>
                <a:lnTo>
                  <a:pt x="9171839" y="546212"/>
                </a:lnTo>
                <a:lnTo>
                  <a:pt x="9172897" y="539424"/>
                </a:lnTo>
                <a:lnTo>
                  <a:pt x="9170781" y="533344"/>
                </a:lnTo>
                <a:lnTo>
                  <a:pt x="9170781" y="529201"/>
                </a:lnTo>
                <a:lnTo>
                  <a:pt x="9172827" y="521017"/>
                </a:lnTo>
                <a:lnTo>
                  <a:pt x="9169723" y="516738"/>
                </a:lnTo>
                <a:lnTo>
                  <a:pt x="9170781" y="508030"/>
                </a:lnTo>
                <a:cubicBezTo>
                  <a:pt x="9168665" y="508030"/>
                  <a:pt x="9167607" y="501722"/>
                  <a:pt x="9167607" y="489105"/>
                </a:cubicBezTo>
                <a:cubicBezTo>
                  <a:pt x="9168486" y="485152"/>
                  <a:pt x="9169503" y="482186"/>
                  <a:pt x="9170658" y="480210"/>
                </a:cubicBezTo>
                <a:lnTo>
                  <a:pt x="9173225" y="478247"/>
                </a:lnTo>
                <a:lnTo>
                  <a:pt x="9158199" y="476292"/>
                </a:lnTo>
                <a:lnTo>
                  <a:pt x="9153104" y="479466"/>
                </a:lnTo>
                <a:lnTo>
                  <a:pt x="9151262" y="479466"/>
                </a:lnTo>
                <a:cubicBezTo>
                  <a:pt x="9148269" y="479466"/>
                  <a:pt x="9145960" y="473202"/>
                  <a:pt x="9144333" y="460674"/>
                </a:cubicBezTo>
                <a:lnTo>
                  <a:pt x="9149022" y="457395"/>
                </a:lnTo>
                <a:lnTo>
                  <a:pt x="9146470" y="453884"/>
                </a:lnTo>
                <a:lnTo>
                  <a:pt x="9139043" y="452581"/>
                </a:lnTo>
                <a:lnTo>
                  <a:pt x="9141159" y="435372"/>
                </a:lnTo>
                <a:lnTo>
                  <a:pt x="9140831" y="427634"/>
                </a:lnTo>
                <a:lnTo>
                  <a:pt x="9136903" y="433980"/>
                </a:lnTo>
                <a:cubicBezTo>
                  <a:pt x="9135669" y="437141"/>
                  <a:pt x="9135051" y="440473"/>
                  <a:pt x="9135051" y="443974"/>
                </a:cubicBezTo>
                <a:lnTo>
                  <a:pt x="9138225" y="447148"/>
                </a:lnTo>
                <a:lnTo>
                  <a:pt x="9138225" y="451608"/>
                </a:lnTo>
                <a:lnTo>
                  <a:pt x="9135051" y="462233"/>
                </a:lnTo>
                <a:lnTo>
                  <a:pt x="9139283" y="466191"/>
                </a:lnTo>
                <a:lnTo>
                  <a:pt x="9139283" y="479942"/>
                </a:lnTo>
                <a:cubicBezTo>
                  <a:pt x="9139283" y="483204"/>
                  <a:pt x="9137167" y="487143"/>
                  <a:pt x="9132936" y="491759"/>
                </a:cubicBezTo>
                <a:lnTo>
                  <a:pt x="9135051" y="495113"/>
                </a:lnTo>
                <a:lnTo>
                  <a:pt x="9132659" y="497574"/>
                </a:lnTo>
                <a:lnTo>
                  <a:pt x="9139283" y="503094"/>
                </a:lnTo>
                <a:lnTo>
                  <a:pt x="9139283" y="506239"/>
                </a:lnTo>
                <a:lnTo>
                  <a:pt x="9147550" y="501617"/>
                </a:lnTo>
                <a:cubicBezTo>
                  <a:pt x="9149637" y="499682"/>
                  <a:pt x="9150680" y="497563"/>
                  <a:pt x="9150680" y="495259"/>
                </a:cubicBezTo>
                <a:lnTo>
                  <a:pt x="9148564" y="487314"/>
                </a:lnTo>
                <a:lnTo>
                  <a:pt x="9153614" y="483592"/>
                </a:lnTo>
                <a:lnTo>
                  <a:pt x="9157028" y="483592"/>
                </a:lnTo>
                <a:cubicBezTo>
                  <a:pt x="9164946" y="486672"/>
                  <a:pt x="9168905" y="494872"/>
                  <a:pt x="9168905" y="508194"/>
                </a:cubicBezTo>
                <a:lnTo>
                  <a:pt x="9169963" y="511370"/>
                </a:lnTo>
                <a:lnTo>
                  <a:pt x="9169963" y="514582"/>
                </a:lnTo>
                <a:lnTo>
                  <a:pt x="9167847" y="517568"/>
                </a:lnTo>
                <a:lnTo>
                  <a:pt x="9168905" y="523498"/>
                </a:lnTo>
                <a:cubicBezTo>
                  <a:pt x="9167698" y="527511"/>
                  <a:pt x="9166254" y="530520"/>
                  <a:pt x="9164573" y="532527"/>
                </a:cubicBezTo>
                <a:lnTo>
                  <a:pt x="9163738" y="532963"/>
                </a:lnTo>
                <a:lnTo>
                  <a:pt x="9164673" y="533898"/>
                </a:lnTo>
                <a:lnTo>
                  <a:pt x="9164673" y="536124"/>
                </a:lnTo>
                <a:cubicBezTo>
                  <a:pt x="9164207" y="539388"/>
                  <a:pt x="9160535" y="544096"/>
                  <a:pt x="9153658" y="550250"/>
                </a:cubicBezTo>
                <a:cubicBezTo>
                  <a:pt x="9151784" y="555252"/>
                  <a:pt x="9148123" y="557752"/>
                  <a:pt x="9142676" y="557752"/>
                </a:cubicBezTo>
                <a:lnTo>
                  <a:pt x="9141766" y="555637"/>
                </a:lnTo>
                <a:lnTo>
                  <a:pt x="9140857" y="557752"/>
                </a:lnTo>
                <a:lnTo>
                  <a:pt x="9138567" y="557752"/>
                </a:lnTo>
                <a:lnTo>
                  <a:pt x="9135945" y="556901"/>
                </a:lnTo>
                <a:lnTo>
                  <a:pt x="9134872" y="559868"/>
                </a:lnTo>
                <a:cubicBezTo>
                  <a:pt x="9133342" y="561279"/>
                  <a:pt x="9131047" y="561984"/>
                  <a:pt x="9127987" y="561984"/>
                </a:cubicBezTo>
                <a:lnTo>
                  <a:pt x="9123756" y="561984"/>
                </a:lnTo>
                <a:cubicBezTo>
                  <a:pt x="9121929" y="561984"/>
                  <a:pt x="9120537" y="561543"/>
                  <a:pt x="9119580" y="560662"/>
                </a:cubicBezTo>
                <a:lnTo>
                  <a:pt x="9118546" y="558048"/>
                </a:lnTo>
                <a:lnTo>
                  <a:pt x="9116617" y="563836"/>
                </a:lnTo>
                <a:cubicBezTo>
                  <a:pt x="9115206" y="565422"/>
                  <a:pt x="9113178" y="566216"/>
                  <a:pt x="9110534" y="566216"/>
                </a:cubicBezTo>
                <a:lnTo>
                  <a:pt x="9097647" y="561984"/>
                </a:lnTo>
                <a:lnTo>
                  <a:pt x="9092802" y="565158"/>
                </a:lnTo>
                <a:lnTo>
                  <a:pt x="9089902" y="565158"/>
                </a:lnTo>
                <a:cubicBezTo>
                  <a:pt x="9086328" y="565158"/>
                  <a:pt x="9083665" y="561218"/>
                  <a:pt x="9081915" y="553337"/>
                </a:cubicBezTo>
                <a:lnTo>
                  <a:pt x="9081915" y="542128"/>
                </a:lnTo>
                <a:lnTo>
                  <a:pt x="9084031" y="532769"/>
                </a:lnTo>
                <a:cubicBezTo>
                  <a:pt x="9083130" y="532613"/>
                  <a:pt x="9081719" y="530244"/>
                  <a:pt x="9079799" y="525663"/>
                </a:cubicBezTo>
                <a:lnTo>
                  <a:pt x="9079951" y="524956"/>
                </a:lnTo>
                <a:lnTo>
                  <a:pt x="9077683" y="524956"/>
                </a:lnTo>
                <a:lnTo>
                  <a:pt x="9077683" y="518027"/>
                </a:lnTo>
                <a:cubicBezTo>
                  <a:pt x="9077683" y="516423"/>
                  <a:pt x="9078077" y="515220"/>
                  <a:pt x="9078866" y="514417"/>
                </a:cubicBezTo>
                <a:lnTo>
                  <a:pt x="9081915" y="513384"/>
                </a:lnTo>
                <a:lnTo>
                  <a:pt x="9081915" y="478652"/>
                </a:lnTo>
                <a:lnTo>
                  <a:pt x="9084031" y="467015"/>
                </a:lnTo>
                <a:lnTo>
                  <a:pt x="9084031" y="460347"/>
                </a:lnTo>
                <a:lnTo>
                  <a:pt x="9081915" y="451399"/>
                </a:lnTo>
                <a:lnTo>
                  <a:pt x="9082973" y="448356"/>
                </a:lnTo>
                <a:lnTo>
                  <a:pt x="9081611" y="447728"/>
                </a:lnTo>
                <a:lnTo>
                  <a:pt x="9081167" y="447728"/>
                </a:lnTo>
                <a:lnTo>
                  <a:pt x="9069531" y="454076"/>
                </a:lnTo>
                <a:lnTo>
                  <a:pt x="9066505" y="454076"/>
                </a:lnTo>
                <a:lnTo>
                  <a:pt x="9062872" y="450442"/>
                </a:lnTo>
                <a:lnTo>
                  <a:pt x="9062872" y="447530"/>
                </a:lnTo>
                <a:cubicBezTo>
                  <a:pt x="9065311" y="442652"/>
                  <a:pt x="9068132" y="438931"/>
                  <a:pt x="9071335" y="436369"/>
                </a:cubicBezTo>
                <a:cubicBezTo>
                  <a:pt x="9071335" y="433456"/>
                  <a:pt x="9077468" y="424909"/>
                  <a:pt x="9089733" y="410728"/>
                </a:cubicBezTo>
                <a:cubicBezTo>
                  <a:pt x="9090939" y="410728"/>
                  <a:pt x="9092423" y="407554"/>
                  <a:pt x="9094186" y="401206"/>
                </a:cubicBezTo>
                <a:cubicBezTo>
                  <a:pt x="9096585" y="401206"/>
                  <a:pt x="9097784" y="399437"/>
                  <a:pt x="9097784" y="395899"/>
                </a:cubicBezTo>
                <a:cubicBezTo>
                  <a:pt x="9100072" y="390287"/>
                  <a:pt x="9102541" y="386807"/>
                  <a:pt x="9105189" y="385459"/>
                </a:cubicBezTo>
                <a:cubicBezTo>
                  <a:pt x="9104631" y="380511"/>
                  <a:pt x="9104120" y="378037"/>
                  <a:pt x="9103655" y="378037"/>
                </a:cubicBezTo>
                <a:cubicBezTo>
                  <a:pt x="9101238" y="378037"/>
                  <a:pt x="9097520" y="380380"/>
                  <a:pt x="9092500" y="385065"/>
                </a:cubicBezTo>
                <a:lnTo>
                  <a:pt x="9075687" y="391790"/>
                </a:lnTo>
                <a:lnTo>
                  <a:pt x="9070737" y="391790"/>
                </a:lnTo>
                <a:lnTo>
                  <a:pt x="9067104" y="385436"/>
                </a:lnTo>
                <a:cubicBezTo>
                  <a:pt x="9069155" y="384576"/>
                  <a:pt x="9072261" y="378901"/>
                  <a:pt x="9076421" y="368411"/>
                </a:cubicBezTo>
                <a:cubicBezTo>
                  <a:pt x="9078994" y="368411"/>
                  <a:pt x="9081633" y="364277"/>
                  <a:pt x="9084336" y="356008"/>
                </a:cubicBezTo>
                <a:cubicBezTo>
                  <a:pt x="9090480" y="348840"/>
                  <a:pt x="9093552" y="344745"/>
                  <a:pt x="9093552" y="343724"/>
                </a:cubicBezTo>
                <a:lnTo>
                  <a:pt x="9092494" y="342666"/>
                </a:lnTo>
                <a:lnTo>
                  <a:pt x="9092494" y="340015"/>
                </a:lnTo>
                <a:lnTo>
                  <a:pt x="9097784" y="321254"/>
                </a:lnTo>
                <a:lnTo>
                  <a:pt x="9096726" y="312741"/>
                </a:lnTo>
                <a:close/>
                <a:moveTo>
                  <a:pt x="203392" y="305858"/>
                </a:moveTo>
                <a:cubicBezTo>
                  <a:pt x="212294" y="313770"/>
                  <a:pt x="219801" y="318581"/>
                  <a:pt x="225916" y="320289"/>
                </a:cubicBezTo>
                <a:cubicBezTo>
                  <a:pt x="236796" y="327393"/>
                  <a:pt x="242595" y="331799"/>
                  <a:pt x="243315" y="333507"/>
                </a:cubicBezTo>
                <a:lnTo>
                  <a:pt x="243315" y="337688"/>
                </a:lnTo>
                <a:cubicBezTo>
                  <a:pt x="237200" y="344162"/>
                  <a:pt x="234144" y="349602"/>
                  <a:pt x="234144" y="354008"/>
                </a:cubicBezTo>
                <a:lnTo>
                  <a:pt x="235088" y="360212"/>
                </a:lnTo>
                <a:lnTo>
                  <a:pt x="229962" y="373565"/>
                </a:lnTo>
                <a:cubicBezTo>
                  <a:pt x="227265" y="373565"/>
                  <a:pt x="225916" y="374239"/>
                  <a:pt x="225916" y="375588"/>
                </a:cubicBezTo>
                <a:cubicBezTo>
                  <a:pt x="225916" y="379005"/>
                  <a:pt x="227939" y="383456"/>
                  <a:pt x="231986" y="388941"/>
                </a:cubicBezTo>
                <a:lnTo>
                  <a:pt x="233065" y="394066"/>
                </a:lnTo>
                <a:lnTo>
                  <a:pt x="233065" y="395010"/>
                </a:lnTo>
                <a:lnTo>
                  <a:pt x="229962" y="398112"/>
                </a:lnTo>
                <a:cubicBezTo>
                  <a:pt x="232030" y="398112"/>
                  <a:pt x="233424" y="408678"/>
                  <a:pt x="234144" y="429808"/>
                </a:cubicBezTo>
                <a:lnTo>
                  <a:pt x="231041" y="460560"/>
                </a:lnTo>
                <a:lnTo>
                  <a:pt x="233065" y="466764"/>
                </a:lnTo>
                <a:lnTo>
                  <a:pt x="233065" y="472833"/>
                </a:lnTo>
                <a:lnTo>
                  <a:pt x="231986" y="502641"/>
                </a:lnTo>
                <a:lnTo>
                  <a:pt x="234144" y="507766"/>
                </a:lnTo>
                <a:lnTo>
                  <a:pt x="233065" y="518961"/>
                </a:lnTo>
                <a:lnTo>
                  <a:pt x="234144" y="525165"/>
                </a:lnTo>
                <a:cubicBezTo>
                  <a:pt x="231716" y="540181"/>
                  <a:pt x="229647" y="547689"/>
                  <a:pt x="227939" y="547689"/>
                </a:cubicBezTo>
                <a:lnTo>
                  <a:pt x="206494" y="554838"/>
                </a:lnTo>
                <a:lnTo>
                  <a:pt x="201369" y="548633"/>
                </a:lnTo>
                <a:lnTo>
                  <a:pt x="194086" y="549712"/>
                </a:lnTo>
                <a:lnTo>
                  <a:pt x="193141" y="549712"/>
                </a:lnTo>
                <a:cubicBezTo>
                  <a:pt x="182171" y="547644"/>
                  <a:pt x="176687" y="544587"/>
                  <a:pt x="176687" y="540541"/>
                </a:cubicBezTo>
                <a:lnTo>
                  <a:pt x="178845" y="536360"/>
                </a:lnTo>
                <a:lnTo>
                  <a:pt x="177766" y="529211"/>
                </a:lnTo>
                <a:lnTo>
                  <a:pt x="172640" y="529211"/>
                </a:lnTo>
                <a:cubicBezTo>
                  <a:pt x="167695" y="529211"/>
                  <a:pt x="161895" y="530245"/>
                  <a:pt x="155241" y="532314"/>
                </a:cubicBezTo>
                <a:lnTo>
                  <a:pt x="152139" y="532314"/>
                </a:lnTo>
                <a:cubicBezTo>
                  <a:pt x="148542" y="528177"/>
                  <a:pt x="144092" y="526109"/>
                  <a:pt x="138787" y="526109"/>
                </a:cubicBezTo>
                <a:lnTo>
                  <a:pt x="134740" y="526109"/>
                </a:lnTo>
                <a:lnTo>
                  <a:pt x="126513" y="528267"/>
                </a:lnTo>
                <a:lnTo>
                  <a:pt x="114239" y="528267"/>
                </a:lnTo>
                <a:lnTo>
                  <a:pt x="102910" y="530290"/>
                </a:lnTo>
                <a:lnTo>
                  <a:pt x="99943" y="530290"/>
                </a:lnTo>
                <a:cubicBezTo>
                  <a:pt x="99943" y="540990"/>
                  <a:pt x="96840" y="547824"/>
                  <a:pt x="90636" y="550792"/>
                </a:cubicBezTo>
                <a:cubicBezTo>
                  <a:pt x="90636" y="551601"/>
                  <a:pt x="84162" y="552275"/>
                  <a:pt x="71214" y="552815"/>
                </a:cubicBezTo>
                <a:lnTo>
                  <a:pt x="71214" y="548633"/>
                </a:lnTo>
                <a:lnTo>
                  <a:pt x="70135" y="548633"/>
                </a:lnTo>
                <a:cubicBezTo>
                  <a:pt x="70135" y="550702"/>
                  <a:pt x="69461" y="551736"/>
                  <a:pt x="68112" y="551736"/>
                </a:cubicBezTo>
                <a:lnTo>
                  <a:pt x="60964" y="551736"/>
                </a:lnTo>
                <a:cubicBezTo>
                  <a:pt x="51432" y="549578"/>
                  <a:pt x="46667" y="547195"/>
                  <a:pt x="46667" y="544587"/>
                </a:cubicBezTo>
                <a:lnTo>
                  <a:pt x="46667" y="543508"/>
                </a:lnTo>
                <a:cubicBezTo>
                  <a:pt x="46667" y="540091"/>
                  <a:pt x="47341" y="538383"/>
                  <a:pt x="48690" y="538383"/>
                </a:cubicBezTo>
                <a:lnTo>
                  <a:pt x="44644" y="529211"/>
                </a:lnTo>
                <a:lnTo>
                  <a:pt x="44644" y="525165"/>
                </a:lnTo>
                <a:lnTo>
                  <a:pt x="48690" y="510733"/>
                </a:lnTo>
                <a:lnTo>
                  <a:pt x="46667" y="508710"/>
                </a:lnTo>
                <a:lnTo>
                  <a:pt x="48690" y="500483"/>
                </a:lnTo>
                <a:lnTo>
                  <a:pt x="46667" y="498460"/>
                </a:lnTo>
                <a:lnTo>
                  <a:pt x="48690" y="495358"/>
                </a:lnTo>
                <a:lnTo>
                  <a:pt x="45588" y="491311"/>
                </a:lnTo>
                <a:lnTo>
                  <a:pt x="49769" y="484163"/>
                </a:lnTo>
                <a:lnTo>
                  <a:pt x="47611" y="477959"/>
                </a:lnTo>
                <a:lnTo>
                  <a:pt x="48690" y="472833"/>
                </a:lnTo>
                <a:cubicBezTo>
                  <a:pt x="45992" y="472833"/>
                  <a:pt x="44644" y="471844"/>
                  <a:pt x="44644" y="469866"/>
                </a:cubicBezTo>
                <a:lnTo>
                  <a:pt x="44644" y="467708"/>
                </a:lnTo>
                <a:cubicBezTo>
                  <a:pt x="44733" y="463842"/>
                  <a:pt x="45723" y="460110"/>
                  <a:pt x="47611" y="456514"/>
                </a:cubicBezTo>
                <a:lnTo>
                  <a:pt x="46667" y="455434"/>
                </a:lnTo>
                <a:lnTo>
                  <a:pt x="46667" y="450309"/>
                </a:lnTo>
                <a:lnTo>
                  <a:pt x="48690" y="447342"/>
                </a:lnTo>
                <a:lnTo>
                  <a:pt x="47611" y="446263"/>
                </a:lnTo>
                <a:lnTo>
                  <a:pt x="46667" y="446263"/>
                </a:lnTo>
                <a:lnTo>
                  <a:pt x="47611" y="441138"/>
                </a:lnTo>
                <a:lnTo>
                  <a:pt x="47611" y="438036"/>
                </a:lnTo>
                <a:lnTo>
                  <a:pt x="44644" y="431966"/>
                </a:lnTo>
                <a:lnTo>
                  <a:pt x="46667" y="424683"/>
                </a:lnTo>
                <a:lnTo>
                  <a:pt x="45588" y="419558"/>
                </a:lnTo>
                <a:lnTo>
                  <a:pt x="48690" y="411465"/>
                </a:lnTo>
                <a:lnTo>
                  <a:pt x="44644" y="398112"/>
                </a:lnTo>
                <a:lnTo>
                  <a:pt x="46667" y="389885"/>
                </a:lnTo>
                <a:lnTo>
                  <a:pt x="46667" y="379634"/>
                </a:lnTo>
                <a:lnTo>
                  <a:pt x="48690" y="371407"/>
                </a:lnTo>
                <a:lnTo>
                  <a:pt x="46667" y="363315"/>
                </a:lnTo>
                <a:lnTo>
                  <a:pt x="46667" y="361291"/>
                </a:lnTo>
                <a:lnTo>
                  <a:pt x="47611" y="360212"/>
                </a:lnTo>
                <a:lnTo>
                  <a:pt x="44644" y="355087"/>
                </a:lnTo>
                <a:lnTo>
                  <a:pt x="44644" y="353064"/>
                </a:lnTo>
                <a:lnTo>
                  <a:pt x="46667" y="349962"/>
                </a:lnTo>
                <a:lnTo>
                  <a:pt x="46667" y="346860"/>
                </a:lnTo>
                <a:lnTo>
                  <a:pt x="44644" y="343758"/>
                </a:lnTo>
                <a:lnTo>
                  <a:pt x="47611" y="325415"/>
                </a:lnTo>
                <a:cubicBezTo>
                  <a:pt x="41496" y="325415"/>
                  <a:pt x="38439" y="322672"/>
                  <a:pt x="38439" y="317187"/>
                </a:cubicBezTo>
                <a:lnTo>
                  <a:pt x="38439" y="314085"/>
                </a:lnTo>
                <a:cubicBezTo>
                  <a:pt x="38439" y="312377"/>
                  <a:pt x="41182" y="310668"/>
                  <a:pt x="46667" y="308960"/>
                </a:cubicBezTo>
                <a:lnTo>
                  <a:pt x="46667" y="308016"/>
                </a:lnTo>
                <a:cubicBezTo>
                  <a:pt x="54669" y="308016"/>
                  <a:pt x="63526" y="311073"/>
                  <a:pt x="73237" y="317187"/>
                </a:cubicBezTo>
                <a:lnTo>
                  <a:pt x="76339" y="314085"/>
                </a:lnTo>
                <a:lnTo>
                  <a:pt x="78362" y="314085"/>
                </a:lnTo>
                <a:cubicBezTo>
                  <a:pt x="84027" y="320109"/>
                  <a:pt x="90861" y="323886"/>
                  <a:pt x="98864" y="325415"/>
                </a:cubicBezTo>
                <a:cubicBezTo>
                  <a:pt x="102460" y="323346"/>
                  <a:pt x="105877" y="322312"/>
                  <a:pt x="109114" y="322312"/>
                </a:cubicBezTo>
                <a:lnTo>
                  <a:pt x="117341" y="322312"/>
                </a:lnTo>
                <a:cubicBezTo>
                  <a:pt x="121567" y="322312"/>
                  <a:pt x="126693" y="324380"/>
                  <a:pt x="132717" y="328517"/>
                </a:cubicBezTo>
                <a:lnTo>
                  <a:pt x="134740" y="328517"/>
                </a:lnTo>
                <a:lnTo>
                  <a:pt x="137843" y="326359"/>
                </a:lnTo>
                <a:lnTo>
                  <a:pt x="138787" y="326359"/>
                </a:lnTo>
                <a:lnTo>
                  <a:pt x="141889" y="328517"/>
                </a:lnTo>
                <a:lnTo>
                  <a:pt x="142968" y="328517"/>
                </a:lnTo>
                <a:cubicBezTo>
                  <a:pt x="142968" y="324380"/>
                  <a:pt x="151510" y="322312"/>
                  <a:pt x="168594" y="322312"/>
                </a:cubicBezTo>
                <a:lnTo>
                  <a:pt x="180868" y="322312"/>
                </a:lnTo>
                <a:lnTo>
                  <a:pt x="188016" y="315164"/>
                </a:lnTo>
                <a:lnTo>
                  <a:pt x="188960" y="315164"/>
                </a:lnTo>
                <a:lnTo>
                  <a:pt x="188960" y="317187"/>
                </a:lnTo>
                <a:lnTo>
                  <a:pt x="190039" y="317187"/>
                </a:lnTo>
                <a:cubicBezTo>
                  <a:pt x="190039" y="311702"/>
                  <a:pt x="190714" y="308960"/>
                  <a:pt x="192062" y="308960"/>
                </a:cubicBezTo>
                <a:lnTo>
                  <a:pt x="193141" y="308960"/>
                </a:lnTo>
                <a:lnTo>
                  <a:pt x="194086" y="310039"/>
                </a:lnTo>
                <a:lnTo>
                  <a:pt x="195165" y="310039"/>
                </a:lnTo>
                <a:cubicBezTo>
                  <a:pt x="195165" y="308960"/>
                  <a:pt x="197907" y="307566"/>
                  <a:pt x="203392" y="305858"/>
                </a:cubicBezTo>
                <a:close/>
                <a:moveTo>
                  <a:pt x="6653960" y="304404"/>
                </a:moveTo>
                <a:cubicBezTo>
                  <a:pt x="6681609" y="311834"/>
                  <a:pt x="6695434" y="318490"/>
                  <a:pt x="6695434" y="324372"/>
                </a:cubicBezTo>
                <a:cubicBezTo>
                  <a:pt x="6699548" y="324372"/>
                  <a:pt x="6702369" y="328807"/>
                  <a:pt x="6703897" y="337677"/>
                </a:cubicBezTo>
                <a:lnTo>
                  <a:pt x="6701781" y="344220"/>
                </a:lnTo>
                <a:lnTo>
                  <a:pt x="6701781" y="350311"/>
                </a:lnTo>
                <a:lnTo>
                  <a:pt x="6702839" y="359695"/>
                </a:lnTo>
                <a:cubicBezTo>
                  <a:pt x="6702839" y="364469"/>
                  <a:pt x="6695573" y="368158"/>
                  <a:pt x="6681040" y="370763"/>
                </a:cubicBezTo>
                <a:lnTo>
                  <a:pt x="6675776" y="369705"/>
                </a:lnTo>
                <a:lnTo>
                  <a:pt x="6667452" y="370763"/>
                </a:lnTo>
                <a:cubicBezTo>
                  <a:pt x="6659321" y="363071"/>
                  <a:pt x="6655256" y="351851"/>
                  <a:pt x="6655256" y="337103"/>
                </a:cubicBezTo>
                <a:cubicBezTo>
                  <a:pt x="6651982" y="327449"/>
                  <a:pt x="6647398" y="320364"/>
                  <a:pt x="6641503" y="315850"/>
                </a:cubicBezTo>
                <a:lnTo>
                  <a:pt x="6641503" y="312678"/>
                </a:lnTo>
                <a:cubicBezTo>
                  <a:pt x="6644720" y="307162"/>
                  <a:pt x="6648872" y="304404"/>
                  <a:pt x="6653960" y="304404"/>
                </a:cubicBezTo>
                <a:close/>
                <a:moveTo>
                  <a:pt x="2242105" y="304006"/>
                </a:moveTo>
                <a:lnTo>
                  <a:pt x="2249140" y="304006"/>
                </a:lnTo>
                <a:lnTo>
                  <a:pt x="2275330" y="326696"/>
                </a:lnTo>
                <a:lnTo>
                  <a:pt x="2276210" y="329817"/>
                </a:lnTo>
                <a:cubicBezTo>
                  <a:pt x="2285985" y="330372"/>
                  <a:pt x="2290871" y="332982"/>
                  <a:pt x="2290871" y="337647"/>
                </a:cubicBezTo>
                <a:lnTo>
                  <a:pt x="2290871" y="339765"/>
                </a:lnTo>
                <a:lnTo>
                  <a:pt x="2290871" y="339802"/>
                </a:lnTo>
                <a:lnTo>
                  <a:pt x="2290871" y="344005"/>
                </a:lnTo>
                <a:lnTo>
                  <a:pt x="2285769" y="349073"/>
                </a:lnTo>
                <a:lnTo>
                  <a:pt x="2262713" y="345634"/>
                </a:lnTo>
                <a:cubicBezTo>
                  <a:pt x="2262706" y="345634"/>
                  <a:pt x="2262702" y="346247"/>
                  <a:pt x="2262702" y="347474"/>
                </a:cubicBezTo>
                <a:lnTo>
                  <a:pt x="2260045" y="350131"/>
                </a:lnTo>
                <a:lnTo>
                  <a:pt x="2246912" y="350131"/>
                </a:lnTo>
                <a:cubicBezTo>
                  <a:pt x="2242937" y="350131"/>
                  <a:pt x="2239361" y="348985"/>
                  <a:pt x="2236185" y="346692"/>
                </a:cubicBezTo>
                <a:cubicBezTo>
                  <a:pt x="2227964" y="352743"/>
                  <a:pt x="2222741" y="358741"/>
                  <a:pt x="2220518" y="364687"/>
                </a:cubicBezTo>
                <a:lnTo>
                  <a:pt x="2221577" y="376006"/>
                </a:lnTo>
                <a:lnTo>
                  <a:pt x="2219410" y="376770"/>
                </a:lnTo>
                <a:lnTo>
                  <a:pt x="2221577" y="379658"/>
                </a:lnTo>
                <a:lnTo>
                  <a:pt x="2221577" y="386421"/>
                </a:lnTo>
                <a:lnTo>
                  <a:pt x="2220512" y="401586"/>
                </a:lnTo>
                <a:lnTo>
                  <a:pt x="2220831" y="402541"/>
                </a:lnTo>
                <a:lnTo>
                  <a:pt x="2236280" y="403451"/>
                </a:lnTo>
                <a:cubicBezTo>
                  <a:pt x="2237655" y="398514"/>
                  <a:pt x="2241782" y="393657"/>
                  <a:pt x="2248659" y="388880"/>
                </a:cubicBezTo>
                <a:lnTo>
                  <a:pt x="2257436" y="383085"/>
                </a:lnTo>
                <a:cubicBezTo>
                  <a:pt x="2264830" y="386055"/>
                  <a:pt x="2276328" y="394412"/>
                  <a:pt x="2291930" y="408157"/>
                </a:cubicBezTo>
                <a:lnTo>
                  <a:pt x="2291930" y="410760"/>
                </a:lnTo>
                <a:cubicBezTo>
                  <a:pt x="2290290" y="415126"/>
                  <a:pt x="2286707" y="417309"/>
                  <a:pt x="2281179" y="417309"/>
                </a:cubicBezTo>
                <a:lnTo>
                  <a:pt x="2277082" y="416307"/>
                </a:lnTo>
                <a:lnTo>
                  <a:pt x="2277913" y="422766"/>
                </a:lnTo>
                <a:lnTo>
                  <a:pt x="2273548" y="427341"/>
                </a:lnTo>
                <a:lnTo>
                  <a:pt x="2281217" y="433893"/>
                </a:lnTo>
                <a:lnTo>
                  <a:pt x="2281217" y="437817"/>
                </a:lnTo>
                <a:lnTo>
                  <a:pt x="2277913" y="442849"/>
                </a:lnTo>
                <a:lnTo>
                  <a:pt x="2281217" y="456685"/>
                </a:lnTo>
                <a:lnTo>
                  <a:pt x="2275664" y="468567"/>
                </a:lnTo>
                <a:lnTo>
                  <a:pt x="2275664" y="476632"/>
                </a:lnTo>
                <a:cubicBezTo>
                  <a:pt x="2277078" y="477796"/>
                  <a:pt x="2278180" y="483658"/>
                  <a:pt x="2278971" y="494216"/>
                </a:cubicBezTo>
                <a:lnTo>
                  <a:pt x="2275664" y="500568"/>
                </a:lnTo>
                <a:lnTo>
                  <a:pt x="2278971" y="503866"/>
                </a:lnTo>
                <a:lnTo>
                  <a:pt x="2277913" y="507944"/>
                </a:lnTo>
                <a:lnTo>
                  <a:pt x="2281217" y="525724"/>
                </a:lnTo>
                <a:lnTo>
                  <a:pt x="2277913" y="550963"/>
                </a:lnTo>
                <a:lnTo>
                  <a:pt x="2280029" y="555336"/>
                </a:lnTo>
                <a:cubicBezTo>
                  <a:pt x="2278731" y="565144"/>
                  <a:pt x="2275715" y="570048"/>
                  <a:pt x="2270982" y="570048"/>
                </a:cubicBezTo>
                <a:lnTo>
                  <a:pt x="2259780" y="571238"/>
                </a:lnTo>
                <a:lnTo>
                  <a:pt x="2251129" y="570048"/>
                </a:lnTo>
                <a:lnTo>
                  <a:pt x="2236052" y="571238"/>
                </a:lnTo>
                <a:lnTo>
                  <a:pt x="2226892" y="561428"/>
                </a:lnTo>
                <a:lnTo>
                  <a:pt x="2230197" y="554931"/>
                </a:lnTo>
                <a:lnTo>
                  <a:pt x="2230197" y="552912"/>
                </a:lnTo>
                <a:lnTo>
                  <a:pt x="2228080" y="546267"/>
                </a:lnTo>
                <a:lnTo>
                  <a:pt x="2230197" y="535298"/>
                </a:lnTo>
                <a:lnTo>
                  <a:pt x="2229138" y="526934"/>
                </a:lnTo>
                <a:lnTo>
                  <a:pt x="2230197" y="510232"/>
                </a:lnTo>
                <a:lnTo>
                  <a:pt x="2228080" y="503984"/>
                </a:lnTo>
                <a:lnTo>
                  <a:pt x="2228080" y="492212"/>
                </a:lnTo>
                <a:cubicBezTo>
                  <a:pt x="2228734" y="488279"/>
                  <a:pt x="2229592" y="485330"/>
                  <a:pt x="2230650" y="483364"/>
                </a:cubicBezTo>
                <a:lnTo>
                  <a:pt x="2232262" y="482105"/>
                </a:lnTo>
                <a:lnTo>
                  <a:pt x="2231254" y="481366"/>
                </a:lnTo>
                <a:cubicBezTo>
                  <a:pt x="2230548" y="479815"/>
                  <a:pt x="2230197" y="477488"/>
                  <a:pt x="2230197" y="474385"/>
                </a:cubicBezTo>
                <a:lnTo>
                  <a:pt x="2230197" y="467574"/>
                </a:lnTo>
                <a:lnTo>
                  <a:pt x="2231254" y="463896"/>
                </a:lnTo>
                <a:lnTo>
                  <a:pt x="2229138" y="457557"/>
                </a:lnTo>
                <a:lnTo>
                  <a:pt x="2231254" y="448647"/>
                </a:lnTo>
                <a:lnTo>
                  <a:pt x="2228080" y="429476"/>
                </a:lnTo>
                <a:lnTo>
                  <a:pt x="2232312" y="417569"/>
                </a:lnTo>
                <a:lnTo>
                  <a:pt x="2231726" y="415194"/>
                </a:lnTo>
                <a:lnTo>
                  <a:pt x="2231221" y="415194"/>
                </a:lnTo>
                <a:cubicBezTo>
                  <a:pt x="2224085" y="416347"/>
                  <a:pt x="2220518" y="417866"/>
                  <a:pt x="2220518" y="419752"/>
                </a:cubicBezTo>
                <a:lnTo>
                  <a:pt x="2222636" y="432706"/>
                </a:lnTo>
                <a:lnTo>
                  <a:pt x="2222636" y="433954"/>
                </a:lnTo>
                <a:cubicBezTo>
                  <a:pt x="2221172" y="445296"/>
                  <a:pt x="2218987" y="455102"/>
                  <a:pt x="2216083" y="463372"/>
                </a:cubicBezTo>
                <a:lnTo>
                  <a:pt x="2215096" y="469009"/>
                </a:lnTo>
                <a:lnTo>
                  <a:pt x="2216154" y="473051"/>
                </a:lnTo>
                <a:lnTo>
                  <a:pt x="2216154" y="474699"/>
                </a:lnTo>
                <a:lnTo>
                  <a:pt x="2212980" y="487358"/>
                </a:lnTo>
                <a:lnTo>
                  <a:pt x="2214038" y="491297"/>
                </a:lnTo>
                <a:cubicBezTo>
                  <a:pt x="2214038" y="499168"/>
                  <a:pt x="2208449" y="508006"/>
                  <a:pt x="2197270" y="517813"/>
                </a:cubicBezTo>
                <a:cubicBezTo>
                  <a:pt x="2195490" y="517813"/>
                  <a:pt x="2194600" y="520653"/>
                  <a:pt x="2194600" y="526333"/>
                </a:cubicBezTo>
                <a:cubicBezTo>
                  <a:pt x="2190081" y="534847"/>
                  <a:pt x="2186625" y="539104"/>
                  <a:pt x="2184229" y="539104"/>
                </a:cubicBezTo>
                <a:cubicBezTo>
                  <a:pt x="2180929" y="539104"/>
                  <a:pt x="2178966" y="542897"/>
                  <a:pt x="2178340" y="550482"/>
                </a:cubicBezTo>
                <a:cubicBezTo>
                  <a:pt x="2167025" y="561410"/>
                  <a:pt x="2158541" y="566874"/>
                  <a:pt x="2152889" y="566874"/>
                </a:cubicBezTo>
                <a:lnTo>
                  <a:pt x="2150738" y="566874"/>
                </a:lnTo>
                <a:lnTo>
                  <a:pt x="2146886" y="563249"/>
                </a:lnTo>
                <a:lnTo>
                  <a:pt x="2146886" y="559588"/>
                </a:lnTo>
                <a:cubicBezTo>
                  <a:pt x="2149902" y="557447"/>
                  <a:pt x="2152883" y="552096"/>
                  <a:pt x="2155822" y="543534"/>
                </a:cubicBezTo>
                <a:lnTo>
                  <a:pt x="2157727" y="541741"/>
                </a:lnTo>
                <a:lnTo>
                  <a:pt x="2157727" y="539918"/>
                </a:lnTo>
                <a:lnTo>
                  <a:pt x="2156539" y="527505"/>
                </a:lnTo>
                <a:cubicBezTo>
                  <a:pt x="2162446" y="523721"/>
                  <a:pt x="2165398" y="521218"/>
                  <a:pt x="2165398" y="519996"/>
                </a:cubicBezTo>
                <a:lnTo>
                  <a:pt x="2164929" y="518871"/>
                </a:lnTo>
                <a:lnTo>
                  <a:pt x="2164515" y="518871"/>
                </a:lnTo>
                <a:lnTo>
                  <a:pt x="2161057" y="520987"/>
                </a:lnTo>
                <a:lnTo>
                  <a:pt x="2157012" y="520143"/>
                </a:lnTo>
                <a:lnTo>
                  <a:pt x="2157837" y="523516"/>
                </a:lnTo>
                <a:lnTo>
                  <a:pt x="2157837" y="525735"/>
                </a:lnTo>
                <a:lnTo>
                  <a:pt x="2153064" y="530508"/>
                </a:lnTo>
                <a:lnTo>
                  <a:pt x="2149758" y="530508"/>
                </a:lnTo>
                <a:lnTo>
                  <a:pt x="2149460" y="530508"/>
                </a:lnTo>
                <a:lnTo>
                  <a:pt x="2144298" y="530508"/>
                </a:lnTo>
                <a:cubicBezTo>
                  <a:pt x="2142640" y="529035"/>
                  <a:pt x="2140523" y="527753"/>
                  <a:pt x="2137948" y="526662"/>
                </a:cubicBezTo>
                <a:lnTo>
                  <a:pt x="2130602" y="524486"/>
                </a:lnTo>
                <a:lnTo>
                  <a:pt x="2131918" y="525741"/>
                </a:lnTo>
                <a:lnTo>
                  <a:pt x="2130727" y="541372"/>
                </a:lnTo>
                <a:lnTo>
                  <a:pt x="2134035" y="551022"/>
                </a:lnTo>
                <a:lnTo>
                  <a:pt x="2134035" y="553464"/>
                </a:lnTo>
                <a:cubicBezTo>
                  <a:pt x="2134035" y="562404"/>
                  <a:pt x="2128655" y="566874"/>
                  <a:pt x="2117900" y="566874"/>
                </a:cubicBezTo>
                <a:cubicBezTo>
                  <a:pt x="2117900" y="568284"/>
                  <a:pt x="2115104" y="568990"/>
                  <a:pt x="2109514" y="568990"/>
                </a:cubicBezTo>
                <a:lnTo>
                  <a:pt x="2098220" y="568990"/>
                </a:lnTo>
                <a:lnTo>
                  <a:pt x="2098220" y="567932"/>
                </a:lnTo>
                <a:lnTo>
                  <a:pt x="2094439" y="567932"/>
                </a:lnTo>
                <a:cubicBezTo>
                  <a:pt x="2083207" y="567932"/>
                  <a:pt x="2077591" y="561346"/>
                  <a:pt x="2077591" y="548174"/>
                </a:cubicBezTo>
                <a:cubicBezTo>
                  <a:pt x="2077591" y="545913"/>
                  <a:pt x="2079751" y="542358"/>
                  <a:pt x="2084071" y="537511"/>
                </a:cubicBezTo>
                <a:lnTo>
                  <a:pt x="2084071" y="535349"/>
                </a:lnTo>
                <a:cubicBezTo>
                  <a:pt x="2084071" y="535644"/>
                  <a:pt x="2082083" y="535132"/>
                  <a:pt x="2078101" y="533814"/>
                </a:cubicBezTo>
                <a:lnTo>
                  <a:pt x="2073229" y="534872"/>
                </a:lnTo>
                <a:lnTo>
                  <a:pt x="2071838" y="533911"/>
                </a:lnTo>
                <a:lnTo>
                  <a:pt x="2062496" y="537538"/>
                </a:lnTo>
                <a:cubicBezTo>
                  <a:pt x="2058780" y="539302"/>
                  <a:pt x="2054546" y="541587"/>
                  <a:pt x="2049792" y="544394"/>
                </a:cubicBezTo>
                <a:cubicBezTo>
                  <a:pt x="2043555" y="544394"/>
                  <a:pt x="2038815" y="546433"/>
                  <a:pt x="2035567" y="550512"/>
                </a:cubicBezTo>
                <a:lnTo>
                  <a:pt x="2022220" y="554046"/>
                </a:lnTo>
                <a:lnTo>
                  <a:pt x="2019272" y="551471"/>
                </a:lnTo>
                <a:lnTo>
                  <a:pt x="2019272" y="546143"/>
                </a:lnTo>
                <a:lnTo>
                  <a:pt x="2033421" y="529083"/>
                </a:lnTo>
                <a:cubicBezTo>
                  <a:pt x="2033421" y="526420"/>
                  <a:pt x="2035520" y="524038"/>
                  <a:pt x="2039719" y="521939"/>
                </a:cubicBezTo>
                <a:lnTo>
                  <a:pt x="2041834" y="521939"/>
                </a:lnTo>
                <a:lnTo>
                  <a:pt x="2040960" y="520866"/>
                </a:lnTo>
                <a:lnTo>
                  <a:pt x="2065820" y="477049"/>
                </a:lnTo>
                <a:cubicBezTo>
                  <a:pt x="2065820" y="473034"/>
                  <a:pt x="2067232" y="469351"/>
                  <a:pt x="2070053" y="466002"/>
                </a:cubicBezTo>
                <a:lnTo>
                  <a:pt x="2070053" y="465922"/>
                </a:lnTo>
                <a:cubicBezTo>
                  <a:pt x="2070053" y="466061"/>
                  <a:pt x="2069476" y="465902"/>
                  <a:pt x="2068321" y="465445"/>
                </a:cubicBezTo>
                <a:cubicBezTo>
                  <a:pt x="2067703" y="467561"/>
                  <a:pt x="2064861" y="468619"/>
                  <a:pt x="2059792" y="468619"/>
                </a:cubicBezTo>
                <a:lnTo>
                  <a:pt x="2057286" y="468619"/>
                </a:lnTo>
                <a:lnTo>
                  <a:pt x="2042721" y="465445"/>
                </a:lnTo>
                <a:lnTo>
                  <a:pt x="2035469" y="467561"/>
                </a:lnTo>
                <a:lnTo>
                  <a:pt x="2032233" y="465041"/>
                </a:lnTo>
                <a:lnTo>
                  <a:pt x="2032233" y="461690"/>
                </a:lnTo>
                <a:cubicBezTo>
                  <a:pt x="2032233" y="458111"/>
                  <a:pt x="2036730" y="455449"/>
                  <a:pt x="2045724" y="453703"/>
                </a:cubicBezTo>
                <a:lnTo>
                  <a:pt x="2053100" y="454761"/>
                </a:lnTo>
                <a:lnTo>
                  <a:pt x="2060011" y="452645"/>
                </a:lnTo>
                <a:lnTo>
                  <a:pt x="2064741" y="454761"/>
                </a:lnTo>
                <a:cubicBezTo>
                  <a:pt x="2074100" y="454761"/>
                  <a:pt x="2078781" y="454360"/>
                  <a:pt x="2078781" y="453557"/>
                </a:cubicBezTo>
                <a:lnTo>
                  <a:pt x="2074826" y="433181"/>
                </a:lnTo>
                <a:cubicBezTo>
                  <a:pt x="2068117" y="432262"/>
                  <a:pt x="2064763" y="430392"/>
                  <a:pt x="2064763" y="427571"/>
                </a:cubicBezTo>
                <a:lnTo>
                  <a:pt x="2064763" y="426660"/>
                </a:lnTo>
                <a:lnTo>
                  <a:pt x="2062176" y="430216"/>
                </a:lnTo>
                <a:cubicBezTo>
                  <a:pt x="2060377" y="431195"/>
                  <a:pt x="2057681" y="431917"/>
                  <a:pt x="2054086" y="432384"/>
                </a:cubicBezTo>
                <a:cubicBezTo>
                  <a:pt x="2049655" y="430781"/>
                  <a:pt x="2047439" y="429723"/>
                  <a:pt x="2047439" y="429210"/>
                </a:cubicBezTo>
                <a:lnTo>
                  <a:pt x="2045553" y="432384"/>
                </a:lnTo>
                <a:lnTo>
                  <a:pt x="2038113" y="432384"/>
                </a:lnTo>
                <a:lnTo>
                  <a:pt x="2029984" y="424255"/>
                </a:lnTo>
                <a:lnTo>
                  <a:pt x="2029984" y="420871"/>
                </a:lnTo>
                <a:lnTo>
                  <a:pt x="2033883" y="417204"/>
                </a:lnTo>
                <a:lnTo>
                  <a:pt x="2041928" y="417204"/>
                </a:lnTo>
                <a:lnTo>
                  <a:pt x="2051352" y="421436"/>
                </a:lnTo>
                <a:lnTo>
                  <a:pt x="2057345" y="419320"/>
                </a:lnTo>
                <a:lnTo>
                  <a:pt x="2060890" y="419320"/>
                </a:lnTo>
                <a:lnTo>
                  <a:pt x="2064871" y="423069"/>
                </a:lnTo>
                <a:lnTo>
                  <a:pt x="2064871" y="424322"/>
                </a:lnTo>
                <a:lnTo>
                  <a:pt x="2067952" y="420857"/>
                </a:lnTo>
                <a:lnTo>
                  <a:pt x="2064367" y="420226"/>
                </a:lnTo>
                <a:lnTo>
                  <a:pt x="2061455" y="410667"/>
                </a:lnTo>
                <a:lnTo>
                  <a:pt x="2062423" y="409463"/>
                </a:lnTo>
                <a:lnTo>
                  <a:pt x="2057094" y="397590"/>
                </a:lnTo>
                <a:cubicBezTo>
                  <a:pt x="2058998" y="391560"/>
                  <a:pt x="2060850" y="388329"/>
                  <a:pt x="2062648" y="387896"/>
                </a:cubicBezTo>
                <a:cubicBezTo>
                  <a:pt x="2062648" y="371888"/>
                  <a:pt x="2056671" y="363884"/>
                  <a:pt x="2044715" y="363884"/>
                </a:cubicBezTo>
                <a:cubicBezTo>
                  <a:pt x="2037186" y="363884"/>
                  <a:pt x="2033421" y="361927"/>
                  <a:pt x="2033421" y="358013"/>
                </a:cubicBezTo>
                <a:lnTo>
                  <a:pt x="2033421" y="354759"/>
                </a:lnTo>
                <a:lnTo>
                  <a:pt x="2037096" y="351084"/>
                </a:lnTo>
                <a:lnTo>
                  <a:pt x="2043985" y="351084"/>
                </a:lnTo>
                <a:lnTo>
                  <a:pt x="2048014" y="352142"/>
                </a:lnTo>
                <a:cubicBezTo>
                  <a:pt x="2052728" y="351358"/>
                  <a:pt x="2056337" y="349947"/>
                  <a:pt x="2058838" y="347910"/>
                </a:cubicBezTo>
                <a:lnTo>
                  <a:pt x="2066725" y="347910"/>
                </a:lnTo>
                <a:lnTo>
                  <a:pt x="2079554" y="351084"/>
                </a:lnTo>
                <a:cubicBezTo>
                  <a:pt x="2079349" y="351084"/>
                  <a:pt x="2079444" y="348862"/>
                  <a:pt x="2079839" y="344418"/>
                </a:cubicBezTo>
                <a:lnTo>
                  <a:pt x="2077591" y="337838"/>
                </a:lnTo>
                <a:lnTo>
                  <a:pt x="2078781" y="332201"/>
                </a:lnTo>
                <a:cubicBezTo>
                  <a:pt x="2078235" y="327698"/>
                  <a:pt x="2076780" y="324264"/>
                  <a:pt x="2074417" y="321898"/>
                </a:cubicBezTo>
                <a:cubicBezTo>
                  <a:pt x="2074417" y="315724"/>
                  <a:pt x="2077684" y="311171"/>
                  <a:pt x="2084215" y="308237"/>
                </a:cubicBezTo>
                <a:lnTo>
                  <a:pt x="2092368" y="309295"/>
                </a:lnTo>
                <a:lnTo>
                  <a:pt x="2100714" y="309295"/>
                </a:lnTo>
                <a:cubicBezTo>
                  <a:pt x="2105956" y="312788"/>
                  <a:pt x="2115128" y="315783"/>
                  <a:pt x="2128229" y="318279"/>
                </a:cubicBezTo>
                <a:lnTo>
                  <a:pt x="2136150" y="326037"/>
                </a:lnTo>
                <a:lnTo>
                  <a:pt x="2136150" y="330258"/>
                </a:lnTo>
                <a:lnTo>
                  <a:pt x="2130727" y="335290"/>
                </a:lnTo>
                <a:lnTo>
                  <a:pt x="2132976" y="343060"/>
                </a:lnTo>
                <a:lnTo>
                  <a:pt x="2129669" y="350026"/>
                </a:lnTo>
                <a:cubicBezTo>
                  <a:pt x="2130910" y="350026"/>
                  <a:pt x="2137129" y="343590"/>
                  <a:pt x="2148325" y="330717"/>
                </a:cubicBezTo>
                <a:lnTo>
                  <a:pt x="2151228" y="330717"/>
                </a:lnTo>
                <a:lnTo>
                  <a:pt x="2169135" y="339427"/>
                </a:lnTo>
                <a:lnTo>
                  <a:pt x="2166456" y="329122"/>
                </a:lnTo>
                <a:lnTo>
                  <a:pt x="2172199" y="325428"/>
                </a:lnTo>
                <a:cubicBezTo>
                  <a:pt x="2177479" y="328018"/>
                  <a:pt x="2186776" y="330870"/>
                  <a:pt x="2200092" y="333982"/>
                </a:cubicBezTo>
                <a:lnTo>
                  <a:pt x="2202612" y="334949"/>
                </a:lnTo>
                <a:lnTo>
                  <a:pt x="2207130" y="333891"/>
                </a:lnTo>
                <a:lnTo>
                  <a:pt x="2210839" y="340375"/>
                </a:lnTo>
                <a:lnTo>
                  <a:pt x="2217022" y="336007"/>
                </a:lnTo>
                <a:lnTo>
                  <a:pt x="2221449" y="336896"/>
                </a:lnTo>
                <a:lnTo>
                  <a:pt x="2220544" y="329708"/>
                </a:lnTo>
                <a:cubicBezTo>
                  <a:pt x="2230594" y="325199"/>
                  <a:pt x="2235620" y="320091"/>
                  <a:pt x="2235620" y="314383"/>
                </a:cubicBezTo>
                <a:close/>
                <a:moveTo>
                  <a:pt x="1228015" y="265093"/>
                </a:moveTo>
                <a:lnTo>
                  <a:pt x="1228015" y="268330"/>
                </a:lnTo>
                <a:lnTo>
                  <a:pt x="1229093" y="268330"/>
                </a:lnTo>
                <a:lnTo>
                  <a:pt x="1229093" y="265093"/>
                </a:lnTo>
                <a:close/>
                <a:moveTo>
                  <a:pt x="1232466" y="256326"/>
                </a:moveTo>
                <a:lnTo>
                  <a:pt x="1232466" y="259698"/>
                </a:lnTo>
                <a:lnTo>
                  <a:pt x="1233543" y="259698"/>
                </a:lnTo>
                <a:lnTo>
                  <a:pt x="1233543" y="256326"/>
                </a:lnTo>
                <a:close/>
                <a:moveTo>
                  <a:pt x="3560396" y="254574"/>
                </a:moveTo>
                <a:lnTo>
                  <a:pt x="3560396" y="259834"/>
                </a:lnTo>
                <a:lnTo>
                  <a:pt x="3561475" y="259834"/>
                </a:lnTo>
                <a:lnTo>
                  <a:pt x="3561475" y="254574"/>
                </a:lnTo>
                <a:close/>
                <a:moveTo>
                  <a:pt x="8720964" y="253633"/>
                </a:moveTo>
                <a:lnTo>
                  <a:pt x="8723122" y="255791"/>
                </a:lnTo>
                <a:lnTo>
                  <a:pt x="8724201" y="255791"/>
                </a:lnTo>
                <a:lnTo>
                  <a:pt x="8722043" y="253633"/>
                </a:lnTo>
                <a:close/>
                <a:moveTo>
                  <a:pt x="8773835" y="252554"/>
                </a:moveTo>
                <a:lnTo>
                  <a:pt x="8773835" y="255791"/>
                </a:lnTo>
                <a:lnTo>
                  <a:pt x="8774914" y="255791"/>
                </a:lnTo>
                <a:lnTo>
                  <a:pt x="8774914" y="252554"/>
                </a:lnTo>
                <a:close/>
                <a:moveTo>
                  <a:pt x="1245683" y="252010"/>
                </a:moveTo>
                <a:lnTo>
                  <a:pt x="1245683" y="255247"/>
                </a:lnTo>
                <a:lnTo>
                  <a:pt x="1247977" y="255247"/>
                </a:lnTo>
                <a:lnTo>
                  <a:pt x="1247977" y="252010"/>
                </a:lnTo>
                <a:close/>
                <a:moveTo>
                  <a:pt x="1083564" y="252010"/>
                </a:moveTo>
                <a:lnTo>
                  <a:pt x="1083564" y="255247"/>
                </a:lnTo>
                <a:lnTo>
                  <a:pt x="1084643" y="255247"/>
                </a:lnTo>
                <a:lnTo>
                  <a:pt x="1084643" y="252010"/>
                </a:lnTo>
                <a:close/>
                <a:moveTo>
                  <a:pt x="8684413" y="251475"/>
                </a:moveTo>
                <a:lnTo>
                  <a:pt x="8684413" y="254712"/>
                </a:lnTo>
                <a:lnTo>
                  <a:pt x="8685492" y="254712"/>
                </a:lnTo>
                <a:lnTo>
                  <a:pt x="8685492" y="251475"/>
                </a:lnTo>
                <a:close/>
                <a:moveTo>
                  <a:pt x="2098749" y="249539"/>
                </a:moveTo>
                <a:lnTo>
                  <a:pt x="2098749" y="253876"/>
                </a:lnTo>
                <a:lnTo>
                  <a:pt x="2102164" y="253876"/>
                </a:lnTo>
                <a:lnTo>
                  <a:pt x="2102164" y="249539"/>
                </a:lnTo>
                <a:close/>
                <a:moveTo>
                  <a:pt x="8628304" y="248238"/>
                </a:moveTo>
                <a:lnTo>
                  <a:pt x="8628304" y="251475"/>
                </a:lnTo>
                <a:lnTo>
                  <a:pt x="8629384" y="251475"/>
                </a:lnTo>
                <a:lnTo>
                  <a:pt x="8629384" y="248238"/>
                </a:lnTo>
                <a:close/>
                <a:moveTo>
                  <a:pt x="4668640" y="247291"/>
                </a:moveTo>
                <a:lnTo>
                  <a:pt x="4668640" y="248370"/>
                </a:lnTo>
                <a:lnTo>
                  <a:pt x="4670798" y="248370"/>
                </a:lnTo>
                <a:lnTo>
                  <a:pt x="4670798" y="247291"/>
                </a:lnTo>
                <a:close/>
                <a:moveTo>
                  <a:pt x="4070702" y="247159"/>
                </a:moveTo>
                <a:lnTo>
                  <a:pt x="4070702" y="250437"/>
                </a:lnTo>
                <a:lnTo>
                  <a:pt x="4074116" y="250437"/>
                </a:lnTo>
                <a:lnTo>
                  <a:pt x="4074116" y="247159"/>
                </a:lnTo>
                <a:close/>
                <a:moveTo>
                  <a:pt x="1242447" y="246615"/>
                </a:moveTo>
                <a:lnTo>
                  <a:pt x="1242447" y="248773"/>
                </a:lnTo>
                <a:lnTo>
                  <a:pt x="1243526" y="248773"/>
                </a:lnTo>
                <a:lnTo>
                  <a:pt x="1243526" y="246615"/>
                </a:lnTo>
                <a:close/>
                <a:moveTo>
                  <a:pt x="7724262" y="243517"/>
                </a:moveTo>
                <a:lnTo>
                  <a:pt x="7722104" y="246754"/>
                </a:lnTo>
                <a:lnTo>
                  <a:pt x="7722104" y="247833"/>
                </a:lnTo>
                <a:lnTo>
                  <a:pt x="7724262" y="247833"/>
                </a:lnTo>
                <a:lnTo>
                  <a:pt x="7726555" y="245675"/>
                </a:lnTo>
                <a:close/>
                <a:moveTo>
                  <a:pt x="8716648" y="242843"/>
                </a:moveTo>
                <a:lnTo>
                  <a:pt x="8716648" y="243922"/>
                </a:lnTo>
                <a:lnTo>
                  <a:pt x="8732833" y="249317"/>
                </a:lnTo>
                <a:lnTo>
                  <a:pt x="8736070" y="252554"/>
                </a:lnTo>
                <a:lnTo>
                  <a:pt x="8740386" y="251475"/>
                </a:lnTo>
                <a:lnTo>
                  <a:pt x="8740386" y="250396"/>
                </a:lnTo>
                <a:cubicBezTo>
                  <a:pt x="8736430" y="250396"/>
                  <a:pt x="8731754" y="248598"/>
                  <a:pt x="8726359" y="245001"/>
                </a:cubicBezTo>
                <a:lnTo>
                  <a:pt x="8717727" y="242843"/>
                </a:lnTo>
                <a:close/>
                <a:moveTo>
                  <a:pt x="1088014" y="242164"/>
                </a:moveTo>
                <a:cubicBezTo>
                  <a:pt x="1086576" y="242164"/>
                  <a:pt x="1085855" y="243288"/>
                  <a:pt x="1085855" y="245536"/>
                </a:cubicBezTo>
                <a:lnTo>
                  <a:pt x="1085855" y="247694"/>
                </a:lnTo>
                <a:lnTo>
                  <a:pt x="1086934" y="247694"/>
                </a:lnTo>
                <a:close/>
                <a:moveTo>
                  <a:pt x="8712332" y="241764"/>
                </a:moveTo>
                <a:lnTo>
                  <a:pt x="8712332" y="243922"/>
                </a:lnTo>
                <a:lnTo>
                  <a:pt x="8715569" y="243922"/>
                </a:lnTo>
                <a:lnTo>
                  <a:pt x="8715569" y="242843"/>
                </a:lnTo>
                <a:close/>
                <a:moveTo>
                  <a:pt x="7207921" y="241359"/>
                </a:moveTo>
                <a:lnTo>
                  <a:pt x="7210079" y="243517"/>
                </a:lnTo>
                <a:lnTo>
                  <a:pt x="7210079" y="241359"/>
                </a:lnTo>
                <a:close/>
                <a:moveTo>
                  <a:pt x="8608882" y="240685"/>
                </a:moveTo>
                <a:lnTo>
                  <a:pt x="8607803" y="241764"/>
                </a:lnTo>
                <a:lnTo>
                  <a:pt x="8607803" y="242843"/>
                </a:lnTo>
                <a:lnTo>
                  <a:pt x="8611040" y="242843"/>
                </a:lnTo>
                <a:close/>
                <a:moveTo>
                  <a:pt x="8699384" y="239606"/>
                </a:moveTo>
                <a:lnTo>
                  <a:pt x="8697226" y="241764"/>
                </a:lnTo>
                <a:lnTo>
                  <a:pt x="8697226" y="245001"/>
                </a:lnTo>
                <a:lnTo>
                  <a:pt x="8699384" y="247159"/>
                </a:lnTo>
                <a:lnTo>
                  <a:pt x="8701542" y="247159"/>
                </a:lnTo>
                <a:lnTo>
                  <a:pt x="8702621" y="240685"/>
                </a:lnTo>
                <a:lnTo>
                  <a:pt x="8701542" y="239606"/>
                </a:lnTo>
                <a:close/>
                <a:moveTo>
                  <a:pt x="8632620" y="238527"/>
                </a:moveTo>
                <a:cubicBezTo>
                  <a:pt x="8631182" y="238527"/>
                  <a:pt x="8630462" y="239606"/>
                  <a:pt x="8630462" y="241764"/>
                </a:cubicBezTo>
                <a:lnTo>
                  <a:pt x="8630462" y="243922"/>
                </a:lnTo>
                <a:lnTo>
                  <a:pt x="8631542" y="243922"/>
                </a:lnTo>
                <a:close/>
                <a:moveTo>
                  <a:pt x="9187172" y="237515"/>
                </a:moveTo>
                <a:lnTo>
                  <a:pt x="9187156" y="237560"/>
                </a:lnTo>
                <a:lnTo>
                  <a:pt x="9187156" y="239811"/>
                </a:lnTo>
                <a:lnTo>
                  <a:pt x="9187630" y="240285"/>
                </a:lnTo>
                <a:cubicBezTo>
                  <a:pt x="9187435" y="240285"/>
                  <a:pt x="9187289" y="239632"/>
                  <a:pt x="9187192" y="238326"/>
                </a:cubicBezTo>
                <a:close/>
                <a:moveTo>
                  <a:pt x="8683334" y="237448"/>
                </a:moveTo>
                <a:lnTo>
                  <a:pt x="8683334" y="245001"/>
                </a:lnTo>
                <a:lnTo>
                  <a:pt x="8684413" y="245001"/>
                </a:lnTo>
                <a:lnTo>
                  <a:pt x="8684413" y="237448"/>
                </a:lnTo>
                <a:close/>
                <a:moveTo>
                  <a:pt x="7740582" y="236908"/>
                </a:moveTo>
                <a:lnTo>
                  <a:pt x="7740582" y="239066"/>
                </a:lnTo>
                <a:lnTo>
                  <a:pt x="7741661" y="239066"/>
                </a:lnTo>
                <a:lnTo>
                  <a:pt x="7741661" y="236908"/>
                </a:lnTo>
                <a:close/>
                <a:moveTo>
                  <a:pt x="7242854" y="236908"/>
                </a:moveTo>
                <a:lnTo>
                  <a:pt x="7238538" y="240145"/>
                </a:lnTo>
                <a:lnTo>
                  <a:pt x="7238538" y="241359"/>
                </a:lnTo>
                <a:cubicBezTo>
                  <a:pt x="7238538" y="242977"/>
                  <a:pt x="7241101" y="244056"/>
                  <a:pt x="7246226" y="244596"/>
                </a:cubicBezTo>
                <a:lnTo>
                  <a:pt x="7249463" y="239066"/>
                </a:lnTo>
                <a:lnTo>
                  <a:pt x="7249463" y="237987"/>
                </a:lnTo>
                <a:close/>
                <a:moveTo>
                  <a:pt x="6221470" y="236502"/>
                </a:moveTo>
                <a:lnTo>
                  <a:pt x="6221470" y="239739"/>
                </a:lnTo>
                <a:lnTo>
                  <a:pt x="6225786" y="239739"/>
                </a:lnTo>
                <a:lnTo>
                  <a:pt x="6225786" y="238660"/>
                </a:lnTo>
                <a:lnTo>
                  <a:pt x="6223628" y="236502"/>
                </a:lnTo>
                <a:close/>
                <a:moveTo>
                  <a:pt x="8686571" y="236369"/>
                </a:moveTo>
                <a:lnTo>
                  <a:pt x="8686571" y="238527"/>
                </a:lnTo>
                <a:lnTo>
                  <a:pt x="8691831" y="238527"/>
                </a:lnTo>
                <a:lnTo>
                  <a:pt x="8693989" y="236369"/>
                </a:lnTo>
                <a:close/>
                <a:moveTo>
                  <a:pt x="7102719" y="235829"/>
                </a:moveTo>
                <a:lnTo>
                  <a:pt x="7100561" y="237987"/>
                </a:lnTo>
                <a:lnTo>
                  <a:pt x="7103798" y="241359"/>
                </a:lnTo>
                <a:lnTo>
                  <a:pt x="7106090" y="239066"/>
                </a:lnTo>
                <a:lnTo>
                  <a:pt x="7106090" y="237987"/>
                </a:lnTo>
                <a:lnTo>
                  <a:pt x="7103798" y="235829"/>
                </a:lnTo>
                <a:close/>
                <a:moveTo>
                  <a:pt x="7592893" y="234750"/>
                </a:moveTo>
                <a:lnTo>
                  <a:pt x="7591679" y="239066"/>
                </a:lnTo>
                <a:lnTo>
                  <a:pt x="7592893" y="247833"/>
                </a:lnTo>
                <a:lnTo>
                  <a:pt x="7593972" y="247833"/>
                </a:lnTo>
                <a:lnTo>
                  <a:pt x="7593972" y="243517"/>
                </a:lnTo>
                <a:lnTo>
                  <a:pt x="7592893" y="240145"/>
                </a:lnTo>
                <a:lnTo>
                  <a:pt x="7593972" y="235829"/>
                </a:lnTo>
                <a:lnTo>
                  <a:pt x="7593972" y="234750"/>
                </a:lnTo>
                <a:close/>
                <a:moveTo>
                  <a:pt x="8635858" y="234211"/>
                </a:moveTo>
                <a:lnTo>
                  <a:pt x="8633700" y="236369"/>
                </a:lnTo>
                <a:lnTo>
                  <a:pt x="8633700" y="237448"/>
                </a:lnTo>
                <a:lnTo>
                  <a:pt x="8635858" y="235290"/>
                </a:lnTo>
                <a:close/>
                <a:moveTo>
                  <a:pt x="578198" y="234207"/>
                </a:moveTo>
                <a:lnTo>
                  <a:pt x="574961" y="237444"/>
                </a:lnTo>
                <a:lnTo>
                  <a:pt x="576040" y="240681"/>
                </a:lnTo>
                <a:lnTo>
                  <a:pt x="578198" y="240681"/>
                </a:lnTo>
                <a:lnTo>
                  <a:pt x="581435" y="236365"/>
                </a:lnTo>
                <a:close/>
                <a:moveTo>
                  <a:pt x="3252759" y="233668"/>
                </a:moveTo>
                <a:cubicBezTo>
                  <a:pt x="3249522" y="235107"/>
                  <a:pt x="3247723" y="236546"/>
                  <a:pt x="3247364" y="237984"/>
                </a:cubicBezTo>
                <a:lnTo>
                  <a:pt x="3247364" y="240142"/>
                </a:lnTo>
                <a:lnTo>
                  <a:pt x="3250601" y="241221"/>
                </a:lnTo>
                <a:lnTo>
                  <a:pt x="3253838" y="240142"/>
                </a:lnTo>
                <a:lnTo>
                  <a:pt x="3253838" y="235826"/>
                </a:lnTo>
                <a:lnTo>
                  <a:pt x="3252759" y="234747"/>
                </a:lnTo>
                <a:close/>
                <a:moveTo>
                  <a:pt x="1230308" y="233532"/>
                </a:moveTo>
                <a:lnTo>
                  <a:pt x="1230308" y="236769"/>
                </a:lnTo>
                <a:cubicBezTo>
                  <a:pt x="1234624" y="240726"/>
                  <a:pt x="1236782" y="244367"/>
                  <a:pt x="1236782" y="247694"/>
                </a:cubicBezTo>
                <a:lnTo>
                  <a:pt x="1242447" y="245536"/>
                </a:lnTo>
                <a:lnTo>
                  <a:pt x="1242447" y="244322"/>
                </a:lnTo>
                <a:cubicBezTo>
                  <a:pt x="1240198" y="241985"/>
                  <a:pt x="1239074" y="239827"/>
                  <a:pt x="1239074" y="237848"/>
                </a:cubicBezTo>
                <a:lnTo>
                  <a:pt x="1235703" y="240006"/>
                </a:lnTo>
                <a:close/>
                <a:moveTo>
                  <a:pt x="1093408" y="233532"/>
                </a:moveTo>
                <a:cubicBezTo>
                  <a:pt x="1090532" y="234252"/>
                  <a:pt x="1089092" y="236769"/>
                  <a:pt x="1089092" y="241085"/>
                </a:cubicBezTo>
                <a:lnTo>
                  <a:pt x="1090172" y="241085"/>
                </a:lnTo>
                <a:lnTo>
                  <a:pt x="1096781" y="242164"/>
                </a:lnTo>
                <a:lnTo>
                  <a:pt x="1098939" y="235690"/>
                </a:lnTo>
                <a:lnTo>
                  <a:pt x="1098939" y="234611"/>
                </a:lnTo>
                <a:close/>
                <a:moveTo>
                  <a:pt x="4665403" y="232320"/>
                </a:moveTo>
                <a:lnTo>
                  <a:pt x="4665403" y="235557"/>
                </a:lnTo>
                <a:lnTo>
                  <a:pt x="4667561" y="235557"/>
                </a:lnTo>
                <a:lnTo>
                  <a:pt x="4667561" y="232320"/>
                </a:lnTo>
                <a:close/>
                <a:moveTo>
                  <a:pt x="4673900" y="231241"/>
                </a:moveTo>
                <a:lnTo>
                  <a:pt x="4673900" y="239873"/>
                </a:lnTo>
                <a:lnTo>
                  <a:pt x="4672956" y="245133"/>
                </a:lnTo>
                <a:lnTo>
                  <a:pt x="4673900" y="245133"/>
                </a:lnTo>
                <a:lnTo>
                  <a:pt x="4678216" y="240952"/>
                </a:lnTo>
                <a:lnTo>
                  <a:pt x="4678216" y="234478"/>
                </a:lnTo>
                <a:lnTo>
                  <a:pt x="4674979" y="231241"/>
                </a:lnTo>
                <a:close/>
                <a:moveTo>
                  <a:pt x="2139745" y="230627"/>
                </a:moveTo>
                <a:lnTo>
                  <a:pt x="2143159" y="233906"/>
                </a:lnTo>
                <a:lnTo>
                  <a:pt x="2143159" y="230627"/>
                </a:lnTo>
                <a:close/>
                <a:moveTo>
                  <a:pt x="4655692" y="230162"/>
                </a:moveTo>
                <a:lnTo>
                  <a:pt x="4655692" y="232320"/>
                </a:lnTo>
                <a:lnTo>
                  <a:pt x="4657850" y="230162"/>
                </a:lnTo>
                <a:close/>
                <a:moveTo>
                  <a:pt x="8612119" y="229895"/>
                </a:moveTo>
                <a:lnTo>
                  <a:pt x="8612119" y="230974"/>
                </a:lnTo>
                <a:cubicBezTo>
                  <a:pt x="8613558" y="237448"/>
                  <a:pt x="8615356" y="240685"/>
                  <a:pt x="8617514" y="240685"/>
                </a:cubicBezTo>
                <a:cubicBezTo>
                  <a:pt x="8621830" y="239067"/>
                  <a:pt x="8623988" y="237628"/>
                  <a:pt x="8623988" y="236369"/>
                </a:cubicBezTo>
                <a:lnTo>
                  <a:pt x="8623988" y="235290"/>
                </a:lnTo>
                <a:lnTo>
                  <a:pt x="8617514" y="229895"/>
                </a:lnTo>
                <a:close/>
                <a:moveTo>
                  <a:pt x="2071918" y="229674"/>
                </a:moveTo>
                <a:lnTo>
                  <a:pt x="2069764" y="231341"/>
                </a:lnTo>
                <a:lnTo>
                  <a:pt x="2071542" y="233120"/>
                </a:lnTo>
                <a:lnTo>
                  <a:pt x="2071972" y="232743"/>
                </a:lnTo>
                <a:lnTo>
                  <a:pt x="2071376" y="232743"/>
                </a:lnTo>
                <a:cubicBezTo>
                  <a:pt x="2070731" y="230697"/>
                  <a:pt x="2070913" y="229674"/>
                  <a:pt x="2071918" y="229674"/>
                </a:cubicBezTo>
                <a:close/>
                <a:moveTo>
                  <a:pt x="7592893" y="229355"/>
                </a:moveTo>
                <a:lnTo>
                  <a:pt x="7592893" y="232592"/>
                </a:lnTo>
                <a:lnTo>
                  <a:pt x="7593972" y="232592"/>
                </a:lnTo>
                <a:lnTo>
                  <a:pt x="7593972" y="229355"/>
                </a:lnTo>
                <a:close/>
                <a:moveTo>
                  <a:pt x="1243526" y="229082"/>
                </a:moveTo>
                <a:lnTo>
                  <a:pt x="1242447" y="232453"/>
                </a:lnTo>
                <a:lnTo>
                  <a:pt x="1243526" y="232453"/>
                </a:lnTo>
                <a:lnTo>
                  <a:pt x="1244604" y="231239"/>
                </a:lnTo>
                <a:lnTo>
                  <a:pt x="1244604" y="229082"/>
                </a:lnTo>
                <a:close/>
                <a:moveTo>
                  <a:pt x="6237790" y="228949"/>
                </a:moveTo>
                <a:lnTo>
                  <a:pt x="6234553" y="232186"/>
                </a:lnTo>
                <a:lnTo>
                  <a:pt x="6234553" y="234344"/>
                </a:lnTo>
                <a:lnTo>
                  <a:pt x="6237790" y="237581"/>
                </a:lnTo>
                <a:cubicBezTo>
                  <a:pt x="6240038" y="234884"/>
                  <a:pt x="6241162" y="232366"/>
                  <a:pt x="6241162" y="230028"/>
                </a:cubicBezTo>
                <a:lnTo>
                  <a:pt x="6240083" y="228949"/>
                </a:lnTo>
                <a:close/>
                <a:moveTo>
                  <a:pt x="6185323" y="228949"/>
                </a:moveTo>
                <a:cubicBezTo>
                  <a:pt x="6181007" y="229309"/>
                  <a:pt x="6178849" y="230388"/>
                  <a:pt x="6178849" y="232186"/>
                </a:cubicBezTo>
                <a:lnTo>
                  <a:pt x="6178849" y="238660"/>
                </a:lnTo>
                <a:lnTo>
                  <a:pt x="6182086" y="238660"/>
                </a:lnTo>
                <a:lnTo>
                  <a:pt x="6189774" y="231107"/>
                </a:lnTo>
                <a:lnTo>
                  <a:pt x="6187616" y="228949"/>
                </a:lnTo>
                <a:close/>
                <a:moveTo>
                  <a:pt x="8689673" y="228816"/>
                </a:moveTo>
                <a:lnTo>
                  <a:pt x="8689673" y="229895"/>
                </a:lnTo>
                <a:lnTo>
                  <a:pt x="8693989" y="232053"/>
                </a:lnTo>
                <a:lnTo>
                  <a:pt x="8692910" y="228816"/>
                </a:lnTo>
                <a:close/>
                <a:moveTo>
                  <a:pt x="8599171" y="228816"/>
                </a:moveTo>
                <a:lnTo>
                  <a:pt x="8599171" y="234211"/>
                </a:lnTo>
                <a:lnTo>
                  <a:pt x="8602408" y="234211"/>
                </a:lnTo>
                <a:lnTo>
                  <a:pt x="8602408" y="230974"/>
                </a:lnTo>
                <a:lnTo>
                  <a:pt x="8600250" y="228816"/>
                </a:lnTo>
                <a:close/>
                <a:moveTo>
                  <a:pt x="7203470" y="228141"/>
                </a:moveTo>
                <a:lnTo>
                  <a:pt x="7203470" y="230299"/>
                </a:lnTo>
                <a:lnTo>
                  <a:pt x="7204550" y="233671"/>
                </a:lnTo>
                <a:lnTo>
                  <a:pt x="7205628" y="233671"/>
                </a:lnTo>
                <a:lnTo>
                  <a:pt x="7205628" y="232592"/>
                </a:lnTo>
                <a:lnTo>
                  <a:pt x="7204550" y="228141"/>
                </a:lnTo>
                <a:close/>
                <a:moveTo>
                  <a:pt x="4662166" y="228004"/>
                </a:moveTo>
                <a:lnTo>
                  <a:pt x="4658929" y="229083"/>
                </a:lnTo>
                <a:lnTo>
                  <a:pt x="4662166" y="232320"/>
                </a:lnTo>
                <a:close/>
                <a:moveTo>
                  <a:pt x="8770598" y="227737"/>
                </a:moveTo>
                <a:lnTo>
                  <a:pt x="8770598" y="230974"/>
                </a:lnTo>
                <a:cubicBezTo>
                  <a:pt x="8770598" y="234031"/>
                  <a:pt x="8773116" y="237268"/>
                  <a:pt x="8778151" y="240685"/>
                </a:cubicBezTo>
                <a:lnTo>
                  <a:pt x="8778151" y="243922"/>
                </a:lnTo>
                <a:lnTo>
                  <a:pt x="8783546" y="241764"/>
                </a:lnTo>
                <a:lnTo>
                  <a:pt x="8783546" y="240685"/>
                </a:lnTo>
                <a:cubicBezTo>
                  <a:pt x="8781388" y="238347"/>
                  <a:pt x="8780309" y="236189"/>
                  <a:pt x="8780309" y="234211"/>
                </a:cubicBezTo>
                <a:lnTo>
                  <a:pt x="8779230" y="235290"/>
                </a:lnTo>
                <a:lnTo>
                  <a:pt x="8778151" y="235290"/>
                </a:lnTo>
                <a:close/>
                <a:moveTo>
                  <a:pt x="2749959" y="227464"/>
                </a:moveTo>
                <a:lnTo>
                  <a:pt x="2748880" y="228543"/>
                </a:lnTo>
                <a:lnTo>
                  <a:pt x="2748880" y="229622"/>
                </a:lnTo>
                <a:lnTo>
                  <a:pt x="2752117" y="232859"/>
                </a:lnTo>
                <a:cubicBezTo>
                  <a:pt x="2754994" y="231780"/>
                  <a:pt x="2756433" y="230701"/>
                  <a:pt x="2756433" y="229622"/>
                </a:cubicBezTo>
                <a:close/>
                <a:moveTo>
                  <a:pt x="2744565" y="227464"/>
                </a:moveTo>
                <a:lnTo>
                  <a:pt x="2744565" y="228543"/>
                </a:lnTo>
                <a:lnTo>
                  <a:pt x="2746722" y="228543"/>
                </a:lnTo>
                <a:lnTo>
                  <a:pt x="2746722" y="227464"/>
                </a:lnTo>
                <a:close/>
                <a:moveTo>
                  <a:pt x="8279261" y="227332"/>
                </a:moveTo>
                <a:lnTo>
                  <a:pt x="8278182" y="228411"/>
                </a:lnTo>
                <a:lnTo>
                  <a:pt x="8278182" y="229490"/>
                </a:lnTo>
                <a:lnTo>
                  <a:pt x="8280340" y="231648"/>
                </a:lnTo>
                <a:lnTo>
                  <a:pt x="8283577" y="231648"/>
                </a:lnTo>
                <a:lnTo>
                  <a:pt x="8283577" y="228411"/>
                </a:lnTo>
                <a:close/>
                <a:moveTo>
                  <a:pt x="2235601" y="227004"/>
                </a:moveTo>
                <a:lnTo>
                  <a:pt x="2234326" y="227149"/>
                </a:lnTo>
                <a:lnTo>
                  <a:pt x="2233851" y="227634"/>
                </a:lnTo>
                <a:close/>
                <a:moveTo>
                  <a:pt x="6198541" y="226791"/>
                </a:moveTo>
                <a:lnTo>
                  <a:pt x="6198541" y="227870"/>
                </a:lnTo>
                <a:cubicBezTo>
                  <a:pt x="6199441" y="231467"/>
                  <a:pt x="6200520" y="233265"/>
                  <a:pt x="6201778" y="233265"/>
                </a:cubicBezTo>
                <a:lnTo>
                  <a:pt x="6202857" y="233265"/>
                </a:lnTo>
                <a:cubicBezTo>
                  <a:pt x="6202857" y="229669"/>
                  <a:pt x="6201419" y="227510"/>
                  <a:pt x="6198541" y="226791"/>
                </a:cubicBezTo>
                <a:close/>
                <a:moveTo>
                  <a:pt x="2665932" y="226385"/>
                </a:moveTo>
                <a:lnTo>
                  <a:pt x="2661616" y="227464"/>
                </a:lnTo>
                <a:cubicBezTo>
                  <a:pt x="2661616" y="228722"/>
                  <a:pt x="2663414" y="229802"/>
                  <a:pt x="2667011" y="230701"/>
                </a:cubicBezTo>
                <a:lnTo>
                  <a:pt x="2669169" y="228543"/>
                </a:lnTo>
                <a:cubicBezTo>
                  <a:pt x="2671326" y="229262"/>
                  <a:pt x="2672406" y="231420"/>
                  <a:pt x="2672406" y="235017"/>
                </a:cubicBezTo>
                <a:lnTo>
                  <a:pt x="2673485" y="235017"/>
                </a:lnTo>
                <a:lnTo>
                  <a:pt x="2673485" y="232859"/>
                </a:lnTo>
                <a:lnTo>
                  <a:pt x="2670248" y="226385"/>
                </a:lnTo>
                <a:lnTo>
                  <a:pt x="2669169" y="227464"/>
                </a:lnTo>
                <a:lnTo>
                  <a:pt x="2667011" y="227464"/>
                </a:lnTo>
                <a:close/>
                <a:moveTo>
                  <a:pt x="74316" y="224765"/>
                </a:moveTo>
                <a:lnTo>
                  <a:pt x="74316" y="226788"/>
                </a:lnTo>
                <a:lnTo>
                  <a:pt x="79441" y="229890"/>
                </a:lnTo>
                <a:lnTo>
                  <a:pt x="81465" y="229890"/>
                </a:lnTo>
                <a:lnTo>
                  <a:pt x="81465" y="227867"/>
                </a:lnTo>
                <a:cubicBezTo>
                  <a:pt x="78047" y="227867"/>
                  <a:pt x="76339" y="226833"/>
                  <a:pt x="76339" y="224765"/>
                </a:cubicBezTo>
                <a:close/>
                <a:moveTo>
                  <a:pt x="4075515" y="224386"/>
                </a:moveTo>
                <a:cubicBezTo>
                  <a:pt x="4075580" y="224386"/>
                  <a:pt x="4075114" y="225340"/>
                  <a:pt x="4074116" y="227250"/>
                </a:cubicBezTo>
                <a:lnTo>
                  <a:pt x="4074590" y="227323"/>
                </a:lnTo>
                <a:lnTo>
                  <a:pt x="4075865" y="224386"/>
                </a:lnTo>
                <a:close/>
                <a:moveTo>
                  <a:pt x="7592893" y="223825"/>
                </a:moveTo>
                <a:lnTo>
                  <a:pt x="7592893" y="226118"/>
                </a:lnTo>
                <a:lnTo>
                  <a:pt x="7593972" y="226118"/>
                </a:lnTo>
                <a:lnTo>
                  <a:pt x="7593972" y="223825"/>
                </a:lnTo>
                <a:close/>
                <a:moveTo>
                  <a:pt x="571724" y="223551"/>
                </a:moveTo>
                <a:lnTo>
                  <a:pt x="568487" y="226654"/>
                </a:lnTo>
                <a:lnTo>
                  <a:pt x="568487" y="227733"/>
                </a:lnTo>
                <a:lnTo>
                  <a:pt x="570645" y="229891"/>
                </a:lnTo>
                <a:lnTo>
                  <a:pt x="574961" y="225575"/>
                </a:lnTo>
                <a:lnTo>
                  <a:pt x="572803" y="223551"/>
                </a:lnTo>
                <a:close/>
                <a:moveTo>
                  <a:pt x="2657300" y="223148"/>
                </a:moveTo>
                <a:lnTo>
                  <a:pt x="2657300" y="225306"/>
                </a:lnTo>
                <a:lnTo>
                  <a:pt x="2659457" y="225306"/>
                </a:lnTo>
                <a:close/>
                <a:moveTo>
                  <a:pt x="2597955" y="223148"/>
                </a:moveTo>
                <a:lnTo>
                  <a:pt x="2597955" y="224227"/>
                </a:lnTo>
                <a:lnTo>
                  <a:pt x="2604429" y="224227"/>
                </a:lnTo>
                <a:lnTo>
                  <a:pt x="2604429" y="223148"/>
                </a:lnTo>
                <a:close/>
                <a:moveTo>
                  <a:pt x="8269550" y="221937"/>
                </a:moveTo>
                <a:lnTo>
                  <a:pt x="8268470" y="223016"/>
                </a:lnTo>
                <a:lnTo>
                  <a:pt x="8268470" y="224095"/>
                </a:lnTo>
                <a:lnTo>
                  <a:pt x="8271708" y="226253"/>
                </a:lnTo>
                <a:lnTo>
                  <a:pt x="8273866" y="224095"/>
                </a:lnTo>
                <a:lnTo>
                  <a:pt x="8273866" y="223016"/>
                </a:lnTo>
                <a:close/>
                <a:moveTo>
                  <a:pt x="3154839" y="221664"/>
                </a:moveTo>
                <a:cubicBezTo>
                  <a:pt x="3151961" y="222743"/>
                  <a:pt x="3150523" y="223822"/>
                  <a:pt x="3150523" y="224901"/>
                </a:cubicBezTo>
                <a:lnTo>
                  <a:pt x="3152681" y="227059"/>
                </a:lnTo>
                <a:lnTo>
                  <a:pt x="3155918" y="227059"/>
                </a:lnTo>
                <a:lnTo>
                  <a:pt x="3155918" y="224901"/>
                </a:lnTo>
                <a:lnTo>
                  <a:pt x="3157132" y="224901"/>
                </a:lnTo>
                <a:close/>
                <a:moveTo>
                  <a:pt x="9197805" y="221129"/>
                </a:moveTo>
                <a:lnTo>
                  <a:pt x="9198296" y="221783"/>
                </a:lnTo>
                <a:lnTo>
                  <a:pt x="9198683" y="221661"/>
                </a:lnTo>
                <a:close/>
                <a:moveTo>
                  <a:pt x="2672406" y="220990"/>
                </a:moveTo>
                <a:lnTo>
                  <a:pt x="2673485" y="224227"/>
                </a:lnTo>
                <a:lnTo>
                  <a:pt x="2674565" y="224227"/>
                </a:lnTo>
                <a:lnTo>
                  <a:pt x="2674565" y="222069"/>
                </a:lnTo>
                <a:lnTo>
                  <a:pt x="2673485" y="220990"/>
                </a:lnTo>
                <a:close/>
                <a:moveTo>
                  <a:pt x="4157319" y="220976"/>
                </a:moveTo>
                <a:lnTo>
                  <a:pt x="4157319" y="222270"/>
                </a:lnTo>
                <a:lnTo>
                  <a:pt x="4159808" y="221774"/>
                </a:lnTo>
                <a:close/>
                <a:moveTo>
                  <a:pt x="4156634" y="220976"/>
                </a:moveTo>
                <a:lnTo>
                  <a:pt x="4153221" y="224386"/>
                </a:lnTo>
                <a:lnTo>
                  <a:pt x="4156634" y="224386"/>
                </a:lnTo>
                <a:close/>
                <a:moveTo>
                  <a:pt x="7584126" y="220588"/>
                </a:moveTo>
                <a:lnTo>
                  <a:pt x="7581968" y="222746"/>
                </a:lnTo>
                <a:lnTo>
                  <a:pt x="7583047" y="223825"/>
                </a:lnTo>
                <a:lnTo>
                  <a:pt x="7584126" y="223825"/>
                </a:lnTo>
                <a:close/>
                <a:moveTo>
                  <a:pt x="1569775" y="219910"/>
                </a:moveTo>
                <a:lnTo>
                  <a:pt x="1563167" y="222068"/>
                </a:lnTo>
                <a:lnTo>
                  <a:pt x="1563167" y="223282"/>
                </a:lnTo>
                <a:lnTo>
                  <a:pt x="1564246" y="223282"/>
                </a:lnTo>
                <a:lnTo>
                  <a:pt x="1572069" y="220989"/>
                </a:lnTo>
                <a:lnTo>
                  <a:pt x="1572069" y="219910"/>
                </a:lnTo>
                <a:close/>
                <a:moveTo>
                  <a:pt x="5681982" y="219373"/>
                </a:moveTo>
                <a:lnTo>
                  <a:pt x="5681982" y="220452"/>
                </a:lnTo>
                <a:lnTo>
                  <a:pt x="5684140" y="220452"/>
                </a:lnTo>
                <a:lnTo>
                  <a:pt x="5684140" y="219373"/>
                </a:lnTo>
                <a:close/>
                <a:moveTo>
                  <a:pt x="5677666" y="219373"/>
                </a:moveTo>
                <a:lnTo>
                  <a:pt x="5677666" y="220452"/>
                </a:lnTo>
                <a:lnTo>
                  <a:pt x="5679824" y="220452"/>
                </a:lnTo>
                <a:lnTo>
                  <a:pt x="5679824" y="219373"/>
                </a:lnTo>
                <a:close/>
                <a:moveTo>
                  <a:pt x="6189774" y="218294"/>
                </a:moveTo>
                <a:lnTo>
                  <a:pt x="6189774" y="222610"/>
                </a:lnTo>
                <a:lnTo>
                  <a:pt x="6193011" y="222610"/>
                </a:lnTo>
                <a:lnTo>
                  <a:pt x="6193011" y="220452"/>
                </a:lnTo>
                <a:lnTo>
                  <a:pt x="6190853" y="218294"/>
                </a:lnTo>
                <a:close/>
                <a:moveTo>
                  <a:pt x="5743216" y="218294"/>
                </a:moveTo>
                <a:lnTo>
                  <a:pt x="5745374" y="220452"/>
                </a:lnTo>
                <a:lnTo>
                  <a:pt x="5746453" y="220452"/>
                </a:lnTo>
                <a:lnTo>
                  <a:pt x="5744295" y="218294"/>
                </a:lnTo>
                <a:close/>
                <a:moveTo>
                  <a:pt x="9263746" y="217935"/>
                </a:moveTo>
                <a:lnTo>
                  <a:pt x="9263746" y="221084"/>
                </a:lnTo>
                <a:lnTo>
                  <a:pt x="9268218" y="221084"/>
                </a:lnTo>
                <a:lnTo>
                  <a:pt x="9268218" y="217935"/>
                </a:lnTo>
                <a:close/>
                <a:moveTo>
                  <a:pt x="2754275" y="217753"/>
                </a:moveTo>
                <a:lnTo>
                  <a:pt x="2754275" y="219911"/>
                </a:lnTo>
                <a:lnTo>
                  <a:pt x="2758591" y="222069"/>
                </a:lnTo>
                <a:lnTo>
                  <a:pt x="2761829" y="218832"/>
                </a:lnTo>
                <a:lnTo>
                  <a:pt x="2756433" y="217753"/>
                </a:lnTo>
                <a:close/>
                <a:moveTo>
                  <a:pt x="7238538" y="215058"/>
                </a:moveTo>
                <a:lnTo>
                  <a:pt x="7237459" y="216137"/>
                </a:lnTo>
                <a:lnTo>
                  <a:pt x="7237459" y="219374"/>
                </a:lnTo>
                <a:lnTo>
                  <a:pt x="7244068" y="224904"/>
                </a:lnTo>
                <a:lnTo>
                  <a:pt x="7246226" y="219374"/>
                </a:lnTo>
                <a:close/>
                <a:moveTo>
                  <a:pt x="55838" y="214514"/>
                </a:moveTo>
                <a:lnTo>
                  <a:pt x="55838" y="215458"/>
                </a:lnTo>
                <a:lnTo>
                  <a:pt x="57861" y="215458"/>
                </a:lnTo>
                <a:lnTo>
                  <a:pt x="57861" y="214514"/>
                </a:lnTo>
                <a:close/>
                <a:moveTo>
                  <a:pt x="4664324" y="214112"/>
                </a:moveTo>
                <a:lnTo>
                  <a:pt x="4663245" y="217349"/>
                </a:lnTo>
                <a:lnTo>
                  <a:pt x="4664324" y="226925"/>
                </a:lnTo>
                <a:cubicBezTo>
                  <a:pt x="4665582" y="226925"/>
                  <a:pt x="4666661" y="224812"/>
                  <a:pt x="4667561" y="220586"/>
                </a:cubicBezTo>
                <a:lnTo>
                  <a:pt x="4666482" y="214112"/>
                </a:lnTo>
                <a:close/>
                <a:moveTo>
                  <a:pt x="564036" y="213840"/>
                </a:moveTo>
                <a:lnTo>
                  <a:pt x="564036" y="214919"/>
                </a:lnTo>
                <a:lnTo>
                  <a:pt x="569566" y="214919"/>
                </a:lnTo>
                <a:lnTo>
                  <a:pt x="569566" y="213840"/>
                </a:lnTo>
                <a:close/>
                <a:moveTo>
                  <a:pt x="65010" y="213435"/>
                </a:moveTo>
                <a:cubicBezTo>
                  <a:pt x="63661" y="216223"/>
                  <a:pt x="61638" y="217617"/>
                  <a:pt x="58940" y="217617"/>
                </a:cubicBezTo>
                <a:lnTo>
                  <a:pt x="58940" y="219640"/>
                </a:lnTo>
                <a:lnTo>
                  <a:pt x="59885" y="219640"/>
                </a:lnTo>
                <a:lnTo>
                  <a:pt x="65010" y="215458"/>
                </a:lnTo>
                <a:lnTo>
                  <a:pt x="66089" y="215458"/>
                </a:lnTo>
                <a:cubicBezTo>
                  <a:pt x="67078" y="215458"/>
                  <a:pt x="68786" y="217886"/>
                  <a:pt x="71214" y="222742"/>
                </a:cubicBezTo>
                <a:lnTo>
                  <a:pt x="72293" y="222742"/>
                </a:lnTo>
                <a:cubicBezTo>
                  <a:pt x="72293" y="218965"/>
                  <a:pt x="69865" y="215863"/>
                  <a:pt x="65010" y="213435"/>
                </a:cubicBezTo>
                <a:close/>
                <a:moveTo>
                  <a:pt x="1236782" y="212896"/>
                </a:moveTo>
                <a:lnTo>
                  <a:pt x="1236782" y="215054"/>
                </a:lnTo>
                <a:lnTo>
                  <a:pt x="1237861" y="215054"/>
                </a:lnTo>
                <a:lnTo>
                  <a:pt x="1237861" y="212896"/>
                </a:lnTo>
                <a:close/>
                <a:moveTo>
                  <a:pt x="7141023" y="212765"/>
                </a:moveTo>
                <a:lnTo>
                  <a:pt x="7141023" y="215058"/>
                </a:lnTo>
                <a:lnTo>
                  <a:pt x="7142237" y="215058"/>
                </a:lnTo>
                <a:lnTo>
                  <a:pt x="7142237" y="212765"/>
                </a:lnTo>
                <a:close/>
                <a:moveTo>
                  <a:pt x="576040" y="212761"/>
                </a:moveTo>
                <a:cubicBezTo>
                  <a:pt x="572443" y="213661"/>
                  <a:pt x="570645" y="214740"/>
                  <a:pt x="570645" y="215998"/>
                </a:cubicBezTo>
                <a:lnTo>
                  <a:pt x="574961" y="220314"/>
                </a:lnTo>
                <a:lnTo>
                  <a:pt x="576040" y="220314"/>
                </a:lnTo>
                <a:cubicBezTo>
                  <a:pt x="577119" y="220314"/>
                  <a:pt x="578198" y="218876"/>
                  <a:pt x="579277" y="215998"/>
                </a:cubicBezTo>
                <a:lnTo>
                  <a:pt x="581435" y="215998"/>
                </a:lnTo>
                <a:lnTo>
                  <a:pt x="581435" y="214919"/>
                </a:lnTo>
                <a:cubicBezTo>
                  <a:pt x="577838" y="214919"/>
                  <a:pt x="576040" y="214200"/>
                  <a:pt x="576040" y="212761"/>
                </a:cubicBezTo>
                <a:close/>
                <a:moveTo>
                  <a:pt x="2590401" y="212358"/>
                </a:moveTo>
                <a:lnTo>
                  <a:pt x="2588244" y="214516"/>
                </a:lnTo>
                <a:lnTo>
                  <a:pt x="2589323" y="215595"/>
                </a:lnTo>
                <a:lnTo>
                  <a:pt x="2591481" y="217753"/>
                </a:lnTo>
                <a:lnTo>
                  <a:pt x="2594718" y="216674"/>
                </a:lnTo>
                <a:lnTo>
                  <a:pt x="2594718" y="214516"/>
                </a:lnTo>
                <a:lnTo>
                  <a:pt x="2592560" y="212358"/>
                </a:lnTo>
                <a:close/>
                <a:moveTo>
                  <a:pt x="590202" y="210603"/>
                </a:moveTo>
                <a:lnTo>
                  <a:pt x="588044" y="212761"/>
                </a:lnTo>
                <a:lnTo>
                  <a:pt x="590202" y="212761"/>
                </a:lnTo>
                <a:close/>
                <a:moveTo>
                  <a:pt x="9267978" y="210399"/>
                </a:moveTo>
                <a:lnTo>
                  <a:pt x="9268218" y="210399"/>
                </a:lnTo>
                <a:lnTo>
                  <a:pt x="9268218" y="210505"/>
                </a:lnTo>
                <a:lnTo>
                  <a:pt x="9267978" y="210505"/>
                </a:lnTo>
                <a:close/>
                <a:moveTo>
                  <a:pt x="70135" y="210333"/>
                </a:moveTo>
                <a:lnTo>
                  <a:pt x="70135" y="213435"/>
                </a:lnTo>
                <a:lnTo>
                  <a:pt x="73237" y="216537"/>
                </a:lnTo>
                <a:lnTo>
                  <a:pt x="74316" y="216537"/>
                </a:lnTo>
                <a:lnTo>
                  <a:pt x="74316" y="212491"/>
                </a:lnTo>
                <a:lnTo>
                  <a:pt x="72293" y="210333"/>
                </a:lnTo>
                <a:close/>
                <a:moveTo>
                  <a:pt x="584672" y="209524"/>
                </a:moveTo>
                <a:lnTo>
                  <a:pt x="583593" y="210603"/>
                </a:lnTo>
                <a:lnTo>
                  <a:pt x="583593" y="211682"/>
                </a:lnTo>
                <a:lnTo>
                  <a:pt x="586965" y="211682"/>
                </a:lnTo>
                <a:close/>
                <a:moveTo>
                  <a:pt x="572803" y="209524"/>
                </a:moveTo>
                <a:lnTo>
                  <a:pt x="570645" y="211682"/>
                </a:lnTo>
                <a:lnTo>
                  <a:pt x="573882" y="211682"/>
                </a:lnTo>
                <a:lnTo>
                  <a:pt x="573882" y="209524"/>
                </a:lnTo>
                <a:close/>
                <a:moveTo>
                  <a:pt x="3741938" y="209391"/>
                </a:moveTo>
                <a:lnTo>
                  <a:pt x="3740859" y="210470"/>
                </a:lnTo>
                <a:lnTo>
                  <a:pt x="3739780" y="213707"/>
                </a:lnTo>
                <a:lnTo>
                  <a:pt x="3738701" y="213707"/>
                </a:lnTo>
                <a:cubicBezTo>
                  <a:pt x="3739780" y="216584"/>
                  <a:pt x="3740859" y="218023"/>
                  <a:pt x="3741938" y="218023"/>
                </a:cubicBezTo>
                <a:lnTo>
                  <a:pt x="3743017" y="216944"/>
                </a:lnTo>
                <a:lnTo>
                  <a:pt x="3743017" y="209391"/>
                </a:lnTo>
                <a:close/>
                <a:moveTo>
                  <a:pt x="210540" y="209389"/>
                </a:moveTo>
                <a:lnTo>
                  <a:pt x="207438" y="212491"/>
                </a:lnTo>
                <a:lnTo>
                  <a:pt x="207438" y="215458"/>
                </a:lnTo>
                <a:lnTo>
                  <a:pt x="208517" y="215458"/>
                </a:lnTo>
                <a:lnTo>
                  <a:pt x="210540" y="211412"/>
                </a:lnTo>
                <a:close/>
                <a:moveTo>
                  <a:pt x="2668089" y="209121"/>
                </a:moveTo>
                <a:lnTo>
                  <a:pt x="2668089" y="211279"/>
                </a:lnTo>
                <a:cubicBezTo>
                  <a:pt x="2670248" y="213976"/>
                  <a:pt x="2671326" y="216494"/>
                  <a:pt x="2671326" y="218832"/>
                </a:cubicBezTo>
                <a:lnTo>
                  <a:pt x="2672406" y="217753"/>
                </a:lnTo>
                <a:lnTo>
                  <a:pt x="2673485" y="217753"/>
                </a:lnTo>
                <a:lnTo>
                  <a:pt x="2679960" y="219911"/>
                </a:lnTo>
                <a:lnTo>
                  <a:pt x="2679960" y="217753"/>
                </a:lnTo>
                <a:lnTo>
                  <a:pt x="2678880" y="210200"/>
                </a:lnTo>
                <a:lnTo>
                  <a:pt x="2675643" y="210200"/>
                </a:lnTo>
                <a:lnTo>
                  <a:pt x="2670248" y="211279"/>
                </a:lnTo>
                <a:close/>
                <a:moveTo>
                  <a:pt x="1746057" y="208850"/>
                </a:moveTo>
                <a:lnTo>
                  <a:pt x="1744979" y="210064"/>
                </a:lnTo>
                <a:lnTo>
                  <a:pt x="1744979" y="212222"/>
                </a:lnTo>
                <a:lnTo>
                  <a:pt x="1747271" y="214380"/>
                </a:lnTo>
                <a:lnTo>
                  <a:pt x="1749429" y="212222"/>
                </a:lnTo>
                <a:close/>
                <a:moveTo>
                  <a:pt x="7718867" y="208719"/>
                </a:moveTo>
                <a:lnTo>
                  <a:pt x="7718867" y="209798"/>
                </a:lnTo>
                <a:cubicBezTo>
                  <a:pt x="7718867" y="213575"/>
                  <a:pt x="7720306" y="216092"/>
                  <a:pt x="7723183" y="217351"/>
                </a:cubicBezTo>
                <a:lnTo>
                  <a:pt x="7724262" y="217351"/>
                </a:lnTo>
                <a:lnTo>
                  <a:pt x="7724262" y="214114"/>
                </a:lnTo>
                <a:close/>
                <a:moveTo>
                  <a:pt x="4069644" y="208544"/>
                </a:moveTo>
                <a:lnTo>
                  <a:pt x="4069644" y="211364"/>
                </a:lnTo>
                <a:lnTo>
                  <a:pt x="4073058" y="210765"/>
                </a:lnTo>
                <a:lnTo>
                  <a:pt x="4073058" y="208544"/>
                </a:lnTo>
                <a:close/>
                <a:moveTo>
                  <a:pt x="9266920" y="207226"/>
                </a:moveTo>
                <a:lnTo>
                  <a:pt x="9266920" y="210196"/>
                </a:lnTo>
                <a:lnTo>
                  <a:pt x="9267978" y="209932"/>
                </a:lnTo>
                <a:lnTo>
                  <a:pt x="9267978" y="210399"/>
                </a:lnTo>
                <a:lnTo>
                  <a:pt x="9266920" y="210399"/>
                </a:lnTo>
                <a:lnTo>
                  <a:pt x="9266920" y="210505"/>
                </a:lnTo>
                <a:lnTo>
                  <a:pt x="9267978" y="210505"/>
                </a:lnTo>
                <a:lnTo>
                  <a:pt x="9267978" y="213679"/>
                </a:lnTo>
                <a:lnTo>
                  <a:pt x="9268218" y="213679"/>
                </a:lnTo>
                <a:lnTo>
                  <a:pt x="9268218" y="210505"/>
                </a:lnTo>
                <a:lnTo>
                  <a:pt x="9271392" y="210505"/>
                </a:lnTo>
                <a:lnTo>
                  <a:pt x="9271392" y="207226"/>
                </a:lnTo>
                <a:close/>
                <a:moveTo>
                  <a:pt x="2753196" y="206963"/>
                </a:moveTo>
                <a:lnTo>
                  <a:pt x="2753196" y="210200"/>
                </a:lnTo>
                <a:lnTo>
                  <a:pt x="2754275" y="210200"/>
                </a:lnTo>
                <a:lnTo>
                  <a:pt x="2756433" y="208042"/>
                </a:lnTo>
                <a:lnTo>
                  <a:pt x="2755354" y="206963"/>
                </a:lnTo>
                <a:close/>
                <a:moveTo>
                  <a:pt x="7132391" y="206291"/>
                </a:moveTo>
                <a:lnTo>
                  <a:pt x="7134549" y="208449"/>
                </a:lnTo>
                <a:lnTo>
                  <a:pt x="7138865" y="208449"/>
                </a:lnTo>
                <a:lnTo>
                  <a:pt x="7138865" y="207370"/>
                </a:lnTo>
                <a:lnTo>
                  <a:pt x="7133470" y="206291"/>
                </a:lnTo>
                <a:close/>
                <a:moveTo>
                  <a:pt x="8136562" y="205752"/>
                </a:moveTo>
                <a:lnTo>
                  <a:pt x="8136562" y="207910"/>
                </a:lnTo>
                <a:lnTo>
                  <a:pt x="8138720" y="210068"/>
                </a:lnTo>
                <a:lnTo>
                  <a:pt x="8138720" y="207910"/>
                </a:lnTo>
                <a:close/>
                <a:moveTo>
                  <a:pt x="5587434" y="205346"/>
                </a:moveTo>
                <a:lnTo>
                  <a:pt x="5584197" y="206425"/>
                </a:lnTo>
                <a:lnTo>
                  <a:pt x="5584197" y="207504"/>
                </a:lnTo>
                <a:lnTo>
                  <a:pt x="5587434" y="207504"/>
                </a:lnTo>
                <a:close/>
                <a:moveTo>
                  <a:pt x="218768" y="205208"/>
                </a:moveTo>
                <a:cubicBezTo>
                  <a:pt x="218768" y="210333"/>
                  <a:pt x="216385" y="213435"/>
                  <a:pt x="211619" y="214514"/>
                </a:cubicBezTo>
                <a:lnTo>
                  <a:pt x="211619" y="215458"/>
                </a:lnTo>
                <a:lnTo>
                  <a:pt x="217689" y="216537"/>
                </a:lnTo>
                <a:lnTo>
                  <a:pt x="216745" y="215458"/>
                </a:lnTo>
                <a:lnTo>
                  <a:pt x="216745" y="214514"/>
                </a:lnTo>
                <a:lnTo>
                  <a:pt x="219712" y="209389"/>
                </a:lnTo>
                <a:lnTo>
                  <a:pt x="219712" y="205208"/>
                </a:lnTo>
                <a:close/>
                <a:moveTo>
                  <a:pt x="4668640" y="204401"/>
                </a:moveTo>
                <a:lnTo>
                  <a:pt x="4668640" y="206559"/>
                </a:lnTo>
                <a:lnTo>
                  <a:pt x="4670798" y="206559"/>
                </a:lnTo>
                <a:lnTo>
                  <a:pt x="4670798" y="204401"/>
                </a:lnTo>
                <a:close/>
                <a:moveTo>
                  <a:pt x="8245812" y="203594"/>
                </a:moveTo>
                <a:lnTo>
                  <a:pt x="8243654" y="205752"/>
                </a:lnTo>
                <a:lnTo>
                  <a:pt x="8243654" y="211147"/>
                </a:lnTo>
                <a:lnTo>
                  <a:pt x="8257680" y="214384"/>
                </a:lnTo>
                <a:lnTo>
                  <a:pt x="8256602" y="218700"/>
                </a:lnTo>
                <a:lnTo>
                  <a:pt x="8256602" y="223016"/>
                </a:lnTo>
                <a:lnTo>
                  <a:pt x="8257680" y="223016"/>
                </a:lnTo>
                <a:cubicBezTo>
                  <a:pt x="8257680" y="218880"/>
                  <a:pt x="8258760" y="215643"/>
                  <a:pt x="8260918" y="213305"/>
                </a:cubicBezTo>
                <a:lnTo>
                  <a:pt x="8260918" y="211147"/>
                </a:lnTo>
                <a:cubicBezTo>
                  <a:pt x="8257501" y="211147"/>
                  <a:pt x="8254264" y="208629"/>
                  <a:pt x="8251206" y="203594"/>
                </a:cubicBezTo>
                <a:close/>
                <a:moveTo>
                  <a:pt x="1237861" y="202916"/>
                </a:moveTo>
                <a:lnTo>
                  <a:pt x="1237861" y="207501"/>
                </a:lnTo>
                <a:lnTo>
                  <a:pt x="1239074" y="207501"/>
                </a:lnTo>
                <a:lnTo>
                  <a:pt x="1239074" y="202916"/>
                </a:lnTo>
                <a:close/>
                <a:moveTo>
                  <a:pt x="5575565" y="201030"/>
                </a:moveTo>
                <a:lnTo>
                  <a:pt x="5575565" y="203188"/>
                </a:lnTo>
                <a:lnTo>
                  <a:pt x="5576644" y="203188"/>
                </a:lnTo>
                <a:lnTo>
                  <a:pt x="5576644" y="201030"/>
                </a:lnTo>
                <a:close/>
                <a:moveTo>
                  <a:pt x="3116804" y="201028"/>
                </a:moveTo>
                <a:lnTo>
                  <a:pt x="3125571" y="201028"/>
                </a:lnTo>
                <a:lnTo>
                  <a:pt x="3127729" y="203186"/>
                </a:lnTo>
                <a:lnTo>
                  <a:pt x="3127729" y="206423"/>
                </a:lnTo>
                <a:cubicBezTo>
                  <a:pt x="3122963" y="212987"/>
                  <a:pt x="3117523" y="217348"/>
                  <a:pt x="3111409" y="219506"/>
                </a:cubicBezTo>
                <a:cubicBezTo>
                  <a:pt x="3111409" y="224182"/>
                  <a:pt x="3104530" y="228903"/>
                  <a:pt x="3090773" y="233668"/>
                </a:cubicBezTo>
                <a:lnTo>
                  <a:pt x="3087536" y="233668"/>
                </a:lnTo>
                <a:lnTo>
                  <a:pt x="3088615" y="228273"/>
                </a:lnTo>
                <a:lnTo>
                  <a:pt x="3086457" y="228273"/>
                </a:lnTo>
                <a:lnTo>
                  <a:pt x="3085243" y="233668"/>
                </a:lnTo>
                <a:lnTo>
                  <a:pt x="3087536" y="233668"/>
                </a:lnTo>
                <a:lnTo>
                  <a:pt x="3087536" y="235826"/>
                </a:lnTo>
                <a:lnTo>
                  <a:pt x="3086457" y="235826"/>
                </a:lnTo>
                <a:lnTo>
                  <a:pt x="3085243" y="234747"/>
                </a:lnTo>
                <a:lnTo>
                  <a:pt x="3084164" y="234747"/>
                </a:lnTo>
                <a:cubicBezTo>
                  <a:pt x="3084164" y="241221"/>
                  <a:pt x="3077645" y="245942"/>
                  <a:pt x="3064607" y="248909"/>
                </a:cubicBezTo>
                <a:cubicBezTo>
                  <a:pt x="3052109" y="259070"/>
                  <a:pt x="3044151" y="264150"/>
                  <a:pt x="3040734" y="264150"/>
                </a:cubicBezTo>
                <a:cubicBezTo>
                  <a:pt x="3034170" y="253989"/>
                  <a:pt x="3030529" y="244908"/>
                  <a:pt x="3029809" y="236905"/>
                </a:cubicBezTo>
                <a:lnTo>
                  <a:pt x="3030888" y="235826"/>
                </a:lnTo>
                <a:lnTo>
                  <a:pt x="3030888" y="234747"/>
                </a:lnTo>
                <a:lnTo>
                  <a:pt x="3024414" y="218427"/>
                </a:lnTo>
                <a:cubicBezTo>
                  <a:pt x="3024414" y="210425"/>
                  <a:pt x="3027292" y="206423"/>
                  <a:pt x="3033046" y="206423"/>
                </a:cubicBezTo>
                <a:lnTo>
                  <a:pt x="3035339" y="206423"/>
                </a:lnTo>
                <a:cubicBezTo>
                  <a:pt x="3036778" y="208581"/>
                  <a:pt x="3041813" y="209660"/>
                  <a:pt x="3050445" y="209660"/>
                </a:cubicBezTo>
                <a:lnTo>
                  <a:pt x="3054896" y="213032"/>
                </a:lnTo>
                <a:lnTo>
                  <a:pt x="3063528" y="213032"/>
                </a:lnTo>
                <a:lnTo>
                  <a:pt x="3069058" y="209660"/>
                </a:lnTo>
                <a:lnTo>
                  <a:pt x="3074453" y="211953"/>
                </a:lnTo>
                <a:lnTo>
                  <a:pt x="3092931" y="208581"/>
                </a:lnTo>
                <a:lnTo>
                  <a:pt x="3095089" y="208581"/>
                </a:lnTo>
                <a:cubicBezTo>
                  <a:pt x="3095448" y="205704"/>
                  <a:pt x="3096527" y="204265"/>
                  <a:pt x="3098326" y="204265"/>
                </a:cubicBezTo>
                <a:lnTo>
                  <a:pt x="3101563" y="204265"/>
                </a:lnTo>
                <a:lnTo>
                  <a:pt x="3107093" y="207502"/>
                </a:lnTo>
                <a:lnTo>
                  <a:pt x="3114646" y="203186"/>
                </a:lnTo>
                <a:close/>
                <a:moveTo>
                  <a:pt x="1079248" y="200758"/>
                </a:moveTo>
                <a:cubicBezTo>
                  <a:pt x="1076729" y="203815"/>
                  <a:pt x="1074481" y="205343"/>
                  <a:pt x="1072503" y="205343"/>
                </a:cubicBezTo>
                <a:lnTo>
                  <a:pt x="1072503" y="209659"/>
                </a:lnTo>
                <a:lnTo>
                  <a:pt x="1074661" y="209659"/>
                </a:lnTo>
                <a:cubicBezTo>
                  <a:pt x="1074661" y="205523"/>
                  <a:pt x="1077268" y="203275"/>
                  <a:pt x="1082485" y="202916"/>
                </a:cubicBezTo>
                <a:lnTo>
                  <a:pt x="1080327" y="200758"/>
                </a:lnTo>
                <a:close/>
                <a:moveTo>
                  <a:pt x="222814" y="200083"/>
                </a:moveTo>
                <a:lnTo>
                  <a:pt x="222814" y="202241"/>
                </a:lnTo>
                <a:lnTo>
                  <a:pt x="223893" y="202241"/>
                </a:lnTo>
                <a:lnTo>
                  <a:pt x="223893" y="200083"/>
                </a:lnTo>
                <a:close/>
                <a:moveTo>
                  <a:pt x="3261391" y="199949"/>
                </a:moveTo>
                <a:cubicBezTo>
                  <a:pt x="3261391" y="201388"/>
                  <a:pt x="3259592" y="202107"/>
                  <a:pt x="3255996" y="202107"/>
                </a:cubicBezTo>
                <a:lnTo>
                  <a:pt x="3252759" y="203186"/>
                </a:lnTo>
                <a:lnTo>
                  <a:pt x="3251680" y="207502"/>
                </a:lnTo>
                <a:lnTo>
                  <a:pt x="3252759" y="207502"/>
                </a:lnTo>
                <a:cubicBezTo>
                  <a:pt x="3261480" y="205524"/>
                  <a:pt x="3265842" y="203726"/>
                  <a:pt x="3265842" y="202107"/>
                </a:cubicBezTo>
                <a:lnTo>
                  <a:pt x="3265842" y="201028"/>
                </a:lnTo>
                <a:close/>
                <a:moveTo>
                  <a:pt x="9195509" y="199820"/>
                </a:moveTo>
                <a:lnTo>
                  <a:pt x="9195509" y="201909"/>
                </a:lnTo>
                <a:lnTo>
                  <a:pt x="9198923" y="201909"/>
                </a:lnTo>
                <a:lnTo>
                  <a:pt x="9199197" y="199820"/>
                </a:lnTo>
                <a:close/>
                <a:moveTo>
                  <a:pt x="9134811" y="199820"/>
                </a:moveTo>
                <a:lnTo>
                  <a:pt x="9134811" y="204157"/>
                </a:lnTo>
                <a:lnTo>
                  <a:pt x="9138225" y="204157"/>
                </a:lnTo>
                <a:lnTo>
                  <a:pt x="9138225" y="199820"/>
                </a:lnTo>
                <a:close/>
                <a:moveTo>
                  <a:pt x="1122137" y="199679"/>
                </a:moveTo>
                <a:cubicBezTo>
                  <a:pt x="1118810" y="201117"/>
                  <a:pt x="1116967" y="202556"/>
                  <a:pt x="1116607" y="203995"/>
                </a:cubicBezTo>
                <a:lnTo>
                  <a:pt x="1118900" y="206422"/>
                </a:lnTo>
                <a:cubicBezTo>
                  <a:pt x="1121059" y="205703"/>
                  <a:pt x="1122137" y="203455"/>
                  <a:pt x="1122137" y="199679"/>
                </a:cubicBezTo>
                <a:close/>
                <a:moveTo>
                  <a:pt x="1094623" y="199679"/>
                </a:moveTo>
                <a:lnTo>
                  <a:pt x="1093408" y="200758"/>
                </a:lnTo>
                <a:lnTo>
                  <a:pt x="1093408" y="201837"/>
                </a:lnTo>
                <a:cubicBezTo>
                  <a:pt x="1094938" y="205253"/>
                  <a:pt x="1096420" y="207142"/>
                  <a:pt x="1097859" y="207501"/>
                </a:cubicBezTo>
                <a:lnTo>
                  <a:pt x="1100018" y="207501"/>
                </a:lnTo>
                <a:lnTo>
                  <a:pt x="1102310" y="205343"/>
                </a:lnTo>
                <a:lnTo>
                  <a:pt x="1102310" y="202916"/>
                </a:lnTo>
                <a:cubicBezTo>
                  <a:pt x="1102310" y="201297"/>
                  <a:pt x="1099749" y="200218"/>
                  <a:pt x="1094623" y="199679"/>
                </a:cubicBezTo>
                <a:close/>
                <a:moveTo>
                  <a:pt x="9124099" y="198762"/>
                </a:moveTo>
                <a:lnTo>
                  <a:pt x="9124099" y="201909"/>
                </a:lnTo>
                <a:lnTo>
                  <a:pt x="9128258" y="201909"/>
                </a:lnTo>
                <a:lnTo>
                  <a:pt x="9128571" y="201682"/>
                </a:lnTo>
                <a:lnTo>
                  <a:pt x="9128571" y="198762"/>
                </a:lnTo>
                <a:close/>
                <a:moveTo>
                  <a:pt x="9263746" y="196514"/>
                </a:moveTo>
                <a:lnTo>
                  <a:pt x="9263746" y="199793"/>
                </a:lnTo>
                <a:lnTo>
                  <a:pt x="9268218" y="199793"/>
                </a:lnTo>
                <a:lnTo>
                  <a:pt x="9268218" y="196514"/>
                </a:lnTo>
                <a:close/>
                <a:moveTo>
                  <a:pt x="1236782" y="196442"/>
                </a:moveTo>
                <a:lnTo>
                  <a:pt x="1236782" y="198600"/>
                </a:lnTo>
                <a:lnTo>
                  <a:pt x="1237861" y="198600"/>
                </a:lnTo>
                <a:lnTo>
                  <a:pt x="1237861" y="196442"/>
                </a:lnTo>
                <a:close/>
                <a:moveTo>
                  <a:pt x="212564" y="196036"/>
                </a:moveTo>
                <a:lnTo>
                  <a:pt x="210540" y="199139"/>
                </a:lnTo>
                <a:lnTo>
                  <a:pt x="210540" y="205208"/>
                </a:lnTo>
                <a:lnTo>
                  <a:pt x="212564" y="207366"/>
                </a:lnTo>
                <a:lnTo>
                  <a:pt x="213643" y="202241"/>
                </a:lnTo>
                <a:lnTo>
                  <a:pt x="212564" y="201162"/>
                </a:lnTo>
                <a:lnTo>
                  <a:pt x="212564" y="200083"/>
                </a:lnTo>
                <a:lnTo>
                  <a:pt x="214587" y="197115"/>
                </a:lnTo>
                <a:lnTo>
                  <a:pt x="213643" y="196036"/>
                </a:lnTo>
                <a:close/>
                <a:moveTo>
                  <a:pt x="1611722" y="194554"/>
                </a:moveTo>
                <a:cubicBezTo>
                  <a:pt x="1610193" y="194554"/>
                  <a:pt x="1609429" y="195678"/>
                  <a:pt x="1609429" y="197925"/>
                </a:cubicBezTo>
                <a:lnTo>
                  <a:pt x="1609429" y="199005"/>
                </a:lnTo>
                <a:lnTo>
                  <a:pt x="1610642" y="199005"/>
                </a:lnTo>
                <a:close/>
                <a:moveTo>
                  <a:pt x="2606587" y="194149"/>
                </a:moveTo>
                <a:lnTo>
                  <a:pt x="2606587" y="196308"/>
                </a:lnTo>
                <a:lnTo>
                  <a:pt x="2607667" y="196308"/>
                </a:lnTo>
                <a:lnTo>
                  <a:pt x="2607667" y="194149"/>
                </a:lnTo>
                <a:close/>
                <a:moveTo>
                  <a:pt x="6651289" y="193973"/>
                </a:moveTo>
                <a:lnTo>
                  <a:pt x="6651479" y="194004"/>
                </a:lnTo>
                <a:lnTo>
                  <a:pt x="6652158" y="194793"/>
                </a:lnTo>
                <a:lnTo>
                  <a:pt x="6659265" y="193973"/>
                </a:lnTo>
                <a:close/>
                <a:moveTo>
                  <a:pt x="573882" y="193474"/>
                </a:moveTo>
                <a:lnTo>
                  <a:pt x="570645" y="198869"/>
                </a:lnTo>
                <a:lnTo>
                  <a:pt x="570645" y="202106"/>
                </a:lnTo>
                <a:lnTo>
                  <a:pt x="572803" y="202106"/>
                </a:lnTo>
                <a:lnTo>
                  <a:pt x="578198" y="197790"/>
                </a:lnTo>
                <a:lnTo>
                  <a:pt x="578198" y="193474"/>
                </a:lnTo>
                <a:close/>
                <a:moveTo>
                  <a:pt x="9164806" y="193122"/>
                </a:moveTo>
                <a:lnTo>
                  <a:pt x="9164806" y="195486"/>
                </a:lnTo>
                <a:lnTo>
                  <a:pt x="9165864" y="197700"/>
                </a:lnTo>
                <a:cubicBezTo>
                  <a:pt x="9150838" y="206769"/>
                  <a:pt x="9143036" y="213327"/>
                  <a:pt x="9142457" y="217375"/>
                </a:cubicBezTo>
                <a:lnTo>
                  <a:pt x="9145159" y="217935"/>
                </a:lnTo>
                <a:lnTo>
                  <a:pt x="9153510" y="217935"/>
                </a:lnTo>
                <a:cubicBezTo>
                  <a:pt x="9155156" y="217935"/>
                  <a:pt x="9157301" y="216834"/>
                  <a:pt x="9159946" y="214631"/>
                </a:cubicBezTo>
                <a:lnTo>
                  <a:pt x="9164222" y="214631"/>
                </a:lnTo>
                <a:lnTo>
                  <a:pt x="9165280" y="215689"/>
                </a:lnTo>
                <a:cubicBezTo>
                  <a:pt x="9165509" y="215689"/>
                  <a:pt x="9165624" y="210919"/>
                  <a:pt x="9165624" y="201379"/>
                </a:cubicBezTo>
                <a:lnTo>
                  <a:pt x="9168241" y="198762"/>
                </a:lnTo>
                <a:lnTo>
                  <a:pt x="9169263" y="198762"/>
                </a:lnTo>
                <a:lnTo>
                  <a:pt x="9168100" y="196410"/>
                </a:lnTo>
                <a:close/>
                <a:moveTo>
                  <a:pt x="7136707" y="193073"/>
                </a:moveTo>
                <a:lnTo>
                  <a:pt x="7136707" y="195366"/>
                </a:lnTo>
                <a:lnTo>
                  <a:pt x="7137786" y="195366"/>
                </a:lnTo>
                <a:lnTo>
                  <a:pt x="7137786" y="193073"/>
                </a:lnTo>
                <a:close/>
                <a:moveTo>
                  <a:pt x="7250542" y="191994"/>
                </a:moveTo>
                <a:cubicBezTo>
                  <a:pt x="7250542" y="194242"/>
                  <a:pt x="7249104" y="196085"/>
                  <a:pt x="7246226" y="197524"/>
                </a:cubicBezTo>
                <a:lnTo>
                  <a:pt x="7242854" y="197524"/>
                </a:lnTo>
                <a:lnTo>
                  <a:pt x="7239617" y="195366"/>
                </a:lnTo>
                <a:lnTo>
                  <a:pt x="7237459" y="195366"/>
                </a:lnTo>
                <a:lnTo>
                  <a:pt x="7237459" y="197524"/>
                </a:lnTo>
                <a:lnTo>
                  <a:pt x="7247305" y="206291"/>
                </a:lnTo>
                <a:lnTo>
                  <a:pt x="7248384" y="206291"/>
                </a:lnTo>
                <a:lnTo>
                  <a:pt x="7252835" y="201840"/>
                </a:lnTo>
                <a:lnTo>
                  <a:pt x="7252835" y="191994"/>
                </a:lnTo>
                <a:close/>
                <a:moveTo>
                  <a:pt x="2668089" y="191991"/>
                </a:moveTo>
                <a:lnTo>
                  <a:pt x="2665932" y="198465"/>
                </a:lnTo>
                <a:lnTo>
                  <a:pt x="2669169" y="203860"/>
                </a:lnTo>
                <a:lnTo>
                  <a:pt x="2670248" y="202781"/>
                </a:lnTo>
                <a:lnTo>
                  <a:pt x="2674565" y="202781"/>
                </a:lnTo>
                <a:cubicBezTo>
                  <a:pt x="2676002" y="202781"/>
                  <a:pt x="2676722" y="203816"/>
                  <a:pt x="2676722" y="205884"/>
                </a:cubicBezTo>
                <a:lnTo>
                  <a:pt x="2677802" y="206963"/>
                </a:lnTo>
                <a:lnTo>
                  <a:pt x="2681038" y="206963"/>
                </a:lnTo>
                <a:cubicBezTo>
                  <a:pt x="2684633" y="204175"/>
                  <a:pt x="2686432" y="200983"/>
                  <a:pt x="2686432" y="197386"/>
                </a:cubicBezTo>
                <a:lnTo>
                  <a:pt x="2685354" y="196308"/>
                </a:lnTo>
                <a:lnTo>
                  <a:pt x="2682117" y="196308"/>
                </a:lnTo>
                <a:lnTo>
                  <a:pt x="2678880" y="198465"/>
                </a:lnTo>
                <a:lnTo>
                  <a:pt x="2672406" y="191991"/>
                </a:lnTo>
                <a:close/>
                <a:moveTo>
                  <a:pt x="6644413" y="191857"/>
                </a:moveTo>
                <a:lnTo>
                  <a:pt x="6640762" y="192438"/>
                </a:lnTo>
                <a:lnTo>
                  <a:pt x="6643575" y="192689"/>
                </a:lnTo>
                <a:lnTo>
                  <a:pt x="6649984" y="193756"/>
                </a:lnTo>
                <a:close/>
                <a:moveTo>
                  <a:pt x="588044" y="191316"/>
                </a:moveTo>
                <a:lnTo>
                  <a:pt x="588044" y="192395"/>
                </a:lnTo>
                <a:lnTo>
                  <a:pt x="590202" y="192395"/>
                </a:lnTo>
                <a:lnTo>
                  <a:pt x="590202" y="191316"/>
                </a:lnTo>
                <a:close/>
                <a:moveTo>
                  <a:pt x="6672157" y="191018"/>
                </a:moveTo>
                <a:lnTo>
                  <a:pt x="6672157" y="193973"/>
                </a:lnTo>
                <a:lnTo>
                  <a:pt x="6661608" y="193973"/>
                </a:lnTo>
                <a:lnTo>
                  <a:pt x="6669450" y="200677"/>
                </a:lnTo>
                <a:cubicBezTo>
                  <a:pt x="6671255" y="203380"/>
                  <a:pt x="6672157" y="206472"/>
                  <a:pt x="6672157" y="209953"/>
                </a:cubicBezTo>
                <a:cubicBezTo>
                  <a:pt x="6674783" y="213050"/>
                  <a:pt x="6678001" y="215103"/>
                  <a:pt x="6681811" y="216111"/>
                </a:cubicBezTo>
                <a:lnTo>
                  <a:pt x="6681811" y="217538"/>
                </a:lnTo>
                <a:lnTo>
                  <a:pt x="6686538" y="217538"/>
                </a:lnTo>
                <a:lnTo>
                  <a:pt x="6709153" y="221637"/>
                </a:lnTo>
                <a:cubicBezTo>
                  <a:pt x="6714569" y="221637"/>
                  <a:pt x="6717277" y="217141"/>
                  <a:pt x="6717277" y="208149"/>
                </a:cubicBezTo>
                <a:cubicBezTo>
                  <a:pt x="6718688" y="208149"/>
                  <a:pt x="6719393" y="206824"/>
                  <a:pt x="6719393" y="204175"/>
                </a:cubicBezTo>
                <a:lnTo>
                  <a:pt x="6717277" y="196470"/>
                </a:lnTo>
                <a:lnTo>
                  <a:pt x="6718080" y="193973"/>
                </a:lnTo>
                <a:lnTo>
                  <a:pt x="6706129" y="193973"/>
                </a:lnTo>
                <a:lnTo>
                  <a:pt x="6703076" y="191857"/>
                </a:lnTo>
                <a:lnTo>
                  <a:pt x="6690570" y="192915"/>
                </a:lnTo>
                <a:lnTo>
                  <a:pt x="6687615" y="191857"/>
                </a:lnTo>
                <a:lnTo>
                  <a:pt x="6681734" y="193973"/>
                </a:lnTo>
                <a:lnTo>
                  <a:pt x="6677512" y="193973"/>
                </a:lnTo>
                <a:close/>
                <a:moveTo>
                  <a:pt x="7139944" y="190915"/>
                </a:moveTo>
                <a:lnTo>
                  <a:pt x="7139944" y="191994"/>
                </a:lnTo>
                <a:lnTo>
                  <a:pt x="7143316" y="191994"/>
                </a:lnTo>
                <a:lnTo>
                  <a:pt x="7143316" y="190915"/>
                </a:lnTo>
                <a:close/>
                <a:moveTo>
                  <a:pt x="7124703" y="190915"/>
                </a:moveTo>
                <a:lnTo>
                  <a:pt x="7115936" y="193073"/>
                </a:lnTo>
                <a:lnTo>
                  <a:pt x="7115936" y="194152"/>
                </a:lnTo>
                <a:lnTo>
                  <a:pt x="7120252" y="198603"/>
                </a:lnTo>
                <a:lnTo>
                  <a:pt x="7125782" y="198603"/>
                </a:lnTo>
                <a:lnTo>
                  <a:pt x="7125782" y="193073"/>
                </a:lnTo>
                <a:lnTo>
                  <a:pt x="7124703" y="191994"/>
                </a:lnTo>
                <a:close/>
                <a:moveTo>
                  <a:pt x="5078293" y="190913"/>
                </a:moveTo>
                <a:cubicBezTo>
                  <a:pt x="5075326" y="192532"/>
                  <a:pt x="5073573" y="194330"/>
                  <a:pt x="5073033" y="196309"/>
                </a:cubicBezTo>
                <a:lnTo>
                  <a:pt x="5073033" y="197388"/>
                </a:lnTo>
                <a:lnTo>
                  <a:pt x="5074112" y="197388"/>
                </a:lnTo>
                <a:cubicBezTo>
                  <a:pt x="5074112" y="195589"/>
                  <a:pt x="5075866" y="193431"/>
                  <a:pt x="5079372" y="190913"/>
                </a:cubicBezTo>
                <a:close/>
                <a:moveTo>
                  <a:pt x="4570046" y="190509"/>
                </a:moveTo>
                <a:lnTo>
                  <a:pt x="4570046" y="193746"/>
                </a:lnTo>
                <a:lnTo>
                  <a:pt x="4570990" y="193746"/>
                </a:lnTo>
                <a:lnTo>
                  <a:pt x="4572069" y="190509"/>
                </a:lnTo>
                <a:close/>
                <a:moveTo>
                  <a:pt x="9213627" y="190166"/>
                </a:moveTo>
                <a:lnTo>
                  <a:pt x="9213627" y="192387"/>
                </a:lnTo>
                <a:lnTo>
                  <a:pt x="9217317" y="192387"/>
                </a:lnTo>
                <a:lnTo>
                  <a:pt x="9217041" y="190166"/>
                </a:lnTo>
                <a:close/>
                <a:moveTo>
                  <a:pt x="3744096" y="190104"/>
                </a:moveTo>
                <a:cubicBezTo>
                  <a:pt x="3738341" y="191003"/>
                  <a:pt x="3735464" y="192441"/>
                  <a:pt x="3735464" y="194420"/>
                </a:cubicBezTo>
                <a:lnTo>
                  <a:pt x="3738701" y="197657"/>
                </a:lnTo>
                <a:lnTo>
                  <a:pt x="3741938" y="197657"/>
                </a:lnTo>
                <a:lnTo>
                  <a:pt x="3745175" y="194420"/>
                </a:lnTo>
                <a:lnTo>
                  <a:pt x="3745175" y="192262"/>
                </a:lnTo>
                <a:lnTo>
                  <a:pt x="3744096" y="191183"/>
                </a:lnTo>
                <a:close/>
                <a:moveTo>
                  <a:pt x="7716709" y="189162"/>
                </a:moveTo>
                <a:cubicBezTo>
                  <a:pt x="7716709" y="191320"/>
                  <a:pt x="7718507" y="195277"/>
                  <a:pt x="7722104" y="201031"/>
                </a:cubicBezTo>
                <a:lnTo>
                  <a:pt x="7723183" y="201031"/>
                </a:lnTo>
                <a:cubicBezTo>
                  <a:pt x="7724712" y="201031"/>
                  <a:pt x="7725476" y="199952"/>
                  <a:pt x="7725476" y="197794"/>
                </a:cubicBezTo>
                <a:lnTo>
                  <a:pt x="7719946" y="189162"/>
                </a:lnTo>
                <a:close/>
                <a:moveTo>
                  <a:pt x="719413" y="189158"/>
                </a:moveTo>
                <a:lnTo>
                  <a:pt x="719413" y="190237"/>
                </a:lnTo>
                <a:lnTo>
                  <a:pt x="722650" y="190237"/>
                </a:lnTo>
                <a:lnTo>
                  <a:pt x="722650" y="189158"/>
                </a:lnTo>
                <a:close/>
                <a:moveTo>
                  <a:pt x="5678745" y="187947"/>
                </a:moveTo>
                <a:lnTo>
                  <a:pt x="5681982" y="191319"/>
                </a:lnTo>
                <a:lnTo>
                  <a:pt x="5681982" y="190240"/>
                </a:lnTo>
                <a:lnTo>
                  <a:pt x="5679824" y="187947"/>
                </a:lnTo>
                <a:close/>
                <a:moveTo>
                  <a:pt x="5572328" y="187947"/>
                </a:moveTo>
                <a:lnTo>
                  <a:pt x="5572328" y="190240"/>
                </a:lnTo>
                <a:lnTo>
                  <a:pt x="5573407" y="190240"/>
                </a:lnTo>
                <a:lnTo>
                  <a:pt x="5573407" y="187947"/>
                </a:lnTo>
                <a:close/>
                <a:moveTo>
                  <a:pt x="1610642" y="187945"/>
                </a:moveTo>
                <a:lnTo>
                  <a:pt x="1610642" y="191317"/>
                </a:lnTo>
                <a:lnTo>
                  <a:pt x="1611722" y="191317"/>
                </a:lnTo>
                <a:lnTo>
                  <a:pt x="1611722" y="187945"/>
                </a:lnTo>
                <a:close/>
                <a:moveTo>
                  <a:pt x="8600250" y="187814"/>
                </a:moveTo>
                <a:lnTo>
                  <a:pt x="8599171" y="192130"/>
                </a:lnTo>
                <a:lnTo>
                  <a:pt x="8600250" y="193209"/>
                </a:lnTo>
                <a:lnTo>
                  <a:pt x="8601329" y="193209"/>
                </a:lnTo>
                <a:lnTo>
                  <a:pt x="8602408" y="192130"/>
                </a:lnTo>
                <a:lnTo>
                  <a:pt x="8602408" y="191051"/>
                </a:lnTo>
                <a:lnTo>
                  <a:pt x="8601329" y="187814"/>
                </a:lnTo>
                <a:close/>
                <a:moveTo>
                  <a:pt x="2597955" y="187675"/>
                </a:moveTo>
                <a:lnTo>
                  <a:pt x="2597955" y="189833"/>
                </a:lnTo>
                <a:lnTo>
                  <a:pt x="2604429" y="189833"/>
                </a:lnTo>
                <a:lnTo>
                  <a:pt x="2602271" y="187675"/>
                </a:lnTo>
                <a:close/>
                <a:moveTo>
                  <a:pt x="576040" y="187000"/>
                </a:moveTo>
                <a:lnTo>
                  <a:pt x="576040" y="190237"/>
                </a:lnTo>
                <a:lnTo>
                  <a:pt x="582514" y="190237"/>
                </a:lnTo>
                <a:lnTo>
                  <a:pt x="582514" y="188079"/>
                </a:lnTo>
                <a:lnTo>
                  <a:pt x="581435" y="189158"/>
                </a:lnTo>
                <a:lnTo>
                  <a:pt x="580356" y="189158"/>
                </a:lnTo>
                <a:close/>
                <a:moveTo>
                  <a:pt x="204336" y="186865"/>
                </a:moveTo>
                <a:lnTo>
                  <a:pt x="202313" y="188888"/>
                </a:lnTo>
                <a:lnTo>
                  <a:pt x="202313" y="190911"/>
                </a:lnTo>
                <a:lnTo>
                  <a:pt x="207438" y="190911"/>
                </a:lnTo>
                <a:lnTo>
                  <a:pt x="207438" y="189967"/>
                </a:lnTo>
                <a:lnTo>
                  <a:pt x="206494" y="186865"/>
                </a:lnTo>
                <a:close/>
                <a:moveTo>
                  <a:pt x="5081530" y="186732"/>
                </a:moveTo>
                <a:lnTo>
                  <a:pt x="5081530" y="188890"/>
                </a:lnTo>
                <a:lnTo>
                  <a:pt x="5084633" y="188890"/>
                </a:lnTo>
                <a:lnTo>
                  <a:pt x="5084633" y="186732"/>
                </a:lnTo>
                <a:close/>
                <a:moveTo>
                  <a:pt x="6740948" y="186462"/>
                </a:moveTo>
                <a:lnTo>
                  <a:pt x="6744229" y="189741"/>
                </a:lnTo>
                <a:lnTo>
                  <a:pt x="6744229" y="186462"/>
                </a:lnTo>
                <a:close/>
                <a:moveTo>
                  <a:pt x="583593" y="186056"/>
                </a:moveTo>
                <a:lnTo>
                  <a:pt x="583593" y="188079"/>
                </a:lnTo>
                <a:lnTo>
                  <a:pt x="585886" y="188079"/>
                </a:lnTo>
                <a:close/>
                <a:moveTo>
                  <a:pt x="556483" y="186056"/>
                </a:moveTo>
                <a:lnTo>
                  <a:pt x="556483" y="187000"/>
                </a:lnTo>
                <a:lnTo>
                  <a:pt x="558641" y="187000"/>
                </a:lnTo>
                <a:lnTo>
                  <a:pt x="558641" y="186056"/>
                </a:lnTo>
                <a:close/>
                <a:moveTo>
                  <a:pt x="3243992" y="185787"/>
                </a:moveTo>
                <a:lnTo>
                  <a:pt x="3243992" y="189024"/>
                </a:lnTo>
                <a:lnTo>
                  <a:pt x="3246285" y="189024"/>
                </a:lnTo>
                <a:lnTo>
                  <a:pt x="3246285" y="185787"/>
                </a:lnTo>
                <a:close/>
                <a:moveTo>
                  <a:pt x="215666" y="185786"/>
                </a:moveTo>
                <a:lnTo>
                  <a:pt x="214587" y="190911"/>
                </a:lnTo>
                <a:lnTo>
                  <a:pt x="215666" y="190911"/>
                </a:lnTo>
                <a:lnTo>
                  <a:pt x="214587" y="191990"/>
                </a:lnTo>
                <a:lnTo>
                  <a:pt x="214587" y="194013"/>
                </a:lnTo>
                <a:lnTo>
                  <a:pt x="215666" y="194013"/>
                </a:lnTo>
                <a:lnTo>
                  <a:pt x="215666" y="191990"/>
                </a:lnTo>
                <a:lnTo>
                  <a:pt x="216745" y="191990"/>
                </a:lnTo>
                <a:lnTo>
                  <a:pt x="215666" y="190911"/>
                </a:lnTo>
                <a:lnTo>
                  <a:pt x="215666" y="189967"/>
                </a:lnTo>
                <a:lnTo>
                  <a:pt x="216745" y="186865"/>
                </a:lnTo>
                <a:lnTo>
                  <a:pt x="216745" y="185786"/>
                </a:lnTo>
                <a:close/>
                <a:moveTo>
                  <a:pt x="70135" y="185786"/>
                </a:moveTo>
                <a:lnTo>
                  <a:pt x="70135" y="186865"/>
                </a:lnTo>
                <a:lnTo>
                  <a:pt x="72293" y="188888"/>
                </a:lnTo>
                <a:lnTo>
                  <a:pt x="73237" y="187809"/>
                </a:lnTo>
                <a:lnTo>
                  <a:pt x="73237" y="186865"/>
                </a:lnTo>
                <a:lnTo>
                  <a:pt x="72293" y="185786"/>
                </a:lnTo>
                <a:close/>
                <a:moveTo>
                  <a:pt x="564036" y="184977"/>
                </a:moveTo>
                <a:lnTo>
                  <a:pt x="559720" y="186056"/>
                </a:lnTo>
                <a:lnTo>
                  <a:pt x="559720" y="187000"/>
                </a:lnTo>
                <a:lnTo>
                  <a:pt x="569566" y="188079"/>
                </a:lnTo>
                <a:lnTo>
                  <a:pt x="569566" y="186056"/>
                </a:lnTo>
                <a:close/>
                <a:moveTo>
                  <a:pt x="5571249" y="184710"/>
                </a:moveTo>
                <a:lnTo>
                  <a:pt x="5571249" y="186868"/>
                </a:lnTo>
                <a:lnTo>
                  <a:pt x="5572328" y="186868"/>
                </a:lnTo>
                <a:lnTo>
                  <a:pt x="5572328" y="184710"/>
                </a:lnTo>
                <a:close/>
                <a:moveTo>
                  <a:pt x="3615155" y="184709"/>
                </a:moveTo>
                <a:lnTo>
                  <a:pt x="3615155" y="185787"/>
                </a:lnTo>
                <a:lnTo>
                  <a:pt x="3619471" y="185787"/>
                </a:lnTo>
                <a:lnTo>
                  <a:pt x="3619471" y="184709"/>
                </a:lnTo>
                <a:close/>
                <a:moveTo>
                  <a:pt x="3261391" y="184708"/>
                </a:moveTo>
                <a:cubicBezTo>
                  <a:pt x="3257794" y="187586"/>
                  <a:pt x="3255996" y="190868"/>
                  <a:pt x="3255996" y="194554"/>
                </a:cubicBezTo>
                <a:lnTo>
                  <a:pt x="3255996" y="196712"/>
                </a:lnTo>
                <a:lnTo>
                  <a:pt x="3260312" y="195633"/>
                </a:lnTo>
                <a:lnTo>
                  <a:pt x="3260312" y="190103"/>
                </a:lnTo>
                <a:close/>
                <a:moveTo>
                  <a:pt x="5124016" y="184574"/>
                </a:moveTo>
                <a:lnTo>
                  <a:pt x="5124016" y="185653"/>
                </a:lnTo>
                <a:lnTo>
                  <a:pt x="5128197" y="185653"/>
                </a:lnTo>
                <a:lnTo>
                  <a:pt x="5128197" y="184574"/>
                </a:lnTo>
                <a:close/>
                <a:moveTo>
                  <a:pt x="8136562" y="184172"/>
                </a:moveTo>
                <a:lnTo>
                  <a:pt x="8131167" y="188488"/>
                </a:lnTo>
                <a:cubicBezTo>
                  <a:pt x="8132246" y="191365"/>
                  <a:pt x="8133325" y="192804"/>
                  <a:pt x="8134404" y="192804"/>
                </a:cubicBezTo>
                <a:lnTo>
                  <a:pt x="8140878" y="192804"/>
                </a:lnTo>
                <a:lnTo>
                  <a:pt x="8140878" y="187409"/>
                </a:lnTo>
                <a:lnTo>
                  <a:pt x="8137641" y="184172"/>
                </a:lnTo>
                <a:close/>
                <a:moveTo>
                  <a:pt x="5589457" y="183631"/>
                </a:moveTo>
                <a:lnTo>
                  <a:pt x="5589457" y="184710"/>
                </a:lnTo>
                <a:lnTo>
                  <a:pt x="5591615" y="184710"/>
                </a:lnTo>
                <a:lnTo>
                  <a:pt x="5591615" y="183631"/>
                </a:lnTo>
                <a:close/>
                <a:moveTo>
                  <a:pt x="1672280" y="183494"/>
                </a:moveTo>
                <a:lnTo>
                  <a:pt x="1672280" y="185787"/>
                </a:lnTo>
                <a:lnTo>
                  <a:pt x="1673360" y="185787"/>
                </a:lnTo>
                <a:lnTo>
                  <a:pt x="1673360" y="183494"/>
                </a:lnTo>
                <a:close/>
                <a:moveTo>
                  <a:pt x="4069330" y="183419"/>
                </a:moveTo>
                <a:lnTo>
                  <a:pt x="4069644" y="185640"/>
                </a:lnTo>
                <a:lnTo>
                  <a:pt x="4073058" y="185640"/>
                </a:lnTo>
                <a:lnTo>
                  <a:pt x="4073058" y="183419"/>
                </a:lnTo>
                <a:close/>
                <a:moveTo>
                  <a:pt x="4601067" y="182956"/>
                </a:moveTo>
                <a:lnTo>
                  <a:pt x="4601067" y="184035"/>
                </a:lnTo>
                <a:lnTo>
                  <a:pt x="4603225" y="184035"/>
                </a:lnTo>
                <a:lnTo>
                  <a:pt x="4603225" y="182956"/>
                </a:lnTo>
                <a:close/>
                <a:moveTo>
                  <a:pt x="572803" y="182819"/>
                </a:moveTo>
                <a:lnTo>
                  <a:pt x="570645" y="184977"/>
                </a:lnTo>
                <a:lnTo>
                  <a:pt x="570645" y="186056"/>
                </a:lnTo>
                <a:lnTo>
                  <a:pt x="573882" y="184977"/>
                </a:lnTo>
                <a:lnTo>
                  <a:pt x="573882" y="182819"/>
                </a:lnTo>
                <a:close/>
                <a:moveTo>
                  <a:pt x="8669307" y="181340"/>
                </a:moveTo>
                <a:lnTo>
                  <a:pt x="8679018" y="181340"/>
                </a:lnTo>
                <a:lnTo>
                  <a:pt x="8685492" y="186735"/>
                </a:lnTo>
                <a:lnTo>
                  <a:pt x="8687650" y="186735"/>
                </a:lnTo>
                <a:lnTo>
                  <a:pt x="8696147" y="183498"/>
                </a:lnTo>
                <a:cubicBezTo>
                  <a:pt x="8699024" y="183498"/>
                  <a:pt x="8704779" y="187094"/>
                  <a:pt x="8713411" y="194288"/>
                </a:cubicBezTo>
                <a:lnTo>
                  <a:pt x="8713411" y="196446"/>
                </a:lnTo>
                <a:lnTo>
                  <a:pt x="8709095" y="202920"/>
                </a:lnTo>
                <a:lnTo>
                  <a:pt x="8710174" y="213710"/>
                </a:lnTo>
                <a:lnTo>
                  <a:pt x="8709095" y="222342"/>
                </a:lnTo>
                <a:lnTo>
                  <a:pt x="8710174" y="226658"/>
                </a:lnTo>
                <a:lnTo>
                  <a:pt x="8713411" y="226658"/>
                </a:lnTo>
                <a:lnTo>
                  <a:pt x="8718806" y="222342"/>
                </a:lnTo>
                <a:lnTo>
                  <a:pt x="8732833" y="228816"/>
                </a:lnTo>
                <a:lnTo>
                  <a:pt x="8741465" y="228816"/>
                </a:lnTo>
                <a:cubicBezTo>
                  <a:pt x="8741465" y="225939"/>
                  <a:pt x="8742184" y="224500"/>
                  <a:pt x="8743623" y="224500"/>
                </a:cubicBezTo>
                <a:lnTo>
                  <a:pt x="8755492" y="225579"/>
                </a:lnTo>
                <a:cubicBezTo>
                  <a:pt x="8758369" y="225579"/>
                  <a:pt x="8760887" y="220544"/>
                  <a:pt x="8763045" y="210473"/>
                </a:cubicBezTo>
                <a:lnTo>
                  <a:pt x="8764124" y="203999"/>
                </a:lnTo>
                <a:lnTo>
                  <a:pt x="8765203" y="202920"/>
                </a:lnTo>
                <a:lnTo>
                  <a:pt x="8766282" y="202920"/>
                </a:lnTo>
                <a:lnTo>
                  <a:pt x="8769519" y="205078"/>
                </a:lnTo>
                <a:lnTo>
                  <a:pt x="8768440" y="210473"/>
                </a:lnTo>
                <a:cubicBezTo>
                  <a:pt x="8770238" y="218386"/>
                  <a:pt x="8774554" y="222342"/>
                  <a:pt x="8781388" y="222342"/>
                </a:cubicBezTo>
                <a:lnTo>
                  <a:pt x="8781388" y="221263"/>
                </a:lnTo>
                <a:lnTo>
                  <a:pt x="8782467" y="209394"/>
                </a:lnTo>
                <a:lnTo>
                  <a:pt x="8779230" y="199683"/>
                </a:lnTo>
                <a:lnTo>
                  <a:pt x="8778151" y="199683"/>
                </a:lnTo>
                <a:lnTo>
                  <a:pt x="8779230" y="192130"/>
                </a:lnTo>
                <a:cubicBezTo>
                  <a:pt x="8775993" y="190691"/>
                  <a:pt x="8774195" y="189253"/>
                  <a:pt x="8773835" y="187814"/>
                </a:cubicBezTo>
                <a:lnTo>
                  <a:pt x="8773835" y="186735"/>
                </a:lnTo>
                <a:cubicBezTo>
                  <a:pt x="8773835" y="185656"/>
                  <a:pt x="8775274" y="184577"/>
                  <a:pt x="8778151" y="183498"/>
                </a:cubicBezTo>
                <a:lnTo>
                  <a:pt x="8798652" y="192130"/>
                </a:lnTo>
                <a:cubicBezTo>
                  <a:pt x="8798652" y="197165"/>
                  <a:pt x="8801170" y="199683"/>
                  <a:pt x="8806205" y="199683"/>
                </a:cubicBezTo>
                <a:cubicBezTo>
                  <a:pt x="8814118" y="201481"/>
                  <a:pt x="8818074" y="205437"/>
                  <a:pt x="8818074" y="211552"/>
                </a:cubicBezTo>
                <a:cubicBezTo>
                  <a:pt x="8818074" y="214070"/>
                  <a:pt x="8816995" y="216228"/>
                  <a:pt x="8814837" y="218026"/>
                </a:cubicBezTo>
                <a:cubicBezTo>
                  <a:pt x="8819873" y="223781"/>
                  <a:pt x="8822390" y="227737"/>
                  <a:pt x="8822390" y="229895"/>
                </a:cubicBezTo>
                <a:cubicBezTo>
                  <a:pt x="8821671" y="236909"/>
                  <a:pt x="8816995" y="245541"/>
                  <a:pt x="8808363" y="255791"/>
                </a:cubicBezTo>
                <a:lnTo>
                  <a:pt x="8805126" y="255791"/>
                </a:lnTo>
                <a:lnTo>
                  <a:pt x="8799731" y="253633"/>
                </a:lnTo>
                <a:lnTo>
                  <a:pt x="8794336" y="255791"/>
                </a:lnTo>
                <a:cubicBezTo>
                  <a:pt x="8790919" y="255791"/>
                  <a:pt x="8789121" y="253274"/>
                  <a:pt x="8788941" y="248238"/>
                </a:cubicBezTo>
                <a:lnTo>
                  <a:pt x="8786783" y="248238"/>
                </a:lnTo>
                <a:cubicBezTo>
                  <a:pt x="8786783" y="253274"/>
                  <a:pt x="8784625" y="255791"/>
                  <a:pt x="8780309" y="255791"/>
                </a:cubicBezTo>
                <a:lnTo>
                  <a:pt x="8769519" y="262265"/>
                </a:lnTo>
                <a:lnTo>
                  <a:pt x="8764124" y="267660"/>
                </a:lnTo>
                <a:cubicBezTo>
                  <a:pt x="8761247" y="267660"/>
                  <a:pt x="8759808" y="265143"/>
                  <a:pt x="8759808" y="260107"/>
                </a:cubicBezTo>
                <a:lnTo>
                  <a:pt x="8757650" y="260107"/>
                </a:lnTo>
                <a:lnTo>
                  <a:pt x="8757650" y="259028"/>
                </a:lnTo>
                <a:lnTo>
                  <a:pt x="8751176" y="265502"/>
                </a:lnTo>
                <a:lnTo>
                  <a:pt x="8745781" y="266581"/>
                </a:lnTo>
                <a:cubicBezTo>
                  <a:pt x="8737329" y="266581"/>
                  <a:pt x="8731934" y="264064"/>
                  <a:pt x="8729596" y="259028"/>
                </a:cubicBezTo>
                <a:lnTo>
                  <a:pt x="8725280" y="256870"/>
                </a:lnTo>
                <a:lnTo>
                  <a:pt x="8725280" y="257949"/>
                </a:lnTo>
                <a:lnTo>
                  <a:pt x="8726359" y="262265"/>
                </a:lnTo>
                <a:lnTo>
                  <a:pt x="8723122" y="264423"/>
                </a:lnTo>
                <a:lnTo>
                  <a:pt x="8717727" y="262265"/>
                </a:lnTo>
                <a:cubicBezTo>
                  <a:pt x="8713950" y="264423"/>
                  <a:pt x="8709634" y="265502"/>
                  <a:pt x="8704779" y="265502"/>
                </a:cubicBezTo>
                <a:cubicBezTo>
                  <a:pt x="8686526" y="265502"/>
                  <a:pt x="8674702" y="260467"/>
                  <a:pt x="8669307" y="250396"/>
                </a:cubicBezTo>
                <a:lnTo>
                  <a:pt x="8669307" y="249317"/>
                </a:lnTo>
                <a:lnTo>
                  <a:pt x="8670386" y="241764"/>
                </a:lnTo>
                <a:lnTo>
                  <a:pt x="8668228" y="235290"/>
                </a:lnTo>
                <a:lnTo>
                  <a:pt x="8668228" y="232053"/>
                </a:lnTo>
                <a:lnTo>
                  <a:pt x="8670386" y="223421"/>
                </a:lnTo>
                <a:lnTo>
                  <a:pt x="8670386" y="222342"/>
                </a:lnTo>
                <a:lnTo>
                  <a:pt x="8667149" y="218026"/>
                </a:lnTo>
                <a:lnTo>
                  <a:pt x="8668228" y="207236"/>
                </a:lnTo>
                <a:cubicBezTo>
                  <a:pt x="8666070" y="207236"/>
                  <a:pt x="8664991" y="201841"/>
                  <a:pt x="8664991" y="191051"/>
                </a:cubicBezTo>
                <a:cubicBezTo>
                  <a:pt x="8666429" y="184577"/>
                  <a:pt x="8667868" y="181340"/>
                  <a:pt x="8669307" y="181340"/>
                </a:cubicBezTo>
                <a:close/>
                <a:moveTo>
                  <a:pt x="1092329" y="181336"/>
                </a:moveTo>
                <a:cubicBezTo>
                  <a:pt x="1087205" y="187090"/>
                  <a:pt x="1082485" y="189968"/>
                  <a:pt x="1078169" y="189968"/>
                </a:cubicBezTo>
                <a:cubicBezTo>
                  <a:pt x="1073672" y="189968"/>
                  <a:pt x="1071424" y="190687"/>
                  <a:pt x="1071424" y="192126"/>
                </a:cubicBezTo>
                <a:lnTo>
                  <a:pt x="1071424" y="194284"/>
                </a:lnTo>
                <a:lnTo>
                  <a:pt x="1079248" y="198600"/>
                </a:lnTo>
                <a:lnTo>
                  <a:pt x="1082485" y="198600"/>
                </a:lnTo>
                <a:cubicBezTo>
                  <a:pt x="1091116" y="193924"/>
                  <a:pt x="1095521" y="190687"/>
                  <a:pt x="1095702" y="188889"/>
                </a:cubicBezTo>
                <a:lnTo>
                  <a:pt x="1095702" y="185652"/>
                </a:lnTo>
                <a:cubicBezTo>
                  <a:pt x="1093453" y="185652"/>
                  <a:pt x="1092329" y="184213"/>
                  <a:pt x="1092329" y="181336"/>
                </a:cubicBezTo>
                <a:close/>
                <a:moveTo>
                  <a:pt x="4677137" y="180933"/>
                </a:moveTo>
                <a:lnTo>
                  <a:pt x="4674979" y="182956"/>
                </a:lnTo>
                <a:lnTo>
                  <a:pt x="4674979" y="184035"/>
                </a:lnTo>
                <a:lnTo>
                  <a:pt x="4677137" y="181877"/>
                </a:lnTo>
                <a:close/>
                <a:moveTo>
                  <a:pt x="5072197" y="180742"/>
                </a:moveTo>
                <a:lnTo>
                  <a:pt x="5073033" y="184574"/>
                </a:lnTo>
                <a:lnTo>
                  <a:pt x="5074112" y="184574"/>
                </a:lnTo>
                <a:lnTo>
                  <a:pt x="5074112" y="183495"/>
                </a:lnTo>
                <a:close/>
                <a:moveTo>
                  <a:pt x="6147154" y="180664"/>
                </a:moveTo>
                <a:lnTo>
                  <a:pt x="6147154" y="182822"/>
                </a:lnTo>
                <a:lnTo>
                  <a:pt x="6148233" y="182822"/>
                </a:lnTo>
                <a:lnTo>
                  <a:pt x="6148233" y="180664"/>
                </a:lnTo>
                <a:close/>
                <a:moveTo>
                  <a:pt x="5585276" y="180394"/>
                </a:moveTo>
                <a:lnTo>
                  <a:pt x="5587434" y="182552"/>
                </a:lnTo>
                <a:lnTo>
                  <a:pt x="5588513" y="182552"/>
                </a:lnTo>
                <a:lnTo>
                  <a:pt x="5586355" y="180394"/>
                </a:lnTo>
                <a:close/>
                <a:moveTo>
                  <a:pt x="706330" y="179582"/>
                </a:moveTo>
                <a:cubicBezTo>
                  <a:pt x="704891" y="179582"/>
                  <a:pt x="704172" y="180661"/>
                  <a:pt x="704172" y="182819"/>
                </a:cubicBezTo>
                <a:lnTo>
                  <a:pt x="707409" y="190237"/>
                </a:lnTo>
                <a:lnTo>
                  <a:pt x="711860" y="190237"/>
                </a:lnTo>
                <a:lnTo>
                  <a:pt x="711860" y="188079"/>
                </a:lnTo>
                <a:lnTo>
                  <a:pt x="712939" y="188079"/>
                </a:lnTo>
                <a:lnTo>
                  <a:pt x="709567" y="179582"/>
                </a:lnTo>
                <a:close/>
                <a:moveTo>
                  <a:pt x="1613880" y="179178"/>
                </a:moveTo>
                <a:lnTo>
                  <a:pt x="1613880" y="182415"/>
                </a:lnTo>
                <a:lnTo>
                  <a:pt x="1614959" y="182415"/>
                </a:lnTo>
                <a:lnTo>
                  <a:pt x="1614959" y="179178"/>
                </a:lnTo>
                <a:close/>
                <a:moveTo>
                  <a:pt x="2746722" y="179043"/>
                </a:moveTo>
                <a:lnTo>
                  <a:pt x="2744565" y="181201"/>
                </a:lnTo>
                <a:lnTo>
                  <a:pt x="2744565" y="182280"/>
                </a:lnTo>
                <a:lnTo>
                  <a:pt x="2749959" y="186596"/>
                </a:lnTo>
                <a:lnTo>
                  <a:pt x="2752117" y="186596"/>
                </a:lnTo>
                <a:lnTo>
                  <a:pt x="2752117" y="184438"/>
                </a:lnTo>
                <a:close/>
                <a:moveTo>
                  <a:pt x="3741938" y="178235"/>
                </a:moveTo>
                <a:lnTo>
                  <a:pt x="3741938" y="180392"/>
                </a:lnTo>
                <a:lnTo>
                  <a:pt x="3747333" y="186867"/>
                </a:lnTo>
                <a:lnTo>
                  <a:pt x="3748412" y="186867"/>
                </a:lnTo>
                <a:lnTo>
                  <a:pt x="3748412" y="185787"/>
                </a:lnTo>
                <a:cubicBezTo>
                  <a:pt x="3748412" y="180752"/>
                  <a:pt x="3746254" y="178235"/>
                  <a:pt x="3741938" y="178235"/>
                </a:cubicBezTo>
                <a:close/>
                <a:moveTo>
                  <a:pt x="4061311" y="177202"/>
                </a:moveTo>
                <a:lnTo>
                  <a:pt x="4061311" y="181539"/>
                </a:lnTo>
                <a:lnTo>
                  <a:pt x="4064725" y="181539"/>
                </a:lnTo>
                <a:lnTo>
                  <a:pt x="4064725" y="177202"/>
                </a:lnTo>
                <a:close/>
                <a:moveTo>
                  <a:pt x="1666751" y="176885"/>
                </a:moveTo>
                <a:lnTo>
                  <a:pt x="1666751" y="179178"/>
                </a:lnTo>
                <a:lnTo>
                  <a:pt x="1667830" y="179178"/>
                </a:lnTo>
                <a:lnTo>
                  <a:pt x="1667830" y="176885"/>
                </a:lnTo>
                <a:close/>
                <a:moveTo>
                  <a:pt x="4628986" y="176617"/>
                </a:moveTo>
                <a:lnTo>
                  <a:pt x="4626828" y="178775"/>
                </a:lnTo>
                <a:lnTo>
                  <a:pt x="4626828" y="180933"/>
                </a:lnTo>
                <a:lnTo>
                  <a:pt x="4630065" y="180933"/>
                </a:lnTo>
                <a:lnTo>
                  <a:pt x="4632088" y="178775"/>
                </a:lnTo>
                <a:lnTo>
                  <a:pt x="4630065" y="176617"/>
                </a:lnTo>
                <a:close/>
                <a:moveTo>
                  <a:pt x="9234442" y="176280"/>
                </a:moveTo>
                <a:lnTo>
                  <a:pt x="9244298" y="176280"/>
                </a:lnTo>
                <a:lnTo>
                  <a:pt x="9262583" y="180959"/>
                </a:lnTo>
                <a:cubicBezTo>
                  <a:pt x="9267253" y="186391"/>
                  <a:pt x="9270896" y="189108"/>
                  <a:pt x="9273512" y="189108"/>
                </a:cubicBezTo>
                <a:lnTo>
                  <a:pt x="9278945" y="188050"/>
                </a:lnTo>
                <a:cubicBezTo>
                  <a:pt x="9285833" y="194833"/>
                  <a:pt x="9295938" y="200619"/>
                  <a:pt x="9309260" y="205407"/>
                </a:cubicBezTo>
                <a:cubicBezTo>
                  <a:pt x="9315929" y="209993"/>
                  <a:pt x="9319264" y="216126"/>
                  <a:pt x="9319264" y="223807"/>
                </a:cubicBezTo>
                <a:cubicBezTo>
                  <a:pt x="9319264" y="227721"/>
                  <a:pt x="9317853" y="229678"/>
                  <a:pt x="9315032" y="229678"/>
                </a:cubicBezTo>
                <a:lnTo>
                  <a:pt x="9315032" y="230399"/>
                </a:lnTo>
                <a:lnTo>
                  <a:pt x="9319264" y="235689"/>
                </a:lnTo>
                <a:lnTo>
                  <a:pt x="9319264" y="240439"/>
                </a:lnTo>
                <a:cubicBezTo>
                  <a:pt x="9311799" y="253895"/>
                  <a:pt x="9304464" y="260624"/>
                  <a:pt x="9297256" y="260624"/>
                </a:cubicBezTo>
                <a:lnTo>
                  <a:pt x="9295753" y="260624"/>
                </a:lnTo>
                <a:lnTo>
                  <a:pt x="9290782" y="259433"/>
                </a:lnTo>
                <a:lnTo>
                  <a:pt x="9284820" y="260624"/>
                </a:lnTo>
                <a:cubicBezTo>
                  <a:pt x="9276305" y="260624"/>
                  <a:pt x="9270414" y="254817"/>
                  <a:pt x="9267149" y="243204"/>
                </a:cubicBezTo>
                <a:cubicBezTo>
                  <a:pt x="9261267" y="235871"/>
                  <a:pt x="9258326" y="230305"/>
                  <a:pt x="9258326" y="226504"/>
                </a:cubicBezTo>
                <a:cubicBezTo>
                  <a:pt x="9256770" y="226504"/>
                  <a:pt x="9255381" y="221972"/>
                  <a:pt x="9254159" y="212907"/>
                </a:cubicBezTo>
                <a:cubicBezTo>
                  <a:pt x="9252364" y="209731"/>
                  <a:pt x="9249168" y="207243"/>
                  <a:pt x="9244572" y="205445"/>
                </a:cubicBezTo>
                <a:cubicBezTo>
                  <a:pt x="9244572" y="203791"/>
                  <a:pt x="9239238" y="198248"/>
                  <a:pt x="9228571" y="188815"/>
                </a:cubicBezTo>
                <a:lnTo>
                  <a:pt x="9228571" y="185037"/>
                </a:lnTo>
                <a:cubicBezTo>
                  <a:pt x="9229523" y="179199"/>
                  <a:pt x="9231480" y="176280"/>
                  <a:pt x="9234442" y="176280"/>
                </a:cubicBezTo>
                <a:close/>
                <a:moveTo>
                  <a:pt x="639027" y="175806"/>
                </a:moveTo>
                <a:cubicBezTo>
                  <a:pt x="632373" y="178053"/>
                  <a:pt x="626214" y="179177"/>
                  <a:pt x="620549" y="179177"/>
                </a:cubicBezTo>
                <a:lnTo>
                  <a:pt x="607601" y="179177"/>
                </a:lnTo>
                <a:lnTo>
                  <a:pt x="596676" y="178098"/>
                </a:lnTo>
                <a:lnTo>
                  <a:pt x="596676" y="179177"/>
                </a:lnTo>
                <a:lnTo>
                  <a:pt x="598834" y="191856"/>
                </a:lnTo>
                <a:lnTo>
                  <a:pt x="598834" y="196307"/>
                </a:lnTo>
                <a:lnTo>
                  <a:pt x="597755" y="220314"/>
                </a:lnTo>
                <a:cubicBezTo>
                  <a:pt x="598654" y="237129"/>
                  <a:pt x="600093" y="245536"/>
                  <a:pt x="602071" y="245536"/>
                </a:cubicBezTo>
                <a:lnTo>
                  <a:pt x="611917" y="245536"/>
                </a:lnTo>
                <a:cubicBezTo>
                  <a:pt x="614434" y="243198"/>
                  <a:pt x="621673" y="242029"/>
                  <a:pt x="633632" y="242029"/>
                </a:cubicBezTo>
                <a:lnTo>
                  <a:pt x="644422" y="244322"/>
                </a:lnTo>
                <a:lnTo>
                  <a:pt x="654268" y="243243"/>
                </a:lnTo>
                <a:lnTo>
                  <a:pt x="660742" y="245536"/>
                </a:lnTo>
                <a:lnTo>
                  <a:pt x="666137" y="245536"/>
                </a:lnTo>
                <a:lnTo>
                  <a:pt x="678141" y="242029"/>
                </a:lnTo>
                <a:lnTo>
                  <a:pt x="682457" y="243243"/>
                </a:lnTo>
                <a:lnTo>
                  <a:pt x="685694" y="243243"/>
                </a:lnTo>
                <a:lnTo>
                  <a:pt x="691224" y="239737"/>
                </a:lnTo>
                <a:lnTo>
                  <a:pt x="691224" y="237444"/>
                </a:lnTo>
                <a:lnTo>
                  <a:pt x="682457" y="232858"/>
                </a:lnTo>
                <a:lnTo>
                  <a:pt x="682457" y="219235"/>
                </a:lnTo>
                <a:cubicBezTo>
                  <a:pt x="685334" y="216358"/>
                  <a:pt x="686773" y="211413"/>
                  <a:pt x="686773" y="204399"/>
                </a:cubicBezTo>
                <a:lnTo>
                  <a:pt x="686773" y="202106"/>
                </a:lnTo>
                <a:lnTo>
                  <a:pt x="682457" y="187270"/>
                </a:lnTo>
                <a:lnTo>
                  <a:pt x="682457" y="186056"/>
                </a:lnTo>
                <a:lnTo>
                  <a:pt x="685694" y="180391"/>
                </a:lnTo>
                <a:lnTo>
                  <a:pt x="684615" y="179177"/>
                </a:lnTo>
                <a:lnTo>
                  <a:pt x="683536" y="179177"/>
                </a:lnTo>
                <a:lnTo>
                  <a:pt x="675983" y="180391"/>
                </a:lnTo>
                <a:lnTo>
                  <a:pt x="662900" y="178098"/>
                </a:lnTo>
                <a:lnTo>
                  <a:pt x="645501" y="180391"/>
                </a:lnTo>
                <a:close/>
                <a:moveTo>
                  <a:pt x="4598909" y="175538"/>
                </a:moveTo>
                <a:lnTo>
                  <a:pt x="4599988" y="181877"/>
                </a:lnTo>
                <a:lnTo>
                  <a:pt x="4601067" y="181877"/>
                </a:lnTo>
                <a:lnTo>
                  <a:pt x="4602146" y="178775"/>
                </a:lnTo>
                <a:lnTo>
                  <a:pt x="4601067" y="175538"/>
                </a:lnTo>
                <a:close/>
                <a:moveTo>
                  <a:pt x="685694" y="175266"/>
                </a:moveTo>
                <a:lnTo>
                  <a:pt x="685694" y="176345"/>
                </a:lnTo>
                <a:lnTo>
                  <a:pt x="687852" y="176345"/>
                </a:lnTo>
                <a:lnTo>
                  <a:pt x="687852" y="175266"/>
                </a:lnTo>
                <a:close/>
                <a:moveTo>
                  <a:pt x="2561403" y="174727"/>
                </a:moveTo>
                <a:lnTo>
                  <a:pt x="2556008" y="180122"/>
                </a:lnTo>
                <a:cubicBezTo>
                  <a:pt x="2556008" y="181561"/>
                  <a:pt x="2557087" y="182280"/>
                  <a:pt x="2559246" y="182280"/>
                </a:cubicBezTo>
                <a:cubicBezTo>
                  <a:pt x="2563561" y="180662"/>
                  <a:pt x="2565719" y="179223"/>
                  <a:pt x="2565719" y="177964"/>
                </a:cubicBezTo>
                <a:lnTo>
                  <a:pt x="2565719" y="176885"/>
                </a:lnTo>
                <a:lnTo>
                  <a:pt x="2563561" y="174727"/>
                </a:lnTo>
                <a:close/>
                <a:moveTo>
                  <a:pt x="4254208" y="174288"/>
                </a:moveTo>
                <a:lnTo>
                  <a:pt x="4252805" y="175989"/>
                </a:lnTo>
                <a:lnTo>
                  <a:pt x="4249950" y="183419"/>
                </a:lnTo>
                <a:lnTo>
                  <a:pt x="4251924" y="183419"/>
                </a:lnTo>
                <a:cubicBezTo>
                  <a:pt x="4252570" y="183419"/>
                  <a:pt x="4253109" y="182422"/>
                  <a:pt x="4253541" y="180427"/>
                </a:cubicBezTo>
                <a:close/>
                <a:moveTo>
                  <a:pt x="6152549" y="174190"/>
                </a:moveTo>
                <a:lnTo>
                  <a:pt x="6149312" y="175269"/>
                </a:lnTo>
                <a:cubicBezTo>
                  <a:pt x="6150751" y="179765"/>
                  <a:pt x="6152594" y="182282"/>
                  <a:pt x="6154842" y="182822"/>
                </a:cubicBezTo>
                <a:lnTo>
                  <a:pt x="6155921" y="182822"/>
                </a:lnTo>
                <a:lnTo>
                  <a:pt x="6155921" y="181743"/>
                </a:lnTo>
                <a:cubicBezTo>
                  <a:pt x="6153673" y="181743"/>
                  <a:pt x="6152549" y="179225"/>
                  <a:pt x="6152549" y="174190"/>
                </a:cubicBezTo>
                <a:close/>
                <a:moveTo>
                  <a:pt x="2115543" y="173897"/>
                </a:moveTo>
                <a:lnTo>
                  <a:pt x="2115543" y="176118"/>
                </a:lnTo>
                <a:lnTo>
                  <a:pt x="2120015" y="176118"/>
                </a:lnTo>
                <a:lnTo>
                  <a:pt x="2120015" y="173897"/>
                </a:lnTo>
                <a:close/>
                <a:moveTo>
                  <a:pt x="211619" y="173512"/>
                </a:moveTo>
                <a:cubicBezTo>
                  <a:pt x="211619" y="176210"/>
                  <a:pt x="209911" y="177558"/>
                  <a:pt x="206494" y="177558"/>
                </a:cubicBezTo>
                <a:lnTo>
                  <a:pt x="206494" y="182684"/>
                </a:lnTo>
                <a:lnTo>
                  <a:pt x="209461" y="182684"/>
                </a:lnTo>
                <a:lnTo>
                  <a:pt x="212564" y="180661"/>
                </a:lnTo>
                <a:lnTo>
                  <a:pt x="214587" y="183763"/>
                </a:lnTo>
                <a:lnTo>
                  <a:pt x="213643" y="184842"/>
                </a:lnTo>
                <a:lnTo>
                  <a:pt x="213643" y="185786"/>
                </a:lnTo>
                <a:lnTo>
                  <a:pt x="216745" y="184842"/>
                </a:lnTo>
                <a:cubicBezTo>
                  <a:pt x="216745" y="179716"/>
                  <a:pt x="215036" y="175940"/>
                  <a:pt x="211619" y="173512"/>
                </a:cubicBezTo>
                <a:close/>
                <a:moveTo>
                  <a:pt x="7119173" y="173381"/>
                </a:moveTo>
                <a:cubicBezTo>
                  <a:pt x="7116296" y="174820"/>
                  <a:pt x="7114857" y="177023"/>
                  <a:pt x="7114857" y="179990"/>
                </a:cubicBezTo>
                <a:lnTo>
                  <a:pt x="7118094" y="181069"/>
                </a:lnTo>
                <a:cubicBezTo>
                  <a:pt x="7122501" y="180350"/>
                  <a:pt x="7124703" y="179271"/>
                  <a:pt x="7124703" y="177832"/>
                </a:cubicBezTo>
                <a:lnTo>
                  <a:pt x="7124703" y="174460"/>
                </a:lnTo>
                <a:close/>
                <a:moveTo>
                  <a:pt x="3241834" y="172704"/>
                </a:moveTo>
                <a:lnTo>
                  <a:pt x="3241834" y="173783"/>
                </a:lnTo>
                <a:lnTo>
                  <a:pt x="3243992" y="173783"/>
                </a:lnTo>
                <a:lnTo>
                  <a:pt x="3243992" y="172704"/>
                </a:lnTo>
                <a:close/>
                <a:moveTo>
                  <a:pt x="7595051" y="171763"/>
                </a:moveTo>
                <a:lnTo>
                  <a:pt x="7595051" y="172842"/>
                </a:lnTo>
                <a:lnTo>
                  <a:pt x="7597209" y="172842"/>
                </a:lnTo>
                <a:lnTo>
                  <a:pt x="7597209" y="171763"/>
                </a:lnTo>
                <a:close/>
                <a:moveTo>
                  <a:pt x="3260312" y="171625"/>
                </a:moveTo>
                <a:cubicBezTo>
                  <a:pt x="3260312" y="174772"/>
                  <a:pt x="3258873" y="176975"/>
                  <a:pt x="3255996" y="178234"/>
                </a:cubicBezTo>
                <a:lnTo>
                  <a:pt x="3254917" y="178234"/>
                </a:lnTo>
                <a:cubicBezTo>
                  <a:pt x="3253838" y="178234"/>
                  <a:pt x="3252759" y="176751"/>
                  <a:pt x="3251680" y="173783"/>
                </a:cubicBezTo>
                <a:lnTo>
                  <a:pt x="3250601" y="172704"/>
                </a:lnTo>
                <a:lnTo>
                  <a:pt x="3246285" y="172704"/>
                </a:lnTo>
                <a:lnTo>
                  <a:pt x="3246285" y="173783"/>
                </a:lnTo>
                <a:cubicBezTo>
                  <a:pt x="3249162" y="173783"/>
                  <a:pt x="3252399" y="175986"/>
                  <a:pt x="3255996" y="180392"/>
                </a:cubicBezTo>
                <a:lnTo>
                  <a:pt x="3262605" y="176076"/>
                </a:lnTo>
                <a:lnTo>
                  <a:pt x="3262605" y="171625"/>
                </a:lnTo>
                <a:close/>
                <a:moveTo>
                  <a:pt x="2205866" y="170723"/>
                </a:moveTo>
                <a:lnTo>
                  <a:pt x="2205866" y="172944"/>
                </a:lnTo>
                <a:lnTo>
                  <a:pt x="2208224" y="172944"/>
                </a:lnTo>
                <a:lnTo>
                  <a:pt x="2208224" y="170723"/>
                </a:lnTo>
                <a:close/>
                <a:moveTo>
                  <a:pt x="4233623" y="170718"/>
                </a:moveTo>
                <a:lnTo>
                  <a:pt x="4233623" y="173209"/>
                </a:lnTo>
                <a:lnTo>
                  <a:pt x="4235343" y="173209"/>
                </a:lnTo>
                <a:lnTo>
                  <a:pt x="4234921" y="172558"/>
                </a:lnTo>
                <a:lnTo>
                  <a:pt x="4233861" y="171912"/>
                </a:lnTo>
                <a:close/>
                <a:moveTo>
                  <a:pt x="3171159" y="170546"/>
                </a:moveTo>
                <a:lnTo>
                  <a:pt x="3169001" y="172704"/>
                </a:lnTo>
                <a:lnTo>
                  <a:pt x="3169001" y="173783"/>
                </a:lnTo>
                <a:lnTo>
                  <a:pt x="3171159" y="173783"/>
                </a:lnTo>
                <a:close/>
                <a:moveTo>
                  <a:pt x="3153760" y="170546"/>
                </a:moveTo>
                <a:lnTo>
                  <a:pt x="3153760" y="172704"/>
                </a:lnTo>
                <a:lnTo>
                  <a:pt x="3155918" y="172704"/>
                </a:lnTo>
                <a:close/>
                <a:moveTo>
                  <a:pt x="4672956" y="170142"/>
                </a:moveTo>
                <a:lnTo>
                  <a:pt x="4669719" y="173380"/>
                </a:lnTo>
                <a:lnTo>
                  <a:pt x="4670798" y="178775"/>
                </a:lnTo>
                <a:lnTo>
                  <a:pt x="4671877" y="178775"/>
                </a:lnTo>
                <a:cubicBezTo>
                  <a:pt x="4672236" y="175897"/>
                  <a:pt x="4673270" y="174459"/>
                  <a:pt x="4674979" y="174459"/>
                </a:cubicBezTo>
                <a:lnTo>
                  <a:pt x="4678216" y="176617"/>
                </a:lnTo>
                <a:lnTo>
                  <a:pt x="4678216" y="174459"/>
                </a:lnTo>
                <a:cubicBezTo>
                  <a:pt x="4677137" y="171581"/>
                  <a:pt x="4676058" y="170142"/>
                  <a:pt x="4674979" y="170142"/>
                </a:cubicBezTo>
                <a:close/>
                <a:moveTo>
                  <a:pt x="6157000" y="169874"/>
                </a:moveTo>
                <a:lnTo>
                  <a:pt x="6154842" y="172032"/>
                </a:lnTo>
                <a:lnTo>
                  <a:pt x="6157000" y="172032"/>
                </a:lnTo>
                <a:close/>
                <a:moveTo>
                  <a:pt x="5176078" y="169738"/>
                </a:moveTo>
                <a:lnTo>
                  <a:pt x="5176078" y="170817"/>
                </a:lnTo>
                <a:lnTo>
                  <a:pt x="5178101" y="172975"/>
                </a:lnTo>
                <a:lnTo>
                  <a:pt x="5178101" y="171896"/>
                </a:lnTo>
                <a:close/>
                <a:moveTo>
                  <a:pt x="5069796" y="169738"/>
                </a:moveTo>
                <a:lnTo>
                  <a:pt x="5072034" y="179994"/>
                </a:lnTo>
                <a:lnTo>
                  <a:pt x="5073033" y="174998"/>
                </a:lnTo>
                <a:lnTo>
                  <a:pt x="5073033" y="172975"/>
                </a:lnTo>
                <a:close/>
                <a:moveTo>
                  <a:pt x="5568012" y="169604"/>
                </a:moveTo>
                <a:lnTo>
                  <a:pt x="5570170" y="171762"/>
                </a:lnTo>
                <a:lnTo>
                  <a:pt x="5571249" y="170683"/>
                </a:lnTo>
                <a:lnTo>
                  <a:pt x="5571249" y="169604"/>
                </a:lnTo>
                <a:close/>
                <a:moveTo>
                  <a:pt x="210540" y="169466"/>
                </a:moveTo>
                <a:lnTo>
                  <a:pt x="212564" y="171489"/>
                </a:lnTo>
                <a:lnTo>
                  <a:pt x="212564" y="169466"/>
                </a:lnTo>
                <a:close/>
                <a:moveTo>
                  <a:pt x="9177394" y="168875"/>
                </a:moveTo>
                <a:lnTo>
                  <a:pt x="9177394" y="173212"/>
                </a:lnTo>
                <a:lnTo>
                  <a:pt x="9180808" y="173212"/>
                </a:lnTo>
                <a:lnTo>
                  <a:pt x="9180808" y="168875"/>
                </a:lnTo>
                <a:close/>
                <a:moveTo>
                  <a:pt x="9161632" y="168537"/>
                </a:moveTo>
                <a:lnTo>
                  <a:pt x="9161632" y="169496"/>
                </a:lnTo>
                <a:lnTo>
                  <a:pt x="9157917" y="173212"/>
                </a:lnTo>
                <a:lnTo>
                  <a:pt x="9153388" y="173212"/>
                </a:lnTo>
                <a:lnTo>
                  <a:pt x="9152611" y="172153"/>
                </a:lnTo>
                <a:lnTo>
                  <a:pt x="9143896" y="174270"/>
                </a:lnTo>
                <a:lnTo>
                  <a:pt x="9138430" y="173212"/>
                </a:lnTo>
                <a:lnTo>
                  <a:pt x="9125157" y="174270"/>
                </a:lnTo>
                <a:cubicBezTo>
                  <a:pt x="9125157" y="172130"/>
                  <a:pt x="9123828" y="170366"/>
                  <a:pt x="9121170" y="168980"/>
                </a:cubicBezTo>
                <a:lnTo>
                  <a:pt x="9120624" y="170038"/>
                </a:lnTo>
                <a:lnTo>
                  <a:pt x="9108666" y="170038"/>
                </a:lnTo>
                <a:lnTo>
                  <a:pt x="9107860" y="170478"/>
                </a:lnTo>
                <a:lnTo>
                  <a:pt x="9112709" y="171262"/>
                </a:lnTo>
                <a:cubicBezTo>
                  <a:pt x="9119757" y="172677"/>
                  <a:pt x="9123281" y="174350"/>
                  <a:pt x="9123281" y="176280"/>
                </a:cubicBezTo>
                <a:cubicBezTo>
                  <a:pt x="9123581" y="176280"/>
                  <a:pt x="9125748" y="178440"/>
                  <a:pt x="9129783" y="182760"/>
                </a:cubicBezTo>
                <a:cubicBezTo>
                  <a:pt x="9129323" y="182673"/>
                  <a:pt x="9129904" y="180866"/>
                  <a:pt x="9131526" y="177338"/>
                </a:cubicBezTo>
                <a:cubicBezTo>
                  <a:pt x="9139815" y="177338"/>
                  <a:pt x="9146694" y="178770"/>
                  <a:pt x="9152164" y="181634"/>
                </a:cubicBezTo>
                <a:lnTo>
                  <a:pt x="9158436" y="186345"/>
                </a:lnTo>
                <a:lnTo>
                  <a:pt x="9158720" y="185934"/>
                </a:lnTo>
                <a:lnTo>
                  <a:pt x="9162107" y="185934"/>
                </a:lnTo>
                <a:lnTo>
                  <a:pt x="9164806" y="188634"/>
                </a:lnTo>
                <a:lnTo>
                  <a:pt x="9164806" y="191208"/>
                </a:lnTo>
                <a:lnTo>
                  <a:pt x="9166580" y="178844"/>
                </a:lnTo>
                <a:cubicBezTo>
                  <a:pt x="9167308" y="175724"/>
                  <a:pt x="9168091" y="174164"/>
                  <a:pt x="9168930" y="174164"/>
                </a:cubicBezTo>
                <a:lnTo>
                  <a:pt x="9168312" y="172153"/>
                </a:lnTo>
                <a:lnTo>
                  <a:pt x="9166206" y="172153"/>
                </a:lnTo>
                <a:close/>
                <a:moveTo>
                  <a:pt x="1181616" y="168118"/>
                </a:moveTo>
                <a:lnTo>
                  <a:pt x="1179459" y="170276"/>
                </a:lnTo>
                <a:lnTo>
                  <a:pt x="1181616" y="170276"/>
                </a:lnTo>
                <a:close/>
                <a:moveTo>
                  <a:pt x="8582986" y="167313"/>
                </a:moveTo>
                <a:lnTo>
                  <a:pt x="8582986" y="168392"/>
                </a:lnTo>
                <a:lnTo>
                  <a:pt x="8585144" y="168392"/>
                </a:lnTo>
                <a:lnTo>
                  <a:pt x="8585144" y="167313"/>
                </a:lnTo>
                <a:close/>
                <a:moveTo>
                  <a:pt x="3177768" y="167309"/>
                </a:moveTo>
                <a:lnTo>
                  <a:pt x="3177768" y="169467"/>
                </a:lnTo>
                <a:lnTo>
                  <a:pt x="3179926" y="167309"/>
                </a:lnTo>
                <a:close/>
                <a:moveTo>
                  <a:pt x="9282921" y="166759"/>
                </a:moveTo>
                <a:lnTo>
                  <a:pt x="9282921" y="168980"/>
                </a:lnTo>
                <a:lnTo>
                  <a:pt x="9285145" y="168980"/>
                </a:lnTo>
                <a:close/>
                <a:moveTo>
                  <a:pt x="5173920" y="166501"/>
                </a:moveTo>
                <a:lnTo>
                  <a:pt x="5173920" y="168659"/>
                </a:lnTo>
                <a:lnTo>
                  <a:pt x="5176078" y="166501"/>
                </a:lnTo>
                <a:close/>
                <a:moveTo>
                  <a:pt x="5068717" y="166501"/>
                </a:moveTo>
                <a:lnTo>
                  <a:pt x="5068717" y="168659"/>
                </a:lnTo>
                <a:lnTo>
                  <a:pt x="5069796" y="168659"/>
                </a:lnTo>
                <a:lnTo>
                  <a:pt x="5069796" y="166501"/>
                </a:lnTo>
                <a:close/>
                <a:moveTo>
                  <a:pt x="5579881" y="166366"/>
                </a:moveTo>
                <a:lnTo>
                  <a:pt x="5573407" y="168525"/>
                </a:lnTo>
                <a:lnTo>
                  <a:pt x="5573407" y="169604"/>
                </a:lnTo>
                <a:lnTo>
                  <a:pt x="5575565" y="169604"/>
                </a:lnTo>
                <a:lnTo>
                  <a:pt x="5582039" y="167445"/>
                </a:lnTo>
                <a:lnTo>
                  <a:pt x="5582039" y="166366"/>
                </a:lnTo>
                <a:close/>
                <a:moveTo>
                  <a:pt x="3047208" y="166230"/>
                </a:moveTo>
                <a:lnTo>
                  <a:pt x="3049366" y="168388"/>
                </a:lnTo>
                <a:lnTo>
                  <a:pt x="3049366" y="166230"/>
                </a:lnTo>
                <a:close/>
                <a:moveTo>
                  <a:pt x="2574351" y="166095"/>
                </a:moveTo>
                <a:lnTo>
                  <a:pt x="2574351" y="168253"/>
                </a:lnTo>
                <a:lnTo>
                  <a:pt x="2575431" y="168253"/>
                </a:lnTo>
                <a:lnTo>
                  <a:pt x="2577589" y="166095"/>
                </a:lnTo>
                <a:close/>
                <a:moveTo>
                  <a:pt x="9169988" y="165701"/>
                </a:moveTo>
                <a:lnTo>
                  <a:pt x="9173402" y="168980"/>
                </a:lnTo>
                <a:lnTo>
                  <a:pt x="9173402" y="165701"/>
                </a:lnTo>
                <a:close/>
                <a:moveTo>
                  <a:pt x="7723183" y="165154"/>
                </a:moveTo>
                <a:lnTo>
                  <a:pt x="7723183" y="167312"/>
                </a:lnTo>
                <a:lnTo>
                  <a:pt x="7726555" y="167312"/>
                </a:lnTo>
                <a:lnTo>
                  <a:pt x="7726555" y="166233"/>
                </a:lnTo>
                <a:close/>
                <a:moveTo>
                  <a:pt x="3631340" y="163263"/>
                </a:moveTo>
                <a:lnTo>
                  <a:pt x="3631340" y="167579"/>
                </a:lnTo>
                <a:lnTo>
                  <a:pt x="3633498" y="169603"/>
                </a:lnTo>
                <a:lnTo>
                  <a:pt x="3638893" y="169603"/>
                </a:lnTo>
                <a:lnTo>
                  <a:pt x="3638893" y="166500"/>
                </a:lnTo>
                <a:lnTo>
                  <a:pt x="3633498" y="163263"/>
                </a:lnTo>
                <a:close/>
                <a:moveTo>
                  <a:pt x="3186400" y="162993"/>
                </a:moveTo>
                <a:lnTo>
                  <a:pt x="3182084" y="164072"/>
                </a:lnTo>
                <a:lnTo>
                  <a:pt x="3182084" y="165151"/>
                </a:lnTo>
                <a:lnTo>
                  <a:pt x="3184242" y="165151"/>
                </a:lnTo>
                <a:lnTo>
                  <a:pt x="3188558" y="164072"/>
                </a:lnTo>
                <a:lnTo>
                  <a:pt x="3188558" y="162993"/>
                </a:lnTo>
                <a:close/>
                <a:moveTo>
                  <a:pt x="5082609" y="162320"/>
                </a:moveTo>
                <a:lnTo>
                  <a:pt x="5084633" y="164478"/>
                </a:lnTo>
                <a:lnTo>
                  <a:pt x="5085712" y="164478"/>
                </a:lnTo>
                <a:lnTo>
                  <a:pt x="5083688" y="162320"/>
                </a:lnTo>
                <a:close/>
                <a:moveTo>
                  <a:pt x="2648668" y="161779"/>
                </a:moveTo>
                <a:lnTo>
                  <a:pt x="2648668" y="163937"/>
                </a:lnTo>
                <a:lnTo>
                  <a:pt x="2650825" y="163937"/>
                </a:lnTo>
                <a:lnTo>
                  <a:pt x="2650825" y="161779"/>
                </a:lnTo>
                <a:close/>
                <a:moveTo>
                  <a:pt x="9178452" y="161469"/>
                </a:moveTo>
                <a:lnTo>
                  <a:pt x="9178452" y="165125"/>
                </a:lnTo>
                <a:lnTo>
                  <a:pt x="9179750" y="164615"/>
                </a:lnTo>
                <a:cubicBezTo>
                  <a:pt x="9179750" y="162518"/>
                  <a:pt x="9179864" y="161469"/>
                  <a:pt x="9180091" y="161469"/>
                </a:cubicBezTo>
                <a:close/>
                <a:moveTo>
                  <a:pt x="9164566" y="161469"/>
                </a:moveTo>
                <a:lnTo>
                  <a:pt x="9165864" y="161469"/>
                </a:lnTo>
                <a:lnTo>
                  <a:pt x="9165864" y="162499"/>
                </a:lnTo>
                <a:lnTo>
                  <a:pt x="9164566" y="162499"/>
                </a:lnTo>
                <a:close/>
                <a:moveTo>
                  <a:pt x="8644490" y="160839"/>
                </a:moveTo>
                <a:lnTo>
                  <a:pt x="8662833" y="160839"/>
                </a:lnTo>
                <a:cubicBezTo>
                  <a:pt x="8664991" y="160839"/>
                  <a:pt x="8666070" y="162277"/>
                  <a:pt x="8666070" y="165155"/>
                </a:cubicBezTo>
                <a:lnTo>
                  <a:pt x="8664991" y="168392"/>
                </a:lnTo>
                <a:lnTo>
                  <a:pt x="8666070" y="168392"/>
                </a:lnTo>
                <a:cubicBezTo>
                  <a:pt x="8668587" y="165514"/>
                  <a:pt x="8678253" y="164076"/>
                  <a:pt x="8695068" y="164076"/>
                </a:cubicBezTo>
                <a:lnTo>
                  <a:pt x="8702621" y="166234"/>
                </a:lnTo>
                <a:cubicBezTo>
                  <a:pt x="8702621" y="164076"/>
                  <a:pt x="8707296" y="162277"/>
                  <a:pt x="8716648" y="160839"/>
                </a:cubicBezTo>
                <a:cubicBezTo>
                  <a:pt x="8728877" y="163536"/>
                  <a:pt x="8734991" y="165335"/>
                  <a:pt x="8734991" y="166234"/>
                </a:cubicBezTo>
                <a:lnTo>
                  <a:pt x="8737149" y="171629"/>
                </a:lnTo>
                <a:lnTo>
                  <a:pt x="8736070" y="172708"/>
                </a:lnTo>
                <a:lnTo>
                  <a:pt x="8724201" y="172708"/>
                </a:lnTo>
                <a:lnTo>
                  <a:pt x="8720964" y="175945"/>
                </a:lnTo>
                <a:lnTo>
                  <a:pt x="8720964" y="177024"/>
                </a:lnTo>
                <a:lnTo>
                  <a:pt x="8727438" y="179182"/>
                </a:lnTo>
                <a:lnTo>
                  <a:pt x="8732833" y="177024"/>
                </a:lnTo>
                <a:cubicBezTo>
                  <a:pt x="8752255" y="177024"/>
                  <a:pt x="8761966" y="183138"/>
                  <a:pt x="8761966" y="195367"/>
                </a:cubicBezTo>
                <a:lnTo>
                  <a:pt x="8761966" y="196446"/>
                </a:lnTo>
                <a:cubicBezTo>
                  <a:pt x="8761966" y="202201"/>
                  <a:pt x="8756211" y="210113"/>
                  <a:pt x="8744702" y="220184"/>
                </a:cubicBezTo>
                <a:lnTo>
                  <a:pt x="8738228" y="220184"/>
                </a:lnTo>
                <a:cubicBezTo>
                  <a:pt x="8734811" y="220184"/>
                  <a:pt x="8731934" y="218386"/>
                  <a:pt x="8729596" y="214789"/>
                </a:cubicBezTo>
                <a:cubicBezTo>
                  <a:pt x="8725280" y="214789"/>
                  <a:pt x="8722043" y="206517"/>
                  <a:pt x="8719885" y="189972"/>
                </a:cubicBezTo>
                <a:cubicBezTo>
                  <a:pt x="8715929" y="186195"/>
                  <a:pt x="8713771" y="182599"/>
                  <a:pt x="8713411" y="179182"/>
                </a:cubicBezTo>
                <a:lnTo>
                  <a:pt x="8716648" y="175945"/>
                </a:lnTo>
                <a:lnTo>
                  <a:pt x="8706937" y="174866"/>
                </a:lnTo>
                <a:lnTo>
                  <a:pt x="8699384" y="175945"/>
                </a:lnTo>
                <a:lnTo>
                  <a:pt x="8683334" y="173787"/>
                </a:lnTo>
                <a:cubicBezTo>
                  <a:pt x="8681355" y="175226"/>
                  <a:pt x="8676680" y="176304"/>
                  <a:pt x="8669307" y="177024"/>
                </a:cubicBezTo>
                <a:lnTo>
                  <a:pt x="8652043" y="174866"/>
                </a:lnTo>
                <a:lnTo>
                  <a:pt x="8646648" y="178103"/>
                </a:lnTo>
                <a:lnTo>
                  <a:pt x="8645568" y="178103"/>
                </a:lnTo>
                <a:cubicBezTo>
                  <a:pt x="8644130" y="178103"/>
                  <a:pt x="8642691" y="173067"/>
                  <a:pt x="8641252" y="162997"/>
                </a:cubicBezTo>
                <a:close/>
                <a:moveTo>
                  <a:pt x="3190716" y="160835"/>
                </a:moveTo>
                <a:lnTo>
                  <a:pt x="3190716" y="161914"/>
                </a:lnTo>
                <a:lnTo>
                  <a:pt x="3194088" y="161914"/>
                </a:lnTo>
                <a:lnTo>
                  <a:pt x="3194088" y="160835"/>
                </a:lnTo>
                <a:close/>
                <a:moveTo>
                  <a:pt x="1639236" y="160430"/>
                </a:moveTo>
                <a:lnTo>
                  <a:pt x="1637079" y="162588"/>
                </a:lnTo>
                <a:lnTo>
                  <a:pt x="1637079" y="164881"/>
                </a:lnTo>
                <a:lnTo>
                  <a:pt x="1642474" y="165960"/>
                </a:lnTo>
                <a:lnTo>
                  <a:pt x="1644767" y="165960"/>
                </a:lnTo>
                <a:lnTo>
                  <a:pt x="1646925" y="163667"/>
                </a:lnTo>
                <a:cubicBezTo>
                  <a:pt x="1644227" y="161509"/>
                  <a:pt x="1641665" y="160430"/>
                  <a:pt x="1639236" y="160430"/>
                </a:cubicBezTo>
                <a:close/>
                <a:moveTo>
                  <a:pt x="3233202" y="159756"/>
                </a:moveTo>
                <a:lnTo>
                  <a:pt x="3229965" y="162993"/>
                </a:lnTo>
                <a:lnTo>
                  <a:pt x="3233202" y="166230"/>
                </a:lnTo>
                <a:lnTo>
                  <a:pt x="3234281" y="162993"/>
                </a:lnTo>
                <a:close/>
                <a:moveTo>
                  <a:pt x="2587165" y="159621"/>
                </a:moveTo>
                <a:lnTo>
                  <a:pt x="2587165" y="160700"/>
                </a:lnTo>
                <a:lnTo>
                  <a:pt x="2589323" y="160700"/>
                </a:lnTo>
                <a:lnTo>
                  <a:pt x="2589323" y="159621"/>
                </a:lnTo>
                <a:close/>
                <a:moveTo>
                  <a:pt x="9164566" y="159220"/>
                </a:moveTo>
                <a:lnTo>
                  <a:pt x="9164566" y="161469"/>
                </a:lnTo>
                <a:lnTo>
                  <a:pt x="9162450" y="161469"/>
                </a:lnTo>
                <a:lnTo>
                  <a:pt x="9162450" y="165673"/>
                </a:lnTo>
                <a:lnTo>
                  <a:pt x="9165864" y="165673"/>
                </a:lnTo>
                <a:lnTo>
                  <a:pt x="9165864" y="162499"/>
                </a:lnTo>
                <a:lnTo>
                  <a:pt x="9169038" y="162499"/>
                </a:lnTo>
                <a:lnTo>
                  <a:pt x="9169038" y="159220"/>
                </a:lnTo>
                <a:close/>
                <a:moveTo>
                  <a:pt x="9121983" y="159220"/>
                </a:moveTo>
                <a:lnTo>
                  <a:pt x="9121983" y="162499"/>
                </a:lnTo>
                <a:lnTo>
                  <a:pt x="9126455" y="162499"/>
                </a:lnTo>
                <a:lnTo>
                  <a:pt x="9126455" y="159220"/>
                </a:lnTo>
                <a:close/>
                <a:moveTo>
                  <a:pt x="7211158" y="159220"/>
                </a:moveTo>
                <a:cubicBezTo>
                  <a:pt x="7204235" y="163535"/>
                  <a:pt x="7197311" y="165693"/>
                  <a:pt x="7190388" y="165693"/>
                </a:cubicBezTo>
                <a:lnTo>
                  <a:pt x="7183779" y="164614"/>
                </a:lnTo>
                <a:lnTo>
                  <a:pt x="7180542" y="165693"/>
                </a:lnTo>
                <a:lnTo>
                  <a:pt x="7170696" y="164614"/>
                </a:lnTo>
                <a:lnTo>
                  <a:pt x="7159636" y="164614"/>
                </a:lnTo>
                <a:lnTo>
                  <a:pt x="7155320" y="161377"/>
                </a:lnTo>
                <a:lnTo>
                  <a:pt x="7152083" y="161377"/>
                </a:lnTo>
                <a:lnTo>
                  <a:pt x="7148711" y="166907"/>
                </a:lnTo>
                <a:lnTo>
                  <a:pt x="7149790" y="185520"/>
                </a:lnTo>
                <a:cubicBezTo>
                  <a:pt x="7148531" y="185520"/>
                  <a:pt x="7147452" y="187318"/>
                  <a:pt x="7146553" y="190915"/>
                </a:cubicBezTo>
                <a:lnTo>
                  <a:pt x="7149790" y="191994"/>
                </a:lnTo>
                <a:lnTo>
                  <a:pt x="7156399" y="189836"/>
                </a:lnTo>
                <a:lnTo>
                  <a:pt x="7157478" y="189836"/>
                </a:lnTo>
                <a:cubicBezTo>
                  <a:pt x="7159906" y="189836"/>
                  <a:pt x="7162468" y="190915"/>
                  <a:pt x="7165166" y="193073"/>
                </a:cubicBezTo>
                <a:lnTo>
                  <a:pt x="7167324" y="193073"/>
                </a:lnTo>
                <a:cubicBezTo>
                  <a:pt x="7169212" y="191095"/>
                  <a:pt x="7174337" y="189656"/>
                  <a:pt x="7182700" y="188757"/>
                </a:cubicBezTo>
                <a:lnTo>
                  <a:pt x="7183779" y="187678"/>
                </a:lnTo>
                <a:lnTo>
                  <a:pt x="7184858" y="187678"/>
                </a:lnTo>
                <a:lnTo>
                  <a:pt x="7193624" y="189836"/>
                </a:lnTo>
                <a:lnTo>
                  <a:pt x="7205628" y="186599"/>
                </a:lnTo>
                <a:cubicBezTo>
                  <a:pt x="7212013" y="189476"/>
                  <a:pt x="7216778" y="190915"/>
                  <a:pt x="7219925" y="190915"/>
                </a:cubicBezTo>
                <a:lnTo>
                  <a:pt x="7223162" y="188757"/>
                </a:lnTo>
                <a:lnTo>
                  <a:pt x="7222083" y="181069"/>
                </a:lnTo>
                <a:lnTo>
                  <a:pt x="7222083" y="166907"/>
                </a:lnTo>
                <a:cubicBezTo>
                  <a:pt x="7222083" y="165199"/>
                  <a:pt x="7218442" y="162636"/>
                  <a:pt x="7211158" y="159220"/>
                </a:cubicBezTo>
                <a:close/>
                <a:moveTo>
                  <a:pt x="2264711" y="158159"/>
                </a:moveTo>
                <a:lnTo>
                  <a:pt x="2264711" y="160380"/>
                </a:lnTo>
                <a:lnTo>
                  <a:pt x="2269183" y="160380"/>
                </a:lnTo>
                <a:lnTo>
                  <a:pt x="2269183" y="158159"/>
                </a:lnTo>
                <a:close/>
                <a:moveTo>
                  <a:pt x="2682117" y="156384"/>
                </a:moveTo>
                <a:lnTo>
                  <a:pt x="2681038" y="159621"/>
                </a:lnTo>
                <a:lnTo>
                  <a:pt x="2682117" y="160700"/>
                </a:lnTo>
                <a:lnTo>
                  <a:pt x="2686432" y="160700"/>
                </a:lnTo>
                <a:lnTo>
                  <a:pt x="2687512" y="157463"/>
                </a:lnTo>
                <a:lnTo>
                  <a:pt x="2686432" y="156384"/>
                </a:lnTo>
                <a:close/>
                <a:moveTo>
                  <a:pt x="71214" y="156113"/>
                </a:moveTo>
                <a:lnTo>
                  <a:pt x="71214" y="159215"/>
                </a:lnTo>
                <a:lnTo>
                  <a:pt x="72293" y="164341"/>
                </a:lnTo>
                <a:lnTo>
                  <a:pt x="70135" y="166364"/>
                </a:lnTo>
                <a:lnTo>
                  <a:pt x="70135" y="167308"/>
                </a:lnTo>
                <a:lnTo>
                  <a:pt x="72293" y="169466"/>
                </a:lnTo>
                <a:lnTo>
                  <a:pt x="76339" y="169466"/>
                </a:lnTo>
                <a:lnTo>
                  <a:pt x="76339" y="164341"/>
                </a:lnTo>
                <a:cubicBezTo>
                  <a:pt x="73642" y="164341"/>
                  <a:pt x="72293" y="161598"/>
                  <a:pt x="72293" y="156113"/>
                </a:cubicBezTo>
                <a:close/>
                <a:moveTo>
                  <a:pt x="4147024" y="155990"/>
                </a:moveTo>
                <a:lnTo>
                  <a:pt x="4132024" y="161704"/>
                </a:lnTo>
                <a:lnTo>
                  <a:pt x="4127683" y="165803"/>
                </a:lnTo>
                <a:lnTo>
                  <a:pt x="4120665" y="164745"/>
                </a:lnTo>
                <a:lnTo>
                  <a:pt x="4109795" y="168977"/>
                </a:lnTo>
                <a:lnTo>
                  <a:pt x="4105491" y="166861"/>
                </a:lnTo>
                <a:lnTo>
                  <a:pt x="4102060" y="167919"/>
                </a:lnTo>
                <a:lnTo>
                  <a:pt x="4099134" y="167919"/>
                </a:lnTo>
                <a:lnTo>
                  <a:pt x="4098183" y="171175"/>
                </a:lnTo>
                <a:lnTo>
                  <a:pt x="4101224" y="176349"/>
                </a:lnTo>
                <a:lnTo>
                  <a:pt x="4100166" y="181209"/>
                </a:lnTo>
                <a:lnTo>
                  <a:pt x="4101224" y="190441"/>
                </a:lnTo>
                <a:lnTo>
                  <a:pt x="4101224" y="194867"/>
                </a:lnTo>
                <a:cubicBezTo>
                  <a:pt x="4098491" y="203593"/>
                  <a:pt x="4097125" y="209166"/>
                  <a:pt x="4097125" y="211585"/>
                </a:cubicBezTo>
                <a:cubicBezTo>
                  <a:pt x="4100563" y="211585"/>
                  <a:pt x="4102282" y="213189"/>
                  <a:pt x="4102282" y="216398"/>
                </a:cubicBezTo>
                <a:lnTo>
                  <a:pt x="4102282" y="221427"/>
                </a:lnTo>
                <a:lnTo>
                  <a:pt x="4100166" y="220976"/>
                </a:lnTo>
                <a:cubicBezTo>
                  <a:pt x="4100766" y="220976"/>
                  <a:pt x="4101305" y="221758"/>
                  <a:pt x="4101782" y="223323"/>
                </a:cubicBezTo>
                <a:lnTo>
                  <a:pt x="4102950" y="229939"/>
                </a:lnTo>
                <a:lnTo>
                  <a:pt x="4108956" y="228381"/>
                </a:lnTo>
                <a:lnTo>
                  <a:pt x="4114513" y="230364"/>
                </a:lnTo>
                <a:lnTo>
                  <a:pt x="4116258" y="228381"/>
                </a:lnTo>
                <a:lnTo>
                  <a:pt x="4120467" y="228381"/>
                </a:lnTo>
                <a:lnTo>
                  <a:pt x="4137482" y="232480"/>
                </a:lnTo>
                <a:cubicBezTo>
                  <a:pt x="4137482" y="231804"/>
                  <a:pt x="4142329" y="231214"/>
                  <a:pt x="4152023" y="230710"/>
                </a:cubicBezTo>
                <a:lnTo>
                  <a:pt x="4152171" y="230704"/>
                </a:lnTo>
                <a:lnTo>
                  <a:pt x="4146941" y="225318"/>
                </a:lnTo>
                <a:cubicBezTo>
                  <a:pt x="4145572" y="223128"/>
                  <a:pt x="4144887" y="220863"/>
                  <a:pt x="4144887" y="218523"/>
                </a:cubicBezTo>
                <a:lnTo>
                  <a:pt x="4145815" y="217467"/>
                </a:lnTo>
                <a:lnTo>
                  <a:pt x="4145815" y="217456"/>
                </a:lnTo>
                <a:cubicBezTo>
                  <a:pt x="4145815" y="212928"/>
                  <a:pt x="4143765" y="208168"/>
                  <a:pt x="4139666" y="203176"/>
                </a:cubicBezTo>
                <a:cubicBezTo>
                  <a:pt x="4136677" y="202322"/>
                  <a:pt x="4131453" y="198067"/>
                  <a:pt x="4123994" y="190410"/>
                </a:cubicBezTo>
                <a:lnTo>
                  <a:pt x="4123994" y="188513"/>
                </a:lnTo>
                <a:lnTo>
                  <a:pt x="4122635" y="189872"/>
                </a:lnTo>
                <a:lnTo>
                  <a:pt x="4117038" y="189872"/>
                </a:lnTo>
                <a:lnTo>
                  <a:pt x="4113548" y="185038"/>
                </a:lnTo>
                <a:lnTo>
                  <a:pt x="4118532" y="179187"/>
                </a:lnTo>
                <a:cubicBezTo>
                  <a:pt x="4121138" y="180019"/>
                  <a:pt x="4123093" y="181016"/>
                  <a:pt x="4124396" y="182177"/>
                </a:cubicBezTo>
                <a:lnTo>
                  <a:pt x="4125355" y="184130"/>
                </a:lnTo>
                <a:lnTo>
                  <a:pt x="4129343" y="181978"/>
                </a:lnTo>
                <a:cubicBezTo>
                  <a:pt x="4132909" y="180823"/>
                  <a:pt x="4138257" y="180245"/>
                  <a:pt x="4145389" y="180245"/>
                </a:cubicBezTo>
                <a:lnTo>
                  <a:pt x="4145815" y="180226"/>
                </a:lnTo>
                <a:lnTo>
                  <a:pt x="4143830" y="175183"/>
                </a:lnTo>
                <a:cubicBezTo>
                  <a:pt x="4143830" y="169283"/>
                  <a:pt x="4144172" y="164559"/>
                  <a:pt x="4144855" y="161010"/>
                </a:cubicBezTo>
                <a:close/>
                <a:moveTo>
                  <a:pt x="554325" y="154900"/>
                </a:moveTo>
                <a:cubicBezTo>
                  <a:pt x="562148" y="154900"/>
                  <a:pt x="569386" y="158497"/>
                  <a:pt x="576040" y="165690"/>
                </a:cubicBezTo>
                <a:lnTo>
                  <a:pt x="582514" y="166769"/>
                </a:lnTo>
                <a:lnTo>
                  <a:pt x="585886" y="164611"/>
                </a:lnTo>
                <a:cubicBezTo>
                  <a:pt x="594158" y="169556"/>
                  <a:pt x="603555" y="172748"/>
                  <a:pt x="614075" y="174187"/>
                </a:cubicBezTo>
                <a:lnTo>
                  <a:pt x="628237" y="168792"/>
                </a:lnTo>
                <a:lnTo>
                  <a:pt x="642264" y="168792"/>
                </a:lnTo>
                <a:cubicBezTo>
                  <a:pt x="648648" y="169332"/>
                  <a:pt x="651930" y="170410"/>
                  <a:pt x="652110" y="172029"/>
                </a:cubicBezTo>
                <a:lnTo>
                  <a:pt x="659663" y="168792"/>
                </a:lnTo>
                <a:lnTo>
                  <a:pt x="666137" y="172029"/>
                </a:lnTo>
                <a:lnTo>
                  <a:pt x="681378" y="172029"/>
                </a:lnTo>
                <a:cubicBezTo>
                  <a:pt x="698012" y="162408"/>
                  <a:pt x="706330" y="157058"/>
                  <a:pt x="706330" y="155979"/>
                </a:cubicBezTo>
                <a:lnTo>
                  <a:pt x="709567" y="155979"/>
                </a:lnTo>
                <a:cubicBezTo>
                  <a:pt x="724852" y="159216"/>
                  <a:pt x="732496" y="163487"/>
                  <a:pt x="732496" y="168792"/>
                </a:cubicBezTo>
                <a:cubicBezTo>
                  <a:pt x="740408" y="173468"/>
                  <a:pt x="744365" y="178143"/>
                  <a:pt x="744365" y="182819"/>
                </a:cubicBezTo>
                <a:lnTo>
                  <a:pt x="732496" y="195632"/>
                </a:lnTo>
                <a:lnTo>
                  <a:pt x="732496" y="202106"/>
                </a:lnTo>
                <a:lnTo>
                  <a:pt x="733575" y="209524"/>
                </a:lnTo>
                <a:lnTo>
                  <a:pt x="731282" y="211682"/>
                </a:lnTo>
                <a:lnTo>
                  <a:pt x="732496" y="221393"/>
                </a:lnTo>
                <a:lnTo>
                  <a:pt x="731282" y="225575"/>
                </a:lnTo>
                <a:cubicBezTo>
                  <a:pt x="734249" y="229891"/>
                  <a:pt x="735733" y="233128"/>
                  <a:pt x="735733" y="235286"/>
                </a:cubicBezTo>
                <a:cubicBezTo>
                  <a:pt x="733305" y="235286"/>
                  <a:pt x="731822" y="240276"/>
                  <a:pt x="731282" y="250257"/>
                </a:cubicBezTo>
                <a:lnTo>
                  <a:pt x="734654" y="253494"/>
                </a:lnTo>
                <a:lnTo>
                  <a:pt x="734654" y="254573"/>
                </a:lnTo>
                <a:cubicBezTo>
                  <a:pt x="734654" y="261317"/>
                  <a:pt x="730292" y="266307"/>
                  <a:pt x="721571" y="269544"/>
                </a:cubicBezTo>
                <a:cubicBezTo>
                  <a:pt x="718153" y="267386"/>
                  <a:pt x="713433" y="266307"/>
                  <a:pt x="707409" y="266307"/>
                </a:cubicBezTo>
                <a:lnTo>
                  <a:pt x="693382" y="271702"/>
                </a:lnTo>
                <a:cubicBezTo>
                  <a:pt x="689695" y="270803"/>
                  <a:pt x="687852" y="267926"/>
                  <a:pt x="687852" y="263070"/>
                </a:cubicBezTo>
                <a:lnTo>
                  <a:pt x="688931" y="259968"/>
                </a:lnTo>
                <a:cubicBezTo>
                  <a:pt x="687672" y="254213"/>
                  <a:pt x="684435" y="251336"/>
                  <a:pt x="679220" y="251336"/>
                </a:cubicBezTo>
                <a:lnTo>
                  <a:pt x="678141" y="250257"/>
                </a:lnTo>
                <a:lnTo>
                  <a:pt x="672746" y="253494"/>
                </a:lnTo>
                <a:lnTo>
                  <a:pt x="671667" y="253494"/>
                </a:lnTo>
                <a:lnTo>
                  <a:pt x="670588" y="252415"/>
                </a:lnTo>
                <a:lnTo>
                  <a:pt x="669509" y="253494"/>
                </a:lnTo>
                <a:lnTo>
                  <a:pt x="668295" y="253494"/>
                </a:lnTo>
                <a:cubicBezTo>
                  <a:pt x="666496" y="253494"/>
                  <a:pt x="665417" y="252055"/>
                  <a:pt x="665058" y="249178"/>
                </a:cubicBezTo>
                <a:lnTo>
                  <a:pt x="663979" y="249178"/>
                </a:lnTo>
                <a:lnTo>
                  <a:pt x="659663" y="252415"/>
                </a:lnTo>
                <a:lnTo>
                  <a:pt x="652110" y="252415"/>
                </a:lnTo>
                <a:lnTo>
                  <a:pt x="643343" y="254573"/>
                </a:lnTo>
                <a:lnTo>
                  <a:pt x="642264" y="254573"/>
                </a:lnTo>
                <a:lnTo>
                  <a:pt x="621628" y="248099"/>
                </a:lnTo>
                <a:lnTo>
                  <a:pt x="618391" y="250257"/>
                </a:lnTo>
                <a:lnTo>
                  <a:pt x="604229" y="250257"/>
                </a:lnTo>
                <a:lnTo>
                  <a:pt x="603150" y="249178"/>
                </a:lnTo>
                <a:lnTo>
                  <a:pt x="602071" y="249178"/>
                </a:lnTo>
                <a:cubicBezTo>
                  <a:pt x="602071" y="259518"/>
                  <a:pt x="597395" y="266307"/>
                  <a:pt x="588044" y="269544"/>
                </a:cubicBezTo>
                <a:lnTo>
                  <a:pt x="570645" y="266307"/>
                </a:lnTo>
                <a:lnTo>
                  <a:pt x="559720" y="266307"/>
                </a:lnTo>
                <a:cubicBezTo>
                  <a:pt x="553246" y="266307"/>
                  <a:pt x="550009" y="260238"/>
                  <a:pt x="550009" y="248099"/>
                </a:cubicBezTo>
                <a:lnTo>
                  <a:pt x="552167" y="245941"/>
                </a:lnTo>
                <a:lnTo>
                  <a:pt x="552167" y="244862"/>
                </a:lnTo>
                <a:cubicBezTo>
                  <a:pt x="548570" y="236320"/>
                  <a:pt x="546772" y="228137"/>
                  <a:pt x="546772" y="220314"/>
                </a:cubicBezTo>
                <a:cubicBezTo>
                  <a:pt x="548930" y="220314"/>
                  <a:pt x="550368" y="215324"/>
                  <a:pt x="551088" y="205343"/>
                </a:cubicBezTo>
                <a:lnTo>
                  <a:pt x="550009" y="204264"/>
                </a:lnTo>
                <a:lnTo>
                  <a:pt x="550009" y="203185"/>
                </a:lnTo>
                <a:lnTo>
                  <a:pt x="553246" y="190237"/>
                </a:lnTo>
                <a:lnTo>
                  <a:pt x="552167" y="186056"/>
                </a:lnTo>
                <a:lnTo>
                  <a:pt x="552167" y="182819"/>
                </a:lnTo>
                <a:lnTo>
                  <a:pt x="553246" y="181740"/>
                </a:lnTo>
                <a:lnTo>
                  <a:pt x="552167" y="180661"/>
                </a:lnTo>
                <a:lnTo>
                  <a:pt x="552167" y="174187"/>
                </a:lnTo>
                <a:lnTo>
                  <a:pt x="556483" y="168792"/>
                </a:lnTo>
                <a:lnTo>
                  <a:pt x="556483" y="167848"/>
                </a:lnTo>
                <a:cubicBezTo>
                  <a:pt x="551447" y="167848"/>
                  <a:pt x="548930" y="166769"/>
                  <a:pt x="548930" y="164611"/>
                </a:cubicBezTo>
                <a:cubicBezTo>
                  <a:pt x="551088" y="158137"/>
                  <a:pt x="552886" y="154900"/>
                  <a:pt x="554325" y="154900"/>
                </a:cubicBezTo>
                <a:close/>
                <a:moveTo>
                  <a:pt x="7599367" y="154364"/>
                </a:moveTo>
                <a:lnTo>
                  <a:pt x="7597209" y="156522"/>
                </a:lnTo>
                <a:lnTo>
                  <a:pt x="7597209" y="157601"/>
                </a:lnTo>
                <a:lnTo>
                  <a:pt x="7599367" y="159759"/>
                </a:lnTo>
                <a:lnTo>
                  <a:pt x="7600446" y="154364"/>
                </a:lnTo>
                <a:close/>
                <a:moveTo>
                  <a:pt x="4251715" y="153966"/>
                </a:moveTo>
                <a:lnTo>
                  <a:pt x="4249226" y="154193"/>
                </a:lnTo>
                <a:lnTo>
                  <a:pt x="4249226" y="155357"/>
                </a:lnTo>
                <a:lnTo>
                  <a:pt x="4251715" y="155357"/>
                </a:lnTo>
                <a:close/>
                <a:moveTo>
                  <a:pt x="2271300" y="153927"/>
                </a:moveTo>
                <a:lnTo>
                  <a:pt x="2268943" y="156148"/>
                </a:lnTo>
                <a:lnTo>
                  <a:pt x="2271300" y="156148"/>
                </a:lnTo>
                <a:close/>
                <a:moveTo>
                  <a:pt x="5056039" y="153823"/>
                </a:moveTo>
                <a:lnTo>
                  <a:pt x="5056039" y="154902"/>
                </a:lnTo>
                <a:lnTo>
                  <a:pt x="5058197" y="154902"/>
                </a:lnTo>
                <a:lnTo>
                  <a:pt x="5058197" y="153823"/>
                </a:lnTo>
                <a:close/>
                <a:moveTo>
                  <a:pt x="8260918" y="152746"/>
                </a:moveTo>
                <a:lnTo>
                  <a:pt x="8258760" y="154904"/>
                </a:lnTo>
                <a:lnTo>
                  <a:pt x="8259838" y="155983"/>
                </a:lnTo>
                <a:lnTo>
                  <a:pt x="8263076" y="155983"/>
                </a:lnTo>
                <a:lnTo>
                  <a:pt x="8263076" y="152746"/>
                </a:lnTo>
                <a:close/>
                <a:moveTo>
                  <a:pt x="7252835" y="151532"/>
                </a:moveTo>
                <a:cubicBezTo>
                  <a:pt x="7250587" y="151532"/>
                  <a:pt x="7248384" y="153734"/>
                  <a:pt x="7246226" y="158140"/>
                </a:cubicBezTo>
                <a:lnTo>
                  <a:pt x="7249463" y="160298"/>
                </a:lnTo>
                <a:lnTo>
                  <a:pt x="7250542" y="160298"/>
                </a:lnTo>
                <a:cubicBezTo>
                  <a:pt x="7254229" y="160298"/>
                  <a:pt x="7256432" y="158815"/>
                  <a:pt x="7257151" y="155847"/>
                </a:cubicBezTo>
                <a:cubicBezTo>
                  <a:pt x="7256612" y="153689"/>
                  <a:pt x="7255173" y="152251"/>
                  <a:pt x="7252835" y="151532"/>
                </a:cubicBezTo>
                <a:close/>
                <a:moveTo>
                  <a:pt x="5166502" y="150586"/>
                </a:moveTo>
                <a:lnTo>
                  <a:pt x="5168660" y="152744"/>
                </a:lnTo>
                <a:lnTo>
                  <a:pt x="5166502" y="162320"/>
                </a:lnTo>
                <a:lnTo>
                  <a:pt x="5163265" y="159083"/>
                </a:lnTo>
                <a:lnTo>
                  <a:pt x="5163265" y="153823"/>
                </a:lnTo>
                <a:close/>
                <a:moveTo>
                  <a:pt x="1652454" y="150449"/>
                </a:moveTo>
                <a:lnTo>
                  <a:pt x="1651376" y="151663"/>
                </a:lnTo>
                <a:lnTo>
                  <a:pt x="1651376" y="153821"/>
                </a:lnTo>
                <a:lnTo>
                  <a:pt x="1652454" y="153821"/>
                </a:lnTo>
                <a:lnTo>
                  <a:pt x="1654613" y="151663"/>
                </a:lnTo>
                <a:lnTo>
                  <a:pt x="1653534" y="150449"/>
                </a:lnTo>
                <a:close/>
                <a:moveTo>
                  <a:pt x="5127118" y="149507"/>
                </a:moveTo>
                <a:lnTo>
                  <a:pt x="5124016" y="152744"/>
                </a:lnTo>
                <a:lnTo>
                  <a:pt x="5125095" y="152744"/>
                </a:lnTo>
                <a:lnTo>
                  <a:pt x="5128197" y="149507"/>
                </a:lnTo>
                <a:close/>
                <a:moveTo>
                  <a:pt x="5062378" y="149507"/>
                </a:moveTo>
                <a:lnTo>
                  <a:pt x="5062378" y="151665"/>
                </a:lnTo>
                <a:lnTo>
                  <a:pt x="5067638" y="152744"/>
                </a:lnTo>
                <a:lnTo>
                  <a:pt x="5068717" y="152744"/>
                </a:lnTo>
                <a:lnTo>
                  <a:pt x="5068717" y="151665"/>
                </a:lnTo>
                <a:close/>
                <a:moveTo>
                  <a:pt x="1628177" y="149370"/>
                </a:moveTo>
                <a:cubicBezTo>
                  <a:pt x="1624489" y="150269"/>
                  <a:pt x="1622647" y="151393"/>
                  <a:pt x="1622647" y="152742"/>
                </a:cubicBezTo>
                <a:lnTo>
                  <a:pt x="1627098" y="155979"/>
                </a:lnTo>
                <a:lnTo>
                  <a:pt x="1628177" y="155979"/>
                </a:lnTo>
                <a:lnTo>
                  <a:pt x="1631549" y="152742"/>
                </a:lnTo>
                <a:lnTo>
                  <a:pt x="1631549" y="150449"/>
                </a:lnTo>
                <a:close/>
                <a:moveTo>
                  <a:pt x="3618392" y="149236"/>
                </a:moveTo>
                <a:lnTo>
                  <a:pt x="3615155" y="152473"/>
                </a:lnTo>
                <a:lnTo>
                  <a:pt x="3616234" y="152473"/>
                </a:lnTo>
                <a:lnTo>
                  <a:pt x="3619471" y="149236"/>
                </a:lnTo>
                <a:close/>
                <a:moveTo>
                  <a:pt x="5077214" y="148428"/>
                </a:moveTo>
                <a:lnTo>
                  <a:pt x="5069796" y="150586"/>
                </a:lnTo>
                <a:lnTo>
                  <a:pt x="5069796" y="151665"/>
                </a:lnTo>
                <a:lnTo>
                  <a:pt x="5073033" y="151665"/>
                </a:lnTo>
                <a:lnTo>
                  <a:pt x="5078293" y="149507"/>
                </a:lnTo>
                <a:lnTo>
                  <a:pt x="5078293" y="148428"/>
                </a:lnTo>
                <a:close/>
                <a:moveTo>
                  <a:pt x="7238538" y="148294"/>
                </a:moveTo>
                <a:lnTo>
                  <a:pt x="7238538" y="150452"/>
                </a:lnTo>
                <a:lnTo>
                  <a:pt x="7239617" y="150452"/>
                </a:lnTo>
                <a:lnTo>
                  <a:pt x="7239617" y="148294"/>
                </a:lnTo>
                <a:close/>
                <a:moveTo>
                  <a:pt x="4163667" y="146921"/>
                </a:moveTo>
                <a:lnTo>
                  <a:pt x="4163081" y="147026"/>
                </a:lnTo>
                <a:lnTo>
                  <a:pt x="4166023" y="147026"/>
                </a:lnTo>
                <a:lnTo>
                  <a:pt x="4166023" y="146921"/>
                </a:lnTo>
                <a:close/>
                <a:moveTo>
                  <a:pt x="4663245" y="146539"/>
                </a:moveTo>
                <a:lnTo>
                  <a:pt x="4661087" y="148697"/>
                </a:lnTo>
                <a:lnTo>
                  <a:pt x="4662166" y="153013"/>
                </a:lnTo>
                <a:lnTo>
                  <a:pt x="4661087" y="156250"/>
                </a:lnTo>
                <a:lnTo>
                  <a:pt x="4662166" y="157329"/>
                </a:lnTo>
                <a:lnTo>
                  <a:pt x="4663245" y="157329"/>
                </a:lnTo>
                <a:cubicBezTo>
                  <a:pt x="4665043" y="157329"/>
                  <a:pt x="4666841" y="153733"/>
                  <a:pt x="4668640" y="146539"/>
                </a:cubicBezTo>
                <a:close/>
                <a:moveTo>
                  <a:pt x="3634577" y="145999"/>
                </a:moveTo>
                <a:lnTo>
                  <a:pt x="3632419" y="148157"/>
                </a:lnTo>
                <a:lnTo>
                  <a:pt x="3634577" y="150315"/>
                </a:lnTo>
                <a:lnTo>
                  <a:pt x="3635656" y="150315"/>
                </a:lnTo>
                <a:lnTo>
                  <a:pt x="3638893" y="147078"/>
                </a:lnTo>
                <a:lnTo>
                  <a:pt x="3638893" y="145999"/>
                </a:lnTo>
                <a:close/>
                <a:moveTo>
                  <a:pt x="2751038" y="144515"/>
                </a:moveTo>
                <a:cubicBezTo>
                  <a:pt x="2749599" y="144875"/>
                  <a:pt x="2748161" y="146673"/>
                  <a:pt x="2746722" y="149910"/>
                </a:cubicBezTo>
                <a:lnTo>
                  <a:pt x="2747801" y="150989"/>
                </a:lnTo>
                <a:lnTo>
                  <a:pt x="2749959" y="150989"/>
                </a:lnTo>
                <a:lnTo>
                  <a:pt x="2752117" y="148831"/>
                </a:lnTo>
                <a:lnTo>
                  <a:pt x="2752117" y="144515"/>
                </a:lnTo>
                <a:close/>
                <a:moveTo>
                  <a:pt x="7646034" y="143439"/>
                </a:moveTo>
                <a:lnTo>
                  <a:pt x="7648192" y="143439"/>
                </a:lnTo>
                <a:cubicBezTo>
                  <a:pt x="7651159" y="144518"/>
                  <a:pt x="7652643" y="147081"/>
                  <a:pt x="7652643" y="151127"/>
                </a:cubicBezTo>
                <a:lnTo>
                  <a:pt x="7652643" y="152206"/>
                </a:lnTo>
                <a:lnTo>
                  <a:pt x="7651564" y="159759"/>
                </a:lnTo>
                <a:cubicBezTo>
                  <a:pt x="7656600" y="160299"/>
                  <a:pt x="7659117" y="161737"/>
                  <a:pt x="7659117" y="164075"/>
                </a:cubicBezTo>
                <a:lnTo>
                  <a:pt x="7659117" y="165154"/>
                </a:lnTo>
                <a:cubicBezTo>
                  <a:pt x="7659117" y="166593"/>
                  <a:pt x="7658038" y="167312"/>
                  <a:pt x="7655880" y="167312"/>
                </a:cubicBezTo>
                <a:lnTo>
                  <a:pt x="7641718" y="162996"/>
                </a:lnTo>
                <a:lnTo>
                  <a:pt x="7639560" y="165154"/>
                </a:lnTo>
                <a:lnTo>
                  <a:pt x="7636323" y="165154"/>
                </a:lnTo>
                <a:lnTo>
                  <a:pt x="7632007" y="160838"/>
                </a:lnTo>
                <a:lnTo>
                  <a:pt x="7632007" y="159759"/>
                </a:lnTo>
                <a:cubicBezTo>
                  <a:pt x="7635424" y="152925"/>
                  <a:pt x="7640100" y="147486"/>
                  <a:pt x="7646034" y="143439"/>
                </a:cubicBezTo>
                <a:close/>
                <a:moveTo>
                  <a:pt x="5240818" y="141684"/>
                </a:moveTo>
                <a:lnTo>
                  <a:pt x="5244055" y="144786"/>
                </a:lnTo>
                <a:lnTo>
                  <a:pt x="5246079" y="144786"/>
                </a:lnTo>
                <a:lnTo>
                  <a:pt x="5242976" y="141684"/>
                </a:lnTo>
                <a:close/>
                <a:moveTo>
                  <a:pt x="5235558" y="140605"/>
                </a:moveTo>
                <a:lnTo>
                  <a:pt x="5235558" y="141684"/>
                </a:lnTo>
                <a:lnTo>
                  <a:pt x="5239739" y="141684"/>
                </a:lnTo>
                <a:lnTo>
                  <a:pt x="5239739" y="140605"/>
                </a:lnTo>
                <a:close/>
                <a:moveTo>
                  <a:pt x="3233202" y="140199"/>
                </a:moveTo>
                <a:lnTo>
                  <a:pt x="3229965" y="143436"/>
                </a:lnTo>
                <a:lnTo>
                  <a:pt x="3229965" y="147752"/>
                </a:lnTo>
                <a:lnTo>
                  <a:pt x="3231044" y="148831"/>
                </a:lnTo>
                <a:lnTo>
                  <a:pt x="3231044" y="149911"/>
                </a:lnTo>
                <a:cubicBezTo>
                  <a:pt x="3233921" y="149191"/>
                  <a:pt x="3235360" y="147033"/>
                  <a:pt x="3235360" y="143436"/>
                </a:cubicBezTo>
                <a:lnTo>
                  <a:pt x="3235360" y="142357"/>
                </a:lnTo>
                <a:close/>
                <a:moveTo>
                  <a:pt x="2758591" y="140199"/>
                </a:moveTo>
                <a:lnTo>
                  <a:pt x="2758591" y="143436"/>
                </a:lnTo>
                <a:lnTo>
                  <a:pt x="2759670" y="143436"/>
                </a:lnTo>
                <a:lnTo>
                  <a:pt x="2759670" y="140199"/>
                </a:lnTo>
                <a:close/>
                <a:moveTo>
                  <a:pt x="2576509" y="139120"/>
                </a:moveTo>
                <a:lnTo>
                  <a:pt x="2573272" y="144515"/>
                </a:lnTo>
                <a:lnTo>
                  <a:pt x="2574351" y="145594"/>
                </a:lnTo>
                <a:lnTo>
                  <a:pt x="2580826" y="145594"/>
                </a:lnTo>
                <a:lnTo>
                  <a:pt x="2582984" y="143436"/>
                </a:lnTo>
                <a:cubicBezTo>
                  <a:pt x="2582264" y="140559"/>
                  <a:pt x="2580106" y="139120"/>
                  <a:pt x="2576509" y="139120"/>
                </a:cubicBezTo>
                <a:close/>
                <a:moveTo>
                  <a:pt x="5130355" y="138986"/>
                </a:moveTo>
                <a:lnTo>
                  <a:pt x="5129276" y="139930"/>
                </a:lnTo>
                <a:lnTo>
                  <a:pt x="5128197" y="139930"/>
                </a:lnTo>
                <a:lnTo>
                  <a:pt x="5129276" y="143167"/>
                </a:lnTo>
                <a:lnTo>
                  <a:pt x="5128197" y="148428"/>
                </a:lnTo>
                <a:lnTo>
                  <a:pt x="5130355" y="148428"/>
                </a:lnTo>
                <a:close/>
                <a:moveTo>
                  <a:pt x="3621629" y="138581"/>
                </a:moveTo>
                <a:lnTo>
                  <a:pt x="3620550" y="139525"/>
                </a:lnTo>
                <a:lnTo>
                  <a:pt x="3619471" y="139525"/>
                </a:lnTo>
                <a:lnTo>
                  <a:pt x="3620550" y="142762"/>
                </a:lnTo>
                <a:lnTo>
                  <a:pt x="3619471" y="148157"/>
                </a:lnTo>
                <a:lnTo>
                  <a:pt x="3621629" y="148157"/>
                </a:lnTo>
                <a:close/>
                <a:moveTo>
                  <a:pt x="3728046" y="137502"/>
                </a:moveTo>
                <a:lnTo>
                  <a:pt x="3728046" y="138581"/>
                </a:lnTo>
                <a:lnTo>
                  <a:pt x="3731283" y="138581"/>
                </a:lnTo>
                <a:lnTo>
                  <a:pt x="3731283" y="137502"/>
                </a:lnTo>
                <a:close/>
                <a:moveTo>
                  <a:pt x="4253458" y="136472"/>
                </a:moveTo>
                <a:lnTo>
                  <a:pt x="4253458" y="140809"/>
                </a:lnTo>
                <a:lnTo>
                  <a:pt x="4255814" y="140809"/>
                </a:lnTo>
                <a:lnTo>
                  <a:pt x="4255814" y="136472"/>
                </a:lnTo>
                <a:close/>
                <a:moveTo>
                  <a:pt x="2074549" y="136075"/>
                </a:moveTo>
                <a:lnTo>
                  <a:pt x="2073492" y="138894"/>
                </a:lnTo>
                <a:lnTo>
                  <a:pt x="2073492" y="139354"/>
                </a:lnTo>
                <a:lnTo>
                  <a:pt x="2075848" y="139636"/>
                </a:lnTo>
                <a:lnTo>
                  <a:pt x="2075848" y="136075"/>
                </a:lnTo>
                <a:close/>
                <a:moveTo>
                  <a:pt x="5590536" y="136019"/>
                </a:moveTo>
                <a:lnTo>
                  <a:pt x="5585276" y="141415"/>
                </a:lnTo>
                <a:lnTo>
                  <a:pt x="5585276" y="142493"/>
                </a:lnTo>
                <a:lnTo>
                  <a:pt x="5592694" y="144652"/>
                </a:lnTo>
                <a:lnTo>
                  <a:pt x="5594852" y="140335"/>
                </a:lnTo>
                <a:cubicBezTo>
                  <a:pt x="5593773" y="137458"/>
                  <a:pt x="5592694" y="136019"/>
                  <a:pt x="5591615" y="136019"/>
                </a:cubicBezTo>
                <a:close/>
                <a:moveTo>
                  <a:pt x="1622647" y="135074"/>
                </a:moveTo>
                <a:lnTo>
                  <a:pt x="1622647" y="137231"/>
                </a:lnTo>
                <a:lnTo>
                  <a:pt x="1623862" y="137231"/>
                </a:lnTo>
                <a:lnTo>
                  <a:pt x="1623862" y="135074"/>
                </a:lnTo>
                <a:close/>
                <a:moveTo>
                  <a:pt x="2608745" y="134804"/>
                </a:moveTo>
                <a:lnTo>
                  <a:pt x="2606587" y="146673"/>
                </a:lnTo>
                <a:lnTo>
                  <a:pt x="2607667" y="146673"/>
                </a:lnTo>
                <a:cubicBezTo>
                  <a:pt x="2611082" y="146673"/>
                  <a:pt x="2613958" y="144515"/>
                  <a:pt x="2616298" y="140199"/>
                </a:cubicBezTo>
                <a:cubicBezTo>
                  <a:pt x="2615218" y="136603"/>
                  <a:pt x="2612701" y="134804"/>
                  <a:pt x="2608745" y="134804"/>
                </a:cubicBezTo>
                <a:close/>
                <a:moveTo>
                  <a:pt x="1635864" y="133994"/>
                </a:moveTo>
                <a:lnTo>
                  <a:pt x="1633707" y="136152"/>
                </a:lnTo>
                <a:cubicBezTo>
                  <a:pt x="1634605" y="146493"/>
                  <a:pt x="1636089" y="151663"/>
                  <a:pt x="1638158" y="151663"/>
                </a:cubicBezTo>
                <a:lnTo>
                  <a:pt x="1641394" y="151663"/>
                </a:lnTo>
                <a:cubicBezTo>
                  <a:pt x="1645800" y="148696"/>
                  <a:pt x="1648004" y="145729"/>
                  <a:pt x="1648004" y="142761"/>
                </a:cubicBezTo>
                <a:cubicBezTo>
                  <a:pt x="1648004" y="139434"/>
                  <a:pt x="1643958" y="136512"/>
                  <a:pt x="1635864" y="133994"/>
                </a:cubicBezTo>
                <a:close/>
                <a:moveTo>
                  <a:pt x="7250542" y="132918"/>
                </a:moveTo>
                <a:lnTo>
                  <a:pt x="7245147" y="133997"/>
                </a:lnTo>
                <a:lnTo>
                  <a:pt x="7245147" y="139527"/>
                </a:lnTo>
                <a:lnTo>
                  <a:pt x="7252835" y="141685"/>
                </a:lnTo>
                <a:lnTo>
                  <a:pt x="7253914" y="141685"/>
                </a:lnTo>
                <a:lnTo>
                  <a:pt x="7254993" y="136155"/>
                </a:lnTo>
                <a:close/>
                <a:moveTo>
                  <a:pt x="577119" y="132376"/>
                </a:moveTo>
                <a:lnTo>
                  <a:pt x="581435" y="132376"/>
                </a:lnTo>
                <a:lnTo>
                  <a:pt x="583593" y="134534"/>
                </a:lnTo>
                <a:lnTo>
                  <a:pt x="580356" y="138850"/>
                </a:lnTo>
                <a:lnTo>
                  <a:pt x="576040" y="138850"/>
                </a:lnTo>
                <a:lnTo>
                  <a:pt x="573882" y="136692"/>
                </a:lnTo>
                <a:lnTo>
                  <a:pt x="573882" y="135613"/>
                </a:lnTo>
                <a:close/>
                <a:moveTo>
                  <a:pt x="208922" y="132375"/>
                </a:moveTo>
                <a:lnTo>
                  <a:pt x="208922" y="134533"/>
                </a:lnTo>
                <a:lnTo>
                  <a:pt x="207978" y="134533"/>
                </a:lnTo>
                <a:lnTo>
                  <a:pt x="208922" y="137500"/>
                </a:lnTo>
                <a:lnTo>
                  <a:pt x="212024" y="137500"/>
                </a:lnTo>
                <a:lnTo>
                  <a:pt x="214047" y="135477"/>
                </a:lnTo>
                <a:lnTo>
                  <a:pt x="214047" y="132375"/>
                </a:lnTo>
                <a:close/>
                <a:moveTo>
                  <a:pt x="5776530" y="131703"/>
                </a:moveTo>
                <a:lnTo>
                  <a:pt x="5776530" y="132782"/>
                </a:lnTo>
                <a:lnTo>
                  <a:pt x="5778688" y="132782"/>
                </a:lnTo>
                <a:lnTo>
                  <a:pt x="5778688" y="131703"/>
                </a:lnTo>
                <a:close/>
                <a:moveTo>
                  <a:pt x="2754275" y="131567"/>
                </a:moveTo>
                <a:lnTo>
                  <a:pt x="2754275" y="134804"/>
                </a:lnTo>
                <a:lnTo>
                  <a:pt x="2759670" y="133725"/>
                </a:lnTo>
                <a:lnTo>
                  <a:pt x="2759670" y="131567"/>
                </a:lnTo>
                <a:lnTo>
                  <a:pt x="2758591" y="131567"/>
                </a:lnTo>
                <a:lnTo>
                  <a:pt x="2755354" y="132646"/>
                </a:lnTo>
                <a:close/>
                <a:moveTo>
                  <a:pt x="105068" y="131566"/>
                </a:moveTo>
                <a:cubicBezTo>
                  <a:pt x="98864" y="131566"/>
                  <a:pt x="95761" y="135972"/>
                  <a:pt x="95761" y="144784"/>
                </a:cubicBezTo>
                <a:lnTo>
                  <a:pt x="95761" y="147886"/>
                </a:lnTo>
                <a:cubicBezTo>
                  <a:pt x="97200" y="149235"/>
                  <a:pt x="98234" y="153326"/>
                  <a:pt x="98864" y="160159"/>
                </a:cubicBezTo>
                <a:lnTo>
                  <a:pt x="100887" y="164341"/>
                </a:lnTo>
                <a:cubicBezTo>
                  <a:pt x="99718" y="167758"/>
                  <a:pt x="98009" y="169466"/>
                  <a:pt x="95761" y="169466"/>
                </a:cubicBezTo>
                <a:lnTo>
                  <a:pt x="95761" y="174591"/>
                </a:lnTo>
                <a:lnTo>
                  <a:pt x="98864" y="192934"/>
                </a:lnTo>
                <a:lnTo>
                  <a:pt x="96840" y="219640"/>
                </a:lnTo>
                <a:cubicBezTo>
                  <a:pt x="97650" y="223056"/>
                  <a:pt x="98683" y="224765"/>
                  <a:pt x="99943" y="224765"/>
                </a:cubicBezTo>
                <a:lnTo>
                  <a:pt x="129615" y="224765"/>
                </a:lnTo>
                <a:lnTo>
                  <a:pt x="132717" y="226788"/>
                </a:lnTo>
                <a:lnTo>
                  <a:pt x="137843" y="224765"/>
                </a:lnTo>
                <a:lnTo>
                  <a:pt x="142968" y="225709"/>
                </a:lnTo>
                <a:lnTo>
                  <a:pt x="149037" y="223686"/>
                </a:lnTo>
                <a:lnTo>
                  <a:pt x="150116" y="223686"/>
                </a:lnTo>
                <a:cubicBezTo>
                  <a:pt x="153173" y="226743"/>
                  <a:pt x="156905" y="228451"/>
                  <a:pt x="161311" y="228811"/>
                </a:cubicBezTo>
                <a:cubicBezTo>
                  <a:pt x="161311" y="226114"/>
                  <a:pt x="166795" y="224765"/>
                  <a:pt x="177766" y="224765"/>
                </a:cubicBezTo>
                <a:lnTo>
                  <a:pt x="178845" y="224765"/>
                </a:lnTo>
                <a:lnTo>
                  <a:pt x="179789" y="220584"/>
                </a:lnTo>
                <a:lnTo>
                  <a:pt x="177766" y="214514"/>
                </a:lnTo>
                <a:lnTo>
                  <a:pt x="177766" y="212491"/>
                </a:lnTo>
                <a:lnTo>
                  <a:pt x="178845" y="207366"/>
                </a:lnTo>
                <a:lnTo>
                  <a:pt x="176687" y="205208"/>
                </a:lnTo>
                <a:lnTo>
                  <a:pt x="176687" y="203185"/>
                </a:lnTo>
                <a:cubicBezTo>
                  <a:pt x="178125" y="201656"/>
                  <a:pt x="179159" y="197925"/>
                  <a:pt x="179789" y="191990"/>
                </a:cubicBezTo>
                <a:lnTo>
                  <a:pt x="177766" y="185786"/>
                </a:lnTo>
                <a:lnTo>
                  <a:pt x="180868" y="174591"/>
                </a:lnTo>
                <a:lnTo>
                  <a:pt x="178845" y="166364"/>
                </a:lnTo>
                <a:lnTo>
                  <a:pt x="178845" y="163262"/>
                </a:lnTo>
                <a:lnTo>
                  <a:pt x="180868" y="160159"/>
                </a:lnTo>
                <a:lnTo>
                  <a:pt x="178845" y="156113"/>
                </a:lnTo>
                <a:lnTo>
                  <a:pt x="182891" y="144784"/>
                </a:lnTo>
                <a:lnTo>
                  <a:pt x="181812" y="144784"/>
                </a:lnTo>
                <a:lnTo>
                  <a:pt x="179789" y="142761"/>
                </a:lnTo>
                <a:lnTo>
                  <a:pt x="179789" y="141816"/>
                </a:lnTo>
                <a:lnTo>
                  <a:pt x="180868" y="137635"/>
                </a:lnTo>
                <a:lnTo>
                  <a:pt x="179789" y="134533"/>
                </a:lnTo>
                <a:lnTo>
                  <a:pt x="174664" y="135612"/>
                </a:lnTo>
                <a:lnTo>
                  <a:pt x="171561" y="135612"/>
                </a:lnTo>
                <a:cubicBezTo>
                  <a:pt x="167335" y="135612"/>
                  <a:pt x="162570" y="134578"/>
                  <a:pt x="157265" y="132510"/>
                </a:cubicBezTo>
                <a:lnTo>
                  <a:pt x="153218" y="135612"/>
                </a:lnTo>
                <a:lnTo>
                  <a:pt x="152139" y="134533"/>
                </a:lnTo>
                <a:lnTo>
                  <a:pt x="147014" y="135612"/>
                </a:lnTo>
                <a:lnTo>
                  <a:pt x="135819" y="134533"/>
                </a:lnTo>
                <a:lnTo>
                  <a:pt x="121388" y="135612"/>
                </a:lnTo>
                <a:cubicBezTo>
                  <a:pt x="117611" y="135612"/>
                  <a:pt x="112171" y="134263"/>
                  <a:pt x="105068" y="131566"/>
                </a:cubicBezTo>
                <a:close/>
                <a:moveTo>
                  <a:pt x="3251680" y="131432"/>
                </a:moveTo>
                <a:lnTo>
                  <a:pt x="3251680" y="133590"/>
                </a:lnTo>
                <a:lnTo>
                  <a:pt x="3252759" y="133590"/>
                </a:lnTo>
                <a:lnTo>
                  <a:pt x="3252759" y="131432"/>
                </a:lnTo>
                <a:close/>
                <a:moveTo>
                  <a:pt x="2123876" y="130785"/>
                </a:moveTo>
                <a:lnTo>
                  <a:pt x="2123876" y="134064"/>
                </a:lnTo>
                <a:lnTo>
                  <a:pt x="2128349" y="134064"/>
                </a:lnTo>
                <a:lnTo>
                  <a:pt x="2128349" y="130785"/>
                </a:lnTo>
                <a:close/>
                <a:moveTo>
                  <a:pt x="5773293" y="130624"/>
                </a:moveTo>
                <a:lnTo>
                  <a:pt x="5773293" y="131703"/>
                </a:lnTo>
                <a:lnTo>
                  <a:pt x="5775451" y="131703"/>
                </a:lnTo>
                <a:lnTo>
                  <a:pt x="5775451" y="130624"/>
                </a:lnTo>
                <a:close/>
                <a:moveTo>
                  <a:pt x="4682532" y="130489"/>
                </a:moveTo>
                <a:lnTo>
                  <a:pt x="4679295" y="133726"/>
                </a:lnTo>
                <a:lnTo>
                  <a:pt x="4682532" y="136963"/>
                </a:lnTo>
                <a:lnTo>
                  <a:pt x="4685769" y="136963"/>
                </a:lnTo>
                <a:lnTo>
                  <a:pt x="4686848" y="133726"/>
                </a:lnTo>
                <a:lnTo>
                  <a:pt x="4685769" y="130489"/>
                </a:lnTo>
                <a:close/>
                <a:moveTo>
                  <a:pt x="588044" y="130218"/>
                </a:moveTo>
                <a:lnTo>
                  <a:pt x="591281" y="130218"/>
                </a:lnTo>
                <a:lnTo>
                  <a:pt x="617312" y="132915"/>
                </a:lnTo>
                <a:lnTo>
                  <a:pt x="625944" y="131971"/>
                </a:lnTo>
                <a:lnTo>
                  <a:pt x="627023" y="132915"/>
                </a:lnTo>
                <a:cubicBezTo>
                  <a:pt x="626303" y="135253"/>
                  <a:pt x="624145" y="136422"/>
                  <a:pt x="620549" y="136422"/>
                </a:cubicBezTo>
                <a:lnTo>
                  <a:pt x="618391" y="134668"/>
                </a:lnTo>
                <a:lnTo>
                  <a:pt x="616233" y="134668"/>
                </a:lnTo>
                <a:cubicBezTo>
                  <a:pt x="613355" y="136467"/>
                  <a:pt x="607915" y="137950"/>
                  <a:pt x="599913" y="139119"/>
                </a:cubicBezTo>
                <a:cubicBezTo>
                  <a:pt x="591281" y="139119"/>
                  <a:pt x="586965" y="137321"/>
                  <a:pt x="586965" y="133724"/>
                </a:cubicBezTo>
                <a:lnTo>
                  <a:pt x="585886" y="132915"/>
                </a:lnTo>
                <a:lnTo>
                  <a:pt x="585886" y="131971"/>
                </a:lnTo>
                <a:close/>
                <a:moveTo>
                  <a:pt x="1189440" y="130083"/>
                </a:moveTo>
                <a:lnTo>
                  <a:pt x="1183910" y="131162"/>
                </a:lnTo>
                <a:lnTo>
                  <a:pt x="1183910" y="133320"/>
                </a:lnTo>
                <a:lnTo>
                  <a:pt x="1186203" y="135478"/>
                </a:lnTo>
                <a:lnTo>
                  <a:pt x="1187283" y="135478"/>
                </a:lnTo>
                <a:lnTo>
                  <a:pt x="1189440" y="133320"/>
                </a:lnTo>
                <a:close/>
                <a:moveTo>
                  <a:pt x="8784625" y="129682"/>
                </a:moveTo>
                <a:lnTo>
                  <a:pt x="8784625" y="131840"/>
                </a:lnTo>
                <a:lnTo>
                  <a:pt x="8787862" y="131840"/>
                </a:lnTo>
                <a:lnTo>
                  <a:pt x="8787862" y="129682"/>
                </a:lnTo>
                <a:close/>
                <a:moveTo>
                  <a:pt x="1623862" y="129544"/>
                </a:moveTo>
                <a:lnTo>
                  <a:pt x="1623862" y="132915"/>
                </a:lnTo>
                <a:lnTo>
                  <a:pt x="1626020" y="132915"/>
                </a:lnTo>
                <a:lnTo>
                  <a:pt x="1626020" y="131701"/>
                </a:lnTo>
                <a:close/>
                <a:moveTo>
                  <a:pt x="9164566" y="129467"/>
                </a:moveTo>
                <a:lnTo>
                  <a:pt x="9164566" y="132747"/>
                </a:lnTo>
                <a:lnTo>
                  <a:pt x="9169038" y="132747"/>
                </a:lnTo>
                <a:lnTo>
                  <a:pt x="9169038" y="129467"/>
                </a:lnTo>
                <a:close/>
                <a:moveTo>
                  <a:pt x="67168" y="128464"/>
                </a:moveTo>
                <a:lnTo>
                  <a:pt x="67168" y="131566"/>
                </a:lnTo>
                <a:lnTo>
                  <a:pt x="72293" y="140737"/>
                </a:lnTo>
                <a:cubicBezTo>
                  <a:pt x="72293" y="144154"/>
                  <a:pt x="71573" y="145863"/>
                  <a:pt x="70135" y="145863"/>
                </a:cubicBezTo>
                <a:cubicBezTo>
                  <a:pt x="71754" y="149999"/>
                  <a:pt x="73147" y="152067"/>
                  <a:pt x="74316" y="152067"/>
                </a:cubicBezTo>
                <a:lnTo>
                  <a:pt x="74316" y="148965"/>
                </a:lnTo>
                <a:lnTo>
                  <a:pt x="72293" y="145863"/>
                </a:lnTo>
                <a:lnTo>
                  <a:pt x="73237" y="139658"/>
                </a:lnTo>
                <a:cubicBezTo>
                  <a:pt x="69820" y="136152"/>
                  <a:pt x="68112" y="132420"/>
                  <a:pt x="68112" y="128464"/>
                </a:cubicBezTo>
                <a:close/>
                <a:moveTo>
                  <a:pt x="2753196" y="128330"/>
                </a:moveTo>
                <a:lnTo>
                  <a:pt x="2753196" y="130488"/>
                </a:lnTo>
                <a:lnTo>
                  <a:pt x="2754275" y="130488"/>
                </a:lnTo>
                <a:lnTo>
                  <a:pt x="2754275" y="128330"/>
                </a:lnTo>
                <a:close/>
                <a:moveTo>
                  <a:pt x="1104604" y="127925"/>
                </a:moveTo>
                <a:lnTo>
                  <a:pt x="1096781" y="131162"/>
                </a:lnTo>
                <a:lnTo>
                  <a:pt x="1096781" y="132241"/>
                </a:lnTo>
                <a:lnTo>
                  <a:pt x="1101096" y="134399"/>
                </a:lnTo>
                <a:lnTo>
                  <a:pt x="1104604" y="134399"/>
                </a:lnTo>
                <a:cubicBezTo>
                  <a:pt x="1107661" y="132241"/>
                  <a:pt x="1110583" y="131162"/>
                  <a:pt x="1113371" y="131162"/>
                </a:cubicBezTo>
                <a:cubicBezTo>
                  <a:pt x="1122901" y="133320"/>
                  <a:pt x="1128386" y="135838"/>
                  <a:pt x="1129826" y="138715"/>
                </a:cubicBezTo>
                <a:cubicBezTo>
                  <a:pt x="1128746" y="141592"/>
                  <a:pt x="1125824" y="143031"/>
                  <a:pt x="1121059" y="143031"/>
                </a:cubicBezTo>
                <a:lnTo>
                  <a:pt x="1121059" y="145189"/>
                </a:lnTo>
                <a:lnTo>
                  <a:pt x="1119980" y="158407"/>
                </a:lnTo>
                <a:cubicBezTo>
                  <a:pt x="1122137" y="158766"/>
                  <a:pt x="1123217" y="161644"/>
                  <a:pt x="1123217" y="167039"/>
                </a:cubicBezTo>
                <a:lnTo>
                  <a:pt x="1121059" y="169197"/>
                </a:lnTo>
                <a:cubicBezTo>
                  <a:pt x="1121059" y="170995"/>
                  <a:pt x="1125508" y="173153"/>
                  <a:pt x="1134412" y="175671"/>
                </a:cubicBezTo>
                <a:cubicBezTo>
                  <a:pt x="1137649" y="181785"/>
                  <a:pt x="1143133" y="186191"/>
                  <a:pt x="1150865" y="188889"/>
                </a:cubicBezTo>
                <a:lnTo>
                  <a:pt x="1153023" y="196442"/>
                </a:lnTo>
                <a:cubicBezTo>
                  <a:pt x="1155902" y="197880"/>
                  <a:pt x="1157339" y="199679"/>
                  <a:pt x="1157339" y="201837"/>
                </a:cubicBezTo>
                <a:lnTo>
                  <a:pt x="1159767" y="201837"/>
                </a:lnTo>
                <a:lnTo>
                  <a:pt x="1161925" y="192126"/>
                </a:lnTo>
                <a:cubicBezTo>
                  <a:pt x="1159767" y="192126"/>
                  <a:pt x="1158689" y="191406"/>
                  <a:pt x="1158689" y="189968"/>
                </a:cubicBezTo>
                <a:lnTo>
                  <a:pt x="1158689" y="188889"/>
                </a:lnTo>
                <a:lnTo>
                  <a:pt x="1164084" y="181336"/>
                </a:lnTo>
                <a:cubicBezTo>
                  <a:pt x="1164084" y="171804"/>
                  <a:pt x="1161475" y="167039"/>
                  <a:pt x="1156261" y="167039"/>
                </a:cubicBezTo>
                <a:lnTo>
                  <a:pt x="1150865" y="165960"/>
                </a:lnTo>
                <a:lnTo>
                  <a:pt x="1132118" y="167039"/>
                </a:lnTo>
                <a:cubicBezTo>
                  <a:pt x="1130048" y="167039"/>
                  <a:pt x="1127802" y="164521"/>
                  <a:pt x="1125374" y="159486"/>
                </a:cubicBezTo>
                <a:lnTo>
                  <a:pt x="1149652" y="139794"/>
                </a:lnTo>
                <a:lnTo>
                  <a:pt x="1150865" y="139794"/>
                </a:lnTo>
                <a:lnTo>
                  <a:pt x="1160845" y="147347"/>
                </a:lnTo>
                <a:lnTo>
                  <a:pt x="1163005" y="147347"/>
                </a:lnTo>
                <a:lnTo>
                  <a:pt x="1163005" y="143031"/>
                </a:lnTo>
                <a:lnTo>
                  <a:pt x="1160845" y="134399"/>
                </a:lnTo>
                <a:lnTo>
                  <a:pt x="1160845" y="130083"/>
                </a:lnTo>
                <a:lnTo>
                  <a:pt x="1144257" y="132241"/>
                </a:lnTo>
                <a:cubicBezTo>
                  <a:pt x="1142997" y="130982"/>
                  <a:pt x="1129780" y="129543"/>
                  <a:pt x="1104604" y="127925"/>
                </a:cubicBezTo>
                <a:close/>
                <a:moveTo>
                  <a:pt x="8683334" y="127524"/>
                </a:moveTo>
                <a:lnTo>
                  <a:pt x="8683334" y="136156"/>
                </a:lnTo>
                <a:lnTo>
                  <a:pt x="8685492" y="138179"/>
                </a:lnTo>
                <a:lnTo>
                  <a:pt x="8686571" y="138179"/>
                </a:lnTo>
                <a:lnTo>
                  <a:pt x="8687650" y="133998"/>
                </a:lnTo>
                <a:cubicBezTo>
                  <a:pt x="8686930" y="129682"/>
                  <a:pt x="8685851" y="127524"/>
                  <a:pt x="8684413" y="127524"/>
                </a:cubicBezTo>
                <a:close/>
                <a:moveTo>
                  <a:pt x="2125992" y="126553"/>
                </a:moveTo>
                <a:lnTo>
                  <a:pt x="2125992" y="129832"/>
                </a:lnTo>
                <a:lnTo>
                  <a:pt x="2129405" y="129832"/>
                </a:lnTo>
                <a:lnTo>
                  <a:pt x="2129405" y="126553"/>
                </a:lnTo>
                <a:close/>
                <a:moveTo>
                  <a:pt x="8723122" y="126445"/>
                </a:moveTo>
                <a:lnTo>
                  <a:pt x="8718806" y="130761"/>
                </a:lnTo>
                <a:lnTo>
                  <a:pt x="8720964" y="135077"/>
                </a:lnTo>
                <a:lnTo>
                  <a:pt x="8722043" y="133998"/>
                </a:lnTo>
                <a:lnTo>
                  <a:pt x="8723122" y="133998"/>
                </a:lnTo>
                <a:lnTo>
                  <a:pt x="8727438" y="137100"/>
                </a:lnTo>
                <a:lnTo>
                  <a:pt x="8729596" y="135077"/>
                </a:lnTo>
                <a:lnTo>
                  <a:pt x="8729596" y="133998"/>
                </a:lnTo>
                <a:cubicBezTo>
                  <a:pt x="8729596" y="132559"/>
                  <a:pt x="8728157" y="131840"/>
                  <a:pt x="8725280" y="131840"/>
                </a:cubicBezTo>
                <a:lnTo>
                  <a:pt x="8724201" y="126445"/>
                </a:lnTo>
                <a:close/>
                <a:moveTo>
                  <a:pt x="3646716" y="125498"/>
                </a:moveTo>
                <a:cubicBezTo>
                  <a:pt x="3644468" y="125498"/>
                  <a:pt x="3642984" y="127566"/>
                  <a:pt x="3642265" y="131702"/>
                </a:cubicBezTo>
                <a:cubicBezTo>
                  <a:pt x="3643344" y="134310"/>
                  <a:pt x="3645951" y="135614"/>
                  <a:pt x="3650088" y="135614"/>
                </a:cubicBezTo>
                <a:lnTo>
                  <a:pt x="3652381" y="135614"/>
                </a:lnTo>
                <a:lnTo>
                  <a:pt x="3652381" y="133995"/>
                </a:lnTo>
                <a:lnTo>
                  <a:pt x="3653460" y="133995"/>
                </a:lnTo>
                <a:cubicBezTo>
                  <a:pt x="3652021" y="132736"/>
                  <a:pt x="3651302" y="130174"/>
                  <a:pt x="3651302" y="126307"/>
                </a:cubicBezTo>
                <a:lnTo>
                  <a:pt x="3650088" y="125498"/>
                </a:lnTo>
                <a:close/>
                <a:moveTo>
                  <a:pt x="6770966" y="125365"/>
                </a:moveTo>
                <a:lnTo>
                  <a:pt x="6770966" y="128644"/>
                </a:lnTo>
                <a:lnTo>
                  <a:pt x="6775438" y="128644"/>
                </a:lnTo>
                <a:lnTo>
                  <a:pt x="6775438" y="125365"/>
                </a:lnTo>
                <a:close/>
                <a:moveTo>
                  <a:pt x="66089" y="125362"/>
                </a:moveTo>
                <a:lnTo>
                  <a:pt x="66089" y="127385"/>
                </a:lnTo>
                <a:lnTo>
                  <a:pt x="67168" y="127385"/>
                </a:lnTo>
                <a:lnTo>
                  <a:pt x="67168" y="125362"/>
                </a:lnTo>
                <a:close/>
                <a:moveTo>
                  <a:pt x="8121456" y="124692"/>
                </a:moveTo>
                <a:lnTo>
                  <a:pt x="8121456" y="126850"/>
                </a:lnTo>
                <a:lnTo>
                  <a:pt x="8122535" y="132245"/>
                </a:lnTo>
                <a:cubicBezTo>
                  <a:pt x="8111745" y="139438"/>
                  <a:pt x="8106350" y="144833"/>
                  <a:pt x="8106350" y="148430"/>
                </a:cubicBezTo>
                <a:lnTo>
                  <a:pt x="8085849" y="173382"/>
                </a:lnTo>
                <a:lnTo>
                  <a:pt x="8079240" y="165694"/>
                </a:lnTo>
                <a:cubicBezTo>
                  <a:pt x="8077802" y="165694"/>
                  <a:pt x="8077082" y="167133"/>
                  <a:pt x="8077082" y="170010"/>
                </a:cubicBezTo>
                <a:cubicBezTo>
                  <a:pt x="8074205" y="175135"/>
                  <a:pt x="8071328" y="177698"/>
                  <a:pt x="8068450" y="177698"/>
                </a:cubicBezTo>
                <a:lnTo>
                  <a:pt x="8068450" y="180935"/>
                </a:lnTo>
                <a:lnTo>
                  <a:pt x="8069529" y="180935"/>
                </a:lnTo>
                <a:cubicBezTo>
                  <a:pt x="8074924" y="180935"/>
                  <a:pt x="8080364" y="178777"/>
                  <a:pt x="8085849" y="174461"/>
                </a:cubicBezTo>
                <a:lnTo>
                  <a:pt x="8103113" y="174461"/>
                </a:lnTo>
                <a:lnTo>
                  <a:pt x="8113903" y="175540"/>
                </a:lnTo>
                <a:lnTo>
                  <a:pt x="8116061" y="170010"/>
                </a:lnTo>
                <a:lnTo>
                  <a:pt x="8112824" y="158141"/>
                </a:lnTo>
                <a:cubicBezTo>
                  <a:pt x="8117680" y="154185"/>
                  <a:pt x="8126312" y="150948"/>
                  <a:pt x="8138720" y="148430"/>
                </a:cubicBezTo>
                <a:lnTo>
                  <a:pt x="8148431" y="135482"/>
                </a:lnTo>
                <a:lnTo>
                  <a:pt x="8148431" y="134403"/>
                </a:lnTo>
                <a:cubicBezTo>
                  <a:pt x="8147712" y="132245"/>
                  <a:pt x="8145554" y="131165"/>
                  <a:pt x="8141957" y="131165"/>
                </a:cubicBezTo>
                <a:lnTo>
                  <a:pt x="8132246" y="133324"/>
                </a:lnTo>
                <a:lnTo>
                  <a:pt x="8131167" y="133324"/>
                </a:lnTo>
                <a:cubicBezTo>
                  <a:pt x="8126851" y="133324"/>
                  <a:pt x="8124693" y="130806"/>
                  <a:pt x="8124693" y="125770"/>
                </a:cubicBezTo>
                <a:lnTo>
                  <a:pt x="8123614" y="124692"/>
                </a:lnTo>
                <a:close/>
                <a:moveTo>
                  <a:pt x="5589457" y="124150"/>
                </a:moveTo>
                <a:lnTo>
                  <a:pt x="5585276" y="127387"/>
                </a:lnTo>
                <a:lnTo>
                  <a:pt x="5586355" y="127387"/>
                </a:lnTo>
                <a:lnTo>
                  <a:pt x="5590536" y="126308"/>
                </a:lnTo>
                <a:lnTo>
                  <a:pt x="5590536" y="124150"/>
                </a:lnTo>
                <a:close/>
                <a:moveTo>
                  <a:pt x="1678889" y="124014"/>
                </a:moveTo>
                <a:lnTo>
                  <a:pt x="1675653" y="127386"/>
                </a:lnTo>
                <a:lnTo>
                  <a:pt x="1682262" y="126307"/>
                </a:lnTo>
                <a:lnTo>
                  <a:pt x="1682262" y="124014"/>
                </a:lnTo>
                <a:close/>
                <a:moveTo>
                  <a:pt x="1667830" y="124014"/>
                </a:moveTo>
                <a:lnTo>
                  <a:pt x="1667830" y="125093"/>
                </a:lnTo>
                <a:cubicBezTo>
                  <a:pt x="1670078" y="125093"/>
                  <a:pt x="1671203" y="126217"/>
                  <a:pt x="1671203" y="128465"/>
                </a:cubicBezTo>
                <a:lnTo>
                  <a:pt x="1674439" y="127386"/>
                </a:lnTo>
                <a:lnTo>
                  <a:pt x="1674439" y="126307"/>
                </a:lnTo>
                <a:lnTo>
                  <a:pt x="1669045" y="124014"/>
                </a:lnTo>
                <a:close/>
                <a:moveTo>
                  <a:pt x="1649082" y="124014"/>
                </a:moveTo>
                <a:lnTo>
                  <a:pt x="1649082" y="130622"/>
                </a:lnTo>
                <a:lnTo>
                  <a:pt x="1654613" y="137231"/>
                </a:lnTo>
                <a:lnTo>
                  <a:pt x="1659062" y="137231"/>
                </a:lnTo>
                <a:cubicBezTo>
                  <a:pt x="1657803" y="128420"/>
                  <a:pt x="1656321" y="124014"/>
                  <a:pt x="1654613" y="124014"/>
                </a:cubicBezTo>
                <a:close/>
                <a:moveTo>
                  <a:pt x="82948" y="123743"/>
                </a:moveTo>
                <a:lnTo>
                  <a:pt x="79846" y="124687"/>
                </a:lnTo>
                <a:lnTo>
                  <a:pt x="79846" y="127789"/>
                </a:lnTo>
                <a:lnTo>
                  <a:pt x="84027" y="131971"/>
                </a:lnTo>
                <a:lnTo>
                  <a:pt x="87129" y="128868"/>
                </a:lnTo>
                <a:cubicBezTo>
                  <a:pt x="86230" y="125631"/>
                  <a:pt x="84836" y="123923"/>
                  <a:pt x="82948" y="123743"/>
                </a:cubicBezTo>
                <a:close/>
                <a:moveTo>
                  <a:pt x="2209040" y="123380"/>
                </a:moveTo>
                <a:lnTo>
                  <a:pt x="2209040" y="127849"/>
                </a:lnTo>
                <a:lnTo>
                  <a:pt x="2212453" y="127849"/>
                </a:lnTo>
                <a:lnTo>
                  <a:pt x="2212453" y="123380"/>
                </a:lnTo>
                <a:close/>
                <a:moveTo>
                  <a:pt x="2240132" y="123184"/>
                </a:moveTo>
                <a:lnTo>
                  <a:pt x="2239929" y="124577"/>
                </a:lnTo>
                <a:lnTo>
                  <a:pt x="2240804" y="123723"/>
                </a:lnTo>
                <a:close/>
                <a:moveTo>
                  <a:pt x="5256734" y="122532"/>
                </a:moveTo>
                <a:lnTo>
                  <a:pt x="5256734" y="123610"/>
                </a:lnTo>
                <a:lnTo>
                  <a:pt x="5258892" y="123610"/>
                </a:lnTo>
                <a:lnTo>
                  <a:pt x="5258892" y="122532"/>
                </a:lnTo>
                <a:close/>
                <a:moveTo>
                  <a:pt x="67168" y="122260"/>
                </a:moveTo>
                <a:lnTo>
                  <a:pt x="67168" y="124283"/>
                </a:lnTo>
                <a:lnTo>
                  <a:pt x="68112" y="124283"/>
                </a:lnTo>
                <a:lnTo>
                  <a:pt x="68112" y="122260"/>
                </a:lnTo>
                <a:close/>
                <a:moveTo>
                  <a:pt x="4693322" y="121857"/>
                </a:moveTo>
                <a:lnTo>
                  <a:pt x="4693322" y="125094"/>
                </a:lnTo>
                <a:lnTo>
                  <a:pt x="4695345" y="122936"/>
                </a:lnTo>
                <a:lnTo>
                  <a:pt x="4695345" y="121857"/>
                </a:lnTo>
                <a:close/>
                <a:moveTo>
                  <a:pt x="2576509" y="121856"/>
                </a:moveTo>
                <a:cubicBezTo>
                  <a:pt x="2574171" y="121856"/>
                  <a:pt x="2571654" y="122935"/>
                  <a:pt x="2568956" y="125093"/>
                </a:cubicBezTo>
                <a:cubicBezTo>
                  <a:pt x="2569495" y="127251"/>
                  <a:pt x="2571654" y="129049"/>
                  <a:pt x="2575431" y="130488"/>
                </a:cubicBezTo>
                <a:cubicBezTo>
                  <a:pt x="2579746" y="129049"/>
                  <a:pt x="2581904" y="127611"/>
                  <a:pt x="2581904" y="126172"/>
                </a:cubicBezTo>
                <a:lnTo>
                  <a:pt x="2581904" y="125093"/>
                </a:lnTo>
                <a:lnTo>
                  <a:pt x="2578668" y="121856"/>
                </a:lnTo>
                <a:close/>
                <a:moveTo>
                  <a:pt x="1768179" y="121856"/>
                </a:moveTo>
                <a:lnTo>
                  <a:pt x="1771415" y="121856"/>
                </a:lnTo>
                <a:lnTo>
                  <a:pt x="1773707" y="124014"/>
                </a:lnTo>
                <a:lnTo>
                  <a:pt x="1773707" y="125093"/>
                </a:lnTo>
                <a:lnTo>
                  <a:pt x="1771415" y="127386"/>
                </a:lnTo>
                <a:lnTo>
                  <a:pt x="1767097" y="127386"/>
                </a:lnTo>
                <a:lnTo>
                  <a:pt x="1765885" y="126307"/>
                </a:lnTo>
                <a:lnTo>
                  <a:pt x="1764806" y="126307"/>
                </a:lnTo>
                <a:close/>
                <a:moveTo>
                  <a:pt x="1071424" y="121181"/>
                </a:moveTo>
                <a:lnTo>
                  <a:pt x="1072503" y="125767"/>
                </a:lnTo>
                <a:lnTo>
                  <a:pt x="1071424" y="130083"/>
                </a:lnTo>
                <a:cubicBezTo>
                  <a:pt x="1075919" y="130622"/>
                  <a:pt x="1078169" y="131342"/>
                  <a:pt x="1078169" y="132241"/>
                </a:cubicBezTo>
                <a:cubicBezTo>
                  <a:pt x="1081045" y="131162"/>
                  <a:pt x="1082485" y="130083"/>
                  <a:pt x="1082485" y="129004"/>
                </a:cubicBezTo>
                <a:lnTo>
                  <a:pt x="1079248" y="121181"/>
                </a:lnTo>
                <a:close/>
                <a:moveTo>
                  <a:pt x="6659091" y="121133"/>
                </a:moveTo>
                <a:lnTo>
                  <a:pt x="6659091" y="125603"/>
                </a:lnTo>
                <a:lnTo>
                  <a:pt x="6662505" y="125603"/>
                </a:lnTo>
                <a:lnTo>
                  <a:pt x="6662505" y="121133"/>
                </a:lnTo>
                <a:close/>
                <a:moveTo>
                  <a:pt x="6577365" y="121133"/>
                </a:moveTo>
                <a:lnTo>
                  <a:pt x="6577365" y="125603"/>
                </a:lnTo>
                <a:lnTo>
                  <a:pt x="6580779" y="125603"/>
                </a:lnTo>
                <a:lnTo>
                  <a:pt x="6580779" y="121133"/>
                </a:lnTo>
                <a:close/>
                <a:moveTo>
                  <a:pt x="4682532" y="120778"/>
                </a:moveTo>
                <a:cubicBezTo>
                  <a:pt x="4678935" y="121677"/>
                  <a:pt x="4677137" y="122756"/>
                  <a:pt x="4677137" y="124015"/>
                </a:cubicBezTo>
                <a:lnTo>
                  <a:pt x="4677137" y="128331"/>
                </a:lnTo>
                <a:lnTo>
                  <a:pt x="4682532" y="127252"/>
                </a:lnTo>
                <a:lnTo>
                  <a:pt x="4681453" y="124015"/>
                </a:lnTo>
                <a:close/>
                <a:moveTo>
                  <a:pt x="2179549" y="120339"/>
                </a:moveTo>
                <a:lnTo>
                  <a:pt x="2179549" y="123618"/>
                </a:lnTo>
                <a:lnTo>
                  <a:pt x="2181496" y="123618"/>
                </a:lnTo>
                <a:lnTo>
                  <a:pt x="2180979" y="120339"/>
                </a:lnTo>
                <a:close/>
                <a:moveTo>
                  <a:pt x="1022870" y="120102"/>
                </a:moveTo>
                <a:lnTo>
                  <a:pt x="1029477" y="120102"/>
                </a:lnTo>
                <a:lnTo>
                  <a:pt x="1039457" y="124418"/>
                </a:lnTo>
                <a:lnTo>
                  <a:pt x="1046067" y="122260"/>
                </a:lnTo>
                <a:lnTo>
                  <a:pt x="1048225" y="122260"/>
                </a:lnTo>
                <a:lnTo>
                  <a:pt x="1050519" y="124418"/>
                </a:lnTo>
                <a:lnTo>
                  <a:pt x="1050519" y="126846"/>
                </a:lnTo>
                <a:cubicBezTo>
                  <a:pt x="1050519" y="128284"/>
                  <a:pt x="1047911" y="129363"/>
                  <a:pt x="1042696" y="130083"/>
                </a:cubicBezTo>
                <a:cubicBezTo>
                  <a:pt x="1039819" y="129004"/>
                  <a:pt x="1038379" y="127925"/>
                  <a:pt x="1038379" y="126846"/>
                </a:cubicBezTo>
                <a:lnTo>
                  <a:pt x="1032850" y="130083"/>
                </a:lnTo>
                <a:lnTo>
                  <a:pt x="1027320" y="130083"/>
                </a:lnTo>
                <a:lnTo>
                  <a:pt x="1020576" y="123339"/>
                </a:lnTo>
                <a:lnTo>
                  <a:pt x="1020576" y="122260"/>
                </a:lnTo>
                <a:close/>
                <a:moveTo>
                  <a:pt x="2252016" y="120065"/>
                </a:moveTo>
                <a:lnTo>
                  <a:pt x="2252016" y="123618"/>
                </a:lnTo>
                <a:lnTo>
                  <a:pt x="2254505" y="123618"/>
                </a:lnTo>
                <a:lnTo>
                  <a:pt x="2254505" y="120339"/>
                </a:lnTo>
                <a:close/>
                <a:moveTo>
                  <a:pt x="1675653" y="119698"/>
                </a:moveTo>
                <a:lnTo>
                  <a:pt x="1675653" y="122935"/>
                </a:lnTo>
                <a:lnTo>
                  <a:pt x="1676731" y="122935"/>
                </a:lnTo>
                <a:lnTo>
                  <a:pt x="1677811" y="119698"/>
                </a:lnTo>
                <a:close/>
                <a:moveTo>
                  <a:pt x="2113104" y="119352"/>
                </a:moveTo>
                <a:lnTo>
                  <a:pt x="2112951" y="119386"/>
                </a:lnTo>
                <a:lnTo>
                  <a:pt x="2111299" y="119386"/>
                </a:lnTo>
                <a:lnTo>
                  <a:pt x="2103801" y="121502"/>
                </a:lnTo>
                <a:lnTo>
                  <a:pt x="2086427" y="119468"/>
                </a:lnTo>
                <a:lnTo>
                  <a:pt x="2086427" y="124397"/>
                </a:lnTo>
                <a:lnTo>
                  <a:pt x="2088543" y="127438"/>
                </a:lnTo>
                <a:lnTo>
                  <a:pt x="2088543" y="132425"/>
                </a:lnTo>
                <a:cubicBezTo>
                  <a:pt x="2088543" y="135568"/>
                  <a:pt x="2086780" y="137368"/>
                  <a:pt x="2083253" y="137826"/>
                </a:cubicBezTo>
                <a:lnTo>
                  <a:pt x="2088543" y="154268"/>
                </a:lnTo>
                <a:lnTo>
                  <a:pt x="2088543" y="168133"/>
                </a:lnTo>
                <a:lnTo>
                  <a:pt x="2088543" y="168171"/>
                </a:lnTo>
                <a:lnTo>
                  <a:pt x="2088543" y="176577"/>
                </a:lnTo>
                <a:cubicBezTo>
                  <a:pt x="2083607" y="181600"/>
                  <a:pt x="2081138" y="185441"/>
                  <a:pt x="2081138" y="188099"/>
                </a:cubicBezTo>
                <a:lnTo>
                  <a:pt x="2081138" y="189083"/>
                </a:lnTo>
                <a:cubicBezTo>
                  <a:pt x="2083530" y="205583"/>
                  <a:pt x="2086974" y="213833"/>
                  <a:pt x="2091474" y="213833"/>
                </a:cubicBezTo>
                <a:cubicBezTo>
                  <a:pt x="2100448" y="214076"/>
                  <a:pt x="2105105" y="215089"/>
                  <a:pt x="2105452" y="216874"/>
                </a:cubicBezTo>
                <a:lnTo>
                  <a:pt x="2111426" y="213833"/>
                </a:lnTo>
                <a:lnTo>
                  <a:pt x="2116627" y="213833"/>
                </a:lnTo>
                <a:cubicBezTo>
                  <a:pt x="2126557" y="214086"/>
                  <a:pt x="2131522" y="214747"/>
                  <a:pt x="2131522" y="215816"/>
                </a:cubicBezTo>
                <a:cubicBezTo>
                  <a:pt x="2141853" y="211497"/>
                  <a:pt x="2147018" y="205605"/>
                  <a:pt x="2147018" y="198139"/>
                </a:cubicBezTo>
                <a:lnTo>
                  <a:pt x="2148580" y="194149"/>
                </a:lnTo>
                <a:lnTo>
                  <a:pt x="2145837" y="198202"/>
                </a:lnTo>
                <a:lnTo>
                  <a:pt x="2129588" y="196086"/>
                </a:lnTo>
                <a:cubicBezTo>
                  <a:pt x="2128946" y="198202"/>
                  <a:pt x="2126222" y="199260"/>
                  <a:pt x="2121415" y="199260"/>
                </a:cubicBezTo>
                <a:lnTo>
                  <a:pt x="2113887" y="199260"/>
                </a:lnTo>
                <a:lnTo>
                  <a:pt x="2110254" y="195627"/>
                </a:lnTo>
                <a:lnTo>
                  <a:pt x="2110254" y="192546"/>
                </a:lnTo>
                <a:lnTo>
                  <a:pt x="2114485" y="186571"/>
                </a:lnTo>
                <a:cubicBezTo>
                  <a:pt x="2113623" y="183834"/>
                  <a:pt x="2111508" y="182466"/>
                  <a:pt x="2108137" y="182466"/>
                </a:cubicBezTo>
                <a:cubicBezTo>
                  <a:pt x="2108137" y="172434"/>
                  <a:pt x="2102541" y="162867"/>
                  <a:pt x="2091343" y="153764"/>
                </a:cubicBezTo>
                <a:lnTo>
                  <a:pt x="2093961" y="149695"/>
                </a:lnTo>
                <a:lnTo>
                  <a:pt x="2098463" y="149695"/>
                </a:lnTo>
                <a:lnTo>
                  <a:pt x="2104421" y="150753"/>
                </a:lnTo>
                <a:lnTo>
                  <a:pt x="2110748" y="148637"/>
                </a:lnTo>
                <a:lnTo>
                  <a:pt x="2112370" y="149695"/>
                </a:lnTo>
                <a:lnTo>
                  <a:pt x="2112370" y="148791"/>
                </a:lnTo>
                <a:lnTo>
                  <a:pt x="2114485" y="144644"/>
                </a:lnTo>
                <a:cubicBezTo>
                  <a:pt x="2112743" y="144644"/>
                  <a:pt x="2111333" y="140330"/>
                  <a:pt x="2110254" y="131704"/>
                </a:cubicBezTo>
                <a:lnTo>
                  <a:pt x="2110254" y="127721"/>
                </a:lnTo>
                <a:close/>
                <a:moveTo>
                  <a:pt x="2259422" y="119281"/>
                </a:moveTo>
                <a:lnTo>
                  <a:pt x="2259422" y="121502"/>
                </a:lnTo>
                <a:lnTo>
                  <a:pt x="2259662" y="121502"/>
                </a:lnTo>
                <a:lnTo>
                  <a:pt x="2259662" y="119281"/>
                </a:lnTo>
                <a:close/>
                <a:moveTo>
                  <a:pt x="2673485" y="118619"/>
                </a:moveTo>
                <a:lnTo>
                  <a:pt x="2670248" y="119698"/>
                </a:lnTo>
                <a:lnTo>
                  <a:pt x="2670248" y="120777"/>
                </a:lnTo>
                <a:lnTo>
                  <a:pt x="2672406" y="122935"/>
                </a:lnTo>
                <a:lnTo>
                  <a:pt x="2673485" y="122935"/>
                </a:lnTo>
                <a:lnTo>
                  <a:pt x="2675643" y="120777"/>
                </a:lnTo>
                <a:close/>
                <a:moveTo>
                  <a:pt x="3216882" y="118350"/>
                </a:moveTo>
                <a:cubicBezTo>
                  <a:pt x="3221917" y="121317"/>
                  <a:pt x="3224435" y="123879"/>
                  <a:pt x="3224435" y="126037"/>
                </a:cubicBezTo>
                <a:lnTo>
                  <a:pt x="3227807" y="129274"/>
                </a:lnTo>
                <a:lnTo>
                  <a:pt x="3229965" y="122800"/>
                </a:lnTo>
                <a:close/>
                <a:moveTo>
                  <a:pt x="8660675" y="117813"/>
                </a:moveTo>
                <a:lnTo>
                  <a:pt x="8657438" y="121050"/>
                </a:lnTo>
                <a:lnTo>
                  <a:pt x="8657438" y="124287"/>
                </a:lnTo>
                <a:lnTo>
                  <a:pt x="8659596" y="124287"/>
                </a:lnTo>
                <a:lnTo>
                  <a:pt x="8662833" y="121050"/>
                </a:lnTo>
                <a:lnTo>
                  <a:pt x="8662833" y="117813"/>
                </a:lnTo>
                <a:close/>
                <a:moveTo>
                  <a:pt x="9264273" y="117697"/>
                </a:moveTo>
                <a:lnTo>
                  <a:pt x="9262688" y="118199"/>
                </a:lnTo>
                <a:lnTo>
                  <a:pt x="9262688" y="120977"/>
                </a:lnTo>
                <a:lnTo>
                  <a:pt x="9264913" y="120977"/>
                </a:lnTo>
                <a:close/>
                <a:moveTo>
                  <a:pt x="2175135" y="117165"/>
                </a:moveTo>
                <a:lnTo>
                  <a:pt x="2175449" y="119386"/>
                </a:lnTo>
                <a:lnTo>
                  <a:pt x="2178864" y="119386"/>
                </a:lnTo>
                <a:lnTo>
                  <a:pt x="2178864" y="117165"/>
                </a:lnTo>
                <a:close/>
                <a:moveTo>
                  <a:pt x="8200358" y="117138"/>
                </a:moveTo>
                <a:lnTo>
                  <a:pt x="8200358" y="119296"/>
                </a:lnTo>
                <a:lnTo>
                  <a:pt x="8202516" y="119296"/>
                </a:lnTo>
                <a:close/>
                <a:moveTo>
                  <a:pt x="197862" y="116865"/>
                </a:moveTo>
                <a:lnTo>
                  <a:pt x="195839" y="118888"/>
                </a:lnTo>
                <a:lnTo>
                  <a:pt x="195839" y="120911"/>
                </a:lnTo>
                <a:lnTo>
                  <a:pt x="201908" y="120911"/>
                </a:lnTo>
                <a:lnTo>
                  <a:pt x="201908" y="118888"/>
                </a:lnTo>
                <a:lnTo>
                  <a:pt x="199885" y="116865"/>
                </a:lnTo>
                <a:close/>
                <a:moveTo>
                  <a:pt x="4686848" y="116597"/>
                </a:moveTo>
                <a:lnTo>
                  <a:pt x="4683611" y="119699"/>
                </a:lnTo>
                <a:lnTo>
                  <a:pt x="4683611" y="120778"/>
                </a:lnTo>
                <a:lnTo>
                  <a:pt x="4687927" y="121857"/>
                </a:lnTo>
                <a:lnTo>
                  <a:pt x="4687927" y="120778"/>
                </a:lnTo>
                <a:close/>
                <a:moveTo>
                  <a:pt x="5772214" y="116463"/>
                </a:moveTo>
                <a:lnTo>
                  <a:pt x="5767898" y="118621"/>
                </a:lnTo>
                <a:lnTo>
                  <a:pt x="5767898" y="119699"/>
                </a:lnTo>
                <a:lnTo>
                  <a:pt x="5773293" y="119699"/>
                </a:lnTo>
                <a:lnTo>
                  <a:pt x="5774372" y="116463"/>
                </a:lnTo>
                <a:close/>
                <a:moveTo>
                  <a:pt x="1537810" y="116326"/>
                </a:moveTo>
                <a:lnTo>
                  <a:pt x="1539023" y="116326"/>
                </a:lnTo>
                <a:cubicBezTo>
                  <a:pt x="1544149" y="119653"/>
                  <a:pt x="1546712" y="123339"/>
                  <a:pt x="1546712" y="127386"/>
                </a:cubicBezTo>
                <a:lnTo>
                  <a:pt x="1545633" y="128465"/>
                </a:lnTo>
                <a:lnTo>
                  <a:pt x="1544418" y="128465"/>
                </a:lnTo>
                <a:lnTo>
                  <a:pt x="1537810" y="125093"/>
                </a:lnTo>
                <a:lnTo>
                  <a:pt x="1532415" y="126307"/>
                </a:lnTo>
                <a:lnTo>
                  <a:pt x="1529043" y="121856"/>
                </a:lnTo>
                <a:cubicBezTo>
                  <a:pt x="1530841" y="118169"/>
                  <a:pt x="1533763" y="116326"/>
                  <a:pt x="1537810" y="116326"/>
                </a:cubicBezTo>
                <a:close/>
                <a:moveTo>
                  <a:pt x="3157132" y="116191"/>
                </a:moveTo>
                <a:lnTo>
                  <a:pt x="3157132" y="118350"/>
                </a:lnTo>
                <a:lnTo>
                  <a:pt x="3163606" y="118350"/>
                </a:lnTo>
                <a:lnTo>
                  <a:pt x="3161448" y="116191"/>
                </a:lnTo>
                <a:close/>
                <a:moveTo>
                  <a:pt x="8686571" y="114576"/>
                </a:moveTo>
                <a:lnTo>
                  <a:pt x="8684413" y="116734"/>
                </a:lnTo>
                <a:lnTo>
                  <a:pt x="8685492" y="117813"/>
                </a:lnTo>
                <a:lnTo>
                  <a:pt x="8686571" y="117813"/>
                </a:lnTo>
                <a:close/>
                <a:moveTo>
                  <a:pt x="3751649" y="113764"/>
                </a:moveTo>
                <a:lnTo>
                  <a:pt x="3748412" y="117001"/>
                </a:lnTo>
                <a:lnTo>
                  <a:pt x="3748412" y="120238"/>
                </a:lnTo>
                <a:lnTo>
                  <a:pt x="3750570" y="120238"/>
                </a:lnTo>
                <a:lnTo>
                  <a:pt x="3754886" y="118080"/>
                </a:lnTo>
                <a:lnTo>
                  <a:pt x="3754886" y="113764"/>
                </a:lnTo>
                <a:close/>
                <a:moveTo>
                  <a:pt x="7122410" y="112147"/>
                </a:moveTo>
                <a:lnTo>
                  <a:pt x="7119173" y="113226"/>
                </a:lnTo>
                <a:lnTo>
                  <a:pt x="7119173" y="117542"/>
                </a:lnTo>
                <a:lnTo>
                  <a:pt x="7121331" y="119700"/>
                </a:lnTo>
                <a:lnTo>
                  <a:pt x="7123624" y="119700"/>
                </a:lnTo>
                <a:lnTo>
                  <a:pt x="7124703" y="114305"/>
                </a:lnTo>
                <a:close/>
                <a:moveTo>
                  <a:pt x="2684275" y="112145"/>
                </a:moveTo>
                <a:lnTo>
                  <a:pt x="2684275" y="114303"/>
                </a:lnTo>
                <a:lnTo>
                  <a:pt x="2686432" y="114303"/>
                </a:lnTo>
                <a:close/>
                <a:moveTo>
                  <a:pt x="6742489" y="112116"/>
                </a:moveTo>
                <a:cubicBezTo>
                  <a:pt x="6737918" y="112116"/>
                  <a:pt x="6735633" y="118446"/>
                  <a:pt x="6735633" y="131106"/>
                </a:cubicBezTo>
                <a:lnTo>
                  <a:pt x="6735633" y="134280"/>
                </a:lnTo>
                <a:cubicBezTo>
                  <a:pt x="6735633" y="134084"/>
                  <a:pt x="6737328" y="134552"/>
                  <a:pt x="6740718" y="135681"/>
                </a:cubicBezTo>
                <a:cubicBezTo>
                  <a:pt x="6745103" y="135681"/>
                  <a:pt x="6747295" y="131616"/>
                  <a:pt x="6747295" y="123487"/>
                </a:cubicBezTo>
                <a:cubicBezTo>
                  <a:pt x="6745677" y="123487"/>
                  <a:pt x="6744075" y="119697"/>
                  <a:pt x="6742489" y="112116"/>
                </a:cubicBezTo>
                <a:close/>
                <a:moveTo>
                  <a:pt x="6573001" y="111877"/>
                </a:moveTo>
                <a:lnTo>
                  <a:pt x="6573241" y="111877"/>
                </a:lnTo>
                <a:lnTo>
                  <a:pt x="6573241" y="112116"/>
                </a:lnTo>
                <a:lnTo>
                  <a:pt x="6573001" y="112116"/>
                </a:lnTo>
                <a:close/>
                <a:moveTo>
                  <a:pt x="6719336" y="111604"/>
                </a:moveTo>
                <a:lnTo>
                  <a:pt x="6708850" y="117273"/>
                </a:lnTo>
                <a:lnTo>
                  <a:pt x="6703480" y="116933"/>
                </a:lnTo>
                <a:lnTo>
                  <a:pt x="6704424" y="120790"/>
                </a:lnTo>
                <a:lnTo>
                  <a:pt x="6704424" y="121133"/>
                </a:lnTo>
                <a:lnTo>
                  <a:pt x="6709014" y="121133"/>
                </a:lnTo>
                <a:cubicBezTo>
                  <a:pt x="6714921" y="114963"/>
                  <a:pt x="6718380" y="111877"/>
                  <a:pt x="6719393" y="111877"/>
                </a:cubicBezTo>
                <a:close/>
                <a:moveTo>
                  <a:pt x="1096781" y="111470"/>
                </a:moveTo>
                <a:lnTo>
                  <a:pt x="1084643" y="121181"/>
                </a:lnTo>
                <a:lnTo>
                  <a:pt x="1084643" y="122260"/>
                </a:lnTo>
                <a:lnTo>
                  <a:pt x="1092329" y="123339"/>
                </a:lnTo>
                <a:cubicBezTo>
                  <a:pt x="1096017" y="119203"/>
                  <a:pt x="1097859" y="115246"/>
                  <a:pt x="1097859" y="111470"/>
                </a:cubicBezTo>
                <a:close/>
                <a:moveTo>
                  <a:pt x="2082195" y="110817"/>
                </a:moveTo>
                <a:lnTo>
                  <a:pt x="2078781" y="114096"/>
                </a:lnTo>
                <a:lnTo>
                  <a:pt x="2082195" y="114096"/>
                </a:lnTo>
                <a:close/>
                <a:moveTo>
                  <a:pt x="4186341" y="110527"/>
                </a:moveTo>
                <a:lnTo>
                  <a:pt x="4184800" y="111680"/>
                </a:lnTo>
                <a:cubicBezTo>
                  <a:pt x="4185382" y="112868"/>
                  <a:pt x="4186484" y="113463"/>
                  <a:pt x="4188104" y="113463"/>
                </a:cubicBezTo>
                <a:lnTo>
                  <a:pt x="4188661" y="112906"/>
                </a:lnTo>
                <a:lnTo>
                  <a:pt x="4188661" y="111436"/>
                </a:lnTo>
                <a:cubicBezTo>
                  <a:pt x="4188450" y="110830"/>
                  <a:pt x="4187677" y="110527"/>
                  <a:pt x="4186341" y="110527"/>
                </a:cubicBezTo>
                <a:close/>
                <a:moveTo>
                  <a:pt x="2595797" y="109987"/>
                </a:moveTo>
                <a:lnTo>
                  <a:pt x="2593638" y="112145"/>
                </a:lnTo>
                <a:lnTo>
                  <a:pt x="2593638" y="113224"/>
                </a:lnTo>
                <a:lnTo>
                  <a:pt x="2595797" y="113224"/>
                </a:lnTo>
                <a:close/>
                <a:moveTo>
                  <a:pt x="698777" y="109177"/>
                </a:moveTo>
                <a:lnTo>
                  <a:pt x="707409" y="109177"/>
                </a:lnTo>
                <a:cubicBezTo>
                  <a:pt x="708847" y="109177"/>
                  <a:pt x="709567" y="110930"/>
                  <a:pt x="709567" y="114437"/>
                </a:cubicBezTo>
                <a:cubicBezTo>
                  <a:pt x="712534" y="117584"/>
                  <a:pt x="717255" y="120012"/>
                  <a:pt x="723729" y="121720"/>
                </a:cubicBezTo>
                <a:lnTo>
                  <a:pt x="726966" y="125227"/>
                </a:lnTo>
                <a:lnTo>
                  <a:pt x="725887" y="130218"/>
                </a:lnTo>
                <a:lnTo>
                  <a:pt x="726966" y="131027"/>
                </a:lnTo>
                <a:lnTo>
                  <a:pt x="728045" y="131027"/>
                </a:lnTo>
                <a:lnTo>
                  <a:pt x="730203" y="125227"/>
                </a:lnTo>
                <a:cubicBezTo>
                  <a:pt x="732630" y="125227"/>
                  <a:pt x="736631" y="128644"/>
                  <a:pt x="742207" y="135478"/>
                </a:cubicBezTo>
                <a:lnTo>
                  <a:pt x="742207" y="137366"/>
                </a:lnTo>
                <a:lnTo>
                  <a:pt x="734654" y="141817"/>
                </a:lnTo>
                <a:lnTo>
                  <a:pt x="730203" y="141817"/>
                </a:lnTo>
                <a:lnTo>
                  <a:pt x="726966" y="140064"/>
                </a:lnTo>
                <a:lnTo>
                  <a:pt x="717255" y="140064"/>
                </a:lnTo>
                <a:lnTo>
                  <a:pt x="710646" y="138175"/>
                </a:lnTo>
                <a:lnTo>
                  <a:pt x="699856" y="139119"/>
                </a:lnTo>
                <a:cubicBezTo>
                  <a:pt x="699856" y="137501"/>
                  <a:pt x="698057" y="136017"/>
                  <a:pt x="694461" y="134668"/>
                </a:cubicBezTo>
                <a:lnTo>
                  <a:pt x="688931" y="139119"/>
                </a:lnTo>
                <a:lnTo>
                  <a:pt x="683536" y="138175"/>
                </a:lnTo>
                <a:lnTo>
                  <a:pt x="671667" y="140873"/>
                </a:lnTo>
                <a:lnTo>
                  <a:pt x="654268" y="136422"/>
                </a:lnTo>
                <a:lnTo>
                  <a:pt x="644422" y="139119"/>
                </a:lnTo>
                <a:lnTo>
                  <a:pt x="635790" y="139119"/>
                </a:lnTo>
                <a:cubicBezTo>
                  <a:pt x="630215" y="139119"/>
                  <a:pt x="626933" y="137906"/>
                  <a:pt x="625944" y="135478"/>
                </a:cubicBezTo>
                <a:cubicBezTo>
                  <a:pt x="625944" y="133859"/>
                  <a:pt x="635025" y="132106"/>
                  <a:pt x="653189" y="130218"/>
                </a:cubicBezTo>
                <a:lnTo>
                  <a:pt x="663979" y="133724"/>
                </a:lnTo>
                <a:cubicBezTo>
                  <a:pt x="671802" y="133724"/>
                  <a:pt x="678680" y="129723"/>
                  <a:pt x="684615" y="121720"/>
                </a:cubicBezTo>
                <a:close/>
                <a:moveTo>
                  <a:pt x="6569827" y="107778"/>
                </a:moveTo>
                <a:lnTo>
                  <a:pt x="6569827" y="112116"/>
                </a:lnTo>
                <a:lnTo>
                  <a:pt x="6573001" y="112116"/>
                </a:lnTo>
                <a:lnTo>
                  <a:pt x="6573001" y="115156"/>
                </a:lnTo>
                <a:lnTo>
                  <a:pt x="6577473" y="115156"/>
                </a:lnTo>
                <a:lnTo>
                  <a:pt x="6577473" y="111877"/>
                </a:lnTo>
                <a:lnTo>
                  <a:pt x="6573241" y="111877"/>
                </a:lnTo>
                <a:lnTo>
                  <a:pt x="6573241" y="107778"/>
                </a:lnTo>
                <a:close/>
                <a:moveTo>
                  <a:pt x="3146207" y="107559"/>
                </a:moveTo>
                <a:lnTo>
                  <a:pt x="3146207" y="108638"/>
                </a:lnTo>
                <a:lnTo>
                  <a:pt x="3148365" y="108638"/>
                </a:lnTo>
                <a:lnTo>
                  <a:pt x="3148365" y="107559"/>
                </a:lnTo>
                <a:close/>
                <a:moveTo>
                  <a:pt x="3639837" y="107020"/>
                </a:moveTo>
                <a:cubicBezTo>
                  <a:pt x="3636331" y="109178"/>
                  <a:pt x="3632059" y="110617"/>
                  <a:pt x="3627024" y="111336"/>
                </a:cubicBezTo>
                <a:lnTo>
                  <a:pt x="3627024" y="113494"/>
                </a:lnTo>
                <a:lnTo>
                  <a:pt x="3630261" y="116596"/>
                </a:lnTo>
                <a:cubicBezTo>
                  <a:pt x="3632778" y="116596"/>
                  <a:pt x="3635611" y="115203"/>
                  <a:pt x="3638758" y="112415"/>
                </a:cubicBezTo>
                <a:lnTo>
                  <a:pt x="3644153" y="112415"/>
                </a:lnTo>
                <a:lnTo>
                  <a:pt x="3644153" y="110257"/>
                </a:lnTo>
                <a:cubicBezTo>
                  <a:pt x="3644153" y="108459"/>
                  <a:pt x="3642714" y="107380"/>
                  <a:pt x="3639837" y="107020"/>
                </a:cubicBezTo>
                <a:close/>
                <a:moveTo>
                  <a:pt x="67303" y="106614"/>
                </a:moveTo>
                <a:lnTo>
                  <a:pt x="66224" y="110660"/>
                </a:lnTo>
                <a:lnTo>
                  <a:pt x="67303" y="111739"/>
                </a:lnTo>
                <a:lnTo>
                  <a:pt x="69326" y="111739"/>
                </a:lnTo>
                <a:lnTo>
                  <a:pt x="71349" y="109716"/>
                </a:lnTo>
                <a:lnTo>
                  <a:pt x="71349" y="108637"/>
                </a:lnTo>
                <a:lnTo>
                  <a:pt x="69326" y="106614"/>
                </a:lnTo>
                <a:close/>
                <a:moveTo>
                  <a:pt x="3138519" y="106480"/>
                </a:moveTo>
                <a:lnTo>
                  <a:pt x="3138519" y="107559"/>
                </a:lnTo>
                <a:lnTo>
                  <a:pt x="3145128" y="107559"/>
                </a:lnTo>
                <a:lnTo>
                  <a:pt x="3145128" y="106480"/>
                </a:lnTo>
                <a:close/>
                <a:moveTo>
                  <a:pt x="1632627" y="106480"/>
                </a:moveTo>
                <a:lnTo>
                  <a:pt x="1632627" y="107559"/>
                </a:lnTo>
                <a:lnTo>
                  <a:pt x="1634784" y="107559"/>
                </a:lnTo>
                <a:lnTo>
                  <a:pt x="1634784" y="106480"/>
                </a:lnTo>
                <a:close/>
                <a:moveTo>
                  <a:pt x="5608880" y="105672"/>
                </a:moveTo>
                <a:lnTo>
                  <a:pt x="5608880" y="109988"/>
                </a:lnTo>
                <a:lnTo>
                  <a:pt x="5614275" y="108909"/>
                </a:lnTo>
                <a:lnTo>
                  <a:pt x="5614275" y="105672"/>
                </a:lnTo>
                <a:close/>
                <a:moveTo>
                  <a:pt x="2688591" y="105671"/>
                </a:moveTo>
                <a:lnTo>
                  <a:pt x="2688591" y="106750"/>
                </a:lnTo>
                <a:lnTo>
                  <a:pt x="2697223" y="106750"/>
                </a:lnTo>
                <a:lnTo>
                  <a:pt x="2697223" y="105671"/>
                </a:lnTo>
                <a:close/>
                <a:moveTo>
                  <a:pt x="3773094" y="105267"/>
                </a:moveTo>
                <a:lnTo>
                  <a:pt x="3773094" y="107425"/>
                </a:lnTo>
                <a:lnTo>
                  <a:pt x="3775252" y="105267"/>
                </a:lnTo>
                <a:close/>
                <a:moveTo>
                  <a:pt x="9258842" y="104975"/>
                </a:moveTo>
                <a:lnTo>
                  <a:pt x="9257508" y="107729"/>
                </a:lnTo>
                <a:lnTo>
                  <a:pt x="9261664" y="111349"/>
                </a:lnTo>
                <a:lnTo>
                  <a:pt x="9264804" y="106713"/>
                </a:lnTo>
                <a:lnTo>
                  <a:pt x="9264804" y="105451"/>
                </a:lnTo>
                <a:cubicBezTo>
                  <a:pt x="9264804" y="105133"/>
                  <a:pt x="9262816" y="104975"/>
                  <a:pt x="9258842" y="104975"/>
                </a:cubicBezTo>
                <a:close/>
                <a:moveTo>
                  <a:pt x="6721509" y="104605"/>
                </a:moveTo>
                <a:lnTo>
                  <a:pt x="6721509" y="108942"/>
                </a:lnTo>
                <a:lnTo>
                  <a:pt x="6724923" y="108942"/>
                </a:lnTo>
                <a:lnTo>
                  <a:pt x="6724923" y="104605"/>
                </a:lnTo>
                <a:close/>
                <a:moveTo>
                  <a:pt x="9195678" y="103917"/>
                </a:moveTo>
                <a:lnTo>
                  <a:pt x="9187451" y="110397"/>
                </a:lnTo>
                <a:lnTo>
                  <a:pt x="9178707" y="110397"/>
                </a:lnTo>
                <a:lnTo>
                  <a:pt x="9166933" y="108148"/>
                </a:lnTo>
                <a:lnTo>
                  <a:pt x="9157198" y="108148"/>
                </a:lnTo>
                <a:lnTo>
                  <a:pt x="9148661" y="110397"/>
                </a:lnTo>
                <a:lnTo>
                  <a:pt x="9145232" y="108148"/>
                </a:lnTo>
                <a:lnTo>
                  <a:pt x="9125496" y="110397"/>
                </a:lnTo>
                <a:lnTo>
                  <a:pt x="9124339" y="109206"/>
                </a:lnTo>
                <a:lnTo>
                  <a:pt x="9124339" y="111455"/>
                </a:lnTo>
                <a:lnTo>
                  <a:pt x="9123281" y="111455"/>
                </a:lnTo>
                <a:lnTo>
                  <a:pt x="9125397" y="117600"/>
                </a:lnTo>
                <a:lnTo>
                  <a:pt x="9122224" y="123164"/>
                </a:lnTo>
                <a:lnTo>
                  <a:pt x="9122224" y="123364"/>
                </a:lnTo>
                <a:lnTo>
                  <a:pt x="9143749" y="126293"/>
                </a:lnTo>
                <a:lnTo>
                  <a:pt x="9153900" y="124178"/>
                </a:lnTo>
                <a:lnTo>
                  <a:pt x="9157160" y="126523"/>
                </a:lnTo>
                <a:lnTo>
                  <a:pt x="9157160" y="126293"/>
                </a:lnTo>
                <a:lnTo>
                  <a:pt x="9174054" y="126293"/>
                </a:lnTo>
                <a:lnTo>
                  <a:pt x="9180077" y="128410"/>
                </a:lnTo>
                <a:lnTo>
                  <a:pt x="9182953" y="124178"/>
                </a:lnTo>
                <a:lnTo>
                  <a:pt x="9185381" y="124178"/>
                </a:lnTo>
                <a:cubicBezTo>
                  <a:pt x="9187941" y="124178"/>
                  <a:pt x="9191860" y="126293"/>
                  <a:pt x="9197138" y="130525"/>
                </a:cubicBezTo>
                <a:cubicBezTo>
                  <a:pt x="9199267" y="128477"/>
                  <a:pt x="9205244" y="127105"/>
                  <a:pt x="9215070" y="126410"/>
                </a:cubicBezTo>
                <a:lnTo>
                  <a:pt x="9217302" y="124178"/>
                </a:lnTo>
                <a:lnTo>
                  <a:pt x="9224921" y="124178"/>
                </a:lnTo>
                <a:lnTo>
                  <a:pt x="9225979" y="125235"/>
                </a:lnTo>
                <a:cubicBezTo>
                  <a:pt x="9226094" y="125235"/>
                  <a:pt x="9229669" y="120169"/>
                  <a:pt x="9236703" y="110035"/>
                </a:cubicBezTo>
                <a:lnTo>
                  <a:pt x="9240221" y="107090"/>
                </a:lnTo>
                <a:lnTo>
                  <a:pt x="9236524" y="107090"/>
                </a:lnTo>
                <a:lnTo>
                  <a:pt x="9232292" y="110397"/>
                </a:lnTo>
                <a:cubicBezTo>
                  <a:pt x="9223497" y="110397"/>
                  <a:pt x="9211293" y="108237"/>
                  <a:pt x="9195678" y="103917"/>
                </a:cubicBezTo>
                <a:close/>
                <a:moveTo>
                  <a:pt x="6725872" y="103547"/>
                </a:moveTo>
                <a:lnTo>
                  <a:pt x="6725872" y="107884"/>
                </a:lnTo>
                <a:lnTo>
                  <a:pt x="6728097" y="107884"/>
                </a:lnTo>
                <a:lnTo>
                  <a:pt x="6728097" y="103547"/>
                </a:lnTo>
                <a:close/>
                <a:moveTo>
                  <a:pt x="3203799" y="103108"/>
                </a:moveTo>
                <a:lnTo>
                  <a:pt x="3199483" y="106480"/>
                </a:lnTo>
                <a:lnTo>
                  <a:pt x="3199483" y="107559"/>
                </a:lnTo>
                <a:lnTo>
                  <a:pt x="3203799" y="111875"/>
                </a:lnTo>
                <a:lnTo>
                  <a:pt x="3209194" y="111875"/>
                </a:lnTo>
                <a:lnTo>
                  <a:pt x="3209194" y="107559"/>
                </a:lnTo>
                <a:close/>
                <a:moveTo>
                  <a:pt x="6696888" y="102489"/>
                </a:moveTo>
                <a:cubicBezTo>
                  <a:pt x="6695114" y="102489"/>
                  <a:pt x="6694372" y="102567"/>
                  <a:pt x="6694663" y="102725"/>
                </a:cubicBezTo>
                <a:lnTo>
                  <a:pt x="6696888" y="102725"/>
                </a:lnTo>
                <a:close/>
                <a:moveTo>
                  <a:pt x="6564407" y="102489"/>
                </a:moveTo>
                <a:lnTo>
                  <a:pt x="6564407" y="102571"/>
                </a:lnTo>
                <a:lnTo>
                  <a:pt x="6564584" y="102489"/>
                </a:lnTo>
                <a:close/>
                <a:moveTo>
                  <a:pt x="2134456" y="102487"/>
                </a:moveTo>
                <a:lnTo>
                  <a:pt x="2134456" y="106824"/>
                </a:lnTo>
                <a:lnTo>
                  <a:pt x="2137870" y="106824"/>
                </a:lnTo>
                <a:lnTo>
                  <a:pt x="2137870" y="102487"/>
                </a:lnTo>
                <a:close/>
                <a:moveTo>
                  <a:pt x="4174268" y="101130"/>
                </a:moveTo>
                <a:lnTo>
                  <a:pt x="4173295" y="106877"/>
                </a:lnTo>
                <a:lnTo>
                  <a:pt x="4173295" y="108215"/>
                </a:lnTo>
                <a:cubicBezTo>
                  <a:pt x="4174580" y="110303"/>
                  <a:pt x="4175603" y="111347"/>
                  <a:pt x="4176366" y="111347"/>
                </a:cubicBezTo>
                <a:lnTo>
                  <a:pt x="4177155" y="110089"/>
                </a:lnTo>
                <a:cubicBezTo>
                  <a:pt x="4177155" y="107272"/>
                  <a:pt x="4176838" y="105029"/>
                  <a:pt x="4176205" y="103361"/>
                </a:cubicBezTo>
                <a:close/>
                <a:moveTo>
                  <a:pt x="8135483" y="100818"/>
                </a:moveTo>
                <a:lnTo>
                  <a:pt x="8132246" y="101897"/>
                </a:lnTo>
                <a:lnTo>
                  <a:pt x="8133325" y="109585"/>
                </a:lnTo>
                <a:lnTo>
                  <a:pt x="8129009" y="118218"/>
                </a:lnTo>
                <a:cubicBezTo>
                  <a:pt x="8129009" y="121095"/>
                  <a:pt x="8130808" y="122534"/>
                  <a:pt x="8134404" y="122534"/>
                </a:cubicBezTo>
                <a:lnTo>
                  <a:pt x="8136562" y="124692"/>
                </a:lnTo>
                <a:cubicBezTo>
                  <a:pt x="8148162" y="124152"/>
                  <a:pt x="8153961" y="120915"/>
                  <a:pt x="8153961" y="114980"/>
                </a:cubicBezTo>
                <a:lnTo>
                  <a:pt x="8157198" y="110664"/>
                </a:lnTo>
                <a:lnTo>
                  <a:pt x="8158277" y="109585"/>
                </a:lnTo>
                <a:lnTo>
                  <a:pt x="8159356" y="109585"/>
                </a:lnTo>
                <a:cubicBezTo>
                  <a:pt x="8168708" y="109585"/>
                  <a:pt x="8173383" y="112103"/>
                  <a:pt x="8173383" y="117138"/>
                </a:cubicBezTo>
                <a:lnTo>
                  <a:pt x="8172304" y="118218"/>
                </a:lnTo>
                <a:cubicBezTo>
                  <a:pt x="8178958" y="123253"/>
                  <a:pt x="8184713" y="125770"/>
                  <a:pt x="8189568" y="125770"/>
                </a:cubicBezTo>
                <a:cubicBezTo>
                  <a:pt x="8192086" y="125231"/>
                  <a:pt x="8194244" y="123073"/>
                  <a:pt x="8196042" y="119296"/>
                </a:cubicBezTo>
                <a:lnTo>
                  <a:pt x="8196042" y="117138"/>
                </a:lnTo>
                <a:lnTo>
                  <a:pt x="8193884" y="113901"/>
                </a:lnTo>
                <a:cubicBezTo>
                  <a:pt x="8193884" y="111563"/>
                  <a:pt x="8196402" y="110125"/>
                  <a:pt x="8201437" y="109585"/>
                </a:cubicBezTo>
                <a:lnTo>
                  <a:pt x="8201437" y="107427"/>
                </a:lnTo>
                <a:cubicBezTo>
                  <a:pt x="8201437" y="105359"/>
                  <a:pt x="8197481" y="103875"/>
                  <a:pt x="8189568" y="102976"/>
                </a:cubicBezTo>
                <a:cubicBezTo>
                  <a:pt x="8189568" y="104415"/>
                  <a:pt x="8188489" y="105134"/>
                  <a:pt x="8186331" y="105134"/>
                </a:cubicBezTo>
                <a:cubicBezTo>
                  <a:pt x="8184893" y="103875"/>
                  <a:pt x="8178778" y="102797"/>
                  <a:pt x="8167988" y="101897"/>
                </a:cubicBezTo>
                <a:lnTo>
                  <a:pt x="8166909" y="100818"/>
                </a:lnTo>
                <a:lnTo>
                  <a:pt x="8165830" y="100818"/>
                </a:lnTo>
                <a:lnTo>
                  <a:pt x="8163672" y="102976"/>
                </a:lnTo>
                <a:lnTo>
                  <a:pt x="8156119" y="102976"/>
                </a:lnTo>
                <a:lnTo>
                  <a:pt x="8150589" y="101897"/>
                </a:lnTo>
                <a:lnTo>
                  <a:pt x="8144115" y="102976"/>
                </a:lnTo>
                <a:lnTo>
                  <a:pt x="8141957" y="102976"/>
                </a:lnTo>
                <a:close/>
                <a:moveTo>
                  <a:pt x="4676058" y="100412"/>
                </a:moveTo>
                <a:lnTo>
                  <a:pt x="4673900" y="102570"/>
                </a:lnTo>
                <a:lnTo>
                  <a:pt x="4673900" y="104728"/>
                </a:lnTo>
                <a:lnTo>
                  <a:pt x="4676058" y="106886"/>
                </a:lnTo>
                <a:lnTo>
                  <a:pt x="4678216" y="104728"/>
                </a:lnTo>
                <a:lnTo>
                  <a:pt x="4678216" y="102570"/>
                </a:lnTo>
                <a:close/>
                <a:moveTo>
                  <a:pt x="210271" y="99331"/>
                </a:moveTo>
                <a:lnTo>
                  <a:pt x="210271" y="101489"/>
                </a:lnTo>
                <a:lnTo>
                  <a:pt x="212429" y="103512"/>
                </a:lnTo>
                <a:lnTo>
                  <a:pt x="214452" y="101489"/>
                </a:lnTo>
                <a:lnTo>
                  <a:pt x="212429" y="99331"/>
                </a:lnTo>
                <a:close/>
                <a:moveTo>
                  <a:pt x="7726555" y="98930"/>
                </a:moveTo>
                <a:cubicBezTo>
                  <a:pt x="7723768" y="99649"/>
                  <a:pt x="7721564" y="102167"/>
                  <a:pt x="7719946" y="106483"/>
                </a:cubicBezTo>
                <a:lnTo>
                  <a:pt x="7723183" y="114171"/>
                </a:lnTo>
                <a:lnTo>
                  <a:pt x="7723183" y="116329"/>
                </a:lnTo>
                <a:lnTo>
                  <a:pt x="7719946" y="120645"/>
                </a:lnTo>
                <a:lnTo>
                  <a:pt x="7719946" y="122803"/>
                </a:lnTo>
                <a:lnTo>
                  <a:pt x="7722104" y="122803"/>
                </a:lnTo>
                <a:lnTo>
                  <a:pt x="7725476" y="119566"/>
                </a:lnTo>
                <a:lnTo>
                  <a:pt x="7725476" y="118487"/>
                </a:lnTo>
                <a:lnTo>
                  <a:pt x="7724262" y="114171"/>
                </a:lnTo>
                <a:cubicBezTo>
                  <a:pt x="7727229" y="109765"/>
                  <a:pt x="7728713" y="106483"/>
                  <a:pt x="7728713" y="104325"/>
                </a:cubicBezTo>
                <a:lnTo>
                  <a:pt x="7728713" y="100009"/>
                </a:lnTo>
                <a:lnTo>
                  <a:pt x="7726555" y="100009"/>
                </a:lnTo>
                <a:close/>
                <a:moveTo>
                  <a:pt x="3743017" y="98793"/>
                </a:moveTo>
                <a:lnTo>
                  <a:pt x="3739780" y="102030"/>
                </a:lnTo>
                <a:cubicBezTo>
                  <a:pt x="3739780" y="103468"/>
                  <a:pt x="3740859" y="104188"/>
                  <a:pt x="3743017" y="104188"/>
                </a:cubicBezTo>
                <a:lnTo>
                  <a:pt x="3746254" y="103109"/>
                </a:lnTo>
                <a:lnTo>
                  <a:pt x="3746254" y="100951"/>
                </a:lnTo>
                <a:lnTo>
                  <a:pt x="3744096" y="98793"/>
                </a:lnTo>
                <a:close/>
                <a:moveTo>
                  <a:pt x="5076135" y="98523"/>
                </a:moveTo>
                <a:lnTo>
                  <a:pt x="5074112" y="100681"/>
                </a:lnTo>
                <a:lnTo>
                  <a:pt x="5074112" y="103919"/>
                </a:lnTo>
                <a:lnTo>
                  <a:pt x="5075191" y="103919"/>
                </a:lnTo>
                <a:lnTo>
                  <a:pt x="5078293" y="100681"/>
                </a:lnTo>
                <a:close/>
                <a:moveTo>
                  <a:pt x="8684413" y="98391"/>
                </a:moveTo>
                <a:lnTo>
                  <a:pt x="8683334" y="105944"/>
                </a:lnTo>
                <a:lnTo>
                  <a:pt x="8683334" y="107023"/>
                </a:lnTo>
                <a:lnTo>
                  <a:pt x="8685492" y="107023"/>
                </a:lnTo>
                <a:lnTo>
                  <a:pt x="8685492" y="98391"/>
                </a:lnTo>
                <a:close/>
                <a:moveTo>
                  <a:pt x="2608745" y="98118"/>
                </a:moveTo>
                <a:lnTo>
                  <a:pt x="2606587" y="101355"/>
                </a:lnTo>
                <a:lnTo>
                  <a:pt x="2606587" y="103513"/>
                </a:lnTo>
                <a:cubicBezTo>
                  <a:pt x="2608563" y="108548"/>
                  <a:pt x="2616117" y="114663"/>
                  <a:pt x="2629246" y="121856"/>
                </a:cubicBezTo>
                <a:lnTo>
                  <a:pt x="2651905" y="147752"/>
                </a:lnTo>
                <a:lnTo>
                  <a:pt x="2655142" y="146673"/>
                </a:lnTo>
                <a:lnTo>
                  <a:pt x="2655142" y="140199"/>
                </a:lnTo>
                <a:lnTo>
                  <a:pt x="2651905" y="133725"/>
                </a:lnTo>
                <a:lnTo>
                  <a:pt x="2652983" y="128330"/>
                </a:lnTo>
                <a:lnTo>
                  <a:pt x="2651905" y="113224"/>
                </a:lnTo>
                <a:lnTo>
                  <a:pt x="2651905" y="108908"/>
                </a:lnTo>
                <a:lnTo>
                  <a:pt x="2654062" y="101355"/>
                </a:lnTo>
                <a:lnTo>
                  <a:pt x="2652983" y="100276"/>
                </a:lnTo>
                <a:lnTo>
                  <a:pt x="2651905" y="100276"/>
                </a:lnTo>
                <a:lnTo>
                  <a:pt x="2634641" y="104592"/>
                </a:lnTo>
                <a:lnTo>
                  <a:pt x="2630324" y="104592"/>
                </a:lnTo>
                <a:lnTo>
                  <a:pt x="2627088" y="102434"/>
                </a:lnTo>
                <a:lnTo>
                  <a:pt x="2620613" y="103513"/>
                </a:lnTo>
                <a:cubicBezTo>
                  <a:pt x="2615218" y="99916"/>
                  <a:pt x="2611262" y="98118"/>
                  <a:pt x="2608745" y="98118"/>
                </a:cubicBezTo>
                <a:close/>
                <a:moveTo>
                  <a:pt x="3254917" y="97714"/>
                </a:moveTo>
                <a:lnTo>
                  <a:pt x="3254917" y="100950"/>
                </a:lnTo>
                <a:lnTo>
                  <a:pt x="3255996" y="100950"/>
                </a:lnTo>
                <a:lnTo>
                  <a:pt x="3258154" y="98792"/>
                </a:lnTo>
                <a:lnTo>
                  <a:pt x="3257075" y="97714"/>
                </a:lnTo>
                <a:close/>
                <a:moveTo>
                  <a:pt x="3235360" y="97714"/>
                </a:moveTo>
                <a:lnTo>
                  <a:pt x="3236439" y="97714"/>
                </a:lnTo>
                <a:lnTo>
                  <a:pt x="3238597" y="99871"/>
                </a:lnTo>
                <a:lnTo>
                  <a:pt x="3237518" y="100950"/>
                </a:lnTo>
                <a:lnTo>
                  <a:pt x="3236439" y="100950"/>
                </a:lnTo>
                <a:lnTo>
                  <a:pt x="3234281" y="98792"/>
                </a:lnTo>
                <a:close/>
                <a:moveTo>
                  <a:pt x="196783" y="97038"/>
                </a:moveTo>
                <a:lnTo>
                  <a:pt x="196783" y="97982"/>
                </a:lnTo>
                <a:lnTo>
                  <a:pt x="197862" y="101084"/>
                </a:lnTo>
                <a:lnTo>
                  <a:pt x="198806" y="101084"/>
                </a:lnTo>
                <a:lnTo>
                  <a:pt x="200964" y="99061"/>
                </a:lnTo>
                <a:lnTo>
                  <a:pt x="197862" y="97038"/>
                </a:lnTo>
                <a:close/>
                <a:moveTo>
                  <a:pt x="1184989" y="96094"/>
                </a:moveTo>
                <a:lnTo>
                  <a:pt x="1182831" y="98522"/>
                </a:lnTo>
                <a:lnTo>
                  <a:pt x="1182831" y="100680"/>
                </a:lnTo>
                <a:lnTo>
                  <a:pt x="1187283" y="104996"/>
                </a:lnTo>
                <a:lnTo>
                  <a:pt x="1189440" y="104996"/>
                </a:lnTo>
                <a:lnTo>
                  <a:pt x="1189440" y="96094"/>
                </a:lnTo>
                <a:close/>
                <a:moveTo>
                  <a:pt x="3755965" y="95556"/>
                </a:moveTo>
                <a:lnTo>
                  <a:pt x="3755965" y="96635"/>
                </a:lnTo>
                <a:lnTo>
                  <a:pt x="3758123" y="98793"/>
                </a:lnTo>
                <a:lnTo>
                  <a:pt x="3760281" y="98793"/>
                </a:lnTo>
                <a:lnTo>
                  <a:pt x="3760281" y="95556"/>
                </a:lnTo>
                <a:close/>
                <a:moveTo>
                  <a:pt x="8277103" y="95423"/>
                </a:moveTo>
                <a:cubicBezTo>
                  <a:pt x="8277103" y="96682"/>
                  <a:pt x="8280385" y="97761"/>
                  <a:pt x="8286948" y="98660"/>
                </a:cubicBezTo>
                <a:lnTo>
                  <a:pt x="8292344" y="97581"/>
                </a:lnTo>
                <a:lnTo>
                  <a:pt x="8292344" y="96502"/>
                </a:lnTo>
                <a:lnTo>
                  <a:pt x="8289106" y="95423"/>
                </a:lnTo>
                <a:lnTo>
                  <a:pt x="8288028" y="96502"/>
                </a:lnTo>
                <a:lnTo>
                  <a:pt x="8286948" y="96502"/>
                </a:lnTo>
                <a:lnTo>
                  <a:pt x="8280340" y="95423"/>
                </a:lnTo>
                <a:close/>
                <a:moveTo>
                  <a:pt x="8132246" y="95423"/>
                </a:moveTo>
                <a:lnTo>
                  <a:pt x="8132246" y="96502"/>
                </a:lnTo>
                <a:lnTo>
                  <a:pt x="8134404" y="96502"/>
                </a:lnTo>
                <a:lnTo>
                  <a:pt x="8134404" y="95423"/>
                </a:lnTo>
                <a:close/>
                <a:moveTo>
                  <a:pt x="1654613" y="95420"/>
                </a:moveTo>
                <a:cubicBezTo>
                  <a:pt x="1652994" y="95420"/>
                  <a:pt x="1651915" y="97983"/>
                  <a:pt x="1651376" y="103108"/>
                </a:cubicBezTo>
                <a:lnTo>
                  <a:pt x="1652454" y="104187"/>
                </a:lnTo>
                <a:lnTo>
                  <a:pt x="1655826" y="104187"/>
                </a:lnTo>
                <a:lnTo>
                  <a:pt x="1657985" y="102029"/>
                </a:lnTo>
                <a:lnTo>
                  <a:pt x="1657985" y="98657"/>
                </a:lnTo>
                <a:close/>
                <a:moveTo>
                  <a:pt x="8157198" y="94344"/>
                </a:moveTo>
                <a:lnTo>
                  <a:pt x="8157198" y="95423"/>
                </a:lnTo>
                <a:lnTo>
                  <a:pt x="8159356" y="97581"/>
                </a:lnTo>
                <a:lnTo>
                  <a:pt x="8162593" y="97581"/>
                </a:lnTo>
                <a:lnTo>
                  <a:pt x="8162593" y="95423"/>
                </a:lnTo>
                <a:lnTo>
                  <a:pt x="8158277" y="94344"/>
                </a:lnTo>
                <a:close/>
                <a:moveTo>
                  <a:pt x="6625895" y="91424"/>
                </a:moveTo>
                <a:lnTo>
                  <a:pt x="6623899" y="92675"/>
                </a:lnTo>
                <a:cubicBezTo>
                  <a:pt x="6622294" y="93204"/>
                  <a:pt x="6620348" y="93469"/>
                  <a:pt x="6618062" y="93469"/>
                </a:cubicBezTo>
                <a:lnTo>
                  <a:pt x="6611189" y="94316"/>
                </a:lnTo>
                <a:lnTo>
                  <a:pt x="6610797" y="94156"/>
                </a:lnTo>
                <a:lnTo>
                  <a:pt x="6611988" y="94811"/>
                </a:lnTo>
                <a:lnTo>
                  <a:pt x="6611988" y="97890"/>
                </a:lnTo>
                <a:cubicBezTo>
                  <a:pt x="6608996" y="101608"/>
                  <a:pt x="6607133" y="106945"/>
                  <a:pt x="6606401" y="113902"/>
                </a:cubicBezTo>
                <a:lnTo>
                  <a:pt x="6602530" y="116717"/>
                </a:lnTo>
                <a:lnTo>
                  <a:pt x="6607381" y="122541"/>
                </a:lnTo>
                <a:cubicBezTo>
                  <a:pt x="6608637" y="125050"/>
                  <a:pt x="6609423" y="127994"/>
                  <a:pt x="6609739" y="131375"/>
                </a:cubicBezTo>
                <a:lnTo>
                  <a:pt x="6609739" y="133548"/>
                </a:lnTo>
                <a:lnTo>
                  <a:pt x="6607623" y="141877"/>
                </a:lnTo>
                <a:lnTo>
                  <a:pt x="6607623" y="158287"/>
                </a:lnTo>
                <a:cubicBezTo>
                  <a:pt x="6605225" y="172379"/>
                  <a:pt x="6602361" y="179425"/>
                  <a:pt x="6599030" y="179425"/>
                </a:cubicBezTo>
                <a:cubicBezTo>
                  <a:pt x="6599030" y="178002"/>
                  <a:pt x="6600818" y="178628"/>
                  <a:pt x="6604395" y="181305"/>
                </a:cubicBezTo>
                <a:lnTo>
                  <a:pt x="6621764" y="178131"/>
                </a:lnTo>
                <a:lnTo>
                  <a:pt x="6630814" y="178131"/>
                </a:lnTo>
                <a:lnTo>
                  <a:pt x="6642786" y="181324"/>
                </a:lnTo>
                <a:lnTo>
                  <a:pt x="6664583" y="180247"/>
                </a:lnTo>
                <a:lnTo>
                  <a:pt x="6665504" y="180247"/>
                </a:lnTo>
                <a:lnTo>
                  <a:pt x="6665828" y="180490"/>
                </a:lnTo>
                <a:lnTo>
                  <a:pt x="6668187" y="178131"/>
                </a:lnTo>
                <a:lnTo>
                  <a:pt x="6681877" y="178131"/>
                </a:lnTo>
                <a:lnTo>
                  <a:pt x="6688064" y="181305"/>
                </a:lnTo>
                <a:lnTo>
                  <a:pt x="6703261" y="179189"/>
                </a:lnTo>
                <a:cubicBezTo>
                  <a:pt x="6704558" y="179925"/>
                  <a:pt x="6706685" y="180558"/>
                  <a:pt x="6709641" y="181087"/>
                </a:cubicBezTo>
                <a:lnTo>
                  <a:pt x="6720451" y="182301"/>
                </a:lnTo>
                <a:lnTo>
                  <a:pt x="6720451" y="179792"/>
                </a:lnTo>
                <a:cubicBezTo>
                  <a:pt x="6718335" y="177148"/>
                  <a:pt x="6717277" y="174407"/>
                  <a:pt x="6717277" y="171571"/>
                </a:cubicBezTo>
                <a:lnTo>
                  <a:pt x="6717277" y="165356"/>
                </a:lnTo>
                <a:cubicBezTo>
                  <a:pt x="6717277" y="164492"/>
                  <a:pt x="6717592" y="163682"/>
                  <a:pt x="6718220" y="162924"/>
                </a:cubicBezTo>
                <a:lnTo>
                  <a:pt x="6719672" y="161839"/>
                </a:lnTo>
                <a:lnTo>
                  <a:pt x="6701526" y="161839"/>
                </a:lnTo>
                <a:cubicBezTo>
                  <a:pt x="6699234" y="159723"/>
                  <a:pt x="6696027" y="158665"/>
                  <a:pt x="6691908" y="158665"/>
                </a:cubicBezTo>
                <a:cubicBezTo>
                  <a:pt x="6688720" y="155875"/>
                  <a:pt x="6687126" y="153141"/>
                  <a:pt x="6687126" y="150465"/>
                </a:cubicBezTo>
                <a:cubicBezTo>
                  <a:pt x="6683336" y="150465"/>
                  <a:pt x="6680118" y="148060"/>
                  <a:pt x="6677472" y="143249"/>
                </a:cubicBezTo>
                <a:lnTo>
                  <a:pt x="6677472" y="137241"/>
                </a:lnTo>
                <a:lnTo>
                  <a:pt x="6678530" y="136183"/>
                </a:lnTo>
                <a:lnTo>
                  <a:pt x="6678530" y="133565"/>
                </a:lnTo>
                <a:lnTo>
                  <a:pt x="6685653" y="134623"/>
                </a:lnTo>
                <a:lnTo>
                  <a:pt x="6687126" y="133074"/>
                </a:lnTo>
                <a:cubicBezTo>
                  <a:pt x="6687126" y="132193"/>
                  <a:pt x="6685672" y="129768"/>
                  <a:pt x="6682762" y="125799"/>
                </a:cubicBezTo>
                <a:lnTo>
                  <a:pt x="6682762" y="123424"/>
                </a:lnTo>
                <a:cubicBezTo>
                  <a:pt x="6684522" y="115726"/>
                  <a:pt x="6687229" y="111877"/>
                  <a:pt x="6690882" y="111877"/>
                </a:cubicBezTo>
                <a:lnTo>
                  <a:pt x="6693022" y="111877"/>
                </a:lnTo>
                <a:lnTo>
                  <a:pt x="6692416" y="110000"/>
                </a:lnTo>
                <a:lnTo>
                  <a:pt x="6689940" y="111058"/>
                </a:lnTo>
                <a:lnTo>
                  <a:pt x="6681811" y="110000"/>
                </a:lnTo>
                <a:lnTo>
                  <a:pt x="6684060" y="118038"/>
                </a:lnTo>
                <a:cubicBezTo>
                  <a:pt x="6679626" y="126422"/>
                  <a:pt x="6676761" y="133793"/>
                  <a:pt x="6675464" y="140151"/>
                </a:cubicBezTo>
                <a:lnTo>
                  <a:pt x="6680754" y="151341"/>
                </a:lnTo>
                <a:lnTo>
                  <a:pt x="6680754" y="154069"/>
                </a:lnTo>
                <a:cubicBezTo>
                  <a:pt x="6674228" y="159954"/>
                  <a:pt x="6668897" y="162896"/>
                  <a:pt x="6664760" y="162896"/>
                </a:cubicBezTo>
                <a:lnTo>
                  <a:pt x="6660158" y="161839"/>
                </a:lnTo>
                <a:lnTo>
                  <a:pt x="6655022" y="164880"/>
                </a:lnTo>
                <a:cubicBezTo>
                  <a:pt x="6642821" y="164880"/>
                  <a:pt x="6634524" y="161858"/>
                  <a:pt x="6630129" y="155816"/>
                </a:cubicBezTo>
                <a:lnTo>
                  <a:pt x="6630129" y="138969"/>
                </a:lnTo>
                <a:lnTo>
                  <a:pt x="6633303" y="126851"/>
                </a:lnTo>
                <a:lnTo>
                  <a:pt x="6631187" y="115426"/>
                </a:lnTo>
                <a:lnTo>
                  <a:pt x="6633303" y="108948"/>
                </a:lnTo>
                <a:lnTo>
                  <a:pt x="6633303" y="99623"/>
                </a:lnTo>
                <a:close/>
                <a:moveTo>
                  <a:pt x="8155040" y="91107"/>
                </a:moveTo>
                <a:lnTo>
                  <a:pt x="8155040" y="93265"/>
                </a:lnTo>
                <a:lnTo>
                  <a:pt x="8156119" y="93265"/>
                </a:lnTo>
                <a:lnTo>
                  <a:pt x="8156119" y="91107"/>
                </a:lnTo>
                <a:close/>
                <a:moveTo>
                  <a:pt x="7273606" y="90162"/>
                </a:moveTo>
                <a:lnTo>
                  <a:pt x="7271448" y="92320"/>
                </a:lnTo>
                <a:lnTo>
                  <a:pt x="7272527" y="97851"/>
                </a:lnTo>
                <a:lnTo>
                  <a:pt x="7279001" y="97851"/>
                </a:lnTo>
                <a:lnTo>
                  <a:pt x="7281294" y="95693"/>
                </a:lnTo>
                <a:lnTo>
                  <a:pt x="7274685" y="90162"/>
                </a:lnTo>
                <a:close/>
                <a:moveTo>
                  <a:pt x="3744096" y="90160"/>
                </a:moveTo>
                <a:lnTo>
                  <a:pt x="3741938" y="92318"/>
                </a:lnTo>
                <a:lnTo>
                  <a:pt x="3744096" y="92318"/>
                </a:lnTo>
                <a:close/>
                <a:moveTo>
                  <a:pt x="6624709" y="90111"/>
                </a:moveTo>
                <a:lnTo>
                  <a:pt x="6624709" y="90295"/>
                </a:lnTo>
                <a:lnTo>
                  <a:pt x="6624874" y="90295"/>
                </a:lnTo>
                <a:close/>
                <a:moveTo>
                  <a:pt x="2266827" y="89791"/>
                </a:moveTo>
                <a:lnTo>
                  <a:pt x="2266827" y="94128"/>
                </a:lnTo>
                <a:lnTo>
                  <a:pt x="2269183" y="94128"/>
                </a:lnTo>
                <a:lnTo>
                  <a:pt x="2269183" y="89791"/>
                </a:lnTo>
                <a:close/>
                <a:moveTo>
                  <a:pt x="8785704" y="89758"/>
                </a:moveTo>
                <a:lnTo>
                  <a:pt x="8783546" y="91916"/>
                </a:lnTo>
                <a:lnTo>
                  <a:pt x="8783546" y="92995"/>
                </a:lnTo>
                <a:lnTo>
                  <a:pt x="8785704" y="95154"/>
                </a:lnTo>
                <a:lnTo>
                  <a:pt x="8790020" y="95154"/>
                </a:lnTo>
                <a:lnTo>
                  <a:pt x="8790020" y="92995"/>
                </a:lnTo>
                <a:lnTo>
                  <a:pt x="8786783" y="89758"/>
                </a:lnTo>
                <a:close/>
                <a:moveTo>
                  <a:pt x="3095089" y="89081"/>
                </a:moveTo>
                <a:lnTo>
                  <a:pt x="3090773" y="94476"/>
                </a:lnTo>
                <a:cubicBezTo>
                  <a:pt x="3092931" y="94476"/>
                  <a:pt x="3094010" y="95196"/>
                  <a:pt x="3094010" y="96635"/>
                </a:cubicBezTo>
                <a:lnTo>
                  <a:pt x="3092931" y="102029"/>
                </a:lnTo>
                <a:lnTo>
                  <a:pt x="3094010" y="108638"/>
                </a:lnTo>
                <a:lnTo>
                  <a:pt x="3094010" y="112954"/>
                </a:lnTo>
                <a:lnTo>
                  <a:pt x="3091852" y="117270"/>
                </a:lnTo>
                <a:lnTo>
                  <a:pt x="3092931" y="120507"/>
                </a:lnTo>
                <a:lnTo>
                  <a:pt x="3088615" y="124958"/>
                </a:lnTo>
                <a:lnTo>
                  <a:pt x="3090773" y="124958"/>
                </a:lnTo>
                <a:lnTo>
                  <a:pt x="3094010" y="119428"/>
                </a:lnTo>
                <a:lnTo>
                  <a:pt x="3092931" y="116191"/>
                </a:lnTo>
                <a:cubicBezTo>
                  <a:pt x="3094369" y="116191"/>
                  <a:pt x="3095089" y="114393"/>
                  <a:pt x="3095089" y="110796"/>
                </a:cubicBezTo>
                <a:lnTo>
                  <a:pt x="3097247" y="108638"/>
                </a:lnTo>
                <a:lnTo>
                  <a:pt x="3096168" y="103108"/>
                </a:lnTo>
                <a:lnTo>
                  <a:pt x="3096168" y="99871"/>
                </a:lnTo>
                <a:lnTo>
                  <a:pt x="3097247" y="98792"/>
                </a:lnTo>
                <a:lnTo>
                  <a:pt x="3094010" y="92318"/>
                </a:lnTo>
                <a:close/>
                <a:moveTo>
                  <a:pt x="8095560" y="88949"/>
                </a:moveTo>
                <a:lnTo>
                  <a:pt x="8094481" y="90028"/>
                </a:lnTo>
                <a:lnTo>
                  <a:pt x="8093402" y="90028"/>
                </a:lnTo>
                <a:lnTo>
                  <a:pt x="8094481" y="93265"/>
                </a:lnTo>
                <a:lnTo>
                  <a:pt x="8095560" y="93265"/>
                </a:lnTo>
                <a:close/>
                <a:moveTo>
                  <a:pt x="5142090" y="84766"/>
                </a:moveTo>
                <a:lnTo>
                  <a:pt x="5148429" y="84766"/>
                </a:lnTo>
                <a:cubicBezTo>
                  <a:pt x="5153914" y="84766"/>
                  <a:pt x="5160658" y="88318"/>
                  <a:pt x="5168660" y="95422"/>
                </a:cubicBezTo>
                <a:cubicBezTo>
                  <a:pt x="5182957" y="100906"/>
                  <a:pt x="5193567" y="112236"/>
                  <a:pt x="5200491" y="129410"/>
                </a:cubicBezTo>
                <a:cubicBezTo>
                  <a:pt x="5200491" y="135615"/>
                  <a:pt x="5202963" y="142313"/>
                  <a:pt x="5207909" y="149507"/>
                </a:cubicBezTo>
                <a:lnTo>
                  <a:pt x="5204672" y="154902"/>
                </a:lnTo>
                <a:lnTo>
                  <a:pt x="5205751" y="155981"/>
                </a:lnTo>
                <a:lnTo>
                  <a:pt x="5205751" y="156925"/>
                </a:lnTo>
                <a:lnTo>
                  <a:pt x="5204672" y="165422"/>
                </a:lnTo>
                <a:lnTo>
                  <a:pt x="5207909" y="171896"/>
                </a:lnTo>
                <a:lnTo>
                  <a:pt x="5190914" y="196309"/>
                </a:lnTo>
                <a:cubicBezTo>
                  <a:pt x="5186868" y="196668"/>
                  <a:pt x="5183676" y="197702"/>
                  <a:pt x="5181338" y="199411"/>
                </a:cubicBezTo>
                <a:lnTo>
                  <a:pt x="5177157" y="199411"/>
                </a:lnTo>
                <a:cubicBezTo>
                  <a:pt x="5168615" y="193746"/>
                  <a:pt x="5164344" y="188800"/>
                  <a:pt x="5164344" y="184574"/>
                </a:cubicBezTo>
                <a:lnTo>
                  <a:pt x="5167581" y="173919"/>
                </a:lnTo>
                <a:lnTo>
                  <a:pt x="5166502" y="163399"/>
                </a:lnTo>
                <a:lnTo>
                  <a:pt x="5169604" y="163399"/>
                </a:lnTo>
                <a:lnTo>
                  <a:pt x="5168660" y="158004"/>
                </a:lnTo>
                <a:lnTo>
                  <a:pt x="5168660" y="155981"/>
                </a:lnTo>
                <a:cubicBezTo>
                  <a:pt x="5170728" y="155981"/>
                  <a:pt x="5171762" y="153149"/>
                  <a:pt x="5171762" y="147484"/>
                </a:cubicBezTo>
                <a:lnTo>
                  <a:pt x="5170683" y="144246"/>
                </a:lnTo>
                <a:lnTo>
                  <a:pt x="5168660" y="146405"/>
                </a:lnTo>
                <a:cubicBezTo>
                  <a:pt x="5164344" y="146405"/>
                  <a:pt x="5159713" y="136828"/>
                  <a:pt x="5154768" y="117676"/>
                </a:cubicBezTo>
                <a:cubicBezTo>
                  <a:pt x="5151801" y="108684"/>
                  <a:pt x="5146496" y="99468"/>
                  <a:pt x="5138853" y="90026"/>
                </a:cubicBezTo>
                <a:lnTo>
                  <a:pt x="5138853" y="88003"/>
                </a:lnTo>
                <a:close/>
                <a:moveTo>
                  <a:pt x="5078293" y="84766"/>
                </a:moveTo>
                <a:lnTo>
                  <a:pt x="5078293" y="88003"/>
                </a:lnTo>
                <a:lnTo>
                  <a:pt x="5080451" y="88003"/>
                </a:lnTo>
                <a:lnTo>
                  <a:pt x="5082609" y="85845"/>
                </a:lnTo>
                <a:lnTo>
                  <a:pt x="5081530" y="84766"/>
                </a:lnTo>
                <a:close/>
                <a:moveTo>
                  <a:pt x="8686571" y="84363"/>
                </a:moveTo>
                <a:lnTo>
                  <a:pt x="8685492" y="85442"/>
                </a:lnTo>
                <a:lnTo>
                  <a:pt x="8685492" y="95154"/>
                </a:lnTo>
                <a:lnTo>
                  <a:pt x="8689673" y="90837"/>
                </a:lnTo>
                <a:cubicBezTo>
                  <a:pt x="8689043" y="86521"/>
                  <a:pt x="8688009" y="84363"/>
                  <a:pt x="8686571" y="84363"/>
                </a:cubicBezTo>
                <a:close/>
                <a:moveTo>
                  <a:pt x="8657438" y="84363"/>
                </a:moveTo>
                <a:lnTo>
                  <a:pt x="8655280" y="86521"/>
                </a:lnTo>
                <a:cubicBezTo>
                  <a:pt x="8656359" y="89399"/>
                  <a:pt x="8657438" y="90837"/>
                  <a:pt x="8658517" y="90837"/>
                </a:cubicBezTo>
                <a:lnTo>
                  <a:pt x="8659596" y="90837"/>
                </a:lnTo>
                <a:lnTo>
                  <a:pt x="8659596" y="86521"/>
                </a:lnTo>
                <a:close/>
                <a:moveTo>
                  <a:pt x="5761424" y="83957"/>
                </a:moveTo>
                <a:lnTo>
                  <a:pt x="5763582" y="86115"/>
                </a:lnTo>
                <a:lnTo>
                  <a:pt x="5763582" y="83957"/>
                </a:lnTo>
                <a:close/>
                <a:moveTo>
                  <a:pt x="3762304" y="83686"/>
                </a:moveTo>
                <a:lnTo>
                  <a:pt x="3761225" y="84765"/>
                </a:lnTo>
                <a:cubicBezTo>
                  <a:pt x="3762124" y="88362"/>
                  <a:pt x="3763203" y="90160"/>
                  <a:pt x="3764462" y="90160"/>
                </a:cubicBezTo>
                <a:lnTo>
                  <a:pt x="3765541" y="90160"/>
                </a:lnTo>
                <a:lnTo>
                  <a:pt x="3765541" y="86923"/>
                </a:lnTo>
                <a:close/>
                <a:moveTo>
                  <a:pt x="8102034" y="83554"/>
                </a:moveTo>
                <a:lnTo>
                  <a:pt x="8099876" y="85712"/>
                </a:lnTo>
                <a:lnTo>
                  <a:pt x="8102034" y="85712"/>
                </a:lnTo>
                <a:close/>
                <a:moveTo>
                  <a:pt x="6583953" y="82121"/>
                </a:moveTo>
                <a:lnTo>
                  <a:pt x="6582788" y="82731"/>
                </a:lnTo>
                <a:lnTo>
                  <a:pt x="6582415" y="83022"/>
                </a:lnTo>
                <a:lnTo>
                  <a:pt x="6583953" y="83022"/>
                </a:lnTo>
                <a:close/>
                <a:moveTo>
                  <a:pt x="2672406" y="81933"/>
                </a:moveTo>
                <a:lnTo>
                  <a:pt x="2672406" y="84091"/>
                </a:lnTo>
                <a:lnTo>
                  <a:pt x="2674565" y="86249"/>
                </a:lnTo>
                <a:lnTo>
                  <a:pt x="2675643" y="86249"/>
                </a:lnTo>
                <a:lnTo>
                  <a:pt x="2675643" y="84091"/>
                </a:lnTo>
                <a:lnTo>
                  <a:pt x="2673485" y="81933"/>
                </a:lnTo>
                <a:close/>
                <a:moveTo>
                  <a:pt x="6599980" y="81500"/>
                </a:moveTo>
                <a:lnTo>
                  <a:pt x="6598627" y="82095"/>
                </a:lnTo>
                <a:lnTo>
                  <a:pt x="6596914" y="82095"/>
                </a:lnTo>
                <a:lnTo>
                  <a:pt x="6596914" y="84556"/>
                </a:lnTo>
                <a:cubicBezTo>
                  <a:pt x="6596914" y="86469"/>
                  <a:pt x="6596272" y="87904"/>
                  <a:pt x="6594988" y="88860"/>
                </a:cubicBezTo>
                <a:lnTo>
                  <a:pt x="6590273" y="90031"/>
                </a:lnTo>
                <a:lnTo>
                  <a:pt x="6591491" y="93776"/>
                </a:lnTo>
                <a:lnTo>
                  <a:pt x="6589375" y="100889"/>
                </a:lnTo>
                <a:lnTo>
                  <a:pt x="6589853" y="101625"/>
                </a:lnTo>
                <a:lnTo>
                  <a:pt x="6592110" y="95580"/>
                </a:lnTo>
                <a:close/>
                <a:moveTo>
                  <a:pt x="1159767" y="80988"/>
                </a:moveTo>
                <a:cubicBezTo>
                  <a:pt x="1154193" y="80988"/>
                  <a:pt x="1147538" y="87552"/>
                  <a:pt x="1139806" y="100680"/>
                </a:cubicBezTo>
                <a:cubicBezTo>
                  <a:pt x="1135580" y="100680"/>
                  <a:pt x="1132253" y="104636"/>
                  <a:pt x="1129826" y="112549"/>
                </a:cubicBezTo>
                <a:cubicBezTo>
                  <a:pt x="1124700" y="115786"/>
                  <a:pt x="1122137" y="119383"/>
                  <a:pt x="1122137" y="123339"/>
                </a:cubicBezTo>
                <a:lnTo>
                  <a:pt x="1122137" y="125767"/>
                </a:lnTo>
                <a:cubicBezTo>
                  <a:pt x="1127802" y="125767"/>
                  <a:pt x="1133692" y="118124"/>
                  <a:pt x="1139806" y="102838"/>
                </a:cubicBezTo>
                <a:lnTo>
                  <a:pt x="1144257" y="101759"/>
                </a:lnTo>
                <a:cubicBezTo>
                  <a:pt x="1149922" y="104636"/>
                  <a:pt x="1156171" y="109312"/>
                  <a:pt x="1163005" y="115786"/>
                </a:cubicBezTo>
                <a:lnTo>
                  <a:pt x="1164084" y="115786"/>
                </a:lnTo>
                <a:lnTo>
                  <a:pt x="1163005" y="108233"/>
                </a:lnTo>
                <a:lnTo>
                  <a:pt x="1164084" y="101759"/>
                </a:lnTo>
                <a:cubicBezTo>
                  <a:pt x="1163005" y="87912"/>
                  <a:pt x="1161565" y="80988"/>
                  <a:pt x="1159767" y="80988"/>
                </a:cubicBezTo>
                <a:close/>
                <a:moveTo>
                  <a:pt x="5756029" y="80720"/>
                </a:moveTo>
                <a:lnTo>
                  <a:pt x="5756029" y="81799"/>
                </a:lnTo>
                <a:lnTo>
                  <a:pt x="5758187" y="81799"/>
                </a:lnTo>
                <a:lnTo>
                  <a:pt x="5758187" y="80720"/>
                </a:lnTo>
                <a:close/>
                <a:moveTo>
                  <a:pt x="4224487" y="80615"/>
                </a:moveTo>
                <a:lnTo>
                  <a:pt x="4219266" y="84111"/>
                </a:lnTo>
                <a:cubicBezTo>
                  <a:pt x="4216958" y="84970"/>
                  <a:pt x="4214267" y="85400"/>
                  <a:pt x="4211194" y="85400"/>
                </a:cubicBezTo>
                <a:lnTo>
                  <a:pt x="4207106" y="83306"/>
                </a:lnTo>
                <a:lnTo>
                  <a:pt x="4221097" y="97727"/>
                </a:lnTo>
                <a:cubicBezTo>
                  <a:pt x="4223161" y="97727"/>
                  <a:pt x="4224916" y="98276"/>
                  <a:pt x="4226360" y="99375"/>
                </a:cubicBezTo>
                <a:lnTo>
                  <a:pt x="4227511" y="101049"/>
                </a:lnTo>
                <a:lnTo>
                  <a:pt x="4227275" y="99779"/>
                </a:lnTo>
                <a:lnTo>
                  <a:pt x="4227275" y="93069"/>
                </a:lnTo>
                <a:lnTo>
                  <a:pt x="4230999" y="89620"/>
                </a:lnTo>
                <a:close/>
                <a:moveTo>
                  <a:pt x="8235021" y="80317"/>
                </a:moveTo>
                <a:cubicBezTo>
                  <a:pt x="8234302" y="90387"/>
                  <a:pt x="8231784" y="95423"/>
                  <a:pt x="8227468" y="95423"/>
                </a:cubicBezTo>
                <a:lnTo>
                  <a:pt x="8223152" y="101897"/>
                </a:lnTo>
                <a:lnTo>
                  <a:pt x="8223152" y="102976"/>
                </a:lnTo>
                <a:lnTo>
                  <a:pt x="8230705" y="130086"/>
                </a:lnTo>
                <a:cubicBezTo>
                  <a:pt x="8235741" y="135661"/>
                  <a:pt x="8238258" y="141776"/>
                  <a:pt x="8238258" y="148430"/>
                </a:cubicBezTo>
                <a:cubicBezTo>
                  <a:pt x="8238258" y="154185"/>
                  <a:pt x="8239338" y="157062"/>
                  <a:pt x="8241496" y="157062"/>
                </a:cubicBezTo>
                <a:cubicBezTo>
                  <a:pt x="8244013" y="157062"/>
                  <a:pt x="8246171" y="149149"/>
                  <a:pt x="8247970" y="133324"/>
                </a:cubicBezTo>
                <a:cubicBezTo>
                  <a:pt x="8249768" y="133324"/>
                  <a:pt x="8253005" y="124332"/>
                  <a:pt x="8257680" y="106348"/>
                </a:cubicBezTo>
                <a:lnTo>
                  <a:pt x="8257680" y="99739"/>
                </a:lnTo>
                <a:cubicBezTo>
                  <a:pt x="8255522" y="97042"/>
                  <a:pt x="8254444" y="93804"/>
                  <a:pt x="8254444" y="90028"/>
                </a:cubicBezTo>
                <a:lnTo>
                  <a:pt x="8254444" y="81396"/>
                </a:lnTo>
                <a:lnTo>
                  <a:pt x="8245812" y="83554"/>
                </a:lnTo>
                <a:lnTo>
                  <a:pt x="8242574" y="83554"/>
                </a:lnTo>
                <a:close/>
                <a:moveTo>
                  <a:pt x="3065686" y="80314"/>
                </a:moveTo>
                <a:lnTo>
                  <a:pt x="3065686" y="81393"/>
                </a:lnTo>
                <a:lnTo>
                  <a:pt x="3067844" y="81393"/>
                </a:lnTo>
                <a:lnTo>
                  <a:pt x="3067844" y="80314"/>
                </a:lnTo>
                <a:close/>
                <a:moveTo>
                  <a:pt x="5238660" y="80045"/>
                </a:moveTo>
                <a:lnTo>
                  <a:pt x="5248237" y="88542"/>
                </a:lnTo>
                <a:cubicBezTo>
                  <a:pt x="5259386" y="88542"/>
                  <a:pt x="5269682" y="94927"/>
                  <a:pt x="5279123" y="107695"/>
                </a:cubicBezTo>
                <a:lnTo>
                  <a:pt x="5280067" y="110797"/>
                </a:lnTo>
                <a:lnTo>
                  <a:pt x="5281146" y="109718"/>
                </a:lnTo>
                <a:lnTo>
                  <a:pt x="5283304" y="109718"/>
                </a:lnTo>
                <a:lnTo>
                  <a:pt x="5285462" y="114034"/>
                </a:lnTo>
                <a:lnTo>
                  <a:pt x="5285462" y="119294"/>
                </a:lnTo>
                <a:cubicBezTo>
                  <a:pt x="5285462" y="121452"/>
                  <a:pt x="5281551" y="122532"/>
                  <a:pt x="5273728" y="122532"/>
                </a:cubicBezTo>
                <a:cubicBezTo>
                  <a:pt x="5270221" y="148697"/>
                  <a:pt x="5266355" y="161780"/>
                  <a:pt x="5262129" y="161780"/>
                </a:cubicBezTo>
                <a:cubicBezTo>
                  <a:pt x="5261410" y="166007"/>
                  <a:pt x="5259611" y="168120"/>
                  <a:pt x="5256734" y="168120"/>
                </a:cubicBezTo>
                <a:lnTo>
                  <a:pt x="5256734" y="171356"/>
                </a:lnTo>
                <a:lnTo>
                  <a:pt x="5255655" y="176617"/>
                </a:lnTo>
                <a:lnTo>
                  <a:pt x="5258892" y="179853"/>
                </a:lnTo>
                <a:lnTo>
                  <a:pt x="5258892" y="180933"/>
                </a:lnTo>
                <a:cubicBezTo>
                  <a:pt x="5258892" y="186058"/>
                  <a:pt x="5253946" y="191723"/>
                  <a:pt x="5244055" y="197927"/>
                </a:cubicBezTo>
                <a:cubicBezTo>
                  <a:pt x="5244055" y="206739"/>
                  <a:pt x="5237312" y="218068"/>
                  <a:pt x="5223824" y="231916"/>
                </a:cubicBezTo>
                <a:cubicBezTo>
                  <a:pt x="5223824" y="234433"/>
                  <a:pt x="5222071" y="237985"/>
                  <a:pt x="5218564" y="242571"/>
                </a:cubicBezTo>
                <a:lnTo>
                  <a:pt x="5218564" y="243650"/>
                </a:lnTo>
                <a:lnTo>
                  <a:pt x="5228140" y="248910"/>
                </a:lnTo>
                <a:lnTo>
                  <a:pt x="5233400" y="248910"/>
                </a:lnTo>
                <a:cubicBezTo>
                  <a:pt x="5243111" y="248910"/>
                  <a:pt x="5250889" y="243605"/>
                  <a:pt x="5256734" y="232995"/>
                </a:cubicBezTo>
                <a:lnTo>
                  <a:pt x="5259971" y="230837"/>
                </a:lnTo>
                <a:lnTo>
                  <a:pt x="5262129" y="230837"/>
                </a:lnTo>
                <a:cubicBezTo>
                  <a:pt x="5270401" y="232635"/>
                  <a:pt x="5276740" y="236906"/>
                  <a:pt x="5281146" y="243650"/>
                </a:cubicBezTo>
                <a:cubicBezTo>
                  <a:pt x="5285103" y="243650"/>
                  <a:pt x="5287935" y="246168"/>
                  <a:pt x="5289643" y="251203"/>
                </a:cubicBezTo>
                <a:cubicBezTo>
                  <a:pt x="5286676" y="253181"/>
                  <a:pt x="5281731" y="254170"/>
                  <a:pt x="5274807" y="254170"/>
                </a:cubicBezTo>
                <a:lnTo>
                  <a:pt x="5266310" y="250933"/>
                </a:lnTo>
                <a:lnTo>
                  <a:pt x="5259971" y="253091"/>
                </a:lnTo>
                <a:lnTo>
                  <a:pt x="5258892" y="253091"/>
                </a:lnTo>
                <a:lnTo>
                  <a:pt x="5254576" y="251203"/>
                </a:lnTo>
                <a:lnTo>
                  <a:pt x="5248237" y="254170"/>
                </a:lnTo>
                <a:lnTo>
                  <a:pt x="5241897" y="253091"/>
                </a:lnTo>
                <a:cubicBezTo>
                  <a:pt x="5232816" y="253091"/>
                  <a:pt x="5224678" y="254485"/>
                  <a:pt x="5217485" y="257272"/>
                </a:cubicBezTo>
                <a:lnTo>
                  <a:pt x="5216406" y="257272"/>
                </a:lnTo>
                <a:lnTo>
                  <a:pt x="5213169" y="254170"/>
                </a:lnTo>
                <a:lnTo>
                  <a:pt x="5213169" y="252012"/>
                </a:lnTo>
                <a:lnTo>
                  <a:pt x="5215327" y="250124"/>
                </a:lnTo>
                <a:lnTo>
                  <a:pt x="5215327" y="247022"/>
                </a:lnTo>
                <a:lnTo>
                  <a:pt x="5213169" y="244864"/>
                </a:lnTo>
                <a:cubicBezTo>
                  <a:pt x="5213169" y="251068"/>
                  <a:pt x="5210337" y="254170"/>
                  <a:pt x="5204672" y="254170"/>
                </a:cubicBezTo>
                <a:cubicBezTo>
                  <a:pt x="5198288" y="253271"/>
                  <a:pt x="5195096" y="251563"/>
                  <a:pt x="5195096" y="249045"/>
                </a:cubicBezTo>
                <a:cubicBezTo>
                  <a:pt x="5184485" y="252462"/>
                  <a:pt x="5177427" y="254170"/>
                  <a:pt x="5173920" y="254170"/>
                </a:cubicBezTo>
                <a:lnTo>
                  <a:pt x="5162186" y="253091"/>
                </a:lnTo>
                <a:cubicBezTo>
                  <a:pt x="5145192" y="253810"/>
                  <a:pt x="5134941" y="254845"/>
                  <a:pt x="5131434" y="256193"/>
                </a:cubicBezTo>
                <a:cubicBezTo>
                  <a:pt x="5131434" y="254665"/>
                  <a:pt x="5128962" y="253271"/>
                  <a:pt x="5124016" y="252012"/>
                </a:cubicBezTo>
                <a:lnTo>
                  <a:pt x="5120779" y="253091"/>
                </a:lnTo>
                <a:lnTo>
                  <a:pt x="5120779" y="252012"/>
                </a:lnTo>
                <a:lnTo>
                  <a:pt x="5114440" y="254170"/>
                </a:lnTo>
                <a:cubicBezTo>
                  <a:pt x="5100953" y="254170"/>
                  <a:pt x="5094209" y="252821"/>
                  <a:pt x="5094209" y="250124"/>
                </a:cubicBezTo>
                <a:lnTo>
                  <a:pt x="5094209" y="249045"/>
                </a:lnTo>
                <a:lnTo>
                  <a:pt x="5091107" y="249045"/>
                </a:lnTo>
                <a:cubicBezTo>
                  <a:pt x="5091107" y="251742"/>
                  <a:pt x="5088949" y="253091"/>
                  <a:pt x="5084633" y="253091"/>
                </a:cubicBezTo>
                <a:lnTo>
                  <a:pt x="5082609" y="253091"/>
                </a:lnTo>
                <a:cubicBezTo>
                  <a:pt x="5080451" y="253091"/>
                  <a:pt x="5079013" y="250259"/>
                  <a:pt x="5078293" y="244594"/>
                </a:cubicBezTo>
                <a:lnTo>
                  <a:pt x="5079372" y="243650"/>
                </a:lnTo>
                <a:lnTo>
                  <a:pt x="5083688" y="243650"/>
                </a:lnTo>
                <a:cubicBezTo>
                  <a:pt x="5086296" y="246078"/>
                  <a:pt x="5089803" y="247471"/>
                  <a:pt x="5094209" y="247831"/>
                </a:cubicBezTo>
                <a:cubicBezTo>
                  <a:pt x="5098615" y="247471"/>
                  <a:pt x="5102166" y="246078"/>
                  <a:pt x="5104864" y="243650"/>
                </a:cubicBezTo>
                <a:lnTo>
                  <a:pt x="5115519" y="243650"/>
                </a:lnTo>
                <a:lnTo>
                  <a:pt x="5117677" y="245673"/>
                </a:lnTo>
                <a:lnTo>
                  <a:pt x="5118621" y="244594"/>
                </a:lnTo>
                <a:lnTo>
                  <a:pt x="5124016" y="245673"/>
                </a:lnTo>
                <a:lnTo>
                  <a:pt x="5131434" y="243650"/>
                </a:lnTo>
                <a:cubicBezTo>
                  <a:pt x="5135840" y="243650"/>
                  <a:pt x="5142224" y="245044"/>
                  <a:pt x="5150587" y="247831"/>
                </a:cubicBezTo>
                <a:cubicBezTo>
                  <a:pt x="5153554" y="245044"/>
                  <a:pt x="5156386" y="243650"/>
                  <a:pt x="5159084" y="243650"/>
                </a:cubicBezTo>
                <a:lnTo>
                  <a:pt x="5167581" y="243650"/>
                </a:lnTo>
                <a:cubicBezTo>
                  <a:pt x="5175853" y="247157"/>
                  <a:pt x="5182552" y="248910"/>
                  <a:pt x="5187677" y="248910"/>
                </a:cubicBezTo>
                <a:lnTo>
                  <a:pt x="5189835" y="246752"/>
                </a:lnTo>
                <a:lnTo>
                  <a:pt x="5187677" y="240413"/>
                </a:lnTo>
                <a:lnTo>
                  <a:pt x="5187677" y="239334"/>
                </a:lnTo>
                <a:lnTo>
                  <a:pt x="5202649" y="217079"/>
                </a:lnTo>
                <a:lnTo>
                  <a:pt x="5201570" y="212763"/>
                </a:lnTo>
                <a:cubicBezTo>
                  <a:pt x="5202918" y="202872"/>
                  <a:pt x="5205391" y="197927"/>
                  <a:pt x="5208988" y="197927"/>
                </a:cubicBezTo>
                <a:lnTo>
                  <a:pt x="5214248" y="199006"/>
                </a:lnTo>
                <a:lnTo>
                  <a:pt x="5215327" y="197927"/>
                </a:lnTo>
                <a:lnTo>
                  <a:pt x="5215327" y="195769"/>
                </a:lnTo>
                <a:lnTo>
                  <a:pt x="5212090" y="191588"/>
                </a:lnTo>
                <a:lnTo>
                  <a:pt x="5212090" y="188351"/>
                </a:lnTo>
                <a:lnTo>
                  <a:pt x="5223824" y="140605"/>
                </a:lnTo>
                <a:lnTo>
                  <a:pt x="5225982" y="136289"/>
                </a:lnTo>
                <a:lnTo>
                  <a:pt x="5228140" y="136289"/>
                </a:lnTo>
                <a:lnTo>
                  <a:pt x="5227061" y="133187"/>
                </a:lnTo>
                <a:cubicBezTo>
                  <a:pt x="5228410" y="129590"/>
                  <a:pt x="5230523" y="127791"/>
                  <a:pt x="5233400" y="127791"/>
                </a:cubicBezTo>
                <a:lnTo>
                  <a:pt x="5233400" y="124690"/>
                </a:lnTo>
                <a:lnTo>
                  <a:pt x="5230163" y="120373"/>
                </a:lnTo>
                <a:lnTo>
                  <a:pt x="5230163" y="119294"/>
                </a:lnTo>
                <a:cubicBezTo>
                  <a:pt x="5232861" y="116687"/>
                  <a:pt x="5235019" y="111382"/>
                  <a:pt x="5236637" y="103379"/>
                </a:cubicBezTo>
                <a:cubicBezTo>
                  <a:pt x="5233760" y="96455"/>
                  <a:pt x="5232321" y="91150"/>
                  <a:pt x="5232321" y="87463"/>
                </a:cubicBezTo>
                <a:cubicBezTo>
                  <a:pt x="5232681" y="82518"/>
                  <a:pt x="5234794" y="80045"/>
                  <a:pt x="5238660" y="80045"/>
                </a:cubicBezTo>
                <a:close/>
                <a:moveTo>
                  <a:pt x="3145128" y="79235"/>
                </a:moveTo>
                <a:lnTo>
                  <a:pt x="3145128" y="80314"/>
                </a:lnTo>
                <a:lnTo>
                  <a:pt x="3147286" y="80314"/>
                </a:lnTo>
                <a:lnTo>
                  <a:pt x="3147286" y="79235"/>
                </a:lnTo>
                <a:close/>
                <a:moveTo>
                  <a:pt x="7718867" y="78294"/>
                </a:moveTo>
                <a:lnTo>
                  <a:pt x="7718867" y="81531"/>
                </a:lnTo>
                <a:lnTo>
                  <a:pt x="7721025" y="81531"/>
                </a:lnTo>
                <a:lnTo>
                  <a:pt x="7721025" y="78294"/>
                </a:lnTo>
                <a:close/>
                <a:moveTo>
                  <a:pt x="7277922" y="78158"/>
                </a:moveTo>
                <a:lnTo>
                  <a:pt x="7277922" y="81395"/>
                </a:lnTo>
                <a:lnTo>
                  <a:pt x="7279001" y="81395"/>
                </a:lnTo>
                <a:lnTo>
                  <a:pt x="7279001" y="78158"/>
                </a:lnTo>
                <a:close/>
                <a:moveTo>
                  <a:pt x="4143857" y="78127"/>
                </a:moveTo>
                <a:lnTo>
                  <a:pt x="4120684" y="85400"/>
                </a:lnTo>
                <a:cubicBezTo>
                  <a:pt x="4116785" y="81962"/>
                  <a:pt x="4114336" y="80243"/>
                  <a:pt x="4113337" y="80243"/>
                </a:cubicBezTo>
                <a:lnTo>
                  <a:pt x="4101575" y="81301"/>
                </a:lnTo>
                <a:lnTo>
                  <a:pt x="4100276" y="80065"/>
                </a:lnTo>
                <a:lnTo>
                  <a:pt x="4100166" y="80738"/>
                </a:lnTo>
                <a:lnTo>
                  <a:pt x="4102282" y="82705"/>
                </a:lnTo>
                <a:lnTo>
                  <a:pt x="4102282" y="96172"/>
                </a:lnTo>
                <a:lnTo>
                  <a:pt x="4098183" y="100970"/>
                </a:lnTo>
                <a:lnTo>
                  <a:pt x="4099241" y="103619"/>
                </a:lnTo>
                <a:lnTo>
                  <a:pt x="4098183" y="104074"/>
                </a:lnTo>
                <a:lnTo>
                  <a:pt x="4097784" y="104074"/>
                </a:lnTo>
                <a:cubicBezTo>
                  <a:pt x="4100782" y="107852"/>
                  <a:pt x="4102282" y="111528"/>
                  <a:pt x="4102282" y="115102"/>
                </a:cubicBezTo>
                <a:lnTo>
                  <a:pt x="4102282" y="132034"/>
                </a:lnTo>
                <a:lnTo>
                  <a:pt x="4103340" y="143738"/>
                </a:lnTo>
                <a:lnTo>
                  <a:pt x="4096067" y="159567"/>
                </a:lnTo>
                <a:lnTo>
                  <a:pt x="4098899" y="161209"/>
                </a:lnTo>
                <a:lnTo>
                  <a:pt x="4099628" y="159938"/>
                </a:lnTo>
                <a:lnTo>
                  <a:pt x="4104157" y="158581"/>
                </a:lnTo>
                <a:lnTo>
                  <a:pt x="4104157" y="156678"/>
                </a:lnTo>
                <a:lnTo>
                  <a:pt x="4109316" y="152446"/>
                </a:lnTo>
                <a:cubicBezTo>
                  <a:pt x="4109316" y="147773"/>
                  <a:pt x="4113690" y="144874"/>
                  <a:pt x="4122437" y="143747"/>
                </a:cubicBezTo>
                <a:lnTo>
                  <a:pt x="4122968" y="144430"/>
                </a:lnTo>
                <a:lnTo>
                  <a:pt x="4124448" y="140260"/>
                </a:lnTo>
                <a:cubicBezTo>
                  <a:pt x="4127473" y="135358"/>
                  <a:pt x="4135032" y="128530"/>
                  <a:pt x="4147128" y="119777"/>
                </a:cubicBezTo>
                <a:lnTo>
                  <a:pt x="4147931" y="117088"/>
                </a:lnTo>
                <a:lnTo>
                  <a:pt x="4145815" y="115225"/>
                </a:lnTo>
                <a:lnTo>
                  <a:pt x="4145815" y="94153"/>
                </a:lnTo>
                <a:lnTo>
                  <a:pt x="4152162" y="90376"/>
                </a:lnTo>
                <a:cubicBezTo>
                  <a:pt x="4147313" y="89447"/>
                  <a:pt x="4144887" y="86889"/>
                  <a:pt x="4144887" y="82702"/>
                </a:cubicBezTo>
                <a:cubicBezTo>
                  <a:pt x="4144887" y="79652"/>
                  <a:pt x="4144544" y="78127"/>
                  <a:pt x="4143857" y="78127"/>
                </a:cubicBezTo>
                <a:close/>
                <a:moveTo>
                  <a:pt x="8723122" y="77889"/>
                </a:moveTo>
                <a:cubicBezTo>
                  <a:pt x="8720424" y="77889"/>
                  <a:pt x="8718626" y="82205"/>
                  <a:pt x="8717727" y="90837"/>
                </a:cubicBezTo>
                <a:lnTo>
                  <a:pt x="8716648" y="91916"/>
                </a:lnTo>
                <a:cubicBezTo>
                  <a:pt x="8718087" y="95873"/>
                  <a:pt x="8718806" y="101988"/>
                  <a:pt x="8718806" y="110260"/>
                </a:cubicBezTo>
                <a:lnTo>
                  <a:pt x="8723122" y="114576"/>
                </a:lnTo>
                <a:lnTo>
                  <a:pt x="8724201" y="114576"/>
                </a:lnTo>
                <a:lnTo>
                  <a:pt x="8724201" y="111339"/>
                </a:lnTo>
                <a:lnTo>
                  <a:pt x="8728517" y="97312"/>
                </a:lnTo>
                <a:lnTo>
                  <a:pt x="8726359" y="90837"/>
                </a:lnTo>
                <a:lnTo>
                  <a:pt x="8727438" y="87600"/>
                </a:lnTo>
                <a:cubicBezTo>
                  <a:pt x="8725460" y="81126"/>
                  <a:pt x="8724021" y="77889"/>
                  <a:pt x="8723122" y="77889"/>
                </a:cubicBezTo>
                <a:close/>
                <a:moveTo>
                  <a:pt x="6254245" y="77618"/>
                </a:moveTo>
                <a:cubicBezTo>
                  <a:pt x="6249120" y="80406"/>
                  <a:pt x="6245118" y="83598"/>
                  <a:pt x="6242241" y="87194"/>
                </a:cubicBezTo>
                <a:lnTo>
                  <a:pt x="6236711" y="86115"/>
                </a:lnTo>
                <a:lnTo>
                  <a:pt x="6235632" y="87194"/>
                </a:lnTo>
                <a:lnTo>
                  <a:pt x="6235632" y="91510"/>
                </a:lnTo>
                <a:cubicBezTo>
                  <a:pt x="6238779" y="91510"/>
                  <a:pt x="6241701" y="92949"/>
                  <a:pt x="6244399" y="95827"/>
                </a:cubicBezTo>
                <a:lnTo>
                  <a:pt x="6248715" y="96906"/>
                </a:lnTo>
                <a:lnTo>
                  <a:pt x="6249929" y="96906"/>
                </a:lnTo>
                <a:cubicBezTo>
                  <a:pt x="6249929" y="93129"/>
                  <a:pt x="6253166" y="88453"/>
                  <a:pt x="6259640" y="82878"/>
                </a:cubicBezTo>
                <a:lnTo>
                  <a:pt x="6259640" y="81799"/>
                </a:lnTo>
                <a:lnTo>
                  <a:pt x="6256403" y="77618"/>
                </a:lnTo>
                <a:close/>
                <a:moveTo>
                  <a:pt x="3178847" y="77077"/>
                </a:moveTo>
                <a:cubicBezTo>
                  <a:pt x="3177588" y="77077"/>
                  <a:pt x="3176149" y="79235"/>
                  <a:pt x="3174531" y="83551"/>
                </a:cubicBezTo>
                <a:cubicBezTo>
                  <a:pt x="3175430" y="92993"/>
                  <a:pt x="3176509" y="98433"/>
                  <a:pt x="3177768" y="99871"/>
                </a:cubicBezTo>
                <a:lnTo>
                  <a:pt x="3175610" y="115112"/>
                </a:lnTo>
                <a:lnTo>
                  <a:pt x="3176689" y="124958"/>
                </a:lnTo>
                <a:lnTo>
                  <a:pt x="3172238" y="134669"/>
                </a:lnTo>
                <a:cubicBezTo>
                  <a:pt x="3175205" y="141953"/>
                  <a:pt x="3176689" y="148112"/>
                  <a:pt x="3176689" y="153148"/>
                </a:cubicBezTo>
                <a:lnTo>
                  <a:pt x="3174531" y="156385"/>
                </a:lnTo>
                <a:lnTo>
                  <a:pt x="3176689" y="156385"/>
                </a:lnTo>
                <a:lnTo>
                  <a:pt x="3177768" y="157598"/>
                </a:lnTo>
                <a:lnTo>
                  <a:pt x="3178847" y="156385"/>
                </a:lnTo>
                <a:lnTo>
                  <a:pt x="3181005" y="152069"/>
                </a:lnTo>
                <a:lnTo>
                  <a:pt x="3179926" y="148831"/>
                </a:lnTo>
                <a:lnTo>
                  <a:pt x="3184242" y="135748"/>
                </a:lnTo>
                <a:cubicBezTo>
                  <a:pt x="3187838" y="135748"/>
                  <a:pt x="3189637" y="134669"/>
                  <a:pt x="3189637" y="132511"/>
                </a:cubicBezTo>
                <a:lnTo>
                  <a:pt x="3189637" y="131432"/>
                </a:lnTo>
                <a:cubicBezTo>
                  <a:pt x="3184601" y="128735"/>
                  <a:pt x="3182084" y="125453"/>
                  <a:pt x="3182084" y="121586"/>
                </a:cubicBezTo>
                <a:lnTo>
                  <a:pt x="3181005" y="112954"/>
                </a:lnTo>
                <a:lnTo>
                  <a:pt x="3186400" y="98792"/>
                </a:lnTo>
                <a:lnTo>
                  <a:pt x="3186400" y="96635"/>
                </a:lnTo>
                <a:cubicBezTo>
                  <a:pt x="3182623" y="92138"/>
                  <a:pt x="3180465" y="85619"/>
                  <a:pt x="3179926" y="77077"/>
                </a:cubicBezTo>
                <a:close/>
                <a:moveTo>
                  <a:pt x="2746722" y="76538"/>
                </a:moveTo>
                <a:lnTo>
                  <a:pt x="2743487" y="79775"/>
                </a:lnTo>
                <a:cubicBezTo>
                  <a:pt x="2743665" y="81393"/>
                  <a:pt x="2745823" y="83551"/>
                  <a:pt x="2749959" y="86249"/>
                </a:cubicBezTo>
                <a:lnTo>
                  <a:pt x="2754275" y="86249"/>
                </a:lnTo>
                <a:lnTo>
                  <a:pt x="2756433" y="84091"/>
                </a:lnTo>
                <a:lnTo>
                  <a:pt x="2756433" y="83012"/>
                </a:lnTo>
                <a:lnTo>
                  <a:pt x="2748880" y="78696"/>
                </a:lnTo>
                <a:close/>
                <a:moveTo>
                  <a:pt x="3652785" y="76268"/>
                </a:moveTo>
                <a:lnTo>
                  <a:pt x="3652785" y="78426"/>
                </a:lnTo>
                <a:lnTo>
                  <a:pt x="3653864" y="78426"/>
                </a:lnTo>
                <a:lnTo>
                  <a:pt x="3656022" y="76268"/>
                </a:lnTo>
                <a:close/>
                <a:moveTo>
                  <a:pt x="7154241" y="76000"/>
                </a:moveTo>
                <a:lnTo>
                  <a:pt x="7153162" y="77079"/>
                </a:lnTo>
                <a:lnTo>
                  <a:pt x="7153162" y="81395"/>
                </a:lnTo>
                <a:lnTo>
                  <a:pt x="7155320" y="81395"/>
                </a:lnTo>
                <a:lnTo>
                  <a:pt x="7156399" y="77079"/>
                </a:lnTo>
                <a:lnTo>
                  <a:pt x="7155320" y="76000"/>
                </a:lnTo>
                <a:close/>
                <a:moveTo>
                  <a:pt x="2256429" y="75996"/>
                </a:moveTo>
                <a:lnTo>
                  <a:pt x="2255714" y="78729"/>
                </a:lnTo>
                <a:lnTo>
                  <a:pt x="2256043" y="78549"/>
                </a:lnTo>
                <a:cubicBezTo>
                  <a:pt x="2257385" y="78108"/>
                  <a:pt x="2259065" y="77778"/>
                  <a:pt x="2261077" y="77557"/>
                </a:cubicBezTo>
                <a:lnTo>
                  <a:pt x="2261912" y="77518"/>
                </a:lnTo>
                <a:lnTo>
                  <a:pt x="2261721" y="77332"/>
                </a:lnTo>
                <a:lnTo>
                  <a:pt x="2257765" y="77332"/>
                </a:lnTo>
                <a:close/>
                <a:moveTo>
                  <a:pt x="3554057" y="75189"/>
                </a:moveTo>
                <a:cubicBezTo>
                  <a:pt x="3559721" y="76448"/>
                  <a:pt x="3562554" y="77887"/>
                  <a:pt x="3562554" y="79505"/>
                </a:cubicBezTo>
                <a:lnTo>
                  <a:pt x="3562554" y="81528"/>
                </a:lnTo>
                <a:cubicBezTo>
                  <a:pt x="3560036" y="85305"/>
                  <a:pt x="3557203" y="87823"/>
                  <a:pt x="3554057" y="89081"/>
                </a:cubicBezTo>
                <a:cubicBezTo>
                  <a:pt x="3550280" y="89081"/>
                  <a:pt x="3547043" y="86923"/>
                  <a:pt x="3544345" y="82607"/>
                </a:cubicBezTo>
                <a:lnTo>
                  <a:pt x="3544345" y="81528"/>
                </a:lnTo>
                <a:cubicBezTo>
                  <a:pt x="3547402" y="77302"/>
                  <a:pt x="3550639" y="75189"/>
                  <a:pt x="3554057" y="75189"/>
                </a:cubicBezTo>
                <a:close/>
                <a:moveTo>
                  <a:pt x="4204397" y="74954"/>
                </a:moveTo>
                <a:lnTo>
                  <a:pt x="4195270" y="81301"/>
                </a:lnTo>
                <a:lnTo>
                  <a:pt x="4191148" y="81301"/>
                </a:lnTo>
                <a:lnTo>
                  <a:pt x="4191148" y="82797"/>
                </a:lnTo>
                <a:lnTo>
                  <a:pt x="4191506" y="83179"/>
                </a:lnTo>
                <a:lnTo>
                  <a:pt x="4206859" y="83179"/>
                </a:lnTo>
                <a:lnTo>
                  <a:pt x="4206096" y="82788"/>
                </a:lnTo>
                <a:cubicBezTo>
                  <a:pt x="4204963" y="81047"/>
                  <a:pt x="4204397" y="78436"/>
                  <a:pt x="4204397" y="74954"/>
                </a:cubicBezTo>
                <a:close/>
                <a:moveTo>
                  <a:pt x="3150523" y="74919"/>
                </a:moveTo>
                <a:lnTo>
                  <a:pt x="3150523" y="77077"/>
                </a:lnTo>
                <a:lnTo>
                  <a:pt x="3151602" y="77077"/>
                </a:lnTo>
                <a:lnTo>
                  <a:pt x="3151602" y="74919"/>
                </a:lnTo>
                <a:close/>
                <a:moveTo>
                  <a:pt x="8763045" y="74652"/>
                </a:moveTo>
                <a:cubicBezTo>
                  <a:pt x="8761606" y="74652"/>
                  <a:pt x="8759448" y="80767"/>
                  <a:pt x="8756571" y="92995"/>
                </a:cubicBezTo>
                <a:lnTo>
                  <a:pt x="8757650" y="115655"/>
                </a:lnTo>
                <a:lnTo>
                  <a:pt x="8758729" y="116734"/>
                </a:lnTo>
                <a:cubicBezTo>
                  <a:pt x="8762685" y="113856"/>
                  <a:pt x="8765922" y="112418"/>
                  <a:pt x="8768440" y="112418"/>
                </a:cubicBezTo>
                <a:lnTo>
                  <a:pt x="8768440" y="107023"/>
                </a:lnTo>
                <a:cubicBezTo>
                  <a:pt x="8765023" y="107023"/>
                  <a:pt x="8762865" y="104146"/>
                  <a:pt x="8761966" y="98391"/>
                </a:cubicBezTo>
                <a:lnTo>
                  <a:pt x="8761966" y="96233"/>
                </a:lnTo>
                <a:lnTo>
                  <a:pt x="8763045" y="96233"/>
                </a:lnTo>
                <a:lnTo>
                  <a:pt x="8761966" y="90837"/>
                </a:lnTo>
                <a:lnTo>
                  <a:pt x="8761966" y="82205"/>
                </a:lnTo>
                <a:lnTo>
                  <a:pt x="8766282" y="76810"/>
                </a:lnTo>
                <a:close/>
                <a:moveTo>
                  <a:pt x="7583047" y="73978"/>
                </a:moveTo>
                <a:lnTo>
                  <a:pt x="7583047" y="75056"/>
                </a:lnTo>
                <a:lnTo>
                  <a:pt x="7586284" y="75056"/>
                </a:lnTo>
                <a:lnTo>
                  <a:pt x="7586284" y="73978"/>
                </a:lnTo>
                <a:close/>
                <a:moveTo>
                  <a:pt x="8302054" y="73843"/>
                </a:moveTo>
                <a:lnTo>
                  <a:pt x="8298818" y="74922"/>
                </a:lnTo>
                <a:lnTo>
                  <a:pt x="8299896" y="76001"/>
                </a:lnTo>
                <a:lnTo>
                  <a:pt x="8299896" y="77080"/>
                </a:lnTo>
                <a:lnTo>
                  <a:pt x="8303134" y="76001"/>
                </a:lnTo>
                <a:lnTo>
                  <a:pt x="8303134" y="73843"/>
                </a:lnTo>
                <a:close/>
                <a:moveTo>
                  <a:pt x="3224435" y="73840"/>
                </a:moveTo>
                <a:lnTo>
                  <a:pt x="3223356" y="83551"/>
                </a:lnTo>
                <a:lnTo>
                  <a:pt x="3226593" y="89081"/>
                </a:lnTo>
                <a:lnTo>
                  <a:pt x="3225514" y="90160"/>
                </a:lnTo>
                <a:lnTo>
                  <a:pt x="3225514" y="91239"/>
                </a:lnTo>
                <a:cubicBezTo>
                  <a:pt x="3228121" y="102839"/>
                  <a:pt x="3231403" y="108638"/>
                  <a:pt x="3235360" y="108638"/>
                </a:cubicBezTo>
                <a:lnTo>
                  <a:pt x="3236439" y="108638"/>
                </a:lnTo>
                <a:lnTo>
                  <a:pt x="3236439" y="107559"/>
                </a:lnTo>
                <a:lnTo>
                  <a:pt x="3234281" y="104188"/>
                </a:lnTo>
                <a:lnTo>
                  <a:pt x="3234281" y="102029"/>
                </a:lnTo>
                <a:lnTo>
                  <a:pt x="3235360" y="102029"/>
                </a:lnTo>
                <a:lnTo>
                  <a:pt x="3238597" y="104188"/>
                </a:lnTo>
                <a:lnTo>
                  <a:pt x="3239676" y="104188"/>
                </a:lnTo>
                <a:lnTo>
                  <a:pt x="3239676" y="99871"/>
                </a:lnTo>
                <a:lnTo>
                  <a:pt x="3234281" y="94476"/>
                </a:lnTo>
                <a:lnTo>
                  <a:pt x="3234281" y="89081"/>
                </a:lnTo>
                <a:cubicBezTo>
                  <a:pt x="3234281" y="81079"/>
                  <a:pt x="3232482" y="77077"/>
                  <a:pt x="3228886" y="77077"/>
                </a:cubicBezTo>
                <a:cubicBezTo>
                  <a:pt x="3226638" y="77077"/>
                  <a:pt x="3225514" y="75998"/>
                  <a:pt x="3225514" y="73840"/>
                </a:cubicBezTo>
                <a:close/>
                <a:moveTo>
                  <a:pt x="5714217" y="73167"/>
                </a:moveTo>
                <a:lnTo>
                  <a:pt x="5714217" y="74246"/>
                </a:lnTo>
                <a:lnTo>
                  <a:pt x="5716375" y="74246"/>
                </a:lnTo>
                <a:lnTo>
                  <a:pt x="5716375" y="73167"/>
                </a:lnTo>
                <a:close/>
                <a:moveTo>
                  <a:pt x="2188012" y="71937"/>
                </a:moveTo>
                <a:lnTo>
                  <a:pt x="2188012" y="73100"/>
                </a:lnTo>
                <a:lnTo>
                  <a:pt x="2191425" y="72540"/>
                </a:lnTo>
                <a:close/>
                <a:moveTo>
                  <a:pt x="3245206" y="71682"/>
                </a:moveTo>
                <a:lnTo>
                  <a:pt x="3245206" y="72761"/>
                </a:lnTo>
                <a:lnTo>
                  <a:pt x="3249522" y="72761"/>
                </a:lnTo>
                <a:lnTo>
                  <a:pt x="3249522" y="71682"/>
                </a:lnTo>
                <a:close/>
                <a:moveTo>
                  <a:pt x="9201301" y="70882"/>
                </a:moveTo>
                <a:lnTo>
                  <a:pt x="9201857" y="71485"/>
                </a:lnTo>
                <a:lnTo>
                  <a:pt x="9202738" y="73103"/>
                </a:lnTo>
                <a:lnTo>
                  <a:pt x="9203155" y="73386"/>
                </a:lnTo>
                <a:lnTo>
                  <a:pt x="9203155" y="70882"/>
                </a:lnTo>
                <a:close/>
                <a:moveTo>
                  <a:pt x="6682286" y="70590"/>
                </a:moveTo>
                <a:cubicBezTo>
                  <a:pt x="6679854" y="70590"/>
                  <a:pt x="6678638" y="73262"/>
                  <a:pt x="6678638" y="78605"/>
                </a:cubicBezTo>
                <a:lnTo>
                  <a:pt x="6679696" y="90274"/>
                </a:lnTo>
                <a:lnTo>
                  <a:pt x="6675464" y="98411"/>
                </a:lnTo>
                <a:lnTo>
                  <a:pt x="6675739" y="99602"/>
                </a:lnTo>
                <a:lnTo>
                  <a:pt x="6685002" y="96272"/>
                </a:lnTo>
                <a:lnTo>
                  <a:pt x="6687126" y="96272"/>
                </a:lnTo>
                <a:lnTo>
                  <a:pt x="6686068" y="79117"/>
                </a:lnTo>
                <a:lnTo>
                  <a:pt x="6687126" y="73360"/>
                </a:lnTo>
                <a:cubicBezTo>
                  <a:pt x="6686504" y="71513"/>
                  <a:pt x="6684890" y="70590"/>
                  <a:pt x="6682286" y="70590"/>
                </a:cubicBezTo>
                <a:close/>
                <a:moveTo>
                  <a:pt x="9170228" y="70371"/>
                </a:moveTo>
                <a:lnTo>
                  <a:pt x="9161085" y="71915"/>
                </a:lnTo>
                <a:lnTo>
                  <a:pt x="9150758" y="70857"/>
                </a:lnTo>
                <a:lnTo>
                  <a:pt x="9143983" y="74161"/>
                </a:lnTo>
                <a:lnTo>
                  <a:pt x="9141399" y="71915"/>
                </a:lnTo>
                <a:cubicBezTo>
                  <a:pt x="9141399" y="79496"/>
                  <a:pt x="9134012" y="84477"/>
                  <a:pt x="9119237" y="86857"/>
                </a:cubicBezTo>
                <a:lnTo>
                  <a:pt x="9113629" y="85107"/>
                </a:lnTo>
                <a:lnTo>
                  <a:pt x="9113629" y="86857"/>
                </a:lnTo>
                <a:lnTo>
                  <a:pt x="9112572" y="86857"/>
                </a:lnTo>
                <a:lnTo>
                  <a:pt x="9121749" y="94290"/>
                </a:lnTo>
                <a:cubicBezTo>
                  <a:pt x="9129405" y="93670"/>
                  <a:pt x="9133887" y="92612"/>
                  <a:pt x="9135197" y="91116"/>
                </a:cubicBezTo>
                <a:lnTo>
                  <a:pt x="9137509" y="91116"/>
                </a:lnTo>
                <a:cubicBezTo>
                  <a:pt x="9140678" y="91116"/>
                  <a:pt x="9143851" y="92526"/>
                  <a:pt x="9147026" y="95348"/>
                </a:cubicBezTo>
                <a:lnTo>
                  <a:pt x="9156052" y="95348"/>
                </a:lnTo>
                <a:lnTo>
                  <a:pt x="9162574" y="92085"/>
                </a:lnTo>
                <a:lnTo>
                  <a:pt x="9163508" y="81348"/>
                </a:lnTo>
                <a:lnTo>
                  <a:pt x="9162450" y="78317"/>
                </a:lnTo>
                <a:cubicBezTo>
                  <a:pt x="9162450" y="75461"/>
                  <a:pt x="9163863" y="73238"/>
                  <a:pt x="9166688" y="71648"/>
                </a:cubicBezTo>
                <a:close/>
                <a:moveTo>
                  <a:pt x="5781925" y="69930"/>
                </a:moveTo>
                <a:lnTo>
                  <a:pt x="5781925" y="71009"/>
                </a:lnTo>
                <a:lnTo>
                  <a:pt x="5784083" y="73167"/>
                </a:lnTo>
                <a:lnTo>
                  <a:pt x="5784083" y="72088"/>
                </a:lnTo>
                <a:close/>
                <a:moveTo>
                  <a:pt x="9223184" y="69288"/>
                </a:moveTo>
                <a:lnTo>
                  <a:pt x="9221629" y="71319"/>
                </a:lnTo>
                <a:lnTo>
                  <a:pt x="9223218" y="70882"/>
                </a:lnTo>
                <a:cubicBezTo>
                  <a:pt x="9229062" y="73268"/>
                  <a:pt x="9231985" y="77750"/>
                  <a:pt x="9231985" y="84330"/>
                </a:cubicBezTo>
                <a:cubicBezTo>
                  <a:pt x="9228414" y="87284"/>
                  <a:pt x="9225736" y="89551"/>
                  <a:pt x="9223951" y="91132"/>
                </a:cubicBezTo>
                <a:lnTo>
                  <a:pt x="9221855" y="93231"/>
                </a:lnTo>
                <a:lnTo>
                  <a:pt x="9229831" y="93231"/>
                </a:lnTo>
                <a:lnTo>
                  <a:pt x="9240410" y="90058"/>
                </a:lnTo>
                <a:lnTo>
                  <a:pt x="9244288" y="90058"/>
                </a:lnTo>
                <a:lnTo>
                  <a:pt x="9261345" y="94290"/>
                </a:lnTo>
                <a:cubicBezTo>
                  <a:pt x="9263909" y="94290"/>
                  <a:pt x="9265831" y="93358"/>
                  <a:pt x="9267113" y="91494"/>
                </a:cubicBezTo>
                <a:lnTo>
                  <a:pt x="9268673" y="84689"/>
                </a:lnTo>
                <a:lnTo>
                  <a:pt x="9257493" y="84287"/>
                </a:lnTo>
                <a:cubicBezTo>
                  <a:pt x="9246675" y="83378"/>
                  <a:pt x="9241266" y="81108"/>
                  <a:pt x="9241266" y="77474"/>
                </a:cubicBezTo>
                <a:lnTo>
                  <a:pt x="9242457" y="71915"/>
                </a:lnTo>
                <a:lnTo>
                  <a:pt x="9243626" y="71915"/>
                </a:lnTo>
                <a:lnTo>
                  <a:pt x="9234516" y="70857"/>
                </a:lnTo>
                <a:lnTo>
                  <a:pt x="9226088" y="71915"/>
                </a:lnTo>
                <a:close/>
                <a:moveTo>
                  <a:pt x="700935" y="69254"/>
                </a:moveTo>
                <a:lnTo>
                  <a:pt x="702014" y="69254"/>
                </a:lnTo>
                <a:cubicBezTo>
                  <a:pt x="707948" y="74649"/>
                  <a:pt x="712309" y="77346"/>
                  <a:pt x="715097" y="77346"/>
                </a:cubicBezTo>
                <a:cubicBezTo>
                  <a:pt x="718693" y="82292"/>
                  <a:pt x="722650" y="84764"/>
                  <a:pt x="726966" y="84764"/>
                </a:cubicBezTo>
                <a:cubicBezTo>
                  <a:pt x="732091" y="84764"/>
                  <a:pt x="736452" y="87462"/>
                  <a:pt x="740049" y="92857"/>
                </a:cubicBezTo>
                <a:lnTo>
                  <a:pt x="740049" y="94880"/>
                </a:lnTo>
                <a:lnTo>
                  <a:pt x="738970" y="95555"/>
                </a:lnTo>
                <a:lnTo>
                  <a:pt x="738970" y="96229"/>
                </a:lnTo>
                <a:lnTo>
                  <a:pt x="730203" y="95555"/>
                </a:lnTo>
                <a:lnTo>
                  <a:pt x="717255" y="96229"/>
                </a:lnTo>
                <a:lnTo>
                  <a:pt x="710646" y="94880"/>
                </a:lnTo>
                <a:lnTo>
                  <a:pt x="702014" y="94880"/>
                </a:lnTo>
                <a:lnTo>
                  <a:pt x="686773" y="97578"/>
                </a:lnTo>
                <a:lnTo>
                  <a:pt x="674904" y="96903"/>
                </a:lnTo>
                <a:lnTo>
                  <a:pt x="671667" y="96903"/>
                </a:lnTo>
                <a:cubicBezTo>
                  <a:pt x="668879" y="95555"/>
                  <a:pt x="666317" y="94880"/>
                  <a:pt x="663979" y="94880"/>
                </a:cubicBezTo>
                <a:lnTo>
                  <a:pt x="661821" y="94880"/>
                </a:lnTo>
                <a:cubicBezTo>
                  <a:pt x="659123" y="96679"/>
                  <a:pt x="653324" y="97578"/>
                  <a:pt x="644422" y="97578"/>
                </a:cubicBezTo>
                <a:lnTo>
                  <a:pt x="618391" y="94206"/>
                </a:lnTo>
                <a:cubicBezTo>
                  <a:pt x="611737" y="96454"/>
                  <a:pt x="601981" y="97578"/>
                  <a:pt x="589123" y="97578"/>
                </a:cubicBezTo>
                <a:lnTo>
                  <a:pt x="579277" y="95555"/>
                </a:lnTo>
                <a:lnTo>
                  <a:pt x="574961" y="96229"/>
                </a:lnTo>
                <a:lnTo>
                  <a:pt x="570645" y="95555"/>
                </a:lnTo>
                <a:lnTo>
                  <a:pt x="560799" y="97578"/>
                </a:lnTo>
                <a:lnTo>
                  <a:pt x="553246" y="97578"/>
                </a:lnTo>
                <a:lnTo>
                  <a:pt x="548930" y="94206"/>
                </a:lnTo>
                <a:lnTo>
                  <a:pt x="548930" y="92183"/>
                </a:lnTo>
                <a:cubicBezTo>
                  <a:pt x="551088" y="89935"/>
                  <a:pt x="553605" y="88811"/>
                  <a:pt x="556483" y="88811"/>
                </a:cubicBezTo>
                <a:lnTo>
                  <a:pt x="566329" y="91508"/>
                </a:lnTo>
                <a:lnTo>
                  <a:pt x="580356" y="88811"/>
                </a:lnTo>
                <a:lnTo>
                  <a:pt x="585886" y="88811"/>
                </a:lnTo>
                <a:lnTo>
                  <a:pt x="598834" y="90834"/>
                </a:lnTo>
                <a:lnTo>
                  <a:pt x="602071" y="90834"/>
                </a:lnTo>
                <a:lnTo>
                  <a:pt x="615154" y="88811"/>
                </a:lnTo>
                <a:lnTo>
                  <a:pt x="620549" y="88811"/>
                </a:lnTo>
                <a:lnTo>
                  <a:pt x="631474" y="90834"/>
                </a:lnTo>
                <a:lnTo>
                  <a:pt x="637948" y="90834"/>
                </a:lnTo>
                <a:lnTo>
                  <a:pt x="648873" y="89485"/>
                </a:lnTo>
                <a:lnTo>
                  <a:pt x="660742" y="91508"/>
                </a:lnTo>
                <a:cubicBezTo>
                  <a:pt x="674139" y="91508"/>
                  <a:pt x="685019" y="86788"/>
                  <a:pt x="693382" y="77346"/>
                </a:cubicBezTo>
                <a:close/>
                <a:moveTo>
                  <a:pt x="4205455" y="68501"/>
                </a:moveTo>
                <a:lnTo>
                  <a:pt x="4207811" y="68501"/>
                </a:lnTo>
                <a:lnTo>
                  <a:pt x="4207811" y="68739"/>
                </a:lnTo>
                <a:lnTo>
                  <a:pt x="4205455" y="68739"/>
                </a:lnTo>
                <a:close/>
                <a:moveTo>
                  <a:pt x="3749491" y="66557"/>
                </a:moveTo>
                <a:lnTo>
                  <a:pt x="3751649" y="68715"/>
                </a:lnTo>
                <a:lnTo>
                  <a:pt x="3751649" y="66557"/>
                </a:lnTo>
                <a:close/>
                <a:moveTo>
                  <a:pt x="4543205" y="66153"/>
                </a:moveTo>
                <a:cubicBezTo>
                  <a:pt x="4553905" y="66693"/>
                  <a:pt x="4559256" y="67772"/>
                  <a:pt x="4559256" y="69390"/>
                </a:cubicBezTo>
                <a:lnTo>
                  <a:pt x="4559256" y="71548"/>
                </a:lnTo>
                <a:lnTo>
                  <a:pt x="4556019" y="74785"/>
                </a:lnTo>
                <a:cubicBezTo>
                  <a:pt x="4545318" y="74066"/>
                  <a:pt x="4539968" y="72267"/>
                  <a:pt x="4539968" y="69390"/>
                </a:cubicBezTo>
                <a:close/>
                <a:moveTo>
                  <a:pt x="53815" y="66016"/>
                </a:moveTo>
                <a:lnTo>
                  <a:pt x="53815" y="66961"/>
                </a:lnTo>
                <a:lnTo>
                  <a:pt x="56917" y="66961"/>
                </a:lnTo>
                <a:lnTo>
                  <a:pt x="56917" y="66016"/>
                </a:lnTo>
                <a:close/>
                <a:moveTo>
                  <a:pt x="6076074" y="65749"/>
                </a:moveTo>
                <a:lnTo>
                  <a:pt x="6088078" y="65749"/>
                </a:lnTo>
                <a:cubicBezTo>
                  <a:pt x="6089697" y="67188"/>
                  <a:pt x="6092259" y="67907"/>
                  <a:pt x="6095766" y="67907"/>
                </a:cubicBezTo>
                <a:lnTo>
                  <a:pt x="6097924" y="70065"/>
                </a:lnTo>
                <a:lnTo>
                  <a:pt x="6103454" y="68986"/>
                </a:lnTo>
                <a:lnTo>
                  <a:pt x="6104533" y="68986"/>
                </a:lnTo>
                <a:lnTo>
                  <a:pt x="6105612" y="70065"/>
                </a:lnTo>
                <a:lnTo>
                  <a:pt x="6106691" y="70065"/>
                </a:lnTo>
                <a:cubicBezTo>
                  <a:pt x="6107051" y="67188"/>
                  <a:pt x="6108130" y="65749"/>
                  <a:pt x="6109928" y="65749"/>
                </a:cubicBezTo>
                <a:lnTo>
                  <a:pt x="6135150" y="65749"/>
                </a:lnTo>
                <a:cubicBezTo>
                  <a:pt x="6139466" y="68627"/>
                  <a:pt x="6141624" y="72223"/>
                  <a:pt x="6141624" y="76539"/>
                </a:cubicBezTo>
                <a:lnTo>
                  <a:pt x="6136229" y="76539"/>
                </a:lnTo>
                <a:lnTo>
                  <a:pt x="6132857" y="74381"/>
                </a:lnTo>
                <a:lnTo>
                  <a:pt x="6130699" y="74381"/>
                </a:lnTo>
                <a:lnTo>
                  <a:pt x="6124225" y="75460"/>
                </a:lnTo>
                <a:lnTo>
                  <a:pt x="6118695" y="73302"/>
                </a:lnTo>
                <a:lnTo>
                  <a:pt x="6107770" y="75460"/>
                </a:lnTo>
                <a:lnTo>
                  <a:pt x="6106691" y="72223"/>
                </a:lnTo>
                <a:lnTo>
                  <a:pt x="6105612" y="72223"/>
                </a:lnTo>
                <a:cubicBezTo>
                  <a:pt x="6105612" y="75101"/>
                  <a:pt x="6104893" y="76539"/>
                  <a:pt x="6103454" y="76539"/>
                </a:cubicBezTo>
                <a:lnTo>
                  <a:pt x="6102375" y="76539"/>
                </a:lnTo>
                <a:lnTo>
                  <a:pt x="6086999" y="77618"/>
                </a:lnTo>
                <a:lnTo>
                  <a:pt x="6079311" y="75460"/>
                </a:lnTo>
                <a:lnTo>
                  <a:pt x="6067307" y="76539"/>
                </a:lnTo>
                <a:lnTo>
                  <a:pt x="6065149" y="73302"/>
                </a:lnTo>
                <a:lnTo>
                  <a:pt x="6065149" y="71144"/>
                </a:lnTo>
                <a:cubicBezTo>
                  <a:pt x="6065149" y="69526"/>
                  <a:pt x="6068791" y="67727"/>
                  <a:pt x="6076074" y="65749"/>
                </a:cubicBezTo>
                <a:close/>
                <a:moveTo>
                  <a:pt x="5591615" y="65614"/>
                </a:moveTo>
                <a:lnTo>
                  <a:pt x="5591615" y="71009"/>
                </a:lnTo>
                <a:lnTo>
                  <a:pt x="5592694" y="71009"/>
                </a:lnTo>
                <a:cubicBezTo>
                  <a:pt x="5593773" y="71009"/>
                  <a:pt x="5594852" y="69570"/>
                  <a:pt x="5595931" y="66693"/>
                </a:cubicBezTo>
                <a:lnTo>
                  <a:pt x="5594852" y="65614"/>
                </a:lnTo>
                <a:close/>
                <a:moveTo>
                  <a:pt x="1183910" y="65612"/>
                </a:moveTo>
                <a:lnTo>
                  <a:pt x="1182831" y="66691"/>
                </a:lnTo>
                <a:lnTo>
                  <a:pt x="1182831" y="71007"/>
                </a:lnTo>
                <a:lnTo>
                  <a:pt x="1184989" y="71007"/>
                </a:lnTo>
                <a:lnTo>
                  <a:pt x="1186203" y="66691"/>
                </a:lnTo>
                <a:lnTo>
                  <a:pt x="1184989" y="65612"/>
                </a:lnTo>
                <a:close/>
                <a:moveTo>
                  <a:pt x="4203339" y="65460"/>
                </a:moveTo>
                <a:lnTo>
                  <a:pt x="4203339" y="68739"/>
                </a:lnTo>
                <a:lnTo>
                  <a:pt x="4205455" y="68739"/>
                </a:lnTo>
                <a:lnTo>
                  <a:pt x="4205455" y="71913"/>
                </a:lnTo>
                <a:lnTo>
                  <a:pt x="4209927" y="71913"/>
                </a:lnTo>
                <a:lnTo>
                  <a:pt x="4209927" y="68501"/>
                </a:lnTo>
                <a:lnTo>
                  <a:pt x="4207811" y="68501"/>
                </a:lnTo>
                <a:lnTo>
                  <a:pt x="4207811" y="65460"/>
                </a:lnTo>
                <a:close/>
                <a:moveTo>
                  <a:pt x="2590401" y="64804"/>
                </a:moveTo>
                <a:lnTo>
                  <a:pt x="2585007" y="65883"/>
                </a:lnTo>
                <a:lnTo>
                  <a:pt x="2585007" y="71278"/>
                </a:lnTo>
                <a:lnTo>
                  <a:pt x="2588244" y="74380"/>
                </a:lnTo>
                <a:lnTo>
                  <a:pt x="2591481" y="74380"/>
                </a:lnTo>
                <a:lnTo>
                  <a:pt x="2592560" y="69120"/>
                </a:lnTo>
                <a:lnTo>
                  <a:pt x="2592560" y="66962"/>
                </a:lnTo>
                <a:close/>
                <a:moveTo>
                  <a:pt x="2202693" y="64664"/>
                </a:moveTo>
                <a:lnTo>
                  <a:pt x="2202693" y="65828"/>
                </a:lnTo>
                <a:lnTo>
                  <a:pt x="2205048" y="65828"/>
                </a:lnTo>
                <a:lnTo>
                  <a:pt x="2205048" y="64664"/>
                </a:lnTo>
                <a:close/>
                <a:moveTo>
                  <a:pt x="2257036" y="64097"/>
                </a:moveTo>
                <a:lnTo>
                  <a:pt x="2253448" y="66765"/>
                </a:lnTo>
                <a:lnTo>
                  <a:pt x="2256248" y="68529"/>
                </a:lnTo>
                <a:lnTo>
                  <a:pt x="2256248" y="65630"/>
                </a:lnTo>
                <a:close/>
                <a:moveTo>
                  <a:pt x="3744096" y="63320"/>
                </a:moveTo>
                <a:lnTo>
                  <a:pt x="3744096" y="64399"/>
                </a:lnTo>
                <a:lnTo>
                  <a:pt x="3747333" y="64399"/>
                </a:lnTo>
                <a:lnTo>
                  <a:pt x="3747333" y="63320"/>
                </a:lnTo>
                <a:close/>
                <a:moveTo>
                  <a:pt x="8288028" y="61974"/>
                </a:moveTo>
                <a:lnTo>
                  <a:pt x="8285870" y="70606"/>
                </a:lnTo>
                <a:lnTo>
                  <a:pt x="8285870" y="71685"/>
                </a:lnTo>
                <a:cubicBezTo>
                  <a:pt x="8289286" y="71685"/>
                  <a:pt x="8292164" y="73123"/>
                  <a:pt x="8294502" y="76001"/>
                </a:cubicBezTo>
                <a:lnTo>
                  <a:pt x="8296660" y="76001"/>
                </a:lnTo>
                <a:lnTo>
                  <a:pt x="8295580" y="74922"/>
                </a:lnTo>
                <a:lnTo>
                  <a:pt x="8295580" y="73843"/>
                </a:lnTo>
                <a:lnTo>
                  <a:pt x="8296660" y="72764"/>
                </a:lnTo>
                <a:lnTo>
                  <a:pt x="8294502" y="72764"/>
                </a:lnTo>
                <a:lnTo>
                  <a:pt x="8294502" y="74922"/>
                </a:lnTo>
                <a:lnTo>
                  <a:pt x="8293422" y="74922"/>
                </a:lnTo>
                <a:cubicBezTo>
                  <a:pt x="8293422" y="71865"/>
                  <a:pt x="8291264" y="70066"/>
                  <a:pt x="8286948" y="69527"/>
                </a:cubicBezTo>
                <a:lnTo>
                  <a:pt x="8286948" y="68448"/>
                </a:lnTo>
                <a:lnTo>
                  <a:pt x="8290186" y="64132"/>
                </a:lnTo>
                <a:close/>
                <a:moveTo>
                  <a:pt x="3186400" y="61836"/>
                </a:moveTo>
                <a:lnTo>
                  <a:pt x="3186400" y="65073"/>
                </a:lnTo>
                <a:lnTo>
                  <a:pt x="3187479" y="65073"/>
                </a:lnTo>
                <a:lnTo>
                  <a:pt x="3187479" y="61836"/>
                </a:lnTo>
                <a:close/>
                <a:moveTo>
                  <a:pt x="2741327" y="61567"/>
                </a:moveTo>
                <a:lnTo>
                  <a:pt x="2741327" y="64804"/>
                </a:lnTo>
                <a:lnTo>
                  <a:pt x="2742407" y="64804"/>
                </a:lnTo>
                <a:lnTo>
                  <a:pt x="2742407" y="61567"/>
                </a:lnTo>
                <a:close/>
                <a:moveTo>
                  <a:pt x="1153023" y="61296"/>
                </a:moveTo>
                <a:lnTo>
                  <a:pt x="1153023" y="64533"/>
                </a:lnTo>
                <a:cubicBezTo>
                  <a:pt x="1153023" y="66332"/>
                  <a:pt x="1155991" y="67770"/>
                  <a:pt x="1161925" y="68849"/>
                </a:cubicBezTo>
                <a:lnTo>
                  <a:pt x="1161925" y="64533"/>
                </a:lnTo>
                <a:lnTo>
                  <a:pt x="1158689" y="61296"/>
                </a:lnTo>
                <a:close/>
                <a:moveTo>
                  <a:pt x="4673900" y="60758"/>
                </a:moveTo>
                <a:lnTo>
                  <a:pt x="4673900" y="62916"/>
                </a:lnTo>
                <a:lnTo>
                  <a:pt x="4676058" y="62916"/>
                </a:lnTo>
                <a:close/>
                <a:moveTo>
                  <a:pt x="2243686" y="60433"/>
                </a:moveTo>
                <a:lnTo>
                  <a:pt x="2243686" y="63712"/>
                </a:lnTo>
                <a:lnTo>
                  <a:pt x="2247100" y="63712"/>
                </a:lnTo>
                <a:lnTo>
                  <a:pt x="2247100" y="60433"/>
                </a:lnTo>
                <a:close/>
                <a:moveTo>
                  <a:pt x="5245134" y="59274"/>
                </a:moveTo>
                <a:lnTo>
                  <a:pt x="5245134" y="60354"/>
                </a:lnTo>
                <a:lnTo>
                  <a:pt x="5247158" y="60354"/>
                </a:lnTo>
                <a:lnTo>
                  <a:pt x="5247158" y="59274"/>
                </a:lnTo>
                <a:close/>
                <a:moveTo>
                  <a:pt x="9110215" y="59114"/>
                </a:moveTo>
                <a:lnTo>
                  <a:pt x="9110215" y="62394"/>
                </a:lnTo>
                <a:lnTo>
                  <a:pt x="9113629" y="62394"/>
                </a:lnTo>
                <a:lnTo>
                  <a:pt x="9113629" y="59114"/>
                </a:lnTo>
                <a:close/>
                <a:moveTo>
                  <a:pt x="8117140" y="58737"/>
                </a:moveTo>
                <a:lnTo>
                  <a:pt x="8116061" y="59816"/>
                </a:lnTo>
                <a:lnTo>
                  <a:pt x="8118219" y="66290"/>
                </a:lnTo>
                <a:lnTo>
                  <a:pt x="8118219" y="67369"/>
                </a:lnTo>
                <a:lnTo>
                  <a:pt x="8114982" y="71685"/>
                </a:lnTo>
                <a:lnTo>
                  <a:pt x="8117140" y="73843"/>
                </a:lnTo>
                <a:lnTo>
                  <a:pt x="8118219" y="73843"/>
                </a:lnTo>
                <a:lnTo>
                  <a:pt x="8126851" y="66290"/>
                </a:lnTo>
                <a:cubicBezTo>
                  <a:pt x="8124693" y="61254"/>
                  <a:pt x="8121456" y="58737"/>
                  <a:pt x="8117140" y="58737"/>
                </a:cubicBezTo>
                <a:close/>
                <a:moveTo>
                  <a:pt x="2576509" y="58330"/>
                </a:moveTo>
                <a:lnTo>
                  <a:pt x="2576509" y="62646"/>
                </a:lnTo>
                <a:lnTo>
                  <a:pt x="2577589" y="62646"/>
                </a:lnTo>
                <a:lnTo>
                  <a:pt x="2579746" y="60487"/>
                </a:lnTo>
                <a:lnTo>
                  <a:pt x="2577589" y="58330"/>
                </a:lnTo>
                <a:close/>
                <a:moveTo>
                  <a:pt x="5752792" y="58061"/>
                </a:moveTo>
                <a:lnTo>
                  <a:pt x="5752792" y="59140"/>
                </a:lnTo>
                <a:lnTo>
                  <a:pt x="5754950" y="59140"/>
                </a:lnTo>
                <a:lnTo>
                  <a:pt x="5754950" y="58061"/>
                </a:lnTo>
                <a:close/>
                <a:moveTo>
                  <a:pt x="6585782" y="57234"/>
                </a:moveTo>
                <a:lnTo>
                  <a:pt x="6585961" y="57352"/>
                </a:lnTo>
                <a:lnTo>
                  <a:pt x="6585789" y="57244"/>
                </a:lnTo>
                <a:close/>
                <a:moveTo>
                  <a:pt x="1075739" y="56980"/>
                </a:moveTo>
                <a:cubicBezTo>
                  <a:pt x="1072862" y="58419"/>
                  <a:pt x="1068862" y="59138"/>
                  <a:pt x="1063737" y="59138"/>
                </a:cubicBezTo>
                <a:lnTo>
                  <a:pt x="1057128" y="59138"/>
                </a:lnTo>
                <a:cubicBezTo>
                  <a:pt x="1057128" y="60217"/>
                  <a:pt x="1062612" y="63814"/>
                  <a:pt x="1073582" y="69928"/>
                </a:cubicBezTo>
                <a:cubicBezTo>
                  <a:pt x="1073582" y="72086"/>
                  <a:pt x="1077268" y="75413"/>
                  <a:pt x="1084643" y="79909"/>
                </a:cubicBezTo>
                <a:cubicBezTo>
                  <a:pt x="1093453" y="90699"/>
                  <a:pt x="1098219" y="97982"/>
                  <a:pt x="1098939" y="101759"/>
                </a:cubicBezTo>
                <a:lnTo>
                  <a:pt x="1101096" y="101759"/>
                </a:lnTo>
                <a:cubicBezTo>
                  <a:pt x="1104874" y="86473"/>
                  <a:pt x="1106761" y="75863"/>
                  <a:pt x="1106761" y="69928"/>
                </a:cubicBezTo>
                <a:cubicBezTo>
                  <a:pt x="1106761" y="62735"/>
                  <a:pt x="1103795" y="59138"/>
                  <a:pt x="1097859" y="59138"/>
                </a:cubicBezTo>
                <a:lnTo>
                  <a:pt x="1089092" y="56980"/>
                </a:lnTo>
                <a:lnTo>
                  <a:pt x="1075739" y="58059"/>
                </a:lnTo>
                <a:close/>
                <a:moveTo>
                  <a:pt x="6586069" y="56745"/>
                </a:moveTo>
                <a:lnTo>
                  <a:pt x="6585394" y="56997"/>
                </a:lnTo>
                <a:lnTo>
                  <a:pt x="6585789" y="57244"/>
                </a:lnTo>
                <a:lnTo>
                  <a:pt x="6586069" y="57685"/>
                </a:lnTo>
                <a:close/>
                <a:moveTo>
                  <a:pt x="2192243" y="56201"/>
                </a:moveTo>
                <a:lnTo>
                  <a:pt x="2195657" y="59480"/>
                </a:lnTo>
                <a:lnTo>
                  <a:pt x="2195657" y="56201"/>
                </a:lnTo>
                <a:close/>
                <a:moveTo>
                  <a:pt x="6754834" y="55940"/>
                </a:moveTo>
                <a:lnTo>
                  <a:pt x="6754834" y="60277"/>
                </a:lnTo>
                <a:lnTo>
                  <a:pt x="6758248" y="60277"/>
                </a:lnTo>
                <a:lnTo>
                  <a:pt x="6758248" y="55940"/>
                </a:lnTo>
                <a:close/>
                <a:moveTo>
                  <a:pt x="2696144" y="55092"/>
                </a:moveTo>
                <a:lnTo>
                  <a:pt x="2696144" y="58330"/>
                </a:lnTo>
                <a:lnTo>
                  <a:pt x="2698301" y="60487"/>
                </a:lnTo>
                <a:lnTo>
                  <a:pt x="2698301" y="55092"/>
                </a:lnTo>
                <a:close/>
                <a:moveTo>
                  <a:pt x="5242976" y="54959"/>
                </a:moveTo>
                <a:lnTo>
                  <a:pt x="5242976" y="57117"/>
                </a:lnTo>
                <a:lnTo>
                  <a:pt x="5244055" y="57117"/>
                </a:lnTo>
                <a:lnTo>
                  <a:pt x="5244055" y="54959"/>
                </a:lnTo>
                <a:close/>
                <a:moveTo>
                  <a:pt x="3641321" y="54553"/>
                </a:moveTo>
                <a:lnTo>
                  <a:pt x="3639972" y="56037"/>
                </a:lnTo>
                <a:lnTo>
                  <a:pt x="3639972" y="57386"/>
                </a:lnTo>
                <a:lnTo>
                  <a:pt x="3641321" y="60083"/>
                </a:lnTo>
                <a:lnTo>
                  <a:pt x="3644018" y="60083"/>
                </a:lnTo>
                <a:cubicBezTo>
                  <a:pt x="3645457" y="59634"/>
                  <a:pt x="3646176" y="58285"/>
                  <a:pt x="3646176" y="56037"/>
                </a:cubicBezTo>
                <a:lnTo>
                  <a:pt x="3644018" y="54553"/>
                </a:lnTo>
                <a:close/>
                <a:moveTo>
                  <a:pt x="3076611" y="54283"/>
                </a:moveTo>
                <a:lnTo>
                  <a:pt x="3076611" y="60757"/>
                </a:lnTo>
                <a:lnTo>
                  <a:pt x="3077690" y="60757"/>
                </a:lnTo>
                <a:lnTo>
                  <a:pt x="3077690" y="54283"/>
                </a:lnTo>
                <a:close/>
                <a:moveTo>
                  <a:pt x="2256621" y="54190"/>
                </a:moveTo>
                <a:lnTo>
                  <a:pt x="2258029" y="56371"/>
                </a:lnTo>
                <a:lnTo>
                  <a:pt x="2257887" y="54190"/>
                </a:lnTo>
                <a:close/>
                <a:moveTo>
                  <a:pt x="5146271" y="54014"/>
                </a:moveTo>
                <a:lnTo>
                  <a:pt x="5145192" y="54959"/>
                </a:lnTo>
                <a:lnTo>
                  <a:pt x="5145192" y="57117"/>
                </a:lnTo>
                <a:lnTo>
                  <a:pt x="5148429" y="57117"/>
                </a:lnTo>
                <a:lnTo>
                  <a:pt x="5148429" y="56037"/>
                </a:lnTo>
                <a:close/>
                <a:moveTo>
                  <a:pt x="8283577" y="53342"/>
                </a:moveTo>
                <a:lnTo>
                  <a:pt x="8283577" y="57658"/>
                </a:lnTo>
                <a:lnTo>
                  <a:pt x="8284790" y="57658"/>
                </a:lnTo>
                <a:lnTo>
                  <a:pt x="8284790" y="53342"/>
                </a:lnTo>
                <a:close/>
                <a:moveTo>
                  <a:pt x="7578731" y="53207"/>
                </a:moveTo>
                <a:lnTo>
                  <a:pt x="7578731" y="54421"/>
                </a:lnTo>
                <a:lnTo>
                  <a:pt x="7580889" y="58737"/>
                </a:lnTo>
                <a:lnTo>
                  <a:pt x="7581968" y="58737"/>
                </a:lnTo>
                <a:lnTo>
                  <a:pt x="7581968" y="57658"/>
                </a:lnTo>
                <a:cubicBezTo>
                  <a:pt x="7580889" y="54690"/>
                  <a:pt x="7579810" y="53207"/>
                  <a:pt x="7578731" y="53207"/>
                </a:cubicBezTo>
                <a:close/>
                <a:moveTo>
                  <a:pt x="2709092" y="52935"/>
                </a:moveTo>
                <a:lnTo>
                  <a:pt x="2701539" y="54014"/>
                </a:lnTo>
                <a:lnTo>
                  <a:pt x="2701539" y="74380"/>
                </a:lnTo>
                <a:lnTo>
                  <a:pt x="2698301" y="83012"/>
                </a:lnTo>
                <a:lnTo>
                  <a:pt x="2701539" y="98118"/>
                </a:lnTo>
                <a:lnTo>
                  <a:pt x="2701539" y="100276"/>
                </a:lnTo>
                <a:lnTo>
                  <a:pt x="2700459" y="104592"/>
                </a:lnTo>
                <a:lnTo>
                  <a:pt x="2701539" y="105671"/>
                </a:lnTo>
                <a:lnTo>
                  <a:pt x="2701539" y="106750"/>
                </a:lnTo>
                <a:lnTo>
                  <a:pt x="2700459" y="107829"/>
                </a:lnTo>
                <a:lnTo>
                  <a:pt x="2701539" y="113224"/>
                </a:lnTo>
                <a:lnTo>
                  <a:pt x="2699381" y="120777"/>
                </a:lnTo>
                <a:lnTo>
                  <a:pt x="2702618" y="133725"/>
                </a:lnTo>
                <a:lnTo>
                  <a:pt x="2702618" y="138041"/>
                </a:lnTo>
                <a:lnTo>
                  <a:pt x="2700459" y="149910"/>
                </a:lnTo>
                <a:lnTo>
                  <a:pt x="2702618" y="158542"/>
                </a:lnTo>
                <a:lnTo>
                  <a:pt x="2702618" y="160700"/>
                </a:lnTo>
                <a:lnTo>
                  <a:pt x="2692907" y="185517"/>
                </a:lnTo>
                <a:cubicBezTo>
                  <a:pt x="2697944" y="188934"/>
                  <a:pt x="2700459" y="194329"/>
                  <a:pt x="2700459" y="201702"/>
                </a:cubicBezTo>
                <a:lnTo>
                  <a:pt x="2702618" y="203860"/>
                </a:lnTo>
                <a:lnTo>
                  <a:pt x="2702618" y="226385"/>
                </a:lnTo>
                <a:lnTo>
                  <a:pt x="2704776" y="228543"/>
                </a:lnTo>
                <a:lnTo>
                  <a:pt x="2717588" y="225306"/>
                </a:lnTo>
                <a:lnTo>
                  <a:pt x="2719748" y="225306"/>
                </a:lnTo>
                <a:lnTo>
                  <a:pt x="2729458" y="228543"/>
                </a:lnTo>
                <a:lnTo>
                  <a:pt x="2729458" y="227464"/>
                </a:lnTo>
                <a:lnTo>
                  <a:pt x="2727300" y="216674"/>
                </a:lnTo>
                <a:cubicBezTo>
                  <a:pt x="2727480" y="213077"/>
                  <a:pt x="2728199" y="211279"/>
                  <a:pt x="2729458" y="211279"/>
                </a:cubicBezTo>
                <a:lnTo>
                  <a:pt x="2728379" y="198465"/>
                </a:lnTo>
                <a:lnTo>
                  <a:pt x="2728379" y="197386"/>
                </a:lnTo>
                <a:lnTo>
                  <a:pt x="2730537" y="176885"/>
                </a:lnTo>
                <a:lnTo>
                  <a:pt x="2729458" y="175806"/>
                </a:lnTo>
                <a:lnTo>
                  <a:pt x="2729458" y="174727"/>
                </a:lnTo>
                <a:lnTo>
                  <a:pt x="2730537" y="168253"/>
                </a:lnTo>
                <a:lnTo>
                  <a:pt x="2730537" y="166095"/>
                </a:lnTo>
                <a:lnTo>
                  <a:pt x="2728379" y="157463"/>
                </a:lnTo>
                <a:lnTo>
                  <a:pt x="2728379" y="119698"/>
                </a:lnTo>
                <a:lnTo>
                  <a:pt x="2729458" y="107829"/>
                </a:lnTo>
                <a:lnTo>
                  <a:pt x="2728379" y="106750"/>
                </a:lnTo>
                <a:lnTo>
                  <a:pt x="2728379" y="105671"/>
                </a:lnTo>
                <a:lnTo>
                  <a:pt x="2730537" y="100276"/>
                </a:lnTo>
                <a:lnTo>
                  <a:pt x="2728379" y="92723"/>
                </a:lnTo>
                <a:lnTo>
                  <a:pt x="2730537" y="80854"/>
                </a:lnTo>
                <a:lnTo>
                  <a:pt x="2729458" y="79775"/>
                </a:lnTo>
                <a:lnTo>
                  <a:pt x="2729458" y="68040"/>
                </a:lnTo>
                <a:cubicBezTo>
                  <a:pt x="2729458" y="57970"/>
                  <a:pt x="2728020" y="52935"/>
                  <a:pt x="2725143" y="52935"/>
                </a:cubicBezTo>
                <a:close/>
                <a:moveTo>
                  <a:pt x="5629246" y="52531"/>
                </a:moveTo>
                <a:lnTo>
                  <a:pt x="5614275" y="53610"/>
                </a:lnTo>
                <a:lnTo>
                  <a:pt x="5614275" y="71009"/>
                </a:lnTo>
                <a:lnTo>
                  <a:pt x="5613196" y="72088"/>
                </a:lnTo>
                <a:lnTo>
                  <a:pt x="5614275" y="73167"/>
                </a:lnTo>
                <a:lnTo>
                  <a:pt x="5614275" y="79641"/>
                </a:lnTo>
                <a:cubicBezTo>
                  <a:pt x="5614275" y="92679"/>
                  <a:pt x="5615354" y="99198"/>
                  <a:pt x="5617512" y="99198"/>
                </a:cubicBezTo>
                <a:lnTo>
                  <a:pt x="5620749" y="97040"/>
                </a:lnTo>
                <a:lnTo>
                  <a:pt x="5621693" y="97040"/>
                </a:lnTo>
                <a:cubicBezTo>
                  <a:pt x="5625469" y="97040"/>
                  <a:pt x="5632303" y="102795"/>
                  <a:pt x="5642194" y="114305"/>
                </a:cubicBezTo>
                <a:lnTo>
                  <a:pt x="5643273" y="114305"/>
                </a:lnTo>
                <a:lnTo>
                  <a:pt x="5642194" y="113226"/>
                </a:lnTo>
                <a:lnTo>
                  <a:pt x="5642194" y="112146"/>
                </a:lnTo>
                <a:lnTo>
                  <a:pt x="5646510" y="99198"/>
                </a:lnTo>
                <a:lnTo>
                  <a:pt x="5646510" y="53610"/>
                </a:lnTo>
                <a:close/>
                <a:moveTo>
                  <a:pt x="2640036" y="51855"/>
                </a:moveTo>
                <a:lnTo>
                  <a:pt x="2637879" y="54014"/>
                </a:lnTo>
                <a:lnTo>
                  <a:pt x="2630324" y="52935"/>
                </a:lnTo>
                <a:cubicBezTo>
                  <a:pt x="2617376" y="52935"/>
                  <a:pt x="2610903" y="56531"/>
                  <a:pt x="2610903" y="63725"/>
                </a:cubicBezTo>
                <a:lnTo>
                  <a:pt x="2607667" y="77617"/>
                </a:lnTo>
                <a:lnTo>
                  <a:pt x="2608745" y="84091"/>
                </a:lnTo>
                <a:lnTo>
                  <a:pt x="2605508" y="89486"/>
                </a:lnTo>
                <a:lnTo>
                  <a:pt x="2605508" y="90565"/>
                </a:lnTo>
                <a:lnTo>
                  <a:pt x="2607667" y="92723"/>
                </a:lnTo>
                <a:cubicBezTo>
                  <a:pt x="2611262" y="90025"/>
                  <a:pt x="2613062" y="85709"/>
                  <a:pt x="2613062" y="79775"/>
                </a:cubicBezTo>
                <a:cubicBezTo>
                  <a:pt x="2619535" y="73391"/>
                  <a:pt x="2624570" y="70199"/>
                  <a:pt x="2628167" y="70199"/>
                </a:cubicBezTo>
                <a:lnTo>
                  <a:pt x="2645432" y="84091"/>
                </a:lnTo>
                <a:lnTo>
                  <a:pt x="2650825" y="86249"/>
                </a:lnTo>
                <a:lnTo>
                  <a:pt x="2651905" y="85170"/>
                </a:lnTo>
                <a:lnTo>
                  <a:pt x="2651905" y="52935"/>
                </a:lnTo>
                <a:lnTo>
                  <a:pt x="2647588" y="52935"/>
                </a:lnTo>
                <a:close/>
                <a:moveTo>
                  <a:pt x="4677137" y="50103"/>
                </a:moveTo>
                <a:lnTo>
                  <a:pt x="4673900" y="53340"/>
                </a:lnTo>
                <a:lnTo>
                  <a:pt x="4676058" y="55498"/>
                </a:lnTo>
                <a:lnTo>
                  <a:pt x="4677137" y="55498"/>
                </a:lnTo>
                <a:lnTo>
                  <a:pt x="4680374" y="52261"/>
                </a:lnTo>
                <a:lnTo>
                  <a:pt x="4678216" y="50103"/>
                </a:lnTo>
                <a:close/>
                <a:moveTo>
                  <a:pt x="8761966" y="49835"/>
                </a:moveTo>
                <a:lnTo>
                  <a:pt x="8746860" y="54151"/>
                </a:lnTo>
                <a:lnTo>
                  <a:pt x="8750097" y="68178"/>
                </a:lnTo>
                <a:lnTo>
                  <a:pt x="8759808" y="70336"/>
                </a:lnTo>
                <a:cubicBezTo>
                  <a:pt x="8766822" y="66380"/>
                  <a:pt x="8771497" y="62424"/>
                  <a:pt x="8773835" y="58467"/>
                </a:cubicBezTo>
                <a:close/>
                <a:moveTo>
                  <a:pt x="3073374" y="49832"/>
                </a:moveTo>
                <a:lnTo>
                  <a:pt x="3074453" y="50912"/>
                </a:lnTo>
                <a:lnTo>
                  <a:pt x="3074453" y="52125"/>
                </a:lnTo>
                <a:lnTo>
                  <a:pt x="3079848" y="50912"/>
                </a:lnTo>
                <a:lnTo>
                  <a:pt x="3079848" y="49832"/>
                </a:lnTo>
                <a:close/>
                <a:moveTo>
                  <a:pt x="2184839" y="48795"/>
                </a:moveTo>
                <a:lnTo>
                  <a:pt x="2184839" y="52207"/>
                </a:lnTo>
                <a:lnTo>
                  <a:pt x="2189311" y="52207"/>
                </a:lnTo>
                <a:lnTo>
                  <a:pt x="2189311" y="48795"/>
                </a:lnTo>
                <a:close/>
                <a:moveTo>
                  <a:pt x="5616433" y="48215"/>
                </a:moveTo>
                <a:lnTo>
                  <a:pt x="5616433" y="50373"/>
                </a:lnTo>
                <a:lnTo>
                  <a:pt x="5617512" y="50373"/>
                </a:lnTo>
                <a:lnTo>
                  <a:pt x="5617512" y="48215"/>
                </a:lnTo>
                <a:close/>
                <a:moveTo>
                  <a:pt x="7262681" y="47542"/>
                </a:moveTo>
                <a:lnTo>
                  <a:pt x="7262681" y="49700"/>
                </a:lnTo>
                <a:lnTo>
                  <a:pt x="7265918" y="49700"/>
                </a:lnTo>
                <a:lnTo>
                  <a:pt x="7265918" y="47542"/>
                </a:lnTo>
                <a:close/>
                <a:moveTo>
                  <a:pt x="5237581" y="46461"/>
                </a:moveTo>
                <a:lnTo>
                  <a:pt x="5241897" y="54014"/>
                </a:lnTo>
                <a:lnTo>
                  <a:pt x="5242976" y="54014"/>
                </a:lnTo>
                <a:lnTo>
                  <a:pt x="5242976" y="51856"/>
                </a:lnTo>
                <a:cubicBezTo>
                  <a:pt x="5241358" y="51856"/>
                  <a:pt x="5240279" y="50058"/>
                  <a:pt x="5239739" y="46461"/>
                </a:cubicBezTo>
                <a:close/>
                <a:moveTo>
                  <a:pt x="514132" y="46190"/>
                </a:moveTo>
                <a:lnTo>
                  <a:pt x="517369" y="46190"/>
                </a:lnTo>
                <a:cubicBezTo>
                  <a:pt x="519707" y="48168"/>
                  <a:pt x="524068" y="49607"/>
                  <a:pt x="530452" y="50506"/>
                </a:cubicBezTo>
                <a:lnTo>
                  <a:pt x="531531" y="51585"/>
                </a:lnTo>
                <a:lnTo>
                  <a:pt x="531531" y="52664"/>
                </a:lnTo>
                <a:cubicBezTo>
                  <a:pt x="529913" y="54103"/>
                  <a:pt x="527395" y="54822"/>
                  <a:pt x="523978" y="54822"/>
                </a:cubicBezTo>
                <a:cubicBezTo>
                  <a:pt x="523978" y="56890"/>
                  <a:pt x="523214" y="57924"/>
                  <a:pt x="521685" y="57924"/>
                </a:cubicBezTo>
                <a:lnTo>
                  <a:pt x="520606" y="57924"/>
                </a:lnTo>
                <a:lnTo>
                  <a:pt x="511974" y="49427"/>
                </a:lnTo>
                <a:lnTo>
                  <a:pt x="511974" y="48348"/>
                </a:lnTo>
                <a:close/>
                <a:moveTo>
                  <a:pt x="8139799" y="45789"/>
                </a:moveTo>
                <a:lnTo>
                  <a:pt x="8138720" y="49026"/>
                </a:lnTo>
                <a:lnTo>
                  <a:pt x="8139799" y="53342"/>
                </a:lnTo>
                <a:lnTo>
                  <a:pt x="8140878" y="53342"/>
                </a:lnTo>
                <a:lnTo>
                  <a:pt x="8140878" y="50105"/>
                </a:lnTo>
                <a:lnTo>
                  <a:pt x="8139799" y="50105"/>
                </a:lnTo>
                <a:lnTo>
                  <a:pt x="8140878" y="49026"/>
                </a:lnTo>
                <a:lnTo>
                  <a:pt x="8140878" y="45789"/>
                </a:lnTo>
                <a:close/>
                <a:moveTo>
                  <a:pt x="6756023" y="45729"/>
                </a:moveTo>
                <a:lnTo>
                  <a:pt x="6743492" y="51944"/>
                </a:lnTo>
                <a:lnTo>
                  <a:pt x="6737475" y="48903"/>
                </a:lnTo>
                <a:lnTo>
                  <a:pt x="6737250" y="48903"/>
                </a:lnTo>
                <a:lnTo>
                  <a:pt x="6736691" y="49428"/>
                </a:lnTo>
                <a:lnTo>
                  <a:pt x="6736691" y="57695"/>
                </a:lnTo>
                <a:lnTo>
                  <a:pt x="6735633" y="62801"/>
                </a:lnTo>
                <a:lnTo>
                  <a:pt x="6737882" y="79442"/>
                </a:lnTo>
                <a:lnTo>
                  <a:pt x="6736691" y="85703"/>
                </a:lnTo>
                <a:lnTo>
                  <a:pt x="6736691" y="87452"/>
                </a:lnTo>
                <a:lnTo>
                  <a:pt x="6747372" y="101334"/>
                </a:lnTo>
                <a:lnTo>
                  <a:pt x="6747295" y="101642"/>
                </a:lnTo>
                <a:lnTo>
                  <a:pt x="6748612" y="102945"/>
                </a:lnTo>
                <a:lnTo>
                  <a:pt x="6749074" y="103547"/>
                </a:lnTo>
                <a:lnTo>
                  <a:pt x="6749544" y="103869"/>
                </a:lnTo>
                <a:lnTo>
                  <a:pt x="6748612" y="102945"/>
                </a:lnTo>
                <a:lnTo>
                  <a:pt x="6747372" y="101334"/>
                </a:lnTo>
                <a:lnTo>
                  <a:pt x="6749544" y="92645"/>
                </a:lnTo>
                <a:cubicBezTo>
                  <a:pt x="6747152" y="79535"/>
                  <a:pt x="6743184" y="71118"/>
                  <a:pt x="6737641" y="67393"/>
                </a:cubicBezTo>
                <a:lnTo>
                  <a:pt x="6737641" y="64228"/>
                </a:lnTo>
                <a:cubicBezTo>
                  <a:pt x="6739949" y="59068"/>
                  <a:pt x="6744142" y="55430"/>
                  <a:pt x="6750221" y="53314"/>
                </a:cubicBezTo>
                <a:cubicBezTo>
                  <a:pt x="6751180" y="51059"/>
                  <a:pt x="6752633" y="49368"/>
                  <a:pt x="6754578" y="48240"/>
                </a:cubicBezTo>
                <a:lnTo>
                  <a:pt x="6759300" y="47149"/>
                </a:lnTo>
                <a:lnTo>
                  <a:pt x="6756023" y="46056"/>
                </a:lnTo>
                <a:close/>
                <a:moveTo>
                  <a:pt x="2755354" y="45382"/>
                </a:moveTo>
                <a:cubicBezTo>
                  <a:pt x="2750859" y="47899"/>
                  <a:pt x="2747622" y="51496"/>
                  <a:pt x="2745643" y="56172"/>
                </a:cubicBezTo>
                <a:lnTo>
                  <a:pt x="2745643" y="57251"/>
                </a:lnTo>
                <a:lnTo>
                  <a:pt x="2751038" y="52935"/>
                </a:lnTo>
                <a:lnTo>
                  <a:pt x="2753196" y="52935"/>
                </a:lnTo>
                <a:cubicBezTo>
                  <a:pt x="2753196" y="56531"/>
                  <a:pt x="2755714" y="58330"/>
                  <a:pt x="2760750" y="58330"/>
                </a:cubicBezTo>
                <a:lnTo>
                  <a:pt x="2761829" y="57251"/>
                </a:lnTo>
                <a:lnTo>
                  <a:pt x="2761829" y="55092"/>
                </a:lnTo>
                <a:lnTo>
                  <a:pt x="2755354" y="48618"/>
                </a:lnTo>
                <a:cubicBezTo>
                  <a:pt x="2758951" y="47719"/>
                  <a:pt x="2760750" y="46640"/>
                  <a:pt x="2760750" y="45382"/>
                </a:cubicBezTo>
                <a:close/>
                <a:moveTo>
                  <a:pt x="2548455" y="45382"/>
                </a:moveTo>
                <a:lnTo>
                  <a:pt x="2548455" y="46460"/>
                </a:lnTo>
                <a:lnTo>
                  <a:pt x="2546298" y="49697"/>
                </a:lnTo>
                <a:lnTo>
                  <a:pt x="2546298" y="51855"/>
                </a:lnTo>
                <a:cubicBezTo>
                  <a:pt x="2548635" y="51855"/>
                  <a:pt x="2550073" y="55452"/>
                  <a:pt x="2550613" y="62646"/>
                </a:cubicBezTo>
                <a:lnTo>
                  <a:pt x="2549535" y="63725"/>
                </a:lnTo>
                <a:lnTo>
                  <a:pt x="2540903" y="63725"/>
                </a:lnTo>
                <a:lnTo>
                  <a:pt x="2527955" y="59409"/>
                </a:lnTo>
                <a:lnTo>
                  <a:pt x="2522559" y="60487"/>
                </a:lnTo>
                <a:lnTo>
                  <a:pt x="2521481" y="59409"/>
                </a:lnTo>
                <a:lnTo>
                  <a:pt x="2521481" y="57251"/>
                </a:lnTo>
                <a:cubicBezTo>
                  <a:pt x="2521481" y="55812"/>
                  <a:pt x="2523638" y="55092"/>
                  <a:pt x="2527955" y="55092"/>
                </a:cubicBezTo>
                <a:cubicBezTo>
                  <a:pt x="2538205" y="48618"/>
                  <a:pt x="2545038" y="45382"/>
                  <a:pt x="2548455" y="45382"/>
                </a:cubicBezTo>
                <a:close/>
                <a:moveTo>
                  <a:pt x="8715569" y="43361"/>
                </a:moveTo>
                <a:cubicBezTo>
                  <a:pt x="8714130" y="43361"/>
                  <a:pt x="8713411" y="44440"/>
                  <a:pt x="8713411" y="46598"/>
                </a:cubicBezTo>
                <a:cubicBezTo>
                  <a:pt x="8715749" y="52353"/>
                  <a:pt x="8719705" y="55230"/>
                  <a:pt x="8725280" y="55230"/>
                </a:cubicBezTo>
                <a:lnTo>
                  <a:pt x="8727438" y="53072"/>
                </a:lnTo>
                <a:lnTo>
                  <a:pt x="8727438" y="50914"/>
                </a:lnTo>
                <a:cubicBezTo>
                  <a:pt x="8719525" y="50914"/>
                  <a:pt x="8715569" y="48397"/>
                  <a:pt x="8715569" y="43361"/>
                </a:cubicBezTo>
                <a:close/>
                <a:moveTo>
                  <a:pt x="5251474" y="43359"/>
                </a:moveTo>
                <a:lnTo>
                  <a:pt x="5251474" y="44438"/>
                </a:lnTo>
                <a:lnTo>
                  <a:pt x="5257813" y="44438"/>
                </a:lnTo>
                <a:lnTo>
                  <a:pt x="5257813" y="43359"/>
                </a:lnTo>
                <a:close/>
                <a:moveTo>
                  <a:pt x="5053881" y="42280"/>
                </a:moveTo>
                <a:cubicBezTo>
                  <a:pt x="5065750" y="45787"/>
                  <a:pt x="5075326" y="47900"/>
                  <a:pt x="5082609" y="48619"/>
                </a:cubicBezTo>
                <a:cubicBezTo>
                  <a:pt x="5087016" y="54284"/>
                  <a:pt x="5091241" y="57117"/>
                  <a:pt x="5095288" y="57117"/>
                </a:cubicBezTo>
                <a:lnTo>
                  <a:pt x="5109180" y="57117"/>
                </a:lnTo>
                <a:lnTo>
                  <a:pt x="5126174" y="59274"/>
                </a:lnTo>
                <a:lnTo>
                  <a:pt x="5129276" y="58196"/>
                </a:lnTo>
                <a:lnTo>
                  <a:pt x="5130355" y="59274"/>
                </a:lnTo>
                <a:lnTo>
                  <a:pt x="5130355" y="61433"/>
                </a:lnTo>
                <a:cubicBezTo>
                  <a:pt x="5123612" y="64220"/>
                  <a:pt x="5118666" y="65614"/>
                  <a:pt x="5115519" y="65614"/>
                </a:cubicBezTo>
                <a:lnTo>
                  <a:pt x="5102706" y="64535"/>
                </a:lnTo>
                <a:cubicBezTo>
                  <a:pt x="5101987" y="71458"/>
                  <a:pt x="5099874" y="79955"/>
                  <a:pt x="5096367" y="90026"/>
                </a:cubicBezTo>
                <a:lnTo>
                  <a:pt x="5098525" y="97445"/>
                </a:lnTo>
                <a:lnTo>
                  <a:pt x="5098525" y="109179"/>
                </a:lnTo>
                <a:cubicBezTo>
                  <a:pt x="5098525" y="113405"/>
                  <a:pt x="5097086" y="115518"/>
                  <a:pt x="5094209" y="115518"/>
                </a:cubicBezTo>
                <a:lnTo>
                  <a:pt x="5096367" y="121992"/>
                </a:lnTo>
                <a:lnTo>
                  <a:pt x="5107022" y="120913"/>
                </a:lnTo>
                <a:cubicBezTo>
                  <a:pt x="5114755" y="122981"/>
                  <a:pt x="5126804" y="131838"/>
                  <a:pt x="5143169" y="147484"/>
                </a:cubicBezTo>
                <a:lnTo>
                  <a:pt x="5141011" y="150586"/>
                </a:lnTo>
                <a:cubicBezTo>
                  <a:pt x="5146675" y="150586"/>
                  <a:pt x="5149508" y="154497"/>
                  <a:pt x="5149508" y="162320"/>
                </a:cubicBezTo>
                <a:lnTo>
                  <a:pt x="5148429" y="169738"/>
                </a:lnTo>
                <a:cubicBezTo>
                  <a:pt x="5149868" y="169738"/>
                  <a:pt x="5151261" y="173964"/>
                  <a:pt x="5152610" y="182416"/>
                </a:cubicBezTo>
                <a:lnTo>
                  <a:pt x="5150587" y="188890"/>
                </a:lnTo>
                <a:lnTo>
                  <a:pt x="5150587" y="190913"/>
                </a:lnTo>
                <a:cubicBezTo>
                  <a:pt x="5152655" y="190913"/>
                  <a:pt x="5153689" y="191633"/>
                  <a:pt x="5153689" y="193072"/>
                </a:cubicBezTo>
                <a:lnTo>
                  <a:pt x="5153689" y="195230"/>
                </a:lnTo>
                <a:cubicBezTo>
                  <a:pt x="5151621" y="196668"/>
                  <a:pt x="5150587" y="200580"/>
                  <a:pt x="5150587" y="206964"/>
                </a:cubicBezTo>
                <a:lnTo>
                  <a:pt x="5139932" y="214382"/>
                </a:lnTo>
                <a:cubicBezTo>
                  <a:pt x="5135166" y="223553"/>
                  <a:pt x="5130895" y="228139"/>
                  <a:pt x="5127118" y="228139"/>
                </a:cubicBezTo>
                <a:cubicBezTo>
                  <a:pt x="5124871" y="228139"/>
                  <a:pt x="5120285" y="220721"/>
                  <a:pt x="5113361" y="205885"/>
                </a:cubicBezTo>
                <a:cubicBezTo>
                  <a:pt x="5109854" y="205885"/>
                  <a:pt x="5108101" y="204806"/>
                  <a:pt x="5108101" y="202648"/>
                </a:cubicBezTo>
                <a:lnTo>
                  <a:pt x="5108101" y="198467"/>
                </a:lnTo>
                <a:lnTo>
                  <a:pt x="5109180" y="197388"/>
                </a:lnTo>
                <a:lnTo>
                  <a:pt x="5108101" y="196309"/>
                </a:lnTo>
                <a:lnTo>
                  <a:pt x="5108101" y="190913"/>
                </a:lnTo>
                <a:lnTo>
                  <a:pt x="5110124" y="178235"/>
                </a:lnTo>
                <a:cubicBezTo>
                  <a:pt x="5110124" y="156475"/>
                  <a:pt x="5106258" y="140560"/>
                  <a:pt x="5098525" y="130489"/>
                </a:cubicBezTo>
                <a:lnTo>
                  <a:pt x="5097446" y="130489"/>
                </a:lnTo>
                <a:cubicBezTo>
                  <a:pt x="5097446" y="136154"/>
                  <a:pt x="5096367" y="140020"/>
                  <a:pt x="5094209" y="142088"/>
                </a:cubicBezTo>
                <a:lnTo>
                  <a:pt x="5095288" y="143167"/>
                </a:lnTo>
                <a:lnTo>
                  <a:pt x="5095288" y="144246"/>
                </a:lnTo>
                <a:lnTo>
                  <a:pt x="5094209" y="151665"/>
                </a:lnTo>
                <a:lnTo>
                  <a:pt x="5098525" y="155981"/>
                </a:lnTo>
                <a:lnTo>
                  <a:pt x="5098525" y="161241"/>
                </a:lnTo>
                <a:lnTo>
                  <a:pt x="5092186" y="177156"/>
                </a:lnTo>
                <a:lnTo>
                  <a:pt x="5094209" y="187811"/>
                </a:lnTo>
                <a:cubicBezTo>
                  <a:pt x="5094209" y="190419"/>
                  <a:pt x="5091736" y="193971"/>
                  <a:pt x="5086791" y="198467"/>
                </a:cubicBezTo>
                <a:lnTo>
                  <a:pt x="5080451" y="216405"/>
                </a:lnTo>
                <a:cubicBezTo>
                  <a:pt x="5078653" y="229893"/>
                  <a:pt x="5076900" y="236636"/>
                  <a:pt x="5075191" y="236636"/>
                </a:cubicBezTo>
                <a:lnTo>
                  <a:pt x="5073033" y="236636"/>
                </a:lnTo>
                <a:lnTo>
                  <a:pt x="5070875" y="234478"/>
                </a:lnTo>
                <a:lnTo>
                  <a:pt x="5071954" y="230297"/>
                </a:lnTo>
                <a:lnTo>
                  <a:pt x="5068717" y="230297"/>
                </a:lnTo>
                <a:lnTo>
                  <a:pt x="5069796" y="233399"/>
                </a:lnTo>
                <a:cubicBezTo>
                  <a:pt x="5069796" y="236996"/>
                  <a:pt x="5068043" y="241627"/>
                  <a:pt x="5064536" y="247291"/>
                </a:cubicBezTo>
                <a:cubicBezTo>
                  <a:pt x="5064536" y="253136"/>
                  <a:pt x="5060265" y="258082"/>
                  <a:pt x="5051723" y="262128"/>
                </a:cubicBezTo>
                <a:cubicBezTo>
                  <a:pt x="5051723" y="264106"/>
                  <a:pt x="5048531" y="266219"/>
                  <a:pt x="5042147" y="268467"/>
                </a:cubicBezTo>
                <a:cubicBezTo>
                  <a:pt x="5042147" y="270625"/>
                  <a:pt x="5041472" y="271704"/>
                  <a:pt x="5040124" y="271704"/>
                </a:cubicBezTo>
                <a:lnTo>
                  <a:pt x="5036887" y="268467"/>
                </a:lnTo>
                <a:cubicBezTo>
                  <a:pt x="5039045" y="264780"/>
                  <a:pt x="5041517" y="254889"/>
                  <a:pt x="5044305" y="238794"/>
                </a:cubicBezTo>
                <a:cubicBezTo>
                  <a:pt x="5047902" y="236996"/>
                  <a:pt x="5049700" y="234164"/>
                  <a:pt x="5049700" y="230297"/>
                </a:cubicBezTo>
                <a:lnTo>
                  <a:pt x="5048621" y="225981"/>
                </a:lnTo>
                <a:lnTo>
                  <a:pt x="5050644" y="221800"/>
                </a:lnTo>
                <a:lnTo>
                  <a:pt x="5049700" y="216405"/>
                </a:lnTo>
                <a:cubicBezTo>
                  <a:pt x="5051049" y="190959"/>
                  <a:pt x="5053881" y="178235"/>
                  <a:pt x="5058197" y="178235"/>
                </a:cubicBezTo>
                <a:lnTo>
                  <a:pt x="5060220" y="176077"/>
                </a:lnTo>
                <a:lnTo>
                  <a:pt x="5060220" y="174998"/>
                </a:lnTo>
                <a:lnTo>
                  <a:pt x="5057118" y="171896"/>
                </a:lnTo>
                <a:cubicBezTo>
                  <a:pt x="5057118" y="173425"/>
                  <a:pt x="5055320" y="174459"/>
                  <a:pt x="5051723" y="174998"/>
                </a:cubicBezTo>
                <a:lnTo>
                  <a:pt x="5049700" y="169738"/>
                </a:lnTo>
                <a:cubicBezTo>
                  <a:pt x="5053207" y="167580"/>
                  <a:pt x="5054960" y="165107"/>
                  <a:pt x="5054960" y="162320"/>
                </a:cubicBezTo>
                <a:lnTo>
                  <a:pt x="5049700" y="155981"/>
                </a:lnTo>
                <a:cubicBezTo>
                  <a:pt x="5049700" y="154542"/>
                  <a:pt x="5051453" y="153823"/>
                  <a:pt x="5054960" y="153823"/>
                </a:cubicBezTo>
                <a:lnTo>
                  <a:pt x="5057118" y="149507"/>
                </a:lnTo>
                <a:lnTo>
                  <a:pt x="5054960" y="145325"/>
                </a:lnTo>
                <a:lnTo>
                  <a:pt x="5056039" y="138986"/>
                </a:lnTo>
                <a:lnTo>
                  <a:pt x="5056039" y="136828"/>
                </a:lnTo>
                <a:lnTo>
                  <a:pt x="5049700" y="130489"/>
                </a:lnTo>
                <a:lnTo>
                  <a:pt x="5053881" y="113495"/>
                </a:lnTo>
                <a:lnTo>
                  <a:pt x="5052802" y="108100"/>
                </a:lnTo>
                <a:lnTo>
                  <a:pt x="5053881" y="101761"/>
                </a:lnTo>
                <a:lnTo>
                  <a:pt x="5052802" y="85845"/>
                </a:lnTo>
                <a:lnTo>
                  <a:pt x="5052802" y="79506"/>
                </a:lnTo>
                <a:cubicBezTo>
                  <a:pt x="5052802" y="77168"/>
                  <a:pt x="5053881" y="74650"/>
                  <a:pt x="5056039" y="71953"/>
                </a:cubicBezTo>
                <a:lnTo>
                  <a:pt x="5054960" y="65614"/>
                </a:lnTo>
                <a:lnTo>
                  <a:pt x="5056039" y="62512"/>
                </a:lnTo>
                <a:cubicBezTo>
                  <a:pt x="5054780" y="60893"/>
                  <a:pt x="5053701" y="55903"/>
                  <a:pt x="5052802" y="47540"/>
                </a:cubicBezTo>
                <a:lnTo>
                  <a:pt x="5051723" y="46461"/>
                </a:lnTo>
                <a:lnTo>
                  <a:pt x="5051723" y="44438"/>
                </a:lnTo>
                <a:close/>
                <a:moveTo>
                  <a:pt x="9273818" y="42212"/>
                </a:moveTo>
                <a:lnTo>
                  <a:pt x="9271392" y="46287"/>
                </a:lnTo>
                <a:lnTo>
                  <a:pt x="9274507" y="47351"/>
                </a:lnTo>
                <a:lnTo>
                  <a:pt x="9274445" y="44552"/>
                </a:lnTo>
                <a:lnTo>
                  <a:pt x="9276441" y="43715"/>
                </a:lnTo>
                <a:close/>
                <a:moveTo>
                  <a:pt x="2178490" y="41523"/>
                </a:moveTo>
                <a:lnTo>
                  <a:pt x="2178490" y="45860"/>
                </a:lnTo>
                <a:lnTo>
                  <a:pt x="2182038" y="45860"/>
                </a:lnTo>
                <a:lnTo>
                  <a:pt x="2182038" y="41523"/>
                </a:lnTo>
                <a:close/>
                <a:moveTo>
                  <a:pt x="3194088" y="41200"/>
                </a:moveTo>
                <a:lnTo>
                  <a:pt x="3196246" y="46596"/>
                </a:lnTo>
                <a:lnTo>
                  <a:pt x="3197325" y="46596"/>
                </a:lnTo>
                <a:lnTo>
                  <a:pt x="3197325" y="45517"/>
                </a:lnTo>
                <a:lnTo>
                  <a:pt x="3196246" y="41200"/>
                </a:lnTo>
                <a:close/>
                <a:moveTo>
                  <a:pt x="4682532" y="40392"/>
                </a:moveTo>
                <a:lnTo>
                  <a:pt x="4682532" y="41471"/>
                </a:lnTo>
                <a:lnTo>
                  <a:pt x="4684690" y="41471"/>
                </a:lnTo>
                <a:lnTo>
                  <a:pt x="4684690" y="40392"/>
                </a:lnTo>
                <a:close/>
                <a:moveTo>
                  <a:pt x="1652454" y="40256"/>
                </a:moveTo>
                <a:lnTo>
                  <a:pt x="1649082" y="44707"/>
                </a:lnTo>
                <a:cubicBezTo>
                  <a:pt x="1649711" y="49113"/>
                  <a:pt x="1650836" y="51316"/>
                  <a:pt x="1652454" y="51316"/>
                </a:cubicBezTo>
                <a:lnTo>
                  <a:pt x="1653534" y="51316"/>
                </a:lnTo>
                <a:cubicBezTo>
                  <a:pt x="1657938" y="51316"/>
                  <a:pt x="1660142" y="48393"/>
                  <a:pt x="1660142" y="42549"/>
                </a:cubicBezTo>
                <a:close/>
                <a:moveTo>
                  <a:pt x="8720964" y="40124"/>
                </a:moveTo>
                <a:lnTo>
                  <a:pt x="8720964" y="41203"/>
                </a:lnTo>
                <a:lnTo>
                  <a:pt x="8723122" y="43361"/>
                </a:lnTo>
                <a:lnTo>
                  <a:pt x="8723122" y="40124"/>
                </a:lnTo>
                <a:close/>
                <a:moveTo>
                  <a:pt x="4096067" y="40092"/>
                </a:moveTo>
                <a:lnTo>
                  <a:pt x="4093711" y="40333"/>
                </a:lnTo>
                <a:lnTo>
                  <a:pt x="4093711" y="43612"/>
                </a:lnTo>
                <a:lnTo>
                  <a:pt x="4096067" y="43612"/>
                </a:lnTo>
                <a:close/>
                <a:moveTo>
                  <a:pt x="6188695" y="38909"/>
                </a:moveTo>
                <a:lnTo>
                  <a:pt x="6186537" y="41067"/>
                </a:lnTo>
                <a:lnTo>
                  <a:pt x="6186537" y="43225"/>
                </a:lnTo>
                <a:lnTo>
                  <a:pt x="6188695" y="41067"/>
                </a:lnTo>
                <a:close/>
                <a:moveTo>
                  <a:pt x="1670123" y="38098"/>
                </a:moveTo>
                <a:lnTo>
                  <a:pt x="1670123" y="39177"/>
                </a:lnTo>
                <a:lnTo>
                  <a:pt x="1672280" y="41470"/>
                </a:lnTo>
                <a:lnTo>
                  <a:pt x="1673360" y="41470"/>
                </a:lnTo>
                <a:close/>
                <a:moveTo>
                  <a:pt x="1664594" y="37019"/>
                </a:moveTo>
                <a:lnTo>
                  <a:pt x="1664594" y="38098"/>
                </a:lnTo>
                <a:lnTo>
                  <a:pt x="1669045" y="38098"/>
                </a:lnTo>
                <a:lnTo>
                  <a:pt x="1669045" y="37019"/>
                </a:lnTo>
                <a:close/>
                <a:moveTo>
                  <a:pt x="8743623" y="36887"/>
                </a:moveTo>
                <a:lnTo>
                  <a:pt x="8741465" y="39045"/>
                </a:lnTo>
                <a:lnTo>
                  <a:pt x="8741465" y="40124"/>
                </a:lnTo>
                <a:lnTo>
                  <a:pt x="8744702" y="41203"/>
                </a:lnTo>
                <a:lnTo>
                  <a:pt x="8745781" y="40124"/>
                </a:lnTo>
                <a:lnTo>
                  <a:pt x="8745781" y="39045"/>
                </a:lnTo>
                <a:close/>
                <a:moveTo>
                  <a:pt x="9193394" y="36870"/>
                </a:moveTo>
                <a:cubicBezTo>
                  <a:pt x="9192056" y="37477"/>
                  <a:pt x="9191387" y="37508"/>
                  <a:pt x="9191387" y="36961"/>
                </a:cubicBezTo>
                <a:lnTo>
                  <a:pt x="9192464" y="40546"/>
                </a:lnTo>
                <a:lnTo>
                  <a:pt x="9194187" y="39078"/>
                </a:lnTo>
                <a:cubicBezTo>
                  <a:pt x="9195069" y="38323"/>
                  <a:pt x="9195509" y="37940"/>
                  <a:pt x="9195509" y="37928"/>
                </a:cubicBezTo>
                <a:lnTo>
                  <a:pt x="9193394" y="37928"/>
                </a:lnTo>
                <a:close/>
                <a:moveTo>
                  <a:pt x="4250284" y="36725"/>
                </a:moveTo>
                <a:lnTo>
                  <a:pt x="4250284" y="37996"/>
                </a:lnTo>
                <a:lnTo>
                  <a:pt x="4251397" y="37397"/>
                </a:lnTo>
                <a:lnTo>
                  <a:pt x="4251715" y="37502"/>
                </a:lnTo>
                <a:lnTo>
                  <a:pt x="4250976" y="37159"/>
                </a:lnTo>
                <a:close/>
                <a:moveTo>
                  <a:pt x="6172240" y="35672"/>
                </a:moveTo>
                <a:lnTo>
                  <a:pt x="6169003" y="38909"/>
                </a:lnTo>
                <a:lnTo>
                  <a:pt x="6169003" y="39988"/>
                </a:lnTo>
                <a:lnTo>
                  <a:pt x="6173319" y="44304"/>
                </a:lnTo>
                <a:lnTo>
                  <a:pt x="6175612" y="44304"/>
                </a:lnTo>
                <a:lnTo>
                  <a:pt x="6176691" y="38909"/>
                </a:lnTo>
                <a:lnTo>
                  <a:pt x="6175612" y="35672"/>
                </a:lnTo>
                <a:close/>
                <a:moveTo>
                  <a:pt x="140945" y="35265"/>
                </a:moveTo>
                <a:lnTo>
                  <a:pt x="133661" y="39311"/>
                </a:lnTo>
                <a:lnTo>
                  <a:pt x="130694" y="37288"/>
                </a:lnTo>
                <a:cubicBezTo>
                  <a:pt x="126018" y="39356"/>
                  <a:pt x="120893" y="40390"/>
                  <a:pt x="115318" y="40390"/>
                </a:cubicBezTo>
                <a:lnTo>
                  <a:pt x="115318" y="39311"/>
                </a:lnTo>
                <a:lnTo>
                  <a:pt x="106012" y="42413"/>
                </a:lnTo>
                <a:lnTo>
                  <a:pt x="103989" y="38232"/>
                </a:lnTo>
                <a:lnTo>
                  <a:pt x="102910" y="39311"/>
                </a:lnTo>
                <a:lnTo>
                  <a:pt x="99943" y="39311"/>
                </a:lnTo>
                <a:lnTo>
                  <a:pt x="96840" y="37288"/>
                </a:lnTo>
                <a:lnTo>
                  <a:pt x="95761" y="37288"/>
                </a:lnTo>
                <a:lnTo>
                  <a:pt x="95761" y="38232"/>
                </a:lnTo>
                <a:lnTo>
                  <a:pt x="97919" y="38232"/>
                </a:lnTo>
                <a:lnTo>
                  <a:pt x="96840" y="43357"/>
                </a:lnTo>
                <a:lnTo>
                  <a:pt x="99943" y="47538"/>
                </a:lnTo>
                <a:lnTo>
                  <a:pt x="97919" y="58733"/>
                </a:lnTo>
                <a:lnTo>
                  <a:pt x="101966" y="70063"/>
                </a:lnTo>
                <a:lnTo>
                  <a:pt x="101966" y="71142"/>
                </a:lnTo>
                <a:lnTo>
                  <a:pt x="98864" y="82336"/>
                </a:lnTo>
                <a:lnTo>
                  <a:pt x="100887" y="91508"/>
                </a:lnTo>
                <a:lnTo>
                  <a:pt x="97919" y="98791"/>
                </a:lnTo>
                <a:lnTo>
                  <a:pt x="98864" y="101758"/>
                </a:lnTo>
                <a:lnTo>
                  <a:pt x="97919" y="118213"/>
                </a:lnTo>
                <a:lnTo>
                  <a:pt x="97919" y="121315"/>
                </a:lnTo>
                <a:cubicBezTo>
                  <a:pt x="97919" y="124193"/>
                  <a:pt x="99268" y="126216"/>
                  <a:pt x="101966" y="127385"/>
                </a:cubicBezTo>
                <a:lnTo>
                  <a:pt x="102910" y="126441"/>
                </a:lnTo>
                <a:lnTo>
                  <a:pt x="111137" y="126441"/>
                </a:lnTo>
                <a:lnTo>
                  <a:pt x="112216" y="127385"/>
                </a:lnTo>
                <a:lnTo>
                  <a:pt x="113160" y="127385"/>
                </a:lnTo>
                <a:lnTo>
                  <a:pt x="116262" y="124283"/>
                </a:lnTo>
                <a:lnTo>
                  <a:pt x="126513" y="124283"/>
                </a:lnTo>
                <a:lnTo>
                  <a:pt x="130694" y="127385"/>
                </a:lnTo>
                <a:lnTo>
                  <a:pt x="138787" y="124283"/>
                </a:lnTo>
                <a:lnTo>
                  <a:pt x="149037" y="125362"/>
                </a:lnTo>
                <a:lnTo>
                  <a:pt x="157265" y="124283"/>
                </a:lnTo>
                <a:cubicBezTo>
                  <a:pt x="157804" y="126351"/>
                  <a:pt x="160546" y="127385"/>
                  <a:pt x="165492" y="127385"/>
                </a:cubicBezTo>
                <a:lnTo>
                  <a:pt x="169538" y="126441"/>
                </a:lnTo>
                <a:lnTo>
                  <a:pt x="173719" y="127385"/>
                </a:lnTo>
                <a:lnTo>
                  <a:pt x="174664" y="127385"/>
                </a:lnTo>
                <a:lnTo>
                  <a:pt x="178845" y="125362"/>
                </a:lnTo>
                <a:lnTo>
                  <a:pt x="176687" y="119157"/>
                </a:lnTo>
                <a:cubicBezTo>
                  <a:pt x="178395" y="111874"/>
                  <a:pt x="179789" y="108143"/>
                  <a:pt x="180868" y="107963"/>
                </a:cubicBezTo>
                <a:lnTo>
                  <a:pt x="179789" y="106884"/>
                </a:lnTo>
                <a:lnTo>
                  <a:pt x="179789" y="105939"/>
                </a:lnTo>
                <a:lnTo>
                  <a:pt x="180868" y="85438"/>
                </a:lnTo>
                <a:lnTo>
                  <a:pt x="181812" y="85438"/>
                </a:lnTo>
                <a:lnTo>
                  <a:pt x="177766" y="75188"/>
                </a:lnTo>
                <a:lnTo>
                  <a:pt x="180868" y="66016"/>
                </a:lnTo>
                <a:cubicBezTo>
                  <a:pt x="180868" y="60891"/>
                  <a:pt x="179474" y="57115"/>
                  <a:pt x="176687" y="54687"/>
                </a:cubicBezTo>
                <a:lnTo>
                  <a:pt x="176687" y="52664"/>
                </a:lnTo>
                <a:cubicBezTo>
                  <a:pt x="176687" y="50955"/>
                  <a:pt x="178080" y="49921"/>
                  <a:pt x="180868" y="49562"/>
                </a:cubicBezTo>
                <a:lnTo>
                  <a:pt x="180868" y="47538"/>
                </a:lnTo>
                <a:lnTo>
                  <a:pt x="178845" y="41334"/>
                </a:lnTo>
                <a:lnTo>
                  <a:pt x="176687" y="39311"/>
                </a:lnTo>
                <a:lnTo>
                  <a:pt x="153218" y="40390"/>
                </a:lnTo>
                <a:cubicBezTo>
                  <a:pt x="145036" y="38502"/>
                  <a:pt x="140945" y="36793"/>
                  <a:pt x="140945" y="35265"/>
                </a:cubicBezTo>
                <a:close/>
                <a:moveTo>
                  <a:pt x="4179270" y="35176"/>
                </a:moveTo>
                <a:lnTo>
                  <a:pt x="4179270" y="39513"/>
                </a:lnTo>
                <a:lnTo>
                  <a:pt x="4182684" y="39513"/>
                </a:lnTo>
                <a:lnTo>
                  <a:pt x="4182684" y="35176"/>
                </a:lnTo>
                <a:close/>
                <a:moveTo>
                  <a:pt x="7717788" y="33650"/>
                </a:moveTo>
                <a:lnTo>
                  <a:pt x="7717788" y="35943"/>
                </a:lnTo>
                <a:lnTo>
                  <a:pt x="7721025" y="40259"/>
                </a:lnTo>
                <a:lnTo>
                  <a:pt x="7721025" y="43496"/>
                </a:lnTo>
                <a:lnTo>
                  <a:pt x="7719946" y="44575"/>
                </a:lnTo>
                <a:lnTo>
                  <a:pt x="7721025" y="49970"/>
                </a:lnTo>
                <a:cubicBezTo>
                  <a:pt x="7723812" y="49250"/>
                  <a:pt x="7727454" y="46733"/>
                  <a:pt x="7731950" y="42417"/>
                </a:cubicBezTo>
                <a:lnTo>
                  <a:pt x="7743954" y="40259"/>
                </a:lnTo>
                <a:lnTo>
                  <a:pt x="7743954" y="39180"/>
                </a:lnTo>
                <a:lnTo>
                  <a:pt x="7734108" y="38101"/>
                </a:lnTo>
                <a:lnTo>
                  <a:pt x="7729792" y="40259"/>
                </a:lnTo>
                <a:cubicBezTo>
                  <a:pt x="7723947" y="38460"/>
                  <a:pt x="7721025" y="36257"/>
                  <a:pt x="7721025" y="33650"/>
                </a:cubicBezTo>
                <a:close/>
                <a:moveTo>
                  <a:pt x="2108438" y="33297"/>
                </a:moveTo>
                <a:cubicBezTo>
                  <a:pt x="2109297" y="33297"/>
                  <a:pt x="2108812" y="38135"/>
                  <a:pt x="2106980" y="47809"/>
                </a:cubicBezTo>
                <a:cubicBezTo>
                  <a:pt x="2104060" y="48032"/>
                  <a:pt x="2094592" y="57521"/>
                  <a:pt x="2078579" y="76274"/>
                </a:cubicBezTo>
                <a:cubicBezTo>
                  <a:pt x="2074100" y="76274"/>
                  <a:pt x="2070864" y="79048"/>
                  <a:pt x="2068871" y="84596"/>
                </a:cubicBezTo>
                <a:cubicBezTo>
                  <a:pt x="2062325" y="85087"/>
                  <a:pt x="2059054" y="87911"/>
                  <a:pt x="2059054" y="93070"/>
                </a:cubicBezTo>
                <a:lnTo>
                  <a:pt x="2055813" y="93070"/>
                </a:lnTo>
                <a:lnTo>
                  <a:pt x="2055880" y="93207"/>
                </a:lnTo>
                <a:lnTo>
                  <a:pt x="2055028" y="97271"/>
                </a:lnTo>
                <a:lnTo>
                  <a:pt x="2060564" y="95081"/>
                </a:lnTo>
                <a:cubicBezTo>
                  <a:pt x="2070443" y="99986"/>
                  <a:pt x="2079204" y="103468"/>
                  <a:pt x="2086843" y="105528"/>
                </a:cubicBezTo>
                <a:lnTo>
                  <a:pt x="2092891" y="104470"/>
                </a:lnTo>
                <a:lnTo>
                  <a:pt x="2094084" y="105454"/>
                </a:lnTo>
                <a:lnTo>
                  <a:pt x="2102235" y="103544"/>
                </a:lnTo>
                <a:lnTo>
                  <a:pt x="2104939" y="103544"/>
                </a:lnTo>
                <a:lnTo>
                  <a:pt x="2114501" y="106585"/>
                </a:lnTo>
                <a:lnTo>
                  <a:pt x="2124934" y="98533"/>
                </a:lnTo>
                <a:lnTo>
                  <a:pt x="2124934" y="97699"/>
                </a:lnTo>
                <a:lnTo>
                  <a:pt x="2129152" y="94023"/>
                </a:lnTo>
                <a:lnTo>
                  <a:pt x="2135455" y="97519"/>
                </a:lnTo>
                <a:lnTo>
                  <a:pt x="2130983" y="91390"/>
                </a:lnTo>
                <a:cubicBezTo>
                  <a:pt x="2124358" y="81299"/>
                  <a:pt x="2120975" y="72621"/>
                  <a:pt x="2120834" y="65356"/>
                </a:cubicBezTo>
                <a:lnTo>
                  <a:pt x="2120834" y="64770"/>
                </a:lnTo>
                <a:cubicBezTo>
                  <a:pt x="2117875" y="64770"/>
                  <a:pt x="2115517" y="58466"/>
                  <a:pt x="2113754" y="45860"/>
                </a:cubicBezTo>
                <a:cubicBezTo>
                  <a:pt x="2112124" y="45860"/>
                  <a:pt x="2111312" y="43039"/>
                  <a:pt x="2111312" y="37396"/>
                </a:cubicBezTo>
                <a:cubicBezTo>
                  <a:pt x="2109748" y="37396"/>
                  <a:pt x="2108790" y="36030"/>
                  <a:pt x="2108438" y="33297"/>
                </a:cubicBezTo>
                <a:close/>
                <a:moveTo>
                  <a:pt x="91715" y="33242"/>
                </a:moveTo>
                <a:lnTo>
                  <a:pt x="91715" y="34186"/>
                </a:lnTo>
                <a:lnTo>
                  <a:pt x="93738" y="34186"/>
                </a:lnTo>
                <a:lnTo>
                  <a:pt x="93738" y="33242"/>
                </a:lnTo>
                <a:close/>
                <a:moveTo>
                  <a:pt x="6655243" y="33194"/>
                </a:moveTo>
                <a:lnTo>
                  <a:pt x="6659331" y="36709"/>
                </a:lnTo>
                <a:lnTo>
                  <a:pt x="6659331" y="37029"/>
                </a:lnTo>
                <a:lnTo>
                  <a:pt x="6664149" y="33194"/>
                </a:lnTo>
                <a:lnTo>
                  <a:pt x="6668387" y="33194"/>
                </a:lnTo>
                <a:cubicBezTo>
                  <a:pt x="6680952" y="35768"/>
                  <a:pt x="6687234" y="38765"/>
                  <a:pt x="6687234" y="42184"/>
                </a:cubicBezTo>
                <a:lnTo>
                  <a:pt x="6677000" y="51944"/>
                </a:lnTo>
                <a:lnTo>
                  <a:pt x="6669325" y="51944"/>
                </a:lnTo>
                <a:cubicBezTo>
                  <a:pt x="6666845" y="51944"/>
                  <a:pt x="6664488" y="51198"/>
                  <a:pt x="6662254" y="49706"/>
                </a:cubicBezTo>
                <a:lnTo>
                  <a:pt x="6657823" y="45010"/>
                </a:lnTo>
                <a:lnTo>
                  <a:pt x="6655990" y="47414"/>
                </a:lnTo>
                <a:cubicBezTo>
                  <a:pt x="6653763" y="48569"/>
                  <a:pt x="6650421" y="49418"/>
                  <a:pt x="6645966" y="49961"/>
                </a:cubicBezTo>
                <a:lnTo>
                  <a:pt x="6640959" y="49961"/>
                </a:lnTo>
                <a:lnTo>
                  <a:pt x="6635050" y="48903"/>
                </a:lnTo>
                <a:lnTo>
                  <a:pt x="6631067" y="49961"/>
                </a:lnTo>
                <a:cubicBezTo>
                  <a:pt x="6624253" y="49961"/>
                  <a:pt x="6619620" y="47573"/>
                  <a:pt x="6617170" y="42798"/>
                </a:cubicBezTo>
                <a:lnTo>
                  <a:pt x="6617170" y="41048"/>
                </a:lnTo>
                <a:cubicBezTo>
                  <a:pt x="6617170" y="38286"/>
                  <a:pt x="6620520" y="35977"/>
                  <a:pt x="6627221" y="34119"/>
                </a:cubicBezTo>
                <a:lnTo>
                  <a:pt x="6635020" y="35181"/>
                </a:lnTo>
                <a:close/>
                <a:moveTo>
                  <a:pt x="8608882" y="32571"/>
                </a:moveTo>
                <a:lnTo>
                  <a:pt x="8607803" y="37966"/>
                </a:lnTo>
                <a:lnTo>
                  <a:pt x="8607803" y="39045"/>
                </a:lnTo>
                <a:lnTo>
                  <a:pt x="8612119" y="39045"/>
                </a:lnTo>
                <a:lnTo>
                  <a:pt x="8614277" y="32571"/>
                </a:lnTo>
                <a:close/>
                <a:moveTo>
                  <a:pt x="6190853" y="32435"/>
                </a:moveTo>
                <a:lnTo>
                  <a:pt x="6190853" y="36751"/>
                </a:lnTo>
                <a:lnTo>
                  <a:pt x="6191932" y="35672"/>
                </a:lnTo>
                <a:lnTo>
                  <a:pt x="6193011" y="35672"/>
                </a:lnTo>
                <a:lnTo>
                  <a:pt x="6191932" y="32435"/>
                </a:lnTo>
                <a:close/>
                <a:moveTo>
                  <a:pt x="2607667" y="32433"/>
                </a:moveTo>
                <a:lnTo>
                  <a:pt x="2607667" y="34591"/>
                </a:lnTo>
                <a:lnTo>
                  <a:pt x="2609824" y="34591"/>
                </a:lnTo>
                <a:close/>
                <a:moveTo>
                  <a:pt x="4076916" y="30944"/>
                </a:moveTo>
                <a:lnTo>
                  <a:pt x="4076916" y="32706"/>
                </a:lnTo>
                <a:lnTo>
                  <a:pt x="4077570" y="32107"/>
                </a:lnTo>
                <a:lnTo>
                  <a:pt x="4078348" y="31547"/>
                </a:lnTo>
                <a:lnTo>
                  <a:pt x="4078704" y="30944"/>
                </a:lnTo>
                <a:close/>
                <a:moveTo>
                  <a:pt x="8112824" y="30548"/>
                </a:moveTo>
                <a:lnTo>
                  <a:pt x="8112824" y="34864"/>
                </a:lnTo>
                <a:lnTo>
                  <a:pt x="8113903" y="35943"/>
                </a:lnTo>
                <a:lnTo>
                  <a:pt x="8113903" y="37022"/>
                </a:lnTo>
                <a:lnTo>
                  <a:pt x="8117140" y="35943"/>
                </a:lnTo>
                <a:lnTo>
                  <a:pt x="8117140" y="32706"/>
                </a:lnTo>
                <a:lnTo>
                  <a:pt x="8114982" y="30548"/>
                </a:lnTo>
                <a:close/>
                <a:moveTo>
                  <a:pt x="2192243" y="30018"/>
                </a:moveTo>
                <a:lnTo>
                  <a:pt x="2192243" y="34355"/>
                </a:lnTo>
                <a:lnTo>
                  <a:pt x="2193541" y="34355"/>
                </a:lnTo>
                <a:lnTo>
                  <a:pt x="2193541" y="30018"/>
                </a:lnTo>
                <a:close/>
                <a:moveTo>
                  <a:pt x="7282372" y="30008"/>
                </a:moveTo>
                <a:lnTo>
                  <a:pt x="7282372" y="31087"/>
                </a:lnTo>
                <a:lnTo>
                  <a:pt x="7285610" y="31087"/>
                </a:lnTo>
                <a:lnTo>
                  <a:pt x="7285610" y="30008"/>
                </a:lnTo>
                <a:close/>
                <a:moveTo>
                  <a:pt x="8109587" y="29469"/>
                </a:moveTo>
                <a:lnTo>
                  <a:pt x="8109587" y="30548"/>
                </a:lnTo>
                <a:lnTo>
                  <a:pt x="8111745" y="30548"/>
                </a:lnTo>
                <a:lnTo>
                  <a:pt x="8111745" y="29469"/>
                </a:lnTo>
                <a:close/>
                <a:moveTo>
                  <a:pt x="8100955" y="29469"/>
                </a:moveTo>
                <a:lnTo>
                  <a:pt x="8100955" y="31627"/>
                </a:lnTo>
                <a:lnTo>
                  <a:pt x="8102034" y="30548"/>
                </a:lnTo>
                <a:lnTo>
                  <a:pt x="8103113" y="30548"/>
                </a:lnTo>
                <a:lnTo>
                  <a:pt x="8108508" y="31627"/>
                </a:lnTo>
                <a:lnTo>
                  <a:pt x="8106350" y="29469"/>
                </a:lnTo>
                <a:close/>
                <a:moveTo>
                  <a:pt x="183835" y="29061"/>
                </a:moveTo>
                <a:lnTo>
                  <a:pt x="183835" y="30139"/>
                </a:lnTo>
                <a:lnTo>
                  <a:pt x="186937" y="31084"/>
                </a:lnTo>
                <a:lnTo>
                  <a:pt x="186937" y="29061"/>
                </a:lnTo>
                <a:close/>
                <a:moveTo>
                  <a:pt x="7196996" y="28929"/>
                </a:moveTo>
                <a:lnTo>
                  <a:pt x="7199154" y="31087"/>
                </a:lnTo>
                <a:lnTo>
                  <a:pt x="7203470" y="31087"/>
                </a:lnTo>
                <a:lnTo>
                  <a:pt x="7203470" y="30008"/>
                </a:lnTo>
                <a:close/>
                <a:moveTo>
                  <a:pt x="7183779" y="28929"/>
                </a:moveTo>
                <a:lnTo>
                  <a:pt x="7183779" y="32166"/>
                </a:lnTo>
                <a:lnTo>
                  <a:pt x="7184858" y="32166"/>
                </a:lnTo>
                <a:lnTo>
                  <a:pt x="7187016" y="30008"/>
                </a:lnTo>
                <a:lnTo>
                  <a:pt x="7187016" y="28929"/>
                </a:lnTo>
                <a:close/>
                <a:moveTo>
                  <a:pt x="6166845" y="28119"/>
                </a:moveTo>
                <a:lnTo>
                  <a:pt x="6164553" y="30277"/>
                </a:lnTo>
                <a:lnTo>
                  <a:pt x="6164553" y="31356"/>
                </a:lnTo>
                <a:lnTo>
                  <a:pt x="6166845" y="29198"/>
                </a:lnTo>
                <a:close/>
                <a:moveTo>
                  <a:pt x="4120210" y="28008"/>
                </a:moveTo>
                <a:lnTo>
                  <a:pt x="4102767" y="31707"/>
                </a:lnTo>
                <a:lnTo>
                  <a:pt x="4101224" y="37054"/>
                </a:lnTo>
                <a:lnTo>
                  <a:pt x="4102282" y="46297"/>
                </a:lnTo>
                <a:lnTo>
                  <a:pt x="4102282" y="53907"/>
                </a:lnTo>
                <a:lnTo>
                  <a:pt x="4098183" y="65087"/>
                </a:lnTo>
                <a:lnTo>
                  <a:pt x="4100341" y="71578"/>
                </a:lnTo>
                <a:lnTo>
                  <a:pt x="4100545" y="71192"/>
                </a:lnTo>
                <a:cubicBezTo>
                  <a:pt x="4101664" y="70213"/>
                  <a:pt x="4103341" y="69316"/>
                  <a:pt x="4105578" y="68501"/>
                </a:cubicBezTo>
                <a:lnTo>
                  <a:pt x="4111775" y="69489"/>
                </a:lnTo>
                <a:lnTo>
                  <a:pt x="4113394" y="66484"/>
                </a:lnTo>
                <a:cubicBezTo>
                  <a:pt x="4114321" y="65801"/>
                  <a:pt x="4115625" y="65460"/>
                  <a:pt x="4117304" y="65460"/>
                </a:cubicBezTo>
                <a:lnTo>
                  <a:pt x="4120345" y="65460"/>
                </a:lnTo>
                <a:cubicBezTo>
                  <a:pt x="4124386" y="65460"/>
                  <a:pt x="4127886" y="66473"/>
                  <a:pt x="4130843" y="68501"/>
                </a:cubicBezTo>
                <a:lnTo>
                  <a:pt x="4135391" y="65460"/>
                </a:lnTo>
                <a:lnTo>
                  <a:pt x="4138123" y="65460"/>
                </a:lnTo>
                <a:lnTo>
                  <a:pt x="4143280" y="69558"/>
                </a:lnTo>
                <a:lnTo>
                  <a:pt x="4143307" y="69558"/>
                </a:lnTo>
                <a:lnTo>
                  <a:pt x="4144887" y="68189"/>
                </a:lnTo>
                <a:lnTo>
                  <a:pt x="4143830" y="56996"/>
                </a:lnTo>
                <a:cubicBezTo>
                  <a:pt x="4146315" y="56996"/>
                  <a:pt x="4148035" y="56165"/>
                  <a:pt x="4148989" y="54503"/>
                </a:cubicBezTo>
                <a:lnTo>
                  <a:pt x="4145815" y="47875"/>
                </a:lnTo>
                <a:cubicBezTo>
                  <a:pt x="4145815" y="45363"/>
                  <a:pt x="4146520" y="42741"/>
                  <a:pt x="4147931" y="40008"/>
                </a:cubicBezTo>
                <a:lnTo>
                  <a:pt x="4151538" y="35161"/>
                </a:lnTo>
                <a:lnTo>
                  <a:pt x="4148255" y="37397"/>
                </a:lnTo>
                <a:lnTo>
                  <a:pt x="4143830" y="33675"/>
                </a:lnTo>
                <a:lnTo>
                  <a:pt x="4143830" y="31182"/>
                </a:lnTo>
                <a:lnTo>
                  <a:pt x="4132399" y="31182"/>
                </a:lnTo>
                <a:close/>
                <a:moveTo>
                  <a:pt x="4256632" y="26712"/>
                </a:moveTo>
                <a:lnTo>
                  <a:pt x="4256632" y="30124"/>
                </a:lnTo>
                <a:lnTo>
                  <a:pt x="4256872" y="30124"/>
                </a:lnTo>
                <a:lnTo>
                  <a:pt x="4256872" y="26712"/>
                </a:lnTo>
                <a:close/>
                <a:moveTo>
                  <a:pt x="7626477" y="26097"/>
                </a:moveTo>
                <a:lnTo>
                  <a:pt x="7626477" y="27176"/>
                </a:lnTo>
                <a:lnTo>
                  <a:pt x="7628635" y="27176"/>
                </a:lnTo>
                <a:lnTo>
                  <a:pt x="7628635" y="26097"/>
                </a:lnTo>
                <a:close/>
                <a:moveTo>
                  <a:pt x="9196567" y="26053"/>
                </a:moveTo>
                <a:lnTo>
                  <a:pt x="9196567" y="27815"/>
                </a:lnTo>
                <a:lnTo>
                  <a:pt x="9197174" y="27216"/>
                </a:lnTo>
                <a:lnTo>
                  <a:pt x="9197866" y="26656"/>
                </a:lnTo>
                <a:lnTo>
                  <a:pt x="9198340" y="26053"/>
                </a:lnTo>
                <a:close/>
                <a:moveTo>
                  <a:pt x="6167924" y="25961"/>
                </a:moveTo>
                <a:lnTo>
                  <a:pt x="6167924" y="27040"/>
                </a:lnTo>
                <a:lnTo>
                  <a:pt x="6171161" y="27040"/>
                </a:lnTo>
                <a:lnTo>
                  <a:pt x="6171161" y="25961"/>
                </a:lnTo>
                <a:close/>
                <a:moveTo>
                  <a:pt x="4204998" y="25893"/>
                </a:moveTo>
                <a:lnTo>
                  <a:pt x="4193841" y="29070"/>
                </a:lnTo>
                <a:lnTo>
                  <a:pt x="4197049" y="31184"/>
                </a:lnTo>
                <a:cubicBezTo>
                  <a:pt x="4198050" y="32754"/>
                  <a:pt x="4198860" y="35110"/>
                  <a:pt x="4199480" y="38251"/>
                </a:cubicBezTo>
                <a:cubicBezTo>
                  <a:pt x="4193926" y="49140"/>
                  <a:pt x="4191148" y="58404"/>
                  <a:pt x="4191148" y="66041"/>
                </a:cubicBezTo>
                <a:lnTo>
                  <a:pt x="4191148" y="69558"/>
                </a:lnTo>
                <a:lnTo>
                  <a:pt x="4198117" y="69558"/>
                </a:lnTo>
                <a:cubicBezTo>
                  <a:pt x="4200996" y="64634"/>
                  <a:pt x="4207428" y="56655"/>
                  <a:pt x="4217415" y="45622"/>
                </a:cubicBezTo>
                <a:lnTo>
                  <a:pt x="4220603" y="45622"/>
                </a:lnTo>
                <a:lnTo>
                  <a:pt x="4227085" y="50456"/>
                </a:lnTo>
                <a:lnTo>
                  <a:pt x="4229391" y="44278"/>
                </a:lnTo>
                <a:lnTo>
                  <a:pt x="4229391" y="40358"/>
                </a:lnTo>
                <a:lnTo>
                  <a:pt x="4226886" y="30124"/>
                </a:lnTo>
                <a:lnTo>
                  <a:pt x="4221132" y="30124"/>
                </a:lnTo>
                <a:close/>
                <a:moveTo>
                  <a:pt x="2111312" y="25892"/>
                </a:moveTo>
                <a:lnTo>
                  <a:pt x="2111312" y="30124"/>
                </a:lnTo>
                <a:lnTo>
                  <a:pt x="2114726" y="30124"/>
                </a:lnTo>
                <a:lnTo>
                  <a:pt x="2114726" y="25892"/>
                </a:lnTo>
                <a:close/>
                <a:moveTo>
                  <a:pt x="729663" y="24745"/>
                </a:moveTo>
                <a:cubicBezTo>
                  <a:pt x="733709" y="24745"/>
                  <a:pt x="738430" y="28656"/>
                  <a:pt x="743825" y="36479"/>
                </a:cubicBezTo>
                <a:cubicBezTo>
                  <a:pt x="752547" y="36479"/>
                  <a:pt x="756908" y="38637"/>
                  <a:pt x="756908" y="42953"/>
                </a:cubicBezTo>
                <a:cubicBezTo>
                  <a:pt x="759425" y="45471"/>
                  <a:pt x="764101" y="47269"/>
                  <a:pt x="770935" y="48348"/>
                </a:cubicBezTo>
                <a:lnTo>
                  <a:pt x="772014" y="49427"/>
                </a:lnTo>
                <a:lnTo>
                  <a:pt x="772014" y="50506"/>
                </a:lnTo>
                <a:lnTo>
                  <a:pt x="769856" y="52664"/>
                </a:lnTo>
                <a:lnTo>
                  <a:pt x="762303" y="51585"/>
                </a:lnTo>
                <a:cubicBezTo>
                  <a:pt x="761764" y="54193"/>
                  <a:pt x="753806" y="55946"/>
                  <a:pt x="738430" y="56845"/>
                </a:cubicBezTo>
                <a:lnTo>
                  <a:pt x="727505" y="53743"/>
                </a:lnTo>
                <a:cubicBezTo>
                  <a:pt x="713208" y="54462"/>
                  <a:pt x="704172" y="55856"/>
                  <a:pt x="700395" y="57924"/>
                </a:cubicBezTo>
                <a:lnTo>
                  <a:pt x="692842" y="53743"/>
                </a:lnTo>
                <a:lnTo>
                  <a:pt x="687312" y="54822"/>
                </a:lnTo>
                <a:lnTo>
                  <a:pt x="682996" y="54822"/>
                </a:lnTo>
                <a:lnTo>
                  <a:pt x="679759" y="51585"/>
                </a:lnTo>
                <a:cubicBezTo>
                  <a:pt x="681198" y="51585"/>
                  <a:pt x="681917" y="50146"/>
                  <a:pt x="681917" y="47269"/>
                </a:cubicBezTo>
                <a:lnTo>
                  <a:pt x="682996" y="46190"/>
                </a:lnTo>
                <a:lnTo>
                  <a:pt x="698237" y="46190"/>
                </a:lnTo>
                <a:cubicBezTo>
                  <a:pt x="700575" y="46190"/>
                  <a:pt x="703093" y="47269"/>
                  <a:pt x="705790" y="49427"/>
                </a:cubicBezTo>
                <a:close/>
                <a:moveTo>
                  <a:pt x="4240896" y="24729"/>
                </a:moveTo>
                <a:lnTo>
                  <a:pt x="4240896" y="28008"/>
                </a:lnTo>
                <a:lnTo>
                  <a:pt x="4244310" y="28008"/>
                </a:lnTo>
                <a:lnTo>
                  <a:pt x="4244310" y="24729"/>
                </a:lnTo>
                <a:close/>
                <a:moveTo>
                  <a:pt x="2114470" y="21555"/>
                </a:moveTo>
                <a:lnTo>
                  <a:pt x="2114726" y="21555"/>
                </a:lnTo>
                <a:lnTo>
                  <a:pt x="2114726" y="21660"/>
                </a:lnTo>
                <a:lnTo>
                  <a:pt x="2114485" y="21660"/>
                </a:lnTo>
                <a:close/>
                <a:moveTo>
                  <a:pt x="646850" y="21508"/>
                </a:moveTo>
                <a:lnTo>
                  <a:pt x="645771" y="26903"/>
                </a:lnTo>
                <a:lnTo>
                  <a:pt x="649412" y="23666"/>
                </a:lnTo>
                <a:close/>
                <a:moveTo>
                  <a:pt x="7275764" y="21241"/>
                </a:moveTo>
                <a:cubicBezTo>
                  <a:pt x="7276663" y="24838"/>
                  <a:pt x="7277742" y="26636"/>
                  <a:pt x="7279001" y="26636"/>
                </a:cubicBezTo>
                <a:lnTo>
                  <a:pt x="7281294" y="26636"/>
                </a:lnTo>
                <a:cubicBezTo>
                  <a:pt x="7282732" y="26636"/>
                  <a:pt x="7283452" y="25557"/>
                  <a:pt x="7283452" y="23399"/>
                </a:cubicBezTo>
                <a:lnTo>
                  <a:pt x="7284530" y="22320"/>
                </a:lnTo>
                <a:lnTo>
                  <a:pt x="7288846" y="22320"/>
                </a:lnTo>
                <a:cubicBezTo>
                  <a:pt x="7290375" y="22320"/>
                  <a:pt x="7291140" y="24118"/>
                  <a:pt x="7291140" y="27715"/>
                </a:cubicBezTo>
                <a:cubicBezTo>
                  <a:pt x="7306246" y="33919"/>
                  <a:pt x="7315012" y="39404"/>
                  <a:pt x="7317440" y="44170"/>
                </a:cubicBezTo>
                <a:lnTo>
                  <a:pt x="7317440" y="50779"/>
                </a:lnTo>
                <a:lnTo>
                  <a:pt x="7311910" y="56309"/>
                </a:lnTo>
                <a:lnTo>
                  <a:pt x="7305302" y="56309"/>
                </a:lnTo>
                <a:cubicBezTo>
                  <a:pt x="7300716" y="51903"/>
                  <a:pt x="7297074" y="49700"/>
                  <a:pt x="7294376" y="49700"/>
                </a:cubicBezTo>
                <a:lnTo>
                  <a:pt x="7291140" y="50779"/>
                </a:lnTo>
                <a:lnTo>
                  <a:pt x="7287768" y="49700"/>
                </a:lnTo>
                <a:lnTo>
                  <a:pt x="7260388" y="56309"/>
                </a:lnTo>
                <a:lnTo>
                  <a:pt x="7245147" y="47542"/>
                </a:lnTo>
                <a:lnTo>
                  <a:pt x="7245147" y="45249"/>
                </a:lnTo>
                <a:cubicBezTo>
                  <a:pt x="7246586" y="45249"/>
                  <a:pt x="7253150" y="38325"/>
                  <a:pt x="7264839" y="24478"/>
                </a:cubicBezTo>
                <a:cubicBezTo>
                  <a:pt x="7267896" y="22320"/>
                  <a:pt x="7271538" y="21241"/>
                  <a:pt x="7275764" y="21241"/>
                </a:cubicBezTo>
                <a:close/>
                <a:moveTo>
                  <a:pt x="7188230" y="21241"/>
                </a:moveTo>
                <a:lnTo>
                  <a:pt x="7184858" y="22320"/>
                </a:lnTo>
                <a:lnTo>
                  <a:pt x="7184858" y="23399"/>
                </a:lnTo>
                <a:cubicBezTo>
                  <a:pt x="7190702" y="23399"/>
                  <a:pt x="7193624" y="24478"/>
                  <a:pt x="7193624" y="26636"/>
                </a:cubicBezTo>
                <a:lnTo>
                  <a:pt x="7195782" y="26636"/>
                </a:lnTo>
                <a:lnTo>
                  <a:pt x="7195782" y="25557"/>
                </a:lnTo>
                <a:lnTo>
                  <a:pt x="7193624" y="22320"/>
                </a:lnTo>
                <a:lnTo>
                  <a:pt x="7190388" y="23399"/>
                </a:lnTo>
                <a:close/>
                <a:moveTo>
                  <a:pt x="6740063" y="20868"/>
                </a:moveTo>
                <a:cubicBezTo>
                  <a:pt x="6737110" y="22555"/>
                  <a:pt x="6735633" y="24785"/>
                  <a:pt x="6735633" y="27559"/>
                </a:cubicBezTo>
                <a:lnTo>
                  <a:pt x="6735633" y="35752"/>
                </a:lnTo>
                <a:lnTo>
                  <a:pt x="6736147" y="36235"/>
                </a:lnTo>
                <a:lnTo>
                  <a:pt x="6747888" y="36235"/>
                </a:lnTo>
                <a:lnTo>
                  <a:pt x="6748486" y="36178"/>
                </a:lnTo>
                <a:cubicBezTo>
                  <a:pt x="6743711" y="25971"/>
                  <a:pt x="6741348" y="20868"/>
                  <a:pt x="6741397" y="20868"/>
                </a:cubicBezTo>
                <a:close/>
                <a:moveTo>
                  <a:pt x="6187616" y="19487"/>
                </a:moveTo>
                <a:cubicBezTo>
                  <a:pt x="6176647" y="20926"/>
                  <a:pt x="6171161" y="22724"/>
                  <a:pt x="6171161" y="24882"/>
                </a:cubicBezTo>
                <a:lnTo>
                  <a:pt x="6172240" y="24882"/>
                </a:lnTo>
                <a:lnTo>
                  <a:pt x="6188695" y="20566"/>
                </a:lnTo>
                <a:lnTo>
                  <a:pt x="6188695" y="19487"/>
                </a:lnTo>
                <a:close/>
                <a:moveTo>
                  <a:pt x="2114171" y="19439"/>
                </a:moveTo>
                <a:lnTo>
                  <a:pt x="2114470" y="21555"/>
                </a:lnTo>
                <a:lnTo>
                  <a:pt x="2111312" y="21555"/>
                </a:lnTo>
                <a:lnTo>
                  <a:pt x="2111312" y="25786"/>
                </a:lnTo>
                <a:lnTo>
                  <a:pt x="2114726" y="25786"/>
                </a:lnTo>
                <a:lnTo>
                  <a:pt x="2114726" y="21660"/>
                </a:lnTo>
                <a:lnTo>
                  <a:pt x="2117359" y="21660"/>
                </a:lnTo>
                <a:lnTo>
                  <a:pt x="2117900" y="21119"/>
                </a:lnTo>
                <a:lnTo>
                  <a:pt x="2117900" y="19439"/>
                </a:lnTo>
                <a:close/>
                <a:moveTo>
                  <a:pt x="632013" y="17192"/>
                </a:moveTo>
                <a:lnTo>
                  <a:pt x="629855" y="19350"/>
                </a:lnTo>
                <a:lnTo>
                  <a:pt x="629855" y="20429"/>
                </a:lnTo>
                <a:lnTo>
                  <a:pt x="632013" y="22587"/>
                </a:lnTo>
                <a:cubicBezTo>
                  <a:pt x="635070" y="21508"/>
                  <a:pt x="636599" y="20429"/>
                  <a:pt x="636599" y="19350"/>
                </a:cubicBezTo>
                <a:lnTo>
                  <a:pt x="634441" y="17192"/>
                </a:lnTo>
                <a:close/>
                <a:moveTo>
                  <a:pt x="6603228" y="16031"/>
                </a:moveTo>
                <a:lnTo>
                  <a:pt x="6601178" y="16180"/>
                </a:lnTo>
                <a:cubicBezTo>
                  <a:pt x="6599746" y="16493"/>
                  <a:pt x="6599030" y="16963"/>
                  <a:pt x="6599030" y="17589"/>
                </a:cubicBezTo>
                <a:lnTo>
                  <a:pt x="6603152" y="18785"/>
                </a:lnTo>
                <a:lnTo>
                  <a:pt x="6603152" y="16107"/>
                </a:lnTo>
                <a:close/>
                <a:moveTo>
                  <a:pt x="8255522" y="14363"/>
                </a:moveTo>
                <a:cubicBezTo>
                  <a:pt x="8260558" y="15802"/>
                  <a:pt x="8263076" y="18679"/>
                  <a:pt x="8263076" y="22995"/>
                </a:cubicBezTo>
                <a:cubicBezTo>
                  <a:pt x="8261996" y="25872"/>
                  <a:pt x="8260918" y="27311"/>
                  <a:pt x="8259838" y="27311"/>
                </a:cubicBezTo>
                <a:lnTo>
                  <a:pt x="8256602" y="26232"/>
                </a:lnTo>
                <a:lnTo>
                  <a:pt x="8254444" y="28390"/>
                </a:lnTo>
                <a:cubicBezTo>
                  <a:pt x="8251566" y="22635"/>
                  <a:pt x="8249048" y="19758"/>
                  <a:pt x="8246890" y="19758"/>
                </a:cubicBezTo>
                <a:lnTo>
                  <a:pt x="8246890" y="15442"/>
                </a:lnTo>
                <a:lnTo>
                  <a:pt x="8249048" y="15442"/>
                </a:lnTo>
                <a:close/>
                <a:moveTo>
                  <a:pt x="613266" y="13011"/>
                </a:moveTo>
                <a:lnTo>
                  <a:pt x="612187" y="14090"/>
                </a:lnTo>
                <a:lnTo>
                  <a:pt x="612187" y="15169"/>
                </a:lnTo>
                <a:lnTo>
                  <a:pt x="615693" y="14090"/>
                </a:lnTo>
                <a:lnTo>
                  <a:pt x="615693" y="13011"/>
                </a:lnTo>
                <a:close/>
                <a:moveTo>
                  <a:pt x="203392" y="10583"/>
                </a:moveTo>
                <a:cubicBezTo>
                  <a:pt x="212294" y="18495"/>
                  <a:pt x="219801" y="23306"/>
                  <a:pt x="225916" y="25014"/>
                </a:cubicBezTo>
                <a:cubicBezTo>
                  <a:pt x="236796" y="32118"/>
                  <a:pt x="242595" y="36524"/>
                  <a:pt x="243315" y="38232"/>
                </a:cubicBezTo>
                <a:lnTo>
                  <a:pt x="243315" y="42413"/>
                </a:lnTo>
                <a:cubicBezTo>
                  <a:pt x="237200" y="48887"/>
                  <a:pt x="234144" y="54327"/>
                  <a:pt x="234144" y="58733"/>
                </a:cubicBezTo>
                <a:lnTo>
                  <a:pt x="235088" y="64937"/>
                </a:lnTo>
                <a:lnTo>
                  <a:pt x="229962" y="78290"/>
                </a:lnTo>
                <a:cubicBezTo>
                  <a:pt x="227265" y="78290"/>
                  <a:pt x="225916" y="78964"/>
                  <a:pt x="225916" y="80313"/>
                </a:cubicBezTo>
                <a:cubicBezTo>
                  <a:pt x="225916" y="83730"/>
                  <a:pt x="227939" y="88181"/>
                  <a:pt x="231986" y="93666"/>
                </a:cubicBezTo>
                <a:lnTo>
                  <a:pt x="233065" y="98791"/>
                </a:lnTo>
                <a:lnTo>
                  <a:pt x="233065" y="99735"/>
                </a:lnTo>
                <a:lnTo>
                  <a:pt x="229962" y="102837"/>
                </a:lnTo>
                <a:cubicBezTo>
                  <a:pt x="232030" y="102837"/>
                  <a:pt x="233424" y="113403"/>
                  <a:pt x="234144" y="134533"/>
                </a:cubicBezTo>
                <a:lnTo>
                  <a:pt x="231041" y="165285"/>
                </a:lnTo>
                <a:lnTo>
                  <a:pt x="233065" y="171489"/>
                </a:lnTo>
                <a:lnTo>
                  <a:pt x="233065" y="177558"/>
                </a:lnTo>
                <a:lnTo>
                  <a:pt x="231986" y="207366"/>
                </a:lnTo>
                <a:lnTo>
                  <a:pt x="234144" y="212491"/>
                </a:lnTo>
                <a:lnTo>
                  <a:pt x="233065" y="223686"/>
                </a:lnTo>
                <a:lnTo>
                  <a:pt x="234144" y="229890"/>
                </a:lnTo>
                <a:cubicBezTo>
                  <a:pt x="231716" y="244906"/>
                  <a:pt x="229647" y="252414"/>
                  <a:pt x="227939" y="252414"/>
                </a:cubicBezTo>
                <a:lnTo>
                  <a:pt x="206494" y="259563"/>
                </a:lnTo>
                <a:lnTo>
                  <a:pt x="201369" y="253358"/>
                </a:lnTo>
                <a:lnTo>
                  <a:pt x="194086" y="254437"/>
                </a:lnTo>
                <a:lnTo>
                  <a:pt x="193141" y="254437"/>
                </a:lnTo>
                <a:cubicBezTo>
                  <a:pt x="182171" y="252369"/>
                  <a:pt x="176687" y="249312"/>
                  <a:pt x="176687" y="245266"/>
                </a:cubicBezTo>
                <a:lnTo>
                  <a:pt x="178845" y="241085"/>
                </a:lnTo>
                <a:lnTo>
                  <a:pt x="177766" y="233936"/>
                </a:lnTo>
                <a:lnTo>
                  <a:pt x="172640" y="233936"/>
                </a:lnTo>
                <a:cubicBezTo>
                  <a:pt x="167695" y="233936"/>
                  <a:pt x="161895" y="234970"/>
                  <a:pt x="155241" y="237039"/>
                </a:cubicBezTo>
                <a:lnTo>
                  <a:pt x="152139" y="237039"/>
                </a:lnTo>
                <a:cubicBezTo>
                  <a:pt x="148542" y="232902"/>
                  <a:pt x="144092" y="230834"/>
                  <a:pt x="138787" y="230834"/>
                </a:cubicBezTo>
                <a:lnTo>
                  <a:pt x="134740" y="230834"/>
                </a:lnTo>
                <a:lnTo>
                  <a:pt x="126513" y="232992"/>
                </a:lnTo>
                <a:lnTo>
                  <a:pt x="114239" y="232992"/>
                </a:lnTo>
                <a:lnTo>
                  <a:pt x="102910" y="235015"/>
                </a:lnTo>
                <a:lnTo>
                  <a:pt x="99943" y="235015"/>
                </a:lnTo>
                <a:cubicBezTo>
                  <a:pt x="99943" y="245716"/>
                  <a:pt x="96840" y="252549"/>
                  <a:pt x="90636" y="255516"/>
                </a:cubicBezTo>
                <a:cubicBezTo>
                  <a:pt x="90636" y="256326"/>
                  <a:pt x="84162" y="257000"/>
                  <a:pt x="71214" y="257540"/>
                </a:cubicBezTo>
                <a:lnTo>
                  <a:pt x="71214" y="253358"/>
                </a:lnTo>
                <a:lnTo>
                  <a:pt x="70135" y="253358"/>
                </a:lnTo>
                <a:cubicBezTo>
                  <a:pt x="70135" y="255427"/>
                  <a:pt x="69461" y="256461"/>
                  <a:pt x="68112" y="256461"/>
                </a:cubicBezTo>
                <a:lnTo>
                  <a:pt x="60964" y="256461"/>
                </a:lnTo>
                <a:cubicBezTo>
                  <a:pt x="51432" y="254303"/>
                  <a:pt x="46667" y="251920"/>
                  <a:pt x="46667" y="249312"/>
                </a:cubicBezTo>
                <a:lnTo>
                  <a:pt x="46667" y="248233"/>
                </a:lnTo>
                <a:cubicBezTo>
                  <a:pt x="46667" y="244816"/>
                  <a:pt x="47341" y="243108"/>
                  <a:pt x="48690" y="243108"/>
                </a:cubicBezTo>
                <a:lnTo>
                  <a:pt x="44644" y="233936"/>
                </a:lnTo>
                <a:lnTo>
                  <a:pt x="44644" y="229890"/>
                </a:lnTo>
                <a:lnTo>
                  <a:pt x="48690" y="215458"/>
                </a:lnTo>
                <a:lnTo>
                  <a:pt x="46667" y="213435"/>
                </a:lnTo>
                <a:lnTo>
                  <a:pt x="48690" y="205208"/>
                </a:lnTo>
                <a:lnTo>
                  <a:pt x="46667" y="203185"/>
                </a:lnTo>
                <a:lnTo>
                  <a:pt x="48690" y="200083"/>
                </a:lnTo>
                <a:lnTo>
                  <a:pt x="45588" y="196036"/>
                </a:lnTo>
                <a:lnTo>
                  <a:pt x="49769" y="188888"/>
                </a:lnTo>
                <a:lnTo>
                  <a:pt x="47611" y="182684"/>
                </a:lnTo>
                <a:lnTo>
                  <a:pt x="48690" y="177558"/>
                </a:lnTo>
                <a:cubicBezTo>
                  <a:pt x="45992" y="177558"/>
                  <a:pt x="44644" y="176569"/>
                  <a:pt x="44644" y="174591"/>
                </a:cubicBezTo>
                <a:lnTo>
                  <a:pt x="44644" y="172433"/>
                </a:lnTo>
                <a:cubicBezTo>
                  <a:pt x="44733" y="168567"/>
                  <a:pt x="45723" y="164835"/>
                  <a:pt x="47611" y="161239"/>
                </a:cubicBezTo>
                <a:lnTo>
                  <a:pt x="46667" y="160159"/>
                </a:lnTo>
                <a:lnTo>
                  <a:pt x="46667" y="155034"/>
                </a:lnTo>
                <a:lnTo>
                  <a:pt x="48690" y="152067"/>
                </a:lnTo>
                <a:lnTo>
                  <a:pt x="47611" y="150988"/>
                </a:lnTo>
                <a:lnTo>
                  <a:pt x="46667" y="150988"/>
                </a:lnTo>
                <a:lnTo>
                  <a:pt x="47611" y="145863"/>
                </a:lnTo>
                <a:lnTo>
                  <a:pt x="47611" y="142761"/>
                </a:lnTo>
                <a:lnTo>
                  <a:pt x="44644" y="136691"/>
                </a:lnTo>
                <a:lnTo>
                  <a:pt x="46667" y="129408"/>
                </a:lnTo>
                <a:lnTo>
                  <a:pt x="45588" y="124283"/>
                </a:lnTo>
                <a:lnTo>
                  <a:pt x="48690" y="116190"/>
                </a:lnTo>
                <a:lnTo>
                  <a:pt x="44644" y="102837"/>
                </a:lnTo>
                <a:lnTo>
                  <a:pt x="46667" y="94610"/>
                </a:lnTo>
                <a:lnTo>
                  <a:pt x="46667" y="84359"/>
                </a:lnTo>
                <a:lnTo>
                  <a:pt x="48690" y="76132"/>
                </a:lnTo>
                <a:lnTo>
                  <a:pt x="46667" y="68040"/>
                </a:lnTo>
                <a:lnTo>
                  <a:pt x="46667" y="66016"/>
                </a:lnTo>
                <a:lnTo>
                  <a:pt x="47611" y="64937"/>
                </a:lnTo>
                <a:lnTo>
                  <a:pt x="44644" y="59812"/>
                </a:lnTo>
                <a:lnTo>
                  <a:pt x="44644" y="57789"/>
                </a:lnTo>
                <a:lnTo>
                  <a:pt x="46667" y="54687"/>
                </a:lnTo>
                <a:lnTo>
                  <a:pt x="46667" y="51585"/>
                </a:lnTo>
                <a:lnTo>
                  <a:pt x="44644" y="48483"/>
                </a:lnTo>
                <a:lnTo>
                  <a:pt x="47611" y="30139"/>
                </a:lnTo>
                <a:cubicBezTo>
                  <a:pt x="41496" y="30139"/>
                  <a:pt x="38439" y="27397"/>
                  <a:pt x="38439" y="21912"/>
                </a:cubicBezTo>
                <a:lnTo>
                  <a:pt x="38439" y="18810"/>
                </a:lnTo>
                <a:cubicBezTo>
                  <a:pt x="38439" y="17102"/>
                  <a:pt x="41182" y="15393"/>
                  <a:pt x="46667" y="13685"/>
                </a:cubicBezTo>
                <a:lnTo>
                  <a:pt x="46667" y="12741"/>
                </a:lnTo>
                <a:cubicBezTo>
                  <a:pt x="54669" y="12741"/>
                  <a:pt x="63526" y="15798"/>
                  <a:pt x="73237" y="21912"/>
                </a:cubicBezTo>
                <a:lnTo>
                  <a:pt x="76339" y="18810"/>
                </a:lnTo>
                <a:lnTo>
                  <a:pt x="78362" y="18810"/>
                </a:lnTo>
                <a:cubicBezTo>
                  <a:pt x="84027" y="24834"/>
                  <a:pt x="90861" y="28611"/>
                  <a:pt x="98864" y="30139"/>
                </a:cubicBezTo>
                <a:cubicBezTo>
                  <a:pt x="102460" y="28071"/>
                  <a:pt x="105877" y="27037"/>
                  <a:pt x="109114" y="27037"/>
                </a:cubicBezTo>
                <a:lnTo>
                  <a:pt x="117341" y="27037"/>
                </a:lnTo>
                <a:cubicBezTo>
                  <a:pt x="121567" y="27037"/>
                  <a:pt x="126693" y="29105"/>
                  <a:pt x="132717" y="33242"/>
                </a:cubicBezTo>
                <a:lnTo>
                  <a:pt x="134740" y="33242"/>
                </a:lnTo>
                <a:lnTo>
                  <a:pt x="137843" y="31084"/>
                </a:lnTo>
                <a:lnTo>
                  <a:pt x="138787" y="31084"/>
                </a:lnTo>
                <a:lnTo>
                  <a:pt x="141889" y="33242"/>
                </a:lnTo>
                <a:lnTo>
                  <a:pt x="142968" y="33242"/>
                </a:lnTo>
                <a:cubicBezTo>
                  <a:pt x="142968" y="29105"/>
                  <a:pt x="151510" y="27037"/>
                  <a:pt x="168594" y="27037"/>
                </a:cubicBezTo>
                <a:lnTo>
                  <a:pt x="180868" y="27037"/>
                </a:lnTo>
                <a:lnTo>
                  <a:pt x="188016" y="19889"/>
                </a:lnTo>
                <a:lnTo>
                  <a:pt x="188960" y="19889"/>
                </a:lnTo>
                <a:lnTo>
                  <a:pt x="188960" y="21912"/>
                </a:lnTo>
                <a:lnTo>
                  <a:pt x="190039" y="21912"/>
                </a:lnTo>
                <a:cubicBezTo>
                  <a:pt x="190039" y="16427"/>
                  <a:pt x="190714" y="13685"/>
                  <a:pt x="192062" y="13685"/>
                </a:cubicBezTo>
                <a:lnTo>
                  <a:pt x="193141" y="13685"/>
                </a:lnTo>
                <a:lnTo>
                  <a:pt x="194086" y="14764"/>
                </a:lnTo>
                <a:lnTo>
                  <a:pt x="195165" y="14764"/>
                </a:lnTo>
                <a:cubicBezTo>
                  <a:pt x="195165" y="13685"/>
                  <a:pt x="197907" y="12291"/>
                  <a:pt x="203392" y="10583"/>
                </a:cubicBezTo>
                <a:close/>
                <a:moveTo>
                  <a:pt x="8712332" y="9912"/>
                </a:moveTo>
                <a:lnTo>
                  <a:pt x="8712332" y="12070"/>
                </a:lnTo>
                <a:lnTo>
                  <a:pt x="8714490" y="12070"/>
                </a:lnTo>
                <a:lnTo>
                  <a:pt x="8714490" y="9912"/>
                </a:lnTo>
                <a:close/>
                <a:moveTo>
                  <a:pt x="3071216" y="9640"/>
                </a:moveTo>
                <a:lnTo>
                  <a:pt x="3074453" y="9640"/>
                </a:lnTo>
                <a:cubicBezTo>
                  <a:pt x="3076791" y="9640"/>
                  <a:pt x="3080388" y="11438"/>
                  <a:pt x="3085243" y="15035"/>
                </a:cubicBezTo>
                <a:lnTo>
                  <a:pt x="3089694" y="13956"/>
                </a:lnTo>
                <a:cubicBezTo>
                  <a:pt x="3110645" y="17642"/>
                  <a:pt x="3121120" y="21644"/>
                  <a:pt x="3121120" y="25960"/>
                </a:cubicBezTo>
                <a:lnTo>
                  <a:pt x="3123413" y="25960"/>
                </a:lnTo>
                <a:lnTo>
                  <a:pt x="3123413" y="27039"/>
                </a:lnTo>
                <a:lnTo>
                  <a:pt x="3114646" y="36885"/>
                </a:lnTo>
                <a:lnTo>
                  <a:pt x="3112488" y="34727"/>
                </a:lnTo>
                <a:lnTo>
                  <a:pt x="3113567" y="31355"/>
                </a:lnTo>
                <a:lnTo>
                  <a:pt x="3112488" y="30276"/>
                </a:lnTo>
                <a:lnTo>
                  <a:pt x="3109251" y="30276"/>
                </a:lnTo>
                <a:lnTo>
                  <a:pt x="3106014" y="33513"/>
                </a:lnTo>
                <a:cubicBezTo>
                  <a:pt x="3106014" y="35041"/>
                  <a:pt x="3107093" y="35805"/>
                  <a:pt x="3109251" y="35805"/>
                </a:cubicBezTo>
                <a:lnTo>
                  <a:pt x="3110330" y="36885"/>
                </a:lnTo>
                <a:lnTo>
                  <a:pt x="3110330" y="39042"/>
                </a:lnTo>
                <a:cubicBezTo>
                  <a:pt x="3110330" y="43898"/>
                  <a:pt x="3105250" y="50777"/>
                  <a:pt x="3095089" y="59678"/>
                </a:cubicBezTo>
                <a:cubicBezTo>
                  <a:pt x="3095089" y="65433"/>
                  <a:pt x="3094010" y="68310"/>
                  <a:pt x="3091852" y="68310"/>
                </a:cubicBezTo>
                <a:lnTo>
                  <a:pt x="3089694" y="68310"/>
                </a:lnTo>
                <a:lnTo>
                  <a:pt x="3086457" y="65073"/>
                </a:lnTo>
                <a:lnTo>
                  <a:pt x="3085243" y="66152"/>
                </a:lnTo>
                <a:lnTo>
                  <a:pt x="3080927" y="66152"/>
                </a:lnTo>
                <a:lnTo>
                  <a:pt x="3080927" y="63994"/>
                </a:lnTo>
                <a:lnTo>
                  <a:pt x="3079848" y="63994"/>
                </a:lnTo>
                <a:lnTo>
                  <a:pt x="3079848" y="65073"/>
                </a:lnTo>
                <a:lnTo>
                  <a:pt x="3080927" y="68310"/>
                </a:lnTo>
                <a:cubicBezTo>
                  <a:pt x="3080388" y="71997"/>
                  <a:pt x="3074588" y="79280"/>
                  <a:pt x="3063528" y="90160"/>
                </a:cubicBezTo>
                <a:lnTo>
                  <a:pt x="3063528" y="92318"/>
                </a:lnTo>
                <a:lnTo>
                  <a:pt x="3070137" y="92318"/>
                </a:lnTo>
                <a:lnTo>
                  <a:pt x="3079848" y="91239"/>
                </a:lnTo>
                <a:lnTo>
                  <a:pt x="3085243" y="92318"/>
                </a:lnTo>
                <a:lnTo>
                  <a:pt x="3088615" y="91239"/>
                </a:lnTo>
                <a:lnTo>
                  <a:pt x="3087536" y="90160"/>
                </a:lnTo>
                <a:lnTo>
                  <a:pt x="3087536" y="80314"/>
                </a:lnTo>
                <a:lnTo>
                  <a:pt x="3090773" y="77077"/>
                </a:lnTo>
                <a:lnTo>
                  <a:pt x="3097247" y="77077"/>
                </a:lnTo>
                <a:cubicBezTo>
                  <a:pt x="3101203" y="80314"/>
                  <a:pt x="3109161" y="84316"/>
                  <a:pt x="3121120" y="89081"/>
                </a:cubicBezTo>
                <a:cubicBezTo>
                  <a:pt x="3121120" y="91059"/>
                  <a:pt x="3124042" y="95016"/>
                  <a:pt x="3129887" y="100950"/>
                </a:cubicBezTo>
                <a:lnTo>
                  <a:pt x="3129887" y="102029"/>
                </a:lnTo>
                <a:lnTo>
                  <a:pt x="3094010" y="142357"/>
                </a:lnTo>
                <a:cubicBezTo>
                  <a:pt x="3093830" y="145055"/>
                  <a:pt x="3088390" y="149011"/>
                  <a:pt x="3077690" y="154227"/>
                </a:cubicBezTo>
                <a:lnTo>
                  <a:pt x="3077690" y="156385"/>
                </a:lnTo>
                <a:lnTo>
                  <a:pt x="3088615" y="157598"/>
                </a:lnTo>
                <a:lnTo>
                  <a:pt x="3103856" y="153148"/>
                </a:lnTo>
                <a:cubicBezTo>
                  <a:pt x="3106554" y="155305"/>
                  <a:pt x="3109071" y="156385"/>
                  <a:pt x="3111409" y="156385"/>
                </a:cubicBezTo>
                <a:lnTo>
                  <a:pt x="3114646" y="156385"/>
                </a:lnTo>
                <a:lnTo>
                  <a:pt x="3125571" y="155305"/>
                </a:lnTo>
                <a:lnTo>
                  <a:pt x="3126650" y="156385"/>
                </a:lnTo>
                <a:lnTo>
                  <a:pt x="3126650" y="157598"/>
                </a:lnTo>
                <a:cubicBezTo>
                  <a:pt x="3119187" y="166950"/>
                  <a:pt x="3104665" y="175627"/>
                  <a:pt x="3083085" y="183629"/>
                </a:cubicBezTo>
                <a:cubicBezTo>
                  <a:pt x="3079848" y="183629"/>
                  <a:pt x="3068608" y="189069"/>
                  <a:pt x="3049366" y="199949"/>
                </a:cubicBezTo>
                <a:cubicBezTo>
                  <a:pt x="3049366" y="202827"/>
                  <a:pt x="3048287" y="204265"/>
                  <a:pt x="3046129" y="204265"/>
                </a:cubicBezTo>
                <a:cubicBezTo>
                  <a:pt x="3039295" y="204265"/>
                  <a:pt x="3034575" y="197027"/>
                  <a:pt x="3031967" y="182550"/>
                </a:cubicBezTo>
                <a:lnTo>
                  <a:pt x="3034260" y="176076"/>
                </a:lnTo>
                <a:lnTo>
                  <a:pt x="3034260" y="172704"/>
                </a:lnTo>
                <a:lnTo>
                  <a:pt x="3026572" y="164072"/>
                </a:lnTo>
                <a:lnTo>
                  <a:pt x="3026572" y="159756"/>
                </a:lnTo>
                <a:lnTo>
                  <a:pt x="3029809" y="156385"/>
                </a:lnTo>
                <a:lnTo>
                  <a:pt x="3030888" y="156385"/>
                </a:lnTo>
                <a:cubicBezTo>
                  <a:pt x="3033496" y="159352"/>
                  <a:pt x="3036058" y="160835"/>
                  <a:pt x="3038576" y="160835"/>
                </a:cubicBezTo>
                <a:lnTo>
                  <a:pt x="3045050" y="157598"/>
                </a:lnTo>
                <a:lnTo>
                  <a:pt x="3048287" y="159756"/>
                </a:lnTo>
                <a:cubicBezTo>
                  <a:pt x="3050176" y="154092"/>
                  <a:pt x="3054536" y="148292"/>
                  <a:pt x="3061370" y="142357"/>
                </a:cubicBezTo>
                <a:lnTo>
                  <a:pt x="3071216" y="121586"/>
                </a:lnTo>
                <a:cubicBezTo>
                  <a:pt x="3066271" y="125992"/>
                  <a:pt x="3061550" y="128196"/>
                  <a:pt x="3057054" y="128196"/>
                </a:cubicBezTo>
                <a:lnTo>
                  <a:pt x="3052738" y="132511"/>
                </a:lnTo>
                <a:lnTo>
                  <a:pt x="3050445" y="130353"/>
                </a:lnTo>
                <a:lnTo>
                  <a:pt x="3050445" y="131432"/>
                </a:lnTo>
                <a:lnTo>
                  <a:pt x="3051659" y="136827"/>
                </a:lnTo>
                <a:lnTo>
                  <a:pt x="3050445" y="137906"/>
                </a:lnTo>
                <a:lnTo>
                  <a:pt x="3047208" y="137906"/>
                </a:lnTo>
                <a:cubicBezTo>
                  <a:pt x="3036328" y="124689"/>
                  <a:pt x="3030888" y="116731"/>
                  <a:pt x="3030888" y="114034"/>
                </a:cubicBezTo>
                <a:cubicBezTo>
                  <a:pt x="3040330" y="109897"/>
                  <a:pt x="3045410" y="107020"/>
                  <a:pt x="3046129" y="105401"/>
                </a:cubicBezTo>
                <a:lnTo>
                  <a:pt x="3043971" y="105401"/>
                </a:lnTo>
                <a:cubicBezTo>
                  <a:pt x="3038216" y="108998"/>
                  <a:pt x="3033496" y="110796"/>
                  <a:pt x="3029809" y="110796"/>
                </a:cubicBezTo>
                <a:cubicBezTo>
                  <a:pt x="3026392" y="105491"/>
                  <a:pt x="3024594" y="100411"/>
                  <a:pt x="3024414" y="95556"/>
                </a:cubicBezTo>
                <a:lnTo>
                  <a:pt x="3024414" y="91239"/>
                </a:lnTo>
                <a:lnTo>
                  <a:pt x="3026572" y="89081"/>
                </a:lnTo>
                <a:lnTo>
                  <a:pt x="3042892" y="104188"/>
                </a:lnTo>
                <a:lnTo>
                  <a:pt x="3042892" y="103108"/>
                </a:lnTo>
                <a:lnTo>
                  <a:pt x="3035339" y="94476"/>
                </a:lnTo>
                <a:lnTo>
                  <a:pt x="3036418" y="93397"/>
                </a:lnTo>
                <a:lnTo>
                  <a:pt x="3041813" y="94476"/>
                </a:lnTo>
                <a:cubicBezTo>
                  <a:pt x="3047748" y="86474"/>
                  <a:pt x="3052109" y="75594"/>
                  <a:pt x="3054896" y="61836"/>
                </a:cubicBezTo>
                <a:lnTo>
                  <a:pt x="3064607" y="50912"/>
                </a:lnTo>
                <a:cubicBezTo>
                  <a:pt x="3067575" y="50912"/>
                  <a:pt x="3069058" y="50192"/>
                  <a:pt x="3069058" y="48754"/>
                </a:cubicBezTo>
                <a:cubicBezTo>
                  <a:pt x="3066091" y="45337"/>
                  <a:pt x="3064607" y="42459"/>
                  <a:pt x="3064607" y="40122"/>
                </a:cubicBezTo>
                <a:cubicBezTo>
                  <a:pt x="3064607" y="29781"/>
                  <a:pt x="3066091" y="23262"/>
                  <a:pt x="3069058" y="20565"/>
                </a:cubicBezTo>
                <a:cubicBezTo>
                  <a:pt x="3066091" y="17417"/>
                  <a:pt x="3064607" y="14495"/>
                  <a:pt x="3064607" y="11798"/>
                </a:cubicBezTo>
                <a:close/>
                <a:moveTo>
                  <a:pt x="6707490" y="8333"/>
                </a:moveTo>
                <a:lnTo>
                  <a:pt x="6707490" y="11612"/>
                </a:lnTo>
                <a:lnTo>
                  <a:pt x="6711962" y="11612"/>
                </a:lnTo>
                <a:lnTo>
                  <a:pt x="6711962" y="8333"/>
                </a:lnTo>
                <a:close/>
                <a:moveTo>
                  <a:pt x="5177157" y="8292"/>
                </a:moveTo>
                <a:cubicBezTo>
                  <a:pt x="5193432" y="9910"/>
                  <a:pt x="5201570" y="12742"/>
                  <a:pt x="5201570" y="16789"/>
                </a:cubicBezTo>
                <a:lnTo>
                  <a:pt x="5202649" y="26365"/>
                </a:lnTo>
                <a:cubicBezTo>
                  <a:pt x="5197613" y="31310"/>
                  <a:pt x="5194421" y="33783"/>
                  <a:pt x="5193072" y="33783"/>
                </a:cubicBezTo>
                <a:lnTo>
                  <a:pt x="5193072" y="49698"/>
                </a:lnTo>
                <a:cubicBezTo>
                  <a:pt x="5193072" y="54284"/>
                  <a:pt x="5194466" y="57117"/>
                  <a:pt x="5197254" y="58196"/>
                </a:cubicBezTo>
                <a:lnTo>
                  <a:pt x="5207909" y="54014"/>
                </a:lnTo>
                <a:lnTo>
                  <a:pt x="5218564" y="56037"/>
                </a:lnTo>
                <a:cubicBezTo>
                  <a:pt x="5223510" y="55048"/>
                  <a:pt x="5230928" y="50103"/>
                  <a:pt x="5240818" y="41201"/>
                </a:cubicBezTo>
                <a:cubicBezTo>
                  <a:pt x="5240818" y="38054"/>
                  <a:pt x="5244370" y="33468"/>
                  <a:pt x="5251474" y="27444"/>
                </a:cubicBezTo>
                <a:cubicBezTo>
                  <a:pt x="5262084" y="31310"/>
                  <a:pt x="5270581" y="38728"/>
                  <a:pt x="5276965" y="49698"/>
                </a:cubicBezTo>
                <a:cubicBezTo>
                  <a:pt x="5279573" y="49698"/>
                  <a:pt x="5282405" y="53250"/>
                  <a:pt x="5285462" y="60354"/>
                </a:cubicBezTo>
                <a:cubicBezTo>
                  <a:pt x="5283664" y="64580"/>
                  <a:pt x="5280472" y="66693"/>
                  <a:pt x="5275886" y="66693"/>
                </a:cubicBezTo>
                <a:lnTo>
                  <a:pt x="5250395" y="62512"/>
                </a:lnTo>
                <a:lnTo>
                  <a:pt x="5241897" y="66693"/>
                </a:lnTo>
                <a:lnTo>
                  <a:pt x="5234479" y="65614"/>
                </a:lnTo>
                <a:lnTo>
                  <a:pt x="5228140" y="66693"/>
                </a:lnTo>
                <a:lnTo>
                  <a:pt x="5219643" y="65614"/>
                </a:lnTo>
                <a:lnTo>
                  <a:pt x="5206830" y="67772"/>
                </a:lnTo>
                <a:lnTo>
                  <a:pt x="5197254" y="65614"/>
                </a:lnTo>
                <a:lnTo>
                  <a:pt x="5176078" y="66693"/>
                </a:lnTo>
                <a:lnTo>
                  <a:pt x="5167581" y="66693"/>
                </a:lnTo>
                <a:lnTo>
                  <a:pt x="5154768" y="63456"/>
                </a:lnTo>
                <a:lnTo>
                  <a:pt x="5148429" y="66693"/>
                </a:lnTo>
                <a:cubicBezTo>
                  <a:pt x="5144922" y="66693"/>
                  <a:pt x="5140651" y="64580"/>
                  <a:pt x="5135616" y="60354"/>
                </a:cubicBezTo>
                <a:cubicBezTo>
                  <a:pt x="5139932" y="58016"/>
                  <a:pt x="5142090" y="52711"/>
                  <a:pt x="5142090" y="44438"/>
                </a:cubicBezTo>
                <a:lnTo>
                  <a:pt x="5143169" y="43359"/>
                </a:lnTo>
                <a:lnTo>
                  <a:pt x="5146271" y="39043"/>
                </a:lnTo>
                <a:lnTo>
                  <a:pt x="5145192" y="31625"/>
                </a:lnTo>
                <a:lnTo>
                  <a:pt x="5146271" y="23128"/>
                </a:lnTo>
                <a:cubicBezTo>
                  <a:pt x="5144473" y="22409"/>
                  <a:pt x="5141280" y="18857"/>
                  <a:pt x="5136695" y="12473"/>
                </a:cubicBezTo>
                <a:lnTo>
                  <a:pt x="5139932" y="9371"/>
                </a:lnTo>
                <a:lnTo>
                  <a:pt x="5141011" y="9371"/>
                </a:lnTo>
                <a:lnTo>
                  <a:pt x="5151666" y="11529"/>
                </a:lnTo>
                <a:lnTo>
                  <a:pt x="5160163" y="10450"/>
                </a:lnTo>
                <a:lnTo>
                  <a:pt x="5168660" y="11529"/>
                </a:lnTo>
                <a:close/>
                <a:moveTo>
                  <a:pt x="610029" y="7616"/>
                </a:moveTo>
                <a:lnTo>
                  <a:pt x="614614" y="7616"/>
                </a:lnTo>
                <a:cubicBezTo>
                  <a:pt x="616053" y="7616"/>
                  <a:pt x="616772" y="9054"/>
                  <a:pt x="616772" y="11932"/>
                </a:cubicBezTo>
                <a:lnTo>
                  <a:pt x="620279" y="13011"/>
                </a:lnTo>
                <a:lnTo>
                  <a:pt x="629855" y="10853"/>
                </a:lnTo>
                <a:lnTo>
                  <a:pt x="632013" y="10853"/>
                </a:lnTo>
                <a:lnTo>
                  <a:pt x="633362" y="11932"/>
                </a:lnTo>
                <a:lnTo>
                  <a:pt x="643613" y="8695"/>
                </a:lnTo>
                <a:lnTo>
                  <a:pt x="648198" y="8695"/>
                </a:lnTo>
                <a:cubicBezTo>
                  <a:pt x="651885" y="8695"/>
                  <a:pt x="654897" y="10493"/>
                  <a:pt x="657235" y="14090"/>
                </a:cubicBezTo>
                <a:lnTo>
                  <a:pt x="667486" y="10853"/>
                </a:lnTo>
                <a:lnTo>
                  <a:pt x="671127" y="15169"/>
                </a:lnTo>
                <a:lnTo>
                  <a:pt x="671127" y="17192"/>
                </a:lnTo>
                <a:cubicBezTo>
                  <a:pt x="671127" y="21148"/>
                  <a:pt x="668025" y="24385"/>
                  <a:pt x="661821" y="26903"/>
                </a:cubicBezTo>
                <a:lnTo>
                  <a:pt x="660742" y="27982"/>
                </a:lnTo>
                <a:lnTo>
                  <a:pt x="660742" y="29061"/>
                </a:lnTo>
                <a:lnTo>
                  <a:pt x="661821" y="32298"/>
                </a:lnTo>
                <a:lnTo>
                  <a:pt x="660742" y="38637"/>
                </a:lnTo>
                <a:lnTo>
                  <a:pt x="662900" y="45111"/>
                </a:lnTo>
                <a:lnTo>
                  <a:pt x="660742" y="48348"/>
                </a:lnTo>
                <a:cubicBezTo>
                  <a:pt x="666946" y="50866"/>
                  <a:pt x="670048" y="52664"/>
                  <a:pt x="670048" y="53743"/>
                </a:cubicBezTo>
                <a:lnTo>
                  <a:pt x="661821" y="56845"/>
                </a:lnTo>
                <a:lnTo>
                  <a:pt x="652649" y="51585"/>
                </a:lnTo>
                <a:cubicBezTo>
                  <a:pt x="652649" y="54552"/>
                  <a:pt x="647299" y="56306"/>
                  <a:pt x="636599" y="56845"/>
                </a:cubicBezTo>
                <a:lnTo>
                  <a:pt x="634441" y="56845"/>
                </a:lnTo>
                <a:lnTo>
                  <a:pt x="618930" y="54822"/>
                </a:lnTo>
                <a:lnTo>
                  <a:pt x="611108" y="56845"/>
                </a:lnTo>
                <a:lnTo>
                  <a:pt x="565790" y="55766"/>
                </a:lnTo>
                <a:lnTo>
                  <a:pt x="561069" y="54822"/>
                </a:lnTo>
                <a:lnTo>
                  <a:pt x="554055" y="56845"/>
                </a:lnTo>
                <a:lnTo>
                  <a:pt x="552976" y="56845"/>
                </a:lnTo>
                <a:cubicBezTo>
                  <a:pt x="542276" y="53878"/>
                  <a:pt x="536926" y="51765"/>
                  <a:pt x="536926" y="50506"/>
                </a:cubicBezTo>
                <a:cubicBezTo>
                  <a:pt x="541512" y="47629"/>
                  <a:pt x="546142" y="46190"/>
                  <a:pt x="550818" y="46190"/>
                </a:cubicBezTo>
                <a:lnTo>
                  <a:pt x="557562" y="46190"/>
                </a:lnTo>
                <a:lnTo>
                  <a:pt x="569027" y="49427"/>
                </a:lnTo>
                <a:lnTo>
                  <a:pt x="583593" y="49427"/>
                </a:lnTo>
                <a:cubicBezTo>
                  <a:pt x="586380" y="47269"/>
                  <a:pt x="589033" y="46190"/>
                  <a:pt x="591551" y="46190"/>
                </a:cubicBezTo>
                <a:lnTo>
                  <a:pt x="599643" y="46190"/>
                </a:lnTo>
                <a:lnTo>
                  <a:pt x="604229" y="49427"/>
                </a:lnTo>
                <a:lnTo>
                  <a:pt x="611108" y="49427"/>
                </a:lnTo>
                <a:cubicBezTo>
                  <a:pt x="611647" y="44392"/>
                  <a:pt x="610838" y="37963"/>
                  <a:pt x="608680" y="30140"/>
                </a:cubicBezTo>
                <a:lnTo>
                  <a:pt x="608680" y="24745"/>
                </a:lnTo>
                <a:lnTo>
                  <a:pt x="611108" y="21508"/>
                </a:lnTo>
                <a:cubicBezTo>
                  <a:pt x="607241" y="17821"/>
                  <a:pt x="605308" y="14629"/>
                  <a:pt x="605308" y="11932"/>
                </a:cubicBezTo>
                <a:close/>
                <a:moveTo>
                  <a:pt x="4649352" y="7212"/>
                </a:moveTo>
                <a:lnTo>
                  <a:pt x="4660008" y="8291"/>
                </a:lnTo>
                <a:lnTo>
                  <a:pt x="4663245" y="8291"/>
                </a:lnTo>
                <a:lnTo>
                  <a:pt x="4679295" y="7212"/>
                </a:lnTo>
                <a:lnTo>
                  <a:pt x="4687927" y="17868"/>
                </a:lnTo>
                <a:lnTo>
                  <a:pt x="4691164" y="14766"/>
                </a:lnTo>
                <a:lnTo>
                  <a:pt x="4689006" y="12608"/>
                </a:lnTo>
                <a:lnTo>
                  <a:pt x="4689006" y="10449"/>
                </a:lnTo>
                <a:lnTo>
                  <a:pt x="4694266" y="11529"/>
                </a:lnTo>
                <a:lnTo>
                  <a:pt x="4698582" y="11529"/>
                </a:lnTo>
                <a:lnTo>
                  <a:pt x="4707214" y="9370"/>
                </a:lnTo>
                <a:cubicBezTo>
                  <a:pt x="4711620" y="9370"/>
                  <a:pt x="4714093" y="12203"/>
                  <a:pt x="4714632" y="17868"/>
                </a:cubicBezTo>
                <a:lnTo>
                  <a:pt x="4695345" y="34053"/>
                </a:lnTo>
                <a:lnTo>
                  <a:pt x="4694266" y="34053"/>
                </a:lnTo>
                <a:lnTo>
                  <a:pt x="4693322" y="32974"/>
                </a:lnTo>
                <a:lnTo>
                  <a:pt x="4692243" y="32974"/>
                </a:lnTo>
                <a:cubicBezTo>
                  <a:pt x="4692243" y="34233"/>
                  <a:pt x="4690085" y="35986"/>
                  <a:pt x="4685769" y="38234"/>
                </a:cubicBezTo>
                <a:lnTo>
                  <a:pt x="4685769" y="39313"/>
                </a:lnTo>
                <a:lnTo>
                  <a:pt x="4687927" y="39313"/>
                </a:lnTo>
                <a:lnTo>
                  <a:pt x="4698582" y="32974"/>
                </a:lnTo>
                <a:lnTo>
                  <a:pt x="4700740" y="32974"/>
                </a:lnTo>
                <a:lnTo>
                  <a:pt x="4703977" y="60758"/>
                </a:lnTo>
                <a:lnTo>
                  <a:pt x="4701819" y="62916"/>
                </a:lnTo>
                <a:lnTo>
                  <a:pt x="4711530" y="65074"/>
                </a:lnTo>
                <a:lnTo>
                  <a:pt x="4711530" y="66153"/>
                </a:lnTo>
                <a:lnTo>
                  <a:pt x="4716790" y="65074"/>
                </a:lnTo>
                <a:lnTo>
                  <a:pt x="4727580" y="65074"/>
                </a:lnTo>
                <a:lnTo>
                  <a:pt x="4732975" y="69390"/>
                </a:lnTo>
                <a:lnTo>
                  <a:pt x="4734054" y="69390"/>
                </a:lnTo>
                <a:lnTo>
                  <a:pt x="4732975" y="68311"/>
                </a:lnTo>
                <a:lnTo>
                  <a:pt x="4732975" y="65074"/>
                </a:lnTo>
                <a:lnTo>
                  <a:pt x="4741472" y="47945"/>
                </a:lnTo>
                <a:cubicBezTo>
                  <a:pt x="4741472" y="43089"/>
                  <a:pt x="4745788" y="38099"/>
                  <a:pt x="4754420" y="32974"/>
                </a:cubicBezTo>
                <a:lnTo>
                  <a:pt x="4755364" y="34053"/>
                </a:lnTo>
                <a:lnTo>
                  <a:pt x="4756443" y="32974"/>
                </a:lnTo>
                <a:lnTo>
                  <a:pt x="4757522" y="32974"/>
                </a:lnTo>
                <a:cubicBezTo>
                  <a:pt x="4763097" y="32974"/>
                  <a:pt x="4767413" y="36525"/>
                  <a:pt x="4770470" y="43629"/>
                </a:cubicBezTo>
                <a:lnTo>
                  <a:pt x="4773707" y="42550"/>
                </a:lnTo>
                <a:cubicBezTo>
                  <a:pt x="4775596" y="42550"/>
                  <a:pt x="4783778" y="50418"/>
                  <a:pt x="4798255" y="66153"/>
                </a:cubicBezTo>
                <a:lnTo>
                  <a:pt x="4798255" y="69390"/>
                </a:lnTo>
                <a:cubicBezTo>
                  <a:pt x="4798255" y="72807"/>
                  <a:pt x="4789713" y="74965"/>
                  <a:pt x="4772628" y="75864"/>
                </a:cubicBezTo>
                <a:cubicBezTo>
                  <a:pt x="4771909" y="77932"/>
                  <a:pt x="4769751" y="78966"/>
                  <a:pt x="4766154" y="78966"/>
                </a:cubicBezTo>
                <a:lnTo>
                  <a:pt x="4765075" y="78966"/>
                </a:lnTo>
                <a:cubicBezTo>
                  <a:pt x="4763457" y="78966"/>
                  <a:pt x="4762378" y="77213"/>
                  <a:pt x="4761838" y="73706"/>
                </a:cubicBezTo>
                <a:cubicBezTo>
                  <a:pt x="4762917" y="73706"/>
                  <a:pt x="4763996" y="72267"/>
                  <a:pt x="4765075" y="69390"/>
                </a:cubicBezTo>
                <a:lnTo>
                  <a:pt x="4763996" y="68311"/>
                </a:lnTo>
                <a:lnTo>
                  <a:pt x="4761838" y="68311"/>
                </a:lnTo>
                <a:cubicBezTo>
                  <a:pt x="4760400" y="68311"/>
                  <a:pt x="4759680" y="69750"/>
                  <a:pt x="4759680" y="72627"/>
                </a:cubicBezTo>
                <a:lnTo>
                  <a:pt x="4758601" y="73706"/>
                </a:lnTo>
                <a:lnTo>
                  <a:pt x="4755364" y="73706"/>
                </a:lnTo>
                <a:lnTo>
                  <a:pt x="4740393" y="74785"/>
                </a:lnTo>
                <a:lnTo>
                  <a:pt x="4734054" y="70469"/>
                </a:lnTo>
                <a:cubicBezTo>
                  <a:pt x="4734054" y="73346"/>
                  <a:pt x="4733335" y="74785"/>
                  <a:pt x="4731896" y="74785"/>
                </a:cubicBezTo>
                <a:lnTo>
                  <a:pt x="4712609" y="74785"/>
                </a:lnTo>
                <a:cubicBezTo>
                  <a:pt x="4710810" y="74785"/>
                  <a:pt x="4709731" y="73346"/>
                  <a:pt x="4709372" y="70469"/>
                </a:cubicBezTo>
                <a:lnTo>
                  <a:pt x="4708293" y="70469"/>
                </a:lnTo>
                <a:cubicBezTo>
                  <a:pt x="4708293" y="72807"/>
                  <a:pt x="4706135" y="74246"/>
                  <a:pt x="4701819" y="74785"/>
                </a:cubicBezTo>
                <a:lnTo>
                  <a:pt x="4701819" y="89756"/>
                </a:lnTo>
                <a:lnTo>
                  <a:pt x="4706135" y="89756"/>
                </a:lnTo>
                <a:cubicBezTo>
                  <a:pt x="4710271" y="81933"/>
                  <a:pt x="4713103" y="78022"/>
                  <a:pt x="4714632" y="78022"/>
                </a:cubicBezTo>
                <a:lnTo>
                  <a:pt x="4715711" y="78022"/>
                </a:lnTo>
                <a:cubicBezTo>
                  <a:pt x="4721106" y="78022"/>
                  <a:pt x="4725422" y="80135"/>
                  <a:pt x="4728659" y="84361"/>
                </a:cubicBezTo>
                <a:cubicBezTo>
                  <a:pt x="4737921" y="86699"/>
                  <a:pt x="4742551" y="89936"/>
                  <a:pt x="4742551" y="94073"/>
                </a:cubicBezTo>
                <a:lnTo>
                  <a:pt x="4743630" y="97309"/>
                </a:lnTo>
                <a:lnTo>
                  <a:pt x="4744709" y="97309"/>
                </a:lnTo>
                <a:lnTo>
                  <a:pt x="4745788" y="92993"/>
                </a:lnTo>
                <a:lnTo>
                  <a:pt x="4746867" y="94073"/>
                </a:lnTo>
                <a:lnTo>
                  <a:pt x="4749025" y="94073"/>
                </a:lnTo>
                <a:lnTo>
                  <a:pt x="4753341" y="91914"/>
                </a:lnTo>
                <a:cubicBezTo>
                  <a:pt x="4760085" y="95691"/>
                  <a:pt x="4764716" y="99962"/>
                  <a:pt x="4767233" y="104728"/>
                </a:cubicBezTo>
                <a:lnTo>
                  <a:pt x="4767233" y="106886"/>
                </a:lnTo>
                <a:cubicBezTo>
                  <a:pt x="4756353" y="113720"/>
                  <a:pt x="4749565" y="118710"/>
                  <a:pt x="4746867" y="121857"/>
                </a:cubicBezTo>
                <a:cubicBezTo>
                  <a:pt x="4744889" y="121857"/>
                  <a:pt x="4742012" y="123655"/>
                  <a:pt x="4738235" y="127252"/>
                </a:cubicBezTo>
                <a:lnTo>
                  <a:pt x="4732975" y="127252"/>
                </a:lnTo>
                <a:lnTo>
                  <a:pt x="4731896" y="126173"/>
                </a:lnTo>
                <a:lnTo>
                  <a:pt x="4730817" y="126173"/>
                </a:lnTo>
                <a:cubicBezTo>
                  <a:pt x="4728120" y="133366"/>
                  <a:pt x="4723804" y="136963"/>
                  <a:pt x="4717869" y="136963"/>
                </a:cubicBezTo>
                <a:cubicBezTo>
                  <a:pt x="4717869" y="139391"/>
                  <a:pt x="4712519" y="144381"/>
                  <a:pt x="4701819" y="151934"/>
                </a:cubicBezTo>
                <a:cubicBezTo>
                  <a:pt x="4702538" y="161196"/>
                  <a:pt x="4703977" y="169063"/>
                  <a:pt x="4706135" y="175538"/>
                </a:cubicBezTo>
                <a:lnTo>
                  <a:pt x="4699661" y="192667"/>
                </a:lnTo>
                <a:lnTo>
                  <a:pt x="4702898" y="202243"/>
                </a:lnTo>
                <a:lnTo>
                  <a:pt x="4702898" y="204401"/>
                </a:lnTo>
                <a:lnTo>
                  <a:pt x="4701819" y="205480"/>
                </a:lnTo>
                <a:cubicBezTo>
                  <a:pt x="4703257" y="208537"/>
                  <a:pt x="4703977" y="214247"/>
                  <a:pt x="4703977" y="222609"/>
                </a:cubicBezTo>
                <a:lnTo>
                  <a:pt x="4701819" y="231241"/>
                </a:lnTo>
                <a:lnTo>
                  <a:pt x="4702898" y="238794"/>
                </a:lnTo>
                <a:lnTo>
                  <a:pt x="4699661" y="240952"/>
                </a:lnTo>
                <a:lnTo>
                  <a:pt x="4700740" y="246212"/>
                </a:lnTo>
                <a:cubicBezTo>
                  <a:pt x="4700740" y="255564"/>
                  <a:pt x="4693232" y="263072"/>
                  <a:pt x="4678216" y="268737"/>
                </a:cubicBezTo>
                <a:lnTo>
                  <a:pt x="4672956" y="267658"/>
                </a:lnTo>
                <a:cubicBezTo>
                  <a:pt x="4667740" y="271254"/>
                  <a:pt x="4661985" y="273053"/>
                  <a:pt x="4655692" y="273053"/>
                </a:cubicBezTo>
                <a:lnTo>
                  <a:pt x="4653534" y="273053"/>
                </a:lnTo>
                <a:cubicBezTo>
                  <a:pt x="4644272" y="271434"/>
                  <a:pt x="4639641" y="267523"/>
                  <a:pt x="4639641" y="261318"/>
                </a:cubicBezTo>
                <a:cubicBezTo>
                  <a:pt x="4635145" y="244144"/>
                  <a:pt x="4628357" y="235557"/>
                  <a:pt x="4619275" y="235557"/>
                </a:cubicBezTo>
                <a:cubicBezTo>
                  <a:pt x="4614239" y="230522"/>
                  <a:pt x="4610328" y="228004"/>
                  <a:pt x="4607541" y="228004"/>
                </a:cubicBezTo>
                <a:lnTo>
                  <a:pt x="4606462" y="229083"/>
                </a:lnTo>
                <a:lnTo>
                  <a:pt x="4605383" y="229083"/>
                </a:lnTo>
                <a:cubicBezTo>
                  <a:pt x="4595762" y="224407"/>
                  <a:pt x="4590412" y="220856"/>
                  <a:pt x="4589333" y="218428"/>
                </a:cubicBezTo>
                <a:lnTo>
                  <a:pt x="4593514" y="214112"/>
                </a:lnTo>
                <a:lnTo>
                  <a:pt x="4639641" y="214112"/>
                </a:lnTo>
                <a:cubicBezTo>
                  <a:pt x="4641799" y="214112"/>
                  <a:pt x="4645036" y="215551"/>
                  <a:pt x="4649352" y="218428"/>
                </a:cubicBezTo>
                <a:lnTo>
                  <a:pt x="4652455" y="210875"/>
                </a:lnTo>
                <a:lnTo>
                  <a:pt x="4654613" y="184035"/>
                </a:lnTo>
                <a:lnTo>
                  <a:pt x="4651510" y="176617"/>
                </a:lnTo>
                <a:lnTo>
                  <a:pt x="4633167" y="187272"/>
                </a:lnTo>
                <a:lnTo>
                  <a:pt x="4621433" y="185114"/>
                </a:lnTo>
                <a:lnTo>
                  <a:pt x="4614959" y="189430"/>
                </a:lnTo>
                <a:lnTo>
                  <a:pt x="4611722" y="189430"/>
                </a:lnTo>
                <a:lnTo>
                  <a:pt x="4608620" y="187272"/>
                </a:lnTo>
                <a:lnTo>
                  <a:pt x="4607541" y="187272"/>
                </a:lnTo>
                <a:cubicBezTo>
                  <a:pt x="4607541" y="191768"/>
                  <a:pt x="4600393" y="195364"/>
                  <a:pt x="4586096" y="198062"/>
                </a:cubicBezTo>
                <a:lnTo>
                  <a:pt x="4577464" y="198062"/>
                </a:lnTo>
                <a:lnTo>
                  <a:pt x="4570990" y="203322"/>
                </a:lnTo>
                <a:cubicBezTo>
                  <a:pt x="4567663" y="203322"/>
                  <a:pt x="4565190" y="202288"/>
                  <a:pt x="4563572" y="200220"/>
                </a:cubicBezTo>
                <a:lnTo>
                  <a:pt x="4558177" y="201299"/>
                </a:lnTo>
                <a:lnTo>
                  <a:pt x="4552782" y="201299"/>
                </a:lnTo>
                <a:lnTo>
                  <a:pt x="4550624" y="199141"/>
                </a:lnTo>
                <a:lnTo>
                  <a:pt x="4550624" y="195904"/>
                </a:lnTo>
                <a:cubicBezTo>
                  <a:pt x="4554040" y="190509"/>
                  <a:pt x="4556917" y="187631"/>
                  <a:pt x="4559256" y="187272"/>
                </a:cubicBezTo>
                <a:lnTo>
                  <a:pt x="4561414" y="187272"/>
                </a:lnTo>
                <a:lnTo>
                  <a:pt x="4564651" y="188351"/>
                </a:lnTo>
                <a:lnTo>
                  <a:pt x="4564651" y="187272"/>
                </a:lnTo>
                <a:cubicBezTo>
                  <a:pt x="4564651" y="183675"/>
                  <a:pt x="4567483" y="181877"/>
                  <a:pt x="4573148" y="181877"/>
                </a:cubicBezTo>
                <a:cubicBezTo>
                  <a:pt x="4573148" y="180348"/>
                  <a:pt x="4581734" y="176437"/>
                  <a:pt x="4598909" y="170142"/>
                </a:cubicBezTo>
                <a:lnTo>
                  <a:pt x="4598909" y="172301"/>
                </a:lnTo>
                <a:lnTo>
                  <a:pt x="4599988" y="172301"/>
                </a:lnTo>
                <a:lnTo>
                  <a:pt x="4599988" y="170142"/>
                </a:lnTo>
                <a:lnTo>
                  <a:pt x="4598909" y="169063"/>
                </a:lnTo>
                <a:lnTo>
                  <a:pt x="4601067" y="169063"/>
                </a:lnTo>
                <a:lnTo>
                  <a:pt x="4606462" y="170142"/>
                </a:lnTo>
                <a:cubicBezTo>
                  <a:pt x="4607002" y="164388"/>
                  <a:pt x="4609114" y="161510"/>
                  <a:pt x="4612801" y="161510"/>
                </a:cubicBezTo>
                <a:cubicBezTo>
                  <a:pt x="4612801" y="156565"/>
                  <a:pt x="4615318" y="154092"/>
                  <a:pt x="4620354" y="154092"/>
                </a:cubicBezTo>
                <a:lnTo>
                  <a:pt x="4628986" y="147618"/>
                </a:lnTo>
                <a:cubicBezTo>
                  <a:pt x="4630964" y="144741"/>
                  <a:pt x="4638112" y="139750"/>
                  <a:pt x="4650431" y="132647"/>
                </a:cubicBezTo>
                <a:lnTo>
                  <a:pt x="4656771" y="119699"/>
                </a:lnTo>
                <a:lnTo>
                  <a:pt x="4656771" y="118755"/>
                </a:lnTo>
                <a:cubicBezTo>
                  <a:pt x="4652544" y="118755"/>
                  <a:pt x="4650431" y="116597"/>
                  <a:pt x="4650431" y="112281"/>
                </a:cubicBezTo>
                <a:lnTo>
                  <a:pt x="4653534" y="104728"/>
                </a:lnTo>
                <a:lnTo>
                  <a:pt x="4652455" y="101491"/>
                </a:lnTo>
                <a:lnTo>
                  <a:pt x="4653534" y="91914"/>
                </a:lnTo>
                <a:lnTo>
                  <a:pt x="4650431" y="87598"/>
                </a:lnTo>
                <a:lnTo>
                  <a:pt x="4650431" y="81124"/>
                </a:lnTo>
                <a:lnTo>
                  <a:pt x="4652455" y="73706"/>
                </a:lnTo>
                <a:lnTo>
                  <a:pt x="4648273" y="71548"/>
                </a:lnTo>
                <a:lnTo>
                  <a:pt x="4636404" y="75864"/>
                </a:lnTo>
                <a:lnTo>
                  <a:pt x="4624670" y="71548"/>
                </a:lnTo>
                <a:lnTo>
                  <a:pt x="4617117" y="73706"/>
                </a:lnTo>
                <a:lnTo>
                  <a:pt x="4604304" y="72627"/>
                </a:lnTo>
                <a:lnTo>
                  <a:pt x="4590412" y="74785"/>
                </a:lnTo>
                <a:lnTo>
                  <a:pt x="4580701" y="74785"/>
                </a:lnTo>
                <a:lnTo>
                  <a:pt x="4570046" y="78966"/>
                </a:lnTo>
                <a:cubicBezTo>
                  <a:pt x="4567888" y="76359"/>
                  <a:pt x="4566809" y="73886"/>
                  <a:pt x="4566809" y="71548"/>
                </a:cubicBezTo>
                <a:lnTo>
                  <a:pt x="4566809" y="70469"/>
                </a:lnTo>
                <a:lnTo>
                  <a:pt x="4573148" y="65074"/>
                </a:lnTo>
                <a:lnTo>
                  <a:pt x="4581780" y="65074"/>
                </a:lnTo>
                <a:lnTo>
                  <a:pt x="4589333" y="66153"/>
                </a:lnTo>
                <a:lnTo>
                  <a:pt x="4591356" y="63995"/>
                </a:lnTo>
                <a:lnTo>
                  <a:pt x="4595672" y="63995"/>
                </a:lnTo>
                <a:cubicBezTo>
                  <a:pt x="4606102" y="63995"/>
                  <a:pt x="4613970" y="65434"/>
                  <a:pt x="4619275" y="68311"/>
                </a:cubicBezTo>
                <a:lnTo>
                  <a:pt x="4624670" y="65074"/>
                </a:lnTo>
                <a:lnTo>
                  <a:pt x="4625749" y="65074"/>
                </a:lnTo>
                <a:lnTo>
                  <a:pt x="4631144" y="66153"/>
                </a:lnTo>
                <a:cubicBezTo>
                  <a:pt x="4632313" y="63276"/>
                  <a:pt x="4634786" y="61837"/>
                  <a:pt x="4638562" y="61837"/>
                </a:cubicBezTo>
                <a:lnTo>
                  <a:pt x="4642878" y="61837"/>
                </a:lnTo>
                <a:lnTo>
                  <a:pt x="4653534" y="65074"/>
                </a:lnTo>
                <a:lnTo>
                  <a:pt x="4653534" y="57656"/>
                </a:lnTo>
                <a:lnTo>
                  <a:pt x="4651510" y="49024"/>
                </a:lnTo>
                <a:lnTo>
                  <a:pt x="4651510" y="47945"/>
                </a:lnTo>
                <a:cubicBezTo>
                  <a:pt x="4651510" y="46506"/>
                  <a:pt x="4652544" y="45787"/>
                  <a:pt x="4654613" y="45787"/>
                </a:cubicBezTo>
                <a:lnTo>
                  <a:pt x="4654613" y="41471"/>
                </a:lnTo>
                <a:lnTo>
                  <a:pt x="4650431" y="30816"/>
                </a:lnTo>
                <a:lnTo>
                  <a:pt x="4654613" y="28658"/>
                </a:lnTo>
                <a:lnTo>
                  <a:pt x="4654613" y="27579"/>
                </a:lnTo>
                <a:cubicBezTo>
                  <a:pt x="4654613" y="26140"/>
                  <a:pt x="4653218" y="25421"/>
                  <a:pt x="4650431" y="25421"/>
                </a:cubicBezTo>
                <a:cubicBezTo>
                  <a:pt x="4648993" y="21284"/>
                  <a:pt x="4648273" y="15575"/>
                  <a:pt x="4648273" y="8291"/>
                </a:cubicBezTo>
                <a:close/>
                <a:moveTo>
                  <a:pt x="5650826" y="7078"/>
                </a:moveTo>
                <a:cubicBezTo>
                  <a:pt x="5658289" y="7078"/>
                  <a:pt x="5662200" y="11754"/>
                  <a:pt x="5662560" y="21105"/>
                </a:cubicBezTo>
                <a:lnTo>
                  <a:pt x="5663639" y="21105"/>
                </a:lnTo>
                <a:cubicBezTo>
                  <a:pt x="5663639" y="18947"/>
                  <a:pt x="5664358" y="17868"/>
                  <a:pt x="5665797" y="17868"/>
                </a:cubicBezTo>
                <a:cubicBezTo>
                  <a:pt x="5676947" y="24432"/>
                  <a:pt x="5685174" y="27714"/>
                  <a:pt x="5690479" y="27714"/>
                </a:cubicBezTo>
                <a:lnTo>
                  <a:pt x="5699111" y="24477"/>
                </a:lnTo>
                <a:cubicBezTo>
                  <a:pt x="5705406" y="28793"/>
                  <a:pt x="5709722" y="30951"/>
                  <a:pt x="5712059" y="30951"/>
                </a:cubicBezTo>
                <a:lnTo>
                  <a:pt x="5717454" y="27714"/>
                </a:lnTo>
                <a:lnTo>
                  <a:pt x="5725951" y="27714"/>
                </a:lnTo>
                <a:cubicBezTo>
                  <a:pt x="5730267" y="28074"/>
                  <a:pt x="5732425" y="29153"/>
                  <a:pt x="5732425" y="30951"/>
                </a:cubicBezTo>
                <a:cubicBezTo>
                  <a:pt x="5732425" y="32390"/>
                  <a:pt x="5727795" y="34188"/>
                  <a:pt x="5718533" y="36346"/>
                </a:cubicBezTo>
                <a:lnTo>
                  <a:pt x="5710980" y="33109"/>
                </a:lnTo>
                <a:cubicBezTo>
                  <a:pt x="5710980" y="35087"/>
                  <a:pt x="5706664" y="37245"/>
                  <a:pt x="5698032" y="39583"/>
                </a:cubicBezTo>
                <a:lnTo>
                  <a:pt x="5688321" y="35267"/>
                </a:lnTo>
                <a:lnTo>
                  <a:pt x="5685219" y="36346"/>
                </a:lnTo>
                <a:lnTo>
                  <a:pt x="5686298" y="76404"/>
                </a:lnTo>
                <a:cubicBezTo>
                  <a:pt x="5686298" y="87284"/>
                  <a:pt x="5684859" y="93803"/>
                  <a:pt x="5681982" y="95961"/>
                </a:cubicBezTo>
                <a:lnTo>
                  <a:pt x="5681982" y="97040"/>
                </a:lnTo>
                <a:cubicBezTo>
                  <a:pt x="5684859" y="100097"/>
                  <a:pt x="5686298" y="102975"/>
                  <a:pt x="5686298" y="105672"/>
                </a:cubicBezTo>
                <a:lnTo>
                  <a:pt x="5686298" y="107830"/>
                </a:lnTo>
                <a:lnTo>
                  <a:pt x="5684140" y="123071"/>
                </a:lnTo>
                <a:lnTo>
                  <a:pt x="5685219" y="128466"/>
                </a:lnTo>
                <a:lnTo>
                  <a:pt x="5681982" y="134940"/>
                </a:lnTo>
                <a:lnTo>
                  <a:pt x="5685219" y="140335"/>
                </a:lnTo>
                <a:lnTo>
                  <a:pt x="5685219" y="143573"/>
                </a:lnTo>
                <a:lnTo>
                  <a:pt x="5683061" y="146810"/>
                </a:lnTo>
                <a:lnTo>
                  <a:pt x="5683061" y="158814"/>
                </a:lnTo>
                <a:lnTo>
                  <a:pt x="5686298" y="159893"/>
                </a:lnTo>
                <a:lnTo>
                  <a:pt x="5689400" y="155576"/>
                </a:lnTo>
                <a:lnTo>
                  <a:pt x="5689400" y="145731"/>
                </a:lnTo>
                <a:cubicBezTo>
                  <a:pt x="5692637" y="143033"/>
                  <a:pt x="5694795" y="136559"/>
                  <a:pt x="5695874" y="126308"/>
                </a:cubicBezTo>
                <a:lnTo>
                  <a:pt x="5693716" y="119699"/>
                </a:lnTo>
                <a:lnTo>
                  <a:pt x="5693716" y="101356"/>
                </a:lnTo>
                <a:lnTo>
                  <a:pt x="5694795" y="100277"/>
                </a:lnTo>
                <a:lnTo>
                  <a:pt x="5693716" y="99198"/>
                </a:lnTo>
                <a:lnTo>
                  <a:pt x="5693716" y="97040"/>
                </a:lnTo>
                <a:lnTo>
                  <a:pt x="5695874" y="88273"/>
                </a:lnTo>
                <a:lnTo>
                  <a:pt x="5693716" y="81799"/>
                </a:lnTo>
                <a:lnTo>
                  <a:pt x="5693716" y="68851"/>
                </a:lnTo>
                <a:lnTo>
                  <a:pt x="5690479" y="58061"/>
                </a:lnTo>
                <a:cubicBezTo>
                  <a:pt x="5694256" y="47900"/>
                  <a:pt x="5701090" y="42820"/>
                  <a:pt x="5710980" y="42820"/>
                </a:cubicBezTo>
                <a:lnTo>
                  <a:pt x="5738899" y="58061"/>
                </a:lnTo>
                <a:cubicBezTo>
                  <a:pt x="5740878" y="58061"/>
                  <a:pt x="5742316" y="61658"/>
                  <a:pt x="5743216" y="68851"/>
                </a:cubicBezTo>
                <a:cubicBezTo>
                  <a:pt x="5739619" y="70469"/>
                  <a:pt x="5736741" y="73347"/>
                  <a:pt x="5734583" y="77483"/>
                </a:cubicBezTo>
                <a:cubicBezTo>
                  <a:pt x="5736741" y="81080"/>
                  <a:pt x="5737820" y="84676"/>
                  <a:pt x="5737820" y="88273"/>
                </a:cubicBezTo>
                <a:lnTo>
                  <a:pt x="5735662" y="95961"/>
                </a:lnTo>
                <a:lnTo>
                  <a:pt x="5738899" y="99198"/>
                </a:lnTo>
                <a:lnTo>
                  <a:pt x="5738899" y="100277"/>
                </a:lnTo>
                <a:cubicBezTo>
                  <a:pt x="5738899" y="106751"/>
                  <a:pt x="5734583" y="109988"/>
                  <a:pt x="5725951" y="109988"/>
                </a:cubicBezTo>
                <a:lnTo>
                  <a:pt x="5724872" y="113226"/>
                </a:lnTo>
                <a:lnTo>
                  <a:pt x="5725951" y="117541"/>
                </a:lnTo>
                <a:lnTo>
                  <a:pt x="5722714" y="120778"/>
                </a:lnTo>
                <a:lnTo>
                  <a:pt x="5721635" y="120778"/>
                </a:lnTo>
                <a:cubicBezTo>
                  <a:pt x="5717769" y="120778"/>
                  <a:pt x="5715296" y="118980"/>
                  <a:pt x="5714217" y="115384"/>
                </a:cubicBezTo>
                <a:lnTo>
                  <a:pt x="5715296" y="109988"/>
                </a:lnTo>
                <a:lnTo>
                  <a:pt x="5709901" y="109988"/>
                </a:lnTo>
                <a:lnTo>
                  <a:pt x="5710980" y="115384"/>
                </a:lnTo>
                <a:lnTo>
                  <a:pt x="5710980" y="116463"/>
                </a:lnTo>
                <a:cubicBezTo>
                  <a:pt x="5710980" y="118800"/>
                  <a:pt x="5709901" y="121363"/>
                  <a:pt x="5707743" y="124150"/>
                </a:cubicBezTo>
                <a:lnTo>
                  <a:pt x="5708822" y="125229"/>
                </a:lnTo>
                <a:lnTo>
                  <a:pt x="5708822" y="126308"/>
                </a:lnTo>
                <a:lnTo>
                  <a:pt x="5714217" y="125229"/>
                </a:lnTo>
                <a:cubicBezTo>
                  <a:pt x="5715476" y="125229"/>
                  <a:pt x="5716915" y="127387"/>
                  <a:pt x="5718533" y="131703"/>
                </a:cubicBezTo>
                <a:lnTo>
                  <a:pt x="5720556" y="131703"/>
                </a:lnTo>
                <a:cubicBezTo>
                  <a:pt x="5720556" y="129725"/>
                  <a:pt x="5723434" y="126848"/>
                  <a:pt x="5729188" y="123071"/>
                </a:cubicBezTo>
                <a:cubicBezTo>
                  <a:pt x="5729188" y="120284"/>
                  <a:pt x="5730987" y="117002"/>
                  <a:pt x="5734583" y="113226"/>
                </a:cubicBezTo>
                <a:lnTo>
                  <a:pt x="5734583" y="112146"/>
                </a:lnTo>
                <a:lnTo>
                  <a:pt x="5736741" y="112146"/>
                </a:lnTo>
                <a:lnTo>
                  <a:pt x="5733504" y="130624"/>
                </a:lnTo>
                <a:lnTo>
                  <a:pt x="5734583" y="140335"/>
                </a:lnTo>
                <a:cubicBezTo>
                  <a:pt x="5733145" y="140335"/>
                  <a:pt x="5730987" y="143213"/>
                  <a:pt x="5728109" y="148967"/>
                </a:cubicBezTo>
                <a:lnTo>
                  <a:pt x="5731346" y="151125"/>
                </a:lnTo>
                <a:lnTo>
                  <a:pt x="5732425" y="151125"/>
                </a:lnTo>
                <a:cubicBezTo>
                  <a:pt x="5735123" y="148967"/>
                  <a:pt x="5737641" y="147888"/>
                  <a:pt x="5739978" y="147888"/>
                </a:cubicBezTo>
                <a:cubicBezTo>
                  <a:pt x="5741777" y="147888"/>
                  <a:pt x="5744295" y="149327"/>
                  <a:pt x="5747532" y="152205"/>
                </a:cubicBezTo>
                <a:lnTo>
                  <a:pt x="5748611" y="152205"/>
                </a:lnTo>
                <a:lnTo>
                  <a:pt x="5750769" y="150047"/>
                </a:lnTo>
                <a:lnTo>
                  <a:pt x="5749690" y="138177"/>
                </a:lnTo>
                <a:lnTo>
                  <a:pt x="5750769" y="137098"/>
                </a:lnTo>
                <a:lnTo>
                  <a:pt x="5749690" y="136019"/>
                </a:lnTo>
                <a:lnTo>
                  <a:pt x="5749690" y="134940"/>
                </a:lnTo>
                <a:lnTo>
                  <a:pt x="5747532" y="93803"/>
                </a:lnTo>
                <a:lnTo>
                  <a:pt x="5751848" y="75325"/>
                </a:lnTo>
                <a:cubicBezTo>
                  <a:pt x="5750229" y="75325"/>
                  <a:pt x="5748790" y="72088"/>
                  <a:pt x="5747532" y="65614"/>
                </a:cubicBezTo>
                <a:lnTo>
                  <a:pt x="5751848" y="58061"/>
                </a:lnTo>
                <a:cubicBezTo>
                  <a:pt x="5750229" y="58061"/>
                  <a:pt x="5749150" y="55498"/>
                  <a:pt x="5748611" y="50373"/>
                </a:cubicBezTo>
                <a:lnTo>
                  <a:pt x="5750769" y="40662"/>
                </a:lnTo>
                <a:cubicBezTo>
                  <a:pt x="5750769" y="36885"/>
                  <a:pt x="5746093" y="34727"/>
                  <a:pt x="5736741" y="34188"/>
                </a:cubicBezTo>
                <a:lnTo>
                  <a:pt x="5735662" y="33109"/>
                </a:lnTo>
                <a:lnTo>
                  <a:pt x="5734583" y="33109"/>
                </a:lnTo>
                <a:lnTo>
                  <a:pt x="5734583" y="32030"/>
                </a:lnTo>
                <a:cubicBezTo>
                  <a:pt x="5735483" y="29872"/>
                  <a:pt x="5742271" y="26230"/>
                  <a:pt x="5754950" y="21105"/>
                </a:cubicBezTo>
                <a:cubicBezTo>
                  <a:pt x="5754950" y="17868"/>
                  <a:pt x="5758187" y="13552"/>
                  <a:pt x="5764661" y="8157"/>
                </a:cubicBezTo>
                <a:lnTo>
                  <a:pt x="5767898" y="10315"/>
                </a:lnTo>
                <a:lnTo>
                  <a:pt x="5767898" y="8157"/>
                </a:lnTo>
                <a:lnTo>
                  <a:pt x="5768977" y="8157"/>
                </a:lnTo>
                <a:cubicBezTo>
                  <a:pt x="5771135" y="8697"/>
                  <a:pt x="5776845" y="13732"/>
                  <a:pt x="5786106" y="23263"/>
                </a:cubicBezTo>
                <a:cubicBezTo>
                  <a:pt x="5788983" y="23263"/>
                  <a:pt x="5792580" y="26905"/>
                  <a:pt x="5796896" y="34188"/>
                </a:cubicBezTo>
                <a:lnTo>
                  <a:pt x="5796896" y="39583"/>
                </a:lnTo>
                <a:cubicBezTo>
                  <a:pt x="5791861" y="44978"/>
                  <a:pt x="5789343" y="48575"/>
                  <a:pt x="5789343" y="50373"/>
                </a:cubicBezTo>
                <a:cubicBezTo>
                  <a:pt x="5791501" y="53790"/>
                  <a:pt x="5792580" y="58511"/>
                  <a:pt x="5792580" y="64535"/>
                </a:cubicBezTo>
                <a:lnTo>
                  <a:pt x="5789343" y="77483"/>
                </a:lnTo>
                <a:lnTo>
                  <a:pt x="5790422" y="90566"/>
                </a:lnTo>
                <a:lnTo>
                  <a:pt x="5789343" y="91645"/>
                </a:lnTo>
                <a:lnTo>
                  <a:pt x="5789343" y="92724"/>
                </a:lnTo>
                <a:lnTo>
                  <a:pt x="5790422" y="95961"/>
                </a:lnTo>
                <a:lnTo>
                  <a:pt x="5789343" y="111067"/>
                </a:lnTo>
                <a:lnTo>
                  <a:pt x="5789343" y="116463"/>
                </a:lnTo>
                <a:lnTo>
                  <a:pt x="5788264" y="121857"/>
                </a:lnTo>
                <a:lnTo>
                  <a:pt x="5790422" y="124150"/>
                </a:lnTo>
                <a:lnTo>
                  <a:pt x="5790422" y="129545"/>
                </a:lnTo>
                <a:lnTo>
                  <a:pt x="5788264" y="138177"/>
                </a:lnTo>
                <a:lnTo>
                  <a:pt x="5788264" y="143573"/>
                </a:lnTo>
                <a:lnTo>
                  <a:pt x="5792580" y="148967"/>
                </a:lnTo>
                <a:lnTo>
                  <a:pt x="5792580" y="152205"/>
                </a:lnTo>
                <a:lnTo>
                  <a:pt x="5788264" y="165288"/>
                </a:lnTo>
                <a:lnTo>
                  <a:pt x="5788264" y="166366"/>
                </a:lnTo>
                <a:lnTo>
                  <a:pt x="5790422" y="174998"/>
                </a:lnTo>
                <a:cubicBezTo>
                  <a:pt x="5773967" y="177336"/>
                  <a:pt x="5765740" y="179494"/>
                  <a:pt x="5765740" y="181473"/>
                </a:cubicBezTo>
                <a:lnTo>
                  <a:pt x="5766819" y="182552"/>
                </a:lnTo>
                <a:lnTo>
                  <a:pt x="5765740" y="190240"/>
                </a:lnTo>
                <a:lnTo>
                  <a:pt x="5765740" y="209662"/>
                </a:lnTo>
                <a:cubicBezTo>
                  <a:pt x="5765740" y="215776"/>
                  <a:pt x="5766819" y="220137"/>
                  <a:pt x="5768977" y="222744"/>
                </a:cubicBezTo>
                <a:cubicBezTo>
                  <a:pt x="5777249" y="222744"/>
                  <a:pt x="5782599" y="214787"/>
                  <a:pt x="5785027" y="198872"/>
                </a:cubicBezTo>
                <a:lnTo>
                  <a:pt x="5786106" y="197793"/>
                </a:lnTo>
                <a:cubicBezTo>
                  <a:pt x="5789343" y="189071"/>
                  <a:pt x="5791501" y="184710"/>
                  <a:pt x="5792580" y="184710"/>
                </a:cubicBezTo>
                <a:lnTo>
                  <a:pt x="5793659" y="184710"/>
                </a:lnTo>
                <a:lnTo>
                  <a:pt x="5795817" y="186868"/>
                </a:lnTo>
                <a:lnTo>
                  <a:pt x="5795817" y="195635"/>
                </a:lnTo>
                <a:lnTo>
                  <a:pt x="5794738" y="202109"/>
                </a:lnTo>
                <a:lnTo>
                  <a:pt x="5804449" y="229219"/>
                </a:lnTo>
                <a:lnTo>
                  <a:pt x="5803370" y="230298"/>
                </a:lnTo>
                <a:lnTo>
                  <a:pt x="5803370" y="231377"/>
                </a:lnTo>
                <a:lnTo>
                  <a:pt x="5804449" y="236772"/>
                </a:lnTo>
                <a:lnTo>
                  <a:pt x="5803370" y="242167"/>
                </a:lnTo>
                <a:lnTo>
                  <a:pt x="5804449" y="248641"/>
                </a:lnTo>
                <a:lnTo>
                  <a:pt x="5779767" y="261724"/>
                </a:lnTo>
                <a:lnTo>
                  <a:pt x="5778688" y="262803"/>
                </a:lnTo>
                <a:lnTo>
                  <a:pt x="5763582" y="262803"/>
                </a:lnTo>
                <a:lnTo>
                  <a:pt x="5759266" y="260645"/>
                </a:lnTo>
                <a:lnTo>
                  <a:pt x="5752792" y="262803"/>
                </a:lnTo>
                <a:lnTo>
                  <a:pt x="5747532" y="262803"/>
                </a:lnTo>
                <a:lnTo>
                  <a:pt x="5739978" y="257408"/>
                </a:lnTo>
                <a:lnTo>
                  <a:pt x="5733504" y="258487"/>
                </a:lnTo>
                <a:cubicBezTo>
                  <a:pt x="5727030" y="254081"/>
                  <a:pt x="5723793" y="248281"/>
                  <a:pt x="5723793" y="241088"/>
                </a:cubicBezTo>
                <a:lnTo>
                  <a:pt x="5725951" y="222744"/>
                </a:lnTo>
                <a:cubicBezTo>
                  <a:pt x="5724693" y="221216"/>
                  <a:pt x="5723614" y="214697"/>
                  <a:pt x="5722714" y="203188"/>
                </a:cubicBezTo>
                <a:lnTo>
                  <a:pt x="5724872" y="184710"/>
                </a:lnTo>
                <a:lnTo>
                  <a:pt x="5722714" y="180394"/>
                </a:lnTo>
                <a:lnTo>
                  <a:pt x="5723793" y="171762"/>
                </a:lnTo>
                <a:lnTo>
                  <a:pt x="5722714" y="171762"/>
                </a:lnTo>
                <a:cubicBezTo>
                  <a:pt x="5720647" y="171762"/>
                  <a:pt x="5719612" y="175358"/>
                  <a:pt x="5719612" y="182552"/>
                </a:cubicBezTo>
                <a:cubicBezTo>
                  <a:pt x="5713678" y="196129"/>
                  <a:pt x="5707564" y="205166"/>
                  <a:pt x="5701269" y="209662"/>
                </a:cubicBezTo>
                <a:cubicBezTo>
                  <a:pt x="5701269" y="212359"/>
                  <a:pt x="5698752" y="215596"/>
                  <a:pt x="5693716" y="219373"/>
                </a:cubicBezTo>
                <a:lnTo>
                  <a:pt x="5675508" y="247562"/>
                </a:lnTo>
                <a:lnTo>
                  <a:pt x="5671192" y="248641"/>
                </a:lnTo>
                <a:lnTo>
                  <a:pt x="5666876" y="247562"/>
                </a:lnTo>
                <a:cubicBezTo>
                  <a:pt x="5663999" y="247742"/>
                  <a:pt x="5660402" y="251383"/>
                  <a:pt x="5656086" y="258487"/>
                </a:cubicBezTo>
                <a:lnTo>
                  <a:pt x="5650826" y="261724"/>
                </a:lnTo>
                <a:lnTo>
                  <a:pt x="5637878" y="261724"/>
                </a:lnTo>
                <a:cubicBezTo>
                  <a:pt x="5634461" y="265500"/>
                  <a:pt x="5629066" y="268018"/>
                  <a:pt x="5621693" y="269277"/>
                </a:cubicBezTo>
                <a:lnTo>
                  <a:pt x="5620749" y="270356"/>
                </a:lnTo>
                <a:lnTo>
                  <a:pt x="5611038" y="270356"/>
                </a:lnTo>
                <a:cubicBezTo>
                  <a:pt x="5600967" y="268737"/>
                  <a:pt x="5595931" y="267298"/>
                  <a:pt x="5595931" y="266040"/>
                </a:cubicBezTo>
                <a:lnTo>
                  <a:pt x="5595931" y="264961"/>
                </a:lnTo>
                <a:cubicBezTo>
                  <a:pt x="5595931" y="263522"/>
                  <a:pt x="5603484" y="261004"/>
                  <a:pt x="5618591" y="257408"/>
                </a:cubicBezTo>
                <a:cubicBezTo>
                  <a:pt x="5619670" y="247247"/>
                  <a:pt x="5623581" y="242167"/>
                  <a:pt x="5630325" y="242167"/>
                </a:cubicBezTo>
                <a:cubicBezTo>
                  <a:pt x="5634101" y="240548"/>
                  <a:pt x="5644487" y="231871"/>
                  <a:pt x="5661481" y="216136"/>
                </a:cubicBezTo>
                <a:cubicBezTo>
                  <a:pt x="5663099" y="216136"/>
                  <a:pt x="5664898" y="213258"/>
                  <a:pt x="5666876" y="207504"/>
                </a:cubicBezTo>
                <a:cubicBezTo>
                  <a:pt x="5668494" y="206425"/>
                  <a:pt x="5671012" y="199546"/>
                  <a:pt x="5674429" y="186868"/>
                </a:cubicBezTo>
                <a:lnTo>
                  <a:pt x="5677666" y="184710"/>
                </a:lnTo>
                <a:lnTo>
                  <a:pt x="5677666" y="186868"/>
                </a:lnTo>
                <a:lnTo>
                  <a:pt x="5679824" y="184710"/>
                </a:lnTo>
                <a:cubicBezTo>
                  <a:pt x="5677666" y="184710"/>
                  <a:pt x="5676587" y="182911"/>
                  <a:pt x="5676587" y="179314"/>
                </a:cubicBezTo>
                <a:cubicBezTo>
                  <a:pt x="5673710" y="179314"/>
                  <a:pt x="5672271" y="178236"/>
                  <a:pt x="5672271" y="176078"/>
                </a:cubicBezTo>
                <a:lnTo>
                  <a:pt x="5676587" y="169604"/>
                </a:lnTo>
                <a:lnTo>
                  <a:pt x="5674429" y="162051"/>
                </a:lnTo>
                <a:lnTo>
                  <a:pt x="5673350" y="162051"/>
                </a:lnTo>
                <a:lnTo>
                  <a:pt x="5673350" y="163130"/>
                </a:lnTo>
                <a:lnTo>
                  <a:pt x="5674429" y="164209"/>
                </a:lnTo>
                <a:lnTo>
                  <a:pt x="5674429" y="165288"/>
                </a:lnTo>
                <a:cubicBezTo>
                  <a:pt x="5671731" y="176797"/>
                  <a:pt x="5668494" y="182552"/>
                  <a:pt x="5664718" y="182552"/>
                </a:cubicBezTo>
                <a:lnTo>
                  <a:pt x="5659323" y="181473"/>
                </a:lnTo>
                <a:lnTo>
                  <a:pt x="5649747" y="183631"/>
                </a:lnTo>
                <a:lnTo>
                  <a:pt x="5648668" y="182552"/>
                </a:lnTo>
                <a:lnTo>
                  <a:pt x="5648668" y="181473"/>
                </a:lnTo>
                <a:lnTo>
                  <a:pt x="5649747" y="178236"/>
                </a:lnTo>
                <a:lnTo>
                  <a:pt x="5646510" y="172841"/>
                </a:lnTo>
                <a:lnTo>
                  <a:pt x="5646510" y="160971"/>
                </a:lnTo>
                <a:lnTo>
                  <a:pt x="5645431" y="153284"/>
                </a:lnTo>
                <a:lnTo>
                  <a:pt x="5646510" y="143573"/>
                </a:lnTo>
                <a:lnTo>
                  <a:pt x="5646510" y="125229"/>
                </a:lnTo>
                <a:lnTo>
                  <a:pt x="5648668" y="121857"/>
                </a:lnTo>
                <a:lnTo>
                  <a:pt x="5648668" y="120778"/>
                </a:lnTo>
                <a:cubicBezTo>
                  <a:pt x="5648668" y="119160"/>
                  <a:pt x="5646870" y="118081"/>
                  <a:pt x="5643273" y="117541"/>
                </a:cubicBezTo>
                <a:lnTo>
                  <a:pt x="5644352" y="118621"/>
                </a:lnTo>
                <a:lnTo>
                  <a:pt x="5644352" y="123071"/>
                </a:lnTo>
                <a:cubicBezTo>
                  <a:pt x="5643273" y="124870"/>
                  <a:pt x="5636439" y="127387"/>
                  <a:pt x="5623851" y="130624"/>
                </a:cubicBezTo>
                <a:lnTo>
                  <a:pt x="5616433" y="130624"/>
                </a:lnTo>
                <a:cubicBezTo>
                  <a:pt x="5614994" y="130624"/>
                  <a:pt x="5613915" y="134221"/>
                  <a:pt x="5613196" y="141415"/>
                </a:cubicBezTo>
                <a:cubicBezTo>
                  <a:pt x="5614454" y="157330"/>
                  <a:pt x="5615893" y="165288"/>
                  <a:pt x="5617512" y="165288"/>
                </a:cubicBezTo>
                <a:lnTo>
                  <a:pt x="5617512" y="168525"/>
                </a:lnTo>
                <a:cubicBezTo>
                  <a:pt x="5615354" y="171222"/>
                  <a:pt x="5614275" y="173740"/>
                  <a:pt x="5614275" y="176078"/>
                </a:cubicBezTo>
                <a:lnTo>
                  <a:pt x="5614275" y="178236"/>
                </a:lnTo>
                <a:cubicBezTo>
                  <a:pt x="5614275" y="182552"/>
                  <a:pt x="5616433" y="184710"/>
                  <a:pt x="5620749" y="184710"/>
                </a:cubicBezTo>
                <a:lnTo>
                  <a:pt x="5632483" y="184710"/>
                </a:lnTo>
                <a:lnTo>
                  <a:pt x="5635720" y="187947"/>
                </a:lnTo>
                <a:cubicBezTo>
                  <a:pt x="5623221" y="199366"/>
                  <a:pt x="5603170" y="214202"/>
                  <a:pt x="5575565" y="232456"/>
                </a:cubicBezTo>
                <a:cubicBezTo>
                  <a:pt x="5569631" y="238210"/>
                  <a:pt x="5564955" y="241088"/>
                  <a:pt x="5561538" y="241088"/>
                </a:cubicBezTo>
                <a:lnTo>
                  <a:pt x="5560459" y="240009"/>
                </a:lnTo>
                <a:lnTo>
                  <a:pt x="5560459" y="229219"/>
                </a:lnTo>
                <a:lnTo>
                  <a:pt x="5553041" y="222744"/>
                </a:lnTo>
                <a:cubicBezTo>
                  <a:pt x="5549085" y="207549"/>
                  <a:pt x="5545128" y="199951"/>
                  <a:pt x="5541172" y="199951"/>
                </a:cubicBezTo>
                <a:lnTo>
                  <a:pt x="5540093" y="198872"/>
                </a:lnTo>
                <a:lnTo>
                  <a:pt x="5540093" y="194556"/>
                </a:lnTo>
                <a:lnTo>
                  <a:pt x="5544409" y="189160"/>
                </a:lnTo>
                <a:lnTo>
                  <a:pt x="5546567" y="189160"/>
                </a:lnTo>
                <a:lnTo>
                  <a:pt x="5550883" y="195635"/>
                </a:lnTo>
                <a:lnTo>
                  <a:pt x="5560459" y="192397"/>
                </a:lnTo>
                <a:lnTo>
                  <a:pt x="5566933" y="193477"/>
                </a:lnTo>
                <a:lnTo>
                  <a:pt x="5569091" y="190240"/>
                </a:lnTo>
                <a:lnTo>
                  <a:pt x="5569091" y="189160"/>
                </a:lnTo>
                <a:lnTo>
                  <a:pt x="5565854" y="183631"/>
                </a:lnTo>
                <a:lnTo>
                  <a:pt x="5566933" y="178236"/>
                </a:lnTo>
                <a:lnTo>
                  <a:pt x="5565854" y="169604"/>
                </a:lnTo>
                <a:lnTo>
                  <a:pt x="5566933" y="168525"/>
                </a:lnTo>
                <a:cubicBezTo>
                  <a:pt x="5563337" y="167625"/>
                  <a:pt x="5561538" y="166546"/>
                  <a:pt x="5561538" y="165288"/>
                </a:cubicBezTo>
                <a:lnTo>
                  <a:pt x="5561538" y="164209"/>
                </a:lnTo>
                <a:lnTo>
                  <a:pt x="5566933" y="157734"/>
                </a:lnTo>
                <a:lnTo>
                  <a:pt x="5565854" y="156655"/>
                </a:lnTo>
                <a:lnTo>
                  <a:pt x="5565854" y="155576"/>
                </a:lnTo>
                <a:lnTo>
                  <a:pt x="5571249" y="148967"/>
                </a:lnTo>
                <a:lnTo>
                  <a:pt x="5571249" y="146810"/>
                </a:lnTo>
                <a:lnTo>
                  <a:pt x="5565854" y="138177"/>
                </a:lnTo>
                <a:lnTo>
                  <a:pt x="5566933" y="129545"/>
                </a:lnTo>
                <a:lnTo>
                  <a:pt x="5565854" y="126308"/>
                </a:lnTo>
                <a:lnTo>
                  <a:pt x="5557222" y="126308"/>
                </a:lnTo>
                <a:cubicBezTo>
                  <a:pt x="5553715" y="126308"/>
                  <a:pt x="5550523" y="124465"/>
                  <a:pt x="5547646" y="120778"/>
                </a:cubicBezTo>
                <a:lnTo>
                  <a:pt x="5547646" y="119699"/>
                </a:lnTo>
                <a:lnTo>
                  <a:pt x="5550883" y="116463"/>
                </a:lnTo>
                <a:lnTo>
                  <a:pt x="5553041" y="116463"/>
                </a:lnTo>
                <a:cubicBezTo>
                  <a:pt x="5555649" y="118621"/>
                  <a:pt x="5558122" y="119699"/>
                  <a:pt x="5560459" y="119699"/>
                </a:cubicBezTo>
                <a:lnTo>
                  <a:pt x="5563696" y="119699"/>
                </a:lnTo>
                <a:lnTo>
                  <a:pt x="5565854" y="117541"/>
                </a:lnTo>
                <a:lnTo>
                  <a:pt x="5565854" y="90566"/>
                </a:lnTo>
                <a:lnTo>
                  <a:pt x="5564775" y="83957"/>
                </a:lnTo>
                <a:lnTo>
                  <a:pt x="5568012" y="78562"/>
                </a:lnTo>
                <a:lnTo>
                  <a:pt x="5568012" y="61298"/>
                </a:lnTo>
                <a:cubicBezTo>
                  <a:pt x="5565854" y="58421"/>
                  <a:pt x="5564775" y="54419"/>
                  <a:pt x="5564775" y="49294"/>
                </a:cubicBezTo>
                <a:lnTo>
                  <a:pt x="5563696" y="49294"/>
                </a:lnTo>
                <a:lnTo>
                  <a:pt x="5550883" y="52531"/>
                </a:lnTo>
                <a:lnTo>
                  <a:pt x="5548725" y="52531"/>
                </a:lnTo>
                <a:lnTo>
                  <a:pt x="5546567" y="50373"/>
                </a:lnTo>
                <a:lnTo>
                  <a:pt x="5546567" y="48215"/>
                </a:lnTo>
                <a:cubicBezTo>
                  <a:pt x="5546567" y="43899"/>
                  <a:pt x="5548006" y="41741"/>
                  <a:pt x="5550883" y="41741"/>
                </a:cubicBezTo>
                <a:lnTo>
                  <a:pt x="5563696" y="46057"/>
                </a:lnTo>
                <a:lnTo>
                  <a:pt x="5568012" y="41741"/>
                </a:lnTo>
                <a:lnTo>
                  <a:pt x="5573407" y="48215"/>
                </a:lnTo>
                <a:lnTo>
                  <a:pt x="5574486" y="48215"/>
                </a:lnTo>
                <a:cubicBezTo>
                  <a:pt x="5576824" y="48215"/>
                  <a:pt x="5580781" y="46057"/>
                  <a:pt x="5586355" y="41741"/>
                </a:cubicBezTo>
                <a:lnTo>
                  <a:pt x="5587434" y="41741"/>
                </a:lnTo>
                <a:lnTo>
                  <a:pt x="5588513" y="42820"/>
                </a:lnTo>
                <a:lnTo>
                  <a:pt x="5589457" y="42820"/>
                </a:lnTo>
                <a:cubicBezTo>
                  <a:pt x="5593773" y="42281"/>
                  <a:pt x="5595931" y="38324"/>
                  <a:pt x="5595931" y="30951"/>
                </a:cubicBezTo>
                <a:lnTo>
                  <a:pt x="5608880" y="20026"/>
                </a:lnTo>
                <a:lnTo>
                  <a:pt x="5611038" y="20026"/>
                </a:lnTo>
                <a:cubicBezTo>
                  <a:pt x="5614095" y="23533"/>
                  <a:pt x="5619085" y="26815"/>
                  <a:pt x="5626009" y="29872"/>
                </a:cubicBezTo>
                <a:lnTo>
                  <a:pt x="5627088" y="36346"/>
                </a:lnTo>
                <a:lnTo>
                  <a:pt x="5629246" y="36346"/>
                </a:lnTo>
                <a:lnTo>
                  <a:pt x="5632483" y="34188"/>
                </a:lnTo>
                <a:lnTo>
                  <a:pt x="5635720" y="34188"/>
                </a:lnTo>
                <a:lnTo>
                  <a:pt x="5644352" y="40662"/>
                </a:lnTo>
                <a:lnTo>
                  <a:pt x="5646510" y="40662"/>
                </a:lnTo>
                <a:lnTo>
                  <a:pt x="5646510" y="26635"/>
                </a:lnTo>
                <a:lnTo>
                  <a:pt x="5643273" y="12473"/>
                </a:lnTo>
                <a:cubicBezTo>
                  <a:pt x="5644352" y="8876"/>
                  <a:pt x="5646870" y="7078"/>
                  <a:pt x="5650826" y="7078"/>
                </a:cubicBezTo>
                <a:close/>
                <a:moveTo>
                  <a:pt x="8600250" y="6675"/>
                </a:moveTo>
                <a:cubicBezTo>
                  <a:pt x="8604386" y="10632"/>
                  <a:pt x="8614098" y="13149"/>
                  <a:pt x="8629384" y="14228"/>
                </a:cubicBezTo>
                <a:cubicBezTo>
                  <a:pt x="8629384" y="17285"/>
                  <a:pt x="8637296" y="21242"/>
                  <a:pt x="8653122" y="26097"/>
                </a:cubicBezTo>
                <a:lnTo>
                  <a:pt x="8653122" y="27176"/>
                </a:lnTo>
                <a:cubicBezTo>
                  <a:pt x="8647727" y="34909"/>
                  <a:pt x="8641612" y="39944"/>
                  <a:pt x="8634778" y="42282"/>
                </a:cubicBezTo>
                <a:cubicBezTo>
                  <a:pt x="8634778" y="51454"/>
                  <a:pt x="8629024" y="56849"/>
                  <a:pt x="8617514" y="58467"/>
                </a:cubicBezTo>
                <a:lnTo>
                  <a:pt x="8617514" y="61704"/>
                </a:lnTo>
                <a:cubicBezTo>
                  <a:pt x="8617514" y="63862"/>
                  <a:pt x="8622190" y="66020"/>
                  <a:pt x="8631542" y="68178"/>
                </a:cubicBezTo>
                <a:lnTo>
                  <a:pt x="8638016" y="68178"/>
                </a:lnTo>
                <a:lnTo>
                  <a:pt x="8638016" y="62783"/>
                </a:lnTo>
                <a:cubicBezTo>
                  <a:pt x="8638016" y="58827"/>
                  <a:pt x="8639454" y="56309"/>
                  <a:pt x="8642332" y="55230"/>
                </a:cubicBezTo>
                <a:cubicBezTo>
                  <a:pt x="8650604" y="55230"/>
                  <a:pt x="8659955" y="58467"/>
                  <a:pt x="8670386" y="64941"/>
                </a:cubicBezTo>
                <a:lnTo>
                  <a:pt x="8680097" y="68178"/>
                </a:lnTo>
                <a:lnTo>
                  <a:pt x="8688729" y="66020"/>
                </a:lnTo>
                <a:lnTo>
                  <a:pt x="8692910" y="67099"/>
                </a:lnTo>
                <a:lnTo>
                  <a:pt x="8691831" y="60625"/>
                </a:lnTo>
                <a:lnTo>
                  <a:pt x="8696147" y="50914"/>
                </a:lnTo>
                <a:lnTo>
                  <a:pt x="8695068" y="49835"/>
                </a:lnTo>
                <a:lnTo>
                  <a:pt x="8693989" y="49835"/>
                </a:lnTo>
                <a:lnTo>
                  <a:pt x="8686571" y="56309"/>
                </a:lnTo>
                <a:lnTo>
                  <a:pt x="8683334" y="56309"/>
                </a:lnTo>
                <a:lnTo>
                  <a:pt x="8674702" y="54151"/>
                </a:lnTo>
                <a:lnTo>
                  <a:pt x="8668228" y="56309"/>
                </a:lnTo>
                <a:cubicBezTo>
                  <a:pt x="8651683" y="54511"/>
                  <a:pt x="8643410" y="51634"/>
                  <a:pt x="8643410" y="47677"/>
                </a:cubicBezTo>
                <a:lnTo>
                  <a:pt x="8642332" y="46598"/>
                </a:lnTo>
                <a:lnTo>
                  <a:pt x="8642332" y="45519"/>
                </a:lnTo>
                <a:cubicBezTo>
                  <a:pt x="8643410" y="41923"/>
                  <a:pt x="8645928" y="40124"/>
                  <a:pt x="8649885" y="40124"/>
                </a:cubicBezTo>
                <a:lnTo>
                  <a:pt x="8666070" y="44440"/>
                </a:lnTo>
                <a:cubicBezTo>
                  <a:pt x="8666070" y="42462"/>
                  <a:pt x="8669666" y="41023"/>
                  <a:pt x="8676860" y="40124"/>
                </a:cubicBezTo>
                <a:lnTo>
                  <a:pt x="8680097" y="40124"/>
                </a:lnTo>
                <a:cubicBezTo>
                  <a:pt x="8684413" y="40124"/>
                  <a:pt x="8686571" y="42282"/>
                  <a:pt x="8686571" y="46598"/>
                </a:cubicBezTo>
                <a:lnTo>
                  <a:pt x="8688729" y="46598"/>
                </a:lnTo>
                <a:cubicBezTo>
                  <a:pt x="8693674" y="44440"/>
                  <a:pt x="8696147" y="41563"/>
                  <a:pt x="8696147" y="37966"/>
                </a:cubicBezTo>
                <a:lnTo>
                  <a:pt x="8696147" y="20702"/>
                </a:lnTo>
                <a:lnTo>
                  <a:pt x="8699384" y="15307"/>
                </a:lnTo>
                <a:lnTo>
                  <a:pt x="8695068" y="10991"/>
                </a:lnTo>
                <a:lnTo>
                  <a:pt x="8695068" y="9912"/>
                </a:lnTo>
                <a:cubicBezTo>
                  <a:pt x="8695068" y="8653"/>
                  <a:pt x="8696866" y="7574"/>
                  <a:pt x="8700463" y="6675"/>
                </a:cubicBezTo>
                <a:lnTo>
                  <a:pt x="8709095" y="7754"/>
                </a:lnTo>
                <a:lnTo>
                  <a:pt x="8714490" y="6675"/>
                </a:lnTo>
                <a:lnTo>
                  <a:pt x="8716648" y="8833"/>
                </a:lnTo>
                <a:lnTo>
                  <a:pt x="8718806" y="8833"/>
                </a:lnTo>
                <a:lnTo>
                  <a:pt x="8718806" y="7754"/>
                </a:lnTo>
                <a:lnTo>
                  <a:pt x="8726359" y="8833"/>
                </a:lnTo>
                <a:lnTo>
                  <a:pt x="8727438" y="8833"/>
                </a:lnTo>
                <a:lnTo>
                  <a:pt x="8737149" y="7754"/>
                </a:lnTo>
                <a:cubicBezTo>
                  <a:pt x="8749558" y="11351"/>
                  <a:pt x="8756032" y="14228"/>
                  <a:pt x="8756571" y="16386"/>
                </a:cubicBezTo>
                <a:lnTo>
                  <a:pt x="8756571" y="18544"/>
                </a:lnTo>
                <a:cubicBezTo>
                  <a:pt x="8756571" y="21062"/>
                  <a:pt x="8752974" y="22860"/>
                  <a:pt x="8745781" y="23939"/>
                </a:cubicBezTo>
                <a:cubicBezTo>
                  <a:pt x="8746320" y="31672"/>
                  <a:pt x="8747400" y="36348"/>
                  <a:pt x="8749018" y="37966"/>
                </a:cubicBezTo>
                <a:lnTo>
                  <a:pt x="8747939" y="44440"/>
                </a:lnTo>
                <a:lnTo>
                  <a:pt x="8750097" y="44440"/>
                </a:lnTo>
                <a:lnTo>
                  <a:pt x="8754413" y="43361"/>
                </a:lnTo>
                <a:lnTo>
                  <a:pt x="8760887" y="45519"/>
                </a:lnTo>
                <a:lnTo>
                  <a:pt x="8761966" y="45519"/>
                </a:lnTo>
                <a:cubicBezTo>
                  <a:pt x="8764843" y="44260"/>
                  <a:pt x="8767721" y="39944"/>
                  <a:pt x="8770598" y="32571"/>
                </a:cubicBezTo>
                <a:cubicBezTo>
                  <a:pt x="8772217" y="32571"/>
                  <a:pt x="8776892" y="26457"/>
                  <a:pt x="8784625" y="14228"/>
                </a:cubicBezTo>
                <a:lnTo>
                  <a:pt x="8786783" y="14228"/>
                </a:lnTo>
                <a:lnTo>
                  <a:pt x="8798652" y="30413"/>
                </a:lnTo>
                <a:cubicBezTo>
                  <a:pt x="8798652" y="32391"/>
                  <a:pt x="8801889" y="34549"/>
                  <a:pt x="8808363" y="36887"/>
                </a:cubicBezTo>
                <a:lnTo>
                  <a:pt x="8808363" y="39045"/>
                </a:lnTo>
                <a:cubicBezTo>
                  <a:pt x="8813399" y="40844"/>
                  <a:pt x="8815916" y="42642"/>
                  <a:pt x="8815916" y="44440"/>
                </a:cubicBezTo>
                <a:lnTo>
                  <a:pt x="8808363" y="51993"/>
                </a:lnTo>
                <a:lnTo>
                  <a:pt x="8798652" y="51993"/>
                </a:lnTo>
                <a:lnTo>
                  <a:pt x="8793257" y="58467"/>
                </a:lnTo>
                <a:cubicBezTo>
                  <a:pt x="8793617" y="59906"/>
                  <a:pt x="8799372" y="63503"/>
                  <a:pt x="8810521" y="69257"/>
                </a:cubicBezTo>
                <a:lnTo>
                  <a:pt x="8811600" y="74652"/>
                </a:lnTo>
                <a:lnTo>
                  <a:pt x="8820232" y="74652"/>
                </a:lnTo>
                <a:lnTo>
                  <a:pt x="8824548" y="78968"/>
                </a:lnTo>
                <a:lnTo>
                  <a:pt x="8824548" y="80047"/>
                </a:lnTo>
                <a:cubicBezTo>
                  <a:pt x="8824189" y="81846"/>
                  <a:pt x="8819513" y="84723"/>
                  <a:pt x="8810521" y="88679"/>
                </a:cubicBezTo>
                <a:lnTo>
                  <a:pt x="8806205" y="100549"/>
                </a:lnTo>
                <a:lnTo>
                  <a:pt x="8808363" y="107023"/>
                </a:lnTo>
                <a:lnTo>
                  <a:pt x="8807284" y="111339"/>
                </a:lnTo>
                <a:cubicBezTo>
                  <a:pt x="8810881" y="116194"/>
                  <a:pt x="8812679" y="119791"/>
                  <a:pt x="8812679" y="122129"/>
                </a:cubicBezTo>
                <a:lnTo>
                  <a:pt x="8812679" y="125366"/>
                </a:lnTo>
                <a:cubicBezTo>
                  <a:pt x="8808004" y="139663"/>
                  <a:pt x="8803328" y="146811"/>
                  <a:pt x="8798652" y="146811"/>
                </a:cubicBezTo>
                <a:lnTo>
                  <a:pt x="8798652" y="147890"/>
                </a:lnTo>
                <a:cubicBezTo>
                  <a:pt x="8798652" y="150048"/>
                  <a:pt x="8802968" y="152566"/>
                  <a:pt x="8811600" y="155444"/>
                </a:cubicBezTo>
                <a:cubicBezTo>
                  <a:pt x="8811600" y="157962"/>
                  <a:pt x="8814478" y="161558"/>
                  <a:pt x="8820232" y="166234"/>
                </a:cubicBezTo>
                <a:lnTo>
                  <a:pt x="8820232" y="167313"/>
                </a:lnTo>
                <a:lnTo>
                  <a:pt x="8815916" y="171629"/>
                </a:lnTo>
                <a:lnTo>
                  <a:pt x="8813758" y="171629"/>
                </a:lnTo>
                <a:cubicBezTo>
                  <a:pt x="8805306" y="171629"/>
                  <a:pt x="8795955" y="173067"/>
                  <a:pt x="8785704" y="175945"/>
                </a:cubicBezTo>
                <a:lnTo>
                  <a:pt x="8777072" y="175945"/>
                </a:lnTo>
                <a:cubicBezTo>
                  <a:pt x="8772037" y="175945"/>
                  <a:pt x="8768080" y="175226"/>
                  <a:pt x="8765203" y="173787"/>
                </a:cubicBezTo>
                <a:lnTo>
                  <a:pt x="8759808" y="174866"/>
                </a:lnTo>
                <a:cubicBezTo>
                  <a:pt x="8746860" y="174146"/>
                  <a:pt x="8740386" y="171988"/>
                  <a:pt x="8740386" y="168392"/>
                </a:cubicBezTo>
                <a:lnTo>
                  <a:pt x="8740386" y="167313"/>
                </a:lnTo>
                <a:cubicBezTo>
                  <a:pt x="8740386" y="165694"/>
                  <a:pt x="8742904" y="164615"/>
                  <a:pt x="8747939" y="164076"/>
                </a:cubicBezTo>
                <a:lnTo>
                  <a:pt x="8755492" y="167313"/>
                </a:lnTo>
                <a:cubicBezTo>
                  <a:pt x="8766282" y="164435"/>
                  <a:pt x="8771677" y="160119"/>
                  <a:pt x="8771677" y="154365"/>
                </a:cubicBezTo>
                <a:cubicBezTo>
                  <a:pt x="8769159" y="151488"/>
                  <a:pt x="8762326" y="147890"/>
                  <a:pt x="8751176" y="143575"/>
                </a:cubicBezTo>
                <a:lnTo>
                  <a:pt x="8749018" y="141417"/>
                </a:lnTo>
                <a:lnTo>
                  <a:pt x="8734991" y="150048"/>
                </a:lnTo>
                <a:lnTo>
                  <a:pt x="8733912" y="150048"/>
                </a:lnTo>
                <a:lnTo>
                  <a:pt x="8716648" y="144653"/>
                </a:lnTo>
                <a:lnTo>
                  <a:pt x="8699384" y="146811"/>
                </a:lnTo>
                <a:lnTo>
                  <a:pt x="8683334" y="145733"/>
                </a:lnTo>
                <a:cubicBezTo>
                  <a:pt x="8682434" y="148969"/>
                  <a:pt x="8679557" y="151488"/>
                  <a:pt x="8674702" y="153286"/>
                </a:cubicBezTo>
                <a:lnTo>
                  <a:pt x="8664991" y="152207"/>
                </a:lnTo>
                <a:lnTo>
                  <a:pt x="8646648" y="158681"/>
                </a:lnTo>
                <a:lnTo>
                  <a:pt x="8642332" y="152207"/>
                </a:lnTo>
                <a:lnTo>
                  <a:pt x="8635858" y="151127"/>
                </a:lnTo>
                <a:lnTo>
                  <a:pt x="8638016" y="136156"/>
                </a:lnTo>
                <a:lnTo>
                  <a:pt x="8636936" y="110260"/>
                </a:lnTo>
                <a:lnTo>
                  <a:pt x="8635858" y="109181"/>
                </a:lnTo>
                <a:cubicBezTo>
                  <a:pt x="8629384" y="109181"/>
                  <a:pt x="8626146" y="111699"/>
                  <a:pt x="8626146" y="116734"/>
                </a:cubicBezTo>
                <a:cubicBezTo>
                  <a:pt x="8630642" y="118173"/>
                  <a:pt x="8633160" y="119971"/>
                  <a:pt x="8633700" y="122129"/>
                </a:cubicBezTo>
                <a:lnTo>
                  <a:pt x="8633700" y="124287"/>
                </a:lnTo>
                <a:cubicBezTo>
                  <a:pt x="8628664" y="130042"/>
                  <a:pt x="8626146" y="137190"/>
                  <a:pt x="8626146" y="145733"/>
                </a:cubicBezTo>
                <a:lnTo>
                  <a:pt x="8629384" y="148969"/>
                </a:lnTo>
                <a:lnTo>
                  <a:pt x="8629384" y="152207"/>
                </a:lnTo>
                <a:lnTo>
                  <a:pt x="8626146" y="164076"/>
                </a:lnTo>
                <a:lnTo>
                  <a:pt x="8630462" y="168392"/>
                </a:lnTo>
                <a:lnTo>
                  <a:pt x="8630462" y="181340"/>
                </a:lnTo>
                <a:cubicBezTo>
                  <a:pt x="8630462" y="184037"/>
                  <a:pt x="8628304" y="187994"/>
                  <a:pt x="8623988" y="193209"/>
                </a:cubicBezTo>
                <a:lnTo>
                  <a:pt x="8626146" y="196446"/>
                </a:lnTo>
                <a:cubicBezTo>
                  <a:pt x="8622550" y="200043"/>
                  <a:pt x="8619672" y="201841"/>
                  <a:pt x="8617514" y="201841"/>
                </a:cubicBezTo>
                <a:lnTo>
                  <a:pt x="8617514" y="206157"/>
                </a:lnTo>
                <a:lnTo>
                  <a:pt x="8619672" y="206157"/>
                </a:lnTo>
                <a:cubicBezTo>
                  <a:pt x="8619852" y="202560"/>
                  <a:pt x="8620931" y="200762"/>
                  <a:pt x="8622909" y="200762"/>
                </a:cubicBezTo>
                <a:lnTo>
                  <a:pt x="8623988" y="200762"/>
                </a:lnTo>
                <a:lnTo>
                  <a:pt x="8630462" y="206157"/>
                </a:lnTo>
                <a:lnTo>
                  <a:pt x="8630462" y="211552"/>
                </a:lnTo>
                <a:lnTo>
                  <a:pt x="8632620" y="211552"/>
                </a:lnTo>
                <a:cubicBezTo>
                  <a:pt x="8642691" y="207775"/>
                  <a:pt x="8647727" y="202740"/>
                  <a:pt x="8647727" y="196446"/>
                </a:cubicBezTo>
                <a:lnTo>
                  <a:pt x="8645568" y="189972"/>
                </a:lnTo>
                <a:lnTo>
                  <a:pt x="8648806" y="187814"/>
                </a:lnTo>
                <a:lnTo>
                  <a:pt x="8650964" y="187814"/>
                </a:lnTo>
                <a:cubicBezTo>
                  <a:pt x="8657438" y="190331"/>
                  <a:pt x="8660675" y="197885"/>
                  <a:pt x="8660675" y="210473"/>
                </a:cubicBezTo>
                <a:lnTo>
                  <a:pt x="8661754" y="213710"/>
                </a:lnTo>
                <a:lnTo>
                  <a:pt x="8661754" y="215868"/>
                </a:lnTo>
                <a:lnTo>
                  <a:pt x="8659596" y="219105"/>
                </a:lnTo>
                <a:lnTo>
                  <a:pt x="8660675" y="225579"/>
                </a:lnTo>
                <a:cubicBezTo>
                  <a:pt x="8658696" y="232053"/>
                  <a:pt x="8656898" y="235290"/>
                  <a:pt x="8655280" y="235290"/>
                </a:cubicBezTo>
                <a:lnTo>
                  <a:pt x="8654201" y="232053"/>
                </a:lnTo>
                <a:lnTo>
                  <a:pt x="8653122" y="232053"/>
                </a:lnTo>
                <a:lnTo>
                  <a:pt x="8650964" y="234211"/>
                </a:lnTo>
                <a:cubicBezTo>
                  <a:pt x="8650964" y="235650"/>
                  <a:pt x="8652402" y="236369"/>
                  <a:pt x="8655280" y="236369"/>
                </a:cubicBezTo>
                <a:lnTo>
                  <a:pt x="8656359" y="237448"/>
                </a:lnTo>
                <a:lnTo>
                  <a:pt x="8656359" y="238527"/>
                </a:lnTo>
                <a:cubicBezTo>
                  <a:pt x="8655999" y="241045"/>
                  <a:pt x="8652402" y="245361"/>
                  <a:pt x="8645568" y="251475"/>
                </a:cubicBezTo>
                <a:cubicBezTo>
                  <a:pt x="8643950" y="255791"/>
                  <a:pt x="8641432" y="257949"/>
                  <a:pt x="8638016" y="257949"/>
                </a:cubicBezTo>
                <a:lnTo>
                  <a:pt x="8635858" y="255791"/>
                </a:lnTo>
                <a:lnTo>
                  <a:pt x="8633700" y="257949"/>
                </a:lnTo>
                <a:lnTo>
                  <a:pt x="8632620" y="257949"/>
                </a:lnTo>
                <a:cubicBezTo>
                  <a:pt x="8631182" y="257949"/>
                  <a:pt x="8630462" y="256870"/>
                  <a:pt x="8630462" y="254712"/>
                </a:cubicBezTo>
                <a:lnTo>
                  <a:pt x="8629384" y="253633"/>
                </a:lnTo>
                <a:lnTo>
                  <a:pt x="8628304" y="253633"/>
                </a:lnTo>
                <a:cubicBezTo>
                  <a:pt x="8628304" y="259388"/>
                  <a:pt x="8626146" y="262265"/>
                  <a:pt x="8621830" y="262265"/>
                </a:cubicBezTo>
                <a:lnTo>
                  <a:pt x="8617514" y="262265"/>
                </a:lnTo>
                <a:cubicBezTo>
                  <a:pt x="8615536" y="262265"/>
                  <a:pt x="8614457" y="260467"/>
                  <a:pt x="8614277" y="256870"/>
                </a:cubicBezTo>
                <a:lnTo>
                  <a:pt x="8609961" y="256870"/>
                </a:lnTo>
                <a:cubicBezTo>
                  <a:pt x="8609602" y="263344"/>
                  <a:pt x="8607803" y="266581"/>
                  <a:pt x="8604566" y="266581"/>
                </a:cubicBezTo>
                <a:lnTo>
                  <a:pt x="8590539" y="262265"/>
                </a:lnTo>
                <a:lnTo>
                  <a:pt x="8585144" y="265502"/>
                </a:lnTo>
                <a:lnTo>
                  <a:pt x="8582986" y="265502"/>
                </a:lnTo>
                <a:cubicBezTo>
                  <a:pt x="8580828" y="265502"/>
                  <a:pt x="8579030" y="262265"/>
                  <a:pt x="8577591" y="255791"/>
                </a:cubicBezTo>
                <a:lnTo>
                  <a:pt x="8577591" y="245001"/>
                </a:lnTo>
                <a:lnTo>
                  <a:pt x="8579749" y="233132"/>
                </a:lnTo>
                <a:cubicBezTo>
                  <a:pt x="8578311" y="232772"/>
                  <a:pt x="8576872" y="230974"/>
                  <a:pt x="8575433" y="227737"/>
                </a:cubicBezTo>
                <a:lnTo>
                  <a:pt x="8576512" y="223421"/>
                </a:lnTo>
                <a:lnTo>
                  <a:pt x="8576512" y="222342"/>
                </a:lnTo>
                <a:lnTo>
                  <a:pt x="8575433" y="222342"/>
                </a:lnTo>
                <a:lnTo>
                  <a:pt x="8575433" y="224500"/>
                </a:lnTo>
                <a:lnTo>
                  <a:pt x="8573275" y="224500"/>
                </a:lnTo>
                <a:lnTo>
                  <a:pt x="8573275" y="220184"/>
                </a:lnTo>
                <a:cubicBezTo>
                  <a:pt x="8573275" y="218745"/>
                  <a:pt x="8574354" y="218026"/>
                  <a:pt x="8576512" y="218026"/>
                </a:cubicBezTo>
                <a:lnTo>
                  <a:pt x="8577591" y="216947"/>
                </a:lnTo>
                <a:lnTo>
                  <a:pt x="8577591" y="180261"/>
                </a:lnTo>
                <a:lnTo>
                  <a:pt x="8579749" y="168392"/>
                </a:lnTo>
                <a:lnTo>
                  <a:pt x="8579749" y="160839"/>
                </a:lnTo>
                <a:lnTo>
                  <a:pt x="8577591" y="152207"/>
                </a:lnTo>
                <a:lnTo>
                  <a:pt x="8578670" y="147890"/>
                </a:lnTo>
                <a:lnTo>
                  <a:pt x="8575433" y="145733"/>
                </a:lnTo>
                <a:lnTo>
                  <a:pt x="8573275" y="145733"/>
                </a:lnTo>
                <a:lnTo>
                  <a:pt x="8561406" y="152207"/>
                </a:lnTo>
                <a:lnTo>
                  <a:pt x="8560327" y="152207"/>
                </a:lnTo>
                <a:lnTo>
                  <a:pt x="8558169" y="150048"/>
                </a:lnTo>
                <a:lnTo>
                  <a:pt x="8558169" y="148969"/>
                </a:lnTo>
                <a:cubicBezTo>
                  <a:pt x="8560327" y="144653"/>
                  <a:pt x="8563204" y="141057"/>
                  <a:pt x="8566801" y="138179"/>
                </a:cubicBezTo>
                <a:cubicBezTo>
                  <a:pt x="8566801" y="135032"/>
                  <a:pt x="8572556" y="126805"/>
                  <a:pt x="8584065" y="113497"/>
                </a:cubicBezTo>
                <a:cubicBezTo>
                  <a:pt x="8585864" y="113497"/>
                  <a:pt x="8587662" y="110260"/>
                  <a:pt x="8589460" y="103786"/>
                </a:cubicBezTo>
                <a:cubicBezTo>
                  <a:pt x="8592338" y="103786"/>
                  <a:pt x="8593776" y="101268"/>
                  <a:pt x="8593776" y="96233"/>
                </a:cubicBezTo>
                <a:cubicBezTo>
                  <a:pt x="8595754" y="91377"/>
                  <a:pt x="8598272" y="88140"/>
                  <a:pt x="8601329" y="86521"/>
                </a:cubicBezTo>
                <a:cubicBezTo>
                  <a:pt x="8600610" y="78609"/>
                  <a:pt x="8599171" y="74652"/>
                  <a:pt x="8597013" y="74652"/>
                </a:cubicBezTo>
                <a:cubicBezTo>
                  <a:pt x="8593776" y="74652"/>
                  <a:pt x="8589460" y="77170"/>
                  <a:pt x="8584065" y="82205"/>
                </a:cubicBezTo>
                <a:lnTo>
                  <a:pt x="8567880" y="88679"/>
                </a:lnTo>
                <a:lnTo>
                  <a:pt x="8564643" y="88679"/>
                </a:lnTo>
                <a:lnTo>
                  <a:pt x="8562485" y="86521"/>
                </a:lnTo>
                <a:cubicBezTo>
                  <a:pt x="8564104" y="86162"/>
                  <a:pt x="8566981" y="80767"/>
                  <a:pt x="8571117" y="70336"/>
                </a:cubicBezTo>
                <a:cubicBezTo>
                  <a:pt x="8573815" y="70336"/>
                  <a:pt x="8576692" y="65661"/>
                  <a:pt x="8579749" y="56309"/>
                </a:cubicBezTo>
                <a:cubicBezTo>
                  <a:pt x="8586223" y="48756"/>
                  <a:pt x="8589460" y="43721"/>
                  <a:pt x="8589460" y="41203"/>
                </a:cubicBezTo>
                <a:lnTo>
                  <a:pt x="8588381" y="40124"/>
                </a:lnTo>
                <a:lnTo>
                  <a:pt x="8588381" y="39045"/>
                </a:lnTo>
                <a:lnTo>
                  <a:pt x="8593776" y="19623"/>
                </a:lnTo>
                <a:lnTo>
                  <a:pt x="8592697" y="12070"/>
                </a:lnTo>
                <a:close/>
                <a:moveTo>
                  <a:pt x="7697152" y="6540"/>
                </a:moveTo>
                <a:lnTo>
                  <a:pt x="7699310" y="8698"/>
                </a:lnTo>
                <a:lnTo>
                  <a:pt x="7705784" y="6540"/>
                </a:lnTo>
                <a:lnTo>
                  <a:pt x="7709156" y="8698"/>
                </a:lnTo>
                <a:lnTo>
                  <a:pt x="7711314" y="8698"/>
                </a:lnTo>
                <a:lnTo>
                  <a:pt x="7723183" y="6540"/>
                </a:lnTo>
                <a:lnTo>
                  <a:pt x="7730871" y="6540"/>
                </a:lnTo>
                <a:cubicBezTo>
                  <a:pt x="7733209" y="9417"/>
                  <a:pt x="7740087" y="11935"/>
                  <a:pt x="7751507" y="14093"/>
                </a:cubicBezTo>
                <a:lnTo>
                  <a:pt x="7755823" y="22860"/>
                </a:lnTo>
                <a:cubicBezTo>
                  <a:pt x="7754024" y="27176"/>
                  <a:pt x="7750788" y="29334"/>
                  <a:pt x="7746112" y="29334"/>
                </a:cubicBezTo>
                <a:cubicBezTo>
                  <a:pt x="7748989" y="37336"/>
                  <a:pt x="7750428" y="43496"/>
                  <a:pt x="7750428" y="47812"/>
                </a:cubicBezTo>
                <a:lnTo>
                  <a:pt x="7748270" y="64132"/>
                </a:lnTo>
                <a:lnTo>
                  <a:pt x="7749349" y="68448"/>
                </a:lnTo>
                <a:cubicBezTo>
                  <a:pt x="7749349" y="82205"/>
                  <a:pt x="7747146" y="89084"/>
                  <a:pt x="7742740" y="89084"/>
                </a:cubicBezTo>
                <a:lnTo>
                  <a:pt x="7742740" y="90163"/>
                </a:lnTo>
                <a:cubicBezTo>
                  <a:pt x="7749304" y="101043"/>
                  <a:pt x="7753665" y="106483"/>
                  <a:pt x="7755823" y="106483"/>
                </a:cubicBezTo>
                <a:lnTo>
                  <a:pt x="7760139" y="107562"/>
                </a:lnTo>
                <a:lnTo>
                  <a:pt x="7773222" y="89084"/>
                </a:lnTo>
                <a:cubicBezTo>
                  <a:pt x="7773222" y="82969"/>
                  <a:pt x="7775020" y="78653"/>
                  <a:pt x="7778617" y="76135"/>
                </a:cubicBezTo>
                <a:lnTo>
                  <a:pt x="7781989" y="76135"/>
                </a:lnTo>
                <a:cubicBezTo>
                  <a:pt x="7783607" y="76495"/>
                  <a:pt x="7785406" y="79373"/>
                  <a:pt x="7787384" y="84768"/>
                </a:cubicBezTo>
                <a:cubicBezTo>
                  <a:pt x="7789182" y="84768"/>
                  <a:pt x="7791340" y="86566"/>
                  <a:pt x="7793858" y="90163"/>
                </a:cubicBezTo>
                <a:cubicBezTo>
                  <a:pt x="7798803" y="91691"/>
                  <a:pt x="7803524" y="95693"/>
                  <a:pt x="7808020" y="102167"/>
                </a:cubicBezTo>
                <a:cubicBezTo>
                  <a:pt x="7813055" y="102167"/>
                  <a:pt x="7815573" y="106168"/>
                  <a:pt x="7815573" y="114171"/>
                </a:cubicBezTo>
                <a:lnTo>
                  <a:pt x="7811257" y="117408"/>
                </a:lnTo>
                <a:lnTo>
                  <a:pt x="7808020" y="117408"/>
                </a:lnTo>
                <a:lnTo>
                  <a:pt x="7799253" y="109720"/>
                </a:lnTo>
                <a:lnTo>
                  <a:pt x="7788463" y="113092"/>
                </a:lnTo>
                <a:lnTo>
                  <a:pt x="7749349" y="113092"/>
                </a:lnTo>
                <a:lnTo>
                  <a:pt x="7748270" y="118487"/>
                </a:lnTo>
                <a:lnTo>
                  <a:pt x="7748270" y="130491"/>
                </a:lnTo>
                <a:lnTo>
                  <a:pt x="7749349" y="142360"/>
                </a:lnTo>
                <a:lnTo>
                  <a:pt x="7747191" y="147755"/>
                </a:lnTo>
                <a:lnTo>
                  <a:pt x="7749349" y="153285"/>
                </a:lnTo>
                <a:cubicBezTo>
                  <a:pt x="7748450" y="161917"/>
                  <a:pt x="7747371" y="166233"/>
                  <a:pt x="7746112" y="166233"/>
                </a:cubicBezTo>
                <a:lnTo>
                  <a:pt x="7748270" y="171763"/>
                </a:lnTo>
                <a:lnTo>
                  <a:pt x="7745033" y="189162"/>
                </a:lnTo>
                <a:lnTo>
                  <a:pt x="7748270" y="192399"/>
                </a:lnTo>
                <a:lnTo>
                  <a:pt x="7748270" y="198873"/>
                </a:lnTo>
                <a:lnTo>
                  <a:pt x="7745033" y="214114"/>
                </a:lnTo>
                <a:cubicBezTo>
                  <a:pt x="7747191" y="216812"/>
                  <a:pt x="7748270" y="220049"/>
                  <a:pt x="7748270" y="223825"/>
                </a:cubicBezTo>
                <a:lnTo>
                  <a:pt x="7748270" y="227197"/>
                </a:lnTo>
                <a:lnTo>
                  <a:pt x="7747191" y="246754"/>
                </a:lnTo>
                <a:lnTo>
                  <a:pt x="7748270" y="255386"/>
                </a:lnTo>
                <a:cubicBezTo>
                  <a:pt x="7742425" y="263568"/>
                  <a:pt x="7738064" y="268649"/>
                  <a:pt x="7735187" y="270627"/>
                </a:cubicBezTo>
                <a:lnTo>
                  <a:pt x="7726555" y="270627"/>
                </a:lnTo>
                <a:cubicBezTo>
                  <a:pt x="7707672" y="267570"/>
                  <a:pt x="7698231" y="260691"/>
                  <a:pt x="7698231" y="249991"/>
                </a:cubicBezTo>
                <a:lnTo>
                  <a:pt x="7698231" y="235829"/>
                </a:lnTo>
                <a:cubicBezTo>
                  <a:pt x="7698231" y="234031"/>
                  <a:pt x="7699670" y="232952"/>
                  <a:pt x="7702547" y="232592"/>
                </a:cubicBezTo>
                <a:lnTo>
                  <a:pt x="7702547" y="231513"/>
                </a:lnTo>
                <a:cubicBezTo>
                  <a:pt x="7699670" y="231513"/>
                  <a:pt x="7698231" y="228591"/>
                  <a:pt x="7698231" y="222746"/>
                </a:cubicBezTo>
                <a:lnTo>
                  <a:pt x="7698231" y="213035"/>
                </a:lnTo>
                <a:lnTo>
                  <a:pt x="7700389" y="210877"/>
                </a:lnTo>
                <a:lnTo>
                  <a:pt x="7701468" y="210877"/>
                </a:lnTo>
                <a:lnTo>
                  <a:pt x="7701468" y="213035"/>
                </a:lnTo>
                <a:lnTo>
                  <a:pt x="7703626" y="213035"/>
                </a:lnTo>
                <a:lnTo>
                  <a:pt x="7701468" y="210877"/>
                </a:lnTo>
                <a:lnTo>
                  <a:pt x="7698231" y="207640"/>
                </a:lnTo>
                <a:lnTo>
                  <a:pt x="7698231" y="202110"/>
                </a:lnTo>
                <a:lnTo>
                  <a:pt x="7699310" y="190241"/>
                </a:lnTo>
                <a:lnTo>
                  <a:pt x="7697152" y="182553"/>
                </a:lnTo>
                <a:lnTo>
                  <a:pt x="7699310" y="175000"/>
                </a:lnTo>
                <a:lnTo>
                  <a:pt x="7698231" y="167312"/>
                </a:lnTo>
                <a:lnTo>
                  <a:pt x="7700389" y="161917"/>
                </a:lnTo>
                <a:cubicBezTo>
                  <a:pt x="7698950" y="130086"/>
                  <a:pt x="7696792" y="114171"/>
                  <a:pt x="7693915" y="114171"/>
                </a:cubicBezTo>
                <a:lnTo>
                  <a:pt x="7671121" y="114171"/>
                </a:lnTo>
                <a:cubicBezTo>
                  <a:pt x="7661860" y="114171"/>
                  <a:pt x="7655700" y="112328"/>
                  <a:pt x="7652643" y="108641"/>
                </a:cubicBezTo>
                <a:lnTo>
                  <a:pt x="7650485" y="108641"/>
                </a:lnTo>
                <a:lnTo>
                  <a:pt x="7641718" y="110934"/>
                </a:lnTo>
                <a:cubicBezTo>
                  <a:pt x="7631378" y="109945"/>
                  <a:pt x="7624859" y="108101"/>
                  <a:pt x="7622161" y="105404"/>
                </a:cubicBezTo>
                <a:lnTo>
                  <a:pt x="7621082" y="105404"/>
                </a:lnTo>
                <a:lnTo>
                  <a:pt x="7620003" y="108641"/>
                </a:lnTo>
                <a:lnTo>
                  <a:pt x="7626477" y="116329"/>
                </a:lnTo>
                <a:lnTo>
                  <a:pt x="7626477" y="123882"/>
                </a:lnTo>
                <a:lnTo>
                  <a:pt x="7622161" y="142360"/>
                </a:lnTo>
                <a:lnTo>
                  <a:pt x="7618924" y="145597"/>
                </a:lnTo>
                <a:lnTo>
                  <a:pt x="7618924" y="148969"/>
                </a:lnTo>
                <a:lnTo>
                  <a:pt x="7626477" y="159759"/>
                </a:lnTo>
                <a:lnTo>
                  <a:pt x="7626477" y="161917"/>
                </a:lnTo>
                <a:cubicBezTo>
                  <a:pt x="7623600" y="166143"/>
                  <a:pt x="7622161" y="169425"/>
                  <a:pt x="7622161" y="171763"/>
                </a:cubicBezTo>
                <a:lnTo>
                  <a:pt x="7623240" y="176079"/>
                </a:lnTo>
                <a:lnTo>
                  <a:pt x="7622161" y="184711"/>
                </a:lnTo>
                <a:lnTo>
                  <a:pt x="7626477" y="195636"/>
                </a:lnTo>
                <a:cubicBezTo>
                  <a:pt x="7626477" y="199952"/>
                  <a:pt x="7623960" y="205033"/>
                  <a:pt x="7618924" y="210877"/>
                </a:cubicBezTo>
                <a:cubicBezTo>
                  <a:pt x="7620363" y="214114"/>
                  <a:pt x="7621802" y="215912"/>
                  <a:pt x="7623240" y="216272"/>
                </a:cubicBezTo>
                <a:lnTo>
                  <a:pt x="7629714" y="214114"/>
                </a:lnTo>
                <a:lnTo>
                  <a:pt x="7634165" y="214114"/>
                </a:lnTo>
                <a:lnTo>
                  <a:pt x="7635244" y="215193"/>
                </a:lnTo>
                <a:lnTo>
                  <a:pt x="7636323" y="214114"/>
                </a:lnTo>
                <a:lnTo>
                  <a:pt x="7637402" y="214114"/>
                </a:lnTo>
                <a:lnTo>
                  <a:pt x="7646034" y="215193"/>
                </a:lnTo>
                <a:lnTo>
                  <a:pt x="7655880" y="214114"/>
                </a:lnTo>
                <a:lnTo>
                  <a:pt x="7658038" y="217351"/>
                </a:lnTo>
                <a:cubicBezTo>
                  <a:pt x="7646079" y="227512"/>
                  <a:pt x="7638481" y="232592"/>
                  <a:pt x="7635244" y="232592"/>
                </a:cubicBezTo>
                <a:lnTo>
                  <a:pt x="7626477" y="235829"/>
                </a:lnTo>
                <a:lnTo>
                  <a:pt x="7620003" y="233671"/>
                </a:lnTo>
                <a:cubicBezTo>
                  <a:pt x="7617845" y="240235"/>
                  <a:pt x="7614204" y="243517"/>
                  <a:pt x="7609078" y="243517"/>
                </a:cubicBezTo>
                <a:cubicBezTo>
                  <a:pt x="7609078" y="246035"/>
                  <a:pt x="7602919" y="252149"/>
                  <a:pt x="7590600" y="261860"/>
                </a:cubicBezTo>
                <a:cubicBezTo>
                  <a:pt x="7585026" y="261860"/>
                  <a:pt x="7579630" y="265142"/>
                  <a:pt x="7574415" y="271706"/>
                </a:cubicBezTo>
                <a:lnTo>
                  <a:pt x="7572122" y="271706"/>
                </a:lnTo>
                <a:cubicBezTo>
                  <a:pt x="7565648" y="271706"/>
                  <a:pt x="7561332" y="263389"/>
                  <a:pt x="7559174" y="246754"/>
                </a:cubicBezTo>
                <a:lnTo>
                  <a:pt x="7554858" y="222746"/>
                </a:lnTo>
                <a:cubicBezTo>
                  <a:pt x="7556657" y="217711"/>
                  <a:pt x="7558095" y="215193"/>
                  <a:pt x="7559174" y="215193"/>
                </a:cubicBezTo>
                <a:cubicBezTo>
                  <a:pt x="7562591" y="218790"/>
                  <a:pt x="7566548" y="220588"/>
                  <a:pt x="7571043" y="220588"/>
                </a:cubicBezTo>
                <a:lnTo>
                  <a:pt x="7577652" y="220588"/>
                </a:lnTo>
                <a:cubicBezTo>
                  <a:pt x="7575494" y="217891"/>
                  <a:pt x="7574415" y="215373"/>
                  <a:pt x="7574415" y="213035"/>
                </a:cubicBezTo>
                <a:lnTo>
                  <a:pt x="7576573" y="206561"/>
                </a:lnTo>
                <a:lnTo>
                  <a:pt x="7575494" y="205347"/>
                </a:lnTo>
                <a:lnTo>
                  <a:pt x="7576573" y="199952"/>
                </a:lnTo>
                <a:lnTo>
                  <a:pt x="7575494" y="188083"/>
                </a:lnTo>
                <a:cubicBezTo>
                  <a:pt x="7575854" y="183857"/>
                  <a:pt x="7576933" y="180575"/>
                  <a:pt x="7578731" y="178237"/>
                </a:cubicBezTo>
                <a:lnTo>
                  <a:pt x="7578731" y="171763"/>
                </a:lnTo>
                <a:cubicBezTo>
                  <a:pt x="7576573" y="166638"/>
                  <a:pt x="7572932" y="164075"/>
                  <a:pt x="7567806" y="164075"/>
                </a:cubicBezTo>
                <a:lnTo>
                  <a:pt x="7561332" y="166233"/>
                </a:lnTo>
                <a:lnTo>
                  <a:pt x="7560253" y="166233"/>
                </a:lnTo>
                <a:lnTo>
                  <a:pt x="7557016" y="162996"/>
                </a:lnTo>
                <a:lnTo>
                  <a:pt x="7557016" y="161917"/>
                </a:lnTo>
                <a:cubicBezTo>
                  <a:pt x="7560433" y="157601"/>
                  <a:pt x="7564030" y="155443"/>
                  <a:pt x="7567806" y="155443"/>
                </a:cubicBezTo>
                <a:lnTo>
                  <a:pt x="7580889" y="155443"/>
                </a:lnTo>
                <a:lnTo>
                  <a:pt x="7580889" y="152206"/>
                </a:lnTo>
                <a:cubicBezTo>
                  <a:pt x="7578731" y="152206"/>
                  <a:pt x="7576933" y="150722"/>
                  <a:pt x="7575494" y="147755"/>
                </a:cubicBezTo>
                <a:cubicBezTo>
                  <a:pt x="7576933" y="146496"/>
                  <a:pt x="7578012" y="141101"/>
                  <a:pt x="7578731" y="131570"/>
                </a:cubicBezTo>
                <a:lnTo>
                  <a:pt x="7577652" y="128198"/>
                </a:lnTo>
                <a:lnTo>
                  <a:pt x="7581968" y="120645"/>
                </a:lnTo>
                <a:lnTo>
                  <a:pt x="7581968" y="118487"/>
                </a:lnTo>
                <a:cubicBezTo>
                  <a:pt x="7579091" y="118487"/>
                  <a:pt x="7577652" y="117768"/>
                  <a:pt x="7577652" y="116329"/>
                </a:cubicBezTo>
                <a:lnTo>
                  <a:pt x="7578731" y="110934"/>
                </a:lnTo>
                <a:lnTo>
                  <a:pt x="7571043" y="106483"/>
                </a:lnTo>
                <a:cubicBezTo>
                  <a:pt x="7565828" y="106483"/>
                  <a:pt x="7560793" y="110485"/>
                  <a:pt x="7555937" y="118487"/>
                </a:cubicBezTo>
                <a:lnTo>
                  <a:pt x="7549328" y="120645"/>
                </a:lnTo>
                <a:cubicBezTo>
                  <a:pt x="7546451" y="119206"/>
                  <a:pt x="7545012" y="117408"/>
                  <a:pt x="7545012" y="115250"/>
                </a:cubicBezTo>
                <a:cubicBezTo>
                  <a:pt x="7548249" y="106168"/>
                  <a:pt x="7554768" y="93489"/>
                  <a:pt x="7564569" y="77215"/>
                </a:cubicBezTo>
                <a:lnTo>
                  <a:pt x="7577652" y="32571"/>
                </a:lnTo>
                <a:cubicBezTo>
                  <a:pt x="7575494" y="32571"/>
                  <a:pt x="7574415" y="31851"/>
                  <a:pt x="7574415" y="30413"/>
                </a:cubicBezTo>
                <a:cubicBezTo>
                  <a:pt x="7574415" y="27715"/>
                  <a:pt x="7576573" y="24119"/>
                  <a:pt x="7580889" y="19623"/>
                </a:cubicBezTo>
                <a:lnTo>
                  <a:pt x="7579810" y="15172"/>
                </a:lnTo>
                <a:lnTo>
                  <a:pt x="7584126" y="13014"/>
                </a:lnTo>
                <a:cubicBezTo>
                  <a:pt x="7617486" y="16880"/>
                  <a:pt x="7634165" y="20522"/>
                  <a:pt x="7634165" y="23939"/>
                </a:cubicBezTo>
                <a:lnTo>
                  <a:pt x="7638481" y="27176"/>
                </a:lnTo>
                <a:cubicBezTo>
                  <a:pt x="7638481" y="28614"/>
                  <a:pt x="7637402" y="29334"/>
                  <a:pt x="7635244" y="29334"/>
                </a:cubicBezTo>
                <a:lnTo>
                  <a:pt x="7629714" y="28255"/>
                </a:lnTo>
                <a:cubicBezTo>
                  <a:pt x="7616676" y="38415"/>
                  <a:pt x="7610157" y="47137"/>
                  <a:pt x="7610157" y="54421"/>
                </a:cubicBezTo>
                <a:lnTo>
                  <a:pt x="7613529" y="53207"/>
                </a:lnTo>
                <a:lnTo>
                  <a:pt x="7637402" y="55500"/>
                </a:lnTo>
                <a:cubicBezTo>
                  <a:pt x="7640280" y="55500"/>
                  <a:pt x="7643876" y="51139"/>
                  <a:pt x="7648192" y="42417"/>
                </a:cubicBezTo>
                <a:lnTo>
                  <a:pt x="7647113" y="39180"/>
                </a:lnTo>
                <a:lnTo>
                  <a:pt x="7652643" y="37022"/>
                </a:lnTo>
                <a:cubicBezTo>
                  <a:pt x="7659117" y="40079"/>
                  <a:pt x="7662354" y="44395"/>
                  <a:pt x="7662354" y="49970"/>
                </a:cubicBezTo>
                <a:lnTo>
                  <a:pt x="7666670" y="54421"/>
                </a:lnTo>
                <a:lnTo>
                  <a:pt x="7666670" y="57658"/>
                </a:lnTo>
                <a:cubicBezTo>
                  <a:pt x="7666670" y="61434"/>
                  <a:pt x="7665591" y="63592"/>
                  <a:pt x="7663433" y="64132"/>
                </a:cubicBezTo>
                <a:lnTo>
                  <a:pt x="7653722" y="64132"/>
                </a:lnTo>
                <a:lnTo>
                  <a:pt x="7641718" y="60895"/>
                </a:lnTo>
                <a:cubicBezTo>
                  <a:pt x="7631737" y="64491"/>
                  <a:pt x="7621217" y="66290"/>
                  <a:pt x="7610157" y="66290"/>
                </a:cubicBezTo>
                <a:lnTo>
                  <a:pt x="7604762" y="61974"/>
                </a:lnTo>
                <a:lnTo>
                  <a:pt x="7603683" y="61974"/>
                </a:lnTo>
                <a:cubicBezTo>
                  <a:pt x="7602424" y="61974"/>
                  <a:pt x="7600626" y="65975"/>
                  <a:pt x="7598288" y="73978"/>
                </a:cubicBezTo>
                <a:lnTo>
                  <a:pt x="7599367" y="75056"/>
                </a:lnTo>
                <a:lnTo>
                  <a:pt x="7599367" y="77215"/>
                </a:lnTo>
                <a:cubicBezTo>
                  <a:pt x="7599367" y="80092"/>
                  <a:pt x="7596085" y="81531"/>
                  <a:pt x="7589521" y="81531"/>
                </a:cubicBezTo>
                <a:lnTo>
                  <a:pt x="7573201" y="98930"/>
                </a:lnTo>
                <a:lnTo>
                  <a:pt x="7574415" y="98930"/>
                </a:lnTo>
                <a:lnTo>
                  <a:pt x="7583047" y="96772"/>
                </a:lnTo>
                <a:lnTo>
                  <a:pt x="7593972" y="96772"/>
                </a:lnTo>
                <a:lnTo>
                  <a:pt x="7606920" y="100009"/>
                </a:lnTo>
                <a:lnTo>
                  <a:pt x="7607999" y="101088"/>
                </a:lnTo>
                <a:lnTo>
                  <a:pt x="7611371" y="101088"/>
                </a:lnTo>
                <a:cubicBezTo>
                  <a:pt x="7612630" y="99649"/>
                  <a:pt x="7616227" y="98930"/>
                  <a:pt x="7622161" y="98930"/>
                </a:cubicBezTo>
                <a:lnTo>
                  <a:pt x="7623240" y="97851"/>
                </a:lnTo>
                <a:cubicBezTo>
                  <a:pt x="7626297" y="97851"/>
                  <a:pt x="7629939" y="94569"/>
                  <a:pt x="7634165" y="88005"/>
                </a:cubicBezTo>
                <a:lnTo>
                  <a:pt x="7643876" y="88005"/>
                </a:lnTo>
                <a:cubicBezTo>
                  <a:pt x="7649721" y="88005"/>
                  <a:pt x="7654442" y="93085"/>
                  <a:pt x="7658038" y="103246"/>
                </a:cubicBezTo>
                <a:lnTo>
                  <a:pt x="7672200" y="105404"/>
                </a:lnTo>
                <a:lnTo>
                  <a:pt x="7676516" y="103246"/>
                </a:lnTo>
                <a:lnTo>
                  <a:pt x="7685148" y="105404"/>
                </a:lnTo>
                <a:lnTo>
                  <a:pt x="7691757" y="103246"/>
                </a:lnTo>
                <a:lnTo>
                  <a:pt x="7697152" y="103246"/>
                </a:lnTo>
                <a:lnTo>
                  <a:pt x="7697152" y="101088"/>
                </a:lnTo>
                <a:lnTo>
                  <a:pt x="7693915" y="96772"/>
                </a:lnTo>
                <a:lnTo>
                  <a:pt x="7698231" y="78294"/>
                </a:lnTo>
                <a:lnTo>
                  <a:pt x="7697152" y="63053"/>
                </a:lnTo>
                <a:lnTo>
                  <a:pt x="7697152" y="54421"/>
                </a:lnTo>
                <a:lnTo>
                  <a:pt x="7700389" y="34729"/>
                </a:lnTo>
                <a:cubicBezTo>
                  <a:pt x="7698411" y="19892"/>
                  <a:pt x="7696612" y="11575"/>
                  <a:pt x="7694994" y="9777"/>
                </a:cubicBezTo>
                <a:lnTo>
                  <a:pt x="7694994" y="8698"/>
                </a:lnTo>
                <a:close/>
                <a:moveTo>
                  <a:pt x="2605508" y="6537"/>
                </a:moveTo>
                <a:cubicBezTo>
                  <a:pt x="2613240" y="6537"/>
                  <a:pt x="2617916" y="9415"/>
                  <a:pt x="2619535" y="15169"/>
                </a:cubicBezTo>
                <a:cubicBezTo>
                  <a:pt x="2623131" y="15169"/>
                  <a:pt x="2628167" y="20205"/>
                  <a:pt x="2634641" y="30275"/>
                </a:cubicBezTo>
                <a:cubicBezTo>
                  <a:pt x="2637698" y="30275"/>
                  <a:pt x="2643812" y="32433"/>
                  <a:pt x="2652983" y="36749"/>
                </a:cubicBezTo>
                <a:lnTo>
                  <a:pt x="2654062" y="35670"/>
                </a:lnTo>
                <a:lnTo>
                  <a:pt x="2652983" y="30275"/>
                </a:lnTo>
                <a:lnTo>
                  <a:pt x="2652983" y="22722"/>
                </a:lnTo>
                <a:lnTo>
                  <a:pt x="2655142" y="20564"/>
                </a:lnTo>
                <a:lnTo>
                  <a:pt x="2661616" y="20564"/>
                </a:lnTo>
                <a:cubicBezTo>
                  <a:pt x="2667551" y="25959"/>
                  <a:pt x="2680498" y="33872"/>
                  <a:pt x="2700459" y="44302"/>
                </a:cubicBezTo>
                <a:lnTo>
                  <a:pt x="2703696" y="47539"/>
                </a:lnTo>
                <a:lnTo>
                  <a:pt x="2704776" y="47539"/>
                </a:lnTo>
                <a:lnTo>
                  <a:pt x="2711251" y="45382"/>
                </a:lnTo>
                <a:lnTo>
                  <a:pt x="2718668" y="46460"/>
                </a:lnTo>
                <a:cubicBezTo>
                  <a:pt x="2727120" y="46460"/>
                  <a:pt x="2733953" y="41425"/>
                  <a:pt x="2739169" y="31354"/>
                </a:cubicBezTo>
                <a:cubicBezTo>
                  <a:pt x="2739169" y="28477"/>
                  <a:pt x="2740608" y="26319"/>
                  <a:pt x="2743487" y="24880"/>
                </a:cubicBezTo>
                <a:lnTo>
                  <a:pt x="2755354" y="24880"/>
                </a:lnTo>
                <a:lnTo>
                  <a:pt x="2762908" y="33512"/>
                </a:lnTo>
                <a:cubicBezTo>
                  <a:pt x="2778013" y="43223"/>
                  <a:pt x="2785926" y="51136"/>
                  <a:pt x="2786645" y="57251"/>
                </a:cubicBezTo>
                <a:lnTo>
                  <a:pt x="2786645" y="58330"/>
                </a:lnTo>
                <a:cubicBezTo>
                  <a:pt x="2786645" y="60847"/>
                  <a:pt x="2784128" y="67636"/>
                  <a:pt x="2779093" y="78696"/>
                </a:cubicBezTo>
                <a:lnTo>
                  <a:pt x="2780171" y="86249"/>
                </a:lnTo>
                <a:lnTo>
                  <a:pt x="2779093" y="90565"/>
                </a:lnTo>
                <a:lnTo>
                  <a:pt x="2780171" y="95960"/>
                </a:lnTo>
                <a:cubicBezTo>
                  <a:pt x="2780171" y="99557"/>
                  <a:pt x="2779452" y="101355"/>
                  <a:pt x="2778013" y="101355"/>
                </a:cubicBezTo>
                <a:lnTo>
                  <a:pt x="2779093" y="102434"/>
                </a:lnTo>
                <a:lnTo>
                  <a:pt x="2779093" y="108908"/>
                </a:lnTo>
                <a:lnTo>
                  <a:pt x="2776935" y="112145"/>
                </a:lnTo>
                <a:lnTo>
                  <a:pt x="2779093" y="115382"/>
                </a:lnTo>
                <a:cubicBezTo>
                  <a:pt x="2776394" y="131207"/>
                  <a:pt x="2774596" y="139120"/>
                  <a:pt x="2773698" y="139120"/>
                </a:cubicBezTo>
                <a:lnTo>
                  <a:pt x="2770461" y="139120"/>
                </a:lnTo>
                <a:lnTo>
                  <a:pt x="2770461" y="142357"/>
                </a:lnTo>
                <a:lnTo>
                  <a:pt x="2775857" y="142357"/>
                </a:lnTo>
                <a:cubicBezTo>
                  <a:pt x="2778733" y="142357"/>
                  <a:pt x="2780171" y="148471"/>
                  <a:pt x="2780171" y="160700"/>
                </a:cubicBezTo>
                <a:lnTo>
                  <a:pt x="2780171" y="163937"/>
                </a:lnTo>
                <a:cubicBezTo>
                  <a:pt x="2780171" y="166455"/>
                  <a:pt x="2778733" y="169332"/>
                  <a:pt x="2775857" y="172569"/>
                </a:cubicBezTo>
                <a:lnTo>
                  <a:pt x="2778013" y="189833"/>
                </a:lnTo>
                <a:lnTo>
                  <a:pt x="2778013" y="191991"/>
                </a:lnTo>
                <a:lnTo>
                  <a:pt x="2774776" y="196308"/>
                </a:lnTo>
                <a:lnTo>
                  <a:pt x="2774776" y="198465"/>
                </a:lnTo>
                <a:cubicBezTo>
                  <a:pt x="2778373" y="198465"/>
                  <a:pt x="2780171" y="199185"/>
                  <a:pt x="2780171" y="200623"/>
                </a:cubicBezTo>
                <a:lnTo>
                  <a:pt x="2780171" y="201702"/>
                </a:lnTo>
                <a:lnTo>
                  <a:pt x="2776935" y="204939"/>
                </a:lnTo>
                <a:lnTo>
                  <a:pt x="2773698" y="203860"/>
                </a:lnTo>
                <a:lnTo>
                  <a:pt x="2773698" y="205884"/>
                </a:lnTo>
                <a:lnTo>
                  <a:pt x="2780171" y="213437"/>
                </a:lnTo>
                <a:lnTo>
                  <a:pt x="2780171" y="244728"/>
                </a:lnTo>
                <a:cubicBezTo>
                  <a:pt x="2778013" y="257676"/>
                  <a:pt x="2772978" y="264150"/>
                  <a:pt x="2765065" y="264150"/>
                </a:cubicBezTo>
                <a:lnTo>
                  <a:pt x="2751038" y="261992"/>
                </a:lnTo>
                <a:lnTo>
                  <a:pt x="2747801" y="265229"/>
                </a:lnTo>
                <a:lnTo>
                  <a:pt x="2740249" y="265229"/>
                </a:lnTo>
                <a:cubicBezTo>
                  <a:pt x="2736291" y="265229"/>
                  <a:pt x="2732336" y="262711"/>
                  <a:pt x="2728379" y="257676"/>
                </a:cubicBezTo>
                <a:lnTo>
                  <a:pt x="2728379" y="256597"/>
                </a:lnTo>
                <a:cubicBezTo>
                  <a:pt x="2728558" y="253000"/>
                  <a:pt x="2729277" y="251202"/>
                  <a:pt x="2730537" y="251202"/>
                </a:cubicBezTo>
                <a:lnTo>
                  <a:pt x="2728379" y="238254"/>
                </a:lnTo>
                <a:lnTo>
                  <a:pt x="2724064" y="239333"/>
                </a:lnTo>
                <a:lnTo>
                  <a:pt x="2717588" y="236096"/>
                </a:lnTo>
                <a:lnTo>
                  <a:pt x="2709092" y="237175"/>
                </a:lnTo>
                <a:lnTo>
                  <a:pt x="2702618" y="236096"/>
                </a:lnTo>
                <a:lnTo>
                  <a:pt x="2701539" y="237175"/>
                </a:lnTo>
                <a:lnTo>
                  <a:pt x="2701539" y="238254"/>
                </a:lnTo>
                <a:lnTo>
                  <a:pt x="2702618" y="246886"/>
                </a:lnTo>
                <a:cubicBezTo>
                  <a:pt x="2702618" y="255338"/>
                  <a:pt x="2699741" y="261812"/>
                  <a:pt x="2693985" y="266308"/>
                </a:cubicBezTo>
                <a:cubicBezTo>
                  <a:pt x="2687512" y="266308"/>
                  <a:pt x="2680318" y="264509"/>
                  <a:pt x="2672406" y="260913"/>
                </a:cubicBezTo>
                <a:lnTo>
                  <a:pt x="2660537" y="264150"/>
                </a:lnTo>
                <a:lnTo>
                  <a:pt x="2652983" y="256597"/>
                </a:lnTo>
                <a:lnTo>
                  <a:pt x="2652983" y="244728"/>
                </a:lnTo>
                <a:lnTo>
                  <a:pt x="2654062" y="243649"/>
                </a:lnTo>
                <a:lnTo>
                  <a:pt x="2654062" y="242570"/>
                </a:lnTo>
                <a:cubicBezTo>
                  <a:pt x="2652444" y="242570"/>
                  <a:pt x="2650646" y="236096"/>
                  <a:pt x="2648668" y="223148"/>
                </a:cubicBezTo>
                <a:lnTo>
                  <a:pt x="2654062" y="190912"/>
                </a:lnTo>
                <a:cubicBezTo>
                  <a:pt x="2652624" y="190912"/>
                  <a:pt x="2651905" y="189833"/>
                  <a:pt x="2651905" y="187675"/>
                </a:cubicBezTo>
                <a:lnTo>
                  <a:pt x="2652983" y="182280"/>
                </a:lnTo>
                <a:lnTo>
                  <a:pt x="2651905" y="175806"/>
                </a:lnTo>
                <a:lnTo>
                  <a:pt x="2650825" y="175806"/>
                </a:lnTo>
                <a:lnTo>
                  <a:pt x="2642194" y="180122"/>
                </a:lnTo>
                <a:cubicBezTo>
                  <a:pt x="2642194" y="183359"/>
                  <a:pt x="2638957" y="185517"/>
                  <a:pt x="2632483" y="186596"/>
                </a:cubicBezTo>
                <a:lnTo>
                  <a:pt x="2624930" y="186596"/>
                </a:lnTo>
                <a:cubicBezTo>
                  <a:pt x="2614859" y="184618"/>
                  <a:pt x="2609824" y="179583"/>
                  <a:pt x="2609824" y="171490"/>
                </a:cubicBezTo>
                <a:lnTo>
                  <a:pt x="2605508" y="171490"/>
                </a:lnTo>
                <a:lnTo>
                  <a:pt x="2605508" y="172569"/>
                </a:lnTo>
                <a:lnTo>
                  <a:pt x="2609824" y="177964"/>
                </a:lnTo>
                <a:lnTo>
                  <a:pt x="2608745" y="179043"/>
                </a:lnTo>
                <a:lnTo>
                  <a:pt x="2610903" y="196308"/>
                </a:lnTo>
                <a:lnTo>
                  <a:pt x="2609824" y="197386"/>
                </a:lnTo>
                <a:lnTo>
                  <a:pt x="2608745" y="197386"/>
                </a:lnTo>
                <a:lnTo>
                  <a:pt x="2609824" y="198465"/>
                </a:lnTo>
                <a:lnTo>
                  <a:pt x="2609824" y="199545"/>
                </a:lnTo>
                <a:lnTo>
                  <a:pt x="2606587" y="210200"/>
                </a:lnTo>
                <a:lnTo>
                  <a:pt x="2606587" y="212358"/>
                </a:lnTo>
                <a:lnTo>
                  <a:pt x="2610903" y="217753"/>
                </a:lnTo>
                <a:lnTo>
                  <a:pt x="2610903" y="227464"/>
                </a:lnTo>
                <a:lnTo>
                  <a:pt x="2609824" y="228543"/>
                </a:lnTo>
                <a:lnTo>
                  <a:pt x="2610903" y="229622"/>
                </a:lnTo>
                <a:lnTo>
                  <a:pt x="2610903" y="231780"/>
                </a:lnTo>
                <a:lnTo>
                  <a:pt x="2609824" y="244728"/>
                </a:lnTo>
                <a:lnTo>
                  <a:pt x="2610903" y="256597"/>
                </a:lnTo>
                <a:cubicBezTo>
                  <a:pt x="2607486" y="266308"/>
                  <a:pt x="2604968" y="271343"/>
                  <a:pt x="2603350" y="271703"/>
                </a:cubicBezTo>
                <a:lnTo>
                  <a:pt x="2587165" y="270624"/>
                </a:lnTo>
                <a:lnTo>
                  <a:pt x="2576509" y="271703"/>
                </a:lnTo>
                <a:cubicBezTo>
                  <a:pt x="2566439" y="267567"/>
                  <a:pt x="2561403" y="260373"/>
                  <a:pt x="2561403" y="250123"/>
                </a:cubicBezTo>
                <a:lnTo>
                  <a:pt x="2563561" y="244728"/>
                </a:lnTo>
                <a:lnTo>
                  <a:pt x="2561403" y="238254"/>
                </a:lnTo>
                <a:lnTo>
                  <a:pt x="2561403" y="237175"/>
                </a:lnTo>
                <a:lnTo>
                  <a:pt x="2562483" y="224227"/>
                </a:lnTo>
                <a:lnTo>
                  <a:pt x="2561403" y="211279"/>
                </a:lnTo>
                <a:lnTo>
                  <a:pt x="2561403" y="209121"/>
                </a:lnTo>
                <a:lnTo>
                  <a:pt x="2563561" y="205884"/>
                </a:lnTo>
                <a:cubicBezTo>
                  <a:pt x="2562121" y="205884"/>
                  <a:pt x="2561044" y="203051"/>
                  <a:pt x="2560324" y="197386"/>
                </a:cubicBezTo>
                <a:cubicBezTo>
                  <a:pt x="2556727" y="200084"/>
                  <a:pt x="2551332" y="201882"/>
                  <a:pt x="2544139" y="202781"/>
                </a:cubicBezTo>
                <a:cubicBezTo>
                  <a:pt x="2540183" y="211323"/>
                  <a:pt x="2532990" y="215595"/>
                  <a:pt x="2522559" y="215595"/>
                </a:cubicBezTo>
                <a:cubicBezTo>
                  <a:pt x="2518962" y="215055"/>
                  <a:pt x="2517164" y="213976"/>
                  <a:pt x="2517164" y="212358"/>
                </a:cubicBezTo>
                <a:lnTo>
                  <a:pt x="2517164" y="209121"/>
                </a:lnTo>
                <a:cubicBezTo>
                  <a:pt x="2519682" y="205074"/>
                  <a:pt x="2525437" y="199005"/>
                  <a:pt x="2534428" y="190912"/>
                </a:cubicBezTo>
                <a:lnTo>
                  <a:pt x="2533349" y="187675"/>
                </a:lnTo>
                <a:cubicBezTo>
                  <a:pt x="2533349" y="183000"/>
                  <a:pt x="2539104" y="168253"/>
                  <a:pt x="2550613" y="143436"/>
                </a:cubicBezTo>
                <a:lnTo>
                  <a:pt x="2552772" y="125093"/>
                </a:lnTo>
                <a:lnTo>
                  <a:pt x="2554930" y="125093"/>
                </a:lnTo>
                <a:cubicBezTo>
                  <a:pt x="2555468" y="128690"/>
                  <a:pt x="2556548" y="130488"/>
                  <a:pt x="2558165" y="130488"/>
                </a:cubicBezTo>
                <a:lnTo>
                  <a:pt x="2559246" y="130488"/>
                </a:lnTo>
                <a:lnTo>
                  <a:pt x="2556008" y="126172"/>
                </a:lnTo>
                <a:lnTo>
                  <a:pt x="2556008" y="120777"/>
                </a:lnTo>
                <a:cubicBezTo>
                  <a:pt x="2556008" y="108548"/>
                  <a:pt x="2554570" y="102434"/>
                  <a:pt x="2551692" y="102434"/>
                </a:cubicBezTo>
                <a:lnTo>
                  <a:pt x="2550613" y="102434"/>
                </a:lnTo>
                <a:lnTo>
                  <a:pt x="2541982" y="104592"/>
                </a:lnTo>
                <a:lnTo>
                  <a:pt x="2530112" y="104592"/>
                </a:lnTo>
                <a:cubicBezTo>
                  <a:pt x="2524356" y="100456"/>
                  <a:pt x="2521481" y="96140"/>
                  <a:pt x="2521481" y="91644"/>
                </a:cubicBezTo>
                <a:lnTo>
                  <a:pt x="2527955" y="89486"/>
                </a:lnTo>
                <a:lnTo>
                  <a:pt x="2532271" y="89486"/>
                </a:lnTo>
                <a:cubicBezTo>
                  <a:pt x="2540183" y="90025"/>
                  <a:pt x="2547736" y="92543"/>
                  <a:pt x="2554930" y="97039"/>
                </a:cubicBezTo>
                <a:cubicBezTo>
                  <a:pt x="2554930" y="95600"/>
                  <a:pt x="2557087" y="94162"/>
                  <a:pt x="2561403" y="92723"/>
                </a:cubicBezTo>
                <a:cubicBezTo>
                  <a:pt x="2561403" y="88407"/>
                  <a:pt x="2562121" y="86249"/>
                  <a:pt x="2563561" y="86249"/>
                </a:cubicBezTo>
                <a:lnTo>
                  <a:pt x="2561403" y="77617"/>
                </a:lnTo>
                <a:lnTo>
                  <a:pt x="2562483" y="76538"/>
                </a:lnTo>
                <a:lnTo>
                  <a:pt x="2562483" y="75459"/>
                </a:lnTo>
                <a:lnTo>
                  <a:pt x="2561403" y="71278"/>
                </a:lnTo>
                <a:lnTo>
                  <a:pt x="2563561" y="64804"/>
                </a:lnTo>
                <a:lnTo>
                  <a:pt x="2561403" y="62646"/>
                </a:lnTo>
                <a:lnTo>
                  <a:pt x="2560324" y="62646"/>
                </a:lnTo>
                <a:lnTo>
                  <a:pt x="2552772" y="63725"/>
                </a:lnTo>
                <a:lnTo>
                  <a:pt x="2550613" y="60487"/>
                </a:lnTo>
                <a:lnTo>
                  <a:pt x="2551692" y="56172"/>
                </a:lnTo>
                <a:lnTo>
                  <a:pt x="2548455" y="50776"/>
                </a:lnTo>
                <a:lnTo>
                  <a:pt x="2548455" y="48618"/>
                </a:lnTo>
                <a:cubicBezTo>
                  <a:pt x="2551153" y="41425"/>
                  <a:pt x="2557268" y="37828"/>
                  <a:pt x="2566798" y="37828"/>
                </a:cubicBezTo>
                <a:cubicBezTo>
                  <a:pt x="2586849" y="19845"/>
                  <a:pt x="2598314" y="10853"/>
                  <a:pt x="2601193" y="10853"/>
                </a:cubicBezTo>
                <a:lnTo>
                  <a:pt x="2602271" y="14090"/>
                </a:lnTo>
                <a:lnTo>
                  <a:pt x="2603350" y="14090"/>
                </a:lnTo>
                <a:lnTo>
                  <a:pt x="2603350" y="11932"/>
                </a:lnTo>
                <a:lnTo>
                  <a:pt x="2602271" y="8695"/>
                </a:lnTo>
                <a:close/>
                <a:moveTo>
                  <a:pt x="3629182" y="6403"/>
                </a:moveTo>
                <a:lnTo>
                  <a:pt x="3644153" y="9640"/>
                </a:lnTo>
                <a:lnTo>
                  <a:pt x="3653864" y="7482"/>
                </a:lnTo>
                <a:lnTo>
                  <a:pt x="3674231" y="13956"/>
                </a:lnTo>
                <a:lnTo>
                  <a:pt x="3680705" y="12877"/>
                </a:lnTo>
                <a:lnTo>
                  <a:pt x="3686100" y="19351"/>
                </a:lnTo>
                <a:lnTo>
                  <a:pt x="3686100" y="21374"/>
                </a:lnTo>
                <a:cubicBezTo>
                  <a:pt x="3682503" y="21374"/>
                  <a:pt x="3679266" y="31400"/>
                  <a:pt x="3676389" y="51451"/>
                </a:cubicBezTo>
                <a:lnTo>
                  <a:pt x="3676389" y="65478"/>
                </a:lnTo>
                <a:cubicBezTo>
                  <a:pt x="3676389" y="67636"/>
                  <a:pt x="3674994" y="68715"/>
                  <a:pt x="3672207" y="68715"/>
                </a:cubicBezTo>
                <a:lnTo>
                  <a:pt x="3672207" y="71952"/>
                </a:lnTo>
                <a:lnTo>
                  <a:pt x="3677468" y="75189"/>
                </a:lnTo>
                <a:lnTo>
                  <a:pt x="3710782" y="75189"/>
                </a:lnTo>
                <a:lnTo>
                  <a:pt x="3719414" y="77347"/>
                </a:lnTo>
                <a:cubicBezTo>
                  <a:pt x="3724449" y="75549"/>
                  <a:pt x="3728720" y="70514"/>
                  <a:pt x="3732227" y="62241"/>
                </a:cubicBezTo>
                <a:lnTo>
                  <a:pt x="3745175" y="53609"/>
                </a:lnTo>
                <a:lnTo>
                  <a:pt x="3749491" y="53609"/>
                </a:lnTo>
                <a:cubicBezTo>
                  <a:pt x="3754706" y="53609"/>
                  <a:pt x="3762574" y="57566"/>
                  <a:pt x="3773094" y="65478"/>
                </a:cubicBezTo>
                <a:cubicBezTo>
                  <a:pt x="3773094" y="66917"/>
                  <a:pt x="3777770" y="71593"/>
                  <a:pt x="3787121" y="79505"/>
                </a:cubicBezTo>
                <a:lnTo>
                  <a:pt x="3790358" y="86923"/>
                </a:lnTo>
                <a:lnTo>
                  <a:pt x="3778489" y="96635"/>
                </a:lnTo>
                <a:lnTo>
                  <a:pt x="3779568" y="97714"/>
                </a:lnTo>
                <a:lnTo>
                  <a:pt x="3779568" y="99872"/>
                </a:lnTo>
                <a:cubicBezTo>
                  <a:pt x="3779568" y="101311"/>
                  <a:pt x="3778489" y="102030"/>
                  <a:pt x="3776331" y="102030"/>
                </a:cubicBezTo>
                <a:lnTo>
                  <a:pt x="3776331" y="103109"/>
                </a:lnTo>
                <a:cubicBezTo>
                  <a:pt x="3778489" y="103109"/>
                  <a:pt x="3779568" y="104188"/>
                  <a:pt x="3779568" y="106346"/>
                </a:cubicBezTo>
                <a:lnTo>
                  <a:pt x="3777410" y="112685"/>
                </a:lnTo>
                <a:lnTo>
                  <a:pt x="3777410" y="122396"/>
                </a:lnTo>
                <a:lnTo>
                  <a:pt x="3780647" y="134265"/>
                </a:lnTo>
                <a:cubicBezTo>
                  <a:pt x="3777050" y="139031"/>
                  <a:pt x="3775252" y="148337"/>
                  <a:pt x="3775252" y="162185"/>
                </a:cubicBezTo>
                <a:lnTo>
                  <a:pt x="3777410" y="177155"/>
                </a:lnTo>
                <a:lnTo>
                  <a:pt x="3777410" y="181472"/>
                </a:lnTo>
                <a:cubicBezTo>
                  <a:pt x="3772375" y="198286"/>
                  <a:pt x="3768418" y="214741"/>
                  <a:pt x="3765541" y="230836"/>
                </a:cubicBezTo>
                <a:cubicBezTo>
                  <a:pt x="3763203" y="232994"/>
                  <a:pt x="3760731" y="239468"/>
                  <a:pt x="3758123" y="250258"/>
                </a:cubicBezTo>
                <a:cubicBezTo>
                  <a:pt x="3747513" y="264555"/>
                  <a:pt x="3737487" y="271703"/>
                  <a:pt x="3728046" y="271703"/>
                </a:cubicBezTo>
                <a:lnTo>
                  <a:pt x="3720493" y="269545"/>
                </a:lnTo>
                <a:lnTo>
                  <a:pt x="3704308" y="270624"/>
                </a:lnTo>
                <a:cubicBezTo>
                  <a:pt x="3702599" y="270624"/>
                  <a:pt x="3700846" y="267028"/>
                  <a:pt x="3699048" y="259834"/>
                </a:cubicBezTo>
                <a:lnTo>
                  <a:pt x="3700127" y="253495"/>
                </a:lnTo>
                <a:cubicBezTo>
                  <a:pt x="3700127" y="251697"/>
                  <a:pt x="3693293" y="245942"/>
                  <a:pt x="3679626" y="236231"/>
                </a:cubicBezTo>
                <a:cubicBezTo>
                  <a:pt x="3679626" y="231735"/>
                  <a:pt x="3673556" y="227464"/>
                  <a:pt x="3661417" y="223418"/>
                </a:cubicBezTo>
                <a:lnTo>
                  <a:pt x="3660338" y="222339"/>
                </a:lnTo>
                <a:lnTo>
                  <a:pt x="3660338" y="220181"/>
                </a:lnTo>
                <a:cubicBezTo>
                  <a:pt x="3660338" y="218742"/>
                  <a:pt x="3662496" y="217304"/>
                  <a:pt x="3666812" y="215865"/>
                </a:cubicBezTo>
                <a:lnTo>
                  <a:pt x="3681784" y="216944"/>
                </a:lnTo>
                <a:lnTo>
                  <a:pt x="3689337" y="215865"/>
                </a:lnTo>
                <a:lnTo>
                  <a:pt x="3691495" y="218023"/>
                </a:lnTo>
                <a:lnTo>
                  <a:pt x="3692574" y="218023"/>
                </a:lnTo>
                <a:cubicBezTo>
                  <a:pt x="3709748" y="214067"/>
                  <a:pt x="3718335" y="210470"/>
                  <a:pt x="3718335" y="207233"/>
                </a:cubicBezTo>
                <a:lnTo>
                  <a:pt x="3722651" y="192262"/>
                </a:lnTo>
                <a:lnTo>
                  <a:pt x="3721572" y="191183"/>
                </a:lnTo>
                <a:lnTo>
                  <a:pt x="3721572" y="182550"/>
                </a:lnTo>
                <a:cubicBezTo>
                  <a:pt x="3721572" y="174098"/>
                  <a:pt x="3722291" y="168389"/>
                  <a:pt x="3723730" y="165421"/>
                </a:cubicBezTo>
                <a:lnTo>
                  <a:pt x="3722651" y="161105"/>
                </a:lnTo>
                <a:lnTo>
                  <a:pt x="3723730" y="155710"/>
                </a:lnTo>
                <a:lnTo>
                  <a:pt x="3722651" y="154631"/>
                </a:lnTo>
                <a:lnTo>
                  <a:pt x="3723730" y="149236"/>
                </a:lnTo>
                <a:lnTo>
                  <a:pt x="3723730" y="140604"/>
                </a:lnTo>
                <a:lnTo>
                  <a:pt x="3722651" y="128870"/>
                </a:lnTo>
                <a:cubicBezTo>
                  <a:pt x="3723910" y="127252"/>
                  <a:pt x="3724989" y="122216"/>
                  <a:pt x="3725888" y="113764"/>
                </a:cubicBezTo>
                <a:cubicBezTo>
                  <a:pt x="3729484" y="113764"/>
                  <a:pt x="3731283" y="112370"/>
                  <a:pt x="3731283" y="109583"/>
                </a:cubicBezTo>
                <a:lnTo>
                  <a:pt x="3724809" y="94477"/>
                </a:lnTo>
                <a:lnTo>
                  <a:pt x="3724809" y="90160"/>
                </a:lnTo>
                <a:lnTo>
                  <a:pt x="3725888" y="89081"/>
                </a:lnTo>
                <a:lnTo>
                  <a:pt x="3725888" y="88002"/>
                </a:lnTo>
                <a:lnTo>
                  <a:pt x="3722651" y="85844"/>
                </a:lnTo>
                <a:lnTo>
                  <a:pt x="3714019" y="89081"/>
                </a:lnTo>
                <a:lnTo>
                  <a:pt x="3692574" y="89081"/>
                </a:lnTo>
                <a:cubicBezTo>
                  <a:pt x="3688797" y="84046"/>
                  <a:pt x="3685200" y="81528"/>
                  <a:pt x="3681784" y="81528"/>
                </a:cubicBezTo>
                <a:cubicBezTo>
                  <a:pt x="3674680" y="84226"/>
                  <a:pt x="3671128" y="89261"/>
                  <a:pt x="3671128" y="96635"/>
                </a:cubicBezTo>
                <a:cubicBezTo>
                  <a:pt x="3671128" y="103828"/>
                  <a:pt x="3670049" y="110257"/>
                  <a:pt x="3667891" y="115922"/>
                </a:cubicBezTo>
                <a:lnTo>
                  <a:pt x="3668970" y="119159"/>
                </a:lnTo>
                <a:cubicBezTo>
                  <a:pt x="3667532" y="129949"/>
                  <a:pt x="3665014" y="138896"/>
                  <a:pt x="3661417" y="145999"/>
                </a:cubicBezTo>
                <a:cubicBezTo>
                  <a:pt x="3659979" y="156250"/>
                  <a:pt x="3657461" y="165197"/>
                  <a:pt x="3653864" y="172840"/>
                </a:cubicBezTo>
                <a:cubicBezTo>
                  <a:pt x="3649908" y="180392"/>
                  <a:pt x="3646356" y="185787"/>
                  <a:pt x="3643209" y="189025"/>
                </a:cubicBezTo>
                <a:cubicBezTo>
                  <a:pt x="3643209" y="196488"/>
                  <a:pt x="3638533" y="203996"/>
                  <a:pt x="3629182" y="211549"/>
                </a:cubicBezTo>
                <a:cubicBezTo>
                  <a:pt x="3629182" y="216584"/>
                  <a:pt x="3627383" y="219102"/>
                  <a:pt x="3623787" y="219102"/>
                </a:cubicBezTo>
                <a:cubicBezTo>
                  <a:pt x="3606972" y="242031"/>
                  <a:pt x="3590878" y="253495"/>
                  <a:pt x="3575502" y="253495"/>
                </a:cubicBezTo>
                <a:lnTo>
                  <a:pt x="3573344" y="253495"/>
                </a:lnTo>
                <a:lnTo>
                  <a:pt x="3573344" y="261992"/>
                </a:lnTo>
                <a:cubicBezTo>
                  <a:pt x="3573344" y="264150"/>
                  <a:pt x="3568308" y="266668"/>
                  <a:pt x="3558238" y="269545"/>
                </a:cubicBezTo>
                <a:lnTo>
                  <a:pt x="3557159" y="265229"/>
                </a:lnTo>
                <a:lnTo>
                  <a:pt x="3556080" y="265229"/>
                </a:lnTo>
                <a:cubicBezTo>
                  <a:pt x="3556080" y="267387"/>
                  <a:pt x="3555405" y="268466"/>
                  <a:pt x="3554057" y="268466"/>
                </a:cubicBezTo>
                <a:lnTo>
                  <a:pt x="3551899" y="266308"/>
                </a:lnTo>
                <a:lnTo>
                  <a:pt x="3548662" y="266308"/>
                </a:lnTo>
                <a:lnTo>
                  <a:pt x="3543266" y="270624"/>
                </a:lnTo>
                <a:lnTo>
                  <a:pt x="3542187" y="270624"/>
                </a:lnTo>
                <a:lnTo>
                  <a:pt x="3540029" y="268466"/>
                </a:lnTo>
                <a:lnTo>
                  <a:pt x="3540029" y="267387"/>
                </a:lnTo>
                <a:lnTo>
                  <a:pt x="3554057" y="251337"/>
                </a:lnTo>
                <a:cubicBezTo>
                  <a:pt x="3559002" y="251337"/>
                  <a:pt x="3561475" y="249539"/>
                  <a:pt x="3561475" y="245942"/>
                </a:cubicBezTo>
                <a:lnTo>
                  <a:pt x="3571186" y="237310"/>
                </a:lnTo>
                <a:cubicBezTo>
                  <a:pt x="3574063" y="237310"/>
                  <a:pt x="3575502" y="235872"/>
                  <a:pt x="3575502" y="232994"/>
                </a:cubicBezTo>
                <a:cubicBezTo>
                  <a:pt x="3579997" y="225891"/>
                  <a:pt x="3584269" y="222339"/>
                  <a:pt x="3588315" y="222339"/>
                </a:cubicBezTo>
                <a:cubicBezTo>
                  <a:pt x="3592271" y="211009"/>
                  <a:pt x="3596227" y="202063"/>
                  <a:pt x="3600184" y="195499"/>
                </a:cubicBezTo>
                <a:cubicBezTo>
                  <a:pt x="3600184" y="189744"/>
                  <a:pt x="3601982" y="184349"/>
                  <a:pt x="3605579" y="179313"/>
                </a:cubicBezTo>
                <a:cubicBezTo>
                  <a:pt x="3608456" y="176796"/>
                  <a:pt x="3609895" y="174638"/>
                  <a:pt x="3609895" y="172840"/>
                </a:cubicBezTo>
                <a:lnTo>
                  <a:pt x="3608816" y="164342"/>
                </a:lnTo>
                <a:cubicBezTo>
                  <a:pt x="3611693" y="164342"/>
                  <a:pt x="3613132" y="161105"/>
                  <a:pt x="3613132" y="154631"/>
                </a:cubicBezTo>
                <a:lnTo>
                  <a:pt x="3614076" y="154631"/>
                </a:lnTo>
                <a:lnTo>
                  <a:pt x="3613132" y="153552"/>
                </a:lnTo>
                <a:lnTo>
                  <a:pt x="3613132" y="152473"/>
                </a:lnTo>
                <a:lnTo>
                  <a:pt x="3617313" y="142762"/>
                </a:lnTo>
                <a:lnTo>
                  <a:pt x="3616234" y="139525"/>
                </a:lnTo>
                <a:lnTo>
                  <a:pt x="3617313" y="128870"/>
                </a:lnTo>
                <a:lnTo>
                  <a:pt x="3616234" y="115922"/>
                </a:lnTo>
                <a:lnTo>
                  <a:pt x="3621629" y="111606"/>
                </a:lnTo>
                <a:lnTo>
                  <a:pt x="3620550" y="110527"/>
                </a:lnTo>
                <a:lnTo>
                  <a:pt x="3620550" y="95556"/>
                </a:lnTo>
                <a:lnTo>
                  <a:pt x="3621629" y="89081"/>
                </a:lnTo>
                <a:lnTo>
                  <a:pt x="3619471" y="84765"/>
                </a:lnTo>
                <a:lnTo>
                  <a:pt x="3613132" y="86923"/>
                </a:lnTo>
                <a:lnTo>
                  <a:pt x="3606658" y="84765"/>
                </a:lnTo>
                <a:lnTo>
                  <a:pt x="3601263" y="89081"/>
                </a:lnTo>
                <a:lnTo>
                  <a:pt x="3600184" y="89081"/>
                </a:lnTo>
                <a:lnTo>
                  <a:pt x="3588315" y="83686"/>
                </a:lnTo>
                <a:lnTo>
                  <a:pt x="3578739" y="85844"/>
                </a:lnTo>
                <a:lnTo>
                  <a:pt x="3572265" y="83686"/>
                </a:lnTo>
                <a:lnTo>
                  <a:pt x="3567949" y="84765"/>
                </a:lnTo>
                <a:lnTo>
                  <a:pt x="3566870" y="83686"/>
                </a:lnTo>
                <a:lnTo>
                  <a:pt x="3566870" y="80449"/>
                </a:lnTo>
                <a:cubicBezTo>
                  <a:pt x="3566870" y="79281"/>
                  <a:pt x="3571186" y="77887"/>
                  <a:pt x="3579818" y="76268"/>
                </a:cubicBezTo>
                <a:lnTo>
                  <a:pt x="3590473" y="78426"/>
                </a:lnTo>
                <a:lnTo>
                  <a:pt x="3607737" y="77347"/>
                </a:lnTo>
                <a:lnTo>
                  <a:pt x="3622708" y="77347"/>
                </a:lnTo>
                <a:lnTo>
                  <a:pt x="3622708" y="70873"/>
                </a:lnTo>
                <a:lnTo>
                  <a:pt x="3623787" y="70873"/>
                </a:lnTo>
                <a:lnTo>
                  <a:pt x="3629182" y="71952"/>
                </a:lnTo>
                <a:lnTo>
                  <a:pt x="3631340" y="68715"/>
                </a:lnTo>
                <a:cubicBezTo>
                  <a:pt x="3631340" y="67097"/>
                  <a:pt x="3629182" y="64579"/>
                  <a:pt x="3624866" y="61162"/>
                </a:cubicBezTo>
                <a:lnTo>
                  <a:pt x="3623787" y="55767"/>
                </a:lnTo>
                <a:lnTo>
                  <a:pt x="3624866" y="50507"/>
                </a:lnTo>
                <a:cubicBezTo>
                  <a:pt x="3623248" y="50507"/>
                  <a:pt x="3621090" y="43314"/>
                  <a:pt x="3618392" y="28927"/>
                </a:cubicBezTo>
                <a:lnTo>
                  <a:pt x="3622708" y="21374"/>
                </a:lnTo>
                <a:lnTo>
                  <a:pt x="3620550" y="12877"/>
                </a:lnTo>
                <a:close/>
                <a:moveTo>
                  <a:pt x="3182084" y="6403"/>
                </a:moveTo>
                <a:lnTo>
                  <a:pt x="3193009" y="8561"/>
                </a:lnTo>
                <a:lnTo>
                  <a:pt x="3201641" y="7482"/>
                </a:lnTo>
                <a:lnTo>
                  <a:pt x="3203799" y="10719"/>
                </a:lnTo>
                <a:lnTo>
                  <a:pt x="3209194" y="7482"/>
                </a:lnTo>
                <a:lnTo>
                  <a:pt x="3211487" y="7482"/>
                </a:lnTo>
                <a:lnTo>
                  <a:pt x="3222277" y="11798"/>
                </a:lnTo>
                <a:cubicBezTo>
                  <a:pt x="3227582" y="11798"/>
                  <a:pt x="3231942" y="14360"/>
                  <a:pt x="3235360" y="19486"/>
                </a:cubicBezTo>
                <a:lnTo>
                  <a:pt x="3235360" y="22723"/>
                </a:lnTo>
                <a:cubicBezTo>
                  <a:pt x="3232482" y="26319"/>
                  <a:pt x="3228481" y="28118"/>
                  <a:pt x="3223356" y="28118"/>
                </a:cubicBezTo>
                <a:lnTo>
                  <a:pt x="3225514" y="33513"/>
                </a:lnTo>
                <a:lnTo>
                  <a:pt x="3224435" y="50912"/>
                </a:lnTo>
                <a:lnTo>
                  <a:pt x="3224435" y="53204"/>
                </a:lnTo>
                <a:cubicBezTo>
                  <a:pt x="3224435" y="54643"/>
                  <a:pt x="3223356" y="55362"/>
                  <a:pt x="3221198" y="55362"/>
                </a:cubicBezTo>
                <a:cubicBezTo>
                  <a:pt x="3221198" y="56801"/>
                  <a:pt x="3219399" y="57520"/>
                  <a:pt x="3215803" y="57520"/>
                </a:cubicBezTo>
                <a:lnTo>
                  <a:pt x="3214724" y="60757"/>
                </a:lnTo>
                <a:lnTo>
                  <a:pt x="3215803" y="63994"/>
                </a:lnTo>
                <a:lnTo>
                  <a:pt x="3214724" y="65073"/>
                </a:lnTo>
                <a:cubicBezTo>
                  <a:pt x="3218320" y="65073"/>
                  <a:pt x="3223041" y="66557"/>
                  <a:pt x="3228886" y="69524"/>
                </a:cubicBezTo>
                <a:lnTo>
                  <a:pt x="3240755" y="68310"/>
                </a:lnTo>
                <a:lnTo>
                  <a:pt x="3240755" y="67231"/>
                </a:lnTo>
                <a:lnTo>
                  <a:pt x="3238597" y="67231"/>
                </a:lnTo>
                <a:lnTo>
                  <a:pt x="3238597" y="66152"/>
                </a:lnTo>
                <a:lnTo>
                  <a:pt x="3237518" y="67231"/>
                </a:lnTo>
                <a:lnTo>
                  <a:pt x="3235360" y="67231"/>
                </a:lnTo>
                <a:lnTo>
                  <a:pt x="3235360" y="66152"/>
                </a:lnTo>
                <a:cubicBezTo>
                  <a:pt x="3238237" y="63635"/>
                  <a:pt x="3239676" y="60398"/>
                  <a:pt x="3239676" y="56441"/>
                </a:cubicBezTo>
                <a:lnTo>
                  <a:pt x="3240755" y="56441"/>
                </a:lnTo>
                <a:lnTo>
                  <a:pt x="3239676" y="53204"/>
                </a:lnTo>
                <a:cubicBezTo>
                  <a:pt x="3241114" y="49877"/>
                  <a:pt x="3242553" y="48034"/>
                  <a:pt x="3243992" y="47675"/>
                </a:cubicBezTo>
                <a:lnTo>
                  <a:pt x="3248443" y="47675"/>
                </a:lnTo>
                <a:lnTo>
                  <a:pt x="3264763" y="59678"/>
                </a:lnTo>
                <a:cubicBezTo>
                  <a:pt x="3273395" y="59678"/>
                  <a:pt x="3278475" y="61477"/>
                  <a:pt x="3280003" y="65073"/>
                </a:cubicBezTo>
                <a:cubicBezTo>
                  <a:pt x="3285758" y="67861"/>
                  <a:pt x="3288636" y="71143"/>
                  <a:pt x="3288636" y="74919"/>
                </a:cubicBezTo>
                <a:lnTo>
                  <a:pt x="3287557" y="75998"/>
                </a:lnTo>
                <a:lnTo>
                  <a:pt x="3280003" y="75998"/>
                </a:lnTo>
                <a:lnTo>
                  <a:pt x="3281082" y="82472"/>
                </a:lnTo>
                <a:lnTo>
                  <a:pt x="3276632" y="90160"/>
                </a:lnTo>
                <a:lnTo>
                  <a:pt x="3278790" y="92318"/>
                </a:lnTo>
                <a:lnTo>
                  <a:pt x="3278790" y="96635"/>
                </a:lnTo>
                <a:cubicBezTo>
                  <a:pt x="3278790" y="98073"/>
                  <a:pt x="3276991" y="98792"/>
                  <a:pt x="3273395" y="98792"/>
                </a:cubicBezTo>
                <a:lnTo>
                  <a:pt x="3273395" y="102029"/>
                </a:lnTo>
                <a:cubicBezTo>
                  <a:pt x="3276451" y="102029"/>
                  <a:pt x="3278250" y="105671"/>
                  <a:pt x="3278790" y="112954"/>
                </a:cubicBezTo>
                <a:lnTo>
                  <a:pt x="3276632" y="120507"/>
                </a:lnTo>
                <a:lnTo>
                  <a:pt x="3277711" y="123879"/>
                </a:lnTo>
                <a:lnTo>
                  <a:pt x="3275553" y="126037"/>
                </a:lnTo>
                <a:lnTo>
                  <a:pt x="3275553" y="127116"/>
                </a:lnTo>
                <a:lnTo>
                  <a:pt x="3278790" y="132511"/>
                </a:lnTo>
                <a:lnTo>
                  <a:pt x="3280003" y="148831"/>
                </a:lnTo>
                <a:lnTo>
                  <a:pt x="3277711" y="157598"/>
                </a:lnTo>
                <a:lnTo>
                  <a:pt x="3281082" y="164072"/>
                </a:lnTo>
                <a:lnTo>
                  <a:pt x="3278790" y="170546"/>
                </a:lnTo>
                <a:lnTo>
                  <a:pt x="3278790" y="217348"/>
                </a:lnTo>
                <a:cubicBezTo>
                  <a:pt x="3278790" y="220226"/>
                  <a:pt x="3276632" y="223463"/>
                  <a:pt x="3272316" y="227059"/>
                </a:cubicBezTo>
                <a:lnTo>
                  <a:pt x="3272316" y="229352"/>
                </a:lnTo>
                <a:cubicBezTo>
                  <a:pt x="3272316" y="231510"/>
                  <a:pt x="3274878" y="232589"/>
                  <a:pt x="3280003" y="232589"/>
                </a:cubicBezTo>
                <a:lnTo>
                  <a:pt x="3282161" y="235826"/>
                </a:lnTo>
                <a:cubicBezTo>
                  <a:pt x="3278655" y="240142"/>
                  <a:pt x="3276451" y="245223"/>
                  <a:pt x="3275553" y="251067"/>
                </a:cubicBezTo>
                <a:lnTo>
                  <a:pt x="3276632" y="258620"/>
                </a:lnTo>
                <a:cubicBezTo>
                  <a:pt x="3273214" y="263746"/>
                  <a:pt x="3267415" y="266308"/>
                  <a:pt x="3259233" y="266308"/>
                </a:cubicBezTo>
                <a:lnTo>
                  <a:pt x="3255996" y="269545"/>
                </a:lnTo>
                <a:lnTo>
                  <a:pt x="3253838" y="269545"/>
                </a:lnTo>
                <a:lnTo>
                  <a:pt x="3243992" y="267387"/>
                </a:lnTo>
                <a:cubicBezTo>
                  <a:pt x="3242553" y="270264"/>
                  <a:pt x="3240395" y="271703"/>
                  <a:pt x="3237518" y="271703"/>
                </a:cubicBezTo>
                <a:cubicBezTo>
                  <a:pt x="3235000" y="271703"/>
                  <a:pt x="3232842" y="268826"/>
                  <a:pt x="3231044" y="263071"/>
                </a:cubicBezTo>
                <a:cubicBezTo>
                  <a:pt x="3227177" y="263071"/>
                  <a:pt x="3224974" y="259070"/>
                  <a:pt x="3224435" y="251067"/>
                </a:cubicBezTo>
                <a:cubicBezTo>
                  <a:pt x="3223176" y="251067"/>
                  <a:pt x="3220298" y="247426"/>
                  <a:pt x="3215803" y="240142"/>
                </a:cubicBezTo>
                <a:cubicBezTo>
                  <a:pt x="3213105" y="239962"/>
                  <a:pt x="3210543" y="236725"/>
                  <a:pt x="3208115" y="230431"/>
                </a:cubicBezTo>
                <a:cubicBezTo>
                  <a:pt x="3201641" y="229172"/>
                  <a:pt x="3198404" y="227689"/>
                  <a:pt x="3198404" y="225980"/>
                </a:cubicBezTo>
                <a:lnTo>
                  <a:pt x="3198404" y="223822"/>
                </a:lnTo>
                <a:lnTo>
                  <a:pt x="3200562" y="221664"/>
                </a:lnTo>
                <a:lnTo>
                  <a:pt x="3212566" y="221664"/>
                </a:lnTo>
                <a:cubicBezTo>
                  <a:pt x="3225963" y="221125"/>
                  <a:pt x="3233561" y="218607"/>
                  <a:pt x="3235360" y="214111"/>
                </a:cubicBezTo>
                <a:lnTo>
                  <a:pt x="3234281" y="208581"/>
                </a:lnTo>
                <a:lnTo>
                  <a:pt x="3236439" y="190103"/>
                </a:lnTo>
                <a:lnTo>
                  <a:pt x="3233202" y="180392"/>
                </a:lnTo>
                <a:lnTo>
                  <a:pt x="3231044" y="180392"/>
                </a:lnTo>
                <a:cubicBezTo>
                  <a:pt x="3230504" y="183989"/>
                  <a:pt x="3229425" y="185787"/>
                  <a:pt x="3227807" y="185787"/>
                </a:cubicBezTo>
                <a:cubicBezTo>
                  <a:pt x="3225019" y="185787"/>
                  <a:pt x="3221737" y="177470"/>
                  <a:pt x="3217961" y="160835"/>
                </a:cubicBezTo>
                <a:cubicBezTo>
                  <a:pt x="3215803" y="159037"/>
                  <a:pt x="3213285" y="153597"/>
                  <a:pt x="3210408" y="144515"/>
                </a:cubicBezTo>
                <a:lnTo>
                  <a:pt x="3211487" y="138985"/>
                </a:lnTo>
                <a:lnTo>
                  <a:pt x="3210408" y="138985"/>
                </a:lnTo>
                <a:cubicBezTo>
                  <a:pt x="3206361" y="145909"/>
                  <a:pt x="3203799" y="153552"/>
                  <a:pt x="3202720" y="161914"/>
                </a:cubicBezTo>
                <a:cubicBezTo>
                  <a:pt x="3196965" y="166770"/>
                  <a:pt x="3192963" y="173289"/>
                  <a:pt x="3190716" y="181471"/>
                </a:cubicBezTo>
                <a:cubicBezTo>
                  <a:pt x="3190716" y="184349"/>
                  <a:pt x="3189637" y="185787"/>
                  <a:pt x="3187479" y="185787"/>
                </a:cubicBezTo>
                <a:lnTo>
                  <a:pt x="3184242" y="183629"/>
                </a:lnTo>
                <a:lnTo>
                  <a:pt x="3182084" y="183629"/>
                </a:lnTo>
                <a:lnTo>
                  <a:pt x="3182084" y="185787"/>
                </a:lnTo>
                <a:lnTo>
                  <a:pt x="3181005" y="185787"/>
                </a:lnTo>
                <a:lnTo>
                  <a:pt x="3182084" y="189024"/>
                </a:lnTo>
                <a:cubicBezTo>
                  <a:pt x="3180825" y="195408"/>
                  <a:pt x="3179027" y="199769"/>
                  <a:pt x="3176689" y="202107"/>
                </a:cubicBezTo>
                <a:lnTo>
                  <a:pt x="3176689" y="217348"/>
                </a:lnTo>
                <a:lnTo>
                  <a:pt x="3175610" y="229352"/>
                </a:lnTo>
                <a:lnTo>
                  <a:pt x="3176689" y="232589"/>
                </a:lnTo>
                <a:lnTo>
                  <a:pt x="3173317" y="237984"/>
                </a:lnTo>
                <a:lnTo>
                  <a:pt x="3175610" y="244458"/>
                </a:lnTo>
                <a:lnTo>
                  <a:pt x="3171159" y="256462"/>
                </a:lnTo>
                <a:cubicBezTo>
                  <a:pt x="3174845" y="257002"/>
                  <a:pt x="3176689" y="258081"/>
                  <a:pt x="3176689" y="259699"/>
                </a:cubicBezTo>
                <a:lnTo>
                  <a:pt x="3176689" y="260778"/>
                </a:lnTo>
                <a:cubicBezTo>
                  <a:pt x="3176689" y="262037"/>
                  <a:pt x="3172327" y="264959"/>
                  <a:pt x="3163606" y="269545"/>
                </a:cubicBezTo>
                <a:cubicBezTo>
                  <a:pt x="3144004" y="268466"/>
                  <a:pt x="3134203" y="265184"/>
                  <a:pt x="3134203" y="259699"/>
                </a:cubicBezTo>
                <a:lnTo>
                  <a:pt x="3132045" y="241221"/>
                </a:lnTo>
                <a:lnTo>
                  <a:pt x="3136361" y="235826"/>
                </a:lnTo>
                <a:lnTo>
                  <a:pt x="3135282" y="234747"/>
                </a:lnTo>
                <a:lnTo>
                  <a:pt x="3135282" y="232589"/>
                </a:lnTo>
                <a:lnTo>
                  <a:pt x="3134203" y="217348"/>
                </a:lnTo>
                <a:lnTo>
                  <a:pt x="3136361" y="213032"/>
                </a:lnTo>
                <a:lnTo>
                  <a:pt x="3134203" y="204265"/>
                </a:lnTo>
                <a:lnTo>
                  <a:pt x="3134203" y="195633"/>
                </a:lnTo>
                <a:lnTo>
                  <a:pt x="3135282" y="194554"/>
                </a:lnTo>
                <a:lnTo>
                  <a:pt x="3133124" y="189024"/>
                </a:lnTo>
                <a:lnTo>
                  <a:pt x="3134203" y="182550"/>
                </a:lnTo>
                <a:lnTo>
                  <a:pt x="3132045" y="176076"/>
                </a:lnTo>
                <a:lnTo>
                  <a:pt x="3132045" y="172704"/>
                </a:lnTo>
                <a:cubicBezTo>
                  <a:pt x="3133483" y="135748"/>
                  <a:pt x="3134922" y="117270"/>
                  <a:pt x="3136361" y="117270"/>
                </a:cubicBezTo>
                <a:lnTo>
                  <a:pt x="3135282" y="111875"/>
                </a:lnTo>
                <a:lnTo>
                  <a:pt x="3135282" y="106480"/>
                </a:lnTo>
                <a:lnTo>
                  <a:pt x="3136361" y="105401"/>
                </a:lnTo>
                <a:lnTo>
                  <a:pt x="3136361" y="104188"/>
                </a:lnTo>
                <a:cubicBezTo>
                  <a:pt x="3134383" y="104188"/>
                  <a:pt x="3132944" y="99871"/>
                  <a:pt x="3132045" y="91239"/>
                </a:cubicBezTo>
                <a:lnTo>
                  <a:pt x="3134203" y="84630"/>
                </a:lnTo>
                <a:lnTo>
                  <a:pt x="3132045" y="82472"/>
                </a:lnTo>
                <a:cubicBezTo>
                  <a:pt x="3132404" y="63680"/>
                  <a:pt x="3133843" y="54283"/>
                  <a:pt x="3136361" y="54283"/>
                </a:cubicBezTo>
                <a:lnTo>
                  <a:pt x="3137440" y="54283"/>
                </a:lnTo>
                <a:cubicBezTo>
                  <a:pt x="3147241" y="55722"/>
                  <a:pt x="3154165" y="58240"/>
                  <a:pt x="3158211" y="61836"/>
                </a:cubicBezTo>
                <a:cubicBezTo>
                  <a:pt x="3161448" y="61836"/>
                  <a:pt x="3166483" y="63275"/>
                  <a:pt x="3173317" y="66152"/>
                </a:cubicBezTo>
                <a:lnTo>
                  <a:pt x="3174531" y="66152"/>
                </a:lnTo>
                <a:lnTo>
                  <a:pt x="3175610" y="65073"/>
                </a:lnTo>
                <a:lnTo>
                  <a:pt x="3176689" y="65073"/>
                </a:lnTo>
                <a:lnTo>
                  <a:pt x="3178847" y="67231"/>
                </a:lnTo>
                <a:lnTo>
                  <a:pt x="3179926" y="67231"/>
                </a:lnTo>
                <a:lnTo>
                  <a:pt x="3185321" y="61836"/>
                </a:lnTo>
                <a:cubicBezTo>
                  <a:pt x="3181724" y="57700"/>
                  <a:pt x="3179926" y="53699"/>
                  <a:pt x="3179926" y="49832"/>
                </a:cubicBezTo>
                <a:cubicBezTo>
                  <a:pt x="3180465" y="38953"/>
                  <a:pt x="3181544" y="33513"/>
                  <a:pt x="3183163" y="33513"/>
                </a:cubicBezTo>
                <a:lnTo>
                  <a:pt x="3190716" y="39042"/>
                </a:lnTo>
                <a:lnTo>
                  <a:pt x="3191930" y="39042"/>
                </a:lnTo>
                <a:lnTo>
                  <a:pt x="3191930" y="37963"/>
                </a:lnTo>
                <a:cubicBezTo>
                  <a:pt x="3186805" y="37963"/>
                  <a:pt x="3182443" y="31085"/>
                  <a:pt x="3178847" y="17328"/>
                </a:cubicBezTo>
                <a:cubicBezTo>
                  <a:pt x="3177588" y="17328"/>
                  <a:pt x="3176868" y="15484"/>
                  <a:pt x="3176689" y="11798"/>
                </a:cubicBezTo>
                <a:cubicBezTo>
                  <a:pt x="3176689" y="9819"/>
                  <a:pt x="3178487" y="8021"/>
                  <a:pt x="3182084" y="6403"/>
                </a:cubicBezTo>
                <a:close/>
                <a:moveTo>
                  <a:pt x="1651376" y="6132"/>
                </a:moveTo>
                <a:lnTo>
                  <a:pt x="1652454" y="7211"/>
                </a:lnTo>
                <a:lnTo>
                  <a:pt x="1653534" y="7211"/>
                </a:lnTo>
                <a:lnTo>
                  <a:pt x="1657985" y="6132"/>
                </a:lnTo>
                <a:cubicBezTo>
                  <a:pt x="1658703" y="8380"/>
                  <a:pt x="1660907" y="9504"/>
                  <a:pt x="1664594" y="9504"/>
                </a:cubicBezTo>
                <a:lnTo>
                  <a:pt x="1669045" y="9504"/>
                </a:lnTo>
                <a:lnTo>
                  <a:pt x="1675653" y="7211"/>
                </a:lnTo>
                <a:cubicBezTo>
                  <a:pt x="1686622" y="8740"/>
                  <a:pt x="1692108" y="12427"/>
                  <a:pt x="1692108" y="18271"/>
                </a:cubicBezTo>
                <a:lnTo>
                  <a:pt x="1692108" y="19350"/>
                </a:lnTo>
                <a:cubicBezTo>
                  <a:pt x="1688060" y="27443"/>
                  <a:pt x="1683655" y="31489"/>
                  <a:pt x="1678889" y="31489"/>
                </a:cubicBezTo>
                <a:lnTo>
                  <a:pt x="1678889" y="35940"/>
                </a:lnTo>
                <a:lnTo>
                  <a:pt x="1677811" y="42549"/>
                </a:lnTo>
                <a:cubicBezTo>
                  <a:pt x="1678530" y="50641"/>
                  <a:pt x="1681453" y="54687"/>
                  <a:pt x="1686578" y="54687"/>
                </a:cubicBezTo>
                <a:cubicBezTo>
                  <a:pt x="1690983" y="54687"/>
                  <a:pt x="1693187" y="56126"/>
                  <a:pt x="1693187" y="59004"/>
                </a:cubicBezTo>
                <a:lnTo>
                  <a:pt x="1695481" y="59004"/>
                </a:lnTo>
                <a:lnTo>
                  <a:pt x="1693187" y="55767"/>
                </a:lnTo>
                <a:lnTo>
                  <a:pt x="1694266" y="54687"/>
                </a:lnTo>
                <a:lnTo>
                  <a:pt x="1702088" y="56846"/>
                </a:lnTo>
                <a:cubicBezTo>
                  <a:pt x="1708113" y="50821"/>
                  <a:pt x="1712879" y="44572"/>
                  <a:pt x="1716386" y="38098"/>
                </a:cubicBezTo>
                <a:lnTo>
                  <a:pt x="1717464" y="38098"/>
                </a:lnTo>
                <a:lnTo>
                  <a:pt x="1720838" y="40256"/>
                </a:lnTo>
                <a:cubicBezTo>
                  <a:pt x="1720838" y="35850"/>
                  <a:pt x="1724837" y="31849"/>
                  <a:pt x="1732839" y="28252"/>
                </a:cubicBezTo>
                <a:cubicBezTo>
                  <a:pt x="1742011" y="32028"/>
                  <a:pt x="1749745" y="37513"/>
                  <a:pt x="1756038" y="44707"/>
                </a:cubicBezTo>
                <a:cubicBezTo>
                  <a:pt x="1763411" y="44707"/>
                  <a:pt x="1767097" y="46910"/>
                  <a:pt x="1767097" y="51316"/>
                </a:cubicBezTo>
                <a:lnTo>
                  <a:pt x="1773707" y="57925"/>
                </a:lnTo>
                <a:lnTo>
                  <a:pt x="1773707" y="60083"/>
                </a:lnTo>
                <a:cubicBezTo>
                  <a:pt x="1773707" y="64129"/>
                  <a:pt x="1771864" y="67096"/>
                  <a:pt x="1768179" y="68984"/>
                </a:cubicBezTo>
                <a:lnTo>
                  <a:pt x="1765885" y="68984"/>
                </a:lnTo>
                <a:lnTo>
                  <a:pt x="1761569" y="64533"/>
                </a:lnTo>
                <a:lnTo>
                  <a:pt x="1760491" y="65612"/>
                </a:lnTo>
                <a:lnTo>
                  <a:pt x="1759275" y="65612"/>
                </a:lnTo>
                <a:lnTo>
                  <a:pt x="1735133" y="64533"/>
                </a:lnTo>
                <a:lnTo>
                  <a:pt x="1734054" y="63454"/>
                </a:lnTo>
                <a:lnTo>
                  <a:pt x="1734054" y="62375"/>
                </a:lnTo>
                <a:lnTo>
                  <a:pt x="1735133" y="53474"/>
                </a:lnTo>
                <a:lnTo>
                  <a:pt x="1734054" y="41470"/>
                </a:lnTo>
                <a:lnTo>
                  <a:pt x="1735133" y="38098"/>
                </a:lnTo>
                <a:cubicBezTo>
                  <a:pt x="1733604" y="38098"/>
                  <a:pt x="1732480" y="41020"/>
                  <a:pt x="1731760" y="46865"/>
                </a:cubicBezTo>
                <a:lnTo>
                  <a:pt x="1734054" y="53474"/>
                </a:lnTo>
                <a:cubicBezTo>
                  <a:pt x="1734054" y="61566"/>
                  <a:pt x="1731086" y="65612"/>
                  <a:pt x="1725152" y="65612"/>
                </a:cubicBezTo>
                <a:lnTo>
                  <a:pt x="1718544" y="66691"/>
                </a:lnTo>
                <a:lnTo>
                  <a:pt x="1706403" y="65612"/>
                </a:lnTo>
                <a:lnTo>
                  <a:pt x="1679970" y="66691"/>
                </a:lnTo>
                <a:lnTo>
                  <a:pt x="1679970" y="74514"/>
                </a:lnTo>
                <a:lnTo>
                  <a:pt x="1673360" y="84360"/>
                </a:lnTo>
                <a:cubicBezTo>
                  <a:pt x="1676327" y="88766"/>
                  <a:pt x="1678530" y="94656"/>
                  <a:pt x="1679970" y="102029"/>
                </a:cubicBezTo>
                <a:lnTo>
                  <a:pt x="1676731" y="104187"/>
                </a:lnTo>
                <a:cubicBezTo>
                  <a:pt x="1678171" y="105895"/>
                  <a:pt x="1678889" y="110301"/>
                  <a:pt x="1678889" y="117405"/>
                </a:cubicBezTo>
                <a:lnTo>
                  <a:pt x="1679970" y="116326"/>
                </a:lnTo>
                <a:lnTo>
                  <a:pt x="1682262" y="116326"/>
                </a:lnTo>
                <a:cubicBezTo>
                  <a:pt x="1693951" y="118394"/>
                  <a:pt x="1699795" y="120597"/>
                  <a:pt x="1699795" y="122935"/>
                </a:cubicBezTo>
                <a:lnTo>
                  <a:pt x="1713012" y="118484"/>
                </a:lnTo>
                <a:lnTo>
                  <a:pt x="1718544" y="120777"/>
                </a:lnTo>
                <a:lnTo>
                  <a:pt x="1718544" y="115247"/>
                </a:lnTo>
                <a:cubicBezTo>
                  <a:pt x="1719623" y="112639"/>
                  <a:pt x="1723669" y="108593"/>
                  <a:pt x="1730681" y="103108"/>
                </a:cubicBezTo>
                <a:cubicBezTo>
                  <a:pt x="1734009" y="93577"/>
                  <a:pt x="1738415" y="88811"/>
                  <a:pt x="1743901" y="88811"/>
                </a:cubicBezTo>
                <a:cubicBezTo>
                  <a:pt x="1751812" y="88811"/>
                  <a:pt x="1757703" y="94296"/>
                  <a:pt x="1761569" y="105266"/>
                </a:cubicBezTo>
                <a:lnTo>
                  <a:pt x="1780316" y="120777"/>
                </a:lnTo>
                <a:lnTo>
                  <a:pt x="1780316" y="121856"/>
                </a:lnTo>
                <a:lnTo>
                  <a:pt x="1774786" y="121856"/>
                </a:lnTo>
                <a:lnTo>
                  <a:pt x="1771415" y="119698"/>
                </a:lnTo>
                <a:lnTo>
                  <a:pt x="1768179" y="119698"/>
                </a:lnTo>
                <a:cubicBezTo>
                  <a:pt x="1762243" y="121676"/>
                  <a:pt x="1759275" y="124238"/>
                  <a:pt x="1759275" y="127386"/>
                </a:cubicBezTo>
                <a:lnTo>
                  <a:pt x="1747271" y="131701"/>
                </a:lnTo>
                <a:cubicBezTo>
                  <a:pt x="1747271" y="129004"/>
                  <a:pt x="1742866" y="127206"/>
                  <a:pt x="1734054" y="126307"/>
                </a:cubicBezTo>
                <a:lnTo>
                  <a:pt x="1734054" y="124014"/>
                </a:lnTo>
                <a:lnTo>
                  <a:pt x="1729602" y="127386"/>
                </a:lnTo>
                <a:lnTo>
                  <a:pt x="1725152" y="127386"/>
                </a:lnTo>
                <a:lnTo>
                  <a:pt x="1719623" y="126307"/>
                </a:lnTo>
                <a:cubicBezTo>
                  <a:pt x="1699122" y="127565"/>
                  <a:pt x="1688871" y="130128"/>
                  <a:pt x="1688871" y="133994"/>
                </a:cubicBezTo>
                <a:cubicBezTo>
                  <a:pt x="1691029" y="136332"/>
                  <a:pt x="1692108" y="141098"/>
                  <a:pt x="1692108" y="148291"/>
                </a:cubicBezTo>
                <a:lnTo>
                  <a:pt x="1700874" y="154900"/>
                </a:lnTo>
                <a:lnTo>
                  <a:pt x="1700874" y="157058"/>
                </a:lnTo>
                <a:lnTo>
                  <a:pt x="1699795" y="162588"/>
                </a:lnTo>
                <a:lnTo>
                  <a:pt x="1700874" y="163667"/>
                </a:lnTo>
                <a:lnTo>
                  <a:pt x="1704247" y="163667"/>
                </a:lnTo>
                <a:lnTo>
                  <a:pt x="1707484" y="161509"/>
                </a:lnTo>
                <a:cubicBezTo>
                  <a:pt x="1710091" y="161509"/>
                  <a:pt x="1712698" y="164431"/>
                  <a:pt x="1715307" y="170276"/>
                </a:cubicBezTo>
                <a:lnTo>
                  <a:pt x="1716386" y="169197"/>
                </a:lnTo>
                <a:lnTo>
                  <a:pt x="1717464" y="169197"/>
                </a:lnTo>
                <a:cubicBezTo>
                  <a:pt x="1729063" y="178728"/>
                  <a:pt x="1739358" y="183494"/>
                  <a:pt x="1748350" y="183494"/>
                </a:cubicBezTo>
                <a:cubicBezTo>
                  <a:pt x="1749249" y="185562"/>
                  <a:pt x="1755500" y="189248"/>
                  <a:pt x="1767097" y="194554"/>
                </a:cubicBezTo>
                <a:cubicBezTo>
                  <a:pt x="1767097" y="196802"/>
                  <a:pt x="1772224" y="199364"/>
                  <a:pt x="1782474" y="202241"/>
                </a:cubicBezTo>
                <a:lnTo>
                  <a:pt x="1782474" y="204534"/>
                </a:lnTo>
                <a:cubicBezTo>
                  <a:pt x="1777888" y="212627"/>
                  <a:pt x="1774201" y="216673"/>
                  <a:pt x="1771415" y="216673"/>
                </a:cubicBezTo>
                <a:cubicBezTo>
                  <a:pt x="1766110" y="221799"/>
                  <a:pt x="1761704" y="232409"/>
                  <a:pt x="1758196" y="248504"/>
                </a:cubicBezTo>
                <a:cubicBezTo>
                  <a:pt x="1758196" y="251471"/>
                  <a:pt x="1757117" y="252955"/>
                  <a:pt x="1754959" y="252955"/>
                </a:cubicBezTo>
                <a:cubicBezTo>
                  <a:pt x="1740392" y="249628"/>
                  <a:pt x="1726411" y="239737"/>
                  <a:pt x="1713012" y="223282"/>
                </a:cubicBezTo>
                <a:cubicBezTo>
                  <a:pt x="1713012" y="221034"/>
                  <a:pt x="1708967" y="217348"/>
                  <a:pt x="1700874" y="212222"/>
                </a:cubicBezTo>
                <a:cubicBezTo>
                  <a:pt x="1697458" y="206108"/>
                  <a:pt x="1694895" y="198735"/>
                  <a:pt x="1693187" y="190103"/>
                </a:cubicBezTo>
                <a:cubicBezTo>
                  <a:pt x="1690309" y="190103"/>
                  <a:pt x="1686263" y="182774"/>
                  <a:pt x="1681049" y="168118"/>
                </a:cubicBezTo>
                <a:lnTo>
                  <a:pt x="1678889" y="168118"/>
                </a:lnTo>
                <a:lnTo>
                  <a:pt x="1679970" y="172569"/>
                </a:lnTo>
                <a:lnTo>
                  <a:pt x="1678889" y="175806"/>
                </a:lnTo>
                <a:lnTo>
                  <a:pt x="1679970" y="182415"/>
                </a:lnTo>
                <a:lnTo>
                  <a:pt x="1677811" y="191317"/>
                </a:lnTo>
                <a:lnTo>
                  <a:pt x="1678889" y="195633"/>
                </a:lnTo>
                <a:lnTo>
                  <a:pt x="1677811" y="195633"/>
                </a:lnTo>
                <a:lnTo>
                  <a:pt x="1679970" y="202241"/>
                </a:lnTo>
                <a:lnTo>
                  <a:pt x="1679970" y="204534"/>
                </a:lnTo>
                <a:lnTo>
                  <a:pt x="1676731" y="216673"/>
                </a:lnTo>
                <a:lnTo>
                  <a:pt x="1678889" y="220989"/>
                </a:lnTo>
                <a:lnTo>
                  <a:pt x="1676731" y="226519"/>
                </a:lnTo>
                <a:lnTo>
                  <a:pt x="1679970" y="233128"/>
                </a:lnTo>
                <a:lnTo>
                  <a:pt x="1678889" y="234207"/>
                </a:lnTo>
                <a:lnTo>
                  <a:pt x="1679970" y="239737"/>
                </a:lnTo>
                <a:lnTo>
                  <a:pt x="1679970" y="257406"/>
                </a:lnTo>
                <a:cubicBezTo>
                  <a:pt x="1679970" y="266937"/>
                  <a:pt x="1670437" y="271702"/>
                  <a:pt x="1651376" y="271702"/>
                </a:cubicBezTo>
                <a:lnTo>
                  <a:pt x="1650296" y="268331"/>
                </a:lnTo>
                <a:lnTo>
                  <a:pt x="1649082" y="268331"/>
                </a:lnTo>
                <a:lnTo>
                  <a:pt x="1642474" y="269544"/>
                </a:lnTo>
                <a:lnTo>
                  <a:pt x="1641394" y="268331"/>
                </a:lnTo>
                <a:lnTo>
                  <a:pt x="1640316" y="268331"/>
                </a:lnTo>
                <a:lnTo>
                  <a:pt x="1633707" y="269544"/>
                </a:lnTo>
                <a:cubicBezTo>
                  <a:pt x="1630019" y="265678"/>
                  <a:pt x="1628177" y="262351"/>
                  <a:pt x="1628177" y="259564"/>
                </a:cubicBezTo>
                <a:lnTo>
                  <a:pt x="1628177" y="257406"/>
                </a:lnTo>
                <a:lnTo>
                  <a:pt x="1631549" y="247425"/>
                </a:lnTo>
                <a:cubicBezTo>
                  <a:pt x="1629660" y="247425"/>
                  <a:pt x="1628177" y="243019"/>
                  <a:pt x="1627098" y="234207"/>
                </a:cubicBezTo>
                <a:cubicBezTo>
                  <a:pt x="1625839" y="234207"/>
                  <a:pt x="1625120" y="232364"/>
                  <a:pt x="1624940" y="228677"/>
                </a:cubicBezTo>
                <a:lnTo>
                  <a:pt x="1624940" y="222068"/>
                </a:lnTo>
                <a:cubicBezTo>
                  <a:pt x="1624940" y="220630"/>
                  <a:pt x="1626783" y="219910"/>
                  <a:pt x="1630469" y="219910"/>
                </a:cubicBezTo>
                <a:lnTo>
                  <a:pt x="1630469" y="218831"/>
                </a:lnTo>
                <a:cubicBezTo>
                  <a:pt x="1627503" y="218831"/>
                  <a:pt x="1626020" y="218112"/>
                  <a:pt x="1626020" y="216673"/>
                </a:cubicBezTo>
                <a:lnTo>
                  <a:pt x="1629256" y="208850"/>
                </a:lnTo>
                <a:lnTo>
                  <a:pt x="1628177" y="202241"/>
                </a:lnTo>
                <a:lnTo>
                  <a:pt x="1629256" y="201163"/>
                </a:lnTo>
                <a:lnTo>
                  <a:pt x="1629256" y="200084"/>
                </a:lnTo>
                <a:cubicBezTo>
                  <a:pt x="1629256" y="194958"/>
                  <a:pt x="1627053" y="192396"/>
                  <a:pt x="1622647" y="192396"/>
                </a:cubicBezTo>
                <a:lnTo>
                  <a:pt x="1621568" y="191317"/>
                </a:lnTo>
                <a:lnTo>
                  <a:pt x="1620489" y="191317"/>
                </a:lnTo>
                <a:cubicBezTo>
                  <a:pt x="1617520" y="192036"/>
                  <a:pt x="1616038" y="193834"/>
                  <a:pt x="1616038" y="196712"/>
                </a:cubicBezTo>
                <a:cubicBezTo>
                  <a:pt x="1619725" y="197701"/>
                  <a:pt x="1621568" y="198825"/>
                  <a:pt x="1621568" y="200084"/>
                </a:cubicBezTo>
                <a:lnTo>
                  <a:pt x="1621568" y="201163"/>
                </a:lnTo>
                <a:cubicBezTo>
                  <a:pt x="1620130" y="208536"/>
                  <a:pt x="1616487" y="212222"/>
                  <a:pt x="1610642" y="212222"/>
                </a:cubicBezTo>
                <a:lnTo>
                  <a:pt x="1609429" y="212222"/>
                </a:lnTo>
                <a:lnTo>
                  <a:pt x="1605112" y="207771"/>
                </a:lnTo>
                <a:lnTo>
                  <a:pt x="1607271" y="205613"/>
                </a:lnTo>
                <a:lnTo>
                  <a:pt x="1606191" y="199005"/>
                </a:lnTo>
                <a:lnTo>
                  <a:pt x="1605112" y="199005"/>
                </a:lnTo>
                <a:lnTo>
                  <a:pt x="1604034" y="202241"/>
                </a:lnTo>
                <a:lnTo>
                  <a:pt x="1605112" y="206692"/>
                </a:lnTo>
                <a:lnTo>
                  <a:pt x="1599584" y="207771"/>
                </a:lnTo>
                <a:lnTo>
                  <a:pt x="1599584" y="208850"/>
                </a:lnTo>
                <a:cubicBezTo>
                  <a:pt x="1602910" y="208850"/>
                  <a:pt x="1605112" y="210334"/>
                  <a:pt x="1606191" y="213301"/>
                </a:cubicBezTo>
                <a:lnTo>
                  <a:pt x="1606191" y="214380"/>
                </a:lnTo>
                <a:cubicBezTo>
                  <a:pt x="1603045" y="219326"/>
                  <a:pt x="1598278" y="222653"/>
                  <a:pt x="1591895" y="224361"/>
                </a:cubicBezTo>
                <a:cubicBezTo>
                  <a:pt x="1591895" y="227598"/>
                  <a:pt x="1586724" y="231240"/>
                  <a:pt x="1576385" y="235286"/>
                </a:cubicBezTo>
                <a:lnTo>
                  <a:pt x="1568696" y="243109"/>
                </a:lnTo>
                <a:lnTo>
                  <a:pt x="1567618" y="243109"/>
                </a:lnTo>
                <a:lnTo>
                  <a:pt x="1559929" y="241895"/>
                </a:lnTo>
                <a:cubicBezTo>
                  <a:pt x="1553996" y="248549"/>
                  <a:pt x="1547746" y="251876"/>
                  <a:pt x="1541183" y="251876"/>
                </a:cubicBezTo>
                <a:lnTo>
                  <a:pt x="1532415" y="257406"/>
                </a:lnTo>
                <a:cubicBezTo>
                  <a:pt x="1527378" y="255338"/>
                  <a:pt x="1524053" y="252775"/>
                  <a:pt x="1522434" y="249718"/>
                </a:cubicBezTo>
                <a:lnTo>
                  <a:pt x="1522434" y="248504"/>
                </a:lnTo>
                <a:cubicBezTo>
                  <a:pt x="1522434" y="247065"/>
                  <a:pt x="1524996" y="245986"/>
                  <a:pt x="1530123" y="245267"/>
                </a:cubicBezTo>
                <a:cubicBezTo>
                  <a:pt x="1535876" y="232768"/>
                  <a:pt x="1542486" y="226519"/>
                  <a:pt x="1549950" y="226519"/>
                </a:cubicBezTo>
                <a:cubicBezTo>
                  <a:pt x="1555254" y="216268"/>
                  <a:pt x="1562627" y="207816"/>
                  <a:pt x="1572069" y="201163"/>
                </a:cubicBezTo>
                <a:cubicBezTo>
                  <a:pt x="1572069" y="199364"/>
                  <a:pt x="1574272" y="196802"/>
                  <a:pt x="1578678" y="193475"/>
                </a:cubicBezTo>
                <a:lnTo>
                  <a:pt x="1600663" y="153821"/>
                </a:lnTo>
                <a:cubicBezTo>
                  <a:pt x="1603808" y="137636"/>
                  <a:pt x="1607495" y="129544"/>
                  <a:pt x="1611722" y="129544"/>
                </a:cubicBezTo>
                <a:lnTo>
                  <a:pt x="1611722" y="127386"/>
                </a:lnTo>
                <a:lnTo>
                  <a:pt x="1609429" y="125093"/>
                </a:lnTo>
                <a:lnTo>
                  <a:pt x="1596211" y="131701"/>
                </a:lnTo>
                <a:lnTo>
                  <a:pt x="1594053" y="131701"/>
                </a:lnTo>
                <a:cubicBezTo>
                  <a:pt x="1591086" y="128824"/>
                  <a:pt x="1587040" y="126262"/>
                  <a:pt x="1581914" y="124014"/>
                </a:cubicBezTo>
                <a:lnTo>
                  <a:pt x="1580836" y="124014"/>
                </a:lnTo>
                <a:cubicBezTo>
                  <a:pt x="1577329" y="126981"/>
                  <a:pt x="1571079" y="128465"/>
                  <a:pt x="1562088" y="128465"/>
                </a:cubicBezTo>
                <a:lnTo>
                  <a:pt x="1561009" y="127386"/>
                </a:lnTo>
                <a:lnTo>
                  <a:pt x="1559929" y="127386"/>
                </a:lnTo>
                <a:lnTo>
                  <a:pt x="1553321" y="128465"/>
                </a:lnTo>
                <a:lnTo>
                  <a:pt x="1552242" y="128465"/>
                </a:lnTo>
                <a:lnTo>
                  <a:pt x="1549950" y="126307"/>
                </a:lnTo>
                <a:lnTo>
                  <a:pt x="1549950" y="125093"/>
                </a:lnTo>
                <a:cubicBezTo>
                  <a:pt x="1552377" y="120687"/>
                  <a:pt x="1556422" y="118484"/>
                  <a:pt x="1562088" y="118484"/>
                </a:cubicBezTo>
                <a:lnTo>
                  <a:pt x="1570855" y="118484"/>
                </a:lnTo>
                <a:lnTo>
                  <a:pt x="1581914" y="121856"/>
                </a:lnTo>
                <a:lnTo>
                  <a:pt x="1586365" y="121856"/>
                </a:lnTo>
                <a:lnTo>
                  <a:pt x="1598504" y="116326"/>
                </a:lnTo>
                <a:lnTo>
                  <a:pt x="1599584" y="116326"/>
                </a:lnTo>
                <a:lnTo>
                  <a:pt x="1600663" y="117405"/>
                </a:lnTo>
                <a:lnTo>
                  <a:pt x="1600663" y="125093"/>
                </a:lnTo>
                <a:lnTo>
                  <a:pt x="1602820" y="125093"/>
                </a:lnTo>
                <a:lnTo>
                  <a:pt x="1604034" y="124014"/>
                </a:lnTo>
                <a:lnTo>
                  <a:pt x="1605112" y="124014"/>
                </a:lnTo>
                <a:lnTo>
                  <a:pt x="1604034" y="122935"/>
                </a:lnTo>
                <a:lnTo>
                  <a:pt x="1604034" y="121856"/>
                </a:lnTo>
                <a:cubicBezTo>
                  <a:pt x="1605473" y="119068"/>
                  <a:pt x="1607676" y="117225"/>
                  <a:pt x="1610642" y="116326"/>
                </a:cubicBezTo>
                <a:lnTo>
                  <a:pt x="1622647" y="117405"/>
                </a:lnTo>
                <a:lnTo>
                  <a:pt x="1628177" y="117405"/>
                </a:lnTo>
                <a:lnTo>
                  <a:pt x="1628177" y="109717"/>
                </a:lnTo>
                <a:lnTo>
                  <a:pt x="1629256" y="106480"/>
                </a:lnTo>
                <a:cubicBezTo>
                  <a:pt x="1628536" y="93262"/>
                  <a:pt x="1627098" y="85889"/>
                  <a:pt x="1624940" y="84360"/>
                </a:cubicBezTo>
                <a:lnTo>
                  <a:pt x="1624940" y="78830"/>
                </a:lnTo>
                <a:cubicBezTo>
                  <a:pt x="1629345" y="71547"/>
                  <a:pt x="1631549" y="66781"/>
                  <a:pt x="1631549" y="64533"/>
                </a:cubicBezTo>
                <a:lnTo>
                  <a:pt x="1628177" y="62375"/>
                </a:lnTo>
                <a:lnTo>
                  <a:pt x="1627098" y="62375"/>
                </a:lnTo>
                <a:cubicBezTo>
                  <a:pt x="1627098" y="64533"/>
                  <a:pt x="1624176" y="65612"/>
                  <a:pt x="1618331" y="65612"/>
                </a:cubicBezTo>
                <a:lnTo>
                  <a:pt x="1618331" y="66691"/>
                </a:lnTo>
                <a:lnTo>
                  <a:pt x="1610642" y="65612"/>
                </a:lnTo>
                <a:lnTo>
                  <a:pt x="1596211" y="65612"/>
                </a:lnTo>
                <a:lnTo>
                  <a:pt x="1591895" y="66691"/>
                </a:lnTo>
                <a:lnTo>
                  <a:pt x="1588523" y="65612"/>
                </a:lnTo>
                <a:lnTo>
                  <a:pt x="1577463" y="66691"/>
                </a:lnTo>
                <a:lnTo>
                  <a:pt x="1563167" y="64533"/>
                </a:lnTo>
                <a:lnTo>
                  <a:pt x="1561009" y="66691"/>
                </a:lnTo>
                <a:lnTo>
                  <a:pt x="1543340" y="66691"/>
                </a:lnTo>
                <a:lnTo>
                  <a:pt x="1539023" y="62375"/>
                </a:lnTo>
                <a:lnTo>
                  <a:pt x="1539023" y="60083"/>
                </a:lnTo>
                <a:lnTo>
                  <a:pt x="1541183" y="56846"/>
                </a:lnTo>
                <a:lnTo>
                  <a:pt x="1552242" y="57925"/>
                </a:lnTo>
                <a:lnTo>
                  <a:pt x="1558851" y="57925"/>
                </a:lnTo>
                <a:lnTo>
                  <a:pt x="1559929" y="59004"/>
                </a:lnTo>
                <a:lnTo>
                  <a:pt x="1561009" y="57925"/>
                </a:lnTo>
                <a:lnTo>
                  <a:pt x="1573148" y="57925"/>
                </a:lnTo>
                <a:lnTo>
                  <a:pt x="1578678" y="62375"/>
                </a:lnTo>
                <a:lnTo>
                  <a:pt x="1579756" y="62375"/>
                </a:lnTo>
                <a:cubicBezTo>
                  <a:pt x="1583263" y="59408"/>
                  <a:pt x="1589513" y="57925"/>
                  <a:pt x="1598504" y="57925"/>
                </a:cubicBezTo>
                <a:lnTo>
                  <a:pt x="1599584" y="59004"/>
                </a:lnTo>
                <a:lnTo>
                  <a:pt x="1599584" y="60083"/>
                </a:lnTo>
                <a:lnTo>
                  <a:pt x="1622647" y="57925"/>
                </a:lnTo>
                <a:lnTo>
                  <a:pt x="1628177" y="61296"/>
                </a:lnTo>
                <a:lnTo>
                  <a:pt x="1629256" y="61296"/>
                </a:lnTo>
                <a:lnTo>
                  <a:pt x="1630469" y="57925"/>
                </a:lnTo>
                <a:lnTo>
                  <a:pt x="1629256" y="54687"/>
                </a:lnTo>
                <a:lnTo>
                  <a:pt x="1631549" y="44707"/>
                </a:lnTo>
                <a:lnTo>
                  <a:pt x="1631549" y="41470"/>
                </a:lnTo>
                <a:lnTo>
                  <a:pt x="1623862" y="12741"/>
                </a:lnTo>
                <a:cubicBezTo>
                  <a:pt x="1624940" y="9774"/>
                  <a:pt x="1626020" y="8290"/>
                  <a:pt x="1627098" y="8290"/>
                </a:cubicBezTo>
                <a:lnTo>
                  <a:pt x="1628177" y="8290"/>
                </a:lnTo>
                <a:lnTo>
                  <a:pt x="1637079" y="10583"/>
                </a:lnTo>
                <a:cubicBezTo>
                  <a:pt x="1642922" y="7616"/>
                  <a:pt x="1647688" y="6132"/>
                  <a:pt x="1651376" y="6132"/>
                </a:cubicBezTo>
                <a:close/>
                <a:moveTo>
                  <a:pt x="8092323" y="5731"/>
                </a:moveTo>
                <a:lnTo>
                  <a:pt x="8098797" y="6810"/>
                </a:lnTo>
                <a:lnTo>
                  <a:pt x="8113903" y="5731"/>
                </a:lnTo>
                <a:lnTo>
                  <a:pt x="8114982" y="5731"/>
                </a:lnTo>
                <a:cubicBezTo>
                  <a:pt x="8123614" y="5731"/>
                  <a:pt x="8127930" y="8248"/>
                  <a:pt x="8127930" y="13284"/>
                </a:cubicBezTo>
                <a:lnTo>
                  <a:pt x="8131167" y="13284"/>
                </a:lnTo>
                <a:cubicBezTo>
                  <a:pt x="8133865" y="11126"/>
                  <a:pt x="8137102" y="10047"/>
                  <a:pt x="8140878" y="10047"/>
                </a:cubicBezTo>
                <a:cubicBezTo>
                  <a:pt x="8146453" y="10047"/>
                  <a:pt x="8150095" y="11845"/>
                  <a:pt x="8151803" y="15442"/>
                </a:cubicBezTo>
                <a:lnTo>
                  <a:pt x="8151803" y="21916"/>
                </a:lnTo>
                <a:cubicBezTo>
                  <a:pt x="8151803" y="24074"/>
                  <a:pt x="8148881" y="25512"/>
                  <a:pt x="8143036" y="26232"/>
                </a:cubicBezTo>
                <a:lnTo>
                  <a:pt x="8140878" y="20837"/>
                </a:lnTo>
                <a:lnTo>
                  <a:pt x="8138720" y="20837"/>
                </a:lnTo>
                <a:lnTo>
                  <a:pt x="8138720" y="27311"/>
                </a:lnTo>
                <a:cubicBezTo>
                  <a:pt x="8138720" y="32886"/>
                  <a:pt x="8140159" y="36123"/>
                  <a:pt x="8143036" y="37022"/>
                </a:cubicBezTo>
                <a:lnTo>
                  <a:pt x="8144115" y="37022"/>
                </a:lnTo>
                <a:lnTo>
                  <a:pt x="8157198" y="26232"/>
                </a:lnTo>
                <a:cubicBezTo>
                  <a:pt x="8169067" y="26232"/>
                  <a:pt x="8177340" y="33830"/>
                  <a:pt x="8182015" y="49026"/>
                </a:cubicBezTo>
                <a:lnTo>
                  <a:pt x="8182015" y="50105"/>
                </a:lnTo>
                <a:lnTo>
                  <a:pt x="8177699" y="49026"/>
                </a:lnTo>
                <a:lnTo>
                  <a:pt x="8169067" y="52263"/>
                </a:lnTo>
                <a:lnTo>
                  <a:pt x="8160435" y="52263"/>
                </a:lnTo>
                <a:cubicBezTo>
                  <a:pt x="8156119" y="52263"/>
                  <a:pt x="8153961" y="50824"/>
                  <a:pt x="8153961" y="47947"/>
                </a:cubicBezTo>
                <a:lnTo>
                  <a:pt x="8149510" y="54421"/>
                </a:lnTo>
                <a:lnTo>
                  <a:pt x="8158277" y="54421"/>
                </a:lnTo>
                <a:cubicBezTo>
                  <a:pt x="8164751" y="55500"/>
                  <a:pt x="8167988" y="58377"/>
                  <a:pt x="8167988" y="63053"/>
                </a:cubicBezTo>
                <a:cubicBezTo>
                  <a:pt x="8167988" y="66649"/>
                  <a:pt x="8162189" y="71685"/>
                  <a:pt x="8150589" y="78159"/>
                </a:cubicBezTo>
                <a:cubicBezTo>
                  <a:pt x="8149331" y="83194"/>
                  <a:pt x="8147173" y="85712"/>
                  <a:pt x="8144115" y="85712"/>
                </a:cubicBezTo>
                <a:lnTo>
                  <a:pt x="8145194" y="91107"/>
                </a:lnTo>
                <a:lnTo>
                  <a:pt x="8144115" y="92186"/>
                </a:lnTo>
                <a:lnTo>
                  <a:pt x="8143036" y="91107"/>
                </a:lnTo>
                <a:lnTo>
                  <a:pt x="8137641" y="91107"/>
                </a:lnTo>
                <a:lnTo>
                  <a:pt x="8135483" y="93265"/>
                </a:lnTo>
                <a:lnTo>
                  <a:pt x="8139799" y="94344"/>
                </a:lnTo>
                <a:lnTo>
                  <a:pt x="8144115" y="93265"/>
                </a:lnTo>
                <a:lnTo>
                  <a:pt x="8147352" y="96502"/>
                </a:lnTo>
                <a:lnTo>
                  <a:pt x="8151803" y="95423"/>
                </a:lnTo>
                <a:lnTo>
                  <a:pt x="8152882" y="96502"/>
                </a:lnTo>
                <a:lnTo>
                  <a:pt x="8153961" y="93265"/>
                </a:lnTo>
                <a:lnTo>
                  <a:pt x="8152882" y="92186"/>
                </a:lnTo>
                <a:lnTo>
                  <a:pt x="8152882" y="90028"/>
                </a:lnTo>
                <a:cubicBezTo>
                  <a:pt x="8158098" y="83014"/>
                  <a:pt x="8163492" y="77260"/>
                  <a:pt x="8169067" y="72764"/>
                </a:cubicBezTo>
                <a:lnTo>
                  <a:pt x="8170146" y="72764"/>
                </a:lnTo>
                <a:cubicBezTo>
                  <a:pt x="8178419" y="72764"/>
                  <a:pt x="8187051" y="80317"/>
                  <a:pt x="8196042" y="95423"/>
                </a:cubicBezTo>
                <a:lnTo>
                  <a:pt x="8196042" y="96502"/>
                </a:lnTo>
                <a:lnTo>
                  <a:pt x="8198200" y="96502"/>
                </a:lnTo>
                <a:cubicBezTo>
                  <a:pt x="8200358" y="95963"/>
                  <a:pt x="8201437" y="93085"/>
                  <a:pt x="8201437" y="87870"/>
                </a:cubicBezTo>
                <a:lnTo>
                  <a:pt x="8201437" y="86791"/>
                </a:lnTo>
                <a:cubicBezTo>
                  <a:pt x="8198560" y="86791"/>
                  <a:pt x="8197121" y="84633"/>
                  <a:pt x="8197121" y="80317"/>
                </a:cubicBezTo>
                <a:lnTo>
                  <a:pt x="8197121" y="79238"/>
                </a:lnTo>
                <a:lnTo>
                  <a:pt x="8203595" y="69527"/>
                </a:lnTo>
                <a:lnTo>
                  <a:pt x="8201437" y="63053"/>
                </a:lnTo>
                <a:lnTo>
                  <a:pt x="8203595" y="57658"/>
                </a:lnTo>
                <a:lnTo>
                  <a:pt x="8202516" y="56579"/>
                </a:lnTo>
                <a:lnTo>
                  <a:pt x="8202516" y="55500"/>
                </a:lnTo>
                <a:cubicBezTo>
                  <a:pt x="8203056" y="33830"/>
                  <a:pt x="8204495" y="22995"/>
                  <a:pt x="8206832" y="22995"/>
                </a:cubicBezTo>
                <a:lnTo>
                  <a:pt x="8205754" y="12205"/>
                </a:lnTo>
                <a:cubicBezTo>
                  <a:pt x="8205754" y="7889"/>
                  <a:pt x="8210834" y="5731"/>
                  <a:pt x="8220994" y="5731"/>
                </a:cubicBezTo>
                <a:cubicBezTo>
                  <a:pt x="8229267" y="13284"/>
                  <a:pt x="8237539" y="17240"/>
                  <a:pt x="8245812" y="17600"/>
                </a:cubicBezTo>
                <a:lnTo>
                  <a:pt x="8246890" y="21916"/>
                </a:lnTo>
                <a:lnTo>
                  <a:pt x="8245812" y="22995"/>
                </a:lnTo>
                <a:lnTo>
                  <a:pt x="8251206" y="25153"/>
                </a:lnTo>
                <a:lnTo>
                  <a:pt x="8251206" y="26232"/>
                </a:lnTo>
                <a:cubicBezTo>
                  <a:pt x="8249768" y="27850"/>
                  <a:pt x="8247970" y="34010"/>
                  <a:pt x="8245812" y="44710"/>
                </a:cubicBezTo>
                <a:lnTo>
                  <a:pt x="8243654" y="44710"/>
                </a:lnTo>
                <a:lnTo>
                  <a:pt x="8243654" y="52263"/>
                </a:lnTo>
                <a:lnTo>
                  <a:pt x="8238258" y="70606"/>
                </a:lnTo>
                <a:lnTo>
                  <a:pt x="8238258" y="71685"/>
                </a:lnTo>
                <a:lnTo>
                  <a:pt x="8249048" y="70606"/>
                </a:lnTo>
                <a:lnTo>
                  <a:pt x="8257680" y="74922"/>
                </a:lnTo>
                <a:lnTo>
                  <a:pt x="8271708" y="70606"/>
                </a:lnTo>
                <a:lnTo>
                  <a:pt x="8272786" y="71685"/>
                </a:lnTo>
                <a:lnTo>
                  <a:pt x="8274945" y="71685"/>
                </a:lnTo>
                <a:lnTo>
                  <a:pt x="8274945" y="70606"/>
                </a:lnTo>
                <a:cubicBezTo>
                  <a:pt x="8272786" y="70606"/>
                  <a:pt x="8271708" y="69886"/>
                  <a:pt x="8271708" y="68448"/>
                </a:cubicBezTo>
                <a:lnTo>
                  <a:pt x="8271708" y="67369"/>
                </a:lnTo>
                <a:lnTo>
                  <a:pt x="8283577" y="49026"/>
                </a:lnTo>
                <a:lnTo>
                  <a:pt x="8284790" y="49026"/>
                </a:lnTo>
                <a:cubicBezTo>
                  <a:pt x="8286948" y="49026"/>
                  <a:pt x="8292344" y="52263"/>
                  <a:pt x="8300976" y="58737"/>
                </a:cubicBezTo>
                <a:lnTo>
                  <a:pt x="8304212" y="59816"/>
                </a:lnTo>
                <a:lnTo>
                  <a:pt x="8307450" y="58737"/>
                </a:lnTo>
                <a:cubicBezTo>
                  <a:pt x="8311766" y="64851"/>
                  <a:pt x="8313924" y="69167"/>
                  <a:pt x="8313924" y="71685"/>
                </a:cubicBezTo>
                <a:lnTo>
                  <a:pt x="8313924" y="73843"/>
                </a:lnTo>
                <a:lnTo>
                  <a:pt x="8307450" y="80317"/>
                </a:lnTo>
                <a:lnTo>
                  <a:pt x="8304212" y="77080"/>
                </a:lnTo>
                <a:lnTo>
                  <a:pt x="8304212" y="78159"/>
                </a:lnTo>
                <a:lnTo>
                  <a:pt x="8305292" y="81396"/>
                </a:lnTo>
                <a:lnTo>
                  <a:pt x="8298818" y="86791"/>
                </a:lnTo>
                <a:cubicBezTo>
                  <a:pt x="8291444" y="84093"/>
                  <a:pt x="8284206" y="79418"/>
                  <a:pt x="8277103" y="72764"/>
                </a:cubicBezTo>
                <a:lnTo>
                  <a:pt x="8277103" y="73843"/>
                </a:lnTo>
                <a:lnTo>
                  <a:pt x="8281419" y="81396"/>
                </a:lnTo>
                <a:lnTo>
                  <a:pt x="8282498" y="80317"/>
                </a:lnTo>
                <a:lnTo>
                  <a:pt x="8283577" y="80317"/>
                </a:lnTo>
                <a:cubicBezTo>
                  <a:pt x="8284746" y="80317"/>
                  <a:pt x="8285870" y="81756"/>
                  <a:pt x="8286948" y="84633"/>
                </a:cubicBezTo>
                <a:lnTo>
                  <a:pt x="8288028" y="83554"/>
                </a:lnTo>
                <a:lnTo>
                  <a:pt x="8289106" y="83554"/>
                </a:lnTo>
                <a:lnTo>
                  <a:pt x="8299896" y="91107"/>
                </a:lnTo>
                <a:cubicBezTo>
                  <a:pt x="8296120" y="122129"/>
                  <a:pt x="8292164" y="137640"/>
                  <a:pt x="8288028" y="137640"/>
                </a:cubicBezTo>
                <a:lnTo>
                  <a:pt x="8288028" y="138719"/>
                </a:lnTo>
                <a:lnTo>
                  <a:pt x="8289106" y="143035"/>
                </a:lnTo>
                <a:lnTo>
                  <a:pt x="8284790" y="149509"/>
                </a:lnTo>
                <a:lnTo>
                  <a:pt x="8285870" y="158141"/>
                </a:lnTo>
                <a:lnTo>
                  <a:pt x="8272786" y="193883"/>
                </a:lnTo>
                <a:cubicBezTo>
                  <a:pt x="8272786" y="195322"/>
                  <a:pt x="8274945" y="196760"/>
                  <a:pt x="8279261" y="198199"/>
                </a:cubicBezTo>
                <a:cubicBezTo>
                  <a:pt x="8279261" y="201076"/>
                  <a:pt x="8282902" y="202515"/>
                  <a:pt x="8290186" y="202515"/>
                </a:cubicBezTo>
                <a:cubicBezTo>
                  <a:pt x="8290725" y="204853"/>
                  <a:pt x="8296120" y="208090"/>
                  <a:pt x="8306370" y="212226"/>
                </a:cubicBezTo>
                <a:cubicBezTo>
                  <a:pt x="8313384" y="217261"/>
                  <a:pt x="8316981" y="220498"/>
                  <a:pt x="8317161" y="221937"/>
                </a:cubicBezTo>
                <a:lnTo>
                  <a:pt x="8317161" y="223016"/>
                </a:lnTo>
                <a:lnTo>
                  <a:pt x="8294502" y="266311"/>
                </a:lnTo>
                <a:lnTo>
                  <a:pt x="8293422" y="266311"/>
                </a:lnTo>
                <a:cubicBezTo>
                  <a:pt x="8290905" y="266311"/>
                  <a:pt x="8282228" y="260557"/>
                  <a:pt x="8267392" y="249047"/>
                </a:cubicBezTo>
                <a:cubicBezTo>
                  <a:pt x="8252286" y="246170"/>
                  <a:pt x="8244732" y="241809"/>
                  <a:pt x="8244732" y="235964"/>
                </a:cubicBezTo>
                <a:lnTo>
                  <a:pt x="8240416" y="233806"/>
                </a:lnTo>
                <a:cubicBezTo>
                  <a:pt x="8228547" y="238932"/>
                  <a:pt x="8219870" y="244731"/>
                  <a:pt x="8214386" y="251205"/>
                </a:cubicBezTo>
                <a:cubicBezTo>
                  <a:pt x="8201258" y="257140"/>
                  <a:pt x="8191547" y="263254"/>
                  <a:pt x="8185252" y="269548"/>
                </a:cubicBezTo>
                <a:lnTo>
                  <a:pt x="8180936" y="270627"/>
                </a:lnTo>
                <a:lnTo>
                  <a:pt x="8165830" y="267390"/>
                </a:lnTo>
                <a:lnTo>
                  <a:pt x="8159356" y="269548"/>
                </a:lnTo>
                <a:lnTo>
                  <a:pt x="8158277" y="268469"/>
                </a:lnTo>
                <a:lnTo>
                  <a:pt x="8158277" y="267390"/>
                </a:lnTo>
                <a:cubicBezTo>
                  <a:pt x="8164032" y="267031"/>
                  <a:pt x="8166909" y="264873"/>
                  <a:pt x="8166909" y="260916"/>
                </a:cubicBezTo>
                <a:cubicBezTo>
                  <a:pt x="8172484" y="255162"/>
                  <a:pt x="8181836" y="248688"/>
                  <a:pt x="8194963" y="241494"/>
                </a:cubicBezTo>
                <a:cubicBezTo>
                  <a:pt x="8205034" y="228996"/>
                  <a:pt x="8212992" y="222477"/>
                  <a:pt x="8218836" y="221937"/>
                </a:cubicBezTo>
                <a:cubicBezTo>
                  <a:pt x="8219556" y="214024"/>
                  <a:pt x="8221354" y="210068"/>
                  <a:pt x="8224231" y="210068"/>
                </a:cubicBezTo>
                <a:lnTo>
                  <a:pt x="8222073" y="206831"/>
                </a:lnTo>
                <a:cubicBezTo>
                  <a:pt x="8223512" y="206831"/>
                  <a:pt x="8224231" y="205752"/>
                  <a:pt x="8224231" y="203594"/>
                </a:cubicBezTo>
                <a:cubicBezTo>
                  <a:pt x="8224231" y="198559"/>
                  <a:pt x="8223512" y="196041"/>
                  <a:pt x="8222073" y="196041"/>
                </a:cubicBezTo>
                <a:lnTo>
                  <a:pt x="8223152" y="188488"/>
                </a:lnTo>
                <a:lnTo>
                  <a:pt x="8223152" y="177698"/>
                </a:lnTo>
                <a:lnTo>
                  <a:pt x="8228547" y="171089"/>
                </a:lnTo>
                <a:lnTo>
                  <a:pt x="8228547" y="167852"/>
                </a:lnTo>
                <a:cubicBezTo>
                  <a:pt x="8228547" y="166413"/>
                  <a:pt x="8227468" y="165694"/>
                  <a:pt x="8225310" y="165694"/>
                </a:cubicBezTo>
                <a:cubicBezTo>
                  <a:pt x="8222253" y="165694"/>
                  <a:pt x="8220095" y="157781"/>
                  <a:pt x="8218836" y="141956"/>
                </a:cubicBezTo>
                <a:cubicBezTo>
                  <a:pt x="8216229" y="141956"/>
                  <a:pt x="8214386" y="135122"/>
                  <a:pt x="8213306" y="121454"/>
                </a:cubicBezTo>
                <a:lnTo>
                  <a:pt x="8190647" y="146272"/>
                </a:lnTo>
                <a:lnTo>
                  <a:pt x="8185252" y="147351"/>
                </a:lnTo>
                <a:lnTo>
                  <a:pt x="8184173" y="146272"/>
                </a:lnTo>
                <a:lnTo>
                  <a:pt x="8184173" y="144114"/>
                </a:lnTo>
                <a:lnTo>
                  <a:pt x="8187410" y="137640"/>
                </a:lnTo>
                <a:lnTo>
                  <a:pt x="8186331" y="136560"/>
                </a:lnTo>
                <a:lnTo>
                  <a:pt x="8185252" y="136560"/>
                </a:lnTo>
                <a:cubicBezTo>
                  <a:pt x="8182375" y="136921"/>
                  <a:pt x="8178419" y="140517"/>
                  <a:pt x="8173383" y="147351"/>
                </a:cubicBezTo>
                <a:cubicBezTo>
                  <a:pt x="8170866" y="147710"/>
                  <a:pt x="8167988" y="149868"/>
                  <a:pt x="8164751" y="153825"/>
                </a:cubicBezTo>
                <a:lnTo>
                  <a:pt x="8160435" y="153825"/>
                </a:lnTo>
                <a:cubicBezTo>
                  <a:pt x="8164751" y="157781"/>
                  <a:pt x="8166909" y="162097"/>
                  <a:pt x="8166909" y="166773"/>
                </a:cubicBezTo>
                <a:lnTo>
                  <a:pt x="8165830" y="167852"/>
                </a:lnTo>
                <a:cubicBezTo>
                  <a:pt x="8165830" y="169290"/>
                  <a:pt x="8164032" y="170010"/>
                  <a:pt x="8160435" y="170010"/>
                </a:cubicBezTo>
                <a:lnTo>
                  <a:pt x="8159356" y="171089"/>
                </a:lnTo>
                <a:lnTo>
                  <a:pt x="8159356" y="173382"/>
                </a:lnTo>
                <a:cubicBezTo>
                  <a:pt x="8159896" y="177698"/>
                  <a:pt x="8160975" y="179856"/>
                  <a:pt x="8162593" y="179856"/>
                </a:cubicBezTo>
                <a:lnTo>
                  <a:pt x="8164751" y="179856"/>
                </a:lnTo>
                <a:cubicBezTo>
                  <a:pt x="8167269" y="171853"/>
                  <a:pt x="8171225" y="167852"/>
                  <a:pt x="8176620" y="167852"/>
                </a:cubicBezTo>
                <a:lnTo>
                  <a:pt x="8185252" y="172168"/>
                </a:lnTo>
                <a:lnTo>
                  <a:pt x="8194963" y="171089"/>
                </a:lnTo>
                <a:lnTo>
                  <a:pt x="8196042" y="172168"/>
                </a:lnTo>
                <a:lnTo>
                  <a:pt x="8196042" y="173382"/>
                </a:lnTo>
                <a:cubicBezTo>
                  <a:pt x="8196042" y="175899"/>
                  <a:pt x="8190647" y="178417"/>
                  <a:pt x="8179857" y="180935"/>
                </a:cubicBezTo>
                <a:cubicBezTo>
                  <a:pt x="8178059" y="184172"/>
                  <a:pt x="8171945" y="188128"/>
                  <a:pt x="8161514" y="192804"/>
                </a:cubicBezTo>
                <a:cubicBezTo>
                  <a:pt x="8160076" y="199458"/>
                  <a:pt x="8159356" y="208809"/>
                  <a:pt x="8159356" y="220858"/>
                </a:cubicBezTo>
                <a:lnTo>
                  <a:pt x="8160435" y="225174"/>
                </a:lnTo>
                <a:lnTo>
                  <a:pt x="8159356" y="228411"/>
                </a:lnTo>
                <a:lnTo>
                  <a:pt x="8160435" y="233806"/>
                </a:lnTo>
                <a:lnTo>
                  <a:pt x="8157198" y="240415"/>
                </a:lnTo>
                <a:lnTo>
                  <a:pt x="8158277" y="249047"/>
                </a:lnTo>
                <a:cubicBezTo>
                  <a:pt x="8158277" y="254802"/>
                  <a:pt x="8156119" y="257679"/>
                  <a:pt x="8151803" y="257679"/>
                </a:cubicBezTo>
                <a:cubicBezTo>
                  <a:pt x="8145959" y="257679"/>
                  <a:pt x="8143036" y="259837"/>
                  <a:pt x="8143036" y="264153"/>
                </a:cubicBezTo>
                <a:cubicBezTo>
                  <a:pt x="8139260" y="267750"/>
                  <a:pt x="8136023" y="269548"/>
                  <a:pt x="8133325" y="269548"/>
                </a:cubicBezTo>
                <a:lnTo>
                  <a:pt x="8129009" y="269548"/>
                </a:lnTo>
                <a:lnTo>
                  <a:pt x="8124693" y="266311"/>
                </a:lnTo>
                <a:lnTo>
                  <a:pt x="8118219" y="271706"/>
                </a:lnTo>
                <a:lnTo>
                  <a:pt x="8112824" y="271706"/>
                </a:lnTo>
                <a:cubicBezTo>
                  <a:pt x="8106170" y="271706"/>
                  <a:pt x="8101495" y="270268"/>
                  <a:pt x="8098797" y="267390"/>
                </a:cubicBezTo>
                <a:lnTo>
                  <a:pt x="8099876" y="256600"/>
                </a:lnTo>
                <a:cubicBezTo>
                  <a:pt x="8096459" y="244281"/>
                  <a:pt x="8091784" y="238122"/>
                  <a:pt x="8085849" y="238122"/>
                </a:cubicBezTo>
                <a:cubicBezTo>
                  <a:pt x="8080724" y="234526"/>
                  <a:pt x="8078161" y="231289"/>
                  <a:pt x="8078161" y="228411"/>
                </a:cubicBezTo>
                <a:lnTo>
                  <a:pt x="8082477" y="225174"/>
                </a:lnTo>
                <a:lnTo>
                  <a:pt x="8085849" y="225174"/>
                </a:lnTo>
                <a:lnTo>
                  <a:pt x="8096639" y="229490"/>
                </a:lnTo>
                <a:cubicBezTo>
                  <a:pt x="8108868" y="229490"/>
                  <a:pt x="8114982" y="226613"/>
                  <a:pt x="8114982" y="220858"/>
                </a:cubicBezTo>
                <a:lnTo>
                  <a:pt x="8114982" y="210068"/>
                </a:lnTo>
                <a:lnTo>
                  <a:pt x="8113903" y="208989"/>
                </a:lnTo>
                <a:lnTo>
                  <a:pt x="8113903" y="207910"/>
                </a:lnTo>
                <a:lnTo>
                  <a:pt x="8106350" y="208989"/>
                </a:lnTo>
                <a:lnTo>
                  <a:pt x="8099876" y="207910"/>
                </a:lnTo>
                <a:cubicBezTo>
                  <a:pt x="8089536" y="210787"/>
                  <a:pt x="8081578" y="215823"/>
                  <a:pt x="8076003" y="223016"/>
                </a:cubicBezTo>
                <a:lnTo>
                  <a:pt x="8073845" y="223016"/>
                </a:lnTo>
                <a:cubicBezTo>
                  <a:pt x="8064494" y="212765"/>
                  <a:pt x="8059818" y="204493"/>
                  <a:pt x="8059818" y="198199"/>
                </a:cubicBezTo>
                <a:lnTo>
                  <a:pt x="8059818" y="187409"/>
                </a:lnTo>
                <a:cubicBezTo>
                  <a:pt x="8059818" y="183812"/>
                  <a:pt x="8057301" y="180935"/>
                  <a:pt x="8052265" y="178777"/>
                </a:cubicBezTo>
                <a:lnTo>
                  <a:pt x="8052265" y="177698"/>
                </a:lnTo>
                <a:cubicBezTo>
                  <a:pt x="8065213" y="165559"/>
                  <a:pt x="8071687" y="157242"/>
                  <a:pt x="8071687" y="152746"/>
                </a:cubicBezTo>
                <a:cubicBezTo>
                  <a:pt x="8076723" y="149329"/>
                  <a:pt x="8079240" y="145372"/>
                  <a:pt x="8079240" y="140877"/>
                </a:cubicBezTo>
                <a:lnTo>
                  <a:pt x="8080319" y="132245"/>
                </a:lnTo>
                <a:lnTo>
                  <a:pt x="8077082" y="131165"/>
                </a:lnTo>
                <a:lnTo>
                  <a:pt x="8068450" y="134403"/>
                </a:lnTo>
                <a:lnTo>
                  <a:pt x="8065213" y="134403"/>
                </a:lnTo>
                <a:cubicBezTo>
                  <a:pt x="8063595" y="134403"/>
                  <a:pt x="8062156" y="131885"/>
                  <a:pt x="8060897" y="126850"/>
                </a:cubicBezTo>
                <a:cubicBezTo>
                  <a:pt x="8061976" y="123972"/>
                  <a:pt x="8063055" y="122534"/>
                  <a:pt x="8064134" y="122534"/>
                </a:cubicBezTo>
                <a:cubicBezTo>
                  <a:pt x="8065573" y="122534"/>
                  <a:pt x="8066292" y="124332"/>
                  <a:pt x="8066292" y="127929"/>
                </a:cubicBezTo>
                <a:lnTo>
                  <a:pt x="8067371" y="129007"/>
                </a:lnTo>
                <a:lnTo>
                  <a:pt x="8068450" y="129007"/>
                </a:lnTo>
                <a:lnTo>
                  <a:pt x="8074924" y="126850"/>
                </a:lnTo>
                <a:lnTo>
                  <a:pt x="8081398" y="127929"/>
                </a:lnTo>
                <a:lnTo>
                  <a:pt x="8084635" y="126850"/>
                </a:lnTo>
                <a:lnTo>
                  <a:pt x="8084635" y="119296"/>
                </a:lnTo>
                <a:cubicBezTo>
                  <a:pt x="8089041" y="113542"/>
                  <a:pt x="8091244" y="108461"/>
                  <a:pt x="8091244" y="104055"/>
                </a:cubicBezTo>
                <a:lnTo>
                  <a:pt x="8080319" y="107427"/>
                </a:lnTo>
                <a:lnTo>
                  <a:pt x="8067371" y="101897"/>
                </a:lnTo>
                <a:lnTo>
                  <a:pt x="8060897" y="102976"/>
                </a:lnTo>
                <a:lnTo>
                  <a:pt x="8058739" y="102976"/>
                </a:lnTo>
                <a:cubicBezTo>
                  <a:pt x="8055862" y="102077"/>
                  <a:pt x="8054423" y="98840"/>
                  <a:pt x="8054423" y="93265"/>
                </a:cubicBezTo>
                <a:lnTo>
                  <a:pt x="8055502" y="92186"/>
                </a:lnTo>
                <a:lnTo>
                  <a:pt x="8059818" y="92186"/>
                </a:lnTo>
                <a:lnTo>
                  <a:pt x="8068450" y="94344"/>
                </a:lnTo>
                <a:lnTo>
                  <a:pt x="8078161" y="92186"/>
                </a:lnTo>
                <a:lnTo>
                  <a:pt x="8091244" y="93265"/>
                </a:lnTo>
                <a:lnTo>
                  <a:pt x="8092323" y="92186"/>
                </a:lnTo>
                <a:lnTo>
                  <a:pt x="8092323" y="76001"/>
                </a:lnTo>
                <a:lnTo>
                  <a:pt x="8094481" y="69527"/>
                </a:lnTo>
                <a:lnTo>
                  <a:pt x="8093402" y="57658"/>
                </a:lnTo>
                <a:lnTo>
                  <a:pt x="8093402" y="54421"/>
                </a:lnTo>
                <a:lnTo>
                  <a:pt x="8091244" y="52263"/>
                </a:lnTo>
                <a:lnTo>
                  <a:pt x="8089086" y="52263"/>
                </a:lnTo>
                <a:lnTo>
                  <a:pt x="8072766" y="53342"/>
                </a:lnTo>
                <a:lnTo>
                  <a:pt x="8063055" y="51184"/>
                </a:lnTo>
                <a:lnTo>
                  <a:pt x="8057660" y="52263"/>
                </a:lnTo>
                <a:lnTo>
                  <a:pt x="8056581" y="51184"/>
                </a:lnTo>
                <a:lnTo>
                  <a:pt x="8056581" y="50105"/>
                </a:lnTo>
                <a:cubicBezTo>
                  <a:pt x="8058020" y="42821"/>
                  <a:pt x="8060897" y="39180"/>
                  <a:pt x="8065213" y="39180"/>
                </a:cubicBezTo>
                <a:lnTo>
                  <a:pt x="8071687" y="41473"/>
                </a:lnTo>
                <a:lnTo>
                  <a:pt x="8079240" y="40394"/>
                </a:lnTo>
                <a:cubicBezTo>
                  <a:pt x="8079240" y="41832"/>
                  <a:pt x="8082882" y="42552"/>
                  <a:pt x="8090165" y="42552"/>
                </a:cubicBezTo>
                <a:lnTo>
                  <a:pt x="8094481" y="47947"/>
                </a:lnTo>
                <a:lnTo>
                  <a:pt x="8094481" y="46868"/>
                </a:lnTo>
                <a:lnTo>
                  <a:pt x="8093402" y="29469"/>
                </a:lnTo>
                <a:lnTo>
                  <a:pt x="8095560" y="27311"/>
                </a:lnTo>
                <a:lnTo>
                  <a:pt x="8096639" y="28390"/>
                </a:lnTo>
                <a:lnTo>
                  <a:pt x="8098797" y="28390"/>
                </a:lnTo>
                <a:lnTo>
                  <a:pt x="8098797" y="27311"/>
                </a:lnTo>
                <a:cubicBezTo>
                  <a:pt x="8094481" y="26592"/>
                  <a:pt x="8092323" y="25512"/>
                  <a:pt x="8092323" y="24074"/>
                </a:cubicBezTo>
                <a:lnTo>
                  <a:pt x="8092323" y="21916"/>
                </a:lnTo>
                <a:lnTo>
                  <a:pt x="8093402" y="14363"/>
                </a:lnTo>
                <a:cubicBezTo>
                  <a:pt x="8090525" y="12924"/>
                  <a:pt x="8089086" y="10766"/>
                  <a:pt x="8089086" y="7889"/>
                </a:cubicBezTo>
                <a:close/>
                <a:moveTo>
                  <a:pt x="7156399" y="4786"/>
                </a:moveTo>
                <a:lnTo>
                  <a:pt x="7175012" y="5865"/>
                </a:lnTo>
                <a:lnTo>
                  <a:pt x="7176091" y="4786"/>
                </a:lnTo>
                <a:lnTo>
                  <a:pt x="7177170" y="4786"/>
                </a:lnTo>
                <a:lnTo>
                  <a:pt x="7193624" y="10316"/>
                </a:lnTo>
                <a:lnTo>
                  <a:pt x="7204550" y="5865"/>
                </a:lnTo>
                <a:lnTo>
                  <a:pt x="7206842" y="5865"/>
                </a:lnTo>
                <a:cubicBezTo>
                  <a:pt x="7214126" y="6405"/>
                  <a:pt x="7217767" y="8608"/>
                  <a:pt x="7217767" y="12474"/>
                </a:cubicBezTo>
                <a:cubicBezTo>
                  <a:pt x="7211923" y="20297"/>
                  <a:pt x="7208641" y="26861"/>
                  <a:pt x="7207921" y="32166"/>
                </a:cubicBezTo>
                <a:lnTo>
                  <a:pt x="7207921" y="37696"/>
                </a:lnTo>
                <a:cubicBezTo>
                  <a:pt x="7207921" y="39134"/>
                  <a:pt x="7211923" y="40933"/>
                  <a:pt x="7219925" y="43091"/>
                </a:cubicBezTo>
                <a:lnTo>
                  <a:pt x="7219925" y="44170"/>
                </a:lnTo>
                <a:lnTo>
                  <a:pt x="7221004" y="43091"/>
                </a:lnTo>
                <a:lnTo>
                  <a:pt x="7225455" y="43091"/>
                </a:lnTo>
                <a:lnTo>
                  <a:pt x="7227613" y="45249"/>
                </a:lnTo>
                <a:lnTo>
                  <a:pt x="7227613" y="48621"/>
                </a:lnTo>
                <a:cubicBezTo>
                  <a:pt x="7227613" y="50779"/>
                  <a:pt x="7219566" y="52937"/>
                  <a:pt x="7203470" y="55095"/>
                </a:cubicBezTo>
                <a:cubicBezTo>
                  <a:pt x="7202751" y="52937"/>
                  <a:pt x="7200593" y="51858"/>
                  <a:pt x="7196996" y="51858"/>
                </a:cubicBezTo>
                <a:lnTo>
                  <a:pt x="7188230" y="51858"/>
                </a:lnTo>
                <a:lnTo>
                  <a:pt x="7179463" y="58467"/>
                </a:lnTo>
                <a:lnTo>
                  <a:pt x="7178249" y="58467"/>
                </a:lnTo>
                <a:lnTo>
                  <a:pt x="7175012" y="56309"/>
                </a:lnTo>
                <a:lnTo>
                  <a:pt x="7173933" y="57388"/>
                </a:lnTo>
                <a:lnTo>
                  <a:pt x="7170696" y="67233"/>
                </a:lnTo>
                <a:cubicBezTo>
                  <a:pt x="7164851" y="71999"/>
                  <a:pt x="7161929" y="75281"/>
                  <a:pt x="7161929" y="77079"/>
                </a:cubicBezTo>
                <a:lnTo>
                  <a:pt x="7163008" y="78158"/>
                </a:lnTo>
                <a:lnTo>
                  <a:pt x="7176091" y="77079"/>
                </a:lnTo>
                <a:lnTo>
                  <a:pt x="7179463" y="77079"/>
                </a:lnTo>
                <a:lnTo>
                  <a:pt x="7180542" y="78158"/>
                </a:lnTo>
                <a:lnTo>
                  <a:pt x="7181621" y="78158"/>
                </a:lnTo>
                <a:lnTo>
                  <a:pt x="7183779" y="76000"/>
                </a:lnTo>
                <a:lnTo>
                  <a:pt x="7191467" y="76000"/>
                </a:lnTo>
                <a:cubicBezTo>
                  <a:pt x="7192905" y="76000"/>
                  <a:pt x="7193624" y="77079"/>
                  <a:pt x="7193624" y="79237"/>
                </a:cubicBezTo>
                <a:lnTo>
                  <a:pt x="7194704" y="80316"/>
                </a:lnTo>
                <a:lnTo>
                  <a:pt x="7195782" y="80316"/>
                </a:lnTo>
                <a:lnTo>
                  <a:pt x="7231929" y="76000"/>
                </a:lnTo>
                <a:lnTo>
                  <a:pt x="7235301" y="76000"/>
                </a:lnTo>
                <a:lnTo>
                  <a:pt x="7235301" y="72629"/>
                </a:lnTo>
                <a:cubicBezTo>
                  <a:pt x="7235301" y="71370"/>
                  <a:pt x="7228332" y="68088"/>
                  <a:pt x="7214395" y="62783"/>
                </a:cubicBezTo>
                <a:lnTo>
                  <a:pt x="7213316" y="61704"/>
                </a:lnTo>
                <a:lnTo>
                  <a:pt x="7213316" y="58467"/>
                </a:lnTo>
                <a:lnTo>
                  <a:pt x="7222083" y="60625"/>
                </a:lnTo>
                <a:cubicBezTo>
                  <a:pt x="7229187" y="55499"/>
                  <a:pt x="7234312" y="52937"/>
                  <a:pt x="7237459" y="52937"/>
                </a:cubicBezTo>
                <a:lnTo>
                  <a:pt x="7234222" y="48621"/>
                </a:lnTo>
                <a:lnTo>
                  <a:pt x="7234222" y="47542"/>
                </a:lnTo>
                <a:lnTo>
                  <a:pt x="7236380" y="45249"/>
                </a:lnTo>
                <a:lnTo>
                  <a:pt x="7238538" y="45249"/>
                </a:lnTo>
                <a:lnTo>
                  <a:pt x="7246226" y="50779"/>
                </a:lnTo>
                <a:lnTo>
                  <a:pt x="7246226" y="51858"/>
                </a:lnTo>
                <a:lnTo>
                  <a:pt x="7239617" y="51858"/>
                </a:lnTo>
                <a:cubicBezTo>
                  <a:pt x="7239617" y="52757"/>
                  <a:pt x="7251306" y="56398"/>
                  <a:pt x="7274685" y="62783"/>
                </a:cubicBezTo>
                <a:lnTo>
                  <a:pt x="7284530" y="68312"/>
                </a:lnTo>
                <a:lnTo>
                  <a:pt x="7284530" y="69391"/>
                </a:lnTo>
                <a:lnTo>
                  <a:pt x="7281294" y="76000"/>
                </a:lnTo>
                <a:cubicBezTo>
                  <a:pt x="7285070" y="71594"/>
                  <a:pt x="7287992" y="69391"/>
                  <a:pt x="7290060" y="69391"/>
                </a:cubicBezTo>
                <a:cubicBezTo>
                  <a:pt x="7295456" y="71190"/>
                  <a:pt x="7300536" y="78113"/>
                  <a:pt x="7305302" y="90162"/>
                </a:cubicBezTo>
                <a:lnTo>
                  <a:pt x="7304222" y="97851"/>
                </a:lnTo>
                <a:lnTo>
                  <a:pt x="7305302" y="109854"/>
                </a:lnTo>
                <a:cubicBezTo>
                  <a:pt x="7305302" y="117228"/>
                  <a:pt x="7302379" y="120914"/>
                  <a:pt x="7296534" y="120914"/>
                </a:cubicBezTo>
                <a:cubicBezTo>
                  <a:pt x="7288892" y="123792"/>
                  <a:pt x="7282688" y="125230"/>
                  <a:pt x="7277922" y="125230"/>
                </a:cubicBezTo>
                <a:cubicBezTo>
                  <a:pt x="7270818" y="121903"/>
                  <a:pt x="7264974" y="116778"/>
                  <a:pt x="7260388" y="109854"/>
                </a:cubicBezTo>
                <a:cubicBezTo>
                  <a:pt x="7254543" y="109854"/>
                  <a:pt x="7251621" y="105134"/>
                  <a:pt x="7251621" y="95693"/>
                </a:cubicBezTo>
                <a:cubicBezTo>
                  <a:pt x="7250542" y="95693"/>
                  <a:pt x="7249463" y="94209"/>
                  <a:pt x="7248384" y="91241"/>
                </a:cubicBezTo>
                <a:lnTo>
                  <a:pt x="7247305" y="90162"/>
                </a:lnTo>
                <a:lnTo>
                  <a:pt x="7242854" y="90162"/>
                </a:lnTo>
                <a:lnTo>
                  <a:pt x="7238538" y="97851"/>
                </a:lnTo>
                <a:lnTo>
                  <a:pt x="7235301" y="97851"/>
                </a:lnTo>
                <a:lnTo>
                  <a:pt x="7230850" y="96772"/>
                </a:lnTo>
                <a:lnTo>
                  <a:pt x="7224241" y="98930"/>
                </a:lnTo>
                <a:lnTo>
                  <a:pt x="7222083" y="98930"/>
                </a:lnTo>
                <a:lnTo>
                  <a:pt x="7221004" y="97851"/>
                </a:lnTo>
                <a:lnTo>
                  <a:pt x="7204550" y="102302"/>
                </a:lnTo>
                <a:lnTo>
                  <a:pt x="7199154" y="107697"/>
                </a:lnTo>
                <a:lnTo>
                  <a:pt x="7194704" y="107697"/>
                </a:lnTo>
                <a:cubicBezTo>
                  <a:pt x="7188320" y="107697"/>
                  <a:pt x="7181756" y="109900"/>
                  <a:pt x="7175012" y="114305"/>
                </a:cubicBezTo>
                <a:lnTo>
                  <a:pt x="7168403" y="116463"/>
                </a:lnTo>
                <a:lnTo>
                  <a:pt x="7156399" y="114305"/>
                </a:lnTo>
                <a:cubicBezTo>
                  <a:pt x="7148397" y="116823"/>
                  <a:pt x="7144395" y="118622"/>
                  <a:pt x="7144395" y="119700"/>
                </a:cubicBezTo>
                <a:lnTo>
                  <a:pt x="7144395" y="124151"/>
                </a:lnTo>
                <a:lnTo>
                  <a:pt x="7145474" y="124151"/>
                </a:lnTo>
                <a:lnTo>
                  <a:pt x="7154241" y="120914"/>
                </a:lnTo>
                <a:lnTo>
                  <a:pt x="7155320" y="120914"/>
                </a:lnTo>
                <a:lnTo>
                  <a:pt x="7164087" y="123072"/>
                </a:lnTo>
                <a:lnTo>
                  <a:pt x="7165166" y="123072"/>
                </a:lnTo>
                <a:lnTo>
                  <a:pt x="7173933" y="120914"/>
                </a:lnTo>
                <a:lnTo>
                  <a:pt x="7176091" y="120914"/>
                </a:lnTo>
                <a:lnTo>
                  <a:pt x="7193624" y="126309"/>
                </a:lnTo>
                <a:lnTo>
                  <a:pt x="7200234" y="124151"/>
                </a:lnTo>
                <a:cubicBezTo>
                  <a:pt x="7211923" y="126309"/>
                  <a:pt x="7217767" y="128108"/>
                  <a:pt x="7217767" y="129547"/>
                </a:cubicBezTo>
                <a:lnTo>
                  <a:pt x="7216688" y="130760"/>
                </a:lnTo>
                <a:lnTo>
                  <a:pt x="7216688" y="131840"/>
                </a:lnTo>
                <a:lnTo>
                  <a:pt x="7209000" y="130760"/>
                </a:lnTo>
                <a:lnTo>
                  <a:pt x="7192546" y="131840"/>
                </a:lnTo>
                <a:lnTo>
                  <a:pt x="7191467" y="130760"/>
                </a:lnTo>
                <a:lnTo>
                  <a:pt x="7190388" y="130760"/>
                </a:lnTo>
                <a:lnTo>
                  <a:pt x="7182700" y="133997"/>
                </a:lnTo>
                <a:cubicBezTo>
                  <a:pt x="7174877" y="131030"/>
                  <a:pt x="7164671" y="129547"/>
                  <a:pt x="7152083" y="129547"/>
                </a:cubicBezTo>
                <a:lnTo>
                  <a:pt x="7145474" y="130760"/>
                </a:lnTo>
                <a:lnTo>
                  <a:pt x="7147632" y="140606"/>
                </a:lnTo>
                <a:lnTo>
                  <a:pt x="7146553" y="141685"/>
                </a:lnTo>
                <a:lnTo>
                  <a:pt x="7147632" y="147080"/>
                </a:lnTo>
                <a:lnTo>
                  <a:pt x="7147632" y="153689"/>
                </a:lnTo>
                <a:lnTo>
                  <a:pt x="7161929" y="153689"/>
                </a:lnTo>
                <a:lnTo>
                  <a:pt x="7193624" y="158140"/>
                </a:lnTo>
                <a:cubicBezTo>
                  <a:pt x="7193624" y="156792"/>
                  <a:pt x="7202392" y="155667"/>
                  <a:pt x="7219925" y="154769"/>
                </a:cubicBezTo>
                <a:cubicBezTo>
                  <a:pt x="7221544" y="140202"/>
                  <a:pt x="7224826" y="132918"/>
                  <a:pt x="7229771" y="132918"/>
                </a:cubicBezTo>
                <a:lnTo>
                  <a:pt x="7229771" y="128467"/>
                </a:lnTo>
                <a:lnTo>
                  <a:pt x="7227613" y="125230"/>
                </a:lnTo>
                <a:lnTo>
                  <a:pt x="7231929" y="124151"/>
                </a:lnTo>
                <a:lnTo>
                  <a:pt x="7231929" y="123072"/>
                </a:lnTo>
                <a:lnTo>
                  <a:pt x="7226534" y="123072"/>
                </a:lnTo>
                <a:lnTo>
                  <a:pt x="7223162" y="124151"/>
                </a:lnTo>
                <a:lnTo>
                  <a:pt x="7223162" y="121993"/>
                </a:lnTo>
                <a:cubicBezTo>
                  <a:pt x="7231974" y="111023"/>
                  <a:pt x="7239302" y="105538"/>
                  <a:pt x="7245147" y="105538"/>
                </a:cubicBezTo>
                <a:lnTo>
                  <a:pt x="7246226" y="105538"/>
                </a:lnTo>
                <a:cubicBezTo>
                  <a:pt x="7251891" y="108416"/>
                  <a:pt x="7263580" y="117542"/>
                  <a:pt x="7281294" y="132918"/>
                </a:cubicBezTo>
                <a:lnTo>
                  <a:pt x="7281294" y="133997"/>
                </a:lnTo>
                <a:cubicBezTo>
                  <a:pt x="7275449" y="145866"/>
                  <a:pt x="7272527" y="160838"/>
                  <a:pt x="7272527" y="178911"/>
                </a:cubicBezTo>
                <a:lnTo>
                  <a:pt x="7275764" y="190915"/>
                </a:lnTo>
                <a:lnTo>
                  <a:pt x="7271448" y="200761"/>
                </a:lnTo>
                <a:cubicBezTo>
                  <a:pt x="7271448" y="211191"/>
                  <a:pt x="7272886" y="218115"/>
                  <a:pt x="7275764" y="221532"/>
                </a:cubicBezTo>
                <a:lnTo>
                  <a:pt x="7275764" y="223825"/>
                </a:lnTo>
                <a:cubicBezTo>
                  <a:pt x="7272886" y="230389"/>
                  <a:pt x="7271043" y="239875"/>
                  <a:pt x="7270234" y="252284"/>
                </a:cubicBezTo>
                <a:cubicBezTo>
                  <a:pt x="7261512" y="261006"/>
                  <a:pt x="7254948" y="266086"/>
                  <a:pt x="7250542" y="267525"/>
                </a:cubicBezTo>
                <a:lnTo>
                  <a:pt x="7240696" y="266446"/>
                </a:lnTo>
                <a:cubicBezTo>
                  <a:pt x="7240696" y="268334"/>
                  <a:pt x="7236335" y="270537"/>
                  <a:pt x="7227613" y="273054"/>
                </a:cubicBezTo>
                <a:cubicBezTo>
                  <a:pt x="7221589" y="273054"/>
                  <a:pt x="7216104" y="267929"/>
                  <a:pt x="7211158" y="257679"/>
                </a:cubicBezTo>
                <a:lnTo>
                  <a:pt x="7211158" y="256600"/>
                </a:lnTo>
                <a:lnTo>
                  <a:pt x="7212237" y="255521"/>
                </a:lnTo>
                <a:lnTo>
                  <a:pt x="7212237" y="254442"/>
                </a:lnTo>
                <a:cubicBezTo>
                  <a:pt x="7209360" y="254442"/>
                  <a:pt x="7207921" y="252239"/>
                  <a:pt x="7207921" y="247833"/>
                </a:cubicBezTo>
                <a:cubicBezTo>
                  <a:pt x="7200368" y="241448"/>
                  <a:pt x="7191242" y="235604"/>
                  <a:pt x="7180542" y="230299"/>
                </a:cubicBezTo>
                <a:lnTo>
                  <a:pt x="7180542" y="228141"/>
                </a:lnTo>
                <a:cubicBezTo>
                  <a:pt x="7180542" y="227242"/>
                  <a:pt x="7184183" y="225803"/>
                  <a:pt x="7191467" y="223825"/>
                </a:cubicBezTo>
                <a:lnTo>
                  <a:pt x="7196996" y="225983"/>
                </a:lnTo>
                <a:lnTo>
                  <a:pt x="7203470" y="223825"/>
                </a:lnTo>
                <a:lnTo>
                  <a:pt x="7204550" y="224904"/>
                </a:lnTo>
                <a:cubicBezTo>
                  <a:pt x="7204550" y="221937"/>
                  <a:pt x="7209315" y="219733"/>
                  <a:pt x="7218846" y="218295"/>
                </a:cubicBezTo>
                <a:lnTo>
                  <a:pt x="7222083" y="199682"/>
                </a:lnTo>
                <a:lnTo>
                  <a:pt x="7218846" y="198603"/>
                </a:lnTo>
                <a:lnTo>
                  <a:pt x="7210079" y="201840"/>
                </a:lnTo>
                <a:cubicBezTo>
                  <a:pt x="7205674" y="201840"/>
                  <a:pt x="7202751" y="199682"/>
                  <a:pt x="7201312" y="195366"/>
                </a:cubicBezTo>
                <a:lnTo>
                  <a:pt x="7177170" y="198603"/>
                </a:lnTo>
                <a:lnTo>
                  <a:pt x="7176091" y="198603"/>
                </a:lnTo>
                <a:lnTo>
                  <a:pt x="7166245" y="196445"/>
                </a:lnTo>
                <a:lnTo>
                  <a:pt x="7152083" y="197524"/>
                </a:lnTo>
                <a:lnTo>
                  <a:pt x="7148711" y="196445"/>
                </a:lnTo>
                <a:lnTo>
                  <a:pt x="7146553" y="199682"/>
                </a:lnTo>
                <a:cubicBezTo>
                  <a:pt x="7147992" y="202200"/>
                  <a:pt x="7149071" y="207325"/>
                  <a:pt x="7149790" y="215058"/>
                </a:cubicBezTo>
                <a:lnTo>
                  <a:pt x="7148711" y="216137"/>
                </a:lnTo>
                <a:lnTo>
                  <a:pt x="7147632" y="216137"/>
                </a:lnTo>
                <a:lnTo>
                  <a:pt x="7146553" y="215058"/>
                </a:lnTo>
                <a:lnTo>
                  <a:pt x="7143316" y="216137"/>
                </a:lnTo>
                <a:lnTo>
                  <a:pt x="7145474" y="218295"/>
                </a:lnTo>
                <a:lnTo>
                  <a:pt x="7142237" y="224904"/>
                </a:lnTo>
                <a:lnTo>
                  <a:pt x="7146553" y="229220"/>
                </a:lnTo>
                <a:lnTo>
                  <a:pt x="7146553" y="245675"/>
                </a:lnTo>
                <a:lnTo>
                  <a:pt x="7145474" y="246754"/>
                </a:lnTo>
                <a:lnTo>
                  <a:pt x="7146553" y="247833"/>
                </a:lnTo>
                <a:lnTo>
                  <a:pt x="7146553" y="253363"/>
                </a:lnTo>
                <a:lnTo>
                  <a:pt x="7147632" y="265367"/>
                </a:lnTo>
                <a:cubicBezTo>
                  <a:pt x="7145294" y="270492"/>
                  <a:pt x="7140574" y="273054"/>
                  <a:pt x="7133470" y="273054"/>
                </a:cubicBezTo>
                <a:cubicBezTo>
                  <a:pt x="7128705" y="273054"/>
                  <a:pt x="7123580" y="271975"/>
                  <a:pt x="7118094" y="269817"/>
                </a:cubicBezTo>
                <a:lnTo>
                  <a:pt x="7111485" y="271975"/>
                </a:lnTo>
                <a:lnTo>
                  <a:pt x="7105011" y="270896"/>
                </a:lnTo>
                <a:lnTo>
                  <a:pt x="7099482" y="271975"/>
                </a:lnTo>
                <a:lnTo>
                  <a:pt x="7098403" y="270896"/>
                </a:lnTo>
                <a:lnTo>
                  <a:pt x="7098403" y="265367"/>
                </a:lnTo>
                <a:lnTo>
                  <a:pt x="7093952" y="235829"/>
                </a:lnTo>
                <a:cubicBezTo>
                  <a:pt x="7096919" y="231962"/>
                  <a:pt x="7098403" y="228321"/>
                  <a:pt x="7098403" y="224904"/>
                </a:cubicBezTo>
                <a:lnTo>
                  <a:pt x="7099482" y="224904"/>
                </a:lnTo>
                <a:lnTo>
                  <a:pt x="7098403" y="223825"/>
                </a:lnTo>
                <a:lnTo>
                  <a:pt x="7098403" y="213979"/>
                </a:lnTo>
                <a:lnTo>
                  <a:pt x="7097324" y="208449"/>
                </a:lnTo>
                <a:lnTo>
                  <a:pt x="7103798" y="206291"/>
                </a:lnTo>
                <a:lnTo>
                  <a:pt x="7097324" y="199682"/>
                </a:lnTo>
                <a:lnTo>
                  <a:pt x="7099482" y="196445"/>
                </a:lnTo>
                <a:lnTo>
                  <a:pt x="7098403" y="174460"/>
                </a:lnTo>
                <a:lnTo>
                  <a:pt x="7098403" y="155847"/>
                </a:lnTo>
                <a:lnTo>
                  <a:pt x="7099482" y="154769"/>
                </a:lnTo>
                <a:cubicBezTo>
                  <a:pt x="7099482" y="140202"/>
                  <a:pt x="7096200" y="132918"/>
                  <a:pt x="7089636" y="132918"/>
                </a:cubicBezTo>
                <a:lnTo>
                  <a:pt x="7078711" y="139527"/>
                </a:lnTo>
                <a:lnTo>
                  <a:pt x="7072102" y="124151"/>
                </a:lnTo>
                <a:lnTo>
                  <a:pt x="7066572" y="98930"/>
                </a:lnTo>
                <a:cubicBezTo>
                  <a:pt x="7065133" y="98930"/>
                  <a:pt x="7062616" y="93849"/>
                  <a:pt x="7059019" y="83688"/>
                </a:cubicBezTo>
                <a:lnTo>
                  <a:pt x="7059019" y="81395"/>
                </a:lnTo>
                <a:lnTo>
                  <a:pt x="7063335" y="77079"/>
                </a:lnTo>
                <a:cubicBezTo>
                  <a:pt x="7078711" y="79058"/>
                  <a:pt x="7086399" y="81620"/>
                  <a:pt x="7086399" y="84767"/>
                </a:cubicBezTo>
                <a:lnTo>
                  <a:pt x="7086399" y="85846"/>
                </a:lnTo>
                <a:lnTo>
                  <a:pt x="7089636" y="83688"/>
                </a:lnTo>
                <a:lnTo>
                  <a:pt x="7098403" y="84767"/>
                </a:lnTo>
                <a:lnTo>
                  <a:pt x="7102719" y="80316"/>
                </a:lnTo>
                <a:lnTo>
                  <a:pt x="7112564" y="81395"/>
                </a:lnTo>
                <a:cubicBezTo>
                  <a:pt x="7114992" y="81395"/>
                  <a:pt x="7117915" y="74472"/>
                  <a:pt x="7121331" y="60625"/>
                </a:cubicBezTo>
                <a:lnTo>
                  <a:pt x="7121331" y="56309"/>
                </a:lnTo>
                <a:lnTo>
                  <a:pt x="7110406" y="51858"/>
                </a:lnTo>
                <a:lnTo>
                  <a:pt x="7109327" y="51858"/>
                </a:lnTo>
                <a:lnTo>
                  <a:pt x="7098403" y="55095"/>
                </a:lnTo>
                <a:cubicBezTo>
                  <a:pt x="7095975" y="55095"/>
                  <a:pt x="7093412" y="53656"/>
                  <a:pt x="7090715" y="50779"/>
                </a:cubicBezTo>
                <a:lnTo>
                  <a:pt x="7086399" y="51858"/>
                </a:lnTo>
                <a:lnTo>
                  <a:pt x="7075339" y="50779"/>
                </a:lnTo>
                <a:cubicBezTo>
                  <a:pt x="7075339" y="52937"/>
                  <a:pt x="7072057" y="54780"/>
                  <a:pt x="7065493" y="56309"/>
                </a:cubicBezTo>
                <a:lnTo>
                  <a:pt x="7053489" y="46328"/>
                </a:lnTo>
                <a:lnTo>
                  <a:pt x="7053489" y="45249"/>
                </a:lnTo>
                <a:lnTo>
                  <a:pt x="7057805" y="40933"/>
                </a:lnTo>
                <a:lnTo>
                  <a:pt x="7059019" y="40933"/>
                </a:lnTo>
                <a:lnTo>
                  <a:pt x="7065493" y="48621"/>
                </a:lnTo>
                <a:lnTo>
                  <a:pt x="7066572" y="48621"/>
                </a:lnTo>
                <a:cubicBezTo>
                  <a:pt x="7069539" y="43495"/>
                  <a:pt x="7072102" y="40933"/>
                  <a:pt x="7074260" y="40933"/>
                </a:cubicBezTo>
                <a:cubicBezTo>
                  <a:pt x="7080824" y="42911"/>
                  <a:pt x="7084106" y="44350"/>
                  <a:pt x="7084106" y="45249"/>
                </a:cubicBezTo>
                <a:lnTo>
                  <a:pt x="7085185" y="44170"/>
                </a:lnTo>
                <a:lnTo>
                  <a:pt x="7087478" y="44170"/>
                </a:lnTo>
                <a:lnTo>
                  <a:pt x="7090715" y="46328"/>
                </a:lnTo>
                <a:lnTo>
                  <a:pt x="7091794" y="46328"/>
                </a:lnTo>
                <a:lnTo>
                  <a:pt x="7090715" y="45249"/>
                </a:lnTo>
                <a:lnTo>
                  <a:pt x="7090715" y="43091"/>
                </a:lnTo>
                <a:lnTo>
                  <a:pt x="7092873" y="40933"/>
                </a:lnTo>
                <a:lnTo>
                  <a:pt x="7103798" y="40933"/>
                </a:lnTo>
                <a:cubicBezTo>
                  <a:pt x="7106765" y="44529"/>
                  <a:pt x="7109327" y="46328"/>
                  <a:pt x="7111485" y="46328"/>
                </a:cubicBezTo>
                <a:lnTo>
                  <a:pt x="7118094" y="40933"/>
                </a:lnTo>
                <a:lnTo>
                  <a:pt x="7126861" y="40933"/>
                </a:lnTo>
                <a:lnTo>
                  <a:pt x="7133470" y="43091"/>
                </a:lnTo>
                <a:lnTo>
                  <a:pt x="7143316" y="42012"/>
                </a:lnTo>
                <a:lnTo>
                  <a:pt x="7144395" y="42012"/>
                </a:lnTo>
                <a:lnTo>
                  <a:pt x="7145474" y="43091"/>
                </a:lnTo>
                <a:cubicBezTo>
                  <a:pt x="7150959" y="40393"/>
                  <a:pt x="7153881" y="38190"/>
                  <a:pt x="7154241" y="36482"/>
                </a:cubicBezTo>
                <a:lnTo>
                  <a:pt x="7151004" y="30008"/>
                </a:lnTo>
                <a:lnTo>
                  <a:pt x="7153162" y="23399"/>
                </a:lnTo>
                <a:lnTo>
                  <a:pt x="7149790" y="12474"/>
                </a:lnTo>
                <a:cubicBezTo>
                  <a:pt x="7151139" y="9147"/>
                  <a:pt x="7153342" y="6584"/>
                  <a:pt x="7156399" y="4786"/>
                </a:cubicBezTo>
                <a:close/>
                <a:moveTo>
                  <a:pt x="1235703" y="4649"/>
                </a:moveTo>
                <a:lnTo>
                  <a:pt x="1240289" y="4649"/>
                </a:lnTo>
                <a:lnTo>
                  <a:pt x="1265510" y="26498"/>
                </a:lnTo>
                <a:lnTo>
                  <a:pt x="1266725" y="30814"/>
                </a:lnTo>
                <a:cubicBezTo>
                  <a:pt x="1276255" y="31354"/>
                  <a:pt x="1281021" y="33152"/>
                  <a:pt x="1281021" y="36209"/>
                </a:cubicBezTo>
                <a:lnTo>
                  <a:pt x="1281021" y="37288"/>
                </a:lnTo>
                <a:lnTo>
                  <a:pt x="1279942" y="38367"/>
                </a:lnTo>
                <a:lnTo>
                  <a:pt x="1281021" y="39446"/>
                </a:lnTo>
                <a:lnTo>
                  <a:pt x="1281021" y="41604"/>
                </a:lnTo>
                <a:lnTo>
                  <a:pt x="1277650" y="45111"/>
                </a:lnTo>
                <a:lnTo>
                  <a:pt x="1255664" y="41604"/>
                </a:lnTo>
                <a:cubicBezTo>
                  <a:pt x="1253416" y="41604"/>
                  <a:pt x="1252293" y="42773"/>
                  <a:pt x="1252293" y="45111"/>
                </a:cubicBezTo>
                <a:lnTo>
                  <a:pt x="1251214" y="46190"/>
                </a:lnTo>
                <a:lnTo>
                  <a:pt x="1239074" y="46190"/>
                </a:lnTo>
                <a:cubicBezTo>
                  <a:pt x="1235567" y="46190"/>
                  <a:pt x="1231880" y="45021"/>
                  <a:pt x="1228015" y="42683"/>
                </a:cubicBezTo>
                <a:cubicBezTo>
                  <a:pt x="1218123" y="49517"/>
                  <a:pt x="1211874" y="56441"/>
                  <a:pt x="1209267" y="63454"/>
                </a:cubicBezTo>
                <a:lnTo>
                  <a:pt x="1210346" y="73435"/>
                </a:lnTo>
                <a:lnTo>
                  <a:pt x="1207109" y="74514"/>
                </a:lnTo>
                <a:lnTo>
                  <a:pt x="1207109" y="75593"/>
                </a:lnTo>
                <a:lnTo>
                  <a:pt x="1210346" y="79909"/>
                </a:lnTo>
                <a:lnTo>
                  <a:pt x="1210346" y="86383"/>
                </a:lnTo>
                <a:lnTo>
                  <a:pt x="1209267" y="101759"/>
                </a:lnTo>
                <a:lnTo>
                  <a:pt x="1210346" y="104996"/>
                </a:lnTo>
                <a:lnTo>
                  <a:pt x="1230308" y="106075"/>
                </a:lnTo>
                <a:cubicBezTo>
                  <a:pt x="1231926" y="100320"/>
                  <a:pt x="1235972" y="95195"/>
                  <a:pt x="1242447" y="90699"/>
                </a:cubicBezTo>
                <a:lnTo>
                  <a:pt x="1250135" y="85304"/>
                </a:lnTo>
                <a:cubicBezTo>
                  <a:pt x="1256338" y="88002"/>
                  <a:pt x="1266994" y="96004"/>
                  <a:pt x="1282100" y="109312"/>
                </a:cubicBezTo>
                <a:lnTo>
                  <a:pt x="1282100" y="110391"/>
                </a:lnTo>
                <a:cubicBezTo>
                  <a:pt x="1281021" y="113268"/>
                  <a:pt x="1278459" y="114707"/>
                  <a:pt x="1274411" y="114707"/>
                </a:cubicBezTo>
                <a:lnTo>
                  <a:pt x="1266725" y="113628"/>
                </a:lnTo>
                <a:lnTo>
                  <a:pt x="1266725" y="114707"/>
                </a:lnTo>
                <a:lnTo>
                  <a:pt x="1267803" y="122260"/>
                </a:lnTo>
                <a:lnTo>
                  <a:pt x="1263352" y="127925"/>
                </a:lnTo>
                <a:lnTo>
                  <a:pt x="1271175" y="135478"/>
                </a:lnTo>
                <a:lnTo>
                  <a:pt x="1271175" y="137636"/>
                </a:lnTo>
                <a:lnTo>
                  <a:pt x="1267803" y="143031"/>
                </a:lnTo>
                <a:lnTo>
                  <a:pt x="1271175" y="157328"/>
                </a:lnTo>
                <a:lnTo>
                  <a:pt x="1265510" y="169197"/>
                </a:lnTo>
                <a:lnTo>
                  <a:pt x="1265510" y="179178"/>
                </a:lnTo>
                <a:cubicBezTo>
                  <a:pt x="1267038" y="180436"/>
                  <a:pt x="1268162" y="185831"/>
                  <a:pt x="1268882" y="195363"/>
                </a:cubicBezTo>
                <a:lnTo>
                  <a:pt x="1265510" y="202916"/>
                </a:lnTo>
                <a:lnTo>
                  <a:pt x="1268882" y="206422"/>
                </a:lnTo>
                <a:lnTo>
                  <a:pt x="1267803" y="209659"/>
                </a:lnTo>
                <a:lnTo>
                  <a:pt x="1271175" y="228002"/>
                </a:lnTo>
                <a:lnTo>
                  <a:pt x="1267803" y="254168"/>
                </a:lnTo>
                <a:lnTo>
                  <a:pt x="1269961" y="258619"/>
                </a:lnTo>
                <a:cubicBezTo>
                  <a:pt x="1268882" y="266532"/>
                  <a:pt x="1266678" y="270488"/>
                  <a:pt x="1263352" y="270488"/>
                </a:cubicBezTo>
                <a:lnTo>
                  <a:pt x="1252293" y="271702"/>
                </a:lnTo>
                <a:lnTo>
                  <a:pt x="1243526" y="270488"/>
                </a:lnTo>
                <a:lnTo>
                  <a:pt x="1229093" y="271702"/>
                </a:lnTo>
                <a:lnTo>
                  <a:pt x="1221405" y="264014"/>
                </a:lnTo>
                <a:lnTo>
                  <a:pt x="1224778" y="258619"/>
                </a:lnTo>
                <a:lnTo>
                  <a:pt x="1224778" y="255247"/>
                </a:lnTo>
                <a:lnTo>
                  <a:pt x="1222620" y="248773"/>
                </a:lnTo>
                <a:lnTo>
                  <a:pt x="1224778" y="237848"/>
                </a:lnTo>
                <a:lnTo>
                  <a:pt x="1223699" y="229082"/>
                </a:lnTo>
                <a:lnTo>
                  <a:pt x="1224778" y="211817"/>
                </a:lnTo>
                <a:lnTo>
                  <a:pt x="1222620" y="205343"/>
                </a:lnTo>
                <a:lnTo>
                  <a:pt x="1222620" y="194284"/>
                </a:lnTo>
                <a:cubicBezTo>
                  <a:pt x="1223699" y="187810"/>
                  <a:pt x="1225857" y="184573"/>
                  <a:pt x="1229093" y="184573"/>
                </a:cubicBezTo>
                <a:lnTo>
                  <a:pt x="1229093" y="182415"/>
                </a:lnTo>
                <a:cubicBezTo>
                  <a:pt x="1226216" y="182415"/>
                  <a:pt x="1224778" y="180167"/>
                  <a:pt x="1224778" y="175671"/>
                </a:cubicBezTo>
                <a:lnTo>
                  <a:pt x="1224778" y="169197"/>
                </a:lnTo>
                <a:lnTo>
                  <a:pt x="1225857" y="164881"/>
                </a:lnTo>
                <a:lnTo>
                  <a:pt x="1223699" y="158407"/>
                </a:lnTo>
                <a:lnTo>
                  <a:pt x="1225857" y="149505"/>
                </a:lnTo>
                <a:lnTo>
                  <a:pt x="1222620" y="130083"/>
                </a:lnTo>
                <a:lnTo>
                  <a:pt x="1226936" y="117944"/>
                </a:lnTo>
                <a:lnTo>
                  <a:pt x="1225857" y="112549"/>
                </a:lnTo>
                <a:lnTo>
                  <a:pt x="1222620" y="112549"/>
                </a:lnTo>
                <a:cubicBezTo>
                  <a:pt x="1213717" y="113988"/>
                  <a:pt x="1209267" y="116505"/>
                  <a:pt x="1209267" y="120102"/>
                </a:cubicBezTo>
                <a:lnTo>
                  <a:pt x="1211425" y="133320"/>
                </a:lnTo>
                <a:lnTo>
                  <a:pt x="1211425" y="134399"/>
                </a:lnTo>
                <a:cubicBezTo>
                  <a:pt x="1209987" y="145549"/>
                  <a:pt x="1207783" y="155349"/>
                  <a:pt x="1204816" y="163802"/>
                </a:cubicBezTo>
                <a:lnTo>
                  <a:pt x="1203737" y="170276"/>
                </a:lnTo>
                <a:lnTo>
                  <a:pt x="1204816" y="174592"/>
                </a:lnTo>
                <a:lnTo>
                  <a:pt x="1204816" y="175671"/>
                </a:lnTo>
                <a:lnTo>
                  <a:pt x="1201579" y="188889"/>
                </a:lnTo>
                <a:lnTo>
                  <a:pt x="1202658" y="193205"/>
                </a:lnTo>
                <a:cubicBezTo>
                  <a:pt x="1202658" y="200218"/>
                  <a:pt x="1197532" y="208221"/>
                  <a:pt x="1187283" y="217212"/>
                </a:cubicBezTo>
                <a:cubicBezTo>
                  <a:pt x="1184315" y="217212"/>
                  <a:pt x="1182831" y="220809"/>
                  <a:pt x="1182831" y="228002"/>
                </a:cubicBezTo>
                <a:cubicBezTo>
                  <a:pt x="1178965" y="235286"/>
                  <a:pt x="1176402" y="238927"/>
                  <a:pt x="1175143" y="238927"/>
                </a:cubicBezTo>
                <a:cubicBezTo>
                  <a:pt x="1170019" y="238927"/>
                  <a:pt x="1167096" y="243288"/>
                  <a:pt x="1166376" y="252010"/>
                </a:cubicBezTo>
                <a:cubicBezTo>
                  <a:pt x="1155856" y="262171"/>
                  <a:pt x="1148124" y="267251"/>
                  <a:pt x="1143179" y="267251"/>
                </a:cubicBezTo>
                <a:lnTo>
                  <a:pt x="1142100" y="267251"/>
                </a:lnTo>
                <a:lnTo>
                  <a:pt x="1139806" y="265093"/>
                </a:lnTo>
                <a:lnTo>
                  <a:pt x="1139806" y="264014"/>
                </a:lnTo>
                <a:cubicBezTo>
                  <a:pt x="1142593" y="262036"/>
                  <a:pt x="1145516" y="256596"/>
                  <a:pt x="1148574" y="247694"/>
                </a:cubicBezTo>
                <a:lnTo>
                  <a:pt x="1150865" y="245536"/>
                </a:lnTo>
                <a:lnTo>
                  <a:pt x="1150865" y="242164"/>
                </a:lnTo>
                <a:lnTo>
                  <a:pt x="1149652" y="231239"/>
                </a:lnTo>
                <a:cubicBezTo>
                  <a:pt x="1155676" y="227463"/>
                  <a:pt x="1158689" y="224226"/>
                  <a:pt x="1158689" y="221529"/>
                </a:cubicBezTo>
                <a:lnTo>
                  <a:pt x="1157339" y="218291"/>
                </a:lnTo>
                <a:lnTo>
                  <a:pt x="1154102" y="218291"/>
                </a:lnTo>
                <a:lnTo>
                  <a:pt x="1150865" y="220450"/>
                </a:lnTo>
                <a:lnTo>
                  <a:pt x="1145337" y="219370"/>
                </a:lnTo>
                <a:lnTo>
                  <a:pt x="1144257" y="220450"/>
                </a:lnTo>
                <a:lnTo>
                  <a:pt x="1145337" y="225845"/>
                </a:lnTo>
                <a:lnTo>
                  <a:pt x="1145337" y="226923"/>
                </a:lnTo>
                <a:lnTo>
                  <a:pt x="1142100" y="230161"/>
                </a:lnTo>
                <a:lnTo>
                  <a:pt x="1140885" y="230161"/>
                </a:lnTo>
                <a:lnTo>
                  <a:pt x="1139806" y="229082"/>
                </a:lnTo>
                <a:lnTo>
                  <a:pt x="1138727" y="230161"/>
                </a:lnTo>
                <a:lnTo>
                  <a:pt x="1135491" y="230161"/>
                </a:lnTo>
                <a:cubicBezTo>
                  <a:pt x="1132253" y="227283"/>
                  <a:pt x="1127082" y="225125"/>
                  <a:pt x="1119980" y="223686"/>
                </a:cubicBezTo>
                <a:lnTo>
                  <a:pt x="1117686" y="221529"/>
                </a:lnTo>
                <a:lnTo>
                  <a:pt x="1113371" y="221529"/>
                </a:lnTo>
                <a:lnTo>
                  <a:pt x="1111212" y="223686"/>
                </a:lnTo>
                <a:lnTo>
                  <a:pt x="1111212" y="226923"/>
                </a:lnTo>
                <a:lnTo>
                  <a:pt x="1116607" y="226923"/>
                </a:lnTo>
                <a:lnTo>
                  <a:pt x="1118900" y="229082"/>
                </a:lnTo>
                <a:lnTo>
                  <a:pt x="1117686" y="244322"/>
                </a:lnTo>
                <a:lnTo>
                  <a:pt x="1121059" y="254168"/>
                </a:lnTo>
                <a:lnTo>
                  <a:pt x="1121059" y="256326"/>
                </a:lnTo>
                <a:cubicBezTo>
                  <a:pt x="1121059" y="263610"/>
                  <a:pt x="1115574" y="267251"/>
                  <a:pt x="1104604" y="267251"/>
                </a:cubicBezTo>
                <a:cubicBezTo>
                  <a:pt x="1104604" y="268690"/>
                  <a:pt x="1102715" y="269409"/>
                  <a:pt x="1098939" y="269409"/>
                </a:cubicBezTo>
                <a:lnTo>
                  <a:pt x="1090172" y="269409"/>
                </a:lnTo>
                <a:lnTo>
                  <a:pt x="1090172" y="267251"/>
                </a:lnTo>
                <a:lnTo>
                  <a:pt x="1091250" y="261856"/>
                </a:lnTo>
                <a:cubicBezTo>
                  <a:pt x="1089812" y="261856"/>
                  <a:pt x="1089092" y="263655"/>
                  <a:pt x="1089092" y="267251"/>
                </a:cubicBezTo>
                <a:lnTo>
                  <a:pt x="1088014" y="267251"/>
                </a:lnTo>
                <a:cubicBezTo>
                  <a:pt x="1086754" y="267251"/>
                  <a:pt x="1085631" y="263969"/>
                  <a:pt x="1084643" y="257405"/>
                </a:cubicBezTo>
                <a:lnTo>
                  <a:pt x="1083564" y="257405"/>
                </a:lnTo>
                <a:lnTo>
                  <a:pt x="1083564" y="258619"/>
                </a:lnTo>
                <a:lnTo>
                  <a:pt x="1084643" y="268330"/>
                </a:lnTo>
                <a:lnTo>
                  <a:pt x="1083564" y="268330"/>
                </a:lnTo>
                <a:cubicBezTo>
                  <a:pt x="1073942" y="268330"/>
                  <a:pt x="1069132" y="262531"/>
                  <a:pt x="1069132" y="250931"/>
                </a:cubicBezTo>
                <a:cubicBezTo>
                  <a:pt x="1069132" y="249313"/>
                  <a:pt x="1071334" y="246031"/>
                  <a:pt x="1075739" y="241085"/>
                </a:cubicBezTo>
                <a:lnTo>
                  <a:pt x="1075739" y="237848"/>
                </a:lnTo>
                <a:cubicBezTo>
                  <a:pt x="1075739" y="236769"/>
                  <a:pt x="1072818" y="235331"/>
                  <a:pt x="1066974" y="233532"/>
                </a:cubicBezTo>
                <a:lnTo>
                  <a:pt x="1062658" y="234611"/>
                </a:lnTo>
                <a:lnTo>
                  <a:pt x="1061444" y="233532"/>
                </a:lnTo>
                <a:lnTo>
                  <a:pt x="1060365" y="233532"/>
                </a:lnTo>
                <a:cubicBezTo>
                  <a:pt x="1054339" y="235151"/>
                  <a:pt x="1046608" y="238748"/>
                  <a:pt x="1037165" y="244322"/>
                </a:cubicBezTo>
                <a:cubicBezTo>
                  <a:pt x="1030423" y="244322"/>
                  <a:pt x="1025296" y="246525"/>
                  <a:pt x="1021791" y="250931"/>
                </a:cubicBezTo>
                <a:lnTo>
                  <a:pt x="1010730" y="254168"/>
                </a:lnTo>
                <a:lnTo>
                  <a:pt x="1009651" y="253089"/>
                </a:lnTo>
                <a:lnTo>
                  <a:pt x="1009651" y="249852"/>
                </a:lnTo>
                <a:lnTo>
                  <a:pt x="1024083" y="232453"/>
                </a:lnTo>
                <a:cubicBezTo>
                  <a:pt x="1024083" y="230205"/>
                  <a:pt x="1025521" y="228362"/>
                  <a:pt x="1028398" y="226923"/>
                </a:cubicBezTo>
                <a:lnTo>
                  <a:pt x="1029477" y="226923"/>
                </a:lnTo>
                <a:lnTo>
                  <a:pt x="1029477" y="229082"/>
                </a:lnTo>
                <a:lnTo>
                  <a:pt x="1032850" y="226923"/>
                </a:lnTo>
                <a:lnTo>
                  <a:pt x="1033929" y="228002"/>
                </a:lnTo>
                <a:lnTo>
                  <a:pt x="1035008" y="226923"/>
                </a:lnTo>
                <a:lnTo>
                  <a:pt x="1035008" y="225845"/>
                </a:lnTo>
                <a:lnTo>
                  <a:pt x="1031769" y="222607"/>
                </a:lnTo>
                <a:lnTo>
                  <a:pt x="1057128" y="179178"/>
                </a:lnTo>
                <a:cubicBezTo>
                  <a:pt x="1057128" y="175221"/>
                  <a:pt x="1058566" y="171535"/>
                  <a:pt x="1061444" y="168118"/>
                </a:cubicBezTo>
                <a:lnTo>
                  <a:pt x="1061444" y="167039"/>
                </a:lnTo>
                <a:cubicBezTo>
                  <a:pt x="1061444" y="165600"/>
                  <a:pt x="1059286" y="164521"/>
                  <a:pt x="1054970" y="163802"/>
                </a:cubicBezTo>
                <a:cubicBezTo>
                  <a:pt x="1054250" y="165960"/>
                  <a:pt x="1052001" y="167039"/>
                  <a:pt x="1048225" y="167039"/>
                </a:cubicBezTo>
                <a:lnTo>
                  <a:pt x="1046067" y="167039"/>
                </a:lnTo>
                <a:lnTo>
                  <a:pt x="1030692" y="163802"/>
                </a:lnTo>
                <a:lnTo>
                  <a:pt x="1024083" y="165960"/>
                </a:lnTo>
                <a:lnTo>
                  <a:pt x="1022870" y="164881"/>
                </a:lnTo>
                <a:lnTo>
                  <a:pt x="1022870" y="162723"/>
                </a:lnTo>
                <a:cubicBezTo>
                  <a:pt x="1022870" y="160565"/>
                  <a:pt x="1026555" y="158766"/>
                  <a:pt x="1033929" y="157328"/>
                </a:cubicBezTo>
                <a:lnTo>
                  <a:pt x="1041616" y="158407"/>
                </a:lnTo>
                <a:lnTo>
                  <a:pt x="1048225" y="156249"/>
                </a:lnTo>
                <a:lnTo>
                  <a:pt x="1052677" y="158407"/>
                </a:lnTo>
                <a:cubicBezTo>
                  <a:pt x="1064455" y="158407"/>
                  <a:pt x="1070345" y="156968"/>
                  <a:pt x="1070345" y="154091"/>
                </a:cubicBezTo>
                <a:lnTo>
                  <a:pt x="1065895" y="131162"/>
                </a:lnTo>
                <a:cubicBezTo>
                  <a:pt x="1059331" y="130263"/>
                  <a:pt x="1056048" y="129184"/>
                  <a:pt x="1056048" y="127925"/>
                </a:cubicBezTo>
                <a:lnTo>
                  <a:pt x="1056048" y="125767"/>
                </a:lnTo>
                <a:lnTo>
                  <a:pt x="1058205" y="123339"/>
                </a:lnTo>
                <a:lnTo>
                  <a:pt x="1064814" y="123339"/>
                </a:lnTo>
                <a:lnTo>
                  <a:pt x="1064814" y="122260"/>
                </a:lnTo>
                <a:cubicBezTo>
                  <a:pt x="1064814" y="120462"/>
                  <a:pt x="1061534" y="119023"/>
                  <a:pt x="1054970" y="117944"/>
                </a:cubicBezTo>
                <a:lnTo>
                  <a:pt x="1052677" y="111470"/>
                </a:lnTo>
                <a:lnTo>
                  <a:pt x="1053891" y="110391"/>
                </a:lnTo>
                <a:lnTo>
                  <a:pt x="1053891" y="109312"/>
                </a:lnTo>
                <a:lnTo>
                  <a:pt x="1048225" y="97173"/>
                </a:lnTo>
                <a:cubicBezTo>
                  <a:pt x="1049754" y="92677"/>
                  <a:pt x="1051643" y="90160"/>
                  <a:pt x="1053891" y="89620"/>
                </a:cubicBezTo>
                <a:cubicBezTo>
                  <a:pt x="1053891" y="70018"/>
                  <a:pt x="1046877" y="60217"/>
                  <a:pt x="1032850" y="60217"/>
                </a:cubicBezTo>
                <a:cubicBezTo>
                  <a:pt x="1027004" y="60217"/>
                  <a:pt x="1024083" y="59138"/>
                  <a:pt x="1024083" y="56980"/>
                </a:cubicBezTo>
                <a:lnTo>
                  <a:pt x="1024083" y="54822"/>
                </a:lnTo>
                <a:lnTo>
                  <a:pt x="1026241" y="52664"/>
                </a:lnTo>
                <a:lnTo>
                  <a:pt x="1031769" y="52664"/>
                </a:lnTo>
                <a:lnTo>
                  <a:pt x="1036087" y="53743"/>
                </a:lnTo>
                <a:cubicBezTo>
                  <a:pt x="1041752" y="52844"/>
                  <a:pt x="1045797" y="51405"/>
                  <a:pt x="1048225" y="49427"/>
                </a:cubicBezTo>
                <a:lnTo>
                  <a:pt x="1054970" y="49427"/>
                </a:lnTo>
                <a:lnTo>
                  <a:pt x="1068053" y="52664"/>
                </a:lnTo>
                <a:cubicBezTo>
                  <a:pt x="1069761" y="52664"/>
                  <a:pt x="1070884" y="49337"/>
                  <a:pt x="1071424" y="42683"/>
                </a:cubicBezTo>
                <a:lnTo>
                  <a:pt x="1069132" y="36209"/>
                </a:lnTo>
                <a:lnTo>
                  <a:pt x="1070345" y="30814"/>
                </a:lnTo>
                <a:cubicBezTo>
                  <a:pt x="1069715" y="25240"/>
                  <a:pt x="1068232" y="21283"/>
                  <a:pt x="1065895" y="18945"/>
                </a:cubicBezTo>
                <a:cubicBezTo>
                  <a:pt x="1065895" y="14629"/>
                  <a:pt x="1068458" y="11302"/>
                  <a:pt x="1073582" y="8964"/>
                </a:cubicBezTo>
                <a:lnTo>
                  <a:pt x="1081406" y="10043"/>
                </a:lnTo>
                <a:lnTo>
                  <a:pt x="1089092" y="10043"/>
                </a:lnTo>
                <a:cubicBezTo>
                  <a:pt x="1094219" y="13460"/>
                  <a:pt x="1103390" y="16428"/>
                  <a:pt x="1116607" y="18945"/>
                </a:cubicBezTo>
                <a:lnTo>
                  <a:pt x="1123217" y="25419"/>
                </a:lnTo>
                <a:lnTo>
                  <a:pt x="1123217" y="27577"/>
                </a:lnTo>
                <a:lnTo>
                  <a:pt x="1117686" y="32972"/>
                </a:lnTo>
                <a:lnTo>
                  <a:pt x="1119980" y="41604"/>
                </a:lnTo>
                <a:lnTo>
                  <a:pt x="1116607" y="51585"/>
                </a:lnTo>
                <a:cubicBezTo>
                  <a:pt x="1120653" y="51585"/>
                  <a:pt x="1128386" y="45021"/>
                  <a:pt x="1139806" y="31893"/>
                </a:cubicBezTo>
                <a:lnTo>
                  <a:pt x="1140885" y="31893"/>
                </a:lnTo>
                <a:lnTo>
                  <a:pt x="1160845" y="41604"/>
                </a:lnTo>
                <a:lnTo>
                  <a:pt x="1161925" y="41604"/>
                </a:lnTo>
                <a:lnTo>
                  <a:pt x="1163005" y="40525"/>
                </a:lnTo>
                <a:lnTo>
                  <a:pt x="1163005" y="39446"/>
                </a:lnTo>
                <a:lnTo>
                  <a:pt x="1159767" y="28656"/>
                </a:lnTo>
                <a:lnTo>
                  <a:pt x="1163005" y="26498"/>
                </a:lnTo>
                <a:cubicBezTo>
                  <a:pt x="1167591" y="29016"/>
                  <a:pt x="1176806" y="31893"/>
                  <a:pt x="1190654" y="35130"/>
                </a:cubicBezTo>
                <a:lnTo>
                  <a:pt x="1193892" y="36209"/>
                </a:lnTo>
                <a:lnTo>
                  <a:pt x="1197129" y="35130"/>
                </a:lnTo>
                <a:lnTo>
                  <a:pt x="1202658" y="45111"/>
                </a:lnTo>
                <a:lnTo>
                  <a:pt x="1201579" y="50506"/>
                </a:lnTo>
                <a:lnTo>
                  <a:pt x="1202658" y="50506"/>
                </a:lnTo>
                <a:cubicBezTo>
                  <a:pt x="1204097" y="50506"/>
                  <a:pt x="1204816" y="47179"/>
                  <a:pt x="1204816" y="40525"/>
                </a:cubicBezTo>
                <a:lnTo>
                  <a:pt x="1209267" y="37288"/>
                </a:lnTo>
                <a:lnTo>
                  <a:pt x="1214932" y="38367"/>
                </a:lnTo>
                <a:lnTo>
                  <a:pt x="1216011" y="37288"/>
                </a:lnTo>
                <a:lnTo>
                  <a:pt x="1216011" y="36209"/>
                </a:lnTo>
                <a:lnTo>
                  <a:pt x="1214932" y="29735"/>
                </a:lnTo>
                <a:cubicBezTo>
                  <a:pt x="1225182" y="25240"/>
                  <a:pt x="1230308" y="19755"/>
                  <a:pt x="1230308" y="13281"/>
                </a:cubicBezTo>
                <a:close/>
                <a:moveTo>
                  <a:pt x="6150391" y="4516"/>
                </a:moveTo>
                <a:lnTo>
                  <a:pt x="6158079" y="4516"/>
                </a:lnTo>
                <a:lnTo>
                  <a:pt x="6170082" y="8832"/>
                </a:lnTo>
                <a:lnTo>
                  <a:pt x="6173319" y="8832"/>
                </a:lnTo>
                <a:lnTo>
                  <a:pt x="6182086" y="6674"/>
                </a:lnTo>
                <a:lnTo>
                  <a:pt x="6183165" y="9911"/>
                </a:lnTo>
                <a:lnTo>
                  <a:pt x="6186537" y="7753"/>
                </a:lnTo>
                <a:cubicBezTo>
                  <a:pt x="6193011" y="7753"/>
                  <a:pt x="6196248" y="10990"/>
                  <a:pt x="6196248" y="17464"/>
                </a:cubicBezTo>
                <a:lnTo>
                  <a:pt x="6196248" y="18543"/>
                </a:lnTo>
                <a:lnTo>
                  <a:pt x="6193011" y="17464"/>
                </a:lnTo>
                <a:lnTo>
                  <a:pt x="6190853" y="17464"/>
                </a:lnTo>
                <a:lnTo>
                  <a:pt x="6190853" y="18543"/>
                </a:lnTo>
                <a:cubicBezTo>
                  <a:pt x="6194090" y="18902"/>
                  <a:pt x="6197013" y="20296"/>
                  <a:pt x="6199620" y="22724"/>
                </a:cubicBezTo>
                <a:lnTo>
                  <a:pt x="6199620" y="24882"/>
                </a:lnTo>
                <a:cubicBezTo>
                  <a:pt x="6195934" y="24882"/>
                  <a:pt x="6194090" y="26680"/>
                  <a:pt x="6194090" y="30277"/>
                </a:cubicBezTo>
                <a:lnTo>
                  <a:pt x="6195169" y="35672"/>
                </a:lnTo>
                <a:lnTo>
                  <a:pt x="6191932" y="42146"/>
                </a:lnTo>
                <a:lnTo>
                  <a:pt x="6195169" y="50643"/>
                </a:lnTo>
                <a:lnTo>
                  <a:pt x="6191932" y="59275"/>
                </a:lnTo>
                <a:cubicBezTo>
                  <a:pt x="6192652" y="65030"/>
                  <a:pt x="6194090" y="67907"/>
                  <a:pt x="6196248" y="67907"/>
                </a:cubicBezTo>
                <a:lnTo>
                  <a:pt x="6203936" y="67907"/>
                </a:lnTo>
                <a:lnTo>
                  <a:pt x="6207173" y="65749"/>
                </a:lnTo>
                <a:lnTo>
                  <a:pt x="6215940" y="65749"/>
                </a:lnTo>
                <a:cubicBezTo>
                  <a:pt x="6233474" y="62332"/>
                  <a:pt x="6242241" y="55903"/>
                  <a:pt x="6242241" y="46462"/>
                </a:cubicBezTo>
                <a:cubicBezTo>
                  <a:pt x="6243680" y="46462"/>
                  <a:pt x="6244399" y="45023"/>
                  <a:pt x="6244399" y="42146"/>
                </a:cubicBezTo>
                <a:lnTo>
                  <a:pt x="6245478" y="41067"/>
                </a:lnTo>
                <a:lnTo>
                  <a:pt x="6253166" y="41067"/>
                </a:lnTo>
                <a:cubicBezTo>
                  <a:pt x="6264226" y="54645"/>
                  <a:pt x="6270430" y="61433"/>
                  <a:pt x="6271779" y="61433"/>
                </a:cubicBezTo>
                <a:cubicBezTo>
                  <a:pt x="6276095" y="61433"/>
                  <a:pt x="6281894" y="66469"/>
                  <a:pt x="6289178" y="76539"/>
                </a:cubicBezTo>
                <a:lnTo>
                  <a:pt x="6292549" y="75460"/>
                </a:lnTo>
                <a:cubicBezTo>
                  <a:pt x="6295607" y="76359"/>
                  <a:pt x="6297765" y="78113"/>
                  <a:pt x="6299023" y="80720"/>
                </a:cubicBezTo>
                <a:lnTo>
                  <a:pt x="6299023" y="83957"/>
                </a:lnTo>
                <a:cubicBezTo>
                  <a:pt x="6299023" y="92230"/>
                  <a:pt x="6288099" y="97985"/>
                  <a:pt x="6266249" y="101222"/>
                </a:cubicBezTo>
                <a:cubicBezTo>
                  <a:pt x="6266249" y="105987"/>
                  <a:pt x="6261888" y="114934"/>
                  <a:pt x="6253166" y="128062"/>
                </a:cubicBezTo>
                <a:cubicBezTo>
                  <a:pt x="6252267" y="130040"/>
                  <a:pt x="6246422" y="133952"/>
                  <a:pt x="6235632" y="139796"/>
                </a:cubicBezTo>
                <a:cubicBezTo>
                  <a:pt x="6232035" y="141774"/>
                  <a:pt x="6227674" y="146450"/>
                  <a:pt x="6222549" y="153824"/>
                </a:cubicBezTo>
                <a:cubicBezTo>
                  <a:pt x="6215086" y="153824"/>
                  <a:pt x="6210365" y="156342"/>
                  <a:pt x="6208387" y="161377"/>
                </a:cubicBezTo>
                <a:cubicBezTo>
                  <a:pt x="6190494" y="171717"/>
                  <a:pt x="6180648" y="178146"/>
                  <a:pt x="6178849" y="180664"/>
                </a:cubicBezTo>
                <a:lnTo>
                  <a:pt x="6173319" y="180664"/>
                </a:lnTo>
                <a:lnTo>
                  <a:pt x="6169003" y="179585"/>
                </a:lnTo>
                <a:cubicBezTo>
                  <a:pt x="6167205" y="181024"/>
                  <a:pt x="6163923" y="181743"/>
                  <a:pt x="6159158" y="181743"/>
                </a:cubicBezTo>
                <a:lnTo>
                  <a:pt x="6159158" y="182822"/>
                </a:lnTo>
                <a:lnTo>
                  <a:pt x="6161316" y="182822"/>
                </a:lnTo>
                <a:cubicBezTo>
                  <a:pt x="6155291" y="189116"/>
                  <a:pt x="6148008" y="193028"/>
                  <a:pt x="6139466" y="194556"/>
                </a:cubicBezTo>
                <a:cubicBezTo>
                  <a:pt x="6133801" y="194556"/>
                  <a:pt x="6130159" y="195635"/>
                  <a:pt x="6128541" y="197793"/>
                </a:cubicBezTo>
                <a:lnTo>
                  <a:pt x="6120853" y="197793"/>
                </a:lnTo>
                <a:lnTo>
                  <a:pt x="6120853" y="201030"/>
                </a:lnTo>
                <a:lnTo>
                  <a:pt x="6137308" y="205346"/>
                </a:lnTo>
                <a:lnTo>
                  <a:pt x="6143917" y="204267"/>
                </a:lnTo>
                <a:lnTo>
                  <a:pt x="6159158" y="210741"/>
                </a:lnTo>
                <a:lnTo>
                  <a:pt x="6160237" y="210741"/>
                </a:lnTo>
                <a:lnTo>
                  <a:pt x="6163474" y="209662"/>
                </a:lnTo>
                <a:lnTo>
                  <a:pt x="6169003" y="210741"/>
                </a:lnTo>
                <a:lnTo>
                  <a:pt x="6182086" y="210741"/>
                </a:lnTo>
                <a:lnTo>
                  <a:pt x="6185323" y="208583"/>
                </a:lnTo>
                <a:lnTo>
                  <a:pt x="6188695" y="208583"/>
                </a:lnTo>
                <a:lnTo>
                  <a:pt x="6188695" y="211820"/>
                </a:lnTo>
                <a:lnTo>
                  <a:pt x="6185323" y="216136"/>
                </a:lnTo>
                <a:lnTo>
                  <a:pt x="6186537" y="217215"/>
                </a:lnTo>
                <a:lnTo>
                  <a:pt x="6188695" y="217215"/>
                </a:lnTo>
                <a:lnTo>
                  <a:pt x="6187616" y="216136"/>
                </a:lnTo>
                <a:lnTo>
                  <a:pt x="6187616" y="215057"/>
                </a:lnTo>
                <a:lnTo>
                  <a:pt x="6191932" y="207504"/>
                </a:lnTo>
                <a:cubicBezTo>
                  <a:pt x="6213063" y="207504"/>
                  <a:pt x="6225472" y="209302"/>
                  <a:pt x="6229158" y="212899"/>
                </a:cubicBezTo>
                <a:lnTo>
                  <a:pt x="6235632" y="210741"/>
                </a:lnTo>
                <a:lnTo>
                  <a:pt x="6237790" y="210741"/>
                </a:lnTo>
                <a:lnTo>
                  <a:pt x="6245478" y="211820"/>
                </a:lnTo>
                <a:cubicBezTo>
                  <a:pt x="6245478" y="210202"/>
                  <a:pt x="6247321" y="209123"/>
                  <a:pt x="6251008" y="208583"/>
                </a:cubicBezTo>
                <a:lnTo>
                  <a:pt x="6252087" y="209662"/>
                </a:lnTo>
                <a:lnTo>
                  <a:pt x="6253166" y="209662"/>
                </a:lnTo>
                <a:lnTo>
                  <a:pt x="6264091" y="205346"/>
                </a:lnTo>
                <a:lnTo>
                  <a:pt x="6271779" y="205346"/>
                </a:lnTo>
                <a:cubicBezTo>
                  <a:pt x="6273757" y="207144"/>
                  <a:pt x="6278118" y="208223"/>
                  <a:pt x="6284862" y="208583"/>
                </a:cubicBezTo>
                <a:lnTo>
                  <a:pt x="6296865" y="204267"/>
                </a:lnTo>
                <a:lnTo>
                  <a:pt x="6307790" y="215057"/>
                </a:lnTo>
                <a:lnTo>
                  <a:pt x="6307790" y="216136"/>
                </a:lnTo>
                <a:cubicBezTo>
                  <a:pt x="6296821" y="223599"/>
                  <a:pt x="6291336" y="232906"/>
                  <a:pt x="6291336" y="244055"/>
                </a:cubicBezTo>
                <a:lnTo>
                  <a:pt x="6284862" y="246213"/>
                </a:lnTo>
                <a:cubicBezTo>
                  <a:pt x="6284862" y="252058"/>
                  <a:pt x="6280860" y="255969"/>
                  <a:pt x="6272858" y="257948"/>
                </a:cubicBezTo>
                <a:lnTo>
                  <a:pt x="6249929" y="262264"/>
                </a:lnTo>
                <a:lnTo>
                  <a:pt x="6248715" y="262264"/>
                </a:lnTo>
                <a:cubicBezTo>
                  <a:pt x="6244219" y="262264"/>
                  <a:pt x="6237700" y="260465"/>
                  <a:pt x="6229158" y="256869"/>
                </a:cubicBezTo>
                <a:cubicBezTo>
                  <a:pt x="6218188" y="257588"/>
                  <a:pt x="6211984" y="258667"/>
                  <a:pt x="6210545" y="260106"/>
                </a:cubicBezTo>
                <a:cubicBezTo>
                  <a:pt x="6206859" y="260106"/>
                  <a:pt x="6205015" y="259386"/>
                  <a:pt x="6205015" y="257948"/>
                </a:cubicBezTo>
                <a:lnTo>
                  <a:pt x="6199620" y="259027"/>
                </a:lnTo>
                <a:lnTo>
                  <a:pt x="6197462" y="259027"/>
                </a:lnTo>
                <a:cubicBezTo>
                  <a:pt x="6187032" y="259027"/>
                  <a:pt x="6178265" y="257228"/>
                  <a:pt x="6171161" y="253632"/>
                </a:cubicBezTo>
                <a:lnTo>
                  <a:pt x="6167924" y="254711"/>
                </a:lnTo>
                <a:lnTo>
                  <a:pt x="6157000" y="245134"/>
                </a:lnTo>
                <a:lnTo>
                  <a:pt x="6154842" y="245134"/>
                </a:lnTo>
                <a:lnTo>
                  <a:pt x="6154842" y="250530"/>
                </a:lnTo>
                <a:cubicBezTo>
                  <a:pt x="6154842" y="252598"/>
                  <a:pt x="6153358" y="253632"/>
                  <a:pt x="6150391" y="253632"/>
                </a:cubicBezTo>
                <a:cubicBezTo>
                  <a:pt x="6148772" y="253632"/>
                  <a:pt x="6143692" y="249001"/>
                  <a:pt x="6135150" y="239739"/>
                </a:cubicBezTo>
                <a:cubicBezTo>
                  <a:pt x="6124180" y="232006"/>
                  <a:pt x="6118695" y="227331"/>
                  <a:pt x="6118695" y="225712"/>
                </a:cubicBezTo>
                <a:cubicBezTo>
                  <a:pt x="6113390" y="220227"/>
                  <a:pt x="6108309" y="210202"/>
                  <a:pt x="6103454" y="195635"/>
                </a:cubicBezTo>
                <a:cubicBezTo>
                  <a:pt x="6102555" y="195635"/>
                  <a:pt x="6101791" y="191004"/>
                  <a:pt x="6101161" y="181743"/>
                </a:cubicBezTo>
                <a:lnTo>
                  <a:pt x="6096845" y="181743"/>
                </a:lnTo>
                <a:lnTo>
                  <a:pt x="6093608" y="184980"/>
                </a:lnTo>
                <a:cubicBezTo>
                  <a:pt x="6097205" y="188936"/>
                  <a:pt x="6099003" y="193207"/>
                  <a:pt x="6099003" y="197793"/>
                </a:cubicBezTo>
                <a:lnTo>
                  <a:pt x="6099003" y="198872"/>
                </a:lnTo>
                <a:cubicBezTo>
                  <a:pt x="6099003" y="204447"/>
                  <a:pt x="6096081" y="210202"/>
                  <a:pt x="6090236" y="216136"/>
                </a:cubicBezTo>
                <a:lnTo>
                  <a:pt x="6091450" y="220452"/>
                </a:lnTo>
                <a:cubicBezTo>
                  <a:pt x="6089922" y="233670"/>
                  <a:pt x="6086999" y="242976"/>
                  <a:pt x="6082683" y="248371"/>
                </a:cubicBezTo>
                <a:lnTo>
                  <a:pt x="6081604" y="249450"/>
                </a:lnTo>
                <a:lnTo>
                  <a:pt x="6085920" y="257948"/>
                </a:lnTo>
                <a:cubicBezTo>
                  <a:pt x="6082504" y="264422"/>
                  <a:pt x="6078502" y="267659"/>
                  <a:pt x="6073916" y="267659"/>
                </a:cubicBezTo>
                <a:lnTo>
                  <a:pt x="6061912" y="252687"/>
                </a:lnTo>
                <a:cubicBezTo>
                  <a:pt x="6059844" y="252687"/>
                  <a:pt x="6053640" y="245134"/>
                  <a:pt x="6043300" y="230028"/>
                </a:cubicBezTo>
                <a:lnTo>
                  <a:pt x="6043300" y="226791"/>
                </a:lnTo>
                <a:cubicBezTo>
                  <a:pt x="6049324" y="219328"/>
                  <a:pt x="6056248" y="212899"/>
                  <a:pt x="6064070" y="207504"/>
                </a:cubicBezTo>
                <a:cubicBezTo>
                  <a:pt x="6067128" y="201030"/>
                  <a:pt x="6072208" y="197793"/>
                  <a:pt x="6079311" y="197793"/>
                </a:cubicBezTo>
                <a:lnTo>
                  <a:pt x="6079311" y="195635"/>
                </a:lnTo>
                <a:lnTo>
                  <a:pt x="6078232" y="194556"/>
                </a:lnTo>
                <a:lnTo>
                  <a:pt x="6078232" y="193612"/>
                </a:lnTo>
                <a:cubicBezTo>
                  <a:pt x="6080660" y="188217"/>
                  <a:pt x="6084662" y="182462"/>
                  <a:pt x="6090236" y="176348"/>
                </a:cubicBezTo>
                <a:cubicBezTo>
                  <a:pt x="6090236" y="171312"/>
                  <a:pt x="6093159" y="166322"/>
                  <a:pt x="6099003" y="161377"/>
                </a:cubicBezTo>
                <a:lnTo>
                  <a:pt x="6101161" y="161377"/>
                </a:lnTo>
                <a:cubicBezTo>
                  <a:pt x="6105567" y="161377"/>
                  <a:pt x="6109973" y="169964"/>
                  <a:pt x="6114379" y="187138"/>
                </a:cubicBezTo>
                <a:lnTo>
                  <a:pt x="6115458" y="188217"/>
                </a:lnTo>
                <a:cubicBezTo>
                  <a:pt x="6115458" y="190375"/>
                  <a:pt x="6116177" y="191454"/>
                  <a:pt x="6117616" y="191454"/>
                </a:cubicBezTo>
                <a:cubicBezTo>
                  <a:pt x="6124000" y="190015"/>
                  <a:pt x="6129845" y="185339"/>
                  <a:pt x="6135150" y="177427"/>
                </a:cubicBezTo>
                <a:cubicBezTo>
                  <a:pt x="6135150" y="174549"/>
                  <a:pt x="6138432" y="173111"/>
                  <a:pt x="6144996" y="173111"/>
                </a:cubicBezTo>
                <a:lnTo>
                  <a:pt x="6153628" y="165558"/>
                </a:lnTo>
                <a:lnTo>
                  <a:pt x="6159158" y="160298"/>
                </a:lnTo>
                <a:lnTo>
                  <a:pt x="6162395" y="162456"/>
                </a:lnTo>
                <a:lnTo>
                  <a:pt x="6164553" y="162456"/>
                </a:lnTo>
                <a:cubicBezTo>
                  <a:pt x="6166081" y="162456"/>
                  <a:pt x="6166845" y="161377"/>
                  <a:pt x="6166845" y="159219"/>
                </a:cubicBezTo>
                <a:lnTo>
                  <a:pt x="6165766" y="158140"/>
                </a:lnTo>
                <a:lnTo>
                  <a:pt x="6165766" y="157061"/>
                </a:lnTo>
                <a:cubicBezTo>
                  <a:pt x="6171341" y="148428"/>
                  <a:pt x="6176781" y="144112"/>
                  <a:pt x="6182086" y="144112"/>
                </a:cubicBezTo>
                <a:lnTo>
                  <a:pt x="6182086" y="143033"/>
                </a:lnTo>
                <a:lnTo>
                  <a:pt x="6179928" y="139796"/>
                </a:lnTo>
                <a:cubicBezTo>
                  <a:pt x="6191438" y="122622"/>
                  <a:pt x="6199441" y="114035"/>
                  <a:pt x="6203936" y="114035"/>
                </a:cubicBezTo>
                <a:cubicBezTo>
                  <a:pt x="6207623" y="114035"/>
                  <a:pt x="6209466" y="113316"/>
                  <a:pt x="6209466" y="111877"/>
                </a:cubicBezTo>
                <a:lnTo>
                  <a:pt x="6208387" y="110798"/>
                </a:lnTo>
                <a:lnTo>
                  <a:pt x="6208387" y="109719"/>
                </a:lnTo>
                <a:lnTo>
                  <a:pt x="6209466" y="105538"/>
                </a:lnTo>
                <a:lnTo>
                  <a:pt x="6210545" y="105538"/>
                </a:lnTo>
                <a:cubicBezTo>
                  <a:pt x="6210545" y="107606"/>
                  <a:pt x="6213108" y="109719"/>
                  <a:pt x="6218233" y="111877"/>
                </a:cubicBezTo>
                <a:lnTo>
                  <a:pt x="6218233" y="109719"/>
                </a:lnTo>
                <a:lnTo>
                  <a:pt x="6219312" y="109719"/>
                </a:lnTo>
                <a:cubicBezTo>
                  <a:pt x="6220751" y="109719"/>
                  <a:pt x="6221470" y="111158"/>
                  <a:pt x="6221470" y="114035"/>
                </a:cubicBezTo>
                <a:lnTo>
                  <a:pt x="6226865" y="114035"/>
                </a:lnTo>
                <a:lnTo>
                  <a:pt x="6226865" y="112956"/>
                </a:lnTo>
                <a:lnTo>
                  <a:pt x="6224707" y="109719"/>
                </a:lnTo>
                <a:lnTo>
                  <a:pt x="6224707" y="108640"/>
                </a:lnTo>
                <a:lnTo>
                  <a:pt x="6226865" y="106617"/>
                </a:lnTo>
                <a:lnTo>
                  <a:pt x="6233474" y="108640"/>
                </a:lnTo>
                <a:lnTo>
                  <a:pt x="6230237" y="105538"/>
                </a:lnTo>
                <a:lnTo>
                  <a:pt x="6215940" y="108640"/>
                </a:lnTo>
                <a:lnTo>
                  <a:pt x="6208387" y="102301"/>
                </a:lnTo>
                <a:cubicBezTo>
                  <a:pt x="6216390" y="89532"/>
                  <a:pt x="6220391" y="81305"/>
                  <a:pt x="6220391" y="77618"/>
                </a:cubicBezTo>
                <a:lnTo>
                  <a:pt x="6219312" y="77618"/>
                </a:lnTo>
                <a:lnTo>
                  <a:pt x="6212703" y="76539"/>
                </a:lnTo>
                <a:lnTo>
                  <a:pt x="6186537" y="76539"/>
                </a:lnTo>
                <a:lnTo>
                  <a:pt x="6177770" y="74381"/>
                </a:lnTo>
                <a:lnTo>
                  <a:pt x="6162395" y="79641"/>
                </a:lnTo>
                <a:lnTo>
                  <a:pt x="6153628" y="77618"/>
                </a:lnTo>
                <a:lnTo>
                  <a:pt x="6149312" y="78562"/>
                </a:lnTo>
                <a:lnTo>
                  <a:pt x="6138387" y="66828"/>
                </a:lnTo>
                <a:lnTo>
                  <a:pt x="6139466" y="65749"/>
                </a:lnTo>
                <a:lnTo>
                  <a:pt x="6143917" y="67907"/>
                </a:lnTo>
                <a:lnTo>
                  <a:pt x="6143917" y="56038"/>
                </a:lnTo>
                <a:cubicBezTo>
                  <a:pt x="6146794" y="46777"/>
                  <a:pt x="6148233" y="39628"/>
                  <a:pt x="6148233" y="34593"/>
                </a:cubicBezTo>
                <a:cubicBezTo>
                  <a:pt x="6146794" y="34593"/>
                  <a:pt x="6145355" y="28883"/>
                  <a:pt x="6143917" y="17464"/>
                </a:cubicBezTo>
                <a:lnTo>
                  <a:pt x="6143917" y="10990"/>
                </a:lnTo>
                <a:close/>
                <a:moveTo>
                  <a:pt x="2065110" y="3701"/>
                </a:moveTo>
                <a:cubicBezTo>
                  <a:pt x="2070858" y="3701"/>
                  <a:pt x="2073733" y="4406"/>
                  <a:pt x="2073733" y="5816"/>
                </a:cubicBezTo>
                <a:lnTo>
                  <a:pt x="2076868" y="3701"/>
                </a:lnTo>
                <a:cubicBezTo>
                  <a:pt x="2092130" y="3701"/>
                  <a:pt x="2101897" y="6169"/>
                  <a:pt x="2106169" y="11106"/>
                </a:cubicBezTo>
                <a:lnTo>
                  <a:pt x="2110197" y="7932"/>
                </a:lnTo>
                <a:cubicBezTo>
                  <a:pt x="2116139" y="8574"/>
                  <a:pt x="2121528" y="11588"/>
                  <a:pt x="2126364" y="16973"/>
                </a:cubicBezTo>
                <a:lnTo>
                  <a:pt x="2126364" y="20021"/>
                </a:lnTo>
                <a:cubicBezTo>
                  <a:pt x="2126364" y="25345"/>
                  <a:pt x="2125657" y="28008"/>
                  <a:pt x="2124247" y="28008"/>
                </a:cubicBezTo>
                <a:cubicBezTo>
                  <a:pt x="2125657" y="26916"/>
                  <a:pt x="2126364" y="29394"/>
                  <a:pt x="2126364" y="35443"/>
                </a:cubicBezTo>
                <a:lnTo>
                  <a:pt x="2141137" y="45375"/>
                </a:lnTo>
                <a:lnTo>
                  <a:pt x="2143159" y="47396"/>
                </a:lnTo>
                <a:cubicBezTo>
                  <a:pt x="2143159" y="50445"/>
                  <a:pt x="2143691" y="51969"/>
                  <a:pt x="2144754" y="51969"/>
                </a:cubicBezTo>
                <a:lnTo>
                  <a:pt x="2148847" y="53027"/>
                </a:lnTo>
                <a:lnTo>
                  <a:pt x="2165547" y="50911"/>
                </a:lnTo>
                <a:cubicBezTo>
                  <a:pt x="2168223" y="53978"/>
                  <a:pt x="2170229" y="56706"/>
                  <a:pt x="2171567" y="59095"/>
                </a:cubicBezTo>
                <a:lnTo>
                  <a:pt x="2171997" y="60415"/>
                </a:lnTo>
                <a:lnTo>
                  <a:pt x="2172694" y="57752"/>
                </a:lnTo>
                <a:cubicBezTo>
                  <a:pt x="2173399" y="53677"/>
                  <a:pt x="2173965" y="48757"/>
                  <a:pt x="2174392" y="42991"/>
                </a:cubicBezTo>
                <a:cubicBezTo>
                  <a:pt x="2174392" y="42481"/>
                  <a:pt x="2171923" y="39758"/>
                  <a:pt x="2166985" y="34821"/>
                </a:cubicBezTo>
                <a:lnTo>
                  <a:pt x="2166985" y="30600"/>
                </a:lnTo>
                <a:cubicBezTo>
                  <a:pt x="2166985" y="24493"/>
                  <a:pt x="2174693" y="21125"/>
                  <a:pt x="2190107" y="20497"/>
                </a:cubicBezTo>
                <a:lnTo>
                  <a:pt x="2192046" y="23671"/>
                </a:lnTo>
                <a:lnTo>
                  <a:pt x="2197008" y="22613"/>
                </a:lnTo>
                <a:lnTo>
                  <a:pt x="2201875" y="28429"/>
                </a:lnTo>
                <a:lnTo>
                  <a:pt x="2200947" y="26844"/>
                </a:lnTo>
                <a:lnTo>
                  <a:pt x="2203142" y="25786"/>
                </a:lnTo>
                <a:lnTo>
                  <a:pt x="2205995" y="25786"/>
                </a:lnTo>
                <a:cubicBezTo>
                  <a:pt x="2209205" y="27276"/>
                  <a:pt x="2211613" y="28539"/>
                  <a:pt x="2213219" y="29575"/>
                </a:cubicBezTo>
                <a:lnTo>
                  <a:pt x="2214015" y="30377"/>
                </a:lnTo>
                <a:lnTo>
                  <a:pt x="2220785" y="33643"/>
                </a:lnTo>
                <a:lnTo>
                  <a:pt x="2220785" y="36760"/>
                </a:lnTo>
                <a:lnTo>
                  <a:pt x="2219859" y="36836"/>
                </a:lnTo>
                <a:lnTo>
                  <a:pt x="2220785" y="36912"/>
                </a:lnTo>
                <a:lnTo>
                  <a:pt x="2220785" y="41023"/>
                </a:lnTo>
                <a:lnTo>
                  <a:pt x="2215627" y="45584"/>
                </a:lnTo>
                <a:lnTo>
                  <a:pt x="2219859" y="50755"/>
                </a:lnTo>
                <a:lnTo>
                  <a:pt x="2219859" y="66032"/>
                </a:lnTo>
                <a:lnTo>
                  <a:pt x="2217742" y="69014"/>
                </a:lnTo>
                <a:lnTo>
                  <a:pt x="2218801" y="74812"/>
                </a:lnTo>
                <a:lnTo>
                  <a:pt x="2216685" y="81003"/>
                </a:lnTo>
                <a:lnTo>
                  <a:pt x="2218801" y="87144"/>
                </a:lnTo>
                <a:cubicBezTo>
                  <a:pt x="2216566" y="102992"/>
                  <a:pt x="2214803" y="111482"/>
                  <a:pt x="2213512" y="112613"/>
                </a:cubicBezTo>
                <a:lnTo>
                  <a:pt x="2213512" y="113818"/>
                </a:lnTo>
                <a:cubicBezTo>
                  <a:pt x="2217514" y="119559"/>
                  <a:pt x="2219629" y="125002"/>
                  <a:pt x="2219859" y="130146"/>
                </a:cubicBezTo>
                <a:lnTo>
                  <a:pt x="2219859" y="137443"/>
                </a:lnTo>
                <a:lnTo>
                  <a:pt x="2217742" y="140618"/>
                </a:lnTo>
                <a:lnTo>
                  <a:pt x="2217742" y="142250"/>
                </a:lnTo>
                <a:lnTo>
                  <a:pt x="2219859" y="146209"/>
                </a:lnTo>
                <a:lnTo>
                  <a:pt x="2212853" y="155090"/>
                </a:lnTo>
                <a:lnTo>
                  <a:pt x="2208224" y="154364"/>
                </a:lnTo>
                <a:lnTo>
                  <a:pt x="2208224" y="154508"/>
                </a:lnTo>
                <a:cubicBezTo>
                  <a:pt x="2208224" y="154334"/>
                  <a:pt x="2210518" y="155066"/>
                  <a:pt x="2215107" y="156704"/>
                </a:cubicBezTo>
                <a:lnTo>
                  <a:pt x="2218801" y="169220"/>
                </a:lnTo>
                <a:lnTo>
                  <a:pt x="2216685" y="175891"/>
                </a:lnTo>
                <a:lnTo>
                  <a:pt x="2216685" y="176013"/>
                </a:lnTo>
                <a:cubicBezTo>
                  <a:pt x="2218801" y="176013"/>
                  <a:pt x="2219859" y="178237"/>
                  <a:pt x="2219859" y="182685"/>
                </a:cubicBezTo>
                <a:lnTo>
                  <a:pt x="2206730" y="198202"/>
                </a:lnTo>
                <a:lnTo>
                  <a:pt x="2201151" y="198202"/>
                </a:lnTo>
                <a:cubicBezTo>
                  <a:pt x="2195245" y="193265"/>
                  <a:pt x="2188475" y="190796"/>
                  <a:pt x="2180840" y="190796"/>
                </a:cubicBezTo>
                <a:lnTo>
                  <a:pt x="2175620" y="189450"/>
                </a:lnTo>
                <a:lnTo>
                  <a:pt x="2173334" y="187163"/>
                </a:lnTo>
                <a:lnTo>
                  <a:pt x="2173334" y="183787"/>
                </a:lnTo>
                <a:lnTo>
                  <a:pt x="2174392" y="183888"/>
                </a:lnTo>
                <a:lnTo>
                  <a:pt x="2172275" y="182931"/>
                </a:lnTo>
                <a:lnTo>
                  <a:pt x="2172275" y="171810"/>
                </a:lnTo>
                <a:lnTo>
                  <a:pt x="2170160" y="163347"/>
                </a:lnTo>
                <a:lnTo>
                  <a:pt x="2170160" y="152313"/>
                </a:lnTo>
                <a:lnTo>
                  <a:pt x="2173334" y="149385"/>
                </a:lnTo>
                <a:lnTo>
                  <a:pt x="2172275" y="145063"/>
                </a:lnTo>
                <a:lnTo>
                  <a:pt x="2173334" y="137666"/>
                </a:lnTo>
                <a:lnTo>
                  <a:pt x="2171217" y="135613"/>
                </a:lnTo>
                <a:lnTo>
                  <a:pt x="2172275" y="122214"/>
                </a:lnTo>
                <a:lnTo>
                  <a:pt x="2171217" y="115474"/>
                </a:lnTo>
                <a:lnTo>
                  <a:pt x="2172275" y="112149"/>
                </a:lnTo>
                <a:lnTo>
                  <a:pt x="2171217" y="101205"/>
                </a:lnTo>
                <a:lnTo>
                  <a:pt x="2171217" y="98837"/>
                </a:lnTo>
                <a:cubicBezTo>
                  <a:pt x="2171217" y="92916"/>
                  <a:pt x="2175116" y="89266"/>
                  <a:pt x="2182912" y="87886"/>
                </a:cubicBezTo>
                <a:lnTo>
                  <a:pt x="2185895" y="87911"/>
                </a:lnTo>
                <a:cubicBezTo>
                  <a:pt x="2184320" y="87911"/>
                  <a:pt x="2183027" y="87030"/>
                  <a:pt x="2182018" y="85267"/>
                </a:cubicBezTo>
                <a:lnTo>
                  <a:pt x="2179895" y="77515"/>
                </a:lnTo>
                <a:lnTo>
                  <a:pt x="2175714" y="78390"/>
                </a:lnTo>
                <a:lnTo>
                  <a:pt x="2171553" y="70188"/>
                </a:lnTo>
                <a:lnTo>
                  <a:pt x="2168283" y="75212"/>
                </a:lnTo>
                <a:lnTo>
                  <a:pt x="2169336" y="79834"/>
                </a:lnTo>
                <a:lnTo>
                  <a:pt x="2168283" y="90103"/>
                </a:lnTo>
                <a:lnTo>
                  <a:pt x="2169341" y="94057"/>
                </a:lnTo>
                <a:lnTo>
                  <a:pt x="2156779" y="111213"/>
                </a:lnTo>
                <a:lnTo>
                  <a:pt x="2156779" y="111759"/>
                </a:lnTo>
                <a:cubicBezTo>
                  <a:pt x="2162334" y="114051"/>
                  <a:pt x="2165110" y="118162"/>
                  <a:pt x="2165110" y="124094"/>
                </a:cubicBezTo>
                <a:cubicBezTo>
                  <a:pt x="2165110" y="128841"/>
                  <a:pt x="2162042" y="133223"/>
                  <a:pt x="2155908" y="137238"/>
                </a:cubicBezTo>
                <a:lnTo>
                  <a:pt x="2151920" y="137238"/>
                </a:lnTo>
                <a:lnTo>
                  <a:pt x="2148143" y="134064"/>
                </a:lnTo>
                <a:lnTo>
                  <a:pt x="2148316" y="134347"/>
                </a:lnTo>
                <a:lnTo>
                  <a:pt x="2148316" y="137714"/>
                </a:lnTo>
                <a:cubicBezTo>
                  <a:pt x="2148316" y="137775"/>
                  <a:pt x="2150006" y="138058"/>
                  <a:pt x="2153386" y="138564"/>
                </a:cubicBezTo>
                <a:lnTo>
                  <a:pt x="2155722" y="166447"/>
                </a:lnTo>
                <a:lnTo>
                  <a:pt x="2153606" y="171526"/>
                </a:lnTo>
                <a:lnTo>
                  <a:pt x="2155047" y="177637"/>
                </a:lnTo>
                <a:lnTo>
                  <a:pt x="2155269" y="177071"/>
                </a:lnTo>
                <a:lnTo>
                  <a:pt x="2158180" y="177071"/>
                </a:lnTo>
                <a:cubicBezTo>
                  <a:pt x="2160532" y="177071"/>
                  <a:pt x="2162535" y="179248"/>
                  <a:pt x="2164185" y="183604"/>
                </a:cubicBezTo>
                <a:lnTo>
                  <a:pt x="2163128" y="191391"/>
                </a:lnTo>
                <a:cubicBezTo>
                  <a:pt x="2163128" y="194840"/>
                  <a:pt x="2166609" y="200047"/>
                  <a:pt x="2173573" y="207011"/>
                </a:cubicBezTo>
                <a:lnTo>
                  <a:pt x="2173573" y="220629"/>
                </a:lnTo>
                <a:cubicBezTo>
                  <a:pt x="2173573" y="238582"/>
                  <a:pt x="2166988" y="250681"/>
                  <a:pt x="2153811" y="256928"/>
                </a:cubicBezTo>
                <a:lnTo>
                  <a:pt x="2136228" y="262207"/>
                </a:lnTo>
                <a:lnTo>
                  <a:pt x="2117125" y="257975"/>
                </a:lnTo>
                <a:lnTo>
                  <a:pt x="2096151" y="262207"/>
                </a:lnTo>
                <a:lnTo>
                  <a:pt x="2091043" y="261149"/>
                </a:lnTo>
                <a:lnTo>
                  <a:pt x="2080387" y="264322"/>
                </a:lnTo>
                <a:lnTo>
                  <a:pt x="2054801" y="255682"/>
                </a:lnTo>
                <a:cubicBezTo>
                  <a:pt x="2044163" y="245715"/>
                  <a:pt x="2038844" y="236922"/>
                  <a:pt x="2038844" y="229303"/>
                </a:cubicBezTo>
                <a:lnTo>
                  <a:pt x="2037786" y="213367"/>
                </a:lnTo>
                <a:lnTo>
                  <a:pt x="2039902" y="185060"/>
                </a:lnTo>
                <a:lnTo>
                  <a:pt x="2038844" y="174546"/>
                </a:lnTo>
                <a:lnTo>
                  <a:pt x="2039795" y="173462"/>
                </a:lnTo>
                <a:lnTo>
                  <a:pt x="2038844" y="169339"/>
                </a:lnTo>
                <a:lnTo>
                  <a:pt x="2039902" y="164854"/>
                </a:lnTo>
                <a:lnTo>
                  <a:pt x="2037786" y="162888"/>
                </a:lnTo>
                <a:lnTo>
                  <a:pt x="2039902" y="149581"/>
                </a:lnTo>
                <a:cubicBezTo>
                  <a:pt x="2037786" y="145274"/>
                  <a:pt x="2036729" y="139555"/>
                  <a:pt x="2036729" y="132425"/>
                </a:cubicBezTo>
                <a:lnTo>
                  <a:pt x="2036729" y="123036"/>
                </a:lnTo>
                <a:cubicBezTo>
                  <a:pt x="2036729" y="115930"/>
                  <a:pt x="2038138" y="109423"/>
                  <a:pt x="2040960" y="103517"/>
                </a:cubicBezTo>
                <a:lnTo>
                  <a:pt x="2040960" y="101669"/>
                </a:lnTo>
                <a:lnTo>
                  <a:pt x="2039070" y="97468"/>
                </a:lnTo>
                <a:lnTo>
                  <a:pt x="2033674" y="100476"/>
                </a:lnTo>
                <a:cubicBezTo>
                  <a:pt x="2025220" y="99594"/>
                  <a:pt x="2020993" y="97637"/>
                  <a:pt x="2020993" y="94605"/>
                </a:cubicBezTo>
                <a:lnTo>
                  <a:pt x="2020993" y="92520"/>
                </a:lnTo>
                <a:cubicBezTo>
                  <a:pt x="2028128" y="84643"/>
                  <a:pt x="2037984" y="71478"/>
                  <a:pt x="2050561" y="53027"/>
                </a:cubicBezTo>
                <a:lnTo>
                  <a:pt x="2050812" y="53027"/>
                </a:lnTo>
                <a:lnTo>
                  <a:pt x="2049292" y="49782"/>
                </a:lnTo>
                <a:lnTo>
                  <a:pt x="2056697" y="26170"/>
                </a:lnTo>
                <a:lnTo>
                  <a:pt x="2055640" y="16358"/>
                </a:lnTo>
                <a:cubicBezTo>
                  <a:pt x="2058462" y="14869"/>
                  <a:pt x="2059872" y="13481"/>
                  <a:pt x="2059872" y="12194"/>
                </a:cubicBezTo>
                <a:lnTo>
                  <a:pt x="2058814" y="7159"/>
                </a:lnTo>
                <a:close/>
                <a:moveTo>
                  <a:pt x="9172895" y="1588"/>
                </a:moveTo>
                <a:lnTo>
                  <a:pt x="9176726" y="1588"/>
                </a:lnTo>
                <a:cubicBezTo>
                  <a:pt x="9180781" y="4409"/>
                  <a:pt x="9183909" y="5820"/>
                  <a:pt x="9186112" y="5820"/>
                </a:cubicBezTo>
                <a:lnTo>
                  <a:pt x="9193634" y="4762"/>
                </a:lnTo>
                <a:cubicBezTo>
                  <a:pt x="9193634" y="6425"/>
                  <a:pt x="9194138" y="7483"/>
                  <a:pt x="9195147" y="7935"/>
                </a:cubicBezTo>
                <a:lnTo>
                  <a:pt x="9207810" y="4762"/>
                </a:lnTo>
                <a:lnTo>
                  <a:pt x="9221561" y="7935"/>
                </a:lnTo>
                <a:lnTo>
                  <a:pt x="9225509" y="6878"/>
                </a:lnTo>
                <a:lnTo>
                  <a:pt x="9228227" y="6878"/>
                </a:lnTo>
                <a:lnTo>
                  <a:pt x="9231985" y="10635"/>
                </a:lnTo>
                <a:lnTo>
                  <a:pt x="9231985" y="19655"/>
                </a:lnTo>
                <a:lnTo>
                  <a:pt x="9219272" y="27653"/>
                </a:lnTo>
                <a:lnTo>
                  <a:pt x="9224446" y="41383"/>
                </a:lnTo>
                <a:lnTo>
                  <a:pt x="9222331" y="51424"/>
                </a:lnTo>
                <a:lnTo>
                  <a:pt x="9223389" y="52293"/>
                </a:lnTo>
                <a:lnTo>
                  <a:pt x="9223389" y="55009"/>
                </a:lnTo>
                <a:lnTo>
                  <a:pt x="9220257" y="58016"/>
                </a:lnTo>
                <a:lnTo>
                  <a:pt x="9232777" y="56999"/>
                </a:lnTo>
                <a:lnTo>
                  <a:pt x="9237622" y="59114"/>
                </a:lnTo>
                <a:lnTo>
                  <a:pt x="9242457" y="57186"/>
                </a:lnTo>
                <a:lnTo>
                  <a:pt x="9240208" y="51599"/>
                </a:lnTo>
                <a:lnTo>
                  <a:pt x="9245630" y="45920"/>
                </a:lnTo>
                <a:lnTo>
                  <a:pt x="9242457" y="24306"/>
                </a:lnTo>
                <a:cubicBezTo>
                  <a:pt x="9244315" y="18560"/>
                  <a:pt x="9247512" y="14205"/>
                  <a:pt x="9252045" y="11242"/>
                </a:cubicBezTo>
                <a:lnTo>
                  <a:pt x="9257103" y="12300"/>
                </a:lnTo>
                <a:lnTo>
                  <a:pt x="9297473" y="8998"/>
                </a:lnTo>
                <a:cubicBezTo>
                  <a:pt x="9301729" y="9728"/>
                  <a:pt x="9305819" y="14641"/>
                  <a:pt x="9309743" y="23735"/>
                </a:cubicBezTo>
                <a:lnTo>
                  <a:pt x="9300088" y="38068"/>
                </a:lnTo>
                <a:lnTo>
                  <a:pt x="9301113" y="47787"/>
                </a:lnTo>
                <a:lnTo>
                  <a:pt x="9299956" y="74699"/>
                </a:lnTo>
                <a:cubicBezTo>
                  <a:pt x="9295019" y="75835"/>
                  <a:pt x="9291316" y="76750"/>
                  <a:pt x="9288847" y="77445"/>
                </a:cubicBezTo>
                <a:lnTo>
                  <a:pt x="9286952" y="78044"/>
                </a:lnTo>
                <a:lnTo>
                  <a:pt x="9289819" y="79336"/>
                </a:lnTo>
                <a:cubicBezTo>
                  <a:pt x="9291493" y="80740"/>
                  <a:pt x="9293282" y="82846"/>
                  <a:pt x="9295187" y="85653"/>
                </a:cubicBezTo>
                <a:cubicBezTo>
                  <a:pt x="9303151" y="93785"/>
                  <a:pt x="9311141" y="99277"/>
                  <a:pt x="9319156" y="102127"/>
                </a:cubicBezTo>
                <a:cubicBezTo>
                  <a:pt x="9324959" y="108947"/>
                  <a:pt x="9327860" y="114484"/>
                  <a:pt x="9327860" y="118738"/>
                </a:cubicBezTo>
                <a:lnTo>
                  <a:pt x="9312988" y="127324"/>
                </a:lnTo>
                <a:lnTo>
                  <a:pt x="9305389" y="127324"/>
                </a:lnTo>
                <a:lnTo>
                  <a:pt x="9299747" y="126266"/>
                </a:lnTo>
                <a:cubicBezTo>
                  <a:pt x="9290494" y="130744"/>
                  <a:pt x="9285274" y="133326"/>
                  <a:pt x="9284087" y="134011"/>
                </a:cubicBezTo>
                <a:cubicBezTo>
                  <a:pt x="9291280" y="139850"/>
                  <a:pt x="9300983" y="146026"/>
                  <a:pt x="9313195" y="152540"/>
                </a:cubicBezTo>
                <a:lnTo>
                  <a:pt x="9318206" y="161309"/>
                </a:lnTo>
                <a:lnTo>
                  <a:pt x="9318206" y="165439"/>
                </a:lnTo>
                <a:cubicBezTo>
                  <a:pt x="9309554" y="172031"/>
                  <a:pt x="9303629" y="175328"/>
                  <a:pt x="9300430" y="175328"/>
                </a:cubicBezTo>
                <a:lnTo>
                  <a:pt x="9291513" y="175328"/>
                </a:lnTo>
                <a:lnTo>
                  <a:pt x="9269162" y="170038"/>
                </a:lnTo>
                <a:cubicBezTo>
                  <a:pt x="9259617" y="170038"/>
                  <a:pt x="9252950" y="171448"/>
                  <a:pt x="9249162" y="174270"/>
                </a:cubicBezTo>
                <a:lnTo>
                  <a:pt x="9227620" y="172153"/>
                </a:lnTo>
                <a:lnTo>
                  <a:pt x="9227620" y="171757"/>
                </a:lnTo>
                <a:cubicBezTo>
                  <a:pt x="9224799" y="174050"/>
                  <a:pt x="9223389" y="175400"/>
                  <a:pt x="9223389" y="175806"/>
                </a:cubicBezTo>
                <a:lnTo>
                  <a:pt x="9225504" y="178014"/>
                </a:lnTo>
                <a:lnTo>
                  <a:pt x="9224436" y="188632"/>
                </a:lnTo>
                <a:lnTo>
                  <a:pt x="9225504" y="199152"/>
                </a:lnTo>
                <a:lnTo>
                  <a:pt x="9224446" y="200185"/>
                </a:lnTo>
                <a:lnTo>
                  <a:pt x="9228678" y="232745"/>
                </a:lnTo>
                <a:cubicBezTo>
                  <a:pt x="9223203" y="243282"/>
                  <a:pt x="9214220" y="250767"/>
                  <a:pt x="9201728" y="255201"/>
                </a:cubicBezTo>
                <a:lnTo>
                  <a:pt x="9201404" y="254143"/>
                </a:lnTo>
                <a:cubicBezTo>
                  <a:pt x="9192983" y="263528"/>
                  <a:pt x="9184161" y="268510"/>
                  <a:pt x="9174939" y="269087"/>
                </a:cubicBezTo>
                <a:lnTo>
                  <a:pt x="9172865" y="269087"/>
                </a:lnTo>
                <a:cubicBezTo>
                  <a:pt x="9159574" y="260648"/>
                  <a:pt x="9152929" y="251497"/>
                  <a:pt x="9152929" y="241636"/>
                </a:cubicBezTo>
                <a:lnTo>
                  <a:pt x="9153987" y="238561"/>
                </a:lnTo>
                <a:cubicBezTo>
                  <a:pt x="9139087" y="235106"/>
                  <a:pt x="9131637" y="231415"/>
                  <a:pt x="9131637" y="227486"/>
                </a:cubicBezTo>
                <a:lnTo>
                  <a:pt x="9131127" y="225446"/>
                </a:lnTo>
                <a:cubicBezTo>
                  <a:pt x="9127993" y="225446"/>
                  <a:pt x="9121159" y="230883"/>
                  <a:pt x="9110624" y="241756"/>
                </a:cubicBezTo>
                <a:cubicBezTo>
                  <a:pt x="9099932" y="251425"/>
                  <a:pt x="9092188" y="256259"/>
                  <a:pt x="9087390" y="256259"/>
                </a:cubicBezTo>
                <a:lnTo>
                  <a:pt x="9078804" y="256259"/>
                </a:lnTo>
                <a:lnTo>
                  <a:pt x="9074113" y="251026"/>
                </a:lnTo>
                <a:lnTo>
                  <a:pt x="9078448" y="240053"/>
                </a:lnTo>
                <a:lnTo>
                  <a:pt x="9080876" y="227752"/>
                </a:lnTo>
                <a:cubicBezTo>
                  <a:pt x="9083642" y="227383"/>
                  <a:pt x="9086859" y="221393"/>
                  <a:pt x="9090526" y="209784"/>
                </a:cubicBezTo>
                <a:lnTo>
                  <a:pt x="9094346" y="208859"/>
                </a:lnTo>
                <a:lnTo>
                  <a:pt x="9094346" y="208821"/>
                </a:lnTo>
                <a:lnTo>
                  <a:pt x="9089982" y="203531"/>
                </a:lnTo>
                <a:lnTo>
                  <a:pt x="9089982" y="200781"/>
                </a:lnTo>
                <a:lnTo>
                  <a:pt x="9096462" y="187951"/>
                </a:lnTo>
                <a:lnTo>
                  <a:pt x="9098399" y="174901"/>
                </a:lnTo>
                <a:lnTo>
                  <a:pt x="9091350" y="177443"/>
                </a:lnTo>
                <a:cubicBezTo>
                  <a:pt x="9080564" y="171811"/>
                  <a:pt x="9075171" y="165095"/>
                  <a:pt x="9075171" y="157296"/>
                </a:cubicBezTo>
                <a:cubicBezTo>
                  <a:pt x="9079595" y="154347"/>
                  <a:pt x="9083774" y="152873"/>
                  <a:pt x="9087708" y="152873"/>
                </a:cubicBezTo>
                <a:lnTo>
                  <a:pt x="9105811" y="158163"/>
                </a:lnTo>
                <a:lnTo>
                  <a:pt x="9131732" y="156047"/>
                </a:lnTo>
                <a:lnTo>
                  <a:pt x="9136501" y="159220"/>
                </a:lnTo>
                <a:cubicBezTo>
                  <a:pt x="9142183" y="155694"/>
                  <a:pt x="9146750" y="153931"/>
                  <a:pt x="9150204" y="153931"/>
                </a:cubicBezTo>
                <a:lnTo>
                  <a:pt x="9160712" y="153931"/>
                </a:lnTo>
                <a:lnTo>
                  <a:pt x="9163885" y="156047"/>
                </a:lnTo>
                <a:lnTo>
                  <a:pt x="9174597" y="156047"/>
                </a:lnTo>
                <a:lnTo>
                  <a:pt x="9174220" y="158163"/>
                </a:lnTo>
                <a:cubicBezTo>
                  <a:pt x="9174220" y="155341"/>
                  <a:pt x="9178528" y="153931"/>
                  <a:pt x="9187145" y="153931"/>
                </a:cubicBezTo>
                <a:lnTo>
                  <a:pt x="9187627" y="154895"/>
                </a:lnTo>
                <a:lnTo>
                  <a:pt x="9191450" y="153931"/>
                </a:lnTo>
                <a:lnTo>
                  <a:pt x="9197798" y="157105"/>
                </a:lnTo>
                <a:lnTo>
                  <a:pt x="9204654" y="157105"/>
                </a:lnTo>
                <a:lnTo>
                  <a:pt x="9207469" y="158163"/>
                </a:lnTo>
                <a:cubicBezTo>
                  <a:pt x="9207625" y="155341"/>
                  <a:pt x="9210268" y="153931"/>
                  <a:pt x="9215399" y="153931"/>
                </a:cubicBezTo>
                <a:lnTo>
                  <a:pt x="9216411" y="154943"/>
                </a:lnTo>
                <a:lnTo>
                  <a:pt x="9222942" y="153931"/>
                </a:lnTo>
                <a:lnTo>
                  <a:pt x="9230672" y="157105"/>
                </a:lnTo>
                <a:lnTo>
                  <a:pt x="9258151" y="157105"/>
                </a:lnTo>
                <a:cubicBezTo>
                  <a:pt x="9267523" y="151063"/>
                  <a:pt x="9272209" y="145993"/>
                  <a:pt x="9272209" y="141895"/>
                </a:cubicBezTo>
                <a:lnTo>
                  <a:pt x="9269491" y="141211"/>
                </a:lnTo>
                <a:lnTo>
                  <a:pt x="9264308" y="146500"/>
                </a:lnTo>
                <a:lnTo>
                  <a:pt x="9262081" y="146500"/>
                </a:lnTo>
                <a:cubicBezTo>
                  <a:pt x="9259885" y="146500"/>
                  <a:pt x="9257658" y="144031"/>
                  <a:pt x="9255400" y="139094"/>
                </a:cubicBezTo>
                <a:lnTo>
                  <a:pt x="9253763" y="140152"/>
                </a:lnTo>
                <a:lnTo>
                  <a:pt x="9244113" y="138036"/>
                </a:lnTo>
                <a:lnTo>
                  <a:pt x="9238122" y="140152"/>
                </a:lnTo>
                <a:lnTo>
                  <a:pt x="9232499" y="140152"/>
                </a:lnTo>
                <a:lnTo>
                  <a:pt x="9229325" y="138036"/>
                </a:lnTo>
                <a:lnTo>
                  <a:pt x="9229112" y="138036"/>
                </a:lnTo>
                <a:cubicBezTo>
                  <a:pt x="9226380" y="140152"/>
                  <a:pt x="9222822" y="141211"/>
                  <a:pt x="9218440" y="141211"/>
                </a:cubicBezTo>
                <a:lnTo>
                  <a:pt x="9214931" y="141211"/>
                </a:lnTo>
                <a:lnTo>
                  <a:pt x="9204679" y="139094"/>
                </a:lnTo>
                <a:lnTo>
                  <a:pt x="9187990" y="143326"/>
                </a:lnTo>
                <a:lnTo>
                  <a:pt x="9179691" y="143326"/>
                </a:lnTo>
                <a:cubicBezTo>
                  <a:pt x="9171018" y="141398"/>
                  <a:pt x="9166682" y="139283"/>
                  <a:pt x="9166682" y="136979"/>
                </a:cubicBezTo>
                <a:lnTo>
                  <a:pt x="9167122" y="139094"/>
                </a:lnTo>
                <a:lnTo>
                  <a:pt x="9163967" y="139094"/>
                </a:lnTo>
                <a:lnTo>
                  <a:pt x="9159341" y="134468"/>
                </a:lnTo>
                <a:lnTo>
                  <a:pt x="9157368" y="138155"/>
                </a:lnTo>
                <a:cubicBezTo>
                  <a:pt x="9155230" y="139487"/>
                  <a:pt x="9152023" y="140152"/>
                  <a:pt x="9147747" y="140152"/>
                </a:cubicBezTo>
                <a:cubicBezTo>
                  <a:pt x="9147747" y="141594"/>
                  <a:pt x="9138784" y="143004"/>
                  <a:pt x="9120860" y="144384"/>
                </a:cubicBezTo>
                <a:lnTo>
                  <a:pt x="9115740" y="133275"/>
                </a:lnTo>
                <a:lnTo>
                  <a:pt x="9102818" y="144746"/>
                </a:lnTo>
                <a:cubicBezTo>
                  <a:pt x="9099228" y="147413"/>
                  <a:pt x="9096554" y="148746"/>
                  <a:pt x="9094795" y="148746"/>
                </a:cubicBezTo>
                <a:lnTo>
                  <a:pt x="9093737" y="148746"/>
                </a:lnTo>
                <a:cubicBezTo>
                  <a:pt x="9083988" y="148746"/>
                  <a:pt x="9074934" y="143190"/>
                  <a:pt x="9066575" y="132079"/>
                </a:cubicBezTo>
                <a:cubicBezTo>
                  <a:pt x="9066575" y="127390"/>
                  <a:pt x="9065869" y="124164"/>
                  <a:pt x="9064459" y="122401"/>
                </a:cubicBezTo>
                <a:cubicBezTo>
                  <a:pt x="9064459" y="119012"/>
                  <a:pt x="9069440" y="114321"/>
                  <a:pt x="9079403" y="108325"/>
                </a:cubicBezTo>
                <a:cubicBezTo>
                  <a:pt x="9079403" y="105124"/>
                  <a:pt x="9085976" y="101346"/>
                  <a:pt x="9099122" y="96994"/>
                </a:cubicBezTo>
                <a:lnTo>
                  <a:pt x="9102273" y="87441"/>
                </a:lnTo>
                <a:lnTo>
                  <a:pt x="9099143" y="86857"/>
                </a:lnTo>
                <a:lnTo>
                  <a:pt x="9093118" y="87915"/>
                </a:lnTo>
                <a:lnTo>
                  <a:pt x="9090905" y="87915"/>
                </a:lnTo>
                <a:cubicBezTo>
                  <a:pt x="9086058" y="85491"/>
                  <a:pt x="9083634" y="81771"/>
                  <a:pt x="9083634" y="76754"/>
                </a:cubicBezTo>
                <a:lnTo>
                  <a:pt x="9083634" y="66638"/>
                </a:lnTo>
                <a:lnTo>
                  <a:pt x="9085750" y="60444"/>
                </a:lnTo>
                <a:lnTo>
                  <a:pt x="9084692" y="49243"/>
                </a:lnTo>
                <a:lnTo>
                  <a:pt x="9084692" y="47462"/>
                </a:lnTo>
                <a:lnTo>
                  <a:pt x="9086808" y="39842"/>
                </a:lnTo>
                <a:cubicBezTo>
                  <a:pt x="9084562" y="36115"/>
                  <a:pt x="9082446" y="28341"/>
                  <a:pt x="9080461" y="16521"/>
                </a:cubicBezTo>
                <a:lnTo>
                  <a:pt x="9080461" y="13946"/>
                </a:lnTo>
                <a:lnTo>
                  <a:pt x="9084125" y="10051"/>
                </a:lnTo>
                <a:lnTo>
                  <a:pt x="9087303" y="10051"/>
                </a:lnTo>
                <a:lnTo>
                  <a:pt x="9091533" y="13358"/>
                </a:lnTo>
                <a:lnTo>
                  <a:pt x="9091929" y="13358"/>
                </a:lnTo>
                <a:lnTo>
                  <a:pt x="9095234" y="11242"/>
                </a:lnTo>
                <a:lnTo>
                  <a:pt x="9098955" y="11242"/>
                </a:lnTo>
                <a:lnTo>
                  <a:pt x="9101293" y="13358"/>
                </a:lnTo>
                <a:lnTo>
                  <a:pt x="9103628" y="11242"/>
                </a:lnTo>
                <a:lnTo>
                  <a:pt x="9112230" y="11242"/>
                </a:lnTo>
                <a:lnTo>
                  <a:pt x="9124156" y="15474"/>
                </a:lnTo>
                <a:lnTo>
                  <a:pt x="9129075" y="11242"/>
                </a:lnTo>
                <a:lnTo>
                  <a:pt x="9138567" y="11242"/>
                </a:lnTo>
                <a:cubicBezTo>
                  <a:pt x="9146097" y="11242"/>
                  <a:pt x="9149862" y="17078"/>
                  <a:pt x="9149862" y="28751"/>
                </a:cubicBezTo>
                <a:cubicBezTo>
                  <a:pt x="9149862" y="32635"/>
                  <a:pt x="9146807" y="35532"/>
                  <a:pt x="9140697" y="37442"/>
                </a:cubicBezTo>
                <a:lnTo>
                  <a:pt x="9139283" y="37823"/>
                </a:lnTo>
                <a:lnTo>
                  <a:pt x="9138699" y="37823"/>
                </a:lnTo>
                <a:lnTo>
                  <a:pt x="9143515" y="42639"/>
                </a:lnTo>
                <a:lnTo>
                  <a:pt x="9143515" y="45186"/>
                </a:lnTo>
                <a:lnTo>
                  <a:pt x="9139672" y="54883"/>
                </a:lnTo>
                <a:lnTo>
                  <a:pt x="9156006" y="54883"/>
                </a:lnTo>
                <a:lnTo>
                  <a:pt x="9163508" y="57722"/>
                </a:lnTo>
                <a:lnTo>
                  <a:pt x="9163508" y="55970"/>
                </a:lnTo>
                <a:lnTo>
                  <a:pt x="9160334" y="37853"/>
                </a:lnTo>
                <a:lnTo>
                  <a:pt x="9160334" y="33547"/>
                </a:lnTo>
                <a:lnTo>
                  <a:pt x="9165624" y="24110"/>
                </a:lnTo>
                <a:cubicBezTo>
                  <a:pt x="9162803" y="23447"/>
                  <a:pt x="9161392" y="19660"/>
                  <a:pt x="9161392" y="12749"/>
                </a:cubicBezTo>
                <a:lnTo>
                  <a:pt x="9161392" y="10338"/>
                </a:lnTo>
                <a:lnTo>
                  <a:pt x="9162931" y="2646"/>
                </a:lnTo>
                <a:lnTo>
                  <a:pt x="9170096" y="2646"/>
                </a:lnTo>
                <a:lnTo>
                  <a:pt x="9170096" y="3624"/>
                </a:lnTo>
                <a:close/>
                <a:moveTo>
                  <a:pt x="2234799" y="1585"/>
                </a:moveTo>
                <a:lnTo>
                  <a:pt x="2240363" y="1585"/>
                </a:lnTo>
                <a:cubicBezTo>
                  <a:pt x="2247963" y="3485"/>
                  <a:pt x="2252714" y="5524"/>
                  <a:pt x="2254613" y="7702"/>
                </a:cubicBezTo>
                <a:lnTo>
                  <a:pt x="2254730" y="7975"/>
                </a:lnTo>
                <a:lnTo>
                  <a:pt x="2254850" y="6874"/>
                </a:lnTo>
                <a:lnTo>
                  <a:pt x="2257421" y="6874"/>
                </a:lnTo>
                <a:cubicBezTo>
                  <a:pt x="2275756" y="8077"/>
                  <a:pt x="2284921" y="11754"/>
                  <a:pt x="2284921" y="17905"/>
                </a:cubicBezTo>
                <a:lnTo>
                  <a:pt x="2284921" y="20878"/>
                </a:lnTo>
                <a:cubicBezTo>
                  <a:pt x="2280520" y="27042"/>
                  <a:pt x="2277390" y="30124"/>
                  <a:pt x="2275532" y="30124"/>
                </a:cubicBezTo>
                <a:lnTo>
                  <a:pt x="2277517" y="45442"/>
                </a:lnTo>
                <a:lnTo>
                  <a:pt x="2274473" y="60433"/>
                </a:lnTo>
                <a:cubicBezTo>
                  <a:pt x="2277096" y="60433"/>
                  <a:pt x="2278797" y="68528"/>
                  <a:pt x="2279572" y="84719"/>
                </a:cubicBezTo>
                <a:lnTo>
                  <a:pt x="2280691" y="88078"/>
                </a:lnTo>
                <a:lnTo>
                  <a:pt x="2280691" y="91433"/>
                </a:lnTo>
                <a:lnTo>
                  <a:pt x="2280691" y="91471"/>
                </a:lnTo>
                <a:lnTo>
                  <a:pt x="2280691" y="101279"/>
                </a:lnTo>
                <a:lnTo>
                  <a:pt x="2278575" y="109605"/>
                </a:lnTo>
                <a:lnTo>
                  <a:pt x="2278575" y="117755"/>
                </a:lnTo>
                <a:lnTo>
                  <a:pt x="2275278" y="120716"/>
                </a:lnTo>
                <a:lnTo>
                  <a:pt x="2278310" y="128819"/>
                </a:lnTo>
                <a:cubicBezTo>
                  <a:pt x="2279192" y="132870"/>
                  <a:pt x="2279632" y="137440"/>
                  <a:pt x="2279632" y="142528"/>
                </a:cubicBezTo>
                <a:lnTo>
                  <a:pt x="2278575" y="142528"/>
                </a:lnTo>
                <a:lnTo>
                  <a:pt x="2280691" y="145295"/>
                </a:lnTo>
                <a:lnTo>
                  <a:pt x="2276459" y="151017"/>
                </a:lnTo>
                <a:lnTo>
                  <a:pt x="2278575" y="152747"/>
                </a:lnTo>
                <a:lnTo>
                  <a:pt x="2277517" y="156357"/>
                </a:lnTo>
                <a:lnTo>
                  <a:pt x="2280691" y="161303"/>
                </a:lnTo>
                <a:lnTo>
                  <a:pt x="2280691" y="165754"/>
                </a:lnTo>
                <a:lnTo>
                  <a:pt x="2275532" y="172179"/>
                </a:lnTo>
                <a:lnTo>
                  <a:pt x="2276459" y="172460"/>
                </a:lnTo>
                <a:lnTo>
                  <a:pt x="2276459" y="175484"/>
                </a:lnTo>
                <a:lnTo>
                  <a:pt x="2272470" y="177505"/>
                </a:lnTo>
                <a:lnTo>
                  <a:pt x="2274390" y="183098"/>
                </a:lnTo>
                <a:cubicBezTo>
                  <a:pt x="2275074" y="186885"/>
                  <a:pt x="2275764" y="192485"/>
                  <a:pt x="2276459" y="199898"/>
                </a:cubicBezTo>
                <a:lnTo>
                  <a:pt x="2275532" y="202800"/>
                </a:lnTo>
                <a:lnTo>
                  <a:pt x="2276459" y="206638"/>
                </a:lnTo>
                <a:lnTo>
                  <a:pt x="2275532" y="208014"/>
                </a:lnTo>
                <a:lnTo>
                  <a:pt x="2275532" y="208067"/>
                </a:lnTo>
                <a:cubicBezTo>
                  <a:pt x="2275532" y="211322"/>
                  <a:pt x="2276871" y="216364"/>
                  <a:pt x="2279552" y="223194"/>
                </a:cubicBezTo>
                <a:lnTo>
                  <a:pt x="2280691" y="235584"/>
                </a:lnTo>
                <a:cubicBezTo>
                  <a:pt x="2278094" y="236043"/>
                  <a:pt x="2275202" y="240645"/>
                  <a:pt x="2272013" y="249389"/>
                </a:cubicBezTo>
                <a:cubicBezTo>
                  <a:pt x="2263056" y="258639"/>
                  <a:pt x="2256628" y="263265"/>
                  <a:pt x="2252731" y="263265"/>
                </a:cubicBezTo>
                <a:lnTo>
                  <a:pt x="2247917" y="263265"/>
                </a:lnTo>
                <a:lnTo>
                  <a:pt x="2247917" y="262207"/>
                </a:lnTo>
                <a:lnTo>
                  <a:pt x="2213752" y="266438"/>
                </a:lnTo>
                <a:lnTo>
                  <a:pt x="2207981" y="259400"/>
                </a:lnTo>
                <a:lnTo>
                  <a:pt x="2207981" y="242249"/>
                </a:lnTo>
                <a:cubicBezTo>
                  <a:pt x="2202904" y="229634"/>
                  <a:pt x="2196566" y="223327"/>
                  <a:pt x="2188966" y="223327"/>
                </a:cubicBezTo>
                <a:cubicBezTo>
                  <a:pt x="2181365" y="219795"/>
                  <a:pt x="2177566" y="216824"/>
                  <a:pt x="2177566" y="214414"/>
                </a:cubicBezTo>
                <a:cubicBezTo>
                  <a:pt x="2177566" y="210983"/>
                  <a:pt x="2187261" y="208680"/>
                  <a:pt x="2206654" y="207504"/>
                </a:cubicBezTo>
                <a:lnTo>
                  <a:pt x="2211314" y="208543"/>
                </a:lnTo>
                <a:lnTo>
                  <a:pt x="2215548" y="206427"/>
                </a:lnTo>
                <a:lnTo>
                  <a:pt x="2222382" y="207485"/>
                </a:lnTo>
                <a:lnTo>
                  <a:pt x="2223488" y="207485"/>
                </a:lnTo>
                <a:cubicBezTo>
                  <a:pt x="2227874" y="204608"/>
                  <a:pt x="2230066" y="201376"/>
                  <a:pt x="2230066" y="197789"/>
                </a:cubicBezTo>
                <a:lnTo>
                  <a:pt x="2229008" y="175714"/>
                </a:lnTo>
                <a:lnTo>
                  <a:pt x="2229008" y="167195"/>
                </a:lnTo>
                <a:lnTo>
                  <a:pt x="2226892" y="165079"/>
                </a:lnTo>
                <a:cubicBezTo>
                  <a:pt x="2226892" y="152518"/>
                  <a:pt x="2228655" y="145002"/>
                  <a:pt x="2232181" y="142534"/>
                </a:cubicBezTo>
                <a:cubicBezTo>
                  <a:pt x="2232181" y="141988"/>
                  <a:pt x="2230418" y="138831"/>
                  <a:pt x="2226892" y="133065"/>
                </a:cubicBezTo>
                <a:lnTo>
                  <a:pt x="2230066" y="108301"/>
                </a:lnTo>
                <a:lnTo>
                  <a:pt x="2229008" y="107296"/>
                </a:lnTo>
                <a:lnTo>
                  <a:pt x="2230066" y="100657"/>
                </a:lnTo>
                <a:lnTo>
                  <a:pt x="2230066" y="98727"/>
                </a:lnTo>
                <a:cubicBezTo>
                  <a:pt x="2227949" y="96081"/>
                  <a:pt x="2226892" y="93296"/>
                  <a:pt x="2226892" y="90373"/>
                </a:cubicBezTo>
                <a:lnTo>
                  <a:pt x="2226892" y="84807"/>
                </a:lnTo>
                <a:cubicBezTo>
                  <a:pt x="2229180" y="74816"/>
                  <a:pt x="2231296" y="69821"/>
                  <a:pt x="2233240" y="69821"/>
                </a:cubicBezTo>
                <a:lnTo>
                  <a:pt x="2231124" y="61290"/>
                </a:lnTo>
                <a:lnTo>
                  <a:pt x="2231124" y="56317"/>
                </a:lnTo>
                <a:lnTo>
                  <a:pt x="2233240" y="47988"/>
                </a:lnTo>
                <a:lnTo>
                  <a:pt x="2233240" y="46037"/>
                </a:lnTo>
                <a:lnTo>
                  <a:pt x="2230066" y="39563"/>
                </a:lnTo>
                <a:lnTo>
                  <a:pt x="2231041" y="37929"/>
                </a:lnTo>
                <a:lnTo>
                  <a:pt x="2229008" y="28292"/>
                </a:lnTo>
                <a:lnTo>
                  <a:pt x="2231124" y="23125"/>
                </a:lnTo>
                <a:lnTo>
                  <a:pt x="2229008" y="17353"/>
                </a:lnTo>
                <a:lnTo>
                  <a:pt x="2229008" y="14821"/>
                </a:lnTo>
                <a:lnTo>
                  <a:pt x="2233240" y="9920"/>
                </a:lnTo>
                <a:lnTo>
                  <a:pt x="2232181" y="4449"/>
                </a:lnTo>
                <a:close/>
                <a:moveTo>
                  <a:pt x="4053836" y="660"/>
                </a:moveTo>
                <a:cubicBezTo>
                  <a:pt x="4058607" y="1871"/>
                  <a:pt x="4061444" y="3590"/>
                  <a:pt x="4062346" y="5817"/>
                </a:cubicBezTo>
                <a:lnTo>
                  <a:pt x="4064569" y="4892"/>
                </a:lnTo>
                <a:lnTo>
                  <a:pt x="4072209" y="10049"/>
                </a:lnTo>
                <a:lnTo>
                  <a:pt x="4073534" y="10049"/>
                </a:lnTo>
                <a:lnTo>
                  <a:pt x="4077633" y="6875"/>
                </a:lnTo>
                <a:lnTo>
                  <a:pt x="4081380" y="6875"/>
                </a:lnTo>
                <a:cubicBezTo>
                  <a:pt x="4091877" y="12582"/>
                  <a:pt x="4097125" y="16065"/>
                  <a:pt x="4097125" y="17324"/>
                </a:cubicBezTo>
                <a:lnTo>
                  <a:pt x="4097140" y="16266"/>
                </a:lnTo>
                <a:lnTo>
                  <a:pt x="4107053" y="18382"/>
                </a:lnTo>
                <a:lnTo>
                  <a:pt x="4112197" y="18382"/>
                </a:lnTo>
                <a:cubicBezTo>
                  <a:pt x="4114843" y="16353"/>
                  <a:pt x="4117558" y="15339"/>
                  <a:pt x="4120345" y="15339"/>
                </a:cubicBezTo>
                <a:lnTo>
                  <a:pt x="4122277" y="15339"/>
                </a:lnTo>
                <a:lnTo>
                  <a:pt x="4126511" y="18382"/>
                </a:lnTo>
                <a:lnTo>
                  <a:pt x="4139889" y="18382"/>
                </a:lnTo>
                <a:lnTo>
                  <a:pt x="4143830" y="21383"/>
                </a:lnTo>
                <a:lnTo>
                  <a:pt x="4143830" y="18382"/>
                </a:lnTo>
                <a:lnTo>
                  <a:pt x="4148791" y="18382"/>
                </a:lnTo>
                <a:lnTo>
                  <a:pt x="4150361" y="20483"/>
                </a:lnTo>
                <a:lnTo>
                  <a:pt x="4158447" y="15339"/>
                </a:lnTo>
                <a:lnTo>
                  <a:pt x="4171507" y="18382"/>
                </a:lnTo>
                <a:lnTo>
                  <a:pt x="4175622" y="17324"/>
                </a:lnTo>
                <a:lnTo>
                  <a:pt x="4179106" y="18382"/>
                </a:lnTo>
                <a:cubicBezTo>
                  <a:pt x="4179720" y="16353"/>
                  <a:pt x="4182437" y="15339"/>
                  <a:pt x="4187257" y="15339"/>
                </a:cubicBezTo>
                <a:lnTo>
                  <a:pt x="4201995" y="15339"/>
                </a:lnTo>
                <a:lnTo>
                  <a:pt x="4206001" y="16266"/>
                </a:lnTo>
                <a:lnTo>
                  <a:pt x="4210281" y="15339"/>
                </a:lnTo>
                <a:lnTo>
                  <a:pt x="4213786" y="17324"/>
                </a:lnTo>
                <a:cubicBezTo>
                  <a:pt x="4213786" y="16690"/>
                  <a:pt x="4218782" y="15394"/>
                  <a:pt x="4228774" y="13436"/>
                </a:cubicBezTo>
                <a:cubicBezTo>
                  <a:pt x="4239099" y="5624"/>
                  <a:pt x="4247050" y="1718"/>
                  <a:pt x="4252626" y="1718"/>
                </a:cubicBezTo>
                <a:cubicBezTo>
                  <a:pt x="4267343" y="9635"/>
                  <a:pt x="4279205" y="19605"/>
                  <a:pt x="4288214" y="31629"/>
                </a:cubicBezTo>
                <a:lnTo>
                  <a:pt x="4279883" y="41880"/>
                </a:lnTo>
                <a:cubicBezTo>
                  <a:pt x="4279883" y="46644"/>
                  <a:pt x="4279531" y="50218"/>
                  <a:pt x="4278825" y="52601"/>
                </a:cubicBezTo>
                <a:lnTo>
                  <a:pt x="4276492" y="55228"/>
                </a:lnTo>
                <a:lnTo>
                  <a:pt x="4278825" y="58766"/>
                </a:lnTo>
                <a:lnTo>
                  <a:pt x="4278825" y="73259"/>
                </a:lnTo>
                <a:lnTo>
                  <a:pt x="4277768" y="82633"/>
                </a:lnTo>
                <a:lnTo>
                  <a:pt x="4278825" y="90924"/>
                </a:lnTo>
                <a:lnTo>
                  <a:pt x="4277768" y="91054"/>
                </a:lnTo>
                <a:lnTo>
                  <a:pt x="4278825" y="91035"/>
                </a:lnTo>
                <a:lnTo>
                  <a:pt x="4278825" y="100211"/>
                </a:lnTo>
                <a:lnTo>
                  <a:pt x="4275651" y="104999"/>
                </a:lnTo>
                <a:lnTo>
                  <a:pt x="4277768" y="110548"/>
                </a:lnTo>
                <a:lnTo>
                  <a:pt x="4277768" y="113773"/>
                </a:lnTo>
                <a:lnTo>
                  <a:pt x="4275651" y="116468"/>
                </a:lnTo>
                <a:lnTo>
                  <a:pt x="4277768" y="121513"/>
                </a:lnTo>
                <a:lnTo>
                  <a:pt x="4274748" y="126980"/>
                </a:lnTo>
                <a:lnTo>
                  <a:pt x="4277768" y="133894"/>
                </a:lnTo>
                <a:cubicBezTo>
                  <a:pt x="4278473" y="137374"/>
                  <a:pt x="4278825" y="141910"/>
                  <a:pt x="4278825" y="147502"/>
                </a:cubicBezTo>
                <a:cubicBezTo>
                  <a:pt x="4278825" y="150411"/>
                  <a:pt x="4277768" y="153144"/>
                  <a:pt x="4275651" y="155702"/>
                </a:cubicBezTo>
                <a:lnTo>
                  <a:pt x="4275651" y="163329"/>
                </a:lnTo>
                <a:lnTo>
                  <a:pt x="4278825" y="167561"/>
                </a:lnTo>
                <a:lnTo>
                  <a:pt x="4278825" y="174408"/>
                </a:lnTo>
                <a:cubicBezTo>
                  <a:pt x="4276710" y="177053"/>
                  <a:pt x="4275651" y="179081"/>
                  <a:pt x="4275651" y="180490"/>
                </a:cubicBezTo>
                <a:cubicBezTo>
                  <a:pt x="4277768" y="185694"/>
                  <a:pt x="4278825" y="191321"/>
                  <a:pt x="4278825" y="197371"/>
                </a:cubicBezTo>
                <a:lnTo>
                  <a:pt x="4276710" y="221001"/>
                </a:lnTo>
                <a:cubicBezTo>
                  <a:pt x="4278825" y="224050"/>
                  <a:pt x="4279883" y="231244"/>
                  <a:pt x="4279883" y="242583"/>
                </a:cubicBezTo>
                <a:lnTo>
                  <a:pt x="4279883" y="248798"/>
                </a:lnTo>
                <a:cubicBezTo>
                  <a:pt x="4279883" y="251599"/>
                  <a:pt x="4276753" y="253441"/>
                  <a:pt x="4270492" y="254322"/>
                </a:cubicBezTo>
                <a:cubicBezTo>
                  <a:pt x="4270492" y="256143"/>
                  <a:pt x="4265861" y="258330"/>
                  <a:pt x="4256598" y="260884"/>
                </a:cubicBezTo>
                <a:lnTo>
                  <a:pt x="4252076" y="260884"/>
                </a:lnTo>
                <a:cubicBezTo>
                  <a:pt x="4249082" y="258706"/>
                  <a:pt x="4242931" y="256867"/>
                  <a:pt x="4233623" y="255367"/>
                </a:cubicBezTo>
                <a:cubicBezTo>
                  <a:pt x="4233623" y="254289"/>
                  <a:pt x="4232023" y="253670"/>
                  <a:pt x="4228825" y="253510"/>
                </a:cubicBezTo>
                <a:lnTo>
                  <a:pt x="4225290" y="236293"/>
                </a:lnTo>
                <a:lnTo>
                  <a:pt x="4231361" y="231004"/>
                </a:lnTo>
                <a:lnTo>
                  <a:pt x="4227275" y="214793"/>
                </a:lnTo>
                <a:lnTo>
                  <a:pt x="4227275" y="207857"/>
                </a:lnTo>
                <a:lnTo>
                  <a:pt x="4228333" y="196875"/>
                </a:lnTo>
                <a:lnTo>
                  <a:pt x="4227275" y="192426"/>
                </a:lnTo>
                <a:lnTo>
                  <a:pt x="4228333" y="190930"/>
                </a:lnTo>
                <a:cubicBezTo>
                  <a:pt x="4226965" y="190930"/>
                  <a:pt x="4225245" y="188859"/>
                  <a:pt x="4223174" y="184717"/>
                </a:cubicBezTo>
                <a:lnTo>
                  <a:pt x="4223174" y="177259"/>
                </a:lnTo>
                <a:lnTo>
                  <a:pt x="4229391" y="160134"/>
                </a:lnTo>
                <a:lnTo>
                  <a:pt x="4227275" y="155106"/>
                </a:lnTo>
                <a:lnTo>
                  <a:pt x="4228333" y="147125"/>
                </a:lnTo>
                <a:lnTo>
                  <a:pt x="4228333" y="132400"/>
                </a:lnTo>
                <a:lnTo>
                  <a:pt x="4229391" y="127553"/>
                </a:lnTo>
                <a:lnTo>
                  <a:pt x="4228333" y="126729"/>
                </a:lnTo>
                <a:lnTo>
                  <a:pt x="4228333" y="124280"/>
                </a:lnTo>
                <a:lnTo>
                  <a:pt x="4229391" y="112780"/>
                </a:lnTo>
                <a:lnTo>
                  <a:pt x="4229391" y="111149"/>
                </a:lnTo>
                <a:lnTo>
                  <a:pt x="4228825" y="108108"/>
                </a:lnTo>
                <a:lnTo>
                  <a:pt x="4226315" y="111690"/>
                </a:lnTo>
                <a:cubicBezTo>
                  <a:pt x="4224018" y="113244"/>
                  <a:pt x="4220571" y="114713"/>
                  <a:pt x="4215975" y="116097"/>
                </a:cubicBezTo>
                <a:cubicBezTo>
                  <a:pt x="4215810" y="118581"/>
                  <a:pt x="4212101" y="121377"/>
                  <a:pt x="4204851" y="124485"/>
                </a:cubicBezTo>
                <a:cubicBezTo>
                  <a:pt x="4200634" y="131136"/>
                  <a:pt x="4197081" y="134461"/>
                  <a:pt x="4194191" y="134461"/>
                </a:cubicBezTo>
                <a:lnTo>
                  <a:pt x="4194191" y="136310"/>
                </a:lnTo>
                <a:lnTo>
                  <a:pt x="4196307" y="139481"/>
                </a:lnTo>
                <a:lnTo>
                  <a:pt x="4196307" y="144147"/>
                </a:lnTo>
                <a:lnTo>
                  <a:pt x="4193133" y="148379"/>
                </a:lnTo>
                <a:lnTo>
                  <a:pt x="4193133" y="150676"/>
                </a:lnTo>
                <a:cubicBezTo>
                  <a:pt x="4193133" y="152337"/>
                  <a:pt x="4194191" y="154581"/>
                  <a:pt x="4196307" y="157409"/>
                </a:cubicBezTo>
                <a:cubicBezTo>
                  <a:pt x="4194143" y="166532"/>
                  <a:pt x="4192733" y="171093"/>
                  <a:pt x="4192075" y="171093"/>
                </a:cubicBezTo>
                <a:lnTo>
                  <a:pt x="4193133" y="173480"/>
                </a:lnTo>
                <a:lnTo>
                  <a:pt x="4193133" y="175613"/>
                </a:lnTo>
                <a:lnTo>
                  <a:pt x="4192069" y="185057"/>
                </a:lnTo>
                <a:cubicBezTo>
                  <a:pt x="4193353" y="192198"/>
                  <a:pt x="4195118" y="197172"/>
                  <a:pt x="4197365" y="199979"/>
                </a:cubicBezTo>
                <a:lnTo>
                  <a:pt x="4197365" y="203313"/>
                </a:lnTo>
                <a:cubicBezTo>
                  <a:pt x="4195249" y="204635"/>
                  <a:pt x="4194191" y="208722"/>
                  <a:pt x="4194191" y="215574"/>
                </a:cubicBezTo>
                <a:lnTo>
                  <a:pt x="4179123" y="227245"/>
                </a:lnTo>
                <a:lnTo>
                  <a:pt x="4166042" y="229545"/>
                </a:lnTo>
                <a:lnTo>
                  <a:pt x="4163907" y="227429"/>
                </a:lnTo>
                <a:cubicBezTo>
                  <a:pt x="4163907" y="228241"/>
                  <a:pt x="4163007" y="229000"/>
                  <a:pt x="4161206" y="229706"/>
                </a:cubicBezTo>
                <a:lnTo>
                  <a:pt x="4158164" y="230439"/>
                </a:lnTo>
                <a:lnTo>
                  <a:pt x="4160202" y="230349"/>
                </a:lnTo>
                <a:cubicBezTo>
                  <a:pt x="4169290" y="230004"/>
                  <a:pt x="4181104" y="229708"/>
                  <a:pt x="4195645" y="229460"/>
                </a:cubicBezTo>
                <a:lnTo>
                  <a:pt x="4196618" y="230313"/>
                </a:lnTo>
                <a:lnTo>
                  <a:pt x="4200486" y="229439"/>
                </a:lnTo>
                <a:lnTo>
                  <a:pt x="4211194" y="229439"/>
                </a:lnTo>
                <a:cubicBezTo>
                  <a:pt x="4215080" y="229439"/>
                  <a:pt x="4219506" y="231691"/>
                  <a:pt x="4224473" y="236196"/>
                </a:cubicBezTo>
                <a:lnTo>
                  <a:pt x="4224473" y="239416"/>
                </a:lnTo>
                <a:lnTo>
                  <a:pt x="4219754" y="244223"/>
                </a:lnTo>
                <a:lnTo>
                  <a:pt x="4193839" y="242107"/>
                </a:lnTo>
                <a:lnTo>
                  <a:pt x="4187772" y="244223"/>
                </a:lnTo>
                <a:lnTo>
                  <a:pt x="4175127" y="244223"/>
                </a:lnTo>
                <a:lnTo>
                  <a:pt x="4165376" y="239991"/>
                </a:lnTo>
                <a:cubicBezTo>
                  <a:pt x="4164669" y="241483"/>
                  <a:pt x="4157631" y="242894"/>
                  <a:pt x="4144259" y="244223"/>
                </a:cubicBezTo>
                <a:lnTo>
                  <a:pt x="4130888" y="242107"/>
                </a:lnTo>
                <a:lnTo>
                  <a:pt x="4117485" y="245281"/>
                </a:lnTo>
                <a:lnTo>
                  <a:pt x="4102282" y="243165"/>
                </a:lnTo>
                <a:cubicBezTo>
                  <a:pt x="4102282" y="248561"/>
                  <a:pt x="4094416" y="252749"/>
                  <a:pt x="4078685" y="255727"/>
                </a:cubicBezTo>
                <a:lnTo>
                  <a:pt x="4077717" y="254945"/>
                </a:lnTo>
                <a:lnTo>
                  <a:pt x="4068109" y="258768"/>
                </a:lnTo>
                <a:lnTo>
                  <a:pt x="4065482" y="258768"/>
                </a:lnTo>
                <a:cubicBezTo>
                  <a:pt x="4055737" y="254768"/>
                  <a:pt x="4050865" y="249920"/>
                  <a:pt x="4050865" y="244223"/>
                </a:cubicBezTo>
                <a:lnTo>
                  <a:pt x="4049806" y="244223"/>
                </a:lnTo>
                <a:lnTo>
                  <a:pt x="4052981" y="218177"/>
                </a:lnTo>
                <a:lnTo>
                  <a:pt x="4052981" y="211132"/>
                </a:lnTo>
                <a:cubicBezTo>
                  <a:pt x="4050865" y="208488"/>
                  <a:pt x="4049806" y="205703"/>
                  <a:pt x="4049806" y="202778"/>
                </a:cubicBezTo>
                <a:lnTo>
                  <a:pt x="4049806" y="198894"/>
                </a:lnTo>
                <a:lnTo>
                  <a:pt x="4051923" y="195718"/>
                </a:lnTo>
                <a:lnTo>
                  <a:pt x="4051923" y="177795"/>
                </a:lnTo>
                <a:lnTo>
                  <a:pt x="4053906" y="176233"/>
                </a:lnTo>
                <a:lnTo>
                  <a:pt x="4048749" y="165055"/>
                </a:lnTo>
                <a:lnTo>
                  <a:pt x="4051923" y="159291"/>
                </a:lnTo>
                <a:lnTo>
                  <a:pt x="4051923" y="152109"/>
                </a:lnTo>
                <a:lnTo>
                  <a:pt x="4049806" y="142851"/>
                </a:lnTo>
                <a:cubicBezTo>
                  <a:pt x="4051923" y="139346"/>
                  <a:pt x="4052981" y="133324"/>
                  <a:pt x="4052981" y="124786"/>
                </a:cubicBezTo>
                <a:lnTo>
                  <a:pt x="4051923" y="113886"/>
                </a:lnTo>
                <a:lnTo>
                  <a:pt x="4052981" y="107962"/>
                </a:lnTo>
                <a:lnTo>
                  <a:pt x="4050865" y="100003"/>
                </a:lnTo>
                <a:lnTo>
                  <a:pt x="4050865" y="96243"/>
                </a:lnTo>
                <a:cubicBezTo>
                  <a:pt x="4052327" y="94781"/>
                  <a:pt x="4053341" y="90380"/>
                  <a:pt x="4053906" y="83042"/>
                </a:cubicBezTo>
                <a:lnTo>
                  <a:pt x="4050865" y="73630"/>
                </a:lnTo>
                <a:lnTo>
                  <a:pt x="4051923" y="61049"/>
                </a:lnTo>
                <a:lnTo>
                  <a:pt x="4048749" y="48986"/>
                </a:lnTo>
                <a:lnTo>
                  <a:pt x="4051923" y="42661"/>
                </a:lnTo>
                <a:lnTo>
                  <a:pt x="4050865" y="36839"/>
                </a:lnTo>
                <a:lnTo>
                  <a:pt x="4051923" y="30466"/>
                </a:lnTo>
                <a:lnTo>
                  <a:pt x="4050865" y="24426"/>
                </a:lnTo>
                <a:lnTo>
                  <a:pt x="4052981" y="22057"/>
                </a:lnTo>
                <a:lnTo>
                  <a:pt x="4052981" y="22028"/>
                </a:lnTo>
                <a:cubicBezTo>
                  <a:pt x="4051262" y="19879"/>
                  <a:pt x="4050204" y="16091"/>
                  <a:pt x="4049806" y="10662"/>
                </a:cubicBezTo>
                <a:lnTo>
                  <a:pt x="4050794" y="9570"/>
                </a:lnTo>
                <a:lnTo>
                  <a:pt x="4049806" y="4641"/>
                </a:lnTo>
                <a:close/>
                <a:moveTo>
                  <a:pt x="6702017" y="0"/>
                </a:moveTo>
                <a:cubicBezTo>
                  <a:pt x="6706862" y="0"/>
                  <a:pt x="6711147" y="694"/>
                  <a:pt x="6714870" y="2083"/>
                </a:cubicBezTo>
                <a:lnTo>
                  <a:pt x="6724215" y="8240"/>
                </a:lnTo>
                <a:lnTo>
                  <a:pt x="6735300" y="5159"/>
                </a:lnTo>
                <a:cubicBezTo>
                  <a:pt x="6738594" y="4454"/>
                  <a:pt x="6741376" y="4101"/>
                  <a:pt x="6743645" y="4101"/>
                </a:cubicBezTo>
                <a:lnTo>
                  <a:pt x="6758720" y="4101"/>
                </a:lnTo>
                <a:cubicBezTo>
                  <a:pt x="6762178" y="4101"/>
                  <a:pt x="6772776" y="10788"/>
                  <a:pt x="6790515" y="24162"/>
                </a:cubicBezTo>
                <a:cubicBezTo>
                  <a:pt x="6790515" y="27691"/>
                  <a:pt x="6793669" y="30456"/>
                  <a:pt x="6799977" y="32456"/>
                </a:cubicBezTo>
                <a:lnTo>
                  <a:pt x="6805589" y="37894"/>
                </a:lnTo>
                <a:lnTo>
                  <a:pt x="6805589" y="41830"/>
                </a:lnTo>
                <a:lnTo>
                  <a:pt x="6798900" y="51944"/>
                </a:lnTo>
                <a:lnTo>
                  <a:pt x="6787101" y="51944"/>
                </a:lnTo>
                <a:cubicBezTo>
                  <a:pt x="6787101" y="49894"/>
                  <a:pt x="6782280" y="48613"/>
                  <a:pt x="6772637" y="48101"/>
                </a:cubicBezTo>
                <a:lnTo>
                  <a:pt x="6768234" y="48001"/>
                </a:lnTo>
                <a:lnTo>
                  <a:pt x="6795935" y="67345"/>
                </a:lnTo>
                <a:cubicBezTo>
                  <a:pt x="6795935" y="69652"/>
                  <a:pt x="6797743" y="72935"/>
                  <a:pt x="6801358" y="77193"/>
                </a:cubicBezTo>
                <a:lnTo>
                  <a:pt x="6793819" y="86594"/>
                </a:lnTo>
                <a:lnTo>
                  <a:pt x="6793819" y="92476"/>
                </a:lnTo>
                <a:lnTo>
                  <a:pt x="6794877" y="96814"/>
                </a:lnTo>
                <a:lnTo>
                  <a:pt x="6792631" y="112347"/>
                </a:lnTo>
                <a:cubicBezTo>
                  <a:pt x="6794834" y="112670"/>
                  <a:pt x="6795935" y="116190"/>
                  <a:pt x="6795935" y="122906"/>
                </a:cubicBezTo>
                <a:lnTo>
                  <a:pt x="6795935" y="125947"/>
                </a:lnTo>
                <a:cubicBezTo>
                  <a:pt x="6795935" y="146435"/>
                  <a:pt x="6791263" y="156680"/>
                  <a:pt x="6781919" y="156680"/>
                </a:cubicBezTo>
                <a:cubicBezTo>
                  <a:pt x="6781919" y="158003"/>
                  <a:pt x="6778462" y="158665"/>
                  <a:pt x="6771548" y="158665"/>
                </a:cubicBezTo>
                <a:lnTo>
                  <a:pt x="6770490" y="158665"/>
                </a:lnTo>
                <a:cubicBezTo>
                  <a:pt x="6767311" y="158665"/>
                  <a:pt x="6764090" y="157298"/>
                  <a:pt x="6760828" y="154564"/>
                </a:cubicBezTo>
                <a:lnTo>
                  <a:pt x="6759321" y="154564"/>
                </a:lnTo>
                <a:lnTo>
                  <a:pt x="6749921" y="157607"/>
                </a:lnTo>
                <a:lnTo>
                  <a:pt x="6745157" y="149407"/>
                </a:lnTo>
                <a:cubicBezTo>
                  <a:pt x="6742931" y="149407"/>
                  <a:pt x="6740319" y="148349"/>
                  <a:pt x="6737321" y="146233"/>
                </a:cubicBezTo>
                <a:lnTo>
                  <a:pt x="6736192" y="146233"/>
                </a:lnTo>
                <a:lnTo>
                  <a:pt x="6735633" y="146758"/>
                </a:lnTo>
                <a:lnTo>
                  <a:pt x="6735633" y="147693"/>
                </a:lnTo>
                <a:lnTo>
                  <a:pt x="6736691" y="153967"/>
                </a:lnTo>
                <a:lnTo>
                  <a:pt x="6731360" y="157756"/>
                </a:lnTo>
                <a:lnTo>
                  <a:pt x="6732364" y="157531"/>
                </a:lnTo>
                <a:cubicBezTo>
                  <a:pt x="6756867" y="158193"/>
                  <a:pt x="6770167" y="161729"/>
                  <a:pt x="6772264" y="168140"/>
                </a:cubicBezTo>
                <a:lnTo>
                  <a:pt x="6772264" y="171446"/>
                </a:lnTo>
                <a:lnTo>
                  <a:pt x="6767900" y="176603"/>
                </a:lnTo>
                <a:lnTo>
                  <a:pt x="6767900" y="176664"/>
                </a:lnTo>
                <a:lnTo>
                  <a:pt x="6767514" y="177073"/>
                </a:lnTo>
                <a:lnTo>
                  <a:pt x="6779303" y="167815"/>
                </a:lnTo>
                <a:lnTo>
                  <a:pt x="6785419" y="167815"/>
                </a:lnTo>
                <a:cubicBezTo>
                  <a:pt x="6790148" y="171432"/>
                  <a:pt x="6798182" y="174968"/>
                  <a:pt x="6809520" y="178424"/>
                </a:cubicBezTo>
                <a:cubicBezTo>
                  <a:pt x="6813335" y="181286"/>
                  <a:pt x="6815243" y="184879"/>
                  <a:pt x="6815243" y="189203"/>
                </a:cubicBezTo>
                <a:lnTo>
                  <a:pt x="6802749" y="191857"/>
                </a:lnTo>
                <a:lnTo>
                  <a:pt x="6793178" y="189741"/>
                </a:lnTo>
                <a:lnTo>
                  <a:pt x="6783657" y="191857"/>
                </a:lnTo>
                <a:lnTo>
                  <a:pt x="6782489" y="190966"/>
                </a:lnTo>
                <a:lnTo>
                  <a:pt x="6773725" y="193973"/>
                </a:lnTo>
                <a:lnTo>
                  <a:pt x="6766829" y="191862"/>
                </a:lnTo>
                <a:lnTo>
                  <a:pt x="6762874" y="193840"/>
                </a:lnTo>
                <a:cubicBezTo>
                  <a:pt x="6761993" y="194250"/>
                  <a:pt x="6761552" y="194408"/>
                  <a:pt x="6761552" y="194314"/>
                </a:cubicBezTo>
                <a:cubicBezTo>
                  <a:pt x="6766489" y="198987"/>
                  <a:pt x="6768958" y="207360"/>
                  <a:pt x="6768958" y="219432"/>
                </a:cubicBezTo>
                <a:lnTo>
                  <a:pt x="6765784" y="232798"/>
                </a:lnTo>
                <a:lnTo>
                  <a:pt x="6766842" y="242638"/>
                </a:lnTo>
                <a:cubicBezTo>
                  <a:pt x="6763552" y="242638"/>
                  <a:pt x="6761764" y="245418"/>
                  <a:pt x="6761479" y="250979"/>
                </a:cubicBezTo>
                <a:cubicBezTo>
                  <a:pt x="6757959" y="258554"/>
                  <a:pt x="6751214" y="262342"/>
                  <a:pt x="6741243" y="262342"/>
                </a:cubicBezTo>
                <a:lnTo>
                  <a:pt x="6734765" y="266441"/>
                </a:lnTo>
                <a:cubicBezTo>
                  <a:pt x="6720691" y="266441"/>
                  <a:pt x="6711337" y="259773"/>
                  <a:pt x="6706702" y="246437"/>
                </a:cubicBezTo>
                <a:cubicBezTo>
                  <a:pt x="6701191" y="239761"/>
                  <a:pt x="6696975" y="236423"/>
                  <a:pt x="6694056" y="236423"/>
                </a:cubicBezTo>
                <a:lnTo>
                  <a:pt x="6687247" y="236423"/>
                </a:lnTo>
                <a:cubicBezTo>
                  <a:pt x="6684601" y="241888"/>
                  <a:pt x="6678980" y="244621"/>
                  <a:pt x="6670383" y="244621"/>
                </a:cubicBezTo>
                <a:cubicBezTo>
                  <a:pt x="6666890" y="244621"/>
                  <a:pt x="6662146" y="246384"/>
                  <a:pt x="6656151" y="249910"/>
                </a:cubicBezTo>
                <a:lnTo>
                  <a:pt x="6654251" y="249910"/>
                </a:lnTo>
                <a:cubicBezTo>
                  <a:pt x="6643319" y="249910"/>
                  <a:pt x="6635278" y="243672"/>
                  <a:pt x="6630129" y="231194"/>
                </a:cubicBezTo>
                <a:lnTo>
                  <a:pt x="6630129" y="226450"/>
                </a:lnTo>
                <a:lnTo>
                  <a:pt x="6632785" y="222422"/>
                </a:lnTo>
                <a:lnTo>
                  <a:pt x="6630031" y="217510"/>
                </a:lnTo>
                <a:cubicBezTo>
                  <a:pt x="6629304" y="215427"/>
                  <a:pt x="6628940" y="213206"/>
                  <a:pt x="6628940" y="210847"/>
                </a:cubicBezTo>
                <a:lnTo>
                  <a:pt x="6628940" y="206944"/>
                </a:lnTo>
                <a:lnTo>
                  <a:pt x="6631187" y="203768"/>
                </a:lnTo>
                <a:cubicBezTo>
                  <a:pt x="6631187" y="204050"/>
                  <a:pt x="6627288" y="201810"/>
                  <a:pt x="6619491" y="197045"/>
                </a:cubicBezTo>
                <a:cubicBezTo>
                  <a:pt x="6618902" y="193586"/>
                  <a:pt x="6618675" y="191857"/>
                  <a:pt x="6618810" y="191857"/>
                </a:cubicBezTo>
                <a:cubicBezTo>
                  <a:pt x="6619199" y="191857"/>
                  <a:pt x="6619394" y="193576"/>
                  <a:pt x="6619394" y="197014"/>
                </a:cubicBezTo>
                <a:lnTo>
                  <a:pt x="6614890" y="197014"/>
                </a:lnTo>
                <a:cubicBezTo>
                  <a:pt x="6610679" y="195173"/>
                  <a:pt x="6608574" y="192749"/>
                  <a:pt x="6608574" y="189741"/>
                </a:cubicBezTo>
                <a:lnTo>
                  <a:pt x="6608140" y="189741"/>
                </a:lnTo>
                <a:lnTo>
                  <a:pt x="6607623" y="190257"/>
                </a:lnTo>
                <a:lnTo>
                  <a:pt x="6607623" y="191857"/>
                </a:lnTo>
                <a:lnTo>
                  <a:pt x="6611988" y="204209"/>
                </a:lnTo>
                <a:cubicBezTo>
                  <a:pt x="6609078" y="208090"/>
                  <a:pt x="6607623" y="211009"/>
                  <a:pt x="6607623" y="212963"/>
                </a:cubicBezTo>
                <a:lnTo>
                  <a:pt x="6607623" y="223133"/>
                </a:lnTo>
                <a:lnTo>
                  <a:pt x="6608660" y="244387"/>
                </a:lnTo>
                <a:cubicBezTo>
                  <a:pt x="6605287" y="258384"/>
                  <a:pt x="6598725" y="265383"/>
                  <a:pt x="6588973" y="265383"/>
                </a:cubicBezTo>
                <a:lnTo>
                  <a:pt x="6583264" y="266441"/>
                </a:lnTo>
                <a:cubicBezTo>
                  <a:pt x="6568576" y="264466"/>
                  <a:pt x="6561233" y="258717"/>
                  <a:pt x="6561233" y="249196"/>
                </a:cubicBezTo>
                <a:lnTo>
                  <a:pt x="6561233" y="236294"/>
                </a:lnTo>
                <a:lnTo>
                  <a:pt x="6563349" y="230290"/>
                </a:lnTo>
                <a:lnTo>
                  <a:pt x="6561233" y="211412"/>
                </a:lnTo>
                <a:lnTo>
                  <a:pt x="6565464" y="209412"/>
                </a:lnTo>
                <a:lnTo>
                  <a:pt x="6563349" y="201812"/>
                </a:lnTo>
                <a:lnTo>
                  <a:pt x="6564407" y="201069"/>
                </a:lnTo>
                <a:lnTo>
                  <a:pt x="6561233" y="196059"/>
                </a:lnTo>
                <a:lnTo>
                  <a:pt x="6561233" y="184723"/>
                </a:lnTo>
                <a:lnTo>
                  <a:pt x="6562291" y="176751"/>
                </a:lnTo>
                <a:lnTo>
                  <a:pt x="6561233" y="168778"/>
                </a:lnTo>
                <a:lnTo>
                  <a:pt x="6561233" y="161531"/>
                </a:lnTo>
                <a:lnTo>
                  <a:pt x="6566920" y="156135"/>
                </a:lnTo>
                <a:lnTo>
                  <a:pt x="6561233" y="149748"/>
                </a:lnTo>
                <a:lnTo>
                  <a:pt x="6561233" y="132927"/>
                </a:lnTo>
                <a:lnTo>
                  <a:pt x="6562291" y="123989"/>
                </a:lnTo>
                <a:lnTo>
                  <a:pt x="6561233" y="117418"/>
                </a:lnTo>
                <a:lnTo>
                  <a:pt x="6562291" y="114425"/>
                </a:lnTo>
                <a:lnTo>
                  <a:pt x="6561233" y="110828"/>
                </a:lnTo>
                <a:lnTo>
                  <a:pt x="6561233" y="104038"/>
                </a:lnTo>
                <a:lnTo>
                  <a:pt x="6563552" y="102966"/>
                </a:lnTo>
                <a:lnTo>
                  <a:pt x="6561233" y="96986"/>
                </a:lnTo>
                <a:lnTo>
                  <a:pt x="6561233" y="93732"/>
                </a:lnTo>
                <a:lnTo>
                  <a:pt x="6562291" y="92674"/>
                </a:lnTo>
                <a:cubicBezTo>
                  <a:pt x="6562291" y="91793"/>
                  <a:pt x="6558124" y="91353"/>
                  <a:pt x="6549790" y="91353"/>
                </a:cubicBezTo>
                <a:lnTo>
                  <a:pt x="6547214" y="88777"/>
                </a:lnTo>
                <a:lnTo>
                  <a:pt x="6547214" y="85368"/>
                </a:lnTo>
                <a:lnTo>
                  <a:pt x="6551981" y="80801"/>
                </a:lnTo>
                <a:lnTo>
                  <a:pt x="6560666" y="80801"/>
                </a:lnTo>
                <a:lnTo>
                  <a:pt x="6561233" y="78042"/>
                </a:lnTo>
                <a:lnTo>
                  <a:pt x="6561233" y="72125"/>
                </a:lnTo>
                <a:cubicBezTo>
                  <a:pt x="6561233" y="58589"/>
                  <a:pt x="6562291" y="50552"/>
                  <a:pt x="6564407" y="48011"/>
                </a:cubicBezTo>
                <a:lnTo>
                  <a:pt x="6561233" y="41662"/>
                </a:lnTo>
                <a:cubicBezTo>
                  <a:pt x="6561233" y="27667"/>
                  <a:pt x="6559778" y="19656"/>
                  <a:pt x="6556868" y="17629"/>
                </a:cubicBezTo>
                <a:lnTo>
                  <a:pt x="6556868" y="14071"/>
                </a:lnTo>
                <a:cubicBezTo>
                  <a:pt x="6556868" y="10997"/>
                  <a:pt x="6561721" y="7674"/>
                  <a:pt x="6571426" y="4101"/>
                </a:cubicBezTo>
                <a:lnTo>
                  <a:pt x="6574916" y="5159"/>
                </a:lnTo>
                <a:lnTo>
                  <a:pt x="6583236" y="4101"/>
                </a:lnTo>
                <a:cubicBezTo>
                  <a:pt x="6588436" y="4101"/>
                  <a:pt x="6593068" y="5068"/>
                  <a:pt x="6597133" y="7003"/>
                </a:cubicBezTo>
                <a:lnTo>
                  <a:pt x="6605396" y="13862"/>
                </a:lnTo>
                <a:lnTo>
                  <a:pt x="6606827" y="12432"/>
                </a:lnTo>
                <a:lnTo>
                  <a:pt x="6610311" y="12432"/>
                </a:lnTo>
                <a:lnTo>
                  <a:pt x="6615162" y="17079"/>
                </a:lnTo>
                <a:lnTo>
                  <a:pt x="6615162" y="20326"/>
                </a:lnTo>
                <a:lnTo>
                  <a:pt x="6611447" y="24042"/>
                </a:lnTo>
                <a:lnTo>
                  <a:pt x="6608005" y="24042"/>
                </a:lnTo>
                <a:lnTo>
                  <a:pt x="6607894" y="23935"/>
                </a:lnTo>
                <a:lnTo>
                  <a:pt x="6608682" y="25991"/>
                </a:lnTo>
                <a:lnTo>
                  <a:pt x="6604450" y="33337"/>
                </a:lnTo>
                <a:cubicBezTo>
                  <a:pt x="6608749" y="34683"/>
                  <a:pt x="6611262" y="36809"/>
                  <a:pt x="6611988" y="39715"/>
                </a:cubicBezTo>
                <a:lnTo>
                  <a:pt x="6611988" y="41048"/>
                </a:lnTo>
                <a:cubicBezTo>
                  <a:pt x="6611988" y="44874"/>
                  <a:pt x="6610533" y="46787"/>
                  <a:pt x="6607623" y="46787"/>
                </a:cubicBezTo>
                <a:cubicBezTo>
                  <a:pt x="6608530" y="57737"/>
                  <a:pt x="6608681" y="63212"/>
                  <a:pt x="6608077" y="63212"/>
                </a:cubicBezTo>
                <a:lnTo>
                  <a:pt x="6614426" y="56997"/>
                </a:lnTo>
                <a:lnTo>
                  <a:pt x="6618003" y="56997"/>
                </a:lnTo>
                <a:cubicBezTo>
                  <a:pt x="6621088" y="61141"/>
                  <a:pt x="6624795" y="63212"/>
                  <a:pt x="6629124" y="63212"/>
                </a:cubicBezTo>
                <a:lnTo>
                  <a:pt x="6630455" y="65868"/>
                </a:lnTo>
                <a:lnTo>
                  <a:pt x="6630129" y="62489"/>
                </a:lnTo>
                <a:lnTo>
                  <a:pt x="6631187" y="59063"/>
                </a:lnTo>
                <a:lnTo>
                  <a:pt x="6628940" y="53986"/>
                </a:lnTo>
                <a:lnTo>
                  <a:pt x="6631821" y="50780"/>
                </a:lnTo>
                <a:lnTo>
                  <a:pt x="6633071" y="50780"/>
                </a:lnTo>
                <a:lnTo>
                  <a:pt x="6657726" y="51933"/>
                </a:lnTo>
                <a:lnTo>
                  <a:pt x="6663976" y="58055"/>
                </a:lnTo>
                <a:lnTo>
                  <a:pt x="6669325" y="58055"/>
                </a:lnTo>
                <a:cubicBezTo>
                  <a:pt x="6675748" y="58055"/>
                  <a:pt x="6680678" y="59069"/>
                  <a:pt x="6684115" y="61096"/>
                </a:cubicBezTo>
                <a:cubicBezTo>
                  <a:pt x="6686692" y="61096"/>
                  <a:pt x="6689106" y="53902"/>
                  <a:pt x="6691358" y="39514"/>
                </a:cubicBezTo>
                <a:cubicBezTo>
                  <a:pt x="6687976" y="39514"/>
                  <a:pt x="6685847" y="34586"/>
                  <a:pt x="6684968" y="24731"/>
                </a:cubicBezTo>
                <a:lnTo>
                  <a:pt x="6683820" y="23582"/>
                </a:lnTo>
                <a:lnTo>
                  <a:pt x="6683820" y="20809"/>
                </a:lnTo>
                <a:lnTo>
                  <a:pt x="6686000" y="14783"/>
                </a:lnTo>
                <a:lnTo>
                  <a:pt x="6682762" y="9734"/>
                </a:lnTo>
                <a:cubicBezTo>
                  <a:pt x="6682762" y="6043"/>
                  <a:pt x="6685337" y="3151"/>
                  <a:pt x="6690488" y="1058"/>
                </a:cubicBezTo>
                <a:lnTo>
                  <a:pt x="6697935" y="2116"/>
                </a:lnTo>
                <a:close/>
              </a:path>
            </a:pathLst>
          </a:custGeom>
          <a:gradFill>
            <a:gsLst>
              <a:gs pos="21000">
                <a:schemeClr val="bg1">
                  <a:lumMod val="75000"/>
                  <a:alpha val="8000"/>
                </a:schemeClr>
              </a:gs>
              <a:gs pos="100000">
                <a:schemeClr val="bg1">
                  <a:lumMod val="95000"/>
                  <a:alpha val="2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just">
              <a:lnSpc>
                <a:spcPct val="150000"/>
              </a:lnSpc>
            </a:pPr>
            <a:endParaRPr lang="zh-CN" altLang="en-US" sz="2200" spc="140" dirty="0">
              <a:solidFill>
                <a:schemeClr val="tx1">
                  <a:lumMod val="75000"/>
                  <a:lumOff val="25000"/>
                </a:schemeClr>
              </a:solidFill>
              <a:latin typeface="苏新诗古印宋简" panose="02010609000101010101" pitchFamily="49" charset="-122"/>
              <a:ea typeface="苏新诗古印宋简" panose="02010609000101010101" pitchFamily="49" charset="-122"/>
            </a:endParaRPr>
          </a:p>
        </p:txBody>
      </p:sp>
      <p:cxnSp>
        <p:nvCxnSpPr>
          <p:cNvPr id="15" name="直接连接符 14">
            <a:extLst>
              <a:ext uri="{FF2B5EF4-FFF2-40B4-BE49-F238E27FC236}">
                <a16:creationId xmlns:a16="http://schemas.microsoft.com/office/drawing/2014/main" id="{A65FD16F-76F0-4B26-9A41-1461CAF72477}"/>
              </a:ext>
            </a:extLst>
          </p:cNvPr>
          <p:cNvCxnSpPr>
            <a:cxnSpLocks/>
          </p:cNvCxnSpPr>
          <p:nvPr userDrawn="1"/>
        </p:nvCxnSpPr>
        <p:spPr>
          <a:xfrm>
            <a:off x="1045029" y="578208"/>
            <a:ext cx="11146971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>
            <a:extLst>
              <a:ext uri="{FF2B5EF4-FFF2-40B4-BE49-F238E27FC236}">
                <a16:creationId xmlns:a16="http://schemas.microsoft.com/office/drawing/2014/main" id="{64E7DA27-F939-4E7D-91FE-9E58D41B1562}"/>
              </a:ext>
            </a:extLst>
          </p:cNvPr>
          <p:cNvCxnSpPr/>
          <p:nvPr userDrawn="1"/>
        </p:nvCxnSpPr>
        <p:spPr>
          <a:xfrm>
            <a:off x="0" y="6298079"/>
            <a:ext cx="11284528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" name="图片 16">
            <a:extLst>
              <a:ext uri="{FF2B5EF4-FFF2-40B4-BE49-F238E27FC236}">
                <a16:creationId xmlns:a16="http://schemas.microsoft.com/office/drawing/2014/main" id="{790786B4-14C6-450B-8281-90292011AB0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409710" y="5592513"/>
            <a:ext cx="621699" cy="1277430"/>
          </a:xfrm>
          <a:prstGeom prst="rect">
            <a:avLst/>
          </a:prstGeom>
        </p:spPr>
      </p:pic>
      <p:sp>
        <p:nvSpPr>
          <p:cNvPr id="19" name="文本框 18">
            <a:extLst>
              <a:ext uri="{FF2B5EF4-FFF2-40B4-BE49-F238E27FC236}">
                <a16:creationId xmlns:a16="http://schemas.microsoft.com/office/drawing/2014/main" id="{1560C329-2DF4-4C30-9D2B-2572E5BA12F9}"/>
              </a:ext>
            </a:extLst>
          </p:cNvPr>
          <p:cNvSpPr txBox="1"/>
          <p:nvPr userDrawn="1"/>
        </p:nvSpPr>
        <p:spPr>
          <a:xfrm>
            <a:off x="2450296" y="6320304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树行知精神</a:t>
            </a:r>
          </a:p>
        </p:txBody>
      </p:sp>
      <p:sp>
        <p:nvSpPr>
          <p:cNvPr id="24" name="文本框 23">
            <a:extLst>
              <a:ext uri="{FF2B5EF4-FFF2-40B4-BE49-F238E27FC236}">
                <a16:creationId xmlns:a16="http://schemas.microsoft.com/office/drawing/2014/main" id="{FDDCA060-0EF3-47A2-B9C3-A70B78181330}"/>
              </a:ext>
            </a:extLst>
          </p:cNvPr>
          <p:cNvSpPr txBox="1"/>
          <p:nvPr userDrawn="1"/>
        </p:nvSpPr>
        <p:spPr>
          <a:xfrm>
            <a:off x="1550709" y="146377"/>
            <a:ext cx="379247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2600" spc="1000" baseline="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论文综述</a:t>
            </a: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70C36B57-3937-462B-8302-485EEAA5885D}"/>
              </a:ext>
            </a:extLst>
          </p:cNvPr>
          <p:cNvSpPr txBox="1"/>
          <p:nvPr userDrawn="1"/>
        </p:nvSpPr>
        <p:spPr>
          <a:xfrm>
            <a:off x="6410109" y="6489252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做行知传人</a:t>
            </a:r>
          </a:p>
        </p:txBody>
      </p: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92F25F97-C6A4-43C7-BFAE-4F8E8F0A7B1A}"/>
              </a:ext>
            </a:extLst>
          </p:cNvPr>
          <p:cNvGrpSpPr/>
          <p:nvPr userDrawn="1"/>
        </p:nvGrpSpPr>
        <p:grpSpPr>
          <a:xfrm>
            <a:off x="4405387" y="6950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29" name="任意多边形: 形状 28">
              <a:extLst>
                <a:ext uri="{FF2B5EF4-FFF2-40B4-BE49-F238E27FC236}">
                  <a16:creationId xmlns:a16="http://schemas.microsoft.com/office/drawing/2014/main" id="{6BECFD78-DFD8-44B6-9F22-3BA0C64D2013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" name="任意多边形: 形状 29">
              <a:extLst>
                <a:ext uri="{FF2B5EF4-FFF2-40B4-BE49-F238E27FC236}">
                  <a16:creationId xmlns:a16="http://schemas.microsoft.com/office/drawing/2014/main" id="{24448A41-B4E7-4081-AE15-25BD13C9D57F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" name="任意多边形: 形状 30">
              <a:extLst>
                <a:ext uri="{FF2B5EF4-FFF2-40B4-BE49-F238E27FC236}">
                  <a16:creationId xmlns:a16="http://schemas.microsoft.com/office/drawing/2014/main" id="{1357A93E-F6A0-466B-84F5-3373ABD8A2F2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2" name="任意多边形: 形状 31">
              <a:extLst>
                <a:ext uri="{FF2B5EF4-FFF2-40B4-BE49-F238E27FC236}">
                  <a16:creationId xmlns:a16="http://schemas.microsoft.com/office/drawing/2014/main" id="{70305BD8-6CE1-4004-86E7-80D14F81BE48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ADF63380-5BFB-487A-93C7-ED8ABE341744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B9A543C3-29F9-4F8B-9165-75356530E0C5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2" name="文本框 21">
            <a:extLst>
              <a:ext uri="{FF2B5EF4-FFF2-40B4-BE49-F238E27FC236}">
                <a16:creationId xmlns:a16="http://schemas.microsoft.com/office/drawing/2014/main" id="{BC8F5D8D-F57A-46B6-932E-55BE3E145E18}"/>
              </a:ext>
            </a:extLst>
          </p:cNvPr>
          <p:cNvSpPr txBox="1"/>
          <p:nvPr userDrawn="1"/>
        </p:nvSpPr>
        <p:spPr>
          <a:xfrm>
            <a:off x="938105" y="10407"/>
            <a:ext cx="73121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400" b="1" i="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2</a:t>
            </a:r>
            <a:endParaRPr lang="zh-CN" altLang="en-US" sz="4400" b="1" i="0" dirty="0">
              <a:solidFill>
                <a:srgbClr val="FF0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A16D1345-B756-4BCA-A2C2-7BCBE0FA71D0}"/>
              </a:ext>
            </a:extLst>
          </p:cNvPr>
          <p:cNvGrpSpPr/>
          <p:nvPr userDrawn="1"/>
        </p:nvGrpSpPr>
        <p:grpSpPr>
          <a:xfrm>
            <a:off x="584738" y="76367"/>
            <a:ext cx="11195114" cy="479701"/>
            <a:chOff x="584738" y="76367"/>
            <a:chExt cx="11195114" cy="479701"/>
          </a:xfrm>
        </p:grpSpPr>
        <p:grpSp>
          <p:nvGrpSpPr>
            <p:cNvPr id="26" name="组合 25">
              <a:extLst>
                <a:ext uri="{FF2B5EF4-FFF2-40B4-BE49-F238E27FC236}">
                  <a16:creationId xmlns:a16="http://schemas.microsoft.com/office/drawing/2014/main" id="{58E44734-F7BC-48C7-A8F1-DD69A3559937}"/>
                </a:ext>
              </a:extLst>
            </p:cNvPr>
            <p:cNvGrpSpPr/>
            <p:nvPr userDrawn="1"/>
          </p:nvGrpSpPr>
          <p:grpSpPr>
            <a:xfrm>
              <a:off x="8739859" y="76367"/>
              <a:ext cx="3039993" cy="470114"/>
              <a:chOff x="8739859" y="76367"/>
              <a:chExt cx="3039993" cy="470114"/>
            </a:xfrm>
          </p:grpSpPr>
          <p:pic>
            <p:nvPicPr>
              <p:cNvPr id="35" name="图形 34">
                <a:extLst>
                  <a:ext uri="{FF2B5EF4-FFF2-40B4-BE49-F238E27FC236}">
                    <a16:creationId xmlns:a16="http://schemas.microsoft.com/office/drawing/2014/main" id="{FA1140F8-4A33-44B7-AE6A-E60E1EB6EDF7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 cstate="email">
                <a:lum bright="40000" contrast="-40000"/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 l="26399" t="16794" r="1925" b="44943"/>
              <a:stretch>
                <a:fillRect/>
              </a:stretch>
            </p:blipFill>
            <p:spPr>
              <a:xfrm>
                <a:off x="9352942" y="125334"/>
                <a:ext cx="2426910" cy="376622"/>
              </a:xfrm>
              <a:custGeom>
                <a:avLst/>
                <a:gdLst>
                  <a:gd name="connsiteX0" fmla="*/ 0 w 8816454"/>
                  <a:gd name="connsiteY0" fmla="*/ 0 h 1368188"/>
                  <a:gd name="connsiteX1" fmla="*/ 8816454 w 8816454"/>
                  <a:gd name="connsiteY1" fmla="*/ 0 h 1368188"/>
                  <a:gd name="connsiteX2" fmla="*/ 8816454 w 8816454"/>
                  <a:gd name="connsiteY2" fmla="*/ 1368188 h 1368188"/>
                  <a:gd name="connsiteX3" fmla="*/ 0 w 8816454"/>
                  <a:gd name="connsiteY3" fmla="*/ 1368188 h 1368188"/>
                  <a:gd name="connsiteX4" fmla="*/ 0 w 8816454"/>
                  <a:gd name="connsiteY4" fmla="*/ 0 h 136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16454" h="1368188">
                    <a:moveTo>
                      <a:pt x="0" y="0"/>
                    </a:moveTo>
                    <a:lnTo>
                      <a:pt x="8816454" y="0"/>
                    </a:lnTo>
                    <a:lnTo>
                      <a:pt x="8816454" y="1368188"/>
                    </a:lnTo>
                    <a:lnTo>
                      <a:pt x="0" y="136818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</p:pic>
          <p:pic>
            <p:nvPicPr>
              <p:cNvPr id="36" name="图片 35" descr="A90A0FDE3B9A57120A8EF13654673E64">
                <a:extLst>
                  <a:ext uri="{FF2B5EF4-FFF2-40B4-BE49-F238E27FC236}">
                    <a16:creationId xmlns:a16="http://schemas.microsoft.com/office/drawing/2014/main" id="{7D86D16F-E893-46AA-B3BD-3150EFE56DFD}"/>
                  </a:ext>
                </a:extLst>
              </p:cNvPr>
              <p:cNvPicPr/>
              <p:nvPr userDrawn="1"/>
            </p:nvPicPr>
            <p:blipFill>
              <a:blip r:embed="rId6">
                <a:clrChange>
                  <a:clrFrom>
                    <a:srgbClr val="FCFEFB"/>
                  </a:clrFrom>
                  <a:clrTo>
                    <a:srgbClr val="FCFEFB">
                      <a:alpha val="0"/>
                    </a:srgbClr>
                  </a:clrTo>
                </a:clrChange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33000"/>
                        </a14:imgEffect>
                        <a14:imgEffect>
                          <a14:brightnessContrast bright="40000" contras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8739859" y="76367"/>
                <a:ext cx="470643" cy="470114"/>
              </a:xfrm>
              <a:prstGeom prst="rect">
                <a:avLst/>
              </a:prstGeom>
              <a:noFill/>
              <a:ln w="9525">
                <a:noFill/>
              </a:ln>
            </p:spPr>
          </p:pic>
        </p:grpSp>
        <p:sp>
          <p:nvSpPr>
            <p:cNvPr id="27" name="箭头: V 形 26">
              <a:extLst>
                <a:ext uri="{FF2B5EF4-FFF2-40B4-BE49-F238E27FC236}">
                  <a16:creationId xmlns:a16="http://schemas.microsoft.com/office/drawing/2014/main" id="{385E838F-B6EC-4CAA-A62E-A6424A403D2B}"/>
                </a:ext>
              </a:extLst>
            </p:cNvPr>
            <p:cNvSpPr/>
            <p:nvPr userDrawn="1"/>
          </p:nvSpPr>
          <p:spPr>
            <a:xfrm>
              <a:off x="584738" y="202701"/>
              <a:ext cx="353367" cy="353367"/>
            </a:xfrm>
            <a:prstGeom prst="chevron">
              <a:avLst/>
            </a:prstGeom>
            <a:solidFill>
              <a:srgbClr val="FF0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1691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-文本框 13">
            <a:extLst>
              <a:ext uri="{FF2B5EF4-FFF2-40B4-BE49-F238E27FC236}">
                <a16:creationId xmlns:a16="http://schemas.microsoft.com/office/drawing/2014/main" id="{CBF6291C-0046-4A21-B66F-B1585412CC48}"/>
              </a:ext>
            </a:extLst>
          </p:cNvPr>
          <p:cNvSpPr txBox="1"/>
          <p:nvPr userDrawn="1">
            <p:custDataLst>
              <p:tags r:id="rId1"/>
            </p:custDataLst>
          </p:nvPr>
        </p:nvSpPr>
        <p:spPr>
          <a:xfrm>
            <a:off x="480338" y="989672"/>
            <a:ext cx="11039049" cy="4269060"/>
          </a:xfrm>
          <a:custGeom>
            <a:avLst/>
            <a:gdLst/>
            <a:ahLst/>
            <a:cxnLst/>
            <a:rect l="l" t="t" r="r" b="b"/>
            <a:pathLst>
              <a:path w="9330048" h="3608149">
                <a:moveTo>
                  <a:pt x="9150663" y="3598303"/>
                </a:moveTo>
                <a:lnTo>
                  <a:pt x="9152686" y="3598303"/>
                </a:lnTo>
                <a:lnTo>
                  <a:pt x="9152686" y="3600461"/>
                </a:lnTo>
                <a:lnTo>
                  <a:pt x="9150663" y="3602484"/>
                </a:lnTo>
                <a:lnTo>
                  <a:pt x="9148505" y="3600461"/>
                </a:lnTo>
                <a:close/>
                <a:moveTo>
                  <a:pt x="8586088" y="3596684"/>
                </a:moveTo>
                <a:lnTo>
                  <a:pt x="8586088" y="3598977"/>
                </a:lnTo>
                <a:lnTo>
                  <a:pt x="8587302" y="3600056"/>
                </a:lnTo>
                <a:lnTo>
                  <a:pt x="8589460" y="3600056"/>
                </a:lnTo>
                <a:lnTo>
                  <a:pt x="8589460" y="3598977"/>
                </a:lnTo>
                <a:lnTo>
                  <a:pt x="8587302" y="3596684"/>
                </a:lnTo>
                <a:close/>
                <a:moveTo>
                  <a:pt x="8218432" y="3595875"/>
                </a:moveTo>
                <a:lnTo>
                  <a:pt x="8216274" y="3597898"/>
                </a:lnTo>
                <a:lnTo>
                  <a:pt x="8218432" y="3600056"/>
                </a:lnTo>
                <a:close/>
                <a:moveTo>
                  <a:pt x="5070336" y="3588322"/>
                </a:moveTo>
                <a:lnTo>
                  <a:pt x="5070336" y="3590480"/>
                </a:lnTo>
                <a:lnTo>
                  <a:pt x="5073573" y="3590480"/>
                </a:lnTo>
                <a:lnTo>
                  <a:pt x="5073573" y="3588322"/>
                </a:lnTo>
                <a:close/>
                <a:moveTo>
                  <a:pt x="1097051" y="3587917"/>
                </a:moveTo>
                <a:lnTo>
                  <a:pt x="1097051" y="3588996"/>
                </a:lnTo>
                <a:lnTo>
                  <a:pt x="1099208" y="3588996"/>
                </a:lnTo>
                <a:lnTo>
                  <a:pt x="1099208" y="3587917"/>
                </a:lnTo>
                <a:close/>
                <a:moveTo>
                  <a:pt x="7711314" y="3587378"/>
                </a:moveTo>
                <a:lnTo>
                  <a:pt x="7713472" y="3589536"/>
                </a:lnTo>
                <a:lnTo>
                  <a:pt x="7714551" y="3589536"/>
                </a:lnTo>
                <a:lnTo>
                  <a:pt x="7712393" y="3587378"/>
                </a:lnTo>
                <a:close/>
                <a:moveTo>
                  <a:pt x="8249453" y="3587243"/>
                </a:moveTo>
                <a:lnTo>
                  <a:pt x="8247295" y="3589401"/>
                </a:lnTo>
                <a:lnTo>
                  <a:pt x="8248374" y="3589401"/>
                </a:lnTo>
                <a:lnTo>
                  <a:pt x="8250532" y="3587243"/>
                </a:lnTo>
                <a:close/>
                <a:moveTo>
                  <a:pt x="7764185" y="3586299"/>
                </a:moveTo>
                <a:lnTo>
                  <a:pt x="7764185" y="3589536"/>
                </a:lnTo>
                <a:lnTo>
                  <a:pt x="7765264" y="3589536"/>
                </a:lnTo>
                <a:lnTo>
                  <a:pt x="7765264" y="3586299"/>
                </a:lnTo>
                <a:close/>
                <a:moveTo>
                  <a:pt x="7674763" y="3585220"/>
                </a:moveTo>
                <a:lnTo>
                  <a:pt x="7674763" y="3588457"/>
                </a:lnTo>
                <a:lnTo>
                  <a:pt x="7675842" y="3588457"/>
                </a:lnTo>
                <a:lnTo>
                  <a:pt x="7675842" y="3585220"/>
                </a:lnTo>
                <a:close/>
                <a:moveTo>
                  <a:pt x="8254848" y="3584006"/>
                </a:moveTo>
                <a:lnTo>
                  <a:pt x="8255927" y="3584006"/>
                </a:lnTo>
                <a:lnTo>
                  <a:pt x="8255927" y="3585085"/>
                </a:lnTo>
                <a:lnTo>
                  <a:pt x="8251611" y="3587243"/>
                </a:lnTo>
                <a:lnTo>
                  <a:pt x="8251611" y="3586937"/>
                </a:lnTo>
                <a:lnTo>
                  <a:pt x="8254001" y="3584288"/>
                </a:lnTo>
                <a:close/>
                <a:moveTo>
                  <a:pt x="7618654" y="3581983"/>
                </a:moveTo>
                <a:lnTo>
                  <a:pt x="7618654" y="3585220"/>
                </a:lnTo>
                <a:lnTo>
                  <a:pt x="7619733" y="3585220"/>
                </a:lnTo>
                <a:lnTo>
                  <a:pt x="7619733" y="3581983"/>
                </a:lnTo>
                <a:close/>
                <a:moveTo>
                  <a:pt x="1047552" y="3579151"/>
                </a:moveTo>
                <a:lnTo>
                  <a:pt x="1047552" y="3581309"/>
                </a:lnTo>
                <a:lnTo>
                  <a:pt x="1048630" y="3581309"/>
                </a:lnTo>
                <a:lnTo>
                  <a:pt x="1048630" y="3579151"/>
                </a:lnTo>
                <a:close/>
                <a:moveTo>
                  <a:pt x="9284864" y="3578072"/>
                </a:moveTo>
                <a:lnTo>
                  <a:pt x="9281627" y="3581309"/>
                </a:lnTo>
                <a:lnTo>
                  <a:pt x="9281627" y="3582388"/>
                </a:lnTo>
                <a:lnTo>
                  <a:pt x="9283785" y="3582388"/>
                </a:lnTo>
                <a:lnTo>
                  <a:pt x="9283785" y="3583467"/>
                </a:lnTo>
                <a:lnTo>
                  <a:pt x="9288101" y="3580230"/>
                </a:lnTo>
                <a:lnTo>
                  <a:pt x="9285943" y="3578072"/>
                </a:lnTo>
                <a:close/>
                <a:moveTo>
                  <a:pt x="2043715" y="3577937"/>
                </a:moveTo>
                <a:lnTo>
                  <a:pt x="2043715" y="3581174"/>
                </a:lnTo>
                <a:lnTo>
                  <a:pt x="2044793" y="3581174"/>
                </a:lnTo>
                <a:lnTo>
                  <a:pt x="2044793" y="3577937"/>
                </a:lnTo>
                <a:close/>
                <a:moveTo>
                  <a:pt x="7706998" y="3576588"/>
                </a:moveTo>
                <a:lnTo>
                  <a:pt x="7706998" y="3577667"/>
                </a:lnTo>
                <a:lnTo>
                  <a:pt x="7723183" y="3583062"/>
                </a:lnTo>
                <a:lnTo>
                  <a:pt x="7726420" y="3586299"/>
                </a:lnTo>
                <a:lnTo>
                  <a:pt x="7730736" y="3585220"/>
                </a:lnTo>
                <a:lnTo>
                  <a:pt x="7730736" y="3584141"/>
                </a:lnTo>
                <a:cubicBezTo>
                  <a:pt x="7726780" y="3584141"/>
                  <a:pt x="7722104" y="3582343"/>
                  <a:pt x="7716709" y="3578746"/>
                </a:cubicBezTo>
                <a:lnTo>
                  <a:pt x="7708077" y="3576588"/>
                </a:lnTo>
                <a:close/>
                <a:moveTo>
                  <a:pt x="4170289" y="3576453"/>
                </a:moveTo>
                <a:lnTo>
                  <a:pt x="4170289" y="3578611"/>
                </a:lnTo>
                <a:lnTo>
                  <a:pt x="4172447" y="3578611"/>
                </a:lnTo>
                <a:lnTo>
                  <a:pt x="4172447" y="3576453"/>
                </a:lnTo>
                <a:close/>
                <a:moveTo>
                  <a:pt x="7702682" y="3575509"/>
                </a:moveTo>
                <a:lnTo>
                  <a:pt x="7702682" y="3577667"/>
                </a:lnTo>
                <a:lnTo>
                  <a:pt x="7705919" y="3577667"/>
                </a:lnTo>
                <a:lnTo>
                  <a:pt x="7705919" y="3576588"/>
                </a:lnTo>
                <a:close/>
                <a:moveTo>
                  <a:pt x="7599232" y="3574430"/>
                </a:moveTo>
                <a:lnTo>
                  <a:pt x="7598153" y="3575509"/>
                </a:lnTo>
                <a:lnTo>
                  <a:pt x="7598153" y="3576588"/>
                </a:lnTo>
                <a:lnTo>
                  <a:pt x="7601390" y="3576588"/>
                </a:lnTo>
                <a:close/>
                <a:moveTo>
                  <a:pt x="9307523" y="3573890"/>
                </a:moveTo>
                <a:lnTo>
                  <a:pt x="9307523" y="3575914"/>
                </a:lnTo>
                <a:lnTo>
                  <a:pt x="9308602" y="3575914"/>
                </a:lnTo>
                <a:lnTo>
                  <a:pt x="9308602" y="3573890"/>
                </a:lnTo>
                <a:close/>
                <a:moveTo>
                  <a:pt x="2239283" y="3573621"/>
                </a:moveTo>
                <a:lnTo>
                  <a:pt x="2239283" y="3574700"/>
                </a:lnTo>
                <a:lnTo>
                  <a:pt x="2241443" y="3576858"/>
                </a:lnTo>
                <a:lnTo>
                  <a:pt x="2243600" y="3574700"/>
                </a:lnTo>
                <a:lnTo>
                  <a:pt x="2242520" y="3573621"/>
                </a:lnTo>
                <a:close/>
                <a:moveTo>
                  <a:pt x="7689734" y="3573351"/>
                </a:moveTo>
                <a:lnTo>
                  <a:pt x="7687576" y="3575509"/>
                </a:lnTo>
                <a:lnTo>
                  <a:pt x="7687576" y="3578746"/>
                </a:lnTo>
                <a:lnTo>
                  <a:pt x="7689734" y="3580904"/>
                </a:lnTo>
                <a:lnTo>
                  <a:pt x="7691892" y="3580904"/>
                </a:lnTo>
                <a:lnTo>
                  <a:pt x="7692971" y="3574430"/>
                </a:lnTo>
                <a:lnTo>
                  <a:pt x="7691892" y="3573351"/>
                </a:lnTo>
                <a:close/>
                <a:moveTo>
                  <a:pt x="7622970" y="3572272"/>
                </a:moveTo>
                <a:cubicBezTo>
                  <a:pt x="7621532" y="3572272"/>
                  <a:pt x="7620812" y="3573351"/>
                  <a:pt x="7620812" y="3575509"/>
                </a:cubicBezTo>
                <a:lnTo>
                  <a:pt x="7620812" y="3577667"/>
                </a:lnTo>
                <a:lnTo>
                  <a:pt x="7621891" y="3577667"/>
                </a:lnTo>
                <a:close/>
                <a:moveTo>
                  <a:pt x="8265715" y="3571308"/>
                </a:moveTo>
                <a:lnTo>
                  <a:pt x="8259164" y="3580904"/>
                </a:lnTo>
                <a:lnTo>
                  <a:pt x="8258085" y="3580904"/>
                </a:lnTo>
                <a:lnTo>
                  <a:pt x="8258085" y="3579825"/>
                </a:lnTo>
                <a:lnTo>
                  <a:pt x="8258136" y="3579706"/>
                </a:lnTo>
                <a:close/>
                <a:moveTo>
                  <a:pt x="7673684" y="3571193"/>
                </a:moveTo>
                <a:lnTo>
                  <a:pt x="7673684" y="3578746"/>
                </a:lnTo>
                <a:lnTo>
                  <a:pt x="7674763" y="3578746"/>
                </a:lnTo>
                <a:lnTo>
                  <a:pt x="7674763" y="3571193"/>
                </a:lnTo>
                <a:close/>
                <a:moveTo>
                  <a:pt x="7676921" y="3570114"/>
                </a:moveTo>
                <a:lnTo>
                  <a:pt x="7676921" y="3572272"/>
                </a:lnTo>
                <a:lnTo>
                  <a:pt x="7682181" y="3572272"/>
                </a:lnTo>
                <a:lnTo>
                  <a:pt x="7684339" y="3570114"/>
                </a:lnTo>
                <a:close/>
                <a:moveTo>
                  <a:pt x="3710782" y="3569170"/>
                </a:moveTo>
                <a:cubicBezTo>
                  <a:pt x="3706555" y="3570609"/>
                  <a:pt x="3704443" y="3572047"/>
                  <a:pt x="3704443" y="3573486"/>
                </a:cubicBezTo>
                <a:lnTo>
                  <a:pt x="3706466" y="3575644"/>
                </a:lnTo>
                <a:cubicBezTo>
                  <a:pt x="3710782" y="3574205"/>
                  <a:pt x="3712940" y="3572767"/>
                  <a:pt x="3712940" y="3571328"/>
                </a:cubicBezTo>
                <a:lnTo>
                  <a:pt x="3712940" y="3570249"/>
                </a:lnTo>
                <a:lnTo>
                  <a:pt x="3710782" y="3570249"/>
                </a:lnTo>
                <a:close/>
                <a:moveTo>
                  <a:pt x="9277446" y="3568495"/>
                </a:moveTo>
                <a:lnTo>
                  <a:pt x="9277446" y="3572811"/>
                </a:lnTo>
                <a:lnTo>
                  <a:pt x="9281627" y="3572811"/>
                </a:lnTo>
                <a:lnTo>
                  <a:pt x="9283785" y="3570653"/>
                </a:lnTo>
                <a:close/>
                <a:moveTo>
                  <a:pt x="7626207" y="3567956"/>
                </a:moveTo>
                <a:lnTo>
                  <a:pt x="7624049" y="3570114"/>
                </a:lnTo>
                <a:lnTo>
                  <a:pt x="7624049" y="3571193"/>
                </a:lnTo>
                <a:lnTo>
                  <a:pt x="7626207" y="3569035"/>
                </a:lnTo>
                <a:close/>
                <a:moveTo>
                  <a:pt x="4242447" y="3567686"/>
                </a:moveTo>
                <a:lnTo>
                  <a:pt x="4242447" y="3568765"/>
                </a:lnTo>
                <a:cubicBezTo>
                  <a:pt x="4242447" y="3569844"/>
                  <a:pt x="4245010" y="3571283"/>
                  <a:pt x="4250135" y="3573081"/>
                </a:cubicBezTo>
                <a:lnTo>
                  <a:pt x="4250135" y="3570923"/>
                </a:lnTo>
                <a:cubicBezTo>
                  <a:pt x="4247257" y="3570923"/>
                  <a:pt x="4244695" y="3569844"/>
                  <a:pt x="4242447" y="3567686"/>
                </a:cubicBezTo>
                <a:close/>
                <a:moveTo>
                  <a:pt x="5669034" y="3567147"/>
                </a:moveTo>
                <a:lnTo>
                  <a:pt x="5669034" y="3568226"/>
                </a:lnTo>
                <a:lnTo>
                  <a:pt x="5672406" y="3568226"/>
                </a:lnTo>
                <a:lnTo>
                  <a:pt x="5672406" y="3567147"/>
                </a:lnTo>
                <a:close/>
                <a:moveTo>
                  <a:pt x="1199151" y="3567012"/>
                </a:moveTo>
                <a:lnTo>
                  <a:pt x="1196993" y="3569170"/>
                </a:lnTo>
                <a:lnTo>
                  <a:pt x="1196993" y="3571463"/>
                </a:lnTo>
                <a:lnTo>
                  <a:pt x="1201309" y="3572542"/>
                </a:lnTo>
                <a:lnTo>
                  <a:pt x="1203468" y="3568091"/>
                </a:lnTo>
                <a:lnTo>
                  <a:pt x="1202388" y="3567012"/>
                </a:lnTo>
                <a:close/>
                <a:moveTo>
                  <a:pt x="1052001" y="3567012"/>
                </a:moveTo>
                <a:lnTo>
                  <a:pt x="1050789" y="3568091"/>
                </a:lnTo>
                <a:lnTo>
                  <a:pt x="1050789" y="3571463"/>
                </a:lnTo>
                <a:lnTo>
                  <a:pt x="1055238" y="3570249"/>
                </a:lnTo>
                <a:lnTo>
                  <a:pt x="1055238" y="3568091"/>
                </a:lnTo>
                <a:close/>
                <a:moveTo>
                  <a:pt x="8268740" y="3566877"/>
                </a:moveTo>
                <a:lnTo>
                  <a:pt x="8268740" y="3567956"/>
                </a:lnTo>
                <a:lnTo>
                  <a:pt x="8265715" y="3571308"/>
                </a:lnTo>
                <a:close/>
                <a:moveTo>
                  <a:pt x="8629788" y="3566202"/>
                </a:moveTo>
                <a:lnTo>
                  <a:pt x="8629788" y="3569439"/>
                </a:lnTo>
                <a:lnTo>
                  <a:pt x="8635183" y="3573890"/>
                </a:lnTo>
                <a:lnTo>
                  <a:pt x="8637341" y="3571597"/>
                </a:lnTo>
                <a:cubicBezTo>
                  <a:pt x="8633025" y="3571597"/>
                  <a:pt x="8630867" y="3569799"/>
                  <a:pt x="8630867" y="3566202"/>
                </a:cubicBezTo>
                <a:close/>
                <a:moveTo>
                  <a:pt x="6678954" y="3564989"/>
                </a:moveTo>
                <a:cubicBezTo>
                  <a:pt x="6678594" y="3569125"/>
                  <a:pt x="6677515" y="3572362"/>
                  <a:pt x="6675717" y="3574700"/>
                </a:cubicBezTo>
                <a:lnTo>
                  <a:pt x="6678954" y="3577802"/>
                </a:lnTo>
                <a:lnTo>
                  <a:pt x="6681112" y="3577802"/>
                </a:lnTo>
                <a:cubicBezTo>
                  <a:pt x="6683180" y="3577262"/>
                  <a:pt x="6684933" y="3574790"/>
                  <a:pt x="6686372" y="3570384"/>
                </a:cubicBezTo>
                <a:cubicBezTo>
                  <a:pt x="6684933" y="3567147"/>
                  <a:pt x="6683540" y="3565348"/>
                  <a:pt x="6682191" y="3564989"/>
                </a:cubicBezTo>
                <a:close/>
                <a:moveTo>
                  <a:pt x="2246837" y="3564989"/>
                </a:moveTo>
                <a:lnTo>
                  <a:pt x="2246837" y="3567147"/>
                </a:lnTo>
                <a:lnTo>
                  <a:pt x="2247915" y="3567147"/>
                </a:lnTo>
                <a:lnTo>
                  <a:pt x="2247915" y="3564989"/>
                </a:lnTo>
                <a:close/>
                <a:moveTo>
                  <a:pt x="2233888" y="3563910"/>
                </a:moveTo>
                <a:lnTo>
                  <a:pt x="2232810" y="3567147"/>
                </a:lnTo>
                <a:lnTo>
                  <a:pt x="2236047" y="3571463"/>
                </a:lnTo>
                <a:cubicBezTo>
                  <a:pt x="2237665" y="3571463"/>
                  <a:pt x="2238744" y="3568945"/>
                  <a:pt x="2239283" y="3563910"/>
                </a:cubicBezTo>
                <a:close/>
                <a:moveTo>
                  <a:pt x="7602469" y="3563640"/>
                </a:moveTo>
                <a:lnTo>
                  <a:pt x="7602469" y="3564719"/>
                </a:lnTo>
                <a:cubicBezTo>
                  <a:pt x="7603908" y="3571193"/>
                  <a:pt x="7605706" y="3574430"/>
                  <a:pt x="7607864" y="3574430"/>
                </a:cubicBezTo>
                <a:cubicBezTo>
                  <a:pt x="7612180" y="3572811"/>
                  <a:pt x="7614338" y="3571373"/>
                  <a:pt x="7614338" y="3570114"/>
                </a:cubicBezTo>
                <a:lnTo>
                  <a:pt x="7614338" y="3569035"/>
                </a:lnTo>
                <a:lnTo>
                  <a:pt x="7607864" y="3563640"/>
                </a:lnTo>
                <a:close/>
                <a:moveTo>
                  <a:pt x="3728855" y="3562831"/>
                </a:moveTo>
                <a:lnTo>
                  <a:pt x="3728855" y="3564989"/>
                </a:lnTo>
                <a:lnTo>
                  <a:pt x="3731013" y="3567012"/>
                </a:lnTo>
                <a:lnTo>
                  <a:pt x="3733171" y="3567012"/>
                </a:lnTo>
                <a:lnTo>
                  <a:pt x="3733171" y="3565933"/>
                </a:lnTo>
                <a:lnTo>
                  <a:pt x="3729934" y="3562831"/>
                </a:lnTo>
                <a:close/>
                <a:moveTo>
                  <a:pt x="7680023" y="3562561"/>
                </a:moveTo>
                <a:lnTo>
                  <a:pt x="7680023" y="3563640"/>
                </a:lnTo>
                <a:lnTo>
                  <a:pt x="7684339" y="3565798"/>
                </a:lnTo>
                <a:lnTo>
                  <a:pt x="7683260" y="3562561"/>
                </a:lnTo>
                <a:close/>
                <a:moveTo>
                  <a:pt x="7589521" y="3562561"/>
                </a:moveTo>
                <a:lnTo>
                  <a:pt x="7589521" y="3567956"/>
                </a:lnTo>
                <a:lnTo>
                  <a:pt x="7592758" y="3567956"/>
                </a:lnTo>
                <a:lnTo>
                  <a:pt x="7592758" y="3564719"/>
                </a:lnTo>
                <a:lnTo>
                  <a:pt x="7590600" y="3562561"/>
                </a:lnTo>
                <a:close/>
                <a:moveTo>
                  <a:pt x="8642871" y="3561886"/>
                </a:moveTo>
                <a:lnTo>
                  <a:pt x="8640713" y="3564044"/>
                </a:lnTo>
                <a:lnTo>
                  <a:pt x="8642871" y="3564044"/>
                </a:lnTo>
                <a:close/>
                <a:moveTo>
                  <a:pt x="3594519" y="3561752"/>
                </a:moveTo>
                <a:lnTo>
                  <a:pt x="3592361" y="3563910"/>
                </a:lnTo>
                <a:lnTo>
                  <a:pt x="3592361" y="3567012"/>
                </a:lnTo>
                <a:lnTo>
                  <a:pt x="3595598" y="3567012"/>
                </a:lnTo>
                <a:lnTo>
                  <a:pt x="3597756" y="3564989"/>
                </a:lnTo>
                <a:lnTo>
                  <a:pt x="3597756" y="3561752"/>
                </a:lnTo>
                <a:close/>
                <a:moveTo>
                  <a:pt x="1241060" y="3561560"/>
                </a:moveTo>
                <a:lnTo>
                  <a:pt x="1242042" y="3565933"/>
                </a:lnTo>
                <a:lnTo>
                  <a:pt x="1242042" y="3567012"/>
                </a:lnTo>
                <a:lnTo>
                  <a:pt x="1240827" y="3572542"/>
                </a:lnTo>
                <a:cubicBezTo>
                  <a:pt x="1242355" y="3572542"/>
                  <a:pt x="1243121" y="3571418"/>
                  <a:pt x="1243121" y="3569170"/>
                </a:cubicBezTo>
                <a:lnTo>
                  <a:pt x="1246358" y="3569170"/>
                </a:lnTo>
                <a:lnTo>
                  <a:pt x="1246358" y="3570249"/>
                </a:lnTo>
                <a:lnTo>
                  <a:pt x="1245279" y="3571463"/>
                </a:lnTo>
                <a:lnTo>
                  <a:pt x="1245279" y="3572542"/>
                </a:lnTo>
                <a:lnTo>
                  <a:pt x="1249729" y="3572542"/>
                </a:lnTo>
                <a:close/>
                <a:moveTo>
                  <a:pt x="7760948" y="3561482"/>
                </a:moveTo>
                <a:lnTo>
                  <a:pt x="7760948" y="3564719"/>
                </a:lnTo>
                <a:cubicBezTo>
                  <a:pt x="7760948" y="3567776"/>
                  <a:pt x="7763466" y="3571013"/>
                  <a:pt x="7768501" y="3574430"/>
                </a:cubicBezTo>
                <a:lnTo>
                  <a:pt x="7768501" y="3577667"/>
                </a:lnTo>
                <a:lnTo>
                  <a:pt x="7773896" y="3575509"/>
                </a:lnTo>
                <a:lnTo>
                  <a:pt x="7773896" y="3574430"/>
                </a:lnTo>
                <a:cubicBezTo>
                  <a:pt x="7771738" y="3572092"/>
                  <a:pt x="7770659" y="3569934"/>
                  <a:pt x="7770659" y="3567956"/>
                </a:cubicBezTo>
                <a:lnTo>
                  <a:pt x="7769580" y="3569035"/>
                </a:lnTo>
                <a:lnTo>
                  <a:pt x="7768501" y="3569035"/>
                </a:lnTo>
                <a:close/>
                <a:moveTo>
                  <a:pt x="4169210" y="3561077"/>
                </a:moveTo>
                <a:lnTo>
                  <a:pt x="4166917" y="3563235"/>
                </a:lnTo>
                <a:lnTo>
                  <a:pt x="4166917" y="3564314"/>
                </a:lnTo>
                <a:cubicBezTo>
                  <a:pt x="4166917" y="3565483"/>
                  <a:pt x="4168400" y="3566607"/>
                  <a:pt x="4171368" y="3567686"/>
                </a:cubicBezTo>
                <a:lnTo>
                  <a:pt x="4172447" y="3566607"/>
                </a:lnTo>
                <a:lnTo>
                  <a:pt x="4172447" y="3564314"/>
                </a:lnTo>
                <a:close/>
                <a:moveTo>
                  <a:pt x="8779095" y="3560807"/>
                </a:moveTo>
                <a:lnTo>
                  <a:pt x="8776937" y="3562965"/>
                </a:lnTo>
                <a:lnTo>
                  <a:pt x="8776937" y="3565123"/>
                </a:lnTo>
                <a:lnTo>
                  <a:pt x="8779095" y="3567281"/>
                </a:lnTo>
                <a:lnTo>
                  <a:pt x="8781253" y="3567281"/>
                </a:lnTo>
                <a:lnTo>
                  <a:pt x="8781253" y="3562965"/>
                </a:lnTo>
                <a:close/>
                <a:moveTo>
                  <a:pt x="8726764" y="3560807"/>
                </a:moveTo>
                <a:lnTo>
                  <a:pt x="8726764" y="3562965"/>
                </a:lnTo>
                <a:lnTo>
                  <a:pt x="8727843" y="3562965"/>
                </a:lnTo>
                <a:lnTo>
                  <a:pt x="8727843" y="3560807"/>
                </a:lnTo>
                <a:close/>
                <a:moveTo>
                  <a:pt x="1248516" y="3560403"/>
                </a:moveTo>
                <a:lnTo>
                  <a:pt x="1248516" y="3561482"/>
                </a:lnTo>
                <a:lnTo>
                  <a:pt x="1251888" y="3561482"/>
                </a:lnTo>
                <a:lnTo>
                  <a:pt x="1251888" y="3560403"/>
                </a:lnTo>
                <a:close/>
                <a:moveTo>
                  <a:pt x="4235838" y="3558919"/>
                </a:moveTo>
                <a:lnTo>
                  <a:pt x="4235838" y="3563235"/>
                </a:lnTo>
                <a:lnTo>
                  <a:pt x="4240289" y="3565528"/>
                </a:lnTo>
                <a:lnTo>
                  <a:pt x="4238131" y="3558919"/>
                </a:lnTo>
                <a:close/>
                <a:moveTo>
                  <a:pt x="1588793" y="3558515"/>
                </a:moveTo>
                <a:lnTo>
                  <a:pt x="1588793" y="3560538"/>
                </a:lnTo>
                <a:lnTo>
                  <a:pt x="1593918" y="3563640"/>
                </a:lnTo>
                <a:lnTo>
                  <a:pt x="1595941" y="3563640"/>
                </a:lnTo>
                <a:lnTo>
                  <a:pt x="1595941" y="3561617"/>
                </a:lnTo>
                <a:cubicBezTo>
                  <a:pt x="1592524" y="3561617"/>
                  <a:pt x="1590816" y="3560583"/>
                  <a:pt x="1590816" y="3558515"/>
                </a:cubicBezTo>
                <a:close/>
                <a:moveTo>
                  <a:pt x="1237591" y="3557166"/>
                </a:moveTo>
                <a:lnTo>
                  <a:pt x="1237591" y="3559324"/>
                </a:lnTo>
                <a:lnTo>
                  <a:pt x="1240387" y="3560708"/>
                </a:lnTo>
                <a:close/>
                <a:moveTo>
                  <a:pt x="6108040" y="3556896"/>
                </a:moveTo>
                <a:lnTo>
                  <a:pt x="6104938" y="3558919"/>
                </a:lnTo>
                <a:cubicBezTo>
                  <a:pt x="6106286" y="3562066"/>
                  <a:pt x="6107680" y="3563820"/>
                  <a:pt x="6109119" y="3564179"/>
                </a:cubicBezTo>
                <a:lnTo>
                  <a:pt x="6111277" y="3561077"/>
                </a:lnTo>
                <a:lnTo>
                  <a:pt x="6111277" y="3559998"/>
                </a:lnTo>
                <a:close/>
                <a:moveTo>
                  <a:pt x="8756166" y="3556357"/>
                </a:moveTo>
                <a:lnTo>
                  <a:pt x="8755087" y="3557436"/>
                </a:lnTo>
                <a:lnTo>
                  <a:pt x="8752929" y="3565123"/>
                </a:lnTo>
                <a:lnTo>
                  <a:pt x="8754008" y="3565123"/>
                </a:lnTo>
                <a:lnTo>
                  <a:pt x="8758324" y="3566202"/>
                </a:lnTo>
                <a:lnTo>
                  <a:pt x="8759538" y="3565123"/>
                </a:lnTo>
                <a:lnTo>
                  <a:pt x="8759538" y="3557436"/>
                </a:lnTo>
                <a:lnTo>
                  <a:pt x="8757245" y="3557436"/>
                </a:lnTo>
                <a:close/>
                <a:moveTo>
                  <a:pt x="8165965" y="3555143"/>
                </a:moveTo>
                <a:lnTo>
                  <a:pt x="8165965" y="3556222"/>
                </a:lnTo>
                <a:lnTo>
                  <a:pt x="8169202" y="3556222"/>
                </a:lnTo>
                <a:lnTo>
                  <a:pt x="8169202" y="3555143"/>
                </a:lnTo>
                <a:close/>
                <a:moveTo>
                  <a:pt x="8170281" y="3554064"/>
                </a:moveTo>
                <a:lnTo>
                  <a:pt x="8170281" y="3555143"/>
                </a:lnTo>
                <a:lnTo>
                  <a:pt x="8173518" y="3555143"/>
                </a:lnTo>
                <a:lnTo>
                  <a:pt x="8173518" y="3554064"/>
                </a:lnTo>
                <a:close/>
                <a:moveTo>
                  <a:pt x="5261454" y="3553659"/>
                </a:moveTo>
                <a:lnTo>
                  <a:pt x="5258082" y="3556896"/>
                </a:lnTo>
                <a:cubicBezTo>
                  <a:pt x="5258082" y="3560673"/>
                  <a:pt x="5259566" y="3563190"/>
                  <a:pt x="5262533" y="3564449"/>
                </a:cubicBezTo>
                <a:lnTo>
                  <a:pt x="5265770" y="3564449"/>
                </a:lnTo>
                <a:cubicBezTo>
                  <a:pt x="5267209" y="3564449"/>
                  <a:pt x="5268648" y="3561932"/>
                  <a:pt x="5270086" y="3556896"/>
                </a:cubicBezTo>
                <a:lnTo>
                  <a:pt x="5265770" y="3553659"/>
                </a:lnTo>
                <a:close/>
                <a:moveTo>
                  <a:pt x="3745984" y="3552175"/>
                </a:moveTo>
                <a:lnTo>
                  <a:pt x="3745984" y="3553254"/>
                </a:lnTo>
                <a:lnTo>
                  <a:pt x="3748142" y="3555278"/>
                </a:lnTo>
                <a:lnTo>
                  <a:pt x="3749221" y="3554199"/>
                </a:lnTo>
                <a:lnTo>
                  <a:pt x="3749221" y="3552175"/>
                </a:lnTo>
                <a:close/>
                <a:moveTo>
                  <a:pt x="8628709" y="3552041"/>
                </a:moveTo>
                <a:lnTo>
                  <a:pt x="8625337" y="3555278"/>
                </a:lnTo>
                <a:lnTo>
                  <a:pt x="8625337" y="3556357"/>
                </a:lnTo>
                <a:lnTo>
                  <a:pt x="8629788" y="3556357"/>
                </a:lnTo>
                <a:lnTo>
                  <a:pt x="8631946" y="3554199"/>
                </a:lnTo>
                <a:lnTo>
                  <a:pt x="8629788" y="3552041"/>
                </a:lnTo>
                <a:close/>
                <a:moveTo>
                  <a:pt x="9108717" y="3551501"/>
                </a:moveTo>
                <a:lnTo>
                  <a:pt x="9108717" y="3553659"/>
                </a:lnTo>
                <a:lnTo>
                  <a:pt x="9111954" y="3553659"/>
                </a:lnTo>
                <a:lnTo>
                  <a:pt x="9109796" y="3551501"/>
                </a:lnTo>
                <a:close/>
                <a:moveTo>
                  <a:pt x="5733504" y="3551096"/>
                </a:moveTo>
                <a:lnTo>
                  <a:pt x="5727030" y="3553254"/>
                </a:lnTo>
                <a:lnTo>
                  <a:pt x="5718264" y="3552175"/>
                </a:lnTo>
                <a:lnTo>
                  <a:pt x="5697493" y="3555412"/>
                </a:lnTo>
                <a:lnTo>
                  <a:pt x="5698572" y="3562831"/>
                </a:lnTo>
                <a:lnTo>
                  <a:pt x="5698572" y="3576858"/>
                </a:lnTo>
                <a:lnTo>
                  <a:pt x="5696414" y="3583197"/>
                </a:lnTo>
                <a:cubicBezTo>
                  <a:pt x="5700730" y="3583197"/>
                  <a:pt x="5702888" y="3585715"/>
                  <a:pt x="5702888" y="3590750"/>
                </a:cubicBezTo>
                <a:lnTo>
                  <a:pt x="5704102" y="3591829"/>
                </a:lnTo>
                <a:lnTo>
                  <a:pt x="5705181" y="3591829"/>
                </a:lnTo>
                <a:lnTo>
                  <a:pt x="5709497" y="3585355"/>
                </a:lnTo>
                <a:lnTo>
                  <a:pt x="5712734" y="3585355"/>
                </a:lnTo>
                <a:lnTo>
                  <a:pt x="5719343" y="3588592"/>
                </a:lnTo>
                <a:cubicBezTo>
                  <a:pt x="5730313" y="3583287"/>
                  <a:pt x="5738315" y="3578656"/>
                  <a:pt x="5743350" y="3574700"/>
                </a:cubicBezTo>
                <a:cubicBezTo>
                  <a:pt x="5743350" y="3572901"/>
                  <a:pt x="5746992" y="3567551"/>
                  <a:pt x="5754275" y="3558649"/>
                </a:cubicBezTo>
                <a:lnTo>
                  <a:pt x="5755354" y="3554333"/>
                </a:lnTo>
                <a:lnTo>
                  <a:pt x="5745508" y="3551096"/>
                </a:lnTo>
                <a:lnTo>
                  <a:pt x="5744429" y="3551096"/>
                </a:lnTo>
                <a:lnTo>
                  <a:pt x="5740113" y="3553254"/>
                </a:lnTo>
                <a:close/>
                <a:moveTo>
                  <a:pt x="8740926" y="3548804"/>
                </a:moveTo>
                <a:lnTo>
                  <a:pt x="8732293" y="3549883"/>
                </a:lnTo>
                <a:cubicBezTo>
                  <a:pt x="8732293" y="3552580"/>
                  <a:pt x="8736250" y="3555457"/>
                  <a:pt x="8744162" y="3558515"/>
                </a:cubicBezTo>
                <a:lnTo>
                  <a:pt x="8747534" y="3552041"/>
                </a:lnTo>
                <a:close/>
                <a:moveTo>
                  <a:pt x="8617784" y="3548804"/>
                </a:moveTo>
                <a:lnTo>
                  <a:pt x="8617784" y="3549883"/>
                </a:lnTo>
                <a:lnTo>
                  <a:pt x="8619942" y="3552041"/>
                </a:lnTo>
                <a:lnTo>
                  <a:pt x="8621021" y="3550962"/>
                </a:lnTo>
                <a:lnTo>
                  <a:pt x="8621021" y="3548804"/>
                </a:lnTo>
                <a:close/>
                <a:moveTo>
                  <a:pt x="9102243" y="3548399"/>
                </a:moveTo>
                <a:lnTo>
                  <a:pt x="9102243" y="3550422"/>
                </a:lnTo>
                <a:lnTo>
                  <a:pt x="9106559" y="3553659"/>
                </a:lnTo>
                <a:lnTo>
                  <a:pt x="9106559" y="3552580"/>
                </a:lnTo>
                <a:cubicBezTo>
                  <a:pt x="9104761" y="3552580"/>
                  <a:pt x="9103682" y="3551187"/>
                  <a:pt x="9103322" y="3548399"/>
                </a:cubicBezTo>
                <a:close/>
                <a:moveTo>
                  <a:pt x="1570314" y="3548264"/>
                </a:moveTo>
                <a:lnTo>
                  <a:pt x="1570314" y="3549208"/>
                </a:lnTo>
                <a:lnTo>
                  <a:pt x="1572338" y="3549208"/>
                </a:lnTo>
                <a:lnTo>
                  <a:pt x="1572338" y="3548264"/>
                </a:lnTo>
                <a:close/>
                <a:moveTo>
                  <a:pt x="1579487" y="3547185"/>
                </a:moveTo>
                <a:cubicBezTo>
                  <a:pt x="1578138" y="3549973"/>
                  <a:pt x="1576114" y="3551366"/>
                  <a:pt x="1573417" y="3551366"/>
                </a:cubicBezTo>
                <a:lnTo>
                  <a:pt x="1573417" y="3553389"/>
                </a:lnTo>
                <a:lnTo>
                  <a:pt x="1574361" y="3553389"/>
                </a:lnTo>
                <a:lnTo>
                  <a:pt x="1579487" y="3549208"/>
                </a:lnTo>
                <a:lnTo>
                  <a:pt x="1580566" y="3549208"/>
                </a:lnTo>
                <a:cubicBezTo>
                  <a:pt x="1581554" y="3549208"/>
                  <a:pt x="1583263" y="3551636"/>
                  <a:pt x="1585690" y="3556491"/>
                </a:cubicBezTo>
                <a:lnTo>
                  <a:pt x="1586769" y="3556491"/>
                </a:lnTo>
                <a:cubicBezTo>
                  <a:pt x="1586769" y="3552715"/>
                  <a:pt x="1584342" y="3549613"/>
                  <a:pt x="1579487" y="3547185"/>
                </a:cubicBezTo>
                <a:close/>
                <a:moveTo>
                  <a:pt x="8236640" y="3546646"/>
                </a:moveTo>
                <a:cubicBezTo>
                  <a:pt x="8236640" y="3551411"/>
                  <a:pt x="8242350" y="3556042"/>
                  <a:pt x="8253769" y="3560538"/>
                </a:cubicBezTo>
                <a:lnTo>
                  <a:pt x="8254848" y="3559459"/>
                </a:lnTo>
                <a:lnTo>
                  <a:pt x="8254848" y="3557301"/>
                </a:lnTo>
                <a:cubicBezTo>
                  <a:pt x="8248194" y="3550197"/>
                  <a:pt x="8242125" y="3546646"/>
                  <a:pt x="8236640" y="3546646"/>
                </a:cubicBezTo>
                <a:close/>
                <a:moveTo>
                  <a:pt x="9291338" y="3546241"/>
                </a:moveTo>
                <a:cubicBezTo>
                  <a:pt x="9287742" y="3548309"/>
                  <a:pt x="9285943" y="3550782"/>
                  <a:pt x="9285943" y="3553659"/>
                </a:cubicBezTo>
                <a:lnTo>
                  <a:pt x="9290259" y="3556896"/>
                </a:lnTo>
                <a:lnTo>
                  <a:pt x="9291338" y="3556896"/>
                </a:lnTo>
                <a:lnTo>
                  <a:pt x="9293496" y="3549343"/>
                </a:lnTo>
                <a:lnTo>
                  <a:pt x="9293496" y="3548399"/>
                </a:lnTo>
                <a:close/>
                <a:moveTo>
                  <a:pt x="6190449" y="3546241"/>
                </a:moveTo>
                <a:lnTo>
                  <a:pt x="6190449" y="3547320"/>
                </a:lnTo>
                <a:lnTo>
                  <a:pt x="6194765" y="3547320"/>
                </a:lnTo>
                <a:lnTo>
                  <a:pt x="6194765" y="3546241"/>
                </a:lnTo>
                <a:close/>
                <a:moveTo>
                  <a:pt x="1047552" y="3546106"/>
                </a:moveTo>
                <a:lnTo>
                  <a:pt x="1045393" y="3548399"/>
                </a:lnTo>
                <a:lnTo>
                  <a:pt x="1045393" y="3549478"/>
                </a:lnTo>
                <a:lnTo>
                  <a:pt x="1048630" y="3546106"/>
                </a:lnTo>
                <a:close/>
                <a:moveTo>
                  <a:pt x="5246079" y="3545971"/>
                </a:moveTo>
                <a:lnTo>
                  <a:pt x="5246079" y="3549343"/>
                </a:lnTo>
                <a:lnTo>
                  <a:pt x="5247158" y="3554738"/>
                </a:lnTo>
                <a:lnTo>
                  <a:pt x="5249450" y="3554738"/>
                </a:lnTo>
                <a:lnTo>
                  <a:pt x="5249450" y="3553659"/>
                </a:lnTo>
                <a:lnTo>
                  <a:pt x="5248237" y="3545971"/>
                </a:lnTo>
                <a:close/>
                <a:moveTo>
                  <a:pt x="5578398" y="3544622"/>
                </a:moveTo>
                <a:lnTo>
                  <a:pt x="5602405" y="3545701"/>
                </a:lnTo>
                <a:lnTo>
                  <a:pt x="5607801" y="3545701"/>
                </a:lnTo>
                <a:lnTo>
                  <a:pt x="5615488" y="3544622"/>
                </a:lnTo>
                <a:cubicBezTo>
                  <a:pt x="5615488" y="3546780"/>
                  <a:pt x="5618051" y="3547859"/>
                  <a:pt x="5623176" y="3547859"/>
                </a:cubicBezTo>
                <a:cubicBezTo>
                  <a:pt x="5628302" y="3550557"/>
                  <a:pt x="5630864" y="3552715"/>
                  <a:pt x="5630864" y="3554333"/>
                </a:cubicBezTo>
                <a:lnTo>
                  <a:pt x="5629785" y="3555412"/>
                </a:lnTo>
                <a:lnTo>
                  <a:pt x="5627492" y="3555412"/>
                </a:lnTo>
                <a:lnTo>
                  <a:pt x="5621018" y="3553254"/>
                </a:lnTo>
                <a:lnTo>
                  <a:pt x="5613330" y="3554333"/>
                </a:lnTo>
                <a:lnTo>
                  <a:pt x="5593639" y="3552175"/>
                </a:lnTo>
                <a:lnTo>
                  <a:pt x="5583793" y="3553254"/>
                </a:lnTo>
                <a:lnTo>
                  <a:pt x="5572868" y="3551096"/>
                </a:lnTo>
                <a:lnTo>
                  <a:pt x="5569631" y="3552175"/>
                </a:lnTo>
                <a:cubicBezTo>
                  <a:pt x="5565944" y="3551276"/>
                  <a:pt x="5564101" y="3550197"/>
                  <a:pt x="5564101" y="3548938"/>
                </a:cubicBezTo>
                <a:lnTo>
                  <a:pt x="5564101" y="3547859"/>
                </a:lnTo>
                <a:lnTo>
                  <a:pt x="5571789" y="3547859"/>
                </a:lnTo>
                <a:cubicBezTo>
                  <a:pt x="5575655" y="3547859"/>
                  <a:pt x="5577858" y="3546780"/>
                  <a:pt x="5578398" y="3544622"/>
                </a:cubicBezTo>
                <a:close/>
                <a:moveTo>
                  <a:pt x="1584611" y="3544083"/>
                </a:moveTo>
                <a:lnTo>
                  <a:pt x="1584611" y="3547185"/>
                </a:lnTo>
                <a:lnTo>
                  <a:pt x="1587714" y="3550287"/>
                </a:lnTo>
                <a:lnTo>
                  <a:pt x="1588793" y="3550287"/>
                </a:lnTo>
                <a:lnTo>
                  <a:pt x="1588793" y="3546241"/>
                </a:lnTo>
                <a:lnTo>
                  <a:pt x="1586769" y="3544083"/>
                </a:lnTo>
                <a:close/>
                <a:moveTo>
                  <a:pt x="1242042" y="3543948"/>
                </a:moveTo>
                <a:lnTo>
                  <a:pt x="1239749" y="3546106"/>
                </a:lnTo>
                <a:lnTo>
                  <a:pt x="1239749" y="3549478"/>
                </a:lnTo>
                <a:lnTo>
                  <a:pt x="1242042" y="3549478"/>
                </a:lnTo>
                <a:lnTo>
                  <a:pt x="1244200" y="3547185"/>
                </a:lnTo>
                <a:lnTo>
                  <a:pt x="1244200" y="3543948"/>
                </a:lnTo>
                <a:close/>
                <a:moveTo>
                  <a:pt x="1725016" y="3543139"/>
                </a:moveTo>
                <a:lnTo>
                  <a:pt x="1721915" y="3546241"/>
                </a:lnTo>
                <a:lnTo>
                  <a:pt x="1721915" y="3549208"/>
                </a:lnTo>
                <a:lnTo>
                  <a:pt x="1722993" y="3549208"/>
                </a:lnTo>
                <a:lnTo>
                  <a:pt x="1725016" y="3545162"/>
                </a:lnTo>
                <a:close/>
                <a:moveTo>
                  <a:pt x="9100085" y="3543004"/>
                </a:moveTo>
                <a:lnTo>
                  <a:pt x="9100085" y="3546241"/>
                </a:lnTo>
                <a:lnTo>
                  <a:pt x="9101164" y="3546241"/>
                </a:lnTo>
                <a:lnTo>
                  <a:pt x="9101164" y="3543004"/>
                </a:lnTo>
                <a:close/>
                <a:moveTo>
                  <a:pt x="1106897" y="3542869"/>
                </a:moveTo>
                <a:cubicBezTo>
                  <a:pt x="1105457" y="3542869"/>
                  <a:pt x="1104333" y="3545072"/>
                  <a:pt x="1103524" y="3549478"/>
                </a:cubicBezTo>
                <a:lnTo>
                  <a:pt x="1109055" y="3551636"/>
                </a:lnTo>
                <a:lnTo>
                  <a:pt x="1110134" y="3550557"/>
                </a:lnTo>
                <a:cubicBezTo>
                  <a:pt x="1109414" y="3545432"/>
                  <a:pt x="1108335" y="3542869"/>
                  <a:pt x="1106897" y="3542869"/>
                </a:cubicBezTo>
                <a:close/>
                <a:moveTo>
                  <a:pt x="5255924" y="3541655"/>
                </a:moveTo>
                <a:lnTo>
                  <a:pt x="5255924" y="3543813"/>
                </a:lnTo>
                <a:lnTo>
                  <a:pt x="5260375" y="3545971"/>
                </a:lnTo>
                <a:lnTo>
                  <a:pt x="5260375" y="3543813"/>
                </a:lnTo>
                <a:close/>
                <a:moveTo>
                  <a:pt x="6662769" y="3540306"/>
                </a:moveTo>
                <a:lnTo>
                  <a:pt x="6662769" y="3541385"/>
                </a:lnTo>
                <a:lnTo>
                  <a:pt x="6667085" y="3541385"/>
                </a:lnTo>
                <a:lnTo>
                  <a:pt x="6667085" y="3540306"/>
                </a:lnTo>
                <a:close/>
                <a:moveTo>
                  <a:pt x="5253766" y="3539497"/>
                </a:moveTo>
                <a:lnTo>
                  <a:pt x="5253766" y="3541655"/>
                </a:lnTo>
                <a:lnTo>
                  <a:pt x="5254845" y="3541655"/>
                </a:lnTo>
                <a:lnTo>
                  <a:pt x="5254845" y="3539497"/>
                </a:lnTo>
                <a:close/>
                <a:moveTo>
                  <a:pt x="1733245" y="3538958"/>
                </a:moveTo>
                <a:cubicBezTo>
                  <a:pt x="1733245" y="3544083"/>
                  <a:pt x="1730861" y="3547185"/>
                  <a:pt x="1726096" y="3548264"/>
                </a:cubicBezTo>
                <a:lnTo>
                  <a:pt x="1726096" y="3549208"/>
                </a:lnTo>
                <a:lnTo>
                  <a:pt x="1732166" y="3550287"/>
                </a:lnTo>
                <a:lnTo>
                  <a:pt x="1731222" y="3549208"/>
                </a:lnTo>
                <a:lnTo>
                  <a:pt x="1731222" y="3548264"/>
                </a:lnTo>
                <a:lnTo>
                  <a:pt x="1734189" y="3543139"/>
                </a:lnTo>
                <a:lnTo>
                  <a:pt x="1734189" y="3538958"/>
                </a:lnTo>
                <a:close/>
                <a:moveTo>
                  <a:pt x="8637341" y="3535721"/>
                </a:moveTo>
                <a:lnTo>
                  <a:pt x="8637341" y="3537879"/>
                </a:lnTo>
                <a:lnTo>
                  <a:pt x="8638420" y="3537879"/>
                </a:lnTo>
                <a:lnTo>
                  <a:pt x="8638420" y="3535721"/>
                </a:lnTo>
                <a:close/>
                <a:moveTo>
                  <a:pt x="5255924" y="3534102"/>
                </a:moveTo>
                <a:lnTo>
                  <a:pt x="5255924" y="3537339"/>
                </a:lnTo>
                <a:lnTo>
                  <a:pt x="5258082" y="3535181"/>
                </a:lnTo>
                <a:lnTo>
                  <a:pt x="5257003" y="3534102"/>
                </a:lnTo>
                <a:close/>
                <a:moveTo>
                  <a:pt x="1737290" y="3533832"/>
                </a:moveTo>
                <a:lnTo>
                  <a:pt x="1737290" y="3535990"/>
                </a:lnTo>
                <a:lnTo>
                  <a:pt x="1738369" y="3535990"/>
                </a:lnTo>
                <a:lnTo>
                  <a:pt x="1738369" y="3533832"/>
                </a:lnTo>
                <a:close/>
                <a:moveTo>
                  <a:pt x="3632959" y="3531809"/>
                </a:moveTo>
                <a:lnTo>
                  <a:pt x="3632959" y="3535046"/>
                </a:lnTo>
                <a:lnTo>
                  <a:pt x="3635117" y="3532888"/>
                </a:lnTo>
                <a:lnTo>
                  <a:pt x="3635117" y="3531809"/>
                </a:lnTo>
                <a:close/>
                <a:moveTo>
                  <a:pt x="2247915" y="3531405"/>
                </a:moveTo>
                <a:lnTo>
                  <a:pt x="2241443" y="3543409"/>
                </a:lnTo>
                <a:cubicBezTo>
                  <a:pt x="2241443" y="3552220"/>
                  <a:pt x="2243600" y="3557615"/>
                  <a:pt x="2247915" y="3559594"/>
                </a:cubicBezTo>
                <a:lnTo>
                  <a:pt x="2247915" y="3560673"/>
                </a:lnTo>
                <a:lnTo>
                  <a:pt x="2248995" y="3560673"/>
                </a:lnTo>
                <a:lnTo>
                  <a:pt x="2248995" y="3553120"/>
                </a:lnTo>
                <a:lnTo>
                  <a:pt x="2247915" y="3545567"/>
                </a:lnTo>
                <a:lnTo>
                  <a:pt x="2253311" y="3540171"/>
                </a:lnTo>
                <a:lnTo>
                  <a:pt x="2253311" y="3532484"/>
                </a:lnTo>
                <a:close/>
                <a:moveTo>
                  <a:pt x="5252687" y="3530865"/>
                </a:moveTo>
                <a:lnTo>
                  <a:pt x="5252687" y="3533023"/>
                </a:lnTo>
                <a:lnTo>
                  <a:pt x="5253766" y="3533023"/>
                </a:lnTo>
                <a:lnTo>
                  <a:pt x="5253766" y="3530865"/>
                </a:lnTo>
                <a:close/>
                <a:moveTo>
                  <a:pt x="5111743" y="3530865"/>
                </a:moveTo>
                <a:lnTo>
                  <a:pt x="5111743" y="3533023"/>
                </a:lnTo>
                <a:lnTo>
                  <a:pt x="5114035" y="3533023"/>
                </a:lnTo>
                <a:lnTo>
                  <a:pt x="5114035" y="3530865"/>
                </a:lnTo>
                <a:close/>
                <a:moveTo>
                  <a:pt x="1727041" y="3529786"/>
                </a:moveTo>
                <a:lnTo>
                  <a:pt x="1725016" y="3532888"/>
                </a:lnTo>
                <a:lnTo>
                  <a:pt x="1725016" y="3538958"/>
                </a:lnTo>
                <a:lnTo>
                  <a:pt x="1727041" y="3541116"/>
                </a:lnTo>
                <a:lnTo>
                  <a:pt x="1728120" y="3535990"/>
                </a:lnTo>
                <a:lnTo>
                  <a:pt x="1727041" y="3534911"/>
                </a:lnTo>
                <a:lnTo>
                  <a:pt x="1727041" y="3533832"/>
                </a:lnTo>
                <a:lnTo>
                  <a:pt x="1729063" y="3530865"/>
                </a:lnTo>
                <a:lnTo>
                  <a:pt x="1728120" y="3529786"/>
                </a:lnTo>
                <a:close/>
                <a:moveTo>
                  <a:pt x="1099208" y="3529651"/>
                </a:moveTo>
                <a:cubicBezTo>
                  <a:pt x="1096960" y="3530370"/>
                  <a:pt x="1095836" y="3532573"/>
                  <a:pt x="1095836" y="3536260"/>
                </a:cubicBezTo>
                <a:lnTo>
                  <a:pt x="1095836" y="3537339"/>
                </a:lnTo>
                <a:lnTo>
                  <a:pt x="1098130" y="3537339"/>
                </a:lnTo>
                <a:cubicBezTo>
                  <a:pt x="1101726" y="3535181"/>
                  <a:pt x="1103524" y="3532618"/>
                  <a:pt x="1103524" y="3529651"/>
                </a:cubicBezTo>
                <a:close/>
                <a:moveTo>
                  <a:pt x="1125508" y="3527493"/>
                </a:moveTo>
                <a:lnTo>
                  <a:pt x="1125508" y="3528572"/>
                </a:lnTo>
                <a:lnTo>
                  <a:pt x="1127802" y="3528572"/>
                </a:lnTo>
                <a:lnTo>
                  <a:pt x="1127802" y="3527493"/>
                </a:lnTo>
                <a:close/>
                <a:moveTo>
                  <a:pt x="5258082" y="3526549"/>
                </a:moveTo>
                <a:lnTo>
                  <a:pt x="5254845" y="3529786"/>
                </a:lnTo>
                <a:lnTo>
                  <a:pt x="5255924" y="3529786"/>
                </a:lnTo>
                <a:lnTo>
                  <a:pt x="5259161" y="3526549"/>
                </a:lnTo>
                <a:close/>
                <a:moveTo>
                  <a:pt x="1238670" y="3526414"/>
                </a:moveTo>
                <a:cubicBezTo>
                  <a:pt x="1234263" y="3528932"/>
                  <a:pt x="1232060" y="3532214"/>
                  <a:pt x="1232060" y="3536260"/>
                </a:cubicBezTo>
                <a:lnTo>
                  <a:pt x="1235433" y="3536260"/>
                </a:lnTo>
                <a:cubicBezTo>
                  <a:pt x="1236870" y="3536260"/>
                  <a:pt x="1237949" y="3532978"/>
                  <a:pt x="1238670" y="3526414"/>
                </a:cubicBezTo>
                <a:close/>
                <a:moveTo>
                  <a:pt x="5737955" y="3525335"/>
                </a:moveTo>
                <a:lnTo>
                  <a:pt x="5737955" y="3526414"/>
                </a:lnTo>
                <a:lnTo>
                  <a:pt x="5740113" y="3526414"/>
                </a:lnTo>
                <a:lnTo>
                  <a:pt x="5740113" y="3525335"/>
                </a:lnTo>
                <a:close/>
                <a:moveTo>
                  <a:pt x="3743826" y="3524391"/>
                </a:moveTo>
                <a:lnTo>
                  <a:pt x="3743826" y="3526549"/>
                </a:lnTo>
                <a:lnTo>
                  <a:pt x="3745984" y="3528707"/>
                </a:lnTo>
                <a:lnTo>
                  <a:pt x="3747063" y="3527628"/>
                </a:lnTo>
                <a:lnTo>
                  <a:pt x="3747063" y="3526549"/>
                </a:lnTo>
                <a:lnTo>
                  <a:pt x="3744905" y="3524391"/>
                </a:lnTo>
                <a:close/>
                <a:moveTo>
                  <a:pt x="9307523" y="3523852"/>
                </a:moveTo>
                <a:lnTo>
                  <a:pt x="9307523" y="3533428"/>
                </a:lnTo>
                <a:lnTo>
                  <a:pt x="9308602" y="3533428"/>
                </a:lnTo>
                <a:lnTo>
                  <a:pt x="9309547" y="3523852"/>
                </a:lnTo>
                <a:close/>
                <a:moveTo>
                  <a:pt x="9291338" y="3523852"/>
                </a:moveTo>
                <a:cubicBezTo>
                  <a:pt x="9287022" y="3525290"/>
                  <a:pt x="9284864" y="3526729"/>
                  <a:pt x="9284864" y="3528168"/>
                </a:cubicBezTo>
                <a:lnTo>
                  <a:pt x="9284864" y="3529247"/>
                </a:lnTo>
                <a:lnTo>
                  <a:pt x="9288101" y="3532349"/>
                </a:lnTo>
                <a:cubicBezTo>
                  <a:pt x="9289540" y="3532349"/>
                  <a:pt x="9290979" y="3529876"/>
                  <a:pt x="9292417" y="3524931"/>
                </a:cubicBezTo>
                <a:close/>
                <a:moveTo>
                  <a:pt x="5744429" y="3523312"/>
                </a:moveTo>
                <a:lnTo>
                  <a:pt x="5742271" y="3525335"/>
                </a:lnTo>
                <a:lnTo>
                  <a:pt x="5746722" y="3529651"/>
                </a:lnTo>
                <a:lnTo>
                  <a:pt x="5747801" y="3529651"/>
                </a:lnTo>
                <a:lnTo>
                  <a:pt x="5751038" y="3526414"/>
                </a:lnTo>
                <a:lnTo>
                  <a:pt x="5746722" y="3523312"/>
                </a:lnTo>
                <a:close/>
                <a:moveTo>
                  <a:pt x="5204672" y="3522233"/>
                </a:moveTo>
                <a:lnTo>
                  <a:pt x="5204672" y="3523312"/>
                </a:lnTo>
                <a:lnTo>
                  <a:pt x="5206830" y="3523312"/>
                </a:lnTo>
                <a:lnTo>
                  <a:pt x="5206830" y="3522233"/>
                </a:lnTo>
                <a:close/>
                <a:moveTo>
                  <a:pt x="3733171" y="3522233"/>
                </a:moveTo>
                <a:lnTo>
                  <a:pt x="3733171" y="3524391"/>
                </a:lnTo>
                <a:lnTo>
                  <a:pt x="3735329" y="3524391"/>
                </a:lnTo>
                <a:lnTo>
                  <a:pt x="3735329" y="3522233"/>
                </a:lnTo>
                <a:close/>
                <a:moveTo>
                  <a:pt x="4075067" y="3521694"/>
                </a:moveTo>
                <a:lnTo>
                  <a:pt x="4075067" y="3522773"/>
                </a:lnTo>
                <a:lnTo>
                  <a:pt x="4078304" y="3522773"/>
                </a:lnTo>
                <a:lnTo>
                  <a:pt x="4078304" y="3521694"/>
                </a:lnTo>
                <a:close/>
                <a:moveTo>
                  <a:pt x="2049109" y="3521694"/>
                </a:moveTo>
                <a:lnTo>
                  <a:pt x="2049109" y="3522773"/>
                </a:lnTo>
                <a:lnTo>
                  <a:pt x="2051268" y="3522773"/>
                </a:lnTo>
                <a:lnTo>
                  <a:pt x="2051268" y="3521694"/>
                </a:lnTo>
                <a:close/>
                <a:moveTo>
                  <a:pt x="7590600" y="3521559"/>
                </a:moveTo>
                <a:lnTo>
                  <a:pt x="7589521" y="3525875"/>
                </a:lnTo>
                <a:lnTo>
                  <a:pt x="7590600" y="3526954"/>
                </a:lnTo>
                <a:lnTo>
                  <a:pt x="7591679" y="3526954"/>
                </a:lnTo>
                <a:lnTo>
                  <a:pt x="7592758" y="3525875"/>
                </a:lnTo>
                <a:lnTo>
                  <a:pt x="7592758" y="3524796"/>
                </a:lnTo>
                <a:lnTo>
                  <a:pt x="7591679" y="3521559"/>
                </a:lnTo>
                <a:close/>
                <a:moveTo>
                  <a:pt x="3719279" y="3521154"/>
                </a:moveTo>
                <a:lnTo>
                  <a:pt x="3721437" y="3523312"/>
                </a:lnTo>
                <a:lnTo>
                  <a:pt x="3722516" y="3523312"/>
                </a:lnTo>
                <a:lnTo>
                  <a:pt x="3720358" y="3521154"/>
                </a:lnTo>
                <a:close/>
                <a:moveTo>
                  <a:pt x="1124431" y="3520884"/>
                </a:moveTo>
                <a:cubicBezTo>
                  <a:pt x="1117866" y="3522323"/>
                  <a:pt x="1114585" y="3524166"/>
                  <a:pt x="1114585" y="3526414"/>
                </a:cubicBezTo>
                <a:lnTo>
                  <a:pt x="1114585" y="3527493"/>
                </a:lnTo>
                <a:lnTo>
                  <a:pt x="1116742" y="3527493"/>
                </a:lnTo>
                <a:lnTo>
                  <a:pt x="1124431" y="3521963"/>
                </a:lnTo>
                <a:close/>
                <a:moveTo>
                  <a:pt x="1718812" y="3520615"/>
                </a:moveTo>
                <a:lnTo>
                  <a:pt x="1716790" y="3522638"/>
                </a:lnTo>
                <a:lnTo>
                  <a:pt x="1716790" y="3524661"/>
                </a:lnTo>
                <a:lnTo>
                  <a:pt x="1721915" y="3524661"/>
                </a:lnTo>
                <a:lnTo>
                  <a:pt x="1721915" y="3523717"/>
                </a:lnTo>
                <a:lnTo>
                  <a:pt x="1720972" y="3520615"/>
                </a:lnTo>
                <a:close/>
                <a:moveTo>
                  <a:pt x="1730141" y="3519536"/>
                </a:moveTo>
                <a:lnTo>
                  <a:pt x="1729063" y="3524661"/>
                </a:lnTo>
                <a:lnTo>
                  <a:pt x="1730141" y="3524661"/>
                </a:lnTo>
                <a:lnTo>
                  <a:pt x="1729063" y="3525740"/>
                </a:lnTo>
                <a:lnTo>
                  <a:pt x="1729063" y="3527763"/>
                </a:lnTo>
                <a:lnTo>
                  <a:pt x="1730141" y="3527763"/>
                </a:lnTo>
                <a:lnTo>
                  <a:pt x="1730141" y="3525740"/>
                </a:lnTo>
                <a:lnTo>
                  <a:pt x="1731222" y="3525740"/>
                </a:lnTo>
                <a:lnTo>
                  <a:pt x="1730141" y="3524661"/>
                </a:lnTo>
                <a:lnTo>
                  <a:pt x="1730141" y="3523717"/>
                </a:lnTo>
                <a:lnTo>
                  <a:pt x="1731222" y="3520615"/>
                </a:lnTo>
                <a:lnTo>
                  <a:pt x="1731222" y="3519536"/>
                </a:lnTo>
                <a:close/>
                <a:moveTo>
                  <a:pt x="1584611" y="3519536"/>
                </a:moveTo>
                <a:lnTo>
                  <a:pt x="1584611" y="3520615"/>
                </a:lnTo>
                <a:lnTo>
                  <a:pt x="1586769" y="3522638"/>
                </a:lnTo>
                <a:lnTo>
                  <a:pt x="1587714" y="3521559"/>
                </a:lnTo>
                <a:lnTo>
                  <a:pt x="1587714" y="3520615"/>
                </a:lnTo>
                <a:lnTo>
                  <a:pt x="1586769" y="3519536"/>
                </a:lnTo>
                <a:close/>
                <a:moveTo>
                  <a:pt x="3572130" y="3519131"/>
                </a:moveTo>
                <a:cubicBezTo>
                  <a:pt x="3568623" y="3519131"/>
                  <a:pt x="3566510" y="3520525"/>
                  <a:pt x="3565791" y="3523312"/>
                </a:cubicBezTo>
                <a:lnTo>
                  <a:pt x="3566870" y="3524391"/>
                </a:lnTo>
                <a:lnTo>
                  <a:pt x="3568893" y="3524391"/>
                </a:lnTo>
                <a:lnTo>
                  <a:pt x="3572130" y="3521154"/>
                </a:lnTo>
                <a:close/>
                <a:moveTo>
                  <a:pt x="5246079" y="3518861"/>
                </a:moveTo>
                <a:lnTo>
                  <a:pt x="5248237" y="3521019"/>
                </a:lnTo>
                <a:lnTo>
                  <a:pt x="5248237" y="3518861"/>
                </a:lnTo>
                <a:close/>
                <a:moveTo>
                  <a:pt x="5220992" y="3518861"/>
                </a:moveTo>
                <a:cubicBezTo>
                  <a:pt x="5216586" y="3520480"/>
                  <a:pt x="5214383" y="3524121"/>
                  <a:pt x="5214383" y="3529786"/>
                </a:cubicBezTo>
                <a:lnTo>
                  <a:pt x="5215597" y="3533023"/>
                </a:lnTo>
                <a:lnTo>
                  <a:pt x="5216676" y="3533023"/>
                </a:lnTo>
                <a:cubicBezTo>
                  <a:pt x="5220992" y="3531045"/>
                  <a:pt x="5223150" y="3526684"/>
                  <a:pt x="5223150" y="3519940"/>
                </a:cubicBezTo>
                <a:lnTo>
                  <a:pt x="5222071" y="3518861"/>
                </a:lnTo>
                <a:close/>
                <a:moveTo>
                  <a:pt x="6208522" y="3518726"/>
                </a:moveTo>
                <a:lnTo>
                  <a:pt x="6204206" y="3521963"/>
                </a:lnTo>
                <a:lnTo>
                  <a:pt x="6204206" y="3524121"/>
                </a:lnTo>
                <a:lnTo>
                  <a:pt x="6208522" y="3524121"/>
                </a:lnTo>
                <a:lnTo>
                  <a:pt x="6209466" y="3519805"/>
                </a:lnTo>
                <a:close/>
                <a:moveTo>
                  <a:pt x="6094282" y="3517782"/>
                </a:moveTo>
                <a:lnTo>
                  <a:pt x="6090101" y="3521963"/>
                </a:lnTo>
                <a:lnTo>
                  <a:pt x="6092124" y="3524121"/>
                </a:lnTo>
                <a:lnTo>
                  <a:pt x="6096440" y="3518726"/>
                </a:lnTo>
                <a:lnTo>
                  <a:pt x="6095361" y="3517782"/>
                </a:lnTo>
                <a:close/>
                <a:moveTo>
                  <a:pt x="2067453" y="3517378"/>
                </a:moveTo>
                <a:lnTo>
                  <a:pt x="2064215" y="3521694"/>
                </a:lnTo>
                <a:lnTo>
                  <a:pt x="2069609" y="3521694"/>
                </a:lnTo>
                <a:lnTo>
                  <a:pt x="2069609" y="3517378"/>
                </a:lnTo>
                <a:close/>
                <a:moveTo>
                  <a:pt x="3715098" y="3515894"/>
                </a:moveTo>
                <a:lnTo>
                  <a:pt x="3716177" y="3519131"/>
                </a:lnTo>
                <a:lnTo>
                  <a:pt x="3718200" y="3519131"/>
                </a:lnTo>
                <a:lnTo>
                  <a:pt x="3718200" y="3518052"/>
                </a:lnTo>
                <a:lnTo>
                  <a:pt x="3716177" y="3515894"/>
                </a:lnTo>
                <a:close/>
                <a:moveTo>
                  <a:pt x="6678954" y="3515624"/>
                </a:moveTo>
                <a:lnTo>
                  <a:pt x="6675717" y="3516703"/>
                </a:lnTo>
                <a:lnTo>
                  <a:pt x="6675717" y="3521019"/>
                </a:lnTo>
                <a:lnTo>
                  <a:pt x="6678954" y="3524256"/>
                </a:lnTo>
                <a:lnTo>
                  <a:pt x="6681112" y="3524256"/>
                </a:lnTo>
                <a:lnTo>
                  <a:pt x="6683135" y="3522098"/>
                </a:lnTo>
                <a:lnTo>
                  <a:pt x="6683135" y="3518861"/>
                </a:lnTo>
                <a:cubicBezTo>
                  <a:pt x="6683135" y="3517782"/>
                  <a:pt x="6681741" y="3516703"/>
                  <a:pt x="6678954" y="3515624"/>
                </a:cubicBezTo>
                <a:close/>
                <a:moveTo>
                  <a:pt x="7659656" y="3515085"/>
                </a:moveTo>
                <a:lnTo>
                  <a:pt x="7669368" y="3515085"/>
                </a:lnTo>
                <a:lnTo>
                  <a:pt x="7675842" y="3520480"/>
                </a:lnTo>
                <a:lnTo>
                  <a:pt x="7678000" y="3520480"/>
                </a:lnTo>
                <a:lnTo>
                  <a:pt x="7686497" y="3517243"/>
                </a:lnTo>
                <a:cubicBezTo>
                  <a:pt x="7689374" y="3517243"/>
                  <a:pt x="7695129" y="3520840"/>
                  <a:pt x="7703761" y="3528033"/>
                </a:cubicBezTo>
                <a:lnTo>
                  <a:pt x="7703761" y="3530191"/>
                </a:lnTo>
                <a:lnTo>
                  <a:pt x="7699445" y="3536665"/>
                </a:lnTo>
                <a:lnTo>
                  <a:pt x="7700524" y="3547455"/>
                </a:lnTo>
                <a:lnTo>
                  <a:pt x="7699445" y="3556087"/>
                </a:lnTo>
                <a:lnTo>
                  <a:pt x="7700524" y="3560403"/>
                </a:lnTo>
                <a:lnTo>
                  <a:pt x="7703761" y="3560403"/>
                </a:lnTo>
                <a:lnTo>
                  <a:pt x="7709156" y="3556087"/>
                </a:lnTo>
                <a:lnTo>
                  <a:pt x="7723183" y="3562561"/>
                </a:lnTo>
                <a:lnTo>
                  <a:pt x="7731815" y="3562561"/>
                </a:lnTo>
                <a:cubicBezTo>
                  <a:pt x="7731815" y="3559684"/>
                  <a:pt x="7732534" y="3558245"/>
                  <a:pt x="7733973" y="3558245"/>
                </a:cubicBezTo>
                <a:lnTo>
                  <a:pt x="7745842" y="3559324"/>
                </a:lnTo>
                <a:cubicBezTo>
                  <a:pt x="7748719" y="3559324"/>
                  <a:pt x="7751237" y="3554289"/>
                  <a:pt x="7753395" y="3544218"/>
                </a:cubicBezTo>
                <a:lnTo>
                  <a:pt x="7754474" y="3537744"/>
                </a:lnTo>
                <a:lnTo>
                  <a:pt x="7755553" y="3536665"/>
                </a:lnTo>
                <a:lnTo>
                  <a:pt x="7756632" y="3536665"/>
                </a:lnTo>
                <a:lnTo>
                  <a:pt x="7759869" y="3538823"/>
                </a:lnTo>
                <a:lnTo>
                  <a:pt x="7758790" y="3544218"/>
                </a:lnTo>
                <a:cubicBezTo>
                  <a:pt x="7760588" y="3552131"/>
                  <a:pt x="7764904" y="3556087"/>
                  <a:pt x="7771738" y="3556087"/>
                </a:cubicBezTo>
                <a:lnTo>
                  <a:pt x="7771738" y="3555008"/>
                </a:lnTo>
                <a:lnTo>
                  <a:pt x="7772817" y="3543139"/>
                </a:lnTo>
                <a:lnTo>
                  <a:pt x="7769580" y="3533428"/>
                </a:lnTo>
                <a:lnTo>
                  <a:pt x="7768501" y="3533428"/>
                </a:lnTo>
                <a:lnTo>
                  <a:pt x="7769580" y="3525875"/>
                </a:lnTo>
                <a:cubicBezTo>
                  <a:pt x="7766343" y="3524436"/>
                  <a:pt x="7764545" y="3522998"/>
                  <a:pt x="7764185" y="3521559"/>
                </a:cubicBezTo>
                <a:lnTo>
                  <a:pt x="7764185" y="3520480"/>
                </a:lnTo>
                <a:cubicBezTo>
                  <a:pt x="7764185" y="3519401"/>
                  <a:pt x="7765624" y="3518322"/>
                  <a:pt x="7768501" y="3517243"/>
                </a:cubicBezTo>
                <a:lnTo>
                  <a:pt x="7789002" y="3525875"/>
                </a:lnTo>
                <a:cubicBezTo>
                  <a:pt x="7789002" y="3530910"/>
                  <a:pt x="7791520" y="3533428"/>
                  <a:pt x="7796555" y="3533428"/>
                </a:cubicBezTo>
                <a:cubicBezTo>
                  <a:pt x="7804468" y="3535226"/>
                  <a:pt x="7808424" y="3539183"/>
                  <a:pt x="7808424" y="3545297"/>
                </a:cubicBezTo>
                <a:cubicBezTo>
                  <a:pt x="7808424" y="3547815"/>
                  <a:pt x="7807345" y="3549973"/>
                  <a:pt x="7805187" y="3551771"/>
                </a:cubicBezTo>
                <a:cubicBezTo>
                  <a:pt x="7810223" y="3557526"/>
                  <a:pt x="7812740" y="3561482"/>
                  <a:pt x="7812740" y="3563640"/>
                </a:cubicBezTo>
                <a:cubicBezTo>
                  <a:pt x="7812021" y="3570653"/>
                  <a:pt x="7807345" y="3579285"/>
                  <a:pt x="7798713" y="3589536"/>
                </a:cubicBezTo>
                <a:lnTo>
                  <a:pt x="7795476" y="3589536"/>
                </a:lnTo>
                <a:lnTo>
                  <a:pt x="7790081" y="3587378"/>
                </a:lnTo>
                <a:lnTo>
                  <a:pt x="7784686" y="3589536"/>
                </a:lnTo>
                <a:cubicBezTo>
                  <a:pt x="7781269" y="3589536"/>
                  <a:pt x="7779471" y="3587018"/>
                  <a:pt x="7779291" y="3581983"/>
                </a:cubicBezTo>
                <a:lnTo>
                  <a:pt x="7777133" y="3581983"/>
                </a:lnTo>
                <a:cubicBezTo>
                  <a:pt x="7777133" y="3587018"/>
                  <a:pt x="7774975" y="3589536"/>
                  <a:pt x="7770659" y="3589536"/>
                </a:cubicBezTo>
                <a:lnTo>
                  <a:pt x="7759869" y="3596010"/>
                </a:lnTo>
                <a:lnTo>
                  <a:pt x="7754474" y="3601405"/>
                </a:lnTo>
                <a:cubicBezTo>
                  <a:pt x="7751597" y="3601405"/>
                  <a:pt x="7750158" y="3598887"/>
                  <a:pt x="7750158" y="3593852"/>
                </a:cubicBezTo>
                <a:lnTo>
                  <a:pt x="7748000" y="3593852"/>
                </a:lnTo>
                <a:lnTo>
                  <a:pt x="7748000" y="3592773"/>
                </a:lnTo>
                <a:lnTo>
                  <a:pt x="7741526" y="3599247"/>
                </a:lnTo>
                <a:lnTo>
                  <a:pt x="7736131" y="3600326"/>
                </a:lnTo>
                <a:cubicBezTo>
                  <a:pt x="7727679" y="3600326"/>
                  <a:pt x="7722284" y="3597808"/>
                  <a:pt x="7719946" y="3592773"/>
                </a:cubicBezTo>
                <a:lnTo>
                  <a:pt x="7715630" y="3590615"/>
                </a:lnTo>
                <a:lnTo>
                  <a:pt x="7715630" y="3591694"/>
                </a:lnTo>
                <a:lnTo>
                  <a:pt x="7716709" y="3596010"/>
                </a:lnTo>
                <a:lnTo>
                  <a:pt x="7713472" y="3598168"/>
                </a:lnTo>
                <a:lnTo>
                  <a:pt x="7708077" y="3596010"/>
                </a:lnTo>
                <a:cubicBezTo>
                  <a:pt x="7704300" y="3598168"/>
                  <a:pt x="7699984" y="3599247"/>
                  <a:pt x="7695129" y="3599247"/>
                </a:cubicBezTo>
                <a:cubicBezTo>
                  <a:pt x="7676876" y="3599247"/>
                  <a:pt x="7665052" y="3594212"/>
                  <a:pt x="7659656" y="3584141"/>
                </a:cubicBezTo>
                <a:lnTo>
                  <a:pt x="7659656" y="3583062"/>
                </a:lnTo>
                <a:lnTo>
                  <a:pt x="7660736" y="3575509"/>
                </a:lnTo>
                <a:lnTo>
                  <a:pt x="7658578" y="3569035"/>
                </a:lnTo>
                <a:lnTo>
                  <a:pt x="7658578" y="3565798"/>
                </a:lnTo>
                <a:lnTo>
                  <a:pt x="7660736" y="3557166"/>
                </a:lnTo>
                <a:lnTo>
                  <a:pt x="7660736" y="3556087"/>
                </a:lnTo>
                <a:lnTo>
                  <a:pt x="7657498" y="3551771"/>
                </a:lnTo>
                <a:lnTo>
                  <a:pt x="7658578" y="3540981"/>
                </a:lnTo>
                <a:cubicBezTo>
                  <a:pt x="7656420" y="3540981"/>
                  <a:pt x="7655340" y="3535586"/>
                  <a:pt x="7655340" y="3524796"/>
                </a:cubicBezTo>
                <a:cubicBezTo>
                  <a:pt x="7656779" y="3518322"/>
                  <a:pt x="7658218" y="3515085"/>
                  <a:pt x="7659656" y="3515085"/>
                </a:cubicBezTo>
                <a:close/>
                <a:moveTo>
                  <a:pt x="4081541" y="3515085"/>
                </a:moveTo>
                <a:lnTo>
                  <a:pt x="4081541" y="3517378"/>
                </a:lnTo>
                <a:lnTo>
                  <a:pt x="4082754" y="3517378"/>
                </a:lnTo>
                <a:lnTo>
                  <a:pt x="4082754" y="3515085"/>
                </a:lnTo>
                <a:close/>
                <a:moveTo>
                  <a:pt x="5751038" y="3513601"/>
                </a:moveTo>
                <a:lnTo>
                  <a:pt x="5751038" y="3517917"/>
                </a:lnTo>
                <a:lnTo>
                  <a:pt x="5753196" y="3517917"/>
                </a:lnTo>
                <a:lnTo>
                  <a:pt x="5755354" y="3515759"/>
                </a:lnTo>
                <a:lnTo>
                  <a:pt x="5753196" y="3513601"/>
                </a:lnTo>
                <a:close/>
                <a:moveTo>
                  <a:pt x="6224302" y="3513466"/>
                </a:moveTo>
                <a:lnTo>
                  <a:pt x="6226460" y="3515624"/>
                </a:lnTo>
                <a:lnTo>
                  <a:pt x="6224302" y="3517782"/>
                </a:lnTo>
                <a:lnTo>
                  <a:pt x="6223223" y="3517782"/>
                </a:lnTo>
                <a:lnTo>
                  <a:pt x="6221200" y="3515624"/>
                </a:lnTo>
                <a:close/>
                <a:moveTo>
                  <a:pt x="5194826" y="3513466"/>
                </a:moveTo>
                <a:lnTo>
                  <a:pt x="5194826" y="3516703"/>
                </a:lnTo>
                <a:lnTo>
                  <a:pt x="5195905" y="3516703"/>
                </a:lnTo>
                <a:lnTo>
                  <a:pt x="5195905" y="3513466"/>
                </a:lnTo>
                <a:close/>
                <a:moveTo>
                  <a:pt x="1054160" y="3513196"/>
                </a:moveTo>
                <a:lnTo>
                  <a:pt x="1052001" y="3515354"/>
                </a:lnTo>
                <a:lnTo>
                  <a:pt x="1053081" y="3516433"/>
                </a:lnTo>
                <a:lnTo>
                  <a:pt x="1053081" y="3517512"/>
                </a:lnTo>
                <a:lnTo>
                  <a:pt x="1056319" y="3516433"/>
                </a:lnTo>
                <a:lnTo>
                  <a:pt x="1056319" y="3513196"/>
                </a:lnTo>
                <a:close/>
                <a:moveTo>
                  <a:pt x="5596876" y="3512522"/>
                </a:moveTo>
                <a:lnTo>
                  <a:pt x="5596876" y="3514680"/>
                </a:lnTo>
                <a:lnTo>
                  <a:pt x="5599168" y="3514680"/>
                </a:lnTo>
                <a:lnTo>
                  <a:pt x="5599168" y="3512522"/>
                </a:lnTo>
                <a:close/>
                <a:moveTo>
                  <a:pt x="4243526" y="3511848"/>
                </a:moveTo>
                <a:lnTo>
                  <a:pt x="4243526" y="3514006"/>
                </a:lnTo>
                <a:lnTo>
                  <a:pt x="4244605" y="3514006"/>
                </a:lnTo>
                <a:lnTo>
                  <a:pt x="4246898" y="3511848"/>
                </a:lnTo>
                <a:close/>
                <a:moveTo>
                  <a:pt x="3703364" y="3511578"/>
                </a:moveTo>
                <a:lnTo>
                  <a:pt x="3703364" y="3513736"/>
                </a:lnTo>
                <a:lnTo>
                  <a:pt x="3708624" y="3514815"/>
                </a:lnTo>
                <a:lnTo>
                  <a:pt x="3708624" y="3512657"/>
                </a:lnTo>
                <a:close/>
                <a:moveTo>
                  <a:pt x="6074186" y="3511443"/>
                </a:moveTo>
                <a:lnTo>
                  <a:pt x="6074186" y="3513466"/>
                </a:lnTo>
                <a:lnTo>
                  <a:pt x="6075265" y="3513466"/>
                </a:lnTo>
                <a:lnTo>
                  <a:pt x="6075265" y="3511443"/>
                </a:lnTo>
                <a:close/>
                <a:moveTo>
                  <a:pt x="3709703" y="3510499"/>
                </a:moveTo>
                <a:lnTo>
                  <a:pt x="3709703" y="3512657"/>
                </a:lnTo>
                <a:lnTo>
                  <a:pt x="3712940" y="3512657"/>
                </a:lnTo>
                <a:lnTo>
                  <a:pt x="3710782" y="3510499"/>
                </a:lnTo>
                <a:close/>
                <a:moveTo>
                  <a:pt x="4235838" y="3509690"/>
                </a:moveTo>
                <a:lnTo>
                  <a:pt x="4235838" y="3514006"/>
                </a:lnTo>
                <a:lnTo>
                  <a:pt x="4237052" y="3514006"/>
                </a:lnTo>
                <a:lnTo>
                  <a:pt x="4237052" y="3509690"/>
                </a:lnTo>
                <a:close/>
                <a:moveTo>
                  <a:pt x="3733171" y="3509420"/>
                </a:moveTo>
                <a:lnTo>
                  <a:pt x="3733171" y="3512657"/>
                </a:lnTo>
                <a:lnTo>
                  <a:pt x="3740589" y="3522233"/>
                </a:lnTo>
                <a:lnTo>
                  <a:pt x="3741668" y="3522233"/>
                </a:lnTo>
                <a:lnTo>
                  <a:pt x="3742747" y="3521154"/>
                </a:lnTo>
                <a:lnTo>
                  <a:pt x="3743826" y="3521154"/>
                </a:lnTo>
                <a:cubicBezTo>
                  <a:pt x="3743826" y="3515849"/>
                  <a:pt x="3741713" y="3511938"/>
                  <a:pt x="3737487" y="3509420"/>
                </a:cubicBezTo>
                <a:close/>
                <a:moveTo>
                  <a:pt x="5222071" y="3509150"/>
                </a:moveTo>
                <a:lnTo>
                  <a:pt x="5219913" y="3511308"/>
                </a:lnTo>
                <a:lnTo>
                  <a:pt x="5219913" y="3512387"/>
                </a:lnTo>
                <a:lnTo>
                  <a:pt x="5222071" y="3514545"/>
                </a:lnTo>
                <a:lnTo>
                  <a:pt x="5224229" y="3514545"/>
                </a:lnTo>
                <a:lnTo>
                  <a:pt x="5225308" y="3509150"/>
                </a:lnTo>
                <a:close/>
                <a:moveTo>
                  <a:pt x="3702285" y="3508341"/>
                </a:moveTo>
                <a:lnTo>
                  <a:pt x="3700127" y="3510499"/>
                </a:lnTo>
                <a:lnTo>
                  <a:pt x="3702285" y="3510499"/>
                </a:lnTo>
                <a:close/>
                <a:moveTo>
                  <a:pt x="3694732" y="3508341"/>
                </a:moveTo>
                <a:lnTo>
                  <a:pt x="3694732" y="3510499"/>
                </a:lnTo>
                <a:lnTo>
                  <a:pt x="3696890" y="3510499"/>
                </a:lnTo>
                <a:close/>
                <a:moveTo>
                  <a:pt x="5234075" y="3508071"/>
                </a:moveTo>
                <a:lnTo>
                  <a:pt x="5234075" y="3511308"/>
                </a:lnTo>
                <a:lnTo>
                  <a:pt x="5235154" y="3511308"/>
                </a:lnTo>
                <a:lnTo>
                  <a:pt x="5235154" y="3508071"/>
                </a:lnTo>
                <a:close/>
                <a:moveTo>
                  <a:pt x="9208660" y="3507936"/>
                </a:moveTo>
                <a:lnTo>
                  <a:pt x="9206502" y="3510094"/>
                </a:lnTo>
                <a:lnTo>
                  <a:pt x="9208660" y="3512252"/>
                </a:lnTo>
                <a:lnTo>
                  <a:pt x="9210818" y="3512252"/>
                </a:lnTo>
                <a:lnTo>
                  <a:pt x="9210818" y="3507936"/>
                </a:lnTo>
                <a:close/>
                <a:moveTo>
                  <a:pt x="2244677" y="3507667"/>
                </a:moveTo>
                <a:lnTo>
                  <a:pt x="2242520" y="3509825"/>
                </a:lnTo>
                <a:lnTo>
                  <a:pt x="2242520" y="3510904"/>
                </a:lnTo>
                <a:lnTo>
                  <a:pt x="2245758" y="3514141"/>
                </a:lnTo>
                <a:lnTo>
                  <a:pt x="2247915" y="3514141"/>
                </a:lnTo>
                <a:lnTo>
                  <a:pt x="2250074" y="3511983"/>
                </a:lnTo>
                <a:lnTo>
                  <a:pt x="2250074" y="3507667"/>
                </a:lnTo>
                <a:close/>
                <a:moveTo>
                  <a:pt x="1726096" y="3507262"/>
                </a:moveTo>
                <a:cubicBezTo>
                  <a:pt x="1726096" y="3509959"/>
                  <a:pt x="1724388" y="3511308"/>
                  <a:pt x="1720972" y="3511308"/>
                </a:cubicBezTo>
                <a:lnTo>
                  <a:pt x="1720972" y="3516433"/>
                </a:lnTo>
                <a:lnTo>
                  <a:pt x="1723938" y="3516433"/>
                </a:lnTo>
                <a:lnTo>
                  <a:pt x="1727041" y="3514410"/>
                </a:lnTo>
                <a:lnTo>
                  <a:pt x="1729063" y="3517512"/>
                </a:lnTo>
                <a:lnTo>
                  <a:pt x="1728120" y="3518591"/>
                </a:lnTo>
                <a:lnTo>
                  <a:pt x="1728120" y="3519536"/>
                </a:lnTo>
                <a:lnTo>
                  <a:pt x="1731222" y="3518591"/>
                </a:lnTo>
                <a:cubicBezTo>
                  <a:pt x="1731222" y="3513466"/>
                  <a:pt x="1729513" y="3509690"/>
                  <a:pt x="1726096" y="3507262"/>
                </a:cubicBezTo>
                <a:close/>
                <a:moveTo>
                  <a:pt x="6605986" y="3507127"/>
                </a:moveTo>
                <a:lnTo>
                  <a:pt x="6605986" y="3509285"/>
                </a:lnTo>
                <a:lnTo>
                  <a:pt x="6607065" y="3509285"/>
                </a:lnTo>
                <a:lnTo>
                  <a:pt x="6607065" y="3507127"/>
                </a:lnTo>
                <a:close/>
                <a:moveTo>
                  <a:pt x="6102780" y="3506048"/>
                </a:moveTo>
                <a:lnTo>
                  <a:pt x="6102780" y="3508206"/>
                </a:lnTo>
                <a:lnTo>
                  <a:pt x="6105882" y="3508206"/>
                </a:lnTo>
                <a:lnTo>
                  <a:pt x="6105882" y="3506048"/>
                </a:lnTo>
                <a:close/>
                <a:moveTo>
                  <a:pt x="5763042" y="3504969"/>
                </a:moveTo>
                <a:lnTo>
                  <a:pt x="5763042" y="3507127"/>
                </a:lnTo>
                <a:cubicBezTo>
                  <a:pt x="5764481" y="3507127"/>
                  <a:pt x="5765200" y="3508206"/>
                  <a:pt x="5765200" y="3510364"/>
                </a:cubicBezTo>
                <a:lnTo>
                  <a:pt x="5766279" y="3510364"/>
                </a:lnTo>
                <a:lnTo>
                  <a:pt x="5766279" y="3507127"/>
                </a:lnTo>
                <a:lnTo>
                  <a:pt x="5764121" y="3504969"/>
                </a:lnTo>
                <a:close/>
                <a:moveTo>
                  <a:pt x="8693045" y="3504025"/>
                </a:moveTo>
                <a:lnTo>
                  <a:pt x="8693646" y="3504025"/>
                </a:lnTo>
                <a:lnTo>
                  <a:pt x="8693941" y="3505104"/>
                </a:lnTo>
                <a:lnTo>
                  <a:pt x="8693045" y="3505104"/>
                </a:lnTo>
                <a:close/>
                <a:moveTo>
                  <a:pt x="1725016" y="3503216"/>
                </a:moveTo>
                <a:lnTo>
                  <a:pt x="1727041" y="3505239"/>
                </a:lnTo>
                <a:lnTo>
                  <a:pt x="1727041" y="3503216"/>
                </a:lnTo>
                <a:close/>
                <a:moveTo>
                  <a:pt x="5670113" y="3502946"/>
                </a:moveTo>
                <a:lnTo>
                  <a:pt x="5667955" y="3504969"/>
                </a:lnTo>
                <a:lnTo>
                  <a:pt x="5667955" y="3506048"/>
                </a:lnTo>
                <a:lnTo>
                  <a:pt x="5673485" y="3511443"/>
                </a:lnTo>
                <a:cubicBezTo>
                  <a:pt x="5676362" y="3510364"/>
                  <a:pt x="5677801" y="3509285"/>
                  <a:pt x="5677801" y="3508206"/>
                </a:cubicBezTo>
                <a:lnTo>
                  <a:pt x="5677801" y="3507127"/>
                </a:lnTo>
                <a:cubicBezTo>
                  <a:pt x="5675643" y="3507127"/>
                  <a:pt x="5674564" y="3506048"/>
                  <a:pt x="5674564" y="3503890"/>
                </a:cubicBezTo>
                <a:lnTo>
                  <a:pt x="5673485" y="3502946"/>
                </a:lnTo>
                <a:close/>
                <a:moveTo>
                  <a:pt x="9295654" y="3502676"/>
                </a:moveTo>
                <a:lnTo>
                  <a:pt x="9294575" y="3503755"/>
                </a:lnTo>
                <a:lnTo>
                  <a:pt x="9294575" y="3506857"/>
                </a:lnTo>
                <a:lnTo>
                  <a:pt x="9297812" y="3506857"/>
                </a:lnTo>
                <a:lnTo>
                  <a:pt x="9299970" y="3504834"/>
                </a:lnTo>
                <a:lnTo>
                  <a:pt x="9299970" y="3503755"/>
                </a:lnTo>
                <a:close/>
                <a:moveTo>
                  <a:pt x="8778016" y="3501867"/>
                </a:moveTo>
                <a:lnTo>
                  <a:pt x="8778016" y="3504025"/>
                </a:lnTo>
                <a:lnTo>
                  <a:pt x="8779095" y="3504025"/>
                </a:lnTo>
                <a:lnTo>
                  <a:pt x="8779095" y="3501867"/>
                </a:lnTo>
                <a:close/>
                <a:moveTo>
                  <a:pt x="6089022" y="3501867"/>
                </a:moveTo>
                <a:cubicBezTo>
                  <a:pt x="6086864" y="3503306"/>
                  <a:pt x="6084032" y="3504025"/>
                  <a:pt x="6080525" y="3504025"/>
                </a:cubicBezTo>
                <a:lnTo>
                  <a:pt x="6080525" y="3506048"/>
                </a:lnTo>
                <a:cubicBezTo>
                  <a:pt x="6083043" y="3506048"/>
                  <a:pt x="6084796" y="3507846"/>
                  <a:pt x="6085785" y="3511443"/>
                </a:cubicBezTo>
                <a:cubicBezTo>
                  <a:pt x="6090011" y="3509825"/>
                  <a:pt x="6092124" y="3508386"/>
                  <a:pt x="6092124" y="3507127"/>
                </a:cubicBezTo>
                <a:lnTo>
                  <a:pt x="6092124" y="3506048"/>
                </a:lnTo>
                <a:close/>
                <a:moveTo>
                  <a:pt x="6610302" y="3501732"/>
                </a:moveTo>
                <a:lnTo>
                  <a:pt x="6608144" y="3506048"/>
                </a:lnTo>
                <a:lnTo>
                  <a:pt x="6609223" y="3506048"/>
                </a:lnTo>
                <a:cubicBezTo>
                  <a:pt x="6610662" y="3506048"/>
                  <a:pt x="6611381" y="3504969"/>
                  <a:pt x="6611381" y="3502811"/>
                </a:cubicBezTo>
                <a:lnTo>
                  <a:pt x="6611381" y="3501732"/>
                </a:lnTo>
                <a:close/>
                <a:moveTo>
                  <a:pt x="9303207" y="3501597"/>
                </a:moveTo>
                <a:lnTo>
                  <a:pt x="9303207" y="3506857"/>
                </a:lnTo>
                <a:cubicBezTo>
                  <a:pt x="9306085" y="3513961"/>
                  <a:pt x="9307523" y="3519266"/>
                  <a:pt x="9307523" y="3522773"/>
                </a:cubicBezTo>
                <a:lnTo>
                  <a:pt x="9308602" y="3522773"/>
                </a:lnTo>
                <a:lnTo>
                  <a:pt x="9308602" y="3517512"/>
                </a:lnTo>
                <a:cubicBezTo>
                  <a:pt x="9305725" y="3511848"/>
                  <a:pt x="9304286" y="3506543"/>
                  <a:pt x="9304286" y="3501597"/>
                </a:cubicBezTo>
                <a:close/>
                <a:moveTo>
                  <a:pt x="7573336" y="3501058"/>
                </a:moveTo>
                <a:lnTo>
                  <a:pt x="7573336" y="3502137"/>
                </a:lnTo>
                <a:lnTo>
                  <a:pt x="7575494" y="3502137"/>
                </a:lnTo>
                <a:lnTo>
                  <a:pt x="7575494" y="3501058"/>
                </a:lnTo>
                <a:close/>
                <a:moveTo>
                  <a:pt x="3754481" y="3500923"/>
                </a:moveTo>
                <a:lnTo>
                  <a:pt x="3754481" y="3506318"/>
                </a:lnTo>
                <a:lnTo>
                  <a:pt x="3756640" y="3506318"/>
                </a:lnTo>
                <a:lnTo>
                  <a:pt x="3755561" y="3500923"/>
                </a:lnTo>
                <a:close/>
                <a:moveTo>
                  <a:pt x="6265574" y="3499709"/>
                </a:moveTo>
                <a:cubicBezTo>
                  <a:pt x="6265574" y="3501148"/>
                  <a:pt x="6264495" y="3501867"/>
                  <a:pt x="6262337" y="3501867"/>
                </a:cubicBezTo>
                <a:lnTo>
                  <a:pt x="6262337" y="3502946"/>
                </a:lnTo>
                <a:cubicBezTo>
                  <a:pt x="6267283" y="3502946"/>
                  <a:pt x="6270475" y="3503665"/>
                  <a:pt x="6271913" y="3505104"/>
                </a:cubicBezTo>
                <a:lnTo>
                  <a:pt x="6275016" y="3505104"/>
                </a:lnTo>
                <a:lnTo>
                  <a:pt x="6275016" y="3504025"/>
                </a:lnTo>
                <a:close/>
                <a:moveTo>
                  <a:pt x="6253840" y="3499709"/>
                </a:moveTo>
                <a:lnTo>
                  <a:pt x="6253840" y="3500788"/>
                </a:lnTo>
                <a:lnTo>
                  <a:pt x="6261258" y="3502946"/>
                </a:lnTo>
                <a:lnTo>
                  <a:pt x="6261258" y="3501867"/>
                </a:lnTo>
                <a:lnTo>
                  <a:pt x="6262337" y="3500788"/>
                </a:lnTo>
                <a:lnTo>
                  <a:pt x="6263416" y="3500788"/>
                </a:lnTo>
                <a:lnTo>
                  <a:pt x="6263416" y="3499709"/>
                </a:lnTo>
                <a:close/>
                <a:moveTo>
                  <a:pt x="8138181" y="3499574"/>
                </a:moveTo>
                <a:lnTo>
                  <a:pt x="8138181" y="3501597"/>
                </a:lnTo>
                <a:lnTo>
                  <a:pt x="8140339" y="3501597"/>
                </a:lnTo>
                <a:lnTo>
                  <a:pt x="8140339" y="3499574"/>
                </a:lnTo>
                <a:close/>
                <a:moveTo>
                  <a:pt x="6200025" y="3498630"/>
                </a:moveTo>
                <a:lnTo>
                  <a:pt x="6200025" y="3499709"/>
                </a:lnTo>
                <a:lnTo>
                  <a:pt x="6201104" y="3505104"/>
                </a:lnTo>
                <a:lnTo>
                  <a:pt x="6202048" y="3505104"/>
                </a:lnTo>
                <a:lnTo>
                  <a:pt x="6204206" y="3502946"/>
                </a:lnTo>
                <a:lnTo>
                  <a:pt x="6204206" y="3498630"/>
                </a:lnTo>
                <a:close/>
                <a:moveTo>
                  <a:pt x="8255927" y="3498495"/>
                </a:moveTo>
                <a:lnTo>
                  <a:pt x="8251611" y="3501597"/>
                </a:lnTo>
                <a:lnTo>
                  <a:pt x="8254848" y="3504834"/>
                </a:lnTo>
                <a:lnTo>
                  <a:pt x="8257006" y="3504834"/>
                </a:lnTo>
                <a:lnTo>
                  <a:pt x="8260108" y="3501597"/>
                </a:lnTo>
                <a:close/>
                <a:moveTo>
                  <a:pt x="5203593" y="3498360"/>
                </a:moveTo>
                <a:lnTo>
                  <a:pt x="5203593" y="3502676"/>
                </a:lnTo>
                <a:lnTo>
                  <a:pt x="5206830" y="3505913"/>
                </a:lnTo>
                <a:lnTo>
                  <a:pt x="5208988" y="3505913"/>
                </a:lnTo>
                <a:lnTo>
                  <a:pt x="5212225" y="3502676"/>
                </a:lnTo>
                <a:lnTo>
                  <a:pt x="5212225" y="3501597"/>
                </a:lnTo>
                <a:cubicBezTo>
                  <a:pt x="5211506" y="3499439"/>
                  <a:pt x="5209348" y="3498360"/>
                  <a:pt x="5205751" y="3498360"/>
                </a:cubicBezTo>
                <a:close/>
                <a:moveTo>
                  <a:pt x="5765200" y="3497551"/>
                </a:moveTo>
                <a:lnTo>
                  <a:pt x="5763042" y="3499709"/>
                </a:lnTo>
                <a:lnTo>
                  <a:pt x="5763042" y="3502946"/>
                </a:lnTo>
                <a:lnTo>
                  <a:pt x="5764121" y="3502946"/>
                </a:lnTo>
                <a:lnTo>
                  <a:pt x="5766279" y="3498630"/>
                </a:lnTo>
                <a:lnTo>
                  <a:pt x="5766279" y="3497551"/>
                </a:lnTo>
                <a:close/>
                <a:moveTo>
                  <a:pt x="6595331" y="3497416"/>
                </a:moveTo>
                <a:lnTo>
                  <a:pt x="6607065" y="3497416"/>
                </a:lnTo>
                <a:lnTo>
                  <a:pt x="6607065" y="3500653"/>
                </a:lnTo>
                <a:lnTo>
                  <a:pt x="6609223" y="3500653"/>
                </a:lnTo>
                <a:cubicBezTo>
                  <a:pt x="6609223" y="3498495"/>
                  <a:pt x="6609943" y="3497416"/>
                  <a:pt x="6611381" y="3497416"/>
                </a:cubicBezTo>
                <a:lnTo>
                  <a:pt x="6618934" y="3497416"/>
                </a:lnTo>
                <a:cubicBezTo>
                  <a:pt x="6624599" y="3497776"/>
                  <a:pt x="6627431" y="3500653"/>
                  <a:pt x="6627431" y="3506048"/>
                </a:cubicBezTo>
                <a:lnTo>
                  <a:pt x="6630668" y="3509285"/>
                </a:lnTo>
                <a:cubicBezTo>
                  <a:pt x="6630668" y="3511443"/>
                  <a:pt x="6626757" y="3512882"/>
                  <a:pt x="6618934" y="3513601"/>
                </a:cubicBezTo>
                <a:lnTo>
                  <a:pt x="6610302" y="3511443"/>
                </a:lnTo>
                <a:lnTo>
                  <a:pt x="6609223" y="3512522"/>
                </a:lnTo>
                <a:lnTo>
                  <a:pt x="6608144" y="3512522"/>
                </a:lnTo>
                <a:lnTo>
                  <a:pt x="6603828" y="3511443"/>
                </a:lnTo>
                <a:lnTo>
                  <a:pt x="6598568" y="3512522"/>
                </a:lnTo>
                <a:lnTo>
                  <a:pt x="6594252" y="3511443"/>
                </a:lnTo>
                <a:lnTo>
                  <a:pt x="6587778" y="3513601"/>
                </a:lnTo>
                <a:cubicBezTo>
                  <a:pt x="6579056" y="3513601"/>
                  <a:pt x="6572987" y="3512162"/>
                  <a:pt x="6569570" y="3509285"/>
                </a:cubicBezTo>
                <a:lnTo>
                  <a:pt x="6568491" y="3509285"/>
                </a:lnTo>
                <a:cubicBezTo>
                  <a:pt x="6565793" y="3511443"/>
                  <a:pt x="6563276" y="3512522"/>
                  <a:pt x="6560938" y="3512522"/>
                </a:cubicBezTo>
                <a:cubicBezTo>
                  <a:pt x="6557431" y="3511443"/>
                  <a:pt x="6555678" y="3508925"/>
                  <a:pt x="6555678" y="3504969"/>
                </a:cubicBezTo>
                <a:lnTo>
                  <a:pt x="6555678" y="3503890"/>
                </a:lnTo>
                <a:cubicBezTo>
                  <a:pt x="6555678" y="3502811"/>
                  <a:pt x="6560668" y="3501372"/>
                  <a:pt x="6570649" y="3499574"/>
                </a:cubicBezTo>
                <a:lnTo>
                  <a:pt x="6571728" y="3498495"/>
                </a:lnTo>
                <a:cubicBezTo>
                  <a:pt x="6575864" y="3500653"/>
                  <a:pt x="6580135" y="3501732"/>
                  <a:pt x="6584541" y="3501732"/>
                </a:cubicBezTo>
                <a:close/>
                <a:moveTo>
                  <a:pt x="5132513" y="3497146"/>
                </a:moveTo>
                <a:cubicBezTo>
                  <a:pt x="5132513" y="3504429"/>
                  <a:pt x="5130355" y="3508071"/>
                  <a:pt x="5126039" y="3508071"/>
                </a:cubicBezTo>
                <a:lnTo>
                  <a:pt x="5126039" y="3511308"/>
                </a:lnTo>
                <a:lnTo>
                  <a:pt x="5129276" y="3511308"/>
                </a:lnTo>
                <a:cubicBezTo>
                  <a:pt x="5135840" y="3507352"/>
                  <a:pt x="5139122" y="3504834"/>
                  <a:pt x="5139122" y="3503755"/>
                </a:cubicBezTo>
                <a:lnTo>
                  <a:pt x="5139122" y="3502676"/>
                </a:lnTo>
                <a:cubicBezTo>
                  <a:pt x="5137864" y="3499979"/>
                  <a:pt x="5135661" y="3498135"/>
                  <a:pt x="5132513" y="3497146"/>
                </a:cubicBezTo>
                <a:close/>
                <a:moveTo>
                  <a:pt x="4180135" y="3496472"/>
                </a:moveTo>
                <a:lnTo>
                  <a:pt x="4180135" y="3497686"/>
                </a:lnTo>
                <a:lnTo>
                  <a:pt x="4182293" y="3497686"/>
                </a:lnTo>
                <a:lnTo>
                  <a:pt x="4182293" y="3496472"/>
                </a:lnTo>
                <a:close/>
                <a:moveTo>
                  <a:pt x="3630801" y="3495663"/>
                </a:moveTo>
                <a:cubicBezTo>
                  <a:pt x="3627564" y="3497011"/>
                  <a:pt x="3625765" y="3498405"/>
                  <a:pt x="3625406" y="3499844"/>
                </a:cubicBezTo>
                <a:lnTo>
                  <a:pt x="3625406" y="3502002"/>
                </a:lnTo>
                <a:cubicBezTo>
                  <a:pt x="3626664" y="3504879"/>
                  <a:pt x="3629182" y="3506318"/>
                  <a:pt x="3632959" y="3506318"/>
                </a:cubicBezTo>
                <a:lnTo>
                  <a:pt x="3636196" y="3505239"/>
                </a:lnTo>
                <a:lnTo>
                  <a:pt x="3636196" y="3498765"/>
                </a:lnTo>
                <a:cubicBezTo>
                  <a:pt x="3636196" y="3497506"/>
                  <a:pt x="3634397" y="3496472"/>
                  <a:pt x="3630801" y="3495663"/>
                </a:cubicBezTo>
                <a:close/>
                <a:moveTo>
                  <a:pt x="9303207" y="3495258"/>
                </a:moveTo>
                <a:lnTo>
                  <a:pt x="9303207" y="3499439"/>
                </a:lnTo>
                <a:lnTo>
                  <a:pt x="9304286" y="3499439"/>
                </a:lnTo>
                <a:lnTo>
                  <a:pt x="9304286" y="3495258"/>
                </a:lnTo>
                <a:close/>
                <a:moveTo>
                  <a:pt x="7634840" y="3494584"/>
                </a:moveTo>
                <a:lnTo>
                  <a:pt x="7653182" y="3494584"/>
                </a:lnTo>
                <a:cubicBezTo>
                  <a:pt x="7655340" y="3494584"/>
                  <a:pt x="7656420" y="3496022"/>
                  <a:pt x="7656420" y="3498900"/>
                </a:cubicBezTo>
                <a:lnTo>
                  <a:pt x="7655340" y="3502137"/>
                </a:lnTo>
                <a:lnTo>
                  <a:pt x="7656420" y="3502137"/>
                </a:lnTo>
                <a:cubicBezTo>
                  <a:pt x="7658937" y="3499259"/>
                  <a:pt x="7668603" y="3497821"/>
                  <a:pt x="7685418" y="3497821"/>
                </a:cubicBezTo>
                <a:lnTo>
                  <a:pt x="7692971" y="3499979"/>
                </a:lnTo>
                <a:cubicBezTo>
                  <a:pt x="7692971" y="3497821"/>
                  <a:pt x="7697646" y="3496022"/>
                  <a:pt x="7706998" y="3494584"/>
                </a:cubicBezTo>
                <a:cubicBezTo>
                  <a:pt x="7719227" y="3497281"/>
                  <a:pt x="7725341" y="3499080"/>
                  <a:pt x="7725341" y="3499979"/>
                </a:cubicBezTo>
                <a:lnTo>
                  <a:pt x="7727499" y="3505374"/>
                </a:lnTo>
                <a:lnTo>
                  <a:pt x="7726420" y="3506453"/>
                </a:lnTo>
                <a:lnTo>
                  <a:pt x="7714551" y="3506453"/>
                </a:lnTo>
                <a:lnTo>
                  <a:pt x="7711314" y="3509690"/>
                </a:lnTo>
                <a:lnTo>
                  <a:pt x="7711314" y="3510769"/>
                </a:lnTo>
                <a:lnTo>
                  <a:pt x="7717788" y="3512927"/>
                </a:lnTo>
                <a:lnTo>
                  <a:pt x="7723183" y="3510769"/>
                </a:lnTo>
                <a:cubicBezTo>
                  <a:pt x="7742605" y="3510769"/>
                  <a:pt x="7752316" y="3516883"/>
                  <a:pt x="7752316" y="3529112"/>
                </a:cubicBezTo>
                <a:lnTo>
                  <a:pt x="7752316" y="3530191"/>
                </a:lnTo>
                <a:cubicBezTo>
                  <a:pt x="7752316" y="3535946"/>
                  <a:pt x="7746561" y="3543858"/>
                  <a:pt x="7735052" y="3553929"/>
                </a:cubicBezTo>
                <a:lnTo>
                  <a:pt x="7728578" y="3553929"/>
                </a:lnTo>
                <a:cubicBezTo>
                  <a:pt x="7725161" y="3553929"/>
                  <a:pt x="7722284" y="3552131"/>
                  <a:pt x="7719946" y="3548534"/>
                </a:cubicBezTo>
                <a:cubicBezTo>
                  <a:pt x="7715630" y="3548534"/>
                  <a:pt x="7712393" y="3540262"/>
                  <a:pt x="7710235" y="3523717"/>
                </a:cubicBezTo>
                <a:cubicBezTo>
                  <a:pt x="7706278" y="3519940"/>
                  <a:pt x="7704120" y="3516344"/>
                  <a:pt x="7703761" y="3512927"/>
                </a:cubicBezTo>
                <a:lnTo>
                  <a:pt x="7706998" y="3509690"/>
                </a:lnTo>
                <a:lnTo>
                  <a:pt x="7697287" y="3508611"/>
                </a:lnTo>
                <a:lnTo>
                  <a:pt x="7689734" y="3509690"/>
                </a:lnTo>
                <a:lnTo>
                  <a:pt x="7673684" y="3507532"/>
                </a:lnTo>
                <a:cubicBezTo>
                  <a:pt x="7671706" y="3508970"/>
                  <a:pt x="7667030" y="3510049"/>
                  <a:pt x="7659656" y="3510769"/>
                </a:cubicBezTo>
                <a:lnTo>
                  <a:pt x="7642392" y="3508611"/>
                </a:lnTo>
                <a:lnTo>
                  <a:pt x="7636998" y="3511848"/>
                </a:lnTo>
                <a:lnTo>
                  <a:pt x="7635918" y="3511848"/>
                </a:lnTo>
                <a:cubicBezTo>
                  <a:pt x="7634480" y="3511848"/>
                  <a:pt x="7633041" y="3506812"/>
                  <a:pt x="7631602" y="3496742"/>
                </a:cubicBezTo>
                <a:close/>
                <a:moveTo>
                  <a:pt x="2248995" y="3493639"/>
                </a:moveTo>
                <a:lnTo>
                  <a:pt x="2248995" y="3495797"/>
                </a:lnTo>
                <a:lnTo>
                  <a:pt x="2251153" y="3495797"/>
                </a:lnTo>
                <a:lnTo>
                  <a:pt x="2251153" y="3493639"/>
                </a:lnTo>
                <a:close/>
                <a:moveTo>
                  <a:pt x="3658585" y="3493505"/>
                </a:moveTo>
                <a:lnTo>
                  <a:pt x="3654269" y="3496607"/>
                </a:lnTo>
                <a:lnTo>
                  <a:pt x="3656427" y="3512657"/>
                </a:lnTo>
                <a:lnTo>
                  <a:pt x="3652111" y="3520075"/>
                </a:lnTo>
                <a:cubicBezTo>
                  <a:pt x="3653730" y="3531495"/>
                  <a:pt x="3655888" y="3537204"/>
                  <a:pt x="3658585" y="3537204"/>
                </a:cubicBezTo>
                <a:cubicBezTo>
                  <a:pt x="3664969" y="3539362"/>
                  <a:pt x="3671353" y="3540441"/>
                  <a:pt x="3677737" y="3540441"/>
                </a:cubicBezTo>
                <a:lnTo>
                  <a:pt x="3688393" y="3539362"/>
                </a:lnTo>
                <a:lnTo>
                  <a:pt x="3688393" y="3537204"/>
                </a:lnTo>
                <a:cubicBezTo>
                  <a:pt x="3678771" y="3537204"/>
                  <a:pt x="3672747" y="3526190"/>
                  <a:pt x="3670319" y="3504160"/>
                </a:cubicBezTo>
                <a:cubicBezTo>
                  <a:pt x="3664564" y="3499034"/>
                  <a:pt x="3661687" y="3495483"/>
                  <a:pt x="3661687" y="3493505"/>
                </a:cubicBezTo>
                <a:close/>
                <a:moveTo>
                  <a:pt x="6175747" y="3493370"/>
                </a:moveTo>
                <a:lnTo>
                  <a:pt x="6178849" y="3493370"/>
                </a:lnTo>
                <a:lnTo>
                  <a:pt x="6178849" y="3495528"/>
                </a:lnTo>
                <a:lnTo>
                  <a:pt x="6175747" y="3495528"/>
                </a:lnTo>
                <a:close/>
                <a:moveTo>
                  <a:pt x="5681038" y="3493235"/>
                </a:moveTo>
                <a:lnTo>
                  <a:pt x="5681038" y="3497551"/>
                </a:lnTo>
                <a:lnTo>
                  <a:pt x="5682117" y="3497551"/>
                </a:lnTo>
                <a:lnTo>
                  <a:pt x="5682117" y="3493235"/>
                </a:lnTo>
                <a:close/>
                <a:moveTo>
                  <a:pt x="3652111" y="3492426"/>
                </a:moveTo>
                <a:lnTo>
                  <a:pt x="3652111" y="3495663"/>
                </a:lnTo>
                <a:lnTo>
                  <a:pt x="3653190" y="3495663"/>
                </a:lnTo>
                <a:lnTo>
                  <a:pt x="3653190" y="3492426"/>
                </a:lnTo>
                <a:close/>
                <a:moveTo>
                  <a:pt x="4239210" y="3492156"/>
                </a:moveTo>
                <a:lnTo>
                  <a:pt x="4239210" y="3502002"/>
                </a:lnTo>
                <a:lnTo>
                  <a:pt x="4241368" y="3504160"/>
                </a:lnTo>
                <a:lnTo>
                  <a:pt x="4241368" y="3502002"/>
                </a:lnTo>
                <a:lnTo>
                  <a:pt x="4240289" y="3500923"/>
                </a:lnTo>
                <a:lnTo>
                  <a:pt x="4240289" y="3499844"/>
                </a:lnTo>
                <a:lnTo>
                  <a:pt x="4241368" y="3498765"/>
                </a:lnTo>
                <a:lnTo>
                  <a:pt x="4241368" y="3497686"/>
                </a:lnTo>
                <a:lnTo>
                  <a:pt x="4240289" y="3492156"/>
                </a:lnTo>
                <a:close/>
                <a:moveTo>
                  <a:pt x="5741192" y="3491077"/>
                </a:moveTo>
                <a:lnTo>
                  <a:pt x="5741192" y="3492156"/>
                </a:lnTo>
                <a:lnTo>
                  <a:pt x="5743350" y="3494314"/>
                </a:lnTo>
                <a:lnTo>
                  <a:pt x="5745508" y="3494314"/>
                </a:lnTo>
                <a:lnTo>
                  <a:pt x="5745508" y="3493235"/>
                </a:lnTo>
                <a:lnTo>
                  <a:pt x="5743350" y="3491077"/>
                </a:lnTo>
                <a:close/>
                <a:moveTo>
                  <a:pt x="9290259" y="3490942"/>
                </a:moveTo>
                <a:lnTo>
                  <a:pt x="9288101" y="3493100"/>
                </a:lnTo>
                <a:lnTo>
                  <a:pt x="9288101" y="3496202"/>
                </a:lnTo>
                <a:lnTo>
                  <a:pt x="9291338" y="3496202"/>
                </a:lnTo>
                <a:lnTo>
                  <a:pt x="9292417" y="3490942"/>
                </a:lnTo>
                <a:close/>
                <a:moveTo>
                  <a:pt x="9202186" y="3490942"/>
                </a:moveTo>
                <a:lnTo>
                  <a:pt x="9196791" y="3497281"/>
                </a:lnTo>
                <a:lnTo>
                  <a:pt x="9197870" y="3497281"/>
                </a:lnTo>
                <a:cubicBezTo>
                  <a:pt x="9200747" y="3496562"/>
                  <a:pt x="9202186" y="3494449"/>
                  <a:pt x="9202186" y="3490942"/>
                </a:cubicBezTo>
                <a:close/>
                <a:moveTo>
                  <a:pt x="6265574" y="3490268"/>
                </a:moveTo>
                <a:lnTo>
                  <a:pt x="6265574" y="3496607"/>
                </a:lnTo>
                <a:lnTo>
                  <a:pt x="6266653" y="3496607"/>
                </a:lnTo>
                <a:lnTo>
                  <a:pt x="6266653" y="3490268"/>
                </a:lnTo>
                <a:close/>
                <a:moveTo>
                  <a:pt x="6087943" y="3490268"/>
                </a:moveTo>
                <a:lnTo>
                  <a:pt x="6082683" y="3492291"/>
                </a:lnTo>
                <a:lnTo>
                  <a:pt x="6082683" y="3494449"/>
                </a:lnTo>
                <a:lnTo>
                  <a:pt x="6089022" y="3491347"/>
                </a:lnTo>
                <a:lnTo>
                  <a:pt x="6089022" y="3490268"/>
                </a:lnTo>
                <a:close/>
                <a:moveTo>
                  <a:pt x="8782332" y="3489863"/>
                </a:moveTo>
                <a:lnTo>
                  <a:pt x="8779095" y="3497551"/>
                </a:lnTo>
                <a:cubicBezTo>
                  <a:pt x="8780534" y="3497551"/>
                  <a:pt x="8781253" y="3498630"/>
                  <a:pt x="8781253" y="3500788"/>
                </a:cubicBezTo>
                <a:lnTo>
                  <a:pt x="8782332" y="3500788"/>
                </a:lnTo>
                <a:lnTo>
                  <a:pt x="8782332" y="3499709"/>
                </a:lnTo>
                <a:lnTo>
                  <a:pt x="8781253" y="3495393"/>
                </a:lnTo>
                <a:lnTo>
                  <a:pt x="8783411" y="3490942"/>
                </a:lnTo>
                <a:lnTo>
                  <a:pt x="8783411" y="3489863"/>
                </a:lnTo>
                <a:close/>
                <a:moveTo>
                  <a:pt x="1585690" y="3489863"/>
                </a:moveTo>
                <a:lnTo>
                  <a:pt x="1585690" y="3492965"/>
                </a:lnTo>
                <a:lnTo>
                  <a:pt x="1586769" y="3498090"/>
                </a:lnTo>
                <a:lnTo>
                  <a:pt x="1584611" y="3500113"/>
                </a:lnTo>
                <a:lnTo>
                  <a:pt x="1584611" y="3501058"/>
                </a:lnTo>
                <a:lnTo>
                  <a:pt x="1586769" y="3503216"/>
                </a:lnTo>
                <a:lnTo>
                  <a:pt x="1590816" y="3503216"/>
                </a:lnTo>
                <a:lnTo>
                  <a:pt x="1590816" y="3498090"/>
                </a:lnTo>
                <a:cubicBezTo>
                  <a:pt x="1588118" y="3498090"/>
                  <a:pt x="1586769" y="3495348"/>
                  <a:pt x="1586769" y="3489863"/>
                </a:cubicBezTo>
                <a:close/>
                <a:moveTo>
                  <a:pt x="9157002" y="3488784"/>
                </a:moveTo>
                <a:lnTo>
                  <a:pt x="9157002" y="3490942"/>
                </a:lnTo>
                <a:lnTo>
                  <a:pt x="9158081" y="3490942"/>
                </a:lnTo>
                <a:lnTo>
                  <a:pt x="9158081" y="3488784"/>
                </a:lnTo>
                <a:close/>
                <a:moveTo>
                  <a:pt x="9204344" y="3487705"/>
                </a:moveTo>
                <a:lnTo>
                  <a:pt x="9204344" y="3488784"/>
                </a:lnTo>
                <a:lnTo>
                  <a:pt x="9206502" y="3488784"/>
                </a:lnTo>
                <a:lnTo>
                  <a:pt x="9206502" y="3487705"/>
                </a:lnTo>
                <a:close/>
                <a:moveTo>
                  <a:pt x="3694732" y="3487031"/>
                </a:moveTo>
                <a:lnTo>
                  <a:pt x="3694732" y="3488110"/>
                </a:lnTo>
                <a:lnTo>
                  <a:pt x="3696890" y="3488110"/>
                </a:lnTo>
                <a:lnTo>
                  <a:pt x="3696890" y="3487031"/>
                </a:lnTo>
                <a:close/>
                <a:moveTo>
                  <a:pt x="2075006" y="3486221"/>
                </a:moveTo>
                <a:lnTo>
                  <a:pt x="2070688" y="3489458"/>
                </a:lnTo>
                <a:lnTo>
                  <a:pt x="2070688" y="3490537"/>
                </a:lnTo>
                <a:lnTo>
                  <a:pt x="2071767" y="3497011"/>
                </a:lnTo>
                <a:lnTo>
                  <a:pt x="2070688" y="3498090"/>
                </a:lnTo>
                <a:lnTo>
                  <a:pt x="2070688" y="3499169"/>
                </a:lnTo>
                <a:cubicBezTo>
                  <a:pt x="2072308" y="3503485"/>
                  <a:pt x="2073746" y="3505643"/>
                  <a:pt x="2075006" y="3505643"/>
                </a:cubicBezTo>
                <a:cubicBezTo>
                  <a:pt x="2076803" y="3505643"/>
                  <a:pt x="2078602" y="3501327"/>
                  <a:pt x="2080400" y="3492695"/>
                </a:cubicBezTo>
                <a:cubicBezTo>
                  <a:pt x="2080400" y="3491257"/>
                  <a:pt x="2078602" y="3489099"/>
                  <a:pt x="2075006" y="3486221"/>
                </a:cubicBezTo>
                <a:close/>
                <a:moveTo>
                  <a:pt x="3661687" y="3485952"/>
                </a:moveTo>
                <a:lnTo>
                  <a:pt x="3661687" y="3487031"/>
                </a:lnTo>
                <a:lnTo>
                  <a:pt x="3663845" y="3487031"/>
                </a:lnTo>
                <a:lnTo>
                  <a:pt x="3663845" y="3485952"/>
                </a:lnTo>
                <a:close/>
                <a:moveTo>
                  <a:pt x="9154844" y="3485682"/>
                </a:moveTo>
                <a:lnTo>
                  <a:pt x="9154844" y="3487705"/>
                </a:lnTo>
                <a:lnTo>
                  <a:pt x="9157002" y="3487705"/>
                </a:lnTo>
                <a:close/>
                <a:moveTo>
                  <a:pt x="3719279" y="3485007"/>
                </a:moveTo>
                <a:cubicBezTo>
                  <a:pt x="3709388" y="3486536"/>
                  <a:pt x="3704443" y="3487930"/>
                  <a:pt x="3704443" y="3489189"/>
                </a:cubicBezTo>
                <a:cubicBezTo>
                  <a:pt x="3710827" y="3493145"/>
                  <a:pt x="3714019" y="3499529"/>
                  <a:pt x="3714019" y="3508341"/>
                </a:cubicBezTo>
                <a:lnTo>
                  <a:pt x="3717121" y="3511578"/>
                </a:lnTo>
                <a:cubicBezTo>
                  <a:pt x="3718919" y="3511578"/>
                  <a:pt x="3720717" y="3508026"/>
                  <a:pt x="3722516" y="3500923"/>
                </a:cubicBezTo>
                <a:cubicBezTo>
                  <a:pt x="3722516" y="3492740"/>
                  <a:pt x="3721437" y="3487435"/>
                  <a:pt x="3719279" y="3485007"/>
                </a:cubicBezTo>
                <a:close/>
                <a:moveTo>
                  <a:pt x="3684076" y="3485007"/>
                </a:moveTo>
                <a:lnTo>
                  <a:pt x="3681918" y="3487031"/>
                </a:lnTo>
                <a:lnTo>
                  <a:pt x="3685155" y="3489189"/>
                </a:lnTo>
                <a:lnTo>
                  <a:pt x="3686234" y="3489189"/>
                </a:lnTo>
                <a:lnTo>
                  <a:pt x="3689472" y="3485952"/>
                </a:lnTo>
                <a:lnTo>
                  <a:pt x="3688393" y="3485007"/>
                </a:lnTo>
                <a:close/>
                <a:moveTo>
                  <a:pt x="1239749" y="3484603"/>
                </a:moveTo>
                <a:lnTo>
                  <a:pt x="1239749" y="3486761"/>
                </a:lnTo>
                <a:lnTo>
                  <a:pt x="1238670" y="3486761"/>
                </a:lnTo>
                <a:cubicBezTo>
                  <a:pt x="1239568" y="3491886"/>
                  <a:pt x="1240693" y="3494449"/>
                  <a:pt x="1242042" y="3494449"/>
                </a:cubicBezTo>
                <a:lnTo>
                  <a:pt x="1243121" y="3494449"/>
                </a:lnTo>
                <a:lnTo>
                  <a:pt x="1243121" y="3486761"/>
                </a:lnTo>
                <a:lnTo>
                  <a:pt x="1240827" y="3484603"/>
                </a:lnTo>
                <a:close/>
                <a:moveTo>
                  <a:pt x="6273937" y="3483928"/>
                </a:moveTo>
                <a:lnTo>
                  <a:pt x="6273937" y="3485007"/>
                </a:lnTo>
                <a:lnTo>
                  <a:pt x="6279332" y="3485007"/>
                </a:lnTo>
                <a:lnTo>
                  <a:pt x="6279332" y="3483928"/>
                </a:lnTo>
                <a:close/>
                <a:moveTo>
                  <a:pt x="3677737" y="3483928"/>
                </a:moveTo>
                <a:lnTo>
                  <a:pt x="3673421" y="3485952"/>
                </a:lnTo>
                <a:lnTo>
                  <a:pt x="3673421" y="3488110"/>
                </a:lnTo>
                <a:lnTo>
                  <a:pt x="3677737" y="3488110"/>
                </a:lnTo>
                <a:lnTo>
                  <a:pt x="3679895" y="3485952"/>
                </a:lnTo>
                <a:close/>
                <a:moveTo>
                  <a:pt x="3654269" y="3482849"/>
                </a:moveTo>
                <a:lnTo>
                  <a:pt x="3654269" y="3483928"/>
                </a:lnTo>
                <a:lnTo>
                  <a:pt x="3656427" y="3483928"/>
                </a:lnTo>
                <a:lnTo>
                  <a:pt x="3656427" y="3482849"/>
                </a:lnTo>
                <a:close/>
                <a:moveTo>
                  <a:pt x="3638219" y="3482849"/>
                </a:moveTo>
                <a:lnTo>
                  <a:pt x="3638219" y="3485007"/>
                </a:lnTo>
                <a:lnTo>
                  <a:pt x="3640377" y="3485007"/>
                </a:lnTo>
                <a:lnTo>
                  <a:pt x="3640377" y="3482849"/>
                </a:lnTo>
                <a:close/>
                <a:moveTo>
                  <a:pt x="3597756" y="3482849"/>
                </a:moveTo>
                <a:cubicBezTo>
                  <a:pt x="3596677" y="3482849"/>
                  <a:pt x="3595238" y="3485682"/>
                  <a:pt x="3593440" y="3491347"/>
                </a:cubicBezTo>
                <a:cubicBezTo>
                  <a:pt x="3592001" y="3491347"/>
                  <a:pt x="3591282" y="3493100"/>
                  <a:pt x="3591282" y="3496607"/>
                </a:cubicBezTo>
                <a:lnTo>
                  <a:pt x="3590338" y="3496607"/>
                </a:lnTo>
                <a:lnTo>
                  <a:pt x="3591282" y="3504160"/>
                </a:lnTo>
                <a:lnTo>
                  <a:pt x="3591282" y="3521154"/>
                </a:lnTo>
                <a:lnTo>
                  <a:pt x="3589259" y="3529786"/>
                </a:lnTo>
                <a:cubicBezTo>
                  <a:pt x="3590967" y="3537969"/>
                  <a:pt x="3593440" y="3543993"/>
                  <a:pt x="3596677" y="3547859"/>
                </a:cubicBezTo>
                <a:cubicBezTo>
                  <a:pt x="3598835" y="3551456"/>
                  <a:pt x="3599914" y="3555008"/>
                  <a:pt x="3599914" y="3558515"/>
                </a:cubicBezTo>
                <a:lnTo>
                  <a:pt x="3601937" y="3558515"/>
                </a:lnTo>
                <a:lnTo>
                  <a:pt x="3604095" y="3545701"/>
                </a:lnTo>
                <a:lnTo>
                  <a:pt x="3603016" y="3541520"/>
                </a:lnTo>
                <a:lnTo>
                  <a:pt x="3603016" y="3538283"/>
                </a:lnTo>
                <a:cubicBezTo>
                  <a:pt x="3604814" y="3536125"/>
                  <a:pt x="3606253" y="3531495"/>
                  <a:pt x="3607332" y="3524391"/>
                </a:cubicBezTo>
                <a:lnTo>
                  <a:pt x="3610569" y="3521154"/>
                </a:lnTo>
                <a:lnTo>
                  <a:pt x="3607332" y="3515894"/>
                </a:lnTo>
                <a:lnTo>
                  <a:pt x="3607332" y="3510499"/>
                </a:lnTo>
                <a:lnTo>
                  <a:pt x="3611648" y="3502002"/>
                </a:lnTo>
                <a:lnTo>
                  <a:pt x="3610569" y="3498765"/>
                </a:lnTo>
                <a:cubicBezTo>
                  <a:pt x="3611109" y="3494539"/>
                  <a:pt x="3611828" y="3492426"/>
                  <a:pt x="3612727" y="3492426"/>
                </a:cubicBezTo>
                <a:cubicBezTo>
                  <a:pt x="3612727" y="3488829"/>
                  <a:pt x="3610929" y="3487031"/>
                  <a:pt x="3607332" y="3487031"/>
                </a:cubicBezTo>
                <a:cubicBezTo>
                  <a:pt x="3604095" y="3484243"/>
                  <a:pt x="3600903" y="3482849"/>
                  <a:pt x="3597756" y="3482849"/>
                </a:cubicBezTo>
                <a:close/>
                <a:moveTo>
                  <a:pt x="8621021" y="3482310"/>
                </a:moveTo>
                <a:lnTo>
                  <a:pt x="8616705" y="3485547"/>
                </a:lnTo>
                <a:lnTo>
                  <a:pt x="8623179" y="3490942"/>
                </a:lnTo>
                <a:lnTo>
                  <a:pt x="8627630" y="3486626"/>
                </a:lnTo>
                <a:cubicBezTo>
                  <a:pt x="8626911" y="3483749"/>
                  <a:pt x="8624708" y="3482310"/>
                  <a:pt x="8621021" y="3482310"/>
                </a:cubicBezTo>
                <a:close/>
                <a:moveTo>
                  <a:pt x="1193621" y="3481366"/>
                </a:moveTo>
                <a:lnTo>
                  <a:pt x="1193621" y="3482445"/>
                </a:lnTo>
                <a:lnTo>
                  <a:pt x="1196993" y="3482445"/>
                </a:lnTo>
                <a:lnTo>
                  <a:pt x="1196993" y="3481366"/>
                </a:lnTo>
                <a:close/>
                <a:moveTo>
                  <a:pt x="6200025" y="3480691"/>
                </a:moveTo>
                <a:cubicBezTo>
                  <a:pt x="6200025" y="3485098"/>
                  <a:pt x="6196833" y="3487570"/>
                  <a:pt x="6190449" y="3488110"/>
                </a:cubicBezTo>
                <a:lnTo>
                  <a:pt x="6190449" y="3489189"/>
                </a:lnTo>
                <a:lnTo>
                  <a:pt x="6194765" y="3490268"/>
                </a:lnTo>
                <a:cubicBezTo>
                  <a:pt x="6197912" y="3489009"/>
                  <a:pt x="6200340" y="3486896"/>
                  <a:pt x="6202048" y="3483928"/>
                </a:cubicBezTo>
                <a:lnTo>
                  <a:pt x="6202048" y="3482849"/>
                </a:lnTo>
                <a:close/>
                <a:moveTo>
                  <a:pt x="5602405" y="3480422"/>
                </a:moveTo>
                <a:lnTo>
                  <a:pt x="5604564" y="3482580"/>
                </a:lnTo>
                <a:lnTo>
                  <a:pt x="5604564" y="3480422"/>
                </a:lnTo>
                <a:close/>
                <a:moveTo>
                  <a:pt x="5707339" y="3480152"/>
                </a:moveTo>
                <a:cubicBezTo>
                  <a:pt x="5700055" y="3480152"/>
                  <a:pt x="5696414" y="3484873"/>
                  <a:pt x="5696414" y="3494314"/>
                </a:cubicBezTo>
                <a:lnTo>
                  <a:pt x="5695335" y="3507127"/>
                </a:lnTo>
                <a:cubicBezTo>
                  <a:pt x="5695335" y="3511623"/>
                  <a:pt x="5701494" y="3514500"/>
                  <a:pt x="5713813" y="3515759"/>
                </a:cubicBezTo>
                <a:lnTo>
                  <a:pt x="5715027" y="3516838"/>
                </a:lnTo>
                <a:lnTo>
                  <a:pt x="5715027" y="3518996"/>
                </a:lnTo>
                <a:lnTo>
                  <a:pt x="5712734" y="3521154"/>
                </a:lnTo>
                <a:lnTo>
                  <a:pt x="5706260" y="3518996"/>
                </a:lnTo>
                <a:lnTo>
                  <a:pt x="5699651" y="3518996"/>
                </a:lnTo>
                <a:lnTo>
                  <a:pt x="5696414" y="3522233"/>
                </a:lnTo>
                <a:lnTo>
                  <a:pt x="5698572" y="3539362"/>
                </a:lnTo>
                <a:lnTo>
                  <a:pt x="5698572" y="3544622"/>
                </a:lnTo>
                <a:cubicBezTo>
                  <a:pt x="5718264" y="3543633"/>
                  <a:pt x="5728109" y="3540441"/>
                  <a:pt x="5728109" y="3535046"/>
                </a:cubicBezTo>
                <a:cubicBezTo>
                  <a:pt x="5728109" y="3531090"/>
                  <a:pt x="5731032" y="3528572"/>
                  <a:pt x="5736876" y="3527493"/>
                </a:cubicBezTo>
                <a:lnTo>
                  <a:pt x="5736876" y="3526414"/>
                </a:lnTo>
                <a:lnTo>
                  <a:pt x="5735797" y="3526414"/>
                </a:lnTo>
                <a:lnTo>
                  <a:pt x="5729188" y="3528572"/>
                </a:lnTo>
                <a:lnTo>
                  <a:pt x="5727030" y="3528572"/>
                </a:lnTo>
                <a:cubicBezTo>
                  <a:pt x="5725322" y="3528572"/>
                  <a:pt x="5722400" y="3524661"/>
                  <a:pt x="5718264" y="3516838"/>
                </a:cubicBezTo>
                <a:lnTo>
                  <a:pt x="5722580" y="3503890"/>
                </a:lnTo>
                <a:cubicBezTo>
                  <a:pt x="5721141" y="3502182"/>
                  <a:pt x="5720422" y="3498630"/>
                  <a:pt x="5720422" y="3493235"/>
                </a:cubicBezTo>
                <a:cubicBezTo>
                  <a:pt x="5718983" y="3493235"/>
                  <a:pt x="5718264" y="3489234"/>
                  <a:pt x="5718264" y="3481231"/>
                </a:cubicBezTo>
                <a:lnTo>
                  <a:pt x="5717185" y="3480152"/>
                </a:lnTo>
                <a:close/>
                <a:moveTo>
                  <a:pt x="6272992" y="3479612"/>
                </a:moveTo>
                <a:lnTo>
                  <a:pt x="6271913" y="3482849"/>
                </a:lnTo>
                <a:lnTo>
                  <a:pt x="6266653" y="3482849"/>
                </a:lnTo>
                <a:lnTo>
                  <a:pt x="6266653" y="3483928"/>
                </a:lnTo>
                <a:lnTo>
                  <a:pt x="6272992" y="3485007"/>
                </a:lnTo>
                <a:lnTo>
                  <a:pt x="6273937" y="3481770"/>
                </a:lnTo>
                <a:lnTo>
                  <a:pt x="6273937" y="3479612"/>
                </a:lnTo>
                <a:close/>
                <a:moveTo>
                  <a:pt x="6179928" y="3479612"/>
                </a:moveTo>
                <a:lnTo>
                  <a:pt x="6179928" y="3481770"/>
                </a:lnTo>
                <a:lnTo>
                  <a:pt x="6181007" y="3481770"/>
                </a:lnTo>
                <a:lnTo>
                  <a:pt x="6181007" y="3479612"/>
                </a:lnTo>
                <a:close/>
                <a:moveTo>
                  <a:pt x="9212976" y="3479208"/>
                </a:moveTo>
                <a:lnTo>
                  <a:pt x="9209739" y="3480287"/>
                </a:lnTo>
                <a:lnTo>
                  <a:pt x="9210818" y="3485682"/>
                </a:lnTo>
                <a:lnTo>
                  <a:pt x="9211897" y="3485682"/>
                </a:lnTo>
                <a:cubicBezTo>
                  <a:pt x="9213515" y="3485682"/>
                  <a:pt x="9214549" y="3483884"/>
                  <a:pt x="9214999" y="3480287"/>
                </a:cubicBezTo>
                <a:lnTo>
                  <a:pt x="9214055" y="3479208"/>
                </a:lnTo>
                <a:close/>
                <a:moveTo>
                  <a:pt x="2059225" y="3478938"/>
                </a:moveTo>
                <a:cubicBezTo>
                  <a:pt x="2057786" y="3478938"/>
                  <a:pt x="2057067" y="3480017"/>
                  <a:pt x="2057067" y="3482175"/>
                </a:cubicBezTo>
                <a:lnTo>
                  <a:pt x="2058146" y="3485412"/>
                </a:lnTo>
                <a:lnTo>
                  <a:pt x="2059225" y="3485412"/>
                </a:lnTo>
                <a:lnTo>
                  <a:pt x="2061383" y="3483254"/>
                </a:lnTo>
                <a:lnTo>
                  <a:pt x="2061383" y="3481096"/>
                </a:lnTo>
                <a:close/>
                <a:moveTo>
                  <a:pt x="3787526" y="3478533"/>
                </a:moveTo>
                <a:lnTo>
                  <a:pt x="3787526" y="3479612"/>
                </a:lnTo>
                <a:lnTo>
                  <a:pt x="3789684" y="3479612"/>
                </a:lnTo>
                <a:lnTo>
                  <a:pt x="3789684" y="3478533"/>
                </a:lnTo>
                <a:close/>
                <a:moveTo>
                  <a:pt x="3659529" y="3478533"/>
                </a:moveTo>
                <a:lnTo>
                  <a:pt x="3659529" y="3479612"/>
                </a:lnTo>
                <a:lnTo>
                  <a:pt x="3661687" y="3479612"/>
                </a:lnTo>
                <a:lnTo>
                  <a:pt x="3661687" y="3478533"/>
                </a:lnTo>
                <a:close/>
                <a:moveTo>
                  <a:pt x="5739034" y="3478264"/>
                </a:moveTo>
                <a:lnTo>
                  <a:pt x="5739034" y="3479343"/>
                </a:lnTo>
                <a:lnTo>
                  <a:pt x="5741192" y="3479343"/>
                </a:lnTo>
                <a:lnTo>
                  <a:pt x="5741192" y="3478264"/>
                </a:lnTo>
                <a:close/>
                <a:moveTo>
                  <a:pt x="8697361" y="3477859"/>
                </a:moveTo>
                <a:lnTo>
                  <a:pt x="8696282" y="3478938"/>
                </a:lnTo>
                <a:lnTo>
                  <a:pt x="8696282" y="3480152"/>
                </a:lnTo>
                <a:cubicBezTo>
                  <a:pt x="8698260" y="3480152"/>
                  <a:pt x="8700418" y="3485592"/>
                  <a:pt x="8702756" y="3496472"/>
                </a:cubicBezTo>
                <a:lnTo>
                  <a:pt x="8701677" y="3497551"/>
                </a:lnTo>
                <a:lnTo>
                  <a:pt x="8701677" y="3498630"/>
                </a:lnTo>
                <a:cubicBezTo>
                  <a:pt x="8708061" y="3500788"/>
                  <a:pt x="8716783" y="3508071"/>
                  <a:pt x="8727843" y="3520480"/>
                </a:cubicBezTo>
                <a:lnTo>
                  <a:pt x="8730001" y="3520480"/>
                </a:lnTo>
                <a:cubicBezTo>
                  <a:pt x="8732608" y="3516793"/>
                  <a:pt x="8737329" y="3514950"/>
                  <a:pt x="8744162" y="3514950"/>
                </a:cubicBezTo>
                <a:lnTo>
                  <a:pt x="8745242" y="3513871"/>
                </a:lnTo>
                <a:cubicBezTo>
                  <a:pt x="8747489" y="3513871"/>
                  <a:pt x="8748613" y="3513152"/>
                  <a:pt x="8748613" y="3511713"/>
                </a:cubicBezTo>
                <a:lnTo>
                  <a:pt x="8745242" y="3507397"/>
                </a:lnTo>
                <a:lnTo>
                  <a:pt x="8745242" y="3506318"/>
                </a:lnTo>
                <a:cubicBezTo>
                  <a:pt x="8745242" y="3504429"/>
                  <a:pt x="8749602" y="3501867"/>
                  <a:pt x="8758324" y="3498630"/>
                </a:cubicBezTo>
                <a:lnTo>
                  <a:pt x="8762775" y="3493235"/>
                </a:lnTo>
                <a:lnTo>
                  <a:pt x="8762775" y="3490942"/>
                </a:lnTo>
                <a:lnTo>
                  <a:pt x="8759538" y="3490942"/>
                </a:lnTo>
                <a:lnTo>
                  <a:pt x="8756166" y="3494314"/>
                </a:lnTo>
                <a:lnTo>
                  <a:pt x="8747534" y="3492021"/>
                </a:lnTo>
                <a:lnTo>
                  <a:pt x="8738768" y="3494314"/>
                </a:lnTo>
                <a:cubicBezTo>
                  <a:pt x="8732204" y="3490807"/>
                  <a:pt x="8728922" y="3485682"/>
                  <a:pt x="8728922" y="3478938"/>
                </a:cubicBezTo>
                <a:lnTo>
                  <a:pt x="8724606" y="3480152"/>
                </a:lnTo>
                <a:close/>
                <a:moveTo>
                  <a:pt x="6240218" y="3477589"/>
                </a:moveTo>
                <a:lnTo>
                  <a:pt x="6240218" y="3480691"/>
                </a:lnTo>
                <a:lnTo>
                  <a:pt x="6241162" y="3480691"/>
                </a:lnTo>
                <a:lnTo>
                  <a:pt x="6241162" y="3477589"/>
                </a:lnTo>
                <a:close/>
                <a:moveTo>
                  <a:pt x="3629722" y="3477454"/>
                </a:moveTo>
                <a:lnTo>
                  <a:pt x="3628643" y="3478533"/>
                </a:lnTo>
                <a:lnTo>
                  <a:pt x="3628643" y="3480691"/>
                </a:lnTo>
                <a:lnTo>
                  <a:pt x="3631880" y="3480691"/>
                </a:lnTo>
                <a:lnTo>
                  <a:pt x="3631880" y="3479612"/>
                </a:lnTo>
                <a:close/>
                <a:moveTo>
                  <a:pt x="5639496" y="3476915"/>
                </a:moveTo>
                <a:lnTo>
                  <a:pt x="5629785" y="3480152"/>
                </a:lnTo>
                <a:lnTo>
                  <a:pt x="5628571" y="3479073"/>
                </a:lnTo>
                <a:lnTo>
                  <a:pt x="5627492" y="3479073"/>
                </a:lnTo>
                <a:cubicBezTo>
                  <a:pt x="5624975" y="3479073"/>
                  <a:pt x="5621333" y="3482355"/>
                  <a:pt x="5616567" y="3488919"/>
                </a:cubicBezTo>
                <a:lnTo>
                  <a:pt x="5615488" y="3488919"/>
                </a:lnTo>
                <a:lnTo>
                  <a:pt x="5615488" y="3489998"/>
                </a:lnTo>
                <a:cubicBezTo>
                  <a:pt x="5620434" y="3489998"/>
                  <a:pt x="5623716" y="3496427"/>
                  <a:pt x="5625334" y="3509285"/>
                </a:cubicBezTo>
                <a:cubicBezTo>
                  <a:pt x="5629201" y="3509465"/>
                  <a:pt x="5633202" y="3511263"/>
                  <a:pt x="5637338" y="3514680"/>
                </a:cubicBezTo>
                <a:lnTo>
                  <a:pt x="5639496" y="3514680"/>
                </a:lnTo>
                <a:lnTo>
                  <a:pt x="5648263" y="3506048"/>
                </a:lnTo>
                <a:lnTo>
                  <a:pt x="5647184" y="3495393"/>
                </a:lnTo>
                <a:lnTo>
                  <a:pt x="5647184" y="3480152"/>
                </a:lnTo>
                <a:close/>
                <a:moveTo>
                  <a:pt x="1052001" y="3476915"/>
                </a:moveTo>
                <a:lnTo>
                  <a:pt x="1052001" y="3477994"/>
                </a:lnTo>
                <a:lnTo>
                  <a:pt x="1054160" y="3480287"/>
                </a:lnTo>
                <a:lnTo>
                  <a:pt x="1054160" y="3476915"/>
                </a:lnTo>
                <a:close/>
                <a:moveTo>
                  <a:pt x="6235902" y="3476510"/>
                </a:moveTo>
                <a:lnTo>
                  <a:pt x="6235902" y="3478668"/>
                </a:lnTo>
                <a:lnTo>
                  <a:pt x="6236981" y="3478668"/>
                </a:lnTo>
                <a:lnTo>
                  <a:pt x="6236981" y="3476510"/>
                </a:lnTo>
                <a:close/>
                <a:moveTo>
                  <a:pt x="8640713" y="3475701"/>
                </a:moveTo>
                <a:lnTo>
                  <a:pt x="8640713" y="3476780"/>
                </a:lnTo>
                <a:cubicBezTo>
                  <a:pt x="8640713" y="3479388"/>
                  <a:pt x="8643231" y="3481231"/>
                  <a:pt x="8648266" y="3482310"/>
                </a:cubicBezTo>
                <a:lnTo>
                  <a:pt x="8649345" y="3489863"/>
                </a:lnTo>
                <a:lnTo>
                  <a:pt x="8649345" y="3490942"/>
                </a:lnTo>
                <a:lnTo>
                  <a:pt x="8647187" y="3498630"/>
                </a:lnTo>
                <a:lnTo>
                  <a:pt x="8649345" y="3504025"/>
                </a:lnTo>
                <a:lnTo>
                  <a:pt x="8648266" y="3505104"/>
                </a:lnTo>
                <a:lnTo>
                  <a:pt x="8647187" y="3505104"/>
                </a:lnTo>
                <a:lnTo>
                  <a:pt x="8645029" y="3502946"/>
                </a:lnTo>
                <a:lnTo>
                  <a:pt x="8642871" y="3502946"/>
                </a:lnTo>
                <a:lnTo>
                  <a:pt x="8642871" y="3506318"/>
                </a:lnTo>
                <a:lnTo>
                  <a:pt x="8651503" y="3516029"/>
                </a:lnTo>
                <a:lnTo>
                  <a:pt x="8651503" y="3518187"/>
                </a:lnTo>
                <a:lnTo>
                  <a:pt x="8649345" y="3522638"/>
                </a:lnTo>
                <a:lnTo>
                  <a:pt x="8650424" y="3529112"/>
                </a:lnTo>
                <a:lnTo>
                  <a:pt x="8649345" y="3540037"/>
                </a:lnTo>
                <a:lnTo>
                  <a:pt x="8662428" y="3544353"/>
                </a:lnTo>
                <a:cubicBezTo>
                  <a:pt x="8668093" y="3540037"/>
                  <a:pt x="8672094" y="3537879"/>
                  <a:pt x="8674432" y="3537879"/>
                </a:cubicBezTo>
                <a:lnTo>
                  <a:pt x="8675511" y="3537879"/>
                </a:lnTo>
                <a:lnTo>
                  <a:pt x="8681041" y="3542195"/>
                </a:lnTo>
                <a:lnTo>
                  <a:pt x="8686436" y="3542195"/>
                </a:lnTo>
                <a:cubicBezTo>
                  <a:pt x="8688774" y="3542195"/>
                  <a:pt x="8691336" y="3541116"/>
                  <a:pt x="8694124" y="3538958"/>
                </a:cubicBezTo>
                <a:lnTo>
                  <a:pt x="8701677" y="3540037"/>
                </a:lnTo>
                <a:lnTo>
                  <a:pt x="8701677" y="3536800"/>
                </a:lnTo>
                <a:lnTo>
                  <a:pt x="8697361" y="3528033"/>
                </a:lnTo>
                <a:lnTo>
                  <a:pt x="8698440" y="3521559"/>
                </a:lnTo>
                <a:lnTo>
                  <a:pt x="8693941" y="3505104"/>
                </a:lnTo>
                <a:lnTo>
                  <a:pt x="8695203" y="3505104"/>
                </a:lnTo>
                <a:lnTo>
                  <a:pt x="8695203" y="3504025"/>
                </a:lnTo>
                <a:lnTo>
                  <a:pt x="8693646" y="3504025"/>
                </a:lnTo>
                <a:lnTo>
                  <a:pt x="8688594" y="3485547"/>
                </a:lnTo>
                <a:lnTo>
                  <a:pt x="8683199" y="3477859"/>
                </a:lnTo>
                <a:lnTo>
                  <a:pt x="8670116" y="3478938"/>
                </a:lnTo>
                <a:lnTo>
                  <a:pt x="8662428" y="3477859"/>
                </a:lnTo>
                <a:lnTo>
                  <a:pt x="8659191" y="3478938"/>
                </a:lnTo>
                <a:lnTo>
                  <a:pt x="8651503" y="3475701"/>
                </a:lnTo>
                <a:lnTo>
                  <a:pt x="8647187" y="3476780"/>
                </a:lnTo>
                <a:close/>
                <a:moveTo>
                  <a:pt x="3701206" y="3473273"/>
                </a:moveTo>
                <a:lnTo>
                  <a:pt x="3697969" y="3474217"/>
                </a:lnTo>
                <a:lnTo>
                  <a:pt x="3697969" y="3476375"/>
                </a:lnTo>
                <a:lnTo>
                  <a:pt x="3701206" y="3479612"/>
                </a:lnTo>
                <a:lnTo>
                  <a:pt x="3704443" y="3476375"/>
                </a:lnTo>
                <a:lnTo>
                  <a:pt x="3704443" y="3474217"/>
                </a:lnTo>
                <a:close/>
                <a:moveTo>
                  <a:pt x="5593639" y="3472869"/>
                </a:moveTo>
                <a:lnTo>
                  <a:pt x="5591481" y="3475027"/>
                </a:lnTo>
                <a:lnTo>
                  <a:pt x="5591481" y="3479343"/>
                </a:lnTo>
                <a:lnTo>
                  <a:pt x="5592560" y="3479343"/>
                </a:lnTo>
                <a:lnTo>
                  <a:pt x="5595797" y="3476106"/>
                </a:lnTo>
                <a:lnTo>
                  <a:pt x="5595797" y="3472869"/>
                </a:lnTo>
                <a:close/>
                <a:moveTo>
                  <a:pt x="1182696" y="3472599"/>
                </a:moveTo>
                <a:lnTo>
                  <a:pt x="1179324" y="3482445"/>
                </a:lnTo>
                <a:lnTo>
                  <a:pt x="1181616" y="3482445"/>
                </a:lnTo>
                <a:lnTo>
                  <a:pt x="1183776" y="3473678"/>
                </a:lnTo>
                <a:lnTo>
                  <a:pt x="1183776" y="3472599"/>
                </a:lnTo>
                <a:close/>
                <a:moveTo>
                  <a:pt x="1105818" y="3471385"/>
                </a:moveTo>
                <a:lnTo>
                  <a:pt x="1104737" y="3472599"/>
                </a:lnTo>
                <a:lnTo>
                  <a:pt x="1104737" y="3474757"/>
                </a:lnTo>
                <a:lnTo>
                  <a:pt x="1107975" y="3474757"/>
                </a:lnTo>
                <a:lnTo>
                  <a:pt x="1107975" y="3473678"/>
                </a:lnTo>
                <a:close/>
                <a:moveTo>
                  <a:pt x="8148836" y="3470576"/>
                </a:moveTo>
                <a:cubicBezTo>
                  <a:pt x="8146049" y="3471655"/>
                  <a:pt x="8144655" y="3472734"/>
                  <a:pt x="8144655" y="3473813"/>
                </a:cubicBezTo>
                <a:lnTo>
                  <a:pt x="8145734" y="3474892"/>
                </a:lnTo>
                <a:lnTo>
                  <a:pt x="8149915" y="3474892"/>
                </a:lnTo>
                <a:lnTo>
                  <a:pt x="8152073" y="3472734"/>
                </a:lnTo>
                <a:close/>
                <a:moveTo>
                  <a:pt x="6241162" y="3469092"/>
                </a:moveTo>
                <a:lnTo>
                  <a:pt x="6241162" y="3470171"/>
                </a:lnTo>
                <a:lnTo>
                  <a:pt x="6244399" y="3471250"/>
                </a:lnTo>
                <a:lnTo>
                  <a:pt x="6246557" y="3471250"/>
                </a:lnTo>
                <a:lnTo>
                  <a:pt x="6246557" y="3470171"/>
                </a:lnTo>
                <a:lnTo>
                  <a:pt x="6242241" y="3469092"/>
                </a:lnTo>
                <a:close/>
                <a:moveTo>
                  <a:pt x="6181007" y="3469092"/>
                </a:moveTo>
                <a:lnTo>
                  <a:pt x="6181007" y="3471250"/>
                </a:lnTo>
                <a:lnTo>
                  <a:pt x="6182086" y="3471250"/>
                </a:lnTo>
                <a:lnTo>
                  <a:pt x="6182086" y="3469092"/>
                </a:lnTo>
                <a:close/>
                <a:moveTo>
                  <a:pt x="9289180" y="3468687"/>
                </a:moveTo>
                <a:lnTo>
                  <a:pt x="9287022" y="3470711"/>
                </a:lnTo>
                <a:lnTo>
                  <a:pt x="9287022" y="3471790"/>
                </a:lnTo>
                <a:cubicBezTo>
                  <a:pt x="9289360" y="3476106"/>
                  <a:pt x="9292238" y="3478264"/>
                  <a:pt x="9295654" y="3478264"/>
                </a:cubicBezTo>
                <a:lnTo>
                  <a:pt x="9297812" y="3475027"/>
                </a:lnTo>
                <a:cubicBezTo>
                  <a:pt x="9296374" y="3475027"/>
                  <a:pt x="9295654" y="3473588"/>
                  <a:pt x="9295654" y="3470711"/>
                </a:cubicBezTo>
                <a:lnTo>
                  <a:pt x="9290259" y="3468687"/>
                </a:lnTo>
                <a:close/>
                <a:moveTo>
                  <a:pt x="8623179" y="3468148"/>
                </a:moveTo>
                <a:lnTo>
                  <a:pt x="8619942" y="3471385"/>
                </a:lnTo>
                <a:lnTo>
                  <a:pt x="8619942" y="3473543"/>
                </a:lnTo>
                <a:lnTo>
                  <a:pt x="8623179" y="3473543"/>
                </a:lnTo>
                <a:lnTo>
                  <a:pt x="8626551" y="3470306"/>
                </a:lnTo>
                <a:lnTo>
                  <a:pt x="8624258" y="3468148"/>
                </a:lnTo>
                <a:close/>
                <a:moveTo>
                  <a:pt x="1190384" y="3468148"/>
                </a:moveTo>
                <a:lnTo>
                  <a:pt x="1190384" y="3469227"/>
                </a:lnTo>
                <a:lnTo>
                  <a:pt x="1192543" y="3469227"/>
                </a:lnTo>
                <a:lnTo>
                  <a:pt x="1192543" y="3468148"/>
                </a:lnTo>
                <a:close/>
                <a:moveTo>
                  <a:pt x="8245137" y="3467474"/>
                </a:moveTo>
                <a:lnTo>
                  <a:pt x="8243114" y="3469497"/>
                </a:lnTo>
                <a:cubicBezTo>
                  <a:pt x="8244103" y="3472374"/>
                  <a:pt x="8245137" y="3473813"/>
                  <a:pt x="8246216" y="3473813"/>
                </a:cubicBezTo>
                <a:lnTo>
                  <a:pt x="8248374" y="3473813"/>
                </a:lnTo>
                <a:lnTo>
                  <a:pt x="8248374" y="3468418"/>
                </a:lnTo>
                <a:close/>
                <a:moveTo>
                  <a:pt x="1195779" y="3467069"/>
                </a:moveTo>
                <a:lnTo>
                  <a:pt x="1195779" y="3468148"/>
                </a:lnTo>
                <a:lnTo>
                  <a:pt x="1198072" y="3468148"/>
                </a:lnTo>
                <a:lnTo>
                  <a:pt x="1198072" y="3467069"/>
                </a:lnTo>
                <a:close/>
                <a:moveTo>
                  <a:pt x="9085114" y="3466529"/>
                </a:moveTo>
                <a:lnTo>
                  <a:pt x="9085114" y="3467608"/>
                </a:lnTo>
                <a:lnTo>
                  <a:pt x="9091453" y="3467608"/>
                </a:lnTo>
                <a:lnTo>
                  <a:pt x="9091453" y="3466529"/>
                </a:lnTo>
                <a:close/>
                <a:moveTo>
                  <a:pt x="1723399" y="3466125"/>
                </a:moveTo>
                <a:lnTo>
                  <a:pt x="1723399" y="3468283"/>
                </a:lnTo>
                <a:lnTo>
                  <a:pt x="1722455" y="3468283"/>
                </a:lnTo>
                <a:lnTo>
                  <a:pt x="1723399" y="3471250"/>
                </a:lnTo>
                <a:lnTo>
                  <a:pt x="1726500" y="3471250"/>
                </a:lnTo>
                <a:lnTo>
                  <a:pt x="1728523" y="3469227"/>
                </a:lnTo>
                <a:lnTo>
                  <a:pt x="1728523" y="3466125"/>
                </a:lnTo>
                <a:close/>
                <a:moveTo>
                  <a:pt x="6063666" y="3465990"/>
                </a:moveTo>
                <a:lnTo>
                  <a:pt x="6063666" y="3466934"/>
                </a:lnTo>
                <a:lnTo>
                  <a:pt x="6065824" y="3466934"/>
                </a:lnTo>
                <a:lnTo>
                  <a:pt x="6065824" y="3465990"/>
                </a:lnTo>
                <a:close/>
                <a:moveTo>
                  <a:pt x="5733504" y="3465316"/>
                </a:moveTo>
                <a:lnTo>
                  <a:pt x="5733504" y="3467474"/>
                </a:lnTo>
                <a:lnTo>
                  <a:pt x="5735797" y="3467474"/>
                </a:lnTo>
                <a:lnTo>
                  <a:pt x="5735797" y="3465316"/>
                </a:lnTo>
                <a:close/>
                <a:moveTo>
                  <a:pt x="1619544" y="3465316"/>
                </a:moveTo>
                <a:cubicBezTo>
                  <a:pt x="1613340" y="3465316"/>
                  <a:pt x="1610238" y="3469722"/>
                  <a:pt x="1610238" y="3478533"/>
                </a:cubicBezTo>
                <a:lnTo>
                  <a:pt x="1610238" y="3481636"/>
                </a:lnTo>
                <a:cubicBezTo>
                  <a:pt x="1611676" y="3482984"/>
                  <a:pt x="1612710" y="3487076"/>
                  <a:pt x="1613340" y="3493909"/>
                </a:cubicBezTo>
                <a:lnTo>
                  <a:pt x="1615363" y="3498090"/>
                </a:lnTo>
                <a:cubicBezTo>
                  <a:pt x="1614195" y="3501507"/>
                  <a:pt x="1612485" y="3503216"/>
                  <a:pt x="1610238" y="3503216"/>
                </a:cubicBezTo>
                <a:lnTo>
                  <a:pt x="1610238" y="3508341"/>
                </a:lnTo>
                <a:lnTo>
                  <a:pt x="1613340" y="3526684"/>
                </a:lnTo>
                <a:lnTo>
                  <a:pt x="1611317" y="3553389"/>
                </a:lnTo>
                <a:cubicBezTo>
                  <a:pt x="1612126" y="3556806"/>
                  <a:pt x="1613159" y="3558515"/>
                  <a:pt x="1614420" y="3558515"/>
                </a:cubicBezTo>
                <a:lnTo>
                  <a:pt x="1644092" y="3558515"/>
                </a:lnTo>
                <a:lnTo>
                  <a:pt x="1647194" y="3560538"/>
                </a:lnTo>
                <a:lnTo>
                  <a:pt x="1652319" y="3558515"/>
                </a:lnTo>
                <a:lnTo>
                  <a:pt x="1657445" y="3559459"/>
                </a:lnTo>
                <a:lnTo>
                  <a:pt x="1663514" y="3557436"/>
                </a:lnTo>
                <a:lnTo>
                  <a:pt x="1664593" y="3557436"/>
                </a:lnTo>
                <a:cubicBezTo>
                  <a:pt x="1667650" y="3560493"/>
                  <a:pt x="1671381" y="3562201"/>
                  <a:pt x="1675786" y="3562561"/>
                </a:cubicBezTo>
                <a:cubicBezTo>
                  <a:pt x="1675786" y="3559863"/>
                  <a:pt x="1681272" y="3558515"/>
                  <a:pt x="1692242" y="3558515"/>
                </a:cubicBezTo>
                <a:lnTo>
                  <a:pt x="1693321" y="3558515"/>
                </a:lnTo>
                <a:lnTo>
                  <a:pt x="1694266" y="3554333"/>
                </a:lnTo>
                <a:lnTo>
                  <a:pt x="1692242" y="3548264"/>
                </a:lnTo>
                <a:lnTo>
                  <a:pt x="1692242" y="3546241"/>
                </a:lnTo>
                <a:lnTo>
                  <a:pt x="1693321" y="3541116"/>
                </a:lnTo>
                <a:lnTo>
                  <a:pt x="1691163" y="3538958"/>
                </a:lnTo>
                <a:lnTo>
                  <a:pt x="1691163" y="3536934"/>
                </a:lnTo>
                <a:cubicBezTo>
                  <a:pt x="1692602" y="3535406"/>
                  <a:pt x="1693636" y="3531674"/>
                  <a:pt x="1694266" y="3525740"/>
                </a:cubicBezTo>
                <a:lnTo>
                  <a:pt x="1692242" y="3519536"/>
                </a:lnTo>
                <a:lnTo>
                  <a:pt x="1695344" y="3508341"/>
                </a:lnTo>
                <a:lnTo>
                  <a:pt x="1693321" y="3500113"/>
                </a:lnTo>
                <a:lnTo>
                  <a:pt x="1693321" y="3497011"/>
                </a:lnTo>
                <a:lnTo>
                  <a:pt x="1695344" y="3493909"/>
                </a:lnTo>
                <a:lnTo>
                  <a:pt x="1693321" y="3489863"/>
                </a:lnTo>
                <a:lnTo>
                  <a:pt x="1697367" y="3478533"/>
                </a:lnTo>
                <a:lnTo>
                  <a:pt x="1696289" y="3478533"/>
                </a:lnTo>
                <a:lnTo>
                  <a:pt x="1694266" y="3476510"/>
                </a:lnTo>
                <a:lnTo>
                  <a:pt x="1694266" y="3475566"/>
                </a:lnTo>
                <a:lnTo>
                  <a:pt x="1695344" y="3471385"/>
                </a:lnTo>
                <a:lnTo>
                  <a:pt x="1694266" y="3468283"/>
                </a:lnTo>
                <a:lnTo>
                  <a:pt x="1689140" y="3469362"/>
                </a:lnTo>
                <a:lnTo>
                  <a:pt x="1686039" y="3469362"/>
                </a:lnTo>
                <a:cubicBezTo>
                  <a:pt x="1681812" y="3469362"/>
                  <a:pt x="1677046" y="3468328"/>
                  <a:pt x="1671741" y="3466260"/>
                </a:cubicBezTo>
                <a:lnTo>
                  <a:pt x="1667696" y="3469362"/>
                </a:lnTo>
                <a:lnTo>
                  <a:pt x="1666616" y="3468283"/>
                </a:lnTo>
                <a:lnTo>
                  <a:pt x="1661491" y="3469362"/>
                </a:lnTo>
                <a:lnTo>
                  <a:pt x="1650296" y="3468283"/>
                </a:lnTo>
                <a:lnTo>
                  <a:pt x="1635864" y="3469362"/>
                </a:lnTo>
                <a:cubicBezTo>
                  <a:pt x="1632088" y="3469362"/>
                  <a:pt x="1626648" y="3468013"/>
                  <a:pt x="1619544" y="3465316"/>
                </a:cubicBezTo>
                <a:close/>
                <a:moveTo>
                  <a:pt x="9194633" y="3464371"/>
                </a:moveTo>
                <a:lnTo>
                  <a:pt x="9194633" y="3467608"/>
                </a:lnTo>
                <a:lnTo>
                  <a:pt x="9197870" y="3467608"/>
                </a:lnTo>
                <a:lnTo>
                  <a:pt x="9200028" y="3465450"/>
                </a:lnTo>
                <a:lnTo>
                  <a:pt x="9200028" y="3464371"/>
                </a:lnTo>
                <a:close/>
                <a:moveTo>
                  <a:pt x="7774975" y="3463427"/>
                </a:moveTo>
                <a:lnTo>
                  <a:pt x="7774975" y="3465585"/>
                </a:lnTo>
                <a:lnTo>
                  <a:pt x="7778212" y="3465585"/>
                </a:lnTo>
                <a:lnTo>
                  <a:pt x="7778212" y="3463427"/>
                </a:lnTo>
                <a:close/>
                <a:moveTo>
                  <a:pt x="1581645" y="3462213"/>
                </a:moveTo>
                <a:lnTo>
                  <a:pt x="1581645" y="3465316"/>
                </a:lnTo>
                <a:lnTo>
                  <a:pt x="1586769" y="3474487"/>
                </a:lnTo>
                <a:cubicBezTo>
                  <a:pt x="1586769" y="3477904"/>
                  <a:pt x="1586049" y="3479612"/>
                  <a:pt x="1584611" y="3479612"/>
                </a:cubicBezTo>
                <a:cubicBezTo>
                  <a:pt x="1586230" y="3483749"/>
                  <a:pt x="1587623" y="3485817"/>
                  <a:pt x="1588793" y="3485817"/>
                </a:cubicBezTo>
                <a:lnTo>
                  <a:pt x="1588793" y="3482715"/>
                </a:lnTo>
                <a:lnTo>
                  <a:pt x="1586769" y="3479612"/>
                </a:lnTo>
                <a:lnTo>
                  <a:pt x="1587714" y="3473408"/>
                </a:lnTo>
                <a:cubicBezTo>
                  <a:pt x="1584296" y="3469901"/>
                  <a:pt x="1582588" y="3466170"/>
                  <a:pt x="1582588" y="3462213"/>
                </a:cubicBezTo>
                <a:close/>
                <a:moveTo>
                  <a:pt x="8265503" y="3462079"/>
                </a:moveTo>
                <a:lnTo>
                  <a:pt x="8265503" y="3464237"/>
                </a:lnTo>
                <a:lnTo>
                  <a:pt x="8267661" y="3466395"/>
                </a:lnTo>
                <a:lnTo>
                  <a:pt x="8269819" y="3466395"/>
                </a:lnTo>
                <a:lnTo>
                  <a:pt x="8269819" y="3465316"/>
                </a:lnTo>
                <a:lnTo>
                  <a:pt x="8266582" y="3462079"/>
                </a:lnTo>
                <a:close/>
                <a:moveTo>
                  <a:pt x="8156389" y="3462079"/>
                </a:moveTo>
                <a:lnTo>
                  <a:pt x="8156389" y="3465316"/>
                </a:lnTo>
                <a:lnTo>
                  <a:pt x="8159626" y="3465316"/>
                </a:lnTo>
                <a:lnTo>
                  <a:pt x="8159626" y="3462079"/>
                </a:lnTo>
                <a:close/>
                <a:moveTo>
                  <a:pt x="7673684" y="3461269"/>
                </a:moveTo>
                <a:lnTo>
                  <a:pt x="7673684" y="3469901"/>
                </a:lnTo>
                <a:lnTo>
                  <a:pt x="7675842" y="3471925"/>
                </a:lnTo>
                <a:lnTo>
                  <a:pt x="7676921" y="3471925"/>
                </a:lnTo>
                <a:lnTo>
                  <a:pt x="7678000" y="3467743"/>
                </a:lnTo>
                <a:cubicBezTo>
                  <a:pt x="7677280" y="3463427"/>
                  <a:pt x="7676201" y="3461269"/>
                  <a:pt x="7674763" y="3461269"/>
                </a:cubicBezTo>
                <a:close/>
                <a:moveTo>
                  <a:pt x="7713472" y="3460190"/>
                </a:moveTo>
                <a:lnTo>
                  <a:pt x="7709156" y="3464506"/>
                </a:lnTo>
                <a:lnTo>
                  <a:pt x="7711314" y="3468822"/>
                </a:lnTo>
                <a:lnTo>
                  <a:pt x="7712393" y="3467743"/>
                </a:lnTo>
                <a:lnTo>
                  <a:pt x="7713472" y="3467743"/>
                </a:lnTo>
                <a:lnTo>
                  <a:pt x="7717788" y="3470845"/>
                </a:lnTo>
                <a:lnTo>
                  <a:pt x="7719946" y="3468822"/>
                </a:lnTo>
                <a:lnTo>
                  <a:pt x="7719946" y="3467743"/>
                </a:lnTo>
                <a:cubicBezTo>
                  <a:pt x="7719946" y="3466305"/>
                  <a:pt x="7718507" y="3465585"/>
                  <a:pt x="7715630" y="3465585"/>
                </a:cubicBezTo>
                <a:lnTo>
                  <a:pt x="7714551" y="3460190"/>
                </a:lnTo>
                <a:close/>
                <a:moveTo>
                  <a:pt x="3751244" y="3459381"/>
                </a:moveTo>
                <a:lnTo>
                  <a:pt x="3750300" y="3460460"/>
                </a:lnTo>
                <a:lnTo>
                  <a:pt x="3750300" y="3466799"/>
                </a:lnTo>
                <a:lnTo>
                  <a:pt x="3752323" y="3466799"/>
                </a:lnTo>
                <a:lnTo>
                  <a:pt x="3753402" y="3460460"/>
                </a:lnTo>
                <a:lnTo>
                  <a:pt x="3752323" y="3459381"/>
                </a:lnTo>
                <a:close/>
                <a:moveTo>
                  <a:pt x="1175009" y="3459381"/>
                </a:moveTo>
                <a:lnTo>
                  <a:pt x="1175009" y="3462618"/>
                </a:lnTo>
                <a:cubicBezTo>
                  <a:pt x="1175727" y="3464866"/>
                  <a:pt x="1177930" y="3465990"/>
                  <a:pt x="1181616" y="3465990"/>
                </a:cubicBezTo>
                <a:lnTo>
                  <a:pt x="1182696" y="3464911"/>
                </a:lnTo>
                <a:cubicBezTo>
                  <a:pt x="1181796" y="3461224"/>
                  <a:pt x="1180673" y="3459381"/>
                  <a:pt x="1179324" y="3459381"/>
                </a:cubicBezTo>
                <a:close/>
                <a:moveTo>
                  <a:pt x="5139122" y="3459246"/>
                </a:moveTo>
                <a:lnTo>
                  <a:pt x="5135750" y="3462483"/>
                </a:lnTo>
                <a:lnTo>
                  <a:pt x="5135750" y="3466799"/>
                </a:lnTo>
                <a:cubicBezTo>
                  <a:pt x="5137639" y="3470396"/>
                  <a:pt x="5140561" y="3472194"/>
                  <a:pt x="5144517" y="3472194"/>
                </a:cubicBezTo>
                <a:lnTo>
                  <a:pt x="5147889" y="3472194"/>
                </a:lnTo>
                <a:lnTo>
                  <a:pt x="5147889" y="3466799"/>
                </a:lnTo>
                <a:lnTo>
                  <a:pt x="5146675" y="3466799"/>
                </a:lnTo>
                <a:lnTo>
                  <a:pt x="5142359" y="3467878"/>
                </a:lnTo>
                <a:cubicBezTo>
                  <a:pt x="5139482" y="3466799"/>
                  <a:pt x="5138043" y="3465720"/>
                  <a:pt x="5138043" y="3464641"/>
                </a:cubicBezTo>
                <a:lnTo>
                  <a:pt x="5138043" y="3463562"/>
                </a:lnTo>
                <a:lnTo>
                  <a:pt x="5140201" y="3460325"/>
                </a:lnTo>
                <a:lnTo>
                  <a:pt x="5140201" y="3459246"/>
                </a:lnTo>
                <a:close/>
                <a:moveTo>
                  <a:pt x="9090374" y="3459111"/>
                </a:moveTo>
                <a:lnTo>
                  <a:pt x="9090374" y="3460190"/>
                </a:lnTo>
                <a:lnTo>
                  <a:pt x="9095769" y="3460190"/>
                </a:lnTo>
                <a:lnTo>
                  <a:pt x="9095769" y="3459111"/>
                </a:lnTo>
                <a:close/>
                <a:moveTo>
                  <a:pt x="1580566" y="3459111"/>
                </a:moveTo>
                <a:lnTo>
                  <a:pt x="1580566" y="3461134"/>
                </a:lnTo>
                <a:lnTo>
                  <a:pt x="1581645" y="3461134"/>
                </a:lnTo>
                <a:lnTo>
                  <a:pt x="1581645" y="3459111"/>
                </a:lnTo>
                <a:close/>
                <a:moveTo>
                  <a:pt x="3638219" y="3458302"/>
                </a:moveTo>
                <a:cubicBezTo>
                  <a:pt x="3635431" y="3459381"/>
                  <a:pt x="3634038" y="3460460"/>
                  <a:pt x="3634038" y="3461539"/>
                </a:cubicBezTo>
                <a:lnTo>
                  <a:pt x="3634038" y="3472194"/>
                </a:lnTo>
                <a:lnTo>
                  <a:pt x="3641456" y="3472194"/>
                </a:lnTo>
                <a:lnTo>
                  <a:pt x="3644693" y="3468957"/>
                </a:lnTo>
                <a:lnTo>
                  <a:pt x="3644693" y="3467878"/>
                </a:lnTo>
                <a:close/>
                <a:moveTo>
                  <a:pt x="6203127" y="3457493"/>
                </a:moveTo>
                <a:cubicBezTo>
                  <a:pt x="6201778" y="3457493"/>
                  <a:pt x="6200025" y="3463113"/>
                  <a:pt x="6197867" y="3474352"/>
                </a:cubicBezTo>
                <a:cubicBezTo>
                  <a:pt x="6198946" y="3477230"/>
                  <a:pt x="6200025" y="3478668"/>
                  <a:pt x="6201104" y="3478668"/>
                </a:cubicBezTo>
                <a:cubicBezTo>
                  <a:pt x="6202273" y="3468238"/>
                  <a:pt x="6203666" y="3462213"/>
                  <a:pt x="6205285" y="3460595"/>
                </a:cubicBezTo>
                <a:lnTo>
                  <a:pt x="6205285" y="3459651"/>
                </a:lnTo>
                <a:close/>
                <a:moveTo>
                  <a:pt x="6184110" y="3457493"/>
                </a:moveTo>
                <a:lnTo>
                  <a:pt x="6184110" y="3458572"/>
                </a:lnTo>
                <a:lnTo>
                  <a:pt x="6185189" y="3461674"/>
                </a:lnTo>
                <a:lnTo>
                  <a:pt x="6186268" y="3461674"/>
                </a:lnTo>
                <a:lnTo>
                  <a:pt x="6186268" y="3460595"/>
                </a:lnTo>
                <a:lnTo>
                  <a:pt x="6185189" y="3457493"/>
                </a:lnTo>
                <a:close/>
                <a:moveTo>
                  <a:pt x="1597424" y="3457493"/>
                </a:moveTo>
                <a:lnTo>
                  <a:pt x="1594323" y="3458437"/>
                </a:lnTo>
                <a:lnTo>
                  <a:pt x="1594323" y="3461539"/>
                </a:lnTo>
                <a:lnTo>
                  <a:pt x="1598503" y="3465720"/>
                </a:lnTo>
                <a:lnTo>
                  <a:pt x="1601606" y="3462618"/>
                </a:lnTo>
                <a:cubicBezTo>
                  <a:pt x="1600706" y="3459381"/>
                  <a:pt x="1599313" y="3457673"/>
                  <a:pt x="1597424" y="3457493"/>
                </a:cubicBezTo>
                <a:close/>
                <a:moveTo>
                  <a:pt x="6228484" y="3456414"/>
                </a:moveTo>
                <a:lnTo>
                  <a:pt x="6225381" y="3457493"/>
                </a:lnTo>
                <a:lnTo>
                  <a:pt x="6227539" y="3459651"/>
                </a:lnTo>
                <a:lnTo>
                  <a:pt x="6226460" y="3469092"/>
                </a:lnTo>
                <a:lnTo>
                  <a:pt x="6227539" y="3481770"/>
                </a:lnTo>
                <a:lnTo>
                  <a:pt x="6226460" y="3499709"/>
                </a:lnTo>
                <a:lnTo>
                  <a:pt x="6226460" y="3506048"/>
                </a:lnTo>
                <a:cubicBezTo>
                  <a:pt x="6226460" y="3507487"/>
                  <a:pt x="6223628" y="3508566"/>
                  <a:pt x="6217963" y="3509285"/>
                </a:cubicBezTo>
                <a:cubicBezTo>
                  <a:pt x="6217963" y="3518996"/>
                  <a:pt x="6220436" y="3527089"/>
                  <a:pt x="6225381" y="3533563"/>
                </a:cubicBezTo>
                <a:cubicBezTo>
                  <a:pt x="6231855" y="3531674"/>
                  <a:pt x="6237475" y="3526729"/>
                  <a:pt x="6242241" y="3518726"/>
                </a:cubicBezTo>
                <a:lnTo>
                  <a:pt x="6243320" y="3518726"/>
                </a:lnTo>
                <a:lnTo>
                  <a:pt x="6247501" y="3521963"/>
                </a:lnTo>
                <a:lnTo>
                  <a:pt x="6254919" y="3521963"/>
                </a:lnTo>
                <a:cubicBezTo>
                  <a:pt x="6249344" y="3516119"/>
                  <a:pt x="6246557" y="3509060"/>
                  <a:pt x="6246557" y="3500788"/>
                </a:cubicBezTo>
                <a:cubicBezTo>
                  <a:pt x="6244579" y="3500248"/>
                  <a:pt x="6241387" y="3494269"/>
                  <a:pt x="6236981" y="3482849"/>
                </a:cubicBezTo>
                <a:cubicBezTo>
                  <a:pt x="6235542" y="3482490"/>
                  <a:pt x="6234148" y="3480736"/>
                  <a:pt x="6232800" y="3477589"/>
                </a:cubicBezTo>
                <a:cubicBezTo>
                  <a:pt x="6233879" y="3470486"/>
                  <a:pt x="6235272" y="3466934"/>
                  <a:pt x="6236981" y="3466934"/>
                </a:cubicBezTo>
                <a:lnTo>
                  <a:pt x="6238060" y="3466934"/>
                </a:lnTo>
                <a:cubicBezTo>
                  <a:pt x="6231676" y="3461719"/>
                  <a:pt x="6228484" y="3458212"/>
                  <a:pt x="6228484" y="3456414"/>
                </a:cubicBezTo>
                <a:close/>
                <a:moveTo>
                  <a:pt x="3550820" y="3456144"/>
                </a:moveTo>
                <a:lnTo>
                  <a:pt x="3550820" y="3458302"/>
                </a:lnTo>
                <a:lnTo>
                  <a:pt x="3552978" y="3456144"/>
                </a:lnTo>
                <a:close/>
                <a:moveTo>
                  <a:pt x="1581645" y="3456009"/>
                </a:moveTo>
                <a:lnTo>
                  <a:pt x="1581645" y="3458032"/>
                </a:lnTo>
                <a:lnTo>
                  <a:pt x="1582588" y="3458032"/>
                </a:lnTo>
                <a:lnTo>
                  <a:pt x="1582588" y="3456009"/>
                </a:lnTo>
                <a:close/>
                <a:moveTo>
                  <a:pt x="4203063" y="3454930"/>
                </a:moveTo>
                <a:lnTo>
                  <a:pt x="4201984" y="3456009"/>
                </a:lnTo>
                <a:lnTo>
                  <a:pt x="4201984" y="3458167"/>
                </a:lnTo>
                <a:lnTo>
                  <a:pt x="4206300" y="3458167"/>
                </a:lnTo>
                <a:lnTo>
                  <a:pt x="4208593" y="3456009"/>
                </a:lnTo>
                <a:close/>
                <a:moveTo>
                  <a:pt x="1112428" y="3454930"/>
                </a:moveTo>
                <a:lnTo>
                  <a:pt x="1112428" y="3456009"/>
                </a:lnTo>
                <a:cubicBezTo>
                  <a:pt x="1114585" y="3462663"/>
                  <a:pt x="1116382" y="3465990"/>
                  <a:pt x="1117822" y="3465990"/>
                </a:cubicBezTo>
                <a:lnTo>
                  <a:pt x="1120114" y="3465990"/>
                </a:lnTo>
                <a:lnTo>
                  <a:pt x="1120114" y="3460460"/>
                </a:lnTo>
                <a:cubicBezTo>
                  <a:pt x="1117866" y="3456773"/>
                  <a:pt x="1115303" y="3454930"/>
                  <a:pt x="1112428" y="3454930"/>
                </a:cubicBezTo>
                <a:close/>
                <a:moveTo>
                  <a:pt x="1028939" y="3453851"/>
                </a:moveTo>
                <a:lnTo>
                  <a:pt x="1028939" y="3454930"/>
                </a:lnTo>
                <a:cubicBezTo>
                  <a:pt x="1032535" y="3461764"/>
                  <a:pt x="1034333" y="3466889"/>
                  <a:pt x="1034333" y="3470306"/>
                </a:cubicBezTo>
                <a:lnTo>
                  <a:pt x="1035412" y="3470306"/>
                </a:lnTo>
                <a:lnTo>
                  <a:pt x="1035412" y="3464911"/>
                </a:lnTo>
                <a:lnTo>
                  <a:pt x="1030018" y="3453851"/>
                </a:lnTo>
                <a:close/>
                <a:moveTo>
                  <a:pt x="5753196" y="3453581"/>
                </a:moveTo>
                <a:lnTo>
                  <a:pt x="5751038" y="3455739"/>
                </a:lnTo>
                <a:lnTo>
                  <a:pt x="5751038" y="3458976"/>
                </a:lnTo>
                <a:cubicBezTo>
                  <a:pt x="5752477" y="3461854"/>
                  <a:pt x="5754680" y="3463292"/>
                  <a:pt x="5757647" y="3463292"/>
                </a:cubicBezTo>
                <a:lnTo>
                  <a:pt x="5758726" y="3462213"/>
                </a:lnTo>
                <a:lnTo>
                  <a:pt x="5758726" y="3461134"/>
                </a:lnTo>
                <a:cubicBezTo>
                  <a:pt x="5757827" y="3456099"/>
                  <a:pt x="5756343" y="3453581"/>
                  <a:pt x="5754275" y="3453581"/>
                </a:cubicBezTo>
                <a:close/>
                <a:moveTo>
                  <a:pt x="8154231" y="3453447"/>
                </a:moveTo>
                <a:lnTo>
                  <a:pt x="8152073" y="3455605"/>
                </a:lnTo>
                <a:lnTo>
                  <a:pt x="8152073" y="3458842"/>
                </a:lnTo>
                <a:lnTo>
                  <a:pt x="8153152" y="3458842"/>
                </a:lnTo>
                <a:lnTo>
                  <a:pt x="8158547" y="3455605"/>
                </a:lnTo>
                <a:lnTo>
                  <a:pt x="8158547" y="3453447"/>
                </a:lnTo>
                <a:close/>
                <a:moveTo>
                  <a:pt x="2068937" y="3452772"/>
                </a:moveTo>
                <a:lnTo>
                  <a:pt x="2064620" y="3461404"/>
                </a:lnTo>
                <a:lnTo>
                  <a:pt x="2065700" y="3462483"/>
                </a:lnTo>
                <a:lnTo>
                  <a:pt x="2070015" y="3462483"/>
                </a:lnTo>
                <a:lnTo>
                  <a:pt x="2074332" y="3457088"/>
                </a:lnTo>
                <a:lnTo>
                  <a:pt x="2074332" y="3454930"/>
                </a:lnTo>
                <a:lnTo>
                  <a:pt x="2072173" y="3452772"/>
                </a:lnTo>
                <a:close/>
                <a:moveTo>
                  <a:pt x="2185198" y="3452637"/>
                </a:moveTo>
                <a:cubicBezTo>
                  <a:pt x="2182320" y="3453357"/>
                  <a:pt x="2180883" y="3455515"/>
                  <a:pt x="2180883" y="3459111"/>
                </a:cubicBezTo>
                <a:lnTo>
                  <a:pt x="2181961" y="3460190"/>
                </a:lnTo>
                <a:lnTo>
                  <a:pt x="2185198" y="3460190"/>
                </a:lnTo>
                <a:lnTo>
                  <a:pt x="2188436" y="3456953"/>
                </a:lnTo>
                <a:cubicBezTo>
                  <a:pt x="2187356" y="3454076"/>
                  <a:pt x="2186278" y="3452637"/>
                  <a:pt x="2185198" y="3452637"/>
                </a:cubicBezTo>
                <a:close/>
                <a:moveTo>
                  <a:pt x="9117349" y="3451693"/>
                </a:moveTo>
                <a:lnTo>
                  <a:pt x="9117349" y="3460190"/>
                </a:lnTo>
                <a:lnTo>
                  <a:pt x="9120451" y="3475027"/>
                </a:lnTo>
                <a:cubicBezTo>
                  <a:pt x="9119462" y="3477814"/>
                  <a:pt x="9118428" y="3479208"/>
                  <a:pt x="9117349" y="3479208"/>
                </a:cubicBezTo>
                <a:lnTo>
                  <a:pt x="9121530" y="3500518"/>
                </a:lnTo>
                <a:lnTo>
                  <a:pt x="9118428" y="3517512"/>
                </a:lnTo>
                <a:lnTo>
                  <a:pt x="9119507" y="3518591"/>
                </a:lnTo>
                <a:lnTo>
                  <a:pt x="9130162" y="3518591"/>
                </a:lnTo>
                <a:cubicBezTo>
                  <a:pt x="9131601" y="3518591"/>
                  <a:pt x="9132320" y="3519670"/>
                  <a:pt x="9132320" y="3521828"/>
                </a:cubicBezTo>
                <a:lnTo>
                  <a:pt x="9133399" y="3522773"/>
                </a:lnTo>
                <a:lnTo>
                  <a:pt x="9134478" y="3522773"/>
                </a:lnTo>
                <a:lnTo>
                  <a:pt x="9136636" y="3520749"/>
                </a:lnTo>
                <a:lnTo>
                  <a:pt x="9135557" y="3516433"/>
                </a:lnTo>
                <a:lnTo>
                  <a:pt x="9137715" y="3501597"/>
                </a:lnTo>
                <a:cubicBezTo>
                  <a:pt x="9135198" y="3501597"/>
                  <a:pt x="9133399" y="3499484"/>
                  <a:pt x="9132320" y="3495258"/>
                </a:cubicBezTo>
                <a:lnTo>
                  <a:pt x="9139873" y="3471790"/>
                </a:lnTo>
                <a:lnTo>
                  <a:pt x="9134478" y="3454795"/>
                </a:lnTo>
                <a:lnTo>
                  <a:pt x="9135557" y="3451693"/>
                </a:lnTo>
                <a:lnTo>
                  <a:pt x="9134478" y="3451693"/>
                </a:lnTo>
                <a:lnTo>
                  <a:pt x="9131241" y="3452637"/>
                </a:lnTo>
                <a:lnTo>
                  <a:pt x="9121530" y="3451693"/>
                </a:lnTo>
                <a:close/>
                <a:moveTo>
                  <a:pt x="7651024" y="3451558"/>
                </a:moveTo>
                <a:lnTo>
                  <a:pt x="7647788" y="3454795"/>
                </a:lnTo>
                <a:lnTo>
                  <a:pt x="7647788" y="3458032"/>
                </a:lnTo>
                <a:lnTo>
                  <a:pt x="7649946" y="3458032"/>
                </a:lnTo>
                <a:lnTo>
                  <a:pt x="7653182" y="3454795"/>
                </a:lnTo>
                <a:lnTo>
                  <a:pt x="7653182" y="3451558"/>
                </a:lnTo>
                <a:close/>
                <a:moveTo>
                  <a:pt x="1712339" y="3450614"/>
                </a:moveTo>
                <a:lnTo>
                  <a:pt x="1710315" y="3452637"/>
                </a:lnTo>
                <a:lnTo>
                  <a:pt x="1710315" y="3454660"/>
                </a:lnTo>
                <a:lnTo>
                  <a:pt x="1716386" y="3454660"/>
                </a:lnTo>
                <a:lnTo>
                  <a:pt x="1716386" y="3452637"/>
                </a:lnTo>
                <a:lnTo>
                  <a:pt x="1714362" y="3450614"/>
                </a:lnTo>
                <a:close/>
                <a:moveTo>
                  <a:pt x="6090101" y="3450075"/>
                </a:moveTo>
                <a:lnTo>
                  <a:pt x="6090101" y="3455335"/>
                </a:lnTo>
                <a:cubicBezTo>
                  <a:pt x="6090101" y="3456414"/>
                  <a:pt x="6091495" y="3457493"/>
                  <a:pt x="6094282" y="3458572"/>
                </a:cubicBezTo>
                <a:lnTo>
                  <a:pt x="6095361" y="3457493"/>
                </a:lnTo>
                <a:lnTo>
                  <a:pt x="6094282" y="3456414"/>
                </a:lnTo>
                <a:lnTo>
                  <a:pt x="6094282" y="3454256"/>
                </a:lnTo>
                <a:lnTo>
                  <a:pt x="6095361" y="3453312"/>
                </a:lnTo>
                <a:lnTo>
                  <a:pt x="6095361" y="3452233"/>
                </a:lnTo>
                <a:close/>
                <a:moveTo>
                  <a:pt x="7676921" y="3448321"/>
                </a:moveTo>
                <a:lnTo>
                  <a:pt x="7674763" y="3450479"/>
                </a:lnTo>
                <a:lnTo>
                  <a:pt x="7675842" y="3451558"/>
                </a:lnTo>
                <a:lnTo>
                  <a:pt x="7676921" y="3451558"/>
                </a:lnTo>
                <a:close/>
                <a:moveTo>
                  <a:pt x="5737955" y="3448186"/>
                </a:moveTo>
                <a:lnTo>
                  <a:pt x="5737955" y="3450344"/>
                </a:lnTo>
                <a:lnTo>
                  <a:pt x="5739034" y="3450344"/>
                </a:lnTo>
                <a:lnTo>
                  <a:pt x="5739034" y="3448186"/>
                </a:lnTo>
                <a:close/>
                <a:moveTo>
                  <a:pt x="3718200" y="3447647"/>
                </a:moveTo>
                <a:lnTo>
                  <a:pt x="3720358" y="3447647"/>
                </a:lnTo>
                <a:lnTo>
                  <a:pt x="3720358" y="3450884"/>
                </a:lnTo>
                <a:lnTo>
                  <a:pt x="3718200" y="3450884"/>
                </a:lnTo>
                <a:close/>
                <a:moveTo>
                  <a:pt x="8750771" y="3447377"/>
                </a:moveTo>
                <a:lnTo>
                  <a:pt x="8750771" y="3449535"/>
                </a:lnTo>
                <a:lnTo>
                  <a:pt x="8752929" y="3449535"/>
                </a:lnTo>
                <a:lnTo>
                  <a:pt x="8752929" y="3447377"/>
                </a:lnTo>
                <a:close/>
                <a:moveTo>
                  <a:pt x="2146354" y="3447242"/>
                </a:moveTo>
                <a:lnTo>
                  <a:pt x="2145275" y="3452637"/>
                </a:lnTo>
                <a:lnTo>
                  <a:pt x="2145275" y="3453716"/>
                </a:lnTo>
                <a:lnTo>
                  <a:pt x="2147432" y="3465585"/>
                </a:lnTo>
                <a:lnTo>
                  <a:pt x="2147432" y="3466664"/>
                </a:lnTo>
                <a:lnTo>
                  <a:pt x="2145275" y="3475296"/>
                </a:lnTo>
                <a:lnTo>
                  <a:pt x="2145275" y="3477454"/>
                </a:lnTo>
                <a:lnTo>
                  <a:pt x="2147432" y="3486086"/>
                </a:lnTo>
                <a:lnTo>
                  <a:pt x="2147432" y="3489323"/>
                </a:lnTo>
                <a:cubicBezTo>
                  <a:pt x="2147432" y="3491661"/>
                  <a:pt x="2144916" y="3497056"/>
                  <a:pt x="2139880" y="3505508"/>
                </a:cubicBezTo>
                <a:lnTo>
                  <a:pt x="2138800" y="3509825"/>
                </a:lnTo>
                <a:lnTo>
                  <a:pt x="2142037" y="3511983"/>
                </a:lnTo>
                <a:lnTo>
                  <a:pt x="2146354" y="3510904"/>
                </a:lnTo>
                <a:lnTo>
                  <a:pt x="2151749" y="3514141"/>
                </a:lnTo>
                <a:lnTo>
                  <a:pt x="2152828" y="3514141"/>
                </a:lnTo>
                <a:cubicBezTo>
                  <a:pt x="2158583" y="3514141"/>
                  <a:pt x="2161461" y="3509105"/>
                  <a:pt x="2161461" y="3499034"/>
                </a:cubicBezTo>
                <a:lnTo>
                  <a:pt x="2164698" y="3492560"/>
                </a:lnTo>
                <a:lnTo>
                  <a:pt x="2162540" y="3485007"/>
                </a:lnTo>
                <a:cubicBezTo>
                  <a:pt x="2165416" y="3484468"/>
                  <a:pt x="2167216" y="3482670"/>
                  <a:pt x="2167934" y="3479612"/>
                </a:cubicBezTo>
                <a:lnTo>
                  <a:pt x="2166856" y="3478533"/>
                </a:lnTo>
                <a:lnTo>
                  <a:pt x="2160381" y="3478533"/>
                </a:lnTo>
                <a:lnTo>
                  <a:pt x="2160381" y="3465585"/>
                </a:lnTo>
                <a:lnTo>
                  <a:pt x="2162540" y="3447242"/>
                </a:lnTo>
                <a:close/>
                <a:moveTo>
                  <a:pt x="5664718" y="3447107"/>
                </a:moveTo>
                <a:lnTo>
                  <a:pt x="5664718" y="3449265"/>
                </a:lnTo>
                <a:lnTo>
                  <a:pt x="5666876" y="3449265"/>
                </a:lnTo>
                <a:lnTo>
                  <a:pt x="5666876" y="3447107"/>
                </a:lnTo>
                <a:close/>
                <a:moveTo>
                  <a:pt x="6230642" y="3446973"/>
                </a:moveTo>
                <a:lnTo>
                  <a:pt x="6230642" y="3447917"/>
                </a:lnTo>
                <a:lnTo>
                  <a:pt x="6231721" y="3451154"/>
                </a:lnTo>
                <a:lnTo>
                  <a:pt x="6232800" y="3451154"/>
                </a:lnTo>
                <a:lnTo>
                  <a:pt x="6234823" y="3448996"/>
                </a:lnTo>
                <a:close/>
                <a:moveTo>
                  <a:pt x="3741668" y="3446568"/>
                </a:moveTo>
                <a:cubicBezTo>
                  <a:pt x="3739600" y="3447287"/>
                  <a:pt x="3738566" y="3449400"/>
                  <a:pt x="3738566" y="3452907"/>
                </a:cubicBezTo>
                <a:lnTo>
                  <a:pt x="3739510" y="3453986"/>
                </a:lnTo>
                <a:lnTo>
                  <a:pt x="3740589" y="3453986"/>
                </a:lnTo>
                <a:cubicBezTo>
                  <a:pt x="3744366" y="3453986"/>
                  <a:pt x="3746524" y="3452952"/>
                  <a:pt x="3747063" y="3450884"/>
                </a:cubicBezTo>
                <a:lnTo>
                  <a:pt x="3747063" y="3447647"/>
                </a:lnTo>
                <a:close/>
                <a:moveTo>
                  <a:pt x="5679959" y="3446028"/>
                </a:moveTo>
                <a:cubicBezTo>
                  <a:pt x="5679959" y="3448906"/>
                  <a:pt x="5677441" y="3452862"/>
                  <a:pt x="5672406" y="3457897"/>
                </a:cubicBezTo>
                <a:lnTo>
                  <a:pt x="5672406" y="3462213"/>
                </a:lnTo>
                <a:lnTo>
                  <a:pt x="5675643" y="3462213"/>
                </a:lnTo>
                <a:cubicBezTo>
                  <a:pt x="5675643" y="3460235"/>
                  <a:pt x="5677801" y="3456279"/>
                  <a:pt x="5682117" y="3450344"/>
                </a:cubicBezTo>
                <a:lnTo>
                  <a:pt x="5682117" y="3446028"/>
                </a:lnTo>
                <a:close/>
                <a:moveTo>
                  <a:pt x="3564712" y="3445489"/>
                </a:moveTo>
                <a:lnTo>
                  <a:pt x="3564712" y="3446568"/>
                </a:lnTo>
                <a:lnTo>
                  <a:pt x="3566870" y="3446568"/>
                </a:lnTo>
                <a:lnTo>
                  <a:pt x="3566870" y="3445489"/>
                </a:lnTo>
                <a:close/>
                <a:moveTo>
                  <a:pt x="6183031" y="3444815"/>
                </a:moveTo>
                <a:lnTo>
                  <a:pt x="6183031" y="3447917"/>
                </a:lnTo>
                <a:lnTo>
                  <a:pt x="6188426" y="3458572"/>
                </a:lnTo>
                <a:lnTo>
                  <a:pt x="6190449" y="3458572"/>
                </a:lnTo>
                <a:lnTo>
                  <a:pt x="6190449" y="3456414"/>
                </a:lnTo>
                <a:lnTo>
                  <a:pt x="6191528" y="3456414"/>
                </a:lnTo>
                <a:cubicBezTo>
                  <a:pt x="6189819" y="3450120"/>
                  <a:pt x="6187706" y="3446253"/>
                  <a:pt x="6185189" y="3444815"/>
                </a:cubicBezTo>
                <a:close/>
                <a:moveTo>
                  <a:pt x="3567814" y="3444410"/>
                </a:moveTo>
                <a:lnTo>
                  <a:pt x="3567814" y="3445489"/>
                </a:lnTo>
                <a:lnTo>
                  <a:pt x="3571051" y="3445489"/>
                </a:lnTo>
                <a:lnTo>
                  <a:pt x="3571051" y="3444410"/>
                </a:lnTo>
                <a:close/>
                <a:moveTo>
                  <a:pt x="6086864" y="3443736"/>
                </a:moveTo>
                <a:lnTo>
                  <a:pt x="6086864" y="3445894"/>
                </a:lnTo>
                <a:lnTo>
                  <a:pt x="6087943" y="3445894"/>
                </a:lnTo>
                <a:lnTo>
                  <a:pt x="6087943" y="3443736"/>
                </a:lnTo>
                <a:close/>
                <a:moveTo>
                  <a:pt x="5155442" y="3442926"/>
                </a:moveTo>
                <a:lnTo>
                  <a:pt x="5155442" y="3446163"/>
                </a:lnTo>
                <a:lnTo>
                  <a:pt x="5157600" y="3446163"/>
                </a:lnTo>
                <a:lnTo>
                  <a:pt x="5157600" y="3442926"/>
                </a:lnTo>
                <a:close/>
                <a:moveTo>
                  <a:pt x="5595797" y="3441847"/>
                </a:moveTo>
                <a:cubicBezTo>
                  <a:pt x="5591481" y="3442207"/>
                  <a:pt x="5589323" y="3443241"/>
                  <a:pt x="5589323" y="3444949"/>
                </a:cubicBezTo>
                <a:lnTo>
                  <a:pt x="5589323" y="3450344"/>
                </a:lnTo>
                <a:lnTo>
                  <a:pt x="5593639" y="3450344"/>
                </a:lnTo>
                <a:lnTo>
                  <a:pt x="5595797" y="3442926"/>
                </a:lnTo>
                <a:close/>
                <a:moveTo>
                  <a:pt x="4134142" y="3441847"/>
                </a:moveTo>
                <a:lnTo>
                  <a:pt x="4134142" y="3447242"/>
                </a:lnTo>
                <a:lnTo>
                  <a:pt x="4135221" y="3447242"/>
                </a:lnTo>
                <a:lnTo>
                  <a:pt x="4135221" y="3441847"/>
                </a:lnTo>
                <a:close/>
                <a:moveTo>
                  <a:pt x="7248249" y="3441443"/>
                </a:moveTo>
                <a:lnTo>
                  <a:pt x="7248249" y="3442522"/>
                </a:lnTo>
                <a:lnTo>
                  <a:pt x="7250407" y="3442522"/>
                </a:lnTo>
                <a:lnTo>
                  <a:pt x="7250407" y="3441443"/>
                </a:lnTo>
                <a:close/>
                <a:moveTo>
                  <a:pt x="4733650" y="3441443"/>
                </a:moveTo>
                <a:lnTo>
                  <a:pt x="4733650" y="3442522"/>
                </a:lnTo>
                <a:lnTo>
                  <a:pt x="4735808" y="3442522"/>
                </a:lnTo>
                <a:lnTo>
                  <a:pt x="4735808" y="3441443"/>
                </a:lnTo>
                <a:close/>
                <a:moveTo>
                  <a:pt x="2714352" y="3441443"/>
                </a:moveTo>
                <a:lnTo>
                  <a:pt x="2714352" y="3442522"/>
                </a:lnTo>
                <a:lnTo>
                  <a:pt x="2716510" y="3442522"/>
                </a:lnTo>
                <a:lnTo>
                  <a:pt x="2716510" y="3441443"/>
                </a:lnTo>
                <a:close/>
                <a:moveTo>
                  <a:pt x="3614750" y="3441173"/>
                </a:moveTo>
                <a:cubicBezTo>
                  <a:pt x="3606928" y="3443151"/>
                  <a:pt x="3603016" y="3445669"/>
                  <a:pt x="3603016" y="3448726"/>
                </a:cubicBezTo>
                <a:lnTo>
                  <a:pt x="3598835" y="3476375"/>
                </a:lnTo>
                <a:lnTo>
                  <a:pt x="3599914" y="3476375"/>
                </a:lnTo>
                <a:lnTo>
                  <a:pt x="3606253" y="3477454"/>
                </a:lnTo>
                <a:cubicBezTo>
                  <a:pt x="3610749" y="3477454"/>
                  <a:pt x="3614301" y="3475701"/>
                  <a:pt x="3616908" y="3472194"/>
                </a:cubicBezTo>
                <a:cubicBezTo>
                  <a:pt x="3615470" y="3468598"/>
                  <a:pt x="3614750" y="3462169"/>
                  <a:pt x="3614750" y="3452907"/>
                </a:cubicBezTo>
                <a:lnTo>
                  <a:pt x="3614750" y="3451828"/>
                </a:lnTo>
                <a:lnTo>
                  <a:pt x="3615829" y="3441173"/>
                </a:lnTo>
                <a:close/>
                <a:moveTo>
                  <a:pt x="1581779" y="3440364"/>
                </a:moveTo>
                <a:lnTo>
                  <a:pt x="1580700" y="3444410"/>
                </a:lnTo>
                <a:lnTo>
                  <a:pt x="1581779" y="3445489"/>
                </a:lnTo>
                <a:lnTo>
                  <a:pt x="1583803" y="3445489"/>
                </a:lnTo>
                <a:lnTo>
                  <a:pt x="1585826" y="3443466"/>
                </a:lnTo>
                <a:lnTo>
                  <a:pt x="1585826" y="3442387"/>
                </a:lnTo>
                <a:lnTo>
                  <a:pt x="1583803" y="3440364"/>
                </a:lnTo>
                <a:close/>
                <a:moveTo>
                  <a:pt x="3638219" y="3440094"/>
                </a:moveTo>
                <a:cubicBezTo>
                  <a:pt x="3634712" y="3440094"/>
                  <a:pt x="3632599" y="3441533"/>
                  <a:pt x="3631880" y="3444410"/>
                </a:cubicBezTo>
                <a:lnTo>
                  <a:pt x="3632959" y="3445489"/>
                </a:lnTo>
                <a:lnTo>
                  <a:pt x="3641456" y="3442252"/>
                </a:lnTo>
                <a:lnTo>
                  <a:pt x="3639298" y="3440094"/>
                </a:lnTo>
                <a:close/>
                <a:moveTo>
                  <a:pt x="5697493" y="3439689"/>
                </a:moveTo>
                <a:lnTo>
                  <a:pt x="5696414" y="3444949"/>
                </a:lnTo>
                <a:lnTo>
                  <a:pt x="5698572" y="3453581"/>
                </a:lnTo>
                <a:lnTo>
                  <a:pt x="5698572" y="3469092"/>
                </a:lnTo>
                <a:cubicBezTo>
                  <a:pt x="5698572" y="3471430"/>
                  <a:pt x="5703292" y="3472869"/>
                  <a:pt x="5712734" y="3473408"/>
                </a:cubicBezTo>
                <a:cubicBezTo>
                  <a:pt x="5716420" y="3471970"/>
                  <a:pt x="5718264" y="3468598"/>
                  <a:pt x="5718264" y="3463292"/>
                </a:cubicBezTo>
                <a:lnTo>
                  <a:pt x="5718264" y="3446028"/>
                </a:lnTo>
                <a:cubicBezTo>
                  <a:pt x="5718264" y="3441803"/>
                  <a:pt x="5716061" y="3439689"/>
                  <a:pt x="5711655" y="3439689"/>
                </a:cubicBezTo>
                <a:close/>
                <a:moveTo>
                  <a:pt x="5624255" y="3439689"/>
                </a:moveTo>
                <a:lnTo>
                  <a:pt x="5622097" y="3441847"/>
                </a:lnTo>
                <a:lnTo>
                  <a:pt x="5624255" y="3450344"/>
                </a:lnTo>
                <a:lnTo>
                  <a:pt x="5624255" y="3471250"/>
                </a:lnTo>
                <a:lnTo>
                  <a:pt x="5629785" y="3472329"/>
                </a:lnTo>
                <a:lnTo>
                  <a:pt x="5640710" y="3472329"/>
                </a:lnTo>
                <a:cubicBezTo>
                  <a:pt x="5645746" y="3472329"/>
                  <a:pt x="5648263" y="3467519"/>
                  <a:pt x="5648263" y="3457897"/>
                </a:cubicBezTo>
                <a:lnTo>
                  <a:pt x="5647184" y="3447107"/>
                </a:lnTo>
                <a:lnTo>
                  <a:pt x="5647184" y="3441847"/>
                </a:lnTo>
                <a:lnTo>
                  <a:pt x="5645026" y="3439689"/>
                </a:lnTo>
                <a:close/>
                <a:moveTo>
                  <a:pt x="6192607" y="3439554"/>
                </a:moveTo>
                <a:lnTo>
                  <a:pt x="6192607" y="3440499"/>
                </a:lnTo>
                <a:lnTo>
                  <a:pt x="6194765" y="3442657"/>
                </a:lnTo>
                <a:lnTo>
                  <a:pt x="6195709" y="3442657"/>
                </a:lnTo>
                <a:lnTo>
                  <a:pt x="6195709" y="3441578"/>
                </a:lnTo>
                <a:lnTo>
                  <a:pt x="6193686" y="3439554"/>
                </a:lnTo>
                <a:close/>
                <a:moveTo>
                  <a:pt x="4085991" y="3439554"/>
                </a:moveTo>
                <a:lnTo>
                  <a:pt x="4084912" y="3440768"/>
                </a:lnTo>
                <a:lnTo>
                  <a:pt x="4084912" y="3441847"/>
                </a:lnTo>
                <a:lnTo>
                  <a:pt x="4087070" y="3444005"/>
                </a:lnTo>
                <a:lnTo>
                  <a:pt x="4088150" y="3442926"/>
                </a:lnTo>
                <a:lnTo>
                  <a:pt x="4088150" y="3441847"/>
                </a:lnTo>
                <a:close/>
                <a:moveTo>
                  <a:pt x="5664718" y="3437531"/>
                </a:moveTo>
                <a:lnTo>
                  <a:pt x="5662560" y="3439689"/>
                </a:lnTo>
                <a:lnTo>
                  <a:pt x="5662560" y="3440768"/>
                </a:lnTo>
                <a:lnTo>
                  <a:pt x="5664718" y="3440768"/>
                </a:lnTo>
                <a:lnTo>
                  <a:pt x="5666876" y="3438610"/>
                </a:lnTo>
                <a:lnTo>
                  <a:pt x="5665797" y="3437531"/>
                </a:lnTo>
                <a:close/>
                <a:moveTo>
                  <a:pt x="5143438" y="3437531"/>
                </a:moveTo>
                <a:cubicBezTo>
                  <a:pt x="5140201" y="3438970"/>
                  <a:pt x="5138403" y="3440409"/>
                  <a:pt x="5138043" y="3441847"/>
                </a:cubicBezTo>
                <a:lnTo>
                  <a:pt x="5138043" y="3445084"/>
                </a:lnTo>
                <a:cubicBezTo>
                  <a:pt x="5142359" y="3445084"/>
                  <a:pt x="5144517" y="3442926"/>
                  <a:pt x="5144517" y="3438610"/>
                </a:cubicBezTo>
                <a:close/>
                <a:moveTo>
                  <a:pt x="2248995" y="3436452"/>
                </a:moveTo>
                <a:cubicBezTo>
                  <a:pt x="2247017" y="3436452"/>
                  <a:pt x="2245578" y="3440049"/>
                  <a:pt x="2244677" y="3447242"/>
                </a:cubicBezTo>
                <a:lnTo>
                  <a:pt x="2245758" y="3448321"/>
                </a:lnTo>
                <a:lnTo>
                  <a:pt x="2248995" y="3448321"/>
                </a:lnTo>
                <a:cubicBezTo>
                  <a:pt x="2251153" y="3448321"/>
                  <a:pt x="2252591" y="3444365"/>
                  <a:pt x="2253311" y="3436452"/>
                </a:cubicBezTo>
                <a:close/>
                <a:moveTo>
                  <a:pt x="3556080" y="3435913"/>
                </a:moveTo>
                <a:lnTo>
                  <a:pt x="3556080" y="3438071"/>
                </a:lnTo>
                <a:cubicBezTo>
                  <a:pt x="3559136" y="3438071"/>
                  <a:pt x="3560935" y="3441982"/>
                  <a:pt x="3561475" y="3449805"/>
                </a:cubicBezTo>
                <a:lnTo>
                  <a:pt x="3560396" y="3450884"/>
                </a:lnTo>
                <a:cubicBezTo>
                  <a:pt x="3561834" y="3450884"/>
                  <a:pt x="3562554" y="3451918"/>
                  <a:pt x="3562554" y="3453986"/>
                </a:cubicBezTo>
                <a:lnTo>
                  <a:pt x="3563633" y="3453986"/>
                </a:lnTo>
                <a:lnTo>
                  <a:pt x="3563633" y="3450884"/>
                </a:lnTo>
                <a:lnTo>
                  <a:pt x="3561475" y="3445489"/>
                </a:lnTo>
                <a:lnTo>
                  <a:pt x="3562554" y="3442252"/>
                </a:lnTo>
                <a:close/>
                <a:moveTo>
                  <a:pt x="1233141" y="3435238"/>
                </a:moveTo>
                <a:lnTo>
                  <a:pt x="1233141" y="3439554"/>
                </a:lnTo>
                <a:lnTo>
                  <a:pt x="1234354" y="3439554"/>
                </a:lnTo>
                <a:lnTo>
                  <a:pt x="1236512" y="3437396"/>
                </a:lnTo>
                <a:lnTo>
                  <a:pt x="1236512" y="3435238"/>
                </a:lnTo>
                <a:close/>
                <a:moveTo>
                  <a:pt x="1115664" y="3435238"/>
                </a:moveTo>
                <a:lnTo>
                  <a:pt x="1113504" y="3437396"/>
                </a:lnTo>
                <a:lnTo>
                  <a:pt x="1114585" y="3440633"/>
                </a:lnTo>
                <a:lnTo>
                  <a:pt x="1117822" y="3440633"/>
                </a:lnTo>
                <a:lnTo>
                  <a:pt x="1117822" y="3437396"/>
                </a:lnTo>
                <a:close/>
                <a:moveTo>
                  <a:pt x="5746722" y="3434294"/>
                </a:moveTo>
                <a:cubicBezTo>
                  <a:pt x="5742316" y="3434654"/>
                  <a:pt x="5740113" y="3435733"/>
                  <a:pt x="5740113" y="3437531"/>
                </a:cubicBezTo>
                <a:cubicBezTo>
                  <a:pt x="5742991" y="3438970"/>
                  <a:pt x="5746992" y="3439689"/>
                  <a:pt x="5752117" y="3439689"/>
                </a:cubicBezTo>
                <a:lnTo>
                  <a:pt x="5753196" y="3436452"/>
                </a:lnTo>
                <a:lnTo>
                  <a:pt x="5749959" y="3434294"/>
                </a:lnTo>
                <a:close/>
                <a:moveTo>
                  <a:pt x="6224302" y="3434159"/>
                </a:moveTo>
                <a:lnTo>
                  <a:pt x="6223223" y="3435238"/>
                </a:lnTo>
                <a:lnTo>
                  <a:pt x="6222144" y="3435238"/>
                </a:lnTo>
                <a:lnTo>
                  <a:pt x="6223223" y="3439554"/>
                </a:lnTo>
                <a:lnTo>
                  <a:pt x="6226460" y="3438475"/>
                </a:lnTo>
                <a:close/>
                <a:moveTo>
                  <a:pt x="4261060" y="3434159"/>
                </a:moveTo>
                <a:lnTo>
                  <a:pt x="4261060" y="3435238"/>
                </a:lnTo>
                <a:lnTo>
                  <a:pt x="4263218" y="3437396"/>
                </a:lnTo>
                <a:lnTo>
                  <a:pt x="4265511" y="3435238"/>
                </a:lnTo>
                <a:lnTo>
                  <a:pt x="4265511" y="3434159"/>
                </a:lnTo>
                <a:close/>
                <a:moveTo>
                  <a:pt x="3667082" y="3433755"/>
                </a:moveTo>
                <a:cubicBezTo>
                  <a:pt x="3663306" y="3433755"/>
                  <a:pt x="3660788" y="3445129"/>
                  <a:pt x="3659529" y="3467878"/>
                </a:cubicBezTo>
                <a:cubicBezTo>
                  <a:pt x="3659529" y="3475701"/>
                  <a:pt x="3663125" y="3479612"/>
                  <a:pt x="3670319" y="3479612"/>
                </a:cubicBezTo>
                <a:lnTo>
                  <a:pt x="3671263" y="3479612"/>
                </a:lnTo>
                <a:lnTo>
                  <a:pt x="3684076" y="3477454"/>
                </a:lnTo>
                <a:lnTo>
                  <a:pt x="3685155" y="3478533"/>
                </a:lnTo>
                <a:lnTo>
                  <a:pt x="3686234" y="3478533"/>
                </a:lnTo>
                <a:cubicBezTo>
                  <a:pt x="3689112" y="3477454"/>
                  <a:pt x="3690551" y="3476375"/>
                  <a:pt x="3690551" y="3475296"/>
                </a:cubicBezTo>
                <a:cubicBezTo>
                  <a:pt x="3680570" y="3466305"/>
                  <a:pt x="3675579" y="3460280"/>
                  <a:pt x="3675579" y="3457223"/>
                </a:cubicBezTo>
                <a:cubicBezTo>
                  <a:pt x="3673961" y="3445444"/>
                  <a:pt x="3671488" y="3437621"/>
                  <a:pt x="3668161" y="3433755"/>
                </a:cubicBezTo>
                <a:close/>
                <a:moveTo>
                  <a:pt x="2067453" y="3433215"/>
                </a:moveTo>
                <a:lnTo>
                  <a:pt x="2066372" y="3434294"/>
                </a:lnTo>
                <a:lnTo>
                  <a:pt x="2066372" y="3436452"/>
                </a:lnTo>
                <a:lnTo>
                  <a:pt x="2071767" y="3437531"/>
                </a:lnTo>
                <a:lnTo>
                  <a:pt x="2072848" y="3436452"/>
                </a:lnTo>
                <a:lnTo>
                  <a:pt x="2072848" y="3435373"/>
                </a:lnTo>
                <a:close/>
                <a:moveTo>
                  <a:pt x="1724746" y="3433080"/>
                </a:moveTo>
                <a:lnTo>
                  <a:pt x="1724746" y="3435238"/>
                </a:lnTo>
                <a:lnTo>
                  <a:pt x="1726905" y="3437262"/>
                </a:lnTo>
                <a:lnTo>
                  <a:pt x="1728928" y="3435238"/>
                </a:lnTo>
                <a:lnTo>
                  <a:pt x="1726905" y="3433080"/>
                </a:lnTo>
                <a:close/>
                <a:moveTo>
                  <a:pt x="7674763" y="3432136"/>
                </a:moveTo>
                <a:lnTo>
                  <a:pt x="7673684" y="3439689"/>
                </a:lnTo>
                <a:lnTo>
                  <a:pt x="7673684" y="3440768"/>
                </a:lnTo>
                <a:lnTo>
                  <a:pt x="7675842" y="3440768"/>
                </a:lnTo>
                <a:lnTo>
                  <a:pt x="7675842" y="3432136"/>
                </a:lnTo>
                <a:close/>
                <a:moveTo>
                  <a:pt x="6216884" y="3432136"/>
                </a:moveTo>
                <a:lnTo>
                  <a:pt x="6216884" y="3433215"/>
                </a:lnTo>
                <a:lnTo>
                  <a:pt x="6219042" y="3433215"/>
                </a:lnTo>
                <a:lnTo>
                  <a:pt x="6219042" y="3432136"/>
                </a:lnTo>
                <a:close/>
                <a:moveTo>
                  <a:pt x="1711260" y="3430787"/>
                </a:moveTo>
                <a:lnTo>
                  <a:pt x="1711260" y="3431732"/>
                </a:lnTo>
                <a:lnTo>
                  <a:pt x="1712339" y="3434834"/>
                </a:lnTo>
                <a:lnTo>
                  <a:pt x="1713283" y="3434834"/>
                </a:lnTo>
                <a:lnTo>
                  <a:pt x="1715440" y="3432811"/>
                </a:lnTo>
                <a:lnTo>
                  <a:pt x="1712339" y="3430787"/>
                </a:lnTo>
                <a:close/>
                <a:moveTo>
                  <a:pt x="1204681" y="3430787"/>
                </a:moveTo>
                <a:lnTo>
                  <a:pt x="1201309" y="3434159"/>
                </a:lnTo>
                <a:lnTo>
                  <a:pt x="1201309" y="3460460"/>
                </a:lnTo>
                <a:cubicBezTo>
                  <a:pt x="1201309" y="3464326"/>
                  <a:pt x="1200230" y="3467608"/>
                  <a:pt x="1198072" y="3470306"/>
                </a:cubicBezTo>
                <a:lnTo>
                  <a:pt x="1200230" y="3472599"/>
                </a:lnTo>
                <a:lnTo>
                  <a:pt x="1200230" y="3475836"/>
                </a:lnTo>
                <a:lnTo>
                  <a:pt x="1199151" y="3481366"/>
                </a:lnTo>
                <a:lnTo>
                  <a:pt x="1201309" y="3483524"/>
                </a:lnTo>
                <a:lnTo>
                  <a:pt x="1201309" y="3526414"/>
                </a:lnTo>
                <a:cubicBezTo>
                  <a:pt x="1201309" y="3528752"/>
                  <a:pt x="1200230" y="3531314"/>
                  <a:pt x="1198072" y="3534102"/>
                </a:cubicBezTo>
                <a:cubicBezTo>
                  <a:pt x="1200230" y="3541205"/>
                  <a:pt x="1201309" y="3548534"/>
                  <a:pt x="1201309" y="3556087"/>
                </a:cubicBezTo>
                <a:lnTo>
                  <a:pt x="1201309" y="3557166"/>
                </a:lnTo>
                <a:lnTo>
                  <a:pt x="1204681" y="3557166"/>
                </a:lnTo>
                <a:cubicBezTo>
                  <a:pt x="1208997" y="3554558"/>
                  <a:pt x="1211155" y="3551995"/>
                  <a:pt x="1211155" y="3549478"/>
                </a:cubicBezTo>
                <a:lnTo>
                  <a:pt x="1208997" y="3542869"/>
                </a:lnTo>
                <a:lnTo>
                  <a:pt x="1208997" y="3515354"/>
                </a:lnTo>
                <a:lnTo>
                  <a:pt x="1212370" y="3509825"/>
                </a:lnTo>
                <a:lnTo>
                  <a:pt x="1208997" y="3506588"/>
                </a:lnTo>
                <a:lnTo>
                  <a:pt x="1208997" y="3502137"/>
                </a:lnTo>
                <a:cubicBezTo>
                  <a:pt x="1210255" y="3495572"/>
                  <a:pt x="1211738" y="3492291"/>
                  <a:pt x="1213449" y="3492291"/>
                </a:cubicBezTo>
                <a:lnTo>
                  <a:pt x="1214528" y="3492291"/>
                </a:lnTo>
                <a:cubicBezTo>
                  <a:pt x="1214528" y="3495258"/>
                  <a:pt x="1215247" y="3496742"/>
                  <a:pt x="1216686" y="3496742"/>
                </a:cubicBezTo>
                <a:lnTo>
                  <a:pt x="1217764" y="3496742"/>
                </a:lnTo>
                <a:lnTo>
                  <a:pt x="1217764" y="3495663"/>
                </a:lnTo>
                <a:cubicBezTo>
                  <a:pt x="1215965" y="3495663"/>
                  <a:pt x="1214886" y="3494179"/>
                  <a:pt x="1214528" y="3491212"/>
                </a:cubicBezTo>
                <a:lnTo>
                  <a:pt x="1215606" y="3484603"/>
                </a:lnTo>
                <a:lnTo>
                  <a:pt x="1215606" y="3482445"/>
                </a:lnTo>
                <a:lnTo>
                  <a:pt x="1212370" y="3477994"/>
                </a:lnTo>
                <a:lnTo>
                  <a:pt x="1212370" y="3476915"/>
                </a:lnTo>
                <a:lnTo>
                  <a:pt x="1215606" y="3472599"/>
                </a:lnTo>
                <a:lnTo>
                  <a:pt x="1208997" y="3463697"/>
                </a:lnTo>
                <a:lnTo>
                  <a:pt x="1208997" y="3459381"/>
                </a:lnTo>
                <a:lnTo>
                  <a:pt x="1211155" y="3450614"/>
                </a:lnTo>
                <a:lnTo>
                  <a:pt x="1208997" y="3448321"/>
                </a:lnTo>
                <a:lnTo>
                  <a:pt x="1208997" y="3446163"/>
                </a:lnTo>
                <a:lnTo>
                  <a:pt x="1212370" y="3437396"/>
                </a:lnTo>
                <a:cubicBezTo>
                  <a:pt x="1211559" y="3432990"/>
                  <a:pt x="1210435" y="3430787"/>
                  <a:pt x="1208997" y="3430787"/>
                </a:cubicBezTo>
                <a:close/>
                <a:moveTo>
                  <a:pt x="9212976" y="3428225"/>
                </a:moveTo>
                <a:lnTo>
                  <a:pt x="9210818" y="3430383"/>
                </a:lnTo>
                <a:lnTo>
                  <a:pt x="9210818" y="3433620"/>
                </a:lnTo>
                <a:lnTo>
                  <a:pt x="9216078" y="3433620"/>
                </a:lnTo>
                <a:lnTo>
                  <a:pt x="9216078" y="3431462"/>
                </a:lnTo>
                <a:lnTo>
                  <a:pt x="9217157" y="3431462"/>
                </a:lnTo>
                <a:lnTo>
                  <a:pt x="9216078" y="3428225"/>
                </a:lnTo>
                <a:close/>
                <a:moveTo>
                  <a:pt x="4087070" y="3427550"/>
                </a:moveTo>
                <a:lnTo>
                  <a:pt x="4081541" y="3428629"/>
                </a:lnTo>
                <a:lnTo>
                  <a:pt x="4081541" y="3433080"/>
                </a:lnTo>
                <a:lnTo>
                  <a:pt x="4083833" y="3435238"/>
                </a:lnTo>
                <a:lnTo>
                  <a:pt x="4088150" y="3435238"/>
                </a:lnTo>
                <a:lnTo>
                  <a:pt x="4090308" y="3433080"/>
                </a:lnTo>
                <a:lnTo>
                  <a:pt x="4090308" y="3430922"/>
                </a:lnTo>
                <a:close/>
                <a:moveTo>
                  <a:pt x="1100287" y="3426471"/>
                </a:moveTo>
                <a:lnTo>
                  <a:pt x="1100287" y="3427550"/>
                </a:lnTo>
                <a:lnTo>
                  <a:pt x="1102446" y="3427550"/>
                </a:lnTo>
                <a:lnTo>
                  <a:pt x="1102446" y="3426471"/>
                </a:lnTo>
                <a:close/>
                <a:moveTo>
                  <a:pt x="8660270" y="3425527"/>
                </a:moveTo>
                <a:cubicBezTo>
                  <a:pt x="8651548" y="3429214"/>
                  <a:pt x="8647187" y="3432496"/>
                  <a:pt x="8647187" y="3435373"/>
                </a:cubicBezTo>
                <a:cubicBezTo>
                  <a:pt x="8649345" y="3438880"/>
                  <a:pt x="8650424" y="3442882"/>
                  <a:pt x="8650424" y="3447377"/>
                </a:cubicBezTo>
                <a:cubicBezTo>
                  <a:pt x="8650424" y="3450255"/>
                  <a:pt x="8648626" y="3453537"/>
                  <a:pt x="8645029" y="3457223"/>
                </a:cubicBezTo>
                <a:lnTo>
                  <a:pt x="8647187" y="3461539"/>
                </a:lnTo>
                <a:lnTo>
                  <a:pt x="8646108" y="3468148"/>
                </a:lnTo>
                <a:lnTo>
                  <a:pt x="8646108" y="3470306"/>
                </a:lnTo>
                <a:cubicBezTo>
                  <a:pt x="8646108" y="3472464"/>
                  <a:pt x="8647547" y="3473543"/>
                  <a:pt x="8650424" y="3473543"/>
                </a:cubicBezTo>
                <a:cubicBezTo>
                  <a:pt x="8653391" y="3473543"/>
                  <a:pt x="8656314" y="3471745"/>
                  <a:pt x="8659191" y="3468148"/>
                </a:cubicBezTo>
                <a:lnTo>
                  <a:pt x="8666879" y="3468148"/>
                </a:lnTo>
                <a:lnTo>
                  <a:pt x="8673353" y="3470306"/>
                </a:lnTo>
                <a:lnTo>
                  <a:pt x="8682120" y="3468148"/>
                </a:lnTo>
                <a:lnTo>
                  <a:pt x="8688594" y="3468148"/>
                </a:lnTo>
                <a:lnTo>
                  <a:pt x="8697361" y="3470306"/>
                </a:lnTo>
                <a:lnTo>
                  <a:pt x="8723527" y="3470306"/>
                </a:lnTo>
                <a:lnTo>
                  <a:pt x="8728922" y="3469227"/>
                </a:lnTo>
                <a:lnTo>
                  <a:pt x="8727843" y="3462618"/>
                </a:lnTo>
                <a:lnTo>
                  <a:pt x="8728922" y="3450614"/>
                </a:lnTo>
                <a:lnTo>
                  <a:pt x="8727843" y="3437531"/>
                </a:lnTo>
                <a:lnTo>
                  <a:pt x="8728922" y="3432136"/>
                </a:lnTo>
                <a:cubicBezTo>
                  <a:pt x="8725685" y="3429978"/>
                  <a:pt x="8719525" y="3428540"/>
                  <a:pt x="8710444" y="3427820"/>
                </a:cubicBezTo>
                <a:cubicBezTo>
                  <a:pt x="8710444" y="3429259"/>
                  <a:pt x="8708241" y="3430338"/>
                  <a:pt x="8703835" y="3431057"/>
                </a:cubicBezTo>
                <a:lnTo>
                  <a:pt x="8699519" y="3429978"/>
                </a:lnTo>
                <a:cubicBezTo>
                  <a:pt x="8693854" y="3430338"/>
                  <a:pt x="8689493" y="3431777"/>
                  <a:pt x="8686436" y="3434294"/>
                </a:cubicBezTo>
                <a:lnTo>
                  <a:pt x="8682120" y="3434294"/>
                </a:lnTo>
                <a:lnTo>
                  <a:pt x="8677669" y="3429978"/>
                </a:lnTo>
                <a:lnTo>
                  <a:pt x="8663507" y="3431057"/>
                </a:lnTo>
                <a:close/>
                <a:moveTo>
                  <a:pt x="1091520" y="3424179"/>
                </a:moveTo>
                <a:lnTo>
                  <a:pt x="1089363" y="3426471"/>
                </a:lnTo>
                <a:lnTo>
                  <a:pt x="1089363" y="3427550"/>
                </a:lnTo>
                <a:lnTo>
                  <a:pt x="1090442" y="3426471"/>
                </a:lnTo>
                <a:lnTo>
                  <a:pt x="1092600" y="3426471"/>
                </a:lnTo>
                <a:cubicBezTo>
                  <a:pt x="1094757" y="3426471"/>
                  <a:pt x="1095836" y="3427910"/>
                  <a:pt x="1095836" y="3430787"/>
                </a:cubicBezTo>
                <a:lnTo>
                  <a:pt x="1098130" y="3430787"/>
                </a:lnTo>
                <a:lnTo>
                  <a:pt x="1098130" y="3427550"/>
                </a:lnTo>
                <a:cubicBezTo>
                  <a:pt x="1096242" y="3427550"/>
                  <a:pt x="1094398" y="3426426"/>
                  <a:pt x="1092600" y="3424179"/>
                </a:cubicBezTo>
                <a:close/>
                <a:moveTo>
                  <a:pt x="6189370" y="3423639"/>
                </a:moveTo>
                <a:lnTo>
                  <a:pt x="6187347" y="3425797"/>
                </a:lnTo>
                <a:lnTo>
                  <a:pt x="6187347" y="3431057"/>
                </a:lnTo>
                <a:lnTo>
                  <a:pt x="6190449" y="3434159"/>
                </a:lnTo>
                <a:cubicBezTo>
                  <a:pt x="6197552" y="3433890"/>
                  <a:pt x="6201104" y="3432856"/>
                  <a:pt x="6201104" y="3431057"/>
                </a:cubicBezTo>
                <a:lnTo>
                  <a:pt x="6201104" y="3428899"/>
                </a:lnTo>
                <a:cubicBezTo>
                  <a:pt x="6201104" y="3426831"/>
                  <a:pt x="6197552" y="3425078"/>
                  <a:pt x="6190449" y="3423639"/>
                </a:cubicBezTo>
                <a:close/>
                <a:moveTo>
                  <a:pt x="7776054" y="3423504"/>
                </a:moveTo>
                <a:lnTo>
                  <a:pt x="7773896" y="3425662"/>
                </a:lnTo>
                <a:lnTo>
                  <a:pt x="7773896" y="3426741"/>
                </a:lnTo>
                <a:lnTo>
                  <a:pt x="7776054" y="3428899"/>
                </a:lnTo>
                <a:lnTo>
                  <a:pt x="7780370" y="3428899"/>
                </a:lnTo>
                <a:lnTo>
                  <a:pt x="7780370" y="3426741"/>
                </a:lnTo>
                <a:lnTo>
                  <a:pt x="7777133" y="3423504"/>
                </a:lnTo>
                <a:close/>
                <a:moveTo>
                  <a:pt x="7240696" y="3423100"/>
                </a:moveTo>
                <a:lnTo>
                  <a:pt x="7240696" y="3426337"/>
                </a:lnTo>
                <a:lnTo>
                  <a:pt x="7246091" y="3426337"/>
                </a:lnTo>
                <a:lnTo>
                  <a:pt x="7250407" y="3428495"/>
                </a:lnTo>
                <a:lnTo>
                  <a:pt x="7251486" y="3428495"/>
                </a:lnTo>
                <a:lnTo>
                  <a:pt x="7251486" y="3427416"/>
                </a:lnTo>
                <a:lnTo>
                  <a:pt x="7241775" y="3423100"/>
                </a:lnTo>
                <a:close/>
                <a:moveTo>
                  <a:pt x="4726097" y="3423100"/>
                </a:moveTo>
                <a:lnTo>
                  <a:pt x="4726097" y="3426337"/>
                </a:lnTo>
                <a:lnTo>
                  <a:pt x="4731492" y="3426337"/>
                </a:lnTo>
                <a:lnTo>
                  <a:pt x="4735808" y="3428495"/>
                </a:lnTo>
                <a:lnTo>
                  <a:pt x="4736886" y="3428495"/>
                </a:lnTo>
                <a:lnTo>
                  <a:pt x="4736886" y="3427416"/>
                </a:lnTo>
                <a:lnTo>
                  <a:pt x="4727176" y="3423100"/>
                </a:lnTo>
                <a:close/>
                <a:moveTo>
                  <a:pt x="3723595" y="3423100"/>
                </a:moveTo>
                <a:lnTo>
                  <a:pt x="3694732" y="3424179"/>
                </a:lnTo>
                <a:lnTo>
                  <a:pt x="3692709" y="3426337"/>
                </a:lnTo>
                <a:cubicBezTo>
                  <a:pt x="3695676" y="3429124"/>
                  <a:pt x="3702779" y="3432316"/>
                  <a:pt x="3714019" y="3435913"/>
                </a:cubicBezTo>
                <a:cubicBezTo>
                  <a:pt x="3715457" y="3439060"/>
                  <a:pt x="3716177" y="3443691"/>
                  <a:pt x="3716177" y="3449805"/>
                </a:cubicBezTo>
                <a:lnTo>
                  <a:pt x="3715098" y="3455065"/>
                </a:lnTo>
                <a:lnTo>
                  <a:pt x="3718200" y="3458302"/>
                </a:lnTo>
                <a:lnTo>
                  <a:pt x="3718200" y="3459381"/>
                </a:lnTo>
                <a:cubicBezTo>
                  <a:pt x="3718200" y="3462528"/>
                  <a:pt x="3716087" y="3466440"/>
                  <a:pt x="3711861" y="3471115"/>
                </a:cubicBezTo>
                <a:lnTo>
                  <a:pt x="3711861" y="3473273"/>
                </a:lnTo>
                <a:cubicBezTo>
                  <a:pt x="3711861" y="3474622"/>
                  <a:pt x="3712940" y="3475296"/>
                  <a:pt x="3715098" y="3475296"/>
                </a:cubicBezTo>
                <a:lnTo>
                  <a:pt x="3716177" y="3476375"/>
                </a:lnTo>
                <a:lnTo>
                  <a:pt x="3716177" y="3477454"/>
                </a:lnTo>
                <a:cubicBezTo>
                  <a:pt x="3719684" y="3476735"/>
                  <a:pt x="3721437" y="3475341"/>
                  <a:pt x="3721437" y="3473273"/>
                </a:cubicBezTo>
                <a:lnTo>
                  <a:pt x="3720358" y="3472194"/>
                </a:lnTo>
                <a:lnTo>
                  <a:pt x="3720358" y="3471115"/>
                </a:lnTo>
                <a:lnTo>
                  <a:pt x="3726832" y="3448726"/>
                </a:lnTo>
                <a:lnTo>
                  <a:pt x="3726832" y="3446568"/>
                </a:lnTo>
                <a:lnTo>
                  <a:pt x="3723595" y="3442252"/>
                </a:lnTo>
                <a:close/>
                <a:moveTo>
                  <a:pt x="2706800" y="3423100"/>
                </a:moveTo>
                <a:lnTo>
                  <a:pt x="2706800" y="3426337"/>
                </a:lnTo>
                <a:lnTo>
                  <a:pt x="2712194" y="3426337"/>
                </a:lnTo>
                <a:lnTo>
                  <a:pt x="2716510" y="3428495"/>
                </a:lnTo>
                <a:lnTo>
                  <a:pt x="2717588" y="3428495"/>
                </a:lnTo>
                <a:lnTo>
                  <a:pt x="2717588" y="3427416"/>
                </a:lnTo>
                <a:lnTo>
                  <a:pt x="2707878" y="3423100"/>
                </a:lnTo>
                <a:close/>
                <a:moveTo>
                  <a:pt x="3235360" y="3420942"/>
                </a:moveTo>
                <a:lnTo>
                  <a:pt x="3235360" y="3425258"/>
                </a:lnTo>
                <a:lnTo>
                  <a:pt x="3237518" y="3425258"/>
                </a:lnTo>
                <a:lnTo>
                  <a:pt x="3237518" y="3423100"/>
                </a:lnTo>
                <a:close/>
                <a:moveTo>
                  <a:pt x="720760" y="3420942"/>
                </a:moveTo>
                <a:lnTo>
                  <a:pt x="720760" y="3425258"/>
                </a:lnTo>
                <a:lnTo>
                  <a:pt x="722918" y="3425258"/>
                </a:lnTo>
                <a:lnTo>
                  <a:pt x="722918" y="3423100"/>
                </a:lnTo>
                <a:close/>
                <a:moveTo>
                  <a:pt x="2177646" y="3420267"/>
                </a:moveTo>
                <a:lnTo>
                  <a:pt x="2183040" y="3420267"/>
                </a:lnTo>
                <a:cubicBezTo>
                  <a:pt x="2184479" y="3420267"/>
                  <a:pt x="2185198" y="3422066"/>
                  <a:pt x="2185198" y="3425662"/>
                </a:cubicBezTo>
                <a:lnTo>
                  <a:pt x="2188436" y="3426741"/>
                </a:lnTo>
                <a:lnTo>
                  <a:pt x="2194909" y="3423504"/>
                </a:lnTo>
                <a:cubicBezTo>
                  <a:pt x="2197427" y="3423504"/>
                  <a:pt x="2203182" y="3427101"/>
                  <a:pt x="2212174" y="3434294"/>
                </a:cubicBezTo>
                <a:cubicBezTo>
                  <a:pt x="2215770" y="3436992"/>
                  <a:pt x="2217569" y="3439869"/>
                  <a:pt x="2217569" y="3442926"/>
                </a:cubicBezTo>
                <a:lnTo>
                  <a:pt x="2217569" y="3446163"/>
                </a:lnTo>
                <a:cubicBezTo>
                  <a:pt x="2211814" y="3449580"/>
                  <a:pt x="2208936" y="3460730"/>
                  <a:pt x="2208936" y="3479612"/>
                </a:cubicBezTo>
                <a:cubicBezTo>
                  <a:pt x="2207677" y="3479612"/>
                  <a:pt x="2206958" y="3481411"/>
                  <a:pt x="2206779" y="3485007"/>
                </a:cubicBezTo>
                <a:lnTo>
                  <a:pt x="2206779" y="3490402"/>
                </a:lnTo>
                <a:cubicBezTo>
                  <a:pt x="2208936" y="3492920"/>
                  <a:pt x="2210016" y="3497236"/>
                  <a:pt x="2210016" y="3503350"/>
                </a:cubicBezTo>
                <a:lnTo>
                  <a:pt x="2207857" y="3510904"/>
                </a:lnTo>
                <a:lnTo>
                  <a:pt x="2207857" y="3514141"/>
                </a:lnTo>
                <a:lnTo>
                  <a:pt x="2210016" y="3522773"/>
                </a:lnTo>
                <a:cubicBezTo>
                  <a:pt x="2210016" y="3525110"/>
                  <a:pt x="2208936" y="3527628"/>
                  <a:pt x="2206779" y="3530326"/>
                </a:cubicBezTo>
                <a:lnTo>
                  <a:pt x="2207857" y="3536934"/>
                </a:lnTo>
                <a:cubicBezTo>
                  <a:pt x="2207857" y="3540171"/>
                  <a:pt x="2199944" y="3542330"/>
                  <a:pt x="2184119" y="3543409"/>
                </a:cubicBezTo>
                <a:lnTo>
                  <a:pt x="2164698" y="3538013"/>
                </a:lnTo>
                <a:lnTo>
                  <a:pt x="2162540" y="3535855"/>
                </a:lnTo>
                <a:lnTo>
                  <a:pt x="2162540" y="3531405"/>
                </a:lnTo>
                <a:lnTo>
                  <a:pt x="2163619" y="3527089"/>
                </a:lnTo>
                <a:lnTo>
                  <a:pt x="2162540" y="3521694"/>
                </a:lnTo>
                <a:lnTo>
                  <a:pt x="2157144" y="3521694"/>
                </a:lnTo>
                <a:lnTo>
                  <a:pt x="2149591" y="3522773"/>
                </a:lnTo>
                <a:lnTo>
                  <a:pt x="2149591" y="3521694"/>
                </a:lnTo>
                <a:cubicBezTo>
                  <a:pt x="2147074" y="3521694"/>
                  <a:pt x="2144916" y="3526055"/>
                  <a:pt x="2143118" y="3534776"/>
                </a:cubicBezTo>
                <a:lnTo>
                  <a:pt x="2135564" y="3543409"/>
                </a:lnTo>
                <a:lnTo>
                  <a:pt x="2124774" y="3543409"/>
                </a:lnTo>
                <a:lnTo>
                  <a:pt x="2112907" y="3547725"/>
                </a:lnTo>
                <a:lnTo>
                  <a:pt x="2110747" y="3547725"/>
                </a:lnTo>
                <a:lnTo>
                  <a:pt x="2102115" y="3540171"/>
                </a:lnTo>
                <a:lnTo>
                  <a:pt x="2105353" y="3534776"/>
                </a:lnTo>
                <a:lnTo>
                  <a:pt x="2105353" y="3533563"/>
                </a:lnTo>
                <a:lnTo>
                  <a:pt x="2104273" y="3533563"/>
                </a:lnTo>
                <a:lnTo>
                  <a:pt x="2104273" y="3535855"/>
                </a:lnTo>
                <a:cubicBezTo>
                  <a:pt x="2102834" y="3535855"/>
                  <a:pt x="2102115" y="3536934"/>
                  <a:pt x="2102115" y="3539092"/>
                </a:cubicBezTo>
                <a:lnTo>
                  <a:pt x="2098744" y="3536934"/>
                </a:lnTo>
                <a:lnTo>
                  <a:pt x="2102115" y="3519536"/>
                </a:lnTo>
                <a:lnTo>
                  <a:pt x="2097665" y="3504429"/>
                </a:lnTo>
                <a:lnTo>
                  <a:pt x="2097665" y="3495797"/>
                </a:lnTo>
                <a:cubicBezTo>
                  <a:pt x="2097665" y="3492201"/>
                  <a:pt x="2099868" y="3488244"/>
                  <a:pt x="2104273" y="3483928"/>
                </a:cubicBezTo>
                <a:lnTo>
                  <a:pt x="2101035" y="3475296"/>
                </a:lnTo>
                <a:lnTo>
                  <a:pt x="2101035" y="3470980"/>
                </a:lnTo>
                <a:lnTo>
                  <a:pt x="2104273" y="3465585"/>
                </a:lnTo>
                <a:lnTo>
                  <a:pt x="2101035" y="3451558"/>
                </a:lnTo>
                <a:lnTo>
                  <a:pt x="2102115" y="3445084"/>
                </a:lnTo>
                <a:lnTo>
                  <a:pt x="2099822" y="3441847"/>
                </a:lnTo>
                <a:lnTo>
                  <a:pt x="2101035" y="3431057"/>
                </a:lnTo>
                <a:lnTo>
                  <a:pt x="2101035" y="3426741"/>
                </a:lnTo>
                <a:lnTo>
                  <a:pt x="2103194" y="3423504"/>
                </a:lnTo>
                <a:cubicBezTo>
                  <a:pt x="2112366" y="3423504"/>
                  <a:pt x="2120278" y="3426741"/>
                  <a:pt x="2126932" y="3433215"/>
                </a:cubicBezTo>
                <a:cubicBezTo>
                  <a:pt x="2134844" y="3436812"/>
                  <a:pt x="2143836" y="3438610"/>
                  <a:pt x="2153907" y="3438610"/>
                </a:cubicBezTo>
                <a:lnTo>
                  <a:pt x="2156066" y="3438610"/>
                </a:lnTo>
                <a:cubicBezTo>
                  <a:pt x="2159481" y="3438610"/>
                  <a:pt x="2166674" y="3432496"/>
                  <a:pt x="2177646" y="3420267"/>
                </a:cubicBezTo>
                <a:close/>
                <a:moveTo>
                  <a:pt x="4242447" y="3418784"/>
                </a:moveTo>
                <a:lnTo>
                  <a:pt x="4241368" y="3419863"/>
                </a:lnTo>
                <a:lnTo>
                  <a:pt x="4241368" y="3421076"/>
                </a:lnTo>
                <a:lnTo>
                  <a:pt x="4242447" y="3422155"/>
                </a:lnTo>
                <a:lnTo>
                  <a:pt x="4244605" y="3422155"/>
                </a:lnTo>
                <a:lnTo>
                  <a:pt x="4244605" y="3421076"/>
                </a:lnTo>
                <a:close/>
                <a:moveTo>
                  <a:pt x="3679895" y="3418784"/>
                </a:moveTo>
                <a:lnTo>
                  <a:pt x="3670319" y="3425258"/>
                </a:lnTo>
                <a:lnTo>
                  <a:pt x="3685155" y="3425258"/>
                </a:lnTo>
                <a:lnTo>
                  <a:pt x="3685155" y="3424179"/>
                </a:lnTo>
                <a:lnTo>
                  <a:pt x="3682997" y="3418784"/>
                </a:lnTo>
                <a:close/>
                <a:moveTo>
                  <a:pt x="7676921" y="3418109"/>
                </a:moveTo>
                <a:lnTo>
                  <a:pt x="7675842" y="3419188"/>
                </a:lnTo>
                <a:lnTo>
                  <a:pt x="7675842" y="3428899"/>
                </a:lnTo>
                <a:lnTo>
                  <a:pt x="7680023" y="3424583"/>
                </a:lnTo>
                <a:cubicBezTo>
                  <a:pt x="7679393" y="3420267"/>
                  <a:pt x="7678359" y="3418109"/>
                  <a:pt x="7676921" y="3418109"/>
                </a:cubicBezTo>
                <a:close/>
                <a:moveTo>
                  <a:pt x="7647788" y="3418109"/>
                </a:moveTo>
                <a:lnTo>
                  <a:pt x="7645630" y="3420267"/>
                </a:lnTo>
                <a:cubicBezTo>
                  <a:pt x="7646708" y="3423145"/>
                  <a:pt x="7647788" y="3424583"/>
                  <a:pt x="7648866" y="3424583"/>
                </a:cubicBezTo>
                <a:lnTo>
                  <a:pt x="7649946" y="3424583"/>
                </a:lnTo>
                <a:lnTo>
                  <a:pt x="7649946" y="3420267"/>
                </a:lnTo>
                <a:close/>
                <a:moveTo>
                  <a:pt x="3632959" y="3415681"/>
                </a:moveTo>
                <a:lnTo>
                  <a:pt x="3630801" y="3417705"/>
                </a:lnTo>
                <a:lnTo>
                  <a:pt x="3630801" y="3419863"/>
                </a:lnTo>
                <a:lnTo>
                  <a:pt x="3632959" y="3419863"/>
                </a:lnTo>
                <a:lnTo>
                  <a:pt x="3635117" y="3417705"/>
                </a:lnTo>
                <a:lnTo>
                  <a:pt x="3635117" y="3415681"/>
                </a:lnTo>
                <a:close/>
                <a:moveTo>
                  <a:pt x="9296733" y="3415547"/>
                </a:moveTo>
                <a:cubicBezTo>
                  <a:pt x="9294575" y="3415547"/>
                  <a:pt x="9293496" y="3419413"/>
                  <a:pt x="9293496" y="3427146"/>
                </a:cubicBezTo>
                <a:lnTo>
                  <a:pt x="9294575" y="3427146"/>
                </a:lnTo>
                <a:cubicBezTo>
                  <a:pt x="9296014" y="3427146"/>
                  <a:pt x="9296733" y="3425392"/>
                  <a:pt x="9296733" y="3421886"/>
                </a:cubicBezTo>
                <a:lnTo>
                  <a:pt x="9299970" y="3418649"/>
                </a:lnTo>
                <a:lnTo>
                  <a:pt x="9299970" y="3415547"/>
                </a:lnTo>
                <a:close/>
                <a:moveTo>
                  <a:pt x="1042022" y="3414333"/>
                </a:moveTo>
                <a:lnTo>
                  <a:pt x="1042022" y="3415412"/>
                </a:lnTo>
                <a:lnTo>
                  <a:pt x="1043101" y="3416491"/>
                </a:lnTo>
                <a:lnTo>
                  <a:pt x="1045393" y="3416491"/>
                </a:lnTo>
                <a:lnTo>
                  <a:pt x="1045393" y="3415412"/>
                </a:lnTo>
                <a:close/>
                <a:moveTo>
                  <a:pt x="7230985" y="3413389"/>
                </a:moveTo>
                <a:lnTo>
                  <a:pt x="7230985" y="3414468"/>
                </a:lnTo>
                <a:lnTo>
                  <a:pt x="7234222" y="3417705"/>
                </a:lnTo>
                <a:lnTo>
                  <a:pt x="7234222" y="3415547"/>
                </a:lnTo>
                <a:lnTo>
                  <a:pt x="7232064" y="3413389"/>
                </a:lnTo>
                <a:close/>
                <a:moveTo>
                  <a:pt x="4716386" y="3413389"/>
                </a:moveTo>
                <a:lnTo>
                  <a:pt x="4716386" y="3414468"/>
                </a:lnTo>
                <a:lnTo>
                  <a:pt x="4719623" y="3417705"/>
                </a:lnTo>
                <a:lnTo>
                  <a:pt x="4719623" y="3415547"/>
                </a:lnTo>
                <a:lnTo>
                  <a:pt x="4717465" y="3413389"/>
                </a:lnTo>
                <a:close/>
                <a:moveTo>
                  <a:pt x="2697088" y="3413389"/>
                </a:moveTo>
                <a:lnTo>
                  <a:pt x="2697088" y="3414468"/>
                </a:lnTo>
                <a:lnTo>
                  <a:pt x="2700326" y="3417705"/>
                </a:lnTo>
                <a:lnTo>
                  <a:pt x="2700326" y="3415547"/>
                </a:lnTo>
                <a:lnTo>
                  <a:pt x="2698168" y="3413389"/>
                </a:lnTo>
                <a:close/>
                <a:moveTo>
                  <a:pt x="4115529" y="3412310"/>
                </a:moveTo>
                <a:cubicBezTo>
                  <a:pt x="4113730" y="3412489"/>
                  <a:pt x="4111168" y="3415007"/>
                  <a:pt x="4107841" y="3419863"/>
                </a:cubicBezTo>
                <a:lnTo>
                  <a:pt x="4107841" y="3421076"/>
                </a:lnTo>
                <a:cubicBezTo>
                  <a:pt x="4112967" y="3421796"/>
                  <a:pt x="4115529" y="3422875"/>
                  <a:pt x="4115529" y="3424313"/>
                </a:cubicBezTo>
                <a:lnTo>
                  <a:pt x="4115529" y="3425392"/>
                </a:lnTo>
                <a:lnTo>
                  <a:pt x="4109999" y="3430922"/>
                </a:lnTo>
                <a:lnTo>
                  <a:pt x="4109999" y="3432001"/>
                </a:lnTo>
                <a:lnTo>
                  <a:pt x="4113371" y="3435238"/>
                </a:lnTo>
                <a:lnTo>
                  <a:pt x="4116608" y="3435238"/>
                </a:lnTo>
                <a:cubicBezTo>
                  <a:pt x="4123532" y="3435238"/>
                  <a:pt x="4127533" y="3430518"/>
                  <a:pt x="4128612" y="3421076"/>
                </a:cubicBezTo>
                <a:lnTo>
                  <a:pt x="4130905" y="3418784"/>
                </a:lnTo>
                <a:lnTo>
                  <a:pt x="4130905" y="3415547"/>
                </a:lnTo>
                <a:cubicBezTo>
                  <a:pt x="4130905" y="3413928"/>
                  <a:pt x="4125780" y="3412849"/>
                  <a:pt x="4115529" y="3412310"/>
                </a:cubicBezTo>
                <a:close/>
                <a:moveTo>
                  <a:pt x="3227807" y="3412310"/>
                </a:moveTo>
                <a:cubicBezTo>
                  <a:pt x="3224210" y="3413209"/>
                  <a:pt x="3222412" y="3414288"/>
                  <a:pt x="3222412" y="3415547"/>
                </a:cubicBezTo>
                <a:lnTo>
                  <a:pt x="3223491" y="3418784"/>
                </a:lnTo>
                <a:lnTo>
                  <a:pt x="3225649" y="3418784"/>
                </a:lnTo>
                <a:lnTo>
                  <a:pt x="3233202" y="3419863"/>
                </a:lnTo>
                <a:lnTo>
                  <a:pt x="3233202" y="3417705"/>
                </a:lnTo>
                <a:close/>
                <a:moveTo>
                  <a:pt x="713207" y="3412310"/>
                </a:moveTo>
                <a:cubicBezTo>
                  <a:pt x="709611" y="3413209"/>
                  <a:pt x="707812" y="3414288"/>
                  <a:pt x="707812" y="3415547"/>
                </a:cubicBezTo>
                <a:lnTo>
                  <a:pt x="708891" y="3418784"/>
                </a:lnTo>
                <a:lnTo>
                  <a:pt x="711049" y="3418784"/>
                </a:lnTo>
                <a:lnTo>
                  <a:pt x="718602" y="3419863"/>
                </a:lnTo>
                <a:lnTo>
                  <a:pt x="718602" y="3417705"/>
                </a:lnTo>
                <a:close/>
                <a:moveTo>
                  <a:pt x="7713472" y="3411635"/>
                </a:moveTo>
                <a:cubicBezTo>
                  <a:pt x="7710774" y="3411635"/>
                  <a:pt x="7708976" y="3415951"/>
                  <a:pt x="7708077" y="3424583"/>
                </a:cubicBezTo>
                <a:lnTo>
                  <a:pt x="7706998" y="3425662"/>
                </a:lnTo>
                <a:cubicBezTo>
                  <a:pt x="7708436" y="3429619"/>
                  <a:pt x="7709156" y="3435733"/>
                  <a:pt x="7709156" y="3444005"/>
                </a:cubicBezTo>
                <a:lnTo>
                  <a:pt x="7713472" y="3448321"/>
                </a:lnTo>
                <a:lnTo>
                  <a:pt x="7714551" y="3448321"/>
                </a:lnTo>
                <a:lnTo>
                  <a:pt x="7714551" y="3445084"/>
                </a:lnTo>
                <a:lnTo>
                  <a:pt x="7718867" y="3431057"/>
                </a:lnTo>
                <a:lnTo>
                  <a:pt x="7716709" y="3424583"/>
                </a:lnTo>
                <a:lnTo>
                  <a:pt x="7717788" y="3421346"/>
                </a:lnTo>
                <a:cubicBezTo>
                  <a:pt x="7715810" y="3414872"/>
                  <a:pt x="7714371" y="3411635"/>
                  <a:pt x="7713472" y="3411635"/>
                </a:cubicBezTo>
                <a:close/>
                <a:moveTo>
                  <a:pt x="8624258" y="3411365"/>
                </a:moveTo>
                <a:lnTo>
                  <a:pt x="8623179" y="3412444"/>
                </a:lnTo>
                <a:lnTo>
                  <a:pt x="8623179" y="3415816"/>
                </a:lnTo>
                <a:lnTo>
                  <a:pt x="8625337" y="3415816"/>
                </a:lnTo>
                <a:lnTo>
                  <a:pt x="8625337" y="3416895"/>
                </a:lnTo>
                <a:lnTo>
                  <a:pt x="8628709" y="3415816"/>
                </a:lnTo>
                <a:cubicBezTo>
                  <a:pt x="8628170" y="3413568"/>
                  <a:pt x="8626686" y="3412085"/>
                  <a:pt x="8624258" y="3411365"/>
                </a:cubicBezTo>
                <a:close/>
                <a:moveTo>
                  <a:pt x="1030018" y="3408803"/>
                </a:moveTo>
                <a:lnTo>
                  <a:pt x="1030018" y="3409882"/>
                </a:lnTo>
                <a:lnTo>
                  <a:pt x="1033255" y="3411096"/>
                </a:lnTo>
                <a:lnTo>
                  <a:pt x="1037706" y="3409882"/>
                </a:lnTo>
                <a:lnTo>
                  <a:pt x="1038785" y="3411096"/>
                </a:lnTo>
                <a:lnTo>
                  <a:pt x="1038785" y="3409882"/>
                </a:lnTo>
                <a:lnTo>
                  <a:pt x="1037706" y="3408803"/>
                </a:lnTo>
                <a:close/>
                <a:moveTo>
                  <a:pt x="5663639" y="3408533"/>
                </a:moveTo>
                <a:lnTo>
                  <a:pt x="5663639" y="3411770"/>
                </a:lnTo>
                <a:lnTo>
                  <a:pt x="5666876" y="3411770"/>
                </a:lnTo>
                <a:lnTo>
                  <a:pt x="5666876" y="3408533"/>
                </a:lnTo>
                <a:close/>
                <a:moveTo>
                  <a:pt x="7753395" y="3408398"/>
                </a:moveTo>
                <a:cubicBezTo>
                  <a:pt x="7751956" y="3408398"/>
                  <a:pt x="7749798" y="3414513"/>
                  <a:pt x="7746921" y="3426741"/>
                </a:cubicBezTo>
                <a:lnTo>
                  <a:pt x="7748000" y="3449400"/>
                </a:lnTo>
                <a:lnTo>
                  <a:pt x="7749079" y="3450479"/>
                </a:lnTo>
                <a:cubicBezTo>
                  <a:pt x="7753035" y="3447602"/>
                  <a:pt x="7756272" y="3446163"/>
                  <a:pt x="7758790" y="3446163"/>
                </a:cubicBezTo>
                <a:lnTo>
                  <a:pt x="7758790" y="3440768"/>
                </a:lnTo>
                <a:cubicBezTo>
                  <a:pt x="7755373" y="3440768"/>
                  <a:pt x="7753215" y="3437891"/>
                  <a:pt x="7752316" y="3432136"/>
                </a:cubicBezTo>
                <a:lnTo>
                  <a:pt x="7752316" y="3429978"/>
                </a:lnTo>
                <a:lnTo>
                  <a:pt x="7753395" y="3429978"/>
                </a:lnTo>
                <a:lnTo>
                  <a:pt x="7752316" y="3424583"/>
                </a:lnTo>
                <a:lnTo>
                  <a:pt x="7752316" y="3415951"/>
                </a:lnTo>
                <a:lnTo>
                  <a:pt x="7756632" y="3410556"/>
                </a:lnTo>
                <a:close/>
                <a:moveTo>
                  <a:pt x="5143438" y="3408263"/>
                </a:moveTo>
                <a:lnTo>
                  <a:pt x="5142359" y="3413658"/>
                </a:lnTo>
                <a:lnTo>
                  <a:pt x="5142359" y="3416895"/>
                </a:lnTo>
                <a:lnTo>
                  <a:pt x="5147889" y="3412579"/>
                </a:lnTo>
                <a:cubicBezTo>
                  <a:pt x="5147260" y="3410421"/>
                  <a:pt x="5145776" y="3408983"/>
                  <a:pt x="5143438" y="3408263"/>
                </a:cubicBezTo>
                <a:close/>
                <a:moveTo>
                  <a:pt x="2063136" y="3407319"/>
                </a:moveTo>
                <a:lnTo>
                  <a:pt x="2060979" y="3409477"/>
                </a:lnTo>
                <a:lnTo>
                  <a:pt x="2060979" y="3410556"/>
                </a:lnTo>
                <a:lnTo>
                  <a:pt x="2063136" y="3412714"/>
                </a:lnTo>
                <a:lnTo>
                  <a:pt x="2064215" y="3412714"/>
                </a:lnTo>
                <a:lnTo>
                  <a:pt x="2066372" y="3410556"/>
                </a:lnTo>
                <a:lnTo>
                  <a:pt x="2066372" y="3409477"/>
                </a:lnTo>
                <a:lnTo>
                  <a:pt x="2064215" y="3407319"/>
                </a:lnTo>
                <a:close/>
                <a:moveTo>
                  <a:pt x="4149383" y="3406780"/>
                </a:moveTo>
                <a:lnTo>
                  <a:pt x="4149383" y="3408938"/>
                </a:lnTo>
                <a:lnTo>
                  <a:pt x="4150597" y="3408938"/>
                </a:lnTo>
                <a:lnTo>
                  <a:pt x="4150597" y="3406780"/>
                </a:lnTo>
                <a:close/>
                <a:moveTo>
                  <a:pt x="6615697" y="3406375"/>
                </a:moveTo>
                <a:lnTo>
                  <a:pt x="6629589" y="3408533"/>
                </a:lnTo>
                <a:lnTo>
                  <a:pt x="6633905" y="3407454"/>
                </a:lnTo>
                <a:lnTo>
                  <a:pt x="6634984" y="3407454"/>
                </a:lnTo>
                <a:lnTo>
                  <a:pt x="6639300" y="3411635"/>
                </a:lnTo>
                <a:lnTo>
                  <a:pt x="6638221" y="3412714"/>
                </a:lnTo>
                <a:lnTo>
                  <a:pt x="6633905" y="3412714"/>
                </a:lnTo>
                <a:lnTo>
                  <a:pt x="6625273" y="3410691"/>
                </a:lnTo>
                <a:cubicBezTo>
                  <a:pt x="6624194" y="3413479"/>
                  <a:pt x="6623115" y="3414872"/>
                  <a:pt x="6622036" y="3414872"/>
                </a:cubicBezTo>
                <a:lnTo>
                  <a:pt x="6620957" y="3414872"/>
                </a:lnTo>
                <a:cubicBezTo>
                  <a:pt x="6617271" y="3414872"/>
                  <a:pt x="6614798" y="3413479"/>
                  <a:pt x="6613539" y="3410691"/>
                </a:cubicBezTo>
                <a:lnTo>
                  <a:pt x="6613539" y="3408533"/>
                </a:lnTo>
                <a:close/>
                <a:moveTo>
                  <a:pt x="5132513" y="3406105"/>
                </a:moveTo>
                <a:lnTo>
                  <a:pt x="5132513" y="3407184"/>
                </a:lnTo>
                <a:lnTo>
                  <a:pt x="5134671" y="3407184"/>
                </a:lnTo>
                <a:lnTo>
                  <a:pt x="5134671" y="3406105"/>
                </a:lnTo>
                <a:close/>
                <a:moveTo>
                  <a:pt x="5144517" y="3405026"/>
                </a:moveTo>
                <a:lnTo>
                  <a:pt x="5144517" y="3406105"/>
                </a:lnTo>
                <a:lnTo>
                  <a:pt x="5146675" y="3406105"/>
                </a:lnTo>
                <a:lnTo>
                  <a:pt x="5146675" y="3405026"/>
                </a:lnTo>
                <a:close/>
                <a:moveTo>
                  <a:pt x="5570710" y="3404352"/>
                </a:moveTo>
                <a:lnTo>
                  <a:pt x="5582714" y="3407454"/>
                </a:lnTo>
                <a:lnTo>
                  <a:pt x="5588244" y="3407454"/>
                </a:lnTo>
                <a:lnTo>
                  <a:pt x="5588244" y="3408533"/>
                </a:lnTo>
                <a:cubicBezTo>
                  <a:pt x="5588244" y="3410331"/>
                  <a:pt x="5583118" y="3411680"/>
                  <a:pt x="5572868" y="3412579"/>
                </a:cubicBezTo>
                <a:lnTo>
                  <a:pt x="5559785" y="3410421"/>
                </a:lnTo>
                <a:lnTo>
                  <a:pt x="5553176" y="3411500"/>
                </a:lnTo>
                <a:lnTo>
                  <a:pt x="5547781" y="3411500"/>
                </a:lnTo>
                <a:cubicBezTo>
                  <a:pt x="5543735" y="3411500"/>
                  <a:pt x="5540812" y="3410511"/>
                  <a:pt x="5539014" y="3408533"/>
                </a:cubicBezTo>
                <a:lnTo>
                  <a:pt x="5539014" y="3407454"/>
                </a:lnTo>
                <a:lnTo>
                  <a:pt x="5541172" y="3405431"/>
                </a:lnTo>
                <a:lnTo>
                  <a:pt x="5542251" y="3405431"/>
                </a:lnTo>
                <a:lnTo>
                  <a:pt x="5553176" y="3407454"/>
                </a:lnTo>
                <a:close/>
                <a:moveTo>
                  <a:pt x="5139122" y="3403947"/>
                </a:moveTo>
                <a:lnTo>
                  <a:pt x="5135750" y="3405026"/>
                </a:lnTo>
                <a:lnTo>
                  <a:pt x="5135750" y="3406105"/>
                </a:lnTo>
                <a:lnTo>
                  <a:pt x="5142359" y="3407184"/>
                </a:lnTo>
                <a:lnTo>
                  <a:pt x="5143438" y="3407184"/>
                </a:lnTo>
                <a:lnTo>
                  <a:pt x="5143438" y="3406105"/>
                </a:lnTo>
                <a:close/>
                <a:moveTo>
                  <a:pt x="9097927" y="3403812"/>
                </a:moveTo>
                <a:cubicBezTo>
                  <a:pt x="9096488" y="3403812"/>
                  <a:pt x="9095769" y="3407364"/>
                  <a:pt x="9095769" y="3414468"/>
                </a:cubicBezTo>
                <a:lnTo>
                  <a:pt x="9094690" y="3414468"/>
                </a:lnTo>
                <a:lnTo>
                  <a:pt x="9095769" y="3417570"/>
                </a:lnTo>
                <a:lnTo>
                  <a:pt x="9097927" y="3417570"/>
                </a:lnTo>
                <a:cubicBezTo>
                  <a:pt x="9098646" y="3412265"/>
                  <a:pt x="9099725" y="3408758"/>
                  <a:pt x="9101164" y="3407049"/>
                </a:cubicBezTo>
                <a:lnTo>
                  <a:pt x="9101164" y="3403812"/>
                </a:lnTo>
                <a:close/>
                <a:moveTo>
                  <a:pt x="8751850" y="3403812"/>
                </a:moveTo>
                <a:lnTo>
                  <a:pt x="8751850" y="3404891"/>
                </a:lnTo>
                <a:lnTo>
                  <a:pt x="8750771" y="3415816"/>
                </a:lnTo>
                <a:lnTo>
                  <a:pt x="8752929" y="3415816"/>
                </a:lnTo>
                <a:lnTo>
                  <a:pt x="8754008" y="3404891"/>
                </a:lnTo>
                <a:lnTo>
                  <a:pt x="8754008" y="3403812"/>
                </a:lnTo>
                <a:close/>
                <a:moveTo>
                  <a:pt x="1024488" y="3403273"/>
                </a:moveTo>
                <a:lnTo>
                  <a:pt x="1033255" y="3403273"/>
                </a:lnTo>
                <a:cubicBezTo>
                  <a:pt x="1053036" y="3407679"/>
                  <a:pt x="1062926" y="3412849"/>
                  <a:pt x="1062926" y="3418784"/>
                </a:cubicBezTo>
                <a:lnTo>
                  <a:pt x="1070615" y="3418784"/>
                </a:lnTo>
                <a:lnTo>
                  <a:pt x="1073852" y="3422021"/>
                </a:lnTo>
                <a:cubicBezTo>
                  <a:pt x="1073852" y="3423639"/>
                  <a:pt x="1070929" y="3424718"/>
                  <a:pt x="1065085" y="3425258"/>
                </a:cubicBezTo>
                <a:lnTo>
                  <a:pt x="1065085" y="3426471"/>
                </a:lnTo>
                <a:lnTo>
                  <a:pt x="1066165" y="3426471"/>
                </a:lnTo>
                <a:lnTo>
                  <a:pt x="1077224" y="3424179"/>
                </a:lnTo>
                <a:lnTo>
                  <a:pt x="1077224" y="3428629"/>
                </a:lnTo>
                <a:lnTo>
                  <a:pt x="1075064" y="3431866"/>
                </a:lnTo>
                <a:lnTo>
                  <a:pt x="1075064" y="3432945"/>
                </a:lnTo>
                <a:lnTo>
                  <a:pt x="1077224" y="3441847"/>
                </a:lnTo>
                <a:lnTo>
                  <a:pt x="1075064" y="3445084"/>
                </a:lnTo>
                <a:lnTo>
                  <a:pt x="1075064" y="3447242"/>
                </a:lnTo>
                <a:lnTo>
                  <a:pt x="1076143" y="3451693"/>
                </a:lnTo>
                <a:lnTo>
                  <a:pt x="1073852" y="3456009"/>
                </a:lnTo>
                <a:lnTo>
                  <a:pt x="1075064" y="3457223"/>
                </a:lnTo>
                <a:lnTo>
                  <a:pt x="1075064" y="3459381"/>
                </a:lnTo>
                <a:lnTo>
                  <a:pt x="1073852" y="3463697"/>
                </a:lnTo>
                <a:lnTo>
                  <a:pt x="1076143" y="3472599"/>
                </a:lnTo>
                <a:lnTo>
                  <a:pt x="1075064" y="3476915"/>
                </a:lnTo>
                <a:lnTo>
                  <a:pt x="1076143" y="3483524"/>
                </a:lnTo>
                <a:lnTo>
                  <a:pt x="1075064" y="3484603"/>
                </a:lnTo>
                <a:lnTo>
                  <a:pt x="1075064" y="3485682"/>
                </a:lnTo>
                <a:cubicBezTo>
                  <a:pt x="1076505" y="3488649"/>
                  <a:pt x="1077224" y="3492695"/>
                  <a:pt x="1077224" y="3497821"/>
                </a:cubicBezTo>
                <a:cubicBezTo>
                  <a:pt x="1077224" y="3502766"/>
                  <a:pt x="1075739" y="3509330"/>
                  <a:pt x="1072773" y="3517512"/>
                </a:cubicBezTo>
                <a:cubicBezTo>
                  <a:pt x="1075739" y="3524166"/>
                  <a:pt x="1077224" y="3529291"/>
                  <a:pt x="1077224" y="3532888"/>
                </a:cubicBezTo>
                <a:lnTo>
                  <a:pt x="1077224" y="3534102"/>
                </a:lnTo>
                <a:lnTo>
                  <a:pt x="1072773" y="3539497"/>
                </a:lnTo>
                <a:lnTo>
                  <a:pt x="1077224" y="3550557"/>
                </a:lnTo>
                <a:lnTo>
                  <a:pt x="1077224" y="3552715"/>
                </a:lnTo>
                <a:lnTo>
                  <a:pt x="1076143" y="3564854"/>
                </a:lnTo>
                <a:lnTo>
                  <a:pt x="1077224" y="3565933"/>
                </a:lnTo>
                <a:lnTo>
                  <a:pt x="1076143" y="3569170"/>
                </a:lnTo>
                <a:lnTo>
                  <a:pt x="1077224" y="3592233"/>
                </a:lnTo>
                <a:cubicBezTo>
                  <a:pt x="1073896" y="3593762"/>
                  <a:pt x="1072053" y="3595245"/>
                  <a:pt x="1071695" y="3596684"/>
                </a:cubicBezTo>
                <a:lnTo>
                  <a:pt x="1071695" y="3597763"/>
                </a:lnTo>
                <a:lnTo>
                  <a:pt x="1072773" y="3603293"/>
                </a:lnTo>
                <a:lnTo>
                  <a:pt x="1068458" y="3605451"/>
                </a:lnTo>
                <a:lnTo>
                  <a:pt x="1055238" y="3602214"/>
                </a:lnTo>
                <a:lnTo>
                  <a:pt x="1052001" y="3603293"/>
                </a:lnTo>
                <a:lnTo>
                  <a:pt x="1049710" y="3596684"/>
                </a:lnTo>
                <a:lnTo>
                  <a:pt x="1048630" y="3596684"/>
                </a:lnTo>
                <a:lnTo>
                  <a:pt x="1044316" y="3603293"/>
                </a:lnTo>
                <a:lnTo>
                  <a:pt x="1043101" y="3603293"/>
                </a:lnTo>
                <a:cubicBezTo>
                  <a:pt x="1035458" y="3603293"/>
                  <a:pt x="1029972" y="3599966"/>
                  <a:pt x="1026644" y="3593312"/>
                </a:cubicBezTo>
                <a:lnTo>
                  <a:pt x="1026644" y="3560403"/>
                </a:lnTo>
                <a:lnTo>
                  <a:pt x="1027724" y="3553794"/>
                </a:lnTo>
                <a:lnTo>
                  <a:pt x="1025566" y="3547185"/>
                </a:lnTo>
                <a:lnTo>
                  <a:pt x="1025566" y="3545027"/>
                </a:lnTo>
                <a:cubicBezTo>
                  <a:pt x="1026107" y="3540621"/>
                  <a:pt x="1027229" y="3538418"/>
                  <a:pt x="1028939" y="3538418"/>
                </a:cubicBezTo>
                <a:lnTo>
                  <a:pt x="1024488" y="3529651"/>
                </a:lnTo>
                <a:lnTo>
                  <a:pt x="1026644" y="3482445"/>
                </a:lnTo>
                <a:lnTo>
                  <a:pt x="1025566" y="3473678"/>
                </a:lnTo>
                <a:cubicBezTo>
                  <a:pt x="1027994" y="3471430"/>
                  <a:pt x="1030198" y="3470306"/>
                  <a:pt x="1032176" y="3470306"/>
                </a:cubicBezTo>
                <a:lnTo>
                  <a:pt x="1032176" y="3468148"/>
                </a:lnTo>
                <a:cubicBezTo>
                  <a:pt x="1027769" y="3464821"/>
                  <a:pt x="1025566" y="3461539"/>
                  <a:pt x="1025566" y="3458302"/>
                </a:cubicBezTo>
                <a:lnTo>
                  <a:pt x="1025566" y="3454930"/>
                </a:lnTo>
                <a:lnTo>
                  <a:pt x="1026644" y="3448321"/>
                </a:lnTo>
                <a:lnTo>
                  <a:pt x="1025566" y="3445084"/>
                </a:lnTo>
                <a:cubicBezTo>
                  <a:pt x="1025926" y="3437801"/>
                  <a:pt x="1027769" y="3434159"/>
                  <a:pt x="1031097" y="3434159"/>
                </a:cubicBezTo>
                <a:lnTo>
                  <a:pt x="1028939" y="3423100"/>
                </a:lnTo>
                <a:cubicBezTo>
                  <a:pt x="1030736" y="3423100"/>
                  <a:pt x="1031816" y="3420177"/>
                  <a:pt x="1032176" y="3414333"/>
                </a:cubicBezTo>
                <a:cubicBezTo>
                  <a:pt x="1031097" y="3414333"/>
                  <a:pt x="1029613" y="3416895"/>
                  <a:pt x="1027724" y="3422021"/>
                </a:cubicBezTo>
                <a:lnTo>
                  <a:pt x="1030018" y="3434159"/>
                </a:lnTo>
                <a:lnTo>
                  <a:pt x="1028939" y="3434159"/>
                </a:lnTo>
                <a:cubicBezTo>
                  <a:pt x="1027229" y="3434159"/>
                  <a:pt x="1025746" y="3430473"/>
                  <a:pt x="1024488" y="3423100"/>
                </a:cubicBezTo>
                <a:lnTo>
                  <a:pt x="1023408" y="3422021"/>
                </a:lnTo>
                <a:lnTo>
                  <a:pt x="1023408" y="3420942"/>
                </a:lnTo>
                <a:lnTo>
                  <a:pt x="1024488" y="3416491"/>
                </a:lnTo>
                <a:lnTo>
                  <a:pt x="1022330" y="3408803"/>
                </a:lnTo>
                <a:lnTo>
                  <a:pt x="1025566" y="3407724"/>
                </a:lnTo>
                <a:lnTo>
                  <a:pt x="1023408" y="3404487"/>
                </a:lnTo>
                <a:close/>
                <a:moveTo>
                  <a:pt x="1131039" y="3402194"/>
                </a:moveTo>
                <a:lnTo>
                  <a:pt x="1131039" y="3403273"/>
                </a:lnTo>
                <a:lnTo>
                  <a:pt x="1134276" y="3403273"/>
                </a:lnTo>
                <a:lnTo>
                  <a:pt x="1134276" y="3402194"/>
                </a:lnTo>
                <a:close/>
                <a:moveTo>
                  <a:pt x="6102780" y="3401519"/>
                </a:moveTo>
                <a:lnTo>
                  <a:pt x="6100622" y="3407859"/>
                </a:lnTo>
                <a:lnTo>
                  <a:pt x="6104938" y="3407859"/>
                </a:lnTo>
                <a:lnTo>
                  <a:pt x="6104938" y="3403543"/>
                </a:lnTo>
                <a:close/>
                <a:moveTo>
                  <a:pt x="4084912" y="3401250"/>
                </a:moveTo>
                <a:lnTo>
                  <a:pt x="4084912" y="3404622"/>
                </a:lnTo>
                <a:lnTo>
                  <a:pt x="4088150" y="3404622"/>
                </a:lnTo>
                <a:lnTo>
                  <a:pt x="4088150" y="3403543"/>
                </a:lnTo>
                <a:lnTo>
                  <a:pt x="4085991" y="3401250"/>
                </a:lnTo>
                <a:close/>
                <a:moveTo>
                  <a:pt x="3647795" y="3400710"/>
                </a:moveTo>
                <a:lnTo>
                  <a:pt x="3645772" y="3402868"/>
                </a:lnTo>
                <a:lnTo>
                  <a:pt x="3648874" y="3402868"/>
                </a:lnTo>
                <a:lnTo>
                  <a:pt x="3648874" y="3400710"/>
                </a:lnTo>
                <a:close/>
                <a:moveTo>
                  <a:pt x="9155923" y="3400575"/>
                </a:moveTo>
                <a:cubicBezTo>
                  <a:pt x="9148820" y="3403992"/>
                  <a:pt x="9145268" y="3407904"/>
                  <a:pt x="9145268" y="3412310"/>
                </a:cubicBezTo>
                <a:lnTo>
                  <a:pt x="9146347" y="3412310"/>
                </a:lnTo>
                <a:cubicBezTo>
                  <a:pt x="9150753" y="3405206"/>
                  <a:pt x="9155024" y="3401654"/>
                  <a:pt x="9159160" y="3401654"/>
                </a:cubicBezTo>
                <a:lnTo>
                  <a:pt x="9159160" y="3400575"/>
                </a:lnTo>
                <a:close/>
                <a:moveTo>
                  <a:pt x="1568292" y="3399766"/>
                </a:moveTo>
                <a:lnTo>
                  <a:pt x="1568292" y="3400710"/>
                </a:lnTo>
                <a:lnTo>
                  <a:pt x="1571394" y="3400710"/>
                </a:lnTo>
                <a:lnTo>
                  <a:pt x="1571394" y="3399766"/>
                </a:lnTo>
                <a:close/>
                <a:moveTo>
                  <a:pt x="4220597" y="3398013"/>
                </a:moveTo>
                <a:lnTo>
                  <a:pt x="4220597" y="3399092"/>
                </a:lnTo>
                <a:lnTo>
                  <a:pt x="4223834" y="3399092"/>
                </a:lnTo>
                <a:lnTo>
                  <a:pt x="4223834" y="3398013"/>
                </a:lnTo>
                <a:close/>
                <a:moveTo>
                  <a:pt x="3231044" y="3397203"/>
                </a:moveTo>
                <a:lnTo>
                  <a:pt x="3231044" y="3399361"/>
                </a:lnTo>
                <a:lnTo>
                  <a:pt x="3233202" y="3399361"/>
                </a:lnTo>
                <a:lnTo>
                  <a:pt x="3233202" y="3397203"/>
                </a:lnTo>
                <a:close/>
                <a:moveTo>
                  <a:pt x="716444" y="3397203"/>
                </a:moveTo>
                <a:lnTo>
                  <a:pt x="716444" y="3399361"/>
                </a:lnTo>
                <a:lnTo>
                  <a:pt x="718602" y="3399361"/>
                </a:lnTo>
                <a:lnTo>
                  <a:pt x="718602" y="3397203"/>
                </a:lnTo>
                <a:close/>
                <a:moveTo>
                  <a:pt x="6588857" y="3394506"/>
                </a:moveTo>
                <a:cubicBezTo>
                  <a:pt x="6596050" y="3398462"/>
                  <a:pt x="6599647" y="3403138"/>
                  <a:pt x="6599647" y="3408533"/>
                </a:cubicBezTo>
                <a:cubicBezTo>
                  <a:pt x="6605312" y="3408533"/>
                  <a:pt x="6608144" y="3409567"/>
                  <a:pt x="6608144" y="3411635"/>
                </a:cubicBezTo>
                <a:cubicBezTo>
                  <a:pt x="6602749" y="3415412"/>
                  <a:pt x="6599557" y="3419009"/>
                  <a:pt x="6598568" y="3422425"/>
                </a:cubicBezTo>
                <a:lnTo>
                  <a:pt x="6598568" y="3429978"/>
                </a:lnTo>
                <a:lnTo>
                  <a:pt x="6597489" y="3443870"/>
                </a:lnTo>
                <a:lnTo>
                  <a:pt x="6598568" y="3452368"/>
                </a:lnTo>
                <a:cubicBezTo>
                  <a:pt x="6594791" y="3456684"/>
                  <a:pt x="6591914" y="3458842"/>
                  <a:pt x="6589936" y="3458842"/>
                </a:cubicBezTo>
                <a:lnTo>
                  <a:pt x="6588857" y="3457763"/>
                </a:lnTo>
                <a:lnTo>
                  <a:pt x="6587778" y="3457763"/>
                </a:lnTo>
                <a:cubicBezTo>
                  <a:pt x="6585260" y="3459201"/>
                  <a:pt x="6578831" y="3460280"/>
                  <a:pt x="6568491" y="3461000"/>
                </a:cubicBezTo>
                <a:cubicBezTo>
                  <a:pt x="6554913" y="3461000"/>
                  <a:pt x="6548125" y="3451019"/>
                  <a:pt x="6548125" y="3431057"/>
                </a:cubicBezTo>
                <a:cubicBezTo>
                  <a:pt x="6548125" y="3426562"/>
                  <a:pt x="6555992" y="3421886"/>
                  <a:pt x="6571728" y="3417030"/>
                </a:cubicBezTo>
                <a:cubicBezTo>
                  <a:pt x="6576673" y="3402014"/>
                  <a:pt x="6582383" y="3394506"/>
                  <a:pt x="6588857" y="3394506"/>
                </a:cubicBezTo>
                <a:close/>
                <a:moveTo>
                  <a:pt x="7232064" y="3393966"/>
                </a:moveTo>
                <a:cubicBezTo>
                  <a:pt x="7230446" y="3393966"/>
                  <a:pt x="7229366" y="3395765"/>
                  <a:pt x="7228827" y="3399361"/>
                </a:cubicBezTo>
                <a:lnTo>
                  <a:pt x="7232064" y="3398282"/>
                </a:lnTo>
                <a:close/>
                <a:moveTo>
                  <a:pt x="4717465" y="3393966"/>
                </a:moveTo>
                <a:cubicBezTo>
                  <a:pt x="4715846" y="3393966"/>
                  <a:pt x="4714767" y="3395765"/>
                  <a:pt x="4714228" y="3399361"/>
                </a:cubicBezTo>
                <a:lnTo>
                  <a:pt x="4717465" y="3398282"/>
                </a:lnTo>
                <a:close/>
                <a:moveTo>
                  <a:pt x="2698168" y="3393966"/>
                </a:moveTo>
                <a:cubicBezTo>
                  <a:pt x="2696549" y="3393966"/>
                  <a:pt x="2695470" y="3395765"/>
                  <a:pt x="2694931" y="3399361"/>
                </a:cubicBezTo>
                <a:lnTo>
                  <a:pt x="2698168" y="3398282"/>
                </a:lnTo>
                <a:close/>
                <a:moveTo>
                  <a:pt x="9294575" y="3393157"/>
                </a:moveTo>
                <a:lnTo>
                  <a:pt x="9294575" y="3397473"/>
                </a:lnTo>
                <a:lnTo>
                  <a:pt x="9295654" y="3397473"/>
                </a:lnTo>
                <a:lnTo>
                  <a:pt x="9295654" y="3393157"/>
                </a:lnTo>
                <a:close/>
                <a:moveTo>
                  <a:pt x="8067506" y="3392483"/>
                </a:moveTo>
                <a:cubicBezTo>
                  <a:pt x="8069844" y="3392483"/>
                  <a:pt x="8072362" y="3393562"/>
                  <a:pt x="8075059" y="3395720"/>
                </a:cubicBezTo>
                <a:lnTo>
                  <a:pt x="8078296" y="3395720"/>
                </a:lnTo>
                <a:lnTo>
                  <a:pt x="8081533" y="3393562"/>
                </a:lnTo>
                <a:lnTo>
                  <a:pt x="8084635" y="3393562"/>
                </a:lnTo>
                <a:cubicBezTo>
                  <a:pt x="8086074" y="3395720"/>
                  <a:pt x="8091064" y="3396799"/>
                  <a:pt x="8099606" y="3396799"/>
                </a:cubicBezTo>
                <a:lnTo>
                  <a:pt x="8100685" y="3397878"/>
                </a:lnTo>
                <a:lnTo>
                  <a:pt x="8100685" y="3400036"/>
                </a:lnTo>
                <a:cubicBezTo>
                  <a:pt x="8100685" y="3401834"/>
                  <a:pt x="8097853" y="3403228"/>
                  <a:pt x="8092188" y="3404217"/>
                </a:cubicBezTo>
                <a:lnTo>
                  <a:pt x="8088951" y="3404217"/>
                </a:lnTo>
                <a:lnTo>
                  <a:pt x="8087872" y="3403273"/>
                </a:lnTo>
                <a:lnTo>
                  <a:pt x="8086793" y="3404217"/>
                </a:lnTo>
                <a:lnTo>
                  <a:pt x="8081533" y="3404217"/>
                </a:lnTo>
                <a:cubicBezTo>
                  <a:pt x="8078836" y="3404217"/>
                  <a:pt x="8075599" y="3402464"/>
                  <a:pt x="8071822" y="3398957"/>
                </a:cubicBezTo>
                <a:lnTo>
                  <a:pt x="8069664" y="3398957"/>
                </a:lnTo>
                <a:lnTo>
                  <a:pt x="8069664" y="3402194"/>
                </a:lnTo>
                <a:lnTo>
                  <a:pt x="8070743" y="3403273"/>
                </a:lnTo>
                <a:lnTo>
                  <a:pt x="8070743" y="3404217"/>
                </a:lnTo>
                <a:lnTo>
                  <a:pt x="8069664" y="3405296"/>
                </a:lnTo>
                <a:lnTo>
                  <a:pt x="8067506" y="3405296"/>
                </a:lnTo>
                <a:cubicBezTo>
                  <a:pt x="8061302" y="3401610"/>
                  <a:pt x="8058110" y="3399137"/>
                  <a:pt x="8057930" y="3397878"/>
                </a:cubicBezTo>
                <a:lnTo>
                  <a:pt x="8057930" y="3396799"/>
                </a:lnTo>
                <a:cubicBezTo>
                  <a:pt x="8058829" y="3393922"/>
                  <a:pt x="8062021" y="3392483"/>
                  <a:pt x="8067506" y="3392483"/>
                </a:cubicBezTo>
                <a:close/>
                <a:moveTo>
                  <a:pt x="5140201" y="3390864"/>
                </a:moveTo>
                <a:lnTo>
                  <a:pt x="5140201" y="3393022"/>
                </a:lnTo>
                <a:lnTo>
                  <a:pt x="5142359" y="3397338"/>
                </a:lnTo>
                <a:lnTo>
                  <a:pt x="5141280" y="3402868"/>
                </a:lnTo>
                <a:lnTo>
                  <a:pt x="5143438" y="3400710"/>
                </a:lnTo>
                <a:lnTo>
                  <a:pt x="5143438" y="3399496"/>
                </a:lnTo>
                <a:lnTo>
                  <a:pt x="5141280" y="3390864"/>
                </a:lnTo>
                <a:close/>
                <a:moveTo>
                  <a:pt x="7283856" y="3390729"/>
                </a:moveTo>
                <a:lnTo>
                  <a:pt x="7283856" y="3392887"/>
                </a:lnTo>
                <a:lnTo>
                  <a:pt x="7284935" y="3392887"/>
                </a:lnTo>
                <a:lnTo>
                  <a:pt x="7284935" y="3390729"/>
                </a:lnTo>
                <a:close/>
                <a:moveTo>
                  <a:pt x="4769256" y="3390729"/>
                </a:moveTo>
                <a:lnTo>
                  <a:pt x="4769256" y="3392887"/>
                </a:lnTo>
                <a:lnTo>
                  <a:pt x="4770335" y="3392887"/>
                </a:lnTo>
                <a:lnTo>
                  <a:pt x="4770335" y="3390729"/>
                </a:lnTo>
                <a:close/>
                <a:moveTo>
                  <a:pt x="2749959" y="3390729"/>
                </a:moveTo>
                <a:lnTo>
                  <a:pt x="2749959" y="3392887"/>
                </a:lnTo>
                <a:lnTo>
                  <a:pt x="2751038" y="3392887"/>
                </a:lnTo>
                <a:lnTo>
                  <a:pt x="2751038" y="3390729"/>
                </a:lnTo>
                <a:close/>
                <a:moveTo>
                  <a:pt x="6769995" y="3390325"/>
                </a:moveTo>
                <a:cubicBezTo>
                  <a:pt x="6776469" y="3390325"/>
                  <a:pt x="6785056" y="3396035"/>
                  <a:pt x="6795756" y="3407454"/>
                </a:cubicBezTo>
                <a:cubicBezTo>
                  <a:pt x="6804298" y="3410242"/>
                  <a:pt x="6808569" y="3412355"/>
                  <a:pt x="6808569" y="3413793"/>
                </a:cubicBezTo>
                <a:lnTo>
                  <a:pt x="6807490" y="3419188"/>
                </a:lnTo>
                <a:cubicBezTo>
                  <a:pt x="6811087" y="3420807"/>
                  <a:pt x="6812885" y="3422605"/>
                  <a:pt x="6812885" y="3424583"/>
                </a:cubicBezTo>
                <a:cubicBezTo>
                  <a:pt x="6812885" y="3426921"/>
                  <a:pt x="6810413" y="3429394"/>
                  <a:pt x="6805467" y="3432001"/>
                </a:cubicBezTo>
                <a:cubicBezTo>
                  <a:pt x="6801870" y="3432001"/>
                  <a:pt x="6800072" y="3431327"/>
                  <a:pt x="6800072" y="3429978"/>
                </a:cubicBezTo>
                <a:lnTo>
                  <a:pt x="6794677" y="3431057"/>
                </a:lnTo>
                <a:lnTo>
                  <a:pt x="6793598" y="3431057"/>
                </a:lnTo>
                <a:lnTo>
                  <a:pt x="6789282" y="3429978"/>
                </a:lnTo>
                <a:cubicBezTo>
                  <a:pt x="6780920" y="3433485"/>
                  <a:pt x="6773412" y="3439554"/>
                  <a:pt x="6766758" y="3448186"/>
                </a:cubicBezTo>
                <a:cubicBezTo>
                  <a:pt x="6764150" y="3448186"/>
                  <a:pt x="6761318" y="3449940"/>
                  <a:pt x="6758261" y="3453447"/>
                </a:cubicBezTo>
                <a:lnTo>
                  <a:pt x="6763656" y="3459921"/>
                </a:lnTo>
                <a:lnTo>
                  <a:pt x="6763656" y="3461000"/>
                </a:lnTo>
                <a:cubicBezTo>
                  <a:pt x="6763656" y="3464057"/>
                  <a:pt x="6758261" y="3465855"/>
                  <a:pt x="6747470" y="3466395"/>
                </a:cubicBezTo>
                <a:lnTo>
                  <a:pt x="6745312" y="3468553"/>
                </a:lnTo>
                <a:cubicBezTo>
                  <a:pt x="6743964" y="3468553"/>
                  <a:pt x="6743289" y="3467474"/>
                  <a:pt x="6743289" y="3465316"/>
                </a:cubicBezTo>
                <a:lnTo>
                  <a:pt x="6742210" y="3465316"/>
                </a:lnTo>
                <a:cubicBezTo>
                  <a:pt x="6742210" y="3469272"/>
                  <a:pt x="6734702" y="3473543"/>
                  <a:pt x="6719686" y="3478129"/>
                </a:cubicBezTo>
                <a:cubicBezTo>
                  <a:pt x="6714111" y="3480647"/>
                  <a:pt x="6709076" y="3487435"/>
                  <a:pt x="6704580" y="3498495"/>
                </a:cubicBezTo>
                <a:lnTo>
                  <a:pt x="6704580" y="3500653"/>
                </a:lnTo>
                <a:lnTo>
                  <a:pt x="6718607" y="3500653"/>
                </a:lnTo>
                <a:lnTo>
                  <a:pt x="6721844" y="3498495"/>
                </a:lnTo>
                <a:lnTo>
                  <a:pt x="6726025" y="3498495"/>
                </a:lnTo>
                <a:cubicBezTo>
                  <a:pt x="6730341" y="3501372"/>
                  <a:pt x="6734657" y="3502811"/>
                  <a:pt x="6738973" y="3502811"/>
                </a:cubicBezTo>
                <a:cubicBezTo>
                  <a:pt x="6740412" y="3501372"/>
                  <a:pt x="6745043" y="3500653"/>
                  <a:pt x="6752866" y="3500653"/>
                </a:cubicBezTo>
                <a:cubicBezTo>
                  <a:pt x="6754844" y="3493730"/>
                  <a:pt x="6759115" y="3487660"/>
                  <a:pt x="6765679" y="3482445"/>
                </a:cubicBezTo>
                <a:cubicBezTo>
                  <a:pt x="6765679" y="3475971"/>
                  <a:pt x="6768556" y="3472734"/>
                  <a:pt x="6774311" y="3472734"/>
                </a:cubicBezTo>
                <a:cubicBezTo>
                  <a:pt x="6782673" y="3482085"/>
                  <a:pt x="6789462" y="3486761"/>
                  <a:pt x="6794677" y="3486761"/>
                </a:cubicBezTo>
                <a:lnTo>
                  <a:pt x="6806411" y="3503890"/>
                </a:lnTo>
                <a:lnTo>
                  <a:pt x="6806411" y="3504969"/>
                </a:lnTo>
                <a:cubicBezTo>
                  <a:pt x="6806411" y="3506228"/>
                  <a:pt x="6802140" y="3508386"/>
                  <a:pt x="6793598" y="3511443"/>
                </a:cubicBezTo>
                <a:lnTo>
                  <a:pt x="6790361" y="3509285"/>
                </a:lnTo>
                <a:cubicBezTo>
                  <a:pt x="6786944" y="3511443"/>
                  <a:pt x="6783752" y="3512522"/>
                  <a:pt x="6780785" y="3512522"/>
                </a:cubicBezTo>
                <a:cubicBezTo>
                  <a:pt x="6775030" y="3512522"/>
                  <a:pt x="6772153" y="3511803"/>
                  <a:pt x="6772153" y="3510364"/>
                </a:cubicBezTo>
                <a:lnTo>
                  <a:pt x="6764600" y="3511443"/>
                </a:lnTo>
                <a:lnTo>
                  <a:pt x="6750707" y="3511443"/>
                </a:lnTo>
                <a:lnTo>
                  <a:pt x="6741131" y="3510364"/>
                </a:lnTo>
                <a:lnTo>
                  <a:pt x="6728183" y="3513601"/>
                </a:lnTo>
                <a:cubicBezTo>
                  <a:pt x="6720181" y="3512882"/>
                  <a:pt x="6715190" y="3511443"/>
                  <a:pt x="6713212" y="3509285"/>
                </a:cubicBezTo>
                <a:lnTo>
                  <a:pt x="6712133" y="3509285"/>
                </a:lnTo>
                <a:lnTo>
                  <a:pt x="6703501" y="3513601"/>
                </a:lnTo>
                <a:lnTo>
                  <a:pt x="6703501" y="3514545"/>
                </a:lnTo>
                <a:lnTo>
                  <a:pt x="6704580" y="3527493"/>
                </a:lnTo>
                <a:cubicBezTo>
                  <a:pt x="6702872" y="3527493"/>
                  <a:pt x="6701838" y="3528932"/>
                  <a:pt x="6701478" y="3531809"/>
                </a:cubicBezTo>
                <a:lnTo>
                  <a:pt x="6701478" y="3532888"/>
                </a:lnTo>
                <a:lnTo>
                  <a:pt x="6702557" y="3532888"/>
                </a:lnTo>
                <a:lnTo>
                  <a:pt x="6702557" y="3530730"/>
                </a:lnTo>
                <a:lnTo>
                  <a:pt x="6703501" y="3530730"/>
                </a:lnTo>
                <a:cubicBezTo>
                  <a:pt x="6704940" y="3530730"/>
                  <a:pt x="6705659" y="3531809"/>
                  <a:pt x="6705659" y="3533967"/>
                </a:cubicBezTo>
                <a:lnTo>
                  <a:pt x="6703501" y="3540306"/>
                </a:lnTo>
                <a:lnTo>
                  <a:pt x="6703501" y="3553254"/>
                </a:lnTo>
                <a:lnTo>
                  <a:pt x="6706738" y="3576723"/>
                </a:lnTo>
                <a:lnTo>
                  <a:pt x="6706738" y="3577802"/>
                </a:lnTo>
                <a:cubicBezTo>
                  <a:pt x="6706738" y="3582478"/>
                  <a:pt x="6698871" y="3590345"/>
                  <a:pt x="6683135" y="3601405"/>
                </a:cubicBezTo>
                <a:cubicBezTo>
                  <a:pt x="6683135" y="3603024"/>
                  <a:pt x="6679583" y="3604822"/>
                  <a:pt x="6672480" y="3606800"/>
                </a:cubicBezTo>
                <a:cubicBezTo>
                  <a:pt x="6655306" y="3606800"/>
                  <a:pt x="6646718" y="3603563"/>
                  <a:pt x="6646718" y="3597089"/>
                </a:cubicBezTo>
                <a:lnTo>
                  <a:pt x="6646718" y="3593987"/>
                </a:lnTo>
                <a:lnTo>
                  <a:pt x="6647797" y="3592908"/>
                </a:lnTo>
                <a:lnTo>
                  <a:pt x="6647797" y="3591829"/>
                </a:lnTo>
                <a:cubicBezTo>
                  <a:pt x="6647797" y="3586614"/>
                  <a:pt x="6643167" y="3580904"/>
                  <a:pt x="6633905" y="3574700"/>
                </a:cubicBezTo>
                <a:cubicBezTo>
                  <a:pt x="6633006" y="3571822"/>
                  <a:pt x="6629410" y="3568945"/>
                  <a:pt x="6623115" y="3566068"/>
                </a:cubicBezTo>
                <a:lnTo>
                  <a:pt x="6622036" y="3564989"/>
                </a:lnTo>
                <a:lnTo>
                  <a:pt x="6622036" y="3562831"/>
                </a:lnTo>
                <a:lnTo>
                  <a:pt x="6631747" y="3557436"/>
                </a:lnTo>
                <a:lnTo>
                  <a:pt x="6644560" y="3557436"/>
                </a:lnTo>
                <a:cubicBezTo>
                  <a:pt x="6648877" y="3561032"/>
                  <a:pt x="6652114" y="3562831"/>
                  <a:pt x="6654272" y="3562831"/>
                </a:cubicBezTo>
                <a:lnTo>
                  <a:pt x="6656430" y="3556357"/>
                </a:lnTo>
                <a:lnTo>
                  <a:pt x="6656430" y="3546780"/>
                </a:lnTo>
                <a:lnTo>
                  <a:pt x="6658588" y="3543543"/>
                </a:lnTo>
                <a:lnTo>
                  <a:pt x="6657509" y="3542464"/>
                </a:lnTo>
                <a:lnTo>
                  <a:pt x="6656430" y="3542464"/>
                </a:lnTo>
                <a:lnTo>
                  <a:pt x="6658588" y="3535990"/>
                </a:lnTo>
                <a:lnTo>
                  <a:pt x="6655351" y="3530730"/>
                </a:lnTo>
                <a:lnTo>
                  <a:pt x="6655351" y="3522098"/>
                </a:lnTo>
                <a:lnTo>
                  <a:pt x="6657509" y="3513601"/>
                </a:lnTo>
                <a:lnTo>
                  <a:pt x="6657509" y="3509285"/>
                </a:lnTo>
                <a:lnTo>
                  <a:pt x="6652114" y="3508206"/>
                </a:lnTo>
                <a:lnTo>
                  <a:pt x="6648877" y="3509285"/>
                </a:lnTo>
                <a:lnTo>
                  <a:pt x="6645639" y="3508206"/>
                </a:lnTo>
                <a:lnTo>
                  <a:pt x="6646718" y="3509285"/>
                </a:lnTo>
                <a:lnTo>
                  <a:pt x="6646718" y="3511443"/>
                </a:lnTo>
                <a:lnTo>
                  <a:pt x="6639300" y="3512522"/>
                </a:lnTo>
                <a:lnTo>
                  <a:pt x="6636063" y="3509285"/>
                </a:lnTo>
                <a:lnTo>
                  <a:pt x="6636063" y="3507127"/>
                </a:lnTo>
                <a:cubicBezTo>
                  <a:pt x="6636063" y="3504969"/>
                  <a:pt x="6638896" y="3503890"/>
                  <a:pt x="6644560" y="3503890"/>
                </a:cubicBezTo>
                <a:lnTo>
                  <a:pt x="6654272" y="3502811"/>
                </a:lnTo>
                <a:lnTo>
                  <a:pt x="6655351" y="3499574"/>
                </a:lnTo>
                <a:lnTo>
                  <a:pt x="6654272" y="3498495"/>
                </a:lnTo>
                <a:lnTo>
                  <a:pt x="6655351" y="3493235"/>
                </a:lnTo>
                <a:lnTo>
                  <a:pt x="6655351" y="3492156"/>
                </a:lnTo>
                <a:lnTo>
                  <a:pt x="6653193" y="3482445"/>
                </a:lnTo>
                <a:lnTo>
                  <a:pt x="6655351" y="3480287"/>
                </a:lnTo>
                <a:cubicBezTo>
                  <a:pt x="6651754" y="3479747"/>
                  <a:pt x="6649956" y="3478668"/>
                  <a:pt x="6649956" y="3477050"/>
                </a:cubicBezTo>
                <a:lnTo>
                  <a:pt x="6649956" y="3475971"/>
                </a:lnTo>
                <a:lnTo>
                  <a:pt x="6654272" y="3471790"/>
                </a:lnTo>
                <a:lnTo>
                  <a:pt x="6655351" y="3471790"/>
                </a:lnTo>
                <a:cubicBezTo>
                  <a:pt x="6659757" y="3471790"/>
                  <a:pt x="6664747" y="3472824"/>
                  <a:pt x="6670322" y="3474892"/>
                </a:cubicBezTo>
                <a:lnTo>
                  <a:pt x="6674638" y="3470711"/>
                </a:lnTo>
                <a:lnTo>
                  <a:pt x="6676796" y="3470711"/>
                </a:lnTo>
                <a:lnTo>
                  <a:pt x="6698241" y="3475971"/>
                </a:lnTo>
                <a:lnTo>
                  <a:pt x="6717528" y="3475971"/>
                </a:lnTo>
                <a:lnTo>
                  <a:pt x="6717528" y="3474892"/>
                </a:lnTo>
                <a:lnTo>
                  <a:pt x="6709975" y="3473813"/>
                </a:lnTo>
                <a:lnTo>
                  <a:pt x="6704580" y="3474892"/>
                </a:lnTo>
                <a:lnTo>
                  <a:pt x="6697162" y="3474892"/>
                </a:lnTo>
                <a:lnTo>
                  <a:pt x="6697162" y="3473813"/>
                </a:lnTo>
                <a:cubicBezTo>
                  <a:pt x="6697162" y="3472464"/>
                  <a:pt x="6698601" y="3471790"/>
                  <a:pt x="6701478" y="3471790"/>
                </a:cubicBezTo>
                <a:lnTo>
                  <a:pt x="6699320" y="3469632"/>
                </a:lnTo>
                <a:lnTo>
                  <a:pt x="6703501" y="3456684"/>
                </a:lnTo>
                <a:lnTo>
                  <a:pt x="6702557" y="3455605"/>
                </a:lnTo>
                <a:lnTo>
                  <a:pt x="6701478" y="3455605"/>
                </a:lnTo>
                <a:lnTo>
                  <a:pt x="6685293" y="3456684"/>
                </a:lnTo>
                <a:lnTo>
                  <a:pt x="6682191" y="3455605"/>
                </a:lnTo>
                <a:lnTo>
                  <a:pt x="6678954" y="3456684"/>
                </a:lnTo>
                <a:lnTo>
                  <a:pt x="6656430" y="3455605"/>
                </a:lnTo>
                <a:lnTo>
                  <a:pt x="6647797" y="3455605"/>
                </a:lnTo>
                <a:lnTo>
                  <a:pt x="6642402" y="3452368"/>
                </a:lnTo>
                <a:cubicBezTo>
                  <a:pt x="6636738" y="3452368"/>
                  <a:pt x="6631747" y="3453806"/>
                  <a:pt x="6627431" y="3456684"/>
                </a:cubicBezTo>
                <a:lnTo>
                  <a:pt x="6610302" y="3455605"/>
                </a:lnTo>
                <a:lnTo>
                  <a:pt x="6609223" y="3455605"/>
                </a:lnTo>
                <a:cubicBezTo>
                  <a:pt x="6607425" y="3455605"/>
                  <a:pt x="6605986" y="3453132"/>
                  <a:pt x="6604907" y="3448186"/>
                </a:cubicBezTo>
                <a:lnTo>
                  <a:pt x="6609223" y="3446028"/>
                </a:lnTo>
                <a:lnTo>
                  <a:pt x="6613539" y="3448186"/>
                </a:lnTo>
                <a:lnTo>
                  <a:pt x="6625273" y="3442791"/>
                </a:lnTo>
                <a:lnTo>
                  <a:pt x="6626352" y="3442791"/>
                </a:lnTo>
                <a:cubicBezTo>
                  <a:pt x="6629589" y="3442791"/>
                  <a:pt x="6632826" y="3444949"/>
                  <a:pt x="6636063" y="3449265"/>
                </a:cubicBezTo>
                <a:lnTo>
                  <a:pt x="6639300" y="3449265"/>
                </a:lnTo>
                <a:lnTo>
                  <a:pt x="6649956" y="3444949"/>
                </a:lnTo>
                <a:lnTo>
                  <a:pt x="6663848" y="3446028"/>
                </a:lnTo>
                <a:cubicBezTo>
                  <a:pt x="6663848" y="3444410"/>
                  <a:pt x="6665646" y="3443331"/>
                  <a:pt x="6669243" y="3442791"/>
                </a:cubicBezTo>
                <a:cubicBezTo>
                  <a:pt x="6672120" y="3442791"/>
                  <a:pt x="6678549" y="3444949"/>
                  <a:pt x="6688530" y="3449265"/>
                </a:cubicBezTo>
                <a:lnTo>
                  <a:pt x="6691767" y="3449265"/>
                </a:lnTo>
                <a:lnTo>
                  <a:pt x="6702557" y="3446028"/>
                </a:lnTo>
                <a:lnTo>
                  <a:pt x="6705659" y="3448186"/>
                </a:lnTo>
                <a:lnTo>
                  <a:pt x="6708896" y="3448186"/>
                </a:lnTo>
                <a:cubicBezTo>
                  <a:pt x="6708896" y="3442612"/>
                  <a:pt x="6713572" y="3436182"/>
                  <a:pt x="6722923" y="3428899"/>
                </a:cubicBezTo>
                <a:lnTo>
                  <a:pt x="6723867" y="3428899"/>
                </a:lnTo>
                <a:cubicBezTo>
                  <a:pt x="6725846" y="3428899"/>
                  <a:pt x="6727284" y="3431732"/>
                  <a:pt x="6728183" y="3437396"/>
                </a:cubicBezTo>
                <a:lnTo>
                  <a:pt x="6740052" y="3444949"/>
                </a:lnTo>
                <a:lnTo>
                  <a:pt x="6743289" y="3444949"/>
                </a:lnTo>
                <a:cubicBezTo>
                  <a:pt x="6744818" y="3444050"/>
                  <a:pt x="6748010" y="3436542"/>
                  <a:pt x="6752866" y="3422425"/>
                </a:cubicBezTo>
                <a:lnTo>
                  <a:pt x="6752866" y="3411635"/>
                </a:lnTo>
                <a:cubicBezTo>
                  <a:pt x="6760059" y="3401115"/>
                  <a:pt x="6765769" y="3394012"/>
                  <a:pt x="6769995" y="3390325"/>
                </a:cubicBezTo>
                <a:close/>
                <a:moveTo>
                  <a:pt x="4151676" y="3389246"/>
                </a:moveTo>
                <a:lnTo>
                  <a:pt x="4151676" y="3390325"/>
                </a:lnTo>
                <a:lnTo>
                  <a:pt x="4153834" y="3392618"/>
                </a:lnTo>
                <a:lnTo>
                  <a:pt x="4154913" y="3392618"/>
                </a:lnTo>
                <a:lnTo>
                  <a:pt x="4154913" y="3391404"/>
                </a:lnTo>
                <a:lnTo>
                  <a:pt x="4152755" y="3389246"/>
                </a:lnTo>
                <a:close/>
                <a:moveTo>
                  <a:pt x="7259039" y="3388571"/>
                </a:moveTo>
                <a:cubicBezTo>
                  <a:pt x="7249508" y="3389471"/>
                  <a:pt x="7243753" y="3390909"/>
                  <a:pt x="7241775" y="3392887"/>
                </a:cubicBezTo>
                <a:lnTo>
                  <a:pt x="7237459" y="3391808"/>
                </a:lnTo>
                <a:cubicBezTo>
                  <a:pt x="7233862" y="3395945"/>
                  <a:pt x="7232064" y="3400261"/>
                  <a:pt x="7232064" y="3404757"/>
                </a:cubicBezTo>
                <a:cubicBezTo>
                  <a:pt x="7234942" y="3416266"/>
                  <a:pt x="7239258" y="3422021"/>
                  <a:pt x="7245012" y="3422021"/>
                </a:cubicBezTo>
                <a:lnTo>
                  <a:pt x="7246091" y="3420942"/>
                </a:lnTo>
                <a:lnTo>
                  <a:pt x="7253644" y="3422021"/>
                </a:lnTo>
                <a:lnTo>
                  <a:pt x="7260118" y="3422021"/>
                </a:lnTo>
                <a:cubicBezTo>
                  <a:pt x="7260118" y="3419143"/>
                  <a:pt x="7261916" y="3417705"/>
                  <a:pt x="7265513" y="3417705"/>
                </a:cubicBezTo>
                <a:lnTo>
                  <a:pt x="7268750" y="3409073"/>
                </a:lnTo>
                <a:lnTo>
                  <a:pt x="7268750" y="3398282"/>
                </a:lnTo>
                <a:cubicBezTo>
                  <a:pt x="7268031" y="3396124"/>
                  <a:pt x="7264794" y="3392887"/>
                  <a:pt x="7259039" y="3388571"/>
                </a:cubicBezTo>
                <a:close/>
                <a:moveTo>
                  <a:pt x="4744439" y="3388571"/>
                </a:moveTo>
                <a:cubicBezTo>
                  <a:pt x="4734908" y="3389471"/>
                  <a:pt x="4729153" y="3390909"/>
                  <a:pt x="4727176" y="3392887"/>
                </a:cubicBezTo>
                <a:lnTo>
                  <a:pt x="4722860" y="3391808"/>
                </a:lnTo>
                <a:cubicBezTo>
                  <a:pt x="4719263" y="3395945"/>
                  <a:pt x="4717465" y="3400261"/>
                  <a:pt x="4717465" y="3404757"/>
                </a:cubicBezTo>
                <a:cubicBezTo>
                  <a:pt x="4720342" y="3416266"/>
                  <a:pt x="4724658" y="3422021"/>
                  <a:pt x="4730413" y="3422021"/>
                </a:cubicBezTo>
                <a:lnTo>
                  <a:pt x="4731492" y="3420942"/>
                </a:lnTo>
                <a:lnTo>
                  <a:pt x="4739044" y="3422021"/>
                </a:lnTo>
                <a:lnTo>
                  <a:pt x="4745518" y="3422021"/>
                </a:lnTo>
                <a:cubicBezTo>
                  <a:pt x="4745518" y="3419143"/>
                  <a:pt x="4747317" y="3417705"/>
                  <a:pt x="4750913" y="3417705"/>
                </a:cubicBezTo>
                <a:lnTo>
                  <a:pt x="4754150" y="3409073"/>
                </a:lnTo>
                <a:lnTo>
                  <a:pt x="4754150" y="3398282"/>
                </a:lnTo>
                <a:cubicBezTo>
                  <a:pt x="4753431" y="3396124"/>
                  <a:pt x="4750194" y="3392887"/>
                  <a:pt x="4744439" y="3388571"/>
                </a:cubicBezTo>
                <a:close/>
                <a:moveTo>
                  <a:pt x="2725143" y="3388571"/>
                </a:moveTo>
                <a:cubicBezTo>
                  <a:pt x="2715611" y="3389471"/>
                  <a:pt x="2709857" y="3390909"/>
                  <a:pt x="2707878" y="3392887"/>
                </a:cubicBezTo>
                <a:lnTo>
                  <a:pt x="2703562" y="3391808"/>
                </a:lnTo>
                <a:cubicBezTo>
                  <a:pt x="2699965" y="3395945"/>
                  <a:pt x="2698168" y="3400261"/>
                  <a:pt x="2698168" y="3404757"/>
                </a:cubicBezTo>
                <a:cubicBezTo>
                  <a:pt x="2701044" y="3416266"/>
                  <a:pt x="2705360" y="3422021"/>
                  <a:pt x="2711115" y="3422021"/>
                </a:cubicBezTo>
                <a:lnTo>
                  <a:pt x="2712194" y="3420942"/>
                </a:lnTo>
                <a:lnTo>
                  <a:pt x="2719748" y="3422021"/>
                </a:lnTo>
                <a:lnTo>
                  <a:pt x="2726222" y="3422021"/>
                </a:lnTo>
                <a:cubicBezTo>
                  <a:pt x="2726222" y="3419143"/>
                  <a:pt x="2728020" y="3417705"/>
                  <a:pt x="2731617" y="3417705"/>
                </a:cubicBezTo>
                <a:lnTo>
                  <a:pt x="2734854" y="3409073"/>
                </a:lnTo>
                <a:lnTo>
                  <a:pt x="2734854" y="3398282"/>
                </a:lnTo>
                <a:cubicBezTo>
                  <a:pt x="2734133" y="3396124"/>
                  <a:pt x="2730897" y="3392887"/>
                  <a:pt x="2725143" y="3388571"/>
                </a:cubicBezTo>
                <a:close/>
                <a:moveTo>
                  <a:pt x="6206364" y="3387762"/>
                </a:moveTo>
                <a:lnTo>
                  <a:pt x="6206364" y="3393022"/>
                </a:lnTo>
                <a:lnTo>
                  <a:pt x="6207443" y="3393022"/>
                </a:lnTo>
                <a:lnTo>
                  <a:pt x="6207443" y="3387762"/>
                </a:lnTo>
                <a:close/>
                <a:moveTo>
                  <a:pt x="5147889" y="3387627"/>
                </a:moveTo>
                <a:lnTo>
                  <a:pt x="5145596" y="3389785"/>
                </a:lnTo>
                <a:lnTo>
                  <a:pt x="5145596" y="3390864"/>
                </a:lnTo>
                <a:lnTo>
                  <a:pt x="5148968" y="3390864"/>
                </a:lnTo>
                <a:lnTo>
                  <a:pt x="5151126" y="3388706"/>
                </a:lnTo>
                <a:lnTo>
                  <a:pt x="5151126" y="3387627"/>
                </a:lnTo>
                <a:close/>
                <a:moveTo>
                  <a:pt x="7257960" y="3386413"/>
                </a:moveTo>
                <a:lnTo>
                  <a:pt x="7257960" y="3387492"/>
                </a:lnTo>
                <a:lnTo>
                  <a:pt x="7260118" y="3387492"/>
                </a:lnTo>
                <a:lnTo>
                  <a:pt x="7260118" y="3386413"/>
                </a:lnTo>
                <a:close/>
                <a:moveTo>
                  <a:pt x="4743360" y="3386413"/>
                </a:moveTo>
                <a:lnTo>
                  <a:pt x="4743360" y="3387492"/>
                </a:lnTo>
                <a:lnTo>
                  <a:pt x="4745518" y="3387492"/>
                </a:lnTo>
                <a:lnTo>
                  <a:pt x="4745518" y="3386413"/>
                </a:lnTo>
                <a:close/>
                <a:moveTo>
                  <a:pt x="2724064" y="3386413"/>
                </a:moveTo>
                <a:lnTo>
                  <a:pt x="2724064" y="3387492"/>
                </a:lnTo>
                <a:lnTo>
                  <a:pt x="2726222" y="3387492"/>
                </a:lnTo>
                <a:lnTo>
                  <a:pt x="2726222" y="3386413"/>
                </a:lnTo>
                <a:close/>
                <a:moveTo>
                  <a:pt x="5676722" y="3386009"/>
                </a:moveTo>
                <a:lnTo>
                  <a:pt x="5676722" y="3387088"/>
                </a:lnTo>
                <a:lnTo>
                  <a:pt x="5678880" y="3387088"/>
                </a:lnTo>
                <a:lnTo>
                  <a:pt x="5678880" y="3386009"/>
                </a:lnTo>
                <a:close/>
                <a:moveTo>
                  <a:pt x="4124296" y="3386009"/>
                </a:moveTo>
                <a:cubicBezTo>
                  <a:pt x="4124296" y="3389606"/>
                  <a:pt x="4123576" y="3391404"/>
                  <a:pt x="4122138" y="3391404"/>
                </a:cubicBezTo>
                <a:lnTo>
                  <a:pt x="4116608" y="3391404"/>
                </a:lnTo>
                <a:lnTo>
                  <a:pt x="4113371" y="3389246"/>
                </a:lnTo>
                <a:lnTo>
                  <a:pt x="4109999" y="3389246"/>
                </a:lnTo>
                <a:lnTo>
                  <a:pt x="4107841" y="3391404"/>
                </a:lnTo>
                <a:lnTo>
                  <a:pt x="4107841" y="3394776"/>
                </a:lnTo>
                <a:lnTo>
                  <a:pt x="4115529" y="3394776"/>
                </a:lnTo>
                <a:lnTo>
                  <a:pt x="4115529" y="3399092"/>
                </a:lnTo>
                <a:cubicBezTo>
                  <a:pt x="4115529" y="3401340"/>
                  <a:pt x="4114090" y="3402464"/>
                  <a:pt x="4111213" y="3402464"/>
                </a:cubicBezTo>
                <a:lnTo>
                  <a:pt x="4109999" y="3403543"/>
                </a:lnTo>
                <a:lnTo>
                  <a:pt x="4109999" y="3407859"/>
                </a:lnTo>
                <a:lnTo>
                  <a:pt x="4115529" y="3408938"/>
                </a:lnTo>
                <a:cubicBezTo>
                  <a:pt x="4118586" y="3408039"/>
                  <a:pt x="4122947" y="3405116"/>
                  <a:pt x="4128612" y="3400171"/>
                </a:cubicBezTo>
                <a:lnTo>
                  <a:pt x="4129691" y="3388167"/>
                </a:lnTo>
                <a:lnTo>
                  <a:pt x="4128612" y="3388167"/>
                </a:lnTo>
                <a:close/>
                <a:moveTo>
                  <a:pt x="9296733" y="3385739"/>
                </a:moveTo>
                <a:lnTo>
                  <a:pt x="9296733" y="3388976"/>
                </a:lnTo>
                <a:lnTo>
                  <a:pt x="9297812" y="3388976"/>
                </a:lnTo>
                <a:lnTo>
                  <a:pt x="9297812" y="3385739"/>
                </a:lnTo>
                <a:close/>
                <a:moveTo>
                  <a:pt x="8694124" y="3384121"/>
                </a:moveTo>
                <a:lnTo>
                  <a:pt x="8690752" y="3386279"/>
                </a:lnTo>
                <a:lnTo>
                  <a:pt x="8685357" y="3386279"/>
                </a:lnTo>
                <a:lnTo>
                  <a:pt x="8657033" y="3390729"/>
                </a:lnTo>
                <a:lnTo>
                  <a:pt x="8650424" y="3387492"/>
                </a:lnTo>
                <a:lnTo>
                  <a:pt x="8647187" y="3396124"/>
                </a:lnTo>
                <a:lnTo>
                  <a:pt x="8651503" y="3419053"/>
                </a:lnTo>
                <a:lnTo>
                  <a:pt x="8658112" y="3421211"/>
                </a:lnTo>
                <a:cubicBezTo>
                  <a:pt x="8663777" y="3418334"/>
                  <a:pt x="8668138" y="3416895"/>
                  <a:pt x="8671195" y="3416895"/>
                </a:cubicBezTo>
                <a:lnTo>
                  <a:pt x="8685357" y="3416895"/>
                </a:lnTo>
                <a:cubicBezTo>
                  <a:pt x="8693000" y="3416895"/>
                  <a:pt x="8697720" y="3418334"/>
                  <a:pt x="8699519" y="3421211"/>
                </a:cubicBezTo>
                <a:lnTo>
                  <a:pt x="8710444" y="3420132"/>
                </a:lnTo>
                <a:lnTo>
                  <a:pt x="8728922" y="3420132"/>
                </a:lnTo>
                <a:lnTo>
                  <a:pt x="8728922" y="3419053"/>
                </a:lnTo>
                <a:lnTo>
                  <a:pt x="8727843" y="3413658"/>
                </a:lnTo>
                <a:lnTo>
                  <a:pt x="8728922" y="3401654"/>
                </a:lnTo>
                <a:lnTo>
                  <a:pt x="8728922" y="3386279"/>
                </a:lnTo>
                <a:lnTo>
                  <a:pt x="8727843" y="3386279"/>
                </a:lnTo>
                <a:lnTo>
                  <a:pt x="8700598" y="3388571"/>
                </a:lnTo>
                <a:cubicBezTo>
                  <a:pt x="8697720" y="3387852"/>
                  <a:pt x="8696282" y="3386369"/>
                  <a:pt x="8696282" y="3384121"/>
                </a:cubicBezTo>
                <a:close/>
                <a:moveTo>
                  <a:pt x="5667955" y="3383986"/>
                </a:moveTo>
                <a:lnTo>
                  <a:pt x="5667955" y="3385065"/>
                </a:lnTo>
                <a:lnTo>
                  <a:pt x="5674564" y="3385065"/>
                </a:lnTo>
                <a:lnTo>
                  <a:pt x="5674564" y="3383986"/>
                </a:lnTo>
                <a:close/>
                <a:moveTo>
                  <a:pt x="7752316" y="3383581"/>
                </a:moveTo>
                <a:lnTo>
                  <a:pt x="7737210" y="3387897"/>
                </a:lnTo>
                <a:lnTo>
                  <a:pt x="7740447" y="3401924"/>
                </a:lnTo>
                <a:lnTo>
                  <a:pt x="7750158" y="3404082"/>
                </a:lnTo>
                <a:cubicBezTo>
                  <a:pt x="7757172" y="3400126"/>
                  <a:pt x="7761847" y="3396170"/>
                  <a:pt x="7764185" y="3392213"/>
                </a:cubicBezTo>
                <a:close/>
                <a:moveTo>
                  <a:pt x="3702285" y="3383581"/>
                </a:moveTo>
                <a:lnTo>
                  <a:pt x="3711861" y="3388976"/>
                </a:lnTo>
                <a:lnTo>
                  <a:pt x="3711861" y="3393292"/>
                </a:lnTo>
                <a:lnTo>
                  <a:pt x="3708624" y="3396394"/>
                </a:lnTo>
                <a:lnTo>
                  <a:pt x="3707545" y="3396394"/>
                </a:lnTo>
                <a:lnTo>
                  <a:pt x="3703364" y="3393292"/>
                </a:lnTo>
                <a:cubicBezTo>
                  <a:pt x="3700666" y="3395360"/>
                  <a:pt x="3698148" y="3396394"/>
                  <a:pt x="3695811" y="3396394"/>
                </a:cubicBezTo>
                <a:lnTo>
                  <a:pt x="3694732" y="3396394"/>
                </a:lnTo>
                <a:cubicBezTo>
                  <a:pt x="3686189" y="3394506"/>
                  <a:pt x="3681918" y="3392753"/>
                  <a:pt x="3681918" y="3391134"/>
                </a:cubicBezTo>
                <a:lnTo>
                  <a:pt x="3681918" y="3390055"/>
                </a:lnTo>
                <a:cubicBezTo>
                  <a:pt x="3682638" y="3388617"/>
                  <a:pt x="3689426" y="3386458"/>
                  <a:pt x="3702285" y="3383581"/>
                </a:cubicBezTo>
                <a:close/>
                <a:moveTo>
                  <a:pt x="6109119" y="3383446"/>
                </a:moveTo>
                <a:lnTo>
                  <a:pt x="6108040" y="3384525"/>
                </a:lnTo>
                <a:lnTo>
                  <a:pt x="6106961" y="3384525"/>
                </a:lnTo>
                <a:lnTo>
                  <a:pt x="6108040" y="3385604"/>
                </a:lnTo>
                <a:lnTo>
                  <a:pt x="6108040" y="3388706"/>
                </a:lnTo>
                <a:cubicBezTo>
                  <a:pt x="6108040" y="3391404"/>
                  <a:pt x="6103814" y="3393562"/>
                  <a:pt x="6095361" y="3395180"/>
                </a:cubicBezTo>
                <a:lnTo>
                  <a:pt x="6095361" y="3398282"/>
                </a:lnTo>
                <a:lnTo>
                  <a:pt x="6101701" y="3399361"/>
                </a:lnTo>
                <a:cubicBezTo>
                  <a:pt x="6103139" y="3395855"/>
                  <a:pt x="6105252" y="3394101"/>
                  <a:pt x="6108040" y="3394101"/>
                </a:cubicBezTo>
                <a:lnTo>
                  <a:pt x="6111277" y="3384525"/>
                </a:lnTo>
                <a:lnTo>
                  <a:pt x="6110198" y="3383446"/>
                </a:lnTo>
                <a:close/>
                <a:moveTo>
                  <a:pt x="4089229" y="3382772"/>
                </a:moveTo>
                <a:lnTo>
                  <a:pt x="4085991" y="3383851"/>
                </a:lnTo>
                <a:lnTo>
                  <a:pt x="4085991" y="3386009"/>
                </a:lnTo>
                <a:lnTo>
                  <a:pt x="4089229" y="3386009"/>
                </a:lnTo>
                <a:lnTo>
                  <a:pt x="4091387" y="3383851"/>
                </a:lnTo>
                <a:lnTo>
                  <a:pt x="4090308" y="3382772"/>
                </a:lnTo>
                <a:close/>
                <a:moveTo>
                  <a:pt x="9292417" y="3381423"/>
                </a:moveTo>
                <a:lnTo>
                  <a:pt x="9290259" y="3383581"/>
                </a:lnTo>
                <a:lnTo>
                  <a:pt x="9290259" y="3384660"/>
                </a:lnTo>
                <a:lnTo>
                  <a:pt x="9292417" y="3384660"/>
                </a:lnTo>
                <a:close/>
                <a:moveTo>
                  <a:pt x="5674564" y="3380749"/>
                </a:moveTo>
                <a:lnTo>
                  <a:pt x="5674564" y="3382907"/>
                </a:lnTo>
                <a:lnTo>
                  <a:pt x="5675643" y="3382907"/>
                </a:lnTo>
                <a:lnTo>
                  <a:pt x="5675643" y="3380749"/>
                </a:lnTo>
                <a:close/>
                <a:moveTo>
                  <a:pt x="9196791" y="3380479"/>
                </a:moveTo>
                <a:lnTo>
                  <a:pt x="9194633" y="3382502"/>
                </a:lnTo>
                <a:lnTo>
                  <a:pt x="9196791" y="3384660"/>
                </a:lnTo>
                <a:lnTo>
                  <a:pt x="9197870" y="3384660"/>
                </a:lnTo>
                <a:lnTo>
                  <a:pt x="9197870" y="3380479"/>
                </a:lnTo>
                <a:close/>
                <a:moveTo>
                  <a:pt x="4106762" y="3380479"/>
                </a:moveTo>
                <a:lnTo>
                  <a:pt x="4106762" y="3381558"/>
                </a:lnTo>
                <a:lnTo>
                  <a:pt x="4108920" y="3381558"/>
                </a:lnTo>
                <a:lnTo>
                  <a:pt x="4108920" y="3380479"/>
                </a:lnTo>
                <a:close/>
                <a:moveTo>
                  <a:pt x="5623176" y="3379670"/>
                </a:moveTo>
                <a:lnTo>
                  <a:pt x="5623176" y="3380749"/>
                </a:lnTo>
                <a:lnTo>
                  <a:pt x="5628571" y="3380749"/>
                </a:lnTo>
                <a:lnTo>
                  <a:pt x="5628571" y="3379670"/>
                </a:lnTo>
                <a:close/>
                <a:moveTo>
                  <a:pt x="9190317" y="3379400"/>
                </a:moveTo>
                <a:cubicBezTo>
                  <a:pt x="9188518" y="3379400"/>
                  <a:pt x="9184247" y="3384705"/>
                  <a:pt x="9177504" y="3395315"/>
                </a:cubicBezTo>
                <a:cubicBezTo>
                  <a:pt x="9177504" y="3398642"/>
                  <a:pt x="9179976" y="3402868"/>
                  <a:pt x="9184922" y="3407994"/>
                </a:cubicBezTo>
                <a:lnTo>
                  <a:pt x="9184922" y="3409073"/>
                </a:lnTo>
                <a:cubicBezTo>
                  <a:pt x="9182134" y="3411950"/>
                  <a:pt x="9180740" y="3419413"/>
                  <a:pt x="9180740" y="3431462"/>
                </a:cubicBezTo>
                <a:lnTo>
                  <a:pt x="9181820" y="3443061"/>
                </a:lnTo>
                <a:lnTo>
                  <a:pt x="9178582" y="3448456"/>
                </a:lnTo>
                <a:lnTo>
                  <a:pt x="9178582" y="3452637"/>
                </a:lnTo>
                <a:lnTo>
                  <a:pt x="9180740" y="3461134"/>
                </a:lnTo>
                <a:lnTo>
                  <a:pt x="9180740" y="3465450"/>
                </a:lnTo>
                <a:lnTo>
                  <a:pt x="9178582" y="3465450"/>
                </a:lnTo>
                <a:lnTo>
                  <a:pt x="9178582" y="3467608"/>
                </a:lnTo>
                <a:cubicBezTo>
                  <a:pt x="9180740" y="3467608"/>
                  <a:pt x="9181820" y="3468283"/>
                  <a:pt x="9181820" y="3469632"/>
                </a:cubicBezTo>
                <a:lnTo>
                  <a:pt x="9181820" y="3478264"/>
                </a:lnTo>
                <a:cubicBezTo>
                  <a:pt x="9181820" y="3481411"/>
                  <a:pt x="9180381" y="3484243"/>
                  <a:pt x="9177504" y="3486761"/>
                </a:cubicBezTo>
                <a:lnTo>
                  <a:pt x="9182899" y="3531405"/>
                </a:lnTo>
                <a:lnTo>
                  <a:pt x="9184922" y="3531405"/>
                </a:lnTo>
                <a:lnTo>
                  <a:pt x="9191396" y="3505778"/>
                </a:lnTo>
                <a:lnTo>
                  <a:pt x="9190317" y="3501597"/>
                </a:lnTo>
                <a:lnTo>
                  <a:pt x="9194633" y="3488784"/>
                </a:lnTo>
                <a:lnTo>
                  <a:pt x="9192475" y="3482445"/>
                </a:lnTo>
                <a:lnTo>
                  <a:pt x="9193554" y="3481366"/>
                </a:lnTo>
                <a:lnTo>
                  <a:pt x="9193554" y="3480287"/>
                </a:lnTo>
                <a:cubicBezTo>
                  <a:pt x="9191576" y="3480287"/>
                  <a:pt x="9190137" y="3476735"/>
                  <a:pt x="9189238" y="3469632"/>
                </a:cubicBezTo>
                <a:lnTo>
                  <a:pt x="9192475" y="3468687"/>
                </a:lnTo>
                <a:lnTo>
                  <a:pt x="9190317" y="3464371"/>
                </a:lnTo>
                <a:lnTo>
                  <a:pt x="9194633" y="3439959"/>
                </a:lnTo>
                <a:lnTo>
                  <a:pt x="9192475" y="3437801"/>
                </a:lnTo>
                <a:lnTo>
                  <a:pt x="9193554" y="3430383"/>
                </a:lnTo>
                <a:lnTo>
                  <a:pt x="9192475" y="3424044"/>
                </a:lnTo>
                <a:lnTo>
                  <a:pt x="9194633" y="3419728"/>
                </a:lnTo>
                <a:lnTo>
                  <a:pt x="9193554" y="3415547"/>
                </a:lnTo>
                <a:lnTo>
                  <a:pt x="9194633" y="3412310"/>
                </a:lnTo>
                <a:lnTo>
                  <a:pt x="9193554" y="3409073"/>
                </a:lnTo>
                <a:lnTo>
                  <a:pt x="9194633" y="3409073"/>
                </a:lnTo>
                <a:cubicBezTo>
                  <a:pt x="9193194" y="3405386"/>
                  <a:pt x="9192475" y="3397968"/>
                  <a:pt x="9192475" y="3386818"/>
                </a:cubicBezTo>
                <a:lnTo>
                  <a:pt x="9193554" y="3386818"/>
                </a:lnTo>
                <a:close/>
                <a:moveTo>
                  <a:pt x="6213782" y="3379265"/>
                </a:moveTo>
                <a:lnTo>
                  <a:pt x="6212703" y="3382367"/>
                </a:lnTo>
                <a:lnTo>
                  <a:pt x="6215805" y="3382367"/>
                </a:lnTo>
                <a:lnTo>
                  <a:pt x="6215805" y="3379265"/>
                </a:lnTo>
                <a:close/>
                <a:moveTo>
                  <a:pt x="6099543" y="3379265"/>
                </a:moveTo>
                <a:lnTo>
                  <a:pt x="6098598" y="3380344"/>
                </a:lnTo>
                <a:lnTo>
                  <a:pt x="6098598" y="3383446"/>
                </a:lnTo>
                <a:lnTo>
                  <a:pt x="6102780" y="3383446"/>
                </a:lnTo>
                <a:lnTo>
                  <a:pt x="6102780" y="3382367"/>
                </a:lnTo>
                <a:close/>
                <a:moveTo>
                  <a:pt x="5659188" y="3378591"/>
                </a:moveTo>
                <a:lnTo>
                  <a:pt x="5659188" y="3379670"/>
                </a:lnTo>
                <a:lnTo>
                  <a:pt x="5660267" y="3380749"/>
                </a:lnTo>
                <a:lnTo>
                  <a:pt x="5664718" y="3380749"/>
                </a:lnTo>
                <a:lnTo>
                  <a:pt x="5664718" y="3379670"/>
                </a:lnTo>
                <a:close/>
                <a:moveTo>
                  <a:pt x="5567473" y="3378591"/>
                </a:moveTo>
                <a:cubicBezTo>
                  <a:pt x="5571789" y="3380209"/>
                  <a:pt x="5573947" y="3381648"/>
                  <a:pt x="5573947" y="3382907"/>
                </a:cubicBezTo>
                <a:lnTo>
                  <a:pt x="5568552" y="3388167"/>
                </a:lnTo>
                <a:lnTo>
                  <a:pt x="5566394" y="3388167"/>
                </a:lnTo>
                <a:cubicBezTo>
                  <a:pt x="5562527" y="3388167"/>
                  <a:pt x="5560324" y="3387133"/>
                  <a:pt x="5559785" y="3385065"/>
                </a:cubicBezTo>
                <a:lnTo>
                  <a:pt x="5559785" y="3382907"/>
                </a:lnTo>
                <a:cubicBezTo>
                  <a:pt x="5559785" y="3381648"/>
                  <a:pt x="5562347" y="3380209"/>
                  <a:pt x="5567473" y="3378591"/>
                </a:cubicBezTo>
                <a:close/>
                <a:moveTo>
                  <a:pt x="6685293" y="3378456"/>
                </a:moveTo>
                <a:lnTo>
                  <a:pt x="6685293" y="3381693"/>
                </a:lnTo>
                <a:lnTo>
                  <a:pt x="6686372" y="3381693"/>
                </a:lnTo>
                <a:lnTo>
                  <a:pt x="6686372" y="3378456"/>
                </a:lnTo>
                <a:close/>
                <a:moveTo>
                  <a:pt x="9294575" y="3378321"/>
                </a:moveTo>
                <a:lnTo>
                  <a:pt x="9294575" y="3381423"/>
                </a:lnTo>
                <a:lnTo>
                  <a:pt x="9296733" y="3381423"/>
                </a:lnTo>
                <a:lnTo>
                  <a:pt x="9296733" y="3380479"/>
                </a:lnTo>
                <a:close/>
                <a:moveTo>
                  <a:pt x="7274145" y="3377781"/>
                </a:moveTo>
                <a:lnTo>
                  <a:pt x="7274145" y="3378860"/>
                </a:lnTo>
                <a:lnTo>
                  <a:pt x="7276303" y="3378860"/>
                </a:lnTo>
                <a:lnTo>
                  <a:pt x="7276303" y="3377781"/>
                </a:lnTo>
                <a:close/>
                <a:moveTo>
                  <a:pt x="4759545" y="3377781"/>
                </a:moveTo>
                <a:lnTo>
                  <a:pt x="4759545" y="3378860"/>
                </a:lnTo>
                <a:lnTo>
                  <a:pt x="4761703" y="3378860"/>
                </a:lnTo>
                <a:lnTo>
                  <a:pt x="4761703" y="3377781"/>
                </a:lnTo>
                <a:close/>
                <a:moveTo>
                  <a:pt x="3192200" y="3377781"/>
                </a:moveTo>
                <a:lnTo>
                  <a:pt x="3192200" y="3378860"/>
                </a:lnTo>
                <a:lnTo>
                  <a:pt x="3194358" y="3378860"/>
                </a:lnTo>
                <a:lnTo>
                  <a:pt x="3194358" y="3377781"/>
                </a:lnTo>
                <a:close/>
                <a:moveTo>
                  <a:pt x="2740249" y="3377781"/>
                </a:moveTo>
                <a:lnTo>
                  <a:pt x="2740249" y="3378860"/>
                </a:lnTo>
                <a:lnTo>
                  <a:pt x="2742407" y="3378860"/>
                </a:lnTo>
                <a:lnTo>
                  <a:pt x="2742407" y="3377781"/>
                </a:lnTo>
                <a:close/>
                <a:moveTo>
                  <a:pt x="677600" y="3377781"/>
                </a:moveTo>
                <a:lnTo>
                  <a:pt x="677600" y="3378860"/>
                </a:lnTo>
                <a:lnTo>
                  <a:pt x="679758" y="3378860"/>
                </a:lnTo>
                <a:lnTo>
                  <a:pt x="679758" y="3377781"/>
                </a:lnTo>
                <a:close/>
                <a:moveTo>
                  <a:pt x="9091453" y="3377242"/>
                </a:moveTo>
                <a:cubicBezTo>
                  <a:pt x="9089744" y="3379400"/>
                  <a:pt x="9086912" y="3380479"/>
                  <a:pt x="9082956" y="3380479"/>
                </a:cubicBezTo>
                <a:lnTo>
                  <a:pt x="9085114" y="3382502"/>
                </a:lnTo>
                <a:cubicBezTo>
                  <a:pt x="9087721" y="3380434"/>
                  <a:pt x="9092352" y="3379400"/>
                  <a:pt x="9099006" y="3379400"/>
                </a:cubicBezTo>
                <a:lnTo>
                  <a:pt x="9096848" y="3377242"/>
                </a:lnTo>
                <a:close/>
                <a:moveTo>
                  <a:pt x="7705919" y="3377107"/>
                </a:moveTo>
                <a:cubicBezTo>
                  <a:pt x="7704480" y="3377107"/>
                  <a:pt x="7703761" y="3378186"/>
                  <a:pt x="7703761" y="3380344"/>
                </a:cubicBezTo>
                <a:cubicBezTo>
                  <a:pt x="7706099" y="3386099"/>
                  <a:pt x="7710055" y="3388976"/>
                  <a:pt x="7715630" y="3388976"/>
                </a:cubicBezTo>
                <a:lnTo>
                  <a:pt x="7717788" y="3386818"/>
                </a:lnTo>
                <a:lnTo>
                  <a:pt x="7717788" y="3384660"/>
                </a:lnTo>
                <a:cubicBezTo>
                  <a:pt x="7709875" y="3384660"/>
                  <a:pt x="7705919" y="3382142"/>
                  <a:pt x="7705919" y="3377107"/>
                </a:cubicBezTo>
                <a:close/>
                <a:moveTo>
                  <a:pt x="6207443" y="3377107"/>
                </a:moveTo>
                <a:lnTo>
                  <a:pt x="6207443" y="3378186"/>
                </a:lnTo>
                <a:lnTo>
                  <a:pt x="6212703" y="3378186"/>
                </a:lnTo>
                <a:lnTo>
                  <a:pt x="6212703" y="3377107"/>
                </a:lnTo>
                <a:close/>
                <a:moveTo>
                  <a:pt x="9116270" y="3376163"/>
                </a:moveTo>
                <a:cubicBezTo>
                  <a:pt x="9118428" y="3378860"/>
                  <a:pt x="9119507" y="3381333"/>
                  <a:pt x="9119507" y="3383581"/>
                </a:cubicBezTo>
                <a:lnTo>
                  <a:pt x="9119507" y="3386818"/>
                </a:lnTo>
                <a:lnTo>
                  <a:pt x="9116270" y="3389920"/>
                </a:lnTo>
                <a:lnTo>
                  <a:pt x="9100085" y="3380479"/>
                </a:lnTo>
                <a:lnTo>
                  <a:pt x="9100085" y="3382502"/>
                </a:lnTo>
                <a:lnTo>
                  <a:pt x="9108717" y="3387897"/>
                </a:lnTo>
                <a:lnTo>
                  <a:pt x="9116270" y="3392078"/>
                </a:lnTo>
                <a:cubicBezTo>
                  <a:pt x="9119057" y="3392078"/>
                  <a:pt x="9120451" y="3397383"/>
                  <a:pt x="9120451" y="3407994"/>
                </a:cubicBezTo>
                <a:lnTo>
                  <a:pt x="9118428" y="3410152"/>
                </a:lnTo>
                <a:lnTo>
                  <a:pt x="9120451" y="3427146"/>
                </a:lnTo>
                <a:lnTo>
                  <a:pt x="9120451" y="3441038"/>
                </a:lnTo>
                <a:lnTo>
                  <a:pt x="9117349" y="3445219"/>
                </a:lnTo>
                <a:lnTo>
                  <a:pt x="9117349" y="3446298"/>
                </a:lnTo>
                <a:lnTo>
                  <a:pt x="9118428" y="3446298"/>
                </a:lnTo>
                <a:lnTo>
                  <a:pt x="9123688" y="3442117"/>
                </a:lnTo>
                <a:lnTo>
                  <a:pt x="9124767" y="3442117"/>
                </a:lnTo>
                <a:lnTo>
                  <a:pt x="9128004" y="3444140"/>
                </a:lnTo>
                <a:cubicBezTo>
                  <a:pt x="9131061" y="3444140"/>
                  <a:pt x="9133579" y="3442747"/>
                  <a:pt x="9135557" y="3439959"/>
                </a:cubicBezTo>
                <a:lnTo>
                  <a:pt x="9134478" y="3438880"/>
                </a:lnTo>
                <a:lnTo>
                  <a:pt x="9134478" y="3437801"/>
                </a:lnTo>
                <a:lnTo>
                  <a:pt x="9136636" y="3431462"/>
                </a:lnTo>
                <a:lnTo>
                  <a:pt x="9134478" y="3416491"/>
                </a:lnTo>
                <a:lnTo>
                  <a:pt x="9135557" y="3410152"/>
                </a:lnTo>
                <a:lnTo>
                  <a:pt x="9134478" y="3407049"/>
                </a:lnTo>
                <a:lnTo>
                  <a:pt x="9135557" y="3400575"/>
                </a:lnTo>
                <a:lnTo>
                  <a:pt x="9135557" y="3395315"/>
                </a:lnTo>
                <a:lnTo>
                  <a:pt x="9132320" y="3390999"/>
                </a:lnTo>
                <a:cubicBezTo>
                  <a:pt x="9132320" y="3388751"/>
                  <a:pt x="9133399" y="3386279"/>
                  <a:pt x="9135557" y="3383581"/>
                </a:cubicBezTo>
                <a:lnTo>
                  <a:pt x="9135557" y="3381423"/>
                </a:lnTo>
                <a:lnTo>
                  <a:pt x="9134478" y="3380479"/>
                </a:lnTo>
                <a:lnTo>
                  <a:pt x="9134478" y="3379400"/>
                </a:lnTo>
                <a:lnTo>
                  <a:pt x="9129083" y="3380479"/>
                </a:lnTo>
                <a:lnTo>
                  <a:pt x="9124767" y="3380479"/>
                </a:lnTo>
                <a:lnTo>
                  <a:pt x="9118428" y="3376163"/>
                </a:lnTo>
                <a:close/>
                <a:moveTo>
                  <a:pt x="6217963" y="3376028"/>
                </a:moveTo>
                <a:lnTo>
                  <a:pt x="6217963" y="3377107"/>
                </a:lnTo>
                <a:lnTo>
                  <a:pt x="6221200" y="3377107"/>
                </a:lnTo>
                <a:lnTo>
                  <a:pt x="6221200" y="3376028"/>
                </a:lnTo>
                <a:close/>
                <a:moveTo>
                  <a:pt x="5760884" y="3375354"/>
                </a:moveTo>
                <a:lnTo>
                  <a:pt x="5760884" y="3376433"/>
                </a:lnTo>
                <a:lnTo>
                  <a:pt x="5764121" y="3376433"/>
                </a:lnTo>
                <a:lnTo>
                  <a:pt x="5764121" y="3375354"/>
                </a:lnTo>
                <a:close/>
                <a:moveTo>
                  <a:pt x="5755354" y="3375354"/>
                </a:moveTo>
                <a:cubicBezTo>
                  <a:pt x="5750499" y="3381109"/>
                  <a:pt x="5742856" y="3383986"/>
                  <a:pt x="5732425" y="3383986"/>
                </a:cubicBezTo>
                <a:lnTo>
                  <a:pt x="5720422" y="3383986"/>
                </a:lnTo>
                <a:lnTo>
                  <a:pt x="5719343" y="3382907"/>
                </a:lnTo>
                <a:lnTo>
                  <a:pt x="5712734" y="3386009"/>
                </a:lnTo>
                <a:lnTo>
                  <a:pt x="5711655" y="3386009"/>
                </a:lnTo>
                <a:lnTo>
                  <a:pt x="5711655" y="3383986"/>
                </a:lnTo>
                <a:lnTo>
                  <a:pt x="5710576" y="3383986"/>
                </a:lnTo>
                <a:lnTo>
                  <a:pt x="5706260" y="3386009"/>
                </a:lnTo>
                <a:lnTo>
                  <a:pt x="5699651" y="3383986"/>
                </a:lnTo>
                <a:cubicBezTo>
                  <a:pt x="5697493" y="3386593"/>
                  <a:pt x="5696414" y="3389066"/>
                  <a:pt x="5696414" y="3391404"/>
                </a:cubicBezTo>
                <a:cubicBezTo>
                  <a:pt x="5697673" y="3400036"/>
                  <a:pt x="5699111" y="3404352"/>
                  <a:pt x="5700730" y="3404352"/>
                </a:cubicBezTo>
                <a:lnTo>
                  <a:pt x="5712734" y="3404352"/>
                </a:lnTo>
                <a:lnTo>
                  <a:pt x="5718264" y="3405431"/>
                </a:lnTo>
                <a:lnTo>
                  <a:pt x="5724738" y="3404352"/>
                </a:lnTo>
                <a:lnTo>
                  <a:pt x="5734583" y="3405431"/>
                </a:lnTo>
                <a:cubicBezTo>
                  <a:pt x="5745553" y="3400935"/>
                  <a:pt x="5751038" y="3396259"/>
                  <a:pt x="5751038" y="3391404"/>
                </a:cubicBezTo>
                <a:cubicBezTo>
                  <a:pt x="5752297" y="3391404"/>
                  <a:pt x="5754860" y="3387133"/>
                  <a:pt x="5758726" y="3378591"/>
                </a:cubicBezTo>
                <a:lnTo>
                  <a:pt x="5757647" y="3375354"/>
                </a:lnTo>
                <a:close/>
                <a:moveTo>
                  <a:pt x="5651635" y="3375354"/>
                </a:moveTo>
                <a:lnTo>
                  <a:pt x="5651635" y="3376433"/>
                </a:lnTo>
                <a:lnTo>
                  <a:pt x="5657030" y="3377512"/>
                </a:lnTo>
                <a:lnTo>
                  <a:pt x="5654872" y="3375354"/>
                </a:lnTo>
                <a:close/>
                <a:moveTo>
                  <a:pt x="9216078" y="3375084"/>
                </a:moveTo>
                <a:lnTo>
                  <a:pt x="9216078" y="3378321"/>
                </a:lnTo>
                <a:lnTo>
                  <a:pt x="9218236" y="3378321"/>
                </a:lnTo>
                <a:lnTo>
                  <a:pt x="9219315" y="3375084"/>
                </a:lnTo>
                <a:close/>
                <a:moveTo>
                  <a:pt x="2240363" y="3374814"/>
                </a:moveTo>
                <a:lnTo>
                  <a:pt x="2247915" y="3374814"/>
                </a:lnTo>
                <a:cubicBezTo>
                  <a:pt x="2257267" y="3384166"/>
                  <a:pt x="2265898" y="3388841"/>
                  <a:pt x="2273812" y="3388841"/>
                </a:cubicBezTo>
                <a:lnTo>
                  <a:pt x="2282443" y="3399631"/>
                </a:lnTo>
                <a:lnTo>
                  <a:pt x="2282443" y="3410556"/>
                </a:lnTo>
                <a:lnTo>
                  <a:pt x="2272733" y="3438610"/>
                </a:lnTo>
                <a:lnTo>
                  <a:pt x="2273812" y="3447242"/>
                </a:lnTo>
                <a:lnTo>
                  <a:pt x="2272733" y="3450479"/>
                </a:lnTo>
                <a:lnTo>
                  <a:pt x="2273812" y="3455874"/>
                </a:lnTo>
                <a:lnTo>
                  <a:pt x="2271654" y="3475296"/>
                </a:lnTo>
                <a:lnTo>
                  <a:pt x="2273812" y="3479612"/>
                </a:lnTo>
                <a:lnTo>
                  <a:pt x="2272733" y="3496876"/>
                </a:lnTo>
                <a:lnTo>
                  <a:pt x="2273812" y="3506588"/>
                </a:lnTo>
                <a:lnTo>
                  <a:pt x="2272733" y="3514141"/>
                </a:lnTo>
                <a:lnTo>
                  <a:pt x="2274890" y="3523852"/>
                </a:lnTo>
                <a:lnTo>
                  <a:pt x="2274890" y="3538013"/>
                </a:lnTo>
                <a:lnTo>
                  <a:pt x="2271654" y="3546646"/>
                </a:lnTo>
                <a:cubicBezTo>
                  <a:pt x="2273091" y="3554558"/>
                  <a:pt x="2274890" y="3559953"/>
                  <a:pt x="2277049" y="3562831"/>
                </a:cubicBezTo>
                <a:lnTo>
                  <a:pt x="2277049" y="3564989"/>
                </a:lnTo>
                <a:lnTo>
                  <a:pt x="2273812" y="3568226"/>
                </a:lnTo>
                <a:lnTo>
                  <a:pt x="2272733" y="3568226"/>
                </a:lnTo>
                <a:lnTo>
                  <a:pt x="2267338" y="3563910"/>
                </a:lnTo>
                <a:lnTo>
                  <a:pt x="2266259" y="3564989"/>
                </a:lnTo>
                <a:lnTo>
                  <a:pt x="2266259" y="3568226"/>
                </a:lnTo>
                <a:lnTo>
                  <a:pt x="2269496" y="3572542"/>
                </a:lnTo>
                <a:lnTo>
                  <a:pt x="2269496" y="3579016"/>
                </a:lnTo>
                <a:cubicBezTo>
                  <a:pt x="2269496" y="3582972"/>
                  <a:pt x="2267697" y="3585490"/>
                  <a:pt x="2264101" y="3586569"/>
                </a:cubicBezTo>
                <a:lnTo>
                  <a:pt x="2260864" y="3585490"/>
                </a:lnTo>
                <a:cubicBezTo>
                  <a:pt x="2259786" y="3588547"/>
                  <a:pt x="2256548" y="3591065"/>
                  <a:pt x="2251153" y="3593043"/>
                </a:cubicBezTo>
                <a:lnTo>
                  <a:pt x="2248995" y="3593043"/>
                </a:lnTo>
                <a:lnTo>
                  <a:pt x="2248995" y="3590885"/>
                </a:lnTo>
                <a:lnTo>
                  <a:pt x="2245758" y="3593043"/>
                </a:lnTo>
                <a:cubicBezTo>
                  <a:pt x="2242880" y="3590525"/>
                  <a:pt x="2241443" y="3588367"/>
                  <a:pt x="2241443" y="3586569"/>
                </a:cubicBezTo>
                <a:lnTo>
                  <a:pt x="2240363" y="3586569"/>
                </a:lnTo>
                <a:lnTo>
                  <a:pt x="2240363" y="3587648"/>
                </a:lnTo>
                <a:lnTo>
                  <a:pt x="2245758" y="3595201"/>
                </a:lnTo>
                <a:lnTo>
                  <a:pt x="2242520" y="3596280"/>
                </a:lnTo>
                <a:lnTo>
                  <a:pt x="2233888" y="3595201"/>
                </a:lnTo>
                <a:lnTo>
                  <a:pt x="2222964" y="3596280"/>
                </a:lnTo>
                <a:lnTo>
                  <a:pt x="2217569" y="3588727"/>
                </a:lnTo>
                <a:lnTo>
                  <a:pt x="2218648" y="3587648"/>
                </a:lnTo>
                <a:lnTo>
                  <a:pt x="2218648" y="3586569"/>
                </a:lnTo>
                <a:cubicBezTo>
                  <a:pt x="2210914" y="3576858"/>
                  <a:pt x="2199406" y="3566068"/>
                  <a:pt x="2184119" y="3554199"/>
                </a:cubicBezTo>
                <a:lnTo>
                  <a:pt x="2184119" y="3552041"/>
                </a:lnTo>
                <a:lnTo>
                  <a:pt x="2188436" y="3548804"/>
                </a:lnTo>
                <a:cubicBezTo>
                  <a:pt x="2194191" y="3549343"/>
                  <a:pt x="2197066" y="3550062"/>
                  <a:pt x="2197066" y="3550962"/>
                </a:cubicBezTo>
                <a:lnTo>
                  <a:pt x="2203542" y="3548804"/>
                </a:lnTo>
                <a:lnTo>
                  <a:pt x="2213252" y="3549883"/>
                </a:lnTo>
                <a:cubicBezTo>
                  <a:pt x="2218828" y="3549883"/>
                  <a:pt x="2222065" y="3548444"/>
                  <a:pt x="2222964" y="3545567"/>
                </a:cubicBezTo>
                <a:lnTo>
                  <a:pt x="2222964" y="3519536"/>
                </a:lnTo>
                <a:lnTo>
                  <a:pt x="2224043" y="3513062"/>
                </a:lnTo>
                <a:lnTo>
                  <a:pt x="2221885" y="3500113"/>
                </a:lnTo>
                <a:cubicBezTo>
                  <a:pt x="2221885" y="3497056"/>
                  <a:pt x="2223322" y="3493460"/>
                  <a:pt x="2226200" y="3489323"/>
                </a:cubicBezTo>
                <a:lnTo>
                  <a:pt x="2226200" y="3488244"/>
                </a:lnTo>
                <a:cubicBezTo>
                  <a:pt x="2221885" y="3487525"/>
                  <a:pt x="2219727" y="3486446"/>
                  <a:pt x="2219727" y="3485007"/>
                </a:cubicBezTo>
                <a:lnTo>
                  <a:pt x="2219727" y="3483928"/>
                </a:lnTo>
                <a:lnTo>
                  <a:pt x="2225122" y="3478533"/>
                </a:lnTo>
                <a:lnTo>
                  <a:pt x="2225122" y="3477454"/>
                </a:lnTo>
                <a:lnTo>
                  <a:pt x="2222964" y="3468822"/>
                </a:lnTo>
                <a:lnTo>
                  <a:pt x="2222964" y="3447242"/>
                </a:lnTo>
                <a:lnTo>
                  <a:pt x="2225122" y="3442926"/>
                </a:lnTo>
                <a:lnTo>
                  <a:pt x="2222964" y="3436452"/>
                </a:lnTo>
                <a:lnTo>
                  <a:pt x="2224043" y="3421346"/>
                </a:lnTo>
                <a:lnTo>
                  <a:pt x="2222964" y="3409477"/>
                </a:lnTo>
                <a:lnTo>
                  <a:pt x="2227280" y="3405026"/>
                </a:lnTo>
                <a:lnTo>
                  <a:pt x="2227280" y="3403947"/>
                </a:lnTo>
                <a:cubicBezTo>
                  <a:pt x="2222964" y="3403947"/>
                  <a:pt x="2220806" y="3403228"/>
                  <a:pt x="2220806" y="3401789"/>
                </a:cubicBezTo>
                <a:cubicBezTo>
                  <a:pt x="2220806" y="3398552"/>
                  <a:pt x="2225885" y="3391719"/>
                  <a:pt x="2236047" y="3381288"/>
                </a:cubicBezTo>
                <a:cubicBezTo>
                  <a:pt x="2236047" y="3378051"/>
                  <a:pt x="2237485" y="3375893"/>
                  <a:pt x="2240363" y="3374814"/>
                </a:cubicBezTo>
                <a:close/>
                <a:moveTo>
                  <a:pt x="7711314" y="3373870"/>
                </a:moveTo>
                <a:lnTo>
                  <a:pt x="7711314" y="3374949"/>
                </a:lnTo>
                <a:lnTo>
                  <a:pt x="7713472" y="3377107"/>
                </a:lnTo>
                <a:lnTo>
                  <a:pt x="7713472" y="3373870"/>
                </a:lnTo>
                <a:close/>
                <a:moveTo>
                  <a:pt x="3658585" y="3372926"/>
                </a:moveTo>
                <a:lnTo>
                  <a:pt x="3660608" y="3375084"/>
                </a:lnTo>
                <a:lnTo>
                  <a:pt x="3660608" y="3372926"/>
                </a:lnTo>
                <a:close/>
                <a:moveTo>
                  <a:pt x="9250471" y="3371982"/>
                </a:moveTo>
                <a:cubicBezTo>
                  <a:pt x="9250471" y="3374589"/>
                  <a:pt x="9247279" y="3376343"/>
                  <a:pt x="9240895" y="3377242"/>
                </a:cubicBezTo>
                <a:cubicBezTo>
                  <a:pt x="9240895" y="3379400"/>
                  <a:pt x="9240176" y="3380479"/>
                  <a:pt x="9238737" y="3380479"/>
                </a:cubicBezTo>
                <a:lnTo>
                  <a:pt x="9241974" y="3392078"/>
                </a:lnTo>
                <a:cubicBezTo>
                  <a:pt x="9241974" y="3397024"/>
                  <a:pt x="9240176" y="3399496"/>
                  <a:pt x="9236579" y="3399496"/>
                </a:cubicBezTo>
                <a:lnTo>
                  <a:pt x="9236579" y="3401654"/>
                </a:lnTo>
                <a:cubicBezTo>
                  <a:pt x="9239456" y="3401654"/>
                  <a:pt x="9240895" y="3402733"/>
                  <a:pt x="9240895" y="3404891"/>
                </a:cubicBezTo>
                <a:lnTo>
                  <a:pt x="9237658" y="3410152"/>
                </a:lnTo>
                <a:lnTo>
                  <a:pt x="9240895" y="3415547"/>
                </a:lnTo>
                <a:lnTo>
                  <a:pt x="9240895" y="3416491"/>
                </a:lnTo>
                <a:lnTo>
                  <a:pt x="9239816" y="3421886"/>
                </a:lnTo>
                <a:lnTo>
                  <a:pt x="9240895" y="3422965"/>
                </a:lnTo>
                <a:lnTo>
                  <a:pt x="9246290" y="3421886"/>
                </a:lnTo>
                <a:lnTo>
                  <a:pt x="9248313" y="3421886"/>
                </a:lnTo>
                <a:lnTo>
                  <a:pt x="9251550" y="3425123"/>
                </a:lnTo>
                <a:cubicBezTo>
                  <a:pt x="9251550" y="3430248"/>
                  <a:pt x="9250471" y="3433080"/>
                  <a:pt x="9248313" y="3433620"/>
                </a:cubicBezTo>
                <a:lnTo>
                  <a:pt x="9247234" y="3433620"/>
                </a:lnTo>
                <a:lnTo>
                  <a:pt x="9247234" y="3431462"/>
                </a:lnTo>
                <a:cubicBezTo>
                  <a:pt x="9244087" y="3431462"/>
                  <a:pt x="9240895" y="3432496"/>
                  <a:pt x="9237658" y="3434564"/>
                </a:cubicBezTo>
                <a:lnTo>
                  <a:pt x="9239816" y="3441038"/>
                </a:lnTo>
                <a:lnTo>
                  <a:pt x="9238737" y="3447377"/>
                </a:lnTo>
                <a:cubicBezTo>
                  <a:pt x="9240176" y="3447377"/>
                  <a:pt x="9241255" y="3449490"/>
                  <a:pt x="9241974" y="3453716"/>
                </a:cubicBezTo>
                <a:lnTo>
                  <a:pt x="9236579" y="3463292"/>
                </a:lnTo>
                <a:lnTo>
                  <a:pt x="9240895" y="3467608"/>
                </a:lnTo>
                <a:lnTo>
                  <a:pt x="9240895" y="3472869"/>
                </a:lnTo>
                <a:cubicBezTo>
                  <a:pt x="9240895" y="3474307"/>
                  <a:pt x="9239816" y="3475027"/>
                  <a:pt x="9237658" y="3475027"/>
                </a:cubicBezTo>
                <a:lnTo>
                  <a:pt x="9238737" y="3476106"/>
                </a:lnTo>
                <a:lnTo>
                  <a:pt x="9238737" y="3480287"/>
                </a:lnTo>
                <a:lnTo>
                  <a:pt x="9237658" y="3485682"/>
                </a:lnTo>
                <a:lnTo>
                  <a:pt x="9243053" y="3489863"/>
                </a:lnTo>
                <a:lnTo>
                  <a:pt x="9259103" y="3484603"/>
                </a:lnTo>
                <a:lnTo>
                  <a:pt x="9266656" y="3486761"/>
                </a:lnTo>
                <a:lnTo>
                  <a:pt x="9266656" y="3485682"/>
                </a:lnTo>
                <a:lnTo>
                  <a:pt x="9267735" y="3479208"/>
                </a:lnTo>
                <a:cubicBezTo>
                  <a:pt x="9264858" y="3479208"/>
                  <a:pt x="9263419" y="3478533"/>
                  <a:pt x="9263419" y="3477185"/>
                </a:cubicBezTo>
                <a:lnTo>
                  <a:pt x="9263419" y="3476106"/>
                </a:lnTo>
                <a:cubicBezTo>
                  <a:pt x="9263419" y="3474667"/>
                  <a:pt x="9264498" y="3473948"/>
                  <a:pt x="9266656" y="3473948"/>
                </a:cubicBezTo>
                <a:cubicBezTo>
                  <a:pt x="9265937" y="3464596"/>
                  <a:pt x="9264858" y="3459291"/>
                  <a:pt x="9263419" y="3458032"/>
                </a:cubicBezTo>
                <a:lnTo>
                  <a:pt x="9263419" y="3454795"/>
                </a:lnTo>
                <a:lnTo>
                  <a:pt x="9267735" y="3439959"/>
                </a:lnTo>
                <a:cubicBezTo>
                  <a:pt x="9266297" y="3439959"/>
                  <a:pt x="9265577" y="3438880"/>
                  <a:pt x="9265577" y="3436722"/>
                </a:cubicBezTo>
                <a:lnTo>
                  <a:pt x="9263419" y="3432541"/>
                </a:lnTo>
                <a:lnTo>
                  <a:pt x="9261261" y="3432541"/>
                </a:lnTo>
                <a:lnTo>
                  <a:pt x="9251550" y="3436722"/>
                </a:lnTo>
                <a:lnTo>
                  <a:pt x="9250471" y="3433620"/>
                </a:lnTo>
                <a:cubicBezTo>
                  <a:pt x="9252269" y="3427955"/>
                  <a:pt x="9253708" y="3425123"/>
                  <a:pt x="9254787" y="3425123"/>
                </a:cubicBezTo>
                <a:lnTo>
                  <a:pt x="9265577" y="3426067"/>
                </a:lnTo>
                <a:lnTo>
                  <a:pt x="9263419" y="3420807"/>
                </a:lnTo>
                <a:lnTo>
                  <a:pt x="9268814" y="3412310"/>
                </a:lnTo>
                <a:lnTo>
                  <a:pt x="9268814" y="3411231"/>
                </a:lnTo>
                <a:cubicBezTo>
                  <a:pt x="9266656" y="3408623"/>
                  <a:pt x="9265577" y="3406150"/>
                  <a:pt x="9265577" y="3403812"/>
                </a:cubicBezTo>
                <a:lnTo>
                  <a:pt x="9265577" y="3398552"/>
                </a:lnTo>
                <a:cubicBezTo>
                  <a:pt x="9263419" y="3398552"/>
                  <a:pt x="9262340" y="3397833"/>
                  <a:pt x="9262340" y="3396394"/>
                </a:cubicBezTo>
                <a:lnTo>
                  <a:pt x="9262340" y="3394236"/>
                </a:lnTo>
                <a:lnTo>
                  <a:pt x="9264498" y="3390999"/>
                </a:lnTo>
                <a:cubicBezTo>
                  <a:pt x="9262340" y="3388392"/>
                  <a:pt x="9261261" y="3385919"/>
                  <a:pt x="9261261" y="3383581"/>
                </a:cubicBezTo>
                <a:cubicBezTo>
                  <a:pt x="9261261" y="3381693"/>
                  <a:pt x="9263419" y="3378501"/>
                  <a:pt x="9267735" y="3374005"/>
                </a:cubicBezTo>
                <a:lnTo>
                  <a:pt x="9265577" y="3371982"/>
                </a:lnTo>
                <a:lnTo>
                  <a:pt x="9264498" y="3372926"/>
                </a:lnTo>
                <a:lnTo>
                  <a:pt x="9263419" y="3372926"/>
                </a:lnTo>
                <a:close/>
                <a:moveTo>
                  <a:pt x="4274143" y="3371712"/>
                </a:moveTo>
                <a:lnTo>
                  <a:pt x="4276436" y="3374005"/>
                </a:lnTo>
                <a:lnTo>
                  <a:pt x="4276436" y="3371712"/>
                </a:lnTo>
                <a:close/>
                <a:moveTo>
                  <a:pt x="4166917" y="3371712"/>
                </a:moveTo>
                <a:lnTo>
                  <a:pt x="4166917" y="3376163"/>
                </a:lnTo>
                <a:lnTo>
                  <a:pt x="4167996" y="3377242"/>
                </a:lnTo>
                <a:lnTo>
                  <a:pt x="4170289" y="3377242"/>
                </a:lnTo>
                <a:lnTo>
                  <a:pt x="4170289" y="3376163"/>
                </a:lnTo>
                <a:cubicBezTo>
                  <a:pt x="4168760" y="3376163"/>
                  <a:pt x="4167996" y="3374679"/>
                  <a:pt x="4167996" y="3371712"/>
                </a:cubicBezTo>
                <a:close/>
                <a:moveTo>
                  <a:pt x="7733973" y="3370633"/>
                </a:moveTo>
                <a:lnTo>
                  <a:pt x="7731815" y="3372791"/>
                </a:lnTo>
                <a:lnTo>
                  <a:pt x="7731815" y="3373870"/>
                </a:lnTo>
                <a:lnTo>
                  <a:pt x="7735052" y="3374949"/>
                </a:lnTo>
                <a:lnTo>
                  <a:pt x="7736131" y="3373870"/>
                </a:lnTo>
                <a:lnTo>
                  <a:pt x="7736131" y="3372791"/>
                </a:lnTo>
                <a:close/>
                <a:moveTo>
                  <a:pt x="7245012" y="3370228"/>
                </a:moveTo>
                <a:lnTo>
                  <a:pt x="7242854" y="3372386"/>
                </a:lnTo>
                <a:lnTo>
                  <a:pt x="7245012" y="3372386"/>
                </a:lnTo>
                <a:close/>
                <a:moveTo>
                  <a:pt x="4730413" y="3370228"/>
                </a:moveTo>
                <a:lnTo>
                  <a:pt x="4728255" y="3372386"/>
                </a:lnTo>
                <a:lnTo>
                  <a:pt x="4730413" y="3372386"/>
                </a:lnTo>
                <a:close/>
                <a:moveTo>
                  <a:pt x="2711115" y="3370228"/>
                </a:moveTo>
                <a:lnTo>
                  <a:pt x="2708957" y="3372386"/>
                </a:lnTo>
                <a:lnTo>
                  <a:pt x="2711115" y="3372386"/>
                </a:lnTo>
                <a:close/>
                <a:moveTo>
                  <a:pt x="5145596" y="3369149"/>
                </a:moveTo>
                <a:lnTo>
                  <a:pt x="5143438" y="3371307"/>
                </a:lnTo>
                <a:lnTo>
                  <a:pt x="5148968" y="3371307"/>
                </a:lnTo>
                <a:lnTo>
                  <a:pt x="5148968" y="3369149"/>
                </a:lnTo>
                <a:close/>
                <a:moveTo>
                  <a:pt x="3188963" y="3369149"/>
                </a:moveTo>
                <a:lnTo>
                  <a:pt x="3191121" y="3369149"/>
                </a:lnTo>
                <a:lnTo>
                  <a:pt x="3191121" y="3371307"/>
                </a:lnTo>
                <a:lnTo>
                  <a:pt x="3197595" y="3371307"/>
                </a:lnTo>
                <a:lnTo>
                  <a:pt x="3200832" y="3369149"/>
                </a:lnTo>
                <a:cubicBezTo>
                  <a:pt x="3206406" y="3373106"/>
                  <a:pt x="3214319" y="3375983"/>
                  <a:pt x="3224570" y="3377781"/>
                </a:cubicBezTo>
                <a:lnTo>
                  <a:pt x="3224570" y="3383176"/>
                </a:lnTo>
                <a:lnTo>
                  <a:pt x="3227807" y="3379939"/>
                </a:lnTo>
                <a:cubicBezTo>
                  <a:pt x="3233921" y="3381738"/>
                  <a:pt x="3242193" y="3387133"/>
                  <a:pt x="3252624" y="3396124"/>
                </a:cubicBezTo>
                <a:lnTo>
                  <a:pt x="3253703" y="3395045"/>
                </a:lnTo>
                <a:lnTo>
                  <a:pt x="3255861" y="3398282"/>
                </a:lnTo>
                <a:lnTo>
                  <a:pt x="3254782" y="3401519"/>
                </a:lnTo>
                <a:lnTo>
                  <a:pt x="3256940" y="3419863"/>
                </a:lnTo>
                <a:cubicBezTo>
                  <a:pt x="3251365" y="3433530"/>
                  <a:pt x="3244171" y="3440364"/>
                  <a:pt x="3235360" y="3440364"/>
                </a:cubicBezTo>
                <a:lnTo>
                  <a:pt x="3234281" y="3439285"/>
                </a:lnTo>
                <a:lnTo>
                  <a:pt x="3233202" y="3439285"/>
                </a:lnTo>
                <a:lnTo>
                  <a:pt x="3231044" y="3441443"/>
                </a:lnTo>
                <a:cubicBezTo>
                  <a:pt x="3217376" y="3436767"/>
                  <a:pt x="3210543" y="3428854"/>
                  <a:pt x="3210543" y="3417705"/>
                </a:cubicBezTo>
                <a:cubicBezTo>
                  <a:pt x="3208924" y="3404577"/>
                  <a:pt x="3201371" y="3391269"/>
                  <a:pt x="3187884" y="3377781"/>
                </a:cubicBezTo>
                <a:lnTo>
                  <a:pt x="3187884" y="3376702"/>
                </a:lnTo>
                <a:lnTo>
                  <a:pt x="3190042" y="3374544"/>
                </a:lnTo>
                <a:lnTo>
                  <a:pt x="3190042" y="3372386"/>
                </a:lnTo>
                <a:lnTo>
                  <a:pt x="3186805" y="3374544"/>
                </a:lnTo>
                <a:lnTo>
                  <a:pt x="3185726" y="3374544"/>
                </a:lnTo>
                <a:lnTo>
                  <a:pt x="3185726" y="3372386"/>
                </a:lnTo>
                <a:close/>
                <a:moveTo>
                  <a:pt x="674363" y="3369149"/>
                </a:moveTo>
                <a:lnTo>
                  <a:pt x="676521" y="3369149"/>
                </a:lnTo>
                <a:lnTo>
                  <a:pt x="676521" y="3371307"/>
                </a:lnTo>
                <a:lnTo>
                  <a:pt x="682995" y="3371307"/>
                </a:lnTo>
                <a:lnTo>
                  <a:pt x="686232" y="3369149"/>
                </a:lnTo>
                <a:cubicBezTo>
                  <a:pt x="691807" y="3373106"/>
                  <a:pt x="699720" y="3375983"/>
                  <a:pt x="709970" y="3377781"/>
                </a:cubicBezTo>
                <a:lnTo>
                  <a:pt x="709970" y="3383176"/>
                </a:lnTo>
                <a:lnTo>
                  <a:pt x="713207" y="3379939"/>
                </a:lnTo>
                <a:cubicBezTo>
                  <a:pt x="719322" y="3381738"/>
                  <a:pt x="727594" y="3387133"/>
                  <a:pt x="738025" y="3396124"/>
                </a:cubicBezTo>
                <a:lnTo>
                  <a:pt x="739104" y="3395045"/>
                </a:lnTo>
                <a:lnTo>
                  <a:pt x="741262" y="3398282"/>
                </a:lnTo>
                <a:lnTo>
                  <a:pt x="740183" y="3401519"/>
                </a:lnTo>
                <a:lnTo>
                  <a:pt x="742341" y="3419863"/>
                </a:lnTo>
                <a:cubicBezTo>
                  <a:pt x="736765" y="3433530"/>
                  <a:pt x="729572" y="3440364"/>
                  <a:pt x="720760" y="3440364"/>
                </a:cubicBezTo>
                <a:lnTo>
                  <a:pt x="719681" y="3439285"/>
                </a:lnTo>
                <a:lnTo>
                  <a:pt x="718602" y="3439285"/>
                </a:lnTo>
                <a:lnTo>
                  <a:pt x="716444" y="3441443"/>
                </a:lnTo>
                <a:cubicBezTo>
                  <a:pt x="702777" y="3436767"/>
                  <a:pt x="695943" y="3428854"/>
                  <a:pt x="695943" y="3417705"/>
                </a:cubicBezTo>
                <a:cubicBezTo>
                  <a:pt x="694325" y="3404577"/>
                  <a:pt x="686772" y="3391269"/>
                  <a:pt x="673284" y="3377781"/>
                </a:cubicBezTo>
                <a:lnTo>
                  <a:pt x="673284" y="3376702"/>
                </a:lnTo>
                <a:lnTo>
                  <a:pt x="675442" y="3374544"/>
                </a:lnTo>
                <a:lnTo>
                  <a:pt x="675442" y="3372386"/>
                </a:lnTo>
                <a:lnTo>
                  <a:pt x="672205" y="3374544"/>
                </a:lnTo>
                <a:lnTo>
                  <a:pt x="671126" y="3374544"/>
                </a:lnTo>
                <a:lnTo>
                  <a:pt x="671126" y="3372386"/>
                </a:lnTo>
                <a:close/>
                <a:moveTo>
                  <a:pt x="1655421" y="3369015"/>
                </a:moveTo>
                <a:lnTo>
                  <a:pt x="1648137" y="3373061"/>
                </a:lnTo>
                <a:lnTo>
                  <a:pt x="1645171" y="3371038"/>
                </a:lnTo>
                <a:cubicBezTo>
                  <a:pt x="1640495" y="3373106"/>
                  <a:pt x="1635370" y="3374140"/>
                  <a:pt x="1629795" y="3374140"/>
                </a:cubicBezTo>
                <a:lnTo>
                  <a:pt x="1629795" y="3373061"/>
                </a:lnTo>
                <a:lnTo>
                  <a:pt x="1620489" y="3376163"/>
                </a:lnTo>
                <a:lnTo>
                  <a:pt x="1618465" y="3371982"/>
                </a:lnTo>
                <a:lnTo>
                  <a:pt x="1617386" y="3373061"/>
                </a:lnTo>
                <a:lnTo>
                  <a:pt x="1614420" y="3373061"/>
                </a:lnTo>
                <a:lnTo>
                  <a:pt x="1611317" y="3371038"/>
                </a:lnTo>
                <a:lnTo>
                  <a:pt x="1610238" y="3371038"/>
                </a:lnTo>
                <a:lnTo>
                  <a:pt x="1610238" y="3371982"/>
                </a:lnTo>
                <a:lnTo>
                  <a:pt x="1612396" y="3371982"/>
                </a:lnTo>
                <a:lnTo>
                  <a:pt x="1611317" y="3377107"/>
                </a:lnTo>
                <a:lnTo>
                  <a:pt x="1614420" y="3381288"/>
                </a:lnTo>
                <a:lnTo>
                  <a:pt x="1612396" y="3392483"/>
                </a:lnTo>
                <a:lnTo>
                  <a:pt x="1616442" y="3403812"/>
                </a:lnTo>
                <a:lnTo>
                  <a:pt x="1616442" y="3404891"/>
                </a:lnTo>
                <a:lnTo>
                  <a:pt x="1613340" y="3416086"/>
                </a:lnTo>
                <a:lnTo>
                  <a:pt x="1615363" y="3425258"/>
                </a:lnTo>
                <a:lnTo>
                  <a:pt x="1612396" y="3432541"/>
                </a:lnTo>
                <a:lnTo>
                  <a:pt x="1613340" y="3435508"/>
                </a:lnTo>
                <a:lnTo>
                  <a:pt x="1612396" y="3451963"/>
                </a:lnTo>
                <a:lnTo>
                  <a:pt x="1612396" y="3455065"/>
                </a:lnTo>
                <a:cubicBezTo>
                  <a:pt x="1612396" y="3457943"/>
                  <a:pt x="1613745" y="3459966"/>
                  <a:pt x="1616442" y="3461134"/>
                </a:cubicBezTo>
                <a:lnTo>
                  <a:pt x="1617386" y="3460190"/>
                </a:lnTo>
                <a:lnTo>
                  <a:pt x="1625613" y="3460190"/>
                </a:lnTo>
                <a:lnTo>
                  <a:pt x="1626693" y="3461134"/>
                </a:lnTo>
                <a:lnTo>
                  <a:pt x="1627638" y="3461134"/>
                </a:lnTo>
                <a:lnTo>
                  <a:pt x="1630739" y="3458032"/>
                </a:lnTo>
                <a:lnTo>
                  <a:pt x="1640989" y="3458032"/>
                </a:lnTo>
                <a:lnTo>
                  <a:pt x="1645171" y="3461134"/>
                </a:lnTo>
                <a:lnTo>
                  <a:pt x="1653263" y="3458032"/>
                </a:lnTo>
                <a:lnTo>
                  <a:pt x="1663514" y="3459111"/>
                </a:lnTo>
                <a:lnTo>
                  <a:pt x="1671741" y="3458032"/>
                </a:lnTo>
                <a:cubicBezTo>
                  <a:pt x="1672280" y="3460101"/>
                  <a:pt x="1675023" y="3461134"/>
                  <a:pt x="1679969" y="3461134"/>
                </a:cubicBezTo>
                <a:lnTo>
                  <a:pt x="1684015" y="3460190"/>
                </a:lnTo>
                <a:lnTo>
                  <a:pt x="1688197" y="3461134"/>
                </a:lnTo>
                <a:lnTo>
                  <a:pt x="1689140" y="3461134"/>
                </a:lnTo>
                <a:lnTo>
                  <a:pt x="1693321" y="3459111"/>
                </a:lnTo>
                <a:lnTo>
                  <a:pt x="1691163" y="3452907"/>
                </a:lnTo>
                <a:cubicBezTo>
                  <a:pt x="1692871" y="3445624"/>
                  <a:pt x="1694266" y="3441892"/>
                  <a:pt x="1695344" y="3441712"/>
                </a:cubicBezTo>
                <a:lnTo>
                  <a:pt x="1694266" y="3440633"/>
                </a:lnTo>
                <a:lnTo>
                  <a:pt x="1694266" y="3439689"/>
                </a:lnTo>
                <a:lnTo>
                  <a:pt x="1695344" y="3419188"/>
                </a:lnTo>
                <a:lnTo>
                  <a:pt x="1696289" y="3419188"/>
                </a:lnTo>
                <a:lnTo>
                  <a:pt x="1692242" y="3408938"/>
                </a:lnTo>
                <a:lnTo>
                  <a:pt x="1695344" y="3399766"/>
                </a:lnTo>
                <a:cubicBezTo>
                  <a:pt x="1695344" y="3394641"/>
                  <a:pt x="1693950" y="3390864"/>
                  <a:pt x="1691163" y="3388437"/>
                </a:cubicBezTo>
                <a:lnTo>
                  <a:pt x="1691163" y="3386413"/>
                </a:lnTo>
                <a:cubicBezTo>
                  <a:pt x="1691163" y="3384705"/>
                  <a:pt x="1692556" y="3383671"/>
                  <a:pt x="1695344" y="3383311"/>
                </a:cubicBezTo>
                <a:lnTo>
                  <a:pt x="1695344" y="3381288"/>
                </a:lnTo>
                <a:lnTo>
                  <a:pt x="1693321" y="3375084"/>
                </a:lnTo>
                <a:lnTo>
                  <a:pt x="1691163" y="3373061"/>
                </a:lnTo>
                <a:lnTo>
                  <a:pt x="1667696" y="3374140"/>
                </a:lnTo>
                <a:cubicBezTo>
                  <a:pt x="1659512" y="3372252"/>
                  <a:pt x="1655421" y="3370543"/>
                  <a:pt x="1655421" y="3369015"/>
                </a:cubicBezTo>
                <a:close/>
                <a:moveTo>
                  <a:pt x="9149584" y="3368745"/>
                </a:moveTo>
                <a:lnTo>
                  <a:pt x="9149584" y="3369824"/>
                </a:lnTo>
                <a:lnTo>
                  <a:pt x="9151742" y="3369824"/>
                </a:lnTo>
                <a:lnTo>
                  <a:pt x="9151742" y="3368745"/>
                </a:lnTo>
                <a:close/>
                <a:moveTo>
                  <a:pt x="9146347" y="3368745"/>
                </a:moveTo>
                <a:lnTo>
                  <a:pt x="9146347" y="3369824"/>
                </a:lnTo>
                <a:lnTo>
                  <a:pt x="9148505" y="3369824"/>
                </a:lnTo>
                <a:lnTo>
                  <a:pt x="9148505" y="3368745"/>
                </a:lnTo>
                <a:close/>
                <a:moveTo>
                  <a:pt x="4273064" y="3368475"/>
                </a:moveTo>
                <a:lnTo>
                  <a:pt x="4269827" y="3369554"/>
                </a:lnTo>
                <a:lnTo>
                  <a:pt x="4269827" y="3371712"/>
                </a:lnTo>
                <a:lnTo>
                  <a:pt x="4270906" y="3371712"/>
                </a:lnTo>
                <a:lnTo>
                  <a:pt x="4273064" y="3369554"/>
                </a:lnTo>
                <a:close/>
                <a:moveTo>
                  <a:pt x="4265511" y="3367396"/>
                </a:moveTo>
                <a:lnTo>
                  <a:pt x="4265511" y="3368475"/>
                </a:lnTo>
                <a:lnTo>
                  <a:pt x="4267669" y="3368475"/>
                </a:lnTo>
                <a:lnTo>
                  <a:pt x="4267669" y="3367396"/>
                </a:lnTo>
                <a:close/>
                <a:moveTo>
                  <a:pt x="1606191" y="3366991"/>
                </a:moveTo>
                <a:lnTo>
                  <a:pt x="1606191" y="3367935"/>
                </a:lnTo>
                <a:lnTo>
                  <a:pt x="1608215" y="3367935"/>
                </a:lnTo>
                <a:lnTo>
                  <a:pt x="1608215" y="3366991"/>
                </a:lnTo>
                <a:close/>
                <a:moveTo>
                  <a:pt x="6682191" y="3366722"/>
                </a:moveTo>
                <a:lnTo>
                  <a:pt x="6680033" y="3370903"/>
                </a:lnTo>
                <a:lnTo>
                  <a:pt x="6680033" y="3371982"/>
                </a:lnTo>
                <a:lnTo>
                  <a:pt x="6681112" y="3371982"/>
                </a:lnTo>
                <a:cubicBezTo>
                  <a:pt x="6681112" y="3369194"/>
                  <a:pt x="6682506" y="3367801"/>
                  <a:pt x="6685293" y="3367801"/>
                </a:cubicBezTo>
                <a:lnTo>
                  <a:pt x="6685293" y="3366722"/>
                </a:lnTo>
                <a:close/>
                <a:moveTo>
                  <a:pt x="7599232" y="3366317"/>
                </a:moveTo>
                <a:lnTo>
                  <a:pt x="7598153" y="3371712"/>
                </a:lnTo>
                <a:lnTo>
                  <a:pt x="7598153" y="3372791"/>
                </a:lnTo>
                <a:lnTo>
                  <a:pt x="7602469" y="3372791"/>
                </a:lnTo>
                <a:lnTo>
                  <a:pt x="7604627" y="3366317"/>
                </a:lnTo>
                <a:close/>
                <a:moveTo>
                  <a:pt x="9290259" y="3365508"/>
                </a:moveTo>
                <a:lnTo>
                  <a:pt x="9290259" y="3367666"/>
                </a:lnTo>
                <a:lnTo>
                  <a:pt x="9291338" y="3367666"/>
                </a:lnTo>
                <a:lnTo>
                  <a:pt x="9291338" y="3365508"/>
                </a:lnTo>
                <a:close/>
                <a:moveTo>
                  <a:pt x="7248249" y="3364833"/>
                </a:moveTo>
                <a:lnTo>
                  <a:pt x="7255802" y="3364833"/>
                </a:lnTo>
                <a:cubicBezTo>
                  <a:pt x="7260118" y="3365193"/>
                  <a:pt x="7262276" y="3366272"/>
                  <a:pt x="7262276" y="3368070"/>
                </a:cubicBezTo>
                <a:lnTo>
                  <a:pt x="7263355" y="3366991"/>
                </a:lnTo>
                <a:cubicBezTo>
                  <a:pt x="7268930" y="3366991"/>
                  <a:pt x="7274685" y="3370228"/>
                  <a:pt x="7280619" y="3376702"/>
                </a:cubicBezTo>
                <a:lnTo>
                  <a:pt x="7279540" y="3377781"/>
                </a:lnTo>
                <a:lnTo>
                  <a:pt x="7279540" y="3378860"/>
                </a:lnTo>
                <a:cubicBezTo>
                  <a:pt x="7285295" y="3378860"/>
                  <a:pt x="7288532" y="3385334"/>
                  <a:pt x="7289251" y="3398282"/>
                </a:cubicBezTo>
                <a:lnTo>
                  <a:pt x="7290330" y="3399361"/>
                </a:lnTo>
                <a:cubicBezTo>
                  <a:pt x="7288532" y="3414108"/>
                  <a:pt x="7286734" y="3422380"/>
                  <a:pt x="7284935" y="3424179"/>
                </a:cubicBezTo>
                <a:lnTo>
                  <a:pt x="7286014" y="3428495"/>
                </a:lnTo>
                <a:lnTo>
                  <a:pt x="7278461" y="3437127"/>
                </a:lnTo>
                <a:lnTo>
                  <a:pt x="7273066" y="3436048"/>
                </a:lnTo>
                <a:lnTo>
                  <a:pt x="7251486" y="3445759"/>
                </a:lnTo>
                <a:lnTo>
                  <a:pt x="7247170" y="3445759"/>
                </a:lnTo>
                <a:cubicBezTo>
                  <a:pt x="7247170" y="3443961"/>
                  <a:pt x="7245732" y="3442882"/>
                  <a:pt x="7242854" y="3442522"/>
                </a:cubicBezTo>
                <a:lnTo>
                  <a:pt x="7242854" y="3439285"/>
                </a:lnTo>
                <a:lnTo>
                  <a:pt x="7240696" y="3439285"/>
                </a:lnTo>
                <a:cubicBezTo>
                  <a:pt x="7240696" y="3441443"/>
                  <a:pt x="7239977" y="3442522"/>
                  <a:pt x="7238538" y="3442522"/>
                </a:cubicBezTo>
                <a:lnTo>
                  <a:pt x="7236380" y="3442522"/>
                </a:lnTo>
                <a:lnTo>
                  <a:pt x="7230985" y="3438206"/>
                </a:lnTo>
                <a:lnTo>
                  <a:pt x="7227748" y="3440364"/>
                </a:lnTo>
                <a:cubicBezTo>
                  <a:pt x="7225950" y="3438925"/>
                  <a:pt x="7223072" y="3433170"/>
                  <a:pt x="7219116" y="3423100"/>
                </a:cubicBezTo>
                <a:cubicBezTo>
                  <a:pt x="7217498" y="3423100"/>
                  <a:pt x="7215699" y="3419503"/>
                  <a:pt x="7213721" y="3412310"/>
                </a:cubicBezTo>
                <a:lnTo>
                  <a:pt x="7213721" y="3396124"/>
                </a:lnTo>
                <a:lnTo>
                  <a:pt x="7211563" y="3396124"/>
                </a:lnTo>
                <a:lnTo>
                  <a:pt x="7216958" y="3385334"/>
                </a:lnTo>
                <a:lnTo>
                  <a:pt x="7216958" y="3383176"/>
                </a:lnTo>
                <a:cubicBezTo>
                  <a:pt x="7218397" y="3383176"/>
                  <a:pt x="7219116" y="3384615"/>
                  <a:pt x="7219116" y="3387492"/>
                </a:cubicBezTo>
                <a:lnTo>
                  <a:pt x="7222353" y="3387492"/>
                </a:lnTo>
                <a:lnTo>
                  <a:pt x="7222353" y="3382097"/>
                </a:lnTo>
                <a:cubicBezTo>
                  <a:pt x="7226849" y="3375623"/>
                  <a:pt x="7235481" y="3369869"/>
                  <a:pt x="7248249" y="3364833"/>
                </a:cubicBezTo>
                <a:close/>
                <a:moveTo>
                  <a:pt x="4733650" y="3364833"/>
                </a:moveTo>
                <a:lnTo>
                  <a:pt x="4741202" y="3364833"/>
                </a:lnTo>
                <a:cubicBezTo>
                  <a:pt x="4745518" y="3365193"/>
                  <a:pt x="4747676" y="3366272"/>
                  <a:pt x="4747676" y="3368070"/>
                </a:cubicBezTo>
                <a:lnTo>
                  <a:pt x="4748755" y="3366991"/>
                </a:lnTo>
                <a:cubicBezTo>
                  <a:pt x="4754330" y="3366991"/>
                  <a:pt x="4760085" y="3370228"/>
                  <a:pt x="4766019" y="3376702"/>
                </a:cubicBezTo>
                <a:lnTo>
                  <a:pt x="4764940" y="3377781"/>
                </a:lnTo>
                <a:lnTo>
                  <a:pt x="4764940" y="3378860"/>
                </a:lnTo>
                <a:cubicBezTo>
                  <a:pt x="4770695" y="3378860"/>
                  <a:pt x="4773932" y="3385334"/>
                  <a:pt x="4774651" y="3398282"/>
                </a:cubicBezTo>
                <a:lnTo>
                  <a:pt x="4775730" y="3399361"/>
                </a:lnTo>
                <a:cubicBezTo>
                  <a:pt x="4773932" y="3414108"/>
                  <a:pt x="4772134" y="3422380"/>
                  <a:pt x="4770335" y="3424179"/>
                </a:cubicBezTo>
                <a:lnTo>
                  <a:pt x="4771414" y="3428495"/>
                </a:lnTo>
                <a:lnTo>
                  <a:pt x="4763861" y="3437127"/>
                </a:lnTo>
                <a:lnTo>
                  <a:pt x="4758466" y="3436048"/>
                </a:lnTo>
                <a:lnTo>
                  <a:pt x="4736886" y="3445759"/>
                </a:lnTo>
                <a:lnTo>
                  <a:pt x="4732571" y="3445759"/>
                </a:lnTo>
                <a:cubicBezTo>
                  <a:pt x="4732571" y="3443961"/>
                  <a:pt x="4731132" y="3442882"/>
                  <a:pt x="4728255" y="3442522"/>
                </a:cubicBezTo>
                <a:lnTo>
                  <a:pt x="4728255" y="3439285"/>
                </a:lnTo>
                <a:lnTo>
                  <a:pt x="4726097" y="3439285"/>
                </a:lnTo>
                <a:cubicBezTo>
                  <a:pt x="4726097" y="3441443"/>
                  <a:pt x="4725377" y="3442522"/>
                  <a:pt x="4723939" y="3442522"/>
                </a:cubicBezTo>
                <a:lnTo>
                  <a:pt x="4721781" y="3442522"/>
                </a:lnTo>
                <a:lnTo>
                  <a:pt x="4716386" y="3438206"/>
                </a:lnTo>
                <a:lnTo>
                  <a:pt x="4713149" y="3440364"/>
                </a:lnTo>
                <a:cubicBezTo>
                  <a:pt x="4711350" y="3438925"/>
                  <a:pt x="4708473" y="3433170"/>
                  <a:pt x="4704517" y="3423100"/>
                </a:cubicBezTo>
                <a:cubicBezTo>
                  <a:pt x="4702898" y="3423100"/>
                  <a:pt x="4701099" y="3419503"/>
                  <a:pt x="4699122" y="3412310"/>
                </a:cubicBezTo>
                <a:lnTo>
                  <a:pt x="4699122" y="3396124"/>
                </a:lnTo>
                <a:lnTo>
                  <a:pt x="4696964" y="3396124"/>
                </a:lnTo>
                <a:lnTo>
                  <a:pt x="4702359" y="3385334"/>
                </a:lnTo>
                <a:lnTo>
                  <a:pt x="4702359" y="3383176"/>
                </a:lnTo>
                <a:cubicBezTo>
                  <a:pt x="4703797" y="3383176"/>
                  <a:pt x="4704517" y="3384615"/>
                  <a:pt x="4704517" y="3387492"/>
                </a:cubicBezTo>
                <a:lnTo>
                  <a:pt x="4707754" y="3387492"/>
                </a:lnTo>
                <a:lnTo>
                  <a:pt x="4707754" y="3382097"/>
                </a:lnTo>
                <a:cubicBezTo>
                  <a:pt x="4712249" y="3375623"/>
                  <a:pt x="4720881" y="3369869"/>
                  <a:pt x="4733650" y="3364833"/>
                </a:cubicBezTo>
                <a:close/>
                <a:moveTo>
                  <a:pt x="2714352" y="3364833"/>
                </a:moveTo>
                <a:lnTo>
                  <a:pt x="2721905" y="3364833"/>
                </a:lnTo>
                <a:cubicBezTo>
                  <a:pt x="2726222" y="3365193"/>
                  <a:pt x="2728379" y="3366272"/>
                  <a:pt x="2728379" y="3368070"/>
                </a:cubicBezTo>
                <a:lnTo>
                  <a:pt x="2729458" y="3366991"/>
                </a:lnTo>
                <a:cubicBezTo>
                  <a:pt x="2735033" y="3366991"/>
                  <a:pt x="2740788" y="3370228"/>
                  <a:pt x="2746722" y="3376702"/>
                </a:cubicBezTo>
                <a:lnTo>
                  <a:pt x="2745643" y="3377781"/>
                </a:lnTo>
                <a:lnTo>
                  <a:pt x="2745643" y="3378860"/>
                </a:lnTo>
                <a:cubicBezTo>
                  <a:pt x="2751398" y="3378860"/>
                  <a:pt x="2754634" y="3385334"/>
                  <a:pt x="2755354" y="3398282"/>
                </a:cubicBezTo>
                <a:lnTo>
                  <a:pt x="2756433" y="3399361"/>
                </a:lnTo>
                <a:cubicBezTo>
                  <a:pt x="2754634" y="3414108"/>
                  <a:pt x="2752836" y="3422380"/>
                  <a:pt x="2751038" y="3424179"/>
                </a:cubicBezTo>
                <a:lnTo>
                  <a:pt x="2752117" y="3428495"/>
                </a:lnTo>
                <a:lnTo>
                  <a:pt x="2744565" y="3437127"/>
                </a:lnTo>
                <a:lnTo>
                  <a:pt x="2739169" y="3436048"/>
                </a:lnTo>
                <a:lnTo>
                  <a:pt x="2717588" y="3445759"/>
                </a:lnTo>
                <a:lnTo>
                  <a:pt x="2713274" y="3445759"/>
                </a:lnTo>
                <a:cubicBezTo>
                  <a:pt x="2713274" y="3443961"/>
                  <a:pt x="2711835" y="3442882"/>
                  <a:pt x="2708957" y="3442522"/>
                </a:cubicBezTo>
                <a:lnTo>
                  <a:pt x="2708957" y="3439285"/>
                </a:lnTo>
                <a:lnTo>
                  <a:pt x="2706800" y="3439285"/>
                </a:lnTo>
                <a:cubicBezTo>
                  <a:pt x="2706800" y="3441443"/>
                  <a:pt x="2706079" y="3442522"/>
                  <a:pt x="2704641" y="3442522"/>
                </a:cubicBezTo>
                <a:lnTo>
                  <a:pt x="2702483" y="3442522"/>
                </a:lnTo>
                <a:lnTo>
                  <a:pt x="2697088" y="3438206"/>
                </a:lnTo>
                <a:lnTo>
                  <a:pt x="2693852" y="3440364"/>
                </a:lnTo>
                <a:cubicBezTo>
                  <a:pt x="2692053" y="3438925"/>
                  <a:pt x="2689176" y="3433170"/>
                  <a:pt x="2685220" y="3423100"/>
                </a:cubicBezTo>
                <a:cubicBezTo>
                  <a:pt x="2683600" y="3423100"/>
                  <a:pt x="2681801" y="3419503"/>
                  <a:pt x="2679824" y="3412310"/>
                </a:cubicBezTo>
                <a:lnTo>
                  <a:pt x="2679824" y="3396124"/>
                </a:lnTo>
                <a:lnTo>
                  <a:pt x="2677666" y="3396124"/>
                </a:lnTo>
                <a:lnTo>
                  <a:pt x="2683061" y="3385334"/>
                </a:lnTo>
                <a:lnTo>
                  <a:pt x="2683061" y="3383176"/>
                </a:lnTo>
                <a:cubicBezTo>
                  <a:pt x="2684499" y="3383176"/>
                  <a:pt x="2685220" y="3384615"/>
                  <a:pt x="2685220" y="3387492"/>
                </a:cubicBezTo>
                <a:lnTo>
                  <a:pt x="2688457" y="3387492"/>
                </a:lnTo>
                <a:lnTo>
                  <a:pt x="2688457" y="3382097"/>
                </a:lnTo>
                <a:cubicBezTo>
                  <a:pt x="2692952" y="3375623"/>
                  <a:pt x="2701584" y="3369869"/>
                  <a:pt x="2714352" y="3364833"/>
                </a:cubicBezTo>
                <a:close/>
                <a:moveTo>
                  <a:pt x="4261060" y="3363080"/>
                </a:moveTo>
                <a:lnTo>
                  <a:pt x="4261060" y="3364159"/>
                </a:lnTo>
                <a:lnTo>
                  <a:pt x="4263218" y="3364159"/>
                </a:lnTo>
                <a:lnTo>
                  <a:pt x="4263218" y="3363080"/>
                </a:lnTo>
                <a:close/>
                <a:moveTo>
                  <a:pt x="1698311" y="3362810"/>
                </a:moveTo>
                <a:lnTo>
                  <a:pt x="1698311" y="3363889"/>
                </a:lnTo>
                <a:lnTo>
                  <a:pt x="1701414" y="3364833"/>
                </a:lnTo>
                <a:lnTo>
                  <a:pt x="1701414" y="3362810"/>
                </a:lnTo>
                <a:close/>
                <a:moveTo>
                  <a:pt x="6117616" y="3359169"/>
                </a:moveTo>
                <a:lnTo>
                  <a:pt x="6117616" y="3360248"/>
                </a:lnTo>
                <a:lnTo>
                  <a:pt x="6119639" y="3360248"/>
                </a:lnTo>
                <a:lnTo>
                  <a:pt x="6119639" y="3359169"/>
                </a:lnTo>
                <a:close/>
                <a:moveTo>
                  <a:pt x="3753402" y="3358090"/>
                </a:moveTo>
                <a:lnTo>
                  <a:pt x="3755561" y="3366587"/>
                </a:lnTo>
                <a:lnTo>
                  <a:pt x="3756640" y="3366587"/>
                </a:lnTo>
                <a:lnTo>
                  <a:pt x="3756640" y="3363350"/>
                </a:lnTo>
                <a:lnTo>
                  <a:pt x="3755561" y="3359169"/>
                </a:lnTo>
                <a:lnTo>
                  <a:pt x="3756640" y="3358090"/>
                </a:lnTo>
                <a:cubicBezTo>
                  <a:pt x="3762304" y="3358090"/>
                  <a:pt x="3771206" y="3365553"/>
                  <a:pt x="3783345" y="3380479"/>
                </a:cubicBezTo>
                <a:cubicBezTo>
                  <a:pt x="3783345" y="3382547"/>
                  <a:pt x="3784738" y="3383581"/>
                  <a:pt x="3787526" y="3383581"/>
                </a:cubicBezTo>
                <a:lnTo>
                  <a:pt x="3791842" y="3388976"/>
                </a:lnTo>
                <a:lnTo>
                  <a:pt x="3791842" y="3390055"/>
                </a:lnTo>
                <a:lnTo>
                  <a:pt x="3788605" y="3393292"/>
                </a:lnTo>
                <a:lnTo>
                  <a:pt x="3780108" y="3393292"/>
                </a:lnTo>
                <a:lnTo>
                  <a:pt x="3777950" y="3391134"/>
                </a:lnTo>
                <a:lnTo>
                  <a:pt x="3779029" y="3390055"/>
                </a:lnTo>
                <a:lnTo>
                  <a:pt x="3779029" y="3388976"/>
                </a:lnTo>
                <a:lnTo>
                  <a:pt x="3777950" y="3387897"/>
                </a:lnTo>
                <a:lnTo>
                  <a:pt x="3776871" y="3387897"/>
                </a:lnTo>
                <a:cubicBezTo>
                  <a:pt x="3774623" y="3391494"/>
                  <a:pt x="3767879" y="3393292"/>
                  <a:pt x="3756640" y="3393292"/>
                </a:cubicBezTo>
                <a:lnTo>
                  <a:pt x="3755561" y="3392213"/>
                </a:lnTo>
                <a:lnTo>
                  <a:pt x="3754481" y="3393292"/>
                </a:lnTo>
                <a:lnTo>
                  <a:pt x="3718200" y="3393292"/>
                </a:lnTo>
                <a:lnTo>
                  <a:pt x="3715098" y="3390055"/>
                </a:lnTo>
                <a:cubicBezTo>
                  <a:pt x="3715098" y="3387358"/>
                  <a:pt x="3720043" y="3385559"/>
                  <a:pt x="3729934" y="3384660"/>
                </a:cubicBezTo>
                <a:cubicBezTo>
                  <a:pt x="3735149" y="3378995"/>
                  <a:pt x="3739780" y="3376163"/>
                  <a:pt x="3743826" y="3376163"/>
                </a:cubicBezTo>
                <a:lnTo>
                  <a:pt x="3742747" y="3372926"/>
                </a:lnTo>
                <a:cubicBezTo>
                  <a:pt x="3742747" y="3363035"/>
                  <a:pt x="3746299" y="3358090"/>
                  <a:pt x="3753402" y="3358090"/>
                </a:cubicBezTo>
                <a:close/>
                <a:moveTo>
                  <a:pt x="4103525" y="3357550"/>
                </a:moveTo>
                <a:lnTo>
                  <a:pt x="4103525" y="3359708"/>
                </a:lnTo>
                <a:lnTo>
                  <a:pt x="4104604" y="3359708"/>
                </a:lnTo>
                <a:lnTo>
                  <a:pt x="4104604" y="3357550"/>
                </a:lnTo>
                <a:close/>
                <a:moveTo>
                  <a:pt x="5704102" y="3356066"/>
                </a:moveTo>
                <a:lnTo>
                  <a:pt x="5698572" y="3361461"/>
                </a:lnTo>
                <a:lnTo>
                  <a:pt x="5698572" y="3367801"/>
                </a:lnTo>
                <a:lnTo>
                  <a:pt x="5699651" y="3367801"/>
                </a:lnTo>
                <a:lnTo>
                  <a:pt x="5710576" y="3360382"/>
                </a:lnTo>
                <a:lnTo>
                  <a:pt x="5710576" y="3359303"/>
                </a:lnTo>
                <a:lnTo>
                  <a:pt x="5707339" y="3356066"/>
                </a:lnTo>
                <a:close/>
                <a:moveTo>
                  <a:pt x="6124899" y="3354987"/>
                </a:moveTo>
                <a:lnTo>
                  <a:pt x="6124899" y="3357011"/>
                </a:lnTo>
                <a:lnTo>
                  <a:pt x="6125978" y="3357011"/>
                </a:lnTo>
                <a:lnTo>
                  <a:pt x="6125978" y="3354987"/>
                </a:lnTo>
                <a:close/>
                <a:moveTo>
                  <a:pt x="4255665" y="3354313"/>
                </a:moveTo>
                <a:lnTo>
                  <a:pt x="4256744" y="3354313"/>
                </a:lnTo>
                <a:cubicBezTo>
                  <a:pt x="4270411" y="3359169"/>
                  <a:pt x="4278773" y="3366092"/>
                  <a:pt x="4281831" y="3375084"/>
                </a:cubicBezTo>
                <a:lnTo>
                  <a:pt x="4281831" y="3376163"/>
                </a:lnTo>
                <a:lnTo>
                  <a:pt x="4289519" y="3375084"/>
                </a:lnTo>
                <a:lnTo>
                  <a:pt x="4290598" y="3375084"/>
                </a:lnTo>
                <a:cubicBezTo>
                  <a:pt x="4297161" y="3375084"/>
                  <a:pt x="4300444" y="3378006"/>
                  <a:pt x="4300444" y="3383851"/>
                </a:cubicBezTo>
                <a:lnTo>
                  <a:pt x="4300444" y="3387088"/>
                </a:lnTo>
                <a:lnTo>
                  <a:pt x="4295049" y="3392618"/>
                </a:lnTo>
                <a:lnTo>
                  <a:pt x="4291677" y="3392618"/>
                </a:lnTo>
                <a:cubicBezTo>
                  <a:pt x="4288440" y="3389650"/>
                  <a:pt x="4285157" y="3388167"/>
                  <a:pt x="4281831" y="3388167"/>
                </a:cubicBezTo>
                <a:cubicBezTo>
                  <a:pt x="4274188" y="3398238"/>
                  <a:pt x="4270186" y="3405521"/>
                  <a:pt x="4269827" y="3410017"/>
                </a:cubicBezTo>
                <a:lnTo>
                  <a:pt x="4265511" y="3413389"/>
                </a:lnTo>
                <a:lnTo>
                  <a:pt x="4265511" y="3416626"/>
                </a:lnTo>
                <a:cubicBezTo>
                  <a:pt x="4269827" y="3416626"/>
                  <a:pt x="4272704" y="3418109"/>
                  <a:pt x="4274143" y="3421076"/>
                </a:cubicBezTo>
                <a:lnTo>
                  <a:pt x="4282910" y="3419863"/>
                </a:lnTo>
                <a:lnTo>
                  <a:pt x="4285203" y="3423234"/>
                </a:lnTo>
                <a:lnTo>
                  <a:pt x="4279673" y="3428629"/>
                </a:lnTo>
                <a:lnTo>
                  <a:pt x="4281831" y="3430922"/>
                </a:lnTo>
                <a:lnTo>
                  <a:pt x="4287361" y="3427550"/>
                </a:lnTo>
                <a:cubicBezTo>
                  <a:pt x="4290957" y="3431057"/>
                  <a:pt x="4292756" y="3437621"/>
                  <a:pt x="4292756" y="3447242"/>
                </a:cubicBezTo>
                <a:lnTo>
                  <a:pt x="4292756" y="3450614"/>
                </a:lnTo>
                <a:cubicBezTo>
                  <a:pt x="4292756" y="3455650"/>
                  <a:pt x="4290957" y="3458167"/>
                  <a:pt x="4287361" y="3458167"/>
                </a:cubicBezTo>
                <a:lnTo>
                  <a:pt x="4279673" y="3457088"/>
                </a:lnTo>
                <a:lnTo>
                  <a:pt x="4279673" y="3458167"/>
                </a:lnTo>
                <a:lnTo>
                  <a:pt x="4280752" y="3462618"/>
                </a:lnTo>
                <a:cubicBezTo>
                  <a:pt x="4280212" y="3465136"/>
                  <a:pt x="4278009" y="3467339"/>
                  <a:pt x="4274143" y="3469227"/>
                </a:cubicBezTo>
                <a:lnTo>
                  <a:pt x="4266590" y="3469227"/>
                </a:lnTo>
                <a:cubicBezTo>
                  <a:pt x="4265061" y="3469227"/>
                  <a:pt x="4264297" y="3468103"/>
                  <a:pt x="4264297" y="3465855"/>
                </a:cubicBezTo>
                <a:cubicBezTo>
                  <a:pt x="4254136" y="3462618"/>
                  <a:pt x="4244290" y="3454256"/>
                  <a:pt x="4234759" y="3440768"/>
                </a:cubicBezTo>
                <a:lnTo>
                  <a:pt x="4233680" y="3440768"/>
                </a:lnTo>
                <a:cubicBezTo>
                  <a:pt x="4226397" y="3442027"/>
                  <a:pt x="4218394" y="3447467"/>
                  <a:pt x="4209672" y="3457088"/>
                </a:cubicBezTo>
                <a:cubicBezTo>
                  <a:pt x="4215696" y="3459876"/>
                  <a:pt x="4221137" y="3465001"/>
                  <a:pt x="4225992" y="3472464"/>
                </a:cubicBezTo>
                <a:cubicBezTo>
                  <a:pt x="4225093" y="3476061"/>
                  <a:pt x="4216011" y="3480422"/>
                  <a:pt x="4198747" y="3485547"/>
                </a:cubicBezTo>
                <a:lnTo>
                  <a:pt x="4198747" y="3489998"/>
                </a:lnTo>
                <a:cubicBezTo>
                  <a:pt x="4205850" y="3498900"/>
                  <a:pt x="4212055" y="3505464"/>
                  <a:pt x="4217360" y="3509690"/>
                </a:cubicBezTo>
                <a:cubicBezTo>
                  <a:pt x="4221496" y="3509690"/>
                  <a:pt x="4225857" y="3505284"/>
                  <a:pt x="4230443" y="3496472"/>
                </a:cubicBezTo>
                <a:lnTo>
                  <a:pt x="4232601" y="3496472"/>
                </a:lnTo>
                <a:lnTo>
                  <a:pt x="4232601" y="3493235"/>
                </a:lnTo>
                <a:cubicBezTo>
                  <a:pt x="4232601" y="3489189"/>
                  <a:pt x="4234085" y="3486626"/>
                  <a:pt x="4237052" y="3485547"/>
                </a:cubicBezTo>
                <a:lnTo>
                  <a:pt x="4238131" y="3485547"/>
                </a:lnTo>
                <a:cubicBezTo>
                  <a:pt x="4239569" y="3485547"/>
                  <a:pt x="4240289" y="3487390"/>
                  <a:pt x="4240289" y="3491077"/>
                </a:cubicBezTo>
                <a:lnTo>
                  <a:pt x="4241368" y="3491077"/>
                </a:lnTo>
                <a:lnTo>
                  <a:pt x="4243526" y="3481231"/>
                </a:lnTo>
                <a:lnTo>
                  <a:pt x="4242447" y="3477859"/>
                </a:lnTo>
                <a:lnTo>
                  <a:pt x="4243526" y="3476780"/>
                </a:lnTo>
                <a:lnTo>
                  <a:pt x="4243526" y="3475701"/>
                </a:lnTo>
                <a:lnTo>
                  <a:pt x="4242447" y="3471385"/>
                </a:lnTo>
                <a:cubicBezTo>
                  <a:pt x="4242447" y="3469137"/>
                  <a:pt x="4245729" y="3467294"/>
                  <a:pt x="4252293" y="3465855"/>
                </a:cubicBezTo>
                <a:cubicBezTo>
                  <a:pt x="4253372" y="3465855"/>
                  <a:pt x="4255575" y="3468778"/>
                  <a:pt x="4258902" y="3474622"/>
                </a:cubicBezTo>
                <a:cubicBezTo>
                  <a:pt x="4267084" y="3478309"/>
                  <a:pt x="4276571" y="3481231"/>
                  <a:pt x="4287361" y="3483389"/>
                </a:cubicBezTo>
                <a:lnTo>
                  <a:pt x="4293969" y="3497686"/>
                </a:lnTo>
                <a:lnTo>
                  <a:pt x="4293969" y="3499844"/>
                </a:lnTo>
                <a:cubicBezTo>
                  <a:pt x="4293340" y="3501103"/>
                  <a:pt x="4288574" y="3503261"/>
                  <a:pt x="4279673" y="3506318"/>
                </a:cubicBezTo>
                <a:lnTo>
                  <a:pt x="4274143" y="3510769"/>
                </a:lnTo>
                <a:lnTo>
                  <a:pt x="4263218" y="3508611"/>
                </a:lnTo>
                <a:lnTo>
                  <a:pt x="4246898" y="3519536"/>
                </a:lnTo>
                <a:cubicBezTo>
                  <a:pt x="4244470" y="3519536"/>
                  <a:pt x="4241188" y="3520974"/>
                  <a:pt x="4237052" y="3523852"/>
                </a:cubicBezTo>
                <a:cubicBezTo>
                  <a:pt x="4237052" y="3529696"/>
                  <a:pt x="4241053" y="3532618"/>
                  <a:pt x="4249056" y="3532618"/>
                </a:cubicBezTo>
                <a:cubicBezTo>
                  <a:pt x="4261644" y="3537025"/>
                  <a:pt x="4270006" y="3539227"/>
                  <a:pt x="4274143" y="3539227"/>
                </a:cubicBezTo>
                <a:cubicBezTo>
                  <a:pt x="4274143" y="3540666"/>
                  <a:pt x="4275986" y="3541385"/>
                  <a:pt x="4279673" y="3541385"/>
                </a:cubicBezTo>
                <a:lnTo>
                  <a:pt x="4296128" y="3540306"/>
                </a:lnTo>
                <a:lnTo>
                  <a:pt x="4299365" y="3544622"/>
                </a:lnTo>
                <a:cubicBezTo>
                  <a:pt x="4299365" y="3548309"/>
                  <a:pt x="4295723" y="3555997"/>
                  <a:pt x="4288440" y="3567686"/>
                </a:cubicBezTo>
                <a:cubicBezTo>
                  <a:pt x="4288440" y="3575329"/>
                  <a:pt x="4284438" y="3582613"/>
                  <a:pt x="4276436" y="3589536"/>
                </a:cubicBezTo>
                <a:lnTo>
                  <a:pt x="4265511" y="3590615"/>
                </a:lnTo>
                <a:cubicBezTo>
                  <a:pt x="4265511" y="3588457"/>
                  <a:pt x="4260745" y="3586254"/>
                  <a:pt x="4251214" y="3584006"/>
                </a:cubicBezTo>
                <a:cubicBezTo>
                  <a:pt x="4247617" y="3581488"/>
                  <a:pt x="4245819" y="3578206"/>
                  <a:pt x="4245819" y="3574160"/>
                </a:cubicBezTo>
                <a:lnTo>
                  <a:pt x="4244605" y="3574160"/>
                </a:lnTo>
                <a:lnTo>
                  <a:pt x="4244605" y="3576453"/>
                </a:lnTo>
                <a:lnTo>
                  <a:pt x="4242447" y="3576453"/>
                </a:lnTo>
                <a:cubicBezTo>
                  <a:pt x="4233006" y="3570429"/>
                  <a:pt x="4228285" y="3565303"/>
                  <a:pt x="4228285" y="3561077"/>
                </a:cubicBezTo>
                <a:lnTo>
                  <a:pt x="4233680" y="3557840"/>
                </a:lnTo>
                <a:lnTo>
                  <a:pt x="4231522" y="3555682"/>
                </a:lnTo>
                <a:lnTo>
                  <a:pt x="4231522" y="3557840"/>
                </a:lnTo>
                <a:cubicBezTo>
                  <a:pt x="4226397" y="3557301"/>
                  <a:pt x="4223834" y="3556582"/>
                  <a:pt x="4223834" y="3555682"/>
                </a:cubicBezTo>
                <a:lnTo>
                  <a:pt x="4222755" y="3556761"/>
                </a:lnTo>
                <a:lnTo>
                  <a:pt x="4218439" y="3556761"/>
                </a:lnTo>
                <a:cubicBezTo>
                  <a:pt x="4215472" y="3555233"/>
                  <a:pt x="4213988" y="3553389"/>
                  <a:pt x="4213988" y="3551231"/>
                </a:cubicBezTo>
                <a:lnTo>
                  <a:pt x="4215067" y="3543543"/>
                </a:lnTo>
                <a:cubicBezTo>
                  <a:pt x="4207784" y="3539227"/>
                  <a:pt x="4204142" y="3533383"/>
                  <a:pt x="4204142" y="3526010"/>
                </a:cubicBezTo>
                <a:cubicBezTo>
                  <a:pt x="4202704" y="3518726"/>
                  <a:pt x="4200546" y="3513287"/>
                  <a:pt x="4197668" y="3509690"/>
                </a:cubicBezTo>
                <a:cubicBezTo>
                  <a:pt x="4196139" y="3509690"/>
                  <a:pt x="4195376" y="3507487"/>
                  <a:pt x="4195376" y="3503081"/>
                </a:cubicBezTo>
                <a:lnTo>
                  <a:pt x="4196455" y="3494314"/>
                </a:lnTo>
                <a:lnTo>
                  <a:pt x="4193218" y="3494314"/>
                </a:lnTo>
                <a:lnTo>
                  <a:pt x="4193218" y="3495393"/>
                </a:lnTo>
                <a:cubicBezTo>
                  <a:pt x="4193218" y="3502676"/>
                  <a:pt x="4192498" y="3506318"/>
                  <a:pt x="4191059" y="3506318"/>
                </a:cubicBezTo>
                <a:lnTo>
                  <a:pt x="4195376" y="3514006"/>
                </a:lnTo>
                <a:lnTo>
                  <a:pt x="4194297" y="3526010"/>
                </a:lnTo>
                <a:lnTo>
                  <a:pt x="4197668" y="3537069"/>
                </a:lnTo>
                <a:lnTo>
                  <a:pt x="4195376" y="3544622"/>
                </a:lnTo>
                <a:lnTo>
                  <a:pt x="4195376" y="3545836"/>
                </a:lnTo>
                <a:lnTo>
                  <a:pt x="4197668" y="3554468"/>
                </a:lnTo>
                <a:lnTo>
                  <a:pt x="4195376" y="3557840"/>
                </a:lnTo>
                <a:lnTo>
                  <a:pt x="4195376" y="3558919"/>
                </a:lnTo>
                <a:lnTo>
                  <a:pt x="4197668" y="3567686"/>
                </a:lnTo>
                <a:lnTo>
                  <a:pt x="4195376" y="3575374"/>
                </a:lnTo>
                <a:lnTo>
                  <a:pt x="4197668" y="3581848"/>
                </a:lnTo>
                <a:cubicBezTo>
                  <a:pt x="4192004" y="3598663"/>
                  <a:pt x="4187957" y="3607070"/>
                  <a:pt x="4185530" y="3607070"/>
                </a:cubicBezTo>
                <a:lnTo>
                  <a:pt x="4182293" y="3608149"/>
                </a:lnTo>
                <a:cubicBezTo>
                  <a:pt x="4162601" y="3608149"/>
                  <a:pt x="4152755" y="3605946"/>
                  <a:pt x="4152755" y="3601540"/>
                </a:cubicBezTo>
                <a:cubicBezTo>
                  <a:pt x="4149788" y="3598483"/>
                  <a:pt x="4148304" y="3595561"/>
                  <a:pt x="4148304" y="3592773"/>
                </a:cubicBezTo>
                <a:lnTo>
                  <a:pt x="4148304" y="3589536"/>
                </a:lnTo>
                <a:lnTo>
                  <a:pt x="4154913" y="3582927"/>
                </a:lnTo>
                <a:lnTo>
                  <a:pt x="4152755" y="3580769"/>
                </a:lnTo>
                <a:lnTo>
                  <a:pt x="4148304" y="3582927"/>
                </a:lnTo>
                <a:lnTo>
                  <a:pt x="4146146" y="3579690"/>
                </a:lnTo>
                <a:lnTo>
                  <a:pt x="4149383" y="3557840"/>
                </a:lnTo>
                <a:lnTo>
                  <a:pt x="4148304" y="3554468"/>
                </a:lnTo>
                <a:lnTo>
                  <a:pt x="4149383" y="3546915"/>
                </a:lnTo>
                <a:lnTo>
                  <a:pt x="4146146" y="3541385"/>
                </a:lnTo>
                <a:lnTo>
                  <a:pt x="4146146" y="3531539"/>
                </a:lnTo>
                <a:lnTo>
                  <a:pt x="4148304" y="3522773"/>
                </a:lnTo>
                <a:lnTo>
                  <a:pt x="4146146" y="3516164"/>
                </a:lnTo>
                <a:lnTo>
                  <a:pt x="4146146" y="3510769"/>
                </a:lnTo>
                <a:lnTo>
                  <a:pt x="4145067" y="3510769"/>
                </a:lnTo>
                <a:lnTo>
                  <a:pt x="4126454" y="3516164"/>
                </a:lnTo>
                <a:lnTo>
                  <a:pt x="4123217" y="3516164"/>
                </a:lnTo>
                <a:lnTo>
                  <a:pt x="4121059" y="3514006"/>
                </a:lnTo>
                <a:cubicBezTo>
                  <a:pt x="4131220" y="3506543"/>
                  <a:pt x="4136300" y="3501462"/>
                  <a:pt x="4136300" y="3498765"/>
                </a:cubicBezTo>
                <a:lnTo>
                  <a:pt x="4135221" y="3497686"/>
                </a:lnTo>
                <a:lnTo>
                  <a:pt x="4134142" y="3497686"/>
                </a:lnTo>
                <a:lnTo>
                  <a:pt x="4129691" y="3498765"/>
                </a:lnTo>
                <a:lnTo>
                  <a:pt x="4125375" y="3496472"/>
                </a:lnTo>
                <a:cubicBezTo>
                  <a:pt x="4122678" y="3501957"/>
                  <a:pt x="4115754" y="3508161"/>
                  <a:pt x="4104604" y="3515085"/>
                </a:cubicBezTo>
                <a:lnTo>
                  <a:pt x="4109999" y="3526010"/>
                </a:lnTo>
                <a:lnTo>
                  <a:pt x="4115529" y="3524931"/>
                </a:lnTo>
                <a:cubicBezTo>
                  <a:pt x="4124431" y="3527358"/>
                  <a:pt x="4132838" y="3532843"/>
                  <a:pt x="4140751" y="3541385"/>
                </a:cubicBezTo>
                <a:lnTo>
                  <a:pt x="4141830" y="3542464"/>
                </a:lnTo>
                <a:lnTo>
                  <a:pt x="4141830" y="3543543"/>
                </a:lnTo>
                <a:cubicBezTo>
                  <a:pt x="4141830" y="3548849"/>
                  <a:pt x="4133063" y="3555412"/>
                  <a:pt x="4115529" y="3563235"/>
                </a:cubicBezTo>
                <a:cubicBezTo>
                  <a:pt x="4091431" y="3578611"/>
                  <a:pt x="4073178" y="3586299"/>
                  <a:pt x="4060770" y="3586299"/>
                </a:cubicBezTo>
                <a:lnTo>
                  <a:pt x="4055375" y="3587378"/>
                </a:lnTo>
                <a:lnTo>
                  <a:pt x="4047687" y="3596145"/>
                </a:lnTo>
                <a:lnTo>
                  <a:pt x="4042157" y="3596145"/>
                </a:lnTo>
                <a:lnTo>
                  <a:pt x="4038920" y="3592773"/>
                </a:lnTo>
                <a:lnTo>
                  <a:pt x="4038920" y="3589536"/>
                </a:lnTo>
                <a:lnTo>
                  <a:pt x="4049845" y="3580769"/>
                </a:lnTo>
                <a:cubicBezTo>
                  <a:pt x="4075741" y="3557481"/>
                  <a:pt x="4092150" y="3536710"/>
                  <a:pt x="4099074" y="3518457"/>
                </a:cubicBezTo>
                <a:lnTo>
                  <a:pt x="4100153" y="3517378"/>
                </a:lnTo>
                <a:lnTo>
                  <a:pt x="4100153" y="3516164"/>
                </a:lnTo>
                <a:lnTo>
                  <a:pt x="4097995" y="3516164"/>
                </a:lnTo>
                <a:cubicBezTo>
                  <a:pt x="4088015" y="3522008"/>
                  <a:pt x="4081810" y="3526414"/>
                  <a:pt x="4079383" y="3529381"/>
                </a:cubicBezTo>
                <a:lnTo>
                  <a:pt x="4078304" y="3529381"/>
                </a:lnTo>
                <a:lnTo>
                  <a:pt x="4069537" y="3527223"/>
                </a:lnTo>
                <a:cubicBezTo>
                  <a:pt x="4067738" y="3528662"/>
                  <a:pt x="4060815" y="3530101"/>
                  <a:pt x="4048766" y="3531539"/>
                </a:cubicBezTo>
                <a:lnTo>
                  <a:pt x="4045529" y="3534776"/>
                </a:lnTo>
                <a:lnTo>
                  <a:pt x="4044450" y="3534776"/>
                </a:lnTo>
                <a:lnTo>
                  <a:pt x="4042157" y="3532618"/>
                </a:lnTo>
                <a:lnTo>
                  <a:pt x="4042157" y="3531539"/>
                </a:lnTo>
                <a:cubicBezTo>
                  <a:pt x="4046743" y="3528662"/>
                  <a:pt x="4054071" y="3522098"/>
                  <a:pt x="4064142" y="3511848"/>
                </a:cubicBezTo>
                <a:cubicBezTo>
                  <a:pt x="4066839" y="3511848"/>
                  <a:pt x="4073403" y="3506003"/>
                  <a:pt x="4083833" y="3494314"/>
                </a:cubicBezTo>
                <a:cubicBezTo>
                  <a:pt x="4083833" y="3489189"/>
                  <a:pt x="4086351" y="3485547"/>
                  <a:pt x="4091387" y="3483389"/>
                </a:cubicBezTo>
                <a:cubicBezTo>
                  <a:pt x="4091387" y="3470980"/>
                  <a:pt x="4095073" y="3464776"/>
                  <a:pt x="4102446" y="3464776"/>
                </a:cubicBezTo>
                <a:cubicBezTo>
                  <a:pt x="4104964" y="3466934"/>
                  <a:pt x="4108965" y="3468418"/>
                  <a:pt x="4114450" y="3469227"/>
                </a:cubicBezTo>
                <a:cubicBezTo>
                  <a:pt x="4117687" y="3471565"/>
                  <a:pt x="4120250" y="3474847"/>
                  <a:pt x="4122138" y="3479073"/>
                </a:cubicBezTo>
                <a:lnTo>
                  <a:pt x="4140751" y="3489998"/>
                </a:lnTo>
                <a:lnTo>
                  <a:pt x="4145067" y="3492156"/>
                </a:lnTo>
                <a:cubicBezTo>
                  <a:pt x="4149293" y="3490537"/>
                  <a:pt x="4156576" y="3484333"/>
                  <a:pt x="4166917" y="3473543"/>
                </a:cubicBezTo>
                <a:lnTo>
                  <a:pt x="4174605" y="3474622"/>
                </a:lnTo>
                <a:lnTo>
                  <a:pt x="4174605" y="3469227"/>
                </a:lnTo>
                <a:cubicBezTo>
                  <a:pt x="4174605" y="3463203"/>
                  <a:pt x="4178246" y="3458437"/>
                  <a:pt x="4185530" y="3454930"/>
                </a:cubicBezTo>
                <a:cubicBezTo>
                  <a:pt x="4185530" y="3451064"/>
                  <a:pt x="4190295" y="3445939"/>
                  <a:pt x="4199826" y="3439554"/>
                </a:cubicBezTo>
                <a:lnTo>
                  <a:pt x="4217360" y="3423234"/>
                </a:lnTo>
                <a:lnTo>
                  <a:pt x="4219518" y="3423234"/>
                </a:lnTo>
                <a:cubicBezTo>
                  <a:pt x="4219518" y="3417570"/>
                  <a:pt x="4215517" y="3412804"/>
                  <a:pt x="4207514" y="3408938"/>
                </a:cubicBezTo>
                <a:lnTo>
                  <a:pt x="4206300" y="3407859"/>
                </a:lnTo>
                <a:lnTo>
                  <a:pt x="4205221" y="3407859"/>
                </a:lnTo>
                <a:lnTo>
                  <a:pt x="4197668" y="3408938"/>
                </a:lnTo>
                <a:cubicBezTo>
                  <a:pt x="4195420" y="3408938"/>
                  <a:pt x="4191374" y="3404936"/>
                  <a:pt x="4185530" y="3396934"/>
                </a:cubicBezTo>
                <a:lnTo>
                  <a:pt x="4185530" y="3394776"/>
                </a:lnTo>
                <a:cubicBezTo>
                  <a:pt x="4185530" y="3392528"/>
                  <a:pt x="4189576" y="3391044"/>
                  <a:pt x="4197668" y="3390325"/>
                </a:cubicBezTo>
                <a:lnTo>
                  <a:pt x="4227206" y="3395855"/>
                </a:lnTo>
                <a:lnTo>
                  <a:pt x="4227206" y="3394776"/>
                </a:lnTo>
                <a:cubicBezTo>
                  <a:pt x="4232241" y="3388931"/>
                  <a:pt x="4234759" y="3383087"/>
                  <a:pt x="4234759" y="3377242"/>
                </a:cubicBezTo>
                <a:lnTo>
                  <a:pt x="4233680" y="3376163"/>
                </a:lnTo>
                <a:lnTo>
                  <a:pt x="4227206" y="3376163"/>
                </a:lnTo>
                <a:lnTo>
                  <a:pt x="4211830" y="3380479"/>
                </a:lnTo>
                <a:lnTo>
                  <a:pt x="4205221" y="3378321"/>
                </a:lnTo>
                <a:lnTo>
                  <a:pt x="4191059" y="3378321"/>
                </a:lnTo>
                <a:cubicBezTo>
                  <a:pt x="4187013" y="3378321"/>
                  <a:pt x="4183731" y="3376118"/>
                  <a:pt x="4181214" y="3371712"/>
                </a:cubicBezTo>
                <a:lnTo>
                  <a:pt x="4181214" y="3369554"/>
                </a:lnTo>
                <a:lnTo>
                  <a:pt x="4182293" y="3368475"/>
                </a:lnTo>
                <a:lnTo>
                  <a:pt x="4182293" y="3367396"/>
                </a:lnTo>
                <a:lnTo>
                  <a:pt x="4193218" y="3368475"/>
                </a:lnTo>
                <a:lnTo>
                  <a:pt x="4206300" y="3365238"/>
                </a:lnTo>
                <a:lnTo>
                  <a:pt x="4208593" y="3365238"/>
                </a:lnTo>
                <a:cubicBezTo>
                  <a:pt x="4215337" y="3365238"/>
                  <a:pt x="4220058" y="3366677"/>
                  <a:pt x="4222755" y="3369554"/>
                </a:cubicBezTo>
                <a:cubicBezTo>
                  <a:pt x="4232646" y="3369554"/>
                  <a:pt x="4240694" y="3366632"/>
                  <a:pt x="4246898" y="3360787"/>
                </a:cubicBezTo>
                <a:close/>
                <a:moveTo>
                  <a:pt x="5189296" y="3351750"/>
                </a:moveTo>
                <a:lnTo>
                  <a:pt x="5191454" y="3354043"/>
                </a:lnTo>
                <a:lnTo>
                  <a:pt x="5191454" y="3351750"/>
                </a:lnTo>
                <a:close/>
                <a:moveTo>
                  <a:pt x="3548662" y="3351616"/>
                </a:moveTo>
                <a:lnTo>
                  <a:pt x="3548662" y="3353774"/>
                </a:lnTo>
                <a:lnTo>
                  <a:pt x="3549741" y="3353774"/>
                </a:lnTo>
                <a:lnTo>
                  <a:pt x="3549741" y="3351616"/>
                </a:lnTo>
                <a:close/>
                <a:moveTo>
                  <a:pt x="3550820" y="3348379"/>
                </a:moveTo>
                <a:lnTo>
                  <a:pt x="3551899" y="3348379"/>
                </a:lnTo>
                <a:lnTo>
                  <a:pt x="3555136" y="3351616"/>
                </a:lnTo>
                <a:lnTo>
                  <a:pt x="3573209" y="3350537"/>
                </a:lnTo>
                <a:lnTo>
                  <a:pt x="3574288" y="3350537"/>
                </a:lnTo>
                <a:lnTo>
                  <a:pt x="3587101" y="3353774"/>
                </a:lnTo>
                <a:lnTo>
                  <a:pt x="3588180" y="3352695"/>
                </a:lnTo>
                <a:lnTo>
                  <a:pt x="3589259" y="3352695"/>
                </a:lnTo>
                <a:cubicBezTo>
                  <a:pt x="3592226" y="3352695"/>
                  <a:pt x="3598250" y="3360517"/>
                  <a:pt x="3607332" y="3376163"/>
                </a:cubicBezTo>
                <a:lnTo>
                  <a:pt x="3607332" y="3378321"/>
                </a:lnTo>
                <a:cubicBezTo>
                  <a:pt x="3604095" y="3389650"/>
                  <a:pt x="3598431" y="3398552"/>
                  <a:pt x="3590338" y="3405026"/>
                </a:cubicBezTo>
                <a:lnTo>
                  <a:pt x="3581706" y="3408128"/>
                </a:lnTo>
                <a:cubicBezTo>
                  <a:pt x="3575142" y="3408128"/>
                  <a:pt x="3569477" y="3404577"/>
                  <a:pt x="3564712" y="3397473"/>
                </a:cubicBezTo>
                <a:lnTo>
                  <a:pt x="3565791" y="3393292"/>
                </a:lnTo>
                <a:cubicBezTo>
                  <a:pt x="3562913" y="3392753"/>
                  <a:pt x="3558282" y="3384930"/>
                  <a:pt x="3551899" y="3369824"/>
                </a:cubicBezTo>
                <a:lnTo>
                  <a:pt x="3541243" y="3359169"/>
                </a:lnTo>
                <a:lnTo>
                  <a:pt x="3541243" y="3357011"/>
                </a:lnTo>
                <a:cubicBezTo>
                  <a:pt x="3541243" y="3351256"/>
                  <a:pt x="3544435" y="3348379"/>
                  <a:pt x="3550820" y="3348379"/>
                </a:cubicBezTo>
                <a:close/>
                <a:moveTo>
                  <a:pt x="6593173" y="3345276"/>
                </a:moveTo>
                <a:lnTo>
                  <a:pt x="6615697" y="3352695"/>
                </a:lnTo>
                <a:lnTo>
                  <a:pt x="6622036" y="3350537"/>
                </a:lnTo>
                <a:lnTo>
                  <a:pt x="6623115" y="3350537"/>
                </a:lnTo>
                <a:cubicBezTo>
                  <a:pt x="6636693" y="3361686"/>
                  <a:pt x="6643481" y="3368475"/>
                  <a:pt x="6643481" y="3370903"/>
                </a:cubicBezTo>
                <a:lnTo>
                  <a:pt x="6642402" y="3386009"/>
                </a:lnTo>
                <a:lnTo>
                  <a:pt x="6642402" y="3387088"/>
                </a:lnTo>
                <a:cubicBezTo>
                  <a:pt x="6638896" y="3390055"/>
                  <a:pt x="6637142" y="3393607"/>
                  <a:pt x="6637142" y="3397743"/>
                </a:cubicBezTo>
                <a:cubicBezTo>
                  <a:pt x="6634085" y="3400620"/>
                  <a:pt x="6630489" y="3402059"/>
                  <a:pt x="6626352" y="3402059"/>
                </a:cubicBezTo>
                <a:lnTo>
                  <a:pt x="6625273" y="3402059"/>
                </a:lnTo>
                <a:lnTo>
                  <a:pt x="6624194" y="3400980"/>
                </a:lnTo>
                <a:lnTo>
                  <a:pt x="6616776" y="3403138"/>
                </a:lnTo>
                <a:cubicBezTo>
                  <a:pt x="6615338" y="3401519"/>
                  <a:pt x="6614618" y="3399002"/>
                  <a:pt x="6614618" y="3395585"/>
                </a:cubicBezTo>
                <a:lnTo>
                  <a:pt x="6604907" y="3395585"/>
                </a:lnTo>
                <a:cubicBezTo>
                  <a:pt x="6603469" y="3395585"/>
                  <a:pt x="6602030" y="3392033"/>
                  <a:pt x="6600591" y="3384930"/>
                </a:cubicBezTo>
                <a:lnTo>
                  <a:pt x="6601670" y="3380614"/>
                </a:lnTo>
                <a:lnTo>
                  <a:pt x="6601670" y="3377377"/>
                </a:lnTo>
                <a:cubicBezTo>
                  <a:pt x="6597444" y="3366497"/>
                  <a:pt x="6594252" y="3360068"/>
                  <a:pt x="6592094" y="3358090"/>
                </a:cubicBezTo>
                <a:cubicBezTo>
                  <a:pt x="6588497" y="3358090"/>
                  <a:pt x="6586699" y="3356651"/>
                  <a:pt x="6586699" y="3353774"/>
                </a:cubicBezTo>
                <a:cubicBezTo>
                  <a:pt x="6588497" y="3348109"/>
                  <a:pt x="6590655" y="3345276"/>
                  <a:pt x="6593173" y="3345276"/>
                </a:cubicBezTo>
                <a:close/>
                <a:moveTo>
                  <a:pt x="1717868" y="3344332"/>
                </a:moveTo>
                <a:cubicBezTo>
                  <a:pt x="1726770" y="3352245"/>
                  <a:pt x="1734277" y="3357056"/>
                  <a:pt x="1740392" y="3358764"/>
                </a:cubicBezTo>
                <a:cubicBezTo>
                  <a:pt x="1751273" y="3365868"/>
                  <a:pt x="1757072" y="3370273"/>
                  <a:pt x="1757791" y="3371982"/>
                </a:cubicBezTo>
                <a:lnTo>
                  <a:pt x="1757791" y="3376163"/>
                </a:lnTo>
                <a:cubicBezTo>
                  <a:pt x="1751677" y="3382637"/>
                  <a:pt x="1748620" y="3388077"/>
                  <a:pt x="1748620" y="3392483"/>
                </a:cubicBezTo>
                <a:lnTo>
                  <a:pt x="1749565" y="3398687"/>
                </a:lnTo>
                <a:lnTo>
                  <a:pt x="1744439" y="3412040"/>
                </a:lnTo>
                <a:cubicBezTo>
                  <a:pt x="1741743" y="3412040"/>
                  <a:pt x="1740392" y="3412714"/>
                  <a:pt x="1740392" y="3414063"/>
                </a:cubicBezTo>
                <a:cubicBezTo>
                  <a:pt x="1740392" y="3417480"/>
                  <a:pt x="1742415" y="3421931"/>
                  <a:pt x="1746462" y="3427416"/>
                </a:cubicBezTo>
                <a:lnTo>
                  <a:pt x="1747541" y="3432541"/>
                </a:lnTo>
                <a:lnTo>
                  <a:pt x="1747541" y="3433485"/>
                </a:lnTo>
                <a:lnTo>
                  <a:pt x="1744439" y="3436587"/>
                </a:lnTo>
                <a:cubicBezTo>
                  <a:pt x="1746506" y="3436587"/>
                  <a:pt x="1747901" y="3447152"/>
                  <a:pt x="1748620" y="3468283"/>
                </a:cubicBezTo>
                <a:lnTo>
                  <a:pt x="1745518" y="3499034"/>
                </a:lnTo>
                <a:lnTo>
                  <a:pt x="1747541" y="3505239"/>
                </a:lnTo>
                <a:lnTo>
                  <a:pt x="1747541" y="3511308"/>
                </a:lnTo>
                <a:lnTo>
                  <a:pt x="1746462" y="3541116"/>
                </a:lnTo>
                <a:lnTo>
                  <a:pt x="1748620" y="3546241"/>
                </a:lnTo>
                <a:lnTo>
                  <a:pt x="1747541" y="3557436"/>
                </a:lnTo>
                <a:lnTo>
                  <a:pt x="1748620" y="3563640"/>
                </a:lnTo>
                <a:cubicBezTo>
                  <a:pt x="1746192" y="3578656"/>
                  <a:pt x="1744124" y="3586164"/>
                  <a:pt x="1742415" y="3586164"/>
                </a:cubicBezTo>
                <a:lnTo>
                  <a:pt x="1720972" y="3593313"/>
                </a:lnTo>
                <a:lnTo>
                  <a:pt x="1715845" y="3587108"/>
                </a:lnTo>
                <a:lnTo>
                  <a:pt x="1708562" y="3588187"/>
                </a:lnTo>
                <a:lnTo>
                  <a:pt x="1707619" y="3588187"/>
                </a:lnTo>
                <a:cubicBezTo>
                  <a:pt x="1696648" y="3586119"/>
                  <a:pt x="1691163" y="3583062"/>
                  <a:pt x="1691163" y="3579016"/>
                </a:cubicBezTo>
                <a:lnTo>
                  <a:pt x="1693321" y="3574834"/>
                </a:lnTo>
                <a:lnTo>
                  <a:pt x="1692242" y="3567686"/>
                </a:lnTo>
                <a:lnTo>
                  <a:pt x="1687118" y="3567686"/>
                </a:lnTo>
                <a:cubicBezTo>
                  <a:pt x="1682171" y="3567686"/>
                  <a:pt x="1676372" y="3568720"/>
                  <a:pt x="1669718" y="3570788"/>
                </a:cubicBezTo>
                <a:lnTo>
                  <a:pt x="1666616" y="3570788"/>
                </a:lnTo>
                <a:cubicBezTo>
                  <a:pt x="1663019" y="3566652"/>
                  <a:pt x="1658567" y="3564584"/>
                  <a:pt x="1653263" y="3564584"/>
                </a:cubicBezTo>
                <a:lnTo>
                  <a:pt x="1649218" y="3564584"/>
                </a:lnTo>
                <a:lnTo>
                  <a:pt x="1640989" y="3566742"/>
                </a:lnTo>
                <a:lnTo>
                  <a:pt x="1628716" y="3566742"/>
                </a:lnTo>
                <a:lnTo>
                  <a:pt x="1617386" y="3568765"/>
                </a:lnTo>
                <a:lnTo>
                  <a:pt x="1614420" y="3568765"/>
                </a:lnTo>
                <a:cubicBezTo>
                  <a:pt x="1614420" y="3579465"/>
                  <a:pt x="1611317" y="3586299"/>
                  <a:pt x="1605112" y="3589266"/>
                </a:cubicBezTo>
                <a:cubicBezTo>
                  <a:pt x="1605112" y="3590076"/>
                  <a:pt x="1598639" y="3590750"/>
                  <a:pt x="1585690" y="3591290"/>
                </a:cubicBezTo>
                <a:lnTo>
                  <a:pt x="1585690" y="3587108"/>
                </a:lnTo>
                <a:lnTo>
                  <a:pt x="1584611" y="3587108"/>
                </a:lnTo>
                <a:cubicBezTo>
                  <a:pt x="1584611" y="3589176"/>
                  <a:pt x="1583937" y="3590211"/>
                  <a:pt x="1582588" y="3590211"/>
                </a:cubicBezTo>
                <a:lnTo>
                  <a:pt x="1575440" y="3590211"/>
                </a:lnTo>
                <a:cubicBezTo>
                  <a:pt x="1565909" y="3588053"/>
                  <a:pt x="1561144" y="3585670"/>
                  <a:pt x="1561144" y="3583062"/>
                </a:cubicBezTo>
                <a:lnTo>
                  <a:pt x="1561144" y="3581983"/>
                </a:lnTo>
                <a:cubicBezTo>
                  <a:pt x="1561144" y="3578566"/>
                  <a:pt x="1561818" y="3576858"/>
                  <a:pt x="1563166" y="3576858"/>
                </a:cubicBezTo>
                <a:lnTo>
                  <a:pt x="1559120" y="3567686"/>
                </a:lnTo>
                <a:lnTo>
                  <a:pt x="1559120" y="3563640"/>
                </a:lnTo>
                <a:lnTo>
                  <a:pt x="1563166" y="3549208"/>
                </a:lnTo>
                <a:lnTo>
                  <a:pt x="1561144" y="3547185"/>
                </a:lnTo>
                <a:lnTo>
                  <a:pt x="1563166" y="3538958"/>
                </a:lnTo>
                <a:lnTo>
                  <a:pt x="1561144" y="3536934"/>
                </a:lnTo>
                <a:lnTo>
                  <a:pt x="1563166" y="3533832"/>
                </a:lnTo>
                <a:lnTo>
                  <a:pt x="1560064" y="3529786"/>
                </a:lnTo>
                <a:lnTo>
                  <a:pt x="1564245" y="3522638"/>
                </a:lnTo>
                <a:lnTo>
                  <a:pt x="1562088" y="3516433"/>
                </a:lnTo>
                <a:lnTo>
                  <a:pt x="1563166" y="3511308"/>
                </a:lnTo>
                <a:cubicBezTo>
                  <a:pt x="1560469" y="3511308"/>
                  <a:pt x="1559120" y="3510319"/>
                  <a:pt x="1559120" y="3508341"/>
                </a:cubicBezTo>
                <a:lnTo>
                  <a:pt x="1559120" y="3506183"/>
                </a:lnTo>
                <a:cubicBezTo>
                  <a:pt x="1559209" y="3502317"/>
                  <a:pt x="1560199" y="3498585"/>
                  <a:pt x="1562088" y="3494988"/>
                </a:cubicBezTo>
                <a:lnTo>
                  <a:pt x="1561144" y="3493909"/>
                </a:lnTo>
                <a:lnTo>
                  <a:pt x="1561144" y="3488784"/>
                </a:lnTo>
                <a:lnTo>
                  <a:pt x="1563166" y="3485817"/>
                </a:lnTo>
                <a:lnTo>
                  <a:pt x="1562088" y="3484738"/>
                </a:lnTo>
                <a:lnTo>
                  <a:pt x="1561144" y="3484738"/>
                </a:lnTo>
                <a:lnTo>
                  <a:pt x="1562088" y="3479612"/>
                </a:lnTo>
                <a:lnTo>
                  <a:pt x="1562088" y="3476510"/>
                </a:lnTo>
                <a:lnTo>
                  <a:pt x="1559120" y="3470441"/>
                </a:lnTo>
                <a:lnTo>
                  <a:pt x="1561144" y="3463158"/>
                </a:lnTo>
                <a:lnTo>
                  <a:pt x="1560064" y="3458032"/>
                </a:lnTo>
                <a:lnTo>
                  <a:pt x="1563166" y="3449940"/>
                </a:lnTo>
                <a:lnTo>
                  <a:pt x="1559120" y="3436587"/>
                </a:lnTo>
                <a:lnTo>
                  <a:pt x="1561144" y="3428360"/>
                </a:lnTo>
                <a:lnTo>
                  <a:pt x="1561144" y="3418109"/>
                </a:lnTo>
                <a:lnTo>
                  <a:pt x="1563166" y="3409882"/>
                </a:lnTo>
                <a:lnTo>
                  <a:pt x="1561144" y="3401789"/>
                </a:lnTo>
                <a:lnTo>
                  <a:pt x="1561144" y="3399766"/>
                </a:lnTo>
                <a:lnTo>
                  <a:pt x="1562088" y="3398687"/>
                </a:lnTo>
                <a:lnTo>
                  <a:pt x="1559120" y="3393562"/>
                </a:lnTo>
                <a:lnTo>
                  <a:pt x="1559120" y="3391539"/>
                </a:lnTo>
                <a:lnTo>
                  <a:pt x="1561144" y="3388437"/>
                </a:lnTo>
                <a:lnTo>
                  <a:pt x="1561144" y="3385334"/>
                </a:lnTo>
                <a:lnTo>
                  <a:pt x="1559120" y="3382232"/>
                </a:lnTo>
                <a:lnTo>
                  <a:pt x="1562088" y="3363889"/>
                </a:lnTo>
                <a:cubicBezTo>
                  <a:pt x="1555972" y="3363889"/>
                  <a:pt x="1552915" y="3361147"/>
                  <a:pt x="1552915" y="3355662"/>
                </a:cubicBezTo>
                <a:lnTo>
                  <a:pt x="1552915" y="3352560"/>
                </a:lnTo>
                <a:cubicBezTo>
                  <a:pt x="1552915" y="3350851"/>
                  <a:pt x="1555659" y="3349143"/>
                  <a:pt x="1561144" y="3347434"/>
                </a:cubicBezTo>
                <a:lnTo>
                  <a:pt x="1561144" y="3346490"/>
                </a:lnTo>
                <a:cubicBezTo>
                  <a:pt x="1569146" y="3346490"/>
                  <a:pt x="1578002" y="3349548"/>
                  <a:pt x="1587714" y="3355662"/>
                </a:cubicBezTo>
                <a:lnTo>
                  <a:pt x="1590816" y="3352560"/>
                </a:lnTo>
                <a:lnTo>
                  <a:pt x="1592839" y="3352560"/>
                </a:lnTo>
                <a:cubicBezTo>
                  <a:pt x="1598503" y="3358584"/>
                  <a:pt x="1605337" y="3362361"/>
                  <a:pt x="1613340" y="3363889"/>
                </a:cubicBezTo>
                <a:cubicBezTo>
                  <a:pt x="1616936" y="3361821"/>
                  <a:pt x="1620353" y="3360787"/>
                  <a:pt x="1623591" y="3360787"/>
                </a:cubicBezTo>
                <a:lnTo>
                  <a:pt x="1631818" y="3360787"/>
                </a:lnTo>
                <a:cubicBezTo>
                  <a:pt x="1636043" y="3360787"/>
                  <a:pt x="1641169" y="3362855"/>
                  <a:pt x="1647194" y="3366991"/>
                </a:cubicBezTo>
                <a:lnTo>
                  <a:pt x="1649218" y="3366991"/>
                </a:lnTo>
                <a:lnTo>
                  <a:pt x="1652319" y="3364833"/>
                </a:lnTo>
                <a:lnTo>
                  <a:pt x="1653263" y="3364833"/>
                </a:lnTo>
                <a:lnTo>
                  <a:pt x="1656366" y="3366991"/>
                </a:lnTo>
                <a:lnTo>
                  <a:pt x="1657445" y="3366991"/>
                </a:lnTo>
                <a:cubicBezTo>
                  <a:pt x="1657445" y="3362855"/>
                  <a:pt x="1665985" y="3360787"/>
                  <a:pt x="1683071" y="3360787"/>
                </a:cubicBezTo>
                <a:lnTo>
                  <a:pt x="1695344" y="3360787"/>
                </a:lnTo>
                <a:lnTo>
                  <a:pt x="1702492" y="3353639"/>
                </a:lnTo>
                <a:lnTo>
                  <a:pt x="1703437" y="3353639"/>
                </a:lnTo>
                <a:lnTo>
                  <a:pt x="1703437" y="3355662"/>
                </a:lnTo>
                <a:lnTo>
                  <a:pt x="1704516" y="3355662"/>
                </a:lnTo>
                <a:cubicBezTo>
                  <a:pt x="1704516" y="3350177"/>
                  <a:pt x="1705191" y="3347434"/>
                  <a:pt x="1706538" y="3347434"/>
                </a:cubicBezTo>
                <a:lnTo>
                  <a:pt x="1707619" y="3347434"/>
                </a:lnTo>
                <a:lnTo>
                  <a:pt x="1708562" y="3348513"/>
                </a:lnTo>
                <a:lnTo>
                  <a:pt x="1709641" y="3348513"/>
                </a:lnTo>
                <a:cubicBezTo>
                  <a:pt x="1709641" y="3347434"/>
                  <a:pt x="1712383" y="3346041"/>
                  <a:pt x="1717868" y="3344332"/>
                </a:cubicBezTo>
                <a:close/>
                <a:moveTo>
                  <a:pt x="7702682" y="3343658"/>
                </a:moveTo>
                <a:lnTo>
                  <a:pt x="7702682" y="3345816"/>
                </a:lnTo>
                <a:lnTo>
                  <a:pt x="7704840" y="3345816"/>
                </a:lnTo>
                <a:lnTo>
                  <a:pt x="7704840" y="3343658"/>
                </a:lnTo>
                <a:close/>
                <a:moveTo>
                  <a:pt x="2135564" y="3342444"/>
                </a:moveTo>
                <a:lnTo>
                  <a:pt x="2146354" y="3348918"/>
                </a:lnTo>
                <a:lnTo>
                  <a:pt x="2154986" y="3346760"/>
                </a:lnTo>
                <a:lnTo>
                  <a:pt x="2161461" y="3346760"/>
                </a:lnTo>
                <a:cubicBezTo>
                  <a:pt x="2163437" y="3348918"/>
                  <a:pt x="2167396" y="3349997"/>
                  <a:pt x="2173329" y="3349997"/>
                </a:cubicBezTo>
                <a:cubicBezTo>
                  <a:pt x="2176926" y="3355212"/>
                  <a:pt x="2178724" y="3359169"/>
                  <a:pt x="2178724" y="3361866"/>
                </a:cubicBezTo>
                <a:cubicBezTo>
                  <a:pt x="2178724" y="3363125"/>
                  <a:pt x="2175487" y="3365643"/>
                  <a:pt x="2169014" y="3369419"/>
                </a:cubicBezTo>
                <a:cubicBezTo>
                  <a:pt x="2169014" y="3372117"/>
                  <a:pt x="2162540" y="3376433"/>
                  <a:pt x="2149591" y="3382367"/>
                </a:cubicBezTo>
                <a:cubicBezTo>
                  <a:pt x="2147432" y="3382367"/>
                  <a:pt x="2146354" y="3384166"/>
                  <a:pt x="2146354" y="3387762"/>
                </a:cubicBezTo>
                <a:cubicBezTo>
                  <a:pt x="2142756" y="3390999"/>
                  <a:pt x="2140960" y="3393877"/>
                  <a:pt x="2140960" y="3396394"/>
                </a:cubicBezTo>
                <a:lnTo>
                  <a:pt x="2142037" y="3396394"/>
                </a:lnTo>
                <a:lnTo>
                  <a:pt x="2145275" y="3397473"/>
                </a:lnTo>
                <a:lnTo>
                  <a:pt x="2163619" y="3394236"/>
                </a:lnTo>
                <a:lnTo>
                  <a:pt x="2174409" y="3394236"/>
                </a:lnTo>
                <a:cubicBezTo>
                  <a:pt x="2177465" y="3396394"/>
                  <a:pt x="2180343" y="3397473"/>
                  <a:pt x="2183040" y="3397473"/>
                </a:cubicBezTo>
                <a:lnTo>
                  <a:pt x="2189514" y="3394236"/>
                </a:lnTo>
                <a:lnTo>
                  <a:pt x="2194909" y="3394236"/>
                </a:lnTo>
                <a:cubicBezTo>
                  <a:pt x="2209296" y="3396754"/>
                  <a:pt x="2216490" y="3398552"/>
                  <a:pt x="2216490" y="3399631"/>
                </a:cubicBezTo>
                <a:cubicBezTo>
                  <a:pt x="2214333" y="3401789"/>
                  <a:pt x="2210735" y="3402868"/>
                  <a:pt x="2205699" y="3402868"/>
                </a:cubicBezTo>
                <a:lnTo>
                  <a:pt x="2201384" y="3407319"/>
                </a:lnTo>
                <a:lnTo>
                  <a:pt x="2200305" y="3407319"/>
                </a:lnTo>
                <a:lnTo>
                  <a:pt x="2190593" y="3403947"/>
                </a:lnTo>
                <a:lnTo>
                  <a:pt x="2180883" y="3405026"/>
                </a:lnTo>
                <a:lnTo>
                  <a:pt x="2166856" y="3402868"/>
                </a:lnTo>
                <a:lnTo>
                  <a:pt x="2144196" y="3405026"/>
                </a:lnTo>
                <a:lnTo>
                  <a:pt x="2136643" y="3405026"/>
                </a:lnTo>
                <a:lnTo>
                  <a:pt x="2130169" y="3403947"/>
                </a:lnTo>
                <a:lnTo>
                  <a:pt x="2129091" y="3405026"/>
                </a:lnTo>
                <a:lnTo>
                  <a:pt x="2128011" y="3405026"/>
                </a:lnTo>
                <a:lnTo>
                  <a:pt x="2119379" y="3402868"/>
                </a:lnTo>
                <a:lnTo>
                  <a:pt x="2104273" y="3405026"/>
                </a:lnTo>
                <a:lnTo>
                  <a:pt x="2101035" y="3405026"/>
                </a:lnTo>
                <a:lnTo>
                  <a:pt x="2094428" y="3403947"/>
                </a:lnTo>
                <a:lnTo>
                  <a:pt x="2091191" y="3405026"/>
                </a:lnTo>
                <a:lnTo>
                  <a:pt x="2091191" y="3412714"/>
                </a:lnTo>
                <a:lnTo>
                  <a:pt x="2094428" y="3434294"/>
                </a:lnTo>
                <a:lnTo>
                  <a:pt x="2093348" y="3445084"/>
                </a:lnTo>
                <a:lnTo>
                  <a:pt x="2093348" y="3451558"/>
                </a:lnTo>
                <a:lnTo>
                  <a:pt x="2090111" y="3461269"/>
                </a:lnTo>
                <a:cubicBezTo>
                  <a:pt x="2090111" y="3467384"/>
                  <a:pt x="2091549" y="3472059"/>
                  <a:pt x="2094428" y="3475296"/>
                </a:cubicBezTo>
                <a:lnTo>
                  <a:pt x="2094428" y="3476375"/>
                </a:lnTo>
                <a:cubicBezTo>
                  <a:pt x="2094428" y="3495797"/>
                  <a:pt x="2092270" y="3505508"/>
                  <a:pt x="2087953" y="3505508"/>
                </a:cubicBezTo>
                <a:lnTo>
                  <a:pt x="2085796" y="3505508"/>
                </a:lnTo>
                <a:lnTo>
                  <a:pt x="2085796" y="3506588"/>
                </a:lnTo>
                <a:cubicBezTo>
                  <a:pt x="2088493" y="3510364"/>
                  <a:pt x="2090650" y="3515399"/>
                  <a:pt x="2092270" y="3521694"/>
                </a:cubicBezTo>
                <a:lnTo>
                  <a:pt x="2094428" y="3523852"/>
                </a:lnTo>
                <a:lnTo>
                  <a:pt x="2094428" y="3529247"/>
                </a:lnTo>
                <a:cubicBezTo>
                  <a:pt x="2092988" y="3532124"/>
                  <a:pt x="2091191" y="3533563"/>
                  <a:pt x="2089033" y="3533563"/>
                </a:cubicBezTo>
                <a:lnTo>
                  <a:pt x="2089033" y="3535855"/>
                </a:lnTo>
                <a:lnTo>
                  <a:pt x="2093348" y="3540171"/>
                </a:lnTo>
                <a:cubicBezTo>
                  <a:pt x="2092988" y="3552400"/>
                  <a:pt x="2090470" y="3558515"/>
                  <a:pt x="2085796" y="3558515"/>
                </a:cubicBezTo>
                <a:lnTo>
                  <a:pt x="2085796" y="3562831"/>
                </a:lnTo>
                <a:cubicBezTo>
                  <a:pt x="2086876" y="3562831"/>
                  <a:pt x="2087953" y="3561392"/>
                  <a:pt x="2089033" y="3558515"/>
                </a:cubicBezTo>
                <a:lnTo>
                  <a:pt x="2090111" y="3557436"/>
                </a:lnTo>
                <a:lnTo>
                  <a:pt x="2094428" y="3557436"/>
                </a:lnTo>
                <a:lnTo>
                  <a:pt x="2095507" y="3566068"/>
                </a:lnTo>
                <a:cubicBezTo>
                  <a:pt x="2092448" y="3578296"/>
                  <a:pt x="2090291" y="3584411"/>
                  <a:pt x="2089033" y="3584411"/>
                </a:cubicBezTo>
                <a:lnTo>
                  <a:pt x="2090111" y="3589806"/>
                </a:lnTo>
                <a:lnTo>
                  <a:pt x="2090111" y="3591964"/>
                </a:lnTo>
                <a:cubicBezTo>
                  <a:pt x="2088313" y="3595561"/>
                  <a:pt x="2085076" y="3597359"/>
                  <a:pt x="2080400" y="3597359"/>
                </a:cubicBezTo>
                <a:lnTo>
                  <a:pt x="2071767" y="3595201"/>
                </a:lnTo>
                <a:lnTo>
                  <a:pt x="2064215" y="3596280"/>
                </a:lnTo>
                <a:lnTo>
                  <a:pt x="2055584" y="3595201"/>
                </a:lnTo>
                <a:lnTo>
                  <a:pt x="2051268" y="3597359"/>
                </a:lnTo>
                <a:cubicBezTo>
                  <a:pt x="2045692" y="3597359"/>
                  <a:pt x="2041736" y="3592324"/>
                  <a:pt x="2039399" y="3582253"/>
                </a:cubicBezTo>
                <a:lnTo>
                  <a:pt x="2039399" y="3579016"/>
                </a:lnTo>
                <a:lnTo>
                  <a:pt x="2042635" y="3569305"/>
                </a:lnTo>
                <a:lnTo>
                  <a:pt x="2040478" y="3550962"/>
                </a:lnTo>
                <a:lnTo>
                  <a:pt x="2042635" y="3539092"/>
                </a:lnTo>
                <a:lnTo>
                  <a:pt x="2040478" y="3518457"/>
                </a:lnTo>
                <a:lnTo>
                  <a:pt x="2044793" y="3509825"/>
                </a:lnTo>
                <a:lnTo>
                  <a:pt x="2043715" y="3495797"/>
                </a:lnTo>
                <a:lnTo>
                  <a:pt x="2044793" y="3489323"/>
                </a:lnTo>
                <a:lnTo>
                  <a:pt x="2039399" y="3474217"/>
                </a:lnTo>
                <a:cubicBezTo>
                  <a:pt x="2039399" y="3467024"/>
                  <a:pt x="2041196" y="3460910"/>
                  <a:pt x="2044793" y="3455874"/>
                </a:cubicBezTo>
                <a:lnTo>
                  <a:pt x="2041556" y="3450479"/>
                </a:lnTo>
                <a:lnTo>
                  <a:pt x="2041556" y="3444005"/>
                </a:lnTo>
                <a:lnTo>
                  <a:pt x="2043715" y="3435373"/>
                </a:lnTo>
                <a:lnTo>
                  <a:pt x="2041556" y="3427820"/>
                </a:lnTo>
                <a:lnTo>
                  <a:pt x="2042635" y="3410556"/>
                </a:lnTo>
                <a:lnTo>
                  <a:pt x="2041556" y="3409477"/>
                </a:lnTo>
                <a:lnTo>
                  <a:pt x="2041556" y="3408398"/>
                </a:lnTo>
                <a:lnTo>
                  <a:pt x="2042635" y="3403947"/>
                </a:lnTo>
                <a:cubicBezTo>
                  <a:pt x="2042635" y="3398912"/>
                  <a:pt x="2040837" y="3390280"/>
                  <a:pt x="2037241" y="3378051"/>
                </a:cubicBezTo>
                <a:lnTo>
                  <a:pt x="2044793" y="3374814"/>
                </a:lnTo>
                <a:cubicBezTo>
                  <a:pt x="2048210" y="3374814"/>
                  <a:pt x="2055763" y="3378771"/>
                  <a:pt x="2067453" y="3386683"/>
                </a:cubicBezTo>
                <a:lnTo>
                  <a:pt x="2077164" y="3385604"/>
                </a:lnTo>
                <a:cubicBezTo>
                  <a:pt x="2084716" y="3391359"/>
                  <a:pt x="2089751" y="3394236"/>
                  <a:pt x="2092270" y="3394236"/>
                </a:cubicBezTo>
                <a:lnTo>
                  <a:pt x="2110747" y="3394236"/>
                </a:lnTo>
                <a:lnTo>
                  <a:pt x="2111826" y="3380209"/>
                </a:lnTo>
                <a:lnTo>
                  <a:pt x="2109668" y="3370498"/>
                </a:lnTo>
                <a:cubicBezTo>
                  <a:pt x="2109668" y="3365103"/>
                  <a:pt x="2111107" y="3358270"/>
                  <a:pt x="2113984" y="3349997"/>
                </a:cubicBezTo>
                <a:cubicBezTo>
                  <a:pt x="2115423" y="3344962"/>
                  <a:pt x="2122617" y="3342444"/>
                  <a:pt x="2135564" y="3342444"/>
                </a:cubicBezTo>
                <a:close/>
                <a:moveTo>
                  <a:pt x="3642535" y="3342039"/>
                </a:moveTo>
                <a:lnTo>
                  <a:pt x="3643614" y="3342039"/>
                </a:lnTo>
                <a:cubicBezTo>
                  <a:pt x="3649458" y="3342399"/>
                  <a:pt x="3658000" y="3345951"/>
                  <a:pt x="3669240" y="3352695"/>
                </a:cubicBezTo>
                <a:lnTo>
                  <a:pt x="3671263" y="3352695"/>
                </a:lnTo>
                <a:lnTo>
                  <a:pt x="3679895" y="3350537"/>
                </a:lnTo>
                <a:lnTo>
                  <a:pt x="3681918" y="3350537"/>
                </a:lnTo>
                <a:cubicBezTo>
                  <a:pt x="3686954" y="3353594"/>
                  <a:pt x="3689472" y="3355752"/>
                  <a:pt x="3689472" y="3357011"/>
                </a:cubicBezTo>
                <a:lnTo>
                  <a:pt x="3689472" y="3359169"/>
                </a:lnTo>
                <a:cubicBezTo>
                  <a:pt x="3681828" y="3366092"/>
                  <a:pt x="3676478" y="3373196"/>
                  <a:pt x="3673421" y="3380479"/>
                </a:cubicBezTo>
                <a:cubicBezTo>
                  <a:pt x="3670634" y="3380839"/>
                  <a:pt x="3669240" y="3382592"/>
                  <a:pt x="3669240" y="3385739"/>
                </a:cubicBezTo>
                <a:lnTo>
                  <a:pt x="3670319" y="3391134"/>
                </a:lnTo>
                <a:cubicBezTo>
                  <a:pt x="3667801" y="3391134"/>
                  <a:pt x="3662451" y="3396439"/>
                  <a:pt x="3654269" y="3407049"/>
                </a:cubicBezTo>
                <a:lnTo>
                  <a:pt x="3654269" y="3408128"/>
                </a:lnTo>
                <a:lnTo>
                  <a:pt x="3655348" y="3413523"/>
                </a:lnTo>
                <a:lnTo>
                  <a:pt x="3656427" y="3413523"/>
                </a:lnTo>
                <a:lnTo>
                  <a:pt x="3659529" y="3411365"/>
                </a:lnTo>
                <a:lnTo>
                  <a:pt x="3663845" y="3412444"/>
                </a:lnTo>
                <a:lnTo>
                  <a:pt x="3676658" y="3411365"/>
                </a:lnTo>
                <a:lnTo>
                  <a:pt x="3697969" y="3411365"/>
                </a:lnTo>
                <a:lnTo>
                  <a:pt x="3706466" y="3413523"/>
                </a:lnTo>
                <a:lnTo>
                  <a:pt x="3712940" y="3411365"/>
                </a:lnTo>
                <a:lnTo>
                  <a:pt x="3719279" y="3412444"/>
                </a:lnTo>
                <a:lnTo>
                  <a:pt x="3720358" y="3412444"/>
                </a:lnTo>
                <a:cubicBezTo>
                  <a:pt x="3724494" y="3412444"/>
                  <a:pt x="3728765" y="3408893"/>
                  <a:pt x="3733171" y="3401789"/>
                </a:cubicBezTo>
                <a:cubicBezTo>
                  <a:pt x="3735869" y="3401789"/>
                  <a:pt x="3738701" y="3400710"/>
                  <a:pt x="3741668" y="3398552"/>
                </a:cubicBezTo>
                <a:lnTo>
                  <a:pt x="3758798" y="3405970"/>
                </a:lnTo>
                <a:cubicBezTo>
                  <a:pt x="3759517" y="3408128"/>
                  <a:pt x="3764822" y="3411680"/>
                  <a:pt x="3774713" y="3416626"/>
                </a:cubicBezTo>
                <a:lnTo>
                  <a:pt x="3780108" y="3426337"/>
                </a:lnTo>
                <a:cubicBezTo>
                  <a:pt x="3774443" y="3434339"/>
                  <a:pt x="3771611" y="3445354"/>
                  <a:pt x="3771611" y="3459381"/>
                </a:cubicBezTo>
                <a:lnTo>
                  <a:pt x="3772690" y="3459381"/>
                </a:lnTo>
                <a:lnTo>
                  <a:pt x="3776871" y="3456144"/>
                </a:lnTo>
                <a:lnTo>
                  <a:pt x="3780108" y="3456144"/>
                </a:lnTo>
                <a:cubicBezTo>
                  <a:pt x="3782445" y="3456144"/>
                  <a:pt x="3786357" y="3464327"/>
                  <a:pt x="3791842" y="3480691"/>
                </a:cubicBezTo>
                <a:lnTo>
                  <a:pt x="3791842" y="3481770"/>
                </a:lnTo>
                <a:cubicBezTo>
                  <a:pt x="3788245" y="3485277"/>
                  <a:pt x="3783615" y="3487031"/>
                  <a:pt x="3777950" y="3487031"/>
                </a:cubicBezTo>
                <a:lnTo>
                  <a:pt x="3769453" y="3485952"/>
                </a:lnTo>
                <a:lnTo>
                  <a:pt x="3767295" y="3493505"/>
                </a:lnTo>
                <a:cubicBezTo>
                  <a:pt x="3767834" y="3498630"/>
                  <a:pt x="3768913" y="3502182"/>
                  <a:pt x="3770532" y="3504160"/>
                </a:cubicBezTo>
                <a:lnTo>
                  <a:pt x="3770532" y="3514815"/>
                </a:lnTo>
                <a:cubicBezTo>
                  <a:pt x="3781141" y="3524256"/>
                  <a:pt x="3786447" y="3533158"/>
                  <a:pt x="3786447" y="3541520"/>
                </a:cubicBezTo>
                <a:cubicBezTo>
                  <a:pt x="3788605" y="3541520"/>
                  <a:pt x="3790403" y="3542914"/>
                  <a:pt x="3791842" y="3545701"/>
                </a:cubicBezTo>
                <a:lnTo>
                  <a:pt x="3789684" y="3547859"/>
                </a:lnTo>
                <a:lnTo>
                  <a:pt x="3787526" y="3547859"/>
                </a:lnTo>
                <a:lnTo>
                  <a:pt x="3784424" y="3545701"/>
                </a:lnTo>
                <a:cubicBezTo>
                  <a:pt x="3781007" y="3545701"/>
                  <a:pt x="3777410" y="3546780"/>
                  <a:pt x="3773634" y="3548938"/>
                </a:cubicBezTo>
                <a:lnTo>
                  <a:pt x="3762979" y="3545701"/>
                </a:lnTo>
                <a:lnTo>
                  <a:pt x="3762035" y="3546780"/>
                </a:lnTo>
                <a:lnTo>
                  <a:pt x="3762035" y="3553254"/>
                </a:lnTo>
                <a:lnTo>
                  <a:pt x="3762979" y="3557436"/>
                </a:lnTo>
                <a:lnTo>
                  <a:pt x="3762035" y="3561752"/>
                </a:lnTo>
                <a:lnTo>
                  <a:pt x="3762979" y="3564989"/>
                </a:lnTo>
                <a:cubicBezTo>
                  <a:pt x="3761450" y="3584860"/>
                  <a:pt x="3756505" y="3594796"/>
                  <a:pt x="3748142" y="3594796"/>
                </a:cubicBezTo>
                <a:lnTo>
                  <a:pt x="3738566" y="3594796"/>
                </a:lnTo>
                <a:cubicBezTo>
                  <a:pt x="3733530" y="3601180"/>
                  <a:pt x="3727461" y="3604372"/>
                  <a:pt x="3720358" y="3604372"/>
                </a:cubicBezTo>
                <a:lnTo>
                  <a:pt x="3711861" y="3603293"/>
                </a:lnTo>
                <a:lnTo>
                  <a:pt x="3705387" y="3605451"/>
                </a:lnTo>
                <a:lnTo>
                  <a:pt x="3702285" y="3605451"/>
                </a:lnTo>
                <a:cubicBezTo>
                  <a:pt x="3698508" y="3603653"/>
                  <a:pt x="3696350" y="3601540"/>
                  <a:pt x="3695811" y="3599112"/>
                </a:cubicBezTo>
                <a:lnTo>
                  <a:pt x="3696890" y="3598033"/>
                </a:lnTo>
                <a:lnTo>
                  <a:pt x="3695811" y="3587378"/>
                </a:lnTo>
                <a:lnTo>
                  <a:pt x="3695811" y="3581983"/>
                </a:lnTo>
                <a:lnTo>
                  <a:pt x="3684076" y="3574565"/>
                </a:lnTo>
                <a:cubicBezTo>
                  <a:pt x="3684076" y="3572587"/>
                  <a:pt x="3680884" y="3570788"/>
                  <a:pt x="3674500" y="3569170"/>
                </a:cubicBezTo>
                <a:cubicBezTo>
                  <a:pt x="3674500" y="3567012"/>
                  <a:pt x="3669869" y="3564539"/>
                  <a:pt x="3660608" y="3561752"/>
                </a:cubicBezTo>
                <a:lnTo>
                  <a:pt x="3660608" y="3556357"/>
                </a:lnTo>
                <a:cubicBezTo>
                  <a:pt x="3661327" y="3553569"/>
                  <a:pt x="3665239" y="3552175"/>
                  <a:pt x="3672342" y="3552175"/>
                </a:cubicBezTo>
                <a:lnTo>
                  <a:pt x="3685155" y="3554199"/>
                </a:lnTo>
                <a:lnTo>
                  <a:pt x="3690551" y="3553254"/>
                </a:lnTo>
                <a:lnTo>
                  <a:pt x="3695811" y="3556357"/>
                </a:lnTo>
                <a:lnTo>
                  <a:pt x="3701206" y="3556357"/>
                </a:lnTo>
                <a:cubicBezTo>
                  <a:pt x="3704173" y="3553569"/>
                  <a:pt x="3707005" y="3552175"/>
                  <a:pt x="3709703" y="3552175"/>
                </a:cubicBezTo>
                <a:lnTo>
                  <a:pt x="3712940" y="3552175"/>
                </a:lnTo>
                <a:lnTo>
                  <a:pt x="3714019" y="3547859"/>
                </a:lnTo>
                <a:lnTo>
                  <a:pt x="3712940" y="3542464"/>
                </a:lnTo>
                <a:lnTo>
                  <a:pt x="3716177" y="3539362"/>
                </a:lnTo>
                <a:lnTo>
                  <a:pt x="3716177" y="3535046"/>
                </a:lnTo>
                <a:lnTo>
                  <a:pt x="3714019" y="3532888"/>
                </a:lnTo>
                <a:cubicBezTo>
                  <a:pt x="3703318" y="3536845"/>
                  <a:pt x="3697969" y="3540396"/>
                  <a:pt x="3697969" y="3543543"/>
                </a:cubicBezTo>
                <a:lnTo>
                  <a:pt x="3693653" y="3548938"/>
                </a:lnTo>
                <a:lnTo>
                  <a:pt x="3662766" y="3548938"/>
                </a:lnTo>
                <a:cubicBezTo>
                  <a:pt x="3656562" y="3548938"/>
                  <a:pt x="3652291" y="3554963"/>
                  <a:pt x="3649953" y="3567012"/>
                </a:cubicBezTo>
                <a:cubicBezTo>
                  <a:pt x="3648065" y="3574115"/>
                  <a:pt x="3644513" y="3577667"/>
                  <a:pt x="3639298" y="3577667"/>
                </a:cubicBezTo>
                <a:lnTo>
                  <a:pt x="3629722" y="3577667"/>
                </a:lnTo>
                <a:lnTo>
                  <a:pt x="3620146" y="3579825"/>
                </a:lnTo>
                <a:lnTo>
                  <a:pt x="3619067" y="3578746"/>
                </a:lnTo>
                <a:lnTo>
                  <a:pt x="3617988" y="3578746"/>
                </a:lnTo>
                <a:lnTo>
                  <a:pt x="3611648" y="3579825"/>
                </a:lnTo>
                <a:lnTo>
                  <a:pt x="3601937" y="3574565"/>
                </a:lnTo>
                <a:lnTo>
                  <a:pt x="3599914" y="3572407"/>
                </a:lnTo>
                <a:cubicBezTo>
                  <a:pt x="3596138" y="3590210"/>
                  <a:pt x="3587236" y="3599112"/>
                  <a:pt x="3573209" y="3599112"/>
                </a:cubicBezTo>
                <a:cubicBezTo>
                  <a:pt x="3570331" y="3600461"/>
                  <a:pt x="3566420" y="3601135"/>
                  <a:pt x="3561475" y="3601135"/>
                </a:cubicBezTo>
                <a:lnTo>
                  <a:pt x="3545424" y="3587378"/>
                </a:lnTo>
                <a:cubicBezTo>
                  <a:pt x="3542637" y="3583242"/>
                  <a:pt x="3541243" y="3580005"/>
                  <a:pt x="3541243" y="3577667"/>
                </a:cubicBezTo>
                <a:lnTo>
                  <a:pt x="3542322" y="3539362"/>
                </a:lnTo>
                <a:lnTo>
                  <a:pt x="3543401" y="3533967"/>
                </a:lnTo>
                <a:cubicBezTo>
                  <a:pt x="3537287" y="3533967"/>
                  <a:pt x="3532296" y="3529696"/>
                  <a:pt x="3528430" y="3521154"/>
                </a:cubicBezTo>
                <a:lnTo>
                  <a:pt x="3532746" y="3518052"/>
                </a:lnTo>
                <a:lnTo>
                  <a:pt x="3541243" y="3520075"/>
                </a:lnTo>
                <a:cubicBezTo>
                  <a:pt x="3547807" y="3520075"/>
                  <a:pt x="3554191" y="3511578"/>
                  <a:pt x="3560396" y="3494584"/>
                </a:cubicBezTo>
                <a:lnTo>
                  <a:pt x="3575367" y="3472194"/>
                </a:lnTo>
                <a:lnTo>
                  <a:pt x="3575367" y="3470036"/>
                </a:lnTo>
                <a:lnTo>
                  <a:pt x="3566870" y="3468957"/>
                </a:lnTo>
                <a:lnTo>
                  <a:pt x="3559317" y="3473273"/>
                </a:lnTo>
                <a:lnTo>
                  <a:pt x="3557159" y="3473273"/>
                </a:lnTo>
                <a:cubicBezTo>
                  <a:pt x="3543671" y="3463113"/>
                  <a:pt x="3536927" y="3452053"/>
                  <a:pt x="3536927" y="3440094"/>
                </a:cubicBezTo>
                <a:cubicBezTo>
                  <a:pt x="3536927" y="3432451"/>
                  <a:pt x="3533735" y="3425707"/>
                  <a:pt x="3527351" y="3419863"/>
                </a:cubicBezTo>
                <a:lnTo>
                  <a:pt x="3527351" y="3417705"/>
                </a:lnTo>
                <a:cubicBezTo>
                  <a:pt x="3527351" y="3415996"/>
                  <a:pt x="3530184" y="3414602"/>
                  <a:pt x="3535848" y="3413523"/>
                </a:cubicBezTo>
                <a:lnTo>
                  <a:pt x="3539085" y="3413523"/>
                </a:lnTo>
                <a:lnTo>
                  <a:pt x="3544480" y="3416626"/>
                </a:lnTo>
                <a:lnTo>
                  <a:pt x="3555136" y="3414602"/>
                </a:lnTo>
                <a:cubicBezTo>
                  <a:pt x="3560081" y="3418289"/>
                  <a:pt x="3567184" y="3420402"/>
                  <a:pt x="3576446" y="3420942"/>
                </a:cubicBezTo>
                <a:cubicBezTo>
                  <a:pt x="3583549" y="3428585"/>
                  <a:pt x="3587101" y="3434294"/>
                  <a:pt x="3587101" y="3438071"/>
                </a:cubicBezTo>
                <a:lnTo>
                  <a:pt x="3599914" y="3410286"/>
                </a:lnTo>
                <a:cubicBezTo>
                  <a:pt x="3602162" y="3401205"/>
                  <a:pt x="3606747" y="3394461"/>
                  <a:pt x="3613671" y="3390055"/>
                </a:cubicBezTo>
                <a:cubicBezTo>
                  <a:pt x="3615829" y="3390055"/>
                  <a:pt x="3616908" y="3392168"/>
                  <a:pt x="3616908" y="3396394"/>
                </a:cubicBezTo>
                <a:lnTo>
                  <a:pt x="3619067" y="3396394"/>
                </a:lnTo>
                <a:cubicBezTo>
                  <a:pt x="3619067" y="3392708"/>
                  <a:pt x="3622978" y="3384525"/>
                  <a:pt x="3630801" y="3371847"/>
                </a:cubicBezTo>
                <a:lnTo>
                  <a:pt x="3630801" y="3370768"/>
                </a:lnTo>
                <a:lnTo>
                  <a:pt x="3628643" y="3364429"/>
                </a:lnTo>
                <a:lnTo>
                  <a:pt x="3628643" y="3363350"/>
                </a:lnTo>
                <a:lnTo>
                  <a:pt x="3630801" y="3360113"/>
                </a:lnTo>
                <a:lnTo>
                  <a:pt x="3630801" y="3359169"/>
                </a:lnTo>
                <a:lnTo>
                  <a:pt x="3626485" y="3346355"/>
                </a:lnTo>
                <a:cubicBezTo>
                  <a:pt x="3626485" y="3344917"/>
                  <a:pt x="3631834" y="3343478"/>
                  <a:pt x="3642535" y="3342039"/>
                </a:cubicBezTo>
                <a:close/>
                <a:moveTo>
                  <a:pt x="9291338" y="3341095"/>
                </a:moveTo>
                <a:lnTo>
                  <a:pt x="9320337" y="3360248"/>
                </a:lnTo>
                <a:lnTo>
                  <a:pt x="9323574" y="3372926"/>
                </a:lnTo>
                <a:lnTo>
                  <a:pt x="9323574" y="3377242"/>
                </a:lnTo>
                <a:cubicBezTo>
                  <a:pt x="9317819" y="3384705"/>
                  <a:pt x="9314942" y="3390729"/>
                  <a:pt x="9314942" y="3395315"/>
                </a:cubicBezTo>
                <a:lnTo>
                  <a:pt x="9314942" y="3407994"/>
                </a:lnTo>
                <a:lnTo>
                  <a:pt x="9311705" y="3421886"/>
                </a:lnTo>
                <a:lnTo>
                  <a:pt x="9314942" y="3434564"/>
                </a:lnTo>
                <a:cubicBezTo>
                  <a:pt x="9317100" y="3435283"/>
                  <a:pt x="9318179" y="3437441"/>
                  <a:pt x="9318179" y="3441038"/>
                </a:cubicBezTo>
                <a:lnTo>
                  <a:pt x="9316021" y="3470711"/>
                </a:lnTo>
                <a:lnTo>
                  <a:pt x="9318179" y="3496202"/>
                </a:lnTo>
                <a:lnTo>
                  <a:pt x="9313863" y="3530326"/>
                </a:lnTo>
                <a:lnTo>
                  <a:pt x="9316021" y="3536665"/>
                </a:lnTo>
                <a:lnTo>
                  <a:pt x="9316021" y="3541925"/>
                </a:lnTo>
                <a:lnTo>
                  <a:pt x="9314942" y="3548399"/>
                </a:lnTo>
                <a:lnTo>
                  <a:pt x="9318179" y="3554738"/>
                </a:lnTo>
                <a:cubicBezTo>
                  <a:pt x="9316740" y="3572452"/>
                  <a:pt x="9314582" y="3581309"/>
                  <a:pt x="9311705" y="3581309"/>
                </a:cubicBezTo>
                <a:lnTo>
                  <a:pt x="9312784" y="3582388"/>
                </a:lnTo>
                <a:lnTo>
                  <a:pt x="9312784" y="3583467"/>
                </a:lnTo>
                <a:cubicBezTo>
                  <a:pt x="9312784" y="3586434"/>
                  <a:pt x="9308153" y="3592773"/>
                  <a:pt x="9298891" y="3602484"/>
                </a:cubicBezTo>
                <a:lnTo>
                  <a:pt x="9293496" y="3599382"/>
                </a:lnTo>
                <a:lnTo>
                  <a:pt x="9290259" y="3599382"/>
                </a:lnTo>
                <a:cubicBezTo>
                  <a:pt x="9287382" y="3601990"/>
                  <a:pt x="9282751" y="3604462"/>
                  <a:pt x="9276367" y="3606800"/>
                </a:cubicBezTo>
                <a:cubicBezTo>
                  <a:pt x="9264138" y="3606800"/>
                  <a:pt x="9258024" y="3600416"/>
                  <a:pt x="9258024" y="3587648"/>
                </a:cubicBezTo>
                <a:cubicBezTo>
                  <a:pt x="9258024" y="3584501"/>
                  <a:pt x="9256585" y="3580949"/>
                  <a:pt x="9253708" y="3576993"/>
                </a:cubicBezTo>
                <a:lnTo>
                  <a:pt x="9253708" y="3571732"/>
                </a:lnTo>
                <a:lnTo>
                  <a:pt x="9256945" y="3571732"/>
                </a:lnTo>
                <a:lnTo>
                  <a:pt x="9256945" y="3569574"/>
                </a:lnTo>
                <a:lnTo>
                  <a:pt x="9251550" y="3569574"/>
                </a:lnTo>
                <a:lnTo>
                  <a:pt x="9237658" y="3562156"/>
                </a:lnTo>
                <a:lnTo>
                  <a:pt x="9237658" y="3561077"/>
                </a:lnTo>
                <a:cubicBezTo>
                  <a:pt x="9237658" y="3559639"/>
                  <a:pt x="9238737" y="3558919"/>
                  <a:pt x="9240895" y="3558919"/>
                </a:cubicBezTo>
                <a:lnTo>
                  <a:pt x="9247234" y="3559998"/>
                </a:lnTo>
                <a:cubicBezTo>
                  <a:pt x="9253708" y="3556491"/>
                  <a:pt x="9258744" y="3554738"/>
                  <a:pt x="9262340" y="3554738"/>
                </a:cubicBezTo>
                <a:lnTo>
                  <a:pt x="9267735" y="3554738"/>
                </a:lnTo>
                <a:cubicBezTo>
                  <a:pt x="9267735" y="3551681"/>
                  <a:pt x="9265937" y="3548489"/>
                  <a:pt x="9262340" y="3545162"/>
                </a:cubicBezTo>
                <a:lnTo>
                  <a:pt x="9265577" y="3539902"/>
                </a:lnTo>
                <a:lnTo>
                  <a:pt x="9265577" y="3538823"/>
                </a:lnTo>
                <a:lnTo>
                  <a:pt x="9263419" y="3535586"/>
                </a:lnTo>
                <a:lnTo>
                  <a:pt x="9263419" y="3531405"/>
                </a:lnTo>
                <a:cubicBezTo>
                  <a:pt x="9266117" y="3520705"/>
                  <a:pt x="9267915" y="3515354"/>
                  <a:pt x="9268814" y="3515354"/>
                </a:cubicBezTo>
                <a:lnTo>
                  <a:pt x="9269893" y="3515354"/>
                </a:lnTo>
                <a:cubicBezTo>
                  <a:pt x="9266297" y="3510049"/>
                  <a:pt x="9264498" y="3504744"/>
                  <a:pt x="9264498" y="3499439"/>
                </a:cubicBezTo>
                <a:lnTo>
                  <a:pt x="9265577" y="3496202"/>
                </a:lnTo>
                <a:lnTo>
                  <a:pt x="9260182" y="3495258"/>
                </a:lnTo>
                <a:cubicBezTo>
                  <a:pt x="9258204" y="3496607"/>
                  <a:pt x="9250696" y="3497641"/>
                  <a:pt x="9237658" y="3498360"/>
                </a:cubicBezTo>
                <a:lnTo>
                  <a:pt x="9236579" y="3499439"/>
                </a:lnTo>
                <a:lnTo>
                  <a:pt x="9237658" y="3500518"/>
                </a:lnTo>
                <a:lnTo>
                  <a:pt x="9237658" y="3505778"/>
                </a:lnTo>
                <a:lnTo>
                  <a:pt x="9234421" y="3516433"/>
                </a:lnTo>
                <a:lnTo>
                  <a:pt x="9233342" y="3516433"/>
                </a:lnTo>
                <a:lnTo>
                  <a:pt x="9234421" y="3517512"/>
                </a:lnTo>
                <a:lnTo>
                  <a:pt x="9234421" y="3523852"/>
                </a:lnTo>
                <a:cubicBezTo>
                  <a:pt x="9234421" y="3525290"/>
                  <a:pt x="9232623" y="3526010"/>
                  <a:pt x="9229026" y="3526010"/>
                </a:cubicBezTo>
                <a:lnTo>
                  <a:pt x="9226868" y="3537744"/>
                </a:lnTo>
                <a:lnTo>
                  <a:pt x="9227947" y="3541925"/>
                </a:lnTo>
                <a:cubicBezTo>
                  <a:pt x="9222732" y="3553974"/>
                  <a:pt x="9217741" y="3559998"/>
                  <a:pt x="9212976" y="3559998"/>
                </a:cubicBezTo>
                <a:cubicBezTo>
                  <a:pt x="9208660" y="3563235"/>
                  <a:pt x="9206502" y="3567147"/>
                  <a:pt x="9206502" y="3571732"/>
                </a:cubicBezTo>
                <a:cubicBezTo>
                  <a:pt x="9193913" y="3578476"/>
                  <a:pt x="9183168" y="3585894"/>
                  <a:pt x="9174266" y="3593987"/>
                </a:cubicBezTo>
                <a:cubicBezTo>
                  <a:pt x="9169950" y="3599022"/>
                  <a:pt x="9167073" y="3601540"/>
                  <a:pt x="9165634" y="3601540"/>
                </a:cubicBezTo>
                <a:cubicBezTo>
                  <a:pt x="9158441" y="3601540"/>
                  <a:pt x="9154844" y="3598707"/>
                  <a:pt x="9154844" y="3593043"/>
                </a:cubicBezTo>
                <a:lnTo>
                  <a:pt x="9154844" y="3588727"/>
                </a:lnTo>
                <a:lnTo>
                  <a:pt x="9157002" y="3586569"/>
                </a:lnTo>
                <a:lnTo>
                  <a:pt x="9163476" y="3586569"/>
                </a:lnTo>
                <a:cubicBezTo>
                  <a:pt x="9167073" y="3575959"/>
                  <a:pt x="9171389" y="3570653"/>
                  <a:pt x="9176424" y="3570653"/>
                </a:cubicBezTo>
                <a:lnTo>
                  <a:pt x="9177504" y="3570653"/>
                </a:lnTo>
                <a:lnTo>
                  <a:pt x="9177504" y="3568495"/>
                </a:lnTo>
                <a:cubicBezTo>
                  <a:pt x="9175346" y="3565888"/>
                  <a:pt x="9174266" y="3563415"/>
                  <a:pt x="9174266" y="3561077"/>
                </a:cubicBezTo>
                <a:cubicBezTo>
                  <a:pt x="9174266" y="3559009"/>
                  <a:pt x="9177144" y="3555098"/>
                  <a:pt x="9182899" y="3549343"/>
                </a:cubicBezTo>
                <a:lnTo>
                  <a:pt x="9182899" y="3547320"/>
                </a:lnTo>
                <a:lnTo>
                  <a:pt x="9181820" y="3543004"/>
                </a:lnTo>
                <a:lnTo>
                  <a:pt x="9182899" y="3539902"/>
                </a:lnTo>
                <a:lnTo>
                  <a:pt x="9181820" y="3539902"/>
                </a:lnTo>
                <a:cubicBezTo>
                  <a:pt x="9180740" y="3539902"/>
                  <a:pt x="9178942" y="3542734"/>
                  <a:pt x="9176424" y="3548399"/>
                </a:cubicBezTo>
                <a:lnTo>
                  <a:pt x="9174266" y="3548399"/>
                </a:lnTo>
                <a:lnTo>
                  <a:pt x="9152686" y="3546241"/>
                </a:lnTo>
                <a:lnTo>
                  <a:pt x="9140952" y="3547320"/>
                </a:lnTo>
                <a:cubicBezTo>
                  <a:pt x="9135917" y="3540936"/>
                  <a:pt x="9133399" y="3536665"/>
                  <a:pt x="9133399" y="3534507"/>
                </a:cubicBezTo>
                <a:lnTo>
                  <a:pt x="9133399" y="3530326"/>
                </a:lnTo>
                <a:cubicBezTo>
                  <a:pt x="9122699" y="3531135"/>
                  <a:pt x="9117349" y="3533248"/>
                  <a:pt x="9117349" y="3536665"/>
                </a:cubicBezTo>
                <a:lnTo>
                  <a:pt x="9117349" y="3543004"/>
                </a:lnTo>
                <a:cubicBezTo>
                  <a:pt x="9120136" y="3546241"/>
                  <a:pt x="9121530" y="3548714"/>
                  <a:pt x="9121530" y="3550422"/>
                </a:cubicBezTo>
                <a:cubicBezTo>
                  <a:pt x="9120721" y="3556806"/>
                  <a:pt x="9117529" y="3559998"/>
                  <a:pt x="9111954" y="3559998"/>
                </a:cubicBezTo>
                <a:cubicBezTo>
                  <a:pt x="9109077" y="3559998"/>
                  <a:pt x="9107638" y="3559324"/>
                  <a:pt x="9107638" y="3557975"/>
                </a:cubicBezTo>
                <a:lnTo>
                  <a:pt x="9106559" y="3558919"/>
                </a:lnTo>
                <a:lnTo>
                  <a:pt x="9105480" y="3558919"/>
                </a:lnTo>
                <a:lnTo>
                  <a:pt x="9092532" y="3554738"/>
                </a:lnTo>
                <a:lnTo>
                  <a:pt x="9081877" y="3556896"/>
                </a:lnTo>
                <a:lnTo>
                  <a:pt x="9077561" y="3552580"/>
                </a:lnTo>
                <a:lnTo>
                  <a:pt x="9078640" y="3539902"/>
                </a:lnTo>
                <a:lnTo>
                  <a:pt x="9077561" y="3535586"/>
                </a:lnTo>
                <a:lnTo>
                  <a:pt x="9080798" y="3532349"/>
                </a:lnTo>
                <a:cubicBezTo>
                  <a:pt x="9079539" y="3526864"/>
                  <a:pt x="9078100" y="3524031"/>
                  <a:pt x="9076482" y="3523852"/>
                </a:cubicBezTo>
                <a:lnTo>
                  <a:pt x="9078640" y="3505778"/>
                </a:lnTo>
                <a:lnTo>
                  <a:pt x="9075403" y="3497281"/>
                </a:lnTo>
                <a:lnTo>
                  <a:pt x="9075403" y="3466529"/>
                </a:lnTo>
                <a:cubicBezTo>
                  <a:pt x="9075583" y="3461584"/>
                  <a:pt x="9076302" y="3459111"/>
                  <a:pt x="9077561" y="3459111"/>
                </a:cubicBezTo>
                <a:lnTo>
                  <a:pt x="9075403" y="3452637"/>
                </a:lnTo>
                <a:lnTo>
                  <a:pt x="9075403" y="3450614"/>
                </a:lnTo>
                <a:lnTo>
                  <a:pt x="9076482" y="3420807"/>
                </a:lnTo>
                <a:lnTo>
                  <a:pt x="9075403" y="3407049"/>
                </a:lnTo>
                <a:lnTo>
                  <a:pt x="9082956" y="3401654"/>
                </a:lnTo>
                <a:lnTo>
                  <a:pt x="9082956" y="3398552"/>
                </a:lnTo>
                <a:cubicBezTo>
                  <a:pt x="9078640" y="3394236"/>
                  <a:pt x="9076482" y="3390685"/>
                  <a:pt x="9076482" y="3387897"/>
                </a:cubicBezTo>
                <a:lnTo>
                  <a:pt x="9076482" y="3382502"/>
                </a:lnTo>
                <a:lnTo>
                  <a:pt x="9078640" y="3379400"/>
                </a:lnTo>
                <a:lnTo>
                  <a:pt x="9077561" y="3378321"/>
                </a:lnTo>
                <a:lnTo>
                  <a:pt x="9078640" y="3372926"/>
                </a:lnTo>
                <a:lnTo>
                  <a:pt x="9078640" y="3371982"/>
                </a:lnTo>
                <a:lnTo>
                  <a:pt x="9073245" y="3355932"/>
                </a:lnTo>
                <a:lnTo>
                  <a:pt x="9076482" y="3353908"/>
                </a:lnTo>
                <a:lnTo>
                  <a:pt x="9078640" y="3353908"/>
                </a:lnTo>
                <a:cubicBezTo>
                  <a:pt x="9085743" y="3358494"/>
                  <a:pt x="9095050" y="3361641"/>
                  <a:pt x="9106559" y="3363350"/>
                </a:cubicBezTo>
                <a:cubicBezTo>
                  <a:pt x="9106559" y="3364609"/>
                  <a:pt x="9111909" y="3366767"/>
                  <a:pt x="9122609" y="3369824"/>
                </a:cubicBezTo>
                <a:lnTo>
                  <a:pt x="9123688" y="3369824"/>
                </a:lnTo>
                <a:lnTo>
                  <a:pt x="9126925" y="3367666"/>
                </a:lnTo>
                <a:lnTo>
                  <a:pt x="9131241" y="3367666"/>
                </a:lnTo>
                <a:lnTo>
                  <a:pt x="9135557" y="3369824"/>
                </a:lnTo>
                <a:cubicBezTo>
                  <a:pt x="9141672" y="3367126"/>
                  <a:pt x="9147741" y="3361461"/>
                  <a:pt x="9153765" y="3352829"/>
                </a:cubicBezTo>
                <a:lnTo>
                  <a:pt x="9155923" y="3352829"/>
                </a:lnTo>
                <a:cubicBezTo>
                  <a:pt x="9158081" y="3353009"/>
                  <a:pt x="9160239" y="3356516"/>
                  <a:pt x="9162397" y="3363350"/>
                </a:cubicBezTo>
                <a:cubicBezTo>
                  <a:pt x="9173907" y="3365148"/>
                  <a:pt x="9179662" y="3368340"/>
                  <a:pt x="9179662" y="3372926"/>
                </a:cubicBezTo>
                <a:lnTo>
                  <a:pt x="9186001" y="3371982"/>
                </a:lnTo>
                <a:lnTo>
                  <a:pt x="9191396" y="3374005"/>
                </a:lnTo>
                <a:lnTo>
                  <a:pt x="9193554" y="3370903"/>
                </a:lnTo>
                <a:lnTo>
                  <a:pt x="9190317" y="3349592"/>
                </a:lnTo>
                <a:lnTo>
                  <a:pt x="9191396" y="3348513"/>
                </a:lnTo>
                <a:lnTo>
                  <a:pt x="9194633" y="3348513"/>
                </a:lnTo>
                <a:lnTo>
                  <a:pt x="9223631" y="3355932"/>
                </a:lnTo>
                <a:lnTo>
                  <a:pt x="9231184" y="3354853"/>
                </a:lnTo>
                <a:cubicBezTo>
                  <a:pt x="9231184" y="3356831"/>
                  <a:pt x="9236219" y="3359663"/>
                  <a:pt x="9246290" y="3363350"/>
                </a:cubicBezTo>
                <a:lnTo>
                  <a:pt x="9246290" y="3365508"/>
                </a:lnTo>
                <a:lnTo>
                  <a:pt x="9248313" y="3365508"/>
                </a:lnTo>
                <a:cubicBezTo>
                  <a:pt x="9248313" y="3362720"/>
                  <a:pt x="9250471" y="3361327"/>
                  <a:pt x="9254787" y="3361327"/>
                </a:cubicBezTo>
                <a:lnTo>
                  <a:pt x="9259103" y="3361327"/>
                </a:lnTo>
                <a:lnTo>
                  <a:pt x="9263419" y="3364429"/>
                </a:lnTo>
                <a:lnTo>
                  <a:pt x="9280548" y="3355932"/>
                </a:lnTo>
                <a:lnTo>
                  <a:pt x="9279469" y="3354853"/>
                </a:lnTo>
                <a:lnTo>
                  <a:pt x="9279469" y="3350671"/>
                </a:lnTo>
                <a:cubicBezTo>
                  <a:pt x="9285044" y="3344288"/>
                  <a:pt x="9289001" y="3341095"/>
                  <a:pt x="9291338" y="3341095"/>
                </a:cubicBezTo>
                <a:close/>
                <a:moveTo>
                  <a:pt x="6734657" y="3340960"/>
                </a:moveTo>
                <a:cubicBezTo>
                  <a:pt x="6738434" y="3340960"/>
                  <a:pt x="6750213" y="3344872"/>
                  <a:pt x="6769995" y="3352695"/>
                </a:cubicBezTo>
                <a:cubicBezTo>
                  <a:pt x="6782133" y="3356651"/>
                  <a:pt x="6788203" y="3359888"/>
                  <a:pt x="6788203" y="3362406"/>
                </a:cubicBezTo>
                <a:lnTo>
                  <a:pt x="6788203" y="3365643"/>
                </a:lnTo>
                <a:lnTo>
                  <a:pt x="6786045" y="3367801"/>
                </a:lnTo>
                <a:lnTo>
                  <a:pt x="6779706" y="3366722"/>
                </a:lnTo>
                <a:cubicBezTo>
                  <a:pt x="6759654" y="3377602"/>
                  <a:pt x="6746437" y="3387583"/>
                  <a:pt x="6740052" y="3396664"/>
                </a:cubicBezTo>
                <a:cubicBezTo>
                  <a:pt x="6734298" y="3399901"/>
                  <a:pt x="6731420" y="3403498"/>
                  <a:pt x="6731420" y="3407454"/>
                </a:cubicBezTo>
                <a:lnTo>
                  <a:pt x="6732499" y="3408533"/>
                </a:lnTo>
                <a:lnTo>
                  <a:pt x="6733578" y="3408533"/>
                </a:lnTo>
                <a:lnTo>
                  <a:pt x="6740052" y="3406375"/>
                </a:lnTo>
                <a:lnTo>
                  <a:pt x="6743289" y="3406375"/>
                </a:lnTo>
                <a:lnTo>
                  <a:pt x="6745312" y="3408533"/>
                </a:lnTo>
                <a:cubicBezTo>
                  <a:pt x="6743964" y="3411680"/>
                  <a:pt x="6742570" y="3413434"/>
                  <a:pt x="6741131" y="3413793"/>
                </a:cubicBezTo>
                <a:lnTo>
                  <a:pt x="6731420" y="3413793"/>
                </a:lnTo>
                <a:lnTo>
                  <a:pt x="6719686" y="3415951"/>
                </a:lnTo>
                <a:lnTo>
                  <a:pt x="6707817" y="3411635"/>
                </a:lnTo>
                <a:lnTo>
                  <a:pt x="6697162" y="3415951"/>
                </a:lnTo>
                <a:lnTo>
                  <a:pt x="6690688" y="3413793"/>
                </a:lnTo>
                <a:lnTo>
                  <a:pt x="6682191" y="3417030"/>
                </a:lnTo>
                <a:lnTo>
                  <a:pt x="6666006" y="3415951"/>
                </a:lnTo>
                <a:lnTo>
                  <a:pt x="6663848" y="3418109"/>
                </a:lnTo>
                <a:lnTo>
                  <a:pt x="6662769" y="3418109"/>
                </a:lnTo>
                <a:cubicBezTo>
                  <a:pt x="6660341" y="3418109"/>
                  <a:pt x="6657509" y="3416671"/>
                  <a:pt x="6654272" y="3413793"/>
                </a:cubicBezTo>
                <a:lnTo>
                  <a:pt x="6644560" y="3414872"/>
                </a:lnTo>
                <a:lnTo>
                  <a:pt x="6644560" y="3410691"/>
                </a:lnTo>
                <a:lnTo>
                  <a:pt x="6648877" y="3406375"/>
                </a:lnTo>
                <a:lnTo>
                  <a:pt x="6651035" y="3406375"/>
                </a:lnTo>
                <a:lnTo>
                  <a:pt x="6660746" y="3408533"/>
                </a:lnTo>
                <a:lnTo>
                  <a:pt x="6668164" y="3407454"/>
                </a:lnTo>
                <a:lnTo>
                  <a:pt x="6673559" y="3411635"/>
                </a:lnTo>
                <a:cubicBezTo>
                  <a:pt x="6676077" y="3408128"/>
                  <a:pt x="6679628" y="3406375"/>
                  <a:pt x="6684214" y="3406375"/>
                </a:cubicBezTo>
                <a:lnTo>
                  <a:pt x="6687451" y="3406375"/>
                </a:lnTo>
                <a:lnTo>
                  <a:pt x="6699320" y="3407454"/>
                </a:lnTo>
                <a:lnTo>
                  <a:pt x="6705659" y="3405296"/>
                </a:lnTo>
                <a:lnTo>
                  <a:pt x="6708896" y="3406375"/>
                </a:lnTo>
                <a:lnTo>
                  <a:pt x="6708896" y="3405296"/>
                </a:lnTo>
                <a:cubicBezTo>
                  <a:pt x="6708896" y="3400261"/>
                  <a:pt x="6710695" y="3397743"/>
                  <a:pt x="6714291" y="3397743"/>
                </a:cubicBezTo>
                <a:lnTo>
                  <a:pt x="6713212" y="3396664"/>
                </a:lnTo>
                <a:lnTo>
                  <a:pt x="6713212" y="3395585"/>
                </a:lnTo>
                <a:cubicBezTo>
                  <a:pt x="6715190" y="3384705"/>
                  <a:pt x="6719821" y="3371128"/>
                  <a:pt x="6727104" y="3354853"/>
                </a:cubicBezTo>
                <a:lnTo>
                  <a:pt x="6721844" y="3347434"/>
                </a:lnTo>
                <a:lnTo>
                  <a:pt x="6721844" y="3345276"/>
                </a:lnTo>
                <a:cubicBezTo>
                  <a:pt x="6721844" y="3342759"/>
                  <a:pt x="6726115" y="3341320"/>
                  <a:pt x="6734657" y="3340960"/>
                </a:cubicBezTo>
                <a:close/>
                <a:moveTo>
                  <a:pt x="8663507" y="3340556"/>
                </a:moveTo>
                <a:cubicBezTo>
                  <a:pt x="8672229" y="3341095"/>
                  <a:pt x="8676590" y="3342174"/>
                  <a:pt x="8676590" y="3343793"/>
                </a:cubicBezTo>
                <a:lnTo>
                  <a:pt x="8676590" y="3349323"/>
                </a:lnTo>
                <a:lnTo>
                  <a:pt x="8683199" y="3349323"/>
                </a:lnTo>
                <a:lnTo>
                  <a:pt x="8683199" y="3343793"/>
                </a:lnTo>
                <a:cubicBezTo>
                  <a:pt x="8683918" y="3341635"/>
                  <a:pt x="8686076" y="3340556"/>
                  <a:pt x="8689673" y="3340556"/>
                </a:cubicBezTo>
                <a:cubicBezTo>
                  <a:pt x="8690392" y="3346400"/>
                  <a:pt x="8693314" y="3349323"/>
                  <a:pt x="8698440" y="3349323"/>
                </a:cubicBezTo>
                <a:cubicBezTo>
                  <a:pt x="8700238" y="3345636"/>
                  <a:pt x="8703160" y="3343793"/>
                  <a:pt x="8707207" y="3343793"/>
                </a:cubicBezTo>
                <a:cubicBezTo>
                  <a:pt x="8717367" y="3348199"/>
                  <a:pt x="8722448" y="3352200"/>
                  <a:pt x="8722448" y="3355797"/>
                </a:cubicBezTo>
                <a:lnTo>
                  <a:pt x="8715839" y="3361327"/>
                </a:lnTo>
                <a:lnTo>
                  <a:pt x="8716918" y="3365643"/>
                </a:lnTo>
                <a:lnTo>
                  <a:pt x="8715839" y="3374410"/>
                </a:lnTo>
                <a:lnTo>
                  <a:pt x="8731080" y="3376568"/>
                </a:lnTo>
                <a:cubicBezTo>
                  <a:pt x="8731080" y="3374500"/>
                  <a:pt x="8737284" y="3368655"/>
                  <a:pt x="8749692" y="3359034"/>
                </a:cubicBezTo>
                <a:lnTo>
                  <a:pt x="8755087" y="3359034"/>
                </a:lnTo>
                <a:cubicBezTo>
                  <a:pt x="8761472" y="3363979"/>
                  <a:pt x="8766912" y="3366902"/>
                  <a:pt x="8771407" y="3367801"/>
                </a:cubicBezTo>
                <a:cubicBezTo>
                  <a:pt x="8777252" y="3377422"/>
                  <a:pt x="8782377" y="3383986"/>
                  <a:pt x="8786783" y="3387492"/>
                </a:cubicBezTo>
                <a:lnTo>
                  <a:pt x="8786783" y="3389650"/>
                </a:lnTo>
                <a:lnTo>
                  <a:pt x="8778016" y="3400575"/>
                </a:lnTo>
                <a:lnTo>
                  <a:pt x="8778016" y="3411365"/>
                </a:lnTo>
                <a:cubicBezTo>
                  <a:pt x="8778016" y="3424134"/>
                  <a:pt x="8776578" y="3431777"/>
                  <a:pt x="8773700" y="3434294"/>
                </a:cubicBezTo>
                <a:cubicBezTo>
                  <a:pt x="8776578" y="3443016"/>
                  <a:pt x="8778016" y="3449580"/>
                  <a:pt x="8778016" y="3453986"/>
                </a:cubicBezTo>
                <a:cubicBezTo>
                  <a:pt x="8775139" y="3457943"/>
                  <a:pt x="8773700" y="3464821"/>
                  <a:pt x="8773700" y="3474622"/>
                </a:cubicBezTo>
                <a:lnTo>
                  <a:pt x="8774779" y="3475701"/>
                </a:lnTo>
                <a:lnTo>
                  <a:pt x="8775858" y="3475701"/>
                </a:lnTo>
                <a:lnTo>
                  <a:pt x="8785704" y="3469227"/>
                </a:lnTo>
                <a:cubicBezTo>
                  <a:pt x="8785704" y="3471385"/>
                  <a:pt x="8790425" y="3475027"/>
                  <a:pt x="8799866" y="3480152"/>
                </a:cubicBezTo>
                <a:cubicBezTo>
                  <a:pt x="8799866" y="3485187"/>
                  <a:pt x="8803867" y="3488784"/>
                  <a:pt x="8811870" y="3490942"/>
                </a:cubicBezTo>
                <a:cubicBezTo>
                  <a:pt x="8811870" y="3492830"/>
                  <a:pt x="8815467" y="3496112"/>
                  <a:pt x="8822660" y="3500788"/>
                </a:cubicBezTo>
                <a:lnTo>
                  <a:pt x="8824953" y="3505104"/>
                </a:lnTo>
                <a:lnTo>
                  <a:pt x="8824953" y="3508476"/>
                </a:lnTo>
                <a:cubicBezTo>
                  <a:pt x="8823604" y="3510994"/>
                  <a:pt x="8821401" y="3512792"/>
                  <a:pt x="8818344" y="3513871"/>
                </a:cubicBezTo>
                <a:lnTo>
                  <a:pt x="8806340" y="3510634"/>
                </a:lnTo>
                <a:lnTo>
                  <a:pt x="8767091" y="3526954"/>
                </a:lnTo>
                <a:lnTo>
                  <a:pt x="8759538" y="3524796"/>
                </a:lnTo>
                <a:cubicBezTo>
                  <a:pt x="8756931" y="3525335"/>
                  <a:pt x="8754728" y="3527493"/>
                  <a:pt x="8752929" y="3531270"/>
                </a:cubicBezTo>
                <a:lnTo>
                  <a:pt x="8752929" y="3532349"/>
                </a:lnTo>
                <a:cubicBezTo>
                  <a:pt x="8755447" y="3535136"/>
                  <a:pt x="8762730" y="3538418"/>
                  <a:pt x="8774779" y="3542195"/>
                </a:cubicBezTo>
                <a:lnTo>
                  <a:pt x="8775858" y="3543274"/>
                </a:lnTo>
                <a:lnTo>
                  <a:pt x="8787862" y="3540037"/>
                </a:lnTo>
                <a:cubicBezTo>
                  <a:pt x="8791819" y="3540037"/>
                  <a:pt x="8796179" y="3542240"/>
                  <a:pt x="8800945" y="3546646"/>
                </a:cubicBezTo>
                <a:lnTo>
                  <a:pt x="8802024" y="3546646"/>
                </a:lnTo>
                <a:lnTo>
                  <a:pt x="8806340" y="3545432"/>
                </a:lnTo>
                <a:lnTo>
                  <a:pt x="8815107" y="3550962"/>
                </a:lnTo>
                <a:lnTo>
                  <a:pt x="8826032" y="3549883"/>
                </a:lnTo>
                <a:lnTo>
                  <a:pt x="8828190" y="3553120"/>
                </a:lnTo>
                <a:lnTo>
                  <a:pt x="8803103" y="3584680"/>
                </a:lnTo>
                <a:lnTo>
                  <a:pt x="8792178" y="3597763"/>
                </a:lnTo>
                <a:lnTo>
                  <a:pt x="8795415" y="3601135"/>
                </a:lnTo>
                <a:lnTo>
                  <a:pt x="8795415" y="3603293"/>
                </a:lnTo>
                <a:lnTo>
                  <a:pt x="8793257" y="3605451"/>
                </a:lnTo>
                <a:lnTo>
                  <a:pt x="8791099" y="3605451"/>
                </a:lnTo>
                <a:cubicBezTo>
                  <a:pt x="8787862" y="3605451"/>
                  <a:pt x="8784580" y="3604013"/>
                  <a:pt x="8781253" y="3601135"/>
                </a:cubicBezTo>
                <a:lnTo>
                  <a:pt x="8773700" y="3602214"/>
                </a:lnTo>
                <a:lnTo>
                  <a:pt x="8772621" y="3602214"/>
                </a:lnTo>
                <a:cubicBezTo>
                  <a:pt x="8769114" y="3602214"/>
                  <a:pt x="8761112" y="3597134"/>
                  <a:pt x="8748613" y="3586973"/>
                </a:cubicBezTo>
                <a:lnTo>
                  <a:pt x="8747534" y="3585894"/>
                </a:lnTo>
                <a:lnTo>
                  <a:pt x="8747534" y="3584680"/>
                </a:lnTo>
                <a:cubicBezTo>
                  <a:pt x="8748254" y="3581084"/>
                  <a:pt x="8749692" y="3579285"/>
                  <a:pt x="8751850" y="3579285"/>
                </a:cubicBezTo>
                <a:lnTo>
                  <a:pt x="8751850" y="3578206"/>
                </a:lnTo>
                <a:cubicBezTo>
                  <a:pt x="8742949" y="3577487"/>
                  <a:pt x="8734586" y="3573846"/>
                  <a:pt x="8726764" y="3567281"/>
                </a:cubicBezTo>
                <a:lnTo>
                  <a:pt x="8726764" y="3565123"/>
                </a:lnTo>
                <a:lnTo>
                  <a:pt x="8725685" y="3566202"/>
                </a:lnTo>
                <a:lnTo>
                  <a:pt x="8723527" y="3566202"/>
                </a:lnTo>
                <a:cubicBezTo>
                  <a:pt x="8718581" y="3559279"/>
                  <a:pt x="8712781" y="3554199"/>
                  <a:pt x="8706128" y="3550962"/>
                </a:cubicBezTo>
                <a:lnTo>
                  <a:pt x="8704914" y="3549883"/>
                </a:lnTo>
                <a:lnTo>
                  <a:pt x="8703835" y="3549883"/>
                </a:lnTo>
                <a:lnTo>
                  <a:pt x="8699519" y="3553120"/>
                </a:lnTo>
                <a:lnTo>
                  <a:pt x="8697361" y="3553120"/>
                </a:lnTo>
                <a:lnTo>
                  <a:pt x="8696282" y="3552041"/>
                </a:lnTo>
                <a:cubicBezTo>
                  <a:pt x="8682614" y="3557885"/>
                  <a:pt x="8673173" y="3563325"/>
                  <a:pt x="8667958" y="3568360"/>
                </a:cubicBezTo>
                <a:lnTo>
                  <a:pt x="8654875" y="3568360"/>
                </a:lnTo>
                <a:lnTo>
                  <a:pt x="8640713" y="3576048"/>
                </a:lnTo>
                <a:lnTo>
                  <a:pt x="8639634" y="3574969"/>
                </a:lnTo>
                <a:lnTo>
                  <a:pt x="8639634" y="3573890"/>
                </a:lnTo>
                <a:cubicBezTo>
                  <a:pt x="8637746" y="3573890"/>
                  <a:pt x="8635902" y="3577127"/>
                  <a:pt x="8634104" y="3583601"/>
                </a:cubicBezTo>
                <a:lnTo>
                  <a:pt x="8633025" y="3584680"/>
                </a:lnTo>
                <a:lnTo>
                  <a:pt x="8631946" y="3584680"/>
                </a:lnTo>
                <a:lnTo>
                  <a:pt x="8627630" y="3583601"/>
                </a:lnTo>
                <a:cubicBezTo>
                  <a:pt x="8604701" y="3591964"/>
                  <a:pt x="8593057" y="3597808"/>
                  <a:pt x="8592697" y="3601135"/>
                </a:cubicBezTo>
                <a:lnTo>
                  <a:pt x="8591618" y="3602214"/>
                </a:lnTo>
                <a:cubicBezTo>
                  <a:pt x="8591618" y="3604372"/>
                  <a:pt x="8590899" y="3605451"/>
                  <a:pt x="8589460" y="3605451"/>
                </a:cubicBezTo>
                <a:lnTo>
                  <a:pt x="8588381" y="3605451"/>
                </a:lnTo>
                <a:cubicBezTo>
                  <a:pt x="8584695" y="3604372"/>
                  <a:pt x="8582851" y="3601810"/>
                  <a:pt x="8582851" y="3597763"/>
                </a:cubicBezTo>
                <a:cubicBezTo>
                  <a:pt x="8580693" y="3597763"/>
                  <a:pt x="8579614" y="3597044"/>
                  <a:pt x="8579614" y="3595605"/>
                </a:cubicBezTo>
                <a:lnTo>
                  <a:pt x="8579614" y="3592368"/>
                </a:lnTo>
                <a:lnTo>
                  <a:pt x="8580693" y="3592368"/>
                </a:lnTo>
                <a:lnTo>
                  <a:pt x="8583930" y="3594526"/>
                </a:lnTo>
                <a:lnTo>
                  <a:pt x="8583930" y="3593447"/>
                </a:lnTo>
                <a:lnTo>
                  <a:pt x="8575298" y="3584680"/>
                </a:lnTo>
                <a:lnTo>
                  <a:pt x="8575298" y="3580364"/>
                </a:lnTo>
                <a:lnTo>
                  <a:pt x="8576377" y="3580364"/>
                </a:lnTo>
                <a:cubicBezTo>
                  <a:pt x="8583840" y="3582343"/>
                  <a:pt x="8589640" y="3584905"/>
                  <a:pt x="8593776" y="3588052"/>
                </a:cubicBezTo>
                <a:lnTo>
                  <a:pt x="8598092" y="3586973"/>
                </a:lnTo>
                <a:lnTo>
                  <a:pt x="8598092" y="3585894"/>
                </a:lnTo>
                <a:cubicBezTo>
                  <a:pt x="8590899" y="3585894"/>
                  <a:pt x="8586898" y="3584051"/>
                  <a:pt x="8586088" y="3580364"/>
                </a:cubicBezTo>
                <a:lnTo>
                  <a:pt x="8583930" y="3580364"/>
                </a:lnTo>
                <a:cubicBezTo>
                  <a:pt x="8576647" y="3580364"/>
                  <a:pt x="8573006" y="3577083"/>
                  <a:pt x="8573006" y="3570518"/>
                </a:cubicBezTo>
                <a:lnTo>
                  <a:pt x="8570848" y="3568360"/>
                </a:lnTo>
                <a:lnTo>
                  <a:pt x="8570848" y="3560807"/>
                </a:lnTo>
                <a:lnTo>
                  <a:pt x="8566532" y="3548804"/>
                </a:lnTo>
                <a:lnTo>
                  <a:pt x="8566532" y="3545432"/>
                </a:lnTo>
                <a:cubicBezTo>
                  <a:pt x="8566532" y="3543993"/>
                  <a:pt x="8567610" y="3543274"/>
                  <a:pt x="8569768" y="3543274"/>
                </a:cubicBezTo>
                <a:lnTo>
                  <a:pt x="8576377" y="3546646"/>
                </a:lnTo>
                <a:lnTo>
                  <a:pt x="8582851" y="3544353"/>
                </a:lnTo>
                <a:lnTo>
                  <a:pt x="8583930" y="3544353"/>
                </a:lnTo>
                <a:cubicBezTo>
                  <a:pt x="8586898" y="3546601"/>
                  <a:pt x="8590899" y="3547725"/>
                  <a:pt x="8595934" y="3547725"/>
                </a:cubicBezTo>
                <a:cubicBezTo>
                  <a:pt x="8598902" y="3547725"/>
                  <a:pt x="8600385" y="3541880"/>
                  <a:pt x="8600385" y="3530191"/>
                </a:cubicBezTo>
                <a:lnTo>
                  <a:pt x="8603622" y="3524796"/>
                </a:lnTo>
                <a:lnTo>
                  <a:pt x="8597013" y="3504025"/>
                </a:lnTo>
                <a:lnTo>
                  <a:pt x="8597013" y="3499709"/>
                </a:lnTo>
                <a:lnTo>
                  <a:pt x="8604701" y="3474622"/>
                </a:lnTo>
                <a:cubicBezTo>
                  <a:pt x="8602543" y="3474622"/>
                  <a:pt x="8601104" y="3471700"/>
                  <a:pt x="8600385" y="3465855"/>
                </a:cubicBezTo>
                <a:lnTo>
                  <a:pt x="8599171" y="3398282"/>
                </a:lnTo>
                <a:lnTo>
                  <a:pt x="8597013" y="3391808"/>
                </a:lnTo>
                <a:cubicBezTo>
                  <a:pt x="8597013" y="3383986"/>
                  <a:pt x="8599216" y="3379265"/>
                  <a:pt x="8603622" y="3377647"/>
                </a:cubicBezTo>
                <a:lnTo>
                  <a:pt x="8601464" y="3375489"/>
                </a:lnTo>
                <a:lnTo>
                  <a:pt x="8598092" y="3376568"/>
                </a:lnTo>
                <a:lnTo>
                  <a:pt x="8597013" y="3375489"/>
                </a:lnTo>
                <a:lnTo>
                  <a:pt x="8597013" y="3374410"/>
                </a:lnTo>
                <a:cubicBezTo>
                  <a:pt x="8597013" y="3365688"/>
                  <a:pt x="8598857" y="3361327"/>
                  <a:pt x="8602543" y="3361327"/>
                </a:cubicBezTo>
                <a:cubicBezTo>
                  <a:pt x="8629608" y="3369060"/>
                  <a:pt x="8647052" y="3375579"/>
                  <a:pt x="8654875" y="3380884"/>
                </a:cubicBezTo>
                <a:lnTo>
                  <a:pt x="8664586" y="3380884"/>
                </a:lnTo>
                <a:lnTo>
                  <a:pt x="8667958" y="3378726"/>
                </a:lnTo>
                <a:lnTo>
                  <a:pt x="8665665" y="3372117"/>
                </a:lnTo>
                <a:lnTo>
                  <a:pt x="8665665" y="3366722"/>
                </a:lnTo>
                <a:lnTo>
                  <a:pt x="8667958" y="3353639"/>
                </a:lnTo>
                <a:lnTo>
                  <a:pt x="8662428" y="3344872"/>
                </a:lnTo>
                <a:lnTo>
                  <a:pt x="8662428" y="3342714"/>
                </a:lnTo>
                <a:lnTo>
                  <a:pt x="8663507" y="3341635"/>
                </a:lnTo>
                <a:close/>
                <a:moveTo>
                  <a:pt x="7590600" y="3340421"/>
                </a:moveTo>
                <a:cubicBezTo>
                  <a:pt x="7594736" y="3344377"/>
                  <a:pt x="7604448" y="3346895"/>
                  <a:pt x="7619733" y="3347974"/>
                </a:cubicBezTo>
                <a:cubicBezTo>
                  <a:pt x="7619733" y="3351031"/>
                  <a:pt x="7627646" y="3354987"/>
                  <a:pt x="7643472" y="3359843"/>
                </a:cubicBezTo>
                <a:lnTo>
                  <a:pt x="7643472" y="3360922"/>
                </a:lnTo>
                <a:cubicBezTo>
                  <a:pt x="7638076" y="3368655"/>
                  <a:pt x="7631962" y="3373690"/>
                  <a:pt x="7625128" y="3376028"/>
                </a:cubicBezTo>
                <a:cubicBezTo>
                  <a:pt x="7625128" y="3385200"/>
                  <a:pt x="7619374" y="3390595"/>
                  <a:pt x="7607864" y="3392213"/>
                </a:cubicBezTo>
                <a:lnTo>
                  <a:pt x="7607864" y="3395450"/>
                </a:lnTo>
                <a:cubicBezTo>
                  <a:pt x="7607864" y="3397608"/>
                  <a:pt x="7612540" y="3399766"/>
                  <a:pt x="7621891" y="3401924"/>
                </a:cubicBezTo>
                <a:lnTo>
                  <a:pt x="7628365" y="3401924"/>
                </a:lnTo>
                <a:lnTo>
                  <a:pt x="7628365" y="3396529"/>
                </a:lnTo>
                <a:cubicBezTo>
                  <a:pt x="7628365" y="3392573"/>
                  <a:pt x="7629804" y="3390055"/>
                  <a:pt x="7632682" y="3388976"/>
                </a:cubicBezTo>
                <a:cubicBezTo>
                  <a:pt x="7640954" y="3388976"/>
                  <a:pt x="7650305" y="3392213"/>
                  <a:pt x="7660736" y="3398687"/>
                </a:cubicBezTo>
                <a:lnTo>
                  <a:pt x="7670447" y="3401924"/>
                </a:lnTo>
                <a:lnTo>
                  <a:pt x="7679079" y="3399766"/>
                </a:lnTo>
                <a:lnTo>
                  <a:pt x="7683260" y="3400845"/>
                </a:lnTo>
                <a:lnTo>
                  <a:pt x="7682181" y="3394371"/>
                </a:lnTo>
                <a:lnTo>
                  <a:pt x="7686497" y="3384660"/>
                </a:lnTo>
                <a:lnTo>
                  <a:pt x="7685418" y="3383581"/>
                </a:lnTo>
                <a:lnTo>
                  <a:pt x="7684339" y="3383581"/>
                </a:lnTo>
                <a:lnTo>
                  <a:pt x="7676921" y="3390055"/>
                </a:lnTo>
                <a:lnTo>
                  <a:pt x="7673684" y="3390055"/>
                </a:lnTo>
                <a:lnTo>
                  <a:pt x="7665052" y="3387897"/>
                </a:lnTo>
                <a:lnTo>
                  <a:pt x="7658578" y="3390055"/>
                </a:lnTo>
                <a:cubicBezTo>
                  <a:pt x="7642033" y="3388257"/>
                  <a:pt x="7633760" y="3385379"/>
                  <a:pt x="7633760" y="3381423"/>
                </a:cubicBezTo>
                <a:lnTo>
                  <a:pt x="7632682" y="3380344"/>
                </a:lnTo>
                <a:lnTo>
                  <a:pt x="7632682" y="3379265"/>
                </a:lnTo>
                <a:cubicBezTo>
                  <a:pt x="7633760" y="3375668"/>
                  <a:pt x="7636278" y="3373870"/>
                  <a:pt x="7640234" y="3373870"/>
                </a:cubicBezTo>
                <a:lnTo>
                  <a:pt x="7656420" y="3378186"/>
                </a:lnTo>
                <a:cubicBezTo>
                  <a:pt x="7656420" y="3376208"/>
                  <a:pt x="7660016" y="3374769"/>
                  <a:pt x="7667210" y="3373870"/>
                </a:cubicBezTo>
                <a:lnTo>
                  <a:pt x="7670447" y="3373870"/>
                </a:lnTo>
                <a:cubicBezTo>
                  <a:pt x="7674763" y="3373870"/>
                  <a:pt x="7676921" y="3376028"/>
                  <a:pt x="7676921" y="3380344"/>
                </a:cubicBezTo>
                <a:lnTo>
                  <a:pt x="7679079" y="3380344"/>
                </a:lnTo>
                <a:cubicBezTo>
                  <a:pt x="7684024" y="3378186"/>
                  <a:pt x="7686497" y="3375309"/>
                  <a:pt x="7686497" y="3371712"/>
                </a:cubicBezTo>
                <a:lnTo>
                  <a:pt x="7686497" y="3354448"/>
                </a:lnTo>
                <a:lnTo>
                  <a:pt x="7689734" y="3349053"/>
                </a:lnTo>
                <a:lnTo>
                  <a:pt x="7685418" y="3344737"/>
                </a:lnTo>
                <a:lnTo>
                  <a:pt x="7685418" y="3343658"/>
                </a:lnTo>
                <a:cubicBezTo>
                  <a:pt x="7685418" y="3342399"/>
                  <a:pt x="7687216" y="3341320"/>
                  <a:pt x="7690813" y="3340421"/>
                </a:cubicBezTo>
                <a:lnTo>
                  <a:pt x="7699445" y="3341500"/>
                </a:lnTo>
                <a:lnTo>
                  <a:pt x="7704840" y="3340421"/>
                </a:lnTo>
                <a:lnTo>
                  <a:pt x="7706998" y="3342579"/>
                </a:lnTo>
                <a:lnTo>
                  <a:pt x="7709156" y="3342579"/>
                </a:lnTo>
                <a:lnTo>
                  <a:pt x="7709156" y="3341500"/>
                </a:lnTo>
                <a:lnTo>
                  <a:pt x="7716709" y="3342579"/>
                </a:lnTo>
                <a:lnTo>
                  <a:pt x="7717788" y="3342579"/>
                </a:lnTo>
                <a:lnTo>
                  <a:pt x="7727499" y="3341500"/>
                </a:lnTo>
                <a:cubicBezTo>
                  <a:pt x="7739908" y="3345097"/>
                  <a:pt x="7746382" y="3347974"/>
                  <a:pt x="7746921" y="3350132"/>
                </a:cubicBezTo>
                <a:lnTo>
                  <a:pt x="7746921" y="3352290"/>
                </a:lnTo>
                <a:cubicBezTo>
                  <a:pt x="7746921" y="3354808"/>
                  <a:pt x="7743324" y="3356606"/>
                  <a:pt x="7736131" y="3357685"/>
                </a:cubicBezTo>
                <a:cubicBezTo>
                  <a:pt x="7736670" y="3365418"/>
                  <a:pt x="7737750" y="3370094"/>
                  <a:pt x="7739368" y="3371712"/>
                </a:cubicBezTo>
                <a:lnTo>
                  <a:pt x="7738289" y="3378186"/>
                </a:lnTo>
                <a:lnTo>
                  <a:pt x="7740447" y="3378186"/>
                </a:lnTo>
                <a:lnTo>
                  <a:pt x="7744763" y="3377107"/>
                </a:lnTo>
                <a:lnTo>
                  <a:pt x="7751237" y="3379265"/>
                </a:lnTo>
                <a:lnTo>
                  <a:pt x="7752316" y="3379265"/>
                </a:lnTo>
                <a:cubicBezTo>
                  <a:pt x="7755194" y="3378006"/>
                  <a:pt x="7758071" y="3373690"/>
                  <a:pt x="7760948" y="3366317"/>
                </a:cubicBezTo>
                <a:cubicBezTo>
                  <a:pt x="7762566" y="3366317"/>
                  <a:pt x="7767242" y="3360203"/>
                  <a:pt x="7774975" y="3347974"/>
                </a:cubicBezTo>
                <a:lnTo>
                  <a:pt x="7777133" y="3347974"/>
                </a:lnTo>
                <a:lnTo>
                  <a:pt x="7789002" y="3364159"/>
                </a:lnTo>
                <a:cubicBezTo>
                  <a:pt x="7789002" y="3366137"/>
                  <a:pt x="7792239" y="3368295"/>
                  <a:pt x="7798713" y="3370633"/>
                </a:cubicBezTo>
                <a:lnTo>
                  <a:pt x="7798713" y="3372791"/>
                </a:lnTo>
                <a:cubicBezTo>
                  <a:pt x="7803749" y="3374589"/>
                  <a:pt x="7806266" y="3376388"/>
                  <a:pt x="7806266" y="3378186"/>
                </a:cubicBezTo>
                <a:lnTo>
                  <a:pt x="7798713" y="3385739"/>
                </a:lnTo>
                <a:lnTo>
                  <a:pt x="7789002" y="3385739"/>
                </a:lnTo>
                <a:lnTo>
                  <a:pt x="7783607" y="3392213"/>
                </a:lnTo>
                <a:cubicBezTo>
                  <a:pt x="7783967" y="3393652"/>
                  <a:pt x="7789722" y="3397249"/>
                  <a:pt x="7800871" y="3403003"/>
                </a:cubicBezTo>
                <a:lnTo>
                  <a:pt x="7801950" y="3408398"/>
                </a:lnTo>
                <a:lnTo>
                  <a:pt x="7810582" y="3408398"/>
                </a:lnTo>
                <a:lnTo>
                  <a:pt x="7814898" y="3412714"/>
                </a:lnTo>
                <a:lnTo>
                  <a:pt x="7814898" y="3413793"/>
                </a:lnTo>
                <a:cubicBezTo>
                  <a:pt x="7814539" y="3415592"/>
                  <a:pt x="7809863" y="3418469"/>
                  <a:pt x="7800871" y="3422425"/>
                </a:cubicBezTo>
                <a:lnTo>
                  <a:pt x="7796555" y="3434294"/>
                </a:lnTo>
                <a:lnTo>
                  <a:pt x="7798713" y="3440768"/>
                </a:lnTo>
                <a:lnTo>
                  <a:pt x="7797634" y="3445084"/>
                </a:lnTo>
                <a:cubicBezTo>
                  <a:pt x="7801231" y="3449940"/>
                  <a:pt x="7803029" y="3453537"/>
                  <a:pt x="7803029" y="3455874"/>
                </a:cubicBezTo>
                <a:lnTo>
                  <a:pt x="7803029" y="3459111"/>
                </a:lnTo>
                <a:cubicBezTo>
                  <a:pt x="7798354" y="3473408"/>
                  <a:pt x="7793678" y="3480557"/>
                  <a:pt x="7789002" y="3480557"/>
                </a:cubicBezTo>
                <a:lnTo>
                  <a:pt x="7789002" y="3481636"/>
                </a:lnTo>
                <a:cubicBezTo>
                  <a:pt x="7789002" y="3483794"/>
                  <a:pt x="7793318" y="3486311"/>
                  <a:pt x="7801950" y="3489189"/>
                </a:cubicBezTo>
                <a:cubicBezTo>
                  <a:pt x="7801950" y="3491706"/>
                  <a:pt x="7804828" y="3495303"/>
                  <a:pt x="7810582" y="3499979"/>
                </a:cubicBezTo>
                <a:lnTo>
                  <a:pt x="7810582" y="3501058"/>
                </a:lnTo>
                <a:lnTo>
                  <a:pt x="7806266" y="3505374"/>
                </a:lnTo>
                <a:lnTo>
                  <a:pt x="7804108" y="3505374"/>
                </a:lnTo>
                <a:cubicBezTo>
                  <a:pt x="7795656" y="3505374"/>
                  <a:pt x="7786305" y="3506812"/>
                  <a:pt x="7776054" y="3509690"/>
                </a:cubicBezTo>
                <a:lnTo>
                  <a:pt x="7767422" y="3509690"/>
                </a:lnTo>
                <a:cubicBezTo>
                  <a:pt x="7762387" y="3509690"/>
                  <a:pt x="7758430" y="3508970"/>
                  <a:pt x="7755553" y="3507532"/>
                </a:cubicBezTo>
                <a:lnTo>
                  <a:pt x="7750158" y="3508611"/>
                </a:lnTo>
                <a:cubicBezTo>
                  <a:pt x="7737210" y="3507891"/>
                  <a:pt x="7730736" y="3505733"/>
                  <a:pt x="7730736" y="3502137"/>
                </a:cubicBezTo>
                <a:lnTo>
                  <a:pt x="7730736" y="3501058"/>
                </a:lnTo>
                <a:cubicBezTo>
                  <a:pt x="7730736" y="3499439"/>
                  <a:pt x="7733254" y="3498360"/>
                  <a:pt x="7738289" y="3497821"/>
                </a:cubicBezTo>
                <a:lnTo>
                  <a:pt x="7745842" y="3501058"/>
                </a:lnTo>
                <a:cubicBezTo>
                  <a:pt x="7756632" y="3498180"/>
                  <a:pt x="7762027" y="3493864"/>
                  <a:pt x="7762027" y="3488110"/>
                </a:cubicBezTo>
                <a:cubicBezTo>
                  <a:pt x="7759510" y="3485232"/>
                  <a:pt x="7752676" y="3481636"/>
                  <a:pt x="7741526" y="3477320"/>
                </a:cubicBezTo>
                <a:lnTo>
                  <a:pt x="7739368" y="3475162"/>
                </a:lnTo>
                <a:lnTo>
                  <a:pt x="7725341" y="3483794"/>
                </a:lnTo>
                <a:lnTo>
                  <a:pt x="7724262" y="3483794"/>
                </a:lnTo>
                <a:lnTo>
                  <a:pt x="7706998" y="3478399"/>
                </a:lnTo>
                <a:lnTo>
                  <a:pt x="7689734" y="3480557"/>
                </a:lnTo>
                <a:lnTo>
                  <a:pt x="7673684" y="3479478"/>
                </a:lnTo>
                <a:cubicBezTo>
                  <a:pt x="7672784" y="3482715"/>
                  <a:pt x="7669907" y="3485232"/>
                  <a:pt x="7665052" y="3487031"/>
                </a:cubicBezTo>
                <a:lnTo>
                  <a:pt x="7655340" y="3485952"/>
                </a:lnTo>
                <a:lnTo>
                  <a:pt x="7636998" y="3492426"/>
                </a:lnTo>
                <a:lnTo>
                  <a:pt x="7632682" y="3485952"/>
                </a:lnTo>
                <a:lnTo>
                  <a:pt x="7626207" y="3484873"/>
                </a:lnTo>
                <a:lnTo>
                  <a:pt x="7628365" y="3469901"/>
                </a:lnTo>
                <a:lnTo>
                  <a:pt x="7627286" y="3444005"/>
                </a:lnTo>
                <a:lnTo>
                  <a:pt x="7626207" y="3442926"/>
                </a:lnTo>
                <a:cubicBezTo>
                  <a:pt x="7619733" y="3442926"/>
                  <a:pt x="7616496" y="3445444"/>
                  <a:pt x="7616496" y="3450479"/>
                </a:cubicBezTo>
                <a:cubicBezTo>
                  <a:pt x="7620992" y="3451918"/>
                  <a:pt x="7623510" y="3453716"/>
                  <a:pt x="7624049" y="3455874"/>
                </a:cubicBezTo>
                <a:lnTo>
                  <a:pt x="7624049" y="3458032"/>
                </a:lnTo>
                <a:cubicBezTo>
                  <a:pt x="7619014" y="3463787"/>
                  <a:pt x="7616496" y="3470936"/>
                  <a:pt x="7616496" y="3479478"/>
                </a:cubicBezTo>
                <a:lnTo>
                  <a:pt x="7619733" y="3482715"/>
                </a:lnTo>
                <a:lnTo>
                  <a:pt x="7619733" y="3485952"/>
                </a:lnTo>
                <a:lnTo>
                  <a:pt x="7616496" y="3497821"/>
                </a:lnTo>
                <a:lnTo>
                  <a:pt x="7620812" y="3502137"/>
                </a:lnTo>
                <a:lnTo>
                  <a:pt x="7620812" y="3515085"/>
                </a:lnTo>
                <a:cubicBezTo>
                  <a:pt x="7620812" y="3517782"/>
                  <a:pt x="7618654" y="3521739"/>
                  <a:pt x="7614338" y="3526954"/>
                </a:cubicBezTo>
                <a:lnTo>
                  <a:pt x="7616496" y="3530191"/>
                </a:lnTo>
                <a:cubicBezTo>
                  <a:pt x="7612900" y="3533788"/>
                  <a:pt x="7610022" y="3535586"/>
                  <a:pt x="7607864" y="3535586"/>
                </a:cubicBezTo>
                <a:lnTo>
                  <a:pt x="7607864" y="3539902"/>
                </a:lnTo>
                <a:lnTo>
                  <a:pt x="7610022" y="3539902"/>
                </a:lnTo>
                <a:cubicBezTo>
                  <a:pt x="7610202" y="3536305"/>
                  <a:pt x="7611281" y="3534507"/>
                  <a:pt x="7613259" y="3534507"/>
                </a:cubicBezTo>
                <a:lnTo>
                  <a:pt x="7614338" y="3534507"/>
                </a:lnTo>
                <a:lnTo>
                  <a:pt x="7620812" y="3539902"/>
                </a:lnTo>
                <a:lnTo>
                  <a:pt x="7620812" y="3545297"/>
                </a:lnTo>
                <a:lnTo>
                  <a:pt x="7622970" y="3545297"/>
                </a:lnTo>
                <a:cubicBezTo>
                  <a:pt x="7633041" y="3541520"/>
                  <a:pt x="7638076" y="3536485"/>
                  <a:pt x="7638076" y="3530191"/>
                </a:cubicBezTo>
                <a:lnTo>
                  <a:pt x="7635918" y="3523717"/>
                </a:lnTo>
                <a:lnTo>
                  <a:pt x="7639156" y="3521559"/>
                </a:lnTo>
                <a:lnTo>
                  <a:pt x="7641314" y="3521559"/>
                </a:lnTo>
                <a:cubicBezTo>
                  <a:pt x="7647788" y="3524077"/>
                  <a:pt x="7651024" y="3531630"/>
                  <a:pt x="7651024" y="3544218"/>
                </a:cubicBezTo>
                <a:lnTo>
                  <a:pt x="7652104" y="3547455"/>
                </a:lnTo>
                <a:lnTo>
                  <a:pt x="7652104" y="3549613"/>
                </a:lnTo>
                <a:lnTo>
                  <a:pt x="7649946" y="3552850"/>
                </a:lnTo>
                <a:lnTo>
                  <a:pt x="7651024" y="3559324"/>
                </a:lnTo>
                <a:cubicBezTo>
                  <a:pt x="7649046" y="3565798"/>
                  <a:pt x="7647248" y="3569035"/>
                  <a:pt x="7645630" y="3569035"/>
                </a:cubicBezTo>
                <a:lnTo>
                  <a:pt x="7644550" y="3565798"/>
                </a:lnTo>
                <a:lnTo>
                  <a:pt x="7643472" y="3565798"/>
                </a:lnTo>
                <a:lnTo>
                  <a:pt x="7641314" y="3567956"/>
                </a:lnTo>
                <a:cubicBezTo>
                  <a:pt x="7641314" y="3569395"/>
                  <a:pt x="7642752" y="3570114"/>
                  <a:pt x="7645630" y="3570114"/>
                </a:cubicBezTo>
                <a:lnTo>
                  <a:pt x="7646708" y="3571193"/>
                </a:lnTo>
                <a:lnTo>
                  <a:pt x="7646708" y="3572272"/>
                </a:lnTo>
                <a:cubicBezTo>
                  <a:pt x="7646349" y="3574790"/>
                  <a:pt x="7642752" y="3579106"/>
                  <a:pt x="7635918" y="3585220"/>
                </a:cubicBezTo>
                <a:cubicBezTo>
                  <a:pt x="7634300" y="3589536"/>
                  <a:pt x="7631782" y="3591694"/>
                  <a:pt x="7628365" y="3591694"/>
                </a:cubicBezTo>
                <a:lnTo>
                  <a:pt x="7626207" y="3589536"/>
                </a:lnTo>
                <a:lnTo>
                  <a:pt x="7624049" y="3591694"/>
                </a:lnTo>
                <a:lnTo>
                  <a:pt x="7622970" y="3591694"/>
                </a:lnTo>
                <a:cubicBezTo>
                  <a:pt x="7621532" y="3591694"/>
                  <a:pt x="7620812" y="3590615"/>
                  <a:pt x="7620812" y="3588457"/>
                </a:cubicBezTo>
                <a:lnTo>
                  <a:pt x="7619733" y="3587378"/>
                </a:lnTo>
                <a:lnTo>
                  <a:pt x="7618654" y="3587378"/>
                </a:lnTo>
                <a:cubicBezTo>
                  <a:pt x="7618654" y="3593133"/>
                  <a:pt x="7616496" y="3596010"/>
                  <a:pt x="7612180" y="3596010"/>
                </a:cubicBezTo>
                <a:lnTo>
                  <a:pt x="7607864" y="3596010"/>
                </a:lnTo>
                <a:cubicBezTo>
                  <a:pt x="7605886" y="3596010"/>
                  <a:pt x="7604807" y="3594212"/>
                  <a:pt x="7604627" y="3590615"/>
                </a:cubicBezTo>
                <a:lnTo>
                  <a:pt x="7600311" y="3590615"/>
                </a:lnTo>
                <a:cubicBezTo>
                  <a:pt x="7599952" y="3597089"/>
                  <a:pt x="7598153" y="3600326"/>
                  <a:pt x="7594916" y="3600326"/>
                </a:cubicBezTo>
                <a:lnTo>
                  <a:pt x="7580889" y="3596010"/>
                </a:lnTo>
                <a:lnTo>
                  <a:pt x="7575494" y="3599247"/>
                </a:lnTo>
                <a:lnTo>
                  <a:pt x="7573336" y="3599247"/>
                </a:lnTo>
                <a:cubicBezTo>
                  <a:pt x="7571178" y="3599247"/>
                  <a:pt x="7569380" y="3596010"/>
                  <a:pt x="7567941" y="3589536"/>
                </a:cubicBezTo>
                <a:lnTo>
                  <a:pt x="7567941" y="3578746"/>
                </a:lnTo>
                <a:lnTo>
                  <a:pt x="7570099" y="3566877"/>
                </a:lnTo>
                <a:cubicBezTo>
                  <a:pt x="7568661" y="3566517"/>
                  <a:pt x="7567222" y="3564719"/>
                  <a:pt x="7565783" y="3561482"/>
                </a:cubicBezTo>
                <a:lnTo>
                  <a:pt x="7566862" y="3557166"/>
                </a:lnTo>
                <a:lnTo>
                  <a:pt x="7566862" y="3556087"/>
                </a:lnTo>
                <a:lnTo>
                  <a:pt x="7565783" y="3556087"/>
                </a:lnTo>
                <a:lnTo>
                  <a:pt x="7565783" y="3558245"/>
                </a:lnTo>
                <a:lnTo>
                  <a:pt x="7563625" y="3558245"/>
                </a:lnTo>
                <a:lnTo>
                  <a:pt x="7563625" y="3553929"/>
                </a:lnTo>
                <a:cubicBezTo>
                  <a:pt x="7563625" y="3552490"/>
                  <a:pt x="7564704" y="3551771"/>
                  <a:pt x="7566862" y="3551771"/>
                </a:cubicBezTo>
                <a:lnTo>
                  <a:pt x="7567941" y="3550692"/>
                </a:lnTo>
                <a:lnTo>
                  <a:pt x="7567941" y="3514006"/>
                </a:lnTo>
                <a:lnTo>
                  <a:pt x="7570099" y="3502137"/>
                </a:lnTo>
                <a:lnTo>
                  <a:pt x="7570099" y="3494584"/>
                </a:lnTo>
                <a:lnTo>
                  <a:pt x="7567941" y="3485952"/>
                </a:lnTo>
                <a:lnTo>
                  <a:pt x="7569020" y="3481636"/>
                </a:lnTo>
                <a:lnTo>
                  <a:pt x="7565783" y="3479478"/>
                </a:lnTo>
                <a:lnTo>
                  <a:pt x="7563625" y="3479478"/>
                </a:lnTo>
                <a:lnTo>
                  <a:pt x="7551756" y="3485952"/>
                </a:lnTo>
                <a:lnTo>
                  <a:pt x="7550677" y="3485952"/>
                </a:lnTo>
                <a:lnTo>
                  <a:pt x="7548519" y="3483794"/>
                </a:lnTo>
                <a:lnTo>
                  <a:pt x="7548519" y="3482715"/>
                </a:lnTo>
                <a:cubicBezTo>
                  <a:pt x="7550677" y="3478399"/>
                  <a:pt x="7553555" y="3474802"/>
                  <a:pt x="7557151" y="3471925"/>
                </a:cubicBezTo>
                <a:cubicBezTo>
                  <a:pt x="7557151" y="3468778"/>
                  <a:pt x="7562906" y="3460550"/>
                  <a:pt x="7574415" y="3447242"/>
                </a:cubicBezTo>
                <a:cubicBezTo>
                  <a:pt x="7576214" y="3447242"/>
                  <a:pt x="7578012" y="3444005"/>
                  <a:pt x="7579810" y="3437531"/>
                </a:cubicBezTo>
                <a:cubicBezTo>
                  <a:pt x="7582688" y="3437531"/>
                  <a:pt x="7584126" y="3435014"/>
                  <a:pt x="7584126" y="3429978"/>
                </a:cubicBezTo>
                <a:cubicBezTo>
                  <a:pt x="7586104" y="3425123"/>
                  <a:pt x="7588622" y="3421886"/>
                  <a:pt x="7591679" y="3420267"/>
                </a:cubicBezTo>
                <a:cubicBezTo>
                  <a:pt x="7590960" y="3412355"/>
                  <a:pt x="7589521" y="3408398"/>
                  <a:pt x="7587363" y="3408398"/>
                </a:cubicBezTo>
                <a:cubicBezTo>
                  <a:pt x="7584126" y="3408398"/>
                  <a:pt x="7579810" y="3410916"/>
                  <a:pt x="7574415" y="3415951"/>
                </a:cubicBezTo>
                <a:lnTo>
                  <a:pt x="7558230" y="3422425"/>
                </a:lnTo>
                <a:lnTo>
                  <a:pt x="7554993" y="3422425"/>
                </a:lnTo>
                <a:lnTo>
                  <a:pt x="7552835" y="3420267"/>
                </a:lnTo>
                <a:cubicBezTo>
                  <a:pt x="7554454" y="3419908"/>
                  <a:pt x="7557331" y="3414513"/>
                  <a:pt x="7561467" y="3404082"/>
                </a:cubicBezTo>
                <a:cubicBezTo>
                  <a:pt x="7564165" y="3404082"/>
                  <a:pt x="7567042" y="3399407"/>
                  <a:pt x="7570099" y="3390055"/>
                </a:cubicBezTo>
                <a:cubicBezTo>
                  <a:pt x="7576573" y="3382502"/>
                  <a:pt x="7579810" y="3377467"/>
                  <a:pt x="7579810" y="3374949"/>
                </a:cubicBezTo>
                <a:lnTo>
                  <a:pt x="7578731" y="3373870"/>
                </a:lnTo>
                <a:lnTo>
                  <a:pt x="7578731" y="3372791"/>
                </a:lnTo>
                <a:lnTo>
                  <a:pt x="7584126" y="3353369"/>
                </a:lnTo>
                <a:lnTo>
                  <a:pt x="7583047" y="3345816"/>
                </a:lnTo>
                <a:close/>
                <a:moveTo>
                  <a:pt x="6183031" y="3340151"/>
                </a:moveTo>
                <a:cubicBezTo>
                  <a:pt x="6188516" y="3340151"/>
                  <a:pt x="6191708" y="3341545"/>
                  <a:pt x="6192607" y="3344332"/>
                </a:cubicBezTo>
                <a:lnTo>
                  <a:pt x="6191528" y="3347569"/>
                </a:lnTo>
                <a:lnTo>
                  <a:pt x="6193686" y="3349727"/>
                </a:lnTo>
                <a:lnTo>
                  <a:pt x="6192607" y="3350671"/>
                </a:lnTo>
                <a:lnTo>
                  <a:pt x="6192607" y="3352829"/>
                </a:lnTo>
                <a:lnTo>
                  <a:pt x="6193686" y="3352829"/>
                </a:lnTo>
                <a:lnTo>
                  <a:pt x="6194765" y="3349727"/>
                </a:lnTo>
                <a:lnTo>
                  <a:pt x="6193686" y="3345411"/>
                </a:lnTo>
                <a:lnTo>
                  <a:pt x="6195709" y="3343388"/>
                </a:lnTo>
                <a:lnTo>
                  <a:pt x="6200025" y="3343388"/>
                </a:lnTo>
                <a:lnTo>
                  <a:pt x="6210545" y="3346490"/>
                </a:lnTo>
                <a:lnTo>
                  <a:pt x="6214861" y="3346490"/>
                </a:lnTo>
                <a:cubicBezTo>
                  <a:pt x="6214861" y="3343703"/>
                  <a:pt x="6216255" y="3341590"/>
                  <a:pt x="6219042" y="3340151"/>
                </a:cubicBezTo>
                <a:cubicBezTo>
                  <a:pt x="6222909" y="3340151"/>
                  <a:pt x="6225741" y="3341905"/>
                  <a:pt x="6227539" y="3345411"/>
                </a:cubicBezTo>
                <a:lnTo>
                  <a:pt x="6228484" y="3344332"/>
                </a:lnTo>
                <a:lnTo>
                  <a:pt x="6229563" y="3344332"/>
                </a:lnTo>
                <a:cubicBezTo>
                  <a:pt x="6233069" y="3346490"/>
                  <a:pt x="6234823" y="3348963"/>
                  <a:pt x="6234823" y="3351750"/>
                </a:cubicBezTo>
                <a:cubicBezTo>
                  <a:pt x="6232035" y="3353009"/>
                  <a:pt x="6229248" y="3355842"/>
                  <a:pt x="6226460" y="3360248"/>
                </a:cubicBezTo>
                <a:lnTo>
                  <a:pt x="6226460" y="3375084"/>
                </a:lnTo>
                <a:cubicBezTo>
                  <a:pt x="6226460" y="3380659"/>
                  <a:pt x="6223628" y="3385559"/>
                  <a:pt x="6217963" y="3389785"/>
                </a:cubicBezTo>
                <a:cubicBezTo>
                  <a:pt x="6218143" y="3392123"/>
                  <a:pt x="6221335" y="3394596"/>
                  <a:pt x="6227539" y="3397203"/>
                </a:cubicBezTo>
                <a:lnTo>
                  <a:pt x="6228484" y="3405701"/>
                </a:lnTo>
                <a:lnTo>
                  <a:pt x="6229563" y="3404622"/>
                </a:lnTo>
                <a:lnTo>
                  <a:pt x="6233879" y="3404622"/>
                </a:lnTo>
                <a:cubicBezTo>
                  <a:pt x="6245838" y="3404622"/>
                  <a:pt x="6253930" y="3400396"/>
                  <a:pt x="6258156" y="3391943"/>
                </a:cubicBezTo>
                <a:cubicBezTo>
                  <a:pt x="6258156" y="3388976"/>
                  <a:pt x="6262382" y="3384390"/>
                  <a:pt x="6270834" y="3378186"/>
                </a:cubicBezTo>
                <a:lnTo>
                  <a:pt x="6273937" y="3378186"/>
                </a:lnTo>
                <a:cubicBezTo>
                  <a:pt x="6276095" y="3378186"/>
                  <a:pt x="6277174" y="3380659"/>
                  <a:pt x="6277174" y="3385604"/>
                </a:cubicBezTo>
                <a:cubicBezTo>
                  <a:pt x="6293539" y="3397923"/>
                  <a:pt x="6302710" y="3405656"/>
                  <a:pt x="6304688" y="3408803"/>
                </a:cubicBezTo>
                <a:lnTo>
                  <a:pt x="6304688" y="3409882"/>
                </a:lnTo>
                <a:cubicBezTo>
                  <a:pt x="6303430" y="3412939"/>
                  <a:pt x="6297765" y="3415412"/>
                  <a:pt x="6287694" y="3417300"/>
                </a:cubicBezTo>
                <a:lnTo>
                  <a:pt x="6283513" y="3409882"/>
                </a:lnTo>
                <a:cubicBezTo>
                  <a:pt x="6280545" y="3414108"/>
                  <a:pt x="6275960" y="3416221"/>
                  <a:pt x="6269755" y="3416221"/>
                </a:cubicBezTo>
                <a:lnTo>
                  <a:pt x="6268676" y="3417300"/>
                </a:lnTo>
                <a:lnTo>
                  <a:pt x="6267597" y="3417300"/>
                </a:lnTo>
                <a:cubicBezTo>
                  <a:pt x="6266249" y="3417300"/>
                  <a:pt x="6265574" y="3416266"/>
                  <a:pt x="6265574" y="3414198"/>
                </a:cubicBezTo>
                <a:lnTo>
                  <a:pt x="6266653" y="3410961"/>
                </a:lnTo>
                <a:lnTo>
                  <a:pt x="6260314" y="3410961"/>
                </a:lnTo>
                <a:cubicBezTo>
                  <a:pt x="6260314" y="3414647"/>
                  <a:pt x="6259235" y="3416760"/>
                  <a:pt x="6257077" y="3417300"/>
                </a:cubicBezTo>
                <a:lnTo>
                  <a:pt x="6252896" y="3417300"/>
                </a:lnTo>
                <a:lnTo>
                  <a:pt x="6249659" y="3415142"/>
                </a:lnTo>
                <a:lnTo>
                  <a:pt x="6246557" y="3417300"/>
                </a:lnTo>
                <a:lnTo>
                  <a:pt x="6232800" y="3417300"/>
                </a:lnTo>
                <a:lnTo>
                  <a:pt x="6232800" y="3419458"/>
                </a:lnTo>
                <a:cubicBezTo>
                  <a:pt x="6234868" y="3422425"/>
                  <a:pt x="6235902" y="3425213"/>
                  <a:pt x="6235902" y="3427820"/>
                </a:cubicBezTo>
                <a:cubicBezTo>
                  <a:pt x="6233114" y="3432046"/>
                  <a:pt x="6231721" y="3435238"/>
                  <a:pt x="6231721" y="3437396"/>
                </a:cubicBezTo>
                <a:lnTo>
                  <a:pt x="6231721" y="3440499"/>
                </a:lnTo>
                <a:cubicBezTo>
                  <a:pt x="6240892" y="3440499"/>
                  <a:pt x="6248265" y="3445804"/>
                  <a:pt x="6253840" y="3456414"/>
                </a:cubicBezTo>
                <a:cubicBezTo>
                  <a:pt x="6256898" y="3457853"/>
                  <a:pt x="6259370" y="3461359"/>
                  <a:pt x="6261258" y="3466934"/>
                </a:cubicBezTo>
                <a:cubicBezTo>
                  <a:pt x="6265125" y="3466934"/>
                  <a:pt x="6267957" y="3468373"/>
                  <a:pt x="6269755" y="3471250"/>
                </a:cubicBezTo>
                <a:cubicBezTo>
                  <a:pt x="6273442" y="3471250"/>
                  <a:pt x="6279422" y="3475836"/>
                  <a:pt x="6287694" y="3485007"/>
                </a:cubicBezTo>
                <a:lnTo>
                  <a:pt x="6292954" y="3485952"/>
                </a:lnTo>
                <a:lnTo>
                  <a:pt x="6295112" y="3483928"/>
                </a:lnTo>
                <a:lnTo>
                  <a:pt x="6298349" y="3483928"/>
                </a:lnTo>
                <a:cubicBezTo>
                  <a:pt x="6299878" y="3483928"/>
                  <a:pt x="6302665" y="3487795"/>
                  <a:pt x="6306711" y="3495528"/>
                </a:cubicBezTo>
                <a:lnTo>
                  <a:pt x="6306711" y="3498630"/>
                </a:lnTo>
                <a:cubicBezTo>
                  <a:pt x="6292684" y="3511668"/>
                  <a:pt x="6285671" y="3523312"/>
                  <a:pt x="6285671" y="3533563"/>
                </a:cubicBezTo>
                <a:lnTo>
                  <a:pt x="6286615" y="3540981"/>
                </a:lnTo>
                <a:cubicBezTo>
                  <a:pt x="6283648" y="3541700"/>
                  <a:pt x="6281894" y="3543454"/>
                  <a:pt x="6281355" y="3546241"/>
                </a:cubicBezTo>
                <a:lnTo>
                  <a:pt x="6279332" y="3546241"/>
                </a:lnTo>
                <a:lnTo>
                  <a:pt x="6268676" y="3536800"/>
                </a:lnTo>
                <a:lnTo>
                  <a:pt x="6268676" y="3538823"/>
                </a:lnTo>
                <a:lnTo>
                  <a:pt x="6269755" y="3544083"/>
                </a:lnTo>
                <a:cubicBezTo>
                  <a:pt x="6267148" y="3546241"/>
                  <a:pt x="6264675" y="3547320"/>
                  <a:pt x="6262337" y="3547320"/>
                </a:cubicBezTo>
                <a:lnTo>
                  <a:pt x="6259235" y="3547320"/>
                </a:lnTo>
                <a:lnTo>
                  <a:pt x="6255998" y="3545162"/>
                </a:lnTo>
                <a:lnTo>
                  <a:pt x="6252896" y="3545162"/>
                </a:lnTo>
                <a:cubicBezTo>
                  <a:pt x="6252896" y="3549388"/>
                  <a:pt x="6252177" y="3551501"/>
                  <a:pt x="6250738" y="3551501"/>
                </a:cubicBezTo>
                <a:lnTo>
                  <a:pt x="6248580" y="3551501"/>
                </a:lnTo>
                <a:lnTo>
                  <a:pt x="6226460" y="3545162"/>
                </a:lnTo>
                <a:lnTo>
                  <a:pt x="6224302" y="3551501"/>
                </a:lnTo>
                <a:lnTo>
                  <a:pt x="6224302" y="3552580"/>
                </a:lnTo>
                <a:lnTo>
                  <a:pt x="6226460" y="3561077"/>
                </a:lnTo>
                <a:lnTo>
                  <a:pt x="6225381" y="3572676"/>
                </a:lnTo>
                <a:lnTo>
                  <a:pt x="6226460" y="3575914"/>
                </a:lnTo>
                <a:lnTo>
                  <a:pt x="6225381" y="3576858"/>
                </a:lnTo>
                <a:lnTo>
                  <a:pt x="6214861" y="3575914"/>
                </a:lnTo>
                <a:lnTo>
                  <a:pt x="6207443" y="3575914"/>
                </a:lnTo>
                <a:lnTo>
                  <a:pt x="6207443" y="3573755"/>
                </a:lnTo>
                <a:lnTo>
                  <a:pt x="6205285" y="3573755"/>
                </a:lnTo>
                <a:lnTo>
                  <a:pt x="6207443" y="3575914"/>
                </a:lnTo>
                <a:lnTo>
                  <a:pt x="6207679" y="3576150"/>
                </a:lnTo>
                <a:cubicBezTo>
                  <a:pt x="6209275" y="3577026"/>
                  <a:pt x="6211669" y="3577982"/>
                  <a:pt x="6214861" y="3579016"/>
                </a:cubicBezTo>
                <a:lnTo>
                  <a:pt x="6215805" y="3577937"/>
                </a:lnTo>
                <a:lnTo>
                  <a:pt x="6219042" y="3577937"/>
                </a:lnTo>
                <a:cubicBezTo>
                  <a:pt x="6224707" y="3577937"/>
                  <a:pt x="6227539" y="3580050"/>
                  <a:pt x="6227539" y="3584276"/>
                </a:cubicBezTo>
                <a:lnTo>
                  <a:pt x="6227539" y="3587513"/>
                </a:lnTo>
                <a:cubicBezTo>
                  <a:pt x="6227539" y="3593807"/>
                  <a:pt x="6223314" y="3596954"/>
                  <a:pt x="6214861" y="3596954"/>
                </a:cubicBezTo>
                <a:lnTo>
                  <a:pt x="6209466" y="3594931"/>
                </a:lnTo>
                <a:lnTo>
                  <a:pt x="6187347" y="3603293"/>
                </a:lnTo>
                <a:cubicBezTo>
                  <a:pt x="6187347" y="3604732"/>
                  <a:pt x="6185908" y="3605451"/>
                  <a:pt x="6183031" y="3605451"/>
                </a:cubicBezTo>
                <a:lnTo>
                  <a:pt x="6181007" y="3602214"/>
                </a:lnTo>
                <a:lnTo>
                  <a:pt x="6181007" y="3595875"/>
                </a:lnTo>
                <a:cubicBezTo>
                  <a:pt x="6185234" y="3591649"/>
                  <a:pt x="6187347" y="3588862"/>
                  <a:pt x="6187347" y="3587513"/>
                </a:cubicBezTo>
                <a:lnTo>
                  <a:pt x="6181007" y="3575914"/>
                </a:lnTo>
                <a:lnTo>
                  <a:pt x="6177770" y="3558919"/>
                </a:lnTo>
                <a:lnTo>
                  <a:pt x="6182086" y="3555817"/>
                </a:lnTo>
                <a:lnTo>
                  <a:pt x="6190449" y="3555817"/>
                </a:lnTo>
                <a:lnTo>
                  <a:pt x="6190449" y="3553659"/>
                </a:lnTo>
                <a:lnTo>
                  <a:pt x="6183031" y="3554738"/>
                </a:lnTo>
                <a:lnTo>
                  <a:pt x="6182086" y="3553659"/>
                </a:lnTo>
                <a:lnTo>
                  <a:pt x="6182086" y="3552580"/>
                </a:lnTo>
                <a:lnTo>
                  <a:pt x="6184110" y="3550422"/>
                </a:lnTo>
                <a:cubicBezTo>
                  <a:pt x="6182042" y="3550422"/>
                  <a:pt x="6181007" y="3549748"/>
                  <a:pt x="6181007" y="3548399"/>
                </a:cubicBezTo>
                <a:lnTo>
                  <a:pt x="6179928" y="3549478"/>
                </a:lnTo>
                <a:lnTo>
                  <a:pt x="6168329" y="3549478"/>
                </a:lnTo>
                <a:lnTo>
                  <a:pt x="6165092" y="3551501"/>
                </a:lnTo>
                <a:lnTo>
                  <a:pt x="6159832" y="3551501"/>
                </a:lnTo>
                <a:cubicBezTo>
                  <a:pt x="6148053" y="3549793"/>
                  <a:pt x="6141354" y="3547320"/>
                  <a:pt x="6139735" y="3544083"/>
                </a:cubicBezTo>
                <a:lnTo>
                  <a:pt x="6139735" y="3540981"/>
                </a:lnTo>
                <a:lnTo>
                  <a:pt x="6141893" y="3538823"/>
                </a:lnTo>
                <a:lnTo>
                  <a:pt x="6150391" y="3538823"/>
                </a:lnTo>
                <a:lnTo>
                  <a:pt x="6158753" y="3540981"/>
                </a:lnTo>
                <a:lnTo>
                  <a:pt x="6165092" y="3538823"/>
                </a:lnTo>
                <a:lnTo>
                  <a:pt x="6171431" y="3540981"/>
                </a:lnTo>
                <a:cubicBezTo>
                  <a:pt x="6178535" y="3540981"/>
                  <a:pt x="6182086" y="3536035"/>
                  <a:pt x="6182086" y="3526144"/>
                </a:cubicBezTo>
                <a:lnTo>
                  <a:pt x="6179928" y="3500788"/>
                </a:lnTo>
                <a:cubicBezTo>
                  <a:pt x="6181187" y="3496922"/>
                  <a:pt x="6183300" y="3493774"/>
                  <a:pt x="6186268" y="3491347"/>
                </a:cubicBezTo>
                <a:lnTo>
                  <a:pt x="6185189" y="3491347"/>
                </a:lnTo>
                <a:lnTo>
                  <a:pt x="6184110" y="3492291"/>
                </a:lnTo>
                <a:lnTo>
                  <a:pt x="6178849" y="3491347"/>
                </a:lnTo>
                <a:lnTo>
                  <a:pt x="6177770" y="3491347"/>
                </a:lnTo>
                <a:lnTo>
                  <a:pt x="6169408" y="3493370"/>
                </a:lnTo>
                <a:lnTo>
                  <a:pt x="6170352" y="3494449"/>
                </a:lnTo>
                <a:lnTo>
                  <a:pt x="6170352" y="3495528"/>
                </a:lnTo>
                <a:lnTo>
                  <a:pt x="6169408" y="3501867"/>
                </a:lnTo>
                <a:lnTo>
                  <a:pt x="6171431" y="3504025"/>
                </a:lnTo>
                <a:lnTo>
                  <a:pt x="6171431" y="3506048"/>
                </a:lnTo>
                <a:cubicBezTo>
                  <a:pt x="6171431" y="3507487"/>
                  <a:pt x="6170397" y="3508206"/>
                  <a:pt x="6168329" y="3508206"/>
                </a:cubicBezTo>
                <a:lnTo>
                  <a:pt x="6170352" y="3511443"/>
                </a:lnTo>
                <a:lnTo>
                  <a:pt x="6163069" y="3516703"/>
                </a:lnTo>
                <a:lnTo>
                  <a:pt x="6157674" y="3515624"/>
                </a:lnTo>
                <a:cubicBezTo>
                  <a:pt x="6157674" y="3520749"/>
                  <a:pt x="6152774" y="3525335"/>
                  <a:pt x="6142972" y="3529381"/>
                </a:cubicBezTo>
                <a:cubicBezTo>
                  <a:pt x="6131103" y="3543409"/>
                  <a:pt x="6123326" y="3550422"/>
                  <a:pt x="6119639" y="3550422"/>
                </a:cubicBezTo>
                <a:lnTo>
                  <a:pt x="6116537" y="3550422"/>
                </a:lnTo>
                <a:lnTo>
                  <a:pt x="6115458" y="3555817"/>
                </a:lnTo>
                <a:lnTo>
                  <a:pt x="6115458" y="3570518"/>
                </a:lnTo>
                <a:lnTo>
                  <a:pt x="6114379" y="3571597"/>
                </a:lnTo>
                <a:lnTo>
                  <a:pt x="6115458" y="3572676"/>
                </a:lnTo>
                <a:lnTo>
                  <a:pt x="6115458" y="3577937"/>
                </a:lnTo>
                <a:lnTo>
                  <a:pt x="6112221" y="3582253"/>
                </a:lnTo>
                <a:lnTo>
                  <a:pt x="6115458" y="3587513"/>
                </a:lnTo>
                <a:lnTo>
                  <a:pt x="6115458" y="3594931"/>
                </a:lnTo>
                <a:cubicBezTo>
                  <a:pt x="6114739" y="3596999"/>
                  <a:pt x="6112626" y="3598033"/>
                  <a:pt x="6109119" y="3598033"/>
                </a:cubicBezTo>
                <a:lnTo>
                  <a:pt x="6096440" y="3598033"/>
                </a:lnTo>
                <a:cubicBezTo>
                  <a:pt x="6094642" y="3598033"/>
                  <a:pt x="6093563" y="3596640"/>
                  <a:pt x="6093203" y="3593852"/>
                </a:cubicBezTo>
                <a:lnTo>
                  <a:pt x="6091180" y="3593852"/>
                </a:lnTo>
                <a:lnTo>
                  <a:pt x="6091180" y="3594931"/>
                </a:lnTo>
                <a:lnTo>
                  <a:pt x="6093203" y="3598033"/>
                </a:lnTo>
                <a:cubicBezTo>
                  <a:pt x="6093203" y="3602439"/>
                  <a:pt x="6087584" y="3604912"/>
                  <a:pt x="6076344" y="3605451"/>
                </a:cubicBezTo>
                <a:cubicBezTo>
                  <a:pt x="6069960" y="3603023"/>
                  <a:pt x="6066768" y="3597404"/>
                  <a:pt x="6066768" y="3588592"/>
                </a:cubicBezTo>
                <a:lnTo>
                  <a:pt x="6067847" y="3581174"/>
                </a:lnTo>
                <a:lnTo>
                  <a:pt x="6064745" y="3572676"/>
                </a:lnTo>
                <a:lnTo>
                  <a:pt x="6072163" y="3558919"/>
                </a:lnTo>
                <a:lnTo>
                  <a:pt x="6072163" y="3555817"/>
                </a:lnTo>
                <a:lnTo>
                  <a:pt x="6070005" y="3551501"/>
                </a:lnTo>
                <a:cubicBezTo>
                  <a:pt x="6070185" y="3545926"/>
                  <a:pt x="6070904" y="3543139"/>
                  <a:pt x="6072163" y="3543139"/>
                </a:cubicBezTo>
                <a:lnTo>
                  <a:pt x="6067847" y="3524121"/>
                </a:lnTo>
                <a:lnTo>
                  <a:pt x="6067847" y="3490268"/>
                </a:lnTo>
                <a:cubicBezTo>
                  <a:pt x="6067847" y="3485142"/>
                  <a:pt x="6068926" y="3479163"/>
                  <a:pt x="6071084" y="3472329"/>
                </a:cubicBezTo>
                <a:lnTo>
                  <a:pt x="6071084" y="3471250"/>
                </a:lnTo>
                <a:lnTo>
                  <a:pt x="6068926" y="3471250"/>
                </a:lnTo>
                <a:lnTo>
                  <a:pt x="6047750" y="3492291"/>
                </a:lnTo>
                <a:lnTo>
                  <a:pt x="6045727" y="3492291"/>
                </a:lnTo>
                <a:lnTo>
                  <a:pt x="6043569" y="3490268"/>
                </a:lnTo>
                <a:lnTo>
                  <a:pt x="6050987" y="3464911"/>
                </a:lnTo>
                <a:lnTo>
                  <a:pt x="6055169" y="3462753"/>
                </a:lnTo>
                <a:lnTo>
                  <a:pt x="6059485" y="3462753"/>
                </a:lnTo>
                <a:lnTo>
                  <a:pt x="6060429" y="3463832"/>
                </a:lnTo>
                <a:lnTo>
                  <a:pt x="6061508" y="3463832"/>
                </a:lnTo>
                <a:lnTo>
                  <a:pt x="6061508" y="3462753"/>
                </a:lnTo>
                <a:cubicBezTo>
                  <a:pt x="6057282" y="3460955"/>
                  <a:pt x="6055169" y="3459201"/>
                  <a:pt x="6055169" y="3457493"/>
                </a:cubicBezTo>
                <a:cubicBezTo>
                  <a:pt x="6056967" y="3455155"/>
                  <a:pt x="6058406" y="3448097"/>
                  <a:pt x="6059485" y="3436317"/>
                </a:cubicBezTo>
                <a:cubicBezTo>
                  <a:pt x="6064160" y="3432991"/>
                  <a:pt x="6067667" y="3427371"/>
                  <a:pt x="6070005" y="3419458"/>
                </a:cubicBezTo>
                <a:cubicBezTo>
                  <a:pt x="6071264" y="3419458"/>
                  <a:pt x="6073377" y="3416985"/>
                  <a:pt x="6076344" y="3412040"/>
                </a:cubicBezTo>
                <a:lnTo>
                  <a:pt x="6076344" y="3408803"/>
                </a:lnTo>
                <a:lnTo>
                  <a:pt x="6074186" y="3405701"/>
                </a:lnTo>
                <a:lnTo>
                  <a:pt x="6074186" y="3399361"/>
                </a:lnTo>
                <a:lnTo>
                  <a:pt x="6075265" y="3398282"/>
                </a:lnTo>
                <a:lnTo>
                  <a:pt x="6074186" y="3397203"/>
                </a:lnTo>
                <a:lnTo>
                  <a:pt x="6074186" y="3396124"/>
                </a:lnTo>
                <a:lnTo>
                  <a:pt x="6075265" y="3395180"/>
                </a:lnTo>
                <a:lnTo>
                  <a:pt x="6075265" y="3394101"/>
                </a:lnTo>
                <a:lnTo>
                  <a:pt x="6076344" y="3395180"/>
                </a:lnTo>
                <a:lnTo>
                  <a:pt x="6080525" y="3395180"/>
                </a:lnTo>
                <a:lnTo>
                  <a:pt x="6080525" y="3394101"/>
                </a:lnTo>
                <a:cubicBezTo>
                  <a:pt x="6077018" y="3394101"/>
                  <a:pt x="6075265" y="3393382"/>
                  <a:pt x="6075265" y="3391943"/>
                </a:cubicBezTo>
                <a:cubicBezTo>
                  <a:pt x="6075265" y="3390145"/>
                  <a:pt x="6076659" y="3389066"/>
                  <a:pt x="6079446" y="3388706"/>
                </a:cubicBezTo>
                <a:lnTo>
                  <a:pt x="6079446" y="3383446"/>
                </a:lnTo>
                <a:lnTo>
                  <a:pt x="6082683" y="3362406"/>
                </a:lnTo>
                <a:lnTo>
                  <a:pt x="6079446" y="3349727"/>
                </a:lnTo>
                <a:cubicBezTo>
                  <a:pt x="6079446" y="3344063"/>
                  <a:pt x="6081919" y="3341230"/>
                  <a:pt x="6086864" y="3341230"/>
                </a:cubicBezTo>
                <a:cubicBezTo>
                  <a:pt x="6091630" y="3344018"/>
                  <a:pt x="6095856" y="3345411"/>
                  <a:pt x="6099543" y="3345411"/>
                </a:cubicBezTo>
                <a:lnTo>
                  <a:pt x="6102780" y="3344332"/>
                </a:lnTo>
                <a:cubicBezTo>
                  <a:pt x="6117526" y="3347749"/>
                  <a:pt x="6124899" y="3350222"/>
                  <a:pt x="6124899" y="3351750"/>
                </a:cubicBezTo>
                <a:lnTo>
                  <a:pt x="6125978" y="3350671"/>
                </a:lnTo>
                <a:lnTo>
                  <a:pt x="6127057" y="3350671"/>
                </a:lnTo>
                <a:cubicBezTo>
                  <a:pt x="6133981" y="3350671"/>
                  <a:pt x="6139960" y="3353144"/>
                  <a:pt x="6144996" y="3358090"/>
                </a:cubicBezTo>
                <a:lnTo>
                  <a:pt x="6144996" y="3359169"/>
                </a:lnTo>
                <a:cubicBezTo>
                  <a:pt x="6134475" y="3370139"/>
                  <a:pt x="6129215" y="3377872"/>
                  <a:pt x="6129215" y="3382367"/>
                </a:cubicBezTo>
                <a:cubicBezTo>
                  <a:pt x="6129215" y="3385245"/>
                  <a:pt x="6126023" y="3389156"/>
                  <a:pt x="6119639" y="3394101"/>
                </a:cubicBezTo>
                <a:cubicBezTo>
                  <a:pt x="6118111" y="3403273"/>
                  <a:pt x="6115638" y="3407859"/>
                  <a:pt x="6112221" y="3407859"/>
                </a:cubicBezTo>
                <a:lnTo>
                  <a:pt x="6112221" y="3418379"/>
                </a:lnTo>
                <a:lnTo>
                  <a:pt x="6110198" y="3421481"/>
                </a:lnTo>
                <a:cubicBezTo>
                  <a:pt x="6110198" y="3422560"/>
                  <a:pt x="6112671" y="3424359"/>
                  <a:pt x="6117616" y="3426876"/>
                </a:cubicBezTo>
                <a:lnTo>
                  <a:pt x="6117616" y="3427820"/>
                </a:lnTo>
                <a:cubicBezTo>
                  <a:pt x="6113390" y="3431237"/>
                  <a:pt x="6111277" y="3439375"/>
                  <a:pt x="6111277" y="3452233"/>
                </a:cubicBezTo>
                <a:lnTo>
                  <a:pt x="6111277" y="3454256"/>
                </a:lnTo>
                <a:cubicBezTo>
                  <a:pt x="6111277" y="3455695"/>
                  <a:pt x="6109479" y="3456414"/>
                  <a:pt x="6105882" y="3456414"/>
                </a:cubicBezTo>
                <a:lnTo>
                  <a:pt x="6104938" y="3457493"/>
                </a:lnTo>
                <a:lnTo>
                  <a:pt x="6104938" y="3460595"/>
                </a:lnTo>
                <a:cubicBezTo>
                  <a:pt x="6109973" y="3460595"/>
                  <a:pt x="6113480" y="3462708"/>
                  <a:pt x="6115458" y="3466934"/>
                </a:cubicBezTo>
                <a:lnTo>
                  <a:pt x="6115458" y="3479612"/>
                </a:lnTo>
                <a:cubicBezTo>
                  <a:pt x="6113300" y="3482670"/>
                  <a:pt x="6112221" y="3486221"/>
                  <a:pt x="6112221" y="3490268"/>
                </a:cubicBezTo>
                <a:lnTo>
                  <a:pt x="6114379" y="3506048"/>
                </a:lnTo>
                <a:lnTo>
                  <a:pt x="6111277" y="3508206"/>
                </a:lnTo>
                <a:lnTo>
                  <a:pt x="6115458" y="3516703"/>
                </a:lnTo>
                <a:lnTo>
                  <a:pt x="6115458" y="3519805"/>
                </a:lnTo>
                <a:lnTo>
                  <a:pt x="6111277" y="3525065"/>
                </a:lnTo>
                <a:cubicBezTo>
                  <a:pt x="6111277" y="3530371"/>
                  <a:pt x="6113030" y="3533922"/>
                  <a:pt x="6116537" y="3535721"/>
                </a:cubicBezTo>
                <a:cubicBezTo>
                  <a:pt x="6124270" y="3531135"/>
                  <a:pt x="6128136" y="3525830"/>
                  <a:pt x="6128136" y="3519805"/>
                </a:cubicBezTo>
                <a:lnTo>
                  <a:pt x="6132317" y="3517782"/>
                </a:lnTo>
                <a:lnTo>
                  <a:pt x="6131238" y="3516703"/>
                </a:lnTo>
                <a:lnTo>
                  <a:pt x="6131238" y="3515624"/>
                </a:lnTo>
                <a:cubicBezTo>
                  <a:pt x="6135465" y="3511938"/>
                  <a:pt x="6137577" y="3509105"/>
                  <a:pt x="6137577" y="3507127"/>
                </a:cubicBezTo>
                <a:lnTo>
                  <a:pt x="6136633" y="3501867"/>
                </a:lnTo>
                <a:cubicBezTo>
                  <a:pt x="6139421" y="3499080"/>
                  <a:pt x="6141849" y="3497686"/>
                  <a:pt x="6143917" y="3497686"/>
                </a:cubicBezTo>
                <a:lnTo>
                  <a:pt x="6143917" y="3494449"/>
                </a:lnTo>
                <a:cubicBezTo>
                  <a:pt x="6143917" y="3490582"/>
                  <a:pt x="6145355" y="3488110"/>
                  <a:pt x="6148233" y="3487031"/>
                </a:cubicBezTo>
                <a:lnTo>
                  <a:pt x="6147154" y="3478668"/>
                </a:lnTo>
                <a:lnTo>
                  <a:pt x="6166171" y="3435238"/>
                </a:lnTo>
                <a:lnTo>
                  <a:pt x="6161990" y="3431057"/>
                </a:lnTo>
                <a:cubicBezTo>
                  <a:pt x="6164778" y="3428090"/>
                  <a:pt x="6166171" y="3425258"/>
                  <a:pt x="6166171" y="3422560"/>
                </a:cubicBezTo>
                <a:lnTo>
                  <a:pt x="6166171" y="3415142"/>
                </a:lnTo>
                <a:lnTo>
                  <a:pt x="6165092" y="3415142"/>
                </a:lnTo>
                <a:cubicBezTo>
                  <a:pt x="6156820" y="3415142"/>
                  <a:pt x="6151200" y="3415861"/>
                  <a:pt x="6148233" y="3417300"/>
                </a:cubicBezTo>
                <a:lnTo>
                  <a:pt x="6132317" y="3414198"/>
                </a:lnTo>
                <a:lnTo>
                  <a:pt x="6128136" y="3415142"/>
                </a:lnTo>
                <a:lnTo>
                  <a:pt x="6127057" y="3415142"/>
                </a:lnTo>
                <a:cubicBezTo>
                  <a:pt x="6124989" y="3414513"/>
                  <a:pt x="6123955" y="3412400"/>
                  <a:pt x="6123955" y="3408803"/>
                </a:cubicBezTo>
                <a:lnTo>
                  <a:pt x="6136633" y="3404622"/>
                </a:lnTo>
                <a:lnTo>
                  <a:pt x="6147154" y="3406780"/>
                </a:lnTo>
                <a:lnTo>
                  <a:pt x="6152414" y="3404622"/>
                </a:lnTo>
                <a:lnTo>
                  <a:pt x="6154572" y="3406780"/>
                </a:lnTo>
                <a:lnTo>
                  <a:pt x="6171431" y="3406780"/>
                </a:lnTo>
                <a:lnTo>
                  <a:pt x="6172510" y="3407859"/>
                </a:lnTo>
                <a:lnTo>
                  <a:pt x="6173589" y="3406780"/>
                </a:lnTo>
                <a:lnTo>
                  <a:pt x="6174668" y="3406780"/>
                </a:lnTo>
                <a:lnTo>
                  <a:pt x="6178849" y="3407859"/>
                </a:lnTo>
                <a:lnTo>
                  <a:pt x="6184110" y="3398282"/>
                </a:lnTo>
                <a:lnTo>
                  <a:pt x="6184110" y="3397203"/>
                </a:lnTo>
                <a:lnTo>
                  <a:pt x="6177770" y="3389785"/>
                </a:lnTo>
                <a:lnTo>
                  <a:pt x="6177770" y="3386683"/>
                </a:lnTo>
                <a:cubicBezTo>
                  <a:pt x="6179569" y="3384525"/>
                  <a:pt x="6181322" y="3379580"/>
                  <a:pt x="6183031" y="3371847"/>
                </a:cubicBezTo>
                <a:lnTo>
                  <a:pt x="6181007" y="3365508"/>
                </a:lnTo>
                <a:lnTo>
                  <a:pt x="6183031" y="3359169"/>
                </a:lnTo>
                <a:lnTo>
                  <a:pt x="6177770" y="3346490"/>
                </a:lnTo>
                <a:close/>
                <a:moveTo>
                  <a:pt x="8158547" y="3340016"/>
                </a:moveTo>
                <a:cubicBezTo>
                  <a:pt x="8165291" y="3340016"/>
                  <a:pt x="8175272" y="3342534"/>
                  <a:pt x="8188489" y="3347569"/>
                </a:cubicBezTo>
                <a:lnTo>
                  <a:pt x="8204540" y="3345411"/>
                </a:lnTo>
                <a:cubicBezTo>
                  <a:pt x="8210204" y="3347390"/>
                  <a:pt x="8213037" y="3349188"/>
                  <a:pt x="8213037" y="3350806"/>
                </a:cubicBezTo>
                <a:lnTo>
                  <a:pt x="8213037" y="3352964"/>
                </a:lnTo>
                <a:cubicBezTo>
                  <a:pt x="8213037" y="3356291"/>
                  <a:pt x="8210564" y="3360562"/>
                  <a:pt x="8205619" y="3365777"/>
                </a:cubicBezTo>
                <a:lnTo>
                  <a:pt x="8206698" y="3372117"/>
                </a:lnTo>
                <a:lnTo>
                  <a:pt x="8203460" y="3390325"/>
                </a:lnTo>
                <a:lnTo>
                  <a:pt x="8203460" y="3391404"/>
                </a:lnTo>
                <a:lnTo>
                  <a:pt x="8205619" y="3393562"/>
                </a:lnTo>
                <a:lnTo>
                  <a:pt x="8223827" y="3393562"/>
                </a:lnTo>
                <a:lnTo>
                  <a:pt x="8236640" y="3396799"/>
                </a:lnTo>
                <a:lnTo>
                  <a:pt x="8239877" y="3396799"/>
                </a:lnTo>
                <a:cubicBezTo>
                  <a:pt x="8242844" y="3396799"/>
                  <a:pt x="8247115" y="3393247"/>
                  <a:pt x="8252690" y="3386144"/>
                </a:cubicBezTo>
                <a:lnTo>
                  <a:pt x="8253769" y="3386144"/>
                </a:lnTo>
                <a:lnTo>
                  <a:pt x="8259164" y="3387223"/>
                </a:lnTo>
                <a:lnTo>
                  <a:pt x="8261187" y="3383986"/>
                </a:lnTo>
                <a:lnTo>
                  <a:pt x="8260108" y="3375354"/>
                </a:lnTo>
                <a:cubicBezTo>
                  <a:pt x="8264604" y="3374095"/>
                  <a:pt x="8268920" y="3371622"/>
                  <a:pt x="8273056" y="3367935"/>
                </a:cubicBezTo>
                <a:lnTo>
                  <a:pt x="8274135" y="3367935"/>
                </a:lnTo>
                <a:cubicBezTo>
                  <a:pt x="8280879" y="3367935"/>
                  <a:pt x="8291220" y="3374365"/>
                  <a:pt x="8305157" y="3387223"/>
                </a:cubicBezTo>
                <a:cubicBezTo>
                  <a:pt x="8312260" y="3389650"/>
                  <a:pt x="8315812" y="3393562"/>
                  <a:pt x="8315812" y="3398957"/>
                </a:cubicBezTo>
                <a:lnTo>
                  <a:pt x="8312575" y="3400036"/>
                </a:lnTo>
                <a:lnTo>
                  <a:pt x="8304078" y="3398957"/>
                </a:lnTo>
                <a:lnTo>
                  <a:pt x="8306236" y="3402194"/>
                </a:lnTo>
                <a:lnTo>
                  <a:pt x="8304078" y="3404217"/>
                </a:lnTo>
                <a:lnTo>
                  <a:pt x="8286948" y="3404217"/>
                </a:lnTo>
                <a:lnTo>
                  <a:pt x="8279396" y="3406375"/>
                </a:lnTo>
                <a:cubicBezTo>
                  <a:pt x="8276878" y="3404307"/>
                  <a:pt x="8270134" y="3402913"/>
                  <a:pt x="8259164" y="3402194"/>
                </a:cubicBezTo>
                <a:lnTo>
                  <a:pt x="8259164" y="3401115"/>
                </a:lnTo>
                <a:lnTo>
                  <a:pt x="8238798" y="3403273"/>
                </a:lnTo>
                <a:lnTo>
                  <a:pt x="8233403" y="3401115"/>
                </a:lnTo>
                <a:cubicBezTo>
                  <a:pt x="8233403" y="3403003"/>
                  <a:pt x="8229132" y="3404757"/>
                  <a:pt x="8220590" y="3406375"/>
                </a:cubicBezTo>
                <a:lnTo>
                  <a:pt x="8203460" y="3406375"/>
                </a:lnTo>
                <a:cubicBezTo>
                  <a:pt x="8199324" y="3402868"/>
                  <a:pt x="8195413" y="3401115"/>
                  <a:pt x="8191726" y="3401115"/>
                </a:cubicBezTo>
                <a:cubicBezTo>
                  <a:pt x="8185252" y="3401115"/>
                  <a:pt x="8182015" y="3405026"/>
                  <a:pt x="8182015" y="3412849"/>
                </a:cubicBezTo>
                <a:lnTo>
                  <a:pt x="8179857" y="3419323"/>
                </a:lnTo>
                <a:lnTo>
                  <a:pt x="8180936" y="3423504"/>
                </a:lnTo>
                <a:lnTo>
                  <a:pt x="8178778" y="3431057"/>
                </a:lnTo>
                <a:lnTo>
                  <a:pt x="8183094" y="3435373"/>
                </a:lnTo>
                <a:lnTo>
                  <a:pt x="8183094" y="3441712"/>
                </a:lnTo>
                <a:lnTo>
                  <a:pt x="8180936" y="3450344"/>
                </a:lnTo>
                <a:lnTo>
                  <a:pt x="8180936" y="3451423"/>
                </a:lnTo>
                <a:lnTo>
                  <a:pt x="8182015" y="3451423"/>
                </a:lnTo>
                <a:lnTo>
                  <a:pt x="8188489" y="3449265"/>
                </a:lnTo>
                <a:lnTo>
                  <a:pt x="8194963" y="3450344"/>
                </a:lnTo>
                <a:lnTo>
                  <a:pt x="8211014" y="3448186"/>
                </a:lnTo>
                <a:lnTo>
                  <a:pt x="8219511" y="3448186"/>
                </a:lnTo>
                <a:cubicBezTo>
                  <a:pt x="8222208" y="3450344"/>
                  <a:pt x="8224726" y="3451423"/>
                  <a:pt x="8227064" y="3451423"/>
                </a:cubicBezTo>
                <a:cubicBezTo>
                  <a:pt x="8233088" y="3440184"/>
                  <a:pt x="8240192" y="3433395"/>
                  <a:pt x="8248374" y="3431057"/>
                </a:cubicBezTo>
                <a:cubicBezTo>
                  <a:pt x="8260693" y="3434474"/>
                  <a:pt x="8268201" y="3438386"/>
                  <a:pt x="8270898" y="3442791"/>
                </a:cubicBezTo>
                <a:cubicBezTo>
                  <a:pt x="8274225" y="3442791"/>
                  <a:pt x="8277777" y="3445669"/>
                  <a:pt x="8281554" y="3451423"/>
                </a:cubicBezTo>
                <a:cubicBezTo>
                  <a:pt x="8284790" y="3452593"/>
                  <a:pt x="8287668" y="3455065"/>
                  <a:pt x="8290186" y="3458842"/>
                </a:cubicBezTo>
                <a:lnTo>
                  <a:pt x="8278316" y="3494179"/>
                </a:lnTo>
                <a:cubicBezTo>
                  <a:pt x="8276878" y="3494179"/>
                  <a:pt x="8276158" y="3495977"/>
                  <a:pt x="8276158" y="3499574"/>
                </a:cubicBezTo>
                <a:lnTo>
                  <a:pt x="8280474" y="3505913"/>
                </a:lnTo>
                <a:lnTo>
                  <a:pt x="8276158" y="3515624"/>
                </a:lnTo>
                <a:lnTo>
                  <a:pt x="8277238" y="3519805"/>
                </a:lnTo>
                <a:lnTo>
                  <a:pt x="8277238" y="3520884"/>
                </a:lnTo>
                <a:lnTo>
                  <a:pt x="8274135" y="3525200"/>
                </a:lnTo>
                <a:cubicBezTo>
                  <a:pt x="8275664" y="3525200"/>
                  <a:pt x="8276698" y="3526999"/>
                  <a:pt x="8277238" y="3530595"/>
                </a:cubicBezTo>
                <a:cubicBezTo>
                  <a:pt x="8276698" y="3538418"/>
                  <a:pt x="8273506" y="3542330"/>
                  <a:pt x="8267661" y="3542330"/>
                </a:cubicBezTo>
                <a:lnTo>
                  <a:pt x="8266582" y="3543409"/>
                </a:lnTo>
                <a:lnTo>
                  <a:pt x="8266582" y="3544488"/>
                </a:lnTo>
                <a:cubicBezTo>
                  <a:pt x="8266582" y="3547365"/>
                  <a:pt x="8268381" y="3548804"/>
                  <a:pt x="8271977" y="3548804"/>
                </a:cubicBezTo>
                <a:lnTo>
                  <a:pt x="8273056" y="3558380"/>
                </a:lnTo>
                <a:cubicBezTo>
                  <a:pt x="8273056" y="3562516"/>
                  <a:pt x="8269460" y="3566427"/>
                  <a:pt x="8262266" y="3570114"/>
                </a:cubicBezTo>
                <a:lnTo>
                  <a:pt x="8258136" y="3579706"/>
                </a:lnTo>
                <a:lnTo>
                  <a:pt x="8254001" y="3584288"/>
                </a:lnTo>
                <a:lnTo>
                  <a:pt x="8251611" y="3585085"/>
                </a:lnTo>
                <a:lnTo>
                  <a:pt x="8251611" y="3586937"/>
                </a:lnTo>
                <a:lnTo>
                  <a:pt x="8238798" y="3601135"/>
                </a:lnTo>
                <a:lnTo>
                  <a:pt x="8223827" y="3601135"/>
                </a:lnTo>
                <a:lnTo>
                  <a:pt x="8222748" y="3600056"/>
                </a:lnTo>
                <a:lnTo>
                  <a:pt x="8221669" y="3600056"/>
                </a:lnTo>
                <a:cubicBezTo>
                  <a:pt x="8221669" y="3602214"/>
                  <a:pt x="8218432" y="3604013"/>
                  <a:pt x="8211958" y="3605451"/>
                </a:cubicBezTo>
                <a:lnTo>
                  <a:pt x="8211014" y="3605451"/>
                </a:lnTo>
                <a:cubicBezTo>
                  <a:pt x="8198156" y="3604013"/>
                  <a:pt x="8191726" y="3597584"/>
                  <a:pt x="8191726" y="3586164"/>
                </a:cubicBezTo>
                <a:cubicBezTo>
                  <a:pt x="8190647" y="3586164"/>
                  <a:pt x="8187770" y="3581534"/>
                  <a:pt x="8183094" y="3572272"/>
                </a:cubicBezTo>
                <a:cubicBezTo>
                  <a:pt x="8169517" y="3563370"/>
                  <a:pt x="8162728" y="3558020"/>
                  <a:pt x="8162728" y="3556222"/>
                </a:cubicBezTo>
                <a:lnTo>
                  <a:pt x="8163807" y="3555143"/>
                </a:lnTo>
                <a:lnTo>
                  <a:pt x="8163807" y="3554064"/>
                </a:lnTo>
                <a:cubicBezTo>
                  <a:pt x="8161379" y="3554064"/>
                  <a:pt x="8159266" y="3551951"/>
                  <a:pt x="8157468" y="3547725"/>
                </a:cubicBezTo>
                <a:cubicBezTo>
                  <a:pt x="8158727" y="3544847"/>
                  <a:pt x="8161200" y="3543409"/>
                  <a:pt x="8164886" y="3543409"/>
                </a:cubicBezTo>
                <a:lnTo>
                  <a:pt x="8170281" y="3543409"/>
                </a:lnTo>
                <a:lnTo>
                  <a:pt x="8174597" y="3546646"/>
                </a:lnTo>
                <a:lnTo>
                  <a:pt x="8179857" y="3545567"/>
                </a:lnTo>
                <a:lnTo>
                  <a:pt x="8204540" y="3550827"/>
                </a:lnTo>
                <a:lnTo>
                  <a:pt x="8216274" y="3550827"/>
                </a:lnTo>
                <a:cubicBezTo>
                  <a:pt x="8220590" y="3548039"/>
                  <a:pt x="8223108" y="3536980"/>
                  <a:pt x="8223827" y="3517647"/>
                </a:cubicBezTo>
                <a:lnTo>
                  <a:pt x="8223827" y="3513466"/>
                </a:lnTo>
                <a:cubicBezTo>
                  <a:pt x="8223827" y="3510769"/>
                  <a:pt x="8225580" y="3507532"/>
                  <a:pt x="8229087" y="3503755"/>
                </a:cubicBezTo>
                <a:lnTo>
                  <a:pt x="8225985" y="3499574"/>
                </a:lnTo>
                <a:lnTo>
                  <a:pt x="8227064" y="3495258"/>
                </a:lnTo>
                <a:lnTo>
                  <a:pt x="8225985" y="3494179"/>
                </a:lnTo>
                <a:lnTo>
                  <a:pt x="8225985" y="3493100"/>
                </a:lnTo>
                <a:lnTo>
                  <a:pt x="8228008" y="3482445"/>
                </a:lnTo>
                <a:lnTo>
                  <a:pt x="8225985" y="3475971"/>
                </a:lnTo>
                <a:lnTo>
                  <a:pt x="8225985" y="3472734"/>
                </a:lnTo>
                <a:lnTo>
                  <a:pt x="8229087" y="3461000"/>
                </a:lnTo>
                <a:lnTo>
                  <a:pt x="8225985" y="3457763"/>
                </a:lnTo>
                <a:lnTo>
                  <a:pt x="8225985" y="3456684"/>
                </a:lnTo>
                <a:lnTo>
                  <a:pt x="8218432" y="3461000"/>
                </a:lnTo>
                <a:lnTo>
                  <a:pt x="8206698" y="3457763"/>
                </a:lnTo>
                <a:lnTo>
                  <a:pt x="8202382" y="3459921"/>
                </a:lnTo>
                <a:lnTo>
                  <a:pt x="8183094" y="3457763"/>
                </a:lnTo>
                <a:cubicBezTo>
                  <a:pt x="8177430" y="3460101"/>
                  <a:pt x="8173159" y="3462978"/>
                  <a:pt x="8170281" y="3466395"/>
                </a:cubicBezTo>
                <a:lnTo>
                  <a:pt x="8175676" y="3470576"/>
                </a:lnTo>
                <a:lnTo>
                  <a:pt x="8175676" y="3472734"/>
                </a:lnTo>
                <a:cubicBezTo>
                  <a:pt x="8173518" y="3474173"/>
                  <a:pt x="8172439" y="3479163"/>
                  <a:pt x="8172439" y="3487705"/>
                </a:cubicBezTo>
                <a:cubicBezTo>
                  <a:pt x="8170461" y="3487705"/>
                  <a:pt x="8168663" y="3492695"/>
                  <a:pt x="8167044" y="3502676"/>
                </a:cubicBezTo>
                <a:cubicBezTo>
                  <a:pt x="8152478" y="3532709"/>
                  <a:pt x="8143216" y="3547725"/>
                  <a:pt x="8139260" y="3547725"/>
                </a:cubicBezTo>
                <a:cubicBezTo>
                  <a:pt x="8129998" y="3560853"/>
                  <a:pt x="8121456" y="3569035"/>
                  <a:pt x="8113634" y="3572272"/>
                </a:cubicBezTo>
                <a:cubicBezTo>
                  <a:pt x="8100955" y="3585130"/>
                  <a:pt x="8092008" y="3591559"/>
                  <a:pt x="8086793" y="3591559"/>
                </a:cubicBezTo>
                <a:lnTo>
                  <a:pt x="8084635" y="3591559"/>
                </a:lnTo>
                <a:lnTo>
                  <a:pt x="8081533" y="3589401"/>
                </a:lnTo>
                <a:cubicBezTo>
                  <a:pt x="8072002" y="3592278"/>
                  <a:pt x="8065933" y="3594796"/>
                  <a:pt x="8063325" y="3596954"/>
                </a:cubicBezTo>
                <a:lnTo>
                  <a:pt x="8062246" y="3596954"/>
                </a:lnTo>
                <a:lnTo>
                  <a:pt x="8060088" y="3594796"/>
                </a:lnTo>
                <a:lnTo>
                  <a:pt x="8073980" y="3577667"/>
                </a:lnTo>
                <a:cubicBezTo>
                  <a:pt x="8077757" y="3569934"/>
                  <a:pt x="8082747" y="3563505"/>
                  <a:pt x="8088951" y="3558380"/>
                </a:cubicBezTo>
                <a:cubicBezTo>
                  <a:pt x="8094346" y="3551816"/>
                  <a:pt x="8102214" y="3538238"/>
                  <a:pt x="8112554" y="3517647"/>
                </a:cubicBezTo>
                <a:lnTo>
                  <a:pt x="8118894" y="3508071"/>
                </a:lnTo>
                <a:lnTo>
                  <a:pt x="8118894" y="3503755"/>
                </a:lnTo>
                <a:cubicBezTo>
                  <a:pt x="8122490" y="3479927"/>
                  <a:pt x="8125727" y="3466754"/>
                  <a:pt x="8128605" y="3464237"/>
                </a:cubicBezTo>
                <a:lnTo>
                  <a:pt x="8127526" y="3454526"/>
                </a:lnTo>
                <a:cubicBezTo>
                  <a:pt x="8127526" y="3445084"/>
                  <a:pt x="8129998" y="3439015"/>
                  <a:pt x="8134944" y="3436317"/>
                </a:cubicBezTo>
                <a:cubicBezTo>
                  <a:pt x="8130718" y="3432811"/>
                  <a:pt x="8128605" y="3429619"/>
                  <a:pt x="8128605" y="3426741"/>
                </a:cubicBezTo>
                <a:cubicBezTo>
                  <a:pt x="8128605" y="3424044"/>
                  <a:pt x="8129639" y="3421211"/>
                  <a:pt x="8131707" y="3418244"/>
                </a:cubicBezTo>
                <a:lnTo>
                  <a:pt x="8131707" y="3413928"/>
                </a:lnTo>
                <a:cubicBezTo>
                  <a:pt x="8131707" y="3406825"/>
                  <a:pt x="8128515" y="3403273"/>
                  <a:pt x="8122131" y="3403273"/>
                </a:cubicBezTo>
                <a:cubicBezTo>
                  <a:pt x="8118534" y="3403273"/>
                  <a:pt x="8115702" y="3402554"/>
                  <a:pt x="8113634" y="3401115"/>
                </a:cubicBezTo>
                <a:lnTo>
                  <a:pt x="8110396" y="3404217"/>
                </a:lnTo>
                <a:lnTo>
                  <a:pt x="8109318" y="3404217"/>
                </a:lnTo>
                <a:cubicBezTo>
                  <a:pt x="8107879" y="3404217"/>
                  <a:pt x="8106440" y="3401385"/>
                  <a:pt x="8105002" y="3395720"/>
                </a:cubicBezTo>
                <a:lnTo>
                  <a:pt x="8108238" y="3393562"/>
                </a:lnTo>
                <a:lnTo>
                  <a:pt x="8116736" y="3395720"/>
                </a:lnTo>
                <a:lnTo>
                  <a:pt x="8123210" y="3393562"/>
                </a:lnTo>
                <a:lnTo>
                  <a:pt x="8125368" y="3393562"/>
                </a:lnTo>
                <a:lnTo>
                  <a:pt x="8136023" y="3394641"/>
                </a:lnTo>
                <a:cubicBezTo>
                  <a:pt x="8148881" y="3394641"/>
                  <a:pt x="8155310" y="3391089"/>
                  <a:pt x="8155310" y="3383986"/>
                </a:cubicBezTo>
                <a:lnTo>
                  <a:pt x="8157468" y="3375354"/>
                </a:lnTo>
                <a:lnTo>
                  <a:pt x="8150994" y="3352964"/>
                </a:lnTo>
                <a:lnTo>
                  <a:pt x="8150994" y="3347569"/>
                </a:lnTo>
                <a:cubicBezTo>
                  <a:pt x="8153692" y="3342534"/>
                  <a:pt x="8156209" y="3340016"/>
                  <a:pt x="8158547" y="3340016"/>
                </a:cubicBezTo>
                <a:close/>
                <a:moveTo>
                  <a:pt x="5129276" y="3339881"/>
                </a:moveTo>
                <a:lnTo>
                  <a:pt x="5139122" y="3340960"/>
                </a:lnTo>
                <a:lnTo>
                  <a:pt x="5158814" y="3339881"/>
                </a:lnTo>
                <a:cubicBezTo>
                  <a:pt x="5161512" y="3339881"/>
                  <a:pt x="5167311" y="3342759"/>
                  <a:pt x="5176213" y="3348513"/>
                </a:cubicBezTo>
                <a:lnTo>
                  <a:pt x="5177292" y="3348513"/>
                </a:lnTo>
                <a:lnTo>
                  <a:pt x="5181743" y="3345276"/>
                </a:lnTo>
                <a:cubicBezTo>
                  <a:pt x="5191904" y="3346355"/>
                  <a:pt x="5196984" y="3349637"/>
                  <a:pt x="5196984" y="3355122"/>
                </a:cubicBezTo>
                <a:cubicBezTo>
                  <a:pt x="5188981" y="3361596"/>
                  <a:pt x="5184980" y="3374230"/>
                  <a:pt x="5184980" y="3393022"/>
                </a:cubicBezTo>
                <a:cubicBezTo>
                  <a:pt x="5187857" y="3393022"/>
                  <a:pt x="5189296" y="3400261"/>
                  <a:pt x="5189296" y="3414737"/>
                </a:cubicBezTo>
                <a:lnTo>
                  <a:pt x="5184980" y="3419053"/>
                </a:lnTo>
                <a:cubicBezTo>
                  <a:pt x="5194421" y="3420312"/>
                  <a:pt x="5199142" y="3428989"/>
                  <a:pt x="5199142" y="3445084"/>
                </a:cubicBezTo>
                <a:cubicBezTo>
                  <a:pt x="5203188" y="3456144"/>
                  <a:pt x="5210112" y="3466664"/>
                  <a:pt x="5219913" y="3476645"/>
                </a:cubicBezTo>
                <a:cubicBezTo>
                  <a:pt x="5222790" y="3480062"/>
                  <a:pt x="5224229" y="3484019"/>
                  <a:pt x="5224229" y="3488514"/>
                </a:cubicBezTo>
                <a:cubicBezTo>
                  <a:pt x="5234120" y="3496697"/>
                  <a:pt x="5240324" y="3505014"/>
                  <a:pt x="5242842" y="3513466"/>
                </a:cubicBezTo>
                <a:lnTo>
                  <a:pt x="5264691" y="3527628"/>
                </a:lnTo>
                <a:lnTo>
                  <a:pt x="5295308" y="3543813"/>
                </a:lnTo>
                <a:cubicBezTo>
                  <a:pt x="5298905" y="3545072"/>
                  <a:pt x="5300703" y="3546915"/>
                  <a:pt x="5300703" y="3549343"/>
                </a:cubicBezTo>
                <a:lnTo>
                  <a:pt x="5298545" y="3553659"/>
                </a:lnTo>
                <a:lnTo>
                  <a:pt x="5299624" y="3560133"/>
                </a:lnTo>
                <a:cubicBezTo>
                  <a:pt x="5298365" y="3560133"/>
                  <a:pt x="5295443" y="3564135"/>
                  <a:pt x="5290857" y="3572137"/>
                </a:cubicBezTo>
                <a:cubicBezTo>
                  <a:pt x="5281056" y="3579151"/>
                  <a:pt x="5274897" y="3587828"/>
                  <a:pt x="5272379" y="3598168"/>
                </a:cubicBezTo>
                <a:lnTo>
                  <a:pt x="5265770" y="3600326"/>
                </a:lnTo>
                <a:lnTo>
                  <a:pt x="5262533" y="3600326"/>
                </a:lnTo>
                <a:cubicBezTo>
                  <a:pt x="5255070" y="3600326"/>
                  <a:pt x="5244146" y="3594167"/>
                  <a:pt x="5229759" y="3581848"/>
                </a:cubicBezTo>
                <a:cubicBezTo>
                  <a:pt x="5225532" y="3580409"/>
                  <a:pt x="5220048" y="3573171"/>
                  <a:pt x="5213304" y="3560133"/>
                </a:cubicBezTo>
                <a:lnTo>
                  <a:pt x="5208988" y="3554738"/>
                </a:lnTo>
                <a:lnTo>
                  <a:pt x="5208988" y="3549343"/>
                </a:lnTo>
                <a:cubicBezTo>
                  <a:pt x="5203863" y="3549343"/>
                  <a:pt x="5200221" y="3543184"/>
                  <a:pt x="5198063" y="3530865"/>
                </a:cubicBezTo>
                <a:cubicBezTo>
                  <a:pt x="5192398" y="3530865"/>
                  <a:pt x="5187677" y="3517827"/>
                  <a:pt x="5183901" y="3491751"/>
                </a:cubicBezTo>
                <a:lnTo>
                  <a:pt x="5183901" y="3490672"/>
                </a:lnTo>
                <a:lnTo>
                  <a:pt x="5184980" y="3485277"/>
                </a:lnTo>
                <a:lnTo>
                  <a:pt x="5181743" y="3468957"/>
                </a:lnTo>
                <a:lnTo>
                  <a:pt x="5183901" y="3461404"/>
                </a:lnTo>
                <a:lnTo>
                  <a:pt x="5178371" y="3451693"/>
                </a:lnTo>
                <a:lnTo>
                  <a:pt x="5177292" y="3451693"/>
                </a:lnTo>
                <a:cubicBezTo>
                  <a:pt x="5175853" y="3451693"/>
                  <a:pt x="5175134" y="3453492"/>
                  <a:pt x="5175134" y="3457088"/>
                </a:cubicBezTo>
                <a:lnTo>
                  <a:pt x="5171897" y="3460325"/>
                </a:lnTo>
                <a:lnTo>
                  <a:pt x="5172976" y="3467878"/>
                </a:lnTo>
                <a:cubicBezTo>
                  <a:pt x="5165693" y="3492516"/>
                  <a:pt x="5158769" y="3508791"/>
                  <a:pt x="5152205" y="3516703"/>
                </a:cubicBezTo>
                <a:cubicBezTo>
                  <a:pt x="5145641" y="3531899"/>
                  <a:pt x="5136560" y="3545297"/>
                  <a:pt x="5124960" y="3556896"/>
                </a:cubicBezTo>
                <a:cubicBezTo>
                  <a:pt x="5120914" y="3556896"/>
                  <a:pt x="5115429" y="3560853"/>
                  <a:pt x="5108506" y="3568765"/>
                </a:cubicBezTo>
                <a:cubicBezTo>
                  <a:pt x="5080811" y="3589087"/>
                  <a:pt x="5065885" y="3599247"/>
                  <a:pt x="5063727" y="3599247"/>
                </a:cubicBezTo>
                <a:cubicBezTo>
                  <a:pt x="5063727" y="3600686"/>
                  <a:pt x="5061929" y="3601405"/>
                  <a:pt x="5058332" y="3601405"/>
                </a:cubicBezTo>
                <a:lnTo>
                  <a:pt x="5057253" y="3600326"/>
                </a:lnTo>
                <a:lnTo>
                  <a:pt x="5056039" y="3600326"/>
                </a:lnTo>
                <a:cubicBezTo>
                  <a:pt x="5047137" y="3604642"/>
                  <a:pt x="5038415" y="3606800"/>
                  <a:pt x="5029873" y="3606800"/>
                </a:cubicBezTo>
                <a:lnTo>
                  <a:pt x="5028794" y="3605721"/>
                </a:lnTo>
                <a:lnTo>
                  <a:pt x="5028794" y="3604642"/>
                </a:lnTo>
                <a:cubicBezTo>
                  <a:pt x="5038056" y="3593223"/>
                  <a:pt x="5054061" y="3577307"/>
                  <a:pt x="5076810" y="3556896"/>
                </a:cubicBezTo>
                <a:cubicBezTo>
                  <a:pt x="5088499" y="3541161"/>
                  <a:pt x="5094344" y="3531764"/>
                  <a:pt x="5094344" y="3528707"/>
                </a:cubicBezTo>
                <a:cubicBezTo>
                  <a:pt x="5094344" y="3525290"/>
                  <a:pt x="5097266" y="3521289"/>
                  <a:pt x="5103111" y="3516703"/>
                </a:cubicBezTo>
                <a:cubicBezTo>
                  <a:pt x="5103111" y="3514545"/>
                  <a:pt x="5105269" y="3512747"/>
                  <a:pt x="5109585" y="3511308"/>
                </a:cubicBezTo>
                <a:lnTo>
                  <a:pt x="5109585" y="3499439"/>
                </a:lnTo>
                <a:cubicBezTo>
                  <a:pt x="5110124" y="3494674"/>
                  <a:pt x="5112327" y="3489953"/>
                  <a:pt x="5116193" y="3485277"/>
                </a:cubicBezTo>
                <a:lnTo>
                  <a:pt x="5114035" y="3478803"/>
                </a:lnTo>
                <a:lnTo>
                  <a:pt x="5114035" y="3477724"/>
                </a:lnTo>
                <a:lnTo>
                  <a:pt x="5118351" y="3446163"/>
                </a:lnTo>
                <a:lnTo>
                  <a:pt x="5122667" y="3435373"/>
                </a:lnTo>
                <a:lnTo>
                  <a:pt x="5124960" y="3433215"/>
                </a:lnTo>
                <a:lnTo>
                  <a:pt x="5124960" y="3428899"/>
                </a:lnTo>
                <a:lnTo>
                  <a:pt x="5123746" y="3422290"/>
                </a:lnTo>
                <a:lnTo>
                  <a:pt x="5127118" y="3414737"/>
                </a:lnTo>
                <a:lnTo>
                  <a:pt x="5126039" y="3406105"/>
                </a:lnTo>
                <a:lnTo>
                  <a:pt x="5130355" y="3403947"/>
                </a:lnTo>
                <a:lnTo>
                  <a:pt x="5130355" y="3402868"/>
                </a:lnTo>
                <a:cubicBezTo>
                  <a:pt x="5126759" y="3399002"/>
                  <a:pt x="5124960" y="3395720"/>
                  <a:pt x="5124960" y="3393022"/>
                </a:cubicBezTo>
                <a:lnTo>
                  <a:pt x="5126039" y="3382232"/>
                </a:lnTo>
                <a:lnTo>
                  <a:pt x="5124960" y="3370228"/>
                </a:lnTo>
                <a:lnTo>
                  <a:pt x="5126039" y="3366991"/>
                </a:lnTo>
                <a:lnTo>
                  <a:pt x="5124960" y="3360517"/>
                </a:lnTo>
                <a:lnTo>
                  <a:pt x="5127118" y="3352964"/>
                </a:lnTo>
                <a:lnTo>
                  <a:pt x="5124960" y="3350671"/>
                </a:lnTo>
                <a:lnTo>
                  <a:pt x="5124960" y="3344197"/>
                </a:lnTo>
                <a:close/>
                <a:moveTo>
                  <a:pt x="4164759" y="3338937"/>
                </a:moveTo>
                <a:lnTo>
                  <a:pt x="4165838" y="3338937"/>
                </a:lnTo>
                <a:cubicBezTo>
                  <a:pt x="4168985" y="3344063"/>
                  <a:pt x="4174110" y="3346625"/>
                  <a:pt x="4181214" y="3346625"/>
                </a:cubicBezTo>
                <a:cubicBezTo>
                  <a:pt x="4190115" y="3350402"/>
                  <a:pt x="4195195" y="3353684"/>
                  <a:pt x="4196455" y="3356471"/>
                </a:cubicBezTo>
                <a:lnTo>
                  <a:pt x="4196455" y="3359708"/>
                </a:lnTo>
                <a:lnTo>
                  <a:pt x="4193218" y="3363080"/>
                </a:lnTo>
                <a:lnTo>
                  <a:pt x="4177842" y="3363080"/>
                </a:lnTo>
                <a:lnTo>
                  <a:pt x="4176763" y="3368475"/>
                </a:lnTo>
                <a:lnTo>
                  <a:pt x="4176763" y="3378321"/>
                </a:lnTo>
                <a:cubicBezTo>
                  <a:pt x="4176763" y="3379760"/>
                  <a:pt x="4175684" y="3380479"/>
                  <a:pt x="4173526" y="3380479"/>
                </a:cubicBezTo>
                <a:lnTo>
                  <a:pt x="4173526" y="3381558"/>
                </a:lnTo>
                <a:cubicBezTo>
                  <a:pt x="4175684" y="3381558"/>
                  <a:pt x="4176763" y="3382322"/>
                  <a:pt x="4176763" y="3383851"/>
                </a:cubicBezTo>
                <a:lnTo>
                  <a:pt x="4176763" y="3384930"/>
                </a:lnTo>
                <a:lnTo>
                  <a:pt x="4173526" y="3389246"/>
                </a:lnTo>
                <a:lnTo>
                  <a:pt x="4177842" y="3401250"/>
                </a:lnTo>
                <a:cubicBezTo>
                  <a:pt x="4177842" y="3407634"/>
                  <a:pt x="4176403" y="3412759"/>
                  <a:pt x="4173526" y="3416626"/>
                </a:cubicBezTo>
                <a:lnTo>
                  <a:pt x="4173526" y="3417705"/>
                </a:lnTo>
                <a:cubicBezTo>
                  <a:pt x="4174065" y="3422111"/>
                  <a:pt x="4175144" y="3424313"/>
                  <a:pt x="4176763" y="3424313"/>
                </a:cubicBezTo>
                <a:lnTo>
                  <a:pt x="4174605" y="3442926"/>
                </a:lnTo>
                <a:cubicBezTo>
                  <a:pt x="4177572" y="3447242"/>
                  <a:pt x="4179056" y="3450884"/>
                  <a:pt x="4179056" y="3453851"/>
                </a:cubicBezTo>
                <a:cubicBezTo>
                  <a:pt x="4179056" y="3459516"/>
                  <a:pt x="4173570" y="3464641"/>
                  <a:pt x="4162601" y="3469227"/>
                </a:cubicBezTo>
                <a:lnTo>
                  <a:pt x="4157071" y="3469227"/>
                </a:lnTo>
                <a:cubicBezTo>
                  <a:pt x="4154373" y="3469227"/>
                  <a:pt x="4150732" y="3467743"/>
                  <a:pt x="4146146" y="3464776"/>
                </a:cubicBezTo>
                <a:lnTo>
                  <a:pt x="4137379" y="3465855"/>
                </a:lnTo>
                <a:lnTo>
                  <a:pt x="4136300" y="3462618"/>
                </a:lnTo>
                <a:lnTo>
                  <a:pt x="4135221" y="3463697"/>
                </a:lnTo>
                <a:lnTo>
                  <a:pt x="4134142" y="3463697"/>
                </a:lnTo>
                <a:cubicBezTo>
                  <a:pt x="4132343" y="3457853"/>
                  <a:pt x="4130860" y="3454930"/>
                  <a:pt x="4129691" y="3454930"/>
                </a:cubicBezTo>
                <a:lnTo>
                  <a:pt x="4121059" y="3454930"/>
                </a:lnTo>
                <a:cubicBezTo>
                  <a:pt x="4121059" y="3457897"/>
                  <a:pt x="4119935" y="3459381"/>
                  <a:pt x="4117687" y="3459381"/>
                </a:cubicBezTo>
                <a:lnTo>
                  <a:pt x="4107841" y="3459381"/>
                </a:lnTo>
                <a:lnTo>
                  <a:pt x="4101232" y="3462618"/>
                </a:lnTo>
                <a:lnTo>
                  <a:pt x="4096916" y="3456009"/>
                </a:lnTo>
                <a:lnTo>
                  <a:pt x="4094758" y="3456009"/>
                </a:lnTo>
                <a:cubicBezTo>
                  <a:pt x="4090892" y="3456009"/>
                  <a:pt x="4088689" y="3457853"/>
                  <a:pt x="4088150" y="3461539"/>
                </a:cubicBezTo>
                <a:lnTo>
                  <a:pt x="4090308" y="3463697"/>
                </a:lnTo>
                <a:cubicBezTo>
                  <a:pt x="4088509" y="3463697"/>
                  <a:pt x="4082305" y="3467339"/>
                  <a:pt x="4071695" y="3474622"/>
                </a:cubicBezTo>
                <a:lnTo>
                  <a:pt x="4063063" y="3479073"/>
                </a:lnTo>
                <a:lnTo>
                  <a:pt x="4059691" y="3479073"/>
                </a:lnTo>
                <a:cubicBezTo>
                  <a:pt x="4053127" y="3473408"/>
                  <a:pt x="4049845" y="3467204"/>
                  <a:pt x="4049845" y="3460460"/>
                </a:cubicBezTo>
                <a:cubicBezTo>
                  <a:pt x="4048226" y="3460460"/>
                  <a:pt x="4046023" y="3454975"/>
                  <a:pt x="4043236" y="3444005"/>
                </a:cubicBezTo>
                <a:cubicBezTo>
                  <a:pt x="4040358" y="3442747"/>
                  <a:pt x="4038920" y="3440184"/>
                  <a:pt x="4038920" y="3436317"/>
                </a:cubicBezTo>
                <a:lnTo>
                  <a:pt x="4041078" y="3434159"/>
                </a:lnTo>
                <a:lnTo>
                  <a:pt x="4049845" y="3434159"/>
                </a:lnTo>
                <a:cubicBezTo>
                  <a:pt x="4052812" y="3435598"/>
                  <a:pt x="4054296" y="3437396"/>
                  <a:pt x="4054296" y="3439554"/>
                </a:cubicBezTo>
                <a:lnTo>
                  <a:pt x="4056454" y="3439554"/>
                </a:lnTo>
                <a:cubicBezTo>
                  <a:pt x="4059151" y="3439554"/>
                  <a:pt x="4061714" y="3431552"/>
                  <a:pt x="4064142" y="3415547"/>
                </a:cubicBezTo>
                <a:lnTo>
                  <a:pt x="4065221" y="3414468"/>
                </a:lnTo>
                <a:lnTo>
                  <a:pt x="4061849" y="3406780"/>
                </a:lnTo>
                <a:lnTo>
                  <a:pt x="4063063" y="3386009"/>
                </a:lnTo>
                <a:cubicBezTo>
                  <a:pt x="4061354" y="3372881"/>
                  <a:pt x="4057668" y="3366317"/>
                  <a:pt x="4052003" y="3366317"/>
                </a:cubicBezTo>
                <a:cubicBezTo>
                  <a:pt x="4048406" y="3366317"/>
                  <a:pt x="4046608" y="3363754"/>
                  <a:pt x="4046608" y="3358629"/>
                </a:cubicBezTo>
                <a:lnTo>
                  <a:pt x="4046608" y="3354313"/>
                </a:lnTo>
                <a:cubicBezTo>
                  <a:pt x="4046608" y="3352065"/>
                  <a:pt x="4052452" y="3350941"/>
                  <a:pt x="4064142" y="3350941"/>
                </a:cubicBezTo>
                <a:lnTo>
                  <a:pt x="4069537" y="3350941"/>
                </a:lnTo>
                <a:lnTo>
                  <a:pt x="4082754" y="3355392"/>
                </a:lnTo>
                <a:lnTo>
                  <a:pt x="4089229" y="3352020"/>
                </a:lnTo>
                <a:lnTo>
                  <a:pt x="4094758" y="3353099"/>
                </a:lnTo>
                <a:lnTo>
                  <a:pt x="4100153" y="3352020"/>
                </a:lnTo>
                <a:cubicBezTo>
                  <a:pt x="4105458" y="3354987"/>
                  <a:pt x="4109505" y="3356471"/>
                  <a:pt x="4112292" y="3356471"/>
                </a:cubicBezTo>
                <a:lnTo>
                  <a:pt x="4124296" y="3355392"/>
                </a:lnTo>
                <a:lnTo>
                  <a:pt x="4125375" y="3356471"/>
                </a:lnTo>
                <a:lnTo>
                  <a:pt x="4125375" y="3359708"/>
                </a:lnTo>
                <a:cubicBezTo>
                  <a:pt x="4125375" y="3361147"/>
                  <a:pt x="4121374" y="3361866"/>
                  <a:pt x="4113371" y="3361866"/>
                </a:cubicBezTo>
                <a:lnTo>
                  <a:pt x="4112292" y="3363080"/>
                </a:lnTo>
                <a:lnTo>
                  <a:pt x="4112292" y="3369554"/>
                </a:lnTo>
                <a:lnTo>
                  <a:pt x="4113371" y="3377242"/>
                </a:lnTo>
                <a:lnTo>
                  <a:pt x="4117687" y="3377242"/>
                </a:lnTo>
                <a:cubicBezTo>
                  <a:pt x="4120295" y="3377242"/>
                  <a:pt x="4123217" y="3378681"/>
                  <a:pt x="4126454" y="3381558"/>
                </a:cubicBezTo>
                <a:cubicBezTo>
                  <a:pt x="4129421" y="3377242"/>
                  <a:pt x="4130905" y="3373960"/>
                  <a:pt x="4130905" y="3371712"/>
                </a:cubicBezTo>
                <a:lnTo>
                  <a:pt x="4127533" y="3363080"/>
                </a:lnTo>
                <a:cubicBezTo>
                  <a:pt x="4127533" y="3355527"/>
                  <a:pt x="4137379" y="3350042"/>
                  <a:pt x="4157071" y="3346625"/>
                </a:cubicBezTo>
                <a:close/>
                <a:moveTo>
                  <a:pt x="6653193" y="3338802"/>
                </a:moveTo>
                <a:cubicBezTo>
                  <a:pt x="6679628" y="3345906"/>
                  <a:pt x="6692846" y="3352695"/>
                  <a:pt x="6692846" y="3359169"/>
                </a:cubicBezTo>
                <a:cubicBezTo>
                  <a:pt x="6697342" y="3359169"/>
                  <a:pt x="6700219" y="3362720"/>
                  <a:pt x="6701478" y="3369824"/>
                </a:cubicBezTo>
                <a:lnTo>
                  <a:pt x="6699320" y="3376298"/>
                </a:lnTo>
                <a:lnTo>
                  <a:pt x="6699320" y="3382772"/>
                </a:lnTo>
                <a:lnTo>
                  <a:pt x="6700399" y="3392348"/>
                </a:lnTo>
                <a:cubicBezTo>
                  <a:pt x="6700399" y="3395765"/>
                  <a:pt x="6693970" y="3398642"/>
                  <a:pt x="6681112" y="3400980"/>
                </a:cubicBezTo>
                <a:lnTo>
                  <a:pt x="6675717" y="3399901"/>
                </a:lnTo>
                <a:lnTo>
                  <a:pt x="6668164" y="3400980"/>
                </a:lnTo>
                <a:cubicBezTo>
                  <a:pt x="6661060" y="3394146"/>
                  <a:pt x="6657509" y="3383446"/>
                  <a:pt x="6657509" y="3368880"/>
                </a:cubicBezTo>
                <a:cubicBezTo>
                  <a:pt x="6653912" y="3358270"/>
                  <a:pt x="6649236" y="3350762"/>
                  <a:pt x="6643481" y="3346355"/>
                </a:cubicBezTo>
                <a:lnTo>
                  <a:pt x="6643481" y="3345276"/>
                </a:lnTo>
                <a:cubicBezTo>
                  <a:pt x="6645999" y="3340960"/>
                  <a:pt x="6649236" y="3338802"/>
                  <a:pt x="6653193" y="3338802"/>
                </a:cubicBezTo>
                <a:close/>
                <a:moveTo>
                  <a:pt x="1234354" y="3338533"/>
                </a:moveTo>
                <a:lnTo>
                  <a:pt x="1235433" y="3338533"/>
                </a:lnTo>
                <a:cubicBezTo>
                  <a:pt x="1239389" y="3344377"/>
                  <a:pt x="1243030" y="3347300"/>
                  <a:pt x="1246358" y="3347300"/>
                </a:cubicBezTo>
                <a:cubicBezTo>
                  <a:pt x="1251123" y="3350267"/>
                  <a:pt x="1257372" y="3352110"/>
                  <a:pt x="1265105" y="3352829"/>
                </a:cubicBezTo>
                <a:cubicBezTo>
                  <a:pt x="1270231" y="3357235"/>
                  <a:pt x="1273511" y="3363080"/>
                  <a:pt x="1274952" y="3370363"/>
                </a:cubicBezTo>
                <a:lnTo>
                  <a:pt x="1270500" y="3374814"/>
                </a:lnTo>
                <a:lnTo>
                  <a:pt x="1254046" y="3374814"/>
                </a:lnTo>
                <a:cubicBezTo>
                  <a:pt x="1248381" y="3372566"/>
                  <a:pt x="1238489" y="3371082"/>
                  <a:pt x="1224374" y="3370363"/>
                </a:cubicBezTo>
                <a:lnTo>
                  <a:pt x="1206839" y="3372521"/>
                </a:lnTo>
                <a:lnTo>
                  <a:pt x="1206839" y="3371442"/>
                </a:lnTo>
                <a:lnTo>
                  <a:pt x="1194701" y="3374814"/>
                </a:lnTo>
                <a:lnTo>
                  <a:pt x="1192543" y="3374814"/>
                </a:lnTo>
                <a:cubicBezTo>
                  <a:pt x="1190025" y="3374814"/>
                  <a:pt x="1186381" y="3373331"/>
                  <a:pt x="1181616" y="3370363"/>
                </a:cubicBezTo>
                <a:lnTo>
                  <a:pt x="1180403" y="3371442"/>
                </a:lnTo>
                <a:lnTo>
                  <a:pt x="1179324" y="3371442"/>
                </a:lnTo>
                <a:lnTo>
                  <a:pt x="1178246" y="3370363"/>
                </a:lnTo>
                <a:lnTo>
                  <a:pt x="1177166" y="3370363"/>
                </a:lnTo>
                <a:lnTo>
                  <a:pt x="1163948" y="3375893"/>
                </a:lnTo>
                <a:lnTo>
                  <a:pt x="1159632" y="3374814"/>
                </a:lnTo>
                <a:lnTo>
                  <a:pt x="1158553" y="3374814"/>
                </a:lnTo>
                <a:lnTo>
                  <a:pt x="1158553" y="3375893"/>
                </a:lnTo>
                <a:lnTo>
                  <a:pt x="1159632" y="3381423"/>
                </a:lnTo>
                <a:cubicBezTo>
                  <a:pt x="1153968" y="3386728"/>
                  <a:pt x="1149922" y="3392213"/>
                  <a:pt x="1147494" y="3397878"/>
                </a:cubicBezTo>
                <a:cubicBezTo>
                  <a:pt x="1145337" y="3397878"/>
                  <a:pt x="1143133" y="3399316"/>
                  <a:pt x="1140885" y="3402194"/>
                </a:cubicBezTo>
                <a:lnTo>
                  <a:pt x="1139806" y="3402194"/>
                </a:lnTo>
                <a:lnTo>
                  <a:pt x="1140885" y="3403273"/>
                </a:lnTo>
                <a:lnTo>
                  <a:pt x="1140885" y="3406645"/>
                </a:lnTo>
                <a:cubicBezTo>
                  <a:pt x="1140885" y="3409792"/>
                  <a:pt x="1136120" y="3411995"/>
                  <a:pt x="1126589" y="3413254"/>
                </a:cubicBezTo>
                <a:lnTo>
                  <a:pt x="1125508" y="3414333"/>
                </a:lnTo>
                <a:cubicBezTo>
                  <a:pt x="1126589" y="3421616"/>
                  <a:pt x="1128432" y="3425258"/>
                  <a:pt x="1131039" y="3425258"/>
                </a:cubicBezTo>
                <a:lnTo>
                  <a:pt x="1133197" y="3425258"/>
                </a:lnTo>
                <a:cubicBezTo>
                  <a:pt x="1133197" y="3423100"/>
                  <a:pt x="1134680" y="3421301"/>
                  <a:pt x="1137649" y="3419863"/>
                </a:cubicBezTo>
                <a:lnTo>
                  <a:pt x="1141964" y="3419863"/>
                </a:lnTo>
                <a:lnTo>
                  <a:pt x="1143179" y="3420942"/>
                </a:lnTo>
                <a:lnTo>
                  <a:pt x="1149652" y="3418784"/>
                </a:lnTo>
                <a:lnTo>
                  <a:pt x="1158553" y="3418784"/>
                </a:lnTo>
                <a:lnTo>
                  <a:pt x="1168399" y="3422021"/>
                </a:lnTo>
                <a:lnTo>
                  <a:pt x="1176088" y="3418784"/>
                </a:lnTo>
                <a:cubicBezTo>
                  <a:pt x="1181932" y="3419863"/>
                  <a:pt x="1184854" y="3420942"/>
                  <a:pt x="1184854" y="3422021"/>
                </a:cubicBezTo>
                <a:lnTo>
                  <a:pt x="1196993" y="3417570"/>
                </a:lnTo>
                <a:lnTo>
                  <a:pt x="1204681" y="3417570"/>
                </a:lnTo>
                <a:lnTo>
                  <a:pt x="1208997" y="3420942"/>
                </a:lnTo>
                <a:lnTo>
                  <a:pt x="1210076" y="3420942"/>
                </a:lnTo>
                <a:cubicBezTo>
                  <a:pt x="1217809" y="3406465"/>
                  <a:pt x="1224058" y="3399137"/>
                  <a:pt x="1228823" y="3398957"/>
                </a:cubicBezTo>
                <a:lnTo>
                  <a:pt x="1235433" y="3397878"/>
                </a:lnTo>
                <a:cubicBezTo>
                  <a:pt x="1241276" y="3400395"/>
                  <a:pt x="1244200" y="3402194"/>
                  <a:pt x="1244200" y="3403273"/>
                </a:cubicBezTo>
                <a:lnTo>
                  <a:pt x="1243121" y="3404487"/>
                </a:lnTo>
                <a:lnTo>
                  <a:pt x="1244200" y="3407724"/>
                </a:lnTo>
                <a:lnTo>
                  <a:pt x="1240827" y="3413254"/>
                </a:lnTo>
                <a:lnTo>
                  <a:pt x="1240827" y="3414333"/>
                </a:lnTo>
                <a:lnTo>
                  <a:pt x="1242042" y="3414333"/>
                </a:lnTo>
                <a:cubicBezTo>
                  <a:pt x="1242222" y="3411545"/>
                  <a:pt x="1243661" y="3409342"/>
                  <a:pt x="1246358" y="3407724"/>
                </a:cubicBezTo>
                <a:cubicBezTo>
                  <a:pt x="1258855" y="3416535"/>
                  <a:pt x="1265105" y="3422785"/>
                  <a:pt x="1265105" y="3426471"/>
                </a:cubicBezTo>
                <a:cubicBezTo>
                  <a:pt x="1267083" y="3426471"/>
                  <a:pt x="1268882" y="3428270"/>
                  <a:pt x="1270500" y="3431866"/>
                </a:cubicBezTo>
                <a:lnTo>
                  <a:pt x="1270500" y="3437396"/>
                </a:lnTo>
                <a:cubicBezTo>
                  <a:pt x="1263217" y="3447107"/>
                  <a:pt x="1259576" y="3454076"/>
                  <a:pt x="1259576" y="3458302"/>
                </a:cubicBezTo>
                <a:lnTo>
                  <a:pt x="1259576" y="3471385"/>
                </a:lnTo>
                <a:lnTo>
                  <a:pt x="1258496" y="3489054"/>
                </a:lnTo>
                <a:cubicBezTo>
                  <a:pt x="1261373" y="3493460"/>
                  <a:pt x="1262813" y="3496742"/>
                  <a:pt x="1262813" y="3498900"/>
                </a:cubicBezTo>
                <a:lnTo>
                  <a:pt x="1260654" y="3514275"/>
                </a:lnTo>
                <a:lnTo>
                  <a:pt x="1261733" y="3518726"/>
                </a:lnTo>
                <a:cubicBezTo>
                  <a:pt x="1261733" y="3523042"/>
                  <a:pt x="1259890" y="3525200"/>
                  <a:pt x="1256204" y="3525200"/>
                </a:cubicBezTo>
                <a:lnTo>
                  <a:pt x="1252967" y="3528572"/>
                </a:lnTo>
                <a:lnTo>
                  <a:pt x="1252967" y="3529651"/>
                </a:lnTo>
                <a:lnTo>
                  <a:pt x="1255125" y="3531809"/>
                </a:lnTo>
                <a:lnTo>
                  <a:pt x="1258496" y="3530730"/>
                </a:lnTo>
                <a:lnTo>
                  <a:pt x="1260654" y="3534102"/>
                </a:lnTo>
                <a:lnTo>
                  <a:pt x="1259576" y="3539497"/>
                </a:lnTo>
                <a:lnTo>
                  <a:pt x="1262813" y="3547185"/>
                </a:lnTo>
                <a:lnTo>
                  <a:pt x="1260654" y="3559324"/>
                </a:lnTo>
                <a:lnTo>
                  <a:pt x="1262813" y="3576858"/>
                </a:lnTo>
                <a:cubicBezTo>
                  <a:pt x="1261553" y="3580184"/>
                  <a:pt x="1259350" y="3582747"/>
                  <a:pt x="1256204" y="3584546"/>
                </a:cubicBezTo>
                <a:cubicBezTo>
                  <a:pt x="1254944" y="3580319"/>
                  <a:pt x="1252786" y="3576678"/>
                  <a:pt x="1249729" y="3573621"/>
                </a:cubicBezTo>
                <a:lnTo>
                  <a:pt x="1249729" y="3574700"/>
                </a:lnTo>
                <a:cubicBezTo>
                  <a:pt x="1253326" y="3580184"/>
                  <a:pt x="1255125" y="3584231"/>
                  <a:pt x="1255125" y="3586838"/>
                </a:cubicBezTo>
                <a:cubicBezTo>
                  <a:pt x="1249279" y="3587917"/>
                  <a:pt x="1246358" y="3591919"/>
                  <a:pt x="1246358" y="3598842"/>
                </a:cubicBezTo>
                <a:lnTo>
                  <a:pt x="1225452" y="3605451"/>
                </a:lnTo>
                <a:lnTo>
                  <a:pt x="1220058" y="3605451"/>
                </a:lnTo>
                <a:cubicBezTo>
                  <a:pt x="1217809" y="3605451"/>
                  <a:pt x="1216686" y="3602889"/>
                  <a:pt x="1216686" y="3597763"/>
                </a:cubicBezTo>
                <a:cubicBezTo>
                  <a:pt x="1216686" y="3588052"/>
                  <a:pt x="1211559" y="3580005"/>
                  <a:pt x="1201309" y="3573621"/>
                </a:cubicBezTo>
                <a:cubicBezTo>
                  <a:pt x="1199871" y="3582432"/>
                  <a:pt x="1198431" y="3586838"/>
                  <a:pt x="1196993" y="3586838"/>
                </a:cubicBezTo>
                <a:lnTo>
                  <a:pt x="1199151" y="3592233"/>
                </a:lnTo>
                <a:cubicBezTo>
                  <a:pt x="1196723" y="3594481"/>
                  <a:pt x="1190878" y="3597403"/>
                  <a:pt x="1181616" y="3601000"/>
                </a:cubicBezTo>
                <a:lnTo>
                  <a:pt x="1180403" y="3601000"/>
                </a:lnTo>
                <a:cubicBezTo>
                  <a:pt x="1178425" y="3601000"/>
                  <a:pt x="1177347" y="3599202"/>
                  <a:pt x="1177166" y="3595605"/>
                </a:cubicBezTo>
                <a:lnTo>
                  <a:pt x="1175009" y="3595605"/>
                </a:lnTo>
                <a:cubicBezTo>
                  <a:pt x="1170242" y="3599202"/>
                  <a:pt x="1166557" y="3601000"/>
                  <a:pt x="1163948" y="3601000"/>
                </a:cubicBezTo>
                <a:cubicBezTo>
                  <a:pt x="1155047" y="3601000"/>
                  <a:pt x="1150282" y="3595515"/>
                  <a:pt x="1149652" y="3584546"/>
                </a:cubicBezTo>
                <a:lnTo>
                  <a:pt x="1150865" y="3579151"/>
                </a:lnTo>
                <a:lnTo>
                  <a:pt x="1148574" y="3571463"/>
                </a:lnTo>
                <a:cubicBezTo>
                  <a:pt x="1150102" y="3568495"/>
                  <a:pt x="1150865" y="3564449"/>
                  <a:pt x="1150865" y="3559324"/>
                </a:cubicBezTo>
                <a:lnTo>
                  <a:pt x="1150865" y="3549478"/>
                </a:lnTo>
                <a:lnTo>
                  <a:pt x="1148574" y="3538418"/>
                </a:lnTo>
                <a:cubicBezTo>
                  <a:pt x="1149741" y="3528887"/>
                  <a:pt x="1150865" y="3524121"/>
                  <a:pt x="1151944" y="3524121"/>
                </a:cubicBezTo>
                <a:lnTo>
                  <a:pt x="1150865" y="3523042"/>
                </a:lnTo>
                <a:lnTo>
                  <a:pt x="1150865" y="3506588"/>
                </a:lnTo>
                <a:lnTo>
                  <a:pt x="1151944" y="3502137"/>
                </a:lnTo>
                <a:lnTo>
                  <a:pt x="1149652" y="3491212"/>
                </a:lnTo>
                <a:lnTo>
                  <a:pt x="1153023" y="3481366"/>
                </a:lnTo>
                <a:lnTo>
                  <a:pt x="1149652" y="3479073"/>
                </a:lnTo>
                <a:lnTo>
                  <a:pt x="1150865" y="3460460"/>
                </a:lnTo>
                <a:lnTo>
                  <a:pt x="1150865" y="3436317"/>
                </a:lnTo>
                <a:lnTo>
                  <a:pt x="1153023" y="3432945"/>
                </a:lnTo>
                <a:lnTo>
                  <a:pt x="1153023" y="3431866"/>
                </a:lnTo>
                <a:lnTo>
                  <a:pt x="1147494" y="3427550"/>
                </a:lnTo>
                <a:lnTo>
                  <a:pt x="1139806" y="3427550"/>
                </a:lnTo>
                <a:lnTo>
                  <a:pt x="1140885" y="3440633"/>
                </a:lnTo>
                <a:lnTo>
                  <a:pt x="1138727" y="3459381"/>
                </a:lnTo>
                <a:lnTo>
                  <a:pt x="1140885" y="3472599"/>
                </a:lnTo>
                <a:lnTo>
                  <a:pt x="1140885" y="3476915"/>
                </a:lnTo>
                <a:cubicBezTo>
                  <a:pt x="1138907" y="3480601"/>
                  <a:pt x="1136703" y="3482445"/>
                  <a:pt x="1134276" y="3482445"/>
                </a:cubicBezTo>
                <a:lnTo>
                  <a:pt x="1134276" y="3483524"/>
                </a:lnTo>
                <a:cubicBezTo>
                  <a:pt x="1137244" y="3483524"/>
                  <a:pt x="1138727" y="3486086"/>
                  <a:pt x="1138727" y="3491212"/>
                </a:cubicBezTo>
                <a:lnTo>
                  <a:pt x="1140885" y="3498900"/>
                </a:lnTo>
                <a:lnTo>
                  <a:pt x="1140885" y="3501058"/>
                </a:lnTo>
                <a:cubicBezTo>
                  <a:pt x="1140885" y="3506363"/>
                  <a:pt x="1139806" y="3509690"/>
                  <a:pt x="1137649" y="3511038"/>
                </a:cubicBezTo>
                <a:lnTo>
                  <a:pt x="1138727" y="3516433"/>
                </a:lnTo>
                <a:lnTo>
                  <a:pt x="1138727" y="3518726"/>
                </a:lnTo>
                <a:lnTo>
                  <a:pt x="1136569" y="3527493"/>
                </a:lnTo>
                <a:lnTo>
                  <a:pt x="1136569" y="3535181"/>
                </a:lnTo>
                <a:lnTo>
                  <a:pt x="1139806" y="3556087"/>
                </a:lnTo>
                <a:cubicBezTo>
                  <a:pt x="1138187" y="3556087"/>
                  <a:pt x="1137108" y="3557885"/>
                  <a:pt x="1136569" y="3561482"/>
                </a:cubicBezTo>
                <a:cubicBezTo>
                  <a:pt x="1139447" y="3562561"/>
                  <a:pt x="1140885" y="3565123"/>
                  <a:pt x="1140885" y="3569170"/>
                </a:cubicBezTo>
                <a:lnTo>
                  <a:pt x="1140885" y="3575779"/>
                </a:lnTo>
                <a:cubicBezTo>
                  <a:pt x="1140885" y="3578926"/>
                  <a:pt x="1139086" y="3582612"/>
                  <a:pt x="1135491" y="3586838"/>
                </a:cubicBezTo>
                <a:lnTo>
                  <a:pt x="1136569" y="3593312"/>
                </a:lnTo>
                <a:cubicBezTo>
                  <a:pt x="1136569" y="3596280"/>
                  <a:pt x="1132883" y="3599247"/>
                  <a:pt x="1125508" y="3602214"/>
                </a:cubicBezTo>
                <a:cubicBezTo>
                  <a:pt x="1115258" y="3600686"/>
                  <a:pt x="1110134" y="3598842"/>
                  <a:pt x="1110134" y="3596684"/>
                </a:cubicBezTo>
                <a:lnTo>
                  <a:pt x="1106897" y="3597763"/>
                </a:lnTo>
                <a:cubicBezTo>
                  <a:pt x="1093678" y="3597224"/>
                  <a:pt x="1087069" y="3593178"/>
                  <a:pt x="1087069" y="3585625"/>
                </a:cubicBezTo>
                <a:cubicBezTo>
                  <a:pt x="1087429" y="3579060"/>
                  <a:pt x="1088554" y="3575779"/>
                  <a:pt x="1090442" y="3575779"/>
                </a:cubicBezTo>
                <a:lnTo>
                  <a:pt x="1092600" y="3577937"/>
                </a:lnTo>
                <a:lnTo>
                  <a:pt x="1092600" y="3574700"/>
                </a:lnTo>
                <a:cubicBezTo>
                  <a:pt x="1088913" y="3569934"/>
                  <a:pt x="1087069" y="3565888"/>
                  <a:pt x="1087069" y="3562561"/>
                </a:cubicBezTo>
                <a:lnTo>
                  <a:pt x="1092600" y="3556087"/>
                </a:lnTo>
                <a:lnTo>
                  <a:pt x="1092600" y="3553794"/>
                </a:lnTo>
                <a:cubicBezTo>
                  <a:pt x="1090442" y="3551096"/>
                  <a:pt x="1089363" y="3548534"/>
                  <a:pt x="1089363" y="3546106"/>
                </a:cubicBezTo>
                <a:lnTo>
                  <a:pt x="1089363" y="3538418"/>
                </a:lnTo>
                <a:lnTo>
                  <a:pt x="1091520" y="3535181"/>
                </a:lnTo>
                <a:lnTo>
                  <a:pt x="1091520" y="3532888"/>
                </a:lnTo>
                <a:cubicBezTo>
                  <a:pt x="1088554" y="3529831"/>
                  <a:pt x="1087069" y="3526909"/>
                  <a:pt x="1087069" y="3524121"/>
                </a:cubicBezTo>
                <a:lnTo>
                  <a:pt x="1087069" y="3523042"/>
                </a:lnTo>
                <a:cubicBezTo>
                  <a:pt x="1087069" y="3520165"/>
                  <a:pt x="1090396" y="3518726"/>
                  <a:pt x="1097051" y="3518726"/>
                </a:cubicBezTo>
                <a:lnTo>
                  <a:pt x="1098130" y="3517512"/>
                </a:lnTo>
                <a:lnTo>
                  <a:pt x="1098130" y="3513196"/>
                </a:lnTo>
                <a:cubicBezTo>
                  <a:pt x="1093543" y="3513196"/>
                  <a:pt x="1090621" y="3509510"/>
                  <a:pt x="1089363" y="3502137"/>
                </a:cubicBezTo>
                <a:lnTo>
                  <a:pt x="1089363" y="3497821"/>
                </a:lnTo>
                <a:lnTo>
                  <a:pt x="1090442" y="3496742"/>
                </a:lnTo>
                <a:lnTo>
                  <a:pt x="1087069" y="3487975"/>
                </a:lnTo>
                <a:lnTo>
                  <a:pt x="1087069" y="3486761"/>
                </a:lnTo>
                <a:cubicBezTo>
                  <a:pt x="1089138" y="3484782"/>
                  <a:pt x="1090621" y="3481141"/>
                  <a:pt x="1091520" y="3475836"/>
                </a:cubicBezTo>
                <a:lnTo>
                  <a:pt x="1089363" y="3473678"/>
                </a:lnTo>
                <a:lnTo>
                  <a:pt x="1089363" y="3461539"/>
                </a:lnTo>
                <a:lnTo>
                  <a:pt x="1091520" y="3452772"/>
                </a:lnTo>
                <a:lnTo>
                  <a:pt x="1089363" y="3449535"/>
                </a:lnTo>
                <a:lnTo>
                  <a:pt x="1089363" y="3432945"/>
                </a:lnTo>
                <a:lnTo>
                  <a:pt x="1088149" y="3427550"/>
                </a:lnTo>
                <a:lnTo>
                  <a:pt x="1083832" y="3428629"/>
                </a:lnTo>
                <a:lnTo>
                  <a:pt x="1078301" y="3424179"/>
                </a:lnTo>
                <a:lnTo>
                  <a:pt x="1077224" y="3424179"/>
                </a:lnTo>
                <a:lnTo>
                  <a:pt x="1079383" y="3422021"/>
                </a:lnTo>
                <a:lnTo>
                  <a:pt x="1085990" y="3422021"/>
                </a:lnTo>
                <a:cubicBezTo>
                  <a:pt x="1085990" y="3418873"/>
                  <a:pt x="1088913" y="3416311"/>
                  <a:pt x="1094757" y="3414333"/>
                </a:cubicBezTo>
                <a:cubicBezTo>
                  <a:pt x="1096017" y="3403902"/>
                  <a:pt x="1098939" y="3395855"/>
                  <a:pt x="1103524" y="3390190"/>
                </a:cubicBezTo>
                <a:lnTo>
                  <a:pt x="1104737" y="3385739"/>
                </a:lnTo>
                <a:lnTo>
                  <a:pt x="1102446" y="3379130"/>
                </a:lnTo>
                <a:lnTo>
                  <a:pt x="1103524" y="3378051"/>
                </a:lnTo>
                <a:lnTo>
                  <a:pt x="1103524" y="3376972"/>
                </a:lnTo>
                <a:cubicBezTo>
                  <a:pt x="1102986" y="3371847"/>
                  <a:pt x="1100423" y="3369284"/>
                  <a:pt x="1095836" y="3369284"/>
                </a:cubicBezTo>
                <a:lnTo>
                  <a:pt x="1089363" y="3371442"/>
                </a:lnTo>
                <a:lnTo>
                  <a:pt x="1084911" y="3370363"/>
                </a:lnTo>
                <a:lnTo>
                  <a:pt x="1056319" y="3374814"/>
                </a:lnTo>
                <a:lnTo>
                  <a:pt x="1052001" y="3373735"/>
                </a:lnTo>
                <a:lnTo>
                  <a:pt x="1043101" y="3374814"/>
                </a:lnTo>
                <a:cubicBezTo>
                  <a:pt x="1039503" y="3372566"/>
                  <a:pt x="1035861" y="3371442"/>
                  <a:pt x="1032176" y="3371442"/>
                </a:cubicBezTo>
                <a:lnTo>
                  <a:pt x="1031097" y="3371442"/>
                </a:lnTo>
                <a:lnTo>
                  <a:pt x="1025566" y="3374814"/>
                </a:lnTo>
                <a:cubicBezTo>
                  <a:pt x="1020081" y="3372027"/>
                  <a:pt x="1017159" y="3369824"/>
                  <a:pt x="1016799" y="3368205"/>
                </a:cubicBezTo>
                <a:cubicBezTo>
                  <a:pt x="1019947" y="3364878"/>
                  <a:pt x="1027635" y="3361956"/>
                  <a:pt x="1039862" y="3359438"/>
                </a:cubicBezTo>
                <a:lnTo>
                  <a:pt x="1053081" y="3359438"/>
                </a:lnTo>
                <a:lnTo>
                  <a:pt x="1069537" y="3363754"/>
                </a:lnTo>
                <a:lnTo>
                  <a:pt x="1075064" y="3363754"/>
                </a:lnTo>
                <a:cubicBezTo>
                  <a:pt x="1078122" y="3361596"/>
                  <a:pt x="1081045" y="3360517"/>
                  <a:pt x="1083832" y="3360517"/>
                </a:cubicBezTo>
                <a:cubicBezTo>
                  <a:pt x="1083832" y="3362855"/>
                  <a:pt x="1089678" y="3364294"/>
                  <a:pt x="1101367" y="3364833"/>
                </a:cubicBezTo>
                <a:cubicBezTo>
                  <a:pt x="1102805" y="3361596"/>
                  <a:pt x="1104288" y="3359798"/>
                  <a:pt x="1105818" y="3359438"/>
                </a:cubicBezTo>
                <a:lnTo>
                  <a:pt x="1109055" y="3359438"/>
                </a:lnTo>
                <a:cubicBezTo>
                  <a:pt x="1112021" y="3360877"/>
                  <a:pt x="1113504" y="3363080"/>
                  <a:pt x="1113504" y="3366047"/>
                </a:cubicBezTo>
                <a:lnTo>
                  <a:pt x="1116742" y="3366047"/>
                </a:lnTo>
                <a:lnTo>
                  <a:pt x="1120114" y="3363754"/>
                </a:lnTo>
                <a:lnTo>
                  <a:pt x="1131039" y="3364833"/>
                </a:lnTo>
                <a:cubicBezTo>
                  <a:pt x="1140031" y="3361236"/>
                  <a:pt x="1146999" y="3359438"/>
                  <a:pt x="1151944" y="3359438"/>
                </a:cubicBezTo>
                <a:lnTo>
                  <a:pt x="1165027" y="3359438"/>
                </a:lnTo>
                <a:lnTo>
                  <a:pt x="1175009" y="3364833"/>
                </a:lnTo>
                <a:cubicBezTo>
                  <a:pt x="1183011" y="3362495"/>
                  <a:pt x="1187371" y="3360697"/>
                  <a:pt x="1188091" y="3359438"/>
                </a:cubicBezTo>
                <a:lnTo>
                  <a:pt x="1204681" y="3362675"/>
                </a:lnTo>
                <a:cubicBezTo>
                  <a:pt x="1211066" y="3359798"/>
                  <a:pt x="1215830" y="3355392"/>
                  <a:pt x="1218979" y="3349458"/>
                </a:cubicBezTo>
                <a:lnTo>
                  <a:pt x="1220058" y="3348379"/>
                </a:lnTo>
                <a:lnTo>
                  <a:pt x="1221137" y="3348379"/>
                </a:lnTo>
                <a:lnTo>
                  <a:pt x="1227745" y="3349458"/>
                </a:lnTo>
                <a:cubicBezTo>
                  <a:pt x="1227745" y="3344962"/>
                  <a:pt x="1229947" y="3341320"/>
                  <a:pt x="1234354" y="3338533"/>
                </a:cubicBezTo>
                <a:close/>
                <a:moveTo>
                  <a:pt x="5722580" y="3336779"/>
                </a:moveTo>
                <a:cubicBezTo>
                  <a:pt x="5727165" y="3339657"/>
                  <a:pt x="5733010" y="3341455"/>
                  <a:pt x="5740113" y="3342174"/>
                </a:cubicBezTo>
                <a:cubicBezTo>
                  <a:pt x="5741013" y="3344512"/>
                  <a:pt x="5744654" y="3346625"/>
                  <a:pt x="5751038" y="3348513"/>
                </a:cubicBezTo>
                <a:cubicBezTo>
                  <a:pt x="5751038" y="3349952"/>
                  <a:pt x="5753241" y="3351031"/>
                  <a:pt x="5757647" y="3351750"/>
                </a:cubicBezTo>
                <a:cubicBezTo>
                  <a:pt x="5759805" y="3358944"/>
                  <a:pt x="5765605" y="3362540"/>
                  <a:pt x="5775046" y="3362540"/>
                </a:cubicBezTo>
                <a:cubicBezTo>
                  <a:pt x="5778913" y="3362540"/>
                  <a:pt x="5781475" y="3365733"/>
                  <a:pt x="5782734" y="3372117"/>
                </a:cubicBezTo>
                <a:lnTo>
                  <a:pt x="5777204" y="3376433"/>
                </a:lnTo>
                <a:cubicBezTo>
                  <a:pt x="5777204" y="3377692"/>
                  <a:pt x="5774687" y="3378771"/>
                  <a:pt x="5769651" y="3379670"/>
                </a:cubicBezTo>
                <a:lnTo>
                  <a:pt x="5769651" y="3380749"/>
                </a:lnTo>
                <a:cubicBezTo>
                  <a:pt x="5778733" y="3385694"/>
                  <a:pt x="5790377" y="3394596"/>
                  <a:pt x="5804584" y="3407454"/>
                </a:cubicBezTo>
                <a:lnTo>
                  <a:pt x="5804584" y="3408398"/>
                </a:lnTo>
                <a:cubicBezTo>
                  <a:pt x="5804224" y="3409747"/>
                  <a:pt x="5802381" y="3411141"/>
                  <a:pt x="5799054" y="3412579"/>
                </a:cubicBezTo>
                <a:cubicBezTo>
                  <a:pt x="5789613" y="3412040"/>
                  <a:pt x="5784892" y="3411321"/>
                  <a:pt x="5784892" y="3410421"/>
                </a:cubicBezTo>
                <a:lnTo>
                  <a:pt x="5776125" y="3413658"/>
                </a:lnTo>
                <a:lnTo>
                  <a:pt x="5769651" y="3412579"/>
                </a:lnTo>
                <a:lnTo>
                  <a:pt x="5764121" y="3414737"/>
                </a:lnTo>
                <a:cubicBezTo>
                  <a:pt x="5757377" y="3414737"/>
                  <a:pt x="5751578" y="3412624"/>
                  <a:pt x="5746722" y="3408398"/>
                </a:cubicBezTo>
                <a:lnTo>
                  <a:pt x="5731346" y="3412579"/>
                </a:lnTo>
                <a:lnTo>
                  <a:pt x="5702888" y="3411500"/>
                </a:lnTo>
                <a:lnTo>
                  <a:pt x="5697493" y="3412579"/>
                </a:lnTo>
                <a:lnTo>
                  <a:pt x="5697493" y="3427820"/>
                </a:lnTo>
                <a:lnTo>
                  <a:pt x="5705181" y="3433215"/>
                </a:lnTo>
                <a:lnTo>
                  <a:pt x="5708418" y="3433215"/>
                </a:lnTo>
                <a:cubicBezTo>
                  <a:pt x="5713003" y="3429799"/>
                  <a:pt x="5720647" y="3426247"/>
                  <a:pt x="5731346" y="3422560"/>
                </a:cubicBezTo>
                <a:cubicBezTo>
                  <a:pt x="5731346" y="3419143"/>
                  <a:pt x="5734269" y="3416985"/>
                  <a:pt x="5740113" y="3416086"/>
                </a:cubicBezTo>
                <a:lnTo>
                  <a:pt x="5744429" y="3416086"/>
                </a:lnTo>
                <a:cubicBezTo>
                  <a:pt x="5759805" y="3420042"/>
                  <a:pt x="5770730" y="3427191"/>
                  <a:pt x="5777204" y="3437531"/>
                </a:cubicBezTo>
                <a:cubicBezTo>
                  <a:pt x="5778733" y="3437531"/>
                  <a:pt x="5779497" y="3439330"/>
                  <a:pt x="5779497" y="3442926"/>
                </a:cubicBezTo>
                <a:cubicBezTo>
                  <a:pt x="5779497" y="3444275"/>
                  <a:pt x="5778013" y="3444949"/>
                  <a:pt x="5775046" y="3444949"/>
                </a:cubicBezTo>
                <a:lnTo>
                  <a:pt x="5773967" y="3446028"/>
                </a:lnTo>
                <a:lnTo>
                  <a:pt x="5773967" y="3449265"/>
                </a:lnTo>
                <a:cubicBezTo>
                  <a:pt x="5776125" y="3449265"/>
                  <a:pt x="5777204" y="3449985"/>
                  <a:pt x="5777204" y="3451423"/>
                </a:cubicBezTo>
                <a:lnTo>
                  <a:pt x="5777204" y="3452502"/>
                </a:lnTo>
                <a:lnTo>
                  <a:pt x="5772888" y="3468553"/>
                </a:lnTo>
                <a:lnTo>
                  <a:pt x="5775046" y="3473948"/>
                </a:lnTo>
                <a:lnTo>
                  <a:pt x="5771809" y="3482580"/>
                </a:lnTo>
                <a:lnTo>
                  <a:pt x="5772888" y="3486761"/>
                </a:lnTo>
                <a:lnTo>
                  <a:pt x="5771809" y="3489998"/>
                </a:lnTo>
                <a:lnTo>
                  <a:pt x="5772888" y="3495393"/>
                </a:lnTo>
                <a:cubicBezTo>
                  <a:pt x="5772888" y="3504115"/>
                  <a:pt x="5771450" y="3510184"/>
                  <a:pt x="5768572" y="3513601"/>
                </a:cubicBezTo>
                <a:lnTo>
                  <a:pt x="5771809" y="3516838"/>
                </a:lnTo>
                <a:lnTo>
                  <a:pt x="5768572" y="3521154"/>
                </a:lnTo>
                <a:lnTo>
                  <a:pt x="5768572" y="3522233"/>
                </a:lnTo>
                <a:cubicBezTo>
                  <a:pt x="5768572" y="3526100"/>
                  <a:pt x="5774372" y="3532529"/>
                  <a:pt x="5785971" y="3541520"/>
                </a:cubicBezTo>
                <a:lnTo>
                  <a:pt x="5788129" y="3547859"/>
                </a:lnTo>
                <a:cubicBezTo>
                  <a:pt x="5784532" y="3552895"/>
                  <a:pt x="5779452" y="3555412"/>
                  <a:pt x="5772888" y="3555412"/>
                </a:cubicBezTo>
                <a:lnTo>
                  <a:pt x="5772888" y="3558649"/>
                </a:lnTo>
                <a:cubicBezTo>
                  <a:pt x="5772888" y="3560807"/>
                  <a:pt x="5775811" y="3561886"/>
                  <a:pt x="5781655" y="3561886"/>
                </a:cubicBezTo>
                <a:lnTo>
                  <a:pt x="5802426" y="3582253"/>
                </a:lnTo>
                <a:lnTo>
                  <a:pt x="5802426" y="3586434"/>
                </a:lnTo>
                <a:lnTo>
                  <a:pt x="5797975" y="3586434"/>
                </a:lnTo>
                <a:lnTo>
                  <a:pt x="5797975" y="3590750"/>
                </a:lnTo>
                <a:cubicBezTo>
                  <a:pt x="5801662" y="3590750"/>
                  <a:pt x="5803505" y="3591469"/>
                  <a:pt x="5803505" y="3592908"/>
                </a:cubicBezTo>
                <a:cubicBezTo>
                  <a:pt x="5803505" y="3594347"/>
                  <a:pt x="5802426" y="3595066"/>
                  <a:pt x="5800268" y="3595066"/>
                </a:cubicBezTo>
                <a:cubicBezTo>
                  <a:pt x="5787140" y="3595066"/>
                  <a:pt x="5776575" y="3594347"/>
                  <a:pt x="5768572" y="3592908"/>
                </a:cubicBezTo>
                <a:lnTo>
                  <a:pt x="5763042" y="3596145"/>
                </a:lnTo>
                <a:lnTo>
                  <a:pt x="5760884" y="3596145"/>
                </a:lnTo>
                <a:lnTo>
                  <a:pt x="5744429" y="3593987"/>
                </a:lnTo>
                <a:lnTo>
                  <a:pt x="5734583" y="3596145"/>
                </a:lnTo>
                <a:lnTo>
                  <a:pt x="5729188" y="3596145"/>
                </a:lnTo>
                <a:cubicBezTo>
                  <a:pt x="5726491" y="3596145"/>
                  <a:pt x="5723209" y="3594347"/>
                  <a:pt x="5719343" y="3590750"/>
                </a:cubicBezTo>
                <a:lnTo>
                  <a:pt x="5716106" y="3590750"/>
                </a:lnTo>
                <a:lnTo>
                  <a:pt x="5701809" y="3596145"/>
                </a:lnTo>
                <a:lnTo>
                  <a:pt x="5699651" y="3596145"/>
                </a:lnTo>
                <a:cubicBezTo>
                  <a:pt x="5694705" y="3596145"/>
                  <a:pt x="5690704" y="3594347"/>
                  <a:pt x="5687647" y="3590750"/>
                </a:cubicBezTo>
                <a:cubicBezTo>
                  <a:pt x="5682701" y="3593627"/>
                  <a:pt x="5677621" y="3595066"/>
                  <a:pt x="5672406" y="3595066"/>
                </a:cubicBezTo>
                <a:lnTo>
                  <a:pt x="5669034" y="3591829"/>
                </a:lnTo>
                <a:lnTo>
                  <a:pt x="5666876" y="3591829"/>
                </a:lnTo>
                <a:lnTo>
                  <a:pt x="5664718" y="3593987"/>
                </a:lnTo>
                <a:lnTo>
                  <a:pt x="5653793" y="3592908"/>
                </a:lnTo>
                <a:lnTo>
                  <a:pt x="5642868" y="3592908"/>
                </a:lnTo>
                <a:lnTo>
                  <a:pt x="5636259" y="3593987"/>
                </a:lnTo>
                <a:lnTo>
                  <a:pt x="5630864" y="3591829"/>
                </a:lnTo>
                <a:lnTo>
                  <a:pt x="5630864" y="3592908"/>
                </a:lnTo>
                <a:cubicBezTo>
                  <a:pt x="5630864" y="3595066"/>
                  <a:pt x="5626863" y="3595605"/>
                  <a:pt x="5618860" y="3594526"/>
                </a:cubicBezTo>
                <a:lnTo>
                  <a:pt x="5617646" y="3596145"/>
                </a:lnTo>
                <a:lnTo>
                  <a:pt x="5612251" y="3594526"/>
                </a:lnTo>
                <a:lnTo>
                  <a:pt x="5605643" y="3594526"/>
                </a:lnTo>
                <a:lnTo>
                  <a:pt x="5587165" y="3591829"/>
                </a:lnTo>
                <a:lnTo>
                  <a:pt x="5581635" y="3593987"/>
                </a:lnTo>
                <a:lnTo>
                  <a:pt x="5576105" y="3590750"/>
                </a:lnTo>
                <a:cubicBezTo>
                  <a:pt x="5571789" y="3593627"/>
                  <a:pt x="5567788" y="3595066"/>
                  <a:pt x="5564101" y="3595066"/>
                </a:cubicBezTo>
                <a:lnTo>
                  <a:pt x="5560864" y="3595066"/>
                </a:lnTo>
                <a:cubicBezTo>
                  <a:pt x="5559425" y="3595066"/>
                  <a:pt x="5558706" y="3593268"/>
                  <a:pt x="5558706" y="3589671"/>
                </a:cubicBezTo>
                <a:lnTo>
                  <a:pt x="5557627" y="3589671"/>
                </a:lnTo>
                <a:cubicBezTo>
                  <a:pt x="5557627" y="3592548"/>
                  <a:pt x="5556503" y="3593987"/>
                  <a:pt x="5554255" y="3593987"/>
                </a:cubicBezTo>
                <a:lnTo>
                  <a:pt x="5549939" y="3593987"/>
                </a:lnTo>
                <a:cubicBezTo>
                  <a:pt x="5546073" y="3593987"/>
                  <a:pt x="5543510" y="3592548"/>
                  <a:pt x="5542251" y="3589671"/>
                </a:cubicBezTo>
                <a:lnTo>
                  <a:pt x="5542251" y="3588592"/>
                </a:lnTo>
                <a:lnTo>
                  <a:pt x="5545623" y="3585355"/>
                </a:lnTo>
                <a:lnTo>
                  <a:pt x="5547781" y="3585355"/>
                </a:lnTo>
                <a:lnTo>
                  <a:pt x="5557627" y="3587513"/>
                </a:lnTo>
                <a:lnTo>
                  <a:pt x="5557627" y="3586434"/>
                </a:lnTo>
                <a:lnTo>
                  <a:pt x="5560864" y="3583197"/>
                </a:lnTo>
                <a:lnTo>
                  <a:pt x="5584872" y="3588592"/>
                </a:lnTo>
                <a:cubicBezTo>
                  <a:pt x="5590896" y="3584995"/>
                  <a:pt x="5596022" y="3583197"/>
                  <a:pt x="5600247" y="3583197"/>
                </a:cubicBezTo>
                <a:lnTo>
                  <a:pt x="5621018" y="3585355"/>
                </a:lnTo>
                <a:lnTo>
                  <a:pt x="5627492" y="3585355"/>
                </a:lnTo>
                <a:lnTo>
                  <a:pt x="5636259" y="3587513"/>
                </a:lnTo>
                <a:lnTo>
                  <a:pt x="5642868" y="3587513"/>
                </a:lnTo>
                <a:cubicBezTo>
                  <a:pt x="5647184" y="3587513"/>
                  <a:pt x="5649342" y="3577892"/>
                  <a:pt x="5649342" y="3558649"/>
                </a:cubicBezTo>
                <a:lnTo>
                  <a:pt x="5651635" y="3556491"/>
                </a:lnTo>
                <a:lnTo>
                  <a:pt x="5651635" y="3554333"/>
                </a:lnTo>
                <a:lnTo>
                  <a:pt x="5643947" y="3555412"/>
                </a:lnTo>
                <a:lnTo>
                  <a:pt x="5637338" y="3553254"/>
                </a:lnTo>
                <a:lnTo>
                  <a:pt x="5633022" y="3554333"/>
                </a:lnTo>
                <a:cubicBezTo>
                  <a:pt x="5629336" y="3549298"/>
                  <a:pt x="5625694" y="3546780"/>
                  <a:pt x="5622097" y="3546780"/>
                </a:cubicBezTo>
                <a:lnTo>
                  <a:pt x="5622097" y="3544622"/>
                </a:lnTo>
                <a:cubicBezTo>
                  <a:pt x="5622097" y="3543274"/>
                  <a:pt x="5624255" y="3542240"/>
                  <a:pt x="5628571" y="3541520"/>
                </a:cubicBezTo>
                <a:lnTo>
                  <a:pt x="5639496" y="3547859"/>
                </a:lnTo>
                <a:lnTo>
                  <a:pt x="5641789" y="3547859"/>
                </a:lnTo>
                <a:cubicBezTo>
                  <a:pt x="5645386" y="3546241"/>
                  <a:pt x="5647184" y="3544488"/>
                  <a:pt x="5647184" y="3542599"/>
                </a:cubicBezTo>
                <a:lnTo>
                  <a:pt x="5645026" y="3536125"/>
                </a:lnTo>
                <a:lnTo>
                  <a:pt x="5645026" y="3535046"/>
                </a:lnTo>
                <a:lnTo>
                  <a:pt x="5648263" y="3527493"/>
                </a:lnTo>
                <a:cubicBezTo>
                  <a:pt x="5643228" y="3524886"/>
                  <a:pt x="5640710" y="3522413"/>
                  <a:pt x="5640710" y="3520075"/>
                </a:cubicBezTo>
                <a:cubicBezTo>
                  <a:pt x="5629740" y="3520075"/>
                  <a:pt x="5624255" y="3523627"/>
                  <a:pt x="5624255" y="3530730"/>
                </a:cubicBezTo>
                <a:cubicBezTo>
                  <a:pt x="5620839" y="3537204"/>
                  <a:pt x="5616118" y="3540441"/>
                  <a:pt x="5610093" y="3540441"/>
                </a:cubicBezTo>
                <a:lnTo>
                  <a:pt x="5607801" y="3540441"/>
                </a:lnTo>
                <a:lnTo>
                  <a:pt x="5584872" y="3537204"/>
                </a:lnTo>
                <a:lnTo>
                  <a:pt x="5578398" y="3539362"/>
                </a:lnTo>
                <a:cubicBezTo>
                  <a:pt x="5573992" y="3537025"/>
                  <a:pt x="5571789" y="3533068"/>
                  <a:pt x="5571789" y="3527493"/>
                </a:cubicBezTo>
                <a:lnTo>
                  <a:pt x="5571789" y="3524256"/>
                </a:lnTo>
                <a:lnTo>
                  <a:pt x="5575026" y="3520075"/>
                </a:lnTo>
                <a:lnTo>
                  <a:pt x="5575026" y="3518996"/>
                </a:lnTo>
                <a:lnTo>
                  <a:pt x="5571789" y="3514680"/>
                </a:lnTo>
                <a:lnTo>
                  <a:pt x="5571789" y="3512522"/>
                </a:lnTo>
                <a:lnTo>
                  <a:pt x="5573947" y="3501867"/>
                </a:lnTo>
                <a:lnTo>
                  <a:pt x="5571789" y="3495393"/>
                </a:lnTo>
                <a:lnTo>
                  <a:pt x="5571789" y="3483659"/>
                </a:lnTo>
                <a:lnTo>
                  <a:pt x="5573947" y="3470711"/>
                </a:lnTo>
                <a:cubicBezTo>
                  <a:pt x="5573947" y="3466305"/>
                  <a:pt x="5572868" y="3460955"/>
                  <a:pt x="5570710" y="3454660"/>
                </a:cubicBezTo>
                <a:lnTo>
                  <a:pt x="5571789" y="3444949"/>
                </a:lnTo>
                <a:lnTo>
                  <a:pt x="5568552" y="3428899"/>
                </a:lnTo>
                <a:cubicBezTo>
                  <a:pt x="5571609" y="3419458"/>
                  <a:pt x="5573767" y="3414737"/>
                  <a:pt x="5575026" y="3414737"/>
                </a:cubicBezTo>
                <a:lnTo>
                  <a:pt x="5583793" y="3414737"/>
                </a:lnTo>
                <a:cubicBezTo>
                  <a:pt x="5587839" y="3414737"/>
                  <a:pt x="5597685" y="3419458"/>
                  <a:pt x="5613330" y="3428899"/>
                </a:cubicBezTo>
                <a:lnTo>
                  <a:pt x="5622097" y="3431057"/>
                </a:lnTo>
                <a:lnTo>
                  <a:pt x="5623176" y="3431057"/>
                </a:lnTo>
                <a:cubicBezTo>
                  <a:pt x="5639182" y="3431057"/>
                  <a:pt x="5647184" y="3427865"/>
                  <a:pt x="5647184" y="3421481"/>
                </a:cubicBezTo>
                <a:lnTo>
                  <a:pt x="5647184" y="3419323"/>
                </a:lnTo>
                <a:lnTo>
                  <a:pt x="5646105" y="3414737"/>
                </a:lnTo>
                <a:lnTo>
                  <a:pt x="5639496" y="3414737"/>
                </a:lnTo>
                <a:lnTo>
                  <a:pt x="5624255" y="3411500"/>
                </a:lnTo>
                <a:lnTo>
                  <a:pt x="5609014" y="3414737"/>
                </a:lnTo>
                <a:lnTo>
                  <a:pt x="5607801" y="3414737"/>
                </a:lnTo>
                <a:cubicBezTo>
                  <a:pt x="5596201" y="3412040"/>
                  <a:pt x="5590402" y="3409972"/>
                  <a:pt x="5590402" y="3408533"/>
                </a:cubicBezTo>
                <a:cubicBezTo>
                  <a:pt x="5590402" y="3406465"/>
                  <a:pt x="5595482" y="3405431"/>
                  <a:pt x="5605643" y="3405431"/>
                </a:cubicBezTo>
                <a:cubicBezTo>
                  <a:pt x="5608250" y="3405431"/>
                  <a:pt x="5611532" y="3406780"/>
                  <a:pt x="5615488" y="3409477"/>
                </a:cubicBezTo>
                <a:cubicBezTo>
                  <a:pt x="5616747" y="3409477"/>
                  <a:pt x="5617871" y="3407409"/>
                  <a:pt x="5618860" y="3403273"/>
                </a:cubicBezTo>
                <a:lnTo>
                  <a:pt x="5622097" y="3403273"/>
                </a:lnTo>
                <a:lnTo>
                  <a:pt x="5642868" y="3404352"/>
                </a:lnTo>
                <a:cubicBezTo>
                  <a:pt x="5646465" y="3403273"/>
                  <a:pt x="5648263" y="3398597"/>
                  <a:pt x="5648263" y="3390325"/>
                </a:cubicBezTo>
                <a:lnTo>
                  <a:pt x="5641789" y="3388167"/>
                </a:lnTo>
                <a:lnTo>
                  <a:pt x="5622097" y="3388167"/>
                </a:lnTo>
                <a:cubicBezTo>
                  <a:pt x="5620659" y="3388167"/>
                  <a:pt x="5619939" y="3387133"/>
                  <a:pt x="5619939" y="3385065"/>
                </a:cubicBezTo>
                <a:lnTo>
                  <a:pt x="5618860" y="3385065"/>
                </a:lnTo>
                <a:cubicBezTo>
                  <a:pt x="5616433" y="3385065"/>
                  <a:pt x="5613870" y="3386099"/>
                  <a:pt x="5611172" y="3388167"/>
                </a:cubicBezTo>
                <a:lnTo>
                  <a:pt x="5609014" y="3388167"/>
                </a:lnTo>
                <a:lnTo>
                  <a:pt x="5604564" y="3387088"/>
                </a:lnTo>
                <a:lnTo>
                  <a:pt x="5603484" y="3388167"/>
                </a:lnTo>
                <a:lnTo>
                  <a:pt x="5602405" y="3388167"/>
                </a:lnTo>
                <a:lnTo>
                  <a:pt x="5585951" y="3387088"/>
                </a:lnTo>
                <a:lnTo>
                  <a:pt x="5578398" y="3388167"/>
                </a:lnTo>
                <a:lnTo>
                  <a:pt x="5576105" y="3382907"/>
                </a:lnTo>
                <a:lnTo>
                  <a:pt x="5603484" y="3372117"/>
                </a:lnTo>
                <a:lnTo>
                  <a:pt x="5609014" y="3375354"/>
                </a:lnTo>
                <a:cubicBezTo>
                  <a:pt x="5609014" y="3372117"/>
                  <a:pt x="5624300" y="3367846"/>
                  <a:pt x="5654872" y="3362540"/>
                </a:cubicBezTo>
                <a:lnTo>
                  <a:pt x="5663639" y="3363619"/>
                </a:lnTo>
                <a:cubicBezTo>
                  <a:pt x="5663639" y="3359124"/>
                  <a:pt x="5668719" y="3356246"/>
                  <a:pt x="5678880" y="3354987"/>
                </a:cubicBezTo>
                <a:cubicBezTo>
                  <a:pt x="5678880" y="3352470"/>
                  <a:pt x="5682881" y="3350671"/>
                  <a:pt x="5690884" y="3349592"/>
                </a:cubicBezTo>
                <a:lnTo>
                  <a:pt x="5691963" y="3348513"/>
                </a:lnTo>
                <a:lnTo>
                  <a:pt x="5698572" y="3349592"/>
                </a:lnTo>
                <a:cubicBezTo>
                  <a:pt x="5704956" y="3349592"/>
                  <a:pt x="5711520" y="3345681"/>
                  <a:pt x="5718264" y="3337858"/>
                </a:cubicBezTo>
                <a:close/>
                <a:moveTo>
                  <a:pt x="3049636" y="3296336"/>
                </a:moveTo>
                <a:lnTo>
                  <a:pt x="3051794" y="3296336"/>
                </a:lnTo>
                <a:lnTo>
                  <a:pt x="3055031" y="3299573"/>
                </a:lnTo>
                <a:lnTo>
                  <a:pt x="3053952" y="3300652"/>
                </a:lnTo>
                <a:lnTo>
                  <a:pt x="3051794" y="3300652"/>
                </a:lnTo>
                <a:lnTo>
                  <a:pt x="3048422" y="3297415"/>
                </a:lnTo>
                <a:close/>
                <a:moveTo>
                  <a:pt x="723188" y="3294042"/>
                </a:moveTo>
                <a:lnTo>
                  <a:pt x="723188" y="3297279"/>
                </a:lnTo>
                <a:lnTo>
                  <a:pt x="724267" y="3297279"/>
                </a:lnTo>
                <a:lnTo>
                  <a:pt x="724267" y="3294042"/>
                </a:lnTo>
                <a:close/>
                <a:moveTo>
                  <a:pt x="9150663" y="3293503"/>
                </a:moveTo>
                <a:lnTo>
                  <a:pt x="9152686" y="3293503"/>
                </a:lnTo>
                <a:lnTo>
                  <a:pt x="9152686" y="3295661"/>
                </a:lnTo>
                <a:lnTo>
                  <a:pt x="9150663" y="3297684"/>
                </a:lnTo>
                <a:lnTo>
                  <a:pt x="9148505" y="3295661"/>
                </a:lnTo>
                <a:close/>
                <a:moveTo>
                  <a:pt x="4163005" y="3288917"/>
                </a:moveTo>
                <a:lnTo>
                  <a:pt x="4163005" y="3289996"/>
                </a:lnTo>
                <a:lnTo>
                  <a:pt x="4166242" y="3289996"/>
                </a:lnTo>
                <a:lnTo>
                  <a:pt x="4166242" y="3288917"/>
                </a:lnTo>
                <a:close/>
                <a:moveTo>
                  <a:pt x="3196111" y="3286490"/>
                </a:moveTo>
                <a:lnTo>
                  <a:pt x="3195032" y="3287569"/>
                </a:lnTo>
                <a:lnTo>
                  <a:pt x="3195032" y="3288648"/>
                </a:lnTo>
                <a:lnTo>
                  <a:pt x="3213645" y="3292964"/>
                </a:lnTo>
                <a:lnTo>
                  <a:pt x="3218096" y="3292964"/>
                </a:lnTo>
                <a:lnTo>
                  <a:pt x="3218096" y="3291885"/>
                </a:lnTo>
                <a:cubicBezTo>
                  <a:pt x="3205327" y="3289727"/>
                  <a:pt x="3197999" y="3287928"/>
                  <a:pt x="3196111" y="3286490"/>
                </a:cubicBezTo>
                <a:close/>
                <a:moveTo>
                  <a:pt x="727639" y="3285275"/>
                </a:moveTo>
                <a:lnTo>
                  <a:pt x="727639" y="3288647"/>
                </a:lnTo>
                <a:lnTo>
                  <a:pt x="728718" y="3288647"/>
                </a:lnTo>
                <a:lnTo>
                  <a:pt x="728718" y="3285275"/>
                </a:lnTo>
                <a:close/>
                <a:moveTo>
                  <a:pt x="740857" y="3280959"/>
                </a:moveTo>
                <a:lnTo>
                  <a:pt x="740857" y="3284196"/>
                </a:lnTo>
                <a:lnTo>
                  <a:pt x="743150" y="3284196"/>
                </a:lnTo>
                <a:lnTo>
                  <a:pt x="743150" y="3280959"/>
                </a:lnTo>
                <a:close/>
                <a:moveTo>
                  <a:pt x="578737" y="3280959"/>
                </a:moveTo>
                <a:lnTo>
                  <a:pt x="578737" y="3284196"/>
                </a:lnTo>
                <a:lnTo>
                  <a:pt x="579816" y="3284196"/>
                </a:lnTo>
                <a:lnTo>
                  <a:pt x="579816" y="3280959"/>
                </a:lnTo>
                <a:close/>
                <a:moveTo>
                  <a:pt x="3192874" y="3279881"/>
                </a:moveTo>
                <a:lnTo>
                  <a:pt x="3192874" y="3282039"/>
                </a:lnTo>
                <a:lnTo>
                  <a:pt x="3193953" y="3282039"/>
                </a:lnTo>
                <a:lnTo>
                  <a:pt x="3193953" y="3279881"/>
                </a:lnTo>
                <a:close/>
                <a:moveTo>
                  <a:pt x="737620" y="3275564"/>
                </a:moveTo>
                <a:lnTo>
                  <a:pt x="737620" y="3277722"/>
                </a:lnTo>
                <a:lnTo>
                  <a:pt x="738699" y="3277722"/>
                </a:lnTo>
                <a:lnTo>
                  <a:pt x="738699" y="3275564"/>
                </a:lnTo>
                <a:close/>
                <a:moveTo>
                  <a:pt x="4267534" y="3275025"/>
                </a:moveTo>
                <a:lnTo>
                  <a:pt x="4263218" y="3276104"/>
                </a:lnTo>
                <a:lnTo>
                  <a:pt x="4263218" y="3277183"/>
                </a:lnTo>
                <a:lnTo>
                  <a:pt x="4266455" y="3277183"/>
                </a:lnTo>
                <a:lnTo>
                  <a:pt x="4266455" y="3276104"/>
                </a:lnTo>
                <a:lnTo>
                  <a:pt x="4267534" y="3277183"/>
                </a:lnTo>
                <a:lnTo>
                  <a:pt x="4274952" y="3277183"/>
                </a:lnTo>
                <a:lnTo>
                  <a:pt x="4274952" y="3276104"/>
                </a:lnTo>
                <a:close/>
                <a:moveTo>
                  <a:pt x="9284864" y="3273272"/>
                </a:moveTo>
                <a:lnTo>
                  <a:pt x="9281627" y="3276509"/>
                </a:lnTo>
                <a:lnTo>
                  <a:pt x="9281627" y="3277588"/>
                </a:lnTo>
                <a:lnTo>
                  <a:pt x="9283785" y="3277588"/>
                </a:lnTo>
                <a:lnTo>
                  <a:pt x="9283785" y="3278667"/>
                </a:lnTo>
                <a:lnTo>
                  <a:pt x="9288101" y="3275430"/>
                </a:lnTo>
                <a:lnTo>
                  <a:pt x="9285943" y="3273272"/>
                </a:lnTo>
                <a:close/>
                <a:moveTo>
                  <a:pt x="4164084" y="3271923"/>
                </a:moveTo>
                <a:lnTo>
                  <a:pt x="4164084" y="3272867"/>
                </a:lnTo>
                <a:lnTo>
                  <a:pt x="4166242" y="3272867"/>
                </a:lnTo>
                <a:lnTo>
                  <a:pt x="4166242" y="3271923"/>
                </a:lnTo>
                <a:close/>
                <a:moveTo>
                  <a:pt x="2239419" y="3271788"/>
                </a:moveTo>
                <a:lnTo>
                  <a:pt x="2239419" y="3273946"/>
                </a:lnTo>
                <a:lnTo>
                  <a:pt x="2240498" y="3273946"/>
                </a:lnTo>
                <a:lnTo>
                  <a:pt x="2240498" y="3271788"/>
                </a:lnTo>
                <a:close/>
                <a:moveTo>
                  <a:pt x="3195032" y="3271114"/>
                </a:moveTo>
                <a:lnTo>
                  <a:pt x="3193953" y="3276644"/>
                </a:lnTo>
                <a:lnTo>
                  <a:pt x="3193953" y="3277723"/>
                </a:lnTo>
                <a:lnTo>
                  <a:pt x="3199483" y="3277723"/>
                </a:lnTo>
                <a:lnTo>
                  <a:pt x="3198404" y="3271114"/>
                </a:lnTo>
                <a:close/>
                <a:moveTo>
                  <a:pt x="583187" y="3271114"/>
                </a:moveTo>
                <a:cubicBezTo>
                  <a:pt x="581749" y="3271114"/>
                  <a:pt x="581029" y="3272238"/>
                  <a:pt x="581029" y="3274485"/>
                </a:cubicBezTo>
                <a:lnTo>
                  <a:pt x="581029" y="3276643"/>
                </a:lnTo>
                <a:lnTo>
                  <a:pt x="582108" y="3276643"/>
                </a:lnTo>
                <a:close/>
                <a:moveTo>
                  <a:pt x="1120788" y="3270574"/>
                </a:moveTo>
                <a:lnTo>
                  <a:pt x="1117551" y="3273811"/>
                </a:lnTo>
                <a:lnTo>
                  <a:pt x="1120788" y="3277048"/>
                </a:lnTo>
                <a:lnTo>
                  <a:pt x="1122946" y="3274890"/>
                </a:lnTo>
                <a:lnTo>
                  <a:pt x="1122946" y="3272732"/>
                </a:lnTo>
                <a:close/>
                <a:moveTo>
                  <a:pt x="8208046" y="3270304"/>
                </a:moveTo>
                <a:lnTo>
                  <a:pt x="8210204" y="3272462"/>
                </a:lnTo>
                <a:lnTo>
                  <a:pt x="8210204" y="3270304"/>
                </a:lnTo>
                <a:close/>
                <a:moveTo>
                  <a:pt x="4170558" y="3269765"/>
                </a:moveTo>
                <a:lnTo>
                  <a:pt x="4170558" y="3270844"/>
                </a:lnTo>
                <a:lnTo>
                  <a:pt x="4172716" y="3270844"/>
                </a:lnTo>
                <a:lnTo>
                  <a:pt x="4172716" y="3269765"/>
                </a:lnTo>
                <a:close/>
                <a:moveTo>
                  <a:pt x="9307523" y="3269090"/>
                </a:moveTo>
                <a:lnTo>
                  <a:pt x="9307523" y="3271114"/>
                </a:lnTo>
                <a:lnTo>
                  <a:pt x="9308602" y="3271114"/>
                </a:lnTo>
                <a:lnTo>
                  <a:pt x="9308602" y="3269090"/>
                </a:lnTo>
                <a:close/>
                <a:moveTo>
                  <a:pt x="2109803" y="3267472"/>
                </a:moveTo>
                <a:lnTo>
                  <a:pt x="2109803" y="3268551"/>
                </a:lnTo>
                <a:lnTo>
                  <a:pt x="2111962" y="3268551"/>
                </a:lnTo>
                <a:lnTo>
                  <a:pt x="2111962" y="3267472"/>
                </a:lnTo>
                <a:close/>
                <a:moveTo>
                  <a:pt x="3186265" y="3266798"/>
                </a:moveTo>
                <a:lnTo>
                  <a:pt x="3186265" y="3267877"/>
                </a:lnTo>
                <a:lnTo>
                  <a:pt x="3188558" y="3267877"/>
                </a:lnTo>
                <a:lnTo>
                  <a:pt x="3188558" y="3266798"/>
                </a:lnTo>
                <a:close/>
                <a:moveTo>
                  <a:pt x="8242979" y="3265853"/>
                </a:moveTo>
                <a:lnTo>
                  <a:pt x="8238663" y="3269090"/>
                </a:lnTo>
                <a:lnTo>
                  <a:pt x="8238663" y="3270304"/>
                </a:lnTo>
                <a:cubicBezTo>
                  <a:pt x="8238663" y="3271923"/>
                  <a:pt x="8241226" y="3273002"/>
                  <a:pt x="8246351" y="3273541"/>
                </a:cubicBezTo>
                <a:lnTo>
                  <a:pt x="8249588" y="3268011"/>
                </a:lnTo>
                <a:lnTo>
                  <a:pt x="8249588" y="3266932"/>
                </a:lnTo>
                <a:close/>
                <a:moveTo>
                  <a:pt x="1147494" y="3265314"/>
                </a:moveTo>
                <a:lnTo>
                  <a:pt x="1145470" y="3267472"/>
                </a:lnTo>
                <a:lnTo>
                  <a:pt x="1145470" y="3268551"/>
                </a:lnTo>
                <a:lnTo>
                  <a:pt x="1148574" y="3268551"/>
                </a:lnTo>
                <a:lnTo>
                  <a:pt x="1148574" y="3265314"/>
                </a:lnTo>
                <a:close/>
                <a:moveTo>
                  <a:pt x="8102844" y="3264774"/>
                </a:moveTo>
                <a:lnTo>
                  <a:pt x="8100685" y="3266932"/>
                </a:lnTo>
                <a:lnTo>
                  <a:pt x="8103922" y="3270304"/>
                </a:lnTo>
                <a:lnTo>
                  <a:pt x="8106215" y="3268011"/>
                </a:lnTo>
                <a:lnTo>
                  <a:pt x="8106215" y="3266932"/>
                </a:lnTo>
                <a:lnTo>
                  <a:pt x="8103922" y="3264774"/>
                </a:lnTo>
                <a:close/>
                <a:moveTo>
                  <a:pt x="9277446" y="3263695"/>
                </a:moveTo>
                <a:lnTo>
                  <a:pt x="9277446" y="3268011"/>
                </a:lnTo>
                <a:lnTo>
                  <a:pt x="9281627" y="3268011"/>
                </a:lnTo>
                <a:lnTo>
                  <a:pt x="9283785" y="3265853"/>
                </a:lnTo>
                <a:close/>
                <a:moveTo>
                  <a:pt x="8742004" y="3263426"/>
                </a:moveTo>
                <a:lnTo>
                  <a:pt x="8738768" y="3266663"/>
                </a:lnTo>
                <a:lnTo>
                  <a:pt x="8738768" y="3268686"/>
                </a:lnTo>
                <a:lnTo>
                  <a:pt x="8742004" y="3268686"/>
                </a:lnTo>
                <a:lnTo>
                  <a:pt x="8747534" y="3267607"/>
                </a:lnTo>
                <a:lnTo>
                  <a:pt x="8747534" y="3265584"/>
                </a:lnTo>
                <a:lnTo>
                  <a:pt x="8745376" y="3263426"/>
                </a:lnTo>
                <a:close/>
                <a:moveTo>
                  <a:pt x="2106566" y="3263156"/>
                </a:moveTo>
                <a:lnTo>
                  <a:pt x="2106566" y="3265314"/>
                </a:lnTo>
                <a:lnTo>
                  <a:pt x="2107645" y="3265314"/>
                </a:lnTo>
                <a:lnTo>
                  <a:pt x="2107645" y="3263156"/>
                </a:lnTo>
                <a:close/>
                <a:moveTo>
                  <a:pt x="1652993" y="3262481"/>
                </a:moveTo>
                <a:lnTo>
                  <a:pt x="1652993" y="3264505"/>
                </a:lnTo>
                <a:lnTo>
                  <a:pt x="1654073" y="3264505"/>
                </a:lnTo>
                <a:lnTo>
                  <a:pt x="1654073" y="3262481"/>
                </a:lnTo>
                <a:close/>
                <a:moveTo>
                  <a:pt x="725481" y="3262481"/>
                </a:moveTo>
                <a:lnTo>
                  <a:pt x="725481" y="3265718"/>
                </a:lnTo>
                <a:cubicBezTo>
                  <a:pt x="729797" y="3269675"/>
                  <a:pt x="731955" y="3273317"/>
                  <a:pt x="731955" y="3276643"/>
                </a:cubicBezTo>
                <a:lnTo>
                  <a:pt x="737620" y="3274485"/>
                </a:lnTo>
                <a:lnTo>
                  <a:pt x="737620" y="3273272"/>
                </a:lnTo>
                <a:cubicBezTo>
                  <a:pt x="735372" y="3270934"/>
                  <a:pt x="734248" y="3268776"/>
                  <a:pt x="734248" y="3266797"/>
                </a:cubicBezTo>
                <a:lnTo>
                  <a:pt x="730876" y="3268955"/>
                </a:lnTo>
                <a:close/>
                <a:moveTo>
                  <a:pt x="588582" y="3262481"/>
                </a:moveTo>
                <a:cubicBezTo>
                  <a:pt x="585705" y="3263201"/>
                  <a:pt x="584266" y="3265718"/>
                  <a:pt x="584266" y="3270034"/>
                </a:cubicBezTo>
                <a:lnTo>
                  <a:pt x="585345" y="3270034"/>
                </a:lnTo>
                <a:lnTo>
                  <a:pt x="591954" y="3271114"/>
                </a:lnTo>
                <a:lnTo>
                  <a:pt x="594112" y="3264639"/>
                </a:lnTo>
                <a:lnTo>
                  <a:pt x="594112" y="3263560"/>
                </a:lnTo>
                <a:close/>
                <a:moveTo>
                  <a:pt x="4151271" y="3262212"/>
                </a:moveTo>
                <a:lnTo>
                  <a:pt x="4149248" y="3264370"/>
                </a:lnTo>
                <a:lnTo>
                  <a:pt x="4149248" y="3265449"/>
                </a:lnTo>
                <a:lnTo>
                  <a:pt x="4152350" y="3265449"/>
                </a:lnTo>
                <a:lnTo>
                  <a:pt x="4152350" y="3262212"/>
                </a:lnTo>
                <a:close/>
                <a:moveTo>
                  <a:pt x="2198417" y="3262077"/>
                </a:moveTo>
                <a:lnTo>
                  <a:pt x="2198417" y="3264235"/>
                </a:lnTo>
                <a:lnTo>
                  <a:pt x="2199496" y="3264235"/>
                </a:lnTo>
                <a:lnTo>
                  <a:pt x="2199496" y="3262077"/>
                </a:lnTo>
                <a:close/>
                <a:moveTo>
                  <a:pt x="6736141" y="3261537"/>
                </a:moveTo>
                <a:lnTo>
                  <a:pt x="6728453" y="3262616"/>
                </a:lnTo>
                <a:lnTo>
                  <a:pt x="6728453" y="3266797"/>
                </a:lnTo>
                <a:lnTo>
                  <a:pt x="6730611" y="3268955"/>
                </a:lnTo>
                <a:lnTo>
                  <a:pt x="6732769" y="3268955"/>
                </a:lnTo>
                <a:cubicBezTo>
                  <a:pt x="6732769" y="3266168"/>
                  <a:pt x="6734253" y="3264774"/>
                  <a:pt x="6737220" y="3264774"/>
                </a:cubicBezTo>
                <a:lnTo>
                  <a:pt x="6742615" y="3267876"/>
                </a:lnTo>
                <a:lnTo>
                  <a:pt x="6743694" y="3267876"/>
                </a:lnTo>
                <a:lnTo>
                  <a:pt x="6737220" y="3261537"/>
                </a:lnTo>
                <a:close/>
                <a:moveTo>
                  <a:pt x="8760617" y="3258166"/>
                </a:moveTo>
                <a:lnTo>
                  <a:pt x="8758459" y="3261268"/>
                </a:lnTo>
                <a:lnTo>
                  <a:pt x="8759538" y="3264505"/>
                </a:lnTo>
                <a:lnTo>
                  <a:pt x="8762775" y="3264505"/>
                </a:lnTo>
                <a:lnTo>
                  <a:pt x="8762775" y="3260189"/>
                </a:lnTo>
                <a:close/>
                <a:moveTo>
                  <a:pt x="738699" y="3258031"/>
                </a:moveTo>
                <a:lnTo>
                  <a:pt x="737620" y="3261402"/>
                </a:lnTo>
                <a:lnTo>
                  <a:pt x="738699" y="3261402"/>
                </a:lnTo>
                <a:lnTo>
                  <a:pt x="739778" y="3260189"/>
                </a:lnTo>
                <a:lnTo>
                  <a:pt x="739778" y="3258031"/>
                </a:lnTo>
                <a:close/>
                <a:moveTo>
                  <a:pt x="8203595" y="3257086"/>
                </a:moveTo>
                <a:lnTo>
                  <a:pt x="8203595" y="3259244"/>
                </a:lnTo>
                <a:lnTo>
                  <a:pt x="8204674" y="3262616"/>
                </a:lnTo>
                <a:lnTo>
                  <a:pt x="8205754" y="3262616"/>
                </a:lnTo>
                <a:lnTo>
                  <a:pt x="8205754" y="3261537"/>
                </a:lnTo>
                <a:lnTo>
                  <a:pt x="8204674" y="3257086"/>
                </a:lnTo>
                <a:close/>
                <a:moveTo>
                  <a:pt x="5264556" y="3256412"/>
                </a:moveTo>
                <a:lnTo>
                  <a:pt x="5263477" y="3257491"/>
                </a:lnTo>
                <a:lnTo>
                  <a:pt x="5263477" y="3258570"/>
                </a:lnTo>
                <a:lnTo>
                  <a:pt x="5266714" y="3261807"/>
                </a:lnTo>
                <a:cubicBezTo>
                  <a:pt x="5269592" y="3260728"/>
                  <a:pt x="5271030" y="3259649"/>
                  <a:pt x="5271030" y="3258570"/>
                </a:cubicBezTo>
                <a:close/>
                <a:moveTo>
                  <a:pt x="5259161" y="3256412"/>
                </a:moveTo>
                <a:lnTo>
                  <a:pt x="5259161" y="3257491"/>
                </a:lnTo>
                <a:lnTo>
                  <a:pt x="5261319" y="3257491"/>
                </a:lnTo>
                <a:lnTo>
                  <a:pt x="5261319" y="3256412"/>
                </a:lnTo>
                <a:close/>
                <a:moveTo>
                  <a:pt x="5180529" y="3255333"/>
                </a:moveTo>
                <a:lnTo>
                  <a:pt x="5176213" y="3256412"/>
                </a:lnTo>
                <a:cubicBezTo>
                  <a:pt x="5176213" y="3257671"/>
                  <a:pt x="5178011" y="3258750"/>
                  <a:pt x="5181608" y="3259649"/>
                </a:cubicBezTo>
                <a:lnTo>
                  <a:pt x="5183766" y="3257491"/>
                </a:lnTo>
                <a:cubicBezTo>
                  <a:pt x="5185924" y="3258211"/>
                  <a:pt x="5187003" y="3260369"/>
                  <a:pt x="5187003" y="3263965"/>
                </a:cubicBezTo>
                <a:lnTo>
                  <a:pt x="5188082" y="3263965"/>
                </a:lnTo>
                <a:lnTo>
                  <a:pt x="5188082" y="3261807"/>
                </a:lnTo>
                <a:lnTo>
                  <a:pt x="5184845" y="3255333"/>
                </a:lnTo>
                <a:lnTo>
                  <a:pt x="5183766" y="3256412"/>
                </a:lnTo>
                <a:lnTo>
                  <a:pt x="5181608" y="3256412"/>
                </a:lnTo>
                <a:close/>
                <a:moveTo>
                  <a:pt x="1763321" y="3255063"/>
                </a:moveTo>
                <a:lnTo>
                  <a:pt x="1763321" y="3256142"/>
                </a:lnTo>
                <a:lnTo>
                  <a:pt x="1765480" y="3258165"/>
                </a:lnTo>
                <a:lnTo>
                  <a:pt x="1765480" y="3257086"/>
                </a:lnTo>
                <a:close/>
                <a:moveTo>
                  <a:pt x="4181214" y="3254794"/>
                </a:moveTo>
                <a:lnTo>
                  <a:pt x="4181214" y="3256952"/>
                </a:lnTo>
                <a:lnTo>
                  <a:pt x="4182293" y="3260189"/>
                </a:lnTo>
                <a:lnTo>
                  <a:pt x="4183372" y="3260189"/>
                </a:lnTo>
                <a:lnTo>
                  <a:pt x="4183372" y="3259110"/>
                </a:lnTo>
                <a:lnTo>
                  <a:pt x="4182293" y="3254794"/>
                </a:lnTo>
                <a:close/>
                <a:moveTo>
                  <a:pt x="2243735" y="3254524"/>
                </a:moveTo>
                <a:lnTo>
                  <a:pt x="2240498" y="3262077"/>
                </a:lnTo>
                <a:lnTo>
                  <a:pt x="2240498" y="3268551"/>
                </a:lnTo>
                <a:lnTo>
                  <a:pt x="2241577" y="3268551"/>
                </a:lnTo>
                <a:lnTo>
                  <a:pt x="2244950" y="3255603"/>
                </a:lnTo>
                <a:lnTo>
                  <a:pt x="2244950" y="3254524"/>
                </a:lnTo>
                <a:close/>
                <a:moveTo>
                  <a:pt x="1134680" y="3252366"/>
                </a:moveTo>
                <a:lnTo>
                  <a:pt x="1130364" y="3255603"/>
                </a:lnTo>
                <a:lnTo>
                  <a:pt x="1133601" y="3258840"/>
                </a:lnTo>
                <a:lnTo>
                  <a:pt x="1134680" y="3258840"/>
                </a:lnTo>
                <a:lnTo>
                  <a:pt x="1136838" y="3256682"/>
                </a:lnTo>
                <a:lnTo>
                  <a:pt x="1136838" y="3253445"/>
                </a:lnTo>
                <a:lnTo>
                  <a:pt x="1134680" y="3253445"/>
                </a:lnTo>
                <a:close/>
                <a:moveTo>
                  <a:pt x="5171897" y="3252096"/>
                </a:moveTo>
                <a:lnTo>
                  <a:pt x="5171897" y="3254254"/>
                </a:lnTo>
                <a:lnTo>
                  <a:pt x="5174055" y="3254254"/>
                </a:lnTo>
                <a:close/>
                <a:moveTo>
                  <a:pt x="5112552" y="3252096"/>
                </a:moveTo>
                <a:lnTo>
                  <a:pt x="5112552" y="3253175"/>
                </a:lnTo>
                <a:lnTo>
                  <a:pt x="5119026" y="3253175"/>
                </a:lnTo>
                <a:lnTo>
                  <a:pt x="5119026" y="3252096"/>
                </a:lnTo>
                <a:close/>
                <a:moveTo>
                  <a:pt x="4157745" y="3250612"/>
                </a:moveTo>
                <a:cubicBezTo>
                  <a:pt x="4153429" y="3250612"/>
                  <a:pt x="4151271" y="3252366"/>
                  <a:pt x="4151271" y="3255873"/>
                </a:cubicBezTo>
                <a:lnTo>
                  <a:pt x="4152350" y="3259110"/>
                </a:lnTo>
                <a:lnTo>
                  <a:pt x="4154508" y="3259110"/>
                </a:lnTo>
                <a:lnTo>
                  <a:pt x="4159903" y="3253715"/>
                </a:lnTo>
                <a:lnTo>
                  <a:pt x="4159903" y="3252636"/>
                </a:lnTo>
                <a:close/>
                <a:moveTo>
                  <a:pt x="4077764" y="3250612"/>
                </a:moveTo>
                <a:lnTo>
                  <a:pt x="4077764" y="3251557"/>
                </a:lnTo>
                <a:lnTo>
                  <a:pt x="4079922" y="3251557"/>
                </a:lnTo>
                <a:lnTo>
                  <a:pt x="4079922" y="3250612"/>
                </a:lnTo>
                <a:close/>
                <a:moveTo>
                  <a:pt x="5187003" y="3249938"/>
                </a:moveTo>
                <a:lnTo>
                  <a:pt x="5188082" y="3253175"/>
                </a:lnTo>
                <a:lnTo>
                  <a:pt x="5189161" y="3253175"/>
                </a:lnTo>
                <a:lnTo>
                  <a:pt x="5189161" y="3251017"/>
                </a:lnTo>
                <a:lnTo>
                  <a:pt x="5188082" y="3249938"/>
                </a:lnTo>
                <a:close/>
                <a:moveTo>
                  <a:pt x="8812140" y="3249534"/>
                </a:moveTo>
                <a:lnTo>
                  <a:pt x="8812140" y="3251692"/>
                </a:lnTo>
                <a:lnTo>
                  <a:pt x="8814298" y="3251692"/>
                </a:lnTo>
                <a:lnTo>
                  <a:pt x="8814298" y="3249534"/>
                </a:lnTo>
                <a:close/>
                <a:moveTo>
                  <a:pt x="3104261" y="3249264"/>
                </a:moveTo>
                <a:lnTo>
                  <a:pt x="3104261" y="3251422"/>
                </a:lnTo>
                <a:lnTo>
                  <a:pt x="3105340" y="3251422"/>
                </a:lnTo>
                <a:lnTo>
                  <a:pt x="3105340" y="3249264"/>
                </a:lnTo>
                <a:close/>
                <a:moveTo>
                  <a:pt x="2185468" y="3248994"/>
                </a:moveTo>
                <a:lnTo>
                  <a:pt x="2184390" y="3252231"/>
                </a:lnTo>
                <a:lnTo>
                  <a:pt x="2187626" y="3254524"/>
                </a:lnTo>
                <a:lnTo>
                  <a:pt x="2188705" y="3254524"/>
                </a:lnTo>
                <a:lnTo>
                  <a:pt x="2191942" y="3251152"/>
                </a:lnTo>
                <a:lnTo>
                  <a:pt x="2189784" y="3248994"/>
                </a:lnTo>
                <a:close/>
                <a:moveTo>
                  <a:pt x="2065428" y="3247915"/>
                </a:moveTo>
                <a:cubicBezTo>
                  <a:pt x="2063811" y="3247915"/>
                  <a:pt x="2062012" y="3251557"/>
                  <a:pt x="2060033" y="3258840"/>
                </a:cubicBezTo>
                <a:lnTo>
                  <a:pt x="2061112" y="3259919"/>
                </a:lnTo>
                <a:lnTo>
                  <a:pt x="2063270" y="3259919"/>
                </a:lnTo>
                <a:cubicBezTo>
                  <a:pt x="2067227" y="3256682"/>
                  <a:pt x="2069789" y="3253400"/>
                  <a:pt x="2070959" y="3250073"/>
                </a:cubicBezTo>
                <a:lnTo>
                  <a:pt x="2067586" y="3247915"/>
                </a:lnTo>
                <a:close/>
                <a:moveTo>
                  <a:pt x="9108717" y="3246701"/>
                </a:moveTo>
                <a:lnTo>
                  <a:pt x="9108717" y="3248859"/>
                </a:lnTo>
                <a:lnTo>
                  <a:pt x="9111954" y="3248859"/>
                </a:lnTo>
                <a:lnTo>
                  <a:pt x="9109796" y="3246701"/>
                </a:lnTo>
                <a:close/>
                <a:moveTo>
                  <a:pt x="5268872" y="3246701"/>
                </a:moveTo>
                <a:lnTo>
                  <a:pt x="5268872" y="3248859"/>
                </a:lnTo>
                <a:lnTo>
                  <a:pt x="5273189" y="3251017"/>
                </a:lnTo>
                <a:lnTo>
                  <a:pt x="5276426" y="3247780"/>
                </a:lnTo>
                <a:lnTo>
                  <a:pt x="5271030" y="3246701"/>
                </a:lnTo>
                <a:close/>
                <a:moveTo>
                  <a:pt x="4218439" y="3246296"/>
                </a:moveTo>
                <a:lnTo>
                  <a:pt x="4218439" y="3247375"/>
                </a:lnTo>
                <a:lnTo>
                  <a:pt x="4219518" y="3251557"/>
                </a:lnTo>
                <a:lnTo>
                  <a:pt x="4220597" y="3251557"/>
                </a:lnTo>
                <a:lnTo>
                  <a:pt x="4220597" y="3249533"/>
                </a:lnTo>
                <a:lnTo>
                  <a:pt x="4219518" y="3246296"/>
                </a:lnTo>
                <a:close/>
                <a:moveTo>
                  <a:pt x="8734452" y="3245353"/>
                </a:moveTo>
                <a:lnTo>
                  <a:pt x="8734452" y="3247511"/>
                </a:lnTo>
                <a:lnTo>
                  <a:pt x="8735530" y="3247511"/>
                </a:lnTo>
                <a:lnTo>
                  <a:pt x="8735530" y="3245353"/>
                </a:lnTo>
                <a:close/>
                <a:moveTo>
                  <a:pt x="1145470" y="3244948"/>
                </a:moveTo>
                <a:lnTo>
                  <a:pt x="1141155" y="3250208"/>
                </a:lnTo>
                <a:lnTo>
                  <a:pt x="1141155" y="3251287"/>
                </a:lnTo>
                <a:lnTo>
                  <a:pt x="1147494" y="3256682"/>
                </a:lnTo>
                <a:cubicBezTo>
                  <a:pt x="1147674" y="3252366"/>
                  <a:pt x="1148391" y="3250208"/>
                  <a:pt x="1149652" y="3250208"/>
                </a:cubicBezTo>
                <a:cubicBezTo>
                  <a:pt x="1148213" y="3247061"/>
                  <a:pt x="1146819" y="3245308"/>
                  <a:pt x="1145470" y="3244948"/>
                </a:cubicBezTo>
                <a:close/>
                <a:moveTo>
                  <a:pt x="8238663" y="3244004"/>
                </a:moveTo>
                <a:lnTo>
                  <a:pt x="8237584" y="3245083"/>
                </a:lnTo>
                <a:lnTo>
                  <a:pt x="8237584" y="3248320"/>
                </a:lnTo>
                <a:lnTo>
                  <a:pt x="8244193" y="3253849"/>
                </a:lnTo>
                <a:lnTo>
                  <a:pt x="8246351" y="3248320"/>
                </a:lnTo>
                <a:close/>
                <a:moveTo>
                  <a:pt x="9102243" y="3243599"/>
                </a:moveTo>
                <a:lnTo>
                  <a:pt x="9102243" y="3245622"/>
                </a:lnTo>
                <a:lnTo>
                  <a:pt x="9106559" y="3248859"/>
                </a:lnTo>
                <a:lnTo>
                  <a:pt x="9106559" y="3247780"/>
                </a:lnTo>
                <a:cubicBezTo>
                  <a:pt x="9104761" y="3247780"/>
                  <a:pt x="9103682" y="3246387"/>
                  <a:pt x="9103322" y="3243599"/>
                </a:cubicBezTo>
                <a:close/>
                <a:moveTo>
                  <a:pt x="4216416" y="3241980"/>
                </a:moveTo>
                <a:lnTo>
                  <a:pt x="4214258" y="3244138"/>
                </a:lnTo>
                <a:lnTo>
                  <a:pt x="4215337" y="3245217"/>
                </a:lnTo>
                <a:lnTo>
                  <a:pt x="4217360" y="3245217"/>
                </a:lnTo>
                <a:close/>
                <a:moveTo>
                  <a:pt x="731955" y="3241846"/>
                </a:moveTo>
                <a:lnTo>
                  <a:pt x="731955" y="3244004"/>
                </a:lnTo>
                <a:lnTo>
                  <a:pt x="733034" y="3244004"/>
                </a:lnTo>
                <a:lnTo>
                  <a:pt x="733034" y="3241846"/>
                </a:lnTo>
                <a:close/>
                <a:moveTo>
                  <a:pt x="8141148" y="3241711"/>
                </a:moveTo>
                <a:lnTo>
                  <a:pt x="8141148" y="3244004"/>
                </a:lnTo>
                <a:lnTo>
                  <a:pt x="8142362" y="3244004"/>
                </a:lnTo>
                <a:lnTo>
                  <a:pt x="8142362" y="3241711"/>
                </a:lnTo>
                <a:close/>
                <a:moveTo>
                  <a:pt x="9291338" y="3241441"/>
                </a:moveTo>
                <a:cubicBezTo>
                  <a:pt x="9287742" y="3243509"/>
                  <a:pt x="9285943" y="3245982"/>
                  <a:pt x="9285943" y="3248859"/>
                </a:cubicBezTo>
                <a:lnTo>
                  <a:pt x="9290259" y="3252096"/>
                </a:lnTo>
                <a:lnTo>
                  <a:pt x="9291338" y="3252096"/>
                </a:lnTo>
                <a:lnTo>
                  <a:pt x="9293496" y="3244543"/>
                </a:lnTo>
                <a:lnTo>
                  <a:pt x="9293496" y="3243599"/>
                </a:lnTo>
                <a:close/>
                <a:moveTo>
                  <a:pt x="5104999" y="3241306"/>
                </a:moveTo>
                <a:lnTo>
                  <a:pt x="5102841" y="3243464"/>
                </a:lnTo>
                <a:lnTo>
                  <a:pt x="5103920" y="3244543"/>
                </a:lnTo>
                <a:lnTo>
                  <a:pt x="5106078" y="3246701"/>
                </a:lnTo>
                <a:lnTo>
                  <a:pt x="5109315" y="3245622"/>
                </a:lnTo>
                <a:lnTo>
                  <a:pt x="5109315" y="3243464"/>
                </a:lnTo>
                <a:lnTo>
                  <a:pt x="5107157" y="3241306"/>
                </a:lnTo>
                <a:close/>
                <a:moveTo>
                  <a:pt x="1662435" y="3240227"/>
                </a:moveTo>
                <a:lnTo>
                  <a:pt x="1660412" y="3250747"/>
                </a:lnTo>
                <a:lnTo>
                  <a:pt x="1658254" y="3250747"/>
                </a:lnTo>
                <a:cubicBezTo>
                  <a:pt x="1656814" y="3250747"/>
                  <a:pt x="1656096" y="3249713"/>
                  <a:pt x="1656096" y="3247645"/>
                </a:cubicBezTo>
                <a:lnTo>
                  <a:pt x="1654073" y="3247645"/>
                </a:lnTo>
                <a:lnTo>
                  <a:pt x="1651915" y="3251826"/>
                </a:lnTo>
                <a:lnTo>
                  <a:pt x="1651915" y="3255063"/>
                </a:lnTo>
                <a:lnTo>
                  <a:pt x="1652993" y="3255063"/>
                </a:lnTo>
                <a:lnTo>
                  <a:pt x="1658254" y="3253984"/>
                </a:lnTo>
                <a:lnTo>
                  <a:pt x="1659333" y="3255063"/>
                </a:lnTo>
                <a:lnTo>
                  <a:pt x="1664593" y="3243329"/>
                </a:lnTo>
                <a:lnTo>
                  <a:pt x="1664593" y="3240227"/>
                </a:lnTo>
                <a:close/>
                <a:moveTo>
                  <a:pt x="2244950" y="3239283"/>
                </a:moveTo>
                <a:lnTo>
                  <a:pt x="2242655" y="3243599"/>
                </a:lnTo>
                <a:cubicBezTo>
                  <a:pt x="2244903" y="3246656"/>
                  <a:pt x="2246027" y="3249533"/>
                  <a:pt x="2246027" y="3252231"/>
                </a:cubicBezTo>
                <a:lnTo>
                  <a:pt x="2247107" y="3252231"/>
                </a:lnTo>
                <a:cubicBezTo>
                  <a:pt x="2247107" y="3250073"/>
                  <a:pt x="2247825" y="3248994"/>
                  <a:pt x="2249264" y="3248994"/>
                </a:cubicBezTo>
                <a:lnTo>
                  <a:pt x="2253581" y="3250073"/>
                </a:lnTo>
                <a:lnTo>
                  <a:pt x="2254660" y="3244678"/>
                </a:lnTo>
                <a:cubicBezTo>
                  <a:pt x="2254660" y="3242340"/>
                  <a:pt x="2251422" y="3240542"/>
                  <a:pt x="2244950" y="3239283"/>
                </a:cubicBezTo>
                <a:close/>
                <a:moveTo>
                  <a:pt x="3201641" y="3238339"/>
                </a:moveTo>
                <a:cubicBezTo>
                  <a:pt x="3201641" y="3243195"/>
                  <a:pt x="3199078" y="3247915"/>
                  <a:pt x="3193953" y="3252501"/>
                </a:cubicBezTo>
                <a:lnTo>
                  <a:pt x="3193953" y="3253580"/>
                </a:lnTo>
                <a:lnTo>
                  <a:pt x="3202720" y="3250343"/>
                </a:lnTo>
                <a:lnTo>
                  <a:pt x="3202720" y="3238339"/>
                </a:lnTo>
                <a:close/>
                <a:moveTo>
                  <a:pt x="9100085" y="3238204"/>
                </a:moveTo>
                <a:lnTo>
                  <a:pt x="9100085" y="3241441"/>
                </a:lnTo>
                <a:lnTo>
                  <a:pt x="9101164" y="3241441"/>
                </a:lnTo>
                <a:lnTo>
                  <a:pt x="9101164" y="3238204"/>
                </a:lnTo>
                <a:close/>
                <a:moveTo>
                  <a:pt x="5182687" y="3238069"/>
                </a:moveTo>
                <a:lnTo>
                  <a:pt x="5182687" y="3240227"/>
                </a:lnTo>
                <a:cubicBezTo>
                  <a:pt x="5184845" y="3242925"/>
                  <a:pt x="5185924" y="3245442"/>
                  <a:pt x="5185924" y="3247780"/>
                </a:cubicBezTo>
                <a:lnTo>
                  <a:pt x="5187003" y="3246701"/>
                </a:lnTo>
                <a:lnTo>
                  <a:pt x="5188082" y="3246701"/>
                </a:lnTo>
                <a:lnTo>
                  <a:pt x="5194556" y="3248859"/>
                </a:lnTo>
                <a:lnTo>
                  <a:pt x="5194556" y="3246701"/>
                </a:lnTo>
                <a:lnTo>
                  <a:pt x="5193477" y="3239148"/>
                </a:lnTo>
                <a:lnTo>
                  <a:pt x="5190240" y="3239148"/>
                </a:lnTo>
                <a:lnTo>
                  <a:pt x="5184845" y="3240227"/>
                </a:lnTo>
                <a:close/>
                <a:moveTo>
                  <a:pt x="1667829" y="3238069"/>
                </a:moveTo>
                <a:lnTo>
                  <a:pt x="1667829" y="3239148"/>
                </a:lnTo>
                <a:lnTo>
                  <a:pt x="1670932" y="3239148"/>
                </a:lnTo>
                <a:lnTo>
                  <a:pt x="1670932" y="3238069"/>
                </a:lnTo>
                <a:close/>
                <a:moveTo>
                  <a:pt x="1656096" y="3238069"/>
                </a:moveTo>
                <a:lnTo>
                  <a:pt x="1656096" y="3239148"/>
                </a:lnTo>
                <a:lnTo>
                  <a:pt x="1658254" y="3239148"/>
                </a:lnTo>
                <a:lnTo>
                  <a:pt x="1658254" y="3238069"/>
                </a:lnTo>
                <a:close/>
                <a:moveTo>
                  <a:pt x="1580834" y="3238069"/>
                </a:moveTo>
                <a:lnTo>
                  <a:pt x="1578676" y="3240227"/>
                </a:lnTo>
                <a:lnTo>
                  <a:pt x="1578676" y="3241171"/>
                </a:lnTo>
                <a:lnTo>
                  <a:pt x="1579756" y="3241171"/>
                </a:lnTo>
                <a:lnTo>
                  <a:pt x="1582858" y="3240227"/>
                </a:lnTo>
                <a:lnTo>
                  <a:pt x="1582858" y="3238069"/>
                </a:lnTo>
                <a:close/>
                <a:moveTo>
                  <a:pt x="1563840" y="3236990"/>
                </a:moveTo>
                <a:lnTo>
                  <a:pt x="1563840" y="3240227"/>
                </a:lnTo>
                <a:lnTo>
                  <a:pt x="1564919" y="3240227"/>
                </a:lnTo>
                <a:lnTo>
                  <a:pt x="1564919" y="3236990"/>
                </a:lnTo>
                <a:close/>
                <a:moveTo>
                  <a:pt x="8728922" y="3236855"/>
                </a:moveTo>
                <a:lnTo>
                  <a:pt x="8728922" y="3237934"/>
                </a:lnTo>
                <a:cubicBezTo>
                  <a:pt x="8730360" y="3241081"/>
                  <a:pt x="8731799" y="3242835"/>
                  <a:pt x="8733238" y="3243195"/>
                </a:cubicBezTo>
                <a:lnTo>
                  <a:pt x="8733238" y="3242116"/>
                </a:lnTo>
                <a:lnTo>
                  <a:pt x="8731080" y="3239013"/>
                </a:lnTo>
                <a:lnTo>
                  <a:pt x="8732159" y="3237934"/>
                </a:lnTo>
                <a:lnTo>
                  <a:pt x="8732159" y="3236855"/>
                </a:lnTo>
                <a:close/>
                <a:moveTo>
                  <a:pt x="5267793" y="3235911"/>
                </a:moveTo>
                <a:lnTo>
                  <a:pt x="5267793" y="3239148"/>
                </a:lnTo>
                <a:lnTo>
                  <a:pt x="5268872" y="3239148"/>
                </a:lnTo>
                <a:lnTo>
                  <a:pt x="5271030" y="3236990"/>
                </a:lnTo>
                <a:lnTo>
                  <a:pt x="5269951" y="3235911"/>
                </a:lnTo>
                <a:close/>
                <a:moveTo>
                  <a:pt x="8132516" y="3235237"/>
                </a:moveTo>
                <a:lnTo>
                  <a:pt x="8134674" y="3237395"/>
                </a:lnTo>
                <a:lnTo>
                  <a:pt x="8138990" y="3237395"/>
                </a:lnTo>
                <a:lnTo>
                  <a:pt x="8138990" y="3236316"/>
                </a:lnTo>
                <a:lnTo>
                  <a:pt x="8133595" y="3235237"/>
                </a:lnTo>
                <a:close/>
                <a:moveTo>
                  <a:pt x="4079922" y="3234562"/>
                </a:moveTo>
                <a:lnTo>
                  <a:pt x="4077764" y="3236720"/>
                </a:lnTo>
                <a:lnTo>
                  <a:pt x="4077764" y="3239822"/>
                </a:lnTo>
                <a:lnTo>
                  <a:pt x="4082080" y="3239822"/>
                </a:lnTo>
                <a:lnTo>
                  <a:pt x="4084103" y="3237799"/>
                </a:lnTo>
                <a:lnTo>
                  <a:pt x="4084103" y="3236720"/>
                </a:lnTo>
                <a:lnTo>
                  <a:pt x="4082080" y="3234562"/>
                </a:lnTo>
                <a:close/>
                <a:moveTo>
                  <a:pt x="8598632" y="3232539"/>
                </a:moveTo>
                <a:lnTo>
                  <a:pt x="8598632" y="3235776"/>
                </a:lnTo>
                <a:lnTo>
                  <a:pt x="8599711" y="3235776"/>
                </a:lnTo>
                <a:lnTo>
                  <a:pt x="8602004" y="3233618"/>
                </a:lnTo>
                <a:lnTo>
                  <a:pt x="8602004" y="3232539"/>
                </a:lnTo>
                <a:close/>
                <a:moveTo>
                  <a:pt x="733034" y="3231865"/>
                </a:moveTo>
                <a:lnTo>
                  <a:pt x="733034" y="3236451"/>
                </a:lnTo>
                <a:lnTo>
                  <a:pt x="734248" y="3236451"/>
                </a:lnTo>
                <a:lnTo>
                  <a:pt x="734248" y="3231865"/>
                </a:lnTo>
                <a:close/>
                <a:moveTo>
                  <a:pt x="574421" y="3229707"/>
                </a:moveTo>
                <a:cubicBezTo>
                  <a:pt x="571903" y="3232764"/>
                  <a:pt x="569655" y="3234292"/>
                  <a:pt x="567677" y="3234292"/>
                </a:cubicBezTo>
                <a:lnTo>
                  <a:pt x="567677" y="3238609"/>
                </a:lnTo>
                <a:lnTo>
                  <a:pt x="569835" y="3238609"/>
                </a:lnTo>
                <a:cubicBezTo>
                  <a:pt x="569835" y="3234472"/>
                  <a:pt x="572442" y="3232225"/>
                  <a:pt x="577658" y="3231865"/>
                </a:cubicBezTo>
                <a:lnTo>
                  <a:pt x="575500" y="3229707"/>
                </a:lnTo>
                <a:close/>
                <a:moveTo>
                  <a:pt x="617311" y="3228628"/>
                </a:moveTo>
                <a:cubicBezTo>
                  <a:pt x="613984" y="3230067"/>
                  <a:pt x="612140" y="3231505"/>
                  <a:pt x="611781" y="3232944"/>
                </a:cubicBezTo>
                <a:lnTo>
                  <a:pt x="614074" y="3235371"/>
                </a:lnTo>
                <a:cubicBezTo>
                  <a:pt x="616232" y="3234652"/>
                  <a:pt x="617311" y="3232404"/>
                  <a:pt x="617311" y="3228628"/>
                </a:cubicBezTo>
                <a:close/>
                <a:moveTo>
                  <a:pt x="589796" y="3228628"/>
                </a:moveTo>
                <a:lnTo>
                  <a:pt x="588582" y="3229707"/>
                </a:lnTo>
                <a:lnTo>
                  <a:pt x="588582" y="3230786"/>
                </a:lnTo>
                <a:cubicBezTo>
                  <a:pt x="590111" y="3234203"/>
                  <a:pt x="591594" y="3236091"/>
                  <a:pt x="593033" y="3236451"/>
                </a:cubicBezTo>
                <a:lnTo>
                  <a:pt x="595191" y="3236451"/>
                </a:lnTo>
                <a:lnTo>
                  <a:pt x="597484" y="3234292"/>
                </a:lnTo>
                <a:lnTo>
                  <a:pt x="597484" y="3231865"/>
                </a:lnTo>
                <a:cubicBezTo>
                  <a:pt x="597484" y="3230246"/>
                  <a:pt x="594922" y="3229167"/>
                  <a:pt x="589796" y="3228628"/>
                </a:cubicBezTo>
                <a:close/>
                <a:moveTo>
                  <a:pt x="4168400" y="3228223"/>
                </a:moveTo>
                <a:lnTo>
                  <a:pt x="4165163" y="3233483"/>
                </a:lnTo>
                <a:lnTo>
                  <a:pt x="4168400" y="3246296"/>
                </a:lnTo>
                <a:cubicBezTo>
                  <a:pt x="4169839" y="3246296"/>
                  <a:pt x="4170558" y="3244858"/>
                  <a:pt x="4170558" y="3241980"/>
                </a:cubicBezTo>
                <a:cubicBezTo>
                  <a:pt x="4173345" y="3237035"/>
                  <a:pt x="4176178" y="3234562"/>
                  <a:pt x="4179056" y="3234562"/>
                </a:cubicBezTo>
                <a:lnTo>
                  <a:pt x="4179056" y="3231325"/>
                </a:lnTo>
                <a:lnTo>
                  <a:pt x="4175819" y="3228223"/>
                </a:lnTo>
                <a:close/>
                <a:moveTo>
                  <a:pt x="2183309" y="3226335"/>
                </a:moveTo>
                <a:lnTo>
                  <a:pt x="2176837" y="3227414"/>
                </a:lnTo>
                <a:lnTo>
                  <a:pt x="2176837" y="3228493"/>
                </a:lnTo>
                <a:cubicBezTo>
                  <a:pt x="2176837" y="3233708"/>
                  <a:pt x="2180073" y="3236585"/>
                  <a:pt x="2186547" y="3237125"/>
                </a:cubicBezTo>
                <a:cubicBezTo>
                  <a:pt x="2186547" y="3238564"/>
                  <a:pt x="2188345" y="3239283"/>
                  <a:pt x="2191942" y="3239283"/>
                </a:cubicBezTo>
                <a:cubicBezTo>
                  <a:pt x="2194819" y="3238564"/>
                  <a:pt x="2196258" y="3236406"/>
                  <a:pt x="2196258" y="3232809"/>
                </a:cubicBezTo>
                <a:cubicBezTo>
                  <a:pt x="2192662" y="3232809"/>
                  <a:pt x="2188345" y="3230651"/>
                  <a:pt x="2183309" y="3226335"/>
                </a:cubicBezTo>
                <a:close/>
                <a:moveTo>
                  <a:pt x="731955" y="3225391"/>
                </a:moveTo>
                <a:lnTo>
                  <a:pt x="731955" y="3227549"/>
                </a:lnTo>
                <a:lnTo>
                  <a:pt x="733034" y="3227549"/>
                </a:lnTo>
                <a:lnTo>
                  <a:pt x="733034" y="3225391"/>
                </a:lnTo>
                <a:close/>
                <a:moveTo>
                  <a:pt x="7238268" y="3224670"/>
                </a:moveTo>
                <a:lnTo>
                  <a:pt x="7238268" y="3225884"/>
                </a:lnTo>
                <a:lnTo>
                  <a:pt x="7242584" y="3225884"/>
                </a:lnTo>
                <a:lnTo>
                  <a:pt x="7242584" y="3224670"/>
                </a:lnTo>
                <a:close/>
                <a:moveTo>
                  <a:pt x="5121184" y="3223098"/>
                </a:moveTo>
                <a:lnTo>
                  <a:pt x="5121184" y="3225256"/>
                </a:lnTo>
                <a:lnTo>
                  <a:pt x="5122263" y="3225256"/>
                </a:lnTo>
                <a:lnTo>
                  <a:pt x="5122263" y="3223098"/>
                </a:lnTo>
                <a:close/>
                <a:moveTo>
                  <a:pt x="2207203" y="3222867"/>
                </a:moveTo>
                <a:lnTo>
                  <a:pt x="2208128" y="3223098"/>
                </a:lnTo>
                <a:lnTo>
                  <a:pt x="2208128" y="3224177"/>
                </a:lnTo>
                <a:lnTo>
                  <a:pt x="2207688" y="3224177"/>
                </a:lnTo>
                <a:close/>
                <a:moveTo>
                  <a:pt x="6742615" y="3222423"/>
                </a:moveTo>
                <a:lnTo>
                  <a:pt x="6742615" y="3224581"/>
                </a:lnTo>
                <a:lnTo>
                  <a:pt x="6744908" y="3224581"/>
                </a:lnTo>
                <a:close/>
                <a:moveTo>
                  <a:pt x="8136832" y="3222019"/>
                </a:moveTo>
                <a:lnTo>
                  <a:pt x="8136832" y="3224312"/>
                </a:lnTo>
                <a:lnTo>
                  <a:pt x="8137911" y="3224312"/>
                </a:lnTo>
                <a:lnTo>
                  <a:pt x="8137911" y="3222019"/>
                </a:lnTo>
                <a:close/>
                <a:moveTo>
                  <a:pt x="8250667" y="3220940"/>
                </a:moveTo>
                <a:cubicBezTo>
                  <a:pt x="8250667" y="3223188"/>
                  <a:pt x="8249228" y="3225031"/>
                  <a:pt x="8246351" y="3226470"/>
                </a:cubicBezTo>
                <a:lnTo>
                  <a:pt x="8242979" y="3226470"/>
                </a:lnTo>
                <a:lnTo>
                  <a:pt x="8239742" y="3224312"/>
                </a:lnTo>
                <a:lnTo>
                  <a:pt x="8237584" y="3224312"/>
                </a:lnTo>
                <a:lnTo>
                  <a:pt x="8237584" y="3226470"/>
                </a:lnTo>
                <a:lnTo>
                  <a:pt x="8247430" y="3235237"/>
                </a:lnTo>
                <a:lnTo>
                  <a:pt x="8248509" y="3235237"/>
                </a:lnTo>
                <a:lnTo>
                  <a:pt x="8252960" y="3230786"/>
                </a:lnTo>
                <a:lnTo>
                  <a:pt x="8252960" y="3220940"/>
                </a:lnTo>
                <a:close/>
                <a:moveTo>
                  <a:pt x="5182687" y="3220940"/>
                </a:moveTo>
                <a:lnTo>
                  <a:pt x="5180529" y="3227414"/>
                </a:lnTo>
                <a:lnTo>
                  <a:pt x="5183766" y="3232809"/>
                </a:lnTo>
                <a:lnTo>
                  <a:pt x="5184845" y="3231730"/>
                </a:lnTo>
                <a:lnTo>
                  <a:pt x="5189161" y="3231730"/>
                </a:lnTo>
                <a:cubicBezTo>
                  <a:pt x="5190600" y="3231730"/>
                  <a:pt x="5191319" y="3232764"/>
                  <a:pt x="5191319" y="3234832"/>
                </a:cubicBezTo>
                <a:lnTo>
                  <a:pt x="5192398" y="3235911"/>
                </a:lnTo>
                <a:lnTo>
                  <a:pt x="5195635" y="3235911"/>
                </a:lnTo>
                <a:cubicBezTo>
                  <a:pt x="5199232" y="3233124"/>
                  <a:pt x="5201030" y="3229931"/>
                  <a:pt x="5201030" y="3226335"/>
                </a:cubicBezTo>
                <a:lnTo>
                  <a:pt x="5199951" y="3225256"/>
                </a:lnTo>
                <a:lnTo>
                  <a:pt x="5196714" y="3225256"/>
                </a:lnTo>
                <a:lnTo>
                  <a:pt x="5193477" y="3227414"/>
                </a:lnTo>
                <a:lnTo>
                  <a:pt x="5187003" y="3220940"/>
                </a:lnTo>
                <a:close/>
                <a:moveTo>
                  <a:pt x="8759538" y="3220805"/>
                </a:moveTo>
                <a:lnTo>
                  <a:pt x="8757380" y="3224042"/>
                </a:lnTo>
                <a:cubicBezTo>
                  <a:pt x="8757380" y="3225481"/>
                  <a:pt x="8758459" y="3226200"/>
                  <a:pt x="8760617" y="3226200"/>
                </a:cubicBezTo>
                <a:lnTo>
                  <a:pt x="8765068" y="3222963"/>
                </a:lnTo>
                <a:lnTo>
                  <a:pt x="8765068" y="3221884"/>
                </a:lnTo>
                <a:close/>
                <a:moveTo>
                  <a:pt x="8140069" y="3219861"/>
                </a:moveTo>
                <a:lnTo>
                  <a:pt x="8140069" y="3220940"/>
                </a:lnTo>
                <a:lnTo>
                  <a:pt x="8143441" y="3220940"/>
                </a:lnTo>
                <a:lnTo>
                  <a:pt x="8143441" y="3219861"/>
                </a:lnTo>
                <a:close/>
                <a:moveTo>
                  <a:pt x="8124828" y="3219861"/>
                </a:moveTo>
                <a:lnTo>
                  <a:pt x="8116061" y="3222019"/>
                </a:lnTo>
                <a:lnTo>
                  <a:pt x="8116061" y="3223098"/>
                </a:lnTo>
                <a:lnTo>
                  <a:pt x="8120377" y="3227549"/>
                </a:lnTo>
                <a:lnTo>
                  <a:pt x="8125907" y="3227549"/>
                </a:lnTo>
                <a:lnTo>
                  <a:pt x="8125907" y="3222019"/>
                </a:lnTo>
                <a:lnTo>
                  <a:pt x="8124828" y="3220940"/>
                </a:lnTo>
                <a:close/>
                <a:moveTo>
                  <a:pt x="2244950" y="3219861"/>
                </a:moveTo>
                <a:lnTo>
                  <a:pt x="2244950" y="3223098"/>
                </a:lnTo>
                <a:lnTo>
                  <a:pt x="2247107" y="3223098"/>
                </a:lnTo>
                <a:lnTo>
                  <a:pt x="2247107" y="3222019"/>
                </a:lnTo>
                <a:close/>
                <a:moveTo>
                  <a:pt x="9307523" y="3219052"/>
                </a:moveTo>
                <a:lnTo>
                  <a:pt x="9307523" y="3228628"/>
                </a:lnTo>
                <a:lnTo>
                  <a:pt x="9308602" y="3228628"/>
                </a:lnTo>
                <a:lnTo>
                  <a:pt x="9309547" y="3219052"/>
                </a:lnTo>
                <a:close/>
                <a:moveTo>
                  <a:pt x="9291338" y="3219052"/>
                </a:moveTo>
                <a:cubicBezTo>
                  <a:pt x="9287022" y="3220490"/>
                  <a:pt x="9284864" y="3221929"/>
                  <a:pt x="9284864" y="3223368"/>
                </a:cubicBezTo>
                <a:lnTo>
                  <a:pt x="9284864" y="3224447"/>
                </a:lnTo>
                <a:lnTo>
                  <a:pt x="9288101" y="3227549"/>
                </a:lnTo>
                <a:cubicBezTo>
                  <a:pt x="9289540" y="3227549"/>
                  <a:pt x="9290979" y="3225076"/>
                  <a:pt x="9292417" y="3220131"/>
                </a:cubicBezTo>
                <a:close/>
                <a:moveTo>
                  <a:pt x="1656096" y="3218917"/>
                </a:moveTo>
                <a:lnTo>
                  <a:pt x="1655017" y="3223233"/>
                </a:lnTo>
                <a:lnTo>
                  <a:pt x="1656096" y="3226335"/>
                </a:lnTo>
                <a:lnTo>
                  <a:pt x="1657175" y="3226335"/>
                </a:lnTo>
                <a:lnTo>
                  <a:pt x="1658254" y="3225256"/>
                </a:lnTo>
                <a:lnTo>
                  <a:pt x="1659333" y="3222154"/>
                </a:lnTo>
                <a:lnTo>
                  <a:pt x="1660412" y="3222154"/>
                </a:lnTo>
                <a:lnTo>
                  <a:pt x="1659333" y="3218917"/>
                </a:lnTo>
                <a:close/>
                <a:moveTo>
                  <a:pt x="2188705" y="3218782"/>
                </a:moveTo>
                <a:lnTo>
                  <a:pt x="2188705" y="3219861"/>
                </a:lnTo>
                <a:lnTo>
                  <a:pt x="2197337" y="3222019"/>
                </a:lnTo>
                <a:lnTo>
                  <a:pt x="2198417" y="3222019"/>
                </a:lnTo>
                <a:lnTo>
                  <a:pt x="2198417" y="3220940"/>
                </a:lnTo>
                <a:lnTo>
                  <a:pt x="2189784" y="3218782"/>
                </a:lnTo>
                <a:close/>
                <a:moveTo>
                  <a:pt x="3201641" y="3218647"/>
                </a:moveTo>
                <a:lnTo>
                  <a:pt x="3197190" y="3221884"/>
                </a:lnTo>
                <a:lnTo>
                  <a:pt x="3197190" y="3225121"/>
                </a:lnTo>
                <a:lnTo>
                  <a:pt x="3203799" y="3225121"/>
                </a:lnTo>
                <a:lnTo>
                  <a:pt x="3203799" y="3220805"/>
                </a:lnTo>
                <a:close/>
                <a:moveTo>
                  <a:pt x="5112552" y="3216624"/>
                </a:moveTo>
                <a:lnTo>
                  <a:pt x="5112552" y="3218782"/>
                </a:lnTo>
                <a:lnTo>
                  <a:pt x="5119026" y="3218782"/>
                </a:lnTo>
                <a:lnTo>
                  <a:pt x="5116868" y="3216624"/>
                </a:lnTo>
                <a:close/>
                <a:moveTo>
                  <a:pt x="8738768" y="3215545"/>
                </a:moveTo>
                <a:lnTo>
                  <a:pt x="8736610" y="3217703"/>
                </a:lnTo>
                <a:lnTo>
                  <a:pt x="8736610" y="3220805"/>
                </a:lnTo>
                <a:lnTo>
                  <a:pt x="8738768" y="3222963"/>
                </a:lnTo>
                <a:cubicBezTo>
                  <a:pt x="8740206" y="3222963"/>
                  <a:pt x="8741285" y="3220850"/>
                  <a:pt x="8742004" y="3216624"/>
                </a:cubicBezTo>
                <a:lnTo>
                  <a:pt x="8740926" y="3215545"/>
                </a:lnTo>
                <a:close/>
                <a:moveTo>
                  <a:pt x="1582858" y="3214736"/>
                </a:moveTo>
                <a:cubicBezTo>
                  <a:pt x="1581509" y="3214736"/>
                  <a:pt x="1580475" y="3216849"/>
                  <a:pt x="1579756" y="3221075"/>
                </a:cubicBezTo>
                <a:lnTo>
                  <a:pt x="1582858" y="3223233"/>
                </a:lnTo>
                <a:close/>
                <a:moveTo>
                  <a:pt x="8591079" y="3214466"/>
                </a:moveTo>
                <a:lnTo>
                  <a:pt x="8588786" y="3219861"/>
                </a:lnTo>
                <a:lnTo>
                  <a:pt x="8588786" y="3221884"/>
                </a:lnTo>
                <a:lnTo>
                  <a:pt x="8592158" y="3220805"/>
                </a:lnTo>
                <a:lnTo>
                  <a:pt x="8595395" y="3221884"/>
                </a:lnTo>
                <a:lnTo>
                  <a:pt x="8599711" y="3215545"/>
                </a:lnTo>
                <a:lnTo>
                  <a:pt x="8599711" y="3214466"/>
                </a:lnTo>
                <a:close/>
                <a:moveTo>
                  <a:pt x="8580019" y="3214466"/>
                </a:moveTo>
                <a:lnTo>
                  <a:pt x="8580019" y="3215545"/>
                </a:lnTo>
                <a:lnTo>
                  <a:pt x="8582312" y="3215545"/>
                </a:lnTo>
                <a:lnTo>
                  <a:pt x="8582312" y="3214466"/>
                </a:lnTo>
                <a:close/>
                <a:moveTo>
                  <a:pt x="1148574" y="3211633"/>
                </a:moveTo>
                <a:cubicBezTo>
                  <a:pt x="1146145" y="3212173"/>
                  <a:pt x="1144033" y="3214331"/>
                  <a:pt x="1142233" y="3218107"/>
                </a:cubicBezTo>
                <a:lnTo>
                  <a:pt x="1142233" y="3219186"/>
                </a:lnTo>
                <a:lnTo>
                  <a:pt x="1145470" y="3219186"/>
                </a:lnTo>
                <a:cubicBezTo>
                  <a:pt x="1148257" y="3217928"/>
                  <a:pt x="1149652" y="3215410"/>
                  <a:pt x="1149652" y="3211633"/>
                </a:cubicBezTo>
                <a:close/>
                <a:moveTo>
                  <a:pt x="7136842" y="3211587"/>
                </a:moveTo>
                <a:lnTo>
                  <a:pt x="7136842" y="3212666"/>
                </a:lnTo>
                <a:lnTo>
                  <a:pt x="7139000" y="3217117"/>
                </a:lnTo>
                <a:lnTo>
                  <a:pt x="7141158" y="3217117"/>
                </a:lnTo>
                <a:cubicBezTo>
                  <a:pt x="7139720" y="3213790"/>
                  <a:pt x="7138281" y="3211946"/>
                  <a:pt x="7136842" y="3211587"/>
                </a:cubicBezTo>
                <a:close/>
                <a:moveTo>
                  <a:pt x="7128210" y="3211587"/>
                </a:moveTo>
                <a:lnTo>
                  <a:pt x="7128210" y="3213745"/>
                </a:lnTo>
                <a:lnTo>
                  <a:pt x="7129289" y="3213745"/>
                </a:lnTo>
                <a:lnTo>
                  <a:pt x="7129289" y="3211587"/>
                </a:lnTo>
                <a:close/>
                <a:moveTo>
                  <a:pt x="3106419" y="3210959"/>
                </a:moveTo>
                <a:lnTo>
                  <a:pt x="3102103" y="3215275"/>
                </a:lnTo>
                <a:cubicBezTo>
                  <a:pt x="3103001" y="3218602"/>
                  <a:pt x="3104440" y="3220445"/>
                  <a:pt x="3106419" y="3220805"/>
                </a:cubicBezTo>
                <a:cubicBezTo>
                  <a:pt x="3110105" y="3219726"/>
                  <a:pt x="3111949" y="3217163"/>
                  <a:pt x="3111949" y="3213117"/>
                </a:cubicBezTo>
                <a:lnTo>
                  <a:pt x="3108712" y="3210959"/>
                </a:lnTo>
                <a:close/>
                <a:moveTo>
                  <a:pt x="587503" y="3210285"/>
                </a:moveTo>
                <a:cubicBezTo>
                  <a:pt x="582378" y="3216040"/>
                  <a:pt x="577658" y="3218917"/>
                  <a:pt x="573342" y="3218917"/>
                </a:cubicBezTo>
                <a:cubicBezTo>
                  <a:pt x="568845" y="3218917"/>
                  <a:pt x="566598" y="3219636"/>
                  <a:pt x="566598" y="3221075"/>
                </a:cubicBezTo>
                <a:lnTo>
                  <a:pt x="566598" y="3223233"/>
                </a:lnTo>
                <a:lnTo>
                  <a:pt x="574421" y="3227549"/>
                </a:lnTo>
                <a:lnTo>
                  <a:pt x="577658" y="3227549"/>
                </a:lnTo>
                <a:cubicBezTo>
                  <a:pt x="586290" y="3222873"/>
                  <a:pt x="590695" y="3219636"/>
                  <a:pt x="590875" y="3217838"/>
                </a:cubicBezTo>
                <a:lnTo>
                  <a:pt x="590875" y="3214601"/>
                </a:lnTo>
                <a:cubicBezTo>
                  <a:pt x="588627" y="3214601"/>
                  <a:pt x="587503" y="3213162"/>
                  <a:pt x="587503" y="3210285"/>
                </a:cubicBezTo>
                <a:close/>
                <a:moveTo>
                  <a:pt x="2129225" y="3209071"/>
                </a:moveTo>
                <a:cubicBezTo>
                  <a:pt x="2127247" y="3209071"/>
                  <a:pt x="2125809" y="3212308"/>
                  <a:pt x="2124909" y="3218782"/>
                </a:cubicBezTo>
                <a:lnTo>
                  <a:pt x="2124909" y="3219861"/>
                </a:lnTo>
                <a:lnTo>
                  <a:pt x="2125988" y="3219861"/>
                </a:lnTo>
                <a:lnTo>
                  <a:pt x="2128148" y="3213387"/>
                </a:lnTo>
                <a:lnTo>
                  <a:pt x="2129225" y="3214466"/>
                </a:lnTo>
                <a:lnTo>
                  <a:pt x="2130306" y="3214466"/>
                </a:lnTo>
                <a:lnTo>
                  <a:pt x="2135700" y="3210150"/>
                </a:lnTo>
                <a:lnTo>
                  <a:pt x="2135700" y="3209071"/>
                </a:lnTo>
                <a:lnTo>
                  <a:pt x="2129225" y="3213387"/>
                </a:lnTo>
                <a:close/>
                <a:moveTo>
                  <a:pt x="4184316" y="3208936"/>
                </a:moveTo>
                <a:cubicBezTo>
                  <a:pt x="4184316" y="3212353"/>
                  <a:pt x="4183641" y="3214870"/>
                  <a:pt x="4182293" y="3216489"/>
                </a:cubicBezTo>
                <a:cubicBezTo>
                  <a:pt x="4182293" y="3217838"/>
                  <a:pt x="4185125" y="3219231"/>
                  <a:pt x="4190790" y="3220670"/>
                </a:cubicBezTo>
                <a:lnTo>
                  <a:pt x="4190790" y="3212173"/>
                </a:lnTo>
                <a:lnTo>
                  <a:pt x="4185395" y="3208936"/>
                </a:lnTo>
                <a:close/>
                <a:moveTo>
                  <a:pt x="1137919" y="3208531"/>
                </a:moveTo>
                <a:lnTo>
                  <a:pt x="1137919" y="3210554"/>
                </a:lnTo>
                <a:lnTo>
                  <a:pt x="1138996" y="3210554"/>
                </a:lnTo>
                <a:lnTo>
                  <a:pt x="1138996" y="3208531"/>
                </a:lnTo>
                <a:close/>
                <a:moveTo>
                  <a:pt x="5261319" y="3207992"/>
                </a:moveTo>
                <a:lnTo>
                  <a:pt x="5259161" y="3210150"/>
                </a:lnTo>
                <a:lnTo>
                  <a:pt x="5259161" y="3211229"/>
                </a:lnTo>
                <a:lnTo>
                  <a:pt x="5264556" y="3215545"/>
                </a:lnTo>
                <a:lnTo>
                  <a:pt x="5266714" y="3215545"/>
                </a:lnTo>
                <a:lnTo>
                  <a:pt x="5266714" y="3213387"/>
                </a:lnTo>
                <a:close/>
                <a:moveTo>
                  <a:pt x="2073118" y="3206913"/>
                </a:moveTo>
                <a:cubicBezTo>
                  <a:pt x="2068711" y="3209790"/>
                  <a:pt x="2066509" y="3212668"/>
                  <a:pt x="2066509" y="3215545"/>
                </a:cubicBezTo>
                <a:lnTo>
                  <a:pt x="2067586" y="3216624"/>
                </a:lnTo>
                <a:lnTo>
                  <a:pt x="2068665" y="3216624"/>
                </a:lnTo>
                <a:lnTo>
                  <a:pt x="2076355" y="3210150"/>
                </a:lnTo>
                <a:close/>
                <a:moveTo>
                  <a:pt x="4211021" y="3205834"/>
                </a:moveTo>
                <a:lnTo>
                  <a:pt x="4206705" y="3212173"/>
                </a:lnTo>
                <a:lnTo>
                  <a:pt x="4205761" y="3216489"/>
                </a:lnTo>
                <a:lnTo>
                  <a:pt x="4206705" y="3217433"/>
                </a:lnTo>
                <a:lnTo>
                  <a:pt x="4206705" y="3222828"/>
                </a:lnTo>
                <a:cubicBezTo>
                  <a:pt x="4204637" y="3225526"/>
                  <a:pt x="4203603" y="3227998"/>
                  <a:pt x="4203603" y="3230246"/>
                </a:cubicBezTo>
                <a:cubicBezTo>
                  <a:pt x="4206929" y="3236001"/>
                  <a:pt x="4209403" y="3238878"/>
                  <a:pt x="4211021" y="3238878"/>
                </a:cubicBezTo>
                <a:cubicBezTo>
                  <a:pt x="4215247" y="3238159"/>
                  <a:pt x="4217360" y="3237080"/>
                  <a:pt x="4217360" y="3235641"/>
                </a:cubicBezTo>
                <a:cubicBezTo>
                  <a:pt x="4217360" y="3229437"/>
                  <a:pt x="4215607" y="3219501"/>
                  <a:pt x="4212100" y="3205834"/>
                </a:cubicBezTo>
                <a:close/>
                <a:moveTo>
                  <a:pt x="4141695" y="3205834"/>
                </a:moveTo>
                <a:cubicBezTo>
                  <a:pt x="4140256" y="3205834"/>
                  <a:pt x="4138863" y="3208307"/>
                  <a:pt x="4137514" y="3213252"/>
                </a:cubicBezTo>
                <a:lnTo>
                  <a:pt x="4139537" y="3218512"/>
                </a:lnTo>
                <a:lnTo>
                  <a:pt x="4142774" y="3218512"/>
                </a:lnTo>
                <a:lnTo>
                  <a:pt x="4142774" y="3217433"/>
                </a:lnTo>
                <a:lnTo>
                  <a:pt x="4140616" y="3214331"/>
                </a:lnTo>
                <a:lnTo>
                  <a:pt x="4140616" y="3212173"/>
                </a:lnTo>
                <a:cubicBezTo>
                  <a:pt x="4140616" y="3210734"/>
                  <a:pt x="4141695" y="3210015"/>
                  <a:pt x="4143853" y="3210015"/>
                </a:cubicBezTo>
                <a:lnTo>
                  <a:pt x="4144932" y="3208936"/>
                </a:lnTo>
                <a:lnTo>
                  <a:pt x="4144932" y="3205834"/>
                </a:lnTo>
                <a:close/>
                <a:moveTo>
                  <a:pt x="2237260" y="3205834"/>
                </a:moveTo>
                <a:cubicBezTo>
                  <a:pt x="2237260" y="3207273"/>
                  <a:pt x="2238340" y="3207992"/>
                  <a:pt x="2240498" y="3207992"/>
                </a:cubicBezTo>
                <a:lnTo>
                  <a:pt x="2243735" y="3206913"/>
                </a:lnTo>
                <a:lnTo>
                  <a:pt x="2243735" y="3205834"/>
                </a:lnTo>
                <a:close/>
                <a:moveTo>
                  <a:pt x="2140015" y="3204755"/>
                </a:moveTo>
                <a:lnTo>
                  <a:pt x="2137856" y="3207992"/>
                </a:lnTo>
                <a:lnTo>
                  <a:pt x="2138937" y="3207992"/>
                </a:lnTo>
                <a:lnTo>
                  <a:pt x="2141094" y="3204755"/>
                </a:lnTo>
                <a:close/>
                <a:moveTo>
                  <a:pt x="5076001" y="3203676"/>
                </a:moveTo>
                <a:lnTo>
                  <a:pt x="5070606" y="3209071"/>
                </a:lnTo>
                <a:cubicBezTo>
                  <a:pt x="5070606" y="3210509"/>
                  <a:pt x="5071685" y="3211229"/>
                  <a:pt x="5073843" y="3211229"/>
                </a:cubicBezTo>
                <a:cubicBezTo>
                  <a:pt x="5078159" y="3209610"/>
                  <a:pt x="5080317" y="3208172"/>
                  <a:pt x="5080317" y="3206913"/>
                </a:cubicBezTo>
                <a:lnTo>
                  <a:pt x="5080317" y="3205834"/>
                </a:lnTo>
                <a:lnTo>
                  <a:pt x="5078159" y="3203676"/>
                </a:lnTo>
                <a:close/>
                <a:moveTo>
                  <a:pt x="9208660" y="3203136"/>
                </a:moveTo>
                <a:lnTo>
                  <a:pt x="9206502" y="3205294"/>
                </a:lnTo>
                <a:lnTo>
                  <a:pt x="9208660" y="3207452"/>
                </a:lnTo>
                <a:lnTo>
                  <a:pt x="9210818" y="3207452"/>
                </a:lnTo>
                <a:lnTo>
                  <a:pt x="9210818" y="3203136"/>
                </a:lnTo>
                <a:close/>
                <a:moveTo>
                  <a:pt x="2143252" y="3202597"/>
                </a:moveTo>
                <a:lnTo>
                  <a:pt x="2143252" y="3203676"/>
                </a:lnTo>
                <a:lnTo>
                  <a:pt x="2145410" y="3203676"/>
                </a:lnTo>
                <a:lnTo>
                  <a:pt x="2145410" y="3202597"/>
                </a:lnTo>
                <a:close/>
                <a:moveTo>
                  <a:pt x="8119298" y="3202327"/>
                </a:moveTo>
                <a:cubicBezTo>
                  <a:pt x="8116421" y="3203766"/>
                  <a:pt x="8114982" y="3205969"/>
                  <a:pt x="8114982" y="3208936"/>
                </a:cubicBezTo>
                <a:lnTo>
                  <a:pt x="8118219" y="3210015"/>
                </a:lnTo>
                <a:cubicBezTo>
                  <a:pt x="8122625" y="3209295"/>
                  <a:pt x="8124828" y="3208216"/>
                  <a:pt x="8124828" y="3206778"/>
                </a:cubicBezTo>
                <a:lnTo>
                  <a:pt x="8124828" y="3203406"/>
                </a:lnTo>
                <a:close/>
                <a:moveTo>
                  <a:pt x="1659333" y="3201922"/>
                </a:moveTo>
                <a:lnTo>
                  <a:pt x="1656096" y="3205159"/>
                </a:lnTo>
                <a:lnTo>
                  <a:pt x="1656096" y="3207317"/>
                </a:lnTo>
                <a:lnTo>
                  <a:pt x="1658254" y="3209341"/>
                </a:lnTo>
                <a:lnTo>
                  <a:pt x="1663514" y="3204080"/>
                </a:lnTo>
                <a:lnTo>
                  <a:pt x="1663514" y="3201922"/>
                </a:lnTo>
                <a:close/>
                <a:moveTo>
                  <a:pt x="9295654" y="3197876"/>
                </a:moveTo>
                <a:lnTo>
                  <a:pt x="9294575" y="3198955"/>
                </a:lnTo>
                <a:lnTo>
                  <a:pt x="9294575" y="3202057"/>
                </a:lnTo>
                <a:lnTo>
                  <a:pt x="9297812" y="3202057"/>
                </a:lnTo>
                <a:lnTo>
                  <a:pt x="9299970" y="3200034"/>
                </a:lnTo>
                <a:lnTo>
                  <a:pt x="9299970" y="3198955"/>
                </a:lnTo>
                <a:close/>
                <a:moveTo>
                  <a:pt x="2142173" y="3197202"/>
                </a:moveTo>
                <a:lnTo>
                  <a:pt x="2142173" y="3198281"/>
                </a:lnTo>
                <a:lnTo>
                  <a:pt x="2144331" y="3198281"/>
                </a:lnTo>
                <a:lnTo>
                  <a:pt x="2144331" y="3197202"/>
                </a:lnTo>
                <a:close/>
                <a:moveTo>
                  <a:pt x="676791" y="3197067"/>
                </a:moveTo>
                <a:lnTo>
                  <a:pt x="674633" y="3199225"/>
                </a:lnTo>
                <a:lnTo>
                  <a:pt x="676791" y="3199225"/>
                </a:lnTo>
                <a:close/>
                <a:moveTo>
                  <a:pt x="9303207" y="3196797"/>
                </a:moveTo>
                <a:lnTo>
                  <a:pt x="9303207" y="3202057"/>
                </a:lnTo>
                <a:cubicBezTo>
                  <a:pt x="9306085" y="3209161"/>
                  <a:pt x="9307523" y="3214466"/>
                  <a:pt x="9307523" y="3217973"/>
                </a:cubicBezTo>
                <a:lnTo>
                  <a:pt x="9308602" y="3217973"/>
                </a:lnTo>
                <a:lnTo>
                  <a:pt x="9308602" y="3212712"/>
                </a:lnTo>
                <a:cubicBezTo>
                  <a:pt x="9305725" y="3207048"/>
                  <a:pt x="9304286" y="3201743"/>
                  <a:pt x="9304286" y="3196797"/>
                </a:cubicBezTo>
                <a:close/>
                <a:moveTo>
                  <a:pt x="1143313" y="3196662"/>
                </a:moveTo>
                <a:cubicBezTo>
                  <a:pt x="1140075" y="3198101"/>
                  <a:pt x="1138278" y="3199540"/>
                  <a:pt x="1137919" y="3200978"/>
                </a:cubicBezTo>
                <a:lnTo>
                  <a:pt x="1144391" y="3203136"/>
                </a:lnTo>
                <a:lnTo>
                  <a:pt x="1146416" y="3203136"/>
                </a:lnTo>
                <a:cubicBezTo>
                  <a:pt x="1146416" y="3200439"/>
                  <a:pt x="1145380" y="3198281"/>
                  <a:pt x="1143313" y="3196662"/>
                </a:cubicBezTo>
                <a:close/>
                <a:moveTo>
                  <a:pt x="7123894" y="3196346"/>
                </a:moveTo>
                <a:lnTo>
                  <a:pt x="7123894" y="3199583"/>
                </a:lnTo>
                <a:cubicBezTo>
                  <a:pt x="7128210" y="3202011"/>
                  <a:pt x="7130368" y="3204933"/>
                  <a:pt x="7130368" y="3208350"/>
                </a:cubicBezTo>
                <a:lnTo>
                  <a:pt x="7134684" y="3207271"/>
                </a:lnTo>
                <a:lnTo>
                  <a:pt x="7134684" y="3206192"/>
                </a:lnTo>
                <a:cubicBezTo>
                  <a:pt x="7133785" y="3204034"/>
                  <a:pt x="7130548" y="3201831"/>
                  <a:pt x="7124973" y="3199583"/>
                </a:cubicBezTo>
                <a:lnTo>
                  <a:pt x="7124973" y="3196346"/>
                </a:lnTo>
                <a:close/>
                <a:moveTo>
                  <a:pt x="2132462" y="3196123"/>
                </a:moveTo>
                <a:lnTo>
                  <a:pt x="2132462" y="3207992"/>
                </a:lnTo>
                <a:lnTo>
                  <a:pt x="2135700" y="3204755"/>
                </a:lnTo>
                <a:cubicBezTo>
                  <a:pt x="2134260" y="3204755"/>
                  <a:pt x="2133543" y="3201878"/>
                  <a:pt x="2133543" y="3196123"/>
                </a:cubicBezTo>
                <a:close/>
                <a:moveTo>
                  <a:pt x="5088949" y="3195044"/>
                </a:moveTo>
                <a:lnTo>
                  <a:pt x="5088949" y="3197202"/>
                </a:lnTo>
                <a:lnTo>
                  <a:pt x="5090028" y="3197202"/>
                </a:lnTo>
                <a:lnTo>
                  <a:pt x="5092186" y="3195044"/>
                </a:lnTo>
                <a:close/>
                <a:moveTo>
                  <a:pt x="2136778" y="3192886"/>
                </a:moveTo>
                <a:lnTo>
                  <a:pt x="2136778" y="3193965"/>
                </a:lnTo>
                <a:lnTo>
                  <a:pt x="2138937" y="3193965"/>
                </a:lnTo>
                <a:lnTo>
                  <a:pt x="2138937" y="3192886"/>
                </a:lnTo>
                <a:close/>
                <a:moveTo>
                  <a:pt x="3110870" y="3192346"/>
                </a:moveTo>
                <a:cubicBezTo>
                  <a:pt x="3107902" y="3193066"/>
                  <a:pt x="3106419" y="3195269"/>
                  <a:pt x="3106419" y="3198955"/>
                </a:cubicBezTo>
                <a:lnTo>
                  <a:pt x="3110870" y="3203271"/>
                </a:lnTo>
                <a:lnTo>
                  <a:pt x="3113028" y="3203271"/>
                </a:lnTo>
                <a:cubicBezTo>
                  <a:pt x="3114466" y="3203271"/>
                  <a:pt x="3115186" y="3201068"/>
                  <a:pt x="3115186" y="3196662"/>
                </a:cubicBezTo>
                <a:lnTo>
                  <a:pt x="3116265" y="3196662"/>
                </a:lnTo>
                <a:cubicBezTo>
                  <a:pt x="3115545" y="3193785"/>
                  <a:pt x="3113747" y="3192346"/>
                  <a:pt x="3110870" y="3192346"/>
                </a:cubicBezTo>
                <a:close/>
                <a:moveTo>
                  <a:pt x="5163265" y="3190728"/>
                </a:moveTo>
                <a:lnTo>
                  <a:pt x="5163265" y="3192886"/>
                </a:lnTo>
                <a:lnTo>
                  <a:pt x="5165423" y="3192886"/>
                </a:lnTo>
                <a:lnTo>
                  <a:pt x="5165423" y="3190728"/>
                </a:lnTo>
                <a:close/>
                <a:moveTo>
                  <a:pt x="9303207" y="3190458"/>
                </a:moveTo>
                <a:lnTo>
                  <a:pt x="9303207" y="3194639"/>
                </a:lnTo>
                <a:lnTo>
                  <a:pt x="9304286" y="3194639"/>
                </a:lnTo>
                <a:lnTo>
                  <a:pt x="9304286" y="3190458"/>
                </a:lnTo>
                <a:close/>
                <a:moveTo>
                  <a:pt x="5101762" y="3188570"/>
                </a:moveTo>
                <a:lnTo>
                  <a:pt x="5101762" y="3189649"/>
                </a:lnTo>
                <a:lnTo>
                  <a:pt x="5103920" y="3189649"/>
                </a:lnTo>
                <a:lnTo>
                  <a:pt x="5103920" y="3188570"/>
                </a:lnTo>
                <a:close/>
                <a:moveTo>
                  <a:pt x="2249264" y="3188570"/>
                </a:moveTo>
                <a:lnTo>
                  <a:pt x="2249264" y="3189649"/>
                </a:lnTo>
                <a:lnTo>
                  <a:pt x="2252501" y="3189649"/>
                </a:lnTo>
                <a:lnTo>
                  <a:pt x="2252501" y="3188570"/>
                </a:lnTo>
                <a:close/>
                <a:moveTo>
                  <a:pt x="2242655" y="3188570"/>
                </a:moveTo>
                <a:lnTo>
                  <a:pt x="2242655" y="3189649"/>
                </a:lnTo>
                <a:lnTo>
                  <a:pt x="2247107" y="3189649"/>
                </a:lnTo>
                <a:lnTo>
                  <a:pt x="2247107" y="3188570"/>
                </a:lnTo>
                <a:close/>
                <a:moveTo>
                  <a:pt x="2237260" y="3188570"/>
                </a:moveTo>
                <a:lnTo>
                  <a:pt x="2237260" y="3189649"/>
                </a:lnTo>
                <a:lnTo>
                  <a:pt x="2241577" y="3189649"/>
                </a:lnTo>
                <a:lnTo>
                  <a:pt x="2241577" y="3188570"/>
                </a:lnTo>
                <a:close/>
                <a:moveTo>
                  <a:pt x="8211283" y="3188165"/>
                </a:moveTo>
                <a:cubicBezTo>
                  <a:pt x="8204360" y="3192481"/>
                  <a:pt x="8197436" y="3194639"/>
                  <a:pt x="8190512" y="3194639"/>
                </a:cubicBezTo>
                <a:lnTo>
                  <a:pt x="8183904" y="3193560"/>
                </a:lnTo>
                <a:lnTo>
                  <a:pt x="8180667" y="3194639"/>
                </a:lnTo>
                <a:lnTo>
                  <a:pt x="8170821" y="3193560"/>
                </a:lnTo>
                <a:lnTo>
                  <a:pt x="8159761" y="3193560"/>
                </a:lnTo>
                <a:lnTo>
                  <a:pt x="8155445" y="3190323"/>
                </a:lnTo>
                <a:lnTo>
                  <a:pt x="8152208" y="3190323"/>
                </a:lnTo>
                <a:lnTo>
                  <a:pt x="8148836" y="3195853"/>
                </a:lnTo>
                <a:lnTo>
                  <a:pt x="8149915" y="3214466"/>
                </a:lnTo>
                <a:cubicBezTo>
                  <a:pt x="8148656" y="3214466"/>
                  <a:pt x="8147577" y="3216264"/>
                  <a:pt x="8146678" y="3219861"/>
                </a:cubicBezTo>
                <a:lnTo>
                  <a:pt x="8149915" y="3220940"/>
                </a:lnTo>
                <a:lnTo>
                  <a:pt x="8156524" y="3218782"/>
                </a:lnTo>
                <a:lnTo>
                  <a:pt x="8157603" y="3218782"/>
                </a:lnTo>
                <a:cubicBezTo>
                  <a:pt x="8160031" y="3218782"/>
                  <a:pt x="8162593" y="3219861"/>
                  <a:pt x="8165291" y="3222019"/>
                </a:cubicBezTo>
                <a:lnTo>
                  <a:pt x="8167449" y="3222019"/>
                </a:lnTo>
                <a:cubicBezTo>
                  <a:pt x="8169337" y="3220041"/>
                  <a:pt x="8174462" y="3218602"/>
                  <a:pt x="8182825" y="3217703"/>
                </a:cubicBezTo>
                <a:lnTo>
                  <a:pt x="8183904" y="3216624"/>
                </a:lnTo>
                <a:lnTo>
                  <a:pt x="8184983" y="3216624"/>
                </a:lnTo>
                <a:lnTo>
                  <a:pt x="8193750" y="3218782"/>
                </a:lnTo>
                <a:lnTo>
                  <a:pt x="8205754" y="3215545"/>
                </a:lnTo>
                <a:cubicBezTo>
                  <a:pt x="8212138" y="3218422"/>
                  <a:pt x="8216903" y="3219861"/>
                  <a:pt x="8220050" y="3219861"/>
                </a:cubicBezTo>
                <a:lnTo>
                  <a:pt x="8223287" y="3217703"/>
                </a:lnTo>
                <a:lnTo>
                  <a:pt x="8222208" y="3210015"/>
                </a:lnTo>
                <a:lnTo>
                  <a:pt x="8222208" y="3195853"/>
                </a:lnTo>
                <a:cubicBezTo>
                  <a:pt x="8222208" y="3194145"/>
                  <a:pt x="8218567" y="3191582"/>
                  <a:pt x="8211283" y="3188165"/>
                </a:cubicBezTo>
                <a:close/>
                <a:moveTo>
                  <a:pt x="3197190" y="3188030"/>
                </a:moveTo>
                <a:lnTo>
                  <a:pt x="3197190" y="3194504"/>
                </a:lnTo>
                <a:lnTo>
                  <a:pt x="3198404" y="3200034"/>
                </a:lnTo>
                <a:lnTo>
                  <a:pt x="3201641" y="3200034"/>
                </a:lnTo>
                <a:lnTo>
                  <a:pt x="3203799" y="3197876"/>
                </a:lnTo>
                <a:lnTo>
                  <a:pt x="3203799" y="3195583"/>
                </a:lnTo>
                <a:lnTo>
                  <a:pt x="3202720" y="3188030"/>
                </a:lnTo>
                <a:close/>
                <a:moveTo>
                  <a:pt x="4270771" y="3186547"/>
                </a:moveTo>
                <a:lnTo>
                  <a:pt x="4270771" y="3189784"/>
                </a:lnTo>
                <a:lnTo>
                  <a:pt x="4271850" y="3189784"/>
                </a:lnTo>
                <a:lnTo>
                  <a:pt x="4271850" y="3186547"/>
                </a:lnTo>
                <a:close/>
                <a:moveTo>
                  <a:pt x="9290259" y="3186142"/>
                </a:moveTo>
                <a:lnTo>
                  <a:pt x="9288101" y="3188300"/>
                </a:lnTo>
                <a:lnTo>
                  <a:pt x="9288101" y="3191402"/>
                </a:lnTo>
                <a:lnTo>
                  <a:pt x="9291338" y="3191402"/>
                </a:lnTo>
                <a:lnTo>
                  <a:pt x="9292417" y="3186142"/>
                </a:lnTo>
                <a:close/>
                <a:moveTo>
                  <a:pt x="9202186" y="3186142"/>
                </a:moveTo>
                <a:lnTo>
                  <a:pt x="9196791" y="3192481"/>
                </a:lnTo>
                <a:lnTo>
                  <a:pt x="9197870" y="3192481"/>
                </a:lnTo>
                <a:cubicBezTo>
                  <a:pt x="9200747" y="3191762"/>
                  <a:pt x="9202186" y="3189649"/>
                  <a:pt x="9202186" y="3186142"/>
                </a:cubicBezTo>
                <a:close/>
                <a:moveTo>
                  <a:pt x="5196714" y="3185333"/>
                </a:moveTo>
                <a:lnTo>
                  <a:pt x="5195635" y="3188570"/>
                </a:lnTo>
                <a:lnTo>
                  <a:pt x="5196714" y="3189649"/>
                </a:lnTo>
                <a:lnTo>
                  <a:pt x="5201030" y="3189649"/>
                </a:lnTo>
                <a:lnTo>
                  <a:pt x="5202109" y="3186412"/>
                </a:lnTo>
                <a:lnTo>
                  <a:pt x="5201030" y="3185333"/>
                </a:lnTo>
                <a:close/>
                <a:moveTo>
                  <a:pt x="1657175" y="3184928"/>
                </a:moveTo>
                <a:lnTo>
                  <a:pt x="1657175" y="3188165"/>
                </a:lnTo>
                <a:lnTo>
                  <a:pt x="1659333" y="3188165"/>
                </a:lnTo>
                <a:lnTo>
                  <a:pt x="1660412" y="3184928"/>
                </a:lnTo>
                <a:close/>
                <a:moveTo>
                  <a:pt x="7253374" y="3184342"/>
                </a:moveTo>
                <a:lnTo>
                  <a:pt x="7245821" y="3185421"/>
                </a:lnTo>
                <a:cubicBezTo>
                  <a:pt x="7245821" y="3187939"/>
                  <a:pt x="7246900" y="3190501"/>
                  <a:pt x="7249058" y="3193109"/>
                </a:cubicBezTo>
                <a:lnTo>
                  <a:pt x="7252295" y="3192030"/>
                </a:lnTo>
                <a:lnTo>
                  <a:pt x="7259848" y="3195267"/>
                </a:lnTo>
                <a:lnTo>
                  <a:pt x="7263086" y="3192030"/>
                </a:lnTo>
                <a:lnTo>
                  <a:pt x="7264164" y="3192030"/>
                </a:lnTo>
                <a:cubicBezTo>
                  <a:pt x="7264164" y="3189243"/>
                  <a:pt x="7261287" y="3186680"/>
                  <a:pt x="7255532" y="3184342"/>
                </a:cubicBezTo>
                <a:close/>
                <a:moveTo>
                  <a:pt x="9157002" y="3183984"/>
                </a:moveTo>
                <a:lnTo>
                  <a:pt x="9157002" y="3186142"/>
                </a:lnTo>
                <a:lnTo>
                  <a:pt x="9158081" y="3186142"/>
                </a:lnTo>
                <a:lnTo>
                  <a:pt x="9158081" y="3183984"/>
                </a:lnTo>
                <a:close/>
                <a:moveTo>
                  <a:pt x="7115262" y="3183263"/>
                </a:moveTo>
                <a:lnTo>
                  <a:pt x="7115262" y="3186500"/>
                </a:lnTo>
                <a:lnTo>
                  <a:pt x="7117420" y="3186500"/>
                </a:lnTo>
                <a:lnTo>
                  <a:pt x="7117420" y="3185421"/>
                </a:lnTo>
                <a:close/>
                <a:moveTo>
                  <a:pt x="9204344" y="3182905"/>
                </a:moveTo>
                <a:lnTo>
                  <a:pt x="9204344" y="3183984"/>
                </a:lnTo>
                <a:lnTo>
                  <a:pt x="9206502" y="3183984"/>
                </a:lnTo>
                <a:lnTo>
                  <a:pt x="9206502" y="3182905"/>
                </a:lnTo>
                <a:close/>
                <a:moveTo>
                  <a:pt x="1643418" y="3181826"/>
                </a:moveTo>
                <a:lnTo>
                  <a:pt x="1643418" y="3182905"/>
                </a:lnTo>
                <a:lnTo>
                  <a:pt x="1645576" y="3182905"/>
                </a:lnTo>
                <a:lnTo>
                  <a:pt x="1645576" y="3181826"/>
                </a:lnTo>
                <a:close/>
                <a:moveTo>
                  <a:pt x="9154844" y="3180882"/>
                </a:moveTo>
                <a:lnTo>
                  <a:pt x="9154844" y="3182905"/>
                </a:lnTo>
                <a:lnTo>
                  <a:pt x="9157002" y="3182905"/>
                </a:lnTo>
                <a:close/>
                <a:moveTo>
                  <a:pt x="8252960" y="3180477"/>
                </a:moveTo>
                <a:cubicBezTo>
                  <a:pt x="8250712" y="3180477"/>
                  <a:pt x="8248509" y="3182680"/>
                  <a:pt x="8246351" y="3187086"/>
                </a:cubicBezTo>
                <a:lnTo>
                  <a:pt x="8249588" y="3189244"/>
                </a:lnTo>
                <a:lnTo>
                  <a:pt x="8250667" y="3189244"/>
                </a:lnTo>
                <a:cubicBezTo>
                  <a:pt x="8254354" y="3189244"/>
                  <a:pt x="8256557" y="3187760"/>
                  <a:pt x="8257276" y="3184793"/>
                </a:cubicBezTo>
                <a:cubicBezTo>
                  <a:pt x="8256736" y="3182635"/>
                  <a:pt x="8255298" y="3181197"/>
                  <a:pt x="8252960" y="3180477"/>
                </a:cubicBezTo>
                <a:close/>
                <a:moveTo>
                  <a:pt x="4171637" y="3180207"/>
                </a:moveTo>
                <a:cubicBezTo>
                  <a:pt x="4167501" y="3180207"/>
                  <a:pt x="4164624" y="3185513"/>
                  <a:pt x="4163005" y="3196123"/>
                </a:cubicBezTo>
                <a:lnTo>
                  <a:pt x="4164084" y="3202597"/>
                </a:lnTo>
                <a:lnTo>
                  <a:pt x="4160982" y="3211094"/>
                </a:lnTo>
                <a:lnTo>
                  <a:pt x="4160982" y="3212173"/>
                </a:lnTo>
                <a:lnTo>
                  <a:pt x="4165163" y="3216489"/>
                </a:lnTo>
                <a:lnTo>
                  <a:pt x="4168400" y="3216489"/>
                </a:lnTo>
                <a:lnTo>
                  <a:pt x="4166242" y="3210015"/>
                </a:lnTo>
                <a:cubicBezTo>
                  <a:pt x="4166242" y="3206688"/>
                  <a:pt x="4169434" y="3204575"/>
                  <a:pt x="4175819" y="3203676"/>
                </a:cubicBezTo>
                <a:lnTo>
                  <a:pt x="4183372" y="3204755"/>
                </a:lnTo>
                <a:lnTo>
                  <a:pt x="4184316" y="3203676"/>
                </a:lnTo>
                <a:lnTo>
                  <a:pt x="4184316" y="3200439"/>
                </a:lnTo>
                <a:lnTo>
                  <a:pt x="4182293" y="3198281"/>
                </a:lnTo>
                <a:lnTo>
                  <a:pt x="4175819" y="3199360"/>
                </a:lnTo>
                <a:lnTo>
                  <a:pt x="4173661" y="3196123"/>
                </a:lnTo>
                <a:lnTo>
                  <a:pt x="4173661" y="3182365"/>
                </a:lnTo>
                <a:close/>
                <a:moveTo>
                  <a:pt x="8593237" y="3178319"/>
                </a:moveTo>
                <a:lnTo>
                  <a:pt x="8591079" y="3180477"/>
                </a:lnTo>
                <a:lnTo>
                  <a:pt x="8593237" y="3182635"/>
                </a:lnTo>
                <a:lnTo>
                  <a:pt x="8594316" y="3182635"/>
                </a:lnTo>
                <a:lnTo>
                  <a:pt x="8594316" y="3178319"/>
                </a:lnTo>
                <a:close/>
                <a:moveTo>
                  <a:pt x="7259848" y="3177733"/>
                </a:moveTo>
                <a:lnTo>
                  <a:pt x="7257690" y="3179891"/>
                </a:lnTo>
                <a:lnTo>
                  <a:pt x="7257690" y="3181105"/>
                </a:lnTo>
                <a:lnTo>
                  <a:pt x="7263086" y="3182184"/>
                </a:lnTo>
                <a:lnTo>
                  <a:pt x="7263086" y="3179891"/>
                </a:lnTo>
                <a:lnTo>
                  <a:pt x="7260928" y="3177733"/>
                </a:lnTo>
                <a:close/>
                <a:moveTo>
                  <a:pt x="1662435" y="3177510"/>
                </a:moveTo>
                <a:lnTo>
                  <a:pt x="1662435" y="3181826"/>
                </a:lnTo>
                <a:lnTo>
                  <a:pt x="1664593" y="3179668"/>
                </a:lnTo>
                <a:lnTo>
                  <a:pt x="1664593" y="3177510"/>
                </a:lnTo>
                <a:close/>
                <a:moveTo>
                  <a:pt x="8238663" y="3177240"/>
                </a:moveTo>
                <a:lnTo>
                  <a:pt x="8238663" y="3179398"/>
                </a:lnTo>
                <a:lnTo>
                  <a:pt x="8239742" y="3179398"/>
                </a:lnTo>
                <a:lnTo>
                  <a:pt x="8239742" y="3177240"/>
                </a:lnTo>
                <a:close/>
                <a:moveTo>
                  <a:pt x="4250540" y="3176970"/>
                </a:moveTo>
                <a:lnTo>
                  <a:pt x="4250540" y="3180207"/>
                </a:lnTo>
                <a:lnTo>
                  <a:pt x="4252563" y="3178049"/>
                </a:lnTo>
                <a:lnTo>
                  <a:pt x="4252563" y="3176970"/>
                </a:lnTo>
                <a:close/>
                <a:moveTo>
                  <a:pt x="4215337" y="3176970"/>
                </a:moveTo>
                <a:lnTo>
                  <a:pt x="4215337" y="3179128"/>
                </a:lnTo>
                <a:lnTo>
                  <a:pt x="4216416" y="3179128"/>
                </a:lnTo>
                <a:lnTo>
                  <a:pt x="4216416" y="3176970"/>
                </a:lnTo>
                <a:close/>
                <a:moveTo>
                  <a:pt x="4073448" y="3176970"/>
                </a:moveTo>
                <a:lnTo>
                  <a:pt x="4073448" y="3178049"/>
                </a:lnTo>
                <a:lnTo>
                  <a:pt x="4075606" y="3178049"/>
                </a:lnTo>
                <a:lnTo>
                  <a:pt x="4075606" y="3176970"/>
                </a:lnTo>
                <a:close/>
                <a:moveTo>
                  <a:pt x="4265376" y="3174812"/>
                </a:moveTo>
                <a:lnTo>
                  <a:pt x="4265376" y="3176970"/>
                </a:lnTo>
                <a:lnTo>
                  <a:pt x="4266455" y="3176970"/>
                </a:lnTo>
                <a:lnTo>
                  <a:pt x="4266455" y="3174812"/>
                </a:lnTo>
                <a:close/>
                <a:moveTo>
                  <a:pt x="4229094" y="3174812"/>
                </a:moveTo>
                <a:lnTo>
                  <a:pt x="4225992" y="3178049"/>
                </a:lnTo>
                <a:lnTo>
                  <a:pt x="4225992" y="3181286"/>
                </a:lnTo>
                <a:cubicBezTo>
                  <a:pt x="4225992" y="3183355"/>
                  <a:pt x="4229904" y="3184389"/>
                  <a:pt x="4237726" y="3184389"/>
                </a:cubicBezTo>
                <a:lnTo>
                  <a:pt x="4238805" y="3183444"/>
                </a:lnTo>
                <a:lnTo>
                  <a:pt x="4238805" y="3181286"/>
                </a:lnTo>
                <a:cubicBezTo>
                  <a:pt x="4238805" y="3176970"/>
                  <a:pt x="4236647" y="3174812"/>
                  <a:pt x="4232331" y="3174812"/>
                </a:cubicBezTo>
                <a:close/>
                <a:moveTo>
                  <a:pt x="2052481" y="3174543"/>
                </a:moveTo>
                <a:lnTo>
                  <a:pt x="2048165" y="3177780"/>
                </a:lnTo>
                <a:lnTo>
                  <a:pt x="2055717" y="3176701"/>
                </a:lnTo>
                <a:lnTo>
                  <a:pt x="2055717" y="3175622"/>
                </a:lnTo>
                <a:close/>
                <a:moveTo>
                  <a:pt x="9212976" y="3174408"/>
                </a:moveTo>
                <a:lnTo>
                  <a:pt x="9209739" y="3175487"/>
                </a:lnTo>
                <a:lnTo>
                  <a:pt x="9210818" y="3180882"/>
                </a:lnTo>
                <a:lnTo>
                  <a:pt x="9211897" y="3180882"/>
                </a:lnTo>
                <a:cubicBezTo>
                  <a:pt x="9213515" y="3180882"/>
                  <a:pt x="9214549" y="3179084"/>
                  <a:pt x="9214999" y="3175487"/>
                </a:cubicBezTo>
                <a:lnTo>
                  <a:pt x="9214055" y="3174408"/>
                </a:lnTo>
                <a:close/>
                <a:moveTo>
                  <a:pt x="4216416" y="3173733"/>
                </a:moveTo>
                <a:lnTo>
                  <a:pt x="4216416" y="3174812"/>
                </a:lnTo>
                <a:lnTo>
                  <a:pt x="4218439" y="3174812"/>
                </a:lnTo>
                <a:lnTo>
                  <a:pt x="4218439" y="3173733"/>
                </a:lnTo>
                <a:close/>
                <a:moveTo>
                  <a:pt x="5265635" y="3173464"/>
                </a:moveTo>
                <a:cubicBezTo>
                  <a:pt x="5264197" y="3173823"/>
                  <a:pt x="5262758" y="3175622"/>
                  <a:pt x="5261319" y="3178859"/>
                </a:cubicBezTo>
                <a:lnTo>
                  <a:pt x="5262398" y="3179938"/>
                </a:lnTo>
                <a:lnTo>
                  <a:pt x="5264556" y="3179938"/>
                </a:lnTo>
                <a:lnTo>
                  <a:pt x="5266714" y="3177780"/>
                </a:lnTo>
                <a:lnTo>
                  <a:pt x="5266714" y="3173464"/>
                </a:lnTo>
                <a:close/>
                <a:moveTo>
                  <a:pt x="2129225" y="3171306"/>
                </a:moveTo>
                <a:lnTo>
                  <a:pt x="2129225" y="3173464"/>
                </a:lnTo>
                <a:lnTo>
                  <a:pt x="2131383" y="3173464"/>
                </a:lnTo>
                <a:lnTo>
                  <a:pt x="2131383" y="3171306"/>
                </a:lnTo>
                <a:close/>
                <a:moveTo>
                  <a:pt x="6779975" y="3169687"/>
                </a:moveTo>
                <a:lnTo>
                  <a:pt x="6779975" y="3176026"/>
                </a:lnTo>
                <a:lnTo>
                  <a:pt x="6781054" y="3176026"/>
                </a:lnTo>
                <a:lnTo>
                  <a:pt x="6781054" y="3169687"/>
                </a:lnTo>
                <a:close/>
                <a:moveTo>
                  <a:pt x="5273189" y="3169148"/>
                </a:moveTo>
                <a:lnTo>
                  <a:pt x="5273189" y="3172385"/>
                </a:lnTo>
                <a:lnTo>
                  <a:pt x="5274268" y="3172385"/>
                </a:lnTo>
                <a:lnTo>
                  <a:pt x="5274268" y="3169148"/>
                </a:lnTo>
                <a:close/>
                <a:moveTo>
                  <a:pt x="4219518" y="3168473"/>
                </a:moveTo>
                <a:lnTo>
                  <a:pt x="4218439" y="3172789"/>
                </a:lnTo>
                <a:lnTo>
                  <a:pt x="4221676" y="3169552"/>
                </a:lnTo>
                <a:lnTo>
                  <a:pt x="4221676" y="3168473"/>
                </a:lnTo>
                <a:close/>
                <a:moveTo>
                  <a:pt x="5091107" y="3168069"/>
                </a:moveTo>
                <a:lnTo>
                  <a:pt x="5087870" y="3173464"/>
                </a:lnTo>
                <a:lnTo>
                  <a:pt x="5088949" y="3174543"/>
                </a:lnTo>
                <a:lnTo>
                  <a:pt x="5095423" y="3174543"/>
                </a:lnTo>
                <a:lnTo>
                  <a:pt x="5097581" y="3172385"/>
                </a:lnTo>
                <a:cubicBezTo>
                  <a:pt x="5096861" y="3169507"/>
                  <a:pt x="5094703" y="3168069"/>
                  <a:pt x="5091107" y="3168069"/>
                </a:cubicBezTo>
                <a:close/>
                <a:moveTo>
                  <a:pt x="8743084" y="3167664"/>
                </a:moveTo>
                <a:lnTo>
                  <a:pt x="8743084" y="3170901"/>
                </a:lnTo>
                <a:lnTo>
                  <a:pt x="8746455" y="3170901"/>
                </a:lnTo>
                <a:lnTo>
                  <a:pt x="8746455" y="3167664"/>
                </a:lnTo>
                <a:close/>
                <a:moveTo>
                  <a:pt x="1656096" y="3165911"/>
                </a:moveTo>
                <a:cubicBezTo>
                  <a:pt x="1653488" y="3170137"/>
                  <a:pt x="1651374" y="3172250"/>
                  <a:pt x="1649757" y="3172250"/>
                </a:cubicBezTo>
                <a:lnTo>
                  <a:pt x="1649757" y="3174408"/>
                </a:lnTo>
                <a:cubicBezTo>
                  <a:pt x="1653263" y="3172789"/>
                  <a:pt x="1655735" y="3169957"/>
                  <a:pt x="1657175" y="3165911"/>
                </a:cubicBezTo>
                <a:close/>
                <a:moveTo>
                  <a:pt x="7131447" y="3165729"/>
                </a:moveTo>
                <a:lnTo>
                  <a:pt x="7131447" y="3167887"/>
                </a:lnTo>
                <a:lnTo>
                  <a:pt x="7132526" y="3167887"/>
                </a:lnTo>
                <a:lnTo>
                  <a:pt x="7132526" y="3165729"/>
                </a:lnTo>
                <a:close/>
                <a:moveTo>
                  <a:pt x="1714496" y="3164832"/>
                </a:moveTo>
                <a:lnTo>
                  <a:pt x="1714496" y="3165911"/>
                </a:lnTo>
                <a:lnTo>
                  <a:pt x="1716654" y="3165911"/>
                </a:lnTo>
                <a:lnTo>
                  <a:pt x="1716654" y="3164832"/>
                </a:lnTo>
                <a:close/>
                <a:moveTo>
                  <a:pt x="9289180" y="3163887"/>
                </a:moveTo>
                <a:lnTo>
                  <a:pt x="9287022" y="3165911"/>
                </a:lnTo>
                <a:lnTo>
                  <a:pt x="9287022" y="3166990"/>
                </a:lnTo>
                <a:cubicBezTo>
                  <a:pt x="9289360" y="3171306"/>
                  <a:pt x="9292238" y="3173464"/>
                  <a:pt x="9295654" y="3173464"/>
                </a:cubicBezTo>
                <a:lnTo>
                  <a:pt x="9297812" y="3170227"/>
                </a:lnTo>
                <a:cubicBezTo>
                  <a:pt x="9296374" y="3170227"/>
                  <a:pt x="9295654" y="3168788"/>
                  <a:pt x="9295654" y="3165911"/>
                </a:cubicBezTo>
                <a:lnTo>
                  <a:pt x="9290259" y="3163887"/>
                </a:lnTo>
                <a:close/>
                <a:moveTo>
                  <a:pt x="5123342" y="3163753"/>
                </a:moveTo>
                <a:lnTo>
                  <a:pt x="5121184" y="3175622"/>
                </a:lnTo>
                <a:lnTo>
                  <a:pt x="5122263" y="3175622"/>
                </a:lnTo>
                <a:cubicBezTo>
                  <a:pt x="5125680" y="3175622"/>
                  <a:pt x="5128557" y="3173464"/>
                  <a:pt x="5130895" y="3169148"/>
                </a:cubicBezTo>
                <a:cubicBezTo>
                  <a:pt x="5129816" y="3165551"/>
                  <a:pt x="5127298" y="3163753"/>
                  <a:pt x="5123342" y="3163753"/>
                </a:cubicBezTo>
                <a:close/>
                <a:moveTo>
                  <a:pt x="8250667" y="3161864"/>
                </a:moveTo>
                <a:lnTo>
                  <a:pt x="8245272" y="3162943"/>
                </a:lnTo>
                <a:lnTo>
                  <a:pt x="8245272" y="3168473"/>
                </a:lnTo>
                <a:lnTo>
                  <a:pt x="8252960" y="3170631"/>
                </a:lnTo>
                <a:lnTo>
                  <a:pt x="8254039" y="3170631"/>
                </a:lnTo>
                <a:lnTo>
                  <a:pt x="8255118" y="3165101"/>
                </a:lnTo>
                <a:close/>
                <a:moveTo>
                  <a:pt x="9085114" y="3161729"/>
                </a:moveTo>
                <a:lnTo>
                  <a:pt x="9085114" y="3162808"/>
                </a:lnTo>
                <a:lnTo>
                  <a:pt x="9091453" y="3162808"/>
                </a:lnTo>
                <a:lnTo>
                  <a:pt x="9091453" y="3161729"/>
                </a:lnTo>
                <a:close/>
                <a:moveTo>
                  <a:pt x="1538349" y="3161595"/>
                </a:moveTo>
                <a:lnTo>
                  <a:pt x="1546846" y="3161595"/>
                </a:lnTo>
                <a:cubicBezTo>
                  <a:pt x="1555118" y="3161954"/>
                  <a:pt x="1559344" y="3163033"/>
                  <a:pt x="1559525" y="3164832"/>
                </a:cubicBezTo>
                <a:lnTo>
                  <a:pt x="1565864" y="3162674"/>
                </a:lnTo>
                <a:lnTo>
                  <a:pt x="1568022" y="3162674"/>
                </a:lnTo>
                <a:lnTo>
                  <a:pt x="1574361" y="3164832"/>
                </a:lnTo>
                <a:lnTo>
                  <a:pt x="1582858" y="3163753"/>
                </a:lnTo>
                <a:lnTo>
                  <a:pt x="1587174" y="3164832"/>
                </a:lnTo>
                <a:lnTo>
                  <a:pt x="1593513" y="3162674"/>
                </a:lnTo>
                <a:lnTo>
                  <a:pt x="1597694" y="3162674"/>
                </a:lnTo>
                <a:lnTo>
                  <a:pt x="1600931" y="3165911"/>
                </a:lnTo>
                <a:lnTo>
                  <a:pt x="1596750" y="3171171"/>
                </a:lnTo>
                <a:lnTo>
                  <a:pt x="1585016" y="3169013"/>
                </a:lnTo>
                <a:cubicBezTo>
                  <a:pt x="1584296" y="3171171"/>
                  <a:pt x="1582183" y="3172250"/>
                  <a:pt x="1578676" y="3172250"/>
                </a:cubicBezTo>
                <a:lnTo>
                  <a:pt x="1571258" y="3172250"/>
                </a:lnTo>
                <a:cubicBezTo>
                  <a:pt x="1565953" y="3168743"/>
                  <a:pt x="1562041" y="3166990"/>
                  <a:pt x="1559525" y="3166990"/>
                </a:cubicBezTo>
                <a:lnTo>
                  <a:pt x="1556422" y="3170092"/>
                </a:lnTo>
                <a:lnTo>
                  <a:pt x="1554264" y="3170092"/>
                </a:lnTo>
                <a:lnTo>
                  <a:pt x="1544688" y="3169013"/>
                </a:lnTo>
                <a:lnTo>
                  <a:pt x="1539428" y="3171171"/>
                </a:lnTo>
                <a:cubicBezTo>
                  <a:pt x="1534842" y="3169373"/>
                  <a:pt x="1532369" y="3167619"/>
                  <a:pt x="1532010" y="3165911"/>
                </a:cubicBezTo>
                <a:lnTo>
                  <a:pt x="1532010" y="3164832"/>
                </a:lnTo>
                <a:cubicBezTo>
                  <a:pt x="1532729" y="3162674"/>
                  <a:pt x="1534842" y="3161595"/>
                  <a:pt x="1538349" y="3161595"/>
                </a:cubicBezTo>
                <a:close/>
                <a:moveTo>
                  <a:pt x="6651574" y="3161190"/>
                </a:moveTo>
                <a:lnTo>
                  <a:pt x="6650495" y="3162269"/>
                </a:lnTo>
                <a:lnTo>
                  <a:pt x="6650495" y="3163348"/>
                </a:lnTo>
                <a:lnTo>
                  <a:pt x="6651574" y="3166450"/>
                </a:lnTo>
                <a:lnTo>
                  <a:pt x="6657104" y="3166450"/>
                </a:lnTo>
                <a:lnTo>
                  <a:pt x="6657104" y="3162269"/>
                </a:lnTo>
                <a:close/>
                <a:moveTo>
                  <a:pt x="5268872" y="3160516"/>
                </a:moveTo>
                <a:lnTo>
                  <a:pt x="5268872" y="3163753"/>
                </a:lnTo>
                <a:lnTo>
                  <a:pt x="5274268" y="3162674"/>
                </a:lnTo>
                <a:lnTo>
                  <a:pt x="5274268" y="3160516"/>
                </a:lnTo>
                <a:lnTo>
                  <a:pt x="5273189" y="3160516"/>
                </a:lnTo>
                <a:lnTo>
                  <a:pt x="5269951" y="3161595"/>
                </a:lnTo>
                <a:close/>
                <a:moveTo>
                  <a:pt x="6774446" y="3160111"/>
                </a:moveTo>
                <a:lnTo>
                  <a:pt x="6774446" y="3162269"/>
                </a:lnTo>
                <a:lnTo>
                  <a:pt x="6775525" y="3162269"/>
                </a:lnTo>
                <a:lnTo>
                  <a:pt x="6775525" y="3160111"/>
                </a:lnTo>
                <a:close/>
                <a:moveTo>
                  <a:pt x="4285607" y="3159976"/>
                </a:moveTo>
                <a:lnTo>
                  <a:pt x="4285607" y="3161055"/>
                </a:lnTo>
                <a:lnTo>
                  <a:pt x="4287765" y="3161055"/>
                </a:lnTo>
                <a:lnTo>
                  <a:pt x="4287765" y="3159976"/>
                </a:lnTo>
                <a:close/>
                <a:moveTo>
                  <a:pt x="9194633" y="3159571"/>
                </a:moveTo>
                <a:lnTo>
                  <a:pt x="9194633" y="3162808"/>
                </a:lnTo>
                <a:lnTo>
                  <a:pt x="9197870" y="3162808"/>
                </a:lnTo>
                <a:lnTo>
                  <a:pt x="9200028" y="3160651"/>
                </a:lnTo>
                <a:lnTo>
                  <a:pt x="9200028" y="3159571"/>
                </a:lnTo>
                <a:close/>
                <a:moveTo>
                  <a:pt x="684614" y="3159032"/>
                </a:moveTo>
                <a:lnTo>
                  <a:pt x="679084" y="3160111"/>
                </a:lnTo>
                <a:lnTo>
                  <a:pt x="679084" y="3162269"/>
                </a:lnTo>
                <a:lnTo>
                  <a:pt x="681377" y="3164427"/>
                </a:lnTo>
                <a:lnTo>
                  <a:pt x="682456" y="3164427"/>
                </a:lnTo>
                <a:lnTo>
                  <a:pt x="684614" y="3162269"/>
                </a:lnTo>
                <a:close/>
                <a:moveTo>
                  <a:pt x="3149174" y="3157413"/>
                </a:moveTo>
                <a:cubicBezTo>
                  <a:pt x="3140362" y="3162269"/>
                  <a:pt x="3135956" y="3166990"/>
                  <a:pt x="3135956" y="3171575"/>
                </a:cubicBezTo>
                <a:lnTo>
                  <a:pt x="3139328" y="3194504"/>
                </a:lnTo>
                <a:lnTo>
                  <a:pt x="3137035" y="3202192"/>
                </a:lnTo>
                <a:lnTo>
                  <a:pt x="3140407" y="3202192"/>
                </a:lnTo>
                <a:cubicBezTo>
                  <a:pt x="3143464" y="3202192"/>
                  <a:pt x="3146387" y="3203271"/>
                  <a:pt x="3149174" y="3205429"/>
                </a:cubicBezTo>
                <a:lnTo>
                  <a:pt x="3162257" y="3200034"/>
                </a:lnTo>
                <a:lnTo>
                  <a:pt x="3163336" y="3200034"/>
                </a:lnTo>
                <a:lnTo>
                  <a:pt x="3176419" y="3201113"/>
                </a:lnTo>
                <a:lnTo>
                  <a:pt x="3176419" y="3190188"/>
                </a:lnTo>
                <a:lnTo>
                  <a:pt x="3174261" y="3166045"/>
                </a:lnTo>
                <a:lnTo>
                  <a:pt x="3175340" y="3161729"/>
                </a:lnTo>
                <a:lnTo>
                  <a:pt x="3169945" y="3160650"/>
                </a:lnTo>
                <a:lnTo>
                  <a:pt x="3165494" y="3161729"/>
                </a:lnTo>
                <a:lnTo>
                  <a:pt x="3160099" y="3159571"/>
                </a:lnTo>
                <a:lnTo>
                  <a:pt x="3154569" y="3160650"/>
                </a:lnTo>
                <a:close/>
                <a:moveTo>
                  <a:pt x="5267793" y="3157279"/>
                </a:moveTo>
                <a:lnTo>
                  <a:pt x="5267793" y="3159437"/>
                </a:lnTo>
                <a:lnTo>
                  <a:pt x="5268872" y="3159437"/>
                </a:lnTo>
                <a:lnTo>
                  <a:pt x="5268872" y="3157279"/>
                </a:lnTo>
                <a:close/>
                <a:moveTo>
                  <a:pt x="6659262" y="3157009"/>
                </a:moveTo>
                <a:lnTo>
                  <a:pt x="6659262" y="3157953"/>
                </a:lnTo>
                <a:lnTo>
                  <a:pt x="6661420" y="3157953"/>
                </a:lnTo>
                <a:lnTo>
                  <a:pt x="6661420" y="3157009"/>
                </a:lnTo>
                <a:close/>
                <a:moveTo>
                  <a:pt x="6575909" y="3157009"/>
                </a:moveTo>
                <a:lnTo>
                  <a:pt x="6575909" y="3157953"/>
                </a:lnTo>
                <a:lnTo>
                  <a:pt x="6578067" y="3157953"/>
                </a:lnTo>
                <a:lnTo>
                  <a:pt x="6578067" y="3157009"/>
                </a:lnTo>
                <a:close/>
                <a:moveTo>
                  <a:pt x="599777" y="3156874"/>
                </a:moveTo>
                <a:lnTo>
                  <a:pt x="591954" y="3160111"/>
                </a:lnTo>
                <a:lnTo>
                  <a:pt x="591954" y="3161190"/>
                </a:lnTo>
                <a:lnTo>
                  <a:pt x="596270" y="3163348"/>
                </a:lnTo>
                <a:lnTo>
                  <a:pt x="599777" y="3163348"/>
                </a:lnTo>
                <a:cubicBezTo>
                  <a:pt x="602834" y="3161190"/>
                  <a:pt x="605756" y="3160111"/>
                  <a:pt x="608544" y="3160111"/>
                </a:cubicBezTo>
                <a:cubicBezTo>
                  <a:pt x="618075" y="3162269"/>
                  <a:pt x="623560" y="3164787"/>
                  <a:pt x="624999" y="3167664"/>
                </a:cubicBezTo>
                <a:cubicBezTo>
                  <a:pt x="623920" y="3170541"/>
                  <a:pt x="620997" y="3171980"/>
                  <a:pt x="616232" y="3171980"/>
                </a:cubicBezTo>
                <a:lnTo>
                  <a:pt x="616232" y="3174138"/>
                </a:lnTo>
                <a:lnTo>
                  <a:pt x="615153" y="3187356"/>
                </a:lnTo>
                <a:cubicBezTo>
                  <a:pt x="617311" y="3187716"/>
                  <a:pt x="618390" y="3190593"/>
                  <a:pt x="618390" y="3195988"/>
                </a:cubicBezTo>
                <a:lnTo>
                  <a:pt x="616232" y="3198146"/>
                </a:lnTo>
                <a:cubicBezTo>
                  <a:pt x="616232" y="3199944"/>
                  <a:pt x="620683" y="3202102"/>
                  <a:pt x="629585" y="3204620"/>
                </a:cubicBezTo>
                <a:cubicBezTo>
                  <a:pt x="632822" y="3210734"/>
                  <a:pt x="638306" y="3215140"/>
                  <a:pt x="646039" y="3217838"/>
                </a:cubicBezTo>
                <a:lnTo>
                  <a:pt x="648197" y="3225391"/>
                </a:lnTo>
                <a:cubicBezTo>
                  <a:pt x="651075" y="3226830"/>
                  <a:pt x="652514" y="3228628"/>
                  <a:pt x="652514" y="3230786"/>
                </a:cubicBezTo>
                <a:lnTo>
                  <a:pt x="654941" y="3230786"/>
                </a:lnTo>
                <a:lnTo>
                  <a:pt x="657099" y="3221075"/>
                </a:lnTo>
                <a:cubicBezTo>
                  <a:pt x="654941" y="3221075"/>
                  <a:pt x="653862" y="3220356"/>
                  <a:pt x="653862" y="3218917"/>
                </a:cubicBezTo>
                <a:lnTo>
                  <a:pt x="653862" y="3217838"/>
                </a:lnTo>
                <a:lnTo>
                  <a:pt x="659258" y="3210285"/>
                </a:lnTo>
                <a:cubicBezTo>
                  <a:pt x="659258" y="3200754"/>
                  <a:pt x="656649" y="3195988"/>
                  <a:pt x="651434" y="3195988"/>
                </a:cubicBezTo>
                <a:lnTo>
                  <a:pt x="646039" y="3194909"/>
                </a:lnTo>
                <a:lnTo>
                  <a:pt x="627292" y="3195988"/>
                </a:lnTo>
                <a:cubicBezTo>
                  <a:pt x="625223" y="3195988"/>
                  <a:pt x="622976" y="3193470"/>
                  <a:pt x="620548" y="3188435"/>
                </a:cubicBezTo>
                <a:lnTo>
                  <a:pt x="644826" y="3168743"/>
                </a:lnTo>
                <a:lnTo>
                  <a:pt x="646039" y="3168743"/>
                </a:lnTo>
                <a:lnTo>
                  <a:pt x="656020" y="3176296"/>
                </a:lnTo>
                <a:lnTo>
                  <a:pt x="658179" y="3176296"/>
                </a:lnTo>
                <a:lnTo>
                  <a:pt x="658179" y="3171980"/>
                </a:lnTo>
                <a:lnTo>
                  <a:pt x="656020" y="3163348"/>
                </a:lnTo>
                <a:lnTo>
                  <a:pt x="656020" y="3159032"/>
                </a:lnTo>
                <a:lnTo>
                  <a:pt x="639431" y="3161190"/>
                </a:lnTo>
                <a:cubicBezTo>
                  <a:pt x="638171" y="3159931"/>
                  <a:pt x="624954" y="3158492"/>
                  <a:pt x="599777" y="3156874"/>
                </a:cubicBezTo>
                <a:close/>
                <a:moveTo>
                  <a:pt x="4142774" y="3156739"/>
                </a:moveTo>
                <a:lnTo>
                  <a:pt x="4142774" y="3157818"/>
                </a:lnTo>
                <a:lnTo>
                  <a:pt x="4144932" y="3157818"/>
                </a:lnTo>
                <a:lnTo>
                  <a:pt x="4144932" y="3156739"/>
                </a:lnTo>
                <a:close/>
                <a:moveTo>
                  <a:pt x="9090374" y="3154311"/>
                </a:moveTo>
                <a:lnTo>
                  <a:pt x="9090374" y="3155390"/>
                </a:lnTo>
                <a:lnTo>
                  <a:pt x="9095769" y="3155390"/>
                </a:lnTo>
                <a:lnTo>
                  <a:pt x="9095769" y="3154311"/>
                </a:lnTo>
                <a:close/>
                <a:moveTo>
                  <a:pt x="7121736" y="3153725"/>
                </a:moveTo>
                <a:lnTo>
                  <a:pt x="7119578" y="3155883"/>
                </a:lnTo>
                <a:lnTo>
                  <a:pt x="7119578" y="3158176"/>
                </a:lnTo>
                <a:lnTo>
                  <a:pt x="7122815" y="3161413"/>
                </a:lnTo>
                <a:lnTo>
                  <a:pt x="7124973" y="3158176"/>
                </a:lnTo>
                <a:cubicBezTo>
                  <a:pt x="7123894" y="3155209"/>
                  <a:pt x="7122815" y="3153725"/>
                  <a:pt x="7121736" y="3153725"/>
                </a:cubicBezTo>
                <a:close/>
                <a:moveTo>
                  <a:pt x="2181152" y="3151749"/>
                </a:moveTo>
                <a:lnTo>
                  <a:pt x="2181152" y="3154986"/>
                </a:lnTo>
                <a:lnTo>
                  <a:pt x="2184390" y="3156065"/>
                </a:lnTo>
                <a:lnTo>
                  <a:pt x="2187626" y="3154986"/>
                </a:lnTo>
                <a:lnTo>
                  <a:pt x="2187626" y="3153907"/>
                </a:lnTo>
                <a:lnTo>
                  <a:pt x="2185468" y="3151749"/>
                </a:lnTo>
                <a:close/>
                <a:moveTo>
                  <a:pt x="5091107" y="3150805"/>
                </a:moveTo>
                <a:cubicBezTo>
                  <a:pt x="5088769" y="3150805"/>
                  <a:pt x="5086251" y="3151884"/>
                  <a:pt x="5083554" y="3154042"/>
                </a:cubicBezTo>
                <a:cubicBezTo>
                  <a:pt x="5084093" y="3156200"/>
                  <a:pt x="5086251" y="3157998"/>
                  <a:pt x="5090028" y="3159437"/>
                </a:cubicBezTo>
                <a:cubicBezTo>
                  <a:pt x="5094344" y="3157998"/>
                  <a:pt x="5096502" y="3156559"/>
                  <a:pt x="5096502" y="3155121"/>
                </a:cubicBezTo>
                <a:lnTo>
                  <a:pt x="5096502" y="3154042"/>
                </a:lnTo>
                <a:lnTo>
                  <a:pt x="5093265" y="3150805"/>
                </a:lnTo>
                <a:close/>
                <a:moveTo>
                  <a:pt x="8744297" y="3150670"/>
                </a:moveTo>
                <a:lnTo>
                  <a:pt x="8742004" y="3152828"/>
                </a:lnTo>
                <a:cubicBezTo>
                  <a:pt x="8742724" y="3155615"/>
                  <a:pt x="8744567" y="3157009"/>
                  <a:pt x="8747534" y="3157009"/>
                </a:cubicBezTo>
                <a:lnTo>
                  <a:pt x="8748613" y="3155930"/>
                </a:lnTo>
                <a:lnTo>
                  <a:pt x="8748613" y="3152828"/>
                </a:lnTo>
                <a:lnTo>
                  <a:pt x="8746455" y="3150670"/>
                </a:lnTo>
                <a:close/>
                <a:moveTo>
                  <a:pt x="566598" y="3150130"/>
                </a:moveTo>
                <a:lnTo>
                  <a:pt x="567677" y="3154716"/>
                </a:lnTo>
                <a:lnTo>
                  <a:pt x="566598" y="3159032"/>
                </a:lnTo>
                <a:cubicBezTo>
                  <a:pt x="571093" y="3159571"/>
                  <a:pt x="573342" y="3160291"/>
                  <a:pt x="573342" y="3161190"/>
                </a:cubicBezTo>
                <a:cubicBezTo>
                  <a:pt x="576219" y="3160111"/>
                  <a:pt x="577658" y="3159032"/>
                  <a:pt x="577658" y="3157953"/>
                </a:cubicBezTo>
                <a:lnTo>
                  <a:pt x="574421" y="3150130"/>
                </a:lnTo>
                <a:close/>
                <a:moveTo>
                  <a:pt x="6664792" y="3149591"/>
                </a:moveTo>
                <a:lnTo>
                  <a:pt x="6662499" y="3157009"/>
                </a:lnTo>
                <a:cubicBezTo>
                  <a:pt x="6665466" y="3156290"/>
                  <a:pt x="6666950" y="3154851"/>
                  <a:pt x="6666950" y="3152693"/>
                </a:cubicBezTo>
                <a:lnTo>
                  <a:pt x="6665871" y="3149591"/>
                </a:lnTo>
                <a:close/>
                <a:moveTo>
                  <a:pt x="518043" y="3149051"/>
                </a:moveTo>
                <a:lnTo>
                  <a:pt x="524651" y="3149051"/>
                </a:lnTo>
                <a:lnTo>
                  <a:pt x="534632" y="3153367"/>
                </a:lnTo>
                <a:lnTo>
                  <a:pt x="541241" y="3151209"/>
                </a:lnTo>
                <a:lnTo>
                  <a:pt x="543399" y="3151209"/>
                </a:lnTo>
                <a:lnTo>
                  <a:pt x="545692" y="3153367"/>
                </a:lnTo>
                <a:lnTo>
                  <a:pt x="545692" y="3155795"/>
                </a:lnTo>
                <a:cubicBezTo>
                  <a:pt x="545692" y="3157234"/>
                  <a:pt x="543084" y="3158313"/>
                  <a:pt x="537869" y="3159032"/>
                </a:cubicBezTo>
                <a:cubicBezTo>
                  <a:pt x="534992" y="3157953"/>
                  <a:pt x="533553" y="3156874"/>
                  <a:pt x="533553" y="3155795"/>
                </a:cubicBezTo>
                <a:lnTo>
                  <a:pt x="528023" y="3159032"/>
                </a:lnTo>
                <a:lnTo>
                  <a:pt x="522493" y="3159032"/>
                </a:lnTo>
                <a:lnTo>
                  <a:pt x="515750" y="3152288"/>
                </a:lnTo>
                <a:lnTo>
                  <a:pt x="515750" y="3151209"/>
                </a:lnTo>
                <a:close/>
                <a:moveTo>
                  <a:pt x="1744168" y="3148916"/>
                </a:moveTo>
                <a:lnTo>
                  <a:pt x="1743090" y="3149995"/>
                </a:lnTo>
                <a:lnTo>
                  <a:pt x="1743090" y="3152018"/>
                </a:lnTo>
                <a:lnTo>
                  <a:pt x="1744168" y="3152018"/>
                </a:lnTo>
                <a:lnTo>
                  <a:pt x="1745247" y="3148916"/>
                </a:lnTo>
                <a:close/>
                <a:moveTo>
                  <a:pt x="5188082" y="3147568"/>
                </a:moveTo>
                <a:lnTo>
                  <a:pt x="5184845" y="3148647"/>
                </a:lnTo>
                <a:lnTo>
                  <a:pt x="5184845" y="3149726"/>
                </a:lnTo>
                <a:lnTo>
                  <a:pt x="5187003" y="3151884"/>
                </a:lnTo>
                <a:lnTo>
                  <a:pt x="5188082" y="3151884"/>
                </a:lnTo>
                <a:lnTo>
                  <a:pt x="5190240" y="3149726"/>
                </a:lnTo>
                <a:close/>
                <a:moveTo>
                  <a:pt x="8687380" y="3147433"/>
                </a:moveTo>
                <a:lnTo>
                  <a:pt x="8685087" y="3149591"/>
                </a:lnTo>
                <a:lnTo>
                  <a:pt x="8685087" y="3151749"/>
                </a:lnTo>
                <a:lnTo>
                  <a:pt x="8686166" y="3151749"/>
                </a:lnTo>
                <a:lnTo>
                  <a:pt x="8688459" y="3149591"/>
                </a:lnTo>
                <a:lnTo>
                  <a:pt x="8688459" y="3147433"/>
                </a:lnTo>
                <a:close/>
                <a:moveTo>
                  <a:pt x="7250137" y="3147251"/>
                </a:moveTo>
                <a:lnTo>
                  <a:pt x="7250137" y="3150488"/>
                </a:lnTo>
                <a:lnTo>
                  <a:pt x="7252295" y="3152646"/>
                </a:lnTo>
                <a:lnTo>
                  <a:pt x="7253374" y="3151567"/>
                </a:lnTo>
                <a:lnTo>
                  <a:pt x="7253374" y="3149409"/>
                </a:lnTo>
                <a:lnTo>
                  <a:pt x="7251216" y="3147251"/>
                </a:lnTo>
                <a:close/>
                <a:moveTo>
                  <a:pt x="4255800" y="3147163"/>
                </a:moveTo>
                <a:lnTo>
                  <a:pt x="4252563" y="3148242"/>
                </a:lnTo>
                <a:lnTo>
                  <a:pt x="4254721" y="3166315"/>
                </a:lnTo>
                <a:cubicBezTo>
                  <a:pt x="4256519" y="3166315"/>
                  <a:pt x="4257958" y="3162404"/>
                  <a:pt x="4259037" y="3154581"/>
                </a:cubicBezTo>
                <a:lnTo>
                  <a:pt x="4259037" y="3149321"/>
                </a:lnTo>
                <a:cubicBezTo>
                  <a:pt x="4259037" y="3147882"/>
                  <a:pt x="4257958" y="3147163"/>
                  <a:pt x="4255800" y="3147163"/>
                </a:cubicBezTo>
                <a:close/>
                <a:moveTo>
                  <a:pt x="9117349" y="3146893"/>
                </a:moveTo>
                <a:lnTo>
                  <a:pt x="9117349" y="3155390"/>
                </a:lnTo>
                <a:lnTo>
                  <a:pt x="9120451" y="3170227"/>
                </a:lnTo>
                <a:cubicBezTo>
                  <a:pt x="9119462" y="3173014"/>
                  <a:pt x="9118428" y="3174408"/>
                  <a:pt x="9117349" y="3174408"/>
                </a:cubicBezTo>
                <a:lnTo>
                  <a:pt x="9121530" y="3195718"/>
                </a:lnTo>
                <a:lnTo>
                  <a:pt x="9118428" y="3212712"/>
                </a:lnTo>
                <a:lnTo>
                  <a:pt x="9119507" y="3213791"/>
                </a:lnTo>
                <a:lnTo>
                  <a:pt x="9130162" y="3213791"/>
                </a:lnTo>
                <a:cubicBezTo>
                  <a:pt x="9131601" y="3213791"/>
                  <a:pt x="9132320" y="3214870"/>
                  <a:pt x="9132320" y="3217028"/>
                </a:cubicBezTo>
                <a:lnTo>
                  <a:pt x="9133399" y="3217973"/>
                </a:lnTo>
                <a:lnTo>
                  <a:pt x="9134478" y="3217973"/>
                </a:lnTo>
                <a:lnTo>
                  <a:pt x="9136636" y="3215949"/>
                </a:lnTo>
                <a:lnTo>
                  <a:pt x="9135557" y="3211633"/>
                </a:lnTo>
                <a:lnTo>
                  <a:pt x="9137715" y="3196797"/>
                </a:lnTo>
                <a:cubicBezTo>
                  <a:pt x="9135198" y="3196797"/>
                  <a:pt x="9133399" y="3194684"/>
                  <a:pt x="9132320" y="3190458"/>
                </a:cubicBezTo>
                <a:lnTo>
                  <a:pt x="9139873" y="3166990"/>
                </a:lnTo>
                <a:lnTo>
                  <a:pt x="9134478" y="3149995"/>
                </a:lnTo>
                <a:lnTo>
                  <a:pt x="9135557" y="3146893"/>
                </a:lnTo>
                <a:lnTo>
                  <a:pt x="9134478" y="3146893"/>
                </a:lnTo>
                <a:lnTo>
                  <a:pt x="9131241" y="3147837"/>
                </a:lnTo>
                <a:lnTo>
                  <a:pt x="9121530" y="3146893"/>
                </a:lnTo>
                <a:close/>
                <a:moveTo>
                  <a:pt x="6572537" y="3146354"/>
                </a:moveTo>
                <a:lnTo>
                  <a:pt x="6572537" y="3148512"/>
                </a:lnTo>
                <a:lnTo>
                  <a:pt x="6573616" y="3148512"/>
                </a:lnTo>
                <a:lnTo>
                  <a:pt x="6573616" y="3146354"/>
                </a:lnTo>
                <a:close/>
                <a:moveTo>
                  <a:pt x="6745987" y="3143252"/>
                </a:moveTo>
                <a:cubicBezTo>
                  <a:pt x="6737894" y="3143252"/>
                  <a:pt x="6733848" y="3150625"/>
                  <a:pt x="6733848" y="3165371"/>
                </a:cubicBezTo>
                <a:lnTo>
                  <a:pt x="6733848" y="3168608"/>
                </a:lnTo>
                <a:cubicBezTo>
                  <a:pt x="6733848" y="3169687"/>
                  <a:pt x="6736411" y="3171081"/>
                  <a:pt x="6741536" y="3172789"/>
                </a:cubicBezTo>
                <a:cubicBezTo>
                  <a:pt x="6748100" y="3172789"/>
                  <a:pt x="6751382" y="3166810"/>
                  <a:pt x="6751382" y="3154851"/>
                </a:cubicBezTo>
                <a:cubicBezTo>
                  <a:pt x="6749404" y="3154851"/>
                  <a:pt x="6747605" y="3150984"/>
                  <a:pt x="6745987" y="3143252"/>
                </a:cubicBezTo>
                <a:close/>
                <a:moveTo>
                  <a:pt x="6568221" y="3143252"/>
                </a:moveTo>
                <a:lnTo>
                  <a:pt x="6568221" y="3144331"/>
                </a:lnTo>
                <a:lnTo>
                  <a:pt x="6570379" y="3144331"/>
                </a:lnTo>
                <a:lnTo>
                  <a:pt x="6570379" y="3143252"/>
                </a:lnTo>
                <a:close/>
                <a:moveTo>
                  <a:pt x="8698305" y="3142173"/>
                </a:moveTo>
                <a:lnTo>
                  <a:pt x="8694933" y="3145275"/>
                </a:lnTo>
                <a:lnTo>
                  <a:pt x="8694933" y="3148512"/>
                </a:lnTo>
                <a:lnTo>
                  <a:pt x="8696147" y="3153907"/>
                </a:lnTo>
                <a:lnTo>
                  <a:pt x="8697226" y="3153907"/>
                </a:lnTo>
                <a:lnTo>
                  <a:pt x="8698305" y="3152828"/>
                </a:lnTo>
                <a:lnTo>
                  <a:pt x="8699384" y="3152828"/>
                </a:lnTo>
                <a:lnTo>
                  <a:pt x="8698305" y="3149591"/>
                </a:lnTo>
                <a:lnTo>
                  <a:pt x="8699384" y="3142173"/>
                </a:lnTo>
                <a:close/>
                <a:moveTo>
                  <a:pt x="2195180" y="3142038"/>
                </a:moveTo>
                <a:lnTo>
                  <a:pt x="2193021" y="3144196"/>
                </a:lnTo>
                <a:lnTo>
                  <a:pt x="2193021" y="3147433"/>
                </a:lnTo>
                <a:lnTo>
                  <a:pt x="2196258" y="3147433"/>
                </a:lnTo>
                <a:lnTo>
                  <a:pt x="2199496" y="3144196"/>
                </a:lnTo>
                <a:lnTo>
                  <a:pt x="2197337" y="3142038"/>
                </a:lnTo>
                <a:close/>
                <a:moveTo>
                  <a:pt x="7262006" y="3141721"/>
                </a:moveTo>
                <a:lnTo>
                  <a:pt x="7262006" y="3146172"/>
                </a:lnTo>
                <a:lnTo>
                  <a:pt x="7264164" y="3146172"/>
                </a:lnTo>
                <a:lnTo>
                  <a:pt x="7264164" y="3141721"/>
                </a:lnTo>
                <a:close/>
                <a:moveTo>
                  <a:pt x="8122535" y="3141094"/>
                </a:moveTo>
                <a:lnTo>
                  <a:pt x="8119298" y="3142173"/>
                </a:lnTo>
                <a:lnTo>
                  <a:pt x="8119298" y="3146489"/>
                </a:lnTo>
                <a:lnTo>
                  <a:pt x="8121456" y="3148647"/>
                </a:lnTo>
                <a:lnTo>
                  <a:pt x="8123749" y="3148647"/>
                </a:lnTo>
                <a:lnTo>
                  <a:pt x="8124828" y="3143252"/>
                </a:lnTo>
                <a:close/>
                <a:moveTo>
                  <a:pt x="5198872" y="3141094"/>
                </a:moveTo>
                <a:lnTo>
                  <a:pt x="5198872" y="3143252"/>
                </a:lnTo>
                <a:lnTo>
                  <a:pt x="5201030" y="3143252"/>
                </a:lnTo>
                <a:close/>
                <a:moveTo>
                  <a:pt x="591954" y="3140419"/>
                </a:moveTo>
                <a:lnTo>
                  <a:pt x="579816" y="3150130"/>
                </a:lnTo>
                <a:lnTo>
                  <a:pt x="579816" y="3151209"/>
                </a:lnTo>
                <a:lnTo>
                  <a:pt x="587503" y="3152288"/>
                </a:lnTo>
                <a:cubicBezTo>
                  <a:pt x="591191" y="3148152"/>
                  <a:pt x="593033" y="3144196"/>
                  <a:pt x="593033" y="3140419"/>
                </a:cubicBezTo>
                <a:close/>
                <a:moveTo>
                  <a:pt x="8584470" y="3140015"/>
                </a:moveTo>
                <a:lnTo>
                  <a:pt x="8584470" y="3142173"/>
                </a:lnTo>
                <a:lnTo>
                  <a:pt x="8586628" y="3142173"/>
                </a:lnTo>
                <a:lnTo>
                  <a:pt x="8586628" y="3140015"/>
                </a:lnTo>
                <a:close/>
                <a:moveTo>
                  <a:pt x="6722923" y="3140015"/>
                </a:moveTo>
                <a:lnTo>
                  <a:pt x="6722923" y="3141094"/>
                </a:lnTo>
                <a:lnTo>
                  <a:pt x="6725081" y="3141094"/>
                </a:lnTo>
                <a:lnTo>
                  <a:pt x="6725081" y="3140015"/>
                </a:lnTo>
                <a:close/>
                <a:moveTo>
                  <a:pt x="3107498" y="3139880"/>
                </a:moveTo>
                <a:lnTo>
                  <a:pt x="3099945" y="3144196"/>
                </a:lnTo>
                <a:cubicBezTo>
                  <a:pt x="3099945" y="3146444"/>
                  <a:pt x="3102867" y="3147568"/>
                  <a:pt x="3108712" y="3147568"/>
                </a:cubicBezTo>
                <a:lnTo>
                  <a:pt x="3115186" y="3154042"/>
                </a:lnTo>
                <a:lnTo>
                  <a:pt x="3119637" y="3154042"/>
                </a:lnTo>
                <a:cubicBezTo>
                  <a:pt x="3119637" y="3150445"/>
                  <a:pt x="3116354" y="3145724"/>
                  <a:pt x="3109791" y="3139880"/>
                </a:cubicBezTo>
                <a:close/>
                <a:moveTo>
                  <a:pt x="6726160" y="3138936"/>
                </a:moveTo>
                <a:lnTo>
                  <a:pt x="6726160" y="3140015"/>
                </a:lnTo>
                <a:lnTo>
                  <a:pt x="6729532" y="3140015"/>
                </a:lnTo>
                <a:lnTo>
                  <a:pt x="6729532" y="3138936"/>
                </a:lnTo>
                <a:close/>
                <a:moveTo>
                  <a:pt x="5110394" y="3138936"/>
                </a:moveTo>
                <a:lnTo>
                  <a:pt x="5108236" y="3141094"/>
                </a:lnTo>
                <a:lnTo>
                  <a:pt x="5108236" y="3142173"/>
                </a:lnTo>
                <a:lnTo>
                  <a:pt x="5110394" y="3142173"/>
                </a:lnTo>
                <a:close/>
                <a:moveTo>
                  <a:pt x="2241577" y="3138801"/>
                </a:moveTo>
                <a:lnTo>
                  <a:pt x="2239419" y="3140959"/>
                </a:lnTo>
                <a:lnTo>
                  <a:pt x="2239419" y="3143117"/>
                </a:lnTo>
                <a:cubicBezTo>
                  <a:pt x="2239599" y="3144376"/>
                  <a:pt x="2242880" y="3146534"/>
                  <a:pt x="2249264" y="3149591"/>
                </a:cubicBezTo>
                <a:cubicBezTo>
                  <a:pt x="2249264" y="3154626"/>
                  <a:pt x="2249983" y="3157144"/>
                  <a:pt x="2251422" y="3157144"/>
                </a:cubicBezTo>
                <a:lnTo>
                  <a:pt x="2254660" y="3152828"/>
                </a:lnTo>
                <a:lnTo>
                  <a:pt x="2254660" y="3151749"/>
                </a:lnTo>
                <a:cubicBezTo>
                  <a:pt x="2254660" y="3149591"/>
                  <a:pt x="2252501" y="3148512"/>
                  <a:pt x="2248185" y="3148512"/>
                </a:cubicBezTo>
                <a:lnTo>
                  <a:pt x="2244950" y="3144196"/>
                </a:lnTo>
                <a:lnTo>
                  <a:pt x="2247107" y="3142038"/>
                </a:lnTo>
                <a:lnTo>
                  <a:pt x="2247107" y="3138801"/>
                </a:lnTo>
                <a:close/>
                <a:moveTo>
                  <a:pt x="4134277" y="3137587"/>
                </a:moveTo>
                <a:cubicBezTo>
                  <a:pt x="4132478" y="3137587"/>
                  <a:pt x="4130680" y="3142173"/>
                  <a:pt x="4128882" y="3151344"/>
                </a:cubicBezTo>
                <a:lnTo>
                  <a:pt x="4132119" y="3153502"/>
                </a:lnTo>
                <a:lnTo>
                  <a:pt x="4137514" y="3148242"/>
                </a:lnTo>
                <a:lnTo>
                  <a:pt x="4135356" y="3145005"/>
                </a:lnTo>
                <a:lnTo>
                  <a:pt x="4135356" y="3137587"/>
                </a:lnTo>
                <a:close/>
                <a:moveTo>
                  <a:pt x="5203188" y="3134620"/>
                </a:moveTo>
                <a:lnTo>
                  <a:pt x="5203188" y="3135699"/>
                </a:lnTo>
                <a:lnTo>
                  <a:pt x="5211820" y="3135699"/>
                </a:lnTo>
                <a:lnTo>
                  <a:pt x="5211820" y="3134620"/>
                </a:lnTo>
                <a:close/>
                <a:moveTo>
                  <a:pt x="6696622" y="3133675"/>
                </a:moveTo>
                <a:lnTo>
                  <a:pt x="6694330" y="3135833"/>
                </a:lnTo>
                <a:lnTo>
                  <a:pt x="6694330" y="3138936"/>
                </a:lnTo>
                <a:cubicBezTo>
                  <a:pt x="6696038" y="3138936"/>
                  <a:pt x="6697162" y="3137182"/>
                  <a:pt x="6697701" y="3133675"/>
                </a:cubicBezTo>
                <a:close/>
                <a:moveTo>
                  <a:pt x="4143853" y="3132192"/>
                </a:moveTo>
                <a:lnTo>
                  <a:pt x="4142774" y="3133271"/>
                </a:lnTo>
                <a:lnTo>
                  <a:pt x="4142774" y="3134350"/>
                </a:lnTo>
                <a:cubicBezTo>
                  <a:pt x="4142774" y="3135789"/>
                  <a:pt x="4143853" y="3136508"/>
                  <a:pt x="4146011" y="3136508"/>
                </a:cubicBezTo>
                <a:lnTo>
                  <a:pt x="4147090" y="3137587"/>
                </a:lnTo>
                <a:lnTo>
                  <a:pt x="4147090" y="3139610"/>
                </a:lnTo>
                <a:lnTo>
                  <a:pt x="4144932" y="3142847"/>
                </a:lnTo>
                <a:cubicBezTo>
                  <a:pt x="4144932" y="3144465"/>
                  <a:pt x="4146730" y="3145544"/>
                  <a:pt x="4150327" y="3146084"/>
                </a:cubicBezTo>
                <a:lnTo>
                  <a:pt x="4150327" y="3145005"/>
                </a:lnTo>
                <a:lnTo>
                  <a:pt x="4153429" y="3135429"/>
                </a:lnTo>
                <a:cubicBezTo>
                  <a:pt x="4153429" y="3133810"/>
                  <a:pt x="4150237" y="3132731"/>
                  <a:pt x="4143853" y="3132192"/>
                </a:cubicBezTo>
                <a:close/>
                <a:moveTo>
                  <a:pt x="7270638" y="3131875"/>
                </a:moveTo>
                <a:lnTo>
                  <a:pt x="7270638" y="3134033"/>
                </a:lnTo>
                <a:lnTo>
                  <a:pt x="7271718" y="3134033"/>
                </a:lnTo>
                <a:lnTo>
                  <a:pt x="7271718" y="3131875"/>
                </a:lnTo>
                <a:close/>
                <a:moveTo>
                  <a:pt x="6714156" y="3130573"/>
                </a:moveTo>
                <a:lnTo>
                  <a:pt x="6714156" y="3132596"/>
                </a:lnTo>
                <a:lnTo>
                  <a:pt x="6716514" y="3132596"/>
                </a:lnTo>
                <a:close/>
                <a:moveTo>
                  <a:pt x="1236512" y="3129090"/>
                </a:moveTo>
                <a:cubicBezTo>
                  <a:pt x="1242626" y="3129090"/>
                  <a:pt x="1249774" y="3133765"/>
                  <a:pt x="1257957" y="3143117"/>
                </a:cubicBezTo>
                <a:cubicBezTo>
                  <a:pt x="1260654" y="3143117"/>
                  <a:pt x="1266004" y="3149546"/>
                  <a:pt x="1274007" y="3162404"/>
                </a:cubicBezTo>
                <a:lnTo>
                  <a:pt x="1274007" y="3163483"/>
                </a:lnTo>
                <a:lnTo>
                  <a:pt x="1270770" y="3165641"/>
                </a:lnTo>
                <a:lnTo>
                  <a:pt x="1265510" y="3164562"/>
                </a:lnTo>
                <a:lnTo>
                  <a:pt x="1259036" y="3169822"/>
                </a:lnTo>
                <a:lnTo>
                  <a:pt x="1252562" y="3169822"/>
                </a:lnTo>
                <a:cubicBezTo>
                  <a:pt x="1249865" y="3167035"/>
                  <a:pt x="1241996" y="3165641"/>
                  <a:pt x="1228959" y="3165641"/>
                </a:cubicBezTo>
                <a:cubicBezTo>
                  <a:pt x="1221855" y="3167529"/>
                  <a:pt x="1218304" y="3168923"/>
                  <a:pt x="1218304" y="3169822"/>
                </a:cubicBezTo>
                <a:lnTo>
                  <a:pt x="1216145" y="3171980"/>
                </a:lnTo>
                <a:lnTo>
                  <a:pt x="1213987" y="3171980"/>
                </a:lnTo>
                <a:cubicBezTo>
                  <a:pt x="1207602" y="3170721"/>
                  <a:pt x="1204411" y="3169328"/>
                  <a:pt x="1204411" y="3167799"/>
                </a:cubicBezTo>
                <a:lnTo>
                  <a:pt x="1204411" y="3160246"/>
                </a:lnTo>
                <a:cubicBezTo>
                  <a:pt x="1204770" y="3158627"/>
                  <a:pt x="1207602" y="3156829"/>
                  <a:pt x="1212908" y="3154851"/>
                </a:cubicBezTo>
                <a:cubicBezTo>
                  <a:pt x="1217224" y="3146309"/>
                  <a:pt x="1221899" y="3142038"/>
                  <a:pt x="1226936" y="3142038"/>
                </a:cubicBezTo>
                <a:lnTo>
                  <a:pt x="1231117" y="3142038"/>
                </a:lnTo>
                <a:lnTo>
                  <a:pt x="1231117" y="3139880"/>
                </a:lnTo>
                <a:lnTo>
                  <a:pt x="1232196" y="3139880"/>
                </a:lnTo>
                <a:lnTo>
                  <a:pt x="1231117" y="3138801"/>
                </a:lnTo>
                <a:lnTo>
                  <a:pt x="1231117" y="3134485"/>
                </a:lnTo>
                <a:close/>
                <a:moveTo>
                  <a:pt x="5123342" y="3127066"/>
                </a:moveTo>
                <a:lnTo>
                  <a:pt x="5121184" y="3130303"/>
                </a:lnTo>
                <a:lnTo>
                  <a:pt x="5121184" y="3132462"/>
                </a:lnTo>
                <a:cubicBezTo>
                  <a:pt x="5123162" y="3137497"/>
                  <a:pt x="5130715" y="3143611"/>
                  <a:pt x="5143843" y="3150805"/>
                </a:cubicBezTo>
                <a:lnTo>
                  <a:pt x="5166502" y="3176701"/>
                </a:lnTo>
                <a:lnTo>
                  <a:pt x="5169739" y="3175622"/>
                </a:lnTo>
                <a:lnTo>
                  <a:pt x="5169739" y="3169148"/>
                </a:lnTo>
                <a:lnTo>
                  <a:pt x="5166502" y="3162674"/>
                </a:lnTo>
                <a:lnTo>
                  <a:pt x="5167581" y="3157279"/>
                </a:lnTo>
                <a:lnTo>
                  <a:pt x="5166502" y="3142173"/>
                </a:lnTo>
                <a:lnTo>
                  <a:pt x="5166502" y="3137857"/>
                </a:lnTo>
                <a:lnTo>
                  <a:pt x="5168660" y="3130303"/>
                </a:lnTo>
                <a:lnTo>
                  <a:pt x="5167581" y="3129224"/>
                </a:lnTo>
                <a:lnTo>
                  <a:pt x="5166502" y="3129224"/>
                </a:lnTo>
                <a:lnTo>
                  <a:pt x="5149238" y="3133541"/>
                </a:lnTo>
                <a:lnTo>
                  <a:pt x="5144922" y="3133541"/>
                </a:lnTo>
                <a:lnTo>
                  <a:pt x="5141685" y="3131382"/>
                </a:lnTo>
                <a:lnTo>
                  <a:pt x="5135211" y="3132462"/>
                </a:lnTo>
                <a:cubicBezTo>
                  <a:pt x="5129816" y="3128865"/>
                  <a:pt x="5125860" y="3127066"/>
                  <a:pt x="5123342" y="3127066"/>
                </a:cubicBezTo>
                <a:close/>
                <a:moveTo>
                  <a:pt x="680163" y="3125043"/>
                </a:moveTo>
                <a:lnTo>
                  <a:pt x="678005" y="3127471"/>
                </a:lnTo>
                <a:lnTo>
                  <a:pt x="678005" y="3129629"/>
                </a:lnTo>
                <a:lnTo>
                  <a:pt x="682456" y="3133945"/>
                </a:lnTo>
                <a:lnTo>
                  <a:pt x="684614" y="3133945"/>
                </a:lnTo>
                <a:lnTo>
                  <a:pt x="684614" y="3125043"/>
                </a:lnTo>
                <a:close/>
                <a:moveTo>
                  <a:pt x="2093618" y="3123695"/>
                </a:moveTo>
                <a:lnTo>
                  <a:pt x="2087143" y="3131248"/>
                </a:lnTo>
                <a:cubicBezTo>
                  <a:pt x="2087143" y="3137362"/>
                  <a:pt x="2088223" y="3141678"/>
                  <a:pt x="2090381" y="3144196"/>
                </a:cubicBezTo>
                <a:lnTo>
                  <a:pt x="2090381" y="3159302"/>
                </a:lnTo>
                <a:lnTo>
                  <a:pt x="2083907" y="3176701"/>
                </a:lnTo>
                <a:lnTo>
                  <a:pt x="2084986" y="3176701"/>
                </a:lnTo>
                <a:cubicBezTo>
                  <a:pt x="2087143" y="3177420"/>
                  <a:pt x="2088223" y="3179578"/>
                  <a:pt x="2088223" y="3183175"/>
                </a:cubicBezTo>
                <a:lnTo>
                  <a:pt x="2084986" y="3189649"/>
                </a:lnTo>
                <a:cubicBezTo>
                  <a:pt x="2088583" y="3195224"/>
                  <a:pt x="2090381" y="3205654"/>
                  <a:pt x="2090381" y="3220940"/>
                </a:cubicBezTo>
                <a:lnTo>
                  <a:pt x="2088223" y="3224177"/>
                </a:lnTo>
                <a:lnTo>
                  <a:pt x="2090381" y="3239283"/>
                </a:lnTo>
                <a:cubicBezTo>
                  <a:pt x="2086784" y="3240542"/>
                  <a:pt x="2084986" y="3243779"/>
                  <a:pt x="2084986" y="3248994"/>
                </a:cubicBezTo>
                <a:cubicBezTo>
                  <a:pt x="2084986" y="3260593"/>
                  <a:pt x="2086784" y="3266393"/>
                  <a:pt x="2090381" y="3266393"/>
                </a:cubicBezTo>
                <a:cubicBezTo>
                  <a:pt x="2098473" y="3264055"/>
                  <a:pt x="2103150" y="3261897"/>
                  <a:pt x="2104409" y="3259919"/>
                </a:cubicBezTo>
                <a:cubicBezTo>
                  <a:pt x="2101710" y="3253175"/>
                  <a:pt x="2099912" y="3243419"/>
                  <a:pt x="2099014" y="3230651"/>
                </a:cubicBezTo>
                <a:lnTo>
                  <a:pt x="2101171" y="3225256"/>
                </a:lnTo>
                <a:lnTo>
                  <a:pt x="2099014" y="3215545"/>
                </a:lnTo>
                <a:lnTo>
                  <a:pt x="2099014" y="3210150"/>
                </a:lnTo>
                <a:cubicBezTo>
                  <a:pt x="2099014" y="3198641"/>
                  <a:pt x="2100452" y="3189649"/>
                  <a:pt x="2103329" y="3183175"/>
                </a:cubicBezTo>
                <a:cubicBezTo>
                  <a:pt x="2101171" y="3183175"/>
                  <a:pt x="2100091" y="3182456"/>
                  <a:pt x="2100091" y="3181017"/>
                </a:cubicBezTo>
                <a:cubicBezTo>
                  <a:pt x="2100091" y="3179578"/>
                  <a:pt x="2101171" y="3178859"/>
                  <a:pt x="2103329" y="3178859"/>
                </a:cubicBezTo>
                <a:lnTo>
                  <a:pt x="2103329" y="3177780"/>
                </a:lnTo>
                <a:cubicBezTo>
                  <a:pt x="2100452" y="3177780"/>
                  <a:pt x="2099014" y="3173778"/>
                  <a:pt x="2099014" y="3165776"/>
                </a:cubicBezTo>
                <a:lnTo>
                  <a:pt x="2103329" y="3143117"/>
                </a:lnTo>
                <a:lnTo>
                  <a:pt x="2101171" y="3136643"/>
                </a:lnTo>
                <a:lnTo>
                  <a:pt x="2104409" y="3129090"/>
                </a:lnTo>
                <a:cubicBezTo>
                  <a:pt x="2102430" y="3129090"/>
                  <a:pt x="2099912" y="3127291"/>
                  <a:pt x="2096854" y="3123695"/>
                </a:cubicBezTo>
                <a:close/>
                <a:moveTo>
                  <a:pt x="9212976" y="3123425"/>
                </a:moveTo>
                <a:lnTo>
                  <a:pt x="9210818" y="3125583"/>
                </a:lnTo>
                <a:lnTo>
                  <a:pt x="9210818" y="3128820"/>
                </a:lnTo>
                <a:lnTo>
                  <a:pt x="9216078" y="3128820"/>
                </a:lnTo>
                <a:lnTo>
                  <a:pt x="9216078" y="3126662"/>
                </a:lnTo>
                <a:lnTo>
                  <a:pt x="9217157" y="3126662"/>
                </a:lnTo>
                <a:lnTo>
                  <a:pt x="9216078" y="3123425"/>
                </a:lnTo>
                <a:close/>
                <a:moveTo>
                  <a:pt x="2214601" y="3122616"/>
                </a:moveTo>
                <a:lnTo>
                  <a:pt x="2212443" y="3124774"/>
                </a:lnTo>
                <a:lnTo>
                  <a:pt x="2212443" y="3157144"/>
                </a:lnTo>
                <a:lnTo>
                  <a:pt x="2213522" y="3169148"/>
                </a:lnTo>
                <a:lnTo>
                  <a:pt x="2210285" y="3185333"/>
                </a:lnTo>
                <a:lnTo>
                  <a:pt x="2212443" y="3201518"/>
                </a:lnTo>
                <a:lnTo>
                  <a:pt x="2210285" y="3209071"/>
                </a:lnTo>
                <a:lnTo>
                  <a:pt x="2211364" y="3212308"/>
                </a:lnTo>
                <a:lnTo>
                  <a:pt x="2204891" y="3216624"/>
                </a:lnTo>
                <a:lnTo>
                  <a:pt x="2207203" y="3222867"/>
                </a:lnTo>
                <a:lnTo>
                  <a:pt x="2203812" y="3222019"/>
                </a:lnTo>
                <a:lnTo>
                  <a:pt x="2200575" y="3222019"/>
                </a:lnTo>
                <a:lnTo>
                  <a:pt x="2200575" y="3223098"/>
                </a:lnTo>
                <a:lnTo>
                  <a:pt x="2207049" y="3224177"/>
                </a:lnTo>
                <a:lnTo>
                  <a:pt x="2207688" y="3224177"/>
                </a:lnTo>
                <a:lnTo>
                  <a:pt x="2215680" y="3245757"/>
                </a:lnTo>
                <a:lnTo>
                  <a:pt x="2212443" y="3253445"/>
                </a:lnTo>
                <a:lnTo>
                  <a:pt x="2213522" y="3259919"/>
                </a:lnTo>
                <a:lnTo>
                  <a:pt x="2211364" y="3265314"/>
                </a:lnTo>
                <a:lnTo>
                  <a:pt x="2214601" y="3266393"/>
                </a:lnTo>
                <a:cubicBezTo>
                  <a:pt x="2219636" y="3264595"/>
                  <a:pt x="2222155" y="3263156"/>
                  <a:pt x="2222155" y="3262077"/>
                </a:cubicBezTo>
                <a:lnTo>
                  <a:pt x="2222155" y="3254524"/>
                </a:lnTo>
                <a:cubicBezTo>
                  <a:pt x="2222335" y="3249399"/>
                  <a:pt x="2223054" y="3246836"/>
                  <a:pt x="2224312" y="3246836"/>
                </a:cubicBezTo>
                <a:lnTo>
                  <a:pt x="2219997" y="3239283"/>
                </a:lnTo>
                <a:cubicBezTo>
                  <a:pt x="2219997" y="3229212"/>
                  <a:pt x="2222514" y="3224177"/>
                  <a:pt x="2227550" y="3224177"/>
                </a:cubicBezTo>
                <a:lnTo>
                  <a:pt x="2229708" y="3222019"/>
                </a:lnTo>
                <a:lnTo>
                  <a:pt x="2229708" y="3220940"/>
                </a:lnTo>
                <a:cubicBezTo>
                  <a:pt x="2224672" y="3216804"/>
                  <a:pt x="2222155" y="3211768"/>
                  <a:pt x="2222155" y="3205834"/>
                </a:cubicBezTo>
                <a:lnTo>
                  <a:pt x="2222155" y="3203676"/>
                </a:lnTo>
                <a:lnTo>
                  <a:pt x="2223233" y="3177780"/>
                </a:lnTo>
                <a:lnTo>
                  <a:pt x="2222155" y="3176701"/>
                </a:lnTo>
                <a:lnTo>
                  <a:pt x="2222155" y="3175622"/>
                </a:lnTo>
                <a:lnTo>
                  <a:pt x="2225391" y="3165776"/>
                </a:lnTo>
                <a:lnTo>
                  <a:pt x="2222155" y="3160381"/>
                </a:lnTo>
                <a:lnTo>
                  <a:pt x="2224312" y="3149591"/>
                </a:lnTo>
                <a:lnTo>
                  <a:pt x="2222155" y="3140959"/>
                </a:lnTo>
                <a:lnTo>
                  <a:pt x="2225391" y="3137722"/>
                </a:lnTo>
                <a:cubicBezTo>
                  <a:pt x="2223233" y="3134485"/>
                  <a:pt x="2221794" y="3129449"/>
                  <a:pt x="2221075" y="3122616"/>
                </a:cubicBezTo>
                <a:close/>
                <a:moveTo>
                  <a:pt x="2150804" y="3122616"/>
                </a:moveTo>
                <a:lnTo>
                  <a:pt x="2148647" y="3124774"/>
                </a:lnTo>
                <a:lnTo>
                  <a:pt x="2148647" y="3130169"/>
                </a:lnTo>
                <a:lnTo>
                  <a:pt x="2147568" y="3159302"/>
                </a:lnTo>
                <a:lnTo>
                  <a:pt x="2146488" y="3159302"/>
                </a:lnTo>
                <a:cubicBezTo>
                  <a:pt x="2146488" y="3162899"/>
                  <a:pt x="2149006" y="3164697"/>
                  <a:pt x="2154042" y="3164697"/>
                </a:cubicBezTo>
                <a:lnTo>
                  <a:pt x="2154042" y="3165776"/>
                </a:lnTo>
                <a:cubicBezTo>
                  <a:pt x="2146488" y="3171261"/>
                  <a:pt x="2140015" y="3177061"/>
                  <a:pt x="2134620" y="3183175"/>
                </a:cubicBezTo>
                <a:lnTo>
                  <a:pt x="2133543" y="3183175"/>
                </a:lnTo>
                <a:lnTo>
                  <a:pt x="2133543" y="3181017"/>
                </a:lnTo>
                <a:lnTo>
                  <a:pt x="2132462" y="3181017"/>
                </a:lnTo>
                <a:cubicBezTo>
                  <a:pt x="2132462" y="3185333"/>
                  <a:pt x="2130306" y="3187491"/>
                  <a:pt x="2125988" y="3187491"/>
                </a:cubicBezTo>
                <a:lnTo>
                  <a:pt x="2125988" y="3188570"/>
                </a:lnTo>
                <a:lnTo>
                  <a:pt x="2127068" y="3195044"/>
                </a:lnTo>
                <a:lnTo>
                  <a:pt x="2131383" y="3193965"/>
                </a:lnTo>
                <a:lnTo>
                  <a:pt x="2135700" y="3195044"/>
                </a:lnTo>
                <a:lnTo>
                  <a:pt x="2134620" y="3193965"/>
                </a:lnTo>
                <a:lnTo>
                  <a:pt x="2134620" y="3189649"/>
                </a:lnTo>
                <a:cubicBezTo>
                  <a:pt x="2138037" y="3179578"/>
                  <a:pt x="2142713" y="3174543"/>
                  <a:pt x="2148647" y="3174543"/>
                </a:cubicBezTo>
                <a:lnTo>
                  <a:pt x="2149727" y="3182096"/>
                </a:lnTo>
                <a:lnTo>
                  <a:pt x="2149727" y="3186412"/>
                </a:lnTo>
                <a:lnTo>
                  <a:pt x="2147568" y="3188570"/>
                </a:lnTo>
                <a:lnTo>
                  <a:pt x="2148647" y="3189649"/>
                </a:lnTo>
                <a:lnTo>
                  <a:pt x="2148647" y="3196123"/>
                </a:lnTo>
                <a:cubicBezTo>
                  <a:pt x="2148647" y="3199720"/>
                  <a:pt x="2147929" y="3201518"/>
                  <a:pt x="2146488" y="3201518"/>
                </a:cubicBezTo>
                <a:lnTo>
                  <a:pt x="2147568" y="3202597"/>
                </a:lnTo>
                <a:lnTo>
                  <a:pt x="2146488" y="3207992"/>
                </a:lnTo>
                <a:cubicBezTo>
                  <a:pt x="2146488" y="3209790"/>
                  <a:pt x="2150131" y="3211589"/>
                  <a:pt x="2157415" y="3213387"/>
                </a:cubicBezTo>
                <a:lnTo>
                  <a:pt x="2157415" y="3215545"/>
                </a:lnTo>
                <a:cubicBezTo>
                  <a:pt x="2157415" y="3216804"/>
                  <a:pt x="2154491" y="3218602"/>
                  <a:pt x="2148647" y="3220940"/>
                </a:cubicBezTo>
                <a:lnTo>
                  <a:pt x="2148647" y="3254524"/>
                </a:lnTo>
                <a:lnTo>
                  <a:pt x="2147568" y="3260998"/>
                </a:lnTo>
                <a:lnTo>
                  <a:pt x="2148647" y="3264235"/>
                </a:lnTo>
                <a:lnTo>
                  <a:pt x="2156200" y="3264235"/>
                </a:lnTo>
                <a:cubicBezTo>
                  <a:pt x="2159887" y="3264235"/>
                  <a:pt x="2162810" y="3251602"/>
                  <a:pt x="2164968" y="3226335"/>
                </a:cubicBezTo>
                <a:lnTo>
                  <a:pt x="2166047" y="3225256"/>
                </a:lnTo>
                <a:lnTo>
                  <a:pt x="2166047" y="3224177"/>
                </a:lnTo>
                <a:cubicBezTo>
                  <a:pt x="2164607" y="3224177"/>
                  <a:pt x="2163168" y="3222019"/>
                  <a:pt x="2161731" y="3217703"/>
                </a:cubicBezTo>
                <a:lnTo>
                  <a:pt x="2164968" y="3211229"/>
                </a:lnTo>
                <a:lnTo>
                  <a:pt x="2161731" y="3201518"/>
                </a:lnTo>
                <a:lnTo>
                  <a:pt x="2161731" y="3197202"/>
                </a:lnTo>
                <a:cubicBezTo>
                  <a:pt x="2161731" y="3194684"/>
                  <a:pt x="2163168" y="3191807"/>
                  <a:pt x="2166047" y="3188570"/>
                </a:cubicBezTo>
                <a:lnTo>
                  <a:pt x="2166047" y="3173464"/>
                </a:lnTo>
                <a:cubicBezTo>
                  <a:pt x="2166047" y="3171306"/>
                  <a:pt x="2162765" y="3170227"/>
                  <a:pt x="2156200" y="3170227"/>
                </a:cubicBezTo>
                <a:lnTo>
                  <a:pt x="2156200" y="3168069"/>
                </a:lnTo>
                <a:lnTo>
                  <a:pt x="2163889" y="3159302"/>
                </a:lnTo>
                <a:lnTo>
                  <a:pt x="2162810" y="3125853"/>
                </a:lnTo>
                <a:lnTo>
                  <a:pt x="2162810" y="3122616"/>
                </a:lnTo>
                <a:close/>
                <a:moveTo>
                  <a:pt x="4147090" y="3121537"/>
                </a:moveTo>
                <a:lnTo>
                  <a:pt x="4147090" y="3123695"/>
                </a:lnTo>
                <a:lnTo>
                  <a:pt x="4150327" y="3126932"/>
                </a:lnTo>
                <a:lnTo>
                  <a:pt x="4151271" y="3125853"/>
                </a:lnTo>
                <a:lnTo>
                  <a:pt x="4151271" y="3123695"/>
                </a:lnTo>
                <a:lnTo>
                  <a:pt x="4149248" y="3121537"/>
                </a:lnTo>
                <a:close/>
                <a:moveTo>
                  <a:pt x="7124973" y="3120951"/>
                </a:moveTo>
                <a:lnTo>
                  <a:pt x="7115262" y="3127559"/>
                </a:lnTo>
                <a:lnTo>
                  <a:pt x="7115262" y="3129717"/>
                </a:lnTo>
                <a:lnTo>
                  <a:pt x="7117420" y="3129717"/>
                </a:lnTo>
                <a:cubicBezTo>
                  <a:pt x="7123175" y="3128638"/>
                  <a:pt x="7126052" y="3125716"/>
                  <a:pt x="7126052" y="3120951"/>
                </a:cubicBezTo>
                <a:close/>
                <a:moveTo>
                  <a:pt x="7274954" y="3119872"/>
                </a:moveTo>
                <a:lnTo>
                  <a:pt x="7271718" y="3127559"/>
                </a:lnTo>
                <a:lnTo>
                  <a:pt x="7273876" y="3129717"/>
                </a:lnTo>
                <a:lnTo>
                  <a:pt x="7272796" y="3130796"/>
                </a:lnTo>
                <a:lnTo>
                  <a:pt x="7272796" y="3132954"/>
                </a:lnTo>
                <a:lnTo>
                  <a:pt x="7273876" y="3132954"/>
                </a:lnTo>
                <a:lnTo>
                  <a:pt x="7274954" y="3129717"/>
                </a:lnTo>
                <a:lnTo>
                  <a:pt x="7273876" y="3125401"/>
                </a:lnTo>
                <a:lnTo>
                  <a:pt x="7276034" y="3120951"/>
                </a:lnTo>
                <a:lnTo>
                  <a:pt x="7276034" y="3119872"/>
                </a:lnTo>
                <a:close/>
                <a:moveTo>
                  <a:pt x="4163005" y="3119379"/>
                </a:moveTo>
                <a:cubicBezTo>
                  <a:pt x="4159499" y="3121177"/>
                  <a:pt x="4157745" y="3124369"/>
                  <a:pt x="4157745" y="3128955"/>
                </a:cubicBezTo>
                <a:lnTo>
                  <a:pt x="4158824" y="3132192"/>
                </a:lnTo>
                <a:lnTo>
                  <a:pt x="4160982" y="3132192"/>
                </a:lnTo>
                <a:close/>
                <a:moveTo>
                  <a:pt x="8273731" y="3119109"/>
                </a:moveTo>
                <a:lnTo>
                  <a:pt x="8271573" y="3121267"/>
                </a:lnTo>
                <a:lnTo>
                  <a:pt x="8272652" y="3126797"/>
                </a:lnTo>
                <a:lnTo>
                  <a:pt x="8279126" y="3126797"/>
                </a:lnTo>
                <a:lnTo>
                  <a:pt x="8281419" y="3124639"/>
                </a:lnTo>
                <a:lnTo>
                  <a:pt x="8274810" y="3119109"/>
                </a:lnTo>
                <a:close/>
                <a:moveTo>
                  <a:pt x="7257690" y="3118793"/>
                </a:moveTo>
                <a:lnTo>
                  <a:pt x="7255532" y="3120951"/>
                </a:lnTo>
                <a:lnTo>
                  <a:pt x="7255532" y="3124322"/>
                </a:lnTo>
                <a:lnTo>
                  <a:pt x="7258770" y="3124322"/>
                </a:lnTo>
                <a:lnTo>
                  <a:pt x="7258770" y="3118793"/>
                </a:lnTo>
                <a:close/>
                <a:moveTo>
                  <a:pt x="5749959" y="3116142"/>
                </a:moveTo>
                <a:lnTo>
                  <a:pt x="5749959" y="3120458"/>
                </a:lnTo>
                <a:lnTo>
                  <a:pt x="5752117" y="3120458"/>
                </a:lnTo>
                <a:lnTo>
                  <a:pt x="5752117" y="3118300"/>
                </a:lnTo>
                <a:close/>
                <a:moveTo>
                  <a:pt x="3740185" y="3116142"/>
                </a:moveTo>
                <a:lnTo>
                  <a:pt x="3740185" y="3120458"/>
                </a:lnTo>
                <a:lnTo>
                  <a:pt x="3742343" y="3120458"/>
                </a:lnTo>
                <a:lnTo>
                  <a:pt x="3742343" y="3118300"/>
                </a:lnTo>
                <a:close/>
                <a:moveTo>
                  <a:pt x="7747865" y="3115063"/>
                </a:moveTo>
                <a:lnTo>
                  <a:pt x="7747865" y="3116142"/>
                </a:lnTo>
                <a:lnTo>
                  <a:pt x="7750023" y="3118300"/>
                </a:lnTo>
                <a:lnTo>
                  <a:pt x="7750023" y="3117221"/>
                </a:lnTo>
                <a:close/>
                <a:moveTo>
                  <a:pt x="6242915" y="3115063"/>
                </a:moveTo>
                <a:lnTo>
                  <a:pt x="6242915" y="3116142"/>
                </a:lnTo>
                <a:lnTo>
                  <a:pt x="6245073" y="3118300"/>
                </a:lnTo>
                <a:lnTo>
                  <a:pt x="6245073" y="3117221"/>
                </a:lnTo>
                <a:close/>
                <a:moveTo>
                  <a:pt x="6579146" y="3113579"/>
                </a:moveTo>
                <a:lnTo>
                  <a:pt x="6579146" y="3116816"/>
                </a:lnTo>
                <a:lnTo>
                  <a:pt x="6581304" y="3116816"/>
                </a:lnTo>
                <a:lnTo>
                  <a:pt x="6582383" y="3117895"/>
                </a:lnTo>
                <a:lnTo>
                  <a:pt x="6583597" y="3116816"/>
                </a:lnTo>
                <a:lnTo>
                  <a:pt x="6582383" y="3113579"/>
                </a:lnTo>
                <a:close/>
                <a:moveTo>
                  <a:pt x="8710309" y="3112365"/>
                </a:moveTo>
                <a:lnTo>
                  <a:pt x="8710309" y="3115602"/>
                </a:lnTo>
                <a:lnTo>
                  <a:pt x="8714625" y="3115602"/>
                </a:lnTo>
                <a:lnTo>
                  <a:pt x="8714625" y="3112365"/>
                </a:lnTo>
                <a:close/>
                <a:moveTo>
                  <a:pt x="4128882" y="3111960"/>
                </a:moveTo>
                <a:lnTo>
                  <a:pt x="4131040" y="3114118"/>
                </a:lnTo>
                <a:lnTo>
                  <a:pt x="4132119" y="3114118"/>
                </a:lnTo>
                <a:lnTo>
                  <a:pt x="4132119" y="3111960"/>
                </a:lnTo>
                <a:close/>
                <a:moveTo>
                  <a:pt x="1702763" y="3111691"/>
                </a:moveTo>
                <a:cubicBezTo>
                  <a:pt x="1701593" y="3111691"/>
                  <a:pt x="1700200" y="3115242"/>
                  <a:pt x="1698581" y="3122346"/>
                </a:cubicBezTo>
                <a:lnTo>
                  <a:pt x="1699660" y="3131922"/>
                </a:lnTo>
                <a:lnTo>
                  <a:pt x="1702763" y="3129764"/>
                </a:lnTo>
                <a:lnTo>
                  <a:pt x="1701819" y="3123425"/>
                </a:lnTo>
                <a:close/>
                <a:moveTo>
                  <a:pt x="5187003" y="3110881"/>
                </a:moveTo>
                <a:lnTo>
                  <a:pt x="5187003" y="3113039"/>
                </a:lnTo>
                <a:lnTo>
                  <a:pt x="5189161" y="3115197"/>
                </a:lnTo>
                <a:lnTo>
                  <a:pt x="5190240" y="3115197"/>
                </a:lnTo>
                <a:lnTo>
                  <a:pt x="5190240" y="3113039"/>
                </a:lnTo>
                <a:lnTo>
                  <a:pt x="5188082" y="3110881"/>
                </a:lnTo>
                <a:close/>
                <a:moveTo>
                  <a:pt x="9296733" y="3110747"/>
                </a:moveTo>
                <a:cubicBezTo>
                  <a:pt x="9294575" y="3110747"/>
                  <a:pt x="9293496" y="3114613"/>
                  <a:pt x="9293496" y="3122346"/>
                </a:cubicBezTo>
                <a:lnTo>
                  <a:pt x="9294575" y="3122346"/>
                </a:lnTo>
                <a:cubicBezTo>
                  <a:pt x="9296014" y="3122346"/>
                  <a:pt x="9296733" y="3120593"/>
                  <a:pt x="9296733" y="3117086"/>
                </a:cubicBezTo>
                <a:lnTo>
                  <a:pt x="9299970" y="3113849"/>
                </a:lnTo>
                <a:lnTo>
                  <a:pt x="9299970" y="3110747"/>
                </a:lnTo>
                <a:close/>
                <a:moveTo>
                  <a:pt x="8698305" y="3110207"/>
                </a:moveTo>
                <a:lnTo>
                  <a:pt x="8693854" y="3114523"/>
                </a:lnTo>
                <a:lnTo>
                  <a:pt x="8704779" y="3118704"/>
                </a:lnTo>
                <a:lnTo>
                  <a:pt x="8705993" y="3118704"/>
                </a:lnTo>
                <a:lnTo>
                  <a:pt x="8705993" y="3115602"/>
                </a:lnTo>
                <a:lnTo>
                  <a:pt x="8700463" y="3110207"/>
                </a:lnTo>
                <a:close/>
                <a:moveTo>
                  <a:pt x="7144395" y="3110026"/>
                </a:moveTo>
                <a:lnTo>
                  <a:pt x="7144395" y="3115556"/>
                </a:lnTo>
                <a:lnTo>
                  <a:pt x="7147632" y="3119872"/>
                </a:lnTo>
                <a:lnTo>
                  <a:pt x="7147632" y="3123243"/>
                </a:lnTo>
                <a:cubicBezTo>
                  <a:pt x="7145294" y="3125222"/>
                  <a:pt x="7143856" y="3130302"/>
                  <a:pt x="7143316" y="3138484"/>
                </a:cubicBezTo>
                <a:lnTo>
                  <a:pt x="7141158" y="3140642"/>
                </a:lnTo>
                <a:lnTo>
                  <a:pt x="7141158" y="3148330"/>
                </a:lnTo>
                <a:cubicBezTo>
                  <a:pt x="7141698" y="3152646"/>
                  <a:pt x="7142777" y="3154804"/>
                  <a:pt x="7144395" y="3154804"/>
                </a:cubicBezTo>
                <a:lnTo>
                  <a:pt x="7163817" y="3154804"/>
                </a:lnTo>
                <a:lnTo>
                  <a:pt x="7170291" y="3152646"/>
                </a:lnTo>
                <a:cubicBezTo>
                  <a:pt x="7174068" y="3154804"/>
                  <a:pt x="7177664" y="3155883"/>
                  <a:pt x="7181081" y="3155883"/>
                </a:cubicBezTo>
                <a:lnTo>
                  <a:pt x="7183239" y="3155883"/>
                </a:lnTo>
                <a:lnTo>
                  <a:pt x="7194029" y="3154804"/>
                </a:lnTo>
                <a:cubicBezTo>
                  <a:pt x="7204100" y="3154804"/>
                  <a:pt x="7209135" y="3157007"/>
                  <a:pt x="7209135" y="3161413"/>
                </a:cubicBezTo>
                <a:lnTo>
                  <a:pt x="7212372" y="3161413"/>
                </a:lnTo>
                <a:cubicBezTo>
                  <a:pt x="7213272" y="3156288"/>
                  <a:pt x="7216508" y="3153725"/>
                  <a:pt x="7222083" y="3153725"/>
                </a:cubicBezTo>
                <a:lnTo>
                  <a:pt x="7229636" y="3155883"/>
                </a:lnTo>
                <a:lnTo>
                  <a:pt x="7230715" y="3154804"/>
                </a:lnTo>
                <a:lnTo>
                  <a:pt x="7231794" y="3154804"/>
                </a:lnTo>
                <a:lnTo>
                  <a:pt x="7230715" y="3153725"/>
                </a:lnTo>
                <a:lnTo>
                  <a:pt x="7230715" y="3149409"/>
                </a:lnTo>
                <a:cubicBezTo>
                  <a:pt x="7230715" y="3147971"/>
                  <a:pt x="7232873" y="3146892"/>
                  <a:pt x="7237189" y="3146172"/>
                </a:cubicBezTo>
                <a:lnTo>
                  <a:pt x="7237189" y="3142800"/>
                </a:lnTo>
                <a:cubicBezTo>
                  <a:pt x="7233053" y="3142800"/>
                  <a:pt x="7230536" y="3139878"/>
                  <a:pt x="7229636" y="3134033"/>
                </a:cubicBezTo>
                <a:lnTo>
                  <a:pt x="7229636" y="3116635"/>
                </a:lnTo>
                <a:cubicBezTo>
                  <a:pt x="7229636" y="3114836"/>
                  <a:pt x="7222803" y="3113398"/>
                  <a:pt x="7209135" y="3112319"/>
                </a:cubicBezTo>
                <a:lnTo>
                  <a:pt x="7184318" y="3114477"/>
                </a:lnTo>
                <a:lnTo>
                  <a:pt x="7176765" y="3110026"/>
                </a:lnTo>
                <a:lnTo>
                  <a:pt x="7172449" y="3110026"/>
                </a:lnTo>
                <a:cubicBezTo>
                  <a:pt x="7169033" y="3112993"/>
                  <a:pt x="7164717" y="3114477"/>
                  <a:pt x="7159501" y="3114477"/>
                </a:cubicBezTo>
                <a:close/>
                <a:moveTo>
                  <a:pt x="654941" y="3109937"/>
                </a:moveTo>
                <a:cubicBezTo>
                  <a:pt x="649366" y="3109937"/>
                  <a:pt x="642712" y="3116501"/>
                  <a:pt x="634980" y="3129629"/>
                </a:cubicBezTo>
                <a:cubicBezTo>
                  <a:pt x="630753" y="3129629"/>
                  <a:pt x="627427" y="3133586"/>
                  <a:pt x="624999" y="3141498"/>
                </a:cubicBezTo>
                <a:cubicBezTo>
                  <a:pt x="619874" y="3144735"/>
                  <a:pt x="617311" y="3148332"/>
                  <a:pt x="617311" y="3152288"/>
                </a:cubicBezTo>
                <a:lnTo>
                  <a:pt x="617311" y="3154716"/>
                </a:lnTo>
                <a:cubicBezTo>
                  <a:pt x="622976" y="3154716"/>
                  <a:pt x="628865" y="3147073"/>
                  <a:pt x="634980" y="3131787"/>
                </a:cubicBezTo>
                <a:lnTo>
                  <a:pt x="639431" y="3130708"/>
                </a:lnTo>
                <a:cubicBezTo>
                  <a:pt x="645095" y="3133586"/>
                  <a:pt x="651344" y="3138261"/>
                  <a:pt x="658179" y="3144735"/>
                </a:cubicBezTo>
                <a:lnTo>
                  <a:pt x="659258" y="3144735"/>
                </a:lnTo>
                <a:lnTo>
                  <a:pt x="658179" y="3137182"/>
                </a:lnTo>
                <a:lnTo>
                  <a:pt x="659258" y="3130708"/>
                </a:lnTo>
                <a:cubicBezTo>
                  <a:pt x="658179" y="3116861"/>
                  <a:pt x="656739" y="3109937"/>
                  <a:pt x="654941" y="3109937"/>
                </a:cubicBezTo>
                <a:close/>
                <a:moveTo>
                  <a:pt x="7758655" y="3109668"/>
                </a:moveTo>
                <a:lnTo>
                  <a:pt x="7758655" y="3111826"/>
                </a:lnTo>
                <a:lnTo>
                  <a:pt x="7760813" y="3111826"/>
                </a:lnTo>
                <a:lnTo>
                  <a:pt x="7760813" y="3109668"/>
                </a:lnTo>
                <a:close/>
                <a:moveTo>
                  <a:pt x="6253705" y="3109668"/>
                </a:moveTo>
                <a:lnTo>
                  <a:pt x="6253705" y="3111826"/>
                </a:lnTo>
                <a:lnTo>
                  <a:pt x="6255863" y="3111826"/>
                </a:lnTo>
                <a:lnTo>
                  <a:pt x="6255863" y="3109668"/>
                </a:lnTo>
                <a:close/>
                <a:moveTo>
                  <a:pt x="4253642" y="3108723"/>
                </a:moveTo>
                <a:lnTo>
                  <a:pt x="4253642" y="3111960"/>
                </a:lnTo>
                <a:lnTo>
                  <a:pt x="4254721" y="3111960"/>
                </a:lnTo>
                <a:lnTo>
                  <a:pt x="4254721" y="3108723"/>
                </a:lnTo>
                <a:close/>
                <a:moveTo>
                  <a:pt x="1737829" y="3108589"/>
                </a:moveTo>
                <a:lnTo>
                  <a:pt x="1735671" y="3110747"/>
                </a:lnTo>
                <a:lnTo>
                  <a:pt x="1735671" y="3111691"/>
                </a:lnTo>
                <a:lnTo>
                  <a:pt x="1739988" y="3112770"/>
                </a:lnTo>
                <a:lnTo>
                  <a:pt x="1739988" y="3108589"/>
                </a:lnTo>
                <a:close/>
                <a:moveTo>
                  <a:pt x="1586095" y="3108589"/>
                </a:moveTo>
                <a:cubicBezTo>
                  <a:pt x="1581150" y="3110837"/>
                  <a:pt x="1578676" y="3113669"/>
                  <a:pt x="1578676" y="3117086"/>
                </a:cubicBezTo>
                <a:lnTo>
                  <a:pt x="1579756" y="3120188"/>
                </a:lnTo>
                <a:lnTo>
                  <a:pt x="1581779" y="3120188"/>
                </a:lnTo>
                <a:lnTo>
                  <a:pt x="1589332" y="3111691"/>
                </a:lnTo>
                <a:close/>
                <a:moveTo>
                  <a:pt x="5742406" y="3107510"/>
                </a:moveTo>
                <a:cubicBezTo>
                  <a:pt x="5738810" y="3108409"/>
                  <a:pt x="5737011" y="3109488"/>
                  <a:pt x="5737011" y="3110747"/>
                </a:cubicBezTo>
                <a:lnTo>
                  <a:pt x="5738090" y="3113984"/>
                </a:lnTo>
                <a:lnTo>
                  <a:pt x="5740248" y="3113984"/>
                </a:lnTo>
                <a:lnTo>
                  <a:pt x="5747801" y="3115063"/>
                </a:lnTo>
                <a:lnTo>
                  <a:pt x="5747801" y="3112905"/>
                </a:lnTo>
                <a:close/>
                <a:moveTo>
                  <a:pt x="3732632" y="3107510"/>
                </a:moveTo>
                <a:cubicBezTo>
                  <a:pt x="3729035" y="3108409"/>
                  <a:pt x="3727237" y="3109488"/>
                  <a:pt x="3727237" y="3110747"/>
                </a:cubicBezTo>
                <a:lnTo>
                  <a:pt x="3728316" y="3113984"/>
                </a:lnTo>
                <a:lnTo>
                  <a:pt x="3730474" y="3113984"/>
                </a:lnTo>
                <a:lnTo>
                  <a:pt x="3738027" y="3115063"/>
                </a:lnTo>
                <a:lnTo>
                  <a:pt x="3738027" y="3112905"/>
                </a:lnTo>
                <a:close/>
                <a:moveTo>
                  <a:pt x="8278047" y="3107105"/>
                </a:moveTo>
                <a:lnTo>
                  <a:pt x="8278047" y="3110342"/>
                </a:lnTo>
                <a:lnTo>
                  <a:pt x="8279126" y="3110342"/>
                </a:lnTo>
                <a:lnTo>
                  <a:pt x="8279126" y="3107105"/>
                </a:lnTo>
                <a:close/>
                <a:moveTo>
                  <a:pt x="6588992" y="3106296"/>
                </a:moveTo>
                <a:lnTo>
                  <a:pt x="6592364" y="3114658"/>
                </a:lnTo>
                <a:lnTo>
                  <a:pt x="6592364" y="3117895"/>
                </a:lnTo>
                <a:cubicBezTo>
                  <a:pt x="6592364" y="3119963"/>
                  <a:pt x="6590880" y="3120997"/>
                  <a:pt x="6587913" y="3120997"/>
                </a:cubicBezTo>
                <a:lnTo>
                  <a:pt x="6584676" y="3119918"/>
                </a:lnTo>
                <a:lnTo>
                  <a:pt x="6584676" y="3120997"/>
                </a:lnTo>
                <a:lnTo>
                  <a:pt x="6586834" y="3127336"/>
                </a:lnTo>
                <a:lnTo>
                  <a:pt x="6584676" y="3134754"/>
                </a:lnTo>
                <a:cubicBezTo>
                  <a:pt x="6586115" y="3137902"/>
                  <a:pt x="6587553" y="3139655"/>
                  <a:pt x="6588992" y="3140015"/>
                </a:cubicBezTo>
                <a:lnTo>
                  <a:pt x="6590071" y="3140015"/>
                </a:lnTo>
                <a:cubicBezTo>
                  <a:pt x="6590071" y="3135968"/>
                  <a:pt x="6594117" y="3127157"/>
                  <a:pt x="6602210" y="3113579"/>
                </a:cubicBezTo>
                <a:lnTo>
                  <a:pt x="6602210" y="3111556"/>
                </a:lnTo>
                <a:lnTo>
                  <a:pt x="6596680" y="3112635"/>
                </a:lnTo>
                <a:lnTo>
                  <a:pt x="6595601" y="3112635"/>
                </a:lnTo>
                <a:close/>
                <a:moveTo>
                  <a:pt x="5261319" y="3105486"/>
                </a:moveTo>
                <a:lnTo>
                  <a:pt x="5258082" y="3108723"/>
                </a:lnTo>
                <a:cubicBezTo>
                  <a:pt x="5258262" y="3110342"/>
                  <a:pt x="5260420" y="3112500"/>
                  <a:pt x="5264556" y="3115197"/>
                </a:cubicBezTo>
                <a:lnTo>
                  <a:pt x="5268872" y="3115197"/>
                </a:lnTo>
                <a:lnTo>
                  <a:pt x="5271030" y="3113039"/>
                </a:lnTo>
                <a:lnTo>
                  <a:pt x="5271030" y="3111960"/>
                </a:lnTo>
                <a:lnTo>
                  <a:pt x="5263477" y="3107644"/>
                </a:lnTo>
                <a:close/>
                <a:moveTo>
                  <a:pt x="8154366" y="3104947"/>
                </a:moveTo>
                <a:lnTo>
                  <a:pt x="8153287" y="3106026"/>
                </a:lnTo>
                <a:lnTo>
                  <a:pt x="8153287" y="3110342"/>
                </a:lnTo>
                <a:lnTo>
                  <a:pt x="8155445" y="3110342"/>
                </a:lnTo>
                <a:lnTo>
                  <a:pt x="8156524" y="3106026"/>
                </a:lnTo>
                <a:lnTo>
                  <a:pt x="8155445" y="3104947"/>
                </a:lnTo>
                <a:close/>
                <a:moveTo>
                  <a:pt x="8685087" y="3103868"/>
                </a:moveTo>
                <a:lnTo>
                  <a:pt x="8685087" y="3107105"/>
                </a:lnTo>
                <a:lnTo>
                  <a:pt x="8687380" y="3109128"/>
                </a:lnTo>
                <a:lnTo>
                  <a:pt x="8688459" y="3109128"/>
                </a:lnTo>
                <a:lnTo>
                  <a:pt x="8688459" y="3106026"/>
                </a:lnTo>
                <a:lnTo>
                  <a:pt x="8686166" y="3103868"/>
                </a:lnTo>
                <a:close/>
                <a:moveTo>
                  <a:pt x="3075802" y="3103733"/>
                </a:moveTo>
                <a:lnTo>
                  <a:pt x="3073644" y="3105891"/>
                </a:lnTo>
                <a:lnTo>
                  <a:pt x="3073644" y="3115737"/>
                </a:lnTo>
                <a:lnTo>
                  <a:pt x="3075802" y="3115737"/>
                </a:lnTo>
                <a:lnTo>
                  <a:pt x="3077960" y="3113579"/>
                </a:lnTo>
                <a:lnTo>
                  <a:pt x="3076881" y="3103733"/>
                </a:lnTo>
                <a:close/>
                <a:moveTo>
                  <a:pt x="6682326" y="3100901"/>
                </a:moveTo>
                <a:cubicBezTo>
                  <a:pt x="6677920" y="3100901"/>
                  <a:pt x="6675717" y="3104452"/>
                  <a:pt x="6675717" y="3111556"/>
                </a:cubicBezTo>
                <a:lnTo>
                  <a:pt x="6676796" y="3123155"/>
                </a:lnTo>
                <a:lnTo>
                  <a:pt x="6672480" y="3131652"/>
                </a:lnTo>
                <a:lnTo>
                  <a:pt x="6673559" y="3135833"/>
                </a:lnTo>
                <a:lnTo>
                  <a:pt x="6672480" y="3136912"/>
                </a:lnTo>
                <a:lnTo>
                  <a:pt x="6673559" y="3136912"/>
                </a:lnTo>
                <a:lnTo>
                  <a:pt x="6685563" y="3132596"/>
                </a:lnTo>
                <a:lnTo>
                  <a:pt x="6690014" y="3132596"/>
                </a:lnTo>
                <a:lnTo>
                  <a:pt x="6688935" y="3112635"/>
                </a:lnTo>
                <a:lnTo>
                  <a:pt x="6690014" y="3106296"/>
                </a:lnTo>
                <a:cubicBezTo>
                  <a:pt x="6688935" y="3102699"/>
                  <a:pt x="6686372" y="3100901"/>
                  <a:pt x="6682326" y="3100901"/>
                </a:cubicBezTo>
                <a:close/>
                <a:moveTo>
                  <a:pt x="4103390" y="3100226"/>
                </a:moveTo>
                <a:lnTo>
                  <a:pt x="4104469" y="3100226"/>
                </a:lnTo>
                <a:lnTo>
                  <a:pt x="4107572" y="3103463"/>
                </a:lnTo>
                <a:lnTo>
                  <a:pt x="4107572" y="3113039"/>
                </a:lnTo>
                <a:lnTo>
                  <a:pt x="4106493" y="3114118"/>
                </a:lnTo>
                <a:lnTo>
                  <a:pt x="4108651" y="3126932"/>
                </a:lnTo>
                <a:cubicBezTo>
                  <a:pt x="4100828" y="3145365"/>
                  <a:pt x="4096916" y="3162404"/>
                  <a:pt x="4096916" y="3178049"/>
                </a:cubicBezTo>
                <a:lnTo>
                  <a:pt x="4097995" y="3181286"/>
                </a:lnTo>
                <a:cubicBezTo>
                  <a:pt x="4092331" y="3192616"/>
                  <a:pt x="4089498" y="3202192"/>
                  <a:pt x="4089498" y="3210015"/>
                </a:cubicBezTo>
                <a:cubicBezTo>
                  <a:pt x="4089498" y="3218198"/>
                  <a:pt x="4092690" y="3223548"/>
                  <a:pt x="4099074" y="3226065"/>
                </a:cubicBezTo>
                <a:cubicBezTo>
                  <a:pt x="4102131" y="3229752"/>
                  <a:pt x="4104289" y="3235057"/>
                  <a:pt x="4105548" y="3241980"/>
                </a:cubicBezTo>
                <a:lnTo>
                  <a:pt x="4103390" y="3245217"/>
                </a:lnTo>
                <a:lnTo>
                  <a:pt x="4096916" y="3243059"/>
                </a:lnTo>
                <a:lnTo>
                  <a:pt x="4094893" y="3245217"/>
                </a:lnTo>
                <a:lnTo>
                  <a:pt x="4094893" y="3247375"/>
                </a:lnTo>
                <a:cubicBezTo>
                  <a:pt x="4097141" y="3247375"/>
                  <a:pt x="4099973" y="3248769"/>
                  <a:pt x="4103390" y="3251557"/>
                </a:cubicBezTo>
                <a:cubicBezTo>
                  <a:pt x="4103390" y="3255333"/>
                  <a:pt x="4101232" y="3260323"/>
                  <a:pt x="4096916" y="3266528"/>
                </a:cubicBezTo>
                <a:lnTo>
                  <a:pt x="4093814" y="3266528"/>
                </a:lnTo>
                <a:lnTo>
                  <a:pt x="4090577" y="3264370"/>
                </a:lnTo>
                <a:lnTo>
                  <a:pt x="4089498" y="3264370"/>
                </a:lnTo>
                <a:lnTo>
                  <a:pt x="4088419" y="3265449"/>
                </a:lnTo>
                <a:cubicBezTo>
                  <a:pt x="4086441" y="3270304"/>
                  <a:pt x="4084328" y="3272777"/>
                  <a:pt x="4082080" y="3272867"/>
                </a:cubicBezTo>
                <a:cubicBezTo>
                  <a:pt x="4072818" y="3272867"/>
                  <a:pt x="4068188" y="3270034"/>
                  <a:pt x="4068188" y="3264370"/>
                </a:cubicBezTo>
                <a:lnTo>
                  <a:pt x="4066030" y="3264370"/>
                </a:lnTo>
                <a:lnTo>
                  <a:pt x="4062793" y="3266528"/>
                </a:lnTo>
                <a:lnTo>
                  <a:pt x="4061849" y="3266528"/>
                </a:lnTo>
                <a:cubicBezTo>
                  <a:pt x="4053306" y="3259244"/>
                  <a:pt x="4049036" y="3251782"/>
                  <a:pt x="4049036" y="3244138"/>
                </a:cubicBezTo>
                <a:lnTo>
                  <a:pt x="4052138" y="3238878"/>
                </a:lnTo>
                <a:lnTo>
                  <a:pt x="4052138" y="3237799"/>
                </a:lnTo>
                <a:cubicBezTo>
                  <a:pt x="4048990" y="3219996"/>
                  <a:pt x="4045079" y="3211094"/>
                  <a:pt x="4040404" y="3211094"/>
                </a:cubicBezTo>
                <a:lnTo>
                  <a:pt x="4034064" y="3203676"/>
                </a:lnTo>
                <a:cubicBezTo>
                  <a:pt x="4034064" y="3201518"/>
                  <a:pt x="4041887" y="3197966"/>
                  <a:pt x="4057533" y="3193021"/>
                </a:cubicBezTo>
                <a:lnTo>
                  <a:pt x="4067109" y="3171710"/>
                </a:lnTo>
                <a:lnTo>
                  <a:pt x="4069267" y="3171710"/>
                </a:lnTo>
                <a:lnTo>
                  <a:pt x="4069267" y="3173733"/>
                </a:lnTo>
                <a:lnTo>
                  <a:pt x="4070346" y="3173733"/>
                </a:lnTo>
                <a:cubicBezTo>
                  <a:pt x="4070346" y="3161685"/>
                  <a:pt x="4072459" y="3155660"/>
                  <a:pt x="4076685" y="3155660"/>
                </a:cubicBezTo>
                <a:lnTo>
                  <a:pt x="4090577" y="3128955"/>
                </a:lnTo>
                <a:lnTo>
                  <a:pt x="4090577" y="3126932"/>
                </a:lnTo>
                <a:lnTo>
                  <a:pt x="4089498" y="3122616"/>
                </a:lnTo>
                <a:cubicBezTo>
                  <a:pt x="4094443" y="3116771"/>
                  <a:pt x="4099074" y="3109308"/>
                  <a:pt x="4103390" y="3100226"/>
                </a:cubicBezTo>
                <a:close/>
                <a:moveTo>
                  <a:pt x="9097927" y="3099012"/>
                </a:moveTo>
                <a:cubicBezTo>
                  <a:pt x="9096488" y="3099012"/>
                  <a:pt x="9095769" y="3102564"/>
                  <a:pt x="9095769" y="3109668"/>
                </a:cubicBezTo>
                <a:lnTo>
                  <a:pt x="9094690" y="3109668"/>
                </a:lnTo>
                <a:lnTo>
                  <a:pt x="9095769" y="3112770"/>
                </a:lnTo>
                <a:lnTo>
                  <a:pt x="9097927" y="3112770"/>
                </a:lnTo>
                <a:cubicBezTo>
                  <a:pt x="9098646" y="3107465"/>
                  <a:pt x="9099725" y="3103958"/>
                  <a:pt x="9101164" y="3102249"/>
                </a:cubicBezTo>
                <a:lnTo>
                  <a:pt x="9101164" y="3099012"/>
                </a:lnTo>
                <a:close/>
                <a:moveTo>
                  <a:pt x="7723048" y="3097798"/>
                </a:moveTo>
                <a:lnTo>
                  <a:pt x="7725206" y="3097798"/>
                </a:lnTo>
                <a:lnTo>
                  <a:pt x="7723048" y="3099957"/>
                </a:lnTo>
                <a:close/>
                <a:moveTo>
                  <a:pt x="6218098" y="3097798"/>
                </a:moveTo>
                <a:lnTo>
                  <a:pt x="6218098" y="3099957"/>
                </a:lnTo>
                <a:lnTo>
                  <a:pt x="6220256" y="3097798"/>
                </a:lnTo>
                <a:close/>
                <a:moveTo>
                  <a:pt x="7764050" y="3096719"/>
                </a:moveTo>
                <a:lnTo>
                  <a:pt x="7764050" y="3098878"/>
                </a:lnTo>
                <a:lnTo>
                  <a:pt x="7766208" y="3101036"/>
                </a:lnTo>
                <a:lnTo>
                  <a:pt x="7766208" y="3096719"/>
                </a:lnTo>
                <a:close/>
                <a:moveTo>
                  <a:pt x="6259100" y="3096719"/>
                </a:moveTo>
                <a:lnTo>
                  <a:pt x="6259100" y="3098878"/>
                </a:lnTo>
                <a:lnTo>
                  <a:pt x="6261258" y="3101036"/>
                </a:lnTo>
                <a:lnTo>
                  <a:pt x="6261258" y="3096719"/>
                </a:lnTo>
                <a:close/>
                <a:moveTo>
                  <a:pt x="9155923" y="3095775"/>
                </a:moveTo>
                <a:cubicBezTo>
                  <a:pt x="9148820" y="3099192"/>
                  <a:pt x="9145268" y="3103104"/>
                  <a:pt x="9145268" y="3107510"/>
                </a:cubicBezTo>
                <a:lnTo>
                  <a:pt x="9146347" y="3107510"/>
                </a:lnTo>
                <a:cubicBezTo>
                  <a:pt x="9150753" y="3100406"/>
                  <a:pt x="9155024" y="3096854"/>
                  <a:pt x="9159160" y="3096854"/>
                </a:cubicBezTo>
                <a:lnTo>
                  <a:pt x="9159160" y="3095775"/>
                </a:lnTo>
                <a:close/>
                <a:moveTo>
                  <a:pt x="7747865" y="3095640"/>
                </a:moveTo>
                <a:lnTo>
                  <a:pt x="7742470" y="3096719"/>
                </a:lnTo>
                <a:lnTo>
                  <a:pt x="7747865" y="3101036"/>
                </a:lnTo>
                <a:lnTo>
                  <a:pt x="7748944" y="3101036"/>
                </a:lnTo>
                <a:lnTo>
                  <a:pt x="7754339" y="3099957"/>
                </a:lnTo>
                <a:lnTo>
                  <a:pt x="7754339" y="3095640"/>
                </a:lnTo>
                <a:close/>
                <a:moveTo>
                  <a:pt x="6242915" y="3095640"/>
                </a:moveTo>
                <a:lnTo>
                  <a:pt x="6237520" y="3096719"/>
                </a:lnTo>
                <a:lnTo>
                  <a:pt x="6242915" y="3101036"/>
                </a:lnTo>
                <a:lnTo>
                  <a:pt x="6243994" y="3101036"/>
                </a:lnTo>
                <a:lnTo>
                  <a:pt x="6249389" y="3099957"/>
                </a:lnTo>
                <a:lnTo>
                  <a:pt x="6249389" y="3095640"/>
                </a:lnTo>
                <a:close/>
                <a:moveTo>
                  <a:pt x="679084" y="3094561"/>
                </a:moveTo>
                <a:lnTo>
                  <a:pt x="678005" y="3095640"/>
                </a:lnTo>
                <a:lnTo>
                  <a:pt x="678005" y="3099957"/>
                </a:lnTo>
                <a:lnTo>
                  <a:pt x="680163" y="3099957"/>
                </a:lnTo>
                <a:lnTo>
                  <a:pt x="681377" y="3095640"/>
                </a:lnTo>
                <a:lnTo>
                  <a:pt x="680163" y="3094561"/>
                </a:lnTo>
                <a:close/>
                <a:moveTo>
                  <a:pt x="5104999" y="3093752"/>
                </a:moveTo>
                <a:lnTo>
                  <a:pt x="5099604" y="3094831"/>
                </a:lnTo>
                <a:lnTo>
                  <a:pt x="5099604" y="3100226"/>
                </a:lnTo>
                <a:lnTo>
                  <a:pt x="5102841" y="3103328"/>
                </a:lnTo>
                <a:lnTo>
                  <a:pt x="5106078" y="3103328"/>
                </a:lnTo>
                <a:lnTo>
                  <a:pt x="5107157" y="3098068"/>
                </a:lnTo>
                <a:lnTo>
                  <a:pt x="5107157" y="3095910"/>
                </a:lnTo>
                <a:close/>
                <a:moveTo>
                  <a:pt x="8592158" y="3093213"/>
                </a:moveTo>
                <a:lnTo>
                  <a:pt x="8591079" y="3094292"/>
                </a:lnTo>
                <a:lnTo>
                  <a:pt x="8591079" y="3095371"/>
                </a:lnTo>
                <a:lnTo>
                  <a:pt x="8592158" y="3096450"/>
                </a:lnTo>
                <a:lnTo>
                  <a:pt x="8594316" y="3096450"/>
                </a:lnTo>
                <a:lnTo>
                  <a:pt x="8594316" y="3095371"/>
                </a:lnTo>
                <a:close/>
                <a:moveTo>
                  <a:pt x="5745643" y="3092403"/>
                </a:moveTo>
                <a:lnTo>
                  <a:pt x="5745643" y="3094561"/>
                </a:lnTo>
                <a:lnTo>
                  <a:pt x="5747801" y="3094561"/>
                </a:lnTo>
                <a:lnTo>
                  <a:pt x="5747801" y="3092403"/>
                </a:lnTo>
                <a:close/>
                <a:moveTo>
                  <a:pt x="3735869" y="3092403"/>
                </a:moveTo>
                <a:lnTo>
                  <a:pt x="3735869" y="3094561"/>
                </a:lnTo>
                <a:lnTo>
                  <a:pt x="3738027" y="3094561"/>
                </a:lnTo>
                <a:lnTo>
                  <a:pt x="3738027" y="3092403"/>
                </a:lnTo>
                <a:close/>
                <a:moveTo>
                  <a:pt x="2688995" y="3091706"/>
                </a:moveTo>
                <a:lnTo>
                  <a:pt x="2688995" y="3094943"/>
                </a:lnTo>
                <a:lnTo>
                  <a:pt x="2693446" y="3099259"/>
                </a:lnTo>
                <a:lnTo>
                  <a:pt x="2694526" y="3099259"/>
                </a:lnTo>
                <a:lnTo>
                  <a:pt x="2694526" y="3097101"/>
                </a:lnTo>
                <a:lnTo>
                  <a:pt x="2693446" y="3091706"/>
                </a:lnTo>
                <a:close/>
                <a:moveTo>
                  <a:pt x="5255924" y="3090515"/>
                </a:moveTo>
                <a:lnTo>
                  <a:pt x="5255924" y="3093752"/>
                </a:lnTo>
                <a:lnTo>
                  <a:pt x="5257003" y="3093752"/>
                </a:lnTo>
                <a:lnTo>
                  <a:pt x="5257003" y="3090515"/>
                </a:lnTo>
                <a:close/>
                <a:moveTo>
                  <a:pt x="6756912" y="3090380"/>
                </a:moveTo>
                <a:lnTo>
                  <a:pt x="6756912" y="3091459"/>
                </a:lnTo>
                <a:lnTo>
                  <a:pt x="6759070" y="3091459"/>
                </a:lnTo>
                <a:lnTo>
                  <a:pt x="6759070" y="3090380"/>
                </a:lnTo>
                <a:close/>
                <a:moveTo>
                  <a:pt x="648197" y="3090245"/>
                </a:moveTo>
                <a:lnTo>
                  <a:pt x="648197" y="3093482"/>
                </a:lnTo>
                <a:cubicBezTo>
                  <a:pt x="648197" y="3095281"/>
                  <a:pt x="651165" y="3096719"/>
                  <a:pt x="657099" y="3097798"/>
                </a:cubicBezTo>
                <a:lnTo>
                  <a:pt x="657099" y="3093482"/>
                </a:lnTo>
                <a:lnTo>
                  <a:pt x="653862" y="3090245"/>
                </a:lnTo>
                <a:close/>
                <a:moveTo>
                  <a:pt x="3109791" y="3089571"/>
                </a:moveTo>
                <a:lnTo>
                  <a:pt x="3113028" y="3092808"/>
                </a:lnTo>
                <a:lnTo>
                  <a:pt x="3111949" y="3093887"/>
                </a:lnTo>
                <a:lnTo>
                  <a:pt x="3107498" y="3093887"/>
                </a:lnTo>
                <a:lnTo>
                  <a:pt x="3107498" y="3091729"/>
                </a:lnTo>
                <a:close/>
                <a:moveTo>
                  <a:pt x="9294575" y="3088357"/>
                </a:moveTo>
                <a:lnTo>
                  <a:pt x="9294575" y="3092673"/>
                </a:lnTo>
                <a:lnTo>
                  <a:pt x="9295654" y="3092673"/>
                </a:lnTo>
                <a:lnTo>
                  <a:pt x="9295654" y="3088357"/>
                </a:lnTo>
                <a:close/>
                <a:moveTo>
                  <a:pt x="4235568" y="3087413"/>
                </a:moveTo>
                <a:lnTo>
                  <a:pt x="4235568" y="3089571"/>
                </a:lnTo>
                <a:lnTo>
                  <a:pt x="4241908" y="3088492"/>
                </a:lnTo>
                <a:lnTo>
                  <a:pt x="4241908" y="3087413"/>
                </a:lnTo>
                <a:close/>
                <a:moveTo>
                  <a:pt x="6583597" y="3087278"/>
                </a:moveTo>
                <a:lnTo>
                  <a:pt x="6581304" y="3089301"/>
                </a:lnTo>
                <a:lnTo>
                  <a:pt x="6581304" y="3091459"/>
                </a:lnTo>
                <a:lnTo>
                  <a:pt x="6584676" y="3092538"/>
                </a:lnTo>
                <a:lnTo>
                  <a:pt x="6586834" y="3089301"/>
                </a:lnTo>
                <a:close/>
                <a:moveTo>
                  <a:pt x="5091107" y="3087278"/>
                </a:moveTo>
                <a:lnTo>
                  <a:pt x="5091107" y="3091594"/>
                </a:lnTo>
                <a:lnTo>
                  <a:pt x="5092186" y="3091594"/>
                </a:lnTo>
                <a:lnTo>
                  <a:pt x="5094344" y="3089436"/>
                </a:lnTo>
                <a:lnTo>
                  <a:pt x="5092186" y="3087278"/>
                </a:lnTo>
                <a:close/>
                <a:moveTo>
                  <a:pt x="7751102" y="3087008"/>
                </a:moveTo>
                <a:lnTo>
                  <a:pt x="7751102" y="3088087"/>
                </a:lnTo>
                <a:lnTo>
                  <a:pt x="7753260" y="3090245"/>
                </a:lnTo>
                <a:lnTo>
                  <a:pt x="7754339" y="3090245"/>
                </a:lnTo>
                <a:lnTo>
                  <a:pt x="7754339" y="3087008"/>
                </a:lnTo>
                <a:close/>
                <a:moveTo>
                  <a:pt x="7744628" y="3087008"/>
                </a:moveTo>
                <a:lnTo>
                  <a:pt x="7742470" y="3089166"/>
                </a:lnTo>
                <a:lnTo>
                  <a:pt x="7743549" y="3090245"/>
                </a:lnTo>
                <a:lnTo>
                  <a:pt x="7745707" y="3090245"/>
                </a:lnTo>
                <a:lnTo>
                  <a:pt x="7745707" y="3087008"/>
                </a:lnTo>
                <a:close/>
                <a:moveTo>
                  <a:pt x="6246152" y="3087008"/>
                </a:moveTo>
                <a:lnTo>
                  <a:pt x="6246152" y="3088087"/>
                </a:lnTo>
                <a:lnTo>
                  <a:pt x="6248310" y="3090245"/>
                </a:lnTo>
                <a:lnTo>
                  <a:pt x="6249389" y="3090245"/>
                </a:lnTo>
                <a:lnTo>
                  <a:pt x="6249389" y="3087008"/>
                </a:lnTo>
                <a:close/>
                <a:moveTo>
                  <a:pt x="6239678" y="3087008"/>
                </a:moveTo>
                <a:lnTo>
                  <a:pt x="6237520" y="3089166"/>
                </a:lnTo>
                <a:lnTo>
                  <a:pt x="6238599" y="3090245"/>
                </a:lnTo>
                <a:lnTo>
                  <a:pt x="6240757" y="3090245"/>
                </a:lnTo>
                <a:lnTo>
                  <a:pt x="6240757" y="3087008"/>
                </a:lnTo>
                <a:close/>
                <a:moveTo>
                  <a:pt x="4173661" y="3086334"/>
                </a:moveTo>
                <a:cubicBezTo>
                  <a:pt x="4166917" y="3089212"/>
                  <a:pt x="4161611" y="3090650"/>
                  <a:pt x="4157745" y="3090650"/>
                </a:cubicBezTo>
                <a:lnTo>
                  <a:pt x="4153429" y="3098068"/>
                </a:lnTo>
                <a:lnTo>
                  <a:pt x="4158824" y="3108723"/>
                </a:lnTo>
                <a:lnTo>
                  <a:pt x="4159903" y="3108723"/>
                </a:lnTo>
                <a:lnTo>
                  <a:pt x="4159903" y="3106565"/>
                </a:lnTo>
                <a:lnTo>
                  <a:pt x="4172716" y="3110881"/>
                </a:lnTo>
                <a:lnTo>
                  <a:pt x="4174740" y="3110881"/>
                </a:lnTo>
                <a:cubicBezTo>
                  <a:pt x="4178696" y="3110881"/>
                  <a:pt x="4181214" y="3104857"/>
                  <a:pt x="4182293" y="3092808"/>
                </a:cubicBezTo>
                <a:close/>
                <a:moveTo>
                  <a:pt x="570914" y="3085929"/>
                </a:moveTo>
                <a:cubicBezTo>
                  <a:pt x="568036" y="3087368"/>
                  <a:pt x="564035" y="3088087"/>
                  <a:pt x="558910" y="3088087"/>
                </a:cubicBezTo>
                <a:lnTo>
                  <a:pt x="552301" y="3088087"/>
                </a:lnTo>
                <a:cubicBezTo>
                  <a:pt x="552301" y="3089166"/>
                  <a:pt x="557786" y="3092763"/>
                  <a:pt x="568756" y="3098878"/>
                </a:cubicBezTo>
                <a:cubicBezTo>
                  <a:pt x="568756" y="3101036"/>
                  <a:pt x="572442" y="3104363"/>
                  <a:pt x="579816" y="3108858"/>
                </a:cubicBezTo>
                <a:cubicBezTo>
                  <a:pt x="588627" y="3119648"/>
                  <a:pt x="593393" y="3126932"/>
                  <a:pt x="594112" y="3130708"/>
                </a:cubicBezTo>
                <a:lnTo>
                  <a:pt x="596270" y="3130708"/>
                </a:lnTo>
                <a:cubicBezTo>
                  <a:pt x="600047" y="3115422"/>
                  <a:pt x="601935" y="3104812"/>
                  <a:pt x="601935" y="3098878"/>
                </a:cubicBezTo>
                <a:cubicBezTo>
                  <a:pt x="601935" y="3091684"/>
                  <a:pt x="598968" y="3088087"/>
                  <a:pt x="593033" y="3088087"/>
                </a:cubicBezTo>
                <a:lnTo>
                  <a:pt x="584266" y="3085929"/>
                </a:lnTo>
                <a:lnTo>
                  <a:pt x="570914" y="3087008"/>
                </a:lnTo>
                <a:close/>
                <a:moveTo>
                  <a:pt x="1709237" y="3084176"/>
                </a:moveTo>
                <a:lnTo>
                  <a:pt x="1702763" y="3109668"/>
                </a:lnTo>
                <a:lnTo>
                  <a:pt x="1702763" y="3110747"/>
                </a:lnTo>
                <a:lnTo>
                  <a:pt x="1703842" y="3110747"/>
                </a:lnTo>
                <a:lnTo>
                  <a:pt x="1711260" y="3087413"/>
                </a:lnTo>
                <a:lnTo>
                  <a:pt x="1710315" y="3084176"/>
                </a:lnTo>
                <a:close/>
                <a:moveTo>
                  <a:pt x="5210741" y="3084041"/>
                </a:moveTo>
                <a:lnTo>
                  <a:pt x="5210741" y="3087278"/>
                </a:lnTo>
                <a:lnTo>
                  <a:pt x="5212899" y="3089436"/>
                </a:lnTo>
                <a:lnTo>
                  <a:pt x="5212899" y="3084041"/>
                </a:lnTo>
                <a:close/>
                <a:moveTo>
                  <a:pt x="5223689" y="3081883"/>
                </a:moveTo>
                <a:lnTo>
                  <a:pt x="5216136" y="3082962"/>
                </a:lnTo>
                <a:lnTo>
                  <a:pt x="5216136" y="3103328"/>
                </a:lnTo>
                <a:lnTo>
                  <a:pt x="5212899" y="3111960"/>
                </a:lnTo>
                <a:lnTo>
                  <a:pt x="5216136" y="3127066"/>
                </a:lnTo>
                <a:lnTo>
                  <a:pt x="5216136" y="3129224"/>
                </a:lnTo>
                <a:lnTo>
                  <a:pt x="5215057" y="3133541"/>
                </a:lnTo>
                <a:lnTo>
                  <a:pt x="5216136" y="3134620"/>
                </a:lnTo>
                <a:lnTo>
                  <a:pt x="5216136" y="3135699"/>
                </a:lnTo>
                <a:lnTo>
                  <a:pt x="5215057" y="3136778"/>
                </a:lnTo>
                <a:lnTo>
                  <a:pt x="5216136" y="3142173"/>
                </a:lnTo>
                <a:lnTo>
                  <a:pt x="5213978" y="3149726"/>
                </a:lnTo>
                <a:lnTo>
                  <a:pt x="5217215" y="3162674"/>
                </a:lnTo>
                <a:lnTo>
                  <a:pt x="5217215" y="3166990"/>
                </a:lnTo>
                <a:lnTo>
                  <a:pt x="5215057" y="3178859"/>
                </a:lnTo>
                <a:lnTo>
                  <a:pt x="5217215" y="3187491"/>
                </a:lnTo>
                <a:lnTo>
                  <a:pt x="5217215" y="3189649"/>
                </a:lnTo>
                <a:lnTo>
                  <a:pt x="5207504" y="3214466"/>
                </a:lnTo>
                <a:cubicBezTo>
                  <a:pt x="5212540" y="3217883"/>
                  <a:pt x="5215057" y="3223278"/>
                  <a:pt x="5215057" y="3230651"/>
                </a:cubicBezTo>
                <a:lnTo>
                  <a:pt x="5217215" y="3232809"/>
                </a:lnTo>
                <a:lnTo>
                  <a:pt x="5217215" y="3255333"/>
                </a:lnTo>
                <a:lnTo>
                  <a:pt x="5219373" y="3257491"/>
                </a:lnTo>
                <a:lnTo>
                  <a:pt x="5232186" y="3254254"/>
                </a:lnTo>
                <a:lnTo>
                  <a:pt x="5234344" y="3254254"/>
                </a:lnTo>
                <a:lnTo>
                  <a:pt x="5244055" y="3257491"/>
                </a:lnTo>
                <a:lnTo>
                  <a:pt x="5244055" y="3256412"/>
                </a:lnTo>
                <a:lnTo>
                  <a:pt x="5241897" y="3245622"/>
                </a:lnTo>
                <a:cubicBezTo>
                  <a:pt x="5242077" y="3242025"/>
                  <a:pt x="5242797" y="3240227"/>
                  <a:pt x="5244055" y="3240227"/>
                </a:cubicBezTo>
                <a:lnTo>
                  <a:pt x="5242976" y="3227414"/>
                </a:lnTo>
                <a:lnTo>
                  <a:pt x="5242976" y="3226335"/>
                </a:lnTo>
                <a:lnTo>
                  <a:pt x="5245134" y="3205834"/>
                </a:lnTo>
                <a:lnTo>
                  <a:pt x="5244055" y="3204755"/>
                </a:lnTo>
                <a:lnTo>
                  <a:pt x="5244055" y="3203676"/>
                </a:lnTo>
                <a:lnTo>
                  <a:pt x="5245134" y="3197202"/>
                </a:lnTo>
                <a:lnTo>
                  <a:pt x="5245134" y="3195044"/>
                </a:lnTo>
                <a:lnTo>
                  <a:pt x="5242976" y="3186412"/>
                </a:lnTo>
                <a:lnTo>
                  <a:pt x="5242976" y="3148647"/>
                </a:lnTo>
                <a:lnTo>
                  <a:pt x="5244055" y="3136778"/>
                </a:lnTo>
                <a:lnTo>
                  <a:pt x="5242976" y="3135699"/>
                </a:lnTo>
                <a:lnTo>
                  <a:pt x="5242976" y="3134620"/>
                </a:lnTo>
                <a:lnTo>
                  <a:pt x="5245134" y="3129224"/>
                </a:lnTo>
                <a:lnTo>
                  <a:pt x="5242976" y="3121671"/>
                </a:lnTo>
                <a:lnTo>
                  <a:pt x="5245134" y="3109802"/>
                </a:lnTo>
                <a:lnTo>
                  <a:pt x="5244055" y="3108723"/>
                </a:lnTo>
                <a:lnTo>
                  <a:pt x="5244055" y="3096989"/>
                </a:lnTo>
                <a:cubicBezTo>
                  <a:pt x="5244055" y="3086919"/>
                  <a:pt x="5242617" y="3081883"/>
                  <a:pt x="5239739" y="3081883"/>
                </a:cubicBezTo>
                <a:close/>
                <a:moveTo>
                  <a:pt x="7124973" y="3081702"/>
                </a:moveTo>
                <a:lnTo>
                  <a:pt x="7108788" y="3084939"/>
                </a:lnTo>
                <a:lnTo>
                  <a:pt x="7108788" y="3086018"/>
                </a:lnTo>
                <a:cubicBezTo>
                  <a:pt x="7115622" y="3093121"/>
                  <a:pt x="7127491" y="3100045"/>
                  <a:pt x="7144395" y="3106789"/>
                </a:cubicBezTo>
                <a:lnTo>
                  <a:pt x="7156264" y="3103552"/>
                </a:lnTo>
                <a:lnTo>
                  <a:pt x="7164896" y="3105710"/>
                </a:lnTo>
                <a:lnTo>
                  <a:pt x="7169212" y="3101394"/>
                </a:lnTo>
                <a:lnTo>
                  <a:pt x="7196187" y="3101394"/>
                </a:lnTo>
                <a:lnTo>
                  <a:pt x="7204819" y="3103552"/>
                </a:lnTo>
                <a:lnTo>
                  <a:pt x="7213451" y="3103552"/>
                </a:lnTo>
                <a:lnTo>
                  <a:pt x="7219925" y="3102473"/>
                </a:lnTo>
                <a:lnTo>
                  <a:pt x="7229636" y="3105710"/>
                </a:lnTo>
                <a:cubicBezTo>
                  <a:pt x="7231075" y="3105710"/>
                  <a:pt x="7233593" y="3102787"/>
                  <a:pt x="7237189" y="3096943"/>
                </a:cubicBezTo>
                <a:lnTo>
                  <a:pt x="7250137" y="3086018"/>
                </a:lnTo>
                <a:lnTo>
                  <a:pt x="7246900" y="3084939"/>
                </a:lnTo>
                <a:lnTo>
                  <a:pt x="7219925" y="3087097"/>
                </a:lnTo>
                <a:lnTo>
                  <a:pt x="7202661" y="3084939"/>
                </a:lnTo>
                <a:lnTo>
                  <a:pt x="7192950" y="3086018"/>
                </a:lnTo>
                <a:lnTo>
                  <a:pt x="7188634" y="3083860"/>
                </a:lnTo>
                <a:lnTo>
                  <a:pt x="7177844" y="3084939"/>
                </a:lnTo>
                <a:lnTo>
                  <a:pt x="7155185" y="3082781"/>
                </a:lnTo>
                <a:lnTo>
                  <a:pt x="7147632" y="3088176"/>
                </a:lnTo>
                <a:lnTo>
                  <a:pt x="7135763" y="3081702"/>
                </a:lnTo>
                <a:lnTo>
                  <a:pt x="7132526" y="3082781"/>
                </a:lnTo>
                <a:lnTo>
                  <a:pt x="7127131" y="3081702"/>
                </a:lnTo>
                <a:close/>
                <a:moveTo>
                  <a:pt x="9296733" y="3080939"/>
                </a:moveTo>
                <a:lnTo>
                  <a:pt x="9296733" y="3084176"/>
                </a:lnTo>
                <a:lnTo>
                  <a:pt x="9297812" y="3084176"/>
                </a:lnTo>
                <a:lnTo>
                  <a:pt x="9297812" y="3080939"/>
                </a:lnTo>
                <a:close/>
                <a:moveTo>
                  <a:pt x="5154633" y="3080804"/>
                </a:moveTo>
                <a:lnTo>
                  <a:pt x="5152475" y="3082962"/>
                </a:lnTo>
                <a:lnTo>
                  <a:pt x="5144922" y="3081883"/>
                </a:lnTo>
                <a:cubicBezTo>
                  <a:pt x="5131974" y="3081883"/>
                  <a:pt x="5125500" y="3085480"/>
                  <a:pt x="5125500" y="3092673"/>
                </a:cubicBezTo>
                <a:lnTo>
                  <a:pt x="5122263" y="3106565"/>
                </a:lnTo>
                <a:lnTo>
                  <a:pt x="5123342" y="3113039"/>
                </a:lnTo>
                <a:lnTo>
                  <a:pt x="5120105" y="3118434"/>
                </a:lnTo>
                <a:lnTo>
                  <a:pt x="5120105" y="3119513"/>
                </a:lnTo>
                <a:lnTo>
                  <a:pt x="5122263" y="3121671"/>
                </a:lnTo>
                <a:cubicBezTo>
                  <a:pt x="5125860" y="3118974"/>
                  <a:pt x="5127658" y="3114658"/>
                  <a:pt x="5127658" y="3108723"/>
                </a:cubicBezTo>
                <a:cubicBezTo>
                  <a:pt x="5134132" y="3102340"/>
                  <a:pt x="5139167" y="3099147"/>
                  <a:pt x="5142764" y="3099147"/>
                </a:cubicBezTo>
                <a:lnTo>
                  <a:pt x="5160028" y="3113039"/>
                </a:lnTo>
                <a:lnTo>
                  <a:pt x="5165423" y="3115197"/>
                </a:lnTo>
                <a:lnTo>
                  <a:pt x="5166502" y="3114118"/>
                </a:lnTo>
                <a:lnTo>
                  <a:pt x="5166502" y="3081883"/>
                </a:lnTo>
                <a:lnTo>
                  <a:pt x="5162186" y="3081883"/>
                </a:lnTo>
                <a:close/>
                <a:moveTo>
                  <a:pt x="1582858" y="3079860"/>
                </a:moveTo>
                <a:lnTo>
                  <a:pt x="1579756" y="3083097"/>
                </a:lnTo>
                <a:lnTo>
                  <a:pt x="1579756" y="3084176"/>
                </a:lnTo>
                <a:lnTo>
                  <a:pt x="1583937" y="3089436"/>
                </a:lnTo>
                <a:lnTo>
                  <a:pt x="1583937" y="3091594"/>
                </a:lnTo>
                <a:lnTo>
                  <a:pt x="1581779" y="3094831"/>
                </a:lnTo>
                <a:lnTo>
                  <a:pt x="1581779" y="3096854"/>
                </a:lnTo>
                <a:lnTo>
                  <a:pt x="1583937" y="3099012"/>
                </a:lnTo>
                <a:lnTo>
                  <a:pt x="1586095" y="3099012"/>
                </a:lnTo>
                <a:lnTo>
                  <a:pt x="1588254" y="3096854"/>
                </a:lnTo>
                <a:lnTo>
                  <a:pt x="1588254" y="3086334"/>
                </a:lnTo>
                <a:close/>
                <a:moveTo>
                  <a:pt x="2144331" y="3079455"/>
                </a:moveTo>
                <a:cubicBezTo>
                  <a:pt x="2139296" y="3081074"/>
                  <a:pt x="2136778" y="3082513"/>
                  <a:pt x="2136778" y="3083771"/>
                </a:cubicBezTo>
                <a:lnTo>
                  <a:pt x="2136778" y="3084850"/>
                </a:lnTo>
                <a:lnTo>
                  <a:pt x="2140015" y="3084850"/>
                </a:lnTo>
                <a:cubicBezTo>
                  <a:pt x="2143792" y="3084850"/>
                  <a:pt x="2145950" y="3083771"/>
                  <a:pt x="2146488" y="3081613"/>
                </a:cubicBezTo>
                <a:close/>
                <a:moveTo>
                  <a:pt x="4146011" y="3078916"/>
                </a:moveTo>
                <a:lnTo>
                  <a:pt x="4147090" y="3082153"/>
                </a:lnTo>
                <a:lnTo>
                  <a:pt x="4148169" y="3082153"/>
                </a:lnTo>
                <a:lnTo>
                  <a:pt x="4148169" y="3078916"/>
                </a:lnTo>
                <a:close/>
                <a:moveTo>
                  <a:pt x="7747865" y="3078376"/>
                </a:moveTo>
                <a:lnTo>
                  <a:pt x="7747865" y="3080534"/>
                </a:lnTo>
                <a:lnTo>
                  <a:pt x="7750023" y="3082692"/>
                </a:lnTo>
                <a:lnTo>
                  <a:pt x="7755418" y="3082692"/>
                </a:lnTo>
                <a:lnTo>
                  <a:pt x="7758655" y="3079455"/>
                </a:lnTo>
                <a:lnTo>
                  <a:pt x="7757576" y="3078376"/>
                </a:lnTo>
                <a:close/>
                <a:moveTo>
                  <a:pt x="6242915" y="3078376"/>
                </a:moveTo>
                <a:lnTo>
                  <a:pt x="6242915" y="3080534"/>
                </a:lnTo>
                <a:lnTo>
                  <a:pt x="6245073" y="3082692"/>
                </a:lnTo>
                <a:lnTo>
                  <a:pt x="6250468" y="3082692"/>
                </a:lnTo>
                <a:lnTo>
                  <a:pt x="6253705" y="3079455"/>
                </a:lnTo>
                <a:lnTo>
                  <a:pt x="6252626" y="3078376"/>
                </a:lnTo>
                <a:close/>
                <a:moveTo>
                  <a:pt x="8779230" y="3077297"/>
                </a:moveTo>
                <a:lnTo>
                  <a:pt x="8777072" y="3079321"/>
                </a:lnTo>
                <a:lnTo>
                  <a:pt x="8779230" y="3081479"/>
                </a:lnTo>
                <a:lnTo>
                  <a:pt x="8781388" y="3081479"/>
                </a:lnTo>
                <a:lnTo>
                  <a:pt x="8783681" y="3079321"/>
                </a:lnTo>
                <a:lnTo>
                  <a:pt x="8781388" y="3077297"/>
                </a:lnTo>
                <a:close/>
                <a:moveTo>
                  <a:pt x="4070346" y="3076758"/>
                </a:moveTo>
                <a:lnTo>
                  <a:pt x="4070346" y="3077837"/>
                </a:lnTo>
                <a:lnTo>
                  <a:pt x="4072504" y="3077837"/>
                </a:lnTo>
                <a:lnTo>
                  <a:pt x="4072504" y="3076758"/>
                </a:lnTo>
                <a:close/>
                <a:moveTo>
                  <a:pt x="9292417" y="3076623"/>
                </a:moveTo>
                <a:lnTo>
                  <a:pt x="9290259" y="3078781"/>
                </a:lnTo>
                <a:lnTo>
                  <a:pt x="9290259" y="3079860"/>
                </a:lnTo>
                <a:lnTo>
                  <a:pt x="9292417" y="3079860"/>
                </a:lnTo>
                <a:close/>
                <a:moveTo>
                  <a:pt x="8262806" y="3076488"/>
                </a:moveTo>
                <a:lnTo>
                  <a:pt x="8262806" y="3078646"/>
                </a:lnTo>
                <a:lnTo>
                  <a:pt x="8266043" y="3078646"/>
                </a:lnTo>
                <a:lnTo>
                  <a:pt x="8266043" y="3076488"/>
                </a:lnTo>
                <a:close/>
                <a:moveTo>
                  <a:pt x="9196791" y="3075679"/>
                </a:moveTo>
                <a:lnTo>
                  <a:pt x="9194633" y="3077702"/>
                </a:lnTo>
                <a:lnTo>
                  <a:pt x="9196791" y="3079860"/>
                </a:lnTo>
                <a:lnTo>
                  <a:pt x="9197870" y="3079860"/>
                </a:lnTo>
                <a:lnTo>
                  <a:pt x="9197870" y="3075679"/>
                </a:lnTo>
                <a:close/>
                <a:moveTo>
                  <a:pt x="7744628" y="3075139"/>
                </a:moveTo>
                <a:lnTo>
                  <a:pt x="7743549" y="3076218"/>
                </a:lnTo>
                <a:lnTo>
                  <a:pt x="7743549" y="3077297"/>
                </a:lnTo>
                <a:lnTo>
                  <a:pt x="7746786" y="3077297"/>
                </a:lnTo>
                <a:close/>
                <a:moveTo>
                  <a:pt x="6239678" y="3075139"/>
                </a:moveTo>
                <a:lnTo>
                  <a:pt x="6238599" y="3076218"/>
                </a:lnTo>
                <a:lnTo>
                  <a:pt x="6238599" y="3077297"/>
                </a:lnTo>
                <a:lnTo>
                  <a:pt x="6241836" y="3077297"/>
                </a:lnTo>
                <a:close/>
                <a:moveTo>
                  <a:pt x="9190317" y="3074600"/>
                </a:moveTo>
                <a:cubicBezTo>
                  <a:pt x="9188518" y="3074600"/>
                  <a:pt x="9184247" y="3079905"/>
                  <a:pt x="9177504" y="3090515"/>
                </a:cubicBezTo>
                <a:cubicBezTo>
                  <a:pt x="9177504" y="3093842"/>
                  <a:pt x="9179976" y="3098068"/>
                  <a:pt x="9184922" y="3103194"/>
                </a:cubicBezTo>
                <a:lnTo>
                  <a:pt x="9184922" y="3104273"/>
                </a:lnTo>
                <a:cubicBezTo>
                  <a:pt x="9182134" y="3107150"/>
                  <a:pt x="9180740" y="3114613"/>
                  <a:pt x="9180740" y="3126662"/>
                </a:cubicBezTo>
                <a:lnTo>
                  <a:pt x="9181820" y="3138261"/>
                </a:lnTo>
                <a:lnTo>
                  <a:pt x="9178582" y="3143656"/>
                </a:lnTo>
                <a:lnTo>
                  <a:pt x="9178582" y="3147837"/>
                </a:lnTo>
                <a:lnTo>
                  <a:pt x="9180740" y="3156334"/>
                </a:lnTo>
                <a:lnTo>
                  <a:pt x="9180740" y="3160651"/>
                </a:lnTo>
                <a:lnTo>
                  <a:pt x="9178582" y="3160651"/>
                </a:lnTo>
                <a:lnTo>
                  <a:pt x="9178582" y="3162808"/>
                </a:lnTo>
                <a:cubicBezTo>
                  <a:pt x="9180740" y="3162808"/>
                  <a:pt x="9181820" y="3163483"/>
                  <a:pt x="9181820" y="3164832"/>
                </a:cubicBezTo>
                <a:lnTo>
                  <a:pt x="9181820" y="3173464"/>
                </a:lnTo>
                <a:cubicBezTo>
                  <a:pt x="9181820" y="3176611"/>
                  <a:pt x="9180381" y="3179443"/>
                  <a:pt x="9177504" y="3181961"/>
                </a:cubicBezTo>
                <a:lnTo>
                  <a:pt x="9182899" y="3226605"/>
                </a:lnTo>
                <a:lnTo>
                  <a:pt x="9184922" y="3226605"/>
                </a:lnTo>
                <a:lnTo>
                  <a:pt x="9191396" y="3200978"/>
                </a:lnTo>
                <a:lnTo>
                  <a:pt x="9190317" y="3196797"/>
                </a:lnTo>
                <a:lnTo>
                  <a:pt x="9194633" y="3183984"/>
                </a:lnTo>
                <a:lnTo>
                  <a:pt x="9192475" y="3177645"/>
                </a:lnTo>
                <a:lnTo>
                  <a:pt x="9193554" y="3176566"/>
                </a:lnTo>
                <a:lnTo>
                  <a:pt x="9193554" y="3175487"/>
                </a:lnTo>
                <a:cubicBezTo>
                  <a:pt x="9191576" y="3175487"/>
                  <a:pt x="9190137" y="3171935"/>
                  <a:pt x="9189238" y="3164832"/>
                </a:cubicBezTo>
                <a:lnTo>
                  <a:pt x="9192475" y="3163887"/>
                </a:lnTo>
                <a:lnTo>
                  <a:pt x="9190317" y="3159571"/>
                </a:lnTo>
                <a:lnTo>
                  <a:pt x="9194633" y="3135159"/>
                </a:lnTo>
                <a:lnTo>
                  <a:pt x="9192475" y="3133001"/>
                </a:lnTo>
                <a:lnTo>
                  <a:pt x="9193554" y="3125583"/>
                </a:lnTo>
                <a:lnTo>
                  <a:pt x="9192475" y="3119244"/>
                </a:lnTo>
                <a:lnTo>
                  <a:pt x="9194633" y="3114928"/>
                </a:lnTo>
                <a:lnTo>
                  <a:pt x="9193554" y="3110747"/>
                </a:lnTo>
                <a:lnTo>
                  <a:pt x="9194633" y="3107510"/>
                </a:lnTo>
                <a:lnTo>
                  <a:pt x="9193554" y="3104273"/>
                </a:lnTo>
                <a:lnTo>
                  <a:pt x="9194633" y="3104273"/>
                </a:lnTo>
                <a:cubicBezTo>
                  <a:pt x="9193194" y="3100586"/>
                  <a:pt x="9192475" y="3093168"/>
                  <a:pt x="9192475" y="3082018"/>
                </a:cubicBezTo>
                <a:lnTo>
                  <a:pt x="9193554" y="3082018"/>
                </a:lnTo>
                <a:close/>
                <a:moveTo>
                  <a:pt x="5269951" y="3074330"/>
                </a:moveTo>
                <a:cubicBezTo>
                  <a:pt x="5265456" y="3076848"/>
                  <a:pt x="5262219" y="3080445"/>
                  <a:pt x="5260240" y="3085120"/>
                </a:cubicBezTo>
                <a:lnTo>
                  <a:pt x="5260240" y="3086199"/>
                </a:lnTo>
                <a:lnTo>
                  <a:pt x="5265635" y="3081883"/>
                </a:lnTo>
                <a:lnTo>
                  <a:pt x="5267793" y="3081883"/>
                </a:lnTo>
                <a:cubicBezTo>
                  <a:pt x="5267793" y="3085480"/>
                  <a:pt x="5270311" y="3087278"/>
                  <a:pt x="5275347" y="3087278"/>
                </a:cubicBezTo>
                <a:lnTo>
                  <a:pt x="5276426" y="3086199"/>
                </a:lnTo>
                <a:lnTo>
                  <a:pt x="5276426" y="3084041"/>
                </a:lnTo>
                <a:lnTo>
                  <a:pt x="5269951" y="3077567"/>
                </a:lnTo>
                <a:cubicBezTo>
                  <a:pt x="5273548" y="3076668"/>
                  <a:pt x="5275347" y="3075589"/>
                  <a:pt x="5275347" y="3074330"/>
                </a:cubicBezTo>
                <a:close/>
                <a:moveTo>
                  <a:pt x="5063052" y="3074330"/>
                </a:moveTo>
                <a:lnTo>
                  <a:pt x="5063052" y="3075409"/>
                </a:lnTo>
                <a:lnTo>
                  <a:pt x="5060894" y="3078646"/>
                </a:lnTo>
                <a:lnTo>
                  <a:pt x="5060894" y="3080804"/>
                </a:lnTo>
                <a:cubicBezTo>
                  <a:pt x="5063232" y="3080804"/>
                  <a:pt x="5064671" y="3084401"/>
                  <a:pt x="5065211" y="3091594"/>
                </a:cubicBezTo>
                <a:lnTo>
                  <a:pt x="5064131" y="3092673"/>
                </a:lnTo>
                <a:lnTo>
                  <a:pt x="5055499" y="3092673"/>
                </a:lnTo>
                <a:lnTo>
                  <a:pt x="5042551" y="3088357"/>
                </a:lnTo>
                <a:lnTo>
                  <a:pt x="5037156" y="3089436"/>
                </a:lnTo>
                <a:lnTo>
                  <a:pt x="5036077" y="3088357"/>
                </a:lnTo>
                <a:lnTo>
                  <a:pt x="5036077" y="3086199"/>
                </a:lnTo>
                <a:cubicBezTo>
                  <a:pt x="5036077" y="3084761"/>
                  <a:pt x="5038235" y="3084041"/>
                  <a:pt x="5042551" y="3084041"/>
                </a:cubicBezTo>
                <a:cubicBezTo>
                  <a:pt x="5052802" y="3077567"/>
                  <a:pt x="5059636" y="3074330"/>
                  <a:pt x="5063052" y="3074330"/>
                </a:cubicBezTo>
                <a:close/>
                <a:moveTo>
                  <a:pt x="8612929" y="3074060"/>
                </a:moveTo>
                <a:lnTo>
                  <a:pt x="8612929" y="3075139"/>
                </a:lnTo>
                <a:lnTo>
                  <a:pt x="8616166" y="3076218"/>
                </a:lnTo>
                <a:lnTo>
                  <a:pt x="8616166" y="3074060"/>
                </a:lnTo>
                <a:close/>
                <a:moveTo>
                  <a:pt x="9294575" y="3073521"/>
                </a:moveTo>
                <a:lnTo>
                  <a:pt x="9294575" y="3076623"/>
                </a:lnTo>
                <a:lnTo>
                  <a:pt x="9296733" y="3076623"/>
                </a:lnTo>
                <a:lnTo>
                  <a:pt x="9296733" y="3075679"/>
                </a:lnTo>
                <a:close/>
                <a:moveTo>
                  <a:pt x="1240827" y="3073386"/>
                </a:moveTo>
                <a:lnTo>
                  <a:pt x="1240827" y="3075544"/>
                </a:lnTo>
                <a:lnTo>
                  <a:pt x="1241908" y="3082018"/>
                </a:lnTo>
                <a:lnTo>
                  <a:pt x="1242985" y="3082018"/>
                </a:lnTo>
                <a:lnTo>
                  <a:pt x="1242985" y="3078781"/>
                </a:lnTo>
                <a:lnTo>
                  <a:pt x="1241908" y="3073386"/>
                </a:lnTo>
                <a:close/>
                <a:moveTo>
                  <a:pt x="5706799" y="3072981"/>
                </a:moveTo>
                <a:lnTo>
                  <a:pt x="5706799" y="3074060"/>
                </a:lnTo>
                <a:lnTo>
                  <a:pt x="5708957" y="3074060"/>
                </a:lnTo>
                <a:lnTo>
                  <a:pt x="5708957" y="3072981"/>
                </a:lnTo>
                <a:close/>
                <a:moveTo>
                  <a:pt x="3697025" y="3072981"/>
                </a:moveTo>
                <a:lnTo>
                  <a:pt x="3697025" y="3074060"/>
                </a:lnTo>
                <a:lnTo>
                  <a:pt x="3699183" y="3074060"/>
                </a:lnTo>
                <a:lnTo>
                  <a:pt x="3699183" y="3072981"/>
                </a:lnTo>
                <a:close/>
                <a:moveTo>
                  <a:pt x="4067109" y="3072577"/>
                </a:moveTo>
                <a:lnTo>
                  <a:pt x="4067109" y="3075679"/>
                </a:lnTo>
                <a:lnTo>
                  <a:pt x="4068188" y="3075679"/>
                </a:lnTo>
                <a:lnTo>
                  <a:pt x="4068188" y="3072577"/>
                </a:lnTo>
                <a:close/>
                <a:moveTo>
                  <a:pt x="9091453" y="3072442"/>
                </a:moveTo>
                <a:cubicBezTo>
                  <a:pt x="9089744" y="3074600"/>
                  <a:pt x="9086912" y="3075679"/>
                  <a:pt x="9082956" y="3075679"/>
                </a:cubicBezTo>
                <a:lnTo>
                  <a:pt x="9085114" y="3077702"/>
                </a:lnTo>
                <a:cubicBezTo>
                  <a:pt x="9087721" y="3075634"/>
                  <a:pt x="9092352" y="3074600"/>
                  <a:pt x="9099006" y="3074600"/>
                </a:cubicBezTo>
                <a:lnTo>
                  <a:pt x="9096848" y="3072442"/>
                </a:lnTo>
                <a:close/>
                <a:moveTo>
                  <a:pt x="2684679" y="3072149"/>
                </a:moveTo>
                <a:lnTo>
                  <a:pt x="2684679" y="3074307"/>
                </a:lnTo>
                <a:lnTo>
                  <a:pt x="2685760" y="3074307"/>
                </a:lnTo>
                <a:lnTo>
                  <a:pt x="2685760" y="3072149"/>
                </a:lnTo>
                <a:close/>
                <a:moveTo>
                  <a:pt x="7769445" y="3071902"/>
                </a:moveTo>
                <a:lnTo>
                  <a:pt x="7770524" y="3071902"/>
                </a:lnTo>
                <a:lnTo>
                  <a:pt x="7770524" y="3072898"/>
                </a:lnTo>
                <a:lnTo>
                  <a:pt x="7769445" y="3072027"/>
                </a:lnTo>
                <a:close/>
                <a:moveTo>
                  <a:pt x="6264495" y="3071902"/>
                </a:moveTo>
                <a:lnTo>
                  <a:pt x="6265574" y="3071902"/>
                </a:lnTo>
                <a:lnTo>
                  <a:pt x="6265574" y="3072898"/>
                </a:lnTo>
                <a:lnTo>
                  <a:pt x="6264495" y="3072027"/>
                </a:lnTo>
                <a:close/>
                <a:moveTo>
                  <a:pt x="9116270" y="3071363"/>
                </a:moveTo>
                <a:cubicBezTo>
                  <a:pt x="9118428" y="3074060"/>
                  <a:pt x="9119507" y="3076533"/>
                  <a:pt x="9119507" y="3078781"/>
                </a:cubicBezTo>
                <a:lnTo>
                  <a:pt x="9119507" y="3082018"/>
                </a:lnTo>
                <a:lnTo>
                  <a:pt x="9116270" y="3085120"/>
                </a:lnTo>
                <a:lnTo>
                  <a:pt x="9100085" y="3075679"/>
                </a:lnTo>
                <a:lnTo>
                  <a:pt x="9100085" y="3077702"/>
                </a:lnTo>
                <a:lnTo>
                  <a:pt x="9108717" y="3083097"/>
                </a:lnTo>
                <a:lnTo>
                  <a:pt x="9116270" y="3087278"/>
                </a:lnTo>
                <a:cubicBezTo>
                  <a:pt x="9119057" y="3087278"/>
                  <a:pt x="9120451" y="3092583"/>
                  <a:pt x="9120451" y="3103194"/>
                </a:cubicBezTo>
                <a:lnTo>
                  <a:pt x="9118428" y="3105352"/>
                </a:lnTo>
                <a:lnTo>
                  <a:pt x="9120451" y="3122346"/>
                </a:lnTo>
                <a:lnTo>
                  <a:pt x="9120451" y="3136238"/>
                </a:lnTo>
                <a:lnTo>
                  <a:pt x="9117349" y="3140419"/>
                </a:lnTo>
                <a:lnTo>
                  <a:pt x="9117349" y="3141498"/>
                </a:lnTo>
                <a:lnTo>
                  <a:pt x="9118428" y="3141498"/>
                </a:lnTo>
                <a:lnTo>
                  <a:pt x="9123688" y="3137317"/>
                </a:lnTo>
                <a:lnTo>
                  <a:pt x="9124767" y="3137317"/>
                </a:lnTo>
                <a:lnTo>
                  <a:pt x="9128004" y="3139340"/>
                </a:lnTo>
                <a:cubicBezTo>
                  <a:pt x="9131061" y="3139340"/>
                  <a:pt x="9133579" y="3137947"/>
                  <a:pt x="9135557" y="3135159"/>
                </a:cubicBezTo>
                <a:lnTo>
                  <a:pt x="9134478" y="3134080"/>
                </a:lnTo>
                <a:lnTo>
                  <a:pt x="9134478" y="3133001"/>
                </a:lnTo>
                <a:lnTo>
                  <a:pt x="9136636" y="3126662"/>
                </a:lnTo>
                <a:lnTo>
                  <a:pt x="9134478" y="3111691"/>
                </a:lnTo>
                <a:lnTo>
                  <a:pt x="9135557" y="3105352"/>
                </a:lnTo>
                <a:lnTo>
                  <a:pt x="9134478" y="3102249"/>
                </a:lnTo>
                <a:lnTo>
                  <a:pt x="9135557" y="3095775"/>
                </a:lnTo>
                <a:lnTo>
                  <a:pt x="9135557" y="3090515"/>
                </a:lnTo>
                <a:lnTo>
                  <a:pt x="9132320" y="3086199"/>
                </a:lnTo>
                <a:cubicBezTo>
                  <a:pt x="9132320" y="3083951"/>
                  <a:pt x="9133399" y="3081479"/>
                  <a:pt x="9135557" y="3078781"/>
                </a:cubicBezTo>
                <a:lnTo>
                  <a:pt x="9135557" y="3076623"/>
                </a:lnTo>
                <a:lnTo>
                  <a:pt x="9134478" y="3075679"/>
                </a:lnTo>
                <a:lnTo>
                  <a:pt x="9134478" y="3074600"/>
                </a:lnTo>
                <a:lnTo>
                  <a:pt x="9129083" y="3075679"/>
                </a:lnTo>
                <a:lnTo>
                  <a:pt x="9124767" y="3075679"/>
                </a:lnTo>
                <a:lnTo>
                  <a:pt x="9118428" y="3071363"/>
                </a:lnTo>
                <a:close/>
                <a:moveTo>
                  <a:pt x="9216078" y="3070284"/>
                </a:moveTo>
                <a:lnTo>
                  <a:pt x="9216078" y="3073521"/>
                </a:lnTo>
                <a:lnTo>
                  <a:pt x="9218236" y="3073521"/>
                </a:lnTo>
                <a:lnTo>
                  <a:pt x="9219315" y="3070284"/>
                </a:lnTo>
                <a:close/>
                <a:moveTo>
                  <a:pt x="8703700" y="3069744"/>
                </a:moveTo>
                <a:lnTo>
                  <a:pt x="8703700" y="3070823"/>
                </a:lnTo>
                <a:lnTo>
                  <a:pt x="8705993" y="3070823"/>
                </a:lnTo>
                <a:lnTo>
                  <a:pt x="8705993" y="3069744"/>
                </a:lnTo>
                <a:close/>
                <a:moveTo>
                  <a:pt x="4063872" y="3069340"/>
                </a:moveTo>
                <a:lnTo>
                  <a:pt x="4066030" y="3071498"/>
                </a:lnTo>
                <a:lnTo>
                  <a:pt x="4066030" y="3069340"/>
                </a:lnTo>
                <a:close/>
                <a:moveTo>
                  <a:pt x="6664792" y="3068261"/>
                </a:moveTo>
                <a:lnTo>
                  <a:pt x="6668029" y="3068261"/>
                </a:lnTo>
                <a:cubicBezTo>
                  <a:pt x="6678999" y="3070509"/>
                  <a:pt x="6684484" y="3072262"/>
                  <a:pt x="6684484" y="3073521"/>
                </a:cubicBezTo>
                <a:lnTo>
                  <a:pt x="6675717" y="3081883"/>
                </a:lnTo>
                <a:lnTo>
                  <a:pt x="6669108" y="3081883"/>
                </a:lnTo>
                <a:cubicBezTo>
                  <a:pt x="6665062" y="3081883"/>
                  <a:pt x="6661420" y="3079455"/>
                  <a:pt x="6658183" y="3074600"/>
                </a:cubicBezTo>
                <a:lnTo>
                  <a:pt x="6658183" y="3073521"/>
                </a:lnTo>
                <a:close/>
                <a:moveTo>
                  <a:pt x="6653732" y="3068261"/>
                </a:moveTo>
                <a:lnTo>
                  <a:pt x="6656025" y="3070284"/>
                </a:lnTo>
                <a:lnTo>
                  <a:pt x="6656025" y="3075544"/>
                </a:lnTo>
                <a:cubicBezTo>
                  <a:pt x="6656025" y="3077522"/>
                  <a:pt x="6652339" y="3078961"/>
                  <a:pt x="6644965" y="3079860"/>
                </a:cubicBezTo>
                <a:lnTo>
                  <a:pt x="6640649" y="3079860"/>
                </a:lnTo>
                <a:lnTo>
                  <a:pt x="6634040" y="3078781"/>
                </a:lnTo>
                <a:lnTo>
                  <a:pt x="6629589" y="3079860"/>
                </a:lnTo>
                <a:cubicBezTo>
                  <a:pt x="6624104" y="3079860"/>
                  <a:pt x="6620463" y="3078107"/>
                  <a:pt x="6618664" y="3074600"/>
                </a:cubicBezTo>
                <a:lnTo>
                  <a:pt x="6618664" y="3073521"/>
                </a:lnTo>
                <a:cubicBezTo>
                  <a:pt x="6618664" y="3072082"/>
                  <a:pt x="6621227" y="3070644"/>
                  <a:pt x="6626352" y="3069205"/>
                </a:cubicBezTo>
                <a:lnTo>
                  <a:pt x="6634040" y="3070284"/>
                </a:lnTo>
                <a:close/>
                <a:moveTo>
                  <a:pt x="9250471" y="3067182"/>
                </a:moveTo>
                <a:cubicBezTo>
                  <a:pt x="9250471" y="3069789"/>
                  <a:pt x="9247279" y="3071543"/>
                  <a:pt x="9240895" y="3072442"/>
                </a:cubicBezTo>
                <a:cubicBezTo>
                  <a:pt x="9240895" y="3074600"/>
                  <a:pt x="9240176" y="3075679"/>
                  <a:pt x="9238737" y="3075679"/>
                </a:cubicBezTo>
                <a:lnTo>
                  <a:pt x="9241974" y="3087278"/>
                </a:lnTo>
                <a:cubicBezTo>
                  <a:pt x="9241974" y="3092224"/>
                  <a:pt x="9240176" y="3094696"/>
                  <a:pt x="9236579" y="3094696"/>
                </a:cubicBezTo>
                <a:lnTo>
                  <a:pt x="9236579" y="3096854"/>
                </a:lnTo>
                <a:cubicBezTo>
                  <a:pt x="9239456" y="3096854"/>
                  <a:pt x="9240895" y="3097933"/>
                  <a:pt x="9240895" y="3100091"/>
                </a:cubicBezTo>
                <a:lnTo>
                  <a:pt x="9237658" y="3105352"/>
                </a:lnTo>
                <a:lnTo>
                  <a:pt x="9240895" y="3110747"/>
                </a:lnTo>
                <a:lnTo>
                  <a:pt x="9240895" y="3111691"/>
                </a:lnTo>
                <a:lnTo>
                  <a:pt x="9239816" y="3117086"/>
                </a:lnTo>
                <a:lnTo>
                  <a:pt x="9240895" y="3118165"/>
                </a:lnTo>
                <a:lnTo>
                  <a:pt x="9246290" y="3117086"/>
                </a:lnTo>
                <a:lnTo>
                  <a:pt x="9248313" y="3117086"/>
                </a:lnTo>
                <a:lnTo>
                  <a:pt x="9251550" y="3120323"/>
                </a:lnTo>
                <a:cubicBezTo>
                  <a:pt x="9251550" y="3125448"/>
                  <a:pt x="9250471" y="3128280"/>
                  <a:pt x="9248313" y="3128820"/>
                </a:cubicBezTo>
                <a:lnTo>
                  <a:pt x="9247234" y="3128820"/>
                </a:lnTo>
                <a:lnTo>
                  <a:pt x="9247234" y="3126662"/>
                </a:lnTo>
                <a:cubicBezTo>
                  <a:pt x="9244087" y="3126662"/>
                  <a:pt x="9240895" y="3127696"/>
                  <a:pt x="9237658" y="3129764"/>
                </a:cubicBezTo>
                <a:lnTo>
                  <a:pt x="9239816" y="3136238"/>
                </a:lnTo>
                <a:lnTo>
                  <a:pt x="9238737" y="3142577"/>
                </a:lnTo>
                <a:cubicBezTo>
                  <a:pt x="9240176" y="3142577"/>
                  <a:pt x="9241255" y="3144690"/>
                  <a:pt x="9241974" y="3148917"/>
                </a:cubicBezTo>
                <a:lnTo>
                  <a:pt x="9236579" y="3158492"/>
                </a:lnTo>
                <a:lnTo>
                  <a:pt x="9240895" y="3162808"/>
                </a:lnTo>
                <a:lnTo>
                  <a:pt x="9240895" y="3168069"/>
                </a:lnTo>
                <a:cubicBezTo>
                  <a:pt x="9240895" y="3169507"/>
                  <a:pt x="9239816" y="3170227"/>
                  <a:pt x="9237658" y="3170227"/>
                </a:cubicBezTo>
                <a:lnTo>
                  <a:pt x="9238737" y="3171306"/>
                </a:lnTo>
                <a:lnTo>
                  <a:pt x="9238737" y="3175487"/>
                </a:lnTo>
                <a:lnTo>
                  <a:pt x="9237658" y="3180882"/>
                </a:lnTo>
                <a:lnTo>
                  <a:pt x="9243053" y="3185063"/>
                </a:lnTo>
                <a:lnTo>
                  <a:pt x="9259103" y="3179803"/>
                </a:lnTo>
                <a:lnTo>
                  <a:pt x="9266656" y="3181961"/>
                </a:lnTo>
                <a:lnTo>
                  <a:pt x="9266656" y="3180882"/>
                </a:lnTo>
                <a:lnTo>
                  <a:pt x="9267735" y="3174408"/>
                </a:lnTo>
                <a:cubicBezTo>
                  <a:pt x="9264858" y="3174408"/>
                  <a:pt x="9263419" y="3173733"/>
                  <a:pt x="9263419" y="3172385"/>
                </a:cubicBezTo>
                <a:lnTo>
                  <a:pt x="9263419" y="3171306"/>
                </a:lnTo>
                <a:cubicBezTo>
                  <a:pt x="9263419" y="3169867"/>
                  <a:pt x="9264498" y="3169148"/>
                  <a:pt x="9266656" y="3169148"/>
                </a:cubicBezTo>
                <a:cubicBezTo>
                  <a:pt x="9265937" y="3159796"/>
                  <a:pt x="9264858" y="3154491"/>
                  <a:pt x="9263419" y="3153232"/>
                </a:cubicBezTo>
                <a:lnTo>
                  <a:pt x="9263419" y="3149995"/>
                </a:lnTo>
                <a:lnTo>
                  <a:pt x="9267735" y="3135159"/>
                </a:lnTo>
                <a:cubicBezTo>
                  <a:pt x="9266297" y="3135159"/>
                  <a:pt x="9265577" y="3134080"/>
                  <a:pt x="9265577" y="3131922"/>
                </a:cubicBezTo>
                <a:lnTo>
                  <a:pt x="9263419" y="3127741"/>
                </a:lnTo>
                <a:lnTo>
                  <a:pt x="9261261" y="3127741"/>
                </a:lnTo>
                <a:lnTo>
                  <a:pt x="9251550" y="3131922"/>
                </a:lnTo>
                <a:lnTo>
                  <a:pt x="9250471" y="3128820"/>
                </a:lnTo>
                <a:cubicBezTo>
                  <a:pt x="9252269" y="3123155"/>
                  <a:pt x="9253708" y="3120323"/>
                  <a:pt x="9254787" y="3120323"/>
                </a:cubicBezTo>
                <a:lnTo>
                  <a:pt x="9265577" y="3121267"/>
                </a:lnTo>
                <a:lnTo>
                  <a:pt x="9263419" y="3116007"/>
                </a:lnTo>
                <a:lnTo>
                  <a:pt x="9268814" y="3107510"/>
                </a:lnTo>
                <a:lnTo>
                  <a:pt x="9268814" y="3106431"/>
                </a:lnTo>
                <a:cubicBezTo>
                  <a:pt x="9266656" y="3103823"/>
                  <a:pt x="9265577" y="3101350"/>
                  <a:pt x="9265577" y="3099012"/>
                </a:cubicBezTo>
                <a:lnTo>
                  <a:pt x="9265577" y="3093752"/>
                </a:lnTo>
                <a:cubicBezTo>
                  <a:pt x="9263419" y="3093752"/>
                  <a:pt x="9262340" y="3093033"/>
                  <a:pt x="9262340" y="3091595"/>
                </a:cubicBezTo>
                <a:lnTo>
                  <a:pt x="9262340" y="3089436"/>
                </a:lnTo>
                <a:lnTo>
                  <a:pt x="9264498" y="3086199"/>
                </a:lnTo>
                <a:cubicBezTo>
                  <a:pt x="9262340" y="3083592"/>
                  <a:pt x="9261261" y="3081119"/>
                  <a:pt x="9261261" y="3078781"/>
                </a:cubicBezTo>
                <a:cubicBezTo>
                  <a:pt x="9261261" y="3076893"/>
                  <a:pt x="9263419" y="3073701"/>
                  <a:pt x="9267735" y="3069205"/>
                </a:cubicBezTo>
                <a:lnTo>
                  <a:pt x="9265577" y="3067182"/>
                </a:lnTo>
                <a:lnTo>
                  <a:pt x="9264498" y="3068126"/>
                </a:lnTo>
                <a:lnTo>
                  <a:pt x="9263419" y="3068126"/>
                </a:lnTo>
                <a:close/>
                <a:moveTo>
                  <a:pt x="7737075" y="3066507"/>
                </a:moveTo>
                <a:cubicBezTo>
                  <a:pt x="7737075" y="3067946"/>
                  <a:pt x="7735996" y="3068665"/>
                  <a:pt x="7733838" y="3068665"/>
                </a:cubicBezTo>
                <a:lnTo>
                  <a:pt x="7733838" y="3069744"/>
                </a:lnTo>
                <a:lnTo>
                  <a:pt x="7735996" y="3069744"/>
                </a:lnTo>
                <a:cubicBezTo>
                  <a:pt x="7735996" y="3068306"/>
                  <a:pt x="7737075" y="3067586"/>
                  <a:pt x="7739233" y="3067586"/>
                </a:cubicBezTo>
                <a:lnTo>
                  <a:pt x="7739233" y="3066507"/>
                </a:lnTo>
                <a:close/>
                <a:moveTo>
                  <a:pt x="6232125" y="3066507"/>
                </a:moveTo>
                <a:cubicBezTo>
                  <a:pt x="6232125" y="3067946"/>
                  <a:pt x="6231046" y="3068665"/>
                  <a:pt x="6228888" y="3068665"/>
                </a:cubicBezTo>
                <a:lnTo>
                  <a:pt x="6228888" y="3069744"/>
                </a:lnTo>
                <a:lnTo>
                  <a:pt x="6231046" y="3069744"/>
                </a:lnTo>
                <a:cubicBezTo>
                  <a:pt x="6231046" y="3068306"/>
                  <a:pt x="6232125" y="3067586"/>
                  <a:pt x="6234283" y="3067586"/>
                </a:cubicBezTo>
                <a:lnTo>
                  <a:pt x="6234283" y="3066507"/>
                </a:lnTo>
                <a:close/>
                <a:moveTo>
                  <a:pt x="1722993" y="3065024"/>
                </a:moveTo>
                <a:lnTo>
                  <a:pt x="1717733" y="3067182"/>
                </a:lnTo>
                <a:lnTo>
                  <a:pt x="1719756" y="3069340"/>
                </a:lnTo>
                <a:lnTo>
                  <a:pt x="1724074" y="3068261"/>
                </a:lnTo>
                <a:lnTo>
                  <a:pt x="1724074" y="3065024"/>
                </a:lnTo>
                <a:close/>
                <a:moveTo>
                  <a:pt x="2587030" y="3064596"/>
                </a:moveTo>
                <a:lnTo>
                  <a:pt x="2587030" y="3065675"/>
                </a:lnTo>
                <a:lnTo>
                  <a:pt x="2589187" y="3065675"/>
                </a:lnTo>
                <a:lnTo>
                  <a:pt x="2589187" y="3064596"/>
                </a:lnTo>
                <a:close/>
                <a:moveTo>
                  <a:pt x="5703562" y="3064349"/>
                </a:moveTo>
                <a:lnTo>
                  <a:pt x="5705720" y="3064349"/>
                </a:lnTo>
                <a:lnTo>
                  <a:pt x="5705720" y="3066507"/>
                </a:lnTo>
                <a:lnTo>
                  <a:pt x="5712194" y="3066507"/>
                </a:lnTo>
                <a:lnTo>
                  <a:pt x="5715431" y="3064349"/>
                </a:lnTo>
                <a:cubicBezTo>
                  <a:pt x="5721006" y="3068306"/>
                  <a:pt x="5728919" y="3071183"/>
                  <a:pt x="5739169" y="3072981"/>
                </a:cubicBezTo>
                <a:lnTo>
                  <a:pt x="5739169" y="3078376"/>
                </a:lnTo>
                <a:lnTo>
                  <a:pt x="5742406" y="3075139"/>
                </a:lnTo>
                <a:cubicBezTo>
                  <a:pt x="5748521" y="3076938"/>
                  <a:pt x="5756793" y="3082333"/>
                  <a:pt x="5767223" y="3091324"/>
                </a:cubicBezTo>
                <a:lnTo>
                  <a:pt x="5768302" y="3090245"/>
                </a:lnTo>
                <a:lnTo>
                  <a:pt x="5770460" y="3093482"/>
                </a:lnTo>
                <a:lnTo>
                  <a:pt x="5769381" y="3096719"/>
                </a:lnTo>
                <a:lnTo>
                  <a:pt x="5771539" y="3115063"/>
                </a:lnTo>
                <a:cubicBezTo>
                  <a:pt x="5765965" y="3128730"/>
                  <a:pt x="5758771" y="3135564"/>
                  <a:pt x="5749959" y="3135564"/>
                </a:cubicBezTo>
                <a:lnTo>
                  <a:pt x="5748880" y="3134485"/>
                </a:lnTo>
                <a:lnTo>
                  <a:pt x="5747801" y="3134485"/>
                </a:lnTo>
                <a:lnTo>
                  <a:pt x="5745643" y="3136643"/>
                </a:lnTo>
                <a:cubicBezTo>
                  <a:pt x="5731976" y="3131967"/>
                  <a:pt x="5725142" y="3124054"/>
                  <a:pt x="5725142" y="3112905"/>
                </a:cubicBezTo>
                <a:cubicBezTo>
                  <a:pt x="5723524" y="3099777"/>
                  <a:pt x="5715971" y="3086469"/>
                  <a:pt x="5702483" y="3072981"/>
                </a:cubicBezTo>
                <a:lnTo>
                  <a:pt x="5702483" y="3071902"/>
                </a:lnTo>
                <a:lnTo>
                  <a:pt x="5704641" y="3069744"/>
                </a:lnTo>
                <a:lnTo>
                  <a:pt x="5704641" y="3067586"/>
                </a:lnTo>
                <a:lnTo>
                  <a:pt x="5701404" y="3069744"/>
                </a:lnTo>
                <a:lnTo>
                  <a:pt x="5700325" y="3069744"/>
                </a:lnTo>
                <a:lnTo>
                  <a:pt x="5700325" y="3067586"/>
                </a:lnTo>
                <a:close/>
                <a:moveTo>
                  <a:pt x="3693788" y="3064349"/>
                </a:moveTo>
                <a:lnTo>
                  <a:pt x="3695946" y="3064349"/>
                </a:lnTo>
                <a:lnTo>
                  <a:pt x="3695946" y="3066507"/>
                </a:lnTo>
                <a:lnTo>
                  <a:pt x="3702420" y="3066507"/>
                </a:lnTo>
                <a:lnTo>
                  <a:pt x="3705657" y="3064349"/>
                </a:lnTo>
                <a:cubicBezTo>
                  <a:pt x="3711231" y="3068306"/>
                  <a:pt x="3719144" y="3071183"/>
                  <a:pt x="3729395" y="3072981"/>
                </a:cubicBezTo>
                <a:lnTo>
                  <a:pt x="3729395" y="3078376"/>
                </a:lnTo>
                <a:lnTo>
                  <a:pt x="3732632" y="3075139"/>
                </a:lnTo>
                <a:cubicBezTo>
                  <a:pt x="3738746" y="3076938"/>
                  <a:pt x="3747018" y="3082333"/>
                  <a:pt x="3757449" y="3091324"/>
                </a:cubicBezTo>
                <a:lnTo>
                  <a:pt x="3758528" y="3090245"/>
                </a:lnTo>
                <a:lnTo>
                  <a:pt x="3760686" y="3093482"/>
                </a:lnTo>
                <a:lnTo>
                  <a:pt x="3759607" y="3096719"/>
                </a:lnTo>
                <a:lnTo>
                  <a:pt x="3761765" y="3115063"/>
                </a:lnTo>
                <a:cubicBezTo>
                  <a:pt x="3756190" y="3128730"/>
                  <a:pt x="3748996" y="3135564"/>
                  <a:pt x="3740185" y="3135564"/>
                </a:cubicBezTo>
                <a:lnTo>
                  <a:pt x="3739106" y="3134485"/>
                </a:lnTo>
                <a:lnTo>
                  <a:pt x="3738027" y="3134485"/>
                </a:lnTo>
                <a:lnTo>
                  <a:pt x="3735869" y="3136643"/>
                </a:lnTo>
                <a:cubicBezTo>
                  <a:pt x="3722201" y="3131967"/>
                  <a:pt x="3715368" y="3124054"/>
                  <a:pt x="3715368" y="3112905"/>
                </a:cubicBezTo>
                <a:cubicBezTo>
                  <a:pt x="3713749" y="3099777"/>
                  <a:pt x="3706196" y="3086469"/>
                  <a:pt x="3692709" y="3072981"/>
                </a:cubicBezTo>
                <a:lnTo>
                  <a:pt x="3692709" y="3071902"/>
                </a:lnTo>
                <a:lnTo>
                  <a:pt x="3694867" y="3069744"/>
                </a:lnTo>
                <a:lnTo>
                  <a:pt x="3694867" y="3067586"/>
                </a:lnTo>
                <a:lnTo>
                  <a:pt x="3691630" y="3069744"/>
                </a:lnTo>
                <a:lnTo>
                  <a:pt x="3690551" y="3069744"/>
                </a:lnTo>
                <a:lnTo>
                  <a:pt x="3690551" y="3067586"/>
                </a:lnTo>
                <a:close/>
                <a:moveTo>
                  <a:pt x="9149584" y="3063945"/>
                </a:moveTo>
                <a:lnTo>
                  <a:pt x="9149584" y="3065024"/>
                </a:lnTo>
                <a:lnTo>
                  <a:pt x="9151742" y="3065024"/>
                </a:lnTo>
                <a:lnTo>
                  <a:pt x="9151742" y="3063945"/>
                </a:lnTo>
                <a:close/>
                <a:moveTo>
                  <a:pt x="9146347" y="3063945"/>
                </a:moveTo>
                <a:lnTo>
                  <a:pt x="9146347" y="3065024"/>
                </a:lnTo>
                <a:lnTo>
                  <a:pt x="9148505" y="3065024"/>
                </a:lnTo>
                <a:lnTo>
                  <a:pt x="9148505" y="3063945"/>
                </a:lnTo>
                <a:close/>
                <a:moveTo>
                  <a:pt x="8690617" y="3062326"/>
                </a:moveTo>
                <a:lnTo>
                  <a:pt x="8689538" y="3063405"/>
                </a:lnTo>
                <a:lnTo>
                  <a:pt x="8689538" y="3066642"/>
                </a:lnTo>
                <a:lnTo>
                  <a:pt x="8690617" y="3066642"/>
                </a:lnTo>
                <a:lnTo>
                  <a:pt x="8692775" y="3064484"/>
                </a:lnTo>
                <a:close/>
                <a:moveTo>
                  <a:pt x="7750023" y="3062191"/>
                </a:moveTo>
                <a:lnTo>
                  <a:pt x="7750023" y="3063270"/>
                </a:lnTo>
                <a:lnTo>
                  <a:pt x="7752181" y="3063270"/>
                </a:lnTo>
                <a:lnTo>
                  <a:pt x="7752181" y="3062191"/>
                </a:lnTo>
                <a:close/>
                <a:moveTo>
                  <a:pt x="6245073" y="3062191"/>
                </a:moveTo>
                <a:lnTo>
                  <a:pt x="6245073" y="3063270"/>
                </a:lnTo>
                <a:lnTo>
                  <a:pt x="6247231" y="3063270"/>
                </a:lnTo>
                <a:lnTo>
                  <a:pt x="6247231" y="3062191"/>
                </a:lnTo>
                <a:close/>
                <a:moveTo>
                  <a:pt x="4257958" y="3061922"/>
                </a:moveTo>
                <a:lnTo>
                  <a:pt x="4257958" y="3062866"/>
                </a:lnTo>
                <a:lnTo>
                  <a:pt x="4261195" y="3062866"/>
                </a:lnTo>
                <a:lnTo>
                  <a:pt x="4261195" y="3061922"/>
                </a:lnTo>
                <a:close/>
                <a:moveTo>
                  <a:pt x="1749565" y="3061922"/>
                </a:moveTo>
                <a:lnTo>
                  <a:pt x="1749565" y="3065024"/>
                </a:lnTo>
                <a:lnTo>
                  <a:pt x="1750508" y="3065024"/>
                </a:lnTo>
                <a:lnTo>
                  <a:pt x="1750508" y="3061922"/>
                </a:lnTo>
                <a:close/>
                <a:moveTo>
                  <a:pt x="5122263" y="3061382"/>
                </a:moveTo>
                <a:lnTo>
                  <a:pt x="5122263" y="3063540"/>
                </a:lnTo>
                <a:lnTo>
                  <a:pt x="5124421" y="3063540"/>
                </a:lnTo>
                <a:close/>
                <a:moveTo>
                  <a:pt x="4174740" y="3060843"/>
                </a:moveTo>
                <a:lnTo>
                  <a:pt x="4176898" y="3062866"/>
                </a:lnTo>
                <a:lnTo>
                  <a:pt x="4181214" y="3062866"/>
                </a:lnTo>
                <a:lnTo>
                  <a:pt x="4181214" y="3061922"/>
                </a:lnTo>
                <a:close/>
                <a:moveTo>
                  <a:pt x="9290259" y="3060708"/>
                </a:moveTo>
                <a:lnTo>
                  <a:pt x="9290259" y="3062866"/>
                </a:lnTo>
                <a:lnTo>
                  <a:pt x="9291338" y="3062866"/>
                </a:lnTo>
                <a:lnTo>
                  <a:pt x="9291338" y="3060708"/>
                </a:lnTo>
                <a:close/>
                <a:moveTo>
                  <a:pt x="8781388" y="3060303"/>
                </a:moveTo>
                <a:lnTo>
                  <a:pt x="8781388" y="3061247"/>
                </a:lnTo>
                <a:lnTo>
                  <a:pt x="8784760" y="3062326"/>
                </a:lnTo>
                <a:lnTo>
                  <a:pt x="8786918" y="3062326"/>
                </a:lnTo>
                <a:lnTo>
                  <a:pt x="8786918" y="3061247"/>
                </a:lnTo>
                <a:lnTo>
                  <a:pt x="8782602" y="3060303"/>
                </a:lnTo>
                <a:close/>
                <a:moveTo>
                  <a:pt x="8772756" y="3060303"/>
                </a:moveTo>
                <a:lnTo>
                  <a:pt x="8772756" y="3063405"/>
                </a:lnTo>
                <a:lnTo>
                  <a:pt x="8774914" y="3061247"/>
                </a:lnTo>
                <a:lnTo>
                  <a:pt x="8775993" y="3062326"/>
                </a:lnTo>
                <a:lnTo>
                  <a:pt x="8780309" y="3062326"/>
                </a:lnTo>
                <a:lnTo>
                  <a:pt x="8778151" y="3060303"/>
                </a:lnTo>
                <a:close/>
                <a:moveTo>
                  <a:pt x="2617376" y="3060280"/>
                </a:moveTo>
                <a:lnTo>
                  <a:pt x="2617376" y="3061359"/>
                </a:lnTo>
                <a:lnTo>
                  <a:pt x="2620613" y="3062438"/>
                </a:lnTo>
                <a:lnTo>
                  <a:pt x="2620613" y="3060280"/>
                </a:lnTo>
                <a:close/>
                <a:moveTo>
                  <a:pt x="8282498" y="3058954"/>
                </a:moveTo>
                <a:lnTo>
                  <a:pt x="8282498" y="3060033"/>
                </a:lnTo>
                <a:lnTo>
                  <a:pt x="8285735" y="3060033"/>
                </a:lnTo>
                <a:lnTo>
                  <a:pt x="8285735" y="3058954"/>
                </a:lnTo>
                <a:close/>
                <a:moveTo>
                  <a:pt x="7744628" y="3058954"/>
                </a:moveTo>
                <a:lnTo>
                  <a:pt x="7753260" y="3058954"/>
                </a:lnTo>
                <a:lnTo>
                  <a:pt x="7769445" y="3072027"/>
                </a:lnTo>
                <a:lnTo>
                  <a:pt x="7769445" y="3075139"/>
                </a:lnTo>
                <a:lnTo>
                  <a:pt x="7770524" y="3075139"/>
                </a:lnTo>
                <a:lnTo>
                  <a:pt x="7770524" y="3072898"/>
                </a:lnTo>
                <a:lnTo>
                  <a:pt x="7781314" y="3081613"/>
                </a:lnTo>
                <a:lnTo>
                  <a:pt x="7780235" y="3082692"/>
                </a:lnTo>
                <a:lnTo>
                  <a:pt x="7780235" y="3083771"/>
                </a:lnTo>
                <a:lnTo>
                  <a:pt x="7781314" y="3084850"/>
                </a:lnTo>
                <a:cubicBezTo>
                  <a:pt x="7781314" y="3106790"/>
                  <a:pt x="7774481" y="3121896"/>
                  <a:pt x="7760813" y="3130169"/>
                </a:cubicBezTo>
                <a:lnTo>
                  <a:pt x="7745707" y="3145275"/>
                </a:lnTo>
                <a:lnTo>
                  <a:pt x="7737075" y="3147433"/>
                </a:lnTo>
                <a:cubicBezTo>
                  <a:pt x="7732040" y="3145635"/>
                  <a:pt x="7729522" y="3144196"/>
                  <a:pt x="7729522" y="3143117"/>
                </a:cubicBezTo>
                <a:lnTo>
                  <a:pt x="7729522" y="3142038"/>
                </a:lnTo>
                <a:cubicBezTo>
                  <a:pt x="7741032" y="3132327"/>
                  <a:pt x="7746786" y="3125133"/>
                  <a:pt x="7746786" y="3120458"/>
                </a:cubicBezTo>
                <a:cubicBezTo>
                  <a:pt x="7742470" y="3117041"/>
                  <a:pt x="7737794" y="3114883"/>
                  <a:pt x="7732759" y="3113984"/>
                </a:cubicBezTo>
                <a:lnTo>
                  <a:pt x="7732759" y="3112905"/>
                </a:lnTo>
                <a:lnTo>
                  <a:pt x="7733838" y="3111826"/>
                </a:lnTo>
                <a:lnTo>
                  <a:pt x="7733838" y="3110747"/>
                </a:lnTo>
                <a:lnTo>
                  <a:pt x="7725206" y="3097798"/>
                </a:lnTo>
                <a:lnTo>
                  <a:pt x="7720890" y="3091324"/>
                </a:lnTo>
                <a:lnTo>
                  <a:pt x="7720890" y="3079455"/>
                </a:lnTo>
                <a:cubicBezTo>
                  <a:pt x="7720890" y="3077837"/>
                  <a:pt x="7722688" y="3076758"/>
                  <a:pt x="7726285" y="3076218"/>
                </a:cubicBezTo>
                <a:lnTo>
                  <a:pt x="7725206" y="3075139"/>
                </a:lnTo>
                <a:lnTo>
                  <a:pt x="7725206" y="3074060"/>
                </a:lnTo>
                <a:cubicBezTo>
                  <a:pt x="7728803" y="3068306"/>
                  <a:pt x="7735277" y="3063990"/>
                  <a:pt x="7744628" y="3061112"/>
                </a:cubicBezTo>
                <a:close/>
                <a:moveTo>
                  <a:pt x="6239678" y="3058954"/>
                </a:moveTo>
                <a:lnTo>
                  <a:pt x="6248310" y="3058954"/>
                </a:lnTo>
                <a:lnTo>
                  <a:pt x="6264495" y="3072027"/>
                </a:lnTo>
                <a:lnTo>
                  <a:pt x="6264495" y="3075139"/>
                </a:lnTo>
                <a:lnTo>
                  <a:pt x="6265574" y="3075139"/>
                </a:lnTo>
                <a:lnTo>
                  <a:pt x="6265574" y="3072898"/>
                </a:lnTo>
                <a:lnTo>
                  <a:pt x="6276364" y="3081613"/>
                </a:lnTo>
                <a:lnTo>
                  <a:pt x="6275285" y="3082692"/>
                </a:lnTo>
                <a:lnTo>
                  <a:pt x="6275285" y="3083771"/>
                </a:lnTo>
                <a:lnTo>
                  <a:pt x="6276364" y="3084850"/>
                </a:lnTo>
                <a:cubicBezTo>
                  <a:pt x="6276364" y="3106790"/>
                  <a:pt x="6269531" y="3121896"/>
                  <a:pt x="6255863" y="3130169"/>
                </a:cubicBezTo>
                <a:lnTo>
                  <a:pt x="6240757" y="3145275"/>
                </a:lnTo>
                <a:lnTo>
                  <a:pt x="6232125" y="3147433"/>
                </a:lnTo>
                <a:cubicBezTo>
                  <a:pt x="6227090" y="3145635"/>
                  <a:pt x="6224572" y="3144196"/>
                  <a:pt x="6224572" y="3143117"/>
                </a:cubicBezTo>
                <a:lnTo>
                  <a:pt x="6224572" y="3142038"/>
                </a:lnTo>
                <a:cubicBezTo>
                  <a:pt x="6236082" y="3132327"/>
                  <a:pt x="6241836" y="3125133"/>
                  <a:pt x="6241836" y="3120458"/>
                </a:cubicBezTo>
                <a:cubicBezTo>
                  <a:pt x="6237520" y="3117041"/>
                  <a:pt x="6232845" y="3114883"/>
                  <a:pt x="6227809" y="3113984"/>
                </a:cubicBezTo>
                <a:lnTo>
                  <a:pt x="6227809" y="3112905"/>
                </a:lnTo>
                <a:lnTo>
                  <a:pt x="6228888" y="3111826"/>
                </a:lnTo>
                <a:lnTo>
                  <a:pt x="6228888" y="3110747"/>
                </a:lnTo>
                <a:cubicBezTo>
                  <a:pt x="6220256" y="3110747"/>
                  <a:pt x="6215940" y="3104273"/>
                  <a:pt x="6215940" y="3091324"/>
                </a:cubicBezTo>
                <a:lnTo>
                  <a:pt x="6215940" y="3079455"/>
                </a:lnTo>
                <a:cubicBezTo>
                  <a:pt x="6215940" y="3077837"/>
                  <a:pt x="6217739" y="3076758"/>
                  <a:pt x="6221335" y="3076218"/>
                </a:cubicBezTo>
                <a:lnTo>
                  <a:pt x="6220256" y="3075139"/>
                </a:lnTo>
                <a:lnTo>
                  <a:pt x="6220256" y="3074060"/>
                </a:lnTo>
                <a:cubicBezTo>
                  <a:pt x="6223853" y="3068306"/>
                  <a:pt x="6230327" y="3063990"/>
                  <a:pt x="6239678" y="3061112"/>
                </a:cubicBezTo>
                <a:close/>
                <a:moveTo>
                  <a:pt x="8197121" y="3057875"/>
                </a:moveTo>
                <a:lnTo>
                  <a:pt x="8199279" y="3060033"/>
                </a:lnTo>
                <a:lnTo>
                  <a:pt x="8203595" y="3060033"/>
                </a:lnTo>
                <a:lnTo>
                  <a:pt x="8203595" y="3058954"/>
                </a:lnTo>
                <a:close/>
                <a:moveTo>
                  <a:pt x="8183904" y="3057875"/>
                </a:moveTo>
                <a:lnTo>
                  <a:pt x="8183904" y="3061112"/>
                </a:lnTo>
                <a:lnTo>
                  <a:pt x="8184983" y="3061112"/>
                </a:lnTo>
                <a:lnTo>
                  <a:pt x="8187141" y="3058954"/>
                </a:lnTo>
                <a:lnTo>
                  <a:pt x="8187141" y="3057875"/>
                </a:lnTo>
                <a:close/>
                <a:moveTo>
                  <a:pt x="7106630" y="3057694"/>
                </a:moveTo>
                <a:lnTo>
                  <a:pt x="7105551" y="3058773"/>
                </a:lnTo>
                <a:lnTo>
                  <a:pt x="7105551" y="3059852"/>
                </a:lnTo>
                <a:lnTo>
                  <a:pt x="7113104" y="3066461"/>
                </a:lnTo>
                <a:lnTo>
                  <a:pt x="7114183" y="3066461"/>
                </a:lnTo>
                <a:lnTo>
                  <a:pt x="7114183" y="3063089"/>
                </a:lnTo>
                <a:cubicBezTo>
                  <a:pt x="7113823" y="3061291"/>
                  <a:pt x="7111306" y="3059492"/>
                  <a:pt x="7106630" y="3057694"/>
                </a:cubicBezTo>
                <a:close/>
                <a:moveTo>
                  <a:pt x="4042562" y="3057606"/>
                </a:moveTo>
                <a:lnTo>
                  <a:pt x="4054296" y="3060843"/>
                </a:lnTo>
                <a:lnTo>
                  <a:pt x="4058612" y="3059764"/>
                </a:lnTo>
                <a:cubicBezTo>
                  <a:pt x="4061938" y="3061652"/>
                  <a:pt x="4070435" y="3063765"/>
                  <a:pt x="4084103" y="3066103"/>
                </a:cubicBezTo>
                <a:cubicBezTo>
                  <a:pt x="4084103" y="3067721"/>
                  <a:pt x="4088015" y="3069160"/>
                  <a:pt x="4095837" y="3070419"/>
                </a:cubicBezTo>
                <a:lnTo>
                  <a:pt x="4100153" y="3079995"/>
                </a:lnTo>
                <a:cubicBezTo>
                  <a:pt x="4100153" y="3099867"/>
                  <a:pt x="4095522" y="3109802"/>
                  <a:pt x="4086261" y="3109802"/>
                </a:cubicBezTo>
                <a:lnTo>
                  <a:pt x="4083159" y="3109802"/>
                </a:lnTo>
                <a:cubicBezTo>
                  <a:pt x="4072639" y="3109802"/>
                  <a:pt x="4065850" y="3106251"/>
                  <a:pt x="4062793" y="3099147"/>
                </a:cubicBezTo>
                <a:lnTo>
                  <a:pt x="4064951" y="3090650"/>
                </a:lnTo>
                <a:lnTo>
                  <a:pt x="4064951" y="3087413"/>
                </a:lnTo>
                <a:lnTo>
                  <a:pt x="4056454" y="3087413"/>
                </a:lnTo>
                <a:cubicBezTo>
                  <a:pt x="4054296" y="3087413"/>
                  <a:pt x="4051463" y="3081748"/>
                  <a:pt x="4047957" y="3070419"/>
                </a:cubicBezTo>
                <a:cubicBezTo>
                  <a:pt x="4042292" y="3069520"/>
                  <a:pt x="4039459" y="3066687"/>
                  <a:pt x="4039459" y="3061922"/>
                </a:cubicBezTo>
                <a:lnTo>
                  <a:pt x="4039459" y="3060843"/>
                </a:lnTo>
                <a:close/>
                <a:moveTo>
                  <a:pt x="7273876" y="3053243"/>
                </a:moveTo>
                <a:lnTo>
                  <a:pt x="7270638" y="3056615"/>
                </a:lnTo>
                <a:lnTo>
                  <a:pt x="7277112" y="3067540"/>
                </a:lnTo>
                <a:lnTo>
                  <a:pt x="7281428" y="3067540"/>
                </a:lnTo>
                <a:lnTo>
                  <a:pt x="7282508" y="3064168"/>
                </a:lnTo>
                <a:cubicBezTo>
                  <a:pt x="7280350" y="3057065"/>
                  <a:pt x="7278192" y="3053423"/>
                  <a:pt x="7276034" y="3053243"/>
                </a:cubicBezTo>
                <a:close/>
                <a:moveTo>
                  <a:pt x="2609824" y="3050434"/>
                </a:moveTo>
                <a:lnTo>
                  <a:pt x="2609824" y="3053671"/>
                </a:lnTo>
                <a:lnTo>
                  <a:pt x="2615218" y="3059066"/>
                </a:lnTo>
                <a:lnTo>
                  <a:pt x="2615218" y="3057987"/>
                </a:lnTo>
                <a:cubicBezTo>
                  <a:pt x="2612342" y="3055110"/>
                  <a:pt x="2610903" y="3052592"/>
                  <a:pt x="2610903" y="3050434"/>
                </a:cubicBezTo>
                <a:close/>
                <a:moveTo>
                  <a:pt x="8275889" y="3050187"/>
                </a:moveTo>
                <a:cubicBezTo>
                  <a:pt x="8276788" y="3053784"/>
                  <a:pt x="8277867" y="3055582"/>
                  <a:pt x="8279126" y="3055582"/>
                </a:cubicBezTo>
                <a:lnTo>
                  <a:pt x="8281419" y="3055582"/>
                </a:lnTo>
                <a:cubicBezTo>
                  <a:pt x="8282857" y="3055582"/>
                  <a:pt x="8283577" y="3054503"/>
                  <a:pt x="8283577" y="3052345"/>
                </a:cubicBezTo>
                <a:lnTo>
                  <a:pt x="8284656" y="3051266"/>
                </a:lnTo>
                <a:lnTo>
                  <a:pt x="8288972" y="3051266"/>
                </a:lnTo>
                <a:cubicBezTo>
                  <a:pt x="8290500" y="3051266"/>
                  <a:pt x="8291264" y="3053065"/>
                  <a:pt x="8291264" y="3056661"/>
                </a:cubicBezTo>
                <a:cubicBezTo>
                  <a:pt x="8306370" y="3062866"/>
                  <a:pt x="8315138" y="3068351"/>
                  <a:pt x="8317565" y="3073116"/>
                </a:cubicBezTo>
                <a:lnTo>
                  <a:pt x="8317565" y="3079725"/>
                </a:lnTo>
                <a:lnTo>
                  <a:pt x="8312035" y="3085255"/>
                </a:lnTo>
                <a:lnTo>
                  <a:pt x="8305426" y="3085255"/>
                </a:lnTo>
                <a:cubicBezTo>
                  <a:pt x="8300841" y="3080849"/>
                  <a:pt x="8297199" y="3078646"/>
                  <a:pt x="8294502" y="3078646"/>
                </a:cubicBezTo>
                <a:lnTo>
                  <a:pt x="8291264" y="3079725"/>
                </a:lnTo>
                <a:lnTo>
                  <a:pt x="8287893" y="3078646"/>
                </a:lnTo>
                <a:lnTo>
                  <a:pt x="8260513" y="3085255"/>
                </a:lnTo>
                <a:lnTo>
                  <a:pt x="8245272" y="3076488"/>
                </a:lnTo>
                <a:lnTo>
                  <a:pt x="8245272" y="3074195"/>
                </a:lnTo>
                <a:cubicBezTo>
                  <a:pt x="8246711" y="3074195"/>
                  <a:pt x="8253275" y="3067272"/>
                  <a:pt x="8264964" y="3053424"/>
                </a:cubicBezTo>
                <a:cubicBezTo>
                  <a:pt x="8268021" y="3051266"/>
                  <a:pt x="8271663" y="3050187"/>
                  <a:pt x="8275889" y="3050187"/>
                </a:cubicBezTo>
                <a:close/>
                <a:moveTo>
                  <a:pt x="8188354" y="3050187"/>
                </a:moveTo>
                <a:lnTo>
                  <a:pt x="8184983" y="3051266"/>
                </a:lnTo>
                <a:lnTo>
                  <a:pt x="8184983" y="3052345"/>
                </a:lnTo>
                <a:cubicBezTo>
                  <a:pt x="8190827" y="3052345"/>
                  <a:pt x="8193750" y="3053424"/>
                  <a:pt x="8193750" y="3055582"/>
                </a:cubicBezTo>
                <a:lnTo>
                  <a:pt x="8195908" y="3055582"/>
                </a:lnTo>
                <a:lnTo>
                  <a:pt x="8195908" y="3054503"/>
                </a:lnTo>
                <a:lnTo>
                  <a:pt x="8193750" y="3051266"/>
                </a:lnTo>
                <a:lnTo>
                  <a:pt x="8190512" y="3052345"/>
                </a:lnTo>
                <a:close/>
                <a:moveTo>
                  <a:pt x="6740457" y="3050187"/>
                </a:moveTo>
                <a:cubicBezTo>
                  <a:pt x="6736051" y="3052705"/>
                  <a:pt x="6733848" y="3055897"/>
                  <a:pt x="6733848" y="3059764"/>
                </a:cubicBezTo>
                <a:lnTo>
                  <a:pt x="6733848" y="3069205"/>
                </a:lnTo>
                <a:lnTo>
                  <a:pt x="6736141" y="3071363"/>
                </a:lnTo>
                <a:lnTo>
                  <a:pt x="6750303" y="3071363"/>
                </a:lnTo>
                <a:lnTo>
                  <a:pt x="6752596" y="3069205"/>
                </a:lnTo>
                <a:cubicBezTo>
                  <a:pt x="6747111" y="3056527"/>
                  <a:pt x="6743784" y="3050187"/>
                  <a:pt x="6742615" y="3050187"/>
                </a:cubicBezTo>
                <a:close/>
                <a:moveTo>
                  <a:pt x="3191795" y="3050187"/>
                </a:moveTo>
                <a:lnTo>
                  <a:pt x="3193953" y="3052345"/>
                </a:lnTo>
                <a:lnTo>
                  <a:pt x="3193953" y="3050187"/>
                </a:lnTo>
                <a:close/>
                <a:moveTo>
                  <a:pt x="6606526" y="3047085"/>
                </a:moveTo>
                <a:lnTo>
                  <a:pt x="6607739" y="3047085"/>
                </a:lnTo>
                <a:lnTo>
                  <a:pt x="6610976" y="3050187"/>
                </a:lnTo>
                <a:lnTo>
                  <a:pt x="6610976" y="3051266"/>
                </a:lnTo>
                <a:lnTo>
                  <a:pt x="6608818" y="3053424"/>
                </a:lnTo>
                <a:lnTo>
                  <a:pt x="6607739" y="3053424"/>
                </a:lnTo>
                <a:lnTo>
                  <a:pt x="6604368" y="3050187"/>
                </a:lnTo>
                <a:lnTo>
                  <a:pt x="6604368" y="3049243"/>
                </a:lnTo>
                <a:close/>
                <a:moveTo>
                  <a:pt x="7249058" y="3046769"/>
                </a:moveTo>
                <a:lnTo>
                  <a:pt x="7249058" y="3050006"/>
                </a:lnTo>
                <a:lnTo>
                  <a:pt x="7250137" y="3050006"/>
                </a:lnTo>
                <a:lnTo>
                  <a:pt x="7252295" y="3047848"/>
                </a:lnTo>
                <a:lnTo>
                  <a:pt x="7252295" y="3046769"/>
                </a:lnTo>
                <a:close/>
                <a:moveTo>
                  <a:pt x="2696683" y="3045039"/>
                </a:moveTo>
                <a:lnTo>
                  <a:pt x="2696683" y="3048276"/>
                </a:lnTo>
                <a:lnTo>
                  <a:pt x="2697762" y="3048276"/>
                </a:lnTo>
                <a:lnTo>
                  <a:pt x="2697762" y="3045039"/>
                </a:lnTo>
                <a:close/>
                <a:moveTo>
                  <a:pt x="7109867" y="3044611"/>
                </a:moveTo>
                <a:lnTo>
                  <a:pt x="7109867" y="3048927"/>
                </a:lnTo>
                <a:lnTo>
                  <a:pt x="7112025" y="3048927"/>
                </a:lnTo>
                <a:lnTo>
                  <a:pt x="7112025" y="3044611"/>
                </a:lnTo>
                <a:close/>
                <a:moveTo>
                  <a:pt x="6709705" y="3040746"/>
                </a:moveTo>
                <a:lnTo>
                  <a:pt x="6709705" y="3042904"/>
                </a:lnTo>
                <a:lnTo>
                  <a:pt x="6710784" y="3042904"/>
                </a:lnTo>
                <a:lnTo>
                  <a:pt x="6710784" y="3040746"/>
                </a:lnTo>
                <a:close/>
                <a:moveTo>
                  <a:pt x="2638013" y="3039644"/>
                </a:moveTo>
                <a:lnTo>
                  <a:pt x="2640171" y="3039644"/>
                </a:lnTo>
                <a:lnTo>
                  <a:pt x="2640171" y="3040723"/>
                </a:lnTo>
                <a:lnTo>
                  <a:pt x="2638013" y="3040723"/>
                </a:lnTo>
                <a:close/>
                <a:moveTo>
                  <a:pt x="4126859" y="3039532"/>
                </a:moveTo>
                <a:lnTo>
                  <a:pt x="4132119" y="3041555"/>
                </a:lnTo>
                <a:lnTo>
                  <a:pt x="4140616" y="3040476"/>
                </a:lnTo>
                <a:cubicBezTo>
                  <a:pt x="4144212" y="3040476"/>
                  <a:pt x="4146011" y="3041196"/>
                  <a:pt x="4146011" y="3042634"/>
                </a:cubicBezTo>
                <a:lnTo>
                  <a:pt x="4147090" y="3041555"/>
                </a:lnTo>
                <a:lnTo>
                  <a:pt x="4153429" y="3041555"/>
                </a:lnTo>
                <a:cubicBezTo>
                  <a:pt x="4161971" y="3042275"/>
                  <a:pt x="4166242" y="3045827"/>
                  <a:pt x="4166242" y="3052211"/>
                </a:cubicBezTo>
                <a:cubicBezTo>
                  <a:pt x="4162915" y="3052211"/>
                  <a:pt x="4159364" y="3058640"/>
                  <a:pt x="4155587" y="3071498"/>
                </a:cubicBezTo>
                <a:lnTo>
                  <a:pt x="4156666" y="3072577"/>
                </a:lnTo>
                <a:lnTo>
                  <a:pt x="4167321" y="3063945"/>
                </a:lnTo>
                <a:lnTo>
                  <a:pt x="4168400" y="3065024"/>
                </a:lnTo>
                <a:lnTo>
                  <a:pt x="4169479" y="3065024"/>
                </a:lnTo>
                <a:lnTo>
                  <a:pt x="4168400" y="3059764"/>
                </a:lnTo>
                <a:lnTo>
                  <a:pt x="4168400" y="3058685"/>
                </a:lnTo>
                <a:lnTo>
                  <a:pt x="4170558" y="3056527"/>
                </a:lnTo>
                <a:lnTo>
                  <a:pt x="4171637" y="3056527"/>
                </a:lnTo>
                <a:lnTo>
                  <a:pt x="4171637" y="3058685"/>
                </a:lnTo>
                <a:lnTo>
                  <a:pt x="4173661" y="3058685"/>
                </a:lnTo>
                <a:lnTo>
                  <a:pt x="4173661" y="3057606"/>
                </a:lnTo>
                <a:lnTo>
                  <a:pt x="4172716" y="3054369"/>
                </a:lnTo>
                <a:lnTo>
                  <a:pt x="4173661" y="3054369"/>
                </a:lnTo>
                <a:cubicBezTo>
                  <a:pt x="4187058" y="3061652"/>
                  <a:pt x="4195960" y="3067721"/>
                  <a:pt x="4200366" y="3072577"/>
                </a:cubicBezTo>
                <a:lnTo>
                  <a:pt x="4200366" y="3073521"/>
                </a:lnTo>
                <a:lnTo>
                  <a:pt x="4196050" y="3073521"/>
                </a:lnTo>
                <a:lnTo>
                  <a:pt x="4197129" y="3074600"/>
                </a:lnTo>
                <a:lnTo>
                  <a:pt x="4197129" y="3075679"/>
                </a:lnTo>
                <a:lnTo>
                  <a:pt x="4201445" y="3073521"/>
                </a:lnTo>
                <a:lnTo>
                  <a:pt x="4204682" y="3081074"/>
                </a:lnTo>
                <a:lnTo>
                  <a:pt x="4198208" y="3086334"/>
                </a:lnTo>
                <a:lnTo>
                  <a:pt x="4187553" y="3085255"/>
                </a:lnTo>
                <a:lnTo>
                  <a:pt x="4184316" y="3085255"/>
                </a:lnTo>
                <a:lnTo>
                  <a:pt x="4184316" y="3086334"/>
                </a:lnTo>
                <a:lnTo>
                  <a:pt x="4190790" y="3092808"/>
                </a:lnTo>
                <a:lnTo>
                  <a:pt x="4188632" y="3101305"/>
                </a:lnTo>
                <a:cubicBezTo>
                  <a:pt x="4196455" y="3102924"/>
                  <a:pt x="4200366" y="3110027"/>
                  <a:pt x="4200366" y="3122616"/>
                </a:cubicBezTo>
                <a:cubicBezTo>
                  <a:pt x="4201804" y="3122616"/>
                  <a:pt x="4202524" y="3124054"/>
                  <a:pt x="4202524" y="3126932"/>
                </a:cubicBezTo>
                <a:cubicBezTo>
                  <a:pt x="4200186" y="3139700"/>
                  <a:pt x="4196634" y="3146084"/>
                  <a:pt x="4191869" y="3146084"/>
                </a:cubicBezTo>
                <a:lnTo>
                  <a:pt x="4190790" y="3146084"/>
                </a:lnTo>
                <a:cubicBezTo>
                  <a:pt x="4187912" y="3146084"/>
                  <a:pt x="4186474" y="3145365"/>
                  <a:pt x="4186474" y="3143926"/>
                </a:cubicBezTo>
                <a:lnTo>
                  <a:pt x="4181214" y="3147163"/>
                </a:lnTo>
                <a:lnTo>
                  <a:pt x="4163005" y="3141768"/>
                </a:lnTo>
                <a:cubicBezTo>
                  <a:pt x="4163005" y="3144645"/>
                  <a:pt x="4161971" y="3147163"/>
                  <a:pt x="4159903" y="3149321"/>
                </a:cubicBezTo>
                <a:lnTo>
                  <a:pt x="4159903" y="3151344"/>
                </a:lnTo>
                <a:lnTo>
                  <a:pt x="4161926" y="3154581"/>
                </a:lnTo>
                <a:lnTo>
                  <a:pt x="4161926" y="3157818"/>
                </a:lnTo>
                <a:lnTo>
                  <a:pt x="4151271" y="3171710"/>
                </a:lnTo>
                <a:lnTo>
                  <a:pt x="4150327" y="3171710"/>
                </a:lnTo>
                <a:lnTo>
                  <a:pt x="4146011" y="3168473"/>
                </a:lnTo>
                <a:lnTo>
                  <a:pt x="4144932" y="3168473"/>
                </a:lnTo>
                <a:lnTo>
                  <a:pt x="4142774" y="3170631"/>
                </a:lnTo>
                <a:lnTo>
                  <a:pt x="4142774" y="3171710"/>
                </a:lnTo>
                <a:lnTo>
                  <a:pt x="4149248" y="3179128"/>
                </a:lnTo>
                <a:lnTo>
                  <a:pt x="4152350" y="3179128"/>
                </a:lnTo>
                <a:lnTo>
                  <a:pt x="4166242" y="3163078"/>
                </a:lnTo>
                <a:lnTo>
                  <a:pt x="4169479" y="3163078"/>
                </a:lnTo>
                <a:lnTo>
                  <a:pt x="4172716" y="3165236"/>
                </a:lnTo>
                <a:cubicBezTo>
                  <a:pt x="4174065" y="3165236"/>
                  <a:pt x="4174740" y="3164157"/>
                  <a:pt x="4174740" y="3161999"/>
                </a:cubicBezTo>
                <a:lnTo>
                  <a:pt x="4173661" y="3158897"/>
                </a:lnTo>
                <a:lnTo>
                  <a:pt x="4176898" y="3156739"/>
                </a:lnTo>
                <a:lnTo>
                  <a:pt x="4183372" y="3158897"/>
                </a:lnTo>
                <a:lnTo>
                  <a:pt x="4191869" y="3158897"/>
                </a:lnTo>
                <a:lnTo>
                  <a:pt x="4198208" y="3161999"/>
                </a:lnTo>
                <a:lnTo>
                  <a:pt x="4202524" y="3161055"/>
                </a:lnTo>
                <a:lnTo>
                  <a:pt x="4211021" y="3163078"/>
                </a:lnTo>
                <a:lnTo>
                  <a:pt x="4212100" y="3163078"/>
                </a:lnTo>
                <a:cubicBezTo>
                  <a:pt x="4213538" y="3163078"/>
                  <a:pt x="4214977" y="3160965"/>
                  <a:pt x="4216416" y="3156739"/>
                </a:cubicBezTo>
                <a:lnTo>
                  <a:pt x="4217360" y="3156739"/>
                </a:lnTo>
                <a:cubicBezTo>
                  <a:pt x="4216371" y="3149636"/>
                  <a:pt x="4213898" y="3146084"/>
                  <a:pt x="4209942" y="3146084"/>
                </a:cubicBezTo>
                <a:lnTo>
                  <a:pt x="4208863" y="3145005"/>
                </a:lnTo>
                <a:lnTo>
                  <a:pt x="4207784" y="3145005"/>
                </a:lnTo>
                <a:lnTo>
                  <a:pt x="4203603" y="3146084"/>
                </a:lnTo>
                <a:lnTo>
                  <a:pt x="4202524" y="3145005"/>
                </a:lnTo>
                <a:lnTo>
                  <a:pt x="4202524" y="3143926"/>
                </a:lnTo>
                <a:cubicBezTo>
                  <a:pt x="4202524" y="3141768"/>
                  <a:pt x="4206075" y="3140689"/>
                  <a:pt x="4213179" y="3140689"/>
                </a:cubicBezTo>
                <a:cubicBezTo>
                  <a:pt x="4213898" y="3138621"/>
                  <a:pt x="4216011" y="3137587"/>
                  <a:pt x="4219518" y="3137587"/>
                </a:cubicBezTo>
                <a:lnTo>
                  <a:pt x="4227071" y="3138666"/>
                </a:lnTo>
                <a:lnTo>
                  <a:pt x="4228150" y="3137587"/>
                </a:lnTo>
                <a:lnTo>
                  <a:pt x="4221676" y="3128011"/>
                </a:lnTo>
                <a:lnTo>
                  <a:pt x="4222755" y="3121537"/>
                </a:lnTo>
                <a:cubicBezTo>
                  <a:pt x="4222755" y="3117850"/>
                  <a:pt x="4219203" y="3113939"/>
                  <a:pt x="4212100" y="3109802"/>
                </a:cubicBezTo>
                <a:lnTo>
                  <a:pt x="4203603" y="3094966"/>
                </a:lnTo>
                <a:lnTo>
                  <a:pt x="4203603" y="3092808"/>
                </a:lnTo>
                <a:cubicBezTo>
                  <a:pt x="4203603" y="3091010"/>
                  <a:pt x="4206795" y="3089571"/>
                  <a:pt x="4213179" y="3088492"/>
                </a:cubicBezTo>
                <a:lnTo>
                  <a:pt x="4227071" y="3089571"/>
                </a:lnTo>
                <a:cubicBezTo>
                  <a:pt x="4227071" y="3087413"/>
                  <a:pt x="4229184" y="3086334"/>
                  <a:pt x="4233410" y="3086334"/>
                </a:cubicBezTo>
                <a:lnTo>
                  <a:pt x="4231252" y="3082153"/>
                </a:lnTo>
                <a:lnTo>
                  <a:pt x="4238805" y="3071498"/>
                </a:lnTo>
                <a:lnTo>
                  <a:pt x="4240829" y="3061922"/>
                </a:lnTo>
                <a:lnTo>
                  <a:pt x="4239750" y="3060843"/>
                </a:lnTo>
                <a:lnTo>
                  <a:pt x="4194027" y="3060843"/>
                </a:lnTo>
                <a:cubicBezTo>
                  <a:pt x="4192408" y="3060843"/>
                  <a:pt x="4191329" y="3059044"/>
                  <a:pt x="4190790" y="3055448"/>
                </a:cubicBezTo>
                <a:lnTo>
                  <a:pt x="4205761" y="3050187"/>
                </a:lnTo>
                <a:lnTo>
                  <a:pt x="4212100" y="3050187"/>
                </a:lnTo>
                <a:cubicBezTo>
                  <a:pt x="4215786" y="3050187"/>
                  <a:pt x="4218979" y="3051222"/>
                  <a:pt x="4221676" y="3053290"/>
                </a:cubicBezTo>
                <a:lnTo>
                  <a:pt x="4232331" y="3053290"/>
                </a:lnTo>
                <a:lnTo>
                  <a:pt x="4235568" y="3051132"/>
                </a:lnTo>
                <a:lnTo>
                  <a:pt x="4238805" y="3051132"/>
                </a:lnTo>
                <a:lnTo>
                  <a:pt x="4249461" y="3059764"/>
                </a:lnTo>
                <a:lnTo>
                  <a:pt x="4250540" y="3059764"/>
                </a:lnTo>
                <a:lnTo>
                  <a:pt x="4256879" y="3052211"/>
                </a:lnTo>
                <a:lnTo>
                  <a:pt x="4255800" y="3045871"/>
                </a:lnTo>
                <a:lnTo>
                  <a:pt x="4260116" y="3041555"/>
                </a:lnTo>
                <a:cubicBezTo>
                  <a:pt x="4270006" y="3044613"/>
                  <a:pt x="4276031" y="3048164"/>
                  <a:pt x="4278189" y="3052211"/>
                </a:cubicBezTo>
                <a:lnTo>
                  <a:pt x="4278189" y="3053290"/>
                </a:lnTo>
                <a:lnTo>
                  <a:pt x="4277110" y="3058685"/>
                </a:lnTo>
                <a:cubicBezTo>
                  <a:pt x="4282235" y="3058685"/>
                  <a:pt x="4287226" y="3061877"/>
                  <a:pt x="4292081" y="3068261"/>
                </a:cubicBezTo>
                <a:cubicBezTo>
                  <a:pt x="4294868" y="3068261"/>
                  <a:pt x="4296622" y="3070374"/>
                  <a:pt x="4297341" y="3074600"/>
                </a:cubicBezTo>
                <a:lnTo>
                  <a:pt x="4294239" y="3076758"/>
                </a:lnTo>
                <a:lnTo>
                  <a:pt x="4291002" y="3076758"/>
                </a:lnTo>
                <a:lnTo>
                  <a:pt x="4287765" y="3074600"/>
                </a:lnTo>
                <a:lnTo>
                  <a:pt x="4285607" y="3074600"/>
                </a:lnTo>
                <a:cubicBezTo>
                  <a:pt x="4284438" y="3074600"/>
                  <a:pt x="4283404" y="3076398"/>
                  <a:pt x="4282505" y="3079995"/>
                </a:cubicBezTo>
                <a:cubicBezTo>
                  <a:pt x="4278908" y="3079995"/>
                  <a:pt x="4277110" y="3082468"/>
                  <a:pt x="4277110" y="3087413"/>
                </a:cubicBezTo>
                <a:cubicBezTo>
                  <a:pt x="4270006" y="3091010"/>
                  <a:pt x="4263982" y="3092808"/>
                  <a:pt x="4259037" y="3092808"/>
                </a:cubicBezTo>
                <a:cubicBezTo>
                  <a:pt x="4258857" y="3094247"/>
                  <a:pt x="4256699" y="3095281"/>
                  <a:pt x="4252563" y="3095910"/>
                </a:cubicBezTo>
                <a:lnTo>
                  <a:pt x="4252563" y="3096989"/>
                </a:lnTo>
                <a:cubicBezTo>
                  <a:pt x="4256159" y="3099507"/>
                  <a:pt x="4257958" y="3101665"/>
                  <a:pt x="4257958" y="3103463"/>
                </a:cubicBezTo>
                <a:lnTo>
                  <a:pt x="4256879" y="3106565"/>
                </a:lnTo>
                <a:lnTo>
                  <a:pt x="4260116" y="3104542"/>
                </a:lnTo>
                <a:cubicBezTo>
                  <a:pt x="4261824" y="3104542"/>
                  <a:pt x="4263218" y="3107375"/>
                  <a:pt x="4264297" y="3113039"/>
                </a:cubicBezTo>
                <a:cubicBezTo>
                  <a:pt x="4259531" y="3126527"/>
                  <a:pt x="4255260" y="3133271"/>
                  <a:pt x="4251484" y="3133271"/>
                </a:cubicBezTo>
                <a:cubicBezTo>
                  <a:pt x="4251484" y="3136148"/>
                  <a:pt x="4249730" y="3137947"/>
                  <a:pt x="4246224" y="3138666"/>
                </a:cubicBezTo>
                <a:lnTo>
                  <a:pt x="4246224" y="3139610"/>
                </a:lnTo>
                <a:lnTo>
                  <a:pt x="4260116" y="3139610"/>
                </a:lnTo>
                <a:cubicBezTo>
                  <a:pt x="4266320" y="3133226"/>
                  <a:pt x="4270906" y="3130034"/>
                  <a:pt x="4273873" y="3130034"/>
                </a:cubicBezTo>
                <a:lnTo>
                  <a:pt x="4274952" y="3130034"/>
                </a:lnTo>
                <a:lnTo>
                  <a:pt x="4282505" y="3134350"/>
                </a:lnTo>
                <a:lnTo>
                  <a:pt x="4285607" y="3133271"/>
                </a:lnTo>
                <a:lnTo>
                  <a:pt x="4288844" y="3138666"/>
                </a:lnTo>
                <a:lnTo>
                  <a:pt x="4287765" y="3148242"/>
                </a:lnTo>
                <a:cubicBezTo>
                  <a:pt x="4289923" y="3148242"/>
                  <a:pt x="4291721" y="3149636"/>
                  <a:pt x="4293160" y="3152423"/>
                </a:cubicBezTo>
                <a:lnTo>
                  <a:pt x="4293160" y="3157818"/>
                </a:lnTo>
                <a:lnTo>
                  <a:pt x="4291002" y="3159976"/>
                </a:lnTo>
                <a:lnTo>
                  <a:pt x="4292081" y="3161055"/>
                </a:lnTo>
                <a:lnTo>
                  <a:pt x="4292081" y="3161999"/>
                </a:lnTo>
                <a:cubicBezTo>
                  <a:pt x="4283179" y="3171441"/>
                  <a:pt x="4274997" y="3177150"/>
                  <a:pt x="4267534" y="3179128"/>
                </a:cubicBezTo>
                <a:lnTo>
                  <a:pt x="4266455" y="3178049"/>
                </a:lnTo>
                <a:cubicBezTo>
                  <a:pt x="4266455" y="3181826"/>
                  <a:pt x="4262184" y="3184658"/>
                  <a:pt x="4253642" y="3186547"/>
                </a:cubicBezTo>
                <a:cubicBezTo>
                  <a:pt x="4253642" y="3187985"/>
                  <a:pt x="4252607" y="3188705"/>
                  <a:pt x="4250540" y="3188705"/>
                </a:cubicBezTo>
                <a:lnTo>
                  <a:pt x="4249461" y="3189784"/>
                </a:lnTo>
                <a:lnTo>
                  <a:pt x="4249461" y="3190863"/>
                </a:lnTo>
                <a:cubicBezTo>
                  <a:pt x="4252967" y="3193740"/>
                  <a:pt x="4254721" y="3196572"/>
                  <a:pt x="4254721" y="3199360"/>
                </a:cubicBezTo>
                <a:cubicBezTo>
                  <a:pt x="4256339" y="3199360"/>
                  <a:pt x="4260970" y="3194055"/>
                  <a:pt x="4268613" y="3183444"/>
                </a:cubicBezTo>
                <a:lnTo>
                  <a:pt x="4271850" y="3182365"/>
                </a:lnTo>
                <a:cubicBezTo>
                  <a:pt x="4274457" y="3182365"/>
                  <a:pt x="4277650" y="3186951"/>
                  <a:pt x="4281426" y="3196123"/>
                </a:cubicBezTo>
                <a:cubicBezTo>
                  <a:pt x="4285472" y="3196123"/>
                  <a:pt x="4288664" y="3201113"/>
                  <a:pt x="4291002" y="3211094"/>
                </a:cubicBezTo>
                <a:lnTo>
                  <a:pt x="4286686" y="3215410"/>
                </a:lnTo>
                <a:lnTo>
                  <a:pt x="4285607" y="3215410"/>
                </a:lnTo>
                <a:lnTo>
                  <a:pt x="4280347" y="3211094"/>
                </a:lnTo>
                <a:lnTo>
                  <a:pt x="4272794" y="3211094"/>
                </a:lnTo>
                <a:lnTo>
                  <a:pt x="4263218" y="3208936"/>
                </a:lnTo>
                <a:lnTo>
                  <a:pt x="4254721" y="3211094"/>
                </a:lnTo>
                <a:lnTo>
                  <a:pt x="4253642" y="3210015"/>
                </a:lnTo>
                <a:lnTo>
                  <a:pt x="4253642" y="3211094"/>
                </a:lnTo>
                <a:lnTo>
                  <a:pt x="4255800" y="3219591"/>
                </a:lnTo>
                <a:lnTo>
                  <a:pt x="4255800" y="3221749"/>
                </a:lnTo>
                <a:lnTo>
                  <a:pt x="4253642" y="3224986"/>
                </a:lnTo>
                <a:lnTo>
                  <a:pt x="4254721" y="3239822"/>
                </a:lnTo>
                <a:lnTo>
                  <a:pt x="4252563" y="3245217"/>
                </a:lnTo>
                <a:cubicBezTo>
                  <a:pt x="4252563" y="3249444"/>
                  <a:pt x="4255080" y="3251557"/>
                  <a:pt x="4260116" y="3251557"/>
                </a:cubicBezTo>
                <a:lnTo>
                  <a:pt x="4262139" y="3255873"/>
                </a:lnTo>
                <a:lnTo>
                  <a:pt x="4272794" y="3255873"/>
                </a:lnTo>
                <a:lnTo>
                  <a:pt x="4279268" y="3251557"/>
                </a:lnTo>
                <a:lnTo>
                  <a:pt x="4298420" y="3250612"/>
                </a:lnTo>
                <a:lnTo>
                  <a:pt x="4300578" y="3253715"/>
                </a:lnTo>
                <a:lnTo>
                  <a:pt x="4300578" y="3260189"/>
                </a:lnTo>
                <a:cubicBezTo>
                  <a:pt x="4294194" y="3265853"/>
                  <a:pt x="4290642" y="3270439"/>
                  <a:pt x="4289923" y="3273946"/>
                </a:cubicBezTo>
                <a:lnTo>
                  <a:pt x="4286686" y="3275025"/>
                </a:lnTo>
                <a:lnTo>
                  <a:pt x="4286686" y="3278262"/>
                </a:lnTo>
                <a:lnTo>
                  <a:pt x="4292081" y="3283657"/>
                </a:lnTo>
                <a:lnTo>
                  <a:pt x="4292081" y="3284601"/>
                </a:lnTo>
                <a:cubicBezTo>
                  <a:pt x="4290463" y="3294582"/>
                  <a:pt x="4285832" y="3299572"/>
                  <a:pt x="4278189" y="3299572"/>
                </a:cubicBezTo>
                <a:lnTo>
                  <a:pt x="4269692" y="3298493"/>
                </a:lnTo>
                <a:lnTo>
                  <a:pt x="4264297" y="3300651"/>
                </a:lnTo>
                <a:lnTo>
                  <a:pt x="4254721" y="3296335"/>
                </a:lnTo>
                <a:lnTo>
                  <a:pt x="4250540" y="3297414"/>
                </a:lnTo>
                <a:cubicBezTo>
                  <a:pt x="4240559" y="3297414"/>
                  <a:pt x="4235568" y="3294222"/>
                  <a:pt x="4235568" y="3287838"/>
                </a:cubicBezTo>
                <a:lnTo>
                  <a:pt x="4232331" y="3287838"/>
                </a:lnTo>
                <a:lnTo>
                  <a:pt x="4228150" y="3291075"/>
                </a:lnTo>
                <a:lnTo>
                  <a:pt x="4225992" y="3291075"/>
                </a:lnTo>
                <a:lnTo>
                  <a:pt x="4215337" y="3281499"/>
                </a:lnTo>
                <a:cubicBezTo>
                  <a:pt x="4210661" y="3275655"/>
                  <a:pt x="4206390" y="3267112"/>
                  <a:pt x="4202524" y="3255873"/>
                </a:cubicBezTo>
                <a:lnTo>
                  <a:pt x="4201445" y="3254794"/>
                </a:lnTo>
                <a:lnTo>
                  <a:pt x="4201445" y="3252636"/>
                </a:lnTo>
                <a:lnTo>
                  <a:pt x="4202524" y="3251557"/>
                </a:lnTo>
                <a:lnTo>
                  <a:pt x="4202524" y="3250612"/>
                </a:lnTo>
                <a:lnTo>
                  <a:pt x="4199287" y="3248454"/>
                </a:lnTo>
                <a:lnTo>
                  <a:pt x="4198208" y="3248454"/>
                </a:lnTo>
                <a:lnTo>
                  <a:pt x="4196050" y="3250612"/>
                </a:lnTo>
                <a:lnTo>
                  <a:pt x="4197129" y="3259110"/>
                </a:lnTo>
                <a:cubicBezTo>
                  <a:pt x="4195060" y="3261178"/>
                  <a:pt x="4192588" y="3262212"/>
                  <a:pt x="4189711" y="3262212"/>
                </a:cubicBezTo>
                <a:cubicBezTo>
                  <a:pt x="4188991" y="3265809"/>
                  <a:pt x="4187553" y="3267607"/>
                  <a:pt x="4185395" y="3267607"/>
                </a:cubicBezTo>
                <a:lnTo>
                  <a:pt x="4187553" y="3270844"/>
                </a:lnTo>
                <a:lnTo>
                  <a:pt x="4187553" y="3271923"/>
                </a:lnTo>
                <a:lnTo>
                  <a:pt x="4185395" y="3273946"/>
                </a:lnTo>
                <a:lnTo>
                  <a:pt x="4182293" y="3271923"/>
                </a:lnTo>
                <a:lnTo>
                  <a:pt x="4180135" y="3273946"/>
                </a:lnTo>
                <a:lnTo>
                  <a:pt x="4179056" y="3272867"/>
                </a:lnTo>
                <a:lnTo>
                  <a:pt x="4179056" y="3271923"/>
                </a:lnTo>
                <a:lnTo>
                  <a:pt x="4174740" y="3272867"/>
                </a:lnTo>
                <a:cubicBezTo>
                  <a:pt x="4174740" y="3274306"/>
                  <a:pt x="4176898" y="3275385"/>
                  <a:pt x="4181214" y="3276104"/>
                </a:cubicBezTo>
                <a:lnTo>
                  <a:pt x="4181214" y="3273946"/>
                </a:lnTo>
                <a:lnTo>
                  <a:pt x="4182293" y="3273946"/>
                </a:lnTo>
                <a:lnTo>
                  <a:pt x="4184316" y="3276104"/>
                </a:lnTo>
                <a:lnTo>
                  <a:pt x="4184316" y="3279341"/>
                </a:lnTo>
                <a:cubicBezTo>
                  <a:pt x="4183506" y="3282038"/>
                  <a:pt x="4178561" y="3285231"/>
                  <a:pt x="4169479" y="3288917"/>
                </a:cubicBezTo>
                <a:cubicBezTo>
                  <a:pt x="4163275" y="3295301"/>
                  <a:pt x="4157565" y="3298493"/>
                  <a:pt x="4152350" y="3298493"/>
                </a:cubicBezTo>
                <a:lnTo>
                  <a:pt x="4151271" y="3297414"/>
                </a:lnTo>
                <a:lnTo>
                  <a:pt x="4151271" y="3296335"/>
                </a:lnTo>
                <a:lnTo>
                  <a:pt x="4153429" y="3286759"/>
                </a:lnTo>
                <a:lnTo>
                  <a:pt x="4153429" y="3285680"/>
                </a:lnTo>
                <a:cubicBezTo>
                  <a:pt x="4149922" y="3281274"/>
                  <a:pt x="4148169" y="3277003"/>
                  <a:pt x="4148169" y="3272867"/>
                </a:cubicBezTo>
                <a:lnTo>
                  <a:pt x="4148169" y="3267607"/>
                </a:lnTo>
                <a:lnTo>
                  <a:pt x="4147090" y="3267607"/>
                </a:lnTo>
                <a:cubicBezTo>
                  <a:pt x="4127308" y="3287478"/>
                  <a:pt x="4113101" y="3297414"/>
                  <a:pt x="4104469" y="3297414"/>
                </a:cubicBezTo>
                <a:lnTo>
                  <a:pt x="4103390" y="3297414"/>
                </a:lnTo>
                <a:cubicBezTo>
                  <a:pt x="4099614" y="3297414"/>
                  <a:pt x="4097456" y="3296380"/>
                  <a:pt x="4096916" y="3294312"/>
                </a:cubicBezTo>
                <a:lnTo>
                  <a:pt x="4096916" y="3292154"/>
                </a:lnTo>
                <a:lnTo>
                  <a:pt x="4108651" y="3277183"/>
                </a:lnTo>
                <a:cubicBezTo>
                  <a:pt x="4108651" y="3274216"/>
                  <a:pt x="4111528" y="3271024"/>
                  <a:pt x="4117283" y="3267607"/>
                </a:cubicBezTo>
                <a:cubicBezTo>
                  <a:pt x="4117283" y="3257626"/>
                  <a:pt x="4120115" y="3249444"/>
                  <a:pt x="4125780" y="3243059"/>
                </a:cubicBezTo>
                <a:lnTo>
                  <a:pt x="4125780" y="3241980"/>
                </a:lnTo>
                <a:cubicBezTo>
                  <a:pt x="4123622" y="3241980"/>
                  <a:pt x="4122543" y="3241261"/>
                  <a:pt x="4122543" y="3239822"/>
                </a:cubicBezTo>
                <a:lnTo>
                  <a:pt x="4122543" y="3231325"/>
                </a:lnTo>
                <a:lnTo>
                  <a:pt x="4107572" y="3231325"/>
                </a:lnTo>
                <a:lnTo>
                  <a:pt x="4102311" y="3226065"/>
                </a:lnTo>
                <a:lnTo>
                  <a:pt x="4102311" y="3223907"/>
                </a:lnTo>
                <a:lnTo>
                  <a:pt x="4104469" y="3221749"/>
                </a:lnTo>
                <a:lnTo>
                  <a:pt x="4111888" y="3221749"/>
                </a:lnTo>
                <a:lnTo>
                  <a:pt x="4116204" y="3222828"/>
                </a:lnTo>
                <a:lnTo>
                  <a:pt x="4120385" y="3221749"/>
                </a:lnTo>
                <a:lnTo>
                  <a:pt x="4121464" y="3221749"/>
                </a:lnTo>
                <a:cubicBezTo>
                  <a:pt x="4125060" y="3221929"/>
                  <a:pt x="4126859" y="3222648"/>
                  <a:pt x="4126859" y="3223907"/>
                </a:cubicBezTo>
                <a:lnTo>
                  <a:pt x="4129961" y="3222828"/>
                </a:lnTo>
                <a:lnTo>
                  <a:pt x="4129961" y="3221749"/>
                </a:lnTo>
                <a:cubicBezTo>
                  <a:pt x="4126094" y="3209161"/>
                  <a:pt x="4122902" y="3202057"/>
                  <a:pt x="4120385" y="3200439"/>
                </a:cubicBezTo>
                <a:lnTo>
                  <a:pt x="4118227" y="3200439"/>
                </a:lnTo>
                <a:cubicBezTo>
                  <a:pt x="4116878" y="3200439"/>
                  <a:pt x="4113326" y="3203991"/>
                  <a:pt x="4107572" y="3211094"/>
                </a:cubicBezTo>
                <a:lnTo>
                  <a:pt x="4101232" y="3213252"/>
                </a:lnTo>
                <a:lnTo>
                  <a:pt x="4099074" y="3210015"/>
                </a:lnTo>
                <a:lnTo>
                  <a:pt x="4108651" y="3194100"/>
                </a:lnTo>
                <a:cubicBezTo>
                  <a:pt x="4108651" y="3186277"/>
                  <a:pt x="4110089" y="3181286"/>
                  <a:pt x="4112967" y="3179128"/>
                </a:cubicBezTo>
                <a:lnTo>
                  <a:pt x="4111888" y="3170631"/>
                </a:lnTo>
                <a:cubicBezTo>
                  <a:pt x="4116113" y="3164247"/>
                  <a:pt x="4118227" y="3158538"/>
                  <a:pt x="4118227" y="3153502"/>
                </a:cubicBezTo>
                <a:lnTo>
                  <a:pt x="4116204" y="3143926"/>
                </a:lnTo>
                <a:lnTo>
                  <a:pt x="4120385" y="3141768"/>
                </a:lnTo>
                <a:cubicBezTo>
                  <a:pt x="4120385" y="3138981"/>
                  <a:pt x="4118272" y="3135789"/>
                  <a:pt x="4114046" y="3132192"/>
                </a:cubicBezTo>
                <a:lnTo>
                  <a:pt x="4111888" y="3117355"/>
                </a:lnTo>
                <a:lnTo>
                  <a:pt x="4111888" y="3115197"/>
                </a:lnTo>
                <a:cubicBezTo>
                  <a:pt x="4114765" y="3110702"/>
                  <a:pt x="4116204" y="3105711"/>
                  <a:pt x="4116204" y="3100226"/>
                </a:cubicBezTo>
                <a:lnTo>
                  <a:pt x="4114046" y="3090650"/>
                </a:lnTo>
                <a:cubicBezTo>
                  <a:pt x="4114765" y="3083007"/>
                  <a:pt x="4116158" y="3076263"/>
                  <a:pt x="4118227" y="3070419"/>
                </a:cubicBezTo>
                <a:cubicBezTo>
                  <a:pt x="4116518" y="3070419"/>
                  <a:pt x="4115125" y="3067227"/>
                  <a:pt x="4114046" y="3060843"/>
                </a:cubicBezTo>
                <a:lnTo>
                  <a:pt x="4116204" y="3060843"/>
                </a:lnTo>
                <a:lnTo>
                  <a:pt x="4116204" y="3062866"/>
                </a:lnTo>
                <a:lnTo>
                  <a:pt x="4117283" y="3062866"/>
                </a:lnTo>
                <a:lnTo>
                  <a:pt x="4117283" y="3059764"/>
                </a:lnTo>
                <a:lnTo>
                  <a:pt x="4111888" y="3054369"/>
                </a:lnTo>
                <a:lnTo>
                  <a:pt x="4111888" y="3053290"/>
                </a:lnTo>
                <a:cubicBezTo>
                  <a:pt x="4111888" y="3049603"/>
                  <a:pt x="4115079" y="3045332"/>
                  <a:pt x="4121464" y="3040476"/>
                </a:cubicBezTo>
                <a:close/>
                <a:moveTo>
                  <a:pt x="2617376" y="3038430"/>
                </a:moveTo>
                <a:lnTo>
                  <a:pt x="2617376" y="3039644"/>
                </a:lnTo>
                <a:lnTo>
                  <a:pt x="2619535" y="3039644"/>
                </a:lnTo>
                <a:lnTo>
                  <a:pt x="2619535" y="3038430"/>
                </a:lnTo>
                <a:close/>
                <a:moveTo>
                  <a:pt x="8668767" y="3036835"/>
                </a:moveTo>
                <a:lnTo>
                  <a:pt x="8675241" y="3036835"/>
                </a:lnTo>
                <a:cubicBezTo>
                  <a:pt x="8680187" y="3036835"/>
                  <a:pt x="8687155" y="3039667"/>
                  <a:pt x="8696147" y="3045332"/>
                </a:cubicBezTo>
                <a:lnTo>
                  <a:pt x="8697226" y="3045332"/>
                </a:lnTo>
                <a:cubicBezTo>
                  <a:pt x="8700822" y="3045332"/>
                  <a:pt x="8702621" y="3044613"/>
                  <a:pt x="8702621" y="3043174"/>
                </a:cubicBezTo>
                <a:lnTo>
                  <a:pt x="8708151" y="3044253"/>
                </a:lnTo>
                <a:lnTo>
                  <a:pt x="8719076" y="3042095"/>
                </a:lnTo>
                <a:cubicBezTo>
                  <a:pt x="8725640" y="3043534"/>
                  <a:pt x="8728922" y="3045332"/>
                  <a:pt x="8728922" y="3047490"/>
                </a:cubicBezTo>
                <a:lnTo>
                  <a:pt x="8728922" y="3050727"/>
                </a:lnTo>
                <a:lnTo>
                  <a:pt x="8716918" y="3063405"/>
                </a:lnTo>
                <a:lnTo>
                  <a:pt x="8715839" y="3063405"/>
                </a:lnTo>
                <a:lnTo>
                  <a:pt x="8714625" y="3062326"/>
                </a:lnTo>
                <a:lnTo>
                  <a:pt x="8713546" y="3062326"/>
                </a:lnTo>
                <a:cubicBezTo>
                  <a:pt x="8713546" y="3063585"/>
                  <a:pt x="8711388" y="3065384"/>
                  <a:pt x="8707072" y="3067721"/>
                </a:cubicBezTo>
                <a:lnTo>
                  <a:pt x="8707072" y="3068800"/>
                </a:lnTo>
                <a:lnTo>
                  <a:pt x="8709230" y="3068800"/>
                </a:lnTo>
                <a:lnTo>
                  <a:pt x="8714625" y="3064484"/>
                </a:lnTo>
                <a:lnTo>
                  <a:pt x="8720155" y="3064484"/>
                </a:lnTo>
                <a:lnTo>
                  <a:pt x="8719076" y="3076218"/>
                </a:lnTo>
                <a:lnTo>
                  <a:pt x="8720155" y="3089976"/>
                </a:lnTo>
                <a:cubicBezTo>
                  <a:pt x="8718716" y="3089976"/>
                  <a:pt x="8717277" y="3092134"/>
                  <a:pt x="8715839" y="3096450"/>
                </a:cubicBezTo>
                <a:cubicBezTo>
                  <a:pt x="8713591" y="3096450"/>
                  <a:pt x="8712467" y="3097124"/>
                  <a:pt x="8712467" y="3098473"/>
                </a:cubicBezTo>
                <a:lnTo>
                  <a:pt x="8712467" y="3099552"/>
                </a:lnTo>
                <a:cubicBezTo>
                  <a:pt x="8712467" y="3100991"/>
                  <a:pt x="8714310" y="3101710"/>
                  <a:pt x="8717997" y="3101710"/>
                </a:cubicBezTo>
                <a:lnTo>
                  <a:pt x="8719076" y="3102789"/>
                </a:lnTo>
                <a:lnTo>
                  <a:pt x="8719076" y="3112365"/>
                </a:lnTo>
                <a:lnTo>
                  <a:pt x="8717997" y="3113444"/>
                </a:lnTo>
                <a:lnTo>
                  <a:pt x="8717997" y="3114523"/>
                </a:lnTo>
                <a:lnTo>
                  <a:pt x="8719076" y="3115602"/>
                </a:lnTo>
                <a:lnTo>
                  <a:pt x="8722313" y="3115602"/>
                </a:lnTo>
                <a:lnTo>
                  <a:pt x="8737688" y="3109128"/>
                </a:lnTo>
                <a:lnTo>
                  <a:pt x="8738768" y="3109128"/>
                </a:lnTo>
                <a:cubicBezTo>
                  <a:pt x="8742004" y="3109128"/>
                  <a:pt x="8746006" y="3110567"/>
                  <a:pt x="8750771" y="3113444"/>
                </a:cubicBezTo>
                <a:cubicBezTo>
                  <a:pt x="8752210" y="3112185"/>
                  <a:pt x="8758414" y="3111106"/>
                  <a:pt x="8769384" y="3110207"/>
                </a:cubicBezTo>
                <a:cubicBezTo>
                  <a:pt x="8771632" y="3107600"/>
                  <a:pt x="8772756" y="3105127"/>
                  <a:pt x="8772756" y="3102789"/>
                </a:cubicBezTo>
                <a:cubicBezTo>
                  <a:pt x="8772756" y="3101710"/>
                  <a:pt x="8771272" y="3100631"/>
                  <a:pt x="8768305" y="3099552"/>
                </a:cubicBezTo>
                <a:lnTo>
                  <a:pt x="8767226" y="3098473"/>
                </a:lnTo>
                <a:lnTo>
                  <a:pt x="8767226" y="3097529"/>
                </a:lnTo>
                <a:lnTo>
                  <a:pt x="8768305" y="3094292"/>
                </a:lnTo>
                <a:lnTo>
                  <a:pt x="8767226" y="3094292"/>
                </a:lnTo>
                <a:cubicBezTo>
                  <a:pt x="8759943" y="3094292"/>
                  <a:pt x="8756301" y="3086469"/>
                  <a:pt x="8756301" y="3070823"/>
                </a:cubicBezTo>
                <a:cubicBezTo>
                  <a:pt x="8745331" y="3066418"/>
                  <a:pt x="8739846" y="3061832"/>
                  <a:pt x="8739846" y="3057066"/>
                </a:cubicBezTo>
                <a:cubicBezTo>
                  <a:pt x="8740926" y="3054009"/>
                  <a:pt x="8742769" y="3051896"/>
                  <a:pt x="8745376" y="3050727"/>
                </a:cubicBezTo>
                <a:lnTo>
                  <a:pt x="8766147" y="3054908"/>
                </a:lnTo>
                <a:lnTo>
                  <a:pt x="8766147" y="3055987"/>
                </a:lnTo>
                <a:cubicBezTo>
                  <a:pt x="8766147" y="3057426"/>
                  <a:pt x="8764304" y="3058145"/>
                  <a:pt x="8760617" y="3058145"/>
                </a:cubicBezTo>
                <a:lnTo>
                  <a:pt x="8760617" y="3059224"/>
                </a:lnTo>
                <a:lnTo>
                  <a:pt x="8763989" y="3059224"/>
                </a:lnTo>
                <a:lnTo>
                  <a:pt x="8768305" y="3057066"/>
                </a:lnTo>
                <a:lnTo>
                  <a:pt x="8768305" y="3060303"/>
                </a:lnTo>
                <a:lnTo>
                  <a:pt x="8770463" y="3060303"/>
                </a:lnTo>
                <a:lnTo>
                  <a:pt x="8770463" y="3059224"/>
                </a:lnTo>
                <a:lnTo>
                  <a:pt x="8769384" y="3058145"/>
                </a:lnTo>
                <a:lnTo>
                  <a:pt x="8769384" y="3057066"/>
                </a:lnTo>
                <a:lnTo>
                  <a:pt x="8779230" y="3052750"/>
                </a:lnTo>
                <a:cubicBezTo>
                  <a:pt x="8796764" y="3059674"/>
                  <a:pt x="8805531" y="3067497"/>
                  <a:pt x="8805531" y="3076218"/>
                </a:cubicBezTo>
                <a:lnTo>
                  <a:pt x="8805531" y="3084716"/>
                </a:lnTo>
                <a:lnTo>
                  <a:pt x="8800001" y="3096450"/>
                </a:lnTo>
                <a:lnTo>
                  <a:pt x="8800001" y="3097529"/>
                </a:lnTo>
                <a:lnTo>
                  <a:pt x="8814298" y="3113444"/>
                </a:lnTo>
                <a:cubicBezTo>
                  <a:pt x="8814298" y="3119109"/>
                  <a:pt x="8810296" y="3121941"/>
                  <a:pt x="8802294" y="3121941"/>
                </a:cubicBezTo>
                <a:lnTo>
                  <a:pt x="8786918" y="3123020"/>
                </a:lnTo>
                <a:lnTo>
                  <a:pt x="8782602" y="3121941"/>
                </a:lnTo>
                <a:lnTo>
                  <a:pt x="8780309" y="3124099"/>
                </a:lnTo>
                <a:lnTo>
                  <a:pt x="8775993" y="3124099"/>
                </a:lnTo>
                <a:lnTo>
                  <a:pt x="8772756" y="3121941"/>
                </a:lnTo>
                <a:lnTo>
                  <a:pt x="8767226" y="3123020"/>
                </a:lnTo>
                <a:lnTo>
                  <a:pt x="8767226" y="3118704"/>
                </a:lnTo>
                <a:lnTo>
                  <a:pt x="8765068" y="3118704"/>
                </a:lnTo>
                <a:lnTo>
                  <a:pt x="8767226" y="3131517"/>
                </a:lnTo>
                <a:lnTo>
                  <a:pt x="8765068" y="3154851"/>
                </a:lnTo>
                <a:lnTo>
                  <a:pt x="8766147" y="3160246"/>
                </a:lnTo>
                <a:lnTo>
                  <a:pt x="8765068" y="3161325"/>
                </a:lnTo>
                <a:lnTo>
                  <a:pt x="8765068" y="3162404"/>
                </a:lnTo>
                <a:lnTo>
                  <a:pt x="8766147" y="3166585"/>
                </a:lnTo>
                <a:lnTo>
                  <a:pt x="8763989" y="3173059"/>
                </a:lnTo>
                <a:lnTo>
                  <a:pt x="8766147" y="3182635"/>
                </a:lnTo>
                <a:lnTo>
                  <a:pt x="8765068" y="3187895"/>
                </a:lnTo>
                <a:lnTo>
                  <a:pt x="8768305" y="3213387"/>
                </a:lnTo>
                <a:lnTo>
                  <a:pt x="8768305" y="3220805"/>
                </a:lnTo>
                <a:lnTo>
                  <a:pt x="8766147" y="3224042"/>
                </a:lnTo>
                <a:lnTo>
                  <a:pt x="8766147" y="3234697"/>
                </a:lnTo>
                <a:cubicBezTo>
                  <a:pt x="8766147" y="3236675"/>
                  <a:pt x="8769789" y="3238429"/>
                  <a:pt x="8777072" y="3239958"/>
                </a:cubicBezTo>
                <a:cubicBezTo>
                  <a:pt x="8780129" y="3239958"/>
                  <a:pt x="8783052" y="3234293"/>
                  <a:pt x="8785839" y="3222963"/>
                </a:cubicBezTo>
                <a:lnTo>
                  <a:pt x="8786918" y="3222963"/>
                </a:lnTo>
                <a:lnTo>
                  <a:pt x="8785839" y="3217703"/>
                </a:lnTo>
                <a:lnTo>
                  <a:pt x="8785839" y="3216624"/>
                </a:lnTo>
                <a:lnTo>
                  <a:pt x="8787997" y="3213387"/>
                </a:lnTo>
                <a:lnTo>
                  <a:pt x="8787997" y="3205969"/>
                </a:lnTo>
                <a:cubicBezTo>
                  <a:pt x="8788537" y="3201743"/>
                  <a:pt x="8789616" y="3199629"/>
                  <a:pt x="8791234" y="3199629"/>
                </a:cubicBezTo>
                <a:lnTo>
                  <a:pt x="8792448" y="3199629"/>
                </a:lnTo>
                <a:cubicBezTo>
                  <a:pt x="8794786" y="3199629"/>
                  <a:pt x="8796944" y="3204575"/>
                  <a:pt x="8798922" y="3214466"/>
                </a:cubicBezTo>
                <a:cubicBezTo>
                  <a:pt x="8797483" y="3214466"/>
                  <a:pt x="8796404" y="3216579"/>
                  <a:pt x="8795685" y="3220805"/>
                </a:cubicBezTo>
                <a:cubicBezTo>
                  <a:pt x="8798922" y="3232944"/>
                  <a:pt x="8804047" y="3239013"/>
                  <a:pt x="8811061" y="3239013"/>
                </a:cubicBezTo>
                <a:cubicBezTo>
                  <a:pt x="8813399" y="3243959"/>
                  <a:pt x="8816276" y="3246432"/>
                  <a:pt x="8819693" y="3246432"/>
                </a:cubicBezTo>
                <a:lnTo>
                  <a:pt x="8821986" y="3256008"/>
                </a:lnTo>
                <a:lnTo>
                  <a:pt x="8821986" y="3261268"/>
                </a:lnTo>
                <a:cubicBezTo>
                  <a:pt x="8821986" y="3269450"/>
                  <a:pt x="8816501" y="3277273"/>
                  <a:pt x="8805531" y="3284736"/>
                </a:cubicBezTo>
                <a:cubicBezTo>
                  <a:pt x="8805531" y="3286265"/>
                  <a:pt x="8798967" y="3288378"/>
                  <a:pt x="8785839" y="3291075"/>
                </a:cubicBezTo>
                <a:lnTo>
                  <a:pt x="8774914" y="3291075"/>
                </a:lnTo>
                <a:lnTo>
                  <a:pt x="8762775" y="3292154"/>
                </a:lnTo>
                <a:cubicBezTo>
                  <a:pt x="8758999" y="3292154"/>
                  <a:pt x="8755357" y="3289322"/>
                  <a:pt x="8751850" y="3283657"/>
                </a:cubicBezTo>
                <a:cubicBezTo>
                  <a:pt x="8750951" y="3287883"/>
                  <a:pt x="8749153" y="3289996"/>
                  <a:pt x="8746455" y="3289996"/>
                </a:cubicBezTo>
                <a:lnTo>
                  <a:pt x="8742004" y="3287838"/>
                </a:lnTo>
                <a:lnTo>
                  <a:pt x="8731080" y="3288917"/>
                </a:lnTo>
                <a:cubicBezTo>
                  <a:pt x="8724336" y="3281994"/>
                  <a:pt x="8719975" y="3273856"/>
                  <a:pt x="8717997" y="3264505"/>
                </a:cubicBezTo>
                <a:cubicBezTo>
                  <a:pt x="8718536" y="3260908"/>
                  <a:pt x="8719615" y="3259110"/>
                  <a:pt x="8721234" y="3259110"/>
                </a:cubicBezTo>
                <a:lnTo>
                  <a:pt x="8720155" y="3251692"/>
                </a:lnTo>
                <a:lnTo>
                  <a:pt x="8720155" y="3246432"/>
                </a:lnTo>
                <a:cubicBezTo>
                  <a:pt x="8720334" y="3242835"/>
                  <a:pt x="8721054" y="3241037"/>
                  <a:pt x="8722313" y="3241037"/>
                </a:cubicBezTo>
                <a:lnTo>
                  <a:pt x="8720155" y="3226200"/>
                </a:lnTo>
                <a:lnTo>
                  <a:pt x="8722313" y="3221884"/>
                </a:lnTo>
                <a:lnTo>
                  <a:pt x="8717997" y="3202732"/>
                </a:lnTo>
                <a:lnTo>
                  <a:pt x="8719076" y="3196392"/>
                </a:lnTo>
                <a:lnTo>
                  <a:pt x="8717997" y="3192211"/>
                </a:lnTo>
                <a:lnTo>
                  <a:pt x="8721234" y="3184658"/>
                </a:lnTo>
                <a:cubicBezTo>
                  <a:pt x="8719076" y="3183939"/>
                  <a:pt x="8717997" y="3181826"/>
                  <a:pt x="8717997" y="3178319"/>
                </a:cubicBezTo>
                <a:lnTo>
                  <a:pt x="8722313" y="3173059"/>
                </a:lnTo>
                <a:lnTo>
                  <a:pt x="8720155" y="3164427"/>
                </a:lnTo>
                <a:lnTo>
                  <a:pt x="8722313" y="3153907"/>
                </a:lnTo>
                <a:lnTo>
                  <a:pt x="8721234" y="3135699"/>
                </a:lnTo>
                <a:lnTo>
                  <a:pt x="8723392" y="3123020"/>
                </a:lnTo>
                <a:lnTo>
                  <a:pt x="8722313" y="3121941"/>
                </a:lnTo>
                <a:lnTo>
                  <a:pt x="8721234" y="3121941"/>
                </a:lnTo>
                <a:cubicBezTo>
                  <a:pt x="8717997" y="3124279"/>
                  <a:pt x="8715434" y="3133136"/>
                  <a:pt x="8713546" y="3148512"/>
                </a:cubicBezTo>
                <a:lnTo>
                  <a:pt x="8712467" y="3151749"/>
                </a:lnTo>
                <a:lnTo>
                  <a:pt x="8713546" y="3159167"/>
                </a:lnTo>
                <a:cubicBezTo>
                  <a:pt x="8713546" y="3162224"/>
                  <a:pt x="8712107" y="3165776"/>
                  <a:pt x="8709230" y="3169822"/>
                </a:cubicBezTo>
                <a:lnTo>
                  <a:pt x="8710309" y="3176161"/>
                </a:lnTo>
                <a:lnTo>
                  <a:pt x="8704779" y="3205969"/>
                </a:lnTo>
                <a:lnTo>
                  <a:pt x="8697226" y="3218782"/>
                </a:lnTo>
                <a:lnTo>
                  <a:pt x="8698305" y="3219861"/>
                </a:lnTo>
                <a:lnTo>
                  <a:pt x="8698305" y="3220805"/>
                </a:lnTo>
                <a:cubicBezTo>
                  <a:pt x="8695517" y="3231685"/>
                  <a:pt x="8688594" y="3241261"/>
                  <a:pt x="8677534" y="3249534"/>
                </a:cubicBezTo>
                <a:cubicBezTo>
                  <a:pt x="8677534" y="3255378"/>
                  <a:pt x="8673128" y="3259290"/>
                  <a:pt x="8664316" y="3261268"/>
                </a:cubicBezTo>
                <a:cubicBezTo>
                  <a:pt x="8664316" y="3264145"/>
                  <a:pt x="8656314" y="3272642"/>
                  <a:pt x="8640308" y="3286759"/>
                </a:cubicBezTo>
                <a:cubicBezTo>
                  <a:pt x="8635723" y="3290356"/>
                  <a:pt x="8628394" y="3293233"/>
                  <a:pt x="8618324" y="3295391"/>
                </a:cubicBezTo>
                <a:lnTo>
                  <a:pt x="8611850" y="3299573"/>
                </a:lnTo>
                <a:lnTo>
                  <a:pt x="8610771" y="3299573"/>
                </a:lnTo>
                <a:cubicBezTo>
                  <a:pt x="8608163" y="3299573"/>
                  <a:pt x="8605241" y="3298179"/>
                  <a:pt x="8602004" y="3295391"/>
                </a:cubicBezTo>
                <a:lnTo>
                  <a:pt x="8587707" y="3300652"/>
                </a:lnTo>
                <a:lnTo>
                  <a:pt x="8582312" y="3300652"/>
                </a:lnTo>
                <a:cubicBezTo>
                  <a:pt x="8576467" y="3295706"/>
                  <a:pt x="8573545" y="3288962"/>
                  <a:pt x="8573545" y="3280420"/>
                </a:cubicBezTo>
                <a:lnTo>
                  <a:pt x="8573545" y="3265584"/>
                </a:lnTo>
                <a:lnTo>
                  <a:pt x="8580019" y="3259110"/>
                </a:lnTo>
                <a:lnTo>
                  <a:pt x="8576782" y="3254929"/>
                </a:lnTo>
                <a:cubicBezTo>
                  <a:pt x="8576782" y="3250343"/>
                  <a:pt x="8578625" y="3246791"/>
                  <a:pt x="8582312" y="3244274"/>
                </a:cubicBezTo>
                <a:lnTo>
                  <a:pt x="8582312" y="3242116"/>
                </a:lnTo>
                <a:lnTo>
                  <a:pt x="8577861" y="3235776"/>
                </a:lnTo>
                <a:lnTo>
                  <a:pt x="8578940" y="3232539"/>
                </a:lnTo>
                <a:lnTo>
                  <a:pt x="8577861" y="3226200"/>
                </a:lnTo>
                <a:lnTo>
                  <a:pt x="8578940" y="3225121"/>
                </a:lnTo>
                <a:lnTo>
                  <a:pt x="8580019" y="3225121"/>
                </a:lnTo>
                <a:lnTo>
                  <a:pt x="8576782" y="3215545"/>
                </a:lnTo>
                <a:lnTo>
                  <a:pt x="8576782" y="3213387"/>
                </a:lnTo>
                <a:lnTo>
                  <a:pt x="8577861" y="3213387"/>
                </a:lnTo>
                <a:lnTo>
                  <a:pt x="8576782" y="3202732"/>
                </a:lnTo>
                <a:lnTo>
                  <a:pt x="8576782" y="3186816"/>
                </a:lnTo>
                <a:lnTo>
                  <a:pt x="8578940" y="3183579"/>
                </a:lnTo>
                <a:lnTo>
                  <a:pt x="8575703" y="3168743"/>
                </a:lnTo>
                <a:lnTo>
                  <a:pt x="8576782" y="3168743"/>
                </a:lnTo>
                <a:cubicBezTo>
                  <a:pt x="8576242" y="3166585"/>
                  <a:pt x="8574804" y="3165146"/>
                  <a:pt x="8572466" y="3164427"/>
                </a:cubicBezTo>
                <a:cubicBezTo>
                  <a:pt x="8567341" y="3174228"/>
                  <a:pt x="8563654" y="3179219"/>
                  <a:pt x="8561406" y="3179398"/>
                </a:cubicBezTo>
                <a:lnTo>
                  <a:pt x="8559248" y="3179398"/>
                </a:lnTo>
                <a:lnTo>
                  <a:pt x="8557090" y="3177240"/>
                </a:lnTo>
                <a:cubicBezTo>
                  <a:pt x="8559248" y="3159527"/>
                  <a:pt x="8562890" y="3147118"/>
                  <a:pt x="8568015" y="3140015"/>
                </a:cubicBezTo>
                <a:lnTo>
                  <a:pt x="8569094" y="3140015"/>
                </a:lnTo>
                <a:lnTo>
                  <a:pt x="8568015" y="3138936"/>
                </a:lnTo>
                <a:lnTo>
                  <a:pt x="8568015" y="3135699"/>
                </a:lnTo>
                <a:cubicBezTo>
                  <a:pt x="8568015" y="3133271"/>
                  <a:pt x="8571297" y="3127606"/>
                  <a:pt x="8577861" y="3118704"/>
                </a:cubicBezTo>
                <a:lnTo>
                  <a:pt x="8575703" y="3110207"/>
                </a:lnTo>
                <a:cubicBezTo>
                  <a:pt x="8575703" y="3107060"/>
                  <a:pt x="8577546" y="3102115"/>
                  <a:pt x="8581233" y="3095371"/>
                </a:cubicBezTo>
                <a:lnTo>
                  <a:pt x="8580019" y="3084716"/>
                </a:lnTo>
                <a:lnTo>
                  <a:pt x="8585549" y="3050727"/>
                </a:lnTo>
                <a:lnTo>
                  <a:pt x="8583391" y="3044253"/>
                </a:lnTo>
                <a:cubicBezTo>
                  <a:pt x="8583391" y="3042455"/>
                  <a:pt x="8586673" y="3040701"/>
                  <a:pt x="8593237" y="3038993"/>
                </a:cubicBezTo>
                <a:lnTo>
                  <a:pt x="8603083" y="3041151"/>
                </a:lnTo>
                <a:lnTo>
                  <a:pt x="8609557" y="3041151"/>
                </a:lnTo>
                <a:cubicBezTo>
                  <a:pt x="8611985" y="3043219"/>
                  <a:pt x="8615311" y="3044253"/>
                  <a:pt x="8619538" y="3044253"/>
                </a:cubicBezTo>
                <a:lnTo>
                  <a:pt x="8620617" y="3045332"/>
                </a:lnTo>
                <a:lnTo>
                  <a:pt x="8620617" y="3046411"/>
                </a:lnTo>
                <a:lnTo>
                  <a:pt x="8617245" y="3050727"/>
                </a:lnTo>
                <a:lnTo>
                  <a:pt x="8618324" y="3050727"/>
                </a:lnTo>
                <a:cubicBezTo>
                  <a:pt x="8621111" y="3047130"/>
                  <a:pt x="8623314" y="3045332"/>
                  <a:pt x="8624933" y="3045332"/>
                </a:cubicBezTo>
                <a:lnTo>
                  <a:pt x="8633700" y="3047490"/>
                </a:lnTo>
                <a:lnTo>
                  <a:pt x="8638016" y="3046411"/>
                </a:lnTo>
                <a:cubicBezTo>
                  <a:pt x="8643141" y="3047850"/>
                  <a:pt x="8645703" y="3049288"/>
                  <a:pt x="8645703" y="3050727"/>
                </a:cubicBezTo>
                <a:lnTo>
                  <a:pt x="8645703" y="3053829"/>
                </a:lnTo>
                <a:cubicBezTo>
                  <a:pt x="8638420" y="3058145"/>
                  <a:pt x="8631856" y="3068441"/>
                  <a:pt x="8626012" y="3084716"/>
                </a:cubicBezTo>
                <a:cubicBezTo>
                  <a:pt x="8618728" y="3089481"/>
                  <a:pt x="8615087" y="3097619"/>
                  <a:pt x="8615087" y="3109128"/>
                </a:cubicBezTo>
                <a:cubicBezTo>
                  <a:pt x="8613648" y="3109308"/>
                  <a:pt x="8612569" y="3111466"/>
                  <a:pt x="8611850" y="3115602"/>
                </a:cubicBezTo>
                <a:lnTo>
                  <a:pt x="8623854" y="3123020"/>
                </a:lnTo>
                <a:lnTo>
                  <a:pt x="8623854" y="3126257"/>
                </a:lnTo>
                <a:lnTo>
                  <a:pt x="8616166" y="3133675"/>
                </a:lnTo>
                <a:cubicBezTo>
                  <a:pt x="8619852" y="3141139"/>
                  <a:pt x="8621696" y="3147882"/>
                  <a:pt x="8621696" y="3153907"/>
                </a:cubicBezTo>
                <a:cubicBezTo>
                  <a:pt x="8621696" y="3166855"/>
                  <a:pt x="8619493" y="3180298"/>
                  <a:pt x="8615087" y="3194234"/>
                </a:cubicBezTo>
                <a:lnTo>
                  <a:pt x="8619538" y="3211229"/>
                </a:lnTo>
                <a:cubicBezTo>
                  <a:pt x="8620976" y="3211229"/>
                  <a:pt x="8621696" y="3213027"/>
                  <a:pt x="8621696" y="3216624"/>
                </a:cubicBezTo>
                <a:lnTo>
                  <a:pt x="8621696" y="3222963"/>
                </a:lnTo>
                <a:lnTo>
                  <a:pt x="8619538" y="3239958"/>
                </a:lnTo>
                <a:lnTo>
                  <a:pt x="8621696" y="3246432"/>
                </a:lnTo>
                <a:lnTo>
                  <a:pt x="8619538" y="3268686"/>
                </a:lnTo>
                <a:lnTo>
                  <a:pt x="8619538" y="3280420"/>
                </a:lnTo>
                <a:lnTo>
                  <a:pt x="8621696" y="3282578"/>
                </a:lnTo>
                <a:cubicBezTo>
                  <a:pt x="8626821" y="3279341"/>
                  <a:pt x="8633025" y="3267652"/>
                  <a:pt x="8640308" y="3247511"/>
                </a:cubicBezTo>
                <a:cubicBezTo>
                  <a:pt x="8643905" y="3244813"/>
                  <a:pt x="8648266" y="3236630"/>
                  <a:pt x="8653391" y="3222963"/>
                </a:cubicBezTo>
                <a:cubicBezTo>
                  <a:pt x="8655549" y="3222963"/>
                  <a:pt x="8657752" y="3214466"/>
                  <a:pt x="8660000" y="3197471"/>
                </a:cubicBezTo>
                <a:lnTo>
                  <a:pt x="8667688" y="3155930"/>
                </a:lnTo>
                <a:cubicBezTo>
                  <a:pt x="8672004" y="3155930"/>
                  <a:pt x="8674162" y="3155255"/>
                  <a:pt x="8674162" y="3153907"/>
                </a:cubicBezTo>
                <a:lnTo>
                  <a:pt x="8674162" y="3152828"/>
                </a:lnTo>
                <a:lnTo>
                  <a:pt x="8673083" y="3151749"/>
                </a:lnTo>
                <a:cubicBezTo>
                  <a:pt x="8667958" y="3149411"/>
                  <a:pt x="8665395" y="3147613"/>
                  <a:pt x="8665395" y="3146354"/>
                </a:cubicBezTo>
                <a:lnTo>
                  <a:pt x="8665395" y="3142173"/>
                </a:lnTo>
                <a:lnTo>
                  <a:pt x="8668767" y="3131517"/>
                </a:lnTo>
                <a:lnTo>
                  <a:pt x="8668767" y="3123020"/>
                </a:lnTo>
                <a:lnTo>
                  <a:pt x="8661079" y="3119783"/>
                </a:lnTo>
                <a:lnTo>
                  <a:pt x="8639229" y="3124099"/>
                </a:lnTo>
                <a:lnTo>
                  <a:pt x="8629384" y="3117625"/>
                </a:lnTo>
                <a:lnTo>
                  <a:pt x="8629384" y="3116681"/>
                </a:lnTo>
                <a:cubicBezTo>
                  <a:pt x="8629384" y="3115602"/>
                  <a:pt x="8631901" y="3113804"/>
                  <a:pt x="8636936" y="3111286"/>
                </a:cubicBezTo>
                <a:lnTo>
                  <a:pt x="8646782" y="3113444"/>
                </a:lnTo>
                <a:lnTo>
                  <a:pt x="8650154" y="3113444"/>
                </a:lnTo>
                <a:lnTo>
                  <a:pt x="8658921" y="3111286"/>
                </a:lnTo>
                <a:lnTo>
                  <a:pt x="8660000" y="3111286"/>
                </a:lnTo>
                <a:lnTo>
                  <a:pt x="8663237" y="3113444"/>
                </a:lnTo>
                <a:lnTo>
                  <a:pt x="8665395" y="3113444"/>
                </a:lnTo>
                <a:lnTo>
                  <a:pt x="8668767" y="3110207"/>
                </a:lnTo>
                <a:lnTo>
                  <a:pt x="8668767" y="3100631"/>
                </a:lnTo>
                <a:lnTo>
                  <a:pt x="8670925" y="3088897"/>
                </a:lnTo>
                <a:lnTo>
                  <a:pt x="8669846" y="3083637"/>
                </a:lnTo>
                <a:lnTo>
                  <a:pt x="8670925" y="3071902"/>
                </a:lnTo>
                <a:lnTo>
                  <a:pt x="8670925" y="3064484"/>
                </a:lnTo>
                <a:lnTo>
                  <a:pt x="8676320" y="3059224"/>
                </a:lnTo>
                <a:cubicBezTo>
                  <a:pt x="8675241" y="3056347"/>
                  <a:pt x="8674162" y="3054908"/>
                  <a:pt x="8673083" y="3054908"/>
                </a:cubicBezTo>
                <a:lnTo>
                  <a:pt x="8669846" y="3055987"/>
                </a:lnTo>
                <a:cubicBezTo>
                  <a:pt x="8666160" y="3051581"/>
                  <a:pt x="8664316" y="3046950"/>
                  <a:pt x="8664316" y="3042095"/>
                </a:cubicBezTo>
                <a:cubicBezTo>
                  <a:pt x="8665755" y="3038948"/>
                  <a:pt x="8667238" y="3037195"/>
                  <a:pt x="8668767" y="3036835"/>
                </a:cubicBezTo>
                <a:close/>
                <a:moveTo>
                  <a:pt x="9291338" y="3036296"/>
                </a:moveTo>
                <a:lnTo>
                  <a:pt x="9320337" y="3055448"/>
                </a:lnTo>
                <a:lnTo>
                  <a:pt x="9323574" y="3068126"/>
                </a:lnTo>
                <a:lnTo>
                  <a:pt x="9323574" y="3072442"/>
                </a:lnTo>
                <a:cubicBezTo>
                  <a:pt x="9317819" y="3079905"/>
                  <a:pt x="9314942" y="3085929"/>
                  <a:pt x="9314942" y="3090515"/>
                </a:cubicBezTo>
                <a:lnTo>
                  <a:pt x="9314942" y="3103194"/>
                </a:lnTo>
                <a:lnTo>
                  <a:pt x="9311705" y="3117086"/>
                </a:lnTo>
                <a:lnTo>
                  <a:pt x="9314942" y="3129764"/>
                </a:lnTo>
                <a:cubicBezTo>
                  <a:pt x="9317100" y="3130483"/>
                  <a:pt x="9318179" y="3132641"/>
                  <a:pt x="9318179" y="3136238"/>
                </a:cubicBezTo>
                <a:lnTo>
                  <a:pt x="9316021" y="3165911"/>
                </a:lnTo>
                <a:lnTo>
                  <a:pt x="9318179" y="3191402"/>
                </a:lnTo>
                <a:lnTo>
                  <a:pt x="9313863" y="3225526"/>
                </a:lnTo>
                <a:lnTo>
                  <a:pt x="9316021" y="3231865"/>
                </a:lnTo>
                <a:lnTo>
                  <a:pt x="9316021" y="3237125"/>
                </a:lnTo>
                <a:lnTo>
                  <a:pt x="9314942" y="3243599"/>
                </a:lnTo>
                <a:lnTo>
                  <a:pt x="9318179" y="3249938"/>
                </a:lnTo>
                <a:cubicBezTo>
                  <a:pt x="9316740" y="3267652"/>
                  <a:pt x="9314582" y="3276509"/>
                  <a:pt x="9311705" y="3276509"/>
                </a:cubicBezTo>
                <a:lnTo>
                  <a:pt x="9312784" y="3277588"/>
                </a:lnTo>
                <a:lnTo>
                  <a:pt x="9312784" y="3278667"/>
                </a:lnTo>
                <a:cubicBezTo>
                  <a:pt x="9312784" y="3281634"/>
                  <a:pt x="9308153" y="3287973"/>
                  <a:pt x="9298891" y="3297684"/>
                </a:cubicBezTo>
                <a:lnTo>
                  <a:pt x="9293496" y="3294582"/>
                </a:lnTo>
                <a:lnTo>
                  <a:pt x="9290259" y="3294582"/>
                </a:lnTo>
                <a:cubicBezTo>
                  <a:pt x="9287382" y="3297190"/>
                  <a:pt x="9282751" y="3299662"/>
                  <a:pt x="9276367" y="3302000"/>
                </a:cubicBezTo>
                <a:cubicBezTo>
                  <a:pt x="9264138" y="3302000"/>
                  <a:pt x="9258024" y="3295616"/>
                  <a:pt x="9258024" y="3282848"/>
                </a:cubicBezTo>
                <a:cubicBezTo>
                  <a:pt x="9258024" y="3279701"/>
                  <a:pt x="9256585" y="3276149"/>
                  <a:pt x="9253708" y="3272193"/>
                </a:cubicBezTo>
                <a:lnTo>
                  <a:pt x="9253708" y="3266932"/>
                </a:lnTo>
                <a:lnTo>
                  <a:pt x="9256945" y="3266932"/>
                </a:lnTo>
                <a:lnTo>
                  <a:pt x="9256945" y="3264774"/>
                </a:lnTo>
                <a:lnTo>
                  <a:pt x="9251550" y="3264774"/>
                </a:lnTo>
                <a:lnTo>
                  <a:pt x="9237658" y="3257356"/>
                </a:lnTo>
                <a:lnTo>
                  <a:pt x="9237658" y="3256277"/>
                </a:lnTo>
                <a:cubicBezTo>
                  <a:pt x="9237658" y="3254839"/>
                  <a:pt x="9238737" y="3254119"/>
                  <a:pt x="9240895" y="3254119"/>
                </a:cubicBezTo>
                <a:lnTo>
                  <a:pt x="9247234" y="3255198"/>
                </a:lnTo>
                <a:cubicBezTo>
                  <a:pt x="9253708" y="3251691"/>
                  <a:pt x="9258744" y="3249938"/>
                  <a:pt x="9262340" y="3249938"/>
                </a:cubicBezTo>
                <a:lnTo>
                  <a:pt x="9267735" y="3249938"/>
                </a:lnTo>
                <a:cubicBezTo>
                  <a:pt x="9267735" y="3246881"/>
                  <a:pt x="9265937" y="3243689"/>
                  <a:pt x="9262340" y="3240362"/>
                </a:cubicBezTo>
                <a:lnTo>
                  <a:pt x="9265577" y="3235102"/>
                </a:lnTo>
                <a:lnTo>
                  <a:pt x="9265577" y="3234023"/>
                </a:lnTo>
                <a:lnTo>
                  <a:pt x="9263419" y="3230786"/>
                </a:lnTo>
                <a:lnTo>
                  <a:pt x="9263419" y="3226605"/>
                </a:lnTo>
                <a:cubicBezTo>
                  <a:pt x="9266117" y="3215905"/>
                  <a:pt x="9267915" y="3210554"/>
                  <a:pt x="9268814" y="3210554"/>
                </a:cubicBezTo>
                <a:lnTo>
                  <a:pt x="9269893" y="3210554"/>
                </a:lnTo>
                <a:cubicBezTo>
                  <a:pt x="9266297" y="3205249"/>
                  <a:pt x="9264498" y="3199944"/>
                  <a:pt x="9264498" y="3194639"/>
                </a:cubicBezTo>
                <a:lnTo>
                  <a:pt x="9265577" y="3191402"/>
                </a:lnTo>
                <a:lnTo>
                  <a:pt x="9260182" y="3190458"/>
                </a:lnTo>
                <a:cubicBezTo>
                  <a:pt x="9258204" y="3191807"/>
                  <a:pt x="9250696" y="3192841"/>
                  <a:pt x="9237658" y="3193560"/>
                </a:cubicBezTo>
                <a:lnTo>
                  <a:pt x="9236579" y="3194639"/>
                </a:lnTo>
                <a:lnTo>
                  <a:pt x="9237658" y="3195718"/>
                </a:lnTo>
                <a:lnTo>
                  <a:pt x="9237658" y="3200978"/>
                </a:lnTo>
                <a:lnTo>
                  <a:pt x="9234421" y="3211633"/>
                </a:lnTo>
                <a:lnTo>
                  <a:pt x="9233342" y="3211633"/>
                </a:lnTo>
                <a:lnTo>
                  <a:pt x="9234421" y="3212712"/>
                </a:lnTo>
                <a:lnTo>
                  <a:pt x="9234421" y="3219052"/>
                </a:lnTo>
                <a:cubicBezTo>
                  <a:pt x="9234421" y="3220490"/>
                  <a:pt x="9232623" y="3221210"/>
                  <a:pt x="9229026" y="3221210"/>
                </a:cubicBezTo>
                <a:lnTo>
                  <a:pt x="9226868" y="3232944"/>
                </a:lnTo>
                <a:lnTo>
                  <a:pt x="9227947" y="3237125"/>
                </a:lnTo>
                <a:cubicBezTo>
                  <a:pt x="9222732" y="3249174"/>
                  <a:pt x="9217741" y="3255198"/>
                  <a:pt x="9212976" y="3255198"/>
                </a:cubicBezTo>
                <a:cubicBezTo>
                  <a:pt x="9208660" y="3258435"/>
                  <a:pt x="9206502" y="3262347"/>
                  <a:pt x="9206502" y="3266932"/>
                </a:cubicBezTo>
                <a:cubicBezTo>
                  <a:pt x="9193913" y="3273676"/>
                  <a:pt x="9183168" y="3281095"/>
                  <a:pt x="9174266" y="3289187"/>
                </a:cubicBezTo>
                <a:cubicBezTo>
                  <a:pt x="9169950" y="3294222"/>
                  <a:pt x="9167073" y="3296740"/>
                  <a:pt x="9165634" y="3296740"/>
                </a:cubicBezTo>
                <a:cubicBezTo>
                  <a:pt x="9158441" y="3296740"/>
                  <a:pt x="9154844" y="3293908"/>
                  <a:pt x="9154844" y="3288243"/>
                </a:cubicBezTo>
                <a:lnTo>
                  <a:pt x="9154844" y="3283927"/>
                </a:lnTo>
                <a:lnTo>
                  <a:pt x="9157002" y="3281769"/>
                </a:lnTo>
                <a:lnTo>
                  <a:pt x="9163476" y="3281769"/>
                </a:lnTo>
                <a:cubicBezTo>
                  <a:pt x="9167073" y="3271159"/>
                  <a:pt x="9171389" y="3265853"/>
                  <a:pt x="9176424" y="3265853"/>
                </a:cubicBezTo>
                <a:lnTo>
                  <a:pt x="9177504" y="3265853"/>
                </a:lnTo>
                <a:lnTo>
                  <a:pt x="9177504" y="3263695"/>
                </a:lnTo>
                <a:cubicBezTo>
                  <a:pt x="9175346" y="3261088"/>
                  <a:pt x="9174266" y="3258615"/>
                  <a:pt x="9174266" y="3256277"/>
                </a:cubicBezTo>
                <a:cubicBezTo>
                  <a:pt x="9174266" y="3254209"/>
                  <a:pt x="9177144" y="3250298"/>
                  <a:pt x="9182899" y="3244543"/>
                </a:cubicBezTo>
                <a:lnTo>
                  <a:pt x="9182899" y="3242520"/>
                </a:lnTo>
                <a:lnTo>
                  <a:pt x="9181820" y="3238204"/>
                </a:lnTo>
                <a:lnTo>
                  <a:pt x="9182899" y="3235102"/>
                </a:lnTo>
                <a:lnTo>
                  <a:pt x="9181820" y="3235102"/>
                </a:lnTo>
                <a:cubicBezTo>
                  <a:pt x="9180740" y="3235102"/>
                  <a:pt x="9178942" y="3237934"/>
                  <a:pt x="9176424" y="3243599"/>
                </a:cubicBezTo>
                <a:lnTo>
                  <a:pt x="9174266" y="3243599"/>
                </a:lnTo>
                <a:lnTo>
                  <a:pt x="9152686" y="3241441"/>
                </a:lnTo>
                <a:lnTo>
                  <a:pt x="9140952" y="3242520"/>
                </a:lnTo>
                <a:cubicBezTo>
                  <a:pt x="9135917" y="3236136"/>
                  <a:pt x="9133399" y="3231865"/>
                  <a:pt x="9133399" y="3229707"/>
                </a:cubicBezTo>
                <a:lnTo>
                  <a:pt x="9133399" y="3225526"/>
                </a:lnTo>
                <a:cubicBezTo>
                  <a:pt x="9122699" y="3226335"/>
                  <a:pt x="9117349" y="3228448"/>
                  <a:pt x="9117349" y="3231865"/>
                </a:cubicBezTo>
                <a:lnTo>
                  <a:pt x="9117349" y="3238204"/>
                </a:lnTo>
                <a:cubicBezTo>
                  <a:pt x="9120136" y="3241441"/>
                  <a:pt x="9121530" y="3243914"/>
                  <a:pt x="9121530" y="3245622"/>
                </a:cubicBezTo>
                <a:cubicBezTo>
                  <a:pt x="9120721" y="3252006"/>
                  <a:pt x="9117529" y="3255198"/>
                  <a:pt x="9111954" y="3255198"/>
                </a:cubicBezTo>
                <a:cubicBezTo>
                  <a:pt x="9109077" y="3255198"/>
                  <a:pt x="9107638" y="3254524"/>
                  <a:pt x="9107638" y="3253175"/>
                </a:cubicBezTo>
                <a:lnTo>
                  <a:pt x="9106559" y="3254119"/>
                </a:lnTo>
                <a:lnTo>
                  <a:pt x="9105480" y="3254119"/>
                </a:lnTo>
                <a:lnTo>
                  <a:pt x="9092532" y="3249938"/>
                </a:lnTo>
                <a:lnTo>
                  <a:pt x="9081877" y="3252096"/>
                </a:lnTo>
                <a:lnTo>
                  <a:pt x="9077561" y="3247780"/>
                </a:lnTo>
                <a:lnTo>
                  <a:pt x="9078640" y="3235102"/>
                </a:lnTo>
                <a:lnTo>
                  <a:pt x="9077561" y="3230786"/>
                </a:lnTo>
                <a:lnTo>
                  <a:pt x="9080798" y="3227549"/>
                </a:lnTo>
                <a:cubicBezTo>
                  <a:pt x="9079539" y="3222064"/>
                  <a:pt x="9078100" y="3219231"/>
                  <a:pt x="9076482" y="3219052"/>
                </a:cubicBezTo>
                <a:lnTo>
                  <a:pt x="9078640" y="3200978"/>
                </a:lnTo>
                <a:lnTo>
                  <a:pt x="9075403" y="3192481"/>
                </a:lnTo>
                <a:lnTo>
                  <a:pt x="9075403" y="3161729"/>
                </a:lnTo>
                <a:cubicBezTo>
                  <a:pt x="9075583" y="3156784"/>
                  <a:pt x="9076302" y="3154311"/>
                  <a:pt x="9077561" y="3154311"/>
                </a:cubicBezTo>
                <a:lnTo>
                  <a:pt x="9075403" y="3147837"/>
                </a:lnTo>
                <a:lnTo>
                  <a:pt x="9075403" y="3145814"/>
                </a:lnTo>
                <a:lnTo>
                  <a:pt x="9076482" y="3116007"/>
                </a:lnTo>
                <a:lnTo>
                  <a:pt x="9075403" y="3102249"/>
                </a:lnTo>
                <a:lnTo>
                  <a:pt x="9082956" y="3096854"/>
                </a:lnTo>
                <a:lnTo>
                  <a:pt x="9082956" y="3093752"/>
                </a:lnTo>
                <a:cubicBezTo>
                  <a:pt x="9078640" y="3089436"/>
                  <a:pt x="9076482" y="3085885"/>
                  <a:pt x="9076482" y="3083097"/>
                </a:cubicBezTo>
                <a:lnTo>
                  <a:pt x="9076482" y="3077702"/>
                </a:lnTo>
                <a:lnTo>
                  <a:pt x="9078640" y="3074600"/>
                </a:lnTo>
                <a:lnTo>
                  <a:pt x="9077561" y="3073521"/>
                </a:lnTo>
                <a:lnTo>
                  <a:pt x="9078640" y="3068126"/>
                </a:lnTo>
                <a:lnTo>
                  <a:pt x="9078640" y="3067182"/>
                </a:lnTo>
                <a:lnTo>
                  <a:pt x="9073245" y="3051132"/>
                </a:lnTo>
                <a:lnTo>
                  <a:pt x="9076482" y="3049108"/>
                </a:lnTo>
                <a:lnTo>
                  <a:pt x="9078640" y="3049108"/>
                </a:lnTo>
                <a:cubicBezTo>
                  <a:pt x="9085743" y="3053694"/>
                  <a:pt x="9095050" y="3056841"/>
                  <a:pt x="9106559" y="3058550"/>
                </a:cubicBezTo>
                <a:cubicBezTo>
                  <a:pt x="9106559" y="3059809"/>
                  <a:pt x="9111909" y="3061967"/>
                  <a:pt x="9122609" y="3065024"/>
                </a:cubicBezTo>
                <a:lnTo>
                  <a:pt x="9123688" y="3065024"/>
                </a:lnTo>
                <a:lnTo>
                  <a:pt x="9126925" y="3062866"/>
                </a:lnTo>
                <a:lnTo>
                  <a:pt x="9131241" y="3062866"/>
                </a:lnTo>
                <a:lnTo>
                  <a:pt x="9135557" y="3065024"/>
                </a:lnTo>
                <a:cubicBezTo>
                  <a:pt x="9141672" y="3062326"/>
                  <a:pt x="9147741" y="3056661"/>
                  <a:pt x="9153765" y="3048030"/>
                </a:cubicBezTo>
                <a:lnTo>
                  <a:pt x="9155923" y="3048030"/>
                </a:lnTo>
                <a:cubicBezTo>
                  <a:pt x="9158081" y="3048209"/>
                  <a:pt x="9160239" y="3051716"/>
                  <a:pt x="9162397" y="3058550"/>
                </a:cubicBezTo>
                <a:cubicBezTo>
                  <a:pt x="9173907" y="3060348"/>
                  <a:pt x="9179662" y="3063540"/>
                  <a:pt x="9179662" y="3068126"/>
                </a:cubicBezTo>
                <a:lnTo>
                  <a:pt x="9186001" y="3067182"/>
                </a:lnTo>
                <a:lnTo>
                  <a:pt x="9191396" y="3069205"/>
                </a:lnTo>
                <a:lnTo>
                  <a:pt x="9193554" y="3066103"/>
                </a:lnTo>
                <a:lnTo>
                  <a:pt x="9190317" y="3044792"/>
                </a:lnTo>
                <a:lnTo>
                  <a:pt x="9191396" y="3043713"/>
                </a:lnTo>
                <a:lnTo>
                  <a:pt x="9194633" y="3043713"/>
                </a:lnTo>
                <a:lnTo>
                  <a:pt x="9223631" y="3051132"/>
                </a:lnTo>
                <a:lnTo>
                  <a:pt x="9231184" y="3050053"/>
                </a:lnTo>
                <a:cubicBezTo>
                  <a:pt x="9231184" y="3052031"/>
                  <a:pt x="9236219" y="3054863"/>
                  <a:pt x="9246290" y="3058550"/>
                </a:cubicBezTo>
                <a:lnTo>
                  <a:pt x="9246290" y="3060708"/>
                </a:lnTo>
                <a:lnTo>
                  <a:pt x="9248313" y="3060708"/>
                </a:lnTo>
                <a:cubicBezTo>
                  <a:pt x="9248313" y="3057920"/>
                  <a:pt x="9250471" y="3056527"/>
                  <a:pt x="9254787" y="3056527"/>
                </a:cubicBezTo>
                <a:lnTo>
                  <a:pt x="9259103" y="3056527"/>
                </a:lnTo>
                <a:lnTo>
                  <a:pt x="9263419" y="3059629"/>
                </a:lnTo>
                <a:lnTo>
                  <a:pt x="9280548" y="3051132"/>
                </a:lnTo>
                <a:lnTo>
                  <a:pt x="9279469" y="3050053"/>
                </a:lnTo>
                <a:lnTo>
                  <a:pt x="9279469" y="3045871"/>
                </a:lnTo>
                <a:cubicBezTo>
                  <a:pt x="9285044" y="3039488"/>
                  <a:pt x="9289001" y="3036296"/>
                  <a:pt x="9291338" y="3036296"/>
                </a:cubicBezTo>
                <a:close/>
                <a:moveTo>
                  <a:pt x="1202254" y="3035891"/>
                </a:moveTo>
                <a:lnTo>
                  <a:pt x="1208593" y="3035891"/>
                </a:lnTo>
                <a:lnTo>
                  <a:pt x="1233275" y="3054099"/>
                </a:lnTo>
                <a:cubicBezTo>
                  <a:pt x="1236152" y="3054099"/>
                  <a:pt x="1237591" y="3057696"/>
                  <a:pt x="1237591" y="3064889"/>
                </a:cubicBezTo>
                <a:lnTo>
                  <a:pt x="1238670" y="3064889"/>
                </a:lnTo>
                <a:cubicBezTo>
                  <a:pt x="1238670" y="3061292"/>
                  <a:pt x="1239389" y="3059494"/>
                  <a:pt x="1240827" y="3059494"/>
                </a:cubicBezTo>
                <a:cubicBezTo>
                  <a:pt x="1246492" y="3064979"/>
                  <a:pt x="1249325" y="3069250"/>
                  <a:pt x="1249325" y="3072307"/>
                </a:cubicBezTo>
                <a:lnTo>
                  <a:pt x="1249325" y="3082018"/>
                </a:lnTo>
                <a:lnTo>
                  <a:pt x="1247302" y="3084176"/>
                </a:lnTo>
                <a:lnTo>
                  <a:pt x="1245145" y="3084176"/>
                </a:lnTo>
                <a:lnTo>
                  <a:pt x="1244064" y="3083097"/>
                </a:lnTo>
                <a:lnTo>
                  <a:pt x="1242985" y="3083097"/>
                </a:lnTo>
                <a:cubicBezTo>
                  <a:pt x="1242985" y="3084716"/>
                  <a:pt x="1240108" y="3085795"/>
                  <a:pt x="1234354" y="3086334"/>
                </a:cubicBezTo>
                <a:cubicBezTo>
                  <a:pt x="1233454" y="3082738"/>
                  <a:pt x="1232375" y="3080939"/>
                  <a:pt x="1231117" y="3080939"/>
                </a:cubicBezTo>
                <a:lnTo>
                  <a:pt x="1227880" y="3080939"/>
                </a:lnTo>
                <a:lnTo>
                  <a:pt x="1227880" y="3086334"/>
                </a:lnTo>
                <a:cubicBezTo>
                  <a:pt x="1230038" y="3086334"/>
                  <a:pt x="1231117" y="3087008"/>
                  <a:pt x="1231117" y="3088357"/>
                </a:cubicBezTo>
                <a:cubicBezTo>
                  <a:pt x="1197398" y="3104093"/>
                  <a:pt x="1178470" y="3113759"/>
                  <a:pt x="1174334" y="3117355"/>
                </a:cubicBezTo>
                <a:lnTo>
                  <a:pt x="1178650" y="3123829"/>
                </a:lnTo>
                <a:cubicBezTo>
                  <a:pt x="1172177" y="3136508"/>
                  <a:pt x="1168940" y="3148287"/>
                  <a:pt x="1168940" y="3159167"/>
                </a:cubicBezTo>
                <a:lnTo>
                  <a:pt x="1170019" y="3160246"/>
                </a:lnTo>
                <a:lnTo>
                  <a:pt x="1171098" y="3160246"/>
                </a:lnTo>
                <a:lnTo>
                  <a:pt x="1175413" y="3159167"/>
                </a:lnTo>
                <a:lnTo>
                  <a:pt x="1186203" y="3163483"/>
                </a:lnTo>
                <a:lnTo>
                  <a:pt x="1187147" y="3163483"/>
                </a:lnTo>
                <a:lnTo>
                  <a:pt x="1190384" y="3161325"/>
                </a:lnTo>
                <a:lnTo>
                  <a:pt x="1192543" y="3161325"/>
                </a:lnTo>
                <a:lnTo>
                  <a:pt x="1197938" y="3165641"/>
                </a:lnTo>
                <a:lnTo>
                  <a:pt x="1201175" y="3162404"/>
                </a:lnTo>
                <a:lnTo>
                  <a:pt x="1202254" y="3162404"/>
                </a:lnTo>
                <a:lnTo>
                  <a:pt x="1203332" y="3168743"/>
                </a:lnTo>
                <a:lnTo>
                  <a:pt x="1202254" y="3169822"/>
                </a:lnTo>
                <a:lnTo>
                  <a:pt x="1200096" y="3169822"/>
                </a:lnTo>
                <a:cubicBezTo>
                  <a:pt x="1197039" y="3167754"/>
                  <a:pt x="1192048" y="3166720"/>
                  <a:pt x="1185125" y="3166720"/>
                </a:cubicBezTo>
                <a:cubicBezTo>
                  <a:pt x="1175773" y="3167529"/>
                  <a:pt x="1171098" y="3168473"/>
                  <a:pt x="1171098" y="3169552"/>
                </a:cubicBezTo>
                <a:lnTo>
                  <a:pt x="1167860" y="3180612"/>
                </a:lnTo>
                <a:lnTo>
                  <a:pt x="1168940" y="3183849"/>
                </a:lnTo>
                <a:lnTo>
                  <a:pt x="1164759" y="3188165"/>
                </a:lnTo>
                <a:cubicBezTo>
                  <a:pt x="1167725" y="3192032"/>
                  <a:pt x="1170557" y="3199135"/>
                  <a:pt x="1173255" y="3209475"/>
                </a:cubicBezTo>
                <a:cubicBezTo>
                  <a:pt x="1171998" y="3210914"/>
                  <a:pt x="1170918" y="3217703"/>
                  <a:pt x="1170019" y="3229842"/>
                </a:cubicBezTo>
                <a:lnTo>
                  <a:pt x="1168940" y="3230921"/>
                </a:lnTo>
                <a:lnTo>
                  <a:pt x="1172177" y="3248185"/>
                </a:lnTo>
                <a:cubicBezTo>
                  <a:pt x="1169658" y="3257086"/>
                  <a:pt x="1166467" y="3262437"/>
                  <a:pt x="1162601" y="3264235"/>
                </a:cubicBezTo>
                <a:lnTo>
                  <a:pt x="1162601" y="3265314"/>
                </a:lnTo>
                <a:cubicBezTo>
                  <a:pt x="1162601" y="3267472"/>
                  <a:pt x="1163679" y="3268551"/>
                  <a:pt x="1165837" y="3268551"/>
                </a:cubicBezTo>
                <a:lnTo>
                  <a:pt x="1166782" y="3269630"/>
                </a:lnTo>
                <a:lnTo>
                  <a:pt x="1166782" y="3272732"/>
                </a:lnTo>
                <a:cubicBezTo>
                  <a:pt x="1166782" y="3278127"/>
                  <a:pt x="1164308" y="3282083"/>
                  <a:pt x="1159362" y="3284601"/>
                </a:cubicBezTo>
                <a:lnTo>
                  <a:pt x="1160443" y="3285680"/>
                </a:lnTo>
                <a:lnTo>
                  <a:pt x="1160443" y="3287838"/>
                </a:lnTo>
                <a:cubicBezTo>
                  <a:pt x="1157024" y="3294222"/>
                  <a:pt x="1154147" y="3297414"/>
                  <a:pt x="1151810" y="3297414"/>
                </a:cubicBezTo>
                <a:lnTo>
                  <a:pt x="1143313" y="3294177"/>
                </a:lnTo>
                <a:lnTo>
                  <a:pt x="1133601" y="3297414"/>
                </a:lnTo>
                <a:lnTo>
                  <a:pt x="1127127" y="3296335"/>
                </a:lnTo>
                <a:cubicBezTo>
                  <a:pt x="1124519" y="3298493"/>
                  <a:pt x="1119171" y="3299932"/>
                  <a:pt x="1111078" y="3300651"/>
                </a:cubicBezTo>
                <a:cubicBezTo>
                  <a:pt x="1107302" y="3300651"/>
                  <a:pt x="1102670" y="3292064"/>
                  <a:pt x="1097185" y="3274890"/>
                </a:cubicBezTo>
                <a:cubicBezTo>
                  <a:pt x="1091430" y="3268506"/>
                  <a:pt x="1078572" y="3260998"/>
                  <a:pt x="1058612" y="3252366"/>
                </a:cubicBezTo>
                <a:lnTo>
                  <a:pt x="1056453" y="3249264"/>
                </a:lnTo>
                <a:cubicBezTo>
                  <a:pt x="1056453" y="3247825"/>
                  <a:pt x="1062881" y="3245308"/>
                  <a:pt x="1075739" y="3241711"/>
                </a:cubicBezTo>
                <a:lnTo>
                  <a:pt x="1086396" y="3241711"/>
                </a:lnTo>
                <a:lnTo>
                  <a:pt x="1091791" y="3246027"/>
                </a:lnTo>
                <a:lnTo>
                  <a:pt x="1099343" y="3246027"/>
                </a:lnTo>
                <a:cubicBezTo>
                  <a:pt x="1099343" y="3243869"/>
                  <a:pt x="1100062" y="3242790"/>
                  <a:pt x="1101500" y="3242790"/>
                </a:cubicBezTo>
                <a:lnTo>
                  <a:pt x="1109998" y="3244948"/>
                </a:lnTo>
                <a:lnTo>
                  <a:pt x="1113235" y="3244948"/>
                </a:lnTo>
                <a:lnTo>
                  <a:pt x="1118630" y="3239553"/>
                </a:lnTo>
                <a:lnTo>
                  <a:pt x="1118630" y="3238474"/>
                </a:lnTo>
                <a:lnTo>
                  <a:pt x="1117551" y="3233079"/>
                </a:lnTo>
                <a:lnTo>
                  <a:pt x="1121867" y="3218107"/>
                </a:lnTo>
                <a:lnTo>
                  <a:pt x="1117551" y="3207452"/>
                </a:lnTo>
                <a:lnTo>
                  <a:pt x="1118630" y="3202057"/>
                </a:lnTo>
                <a:lnTo>
                  <a:pt x="1117551" y="3193425"/>
                </a:lnTo>
                <a:lnTo>
                  <a:pt x="1120788" y="3184928"/>
                </a:lnTo>
                <a:lnTo>
                  <a:pt x="1120788" y="3181691"/>
                </a:lnTo>
                <a:cubicBezTo>
                  <a:pt x="1119709" y="3171531"/>
                  <a:pt x="1116472" y="3166450"/>
                  <a:pt x="1111078" y="3166450"/>
                </a:cubicBezTo>
                <a:lnTo>
                  <a:pt x="1097185" y="3164562"/>
                </a:lnTo>
                <a:lnTo>
                  <a:pt x="1097185" y="3165641"/>
                </a:lnTo>
                <a:lnTo>
                  <a:pt x="1098264" y="3165371"/>
                </a:lnTo>
                <a:lnTo>
                  <a:pt x="1098264" y="3166450"/>
                </a:lnTo>
                <a:lnTo>
                  <a:pt x="1089633" y="3168473"/>
                </a:lnTo>
                <a:lnTo>
                  <a:pt x="1067109" y="3168473"/>
                </a:lnTo>
                <a:cubicBezTo>
                  <a:pt x="1062163" y="3168473"/>
                  <a:pt x="1058251" y="3167799"/>
                  <a:pt x="1055375" y="3166450"/>
                </a:cubicBezTo>
                <a:lnTo>
                  <a:pt x="1048901" y="3170631"/>
                </a:lnTo>
                <a:lnTo>
                  <a:pt x="1046741" y="3170631"/>
                </a:lnTo>
                <a:cubicBezTo>
                  <a:pt x="1044854" y="3170631"/>
                  <a:pt x="1043820" y="3168878"/>
                  <a:pt x="1043640" y="3165371"/>
                </a:cubicBezTo>
                <a:lnTo>
                  <a:pt x="1036087" y="3167394"/>
                </a:lnTo>
                <a:cubicBezTo>
                  <a:pt x="1021071" y="3166765"/>
                  <a:pt x="1013563" y="3165821"/>
                  <a:pt x="1013563" y="3164562"/>
                </a:cubicBezTo>
                <a:lnTo>
                  <a:pt x="1013563" y="3162404"/>
                </a:lnTo>
                <a:cubicBezTo>
                  <a:pt x="1013563" y="3160785"/>
                  <a:pt x="1015360" y="3159706"/>
                  <a:pt x="1018958" y="3159167"/>
                </a:cubicBezTo>
                <a:lnTo>
                  <a:pt x="1031769" y="3160246"/>
                </a:lnTo>
                <a:lnTo>
                  <a:pt x="1043640" y="3158088"/>
                </a:lnTo>
                <a:lnTo>
                  <a:pt x="1046741" y="3164562"/>
                </a:lnTo>
                <a:lnTo>
                  <a:pt x="1045663" y="3165641"/>
                </a:lnTo>
                <a:cubicBezTo>
                  <a:pt x="1047101" y="3165641"/>
                  <a:pt x="1047822" y="3166225"/>
                  <a:pt x="1047822" y="3167394"/>
                </a:cubicBezTo>
                <a:lnTo>
                  <a:pt x="1048901" y="3167394"/>
                </a:lnTo>
                <a:lnTo>
                  <a:pt x="1048901" y="3166450"/>
                </a:lnTo>
                <a:lnTo>
                  <a:pt x="1046741" y="3160246"/>
                </a:lnTo>
                <a:lnTo>
                  <a:pt x="1047822" y="3159167"/>
                </a:lnTo>
                <a:lnTo>
                  <a:pt x="1053217" y="3160246"/>
                </a:lnTo>
                <a:lnTo>
                  <a:pt x="1070345" y="3155930"/>
                </a:lnTo>
                <a:lnTo>
                  <a:pt x="1085317" y="3155930"/>
                </a:lnTo>
                <a:lnTo>
                  <a:pt x="1089633" y="3159167"/>
                </a:lnTo>
                <a:lnTo>
                  <a:pt x="1097185" y="3159167"/>
                </a:lnTo>
                <a:cubicBezTo>
                  <a:pt x="1099881" y="3157009"/>
                  <a:pt x="1102400" y="3155930"/>
                  <a:pt x="1104737" y="3155930"/>
                </a:cubicBezTo>
                <a:cubicBezTo>
                  <a:pt x="1107346" y="3155930"/>
                  <a:pt x="1110178" y="3157009"/>
                  <a:pt x="1113235" y="3159167"/>
                </a:cubicBezTo>
                <a:lnTo>
                  <a:pt x="1117551" y="3159167"/>
                </a:lnTo>
                <a:lnTo>
                  <a:pt x="1117551" y="3158088"/>
                </a:lnTo>
                <a:lnTo>
                  <a:pt x="1115394" y="3149456"/>
                </a:lnTo>
                <a:cubicBezTo>
                  <a:pt x="1116113" y="3141453"/>
                  <a:pt x="1117191" y="3136463"/>
                  <a:pt x="1118630" y="3134485"/>
                </a:cubicBezTo>
                <a:lnTo>
                  <a:pt x="1115394" y="3109802"/>
                </a:lnTo>
                <a:lnTo>
                  <a:pt x="1118630" y="3107644"/>
                </a:lnTo>
                <a:lnTo>
                  <a:pt x="1124025" y="3107644"/>
                </a:lnTo>
                <a:cubicBezTo>
                  <a:pt x="1126633" y="3109802"/>
                  <a:pt x="1129106" y="3110881"/>
                  <a:pt x="1131443" y="3110881"/>
                </a:cubicBezTo>
                <a:lnTo>
                  <a:pt x="1137919" y="3108723"/>
                </a:lnTo>
                <a:lnTo>
                  <a:pt x="1146416" y="3108723"/>
                </a:lnTo>
                <a:lnTo>
                  <a:pt x="1153968" y="3110881"/>
                </a:lnTo>
                <a:cubicBezTo>
                  <a:pt x="1154327" y="3104857"/>
                  <a:pt x="1156846" y="3098428"/>
                  <a:pt x="1161522" y="3091594"/>
                </a:cubicBezTo>
                <a:cubicBezTo>
                  <a:pt x="1161522" y="3085210"/>
                  <a:pt x="1164354" y="3080579"/>
                  <a:pt x="1170019" y="3077702"/>
                </a:cubicBezTo>
                <a:lnTo>
                  <a:pt x="1180808" y="3065968"/>
                </a:lnTo>
                <a:lnTo>
                  <a:pt x="1178650" y="3063810"/>
                </a:lnTo>
                <a:lnTo>
                  <a:pt x="1175413" y="3063810"/>
                </a:lnTo>
                <a:cubicBezTo>
                  <a:pt x="1170737" y="3065698"/>
                  <a:pt x="1166467" y="3066642"/>
                  <a:pt x="1162601" y="3066642"/>
                </a:cubicBezTo>
                <a:lnTo>
                  <a:pt x="1149652" y="3064619"/>
                </a:lnTo>
                <a:lnTo>
                  <a:pt x="1118630" y="3064619"/>
                </a:lnTo>
                <a:lnTo>
                  <a:pt x="1098264" y="3065563"/>
                </a:lnTo>
                <a:lnTo>
                  <a:pt x="1092870" y="3063810"/>
                </a:lnTo>
                <a:lnTo>
                  <a:pt x="1089633" y="3063810"/>
                </a:lnTo>
                <a:cubicBezTo>
                  <a:pt x="1085226" y="3064349"/>
                  <a:pt x="1075964" y="3064934"/>
                  <a:pt x="1061848" y="3065563"/>
                </a:cubicBezTo>
                <a:lnTo>
                  <a:pt x="1057533" y="3063540"/>
                </a:lnTo>
                <a:lnTo>
                  <a:pt x="1054296" y="3064619"/>
                </a:lnTo>
                <a:cubicBezTo>
                  <a:pt x="1049258" y="3064080"/>
                  <a:pt x="1046741" y="3063810"/>
                  <a:pt x="1046741" y="3063810"/>
                </a:cubicBezTo>
                <a:lnTo>
                  <a:pt x="1040402" y="3064619"/>
                </a:lnTo>
                <a:cubicBezTo>
                  <a:pt x="1036625" y="3064619"/>
                  <a:pt x="1034108" y="3063630"/>
                  <a:pt x="1032850" y="3061652"/>
                </a:cubicBezTo>
                <a:lnTo>
                  <a:pt x="1032850" y="3060573"/>
                </a:lnTo>
                <a:lnTo>
                  <a:pt x="1044584" y="3053020"/>
                </a:lnTo>
                <a:lnTo>
                  <a:pt x="1048901" y="3053020"/>
                </a:lnTo>
                <a:lnTo>
                  <a:pt x="1057533" y="3056257"/>
                </a:lnTo>
                <a:lnTo>
                  <a:pt x="1064951" y="3054099"/>
                </a:lnTo>
                <a:lnTo>
                  <a:pt x="1069266" y="3060573"/>
                </a:lnTo>
                <a:lnTo>
                  <a:pt x="1074661" y="3056257"/>
                </a:lnTo>
                <a:lnTo>
                  <a:pt x="1089633" y="3059494"/>
                </a:lnTo>
                <a:lnTo>
                  <a:pt x="1096106" y="3057336"/>
                </a:lnTo>
                <a:lnTo>
                  <a:pt x="1103660" y="3059494"/>
                </a:lnTo>
                <a:lnTo>
                  <a:pt x="1107840" y="3057336"/>
                </a:lnTo>
                <a:lnTo>
                  <a:pt x="1114315" y="3059494"/>
                </a:lnTo>
                <a:lnTo>
                  <a:pt x="1115394" y="3059494"/>
                </a:lnTo>
                <a:cubicBezTo>
                  <a:pt x="1118091" y="3057336"/>
                  <a:pt x="1120609" y="3056257"/>
                  <a:pt x="1122946" y="3056257"/>
                </a:cubicBezTo>
                <a:lnTo>
                  <a:pt x="1129285" y="3057336"/>
                </a:lnTo>
                <a:lnTo>
                  <a:pt x="1141155" y="3056257"/>
                </a:lnTo>
                <a:lnTo>
                  <a:pt x="1164759" y="3056257"/>
                </a:lnTo>
                <a:cubicBezTo>
                  <a:pt x="1168265" y="3056437"/>
                  <a:pt x="1170019" y="3057156"/>
                  <a:pt x="1170019" y="3058415"/>
                </a:cubicBezTo>
                <a:lnTo>
                  <a:pt x="1175413" y="3057336"/>
                </a:lnTo>
                <a:lnTo>
                  <a:pt x="1181887" y="3059494"/>
                </a:lnTo>
                <a:lnTo>
                  <a:pt x="1181887" y="3058415"/>
                </a:lnTo>
                <a:cubicBezTo>
                  <a:pt x="1186473" y="3048434"/>
                  <a:pt x="1193262" y="3040926"/>
                  <a:pt x="1202254" y="3035891"/>
                </a:cubicBezTo>
                <a:close/>
                <a:moveTo>
                  <a:pt x="5120105" y="3035486"/>
                </a:moveTo>
                <a:cubicBezTo>
                  <a:pt x="5127838" y="3035486"/>
                  <a:pt x="5132513" y="3038363"/>
                  <a:pt x="5134132" y="3044118"/>
                </a:cubicBezTo>
                <a:cubicBezTo>
                  <a:pt x="5137729" y="3044118"/>
                  <a:pt x="5142764" y="3049154"/>
                  <a:pt x="5149238" y="3059224"/>
                </a:cubicBezTo>
                <a:cubicBezTo>
                  <a:pt x="5152295" y="3059224"/>
                  <a:pt x="5158409" y="3061382"/>
                  <a:pt x="5167581" y="3065698"/>
                </a:cubicBezTo>
                <a:lnTo>
                  <a:pt x="5168660" y="3064619"/>
                </a:lnTo>
                <a:lnTo>
                  <a:pt x="5167581" y="3059224"/>
                </a:lnTo>
                <a:lnTo>
                  <a:pt x="5167581" y="3051671"/>
                </a:lnTo>
                <a:lnTo>
                  <a:pt x="5169739" y="3049513"/>
                </a:lnTo>
                <a:lnTo>
                  <a:pt x="5176213" y="3049513"/>
                </a:lnTo>
                <a:cubicBezTo>
                  <a:pt x="5182148" y="3054908"/>
                  <a:pt x="5195096" y="3062821"/>
                  <a:pt x="5215057" y="3073251"/>
                </a:cubicBezTo>
                <a:lnTo>
                  <a:pt x="5218294" y="3076488"/>
                </a:lnTo>
                <a:lnTo>
                  <a:pt x="5219373" y="3076488"/>
                </a:lnTo>
                <a:lnTo>
                  <a:pt x="5225847" y="3074330"/>
                </a:lnTo>
                <a:lnTo>
                  <a:pt x="5233265" y="3075409"/>
                </a:lnTo>
                <a:cubicBezTo>
                  <a:pt x="5241718" y="3075409"/>
                  <a:pt x="5248551" y="3070374"/>
                  <a:pt x="5253766" y="3060303"/>
                </a:cubicBezTo>
                <a:cubicBezTo>
                  <a:pt x="5253766" y="3057426"/>
                  <a:pt x="5255205" y="3055268"/>
                  <a:pt x="5258082" y="3053829"/>
                </a:cubicBezTo>
                <a:lnTo>
                  <a:pt x="5269951" y="3053829"/>
                </a:lnTo>
                <a:lnTo>
                  <a:pt x="5277505" y="3062461"/>
                </a:lnTo>
                <a:cubicBezTo>
                  <a:pt x="5292611" y="3072172"/>
                  <a:pt x="5300523" y="3080085"/>
                  <a:pt x="5301243" y="3086199"/>
                </a:cubicBezTo>
                <a:lnTo>
                  <a:pt x="5301243" y="3087278"/>
                </a:lnTo>
                <a:cubicBezTo>
                  <a:pt x="5301243" y="3089796"/>
                  <a:pt x="5298725" y="3096585"/>
                  <a:pt x="5293690" y="3107644"/>
                </a:cubicBezTo>
                <a:lnTo>
                  <a:pt x="5294769" y="3115197"/>
                </a:lnTo>
                <a:lnTo>
                  <a:pt x="5293690" y="3119513"/>
                </a:lnTo>
                <a:lnTo>
                  <a:pt x="5294769" y="3124908"/>
                </a:lnTo>
                <a:cubicBezTo>
                  <a:pt x="5294769" y="3128505"/>
                  <a:pt x="5294049" y="3130303"/>
                  <a:pt x="5292611" y="3130303"/>
                </a:cubicBezTo>
                <a:lnTo>
                  <a:pt x="5293690" y="3131382"/>
                </a:lnTo>
                <a:lnTo>
                  <a:pt x="5293690" y="3137857"/>
                </a:lnTo>
                <a:lnTo>
                  <a:pt x="5291532" y="3141094"/>
                </a:lnTo>
                <a:lnTo>
                  <a:pt x="5293690" y="3144331"/>
                </a:lnTo>
                <a:cubicBezTo>
                  <a:pt x="5290992" y="3160156"/>
                  <a:pt x="5289194" y="3168069"/>
                  <a:pt x="5288295" y="3168069"/>
                </a:cubicBezTo>
                <a:lnTo>
                  <a:pt x="5285058" y="3168069"/>
                </a:lnTo>
                <a:lnTo>
                  <a:pt x="5285058" y="3171306"/>
                </a:lnTo>
                <a:lnTo>
                  <a:pt x="5290453" y="3171306"/>
                </a:lnTo>
                <a:cubicBezTo>
                  <a:pt x="5293330" y="3171306"/>
                  <a:pt x="5294769" y="3177420"/>
                  <a:pt x="5294769" y="3189649"/>
                </a:cubicBezTo>
                <a:lnTo>
                  <a:pt x="5294769" y="3192886"/>
                </a:lnTo>
                <a:cubicBezTo>
                  <a:pt x="5294769" y="3195403"/>
                  <a:pt x="5293330" y="3198281"/>
                  <a:pt x="5290453" y="3201518"/>
                </a:cubicBezTo>
                <a:lnTo>
                  <a:pt x="5292611" y="3218782"/>
                </a:lnTo>
                <a:lnTo>
                  <a:pt x="5292611" y="3220940"/>
                </a:lnTo>
                <a:lnTo>
                  <a:pt x="5289374" y="3225256"/>
                </a:lnTo>
                <a:lnTo>
                  <a:pt x="5289374" y="3227414"/>
                </a:lnTo>
                <a:cubicBezTo>
                  <a:pt x="5292970" y="3227414"/>
                  <a:pt x="5294769" y="3228133"/>
                  <a:pt x="5294769" y="3229572"/>
                </a:cubicBezTo>
                <a:lnTo>
                  <a:pt x="5294769" y="3230651"/>
                </a:lnTo>
                <a:lnTo>
                  <a:pt x="5291532" y="3233888"/>
                </a:lnTo>
                <a:lnTo>
                  <a:pt x="5288295" y="3232809"/>
                </a:lnTo>
                <a:lnTo>
                  <a:pt x="5288295" y="3234832"/>
                </a:lnTo>
                <a:lnTo>
                  <a:pt x="5294769" y="3242385"/>
                </a:lnTo>
                <a:lnTo>
                  <a:pt x="5294769" y="3273676"/>
                </a:lnTo>
                <a:cubicBezTo>
                  <a:pt x="5292611" y="3286624"/>
                  <a:pt x="5287575" y="3293098"/>
                  <a:pt x="5279663" y="3293098"/>
                </a:cubicBezTo>
                <a:lnTo>
                  <a:pt x="5265635" y="3290940"/>
                </a:lnTo>
                <a:lnTo>
                  <a:pt x="5262398" y="3294177"/>
                </a:lnTo>
                <a:lnTo>
                  <a:pt x="5254845" y="3294177"/>
                </a:lnTo>
                <a:cubicBezTo>
                  <a:pt x="5250889" y="3294177"/>
                  <a:pt x="5246933" y="3291660"/>
                  <a:pt x="5242976" y="3286624"/>
                </a:cubicBezTo>
                <a:lnTo>
                  <a:pt x="5242976" y="3285545"/>
                </a:lnTo>
                <a:cubicBezTo>
                  <a:pt x="5243156" y="3281949"/>
                  <a:pt x="5243876" y="3280150"/>
                  <a:pt x="5245134" y="3280150"/>
                </a:cubicBezTo>
                <a:lnTo>
                  <a:pt x="5242976" y="3267202"/>
                </a:lnTo>
                <a:lnTo>
                  <a:pt x="5238660" y="3268281"/>
                </a:lnTo>
                <a:lnTo>
                  <a:pt x="5232186" y="3265044"/>
                </a:lnTo>
                <a:lnTo>
                  <a:pt x="5223689" y="3266123"/>
                </a:lnTo>
                <a:lnTo>
                  <a:pt x="5217215" y="3265044"/>
                </a:lnTo>
                <a:lnTo>
                  <a:pt x="5216136" y="3266123"/>
                </a:lnTo>
                <a:lnTo>
                  <a:pt x="5216136" y="3267202"/>
                </a:lnTo>
                <a:lnTo>
                  <a:pt x="5217215" y="3275834"/>
                </a:lnTo>
                <a:cubicBezTo>
                  <a:pt x="5217215" y="3284286"/>
                  <a:pt x="5214338" y="3290760"/>
                  <a:pt x="5208583" y="3295256"/>
                </a:cubicBezTo>
                <a:cubicBezTo>
                  <a:pt x="5202109" y="3295256"/>
                  <a:pt x="5194916" y="3293458"/>
                  <a:pt x="5187003" y="3289861"/>
                </a:cubicBezTo>
                <a:lnTo>
                  <a:pt x="5175134" y="3293098"/>
                </a:lnTo>
                <a:lnTo>
                  <a:pt x="5167581" y="3285545"/>
                </a:lnTo>
                <a:lnTo>
                  <a:pt x="5167581" y="3273676"/>
                </a:lnTo>
                <a:lnTo>
                  <a:pt x="5168660" y="3272597"/>
                </a:lnTo>
                <a:lnTo>
                  <a:pt x="5168660" y="3271518"/>
                </a:lnTo>
                <a:cubicBezTo>
                  <a:pt x="5167041" y="3271518"/>
                  <a:pt x="5165243" y="3265044"/>
                  <a:pt x="5163265" y="3252096"/>
                </a:cubicBezTo>
                <a:lnTo>
                  <a:pt x="5168660" y="3219861"/>
                </a:lnTo>
                <a:cubicBezTo>
                  <a:pt x="5167221" y="3219861"/>
                  <a:pt x="5166502" y="3218782"/>
                  <a:pt x="5166502" y="3216624"/>
                </a:cubicBezTo>
                <a:lnTo>
                  <a:pt x="5167581" y="3211229"/>
                </a:lnTo>
                <a:lnTo>
                  <a:pt x="5166502" y="3204755"/>
                </a:lnTo>
                <a:lnTo>
                  <a:pt x="5165423" y="3204755"/>
                </a:lnTo>
                <a:lnTo>
                  <a:pt x="5156791" y="3209071"/>
                </a:lnTo>
                <a:cubicBezTo>
                  <a:pt x="5156791" y="3212308"/>
                  <a:pt x="5153554" y="3214466"/>
                  <a:pt x="5147080" y="3215545"/>
                </a:cubicBezTo>
                <a:lnTo>
                  <a:pt x="5139527" y="3215545"/>
                </a:lnTo>
                <a:cubicBezTo>
                  <a:pt x="5129456" y="3213567"/>
                  <a:pt x="5124421" y="3208531"/>
                  <a:pt x="5124421" y="3200439"/>
                </a:cubicBezTo>
                <a:lnTo>
                  <a:pt x="5120105" y="3200439"/>
                </a:lnTo>
                <a:lnTo>
                  <a:pt x="5120105" y="3201518"/>
                </a:lnTo>
                <a:lnTo>
                  <a:pt x="5124421" y="3206913"/>
                </a:lnTo>
                <a:lnTo>
                  <a:pt x="5123342" y="3207992"/>
                </a:lnTo>
                <a:lnTo>
                  <a:pt x="5125500" y="3225256"/>
                </a:lnTo>
                <a:lnTo>
                  <a:pt x="5124421" y="3226335"/>
                </a:lnTo>
                <a:lnTo>
                  <a:pt x="5123342" y="3226335"/>
                </a:lnTo>
                <a:lnTo>
                  <a:pt x="5124421" y="3227414"/>
                </a:lnTo>
                <a:lnTo>
                  <a:pt x="5124421" y="3228493"/>
                </a:lnTo>
                <a:lnTo>
                  <a:pt x="5121184" y="3239148"/>
                </a:lnTo>
                <a:lnTo>
                  <a:pt x="5121184" y="3241306"/>
                </a:lnTo>
                <a:lnTo>
                  <a:pt x="5125500" y="3246701"/>
                </a:lnTo>
                <a:lnTo>
                  <a:pt x="5125500" y="3256412"/>
                </a:lnTo>
                <a:lnTo>
                  <a:pt x="5124421" y="3257491"/>
                </a:lnTo>
                <a:lnTo>
                  <a:pt x="5125500" y="3258570"/>
                </a:lnTo>
                <a:lnTo>
                  <a:pt x="5125500" y="3260728"/>
                </a:lnTo>
                <a:lnTo>
                  <a:pt x="5124421" y="3273676"/>
                </a:lnTo>
                <a:lnTo>
                  <a:pt x="5125500" y="3285545"/>
                </a:lnTo>
                <a:cubicBezTo>
                  <a:pt x="5122083" y="3295256"/>
                  <a:pt x="5119565" y="3300292"/>
                  <a:pt x="5117947" y="3300651"/>
                </a:cubicBezTo>
                <a:lnTo>
                  <a:pt x="5101762" y="3299572"/>
                </a:lnTo>
                <a:lnTo>
                  <a:pt x="5091107" y="3300651"/>
                </a:lnTo>
                <a:cubicBezTo>
                  <a:pt x="5081036" y="3296515"/>
                  <a:pt x="5076001" y="3289322"/>
                  <a:pt x="5076001" y="3279071"/>
                </a:cubicBezTo>
                <a:lnTo>
                  <a:pt x="5078159" y="3273676"/>
                </a:lnTo>
                <a:lnTo>
                  <a:pt x="5076001" y="3267202"/>
                </a:lnTo>
                <a:lnTo>
                  <a:pt x="5076001" y="3266123"/>
                </a:lnTo>
                <a:lnTo>
                  <a:pt x="5077080" y="3253175"/>
                </a:lnTo>
                <a:lnTo>
                  <a:pt x="5076001" y="3240227"/>
                </a:lnTo>
                <a:lnTo>
                  <a:pt x="5076001" y="3238069"/>
                </a:lnTo>
                <a:lnTo>
                  <a:pt x="5078159" y="3234832"/>
                </a:lnTo>
                <a:cubicBezTo>
                  <a:pt x="5076720" y="3234832"/>
                  <a:pt x="5075641" y="3232000"/>
                  <a:pt x="5074922" y="3226335"/>
                </a:cubicBezTo>
                <a:cubicBezTo>
                  <a:pt x="5071325" y="3229032"/>
                  <a:pt x="5065930" y="3230831"/>
                  <a:pt x="5058736" y="3231730"/>
                </a:cubicBezTo>
                <a:cubicBezTo>
                  <a:pt x="5054780" y="3240272"/>
                  <a:pt x="5047587" y="3244543"/>
                  <a:pt x="5037156" y="3244543"/>
                </a:cubicBezTo>
                <a:cubicBezTo>
                  <a:pt x="5033560" y="3244004"/>
                  <a:pt x="5031761" y="3242925"/>
                  <a:pt x="5031761" y="3241306"/>
                </a:cubicBezTo>
                <a:lnTo>
                  <a:pt x="5031761" y="3238069"/>
                </a:lnTo>
                <a:cubicBezTo>
                  <a:pt x="5034279" y="3234023"/>
                  <a:pt x="5040034" y="3227953"/>
                  <a:pt x="5049025" y="3219861"/>
                </a:cubicBezTo>
                <a:lnTo>
                  <a:pt x="5047946" y="3216624"/>
                </a:lnTo>
                <a:cubicBezTo>
                  <a:pt x="5047946" y="3211948"/>
                  <a:pt x="5053701" y="3197202"/>
                  <a:pt x="5065211" y="3172385"/>
                </a:cubicBezTo>
                <a:lnTo>
                  <a:pt x="5067369" y="3154042"/>
                </a:lnTo>
                <a:lnTo>
                  <a:pt x="5069527" y="3154042"/>
                </a:lnTo>
                <a:cubicBezTo>
                  <a:pt x="5070066" y="3157638"/>
                  <a:pt x="5071145" y="3159437"/>
                  <a:pt x="5072764" y="3159437"/>
                </a:cubicBezTo>
                <a:lnTo>
                  <a:pt x="5073843" y="3159437"/>
                </a:lnTo>
                <a:lnTo>
                  <a:pt x="5070606" y="3155121"/>
                </a:lnTo>
                <a:lnTo>
                  <a:pt x="5070606" y="3149726"/>
                </a:lnTo>
                <a:cubicBezTo>
                  <a:pt x="5070606" y="3137497"/>
                  <a:pt x="5069167" y="3131382"/>
                  <a:pt x="5066290" y="3131382"/>
                </a:cubicBezTo>
                <a:lnTo>
                  <a:pt x="5065211" y="3131382"/>
                </a:lnTo>
                <a:lnTo>
                  <a:pt x="5056578" y="3133541"/>
                </a:lnTo>
                <a:lnTo>
                  <a:pt x="5044709" y="3133541"/>
                </a:lnTo>
                <a:cubicBezTo>
                  <a:pt x="5038955" y="3129404"/>
                  <a:pt x="5036077" y="3125088"/>
                  <a:pt x="5036077" y="3120592"/>
                </a:cubicBezTo>
                <a:lnTo>
                  <a:pt x="5042551" y="3118434"/>
                </a:lnTo>
                <a:lnTo>
                  <a:pt x="5046867" y="3118434"/>
                </a:lnTo>
                <a:cubicBezTo>
                  <a:pt x="5054780" y="3118974"/>
                  <a:pt x="5062333" y="3121492"/>
                  <a:pt x="5069527" y="3125987"/>
                </a:cubicBezTo>
                <a:cubicBezTo>
                  <a:pt x="5069527" y="3124549"/>
                  <a:pt x="5071685" y="3123110"/>
                  <a:pt x="5076001" y="3121671"/>
                </a:cubicBezTo>
                <a:cubicBezTo>
                  <a:pt x="5076001" y="3117355"/>
                  <a:pt x="5076720" y="3115197"/>
                  <a:pt x="5078159" y="3115197"/>
                </a:cubicBezTo>
                <a:lnTo>
                  <a:pt x="5076001" y="3106565"/>
                </a:lnTo>
                <a:lnTo>
                  <a:pt x="5077080" y="3105486"/>
                </a:lnTo>
                <a:lnTo>
                  <a:pt x="5077080" y="3104407"/>
                </a:lnTo>
                <a:lnTo>
                  <a:pt x="5076001" y="3100226"/>
                </a:lnTo>
                <a:lnTo>
                  <a:pt x="5078159" y="3093752"/>
                </a:lnTo>
                <a:lnTo>
                  <a:pt x="5076001" y="3091594"/>
                </a:lnTo>
                <a:lnTo>
                  <a:pt x="5074922" y="3091594"/>
                </a:lnTo>
                <a:lnTo>
                  <a:pt x="5067369" y="3092673"/>
                </a:lnTo>
                <a:lnTo>
                  <a:pt x="5065211" y="3089436"/>
                </a:lnTo>
                <a:lnTo>
                  <a:pt x="5066290" y="3085120"/>
                </a:lnTo>
                <a:lnTo>
                  <a:pt x="5063052" y="3079725"/>
                </a:lnTo>
                <a:lnTo>
                  <a:pt x="5063052" y="3077567"/>
                </a:lnTo>
                <a:cubicBezTo>
                  <a:pt x="5065750" y="3070374"/>
                  <a:pt x="5071864" y="3066777"/>
                  <a:pt x="5081396" y="3066777"/>
                </a:cubicBezTo>
                <a:cubicBezTo>
                  <a:pt x="5101447" y="3048794"/>
                  <a:pt x="5112912" y="3039802"/>
                  <a:pt x="5115789" y="3039802"/>
                </a:cubicBezTo>
                <a:lnTo>
                  <a:pt x="5116868" y="3043039"/>
                </a:lnTo>
                <a:lnTo>
                  <a:pt x="5117947" y="3043039"/>
                </a:lnTo>
                <a:lnTo>
                  <a:pt x="5117947" y="3040881"/>
                </a:lnTo>
                <a:lnTo>
                  <a:pt x="5116868" y="3037644"/>
                </a:lnTo>
                <a:close/>
                <a:moveTo>
                  <a:pt x="1704920" y="3035351"/>
                </a:moveTo>
                <a:lnTo>
                  <a:pt x="1710315" y="3035351"/>
                </a:lnTo>
                <a:cubicBezTo>
                  <a:pt x="1719486" y="3036430"/>
                  <a:pt x="1730098" y="3041735"/>
                  <a:pt x="1742146" y="3051266"/>
                </a:cubicBezTo>
                <a:cubicBezTo>
                  <a:pt x="1745293" y="3051266"/>
                  <a:pt x="1747407" y="3053380"/>
                  <a:pt x="1748485" y="3057606"/>
                </a:cubicBezTo>
                <a:lnTo>
                  <a:pt x="1751587" y="3056527"/>
                </a:lnTo>
                <a:cubicBezTo>
                  <a:pt x="1753746" y="3059224"/>
                  <a:pt x="1754825" y="3062416"/>
                  <a:pt x="1754825" y="3066103"/>
                </a:cubicBezTo>
                <a:cubicBezTo>
                  <a:pt x="1749879" y="3067721"/>
                  <a:pt x="1747407" y="3070194"/>
                  <a:pt x="1747407" y="3073521"/>
                </a:cubicBezTo>
                <a:cubicBezTo>
                  <a:pt x="1743899" y="3075679"/>
                  <a:pt x="1742146" y="3078511"/>
                  <a:pt x="1742146" y="3082018"/>
                </a:cubicBezTo>
                <a:lnTo>
                  <a:pt x="1739988" y="3082018"/>
                </a:lnTo>
                <a:lnTo>
                  <a:pt x="1738908" y="3080939"/>
                </a:lnTo>
                <a:lnTo>
                  <a:pt x="1737829" y="3080939"/>
                </a:lnTo>
                <a:lnTo>
                  <a:pt x="1736750" y="3082018"/>
                </a:lnTo>
                <a:lnTo>
                  <a:pt x="1736750" y="3084176"/>
                </a:lnTo>
                <a:cubicBezTo>
                  <a:pt x="1741697" y="3088043"/>
                  <a:pt x="1744168" y="3096899"/>
                  <a:pt x="1744168" y="3110747"/>
                </a:cubicBezTo>
                <a:lnTo>
                  <a:pt x="1741067" y="3113849"/>
                </a:lnTo>
                <a:lnTo>
                  <a:pt x="1743090" y="3117086"/>
                </a:lnTo>
                <a:lnTo>
                  <a:pt x="1743090" y="3119244"/>
                </a:lnTo>
                <a:cubicBezTo>
                  <a:pt x="1743090" y="3122750"/>
                  <a:pt x="1742415" y="3124504"/>
                  <a:pt x="1741067" y="3124504"/>
                </a:cubicBezTo>
                <a:lnTo>
                  <a:pt x="1742146" y="3131922"/>
                </a:lnTo>
                <a:lnTo>
                  <a:pt x="1742146" y="3139340"/>
                </a:lnTo>
                <a:cubicBezTo>
                  <a:pt x="1742146" y="3140779"/>
                  <a:pt x="1743899" y="3141498"/>
                  <a:pt x="1747407" y="3141498"/>
                </a:cubicBezTo>
                <a:lnTo>
                  <a:pt x="1748485" y="3142577"/>
                </a:lnTo>
                <a:lnTo>
                  <a:pt x="1748485" y="3143656"/>
                </a:lnTo>
                <a:lnTo>
                  <a:pt x="1753746" y="3142577"/>
                </a:lnTo>
                <a:lnTo>
                  <a:pt x="1754825" y="3142577"/>
                </a:lnTo>
                <a:cubicBezTo>
                  <a:pt x="1771099" y="3156514"/>
                  <a:pt x="1779237" y="3164652"/>
                  <a:pt x="1779237" y="3166990"/>
                </a:cubicBezTo>
                <a:lnTo>
                  <a:pt x="1779237" y="3167934"/>
                </a:lnTo>
                <a:cubicBezTo>
                  <a:pt x="1779237" y="3169373"/>
                  <a:pt x="1772177" y="3170811"/>
                  <a:pt x="1758061" y="3172250"/>
                </a:cubicBezTo>
                <a:lnTo>
                  <a:pt x="1755905" y="3170092"/>
                </a:lnTo>
                <a:cubicBezTo>
                  <a:pt x="1755905" y="3172610"/>
                  <a:pt x="1752352" y="3174408"/>
                  <a:pt x="1745247" y="3175487"/>
                </a:cubicBezTo>
                <a:lnTo>
                  <a:pt x="1730412" y="3170092"/>
                </a:lnTo>
                <a:lnTo>
                  <a:pt x="1722993" y="3170092"/>
                </a:lnTo>
                <a:lnTo>
                  <a:pt x="1715576" y="3167934"/>
                </a:lnTo>
                <a:cubicBezTo>
                  <a:pt x="1711530" y="3171531"/>
                  <a:pt x="1708336" y="3173329"/>
                  <a:pt x="1706000" y="3173329"/>
                </a:cubicBezTo>
                <a:cubicBezTo>
                  <a:pt x="1702851" y="3173329"/>
                  <a:pt x="1699660" y="3172250"/>
                  <a:pt x="1696424" y="3170092"/>
                </a:cubicBezTo>
                <a:lnTo>
                  <a:pt x="1692242" y="3170092"/>
                </a:lnTo>
                <a:cubicBezTo>
                  <a:pt x="1686578" y="3170092"/>
                  <a:pt x="1683745" y="3173644"/>
                  <a:pt x="1683745" y="3180747"/>
                </a:cubicBezTo>
                <a:lnTo>
                  <a:pt x="1686847" y="3203001"/>
                </a:lnTo>
                <a:lnTo>
                  <a:pt x="1691163" y="3203001"/>
                </a:lnTo>
                <a:lnTo>
                  <a:pt x="1699660" y="3205159"/>
                </a:lnTo>
                <a:lnTo>
                  <a:pt x="1701819" y="3205159"/>
                </a:lnTo>
                <a:cubicBezTo>
                  <a:pt x="1709731" y="3195269"/>
                  <a:pt x="1716790" y="3188210"/>
                  <a:pt x="1722993" y="3183984"/>
                </a:cubicBezTo>
                <a:cubicBezTo>
                  <a:pt x="1722993" y="3180387"/>
                  <a:pt x="1723713" y="3178589"/>
                  <a:pt x="1725152" y="3178589"/>
                </a:cubicBezTo>
                <a:lnTo>
                  <a:pt x="1728253" y="3178589"/>
                </a:lnTo>
                <a:lnTo>
                  <a:pt x="1752665" y="3195583"/>
                </a:lnTo>
                <a:cubicBezTo>
                  <a:pt x="1753206" y="3201248"/>
                  <a:pt x="1755679" y="3204080"/>
                  <a:pt x="1760084" y="3204080"/>
                </a:cubicBezTo>
                <a:lnTo>
                  <a:pt x="1760084" y="3210420"/>
                </a:lnTo>
                <a:lnTo>
                  <a:pt x="1758061" y="3212578"/>
                </a:lnTo>
                <a:lnTo>
                  <a:pt x="1748485" y="3212578"/>
                </a:lnTo>
                <a:cubicBezTo>
                  <a:pt x="1747046" y="3212578"/>
                  <a:pt x="1746327" y="3211499"/>
                  <a:pt x="1746327" y="3209341"/>
                </a:cubicBezTo>
                <a:lnTo>
                  <a:pt x="1745247" y="3208262"/>
                </a:lnTo>
                <a:lnTo>
                  <a:pt x="1743090" y="3208262"/>
                </a:lnTo>
                <a:cubicBezTo>
                  <a:pt x="1743090" y="3209880"/>
                  <a:pt x="1741697" y="3211678"/>
                  <a:pt x="1738908" y="3213657"/>
                </a:cubicBezTo>
                <a:lnTo>
                  <a:pt x="1733648" y="3212578"/>
                </a:lnTo>
                <a:lnTo>
                  <a:pt x="1726230" y="3213657"/>
                </a:lnTo>
                <a:lnTo>
                  <a:pt x="1720836" y="3211499"/>
                </a:lnTo>
                <a:cubicBezTo>
                  <a:pt x="1719577" y="3215005"/>
                  <a:pt x="1717823" y="3216759"/>
                  <a:pt x="1715576" y="3216759"/>
                </a:cubicBezTo>
                <a:cubicBezTo>
                  <a:pt x="1712070" y="3216759"/>
                  <a:pt x="1710315" y="3216084"/>
                  <a:pt x="1710315" y="3214736"/>
                </a:cubicBezTo>
                <a:lnTo>
                  <a:pt x="1704920" y="3215815"/>
                </a:lnTo>
                <a:lnTo>
                  <a:pt x="1695344" y="3215815"/>
                </a:lnTo>
                <a:cubicBezTo>
                  <a:pt x="1693096" y="3215815"/>
                  <a:pt x="1690624" y="3214736"/>
                  <a:pt x="1687927" y="3212578"/>
                </a:cubicBezTo>
                <a:lnTo>
                  <a:pt x="1685903" y="3221075"/>
                </a:lnTo>
                <a:lnTo>
                  <a:pt x="1685903" y="3244408"/>
                </a:lnTo>
                <a:lnTo>
                  <a:pt x="1684823" y="3245487"/>
                </a:lnTo>
                <a:lnTo>
                  <a:pt x="1686847" y="3248589"/>
                </a:lnTo>
                <a:lnTo>
                  <a:pt x="1701819" y="3247645"/>
                </a:lnTo>
                <a:lnTo>
                  <a:pt x="1703842" y="3251826"/>
                </a:lnTo>
                <a:lnTo>
                  <a:pt x="1696424" y="3256142"/>
                </a:lnTo>
                <a:lnTo>
                  <a:pt x="1700739" y="3256142"/>
                </a:lnTo>
                <a:cubicBezTo>
                  <a:pt x="1704965" y="3251107"/>
                  <a:pt x="1709911" y="3248589"/>
                  <a:pt x="1715576" y="3248589"/>
                </a:cubicBezTo>
                <a:lnTo>
                  <a:pt x="1721915" y="3250747"/>
                </a:lnTo>
                <a:lnTo>
                  <a:pt x="1724074" y="3250747"/>
                </a:lnTo>
                <a:cubicBezTo>
                  <a:pt x="1724074" y="3247960"/>
                  <a:pt x="1726186" y="3246566"/>
                  <a:pt x="1730412" y="3246566"/>
                </a:cubicBezTo>
                <a:lnTo>
                  <a:pt x="1747407" y="3250747"/>
                </a:lnTo>
                <a:lnTo>
                  <a:pt x="1749565" y="3250747"/>
                </a:lnTo>
                <a:cubicBezTo>
                  <a:pt x="1753610" y="3250747"/>
                  <a:pt x="1757837" y="3249354"/>
                  <a:pt x="1762243" y="3246566"/>
                </a:cubicBezTo>
                <a:lnTo>
                  <a:pt x="1773976" y="3246566"/>
                </a:lnTo>
                <a:cubicBezTo>
                  <a:pt x="1777843" y="3246566"/>
                  <a:pt x="1780991" y="3248679"/>
                  <a:pt x="1783418" y="3252905"/>
                </a:cubicBezTo>
                <a:cubicBezTo>
                  <a:pt x="1778472" y="3256592"/>
                  <a:pt x="1775325" y="3261537"/>
                  <a:pt x="1773976" y="3267742"/>
                </a:cubicBezTo>
                <a:cubicBezTo>
                  <a:pt x="1768312" y="3275564"/>
                  <a:pt x="1765480" y="3282308"/>
                  <a:pt x="1765480" y="3287973"/>
                </a:cubicBezTo>
                <a:cubicBezTo>
                  <a:pt x="1765480" y="3291840"/>
                  <a:pt x="1763681" y="3294672"/>
                  <a:pt x="1760084" y="3296470"/>
                </a:cubicBezTo>
                <a:lnTo>
                  <a:pt x="1759005" y="3296470"/>
                </a:lnTo>
                <a:lnTo>
                  <a:pt x="1747407" y="3294312"/>
                </a:lnTo>
                <a:lnTo>
                  <a:pt x="1743090" y="3294312"/>
                </a:lnTo>
                <a:lnTo>
                  <a:pt x="1734592" y="3296470"/>
                </a:lnTo>
                <a:lnTo>
                  <a:pt x="1712339" y="3296470"/>
                </a:lnTo>
                <a:cubicBezTo>
                  <a:pt x="1710989" y="3296470"/>
                  <a:pt x="1710315" y="3295391"/>
                  <a:pt x="1710315" y="3293233"/>
                </a:cubicBezTo>
                <a:lnTo>
                  <a:pt x="1711260" y="3287973"/>
                </a:lnTo>
                <a:lnTo>
                  <a:pt x="1707079" y="3287973"/>
                </a:lnTo>
                <a:cubicBezTo>
                  <a:pt x="1706000" y="3287973"/>
                  <a:pt x="1703886" y="3290805"/>
                  <a:pt x="1700739" y="3296470"/>
                </a:cubicBezTo>
                <a:lnTo>
                  <a:pt x="1699660" y="3296470"/>
                </a:lnTo>
                <a:cubicBezTo>
                  <a:pt x="1699660" y="3293773"/>
                  <a:pt x="1690444" y="3291615"/>
                  <a:pt x="1672011" y="3289996"/>
                </a:cubicBezTo>
                <a:lnTo>
                  <a:pt x="1664593" y="3291075"/>
                </a:lnTo>
                <a:cubicBezTo>
                  <a:pt x="1651374" y="3285051"/>
                  <a:pt x="1636898" y="3273406"/>
                  <a:pt x="1621163" y="3256142"/>
                </a:cubicBezTo>
                <a:cubicBezTo>
                  <a:pt x="1612621" y="3241936"/>
                  <a:pt x="1607630" y="3234832"/>
                  <a:pt x="1606191" y="3234832"/>
                </a:cubicBezTo>
                <a:lnTo>
                  <a:pt x="1606191" y="3233753"/>
                </a:lnTo>
                <a:cubicBezTo>
                  <a:pt x="1602684" y="3234113"/>
                  <a:pt x="1598818" y="3238384"/>
                  <a:pt x="1594593" y="3246566"/>
                </a:cubicBezTo>
                <a:cubicBezTo>
                  <a:pt x="1591264" y="3247286"/>
                  <a:pt x="1587714" y="3251512"/>
                  <a:pt x="1583937" y="3259244"/>
                </a:cubicBezTo>
                <a:lnTo>
                  <a:pt x="1574361" y="3267742"/>
                </a:lnTo>
                <a:cubicBezTo>
                  <a:pt x="1569055" y="3269180"/>
                  <a:pt x="1563751" y="3272732"/>
                  <a:pt x="1558446" y="3278397"/>
                </a:cubicBezTo>
                <a:lnTo>
                  <a:pt x="1549004" y="3287973"/>
                </a:lnTo>
                <a:lnTo>
                  <a:pt x="1547925" y="3287973"/>
                </a:lnTo>
                <a:lnTo>
                  <a:pt x="1546846" y="3286894"/>
                </a:lnTo>
                <a:cubicBezTo>
                  <a:pt x="1545588" y="3286894"/>
                  <a:pt x="1542395" y="3290401"/>
                  <a:pt x="1537270" y="3297414"/>
                </a:cubicBezTo>
                <a:cubicBezTo>
                  <a:pt x="1533763" y="3299572"/>
                  <a:pt x="1530211" y="3300651"/>
                  <a:pt x="1526615" y="3300651"/>
                </a:cubicBezTo>
                <a:lnTo>
                  <a:pt x="1521355" y="3295391"/>
                </a:lnTo>
                <a:lnTo>
                  <a:pt x="1521355" y="3292154"/>
                </a:lnTo>
                <a:lnTo>
                  <a:pt x="1536191" y="3281499"/>
                </a:lnTo>
                <a:cubicBezTo>
                  <a:pt x="1538529" y="3273586"/>
                  <a:pt x="1543834" y="3261942"/>
                  <a:pt x="1552106" y="3246566"/>
                </a:cubicBezTo>
                <a:cubicBezTo>
                  <a:pt x="1554984" y="3239822"/>
                  <a:pt x="1556422" y="3234517"/>
                  <a:pt x="1556422" y="3230651"/>
                </a:cubicBezTo>
                <a:lnTo>
                  <a:pt x="1560603" y="3227414"/>
                </a:lnTo>
                <a:lnTo>
                  <a:pt x="1558446" y="3214736"/>
                </a:lnTo>
                <a:cubicBezTo>
                  <a:pt x="1561144" y="3211139"/>
                  <a:pt x="1563301" y="3209341"/>
                  <a:pt x="1564919" y="3209341"/>
                </a:cubicBezTo>
                <a:lnTo>
                  <a:pt x="1564919" y="3204080"/>
                </a:lnTo>
                <a:lnTo>
                  <a:pt x="1568022" y="3199899"/>
                </a:lnTo>
                <a:cubicBezTo>
                  <a:pt x="1563796" y="3199899"/>
                  <a:pt x="1561682" y="3199180"/>
                  <a:pt x="1561682" y="3197741"/>
                </a:cubicBezTo>
                <a:lnTo>
                  <a:pt x="1561682" y="3193425"/>
                </a:lnTo>
                <a:lnTo>
                  <a:pt x="1560603" y="3182905"/>
                </a:lnTo>
                <a:lnTo>
                  <a:pt x="1568022" y="3178589"/>
                </a:lnTo>
                <a:lnTo>
                  <a:pt x="1582858" y="3178589"/>
                </a:lnTo>
                <a:cubicBezTo>
                  <a:pt x="1584476" y="3181646"/>
                  <a:pt x="1591941" y="3184838"/>
                  <a:pt x="1605248" y="3188165"/>
                </a:cubicBezTo>
                <a:lnTo>
                  <a:pt x="1606191" y="3189244"/>
                </a:lnTo>
                <a:lnTo>
                  <a:pt x="1609428" y="3189244"/>
                </a:lnTo>
                <a:lnTo>
                  <a:pt x="1620084" y="3188165"/>
                </a:lnTo>
                <a:lnTo>
                  <a:pt x="1622107" y="3191402"/>
                </a:lnTo>
                <a:lnTo>
                  <a:pt x="1620084" y="3194504"/>
                </a:lnTo>
                <a:lnTo>
                  <a:pt x="1620084" y="3195583"/>
                </a:lnTo>
                <a:cubicBezTo>
                  <a:pt x="1622152" y="3195583"/>
                  <a:pt x="1623186" y="3196303"/>
                  <a:pt x="1623186" y="3197741"/>
                </a:cubicBezTo>
                <a:cubicBezTo>
                  <a:pt x="1614733" y="3207992"/>
                  <a:pt x="1610507" y="3216129"/>
                  <a:pt x="1610507" y="3222154"/>
                </a:cubicBezTo>
                <a:cubicBezTo>
                  <a:pt x="1618420" y="3233483"/>
                  <a:pt x="1626199" y="3239148"/>
                  <a:pt x="1633841" y="3239148"/>
                </a:cubicBezTo>
                <a:lnTo>
                  <a:pt x="1634920" y="3240227"/>
                </a:lnTo>
                <a:lnTo>
                  <a:pt x="1634920" y="3239148"/>
                </a:lnTo>
                <a:lnTo>
                  <a:pt x="1632763" y="3226335"/>
                </a:lnTo>
                <a:cubicBezTo>
                  <a:pt x="1632942" y="3223548"/>
                  <a:pt x="1633661" y="3222154"/>
                  <a:pt x="1634920" y="3222154"/>
                </a:cubicBezTo>
                <a:lnTo>
                  <a:pt x="1632763" y="3212578"/>
                </a:lnTo>
                <a:lnTo>
                  <a:pt x="1633841" y="3209341"/>
                </a:lnTo>
                <a:lnTo>
                  <a:pt x="1632763" y="3199899"/>
                </a:lnTo>
                <a:lnTo>
                  <a:pt x="1633841" y="3195583"/>
                </a:lnTo>
                <a:lnTo>
                  <a:pt x="1632763" y="3194504"/>
                </a:lnTo>
                <a:lnTo>
                  <a:pt x="1632763" y="3193425"/>
                </a:lnTo>
                <a:lnTo>
                  <a:pt x="1633841" y="3180747"/>
                </a:lnTo>
                <a:lnTo>
                  <a:pt x="1632763" y="3176431"/>
                </a:lnTo>
                <a:lnTo>
                  <a:pt x="1634920" y="3170092"/>
                </a:lnTo>
                <a:lnTo>
                  <a:pt x="1632763" y="3170092"/>
                </a:lnTo>
                <a:cubicBezTo>
                  <a:pt x="1630154" y="3172250"/>
                  <a:pt x="1626963" y="3173329"/>
                  <a:pt x="1623186" y="3173329"/>
                </a:cubicBezTo>
                <a:lnTo>
                  <a:pt x="1620084" y="3173329"/>
                </a:lnTo>
                <a:lnTo>
                  <a:pt x="1613745" y="3171171"/>
                </a:lnTo>
                <a:lnTo>
                  <a:pt x="1612666" y="3172250"/>
                </a:lnTo>
                <a:lnTo>
                  <a:pt x="1611586" y="3172250"/>
                </a:lnTo>
                <a:cubicBezTo>
                  <a:pt x="1607360" y="3170631"/>
                  <a:pt x="1605248" y="3169193"/>
                  <a:pt x="1605248" y="3167934"/>
                </a:cubicBezTo>
                <a:cubicBezTo>
                  <a:pt x="1605876" y="3165866"/>
                  <a:pt x="1607990" y="3164832"/>
                  <a:pt x="1611586" y="3164832"/>
                </a:cubicBezTo>
                <a:lnTo>
                  <a:pt x="1611586" y="3166990"/>
                </a:lnTo>
                <a:lnTo>
                  <a:pt x="1622107" y="3160516"/>
                </a:lnTo>
                <a:lnTo>
                  <a:pt x="1625344" y="3160516"/>
                </a:lnTo>
                <a:lnTo>
                  <a:pt x="1629660" y="3163753"/>
                </a:lnTo>
                <a:lnTo>
                  <a:pt x="1634920" y="3162674"/>
                </a:lnTo>
                <a:lnTo>
                  <a:pt x="1634920" y="3163753"/>
                </a:lnTo>
                <a:lnTo>
                  <a:pt x="1641257" y="3159571"/>
                </a:lnTo>
                <a:lnTo>
                  <a:pt x="1643418" y="3159571"/>
                </a:lnTo>
                <a:lnTo>
                  <a:pt x="1657175" y="3160516"/>
                </a:lnTo>
                <a:lnTo>
                  <a:pt x="1662435" y="3159571"/>
                </a:lnTo>
                <a:lnTo>
                  <a:pt x="1665672" y="3160516"/>
                </a:lnTo>
                <a:lnTo>
                  <a:pt x="1668909" y="3159571"/>
                </a:lnTo>
                <a:lnTo>
                  <a:pt x="1678351" y="3163753"/>
                </a:lnTo>
                <a:lnTo>
                  <a:pt x="1698581" y="3161595"/>
                </a:lnTo>
                <a:lnTo>
                  <a:pt x="1701819" y="3161595"/>
                </a:lnTo>
                <a:lnTo>
                  <a:pt x="1704920" y="3159571"/>
                </a:lnTo>
                <a:lnTo>
                  <a:pt x="1709237" y="3159571"/>
                </a:lnTo>
                <a:lnTo>
                  <a:pt x="1717733" y="3161595"/>
                </a:lnTo>
                <a:lnTo>
                  <a:pt x="1718677" y="3161595"/>
                </a:lnTo>
                <a:lnTo>
                  <a:pt x="1727174" y="3153097"/>
                </a:lnTo>
                <a:lnTo>
                  <a:pt x="1727174" y="3152018"/>
                </a:lnTo>
                <a:lnTo>
                  <a:pt x="1697502" y="3148916"/>
                </a:lnTo>
                <a:lnTo>
                  <a:pt x="1694266" y="3148916"/>
                </a:lnTo>
                <a:cubicBezTo>
                  <a:pt x="1692197" y="3148197"/>
                  <a:pt x="1691163" y="3146084"/>
                  <a:pt x="1691163" y="3142577"/>
                </a:cubicBezTo>
                <a:lnTo>
                  <a:pt x="1692242" y="3139340"/>
                </a:lnTo>
                <a:cubicBezTo>
                  <a:pt x="1688285" y="3139340"/>
                  <a:pt x="1685095" y="3137947"/>
                  <a:pt x="1682666" y="3135159"/>
                </a:cubicBezTo>
                <a:lnTo>
                  <a:pt x="1669987" y="3135159"/>
                </a:lnTo>
                <a:lnTo>
                  <a:pt x="1660412" y="3136103"/>
                </a:lnTo>
                <a:cubicBezTo>
                  <a:pt x="1655466" y="3134934"/>
                  <a:pt x="1652993" y="3133541"/>
                  <a:pt x="1652993" y="3131922"/>
                </a:cubicBezTo>
                <a:cubicBezTo>
                  <a:pt x="1652993" y="3130663"/>
                  <a:pt x="1661805" y="3128910"/>
                  <a:pt x="1679429" y="3126662"/>
                </a:cubicBezTo>
                <a:lnTo>
                  <a:pt x="1681587" y="3124504"/>
                </a:lnTo>
                <a:lnTo>
                  <a:pt x="1684823" y="3124504"/>
                </a:lnTo>
                <a:cubicBezTo>
                  <a:pt x="1686173" y="3124504"/>
                  <a:pt x="1687567" y="3126617"/>
                  <a:pt x="1689005" y="3130843"/>
                </a:cubicBezTo>
                <a:lnTo>
                  <a:pt x="1692242" y="3130843"/>
                </a:lnTo>
                <a:lnTo>
                  <a:pt x="1692242" y="3128685"/>
                </a:lnTo>
                <a:lnTo>
                  <a:pt x="1690084" y="3125583"/>
                </a:lnTo>
                <a:lnTo>
                  <a:pt x="1690084" y="3124504"/>
                </a:lnTo>
                <a:lnTo>
                  <a:pt x="1693321" y="3119244"/>
                </a:lnTo>
                <a:lnTo>
                  <a:pt x="1691163" y="3114928"/>
                </a:lnTo>
                <a:lnTo>
                  <a:pt x="1692242" y="3105352"/>
                </a:lnTo>
                <a:lnTo>
                  <a:pt x="1690084" y="3100091"/>
                </a:lnTo>
                <a:lnTo>
                  <a:pt x="1680508" y="3100091"/>
                </a:lnTo>
                <a:lnTo>
                  <a:pt x="1670932" y="3096854"/>
                </a:lnTo>
                <a:lnTo>
                  <a:pt x="1660412" y="3100091"/>
                </a:lnTo>
                <a:lnTo>
                  <a:pt x="1656096" y="3100091"/>
                </a:lnTo>
                <a:lnTo>
                  <a:pt x="1647599" y="3092673"/>
                </a:lnTo>
                <a:lnTo>
                  <a:pt x="1641257" y="3096854"/>
                </a:lnTo>
                <a:lnTo>
                  <a:pt x="1639101" y="3096854"/>
                </a:lnTo>
                <a:cubicBezTo>
                  <a:pt x="1629210" y="3095506"/>
                  <a:pt x="1624265" y="3093752"/>
                  <a:pt x="1624265" y="3091594"/>
                </a:cubicBezTo>
                <a:lnTo>
                  <a:pt x="1640181" y="3086334"/>
                </a:lnTo>
                <a:lnTo>
                  <a:pt x="1645576" y="3086334"/>
                </a:lnTo>
                <a:cubicBezTo>
                  <a:pt x="1646925" y="3086334"/>
                  <a:pt x="1647599" y="3087368"/>
                  <a:pt x="1647599" y="3089436"/>
                </a:cubicBezTo>
                <a:lnTo>
                  <a:pt x="1650836" y="3087413"/>
                </a:lnTo>
                <a:lnTo>
                  <a:pt x="1655017" y="3088357"/>
                </a:lnTo>
                <a:lnTo>
                  <a:pt x="1662435" y="3086334"/>
                </a:lnTo>
                <a:lnTo>
                  <a:pt x="1682666" y="3090515"/>
                </a:lnTo>
                <a:cubicBezTo>
                  <a:pt x="1689050" y="3090515"/>
                  <a:pt x="1692242" y="3086964"/>
                  <a:pt x="1692242" y="3079860"/>
                </a:cubicBezTo>
                <a:lnTo>
                  <a:pt x="1693321" y="3075679"/>
                </a:lnTo>
                <a:lnTo>
                  <a:pt x="1692242" y="3069340"/>
                </a:lnTo>
                <a:lnTo>
                  <a:pt x="1692242" y="3068261"/>
                </a:lnTo>
                <a:lnTo>
                  <a:pt x="1694266" y="3058685"/>
                </a:lnTo>
                <a:lnTo>
                  <a:pt x="1693321" y="3057606"/>
                </a:lnTo>
                <a:lnTo>
                  <a:pt x="1692242" y="3057606"/>
                </a:lnTo>
                <a:lnTo>
                  <a:pt x="1678351" y="3058685"/>
                </a:lnTo>
                <a:lnTo>
                  <a:pt x="1673090" y="3055448"/>
                </a:lnTo>
                <a:lnTo>
                  <a:pt x="1666751" y="3057606"/>
                </a:lnTo>
                <a:lnTo>
                  <a:pt x="1644496" y="3055448"/>
                </a:lnTo>
                <a:lnTo>
                  <a:pt x="1636000" y="3061922"/>
                </a:lnTo>
                <a:lnTo>
                  <a:pt x="1630604" y="3061922"/>
                </a:lnTo>
                <a:lnTo>
                  <a:pt x="1622107" y="3056527"/>
                </a:lnTo>
                <a:lnTo>
                  <a:pt x="1621163" y="3057606"/>
                </a:lnTo>
                <a:lnTo>
                  <a:pt x="1610507" y="3057606"/>
                </a:lnTo>
                <a:lnTo>
                  <a:pt x="1611586" y="3063001"/>
                </a:lnTo>
                <a:lnTo>
                  <a:pt x="1611586" y="3068261"/>
                </a:lnTo>
                <a:cubicBezTo>
                  <a:pt x="1609428" y="3075184"/>
                  <a:pt x="1607630" y="3078736"/>
                  <a:pt x="1606191" y="3078916"/>
                </a:cubicBezTo>
                <a:cubicBezTo>
                  <a:pt x="1603944" y="3078916"/>
                  <a:pt x="1601471" y="3082423"/>
                  <a:pt x="1598773" y="3089436"/>
                </a:cubicBezTo>
                <a:lnTo>
                  <a:pt x="1599852" y="3089436"/>
                </a:lnTo>
                <a:lnTo>
                  <a:pt x="1606191" y="3083097"/>
                </a:lnTo>
                <a:lnTo>
                  <a:pt x="1607270" y="3083097"/>
                </a:lnTo>
                <a:cubicBezTo>
                  <a:pt x="1608530" y="3083097"/>
                  <a:pt x="1609968" y="3085210"/>
                  <a:pt x="1611586" y="3089436"/>
                </a:cubicBezTo>
                <a:cubicBezTo>
                  <a:pt x="1617252" y="3090695"/>
                  <a:pt x="1620084" y="3092134"/>
                  <a:pt x="1620084" y="3093752"/>
                </a:cubicBezTo>
                <a:lnTo>
                  <a:pt x="1617927" y="3095775"/>
                </a:lnTo>
                <a:lnTo>
                  <a:pt x="1610507" y="3095775"/>
                </a:lnTo>
                <a:lnTo>
                  <a:pt x="1610507" y="3103328"/>
                </a:lnTo>
                <a:lnTo>
                  <a:pt x="1608350" y="3109668"/>
                </a:lnTo>
                <a:lnTo>
                  <a:pt x="1612666" y="3121267"/>
                </a:lnTo>
                <a:lnTo>
                  <a:pt x="1611586" y="3127741"/>
                </a:lnTo>
                <a:lnTo>
                  <a:pt x="1617927" y="3127741"/>
                </a:lnTo>
                <a:lnTo>
                  <a:pt x="1626424" y="3128685"/>
                </a:lnTo>
                <a:lnTo>
                  <a:pt x="1634920" y="3127741"/>
                </a:lnTo>
                <a:lnTo>
                  <a:pt x="1640181" y="3128685"/>
                </a:lnTo>
                <a:lnTo>
                  <a:pt x="1644496" y="3127741"/>
                </a:lnTo>
                <a:lnTo>
                  <a:pt x="1645576" y="3128685"/>
                </a:lnTo>
                <a:lnTo>
                  <a:pt x="1645576" y="3129764"/>
                </a:lnTo>
                <a:cubicBezTo>
                  <a:pt x="1644135" y="3134710"/>
                  <a:pt x="1633165" y="3137182"/>
                  <a:pt x="1612666" y="3137182"/>
                </a:cubicBezTo>
                <a:lnTo>
                  <a:pt x="1609428" y="3137182"/>
                </a:lnTo>
                <a:lnTo>
                  <a:pt x="1609428" y="3139340"/>
                </a:lnTo>
                <a:lnTo>
                  <a:pt x="1610507" y="3143656"/>
                </a:lnTo>
                <a:cubicBezTo>
                  <a:pt x="1610507" y="3146084"/>
                  <a:pt x="1606955" y="3148872"/>
                  <a:pt x="1599852" y="3152018"/>
                </a:cubicBezTo>
                <a:lnTo>
                  <a:pt x="1579756" y="3151074"/>
                </a:lnTo>
                <a:lnTo>
                  <a:pt x="1575440" y="3151074"/>
                </a:lnTo>
                <a:cubicBezTo>
                  <a:pt x="1566628" y="3151074"/>
                  <a:pt x="1562041" y="3145769"/>
                  <a:pt x="1561682" y="3135159"/>
                </a:cubicBezTo>
                <a:lnTo>
                  <a:pt x="1563840" y="3128685"/>
                </a:lnTo>
                <a:lnTo>
                  <a:pt x="1558446" y="3114928"/>
                </a:lnTo>
                <a:lnTo>
                  <a:pt x="1561682" y="3110747"/>
                </a:lnTo>
                <a:lnTo>
                  <a:pt x="1561682" y="3084176"/>
                </a:lnTo>
                <a:lnTo>
                  <a:pt x="1560603" y="3072442"/>
                </a:lnTo>
                <a:cubicBezTo>
                  <a:pt x="1561503" y="3067497"/>
                  <a:pt x="1562581" y="3065024"/>
                  <a:pt x="1563840" y="3065024"/>
                </a:cubicBezTo>
                <a:lnTo>
                  <a:pt x="1564919" y="3065024"/>
                </a:lnTo>
                <a:cubicBezTo>
                  <a:pt x="1574091" y="3068081"/>
                  <a:pt x="1578676" y="3070239"/>
                  <a:pt x="1578676" y="3071498"/>
                </a:cubicBezTo>
                <a:lnTo>
                  <a:pt x="1578676" y="3072442"/>
                </a:lnTo>
                <a:lnTo>
                  <a:pt x="1582858" y="3071498"/>
                </a:lnTo>
                <a:lnTo>
                  <a:pt x="1582858" y="3070419"/>
                </a:lnTo>
                <a:cubicBezTo>
                  <a:pt x="1579891" y="3070419"/>
                  <a:pt x="1575305" y="3068261"/>
                  <a:pt x="1569101" y="3063945"/>
                </a:cubicBezTo>
                <a:lnTo>
                  <a:pt x="1569101" y="3058685"/>
                </a:lnTo>
                <a:lnTo>
                  <a:pt x="1563840" y="3058685"/>
                </a:lnTo>
                <a:cubicBezTo>
                  <a:pt x="1561682" y="3058685"/>
                  <a:pt x="1560245" y="3053380"/>
                  <a:pt x="1559525" y="3042769"/>
                </a:cubicBezTo>
                <a:cubicBezTo>
                  <a:pt x="1559525" y="3039982"/>
                  <a:pt x="1560962" y="3037869"/>
                  <a:pt x="1563840" y="3036430"/>
                </a:cubicBezTo>
                <a:lnTo>
                  <a:pt x="1564919" y="3036430"/>
                </a:lnTo>
                <a:cubicBezTo>
                  <a:pt x="1583263" y="3039218"/>
                  <a:pt x="1592435" y="3041331"/>
                  <a:pt x="1592435" y="3042769"/>
                </a:cubicBezTo>
                <a:cubicBezTo>
                  <a:pt x="1592435" y="3043848"/>
                  <a:pt x="1597021" y="3045287"/>
                  <a:pt x="1606191" y="3047085"/>
                </a:cubicBezTo>
                <a:cubicBezTo>
                  <a:pt x="1606191" y="3048614"/>
                  <a:pt x="1609384" y="3050008"/>
                  <a:pt x="1615767" y="3051266"/>
                </a:cubicBezTo>
                <a:cubicBezTo>
                  <a:pt x="1619993" y="3051266"/>
                  <a:pt x="1626737" y="3049513"/>
                  <a:pt x="1636000" y="3046006"/>
                </a:cubicBezTo>
                <a:cubicBezTo>
                  <a:pt x="1638427" y="3046006"/>
                  <a:pt x="1641619" y="3047760"/>
                  <a:pt x="1645576" y="3051266"/>
                </a:cubicBezTo>
                <a:lnTo>
                  <a:pt x="1651915" y="3051266"/>
                </a:lnTo>
                <a:lnTo>
                  <a:pt x="1667829" y="3047085"/>
                </a:lnTo>
                <a:lnTo>
                  <a:pt x="1674169" y="3051266"/>
                </a:lnTo>
                <a:lnTo>
                  <a:pt x="1679429" y="3050187"/>
                </a:lnTo>
                <a:lnTo>
                  <a:pt x="1695344" y="3051266"/>
                </a:lnTo>
                <a:cubicBezTo>
                  <a:pt x="1701009" y="3048659"/>
                  <a:pt x="1703842" y="3043713"/>
                  <a:pt x="1703842" y="3036430"/>
                </a:cubicBezTo>
                <a:close/>
                <a:moveTo>
                  <a:pt x="2253581" y="3035081"/>
                </a:moveTo>
                <a:cubicBezTo>
                  <a:pt x="2257177" y="3037060"/>
                  <a:pt x="2258975" y="3039218"/>
                  <a:pt x="2258975" y="3041555"/>
                </a:cubicBezTo>
                <a:lnTo>
                  <a:pt x="2260054" y="3040476"/>
                </a:lnTo>
                <a:lnTo>
                  <a:pt x="2261133" y="3040476"/>
                </a:lnTo>
                <a:cubicBezTo>
                  <a:pt x="2275520" y="3043893"/>
                  <a:pt x="2282714" y="3048209"/>
                  <a:pt x="2282714" y="3053424"/>
                </a:cubicBezTo>
                <a:lnTo>
                  <a:pt x="2288109" y="3058819"/>
                </a:lnTo>
                <a:lnTo>
                  <a:pt x="2288109" y="3062056"/>
                </a:lnTo>
                <a:lnTo>
                  <a:pt x="2283794" y="3066373"/>
                </a:lnTo>
                <a:cubicBezTo>
                  <a:pt x="2282894" y="3061337"/>
                  <a:pt x="2281813" y="3058819"/>
                  <a:pt x="2280556" y="3058819"/>
                </a:cubicBezTo>
                <a:lnTo>
                  <a:pt x="2276239" y="3058819"/>
                </a:lnTo>
                <a:cubicBezTo>
                  <a:pt x="2274261" y="3066013"/>
                  <a:pt x="2272103" y="3069610"/>
                  <a:pt x="2269766" y="3069610"/>
                </a:cubicBezTo>
                <a:lnTo>
                  <a:pt x="2265449" y="3069610"/>
                </a:lnTo>
                <a:lnTo>
                  <a:pt x="2246027" y="3064215"/>
                </a:lnTo>
                <a:cubicBezTo>
                  <a:pt x="2241081" y="3067811"/>
                  <a:pt x="2237439" y="3069610"/>
                  <a:pt x="2235103" y="3069610"/>
                </a:cubicBezTo>
                <a:lnTo>
                  <a:pt x="2230786" y="3069610"/>
                </a:lnTo>
                <a:cubicBezTo>
                  <a:pt x="2228090" y="3069610"/>
                  <a:pt x="2224851" y="3068171"/>
                  <a:pt x="2221075" y="3065294"/>
                </a:cubicBezTo>
                <a:cubicBezTo>
                  <a:pt x="2211723" y="3066013"/>
                  <a:pt x="2204530" y="3067452"/>
                  <a:pt x="2199496" y="3069610"/>
                </a:cubicBezTo>
                <a:lnTo>
                  <a:pt x="2190863" y="3064215"/>
                </a:lnTo>
                <a:cubicBezTo>
                  <a:pt x="2183850" y="3064215"/>
                  <a:pt x="2176658" y="3070374"/>
                  <a:pt x="2169283" y="3082692"/>
                </a:cubicBezTo>
                <a:cubicBezTo>
                  <a:pt x="2165326" y="3088627"/>
                  <a:pt x="2161731" y="3092224"/>
                  <a:pt x="2158493" y="3093482"/>
                </a:cubicBezTo>
                <a:cubicBezTo>
                  <a:pt x="2158493" y="3096899"/>
                  <a:pt x="2153773" y="3103014"/>
                  <a:pt x="2144331" y="3111826"/>
                </a:cubicBezTo>
                <a:lnTo>
                  <a:pt x="2143252" y="3116142"/>
                </a:lnTo>
                <a:lnTo>
                  <a:pt x="2144331" y="3117221"/>
                </a:lnTo>
                <a:lnTo>
                  <a:pt x="2145410" y="3117221"/>
                </a:lnTo>
                <a:cubicBezTo>
                  <a:pt x="2146309" y="3114343"/>
                  <a:pt x="2149545" y="3112905"/>
                  <a:pt x="2155122" y="3112905"/>
                </a:cubicBezTo>
                <a:lnTo>
                  <a:pt x="2160651" y="3112905"/>
                </a:lnTo>
                <a:lnTo>
                  <a:pt x="2181152" y="3111826"/>
                </a:lnTo>
                <a:lnTo>
                  <a:pt x="2184390" y="3113984"/>
                </a:lnTo>
                <a:cubicBezTo>
                  <a:pt x="2215320" y="3113984"/>
                  <a:pt x="2230786" y="3110387"/>
                  <a:pt x="2230786" y="3103194"/>
                </a:cubicBezTo>
                <a:cubicBezTo>
                  <a:pt x="2233843" y="3096719"/>
                  <a:pt x="2237800" y="3093482"/>
                  <a:pt x="2242655" y="3093482"/>
                </a:cubicBezTo>
                <a:lnTo>
                  <a:pt x="2246027" y="3093482"/>
                </a:lnTo>
                <a:cubicBezTo>
                  <a:pt x="2250883" y="3093482"/>
                  <a:pt x="2255558" y="3096000"/>
                  <a:pt x="2260054" y="3101036"/>
                </a:cubicBezTo>
                <a:cubicBezTo>
                  <a:pt x="2268326" y="3101036"/>
                  <a:pt x="2275520" y="3107150"/>
                  <a:pt x="2281634" y="3119379"/>
                </a:cubicBezTo>
                <a:cubicBezTo>
                  <a:pt x="2277858" y="3124234"/>
                  <a:pt x="2274261" y="3131068"/>
                  <a:pt x="2270843" y="3139880"/>
                </a:cubicBezTo>
                <a:lnTo>
                  <a:pt x="2268686" y="3142038"/>
                </a:lnTo>
                <a:lnTo>
                  <a:pt x="2268686" y="3144196"/>
                </a:lnTo>
                <a:lnTo>
                  <a:pt x="2274081" y="3149591"/>
                </a:lnTo>
                <a:lnTo>
                  <a:pt x="2274081" y="3150670"/>
                </a:lnTo>
                <a:lnTo>
                  <a:pt x="2273002" y="3153907"/>
                </a:lnTo>
                <a:lnTo>
                  <a:pt x="2274081" y="3159302"/>
                </a:lnTo>
                <a:lnTo>
                  <a:pt x="2274081" y="3164697"/>
                </a:lnTo>
                <a:cubicBezTo>
                  <a:pt x="2271924" y="3166765"/>
                  <a:pt x="2270843" y="3170766"/>
                  <a:pt x="2270843" y="3176701"/>
                </a:cubicBezTo>
                <a:lnTo>
                  <a:pt x="2269766" y="3176701"/>
                </a:lnTo>
                <a:lnTo>
                  <a:pt x="2270843" y="3177780"/>
                </a:lnTo>
                <a:lnTo>
                  <a:pt x="2270843" y="3179938"/>
                </a:lnTo>
                <a:lnTo>
                  <a:pt x="2267608" y="3186412"/>
                </a:lnTo>
                <a:lnTo>
                  <a:pt x="2268686" y="3186412"/>
                </a:lnTo>
                <a:cubicBezTo>
                  <a:pt x="2271385" y="3186412"/>
                  <a:pt x="2273181" y="3189649"/>
                  <a:pt x="2274081" y="3196123"/>
                </a:cubicBezTo>
                <a:lnTo>
                  <a:pt x="2273002" y="3197202"/>
                </a:lnTo>
                <a:lnTo>
                  <a:pt x="2274081" y="3202597"/>
                </a:lnTo>
                <a:lnTo>
                  <a:pt x="2274081" y="3203676"/>
                </a:lnTo>
                <a:lnTo>
                  <a:pt x="2271924" y="3220940"/>
                </a:lnTo>
                <a:lnTo>
                  <a:pt x="2271924" y="3229572"/>
                </a:lnTo>
                <a:lnTo>
                  <a:pt x="2274081" y="3241441"/>
                </a:lnTo>
                <a:cubicBezTo>
                  <a:pt x="2274081" y="3244318"/>
                  <a:pt x="2272283" y="3247196"/>
                  <a:pt x="2268686" y="3250073"/>
                </a:cubicBezTo>
                <a:lnTo>
                  <a:pt x="2268686" y="3251152"/>
                </a:lnTo>
                <a:cubicBezTo>
                  <a:pt x="2272283" y="3255378"/>
                  <a:pt x="2274081" y="3259020"/>
                  <a:pt x="2274081" y="3262077"/>
                </a:cubicBezTo>
                <a:lnTo>
                  <a:pt x="2269766" y="3289052"/>
                </a:lnTo>
                <a:cubicBezTo>
                  <a:pt x="2267427" y="3294087"/>
                  <a:pt x="2264190" y="3296605"/>
                  <a:pt x="2260054" y="3296605"/>
                </a:cubicBezTo>
                <a:lnTo>
                  <a:pt x="2255738" y="3296605"/>
                </a:lnTo>
                <a:lnTo>
                  <a:pt x="2250344" y="3292289"/>
                </a:lnTo>
                <a:lnTo>
                  <a:pt x="2240498" y="3295526"/>
                </a:lnTo>
                <a:lnTo>
                  <a:pt x="2238340" y="3295526"/>
                </a:lnTo>
                <a:cubicBezTo>
                  <a:pt x="2226829" y="3295526"/>
                  <a:pt x="2221075" y="3289052"/>
                  <a:pt x="2221075" y="3276104"/>
                </a:cubicBezTo>
                <a:lnTo>
                  <a:pt x="2214601" y="3273946"/>
                </a:lnTo>
                <a:lnTo>
                  <a:pt x="2204891" y="3273946"/>
                </a:lnTo>
                <a:lnTo>
                  <a:pt x="2201654" y="3271788"/>
                </a:lnTo>
                <a:lnTo>
                  <a:pt x="2200575" y="3275025"/>
                </a:lnTo>
                <a:lnTo>
                  <a:pt x="2193021" y="3273946"/>
                </a:lnTo>
                <a:lnTo>
                  <a:pt x="2178993" y="3273946"/>
                </a:lnTo>
                <a:cubicBezTo>
                  <a:pt x="2173958" y="3273946"/>
                  <a:pt x="2170002" y="3274665"/>
                  <a:pt x="2167126" y="3276104"/>
                </a:cubicBezTo>
                <a:lnTo>
                  <a:pt x="2150804" y="3272867"/>
                </a:lnTo>
                <a:lnTo>
                  <a:pt x="2140015" y="3273946"/>
                </a:lnTo>
                <a:lnTo>
                  <a:pt x="2133543" y="3271788"/>
                </a:lnTo>
                <a:cubicBezTo>
                  <a:pt x="2132102" y="3273047"/>
                  <a:pt x="2126347" y="3274126"/>
                  <a:pt x="2116277" y="3275025"/>
                </a:cubicBezTo>
                <a:lnTo>
                  <a:pt x="2116277" y="3273946"/>
                </a:lnTo>
                <a:lnTo>
                  <a:pt x="2115199" y="3275025"/>
                </a:lnTo>
                <a:lnTo>
                  <a:pt x="2099014" y="3275025"/>
                </a:lnTo>
                <a:lnTo>
                  <a:pt x="2089302" y="3272867"/>
                </a:lnTo>
                <a:lnTo>
                  <a:pt x="2089302" y="3283657"/>
                </a:lnTo>
                <a:cubicBezTo>
                  <a:pt x="2089302" y="3292289"/>
                  <a:pt x="2077030" y="3296605"/>
                  <a:pt x="2052481" y="3296605"/>
                </a:cubicBezTo>
                <a:cubicBezTo>
                  <a:pt x="2043129" y="3294267"/>
                  <a:pt x="2038454" y="3292109"/>
                  <a:pt x="2038454" y="3290131"/>
                </a:cubicBezTo>
                <a:lnTo>
                  <a:pt x="2038454" y="3287973"/>
                </a:lnTo>
                <a:cubicBezTo>
                  <a:pt x="2038992" y="3283657"/>
                  <a:pt x="2040073" y="3281499"/>
                  <a:pt x="2041691" y="3281499"/>
                </a:cubicBezTo>
                <a:cubicBezTo>
                  <a:pt x="2046007" y="3284376"/>
                  <a:pt x="2049245" y="3285815"/>
                  <a:pt x="2051403" y="3285815"/>
                </a:cubicBezTo>
                <a:lnTo>
                  <a:pt x="2052481" y="3285815"/>
                </a:lnTo>
                <a:lnTo>
                  <a:pt x="2052481" y="3284736"/>
                </a:lnTo>
                <a:cubicBezTo>
                  <a:pt x="2048704" y="3284736"/>
                  <a:pt x="2044389" y="3281859"/>
                  <a:pt x="2039533" y="3276104"/>
                </a:cubicBezTo>
                <a:lnTo>
                  <a:pt x="2042770" y="3270709"/>
                </a:lnTo>
                <a:lnTo>
                  <a:pt x="2042770" y="3269630"/>
                </a:lnTo>
                <a:lnTo>
                  <a:pt x="2041691" y="3262077"/>
                </a:lnTo>
                <a:lnTo>
                  <a:pt x="2044927" y="3258840"/>
                </a:lnTo>
                <a:lnTo>
                  <a:pt x="2043849" y="3258840"/>
                </a:lnTo>
                <a:lnTo>
                  <a:pt x="2041691" y="3260998"/>
                </a:lnTo>
                <a:lnTo>
                  <a:pt x="2039533" y="3260998"/>
                </a:lnTo>
                <a:lnTo>
                  <a:pt x="2039533" y="3230651"/>
                </a:lnTo>
                <a:lnTo>
                  <a:pt x="2043849" y="3227414"/>
                </a:lnTo>
                <a:lnTo>
                  <a:pt x="2039533" y="3215545"/>
                </a:lnTo>
                <a:lnTo>
                  <a:pt x="2040611" y="3214466"/>
                </a:lnTo>
                <a:lnTo>
                  <a:pt x="2039533" y="3206913"/>
                </a:lnTo>
                <a:lnTo>
                  <a:pt x="2039533" y="3203676"/>
                </a:lnTo>
                <a:cubicBezTo>
                  <a:pt x="2039533" y="3202237"/>
                  <a:pt x="2043849" y="3199360"/>
                  <a:pt x="2052481" y="3195044"/>
                </a:cubicBezTo>
                <a:lnTo>
                  <a:pt x="2054640" y="3195044"/>
                </a:lnTo>
                <a:cubicBezTo>
                  <a:pt x="2057335" y="3197202"/>
                  <a:pt x="2059855" y="3198281"/>
                  <a:pt x="2062191" y="3198281"/>
                </a:cubicBezTo>
                <a:lnTo>
                  <a:pt x="2064350" y="3198281"/>
                </a:lnTo>
                <a:lnTo>
                  <a:pt x="2066509" y="3196123"/>
                </a:lnTo>
                <a:lnTo>
                  <a:pt x="2066509" y="3190728"/>
                </a:lnTo>
                <a:lnTo>
                  <a:pt x="2060033" y="3189649"/>
                </a:lnTo>
                <a:lnTo>
                  <a:pt x="2060033" y="3189099"/>
                </a:lnTo>
                <a:lnTo>
                  <a:pt x="2063877" y="3187491"/>
                </a:lnTo>
                <a:lnTo>
                  <a:pt x="2066509" y="3187491"/>
                </a:lnTo>
                <a:lnTo>
                  <a:pt x="2074197" y="3183175"/>
                </a:lnTo>
                <a:lnTo>
                  <a:pt x="2063877" y="3187491"/>
                </a:lnTo>
                <a:lnTo>
                  <a:pt x="2060033" y="3187491"/>
                </a:lnTo>
                <a:lnTo>
                  <a:pt x="2060033" y="3189099"/>
                </a:lnTo>
                <a:lnTo>
                  <a:pt x="2053560" y="3191807"/>
                </a:lnTo>
                <a:cubicBezTo>
                  <a:pt x="2050863" y="3194864"/>
                  <a:pt x="2047267" y="3197022"/>
                  <a:pt x="2042770" y="3198281"/>
                </a:cubicBezTo>
                <a:lnTo>
                  <a:pt x="2041691" y="3197202"/>
                </a:lnTo>
                <a:lnTo>
                  <a:pt x="2043849" y="3192886"/>
                </a:lnTo>
                <a:lnTo>
                  <a:pt x="2041691" y="3187491"/>
                </a:lnTo>
                <a:lnTo>
                  <a:pt x="2043849" y="3183175"/>
                </a:lnTo>
                <a:lnTo>
                  <a:pt x="2043849" y="3182096"/>
                </a:lnTo>
                <a:lnTo>
                  <a:pt x="2042770" y="3182096"/>
                </a:lnTo>
                <a:lnTo>
                  <a:pt x="2041691" y="3186412"/>
                </a:lnTo>
                <a:lnTo>
                  <a:pt x="2039533" y="3184254"/>
                </a:lnTo>
                <a:lnTo>
                  <a:pt x="2039533" y="3182096"/>
                </a:lnTo>
                <a:lnTo>
                  <a:pt x="2042770" y="3178859"/>
                </a:lnTo>
                <a:lnTo>
                  <a:pt x="2043849" y="3179938"/>
                </a:lnTo>
                <a:lnTo>
                  <a:pt x="2044927" y="3179938"/>
                </a:lnTo>
                <a:lnTo>
                  <a:pt x="2046007" y="3178859"/>
                </a:lnTo>
                <a:lnTo>
                  <a:pt x="2046007" y="3176701"/>
                </a:lnTo>
                <a:lnTo>
                  <a:pt x="2044927" y="3177780"/>
                </a:lnTo>
                <a:lnTo>
                  <a:pt x="2043849" y="3177780"/>
                </a:lnTo>
                <a:lnTo>
                  <a:pt x="2040611" y="3174543"/>
                </a:lnTo>
                <a:lnTo>
                  <a:pt x="2040611" y="3171306"/>
                </a:lnTo>
                <a:lnTo>
                  <a:pt x="2038454" y="3152828"/>
                </a:lnTo>
                <a:lnTo>
                  <a:pt x="2039533" y="3147433"/>
                </a:lnTo>
                <a:lnTo>
                  <a:pt x="2038454" y="3132327"/>
                </a:lnTo>
                <a:lnTo>
                  <a:pt x="2039533" y="3118300"/>
                </a:lnTo>
                <a:lnTo>
                  <a:pt x="2036297" y="3108589"/>
                </a:lnTo>
                <a:lnTo>
                  <a:pt x="2038454" y="3101036"/>
                </a:lnTo>
                <a:lnTo>
                  <a:pt x="2036297" y="3097798"/>
                </a:lnTo>
                <a:lnTo>
                  <a:pt x="2036297" y="3096719"/>
                </a:lnTo>
                <a:lnTo>
                  <a:pt x="2038454" y="3094561"/>
                </a:lnTo>
                <a:lnTo>
                  <a:pt x="2047085" y="3095640"/>
                </a:lnTo>
                <a:lnTo>
                  <a:pt x="2055717" y="3094561"/>
                </a:lnTo>
                <a:lnTo>
                  <a:pt x="2063270" y="3102115"/>
                </a:lnTo>
                <a:lnTo>
                  <a:pt x="2063270" y="3107510"/>
                </a:lnTo>
                <a:lnTo>
                  <a:pt x="2066509" y="3107510"/>
                </a:lnTo>
                <a:cubicBezTo>
                  <a:pt x="2066509" y="3105352"/>
                  <a:pt x="2067586" y="3104273"/>
                  <a:pt x="2069746" y="3104273"/>
                </a:cubicBezTo>
                <a:cubicBezTo>
                  <a:pt x="2071633" y="3105711"/>
                  <a:pt x="2075275" y="3106431"/>
                  <a:pt x="2080671" y="3106431"/>
                </a:cubicBezTo>
                <a:cubicBezTo>
                  <a:pt x="2084267" y="3110747"/>
                  <a:pt x="2088942" y="3112905"/>
                  <a:pt x="2094697" y="3112905"/>
                </a:cubicBezTo>
                <a:lnTo>
                  <a:pt x="2095775" y="3112905"/>
                </a:lnTo>
                <a:cubicBezTo>
                  <a:pt x="2105846" y="3112905"/>
                  <a:pt x="2110881" y="3110747"/>
                  <a:pt x="2110881" y="3106431"/>
                </a:cubicBezTo>
                <a:lnTo>
                  <a:pt x="2118435" y="3081613"/>
                </a:lnTo>
                <a:lnTo>
                  <a:pt x="2116277" y="3075005"/>
                </a:lnTo>
                <a:lnTo>
                  <a:pt x="2118435" y="3067452"/>
                </a:lnTo>
                <a:cubicBezTo>
                  <a:pt x="2110881" y="3066552"/>
                  <a:pt x="2105846" y="3065114"/>
                  <a:pt x="2103329" y="3063135"/>
                </a:cubicBezTo>
                <a:lnTo>
                  <a:pt x="2099014" y="3066373"/>
                </a:lnTo>
                <a:lnTo>
                  <a:pt x="2092538" y="3065294"/>
                </a:lnTo>
                <a:lnTo>
                  <a:pt x="2087143" y="3066373"/>
                </a:lnTo>
                <a:lnTo>
                  <a:pt x="2081749" y="3065294"/>
                </a:lnTo>
                <a:lnTo>
                  <a:pt x="2070959" y="3069610"/>
                </a:lnTo>
                <a:lnTo>
                  <a:pt x="2062191" y="3069610"/>
                </a:lnTo>
                <a:cubicBezTo>
                  <a:pt x="2058775" y="3069610"/>
                  <a:pt x="2055179" y="3068531"/>
                  <a:pt x="2051403" y="3066373"/>
                </a:cubicBezTo>
                <a:lnTo>
                  <a:pt x="2042770" y="3068531"/>
                </a:lnTo>
                <a:cubicBezTo>
                  <a:pt x="2034857" y="3065833"/>
                  <a:pt x="2029462" y="3063315"/>
                  <a:pt x="2026586" y="3060977"/>
                </a:cubicBezTo>
                <a:lnTo>
                  <a:pt x="2026586" y="3059898"/>
                </a:lnTo>
                <a:lnTo>
                  <a:pt x="2030902" y="3055582"/>
                </a:lnTo>
                <a:lnTo>
                  <a:pt x="2037375" y="3055582"/>
                </a:lnTo>
                <a:lnTo>
                  <a:pt x="2047085" y="3059898"/>
                </a:lnTo>
                <a:lnTo>
                  <a:pt x="2065428" y="3057740"/>
                </a:lnTo>
                <a:lnTo>
                  <a:pt x="2101171" y="3060977"/>
                </a:lnTo>
                <a:lnTo>
                  <a:pt x="2119514" y="3055582"/>
                </a:lnTo>
                <a:lnTo>
                  <a:pt x="2122751" y="3055582"/>
                </a:lnTo>
                <a:lnTo>
                  <a:pt x="2130306" y="3057740"/>
                </a:lnTo>
                <a:lnTo>
                  <a:pt x="2135700" y="3056661"/>
                </a:lnTo>
                <a:lnTo>
                  <a:pt x="2150804" y="3060977"/>
                </a:lnTo>
                <a:lnTo>
                  <a:pt x="2166047" y="3055582"/>
                </a:lnTo>
                <a:lnTo>
                  <a:pt x="2186547" y="3058819"/>
                </a:lnTo>
                <a:cubicBezTo>
                  <a:pt x="2189246" y="3056661"/>
                  <a:pt x="2191761" y="3055582"/>
                  <a:pt x="2194100" y="3055582"/>
                </a:cubicBezTo>
                <a:cubicBezTo>
                  <a:pt x="2197697" y="3055582"/>
                  <a:pt x="2201654" y="3057021"/>
                  <a:pt x="2205970" y="3059898"/>
                </a:cubicBezTo>
                <a:lnTo>
                  <a:pt x="2211364" y="3057740"/>
                </a:lnTo>
                <a:lnTo>
                  <a:pt x="2221075" y="3058819"/>
                </a:lnTo>
                <a:lnTo>
                  <a:pt x="2225391" y="3058819"/>
                </a:lnTo>
                <a:cubicBezTo>
                  <a:pt x="2233664" y="3047310"/>
                  <a:pt x="2239058" y="3041555"/>
                  <a:pt x="2241577" y="3041555"/>
                </a:cubicBezTo>
                <a:cubicBezTo>
                  <a:pt x="2244363" y="3037239"/>
                  <a:pt x="2248365" y="3035081"/>
                  <a:pt x="2253581" y="3035081"/>
                </a:cubicBezTo>
                <a:close/>
                <a:moveTo>
                  <a:pt x="3058268" y="3034812"/>
                </a:moveTo>
                <a:lnTo>
                  <a:pt x="3067035" y="3036970"/>
                </a:lnTo>
                <a:lnTo>
                  <a:pt x="3072565" y="3035891"/>
                </a:lnTo>
                <a:cubicBezTo>
                  <a:pt x="3072565" y="3039038"/>
                  <a:pt x="3079848" y="3040881"/>
                  <a:pt x="3094415" y="3041421"/>
                </a:cubicBezTo>
                <a:cubicBezTo>
                  <a:pt x="3095134" y="3042859"/>
                  <a:pt x="3099495" y="3045017"/>
                  <a:pt x="3107498" y="3047895"/>
                </a:cubicBezTo>
                <a:lnTo>
                  <a:pt x="3110870" y="3046816"/>
                </a:lnTo>
                <a:lnTo>
                  <a:pt x="3116265" y="3049108"/>
                </a:lnTo>
                <a:lnTo>
                  <a:pt x="3128403" y="3044658"/>
                </a:lnTo>
                <a:lnTo>
                  <a:pt x="3135956" y="3044658"/>
                </a:lnTo>
                <a:cubicBezTo>
                  <a:pt x="3138743" y="3046816"/>
                  <a:pt x="3141306" y="3047895"/>
                  <a:pt x="3143644" y="3047895"/>
                </a:cubicBezTo>
                <a:lnTo>
                  <a:pt x="3146881" y="3047895"/>
                </a:lnTo>
                <a:lnTo>
                  <a:pt x="3151332" y="3044658"/>
                </a:lnTo>
                <a:lnTo>
                  <a:pt x="3155648" y="3044658"/>
                </a:lnTo>
                <a:cubicBezTo>
                  <a:pt x="3159695" y="3044658"/>
                  <a:pt x="3163336" y="3047220"/>
                  <a:pt x="3166573" y="3052345"/>
                </a:cubicBezTo>
                <a:lnTo>
                  <a:pt x="3159020" y="3055582"/>
                </a:lnTo>
                <a:lnTo>
                  <a:pt x="3146881" y="3054503"/>
                </a:lnTo>
                <a:cubicBezTo>
                  <a:pt x="3143644" y="3054503"/>
                  <a:pt x="3140362" y="3055987"/>
                  <a:pt x="3137035" y="3058954"/>
                </a:cubicBezTo>
                <a:lnTo>
                  <a:pt x="3132719" y="3058954"/>
                </a:lnTo>
                <a:lnTo>
                  <a:pt x="3128403" y="3055582"/>
                </a:lnTo>
                <a:lnTo>
                  <a:pt x="3120716" y="3056661"/>
                </a:lnTo>
                <a:lnTo>
                  <a:pt x="3113028" y="3053424"/>
                </a:lnTo>
                <a:lnTo>
                  <a:pt x="3110870" y="3055582"/>
                </a:lnTo>
                <a:lnTo>
                  <a:pt x="3106419" y="3052345"/>
                </a:lnTo>
                <a:lnTo>
                  <a:pt x="3104261" y="3052345"/>
                </a:lnTo>
                <a:cubicBezTo>
                  <a:pt x="3098416" y="3055223"/>
                  <a:pt x="3095494" y="3059224"/>
                  <a:pt x="3095494" y="3064349"/>
                </a:cubicBezTo>
                <a:lnTo>
                  <a:pt x="3098866" y="3072037"/>
                </a:lnTo>
                <a:lnTo>
                  <a:pt x="3096573" y="3085120"/>
                </a:lnTo>
                <a:lnTo>
                  <a:pt x="3103182" y="3092808"/>
                </a:lnTo>
                <a:lnTo>
                  <a:pt x="3099945" y="3099417"/>
                </a:lnTo>
                <a:lnTo>
                  <a:pt x="3101024" y="3108184"/>
                </a:lnTo>
                <a:lnTo>
                  <a:pt x="3098866" y="3118030"/>
                </a:lnTo>
                <a:lnTo>
                  <a:pt x="3102103" y="3122346"/>
                </a:lnTo>
                <a:lnTo>
                  <a:pt x="3108712" y="3120188"/>
                </a:lnTo>
                <a:lnTo>
                  <a:pt x="3110870" y="3120188"/>
                </a:lnTo>
                <a:lnTo>
                  <a:pt x="3128403" y="3122346"/>
                </a:lnTo>
                <a:lnTo>
                  <a:pt x="3134877" y="3122346"/>
                </a:lnTo>
                <a:cubicBezTo>
                  <a:pt x="3138743" y="3126033"/>
                  <a:pt x="3142026" y="3127876"/>
                  <a:pt x="3144723" y="3127876"/>
                </a:cubicBezTo>
                <a:lnTo>
                  <a:pt x="3146881" y="3127876"/>
                </a:lnTo>
                <a:cubicBezTo>
                  <a:pt x="3149309" y="3127876"/>
                  <a:pt x="3151872" y="3126752"/>
                  <a:pt x="3154569" y="3124504"/>
                </a:cubicBezTo>
                <a:lnTo>
                  <a:pt x="3172103" y="3127876"/>
                </a:lnTo>
                <a:cubicBezTo>
                  <a:pt x="3172822" y="3125628"/>
                  <a:pt x="3175025" y="3124504"/>
                  <a:pt x="3178712" y="3124504"/>
                </a:cubicBezTo>
                <a:lnTo>
                  <a:pt x="3215803" y="3124504"/>
                </a:lnTo>
                <a:cubicBezTo>
                  <a:pt x="3218590" y="3126752"/>
                  <a:pt x="3221152" y="3127876"/>
                  <a:pt x="3223491" y="3127876"/>
                </a:cubicBezTo>
                <a:cubicBezTo>
                  <a:pt x="3243902" y="3119244"/>
                  <a:pt x="3254107" y="3112680"/>
                  <a:pt x="3254107" y="3108184"/>
                </a:cubicBezTo>
                <a:lnTo>
                  <a:pt x="3253028" y="3097124"/>
                </a:lnTo>
                <a:lnTo>
                  <a:pt x="3253028" y="3089571"/>
                </a:lnTo>
                <a:cubicBezTo>
                  <a:pt x="3254827" y="3085705"/>
                  <a:pt x="3257749" y="3082783"/>
                  <a:pt x="3261795" y="3080804"/>
                </a:cubicBezTo>
                <a:lnTo>
                  <a:pt x="3263953" y="3080804"/>
                </a:lnTo>
                <a:lnTo>
                  <a:pt x="3267325" y="3084041"/>
                </a:lnTo>
                <a:lnTo>
                  <a:pt x="3266111" y="3111421"/>
                </a:lnTo>
                <a:cubicBezTo>
                  <a:pt x="3266111" y="3113219"/>
                  <a:pt x="3270158" y="3117580"/>
                  <a:pt x="3278250" y="3124504"/>
                </a:cubicBezTo>
                <a:cubicBezTo>
                  <a:pt x="3278250" y="3131068"/>
                  <a:pt x="3276047" y="3134350"/>
                  <a:pt x="3271641" y="3134350"/>
                </a:cubicBezTo>
                <a:lnTo>
                  <a:pt x="3271641" y="3135429"/>
                </a:lnTo>
                <a:lnTo>
                  <a:pt x="3273799" y="3138801"/>
                </a:lnTo>
                <a:cubicBezTo>
                  <a:pt x="3273799" y="3144376"/>
                  <a:pt x="3267954" y="3150175"/>
                  <a:pt x="3256265" y="3156200"/>
                </a:cubicBezTo>
                <a:lnTo>
                  <a:pt x="3255186" y="3156200"/>
                </a:lnTo>
                <a:lnTo>
                  <a:pt x="3247633" y="3155121"/>
                </a:lnTo>
                <a:cubicBezTo>
                  <a:pt x="3247633" y="3159527"/>
                  <a:pt x="3241429" y="3161729"/>
                  <a:pt x="3229021" y="3161729"/>
                </a:cubicBezTo>
                <a:lnTo>
                  <a:pt x="3225649" y="3158492"/>
                </a:lnTo>
                <a:lnTo>
                  <a:pt x="3224570" y="3159571"/>
                </a:lnTo>
                <a:lnTo>
                  <a:pt x="3223491" y="3159571"/>
                </a:lnTo>
                <a:lnTo>
                  <a:pt x="3224570" y="3160650"/>
                </a:lnTo>
                <a:lnTo>
                  <a:pt x="3224570" y="3202192"/>
                </a:lnTo>
                <a:lnTo>
                  <a:pt x="3226728" y="3204350"/>
                </a:lnTo>
                <a:cubicBezTo>
                  <a:pt x="3234820" y="3204350"/>
                  <a:pt x="3240305" y="3199270"/>
                  <a:pt x="3243182" y="3189109"/>
                </a:cubicBezTo>
                <a:lnTo>
                  <a:pt x="3250870" y="3183579"/>
                </a:lnTo>
                <a:lnTo>
                  <a:pt x="3255186" y="3179263"/>
                </a:lnTo>
                <a:lnTo>
                  <a:pt x="3257479" y="3179263"/>
                </a:lnTo>
                <a:cubicBezTo>
                  <a:pt x="3261975" y="3184299"/>
                  <a:pt x="3268539" y="3189019"/>
                  <a:pt x="3277171" y="3193425"/>
                </a:cubicBezTo>
                <a:cubicBezTo>
                  <a:pt x="3285174" y="3202597"/>
                  <a:pt x="3289175" y="3208082"/>
                  <a:pt x="3289175" y="3209880"/>
                </a:cubicBezTo>
                <a:lnTo>
                  <a:pt x="3288096" y="3210959"/>
                </a:lnTo>
                <a:lnTo>
                  <a:pt x="3279329" y="3207722"/>
                </a:lnTo>
                <a:lnTo>
                  <a:pt x="3275957" y="3207722"/>
                </a:lnTo>
                <a:lnTo>
                  <a:pt x="3270562" y="3210959"/>
                </a:lnTo>
                <a:lnTo>
                  <a:pt x="3260716" y="3209880"/>
                </a:lnTo>
                <a:lnTo>
                  <a:pt x="3249791" y="3213117"/>
                </a:lnTo>
                <a:lnTo>
                  <a:pt x="3248712" y="3212038"/>
                </a:lnTo>
                <a:lnTo>
                  <a:pt x="3248712" y="3208801"/>
                </a:lnTo>
                <a:lnTo>
                  <a:pt x="3250870" y="3205429"/>
                </a:lnTo>
                <a:lnTo>
                  <a:pt x="3250870" y="3204350"/>
                </a:lnTo>
                <a:lnTo>
                  <a:pt x="3243182" y="3212038"/>
                </a:lnTo>
                <a:lnTo>
                  <a:pt x="3241024" y="3212038"/>
                </a:lnTo>
                <a:cubicBezTo>
                  <a:pt x="3239586" y="3212038"/>
                  <a:pt x="3238866" y="3210599"/>
                  <a:pt x="3238866" y="3207722"/>
                </a:cubicBezTo>
                <a:lnTo>
                  <a:pt x="3234416" y="3206508"/>
                </a:lnTo>
                <a:lnTo>
                  <a:pt x="3222412" y="3216354"/>
                </a:lnTo>
                <a:lnTo>
                  <a:pt x="3220254" y="3224042"/>
                </a:lnTo>
                <a:cubicBezTo>
                  <a:pt x="3222052" y="3224042"/>
                  <a:pt x="3223491" y="3226964"/>
                  <a:pt x="3224570" y="3232809"/>
                </a:cubicBezTo>
                <a:cubicBezTo>
                  <a:pt x="3220973" y="3235956"/>
                  <a:pt x="3219175" y="3238879"/>
                  <a:pt x="3219175" y="3241576"/>
                </a:cubicBezTo>
                <a:cubicBezTo>
                  <a:pt x="3222771" y="3241576"/>
                  <a:pt x="3224570" y="3242295"/>
                  <a:pt x="3224570" y="3243734"/>
                </a:cubicBezTo>
                <a:lnTo>
                  <a:pt x="3224570" y="3255738"/>
                </a:lnTo>
                <a:lnTo>
                  <a:pt x="3222412" y="3267877"/>
                </a:lnTo>
                <a:lnTo>
                  <a:pt x="3222412" y="3271114"/>
                </a:lnTo>
                <a:lnTo>
                  <a:pt x="3224570" y="3274351"/>
                </a:lnTo>
                <a:lnTo>
                  <a:pt x="3223491" y="3291885"/>
                </a:lnTo>
                <a:lnTo>
                  <a:pt x="3224570" y="3292964"/>
                </a:lnTo>
                <a:lnTo>
                  <a:pt x="3224570" y="3294043"/>
                </a:lnTo>
                <a:cubicBezTo>
                  <a:pt x="3223491" y="3297729"/>
                  <a:pt x="3220928" y="3299573"/>
                  <a:pt x="3216882" y="3299573"/>
                </a:cubicBezTo>
                <a:cubicBezTo>
                  <a:pt x="3216522" y="3298134"/>
                  <a:pt x="3214724" y="3296650"/>
                  <a:pt x="3211487" y="3295122"/>
                </a:cubicBezTo>
                <a:lnTo>
                  <a:pt x="3200562" y="3297415"/>
                </a:lnTo>
                <a:cubicBezTo>
                  <a:pt x="3196156" y="3297415"/>
                  <a:pt x="3193953" y="3294492"/>
                  <a:pt x="3193953" y="3288648"/>
                </a:cubicBezTo>
                <a:lnTo>
                  <a:pt x="3192874" y="3288648"/>
                </a:lnTo>
                <a:cubicBezTo>
                  <a:pt x="3192874" y="3293773"/>
                  <a:pt x="3191435" y="3296336"/>
                  <a:pt x="3188558" y="3296336"/>
                </a:cubicBezTo>
                <a:lnTo>
                  <a:pt x="3183028" y="3297415"/>
                </a:lnTo>
                <a:cubicBezTo>
                  <a:pt x="3178622" y="3293008"/>
                  <a:pt x="3176419" y="3289367"/>
                  <a:pt x="3176419" y="3286490"/>
                </a:cubicBezTo>
                <a:cubicBezTo>
                  <a:pt x="3176419" y="3284601"/>
                  <a:pt x="3177903" y="3283477"/>
                  <a:pt x="3180870" y="3283118"/>
                </a:cubicBezTo>
                <a:lnTo>
                  <a:pt x="3180870" y="3274351"/>
                </a:lnTo>
                <a:cubicBezTo>
                  <a:pt x="3177903" y="3270574"/>
                  <a:pt x="3176419" y="3266573"/>
                  <a:pt x="3176419" y="3262347"/>
                </a:cubicBezTo>
                <a:lnTo>
                  <a:pt x="3176419" y="3230651"/>
                </a:lnTo>
                <a:lnTo>
                  <a:pt x="3177498" y="3218647"/>
                </a:lnTo>
                <a:cubicBezTo>
                  <a:pt x="3175520" y="3211544"/>
                  <a:pt x="3173722" y="3207902"/>
                  <a:pt x="3172103" y="3207722"/>
                </a:cubicBezTo>
                <a:cubicBezTo>
                  <a:pt x="3169765" y="3207722"/>
                  <a:pt x="3167202" y="3208801"/>
                  <a:pt x="3164415" y="3210959"/>
                </a:cubicBezTo>
                <a:lnTo>
                  <a:pt x="3161178" y="3210959"/>
                </a:lnTo>
                <a:cubicBezTo>
                  <a:pt x="3158750" y="3209161"/>
                  <a:pt x="3155468" y="3208082"/>
                  <a:pt x="3151332" y="3207722"/>
                </a:cubicBezTo>
                <a:lnTo>
                  <a:pt x="3140407" y="3210959"/>
                </a:lnTo>
                <a:lnTo>
                  <a:pt x="3131640" y="3209880"/>
                </a:lnTo>
                <a:lnTo>
                  <a:pt x="3131640" y="3214196"/>
                </a:lnTo>
                <a:cubicBezTo>
                  <a:pt x="3127414" y="3235327"/>
                  <a:pt x="3123053" y="3245892"/>
                  <a:pt x="3118558" y="3245892"/>
                </a:cubicBezTo>
                <a:cubicBezTo>
                  <a:pt x="3118558" y="3256502"/>
                  <a:pt x="3108307" y="3269630"/>
                  <a:pt x="3087806" y="3285276"/>
                </a:cubicBezTo>
                <a:cubicBezTo>
                  <a:pt x="3087806" y="3289142"/>
                  <a:pt x="3086727" y="3291345"/>
                  <a:pt x="3084569" y="3291885"/>
                </a:cubicBezTo>
                <a:lnTo>
                  <a:pt x="3079174" y="3291885"/>
                </a:lnTo>
                <a:lnTo>
                  <a:pt x="3074723" y="3290806"/>
                </a:lnTo>
                <a:lnTo>
                  <a:pt x="3058268" y="3298494"/>
                </a:lnTo>
                <a:cubicBezTo>
                  <a:pt x="3053592" y="3295526"/>
                  <a:pt x="3045949" y="3292964"/>
                  <a:pt x="3035339" y="3290806"/>
                </a:cubicBezTo>
                <a:lnTo>
                  <a:pt x="3035339" y="3292964"/>
                </a:lnTo>
                <a:lnTo>
                  <a:pt x="3040869" y="3292964"/>
                </a:lnTo>
                <a:cubicBezTo>
                  <a:pt x="3039970" y="3296650"/>
                  <a:pt x="3038846" y="3298494"/>
                  <a:pt x="3037497" y="3298494"/>
                </a:cubicBezTo>
                <a:lnTo>
                  <a:pt x="3032102" y="3298494"/>
                </a:lnTo>
                <a:cubicBezTo>
                  <a:pt x="3028415" y="3296695"/>
                  <a:pt x="3026572" y="3293773"/>
                  <a:pt x="3026572" y="3289727"/>
                </a:cubicBezTo>
                <a:lnTo>
                  <a:pt x="3041948" y="3283118"/>
                </a:lnTo>
                <a:cubicBezTo>
                  <a:pt x="3041948" y="3280960"/>
                  <a:pt x="3049232" y="3274755"/>
                  <a:pt x="3063798" y="3264505"/>
                </a:cubicBezTo>
                <a:cubicBezTo>
                  <a:pt x="3070002" y="3247780"/>
                  <a:pt x="3075487" y="3239418"/>
                  <a:pt x="3080253" y="3239418"/>
                </a:cubicBezTo>
                <a:lnTo>
                  <a:pt x="3079174" y="3231730"/>
                </a:lnTo>
                <a:cubicBezTo>
                  <a:pt x="3079174" y="3225166"/>
                  <a:pt x="3081691" y="3221165"/>
                  <a:pt x="3086727" y="3219726"/>
                </a:cubicBezTo>
                <a:cubicBezTo>
                  <a:pt x="3088255" y="3219726"/>
                  <a:pt x="3089020" y="3217883"/>
                  <a:pt x="3089020" y="3214196"/>
                </a:cubicBezTo>
                <a:lnTo>
                  <a:pt x="3089020" y="3213117"/>
                </a:lnTo>
                <a:lnTo>
                  <a:pt x="3084569" y="3208801"/>
                </a:lnTo>
                <a:lnTo>
                  <a:pt x="3081332" y="3208801"/>
                </a:lnTo>
                <a:cubicBezTo>
                  <a:pt x="3080073" y="3210420"/>
                  <a:pt x="3073868" y="3211499"/>
                  <a:pt x="3062719" y="3212038"/>
                </a:cubicBezTo>
                <a:cubicBezTo>
                  <a:pt x="3061640" y="3210779"/>
                  <a:pt x="3053592" y="3209700"/>
                  <a:pt x="3038576" y="3208801"/>
                </a:cubicBezTo>
                <a:lnTo>
                  <a:pt x="3026572" y="3209880"/>
                </a:lnTo>
                <a:lnTo>
                  <a:pt x="3024414" y="3203271"/>
                </a:lnTo>
                <a:lnTo>
                  <a:pt x="3026572" y="3201113"/>
                </a:lnTo>
                <a:lnTo>
                  <a:pt x="3027651" y="3201113"/>
                </a:lnTo>
                <a:cubicBezTo>
                  <a:pt x="3029359" y="3201113"/>
                  <a:pt x="3030484" y="3202912"/>
                  <a:pt x="3031023" y="3206508"/>
                </a:cubicBezTo>
                <a:cubicBezTo>
                  <a:pt x="3035339" y="3202552"/>
                  <a:pt x="3039340" y="3200394"/>
                  <a:pt x="3043027" y="3200034"/>
                </a:cubicBezTo>
                <a:lnTo>
                  <a:pt x="3051794" y="3203271"/>
                </a:lnTo>
                <a:lnTo>
                  <a:pt x="3056110" y="3203271"/>
                </a:lnTo>
                <a:lnTo>
                  <a:pt x="3060561" y="3200034"/>
                </a:lnTo>
                <a:lnTo>
                  <a:pt x="3072565" y="3200034"/>
                </a:lnTo>
                <a:cubicBezTo>
                  <a:pt x="3077330" y="3202912"/>
                  <a:pt x="3080972" y="3204350"/>
                  <a:pt x="3083490" y="3204350"/>
                </a:cubicBezTo>
                <a:lnTo>
                  <a:pt x="3084569" y="3204350"/>
                </a:lnTo>
                <a:cubicBezTo>
                  <a:pt x="3086187" y="3204350"/>
                  <a:pt x="3087671" y="3200708"/>
                  <a:pt x="3089020" y="3193425"/>
                </a:cubicBezTo>
                <a:lnTo>
                  <a:pt x="3087806" y="3192346"/>
                </a:lnTo>
                <a:lnTo>
                  <a:pt x="3087806" y="3191267"/>
                </a:lnTo>
                <a:lnTo>
                  <a:pt x="3089020" y="3186816"/>
                </a:lnTo>
                <a:cubicBezTo>
                  <a:pt x="3087132" y="3169373"/>
                  <a:pt x="3083849" y="3160650"/>
                  <a:pt x="3079174" y="3160650"/>
                </a:cubicBezTo>
                <a:cubicBezTo>
                  <a:pt x="3066765" y="3156604"/>
                  <a:pt x="3060561" y="3151479"/>
                  <a:pt x="3060561" y="3145275"/>
                </a:cubicBezTo>
                <a:lnTo>
                  <a:pt x="3056110" y="3134350"/>
                </a:lnTo>
                <a:lnTo>
                  <a:pt x="3053952" y="3132192"/>
                </a:lnTo>
                <a:lnTo>
                  <a:pt x="3056110" y="3098338"/>
                </a:lnTo>
                <a:lnTo>
                  <a:pt x="3055031" y="3093887"/>
                </a:lnTo>
                <a:lnTo>
                  <a:pt x="3057189" y="3091729"/>
                </a:lnTo>
                <a:lnTo>
                  <a:pt x="3057189" y="3088492"/>
                </a:lnTo>
                <a:lnTo>
                  <a:pt x="3055031" y="3079725"/>
                </a:lnTo>
                <a:lnTo>
                  <a:pt x="3055031" y="3076353"/>
                </a:lnTo>
                <a:lnTo>
                  <a:pt x="3057189" y="3069879"/>
                </a:lnTo>
                <a:lnTo>
                  <a:pt x="3055031" y="3063270"/>
                </a:lnTo>
                <a:lnTo>
                  <a:pt x="3055031" y="3061112"/>
                </a:lnTo>
                <a:lnTo>
                  <a:pt x="3058268" y="3056661"/>
                </a:lnTo>
                <a:lnTo>
                  <a:pt x="3058268" y="3055582"/>
                </a:lnTo>
                <a:cubicBezTo>
                  <a:pt x="3055390" y="3055582"/>
                  <a:pt x="3053952" y="3054503"/>
                  <a:pt x="3053952" y="3052345"/>
                </a:cubicBezTo>
                <a:cubicBezTo>
                  <a:pt x="3053952" y="3040656"/>
                  <a:pt x="3055390" y="3034812"/>
                  <a:pt x="3058268" y="3034812"/>
                </a:cubicBezTo>
                <a:close/>
                <a:moveTo>
                  <a:pt x="6703096" y="3034407"/>
                </a:moveTo>
                <a:cubicBezTo>
                  <a:pt x="6711728" y="3034407"/>
                  <a:pt x="6718697" y="3037239"/>
                  <a:pt x="6724002" y="3042904"/>
                </a:cubicBezTo>
                <a:lnTo>
                  <a:pt x="6725081" y="3042904"/>
                </a:lnTo>
                <a:cubicBezTo>
                  <a:pt x="6733893" y="3040027"/>
                  <a:pt x="6740502" y="3038588"/>
                  <a:pt x="6744908" y="3038588"/>
                </a:cubicBezTo>
                <a:lnTo>
                  <a:pt x="6760284" y="3038588"/>
                </a:lnTo>
                <a:cubicBezTo>
                  <a:pt x="6763161" y="3038588"/>
                  <a:pt x="6773007" y="3044927"/>
                  <a:pt x="6789821" y="3057606"/>
                </a:cubicBezTo>
                <a:cubicBezTo>
                  <a:pt x="6789821" y="3061652"/>
                  <a:pt x="6793508" y="3064844"/>
                  <a:pt x="6800881" y="3067182"/>
                </a:cubicBezTo>
                <a:lnTo>
                  <a:pt x="6805197" y="3071363"/>
                </a:lnTo>
                <a:lnTo>
                  <a:pt x="6805197" y="3073521"/>
                </a:lnTo>
                <a:lnTo>
                  <a:pt x="6799667" y="3081883"/>
                </a:lnTo>
                <a:lnTo>
                  <a:pt x="6791979" y="3081883"/>
                </a:lnTo>
                <a:cubicBezTo>
                  <a:pt x="6791979" y="3079096"/>
                  <a:pt x="6782493" y="3077702"/>
                  <a:pt x="6763521" y="3077702"/>
                </a:cubicBezTo>
                <a:lnTo>
                  <a:pt x="6760284" y="3076623"/>
                </a:lnTo>
                <a:lnTo>
                  <a:pt x="6760284" y="3075544"/>
                </a:lnTo>
                <a:lnTo>
                  <a:pt x="6744908" y="3081883"/>
                </a:lnTo>
                <a:lnTo>
                  <a:pt x="6739378" y="3078781"/>
                </a:lnTo>
                <a:lnTo>
                  <a:pt x="6737220" y="3078781"/>
                </a:lnTo>
                <a:lnTo>
                  <a:pt x="6734927" y="3080939"/>
                </a:lnTo>
                <a:lnTo>
                  <a:pt x="6734927" y="3090380"/>
                </a:lnTo>
                <a:lnTo>
                  <a:pt x="6733848" y="3095640"/>
                </a:lnTo>
                <a:lnTo>
                  <a:pt x="6736141" y="3112635"/>
                </a:lnTo>
                <a:lnTo>
                  <a:pt x="6734927" y="3118974"/>
                </a:lnTo>
                <a:lnTo>
                  <a:pt x="6734927" y="3120997"/>
                </a:lnTo>
                <a:cubicBezTo>
                  <a:pt x="6737535" y="3132866"/>
                  <a:pt x="6743020" y="3139205"/>
                  <a:pt x="6751382" y="3140015"/>
                </a:cubicBezTo>
                <a:lnTo>
                  <a:pt x="6753675" y="3137991"/>
                </a:lnTo>
                <a:lnTo>
                  <a:pt x="6751382" y="3134754"/>
                </a:lnTo>
                <a:lnTo>
                  <a:pt x="6753675" y="3126257"/>
                </a:lnTo>
                <a:cubicBezTo>
                  <a:pt x="6751067" y="3111691"/>
                  <a:pt x="6747021" y="3102564"/>
                  <a:pt x="6741536" y="3098878"/>
                </a:cubicBezTo>
                <a:lnTo>
                  <a:pt x="6741536" y="3097798"/>
                </a:lnTo>
                <a:cubicBezTo>
                  <a:pt x="6743424" y="3093573"/>
                  <a:pt x="6747470" y="3090380"/>
                  <a:pt x="6753675" y="3088222"/>
                </a:cubicBezTo>
                <a:cubicBezTo>
                  <a:pt x="6755473" y="3083996"/>
                  <a:pt x="6758755" y="3081883"/>
                  <a:pt x="6763521" y="3081883"/>
                </a:cubicBezTo>
                <a:lnTo>
                  <a:pt x="6766758" y="3081883"/>
                </a:lnTo>
                <a:cubicBezTo>
                  <a:pt x="6775750" y="3090245"/>
                  <a:pt x="6785281" y="3096944"/>
                  <a:pt x="6795351" y="3101980"/>
                </a:cubicBezTo>
                <a:cubicBezTo>
                  <a:pt x="6795351" y="3103958"/>
                  <a:pt x="6797195" y="3106790"/>
                  <a:pt x="6800881" y="3110477"/>
                </a:cubicBezTo>
                <a:lnTo>
                  <a:pt x="6793193" y="3118974"/>
                </a:lnTo>
                <a:lnTo>
                  <a:pt x="6793193" y="3126257"/>
                </a:lnTo>
                <a:lnTo>
                  <a:pt x="6794272" y="3130573"/>
                </a:lnTo>
                <a:lnTo>
                  <a:pt x="6791979" y="3148512"/>
                </a:lnTo>
                <a:cubicBezTo>
                  <a:pt x="6794228" y="3148872"/>
                  <a:pt x="6795351" y="3151704"/>
                  <a:pt x="6795351" y="3157009"/>
                </a:cubicBezTo>
                <a:lnTo>
                  <a:pt x="6795351" y="3160111"/>
                </a:lnTo>
                <a:cubicBezTo>
                  <a:pt x="6795351" y="3179173"/>
                  <a:pt x="6790586" y="3188705"/>
                  <a:pt x="6781054" y="3188705"/>
                </a:cubicBezTo>
                <a:cubicBezTo>
                  <a:pt x="6781054" y="3190053"/>
                  <a:pt x="6778492" y="3190728"/>
                  <a:pt x="6773367" y="3190728"/>
                </a:cubicBezTo>
                <a:lnTo>
                  <a:pt x="6772288" y="3190728"/>
                </a:lnTo>
                <a:cubicBezTo>
                  <a:pt x="6769770" y="3190728"/>
                  <a:pt x="6766848" y="3189334"/>
                  <a:pt x="6763521" y="3186547"/>
                </a:cubicBezTo>
                <a:lnTo>
                  <a:pt x="6760284" y="3186547"/>
                </a:lnTo>
                <a:lnTo>
                  <a:pt x="6752596" y="3189649"/>
                </a:lnTo>
                <a:lnTo>
                  <a:pt x="6748145" y="3181286"/>
                </a:lnTo>
                <a:cubicBezTo>
                  <a:pt x="6745358" y="3181286"/>
                  <a:pt x="6742435" y="3180207"/>
                  <a:pt x="6739378" y="3178049"/>
                </a:cubicBezTo>
                <a:lnTo>
                  <a:pt x="6736141" y="3178049"/>
                </a:lnTo>
                <a:lnTo>
                  <a:pt x="6733848" y="3180207"/>
                </a:lnTo>
                <a:lnTo>
                  <a:pt x="6733848" y="3182365"/>
                </a:lnTo>
                <a:lnTo>
                  <a:pt x="6734927" y="3187626"/>
                </a:lnTo>
                <a:cubicBezTo>
                  <a:pt x="6729802" y="3191852"/>
                  <a:pt x="6725801" y="3193965"/>
                  <a:pt x="6722923" y="3193965"/>
                </a:cubicBezTo>
                <a:lnTo>
                  <a:pt x="6703096" y="3193965"/>
                </a:lnTo>
                <a:cubicBezTo>
                  <a:pt x="6700759" y="3191807"/>
                  <a:pt x="6697477" y="3190728"/>
                  <a:pt x="6693251" y="3190728"/>
                </a:cubicBezTo>
                <a:cubicBezTo>
                  <a:pt x="6691093" y="3188839"/>
                  <a:pt x="6690014" y="3186052"/>
                  <a:pt x="6690014" y="3182365"/>
                </a:cubicBezTo>
                <a:cubicBezTo>
                  <a:pt x="6685428" y="3182365"/>
                  <a:pt x="6682146" y="3180567"/>
                  <a:pt x="6680168" y="3176970"/>
                </a:cubicBezTo>
                <a:lnTo>
                  <a:pt x="6680168" y="3172789"/>
                </a:lnTo>
                <a:lnTo>
                  <a:pt x="6681247" y="3171710"/>
                </a:lnTo>
                <a:lnTo>
                  <a:pt x="6681247" y="3170631"/>
                </a:lnTo>
                <a:lnTo>
                  <a:pt x="6686642" y="3171710"/>
                </a:lnTo>
                <a:lnTo>
                  <a:pt x="6690014" y="3168608"/>
                </a:lnTo>
                <a:cubicBezTo>
                  <a:pt x="6690014" y="3166270"/>
                  <a:pt x="6688530" y="3163078"/>
                  <a:pt x="6685563" y="3159032"/>
                </a:cubicBezTo>
                <a:lnTo>
                  <a:pt x="6685563" y="3157953"/>
                </a:lnTo>
                <a:cubicBezTo>
                  <a:pt x="6687002" y="3151659"/>
                  <a:pt x="6688845" y="3148512"/>
                  <a:pt x="6691093" y="3148512"/>
                </a:cubicBezTo>
                <a:lnTo>
                  <a:pt x="6698780" y="3148512"/>
                </a:lnTo>
                <a:cubicBezTo>
                  <a:pt x="6700938" y="3149231"/>
                  <a:pt x="6702017" y="3151344"/>
                  <a:pt x="6702017" y="3154851"/>
                </a:cubicBezTo>
                <a:lnTo>
                  <a:pt x="6702017" y="3157953"/>
                </a:lnTo>
                <a:lnTo>
                  <a:pt x="6710784" y="3157953"/>
                </a:lnTo>
                <a:cubicBezTo>
                  <a:pt x="6716809" y="3151659"/>
                  <a:pt x="6720855" y="3148512"/>
                  <a:pt x="6722923" y="3148512"/>
                </a:cubicBezTo>
                <a:cubicBezTo>
                  <a:pt x="6722024" y="3142532"/>
                  <a:pt x="6720844" y="3138048"/>
                  <a:pt x="6719383" y="3135058"/>
                </a:cubicBezTo>
                <a:lnTo>
                  <a:pt x="6717477" y="3133423"/>
                </a:lnTo>
                <a:lnTo>
                  <a:pt x="6718472" y="3143252"/>
                </a:lnTo>
                <a:lnTo>
                  <a:pt x="6708626" y="3148512"/>
                </a:lnTo>
                <a:cubicBezTo>
                  <a:pt x="6699815" y="3148512"/>
                  <a:pt x="6695409" y="3146039"/>
                  <a:pt x="6695409" y="3141094"/>
                </a:cubicBezTo>
                <a:lnTo>
                  <a:pt x="6690014" y="3142173"/>
                </a:lnTo>
                <a:lnTo>
                  <a:pt x="6678954" y="3141094"/>
                </a:lnTo>
                <a:lnTo>
                  <a:pt x="6681247" y="3151614"/>
                </a:lnTo>
                <a:cubicBezTo>
                  <a:pt x="6676841" y="3159796"/>
                  <a:pt x="6673919" y="3167574"/>
                  <a:pt x="6672480" y="3174947"/>
                </a:cubicBezTo>
                <a:lnTo>
                  <a:pt x="6677875" y="3186547"/>
                </a:lnTo>
                <a:lnTo>
                  <a:pt x="6677875" y="3187626"/>
                </a:lnTo>
                <a:cubicBezTo>
                  <a:pt x="6672390" y="3192571"/>
                  <a:pt x="6668029" y="3195044"/>
                  <a:pt x="6664792" y="3195044"/>
                </a:cubicBezTo>
                <a:lnTo>
                  <a:pt x="6659262" y="3193965"/>
                </a:lnTo>
                <a:lnTo>
                  <a:pt x="6653732" y="3197067"/>
                </a:lnTo>
                <a:cubicBezTo>
                  <a:pt x="6642762" y="3197067"/>
                  <a:pt x="6635479" y="3194594"/>
                  <a:pt x="6631882" y="3189649"/>
                </a:cubicBezTo>
                <a:lnTo>
                  <a:pt x="6631882" y="3173868"/>
                </a:lnTo>
                <a:lnTo>
                  <a:pt x="6635119" y="3161190"/>
                </a:lnTo>
                <a:lnTo>
                  <a:pt x="6632961" y="3149591"/>
                </a:lnTo>
                <a:lnTo>
                  <a:pt x="6635119" y="3143252"/>
                </a:lnTo>
                <a:lnTo>
                  <a:pt x="6635119" y="3132596"/>
                </a:lnTo>
                <a:cubicBezTo>
                  <a:pt x="6632961" y="3128101"/>
                  <a:pt x="6630039" y="3124594"/>
                  <a:pt x="6626352" y="3122076"/>
                </a:cubicBezTo>
                <a:lnTo>
                  <a:pt x="6626352" y="3120997"/>
                </a:lnTo>
                <a:lnTo>
                  <a:pt x="6625273" y="3120997"/>
                </a:lnTo>
                <a:cubicBezTo>
                  <a:pt x="6623385" y="3123155"/>
                  <a:pt x="6620463" y="3124234"/>
                  <a:pt x="6616506" y="3124234"/>
                </a:cubicBezTo>
                <a:lnTo>
                  <a:pt x="6607739" y="3125313"/>
                </a:lnTo>
                <a:lnTo>
                  <a:pt x="6606526" y="3128415"/>
                </a:lnTo>
                <a:lnTo>
                  <a:pt x="6607739" y="3129494"/>
                </a:lnTo>
                <a:lnTo>
                  <a:pt x="6607739" y="3130573"/>
                </a:lnTo>
                <a:cubicBezTo>
                  <a:pt x="6604772" y="3134260"/>
                  <a:pt x="6602929" y="3139520"/>
                  <a:pt x="6602210" y="3146354"/>
                </a:cubicBezTo>
                <a:lnTo>
                  <a:pt x="6597759" y="3149591"/>
                </a:lnTo>
                <a:lnTo>
                  <a:pt x="6597759" y="3151614"/>
                </a:lnTo>
                <a:cubicBezTo>
                  <a:pt x="6602344" y="3155031"/>
                  <a:pt x="6604907" y="3159617"/>
                  <a:pt x="6605447" y="3165371"/>
                </a:cubicBezTo>
                <a:lnTo>
                  <a:pt x="6605447" y="3167529"/>
                </a:lnTo>
                <a:lnTo>
                  <a:pt x="6603289" y="3176026"/>
                </a:lnTo>
                <a:lnTo>
                  <a:pt x="6603289" y="3192886"/>
                </a:lnTo>
                <a:cubicBezTo>
                  <a:pt x="6601131" y="3205564"/>
                  <a:pt x="6598208" y="3211903"/>
                  <a:pt x="6594522" y="3211903"/>
                </a:cubicBezTo>
                <a:cubicBezTo>
                  <a:pt x="6594522" y="3213162"/>
                  <a:pt x="6597084" y="3215635"/>
                  <a:pt x="6602210" y="3219321"/>
                </a:cubicBezTo>
                <a:lnTo>
                  <a:pt x="6620822" y="3216084"/>
                </a:lnTo>
                <a:lnTo>
                  <a:pt x="6629589" y="3216084"/>
                </a:lnTo>
                <a:lnTo>
                  <a:pt x="6641728" y="3219321"/>
                </a:lnTo>
                <a:lnTo>
                  <a:pt x="6663578" y="3218242"/>
                </a:lnTo>
                <a:lnTo>
                  <a:pt x="6664792" y="3218242"/>
                </a:lnTo>
                <a:cubicBezTo>
                  <a:pt x="6667669" y="3219321"/>
                  <a:pt x="6669108" y="3221794"/>
                  <a:pt x="6669108" y="3225660"/>
                </a:cubicBezTo>
                <a:lnTo>
                  <a:pt x="6669108" y="3226739"/>
                </a:lnTo>
                <a:lnTo>
                  <a:pt x="6650495" y="3226739"/>
                </a:lnTo>
                <a:lnTo>
                  <a:pt x="6643886" y="3224581"/>
                </a:lnTo>
                <a:lnTo>
                  <a:pt x="6629589" y="3226739"/>
                </a:lnTo>
                <a:cubicBezTo>
                  <a:pt x="6629589" y="3227729"/>
                  <a:pt x="6636198" y="3229482"/>
                  <a:pt x="6649416" y="3232000"/>
                </a:cubicBezTo>
                <a:lnTo>
                  <a:pt x="6650495" y="3233079"/>
                </a:lnTo>
                <a:lnTo>
                  <a:pt x="6660341" y="3232000"/>
                </a:lnTo>
                <a:cubicBezTo>
                  <a:pt x="6666186" y="3235147"/>
                  <a:pt x="6669108" y="3240047"/>
                  <a:pt x="6669108" y="3246701"/>
                </a:cubicBezTo>
                <a:cubicBezTo>
                  <a:pt x="6672615" y="3250837"/>
                  <a:pt x="6675897" y="3253310"/>
                  <a:pt x="6678954" y="3254119"/>
                </a:cubicBezTo>
                <a:lnTo>
                  <a:pt x="6678954" y="3256277"/>
                </a:lnTo>
                <a:lnTo>
                  <a:pt x="6686642" y="3256277"/>
                </a:lnTo>
                <a:lnTo>
                  <a:pt x="6709705" y="3260458"/>
                </a:lnTo>
                <a:cubicBezTo>
                  <a:pt x="6717079" y="3260458"/>
                  <a:pt x="6720765" y="3255873"/>
                  <a:pt x="6720765" y="3246701"/>
                </a:cubicBezTo>
                <a:cubicBezTo>
                  <a:pt x="6722204" y="3246701"/>
                  <a:pt x="6722923" y="3244273"/>
                  <a:pt x="6722923" y="3239418"/>
                </a:cubicBezTo>
                <a:lnTo>
                  <a:pt x="6720765" y="3232000"/>
                </a:lnTo>
                <a:lnTo>
                  <a:pt x="6721844" y="3227684"/>
                </a:lnTo>
                <a:lnTo>
                  <a:pt x="6720765" y="3226739"/>
                </a:lnTo>
                <a:lnTo>
                  <a:pt x="6707547" y="3226739"/>
                </a:lnTo>
                <a:lnTo>
                  <a:pt x="6704310" y="3224581"/>
                </a:lnTo>
                <a:lnTo>
                  <a:pt x="6691093" y="3225660"/>
                </a:lnTo>
                <a:lnTo>
                  <a:pt x="6687721" y="3224581"/>
                </a:lnTo>
                <a:lnTo>
                  <a:pt x="6681247" y="3226739"/>
                </a:lnTo>
                <a:lnTo>
                  <a:pt x="6677875" y="3226739"/>
                </a:lnTo>
                <a:cubicBezTo>
                  <a:pt x="6671311" y="3224941"/>
                  <a:pt x="6668029" y="3221749"/>
                  <a:pt x="6668029" y="3217163"/>
                </a:cubicBezTo>
                <a:lnTo>
                  <a:pt x="6669108" y="3216084"/>
                </a:lnTo>
                <a:lnTo>
                  <a:pt x="6681247" y="3216084"/>
                </a:lnTo>
                <a:lnTo>
                  <a:pt x="6687721" y="3219321"/>
                </a:lnTo>
                <a:lnTo>
                  <a:pt x="6703096" y="3217163"/>
                </a:lnTo>
                <a:cubicBezTo>
                  <a:pt x="6705524" y="3218602"/>
                  <a:pt x="6712133" y="3219681"/>
                  <a:pt x="6722923" y="3220400"/>
                </a:cubicBezTo>
                <a:lnTo>
                  <a:pt x="6724002" y="3219321"/>
                </a:lnTo>
                <a:lnTo>
                  <a:pt x="6724002" y="3214061"/>
                </a:lnTo>
                <a:cubicBezTo>
                  <a:pt x="6721844" y="3211364"/>
                  <a:pt x="6720765" y="3208891"/>
                  <a:pt x="6720765" y="3206643"/>
                </a:cubicBezTo>
                <a:lnTo>
                  <a:pt x="6720765" y="3200304"/>
                </a:lnTo>
                <a:cubicBezTo>
                  <a:pt x="6720765" y="3198326"/>
                  <a:pt x="6725126" y="3196572"/>
                  <a:pt x="6733848" y="3195044"/>
                </a:cubicBezTo>
                <a:cubicBezTo>
                  <a:pt x="6757137" y="3195673"/>
                  <a:pt x="6769590" y="3198461"/>
                  <a:pt x="6771209" y="3203406"/>
                </a:cubicBezTo>
                <a:lnTo>
                  <a:pt x="6771209" y="3205564"/>
                </a:lnTo>
                <a:lnTo>
                  <a:pt x="6766758" y="3210824"/>
                </a:lnTo>
                <a:lnTo>
                  <a:pt x="6766758" y="3212982"/>
                </a:lnTo>
                <a:lnTo>
                  <a:pt x="6769051" y="3215005"/>
                </a:lnTo>
                <a:lnTo>
                  <a:pt x="6782133" y="3205564"/>
                </a:lnTo>
                <a:lnTo>
                  <a:pt x="6786584" y="3205564"/>
                </a:lnTo>
                <a:cubicBezTo>
                  <a:pt x="6791170" y="3209071"/>
                  <a:pt x="6799218" y="3212578"/>
                  <a:pt x="6810727" y="3216084"/>
                </a:cubicBezTo>
                <a:cubicBezTo>
                  <a:pt x="6813605" y="3218242"/>
                  <a:pt x="6815043" y="3220356"/>
                  <a:pt x="6815043" y="3222423"/>
                </a:cubicBezTo>
                <a:lnTo>
                  <a:pt x="6805197" y="3224581"/>
                </a:lnTo>
                <a:lnTo>
                  <a:pt x="6795351" y="3222423"/>
                </a:lnTo>
                <a:lnTo>
                  <a:pt x="6786584" y="3224581"/>
                </a:lnTo>
                <a:lnTo>
                  <a:pt x="6785505" y="3223502"/>
                </a:lnTo>
                <a:lnTo>
                  <a:pt x="6784426" y="3223502"/>
                </a:lnTo>
                <a:lnTo>
                  <a:pt x="6775525" y="3226739"/>
                </a:lnTo>
                <a:lnTo>
                  <a:pt x="6769051" y="3224581"/>
                </a:lnTo>
                <a:lnTo>
                  <a:pt x="6767837" y="3224581"/>
                </a:lnTo>
                <a:cubicBezTo>
                  <a:pt x="6762802" y="3227189"/>
                  <a:pt x="6760284" y="3229302"/>
                  <a:pt x="6760284" y="3230921"/>
                </a:cubicBezTo>
                <a:cubicBezTo>
                  <a:pt x="6765319" y="3235686"/>
                  <a:pt x="6767837" y="3243779"/>
                  <a:pt x="6767837" y="3255198"/>
                </a:cubicBezTo>
                <a:lnTo>
                  <a:pt x="6764600" y="3268955"/>
                </a:lnTo>
                <a:lnTo>
                  <a:pt x="6765679" y="3276374"/>
                </a:lnTo>
                <a:cubicBezTo>
                  <a:pt x="6762442" y="3276374"/>
                  <a:pt x="6760644" y="3279880"/>
                  <a:pt x="6760284" y="3286894"/>
                </a:cubicBezTo>
                <a:cubicBezTo>
                  <a:pt x="6757316" y="3293278"/>
                  <a:pt x="6751067" y="3296470"/>
                  <a:pt x="6741536" y="3296470"/>
                </a:cubicBezTo>
                <a:lnTo>
                  <a:pt x="6734927" y="3300651"/>
                </a:lnTo>
                <a:cubicBezTo>
                  <a:pt x="6722519" y="3300651"/>
                  <a:pt x="6714111" y="3294312"/>
                  <a:pt x="6709705" y="3281634"/>
                </a:cubicBezTo>
                <a:cubicBezTo>
                  <a:pt x="6703321" y="3273901"/>
                  <a:pt x="6698196" y="3270034"/>
                  <a:pt x="6694330" y="3270034"/>
                </a:cubicBezTo>
                <a:lnTo>
                  <a:pt x="6685563" y="3270034"/>
                </a:lnTo>
                <a:cubicBezTo>
                  <a:pt x="6682865" y="3275609"/>
                  <a:pt x="6677740" y="3278397"/>
                  <a:pt x="6670187" y="3278397"/>
                </a:cubicBezTo>
                <a:cubicBezTo>
                  <a:pt x="6666051" y="3278397"/>
                  <a:pt x="6660925" y="3280195"/>
                  <a:pt x="6654811" y="3283792"/>
                </a:cubicBezTo>
                <a:lnTo>
                  <a:pt x="6653732" y="3283792"/>
                </a:lnTo>
                <a:cubicBezTo>
                  <a:pt x="6643841" y="3283792"/>
                  <a:pt x="6636558" y="3278127"/>
                  <a:pt x="6631882" y="3266797"/>
                </a:cubicBezTo>
                <a:lnTo>
                  <a:pt x="6631882" y="3262616"/>
                </a:lnTo>
                <a:cubicBezTo>
                  <a:pt x="6631882" y="3261178"/>
                  <a:pt x="6632961" y="3260458"/>
                  <a:pt x="6635119" y="3260458"/>
                </a:cubicBezTo>
                <a:lnTo>
                  <a:pt x="6635119" y="3258435"/>
                </a:lnTo>
                <a:cubicBezTo>
                  <a:pt x="6632152" y="3254749"/>
                  <a:pt x="6630668" y="3250837"/>
                  <a:pt x="6630668" y="3246701"/>
                </a:cubicBezTo>
                <a:lnTo>
                  <a:pt x="6630668" y="3243599"/>
                </a:lnTo>
                <a:lnTo>
                  <a:pt x="6632961" y="3240362"/>
                </a:lnTo>
                <a:cubicBezTo>
                  <a:pt x="6632961" y="3239013"/>
                  <a:pt x="6628915" y="3235866"/>
                  <a:pt x="6620822" y="3230921"/>
                </a:cubicBezTo>
                <a:cubicBezTo>
                  <a:pt x="6620103" y="3226695"/>
                  <a:pt x="6619024" y="3224581"/>
                  <a:pt x="6617585" y="3224581"/>
                </a:cubicBezTo>
                <a:cubicBezTo>
                  <a:pt x="6616057" y="3224581"/>
                  <a:pt x="6615293" y="3226335"/>
                  <a:pt x="6615293" y="3229842"/>
                </a:cubicBezTo>
                <a:lnTo>
                  <a:pt x="6614214" y="3229842"/>
                </a:lnTo>
                <a:cubicBezTo>
                  <a:pt x="6611336" y="3228583"/>
                  <a:pt x="6609897" y="3226110"/>
                  <a:pt x="6609897" y="3222423"/>
                </a:cubicBezTo>
                <a:lnTo>
                  <a:pt x="6605447" y="3222423"/>
                </a:lnTo>
                <a:lnTo>
                  <a:pt x="6603289" y="3224581"/>
                </a:lnTo>
                <a:lnTo>
                  <a:pt x="6603289" y="3227684"/>
                </a:lnTo>
                <a:lnTo>
                  <a:pt x="6607739" y="3239418"/>
                </a:lnTo>
                <a:cubicBezTo>
                  <a:pt x="6604772" y="3243104"/>
                  <a:pt x="6603289" y="3246252"/>
                  <a:pt x="6603289" y="3248859"/>
                </a:cubicBezTo>
                <a:lnTo>
                  <a:pt x="6603289" y="3258435"/>
                </a:lnTo>
                <a:lnTo>
                  <a:pt x="6604368" y="3280555"/>
                </a:lnTo>
                <a:cubicBezTo>
                  <a:pt x="6601311" y="3293233"/>
                  <a:pt x="6595466" y="3299572"/>
                  <a:pt x="6586834" y="3299572"/>
                </a:cubicBezTo>
                <a:lnTo>
                  <a:pt x="6581304" y="3300651"/>
                </a:lnTo>
                <a:cubicBezTo>
                  <a:pt x="6568176" y="3298853"/>
                  <a:pt x="6561612" y="3293907"/>
                  <a:pt x="6561612" y="3285815"/>
                </a:cubicBezTo>
                <a:lnTo>
                  <a:pt x="6561612" y="3273137"/>
                </a:lnTo>
                <a:lnTo>
                  <a:pt x="6563770" y="3266797"/>
                </a:lnTo>
                <a:lnTo>
                  <a:pt x="6561612" y="3248859"/>
                </a:lnTo>
                <a:lnTo>
                  <a:pt x="6565928" y="3246701"/>
                </a:lnTo>
                <a:lnTo>
                  <a:pt x="6563770" y="3238339"/>
                </a:lnTo>
                <a:lnTo>
                  <a:pt x="6564849" y="3237260"/>
                </a:lnTo>
                <a:lnTo>
                  <a:pt x="6561612" y="3230921"/>
                </a:lnTo>
                <a:lnTo>
                  <a:pt x="6561612" y="3220400"/>
                </a:lnTo>
                <a:lnTo>
                  <a:pt x="6562691" y="3211903"/>
                </a:lnTo>
                <a:lnTo>
                  <a:pt x="6561612" y="3203406"/>
                </a:lnTo>
                <a:lnTo>
                  <a:pt x="6561612" y="3197067"/>
                </a:lnTo>
                <a:cubicBezTo>
                  <a:pt x="6563051" y="3194280"/>
                  <a:pt x="6565254" y="3192886"/>
                  <a:pt x="6568221" y="3192886"/>
                </a:cubicBezTo>
                <a:lnTo>
                  <a:pt x="6568221" y="3190728"/>
                </a:lnTo>
                <a:lnTo>
                  <a:pt x="6561612" y="3183310"/>
                </a:lnTo>
                <a:lnTo>
                  <a:pt x="6561612" y="3167529"/>
                </a:lnTo>
                <a:lnTo>
                  <a:pt x="6562691" y="3157953"/>
                </a:lnTo>
                <a:lnTo>
                  <a:pt x="6561612" y="3151614"/>
                </a:lnTo>
                <a:lnTo>
                  <a:pt x="6562691" y="3148512"/>
                </a:lnTo>
                <a:lnTo>
                  <a:pt x="6561612" y="3144331"/>
                </a:lnTo>
                <a:lnTo>
                  <a:pt x="6561612" y="3138936"/>
                </a:lnTo>
                <a:lnTo>
                  <a:pt x="6563770" y="3136912"/>
                </a:lnTo>
                <a:lnTo>
                  <a:pt x="6563770" y="3138936"/>
                </a:lnTo>
                <a:lnTo>
                  <a:pt x="6564849" y="3138936"/>
                </a:lnTo>
                <a:lnTo>
                  <a:pt x="6564849" y="3136912"/>
                </a:lnTo>
                <a:cubicBezTo>
                  <a:pt x="6562691" y="3136193"/>
                  <a:pt x="6561612" y="3134080"/>
                  <a:pt x="6561612" y="3130573"/>
                </a:cubicBezTo>
                <a:lnTo>
                  <a:pt x="6561612" y="3128415"/>
                </a:lnTo>
                <a:lnTo>
                  <a:pt x="6562691" y="3127336"/>
                </a:lnTo>
                <a:cubicBezTo>
                  <a:pt x="6562691" y="3123829"/>
                  <a:pt x="6557926" y="3122076"/>
                  <a:pt x="6548394" y="3122076"/>
                </a:cubicBezTo>
                <a:lnTo>
                  <a:pt x="6547315" y="3120997"/>
                </a:lnTo>
                <a:lnTo>
                  <a:pt x="6547315" y="3119918"/>
                </a:lnTo>
                <a:lnTo>
                  <a:pt x="6550552" y="3116816"/>
                </a:lnTo>
                <a:lnTo>
                  <a:pt x="6560533" y="3116816"/>
                </a:lnTo>
                <a:lnTo>
                  <a:pt x="6561612" y="3111556"/>
                </a:lnTo>
                <a:lnTo>
                  <a:pt x="6561612" y="3105217"/>
                </a:lnTo>
                <a:cubicBezTo>
                  <a:pt x="6561612" y="3091999"/>
                  <a:pt x="6562691" y="3083906"/>
                  <a:pt x="6564849" y="3080939"/>
                </a:cubicBezTo>
                <a:lnTo>
                  <a:pt x="6561612" y="3073521"/>
                </a:lnTo>
                <a:cubicBezTo>
                  <a:pt x="6561612" y="3058685"/>
                  <a:pt x="6560128" y="3050233"/>
                  <a:pt x="6557161" y="3048164"/>
                </a:cubicBezTo>
                <a:lnTo>
                  <a:pt x="6557161" y="3046006"/>
                </a:lnTo>
                <a:cubicBezTo>
                  <a:pt x="6557161" y="3044118"/>
                  <a:pt x="6561207" y="3041646"/>
                  <a:pt x="6569300" y="3038588"/>
                </a:cubicBezTo>
                <a:lnTo>
                  <a:pt x="6572537" y="3039667"/>
                </a:lnTo>
                <a:lnTo>
                  <a:pt x="6581304" y="3038588"/>
                </a:lnTo>
                <a:cubicBezTo>
                  <a:pt x="6591195" y="3038588"/>
                  <a:pt x="6598523" y="3040701"/>
                  <a:pt x="6603289" y="3044927"/>
                </a:cubicBezTo>
                <a:cubicBezTo>
                  <a:pt x="6597444" y="3044927"/>
                  <a:pt x="6594522" y="3047400"/>
                  <a:pt x="6594522" y="3052345"/>
                </a:cubicBezTo>
                <a:cubicBezTo>
                  <a:pt x="6601086" y="3052345"/>
                  <a:pt x="6604368" y="3054099"/>
                  <a:pt x="6604368" y="3057606"/>
                </a:cubicBezTo>
                <a:lnTo>
                  <a:pt x="6600052" y="3067182"/>
                </a:lnTo>
                <a:cubicBezTo>
                  <a:pt x="6604727" y="3068890"/>
                  <a:pt x="6607290" y="3070644"/>
                  <a:pt x="6607739" y="3072442"/>
                </a:cubicBezTo>
                <a:lnTo>
                  <a:pt x="6607739" y="3073521"/>
                </a:lnTo>
                <a:cubicBezTo>
                  <a:pt x="6607739" y="3075589"/>
                  <a:pt x="6606256" y="3076623"/>
                  <a:pt x="6603289" y="3076623"/>
                </a:cubicBezTo>
                <a:cubicBezTo>
                  <a:pt x="6604368" y="3091459"/>
                  <a:pt x="6605851" y="3098878"/>
                  <a:pt x="6607739" y="3098878"/>
                </a:cubicBezTo>
                <a:lnTo>
                  <a:pt x="6614214" y="3092538"/>
                </a:lnTo>
                <a:lnTo>
                  <a:pt x="6615293" y="3092538"/>
                </a:lnTo>
                <a:cubicBezTo>
                  <a:pt x="6618440" y="3096765"/>
                  <a:pt x="6622126" y="3098878"/>
                  <a:pt x="6626352" y="3098878"/>
                </a:cubicBezTo>
                <a:lnTo>
                  <a:pt x="6628510" y="3103059"/>
                </a:lnTo>
                <a:lnTo>
                  <a:pt x="6627431" y="3108319"/>
                </a:lnTo>
                <a:cubicBezTo>
                  <a:pt x="6628870" y="3108319"/>
                  <a:pt x="6629589" y="3109758"/>
                  <a:pt x="6629589" y="3112635"/>
                </a:cubicBezTo>
                <a:lnTo>
                  <a:pt x="6634040" y="3112635"/>
                </a:lnTo>
                <a:lnTo>
                  <a:pt x="6635119" y="3108319"/>
                </a:lnTo>
                <a:cubicBezTo>
                  <a:pt x="6633321" y="3108319"/>
                  <a:pt x="6632242" y="3104093"/>
                  <a:pt x="6631882" y="3095640"/>
                </a:cubicBezTo>
                <a:lnTo>
                  <a:pt x="6632961" y="3091459"/>
                </a:lnTo>
                <a:lnTo>
                  <a:pt x="6630668" y="3087278"/>
                </a:lnTo>
                <a:lnTo>
                  <a:pt x="6631882" y="3086199"/>
                </a:lnTo>
                <a:lnTo>
                  <a:pt x="6632961" y="3086199"/>
                </a:lnTo>
                <a:lnTo>
                  <a:pt x="6656025" y="3087278"/>
                </a:lnTo>
                <a:lnTo>
                  <a:pt x="6662499" y="3093617"/>
                </a:lnTo>
                <a:lnTo>
                  <a:pt x="6669108" y="3093617"/>
                </a:lnTo>
                <a:cubicBezTo>
                  <a:pt x="6675132" y="3093617"/>
                  <a:pt x="6679898" y="3094652"/>
                  <a:pt x="6683405" y="3096719"/>
                </a:cubicBezTo>
                <a:cubicBezTo>
                  <a:pt x="6688170" y="3096719"/>
                  <a:pt x="6691812" y="3087548"/>
                  <a:pt x="6694330" y="3069205"/>
                </a:cubicBezTo>
                <a:cubicBezTo>
                  <a:pt x="6690733" y="3069205"/>
                  <a:pt x="6688530" y="3064664"/>
                  <a:pt x="6687721" y="3055582"/>
                </a:cubicBezTo>
                <a:lnTo>
                  <a:pt x="6686642" y="3054503"/>
                </a:lnTo>
                <a:lnTo>
                  <a:pt x="6686642" y="3053424"/>
                </a:lnTo>
                <a:lnTo>
                  <a:pt x="6688935" y="3047085"/>
                </a:lnTo>
                <a:lnTo>
                  <a:pt x="6688935" y="3046006"/>
                </a:lnTo>
                <a:lnTo>
                  <a:pt x="6685563" y="3040746"/>
                </a:lnTo>
                <a:cubicBezTo>
                  <a:pt x="6685563" y="3038768"/>
                  <a:pt x="6687406" y="3037015"/>
                  <a:pt x="6691093" y="3035486"/>
                </a:cubicBezTo>
                <a:lnTo>
                  <a:pt x="6698780" y="3036565"/>
                </a:lnTo>
                <a:close/>
                <a:moveTo>
                  <a:pt x="8156524" y="3033733"/>
                </a:moveTo>
                <a:lnTo>
                  <a:pt x="8175137" y="3034812"/>
                </a:lnTo>
                <a:lnTo>
                  <a:pt x="8176216" y="3033733"/>
                </a:lnTo>
                <a:lnTo>
                  <a:pt x="8177295" y="3033733"/>
                </a:lnTo>
                <a:lnTo>
                  <a:pt x="8193750" y="3039263"/>
                </a:lnTo>
                <a:lnTo>
                  <a:pt x="8204674" y="3034812"/>
                </a:lnTo>
                <a:lnTo>
                  <a:pt x="8206967" y="3034812"/>
                </a:lnTo>
                <a:cubicBezTo>
                  <a:pt x="8214251" y="3035351"/>
                  <a:pt x="8217892" y="3037554"/>
                  <a:pt x="8217892" y="3041421"/>
                </a:cubicBezTo>
                <a:cubicBezTo>
                  <a:pt x="8212048" y="3049243"/>
                  <a:pt x="8208766" y="3055807"/>
                  <a:pt x="8208046" y="3061112"/>
                </a:cubicBezTo>
                <a:lnTo>
                  <a:pt x="8208046" y="3066642"/>
                </a:lnTo>
                <a:cubicBezTo>
                  <a:pt x="8208046" y="3068081"/>
                  <a:pt x="8212048" y="3069879"/>
                  <a:pt x="8220050" y="3072037"/>
                </a:cubicBezTo>
                <a:lnTo>
                  <a:pt x="8220050" y="3073116"/>
                </a:lnTo>
                <a:lnTo>
                  <a:pt x="8221129" y="3072037"/>
                </a:lnTo>
                <a:lnTo>
                  <a:pt x="8225580" y="3072037"/>
                </a:lnTo>
                <a:lnTo>
                  <a:pt x="8227738" y="3074195"/>
                </a:lnTo>
                <a:lnTo>
                  <a:pt x="8227738" y="3077567"/>
                </a:lnTo>
                <a:cubicBezTo>
                  <a:pt x="8227738" y="3079725"/>
                  <a:pt x="8219691" y="3081883"/>
                  <a:pt x="8203595" y="3084041"/>
                </a:cubicBezTo>
                <a:cubicBezTo>
                  <a:pt x="8202876" y="3081883"/>
                  <a:pt x="8200718" y="3080804"/>
                  <a:pt x="8197121" y="3080804"/>
                </a:cubicBezTo>
                <a:lnTo>
                  <a:pt x="8188354" y="3080804"/>
                </a:lnTo>
                <a:lnTo>
                  <a:pt x="8179588" y="3087413"/>
                </a:lnTo>
                <a:lnTo>
                  <a:pt x="8178374" y="3087413"/>
                </a:lnTo>
                <a:lnTo>
                  <a:pt x="8175137" y="3085255"/>
                </a:lnTo>
                <a:lnTo>
                  <a:pt x="8174058" y="3086334"/>
                </a:lnTo>
                <a:lnTo>
                  <a:pt x="8170821" y="3096180"/>
                </a:lnTo>
                <a:cubicBezTo>
                  <a:pt x="8164976" y="3100946"/>
                  <a:pt x="8162054" y="3104227"/>
                  <a:pt x="8162054" y="3106026"/>
                </a:cubicBezTo>
                <a:lnTo>
                  <a:pt x="8163133" y="3107105"/>
                </a:lnTo>
                <a:lnTo>
                  <a:pt x="8176216" y="3106026"/>
                </a:lnTo>
                <a:lnTo>
                  <a:pt x="8179588" y="3106026"/>
                </a:lnTo>
                <a:lnTo>
                  <a:pt x="8180667" y="3107105"/>
                </a:lnTo>
                <a:lnTo>
                  <a:pt x="8181746" y="3107105"/>
                </a:lnTo>
                <a:lnTo>
                  <a:pt x="8183904" y="3104947"/>
                </a:lnTo>
                <a:lnTo>
                  <a:pt x="8191592" y="3104947"/>
                </a:lnTo>
                <a:cubicBezTo>
                  <a:pt x="8193030" y="3104947"/>
                  <a:pt x="8193750" y="3106026"/>
                  <a:pt x="8193750" y="3108184"/>
                </a:cubicBezTo>
                <a:lnTo>
                  <a:pt x="8194828" y="3109263"/>
                </a:lnTo>
                <a:lnTo>
                  <a:pt x="8195908" y="3109263"/>
                </a:lnTo>
                <a:lnTo>
                  <a:pt x="8232054" y="3104947"/>
                </a:lnTo>
                <a:lnTo>
                  <a:pt x="8235426" y="3104947"/>
                </a:lnTo>
                <a:lnTo>
                  <a:pt x="8235426" y="3101575"/>
                </a:lnTo>
                <a:cubicBezTo>
                  <a:pt x="8235426" y="3100316"/>
                  <a:pt x="8228458" y="3097034"/>
                  <a:pt x="8214520" y="3091729"/>
                </a:cubicBezTo>
                <a:lnTo>
                  <a:pt x="8213441" y="3090650"/>
                </a:lnTo>
                <a:lnTo>
                  <a:pt x="8213441" y="3087413"/>
                </a:lnTo>
                <a:lnTo>
                  <a:pt x="8222208" y="3089571"/>
                </a:lnTo>
                <a:cubicBezTo>
                  <a:pt x="8229312" y="3084446"/>
                  <a:pt x="8234437" y="3081883"/>
                  <a:pt x="8237584" y="3081883"/>
                </a:cubicBezTo>
                <a:lnTo>
                  <a:pt x="8234347" y="3077567"/>
                </a:lnTo>
                <a:lnTo>
                  <a:pt x="8234347" y="3076488"/>
                </a:lnTo>
                <a:lnTo>
                  <a:pt x="8236505" y="3074195"/>
                </a:lnTo>
                <a:lnTo>
                  <a:pt x="8238663" y="3074195"/>
                </a:lnTo>
                <a:lnTo>
                  <a:pt x="8246351" y="3079725"/>
                </a:lnTo>
                <a:lnTo>
                  <a:pt x="8246351" y="3080804"/>
                </a:lnTo>
                <a:lnTo>
                  <a:pt x="8239742" y="3080804"/>
                </a:lnTo>
                <a:cubicBezTo>
                  <a:pt x="8239742" y="3081703"/>
                  <a:pt x="8251431" y="3085345"/>
                  <a:pt x="8274810" y="3091729"/>
                </a:cubicBezTo>
                <a:lnTo>
                  <a:pt x="8284656" y="3097259"/>
                </a:lnTo>
                <a:lnTo>
                  <a:pt x="8284656" y="3098338"/>
                </a:lnTo>
                <a:lnTo>
                  <a:pt x="8281419" y="3104947"/>
                </a:lnTo>
                <a:cubicBezTo>
                  <a:pt x="8285195" y="3100541"/>
                  <a:pt x="8288118" y="3098338"/>
                  <a:pt x="8290186" y="3098338"/>
                </a:cubicBezTo>
                <a:cubicBezTo>
                  <a:pt x="8295580" y="3100136"/>
                  <a:pt x="8300661" y="3107060"/>
                  <a:pt x="8305426" y="3119109"/>
                </a:cubicBezTo>
                <a:lnTo>
                  <a:pt x="8304347" y="3126797"/>
                </a:lnTo>
                <a:lnTo>
                  <a:pt x="8305426" y="3138801"/>
                </a:lnTo>
                <a:cubicBezTo>
                  <a:pt x="8305426" y="3146174"/>
                  <a:pt x="8302504" y="3149860"/>
                  <a:pt x="8296660" y="3149860"/>
                </a:cubicBezTo>
                <a:cubicBezTo>
                  <a:pt x="8289017" y="3152738"/>
                  <a:pt x="8282812" y="3154176"/>
                  <a:pt x="8278047" y="3154176"/>
                </a:cubicBezTo>
                <a:cubicBezTo>
                  <a:pt x="8270943" y="3150850"/>
                  <a:pt x="8265099" y="3145724"/>
                  <a:pt x="8260513" y="3138801"/>
                </a:cubicBezTo>
                <a:cubicBezTo>
                  <a:pt x="8254668" y="3138801"/>
                  <a:pt x="8251746" y="3134080"/>
                  <a:pt x="8251746" y="3124639"/>
                </a:cubicBezTo>
                <a:cubicBezTo>
                  <a:pt x="8250667" y="3124639"/>
                  <a:pt x="8249588" y="3123155"/>
                  <a:pt x="8248509" y="3120188"/>
                </a:cubicBezTo>
                <a:lnTo>
                  <a:pt x="8247430" y="3119109"/>
                </a:lnTo>
                <a:lnTo>
                  <a:pt x="8242979" y="3119109"/>
                </a:lnTo>
                <a:lnTo>
                  <a:pt x="8238663" y="3126797"/>
                </a:lnTo>
                <a:lnTo>
                  <a:pt x="8235426" y="3126797"/>
                </a:lnTo>
                <a:lnTo>
                  <a:pt x="8230975" y="3125718"/>
                </a:lnTo>
                <a:lnTo>
                  <a:pt x="8224366" y="3127876"/>
                </a:lnTo>
                <a:lnTo>
                  <a:pt x="8222208" y="3127876"/>
                </a:lnTo>
                <a:lnTo>
                  <a:pt x="8221129" y="3126797"/>
                </a:lnTo>
                <a:lnTo>
                  <a:pt x="8204674" y="3131248"/>
                </a:lnTo>
                <a:lnTo>
                  <a:pt x="8199279" y="3136643"/>
                </a:lnTo>
                <a:lnTo>
                  <a:pt x="8194828" y="3136643"/>
                </a:lnTo>
                <a:cubicBezTo>
                  <a:pt x="8188444" y="3136643"/>
                  <a:pt x="8181880" y="3138846"/>
                  <a:pt x="8175137" y="3143252"/>
                </a:cubicBezTo>
                <a:lnTo>
                  <a:pt x="8168528" y="3145410"/>
                </a:lnTo>
                <a:lnTo>
                  <a:pt x="8156524" y="3143252"/>
                </a:lnTo>
                <a:cubicBezTo>
                  <a:pt x="8148521" y="3145769"/>
                  <a:pt x="8144520" y="3147568"/>
                  <a:pt x="8144520" y="3148647"/>
                </a:cubicBezTo>
                <a:lnTo>
                  <a:pt x="8144520" y="3153097"/>
                </a:lnTo>
                <a:lnTo>
                  <a:pt x="8145599" y="3153097"/>
                </a:lnTo>
                <a:lnTo>
                  <a:pt x="8154366" y="3149860"/>
                </a:lnTo>
                <a:lnTo>
                  <a:pt x="8155445" y="3149860"/>
                </a:lnTo>
                <a:lnTo>
                  <a:pt x="8164212" y="3152018"/>
                </a:lnTo>
                <a:lnTo>
                  <a:pt x="8165291" y="3152018"/>
                </a:lnTo>
                <a:lnTo>
                  <a:pt x="8174058" y="3149860"/>
                </a:lnTo>
                <a:lnTo>
                  <a:pt x="8176216" y="3149860"/>
                </a:lnTo>
                <a:lnTo>
                  <a:pt x="8193750" y="3155255"/>
                </a:lnTo>
                <a:lnTo>
                  <a:pt x="8200358" y="3153097"/>
                </a:lnTo>
                <a:cubicBezTo>
                  <a:pt x="8212048" y="3155255"/>
                  <a:pt x="8217892" y="3157054"/>
                  <a:pt x="8217892" y="3158492"/>
                </a:cubicBezTo>
                <a:lnTo>
                  <a:pt x="8216813" y="3159706"/>
                </a:lnTo>
                <a:lnTo>
                  <a:pt x="8216813" y="3160785"/>
                </a:lnTo>
                <a:lnTo>
                  <a:pt x="8209125" y="3159706"/>
                </a:lnTo>
                <a:lnTo>
                  <a:pt x="8192670" y="3160785"/>
                </a:lnTo>
                <a:lnTo>
                  <a:pt x="8191592" y="3159706"/>
                </a:lnTo>
                <a:lnTo>
                  <a:pt x="8190512" y="3159706"/>
                </a:lnTo>
                <a:lnTo>
                  <a:pt x="8182825" y="3162943"/>
                </a:lnTo>
                <a:cubicBezTo>
                  <a:pt x="8175002" y="3159976"/>
                  <a:pt x="8164796" y="3158492"/>
                  <a:pt x="8152208" y="3158492"/>
                </a:cubicBezTo>
                <a:lnTo>
                  <a:pt x="8145599" y="3159706"/>
                </a:lnTo>
                <a:lnTo>
                  <a:pt x="8147757" y="3169552"/>
                </a:lnTo>
                <a:lnTo>
                  <a:pt x="8146678" y="3170631"/>
                </a:lnTo>
                <a:lnTo>
                  <a:pt x="8147757" y="3176026"/>
                </a:lnTo>
                <a:lnTo>
                  <a:pt x="8147757" y="3182635"/>
                </a:lnTo>
                <a:lnTo>
                  <a:pt x="8162054" y="3182635"/>
                </a:lnTo>
                <a:lnTo>
                  <a:pt x="8193750" y="3187086"/>
                </a:lnTo>
                <a:cubicBezTo>
                  <a:pt x="8193750" y="3185737"/>
                  <a:pt x="8202516" y="3184613"/>
                  <a:pt x="8220050" y="3183714"/>
                </a:cubicBezTo>
                <a:cubicBezTo>
                  <a:pt x="8221669" y="3169148"/>
                  <a:pt x="8224951" y="3161864"/>
                  <a:pt x="8229896" y="3161864"/>
                </a:cubicBezTo>
                <a:lnTo>
                  <a:pt x="8229896" y="3157413"/>
                </a:lnTo>
                <a:lnTo>
                  <a:pt x="8227738" y="3154176"/>
                </a:lnTo>
                <a:lnTo>
                  <a:pt x="8232054" y="3153097"/>
                </a:lnTo>
                <a:lnTo>
                  <a:pt x="8232054" y="3152018"/>
                </a:lnTo>
                <a:lnTo>
                  <a:pt x="8226659" y="3152018"/>
                </a:lnTo>
                <a:lnTo>
                  <a:pt x="8223287" y="3153097"/>
                </a:lnTo>
                <a:lnTo>
                  <a:pt x="8223287" y="3150939"/>
                </a:lnTo>
                <a:cubicBezTo>
                  <a:pt x="8232099" y="3139969"/>
                  <a:pt x="8239427" y="3134485"/>
                  <a:pt x="8245272" y="3134485"/>
                </a:cubicBezTo>
                <a:lnTo>
                  <a:pt x="8246351" y="3134485"/>
                </a:lnTo>
                <a:cubicBezTo>
                  <a:pt x="8252016" y="3137362"/>
                  <a:pt x="8263705" y="3146489"/>
                  <a:pt x="8281419" y="3161864"/>
                </a:cubicBezTo>
                <a:lnTo>
                  <a:pt x="8281419" y="3162943"/>
                </a:lnTo>
                <a:cubicBezTo>
                  <a:pt x="8275574" y="3174812"/>
                  <a:pt x="8272652" y="3189784"/>
                  <a:pt x="8272652" y="3207857"/>
                </a:cubicBezTo>
                <a:lnTo>
                  <a:pt x="8275889" y="3219861"/>
                </a:lnTo>
                <a:lnTo>
                  <a:pt x="8271573" y="3229707"/>
                </a:lnTo>
                <a:cubicBezTo>
                  <a:pt x="8271573" y="3240137"/>
                  <a:pt x="8273011" y="3247061"/>
                  <a:pt x="8275889" y="3250478"/>
                </a:cubicBezTo>
                <a:lnTo>
                  <a:pt x="8275889" y="3252770"/>
                </a:lnTo>
                <a:cubicBezTo>
                  <a:pt x="8273011" y="3259334"/>
                  <a:pt x="8271168" y="3268821"/>
                  <a:pt x="8270359" y="3281229"/>
                </a:cubicBezTo>
                <a:cubicBezTo>
                  <a:pt x="8261637" y="3289951"/>
                  <a:pt x="8255073" y="3295032"/>
                  <a:pt x="8250667" y="3296470"/>
                </a:cubicBezTo>
                <a:lnTo>
                  <a:pt x="8240821" y="3295391"/>
                </a:lnTo>
                <a:cubicBezTo>
                  <a:pt x="8240821" y="3297279"/>
                  <a:pt x="8236460" y="3299482"/>
                  <a:pt x="8227738" y="3302000"/>
                </a:cubicBezTo>
                <a:cubicBezTo>
                  <a:pt x="8221714" y="3302000"/>
                  <a:pt x="8216229" y="3296875"/>
                  <a:pt x="8211283" y="3286624"/>
                </a:cubicBezTo>
                <a:lnTo>
                  <a:pt x="8211283" y="3285545"/>
                </a:lnTo>
                <a:lnTo>
                  <a:pt x="8212362" y="3284466"/>
                </a:lnTo>
                <a:lnTo>
                  <a:pt x="8212362" y="3283387"/>
                </a:lnTo>
                <a:cubicBezTo>
                  <a:pt x="8209485" y="3283387"/>
                  <a:pt x="8208046" y="3281184"/>
                  <a:pt x="8208046" y="3276778"/>
                </a:cubicBezTo>
                <a:cubicBezTo>
                  <a:pt x="8200493" y="3270394"/>
                  <a:pt x="8191367" y="3264550"/>
                  <a:pt x="8180667" y="3259244"/>
                </a:cubicBezTo>
                <a:lnTo>
                  <a:pt x="8180667" y="3257086"/>
                </a:lnTo>
                <a:cubicBezTo>
                  <a:pt x="8180667" y="3256187"/>
                  <a:pt x="8184308" y="3254749"/>
                  <a:pt x="8191592" y="3252770"/>
                </a:cubicBezTo>
                <a:lnTo>
                  <a:pt x="8197121" y="3254928"/>
                </a:lnTo>
                <a:lnTo>
                  <a:pt x="8203595" y="3252770"/>
                </a:lnTo>
                <a:lnTo>
                  <a:pt x="8204674" y="3253849"/>
                </a:lnTo>
                <a:cubicBezTo>
                  <a:pt x="8204674" y="3250882"/>
                  <a:pt x="8209440" y="3248679"/>
                  <a:pt x="8218971" y="3247241"/>
                </a:cubicBezTo>
                <a:lnTo>
                  <a:pt x="8222208" y="3228628"/>
                </a:lnTo>
                <a:lnTo>
                  <a:pt x="8218971" y="3227549"/>
                </a:lnTo>
                <a:lnTo>
                  <a:pt x="8210204" y="3230786"/>
                </a:lnTo>
                <a:cubicBezTo>
                  <a:pt x="8205798" y="3230786"/>
                  <a:pt x="8202876" y="3228628"/>
                  <a:pt x="8201437" y="3224312"/>
                </a:cubicBezTo>
                <a:lnTo>
                  <a:pt x="8177295" y="3227549"/>
                </a:lnTo>
                <a:lnTo>
                  <a:pt x="8176216" y="3227549"/>
                </a:lnTo>
                <a:lnTo>
                  <a:pt x="8166370" y="3225391"/>
                </a:lnTo>
                <a:lnTo>
                  <a:pt x="8152208" y="3226470"/>
                </a:lnTo>
                <a:lnTo>
                  <a:pt x="8148836" y="3225391"/>
                </a:lnTo>
                <a:lnTo>
                  <a:pt x="8146678" y="3228628"/>
                </a:lnTo>
                <a:cubicBezTo>
                  <a:pt x="8148117" y="3231145"/>
                  <a:pt x="8149196" y="3236271"/>
                  <a:pt x="8149915" y="3244004"/>
                </a:cubicBezTo>
                <a:lnTo>
                  <a:pt x="8148836" y="3245083"/>
                </a:lnTo>
                <a:lnTo>
                  <a:pt x="8147757" y="3245083"/>
                </a:lnTo>
                <a:lnTo>
                  <a:pt x="8146678" y="3244004"/>
                </a:lnTo>
                <a:lnTo>
                  <a:pt x="8143441" y="3245083"/>
                </a:lnTo>
                <a:lnTo>
                  <a:pt x="8145599" y="3247241"/>
                </a:lnTo>
                <a:lnTo>
                  <a:pt x="8142362" y="3253849"/>
                </a:lnTo>
                <a:lnTo>
                  <a:pt x="8146678" y="3258165"/>
                </a:lnTo>
                <a:lnTo>
                  <a:pt x="8146678" y="3274620"/>
                </a:lnTo>
                <a:lnTo>
                  <a:pt x="8145599" y="3275699"/>
                </a:lnTo>
                <a:lnTo>
                  <a:pt x="8146678" y="3276778"/>
                </a:lnTo>
                <a:lnTo>
                  <a:pt x="8146678" y="3282308"/>
                </a:lnTo>
                <a:lnTo>
                  <a:pt x="8147757" y="3294312"/>
                </a:lnTo>
                <a:cubicBezTo>
                  <a:pt x="8145419" y="3299437"/>
                  <a:pt x="8140698" y="3302000"/>
                  <a:pt x="8133595" y="3302000"/>
                </a:cubicBezTo>
                <a:cubicBezTo>
                  <a:pt x="8128830" y="3302000"/>
                  <a:pt x="8123704" y="3300921"/>
                  <a:pt x="8118219" y="3298763"/>
                </a:cubicBezTo>
                <a:lnTo>
                  <a:pt x="8111610" y="3300921"/>
                </a:lnTo>
                <a:lnTo>
                  <a:pt x="8105136" y="3299842"/>
                </a:lnTo>
                <a:lnTo>
                  <a:pt x="8099606" y="3300921"/>
                </a:lnTo>
                <a:lnTo>
                  <a:pt x="8098527" y="3299842"/>
                </a:lnTo>
                <a:lnTo>
                  <a:pt x="8098527" y="3294312"/>
                </a:lnTo>
                <a:lnTo>
                  <a:pt x="8094076" y="3264774"/>
                </a:lnTo>
                <a:cubicBezTo>
                  <a:pt x="8097044" y="3260908"/>
                  <a:pt x="8098527" y="3257266"/>
                  <a:pt x="8098527" y="3253849"/>
                </a:cubicBezTo>
                <a:lnTo>
                  <a:pt x="8099606" y="3253849"/>
                </a:lnTo>
                <a:lnTo>
                  <a:pt x="8098527" y="3252770"/>
                </a:lnTo>
                <a:lnTo>
                  <a:pt x="8098527" y="3242925"/>
                </a:lnTo>
                <a:lnTo>
                  <a:pt x="8097448" y="3237395"/>
                </a:lnTo>
                <a:lnTo>
                  <a:pt x="8103922" y="3235237"/>
                </a:lnTo>
                <a:lnTo>
                  <a:pt x="8097448" y="3228628"/>
                </a:lnTo>
                <a:lnTo>
                  <a:pt x="8099606" y="3225391"/>
                </a:lnTo>
                <a:lnTo>
                  <a:pt x="8098527" y="3203406"/>
                </a:lnTo>
                <a:lnTo>
                  <a:pt x="8098527" y="3184793"/>
                </a:lnTo>
                <a:lnTo>
                  <a:pt x="8099606" y="3183714"/>
                </a:lnTo>
                <a:cubicBezTo>
                  <a:pt x="8099606" y="3169148"/>
                  <a:pt x="8096324" y="3161864"/>
                  <a:pt x="8089760" y="3161864"/>
                </a:cubicBezTo>
                <a:lnTo>
                  <a:pt x="8078836" y="3168473"/>
                </a:lnTo>
                <a:lnTo>
                  <a:pt x="8072227" y="3153097"/>
                </a:lnTo>
                <a:lnTo>
                  <a:pt x="8066697" y="3127876"/>
                </a:lnTo>
                <a:cubicBezTo>
                  <a:pt x="8065258" y="3127876"/>
                  <a:pt x="8062740" y="3122796"/>
                  <a:pt x="8059144" y="3112635"/>
                </a:cubicBezTo>
                <a:lnTo>
                  <a:pt x="8059144" y="3110342"/>
                </a:lnTo>
                <a:lnTo>
                  <a:pt x="8063460" y="3106026"/>
                </a:lnTo>
                <a:cubicBezTo>
                  <a:pt x="8078836" y="3108004"/>
                  <a:pt x="8086524" y="3110567"/>
                  <a:pt x="8086524" y="3113714"/>
                </a:cubicBezTo>
                <a:lnTo>
                  <a:pt x="8086524" y="3114793"/>
                </a:lnTo>
                <a:lnTo>
                  <a:pt x="8089760" y="3112635"/>
                </a:lnTo>
                <a:lnTo>
                  <a:pt x="8098527" y="3113714"/>
                </a:lnTo>
                <a:lnTo>
                  <a:pt x="8102844" y="3109263"/>
                </a:lnTo>
                <a:lnTo>
                  <a:pt x="8112689" y="3110342"/>
                </a:lnTo>
                <a:cubicBezTo>
                  <a:pt x="8115117" y="3110342"/>
                  <a:pt x="8118040" y="3103418"/>
                  <a:pt x="8121456" y="3089571"/>
                </a:cubicBezTo>
                <a:lnTo>
                  <a:pt x="8121456" y="3085255"/>
                </a:lnTo>
                <a:lnTo>
                  <a:pt x="8110531" y="3080804"/>
                </a:lnTo>
                <a:lnTo>
                  <a:pt x="8109452" y="3080804"/>
                </a:lnTo>
                <a:lnTo>
                  <a:pt x="8098527" y="3084041"/>
                </a:lnTo>
                <a:cubicBezTo>
                  <a:pt x="8096100" y="3084041"/>
                  <a:pt x="8093537" y="3082603"/>
                  <a:pt x="8090840" y="3079725"/>
                </a:cubicBezTo>
                <a:lnTo>
                  <a:pt x="8086524" y="3080804"/>
                </a:lnTo>
                <a:lnTo>
                  <a:pt x="8075464" y="3079725"/>
                </a:lnTo>
                <a:cubicBezTo>
                  <a:pt x="8075464" y="3081883"/>
                  <a:pt x="8072182" y="3083726"/>
                  <a:pt x="8065618" y="3085255"/>
                </a:cubicBezTo>
                <a:lnTo>
                  <a:pt x="8053614" y="3075274"/>
                </a:lnTo>
                <a:lnTo>
                  <a:pt x="8053614" y="3074195"/>
                </a:lnTo>
                <a:lnTo>
                  <a:pt x="8057930" y="3069879"/>
                </a:lnTo>
                <a:lnTo>
                  <a:pt x="8059144" y="3069879"/>
                </a:lnTo>
                <a:lnTo>
                  <a:pt x="8065618" y="3077567"/>
                </a:lnTo>
                <a:lnTo>
                  <a:pt x="8066697" y="3077567"/>
                </a:lnTo>
                <a:cubicBezTo>
                  <a:pt x="8069664" y="3072442"/>
                  <a:pt x="8072227" y="3069879"/>
                  <a:pt x="8074385" y="3069879"/>
                </a:cubicBezTo>
                <a:cubicBezTo>
                  <a:pt x="8080949" y="3071857"/>
                  <a:pt x="8084231" y="3073296"/>
                  <a:pt x="8084231" y="3074195"/>
                </a:cubicBezTo>
                <a:lnTo>
                  <a:pt x="8085310" y="3073116"/>
                </a:lnTo>
                <a:lnTo>
                  <a:pt x="8087602" y="3073116"/>
                </a:lnTo>
                <a:lnTo>
                  <a:pt x="8090840" y="3075274"/>
                </a:lnTo>
                <a:lnTo>
                  <a:pt x="8091918" y="3075274"/>
                </a:lnTo>
                <a:lnTo>
                  <a:pt x="8090840" y="3074195"/>
                </a:lnTo>
                <a:lnTo>
                  <a:pt x="8090840" y="3072037"/>
                </a:lnTo>
                <a:lnTo>
                  <a:pt x="8092998" y="3069879"/>
                </a:lnTo>
                <a:lnTo>
                  <a:pt x="8103922" y="3069879"/>
                </a:lnTo>
                <a:cubicBezTo>
                  <a:pt x="8106890" y="3073476"/>
                  <a:pt x="8109452" y="3075274"/>
                  <a:pt x="8111610" y="3075274"/>
                </a:cubicBezTo>
                <a:lnTo>
                  <a:pt x="8118219" y="3069879"/>
                </a:lnTo>
                <a:lnTo>
                  <a:pt x="8126986" y="3069879"/>
                </a:lnTo>
                <a:lnTo>
                  <a:pt x="8133595" y="3072037"/>
                </a:lnTo>
                <a:lnTo>
                  <a:pt x="8143441" y="3070958"/>
                </a:lnTo>
                <a:lnTo>
                  <a:pt x="8144520" y="3070958"/>
                </a:lnTo>
                <a:lnTo>
                  <a:pt x="8145599" y="3072037"/>
                </a:lnTo>
                <a:cubicBezTo>
                  <a:pt x="8151084" y="3069340"/>
                  <a:pt x="8154006" y="3067137"/>
                  <a:pt x="8154366" y="3065428"/>
                </a:cubicBezTo>
                <a:lnTo>
                  <a:pt x="8151129" y="3058954"/>
                </a:lnTo>
                <a:lnTo>
                  <a:pt x="8153287" y="3052345"/>
                </a:lnTo>
                <a:lnTo>
                  <a:pt x="8149915" y="3041421"/>
                </a:lnTo>
                <a:cubicBezTo>
                  <a:pt x="8151264" y="3038094"/>
                  <a:pt x="8153467" y="3035531"/>
                  <a:pt x="8156524" y="3033733"/>
                </a:cubicBezTo>
                <a:close/>
                <a:moveTo>
                  <a:pt x="3219175" y="3033733"/>
                </a:moveTo>
                <a:cubicBezTo>
                  <a:pt x="3230414" y="3033733"/>
                  <a:pt x="3242058" y="3040297"/>
                  <a:pt x="3254107" y="3053424"/>
                </a:cubicBezTo>
                <a:cubicBezTo>
                  <a:pt x="3254107" y="3058370"/>
                  <a:pt x="3251545" y="3063495"/>
                  <a:pt x="3246419" y="3068800"/>
                </a:cubicBezTo>
                <a:lnTo>
                  <a:pt x="3248712" y="3082962"/>
                </a:lnTo>
                <a:lnTo>
                  <a:pt x="3246419" y="3091729"/>
                </a:lnTo>
                <a:lnTo>
                  <a:pt x="3246419" y="3096045"/>
                </a:lnTo>
                <a:lnTo>
                  <a:pt x="3248712" y="3099417"/>
                </a:lnTo>
                <a:cubicBezTo>
                  <a:pt x="3248712" y="3108858"/>
                  <a:pt x="3237023" y="3113579"/>
                  <a:pt x="3213645" y="3113579"/>
                </a:cubicBezTo>
                <a:cubicBezTo>
                  <a:pt x="3209508" y="3113579"/>
                  <a:pt x="3205867" y="3108094"/>
                  <a:pt x="3202720" y="3097124"/>
                </a:cubicBezTo>
                <a:cubicBezTo>
                  <a:pt x="3185186" y="3095506"/>
                  <a:pt x="3176419" y="3093707"/>
                  <a:pt x="3176419" y="3091729"/>
                </a:cubicBezTo>
                <a:lnTo>
                  <a:pt x="3174261" y="3091729"/>
                </a:lnTo>
                <a:cubicBezTo>
                  <a:pt x="3174261" y="3094607"/>
                  <a:pt x="3172822" y="3096045"/>
                  <a:pt x="3169945" y="3096045"/>
                </a:cubicBezTo>
                <a:lnTo>
                  <a:pt x="3153490" y="3094966"/>
                </a:lnTo>
                <a:lnTo>
                  <a:pt x="3128403" y="3097124"/>
                </a:lnTo>
                <a:cubicBezTo>
                  <a:pt x="3119591" y="3096585"/>
                  <a:pt x="3115186" y="3095506"/>
                  <a:pt x="3115186" y="3093887"/>
                </a:cubicBezTo>
                <a:cubicBezTo>
                  <a:pt x="3115186" y="3091010"/>
                  <a:pt x="3122874" y="3089212"/>
                  <a:pt x="3138249" y="3088492"/>
                </a:cubicBezTo>
                <a:cubicBezTo>
                  <a:pt x="3138968" y="3086244"/>
                  <a:pt x="3141126" y="3085120"/>
                  <a:pt x="3144723" y="3085120"/>
                </a:cubicBezTo>
                <a:lnTo>
                  <a:pt x="3149174" y="3085120"/>
                </a:lnTo>
                <a:lnTo>
                  <a:pt x="3164415" y="3091729"/>
                </a:lnTo>
                <a:lnTo>
                  <a:pt x="3165494" y="3091729"/>
                </a:lnTo>
                <a:lnTo>
                  <a:pt x="3171024" y="3087278"/>
                </a:lnTo>
                <a:lnTo>
                  <a:pt x="3172103" y="3087278"/>
                </a:lnTo>
                <a:lnTo>
                  <a:pt x="3175340" y="3089571"/>
                </a:lnTo>
                <a:cubicBezTo>
                  <a:pt x="3178127" y="3087323"/>
                  <a:pt x="3181409" y="3086199"/>
                  <a:pt x="3185186" y="3086199"/>
                </a:cubicBezTo>
                <a:lnTo>
                  <a:pt x="3200562" y="3089571"/>
                </a:lnTo>
                <a:lnTo>
                  <a:pt x="3201641" y="3088492"/>
                </a:lnTo>
                <a:lnTo>
                  <a:pt x="3201641" y="3087278"/>
                </a:lnTo>
                <a:lnTo>
                  <a:pt x="3199483" y="3080804"/>
                </a:lnTo>
                <a:lnTo>
                  <a:pt x="3204878" y="3064349"/>
                </a:lnTo>
                <a:lnTo>
                  <a:pt x="3203799" y="3057740"/>
                </a:lnTo>
                <a:lnTo>
                  <a:pt x="3203799" y="3055582"/>
                </a:lnTo>
                <a:lnTo>
                  <a:pt x="3196111" y="3053424"/>
                </a:lnTo>
                <a:lnTo>
                  <a:pt x="3191795" y="3054503"/>
                </a:lnTo>
                <a:cubicBezTo>
                  <a:pt x="3183792" y="3051986"/>
                  <a:pt x="3179791" y="3050187"/>
                  <a:pt x="3179791" y="3049108"/>
                </a:cubicBezTo>
                <a:lnTo>
                  <a:pt x="3179791" y="3047895"/>
                </a:lnTo>
                <a:lnTo>
                  <a:pt x="3181949" y="3045737"/>
                </a:lnTo>
                <a:lnTo>
                  <a:pt x="3186265" y="3045737"/>
                </a:lnTo>
                <a:lnTo>
                  <a:pt x="3189637" y="3047895"/>
                </a:lnTo>
                <a:lnTo>
                  <a:pt x="3190716" y="3047895"/>
                </a:lnTo>
                <a:cubicBezTo>
                  <a:pt x="3190716" y="3045377"/>
                  <a:pt x="3194358" y="3043938"/>
                  <a:pt x="3201641" y="3043579"/>
                </a:cubicBezTo>
                <a:cubicBezTo>
                  <a:pt x="3201641" y="3039532"/>
                  <a:pt x="3207485" y="3036251"/>
                  <a:pt x="3219175" y="3033733"/>
                </a:cubicBezTo>
                <a:close/>
                <a:moveTo>
                  <a:pt x="730876" y="3033598"/>
                </a:moveTo>
                <a:lnTo>
                  <a:pt x="735462" y="3033598"/>
                </a:lnTo>
                <a:lnTo>
                  <a:pt x="760684" y="3055448"/>
                </a:lnTo>
                <a:lnTo>
                  <a:pt x="761897" y="3059764"/>
                </a:lnTo>
                <a:cubicBezTo>
                  <a:pt x="771428" y="3060303"/>
                  <a:pt x="776194" y="3062102"/>
                  <a:pt x="776194" y="3065159"/>
                </a:cubicBezTo>
                <a:lnTo>
                  <a:pt x="776194" y="3066238"/>
                </a:lnTo>
                <a:lnTo>
                  <a:pt x="775115" y="3067317"/>
                </a:lnTo>
                <a:lnTo>
                  <a:pt x="776194" y="3068396"/>
                </a:lnTo>
                <a:lnTo>
                  <a:pt x="776194" y="3070554"/>
                </a:lnTo>
                <a:lnTo>
                  <a:pt x="772822" y="3074060"/>
                </a:lnTo>
                <a:lnTo>
                  <a:pt x="750838" y="3070554"/>
                </a:lnTo>
                <a:cubicBezTo>
                  <a:pt x="748590" y="3070554"/>
                  <a:pt x="747466" y="3071723"/>
                  <a:pt x="747466" y="3074060"/>
                </a:cubicBezTo>
                <a:lnTo>
                  <a:pt x="746387" y="3075139"/>
                </a:lnTo>
                <a:lnTo>
                  <a:pt x="734248" y="3075139"/>
                </a:lnTo>
                <a:cubicBezTo>
                  <a:pt x="730741" y="3075139"/>
                  <a:pt x="727054" y="3073971"/>
                  <a:pt x="723188" y="3071633"/>
                </a:cubicBezTo>
                <a:cubicBezTo>
                  <a:pt x="713297" y="3078467"/>
                  <a:pt x="707048" y="3085390"/>
                  <a:pt x="704441" y="3092403"/>
                </a:cubicBezTo>
                <a:lnTo>
                  <a:pt x="705520" y="3102384"/>
                </a:lnTo>
                <a:lnTo>
                  <a:pt x="702283" y="3103463"/>
                </a:lnTo>
                <a:lnTo>
                  <a:pt x="702283" y="3104542"/>
                </a:lnTo>
                <a:lnTo>
                  <a:pt x="705520" y="3108858"/>
                </a:lnTo>
                <a:lnTo>
                  <a:pt x="705520" y="3115332"/>
                </a:lnTo>
                <a:lnTo>
                  <a:pt x="704441" y="3130708"/>
                </a:lnTo>
                <a:lnTo>
                  <a:pt x="705520" y="3133945"/>
                </a:lnTo>
                <a:lnTo>
                  <a:pt x="725481" y="3135024"/>
                </a:lnTo>
                <a:cubicBezTo>
                  <a:pt x="727100" y="3129270"/>
                  <a:pt x="731146" y="3124144"/>
                  <a:pt x="737620" y="3119648"/>
                </a:cubicBezTo>
                <a:lnTo>
                  <a:pt x="745308" y="3114253"/>
                </a:lnTo>
                <a:cubicBezTo>
                  <a:pt x="751512" y="3116951"/>
                  <a:pt x="762167" y="3124954"/>
                  <a:pt x="777273" y="3138261"/>
                </a:cubicBezTo>
                <a:lnTo>
                  <a:pt x="777273" y="3139340"/>
                </a:lnTo>
                <a:cubicBezTo>
                  <a:pt x="776194" y="3142218"/>
                  <a:pt x="773632" y="3143656"/>
                  <a:pt x="769585" y="3143656"/>
                </a:cubicBezTo>
                <a:lnTo>
                  <a:pt x="761897" y="3142577"/>
                </a:lnTo>
                <a:lnTo>
                  <a:pt x="761897" y="3143656"/>
                </a:lnTo>
                <a:lnTo>
                  <a:pt x="762976" y="3151209"/>
                </a:lnTo>
                <a:lnTo>
                  <a:pt x="758526" y="3156874"/>
                </a:lnTo>
                <a:lnTo>
                  <a:pt x="766348" y="3164427"/>
                </a:lnTo>
                <a:lnTo>
                  <a:pt x="766348" y="3166585"/>
                </a:lnTo>
                <a:lnTo>
                  <a:pt x="762976" y="3171980"/>
                </a:lnTo>
                <a:lnTo>
                  <a:pt x="766348" y="3186277"/>
                </a:lnTo>
                <a:lnTo>
                  <a:pt x="760684" y="3198146"/>
                </a:lnTo>
                <a:lnTo>
                  <a:pt x="760684" y="3208127"/>
                </a:lnTo>
                <a:cubicBezTo>
                  <a:pt x="762212" y="3209386"/>
                  <a:pt x="763336" y="3214781"/>
                  <a:pt x="764055" y="3224312"/>
                </a:cubicBezTo>
                <a:lnTo>
                  <a:pt x="760684" y="3231865"/>
                </a:lnTo>
                <a:lnTo>
                  <a:pt x="764055" y="3235371"/>
                </a:lnTo>
                <a:lnTo>
                  <a:pt x="762976" y="3238609"/>
                </a:lnTo>
                <a:lnTo>
                  <a:pt x="766348" y="3256952"/>
                </a:lnTo>
                <a:lnTo>
                  <a:pt x="762976" y="3283117"/>
                </a:lnTo>
                <a:lnTo>
                  <a:pt x="765134" y="3287568"/>
                </a:lnTo>
                <a:cubicBezTo>
                  <a:pt x="764055" y="3295481"/>
                  <a:pt x="761852" y="3299437"/>
                  <a:pt x="758526" y="3299437"/>
                </a:cubicBezTo>
                <a:lnTo>
                  <a:pt x="747466" y="3300651"/>
                </a:lnTo>
                <a:lnTo>
                  <a:pt x="738699" y="3299437"/>
                </a:lnTo>
                <a:lnTo>
                  <a:pt x="724267" y="3300651"/>
                </a:lnTo>
                <a:lnTo>
                  <a:pt x="716579" y="3292963"/>
                </a:lnTo>
                <a:lnTo>
                  <a:pt x="719951" y="3287568"/>
                </a:lnTo>
                <a:lnTo>
                  <a:pt x="719951" y="3284196"/>
                </a:lnTo>
                <a:lnTo>
                  <a:pt x="717793" y="3277722"/>
                </a:lnTo>
                <a:lnTo>
                  <a:pt x="719951" y="3266797"/>
                </a:lnTo>
                <a:lnTo>
                  <a:pt x="718872" y="3258031"/>
                </a:lnTo>
                <a:lnTo>
                  <a:pt x="719951" y="3240767"/>
                </a:lnTo>
                <a:lnTo>
                  <a:pt x="717793" y="3234292"/>
                </a:lnTo>
                <a:lnTo>
                  <a:pt x="717793" y="3223233"/>
                </a:lnTo>
                <a:cubicBezTo>
                  <a:pt x="718872" y="3216759"/>
                  <a:pt x="721030" y="3213522"/>
                  <a:pt x="724267" y="3213522"/>
                </a:cubicBezTo>
                <a:lnTo>
                  <a:pt x="724267" y="3211364"/>
                </a:lnTo>
                <a:cubicBezTo>
                  <a:pt x="721389" y="3211364"/>
                  <a:pt x="719951" y="3209116"/>
                  <a:pt x="719951" y="3204620"/>
                </a:cubicBezTo>
                <a:lnTo>
                  <a:pt x="719951" y="3198146"/>
                </a:lnTo>
                <a:lnTo>
                  <a:pt x="721030" y="3193830"/>
                </a:lnTo>
                <a:lnTo>
                  <a:pt x="718872" y="3187356"/>
                </a:lnTo>
                <a:lnTo>
                  <a:pt x="721030" y="3178454"/>
                </a:lnTo>
                <a:lnTo>
                  <a:pt x="717793" y="3159032"/>
                </a:lnTo>
                <a:lnTo>
                  <a:pt x="722109" y="3146893"/>
                </a:lnTo>
                <a:lnTo>
                  <a:pt x="721030" y="3141498"/>
                </a:lnTo>
                <a:lnTo>
                  <a:pt x="717793" y="3141498"/>
                </a:lnTo>
                <a:cubicBezTo>
                  <a:pt x="708891" y="3142937"/>
                  <a:pt x="704441" y="3145455"/>
                  <a:pt x="704441" y="3149051"/>
                </a:cubicBezTo>
                <a:lnTo>
                  <a:pt x="706599" y="3162269"/>
                </a:lnTo>
                <a:lnTo>
                  <a:pt x="706599" y="3163348"/>
                </a:lnTo>
                <a:cubicBezTo>
                  <a:pt x="705160" y="3174498"/>
                  <a:pt x="702957" y="3184299"/>
                  <a:pt x="699990" y="3192751"/>
                </a:cubicBezTo>
                <a:lnTo>
                  <a:pt x="698911" y="3199225"/>
                </a:lnTo>
                <a:lnTo>
                  <a:pt x="699990" y="3203541"/>
                </a:lnTo>
                <a:lnTo>
                  <a:pt x="699990" y="3204620"/>
                </a:lnTo>
                <a:lnTo>
                  <a:pt x="696753" y="3217838"/>
                </a:lnTo>
                <a:lnTo>
                  <a:pt x="697832" y="3222154"/>
                </a:lnTo>
                <a:cubicBezTo>
                  <a:pt x="697832" y="3229167"/>
                  <a:pt x="692707" y="3237170"/>
                  <a:pt x="682456" y="3246162"/>
                </a:cubicBezTo>
                <a:cubicBezTo>
                  <a:pt x="679489" y="3246162"/>
                  <a:pt x="678005" y="3249758"/>
                  <a:pt x="678005" y="3256952"/>
                </a:cubicBezTo>
                <a:cubicBezTo>
                  <a:pt x="674138" y="3264235"/>
                  <a:pt x="671576" y="3267876"/>
                  <a:pt x="670317" y="3267876"/>
                </a:cubicBezTo>
                <a:cubicBezTo>
                  <a:pt x="665192" y="3267876"/>
                  <a:pt x="662269" y="3272238"/>
                  <a:pt x="661550" y="3280959"/>
                </a:cubicBezTo>
                <a:cubicBezTo>
                  <a:pt x="651030" y="3291120"/>
                  <a:pt x="643297" y="3296200"/>
                  <a:pt x="638352" y="3296200"/>
                </a:cubicBezTo>
                <a:lnTo>
                  <a:pt x="637273" y="3296200"/>
                </a:lnTo>
                <a:lnTo>
                  <a:pt x="634980" y="3294042"/>
                </a:lnTo>
                <a:lnTo>
                  <a:pt x="634980" y="3292963"/>
                </a:lnTo>
                <a:cubicBezTo>
                  <a:pt x="637767" y="3290985"/>
                  <a:pt x="640689" y="3285545"/>
                  <a:pt x="643747" y="3276643"/>
                </a:cubicBezTo>
                <a:lnTo>
                  <a:pt x="646039" y="3274485"/>
                </a:lnTo>
                <a:lnTo>
                  <a:pt x="646039" y="3271114"/>
                </a:lnTo>
                <a:lnTo>
                  <a:pt x="644826" y="3260189"/>
                </a:lnTo>
                <a:cubicBezTo>
                  <a:pt x="650850" y="3256412"/>
                  <a:pt x="653862" y="3253175"/>
                  <a:pt x="653862" y="3250478"/>
                </a:cubicBezTo>
                <a:lnTo>
                  <a:pt x="652514" y="3247241"/>
                </a:lnTo>
                <a:lnTo>
                  <a:pt x="649276" y="3247241"/>
                </a:lnTo>
                <a:lnTo>
                  <a:pt x="646039" y="3249399"/>
                </a:lnTo>
                <a:lnTo>
                  <a:pt x="640510" y="3248320"/>
                </a:lnTo>
                <a:lnTo>
                  <a:pt x="639431" y="3249399"/>
                </a:lnTo>
                <a:lnTo>
                  <a:pt x="640510" y="3254794"/>
                </a:lnTo>
                <a:lnTo>
                  <a:pt x="640510" y="3255873"/>
                </a:lnTo>
                <a:lnTo>
                  <a:pt x="637273" y="3259110"/>
                </a:lnTo>
                <a:lnTo>
                  <a:pt x="636059" y="3259110"/>
                </a:lnTo>
                <a:lnTo>
                  <a:pt x="634980" y="3258031"/>
                </a:lnTo>
                <a:lnTo>
                  <a:pt x="633901" y="3259110"/>
                </a:lnTo>
                <a:lnTo>
                  <a:pt x="630664" y="3259110"/>
                </a:lnTo>
                <a:cubicBezTo>
                  <a:pt x="627427" y="3256232"/>
                  <a:pt x="622256" y="3254074"/>
                  <a:pt x="615153" y="3252636"/>
                </a:cubicBezTo>
                <a:lnTo>
                  <a:pt x="612860" y="3250478"/>
                </a:lnTo>
                <a:lnTo>
                  <a:pt x="608544" y="3250478"/>
                </a:lnTo>
                <a:lnTo>
                  <a:pt x="606386" y="3252636"/>
                </a:lnTo>
                <a:lnTo>
                  <a:pt x="606386" y="3255873"/>
                </a:lnTo>
                <a:lnTo>
                  <a:pt x="611781" y="3255873"/>
                </a:lnTo>
                <a:lnTo>
                  <a:pt x="614074" y="3258031"/>
                </a:lnTo>
                <a:lnTo>
                  <a:pt x="612860" y="3273272"/>
                </a:lnTo>
                <a:lnTo>
                  <a:pt x="616232" y="3283117"/>
                </a:lnTo>
                <a:lnTo>
                  <a:pt x="616232" y="3285275"/>
                </a:lnTo>
                <a:cubicBezTo>
                  <a:pt x="616232" y="3292559"/>
                  <a:pt x="610747" y="3296200"/>
                  <a:pt x="599777" y="3296200"/>
                </a:cubicBezTo>
                <a:cubicBezTo>
                  <a:pt x="599777" y="3297639"/>
                  <a:pt x="597889" y="3298358"/>
                  <a:pt x="594112" y="3298358"/>
                </a:cubicBezTo>
                <a:lnTo>
                  <a:pt x="585345" y="3298358"/>
                </a:lnTo>
                <a:lnTo>
                  <a:pt x="585345" y="3296200"/>
                </a:lnTo>
                <a:lnTo>
                  <a:pt x="586424" y="3290805"/>
                </a:lnTo>
                <a:cubicBezTo>
                  <a:pt x="584986" y="3290805"/>
                  <a:pt x="584266" y="3292604"/>
                  <a:pt x="584266" y="3296200"/>
                </a:cubicBezTo>
                <a:lnTo>
                  <a:pt x="583187" y="3296200"/>
                </a:lnTo>
                <a:cubicBezTo>
                  <a:pt x="581928" y="3296200"/>
                  <a:pt x="580804" y="3292919"/>
                  <a:pt x="579816" y="3286354"/>
                </a:cubicBezTo>
                <a:lnTo>
                  <a:pt x="578737" y="3286354"/>
                </a:lnTo>
                <a:lnTo>
                  <a:pt x="578737" y="3287568"/>
                </a:lnTo>
                <a:lnTo>
                  <a:pt x="579816" y="3297279"/>
                </a:lnTo>
                <a:lnTo>
                  <a:pt x="578737" y="3297279"/>
                </a:lnTo>
                <a:cubicBezTo>
                  <a:pt x="569115" y="3297279"/>
                  <a:pt x="564305" y="3291480"/>
                  <a:pt x="564305" y="3279880"/>
                </a:cubicBezTo>
                <a:cubicBezTo>
                  <a:pt x="564305" y="3278262"/>
                  <a:pt x="566508" y="3274980"/>
                  <a:pt x="570914" y="3270034"/>
                </a:cubicBezTo>
                <a:lnTo>
                  <a:pt x="570914" y="3266797"/>
                </a:lnTo>
                <a:cubicBezTo>
                  <a:pt x="570914" y="3265718"/>
                  <a:pt x="567991" y="3264280"/>
                  <a:pt x="562147" y="3262481"/>
                </a:cubicBezTo>
                <a:lnTo>
                  <a:pt x="557831" y="3263560"/>
                </a:lnTo>
                <a:lnTo>
                  <a:pt x="556617" y="3262481"/>
                </a:lnTo>
                <a:lnTo>
                  <a:pt x="555538" y="3262481"/>
                </a:lnTo>
                <a:cubicBezTo>
                  <a:pt x="549513" y="3264100"/>
                  <a:pt x="541781" y="3267697"/>
                  <a:pt x="532339" y="3273272"/>
                </a:cubicBezTo>
                <a:cubicBezTo>
                  <a:pt x="525596" y="3273272"/>
                  <a:pt x="520470" y="3275475"/>
                  <a:pt x="516964" y="3279880"/>
                </a:cubicBezTo>
                <a:lnTo>
                  <a:pt x="505904" y="3283117"/>
                </a:lnTo>
                <a:lnTo>
                  <a:pt x="504825" y="3282038"/>
                </a:lnTo>
                <a:lnTo>
                  <a:pt x="504825" y="3278801"/>
                </a:lnTo>
                <a:lnTo>
                  <a:pt x="519256" y="3261402"/>
                </a:lnTo>
                <a:cubicBezTo>
                  <a:pt x="519256" y="3259155"/>
                  <a:pt x="520695" y="3257311"/>
                  <a:pt x="523572" y="3255873"/>
                </a:cubicBezTo>
                <a:lnTo>
                  <a:pt x="524651" y="3255873"/>
                </a:lnTo>
                <a:lnTo>
                  <a:pt x="524651" y="3258031"/>
                </a:lnTo>
                <a:lnTo>
                  <a:pt x="528023" y="3255873"/>
                </a:lnTo>
                <a:lnTo>
                  <a:pt x="529102" y="3256952"/>
                </a:lnTo>
                <a:lnTo>
                  <a:pt x="530181" y="3255873"/>
                </a:lnTo>
                <a:lnTo>
                  <a:pt x="530181" y="3254794"/>
                </a:lnTo>
                <a:lnTo>
                  <a:pt x="526944" y="3251557"/>
                </a:lnTo>
                <a:lnTo>
                  <a:pt x="552301" y="3208127"/>
                </a:lnTo>
                <a:cubicBezTo>
                  <a:pt x="552301" y="3204170"/>
                  <a:pt x="553739" y="3200484"/>
                  <a:pt x="556617" y="3197067"/>
                </a:cubicBezTo>
                <a:lnTo>
                  <a:pt x="556617" y="3195988"/>
                </a:lnTo>
                <a:cubicBezTo>
                  <a:pt x="556617" y="3194549"/>
                  <a:pt x="554459" y="3193470"/>
                  <a:pt x="550143" y="3192751"/>
                </a:cubicBezTo>
                <a:cubicBezTo>
                  <a:pt x="549423" y="3194909"/>
                  <a:pt x="547176" y="3195988"/>
                  <a:pt x="543399" y="3195988"/>
                </a:cubicBezTo>
                <a:lnTo>
                  <a:pt x="541241" y="3195988"/>
                </a:lnTo>
                <a:lnTo>
                  <a:pt x="525865" y="3192751"/>
                </a:lnTo>
                <a:lnTo>
                  <a:pt x="519256" y="3194909"/>
                </a:lnTo>
                <a:lnTo>
                  <a:pt x="518043" y="3193830"/>
                </a:lnTo>
                <a:lnTo>
                  <a:pt x="518043" y="3191672"/>
                </a:lnTo>
                <a:cubicBezTo>
                  <a:pt x="518043" y="3189514"/>
                  <a:pt x="521729" y="3187716"/>
                  <a:pt x="529102" y="3186277"/>
                </a:cubicBezTo>
                <a:lnTo>
                  <a:pt x="536790" y="3187356"/>
                </a:lnTo>
                <a:lnTo>
                  <a:pt x="543399" y="3185198"/>
                </a:lnTo>
                <a:lnTo>
                  <a:pt x="547850" y="3187356"/>
                </a:lnTo>
                <a:cubicBezTo>
                  <a:pt x="559629" y="3187356"/>
                  <a:pt x="565519" y="3185917"/>
                  <a:pt x="565519" y="3183040"/>
                </a:cubicBezTo>
                <a:lnTo>
                  <a:pt x="561068" y="3160111"/>
                </a:lnTo>
                <a:cubicBezTo>
                  <a:pt x="554504" y="3159212"/>
                  <a:pt x="551222" y="3158133"/>
                  <a:pt x="551222" y="3156874"/>
                </a:cubicBezTo>
                <a:lnTo>
                  <a:pt x="551222" y="3154716"/>
                </a:lnTo>
                <a:lnTo>
                  <a:pt x="553380" y="3152288"/>
                </a:lnTo>
                <a:lnTo>
                  <a:pt x="559989" y="3152288"/>
                </a:lnTo>
                <a:lnTo>
                  <a:pt x="559989" y="3151209"/>
                </a:lnTo>
                <a:cubicBezTo>
                  <a:pt x="559989" y="3149411"/>
                  <a:pt x="556707" y="3147972"/>
                  <a:pt x="550143" y="3146893"/>
                </a:cubicBezTo>
                <a:lnTo>
                  <a:pt x="547850" y="3140419"/>
                </a:lnTo>
                <a:lnTo>
                  <a:pt x="549064" y="3139340"/>
                </a:lnTo>
                <a:lnTo>
                  <a:pt x="549064" y="3138261"/>
                </a:lnTo>
                <a:lnTo>
                  <a:pt x="543399" y="3126122"/>
                </a:lnTo>
                <a:cubicBezTo>
                  <a:pt x="544928" y="3121627"/>
                  <a:pt x="546816" y="3119109"/>
                  <a:pt x="549064" y="3118569"/>
                </a:cubicBezTo>
                <a:cubicBezTo>
                  <a:pt x="549064" y="3098968"/>
                  <a:pt x="542050" y="3089166"/>
                  <a:pt x="528023" y="3089166"/>
                </a:cubicBezTo>
                <a:cubicBezTo>
                  <a:pt x="522178" y="3089166"/>
                  <a:pt x="519256" y="3088087"/>
                  <a:pt x="519256" y="3085929"/>
                </a:cubicBezTo>
                <a:lnTo>
                  <a:pt x="519256" y="3083771"/>
                </a:lnTo>
                <a:lnTo>
                  <a:pt x="521414" y="3081613"/>
                </a:lnTo>
                <a:lnTo>
                  <a:pt x="526944" y="3081613"/>
                </a:lnTo>
                <a:lnTo>
                  <a:pt x="531260" y="3082692"/>
                </a:lnTo>
                <a:cubicBezTo>
                  <a:pt x="536925" y="3081793"/>
                  <a:pt x="540971" y="3080355"/>
                  <a:pt x="543399" y="3078376"/>
                </a:cubicBezTo>
                <a:lnTo>
                  <a:pt x="550143" y="3078376"/>
                </a:lnTo>
                <a:lnTo>
                  <a:pt x="563226" y="3081613"/>
                </a:lnTo>
                <a:cubicBezTo>
                  <a:pt x="564934" y="3081613"/>
                  <a:pt x="566058" y="3078287"/>
                  <a:pt x="566598" y="3071633"/>
                </a:cubicBezTo>
                <a:lnTo>
                  <a:pt x="564305" y="3065159"/>
                </a:lnTo>
                <a:lnTo>
                  <a:pt x="565519" y="3059764"/>
                </a:lnTo>
                <a:cubicBezTo>
                  <a:pt x="564889" y="3054189"/>
                  <a:pt x="563406" y="3050233"/>
                  <a:pt x="561068" y="3047895"/>
                </a:cubicBezTo>
                <a:cubicBezTo>
                  <a:pt x="561068" y="3043579"/>
                  <a:pt x="563631" y="3040252"/>
                  <a:pt x="568756" y="3037914"/>
                </a:cubicBezTo>
                <a:lnTo>
                  <a:pt x="576579" y="3038993"/>
                </a:lnTo>
                <a:lnTo>
                  <a:pt x="584266" y="3038993"/>
                </a:lnTo>
                <a:cubicBezTo>
                  <a:pt x="589392" y="3042410"/>
                  <a:pt x="598563" y="3045377"/>
                  <a:pt x="611781" y="3047895"/>
                </a:cubicBezTo>
                <a:lnTo>
                  <a:pt x="618390" y="3054369"/>
                </a:lnTo>
                <a:lnTo>
                  <a:pt x="618390" y="3056527"/>
                </a:lnTo>
                <a:lnTo>
                  <a:pt x="612860" y="3061922"/>
                </a:lnTo>
                <a:lnTo>
                  <a:pt x="615153" y="3070554"/>
                </a:lnTo>
                <a:lnTo>
                  <a:pt x="611781" y="3080534"/>
                </a:lnTo>
                <a:cubicBezTo>
                  <a:pt x="615827" y="3080534"/>
                  <a:pt x="623560" y="3073971"/>
                  <a:pt x="634980" y="3060843"/>
                </a:cubicBezTo>
                <a:lnTo>
                  <a:pt x="636059" y="3060843"/>
                </a:lnTo>
                <a:lnTo>
                  <a:pt x="656020" y="3070554"/>
                </a:lnTo>
                <a:lnTo>
                  <a:pt x="657099" y="3070554"/>
                </a:lnTo>
                <a:lnTo>
                  <a:pt x="658179" y="3069475"/>
                </a:lnTo>
                <a:lnTo>
                  <a:pt x="658179" y="3068396"/>
                </a:lnTo>
                <a:lnTo>
                  <a:pt x="654941" y="3057606"/>
                </a:lnTo>
                <a:lnTo>
                  <a:pt x="658179" y="3055448"/>
                </a:lnTo>
                <a:cubicBezTo>
                  <a:pt x="662764" y="3057965"/>
                  <a:pt x="671980" y="3060843"/>
                  <a:pt x="685828" y="3064080"/>
                </a:cubicBezTo>
                <a:lnTo>
                  <a:pt x="689065" y="3065159"/>
                </a:lnTo>
                <a:lnTo>
                  <a:pt x="692303" y="3064080"/>
                </a:lnTo>
                <a:lnTo>
                  <a:pt x="697832" y="3074060"/>
                </a:lnTo>
                <a:lnTo>
                  <a:pt x="696753" y="3079455"/>
                </a:lnTo>
                <a:lnTo>
                  <a:pt x="697832" y="3079455"/>
                </a:lnTo>
                <a:cubicBezTo>
                  <a:pt x="699270" y="3079455"/>
                  <a:pt x="699990" y="3076129"/>
                  <a:pt x="699990" y="3069475"/>
                </a:cubicBezTo>
                <a:lnTo>
                  <a:pt x="704441" y="3066238"/>
                </a:lnTo>
                <a:lnTo>
                  <a:pt x="710105" y="3067317"/>
                </a:lnTo>
                <a:lnTo>
                  <a:pt x="711184" y="3066238"/>
                </a:lnTo>
                <a:lnTo>
                  <a:pt x="711184" y="3065159"/>
                </a:lnTo>
                <a:lnTo>
                  <a:pt x="710105" y="3058685"/>
                </a:lnTo>
                <a:cubicBezTo>
                  <a:pt x="720356" y="3054189"/>
                  <a:pt x="725481" y="3048704"/>
                  <a:pt x="725481" y="3042230"/>
                </a:cubicBezTo>
                <a:close/>
                <a:moveTo>
                  <a:pt x="2630460" y="3033035"/>
                </a:moveTo>
                <a:lnTo>
                  <a:pt x="2630460" y="3034114"/>
                </a:lnTo>
                <a:lnTo>
                  <a:pt x="2632618" y="3034114"/>
                </a:lnTo>
                <a:lnTo>
                  <a:pt x="2632618" y="3033035"/>
                </a:lnTo>
                <a:close/>
                <a:moveTo>
                  <a:pt x="2736877" y="3028719"/>
                </a:moveTo>
                <a:lnTo>
                  <a:pt x="2740114" y="3031956"/>
                </a:lnTo>
                <a:lnTo>
                  <a:pt x="2740114" y="3030877"/>
                </a:lnTo>
                <a:lnTo>
                  <a:pt x="2737955" y="3028719"/>
                </a:lnTo>
                <a:close/>
                <a:moveTo>
                  <a:pt x="2622771" y="3028719"/>
                </a:moveTo>
                <a:lnTo>
                  <a:pt x="2622771" y="3030877"/>
                </a:lnTo>
                <a:lnTo>
                  <a:pt x="2624930" y="3030877"/>
                </a:lnTo>
                <a:close/>
                <a:moveTo>
                  <a:pt x="2687917" y="3026561"/>
                </a:moveTo>
                <a:lnTo>
                  <a:pt x="2686837" y="3027640"/>
                </a:lnTo>
                <a:lnTo>
                  <a:pt x="2686837" y="3029798"/>
                </a:lnTo>
                <a:lnTo>
                  <a:pt x="2690209" y="3033035"/>
                </a:lnTo>
                <a:lnTo>
                  <a:pt x="2692367" y="3030877"/>
                </a:lnTo>
                <a:cubicBezTo>
                  <a:pt x="2691829" y="3028719"/>
                  <a:pt x="2690344" y="3027280"/>
                  <a:pt x="2687917" y="3026561"/>
                </a:cubicBezTo>
                <a:close/>
                <a:moveTo>
                  <a:pt x="2608745" y="3026561"/>
                </a:moveTo>
                <a:lnTo>
                  <a:pt x="2608745" y="3028719"/>
                </a:lnTo>
                <a:lnTo>
                  <a:pt x="2617376" y="3036272"/>
                </a:lnTo>
                <a:lnTo>
                  <a:pt x="2619535" y="3036272"/>
                </a:lnTo>
                <a:close/>
                <a:moveTo>
                  <a:pt x="2615218" y="3025482"/>
                </a:moveTo>
                <a:lnTo>
                  <a:pt x="2615218" y="3026561"/>
                </a:lnTo>
                <a:lnTo>
                  <a:pt x="2617376" y="3026561"/>
                </a:lnTo>
                <a:lnTo>
                  <a:pt x="2617376" y="3025482"/>
                </a:lnTo>
                <a:close/>
                <a:moveTo>
                  <a:pt x="7103393" y="3024919"/>
                </a:moveTo>
                <a:lnTo>
                  <a:pt x="7102314" y="3025998"/>
                </a:lnTo>
                <a:lnTo>
                  <a:pt x="7102314" y="3029235"/>
                </a:lnTo>
                <a:cubicBezTo>
                  <a:pt x="7103753" y="3032203"/>
                  <a:pt x="7105911" y="3033686"/>
                  <a:pt x="7108788" y="3033686"/>
                </a:cubicBezTo>
                <a:lnTo>
                  <a:pt x="7112025" y="3032607"/>
                </a:lnTo>
                <a:lnTo>
                  <a:pt x="7112025" y="3030314"/>
                </a:lnTo>
                <a:cubicBezTo>
                  <a:pt x="7112025" y="3028516"/>
                  <a:pt x="7109148" y="3026718"/>
                  <a:pt x="7103393" y="3024919"/>
                </a:cubicBezTo>
                <a:close/>
                <a:moveTo>
                  <a:pt x="2629382" y="3024403"/>
                </a:moveTo>
                <a:cubicBezTo>
                  <a:pt x="2629382" y="3025842"/>
                  <a:pt x="2630460" y="3026561"/>
                  <a:pt x="2632618" y="3026561"/>
                </a:cubicBezTo>
                <a:lnTo>
                  <a:pt x="2633697" y="3026561"/>
                </a:lnTo>
                <a:lnTo>
                  <a:pt x="2633697" y="3025482"/>
                </a:lnTo>
                <a:close/>
                <a:moveTo>
                  <a:pt x="2575026" y="3022245"/>
                </a:moveTo>
                <a:lnTo>
                  <a:pt x="2575026" y="3024403"/>
                </a:lnTo>
                <a:lnTo>
                  <a:pt x="2576104" y="3024403"/>
                </a:lnTo>
                <a:lnTo>
                  <a:pt x="2576104" y="3022245"/>
                </a:lnTo>
                <a:close/>
                <a:moveTo>
                  <a:pt x="2618456" y="3021166"/>
                </a:moveTo>
                <a:lnTo>
                  <a:pt x="2618456" y="3024403"/>
                </a:lnTo>
                <a:lnTo>
                  <a:pt x="2619535" y="3024403"/>
                </a:lnTo>
                <a:lnTo>
                  <a:pt x="2620613" y="3021166"/>
                </a:lnTo>
                <a:close/>
                <a:moveTo>
                  <a:pt x="2623851" y="3010241"/>
                </a:moveTo>
                <a:lnTo>
                  <a:pt x="2629382" y="3014557"/>
                </a:lnTo>
                <a:lnTo>
                  <a:pt x="2628302" y="3015636"/>
                </a:lnTo>
                <a:lnTo>
                  <a:pt x="2626009" y="3015636"/>
                </a:lnTo>
                <a:lnTo>
                  <a:pt x="2624930" y="3014557"/>
                </a:lnTo>
                <a:lnTo>
                  <a:pt x="2623851" y="3015636"/>
                </a:lnTo>
                <a:lnTo>
                  <a:pt x="2622771" y="3015636"/>
                </a:lnTo>
                <a:lnTo>
                  <a:pt x="2620613" y="3013478"/>
                </a:lnTo>
                <a:close/>
                <a:moveTo>
                  <a:pt x="2610903" y="3008083"/>
                </a:moveTo>
                <a:lnTo>
                  <a:pt x="2613062" y="3010241"/>
                </a:lnTo>
                <a:lnTo>
                  <a:pt x="2615218" y="3008083"/>
                </a:lnTo>
                <a:close/>
                <a:moveTo>
                  <a:pt x="3609760" y="2998902"/>
                </a:moveTo>
                <a:lnTo>
                  <a:pt x="3609760" y="2999981"/>
                </a:lnTo>
                <a:lnTo>
                  <a:pt x="3611918" y="2999981"/>
                </a:lnTo>
                <a:lnTo>
                  <a:pt x="3611918" y="2998902"/>
                </a:lnTo>
                <a:close/>
                <a:moveTo>
                  <a:pt x="5182148" y="2993777"/>
                </a:moveTo>
                <a:lnTo>
                  <a:pt x="5182148" y="2997014"/>
                </a:lnTo>
                <a:lnTo>
                  <a:pt x="5184306" y="2997014"/>
                </a:lnTo>
                <a:lnTo>
                  <a:pt x="5183227" y="2993777"/>
                </a:lnTo>
                <a:close/>
                <a:moveTo>
                  <a:pt x="2618456" y="2991763"/>
                </a:moveTo>
                <a:lnTo>
                  <a:pt x="2618456" y="2993921"/>
                </a:lnTo>
                <a:lnTo>
                  <a:pt x="2619535" y="2993921"/>
                </a:lnTo>
                <a:lnTo>
                  <a:pt x="2619535" y="2991763"/>
                </a:lnTo>
                <a:close/>
                <a:moveTo>
                  <a:pt x="2631539" y="2990684"/>
                </a:moveTo>
                <a:lnTo>
                  <a:pt x="2631539" y="2992842"/>
                </a:lnTo>
                <a:lnTo>
                  <a:pt x="2632618" y="2992842"/>
                </a:lnTo>
                <a:lnTo>
                  <a:pt x="2632618" y="2990684"/>
                </a:lnTo>
                <a:close/>
                <a:moveTo>
                  <a:pt x="5179990" y="2988382"/>
                </a:moveTo>
                <a:lnTo>
                  <a:pt x="5179990" y="2992698"/>
                </a:lnTo>
                <a:lnTo>
                  <a:pt x="5181069" y="2992698"/>
                </a:lnTo>
                <a:lnTo>
                  <a:pt x="5181069" y="2988382"/>
                </a:lnTo>
                <a:close/>
                <a:moveTo>
                  <a:pt x="5130490" y="2985145"/>
                </a:moveTo>
                <a:lnTo>
                  <a:pt x="5127253" y="2989461"/>
                </a:lnTo>
                <a:lnTo>
                  <a:pt x="5127253" y="2990540"/>
                </a:lnTo>
                <a:lnTo>
                  <a:pt x="5133727" y="2997014"/>
                </a:lnTo>
                <a:lnTo>
                  <a:pt x="5135885" y="2997014"/>
                </a:lnTo>
                <a:cubicBezTo>
                  <a:pt x="5131569" y="2994676"/>
                  <a:pt x="5129411" y="2991799"/>
                  <a:pt x="5129411" y="2988382"/>
                </a:cubicBezTo>
                <a:cubicBezTo>
                  <a:pt x="5129411" y="2986943"/>
                  <a:pt x="5130490" y="2986224"/>
                  <a:pt x="5132648" y="2986224"/>
                </a:cubicBezTo>
                <a:lnTo>
                  <a:pt x="5132648" y="2985145"/>
                </a:lnTo>
                <a:close/>
                <a:moveTo>
                  <a:pt x="5793659" y="2981908"/>
                </a:moveTo>
                <a:lnTo>
                  <a:pt x="5793659" y="2985145"/>
                </a:lnTo>
                <a:lnTo>
                  <a:pt x="5794738" y="2985145"/>
                </a:lnTo>
                <a:lnTo>
                  <a:pt x="5794738" y="2981908"/>
                </a:lnTo>
                <a:close/>
                <a:moveTo>
                  <a:pt x="5169200" y="2981908"/>
                </a:moveTo>
                <a:lnTo>
                  <a:pt x="5169200" y="2984066"/>
                </a:lnTo>
                <a:lnTo>
                  <a:pt x="5171358" y="2984066"/>
                </a:lnTo>
                <a:lnTo>
                  <a:pt x="5171358" y="2981908"/>
                </a:lnTo>
                <a:close/>
                <a:moveTo>
                  <a:pt x="2597820" y="2977736"/>
                </a:moveTo>
                <a:lnTo>
                  <a:pt x="2595662" y="2985289"/>
                </a:lnTo>
                <a:lnTo>
                  <a:pt x="2595662" y="2988526"/>
                </a:lnTo>
                <a:lnTo>
                  <a:pt x="2601058" y="2983131"/>
                </a:lnTo>
                <a:lnTo>
                  <a:pt x="2601058" y="2980973"/>
                </a:lnTo>
                <a:close/>
                <a:moveTo>
                  <a:pt x="5720017" y="2977592"/>
                </a:moveTo>
                <a:lnTo>
                  <a:pt x="5720017" y="2979750"/>
                </a:lnTo>
                <a:lnTo>
                  <a:pt x="5721096" y="2979750"/>
                </a:lnTo>
                <a:lnTo>
                  <a:pt x="5721096" y="2977592"/>
                </a:lnTo>
                <a:close/>
                <a:moveTo>
                  <a:pt x="5155307" y="2977592"/>
                </a:moveTo>
                <a:lnTo>
                  <a:pt x="5153149" y="2979750"/>
                </a:lnTo>
                <a:lnTo>
                  <a:pt x="5153149" y="2984066"/>
                </a:lnTo>
                <a:lnTo>
                  <a:pt x="5155307" y="2986224"/>
                </a:lnTo>
                <a:lnTo>
                  <a:pt x="5157465" y="2986224"/>
                </a:lnTo>
                <a:lnTo>
                  <a:pt x="5159623" y="2981908"/>
                </a:lnTo>
                <a:lnTo>
                  <a:pt x="5159623" y="2979750"/>
                </a:lnTo>
                <a:lnTo>
                  <a:pt x="5157465" y="2977592"/>
                </a:lnTo>
                <a:close/>
                <a:moveTo>
                  <a:pt x="3719009" y="2977322"/>
                </a:moveTo>
                <a:lnTo>
                  <a:pt x="3716851" y="2979480"/>
                </a:lnTo>
                <a:lnTo>
                  <a:pt x="3716851" y="2981638"/>
                </a:lnTo>
                <a:lnTo>
                  <a:pt x="3724404" y="2983796"/>
                </a:lnTo>
                <a:lnTo>
                  <a:pt x="3724404" y="2979480"/>
                </a:lnTo>
                <a:lnTo>
                  <a:pt x="3722246" y="2977322"/>
                </a:lnTo>
                <a:close/>
                <a:moveTo>
                  <a:pt x="3193413" y="2976513"/>
                </a:moveTo>
                <a:lnTo>
                  <a:pt x="3193413" y="2978671"/>
                </a:lnTo>
                <a:lnTo>
                  <a:pt x="3194492" y="2978671"/>
                </a:lnTo>
                <a:lnTo>
                  <a:pt x="3194492" y="2976513"/>
                </a:lnTo>
                <a:close/>
                <a:moveTo>
                  <a:pt x="8692775" y="2975569"/>
                </a:moveTo>
                <a:cubicBezTo>
                  <a:pt x="8688459" y="2975929"/>
                  <a:pt x="8686301" y="2977008"/>
                  <a:pt x="8686301" y="2978806"/>
                </a:cubicBezTo>
                <a:lnTo>
                  <a:pt x="8686301" y="2979885"/>
                </a:lnTo>
                <a:lnTo>
                  <a:pt x="8687380" y="2979885"/>
                </a:lnTo>
                <a:lnTo>
                  <a:pt x="8692775" y="2978806"/>
                </a:lnTo>
                <a:close/>
                <a:moveTo>
                  <a:pt x="9286078" y="2973057"/>
                </a:moveTo>
                <a:lnTo>
                  <a:pt x="9283920" y="2975215"/>
                </a:lnTo>
                <a:lnTo>
                  <a:pt x="9286078" y="2975215"/>
                </a:lnTo>
                <a:close/>
                <a:moveTo>
                  <a:pt x="3200966" y="2972197"/>
                </a:moveTo>
                <a:lnTo>
                  <a:pt x="3200966" y="2976513"/>
                </a:lnTo>
                <a:lnTo>
                  <a:pt x="3202045" y="2981908"/>
                </a:lnTo>
                <a:lnTo>
                  <a:pt x="3203124" y="2981908"/>
                </a:lnTo>
                <a:lnTo>
                  <a:pt x="3203124" y="2980829"/>
                </a:lnTo>
                <a:lnTo>
                  <a:pt x="3202045" y="2979750"/>
                </a:lnTo>
                <a:lnTo>
                  <a:pt x="3202045" y="2978671"/>
                </a:lnTo>
                <a:lnTo>
                  <a:pt x="3203124" y="2975434"/>
                </a:lnTo>
                <a:lnTo>
                  <a:pt x="3202045" y="2972197"/>
                </a:lnTo>
                <a:close/>
                <a:moveTo>
                  <a:pt x="3733036" y="2971792"/>
                </a:moveTo>
                <a:lnTo>
                  <a:pt x="3730878" y="2979480"/>
                </a:lnTo>
                <a:lnTo>
                  <a:pt x="3730878" y="2982717"/>
                </a:lnTo>
                <a:lnTo>
                  <a:pt x="3731957" y="2982717"/>
                </a:lnTo>
                <a:cubicBezTo>
                  <a:pt x="3731957" y="2979121"/>
                  <a:pt x="3733036" y="2975479"/>
                  <a:pt x="3735194" y="2971792"/>
                </a:cubicBezTo>
                <a:close/>
                <a:moveTo>
                  <a:pt x="7240426" y="2969216"/>
                </a:moveTo>
                <a:cubicBezTo>
                  <a:pt x="7247260" y="2969216"/>
                  <a:pt x="7258050" y="2979421"/>
                  <a:pt x="7272796" y="2999832"/>
                </a:cubicBezTo>
                <a:cubicBezTo>
                  <a:pt x="7277832" y="3001990"/>
                  <a:pt x="7280350" y="3005272"/>
                  <a:pt x="7280350" y="3009678"/>
                </a:cubicBezTo>
                <a:lnTo>
                  <a:pt x="7271718" y="3013994"/>
                </a:lnTo>
                <a:lnTo>
                  <a:pt x="7262006" y="3012915"/>
                </a:lnTo>
                <a:lnTo>
                  <a:pt x="7260928" y="3012915"/>
                </a:lnTo>
                <a:lnTo>
                  <a:pt x="7258770" y="3015073"/>
                </a:lnTo>
                <a:lnTo>
                  <a:pt x="7245821" y="3013994"/>
                </a:lnTo>
                <a:lnTo>
                  <a:pt x="7244742" y="3013994"/>
                </a:lnTo>
                <a:lnTo>
                  <a:pt x="7238268" y="3015073"/>
                </a:lnTo>
                <a:lnTo>
                  <a:pt x="7230715" y="3012915"/>
                </a:lnTo>
                <a:lnTo>
                  <a:pt x="7224241" y="3013994"/>
                </a:lnTo>
                <a:cubicBezTo>
                  <a:pt x="7223162" y="3011117"/>
                  <a:pt x="7222083" y="3009678"/>
                  <a:pt x="7221004" y="3009678"/>
                </a:cubicBezTo>
                <a:lnTo>
                  <a:pt x="7221004" y="3011836"/>
                </a:lnTo>
                <a:lnTo>
                  <a:pt x="7222083" y="3015073"/>
                </a:lnTo>
                <a:lnTo>
                  <a:pt x="7201582" y="3021682"/>
                </a:lnTo>
                <a:lnTo>
                  <a:pt x="7199424" y="3021682"/>
                </a:lnTo>
                <a:lnTo>
                  <a:pt x="7182160" y="3022761"/>
                </a:lnTo>
                <a:cubicBezTo>
                  <a:pt x="7178743" y="3020513"/>
                  <a:pt x="7175506" y="3019389"/>
                  <a:pt x="7172449" y="3019389"/>
                </a:cubicBezTo>
                <a:lnTo>
                  <a:pt x="7159501" y="3020603"/>
                </a:lnTo>
                <a:lnTo>
                  <a:pt x="7156264" y="3019389"/>
                </a:lnTo>
                <a:cubicBezTo>
                  <a:pt x="7137562" y="3024695"/>
                  <a:pt x="7128210" y="3029820"/>
                  <a:pt x="7128210" y="3034765"/>
                </a:cubicBezTo>
                <a:lnTo>
                  <a:pt x="7131447" y="3041239"/>
                </a:lnTo>
                <a:lnTo>
                  <a:pt x="7135763" y="3040160"/>
                </a:lnTo>
                <a:lnTo>
                  <a:pt x="7156264" y="3041239"/>
                </a:lnTo>
                <a:lnTo>
                  <a:pt x="7170291" y="3041239"/>
                </a:lnTo>
                <a:lnTo>
                  <a:pt x="7184318" y="3045690"/>
                </a:lnTo>
                <a:lnTo>
                  <a:pt x="7185397" y="3044611"/>
                </a:lnTo>
                <a:lnTo>
                  <a:pt x="7194029" y="3044611"/>
                </a:lnTo>
                <a:cubicBezTo>
                  <a:pt x="7196367" y="3044611"/>
                  <a:pt x="7198885" y="3043487"/>
                  <a:pt x="7201582" y="3041239"/>
                </a:cubicBezTo>
                <a:lnTo>
                  <a:pt x="7209135" y="3041239"/>
                </a:lnTo>
                <a:cubicBezTo>
                  <a:pt x="7213991" y="3041959"/>
                  <a:pt x="7216508" y="3043083"/>
                  <a:pt x="7216688" y="3044611"/>
                </a:cubicBezTo>
                <a:lnTo>
                  <a:pt x="7223162" y="3042318"/>
                </a:lnTo>
                <a:lnTo>
                  <a:pt x="7229636" y="3044611"/>
                </a:lnTo>
                <a:lnTo>
                  <a:pt x="7237189" y="3044611"/>
                </a:lnTo>
                <a:lnTo>
                  <a:pt x="7247979" y="3041239"/>
                </a:lnTo>
                <a:cubicBezTo>
                  <a:pt x="7250497" y="3041239"/>
                  <a:pt x="7253374" y="3042723"/>
                  <a:pt x="7256612" y="3045690"/>
                </a:cubicBezTo>
                <a:lnTo>
                  <a:pt x="7258770" y="3045690"/>
                </a:lnTo>
                <a:lnTo>
                  <a:pt x="7284666" y="3020603"/>
                </a:lnTo>
                <a:lnTo>
                  <a:pt x="7284666" y="3018310"/>
                </a:lnTo>
                <a:lnTo>
                  <a:pt x="7283586" y="3012915"/>
                </a:lnTo>
                <a:lnTo>
                  <a:pt x="7291140" y="3006306"/>
                </a:lnTo>
                <a:cubicBezTo>
                  <a:pt x="7293837" y="3006306"/>
                  <a:pt x="7295636" y="3013950"/>
                  <a:pt x="7296534" y="3029235"/>
                </a:cubicBezTo>
                <a:cubicBezTo>
                  <a:pt x="7299412" y="3030674"/>
                  <a:pt x="7300850" y="3032517"/>
                  <a:pt x="7300850" y="3034765"/>
                </a:cubicBezTo>
                <a:lnTo>
                  <a:pt x="7299772" y="3035844"/>
                </a:lnTo>
                <a:lnTo>
                  <a:pt x="7299772" y="3036923"/>
                </a:lnTo>
                <a:cubicBezTo>
                  <a:pt x="7299772" y="3038542"/>
                  <a:pt x="7302649" y="3041104"/>
                  <a:pt x="7308404" y="3044611"/>
                </a:cubicBezTo>
                <a:cubicBezTo>
                  <a:pt x="7308404" y="3048567"/>
                  <a:pt x="7309842" y="3052929"/>
                  <a:pt x="7312720" y="3057694"/>
                </a:cubicBezTo>
                <a:lnTo>
                  <a:pt x="7312720" y="3058773"/>
                </a:lnTo>
                <a:cubicBezTo>
                  <a:pt x="7308224" y="3065877"/>
                  <a:pt x="7303188" y="3071316"/>
                  <a:pt x="7297614" y="3075093"/>
                </a:cubicBezTo>
                <a:cubicBezTo>
                  <a:pt x="7297614" y="3078780"/>
                  <a:pt x="7293298" y="3081342"/>
                  <a:pt x="7284666" y="3082781"/>
                </a:cubicBezTo>
                <a:lnTo>
                  <a:pt x="7280350" y="3081702"/>
                </a:lnTo>
                <a:lnTo>
                  <a:pt x="7258770" y="3086018"/>
                </a:lnTo>
                <a:lnTo>
                  <a:pt x="7258770" y="3088176"/>
                </a:lnTo>
                <a:cubicBezTo>
                  <a:pt x="7262546" y="3096628"/>
                  <a:pt x="7269739" y="3102473"/>
                  <a:pt x="7280350" y="3105710"/>
                </a:cubicBezTo>
                <a:lnTo>
                  <a:pt x="7286824" y="3112319"/>
                </a:lnTo>
                <a:lnTo>
                  <a:pt x="7286824" y="3116635"/>
                </a:lnTo>
                <a:cubicBezTo>
                  <a:pt x="7281788" y="3121760"/>
                  <a:pt x="7279270" y="3127964"/>
                  <a:pt x="7279270" y="3135247"/>
                </a:cubicBezTo>
                <a:lnTo>
                  <a:pt x="7284666" y="3154804"/>
                </a:lnTo>
                <a:lnTo>
                  <a:pt x="7284666" y="3163571"/>
                </a:lnTo>
                <a:lnTo>
                  <a:pt x="7279270" y="3201741"/>
                </a:lnTo>
                <a:cubicBezTo>
                  <a:pt x="7279270" y="3205787"/>
                  <a:pt x="7280709" y="3210553"/>
                  <a:pt x="7283586" y="3216038"/>
                </a:cubicBezTo>
                <a:cubicBezTo>
                  <a:pt x="7283586" y="3221073"/>
                  <a:pt x="7278551" y="3224355"/>
                  <a:pt x="7268480" y="3225884"/>
                </a:cubicBezTo>
                <a:lnTo>
                  <a:pt x="7262006" y="3229121"/>
                </a:lnTo>
                <a:lnTo>
                  <a:pt x="7250137" y="3228042"/>
                </a:lnTo>
                <a:lnTo>
                  <a:pt x="7249058" y="3228042"/>
                </a:lnTo>
                <a:cubicBezTo>
                  <a:pt x="7246720" y="3228042"/>
                  <a:pt x="7244203" y="3229121"/>
                  <a:pt x="7241505" y="3231279"/>
                </a:cubicBezTo>
                <a:cubicBezTo>
                  <a:pt x="7235751" y="3229480"/>
                  <a:pt x="7232873" y="3228042"/>
                  <a:pt x="7232873" y="3226963"/>
                </a:cubicBezTo>
                <a:lnTo>
                  <a:pt x="7237189" y="3226963"/>
                </a:lnTo>
                <a:lnTo>
                  <a:pt x="7237189" y="3225884"/>
                </a:lnTo>
                <a:cubicBezTo>
                  <a:pt x="7233593" y="3225884"/>
                  <a:pt x="7231794" y="3224400"/>
                  <a:pt x="7231794" y="3221433"/>
                </a:cubicBezTo>
                <a:lnTo>
                  <a:pt x="7232873" y="3216038"/>
                </a:lnTo>
                <a:lnTo>
                  <a:pt x="7227478" y="3217117"/>
                </a:lnTo>
                <a:lnTo>
                  <a:pt x="7223162" y="3217117"/>
                </a:lnTo>
                <a:lnTo>
                  <a:pt x="7221004" y="3214959"/>
                </a:lnTo>
                <a:lnTo>
                  <a:pt x="7222083" y="3214959"/>
                </a:lnTo>
                <a:lnTo>
                  <a:pt x="7219925" y="3209429"/>
                </a:lnTo>
                <a:lnTo>
                  <a:pt x="7221004" y="3206192"/>
                </a:lnTo>
                <a:lnTo>
                  <a:pt x="7229636" y="3208350"/>
                </a:lnTo>
                <a:lnTo>
                  <a:pt x="7232873" y="3207271"/>
                </a:lnTo>
                <a:lnTo>
                  <a:pt x="7239347" y="3209429"/>
                </a:lnTo>
                <a:lnTo>
                  <a:pt x="7244742" y="3209429"/>
                </a:lnTo>
                <a:lnTo>
                  <a:pt x="7244742" y="3208350"/>
                </a:lnTo>
                <a:cubicBezTo>
                  <a:pt x="7236830" y="3207451"/>
                  <a:pt x="7232873" y="3205652"/>
                  <a:pt x="7232873" y="3202955"/>
                </a:cubicBezTo>
                <a:cubicBezTo>
                  <a:pt x="7232873" y="3198909"/>
                  <a:pt x="7231794" y="3196346"/>
                  <a:pt x="7229636" y="3195267"/>
                </a:cubicBezTo>
                <a:lnTo>
                  <a:pt x="7230715" y="3187579"/>
                </a:lnTo>
                <a:lnTo>
                  <a:pt x="7230715" y="3181105"/>
                </a:lnTo>
                <a:cubicBezTo>
                  <a:pt x="7227838" y="3181105"/>
                  <a:pt x="7226399" y="3179981"/>
                  <a:pt x="7226399" y="3177733"/>
                </a:cubicBezTo>
                <a:lnTo>
                  <a:pt x="7226399" y="3173417"/>
                </a:lnTo>
                <a:lnTo>
                  <a:pt x="7231794" y="3166808"/>
                </a:lnTo>
                <a:lnTo>
                  <a:pt x="7231794" y="3165729"/>
                </a:lnTo>
                <a:lnTo>
                  <a:pt x="7228557" y="3165729"/>
                </a:lnTo>
                <a:cubicBezTo>
                  <a:pt x="7225860" y="3167977"/>
                  <a:pt x="7222623" y="3169101"/>
                  <a:pt x="7218846" y="3169101"/>
                </a:cubicBezTo>
                <a:lnTo>
                  <a:pt x="7209135" y="3169101"/>
                </a:lnTo>
                <a:cubicBezTo>
                  <a:pt x="7205898" y="3169101"/>
                  <a:pt x="7202661" y="3167258"/>
                  <a:pt x="7199424" y="3163571"/>
                </a:cubicBezTo>
                <a:lnTo>
                  <a:pt x="7198345" y="3164650"/>
                </a:lnTo>
                <a:lnTo>
                  <a:pt x="7197266" y="3164650"/>
                </a:lnTo>
                <a:lnTo>
                  <a:pt x="7185397" y="3162492"/>
                </a:lnTo>
                <a:lnTo>
                  <a:pt x="7172449" y="3162492"/>
                </a:lnTo>
                <a:cubicBezTo>
                  <a:pt x="7170112" y="3162492"/>
                  <a:pt x="7167594" y="3163571"/>
                  <a:pt x="7164896" y="3165729"/>
                </a:cubicBezTo>
                <a:lnTo>
                  <a:pt x="7161659" y="3165729"/>
                </a:lnTo>
                <a:lnTo>
                  <a:pt x="7155185" y="3163571"/>
                </a:lnTo>
                <a:cubicBezTo>
                  <a:pt x="7147992" y="3165370"/>
                  <a:pt x="7144395" y="3166808"/>
                  <a:pt x="7144395" y="3167887"/>
                </a:cubicBezTo>
                <a:lnTo>
                  <a:pt x="7144395" y="3174496"/>
                </a:lnTo>
                <a:cubicBezTo>
                  <a:pt x="7144395" y="3187624"/>
                  <a:pt x="7141878" y="3194188"/>
                  <a:pt x="7136842" y="3194188"/>
                </a:cubicBezTo>
                <a:cubicBezTo>
                  <a:pt x="7136842" y="3199043"/>
                  <a:pt x="7141878" y="3204124"/>
                  <a:pt x="7151948" y="3209429"/>
                </a:cubicBezTo>
                <a:cubicBezTo>
                  <a:pt x="7157523" y="3209429"/>
                  <a:pt x="7162559" y="3207990"/>
                  <a:pt x="7167054" y="3205113"/>
                </a:cubicBezTo>
                <a:cubicBezTo>
                  <a:pt x="7171550" y="3207990"/>
                  <a:pt x="7178743" y="3209429"/>
                  <a:pt x="7188634" y="3209429"/>
                </a:cubicBezTo>
                <a:lnTo>
                  <a:pt x="7192950" y="3208350"/>
                </a:lnTo>
                <a:lnTo>
                  <a:pt x="7201582" y="3210508"/>
                </a:lnTo>
                <a:lnTo>
                  <a:pt x="7202661" y="3210508"/>
                </a:lnTo>
                <a:lnTo>
                  <a:pt x="7216688" y="3205113"/>
                </a:lnTo>
                <a:lnTo>
                  <a:pt x="7221004" y="3214959"/>
                </a:lnTo>
                <a:lnTo>
                  <a:pt x="7219925" y="3216038"/>
                </a:lnTo>
                <a:lnTo>
                  <a:pt x="7216688" y="3216038"/>
                </a:lnTo>
                <a:lnTo>
                  <a:pt x="7216688" y="3213745"/>
                </a:lnTo>
                <a:lnTo>
                  <a:pt x="7208056" y="3216038"/>
                </a:lnTo>
                <a:lnTo>
                  <a:pt x="7188634" y="3216038"/>
                </a:lnTo>
                <a:cubicBezTo>
                  <a:pt x="7186656" y="3216038"/>
                  <a:pt x="7185577" y="3214195"/>
                  <a:pt x="7185397" y="3210508"/>
                </a:cubicBezTo>
                <a:lnTo>
                  <a:pt x="7184318" y="3210508"/>
                </a:lnTo>
                <a:cubicBezTo>
                  <a:pt x="7184318" y="3213655"/>
                  <a:pt x="7179643" y="3216577"/>
                  <a:pt x="7170291" y="3219275"/>
                </a:cubicBezTo>
                <a:cubicBezTo>
                  <a:pt x="7167954" y="3217117"/>
                  <a:pt x="7162199" y="3215678"/>
                  <a:pt x="7153027" y="3214959"/>
                </a:cubicBezTo>
                <a:lnTo>
                  <a:pt x="7150869" y="3217117"/>
                </a:lnTo>
                <a:lnTo>
                  <a:pt x="7149790" y="3217117"/>
                </a:lnTo>
                <a:lnTo>
                  <a:pt x="7146553" y="3214959"/>
                </a:lnTo>
                <a:lnTo>
                  <a:pt x="7144395" y="3214959"/>
                </a:lnTo>
                <a:cubicBezTo>
                  <a:pt x="7142957" y="3214959"/>
                  <a:pt x="7142237" y="3216038"/>
                  <a:pt x="7142237" y="3218196"/>
                </a:cubicBezTo>
                <a:lnTo>
                  <a:pt x="7143316" y="3219275"/>
                </a:lnTo>
                <a:lnTo>
                  <a:pt x="7143316" y="3220354"/>
                </a:lnTo>
                <a:cubicBezTo>
                  <a:pt x="7143316" y="3226019"/>
                  <a:pt x="7139000" y="3229301"/>
                  <a:pt x="7130368" y="3230200"/>
                </a:cubicBezTo>
                <a:cubicBezTo>
                  <a:pt x="7124613" y="3229660"/>
                  <a:pt x="7121736" y="3228941"/>
                  <a:pt x="7121736" y="3228042"/>
                </a:cubicBezTo>
                <a:lnTo>
                  <a:pt x="7120657" y="3229121"/>
                </a:lnTo>
                <a:lnTo>
                  <a:pt x="7112025" y="3229121"/>
                </a:lnTo>
                <a:lnTo>
                  <a:pt x="7105551" y="3230200"/>
                </a:lnTo>
                <a:cubicBezTo>
                  <a:pt x="7100516" y="3230200"/>
                  <a:pt x="7097279" y="3222197"/>
                  <a:pt x="7095840" y="3206192"/>
                </a:cubicBezTo>
                <a:lnTo>
                  <a:pt x="7095840" y="3205113"/>
                </a:lnTo>
                <a:lnTo>
                  <a:pt x="7097998" y="3196346"/>
                </a:lnTo>
                <a:lnTo>
                  <a:pt x="7097998" y="3193109"/>
                </a:lnTo>
                <a:lnTo>
                  <a:pt x="7095840" y="3175575"/>
                </a:lnTo>
                <a:lnTo>
                  <a:pt x="7097998" y="3162492"/>
                </a:lnTo>
                <a:lnTo>
                  <a:pt x="7096919" y="3161413"/>
                </a:lnTo>
                <a:lnTo>
                  <a:pt x="7096919" y="3160334"/>
                </a:lnTo>
                <a:lnTo>
                  <a:pt x="7099077" y="3151567"/>
                </a:lnTo>
                <a:lnTo>
                  <a:pt x="7095840" y="3142800"/>
                </a:lnTo>
                <a:lnTo>
                  <a:pt x="7095840" y="3128638"/>
                </a:lnTo>
                <a:lnTo>
                  <a:pt x="7094761" y="3122030"/>
                </a:lnTo>
                <a:lnTo>
                  <a:pt x="7096919" y="3111105"/>
                </a:lnTo>
                <a:cubicBezTo>
                  <a:pt x="7095300" y="3111105"/>
                  <a:pt x="7094221" y="3109306"/>
                  <a:pt x="7093682" y="3105710"/>
                </a:cubicBezTo>
                <a:lnTo>
                  <a:pt x="7096919" y="3102473"/>
                </a:lnTo>
                <a:lnTo>
                  <a:pt x="7094761" y="3093706"/>
                </a:lnTo>
                <a:lnTo>
                  <a:pt x="7094761" y="3091548"/>
                </a:lnTo>
                <a:lnTo>
                  <a:pt x="7101235" y="3083860"/>
                </a:lnTo>
                <a:lnTo>
                  <a:pt x="7101235" y="3082781"/>
                </a:lnTo>
                <a:cubicBezTo>
                  <a:pt x="7091704" y="3082781"/>
                  <a:pt x="7085230" y="3075138"/>
                  <a:pt x="7081813" y="3059852"/>
                </a:cubicBezTo>
                <a:lnTo>
                  <a:pt x="7081813" y="3053243"/>
                </a:lnTo>
                <a:cubicBezTo>
                  <a:pt x="7081813" y="3051805"/>
                  <a:pt x="7082892" y="3051085"/>
                  <a:pt x="7085050" y="3051085"/>
                </a:cubicBezTo>
                <a:lnTo>
                  <a:pt x="7085050" y="3047848"/>
                </a:lnTo>
                <a:cubicBezTo>
                  <a:pt x="7081453" y="3043802"/>
                  <a:pt x="7079655" y="3039081"/>
                  <a:pt x="7079655" y="3033686"/>
                </a:cubicBezTo>
                <a:lnTo>
                  <a:pt x="7076418" y="3029235"/>
                </a:lnTo>
                <a:lnTo>
                  <a:pt x="7079655" y="3017231"/>
                </a:lnTo>
                <a:lnTo>
                  <a:pt x="7077497" y="3010757"/>
                </a:lnTo>
                <a:cubicBezTo>
                  <a:pt x="7077497" y="3009229"/>
                  <a:pt x="7078936" y="3008464"/>
                  <a:pt x="7081813" y="3008464"/>
                </a:cubicBezTo>
                <a:lnTo>
                  <a:pt x="7082892" y="3007385"/>
                </a:lnTo>
                <a:lnTo>
                  <a:pt x="7082892" y="3006306"/>
                </a:lnTo>
                <a:cubicBezTo>
                  <a:pt x="7081094" y="3003249"/>
                  <a:pt x="7078936" y="2993808"/>
                  <a:pt x="7076418" y="2977983"/>
                </a:cubicBezTo>
                <a:lnTo>
                  <a:pt x="7079655" y="2974611"/>
                </a:lnTo>
                <a:lnTo>
                  <a:pt x="7081813" y="2974611"/>
                </a:lnTo>
                <a:cubicBezTo>
                  <a:pt x="7084870" y="2974611"/>
                  <a:pt x="7087747" y="2976454"/>
                  <a:pt x="7090445" y="2980141"/>
                </a:cubicBezTo>
                <a:lnTo>
                  <a:pt x="7092603" y="2980141"/>
                </a:lnTo>
                <a:lnTo>
                  <a:pt x="7097998" y="2973532"/>
                </a:lnTo>
                <a:lnTo>
                  <a:pt x="7103393" y="2974611"/>
                </a:lnTo>
                <a:lnTo>
                  <a:pt x="7113104" y="2974611"/>
                </a:lnTo>
                <a:lnTo>
                  <a:pt x="7119578" y="2973532"/>
                </a:lnTo>
                <a:cubicBezTo>
                  <a:pt x="7127491" y="2974521"/>
                  <a:pt x="7131447" y="2978522"/>
                  <a:pt x="7131447" y="2985536"/>
                </a:cubicBezTo>
                <a:lnTo>
                  <a:pt x="7131447" y="2987828"/>
                </a:lnTo>
                <a:cubicBezTo>
                  <a:pt x="7128750" y="2987828"/>
                  <a:pt x="7126951" y="2995112"/>
                  <a:pt x="7126052" y="3009678"/>
                </a:cubicBezTo>
                <a:lnTo>
                  <a:pt x="7127131" y="3009678"/>
                </a:lnTo>
                <a:cubicBezTo>
                  <a:pt x="7133785" y="3007610"/>
                  <a:pt x="7143136" y="3006127"/>
                  <a:pt x="7155185" y="3005227"/>
                </a:cubicBezTo>
                <a:lnTo>
                  <a:pt x="7159501" y="3000911"/>
                </a:lnTo>
                <a:lnTo>
                  <a:pt x="7162738" y="3000911"/>
                </a:lnTo>
                <a:lnTo>
                  <a:pt x="7167054" y="3001990"/>
                </a:lnTo>
                <a:cubicBezTo>
                  <a:pt x="7173708" y="2996146"/>
                  <a:pt x="7178384" y="2993223"/>
                  <a:pt x="7181081" y="2993223"/>
                </a:cubicBezTo>
                <a:cubicBezTo>
                  <a:pt x="7188634" y="2993223"/>
                  <a:pt x="7195108" y="2989942"/>
                  <a:pt x="7200503" y="2983378"/>
                </a:cubicBezTo>
                <a:lnTo>
                  <a:pt x="7202661" y="2983378"/>
                </a:lnTo>
                <a:lnTo>
                  <a:pt x="7211293" y="2985536"/>
                </a:lnTo>
                <a:cubicBezTo>
                  <a:pt x="7211293" y="2980500"/>
                  <a:pt x="7213811" y="2976139"/>
                  <a:pt x="7218846" y="2972453"/>
                </a:cubicBezTo>
                <a:lnTo>
                  <a:pt x="7219925" y="2972453"/>
                </a:lnTo>
                <a:lnTo>
                  <a:pt x="7226399" y="2974611"/>
                </a:lnTo>
                <a:cubicBezTo>
                  <a:pt x="7231794" y="2971014"/>
                  <a:pt x="7236470" y="2969216"/>
                  <a:pt x="7240426" y="2969216"/>
                </a:cubicBezTo>
                <a:close/>
                <a:moveTo>
                  <a:pt x="3183702" y="2968960"/>
                </a:moveTo>
                <a:lnTo>
                  <a:pt x="3183702" y="2971118"/>
                </a:lnTo>
                <a:lnTo>
                  <a:pt x="3184781" y="2971118"/>
                </a:lnTo>
                <a:lnTo>
                  <a:pt x="3184781" y="2968960"/>
                </a:lnTo>
                <a:close/>
                <a:moveTo>
                  <a:pt x="7692971" y="2968555"/>
                </a:moveTo>
                <a:lnTo>
                  <a:pt x="7692971" y="2972871"/>
                </a:lnTo>
                <a:lnTo>
                  <a:pt x="7694050" y="2972871"/>
                </a:lnTo>
                <a:lnTo>
                  <a:pt x="7694050" y="2968555"/>
                </a:lnTo>
                <a:close/>
                <a:moveTo>
                  <a:pt x="3772015" y="2968555"/>
                </a:moveTo>
                <a:cubicBezTo>
                  <a:pt x="3768239" y="2968555"/>
                  <a:pt x="3765721" y="2970039"/>
                  <a:pt x="3764462" y="2973006"/>
                </a:cubicBezTo>
                <a:lnTo>
                  <a:pt x="3769857" y="2973006"/>
                </a:lnTo>
                <a:lnTo>
                  <a:pt x="3772015" y="2970713"/>
                </a:lnTo>
                <a:close/>
                <a:moveTo>
                  <a:pt x="3592496" y="2967476"/>
                </a:moveTo>
                <a:lnTo>
                  <a:pt x="3591417" y="2970713"/>
                </a:lnTo>
                <a:cubicBezTo>
                  <a:pt x="3592855" y="2972242"/>
                  <a:pt x="3597531" y="2973366"/>
                  <a:pt x="3605444" y="2974085"/>
                </a:cubicBezTo>
                <a:lnTo>
                  <a:pt x="3606523" y="2973006"/>
                </a:lnTo>
                <a:lnTo>
                  <a:pt x="3606523" y="2971792"/>
                </a:lnTo>
                <a:cubicBezTo>
                  <a:pt x="3606523" y="2970354"/>
                  <a:pt x="3604005" y="2969634"/>
                  <a:pt x="3598970" y="2969634"/>
                </a:cubicBezTo>
                <a:lnTo>
                  <a:pt x="3596812" y="2967476"/>
                </a:lnTo>
                <a:close/>
                <a:moveTo>
                  <a:pt x="5216676" y="2966937"/>
                </a:moveTo>
                <a:cubicBezTo>
                  <a:pt x="5211641" y="2966937"/>
                  <a:pt x="5205166" y="2970129"/>
                  <a:pt x="5197254" y="2976513"/>
                </a:cubicBezTo>
                <a:lnTo>
                  <a:pt x="5199412" y="2978671"/>
                </a:lnTo>
                <a:lnTo>
                  <a:pt x="5205886" y="2977592"/>
                </a:lnTo>
                <a:lnTo>
                  <a:pt x="5211281" y="2978671"/>
                </a:lnTo>
                <a:cubicBezTo>
                  <a:pt x="5211281" y="2977232"/>
                  <a:pt x="5214113" y="2974040"/>
                  <a:pt x="5219778" y="2969095"/>
                </a:cubicBezTo>
                <a:close/>
                <a:moveTo>
                  <a:pt x="8690617" y="2965858"/>
                </a:moveTo>
                <a:lnTo>
                  <a:pt x="8690617" y="2968016"/>
                </a:lnTo>
                <a:lnTo>
                  <a:pt x="8691696" y="2968016"/>
                </a:lnTo>
                <a:lnTo>
                  <a:pt x="8691696" y="2965858"/>
                </a:lnTo>
                <a:close/>
                <a:moveTo>
                  <a:pt x="5127253" y="2965858"/>
                </a:moveTo>
                <a:lnTo>
                  <a:pt x="5132648" y="2977592"/>
                </a:lnTo>
                <a:lnTo>
                  <a:pt x="5131569" y="2978671"/>
                </a:lnTo>
                <a:lnTo>
                  <a:pt x="5131569" y="2979750"/>
                </a:lnTo>
                <a:lnTo>
                  <a:pt x="5132648" y="2984066"/>
                </a:lnTo>
                <a:lnTo>
                  <a:pt x="5134806" y="2984066"/>
                </a:lnTo>
                <a:lnTo>
                  <a:pt x="5133727" y="2980829"/>
                </a:lnTo>
                <a:lnTo>
                  <a:pt x="5134806" y="2977592"/>
                </a:lnTo>
                <a:lnTo>
                  <a:pt x="5133727" y="2971253"/>
                </a:lnTo>
                <a:lnTo>
                  <a:pt x="5138043" y="2971253"/>
                </a:lnTo>
                <a:lnTo>
                  <a:pt x="5141280" y="2973411"/>
                </a:lnTo>
                <a:lnTo>
                  <a:pt x="5143438" y="2973411"/>
                </a:lnTo>
                <a:lnTo>
                  <a:pt x="5143438" y="2972332"/>
                </a:lnTo>
                <a:cubicBezTo>
                  <a:pt x="5140561" y="2968016"/>
                  <a:pt x="5135166" y="2965858"/>
                  <a:pt x="5127253" y="2965858"/>
                </a:cubicBezTo>
                <a:close/>
                <a:moveTo>
                  <a:pt x="1144931" y="2964914"/>
                </a:moveTo>
                <a:cubicBezTo>
                  <a:pt x="1144571" y="2969050"/>
                  <a:pt x="1143492" y="2972287"/>
                  <a:pt x="1141694" y="2974625"/>
                </a:cubicBezTo>
                <a:lnTo>
                  <a:pt x="1144931" y="2977727"/>
                </a:lnTo>
                <a:lnTo>
                  <a:pt x="1147089" y="2977727"/>
                </a:lnTo>
                <a:cubicBezTo>
                  <a:pt x="1149157" y="2977187"/>
                  <a:pt x="1150911" y="2974714"/>
                  <a:pt x="1152349" y="2970309"/>
                </a:cubicBezTo>
                <a:cubicBezTo>
                  <a:pt x="1150911" y="2967072"/>
                  <a:pt x="1149517" y="2965273"/>
                  <a:pt x="1148169" y="2964914"/>
                </a:cubicBezTo>
                <a:close/>
                <a:moveTo>
                  <a:pt x="8279261" y="2961002"/>
                </a:moveTo>
                <a:lnTo>
                  <a:pt x="8278182" y="2962081"/>
                </a:lnTo>
                <a:lnTo>
                  <a:pt x="8278182" y="2963160"/>
                </a:lnTo>
                <a:lnTo>
                  <a:pt x="8280340" y="2965318"/>
                </a:lnTo>
                <a:lnTo>
                  <a:pt x="8283577" y="2965318"/>
                </a:lnTo>
                <a:lnTo>
                  <a:pt x="8283577" y="2962081"/>
                </a:lnTo>
                <a:close/>
                <a:moveTo>
                  <a:pt x="3689741" y="2959923"/>
                </a:moveTo>
                <a:lnTo>
                  <a:pt x="3690820" y="2961002"/>
                </a:lnTo>
                <a:lnTo>
                  <a:pt x="3690820" y="2962081"/>
                </a:lnTo>
                <a:lnTo>
                  <a:pt x="3689741" y="2963160"/>
                </a:lnTo>
                <a:lnTo>
                  <a:pt x="3687583" y="2963160"/>
                </a:lnTo>
                <a:lnTo>
                  <a:pt x="3687583" y="2962081"/>
                </a:lnTo>
                <a:close/>
                <a:moveTo>
                  <a:pt x="5707204" y="2959519"/>
                </a:moveTo>
                <a:lnTo>
                  <a:pt x="5706125" y="2964779"/>
                </a:lnTo>
                <a:lnTo>
                  <a:pt x="5707204" y="2964779"/>
                </a:lnTo>
                <a:cubicBezTo>
                  <a:pt x="5711430" y="2964779"/>
                  <a:pt x="5714622" y="2967971"/>
                  <a:pt x="5716780" y="2974355"/>
                </a:cubicBezTo>
                <a:lnTo>
                  <a:pt x="5717859" y="2974355"/>
                </a:lnTo>
                <a:lnTo>
                  <a:pt x="5717859" y="2969095"/>
                </a:lnTo>
                <a:lnTo>
                  <a:pt x="5716780" y="2970174"/>
                </a:lnTo>
                <a:lnTo>
                  <a:pt x="5715701" y="2970174"/>
                </a:lnTo>
                <a:lnTo>
                  <a:pt x="5708283" y="2959519"/>
                </a:lnTo>
                <a:close/>
                <a:moveTo>
                  <a:pt x="5269412" y="2959384"/>
                </a:moveTo>
                <a:lnTo>
                  <a:pt x="5271435" y="2961542"/>
                </a:lnTo>
                <a:lnTo>
                  <a:pt x="5271435" y="2959384"/>
                </a:lnTo>
                <a:close/>
                <a:moveTo>
                  <a:pt x="3103317" y="2959384"/>
                </a:moveTo>
                <a:lnTo>
                  <a:pt x="3103317" y="2961542"/>
                </a:lnTo>
                <a:lnTo>
                  <a:pt x="3104396" y="2961542"/>
                </a:lnTo>
                <a:lnTo>
                  <a:pt x="3104396" y="2959384"/>
                </a:lnTo>
                <a:close/>
                <a:moveTo>
                  <a:pt x="579141" y="2958440"/>
                </a:moveTo>
                <a:lnTo>
                  <a:pt x="579141" y="2960463"/>
                </a:lnTo>
                <a:lnTo>
                  <a:pt x="584266" y="2963565"/>
                </a:lnTo>
                <a:lnTo>
                  <a:pt x="586290" y="2963565"/>
                </a:lnTo>
                <a:lnTo>
                  <a:pt x="586290" y="2961542"/>
                </a:lnTo>
                <a:cubicBezTo>
                  <a:pt x="582872" y="2961542"/>
                  <a:pt x="581164" y="2960508"/>
                  <a:pt x="581164" y="2958440"/>
                </a:cubicBezTo>
                <a:close/>
                <a:moveTo>
                  <a:pt x="3194492" y="2958305"/>
                </a:moveTo>
                <a:lnTo>
                  <a:pt x="3193413" y="2959384"/>
                </a:lnTo>
                <a:lnTo>
                  <a:pt x="3193413" y="2966937"/>
                </a:lnTo>
                <a:lnTo>
                  <a:pt x="3198808" y="2966937"/>
                </a:lnTo>
                <a:lnTo>
                  <a:pt x="3198808" y="2962621"/>
                </a:lnTo>
                <a:close/>
                <a:moveTo>
                  <a:pt x="3078634" y="2957226"/>
                </a:moveTo>
                <a:lnTo>
                  <a:pt x="3077555" y="2960463"/>
                </a:lnTo>
                <a:lnTo>
                  <a:pt x="3080792" y="2960463"/>
                </a:lnTo>
                <a:lnTo>
                  <a:pt x="3080792" y="2959384"/>
                </a:lnTo>
                <a:close/>
                <a:moveTo>
                  <a:pt x="2595662" y="2955886"/>
                </a:moveTo>
                <a:lnTo>
                  <a:pt x="2595662" y="2957100"/>
                </a:lnTo>
                <a:lnTo>
                  <a:pt x="2598899" y="2957100"/>
                </a:lnTo>
                <a:lnTo>
                  <a:pt x="2598899" y="2955886"/>
                </a:lnTo>
                <a:close/>
                <a:moveTo>
                  <a:pt x="8269550" y="2955607"/>
                </a:moveTo>
                <a:lnTo>
                  <a:pt x="8268470" y="2956686"/>
                </a:lnTo>
                <a:lnTo>
                  <a:pt x="8268470" y="2957765"/>
                </a:lnTo>
                <a:lnTo>
                  <a:pt x="8271708" y="2959923"/>
                </a:lnTo>
                <a:lnTo>
                  <a:pt x="8273866" y="2957765"/>
                </a:lnTo>
                <a:lnTo>
                  <a:pt x="8273866" y="2956686"/>
                </a:lnTo>
                <a:close/>
                <a:moveTo>
                  <a:pt x="5714622" y="2955203"/>
                </a:moveTo>
                <a:lnTo>
                  <a:pt x="5714622" y="2959519"/>
                </a:lnTo>
                <a:cubicBezTo>
                  <a:pt x="5715161" y="2963745"/>
                  <a:pt x="5716240" y="2965858"/>
                  <a:pt x="5717859" y="2965858"/>
                </a:cubicBezTo>
                <a:lnTo>
                  <a:pt x="5715701" y="2955203"/>
                </a:lnTo>
                <a:close/>
                <a:moveTo>
                  <a:pt x="3099001" y="2953989"/>
                </a:moveTo>
                <a:lnTo>
                  <a:pt x="3099001" y="2955068"/>
                </a:lnTo>
                <a:lnTo>
                  <a:pt x="3101159" y="2957226"/>
                </a:lnTo>
                <a:lnTo>
                  <a:pt x="3101159" y="2956147"/>
                </a:lnTo>
                <a:close/>
                <a:moveTo>
                  <a:pt x="9123418" y="2951342"/>
                </a:moveTo>
                <a:cubicBezTo>
                  <a:pt x="9121260" y="2951972"/>
                  <a:pt x="9119462" y="2954535"/>
                  <a:pt x="9118023" y="2959030"/>
                </a:cubicBezTo>
                <a:lnTo>
                  <a:pt x="9122339" y="2962267"/>
                </a:lnTo>
                <a:lnTo>
                  <a:pt x="9127734" y="2956872"/>
                </a:lnTo>
                <a:lnTo>
                  <a:pt x="9127734" y="2955793"/>
                </a:lnTo>
                <a:close/>
                <a:moveTo>
                  <a:pt x="3071081" y="2950887"/>
                </a:moveTo>
                <a:cubicBezTo>
                  <a:pt x="3069642" y="2950887"/>
                  <a:pt x="3068204" y="2954438"/>
                  <a:pt x="3066765" y="2961542"/>
                </a:cubicBezTo>
                <a:lnTo>
                  <a:pt x="3066765" y="2964779"/>
                </a:lnTo>
                <a:lnTo>
                  <a:pt x="3071081" y="2964779"/>
                </a:lnTo>
                <a:lnTo>
                  <a:pt x="3072160" y="2955068"/>
                </a:lnTo>
                <a:close/>
                <a:moveTo>
                  <a:pt x="2721636" y="2950491"/>
                </a:moveTo>
                <a:lnTo>
                  <a:pt x="2721636" y="2952649"/>
                </a:lnTo>
                <a:lnTo>
                  <a:pt x="2723793" y="2950491"/>
                </a:lnTo>
                <a:close/>
                <a:moveTo>
                  <a:pt x="5268333" y="2949673"/>
                </a:moveTo>
                <a:lnTo>
                  <a:pt x="5266175" y="2951831"/>
                </a:lnTo>
                <a:lnTo>
                  <a:pt x="5266175" y="2952910"/>
                </a:lnTo>
                <a:lnTo>
                  <a:pt x="5268333" y="2952910"/>
                </a:lnTo>
                <a:lnTo>
                  <a:pt x="5270356" y="2950752"/>
                </a:lnTo>
                <a:lnTo>
                  <a:pt x="5270356" y="2949673"/>
                </a:lnTo>
                <a:close/>
                <a:moveTo>
                  <a:pt x="560663" y="2948189"/>
                </a:moveTo>
                <a:lnTo>
                  <a:pt x="560663" y="2949133"/>
                </a:lnTo>
                <a:lnTo>
                  <a:pt x="562686" y="2949133"/>
                </a:lnTo>
                <a:lnTo>
                  <a:pt x="562686" y="2948189"/>
                </a:lnTo>
                <a:close/>
                <a:moveTo>
                  <a:pt x="569835" y="2947110"/>
                </a:moveTo>
                <a:cubicBezTo>
                  <a:pt x="568486" y="2949898"/>
                  <a:pt x="566463" y="2951291"/>
                  <a:pt x="563765" y="2951291"/>
                </a:cubicBezTo>
                <a:lnTo>
                  <a:pt x="563765" y="2953314"/>
                </a:lnTo>
                <a:lnTo>
                  <a:pt x="564710" y="2953314"/>
                </a:lnTo>
                <a:lnTo>
                  <a:pt x="569835" y="2949133"/>
                </a:lnTo>
                <a:lnTo>
                  <a:pt x="570914" y="2949133"/>
                </a:lnTo>
                <a:cubicBezTo>
                  <a:pt x="571903" y="2949133"/>
                  <a:pt x="573611" y="2951561"/>
                  <a:pt x="576039" y="2956416"/>
                </a:cubicBezTo>
                <a:lnTo>
                  <a:pt x="577118" y="2956416"/>
                </a:lnTo>
                <a:cubicBezTo>
                  <a:pt x="577118" y="2952640"/>
                  <a:pt x="574690" y="2949538"/>
                  <a:pt x="569835" y="2947110"/>
                </a:cubicBezTo>
                <a:close/>
                <a:moveTo>
                  <a:pt x="6750707" y="2944868"/>
                </a:moveTo>
                <a:lnTo>
                  <a:pt x="6750707" y="2945947"/>
                </a:lnTo>
                <a:lnTo>
                  <a:pt x="6752866" y="2945947"/>
                </a:lnTo>
                <a:lnTo>
                  <a:pt x="6752866" y="2944868"/>
                </a:lnTo>
                <a:close/>
                <a:moveTo>
                  <a:pt x="6697836" y="2944868"/>
                </a:moveTo>
                <a:lnTo>
                  <a:pt x="6697836" y="2948105"/>
                </a:lnTo>
                <a:lnTo>
                  <a:pt x="6699994" y="2945947"/>
                </a:lnTo>
                <a:lnTo>
                  <a:pt x="6699994" y="2944868"/>
                </a:lnTo>
                <a:close/>
                <a:moveTo>
                  <a:pt x="6661150" y="2944868"/>
                </a:moveTo>
                <a:lnTo>
                  <a:pt x="6661150" y="2945947"/>
                </a:lnTo>
                <a:lnTo>
                  <a:pt x="6664387" y="2949184"/>
                </a:lnTo>
                <a:lnTo>
                  <a:pt x="6664387" y="2944868"/>
                </a:lnTo>
                <a:close/>
                <a:moveTo>
                  <a:pt x="6651439" y="2944868"/>
                </a:moveTo>
                <a:lnTo>
                  <a:pt x="6651439" y="2945947"/>
                </a:lnTo>
                <a:lnTo>
                  <a:pt x="6653597" y="2945947"/>
                </a:lnTo>
                <a:lnTo>
                  <a:pt x="6653597" y="2944868"/>
                </a:lnTo>
                <a:close/>
                <a:moveTo>
                  <a:pt x="6642807" y="2944868"/>
                </a:moveTo>
                <a:lnTo>
                  <a:pt x="6642807" y="2947026"/>
                </a:lnTo>
                <a:lnTo>
                  <a:pt x="6646044" y="2947026"/>
                </a:lnTo>
                <a:lnTo>
                  <a:pt x="6646044" y="2944868"/>
                </a:lnTo>
                <a:close/>
                <a:moveTo>
                  <a:pt x="574960" y="2944008"/>
                </a:moveTo>
                <a:lnTo>
                  <a:pt x="574960" y="2947110"/>
                </a:lnTo>
                <a:lnTo>
                  <a:pt x="578062" y="2950212"/>
                </a:lnTo>
                <a:lnTo>
                  <a:pt x="579141" y="2950212"/>
                </a:lnTo>
                <a:lnTo>
                  <a:pt x="579141" y="2946166"/>
                </a:lnTo>
                <a:lnTo>
                  <a:pt x="577118" y="2944008"/>
                </a:lnTo>
                <a:close/>
                <a:moveTo>
                  <a:pt x="715365" y="2943064"/>
                </a:moveTo>
                <a:lnTo>
                  <a:pt x="712263" y="2946166"/>
                </a:lnTo>
                <a:lnTo>
                  <a:pt x="712263" y="2949133"/>
                </a:lnTo>
                <a:lnTo>
                  <a:pt x="713342" y="2949133"/>
                </a:lnTo>
                <a:lnTo>
                  <a:pt x="715365" y="2945087"/>
                </a:lnTo>
                <a:close/>
                <a:moveTo>
                  <a:pt x="3086053" y="2942255"/>
                </a:moveTo>
                <a:lnTo>
                  <a:pt x="3086053" y="2943334"/>
                </a:lnTo>
                <a:lnTo>
                  <a:pt x="3095764" y="2949808"/>
                </a:lnTo>
                <a:lnTo>
                  <a:pt x="3095764" y="2948729"/>
                </a:lnTo>
                <a:lnTo>
                  <a:pt x="3087132" y="2942255"/>
                </a:lnTo>
                <a:close/>
                <a:moveTo>
                  <a:pt x="3595733" y="2941580"/>
                </a:moveTo>
                <a:lnTo>
                  <a:pt x="3595733" y="2942659"/>
                </a:lnTo>
                <a:lnTo>
                  <a:pt x="3597891" y="2942659"/>
                </a:lnTo>
                <a:lnTo>
                  <a:pt x="3597891" y="2941580"/>
                </a:lnTo>
                <a:close/>
                <a:moveTo>
                  <a:pt x="3194492" y="2941176"/>
                </a:moveTo>
                <a:lnTo>
                  <a:pt x="3194492" y="2944413"/>
                </a:lnTo>
                <a:lnTo>
                  <a:pt x="3196650" y="2942255"/>
                </a:lnTo>
                <a:lnTo>
                  <a:pt x="3195571" y="2941176"/>
                </a:lnTo>
                <a:close/>
                <a:moveTo>
                  <a:pt x="1128746" y="2940231"/>
                </a:moveTo>
                <a:lnTo>
                  <a:pt x="1128746" y="2941310"/>
                </a:lnTo>
                <a:lnTo>
                  <a:pt x="1133062" y="2941310"/>
                </a:lnTo>
                <a:lnTo>
                  <a:pt x="1133062" y="2940231"/>
                </a:lnTo>
                <a:close/>
                <a:moveTo>
                  <a:pt x="8706937" y="2939962"/>
                </a:moveTo>
                <a:lnTo>
                  <a:pt x="8706937" y="2941041"/>
                </a:lnTo>
                <a:lnTo>
                  <a:pt x="8709095" y="2941041"/>
                </a:lnTo>
                <a:lnTo>
                  <a:pt x="8709095" y="2939962"/>
                </a:lnTo>
                <a:close/>
                <a:moveTo>
                  <a:pt x="8136562" y="2939422"/>
                </a:moveTo>
                <a:lnTo>
                  <a:pt x="8136562" y="2941580"/>
                </a:lnTo>
                <a:lnTo>
                  <a:pt x="8138720" y="2943738"/>
                </a:lnTo>
                <a:lnTo>
                  <a:pt x="8138720" y="2941580"/>
                </a:lnTo>
                <a:close/>
                <a:moveTo>
                  <a:pt x="723593" y="2938883"/>
                </a:moveTo>
                <a:cubicBezTo>
                  <a:pt x="723593" y="2944008"/>
                  <a:pt x="721210" y="2947110"/>
                  <a:pt x="716444" y="2948189"/>
                </a:cubicBezTo>
                <a:lnTo>
                  <a:pt x="716444" y="2949133"/>
                </a:lnTo>
                <a:lnTo>
                  <a:pt x="722515" y="2950212"/>
                </a:lnTo>
                <a:lnTo>
                  <a:pt x="721570" y="2949133"/>
                </a:lnTo>
                <a:lnTo>
                  <a:pt x="721570" y="2948189"/>
                </a:lnTo>
                <a:lnTo>
                  <a:pt x="724537" y="2943064"/>
                </a:lnTo>
                <a:lnTo>
                  <a:pt x="724537" y="2938883"/>
                </a:lnTo>
                <a:close/>
                <a:moveTo>
                  <a:pt x="6763656" y="2938394"/>
                </a:moveTo>
                <a:lnTo>
                  <a:pt x="6763656" y="2939473"/>
                </a:lnTo>
                <a:lnTo>
                  <a:pt x="6765814" y="2939473"/>
                </a:lnTo>
                <a:lnTo>
                  <a:pt x="6765814" y="2938394"/>
                </a:lnTo>
                <a:close/>
                <a:moveTo>
                  <a:pt x="7673684" y="2937399"/>
                </a:moveTo>
                <a:lnTo>
                  <a:pt x="7673684" y="2939557"/>
                </a:lnTo>
                <a:cubicBezTo>
                  <a:pt x="7674223" y="2943873"/>
                  <a:pt x="7675302" y="2946031"/>
                  <a:pt x="7676921" y="2946031"/>
                </a:cubicBezTo>
                <a:lnTo>
                  <a:pt x="7678000" y="2946031"/>
                </a:lnTo>
                <a:lnTo>
                  <a:pt x="7681237" y="2942794"/>
                </a:lnTo>
                <a:lnTo>
                  <a:pt x="7681237" y="2940636"/>
                </a:lnTo>
                <a:lnTo>
                  <a:pt x="7678000" y="2937399"/>
                </a:lnTo>
                <a:close/>
                <a:moveTo>
                  <a:pt x="6801421" y="2937315"/>
                </a:moveTo>
                <a:lnTo>
                  <a:pt x="6803579" y="2937315"/>
                </a:lnTo>
                <a:lnTo>
                  <a:pt x="6803579" y="2939473"/>
                </a:lnTo>
                <a:close/>
                <a:moveTo>
                  <a:pt x="8245812" y="2937264"/>
                </a:moveTo>
                <a:lnTo>
                  <a:pt x="8243654" y="2939422"/>
                </a:lnTo>
                <a:lnTo>
                  <a:pt x="8243654" y="2944817"/>
                </a:lnTo>
                <a:lnTo>
                  <a:pt x="8257680" y="2948054"/>
                </a:lnTo>
                <a:lnTo>
                  <a:pt x="8256602" y="2952370"/>
                </a:lnTo>
                <a:lnTo>
                  <a:pt x="8256602" y="2956686"/>
                </a:lnTo>
                <a:lnTo>
                  <a:pt x="8257680" y="2956686"/>
                </a:lnTo>
                <a:cubicBezTo>
                  <a:pt x="8257680" y="2952550"/>
                  <a:pt x="8258760" y="2949313"/>
                  <a:pt x="8260918" y="2946975"/>
                </a:cubicBezTo>
                <a:lnTo>
                  <a:pt x="8260918" y="2944817"/>
                </a:lnTo>
                <a:cubicBezTo>
                  <a:pt x="8257501" y="2944817"/>
                  <a:pt x="8254264" y="2942300"/>
                  <a:pt x="8251206" y="2937264"/>
                </a:cubicBezTo>
                <a:close/>
                <a:moveTo>
                  <a:pt x="7787518" y="2936320"/>
                </a:moveTo>
                <a:lnTo>
                  <a:pt x="7787518" y="2937399"/>
                </a:lnTo>
                <a:lnTo>
                  <a:pt x="7789676" y="2937399"/>
                </a:lnTo>
                <a:lnTo>
                  <a:pt x="7789676" y="2936320"/>
                </a:lnTo>
                <a:close/>
                <a:moveTo>
                  <a:pt x="3735194" y="2935106"/>
                </a:moveTo>
                <a:lnTo>
                  <a:pt x="3733036" y="2938343"/>
                </a:lnTo>
                <a:lnTo>
                  <a:pt x="3733036" y="2941580"/>
                </a:lnTo>
                <a:lnTo>
                  <a:pt x="3735194" y="2941580"/>
                </a:lnTo>
                <a:lnTo>
                  <a:pt x="3737352" y="2939422"/>
                </a:lnTo>
                <a:lnTo>
                  <a:pt x="3737352" y="2937264"/>
                </a:lnTo>
                <a:close/>
                <a:moveTo>
                  <a:pt x="5083149" y="2934567"/>
                </a:moveTo>
                <a:lnTo>
                  <a:pt x="5083149" y="2938883"/>
                </a:lnTo>
                <a:lnTo>
                  <a:pt x="5085307" y="2938883"/>
                </a:lnTo>
                <a:lnTo>
                  <a:pt x="5085307" y="2937804"/>
                </a:lnTo>
                <a:lnTo>
                  <a:pt x="5084228" y="2934567"/>
                </a:lnTo>
                <a:close/>
                <a:moveTo>
                  <a:pt x="9228621" y="2934078"/>
                </a:moveTo>
                <a:lnTo>
                  <a:pt x="9228621" y="2935157"/>
                </a:lnTo>
                <a:lnTo>
                  <a:pt x="9231858" y="2935157"/>
                </a:lnTo>
                <a:lnTo>
                  <a:pt x="9231858" y="2934078"/>
                </a:lnTo>
                <a:close/>
                <a:moveTo>
                  <a:pt x="727639" y="2933757"/>
                </a:moveTo>
                <a:lnTo>
                  <a:pt x="727639" y="2935915"/>
                </a:lnTo>
                <a:lnTo>
                  <a:pt x="728718" y="2935915"/>
                </a:lnTo>
                <a:lnTo>
                  <a:pt x="728718" y="2933757"/>
                </a:lnTo>
                <a:close/>
                <a:moveTo>
                  <a:pt x="5178911" y="2933488"/>
                </a:moveTo>
                <a:lnTo>
                  <a:pt x="5178911" y="2934567"/>
                </a:lnTo>
                <a:lnTo>
                  <a:pt x="5182148" y="2935646"/>
                </a:lnTo>
                <a:lnTo>
                  <a:pt x="5183227" y="2935646"/>
                </a:lnTo>
                <a:lnTo>
                  <a:pt x="5183227" y="2934567"/>
                </a:lnTo>
                <a:lnTo>
                  <a:pt x="5179990" y="2933488"/>
                </a:lnTo>
                <a:close/>
                <a:moveTo>
                  <a:pt x="5068043" y="2933488"/>
                </a:moveTo>
                <a:lnTo>
                  <a:pt x="5068043" y="2934567"/>
                </a:lnTo>
                <a:lnTo>
                  <a:pt x="5070201" y="2934567"/>
                </a:lnTo>
                <a:lnTo>
                  <a:pt x="5070201" y="2933488"/>
                </a:lnTo>
                <a:close/>
                <a:moveTo>
                  <a:pt x="5064806" y="2933488"/>
                </a:moveTo>
                <a:lnTo>
                  <a:pt x="5064806" y="2934567"/>
                </a:lnTo>
                <a:lnTo>
                  <a:pt x="5066964" y="2934567"/>
                </a:lnTo>
                <a:lnTo>
                  <a:pt x="5066964" y="2933488"/>
                </a:lnTo>
                <a:close/>
                <a:moveTo>
                  <a:pt x="6706468" y="2932999"/>
                </a:moveTo>
                <a:lnTo>
                  <a:pt x="6706468" y="2935157"/>
                </a:lnTo>
                <a:lnTo>
                  <a:pt x="6709705" y="2935157"/>
                </a:lnTo>
                <a:lnTo>
                  <a:pt x="6709705" y="2934078"/>
                </a:lnTo>
                <a:close/>
                <a:moveTo>
                  <a:pt x="3186939" y="2932678"/>
                </a:moveTo>
                <a:cubicBezTo>
                  <a:pt x="3183702" y="2934117"/>
                  <a:pt x="3181904" y="2935556"/>
                  <a:pt x="3181544" y="2936994"/>
                </a:cubicBezTo>
                <a:lnTo>
                  <a:pt x="3185860" y="2941176"/>
                </a:lnTo>
                <a:lnTo>
                  <a:pt x="3191255" y="2934836"/>
                </a:lnTo>
                <a:close/>
                <a:moveTo>
                  <a:pt x="6625543" y="2931920"/>
                </a:moveTo>
                <a:lnTo>
                  <a:pt x="6625543" y="2934078"/>
                </a:lnTo>
                <a:lnTo>
                  <a:pt x="6626622" y="2934078"/>
                </a:lnTo>
                <a:lnTo>
                  <a:pt x="6626622" y="2931920"/>
                </a:lnTo>
                <a:close/>
                <a:moveTo>
                  <a:pt x="3199887" y="2931599"/>
                </a:moveTo>
                <a:lnTo>
                  <a:pt x="3193413" y="2933757"/>
                </a:lnTo>
                <a:lnTo>
                  <a:pt x="3195571" y="2939017"/>
                </a:lnTo>
                <a:lnTo>
                  <a:pt x="3200966" y="2933757"/>
                </a:lnTo>
                <a:lnTo>
                  <a:pt x="3200966" y="2931599"/>
                </a:lnTo>
                <a:close/>
                <a:moveTo>
                  <a:pt x="9218775" y="2929762"/>
                </a:moveTo>
                <a:lnTo>
                  <a:pt x="9218775" y="2930841"/>
                </a:lnTo>
                <a:cubicBezTo>
                  <a:pt x="9221653" y="2936416"/>
                  <a:pt x="9224575" y="2940013"/>
                  <a:pt x="9227542" y="2941631"/>
                </a:cubicBezTo>
                <a:lnTo>
                  <a:pt x="9228621" y="2941631"/>
                </a:lnTo>
                <a:cubicBezTo>
                  <a:pt x="9228621" y="2933719"/>
                  <a:pt x="9226059" y="2929762"/>
                  <a:pt x="9220933" y="2929762"/>
                </a:cubicBezTo>
                <a:close/>
                <a:moveTo>
                  <a:pt x="717389" y="2929711"/>
                </a:moveTo>
                <a:lnTo>
                  <a:pt x="715365" y="2932813"/>
                </a:lnTo>
                <a:lnTo>
                  <a:pt x="715365" y="2938883"/>
                </a:lnTo>
                <a:lnTo>
                  <a:pt x="717389" y="2941041"/>
                </a:lnTo>
                <a:lnTo>
                  <a:pt x="718469" y="2935915"/>
                </a:lnTo>
                <a:lnTo>
                  <a:pt x="717389" y="2934836"/>
                </a:lnTo>
                <a:lnTo>
                  <a:pt x="717389" y="2933757"/>
                </a:lnTo>
                <a:lnTo>
                  <a:pt x="719412" y="2930790"/>
                </a:lnTo>
                <a:lnTo>
                  <a:pt x="718469" y="2929711"/>
                </a:lnTo>
                <a:close/>
                <a:moveTo>
                  <a:pt x="5175674" y="2929172"/>
                </a:moveTo>
                <a:lnTo>
                  <a:pt x="5175674" y="2931330"/>
                </a:lnTo>
                <a:lnTo>
                  <a:pt x="5176753" y="2931330"/>
                </a:lnTo>
                <a:lnTo>
                  <a:pt x="5176753" y="2929172"/>
                </a:lnTo>
                <a:close/>
                <a:moveTo>
                  <a:pt x="5076675" y="2929172"/>
                </a:moveTo>
                <a:lnTo>
                  <a:pt x="5076675" y="2930251"/>
                </a:lnTo>
                <a:lnTo>
                  <a:pt x="5079912" y="2930251"/>
                </a:lnTo>
                <a:lnTo>
                  <a:pt x="5079912" y="2929172"/>
                </a:lnTo>
                <a:close/>
                <a:moveTo>
                  <a:pt x="3096843" y="2927283"/>
                </a:moveTo>
                <a:lnTo>
                  <a:pt x="3096843" y="2929441"/>
                </a:lnTo>
                <a:lnTo>
                  <a:pt x="3100080" y="2929441"/>
                </a:lnTo>
                <a:lnTo>
                  <a:pt x="3100080" y="2927283"/>
                </a:lnTo>
                <a:close/>
                <a:moveTo>
                  <a:pt x="2571788" y="2925539"/>
                </a:moveTo>
                <a:lnTo>
                  <a:pt x="2568552" y="2928776"/>
                </a:lnTo>
                <a:lnTo>
                  <a:pt x="2568552" y="2929855"/>
                </a:lnTo>
                <a:lnTo>
                  <a:pt x="2570709" y="2932013"/>
                </a:lnTo>
                <a:lnTo>
                  <a:pt x="2575026" y="2926618"/>
                </a:lnTo>
                <a:lnTo>
                  <a:pt x="2575026" y="2925539"/>
                </a:lnTo>
                <a:close/>
                <a:moveTo>
                  <a:pt x="9219854" y="2925446"/>
                </a:moveTo>
                <a:lnTo>
                  <a:pt x="9219854" y="2926525"/>
                </a:lnTo>
                <a:lnTo>
                  <a:pt x="9222012" y="2926525"/>
                </a:lnTo>
                <a:lnTo>
                  <a:pt x="9222012" y="2925446"/>
                </a:lnTo>
                <a:close/>
                <a:moveTo>
                  <a:pt x="2687917" y="2924460"/>
                </a:moveTo>
                <a:cubicBezTo>
                  <a:pt x="2685220" y="2926079"/>
                  <a:pt x="2679824" y="2927517"/>
                  <a:pt x="2671731" y="2928776"/>
                </a:cubicBezTo>
                <a:lnTo>
                  <a:pt x="2676048" y="2948333"/>
                </a:lnTo>
                <a:lnTo>
                  <a:pt x="2676048" y="2949412"/>
                </a:lnTo>
                <a:lnTo>
                  <a:pt x="2673889" y="2958179"/>
                </a:lnTo>
                <a:cubicBezTo>
                  <a:pt x="2674429" y="2961057"/>
                  <a:pt x="2680588" y="2963934"/>
                  <a:pt x="2692367" y="2966811"/>
                </a:cubicBezTo>
                <a:lnTo>
                  <a:pt x="2697762" y="2961416"/>
                </a:lnTo>
                <a:lnTo>
                  <a:pt x="2692367" y="2955886"/>
                </a:lnTo>
                <a:lnTo>
                  <a:pt x="2692367" y="2953728"/>
                </a:lnTo>
                <a:cubicBezTo>
                  <a:pt x="2692367" y="2951031"/>
                  <a:pt x="2694166" y="2947794"/>
                  <a:pt x="2697762" y="2944017"/>
                </a:cubicBezTo>
                <a:lnTo>
                  <a:pt x="2692367" y="2933092"/>
                </a:lnTo>
                <a:lnTo>
                  <a:pt x="2694526" y="2926618"/>
                </a:lnTo>
                <a:lnTo>
                  <a:pt x="2693446" y="2926618"/>
                </a:lnTo>
                <a:close/>
                <a:moveTo>
                  <a:pt x="2614139" y="2924460"/>
                </a:moveTo>
                <a:cubicBezTo>
                  <a:pt x="2613062" y="2927338"/>
                  <a:pt x="2610498" y="2928776"/>
                  <a:pt x="2606453" y="2928776"/>
                </a:cubicBezTo>
                <a:lnTo>
                  <a:pt x="2605373" y="2927697"/>
                </a:lnTo>
                <a:cubicBezTo>
                  <a:pt x="2605373" y="2929855"/>
                  <a:pt x="2603934" y="2930934"/>
                  <a:pt x="2601058" y="2930934"/>
                </a:cubicBezTo>
                <a:lnTo>
                  <a:pt x="2601058" y="2936464"/>
                </a:lnTo>
                <a:lnTo>
                  <a:pt x="2599978" y="2937543"/>
                </a:lnTo>
                <a:lnTo>
                  <a:pt x="2599978" y="2938622"/>
                </a:lnTo>
                <a:cubicBezTo>
                  <a:pt x="2603575" y="2940421"/>
                  <a:pt x="2605373" y="2943298"/>
                  <a:pt x="2605373" y="2947254"/>
                </a:cubicBezTo>
                <a:lnTo>
                  <a:pt x="2604294" y="2948333"/>
                </a:lnTo>
                <a:lnTo>
                  <a:pt x="2602136" y="2948333"/>
                </a:lnTo>
                <a:lnTo>
                  <a:pt x="2601058" y="2947254"/>
                </a:lnTo>
                <a:lnTo>
                  <a:pt x="2599978" y="2947254"/>
                </a:lnTo>
                <a:lnTo>
                  <a:pt x="2598899" y="2948333"/>
                </a:lnTo>
                <a:lnTo>
                  <a:pt x="2598899" y="2949412"/>
                </a:lnTo>
                <a:cubicBezTo>
                  <a:pt x="2603216" y="2952290"/>
                  <a:pt x="2605373" y="2954852"/>
                  <a:pt x="2605373" y="2957100"/>
                </a:cubicBezTo>
                <a:lnTo>
                  <a:pt x="2604294" y="2958179"/>
                </a:lnTo>
                <a:lnTo>
                  <a:pt x="2604294" y="2959258"/>
                </a:lnTo>
                <a:cubicBezTo>
                  <a:pt x="2604833" y="2962136"/>
                  <a:pt x="2607755" y="2963574"/>
                  <a:pt x="2613062" y="2963574"/>
                </a:cubicBezTo>
                <a:lnTo>
                  <a:pt x="2622771" y="2962495"/>
                </a:lnTo>
                <a:lnTo>
                  <a:pt x="2620613" y="2954807"/>
                </a:lnTo>
                <a:cubicBezTo>
                  <a:pt x="2621693" y="2949772"/>
                  <a:pt x="2623131" y="2947254"/>
                  <a:pt x="2624930" y="2947254"/>
                </a:cubicBezTo>
                <a:cubicBezTo>
                  <a:pt x="2624930" y="2943837"/>
                  <a:pt x="2623131" y="2939476"/>
                  <a:pt x="2619535" y="2934171"/>
                </a:cubicBezTo>
                <a:lnTo>
                  <a:pt x="2621693" y="2925539"/>
                </a:lnTo>
                <a:lnTo>
                  <a:pt x="2620613" y="2925539"/>
                </a:lnTo>
                <a:close/>
                <a:moveTo>
                  <a:pt x="3192334" y="2924181"/>
                </a:moveTo>
                <a:lnTo>
                  <a:pt x="3192334" y="2927283"/>
                </a:lnTo>
                <a:lnTo>
                  <a:pt x="3194492" y="2929441"/>
                </a:lnTo>
                <a:lnTo>
                  <a:pt x="3196650" y="2929441"/>
                </a:lnTo>
                <a:close/>
                <a:moveTo>
                  <a:pt x="709162" y="2920540"/>
                </a:moveTo>
                <a:lnTo>
                  <a:pt x="707138" y="2922563"/>
                </a:lnTo>
                <a:lnTo>
                  <a:pt x="707138" y="2924586"/>
                </a:lnTo>
                <a:lnTo>
                  <a:pt x="712263" y="2924586"/>
                </a:lnTo>
                <a:lnTo>
                  <a:pt x="712263" y="2923642"/>
                </a:lnTo>
                <a:lnTo>
                  <a:pt x="711319" y="2920540"/>
                </a:lnTo>
                <a:close/>
                <a:moveTo>
                  <a:pt x="5587569" y="2920000"/>
                </a:moveTo>
                <a:lnTo>
                  <a:pt x="5585411" y="2922158"/>
                </a:lnTo>
                <a:lnTo>
                  <a:pt x="5585411" y="2925260"/>
                </a:lnTo>
                <a:lnTo>
                  <a:pt x="5587569" y="2925260"/>
                </a:lnTo>
                <a:lnTo>
                  <a:pt x="5590806" y="2922158"/>
                </a:lnTo>
                <a:close/>
                <a:moveTo>
                  <a:pt x="3188018" y="2919865"/>
                </a:moveTo>
                <a:lnTo>
                  <a:pt x="3188018" y="2920944"/>
                </a:lnTo>
                <a:lnTo>
                  <a:pt x="3206227" y="2925125"/>
                </a:lnTo>
                <a:lnTo>
                  <a:pt x="3207306" y="2925125"/>
                </a:lnTo>
                <a:lnTo>
                  <a:pt x="3207306" y="2924181"/>
                </a:lnTo>
                <a:lnTo>
                  <a:pt x="3189097" y="2919865"/>
                </a:lnTo>
                <a:close/>
                <a:moveTo>
                  <a:pt x="5165962" y="2919595"/>
                </a:moveTo>
                <a:lnTo>
                  <a:pt x="5174595" y="2927014"/>
                </a:lnTo>
                <a:lnTo>
                  <a:pt x="5174595" y="2925935"/>
                </a:lnTo>
                <a:cubicBezTo>
                  <a:pt x="5171717" y="2921709"/>
                  <a:pt x="5168840" y="2919595"/>
                  <a:pt x="5165962" y="2919595"/>
                </a:cubicBezTo>
                <a:close/>
                <a:moveTo>
                  <a:pt x="720492" y="2919461"/>
                </a:moveTo>
                <a:lnTo>
                  <a:pt x="719412" y="2924586"/>
                </a:lnTo>
                <a:lnTo>
                  <a:pt x="720492" y="2924586"/>
                </a:lnTo>
                <a:lnTo>
                  <a:pt x="719412" y="2925665"/>
                </a:lnTo>
                <a:lnTo>
                  <a:pt x="719412" y="2927688"/>
                </a:lnTo>
                <a:lnTo>
                  <a:pt x="720492" y="2927688"/>
                </a:lnTo>
                <a:lnTo>
                  <a:pt x="720492" y="2925665"/>
                </a:lnTo>
                <a:lnTo>
                  <a:pt x="721570" y="2925665"/>
                </a:lnTo>
                <a:lnTo>
                  <a:pt x="720492" y="2924586"/>
                </a:lnTo>
                <a:lnTo>
                  <a:pt x="720492" y="2923642"/>
                </a:lnTo>
                <a:lnTo>
                  <a:pt x="721570" y="2920540"/>
                </a:lnTo>
                <a:lnTo>
                  <a:pt x="721570" y="2919461"/>
                </a:lnTo>
                <a:close/>
                <a:moveTo>
                  <a:pt x="574960" y="2919461"/>
                </a:moveTo>
                <a:lnTo>
                  <a:pt x="574960" y="2920540"/>
                </a:lnTo>
                <a:lnTo>
                  <a:pt x="577118" y="2922563"/>
                </a:lnTo>
                <a:lnTo>
                  <a:pt x="578062" y="2921484"/>
                </a:lnTo>
                <a:lnTo>
                  <a:pt x="578062" y="2920540"/>
                </a:lnTo>
                <a:lnTo>
                  <a:pt x="577118" y="2919461"/>
                </a:lnTo>
                <a:close/>
                <a:moveTo>
                  <a:pt x="8696147" y="2919326"/>
                </a:moveTo>
                <a:lnTo>
                  <a:pt x="8690617" y="2920405"/>
                </a:lnTo>
                <a:lnTo>
                  <a:pt x="8690617" y="2922563"/>
                </a:lnTo>
                <a:cubicBezTo>
                  <a:pt x="8694483" y="2922563"/>
                  <a:pt x="8697406" y="2925125"/>
                  <a:pt x="8699384" y="2930251"/>
                </a:cubicBezTo>
                <a:lnTo>
                  <a:pt x="8700463" y="2930251"/>
                </a:lnTo>
                <a:lnTo>
                  <a:pt x="8700463" y="2920405"/>
                </a:lnTo>
                <a:close/>
                <a:moveTo>
                  <a:pt x="8633295" y="2918247"/>
                </a:moveTo>
                <a:cubicBezTo>
                  <a:pt x="8641297" y="2920405"/>
                  <a:pt x="8645299" y="2922203"/>
                  <a:pt x="8645299" y="2923642"/>
                </a:cubicBezTo>
                <a:lnTo>
                  <a:pt x="8645299" y="2924721"/>
                </a:lnTo>
                <a:cubicBezTo>
                  <a:pt x="8645299" y="2926789"/>
                  <a:pt x="8640578" y="2928632"/>
                  <a:pt x="8631137" y="2930251"/>
                </a:cubicBezTo>
                <a:lnTo>
                  <a:pt x="8627900" y="2930251"/>
                </a:lnTo>
                <a:lnTo>
                  <a:pt x="8625742" y="2928093"/>
                </a:lnTo>
                <a:cubicBezTo>
                  <a:pt x="8627180" y="2921529"/>
                  <a:pt x="8629698" y="2918247"/>
                  <a:pt x="8633295" y="2918247"/>
                </a:cubicBezTo>
                <a:close/>
                <a:moveTo>
                  <a:pt x="8136562" y="2917842"/>
                </a:moveTo>
                <a:lnTo>
                  <a:pt x="8131167" y="2922158"/>
                </a:lnTo>
                <a:cubicBezTo>
                  <a:pt x="8132246" y="2925035"/>
                  <a:pt x="8133325" y="2926474"/>
                  <a:pt x="8134404" y="2926474"/>
                </a:cubicBezTo>
                <a:lnTo>
                  <a:pt x="8140878" y="2926474"/>
                </a:lnTo>
                <a:lnTo>
                  <a:pt x="8140878" y="2921079"/>
                </a:lnTo>
                <a:lnTo>
                  <a:pt x="8137641" y="2917842"/>
                </a:lnTo>
                <a:close/>
                <a:moveTo>
                  <a:pt x="9125576" y="2917758"/>
                </a:moveTo>
                <a:cubicBezTo>
                  <a:pt x="9123958" y="2917758"/>
                  <a:pt x="9122879" y="2919602"/>
                  <a:pt x="9122339" y="2923288"/>
                </a:cubicBezTo>
                <a:lnTo>
                  <a:pt x="9124497" y="2923288"/>
                </a:lnTo>
                <a:lnTo>
                  <a:pt x="9126655" y="2920995"/>
                </a:lnTo>
                <a:close/>
                <a:moveTo>
                  <a:pt x="5161781" y="2917437"/>
                </a:moveTo>
                <a:lnTo>
                  <a:pt x="5161781" y="2918516"/>
                </a:lnTo>
                <a:lnTo>
                  <a:pt x="5163939" y="2918516"/>
                </a:lnTo>
                <a:lnTo>
                  <a:pt x="5163939" y="2917437"/>
                </a:lnTo>
                <a:close/>
                <a:moveTo>
                  <a:pt x="8808633" y="2916089"/>
                </a:moveTo>
                <a:lnTo>
                  <a:pt x="8808633" y="2918247"/>
                </a:lnTo>
                <a:lnTo>
                  <a:pt x="8814028" y="2919326"/>
                </a:lnTo>
                <a:lnTo>
                  <a:pt x="8814028" y="2917168"/>
                </a:lnTo>
                <a:close/>
                <a:moveTo>
                  <a:pt x="1144931" y="2915549"/>
                </a:moveTo>
                <a:lnTo>
                  <a:pt x="1141694" y="2916628"/>
                </a:lnTo>
                <a:lnTo>
                  <a:pt x="1141694" y="2920944"/>
                </a:lnTo>
                <a:lnTo>
                  <a:pt x="1144931" y="2924181"/>
                </a:lnTo>
                <a:lnTo>
                  <a:pt x="1147089" y="2924181"/>
                </a:lnTo>
                <a:lnTo>
                  <a:pt x="1149112" y="2922023"/>
                </a:lnTo>
                <a:lnTo>
                  <a:pt x="1149112" y="2918786"/>
                </a:lnTo>
                <a:cubicBezTo>
                  <a:pt x="1149112" y="2917707"/>
                  <a:pt x="1147717" y="2916628"/>
                  <a:pt x="1144931" y="2915549"/>
                </a:cubicBezTo>
                <a:close/>
                <a:moveTo>
                  <a:pt x="5707204" y="2914605"/>
                </a:moveTo>
                <a:lnTo>
                  <a:pt x="5707204" y="2916763"/>
                </a:lnTo>
                <a:lnTo>
                  <a:pt x="5708283" y="2916763"/>
                </a:lnTo>
                <a:lnTo>
                  <a:pt x="5708283" y="2914605"/>
                </a:lnTo>
                <a:close/>
                <a:moveTo>
                  <a:pt x="4758871" y="2914019"/>
                </a:moveTo>
                <a:cubicBezTo>
                  <a:pt x="4758871" y="2915638"/>
                  <a:pt x="4755994" y="2918470"/>
                  <a:pt x="4750239" y="2922516"/>
                </a:cubicBezTo>
                <a:lnTo>
                  <a:pt x="4751318" y="2922516"/>
                </a:lnTo>
                <a:cubicBezTo>
                  <a:pt x="4756353" y="2920358"/>
                  <a:pt x="4759950" y="2917526"/>
                  <a:pt x="4762108" y="2914019"/>
                </a:cubicBezTo>
                <a:close/>
                <a:moveTo>
                  <a:pt x="7692971" y="2913796"/>
                </a:moveTo>
                <a:lnTo>
                  <a:pt x="7695129" y="2915954"/>
                </a:lnTo>
                <a:lnTo>
                  <a:pt x="7696208" y="2915954"/>
                </a:lnTo>
                <a:lnTo>
                  <a:pt x="7694050" y="2913796"/>
                </a:lnTo>
                <a:close/>
                <a:moveTo>
                  <a:pt x="9120181" y="2913442"/>
                </a:moveTo>
                <a:lnTo>
                  <a:pt x="9120181" y="2915600"/>
                </a:lnTo>
                <a:lnTo>
                  <a:pt x="9121260" y="2915600"/>
                </a:lnTo>
                <a:lnTo>
                  <a:pt x="9121260" y="2913442"/>
                </a:lnTo>
                <a:close/>
                <a:moveTo>
                  <a:pt x="8620347" y="2912852"/>
                </a:moveTo>
                <a:lnTo>
                  <a:pt x="8620347" y="2913931"/>
                </a:lnTo>
                <a:lnTo>
                  <a:pt x="8622505" y="2913931"/>
                </a:lnTo>
                <a:lnTo>
                  <a:pt x="8622505" y="2912852"/>
                </a:lnTo>
                <a:close/>
                <a:moveTo>
                  <a:pt x="8616031" y="2912852"/>
                </a:moveTo>
                <a:lnTo>
                  <a:pt x="8616031" y="2913931"/>
                </a:lnTo>
                <a:lnTo>
                  <a:pt x="8617110" y="2915010"/>
                </a:lnTo>
                <a:lnTo>
                  <a:pt x="8619268" y="2915010"/>
                </a:lnTo>
                <a:lnTo>
                  <a:pt x="8619268" y="2913931"/>
                </a:lnTo>
                <a:close/>
                <a:moveTo>
                  <a:pt x="7597344" y="2912717"/>
                </a:moveTo>
                <a:lnTo>
                  <a:pt x="7596265" y="2918112"/>
                </a:lnTo>
                <a:lnTo>
                  <a:pt x="7596265" y="2919191"/>
                </a:lnTo>
                <a:lnTo>
                  <a:pt x="7597344" y="2918112"/>
                </a:lnTo>
                <a:lnTo>
                  <a:pt x="7598423" y="2918112"/>
                </a:lnTo>
                <a:lnTo>
                  <a:pt x="7597344" y="2917033"/>
                </a:lnTo>
                <a:lnTo>
                  <a:pt x="7597344" y="2915954"/>
                </a:lnTo>
                <a:lnTo>
                  <a:pt x="7598423" y="2914875"/>
                </a:lnTo>
                <a:lnTo>
                  <a:pt x="7598423" y="2912717"/>
                </a:lnTo>
                <a:close/>
                <a:moveTo>
                  <a:pt x="2573946" y="2911377"/>
                </a:moveTo>
                <a:lnTo>
                  <a:pt x="2572869" y="2916907"/>
                </a:lnTo>
                <a:lnTo>
                  <a:pt x="2573946" y="2917986"/>
                </a:lnTo>
                <a:lnTo>
                  <a:pt x="2575026" y="2917986"/>
                </a:lnTo>
                <a:lnTo>
                  <a:pt x="2577183" y="2914614"/>
                </a:lnTo>
                <a:lnTo>
                  <a:pt x="2577183" y="2911377"/>
                </a:lnTo>
                <a:close/>
                <a:moveTo>
                  <a:pt x="5071280" y="2910963"/>
                </a:moveTo>
                <a:lnTo>
                  <a:pt x="5080991" y="2914200"/>
                </a:lnTo>
                <a:lnTo>
                  <a:pt x="5080991" y="2915279"/>
                </a:lnTo>
                <a:lnTo>
                  <a:pt x="5079912" y="2921753"/>
                </a:lnTo>
                <a:lnTo>
                  <a:pt x="5085307" y="2927014"/>
                </a:lnTo>
                <a:lnTo>
                  <a:pt x="5084228" y="2928093"/>
                </a:lnTo>
                <a:lnTo>
                  <a:pt x="5085307" y="2931330"/>
                </a:lnTo>
                <a:lnTo>
                  <a:pt x="5087465" y="2931330"/>
                </a:lnTo>
                <a:lnTo>
                  <a:pt x="5087465" y="2929172"/>
                </a:lnTo>
                <a:cubicBezTo>
                  <a:pt x="5091781" y="2931150"/>
                  <a:pt x="5093939" y="2935826"/>
                  <a:pt x="5093939" y="2943199"/>
                </a:cubicBezTo>
                <a:lnTo>
                  <a:pt x="5089623" y="2951831"/>
                </a:lnTo>
                <a:lnTo>
                  <a:pt x="5091781" y="2960463"/>
                </a:lnTo>
                <a:lnTo>
                  <a:pt x="5091781" y="2961542"/>
                </a:lnTo>
                <a:cubicBezTo>
                  <a:pt x="5090702" y="2973680"/>
                  <a:pt x="5086386" y="2979750"/>
                  <a:pt x="5078833" y="2979750"/>
                </a:cubicBezTo>
                <a:cubicBezTo>
                  <a:pt x="5076675" y="2979750"/>
                  <a:pt x="5075596" y="2980469"/>
                  <a:pt x="5075596" y="2981908"/>
                </a:cubicBezTo>
                <a:lnTo>
                  <a:pt x="5075596" y="2982987"/>
                </a:lnTo>
                <a:lnTo>
                  <a:pt x="5077754" y="2986224"/>
                </a:lnTo>
                <a:lnTo>
                  <a:pt x="5077754" y="2987303"/>
                </a:lnTo>
                <a:cubicBezTo>
                  <a:pt x="5077754" y="2988742"/>
                  <a:pt x="5075596" y="2989461"/>
                  <a:pt x="5071280" y="2989461"/>
                </a:cubicBezTo>
                <a:lnTo>
                  <a:pt x="5071280" y="2990540"/>
                </a:lnTo>
                <a:cubicBezTo>
                  <a:pt x="5051229" y="2989821"/>
                  <a:pt x="5041203" y="2986584"/>
                  <a:pt x="5041203" y="2980829"/>
                </a:cubicBezTo>
                <a:cubicBezTo>
                  <a:pt x="5039405" y="2980829"/>
                  <a:pt x="5037606" y="2977997"/>
                  <a:pt x="5035808" y="2972332"/>
                </a:cubicBezTo>
                <a:lnTo>
                  <a:pt x="5036887" y="2971253"/>
                </a:lnTo>
                <a:lnTo>
                  <a:pt x="5036887" y="2970174"/>
                </a:lnTo>
                <a:lnTo>
                  <a:pt x="5035808" y="2966937"/>
                </a:lnTo>
                <a:cubicBezTo>
                  <a:pt x="5037247" y="2964959"/>
                  <a:pt x="5038326" y="2960283"/>
                  <a:pt x="5039045" y="2952910"/>
                </a:cubicBezTo>
                <a:lnTo>
                  <a:pt x="5048756" y="2943199"/>
                </a:lnTo>
                <a:cubicBezTo>
                  <a:pt x="5061614" y="2936545"/>
                  <a:pt x="5068043" y="2928318"/>
                  <a:pt x="5068043" y="2918516"/>
                </a:cubicBezTo>
                <a:cubicBezTo>
                  <a:pt x="5068043" y="2913481"/>
                  <a:pt x="5069122" y="2910963"/>
                  <a:pt x="5071280" y="2910963"/>
                </a:cubicBezTo>
                <a:close/>
                <a:moveTo>
                  <a:pt x="7609213" y="2910559"/>
                </a:moveTo>
                <a:lnTo>
                  <a:pt x="7609213" y="2911638"/>
                </a:lnTo>
                <a:lnTo>
                  <a:pt x="7611371" y="2911638"/>
                </a:lnTo>
                <a:lnTo>
                  <a:pt x="7611371" y="2910559"/>
                </a:lnTo>
                <a:close/>
                <a:moveTo>
                  <a:pt x="3587101" y="2910289"/>
                </a:moveTo>
                <a:lnTo>
                  <a:pt x="3587101" y="2912447"/>
                </a:lnTo>
                <a:lnTo>
                  <a:pt x="3588180" y="2912447"/>
                </a:lnTo>
                <a:lnTo>
                  <a:pt x="3588180" y="2910289"/>
                </a:lnTo>
                <a:close/>
                <a:moveTo>
                  <a:pt x="3080792" y="2910154"/>
                </a:moveTo>
                <a:lnTo>
                  <a:pt x="3080792" y="2911233"/>
                </a:lnTo>
                <a:lnTo>
                  <a:pt x="3082816" y="2911233"/>
                </a:lnTo>
                <a:lnTo>
                  <a:pt x="3082816" y="2910154"/>
                </a:lnTo>
                <a:close/>
                <a:moveTo>
                  <a:pt x="4769661" y="2909703"/>
                </a:moveTo>
                <a:cubicBezTo>
                  <a:pt x="4769661" y="2914648"/>
                  <a:pt x="4768582" y="2917121"/>
                  <a:pt x="4766424" y="2917121"/>
                </a:cubicBezTo>
                <a:lnTo>
                  <a:pt x="4768582" y="2919279"/>
                </a:lnTo>
                <a:lnTo>
                  <a:pt x="4771819" y="2910782"/>
                </a:lnTo>
                <a:lnTo>
                  <a:pt x="4770740" y="2909703"/>
                </a:lnTo>
                <a:close/>
                <a:moveTo>
                  <a:pt x="7688655" y="2909480"/>
                </a:moveTo>
                <a:lnTo>
                  <a:pt x="7688655" y="2911638"/>
                </a:lnTo>
                <a:lnTo>
                  <a:pt x="7689734" y="2911638"/>
                </a:lnTo>
                <a:lnTo>
                  <a:pt x="7689734" y="2909480"/>
                </a:lnTo>
                <a:close/>
                <a:moveTo>
                  <a:pt x="6702152" y="2909261"/>
                </a:moveTo>
                <a:lnTo>
                  <a:pt x="6702152" y="2911419"/>
                </a:lnTo>
                <a:lnTo>
                  <a:pt x="6704310" y="2909261"/>
                </a:lnTo>
                <a:close/>
                <a:moveTo>
                  <a:pt x="5230568" y="2908805"/>
                </a:moveTo>
                <a:lnTo>
                  <a:pt x="5241358" y="2908805"/>
                </a:lnTo>
                <a:cubicBezTo>
                  <a:pt x="5245494" y="2908805"/>
                  <a:pt x="5252328" y="2911683"/>
                  <a:pt x="5261859" y="2917437"/>
                </a:cubicBezTo>
                <a:cubicBezTo>
                  <a:pt x="5264197" y="2917437"/>
                  <a:pt x="5268108" y="2920270"/>
                  <a:pt x="5273593" y="2925935"/>
                </a:cubicBezTo>
                <a:cubicBezTo>
                  <a:pt x="5278629" y="2925935"/>
                  <a:pt x="5283664" y="2933128"/>
                  <a:pt x="5288699" y="2947515"/>
                </a:cubicBezTo>
                <a:cubicBezTo>
                  <a:pt x="5290857" y="2948234"/>
                  <a:pt x="5291936" y="2950392"/>
                  <a:pt x="5291936" y="2953989"/>
                </a:cubicBezTo>
                <a:lnTo>
                  <a:pt x="5291936" y="2955068"/>
                </a:lnTo>
                <a:cubicBezTo>
                  <a:pt x="5291936" y="2957226"/>
                  <a:pt x="5290498" y="2958305"/>
                  <a:pt x="5287620" y="2958305"/>
                </a:cubicBezTo>
                <a:lnTo>
                  <a:pt x="5287620" y="2961542"/>
                </a:lnTo>
                <a:cubicBezTo>
                  <a:pt x="5290498" y="2961542"/>
                  <a:pt x="5291936" y="2962261"/>
                  <a:pt x="5291936" y="2963700"/>
                </a:cubicBezTo>
                <a:cubicBezTo>
                  <a:pt x="5291936" y="2971343"/>
                  <a:pt x="5285462" y="2977052"/>
                  <a:pt x="5272514" y="2980829"/>
                </a:cubicBezTo>
                <a:lnTo>
                  <a:pt x="5268333" y="2979750"/>
                </a:lnTo>
                <a:lnTo>
                  <a:pt x="5264017" y="2980829"/>
                </a:lnTo>
                <a:cubicBezTo>
                  <a:pt x="5254666" y="2980829"/>
                  <a:pt x="5248911" y="2976918"/>
                  <a:pt x="5246753" y="2969095"/>
                </a:cubicBezTo>
                <a:lnTo>
                  <a:pt x="5245674" y="2964779"/>
                </a:lnTo>
                <a:lnTo>
                  <a:pt x="5245674" y="2961542"/>
                </a:lnTo>
                <a:lnTo>
                  <a:pt x="5249990" y="2962621"/>
                </a:lnTo>
                <a:lnTo>
                  <a:pt x="5254306" y="2959384"/>
                </a:lnTo>
                <a:lnTo>
                  <a:pt x="5253227" y="2958305"/>
                </a:lnTo>
                <a:lnTo>
                  <a:pt x="5252148" y="2958305"/>
                </a:lnTo>
                <a:lnTo>
                  <a:pt x="5249990" y="2960463"/>
                </a:lnTo>
                <a:lnTo>
                  <a:pt x="5243516" y="2955068"/>
                </a:lnTo>
                <a:lnTo>
                  <a:pt x="5243516" y="2951831"/>
                </a:lnTo>
                <a:lnTo>
                  <a:pt x="5244595" y="2947515"/>
                </a:lnTo>
                <a:cubicBezTo>
                  <a:pt x="5244595" y="2940321"/>
                  <a:pt x="5240639" y="2932049"/>
                  <a:pt x="5232726" y="2922698"/>
                </a:cubicBezTo>
                <a:cubicBezTo>
                  <a:pt x="5229849" y="2919011"/>
                  <a:pt x="5228410" y="2915819"/>
                  <a:pt x="5228410" y="2913121"/>
                </a:cubicBezTo>
                <a:lnTo>
                  <a:pt x="5228410" y="2910963"/>
                </a:lnTo>
                <a:close/>
                <a:moveTo>
                  <a:pt x="8609557" y="2908536"/>
                </a:moveTo>
                <a:lnTo>
                  <a:pt x="8609557" y="2909615"/>
                </a:lnTo>
                <a:lnTo>
                  <a:pt x="8613873" y="2910694"/>
                </a:lnTo>
                <a:lnTo>
                  <a:pt x="8613873" y="2908536"/>
                </a:lnTo>
                <a:close/>
                <a:moveTo>
                  <a:pt x="8604162" y="2908536"/>
                </a:moveTo>
                <a:lnTo>
                  <a:pt x="8604162" y="2909615"/>
                </a:lnTo>
                <a:lnTo>
                  <a:pt x="8606320" y="2909615"/>
                </a:lnTo>
                <a:lnTo>
                  <a:pt x="8606320" y="2908536"/>
                </a:lnTo>
                <a:close/>
                <a:moveTo>
                  <a:pt x="8777207" y="2907457"/>
                </a:moveTo>
                <a:lnTo>
                  <a:pt x="8775049" y="2909615"/>
                </a:lnTo>
                <a:lnTo>
                  <a:pt x="8775049" y="2910694"/>
                </a:lnTo>
                <a:lnTo>
                  <a:pt x="8782602" y="2920405"/>
                </a:lnTo>
                <a:lnTo>
                  <a:pt x="8783681" y="2920405"/>
                </a:lnTo>
                <a:lnTo>
                  <a:pt x="8786918" y="2917168"/>
                </a:lnTo>
                <a:lnTo>
                  <a:pt x="8786918" y="2916089"/>
                </a:lnTo>
                <a:close/>
                <a:moveTo>
                  <a:pt x="716444" y="2907187"/>
                </a:moveTo>
                <a:cubicBezTo>
                  <a:pt x="716444" y="2909884"/>
                  <a:pt x="714736" y="2911233"/>
                  <a:pt x="711319" y="2911233"/>
                </a:cubicBezTo>
                <a:lnTo>
                  <a:pt x="711319" y="2916358"/>
                </a:lnTo>
                <a:lnTo>
                  <a:pt x="714286" y="2916358"/>
                </a:lnTo>
                <a:lnTo>
                  <a:pt x="717389" y="2914335"/>
                </a:lnTo>
                <a:lnTo>
                  <a:pt x="719412" y="2917437"/>
                </a:lnTo>
                <a:lnTo>
                  <a:pt x="718469" y="2918516"/>
                </a:lnTo>
                <a:lnTo>
                  <a:pt x="718469" y="2919461"/>
                </a:lnTo>
                <a:lnTo>
                  <a:pt x="721570" y="2918516"/>
                </a:lnTo>
                <a:cubicBezTo>
                  <a:pt x="721570" y="2913391"/>
                  <a:pt x="719861" y="2909615"/>
                  <a:pt x="716444" y="2907187"/>
                </a:cubicBezTo>
                <a:close/>
                <a:moveTo>
                  <a:pt x="6739917" y="2907103"/>
                </a:moveTo>
                <a:lnTo>
                  <a:pt x="6739917" y="2908182"/>
                </a:lnTo>
                <a:lnTo>
                  <a:pt x="6742075" y="2908182"/>
                </a:lnTo>
                <a:lnTo>
                  <a:pt x="6742075" y="2907103"/>
                </a:lnTo>
                <a:close/>
                <a:moveTo>
                  <a:pt x="6710784" y="2907103"/>
                </a:moveTo>
                <a:lnTo>
                  <a:pt x="6707547" y="2914656"/>
                </a:lnTo>
                <a:lnTo>
                  <a:pt x="6695678" y="2914656"/>
                </a:lnTo>
                <a:cubicBezTo>
                  <a:pt x="6695678" y="2912498"/>
                  <a:pt x="6693161" y="2911419"/>
                  <a:pt x="6688125" y="2911419"/>
                </a:cubicBezTo>
                <a:lnTo>
                  <a:pt x="6687046" y="2911419"/>
                </a:lnTo>
                <a:cubicBezTo>
                  <a:pt x="6680932" y="2911419"/>
                  <a:pt x="6676616" y="2912498"/>
                  <a:pt x="6674098" y="2914656"/>
                </a:cubicBezTo>
                <a:lnTo>
                  <a:pt x="6670861" y="2914656"/>
                </a:lnTo>
                <a:cubicBezTo>
                  <a:pt x="6670861" y="2912498"/>
                  <a:pt x="6669063" y="2911419"/>
                  <a:pt x="6665466" y="2911419"/>
                </a:cubicBezTo>
                <a:lnTo>
                  <a:pt x="6661150" y="2911419"/>
                </a:lnTo>
                <a:lnTo>
                  <a:pt x="6661150" y="2914656"/>
                </a:lnTo>
                <a:lnTo>
                  <a:pt x="6648202" y="2914656"/>
                </a:lnTo>
                <a:cubicBezTo>
                  <a:pt x="6645864" y="2912858"/>
                  <a:pt x="6642627" y="2911779"/>
                  <a:pt x="6638491" y="2911419"/>
                </a:cubicBezTo>
                <a:lnTo>
                  <a:pt x="6622306" y="2912498"/>
                </a:lnTo>
                <a:lnTo>
                  <a:pt x="6620148" y="2912498"/>
                </a:lnTo>
                <a:lnTo>
                  <a:pt x="6616911" y="2914656"/>
                </a:lnTo>
                <a:lnTo>
                  <a:pt x="6610437" y="2914656"/>
                </a:lnTo>
                <a:cubicBezTo>
                  <a:pt x="6607739" y="2912498"/>
                  <a:pt x="6604502" y="2911419"/>
                  <a:pt x="6600726" y="2911419"/>
                </a:cubicBezTo>
                <a:lnTo>
                  <a:pt x="6599647" y="2911419"/>
                </a:lnTo>
                <a:cubicBezTo>
                  <a:pt x="6595870" y="2911419"/>
                  <a:pt x="6592633" y="2912498"/>
                  <a:pt x="6589936" y="2914656"/>
                </a:cubicBezTo>
                <a:lnTo>
                  <a:pt x="6586699" y="2912498"/>
                </a:lnTo>
                <a:lnTo>
                  <a:pt x="6581304" y="2912498"/>
                </a:lnTo>
                <a:lnTo>
                  <a:pt x="6581304" y="2914656"/>
                </a:lnTo>
                <a:lnTo>
                  <a:pt x="6579146" y="2914656"/>
                </a:lnTo>
                <a:cubicBezTo>
                  <a:pt x="6577707" y="2914656"/>
                  <a:pt x="6576988" y="2913577"/>
                  <a:pt x="6576988" y="2911419"/>
                </a:cubicBezTo>
                <a:lnTo>
                  <a:pt x="6574830" y="2911419"/>
                </a:lnTo>
                <a:cubicBezTo>
                  <a:pt x="6574830" y="2915016"/>
                  <a:pt x="6575909" y="2916814"/>
                  <a:pt x="6578067" y="2916814"/>
                </a:cubicBezTo>
                <a:lnTo>
                  <a:pt x="6578067" y="2920051"/>
                </a:lnTo>
                <a:lnTo>
                  <a:pt x="6574830" y="2930841"/>
                </a:lnTo>
                <a:lnTo>
                  <a:pt x="6588857" y="2931920"/>
                </a:lnTo>
                <a:lnTo>
                  <a:pt x="6593173" y="2930841"/>
                </a:lnTo>
                <a:lnTo>
                  <a:pt x="6594252" y="2931920"/>
                </a:lnTo>
                <a:lnTo>
                  <a:pt x="6598568" y="2930841"/>
                </a:lnTo>
                <a:lnTo>
                  <a:pt x="6608279" y="2931920"/>
                </a:lnTo>
                <a:lnTo>
                  <a:pt x="6614753" y="2930841"/>
                </a:lnTo>
                <a:lnTo>
                  <a:pt x="6617990" y="2934078"/>
                </a:lnTo>
                <a:cubicBezTo>
                  <a:pt x="6620867" y="2932640"/>
                  <a:pt x="6622306" y="2930841"/>
                  <a:pt x="6622306" y="2928683"/>
                </a:cubicBezTo>
                <a:lnTo>
                  <a:pt x="6623385" y="2928683"/>
                </a:lnTo>
                <a:lnTo>
                  <a:pt x="6626622" y="2930841"/>
                </a:lnTo>
                <a:lnTo>
                  <a:pt x="6628780" y="2930841"/>
                </a:lnTo>
                <a:lnTo>
                  <a:pt x="6634175" y="2929762"/>
                </a:lnTo>
                <a:lnTo>
                  <a:pt x="6649281" y="2931920"/>
                </a:lnTo>
                <a:lnTo>
                  <a:pt x="6661150" y="2930841"/>
                </a:lnTo>
                <a:lnTo>
                  <a:pt x="6678414" y="2931920"/>
                </a:lnTo>
                <a:lnTo>
                  <a:pt x="6698915" y="2928683"/>
                </a:lnTo>
                <a:cubicBezTo>
                  <a:pt x="6698915" y="2930841"/>
                  <a:pt x="6700714" y="2931920"/>
                  <a:pt x="6704310" y="2931920"/>
                </a:cubicBezTo>
                <a:lnTo>
                  <a:pt x="6711863" y="2930841"/>
                </a:lnTo>
                <a:lnTo>
                  <a:pt x="6718337" y="2931920"/>
                </a:lnTo>
                <a:lnTo>
                  <a:pt x="6722653" y="2929762"/>
                </a:lnTo>
                <a:lnTo>
                  <a:pt x="6732364" y="2930841"/>
                </a:lnTo>
                <a:lnTo>
                  <a:pt x="6735601" y="2929762"/>
                </a:lnTo>
                <a:lnTo>
                  <a:pt x="6751787" y="2931920"/>
                </a:lnTo>
                <a:lnTo>
                  <a:pt x="6756103" y="2930841"/>
                </a:lnTo>
                <a:lnTo>
                  <a:pt x="6764735" y="2930841"/>
                </a:lnTo>
                <a:lnTo>
                  <a:pt x="6767972" y="2932999"/>
                </a:lnTo>
                <a:lnTo>
                  <a:pt x="6769051" y="2931920"/>
                </a:lnTo>
                <a:lnTo>
                  <a:pt x="6770130" y="2932999"/>
                </a:lnTo>
                <a:lnTo>
                  <a:pt x="6770130" y="2942710"/>
                </a:lnTo>
                <a:lnTo>
                  <a:pt x="6767972" y="2942710"/>
                </a:lnTo>
                <a:lnTo>
                  <a:pt x="6767972" y="2965909"/>
                </a:lnTo>
                <a:lnTo>
                  <a:pt x="6770130" y="2965909"/>
                </a:lnTo>
                <a:lnTo>
                  <a:pt x="6770130" y="2968067"/>
                </a:lnTo>
                <a:lnTo>
                  <a:pt x="6765814" y="2973462"/>
                </a:lnTo>
                <a:lnTo>
                  <a:pt x="6767972" y="2973462"/>
                </a:lnTo>
                <a:lnTo>
                  <a:pt x="6771209" y="2971304"/>
                </a:lnTo>
                <a:lnTo>
                  <a:pt x="6778762" y="2971304"/>
                </a:lnTo>
                <a:lnTo>
                  <a:pt x="6778762" y="2975620"/>
                </a:lnTo>
                <a:lnTo>
                  <a:pt x="6780920" y="2975620"/>
                </a:lnTo>
                <a:lnTo>
                  <a:pt x="6781999" y="2971304"/>
                </a:lnTo>
                <a:lnTo>
                  <a:pt x="6783078" y="2971304"/>
                </a:lnTo>
                <a:lnTo>
                  <a:pt x="6784157" y="2972383"/>
                </a:lnTo>
                <a:lnTo>
                  <a:pt x="6785236" y="2972383"/>
                </a:lnTo>
                <a:lnTo>
                  <a:pt x="6786315" y="2971304"/>
                </a:lnTo>
                <a:lnTo>
                  <a:pt x="6786315" y="2970225"/>
                </a:lnTo>
                <a:lnTo>
                  <a:pt x="6785236" y="2969146"/>
                </a:lnTo>
                <a:lnTo>
                  <a:pt x="6784157" y="2969146"/>
                </a:lnTo>
                <a:lnTo>
                  <a:pt x="6785236" y="2947026"/>
                </a:lnTo>
                <a:lnTo>
                  <a:pt x="6784157" y="2938394"/>
                </a:lnTo>
                <a:lnTo>
                  <a:pt x="6786315" y="2938394"/>
                </a:lnTo>
                <a:lnTo>
                  <a:pt x="6786315" y="2936236"/>
                </a:lnTo>
                <a:lnTo>
                  <a:pt x="6784157" y="2936236"/>
                </a:lnTo>
                <a:lnTo>
                  <a:pt x="6785236" y="2923288"/>
                </a:lnTo>
                <a:lnTo>
                  <a:pt x="6784157" y="2913577"/>
                </a:lnTo>
                <a:lnTo>
                  <a:pt x="6781999" y="2913577"/>
                </a:lnTo>
                <a:lnTo>
                  <a:pt x="6780920" y="2914656"/>
                </a:lnTo>
                <a:lnTo>
                  <a:pt x="6779841" y="2914656"/>
                </a:lnTo>
                <a:cubicBezTo>
                  <a:pt x="6779841" y="2912498"/>
                  <a:pt x="6775165" y="2911419"/>
                  <a:pt x="6765814" y="2911419"/>
                </a:cubicBezTo>
                <a:lnTo>
                  <a:pt x="6764735" y="2911419"/>
                </a:lnTo>
                <a:lnTo>
                  <a:pt x="6763656" y="2912498"/>
                </a:lnTo>
                <a:lnTo>
                  <a:pt x="6762577" y="2912498"/>
                </a:lnTo>
                <a:lnTo>
                  <a:pt x="6760419" y="2910340"/>
                </a:lnTo>
                <a:lnTo>
                  <a:pt x="6756103" y="2912498"/>
                </a:lnTo>
                <a:lnTo>
                  <a:pt x="6748549" y="2911419"/>
                </a:lnTo>
                <a:lnTo>
                  <a:pt x="6743154" y="2914656"/>
                </a:lnTo>
                <a:lnTo>
                  <a:pt x="6735601" y="2914656"/>
                </a:lnTo>
                <a:lnTo>
                  <a:pt x="6732364" y="2912498"/>
                </a:lnTo>
                <a:lnTo>
                  <a:pt x="6720495" y="2912498"/>
                </a:lnTo>
                <a:cubicBezTo>
                  <a:pt x="6716179" y="2912498"/>
                  <a:pt x="6712942" y="2910700"/>
                  <a:pt x="6710784" y="2907103"/>
                </a:cubicBezTo>
                <a:close/>
                <a:moveTo>
                  <a:pt x="6626622" y="2907103"/>
                </a:moveTo>
                <a:lnTo>
                  <a:pt x="6626622" y="2910340"/>
                </a:lnTo>
                <a:lnTo>
                  <a:pt x="6627701" y="2910340"/>
                </a:lnTo>
                <a:lnTo>
                  <a:pt x="6629859" y="2908182"/>
                </a:lnTo>
                <a:lnTo>
                  <a:pt x="6629859" y="2907103"/>
                </a:lnTo>
                <a:close/>
                <a:moveTo>
                  <a:pt x="6616911" y="2907103"/>
                </a:moveTo>
                <a:lnTo>
                  <a:pt x="6616911" y="2908182"/>
                </a:lnTo>
                <a:lnTo>
                  <a:pt x="6619069" y="2908182"/>
                </a:lnTo>
                <a:lnTo>
                  <a:pt x="6619069" y="2907103"/>
                </a:lnTo>
                <a:close/>
                <a:moveTo>
                  <a:pt x="1071964" y="2907052"/>
                </a:moveTo>
                <a:lnTo>
                  <a:pt x="1071964" y="2909210"/>
                </a:lnTo>
                <a:lnTo>
                  <a:pt x="1073043" y="2909210"/>
                </a:lnTo>
                <a:lnTo>
                  <a:pt x="1073043" y="2907052"/>
                </a:lnTo>
                <a:close/>
                <a:moveTo>
                  <a:pt x="7598423" y="2905164"/>
                </a:moveTo>
                <a:lnTo>
                  <a:pt x="7597344" y="2908401"/>
                </a:lnTo>
                <a:lnTo>
                  <a:pt x="7598423" y="2911638"/>
                </a:lnTo>
                <a:lnTo>
                  <a:pt x="7600581" y="2911638"/>
                </a:lnTo>
                <a:lnTo>
                  <a:pt x="7599502" y="2905164"/>
                </a:lnTo>
                <a:close/>
                <a:moveTo>
                  <a:pt x="5706125" y="2903950"/>
                </a:moveTo>
                <a:lnTo>
                  <a:pt x="5706125" y="2905029"/>
                </a:lnTo>
                <a:lnTo>
                  <a:pt x="5717859" y="2907187"/>
                </a:lnTo>
                <a:lnTo>
                  <a:pt x="5718938" y="2907187"/>
                </a:lnTo>
                <a:lnTo>
                  <a:pt x="5718938" y="2906108"/>
                </a:lnTo>
                <a:lnTo>
                  <a:pt x="5707204" y="2903950"/>
                </a:lnTo>
                <a:close/>
                <a:moveTo>
                  <a:pt x="2630460" y="2903824"/>
                </a:moveTo>
                <a:lnTo>
                  <a:pt x="2631539" y="2908140"/>
                </a:lnTo>
                <a:lnTo>
                  <a:pt x="2632618" y="2908140"/>
                </a:lnTo>
                <a:lnTo>
                  <a:pt x="2632618" y="2903824"/>
                </a:lnTo>
                <a:close/>
                <a:moveTo>
                  <a:pt x="715365" y="2903141"/>
                </a:moveTo>
                <a:lnTo>
                  <a:pt x="717389" y="2905164"/>
                </a:lnTo>
                <a:lnTo>
                  <a:pt x="717389" y="2903141"/>
                </a:lnTo>
                <a:close/>
                <a:moveTo>
                  <a:pt x="5686838" y="2902871"/>
                </a:moveTo>
                <a:lnTo>
                  <a:pt x="5686838" y="2906108"/>
                </a:lnTo>
                <a:lnTo>
                  <a:pt x="5687917" y="2906108"/>
                </a:lnTo>
                <a:lnTo>
                  <a:pt x="5687917" y="2902871"/>
                </a:lnTo>
                <a:close/>
                <a:moveTo>
                  <a:pt x="3193413" y="2902736"/>
                </a:moveTo>
                <a:lnTo>
                  <a:pt x="3192334" y="2903815"/>
                </a:lnTo>
                <a:lnTo>
                  <a:pt x="3192334" y="2905973"/>
                </a:lnTo>
                <a:lnTo>
                  <a:pt x="3194492" y="2908131"/>
                </a:lnTo>
                <a:cubicBezTo>
                  <a:pt x="3197370" y="2907052"/>
                  <a:pt x="3198808" y="2905973"/>
                  <a:pt x="3198808" y="2904894"/>
                </a:cubicBezTo>
                <a:lnTo>
                  <a:pt x="3198808" y="2903815"/>
                </a:lnTo>
                <a:close/>
                <a:moveTo>
                  <a:pt x="7683260" y="2902062"/>
                </a:moveTo>
                <a:lnTo>
                  <a:pt x="7683260" y="2903141"/>
                </a:lnTo>
                <a:cubicBezTo>
                  <a:pt x="7685418" y="2903141"/>
                  <a:pt x="7686497" y="2904534"/>
                  <a:pt x="7686497" y="2907322"/>
                </a:cubicBezTo>
                <a:lnTo>
                  <a:pt x="7687576" y="2907322"/>
                </a:lnTo>
                <a:lnTo>
                  <a:pt x="7687576" y="2905164"/>
                </a:lnTo>
                <a:close/>
                <a:moveTo>
                  <a:pt x="1076280" y="2901657"/>
                </a:moveTo>
                <a:lnTo>
                  <a:pt x="1074121" y="2905973"/>
                </a:lnTo>
                <a:lnTo>
                  <a:pt x="1075201" y="2905973"/>
                </a:lnTo>
                <a:cubicBezTo>
                  <a:pt x="1076639" y="2905973"/>
                  <a:pt x="1077358" y="2904894"/>
                  <a:pt x="1077358" y="2902736"/>
                </a:cubicBezTo>
                <a:lnTo>
                  <a:pt x="1077358" y="2901657"/>
                </a:lnTo>
                <a:close/>
                <a:moveTo>
                  <a:pt x="7675842" y="2900983"/>
                </a:moveTo>
                <a:lnTo>
                  <a:pt x="7672605" y="2902062"/>
                </a:lnTo>
                <a:lnTo>
                  <a:pt x="7672605" y="2908401"/>
                </a:lnTo>
                <a:lnTo>
                  <a:pt x="7675842" y="2911638"/>
                </a:lnTo>
                <a:lnTo>
                  <a:pt x="7676921" y="2911638"/>
                </a:lnTo>
                <a:lnTo>
                  <a:pt x="7679079" y="2905164"/>
                </a:lnTo>
                <a:cubicBezTo>
                  <a:pt x="7678000" y="2902376"/>
                  <a:pt x="7676921" y="2900983"/>
                  <a:pt x="7675842" y="2900983"/>
                </a:cubicBezTo>
                <a:close/>
                <a:moveTo>
                  <a:pt x="9083360" y="2900494"/>
                </a:moveTo>
                <a:lnTo>
                  <a:pt x="9083360" y="2902652"/>
                </a:lnTo>
                <a:lnTo>
                  <a:pt x="9084439" y="2902652"/>
                </a:lnTo>
                <a:lnTo>
                  <a:pt x="9084439" y="2900494"/>
                </a:lnTo>
                <a:close/>
                <a:moveTo>
                  <a:pt x="4610373" y="2899992"/>
                </a:moveTo>
                <a:lnTo>
                  <a:pt x="4610373" y="2903229"/>
                </a:lnTo>
                <a:lnTo>
                  <a:pt x="4611452" y="2903229"/>
                </a:lnTo>
                <a:lnTo>
                  <a:pt x="4611452" y="2899992"/>
                </a:lnTo>
                <a:close/>
                <a:moveTo>
                  <a:pt x="7679079" y="2899904"/>
                </a:moveTo>
                <a:lnTo>
                  <a:pt x="7679079" y="2900983"/>
                </a:lnTo>
                <a:lnTo>
                  <a:pt x="7681237" y="2900983"/>
                </a:lnTo>
                <a:lnTo>
                  <a:pt x="7681237" y="2899904"/>
                </a:lnTo>
                <a:close/>
                <a:moveTo>
                  <a:pt x="5553446" y="2898555"/>
                </a:moveTo>
                <a:lnTo>
                  <a:pt x="5553446" y="2900713"/>
                </a:lnTo>
                <a:lnTo>
                  <a:pt x="5554525" y="2900713"/>
                </a:lnTo>
                <a:lnTo>
                  <a:pt x="5554525" y="2898555"/>
                </a:lnTo>
                <a:close/>
                <a:moveTo>
                  <a:pt x="2728109" y="2898429"/>
                </a:moveTo>
                <a:cubicBezTo>
                  <a:pt x="2725231" y="2899149"/>
                  <a:pt x="2723793" y="2900947"/>
                  <a:pt x="2723793" y="2903824"/>
                </a:cubicBezTo>
                <a:lnTo>
                  <a:pt x="2727030" y="2905982"/>
                </a:lnTo>
                <a:lnTo>
                  <a:pt x="2730267" y="2902745"/>
                </a:lnTo>
                <a:lnTo>
                  <a:pt x="2730267" y="2900587"/>
                </a:lnTo>
                <a:close/>
                <a:moveTo>
                  <a:pt x="3141891" y="2898420"/>
                </a:moveTo>
                <a:lnTo>
                  <a:pt x="3141891" y="2899499"/>
                </a:lnTo>
                <a:lnTo>
                  <a:pt x="3144049" y="2899499"/>
                </a:lnTo>
                <a:lnTo>
                  <a:pt x="3144049" y="2898420"/>
                </a:lnTo>
                <a:close/>
                <a:moveTo>
                  <a:pt x="4754555" y="2897834"/>
                </a:moveTo>
                <a:cubicBezTo>
                  <a:pt x="4751138" y="2898194"/>
                  <a:pt x="4747542" y="2902869"/>
                  <a:pt x="4743765" y="2911861"/>
                </a:cubicBezTo>
                <a:lnTo>
                  <a:pt x="4743765" y="2912940"/>
                </a:lnTo>
                <a:lnTo>
                  <a:pt x="4744844" y="2912940"/>
                </a:lnTo>
                <a:cubicBezTo>
                  <a:pt x="4748081" y="2903589"/>
                  <a:pt x="4751678" y="2898913"/>
                  <a:pt x="4755634" y="2898913"/>
                </a:cubicBezTo>
                <a:lnTo>
                  <a:pt x="4755634" y="2897834"/>
                </a:lnTo>
                <a:close/>
                <a:moveTo>
                  <a:pt x="1061309" y="2897341"/>
                </a:moveTo>
                <a:lnTo>
                  <a:pt x="1073043" y="2897341"/>
                </a:lnTo>
                <a:lnTo>
                  <a:pt x="1073043" y="2900578"/>
                </a:lnTo>
                <a:lnTo>
                  <a:pt x="1075201" y="2900578"/>
                </a:lnTo>
                <a:cubicBezTo>
                  <a:pt x="1075201" y="2898420"/>
                  <a:pt x="1075919" y="2897341"/>
                  <a:pt x="1077358" y="2897341"/>
                </a:cubicBezTo>
                <a:lnTo>
                  <a:pt x="1084911" y="2897341"/>
                </a:lnTo>
                <a:cubicBezTo>
                  <a:pt x="1090575" y="2897701"/>
                  <a:pt x="1093408" y="2900578"/>
                  <a:pt x="1093408" y="2905973"/>
                </a:cubicBezTo>
                <a:lnTo>
                  <a:pt x="1096644" y="2909210"/>
                </a:lnTo>
                <a:cubicBezTo>
                  <a:pt x="1096644" y="2911368"/>
                  <a:pt x="1092733" y="2912807"/>
                  <a:pt x="1084911" y="2913526"/>
                </a:cubicBezTo>
                <a:lnTo>
                  <a:pt x="1076280" y="2911368"/>
                </a:lnTo>
                <a:lnTo>
                  <a:pt x="1075201" y="2912447"/>
                </a:lnTo>
                <a:lnTo>
                  <a:pt x="1074121" y="2912447"/>
                </a:lnTo>
                <a:lnTo>
                  <a:pt x="1069806" y="2911368"/>
                </a:lnTo>
                <a:lnTo>
                  <a:pt x="1064546" y="2912447"/>
                </a:lnTo>
                <a:lnTo>
                  <a:pt x="1060229" y="2911368"/>
                </a:lnTo>
                <a:lnTo>
                  <a:pt x="1053755" y="2913526"/>
                </a:lnTo>
                <a:cubicBezTo>
                  <a:pt x="1045033" y="2913526"/>
                  <a:pt x="1038965" y="2912087"/>
                  <a:pt x="1035548" y="2909210"/>
                </a:cubicBezTo>
                <a:lnTo>
                  <a:pt x="1034468" y="2909210"/>
                </a:lnTo>
                <a:cubicBezTo>
                  <a:pt x="1031769" y="2911368"/>
                  <a:pt x="1029252" y="2912447"/>
                  <a:pt x="1026916" y="2912447"/>
                </a:cubicBezTo>
                <a:cubicBezTo>
                  <a:pt x="1023408" y="2911368"/>
                  <a:pt x="1021655" y="2908850"/>
                  <a:pt x="1021655" y="2904894"/>
                </a:cubicBezTo>
                <a:lnTo>
                  <a:pt x="1021655" y="2903815"/>
                </a:lnTo>
                <a:cubicBezTo>
                  <a:pt x="1021655" y="2902736"/>
                  <a:pt x="1026644" y="2901297"/>
                  <a:pt x="1036625" y="2899499"/>
                </a:cubicBezTo>
                <a:lnTo>
                  <a:pt x="1037706" y="2898420"/>
                </a:lnTo>
                <a:cubicBezTo>
                  <a:pt x="1041842" y="2900578"/>
                  <a:pt x="1046112" y="2901657"/>
                  <a:pt x="1050519" y="2901657"/>
                </a:cubicBezTo>
                <a:close/>
                <a:moveTo>
                  <a:pt x="8756706" y="2896667"/>
                </a:moveTo>
                <a:lnTo>
                  <a:pt x="8755627" y="2902062"/>
                </a:lnTo>
                <a:lnTo>
                  <a:pt x="8756706" y="2906378"/>
                </a:lnTo>
                <a:lnTo>
                  <a:pt x="8755627" y="2907457"/>
                </a:lnTo>
                <a:lnTo>
                  <a:pt x="8757785" y="2907457"/>
                </a:lnTo>
                <a:lnTo>
                  <a:pt x="8757785" y="2906378"/>
                </a:lnTo>
                <a:lnTo>
                  <a:pt x="8756706" y="2900983"/>
                </a:lnTo>
                <a:lnTo>
                  <a:pt x="8758864" y="2900983"/>
                </a:lnTo>
                <a:lnTo>
                  <a:pt x="8758864" y="2899904"/>
                </a:lnTo>
                <a:lnTo>
                  <a:pt x="8757785" y="2896667"/>
                </a:lnTo>
                <a:close/>
                <a:moveTo>
                  <a:pt x="6772288" y="2896313"/>
                </a:moveTo>
                <a:lnTo>
                  <a:pt x="6772288" y="2898471"/>
                </a:lnTo>
                <a:lnTo>
                  <a:pt x="6773367" y="2898471"/>
                </a:lnTo>
                <a:lnTo>
                  <a:pt x="6775525" y="2896313"/>
                </a:lnTo>
                <a:close/>
                <a:moveTo>
                  <a:pt x="6732364" y="2895234"/>
                </a:moveTo>
                <a:lnTo>
                  <a:pt x="6732364" y="2897392"/>
                </a:lnTo>
                <a:lnTo>
                  <a:pt x="6734522" y="2897392"/>
                </a:lnTo>
                <a:close/>
                <a:moveTo>
                  <a:pt x="3126920" y="2895183"/>
                </a:moveTo>
                <a:lnTo>
                  <a:pt x="3126920" y="2896262"/>
                </a:lnTo>
                <a:lnTo>
                  <a:pt x="3129078" y="2896262"/>
                </a:lnTo>
                <a:lnTo>
                  <a:pt x="3129078" y="2895183"/>
                </a:lnTo>
                <a:close/>
                <a:moveTo>
                  <a:pt x="3095764" y="2895183"/>
                </a:moveTo>
                <a:lnTo>
                  <a:pt x="3095764" y="2897341"/>
                </a:lnTo>
                <a:lnTo>
                  <a:pt x="3096843" y="2897341"/>
                </a:lnTo>
                <a:lnTo>
                  <a:pt x="3096843" y="2895183"/>
                </a:lnTo>
                <a:close/>
                <a:moveTo>
                  <a:pt x="3072160" y="2895183"/>
                </a:moveTo>
                <a:lnTo>
                  <a:pt x="3072160" y="2897341"/>
                </a:lnTo>
                <a:lnTo>
                  <a:pt x="3074318" y="2897341"/>
                </a:lnTo>
                <a:lnTo>
                  <a:pt x="3074318" y="2895183"/>
                </a:lnTo>
                <a:close/>
                <a:moveTo>
                  <a:pt x="5184306" y="2894778"/>
                </a:moveTo>
                <a:lnTo>
                  <a:pt x="5184306" y="2896936"/>
                </a:lnTo>
                <a:lnTo>
                  <a:pt x="5186464" y="2894778"/>
                </a:lnTo>
                <a:close/>
                <a:moveTo>
                  <a:pt x="8728517" y="2894509"/>
                </a:moveTo>
                <a:cubicBezTo>
                  <a:pt x="8725640" y="2895228"/>
                  <a:pt x="8724201" y="2896667"/>
                  <a:pt x="8724201" y="2898825"/>
                </a:cubicBezTo>
                <a:lnTo>
                  <a:pt x="8726359" y="2905299"/>
                </a:lnTo>
                <a:lnTo>
                  <a:pt x="8726359" y="2906378"/>
                </a:lnTo>
                <a:cubicBezTo>
                  <a:pt x="8723482" y="2909615"/>
                  <a:pt x="8722043" y="2915010"/>
                  <a:pt x="8722043" y="2922563"/>
                </a:cubicBezTo>
                <a:lnTo>
                  <a:pt x="8723122" y="2922563"/>
                </a:lnTo>
                <a:cubicBezTo>
                  <a:pt x="8732473" y="2922563"/>
                  <a:pt x="8737149" y="2917168"/>
                  <a:pt x="8737149" y="2906378"/>
                </a:cubicBezTo>
                <a:cubicBezTo>
                  <a:pt x="8738588" y="2906378"/>
                  <a:pt x="8739307" y="2905299"/>
                  <a:pt x="8739307" y="2903141"/>
                </a:cubicBezTo>
                <a:lnTo>
                  <a:pt x="8740386" y="2902062"/>
                </a:lnTo>
                <a:lnTo>
                  <a:pt x="8741465" y="2902062"/>
                </a:lnTo>
                <a:lnTo>
                  <a:pt x="8749153" y="2903141"/>
                </a:lnTo>
                <a:lnTo>
                  <a:pt x="8750232" y="2902062"/>
                </a:lnTo>
                <a:cubicBezTo>
                  <a:pt x="8749333" y="2897746"/>
                  <a:pt x="8748209" y="2895588"/>
                  <a:pt x="8746860" y="2895588"/>
                </a:cubicBezTo>
                <a:lnTo>
                  <a:pt x="8738228" y="2895588"/>
                </a:lnTo>
                <a:close/>
                <a:moveTo>
                  <a:pt x="3136496" y="2894239"/>
                </a:moveTo>
                <a:lnTo>
                  <a:pt x="3136496" y="2895183"/>
                </a:lnTo>
                <a:lnTo>
                  <a:pt x="3138654" y="2895183"/>
                </a:lnTo>
                <a:lnTo>
                  <a:pt x="3138654" y="2894239"/>
                </a:lnTo>
                <a:close/>
                <a:moveTo>
                  <a:pt x="3740589" y="2892890"/>
                </a:moveTo>
                <a:cubicBezTo>
                  <a:pt x="3736273" y="2893250"/>
                  <a:pt x="3734115" y="2894329"/>
                  <a:pt x="3734115" y="2896127"/>
                </a:cubicBezTo>
                <a:lnTo>
                  <a:pt x="3737352" y="2897206"/>
                </a:lnTo>
                <a:lnTo>
                  <a:pt x="3740589" y="2896127"/>
                </a:lnTo>
                <a:close/>
                <a:moveTo>
                  <a:pt x="3597891" y="2892890"/>
                </a:moveTo>
                <a:cubicBezTo>
                  <a:pt x="3596452" y="2892890"/>
                  <a:pt x="3595733" y="2893969"/>
                  <a:pt x="3595733" y="2896127"/>
                </a:cubicBezTo>
                <a:lnTo>
                  <a:pt x="3596812" y="2899364"/>
                </a:lnTo>
                <a:lnTo>
                  <a:pt x="3598970" y="2899364"/>
                </a:lnTo>
                <a:lnTo>
                  <a:pt x="3601128" y="2897206"/>
                </a:lnTo>
                <a:lnTo>
                  <a:pt x="3601128" y="2895048"/>
                </a:lnTo>
                <a:lnTo>
                  <a:pt x="3598970" y="2892890"/>
                </a:lnTo>
                <a:close/>
                <a:moveTo>
                  <a:pt x="5200491" y="2892620"/>
                </a:moveTo>
                <a:lnTo>
                  <a:pt x="5198333" y="2894778"/>
                </a:lnTo>
                <a:lnTo>
                  <a:pt x="5201570" y="2898015"/>
                </a:lnTo>
                <a:lnTo>
                  <a:pt x="5203728" y="2895857"/>
                </a:lnTo>
                <a:lnTo>
                  <a:pt x="5203728" y="2894778"/>
                </a:lnTo>
                <a:lnTo>
                  <a:pt x="5201570" y="2892620"/>
                </a:lnTo>
                <a:close/>
                <a:moveTo>
                  <a:pt x="4758871" y="2892439"/>
                </a:moveTo>
                <a:lnTo>
                  <a:pt x="4758871" y="2894597"/>
                </a:lnTo>
                <a:lnTo>
                  <a:pt x="4759950" y="2894597"/>
                </a:lnTo>
                <a:lnTo>
                  <a:pt x="4759950" y="2892439"/>
                </a:lnTo>
                <a:close/>
                <a:moveTo>
                  <a:pt x="3081871" y="2892081"/>
                </a:moveTo>
                <a:lnTo>
                  <a:pt x="3081871" y="2896262"/>
                </a:lnTo>
                <a:lnTo>
                  <a:pt x="3082816" y="2896262"/>
                </a:lnTo>
                <a:lnTo>
                  <a:pt x="3082816" y="2892081"/>
                </a:lnTo>
                <a:close/>
                <a:moveTo>
                  <a:pt x="6591015" y="2891997"/>
                </a:moveTo>
                <a:cubicBezTo>
                  <a:pt x="6591015" y="2894155"/>
                  <a:pt x="6591734" y="2895234"/>
                  <a:pt x="6593173" y="2895234"/>
                </a:cubicBezTo>
                <a:lnTo>
                  <a:pt x="6609358" y="2894155"/>
                </a:lnTo>
                <a:lnTo>
                  <a:pt x="6610437" y="2895234"/>
                </a:lnTo>
                <a:lnTo>
                  <a:pt x="6611516" y="2895234"/>
                </a:lnTo>
                <a:lnTo>
                  <a:pt x="6614753" y="2894155"/>
                </a:lnTo>
                <a:lnTo>
                  <a:pt x="6620148" y="2895234"/>
                </a:lnTo>
                <a:lnTo>
                  <a:pt x="6633096" y="2893076"/>
                </a:lnTo>
                <a:lnTo>
                  <a:pt x="6639570" y="2894155"/>
                </a:lnTo>
                <a:lnTo>
                  <a:pt x="6650360" y="2893076"/>
                </a:lnTo>
                <a:lnTo>
                  <a:pt x="6656834" y="2895234"/>
                </a:lnTo>
                <a:lnTo>
                  <a:pt x="6665466" y="2895234"/>
                </a:lnTo>
                <a:lnTo>
                  <a:pt x="6673019" y="2894155"/>
                </a:lnTo>
                <a:lnTo>
                  <a:pt x="6675177" y="2896313"/>
                </a:lnTo>
                <a:cubicBezTo>
                  <a:pt x="6675177" y="2894875"/>
                  <a:pt x="6676256" y="2894155"/>
                  <a:pt x="6678414" y="2894155"/>
                </a:cubicBezTo>
                <a:lnTo>
                  <a:pt x="6696757" y="2895234"/>
                </a:lnTo>
                <a:lnTo>
                  <a:pt x="6697836" y="2894155"/>
                </a:lnTo>
                <a:lnTo>
                  <a:pt x="6698915" y="2894155"/>
                </a:lnTo>
                <a:lnTo>
                  <a:pt x="6705389" y="2895234"/>
                </a:lnTo>
                <a:lnTo>
                  <a:pt x="6707547" y="2895234"/>
                </a:lnTo>
                <a:lnTo>
                  <a:pt x="6707547" y="2891997"/>
                </a:lnTo>
                <a:cubicBezTo>
                  <a:pt x="6708986" y="2891997"/>
                  <a:pt x="6709705" y="2893076"/>
                  <a:pt x="6709705" y="2895234"/>
                </a:cubicBezTo>
                <a:cubicBezTo>
                  <a:pt x="6713302" y="2895234"/>
                  <a:pt x="6715100" y="2895954"/>
                  <a:pt x="6715100" y="2897392"/>
                </a:cubicBezTo>
                <a:lnTo>
                  <a:pt x="6715100" y="2898471"/>
                </a:lnTo>
                <a:lnTo>
                  <a:pt x="6717258" y="2896313"/>
                </a:lnTo>
                <a:lnTo>
                  <a:pt x="6716179" y="2895234"/>
                </a:lnTo>
                <a:cubicBezTo>
                  <a:pt x="6717618" y="2895234"/>
                  <a:pt x="6718337" y="2894155"/>
                  <a:pt x="6718337" y="2891997"/>
                </a:cubicBezTo>
                <a:cubicBezTo>
                  <a:pt x="6726250" y="2893436"/>
                  <a:pt x="6738479" y="2894155"/>
                  <a:pt x="6755024" y="2894155"/>
                </a:cubicBezTo>
                <a:lnTo>
                  <a:pt x="6765814" y="2894155"/>
                </a:lnTo>
                <a:lnTo>
                  <a:pt x="6774446" y="2891997"/>
                </a:lnTo>
                <a:lnTo>
                  <a:pt x="6774446" y="2894155"/>
                </a:lnTo>
                <a:lnTo>
                  <a:pt x="6778762" y="2894155"/>
                </a:lnTo>
                <a:lnTo>
                  <a:pt x="6784157" y="2895234"/>
                </a:lnTo>
                <a:lnTo>
                  <a:pt x="6790631" y="2894155"/>
                </a:lnTo>
                <a:lnTo>
                  <a:pt x="6799263" y="2894155"/>
                </a:lnTo>
                <a:lnTo>
                  <a:pt x="6804658" y="2895234"/>
                </a:lnTo>
                <a:lnTo>
                  <a:pt x="6804658" y="2898471"/>
                </a:lnTo>
                <a:cubicBezTo>
                  <a:pt x="6802500" y="2901529"/>
                  <a:pt x="6801421" y="2906204"/>
                  <a:pt x="6801421" y="2912498"/>
                </a:cubicBezTo>
                <a:lnTo>
                  <a:pt x="6804658" y="2915735"/>
                </a:lnTo>
                <a:lnTo>
                  <a:pt x="6804658" y="2924367"/>
                </a:lnTo>
                <a:lnTo>
                  <a:pt x="6801421" y="2929762"/>
                </a:lnTo>
                <a:lnTo>
                  <a:pt x="6802500" y="2930841"/>
                </a:lnTo>
                <a:lnTo>
                  <a:pt x="6802500" y="2931920"/>
                </a:lnTo>
                <a:lnTo>
                  <a:pt x="6800342" y="2941631"/>
                </a:lnTo>
                <a:lnTo>
                  <a:pt x="6802500" y="2943789"/>
                </a:lnTo>
                <a:lnTo>
                  <a:pt x="6802500" y="2952421"/>
                </a:lnTo>
                <a:lnTo>
                  <a:pt x="6801421" y="2953500"/>
                </a:lnTo>
                <a:lnTo>
                  <a:pt x="6802500" y="2954579"/>
                </a:lnTo>
                <a:cubicBezTo>
                  <a:pt x="6801960" y="2969326"/>
                  <a:pt x="6801241" y="2976699"/>
                  <a:pt x="6800342" y="2976699"/>
                </a:cubicBezTo>
                <a:lnTo>
                  <a:pt x="6801421" y="2977778"/>
                </a:lnTo>
                <a:lnTo>
                  <a:pt x="6801421" y="2979936"/>
                </a:lnTo>
                <a:cubicBezTo>
                  <a:pt x="6801241" y="2983533"/>
                  <a:pt x="6800522" y="2985331"/>
                  <a:pt x="6799263" y="2985331"/>
                </a:cubicBezTo>
                <a:lnTo>
                  <a:pt x="6800342" y="2986410"/>
                </a:lnTo>
                <a:lnTo>
                  <a:pt x="6800342" y="2988568"/>
                </a:lnTo>
                <a:lnTo>
                  <a:pt x="6792789" y="2988568"/>
                </a:lnTo>
                <a:lnTo>
                  <a:pt x="6788473" y="2985331"/>
                </a:lnTo>
                <a:cubicBezTo>
                  <a:pt x="6787034" y="2985691"/>
                  <a:pt x="6785595" y="2987489"/>
                  <a:pt x="6784157" y="2990726"/>
                </a:cubicBezTo>
                <a:lnTo>
                  <a:pt x="6765814" y="2989647"/>
                </a:lnTo>
                <a:lnTo>
                  <a:pt x="6761498" y="2989647"/>
                </a:lnTo>
                <a:lnTo>
                  <a:pt x="6757182" y="2988568"/>
                </a:lnTo>
                <a:lnTo>
                  <a:pt x="6752866" y="2989647"/>
                </a:lnTo>
                <a:lnTo>
                  <a:pt x="6750707" y="2989647"/>
                </a:lnTo>
                <a:lnTo>
                  <a:pt x="6750707" y="2969146"/>
                </a:lnTo>
                <a:lnTo>
                  <a:pt x="6751787" y="2964830"/>
                </a:lnTo>
                <a:lnTo>
                  <a:pt x="6750707" y="2952421"/>
                </a:lnTo>
                <a:lnTo>
                  <a:pt x="6750707" y="2949184"/>
                </a:lnTo>
                <a:lnTo>
                  <a:pt x="6735601" y="2950263"/>
                </a:lnTo>
                <a:lnTo>
                  <a:pt x="6716179" y="2948105"/>
                </a:lnTo>
                <a:lnTo>
                  <a:pt x="6707547" y="2950263"/>
                </a:lnTo>
                <a:lnTo>
                  <a:pt x="6706468" y="2949184"/>
                </a:lnTo>
                <a:lnTo>
                  <a:pt x="6705389" y="2949184"/>
                </a:lnTo>
                <a:cubicBezTo>
                  <a:pt x="6701793" y="2949544"/>
                  <a:pt x="6699994" y="2950623"/>
                  <a:pt x="6699994" y="2952421"/>
                </a:cubicBezTo>
                <a:lnTo>
                  <a:pt x="6697836" y="2952421"/>
                </a:lnTo>
                <a:cubicBezTo>
                  <a:pt x="6697836" y="2950084"/>
                  <a:pt x="6693161" y="2948645"/>
                  <a:pt x="6683809" y="2948105"/>
                </a:cubicBezTo>
                <a:lnTo>
                  <a:pt x="6682730" y="2947026"/>
                </a:lnTo>
                <a:cubicBezTo>
                  <a:pt x="6682730" y="2948825"/>
                  <a:pt x="6679493" y="2949904"/>
                  <a:pt x="6673019" y="2950263"/>
                </a:cubicBezTo>
                <a:lnTo>
                  <a:pt x="6673019" y="2952421"/>
                </a:lnTo>
                <a:lnTo>
                  <a:pt x="6670861" y="2952421"/>
                </a:lnTo>
                <a:lnTo>
                  <a:pt x="6670861" y="2950263"/>
                </a:lnTo>
                <a:lnTo>
                  <a:pt x="6662229" y="2950263"/>
                </a:lnTo>
                <a:lnTo>
                  <a:pt x="6662229" y="2952421"/>
                </a:lnTo>
                <a:lnTo>
                  <a:pt x="6660071" y="2952421"/>
                </a:lnTo>
                <a:lnTo>
                  <a:pt x="6660071" y="2950263"/>
                </a:lnTo>
                <a:lnTo>
                  <a:pt x="6630938" y="2949184"/>
                </a:lnTo>
                <a:lnTo>
                  <a:pt x="6620148" y="2949184"/>
                </a:lnTo>
                <a:cubicBezTo>
                  <a:pt x="6615113" y="2949184"/>
                  <a:pt x="6612595" y="2950263"/>
                  <a:pt x="6612595" y="2952421"/>
                </a:cubicBezTo>
                <a:lnTo>
                  <a:pt x="6606121" y="2952421"/>
                </a:lnTo>
                <a:lnTo>
                  <a:pt x="6606121" y="2950263"/>
                </a:lnTo>
                <a:lnTo>
                  <a:pt x="6595331" y="2950263"/>
                </a:lnTo>
                <a:lnTo>
                  <a:pt x="6594252" y="2949184"/>
                </a:lnTo>
                <a:cubicBezTo>
                  <a:pt x="6592094" y="2949184"/>
                  <a:pt x="6591015" y="2950263"/>
                  <a:pt x="6591015" y="2952421"/>
                </a:cubicBezTo>
                <a:lnTo>
                  <a:pt x="6589936" y="2952421"/>
                </a:lnTo>
                <a:cubicBezTo>
                  <a:pt x="6589936" y="2950803"/>
                  <a:pt x="6587418" y="2949005"/>
                  <a:pt x="6582383" y="2947026"/>
                </a:cubicBezTo>
                <a:cubicBezTo>
                  <a:pt x="6580045" y="2949184"/>
                  <a:pt x="6572492" y="2950263"/>
                  <a:pt x="6559724" y="2950263"/>
                </a:cubicBezTo>
                <a:lnTo>
                  <a:pt x="6557566" y="2944868"/>
                </a:lnTo>
                <a:lnTo>
                  <a:pt x="6558645" y="2929762"/>
                </a:lnTo>
                <a:lnTo>
                  <a:pt x="6558645" y="2923288"/>
                </a:lnTo>
                <a:lnTo>
                  <a:pt x="6559724" y="2922209"/>
                </a:lnTo>
                <a:lnTo>
                  <a:pt x="6557566" y="2908182"/>
                </a:lnTo>
                <a:lnTo>
                  <a:pt x="6558645" y="2902787"/>
                </a:lnTo>
                <a:lnTo>
                  <a:pt x="6557566" y="2896313"/>
                </a:lnTo>
                <a:lnTo>
                  <a:pt x="6558645" y="2895234"/>
                </a:lnTo>
                <a:lnTo>
                  <a:pt x="6568356" y="2895234"/>
                </a:lnTo>
                <a:lnTo>
                  <a:pt x="6572672" y="2898471"/>
                </a:lnTo>
                <a:cubicBezTo>
                  <a:pt x="6572672" y="2895594"/>
                  <a:pt x="6575190" y="2894155"/>
                  <a:pt x="6580225" y="2894155"/>
                </a:cubicBezTo>
                <a:lnTo>
                  <a:pt x="6588857" y="2895234"/>
                </a:lnTo>
                <a:cubicBezTo>
                  <a:pt x="6588857" y="2893076"/>
                  <a:pt x="6589576" y="2891997"/>
                  <a:pt x="6591015" y="2891997"/>
                </a:cubicBezTo>
                <a:close/>
                <a:moveTo>
                  <a:pt x="9239411" y="2891727"/>
                </a:moveTo>
                <a:lnTo>
                  <a:pt x="9239411" y="2895099"/>
                </a:lnTo>
                <a:lnTo>
                  <a:pt x="9241569" y="2897257"/>
                </a:lnTo>
                <a:lnTo>
                  <a:pt x="9244806" y="2894020"/>
                </a:lnTo>
                <a:lnTo>
                  <a:pt x="9241569" y="2891727"/>
                </a:lnTo>
                <a:close/>
                <a:moveTo>
                  <a:pt x="5587569" y="2891137"/>
                </a:moveTo>
                <a:lnTo>
                  <a:pt x="5585411" y="2893295"/>
                </a:lnTo>
                <a:lnTo>
                  <a:pt x="5585411" y="2894374"/>
                </a:lnTo>
                <a:lnTo>
                  <a:pt x="5587569" y="2894374"/>
                </a:lnTo>
                <a:close/>
                <a:moveTo>
                  <a:pt x="3042083" y="2891002"/>
                </a:moveTo>
                <a:lnTo>
                  <a:pt x="3042083" y="2896262"/>
                </a:lnTo>
                <a:lnTo>
                  <a:pt x="3043162" y="2896262"/>
                </a:lnTo>
                <a:lnTo>
                  <a:pt x="3043162" y="2891002"/>
                </a:lnTo>
                <a:close/>
                <a:moveTo>
                  <a:pt x="9082281" y="2890648"/>
                </a:moveTo>
                <a:lnTo>
                  <a:pt x="9082281" y="2894020"/>
                </a:lnTo>
                <a:lnTo>
                  <a:pt x="9083360" y="2894020"/>
                </a:lnTo>
                <a:lnTo>
                  <a:pt x="9083360" y="2890648"/>
                </a:lnTo>
                <a:close/>
                <a:moveTo>
                  <a:pt x="4762108" y="2890281"/>
                </a:moveTo>
                <a:lnTo>
                  <a:pt x="4762108" y="2891360"/>
                </a:lnTo>
                <a:lnTo>
                  <a:pt x="4768582" y="2891360"/>
                </a:lnTo>
                <a:lnTo>
                  <a:pt x="4768582" y="2890281"/>
                </a:lnTo>
                <a:close/>
                <a:moveTo>
                  <a:pt x="7675842" y="2890193"/>
                </a:moveTo>
                <a:lnTo>
                  <a:pt x="7673684" y="2898825"/>
                </a:lnTo>
                <a:lnTo>
                  <a:pt x="7678000" y="2898825"/>
                </a:lnTo>
                <a:lnTo>
                  <a:pt x="7676921" y="2897746"/>
                </a:lnTo>
                <a:lnTo>
                  <a:pt x="7676921" y="2896667"/>
                </a:lnTo>
                <a:lnTo>
                  <a:pt x="7678000" y="2890193"/>
                </a:lnTo>
                <a:close/>
                <a:moveTo>
                  <a:pt x="3248173" y="2889923"/>
                </a:moveTo>
                <a:lnTo>
                  <a:pt x="3248173" y="2891002"/>
                </a:lnTo>
                <a:lnTo>
                  <a:pt x="3251410" y="2891002"/>
                </a:lnTo>
                <a:lnTo>
                  <a:pt x="3251410" y="2889923"/>
                </a:lnTo>
                <a:close/>
                <a:moveTo>
                  <a:pt x="3241699" y="2889923"/>
                </a:moveTo>
                <a:lnTo>
                  <a:pt x="3241699" y="2891002"/>
                </a:lnTo>
                <a:lnTo>
                  <a:pt x="3246015" y="2891002"/>
                </a:lnTo>
                <a:lnTo>
                  <a:pt x="3246015" y="2889923"/>
                </a:lnTo>
                <a:close/>
                <a:moveTo>
                  <a:pt x="576039" y="2889788"/>
                </a:moveTo>
                <a:lnTo>
                  <a:pt x="576039" y="2892890"/>
                </a:lnTo>
                <a:lnTo>
                  <a:pt x="577118" y="2898015"/>
                </a:lnTo>
                <a:lnTo>
                  <a:pt x="574960" y="2900038"/>
                </a:lnTo>
                <a:lnTo>
                  <a:pt x="574960" y="2900983"/>
                </a:lnTo>
                <a:lnTo>
                  <a:pt x="577118" y="2903141"/>
                </a:lnTo>
                <a:lnTo>
                  <a:pt x="581164" y="2903141"/>
                </a:lnTo>
                <a:lnTo>
                  <a:pt x="581164" y="2898015"/>
                </a:lnTo>
                <a:cubicBezTo>
                  <a:pt x="578467" y="2898015"/>
                  <a:pt x="577118" y="2895273"/>
                  <a:pt x="577118" y="2889788"/>
                </a:cubicBezTo>
                <a:close/>
                <a:moveTo>
                  <a:pt x="9113707" y="2889569"/>
                </a:moveTo>
                <a:lnTo>
                  <a:pt x="9112628" y="2890648"/>
                </a:lnTo>
                <a:lnTo>
                  <a:pt x="9112628" y="2891727"/>
                </a:lnTo>
                <a:lnTo>
                  <a:pt x="9115014" y="2897564"/>
                </a:lnTo>
                <a:lnTo>
                  <a:pt x="9114786" y="2899415"/>
                </a:lnTo>
                <a:lnTo>
                  <a:pt x="9116060" y="2900123"/>
                </a:lnTo>
                <a:lnTo>
                  <a:pt x="9120181" y="2910205"/>
                </a:lnTo>
                <a:cubicBezTo>
                  <a:pt x="9120181" y="2908767"/>
                  <a:pt x="9121260" y="2908047"/>
                  <a:pt x="9123418" y="2908047"/>
                </a:cubicBezTo>
                <a:lnTo>
                  <a:pt x="9124497" y="2906968"/>
                </a:lnTo>
                <a:lnTo>
                  <a:pt x="9124497" y="2904810"/>
                </a:lnTo>
                <a:lnTo>
                  <a:pt x="9116060" y="2900123"/>
                </a:lnTo>
                <a:lnTo>
                  <a:pt x="9115014" y="2897564"/>
                </a:lnTo>
                <a:lnTo>
                  <a:pt x="9115865" y="2890648"/>
                </a:lnTo>
                <a:lnTo>
                  <a:pt x="9114786" y="2889569"/>
                </a:lnTo>
                <a:close/>
                <a:moveTo>
                  <a:pt x="8647457" y="2889114"/>
                </a:moveTo>
                <a:lnTo>
                  <a:pt x="8647457" y="2891272"/>
                </a:lnTo>
                <a:lnTo>
                  <a:pt x="8648536" y="2891272"/>
                </a:lnTo>
                <a:lnTo>
                  <a:pt x="8648536" y="2889114"/>
                </a:lnTo>
                <a:close/>
                <a:moveTo>
                  <a:pt x="7651159" y="2889114"/>
                </a:moveTo>
                <a:lnTo>
                  <a:pt x="7646843" y="2892351"/>
                </a:lnTo>
                <a:lnTo>
                  <a:pt x="7641448" y="2892351"/>
                </a:lnTo>
                <a:lnTo>
                  <a:pt x="7641448" y="2895588"/>
                </a:lnTo>
                <a:lnTo>
                  <a:pt x="7643606" y="2903141"/>
                </a:lnTo>
                <a:lnTo>
                  <a:pt x="7615687" y="2927823"/>
                </a:lnTo>
                <a:lnTo>
                  <a:pt x="7610292" y="2927823"/>
                </a:lnTo>
                <a:lnTo>
                  <a:pt x="7610292" y="2929981"/>
                </a:lnTo>
                <a:cubicBezTo>
                  <a:pt x="7610292" y="2931959"/>
                  <a:pt x="7616721" y="2934792"/>
                  <a:pt x="7629579" y="2938478"/>
                </a:cubicBezTo>
                <a:lnTo>
                  <a:pt x="7632816" y="2935241"/>
                </a:lnTo>
                <a:lnTo>
                  <a:pt x="7634974" y="2935241"/>
                </a:lnTo>
                <a:cubicBezTo>
                  <a:pt x="7636413" y="2935241"/>
                  <a:pt x="7637132" y="2936320"/>
                  <a:pt x="7637132" y="2938478"/>
                </a:cubicBezTo>
                <a:lnTo>
                  <a:pt x="7638211" y="2938478"/>
                </a:lnTo>
                <a:cubicBezTo>
                  <a:pt x="7638211" y="2935601"/>
                  <a:pt x="7638931" y="2934162"/>
                  <a:pt x="7640369" y="2934162"/>
                </a:cubicBezTo>
                <a:lnTo>
                  <a:pt x="7643606" y="2934162"/>
                </a:lnTo>
                <a:lnTo>
                  <a:pt x="7651159" y="2935241"/>
                </a:lnTo>
                <a:lnTo>
                  <a:pt x="7652104" y="2934162"/>
                </a:lnTo>
                <a:lnTo>
                  <a:pt x="7652104" y="2920270"/>
                </a:lnTo>
                <a:lnTo>
                  <a:pt x="7651159" y="2915954"/>
                </a:lnTo>
                <a:lnTo>
                  <a:pt x="7653182" y="2909480"/>
                </a:lnTo>
                <a:lnTo>
                  <a:pt x="7652104" y="2895588"/>
                </a:lnTo>
                <a:lnTo>
                  <a:pt x="7653182" y="2890193"/>
                </a:lnTo>
                <a:lnTo>
                  <a:pt x="7652104" y="2889114"/>
                </a:lnTo>
                <a:close/>
                <a:moveTo>
                  <a:pt x="5650556" y="2888979"/>
                </a:moveTo>
                <a:lnTo>
                  <a:pt x="5652714" y="2888979"/>
                </a:lnTo>
                <a:lnTo>
                  <a:pt x="5652714" y="2891137"/>
                </a:lnTo>
                <a:lnTo>
                  <a:pt x="5643138" y="2897476"/>
                </a:lnTo>
                <a:lnTo>
                  <a:pt x="5642059" y="2896532"/>
                </a:lnTo>
                <a:cubicBezTo>
                  <a:pt x="5642239" y="2894374"/>
                  <a:pt x="5645071" y="2891856"/>
                  <a:pt x="5650556" y="2888979"/>
                </a:cubicBezTo>
                <a:close/>
                <a:moveTo>
                  <a:pt x="4740528" y="2888123"/>
                </a:moveTo>
                <a:lnTo>
                  <a:pt x="4740528" y="2889202"/>
                </a:lnTo>
                <a:lnTo>
                  <a:pt x="4742686" y="2889202"/>
                </a:lnTo>
                <a:lnTo>
                  <a:pt x="4742686" y="2888123"/>
                </a:lnTo>
                <a:close/>
                <a:moveTo>
                  <a:pt x="5645296" y="2887900"/>
                </a:moveTo>
                <a:lnTo>
                  <a:pt x="5646375" y="2888979"/>
                </a:lnTo>
                <a:lnTo>
                  <a:pt x="5646375" y="2891137"/>
                </a:lnTo>
                <a:cubicBezTo>
                  <a:pt x="5643498" y="2891137"/>
                  <a:pt x="5642059" y="2892576"/>
                  <a:pt x="5642059" y="2895453"/>
                </a:cubicBezTo>
                <a:lnTo>
                  <a:pt x="5639901" y="2895453"/>
                </a:lnTo>
                <a:lnTo>
                  <a:pt x="5637743" y="2893295"/>
                </a:lnTo>
                <a:cubicBezTo>
                  <a:pt x="5639901" y="2889698"/>
                  <a:pt x="5642419" y="2887900"/>
                  <a:pt x="5645296" y="2887900"/>
                </a:cubicBezTo>
                <a:close/>
                <a:moveTo>
                  <a:pt x="2605373" y="2887504"/>
                </a:moveTo>
                <a:lnTo>
                  <a:pt x="2604294" y="2897350"/>
                </a:lnTo>
                <a:lnTo>
                  <a:pt x="2608745" y="2909219"/>
                </a:lnTo>
                <a:lnTo>
                  <a:pt x="2606453" y="2915828"/>
                </a:lnTo>
                <a:lnTo>
                  <a:pt x="2607667" y="2916907"/>
                </a:lnTo>
                <a:lnTo>
                  <a:pt x="2615218" y="2916907"/>
                </a:lnTo>
                <a:lnTo>
                  <a:pt x="2622771" y="2917986"/>
                </a:lnTo>
                <a:lnTo>
                  <a:pt x="2624930" y="2904903"/>
                </a:lnTo>
                <a:lnTo>
                  <a:pt x="2621693" y="2900587"/>
                </a:lnTo>
                <a:cubicBezTo>
                  <a:pt x="2622052" y="2899149"/>
                  <a:pt x="2623851" y="2897710"/>
                  <a:pt x="2627088" y="2896271"/>
                </a:cubicBezTo>
                <a:lnTo>
                  <a:pt x="2624930" y="2889662"/>
                </a:lnTo>
                <a:lnTo>
                  <a:pt x="2616298" y="2890741"/>
                </a:lnTo>
                <a:close/>
                <a:moveTo>
                  <a:pt x="4770740" y="2887044"/>
                </a:moveTo>
                <a:lnTo>
                  <a:pt x="4770740" y="2888123"/>
                </a:lnTo>
                <a:lnTo>
                  <a:pt x="4772898" y="2888123"/>
                </a:lnTo>
                <a:lnTo>
                  <a:pt x="4772898" y="2887044"/>
                </a:lnTo>
                <a:close/>
                <a:moveTo>
                  <a:pt x="8698305" y="2886956"/>
                </a:moveTo>
                <a:lnTo>
                  <a:pt x="8692775" y="2893430"/>
                </a:lnTo>
                <a:lnTo>
                  <a:pt x="8693854" y="2894509"/>
                </a:lnTo>
                <a:lnTo>
                  <a:pt x="8693854" y="2895588"/>
                </a:lnTo>
                <a:lnTo>
                  <a:pt x="8702621" y="2893430"/>
                </a:lnTo>
                <a:lnTo>
                  <a:pt x="8702621" y="2890193"/>
                </a:lnTo>
                <a:close/>
                <a:moveTo>
                  <a:pt x="8260918" y="2886416"/>
                </a:moveTo>
                <a:lnTo>
                  <a:pt x="8258760" y="2888574"/>
                </a:lnTo>
                <a:lnTo>
                  <a:pt x="8259838" y="2889653"/>
                </a:lnTo>
                <a:lnTo>
                  <a:pt x="8263076" y="2889653"/>
                </a:lnTo>
                <a:lnTo>
                  <a:pt x="8263076" y="2886416"/>
                </a:lnTo>
                <a:close/>
                <a:moveTo>
                  <a:pt x="9227542" y="2885253"/>
                </a:moveTo>
                <a:lnTo>
                  <a:pt x="9223091" y="2889569"/>
                </a:lnTo>
                <a:lnTo>
                  <a:pt x="9223091" y="2890648"/>
                </a:lnTo>
                <a:lnTo>
                  <a:pt x="9225384" y="2892806"/>
                </a:lnTo>
                <a:lnTo>
                  <a:pt x="9227542" y="2892806"/>
                </a:lnTo>
                <a:lnTo>
                  <a:pt x="9228621" y="2887411"/>
                </a:lnTo>
                <a:lnTo>
                  <a:pt x="9228621" y="2885253"/>
                </a:lnTo>
                <a:close/>
                <a:moveTo>
                  <a:pt x="3074318" y="2884528"/>
                </a:moveTo>
                <a:lnTo>
                  <a:pt x="3062951" y="2889346"/>
                </a:lnTo>
                <a:lnTo>
                  <a:pt x="3062449" y="2888844"/>
                </a:lnTo>
                <a:lnTo>
                  <a:pt x="3061370" y="2888844"/>
                </a:lnTo>
                <a:lnTo>
                  <a:pt x="3058842" y="2891088"/>
                </a:lnTo>
                <a:lnTo>
                  <a:pt x="3053952" y="2893160"/>
                </a:lnTo>
                <a:cubicBezTo>
                  <a:pt x="3049995" y="2897386"/>
                  <a:pt x="3045320" y="2899499"/>
                  <a:pt x="3039925" y="2899499"/>
                </a:cubicBezTo>
                <a:lnTo>
                  <a:pt x="3038846" y="2904894"/>
                </a:lnTo>
                <a:lnTo>
                  <a:pt x="3038846" y="2905973"/>
                </a:lnTo>
                <a:lnTo>
                  <a:pt x="3039925" y="2905973"/>
                </a:lnTo>
                <a:cubicBezTo>
                  <a:pt x="3039925" y="2903096"/>
                  <a:pt x="3043881" y="2900218"/>
                  <a:pt x="3051794" y="2897341"/>
                </a:cubicBezTo>
                <a:lnTo>
                  <a:pt x="3058842" y="2891088"/>
                </a:lnTo>
                <a:lnTo>
                  <a:pt x="3062951" y="2889346"/>
                </a:lnTo>
                <a:lnTo>
                  <a:pt x="3063528" y="2889923"/>
                </a:lnTo>
                <a:lnTo>
                  <a:pt x="3064607" y="2889923"/>
                </a:lnTo>
                <a:lnTo>
                  <a:pt x="3063528" y="2891002"/>
                </a:lnTo>
                <a:lnTo>
                  <a:pt x="3063528" y="2894239"/>
                </a:lnTo>
                <a:lnTo>
                  <a:pt x="3065686" y="2894239"/>
                </a:lnTo>
                <a:cubicBezTo>
                  <a:pt x="3066405" y="2888484"/>
                  <a:pt x="3069283" y="2885607"/>
                  <a:pt x="3074318" y="2885607"/>
                </a:cubicBezTo>
                <a:close/>
                <a:moveTo>
                  <a:pt x="3043162" y="2883449"/>
                </a:moveTo>
                <a:lnTo>
                  <a:pt x="3042083" y="2886686"/>
                </a:lnTo>
                <a:lnTo>
                  <a:pt x="3042083" y="2887765"/>
                </a:lnTo>
                <a:lnTo>
                  <a:pt x="3043162" y="2887765"/>
                </a:lnTo>
                <a:lnTo>
                  <a:pt x="3044241" y="2884528"/>
                </a:lnTo>
                <a:lnTo>
                  <a:pt x="3044241" y="2883449"/>
                </a:lnTo>
                <a:close/>
                <a:moveTo>
                  <a:pt x="8696147" y="2878324"/>
                </a:moveTo>
                <a:lnTo>
                  <a:pt x="8696147" y="2879403"/>
                </a:lnTo>
                <a:lnTo>
                  <a:pt x="8699384" y="2879403"/>
                </a:lnTo>
                <a:lnTo>
                  <a:pt x="8699384" y="2878324"/>
                </a:lnTo>
                <a:close/>
                <a:moveTo>
                  <a:pt x="5766954" y="2878324"/>
                </a:moveTo>
                <a:cubicBezTo>
                  <a:pt x="5779092" y="2878324"/>
                  <a:pt x="5785162" y="2881875"/>
                  <a:pt x="5785162" y="2888979"/>
                </a:cubicBezTo>
                <a:cubicBezTo>
                  <a:pt x="5788489" y="2888979"/>
                  <a:pt x="5790602" y="2891811"/>
                  <a:pt x="5791501" y="2897476"/>
                </a:cubicBezTo>
                <a:lnTo>
                  <a:pt x="5786241" y="2900713"/>
                </a:lnTo>
                <a:lnTo>
                  <a:pt x="5780846" y="2899634"/>
                </a:lnTo>
                <a:lnTo>
                  <a:pt x="5773428" y="2900713"/>
                </a:lnTo>
                <a:lnTo>
                  <a:pt x="5762638" y="2897476"/>
                </a:lnTo>
                <a:lnTo>
                  <a:pt x="5746722" y="2900713"/>
                </a:lnTo>
                <a:lnTo>
                  <a:pt x="5739169" y="2900713"/>
                </a:lnTo>
                <a:lnTo>
                  <a:pt x="5731751" y="2899634"/>
                </a:lnTo>
                <a:lnTo>
                  <a:pt x="5731751" y="2900713"/>
                </a:lnTo>
                <a:cubicBezTo>
                  <a:pt x="5735258" y="2903231"/>
                  <a:pt x="5737011" y="2905389"/>
                  <a:pt x="5737011" y="2907187"/>
                </a:cubicBezTo>
                <a:lnTo>
                  <a:pt x="5735932" y="2908266"/>
                </a:lnTo>
                <a:lnTo>
                  <a:pt x="5735932" y="2909345"/>
                </a:lnTo>
                <a:lnTo>
                  <a:pt x="5737011" y="2910289"/>
                </a:lnTo>
                <a:lnTo>
                  <a:pt x="5737011" y="2911368"/>
                </a:lnTo>
                <a:lnTo>
                  <a:pt x="5732830" y="2921079"/>
                </a:lnTo>
                <a:lnTo>
                  <a:pt x="5735932" y="2926339"/>
                </a:lnTo>
                <a:lnTo>
                  <a:pt x="5735932" y="2929576"/>
                </a:lnTo>
                <a:lnTo>
                  <a:pt x="5733909" y="2932813"/>
                </a:lnTo>
                <a:lnTo>
                  <a:pt x="5733909" y="2934971"/>
                </a:lnTo>
                <a:lnTo>
                  <a:pt x="5738090" y="2940231"/>
                </a:lnTo>
                <a:lnTo>
                  <a:pt x="5738090" y="2945626"/>
                </a:lnTo>
                <a:lnTo>
                  <a:pt x="5734988" y="2949808"/>
                </a:lnTo>
                <a:lnTo>
                  <a:pt x="5734988" y="2957361"/>
                </a:lnTo>
                <a:lnTo>
                  <a:pt x="5733909" y="2964779"/>
                </a:lnTo>
                <a:cubicBezTo>
                  <a:pt x="5737416" y="2964959"/>
                  <a:pt x="5739169" y="2966038"/>
                  <a:pt x="5739169" y="2968016"/>
                </a:cubicBezTo>
                <a:lnTo>
                  <a:pt x="5739169" y="2972332"/>
                </a:lnTo>
                <a:lnTo>
                  <a:pt x="5735932" y="2976513"/>
                </a:lnTo>
                <a:cubicBezTo>
                  <a:pt x="5735932" y="2977952"/>
                  <a:pt x="5739889" y="2978671"/>
                  <a:pt x="5747801" y="2978671"/>
                </a:cubicBezTo>
                <a:cubicBezTo>
                  <a:pt x="5747801" y="2980110"/>
                  <a:pt x="5749195" y="2980829"/>
                  <a:pt x="5751982" y="2980829"/>
                </a:cubicBezTo>
                <a:cubicBezTo>
                  <a:pt x="5758547" y="2976513"/>
                  <a:pt x="5766009" y="2970084"/>
                  <a:pt x="5774372" y="2961542"/>
                </a:cubicBezTo>
                <a:lnTo>
                  <a:pt x="5775451" y="2961542"/>
                </a:lnTo>
                <a:lnTo>
                  <a:pt x="5780846" y="2966937"/>
                </a:lnTo>
                <a:cubicBezTo>
                  <a:pt x="5787590" y="2966937"/>
                  <a:pt x="5792940" y="2969769"/>
                  <a:pt x="5796896" y="2975434"/>
                </a:cubicBezTo>
                <a:lnTo>
                  <a:pt x="5796896" y="2980829"/>
                </a:lnTo>
                <a:cubicBezTo>
                  <a:pt x="5799684" y="2980829"/>
                  <a:pt x="5801077" y="2982942"/>
                  <a:pt x="5801077" y="2987168"/>
                </a:cubicBezTo>
                <a:lnTo>
                  <a:pt x="5801077" y="2990405"/>
                </a:lnTo>
                <a:lnTo>
                  <a:pt x="5797975" y="2993642"/>
                </a:lnTo>
                <a:lnTo>
                  <a:pt x="5796896" y="2993642"/>
                </a:lnTo>
                <a:lnTo>
                  <a:pt x="5777609" y="2989326"/>
                </a:lnTo>
                <a:lnTo>
                  <a:pt x="5770191" y="2989326"/>
                </a:lnTo>
                <a:lnTo>
                  <a:pt x="5747801" y="2990405"/>
                </a:lnTo>
                <a:lnTo>
                  <a:pt x="5738090" y="2986224"/>
                </a:lnTo>
                <a:cubicBezTo>
                  <a:pt x="5737911" y="2988112"/>
                  <a:pt x="5731526" y="2990585"/>
                  <a:pt x="5718938" y="2993642"/>
                </a:cubicBezTo>
                <a:lnTo>
                  <a:pt x="5713543" y="2991484"/>
                </a:lnTo>
                <a:lnTo>
                  <a:pt x="5707204" y="2993642"/>
                </a:lnTo>
                <a:lnTo>
                  <a:pt x="5705046" y="2993642"/>
                </a:lnTo>
                <a:cubicBezTo>
                  <a:pt x="5698662" y="2992743"/>
                  <a:pt x="5695470" y="2989551"/>
                  <a:pt x="5695470" y="2984066"/>
                </a:cubicBezTo>
                <a:lnTo>
                  <a:pt x="5693312" y="2984066"/>
                </a:lnTo>
                <a:cubicBezTo>
                  <a:pt x="5690614" y="2984066"/>
                  <a:pt x="5687737" y="2985819"/>
                  <a:pt x="5684680" y="2989326"/>
                </a:cubicBezTo>
                <a:cubicBezTo>
                  <a:pt x="5682612" y="2988607"/>
                  <a:pt x="5681577" y="2986494"/>
                  <a:pt x="5681577" y="2982987"/>
                </a:cubicBezTo>
                <a:lnTo>
                  <a:pt x="5682656" y="2981908"/>
                </a:lnTo>
                <a:lnTo>
                  <a:pt x="5680498" y="2981908"/>
                </a:lnTo>
                <a:lnTo>
                  <a:pt x="5680498" y="2989326"/>
                </a:lnTo>
                <a:lnTo>
                  <a:pt x="5670922" y="2989326"/>
                </a:lnTo>
                <a:lnTo>
                  <a:pt x="5659188" y="2990405"/>
                </a:lnTo>
                <a:lnTo>
                  <a:pt x="5655951" y="2989326"/>
                </a:lnTo>
                <a:cubicBezTo>
                  <a:pt x="5651815" y="2989686"/>
                  <a:pt x="5648623" y="2990765"/>
                  <a:pt x="5646375" y="2992563"/>
                </a:cubicBezTo>
                <a:lnTo>
                  <a:pt x="5645296" y="2992563"/>
                </a:lnTo>
                <a:cubicBezTo>
                  <a:pt x="5643857" y="2992563"/>
                  <a:pt x="5643138" y="2991484"/>
                  <a:pt x="5643138" y="2989326"/>
                </a:cubicBezTo>
                <a:lnTo>
                  <a:pt x="5642059" y="2990405"/>
                </a:lnTo>
                <a:lnTo>
                  <a:pt x="5630325" y="2990405"/>
                </a:lnTo>
                <a:cubicBezTo>
                  <a:pt x="5623941" y="2990405"/>
                  <a:pt x="5620749" y="2987933"/>
                  <a:pt x="5620749" y="2982987"/>
                </a:cubicBezTo>
                <a:lnTo>
                  <a:pt x="5623851" y="2981908"/>
                </a:lnTo>
                <a:lnTo>
                  <a:pt x="5631404" y="2984066"/>
                </a:lnTo>
                <a:cubicBezTo>
                  <a:pt x="5637248" y="2980469"/>
                  <a:pt x="5642554" y="2978671"/>
                  <a:pt x="5647319" y="2978671"/>
                </a:cubicBezTo>
                <a:lnTo>
                  <a:pt x="5647319" y="2979750"/>
                </a:lnTo>
                <a:lnTo>
                  <a:pt x="5650556" y="2978671"/>
                </a:lnTo>
                <a:lnTo>
                  <a:pt x="5663369" y="2981908"/>
                </a:lnTo>
                <a:lnTo>
                  <a:pt x="5674024" y="2981908"/>
                </a:lnTo>
                <a:lnTo>
                  <a:pt x="5672945" y="2974355"/>
                </a:lnTo>
                <a:lnTo>
                  <a:pt x="5674024" y="2966937"/>
                </a:lnTo>
                <a:lnTo>
                  <a:pt x="5672001" y="2960598"/>
                </a:lnTo>
                <a:cubicBezTo>
                  <a:pt x="5672001" y="2956282"/>
                  <a:pt x="5675553" y="2953404"/>
                  <a:pt x="5682656" y="2951966"/>
                </a:cubicBezTo>
                <a:lnTo>
                  <a:pt x="5682656" y="2948729"/>
                </a:lnTo>
                <a:lnTo>
                  <a:pt x="5674024" y="2950887"/>
                </a:lnTo>
                <a:lnTo>
                  <a:pt x="5672945" y="2949808"/>
                </a:lnTo>
                <a:lnTo>
                  <a:pt x="5672945" y="2947784"/>
                </a:lnTo>
                <a:cubicBezTo>
                  <a:pt x="5674384" y="2944907"/>
                  <a:pt x="5676182" y="2943468"/>
                  <a:pt x="5678340" y="2943468"/>
                </a:cubicBezTo>
                <a:lnTo>
                  <a:pt x="5678340" y="2939152"/>
                </a:lnTo>
                <a:lnTo>
                  <a:pt x="5676182" y="2931734"/>
                </a:lnTo>
                <a:lnTo>
                  <a:pt x="5677261" y="2925260"/>
                </a:lnTo>
                <a:lnTo>
                  <a:pt x="5675103" y="2920000"/>
                </a:lnTo>
                <a:lnTo>
                  <a:pt x="5677261" y="2913526"/>
                </a:lnTo>
                <a:lnTo>
                  <a:pt x="5676182" y="2906108"/>
                </a:lnTo>
                <a:lnTo>
                  <a:pt x="5678340" y="2896532"/>
                </a:lnTo>
                <a:lnTo>
                  <a:pt x="5678340" y="2895453"/>
                </a:lnTo>
                <a:lnTo>
                  <a:pt x="5677261" y="2895453"/>
                </a:lnTo>
                <a:cubicBezTo>
                  <a:pt x="5677261" y="2897521"/>
                  <a:pt x="5675823" y="2899274"/>
                  <a:pt x="5672945" y="2900713"/>
                </a:cubicBezTo>
                <a:lnTo>
                  <a:pt x="5670922" y="2900713"/>
                </a:lnTo>
                <a:lnTo>
                  <a:pt x="5667685" y="2899634"/>
                </a:lnTo>
                <a:lnTo>
                  <a:pt x="5662290" y="2900713"/>
                </a:lnTo>
                <a:lnTo>
                  <a:pt x="5659188" y="2900713"/>
                </a:lnTo>
                <a:lnTo>
                  <a:pt x="5649477" y="2899634"/>
                </a:lnTo>
                <a:lnTo>
                  <a:pt x="5645296" y="2900713"/>
                </a:lnTo>
                <a:lnTo>
                  <a:pt x="5644217" y="2899634"/>
                </a:lnTo>
                <a:lnTo>
                  <a:pt x="5644217" y="2897476"/>
                </a:lnTo>
                <a:lnTo>
                  <a:pt x="5653793" y="2891137"/>
                </a:lnTo>
                <a:lnTo>
                  <a:pt x="5654872" y="2891137"/>
                </a:lnTo>
                <a:lnTo>
                  <a:pt x="5659188" y="2893295"/>
                </a:lnTo>
                <a:lnTo>
                  <a:pt x="5672001" y="2890058"/>
                </a:lnTo>
                <a:cubicBezTo>
                  <a:pt x="5675148" y="2890058"/>
                  <a:pt x="5678340" y="2891137"/>
                  <a:pt x="5681577" y="2893295"/>
                </a:cubicBezTo>
                <a:lnTo>
                  <a:pt x="5696549" y="2888979"/>
                </a:lnTo>
                <a:cubicBezTo>
                  <a:pt x="5700775" y="2889878"/>
                  <a:pt x="5702888" y="2890957"/>
                  <a:pt x="5702888" y="2892216"/>
                </a:cubicBezTo>
                <a:lnTo>
                  <a:pt x="5703967" y="2891137"/>
                </a:lnTo>
                <a:lnTo>
                  <a:pt x="5706125" y="2891137"/>
                </a:lnTo>
                <a:cubicBezTo>
                  <a:pt x="5720332" y="2891137"/>
                  <a:pt x="5729593" y="2891856"/>
                  <a:pt x="5733909" y="2893295"/>
                </a:cubicBezTo>
                <a:cubicBezTo>
                  <a:pt x="5744519" y="2893295"/>
                  <a:pt x="5749824" y="2890777"/>
                  <a:pt x="5749824" y="2885742"/>
                </a:cubicBezTo>
                <a:close/>
                <a:moveTo>
                  <a:pt x="3735194" y="2877784"/>
                </a:moveTo>
                <a:lnTo>
                  <a:pt x="3733036" y="2879942"/>
                </a:lnTo>
                <a:lnTo>
                  <a:pt x="3733036" y="2881021"/>
                </a:lnTo>
                <a:lnTo>
                  <a:pt x="3737352" y="2884258"/>
                </a:lnTo>
                <a:lnTo>
                  <a:pt x="3738431" y="2883179"/>
                </a:lnTo>
                <a:lnTo>
                  <a:pt x="3738431" y="2881021"/>
                </a:lnTo>
                <a:close/>
                <a:moveTo>
                  <a:pt x="4754555" y="2877333"/>
                </a:moveTo>
                <a:lnTo>
                  <a:pt x="4754555" y="2879491"/>
                </a:lnTo>
                <a:lnTo>
                  <a:pt x="4756713" y="2877333"/>
                </a:lnTo>
                <a:close/>
                <a:moveTo>
                  <a:pt x="3674635" y="2876705"/>
                </a:moveTo>
                <a:lnTo>
                  <a:pt x="3674635" y="2878863"/>
                </a:lnTo>
                <a:lnTo>
                  <a:pt x="3675714" y="2878863"/>
                </a:lnTo>
                <a:lnTo>
                  <a:pt x="3675714" y="2876705"/>
                </a:lnTo>
                <a:close/>
                <a:moveTo>
                  <a:pt x="3052873" y="2876031"/>
                </a:moveTo>
                <a:lnTo>
                  <a:pt x="3048557" y="2879268"/>
                </a:lnTo>
                <a:lnTo>
                  <a:pt x="3056110" y="2878189"/>
                </a:lnTo>
                <a:lnTo>
                  <a:pt x="3056110" y="2877110"/>
                </a:lnTo>
                <a:close/>
                <a:moveTo>
                  <a:pt x="5200491" y="2875356"/>
                </a:moveTo>
                <a:lnTo>
                  <a:pt x="5197254" y="2878593"/>
                </a:lnTo>
                <a:lnTo>
                  <a:pt x="5200491" y="2881830"/>
                </a:lnTo>
                <a:lnTo>
                  <a:pt x="5202649" y="2881830"/>
                </a:lnTo>
                <a:lnTo>
                  <a:pt x="5203728" y="2877514"/>
                </a:lnTo>
                <a:close/>
                <a:moveTo>
                  <a:pt x="7667210" y="2875087"/>
                </a:moveTo>
                <a:lnTo>
                  <a:pt x="7667210" y="2876166"/>
                </a:lnTo>
                <a:cubicBezTo>
                  <a:pt x="7669907" y="2882460"/>
                  <a:pt x="7672065" y="2885697"/>
                  <a:pt x="7673684" y="2885877"/>
                </a:cubicBezTo>
                <a:lnTo>
                  <a:pt x="7676921" y="2882640"/>
                </a:lnTo>
                <a:lnTo>
                  <a:pt x="7676921" y="2881561"/>
                </a:lnTo>
                <a:cubicBezTo>
                  <a:pt x="7676921" y="2879762"/>
                  <a:pt x="7673684" y="2877604"/>
                  <a:pt x="7667210" y="2875087"/>
                </a:cubicBezTo>
                <a:close/>
                <a:moveTo>
                  <a:pt x="5582309" y="2875087"/>
                </a:moveTo>
                <a:lnTo>
                  <a:pt x="5581230" y="2876166"/>
                </a:lnTo>
                <a:lnTo>
                  <a:pt x="5581230" y="2879403"/>
                </a:lnTo>
                <a:lnTo>
                  <a:pt x="5583253" y="2881561"/>
                </a:lnTo>
                <a:lnTo>
                  <a:pt x="5585411" y="2881561"/>
                </a:lnTo>
                <a:lnTo>
                  <a:pt x="5587569" y="2879403"/>
                </a:lnTo>
                <a:lnTo>
                  <a:pt x="5587569" y="2876166"/>
                </a:lnTo>
                <a:close/>
                <a:moveTo>
                  <a:pt x="3077555" y="2874952"/>
                </a:moveTo>
                <a:lnTo>
                  <a:pt x="3075397" y="2878189"/>
                </a:lnTo>
                <a:lnTo>
                  <a:pt x="3075397" y="2879268"/>
                </a:lnTo>
                <a:lnTo>
                  <a:pt x="3077555" y="2879268"/>
                </a:lnTo>
                <a:lnTo>
                  <a:pt x="3079713" y="2877110"/>
                </a:lnTo>
                <a:close/>
                <a:moveTo>
                  <a:pt x="3092527" y="2872794"/>
                </a:moveTo>
                <a:lnTo>
                  <a:pt x="3092527" y="2874952"/>
                </a:lnTo>
                <a:lnTo>
                  <a:pt x="3093606" y="2874952"/>
                </a:lnTo>
                <a:lnTo>
                  <a:pt x="3093606" y="2872794"/>
                </a:lnTo>
                <a:close/>
                <a:moveTo>
                  <a:pt x="9199353" y="2872305"/>
                </a:moveTo>
                <a:lnTo>
                  <a:pt x="9199353" y="2873384"/>
                </a:lnTo>
                <a:lnTo>
                  <a:pt x="9201511" y="2873384"/>
                </a:lnTo>
                <a:lnTo>
                  <a:pt x="9201511" y="2872305"/>
                </a:lnTo>
                <a:close/>
                <a:moveTo>
                  <a:pt x="3066765" y="2870636"/>
                </a:moveTo>
                <a:lnTo>
                  <a:pt x="3066765" y="2876031"/>
                </a:lnTo>
                <a:lnTo>
                  <a:pt x="3068923" y="2878189"/>
                </a:lnTo>
                <a:lnTo>
                  <a:pt x="3070002" y="2878189"/>
                </a:lnTo>
                <a:lnTo>
                  <a:pt x="3070002" y="2876031"/>
                </a:lnTo>
                <a:lnTo>
                  <a:pt x="3071081" y="2876031"/>
                </a:lnTo>
                <a:lnTo>
                  <a:pt x="3070002" y="2870636"/>
                </a:lnTo>
                <a:close/>
                <a:moveTo>
                  <a:pt x="5584332" y="2868747"/>
                </a:moveTo>
                <a:lnTo>
                  <a:pt x="5577890" y="2872295"/>
                </a:lnTo>
                <a:lnTo>
                  <a:pt x="5581230" y="2871850"/>
                </a:lnTo>
                <a:close/>
                <a:moveTo>
                  <a:pt x="3094685" y="2868478"/>
                </a:moveTo>
                <a:lnTo>
                  <a:pt x="3094685" y="2870636"/>
                </a:lnTo>
                <a:lnTo>
                  <a:pt x="3095764" y="2870636"/>
                </a:lnTo>
                <a:lnTo>
                  <a:pt x="3095764" y="2868478"/>
                </a:lnTo>
                <a:close/>
                <a:moveTo>
                  <a:pt x="9186270" y="2867989"/>
                </a:moveTo>
                <a:lnTo>
                  <a:pt x="9185191" y="2869068"/>
                </a:lnTo>
                <a:lnTo>
                  <a:pt x="9185191" y="2870147"/>
                </a:lnTo>
                <a:lnTo>
                  <a:pt x="9193823" y="2871226"/>
                </a:lnTo>
                <a:lnTo>
                  <a:pt x="9197195" y="2871226"/>
                </a:lnTo>
                <a:lnTo>
                  <a:pt x="9197195" y="2870147"/>
                </a:lnTo>
                <a:close/>
                <a:moveTo>
                  <a:pt x="4616847" y="2867757"/>
                </a:moveTo>
                <a:lnTo>
                  <a:pt x="4614689" y="2869915"/>
                </a:lnTo>
                <a:lnTo>
                  <a:pt x="4614689" y="2873152"/>
                </a:lnTo>
                <a:lnTo>
                  <a:pt x="4615768" y="2878412"/>
                </a:lnTo>
                <a:lnTo>
                  <a:pt x="4619005" y="2878412"/>
                </a:lnTo>
                <a:lnTo>
                  <a:pt x="4622242" y="2875175"/>
                </a:lnTo>
                <a:lnTo>
                  <a:pt x="4622242" y="2874096"/>
                </a:lnTo>
                <a:cubicBezTo>
                  <a:pt x="4622242" y="2870409"/>
                  <a:pt x="4621163" y="2868296"/>
                  <a:pt x="4619005" y="2867757"/>
                </a:cubicBezTo>
                <a:close/>
                <a:moveTo>
                  <a:pt x="5585411" y="2867668"/>
                </a:moveTo>
                <a:lnTo>
                  <a:pt x="5585411" y="2868747"/>
                </a:lnTo>
                <a:lnTo>
                  <a:pt x="5588648" y="2868747"/>
                </a:lnTo>
                <a:lnTo>
                  <a:pt x="5588648" y="2867668"/>
                </a:lnTo>
                <a:close/>
                <a:moveTo>
                  <a:pt x="8755627" y="2867399"/>
                </a:moveTo>
                <a:lnTo>
                  <a:pt x="8755627" y="2869557"/>
                </a:lnTo>
                <a:lnTo>
                  <a:pt x="8756706" y="2869557"/>
                </a:lnTo>
                <a:lnTo>
                  <a:pt x="8756706" y="2867399"/>
                </a:lnTo>
                <a:close/>
                <a:moveTo>
                  <a:pt x="3675714" y="2866994"/>
                </a:moveTo>
                <a:lnTo>
                  <a:pt x="3675714" y="2870231"/>
                </a:lnTo>
                <a:lnTo>
                  <a:pt x="3680030" y="2870231"/>
                </a:lnTo>
                <a:lnTo>
                  <a:pt x="3680030" y="2866994"/>
                </a:lnTo>
                <a:close/>
                <a:moveTo>
                  <a:pt x="9115865" y="2866910"/>
                </a:moveTo>
                <a:cubicBezTo>
                  <a:pt x="9112628" y="2868349"/>
                  <a:pt x="9110830" y="2869788"/>
                  <a:pt x="9110470" y="2871226"/>
                </a:cubicBezTo>
                <a:lnTo>
                  <a:pt x="9114786" y="2875542"/>
                </a:lnTo>
                <a:lnTo>
                  <a:pt x="9120181" y="2875542"/>
                </a:lnTo>
                <a:lnTo>
                  <a:pt x="9120181" y="2867989"/>
                </a:lnTo>
                <a:close/>
                <a:moveTo>
                  <a:pt x="8741465" y="2866320"/>
                </a:moveTo>
                <a:cubicBezTo>
                  <a:pt x="8732833" y="2866320"/>
                  <a:pt x="8726719" y="2868478"/>
                  <a:pt x="8723122" y="2872794"/>
                </a:cubicBezTo>
                <a:lnTo>
                  <a:pt x="8724201" y="2873873"/>
                </a:lnTo>
                <a:lnTo>
                  <a:pt x="8723122" y="2879403"/>
                </a:lnTo>
                <a:lnTo>
                  <a:pt x="8723122" y="2882640"/>
                </a:lnTo>
                <a:lnTo>
                  <a:pt x="8725280" y="2884798"/>
                </a:lnTo>
                <a:lnTo>
                  <a:pt x="8737149" y="2872794"/>
                </a:lnTo>
                <a:lnTo>
                  <a:pt x="8742544" y="2872794"/>
                </a:lnTo>
                <a:lnTo>
                  <a:pt x="8742544" y="2870636"/>
                </a:lnTo>
                <a:lnTo>
                  <a:pt x="8743623" y="2870636"/>
                </a:lnTo>
                <a:close/>
                <a:moveTo>
                  <a:pt x="713747" y="2866050"/>
                </a:moveTo>
                <a:lnTo>
                  <a:pt x="713747" y="2868208"/>
                </a:lnTo>
                <a:lnTo>
                  <a:pt x="712803" y="2868208"/>
                </a:lnTo>
                <a:lnTo>
                  <a:pt x="713747" y="2871175"/>
                </a:lnTo>
                <a:lnTo>
                  <a:pt x="716849" y="2871175"/>
                </a:lnTo>
                <a:lnTo>
                  <a:pt x="718872" y="2869152"/>
                </a:lnTo>
                <a:lnTo>
                  <a:pt x="718872" y="2866050"/>
                </a:lnTo>
                <a:close/>
                <a:moveTo>
                  <a:pt x="609893" y="2865241"/>
                </a:moveTo>
                <a:cubicBezTo>
                  <a:pt x="603689" y="2865241"/>
                  <a:pt x="600586" y="2869647"/>
                  <a:pt x="600586" y="2878458"/>
                </a:cubicBezTo>
                <a:lnTo>
                  <a:pt x="600586" y="2881561"/>
                </a:lnTo>
                <a:cubicBezTo>
                  <a:pt x="602025" y="2882909"/>
                  <a:pt x="603059" y="2887001"/>
                  <a:pt x="603689" y="2893834"/>
                </a:cubicBezTo>
                <a:lnTo>
                  <a:pt x="605712" y="2898015"/>
                </a:lnTo>
                <a:cubicBezTo>
                  <a:pt x="604544" y="2901432"/>
                  <a:pt x="602834" y="2903141"/>
                  <a:pt x="600586" y="2903141"/>
                </a:cubicBezTo>
                <a:lnTo>
                  <a:pt x="600586" y="2908266"/>
                </a:lnTo>
                <a:lnTo>
                  <a:pt x="603689" y="2926609"/>
                </a:lnTo>
                <a:lnTo>
                  <a:pt x="601665" y="2953314"/>
                </a:lnTo>
                <a:cubicBezTo>
                  <a:pt x="602475" y="2956731"/>
                  <a:pt x="603508" y="2958440"/>
                  <a:pt x="604768" y="2958440"/>
                </a:cubicBezTo>
                <a:lnTo>
                  <a:pt x="634440" y="2958440"/>
                </a:lnTo>
                <a:lnTo>
                  <a:pt x="637542" y="2960463"/>
                </a:lnTo>
                <a:lnTo>
                  <a:pt x="642668" y="2958440"/>
                </a:lnTo>
                <a:lnTo>
                  <a:pt x="647793" y="2959384"/>
                </a:lnTo>
                <a:lnTo>
                  <a:pt x="653862" y="2957361"/>
                </a:lnTo>
                <a:lnTo>
                  <a:pt x="654941" y="2957361"/>
                </a:lnTo>
                <a:cubicBezTo>
                  <a:pt x="657998" y="2960418"/>
                  <a:pt x="661730" y="2962126"/>
                  <a:pt x="666136" y="2962486"/>
                </a:cubicBezTo>
                <a:cubicBezTo>
                  <a:pt x="666136" y="2959788"/>
                  <a:pt x="671620" y="2958440"/>
                  <a:pt x="682591" y="2958440"/>
                </a:cubicBezTo>
                <a:lnTo>
                  <a:pt x="683670" y="2958440"/>
                </a:lnTo>
                <a:lnTo>
                  <a:pt x="684614" y="2954258"/>
                </a:lnTo>
                <a:lnTo>
                  <a:pt x="682591" y="2948189"/>
                </a:lnTo>
                <a:lnTo>
                  <a:pt x="682591" y="2946166"/>
                </a:lnTo>
                <a:lnTo>
                  <a:pt x="683670" y="2941041"/>
                </a:lnTo>
                <a:lnTo>
                  <a:pt x="681512" y="2938883"/>
                </a:lnTo>
                <a:lnTo>
                  <a:pt x="681512" y="2936859"/>
                </a:lnTo>
                <a:cubicBezTo>
                  <a:pt x="682950" y="2935331"/>
                  <a:pt x="683984" y="2931599"/>
                  <a:pt x="684614" y="2925665"/>
                </a:cubicBezTo>
                <a:lnTo>
                  <a:pt x="682591" y="2919461"/>
                </a:lnTo>
                <a:lnTo>
                  <a:pt x="685693" y="2908266"/>
                </a:lnTo>
                <a:lnTo>
                  <a:pt x="683670" y="2900038"/>
                </a:lnTo>
                <a:lnTo>
                  <a:pt x="683670" y="2896936"/>
                </a:lnTo>
                <a:lnTo>
                  <a:pt x="685693" y="2893834"/>
                </a:lnTo>
                <a:lnTo>
                  <a:pt x="683670" y="2889788"/>
                </a:lnTo>
                <a:lnTo>
                  <a:pt x="687716" y="2878458"/>
                </a:lnTo>
                <a:lnTo>
                  <a:pt x="686637" y="2878458"/>
                </a:lnTo>
                <a:lnTo>
                  <a:pt x="684614" y="2876435"/>
                </a:lnTo>
                <a:lnTo>
                  <a:pt x="684614" y="2875491"/>
                </a:lnTo>
                <a:lnTo>
                  <a:pt x="685693" y="2871310"/>
                </a:lnTo>
                <a:lnTo>
                  <a:pt x="684614" y="2868208"/>
                </a:lnTo>
                <a:lnTo>
                  <a:pt x="679489" y="2869287"/>
                </a:lnTo>
                <a:lnTo>
                  <a:pt x="676386" y="2869287"/>
                </a:lnTo>
                <a:cubicBezTo>
                  <a:pt x="672160" y="2869287"/>
                  <a:pt x="667395" y="2868253"/>
                  <a:pt x="662090" y="2866185"/>
                </a:cubicBezTo>
                <a:lnTo>
                  <a:pt x="658043" y="2869287"/>
                </a:lnTo>
                <a:lnTo>
                  <a:pt x="656964" y="2868208"/>
                </a:lnTo>
                <a:lnTo>
                  <a:pt x="651839" y="2869287"/>
                </a:lnTo>
                <a:lnTo>
                  <a:pt x="640644" y="2868208"/>
                </a:lnTo>
                <a:lnTo>
                  <a:pt x="626213" y="2869287"/>
                </a:lnTo>
                <a:cubicBezTo>
                  <a:pt x="622436" y="2869287"/>
                  <a:pt x="616996" y="2867938"/>
                  <a:pt x="609893" y="2865241"/>
                </a:cubicBezTo>
                <a:close/>
                <a:moveTo>
                  <a:pt x="9202590" y="2864752"/>
                </a:moveTo>
                <a:lnTo>
                  <a:pt x="9202590" y="2867989"/>
                </a:lnTo>
                <a:lnTo>
                  <a:pt x="9203669" y="2867989"/>
                </a:lnTo>
                <a:lnTo>
                  <a:pt x="9205827" y="2865831"/>
                </a:lnTo>
                <a:lnTo>
                  <a:pt x="9205827" y="2864752"/>
                </a:lnTo>
                <a:close/>
                <a:moveTo>
                  <a:pt x="2715161" y="2863631"/>
                </a:moveTo>
                <a:lnTo>
                  <a:pt x="2716241" y="2863631"/>
                </a:lnTo>
                <a:cubicBezTo>
                  <a:pt x="2727120" y="2863631"/>
                  <a:pt x="2732560" y="2867273"/>
                  <a:pt x="2732560" y="2874556"/>
                </a:cubicBezTo>
                <a:lnTo>
                  <a:pt x="2739035" y="2873342"/>
                </a:lnTo>
                <a:cubicBezTo>
                  <a:pt x="2750635" y="2879906"/>
                  <a:pt x="2756433" y="2886425"/>
                  <a:pt x="2756433" y="2892899"/>
                </a:cubicBezTo>
                <a:lnTo>
                  <a:pt x="2756433" y="2893978"/>
                </a:lnTo>
                <a:cubicBezTo>
                  <a:pt x="2756433" y="2895507"/>
                  <a:pt x="2753150" y="2896991"/>
                  <a:pt x="2746586" y="2898429"/>
                </a:cubicBezTo>
                <a:lnTo>
                  <a:pt x="2747667" y="2903824"/>
                </a:lnTo>
                <a:lnTo>
                  <a:pt x="2745508" y="2907061"/>
                </a:lnTo>
                <a:lnTo>
                  <a:pt x="2745508" y="2909219"/>
                </a:lnTo>
                <a:cubicBezTo>
                  <a:pt x="2747667" y="2911917"/>
                  <a:pt x="2748746" y="2914479"/>
                  <a:pt x="2748746" y="2916907"/>
                </a:cubicBezTo>
                <a:lnTo>
                  <a:pt x="2748746" y="2917986"/>
                </a:lnTo>
                <a:cubicBezTo>
                  <a:pt x="2748746" y="2919425"/>
                  <a:pt x="2747667" y="2920144"/>
                  <a:pt x="2745508" y="2920144"/>
                </a:cubicBezTo>
                <a:lnTo>
                  <a:pt x="2745508" y="2923381"/>
                </a:lnTo>
                <a:cubicBezTo>
                  <a:pt x="2745508" y="2925899"/>
                  <a:pt x="2746947" y="2928776"/>
                  <a:pt x="2749823" y="2932013"/>
                </a:cubicBezTo>
                <a:lnTo>
                  <a:pt x="2748746" y="2939701"/>
                </a:lnTo>
                <a:lnTo>
                  <a:pt x="2749823" y="2940780"/>
                </a:lnTo>
                <a:lnTo>
                  <a:pt x="2749823" y="2941859"/>
                </a:lnTo>
                <a:lnTo>
                  <a:pt x="2747667" y="2945096"/>
                </a:lnTo>
                <a:lnTo>
                  <a:pt x="2748746" y="2951570"/>
                </a:lnTo>
                <a:lnTo>
                  <a:pt x="2747667" y="2978815"/>
                </a:lnTo>
                <a:lnTo>
                  <a:pt x="2747667" y="2979894"/>
                </a:lnTo>
                <a:cubicBezTo>
                  <a:pt x="2747667" y="2984750"/>
                  <a:pt x="2742271" y="2989066"/>
                  <a:pt x="2731481" y="2992842"/>
                </a:cubicBezTo>
                <a:lnTo>
                  <a:pt x="2730267" y="2992842"/>
                </a:lnTo>
                <a:lnTo>
                  <a:pt x="2706394" y="2986368"/>
                </a:lnTo>
                <a:lnTo>
                  <a:pt x="2702079" y="2987447"/>
                </a:lnTo>
                <a:lnTo>
                  <a:pt x="2701000" y="2987447"/>
                </a:lnTo>
                <a:lnTo>
                  <a:pt x="2696683" y="2983131"/>
                </a:lnTo>
                <a:lnTo>
                  <a:pt x="2696683" y="2982052"/>
                </a:lnTo>
                <a:lnTo>
                  <a:pt x="2697762" y="2977736"/>
                </a:lnTo>
                <a:lnTo>
                  <a:pt x="2694526" y="2968969"/>
                </a:lnTo>
                <a:cubicBezTo>
                  <a:pt x="2691829" y="2971127"/>
                  <a:pt x="2689265" y="2972206"/>
                  <a:pt x="2686837" y="2972206"/>
                </a:cubicBezTo>
                <a:lnTo>
                  <a:pt x="2682522" y="2971127"/>
                </a:lnTo>
                <a:lnTo>
                  <a:pt x="2676048" y="2973285"/>
                </a:lnTo>
                <a:lnTo>
                  <a:pt x="2667281" y="2971127"/>
                </a:lnTo>
                <a:lnTo>
                  <a:pt x="2661886" y="2972206"/>
                </a:lnTo>
                <a:lnTo>
                  <a:pt x="2662964" y="2973285"/>
                </a:lnTo>
                <a:lnTo>
                  <a:pt x="2662964" y="2978815"/>
                </a:lnTo>
                <a:cubicBezTo>
                  <a:pt x="2662964" y="2980074"/>
                  <a:pt x="2660808" y="2981513"/>
                  <a:pt x="2656490" y="2983131"/>
                </a:cubicBezTo>
                <a:lnTo>
                  <a:pt x="2656490" y="2984210"/>
                </a:lnTo>
                <a:cubicBezTo>
                  <a:pt x="2661166" y="2988346"/>
                  <a:pt x="2672406" y="2994146"/>
                  <a:pt x="2690209" y="3001609"/>
                </a:cubicBezTo>
                <a:cubicBezTo>
                  <a:pt x="2690209" y="3004486"/>
                  <a:pt x="2692727" y="3005925"/>
                  <a:pt x="2697762" y="3005925"/>
                </a:cubicBezTo>
                <a:lnTo>
                  <a:pt x="2697762" y="3012399"/>
                </a:lnTo>
                <a:lnTo>
                  <a:pt x="2701000" y="3012399"/>
                </a:lnTo>
                <a:lnTo>
                  <a:pt x="2706394" y="3008083"/>
                </a:lnTo>
                <a:cubicBezTo>
                  <a:pt x="2716916" y="3008083"/>
                  <a:pt x="2725997" y="3010960"/>
                  <a:pt x="2733640" y="3016715"/>
                </a:cubicBezTo>
                <a:lnTo>
                  <a:pt x="2734718" y="3015636"/>
                </a:lnTo>
                <a:lnTo>
                  <a:pt x="2735798" y="3015636"/>
                </a:lnTo>
                <a:lnTo>
                  <a:pt x="2742271" y="3016715"/>
                </a:lnTo>
                <a:lnTo>
                  <a:pt x="2747667" y="3014557"/>
                </a:lnTo>
                <a:lnTo>
                  <a:pt x="2760750" y="3019008"/>
                </a:lnTo>
                <a:lnTo>
                  <a:pt x="2761829" y="3017794"/>
                </a:lnTo>
                <a:lnTo>
                  <a:pt x="2762908" y="3017794"/>
                </a:lnTo>
                <a:lnTo>
                  <a:pt x="2772754" y="3020087"/>
                </a:lnTo>
                <a:lnTo>
                  <a:pt x="2773833" y="3019008"/>
                </a:lnTo>
                <a:lnTo>
                  <a:pt x="2774912" y="3019008"/>
                </a:lnTo>
                <a:cubicBezTo>
                  <a:pt x="2778507" y="3020087"/>
                  <a:pt x="2780307" y="3022605"/>
                  <a:pt x="2780307" y="3026561"/>
                </a:cubicBezTo>
                <a:lnTo>
                  <a:pt x="2779227" y="3026561"/>
                </a:lnTo>
                <a:lnTo>
                  <a:pt x="2780307" y="3027640"/>
                </a:lnTo>
                <a:lnTo>
                  <a:pt x="2780307" y="3029798"/>
                </a:lnTo>
                <a:cubicBezTo>
                  <a:pt x="2779767" y="3031417"/>
                  <a:pt x="2775405" y="3034294"/>
                  <a:pt x="2767223" y="3038430"/>
                </a:cubicBezTo>
                <a:cubicBezTo>
                  <a:pt x="2767223" y="3043555"/>
                  <a:pt x="2765065" y="3046118"/>
                  <a:pt x="2760750" y="3046118"/>
                </a:cubicBezTo>
                <a:lnTo>
                  <a:pt x="2759670" y="3047197"/>
                </a:lnTo>
                <a:lnTo>
                  <a:pt x="2759670" y="3051513"/>
                </a:lnTo>
                <a:lnTo>
                  <a:pt x="2761829" y="3060280"/>
                </a:lnTo>
                <a:lnTo>
                  <a:pt x="2761829" y="3063517"/>
                </a:lnTo>
                <a:lnTo>
                  <a:pt x="2758591" y="3066754"/>
                </a:lnTo>
                <a:lnTo>
                  <a:pt x="2745508" y="3063517"/>
                </a:lnTo>
                <a:lnTo>
                  <a:pt x="2740114" y="3064596"/>
                </a:lnTo>
                <a:lnTo>
                  <a:pt x="2734718" y="3059066"/>
                </a:lnTo>
                <a:lnTo>
                  <a:pt x="2728109" y="3060280"/>
                </a:lnTo>
                <a:cubicBezTo>
                  <a:pt x="2728109" y="3056773"/>
                  <a:pt x="2724512" y="3054210"/>
                  <a:pt x="2717319" y="3052592"/>
                </a:cubicBezTo>
                <a:cubicBezTo>
                  <a:pt x="2715881" y="3052592"/>
                  <a:pt x="2715161" y="3053671"/>
                  <a:pt x="2715161" y="3055829"/>
                </a:cubicBezTo>
                <a:cubicBezTo>
                  <a:pt x="2715161" y="3061134"/>
                  <a:pt x="2716241" y="3065855"/>
                  <a:pt x="2718399" y="3069991"/>
                </a:cubicBezTo>
                <a:lnTo>
                  <a:pt x="2717319" y="3081995"/>
                </a:lnTo>
                <a:lnTo>
                  <a:pt x="2717319" y="3086311"/>
                </a:lnTo>
                <a:lnTo>
                  <a:pt x="2716241" y="3087390"/>
                </a:lnTo>
                <a:cubicBezTo>
                  <a:pt x="2718399" y="3091166"/>
                  <a:pt x="2719477" y="3096606"/>
                  <a:pt x="2719477" y="3103710"/>
                </a:cubicBezTo>
                <a:lnTo>
                  <a:pt x="2716241" y="3108026"/>
                </a:lnTo>
                <a:lnTo>
                  <a:pt x="2713004" y="3106947"/>
                </a:lnTo>
                <a:lnTo>
                  <a:pt x="2711924" y="3108026"/>
                </a:lnTo>
                <a:lnTo>
                  <a:pt x="2711924" y="3109105"/>
                </a:lnTo>
                <a:lnTo>
                  <a:pt x="2713004" y="3110184"/>
                </a:lnTo>
                <a:lnTo>
                  <a:pt x="2714082" y="3110184"/>
                </a:lnTo>
                <a:lnTo>
                  <a:pt x="2715161" y="3109105"/>
                </a:lnTo>
                <a:lnTo>
                  <a:pt x="2716241" y="3109105"/>
                </a:lnTo>
                <a:lnTo>
                  <a:pt x="2717319" y="3110184"/>
                </a:lnTo>
                <a:lnTo>
                  <a:pt x="2717319" y="3111263"/>
                </a:lnTo>
                <a:lnTo>
                  <a:pt x="2715161" y="3117737"/>
                </a:lnTo>
                <a:lnTo>
                  <a:pt x="2716241" y="3118816"/>
                </a:lnTo>
                <a:lnTo>
                  <a:pt x="2716241" y="3119895"/>
                </a:lnTo>
                <a:cubicBezTo>
                  <a:pt x="2715701" y="3126459"/>
                  <a:pt x="2714622" y="3129741"/>
                  <a:pt x="2713004" y="3129741"/>
                </a:cubicBezTo>
                <a:lnTo>
                  <a:pt x="2703157" y="3129741"/>
                </a:lnTo>
                <a:lnTo>
                  <a:pt x="2696683" y="3127583"/>
                </a:lnTo>
                <a:lnTo>
                  <a:pt x="2690209" y="3129741"/>
                </a:lnTo>
                <a:lnTo>
                  <a:pt x="2686837" y="3129741"/>
                </a:lnTo>
                <a:cubicBezTo>
                  <a:pt x="2684679" y="3129741"/>
                  <a:pt x="2683600" y="3127223"/>
                  <a:pt x="2683600" y="3122188"/>
                </a:cubicBezTo>
                <a:lnTo>
                  <a:pt x="2678205" y="3122188"/>
                </a:lnTo>
                <a:lnTo>
                  <a:pt x="2677127" y="3126504"/>
                </a:lnTo>
                <a:lnTo>
                  <a:pt x="2678205" y="3129741"/>
                </a:lnTo>
                <a:lnTo>
                  <a:pt x="2671731" y="3131899"/>
                </a:lnTo>
                <a:lnTo>
                  <a:pt x="2668360" y="3131899"/>
                </a:lnTo>
                <a:lnTo>
                  <a:pt x="2667281" y="3130820"/>
                </a:lnTo>
                <a:lnTo>
                  <a:pt x="2666202" y="3130820"/>
                </a:lnTo>
                <a:lnTo>
                  <a:pt x="2668360" y="3117737"/>
                </a:lnTo>
                <a:lnTo>
                  <a:pt x="2668360" y="3112342"/>
                </a:lnTo>
                <a:cubicBezTo>
                  <a:pt x="2666202" y="3105508"/>
                  <a:pt x="2665123" y="3095752"/>
                  <a:pt x="2665123" y="3083074"/>
                </a:cubicBezTo>
                <a:lnTo>
                  <a:pt x="2665123" y="3067833"/>
                </a:lnTo>
                <a:cubicBezTo>
                  <a:pt x="2665662" y="3063517"/>
                  <a:pt x="2666742" y="3061359"/>
                  <a:pt x="2668360" y="3061359"/>
                </a:cubicBezTo>
                <a:lnTo>
                  <a:pt x="2667281" y="3060280"/>
                </a:lnTo>
                <a:lnTo>
                  <a:pt x="2667281" y="3059066"/>
                </a:lnTo>
                <a:lnTo>
                  <a:pt x="2669573" y="3055829"/>
                </a:lnTo>
                <a:lnTo>
                  <a:pt x="2669573" y="3050434"/>
                </a:lnTo>
                <a:lnTo>
                  <a:pt x="2667281" y="3050434"/>
                </a:lnTo>
                <a:lnTo>
                  <a:pt x="2667281" y="3049355"/>
                </a:lnTo>
                <a:lnTo>
                  <a:pt x="2668360" y="3048276"/>
                </a:lnTo>
                <a:lnTo>
                  <a:pt x="2667281" y="3047197"/>
                </a:lnTo>
                <a:lnTo>
                  <a:pt x="2667281" y="3035193"/>
                </a:lnTo>
                <a:lnTo>
                  <a:pt x="2669573" y="3031956"/>
                </a:lnTo>
                <a:lnTo>
                  <a:pt x="2669573" y="3026561"/>
                </a:lnTo>
                <a:cubicBezTo>
                  <a:pt x="2666786" y="3026561"/>
                  <a:pt x="2664223" y="3019682"/>
                  <a:pt x="2661886" y="3005925"/>
                </a:cubicBezTo>
                <a:lnTo>
                  <a:pt x="2651096" y="2993921"/>
                </a:lnTo>
                <a:lnTo>
                  <a:pt x="2647723" y="2993921"/>
                </a:lnTo>
                <a:cubicBezTo>
                  <a:pt x="2645745" y="2993921"/>
                  <a:pt x="2643948" y="2997563"/>
                  <a:pt x="2642328" y="3004846"/>
                </a:cubicBezTo>
                <a:lnTo>
                  <a:pt x="2631539" y="3013478"/>
                </a:lnTo>
                <a:cubicBezTo>
                  <a:pt x="2626414" y="3009881"/>
                  <a:pt x="2623851" y="3007004"/>
                  <a:pt x="2623851" y="3004846"/>
                </a:cubicBezTo>
                <a:lnTo>
                  <a:pt x="2626009" y="2999451"/>
                </a:lnTo>
                <a:cubicBezTo>
                  <a:pt x="2624570" y="2999451"/>
                  <a:pt x="2623851" y="3000890"/>
                  <a:pt x="2623851" y="3003767"/>
                </a:cubicBezTo>
                <a:lnTo>
                  <a:pt x="2622771" y="3003767"/>
                </a:lnTo>
                <a:lnTo>
                  <a:pt x="2620613" y="3001609"/>
                </a:lnTo>
                <a:lnTo>
                  <a:pt x="2621693" y="2997158"/>
                </a:lnTo>
                <a:lnTo>
                  <a:pt x="2621693" y="2996079"/>
                </a:lnTo>
                <a:lnTo>
                  <a:pt x="2620613" y="2996079"/>
                </a:lnTo>
                <a:cubicBezTo>
                  <a:pt x="2620613" y="2998327"/>
                  <a:pt x="2619535" y="2999451"/>
                  <a:pt x="2617376" y="2999451"/>
                </a:cubicBezTo>
                <a:lnTo>
                  <a:pt x="2620613" y="3008083"/>
                </a:lnTo>
                <a:lnTo>
                  <a:pt x="2620613" y="3010241"/>
                </a:lnTo>
                <a:lnTo>
                  <a:pt x="2615218" y="3020087"/>
                </a:lnTo>
                <a:lnTo>
                  <a:pt x="2618456" y="3019008"/>
                </a:lnTo>
                <a:lnTo>
                  <a:pt x="2621693" y="3020087"/>
                </a:lnTo>
                <a:lnTo>
                  <a:pt x="2623851" y="3017794"/>
                </a:lnTo>
                <a:lnTo>
                  <a:pt x="2629382" y="3023324"/>
                </a:lnTo>
                <a:cubicBezTo>
                  <a:pt x="2629382" y="3021166"/>
                  <a:pt x="2632257" y="3019727"/>
                  <a:pt x="2638013" y="3019008"/>
                </a:cubicBezTo>
                <a:lnTo>
                  <a:pt x="2640171" y="3023324"/>
                </a:lnTo>
                <a:lnTo>
                  <a:pt x="2641250" y="3022245"/>
                </a:lnTo>
                <a:lnTo>
                  <a:pt x="2643407" y="3022245"/>
                </a:lnTo>
                <a:cubicBezTo>
                  <a:pt x="2645027" y="3022245"/>
                  <a:pt x="2646105" y="3024763"/>
                  <a:pt x="2646645" y="3029798"/>
                </a:cubicBezTo>
                <a:lnTo>
                  <a:pt x="2640171" y="3036272"/>
                </a:lnTo>
                <a:lnTo>
                  <a:pt x="2639092" y="3036272"/>
                </a:lnTo>
                <a:cubicBezTo>
                  <a:pt x="2639092" y="3034114"/>
                  <a:pt x="2638371" y="3033035"/>
                  <a:pt x="2636934" y="3033035"/>
                </a:cubicBezTo>
                <a:lnTo>
                  <a:pt x="2636934" y="3034114"/>
                </a:lnTo>
                <a:lnTo>
                  <a:pt x="2638013" y="3035193"/>
                </a:lnTo>
                <a:lnTo>
                  <a:pt x="2638013" y="3036272"/>
                </a:lnTo>
                <a:lnTo>
                  <a:pt x="2635855" y="3038430"/>
                </a:lnTo>
                <a:lnTo>
                  <a:pt x="2638013" y="3046118"/>
                </a:lnTo>
                <a:lnTo>
                  <a:pt x="2636934" y="3047197"/>
                </a:lnTo>
                <a:lnTo>
                  <a:pt x="2635855" y="3047197"/>
                </a:lnTo>
                <a:lnTo>
                  <a:pt x="2636934" y="3048276"/>
                </a:lnTo>
                <a:lnTo>
                  <a:pt x="2636934" y="3050434"/>
                </a:lnTo>
                <a:cubicBezTo>
                  <a:pt x="2636934" y="3051513"/>
                  <a:pt x="2634055" y="3053671"/>
                  <a:pt x="2628302" y="3056908"/>
                </a:cubicBezTo>
                <a:cubicBezTo>
                  <a:pt x="2628302" y="3062033"/>
                  <a:pt x="2627537" y="3064596"/>
                  <a:pt x="2626009" y="3064596"/>
                </a:cubicBezTo>
                <a:lnTo>
                  <a:pt x="2622771" y="3063517"/>
                </a:lnTo>
                <a:lnTo>
                  <a:pt x="2624930" y="3066754"/>
                </a:lnTo>
                <a:cubicBezTo>
                  <a:pt x="2619714" y="3086985"/>
                  <a:pt x="2613555" y="3097101"/>
                  <a:pt x="2606453" y="3097101"/>
                </a:cubicBezTo>
                <a:lnTo>
                  <a:pt x="2589187" y="3115579"/>
                </a:lnTo>
                <a:cubicBezTo>
                  <a:pt x="2584783" y="3115938"/>
                  <a:pt x="2582579" y="3118141"/>
                  <a:pt x="2582579" y="3122188"/>
                </a:cubicBezTo>
                <a:lnTo>
                  <a:pt x="2570709" y="3124346"/>
                </a:lnTo>
                <a:lnTo>
                  <a:pt x="2567473" y="3120974"/>
                </a:lnTo>
                <a:lnTo>
                  <a:pt x="2566394" y="3120974"/>
                </a:lnTo>
                <a:cubicBezTo>
                  <a:pt x="2566394" y="3124661"/>
                  <a:pt x="2563111" y="3126504"/>
                  <a:pt x="2556548" y="3126504"/>
                </a:cubicBezTo>
                <a:cubicBezTo>
                  <a:pt x="2546926" y="3129381"/>
                  <a:pt x="2539688" y="3130820"/>
                  <a:pt x="2534832" y="3130820"/>
                </a:cubicBezTo>
                <a:lnTo>
                  <a:pt x="2533754" y="3129741"/>
                </a:lnTo>
                <a:lnTo>
                  <a:pt x="2533754" y="3122188"/>
                </a:lnTo>
                <a:lnTo>
                  <a:pt x="2541307" y="3115579"/>
                </a:lnTo>
                <a:lnTo>
                  <a:pt x="2544544" y="3115579"/>
                </a:lnTo>
                <a:lnTo>
                  <a:pt x="2548995" y="3118816"/>
                </a:lnTo>
                <a:lnTo>
                  <a:pt x="2550073" y="3118816"/>
                </a:lnTo>
                <a:cubicBezTo>
                  <a:pt x="2551153" y="3118816"/>
                  <a:pt x="2552591" y="3115579"/>
                  <a:pt x="2554390" y="3109105"/>
                </a:cubicBezTo>
                <a:cubicBezTo>
                  <a:pt x="2559605" y="3102721"/>
                  <a:pt x="2566124" y="3097281"/>
                  <a:pt x="2573946" y="3092785"/>
                </a:cubicBezTo>
                <a:lnTo>
                  <a:pt x="2575026" y="3097101"/>
                </a:lnTo>
                <a:lnTo>
                  <a:pt x="2576104" y="3097101"/>
                </a:lnTo>
                <a:lnTo>
                  <a:pt x="2577183" y="3086311"/>
                </a:lnTo>
                <a:lnTo>
                  <a:pt x="2573946" y="3083074"/>
                </a:lnTo>
                <a:cubicBezTo>
                  <a:pt x="2578802" y="3070755"/>
                  <a:pt x="2582759" y="3064596"/>
                  <a:pt x="2585816" y="3064596"/>
                </a:cubicBezTo>
                <a:lnTo>
                  <a:pt x="2584737" y="3061359"/>
                </a:lnTo>
                <a:lnTo>
                  <a:pt x="2585816" y="3060280"/>
                </a:lnTo>
                <a:lnTo>
                  <a:pt x="2585816" y="3059066"/>
                </a:lnTo>
                <a:lnTo>
                  <a:pt x="2584737" y="3054750"/>
                </a:lnTo>
                <a:lnTo>
                  <a:pt x="2584737" y="3053671"/>
                </a:lnTo>
                <a:lnTo>
                  <a:pt x="2590268" y="3046118"/>
                </a:lnTo>
                <a:lnTo>
                  <a:pt x="2590268" y="3042881"/>
                </a:lnTo>
                <a:lnTo>
                  <a:pt x="2577183" y="3042881"/>
                </a:lnTo>
                <a:lnTo>
                  <a:pt x="2573946" y="3040723"/>
                </a:lnTo>
                <a:cubicBezTo>
                  <a:pt x="2572148" y="3047197"/>
                  <a:pt x="2568866" y="3050434"/>
                  <a:pt x="2564101" y="3050434"/>
                </a:cubicBezTo>
                <a:cubicBezTo>
                  <a:pt x="2555289" y="3050434"/>
                  <a:pt x="2546612" y="3054076"/>
                  <a:pt x="2538069" y="3061359"/>
                </a:cubicBezTo>
                <a:lnTo>
                  <a:pt x="2529438" y="3054750"/>
                </a:lnTo>
                <a:lnTo>
                  <a:pt x="2529438" y="3053671"/>
                </a:lnTo>
                <a:lnTo>
                  <a:pt x="2530517" y="3052592"/>
                </a:lnTo>
                <a:lnTo>
                  <a:pt x="2530517" y="3051513"/>
                </a:lnTo>
                <a:lnTo>
                  <a:pt x="2529438" y="3051513"/>
                </a:lnTo>
                <a:lnTo>
                  <a:pt x="2521750" y="3060280"/>
                </a:lnTo>
                <a:lnTo>
                  <a:pt x="2516354" y="3060280"/>
                </a:lnTo>
                <a:lnTo>
                  <a:pt x="2514197" y="3057987"/>
                </a:lnTo>
                <a:lnTo>
                  <a:pt x="2514197" y="3055829"/>
                </a:lnTo>
                <a:lnTo>
                  <a:pt x="2527280" y="3043960"/>
                </a:lnTo>
                <a:lnTo>
                  <a:pt x="2528359" y="3043960"/>
                </a:lnTo>
                <a:cubicBezTo>
                  <a:pt x="2529798" y="3043960"/>
                  <a:pt x="2530517" y="3046118"/>
                  <a:pt x="2530517" y="3050434"/>
                </a:cubicBezTo>
                <a:cubicBezTo>
                  <a:pt x="2535553" y="3041712"/>
                  <a:pt x="2540992" y="3037351"/>
                  <a:pt x="2546838" y="3037351"/>
                </a:cubicBezTo>
                <a:cubicBezTo>
                  <a:pt x="2547016" y="3035912"/>
                  <a:pt x="2549174" y="3034833"/>
                  <a:pt x="2553311" y="3034114"/>
                </a:cubicBezTo>
                <a:lnTo>
                  <a:pt x="2561944" y="3030877"/>
                </a:lnTo>
                <a:cubicBezTo>
                  <a:pt x="2565270" y="3024043"/>
                  <a:pt x="2570709" y="3018603"/>
                  <a:pt x="2578262" y="3014557"/>
                </a:cubicBezTo>
                <a:cubicBezTo>
                  <a:pt x="2581680" y="3011860"/>
                  <a:pt x="2587120" y="3004261"/>
                  <a:pt x="2594583" y="2991763"/>
                </a:cubicBezTo>
                <a:lnTo>
                  <a:pt x="2594583" y="2989605"/>
                </a:lnTo>
                <a:lnTo>
                  <a:pt x="2588108" y="2989605"/>
                </a:lnTo>
                <a:lnTo>
                  <a:pt x="2583657" y="2986368"/>
                </a:lnTo>
                <a:lnTo>
                  <a:pt x="2577183" y="2988526"/>
                </a:lnTo>
                <a:lnTo>
                  <a:pt x="2568552" y="2986368"/>
                </a:lnTo>
                <a:lnTo>
                  <a:pt x="2564101" y="2990684"/>
                </a:lnTo>
                <a:lnTo>
                  <a:pt x="2560864" y="2990684"/>
                </a:lnTo>
                <a:cubicBezTo>
                  <a:pt x="2555109" y="2986548"/>
                  <a:pt x="2551871" y="2983311"/>
                  <a:pt x="2551153" y="2980973"/>
                </a:cubicBezTo>
                <a:lnTo>
                  <a:pt x="2551153" y="2976522"/>
                </a:lnTo>
                <a:cubicBezTo>
                  <a:pt x="2555468" y="2973105"/>
                  <a:pt x="2557627" y="2970228"/>
                  <a:pt x="2557627" y="2967890"/>
                </a:cubicBezTo>
                <a:cubicBezTo>
                  <a:pt x="2553491" y="2967890"/>
                  <a:pt x="2550613" y="2962810"/>
                  <a:pt x="2548995" y="2952649"/>
                </a:cubicBezTo>
                <a:lnTo>
                  <a:pt x="2552232" y="2930934"/>
                </a:lnTo>
                <a:lnTo>
                  <a:pt x="2550073" y="2925539"/>
                </a:lnTo>
                <a:lnTo>
                  <a:pt x="2551153" y="2912456"/>
                </a:lnTo>
                <a:lnTo>
                  <a:pt x="2550073" y="2884267"/>
                </a:lnTo>
                <a:lnTo>
                  <a:pt x="2550073" y="2883188"/>
                </a:lnTo>
                <a:cubicBezTo>
                  <a:pt x="2550073" y="2875186"/>
                  <a:pt x="2552591" y="2871184"/>
                  <a:pt x="2557627" y="2871184"/>
                </a:cubicBezTo>
                <a:lnTo>
                  <a:pt x="2558706" y="2870105"/>
                </a:lnTo>
                <a:lnTo>
                  <a:pt x="2558706" y="2869026"/>
                </a:lnTo>
                <a:lnTo>
                  <a:pt x="2560864" y="2869026"/>
                </a:lnTo>
                <a:lnTo>
                  <a:pt x="2563021" y="2871184"/>
                </a:lnTo>
                <a:lnTo>
                  <a:pt x="2564101" y="2870105"/>
                </a:lnTo>
                <a:lnTo>
                  <a:pt x="2565180" y="2870105"/>
                </a:lnTo>
                <a:cubicBezTo>
                  <a:pt x="2569227" y="2870105"/>
                  <a:pt x="2572148" y="2872668"/>
                  <a:pt x="2573946" y="2877793"/>
                </a:cubicBezTo>
                <a:lnTo>
                  <a:pt x="2575026" y="2877793"/>
                </a:lnTo>
                <a:cubicBezTo>
                  <a:pt x="2575026" y="2876714"/>
                  <a:pt x="2576464" y="2875635"/>
                  <a:pt x="2579342" y="2874556"/>
                </a:cubicBezTo>
                <a:cubicBezTo>
                  <a:pt x="2586266" y="2878872"/>
                  <a:pt x="2597865" y="2881030"/>
                  <a:pt x="2614139" y="2881030"/>
                </a:cubicBezTo>
                <a:lnTo>
                  <a:pt x="2622771" y="2877793"/>
                </a:lnTo>
                <a:lnTo>
                  <a:pt x="2630460" y="2877793"/>
                </a:lnTo>
                <a:lnTo>
                  <a:pt x="2639092" y="2879951"/>
                </a:lnTo>
                <a:lnTo>
                  <a:pt x="2647723" y="2877793"/>
                </a:lnTo>
                <a:lnTo>
                  <a:pt x="2654333" y="2879951"/>
                </a:lnTo>
                <a:lnTo>
                  <a:pt x="2657569" y="2879951"/>
                </a:lnTo>
                <a:lnTo>
                  <a:pt x="2669573" y="2877793"/>
                </a:lnTo>
                <a:lnTo>
                  <a:pt x="2681444" y="2877793"/>
                </a:lnTo>
                <a:cubicBezTo>
                  <a:pt x="2687646" y="2877793"/>
                  <a:pt x="2692008" y="2879951"/>
                  <a:pt x="2694526" y="2884267"/>
                </a:cubicBezTo>
                <a:cubicBezTo>
                  <a:pt x="2693806" y="2886425"/>
                  <a:pt x="2691602" y="2887504"/>
                  <a:pt x="2687917" y="2887504"/>
                </a:cubicBezTo>
                <a:lnTo>
                  <a:pt x="2681444" y="2887504"/>
                </a:lnTo>
                <a:lnTo>
                  <a:pt x="2676048" y="2886425"/>
                </a:lnTo>
                <a:lnTo>
                  <a:pt x="2676048" y="2889662"/>
                </a:lnTo>
                <a:lnTo>
                  <a:pt x="2677127" y="2901666"/>
                </a:lnTo>
                <a:cubicBezTo>
                  <a:pt x="2672812" y="2907241"/>
                  <a:pt x="2670651" y="2911197"/>
                  <a:pt x="2670651" y="2913535"/>
                </a:cubicBezTo>
                <a:lnTo>
                  <a:pt x="2670651" y="2914614"/>
                </a:lnTo>
                <a:cubicBezTo>
                  <a:pt x="2670651" y="2917222"/>
                  <a:pt x="2677171" y="2919065"/>
                  <a:pt x="2690209" y="2920144"/>
                </a:cubicBezTo>
                <a:lnTo>
                  <a:pt x="2698842" y="2915828"/>
                </a:lnTo>
                <a:lnTo>
                  <a:pt x="2694526" y="2909219"/>
                </a:lnTo>
                <a:lnTo>
                  <a:pt x="2694526" y="2907061"/>
                </a:lnTo>
                <a:cubicBezTo>
                  <a:pt x="2694526" y="2905623"/>
                  <a:pt x="2696324" y="2904903"/>
                  <a:pt x="2699921" y="2904903"/>
                </a:cubicBezTo>
                <a:lnTo>
                  <a:pt x="2699921" y="2903824"/>
                </a:lnTo>
                <a:cubicBezTo>
                  <a:pt x="2699921" y="2901486"/>
                  <a:pt x="2698842" y="2898969"/>
                  <a:pt x="2696683" y="2896271"/>
                </a:cubicBezTo>
                <a:lnTo>
                  <a:pt x="2699921" y="2889662"/>
                </a:lnTo>
                <a:lnTo>
                  <a:pt x="2698842" y="2883188"/>
                </a:lnTo>
                <a:lnTo>
                  <a:pt x="2711924" y="2869026"/>
                </a:lnTo>
                <a:cubicBezTo>
                  <a:pt x="2712104" y="2865430"/>
                  <a:pt x="2713184" y="2863631"/>
                  <a:pt x="2715161" y="2863631"/>
                </a:cubicBezTo>
                <a:close/>
                <a:moveTo>
                  <a:pt x="9219854" y="2863538"/>
                </a:moveTo>
                <a:cubicBezTo>
                  <a:pt x="9217517" y="2864348"/>
                  <a:pt x="9216078" y="2865831"/>
                  <a:pt x="9215538" y="2867989"/>
                </a:cubicBezTo>
                <a:cubicBezTo>
                  <a:pt x="9216078" y="2875902"/>
                  <a:pt x="9217157" y="2879858"/>
                  <a:pt x="9218775" y="2879858"/>
                </a:cubicBezTo>
                <a:lnTo>
                  <a:pt x="9222012" y="2879858"/>
                </a:lnTo>
                <a:lnTo>
                  <a:pt x="9224170" y="2877700"/>
                </a:lnTo>
                <a:lnTo>
                  <a:pt x="9224170" y="2875542"/>
                </a:lnTo>
                <a:lnTo>
                  <a:pt x="9222012" y="2872305"/>
                </a:lnTo>
                <a:lnTo>
                  <a:pt x="9223091" y="2867989"/>
                </a:lnTo>
                <a:cubicBezTo>
                  <a:pt x="9222012" y="2865022"/>
                  <a:pt x="9220933" y="2863538"/>
                  <a:pt x="9219854" y="2863538"/>
                </a:cubicBezTo>
                <a:close/>
                <a:moveTo>
                  <a:pt x="571993" y="2862138"/>
                </a:moveTo>
                <a:lnTo>
                  <a:pt x="571993" y="2865241"/>
                </a:lnTo>
                <a:lnTo>
                  <a:pt x="577118" y="2874412"/>
                </a:lnTo>
                <a:cubicBezTo>
                  <a:pt x="577118" y="2877829"/>
                  <a:pt x="576398" y="2879537"/>
                  <a:pt x="574960" y="2879537"/>
                </a:cubicBezTo>
                <a:cubicBezTo>
                  <a:pt x="576579" y="2883674"/>
                  <a:pt x="577972" y="2885742"/>
                  <a:pt x="579141" y="2885742"/>
                </a:cubicBezTo>
                <a:lnTo>
                  <a:pt x="579141" y="2882640"/>
                </a:lnTo>
                <a:lnTo>
                  <a:pt x="577118" y="2879537"/>
                </a:lnTo>
                <a:lnTo>
                  <a:pt x="578062" y="2873333"/>
                </a:lnTo>
                <a:cubicBezTo>
                  <a:pt x="574645" y="2869826"/>
                  <a:pt x="572937" y="2866095"/>
                  <a:pt x="572937" y="2862138"/>
                </a:cubicBezTo>
                <a:close/>
                <a:moveTo>
                  <a:pt x="3588180" y="2861599"/>
                </a:moveTo>
                <a:lnTo>
                  <a:pt x="3588180" y="2863757"/>
                </a:lnTo>
                <a:lnTo>
                  <a:pt x="3590338" y="2865915"/>
                </a:lnTo>
                <a:lnTo>
                  <a:pt x="3590338" y="2863757"/>
                </a:lnTo>
                <a:close/>
                <a:moveTo>
                  <a:pt x="3099001" y="2859980"/>
                </a:moveTo>
                <a:lnTo>
                  <a:pt x="3096843" y="2864296"/>
                </a:lnTo>
                <a:lnTo>
                  <a:pt x="3096843" y="2865375"/>
                </a:lnTo>
                <a:lnTo>
                  <a:pt x="3100080" y="2861059"/>
                </a:lnTo>
                <a:lnTo>
                  <a:pt x="3100080" y="2859980"/>
                </a:lnTo>
                <a:close/>
                <a:moveTo>
                  <a:pt x="570914" y="2859036"/>
                </a:moveTo>
                <a:lnTo>
                  <a:pt x="570914" y="2861059"/>
                </a:lnTo>
                <a:lnTo>
                  <a:pt x="571993" y="2861059"/>
                </a:lnTo>
                <a:lnTo>
                  <a:pt x="571993" y="2859036"/>
                </a:lnTo>
                <a:close/>
                <a:moveTo>
                  <a:pt x="8746860" y="2858767"/>
                </a:moveTo>
                <a:lnTo>
                  <a:pt x="8741465" y="2859846"/>
                </a:lnTo>
                <a:lnTo>
                  <a:pt x="8741465" y="2860925"/>
                </a:lnTo>
                <a:lnTo>
                  <a:pt x="8753469" y="2862004"/>
                </a:lnTo>
                <a:lnTo>
                  <a:pt x="8753469" y="2859846"/>
                </a:lnTo>
                <a:close/>
                <a:moveTo>
                  <a:pt x="8121456" y="2858362"/>
                </a:moveTo>
                <a:lnTo>
                  <a:pt x="8121456" y="2860520"/>
                </a:lnTo>
                <a:lnTo>
                  <a:pt x="8122535" y="2865915"/>
                </a:lnTo>
                <a:cubicBezTo>
                  <a:pt x="8111745" y="2873108"/>
                  <a:pt x="8106350" y="2878503"/>
                  <a:pt x="8106350" y="2882100"/>
                </a:cubicBezTo>
                <a:lnTo>
                  <a:pt x="8085849" y="2907052"/>
                </a:lnTo>
                <a:lnTo>
                  <a:pt x="8079240" y="2899364"/>
                </a:lnTo>
                <a:cubicBezTo>
                  <a:pt x="8077802" y="2899364"/>
                  <a:pt x="8077082" y="2900803"/>
                  <a:pt x="8077082" y="2903680"/>
                </a:cubicBezTo>
                <a:cubicBezTo>
                  <a:pt x="8074205" y="2908805"/>
                  <a:pt x="8071328" y="2911368"/>
                  <a:pt x="8068450" y="2911368"/>
                </a:cubicBezTo>
                <a:lnTo>
                  <a:pt x="8068450" y="2914605"/>
                </a:lnTo>
                <a:lnTo>
                  <a:pt x="8069529" y="2914605"/>
                </a:lnTo>
                <a:cubicBezTo>
                  <a:pt x="8074924" y="2914605"/>
                  <a:pt x="8080364" y="2912447"/>
                  <a:pt x="8085849" y="2908131"/>
                </a:cubicBezTo>
                <a:lnTo>
                  <a:pt x="8103113" y="2908131"/>
                </a:lnTo>
                <a:lnTo>
                  <a:pt x="8113903" y="2909210"/>
                </a:lnTo>
                <a:lnTo>
                  <a:pt x="8116061" y="2903680"/>
                </a:lnTo>
                <a:lnTo>
                  <a:pt x="8112824" y="2891811"/>
                </a:lnTo>
                <a:cubicBezTo>
                  <a:pt x="8117680" y="2887855"/>
                  <a:pt x="8126312" y="2884618"/>
                  <a:pt x="8138720" y="2882100"/>
                </a:cubicBezTo>
                <a:lnTo>
                  <a:pt x="8148431" y="2869152"/>
                </a:lnTo>
                <a:lnTo>
                  <a:pt x="8148431" y="2868073"/>
                </a:lnTo>
                <a:cubicBezTo>
                  <a:pt x="8147712" y="2865915"/>
                  <a:pt x="8145554" y="2864836"/>
                  <a:pt x="8141957" y="2864836"/>
                </a:cubicBezTo>
                <a:lnTo>
                  <a:pt x="8132246" y="2866994"/>
                </a:lnTo>
                <a:lnTo>
                  <a:pt x="8131167" y="2866994"/>
                </a:lnTo>
                <a:cubicBezTo>
                  <a:pt x="8126851" y="2866994"/>
                  <a:pt x="8124693" y="2864476"/>
                  <a:pt x="8124693" y="2859441"/>
                </a:cubicBezTo>
                <a:lnTo>
                  <a:pt x="8123614" y="2858362"/>
                </a:lnTo>
                <a:close/>
                <a:moveTo>
                  <a:pt x="8755627" y="2857688"/>
                </a:moveTo>
                <a:lnTo>
                  <a:pt x="8755627" y="2858767"/>
                </a:lnTo>
                <a:lnTo>
                  <a:pt x="8757785" y="2858767"/>
                </a:lnTo>
                <a:lnTo>
                  <a:pt x="8757785" y="2857688"/>
                </a:lnTo>
                <a:close/>
                <a:moveTo>
                  <a:pt x="587773" y="2857418"/>
                </a:moveTo>
                <a:lnTo>
                  <a:pt x="584671" y="2858362"/>
                </a:lnTo>
                <a:lnTo>
                  <a:pt x="584671" y="2861464"/>
                </a:lnTo>
                <a:lnTo>
                  <a:pt x="588852" y="2865645"/>
                </a:lnTo>
                <a:lnTo>
                  <a:pt x="591954" y="2862543"/>
                </a:lnTo>
                <a:cubicBezTo>
                  <a:pt x="591055" y="2859306"/>
                  <a:pt x="589661" y="2857598"/>
                  <a:pt x="587773" y="2857418"/>
                </a:cubicBezTo>
                <a:close/>
                <a:moveTo>
                  <a:pt x="9116944" y="2857064"/>
                </a:moveTo>
                <a:lnTo>
                  <a:pt x="9112628" y="2858143"/>
                </a:lnTo>
                <a:lnTo>
                  <a:pt x="9112628" y="2860301"/>
                </a:lnTo>
                <a:lnTo>
                  <a:pt x="9114786" y="2862459"/>
                </a:lnTo>
                <a:lnTo>
                  <a:pt x="9116944" y="2862459"/>
                </a:lnTo>
                <a:lnTo>
                  <a:pt x="9119102" y="2860301"/>
                </a:lnTo>
                <a:lnTo>
                  <a:pt x="9119102" y="2858143"/>
                </a:lnTo>
                <a:lnTo>
                  <a:pt x="9116944" y="2858143"/>
                </a:lnTo>
                <a:close/>
                <a:moveTo>
                  <a:pt x="5208044" y="2856069"/>
                </a:moveTo>
                <a:cubicBezTo>
                  <a:pt x="5206066" y="2856069"/>
                  <a:pt x="5204267" y="2857868"/>
                  <a:pt x="5202649" y="2861464"/>
                </a:cubicBezTo>
                <a:lnTo>
                  <a:pt x="5204807" y="2863622"/>
                </a:lnTo>
                <a:cubicBezTo>
                  <a:pt x="5211281" y="2862723"/>
                  <a:pt x="5214518" y="2860925"/>
                  <a:pt x="5214518" y="2858227"/>
                </a:cubicBezTo>
                <a:close/>
                <a:moveTo>
                  <a:pt x="571993" y="2855934"/>
                </a:moveTo>
                <a:lnTo>
                  <a:pt x="571993" y="2857957"/>
                </a:lnTo>
                <a:lnTo>
                  <a:pt x="572937" y="2857957"/>
                </a:lnTo>
                <a:lnTo>
                  <a:pt x="572937" y="2855934"/>
                </a:lnTo>
                <a:close/>
                <a:moveTo>
                  <a:pt x="8795550" y="2855530"/>
                </a:moveTo>
                <a:lnTo>
                  <a:pt x="8795550" y="2856609"/>
                </a:lnTo>
                <a:lnTo>
                  <a:pt x="8799866" y="2856609"/>
                </a:lnTo>
                <a:lnTo>
                  <a:pt x="8799866" y="2855530"/>
                </a:lnTo>
                <a:close/>
                <a:moveTo>
                  <a:pt x="8761022" y="2855530"/>
                </a:moveTo>
                <a:lnTo>
                  <a:pt x="8758864" y="2857688"/>
                </a:lnTo>
                <a:lnTo>
                  <a:pt x="8762101" y="2857688"/>
                </a:lnTo>
                <a:lnTo>
                  <a:pt x="8762101" y="2855530"/>
                </a:lnTo>
                <a:close/>
                <a:moveTo>
                  <a:pt x="3606523" y="2855125"/>
                </a:moveTo>
                <a:lnTo>
                  <a:pt x="3606523" y="2856204"/>
                </a:lnTo>
                <a:lnTo>
                  <a:pt x="3608681" y="2856204"/>
                </a:lnTo>
                <a:lnTo>
                  <a:pt x="3608681" y="2855125"/>
                </a:lnTo>
                <a:close/>
                <a:moveTo>
                  <a:pt x="3568758" y="2855125"/>
                </a:moveTo>
                <a:lnTo>
                  <a:pt x="3568758" y="2856204"/>
                </a:lnTo>
                <a:lnTo>
                  <a:pt x="3570916" y="2856204"/>
                </a:lnTo>
                <a:lnTo>
                  <a:pt x="3570916" y="2855125"/>
                </a:lnTo>
                <a:close/>
                <a:moveTo>
                  <a:pt x="5217620" y="2854990"/>
                </a:moveTo>
                <a:lnTo>
                  <a:pt x="5215597" y="2857148"/>
                </a:lnTo>
                <a:lnTo>
                  <a:pt x="5215597" y="2858227"/>
                </a:lnTo>
                <a:lnTo>
                  <a:pt x="5217620" y="2858227"/>
                </a:lnTo>
                <a:lnTo>
                  <a:pt x="5219778" y="2856069"/>
                </a:lnTo>
                <a:lnTo>
                  <a:pt x="5218699" y="2854990"/>
                </a:lnTo>
                <a:close/>
                <a:moveTo>
                  <a:pt x="4610373" y="2854809"/>
                </a:moveTo>
                <a:lnTo>
                  <a:pt x="4609294" y="2859125"/>
                </a:lnTo>
                <a:lnTo>
                  <a:pt x="4610373" y="2860204"/>
                </a:lnTo>
                <a:lnTo>
                  <a:pt x="4613610" y="2859125"/>
                </a:lnTo>
                <a:lnTo>
                  <a:pt x="4613610" y="2856967"/>
                </a:lnTo>
                <a:lnTo>
                  <a:pt x="4611452" y="2854809"/>
                </a:lnTo>
                <a:close/>
                <a:moveTo>
                  <a:pt x="3747063" y="2852967"/>
                </a:moveTo>
                <a:lnTo>
                  <a:pt x="3747063" y="2854046"/>
                </a:lnTo>
                <a:cubicBezTo>
                  <a:pt x="3749401" y="2854046"/>
                  <a:pt x="3751919" y="2855485"/>
                  <a:pt x="3754616" y="2858362"/>
                </a:cubicBezTo>
                <a:lnTo>
                  <a:pt x="3759067" y="2857283"/>
                </a:lnTo>
                <a:lnTo>
                  <a:pt x="3759067" y="2855125"/>
                </a:lnTo>
                <a:lnTo>
                  <a:pt x="3754616" y="2856204"/>
                </a:lnTo>
                <a:lnTo>
                  <a:pt x="3748142" y="2852967"/>
                </a:lnTo>
                <a:close/>
                <a:moveTo>
                  <a:pt x="3595733" y="2851888"/>
                </a:moveTo>
                <a:lnTo>
                  <a:pt x="3596812" y="2859441"/>
                </a:lnTo>
                <a:lnTo>
                  <a:pt x="3595733" y="2864836"/>
                </a:lnTo>
                <a:lnTo>
                  <a:pt x="3596812" y="2869152"/>
                </a:lnTo>
                <a:cubicBezTo>
                  <a:pt x="3598250" y="2869152"/>
                  <a:pt x="3598970" y="2867354"/>
                  <a:pt x="3598970" y="2863757"/>
                </a:cubicBezTo>
                <a:lnTo>
                  <a:pt x="3600049" y="2863757"/>
                </a:lnTo>
                <a:cubicBezTo>
                  <a:pt x="3598610" y="2860880"/>
                  <a:pt x="3597891" y="2856923"/>
                  <a:pt x="3597891" y="2851888"/>
                </a:cubicBezTo>
                <a:close/>
                <a:moveTo>
                  <a:pt x="3586022" y="2851888"/>
                </a:moveTo>
                <a:lnTo>
                  <a:pt x="3582785" y="2856204"/>
                </a:lnTo>
                <a:lnTo>
                  <a:pt x="3584943" y="2856204"/>
                </a:lnTo>
                <a:lnTo>
                  <a:pt x="3588180" y="2855125"/>
                </a:lnTo>
                <a:lnTo>
                  <a:pt x="3588180" y="2851888"/>
                </a:lnTo>
                <a:close/>
                <a:moveTo>
                  <a:pt x="5667685" y="2851618"/>
                </a:moveTo>
                <a:lnTo>
                  <a:pt x="5667685" y="2852697"/>
                </a:lnTo>
                <a:lnTo>
                  <a:pt x="5669843" y="2852697"/>
                </a:lnTo>
                <a:lnTo>
                  <a:pt x="5669843" y="2851618"/>
                </a:lnTo>
                <a:close/>
                <a:moveTo>
                  <a:pt x="5608880" y="2851618"/>
                </a:moveTo>
                <a:lnTo>
                  <a:pt x="5607935" y="2854855"/>
                </a:lnTo>
                <a:lnTo>
                  <a:pt x="5607935" y="2855934"/>
                </a:lnTo>
                <a:lnTo>
                  <a:pt x="5608880" y="2855934"/>
                </a:lnTo>
                <a:lnTo>
                  <a:pt x="5609959" y="2852697"/>
                </a:lnTo>
                <a:lnTo>
                  <a:pt x="5609959" y="2851618"/>
                </a:lnTo>
                <a:close/>
                <a:moveTo>
                  <a:pt x="8200358" y="2850809"/>
                </a:moveTo>
                <a:lnTo>
                  <a:pt x="8200358" y="2852967"/>
                </a:lnTo>
                <a:lnTo>
                  <a:pt x="8202516" y="2852967"/>
                </a:lnTo>
                <a:close/>
                <a:moveTo>
                  <a:pt x="3736273" y="2850809"/>
                </a:moveTo>
                <a:lnTo>
                  <a:pt x="3736273" y="2852967"/>
                </a:lnTo>
                <a:lnTo>
                  <a:pt x="3739510" y="2856204"/>
                </a:lnTo>
                <a:lnTo>
                  <a:pt x="3741668" y="2854046"/>
                </a:lnTo>
                <a:lnTo>
                  <a:pt x="3741668" y="2850809"/>
                </a:lnTo>
                <a:lnTo>
                  <a:pt x="3740589" y="2851888"/>
                </a:lnTo>
                <a:lnTo>
                  <a:pt x="3739510" y="2851888"/>
                </a:lnTo>
                <a:close/>
                <a:moveTo>
                  <a:pt x="702687" y="2850539"/>
                </a:moveTo>
                <a:lnTo>
                  <a:pt x="700664" y="2852562"/>
                </a:lnTo>
                <a:lnTo>
                  <a:pt x="700664" y="2854585"/>
                </a:lnTo>
                <a:lnTo>
                  <a:pt x="706733" y="2854585"/>
                </a:lnTo>
                <a:lnTo>
                  <a:pt x="706733" y="2852562"/>
                </a:lnTo>
                <a:lnTo>
                  <a:pt x="704710" y="2850539"/>
                </a:lnTo>
                <a:close/>
                <a:moveTo>
                  <a:pt x="8791430" y="2850429"/>
                </a:moveTo>
                <a:lnTo>
                  <a:pt x="8792313" y="2853372"/>
                </a:lnTo>
                <a:lnTo>
                  <a:pt x="8793392" y="2853372"/>
                </a:lnTo>
                <a:close/>
                <a:moveTo>
                  <a:pt x="3568758" y="2848651"/>
                </a:moveTo>
                <a:lnTo>
                  <a:pt x="3568758" y="2854046"/>
                </a:lnTo>
                <a:lnTo>
                  <a:pt x="3569837" y="2854046"/>
                </a:lnTo>
                <a:lnTo>
                  <a:pt x="3570916" y="2848651"/>
                </a:lnTo>
                <a:close/>
                <a:moveTo>
                  <a:pt x="5672001" y="2848381"/>
                </a:moveTo>
                <a:lnTo>
                  <a:pt x="5672001" y="2849460"/>
                </a:lnTo>
                <a:lnTo>
                  <a:pt x="5674024" y="2849460"/>
                </a:lnTo>
                <a:lnTo>
                  <a:pt x="5674024" y="2848381"/>
                </a:lnTo>
                <a:close/>
                <a:moveTo>
                  <a:pt x="8632216" y="2845819"/>
                </a:moveTo>
                <a:lnTo>
                  <a:pt x="8632216" y="2847977"/>
                </a:lnTo>
                <a:lnTo>
                  <a:pt x="8635453" y="2847977"/>
                </a:lnTo>
                <a:lnTo>
                  <a:pt x="8635453" y="2845819"/>
                </a:lnTo>
                <a:close/>
                <a:moveTo>
                  <a:pt x="4720162" y="2845098"/>
                </a:moveTo>
                <a:lnTo>
                  <a:pt x="4720162" y="2848335"/>
                </a:lnTo>
                <a:lnTo>
                  <a:pt x="4722320" y="2848335"/>
                </a:lnTo>
                <a:lnTo>
                  <a:pt x="4722320" y="2845098"/>
                </a:lnTo>
                <a:close/>
                <a:moveTo>
                  <a:pt x="7667210" y="2845009"/>
                </a:moveTo>
                <a:lnTo>
                  <a:pt x="7665052" y="2847167"/>
                </a:lnTo>
                <a:cubicBezTo>
                  <a:pt x="7668648" y="2848426"/>
                  <a:pt x="7670447" y="2850225"/>
                  <a:pt x="7670447" y="2852562"/>
                </a:cubicBezTo>
                <a:lnTo>
                  <a:pt x="7673684" y="2852562"/>
                </a:lnTo>
                <a:lnTo>
                  <a:pt x="7673684" y="2849325"/>
                </a:lnTo>
                <a:cubicBezTo>
                  <a:pt x="7671526" y="2849325"/>
                  <a:pt x="7669368" y="2847887"/>
                  <a:pt x="7667210" y="2845009"/>
                </a:cubicBezTo>
                <a:close/>
                <a:moveTo>
                  <a:pt x="7647922" y="2845009"/>
                </a:moveTo>
                <a:lnTo>
                  <a:pt x="7649001" y="2852562"/>
                </a:lnTo>
                <a:cubicBezTo>
                  <a:pt x="7649001" y="2857598"/>
                  <a:pt x="7646124" y="2861914"/>
                  <a:pt x="7640369" y="2865510"/>
                </a:cubicBezTo>
                <a:lnTo>
                  <a:pt x="7640369" y="2869826"/>
                </a:lnTo>
                <a:lnTo>
                  <a:pt x="7646843" y="2871984"/>
                </a:lnTo>
                <a:cubicBezTo>
                  <a:pt x="7660421" y="2869107"/>
                  <a:pt x="7667210" y="2866230"/>
                  <a:pt x="7667210" y="2863352"/>
                </a:cubicBezTo>
                <a:lnTo>
                  <a:pt x="7665052" y="2861194"/>
                </a:lnTo>
                <a:cubicBezTo>
                  <a:pt x="7659836" y="2865510"/>
                  <a:pt x="7654846" y="2867668"/>
                  <a:pt x="7650080" y="2867668"/>
                </a:cubicBezTo>
                <a:lnTo>
                  <a:pt x="7647922" y="2864431"/>
                </a:lnTo>
                <a:lnTo>
                  <a:pt x="7659656" y="2853641"/>
                </a:lnTo>
                <a:lnTo>
                  <a:pt x="7659656" y="2850404"/>
                </a:lnTo>
                <a:lnTo>
                  <a:pt x="7652104" y="2850404"/>
                </a:lnTo>
                <a:cubicBezTo>
                  <a:pt x="7650755" y="2850404"/>
                  <a:pt x="7650080" y="2848606"/>
                  <a:pt x="7650080" y="2845009"/>
                </a:cubicBezTo>
                <a:close/>
                <a:moveTo>
                  <a:pt x="3596812" y="2844335"/>
                </a:moveTo>
                <a:lnTo>
                  <a:pt x="3596812" y="2850809"/>
                </a:lnTo>
                <a:lnTo>
                  <a:pt x="3602207" y="2850809"/>
                </a:lnTo>
                <a:lnTo>
                  <a:pt x="3603286" y="2846493"/>
                </a:lnTo>
                <a:lnTo>
                  <a:pt x="3600049" y="2844335"/>
                </a:lnTo>
                <a:close/>
                <a:moveTo>
                  <a:pt x="3574153" y="2844335"/>
                </a:moveTo>
                <a:lnTo>
                  <a:pt x="3574153" y="2846493"/>
                </a:lnTo>
                <a:lnTo>
                  <a:pt x="3576311" y="2846493"/>
                </a:lnTo>
                <a:lnTo>
                  <a:pt x="3576311" y="2844335"/>
                </a:lnTo>
                <a:close/>
                <a:moveTo>
                  <a:pt x="8789076" y="2842582"/>
                </a:moveTo>
                <a:lnTo>
                  <a:pt x="8791234" y="2849775"/>
                </a:lnTo>
                <a:lnTo>
                  <a:pt x="8791234" y="2845819"/>
                </a:lnTo>
                <a:lnTo>
                  <a:pt x="8792313" y="2845819"/>
                </a:lnTo>
                <a:lnTo>
                  <a:pt x="8793392" y="2846898"/>
                </a:lnTo>
                <a:lnTo>
                  <a:pt x="8795550" y="2846898"/>
                </a:lnTo>
                <a:lnTo>
                  <a:pt x="8795550" y="2845819"/>
                </a:lnTo>
                <a:lnTo>
                  <a:pt x="8793392" y="2845819"/>
                </a:lnTo>
                <a:cubicBezTo>
                  <a:pt x="8793392" y="2843661"/>
                  <a:pt x="8792673" y="2842582"/>
                  <a:pt x="8791234" y="2842582"/>
                </a:cubicBezTo>
                <a:close/>
                <a:moveTo>
                  <a:pt x="6258021" y="2841098"/>
                </a:moveTo>
                <a:lnTo>
                  <a:pt x="6258021" y="2842177"/>
                </a:lnTo>
                <a:lnTo>
                  <a:pt x="6261258" y="2842177"/>
                </a:lnTo>
                <a:lnTo>
                  <a:pt x="6261258" y="2841098"/>
                </a:lnTo>
                <a:close/>
                <a:moveTo>
                  <a:pt x="6200834" y="2841098"/>
                </a:moveTo>
                <a:lnTo>
                  <a:pt x="6199755" y="2842177"/>
                </a:lnTo>
                <a:lnTo>
                  <a:pt x="6199755" y="2844335"/>
                </a:lnTo>
                <a:lnTo>
                  <a:pt x="6200834" y="2844335"/>
                </a:lnTo>
                <a:lnTo>
                  <a:pt x="6202992" y="2842177"/>
                </a:lnTo>
                <a:lnTo>
                  <a:pt x="6202992" y="2841098"/>
                </a:lnTo>
                <a:close/>
                <a:moveTo>
                  <a:pt x="6147963" y="2841098"/>
                </a:moveTo>
                <a:lnTo>
                  <a:pt x="6147963" y="2843256"/>
                </a:lnTo>
                <a:lnTo>
                  <a:pt x="6150121" y="2841098"/>
                </a:lnTo>
                <a:close/>
                <a:moveTo>
                  <a:pt x="6077828" y="2841098"/>
                </a:moveTo>
                <a:lnTo>
                  <a:pt x="6077828" y="2845414"/>
                </a:lnTo>
                <a:lnTo>
                  <a:pt x="6081065" y="2844335"/>
                </a:lnTo>
                <a:lnTo>
                  <a:pt x="6081065" y="2843256"/>
                </a:lnTo>
                <a:lnTo>
                  <a:pt x="6078907" y="2841098"/>
                </a:lnTo>
                <a:close/>
                <a:moveTo>
                  <a:pt x="6069196" y="2841098"/>
                </a:moveTo>
                <a:lnTo>
                  <a:pt x="6069196" y="2842177"/>
                </a:lnTo>
                <a:lnTo>
                  <a:pt x="6071354" y="2842177"/>
                </a:lnTo>
                <a:lnTo>
                  <a:pt x="6071354" y="2841098"/>
                </a:lnTo>
                <a:close/>
                <a:moveTo>
                  <a:pt x="572128" y="2840289"/>
                </a:moveTo>
                <a:lnTo>
                  <a:pt x="571049" y="2844335"/>
                </a:lnTo>
                <a:lnTo>
                  <a:pt x="572128" y="2845414"/>
                </a:lnTo>
                <a:lnTo>
                  <a:pt x="574151" y="2845414"/>
                </a:lnTo>
                <a:lnTo>
                  <a:pt x="576174" y="2843391"/>
                </a:lnTo>
                <a:lnTo>
                  <a:pt x="576174" y="2842312"/>
                </a:lnTo>
                <a:lnTo>
                  <a:pt x="574151" y="2840289"/>
                </a:lnTo>
                <a:close/>
                <a:moveTo>
                  <a:pt x="3076476" y="2838535"/>
                </a:moveTo>
                <a:lnTo>
                  <a:pt x="3076476" y="2843930"/>
                </a:lnTo>
                <a:lnTo>
                  <a:pt x="3080792" y="2843930"/>
                </a:lnTo>
                <a:lnTo>
                  <a:pt x="3077555" y="2838535"/>
                </a:lnTo>
                <a:close/>
                <a:moveTo>
                  <a:pt x="9281627" y="2837642"/>
                </a:moveTo>
                <a:cubicBezTo>
                  <a:pt x="9287472" y="2839081"/>
                  <a:pt x="9293631" y="2842678"/>
                  <a:pt x="9300105" y="2848432"/>
                </a:cubicBezTo>
                <a:cubicBezTo>
                  <a:pt x="9309547" y="2851849"/>
                  <a:pt x="9314267" y="2857649"/>
                  <a:pt x="9314267" y="2865831"/>
                </a:cubicBezTo>
                <a:lnTo>
                  <a:pt x="9314267" y="2866910"/>
                </a:lnTo>
                <a:cubicBezTo>
                  <a:pt x="9313368" y="2869788"/>
                  <a:pt x="9311525" y="2871946"/>
                  <a:pt x="9308737" y="2873384"/>
                </a:cubicBezTo>
                <a:lnTo>
                  <a:pt x="9305500" y="2873384"/>
                </a:lnTo>
                <a:cubicBezTo>
                  <a:pt x="9303342" y="2872665"/>
                  <a:pt x="9302263" y="2870507"/>
                  <a:pt x="9302263" y="2866910"/>
                </a:cubicBezTo>
                <a:lnTo>
                  <a:pt x="9300105" y="2866910"/>
                </a:lnTo>
                <a:cubicBezTo>
                  <a:pt x="9300105" y="2871226"/>
                  <a:pt x="9294710" y="2873384"/>
                  <a:pt x="9283920" y="2873384"/>
                </a:cubicBezTo>
                <a:lnTo>
                  <a:pt x="9258968" y="2872305"/>
                </a:lnTo>
                <a:lnTo>
                  <a:pt x="9257889" y="2871226"/>
                </a:lnTo>
                <a:lnTo>
                  <a:pt x="9257889" y="2870147"/>
                </a:lnTo>
                <a:cubicBezTo>
                  <a:pt x="9257889" y="2866371"/>
                  <a:pt x="9260047" y="2862729"/>
                  <a:pt x="9264363" y="2859222"/>
                </a:cubicBezTo>
                <a:cubicBezTo>
                  <a:pt x="9267420" y="2851310"/>
                  <a:pt x="9269938" y="2847353"/>
                  <a:pt x="9271916" y="2847353"/>
                </a:cubicBezTo>
                <a:lnTo>
                  <a:pt x="9272995" y="2848432"/>
                </a:lnTo>
                <a:lnTo>
                  <a:pt x="9272995" y="2846274"/>
                </a:lnTo>
                <a:lnTo>
                  <a:pt x="9270837" y="2843037"/>
                </a:lnTo>
                <a:lnTo>
                  <a:pt x="9270837" y="2840879"/>
                </a:lnTo>
                <a:cubicBezTo>
                  <a:pt x="9270837" y="2839081"/>
                  <a:pt x="9274434" y="2838002"/>
                  <a:pt x="9281627" y="2837642"/>
                </a:cubicBezTo>
                <a:close/>
                <a:moveTo>
                  <a:pt x="8784760" y="2837187"/>
                </a:moveTo>
                <a:lnTo>
                  <a:pt x="8784760" y="2838266"/>
                </a:lnTo>
                <a:lnTo>
                  <a:pt x="8787997" y="2841503"/>
                </a:lnTo>
                <a:lnTo>
                  <a:pt x="8787997" y="2840424"/>
                </a:lnTo>
                <a:close/>
                <a:moveTo>
                  <a:pt x="8671195" y="2837187"/>
                </a:moveTo>
                <a:cubicBezTo>
                  <a:pt x="8668857" y="2837187"/>
                  <a:pt x="8664541" y="2843301"/>
                  <a:pt x="8658247" y="2855530"/>
                </a:cubicBezTo>
                <a:lnTo>
                  <a:pt x="8659326" y="2856609"/>
                </a:lnTo>
                <a:lnTo>
                  <a:pt x="8670116" y="2856609"/>
                </a:lnTo>
                <a:lnTo>
                  <a:pt x="8677669" y="2846898"/>
                </a:lnTo>
                <a:lnTo>
                  <a:pt x="8677669" y="2844740"/>
                </a:lnTo>
                <a:cubicBezTo>
                  <a:pt x="8674971" y="2839704"/>
                  <a:pt x="8672813" y="2837187"/>
                  <a:pt x="8671195" y="2837187"/>
                </a:cubicBezTo>
                <a:close/>
                <a:moveTo>
                  <a:pt x="8647457" y="2836107"/>
                </a:moveTo>
                <a:lnTo>
                  <a:pt x="8647457" y="2837187"/>
                </a:lnTo>
                <a:lnTo>
                  <a:pt x="8649615" y="2837187"/>
                </a:lnTo>
                <a:lnTo>
                  <a:pt x="8649615" y="2836107"/>
                </a:lnTo>
                <a:close/>
                <a:moveTo>
                  <a:pt x="7697287" y="2835433"/>
                </a:moveTo>
                <a:lnTo>
                  <a:pt x="7697287" y="2838670"/>
                </a:lnTo>
                <a:lnTo>
                  <a:pt x="7700524" y="2841907"/>
                </a:lnTo>
                <a:lnTo>
                  <a:pt x="7700524" y="2835433"/>
                </a:lnTo>
                <a:close/>
                <a:moveTo>
                  <a:pt x="7172719" y="2835391"/>
                </a:moveTo>
                <a:lnTo>
                  <a:pt x="7167324" y="2836470"/>
                </a:lnTo>
                <a:lnTo>
                  <a:pt x="7167324" y="2840786"/>
                </a:lnTo>
                <a:lnTo>
                  <a:pt x="7168403" y="2840786"/>
                </a:lnTo>
                <a:cubicBezTo>
                  <a:pt x="7172719" y="2840067"/>
                  <a:pt x="7174877" y="2838988"/>
                  <a:pt x="7174877" y="2837549"/>
                </a:cubicBezTo>
                <a:close/>
                <a:moveTo>
                  <a:pt x="4787869" y="2835387"/>
                </a:moveTo>
                <a:lnTo>
                  <a:pt x="4790027" y="2837545"/>
                </a:lnTo>
                <a:lnTo>
                  <a:pt x="4790027" y="2840782"/>
                </a:lnTo>
                <a:lnTo>
                  <a:pt x="4787869" y="2842940"/>
                </a:lnTo>
                <a:lnTo>
                  <a:pt x="4785711" y="2840782"/>
                </a:lnTo>
                <a:lnTo>
                  <a:pt x="4785711" y="2837545"/>
                </a:lnTo>
                <a:close/>
                <a:moveTo>
                  <a:pt x="8696147" y="2835028"/>
                </a:moveTo>
                <a:lnTo>
                  <a:pt x="8696147" y="2836107"/>
                </a:lnTo>
                <a:lnTo>
                  <a:pt x="8695068" y="2839345"/>
                </a:lnTo>
                <a:lnTo>
                  <a:pt x="8701542" y="2841503"/>
                </a:lnTo>
                <a:lnTo>
                  <a:pt x="8701542" y="2840424"/>
                </a:lnTo>
                <a:lnTo>
                  <a:pt x="8704779" y="2839345"/>
                </a:lnTo>
                <a:lnTo>
                  <a:pt x="8704779" y="2835028"/>
                </a:lnTo>
                <a:lnTo>
                  <a:pt x="8703700" y="2835028"/>
                </a:lnTo>
                <a:lnTo>
                  <a:pt x="8699384" y="2836107"/>
                </a:lnTo>
                <a:close/>
                <a:moveTo>
                  <a:pt x="8135483" y="2834489"/>
                </a:moveTo>
                <a:lnTo>
                  <a:pt x="8132246" y="2835568"/>
                </a:lnTo>
                <a:lnTo>
                  <a:pt x="8133325" y="2843256"/>
                </a:lnTo>
                <a:lnTo>
                  <a:pt x="8129009" y="2851888"/>
                </a:lnTo>
                <a:cubicBezTo>
                  <a:pt x="8129009" y="2854765"/>
                  <a:pt x="8130808" y="2856204"/>
                  <a:pt x="8134404" y="2856204"/>
                </a:cubicBezTo>
                <a:lnTo>
                  <a:pt x="8136562" y="2858362"/>
                </a:lnTo>
                <a:cubicBezTo>
                  <a:pt x="8148162" y="2857822"/>
                  <a:pt x="8153961" y="2854585"/>
                  <a:pt x="8153961" y="2848651"/>
                </a:cubicBezTo>
                <a:lnTo>
                  <a:pt x="8157198" y="2844335"/>
                </a:lnTo>
                <a:lnTo>
                  <a:pt x="8158277" y="2843256"/>
                </a:lnTo>
                <a:lnTo>
                  <a:pt x="8159356" y="2843256"/>
                </a:lnTo>
                <a:cubicBezTo>
                  <a:pt x="8168708" y="2843256"/>
                  <a:pt x="8173383" y="2845774"/>
                  <a:pt x="8173383" y="2850809"/>
                </a:cubicBezTo>
                <a:lnTo>
                  <a:pt x="8172304" y="2851888"/>
                </a:lnTo>
                <a:cubicBezTo>
                  <a:pt x="8178958" y="2856923"/>
                  <a:pt x="8184713" y="2859441"/>
                  <a:pt x="8189568" y="2859441"/>
                </a:cubicBezTo>
                <a:cubicBezTo>
                  <a:pt x="8192086" y="2858901"/>
                  <a:pt x="8194244" y="2856743"/>
                  <a:pt x="8196042" y="2852967"/>
                </a:cubicBezTo>
                <a:lnTo>
                  <a:pt x="8196042" y="2850809"/>
                </a:lnTo>
                <a:lnTo>
                  <a:pt x="8193884" y="2847572"/>
                </a:lnTo>
                <a:cubicBezTo>
                  <a:pt x="8193884" y="2845234"/>
                  <a:pt x="8196402" y="2843795"/>
                  <a:pt x="8201437" y="2843256"/>
                </a:cubicBezTo>
                <a:lnTo>
                  <a:pt x="8201437" y="2841098"/>
                </a:lnTo>
                <a:cubicBezTo>
                  <a:pt x="8201437" y="2839030"/>
                  <a:pt x="8197481" y="2837546"/>
                  <a:pt x="8189568" y="2836647"/>
                </a:cubicBezTo>
                <a:cubicBezTo>
                  <a:pt x="8189568" y="2838086"/>
                  <a:pt x="8188489" y="2838805"/>
                  <a:pt x="8186331" y="2838805"/>
                </a:cubicBezTo>
                <a:cubicBezTo>
                  <a:pt x="8184893" y="2837546"/>
                  <a:pt x="8178778" y="2836467"/>
                  <a:pt x="8167988" y="2835568"/>
                </a:cubicBezTo>
                <a:lnTo>
                  <a:pt x="8166909" y="2834489"/>
                </a:lnTo>
                <a:lnTo>
                  <a:pt x="8165830" y="2834489"/>
                </a:lnTo>
                <a:lnTo>
                  <a:pt x="8163672" y="2836647"/>
                </a:lnTo>
                <a:lnTo>
                  <a:pt x="8156119" y="2836647"/>
                </a:lnTo>
                <a:lnTo>
                  <a:pt x="8150589" y="2835568"/>
                </a:lnTo>
                <a:lnTo>
                  <a:pt x="8144115" y="2836647"/>
                </a:lnTo>
                <a:lnTo>
                  <a:pt x="8141957" y="2836647"/>
                </a:lnTo>
                <a:close/>
                <a:moveTo>
                  <a:pt x="9121260" y="2834405"/>
                </a:moveTo>
                <a:lnTo>
                  <a:pt x="9119102" y="2836563"/>
                </a:lnTo>
                <a:lnTo>
                  <a:pt x="9119102" y="2837642"/>
                </a:lnTo>
                <a:lnTo>
                  <a:pt x="9122339" y="2838721"/>
                </a:lnTo>
                <a:lnTo>
                  <a:pt x="9123418" y="2837642"/>
                </a:lnTo>
                <a:lnTo>
                  <a:pt x="9123418" y="2834405"/>
                </a:lnTo>
                <a:close/>
                <a:moveTo>
                  <a:pt x="3666003" y="2833410"/>
                </a:moveTo>
                <a:lnTo>
                  <a:pt x="3666003" y="2836647"/>
                </a:lnTo>
                <a:lnTo>
                  <a:pt x="3668161" y="2836647"/>
                </a:lnTo>
                <a:lnTo>
                  <a:pt x="3668161" y="2833410"/>
                </a:lnTo>
                <a:close/>
                <a:moveTo>
                  <a:pt x="3637949" y="2833410"/>
                </a:moveTo>
                <a:lnTo>
                  <a:pt x="3631475" y="2835568"/>
                </a:lnTo>
                <a:lnTo>
                  <a:pt x="3626080" y="2834489"/>
                </a:lnTo>
                <a:cubicBezTo>
                  <a:pt x="3622393" y="2834489"/>
                  <a:pt x="3619830" y="2837052"/>
                  <a:pt x="3618392" y="2842177"/>
                </a:cubicBezTo>
                <a:lnTo>
                  <a:pt x="3617313" y="2842177"/>
                </a:lnTo>
                <a:lnTo>
                  <a:pt x="3616234" y="2840963"/>
                </a:lnTo>
                <a:lnTo>
                  <a:pt x="3614076" y="2840963"/>
                </a:lnTo>
                <a:lnTo>
                  <a:pt x="3614076" y="2842177"/>
                </a:lnTo>
                <a:lnTo>
                  <a:pt x="3616234" y="2842177"/>
                </a:lnTo>
                <a:lnTo>
                  <a:pt x="3615155" y="2848651"/>
                </a:lnTo>
                <a:lnTo>
                  <a:pt x="3616234" y="2851888"/>
                </a:lnTo>
                <a:lnTo>
                  <a:pt x="3615155" y="2851888"/>
                </a:lnTo>
                <a:lnTo>
                  <a:pt x="3610839" y="2850809"/>
                </a:lnTo>
                <a:lnTo>
                  <a:pt x="3609760" y="2851888"/>
                </a:lnTo>
                <a:lnTo>
                  <a:pt x="3609760" y="2854046"/>
                </a:lnTo>
                <a:lnTo>
                  <a:pt x="3614076" y="2855125"/>
                </a:lnTo>
                <a:lnTo>
                  <a:pt x="3616234" y="2852967"/>
                </a:lnTo>
                <a:cubicBezTo>
                  <a:pt x="3617672" y="2852967"/>
                  <a:pt x="3618392" y="2855844"/>
                  <a:pt x="3618392" y="2861599"/>
                </a:cubicBezTo>
                <a:lnTo>
                  <a:pt x="3620550" y="2863757"/>
                </a:lnTo>
                <a:lnTo>
                  <a:pt x="3619471" y="2871310"/>
                </a:lnTo>
                <a:lnTo>
                  <a:pt x="3621629" y="2884258"/>
                </a:lnTo>
                <a:cubicBezTo>
                  <a:pt x="3621629" y="2886596"/>
                  <a:pt x="3620550" y="2889114"/>
                  <a:pt x="3618392" y="2891811"/>
                </a:cubicBezTo>
                <a:lnTo>
                  <a:pt x="3620550" y="2893969"/>
                </a:lnTo>
                <a:lnTo>
                  <a:pt x="3640107" y="2889653"/>
                </a:lnTo>
                <a:cubicBezTo>
                  <a:pt x="3643703" y="2889653"/>
                  <a:pt x="3649818" y="2891452"/>
                  <a:pt x="3658450" y="2895048"/>
                </a:cubicBezTo>
                <a:cubicBezTo>
                  <a:pt x="3658450" y="2892171"/>
                  <a:pt x="3660248" y="2887135"/>
                  <a:pt x="3663845" y="2879942"/>
                </a:cubicBezTo>
                <a:lnTo>
                  <a:pt x="3657371" y="2872389"/>
                </a:lnTo>
                <a:lnTo>
                  <a:pt x="3657371" y="2862678"/>
                </a:lnTo>
                <a:lnTo>
                  <a:pt x="3658450" y="2851888"/>
                </a:lnTo>
                <a:lnTo>
                  <a:pt x="3657371" y="2842177"/>
                </a:lnTo>
                <a:lnTo>
                  <a:pt x="3657371" y="2837726"/>
                </a:lnTo>
                <a:cubicBezTo>
                  <a:pt x="3657371" y="2835928"/>
                  <a:pt x="3654493" y="2834849"/>
                  <a:pt x="3648739" y="2834489"/>
                </a:cubicBezTo>
                <a:lnTo>
                  <a:pt x="3640107" y="2835568"/>
                </a:lnTo>
                <a:close/>
                <a:moveTo>
                  <a:pt x="3579548" y="2833410"/>
                </a:moveTo>
                <a:lnTo>
                  <a:pt x="3578469" y="2836647"/>
                </a:lnTo>
                <a:lnTo>
                  <a:pt x="3579548" y="2839884"/>
                </a:lnTo>
                <a:lnTo>
                  <a:pt x="3580627" y="2839884"/>
                </a:lnTo>
                <a:lnTo>
                  <a:pt x="3581706" y="2833410"/>
                </a:lnTo>
                <a:close/>
                <a:moveTo>
                  <a:pt x="715096" y="2833005"/>
                </a:moveTo>
                <a:lnTo>
                  <a:pt x="715096" y="2835164"/>
                </a:lnTo>
                <a:lnTo>
                  <a:pt x="717255" y="2837187"/>
                </a:lnTo>
                <a:lnTo>
                  <a:pt x="719278" y="2835164"/>
                </a:lnTo>
                <a:lnTo>
                  <a:pt x="717255" y="2833005"/>
                </a:lnTo>
                <a:close/>
                <a:moveTo>
                  <a:pt x="3587101" y="2832331"/>
                </a:moveTo>
                <a:lnTo>
                  <a:pt x="3587101" y="2833410"/>
                </a:lnTo>
                <a:cubicBezTo>
                  <a:pt x="3589618" y="2833410"/>
                  <a:pt x="3591776" y="2836332"/>
                  <a:pt x="3593575" y="2842177"/>
                </a:cubicBezTo>
                <a:lnTo>
                  <a:pt x="3594654" y="2842177"/>
                </a:lnTo>
                <a:lnTo>
                  <a:pt x="3596812" y="2839884"/>
                </a:lnTo>
                <a:cubicBezTo>
                  <a:pt x="3596812" y="2834849"/>
                  <a:pt x="3594294" y="2832331"/>
                  <a:pt x="3589259" y="2832331"/>
                </a:cubicBezTo>
                <a:close/>
                <a:moveTo>
                  <a:pt x="3220254" y="2832196"/>
                </a:moveTo>
                <a:lnTo>
                  <a:pt x="3220254" y="2834354"/>
                </a:lnTo>
                <a:lnTo>
                  <a:pt x="3223491" y="2837456"/>
                </a:lnTo>
                <a:lnTo>
                  <a:pt x="3228886" y="2836377"/>
                </a:lnTo>
                <a:lnTo>
                  <a:pt x="3228886" y="2834354"/>
                </a:lnTo>
                <a:lnTo>
                  <a:pt x="3226728" y="2832196"/>
                </a:lnTo>
                <a:close/>
                <a:moveTo>
                  <a:pt x="6113435" y="2831387"/>
                </a:moveTo>
                <a:lnTo>
                  <a:pt x="6113435" y="2832466"/>
                </a:lnTo>
                <a:lnTo>
                  <a:pt x="6115593" y="2832466"/>
                </a:lnTo>
                <a:lnTo>
                  <a:pt x="6115593" y="2831387"/>
                </a:lnTo>
                <a:close/>
                <a:moveTo>
                  <a:pt x="3102238" y="2831117"/>
                </a:moveTo>
                <a:lnTo>
                  <a:pt x="3102238" y="2832196"/>
                </a:lnTo>
                <a:lnTo>
                  <a:pt x="3104396" y="2832196"/>
                </a:lnTo>
                <a:lnTo>
                  <a:pt x="3104396" y="2831117"/>
                </a:lnTo>
                <a:close/>
                <a:moveTo>
                  <a:pt x="9220933" y="2831033"/>
                </a:moveTo>
                <a:cubicBezTo>
                  <a:pt x="9217876" y="2832832"/>
                  <a:pt x="9215718" y="2835394"/>
                  <a:pt x="9214459" y="2838721"/>
                </a:cubicBezTo>
                <a:lnTo>
                  <a:pt x="9218775" y="2841958"/>
                </a:lnTo>
                <a:cubicBezTo>
                  <a:pt x="9222372" y="2838901"/>
                  <a:pt x="9224170" y="2835979"/>
                  <a:pt x="9224170" y="2833191"/>
                </a:cubicBezTo>
                <a:close/>
                <a:moveTo>
                  <a:pt x="701608" y="2830712"/>
                </a:moveTo>
                <a:lnTo>
                  <a:pt x="701608" y="2831657"/>
                </a:lnTo>
                <a:lnTo>
                  <a:pt x="702687" y="2834759"/>
                </a:lnTo>
                <a:lnTo>
                  <a:pt x="703631" y="2834759"/>
                </a:lnTo>
                <a:lnTo>
                  <a:pt x="705789" y="2832736"/>
                </a:lnTo>
                <a:lnTo>
                  <a:pt x="702687" y="2830712"/>
                </a:lnTo>
                <a:close/>
                <a:moveTo>
                  <a:pt x="6249389" y="2830308"/>
                </a:moveTo>
                <a:lnTo>
                  <a:pt x="6249389" y="2832466"/>
                </a:lnTo>
                <a:lnTo>
                  <a:pt x="6250468" y="2832466"/>
                </a:lnTo>
                <a:lnTo>
                  <a:pt x="6250468" y="2830308"/>
                </a:lnTo>
                <a:close/>
                <a:moveTo>
                  <a:pt x="5755219" y="2830308"/>
                </a:moveTo>
                <a:lnTo>
                  <a:pt x="5755219" y="2831387"/>
                </a:lnTo>
                <a:lnTo>
                  <a:pt x="5763717" y="2834489"/>
                </a:lnTo>
                <a:lnTo>
                  <a:pt x="5763717" y="2832466"/>
                </a:lnTo>
                <a:lnTo>
                  <a:pt x="5756298" y="2830308"/>
                </a:lnTo>
                <a:close/>
                <a:moveTo>
                  <a:pt x="3747063" y="2830173"/>
                </a:moveTo>
                <a:cubicBezTo>
                  <a:pt x="3742028" y="2831612"/>
                  <a:pt x="3739510" y="2833050"/>
                  <a:pt x="3739510" y="2834489"/>
                </a:cubicBezTo>
                <a:lnTo>
                  <a:pt x="3739510" y="2835568"/>
                </a:lnTo>
                <a:lnTo>
                  <a:pt x="3744905" y="2834489"/>
                </a:lnTo>
                <a:lnTo>
                  <a:pt x="3745984" y="2835568"/>
                </a:lnTo>
                <a:lnTo>
                  <a:pt x="3748142" y="2830173"/>
                </a:lnTo>
                <a:close/>
                <a:moveTo>
                  <a:pt x="7662894" y="2830038"/>
                </a:moveTo>
                <a:lnTo>
                  <a:pt x="7662894" y="2832196"/>
                </a:lnTo>
                <a:lnTo>
                  <a:pt x="7665052" y="2834354"/>
                </a:lnTo>
                <a:lnTo>
                  <a:pt x="7666131" y="2833275"/>
                </a:lnTo>
                <a:lnTo>
                  <a:pt x="7666131" y="2832196"/>
                </a:lnTo>
                <a:lnTo>
                  <a:pt x="7663972" y="2830038"/>
                </a:lnTo>
                <a:close/>
                <a:moveTo>
                  <a:pt x="8277103" y="2829094"/>
                </a:moveTo>
                <a:cubicBezTo>
                  <a:pt x="8277103" y="2830353"/>
                  <a:pt x="8280385" y="2831432"/>
                  <a:pt x="8286948" y="2832331"/>
                </a:cubicBezTo>
                <a:lnTo>
                  <a:pt x="8292344" y="2831252"/>
                </a:lnTo>
                <a:lnTo>
                  <a:pt x="8292344" y="2830173"/>
                </a:lnTo>
                <a:lnTo>
                  <a:pt x="8289106" y="2829094"/>
                </a:lnTo>
                <a:lnTo>
                  <a:pt x="8288028" y="2830173"/>
                </a:lnTo>
                <a:lnTo>
                  <a:pt x="8286948" y="2830173"/>
                </a:lnTo>
                <a:lnTo>
                  <a:pt x="8280340" y="2829094"/>
                </a:lnTo>
                <a:close/>
                <a:moveTo>
                  <a:pt x="8132246" y="2829094"/>
                </a:moveTo>
                <a:lnTo>
                  <a:pt x="8132246" y="2830173"/>
                </a:lnTo>
                <a:lnTo>
                  <a:pt x="8134404" y="2830173"/>
                </a:lnTo>
                <a:lnTo>
                  <a:pt x="8134404" y="2829094"/>
                </a:lnTo>
                <a:close/>
                <a:moveTo>
                  <a:pt x="9128813" y="2828875"/>
                </a:moveTo>
                <a:lnTo>
                  <a:pt x="9126655" y="2831033"/>
                </a:lnTo>
                <a:lnTo>
                  <a:pt x="9128813" y="2833191"/>
                </a:lnTo>
                <a:lnTo>
                  <a:pt x="9132050" y="2833191"/>
                </a:lnTo>
                <a:lnTo>
                  <a:pt x="9132050" y="2828875"/>
                </a:lnTo>
                <a:close/>
                <a:moveTo>
                  <a:pt x="8590135" y="2828554"/>
                </a:moveTo>
                <a:lnTo>
                  <a:pt x="8590135" y="2830712"/>
                </a:lnTo>
                <a:lnTo>
                  <a:pt x="8591214" y="2831791"/>
                </a:lnTo>
                <a:lnTo>
                  <a:pt x="8594451" y="2831791"/>
                </a:lnTo>
                <a:lnTo>
                  <a:pt x="8594451" y="2830712"/>
                </a:lnTo>
                <a:cubicBezTo>
                  <a:pt x="8592293" y="2830712"/>
                  <a:pt x="8591214" y="2829993"/>
                  <a:pt x="8591214" y="2828554"/>
                </a:cubicBezTo>
                <a:close/>
                <a:moveTo>
                  <a:pt x="8157198" y="2828015"/>
                </a:moveTo>
                <a:lnTo>
                  <a:pt x="8157198" y="2829094"/>
                </a:lnTo>
                <a:lnTo>
                  <a:pt x="8159356" y="2831252"/>
                </a:lnTo>
                <a:lnTo>
                  <a:pt x="8162593" y="2831252"/>
                </a:lnTo>
                <a:lnTo>
                  <a:pt x="8162593" y="2829094"/>
                </a:lnTo>
                <a:lnTo>
                  <a:pt x="8158277" y="2828015"/>
                </a:lnTo>
                <a:close/>
                <a:moveTo>
                  <a:pt x="4712609" y="2825810"/>
                </a:moveTo>
                <a:lnTo>
                  <a:pt x="4711530" y="2826889"/>
                </a:lnTo>
                <a:lnTo>
                  <a:pt x="4711530" y="2827968"/>
                </a:lnTo>
                <a:lnTo>
                  <a:pt x="4712609" y="2829047"/>
                </a:lnTo>
                <a:lnTo>
                  <a:pt x="4714767" y="2829047"/>
                </a:lnTo>
                <a:lnTo>
                  <a:pt x="4714767" y="2827968"/>
                </a:lnTo>
                <a:close/>
                <a:moveTo>
                  <a:pt x="8155040" y="2824778"/>
                </a:moveTo>
                <a:lnTo>
                  <a:pt x="8155040" y="2826936"/>
                </a:lnTo>
                <a:lnTo>
                  <a:pt x="8156119" y="2826936"/>
                </a:lnTo>
                <a:lnTo>
                  <a:pt x="8156119" y="2824778"/>
                </a:lnTo>
                <a:close/>
                <a:moveTo>
                  <a:pt x="3764462" y="2824778"/>
                </a:moveTo>
                <a:lnTo>
                  <a:pt x="3766620" y="2826936"/>
                </a:lnTo>
                <a:lnTo>
                  <a:pt x="3766620" y="2828015"/>
                </a:lnTo>
                <a:lnTo>
                  <a:pt x="3764462" y="2830173"/>
                </a:lnTo>
                <a:lnTo>
                  <a:pt x="3763383" y="2830173"/>
                </a:lnTo>
                <a:lnTo>
                  <a:pt x="3762304" y="2829094"/>
                </a:lnTo>
                <a:lnTo>
                  <a:pt x="3761225" y="2829094"/>
                </a:lnTo>
                <a:cubicBezTo>
                  <a:pt x="3762304" y="2826217"/>
                  <a:pt x="3763383" y="2824778"/>
                  <a:pt x="3764462" y="2824778"/>
                </a:cubicBezTo>
                <a:close/>
                <a:moveTo>
                  <a:pt x="8095560" y="2822620"/>
                </a:moveTo>
                <a:lnTo>
                  <a:pt x="8094481" y="2823699"/>
                </a:lnTo>
                <a:lnTo>
                  <a:pt x="8093402" y="2823699"/>
                </a:lnTo>
                <a:lnTo>
                  <a:pt x="8094481" y="2826936"/>
                </a:lnTo>
                <a:lnTo>
                  <a:pt x="8095560" y="2826936"/>
                </a:lnTo>
                <a:close/>
                <a:moveTo>
                  <a:pt x="7655340" y="2822485"/>
                </a:moveTo>
                <a:lnTo>
                  <a:pt x="7655340" y="2823564"/>
                </a:lnTo>
                <a:lnTo>
                  <a:pt x="7659656" y="2826801"/>
                </a:lnTo>
                <a:lnTo>
                  <a:pt x="7659656" y="2824643"/>
                </a:lnTo>
                <a:lnTo>
                  <a:pt x="7657498" y="2822485"/>
                </a:lnTo>
                <a:close/>
                <a:moveTo>
                  <a:pt x="8690617" y="2822080"/>
                </a:moveTo>
                <a:lnTo>
                  <a:pt x="8690617" y="2824238"/>
                </a:lnTo>
                <a:lnTo>
                  <a:pt x="8691696" y="2824238"/>
                </a:lnTo>
                <a:lnTo>
                  <a:pt x="8691696" y="2822080"/>
                </a:lnTo>
                <a:close/>
                <a:moveTo>
                  <a:pt x="3124762" y="2821406"/>
                </a:moveTo>
                <a:cubicBezTo>
                  <a:pt x="3119367" y="2828959"/>
                  <a:pt x="3113972" y="2834309"/>
                  <a:pt x="3108577" y="2837456"/>
                </a:cubicBezTo>
                <a:cubicBezTo>
                  <a:pt x="3108577" y="2839075"/>
                  <a:pt x="3105744" y="2843391"/>
                  <a:pt x="3100080" y="2850404"/>
                </a:cubicBezTo>
                <a:lnTo>
                  <a:pt x="3099001" y="2853506"/>
                </a:lnTo>
                <a:lnTo>
                  <a:pt x="3111814" y="2863217"/>
                </a:lnTo>
                <a:lnTo>
                  <a:pt x="3111814" y="2865375"/>
                </a:lnTo>
                <a:cubicBezTo>
                  <a:pt x="3111814" y="2868882"/>
                  <a:pt x="3109341" y="2873513"/>
                  <a:pt x="3104396" y="2879268"/>
                </a:cubicBezTo>
                <a:lnTo>
                  <a:pt x="3100080" y="2879268"/>
                </a:lnTo>
                <a:lnTo>
                  <a:pt x="3096843" y="2877110"/>
                </a:lnTo>
                <a:lnTo>
                  <a:pt x="3094685" y="2879268"/>
                </a:lnTo>
                <a:lnTo>
                  <a:pt x="3091448" y="2877110"/>
                </a:lnTo>
                <a:lnTo>
                  <a:pt x="3083895" y="2877110"/>
                </a:lnTo>
                <a:lnTo>
                  <a:pt x="3083895" y="2878189"/>
                </a:lnTo>
                <a:lnTo>
                  <a:pt x="3094685" y="2880212"/>
                </a:lnTo>
                <a:lnTo>
                  <a:pt x="3095764" y="2879268"/>
                </a:lnTo>
                <a:lnTo>
                  <a:pt x="3103317" y="2880212"/>
                </a:lnTo>
                <a:lnTo>
                  <a:pt x="3103317" y="2882370"/>
                </a:lnTo>
                <a:cubicBezTo>
                  <a:pt x="3099899" y="2888844"/>
                  <a:pt x="3097382" y="2892081"/>
                  <a:pt x="3095764" y="2892081"/>
                </a:cubicBezTo>
                <a:lnTo>
                  <a:pt x="3095764" y="2893160"/>
                </a:lnTo>
                <a:lnTo>
                  <a:pt x="3097922" y="2893160"/>
                </a:lnTo>
                <a:lnTo>
                  <a:pt x="3100080" y="2891002"/>
                </a:lnTo>
                <a:lnTo>
                  <a:pt x="3101159" y="2891002"/>
                </a:lnTo>
                <a:cubicBezTo>
                  <a:pt x="3102597" y="2891002"/>
                  <a:pt x="3103317" y="2892081"/>
                  <a:pt x="3103317" y="2894239"/>
                </a:cubicBezTo>
                <a:lnTo>
                  <a:pt x="3105475" y="2894239"/>
                </a:lnTo>
                <a:cubicBezTo>
                  <a:pt x="3106194" y="2889204"/>
                  <a:pt x="3107228" y="2886686"/>
                  <a:pt x="3108577" y="2886686"/>
                </a:cubicBezTo>
                <a:cubicBezTo>
                  <a:pt x="3110015" y="2886686"/>
                  <a:pt x="3110735" y="2888484"/>
                  <a:pt x="3110735" y="2892081"/>
                </a:cubicBezTo>
                <a:lnTo>
                  <a:pt x="3111814" y="2893160"/>
                </a:lnTo>
                <a:lnTo>
                  <a:pt x="3112893" y="2893160"/>
                </a:lnTo>
                <a:lnTo>
                  <a:pt x="3122604" y="2891002"/>
                </a:lnTo>
                <a:cubicBezTo>
                  <a:pt x="3126200" y="2891901"/>
                  <a:pt x="3127999" y="2892980"/>
                  <a:pt x="3127999" y="2894239"/>
                </a:cubicBezTo>
                <a:lnTo>
                  <a:pt x="3129078" y="2893160"/>
                </a:lnTo>
                <a:lnTo>
                  <a:pt x="3130157" y="2893160"/>
                </a:lnTo>
                <a:cubicBezTo>
                  <a:pt x="3131506" y="2893160"/>
                  <a:pt x="3132180" y="2894194"/>
                  <a:pt x="3132180" y="2896262"/>
                </a:cubicBezTo>
                <a:lnTo>
                  <a:pt x="3135417" y="2896262"/>
                </a:lnTo>
                <a:lnTo>
                  <a:pt x="3133259" y="2893160"/>
                </a:lnTo>
                <a:lnTo>
                  <a:pt x="3136496" y="2889923"/>
                </a:lnTo>
                <a:lnTo>
                  <a:pt x="3141891" y="2889923"/>
                </a:lnTo>
                <a:lnTo>
                  <a:pt x="3141891" y="2892081"/>
                </a:lnTo>
                <a:lnTo>
                  <a:pt x="3154839" y="2891002"/>
                </a:lnTo>
                <a:lnTo>
                  <a:pt x="3159020" y="2891002"/>
                </a:lnTo>
                <a:lnTo>
                  <a:pt x="3167652" y="2893160"/>
                </a:lnTo>
                <a:lnTo>
                  <a:pt x="3169810" y="2893160"/>
                </a:lnTo>
                <a:lnTo>
                  <a:pt x="3169810" y="2888844"/>
                </a:lnTo>
                <a:cubicBezTo>
                  <a:pt x="3167472" y="2888844"/>
                  <a:pt x="3165674" y="2887046"/>
                  <a:pt x="3164415" y="2883449"/>
                </a:cubicBezTo>
                <a:lnTo>
                  <a:pt x="3166573" y="2872794"/>
                </a:lnTo>
                <a:lnTo>
                  <a:pt x="3161178" y="2867399"/>
                </a:lnTo>
                <a:lnTo>
                  <a:pt x="3161178" y="2864296"/>
                </a:lnTo>
                <a:lnTo>
                  <a:pt x="3164415" y="2861059"/>
                </a:lnTo>
                <a:lnTo>
                  <a:pt x="3188018" y="2861059"/>
                </a:lnTo>
                <a:cubicBezTo>
                  <a:pt x="3189277" y="2855305"/>
                  <a:pt x="3191795" y="2849595"/>
                  <a:pt x="3195571" y="2843930"/>
                </a:cubicBezTo>
                <a:lnTo>
                  <a:pt x="3195571" y="2841772"/>
                </a:lnTo>
                <a:lnTo>
                  <a:pt x="3194492" y="2837456"/>
                </a:lnTo>
                <a:lnTo>
                  <a:pt x="3197729" y="2825722"/>
                </a:lnTo>
                <a:lnTo>
                  <a:pt x="3189097" y="2824643"/>
                </a:lnTo>
                <a:cubicBezTo>
                  <a:pt x="3189097" y="2826442"/>
                  <a:pt x="3180870" y="2828240"/>
                  <a:pt x="3164415" y="2830038"/>
                </a:cubicBezTo>
                <a:lnTo>
                  <a:pt x="3157941" y="2827880"/>
                </a:lnTo>
                <a:lnTo>
                  <a:pt x="3139733" y="2830038"/>
                </a:lnTo>
                <a:cubicBezTo>
                  <a:pt x="3131190" y="2828060"/>
                  <a:pt x="3126920" y="2825183"/>
                  <a:pt x="3126920" y="2821406"/>
                </a:cubicBezTo>
                <a:close/>
                <a:moveTo>
                  <a:pt x="5239200" y="2820462"/>
                </a:moveTo>
                <a:lnTo>
                  <a:pt x="5235963" y="2831252"/>
                </a:lnTo>
                <a:lnTo>
                  <a:pt x="5237042" y="2832331"/>
                </a:lnTo>
                <a:lnTo>
                  <a:pt x="5242437" y="2832331"/>
                </a:lnTo>
                <a:lnTo>
                  <a:pt x="5242437" y="2821541"/>
                </a:lnTo>
                <a:close/>
                <a:moveTo>
                  <a:pt x="8790155" y="2819788"/>
                </a:moveTo>
                <a:lnTo>
                  <a:pt x="8787997" y="2822080"/>
                </a:lnTo>
                <a:cubicBezTo>
                  <a:pt x="8789436" y="2822080"/>
                  <a:pt x="8790515" y="2825677"/>
                  <a:pt x="8791234" y="2832870"/>
                </a:cubicBezTo>
                <a:cubicBezTo>
                  <a:pt x="8793392" y="2833590"/>
                  <a:pt x="8794471" y="2835748"/>
                  <a:pt x="8794471" y="2839345"/>
                </a:cubicBezTo>
                <a:lnTo>
                  <a:pt x="8795550" y="2839345"/>
                </a:lnTo>
                <a:lnTo>
                  <a:pt x="8795550" y="2837187"/>
                </a:lnTo>
                <a:cubicBezTo>
                  <a:pt x="8792673" y="2833590"/>
                  <a:pt x="8790874" y="2827790"/>
                  <a:pt x="8790155" y="2819788"/>
                </a:cubicBezTo>
                <a:close/>
                <a:moveTo>
                  <a:pt x="1718544" y="2819788"/>
                </a:moveTo>
                <a:lnTo>
                  <a:pt x="1718544" y="2820867"/>
                </a:lnTo>
                <a:lnTo>
                  <a:pt x="1720701" y="2823025"/>
                </a:lnTo>
                <a:lnTo>
                  <a:pt x="1720701" y="2821946"/>
                </a:lnTo>
                <a:close/>
                <a:moveTo>
                  <a:pt x="8102034" y="2817225"/>
                </a:moveTo>
                <a:lnTo>
                  <a:pt x="8099876" y="2819383"/>
                </a:lnTo>
                <a:lnTo>
                  <a:pt x="8102034" y="2819383"/>
                </a:lnTo>
                <a:close/>
                <a:moveTo>
                  <a:pt x="9134208" y="2815927"/>
                </a:moveTo>
                <a:lnTo>
                  <a:pt x="9132050" y="2818085"/>
                </a:lnTo>
                <a:lnTo>
                  <a:pt x="9132050" y="2820243"/>
                </a:lnTo>
                <a:lnTo>
                  <a:pt x="9133129" y="2820243"/>
                </a:lnTo>
                <a:lnTo>
                  <a:pt x="9136501" y="2819164"/>
                </a:lnTo>
                <a:lnTo>
                  <a:pt x="9136501" y="2818085"/>
                </a:lnTo>
                <a:close/>
                <a:moveTo>
                  <a:pt x="7175956" y="2814620"/>
                </a:moveTo>
                <a:lnTo>
                  <a:pt x="7173798" y="2816913"/>
                </a:lnTo>
                <a:cubicBezTo>
                  <a:pt x="7175237" y="2820150"/>
                  <a:pt x="7176720" y="2821949"/>
                  <a:pt x="7178249" y="2822308"/>
                </a:cubicBezTo>
                <a:lnTo>
                  <a:pt x="7180407" y="2822308"/>
                </a:lnTo>
                <a:lnTo>
                  <a:pt x="7182565" y="2820150"/>
                </a:lnTo>
                <a:lnTo>
                  <a:pt x="7182565" y="2819071"/>
                </a:lnTo>
                <a:cubicBezTo>
                  <a:pt x="7178159" y="2819071"/>
                  <a:pt x="7175956" y="2817588"/>
                  <a:pt x="7175956" y="2814620"/>
                </a:cubicBezTo>
                <a:close/>
                <a:moveTo>
                  <a:pt x="1729332" y="2814393"/>
                </a:moveTo>
                <a:lnTo>
                  <a:pt x="1729332" y="2816551"/>
                </a:lnTo>
                <a:lnTo>
                  <a:pt x="1731491" y="2816551"/>
                </a:lnTo>
                <a:lnTo>
                  <a:pt x="1731491" y="2814393"/>
                </a:lnTo>
                <a:close/>
                <a:moveTo>
                  <a:pt x="5612117" y="2814258"/>
                </a:moveTo>
                <a:lnTo>
                  <a:pt x="5612117" y="2815337"/>
                </a:lnTo>
                <a:lnTo>
                  <a:pt x="5622772" y="2815337"/>
                </a:lnTo>
                <a:lnTo>
                  <a:pt x="5622772" y="2814258"/>
                </a:lnTo>
                <a:close/>
                <a:moveTo>
                  <a:pt x="5604698" y="2814258"/>
                </a:moveTo>
                <a:lnTo>
                  <a:pt x="5604698" y="2815337"/>
                </a:lnTo>
                <a:lnTo>
                  <a:pt x="5609959" y="2815337"/>
                </a:lnTo>
                <a:lnTo>
                  <a:pt x="5609959" y="2814258"/>
                </a:lnTo>
                <a:close/>
                <a:moveTo>
                  <a:pt x="5223015" y="2814123"/>
                </a:moveTo>
                <a:lnTo>
                  <a:pt x="5223015" y="2818304"/>
                </a:lnTo>
                <a:lnTo>
                  <a:pt x="5225173" y="2818304"/>
                </a:lnTo>
                <a:lnTo>
                  <a:pt x="5225173" y="2816281"/>
                </a:lnTo>
                <a:close/>
                <a:moveTo>
                  <a:pt x="8235021" y="2813988"/>
                </a:moveTo>
                <a:cubicBezTo>
                  <a:pt x="8234302" y="2824059"/>
                  <a:pt x="8231784" y="2829094"/>
                  <a:pt x="8227468" y="2829094"/>
                </a:cubicBezTo>
                <a:lnTo>
                  <a:pt x="8223152" y="2835568"/>
                </a:lnTo>
                <a:lnTo>
                  <a:pt x="8223152" y="2836647"/>
                </a:lnTo>
                <a:lnTo>
                  <a:pt x="8230705" y="2863757"/>
                </a:lnTo>
                <a:cubicBezTo>
                  <a:pt x="8235741" y="2869332"/>
                  <a:pt x="8238258" y="2875446"/>
                  <a:pt x="8238258" y="2882100"/>
                </a:cubicBezTo>
                <a:cubicBezTo>
                  <a:pt x="8238258" y="2887855"/>
                  <a:pt x="8239338" y="2890732"/>
                  <a:pt x="8241496" y="2890732"/>
                </a:cubicBezTo>
                <a:cubicBezTo>
                  <a:pt x="8244013" y="2890732"/>
                  <a:pt x="8246171" y="2882819"/>
                  <a:pt x="8247970" y="2866994"/>
                </a:cubicBezTo>
                <a:cubicBezTo>
                  <a:pt x="8249768" y="2866994"/>
                  <a:pt x="8253005" y="2858002"/>
                  <a:pt x="8257680" y="2840019"/>
                </a:cubicBezTo>
                <a:lnTo>
                  <a:pt x="8257680" y="2833410"/>
                </a:lnTo>
                <a:cubicBezTo>
                  <a:pt x="8255522" y="2830712"/>
                  <a:pt x="8254444" y="2827475"/>
                  <a:pt x="8254444" y="2823699"/>
                </a:cubicBezTo>
                <a:lnTo>
                  <a:pt x="8254444" y="2815067"/>
                </a:lnTo>
                <a:lnTo>
                  <a:pt x="8245812" y="2817225"/>
                </a:lnTo>
                <a:lnTo>
                  <a:pt x="8242574" y="2817225"/>
                </a:lnTo>
                <a:close/>
                <a:moveTo>
                  <a:pt x="3757988" y="2813988"/>
                </a:moveTo>
                <a:lnTo>
                  <a:pt x="3757988" y="2817225"/>
                </a:lnTo>
                <a:lnTo>
                  <a:pt x="3759067" y="2817225"/>
                </a:lnTo>
                <a:lnTo>
                  <a:pt x="3759067" y="2813988"/>
                </a:lnTo>
                <a:close/>
                <a:moveTo>
                  <a:pt x="7274954" y="2811383"/>
                </a:moveTo>
                <a:lnTo>
                  <a:pt x="7271718" y="2814620"/>
                </a:lnTo>
                <a:lnTo>
                  <a:pt x="7272796" y="2817992"/>
                </a:lnTo>
                <a:lnTo>
                  <a:pt x="7273876" y="2817992"/>
                </a:lnTo>
                <a:lnTo>
                  <a:pt x="7280350" y="2815834"/>
                </a:lnTo>
                <a:lnTo>
                  <a:pt x="7277112" y="2811383"/>
                </a:lnTo>
                <a:close/>
                <a:moveTo>
                  <a:pt x="4245010" y="2811342"/>
                </a:moveTo>
                <a:lnTo>
                  <a:pt x="4245010" y="2815658"/>
                </a:lnTo>
                <a:lnTo>
                  <a:pt x="4247168" y="2815658"/>
                </a:lnTo>
                <a:lnTo>
                  <a:pt x="4247168" y="2813500"/>
                </a:lnTo>
                <a:close/>
                <a:moveTo>
                  <a:pt x="3614076" y="2810751"/>
                </a:moveTo>
                <a:lnTo>
                  <a:pt x="3614076" y="2812909"/>
                </a:lnTo>
                <a:lnTo>
                  <a:pt x="3615155" y="2812909"/>
                </a:lnTo>
                <a:lnTo>
                  <a:pt x="3615155" y="2810751"/>
                </a:lnTo>
                <a:close/>
                <a:moveTo>
                  <a:pt x="2223368" y="2810263"/>
                </a:moveTo>
                <a:lnTo>
                  <a:pt x="2223368" y="2811342"/>
                </a:lnTo>
                <a:lnTo>
                  <a:pt x="2225526" y="2813500"/>
                </a:lnTo>
                <a:lnTo>
                  <a:pt x="2225526" y="2812421"/>
                </a:lnTo>
                <a:close/>
                <a:moveTo>
                  <a:pt x="8302054" y="2807514"/>
                </a:moveTo>
                <a:lnTo>
                  <a:pt x="8298818" y="2808593"/>
                </a:lnTo>
                <a:lnTo>
                  <a:pt x="8299896" y="2809672"/>
                </a:lnTo>
                <a:lnTo>
                  <a:pt x="8299896" y="2810751"/>
                </a:lnTo>
                <a:lnTo>
                  <a:pt x="8303134" y="2809672"/>
                </a:lnTo>
                <a:lnTo>
                  <a:pt x="8303134" y="2807514"/>
                </a:lnTo>
                <a:close/>
                <a:moveTo>
                  <a:pt x="3100080" y="2807514"/>
                </a:moveTo>
                <a:lnTo>
                  <a:pt x="3099001" y="2808593"/>
                </a:lnTo>
                <a:lnTo>
                  <a:pt x="3099001" y="2810751"/>
                </a:lnTo>
                <a:lnTo>
                  <a:pt x="3101159" y="2812909"/>
                </a:lnTo>
                <a:lnTo>
                  <a:pt x="3102238" y="2811830"/>
                </a:lnTo>
                <a:lnTo>
                  <a:pt x="3102238" y="2809672"/>
                </a:lnTo>
                <a:close/>
                <a:moveTo>
                  <a:pt x="8695068" y="2806840"/>
                </a:moveTo>
                <a:lnTo>
                  <a:pt x="8692775" y="2819788"/>
                </a:lnTo>
                <a:cubicBezTo>
                  <a:pt x="8696282" y="2821316"/>
                  <a:pt x="8700643" y="2826037"/>
                  <a:pt x="8705858" y="2833949"/>
                </a:cubicBezTo>
                <a:cubicBezTo>
                  <a:pt x="8707296" y="2833949"/>
                  <a:pt x="8708376" y="2836107"/>
                  <a:pt x="8709095" y="2840424"/>
                </a:cubicBezTo>
                <a:lnTo>
                  <a:pt x="8711253" y="2840424"/>
                </a:lnTo>
                <a:lnTo>
                  <a:pt x="8713411" y="2838266"/>
                </a:lnTo>
                <a:lnTo>
                  <a:pt x="8697226" y="2821001"/>
                </a:lnTo>
                <a:lnTo>
                  <a:pt x="8696147" y="2819788"/>
                </a:lnTo>
                <a:lnTo>
                  <a:pt x="8696147" y="2806840"/>
                </a:lnTo>
                <a:close/>
                <a:moveTo>
                  <a:pt x="3614076" y="2806435"/>
                </a:moveTo>
                <a:lnTo>
                  <a:pt x="3614076" y="2808593"/>
                </a:lnTo>
                <a:lnTo>
                  <a:pt x="3615155" y="2808593"/>
                </a:lnTo>
                <a:lnTo>
                  <a:pt x="3615155" y="2806435"/>
                </a:lnTo>
                <a:close/>
                <a:moveTo>
                  <a:pt x="1081675" y="2806300"/>
                </a:moveTo>
                <a:lnTo>
                  <a:pt x="1095567" y="2808458"/>
                </a:lnTo>
                <a:lnTo>
                  <a:pt x="1099881" y="2807379"/>
                </a:lnTo>
                <a:lnTo>
                  <a:pt x="1100962" y="2807379"/>
                </a:lnTo>
                <a:lnTo>
                  <a:pt x="1105278" y="2811560"/>
                </a:lnTo>
                <a:lnTo>
                  <a:pt x="1104199" y="2812639"/>
                </a:lnTo>
                <a:lnTo>
                  <a:pt x="1099881" y="2812639"/>
                </a:lnTo>
                <a:lnTo>
                  <a:pt x="1091250" y="2810616"/>
                </a:lnTo>
                <a:cubicBezTo>
                  <a:pt x="1090172" y="2813403"/>
                  <a:pt x="1089092" y="2814797"/>
                  <a:pt x="1088014" y="2814797"/>
                </a:cubicBezTo>
                <a:lnTo>
                  <a:pt x="1086934" y="2814797"/>
                </a:lnTo>
                <a:cubicBezTo>
                  <a:pt x="1083248" y="2814797"/>
                  <a:pt x="1080775" y="2813403"/>
                  <a:pt x="1079516" y="2810616"/>
                </a:cubicBezTo>
                <a:lnTo>
                  <a:pt x="1079516" y="2808458"/>
                </a:lnTo>
                <a:close/>
                <a:moveTo>
                  <a:pt x="7272796" y="2805988"/>
                </a:moveTo>
                <a:lnTo>
                  <a:pt x="7268346" y="2809225"/>
                </a:lnTo>
                <a:lnTo>
                  <a:pt x="7272796" y="2808146"/>
                </a:lnTo>
                <a:close/>
                <a:moveTo>
                  <a:pt x="7254318" y="2805988"/>
                </a:moveTo>
                <a:lnTo>
                  <a:pt x="7254318" y="2807067"/>
                </a:lnTo>
                <a:lnTo>
                  <a:pt x="7259714" y="2807067"/>
                </a:lnTo>
                <a:lnTo>
                  <a:pt x="7259714" y="2805988"/>
                </a:lnTo>
                <a:close/>
                <a:moveTo>
                  <a:pt x="6055169" y="2805491"/>
                </a:moveTo>
                <a:lnTo>
                  <a:pt x="6054090" y="2806570"/>
                </a:lnTo>
                <a:lnTo>
                  <a:pt x="6054090" y="2807649"/>
                </a:lnTo>
                <a:lnTo>
                  <a:pt x="6055169" y="2808728"/>
                </a:lnTo>
                <a:lnTo>
                  <a:pt x="6056248" y="2808728"/>
                </a:lnTo>
                <a:lnTo>
                  <a:pt x="6057327" y="2807649"/>
                </a:lnTo>
                <a:lnTo>
                  <a:pt x="6057327" y="2806570"/>
                </a:lnTo>
                <a:lnTo>
                  <a:pt x="6056248" y="2805491"/>
                </a:lnTo>
                <a:close/>
                <a:moveTo>
                  <a:pt x="2234159" y="2804868"/>
                </a:moveTo>
                <a:lnTo>
                  <a:pt x="2234159" y="2807026"/>
                </a:lnTo>
                <a:lnTo>
                  <a:pt x="2236316" y="2807026"/>
                </a:lnTo>
                <a:lnTo>
                  <a:pt x="2236316" y="2804868"/>
                </a:lnTo>
                <a:close/>
                <a:moveTo>
                  <a:pt x="6231046" y="2804412"/>
                </a:moveTo>
                <a:lnTo>
                  <a:pt x="6231046" y="2805491"/>
                </a:lnTo>
                <a:lnTo>
                  <a:pt x="6237520" y="2806570"/>
                </a:lnTo>
                <a:lnTo>
                  <a:pt x="6237520" y="2804412"/>
                </a:lnTo>
                <a:close/>
                <a:moveTo>
                  <a:pt x="6147963" y="2804412"/>
                </a:moveTo>
                <a:lnTo>
                  <a:pt x="6151200" y="2807649"/>
                </a:lnTo>
                <a:lnTo>
                  <a:pt x="6151200" y="2804412"/>
                </a:lnTo>
                <a:close/>
                <a:moveTo>
                  <a:pt x="6108040" y="2804412"/>
                </a:moveTo>
                <a:lnTo>
                  <a:pt x="6108040" y="2805491"/>
                </a:lnTo>
                <a:lnTo>
                  <a:pt x="6110198" y="2805491"/>
                </a:lnTo>
                <a:lnTo>
                  <a:pt x="6110198" y="2804412"/>
                </a:lnTo>
                <a:close/>
                <a:moveTo>
                  <a:pt x="7278192" y="2803830"/>
                </a:moveTo>
                <a:lnTo>
                  <a:pt x="7278192" y="2804909"/>
                </a:lnTo>
                <a:lnTo>
                  <a:pt x="7280350" y="2804909"/>
                </a:lnTo>
                <a:lnTo>
                  <a:pt x="7280350" y="2803830"/>
                </a:lnTo>
                <a:close/>
                <a:moveTo>
                  <a:pt x="4237457" y="2802710"/>
                </a:moveTo>
                <a:cubicBezTo>
                  <a:pt x="4233860" y="2803609"/>
                  <a:pt x="4232062" y="2804688"/>
                  <a:pt x="4232062" y="2805947"/>
                </a:cubicBezTo>
                <a:lnTo>
                  <a:pt x="4233141" y="2809184"/>
                </a:lnTo>
                <a:lnTo>
                  <a:pt x="4235299" y="2809184"/>
                </a:lnTo>
                <a:lnTo>
                  <a:pt x="4242852" y="2810263"/>
                </a:lnTo>
                <a:lnTo>
                  <a:pt x="4242852" y="2808105"/>
                </a:lnTo>
                <a:close/>
                <a:moveTo>
                  <a:pt x="1693726" y="2802523"/>
                </a:moveTo>
                <a:lnTo>
                  <a:pt x="1693726" y="2804682"/>
                </a:lnTo>
                <a:lnTo>
                  <a:pt x="1695883" y="2802523"/>
                </a:lnTo>
                <a:close/>
                <a:moveTo>
                  <a:pt x="6083223" y="2802254"/>
                </a:moveTo>
                <a:lnTo>
                  <a:pt x="6085381" y="2802254"/>
                </a:lnTo>
                <a:lnTo>
                  <a:pt x="6085381" y="2807649"/>
                </a:lnTo>
                <a:lnTo>
                  <a:pt x="6083223" y="2807649"/>
                </a:lnTo>
                <a:close/>
                <a:moveTo>
                  <a:pt x="7274954" y="2801672"/>
                </a:moveTo>
                <a:lnTo>
                  <a:pt x="7274954" y="2803830"/>
                </a:lnTo>
                <a:lnTo>
                  <a:pt x="7277112" y="2803830"/>
                </a:lnTo>
                <a:close/>
                <a:moveTo>
                  <a:pt x="7264030" y="2801672"/>
                </a:moveTo>
                <a:lnTo>
                  <a:pt x="7261872" y="2803830"/>
                </a:lnTo>
                <a:lnTo>
                  <a:pt x="7265108" y="2803830"/>
                </a:lnTo>
                <a:lnTo>
                  <a:pt x="7265108" y="2801672"/>
                </a:lnTo>
                <a:close/>
                <a:moveTo>
                  <a:pt x="1734728" y="2801444"/>
                </a:moveTo>
                <a:lnTo>
                  <a:pt x="1734728" y="2803603"/>
                </a:lnTo>
                <a:lnTo>
                  <a:pt x="1736886" y="2805761"/>
                </a:lnTo>
                <a:lnTo>
                  <a:pt x="1736886" y="2801444"/>
                </a:lnTo>
                <a:close/>
                <a:moveTo>
                  <a:pt x="7608134" y="2801040"/>
                </a:moveTo>
                <a:lnTo>
                  <a:pt x="7610292" y="2801040"/>
                </a:lnTo>
                <a:lnTo>
                  <a:pt x="7612450" y="2803198"/>
                </a:lnTo>
                <a:lnTo>
                  <a:pt x="7609213" y="2806435"/>
                </a:lnTo>
                <a:lnTo>
                  <a:pt x="7608134" y="2806435"/>
                </a:lnTo>
                <a:lnTo>
                  <a:pt x="7605976" y="2804277"/>
                </a:lnTo>
                <a:lnTo>
                  <a:pt x="7605976" y="2803198"/>
                </a:lnTo>
                <a:close/>
                <a:moveTo>
                  <a:pt x="8733912" y="2800365"/>
                </a:moveTo>
                <a:cubicBezTo>
                  <a:pt x="8731754" y="2801804"/>
                  <a:pt x="8730675" y="2805761"/>
                  <a:pt x="8730675" y="2812235"/>
                </a:cubicBezTo>
                <a:cubicBezTo>
                  <a:pt x="8729236" y="2812414"/>
                  <a:pt x="8728157" y="2814932"/>
                  <a:pt x="8727438" y="2819788"/>
                </a:cubicBezTo>
                <a:cubicBezTo>
                  <a:pt x="8725460" y="2825632"/>
                  <a:pt x="8723661" y="2828554"/>
                  <a:pt x="8722043" y="2828554"/>
                </a:cubicBezTo>
                <a:lnTo>
                  <a:pt x="8716648" y="2828554"/>
                </a:lnTo>
                <a:lnTo>
                  <a:pt x="8716648" y="2829633"/>
                </a:lnTo>
                <a:cubicBezTo>
                  <a:pt x="8719705" y="2833050"/>
                  <a:pt x="8721503" y="2839165"/>
                  <a:pt x="8722043" y="2847977"/>
                </a:cubicBezTo>
                <a:lnTo>
                  <a:pt x="8723122" y="2849056"/>
                </a:lnTo>
                <a:lnTo>
                  <a:pt x="8724201" y="2849056"/>
                </a:lnTo>
                <a:cubicBezTo>
                  <a:pt x="8728877" y="2842402"/>
                  <a:pt x="8733552" y="2838805"/>
                  <a:pt x="8738228" y="2838266"/>
                </a:cubicBezTo>
                <a:cubicBezTo>
                  <a:pt x="8737329" y="2812999"/>
                  <a:pt x="8735890" y="2800365"/>
                  <a:pt x="8733912" y="2800365"/>
                </a:cubicBezTo>
                <a:close/>
                <a:moveTo>
                  <a:pt x="1718544" y="2800365"/>
                </a:moveTo>
                <a:lnTo>
                  <a:pt x="1713149" y="2801444"/>
                </a:lnTo>
                <a:lnTo>
                  <a:pt x="1718544" y="2805761"/>
                </a:lnTo>
                <a:lnTo>
                  <a:pt x="1719622" y="2805761"/>
                </a:lnTo>
                <a:lnTo>
                  <a:pt x="1725016" y="2804682"/>
                </a:lnTo>
                <a:lnTo>
                  <a:pt x="1725016" y="2800365"/>
                </a:lnTo>
                <a:close/>
                <a:moveTo>
                  <a:pt x="558640" y="2799691"/>
                </a:moveTo>
                <a:lnTo>
                  <a:pt x="558640" y="2800636"/>
                </a:lnTo>
                <a:lnTo>
                  <a:pt x="561742" y="2800636"/>
                </a:lnTo>
                <a:lnTo>
                  <a:pt x="561742" y="2799691"/>
                </a:lnTo>
                <a:close/>
                <a:moveTo>
                  <a:pt x="3103317" y="2797938"/>
                </a:moveTo>
                <a:lnTo>
                  <a:pt x="3103317" y="2799017"/>
                </a:lnTo>
                <a:lnTo>
                  <a:pt x="3105475" y="2799017"/>
                </a:lnTo>
                <a:lnTo>
                  <a:pt x="3105475" y="2797938"/>
                </a:lnTo>
                <a:close/>
                <a:moveTo>
                  <a:pt x="7587768" y="2797803"/>
                </a:moveTo>
                <a:lnTo>
                  <a:pt x="7595186" y="2801040"/>
                </a:lnTo>
                <a:lnTo>
                  <a:pt x="7601660" y="2798882"/>
                </a:lnTo>
                <a:lnTo>
                  <a:pt x="7602739" y="2799961"/>
                </a:lnTo>
                <a:lnTo>
                  <a:pt x="7602739" y="2801040"/>
                </a:lnTo>
                <a:lnTo>
                  <a:pt x="7585610" y="2810751"/>
                </a:lnTo>
                <a:lnTo>
                  <a:pt x="7579136" y="2809672"/>
                </a:lnTo>
                <a:lnTo>
                  <a:pt x="7571583" y="2810751"/>
                </a:lnTo>
                <a:cubicBezTo>
                  <a:pt x="7563400" y="2808053"/>
                  <a:pt x="7558410" y="2805536"/>
                  <a:pt x="7556612" y="2803198"/>
                </a:cubicBezTo>
                <a:lnTo>
                  <a:pt x="7556612" y="2802119"/>
                </a:lnTo>
                <a:cubicBezTo>
                  <a:pt x="7556612" y="2800680"/>
                  <a:pt x="7557691" y="2799961"/>
                  <a:pt x="7559849" y="2799961"/>
                </a:cubicBezTo>
                <a:close/>
                <a:moveTo>
                  <a:pt x="3739510" y="2796724"/>
                </a:moveTo>
                <a:lnTo>
                  <a:pt x="3739510" y="2797803"/>
                </a:lnTo>
                <a:cubicBezTo>
                  <a:pt x="3742028" y="2803558"/>
                  <a:pt x="3743826" y="2806435"/>
                  <a:pt x="3744905" y="2806435"/>
                </a:cubicBezTo>
                <a:lnTo>
                  <a:pt x="3749221" y="2802119"/>
                </a:lnTo>
                <a:lnTo>
                  <a:pt x="3749221" y="2798882"/>
                </a:lnTo>
                <a:close/>
                <a:moveTo>
                  <a:pt x="5603619" y="2796049"/>
                </a:moveTo>
                <a:lnTo>
                  <a:pt x="5601461" y="2798207"/>
                </a:lnTo>
                <a:lnTo>
                  <a:pt x="5602540" y="2799286"/>
                </a:lnTo>
                <a:lnTo>
                  <a:pt x="5605777" y="2798207"/>
                </a:lnTo>
                <a:lnTo>
                  <a:pt x="5605777" y="2796049"/>
                </a:lnTo>
                <a:close/>
                <a:moveTo>
                  <a:pt x="8288028" y="2795645"/>
                </a:moveTo>
                <a:lnTo>
                  <a:pt x="8285870" y="2804277"/>
                </a:lnTo>
                <a:lnTo>
                  <a:pt x="8285870" y="2805356"/>
                </a:lnTo>
                <a:cubicBezTo>
                  <a:pt x="8289286" y="2805356"/>
                  <a:pt x="8292164" y="2806795"/>
                  <a:pt x="8294502" y="2809672"/>
                </a:cubicBezTo>
                <a:lnTo>
                  <a:pt x="8296660" y="2809672"/>
                </a:lnTo>
                <a:lnTo>
                  <a:pt x="8295580" y="2808593"/>
                </a:lnTo>
                <a:lnTo>
                  <a:pt x="8295580" y="2807514"/>
                </a:lnTo>
                <a:lnTo>
                  <a:pt x="8296660" y="2806435"/>
                </a:lnTo>
                <a:lnTo>
                  <a:pt x="8294502" y="2806435"/>
                </a:lnTo>
                <a:lnTo>
                  <a:pt x="8294502" y="2808593"/>
                </a:lnTo>
                <a:lnTo>
                  <a:pt x="8293422" y="2808593"/>
                </a:lnTo>
                <a:cubicBezTo>
                  <a:pt x="8293422" y="2805536"/>
                  <a:pt x="8291264" y="2803737"/>
                  <a:pt x="8286948" y="2803198"/>
                </a:cubicBezTo>
                <a:lnTo>
                  <a:pt x="8286948" y="2802119"/>
                </a:lnTo>
                <a:lnTo>
                  <a:pt x="8290186" y="2797803"/>
                </a:lnTo>
                <a:close/>
                <a:moveTo>
                  <a:pt x="1054834" y="2794431"/>
                </a:moveTo>
                <a:cubicBezTo>
                  <a:pt x="1062027" y="2798387"/>
                  <a:pt x="1065625" y="2803063"/>
                  <a:pt x="1065625" y="2808458"/>
                </a:cubicBezTo>
                <a:cubicBezTo>
                  <a:pt x="1071290" y="2808458"/>
                  <a:pt x="1074121" y="2809492"/>
                  <a:pt x="1074121" y="2811560"/>
                </a:cubicBezTo>
                <a:cubicBezTo>
                  <a:pt x="1068727" y="2815337"/>
                  <a:pt x="1065534" y="2818933"/>
                  <a:pt x="1064546" y="2822350"/>
                </a:cubicBezTo>
                <a:lnTo>
                  <a:pt x="1064546" y="2829903"/>
                </a:lnTo>
                <a:lnTo>
                  <a:pt x="1063466" y="2843795"/>
                </a:lnTo>
                <a:lnTo>
                  <a:pt x="1064546" y="2852293"/>
                </a:lnTo>
                <a:cubicBezTo>
                  <a:pt x="1060770" y="2856609"/>
                  <a:pt x="1057892" y="2858767"/>
                  <a:pt x="1055914" y="2858767"/>
                </a:cubicBezTo>
                <a:lnTo>
                  <a:pt x="1054834" y="2857688"/>
                </a:lnTo>
                <a:lnTo>
                  <a:pt x="1053755" y="2857688"/>
                </a:lnTo>
                <a:cubicBezTo>
                  <a:pt x="1051238" y="2859126"/>
                  <a:pt x="1044808" y="2860205"/>
                  <a:pt x="1034468" y="2860925"/>
                </a:cubicBezTo>
                <a:cubicBezTo>
                  <a:pt x="1020891" y="2860925"/>
                  <a:pt x="1014103" y="2850944"/>
                  <a:pt x="1014103" y="2830982"/>
                </a:cubicBezTo>
                <a:cubicBezTo>
                  <a:pt x="1014103" y="2826486"/>
                  <a:pt x="1021969" y="2821811"/>
                  <a:pt x="1037706" y="2816955"/>
                </a:cubicBezTo>
                <a:cubicBezTo>
                  <a:pt x="1042651" y="2801939"/>
                  <a:pt x="1048361" y="2794431"/>
                  <a:pt x="1054834" y="2794431"/>
                </a:cubicBezTo>
                <a:close/>
                <a:moveTo>
                  <a:pt x="6110198" y="2793622"/>
                </a:moveTo>
                <a:lnTo>
                  <a:pt x="6110198" y="2794701"/>
                </a:lnTo>
                <a:lnTo>
                  <a:pt x="6112356" y="2794701"/>
                </a:lnTo>
                <a:lnTo>
                  <a:pt x="6112356" y="2793622"/>
                </a:lnTo>
                <a:close/>
                <a:moveTo>
                  <a:pt x="6101566" y="2793622"/>
                </a:moveTo>
                <a:lnTo>
                  <a:pt x="6101566" y="2794701"/>
                </a:lnTo>
                <a:lnTo>
                  <a:pt x="6103724" y="2794701"/>
                </a:lnTo>
                <a:lnTo>
                  <a:pt x="6103724" y="2793622"/>
                </a:lnTo>
                <a:close/>
                <a:moveTo>
                  <a:pt x="3110735" y="2793622"/>
                </a:moveTo>
                <a:lnTo>
                  <a:pt x="3107498" y="2796859"/>
                </a:lnTo>
                <a:lnTo>
                  <a:pt x="3111814" y="2796859"/>
                </a:lnTo>
                <a:lnTo>
                  <a:pt x="3113972" y="2794701"/>
                </a:lnTo>
                <a:lnTo>
                  <a:pt x="3113972" y="2793622"/>
                </a:lnTo>
                <a:close/>
                <a:moveTo>
                  <a:pt x="2198551" y="2792998"/>
                </a:moveTo>
                <a:lnTo>
                  <a:pt x="2198551" y="2795157"/>
                </a:lnTo>
                <a:lnTo>
                  <a:pt x="2200709" y="2792998"/>
                </a:lnTo>
                <a:close/>
                <a:moveTo>
                  <a:pt x="8117140" y="2792408"/>
                </a:moveTo>
                <a:lnTo>
                  <a:pt x="8116061" y="2793487"/>
                </a:lnTo>
                <a:lnTo>
                  <a:pt x="8118219" y="2799961"/>
                </a:lnTo>
                <a:lnTo>
                  <a:pt x="8118219" y="2801040"/>
                </a:lnTo>
                <a:lnTo>
                  <a:pt x="8114982" y="2805356"/>
                </a:lnTo>
                <a:lnTo>
                  <a:pt x="8117140" y="2807514"/>
                </a:lnTo>
                <a:lnTo>
                  <a:pt x="8118219" y="2807514"/>
                </a:lnTo>
                <a:lnTo>
                  <a:pt x="8126851" y="2799961"/>
                </a:lnTo>
                <a:cubicBezTo>
                  <a:pt x="8124693" y="2794926"/>
                  <a:pt x="8121456" y="2792408"/>
                  <a:pt x="8117140" y="2792408"/>
                </a:cubicBezTo>
                <a:close/>
                <a:moveTo>
                  <a:pt x="3592496" y="2792408"/>
                </a:moveTo>
                <a:lnTo>
                  <a:pt x="3590338" y="2794566"/>
                </a:lnTo>
                <a:lnTo>
                  <a:pt x="3592496" y="2796724"/>
                </a:lnTo>
                <a:lnTo>
                  <a:pt x="3595733" y="2796724"/>
                </a:lnTo>
                <a:lnTo>
                  <a:pt x="3595733" y="2794566"/>
                </a:lnTo>
                <a:lnTo>
                  <a:pt x="3593575" y="2792408"/>
                </a:lnTo>
                <a:close/>
                <a:moveTo>
                  <a:pt x="2239554" y="2791919"/>
                </a:moveTo>
                <a:lnTo>
                  <a:pt x="2239554" y="2794078"/>
                </a:lnTo>
                <a:lnTo>
                  <a:pt x="2241711" y="2796236"/>
                </a:lnTo>
                <a:lnTo>
                  <a:pt x="2241711" y="2791919"/>
                </a:lnTo>
                <a:close/>
                <a:moveTo>
                  <a:pt x="1721780" y="2791733"/>
                </a:moveTo>
                <a:lnTo>
                  <a:pt x="1721780" y="2792812"/>
                </a:lnTo>
                <a:lnTo>
                  <a:pt x="1723938" y="2794970"/>
                </a:lnTo>
                <a:lnTo>
                  <a:pt x="1725016" y="2794970"/>
                </a:lnTo>
                <a:lnTo>
                  <a:pt x="1725016" y="2791733"/>
                </a:lnTo>
                <a:close/>
                <a:moveTo>
                  <a:pt x="1715307" y="2791733"/>
                </a:moveTo>
                <a:lnTo>
                  <a:pt x="1713149" y="2793891"/>
                </a:lnTo>
                <a:lnTo>
                  <a:pt x="1714226" y="2794970"/>
                </a:lnTo>
                <a:lnTo>
                  <a:pt x="1716386" y="2794970"/>
                </a:lnTo>
                <a:lnTo>
                  <a:pt x="1716386" y="2791733"/>
                </a:lnTo>
                <a:close/>
                <a:moveTo>
                  <a:pt x="3692034" y="2791329"/>
                </a:moveTo>
                <a:lnTo>
                  <a:pt x="3671398" y="2794566"/>
                </a:lnTo>
                <a:lnTo>
                  <a:pt x="3659529" y="2792408"/>
                </a:lnTo>
                <a:lnTo>
                  <a:pt x="3649818" y="2794566"/>
                </a:lnTo>
                <a:lnTo>
                  <a:pt x="3634712" y="2792408"/>
                </a:lnTo>
                <a:cubicBezTo>
                  <a:pt x="3625271" y="2792408"/>
                  <a:pt x="3620550" y="2797443"/>
                  <a:pt x="3620550" y="2807514"/>
                </a:cubicBezTo>
                <a:lnTo>
                  <a:pt x="3616234" y="2813988"/>
                </a:lnTo>
                <a:cubicBezTo>
                  <a:pt x="3617133" y="2824059"/>
                  <a:pt x="3618932" y="2829094"/>
                  <a:pt x="3621629" y="2829094"/>
                </a:cubicBezTo>
                <a:lnTo>
                  <a:pt x="3630396" y="2826936"/>
                </a:lnTo>
                <a:lnTo>
                  <a:pt x="3639028" y="2829094"/>
                </a:lnTo>
                <a:lnTo>
                  <a:pt x="3642265" y="2828015"/>
                </a:lnTo>
                <a:lnTo>
                  <a:pt x="3648739" y="2829094"/>
                </a:lnTo>
                <a:cubicBezTo>
                  <a:pt x="3651616" y="2826936"/>
                  <a:pt x="3655932" y="2825497"/>
                  <a:pt x="3661687" y="2824778"/>
                </a:cubicBezTo>
                <a:lnTo>
                  <a:pt x="3661687" y="2828015"/>
                </a:lnTo>
                <a:lnTo>
                  <a:pt x="3662766" y="2828015"/>
                </a:lnTo>
                <a:cubicBezTo>
                  <a:pt x="3662766" y="2822620"/>
                  <a:pt x="3665283" y="2817585"/>
                  <a:pt x="3670319" y="2812909"/>
                </a:cubicBezTo>
                <a:lnTo>
                  <a:pt x="3684346" y="2812909"/>
                </a:lnTo>
                <a:lnTo>
                  <a:pt x="3700666" y="2823699"/>
                </a:lnTo>
                <a:cubicBezTo>
                  <a:pt x="3700666" y="2825317"/>
                  <a:pt x="3703543" y="2828914"/>
                  <a:pt x="3709298" y="2834489"/>
                </a:cubicBezTo>
                <a:lnTo>
                  <a:pt x="3711456" y="2839884"/>
                </a:lnTo>
                <a:cubicBezTo>
                  <a:pt x="3711456" y="2845729"/>
                  <a:pt x="3708578" y="2850090"/>
                  <a:pt x="3702824" y="2852967"/>
                </a:cubicBezTo>
                <a:lnTo>
                  <a:pt x="3701745" y="2852967"/>
                </a:lnTo>
                <a:cubicBezTo>
                  <a:pt x="3700306" y="2852967"/>
                  <a:pt x="3699587" y="2851888"/>
                  <a:pt x="3699587" y="2849730"/>
                </a:cubicBezTo>
                <a:lnTo>
                  <a:pt x="3695271" y="2849730"/>
                </a:lnTo>
                <a:lnTo>
                  <a:pt x="3695271" y="2856204"/>
                </a:lnTo>
                <a:cubicBezTo>
                  <a:pt x="3698688" y="2856204"/>
                  <a:pt x="3701925" y="2860160"/>
                  <a:pt x="3704982" y="2868073"/>
                </a:cubicBezTo>
                <a:lnTo>
                  <a:pt x="3703903" y="2873468"/>
                </a:lnTo>
                <a:lnTo>
                  <a:pt x="3703903" y="2902601"/>
                </a:lnTo>
                <a:cubicBezTo>
                  <a:pt x="3703903" y="2904040"/>
                  <a:pt x="3701745" y="2905119"/>
                  <a:pt x="3697429" y="2905838"/>
                </a:cubicBezTo>
                <a:cubicBezTo>
                  <a:pt x="3697429" y="2909884"/>
                  <a:pt x="3693788" y="2912447"/>
                  <a:pt x="3686504" y="2913526"/>
                </a:cubicBezTo>
                <a:lnTo>
                  <a:pt x="3681109" y="2911368"/>
                </a:lnTo>
                <a:lnTo>
                  <a:pt x="3674635" y="2913526"/>
                </a:lnTo>
                <a:cubicBezTo>
                  <a:pt x="3662406" y="2913526"/>
                  <a:pt x="3656292" y="2909884"/>
                  <a:pt x="3656292" y="2902601"/>
                </a:cubicBezTo>
                <a:lnTo>
                  <a:pt x="3622708" y="2902601"/>
                </a:lnTo>
                <a:lnTo>
                  <a:pt x="3622708" y="2908131"/>
                </a:lnTo>
                <a:lnTo>
                  <a:pt x="3618392" y="2913526"/>
                </a:lnTo>
                <a:lnTo>
                  <a:pt x="3622708" y="2920000"/>
                </a:lnTo>
                <a:cubicBezTo>
                  <a:pt x="3619111" y="2928452"/>
                  <a:pt x="3617313" y="2934567"/>
                  <a:pt x="3617313" y="2938343"/>
                </a:cubicBezTo>
                <a:cubicBezTo>
                  <a:pt x="3618932" y="2950572"/>
                  <a:pt x="3624371" y="2956686"/>
                  <a:pt x="3633633" y="2956686"/>
                </a:cubicBezTo>
                <a:cubicBezTo>
                  <a:pt x="3635791" y="2956686"/>
                  <a:pt x="3638308" y="2958125"/>
                  <a:pt x="3641186" y="2961002"/>
                </a:cubicBezTo>
                <a:cubicBezTo>
                  <a:pt x="3642984" y="2957406"/>
                  <a:pt x="3646221" y="2955607"/>
                  <a:pt x="3650897" y="2955607"/>
                </a:cubicBezTo>
                <a:cubicBezTo>
                  <a:pt x="3655393" y="2955607"/>
                  <a:pt x="3658630" y="2957406"/>
                  <a:pt x="3660608" y="2961002"/>
                </a:cubicBezTo>
                <a:lnTo>
                  <a:pt x="3660608" y="2965318"/>
                </a:lnTo>
                <a:lnTo>
                  <a:pt x="3658450" y="2968555"/>
                </a:lnTo>
                <a:lnTo>
                  <a:pt x="3659529" y="2969634"/>
                </a:lnTo>
                <a:lnTo>
                  <a:pt x="3663845" y="2969634"/>
                </a:lnTo>
                <a:lnTo>
                  <a:pt x="3663845" y="2963160"/>
                </a:lnTo>
                <a:lnTo>
                  <a:pt x="3666003" y="2961002"/>
                </a:lnTo>
                <a:cubicBezTo>
                  <a:pt x="3668701" y="2961002"/>
                  <a:pt x="3674455" y="2964239"/>
                  <a:pt x="3683267" y="2970713"/>
                </a:cubicBezTo>
                <a:lnTo>
                  <a:pt x="3684346" y="2969634"/>
                </a:lnTo>
                <a:lnTo>
                  <a:pt x="3686504" y="2969634"/>
                </a:lnTo>
                <a:lnTo>
                  <a:pt x="3687583" y="2970713"/>
                </a:lnTo>
                <a:lnTo>
                  <a:pt x="3698508" y="2969634"/>
                </a:lnTo>
                <a:lnTo>
                  <a:pt x="3698508" y="2968555"/>
                </a:lnTo>
                <a:lnTo>
                  <a:pt x="3690820" y="2967476"/>
                </a:lnTo>
                <a:lnTo>
                  <a:pt x="3689741" y="2968555"/>
                </a:lnTo>
                <a:lnTo>
                  <a:pt x="3688662" y="2968555"/>
                </a:lnTo>
                <a:lnTo>
                  <a:pt x="3674635" y="2964239"/>
                </a:lnTo>
                <a:lnTo>
                  <a:pt x="3674635" y="2962081"/>
                </a:lnTo>
                <a:lnTo>
                  <a:pt x="3675714" y="2961002"/>
                </a:lnTo>
                <a:lnTo>
                  <a:pt x="3675714" y="2959923"/>
                </a:lnTo>
                <a:lnTo>
                  <a:pt x="3681109" y="2962081"/>
                </a:lnTo>
                <a:cubicBezTo>
                  <a:pt x="3681109" y="2959923"/>
                  <a:pt x="3681828" y="2958844"/>
                  <a:pt x="3683267" y="2958844"/>
                </a:cubicBezTo>
                <a:lnTo>
                  <a:pt x="3685425" y="2961002"/>
                </a:lnTo>
                <a:cubicBezTo>
                  <a:pt x="3685425" y="2962441"/>
                  <a:pt x="3684346" y="2963160"/>
                  <a:pt x="3682188" y="2963160"/>
                </a:cubicBezTo>
                <a:lnTo>
                  <a:pt x="3682188" y="2964239"/>
                </a:lnTo>
                <a:lnTo>
                  <a:pt x="3697429" y="2964239"/>
                </a:lnTo>
                <a:lnTo>
                  <a:pt x="3697429" y="2963160"/>
                </a:lnTo>
                <a:lnTo>
                  <a:pt x="3695271" y="2963160"/>
                </a:lnTo>
                <a:lnTo>
                  <a:pt x="3695271" y="2959923"/>
                </a:lnTo>
                <a:lnTo>
                  <a:pt x="3698508" y="2961002"/>
                </a:lnTo>
                <a:lnTo>
                  <a:pt x="3710377" y="2957765"/>
                </a:lnTo>
                <a:lnTo>
                  <a:pt x="3710377" y="2956686"/>
                </a:lnTo>
                <a:cubicBezTo>
                  <a:pt x="3707140" y="2953449"/>
                  <a:pt x="3705341" y="2949493"/>
                  <a:pt x="3704982" y="2944817"/>
                </a:cubicBezTo>
                <a:lnTo>
                  <a:pt x="3675714" y="2924316"/>
                </a:lnTo>
                <a:lnTo>
                  <a:pt x="3675714" y="2921079"/>
                </a:lnTo>
                <a:lnTo>
                  <a:pt x="3678951" y="2917842"/>
                </a:lnTo>
                <a:lnTo>
                  <a:pt x="3681109" y="2917842"/>
                </a:lnTo>
                <a:lnTo>
                  <a:pt x="3696350" y="2922158"/>
                </a:lnTo>
                <a:lnTo>
                  <a:pt x="3703903" y="2922158"/>
                </a:lnTo>
                <a:lnTo>
                  <a:pt x="3709298" y="2916763"/>
                </a:lnTo>
                <a:lnTo>
                  <a:pt x="3710377" y="2916763"/>
                </a:lnTo>
                <a:cubicBezTo>
                  <a:pt x="3713614" y="2919640"/>
                  <a:pt x="3716132" y="2921079"/>
                  <a:pt x="3717930" y="2921079"/>
                </a:cubicBezTo>
                <a:lnTo>
                  <a:pt x="3719009" y="2920000"/>
                </a:lnTo>
                <a:lnTo>
                  <a:pt x="3719009" y="2917842"/>
                </a:lnTo>
                <a:lnTo>
                  <a:pt x="3714693" y="2912447"/>
                </a:lnTo>
                <a:lnTo>
                  <a:pt x="3717930" y="2890732"/>
                </a:lnTo>
                <a:lnTo>
                  <a:pt x="3715772" y="2884258"/>
                </a:lnTo>
                <a:lnTo>
                  <a:pt x="3715772" y="2879942"/>
                </a:lnTo>
                <a:cubicBezTo>
                  <a:pt x="3715772" y="2874907"/>
                  <a:pt x="3718290" y="2872389"/>
                  <a:pt x="3723325" y="2872389"/>
                </a:cubicBezTo>
                <a:cubicBezTo>
                  <a:pt x="3717570" y="2868253"/>
                  <a:pt x="3714693" y="2863217"/>
                  <a:pt x="3714693" y="2857283"/>
                </a:cubicBezTo>
                <a:lnTo>
                  <a:pt x="3715772" y="2850809"/>
                </a:lnTo>
                <a:lnTo>
                  <a:pt x="3713614" y="2832331"/>
                </a:lnTo>
                <a:lnTo>
                  <a:pt x="3714693" y="2828015"/>
                </a:lnTo>
                <a:lnTo>
                  <a:pt x="3712535" y="2819383"/>
                </a:lnTo>
                <a:lnTo>
                  <a:pt x="3720088" y="2811830"/>
                </a:lnTo>
                <a:cubicBezTo>
                  <a:pt x="3717211" y="2803917"/>
                  <a:pt x="3715772" y="2797803"/>
                  <a:pt x="3715772" y="2793487"/>
                </a:cubicBezTo>
                <a:lnTo>
                  <a:pt x="3697429" y="2793487"/>
                </a:lnTo>
                <a:cubicBezTo>
                  <a:pt x="3693832" y="2793487"/>
                  <a:pt x="3692034" y="2792768"/>
                  <a:pt x="3692034" y="2791329"/>
                </a:cubicBezTo>
                <a:close/>
                <a:moveTo>
                  <a:pt x="2223368" y="2790840"/>
                </a:moveTo>
                <a:lnTo>
                  <a:pt x="2217973" y="2791919"/>
                </a:lnTo>
                <a:lnTo>
                  <a:pt x="2223368" y="2796236"/>
                </a:lnTo>
                <a:lnTo>
                  <a:pt x="2224447" y="2796236"/>
                </a:lnTo>
                <a:lnTo>
                  <a:pt x="2229842" y="2795157"/>
                </a:lnTo>
                <a:lnTo>
                  <a:pt x="2229842" y="2790840"/>
                </a:lnTo>
                <a:close/>
                <a:moveTo>
                  <a:pt x="1235972" y="2790250"/>
                </a:moveTo>
                <a:cubicBezTo>
                  <a:pt x="1242447" y="2790250"/>
                  <a:pt x="1251032" y="2795959"/>
                  <a:pt x="1261733" y="2807379"/>
                </a:cubicBezTo>
                <a:cubicBezTo>
                  <a:pt x="1270275" y="2810166"/>
                  <a:pt x="1274547" y="2812279"/>
                  <a:pt x="1274547" y="2813718"/>
                </a:cubicBezTo>
                <a:lnTo>
                  <a:pt x="1273467" y="2819113"/>
                </a:lnTo>
                <a:cubicBezTo>
                  <a:pt x="1277064" y="2820732"/>
                  <a:pt x="1278863" y="2822530"/>
                  <a:pt x="1278863" y="2824508"/>
                </a:cubicBezTo>
                <a:cubicBezTo>
                  <a:pt x="1278863" y="2826846"/>
                  <a:pt x="1276389" y="2829319"/>
                  <a:pt x="1271444" y="2831926"/>
                </a:cubicBezTo>
                <a:cubicBezTo>
                  <a:pt x="1267848" y="2831926"/>
                  <a:pt x="1266050" y="2831252"/>
                  <a:pt x="1266050" y="2829903"/>
                </a:cubicBezTo>
                <a:lnTo>
                  <a:pt x="1260654" y="2830982"/>
                </a:lnTo>
                <a:lnTo>
                  <a:pt x="1259576" y="2830982"/>
                </a:lnTo>
                <a:lnTo>
                  <a:pt x="1255259" y="2829903"/>
                </a:lnTo>
                <a:cubicBezTo>
                  <a:pt x="1246897" y="2833410"/>
                  <a:pt x="1239389" y="2839479"/>
                  <a:pt x="1232735" y="2848111"/>
                </a:cubicBezTo>
                <a:cubicBezTo>
                  <a:pt x="1230127" y="2848111"/>
                  <a:pt x="1227294" y="2849865"/>
                  <a:pt x="1224238" y="2853372"/>
                </a:cubicBezTo>
                <a:lnTo>
                  <a:pt x="1229632" y="2859846"/>
                </a:lnTo>
                <a:lnTo>
                  <a:pt x="1229632" y="2860925"/>
                </a:lnTo>
                <a:cubicBezTo>
                  <a:pt x="1229632" y="2863982"/>
                  <a:pt x="1224238" y="2865780"/>
                  <a:pt x="1213449" y="2866320"/>
                </a:cubicBezTo>
                <a:lnTo>
                  <a:pt x="1211291" y="2868478"/>
                </a:lnTo>
                <a:cubicBezTo>
                  <a:pt x="1209942" y="2868478"/>
                  <a:pt x="1209267" y="2867399"/>
                  <a:pt x="1209267" y="2865241"/>
                </a:cubicBezTo>
                <a:lnTo>
                  <a:pt x="1208188" y="2865241"/>
                </a:lnTo>
                <a:cubicBezTo>
                  <a:pt x="1208188" y="2869197"/>
                  <a:pt x="1200680" y="2873468"/>
                  <a:pt x="1185664" y="2878054"/>
                </a:cubicBezTo>
                <a:cubicBezTo>
                  <a:pt x="1180088" y="2880571"/>
                  <a:pt x="1175053" y="2887360"/>
                  <a:pt x="1170557" y="2898420"/>
                </a:cubicBezTo>
                <a:lnTo>
                  <a:pt x="1170557" y="2900578"/>
                </a:lnTo>
                <a:lnTo>
                  <a:pt x="1184585" y="2900578"/>
                </a:lnTo>
                <a:lnTo>
                  <a:pt x="1187821" y="2898420"/>
                </a:lnTo>
                <a:lnTo>
                  <a:pt x="1192003" y="2898420"/>
                </a:lnTo>
                <a:cubicBezTo>
                  <a:pt x="1196319" y="2901297"/>
                  <a:pt x="1200634" y="2902736"/>
                  <a:pt x="1204951" y="2902736"/>
                </a:cubicBezTo>
                <a:cubicBezTo>
                  <a:pt x="1206389" y="2901297"/>
                  <a:pt x="1211021" y="2900578"/>
                  <a:pt x="1218843" y="2900578"/>
                </a:cubicBezTo>
                <a:cubicBezTo>
                  <a:pt x="1220821" y="2893654"/>
                  <a:pt x="1225091" y="2887585"/>
                  <a:pt x="1231656" y="2882370"/>
                </a:cubicBezTo>
                <a:cubicBezTo>
                  <a:pt x="1231656" y="2875896"/>
                  <a:pt x="1234534" y="2872659"/>
                  <a:pt x="1240289" y="2872659"/>
                </a:cubicBezTo>
                <a:cubicBezTo>
                  <a:pt x="1248651" y="2882010"/>
                  <a:pt x="1255439" y="2886686"/>
                  <a:pt x="1260654" y="2886686"/>
                </a:cubicBezTo>
                <a:lnTo>
                  <a:pt x="1272389" y="2903815"/>
                </a:lnTo>
                <a:lnTo>
                  <a:pt x="1272389" y="2904894"/>
                </a:lnTo>
                <a:cubicBezTo>
                  <a:pt x="1272389" y="2906153"/>
                  <a:pt x="1268117" y="2908311"/>
                  <a:pt x="1259576" y="2911368"/>
                </a:cubicBezTo>
                <a:lnTo>
                  <a:pt x="1256338" y="2909210"/>
                </a:lnTo>
                <a:cubicBezTo>
                  <a:pt x="1252922" y="2911368"/>
                  <a:pt x="1249729" y="2912447"/>
                  <a:pt x="1246762" y="2912447"/>
                </a:cubicBezTo>
                <a:cubicBezTo>
                  <a:pt x="1241007" y="2912447"/>
                  <a:pt x="1238130" y="2911728"/>
                  <a:pt x="1238130" y="2910289"/>
                </a:cubicBezTo>
                <a:lnTo>
                  <a:pt x="1230577" y="2911368"/>
                </a:lnTo>
                <a:lnTo>
                  <a:pt x="1216686" y="2911368"/>
                </a:lnTo>
                <a:lnTo>
                  <a:pt x="1207109" y="2910289"/>
                </a:lnTo>
                <a:lnTo>
                  <a:pt x="1194160" y="2913526"/>
                </a:lnTo>
                <a:cubicBezTo>
                  <a:pt x="1186157" y="2912807"/>
                  <a:pt x="1181168" y="2911368"/>
                  <a:pt x="1179189" y="2909210"/>
                </a:cubicBezTo>
                <a:lnTo>
                  <a:pt x="1178110" y="2909210"/>
                </a:lnTo>
                <a:lnTo>
                  <a:pt x="1169478" y="2913526"/>
                </a:lnTo>
                <a:lnTo>
                  <a:pt x="1169478" y="2914470"/>
                </a:lnTo>
                <a:lnTo>
                  <a:pt x="1170557" y="2927418"/>
                </a:lnTo>
                <a:cubicBezTo>
                  <a:pt x="1168849" y="2927418"/>
                  <a:pt x="1167813" y="2928857"/>
                  <a:pt x="1167455" y="2931734"/>
                </a:cubicBezTo>
                <a:lnTo>
                  <a:pt x="1167455" y="2932813"/>
                </a:lnTo>
                <a:lnTo>
                  <a:pt x="1168534" y="2932813"/>
                </a:lnTo>
                <a:lnTo>
                  <a:pt x="1168534" y="2930655"/>
                </a:lnTo>
                <a:lnTo>
                  <a:pt x="1169478" y="2930655"/>
                </a:lnTo>
                <a:cubicBezTo>
                  <a:pt x="1170918" y="2930655"/>
                  <a:pt x="1171636" y="2931734"/>
                  <a:pt x="1171636" y="2933892"/>
                </a:cubicBezTo>
                <a:lnTo>
                  <a:pt x="1169478" y="2940231"/>
                </a:lnTo>
                <a:lnTo>
                  <a:pt x="1169478" y="2953179"/>
                </a:lnTo>
                <a:lnTo>
                  <a:pt x="1172715" y="2976648"/>
                </a:lnTo>
                <a:lnTo>
                  <a:pt x="1172715" y="2977727"/>
                </a:lnTo>
                <a:cubicBezTo>
                  <a:pt x="1172715" y="2982402"/>
                  <a:pt x="1164847" y="2990270"/>
                  <a:pt x="1149112" y="3001330"/>
                </a:cubicBezTo>
                <a:cubicBezTo>
                  <a:pt x="1149112" y="3002948"/>
                  <a:pt x="1145561" y="3004747"/>
                  <a:pt x="1138457" y="3006725"/>
                </a:cubicBezTo>
                <a:cubicBezTo>
                  <a:pt x="1121282" y="3006725"/>
                  <a:pt x="1112696" y="3003488"/>
                  <a:pt x="1112696" y="2997014"/>
                </a:cubicBezTo>
                <a:lnTo>
                  <a:pt x="1112696" y="2993912"/>
                </a:lnTo>
                <a:lnTo>
                  <a:pt x="1113775" y="2992833"/>
                </a:lnTo>
                <a:lnTo>
                  <a:pt x="1113775" y="2991754"/>
                </a:lnTo>
                <a:cubicBezTo>
                  <a:pt x="1113775" y="2986538"/>
                  <a:pt x="1109144" y="2980829"/>
                  <a:pt x="1099881" y="2974625"/>
                </a:cubicBezTo>
                <a:cubicBezTo>
                  <a:pt x="1098984" y="2971747"/>
                  <a:pt x="1095386" y="2968870"/>
                  <a:pt x="1089092" y="2965993"/>
                </a:cubicBezTo>
                <a:lnTo>
                  <a:pt x="1088014" y="2964914"/>
                </a:lnTo>
                <a:lnTo>
                  <a:pt x="1088014" y="2962756"/>
                </a:lnTo>
                <a:lnTo>
                  <a:pt x="1097725" y="2957361"/>
                </a:lnTo>
                <a:lnTo>
                  <a:pt x="1110538" y="2957361"/>
                </a:lnTo>
                <a:cubicBezTo>
                  <a:pt x="1114853" y="2960957"/>
                  <a:pt x="1118091" y="2962756"/>
                  <a:pt x="1120250" y="2962756"/>
                </a:cubicBezTo>
                <a:lnTo>
                  <a:pt x="1122408" y="2956282"/>
                </a:lnTo>
                <a:lnTo>
                  <a:pt x="1122408" y="2946705"/>
                </a:lnTo>
                <a:lnTo>
                  <a:pt x="1124565" y="2943468"/>
                </a:lnTo>
                <a:lnTo>
                  <a:pt x="1123487" y="2942389"/>
                </a:lnTo>
                <a:lnTo>
                  <a:pt x="1122408" y="2942389"/>
                </a:lnTo>
                <a:lnTo>
                  <a:pt x="1124565" y="2935915"/>
                </a:lnTo>
                <a:lnTo>
                  <a:pt x="1121328" y="2930655"/>
                </a:lnTo>
                <a:lnTo>
                  <a:pt x="1121328" y="2922023"/>
                </a:lnTo>
                <a:lnTo>
                  <a:pt x="1123487" y="2913526"/>
                </a:lnTo>
                <a:lnTo>
                  <a:pt x="1123487" y="2909210"/>
                </a:lnTo>
                <a:lnTo>
                  <a:pt x="1118091" y="2908131"/>
                </a:lnTo>
                <a:lnTo>
                  <a:pt x="1114853" y="2909210"/>
                </a:lnTo>
                <a:lnTo>
                  <a:pt x="1111617" y="2908131"/>
                </a:lnTo>
                <a:lnTo>
                  <a:pt x="1112696" y="2909210"/>
                </a:lnTo>
                <a:lnTo>
                  <a:pt x="1112696" y="2911368"/>
                </a:lnTo>
                <a:lnTo>
                  <a:pt x="1105278" y="2912447"/>
                </a:lnTo>
                <a:lnTo>
                  <a:pt x="1102041" y="2909210"/>
                </a:lnTo>
                <a:lnTo>
                  <a:pt x="1102041" y="2907052"/>
                </a:lnTo>
                <a:cubicBezTo>
                  <a:pt x="1102041" y="2904894"/>
                  <a:pt x="1104874" y="2903815"/>
                  <a:pt x="1110538" y="2903815"/>
                </a:cubicBezTo>
                <a:lnTo>
                  <a:pt x="1120250" y="2902736"/>
                </a:lnTo>
                <a:lnTo>
                  <a:pt x="1121328" y="2899499"/>
                </a:lnTo>
                <a:lnTo>
                  <a:pt x="1120250" y="2898420"/>
                </a:lnTo>
                <a:lnTo>
                  <a:pt x="1121328" y="2893160"/>
                </a:lnTo>
                <a:lnTo>
                  <a:pt x="1121328" y="2892081"/>
                </a:lnTo>
                <a:lnTo>
                  <a:pt x="1119171" y="2882370"/>
                </a:lnTo>
                <a:lnTo>
                  <a:pt x="1121328" y="2880212"/>
                </a:lnTo>
                <a:cubicBezTo>
                  <a:pt x="1117731" y="2879672"/>
                  <a:pt x="1115934" y="2878593"/>
                  <a:pt x="1115934" y="2876975"/>
                </a:cubicBezTo>
                <a:lnTo>
                  <a:pt x="1115934" y="2875896"/>
                </a:lnTo>
                <a:lnTo>
                  <a:pt x="1120250" y="2871715"/>
                </a:lnTo>
                <a:lnTo>
                  <a:pt x="1121328" y="2871715"/>
                </a:lnTo>
                <a:cubicBezTo>
                  <a:pt x="1125733" y="2871715"/>
                  <a:pt x="1130724" y="2872749"/>
                  <a:pt x="1136299" y="2874817"/>
                </a:cubicBezTo>
                <a:lnTo>
                  <a:pt x="1140615" y="2870636"/>
                </a:lnTo>
                <a:lnTo>
                  <a:pt x="1142774" y="2870636"/>
                </a:lnTo>
                <a:lnTo>
                  <a:pt x="1164218" y="2875896"/>
                </a:lnTo>
                <a:lnTo>
                  <a:pt x="1183506" y="2875896"/>
                </a:lnTo>
                <a:lnTo>
                  <a:pt x="1183506" y="2874817"/>
                </a:lnTo>
                <a:lnTo>
                  <a:pt x="1175952" y="2873738"/>
                </a:lnTo>
                <a:lnTo>
                  <a:pt x="1170557" y="2874817"/>
                </a:lnTo>
                <a:lnTo>
                  <a:pt x="1163139" y="2874817"/>
                </a:lnTo>
                <a:lnTo>
                  <a:pt x="1163139" y="2873738"/>
                </a:lnTo>
                <a:cubicBezTo>
                  <a:pt x="1163139" y="2872389"/>
                  <a:pt x="1164577" y="2871715"/>
                  <a:pt x="1167455" y="2871715"/>
                </a:cubicBezTo>
                <a:lnTo>
                  <a:pt x="1165297" y="2869557"/>
                </a:lnTo>
                <a:lnTo>
                  <a:pt x="1169478" y="2856609"/>
                </a:lnTo>
                <a:lnTo>
                  <a:pt x="1168534" y="2855530"/>
                </a:lnTo>
                <a:lnTo>
                  <a:pt x="1167455" y="2855530"/>
                </a:lnTo>
                <a:lnTo>
                  <a:pt x="1151269" y="2856609"/>
                </a:lnTo>
                <a:lnTo>
                  <a:pt x="1148169" y="2855530"/>
                </a:lnTo>
                <a:lnTo>
                  <a:pt x="1144931" y="2856609"/>
                </a:lnTo>
                <a:lnTo>
                  <a:pt x="1122408" y="2855530"/>
                </a:lnTo>
                <a:lnTo>
                  <a:pt x="1113775" y="2855530"/>
                </a:lnTo>
                <a:lnTo>
                  <a:pt x="1108380" y="2852293"/>
                </a:lnTo>
                <a:cubicBezTo>
                  <a:pt x="1102715" y="2852293"/>
                  <a:pt x="1097725" y="2853731"/>
                  <a:pt x="1093408" y="2856609"/>
                </a:cubicBezTo>
                <a:lnTo>
                  <a:pt x="1076280" y="2855530"/>
                </a:lnTo>
                <a:lnTo>
                  <a:pt x="1075201" y="2855530"/>
                </a:lnTo>
                <a:cubicBezTo>
                  <a:pt x="1073402" y="2855530"/>
                  <a:pt x="1071964" y="2853057"/>
                  <a:pt x="1070884" y="2848111"/>
                </a:cubicBezTo>
                <a:lnTo>
                  <a:pt x="1075201" y="2845953"/>
                </a:lnTo>
                <a:lnTo>
                  <a:pt x="1079516" y="2848111"/>
                </a:lnTo>
                <a:lnTo>
                  <a:pt x="1091250" y="2842716"/>
                </a:lnTo>
                <a:lnTo>
                  <a:pt x="1092329" y="2842716"/>
                </a:lnTo>
                <a:cubicBezTo>
                  <a:pt x="1095567" y="2842716"/>
                  <a:pt x="1098804" y="2844874"/>
                  <a:pt x="1102041" y="2849190"/>
                </a:cubicBezTo>
                <a:lnTo>
                  <a:pt x="1105278" y="2849190"/>
                </a:lnTo>
                <a:lnTo>
                  <a:pt x="1115934" y="2844874"/>
                </a:lnTo>
                <a:lnTo>
                  <a:pt x="1129826" y="2845953"/>
                </a:lnTo>
                <a:cubicBezTo>
                  <a:pt x="1129826" y="2844335"/>
                  <a:pt x="1131624" y="2843256"/>
                  <a:pt x="1135220" y="2842716"/>
                </a:cubicBezTo>
                <a:cubicBezTo>
                  <a:pt x="1138098" y="2842716"/>
                  <a:pt x="1144526" y="2844874"/>
                  <a:pt x="1154508" y="2849190"/>
                </a:cubicBezTo>
                <a:lnTo>
                  <a:pt x="1157745" y="2849190"/>
                </a:lnTo>
                <a:lnTo>
                  <a:pt x="1168534" y="2845953"/>
                </a:lnTo>
                <a:lnTo>
                  <a:pt x="1171636" y="2848111"/>
                </a:lnTo>
                <a:lnTo>
                  <a:pt x="1174873" y="2848111"/>
                </a:lnTo>
                <a:cubicBezTo>
                  <a:pt x="1174873" y="2842536"/>
                  <a:pt x="1179550" y="2836107"/>
                  <a:pt x="1188901" y="2828824"/>
                </a:cubicBezTo>
                <a:lnTo>
                  <a:pt x="1189845" y="2828824"/>
                </a:lnTo>
                <a:cubicBezTo>
                  <a:pt x="1191823" y="2828824"/>
                  <a:pt x="1193262" y="2831657"/>
                  <a:pt x="1194160" y="2837321"/>
                </a:cubicBezTo>
                <a:lnTo>
                  <a:pt x="1206030" y="2844874"/>
                </a:lnTo>
                <a:lnTo>
                  <a:pt x="1209267" y="2844874"/>
                </a:lnTo>
                <a:cubicBezTo>
                  <a:pt x="1210796" y="2843975"/>
                  <a:pt x="1213987" y="2836467"/>
                  <a:pt x="1218843" y="2822350"/>
                </a:cubicBezTo>
                <a:lnTo>
                  <a:pt x="1218843" y="2811560"/>
                </a:lnTo>
                <a:cubicBezTo>
                  <a:pt x="1226036" y="2801040"/>
                  <a:pt x="1231745" y="2793936"/>
                  <a:pt x="1235972" y="2790250"/>
                </a:cubicBezTo>
                <a:close/>
                <a:moveTo>
                  <a:pt x="3583864" y="2789171"/>
                </a:moveTo>
                <a:lnTo>
                  <a:pt x="3583864" y="2790250"/>
                </a:lnTo>
                <a:lnTo>
                  <a:pt x="3586022" y="2790250"/>
                </a:lnTo>
                <a:lnTo>
                  <a:pt x="3586022" y="2789171"/>
                </a:lnTo>
                <a:close/>
                <a:moveTo>
                  <a:pt x="4240694" y="2787603"/>
                </a:moveTo>
                <a:lnTo>
                  <a:pt x="4240694" y="2789761"/>
                </a:lnTo>
                <a:lnTo>
                  <a:pt x="4242852" y="2789761"/>
                </a:lnTo>
                <a:lnTo>
                  <a:pt x="4242852" y="2787603"/>
                </a:lnTo>
                <a:close/>
                <a:moveTo>
                  <a:pt x="8283577" y="2787013"/>
                </a:moveTo>
                <a:lnTo>
                  <a:pt x="8283577" y="2791329"/>
                </a:lnTo>
                <a:lnTo>
                  <a:pt x="8284790" y="2791329"/>
                </a:lnTo>
                <a:lnTo>
                  <a:pt x="8284790" y="2787013"/>
                </a:lnTo>
                <a:close/>
                <a:moveTo>
                  <a:pt x="1718544" y="2783101"/>
                </a:moveTo>
                <a:lnTo>
                  <a:pt x="1718544" y="2785259"/>
                </a:lnTo>
                <a:lnTo>
                  <a:pt x="1720701" y="2787417"/>
                </a:lnTo>
                <a:lnTo>
                  <a:pt x="1726097" y="2787417"/>
                </a:lnTo>
                <a:lnTo>
                  <a:pt x="1729332" y="2784180"/>
                </a:lnTo>
                <a:lnTo>
                  <a:pt x="1728255" y="2783101"/>
                </a:lnTo>
                <a:close/>
                <a:moveTo>
                  <a:pt x="2226605" y="2782208"/>
                </a:moveTo>
                <a:lnTo>
                  <a:pt x="2226605" y="2783287"/>
                </a:lnTo>
                <a:lnTo>
                  <a:pt x="2228763" y="2785445"/>
                </a:lnTo>
                <a:lnTo>
                  <a:pt x="2229842" y="2785445"/>
                </a:lnTo>
                <a:lnTo>
                  <a:pt x="2229842" y="2782208"/>
                </a:lnTo>
                <a:close/>
                <a:moveTo>
                  <a:pt x="2220131" y="2782208"/>
                </a:moveTo>
                <a:lnTo>
                  <a:pt x="2217973" y="2784366"/>
                </a:lnTo>
                <a:lnTo>
                  <a:pt x="2219052" y="2785445"/>
                </a:lnTo>
                <a:lnTo>
                  <a:pt x="2221211" y="2785445"/>
                </a:lnTo>
                <a:lnTo>
                  <a:pt x="2221211" y="2782208"/>
                </a:lnTo>
                <a:close/>
                <a:moveTo>
                  <a:pt x="9142975" y="2781264"/>
                </a:moveTo>
                <a:lnTo>
                  <a:pt x="9141896" y="2782343"/>
                </a:lnTo>
                <a:lnTo>
                  <a:pt x="9141896" y="2788817"/>
                </a:lnTo>
                <a:lnTo>
                  <a:pt x="9145133" y="2785580"/>
                </a:lnTo>
                <a:lnTo>
                  <a:pt x="9145133" y="2783422"/>
                </a:lnTo>
                <a:close/>
                <a:moveTo>
                  <a:pt x="7114048" y="2781036"/>
                </a:moveTo>
                <a:lnTo>
                  <a:pt x="7114048" y="2783194"/>
                </a:lnTo>
                <a:lnTo>
                  <a:pt x="7115127" y="2783194"/>
                </a:lnTo>
                <a:lnTo>
                  <a:pt x="7115127" y="2781036"/>
                </a:lnTo>
                <a:close/>
                <a:moveTo>
                  <a:pt x="5136964" y="2780674"/>
                </a:moveTo>
                <a:lnTo>
                  <a:pt x="5136964" y="2782832"/>
                </a:lnTo>
                <a:lnTo>
                  <a:pt x="5138043" y="2782832"/>
                </a:lnTo>
                <a:lnTo>
                  <a:pt x="5138043" y="2780674"/>
                </a:lnTo>
                <a:close/>
                <a:moveTo>
                  <a:pt x="1715307" y="2779864"/>
                </a:moveTo>
                <a:lnTo>
                  <a:pt x="1714226" y="2780943"/>
                </a:lnTo>
                <a:lnTo>
                  <a:pt x="1714226" y="2782022"/>
                </a:lnTo>
                <a:lnTo>
                  <a:pt x="1717464" y="2782022"/>
                </a:lnTo>
                <a:close/>
                <a:moveTo>
                  <a:pt x="8139799" y="2779460"/>
                </a:moveTo>
                <a:lnTo>
                  <a:pt x="8138720" y="2782697"/>
                </a:lnTo>
                <a:lnTo>
                  <a:pt x="8139799" y="2787013"/>
                </a:lnTo>
                <a:lnTo>
                  <a:pt x="8140878" y="2787013"/>
                </a:lnTo>
                <a:lnTo>
                  <a:pt x="8140878" y="2783776"/>
                </a:lnTo>
                <a:lnTo>
                  <a:pt x="8139799" y="2783776"/>
                </a:lnTo>
                <a:lnTo>
                  <a:pt x="8140878" y="2782697"/>
                </a:lnTo>
                <a:lnTo>
                  <a:pt x="8140878" y="2779460"/>
                </a:lnTo>
                <a:close/>
                <a:moveTo>
                  <a:pt x="3097922" y="2778651"/>
                </a:moveTo>
                <a:lnTo>
                  <a:pt x="3097922" y="2786204"/>
                </a:lnTo>
                <a:lnTo>
                  <a:pt x="3100080" y="2786204"/>
                </a:lnTo>
                <a:lnTo>
                  <a:pt x="3103317" y="2780809"/>
                </a:lnTo>
                <a:lnTo>
                  <a:pt x="3100080" y="2778651"/>
                </a:lnTo>
                <a:close/>
                <a:moveTo>
                  <a:pt x="1151269" y="2778381"/>
                </a:moveTo>
                <a:lnTo>
                  <a:pt x="1151269" y="2781618"/>
                </a:lnTo>
                <a:lnTo>
                  <a:pt x="1152349" y="2781618"/>
                </a:lnTo>
                <a:lnTo>
                  <a:pt x="1152349" y="2778381"/>
                </a:lnTo>
                <a:close/>
                <a:moveTo>
                  <a:pt x="1740123" y="2776627"/>
                </a:moveTo>
                <a:lnTo>
                  <a:pt x="1741202" y="2776627"/>
                </a:lnTo>
                <a:lnTo>
                  <a:pt x="1741202" y="2777623"/>
                </a:lnTo>
                <a:lnTo>
                  <a:pt x="1740123" y="2776752"/>
                </a:lnTo>
                <a:close/>
                <a:moveTo>
                  <a:pt x="7264030" y="2774428"/>
                </a:moveTo>
                <a:lnTo>
                  <a:pt x="7258634" y="2778878"/>
                </a:lnTo>
                <a:lnTo>
                  <a:pt x="7256476" y="2776586"/>
                </a:lnTo>
                <a:lnTo>
                  <a:pt x="7250946" y="2777799"/>
                </a:lnTo>
                <a:lnTo>
                  <a:pt x="7246630" y="2777799"/>
                </a:lnTo>
                <a:lnTo>
                  <a:pt x="7246630" y="2779957"/>
                </a:lnTo>
                <a:lnTo>
                  <a:pt x="7247710" y="2778878"/>
                </a:lnTo>
                <a:lnTo>
                  <a:pt x="7254318" y="2778878"/>
                </a:lnTo>
                <a:lnTo>
                  <a:pt x="7259714" y="2779957"/>
                </a:lnTo>
                <a:cubicBezTo>
                  <a:pt x="7259714" y="2778339"/>
                  <a:pt x="7261512" y="2777215"/>
                  <a:pt x="7265108" y="2776586"/>
                </a:cubicBezTo>
                <a:lnTo>
                  <a:pt x="7265108" y="2774428"/>
                </a:lnTo>
                <a:close/>
                <a:moveTo>
                  <a:pt x="7672605" y="2774200"/>
                </a:moveTo>
                <a:lnTo>
                  <a:pt x="7671526" y="2780674"/>
                </a:lnTo>
                <a:lnTo>
                  <a:pt x="7672605" y="2781753"/>
                </a:lnTo>
                <a:lnTo>
                  <a:pt x="7673684" y="2781753"/>
                </a:lnTo>
                <a:lnTo>
                  <a:pt x="7675842" y="2779595"/>
                </a:lnTo>
                <a:lnTo>
                  <a:pt x="7674763" y="2774200"/>
                </a:lnTo>
                <a:close/>
                <a:moveTo>
                  <a:pt x="5171358" y="2774200"/>
                </a:moveTo>
                <a:cubicBezTo>
                  <a:pt x="5165873" y="2781034"/>
                  <a:pt x="5154408" y="2792183"/>
                  <a:pt x="5136964" y="2807649"/>
                </a:cubicBezTo>
                <a:lnTo>
                  <a:pt x="5135885" y="2808728"/>
                </a:lnTo>
                <a:lnTo>
                  <a:pt x="5135885" y="2810886"/>
                </a:lnTo>
                <a:lnTo>
                  <a:pt x="5139122" y="2814123"/>
                </a:lnTo>
                <a:lnTo>
                  <a:pt x="5170279" y="2814123"/>
                </a:lnTo>
                <a:cubicBezTo>
                  <a:pt x="5173516" y="2814123"/>
                  <a:pt x="5179630" y="2809447"/>
                  <a:pt x="5188622" y="2800096"/>
                </a:cubicBezTo>
                <a:cubicBezTo>
                  <a:pt x="5183586" y="2793982"/>
                  <a:pt x="5181069" y="2788227"/>
                  <a:pt x="5181069" y="2782832"/>
                </a:cubicBezTo>
                <a:cubicBezTo>
                  <a:pt x="5179450" y="2782832"/>
                  <a:pt x="5176213" y="2779955"/>
                  <a:pt x="5171358" y="2774200"/>
                </a:cubicBezTo>
                <a:close/>
                <a:moveTo>
                  <a:pt x="2223368" y="2773576"/>
                </a:moveTo>
                <a:lnTo>
                  <a:pt x="2223368" y="2775734"/>
                </a:lnTo>
                <a:lnTo>
                  <a:pt x="2225526" y="2777892"/>
                </a:lnTo>
                <a:lnTo>
                  <a:pt x="2230921" y="2777892"/>
                </a:lnTo>
                <a:lnTo>
                  <a:pt x="2234159" y="2774655"/>
                </a:lnTo>
                <a:lnTo>
                  <a:pt x="2233079" y="2773576"/>
                </a:lnTo>
                <a:close/>
                <a:moveTo>
                  <a:pt x="1707753" y="2771232"/>
                </a:moveTo>
                <a:cubicBezTo>
                  <a:pt x="1707753" y="2772671"/>
                  <a:pt x="1706674" y="2773390"/>
                  <a:pt x="1704516" y="2773390"/>
                </a:cubicBezTo>
                <a:lnTo>
                  <a:pt x="1704516" y="2774469"/>
                </a:lnTo>
                <a:lnTo>
                  <a:pt x="1706674" y="2774469"/>
                </a:lnTo>
                <a:cubicBezTo>
                  <a:pt x="1706674" y="2773031"/>
                  <a:pt x="1707753" y="2772311"/>
                  <a:pt x="1709911" y="2772311"/>
                </a:cubicBezTo>
                <a:lnTo>
                  <a:pt x="1709911" y="2771232"/>
                </a:lnTo>
                <a:close/>
                <a:moveTo>
                  <a:pt x="3600049" y="2770693"/>
                </a:moveTo>
                <a:lnTo>
                  <a:pt x="3600049" y="2773930"/>
                </a:lnTo>
                <a:lnTo>
                  <a:pt x="3602207" y="2773930"/>
                </a:lnTo>
                <a:lnTo>
                  <a:pt x="3602207" y="2770693"/>
                </a:lnTo>
                <a:close/>
                <a:moveTo>
                  <a:pt x="2220131" y="2770339"/>
                </a:moveTo>
                <a:lnTo>
                  <a:pt x="2219052" y="2771418"/>
                </a:lnTo>
                <a:lnTo>
                  <a:pt x="2219052" y="2772497"/>
                </a:lnTo>
                <a:lnTo>
                  <a:pt x="2222290" y="2772497"/>
                </a:lnTo>
                <a:close/>
                <a:moveTo>
                  <a:pt x="645770" y="2768940"/>
                </a:moveTo>
                <a:lnTo>
                  <a:pt x="638486" y="2772986"/>
                </a:lnTo>
                <a:lnTo>
                  <a:pt x="635519" y="2770963"/>
                </a:lnTo>
                <a:cubicBezTo>
                  <a:pt x="630843" y="2773031"/>
                  <a:pt x="625718" y="2774065"/>
                  <a:pt x="620143" y="2774065"/>
                </a:cubicBezTo>
                <a:lnTo>
                  <a:pt x="620143" y="2772986"/>
                </a:lnTo>
                <a:lnTo>
                  <a:pt x="610837" y="2776088"/>
                </a:lnTo>
                <a:lnTo>
                  <a:pt x="608814" y="2771907"/>
                </a:lnTo>
                <a:lnTo>
                  <a:pt x="607735" y="2772986"/>
                </a:lnTo>
                <a:lnTo>
                  <a:pt x="604768" y="2772986"/>
                </a:lnTo>
                <a:lnTo>
                  <a:pt x="601665" y="2770963"/>
                </a:lnTo>
                <a:lnTo>
                  <a:pt x="600586" y="2770963"/>
                </a:lnTo>
                <a:lnTo>
                  <a:pt x="600586" y="2771907"/>
                </a:lnTo>
                <a:lnTo>
                  <a:pt x="602744" y="2771907"/>
                </a:lnTo>
                <a:lnTo>
                  <a:pt x="601665" y="2777032"/>
                </a:lnTo>
                <a:lnTo>
                  <a:pt x="604768" y="2781213"/>
                </a:lnTo>
                <a:lnTo>
                  <a:pt x="602744" y="2792408"/>
                </a:lnTo>
                <a:lnTo>
                  <a:pt x="606791" y="2803737"/>
                </a:lnTo>
                <a:lnTo>
                  <a:pt x="606791" y="2804816"/>
                </a:lnTo>
                <a:lnTo>
                  <a:pt x="603689" y="2816011"/>
                </a:lnTo>
                <a:lnTo>
                  <a:pt x="605712" y="2825183"/>
                </a:lnTo>
                <a:lnTo>
                  <a:pt x="602744" y="2832466"/>
                </a:lnTo>
                <a:lnTo>
                  <a:pt x="603689" y="2835433"/>
                </a:lnTo>
                <a:lnTo>
                  <a:pt x="602744" y="2851888"/>
                </a:lnTo>
                <a:lnTo>
                  <a:pt x="602744" y="2854990"/>
                </a:lnTo>
                <a:cubicBezTo>
                  <a:pt x="602744" y="2857868"/>
                  <a:pt x="604093" y="2859891"/>
                  <a:pt x="606791" y="2861059"/>
                </a:cubicBezTo>
                <a:lnTo>
                  <a:pt x="607735" y="2860116"/>
                </a:lnTo>
                <a:lnTo>
                  <a:pt x="615962" y="2860116"/>
                </a:lnTo>
                <a:lnTo>
                  <a:pt x="617041" y="2861059"/>
                </a:lnTo>
                <a:lnTo>
                  <a:pt x="617985" y="2861059"/>
                </a:lnTo>
                <a:lnTo>
                  <a:pt x="621087" y="2857957"/>
                </a:lnTo>
                <a:lnTo>
                  <a:pt x="631338" y="2857957"/>
                </a:lnTo>
                <a:lnTo>
                  <a:pt x="635519" y="2861059"/>
                </a:lnTo>
                <a:lnTo>
                  <a:pt x="643612" y="2857957"/>
                </a:lnTo>
                <a:lnTo>
                  <a:pt x="653862" y="2859036"/>
                </a:lnTo>
                <a:lnTo>
                  <a:pt x="662090" y="2857957"/>
                </a:lnTo>
                <a:cubicBezTo>
                  <a:pt x="662629" y="2860026"/>
                  <a:pt x="665371" y="2861059"/>
                  <a:pt x="670317" y="2861059"/>
                </a:cubicBezTo>
                <a:lnTo>
                  <a:pt x="674364" y="2860116"/>
                </a:lnTo>
                <a:lnTo>
                  <a:pt x="678545" y="2861059"/>
                </a:lnTo>
                <a:lnTo>
                  <a:pt x="679489" y="2861059"/>
                </a:lnTo>
                <a:lnTo>
                  <a:pt x="683670" y="2859036"/>
                </a:lnTo>
                <a:lnTo>
                  <a:pt x="681512" y="2852832"/>
                </a:lnTo>
                <a:cubicBezTo>
                  <a:pt x="683220" y="2845549"/>
                  <a:pt x="684614" y="2841817"/>
                  <a:pt x="685693" y="2841637"/>
                </a:cubicBezTo>
                <a:lnTo>
                  <a:pt x="684614" y="2840558"/>
                </a:lnTo>
                <a:lnTo>
                  <a:pt x="684614" y="2839614"/>
                </a:lnTo>
                <a:lnTo>
                  <a:pt x="685693" y="2819113"/>
                </a:lnTo>
                <a:lnTo>
                  <a:pt x="686637" y="2819113"/>
                </a:lnTo>
                <a:lnTo>
                  <a:pt x="682591" y="2808863"/>
                </a:lnTo>
                <a:lnTo>
                  <a:pt x="685693" y="2799691"/>
                </a:lnTo>
                <a:cubicBezTo>
                  <a:pt x="685693" y="2794566"/>
                  <a:pt x="684299" y="2790789"/>
                  <a:pt x="681512" y="2788362"/>
                </a:cubicBezTo>
                <a:lnTo>
                  <a:pt x="681512" y="2786338"/>
                </a:lnTo>
                <a:cubicBezTo>
                  <a:pt x="681512" y="2784630"/>
                  <a:pt x="682905" y="2783596"/>
                  <a:pt x="685693" y="2783236"/>
                </a:cubicBezTo>
                <a:lnTo>
                  <a:pt x="685693" y="2781213"/>
                </a:lnTo>
                <a:lnTo>
                  <a:pt x="683670" y="2775009"/>
                </a:lnTo>
                <a:lnTo>
                  <a:pt x="681512" y="2772986"/>
                </a:lnTo>
                <a:lnTo>
                  <a:pt x="658043" y="2774065"/>
                </a:lnTo>
                <a:cubicBezTo>
                  <a:pt x="649861" y="2772177"/>
                  <a:pt x="645770" y="2770468"/>
                  <a:pt x="645770" y="2768940"/>
                </a:cubicBezTo>
                <a:close/>
                <a:moveTo>
                  <a:pt x="4201850" y="2768181"/>
                </a:moveTo>
                <a:lnTo>
                  <a:pt x="4201850" y="2769260"/>
                </a:lnTo>
                <a:lnTo>
                  <a:pt x="4204008" y="2769260"/>
                </a:lnTo>
                <a:lnTo>
                  <a:pt x="4204008" y="2768181"/>
                </a:lnTo>
                <a:close/>
                <a:moveTo>
                  <a:pt x="5144517" y="2767726"/>
                </a:moveTo>
                <a:cubicBezTo>
                  <a:pt x="5140201" y="2767726"/>
                  <a:pt x="5138043" y="2769884"/>
                  <a:pt x="5138043" y="2774200"/>
                </a:cubicBezTo>
                <a:lnTo>
                  <a:pt x="5139122" y="2774200"/>
                </a:lnTo>
                <a:lnTo>
                  <a:pt x="5146675" y="2770963"/>
                </a:lnTo>
                <a:lnTo>
                  <a:pt x="5146675" y="2769884"/>
                </a:lnTo>
                <a:close/>
                <a:moveTo>
                  <a:pt x="2244950" y="2767102"/>
                </a:moveTo>
                <a:lnTo>
                  <a:pt x="2246027" y="2767102"/>
                </a:lnTo>
                <a:lnTo>
                  <a:pt x="2246027" y="2768098"/>
                </a:lnTo>
                <a:lnTo>
                  <a:pt x="2244950" y="2767227"/>
                </a:lnTo>
                <a:close/>
                <a:moveTo>
                  <a:pt x="1720701" y="2766916"/>
                </a:moveTo>
                <a:lnTo>
                  <a:pt x="1720701" y="2767995"/>
                </a:lnTo>
                <a:lnTo>
                  <a:pt x="1722860" y="2767995"/>
                </a:lnTo>
                <a:lnTo>
                  <a:pt x="1722860" y="2766916"/>
                </a:lnTo>
                <a:close/>
                <a:moveTo>
                  <a:pt x="596540" y="2766916"/>
                </a:moveTo>
                <a:lnTo>
                  <a:pt x="596540" y="2767860"/>
                </a:lnTo>
                <a:lnTo>
                  <a:pt x="598563" y="2767860"/>
                </a:lnTo>
                <a:lnTo>
                  <a:pt x="598563" y="2766916"/>
                </a:lnTo>
                <a:close/>
                <a:moveTo>
                  <a:pt x="1148169" y="2766647"/>
                </a:moveTo>
                <a:lnTo>
                  <a:pt x="1146011" y="2770828"/>
                </a:lnTo>
                <a:lnTo>
                  <a:pt x="1146011" y="2771907"/>
                </a:lnTo>
                <a:lnTo>
                  <a:pt x="1147089" y="2771907"/>
                </a:lnTo>
                <a:cubicBezTo>
                  <a:pt x="1147089" y="2769119"/>
                  <a:pt x="1148483" y="2767726"/>
                  <a:pt x="1151269" y="2767726"/>
                </a:cubicBezTo>
                <a:lnTo>
                  <a:pt x="1151269" y="2766647"/>
                </a:lnTo>
                <a:close/>
                <a:moveTo>
                  <a:pt x="4640586" y="2765521"/>
                </a:moveTo>
                <a:cubicBezTo>
                  <a:pt x="4644362" y="2765521"/>
                  <a:pt x="4650791" y="2769478"/>
                  <a:pt x="4659873" y="2777390"/>
                </a:cubicBezTo>
                <a:cubicBezTo>
                  <a:pt x="4660412" y="2779908"/>
                  <a:pt x="4666167" y="2785258"/>
                  <a:pt x="4677137" y="2793440"/>
                </a:cubicBezTo>
                <a:lnTo>
                  <a:pt x="4677137" y="2798835"/>
                </a:lnTo>
                <a:cubicBezTo>
                  <a:pt x="4670842" y="2798835"/>
                  <a:pt x="4665807" y="2797037"/>
                  <a:pt x="4662031" y="2793440"/>
                </a:cubicBezTo>
                <a:lnTo>
                  <a:pt x="4660952" y="2793440"/>
                </a:lnTo>
                <a:cubicBezTo>
                  <a:pt x="4657894" y="2797037"/>
                  <a:pt x="4651825" y="2800274"/>
                  <a:pt x="4642744" y="2803151"/>
                </a:cubicBezTo>
                <a:lnTo>
                  <a:pt x="4638428" y="2800993"/>
                </a:lnTo>
                <a:lnTo>
                  <a:pt x="4633033" y="2803151"/>
                </a:lnTo>
                <a:lnTo>
                  <a:pt x="4633033" y="2806388"/>
                </a:lnTo>
                <a:cubicBezTo>
                  <a:pt x="4636629" y="2806928"/>
                  <a:pt x="4638428" y="2808007"/>
                  <a:pt x="4638428" y="2809625"/>
                </a:cubicBezTo>
                <a:lnTo>
                  <a:pt x="4638428" y="2844019"/>
                </a:lnTo>
                <a:lnTo>
                  <a:pt x="4637349" y="2850493"/>
                </a:lnTo>
                <a:cubicBezTo>
                  <a:pt x="4637349" y="2860563"/>
                  <a:pt x="4640586" y="2865599"/>
                  <a:pt x="4647060" y="2865599"/>
                </a:cubicBezTo>
                <a:lnTo>
                  <a:pt x="4657715" y="2865599"/>
                </a:lnTo>
                <a:cubicBezTo>
                  <a:pt x="4669943" y="2863081"/>
                  <a:pt x="4676058" y="2860204"/>
                  <a:pt x="4676058" y="2856967"/>
                </a:cubicBezTo>
                <a:lnTo>
                  <a:pt x="4677137" y="2856967"/>
                </a:lnTo>
                <a:cubicBezTo>
                  <a:pt x="4687927" y="2857506"/>
                  <a:pt x="4693322" y="2858585"/>
                  <a:pt x="4693322" y="2860204"/>
                </a:cubicBezTo>
                <a:lnTo>
                  <a:pt x="4693322" y="2861283"/>
                </a:lnTo>
                <a:cubicBezTo>
                  <a:pt x="4679654" y="2869465"/>
                  <a:pt x="4668145" y="2874815"/>
                  <a:pt x="4658794" y="2877333"/>
                </a:cubicBezTo>
                <a:cubicBezTo>
                  <a:pt x="4658794" y="2879850"/>
                  <a:pt x="4654882" y="2882368"/>
                  <a:pt x="4647060" y="2884886"/>
                </a:cubicBezTo>
                <a:lnTo>
                  <a:pt x="4645981" y="2883807"/>
                </a:lnTo>
                <a:lnTo>
                  <a:pt x="4644902" y="2883807"/>
                </a:lnTo>
                <a:cubicBezTo>
                  <a:pt x="4636449" y="2888842"/>
                  <a:pt x="4627817" y="2895676"/>
                  <a:pt x="4619005" y="2904308"/>
                </a:cubicBezTo>
                <a:lnTo>
                  <a:pt x="4611452" y="2906466"/>
                </a:lnTo>
                <a:lnTo>
                  <a:pt x="4609294" y="2904308"/>
                </a:lnTo>
                <a:cubicBezTo>
                  <a:pt x="4609294" y="2907185"/>
                  <a:pt x="4608260" y="2908624"/>
                  <a:pt x="4606192" y="2908624"/>
                </a:cubicBezTo>
                <a:lnTo>
                  <a:pt x="4602955" y="2907545"/>
                </a:lnTo>
                <a:lnTo>
                  <a:pt x="4602955" y="2908624"/>
                </a:lnTo>
                <a:cubicBezTo>
                  <a:pt x="4602955" y="2909703"/>
                  <a:pt x="4596121" y="2914334"/>
                  <a:pt x="4582454" y="2922516"/>
                </a:cubicBezTo>
                <a:lnTo>
                  <a:pt x="4575980" y="2921437"/>
                </a:lnTo>
                <a:cubicBezTo>
                  <a:pt x="4575980" y="2923595"/>
                  <a:pt x="4574541" y="2925753"/>
                  <a:pt x="4571664" y="2927911"/>
                </a:cubicBezTo>
                <a:lnTo>
                  <a:pt x="4568427" y="2927911"/>
                </a:lnTo>
                <a:cubicBezTo>
                  <a:pt x="4560604" y="2921437"/>
                  <a:pt x="4556693" y="2916087"/>
                  <a:pt x="4556693" y="2911861"/>
                </a:cubicBezTo>
                <a:cubicBezTo>
                  <a:pt x="4550219" y="2902510"/>
                  <a:pt x="4546982" y="2890281"/>
                  <a:pt x="4546982" y="2875175"/>
                </a:cubicBezTo>
                <a:cubicBezTo>
                  <a:pt x="4547701" y="2872388"/>
                  <a:pt x="4549140" y="2870994"/>
                  <a:pt x="4551298" y="2870994"/>
                </a:cubicBezTo>
                <a:cubicBezTo>
                  <a:pt x="4556873" y="2870994"/>
                  <a:pt x="4563302" y="2873107"/>
                  <a:pt x="4570585" y="2877333"/>
                </a:cubicBezTo>
                <a:cubicBezTo>
                  <a:pt x="4570585" y="2875175"/>
                  <a:pt x="4574181" y="2873421"/>
                  <a:pt x="4581375" y="2872073"/>
                </a:cubicBezTo>
                <a:lnTo>
                  <a:pt x="4587849" y="2872073"/>
                </a:lnTo>
                <a:lnTo>
                  <a:pt x="4588928" y="2859125"/>
                </a:lnTo>
                <a:lnTo>
                  <a:pt x="4586770" y="2829047"/>
                </a:lnTo>
                <a:lnTo>
                  <a:pt x="4588928" y="2824731"/>
                </a:lnTo>
                <a:lnTo>
                  <a:pt x="4586770" y="2809625"/>
                </a:lnTo>
                <a:lnTo>
                  <a:pt x="4587849" y="2802072"/>
                </a:lnTo>
                <a:lnTo>
                  <a:pt x="4585691" y="2799914"/>
                </a:lnTo>
                <a:lnTo>
                  <a:pt x="4580296" y="2800993"/>
                </a:lnTo>
                <a:cubicBezTo>
                  <a:pt x="4567438" y="2800993"/>
                  <a:pt x="4561009" y="2799914"/>
                  <a:pt x="4561009" y="2797756"/>
                </a:cubicBezTo>
                <a:cubicBezTo>
                  <a:pt x="4568112" y="2793800"/>
                  <a:pt x="4571664" y="2791282"/>
                  <a:pt x="4571664" y="2790203"/>
                </a:cubicBezTo>
                <a:lnTo>
                  <a:pt x="4583533" y="2790203"/>
                </a:lnTo>
                <a:cubicBezTo>
                  <a:pt x="4586231" y="2792361"/>
                  <a:pt x="4588748" y="2793440"/>
                  <a:pt x="4591086" y="2793440"/>
                </a:cubicBezTo>
                <a:lnTo>
                  <a:pt x="4592165" y="2793440"/>
                </a:lnTo>
                <a:lnTo>
                  <a:pt x="4596481" y="2791282"/>
                </a:lnTo>
                <a:lnTo>
                  <a:pt x="4602955" y="2792361"/>
                </a:lnTo>
                <a:lnTo>
                  <a:pt x="4607136" y="2791282"/>
                </a:lnTo>
                <a:lnTo>
                  <a:pt x="4611452" y="2795598"/>
                </a:lnTo>
                <a:lnTo>
                  <a:pt x="4615768" y="2795598"/>
                </a:lnTo>
                <a:cubicBezTo>
                  <a:pt x="4619545" y="2795598"/>
                  <a:pt x="4624580" y="2788450"/>
                  <a:pt x="4630875" y="2774153"/>
                </a:cubicBezTo>
                <a:close/>
                <a:moveTo>
                  <a:pt x="8112824" y="2764219"/>
                </a:moveTo>
                <a:lnTo>
                  <a:pt x="8112824" y="2768535"/>
                </a:lnTo>
                <a:lnTo>
                  <a:pt x="8113903" y="2769614"/>
                </a:lnTo>
                <a:lnTo>
                  <a:pt x="8113903" y="2770693"/>
                </a:lnTo>
                <a:lnTo>
                  <a:pt x="8117140" y="2769614"/>
                </a:lnTo>
                <a:lnTo>
                  <a:pt x="8117140" y="2766377"/>
                </a:lnTo>
                <a:lnTo>
                  <a:pt x="8114982" y="2764219"/>
                </a:lnTo>
                <a:close/>
                <a:moveTo>
                  <a:pt x="6084302" y="2763949"/>
                </a:moveTo>
                <a:lnTo>
                  <a:pt x="6084302" y="2769344"/>
                </a:lnTo>
                <a:lnTo>
                  <a:pt x="6076749" y="2769344"/>
                </a:lnTo>
                <a:lnTo>
                  <a:pt x="6076749" y="2767186"/>
                </a:lnTo>
                <a:lnTo>
                  <a:pt x="6074591" y="2767186"/>
                </a:lnTo>
                <a:lnTo>
                  <a:pt x="6074591" y="2769344"/>
                </a:lnTo>
                <a:lnTo>
                  <a:pt x="6069196" y="2768265"/>
                </a:lnTo>
                <a:lnTo>
                  <a:pt x="6069196" y="2769344"/>
                </a:lnTo>
                <a:cubicBezTo>
                  <a:pt x="6069196" y="2771862"/>
                  <a:pt x="6068117" y="2774020"/>
                  <a:pt x="6065959" y="2775818"/>
                </a:cubicBezTo>
                <a:lnTo>
                  <a:pt x="6067038" y="2776897"/>
                </a:lnTo>
                <a:lnTo>
                  <a:pt x="6069196" y="2776897"/>
                </a:lnTo>
                <a:lnTo>
                  <a:pt x="6069196" y="2773660"/>
                </a:lnTo>
                <a:lnTo>
                  <a:pt x="6071354" y="2773660"/>
                </a:lnTo>
                <a:lnTo>
                  <a:pt x="6071354" y="2800096"/>
                </a:lnTo>
                <a:lnTo>
                  <a:pt x="6069196" y="2800096"/>
                </a:lnTo>
                <a:lnTo>
                  <a:pt x="6069196" y="2809807"/>
                </a:lnTo>
                <a:lnTo>
                  <a:pt x="6071354" y="2809807"/>
                </a:lnTo>
                <a:lnTo>
                  <a:pt x="6071354" y="2821676"/>
                </a:lnTo>
                <a:lnTo>
                  <a:pt x="6069196" y="2821676"/>
                </a:lnTo>
                <a:lnTo>
                  <a:pt x="6069196" y="2832466"/>
                </a:lnTo>
                <a:lnTo>
                  <a:pt x="6071354" y="2832466"/>
                </a:lnTo>
                <a:lnTo>
                  <a:pt x="6071354" y="2831387"/>
                </a:lnTo>
                <a:lnTo>
                  <a:pt x="6070275" y="2828150"/>
                </a:lnTo>
                <a:lnTo>
                  <a:pt x="6096171" y="2828150"/>
                </a:lnTo>
                <a:cubicBezTo>
                  <a:pt x="6098509" y="2828150"/>
                  <a:pt x="6101026" y="2827071"/>
                  <a:pt x="6103724" y="2824913"/>
                </a:cubicBezTo>
                <a:lnTo>
                  <a:pt x="6110198" y="2824913"/>
                </a:lnTo>
                <a:cubicBezTo>
                  <a:pt x="6110198" y="2827071"/>
                  <a:pt x="6113075" y="2828150"/>
                  <a:pt x="6118830" y="2828150"/>
                </a:cubicBezTo>
                <a:lnTo>
                  <a:pt x="6122067" y="2830308"/>
                </a:lnTo>
                <a:cubicBezTo>
                  <a:pt x="6122067" y="2828330"/>
                  <a:pt x="6125664" y="2826891"/>
                  <a:pt x="6132857" y="2825992"/>
                </a:cubicBezTo>
                <a:lnTo>
                  <a:pt x="6141489" y="2828150"/>
                </a:lnTo>
                <a:lnTo>
                  <a:pt x="6149042" y="2824913"/>
                </a:lnTo>
                <a:lnTo>
                  <a:pt x="6149042" y="2827071"/>
                </a:lnTo>
                <a:lnTo>
                  <a:pt x="6147963" y="2828150"/>
                </a:lnTo>
                <a:lnTo>
                  <a:pt x="6147963" y="2829229"/>
                </a:lnTo>
                <a:lnTo>
                  <a:pt x="6153358" y="2828150"/>
                </a:lnTo>
                <a:lnTo>
                  <a:pt x="6158753" y="2829229"/>
                </a:lnTo>
                <a:lnTo>
                  <a:pt x="6166306" y="2827071"/>
                </a:lnTo>
                <a:lnTo>
                  <a:pt x="6183570" y="2828150"/>
                </a:lnTo>
                <a:lnTo>
                  <a:pt x="6198676" y="2828150"/>
                </a:lnTo>
                <a:lnTo>
                  <a:pt x="6205150" y="2829229"/>
                </a:lnTo>
                <a:lnTo>
                  <a:pt x="6219177" y="2827071"/>
                </a:lnTo>
                <a:lnTo>
                  <a:pt x="6223493" y="2829229"/>
                </a:lnTo>
                <a:lnTo>
                  <a:pt x="6224572" y="2828150"/>
                </a:lnTo>
                <a:lnTo>
                  <a:pt x="6226730" y="2828150"/>
                </a:lnTo>
                <a:lnTo>
                  <a:pt x="6229967" y="2829229"/>
                </a:lnTo>
                <a:lnTo>
                  <a:pt x="6235362" y="2828150"/>
                </a:lnTo>
                <a:lnTo>
                  <a:pt x="6259100" y="2828150"/>
                </a:lnTo>
                <a:lnTo>
                  <a:pt x="6269890" y="2829229"/>
                </a:lnTo>
                <a:lnTo>
                  <a:pt x="6272048" y="2827071"/>
                </a:lnTo>
                <a:lnTo>
                  <a:pt x="6277443" y="2827071"/>
                </a:lnTo>
                <a:cubicBezTo>
                  <a:pt x="6277443" y="2822755"/>
                  <a:pt x="6278163" y="2820597"/>
                  <a:pt x="6279601" y="2820597"/>
                </a:cubicBezTo>
                <a:cubicBezTo>
                  <a:pt x="6278882" y="2815382"/>
                  <a:pt x="6277443" y="2812145"/>
                  <a:pt x="6275285" y="2810886"/>
                </a:cubicBezTo>
                <a:lnTo>
                  <a:pt x="6275285" y="2809807"/>
                </a:lnTo>
                <a:lnTo>
                  <a:pt x="6264495" y="2809807"/>
                </a:lnTo>
                <a:lnTo>
                  <a:pt x="6264495" y="2811965"/>
                </a:lnTo>
                <a:lnTo>
                  <a:pt x="6258021" y="2811965"/>
                </a:lnTo>
                <a:cubicBezTo>
                  <a:pt x="6258021" y="2810526"/>
                  <a:pt x="6256223" y="2809807"/>
                  <a:pt x="6252626" y="2809807"/>
                </a:cubicBezTo>
                <a:lnTo>
                  <a:pt x="6252626" y="2805491"/>
                </a:lnTo>
                <a:lnTo>
                  <a:pt x="6250468" y="2805491"/>
                </a:lnTo>
                <a:cubicBezTo>
                  <a:pt x="6249030" y="2805491"/>
                  <a:pt x="6248310" y="2806930"/>
                  <a:pt x="6248310" y="2809807"/>
                </a:cubicBezTo>
                <a:lnTo>
                  <a:pt x="6240757" y="2809807"/>
                </a:lnTo>
                <a:lnTo>
                  <a:pt x="6240757" y="2811965"/>
                </a:lnTo>
                <a:lnTo>
                  <a:pt x="6229967" y="2811965"/>
                </a:lnTo>
                <a:lnTo>
                  <a:pt x="6229967" y="2809807"/>
                </a:lnTo>
                <a:lnTo>
                  <a:pt x="6223493" y="2809807"/>
                </a:lnTo>
                <a:lnTo>
                  <a:pt x="6204071" y="2808728"/>
                </a:lnTo>
                <a:lnTo>
                  <a:pt x="6185728" y="2809807"/>
                </a:lnTo>
                <a:lnTo>
                  <a:pt x="6184649" y="2809807"/>
                </a:lnTo>
                <a:lnTo>
                  <a:pt x="6180333" y="2806570"/>
                </a:lnTo>
                <a:cubicBezTo>
                  <a:pt x="6180333" y="2808188"/>
                  <a:pt x="6174578" y="2809267"/>
                  <a:pt x="6163069" y="2809807"/>
                </a:cubicBezTo>
                <a:lnTo>
                  <a:pt x="6124225" y="2808728"/>
                </a:lnTo>
                <a:cubicBezTo>
                  <a:pt x="6117751" y="2808728"/>
                  <a:pt x="6114514" y="2809807"/>
                  <a:pt x="6114514" y="2811965"/>
                </a:cubicBezTo>
                <a:lnTo>
                  <a:pt x="6106961" y="2811965"/>
                </a:lnTo>
                <a:lnTo>
                  <a:pt x="6106961" y="2809807"/>
                </a:lnTo>
                <a:lnTo>
                  <a:pt x="6100487" y="2809807"/>
                </a:lnTo>
                <a:lnTo>
                  <a:pt x="6100487" y="2811965"/>
                </a:lnTo>
                <a:lnTo>
                  <a:pt x="6095092" y="2811965"/>
                </a:lnTo>
                <a:lnTo>
                  <a:pt x="6095092" y="2809807"/>
                </a:lnTo>
                <a:lnTo>
                  <a:pt x="6088618" y="2809807"/>
                </a:lnTo>
                <a:lnTo>
                  <a:pt x="6086460" y="2807649"/>
                </a:lnTo>
                <a:lnTo>
                  <a:pt x="6086460" y="2806570"/>
                </a:lnTo>
                <a:lnTo>
                  <a:pt x="6087539" y="2805491"/>
                </a:lnTo>
                <a:lnTo>
                  <a:pt x="6086460" y="2804412"/>
                </a:lnTo>
                <a:lnTo>
                  <a:pt x="6086460" y="2799017"/>
                </a:lnTo>
                <a:lnTo>
                  <a:pt x="6087539" y="2794701"/>
                </a:lnTo>
                <a:lnTo>
                  <a:pt x="6085381" y="2786069"/>
                </a:lnTo>
                <a:lnTo>
                  <a:pt x="6085381" y="2774739"/>
                </a:lnTo>
                <a:lnTo>
                  <a:pt x="6086460" y="2767186"/>
                </a:lnTo>
                <a:lnTo>
                  <a:pt x="6085381" y="2766107"/>
                </a:lnTo>
                <a:lnTo>
                  <a:pt x="6087539" y="2763949"/>
                </a:lnTo>
                <a:close/>
                <a:moveTo>
                  <a:pt x="1715307" y="2763679"/>
                </a:moveTo>
                <a:lnTo>
                  <a:pt x="1723938" y="2763679"/>
                </a:lnTo>
                <a:lnTo>
                  <a:pt x="1740123" y="2776752"/>
                </a:lnTo>
                <a:lnTo>
                  <a:pt x="1740123" y="2779864"/>
                </a:lnTo>
                <a:lnTo>
                  <a:pt x="1741202" y="2779864"/>
                </a:lnTo>
                <a:lnTo>
                  <a:pt x="1741202" y="2777623"/>
                </a:lnTo>
                <a:lnTo>
                  <a:pt x="1751991" y="2786338"/>
                </a:lnTo>
                <a:lnTo>
                  <a:pt x="1750913" y="2787417"/>
                </a:lnTo>
                <a:lnTo>
                  <a:pt x="1750913" y="2788496"/>
                </a:lnTo>
                <a:lnTo>
                  <a:pt x="1751991" y="2789575"/>
                </a:lnTo>
                <a:cubicBezTo>
                  <a:pt x="1751991" y="2811515"/>
                  <a:pt x="1745158" y="2826621"/>
                  <a:pt x="1731491" y="2834894"/>
                </a:cubicBezTo>
                <a:lnTo>
                  <a:pt x="1716386" y="2850000"/>
                </a:lnTo>
                <a:lnTo>
                  <a:pt x="1707753" y="2852158"/>
                </a:lnTo>
                <a:cubicBezTo>
                  <a:pt x="1702717" y="2850360"/>
                  <a:pt x="1700200" y="2848921"/>
                  <a:pt x="1700200" y="2847842"/>
                </a:cubicBezTo>
                <a:lnTo>
                  <a:pt x="1700200" y="2846763"/>
                </a:lnTo>
                <a:cubicBezTo>
                  <a:pt x="1711709" y="2837052"/>
                  <a:pt x="1717464" y="2829858"/>
                  <a:pt x="1717464" y="2825183"/>
                </a:cubicBezTo>
                <a:cubicBezTo>
                  <a:pt x="1713149" y="2821766"/>
                  <a:pt x="1708472" y="2819608"/>
                  <a:pt x="1703437" y="2818709"/>
                </a:cubicBezTo>
                <a:lnTo>
                  <a:pt x="1703437" y="2817630"/>
                </a:lnTo>
                <a:lnTo>
                  <a:pt x="1704516" y="2816551"/>
                </a:lnTo>
                <a:lnTo>
                  <a:pt x="1704516" y="2815472"/>
                </a:lnTo>
                <a:cubicBezTo>
                  <a:pt x="1695883" y="2815472"/>
                  <a:pt x="1691568" y="2808998"/>
                  <a:pt x="1691568" y="2796049"/>
                </a:cubicBezTo>
                <a:lnTo>
                  <a:pt x="1691568" y="2784180"/>
                </a:lnTo>
                <a:cubicBezTo>
                  <a:pt x="1691568" y="2782562"/>
                  <a:pt x="1693366" y="2781483"/>
                  <a:pt x="1696964" y="2780943"/>
                </a:cubicBezTo>
                <a:lnTo>
                  <a:pt x="1695883" y="2779864"/>
                </a:lnTo>
                <a:lnTo>
                  <a:pt x="1695883" y="2778785"/>
                </a:lnTo>
                <a:cubicBezTo>
                  <a:pt x="1699480" y="2773031"/>
                  <a:pt x="1705954" y="2768715"/>
                  <a:pt x="1715307" y="2765837"/>
                </a:cubicBezTo>
                <a:close/>
                <a:moveTo>
                  <a:pt x="7135763" y="2763638"/>
                </a:moveTo>
                <a:lnTo>
                  <a:pt x="7135763" y="2764717"/>
                </a:lnTo>
                <a:lnTo>
                  <a:pt x="7140214" y="2764717"/>
                </a:lnTo>
                <a:lnTo>
                  <a:pt x="7140214" y="2763638"/>
                </a:lnTo>
                <a:close/>
                <a:moveTo>
                  <a:pt x="8109587" y="2763140"/>
                </a:moveTo>
                <a:lnTo>
                  <a:pt x="8109587" y="2764219"/>
                </a:lnTo>
                <a:lnTo>
                  <a:pt x="8111745" y="2764219"/>
                </a:lnTo>
                <a:lnTo>
                  <a:pt x="8111745" y="2763140"/>
                </a:lnTo>
                <a:close/>
                <a:moveTo>
                  <a:pt x="8100955" y="2763140"/>
                </a:moveTo>
                <a:lnTo>
                  <a:pt x="8100955" y="2765298"/>
                </a:lnTo>
                <a:lnTo>
                  <a:pt x="8102034" y="2764219"/>
                </a:lnTo>
                <a:lnTo>
                  <a:pt x="8103113" y="2764219"/>
                </a:lnTo>
                <a:lnTo>
                  <a:pt x="8108508" y="2765298"/>
                </a:lnTo>
                <a:lnTo>
                  <a:pt x="8106350" y="2763140"/>
                </a:lnTo>
                <a:close/>
                <a:moveTo>
                  <a:pt x="688660" y="2762735"/>
                </a:moveTo>
                <a:lnTo>
                  <a:pt x="688660" y="2763814"/>
                </a:lnTo>
                <a:lnTo>
                  <a:pt x="691762" y="2764758"/>
                </a:lnTo>
                <a:lnTo>
                  <a:pt x="691762" y="2762735"/>
                </a:lnTo>
                <a:close/>
                <a:moveTo>
                  <a:pt x="4706135" y="2762284"/>
                </a:moveTo>
                <a:cubicBezTo>
                  <a:pt x="4702898" y="2763723"/>
                  <a:pt x="4701099" y="2765162"/>
                  <a:pt x="4700740" y="2766600"/>
                </a:cubicBezTo>
                <a:lnTo>
                  <a:pt x="4700740" y="2769837"/>
                </a:lnTo>
                <a:lnTo>
                  <a:pt x="4702898" y="2769837"/>
                </a:lnTo>
                <a:lnTo>
                  <a:pt x="4708293" y="2764442"/>
                </a:lnTo>
                <a:close/>
                <a:moveTo>
                  <a:pt x="9147291" y="2761707"/>
                </a:moveTo>
                <a:lnTo>
                  <a:pt x="9147291" y="2762786"/>
                </a:lnTo>
                <a:lnTo>
                  <a:pt x="9154844" y="2776948"/>
                </a:lnTo>
                <a:lnTo>
                  <a:pt x="9155923" y="2776948"/>
                </a:lnTo>
                <a:cubicBezTo>
                  <a:pt x="9159520" y="2775420"/>
                  <a:pt x="9161318" y="2772857"/>
                  <a:pt x="9161318" y="2769260"/>
                </a:cubicBezTo>
                <a:lnTo>
                  <a:pt x="9157002" y="2769260"/>
                </a:lnTo>
                <a:lnTo>
                  <a:pt x="9153765" y="2771418"/>
                </a:lnTo>
                <a:lnTo>
                  <a:pt x="9148370" y="2761707"/>
                </a:lnTo>
                <a:close/>
                <a:moveTo>
                  <a:pt x="2212578" y="2761707"/>
                </a:moveTo>
                <a:cubicBezTo>
                  <a:pt x="2212578" y="2763146"/>
                  <a:pt x="2211499" y="2763865"/>
                  <a:pt x="2209341" y="2763865"/>
                </a:cubicBezTo>
                <a:lnTo>
                  <a:pt x="2209341" y="2764944"/>
                </a:lnTo>
                <a:lnTo>
                  <a:pt x="2211499" y="2764944"/>
                </a:lnTo>
                <a:cubicBezTo>
                  <a:pt x="2211499" y="2763506"/>
                  <a:pt x="2212578" y="2762786"/>
                  <a:pt x="2214736" y="2762786"/>
                </a:cubicBezTo>
                <a:lnTo>
                  <a:pt x="2214736" y="2761707"/>
                </a:lnTo>
                <a:close/>
                <a:moveTo>
                  <a:pt x="4198613" y="2759549"/>
                </a:moveTo>
                <a:lnTo>
                  <a:pt x="4200771" y="2759549"/>
                </a:lnTo>
                <a:lnTo>
                  <a:pt x="4200771" y="2761707"/>
                </a:lnTo>
                <a:lnTo>
                  <a:pt x="4207245" y="2761707"/>
                </a:lnTo>
                <a:lnTo>
                  <a:pt x="4210482" y="2759549"/>
                </a:lnTo>
                <a:cubicBezTo>
                  <a:pt x="4216056" y="2763506"/>
                  <a:pt x="4223969" y="2766383"/>
                  <a:pt x="4234220" y="2768181"/>
                </a:cubicBezTo>
                <a:lnTo>
                  <a:pt x="4234220" y="2773576"/>
                </a:lnTo>
                <a:lnTo>
                  <a:pt x="4237457" y="2770339"/>
                </a:lnTo>
                <a:cubicBezTo>
                  <a:pt x="4243571" y="2772138"/>
                  <a:pt x="4251843" y="2777533"/>
                  <a:pt x="4262274" y="2786524"/>
                </a:cubicBezTo>
                <a:lnTo>
                  <a:pt x="4263353" y="2785445"/>
                </a:lnTo>
                <a:lnTo>
                  <a:pt x="4265511" y="2788682"/>
                </a:lnTo>
                <a:lnTo>
                  <a:pt x="4264432" y="2791919"/>
                </a:lnTo>
                <a:lnTo>
                  <a:pt x="4266590" y="2810263"/>
                </a:lnTo>
                <a:cubicBezTo>
                  <a:pt x="4261015" y="2823930"/>
                  <a:pt x="4253821" y="2830764"/>
                  <a:pt x="4245010" y="2830764"/>
                </a:cubicBezTo>
                <a:lnTo>
                  <a:pt x="4243931" y="2829685"/>
                </a:lnTo>
                <a:lnTo>
                  <a:pt x="4242852" y="2829685"/>
                </a:lnTo>
                <a:lnTo>
                  <a:pt x="4240694" y="2831843"/>
                </a:lnTo>
                <a:cubicBezTo>
                  <a:pt x="4227026" y="2827167"/>
                  <a:pt x="4220193" y="2819254"/>
                  <a:pt x="4220193" y="2808105"/>
                </a:cubicBezTo>
                <a:cubicBezTo>
                  <a:pt x="4218574" y="2794977"/>
                  <a:pt x="4211021" y="2781669"/>
                  <a:pt x="4197534" y="2768181"/>
                </a:cubicBezTo>
                <a:lnTo>
                  <a:pt x="4197534" y="2767102"/>
                </a:lnTo>
                <a:lnTo>
                  <a:pt x="4199692" y="2764944"/>
                </a:lnTo>
                <a:lnTo>
                  <a:pt x="4199692" y="2762786"/>
                </a:lnTo>
                <a:lnTo>
                  <a:pt x="4196455" y="2764944"/>
                </a:lnTo>
                <a:lnTo>
                  <a:pt x="4195376" y="2764944"/>
                </a:lnTo>
                <a:lnTo>
                  <a:pt x="4195376" y="2762786"/>
                </a:lnTo>
                <a:close/>
                <a:moveTo>
                  <a:pt x="7194434" y="2759321"/>
                </a:moveTo>
                <a:lnTo>
                  <a:pt x="7194434" y="2760400"/>
                </a:lnTo>
                <a:lnTo>
                  <a:pt x="7192276" y="2763638"/>
                </a:lnTo>
                <a:lnTo>
                  <a:pt x="7194434" y="2763638"/>
                </a:lnTo>
                <a:lnTo>
                  <a:pt x="7197806" y="2761479"/>
                </a:lnTo>
                <a:lnTo>
                  <a:pt x="7198885" y="2762558"/>
                </a:lnTo>
                <a:lnTo>
                  <a:pt x="7199964" y="2762558"/>
                </a:lnTo>
                <a:lnTo>
                  <a:pt x="7199964" y="2760400"/>
                </a:lnTo>
                <a:close/>
                <a:moveTo>
                  <a:pt x="2225526" y="2757391"/>
                </a:moveTo>
                <a:lnTo>
                  <a:pt x="2225526" y="2758470"/>
                </a:lnTo>
                <a:lnTo>
                  <a:pt x="2227684" y="2758470"/>
                </a:lnTo>
                <a:lnTo>
                  <a:pt x="2227684" y="2757391"/>
                </a:lnTo>
                <a:close/>
                <a:moveTo>
                  <a:pt x="5651635" y="2755587"/>
                </a:moveTo>
                <a:lnTo>
                  <a:pt x="5662290" y="2755587"/>
                </a:lnTo>
                <a:lnTo>
                  <a:pt x="5665527" y="2757610"/>
                </a:lnTo>
                <a:lnTo>
                  <a:pt x="5672945" y="2755587"/>
                </a:lnTo>
                <a:cubicBezTo>
                  <a:pt x="5687962" y="2756846"/>
                  <a:pt x="5695470" y="2758599"/>
                  <a:pt x="5695470" y="2760847"/>
                </a:cubicBezTo>
                <a:lnTo>
                  <a:pt x="5695470" y="2761926"/>
                </a:lnTo>
                <a:cubicBezTo>
                  <a:pt x="5695470" y="2764084"/>
                  <a:pt x="5692233" y="2765882"/>
                  <a:pt x="5685759" y="2767321"/>
                </a:cubicBezTo>
                <a:lnTo>
                  <a:pt x="5672945" y="2766242"/>
                </a:lnTo>
                <a:lnTo>
                  <a:pt x="5664448" y="2768400"/>
                </a:lnTo>
                <a:lnTo>
                  <a:pt x="5651635" y="2768400"/>
                </a:lnTo>
                <a:cubicBezTo>
                  <a:pt x="5647949" y="2768400"/>
                  <a:pt x="5645835" y="2767321"/>
                  <a:pt x="5645296" y="2765163"/>
                </a:cubicBezTo>
                <a:cubicBezTo>
                  <a:pt x="5645296" y="2761207"/>
                  <a:pt x="5647409" y="2758015"/>
                  <a:pt x="5651635" y="2755587"/>
                </a:cubicBezTo>
                <a:close/>
                <a:moveTo>
                  <a:pt x="5165962" y="2754912"/>
                </a:moveTo>
                <a:lnTo>
                  <a:pt x="5167041" y="2759228"/>
                </a:lnTo>
                <a:lnTo>
                  <a:pt x="5168121" y="2759228"/>
                </a:lnTo>
                <a:lnTo>
                  <a:pt x="5168121" y="2754912"/>
                </a:lnTo>
                <a:close/>
                <a:moveTo>
                  <a:pt x="2220131" y="2754154"/>
                </a:moveTo>
                <a:lnTo>
                  <a:pt x="2228763" y="2754154"/>
                </a:lnTo>
                <a:lnTo>
                  <a:pt x="2244950" y="2767227"/>
                </a:lnTo>
                <a:lnTo>
                  <a:pt x="2244950" y="2770339"/>
                </a:lnTo>
                <a:lnTo>
                  <a:pt x="2246027" y="2770339"/>
                </a:lnTo>
                <a:lnTo>
                  <a:pt x="2246027" y="2768098"/>
                </a:lnTo>
                <a:lnTo>
                  <a:pt x="2256818" y="2776813"/>
                </a:lnTo>
                <a:lnTo>
                  <a:pt x="2255738" y="2777892"/>
                </a:lnTo>
                <a:lnTo>
                  <a:pt x="2255738" y="2778971"/>
                </a:lnTo>
                <a:lnTo>
                  <a:pt x="2256818" y="2780050"/>
                </a:lnTo>
                <a:cubicBezTo>
                  <a:pt x="2256818" y="2801990"/>
                  <a:pt x="2249983" y="2817096"/>
                  <a:pt x="2236316" y="2825369"/>
                </a:cubicBezTo>
                <a:lnTo>
                  <a:pt x="2221211" y="2840475"/>
                </a:lnTo>
                <a:lnTo>
                  <a:pt x="2212578" y="2842633"/>
                </a:lnTo>
                <a:cubicBezTo>
                  <a:pt x="2207541" y="2840835"/>
                  <a:pt x="2205026" y="2839396"/>
                  <a:pt x="2205026" y="2838317"/>
                </a:cubicBezTo>
                <a:lnTo>
                  <a:pt x="2205026" y="2837238"/>
                </a:lnTo>
                <a:cubicBezTo>
                  <a:pt x="2216533" y="2827527"/>
                  <a:pt x="2222290" y="2820333"/>
                  <a:pt x="2222290" y="2815658"/>
                </a:cubicBezTo>
                <a:cubicBezTo>
                  <a:pt x="2217973" y="2812241"/>
                  <a:pt x="2213296" y="2810083"/>
                  <a:pt x="2208262" y="2809184"/>
                </a:cubicBezTo>
                <a:lnTo>
                  <a:pt x="2208262" y="2808105"/>
                </a:lnTo>
                <a:lnTo>
                  <a:pt x="2209341" y="2807026"/>
                </a:lnTo>
                <a:lnTo>
                  <a:pt x="2209341" y="2805947"/>
                </a:lnTo>
                <a:cubicBezTo>
                  <a:pt x="2200709" y="2805947"/>
                  <a:pt x="2196393" y="2799473"/>
                  <a:pt x="2196393" y="2786524"/>
                </a:cubicBezTo>
                <a:lnTo>
                  <a:pt x="2196393" y="2774655"/>
                </a:lnTo>
                <a:cubicBezTo>
                  <a:pt x="2196393" y="2773037"/>
                  <a:pt x="2198192" y="2771958"/>
                  <a:pt x="2201788" y="2771418"/>
                </a:cubicBezTo>
                <a:lnTo>
                  <a:pt x="2200709" y="2770339"/>
                </a:lnTo>
                <a:lnTo>
                  <a:pt x="2200709" y="2769260"/>
                </a:lnTo>
                <a:cubicBezTo>
                  <a:pt x="2204305" y="2763506"/>
                  <a:pt x="2210779" y="2759190"/>
                  <a:pt x="2220131" y="2756312"/>
                </a:cubicBezTo>
                <a:close/>
                <a:moveTo>
                  <a:pt x="8255522" y="2748034"/>
                </a:moveTo>
                <a:cubicBezTo>
                  <a:pt x="8260558" y="2749473"/>
                  <a:pt x="8263076" y="2752350"/>
                  <a:pt x="8263076" y="2756666"/>
                </a:cubicBezTo>
                <a:cubicBezTo>
                  <a:pt x="8261996" y="2759543"/>
                  <a:pt x="8260918" y="2760982"/>
                  <a:pt x="8259838" y="2760982"/>
                </a:cubicBezTo>
                <a:lnTo>
                  <a:pt x="8256602" y="2759903"/>
                </a:lnTo>
                <a:lnTo>
                  <a:pt x="8254444" y="2762061"/>
                </a:lnTo>
                <a:cubicBezTo>
                  <a:pt x="8251566" y="2756306"/>
                  <a:pt x="8249048" y="2753429"/>
                  <a:pt x="8246890" y="2753429"/>
                </a:cubicBezTo>
                <a:lnTo>
                  <a:pt x="8246890" y="2749113"/>
                </a:lnTo>
                <a:lnTo>
                  <a:pt x="8249048" y="2749113"/>
                </a:lnTo>
                <a:close/>
                <a:moveTo>
                  <a:pt x="6079986" y="2747764"/>
                </a:moveTo>
                <a:lnTo>
                  <a:pt x="6081065" y="2747764"/>
                </a:lnTo>
                <a:cubicBezTo>
                  <a:pt x="6081065" y="2749562"/>
                  <a:pt x="6082504" y="2750641"/>
                  <a:pt x="6085381" y="2751001"/>
                </a:cubicBezTo>
                <a:lnTo>
                  <a:pt x="6100487" y="2749922"/>
                </a:lnTo>
                <a:lnTo>
                  <a:pt x="6101566" y="2749922"/>
                </a:lnTo>
                <a:lnTo>
                  <a:pt x="6105882" y="2752080"/>
                </a:lnTo>
                <a:lnTo>
                  <a:pt x="6105882" y="2788227"/>
                </a:lnTo>
                <a:lnTo>
                  <a:pt x="6133936" y="2792543"/>
                </a:lnTo>
                <a:lnTo>
                  <a:pt x="6138252" y="2791464"/>
                </a:lnTo>
                <a:lnTo>
                  <a:pt x="6140410" y="2791464"/>
                </a:lnTo>
                <a:lnTo>
                  <a:pt x="6142568" y="2793622"/>
                </a:lnTo>
                <a:lnTo>
                  <a:pt x="6151200" y="2788227"/>
                </a:lnTo>
                <a:lnTo>
                  <a:pt x="6156595" y="2788227"/>
                </a:lnTo>
                <a:cubicBezTo>
                  <a:pt x="6156595" y="2790385"/>
                  <a:pt x="6158393" y="2791464"/>
                  <a:pt x="6161990" y="2791464"/>
                </a:cubicBezTo>
                <a:lnTo>
                  <a:pt x="6165227" y="2789306"/>
                </a:lnTo>
                <a:lnTo>
                  <a:pt x="6167385" y="2791464"/>
                </a:lnTo>
                <a:lnTo>
                  <a:pt x="6185728" y="2791464"/>
                </a:lnTo>
                <a:cubicBezTo>
                  <a:pt x="6189325" y="2791464"/>
                  <a:pt x="6191123" y="2790385"/>
                  <a:pt x="6191123" y="2788227"/>
                </a:cubicBezTo>
                <a:lnTo>
                  <a:pt x="6193281" y="2788227"/>
                </a:lnTo>
                <a:cubicBezTo>
                  <a:pt x="6195259" y="2790385"/>
                  <a:pt x="6204251" y="2791464"/>
                  <a:pt x="6220256" y="2791464"/>
                </a:cubicBezTo>
                <a:lnTo>
                  <a:pt x="6224572" y="2790385"/>
                </a:lnTo>
                <a:lnTo>
                  <a:pt x="6224572" y="2792543"/>
                </a:lnTo>
                <a:lnTo>
                  <a:pt x="6229967" y="2791464"/>
                </a:lnTo>
                <a:lnTo>
                  <a:pt x="6261258" y="2791464"/>
                </a:lnTo>
                <a:lnTo>
                  <a:pt x="6265574" y="2792543"/>
                </a:lnTo>
                <a:lnTo>
                  <a:pt x="6269890" y="2791464"/>
                </a:lnTo>
                <a:lnTo>
                  <a:pt x="6270969" y="2791464"/>
                </a:lnTo>
                <a:lnTo>
                  <a:pt x="6276364" y="2792543"/>
                </a:lnTo>
                <a:lnTo>
                  <a:pt x="6276364" y="2790385"/>
                </a:lnTo>
                <a:lnTo>
                  <a:pt x="6284996" y="2790385"/>
                </a:lnTo>
                <a:lnTo>
                  <a:pt x="6287154" y="2792543"/>
                </a:lnTo>
                <a:lnTo>
                  <a:pt x="6287154" y="2793622"/>
                </a:lnTo>
                <a:lnTo>
                  <a:pt x="6293628" y="2791464"/>
                </a:lnTo>
                <a:lnTo>
                  <a:pt x="6295786" y="2793622"/>
                </a:lnTo>
                <a:lnTo>
                  <a:pt x="6295786" y="2800096"/>
                </a:lnTo>
                <a:lnTo>
                  <a:pt x="6297944" y="2800096"/>
                </a:lnTo>
                <a:lnTo>
                  <a:pt x="6297944" y="2818439"/>
                </a:lnTo>
                <a:lnTo>
                  <a:pt x="6296865" y="2818439"/>
                </a:lnTo>
                <a:lnTo>
                  <a:pt x="6293628" y="2817360"/>
                </a:lnTo>
                <a:lnTo>
                  <a:pt x="6291470" y="2820597"/>
                </a:lnTo>
                <a:cubicBezTo>
                  <a:pt x="6294348" y="2820597"/>
                  <a:pt x="6295786" y="2821316"/>
                  <a:pt x="6295786" y="2822755"/>
                </a:cubicBezTo>
                <a:lnTo>
                  <a:pt x="6295786" y="2828150"/>
                </a:lnTo>
                <a:lnTo>
                  <a:pt x="6297944" y="2828150"/>
                </a:lnTo>
                <a:lnTo>
                  <a:pt x="6297944" y="2836782"/>
                </a:lnTo>
                <a:lnTo>
                  <a:pt x="6295786" y="2836782"/>
                </a:lnTo>
                <a:lnTo>
                  <a:pt x="6295786" y="2843256"/>
                </a:lnTo>
                <a:lnTo>
                  <a:pt x="6293628" y="2845414"/>
                </a:lnTo>
                <a:lnTo>
                  <a:pt x="6287154" y="2845414"/>
                </a:lnTo>
                <a:lnTo>
                  <a:pt x="6260179" y="2846493"/>
                </a:lnTo>
                <a:lnTo>
                  <a:pt x="6260179" y="2848651"/>
                </a:lnTo>
                <a:lnTo>
                  <a:pt x="6252626" y="2848651"/>
                </a:lnTo>
                <a:lnTo>
                  <a:pt x="6252626" y="2846493"/>
                </a:lnTo>
                <a:lnTo>
                  <a:pt x="6251547" y="2846493"/>
                </a:lnTo>
                <a:cubicBezTo>
                  <a:pt x="6243815" y="2846493"/>
                  <a:pt x="6238060" y="2845414"/>
                  <a:pt x="6234283" y="2843256"/>
                </a:cubicBezTo>
                <a:cubicBezTo>
                  <a:pt x="6234283" y="2845414"/>
                  <a:pt x="6229608" y="2846493"/>
                  <a:pt x="6220256" y="2846493"/>
                </a:cubicBezTo>
                <a:lnTo>
                  <a:pt x="6220256" y="2848651"/>
                </a:lnTo>
                <a:lnTo>
                  <a:pt x="6209466" y="2848651"/>
                </a:lnTo>
                <a:lnTo>
                  <a:pt x="6209466" y="2846493"/>
                </a:lnTo>
                <a:lnTo>
                  <a:pt x="6201913" y="2846493"/>
                </a:lnTo>
                <a:lnTo>
                  <a:pt x="6201913" y="2848651"/>
                </a:lnTo>
                <a:lnTo>
                  <a:pt x="6188965" y="2848651"/>
                </a:lnTo>
                <a:lnTo>
                  <a:pt x="6188965" y="2846493"/>
                </a:lnTo>
                <a:lnTo>
                  <a:pt x="6160911" y="2846493"/>
                </a:lnTo>
                <a:lnTo>
                  <a:pt x="6160911" y="2843256"/>
                </a:lnTo>
                <a:lnTo>
                  <a:pt x="6158753" y="2843256"/>
                </a:lnTo>
                <a:lnTo>
                  <a:pt x="6158753" y="2846493"/>
                </a:lnTo>
                <a:lnTo>
                  <a:pt x="6153358" y="2846493"/>
                </a:lnTo>
                <a:lnTo>
                  <a:pt x="6132857" y="2844335"/>
                </a:lnTo>
                <a:cubicBezTo>
                  <a:pt x="6126383" y="2845414"/>
                  <a:pt x="6123146" y="2846853"/>
                  <a:pt x="6123146" y="2848651"/>
                </a:cubicBezTo>
                <a:lnTo>
                  <a:pt x="6120988" y="2848651"/>
                </a:lnTo>
                <a:cubicBezTo>
                  <a:pt x="6120988" y="2846493"/>
                  <a:pt x="6118470" y="2845414"/>
                  <a:pt x="6113435" y="2845414"/>
                </a:cubicBezTo>
                <a:lnTo>
                  <a:pt x="6091855" y="2846493"/>
                </a:lnTo>
                <a:lnTo>
                  <a:pt x="6091855" y="2848651"/>
                </a:lnTo>
                <a:lnTo>
                  <a:pt x="6088618" y="2848651"/>
                </a:lnTo>
                <a:lnTo>
                  <a:pt x="6088618" y="2846493"/>
                </a:lnTo>
                <a:lnTo>
                  <a:pt x="6084302" y="2846493"/>
                </a:lnTo>
                <a:lnTo>
                  <a:pt x="6084302" y="2848651"/>
                </a:lnTo>
                <a:lnTo>
                  <a:pt x="6076749" y="2848651"/>
                </a:lnTo>
                <a:cubicBezTo>
                  <a:pt x="6076749" y="2846493"/>
                  <a:pt x="6074231" y="2845414"/>
                  <a:pt x="6069196" y="2845414"/>
                </a:cubicBezTo>
                <a:lnTo>
                  <a:pt x="6064880" y="2846493"/>
                </a:lnTo>
                <a:lnTo>
                  <a:pt x="6054090" y="2844335"/>
                </a:lnTo>
                <a:lnTo>
                  <a:pt x="6053011" y="2845414"/>
                </a:lnTo>
                <a:lnTo>
                  <a:pt x="6051932" y="2844335"/>
                </a:lnTo>
                <a:lnTo>
                  <a:pt x="6053011" y="2833545"/>
                </a:lnTo>
                <a:cubicBezTo>
                  <a:pt x="6053011" y="2817540"/>
                  <a:pt x="6051932" y="2806030"/>
                  <a:pt x="6049774" y="2799017"/>
                </a:cubicBezTo>
                <a:lnTo>
                  <a:pt x="6051932" y="2760712"/>
                </a:lnTo>
                <a:lnTo>
                  <a:pt x="6050853" y="2752080"/>
                </a:lnTo>
                <a:lnTo>
                  <a:pt x="6054090" y="2749922"/>
                </a:lnTo>
                <a:lnTo>
                  <a:pt x="6057327" y="2749922"/>
                </a:lnTo>
                <a:lnTo>
                  <a:pt x="6071354" y="2751001"/>
                </a:lnTo>
                <a:cubicBezTo>
                  <a:pt x="6077108" y="2750462"/>
                  <a:pt x="6079986" y="2749742"/>
                  <a:pt x="6079986" y="2748843"/>
                </a:cubicBezTo>
                <a:close/>
                <a:moveTo>
                  <a:pt x="7213991" y="2747318"/>
                </a:moveTo>
                <a:lnTo>
                  <a:pt x="7216284" y="2747318"/>
                </a:lnTo>
                <a:lnTo>
                  <a:pt x="7217362" y="2748397"/>
                </a:lnTo>
                <a:lnTo>
                  <a:pt x="7218442" y="2747318"/>
                </a:lnTo>
                <a:lnTo>
                  <a:pt x="7219520" y="2747318"/>
                </a:lnTo>
                <a:cubicBezTo>
                  <a:pt x="7236155" y="2756579"/>
                  <a:pt x="7247755" y="2761659"/>
                  <a:pt x="7254318" y="2762558"/>
                </a:cubicBezTo>
                <a:lnTo>
                  <a:pt x="7254318" y="2763638"/>
                </a:lnTo>
                <a:lnTo>
                  <a:pt x="7260792" y="2761479"/>
                </a:lnTo>
                <a:lnTo>
                  <a:pt x="7261872" y="2761479"/>
                </a:lnTo>
                <a:lnTo>
                  <a:pt x="7273876" y="2777799"/>
                </a:lnTo>
                <a:lnTo>
                  <a:pt x="7273876" y="2778878"/>
                </a:lnTo>
                <a:lnTo>
                  <a:pt x="7271718" y="2781036"/>
                </a:lnTo>
                <a:lnTo>
                  <a:pt x="7267266" y="2779957"/>
                </a:lnTo>
                <a:lnTo>
                  <a:pt x="7267266" y="2781036"/>
                </a:lnTo>
                <a:lnTo>
                  <a:pt x="7268346" y="2782115"/>
                </a:lnTo>
                <a:lnTo>
                  <a:pt x="7268346" y="2783194"/>
                </a:lnTo>
                <a:cubicBezTo>
                  <a:pt x="7271852" y="2781036"/>
                  <a:pt x="7278012" y="2779598"/>
                  <a:pt x="7286824" y="2778878"/>
                </a:cubicBezTo>
                <a:cubicBezTo>
                  <a:pt x="7290510" y="2782835"/>
                  <a:pt x="7292354" y="2786431"/>
                  <a:pt x="7292354" y="2789668"/>
                </a:cubicBezTo>
                <a:lnTo>
                  <a:pt x="7300986" y="2805988"/>
                </a:lnTo>
                <a:lnTo>
                  <a:pt x="7300986" y="2809225"/>
                </a:lnTo>
                <a:lnTo>
                  <a:pt x="7298828" y="2815834"/>
                </a:lnTo>
                <a:lnTo>
                  <a:pt x="7300986" y="2822308"/>
                </a:lnTo>
                <a:cubicBezTo>
                  <a:pt x="7299187" y="2827883"/>
                  <a:pt x="7294826" y="2833323"/>
                  <a:pt x="7287902" y="2838628"/>
                </a:cubicBezTo>
                <a:cubicBezTo>
                  <a:pt x="7265513" y="2838628"/>
                  <a:pt x="7254318" y="2835346"/>
                  <a:pt x="7254318" y="2828782"/>
                </a:cubicBezTo>
                <a:cubicBezTo>
                  <a:pt x="7244877" y="2820150"/>
                  <a:pt x="7240156" y="2809270"/>
                  <a:pt x="7240156" y="2796142"/>
                </a:cubicBezTo>
                <a:lnTo>
                  <a:pt x="7241236" y="2796142"/>
                </a:lnTo>
                <a:lnTo>
                  <a:pt x="7232469" y="2779957"/>
                </a:lnTo>
                <a:cubicBezTo>
                  <a:pt x="7232469" y="2777710"/>
                  <a:pt x="7230311" y="2775866"/>
                  <a:pt x="7225995" y="2774428"/>
                </a:cubicBezTo>
                <a:cubicBezTo>
                  <a:pt x="7222398" y="2767954"/>
                  <a:pt x="7220240" y="2761794"/>
                  <a:pt x="7219520" y="2755950"/>
                </a:cubicBezTo>
                <a:cubicBezTo>
                  <a:pt x="7215115" y="2755950"/>
                  <a:pt x="7212912" y="2753432"/>
                  <a:pt x="7212912" y="2748397"/>
                </a:cubicBezTo>
                <a:close/>
                <a:moveTo>
                  <a:pt x="1059151" y="2745201"/>
                </a:moveTo>
                <a:lnTo>
                  <a:pt x="1081675" y="2752620"/>
                </a:lnTo>
                <a:lnTo>
                  <a:pt x="1088014" y="2750462"/>
                </a:lnTo>
                <a:lnTo>
                  <a:pt x="1089092" y="2750462"/>
                </a:lnTo>
                <a:cubicBezTo>
                  <a:pt x="1102670" y="2761611"/>
                  <a:pt x="1109460" y="2768400"/>
                  <a:pt x="1109460" y="2770828"/>
                </a:cubicBezTo>
                <a:lnTo>
                  <a:pt x="1108380" y="2785934"/>
                </a:lnTo>
                <a:lnTo>
                  <a:pt x="1108380" y="2787013"/>
                </a:lnTo>
                <a:cubicBezTo>
                  <a:pt x="1104874" y="2789980"/>
                  <a:pt x="1103121" y="2793532"/>
                  <a:pt x="1103121" y="2797668"/>
                </a:cubicBezTo>
                <a:cubicBezTo>
                  <a:pt x="1100062" y="2800545"/>
                  <a:pt x="1096465" y="2801984"/>
                  <a:pt x="1092329" y="2801984"/>
                </a:cubicBezTo>
                <a:lnTo>
                  <a:pt x="1091250" y="2801984"/>
                </a:lnTo>
                <a:lnTo>
                  <a:pt x="1090172" y="2800905"/>
                </a:lnTo>
                <a:lnTo>
                  <a:pt x="1082753" y="2803063"/>
                </a:lnTo>
                <a:cubicBezTo>
                  <a:pt x="1081315" y="2801444"/>
                  <a:pt x="1080595" y="2798927"/>
                  <a:pt x="1080595" y="2795510"/>
                </a:cubicBezTo>
                <a:lnTo>
                  <a:pt x="1070884" y="2795510"/>
                </a:lnTo>
                <a:cubicBezTo>
                  <a:pt x="1069445" y="2795510"/>
                  <a:pt x="1068008" y="2791958"/>
                  <a:pt x="1066567" y="2784855"/>
                </a:cubicBezTo>
                <a:lnTo>
                  <a:pt x="1067646" y="2780539"/>
                </a:lnTo>
                <a:lnTo>
                  <a:pt x="1067646" y="2777302"/>
                </a:lnTo>
                <a:cubicBezTo>
                  <a:pt x="1063422" y="2766422"/>
                  <a:pt x="1060229" y="2759993"/>
                  <a:pt x="1058071" y="2758015"/>
                </a:cubicBezTo>
                <a:cubicBezTo>
                  <a:pt x="1054474" y="2758015"/>
                  <a:pt x="1052677" y="2756576"/>
                  <a:pt x="1052677" y="2753699"/>
                </a:cubicBezTo>
                <a:cubicBezTo>
                  <a:pt x="1054474" y="2748034"/>
                  <a:pt x="1056633" y="2745201"/>
                  <a:pt x="1059151" y="2745201"/>
                </a:cubicBezTo>
                <a:close/>
                <a:moveTo>
                  <a:pt x="7101100" y="2745160"/>
                </a:moveTo>
                <a:lnTo>
                  <a:pt x="7115127" y="2749476"/>
                </a:lnTo>
                <a:lnTo>
                  <a:pt x="7118364" y="2749476"/>
                </a:lnTo>
                <a:lnTo>
                  <a:pt x="7124973" y="2747318"/>
                </a:lnTo>
                <a:cubicBezTo>
                  <a:pt x="7132346" y="2750195"/>
                  <a:pt x="7136662" y="2753792"/>
                  <a:pt x="7137921" y="2758108"/>
                </a:cubicBezTo>
                <a:lnTo>
                  <a:pt x="7139135" y="2757029"/>
                </a:lnTo>
                <a:lnTo>
                  <a:pt x="7140214" y="2757029"/>
                </a:lnTo>
                <a:cubicBezTo>
                  <a:pt x="7147407" y="2758557"/>
                  <a:pt x="7151004" y="2760400"/>
                  <a:pt x="7151004" y="2762558"/>
                </a:cubicBezTo>
                <a:lnTo>
                  <a:pt x="7148846" y="2764717"/>
                </a:lnTo>
                <a:lnTo>
                  <a:pt x="7141293" y="2762558"/>
                </a:lnTo>
                <a:cubicBezTo>
                  <a:pt x="7141293" y="2764177"/>
                  <a:pt x="7144170" y="2765256"/>
                  <a:pt x="7149925" y="2765796"/>
                </a:cubicBezTo>
                <a:lnTo>
                  <a:pt x="7153162" y="2764717"/>
                </a:lnTo>
                <a:lnTo>
                  <a:pt x="7155320" y="2767954"/>
                </a:lnTo>
                <a:lnTo>
                  <a:pt x="7155320" y="2770112"/>
                </a:lnTo>
                <a:cubicBezTo>
                  <a:pt x="7134909" y="2789714"/>
                  <a:pt x="7123355" y="2799514"/>
                  <a:pt x="7120657" y="2799514"/>
                </a:cubicBezTo>
                <a:cubicBezTo>
                  <a:pt x="7116791" y="2802392"/>
                  <a:pt x="7109867" y="2810349"/>
                  <a:pt x="7099886" y="2823387"/>
                </a:cubicBezTo>
                <a:lnTo>
                  <a:pt x="7095570" y="2824466"/>
                </a:lnTo>
                <a:lnTo>
                  <a:pt x="7090175" y="2823387"/>
                </a:lnTo>
                <a:cubicBezTo>
                  <a:pt x="7087118" y="2823387"/>
                  <a:pt x="7080239" y="2827389"/>
                  <a:pt x="7069539" y="2835391"/>
                </a:cubicBezTo>
                <a:lnTo>
                  <a:pt x="7057535" y="2838628"/>
                </a:lnTo>
                <a:lnTo>
                  <a:pt x="7055377" y="2836470"/>
                </a:lnTo>
                <a:cubicBezTo>
                  <a:pt x="7055377" y="2830805"/>
                  <a:pt x="7060098" y="2825725"/>
                  <a:pt x="7069539" y="2821229"/>
                </a:cubicBezTo>
                <a:lnTo>
                  <a:pt x="7069539" y="2815834"/>
                </a:lnTo>
                <a:cubicBezTo>
                  <a:pt x="7071877" y="2813407"/>
                  <a:pt x="7074035" y="2807967"/>
                  <a:pt x="7076013" y="2799514"/>
                </a:cubicBezTo>
                <a:lnTo>
                  <a:pt x="7077092" y="2799514"/>
                </a:lnTo>
                <a:lnTo>
                  <a:pt x="7080329" y="2801672"/>
                </a:lnTo>
                <a:lnTo>
                  <a:pt x="7080329" y="2800593"/>
                </a:lnTo>
                <a:lnTo>
                  <a:pt x="7079250" y="2796142"/>
                </a:lnTo>
                <a:cubicBezTo>
                  <a:pt x="7080959" y="2795783"/>
                  <a:pt x="7085679" y="2783869"/>
                  <a:pt x="7093412" y="2760400"/>
                </a:cubicBezTo>
                <a:lnTo>
                  <a:pt x="7094491" y="2755950"/>
                </a:lnTo>
                <a:lnTo>
                  <a:pt x="7094491" y="2749476"/>
                </a:lnTo>
                <a:cubicBezTo>
                  <a:pt x="7094491" y="2748217"/>
                  <a:pt x="7096694" y="2746778"/>
                  <a:pt x="7101100" y="2745160"/>
                </a:cubicBezTo>
                <a:close/>
                <a:moveTo>
                  <a:pt x="5585411" y="2744797"/>
                </a:moveTo>
                <a:lnTo>
                  <a:pt x="5586490" y="2744797"/>
                </a:lnTo>
                <a:cubicBezTo>
                  <a:pt x="5590806" y="2744797"/>
                  <a:pt x="5595797" y="2748034"/>
                  <a:pt x="5601461" y="2754508"/>
                </a:cubicBezTo>
                <a:lnTo>
                  <a:pt x="5605777" y="2751271"/>
                </a:lnTo>
                <a:cubicBezTo>
                  <a:pt x="5622862" y="2751271"/>
                  <a:pt x="5633877" y="2754463"/>
                  <a:pt x="5638822" y="2760847"/>
                </a:cubicBezTo>
                <a:lnTo>
                  <a:pt x="5638822" y="2761926"/>
                </a:lnTo>
                <a:cubicBezTo>
                  <a:pt x="5638103" y="2764084"/>
                  <a:pt x="5631359" y="2769074"/>
                  <a:pt x="5618591" y="2776897"/>
                </a:cubicBezTo>
                <a:cubicBezTo>
                  <a:pt x="5612117" y="2781483"/>
                  <a:pt x="5608880" y="2788227"/>
                  <a:pt x="5608880" y="2797128"/>
                </a:cubicBezTo>
                <a:cubicBezTo>
                  <a:pt x="5612476" y="2797848"/>
                  <a:pt x="5617467" y="2802119"/>
                  <a:pt x="5623851" y="2809942"/>
                </a:cubicBezTo>
                <a:cubicBezTo>
                  <a:pt x="5635270" y="2816056"/>
                  <a:pt x="5640980" y="2819653"/>
                  <a:pt x="5640980" y="2820732"/>
                </a:cubicBezTo>
                <a:lnTo>
                  <a:pt x="5640980" y="2822755"/>
                </a:lnTo>
                <a:cubicBezTo>
                  <a:pt x="5640980" y="2824553"/>
                  <a:pt x="5636709" y="2825992"/>
                  <a:pt x="5628167" y="2827071"/>
                </a:cubicBezTo>
                <a:cubicBezTo>
                  <a:pt x="5628167" y="2832196"/>
                  <a:pt x="5624975" y="2837187"/>
                  <a:pt x="5618591" y="2842042"/>
                </a:cubicBezTo>
                <a:cubicBezTo>
                  <a:pt x="5618591" y="2844919"/>
                  <a:pt x="5615354" y="2851304"/>
                  <a:pt x="5608880" y="2861194"/>
                </a:cubicBezTo>
                <a:lnTo>
                  <a:pt x="5607935" y="2861194"/>
                </a:lnTo>
                <a:lnTo>
                  <a:pt x="5605777" y="2859171"/>
                </a:lnTo>
                <a:lnTo>
                  <a:pt x="5602540" y="2860115"/>
                </a:lnTo>
                <a:lnTo>
                  <a:pt x="5602540" y="2861194"/>
                </a:lnTo>
                <a:lnTo>
                  <a:pt x="5608880" y="2863352"/>
                </a:lnTo>
                <a:lnTo>
                  <a:pt x="5612117" y="2862273"/>
                </a:lnTo>
                <a:cubicBezTo>
                  <a:pt x="5612117" y="2863352"/>
                  <a:pt x="5613555" y="2864431"/>
                  <a:pt x="5616433" y="2865510"/>
                </a:cubicBezTo>
                <a:lnTo>
                  <a:pt x="5617512" y="2870905"/>
                </a:lnTo>
                <a:lnTo>
                  <a:pt x="5616433" y="2870905"/>
                </a:lnTo>
                <a:lnTo>
                  <a:pt x="5608880" y="2874008"/>
                </a:lnTo>
                <a:lnTo>
                  <a:pt x="5608880" y="2877245"/>
                </a:lnTo>
                <a:lnTo>
                  <a:pt x="5606856" y="2883719"/>
                </a:lnTo>
                <a:cubicBezTo>
                  <a:pt x="5610004" y="2883719"/>
                  <a:pt x="5612117" y="2886911"/>
                  <a:pt x="5613196" y="2893295"/>
                </a:cubicBezTo>
                <a:lnTo>
                  <a:pt x="5607935" y="2898555"/>
                </a:lnTo>
                <a:lnTo>
                  <a:pt x="5607935" y="2899634"/>
                </a:lnTo>
                <a:cubicBezTo>
                  <a:pt x="5607935" y="2902691"/>
                  <a:pt x="5609689" y="2907682"/>
                  <a:pt x="5613196" y="2914605"/>
                </a:cubicBezTo>
                <a:cubicBezTo>
                  <a:pt x="5610318" y="2919281"/>
                  <a:pt x="5608565" y="2923911"/>
                  <a:pt x="5607935" y="2928497"/>
                </a:cubicBezTo>
                <a:lnTo>
                  <a:pt x="5605777" y="2928497"/>
                </a:lnTo>
                <a:lnTo>
                  <a:pt x="5607935" y="2945626"/>
                </a:lnTo>
                <a:cubicBezTo>
                  <a:pt x="5607576" y="2952730"/>
                  <a:pt x="5606856" y="2956282"/>
                  <a:pt x="5605777" y="2956282"/>
                </a:cubicBezTo>
                <a:lnTo>
                  <a:pt x="5607935" y="2961542"/>
                </a:lnTo>
                <a:lnTo>
                  <a:pt x="5606856" y="2970174"/>
                </a:lnTo>
                <a:cubicBezTo>
                  <a:pt x="5606856" y="2973141"/>
                  <a:pt x="5608970" y="2977052"/>
                  <a:pt x="5613196" y="2981908"/>
                </a:cubicBezTo>
                <a:lnTo>
                  <a:pt x="5613196" y="2987168"/>
                </a:lnTo>
                <a:cubicBezTo>
                  <a:pt x="5613196" y="2993282"/>
                  <a:pt x="5603215" y="2999352"/>
                  <a:pt x="5583253" y="3005376"/>
                </a:cubicBezTo>
                <a:lnTo>
                  <a:pt x="5580151" y="3005376"/>
                </a:lnTo>
                <a:cubicBezTo>
                  <a:pt x="5570890" y="3005376"/>
                  <a:pt x="5566259" y="2995395"/>
                  <a:pt x="5566259" y="2975434"/>
                </a:cubicBezTo>
                <a:lnTo>
                  <a:pt x="5566259" y="2970174"/>
                </a:lnTo>
                <a:lnTo>
                  <a:pt x="5567338" y="2969095"/>
                </a:lnTo>
                <a:cubicBezTo>
                  <a:pt x="5564461" y="2964779"/>
                  <a:pt x="5563022" y="2961227"/>
                  <a:pt x="5563022" y="2958440"/>
                </a:cubicBezTo>
                <a:lnTo>
                  <a:pt x="5566259" y="2947784"/>
                </a:lnTo>
                <a:lnTo>
                  <a:pt x="5565180" y="2938073"/>
                </a:lnTo>
                <a:lnTo>
                  <a:pt x="5565180" y="2933892"/>
                </a:lnTo>
                <a:cubicBezTo>
                  <a:pt x="5565180" y="2932454"/>
                  <a:pt x="5566259" y="2931734"/>
                  <a:pt x="5568417" y="2931734"/>
                </a:cubicBezTo>
                <a:lnTo>
                  <a:pt x="5569496" y="2930655"/>
                </a:lnTo>
                <a:lnTo>
                  <a:pt x="5569496" y="2928497"/>
                </a:lnTo>
                <a:cubicBezTo>
                  <a:pt x="5567338" y="2928497"/>
                  <a:pt x="5566259" y="2927778"/>
                  <a:pt x="5566259" y="2926339"/>
                </a:cubicBezTo>
                <a:lnTo>
                  <a:pt x="5566259" y="2925260"/>
                </a:lnTo>
                <a:cubicBezTo>
                  <a:pt x="5566259" y="2922832"/>
                  <a:pt x="5568372" y="2917528"/>
                  <a:pt x="5572598" y="2909345"/>
                </a:cubicBezTo>
                <a:lnTo>
                  <a:pt x="5572598" y="2907187"/>
                </a:lnTo>
                <a:lnTo>
                  <a:pt x="5571519" y="2907187"/>
                </a:lnTo>
                <a:lnTo>
                  <a:pt x="5566259" y="2908266"/>
                </a:lnTo>
                <a:lnTo>
                  <a:pt x="5564101" y="2906108"/>
                </a:lnTo>
                <a:lnTo>
                  <a:pt x="5565180" y="2900713"/>
                </a:lnTo>
                <a:lnTo>
                  <a:pt x="5564101" y="2899634"/>
                </a:lnTo>
                <a:lnTo>
                  <a:pt x="5564101" y="2898555"/>
                </a:lnTo>
                <a:lnTo>
                  <a:pt x="5556683" y="2902871"/>
                </a:lnTo>
                <a:lnTo>
                  <a:pt x="5555604" y="2901792"/>
                </a:lnTo>
                <a:lnTo>
                  <a:pt x="5554525" y="2901792"/>
                </a:lnTo>
                <a:cubicBezTo>
                  <a:pt x="5554525" y="2905209"/>
                  <a:pt x="5551648" y="2907367"/>
                  <a:pt x="5545893" y="2908266"/>
                </a:cubicBezTo>
                <a:lnTo>
                  <a:pt x="5544814" y="2907187"/>
                </a:lnTo>
                <a:lnTo>
                  <a:pt x="5544814" y="2905029"/>
                </a:lnTo>
                <a:cubicBezTo>
                  <a:pt x="5544814" y="2901252"/>
                  <a:pt x="5547691" y="2897341"/>
                  <a:pt x="5553446" y="2893295"/>
                </a:cubicBezTo>
                <a:lnTo>
                  <a:pt x="5553446" y="2896532"/>
                </a:lnTo>
                <a:lnTo>
                  <a:pt x="5554525" y="2896532"/>
                </a:lnTo>
                <a:lnTo>
                  <a:pt x="5554525" y="2894374"/>
                </a:lnTo>
                <a:lnTo>
                  <a:pt x="5553446" y="2893295"/>
                </a:lnTo>
                <a:lnTo>
                  <a:pt x="5553446" y="2892216"/>
                </a:lnTo>
                <a:cubicBezTo>
                  <a:pt x="5553446" y="2889653"/>
                  <a:pt x="5556632" y="2886003"/>
                  <a:pt x="5563005" y="2881265"/>
                </a:cubicBezTo>
                <a:lnTo>
                  <a:pt x="5568731" y="2877338"/>
                </a:lnTo>
                <a:lnTo>
                  <a:pt x="5563022" y="2880482"/>
                </a:lnTo>
                <a:lnTo>
                  <a:pt x="5561943" y="2879403"/>
                </a:lnTo>
                <a:lnTo>
                  <a:pt x="5560864" y="2879403"/>
                </a:lnTo>
                <a:cubicBezTo>
                  <a:pt x="5564820" y="2871220"/>
                  <a:pt x="5570170" y="2863038"/>
                  <a:pt x="5576914" y="2854855"/>
                </a:cubicBezTo>
                <a:lnTo>
                  <a:pt x="5583253" y="2853776"/>
                </a:lnTo>
                <a:lnTo>
                  <a:pt x="5583253" y="2852697"/>
                </a:lnTo>
                <a:lnTo>
                  <a:pt x="5579072" y="2852697"/>
                </a:lnTo>
                <a:lnTo>
                  <a:pt x="5577993" y="2853776"/>
                </a:lnTo>
                <a:lnTo>
                  <a:pt x="5576914" y="2852697"/>
                </a:lnTo>
                <a:lnTo>
                  <a:pt x="5576914" y="2851618"/>
                </a:lnTo>
                <a:lnTo>
                  <a:pt x="5581230" y="2847302"/>
                </a:lnTo>
                <a:lnTo>
                  <a:pt x="5580151" y="2836647"/>
                </a:lnTo>
                <a:cubicBezTo>
                  <a:pt x="5582939" y="2836647"/>
                  <a:pt x="5584692" y="2830623"/>
                  <a:pt x="5585411" y="2818574"/>
                </a:cubicBezTo>
                <a:lnTo>
                  <a:pt x="5584332" y="2807919"/>
                </a:lnTo>
                <a:lnTo>
                  <a:pt x="5587569" y="2802523"/>
                </a:lnTo>
                <a:lnTo>
                  <a:pt x="5584332" y="2800365"/>
                </a:lnTo>
                <a:lnTo>
                  <a:pt x="5582309" y="2800365"/>
                </a:lnTo>
                <a:lnTo>
                  <a:pt x="5581230" y="2804682"/>
                </a:lnTo>
                <a:lnTo>
                  <a:pt x="5582309" y="2807919"/>
                </a:lnTo>
                <a:lnTo>
                  <a:pt x="5568417" y="2816416"/>
                </a:lnTo>
                <a:lnTo>
                  <a:pt x="5567338" y="2815337"/>
                </a:lnTo>
                <a:cubicBezTo>
                  <a:pt x="5566619" y="2818574"/>
                  <a:pt x="5561268" y="2823564"/>
                  <a:pt x="5551288" y="2830308"/>
                </a:cubicBezTo>
                <a:lnTo>
                  <a:pt x="5542791" y="2830308"/>
                </a:lnTo>
                <a:lnTo>
                  <a:pt x="5538475" y="2825992"/>
                </a:lnTo>
                <a:cubicBezTo>
                  <a:pt x="5538475" y="2820867"/>
                  <a:pt x="5543825" y="2814483"/>
                  <a:pt x="5554525" y="2806840"/>
                </a:cubicBezTo>
                <a:cubicBezTo>
                  <a:pt x="5562707" y="2794881"/>
                  <a:pt x="5568372" y="2787732"/>
                  <a:pt x="5571519" y="2785394"/>
                </a:cubicBezTo>
                <a:lnTo>
                  <a:pt x="5576914" y="2785394"/>
                </a:lnTo>
                <a:lnTo>
                  <a:pt x="5576914" y="2782292"/>
                </a:lnTo>
                <a:lnTo>
                  <a:pt x="5574756" y="2773660"/>
                </a:lnTo>
                <a:cubicBezTo>
                  <a:pt x="5577993" y="2769794"/>
                  <a:pt x="5580151" y="2763410"/>
                  <a:pt x="5581230" y="2754508"/>
                </a:cubicBezTo>
                <a:cubicBezTo>
                  <a:pt x="5582939" y="2754508"/>
                  <a:pt x="5584332" y="2751271"/>
                  <a:pt x="5585411" y="2744797"/>
                </a:cubicBezTo>
                <a:close/>
                <a:moveTo>
                  <a:pt x="708217" y="2744257"/>
                </a:moveTo>
                <a:cubicBezTo>
                  <a:pt x="717119" y="2752170"/>
                  <a:pt x="724626" y="2756981"/>
                  <a:pt x="730741" y="2758689"/>
                </a:cubicBezTo>
                <a:cubicBezTo>
                  <a:pt x="741621" y="2765793"/>
                  <a:pt x="747421" y="2770198"/>
                  <a:pt x="748140" y="2771907"/>
                </a:cubicBezTo>
                <a:lnTo>
                  <a:pt x="748140" y="2776088"/>
                </a:lnTo>
                <a:cubicBezTo>
                  <a:pt x="742025" y="2782562"/>
                  <a:pt x="738969" y="2788002"/>
                  <a:pt x="738969" y="2792408"/>
                </a:cubicBezTo>
                <a:lnTo>
                  <a:pt x="739913" y="2798612"/>
                </a:lnTo>
                <a:lnTo>
                  <a:pt x="734787" y="2811965"/>
                </a:lnTo>
                <a:cubicBezTo>
                  <a:pt x="732090" y="2811965"/>
                  <a:pt x="730741" y="2812639"/>
                  <a:pt x="730741" y="2813988"/>
                </a:cubicBezTo>
                <a:cubicBezTo>
                  <a:pt x="730741" y="2817405"/>
                  <a:pt x="732764" y="2821856"/>
                  <a:pt x="736811" y="2827341"/>
                </a:cubicBezTo>
                <a:lnTo>
                  <a:pt x="737890" y="2832466"/>
                </a:lnTo>
                <a:lnTo>
                  <a:pt x="737890" y="2833410"/>
                </a:lnTo>
                <a:lnTo>
                  <a:pt x="734787" y="2836512"/>
                </a:lnTo>
                <a:cubicBezTo>
                  <a:pt x="736855" y="2836512"/>
                  <a:pt x="738249" y="2847077"/>
                  <a:pt x="738969" y="2868208"/>
                </a:cubicBezTo>
                <a:lnTo>
                  <a:pt x="735866" y="2898959"/>
                </a:lnTo>
                <a:lnTo>
                  <a:pt x="737890" y="2905164"/>
                </a:lnTo>
                <a:lnTo>
                  <a:pt x="737890" y="2911233"/>
                </a:lnTo>
                <a:lnTo>
                  <a:pt x="736811" y="2941041"/>
                </a:lnTo>
                <a:lnTo>
                  <a:pt x="738969" y="2946166"/>
                </a:lnTo>
                <a:lnTo>
                  <a:pt x="737890" y="2957361"/>
                </a:lnTo>
                <a:lnTo>
                  <a:pt x="738969" y="2963565"/>
                </a:lnTo>
                <a:cubicBezTo>
                  <a:pt x="736541" y="2978581"/>
                  <a:pt x="734472" y="2986089"/>
                  <a:pt x="732764" y="2986089"/>
                </a:cubicBezTo>
                <a:lnTo>
                  <a:pt x="711319" y="2993238"/>
                </a:lnTo>
                <a:lnTo>
                  <a:pt x="706194" y="2987033"/>
                </a:lnTo>
                <a:lnTo>
                  <a:pt x="698911" y="2988112"/>
                </a:lnTo>
                <a:lnTo>
                  <a:pt x="697966" y="2988112"/>
                </a:lnTo>
                <a:cubicBezTo>
                  <a:pt x="686996" y="2986044"/>
                  <a:pt x="681512" y="2982987"/>
                  <a:pt x="681512" y="2978941"/>
                </a:cubicBezTo>
                <a:lnTo>
                  <a:pt x="683670" y="2974759"/>
                </a:lnTo>
                <a:lnTo>
                  <a:pt x="682591" y="2967611"/>
                </a:lnTo>
                <a:lnTo>
                  <a:pt x="677465" y="2967611"/>
                </a:lnTo>
                <a:cubicBezTo>
                  <a:pt x="672520" y="2967611"/>
                  <a:pt x="666720" y="2968645"/>
                  <a:pt x="660066" y="2970713"/>
                </a:cubicBezTo>
                <a:lnTo>
                  <a:pt x="656964" y="2970713"/>
                </a:lnTo>
                <a:cubicBezTo>
                  <a:pt x="653367" y="2966577"/>
                  <a:pt x="648917" y="2964509"/>
                  <a:pt x="643612" y="2964509"/>
                </a:cubicBezTo>
                <a:lnTo>
                  <a:pt x="639565" y="2964509"/>
                </a:lnTo>
                <a:lnTo>
                  <a:pt x="631338" y="2966667"/>
                </a:lnTo>
                <a:lnTo>
                  <a:pt x="619064" y="2966667"/>
                </a:lnTo>
                <a:lnTo>
                  <a:pt x="607735" y="2968690"/>
                </a:lnTo>
                <a:lnTo>
                  <a:pt x="604768" y="2968690"/>
                </a:lnTo>
                <a:cubicBezTo>
                  <a:pt x="604768" y="2979390"/>
                  <a:pt x="601665" y="2986224"/>
                  <a:pt x="595461" y="2989191"/>
                </a:cubicBezTo>
                <a:cubicBezTo>
                  <a:pt x="595461" y="2990001"/>
                  <a:pt x="588987" y="2990675"/>
                  <a:pt x="576039" y="2991215"/>
                </a:cubicBezTo>
                <a:lnTo>
                  <a:pt x="576039" y="2987033"/>
                </a:lnTo>
                <a:lnTo>
                  <a:pt x="574960" y="2987033"/>
                </a:lnTo>
                <a:cubicBezTo>
                  <a:pt x="574960" y="2989101"/>
                  <a:pt x="574286" y="2990136"/>
                  <a:pt x="572937" y="2990136"/>
                </a:cubicBezTo>
                <a:lnTo>
                  <a:pt x="565789" y="2990136"/>
                </a:lnTo>
                <a:cubicBezTo>
                  <a:pt x="556257" y="2987978"/>
                  <a:pt x="551492" y="2985595"/>
                  <a:pt x="551492" y="2982987"/>
                </a:cubicBezTo>
                <a:lnTo>
                  <a:pt x="551492" y="2981908"/>
                </a:lnTo>
                <a:cubicBezTo>
                  <a:pt x="551492" y="2978491"/>
                  <a:pt x="552166" y="2976783"/>
                  <a:pt x="553515" y="2976783"/>
                </a:cubicBezTo>
                <a:lnTo>
                  <a:pt x="549469" y="2967611"/>
                </a:lnTo>
                <a:lnTo>
                  <a:pt x="549469" y="2963565"/>
                </a:lnTo>
                <a:lnTo>
                  <a:pt x="553515" y="2949133"/>
                </a:lnTo>
                <a:lnTo>
                  <a:pt x="551492" y="2947110"/>
                </a:lnTo>
                <a:lnTo>
                  <a:pt x="553515" y="2938883"/>
                </a:lnTo>
                <a:lnTo>
                  <a:pt x="551492" y="2936859"/>
                </a:lnTo>
                <a:lnTo>
                  <a:pt x="553515" y="2933757"/>
                </a:lnTo>
                <a:lnTo>
                  <a:pt x="550413" y="2929711"/>
                </a:lnTo>
                <a:lnTo>
                  <a:pt x="554594" y="2922563"/>
                </a:lnTo>
                <a:lnTo>
                  <a:pt x="552436" y="2916358"/>
                </a:lnTo>
                <a:lnTo>
                  <a:pt x="553515" y="2911233"/>
                </a:lnTo>
                <a:cubicBezTo>
                  <a:pt x="550817" y="2911233"/>
                  <a:pt x="549469" y="2910244"/>
                  <a:pt x="549469" y="2908266"/>
                </a:cubicBezTo>
                <a:lnTo>
                  <a:pt x="549469" y="2906108"/>
                </a:lnTo>
                <a:cubicBezTo>
                  <a:pt x="549558" y="2902242"/>
                  <a:pt x="550548" y="2898510"/>
                  <a:pt x="552436" y="2894913"/>
                </a:cubicBezTo>
                <a:lnTo>
                  <a:pt x="551492" y="2893834"/>
                </a:lnTo>
                <a:lnTo>
                  <a:pt x="551492" y="2888709"/>
                </a:lnTo>
                <a:lnTo>
                  <a:pt x="553515" y="2885742"/>
                </a:lnTo>
                <a:lnTo>
                  <a:pt x="552436" y="2884663"/>
                </a:lnTo>
                <a:lnTo>
                  <a:pt x="551492" y="2884663"/>
                </a:lnTo>
                <a:lnTo>
                  <a:pt x="552436" y="2879537"/>
                </a:lnTo>
                <a:lnTo>
                  <a:pt x="552436" y="2876435"/>
                </a:lnTo>
                <a:lnTo>
                  <a:pt x="549469" y="2870366"/>
                </a:lnTo>
                <a:lnTo>
                  <a:pt x="551492" y="2863083"/>
                </a:lnTo>
                <a:lnTo>
                  <a:pt x="550413" y="2857957"/>
                </a:lnTo>
                <a:lnTo>
                  <a:pt x="553515" y="2849865"/>
                </a:lnTo>
                <a:lnTo>
                  <a:pt x="549469" y="2836512"/>
                </a:lnTo>
                <a:lnTo>
                  <a:pt x="551492" y="2828285"/>
                </a:lnTo>
                <a:lnTo>
                  <a:pt x="551492" y="2818034"/>
                </a:lnTo>
                <a:lnTo>
                  <a:pt x="553515" y="2809807"/>
                </a:lnTo>
                <a:lnTo>
                  <a:pt x="551492" y="2801714"/>
                </a:lnTo>
                <a:lnTo>
                  <a:pt x="551492" y="2799691"/>
                </a:lnTo>
                <a:lnTo>
                  <a:pt x="552436" y="2798612"/>
                </a:lnTo>
                <a:lnTo>
                  <a:pt x="549469" y="2793487"/>
                </a:lnTo>
                <a:lnTo>
                  <a:pt x="549469" y="2791464"/>
                </a:lnTo>
                <a:lnTo>
                  <a:pt x="551492" y="2788362"/>
                </a:lnTo>
                <a:lnTo>
                  <a:pt x="551492" y="2785259"/>
                </a:lnTo>
                <a:lnTo>
                  <a:pt x="549469" y="2782157"/>
                </a:lnTo>
                <a:lnTo>
                  <a:pt x="552436" y="2763814"/>
                </a:lnTo>
                <a:cubicBezTo>
                  <a:pt x="546321" y="2763814"/>
                  <a:pt x="543264" y="2761072"/>
                  <a:pt x="543264" y="2755587"/>
                </a:cubicBezTo>
                <a:lnTo>
                  <a:pt x="543264" y="2752485"/>
                </a:lnTo>
                <a:cubicBezTo>
                  <a:pt x="543264" y="2750776"/>
                  <a:pt x="546007" y="2749068"/>
                  <a:pt x="551492" y="2747359"/>
                </a:cubicBezTo>
                <a:lnTo>
                  <a:pt x="551492" y="2746415"/>
                </a:lnTo>
                <a:cubicBezTo>
                  <a:pt x="559494" y="2746415"/>
                  <a:pt x="568351" y="2749473"/>
                  <a:pt x="578062" y="2755587"/>
                </a:cubicBezTo>
                <a:lnTo>
                  <a:pt x="581164" y="2752485"/>
                </a:lnTo>
                <a:lnTo>
                  <a:pt x="583187" y="2752485"/>
                </a:lnTo>
                <a:cubicBezTo>
                  <a:pt x="588852" y="2758509"/>
                  <a:pt x="595686" y="2762286"/>
                  <a:pt x="603689" y="2763814"/>
                </a:cubicBezTo>
                <a:cubicBezTo>
                  <a:pt x="607285" y="2761746"/>
                  <a:pt x="610702" y="2760712"/>
                  <a:pt x="613939" y="2760712"/>
                </a:cubicBezTo>
                <a:lnTo>
                  <a:pt x="622166" y="2760712"/>
                </a:lnTo>
                <a:cubicBezTo>
                  <a:pt x="626392" y="2760712"/>
                  <a:pt x="631519" y="2762780"/>
                  <a:pt x="637542" y="2766916"/>
                </a:cubicBezTo>
                <a:lnTo>
                  <a:pt x="639565" y="2766916"/>
                </a:lnTo>
                <a:lnTo>
                  <a:pt x="642668" y="2764758"/>
                </a:lnTo>
                <a:lnTo>
                  <a:pt x="643612" y="2764758"/>
                </a:lnTo>
                <a:lnTo>
                  <a:pt x="646714" y="2766916"/>
                </a:lnTo>
                <a:lnTo>
                  <a:pt x="647793" y="2766916"/>
                </a:lnTo>
                <a:cubicBezTo>
                  <a:pt x="647793" y="2762780"/>
                  <a:pt x="656335" y="2760712"/>
                  <a:pt x="673419" y="2760712"/>
                </a:cubicBezTo>
                <a:lnTo>
                  <a:pt x="685693" y="2760712"/>
                </a:lnTo>
                <a:lnTo>
                  <a:pt x="692841" y="2753564"/>
                </a:lnTo>
                <a:lnTo>
                  <a:pt x="693785" y="2753564"/>
                </a:lnTo>
                <a:lnTo>
                  <a:pt x="693785" y="2755587"/>
                </a:lnTo>
                <a:lnTo>
                  <a:pt x="694864" y="2755587"/>
                </a:lnTo>
                <a:cubicBezTo>
                  <a:pt x="694864" y="2750102"/>
                  <a:pt x="695539" y="2747359"/>
                  <a:pt x="696887" y="2747359"/>
                </a:cubicBezTo>
                <a:lnTo>
                  <a:pt x="697966" y="2747359"/>
                </a:lnTo>
                <a:lnTo>
                  <a:pt x="698911" y="2748438"/>
                </a:lnTo>
                <a:lnTo>
                  <a:pt x="699990" y="2748438"/>
                </a:lnTo>
                <a:cubicBezTo>
                  <a:pt x="699990" y="2747359"/>
                  <a:pt x="702732" y="2745966"/>
                  <a:pt x="708217" y="2744257"/>
                </a:cubicBezTo>
                <a:close/>
                <a:moveTo>
                  <a:pt x="3577390" y="2743718"/>
                </a:moveTo>
                <a:lnTo>
                  <a:pt x="3580627" y="2743718"/>
                </a:lnTo>
                <a:cubicBezTo>
                  <a:pt x="3592136" y="2745696"/>
                  <a:pt x="3597891" y="2748933"/>
                  <a:pt x="3597891" y="2753429"/>
                </a:cubicBezTo>
                <a:lnTo>
                  <a:pt x="3603286" y="2754508"/>
                </a:lnTo>
                <a:lnTo>
                  <a:pt x="3604365" y="2754508"/>
                </a:lnTo>
                <a:lnTo>
                  <a:pt x="3607602" y="2752350"/>
                </a:lnTo>
                <a:lnTo>
                  <a:pt x="3609760" y="2752350"/>
                </a:lnTo>
                <a:lnTo>
                  <a:pt x="3614076" y="2755587"/>
                </a:lnTo>
                <a:lnTo>
                  <a:pt x="3630396" y="2755587"/>
                </a:lnTo>
                <a:cubicBezTo>
                  <a:pt x="3637949" y="2759723"/>
                  <a:pt x="3642265" y="2762960"/>
                  <a:pt x="3643344" y="2765298"/>
                </a:cubicBezTo>
                <a:lnTo>
                  <a:pt x="3643344" y="2766377"/>
                </a:lnTo>
                <a:cubicBezTo>
                  <a:pt x="3634712" y="2777077"/>
                  <a:pt x="3630396" y="2783236"/>
                  <a:pt x="3630396" y="2784855"/>
                </a:cubicBezTo>
                <a:lnTo>
                  <a:pt x="3633633" y="2787013"/>
                </a:lnTo>
                <a:lnTo>
                  <a:pt x="3635791" y="2787013"/>
                </a:lnTo>
                <a:lnTo>
                  <a:pt x="3642265" y="2781618"/>
                </a:lnTo>
                <a:cubicBezTo>
                  <a:pt x="3649279" y="2781618"/>
                  <a:pt x="3654674" y="2783416"/>
                  <a:pt x="3658450" y="2787013"/>
                </a:cubicBezTo>
                <a:lnTo>
                  <a:pt x="3673556" y="2785934"/>
                </a:lnTo>
                <a:lnTo>
                  <a:pt x="3681109" y="2787013"/>
                </a:lnTo>
                <a:cubicBezTo>
                  <a:pt x="3681109" y="2783416"/>
                  <a:pt x="3686549" y="2781618"/>
                  <a:pt x="3697429" y="2781618"/>
                </a:cubicBezTo>
                <a:cubicBezTo>
                  <a:pt x="3711096" y="2781618"/>
                  <a:pt x="3720807" y="2783416"/>
                  <a:pt x="3726562" y="2787013"/>
                </a:cubicBezTo>
                <a:lnTo>
                  <a:pt x="3727641" y="2785934"/>
                </a:lnTo>
                <a:lnTo>
                  <a:pt x="3729799" y="2785934"/>
                </a:lnTo>
                <a:cubicBezTo>
                  <a:pt x="3731238" y="2785934"/>
                  <a:pt x="3731957" y="2787013"/>
                  <a:pt x="3731957" y="2789171"/>
                </a:cubicBezTo>
                <a:lnTo>
                  <a:pt x="3733036" y="2790250"/>
                </a:lnTo>
                <a:lnTo>
                  <a:pt x="3737352" y="2790250"/>
                </a:lnTo>
                <a:lnTo>
                  <a:pt x="3737352" y="2789171"/>
                </a:lnTo>
                <a:cubicBezTo>
                  <a:pt x="3734834" y="2789171"/>
                  <a:pt x="3731957" y="2787373"/>
                  <a:pt x="3728720" y="2783776"/>
                </a:cubicBezTo>
                <a:lnTo>
                  <a:pt x="3727641" y="2784855"/>
                </a:lnTo>
                <a:lnTo>
                  <a:pt x="3726562" y="2783776"/>
                </a:lnTo>
                <a:lnTo>
                  <a:pt x="3726562" y="2781618"/>
                </a:lnTo>
                <a:lnTo>
                  <a:pt x="3742747" y="2767456"/>
                </a:lnTo>
                <a:lnTo>
                  <a:pt x="3744905" y="2767456"/>
                </a:lnTo>
                <a:cubicBezTo>
                  <a:pt x="3749041" y="2772311"/>
                  <a:pt x="3755920" y="2778111"/>
                  <a:pt x="3765541" y="2784855"/>
                </a:cubicBezTo>
                <a:lnTo>
                  <a:pt x="3766620" y="2785934"/>
                </a:lnTo>
                <a:lnTo>
                  <a:pt x="3766620" y="2787013"/>
                </a:lnTo>
                <a:lnTo>
                  <a:pt x="3765541" y="2790250"/>
                </a:lnTo>
                <a:lnTo>
                  <a:pt x="3766620" y="2790250"/>
                </a:lnTo>
                <a:cubicBezTo>
                  <a:pt x="3773813" y="2790250"/>
                  <a:pt x="3777410" y="2792768"/>
                  <a:pt x="3777410" y="2797803"/>
                </a:cubicBezTo>
                <a:cubicBezTo>
                  <a:pt x="3775971" y="2797803"/>
                  <a:pt x="3774892" y="2801400"/>
                  <a:pt x="3774173" y="2808593"/>
                </a:cubicBezTo>
                <a:lnTo>
                  <a:pt x="3764462" y="2811830"/>
                </a:lnTo>
                <a:lnTo>
                  <a:pt x="3765541" y="2821541"/>
                </a:lnTo>
                <a:cubicBezTo>
                  <a:pt x="3761944" y="2822800"/>
                  <a:pt x="3760146" y="2825677"/>
                  <a:pt x="3760146" y="2830173"/>
                </a:cubicBezTo>
                <a:lnTo>
                  <a:pt x="3760146" y="2831252"/>
                </a:lnTo>
                <a:cubicBezTo>
                  <a:pt x="3765181" y="2831252"/>
                  <a:pt x="3767699" y="2834129"/>
                  <a:pt x="3767699" y="2839884"/>
                </a:cubicBezTo>
                <a:lnTo>
                  <a:pt x="3767699" y="2840963"/>
                </a:lnTo>
                <a:lnTo>
                  <a:pt x="3765541" y="2843256"/>
                </a:lnTo>
                <a:lnTo>
                  <a:pt x="3764462" y="2843256"/>
                </a:lnTo>
                <a:cubicBezTo>
                  <a:pt x="3764462" y="2841728"/>
                  <a:pt x="3763023" y="2840963"/>
                  <a:pt x="3760146" y="2840963"/>
                </a:cubicBezTo>
                <a:cubicBezTo>
                  <a:pt x="3760146" y="2839345"/>
                  <a:pt x="3757224" y="2836827"/>
                  <a:pt x="3751379" y="2833410"/>
                </a:cubicBezTo>
                <a:lnTo>
                  <a:pt x="3751379" y="2834489"/>
                </a:lnTo>
                <a:cubicBezTo>
                  <a:pt x="3752998" y="2838805"/>
                  <a:pt x="3755920" y="2840963"/>
                  <a:pt x="3760146" y="2840963"/>
                </a:cubicBezTo>
                <a:lnTo>
                  <a:pt x="3761225" y="2844335"/>
                </a:lnTo>
                <a:lnTo>
                  <a:pt x="3762304" y="2843256"/>
                </a:lnTo>
                <a:lnTo>
                  <a:pt x="3763383" y="2843256"/>
                </a:lnTo>
                <a:cubicBezTo>
                  <a:pt x="3765541" y="2843975"/>
                  <a:pt x="3766620" y="2846133"/>
                  <a:pt x="3766620" y="2849730"/>
                </a:cubicBezTo>
                <a:lnTo>
                  <a:pt x="3766620" y="2854046"/>
                </a:lnTo>
                <a:cubicBezTo>
                  <a:pt x="3766620" y="2855485"/>
                  <a:pt x="3764462" y="2856564"/>
                  <a:pt x="3760146" y="2857283"/>
                </a:cubicBezTo>
                <a:lnTo>
                  <a:pt x="3760146" y="2858362"/>
                </a:lnTo>
                <a:lnTo>
                  <a:pt x="3761225" y="2858362"/>
                </a:lnTo>
                <a:lnTo>
                  <a:pt x="3764462" y="2857283"/>
                </a:lnTo>
                <a:lnTo>
                  <a:pt x="3766620" y="2860520"/>
                </a:lnTo>
                <a:lnTo>
                  <a:pt x="3766620" y="2861599"/>
                </a:lnTo>
                <a:lnTo>
                  <a:pt x="3765541" y="2862678"/>
                </a:lnTo>
                <a:lnTo>
                  <a:pt x="3766620" y="2863757"/>
                </a:lnTo>
                <a:lnTo>
                  <a:pt x="3765541" y="2869152"/>
                </a:lnTo>
                <a:lnTo>
                  <a:pt x="3767699" y="2879942"/>
                </a:lnTo>
                <a:cubicBezTo>
                  <a:pt x="3767699" y="2886776"/>
                  <a:pt x="3766260" y="2894329"/>
                  <a:pt x="3763383" y="2902601"/>
                </a:cubicBezTo>
                <a:cubicBezTo>
                  <a:pt x="3765361" y="2902601"/>
                  <a:pt x="3767160" y="2906962"/>
                  <a:pt x="3768778" y="2915684"/>
                </a:cubicBezTo>
                <a:cubicBezTo>
                  <a:pt x="3766440" y="2921439"/>
                  <a:pt x="3762844" y="2925035"/>
                  <a:pt x="3757988" y="2926474"/>
                </a:cubicBezTo>
                <a:lnTo>
                  <a:pt x="3759067" y="2931869"/>
                </a:lnTo>
                <a:cubicBezTo>
                  <a:pt x="3759067" y="2939063"/>
                  <a:pt x="3751829" y="2945896"/>
                  <a:pt x="3737352" y="2952370"/>
                </a:cubicBezTo>
                <a:lnTo>
                  <a:pt x="3733036" y="2957765"/>
                </a:lnTo>
                <a:lnTo>
                  <a:pt x="3736273" y="2962081"/>
                </a:lnTo>
                <a:lnTo>
                  <a:pt x="3748142" y="2961002"/>
                </a:lnTo>
                <a:cubicBezTo>
                  <a:pt x="3748142" y="2958125"/>
                  <a:pt x="3754661" y="2952011"/>
                  <a:pt x="3767699" y="2942659"/>
                </a:cubicBezTo>
                <a:lnTo>
                  <a:pt x="3766620" y="2936185"/>
                </a:lnTo>
                <a:lnTo>
                  <a:pt x="3774173" y="2917842"/>
                </a:lnTo>
                <a:lnTo>
                  <a:pt x="3775252" y="2916763"/>
                </a:lnTo>
                <a:lnTo>
                  <a:pt x="3777410" y="2916763"/>
                </a:lnTo>
                <a:lnTo>
                  <a:pt x="3779568" y="2918921"/>
                </a:lnTo>
                <a:lnTo>
                  <a:pt x="3778489" y="2929711"/>
                </a:lnTo>
                <a:cubicBezTo>
                  <a:pt x="3780647" y="2930431"/>
                  <a:pt x="3781726" y="2932589"/>
                  <a:pt x="3781726" y="2936185"/>
                </a:cubicBezTo>
                <a:lnTo>
                  <a:pt x="3781726" y="2949133"/>
                </a:lnTo>
                <a:cubicBezTo>
                  <a:pt x="3788920" y="2954528"/>
                  <a:pt x="3792516" y="2961002"/>
                  <a:pt x="3792516" y="2968555"/>
                </a:cubicBezTo>
                <a:cubicBezTo>
                  <a:pt x="3792516" y="2974400"/>
                  <a:pt x="3790358" y="2978761"/>
                  <a:pt x="3786042" y="2981638"/>
                </a:cubicBezTo>
                <a:cubicBezTo>
                  <a:pt x="3786042" y="2989371"/>
                  <a:pt x="3782445" y="2994407"/>
                  <a:pt x="3775252" y="2996744"/>
                </a:cubicBezTo>
                <a:cubicBezTo>
                  <a:pt x="3775252" y="3001060"/>
                  <a:pt x="3764417" y="3003218"/>
                  <a:pt x="3742747" y="3003218"/>
                </a:cubicBezTo>
                <a:lnTo>
                  <a:pt x="3722246" y="3003218"/>
                </a:lnTo>
                <a:cubicBezTo>
                  <a:pt x="3721167" y="3003218"/>
                  <a:pt x="3720088" y="3001780"/>
                  <a:pt x="3719009" y="2998902"/>
                </a:cubicBezTo>
                <a:lnTo>
                  <a:pt x="3716851" y="2998902"/>
                </a:lnTo>
                <a:lnTo>
                  <a:pt x="3708219" y="3003218"/>
                </a:lnTo>
                <a:lnTo>
                  <a:pt x="3702824" y="3003218"/>
                </a:lnTo>
                <a:lnTo>
                  <a:pt x="3694192" y="3001060"/>
                </a:lnTo>
                <a:lnTo>
                  <a:pt x="3682188" y="3001060"/>
                </a:lnTo>
                <a:lnTo>
                  <a:pt x="3676793" y="2997823"/>
                </a:lnTo>
                <a:cubicBezTo>
                  <a:pt x="3676793" y="3001600"/>
                  <a:pt x="3668520" y="3003758"/>
                  <a:pt x="3651976" y="3004297"/>
                </a:cubicBezTo>
                <a:lnTo>
                  <a:pt x="3645502" y="3002139"/>
                </a:lnTo>
                <a:lnTo>
                  <a:pt x="3639028" y="3005376"/>
                </a:lnTo>
                <a:lnTo>
                  <a:pt x="3634712" y="3003218"/>
                </a:lnTo>
                <a:lnTo>
                  <a:pt x="3603286" y="3005376"/>
                </a:lnTo>
                <a:lnTo>
                  <a:pt x="3576311" y="2988112"/>
                </a:lnTo>
                <a:lnTo>
                  <a:pt x="3576311" y="2983796"/>
                </a:lnTo>
                <a:lnTo>
                  <a:pt x="3578469" y="2980559"/>
                </a:lnTo>
                <a:cubicBezTo>
                  <a:pt x="3575591" y="2980559"/>
                  <a:pt x="3574153" y="2979480"/>
                  <a:pt x="3574153" y="2977322"/>
                </a:cubicBezTo>
                <a:lnTo>
                  <a:pt x="3577390" y="2971792"/>
                </a:lnTo>
                <a:cubicBezTo>
                  <a:pt x="3573074" y="2971253"/>
                  <a:pt x="3570916" y="2969814"/>
                  <a:pt x="3570916" y="2967476"/>
                </a:cubicBezTo>
                <a:lnTo>
                  <a:pt x="3571995" y="2957765"/>
                </a:lnTo>
                <a:lnTo>
                  <a:pt x="3570916" y="2938343"/>
                </a:lnTo>
                <a:lnTo>
                  <a:pt x="3570916" y="2931869"/>
                </a:lnTo>
                <a:lnTo>
                  <a:pt x="3571995" y="2916763"/>
                </a:lnTo>
                <a:lnTo>
                  <a:pt x="3570916" y="2911368"/>
                </a:lnTo>
                <a:cubicBezTo>
                  <a:pt x="3572354" y="2909750"/>
                  <a:pt x="3573074" y="2905748"/>
                  <a:pt x="3573074" y="2899364"/>
                </a:cubicBezTo>
                <a:lnTo>
                  <a:pt x="3574153" y="2899364"/>
                </a:lnTo>
                <a:cubicBezTo>
                  <a:pt x="3572175" y="2884258"/>
                  <a:pt x="3570017" y="2876705"/>
                  <a:pt x="3567679" y="2876705"/>
                </a:cubicBezTo>
                <a:cubicBezTo>
                  <a:pt x="3547627" y="2892531"/>
                  <a:pt x="3534994" y="2900443"/>
                  <a:pt x="3529779" y="2900443"/>
                </a:cubicBezTo>
                <a:lnTo>
                  <a:pt x="3527621" y="2898285"/>
                </a:lnTo>
                <a:lnTo>
                  <a:pt x="3533016" y="2893969"/>
                </a:lnTo>
                <a:cubicBezTo>
                  <a:pt x="3533016" y="2888214"/>
                  <a:pt x="3535893" y="2880661"/>
                  <a:pt x="3541648" y="2871310"/>
                </a:cubicBezTo>
                <a:lnTo>
                  <a:pt x="3542727" y="2866994"/>
                </a:lnTo>
                <a:lnTo>
                  <a:pt x="3541648" y="2862678"/>
                </a:lnTo>
                <a:cubicBezTo>
                  <a:pt x="3548841" y="2859621"/>
                  <a:pt x="3552438" y="2854945"/>
                  <a:pt x="3552438" y="2848651"/>
                </a:cubicBezTo>
                <a:lnTo>
                  <a:pt x="3573074" y="2791329"/>
                </a:lnTo>
                <a:lnTo>
                  <a:pt x="3581706" y="2791329"/>
                </a:lnTo>
                <a:lnTo>
                  <a:pt x="3581706" y="2789171"/>
                </a:lnTo>
                <a:cubicBezTo>
                  <a:pt x="3577390" y="2789171"/>
                  <a:pt x="3575232" y="2788092"/>
                  <a:pt x="3575232" y="2785934"/>
                </a:cubicBezTo>
                <a:cubicBezTo>
                  <a:pt x="3578828" y="2772177"/>
                  <a:pt x="3580627" y="2762421"/>
                  <a:pt x="3580627" y="2756666"/>
                </a:cubicBezTo>
                <a:lnTo>
                  <a:pt x="3575232" y="2749113"/>
                </a:lnTo>
                <a:lnTo>
                  <a:pt x="3575232" y="2745876"/>
                </a:lnTo>
                <a:close/>
                <a:moveTo>
                  <a:pt x="1200634" y="2740885"/>
                </a:moveTo>
                <a:cubicBezTo>
                  <a:pt x="1204411" y="2740885"/>
                  <a:pt x="1216191" y="2744797"/>
                  <a:pt x="1235972" y="2752620"/>
                </a:cubicBezTo>
                <a:cubicBezTo>
                  <a:pt x="1248111" y="2756576"/>
                  <a:pt x="1254180" y="2759813"/>
                  <a:pt x="1254180" y="2762331"/>
                </a:cubicBezTo>
                <a:lnTo>
                  <a:pt x="1254180" y="2765568"/>
                </a:lnTo>
                <a:lnTo>
                  <a:pt x="1252023" y="2767726"/>
                </a:lnTo>
                <a:lnTo>
                  <a:pt x="1245683" y="2766647"/>
                </a:lnTo>
                <a:cubicBezTo>
                  <a:pt x="1225632" y="2777526"/>
                  <a:pt x="1212413" y="2787507"/>
                  <a:pt x="1206030" y="2796589"/>
                </a:cubicBezTo>
                <a:cubicBezTo>
                  <a:pt x="1200275" y="2799826"/>
                  <a:pt x="1197398" y="2803423"/>
                  <a:pt x="1197398" y="2807379"/>
                </a:cubicBezTo>
                <a:lnTo>
                  <a:pt x="1198476" y="2808458"/>
                </a:lnTo>
                <a:lnTo>
                  <a:pt x="1199555" y="2808458"/>
                </a:lnTo>
                <a:lnTo>
                  <a:pt x="1206030" y="2806300"/>
                </a:lnTo>
                <a:lnTo>
                  <a:pt x="1209267" y="2806300"/>
                </a:lnTo>
                <a:lnTo>
                  <a:pt x="1211291" y="2808458"/>
                </a:lnTo>
                <a:cubicBezTo>
                  <a:pt x="1209942" y="2811605"/>
                  <a:pt x="1208547" y="2813358"/>
                  <a:pt x="1207109" y="2813718"/>
                </a:cubicBezTo>
                <a:lnTo>
                  <a:pt x="1197398" y="2813718"/>
                </a:lnTo>
                <a:lnTo>
                  <a:pt x="1185664" y="2815876"/>
                </a:lnTo>
                <a:lnTo>
                  <a:pt x="1173794" y="2811560"/>
                </a:lnTo>
                <a:lnTo>
                  <a:pt x="1163139" y="2815876"/>
                </a:lnTo>
                <a:lnTo>
                  <a:pt x="1156665" y="2813718"/>
                </a:lnTo>
                <a:lnTo>
                  <a:pt x="1148169" y="2816955"/>
                </a:lnTo>
                <a:lnTo>
                  <a:pt x="1131984" y="2815876"/>
                </a:lnTo>
                <a:lnTo>
                  <a:pt x="1129826" y="2818034"/>
                </a:lnTo>
                <a:lnTo>
                  <a:pt x="1128746" y="2818034"/>
                </a:lnTo>
                <a:cubicBezTo>
                  <a:pt x="1126319" y="2818034"/>
                  <a:pt x="1123487" y="2816595"/>
                  <a:pt x="1120250" y="2813718"/>
                </a:cubicBezTo>
                <a:lnTo>
                  <a:pt x="1110538" y="2814797"/>
                </a:lnTo>
                <a:lnTo>
                  <a:pt x="1110538" y="2810616"/>
                </a:lnTo>
                <a:lnTo>
                  <a:pt x="1114853" y="2806300"/>
                </a:lnTo>
                <a:lnTo>
                  <a:pt x="1117013" y="2806300"/>
                </a:lnTo>
                <a:lnTo>
                  <a:pt x="1126724" y="2808458"/>
                </a:lnTo>
                <a:lnTo>
                  <a:pt x="1134141" y="2807379"/>
                </a:lnTo>
                <a:lnTo>
                  <a:pt x="1139536" y="2811560"/>
                </a:lnTo>
                <a:cubicBezTo>
                  <a:pt x="1142054" y="2808053"/>
                  <a:pt x="1145605" y="2806300"/>
                  <a:pt x="1150191" y="2806300"/>
                </a:cubicBezTo>
                <a:lnTo>
                  <a:pt x="1153429" y="2806300"/>
                </a:lnTo>
                <a:lnTo>
                  <a:pt x="1165297" y="2807379"/>
                </a:lnTo>
                <a:lnTo>
                  <a:pt x="1171636" y="2805221"/>
                </a:lnTo>
                <a:lnTo>
                  <a:pt x="1174873" y="2806300"/>
                </a:lnTo>
                <a:lnTo>
                  <a:pt x="1174873" y="2805221"/>
                </a:lnTo>
                <a:cubicBezTo>
                  <a:pt x="1174873" y="2800186"/>
                  <a:pt x="1176672" y="2797668"/>
                  <a:pt x="1180269" y="2797668"/>
                </a:cubicBezTo>
                <a:lnTo>
                  <a:pt x="1179189" y="2796589"/>
                </a:lnTo>
                <a:lnTo>
                  <a:pt x="1179189" y="2795510"/>
                </a:lnTo>
                <a:cubicBezTo>
                  <a:pt x="1181168" y="2784630"/>
                  <a:pt x="1185798" y="2771052"/>
                  <a:pt x="1193082" y="2754778"/>
                </a:cubicBezTo>
                <a:lnTo>
                  <a:pt x="1187821" y="2747359"/>
                </a:lnTo>
                <a:lnTo>
                  <a:pt x="1187821" y="2745201"/>
                </a:lnTo>
                <a:cubicBezTo>
                  <a:pt x="1187821" y="2742684"/>
                  <a:pt x="1192092" y="2741245"/>
                  <a:pt x="1200634" y="2740885"/>
                </a:cubicBezTo>
                <a:close/>
                <a:moveTo>
                  <a:pt x="3091448" y="2740211"/>
                </a:moveTo>
                <a:cubicBezTo>
                  <a:pt x="3105025" y="2740211"/>
                  <a:pt x="3111814" y="2742009"/>
                  <a:pt x="3111814" y="2745606"/>
                </a:cubicBezTo>
                <a:lnTo>
                  <a:pt x="3117209" y="2744527"/>
                </a:lnTo>
                <a:cubicBezTo>
                  <a:pt x="3134383" y="2745786"/>
                  <a:pt x="3142970" y="2748618"/>
                  <a:pt x="3142970" y="2753024"/>
                </a:cubicBezTo>
                <a:lnTo>
                  <a:pt x="3146207" y="2754103"/>
                </a:lnTo>
                <a:lnTo>
                  <a:pt x="3155918" y="2751945"/>
                </a:lnTo>
                <a:cubicBezTo>
                  <a:pt x="3157267" y="2753744"/>
                  <a:pt x="3158300" y="2757295"/>
                  <a:pt x="3159020" y="2762600"/>
                </a:cubicBezTo>
                <a:cubicBezTo>
                  <a:pt x="3158300" y="2767636"/>
                  <a:pt x="3154389" y="2770153"/>
                  <a:pt x="3147286" y="2770153"/>
                </a:cubicBezTo>
                <a:lnTo>
                  <a:pt x="3145128" y="2770153"/>
                </a:lnTo>
                <a:lnTo>
                  <a:pt x="3144049" y="2775548"/>
                </a:lnTo>
                <a:lnTo>
                  <a:pt x="3146207" y="2777572"/>
                </a:lnTo>
                <a:lnTo>
                  <a:pt x="3152681" y="2776627"/>
                </a:lnTo>
                <a:cubicBezTo>
                  <a:pt x="3155109" y="2779415"/>
                  <a:pt x="3157581" y="2780809"/>
                  <a:pt x="3160099" y="2780809"/>
                </a:cubicBezTo>
                <a:lnTo>
                  <a:pt x="3161178" y="2780809"/>
                </a:lnTo>
                <a:lnTo>
                  <a:pt x="3166573" y="2775548"/>
                </a:lnTo>
                <a:lnTo>
                  <a:pt x="3175205" y="2775548"/>
                </a:lnTo>
                <a:lnTo>
                  <a:pt x="3183702" y="2777572"/>
                </a:lnTo>
                <a:lnTo>
                  <a:pt x="3190176" y="2775548"/>
                </a:lnTo>
                <a:lnTo>
                  <a:pt x="3206227" y="2777572"/>
                </a:lnTo>
                <a:lnTo>
                  <a:pt x="3218096" y="2777572"/>
                </a:lnTo>
                <a:lnTo>
                  <a:pt x="3225649" y="2778651"/>
                </a:lnTo>
                <a:lnTo>
                  <a:pt x="3238462" y="2762600"/>
                </a:lnTo>
                <a:cubicBezTo>
                  <a:pt x="3238462" y="2759813"/>
                  <a:pt x="3239181" y="2758419"/>
                  <a:pt x="3240620" y="2758419"/>
                </a:cubicBezTo>
                <a:lnTo>
                  <a:pt x="3241699" y="2758419"/>
                </a:lnTo>
                <a:lnTo>
                  <a:pt x="3247094" y="2759498"/>
                </a:lnTo>
                <a:lnTo>
                  <a:pt x="3248173" y="2758419"/>
                </a:lnTo>
                <a:lnTo>
                  <a:pt x="3248173" y="2755182"/>
                </a:lnTo>
                <a:cubicBezTo>
                  <a:pt x="3246015" y="2755182"/>
                  <a:pt x="3244936" y="2754463"/>
                  <a:pt x="3244936" y="2753024"/>
                </a:cubicBezTo>
                <a:lnTo>
                  <a:pt x="3244936" y="2750866"/>
                </a:lnTo>
                <a:lnTo>
                  <a:pt x="3248173" y="2747629"/>
                </a:lnTo>
                <a:lnTo>
                  <a:pt x="3249252" y="2747629"/>
                </a:lnTo>
                <a:cubicBezTo>
                  <a:pt x="3254736" y="2753024"/>
                  <a:pt x="3262964" y="2758734"/>
                  <a:pt x="3273934" y="2764758"/>
                </a:cubicBezTo>
                <a:cubicBezTo>
                  <a:pt x="3274474" y="2767456"/>
                  <a:pt x="3277306" y="2769974"/>
                  <a:pt x="3282431" y="2772311"/>
                </a:cubicBezTo>
                <a:lnTo>
                  <a:pt x="3283510" y="2773390"/>
                </a:lnTo>
                <a:lnTo>
                  <a:pt x="3283510" y="2782967"/>
                </a:lnTo>
                <a:cubicBezTo>
                  <a:pt x="3280633" y="2788002"/>
                  <a:pt x="3272405" y="2790520"/>
                  <a:pt x="3258828" y="2790520"/>
                </a:cubicBezTo>
                <a:lnTo>
                  <a:pt x="3257749" y="2790520"/>
                </a:lnTo>
                <a:cubicBezTo>
                  <a:pt x="3252624" y="2790520"/>
                  <a:pt x="3249791" y="2789441"/>
                  <a:pt x="3249252" y="2787283"/>
                </a:cubicBezTo>
                <a:cubicBezTo>
                  <a:pt x="3208250" y="2788182"/>
                  <a:pt x="3183927" y="2789621"/>
                  <a:pt x="3176284" y="2791599"/>
                </a:cubicBezTo>
                <a:lnTo>
                  <a:pt x="3165494" y="2787283"/>
                </a:lnTo>
                <a:lnTo>
                  <a:pt x="3163336" y="2789441"/>
                </a:lnTo>
                <a:lnTo>
                  <a:pt x="3157941" y="2789441"/>
                </a:lnTo>
                <a:lnTo>
                  <a:pt x="3154839" y="2787283"/>
                </a:lnTo>
                <a:lnTo>
                  <a:pt x="3150523" y="2787283"/>
                </a:lnTo>
                <a:lnTo>
                  <a:pt x="3139733" y="2791599"/>
                </a:lnTo>
                <a:cubicBezTo>
                  <a:pt x="3131190" y="2800680"/>
                  <a:pt x="3126920" y="2807784"/>
                  <a:pt x="3126920" y="2812909"/>
                </a:cubicBezTo>
                <a:lnTo>
                  <a:pt x="3126920" y="2815067"/>
                </a:lnTo>
                <a:lnTo>
                  <a:pt x="3130157" y="2818304"/>
                </a:lnTo>
                <a:lnTo>
                  <a:pt x="3136496" y="2818304"/>
                </a:lnTo>
                <a:cubicBezTo>
                  <a:pt x="3136496" y="2816146"/>
                  <a:pt x="3137215" y="2815067"/>
                  <a:pt x="3138654" y="2815067"/>
                </a:cubicBezTo>
                <a:lnTo>
                  <a:pt x="3139733" y="2815067"/>
                </a:lnTo>
                <a:lnTo>
                  <a:pt x="3144049" y="2816146"/>
                </a:lnTo>
                <a:lnTo>
                  <a:pt x="3145128" y="2815067"/>
                </a:lnTo>
                <a:lnTo>
                  <a:pt x="3146207" y="2815067"/>
                </a:lnTo>
                <a:cubicBezTo>
                  <a:pt x="3148724" y="2817225"/>
                  <a:pt x="3155873" y="2818664"/>
                  <a:pt x="3167652" y="2819383"/>
                </a:cubicBezTo>
                <a:lnTo>
                  <a:pt x="3173047" y="2818304"/>
                </a:lnTo>
                <a:lnTo>
                  <a:pt x="3188018" y="2818304"/>
                </a:lnTo>
                <a:cubicBezTo>
                  <a:pt x="3196291" y="2815966"/>
                  <a:pt x="3202000" y="2811695"/>
                  <a:pt x="3205148" y="2805491"/>
                </a:cubicBezTo>
                <a:lnTo>
                  <a:pt x="3217017" y="2797938"/>
                </a:lnTo>
                <a:cubicBezTo>
                  <a:pt x="3220973" y="2801894"/>
                  <a:pt x="3226323" y="2805086"/>
                  <a:pt x="3233067" y="2807514"/>
                </a:cubicBezTo>
                <a:lnTo>
                  <a:pt x="3267460" y="2833275"/>
                </a:lnTo>
                <a:lnTo>
                  <a:pt x="3267460" y="2837456"/>
                </a:lnTo>
                <a:lnTo>
                  <a:pt x="3246015" y="2848246"/>
                </a:lnTo>
                <a:lnTo>
                  <a:pt x="3241699" y="2847167"/>
                </a:lnTo>
                <a:lnTo>
                  <a:pt x="3240620" y="2847167"/>
                </a:lnTo>
                <a:lnTo>
                  <a:pt x="3240620" y="2848246"/>
                </a:lnTo>
                <a:cubicBezTo>
                  <a:pt x="3242778" y="2848246"/>
                  <a:pt x="3243857" y="2848966"/>
                  <a:pt x="3243857" y="2850404"/>
                </a:cubicBezTo>
                <a:lnTo>
                  <a:pt x="3239541" y="2852427"/>
                </a:lnTo>
                <a:lnTo>
                  <a:pt x="3228886" y="2851348"/>
                </a:lnTo>
                <a:lnTo>
                  <a:pt x="3228886" y="2856743"/>
                </a:lnTo>
                <a:lnTo>
                  <a:pt x="3219175" y="2866320"/>
                </a:lnTo>
                <a:cubicBezTo>
                  <a:pt x="3222052" y="2866679"/>
                  <a:pt x="3223491" y="2867758"/>
                  <a:pt x="3223491" y="2869557"/>
                </a:cubicBezTo>
                <a:lnTo>
                  <a:pt x="3223491" y="2872794"/>
                </a:lnTo>
                <a:lnTo>
                  <a:pt x="3218096" y="2878189"/>
                </a:lnTo>
                <a:lnTo>
                  <a:pt x="3223491" y="2892081"/>
                </a:lnTo>
                <a:lnTo>
                  <a:pt x="3224570" y="2893160"/>
                </a:lnTo>
                <a:lnTo>
                  <a:pt x="3225649" y="2893160"/>
                </a:lnTo>
                <a:cubicBezTo>
                  <a:pt x="3232033" y="2892081"/>
                  <a:pt x="3235225" y="2891002"/>
                  <a:pt x="3235225" y="2889923"/>
                </a:cubicBezTo>
                <a:lnTo>
                  <a:pt x="3236304" y="2891002"/>
                </a:lnTo>
                <a:lnTo>
                  <a:pt x="3240620" y="2891002"/>
                </a:lnTo>
                <a:lnTo>
                  <a:pt x="3240620" y="2889923"/>
                </a:lnTo>
                <a:lnTo>
                  <a:pt x="3236304" y="2889923"/>
                </a:lnTo>
                <a:lnTo>
                  <a:pt x="3236304" y="2887765"/>
                </a:lnTo>
                <a:cubicBezTo>
                  <a:pt x="3245295" y="2876345"/>
                  <a:pt x="3250690" y="2870636"/>
                  <a:pt x="3252489" y="2870636"/>
                </a:cubicBezTo>
                <a:cubicBezTo>
                  <a:pt x="3264268" y="2875491"/>
                  <a:pt x="3273170" y="2882280"/>
                  <a:pt x="3279194" y="2891002"/>
                </a:cubicBezTo>
                <a:cubicBezTo>
                  <a:pt x="3282071" y="2891362"/>
                  <a:pt x="3283510" y="2892441"/>
                  <a:pt x="3283510" y="2894239"/>
                </a:cubicBezTo>
                <a:lnTo>
                  <a:pt x="3283510" y="2897341"/>
                </a:lnTo>
                <a:cubicBezTo>
                  <a:pt x="3281712" y="2900938"/>
                  <a:pt x="3278879" y="2902736"/>
                  <a:pt x="3275013" y="2902736"/>
                </a:cubicBezTo>
                <a:cubicBezTo>
                  <a:pt x="3271596" y="2902736"/>
                  <a:pt x="3269079" y="2901657"/>
                  <a:pt x="3267460" y="2899499"/>
                </a:cubicBezTo>
                <a:lnTo>
                  <a:pt x="3246015" y="2904894"/>
                </a:lnTo>
                <a:lnTo>
                  <a:pt x="3238462" y="2899499"/>
                </a:lnTo>
                <a:cubicBezTo>
                  <a:pt x="3226323" y="2901117"/>
                  <a:pt x="3220254" y="2904669"/>
                  <a:pt x="3220254" y="2910154"/>
                </a:cubicBezTo>
                <a:lnTo>
                  <a:pt x="3218096" y="2926204"/>
                </a:lnTo>
                <a:lnTo>
                  <a:pt x="3222412" y="2955068"/>
                </a:lnTo>
                <a:lnTo>
                  <a:pt x="3222412" y="2965858"/>
                </a:lnTo>
                <a:cubicBezTo>
                  <a:pt x="3217017" y="2977097"/>
                  <a:pt x="3211262" y="2983841"/>
                  <a:pt x="3205148" y="2986089"/>
                </a:cubicBezTo>
                <a:lnTo>
                  <a:pt x="3202045" y="2986089"/>
                </a:lnTo>
                <a:cubicBezTo>
                  <a:pt x="3200607" y="2986089"/>
                  <a:pt x="3199887" y="2985055"/>
                  <a:pt x="3199887" y="2982987"/>
                </a:cubicBezTo>
                <a:lnTo>
                  <a:pt x="3198808" y="2981908"/>
                </a:lnTo>
                <a:lnTo>
                  <a:pt x="3197729" y="2981908"/>
                </a:lnTo>
                <a:lnTo>
                  <a:pt x="3197729" y="2982987"/>
                </a:lnTo>
                <a:lnTo>
                  <a:pt x="3200966" y="2987168"/>
                </a:lnTo>
                <a:cubicBezTo>
                  <a:pt x="3198988" y="2990945"/>
                  <a:pt x="3188603" y="2995216"/>
                  <a:pt x="3169810" y="2999981"/>
                </a:cubicBezTo>
                <a:lnTo>
                  <a:pt x="3166573" y="2998902"/>
                </a:lnTo>
                <a:lnTo>
                  <a:pt x="3164415" y="3001060"/>
                </a:lnTo>
                <a:lnTo>
                  <a:pt x="3162257" y="3001060"/>
                </a:lnTo>
                <a:cubicBezTo>
                  <a:pt x="3161358" y="3001060"/>
                  <a:pt x="3159919" y="2997509"/>
                  <a:pt x="3157941" y="2990405"/>
                </a:cubicBezTo>
                <a:cubicBezTo>
                  <a:pt x="3146522" y="2971163"/>
                  <a:pt x="3139013" y="2961542"/>
                  <a:pt x="3135417" y="2961542"/>
                </a:cubicBezTo>
                <a:cubicBezTo>
                  <a:pt x="3128134" y="2961542"/>
                  <a:pt x="3122783" y="2958709"/>
                  <a:pt x="3119367" y="2953045"/>
                </a:cubicBezTo>
                <a:cubicBezTo>
                  <a:pt x="3120266" y="2949448"/>
                  <a:pt x="3121345" y="2947650"/>
                  <a:pt x="3122604" y="2947650"/>
                </a:cubicBezTo>
                <a:lnTo>
                  <a:pt x="3123683" y="2947650"/>
                </a:lnTo>
                <a:lnTo>
                  <a:pt x="3135417" y="2948729"/>
                </a:lnTo>
                <a:lnTo>
                  <a:pt x="3149444" y="2947650"/>
                </a:lnTo>
                <a:lnTo>
                  <a:pt x="3161178" y="2947650"/>
                </a:lnTo>
                <a:lnTo>
                  <a:pt x="3166573" y="2918786"/>
                </a:lnTo>
                <a:lnTo>
                  <a:pt x="3164415" y="2911233"/>
                </a:lnTo>
                <a:lnTo>
                  <a:pt x="3166573" y="2904894"/>
                </a:lnTo>
                <a:lnTo>
                  <a:pt x="3163336" y="2902736"/>
                </a:lnTo>
                <a:lnTo>
                  <a:pt x="3153760" y="2902736"/>
                </a:lnTo>
                <a:lnTo>
                  <a:pt x="3140812" y="2903815"/>
                </a:lnTo>
                <a:lnTo>
                  <a:pt x="3139733" y="2902736"/>
                </a:lnTo>
                <a:lnTo>
                  <a:pt x="3139733" y="2901657"/>
                </a:lnTo>
                <a:lnTo>
                  <a:pt x="3138654" y="2902736"/>
                </a:lnTo>
                <a:lnTo>
                  <a:pt x="3135417" y="2902736"/>
                </a:lnTo>
                <a:cubicBezTo>
                  <a:pt x="3133978" y="2902736"/>
                  <a:pt x="3133259" y="2900938"/>
                  <a:pt x="3133259" y="2897341"/>
                </a:cubicBezTo>
                <a:lnTo>
                  <a:pt x="3132180" y="2897341"/>
                </a:lnTo>
                <a:cubicBezTo>
                  <a:pt x="3132180" y="2900938"/>
                  <a:pt x="3131506" y="2902736"/>
                  <a:pt x="3130157" y="2902736"/>
                </a:cubicBezTo>
                <a:lnTo>
                  <a:pt x="3120446" y="2902736"/>
                </a:lnTo>
                <a:lnTo>
                  <a:pt x="3115051" y="2901657"/>
                </a:lnTo>
                <a:cubicBezTo>
                  <a:pt x="3115051" y="2902736"/>
                  <a:pt x="3113612" y="2903815"/>
                  <a:pt x="3110735" y="2904894"/>
                </a:cubicBezTo>
                <a:lnTo>
                  <a:pt x="3106554" y="2903815"/>
                </a:lnTo>
                <a:cubicBezTo>
                  <a:pt x="3106554" y="2906872"/>
                  <a:pt x="3105475" y="2908985"/>
                  <a:pt x="3103317" y="2910154"/>
                </a:cubicBezTo>
                <a:cubicBezTo>
                  <a:pt x="3104036" y="2918966"/>
                  <a:pt x="3105115" y="2923956"/>
                  <a:pt x="3106554" y="2925125"/>
                </a:cubicBezTo>
                <a:lnTo>
                  <a:pt x="3106554" y="2927283"/>
                </a:lnTo>
                <a:cubicBezTo>
                  <a:pt x="3106554" y="2932319"/>
                  <a:pt x="3105834" y="2936230"/>
                  <a:pt x="3104396" y="2939017"/>
                </a:cubicBezTo>
                <a:lnTo>
                  <a:pt x="3106554" y="2947650"/>
                </a:lnTo>
                <a:lnTo>
                  <a:pt x="3106554" y="2955068"/>
                </a:lnTo>
                <a:lnTo>
                  <a:pt x="3103317" y="2971118"/>
                </a:lnTo>
                <a:lnTo>
                  <a:pt x="3103317" y="2980829"/>
                </a:lnTo>
                <a:lnTo>
                  <a:pt x="3106554" y="2991484"/>
                </a:lnTo>
                <a:cubicBezTo>
                  <a:pt x="3095583" y="2998588"/>
                  <a:pt x="3087356" y="3002139"/>
                  <a:pt x="3081871" y="3002139"/>
                </a:cubicBezTo>
                <a:lnTo>
                  <a:pt x="3077555" y="3001060"/>
                </a:lnTo>
                <a:lnTo>
                  <a:pt x="3070002" y="3004297"/>
                </a:lnTo>
                <a:lnTo>
                  <a:pt x="3066765" y="3003218"/>
                </a:lnTo>
                <a:lnTo>
                  <a:pt x="3053952" y="3005376"/>
                </a:lnTo>
                <a:lnTo>
                  <a:pt x="3049636" y="2988247"/>
                </a:lnTo>
                <a:lnTo>
                  <a:pt x="3052873" y="2985010"/>
                </a:lnTo>
                <a:cubicBezTo>
                  <a:pt x="3050895" y="2985010"/>
                  <a:pt x="3049097" y="2980020"/>
                  <a:pt x="3047478" y="2970039"/>
                </a:cubicBezTo>
                <a:lnTo>
                  <a:pt x="3047478" y="2968960"/>
                </a:lnTo>
                <a:lnTo>
                  <a:pt x="3051794" y="2962621"/>
                </a:lnTo>
                <a:lnTo>
                  <a:pt x="3051794" y="2961542"/>
                </a:lnTo>
                <a:lnTo>
                  <a:pt x="3049636" y="2958305"/>
                </a:lnTo>
                <a:lnTo>
                  <a:pt x="3049636" y="2945492"/>
                </a:lnTo>
                <a:cubicBezTo>
                  <a:pt x="3051794" y="2942794"/>
                  <a:pt x="3052873" y="2939602"/>
                  <a:pt x="3052873" y="2935915"/>
                </a:cubicBezTo>
                <a:lnTo>
                  <a:pt x="3052873" y="2934836"/>
                </a:lnTo>
                <a:cubicBezTo>
                  <a:pt x="3052873" y="2932499"/>
                  <a:pt x="3051794" y="2929981"/>
                  <a:pt x="3049636" y="2927283"/>
                </a:cubicBezTo>
                <a:lnTo>
                  <a:pt x="3049636" y="2925125"/>
                </a:lnTo>
                <a:cubicBezTo>
                  <a:pt x="3049816" y="2921619"/>
                  <a:pt x="3050535" y="2919865"/>
                  <a:pt x="3051794" y="2919865"/>
                </a:cubicBezTo>
                <a:lnTo>
                  <a:pt x="3049636" y="2913391"/>
                </a:lnTo>
                <a:lnTo>
                  <a:pt x="3051794" y="2907052"/>
                </a:lnTo>
                <a:lnTo>
                  <a:pt x="3051794" y="2904894"/>
                </a:lnTo>
                <a:lnTo>
                  <a:pt x="3049636" y="2902736"/>
                </a:lnTo>
                <a:lnTo>
                  <a:pt x="3045320" y="2902736"/>
                </a:lnTo>
                <a:cubicBezTo>
                  <a:pt x="3045320" y="2904894"/>
                  <a:pt x="3042083" y="2908086"/>
                  <a:pt x="3035609" y="2912312"/>
                </a:cubicBezTo>
                <a:cubicBezTo>
                  <a:pt x="3035609" y="2914291"/>
                  <a:pt x="3032057" y="2915729"/>
                  <a:pt x="3024954" y="2916628"/>
                </a:cubicBezTo>
                <a:lnTo>
                  <a:pt x="3021717" y="2913391"/>
                </a:lnTo>
                <a:lnTo>
                  <a:pt x="3021717" y="2912312"/>
                </a:lnTo>
                <a:cubicBezTo>
                  <a:pt x="3021717" y="2909165"/>
                  <a:pt x="3025988" y="2901702"/>
                  <a:pt x="3034530" y="2889923"/>
                </a:cubicBezTo>
                <a:cubicBezTo>
                  <a:pt x="3034530" y="2885787"/>
                  <a:pt x="3037767" y="2882550"/>
                  <a:pt x="3044241" y="2880212"/>
                </a:cubicBezTo>
                <a:lnTo>
                  <a:pt x="3045320" y="2881291"/>
                </a:lnTo>
                <a:lnTo>
                  <a:pt x="3046399" y="2880212"/>
                </a:lnTo>
                <a:lnTo>
                  <a:pt x="3046399" y="2878189"/>
                </a:lnTo>
                <a:cubicBezTo>
                  <a:pt x="3044241" y="2878189"/>
                  <a:pt x="3043162" y="2877470"/>
                  <a:pt x="3043162" y="2876031"/>
                </a:cubicBezTo>
                <a:cubicBezTo>
                  <a:pt x="3045140" y="2876031"/>
                  <a:pt x="3048018" y="2868163"/>
                  <a:pt x="3051794" y="2852427"/>
                </a:cubicBezTo>
                <a:cubicBezTo>
                  <a:pt x="3051794" y="2848381"/>
                  <a:pt x="3055706" y="2841637"/>
                  <a:pt x="3063528" y="2832196"/>
                </a:cubicBezTo>
                <a:lnTo>
                  <a:pt x="3068923" y="2832196"/>
                </a:lnTo>
                <a:lnTo>
                  <a:pt x="3068923" y="2831117"/>
                </a:lnTo>
                <a:lnTo>
                  <a:pt x="3064607" y="2827880"/>
                </a:lnTo>
                <a:cubicBezTo>
                  <a:pt x="3064607" y="2812235"/>
                  <a:pt x="3068923" y="2799421"/>
                  <a:pt x="3077555" y="2789441"/>
                </a:cubicBezTo>
                <a:lnTo>
                  <a:pt x="3075397" y="2787283"/>
                </a:lnTo>
                <a:lnTo>
                  <a:pt x="3072160" y="2787283"/>
                </a:lnTo>
                <a:lnTo>
                  <a:pt x="3068923" y="2789441"/>
                </a:lnTo>
                <a:lnTo>
                  <a:pt x="3058268" y="2789441"/>
                </a:lnTo>
                <a:lnTo>
                  <a:pt x="3049636" y="2787283"/>
                </a:lnTo>
                <a:cubicBezTo>
                  <a:pt x="3049636" y="2789980"/>
                  <a:pt x="3043926" y="2791733"/>
                  <a:pt x="3032507" y="2792543"/>
                </a:cubicBezTo>
                <a:lnTo>
                  <a:pt x="3031428" y="2793622"/>
                </a:lnTo>
                <a:lnTo>
                  <a:pt x="3028191" y="2793622"/>
                </a:lnTo>
                <a:lnTo>
                  <a:pt x="3026033" y="2791599"/>
                </a:lnTo>
                <a:lnTo>
                  <a:pt x="3027112" y="2785125"/>
                </a:lnTo>
                <a:lnTo>
                  <a:pt x="3023875" y="2776627"/>
                </a:lnTo>
                <a:lnTo>
                  <a:pt x="3024954" y="2775548"/>
                </a:lnTo>
                <a:lnTo>
                  <a:pt x="3027112" y="2775548"/>
                </a:lnTo>
                <a:lnTo>
                  <a:pt x="3034530" y="2780809"/>
                </a:lnTo>
                <a:cubicBezTo>
                  <a:pt x="3035968" y="2777662"/>
                  <a:pt x="3037407" y="2775908"/>
                  <a:pt x="3038846" y="2775548"/>
                </a:cubicBezTo>
                <a:lnTo>
                  <a:pt x="3043162" y="2775548"/>
                </a:lnTo>
                <a:lnTo>
                  <a:pt x="3051794" y="2777572"/>
                </a:lnTo>
                <a:lnTo>
                  <a:pt x="3055031" y="2777572"/>
                </a:lnTo>
                <a:lnTo>
                  <a:pt x="3063528" y="2775548"/>
                </a:lnTo>
                <a:lnTo>
                  <a:pt x="3077555" y="2775548"/>
                </a:lnTo>
                <a:cubicBezTo>
                  <a:pt x="3080433" y="2770513"/>
                  <a:pt x="3082905" y="2767995"/>
                  <a:pt x="3084974" y="2767995"/>
                </a:cubicBezTo>
                <a:lnTo>
                  <a:pt x="3089290" y="2770153"/>
                </a:lnTo>
                <a:lnTo>
                  <a:pt x="3089290" y="2767995"/>
                </a:lnTo>
                <a:cubicBezTo>
                  <a:pt x="3084344" y="2764399"/>
                  <a:pt x="3081871" y="2757295"/>
                  <a:pt x="3081871" y="2746685"/>
                </a:cubicBezTo>
                <a:close/>
                <a:moveTo>
                  <a:pt x="8740386" y="2739806"/>
                </a:moveTo>
                <a:lnTo>
                  <a:pt x="8741465" y="2739806"/>
                </a:lnTo>
                <a:cubicBezTo>
                  <a:pt x="8745961" y="2739806"/>
                  <a:pt x="8753918" y="2745921"/>
                  <a:pt x="8765338" y="2758149"/>
                </a:cubicBezTo>
                <a:cubicBezTo>
                  <a:pt x="8769834" y="2758149"/>
                  <a:pt x="8776308" y="2762511"/>
                  <a:pt x="8784760" y="2771232"/>
                </a:cubicBezTo>
                <a:lnTo>
                  <a:pt x="8785839" y="2778785"/>
                </a:lnTo>
                <a:cubicBezTo>
                  <a:pt x="8785839" y="2783821"/>
                  <a:pt x="8772486" y="2789216"/>
                  <a:pt x="8745781" y="2794970"/>
                </a:cubicBezTo>
                <a:lnTo>
                  <a:pt x="8744702" y="2800365"/>
                </a:lnTo>
                <a:cubicBezTo>
                  <a:pt x="8749108" y="2821496"/>
                  <a:pt x="8753469" y="2838805"/>
                  <a:pt x="8757785" y="2852293"/>
                </a:cubicBezTo>
                <a:lnTo>
                  <a:pt x="8759943" y="2852293"/>
                </a:lnTo>
                <a:cubicBezTo>
                  <a:pt x="8763540" y="2851214"/>
                  <a:pt x="8765338" y="2848696"/>
                  <a:pt x="8765338" y="2844740"/>
                </a:cubicBezTo>
                <a:lnTo>
                  <a:pt x="8772891" y="2833949"/>
                </a:lnTo>
                <a:lnTo>
                  <a:pt x="8778286" y="2833949"/>
                </a:lnTo>
                <a:lnTo>
                  <a:pt x="8778286" y="2832870"/>
                </a:lnTo>
                <a:lnTo>
                  <a:pt x="8776128" y="2829633"/>
                </a:lnTo>
                <a:cubicBezTo>
                  <a:pt x="8776128" y="2821631"/>
                  <a:pt x="8778646" y="2817630"/>
                  <a:pt x="8783681" y="2817630"/>
                </a:cubicBezTo>
                <a:lnTo>
                  <a:pt x="8783681" y="2808998"/>
                </a:lnTo>
                <a:cubicBezTo>
                  <a:pt x="8784400" y="2806840"/>
                  <a:pt x="8786558" y="2805761"/>
                  <a:pt x="8790155" y="2805761"/>
                </a:cubicBezTo>
                <a:cubicBezTo>
                  <a:pt x="8792133" y="2805761"/>
                  <a:pt x="8795730" y="2810077"/>
                  <a:pt x="8800945" y="2818709"/>
                </a:cubicBezTo>
                <a:cubicBezTo>
                  <a:pt x="8803912" y="2820057"/>
                  <a:pt x="8807554" y="2826217"/>
                  <a:pt x="8811870" y="2837187"/>
                </a:cubicBezTo>
                <a:cubicBezTo>
                  <a:pt x="8816905" y="2837726"/>
                  <a:pt x="8819423" y="2839165"/>
                  <a:pt x="8819423" y="2841503"/>
                </a:cubicBezTo>
                <a:lnTo>
                  <a:pt x="8818344" y="2849056"/>
                </a:lnTo>
                <a:lnTo>
                  <a:pt x="8820502" y="2851214"/>
                </a:lnTo>
                <a:lnTo>
                  <a:pt x="8820502" y="2852293"/>
                </a:lnTo>
                <a:cubicBezTo>
                  <a:pt x="8819783" y="2854451"/>
                  <a:pt x="8817625" y="2855530"/>
                  <a:pt x="8814028" y="2855530"/>
                </a:cubicBezTo>
                <a:lnTo>
                  <a:pt x="8807554" y="2853389"/>
                </a:lnTo>
                <a:lnTo>
                  <a:pt x="8807554" y="2853372"/>
                </a:lnTo>
                <a:lnTo>
                  <a:pt x="8807261" y="2853293"/>
                </a:lnTo>
                <a:lnTo>
                  <a:pt x="8797708" y="2850135"/>
                </a:lnTo>
                <a:lnTo>
                  <a:pt x="8797708" y="2846898"/>
                </a:lnTo>
                <a:lnTo>
                  <a:pt x="8796629" y="2846898"/>
                </a:lnTo>
                <a:lnTo>
                  <a:pt x="8795550" y="2850135"/>
                </a:lnTo>
                <a:lnTo>
                  <a:pt x="8807261" y="2853293"/>
                </a:lnTo>
                <a:lnTo>
                  <a:pt x="8807554" y="2853389"/>
                </a:lnTo>
                <a:lnTo>
                  <a:pt x="8807554" y="2854451"/>
                </a:lnTo>
                <a:lnTo>
                  <a:pt x="8798787" y="2858767"/>
                </a:lnTo>
                <a:lnTo>
                  <a:pt x="8797708" y="2858767"/>
                </a:lnTo>
                <a:lnTo>
                  <a:pt x="8796629" y="2857688"/>
                </a:lnTo>
                <a:lnTo>
                  <a:pt x="8795550" y="2857688"/>
                </a:lnTo>
                <a:cubicBezTo>
                  <a:pt x="8795550" y="2858947"/>
                  <a:pt x="8789076" y="2861824"/>
                  <a:pt x="8776128" y="2866320"/>
                </a:cubicBezTo>
                <a:lnTo>
                  <a:pt x="8773970" y="2868478"/>
                </a:lnTo>
                <a:lnTo>
                  <a:pt x="8767496" y="2868478"/>
                </a:lnTo>
                <a:lnTo>
                  <a:pt x="8767496" y="2869557"/>
                </a:lnTo>
                <a:lnTo>
                  <a:pt x="8778286" y="2883719"/>
                </a:lnTo>
                <a:cubicBezTo>
                  <a:pt x="8778286" y="2888214"/>
                  <a:pt x="8784041" y="2892890"/>
                  <a:pt x="8795550" y="2897746"/>
                </a:cubicBezTo>
                <a:cubicBezTo>
                  <a:pt x="8798787" y="2901522"/>
                  <a:pt x="8802429" y="2904040"/>
                  <a:pt x="8806475" y="2905299"/>
                </a:cubicBezTo>
                <a:lnTo>
                  <a:pt x="8808633" y="2910694"/>
                </a:lnTo>
                <a:lnTo>
                  <a:pt x="8809712" y="2909615"/>
                </a:lnTo>
                <a:lnTo>
                  <a:pt x="8810791" y="2909615"/>
                </a:lnTo>
                <a:cubicBezTo>
                  <a:pt x="8814388" y="2909615"/>
                  <a:pt x="8817984" y="2912492"/>
                  <a:pt x="8821581" y="2918247"/>
                </a:cubicBezTo>
                <a:lnTo>
                  <a:pt x="8821581" y="2919326"/>
                </a:lnTo>
                <a:lnTo>
                  <a:pt x="8815107" y="2920405"/>
                </a:lnTo>
                <a:lnTo>
                  <a:pt x="8819423" y="2926879"/>
                </a:lnTo>
                <a:lnTo>
                  <a:pt x="8819423" y="2930251"/>
                </a:lnTo>
                <a:cubicBezTo>
                  <a:pt x="8819063" y="2931869"/>
                  <a:pt x="8816186" y="2933668"/>
                  <a:pt x="8810791" y="2935646"/>
                </a:cubicBezTo>
                <a:lnTo>
                  <a:pt x="8810791" y="2937804"/>
                </a:lnTo>
                <a:lnTo>
                  <a:pt x="8811870" y="2944278"/>
                </a:lnTo>
                <a:lnTo>
                  <a:pt x="8807554" y="2952910"/>
                </a:lnTo>
                <a:lnTo>
                  <a:pt x="8807554" y="2969095"/>
                </a:lnTo>
                <a:cubicBezTo>
                  <a:pt x="8807554" y="2974310"/>
                  <a:pt x="8804991" y="2977547"/>
                  <a:pt x="8799866" y="2978806"/>
                </a:cubicBezTo>
                <a:cubicBezTo>
                  <a:pt x="8783861" y="2965678"/>
                  <a:pt x="8771992" y="2950932"/>
                  <a:pt x="8764259" y="2934567"/>
                </a:cubicBezTo>
                <a:cubicBezTo>
                  <a:pt x="8760482" y="2934567"/>
                  <a:pt x="8755042" y="2931644"/>
                  <a:pt x="8747939" y="2925800"/>
                </a:cubicBezTo>
                <a:lnTo>
                  <a:pt x="8730675" y="2934567"/>
                </a:lnTo>
                <a:lnTo>
                  <a:pt x="8727438" y="2929172"/>
                </a:lnTo>
                <a:lnTo>
                  <a:pt x="8724201" y="2929172"/>
                </a:lnTo>
                <a:cubicBezTo>
                  <a:pt x="8722762" y="2929172"/>
                  <a:pt x="8721683" y="2931689"/>
                  <a:pt x="8720964" y="2936725"/>
                </a:cubicBezTo>
                <a:lnTo>
                  <a:pt x="8726359" y="2941041"/>
                </a:lnTo>
                <a:lnTo>
                  <a:pt x="8722043" y="2957226"/>
                </a:lnTo>
                <a:lnTo>
                  <a:pt x="8723122" y="2960463"/>
                </a:lnTo>
                <a:lnTo>
                  <a:pt x="8720964" y="2965858"/>
                </a:lnTo>
                <a:cubicBezTo>
                  <a:pt x="8721324" y="2970354"/>
                  <a:pt x="8722762" y="2973950"/>
                  <a:pt x="8725280" y="2976648"/>
                </a:cubicBezTo>
                <a:lnTo>
                  <a:pt x="8725280" y="2977727"/>
                </a:lnTo>
                <a:cubicBezTo>
                  <a:pt x="8725280" y="2988966"/>
                  <a:pt x="8716288" y="2998723"/>
                  <a:pt x="8698305" y="3006995"/>
                </a:cubicBezTo>
                <a:lnTo>
                  <a:pt x="8690617" y="3006995"/>
                </a:lnTo>
                <a:cubicBezTo>
                  <a:pt x="8687020" y="3006995"/>
                  <a:pt x="8685222" y="3006276"/>
                  <a:pt x="8685222" y="3004837"/>
                </a:cubicBezTo>
                <a:lnTo>
                  <a:pt x="8677669" y="3008074"/>
                </a:lnTo>
                <a:lnTo>
                  <a:pt x="8671195" y="3005916"/>
                </a:lnTo>
                <a:lnTo>
                  <a:pt x="8664721" y="3006995"/>
                </a:lnTo>
                <a:cubicBezTo>
                  <a:pt x="8659686" y="3003039"/>
                  <a:pt x="8657168" y="2995486"/>
                  <a:pt x="8657168" y="2984336"/>
                </a:cubicBezTo>
                <a:lnTo>
                  <a:pt x="8626821" y="2959384"/>
                </a:lnTo>
                <a:lnTo>
                  <a:pt x="8626821" y="2958305"/>
                </a:lnTo>
                <a:lnTo>
                  <a:pt x="8628979" y="2956147"/>
                </a:lnTo>
                <a:lnTo>
                  <a:pt x="8633295" y="2957226"/>
                </a:lnTo>
                <a:cubicBezTo>
                  <a:pt x="8638330" y="2955428"/>
                  <a:pt x="8640848" y="2953989"/>
                  <a:pt x="8640848" y="2952910"/>
                </a:cubicBezTo>
                <a:lnTo>
                  <a:pt x="8645299" y="2953989"/>
                </a:lnTo>
                <a:lnTo>
                  <a:pt x="8660405" y="2952910"/>
                </a:lnTo>
                <a:lnTo>
                  <a:pt x="8667958" y="2952910"/>
                </a:lnTo>
                <a:lnTo>
                  <a:pt x="8673353" y="2947515"/>
                </a:lnTo>
                <a:lnTo>
                  <a:pt x="8673353" y="2941041"/>
                </a:lnTo>
                <a:cubicBezTo>
                  <a:pt x="8673353" y="2933128"/>
                  <a:pt x="8671554" y="2929172"/>
                  <a:pt x="8667958" y="2929172"/>
                </a:cubicBezTo>
                <a:lnTo>
                  <a:pt x="8666879" y="2929172"/>
                </a:lnTo>
                <a:lnTo>
                  <a:pt x="8652852" y="2934567"/>
                </a:lnTo>
                <a:lnTo>
                  <a:pt x="8649615" y="2930251"/>
                </a:lnTo>
                <a:lnTo>
                  <a:pt x="8650694" y="2925800"/>
                </a:lnTo>
                <a:lnTo>
                  <a:pt x="8648536" y="2919326"/>
                </a:lnTo>
                <a:lnTo>
                  <a:pt x="8649615" y="2918247"/>
                </a:lnTo>
                <a:lnTo>
                  <a:pt x="8659326" y="2918247"/>
                </a:lnTo>
                <a:lnTo>
                  <a:pt x="8670116" y="2921484"/>
                </a:lnTo>
                <a:lnTo>
                  <a:pt x="8671195" y="2920405"/>
                </a:lnTo>
                <a:lnTo>
                  <a:pt x="8671195" y="2919326"/>
                </a:lnTo>
                <a:lnTo>
                  <a:pt x="8670116" y="2910694"/>
                </a:lnTo>
                <a:lnTo>
                  <a:pt x="8674432" y="2897746"/>
                </a:lnTo>
                <a:cubicBezTo>
                  <a:pt x="8672993" y="2894509"/>
                  <a:pt x="8671554" y="2892710"/>
                  <a:pt x="8670116" y="2892351"/>
                </a:cubicBezTo>
                <a:lnTo>
                  <a:pt x="8667958" y="2892351"/>
                </a:lnTo>
                <a:cubicBezTo>
                  <a:pt x="8663282" y="2892351"/>
                  <a:pt x="8658966" y="2894149"/>
                  <a:pt x="8655010" y="2897746"/>
                </a:cubicBezTo>
                <a:lnTo>
                  <a:pt x="8652852" y="2895588"/>
                </a:lnTo>
                <a:lnTo>
                  <a:pt x="8652852" y="2894509"/>
                </a:lnTo>
                <a:cubicBezTo>
                  <a:pt x="8652852" y="2891092"/>
                  <a:pt x="8656089" y="2887855"/>
                  <a:pt x="8662563" y="2884798"/>
                </a:cubicBezTo>
                <a:lnTo>
                  <a:pt x="8664721" y="2884798"/>
                </a:lnTo>
                <a:cubicBezTo>
                  <a:pt x="8667418" y="2886956"/>
                  <a:pt x="8669936" y="2888035"/>
                  <a:pt x="8672274" y="2888035"/>
                </a:cubicBezTo>
                <a:lnTo>
                  <a:pt x="8673353" y="2886956"/>
                </a:lnTo>
                <a:lnTo>
                  <a:pt x="8674432" y="2886956"/>
                </a:lnTo>
                <a:lnTo>
                  <a:pt x="8673353" y="2879403"/>
                </a:lnTo>
                <a:lnTo>
                  <a:pt x="8673353" y="2868478"/>
                </a:lnTo>
                <a:lnTo>
                  <a:pt x="8672274" y="2867399"/>
                </a:lnTo>
                <a:lnTo>
                  <a:pt x="8672274" y="2866320"/>
                </a:lnTo>
                <a:lnTo>
                  <a:pt x="8666879" y="2867399"/>
                </a:lnTo>
                <a:lnTo>
                  <a:pt x="8663642" y="2866320"/>
                </a:lnTo>
                <a:cubicBezTo>
                  <a:pt x="8652852" y="2867399"/>
                  <a:pt x="8647457" y="2871040"/>
                  <a:pt x="8647457" y="2877245"/>
                </a:cubicBezTo>
                <a:lnTo>
                  <a:pt x="8647457" y="2884798"/>
                </a:lnTo>
                <a:lnTo>
                  <a:pt x="8649615" y="2884798"/>
                </a:lnTo>
                <a:lnTo>
                  <a:pt x="8649615" y="2885877"/>
                </a:lnTo>
                <a:lnTo>
                  <a:pt x="8650694" y="2884798"/>
                </a:lnTo>
                <a:lnTo>
                  <a:pt x="8652852" y="2884798"/>
                </a:lnTo>
                <a:lnTo>
                  <a:pt x="8655010" y="2886956"/>
                </a:lnTo>
                <a:lnTo>
                  <a:pt x="8653931" y="2888035"/>
                </a:lnTo>
                <a:lnTo>
                  <a:pt x="8649615" y="2896667"/>
                </a:lnTo>
                <a:lnTo>
                  <a:pt x="8648536" y="2896667"/>
                </a:lnTo>
                <a:cubicBezTo>
                  <a:pt x="8647637" y="2893070"/>
                  <a:pt x="8646558" y="2891272"/>
                  <a:pt x="8645299" y="2891272"/>
                </a:cubicBezTo>
                <a:lnTo>
                  <a:pt x="8643141" y="2891272"/>
                </a:lnTo>
                <a:cubicBezTo>
                  <a:pt x="8640713" y="2892531"/>
                  <a:pt x="8634194" y="2903321"/>
                  <a:pt x="8623584" y="2923642"/>
                </a:cubicBezTo>
                <a:cubicBezTo>
                  <a:pt x="8609017" y="2942075"/>
                  <a:pt x="8597508" y="2953989"/>
                  <a:pt x="8589056" y="2959384"/>
                </a:cubicBezTo>
                <a:cubicBezTo>
                  <a:pt x="8588336" y="2961182"/>
                  <a:pt x="8584695" y="2964060"/>
                  <a:pt x="8578131" y="2968016"/>
                </a:cubicBezTo>
                <a:lnTo>
                  <a:pt x="8573815" y="2964779"/>
                </a:lnTo>
                <a:lnTo>
                  <a:pt x="8572736" y="2964779"/>
                </a:lnTo>
                <a:lnTo>
                  <a:pt x="8571657" y="2965858"/>
                </a:lnTo>
                <a:lnTo>
                  <a:pt x="8570578" y="2965858"/>
                </a:lnTo>
                <a:lnTo>
                  <a:pt x="8571657" y="2971253"/>
                </a:lnTo>
                <a:cubicBezTo>
                  <a:pt x="8568779" y="2974850"/>
                  <a:pt x="8565542" y="2976648"/>
                  <a:pt x="8561946" y="2976648"/>
                </a:cubicBezTo>
                <a:lnTo>
                  <a:pt x="8560867" y="2975569"/>
                </a:lnTo>
                <a:cubicBezTo>
                  <a:pt x="8560867" y="2968376"/>
                  <a:pt x="8564104" y="2961182"/>
                  <a:pt x="8570578" y="2953989"/>
                </a:cubicBezTo>
                <a:cubicBezTo>
                  <a:pt x="8570578" y="2952370"/>
                  <a:pt x="8573815" y="2947695"/>
                  <a:pt x="8580289" y="2939962"/>
                </a:cubicBezTo>
                <a:cubicBezTo>
                  <a:pt x="8586133" y="2931240"/>
                  <a:pt x="8589056" y="2923282"/>
                  <a:pt x="8589056" y="2916089"/>
                </a:cubicBezTo>
                <a:lnTo>
                  <a:pt x="8598767" y="2886956"/>
                </a:lnTo>
                <a:lnTo>
                  <a:pt x="8603083" y="2856609"/>
                </a:lnTo>
                <a:cubicBezTo>
                  <a:pt x="8604521" y="2856609"/>
                  <a:pt x="8605241" y="2854810"/>
                  <a:pt x="8605241" y="2851214"/>
                </a:cubicBezTo>
                <a:lnTo>
                  <a:pt x="8605241" y="2845819"/>
                </a:lnTo>
                <a:lnTo>
                  <a:pt x="8600925" y="2832870"/>
                </a:lnTo>
                <a:lnTo>
                  <a:pt x="8597688" y="2832870"/>
                </a:lnTo>
                <a:lnTo>
                  <a:pt x="8597688" y="2833949"/>
                </a:lnTo>
                <a:lnTo>
                  <a:pt x="8599846" y="2833949"/>
                </a:lnTo>
                <a:lnTo>
                  <a:pt x="8599846" y="2837187"/>
                </a:lnTo>
                <a:lnTo>
                  <a:pt x="8594451" y="2838266"/>
                </a:lnTo>
                <a:cubicBezTo>
                  <a:pt x="8593192" y="2836107"/>
                  <a:pt x="8584155" y="2833949"/>
                  <a:pt x="8567341" y="2831791"/>
                </a:cubicBezTo>
                <a:lnTo>
                  <a:pt x="8567341" y="2829633"/>
                </a:lnTo>
                <a:cubicBezTo>
                  <a:pt x="8567341" y="2828195"/>
                  <a:pt x="8573095" y="2826396"/>
                  <a:pt x="8584605" y="2824238"/>
                </a:cubicBezTo>
                <a:cubicBezTo>
                  <a:pt x="8591169" y="2824598"/>
                  <a:pt x="8594451" y="2825317"/>
                  <a:pt x="8594451" y="2826396"/>
                </a:cubicBezTo>
                <a:lnTo>
                  <a:pt x="8595530" y="2825317"/>
                </a:lnTo>
                <a:lnTo>
                  <a:pt x="8603083" y="2826396"/>
                </a:lnTo>
                <a:cubicBezTo>
                  <a:pt x="8606500" y="2826396"/>
                  <a:pt x="8610456" y="2823474"/>
                  <a:pt x="8614952" y="2817630"/>
                </a:cubicBezTo>
                <a:cubicBezTo>
                  <a:pt x="8617829" y="2817630"/>
                  <a:pt x="8619268" y="2815831"/>
                  <a:pt x="8619268" y="2812235"/>
                </a:cubicBezTo>
                <a:cubicBezTo>
                  <a:pt x="8622505" y="2810077"/>
                  <a:pt x="8625742" y="2808998"/>
                  <a:pt x="8628979" y="2808998"/>
                </a:cubicBezTo>
                <a:cubicBezTo>
                  <a:pt x="8645793" y="2819698"/>
                  <a:pt x="8655909" y="2825138"/>
                  <a:pt x="8659326" y="2825317"/>
                </a:cubicBezTo>
                <a:lnTo>
                  <a:pt x="8664721" y="2835028"/>
                </a:lnTo>
                <a:lnTo>
                  <a:pt x="8667958" y="2835028"/>
                </a:lnTo>
                <a:lnTo>
                  <a:pt x="8673353" y="2827475"/>
                </a:lnTo>
                <a:lnTo>
                  <a:pt x="8673353" y="2821001"/>
                </a:lnTo>
                <a:lnTo>
                  <a:pt x="8674432" y="2814393"/>
                </a:lnTo>
                <a:cubicBezTo>
                  <a:pt x="8671554" y="2810077"/>
                  <a:pt x="8670116" y="2806840"/>
                  <a:pt x="8670116" y="2804682"/>
                </a:cubicBezTo>
                <a:lnTo>
                  <a:pt x="8670116" y="2799286"/>
                </a:lnTo>
                <a:cubicBezTo>
                  <a:pt x="8672993" y="2794970"/>
                  <a:pt x="8675870" y="2792812"/>
                  <a:pt x="8678748" y="2792812"/>
                </a:cubicBezTo>
                <a:cubicBezTo>
                  <a:pt x="8683603" y="2792812"/>
                  <a:pt x="8690122" y="2794611"/>
                  <a:pt x="8698305" y="2798207"/>
                </a:cubicBezTo>
                <a:lnTo>
                  <a:pt x="8706937" y="2800365"/>
                </a:lnTo>
                <a:cubicBezTo>
                  <a:pt x="8712512" y="2792812"/>
                  <a:pt x="8718266" y="2782022"/>
                  <a:pt x="8724201" y="2767995"/>
                </a:cubicBezTo>
                <a:lnTo>
                  <a:pt x="8724201" y="2766916"/>
                </a:lnTo>
                <a:lnTo>
                  <a:pt x="8713411" y="2764623"/>
                </a:lnTo>
                <a:lnTo>
                  <a:pt x="8699384" y="2770153"/>
                </a:lnTo>
                <a:lnTo>
                  <a:pt x="8672274" y="2765702"/>
                </a:lnTo>
                <a:cubicBezTo>
                  <a:pt x="8672274" y="2767411"/>
                  <a:pt x="8670476" y="2768535"/>
                  <a:pt x="8666879" y="2769074"/>
                </a:cubicBezTo>
                <a:lnTo>
                  <a:pt x="8665800" y="2767995"/>
                </a:lnTo>
                <a:lnTo>
                  <a:pt x="8660405" y="2769074"/>
                </a:lnTo>
                <a:lnTo>
                  <a:pt x="8658247" y="2769074"/>
                </a:lnTo>
                <a:lnTo>
                  <a:pt x="8648536" y="2767995"/>
                </a:lnTo>
                <a:lnTo>
                  <a:pt x="8647457" y="2769074"/>
                </a:lnTo>
                <a:lnTo>
                  <a:pt x="8646378" y="2769074"/>
                </a:lnTo>
                <a:lnTo>
                  <a:pt x="8637611" y="2767995"/>
                </a:lnTo>
                <a:lnTo>
                  <a:pt x="8619268" y="2769074"/>
                </a:lnTo>
                <a:cubicBezTo>
                  <a:pt x="8614232" y="2767995"/>
                  <a:pt x="8611715" y="2766512"/>
                  <a:pt x="8611715" y="2764623"/>
                </a:cubicBezTo>
                <a:lnTo>
                  <a:pt x="8611715" y="2763544"/>
                </a:lnTo>
                <a:cubicBezTo>
                  <a:pt x="8611715" y="2758509"/>
                  <a:pt x="8613873" y="2755991"/>
                  <a:pt x="8618189" y="2755991"/>
                </a:cubicBezTo>
                <a:lnTo>
                  <a:pt x="8622505" y="2758149"/>
                </a:lnTo>
                <a:lnTo>
                  <a:pt x="8637611" y="2757070"/>
                </a:lnTo>
                <a:lnTo>
                  <a:pt x="8652852" y="2758149"/>
                </a:lnTo>
                <a:lnTo>
                  <a:pt x="8660405" y="2754912"/>
                </a:lnTo>
                <a:lnTo>
                  <a:pt x="8664721" y="2754912"/>
                </a:lnTo>
                <a:cubicBezTo>
                  <a:pt x="8669936" y="2758509"/>
                  <a:pt x="8673892" y="2760307"/>
                  <a:pt x="8676590" y="2760307"/>
                </a:cubicBezTo>
                <a:lnTo>
                  <a:pt x="8684143" y="2758149"/>
                </a:lnTo>
                <a:cubicBezTo>
                  <a:pt x="8686121" y="2758149"/>
                  <a:pt x="8688998" y="2759948"/>
                  <a:pt x="8692775" y="2763544"/>
                </a:cubicBezTo>
                <a:lnTo>
                  <a:pt x="8698305" y="2762465"/>
                </a:lnTo>
                <a:lnTo>
                  <a:pt x="8698305" y="2759228"/>
                </a:lnTo>
                <a:cubicBezTo>
                  <a:pt x="8696147" y="2759228"/>
                  <a:pt x="8695068" y="2758509"/>
                  <a:pt x="8695068" y="2757070"/>
                </a:cubicBezTo>
                <a:lnTo>
                  <a:pt x="8698305" y="2755991"/>
                </a:lnTo>
                <a:lnTo>
                  <a:pt x="8706937" y="2761386"/>
                </a:lnTo>
                <a:cubicBezTo>
                  <a:pt x="8720604" y="2758689"/>
                  <a:pt x="8727438" y="2756171"/>
                  <a:pt x="8727438" y="2753833"/>
                </a:cubicBezTo>
                <a:cubicBezTo>
                  <a:pt x="8729236" y="2744482"/>
                  <a:pt x="8733552" y="2739806"/>
                  <a:pt x="8740386" y="2739806"/>
                </a:cubicBezTo>
                <a:close/>
                <a:moveTo>
                  <a:pt x="7667210" y="2739806"/>
                </a:moveTo>
                <a:lnTo>
                  <a:pt x="7687576" y="2744122"/>
                </a:lnTo>
                <a:cubicBezTo>
                  <a:pt x="7687576" y="2745561"/>
                  <a:pt x="7688655" y="2746280"/>
                  <a:pt x="7690813" y="2746280"/>
                </a:cubicBezTo>
                <a:lnTo>
                  <a:pt x="7696208" y="2744122"/>
                </a:lnTo>
                <a:cubicBezTo>
                  <a:pt x="7702682" y="2744122"/>
                  <a:pt x="7706998" y="2746280"/>
                  <a:pt x="7709156" y="2750596"/>
                </a:cubicBezTo>
                <a:lnTo>
                  <a:pt x="7709156" y="2751675"/>
                </a:lnTo>
                <a:cubicBezTo>
                  <a:pt x="7707178" y="2755902"/>
                  <a:pt x="7703221" y="2758015"/>
                  <a:pt x="7697287" y="2758015"/>
                </a:cubicBezTo>
                <a:lnTo>
                  <a:pt x="7696208" y="2759094"/>
                </a:lnTo>
                <a:lnTo>
                  <a:pt x="7696208" y="2760173"/>
                </a:lnTo>
                <a:lnTo>
                  <a:pt x="7700524" y="2763410"/>
                </a:lnTo>
                <a:cubicBezTo>
                  <a:pt x="7699804" y="2772222"/>
                  <a:pt x="7698726" y="2777257"/>
                  <a:pt x="7697287" y="2778516"/>
                </a:cubicBezTo>
                <a:lnTo>
                  <a:pt x="7697287" y="2789171"/>
                </a:lnTo>
                <a:lnTo>
                  <a:pt x="7700524" y="2793487"/>
                </a:lnTo>
                <a:lnTo>
                  <a:pt x="7700524" y="2795645"/>
                </a:lnTo>
                <a:cubicBezTo>
                  <a:pt x="7700524" y="2797084"/>
                  <a:pt x="7699445" y="2797803"/>
                  <a:pt x="7697287" y="2797803"/>
                </a:cubicBezTo>
                <a:lnTo>
                  <a:pt x="7696208" y="2798882"/>
                </a:lnTo>
                <a:lnTo>
                  <a:pt x="7696208" y="2802119"/>
                </a:lnTo>
                <a:lnTo>
                  <a:pt x="7698366" y="2802119"/>
                </a:lnTo>
                <a:lnTo>
                  <a:pt x="7698366" y="2803198"/>
                </a:lnTo>
                <a:cubicBezTo>
                  <a:pt x="7699625" y="2801759"/>
                  <a:pt x="7707133" y="2800680"/>
                  <a:pt x="7720890" y="2799961"/>
                </a:cubicBezTo>
                <a:cubicBezTo>
                  <a:pt x="7722508" y="2797803"/>
                  <a:pt x="7724307" y="2796724"/>
                  <a:pt x="7726285" y="2796724"/>
                </a:cubicBezTo>
                <a:lnTo>
                  <a:pt x="7739233" y="2802119"/>
                </a:lnTo>
                <a:cubicBezTo>
                  <a:pt x="7745797" y="2802119"/>
                  <a:pt x="7751147" y="2796364"/>
                  <a:pt x="7755283" y="2784855"/>
                </a:cubicBezTo>
                <a:cubicBezTo>
                  <a:pt x="7763196" y="2780269"/>
                  <a:pt x="7767152" y="2777437"/>
                  <a:pt x="7767152" y="2776358"/>
                </a:cubicBezTo>
                <a:lnTo>
                  <a:pt x="7782124" y="2781753"/>
                </a:lnTo>
                <a:cubicBezTo>
                  <a:pt x="7789856" y="2781753"/>
                  <a:pt x="7796645" y="2786024"/>
                  <a:pt x="7802490" y="2794566"/>
                </a:cubicBezTo>
                <a:cubicBezTo>
                  <a:pt x="7805187" y="2794566"/>
                  <a:pt x="7807345" y="2798163"/>
                  <a:pt x="7808964" y="2805356"/>
                </a:cubicBezTo>
                <a:cubicBezTo>
                  <a:pt x="7808964" y="2806974"/>
                  <a:pt x="7805772" y="2808413"/>
                  <a:pt x="7799388" y="2809672"/>
                </a:cubicBezTo>
                <a:lnTo>
                  <a:pt x="7791834" y="2807514"/>
                </a:lnTo>
                <a:lnTo>
                  <a:pt x="7784282" y="2809672"/>
                </a:lnTo>
                <a:lnTo>
                  <a:pt x="7762836" y="2809672"/>
                </a:lnTo>
                <a:lnTo>
                  <a:pt x="7754204" y="2811830"/>
                </a:lnTo>
                <a:lnTo>
                  <a:pt x="7748809" y="2811830"/>
                </a:lnTo>
                <a:cubicBezTo>
                  <a:pt x="7745392" y="2808233"/>
                  <a:pt x="7741481" y="2806435"/>
                  <a:pt x="7737075" y="2806435"/>
                </a:cubicBezTo>
                <a:lnTo>
                  <a:pt x="7734917" y="2806435"/>
                </a:lnTo>
                <a:cubicBezTo>
                  <a:pt x="7734917" y="2808773"/>
                  <a:pt x="7733119" y="2810571"/>
                  <a:pt x="7729522" y="2811830"/>
                </a:cubicBezTo>
                <a:lnTo>
                  <a:pt x="7714416" y="2804277"/>
                </a:lnTo>
                <a:cubicBezTo>
                  <a:pt x="7714416" y="2805536"/>
                  <a:pt x="7711224" y="2806974"/>
                  <a:pt x="7704840" y="2808593"/>
                </a:cubicBezTo>
                <a:lnTo>
                  <a:pt x="7703761" y="2811830"/>
                </a:lnTo>
                <a:cubicBezTo>
                  <a:pt x="7710864" y="2819473"/>
                  <a:pt x="7714416" y="2824823"/>
                  <a:pt x="7714416" y="2827880"/>
                </a:cubicBezTo>
                <a:cubicBezTo>
                  <a:pt x="7714416" y="2830758"/>
                  <a:pt x="7719811" y="2840064"/>
                  <a:pt x="7730601" y="2855799"/>
                </a:cubicBezTo>
                <a:cubicBezTo>
                  <a:pt x="7734018" y="2855799"/>
                  <a:pt x="7743324" y="2862229"/>
                  <a:pt x="7758520" y="2875087"/>
                </a:cubicBezTo>
                <a:cubicBezTo>
                  <a:pt x="7776594" y="2887135"/>
                  <a:pt x="7793048" y="2894689"/>
                  <a:pt x="7807885" y="2897746"/>
                </a:cubicBezTo>
                <a:lnTo>
                  <a:pt x="7812201" y="2903141"/>
                </a:lnTo>
                <a:cubicBezTo>
                  <a:pt x="7812201" y="2904849"/>
                  <a:pt x="7807210" y="2910199"/>
                  <a:pt x="7797230" y="2919191"/>
                </a:cubicBezTo>
                <a:cubicBezTo>
                  <a:pt x="7793633" y="2924406"/>
                  <a:pt x="7791115" y="2933353"/>
                  <a:pt x="7789676" y="2946031"/>
                </a:cubicBezTo>
                <a:lnTo>
                  <a:pt x="7790756" y="2949268"/>
                </a:lnTo>
                <a:lnTo>
                  <a:pt x="7787518" y="2962216"/>
                </a:lnTo>
                <a:lnTo>
                  <a:pt x="7783202" y="2963295"/>
                </a:lnTo>
                <a:cubicBezTo>
                  <a:pt x="7781944" y="2963295"/>
                  <a:pt x="7779426" y="2960778"/>
                  <a:pt x="7775650" y="2955742"/>
                </a:cubicBezTo>
                <a:cubicBezTo>
                  <a:pt x="7770165" y="2955742"/>
                  <a:pt x="7763736" y="2951066"/>
                  <a:pt x="7756362" y="2941715"/>
                </a:cubicBezTo>
                <a:lnTo>
                  <a:pt x="7756362" y="2940636"/>
                </a:lnTo>
                <a:lnTo>
                  <a:pt x="7759599" y="2940636"/>
                </a:lnTo>
                <a:lnTo>
                  <a:pt x="7762836" y="2942794"/>
                </a:lnTo>
                <a:lnTo>
                  <a:pt x="7767152" y="2939557"/>
                </a:lnTo>
                <a:lnTo>
                  <a:pt x="7766073" y="2938478"/>
                </a:lnTo>
                <a:lnTo>
                  <a:pt x="7764994" y="2938478"/>
                </a:lnTo>
                <a:lnTo>
                  <a:pt x="7762836" y="2940636"/>
                </a:lnTo>
                <a:lnTo>
                  <a:pt x="7760678" y="2940636"/>
                </a:lnTo>
                <a:cubicBezTo>
                  <a:pt x="7760678" y="2939197"/>
                  <a:pt x="7759240" y="2938478"/>
                  <a:pt x="7756362" y="2938478"/>
                </a:cubicBezTo>
                <a:lnTo>
                  <a:pt x="7754204" y="2934162"/>
                </a:lnTo>
                <a:lnTo>
                  <a:pt x="7753125" y="2934162"/>
                </a:lnTo>
                <a:cubicBezTo>
                  <a:pt x="7753125" y="2940636"/>
                  <a:pt x="7746337" y="2945671"/>
                  <a:pt x="7732759" y="2949268"/>
                </a:cubicBezTo>
                <a:lnTo>
                  <a:pt x="7725206" y="2949268"/>
                </a:lnTo>
                <a:lnTo>
                  <a:pt x="7702682" y="2942794"/>
                </a:lnTo>
                <a:lnTo>
                  <a:pt x="7702682" y="2940636"/>
                </a:lnTo>
                <a:cubicBezTo>
                  <a:pt x="7707537" y="2933353"/>
                  <a:pt x="7711089" y="2925845"/>
                  <a:pt x="7713337" y="2918112"/>
                </a:cubicBezTo>
                <a:lnTo>
                  <a:pt x="7719811" y="2911638"/>
                </a:lnTo>
                <a:cubicBezTo>
                  <a:pt x="7726285" y="2911638"/>
                  <a:pt x="7734512" y="2918472"/>
                  <a:pt x="7744493" y="2932139"/>
                </a:cubicBezTo>
                <a:lnTo>
                  <a:pt x="7744493" y="2934162"/>
                </a:lnTo>
                <a:lnTo>
                  <a:pt x="7742335" y="2934162"/>
                </a:lnTo>
                <a:lnTo>
                  <a:pt x="7742335" y="2935241"/>
                </a:lnTo>
                <a:lnTo>
                  <a:pt x="7745572" y="2935241"/>
                </a:lnTo>
                <a:lnTo>
                  <a:pt x="7747730" y="2933218"/>
                </a:lnTo>
                <a:lnTo>
                  <a:pt x="7749888" y="2933218"/>
                </a:lnTo>
                <a:lnTo>
                  <a:pt x="7750967" y="2934162"/>
                </a:lnTo>
                <a:lnTo>
                  <a:pt x="7752046" y="2934162"/>
                </a:lnTo>
                <a:lnTo>
                  <a:pt x="7752046" y="2932139"/>
                </a:lnTo>
                <a:cubicBezTo>
                  <a:pt x="7747730" y="2932139"/>
                  <a:pt x="7745572" y="2929262"/>
                  <a:pt x="7745572" y="2923507"/>
                </a:cubicBezTo>
                <a:cubicBezTo>
                  <a:pt x="7742425" y="2923507"/>
                  <a:pt x="7739593" y="2920270"/>
                  <a:pt x="7737075" y="2913796"/>
                </a:cubicBezTo>
                <a:cubicBezTo>
                  <a:pt x="7733658" y="2912537"/>
                  <a:pt x="7730062" y="2906827"/>
                  <a:pt x="7726285" y="2896667"/>
                </a:cubicBezTo>
                <a:cubicBezTo>
                  <a:pt x="7723408" y="2896667"/>
                  <a:pt x="7721610" y="2893789"/>
                  <a:pt x="7720890" y="2888035"/>
                </a:cubicBezTo>
                <a:cubicBezTo>
                  <a:pt x="7713787" y="2878683"/>
                  <a:pt x="7710235" y="2870456"/>
                  <a:pt x="7710235" y="2863352"/>
                </a:cubicBezTo>
                <a:cubicBezTo>
                  <a:pt x="7708077" y="2862633"/>
                  <a:pt x="7706998" y="2860475"/>
                  <a:pt x="7706998" y="2856878"/>
                </a:cubicBezTo>
                <a:lnTo>
                  <a:pt x="7709156" y="2850404"/>
                </a:lnTo>
                <a:cubicBezTo>
                  <a:pt x="7706278" y="2850404"/>
                  <a:pt x="7703761" y="2849325"/>
                  <a:pt x="7701603" y="2847167"/>
                </a:cubicBezTo>
                <a:lnTo>
                  <a:pt x="7698366" y="2876166"/>
                </a:lnTo>
                <a:lnTo>
                  <a:pt x="7700524" y="2882640"/>
                </a:lnTo>
                <a:lnTo>
                  <a:pt x="7700524" y="2890193"/>
                </a:lnTo>
                <a:cubicBezTo>
                  <a:pt x="7700524" y="2895228"/>
                  <a:pt x="7699445" y="2900578"/>
                  <a:pt x="7697287" y="2906243"/>
                </a:cubicBezTo>
                <a:lnTo>
                  <a:pt x="7699445" y="2917033"/>
                </a:lnTo>
                <a:lnTo>
                  <a:pt x="7697287" y="2923507"/>
                </a:lnTo>
                <a:lnTo>
                  <a:pt x="7698366" y="2933218"/>
                </a:lnTo>
                <a:lnTo>
                  <a:pt x="7697287" y="2938478"/>
                </a:lnTo>
                <a:lnTo>
                  <a:pt x="7698366" y="2939557"/>
                </a:lnTo>
                <a:lnTo>
                  <a:pt x="7698366" y="2940636"/>
                </a:lnTo>
                <a:lnTo>
                  <a:pt x="7697287" y="2941715"/>
                </a:lnTo>
                <a:cubicBezTo>
                  <a:pt x="7698006" y="2947110"/>
                  <a:pt x="7699085" y="2950707"/>
                  <a:pt x="7700524" y="2952505"/>
                </a:cubicBezTo>
                <a:cubicBezTo>
                  <a:pt x="7700524" y="2956461"/>
                  <a:pt x="7699445" y="2960373"/>
                  <a:pt x="7697287" y="2964239"/>
                </a:cubicBezTo>
                <a:lnTo>
                  <a:pt x="7699445" y="2970713"/>
                </a:lnTo>
                <a:lnTo>
                  <a:pt x="7699445" y="2975029"/>
                </a:lnTo>
                <a:lnTo>
                  <a:pt x="7697287" y="2977187"/>
                </a:lnTo>
                <a:lnTo>
                  <a:pt x="7696208" y="2973950"/>
                </a:lnTo>
                <a:lnTo>
                  <a:pt x="7695129" y="2973950"/>
                </a:lnTo>
                <a:lnTo>
                  <a:pt x="7695129" y="2977187"/>
                </a:lnTo>
                <a:cubicBezTo>
                  <a:pt x="7697287" y="2977187"/>
                  <a:pt x="7698366" y="2977907"/>
                  <a:pt x="7698366" y="2979345"/>
                </a:cubicBezTo>
                <a:lnTo>
                  <a:pt x="7698366" y="2981503"/>
                </a:lnTo>
                <a:lnTo>
                  <a:pt x="7697287" y="2985819"/>
                </a:lnTo>
                <a:lnTo>
                  <a:pt x="7699445" y="2995395"/>
                </a:lnTo>
                <a:lnTo>
                  <a:pt x="7696208" y="2999711"/>
                </a:lnTo>
                <a:lnTo>
                  <a:pt x="7690813" y="2999711"/>
                </a:lnTo>
                <a:cubicBezTo>
                  <a:pt x="7690813" y="3003308"/>
                  <a:pt x="7686182" y="3005106"/>
                  <a:pt x="7676921" y="3005106"/>
                </a:cubicBezTo>
                <a:lnTo>
                  <a:pt x="7671526" y="3009422"/>
                </a:lnTo>
                <a:lnTo>
                  <a:pt x="7670447" y="3009422"/>
                </a:lnTo>
                <a:cubicBezTo>
                  <a:pt x="7657588" y="3006185"/>
                  <a:pt x="7651159" y="3000836"/>
                  <a:pt x="7651159" y="2993372"/>
                </a:cubicBezTo>
                <a:lnTo>
                  <a:pt x="7651159" y="2992293"/>
                </a:lnTo>
                <a:lnTo>
                  <a:pt x="7654262" y="2987977"/>
                </a:lnTo>
                <a:cubicBezTo>
                  <a:pt x="7652194" y="2987258"/>
                  <a:pt x="7651159" y="2985100"/>
                  <a:pt x="7651159" y="2981503"/>
                </a:cubicBezTo>
                <a:lnTo>
                  <a:pt x="7654262" y="2980424"/>
                </a:lnTo>
                <a:cubicBezTo>
                  <a:pt x="7651474" y="2976648"/>
                  <a:pt x="7650080" y="2973411"/>
                  <a:pt x="7650080" y="2970713"/>
                </a:cubicBezTo>
                <a:cubicBezTo>
                  <a:pt x="7651429" y="2970354"/>
                  <a:pt x="7652823" y="2968555"/>
                  <a:pt x="7654262" y="2965318"/>
                </a:cubicBezTo>
                <a:cubicBezTo>
                  <a:pt x="7652823" y="2963430"/>
                  <a:pt x="7651789" y="2958799"/>
                  <a:pt x="7651159" y="2951426"/>
                </a:cubicBezTo>
                <a:lnTo>
                  <a:pt x="7652104" y="2946031"/>
                </a:lnTo>
                <a:lnTo>
                  <a:pt x="7651159" y="2944952"/>
                </a:lnTo>
                <a:lnTo>
                  <a:pt x="7645764" y="2946031"/>
                </a:lnTo>
                <a:lnTo>
                  <a:pt x="7643606" y="2946031"/>
                </a:lnTo>
                <a:cubicBezTo>
                  <a:pt x="7638571" y="2946031"/>
                  <a:pt x="7636053" y="2945312"/>
                  <a:pt x="7636053" y="2943873"/>
                </a:cubicBezTo>
                <a:lnTo>
                  <a:pt x="7634974" y="2944952"/>
                </a:lnTo>
                <a:lnTo>
                  <a:pt x="7633895" y="2944952"/>
                </a:lnTo>
                <a:lnTo>
                  <a:pt x="7629579" y="2943873"/>
                </a:lnTo>
                <a:lnTo>
                  <a:pt x="7608134" y="2949268"/>
                </a:lnTo>
                <a:lnTo>
                  <a:pt x="7598423" y="2943873"/>
                </a:lnTo>
                <a:lnTo>
                  <a:pt x="7580215" y="2953584"/>
                </a:lnTo>
                <a:cubicBezTo>
                  <a:pt x="7572302" y="2953584"/>
                  <a:pt x="7564434" y="2956102"/>
                  <a:pt x="7556612" y="2961137"/>
                </a:cubicBezTo>
                <a:lnTo>
                  <a:pt x="7547980" y="2963295"/>
                </a:lnTo>
                <a:lnTo>
                  <a:pt x="7545822" y="2963295"/>
                </a:lnTo>
                <a:lnTo>
                  <a:pt x="7545822" y="2961137"/>
                </a:lnTo>
                <a:cubicBezTo>
                  <a:pt x="7557421" y="2948908"/>
                  <a:pt x="7564929" y="2942794"/>
                  <a:pt x="7568346" y="2942794"/>
                </a:cubicBezTo>
                <a:lnTo>
                  <a:pt x="7568346" y="2941715"/>
                </a:lnTo>
                <a:lnTo>
                  <a:pt x="7567267" y="2937399"/>
                </a:lnTo>
                <a:cubicBezTo>
                  <a:pt x="7567267" y="2935421"/>
                  <a:pt x="7571223" y="2930790"/>
                  <a:pt x="7579136" y="2923507"/>
                </a:cubicBezTo>
                <a:cubicBezTo>
                  <a:pt x="7579136" y="2920630"/>
                  <a:pt x="7583092" y="2918112"/>
                  <a:pt x="7591005" y="2915954"/>
                </a:cubicBezTo>
                <a:cubicBezTo>
                  <a:pt x="7591005" y="2913077"/>
                  <a:pt x="7592758" y="2911638"/>
                  <a:pt x="7596265" y="2911638"/>
                </a:cubicBezTo>
                <a:lnTo>
                  <a:pt x="7594107" y="2909480"/>
                </a:lnTo>
                <a:cubicBezTo>
                  <a:pt x="7595906" y="2903096"/>
                  <a:pt x="7599502" y="2898465"/>
                  <a:pt x="7604897" y="2895588"/>
                </a:cubicBezTo>
                <a:cubicBezTo>
                  <a:pt x="7607774" y="2895588"/>
                  <a:pt x="7609213" y="2894509"/>
                  <a:pt x="7609213" y="2892351"/>
                </a:cubicBezTo>
                <a:lnTo>
                  <a:pt x="7608134" y="2889114"/>
                </a:lnTo>
                <a:cubicBezTo>
                  <a:pt x="7608134" y="2886056"/>
                  <a:pt x="7609932" y="2880347"/>
                  <a:pt x="7613529" y="2871984"/>
                </a:cubicBezTo>
                <a:lnTo>
                  <a:pt x="7628500" y="2837591"/>
                </a:lnTo>
                <a:cubicBezTo>
                  <a:pt x="7628500" y="2831657"/>
                  <a:pt x="7631737" y="2821631"/>
                  <a:pt x="7638211" y="2807514"/>
                </a:cubicBezTo>
                <a:lnTo>
                  <a:pt x="7638211" y="2805356"/>
                </a:lnTo>
                <a:lnTo>
                  <a:pt x="7636053" y="2805356"/>
                </a:lnTo>
                <a:lnTo>
                  <a:pt x="7636053" y="2804277"/>
                </a:lnTo>
                <a:lnTo>
                  <a:pt x="7634974" y="2805356"/>
                </a:lnTo>
                <a:lnTo>
                  <a:pt x="7630658" y="2805356"/>
                </a:lnTo>
                <a:lnTo>
                  <a:pt x="7628500" y="2803198"/>
                </a:lnTo>
                <a:lnTo>
                  <a:pt x="7632816" y="2799961"/>
                </a:lnTo>
                <a:lnTo>
                  <a:pt x="7636053" y="2799961"/>
                </a:lnTo>
                <a:lnTo>
                  <a:pt x="7640369" y="2803198"/>
                </a:lnTo>
                <a:lnTo>
                  <a:pt x="7641448" y="2803198"/>
                </a:lnTo>
                <a:lnTo>
                  <a:pt x="7645764" y="2799961"/>
                </a:lnTo>
                <a:lnTo>
                  <a:pt x="7646843" y="2799961"/>
                </a:lnTo>
                <a:lnTo>
                  <a:pt x="7651159" y="2801040"/>
                </a:lnTo>
                <a:lnTo>
                  <a:pt x="7654262" y="2799961"/>
                </a:lnTo>
                <a:lnTo>
                  <a:pt x="7654262" y="2798882"/>
                </a:lnTo>
                <a:cubicBezTo>
                  <a:pt x="7653362" y="2792588"/>
                  <a:pt x="7651249" y="2787552"/>
                  <a:pt x="7647922" y="2783776"/>
                </a:cubicBezTo>
                <a:lnTo>
                  <a:pt x="7647922" y="2778516"/>
                </a:lnTo>
                <a:lnTo>
                  <a:pt x="7654262" y="2770963"/>
                </a:lnTo>
                <a:lnTo>
                  <a:pt x="7654262" y="2769884"/>
                </a:lnTo>
                <a:lnTo>
                  <a:pt x="7653182" y="2765568"/>
                </a:lnTo>
                <a:lnTo>
                  <a:pt x="7654262" y="2761252"/>
                </a:lnTo>
                <a:lnTo>
                  <a:pt x="7654262" y="2759094"/>
                </a:lnTo>
                <a:cubicBezTo>
                  <a:pt x="7651474" y="2759094"/>
                  <a:pt x="7650080" y="2758015"/>
                  <a:pt x="7650080" y="2755857"/>
                </a:cubicBezTo>
                <a:cubicBezTo>
                  <a:pt x="7650080" y="2749473"/>
                  <a:pt x="7655790" y="2744122"/>
                  <a:pt x="7667210" y="2739806"/>
                </a:cubicBezTo>
                <a:close/>
                <a:moveTo>
                  <a:pt x="7193355" y="2739765"/>
                </a:moveTo>
                <a:lnTo>
                  <a:pt x="7193355" y="2740844"/>
                </a:lnTo>
                <a:lnTo>
                  <a:pt x="7195648" y="2740844"/>
                </a:lnTo>
                <a:lnTo>
                  <a:pt x="7195648" y="2739765"/>
                </a:lnTo>
                <a:close/>
                <a:moveTo>
                  <a:pt x="8092323" y="2739402"/>
                </a:moveTo>
                <a:lnTo>
                  <a:pt x="8098797" y="2740481"/>
                </a:lnTo>
                <a:lnTo>
                  <a:pt x="8113903" y="2739402"/>
                </a:lnTo>
                <a:lnTo>
                  <a:pt x="8114982" y="2739402"/>
                </a:lnTo>
                <a:cubicBezTo>
                  <a:pt x="8123614" y="2739402"/>
                  <a:pt x="8127930" y="2741920"/>
                  <a:pt x="8127930" y="2746955"/>
                </a:cubicBezTo>
                <a:lnTo>
                  <a:pt x="8131167" y="2746955"/>
                </a:lnTo>
                <a:cubicBezTo>
                  <a:pt x="8133865" y="2744797"/>
                  <a:pt x="8137102" y="2743718"/>
                  <a:pt x="8140878" y="2743718"/>
                </a:cubicBezTo>
                <a:cubicBezTo>
                  <a:pt x="8146453" y="2743718"/>
                  <a:pt x="8150095" y="2745516"/>
                  <a:pt x="8151803" y="2749113"/>
                </a:cubicBezTo>
                <a:lnTo>
                  <a:pt x="8151803" y="2755587"/>
                </a:lnTo>
                <a:cubicBezTo>
                  <a:pt x="8151803" y="2757745"/>
                  <a:pt x="8148881" y="2759184"/>
                  <a:pt x="8143036" y="2759903"/>
                </a:cubicBezTo>
                <a:lnTo>
                  <a:pt x="8140878" y="2754508"/>
                </a:lnTo>
                <a:lnTo>
                  <a:pt x="8138720" y="2754508"/>
                </a:lnTo>
                <a:lnTo>
                  <a:pt x="8138720" y="2760982"/>
                </a:lnTo>
                <a:cubicBezTo>
                  <a:pt x="8138720" y="2766557"/>
                  <a:pt x="8140159" y="2769794"/>
                  <a:pt x="8143036" y="2770693"/>
                </a:cubicBezTo>
                <a:lnTo>
                  <a:pt x="8144115" y="2770693"/>
                </a:lnTo>
                <a:lnTo>
                  <a:pt x="8157198" y="2759903"/>
                </a:lnTo>
                <a:cubicBezTo>
                  <a:pt x="8169067" y="2759903"/>
                  <a:pt x="8177340" y="2767501"/>
                  <a:pt x="8182015" y="2782697"/>
                </a:cubicBezTo>
                <a:lnTo>
                  <a:pt x="8182015" y="2783776"/>
                </a:lnTo>
                <a:lnTo>
                  <a:pt x="8177699" y="2782697"/>
                </a:lnTo>
                <a:lnTo>
                  <a:pt x="8169067" y="2785934"/>
                </a:lnTo>
                <a:lnTo>
                  <a:pt x="8160435" y="2785934"/>
                </a:lnTo>
                <a:cubicBezTo>
                  <a:pt x="8156119" y="2785934"/>
                  <a:pt x="8153961" y="2784495"/>
                  <a:pt x="8153961" y="2781618"/>
                </a:cubicBezTo>
                <a:lnTo>
                  <a:pt x="8149510" y="2788092"/>
                </a:lnTo>
                <a:lnTo>
                  <a:pt x="8158277" y="2788092"/>
                </a:lnTo>
                <a:cubicBezTo>
                  <a:pt x="8164751" y="2789171"/>
                  <a:pt x="8167988" y="2792048"/>
                  <a:pt x="8167988" y="2796724"/>
                </a:cubicBezTo>
                <a:cubicBezTo>
                  <a:pt x="8167988" y="2800321"/>
                  <a:pt x="8162189" y="2805356"/>
                  <a:pt x="8150589" y="2811830"/>
                </a:cubicBezTo>
                <a:cubicBezTo>
                  <a:pt x="8149331" y="2816865"/>
                  <a:pt x="8147173" y="2819383"/>
                  <a:pt x="8144115" y="2819383"/>
                </a:cubicBezTo>
                <a:lnTo>
                  <a:pt x="8145194" y="2824778"/>
                </a:lnTo>
                <a:lnTo>
                  <a:pt x="8144115" y="2825857"/>
                </a:lnTo>
                <a:lnTo>
                  <a:pt x="8143036" y="2824778"/>
                </a:lnTo>
                <a:lnTo>
                  <a:pt x="8137641" y="2824778"/>
                </a:lnTo>
                <a:lnTo>
                  <a:pt x="8135483" y="2826936"/>
                </a:lnTo>
                <a:lnTo>
                  <a:pt x="8139799" y="2828015"/>
                </a:lnTo>
                <a:lnTo>
                  <a:pt x="8144115" y="2826936"/>
                </a:lnTo>
                <a:lnTo>
                  <a:pt x="8147352" y="2830173"/>
                </a:lnTo>
                <a:lnTo>
                  <a:pt x="8151803" y="2829094"/>
                </a:lnTo>
                <a:lnTo>
                  <a:pt x="8152882" y="2830173"/>
                </a:lnTo>
                <a:lnTo>
                  <a:pt x="8153961" y="2826936"/>
                </a:lnTo>
                <a:lnTo>
                  <a:pt x="8152882" y="2825857"/>
                </a:lnTo>
                <a:lnTo>
                  <a:pt x="8152882" y="2823699"/>
                </a:lnTo>
                <a:cubicBezTo>
                  <a:pt x="8158098" y="2816685"/>
                  <a:pt x="8163492" y="2810931"/>
                  <a:pt x="8169067" y="2806435"/>
                </a:cubicBezTo>
                <a:lnTo>
                  <a:pt x="8170146" y="2806435"/>
                </a:lnTo>
                <a:cubicBezTo>
                  <a:pt x="8178419" y="2806435"/>
                  <a:pt x="8187051" y="2813988"/>
                  <a:pt x="8196042" y="2829094"/>
                </a:cubicBezTo>
                <a:lnTo>
                  <a:pt x="8196042" y="2830173"/>
                </a:lnTo>
                <a:lnTo>
                  <a:pt x="8198200" y="2830173"/>
                </a:lnTo>
                <a:cubicBezTo>
                  <a:pt x="8200358" y="2829633"/>
                  <a:pt x="8201437" y="2826756"/>
                  <a:pt x="8201437" y="2821541"/>
                </a:cubicBezTo>
                <a:lnTo>
                  <a:pt x="8201437" y="2820462"/>
                </a:lnTo>
                <a:cubicBezTo>
                  <a:pt x="8198560" y="2820462"/>
                  <a:pt x="8197121" y="2818304"/>
                  <a:pt x="8197121" y="2813988"/>
                </a:cubicBezTo>
                <a:lnTo>
                  <a:pt x="8197121" y="2812909"/>
                </a:lnTo>
                <a:lnTo>
                  <a:pt x="8203595" y="2803198"/>
                </a:lnTo>
                <a:lnTo>
                  <a:pt x="8201437" y="2796724"/>
                </a:lnTo>
                <a:lnTo>
                  <a:pt x="8203595" y="2791329"/>
                </a:lnTo>
                <a:lnTo>
                  <a:pt x="8202516" y="2790250"/>
                </a:lnTo>
                <a:lnTo>
                  <a:pt x="8202516" y="2789171"/>
                </a:lnTo>
                <a:cubicBezTo>
                  <a:pt x="8203056" y="2767501"/>
                  <a:pt x="8204495" y="2756666"/>
                  <a:pt x="8206832" y="2756666"/>
                </a:cubicBezTo>
                <a:lnTo>
                  <a:pt x="8205754" y="2745876"/>
                </a:lnTo>
                <a:cubicBezTo>
                  <a:pt x="8205754" y="2741560"/>
                  <a:pt x="8210834" y="2739402"/>
                  <a:pt x="8220994" y="2739402"/>
                </a:cubicBezTo>
                <a:cubicBezTo>
                  <a:pt x="8229267" y="2746955"/>
                  <a:pt x="8237539" y="2750911"/>
                  <a:pt x="8245812" y="2751271"/>
                </a:cubicBezTo>
                <a:lnTo>
                  <a:pt x="8246890" y="2755587"/>
                </a:lnTo>
                <a:lnTo>
                  <a:pt x="8245812" y="2756666"/>
                </a:lnTo>
                <a:lnTo>
                  <a:pt x="8251206" y="2758824"/>
                </a:lnTo>
                <a:lnTo>
                  <a:pt x="8251206" y="2759903"/>
                </a:lnTo>
                <a:cubicBezTo>
                  <a:pt x="8249768" y="2761521"/>
                  <a:pt x="8247970" y="2767681"/>
                  <a:pt x="8245812" y="2778381"/>
                </a:cubicBezTo>
                <a:lnTo>
                  <a:pt x="8243654" y="2778381"/>
                </a:lnTo>
                <a:lnTo>
                  <a:pt x="8243654" y="2785934"/>
                </a:lnTo>
                <a:lnTo>
                  <a:pt x="8238258" y="2804277"/>
                </a:lnTo>
                <a:lnTo>
                  <a:pt x="8238258" y="2805356"/>
                </a:lnTo>
                <a:lnTo>
                  <a:pt x="8249048" y="2804277"/>
                </a:lnTo>
                <a:lnTo>
                  <a:pt x="8257680" y="2808593"/>
                </a:lnTo>
                <a:lnTo>
                  <a:pt x="8271708" y="2804277"/>
                </a:lnTo>
                <a:lnTo>
                  <a:pt x="8272786" y="2805356"/>
                </a:lnTo>
                <a:lnTo>
                  <a:pt x="8274945" y="2805356"/>
                </a:lnTo>
                <a:lnTo>
                  <a:pt x="8274945" y="2804277"/>
                </a:lnTo>
                <a:cubicBezTo>
                  <a:pt x="8272786" y="2804277"/>
                  <a:pt x="8271708" y="2803558"/>
                  <a:pt x="8271708" y="2802119"/>
                </a:cubicBezTo>
                <a:lnTo>
                  <a:pt x="8271708" y="2801040"/>
                </a:lnTo>
                <a:lnTo>
                  <a:pt x="8283577" y="2782697"/>
                </a:lnTo>
                <a:lnTo>
                  <a:pt x="8284790" y="2782697"/>
                </a:lnTo>
                <a:cubicBezTo>
                  <a:pt x="8286948" y="2782697"/>
                  <a:pt x="8292344" y="2785934"/>
                  <a:pt x="8300976" y="2792408"/>
                </a:cubicBezTo>
                <a:lnTo>
                  <a:pt x="8304212" y="2793487"/>
                </a:lnTo>
                <a:lnTo>
                  <a:pt x="8307450" y="2792408"/>
                </a:lnTo>
                <a:cubicBezTo>
                  <a:pt x="8311766" y="2798522"/>
                  <a:pt x="8313924" y="2802838"/>
                  <a:pt x="8313924" y="2805356"/>
                </a:cubicBezTo>
                <a:lnTo>
                  <a:pt x="8313924" y="2807514"/>
                </a:lnTo>
                <a:lnTo>
                  <a:pt x="8307450" y="2813988"/>
                </a:lnTo>
                <a:lnTo>
                  <a:pt x="8304212" y="2810751"/>
                </a:lnTo>
                <a:lnTo>
                  <a:pt x="8304212" y="2811830"/>
                </a:lnTo>
                <a:lnTo>
                  <a:pt x="8305292" y="2815067"/>
                </a:lnTo>
                <a:lnTo>
                  <a:pt x="8298818" y="2820462"/>
                </a:lnTo>
                <a:cubicBezTo>
                  <a:pt x="8291444" y="2817764"/>
                  <a:pt x="8284206" y="2813089"/>
                  <a:pt x="8277103" y="2806435"/>
                </a:cubicBezTo>
                <a:lnTo>
                  <a:pt x="8277103" y="2807514"/>
                </a:lnTo>
                <a:lnTo>
                  <a:pt x="8281419" y="2815067"/>
                </a:lnTo>
                <a:lnTo>
                  <a:pt x="8282498" y="2813988"/>
                </a:lnTo>
                <a:lnTo>
                  <a:pt x="8283577" y="2813988"/>
                </a:lnTo>
                <a:cubicBezTo>
                  <a:pt x="8284746" y="2813988"/>
                  <a:pt x="8285870" y="2815427"/>
                  <a:pt x="8286948" y="2818304"/>
                </a:cubicBezTo>
                <a:lnTo>
                  <a:pt x="8288028" y="2817225"/>
                </a:lnTo>
                <a:lnTo>
                  <a:pt x="8289106" y="2817225"/>
                </a:lnTo>
                <a:lnTo>
                  <a:pt x="8299896" y="2824778"/>
                </a:lnTo>
                <a:cubicBezTo>
                  <a:pt x="8296120" y="2855799"/>
                  <a:pt x="8292164" y="2871310"/>
                  <a:pt x="8288028" y="2871310"/>
                </a:cubicBezTo>
                <a:lnTo>
                  <a:pt x="8288028" y="2872389"/>
                </a:lnTo>
                <a:lnTo>
                  <a:pt x="8289106" y="2876705"/>
                </a:lnTo>
                <a:lnTo>
                  <a:pt x="8284790" y="2883179"/>
                </a:lnTo>
                <a:lnTo>
                  <a:pt x="8285870" y="2891811"/>
                </a:lnTo>
                <a:lnTo>
                  <a:pt x="8272786" y="2927553"/>
                </a:lnTo>
                <a:cubicBezTo>
                  <a:pt x="8272786" y="2928992"/>
                  <a:pt x="8274945" y="2930431"/>
                  <a:pt x="8279261" y="2931869"/>
                </a:cubicBezTo>
                <a:cubicBezTo>
                  <a:pt x="8279261" y="2934747"/>
                  <a:pt x="8282902" y="2936185"/>
                  <a:pt x="8290186" y="2936185"/>
                </a:cubicBezTo>
                <a:cubicBezTo>
                  <a:pt x="8290725" y="2938523"/>
                  <a:pt x="8296120" y="2941760"/>
                  <a:pt x="8306370" y="2945896"/>
                </a:cubicBezTo>
                <a:cubicBezTo>
                  <a:pt x="8313384" y="2950932"/>
                  <a:pt x="8316981" y="2954169"/>
                  <a:pt x="8317161" y="2955607"/>
                </a:cubicBezTo>
                <a:lnTo>
                  <a:pt x="8317161" y="2956686"/>
                </a:lnTo>
                <a:lnTo>
                  <a:pt x="8294502" y="2999981"/>
                </a:lnTo>
                <a:lnTo>
                  <a:pt x="8293422" y="2999981"/>
                </a:lnTo>
                <a:cubicBezTo>
                  <a:pt x="8290905" y="2999981"/>
                  <a:pt x="8282228" y="2994227"/>
                  <a:pt x="8267392" y="2982717"/>
                </a:cubicBezTo>
                <a:cubicBezTo>
                  <a:pt x="8252286" y="2979840"/>
                  <a:pt x="8244732" y="2975479"/>
                  <a:pt x="8244732" y="2969634"/>
                </a:cubicBezTo>
                <a:lnTo>
                  <a:pt x="8240416" y="2967476"/>
                </a:lnTo>
                <a:cubicBezTo>
                  <a:pt x="8228547" y="2972601"/>
                  <a:pt x="8219870" y="2978401"/>
                  <a:pt x="8214386" y="2984875"/>
                </a:cubicBezTo>
                <a:cubicBezTo>
                  <a:pt x="8201258" y="2990810"/>
                  <a:pt x="8191547" y="2996924"/>
                  <a:pt x="8185252" y="3003218"/>
                </a:cubicBezTo>
                <a:lnTo>
                  <a:pt x="8180936" y="3004297"/>
                </a:lnTo>
                <a:lnTo>
                  <a:pt x="8165830" y="3001060"/>
                </a:lnTo>
                <a:lnTo>
                  <a:pt x="8159356" y="3003218"/>
                </a:lnTo>
                <a:lnTo>
                  <a:pt x="8158277" y="3002139"/>
                </a:lnTo>
                <a:lnTo>
                  <a:pt x="8158277" y="3001060"/>
                </a:lnTo>
                <a:cubicBezTo>
                  <a:pt x="8164032" y="3000701"/>
                  <a:pt x="8166909" y="2998543"/>
                  <a:pt x="8166909" y="2994586"/>
                </a:cubicBezTo>
                <a:cubicBezTo>
                  <a:pt x="8172484" y="2988832"/>
                  <a:pt x="8181836" y="2982358"/>
                  <a:pt x="8194963" y="2975164"/>
                </a:cubicBezTo>
                <a:cubicBezTo>
                  <a:pt x="8205034" y="2962666"/>
                  <a:pt x="8212992" y="2956147"/>
                  <a:pt x="8218836" y="2955607"/>
                </a:cubicBezTo>
                <a:cubicBezTo>
                  <a:pt x="8219556" y="2947695"/>
                  <a:pt x="8221354" y="2943738"/>
                  <a:pt x="8224231" y="2943738"/>
                </a:cubicBezTo>
                <a:lnTo>
                  <a:pt x="8222073" y="2940501"/>
                </a:lnTo>
                <a:cubicBezTo>
                  <a:pt x="8223512" y="2940501"/>
                  <a:pt x="8224231" y="2939422"/>
                  <a:pt x="8224231" y="2937264"/>
                </a:cubicBezTo>
                <a:cubicBezTo>
                  <a:pt x="8224231" y="2932229"/>
                  <a:pt x="8223512" y="2929711"/>
                  <a:pt x="8222073" y="2929711"/>
                </a:cubicBezTo>
                <a:lnTo>
                  <a:pt x="8223152" y="2922158"/>
                </a:lnTo>
                <a:lnTo>
                  <a:pt x="8223152" y="2911368"/>
                </a:lnTo>
                <a:lnTo>
                  <a:pt x="8228547" y="2904759"/>
                </a:lnTo>
                <a:lnTo>
                  <a:pt x="8228547" y="2901522"/>
                </a:lnTo>
                <a:cubicBezTo>
                  <a:pt x="8228547" y="2900084"/>
                  <a:pt x="8227468" y="2899364"/>
                  <a:pt x="8225310" y="2899364"/>
                </a:cubicBezTo>
                <a:cubicBezTo>
                  <a:pt x="8222253" y="2899364"/>
                  <a:pt x="8220095" y="2891452"/>
                  <a:pt x="8218836" y="2875626"/>
                </a:cubicBezTo>
                <a:cubicBezTo>
                  <a:pt x="8216229" y="2875626"/>
                  <a:pt x="8214386" y="2868792"/>
                  <a:pt x="8213306" y="2855125"/>
                </a:cubicBezTo>
                <a:lnTo>
                  <a:pt x="8190647" y="2879942"/>
                </a:lnTo>
                <a:lnTo>
                  <a:pt x="8185252" y="2881021"/>
                </a:lnTo>
                <a:lnTo>
                  <a:pt x="8184173" y="2879942"/>
                </a:lnTo>
                <a:lnTo>
                  <a:pt x="8184173" y="2877784"/>
                </a:lnTo>
                <a:lnTo>
                  <a:pt x="8187410" y="2871310"/>
                </a:lnTo>
                <a:lnTo>
                  <a:pt x="8186331" y="2870231"/>
                </a:lnTo>
                <a:lnTo>
                  <a:pt x="8185252" y="2870231"/>
                </a:lnTo>
                <a:cubicBezTo>
                  <a:pt x="8182375" y="2870591"/>
                  <a:pt x="8178419" y="2874187"/>
                  <a:pt x="8173383" y="2881021"/>
                </a:cubicBezTo>
                <a:cubicBezTo>
                  <a:pt x="8170866" y="2881381"/>
                  <a:pt x="8167988" y="2883539"/>
                  <a:pt x="8164751" y="2887495"/>
                </a:cubicBezTo>
                <a:lnTo>
                  <a:pt x="8160435" y="2887495"/>
                </a:lnTo>
                <a:cubicBezTo>
                  <a:pt x="8164751" y="2891452"/>
                  <a:pt x="8166909" y="2895768"/>
                  <a:pt x="8166909" y="2900443"/>
                </a:cubicBezTo>
                <a:lnTo>
                  <a:pt x="8165830" y="2901522"/>
                </a:lnTo>
                <a:cubicBezTo>
                  <a:pt x="8165830" y="2902961"/>
                  <a:pt x="8164032" y="2903680"/>
                  <a:pt x="8160435" y="2903680"/>
                </a:cubicBezTo>
                <a:lnTo>
                  <a:pt x="8159356" y="2904759"/>
                </a:lnTo>
                <a:lnTo>
                  <a:pt x="8159356" y="2907052"/>
                </a:lnTo>
                <a:cubicBezTo>
                  <a:pt x="8159896" y="2911368"/>
                  <a:pt x="8160975" y="2913526"/>
                  <a:pt x="8162593" y="2913526"/>
                </a:cubicBezTo>
                <a:lnTo>
                  <a:pt x="8164751" y="2913526"/>
                </a:lnTo>
                <a:cubicBezTo>
                  <a:pt x="8167269" y="2905524"/>
                  <a:pt x="8171225" y="2901522"/>
                  <a:pt x="8176620" y="2901522"/>
                </a:cubicBezTo>
                <a:lnTo>
                  <a:pt x="8185252" y="2905838"/>
                </a:lnTo>
                <a:lnTo>
                  <a:pt x="8194963" y="2904759"/>
                </a:lnTo>
                <a:lnTo>
                  <a:pt x="8196042" y="2905838"/>
                </a:lnTo>
                <a:lnTo>
                  <a:pt x="8196042" y="2907052"/>
                </a:lnTo>
                <a:cubicBezTo>
                  <a:pt x="8196042" y="2909570"/>
                  <a:pt x="8190647" y="2912087"/>
                  <a:pt x="8179857" y="2914605"/>
                </a:cubicBezTo>
                <a:cubicBezTo>
                  <a:pt x="8178059" y="2917842"/>
                  <a:pt x="8171945" y="2921798"/>
                  <a:pt x="8161514" y="2926474"/>
                </a:cubicBezTo>
                <a:cubicBezTo>
                  <a:pt x="8160076" y="2933128"/>
                  <a:pt x="8159356" y="2942479"/>
                  <a:pt x="8159356" y="2954528"/>
                </a:cubicBezTo>
                <a:lnTo>
                  <a:pt x="8160435" y="2958844"/>
                </a:lnTo>
                <a:lnTo>
                  <a:pt x="8159356" y="2962081"/>
                </a:lnTo>
                <a:lnTo>
                  <a:pt x="8160435" y="2967476"/>
                </a:lnTo>
                <a:lnTo>
                  <a:pt x="8157198" y="2974085"/>
                </a:lnTo>
                <a:lnTo>
                  <a:pt x="8158277" y="2982717"/>
                </a:lnTo>
                <a:cubicBezTo>
                  <a:pt x="8158277" y="2988472"/>
                  <a:pt x="8156119" y="2991349"/>
                  <a:pt x="8151803" y="2991349"/>
                </a:cubicBezTo>
                <a:cubicBezTo>
                  <a:pt x="8145959" y="2991349"/>
                  <a:pt x="8143036" y="2993507"/>
                  <a:pt x="8143036" y="2997823"/>
                </a:cubicBezTo>
                <a:cubicBezTo>
                  <a:pt x="8139260" y="3001420"/>
                  <a:pt x="8136023" y="3003218"/>
                  <a:pt x="8133325" y="3003218"/>
                </a:cubicBezTo>
                <a:lnTo>
                  <a:pt x="8129009" y="3003218"/>
                </a:lnTo>
                <a:lnTo>
                  <a:pt x="8124693" y="2999981"/>
                </a:lnTo>
                <a:lnTo>
                  <a:pt x="8118219" y="3005376"/>
                </a:lnTo>
                <a:lnTo>
                  <a:pt x="8112824" y="3005376"/>
                </a:lnTo>
                <a:cubicBezTo>
                  <a:pt x="8106170" y="3005376"/>
                  <a:pt x="8101495" y="3003938"/>
                  <a:pt x="8098797" y="3001060"/>
                </a:cubicBezTo>
                <a:lnTo>
                  <a:pt x="8099876" y="2990270"/>
                </a:lnTo>
                <a:cubicBezTo>
                  <a:pt x="8096459" y="2977952"/>
                  <a:pt x="8091784" y="2971792"/>
                  <a:pt x="8085849" y="2971792"/>
                </a:cubicBezTo>
                <a:cubicBezTo>
                  <a:pt x="8080724" y="2968196"/>
                  <a:pt x="8078161" y="2964959"/>
                  <a:pt x="8078161" y="2962081"/>
                </a:cubicBezTo>
                <a:lnTo>
                  <a:pt x="8082477" y="2958844"/>
                </a:lnTo>
                <a:lnTo>
                  <a:pt x="8085849" y="2958844"/>
                </a:lnTo>
                <a:lnTo>
                  <a:pt x="8096639" y="2963160"/>
                </a:lnTo>
                <a:cubicBezTo>
                  <a:pt x="8108868" y="2963160"/>
                  <a:pt x="8114982" y="2960283"/>
                  <a:pt x="8114982" y="2954528"/>
                </a:cubicBezTo>
                <a:lnTo>
                  <a:pt x="8114982" y="2943738"/>
                </a:lnTo>
                <a:lnTo>
                  <a:pt x="8113903" y="2942659"/>
                </a:lnTo>
                <a:lnTo>
                  <a:pt x="8113903" y="2941580"/>
                </a:lnTo>
                <a:lnTo>
                  <a:pt x="8106350" y="2942659"/>
                </a:lnTo>
                <a:lnTo>
                  <a:pt x="8099876" y="2941580"/>
                </a:lnTo>
                <a:cubicBezTo>
                  <a:pt x="8089536" y="2944458"/>
                  <a:pt x="8081578" y="2949493"/>
                  <a:pt x="8076003" y="2956686"/>
                </a:cubicBezTo>
                <a:lnTo>
                  <a:pt x="8073845" y="2956686"/>
                </a:lnTo>
                <a:cubicBezTo>
                  <a:pt x="8064494" y="2946436"/>
                  <a:pt x="8059818" y="2938163"/>
                  <a:pt x="8059818" y="2931869"/>
                </a:cubicBezTo>
                <a:lnTo>
                  <a:pt x="8059818" y="2921079"/>
                </a:lnTo>
                <a:cubicBezTo>
                  <a:pt x="8059818" y="2917482"/>
                  <a:pt x="8057301" y="2914605"/>
                  <a:pt x="8052265" y="2912447"/>
                </a:cubicBezTo>
                <a:lnTo>
                  <a:pt x="8052265" y="2911368"/>
                </a:lnTo>
                <a:cubicBezTo>
                  <a:pt x="8065213" y="2899229"/>
                  <a:pt x="8071687" y="2890912"/>
                  <a:pt x="8071687" y="2886416"/>
                </a:cubicBezTo>
                <a:cubicBezTo>
                  <a:pt x="8076723" y="2882999"/>
                  <a:pt x="8079240" y="2879043"/>
                  <a:pt x="8079240" y="2874547"/>
                </a:cubicBezTo>
                <a:lnTo>
                  <a:pt x="8080319" y="2865915"/>
                </a:lnTo>
                <a:lnTo>
                  <a:pt x="8077082" y="2864836"/>
                </a:lnTo>
                <a:lnTo>
                  <a:pt x="8068450" y="2868073"/>
                </a:lnTo>
                <a:lnTo>
                  <a:pt x="8065213" y="2868073"/>
                </a:lnTo>
                <a:cubicBezTo>
                  <a:pt x="8063595" y="2868073"/>
                  <a:pt x="8062156" y="2865555"/>
                  <a:pt x="8060897" y="2860520"/>
                </a:cubicBezTo>
                <a:cubicBezTo>
                  <a:pt x="8061976" y="2857643"/>
                  <a:pt x="8063055" y="2856204"/>
                  <a:pt x="8064134" y="2856204"/>
                </a:cubicBezTo>
                <a:cubicBezTo>
                  <a:pt x="8065573" y="2856204"/>
                  <a:pt x="8066292" y="2858002"/>
                  <a:pt x="8066292" y="2861599"/>
                </a:cubicBezTo>
                <a:lnTo>
                  <a:pt x="8067371" y="2862678"/>
                </a:lnTo>
                <a:lnTo>
                  <a:pt x="8068450" y="2862678"/>
                </a:lnTo>
                <a:lnTo>
                  <a:pt x="8074924" y="2860520"/>
                </a:lnTo>
                <a:lnTo>
                  <a:pt x="8081398" y="2861599"/>
                </a:lnTo>
                <a:lnTo>
                  <a:pt x="8084635" y="2860520"/>
                </a:lnTo>
                <a:lnTo>
                  <a:pt x="8084635" y="2852967"/>
                </a:lnTo>
                <a:cubicBezTo>
                  <a:pt x="8089041" y="2847212"/>
                  <a:pt x="8091244" y="2842132"/>
                  <a:pt x="8091244" y="2837726"/>
                </a:cubicBezTo>
                <a:lnTo>
                  <a:pt x="8080319" y="2841098"/>
                </a:lnTo>
                <a:lnTo>
                  <a:pt x="8067371" y="2835568"/>
                </a:lnTo>
                <a:lnTo>
                  <a:pt x="8060897" y="2836647"/>
                </a:lnTo>
                <a:lnTo>
                  <a:pt x="8058739" y="2836647"/>
                </a:lnTo>
                <a:cubicBezTo>
                  <a:pt x="8055862" y="2835748"/>
                  <a:pt x="8054423" y="2832511"/>
                  <a:pt x="8054423" y="2826936"/>
                </a:cubicBezTo>
                <a:lnTo>
                  <a:pt x="8055502" y="2825857"/>
                </a:lnTo>
                <a:lnTo>
                  <a:pt x="8059818" y="2825857"/>
                </a:lnTo>
                <a:lnTo>
                  <a:pt x="8068450" y="2828015"/>
                </a:lnTo>
                <a:lnTo>
                  <a:pt x="8078161" y="2825857"/>
                </a:lnTo>
                <a:lnTo>
                  <a:pt x="8091244" y="2826936"/>
                </a:lnTo>
                <a:lnTo>
                  <a:pt x="8092323" y="2825857"/>
                </a:lnTo>
                <a:lnTo>
                  <a:pt x="8092323" y="2809672"/>
                </a:lnTo>
                <a:lnTo>
                  <a:pt x="8094481" y="2803198"/>
                </a:lnTo>
                <a:lnTo>
                  <a:pt x="8093402" y="2791329"/>
                </a:lnTo>
                <a:lnTo>
                  <a:pt x="8093402" y="2788092"/>
                </a:lnTo>
                <a:lnTo>
                  <a:pt x="8091244" y="2785934"/>
                </a:lnTo>
                <a:lnTo>
                  <a:pt x="8089086" y="2785934"/>
                </a:lnTo>
                <a:lnTo>
                  <a:pt x="8072766" y="2787013"/>
                </a:lnTo>
                <a:lnTo>
                  <a:pt x="8063055" y="2784855"/>
                </a:lnTo>
                <a:lnTo>
                  <a:pt x="8057660" y="2785934"/>
                </a:lnTo>
                <a:lnTo>
                  <a:pt x="8056581" y="2784855"/>
                </a:lnTo>
                <a:lnTo>
                  <a:pt x="8056581" y="2783776"/>
                </a:lnTo>
                <a:cubicBezTo>
                  <a:pt x="8058020" y="2776493"/>
                  <a:pt x="8060897" y="2772851"/>
                  <a:pt x="8065213" y="2772851"/>
                </a:cubicBezTo>
                <a:lnTo>
                  <a:pt x="8071687" y="2775144"/>
                </a:lnTo>
                <a:lnTo>
                  <a:pt x="8079240" y="2774065"/>
                </a:lnTo>
                <a:cubicBezTo>
                  <a:pt x="8079240" y="2775504"/>
                  <a:pt x="8082882" y="2776223"/>
                  <a:pt x="8090165" y="2776223"/>
                </a:cubicBezTo>
                <a:lnTo>
                  <a:pt x="8094481" y="2781618"/>
                </a:lnTo>
                <a:lnTo>
                  <a:pt x="8094481" y="2780539"/>
                </a:lnTo>
                <a:lnTo>
                  <a:pt x="8093402" y="2763140"/>
                </a:lnTo>
                <a:lnTo>
                  <a:pt x="8095560" y="2760982"/>
                </a:lnTo>
                <a:lnTo>
                  <a:pt x="8096639" y="2762061"/>
                </a:lnTo>
                <a:lnTo>
                  <a:pt x="8098797" y="2762061"/>
                </a:lnTo>
                <a:lnTo>
                  <a:pt x="8098797" y="2760982"/>
                </a:lnTo>
                <a:cubicBezTo>
                  <a:pt x="8094481" y="2760263"/>
                  <a:pt x="8092323" y="2759184"/>
                  <a:pt x="8092323" y="2757745"/>
                </a:cubicBezTo>
                <a:lnTo>
                  <a:pt x="8092323" y="2755587"/>
                </a:lnTo>
                <a:lnTo>
                  <a:pt x="8093402" y="2748034"/>
                </a:lnTo>
                <a:cubicBezTo>
                  <a:pt x="8090525" y="2746595"/>
                  <a:pt x="8089086" y="2744437"/>
                  <a:pt x="8089086" y="2741560"/>
                </a:cubicBezTo>
                <a:close/>
                <a:moveTo>
                  <a:pt x="5129411" y="2738727"/>
                </a:moveTo>
                <a:lnTo>
                  <a:pt x="5144517" y="2743043"/>
                </a:lnTo>
                <a:lnTo>
                  <a:pt x="5150991" y="2740885"/>
                </a:lnTo>
                <a:cubicBezTo>
                  <a:pt x="5156207" y="2740885"/>
                  <a:pt x="5160882" y="2744482"/>
                  <a:pt x="5165018" y="2751675"/>
                </a:cubicBezTo>
                <a:lnTo>
                  <a:pt x="5168121" y="2749517"/>
                </a:lnTo>
                <a:lnTo>
                  <a:pt x="5172437" y="2752754"/>
                </a:lnTo>
                <a:lnTo>
                  <a:pt x="5186464" y="2752754"/>
                </a:lnTo>
                <a:cubicBezTo>
                  <a:pt x="5188622" y="2752754"/>
                  <a:pt x="5189701" y="2754193"/>
                  <a:pt x="5189701" y="2757070"/>
                </a:cubicBezTo>
                <a:lnTo>
                  <a:pt x="5182148" y="2766647"/>
                </a:lnTo>
                <a:lnTo>
                  <a:pt x="5182148" y="2767726"/>
                </a:lnTo>
                <a:cubicBezTo>
                  <a:pt x="5189341" y="2772761"/>
                  <a:pt x="5192938" y="2776718"/>
                  <a:pt x="5192938" y="2779595"/>
                </a:cubicBezTo>
                <a:lnTo>
                  <a:pt x="5199412" y="2778516"/>
                </a:lnTo>
                <a:cubicBezTo>
                  <a:pt x="5212270" y="2779595"/>
                  <a:pt x="5218699" y="2783911"/>
                  <a:pt x="5218699" y="2791464"/>
                </a:cubicBezTo>
                <a:lnTo>
                  <a:pt x="5219778" y="2791464"/>
                </a:lnTo>
                <a:lnTo>
                  <a:pt x="5228410" y="2789306"/>
                </a:lnTo>
                <a:lnTo>
                  <a:pt x="5230568" y="2789306"/>
                </a:lnTo>
                <a:cubicBezTo>
                  <a:pt x="5234884" y="2789666"/>
                  <a:pt x="5237042" y="2790745"/>
                  <a:pt x="5237042" y="2792543"/>
                </a:cubicBezTo>
                <a:lnTo>
                  <a:pt x="5237042" y="2793622"/>
                </a:lnTo>
                <a:lnTo>
                  <a:pt x="5234884" y="2795780"/>
                </a:lnTo>
                <a:cubicBezTo>
                  <a:pt x="5236323" y="2799017"/>
                  <a:pt x="5237761" y="2800815"/>
                  <a:pt x="5239200" y="2801175"/>
                </a:cubicBezTo>
                <a:lnTo>
                  <a:pt x="5243516" y="2801175"/>
                </a:lnTo>
                <a:cubicBezTo>
                  <a:pt x="5243516" y="2798298"/>
                  <a:pt x="5244955" y="2796859"/>
                  <a:pt x="5247832" y="2796859"/>
                </a:cubicBezTo>
                <a:cubicBezTo>
                  <a:pt x="5265726" y="2800096"/>
                  <a:pt x="5274672" y="2802614"/>
                  <a:pt x="5274672" y="2804412"/>
                </a:cubicBezTo>
                <a:cubicBezTo>
                  <a:pt x="5277190" y="2802254"/>
                  <a:pt x="5281506" y="2801175"/>
                  <a:pt x="5287620" y="2801175"/>
                </a:cubicBezTo>
                <a:lnTo>
                  <a:pt x="5291936" y="2801175"/>
                </a:lnTo>
                <a:lnTo>
                  <a:pt x="5297331" y="2806570"/>
                </a:lnTo>
                <a:lnTo>
                  <a:pt x="5297331" y="2809807"/>
                </a:lnTo>
                <a:cubicBezTo>
                  <a:pt x="5290857" y="2814842"/>
                  <a:pt x="5287620" y="2819833"/>
                  <a:pt x="5287620" y="2824778"/>
                </a:cubicBezTo>
                <a:lnTo>
                  <a:pt x="5280067" y="2843121"/>
                </a:lnTo>
                <a:cubicBezTo>
                  <a:pt x="5281686" y="2843121"/>
                  <a:pt x="5283484" y="2847437"/>
                  <a:pt x="5285462" y="2856069"/>
                </a:cubicBezTo>
                <a:cubicBezTo>
                  <a:pt x="5284923" y="2861824"/>
                  <a:pt x="5282046" y="2864701"/>
                  <a:pt x="5276830" y="2864701"/>
                </a:cubicBezTo>
                <a:cubicBezTo>
                  <a:pt x="5271165" y="2864701"/>
                  <a:pt x="5268333" y="2861464"/>
                  <a:pt x="5268333" y="2854990"/>
                </a:cubicBezTo>
                <a:lnTo>
                  <a:pt x="5264017" y="2854990"/>
                </a:lnTo>
                <a:lnTo>
                  <a:pt x="5255385" y="2852832"/>
                </a:lnTo>
                <a:lnTo>
                  <a:pt x="5254306" y="2853911"/>
                </a:lnTo>
                <a:lnTo>
                  <a:pt x="5253227" y="2853911"/>
                </a:lnTo>
                <a:lnTo>
                  <a:pt x="5247832" y="2852832"/>
                </a:lnTo>
                <a:lnTo>
                  <a:pt x="5247832" y="2853911"/>
                </a:lnTo>
                <a:lnTo>
                  <a:pt x="5248911" y="2860385"/>
                </a:lnTo>
                <a:lnTo>
                  <a:pt x="5248911" y="2861464"/>
                </a:lnTo>
                <a:cubicBezTo>
                  <a:pt x="5248911" y="2863622"/>
                  <a:pt x="5244955" y="2864701"/>
                  <a:pt x="5237042" y="2864701"/>
                </a:cubicBezTo>
                <a:cubicBezTo>
                  <a:pt x="5232546" y="2879537"/>
                  <a:pt x="5224678" y="2894239"/>
                  <a:pt x="5213439" y="2908805"/>
                </a:cubicBezTo>
                <a:cubicBezTo>
                  <a:pt x="5209662" y="2908805"/>
                  <a:pt x="5205346" y="2913436"/>
                  <a:pt x="5200491" y="2922698"/>
                </a:cubicBezTo>
                <a:lnTo>
                  <a:pt x="5201570" y="2934567"/>
                </a:lnTo>
                <a:cubicBezTo>
                  <a:pt x="5195455" y="2939602"/>
                  <a:pt x="5187543" y="2942120"/>
                  <a:pt x="5177832" y="2942120"/>
                </a:cubicBezTo>
                <a:lnTo>
                  <a:pt x="5175674" y="2942120"/>
                </a:lnTo>
                <a:cubicBezTo>
                  <a:pt x="5162816" y="2940142"/>
                  <a:pt x="5156386" y="2934027"/>
                  <a:pt x="5156386" y="2923777"/>
                </a:cubicBezTo>
                <a:lnTo>
                  <a:pt x="5160702" y="2917437"/>
                </a:lnTo>
                <a:cubicBezTo>
                  <a:pt x="5158005" y="2915279"/>
                  <a:pt x="5155487" y="2914200"/>
                  <a:pt x="5153149" y="2914200"/>
                </a:cubicBezTo>
                <a:cubicBezTo>
                  <a:pt x="5149553" y="2916358"/>
                  <a:pt x="5147754" y="2927463"/>
                  <a:pt x="5147754" y="2947515"/>
                </a:cubicBezTo>
                <a:lnTo>
                  <a:pt x="5147754" y="2949673"/>
                </a:lnTo>
                <a:cubicBezTo>
                  <a:pt x="5147754" y="2954708"/>
                  <a:pt x="5150991" y="2957226"/>
                  <a:pt x="5157465" y="2957226"/>
                </a:cubicBezTo>
                <a:lnTo>
                  <a:pt x="5163939" y="2957226"/>
                </a:lnTo>
                <a:cubicBezTo>
                  <a:pt x="5166727" y="2955068"/>
                  <a:pt x="5170638" y="2953989"/>
                  <a:pt x="5175674" y="2953989"/>
                </a:cubicBezTo>
                <a:cubicBezTo>
                  <a:pt x="5185025" y="2955248"/>
                  <a:pt x="5189701" y="2957046"/>
                  <a:pt x="5189701" y="2959384"/>
                </a:cubicBezTo>
                <a:cubicBezTo>
                  <a:pt x="5192938" y="2955068"/>
                  <a:pt x="5196175" y="2952910"/>
                  <a:pt x="5199412" y="2952910"/>
                </a:cubicBezTo>
                <a:cubicBezTo>
                  <a:pt x="5201570" y="2948414"/>
                  <a:pt x="5202649" y="2944458"/>
                  <a:pt x="5202649" y="2941041"/>
                </a:cubicBezTo>
                <a:lnTo>
                  <a:pt x="5214518" y="2928093"/>
                </a:lnTo>
                <a:lnTo>
                  <a:pt x="5216676" y="2928093"/>
                </a:lnTo>
                <a:lnTo>
                  <a:pt x="5219778" y="2931330"/>
                </a:lnTo>
                <a:lnTo>
                  <a:pt x="5218699" y="2935646"/>
                </a:lnTo>
                <a:cubicBezTo>
                  <a:pt x="5218699" y="2938523"/>
                  <a:pt x="5223015" y="2940321"/>
                  <a:pt x="5231647" y="2941041"/>
                </a:cubicBezTo>
                <a:lnTo>
                  <a:pt x="5237042" y="2950752"/>
                </a:lnTo>
                <a:cubicBezTo>
                  <a:pt x="5234884" y="2952910"/>
                  <a:pt x="5231287" y="2953989"/>
                  <a:pt x="5226252" y="2953989"/>
                </a:cubicBezTo>
                <a:lnTo>
                  <a:pt x="5226252" y="2955068"/>
                </a:lnTo>
                <a:lnTo>
                  <a:pt x="5231647" y="2955068"/>
                </a:lnTo>
                <a:lnTo>
                  <a:pt x="5237042" y="2952910"/>
                </a:lnTo>
                <a:lnTo>
                  <a:pt x="5239200" y="2955068"/>
                </a:lnTo>
                <a:lnTo>
                  <a:pt x="5238121" y="2960463"/>
                </a:lnTo>
                <a:lnTo>
                  <a:pt x="5241358" y="2969095"/>
                </a:lnTo>
                <a:cubicBezTo>
                  <a:pt x="5237581" y="2980514"/>
                  <a:pt x="5234344" y="2986224"/>
                  <a:pt x="5231647" y="2986224"/>
                </a:cubicBezTo>
                <a:lnTo>
                  <a:pt x="5227331" y="2982987"/>
                </a:lnTo>
                <a:lnTo>
                  <a:pt x="5226252" y="2982987"/>
                </a:lnTo>
                <a:lnTo>
                  <a:pt x="5224094" y="2985145"/>
                </a:lnTo>
                <a:lnTo>
                  <a:pt x="5224094" y="2991619"/>
                </a:lnTo>
                <a:cubicBezTo>
                  <a:pt x="5221217" y="2991619"/>
                  <a:pt x="5216226" y="2994137"/>
                  <a:pt x="5209123" y="2999172"/>
                </a:cubicBezTo>
                <a:lnTo>
                  <a:pt x="5208044" y="2999172"/>
                </a:lnTo>
                <a:cubicBezTo>
                  <a:pt x="5205346" y="2999172"/>
                  <a:pt x="5202109" y="2997374"/>
                  <a:pt x="5198333" y="2993777"/>
                </a:cubicBezTo>
                <a:lnTo>
                  <a:pt x="5197254" y="2993777"/>
                </a:lnTo>
                <a:cubicBezTo>
                  <a:pt x="5197254" y="2997374"/>
                  <a:pt x="5194017" y="2999172"/>
                  <a:pt x="5187543" y="2999172"/>
                </a:cubicBezTo>
                <a:lnTo>
                  <a:pt x="5184306" y="2998093"/>
                </a:lnTo>
                <a:lnTo>
                  <a:pt x="5183227" y="3001330"/>
                </a:lnTo>
                <a:cubicBezTo>
                  <a:pt x="5179810" y="2999172"/>
                  <a:pt x="5175134" y="2998093"/>
                  <a:pt x="5169200" y="2998093"/>
                </a:cubicBezTo>
                <a:lnTo>
                  <a:pt x="5159623" y="2998093"/>
                </a:lnTo>
                <a:lnTo>
                  <a:pt x="5153149" y="2990540"/>
                </a:lnTo>
                <a:cubicBezTo>
                  <a:pt x="5151171" y="2990540"/>
                  <a:pt x="5149013" y="2993058"/>
                  <a:pt x="5146675" y="2998093"/>
                </a:cubicBezTo>
                <a:lnTo>
                  <a:pt x="5132648" y="2999172"/>
                </a:lnTo>
                <a:cubicBezTo>
                  <a:pt x="5112597" y="2994676"/>
                  <a:pt x="5102571" y="2988562"/>
                  <a:pt x="5102571" y="2980829"/>
                </a:cubicBezTo>
                <a:lnTo>
                  <a:pt x="5102571" y="2979750"/>
                </a:lnTo>
                <a:lnTo>
                  <a:pt x="5103650" y="2942120"/>
                </a:lnTo>
                <a:lnTo>
                  <a:pt x="5100413" y="2929172"/>
                </a:lnTo>
                <a:lnTo>
                  <a:pt x="5102571" y="2925935"/>
                </a:lnTo>
                <a:lnTo>
                  <a:pt x="5102571" y="2924856"/>
                </a:lnTo>
                <a:lnTo>
                  <a:pt x="5100413" y="2907726"/>
                </a:lnTo>
                <a:lnTo>
                  <a:pt x="5100413" y="2904489"/>
                </a:lnTo>
                <a:lnTo>
                  <a:pt x="5104729" y="2901252"/>
                </a:lnTo>
                <a:lnTo>
                  <a:pt x="5111203" y="2903410"/>
                </a:lnTo>
                <a:lnTo>
                  <a:pt x="5113226" y="2901252"/>
                </a:lnTo>
                <a:lnTo>
                  <a:pt x="5126174" y="2901252"/>
                </a:lnTo>
                <a:cubicBezTo>
                  <a:pt x="5128332" y="2903770"/>
                  <a:pt x="5135526" y="2905568"/>
                  <a:pt x="5147754" y="2906647"/>
                </a:cubicBezTo>
                <a:lnTo>
                  <a:pt x="5148833" y="2905568"/>
                </a:lnTo>
                <a:lnTo>
                  <a:pt x="5148833" y="2904489"/>
                </a:lnTo>
                <a:cubicBezTo>
                  <a:pt x="5137324" y="2895857"/>
                  <a:pt x="5131569" y="2889743"/>
                  <a:pt x="5131569" y="2886146"/>
                </a:cubicBezTo>
                <a:cubicBezTo>
                  <a:pt x="5131569" y="2882190"/>
                  <a:pt x="5133008" y="2879672"/>
                  <a:pt x="5135885" y="2878593"/>
                </a:cubicBezTo>
                <a:lnTo>
                  <a:pt x="5140201" y="2878593"/>
                </a:lnTo>
                <a:cubicBezTo>
                  <a:pt x="5149193" y="2878593"/>
                  <a:pt x="5156386" y="2881111"/>
                  <a:pt x="5161781" y="2886146"/>
                </a:cubicBezTo>
                <a:lnTo>
                  <a:pt x="5165962" y="2887225"/>
                </a:lnTo>
                <a:lnTo>
                  <a:pt x="5171358" y="2887225"/>
                </a:lnTo>
                <a:cubicBezTo>
                  <a:pt x="5174235" y="2887225"/>
                  <a:pt x="5176753" y="2880796"/>
                  <a:pt x="5178911" y="2867938"/>
                </a:cubicBezTo>
                <a:cubicBezTo>
                  <a:pt x="5181248" y="2867938"/>
                  <a:pt x="5183406" y="2862184"/>
                  <a:pt x="5185385" y="2850674"/>
                </a:cubicBezTo>
                <a:lnTo>
                  <a:pt x="5184306" y="2845279"/>
                </a:lnTo>
                <a:cubicBezTo>
                  <a:pt x="5185924" y="2845279"/>
                  <a:pt x="5189521" y="2842402"/>
                  <a:pt x="5195096" y="2836647"/>
                </a:cubicBezTo>
                <a:cubicBezTo>
                  <a:pt x="5197613" y="2836647"/>
                  <a:pt x="5200491" y="2833050"/>
                  <a:pt x="5203728" y="2825857"/>
                </a:cubicBezTo>
                <a:lnTo>
                  <a:pt x="5202649" y="2824778"/>
                </a:lnTo>
                <a:lnTo>
                  <a:pt x="5196175" y="2824778"/>
                </a:lnTo>
                <a:cubicBezTo>
                  <a:pt x="5184306" y="2824778"/>
                  <a:pt x="5177832" y="2823699"/>
                  <a:pt x="5176753" y="2821541"/>
                </a:cubicBezTo>
                <a:cubicBezTo>
                  <a:pt x="5172077" y="2823699"/>
                  <a:pt x="5167087" y="2824778"/>
                  <a:pt x="5161781" y="2824778"/>
                </a:cubicBezTo>
                <a:lnTo>
                  <a:pt x="5158544" y="2824778"/>
                </a:lnTo>
                <a:lnTo>
                  <a:pt x="5147754" y="2822620"/>
                </a:lnTo>
                <a:lnTo>
                  <a:pt x="5144517" y="2824778"/>
                </a:lnTo>
                <a:lnTo>
                  <a:pt x="5133727" y="2823699"/>
                </a:lnTo>
                <a:lnTo>
                  <a:pt x="5125095" y="2823699"/>
                </a:lnTo>
                <a:cubicBezTo>
                  <a:pt x="5121499" y="2826936"/>
                  <a:pt x="5117228" y="2829094"/>
                  <a:pt x="5112282" y="2830173"/>
                </a:cubicBezTo>
                <a:cubicBezTo>
                  <a:pt x="5112282" y="2833050"/>
                  <a:pt x="5107606" y="2835928"/>
                  <a:pt x="5098255" y="2838805"/>
                </a:cubicBezTo>
                <a:lnTo>
                  <a:pt x="5098255" y="2839884"/>
                </a:lnTo>
                <a:cubicBezTo>
                  <a:pt x="5098255" y="2841323"/>
                  <a:pt x="5100413" y="2842402"/>
                  <a:pt x="5104729" y="2843121"/>
                </a:cubicBezTo>
                <a:lnTo>
                  <a:pt x="5114305" y="2840963"/>
                </a:lnTo>
                <a:lnTo>
                  <a:pt x="5115384" y="2842042"/>
                </a:lnTo>
                <a:lnTo>
                  <a:pt x="5122937" y="2840963"/>
                </a:lnTo>
                <a:lnTo>
                  <a:pt x="5127253" y="2840963"/>
                </a:lnTo>
                <a:lnTo>
                  <a:pt x="5139122" y="2844200"/>
                </a:lnTo>
                <a:lnTo>
                  <a:pt x="5153149" y="2840963"/>
                </a:lnTo>
                <a:lnTo>
                  <a:pt x="5173516" y="2845279"/>
                </a:lnTo>
                <a:lnTo>
                  <a:pt x="5179990" y="2844200"/>
                </a:lnTo>
                <a:lnTo>
                  <a:pt x="5181069" y="2845279"/>
                </a:lnTo>
                <a:lnTo>
                  <a:pt x="5181069" y="2846358"/>
                </a:lnTo>
                <a:cubicBezTo>
                  <a:pt x="5181069" y="2847977"/>
                  <a:pt x="5170324" y="2850135"/>
                  <a:pt x="5148833" y="2852832"/>
                </a:cubicBezTo>
                <a:lnTo>
                  <a:pt x="5147754" y="2852832"/>
                </a:lnTo>
                <a:lnTo>
                  <a:pt x="5136964" y="2851753"/>
                </a:lnTo>
                <a:lnTo>
                  <a:pt x="5127253" y="2853911"/>
                </a:lnTo>
                <a:lnTo>
                  <a:pt x="5126174" y="2853911"/>
                </a:lnTo>
                <a:lnTo>
                  <a:pt x="5104729" y="2848516"/>
                </a:lnTo>
                <a:lnTo>
                  <a:pt x="5101492" y="2851753"/>
                </a:lnTo>
                <a:lnTo>
                  <a:pt x="5100413" y="2851753"/>
                </a:lnTo>
                <a:cubicBezTo>
                  <a:pt x="5098435" y="2851753"/>
                  <a:pt x="5094478" y="2849595"/>
                  <a:pt x="5088544" y="2845279"/>
                </a:cubicBezTo>
                <a:lnTo>
                  <a:pt x="5085307" y="2844200"/>
                </a:lnTo>
                <a:cubicBezTo>
                  <a:pt x="5085307" y="2845279"/>
                  <a:pt x="5080991" y="2847437"/>
                  <a:pt x="5072359" y="2850674"/>
                </a:cubicBezTo>
                <a:lnTo>
                  <a:pt x="5064806" y="2851753"/>
                </a:lnTo>
                <a:cubicBezTo>
                  <a:pt x="5063727" y="2854630"/>
                  <a:pt x="5061254" y="2856069"/>
                  <a:pt x="5057388" y="2856069"/>
                </a:cubicBezTo>
                <a:lnTo>
                  <a:pt x="5048756" y="2856069"/>
                </a:lnTo>
                <a:cubicBezTo>
                  <a:pt x="5043181" y="2859666"/>
                  <a:pt x="5038505" y="2861464"/>
                  <a:pt x="5034729" y="2861464"/>
                </a:cubicBezTo>
                <a:lnTo>
                  <a:pt x="5033650" y="2860385"/>
                </a:lnTo>
                <a:lnTo>
                  <a:pt x="5033650" y="2857148"/>
                </a:lnTo>
                <a:lnTo>
                  <a:pt x="5062648" y="2833410"/>
                </a:lnTo>
                <a:lnTo>
                  <a:pt x="5065885" y="2833410"/>
                </a:lnTo>
                <a:cubicBezTo>
                  <a:pt x="5065885" y="2835568"/>
                  <a:pt x="5066604" y="2836647"/>
                  <a:pt x="5068043" y="2836647"/>
                </a:cubicBezTo>
                <a:lnTo>
                  <a:pt x="5070201" y="2833410"/>
                </a:lnTo>
                <a:lnTo>
                  <a:pt x="5068043" y="2831252"/>
                </a:lnTo>
                <a:lnTo>
                  <a:pt x="5068043" y="2830173"/>
                </a:lnTo>
                <a:cubicBezTo>
                  <a:pt x="5075956" y="2823339"/>
                  <a:pt x="5079912" y="2818349"/>
                  <a:pt x="5079912" y="2815202"/>
                </a:cubicBezTo>
                <a:cubicBezTo>
                  <a:pt x="5093040" y="2800276"/>
                  <a:pt x="5102032" y="2785889"/>
                  <a:pt x="5106887" y="2772042"/>
                </a:cubicBezTo>
                <a:cubicBezTo>
                  <a:pt x="5112012" y="2767546"/>
                  <a:pt x="5117363" y="2757880"/>
                  <a:pt x="5122937" y="2743043"/>
                </a:cubicBezTo>
                <a:close/>
                <a:moveTo>
                  <a:pt x="1119171" y="2738727"/>
                </a:moveTo>
                <a:cubicBezTo>
                  <a:pt x="1145605" y="2745831"/>
                  <a:pt x="1158823" y="2752620"/>
                  <a:pt x="1158823" y="2759094"/>
                </a:cubicBezTo>
                <a:cubicBezTo>
                  <a:pt x="1163319" y="2759094"/>
                  <a:pt x="1166197" y="2762645"/>
                  <a:pt x="1167455" y="2769749"/>
                </a:cubicBezTo>
                <a:lnTo>
                  <a:pt x="1165297" y="2776223"/>
                </a:lnTo>
                <a:lnTo>
                  <a:pt x="1165297" y="2782697"/>
                </a:lnTo>
                <a:lnTo>
                  <a:pt x="1166376" y="2792273"/>
                </a:lnTo>
                <a:cubicBezTo>
                  <a:pt x="1166376" y="2795690"/>
                  <a:pt x="1159948" y="2798567"/>
                  <a:pt x="1147089" y="2800905"/>
                </a:cubicBezTo>
                <a:lnTo>
                  <a:pt x="1141694" y="2799826"/>
                </a:lnTo>
                <a:lnTo>
                  <a:pt x="1134141" y="2800905"/>
                </a:lnTo>
                <a:cubicBezTo>
                  <a:pt x="1127037" y="2794071"/>
                  <a:pt x="1123487" y="2783371"/>
                  <a:pt x="1123487" y="2768805"/>
                </a:cubicBezTo>
                <a:cubicBezTo>
                  <a:pt x="1119889" y="2758194"/>
                  <a:pt x="1115213" y="2750686"/>
                  <a:pt x="1109460" y="2746280"/>
                </a:cubicBezTo>
                <a:lnTo>
                  <a:pt x="1109460" y="2745201"/>
                </a:lnTo>
                <a:cubicBezTo>
                  <a:pt x="1111975" y="2740885"/>
                  <a:pt x="1115213" y="2738727"/>
                  <a:pt x="1119171" y="2738727"/>
                </a:cubicBezTo>
                <a:close/>
                <a:moveTo>
                  <a:pt x="5731751" y="2738458"/>
                </a:moveTo>
                <a:lnTo>
                  <a:pt x="5739169" y="2738458"/>
                </a:lnTo>
                <a:cubicBezTo>
                  <a:pt x="5742227" y="2738458"/>
                  <a:pt x="5749015" y="2743088"/>
                  <a:pt x="5759535" y="2752350"/>
                </a:cubicBezTo>
                <a:cubicBezTo>
                  <a:pt x="5768078" y="2756576"/>
                  <a:pt x="5775181" y="2763320"/>
                  <a:pt x="5780846" y="2772581"/>
                </a:cubicBezTo>
                <a:lnTo>
                  <a:pt x="5780846" y="2777976"/>
                </a:lnTo>
                <a:cubicBezTo>
                  <a:pt x="5780846" y="2779595"/>
                  <a:pt x="5777654" y="2781034"/>
                  <a:pt x="5771270" y="2782292"/>
                </a:cubicBezTo>
                <a:lnTo>
                  <a:pt x="5769112" y="2782292"/>
                </a:lnTo>
                <a:lnTo>
                  <a:pt x="5768033" y="2781213"/>
                </a:lnTo>
                <a:lnTo>
                  <a:pt x="5753061" y="2797128"/>
                </a:lnTo>
                <a:cubicBezTo>
                  <a:pt x="5751623" y="2797128"/>
                  <a:pt x="5750184" y="2800365"/>
                  <a:pt x="5748745" y="2806840"/>
                </a:cubicBezTo>
                <a:cubicBezTo>
                  <a:pt x="5762323" y="2811605"/>
                  <a:pt x="5773023" y="2817989"/>
                  <a:pt x="5780846" y="2825992"/>
                </a:cubicBezTo>
                <a:cubicBezTo>
                  <a:pt x="5785791" y="2825992"/>
                  <a:pt x="5788264" y="2829544"/>
                  <a:pt x="5788264" y="2836647"/>
                </a:cubicBezTo>
                <a:cubicBezTo>
                  <a:pt x="5790062" y="2836647"/>
                  <a:pt x="5791861" y="2841278"/>
                  <a:pt x="5793659" y="2850539"/>
                </a:cubicBezTo>
                <a:lnTo>
                  <a:pt x="5793659" y="2852697"/>
                </a:lnTo>
                <a:cubicBezTo>
                  <a:pt x="5790062" y="2858362"/>
                  <a:pt x="5786511" y="2861194"/>
                  <a:pt x="5783004" y="2861194"/>
                </a:cubicBezTo>
                <a:lnTo>
                  <a:pt x="5784083" y="2862273"/>
                </a:lnTo>
                <a:lnTo>
                  <a:pt x="5784083" y="2863352"/>
                </a:lnTo>
                <a:cubicBezTo>
                  <a:pt x="5781206" y="2865510"/>
                  <a:pt x="5776934" y="2866589"/>
                  <a:pt x="5771270" y="2866589"/>
                </a:cubicBezTo>
                <a:cubicBezTo>
                  <a:pt x="5771270" y="2864971"/>
                  <a:pt x="5766279" y="2862813"/>
                  <a:pt x="5756298" y="2860115"/>
                </a:cubicBezTo>
                <a:lnTo>
                  <a:pt x="5753061" y="2850539"/>
                </a:lnTo>
                <a:lnTo>
                  <a:pt x="5753061" y="2842042"/>
                </a:lnTo>
                <a:cubicBezTo>
                  <a:pt x="5750184" y="2839165"/>
                  <a:pt x="5748071" y="2832061"/>
                  <a:pt x="5746722" y="2820732"/>
                </a:cubicBezTo>
                <a:lnTo>
                  <a:pt x="5742406" y="2816416"/>
                </a:lnTo>
                <a:lnTo>
                  <a:pt x="5740248" y="2816416"/>
                </a:lnTo>
                <a:lnTo>
                  <a:pt x="5733909" y="2820732"/>
                </a:lnTo>
                <a:lnTo>
                  <a:pt x="5731751" y="2820732"/>
                </a:lnTo>
                <a:lnTo>
                  <a:pt x="5728514" y="2818574"/>
                </a:lnTo>
                <a:lnTo>
                  <a:pt x="5726356" y="2818574"/>
                </a:lnTo>
                <a:lnTo>
                  <a:pt x="5727435" y="2825992"/>
                </a:lnTo>
                <a:cubicBezTo>
                  <a:pt x="5726176" y="2825992"/>
                  <a:pt x="5723704" y="2828510"/>
                  <a:pt x="5720017" y="2833545"/>
                </a:cubicBezTo>
                <a:cubicBezTo>
                  <a:pt x="5714442" y="2833545"/>
                  <a:pt x="5709811" y="2836377"/>
                  <a:pt x="5706125" y="2842042"/>
                </a:cubicBezTo>
                <a:cubicBezTo>
                  <a:pt x="5700100" y="2842042"/>
                  <a:pt x="5695829" y="2844515"/>
                  <a:pt x="5693312" y="2849460"/>
                </a:cubicBezTo>
                <a:cubicBezTo>
                  <a:pt x="5671552" y="2862318"/>
                  <a:pt x="5658019" y="2868747"/>
                  <a:pt x="5652714" y="2868747"/>
                </a:cubicBezTo>
                <a:lnTo>
                  <a:pt x="5652714" y="2865510"/>
                </a:lnTo>
                <a:cubicBezTo>
                  <a:pt x="5659458" y="2857688"/>
                  <a:pt x="5664089" y="2853776"/>
                  <a:pt x="5666606" y="2853776"/>
                </a:cubicBezTo>
                <a:lnTo>
                  <a:pt x="5666606" y="2852697"/>
                </a:lnTo>
                <a:lnTo>
                  <a:pt x="5663369" y="2852697"/>
                </a:lnTo>
                <a:lnTo>
                  <a:pt x="5648398" y="2867668"/>
                </a:lnTo>
                <a:lnTo>
                  <a:pt x="5646375" y="2865510"/>
                </a:lnTo>
                <a:cubicBezTo>
                  <a:pt x="5646375" y="2867668"/>
                  <a:pt x="5645656" y="2868747"/>
                  <a:pt x="5644217" y="2868747"/>
                </a:cubicBezTo>
                <a:lnTo>
                  <a:pt x="5643138" y="2867668"/>
                </a:lnTo>
                <a:lnTo>
                  <a:pt x="5643138" y="2865510"/>
                </a:lnTo>
                <a:cubicBezTo>
                  <a:pt x="5643138" y="2861284"/>
                  <a:pt x="5646330" y="2858092"/>
                  <a:pt x="5652714" y="2855934"/>
                </a:cubicBezTo>
                <a:lnTo>
                  <a:pt x="5666606" y="2839884"/>
                </a:lnTo>
                <a:lnTo>
                  <a:pt x="5672945" y="2839884"/>
                </a:lnTo>
                <a:cubicBezTo>
                  <a:pt x="5672945" y="2834759"/>
                  <a:pt x="5675103" y="2830847"/>
                  <a:pt x="5679419" y="2828150"/>
                </a:cubicBezTo>
                <a:lnTo>
                  <a:pt x="5678340" y="2827071"/>
                </a:lnTo>
                <a:lnTo>
                  <a:pt x="5678340" y="2825992"/>
                </a:lnTo>
                <a:cubicBezTo>
                  <a:pt x="5678340" y="2822485"/>
                  <a:pt x="5681892" y="2818214"/>
                  <a:pt x="5688996" y="2813179"/>
                </a:cubicBezTo>
                <a:cubicBezTo>
                  <a:pt x="5688996" y="2811920"/>
                  <a:pt x="5691154" y="2810481"/>
                  <a:pt x="5695470" y="2808863"/>
                </a:cubicBezTo>
                <a:cubicBezTo>
                  <a:pt x="5695470" y="2802658"/>
                  <a:pt x="5697583" y="2798387"/>
                  <a:pt x="5701809" y="2796049"/>
                </a:cubicBezTo>
                <a:cubicBezTo>
                  <a:pt x="5703967" y="2796049"/>
                  <a:pt x="5705046" y="2793217"/>
                  <a:pt x="5705046" y="2787552"/>
                </a:cubicBezTo>
                <a:cubicBezTo>
                  <a:pt x="5708373" y="2787552"/>
                  <a:pt x="5710845" y="2782922"/>
                  <a:pt x="5712464" y="2773660"/>
                </a:cubicBezTo>
                <a:lnTo>
                  <a:pt x="5713543" y="2773660"/>
                </a:lnTo>
                <a:lnTo>
                  <a:pt x="5712464" y="2766242"/>
                </a:lnTo>
                <a:lnTo>
                  <a:pt x="5711385" y="2766242"/>
                </a:lnTo>
                <a:lnTo>
                  <a:pt x="5707204" y="2769479"/>
                </a:lnTo>
                <a:lnTo>
                  <a:pt x="5698572" y="2769479"/>
                </a:lnTo>
                <a:lnTo>
                  <a:pt x="5695470" y="2766242"/>
                </a:lnTo>
                <a:cubicBezTo>
                  <a:pt x="5700235" y="2759858"/>
                  <a:pt x="5704866" y="2756666"/>
                  <a:pt x="5709362" y="2756666"/>
                </a:cubicBezTo>
                <a:lnTo>
                  <a:pt x="5717859" y="2758689"/>
                </a:lnTo>
                <a:lnTo>
                  <a:pt x="5720017" y="2758689"/>
                </a:lnTo>
                <a:cubicBezTo>
                  <a:pt x="5720736" y="2750147"/>
                  <a:pt x="5724288" y="2745876"/>
                  <a:pt x="5730672" y="2745876"/>
                </a:cubicBezTo>
                <a:lnTo>
                  <a:pt x="5731751" y="2742774"/>
                </a:lnTo>
                <a:lnTo>
                  <a:pt x="5730672" y="2739537"/>
                </a:lnTo>
                <a:close/>
                <a:moveTo>
                  <a:pt x="7654396" y="2738188"/>
                </a:moveTo>
                <a:cubicBezTo>
                  <a:pt x="7654666" y="2738188"/>
                  <a:pt x="7654936" y="2738188"/>
                  <a:pt x="7655206" y="2738188"/>
                </a:cubicBezTo>
                <a:cubicBezTo>
                  <a:pt x="7656914" y="2738368"/>
                  <a:pt x="7657768" y="2738907"/>
                  <a:pt x="7657768" y="2739806"/>
                </a:cubicBezTo>
                <a:cubicBezTo>
                  <a:pt x="7657768" y="2740796"/>
                  <a:pt x="7654846" y="2743268"/>
                  <a:pt x="7649001" y="2747225"/>
                </a:cubicBezTo>
                <a:cubicBezTo>
                  <a:pt x="7648912" y="2746146"/>
                  <a:pt x="7648866" y="2745157"/>
                  <a:pt x="7648866" y="2744257"/>
                </a:cubicBezTo>
                <a:cubicBezTo>
                  <a:pt x="7648866" y="2741650"/>
                  <a:pt x="7649406" y="2739986"/>
                  <a:pt x="7650485" y="2739267"/>
                </a:cubicBezTo>
                <a:cubicBezTo>
                  <a:pt x="7651654" y="2738548"/>
                  <a:pt x="7652958" y="2738188"/>
                  <a:pt x="7654396" y="2738188"/>
                </a:cubicBezTo>
                <a:close/>
                <a:moveTo>
                  <a:pt x="7180407" y="2735314"/>
                </a:moveTo>
                <a:lnTo>
                  <a:pt x="7179328" y="2736393"/>
                </a:lnTo>
                <a:lnTo>
                  <a:pt x="7179328" y="2737472"/>
                </a:lnTo>
                <a:lnTo>
                  <a:pt x="7187960" y="2738551"/>
                </a:lnTo>
                <a:lnTo>
                  <a:pt x="7191197" y="2738551"/>
                </a:lnTo>
                <a:lnTo>
                  <a:pt x="7191197" y="2737472"/>
                </a:lnTo>
                <a:close/>
                <a:moveTo>
                  <a:pt x="4608215" y="2734365"/>
                </a:moveTo>
                <a:lnTo>
                  <a:pt x="4627638" y="2737602"/>
                </a:lnTo>
                <a:lnTo>
                  <a:pt x="4638428" y="2734365"/>
                </a:lnTo>
                <a:lnTo>
                  <a:pt x="4647060" y="2740839"/>
                </a:lnTo>
                <a:lnTo>
                  <a:pt x="4647060" y="2742997"/>
                </a:lnTo>
                <a:lnTo>
                  <a:pt x="4643823" y="2746099"/>
                </a:lnTo>
                <a:lnTo>
                  <a:pt x="4628717" y="2745020"/>
                </a:lnTo>
                <a:lnTo>
                  <a:pt x="4616847" y="2746099"/>
                </a:lnTo>
                <a:lnTo>
                  <a:pt x="4614689" y="2743941"/>
                </a:lnTo>
                <a:lnTo>
                  <a:pt x="4610373" y="2743941"/>
                </a:lnTo>
                <a:cubicBezTo>
                  <a:pt x="4606867" y="2744121"/>
                  <a:pt x="4605113" y="2744840"/>
                  <a:pt x="4605113" y="2746099"/>
                </a:cubicBezTo>
                <a:cubicBezTo>
                  <a:pt x="4591446" y="2744660"/>
                  <a:pt x="4584612" y="2742907"/>
                  <a:pt x="4584612" y="2740839"/>
                </a:cubicBezTo>
                <a:cubicBezTo>
                  <a:pt x="4587130" y="2738681"/>
                  <a:pt x="4591446" y="2737602"/>
                  <a:pt x="4597560" y="2737602"/>
                </a:cubicBezTo>
                <a:lnTo>
                  <a:pt x="4602955" y="2737602"/>
                </a:lnTo>
                <a:close/>
                <a:moveTo>
                  <a:pt x="4566269" y="2733286"/>
                </a:moveTo>
                <a:lnTo>
                  <a:pt x="4568427" y="2733286"/>
                </a:lnTo>
                <a:lnTo>
                  <a:pt x="4573822" y="2738681"/>
                </a:lnTo>
                <a:lnTo>
                  <a:pt x="4573822" y="2741918"/>
                </a:lnTo>
                <a:cubicBezTo>
                  <a:pt x="4572563" y="2744346"/>
                  <a:pt x="4570405" y="2746099"/>
                  <a:pt x="4567348" y="2747178"/>
                </a:cubicBezTo>
                <a:cubicBezTo>
                  <a:pt x="4550174" y="2744840"/>
                  <a:pt x="4541587" y="2742368"/>
                  <a:pt x="4541587" y="2739760"/>
                </a:cubicBezTo>
                <a:cubicBezTo>
                  <a:pt x="4541587" y="2738321"/>
                  <a:pt x="4542666" y="2737602"/>
                  <a:pt x="4544824" y="2737602"/>
                </a:cubicBezTo>
                <a:lnTo>
                  <a:pt x="4549140" y="2738681"/>
                </a:lnTo>
                <a:lnTo>
                  <a:pt x="4553456" y="2736523"/>
                </a:lnTo>
                <a:lnTo>
                  <a:pt x="4562088" y="2737602"/>
                </a:lnTo>
                <a:close/>
                <a:moveTo>
                  <a:pt x="9136501" y="2731360"/>
                </a:moveTo>
                <a:cubicBezTo>
                  <a:pt x="9146932" y="2732080"/>
                  <a:pt x="9158846" y="2734238"/>
                  <a:pt x="9172243" y="2737834"/>
                </a:cubicBezTo>
                <a:lnTo>
                  <a:pt x="9176559" y="2735676"/>
                </a:lnTo>
                <a:lnTo>
                  <a:pt x="9193823" y="2736755"/>
                </a:lnTo>
                <a:lnTo>
                  <a:pt x="9196116" y="2736755"/>
                </a:lnTo>
                <a:cubicBezTo>
                  <a:pt x="9198454" y="2737655"/>
                  <a:pt x="9200612" y="2741296"/>
                  <a:pt x="9202590" y="2747680"/>
                </a:cubicBezTo>
                <a:lnTo>
                  <a:pt x="9202590" y="2750917"/>
                </a:lnTo>
                <a:cubicBezTo>
                  <a:pt x="9201152" y="2754874"/>
                  <a:pt x="9196431" y="2758470"/>
                  <a:pt x="9188428" y="2761707"/>
                </a:cubicBezTo>
                <a:lnTo>
                  <a:pt x="9180875" y="2778027"/>
                </a:lnTo>
                <a:lnTo>
                  <a:pt x="9181954" y="2779106"/>
                </a:lnTo>
                <a:lnTo>
                  <a:pt x="9183033" y="2779106"/>
                </a:lnTo>
                <a:lnTo>
                  <a:pt x="9198274" y="2773576"/>
                </a:lnTo>
                <a:lnTo>
                  <a:pt x="9203669" y="2774655"/>
                </a:lnTo>
                <a:lnTo>
                  <a:pt x="9211222" y="2773576"/>
                </a:lnTo>
                <a:lnTo>
                  <a:pt x="9228621" y="2778027"/>
                </a:lnTo>
                <a:lnTo>
                  <a:pt x="9237253" y="2776948"/>
                </a:lnTo>
                <a:lnTo>
                  <a:pt x="9241569" y="2779106"/>
                </a:lnTo>
                <a:cubicBezTo>
                  <a:pt x="9252809" y="2779106"/>
                  <a:pt x="9260767" y="2773667"/>
                  <a:pt x="9265442" y="2762786"/>
                </a:cubicBezTo>
                <a:cubicBezTo>
                  <a:pt x="9272276" y="2754874"/>
                  <a:pt x="9278795" y="2748715"/>
                  <a:pt x="9284999" y="2744308"/>
                </a:cubicBezTo>
                <a:lnTo>
                  <a:pt x="9289315" y="2744308"/>
                </a:lnTo>
                <a:cubicBezTo>
                  <a:pt x="9299026" y="2749254"/>
                  <a:pt x="9305860" y="2756492"/>
                  <a:pt x="9309816" y="2766023"/>
                </a:cubicBezTo>
                <a:cubicBezTo>
                  <a:pt x="9314222" y="2770160"/>
                  <a:pt x="9318943" y="2773037"/>
                  <a:pt x="9323978" y="2774655"/>
                </a:cubicBezTo>
                <a:lnTo>
                  <a:pt x="9326136" y="2779106"/>
                </a:lnTo>
                <a:cubicBezTo>
                  <a:pt x="9326136" y="2782523"/>
                  <a:pt x="9324338" y="2786120"/>
                  <a:pt x="9320741" y="2789896"/>
                </a:cubicBezTo>
                <a:lnTo>
                  <a:pt x="9317504" y="2789896"/>
                </a:lnTo>
                <a:cubicBezTo>
                  <a:pt x="9305905" y="2786120"/>
                  <a:pt x="9300105" y="2782523"/>
                  <a:pt x="9300105" y="2779106"/>
                </a:cubicBezTo>
                <a:lnTo>
                  <a:pt x="9297947" y="2779106"/>
                </a:lnTo>
                <a:cubicBezTo>
                  <a:pt x="9297228" y="2783422"/>
                  <a:pt x="9295430" y="2785580"/>
                  <a:pt x="9292552" y="2785580"/>
                </a:cubicBezTo>
                <a:lnTo>
                  <a:pt x="9287157" y="2784501"/>
                </a:lnTo>
                <a:lnTo>
                  <a:pt x="9279469" y="2785580"/>
                </a:lnTo>
                <a:lnTo>
                  <a:pt x="9276232" y="2782343"/>
                </a:lnTo>
                <a:lnTo>
                  <a:pt x="9275153" y="2782343"/>
                </a:lnTo>
                <a:lnTo>
                  <a:pt x="9267600" y="2784501"/>
                </a:lnTo>
                <a:lnTo>
                  <a:pt x="9261126" y="2782343"/>
                </a:lnTo>
                <a:lnTo>
                  <a:pt x="9260047" y="2782343"/>
                </a:lnTo>
                <a:cubicBezTo>
                  <a:pt x="9255102" y="2784681"/>
                  <a:pt x="9245706" y="2786480"/>
                  <a:pt x="9231858" y="2787738"/>
                </a:cubicBezTo>
                <a:lnTo>
                  <a:pt x="9226463" y="2785580"/>
                </a:lnTo>
                <a:lnTo>
                  <a:pt x="9216617" y="2788817"/>
                </a:lnTo>
                <a:cubicBezTo>
                  <a:pt x="9216617" y="2787199"/>
                  <a:pt x="9212301" y="2786120"/>
                  <a:pt x="9203669" y="2785580"/>
                </a:cubicBezTo>
                <a:lnTo>
                  <a:pt x="9183033" y="2786659"/>
                </a:lnTo>
                <a:lnTo>
                  <a:pt x="9179796" y="2786659"/>
                </a:lnTo>
                <a:cubicBezTo>
                  <a:pt x="9177099" y="2788817"/>
                  <a:pt x="9174581" y="2789896"/>
                  <a:pt x="9172243" y="2789896"/>
                </a:cubicBezTo>
                <a:lnTo>
                  <a:pt x="9171164" y="2788817"/>
                </a:lnTo>
                <a:lnTo>
                  <a:pt x="9170085" y="2788817"/>
                </a:lnTo>
                <a:lnTo>
                  <a:pt x="9169006" y="2789896"/>
                </a:lnTo>
                <a:lnTo>
                  <a:pt x="9169006" y="2790975"/>
                </a:lnTo>
                <a:lnTo>
                  <a:pt x="9173322" y="2796370"/>
                </a:lnTo>
                <a:lnTo>
                  <a:pt x="9173322" y="2799607"/>
                </a:lnTo>
                <a:cubicBezTo>
                  <a:pt x="9166758" y="2810488"/>
                  <a:pt x="9159880" y="2818445"/>
                  <a:pt x="9152686" y="2823480"/>
                </a:cubicBezTo>
                <a:cubicBezTo>
                  <a:pt x="9152686" y="2828156"/>
                  <a:pt x="9151248" y="2831798"/>
                  <a:pt x="9148370" y="2834405"/>
                </a:cubicBezTo>
                <a:lnTo>
                  <a:pt x="9151607" y="2839800"/>
                </a:lnTo>
                <a:lnTo>
                  <a:pt x="9151607" y="2843037"/>
                </a:lnTo>
                <a:cubicBezTo>
                  <a:pt x="9151607" y="2845735"/>
                  <a:pt x="9149809" y="2848972"/>
                  <a:pt x="9146212" y="2852748"/>
                </a:cubicBezTo>
                <a:lnTo>
                  <a:pt x="9146212" y="2878779"/>
                </a:lnTo>
                <a:lnTo>
                  <a:pt x="9144054" y="2889569"/>
                </a:lnTo>
                <a:lnTo>
                  <a:pt x="9145133" y="2895099"/>
                </a:lnTo>
                <a:lnTo>
                  <a:pt x="9141896" y="2896178"/>
                </a:lnTo>
                <a:lnTo>
                  <a:pt x="9141896" y="2897257"/>
                </a:lnTo>
                <a:cubicBezTo>
                  <a:pt x="9144774" y="2897617"/>
                  <a:pt x="9146212" y="2898696"/>
                  <a:pt x="9146212" y="2900494"/>
                </a:cubicBezTo>
                <a:lnTo>
                  <a:pt x="9146212" y="2917758"/>
                </a:lnTo>
                <a:lnTo>
                  <a:pt x="9144054" y="2920995"/>
                </a:lnTo>
                <a:lnTo>
                  <a:pt x="9144054" y="2922074"/>
                </a:lnTo>
                <a:lnTo>
                  <a:pt x="9146212" y="2934078"/>
                </a:lnTo>
                <a:lnTo>
                  <a:pt x="9142975" y="2939473"/>
                </a:lnTo>
                <a:cubicBezTo>
                  <a:pt x="9142975" y="2947386"/>
                  <a:pt x="9145133" y="2954624"/>
                  <a:pt x="9149449" y="2961188"/>
                </a:cubicBezTo>
                <a:cubicBezTo>
                  <a:pt x="9149449" y="2967662"/>
                  <a:pt x="9152327" y="2970899"/>
                  <a:pt x="9158081" y="2970899"/>
                </a:cubicBezTo>
                <a:lnTo>
                  <a:pt x="9159160" y="2970899"/>
                </a:lnTo>
                <a:lnTo>
                  <a:pt x="9185191" y="2969820"/>
                </a:lnTo>
                <a:lnTo>
                  <a:pt x="9198274" y="2970899"/>
                </a:lnTo>
                <a:lnTo>
                  <a:pt x="9198274" y="2969820"/>
                </a:lnTo>
                <a:lnTo>
                  <a:pt x="9197195" y="2927604"/>
                </a:lnTo>
                <a:lnTo>
                  <a:pt x="9198274" y="2897257"/>
                </a:lnTo>
                <a:lnTo>
                  <a:pt x="9203669" y="2894020"/>
                </a:lnTo>
                <a:lnTo>
                  <a:pt x="9204748" y="2895099"/>
                </a:lnTo>
                <a:lnTo>
                  <a:pt x="9205827" y="2895099"/>
                </a:lnTo>
                <a:lnTo>
                  <a:pt x="9205827" y="2892806"/>
                </a:lnTo>
                <a:lnTo>
                  <a:pt x="9201511" y="2891727"/>
                </a:lnTo>
                <a:lnTo>
                  <a:pt x="9198274" y="2892806"/>
                </a:lnTo>
                <a:lnTo>
                  <a:pt x="9198274" y="2891727"/>
                </a:lnTo>
                <a:lnTo>
                  <a:pt x="9196116" y="2888490"/>
                </a:lnTo>
                <a:lnTo>
                  <a:pt x="9199353" y="2878779"/>
                </a:lnTo>
                <a:cubicBezTo>
                  <a:pt x="9198634" y="2875183"/>
                  <a:pt x="9195712" y="2873384"/>
                  <a:pt x="9190586" y="2873384"/>
                </a:cubicBezTo>
                <a:lnTo>
                  <a:pt x="9181954" y="2876621"/>
                </a:lnTo>
                <a:lnTo>
                  <a:pt x="9181954" y="2873384"/>
                </a:lnTo>
                <a:lnTo>
                  <a:pt x="9175480" y="2873384"/>
                </a:lnTo>
                <a:cubicBezTo>
                  <a:pt x="9172423" y="2870507"/>
                  <a:pt x="9168062" y="2869068"/>
                  <a:pt x="9162397" y="2869068"/>
                </a:cubicBezTo>
                <a:lnTo>
                  <a:pt x="9159160" y="2870147"/>
                </a:lnTo>
                <a:lnTo>
                  <a:pt x="9157002" y="2866910"/>
                </a:lnTo>
                <a:lnTo>
                  <a:pt x="9159160" y="2864752"/>
                </a:lnTo>
                <a:lnTo>
                  <a:pt x="9164555" y="2865831"/>
                </a:lnTo>
                <a:lnTo>
                  <a:pt x="9165769" y="2865831"/>
                </a:lnTo>
                <a:cubicBezTo>
                  <a:pt x="9168467" y="2863763"/>
                  <a:pt x="9173502" y="2861920"/>
                  <a:pt x="9180875" y="2860301"/>
                </a:cubicBezTo>
                <a:lnTo>
                  <a:pt x="9196116" y="2864752"/>
                </a:lnTo>
                <a:lnTo>
                  <a:pt x="9198274" y="2861380"/>
                </a:lnTo>
                <a:lnTo>
                  <a:pt x="9198274" y="2844116"/>
                </a:lnTo>
                <a:lnTo>
                  <a:pt x="9199353" y="2839800"/>
                </a:lnTo>
                <a:lnTo>
                  <a:pt x="9198274" y="2835484"/>
                </a:lnTo>
                <a:lnTo>
                  <a:pt x="9198274" y="2820243"/>
                </a:lnTo>
                <a:lnTo>
                  <a:pt x="9200432" y="2817006"/>
                </a:lnTo>
                <a:lnTo>
                  <a:pt x="9200432" y="2814848"/>
                </a:lnTo>
                <a:cubicBezTo>
                  <a:pt x="9195307" y="2809633"/>
                  <a:pt x="9192744" y="2805272"/>
                  <a:pt x="9192744" y="2801765"/>
                </a:cubicBezTo>
                <a:lnTo>
                  <a:pt x="9192744" y="2798528"/>
                </a:lnTo>
                <a:cubicBezTo>
                  <a:pt x="9192744" y="2797090"/>
                  <a:pt x="9195307" y="2795651"/>
                  <a:pt x="9200432" y="2794212"/>
                </a:cubicBezTo>
                <a:lnTo>
                  <a:pt x="9239411" y="2799607"/>
                </a:lnTo>
                <a:lnTo>
                  <a:pt x="9250201" y="2799607"/>
                </a:lnTo>
                <a:lnTo>
                  <a:pt x="9254652" y="2798528"/>
                </a:lnTo>
                <a:cubicBezTo>
                  <a:pt x="9257889" y="2799967"/>
                  <a:pt x="9259688" y="2801406"/>
                  <a:pt x="9260047" y="2802844"/>
                </a:cubicBezTo>
                <a:lnTo>
                  <a:pt x="9260047" y="2805137"/>
                </a:lnTo>
                <a:cubicBezTo>
                  <a:pt x="9260047" y="2806576"/>
                  <a:pt x="9257844" y="2808015"/>
                  <a:pt x="9253438" y="2809453"/>
                </a:cubicBezTo>
                <a:cubicBezTo>
                  <a:pt x="9253438" y="2811432"/>
                  <a:pt x="9251280" y="2816107"/>
                  <a:pt x="9246964" y="2823480"/>
                </a:cubicBezTo>
                <a:lnTo>
                  <a:pt x="9246964" y="2825638"/>
                </a:lnTo>
                <a:lnTo>
                  <a:pt x="9251280" y="2835484"/>
                </a:lnTo>
                <a:lnTo>
                  <a:pt x="9240490" y="2845195"/>
                </a:lnTo>
                <a:lnTo>
                  <a:pt x="9240490" y="2848432"/>
                </a:lnTo>
                <a:lnTo>
                  <a:pt x="9246964" y="2852748"/>
                </a:lnTo>
                <a:lnTo>
                  <a:pt x="9246964" y="2854906"/>
                </a:lnTo>
                <a:lnTo>
                  <a:pt x="9245885" y="2865831"/>
                </a:lnTo>
                <a:lnTo>
                  <a:pt x="9251280" y="2865831"/>
                </a:lnTo>
                <a:lnTo>
                  <a:pt x="9253438" y="2867989"/>
                </a:lnTo>
                <a:cubicBezTo>
                  <a:pt x="9249842" y="2868889"/>
                  <a:pt x="9248043" y="2869968"/>
                  <a:pt x="9248043" y="2871226"/>
                </a:cubicBezTo>
                <a:lnTo>
                  <a:pt x="9250201" y="2878779"/>
                </a:lnTo>
                <a:lnTo>
                  <a:pt x="9249122" y="2884174"/>
                </a:lnTo>
                <a:lnTo>
                  <a:pt x="9250201" y="2885253"/>
                </a:lnTo>
                <a:lnTo>
                  <a:pt x="9250201" y="2886332"/>
                </a:lnTo>
                <a:lnTo>
                  <a:pt x="9248043" y="2899415"/>
                </a:lnTo>
                <a:lnTo>
                  <a:pt x="9249122" y="2914521"/>
                </a:lnTo>
                <a:lnTo>
                  <a:pt x="9248043" y="2918837"/>
                </a:lnTo>
                <a:lnTo>
                  <a:pt x="9249122" y="2924367"/>
                </a:lnTo>
                <a:cubicBezTo>
                  <a:pt x="9249122" y="2932100"/>
                  <a:pt x="9247324" y="2937495"/>
                  <a:pt x="9243727" y="2940552"/>
                </a:cubicBezTo>
                <a:lnTo>
                  <a:pt x="9251280" y="2960109"/>
                </a:lnTo>
                <a:lnTo>
                  <a:pt x="9246964" y="2969820"/>
                </a:lnTo>
                <a:lnTo>
                  <a:pt x="9248043" y="2973057"/>
                </a:lnTo>
                <a:lnTo>
                  <a:pt x="9249122" y="2973057"/>
                </a:lnTo>
                <a:lnTo>
                  <a:pt x="9270837" y="2967662"/>
                </a:lnTo>
                <a:lnTo>
                  <a:pt x="9270837" y="2965504"/>
                </a:lnTo>
                <a:lnTo>
                  <a:pt x="9268679" y="2962267"/>
                </a:lnTo>
                <a:lnTo>
                  <a:pt x="9268679" y="2959030"/>
                </a:lnTo>
                <a:cubicBezTo>
                  <a:pt x="9270298" y="2955434"/>
                  <a:pt x="9274254" y="2951432"/>
                  <a:pt x="9280548" y="2947026"/>
                </a:cubicBezTo>
                <a:lnTo>
                  <a:pt x="9284999" y="2941631"/>
                </a:lnTo>
                <a:cubicBezTo>
                  <a:pt x="9293631" y="2944329"/>
                  <a:pt x="9299026" y="2948330"/>
                  <a:pt x="9301184" y="2953635"/>
                </a:cubicBezTo>
                <a:cubicBezTo>
                  <a:pt x="9305500" y="2953635"/>
                  <a:pt x="9312379" y="2959390"/>
                  <a:pt x="9321820" y="2970899"/>
                </a:cubicBezTo>
                <a:cubicBezTo>
                  <a:pt x="9325057" y="2970899"/>
                  <a:pt x="9327215" y="2972338"/>
                  <a:pt x="9328294" y="2975215"/>
                </a:cubicBezTo>
                <a:cubicBezTo>
                  <a:pt x="9328294" y="2976834"/>
                  <a:pt x="9322495" y="2978632"/>
                  <a:pt x="9310895" y="2980610"/>
                </a:cubicBezTo>
                <a:lnTo>
                  <a:pt x="9309816" y="2981824"/>
                </a:lnTo>
                <a:lnTo>
                  <a:pt x="9308737" y="2981824"/>
                </a:lnTo>
                <a:lnTo>
                  <a:pt x="9307658" y="2980610"/>
                </a:lnTo>
                <a:lnTo>
                  <a:pt x="9302263" y="2981824"/>
                </a:lnTo>
                <a:lnTo>
                  <a:pt x="9263284" y="2981824"/>
                </a:lnTo>
                <a:cubicBezTo>
                  <a:pt x="9256001" y="2981824"/>
                  <a:pt x="9252359" y="2981060"/>
                  <a:pt x="9252359" y="2979531"/>
                </a:cubicBezTo>
                <a:lnTo>
                  <a:pt x="9244806" y="2980610"/>
                </a:lnTo>
                <a:lnTo>
                  <a:pt x="9231858" y="2979531"/>
                </a:lnTo>
                <a:lnTo>
                  <a:pt x="9215538" y="2981824"/>
                </a:lnTo>
                <a:lnTo>
                  <a:pt x="9213380" y="2979531"/>
                </a:lnTo>
                <a:cubicBezTo>
                  <a:pt x="9213380" y="2981779"/>
                  <a:pt x="9212661" y="2982903"/>
                  <a:pt x="9211222" y="2982903"/>
                </a:cubicBezTo>
                <a:lnTo>
                  <a:pt x="9209064" y="2982903"/>
                </a:lnTo>
                <a:cubicBezTo>
                  <a:pt x="9195667" y="2980835"/>
                  <a:pt x="9188069" y="2978992"/>
                  <a:pt x="9186270" y="2977373"/>
                </a:cubicBezTo>
                <a:lnTo>
                  <a:pt x="9185191" y="2977373"/>
                </a:lnTo>
                <a:lnTo>
                  <a:pt x="9179796" y="2980610"/>
                </a:lnTo>
                <a:lnTo>
                  <a:pt x="9170085" y="2974136"/>
                </a:lnTo>
                <a:lnTo>
                  <a:pt x="9169006" y="2974136"/>
                </a:lnTo>
                <a:lnTo>
                  <a:pt x="9169006" y="2981824"/>
                </a:lnTo>
                <a:cubicBezTo>
                  <a:pt x="9169006" y="2983083"/>
                  <a:pt x="9167163" y="2984162"/>
                  <a:pt x="9163476" y="2985061"/>
                </a:cubicBezTo>
                <a:lnTo>
                  <a:pt x="9152686" y="2981824"/>
                </a:lnTo>
                <a:lnTo>
                  <a:pt x="9147291" y="2982903"/>
                </a:lnTo>
                <a:lnTo>
                  <a:pt x="9147291" y="2991535"/>
                </a:lnTo>
                <a:lnTo>
                  <a:pt x="9144054" y="2994772"/>
                </a:lnTo>
                <a:lnTo>
                  <a:pt x="9141896" y="2994772"/>
                </a:lnTo>
                <a:lnTo>
                  <a:pt x="9138659" y="2992614"/>
                </a:lnTo>
                <a:lnTo>
                  <a:pt x="9137580" y="2992614"/>
                </a:lnTo>
                <a:lnTo>
                  <a:pt x="9133129" y="2995851"/>
                </a:lnTo>
                <a:lnTo>
                  <a:pt x="9128813" y="2995851"/>
                </a:lnTo>
                <a:cubicBezTo>
                  <a:pt x="9127734" y="2995851"/>
                  <a:pt x="9126655" y="2994413"/>
                  <a:pt x="9125576" y="2991535"/>
                </a:cubicBezTo>
                <a:lnTo>
                  <a:pt x="9124497" y="2990456"/>
                </a:lnTo>
                <a:lnTo>
                  <a:pt x="9120181" y="2990456"/>
                </a:lnTo>
                <a:cubicBezTo>
                  <a:pt x="9120181" y="2993334"/>
                  <a:pt x="9119102" y="2994772"/>
                  <a:pt x="9116944" y="2994772"/>
                </a:cubicBezTo>
                <a:lnTo>
                  <a:pt x="9112628" y="2994772"/>
                </a:lnTo>
                <a:lnTo>
                  <a:pt x="9111549" y="2993693"/>
                </a:lnTo>
                <a:lnTo>
                  <a:pt x="9110470" y="2994772"/>
                </a:lnTo>
                <a:lnTo>
                  <a:pt x="9104940" y="2994772"/>
                </a:lnTo>
                <a:cubicBezTo>
                  <a:pt x="9099186" y="2994772"/>
                  <a:pt x="9096308" y="2991895"/>
                  <a:pt x="9096308" y="2986140"/>
                </a:cubicBezTo>
                <a:lnTo>
                  <a:pt x="9098466" y="2975215"/>
                </a:lnTo>
                <a:lnTo>
                  <a:pt x="9098466" y="2973057"/>
                </a:lnTo>
                <a:lnTo>
                  <a:pt x="9093071" y="2967662"/>
                </a:lnTo>
                <a:lnTo>
                  <a:pt x="9093071" y="2966583"/>
                </a:lnTo>
                <a:lnTo>
                  <a:pt x="9097387" y="2961188"/>
                </a:lnTo>
                <a:lnTo>
                  <a:pt x="9097387" y="2959030"/>
                </a:lnTo>
                <a:lnTo>
                  <a:pt x="9095229" y="2950263"/>
                </a:lnTo>
                <a:lnTo>
                  <a:pt x="9095229" y="2941631"/>
                </a:lnTo>
                <a:lnTo>
                  <a:pt x="9096308" y="2940552"/>
                </a:lnTo>
                <a:cubicBezTo>
                  <a:pt x="9094870" y="2937136"/>
                  <a:pt x="9093791" y="2930257"/>
                  <a:pt x="9093071" y="2919916"/>
                </a:cubicBezTo>
                <a:cubicBezTo>
                  <a:pt x="9093791" y="2917219"/>
                  <a:pt x="9096308" y="2913622"/>
                  <a:pt x="9100624" y="2909126"/>
                </a:cubicBezTo>
                <a:lnTo>
                  <a:pt x="9100624" y="2906968"/>
                </a:lnTo>
                <a:cubicBezTo>
                  <a:pt x="9098826" y="2906968"/>
                  <a:pt x="9096308" y="2905530"/>
                  <a:pt x="9093071" y="2902652"/>
                </a:cubicBezTo>
                <a:lnTo>
                  <a:pt x="9091992" y="2902652"/>
                </a:lnTo>
                <a:cubicBezTo>
                  <a:pt x="9078954" y="2912004"/>
                  <a:pt x="9070637" y="2916679"/>
                  <a:pt x="9067040" y="2916679"/>
                </a:cubicBezTo>
                <a:lnTo>
                  <a:pt x="9065962" y="2916679"/>
                </a:lnTo>
                <a:lnTo>
                  <a:pt x="9062724" y="2913442"/>
                </a:lnTo>
                <a:lnTo>
                  <a:pt x="9062724" y="2909126"/>
                </a:lnTo>
                <a:cubicBezTo>
                  <a:pt x="9068479" y="2903372"/>
                  <a:pt x="9073919" y="2896493"/>
                  <a:pt x="9079044" y="2888490"/>
                </a:cubicBezTo>
                <a:cubicBezTo>
                  <a:pt x="9079044" y="2878420"/>
                  <a:pt x="9081202" y="2873384"/>
                  <a:pt x="9085518" y="2873384"/>
                </a:cubicBezTo>
                <a:lnTo>
                  <a:pt x="9085518" y="2869068"/>
                </a:lnTo>
                <a:lnTo>
                  <a:pt x="9095229" y="2841958"/>
                </a:lnTo>
                <a:lnTo>
                  <a:pt x="9089834" y="2828875"/>
                </a:lnTo>
                <a:lnTo>
                  <a:pt x="9089834" y="2825638"/>
                </a:lnTo>
                <a:lnTo>
                  <a:pt x="9093071" y="2822401"/>
                </a:lnTo>
                <a:lnTo>
                  <a:pt x="9107233" y="2822401"/>
                </a:lnTo>
                <a:cubicBezTo>
                  <a:pt x="9107233" y="2818625"/>
                  <a:pt x="9109391" y="2815028"/>
                  <a:pt x="9113707" y="2811611"/>
                </a:cubicBezTo>
                <a:lnTo>
                  <a:pt x="9119102" y="2790975"/>
                </a:lnTo>
                <a:cubicBezTo>
                  <a:pt x="9118023" y="2788098"/>
                  <a:pt x="9116944" y="2786659"/>
                  <a:pt x="9115865" y="2786659"/>
                </a:cubicBezTo>
                <a:lnTo>
                  <a:pt x="9073514" y="2786659"/>
                </a:lnTo>
                <a:lnTo>
                  <a:pt x="9068120" y="2781264"/>
                </a:lnTo>
                <a:lnTo>
                  <a:pt x="9068120" y="2780185"/>
                </a:lnTo>
                <a:cubicBezTo>
                  <a:pt x="9068120" y="2778387"/>
                  <a:pt x="9069558" y="2777308"/>
                  <a:pt x="9072436" y="2776948"/>
                </a:cubicBezTo>
                <a:lnTo>
                  <a:pt x="9079044" y="2781264"/>
                </a:lnTo>
                <a:lnTo>
                  <a:pt x="9081202" y="2781264"/>
                </a:lnTo>
                <a:cubicBezTo>
                  <a:pt x="9082821" y="2781264"/>
                  <a:pt x="9084260" y="2778702"/>
                  <a:pt x="9085518" y="2773576"/>
                </a:cubicBezTo>
                <a:lnTo>
                  <a:pt x="9095229" y="2773576"/>
                </a:lnTo>
                <a:cubicBezTo>
                  <a:pt x="9104671" y="2777263"/>
                  <a:pt x="9113707" y="2779106"/>
                  <a:pt x="9122339" y="2779106"/>
                </a:cubicBezTo>
                <a:cubicBezTo>
                  <a:pt x="9128094" y="2768047"/>
                  <a:pt x="9130971" y="2759729"/>
                  <a:pt x="9130971" y="2754154"/>
                </a:cubicBezTo>
                <a:lnTo>
                  <a:pt x="9128813" y="2739992"/>
                </a:lnTo>
                <a:lnTo>
                  <a:pt x="9128813" y="2738913"/>
                </a:lnTo>
                <a:cubicBezTo>
                  <a:pt x="9131151" y="2734597"/>
                  <a:pt x="9133714" y="2732080"/>
                  <a:pt x="9136501" y="2731360"/>
                </a:cubicBezTo>
                <a:close/>
                <a:moveTo>
                  <a:pt x="7258634" y="2723445"/>
                </a:moveTo>
                <a:lnTo>
                  <a:pt x="7255398" y="2728840"/>
                </a:lnTo>
                <a:lnTo>
                  <a:pt x="7257556" y="2728840"/>
                </a:lnTo>
                <a:lnTo>
                  <a:pt x="7259714" y="2724524"/>
                </a:lnTo>
                <a:lnTo>
                  <a:pt x="7259714" y="2723445"/>
                </a:lnTo>
                <a:close/>
                <a:moveTo>
                  <a:pt x="4702898" y="2722496"/>
                </a:moveTo>
                <a:lnTo>
                  <a:pt x="4702898" y="2723575"/>
                </a:lnTo>
                <a:lnTo>
                  <a:pt x="4703977" y="2726812"/>
                </a:lnTo>
                <a:lnTo>
                  <a:pt x="4707214" y="2726812"/>
                </a:lnTo>
                <a:lnTo>
                  <a:pt x="4707214" y="2725733"/>
                </a:lnTo>
                <a:lnTo>
                  <a:pt x="4703977" y="2722496"/>
                </a:lnTo>
                <a:close/>
                <a:moveTo>
                  <a:pt x="7266188" y="2712520"/>
                </a:moveTo>
                <a:lnTo>
                  <a:pt x="7266188" y="2715757"/>
                </a:lnTo>
                <a:lnTo>
                  <a:pt x="7267266" y="2715757"/>
                </a:lnTo>
                <a:lnTo>
                  <a:pt x="7267266" y="2712520"/>
                </a:lnTo>
                <a:close/>
                <a:moveTo>
                  <a:pt x="4698582" y="2711706"/>
                </a:moveTo>
                <a:lnTo>
                  <a:pt x="4698582" y="2712785"/>
                </a:lnTo>
                <a:lnTo>
                  <a:pt x="4700740" y="2714943"/>
                </a:lnTo>
                <a:lnTo>
                  <a:pt x="4701819" y="2714943"/>
                </a:lnTo>
                <a:lnTo>
                  <a:pt x="4701819" y="2713864"/>
                </a:lnTo>
                <a:lnTo>
                  <a:pt x="4699661" y="2711706"/>
                </a:lnTo>
                <a:close/>
                <a:moveTo>
                  <a:pt x="7264030" y="2709283"/>
                </a:moveTo>
                <a:lnTo>
                  <a:pt x="7262950" y="2714678"/>
                </a:lnTo>
                <a:lnTo>
                  <a:pt x="7262950" y="2715757"/>
                </a:lnTo>
                <a:lnTo>
                  <a:pt x="7264030" y="2715757"/>
                </a:lnTo>
                <a:lnTo>
                  <a:pt x="7265108" y="2711441"/>
                </a:lnTo>
                <a:lnTo>
                  <a:pt x="7265108" y="2709283"/>
                </a:lnTo>
                <a:close/>
                <a:moveTo>
                  <a:pt x="4734189" y="2697814"/>
                </a:moveTo>
                <a:cubicBezTo>
                  <a:pt x="4731311" y="2698713"/>
                  <a:pt x="4729153" y="2700466"/>
                  <a:pt x="4727715" y="2703074"/>
                </a:cubicBezTo>
                <a:lnTo>
                  <a:pt x="4727715" y="2716022"/>
                </a:lnTo>
                <a:lnTo>
                  <a:pt x="4720162" y="2723575"/>
                </a:lnTo>
                <a:lnTo>
                  <a:pt x="4720162" y="2725733"/>
                </a:lnTo>
                <a:cubicBezTo>
                  <a:pt x="4724478" y="2728071"/>
                  <a:pt x="4726636" y="2732387"/>
                  <a:pt x="4726636" y="2738681"/>
                </a:cubicBezTo>
                <a:lnTo>
                  <a:pt x="4727715" y="2739760"/>
                </a:lnTo>
                <a:lnTo>
                  <a:pt x="4728794" y="2739760"/>
                </a:lnTo>
                <a:cubicBezTo>
                  <a:pt x="4730592" y="2739760"/>
                  <a:pt x="4734864" y="2734365"/>
                  <a:pt x="4741607" y="2723575"/>
                </a:cubicBezTo>
                <a:cubicBezTo>
                  <a:pt x="4742506" y="2723575"/>
                  <a:pt x="4743585" y="2721057"/>
                  <a:pt x="4744844" y="2716022"/>
                </a:cubicBezTo>
                <a:cubicBezTo>
                  <a:pt x="4741247" y="2711166"/>
                  <a:pt x="4738415" y="2705097"/>
                  <a:pt x="4736347" y="2697814"/>
                </a:cubicBezTo>
                <a:close/>
                <a:moveTo>
                  <a:pt x="7264030" y="2697279"/>
                </a:moveTo>
                <a:lnTo>
                  <a:pt x="7265108" y="2697279"/>
                </a:lnTo>
                <a:cubicBezTo>
                  <a:pt x="7277247" y="2697279"/>
                  <a:pt x="7292488" y="2709597"/>
                  <a:pt x="7310831" y="2734235"/>
                </a:cubicBezTo>
                <a:lnTo>
                  <a:pt x="7310831" y="2736393"/>
                </a:lnTo>
                <a:cubicBezTo>
                  <a:pt x="7309752" y="2739360"/>
                  <a:pt x="7306830" y="2740844"/>
                  <a:pt x="7302064" y="2740844"/>
                </a:cubicBezTo>
                <a:cubicBezTo>
                  <a:pt x="7296310" y="2740844"/>
                  <a:pt x="7291949" y="2739720"/>
                  <a:pt x="7288982" y="2737472"/>
                </a:cubicBezTo>
                <a:cubicBezTo>
                  <a:pt x="7285385" y="2737652"/>
                  <a:pt x="7283586" y="2738416"/>
                  <a:pt x="7283586" y="2739765"/>
                </a:cubicBezTo>
                <a:lnTo>
                  <a:pt x="7278192" y="2738551"/>
                </a:lnTo>
                <a:lnTo>
                  <a:pt x="7268346" y="2740844"/>
                </a:lnTo>
                <a:cubicBezTo>
                  <a:pt x="7256926" y="2740124"/>
                  <a:pt x="7250767" y="2739000"/>
                  <a:pt x="7249868" y="2737472"/>
                </a:cubicBezTo>
                <a:lnTo>
                  <a:pt x="7244472" y="2737472"/>
                </a:lnTo>
                <a:cubicBezTo>
                  <a:pt x="7241775" y="2739720"/>
                  <a:pt x="7239258" y="2740844"/>
                  <a:pt x="7236920" y="2740844"/>
                </a:cubicBezTo>
                <a:lnTo>
                  <a:pt x="7221678" y="2740844"/>
                </a:lnTo>
                <a:lnTo>
                  <a:pt x="7210754" y="2738551"/>
                </a:lnTo>
                <a:lnTo>
                  <a:pt x="7208596" y="2741923"/>
                </a:lnTo>
                <a:lnTo>
                  <a:pt x="7209675" y="2746239"/>
                </a:lnTo>
                <a:lnTo>
                  <a:pt x="7206438" y="2751634"/>
                </a:lnTo>
                <a:lnTo>
                  <a:pt x="7207517" y="2757029"/>
                </a:lnTo>
                <a:cubicBezTo>
                  <a:pt x="7207517" y="2760895"/>
                  <a:pt x="7206078" y="2764177"/>
                  <a:pt x="7203201" y="2766875"/>
                </a:cubicBezTo>
                <a:lnTo>
                  <a:pt x="7204280" y="2772270"/>
                </a:lnTo>
                <a:lnTo>
                  <a:pt x="7204280" y="2776586"/>
                </a:lnTo>
                <a:cubicBezTo>
                  <a:pt x="7207876" y="2777215"/>
                  <a:pt x="7209675" y="2778339"/>
                  <a:pt x="7209675" y="2779957"/>
                </a:cubicBezTo>
                <a:lnTo>
                  <a:pt x="7209675" y="2785352"/>
                </a:lnTo>
                <a:lnTo>
                  <a:pt x="7207517" y="2793984"/>
                </a:lnTo>
                <a:lnTo>
                  <a:pt x="7207517" y="2802751"/>
                </a:lnTo>
                <a:lnTo>
                  <a:pt x="7210754" y="2821229"/>
                </a:lnTo>
                <a:lnTo>
                  <a:pt x="7210754" y="2824466"/>
                </a:lnTo>
                <a:lnTo>
                  <a:pt x="7201043" y="2857106"/>
                </a:lnTo>
                <a:lnTo>
                  <a:pt x="7195648" y="2861422"/>
                </a:lnTo>
                <a:lnTo>
                  <a:pt x="7194434" y="2861422"/>
                </a:lnTo>
                <a:lnTo>
                  <a:pt x="7185802" y="2858185"/>
                </a:lnTo>
                <a:lnTo>
                  <a:pt x="7180407" y="2859264"/>
                </a:lnTo>
                <a:lnTo>
                  <a:pt x="7175956" y="2858185"/>
                </a:lnTo>
                <a:cubicBezTo>
                  <a:pt x="7173798" y="2858185"/>
                  <a:pt x="7172719" y="2859264"/>
                  <a:pt x="7172719" y="2861422"/>
                </a:cubicBezTo>
                <a:lnTo>
                  <a:pt x="7171640" y="2862501"/>
                </a:lnTo>
                <a:lnTo>
                  <a:pt x="7170561" y="2862501"/>
                </a:lnTo>
                <a:cubicBezTo>
                  <a:pt x="7165526" y="2861962"/>
                  <a:pt x="7163008" y="2861243"/>
                  <a:pt x="7163008" y="2860343"/>
                </a:cubicBezTo>
                <a:lnTo>
                  <a:pt x="7161929" y="2861422"/>
                </a:lnTo>
                <a:lnTo>
                  <a:pt x="7154241" y="2861422"/>
                </a:lnTo>
                <a:cubicBezTo>
                  <a:pt x="7150824" y="2861422"/>
                  <a:pt x="7148306" y="2855982"/>
                  <a:pt x="7146688" y="2845102"/>
                </a:cubicBezTo>
                <a:cubicBezTo>
                  <a:pt x="7138865" y="2835661"/>
                  <a:pt x="7130908" y="2830940"/>
                  <a:pt x="7122815" y="2830940"/>
                </a:cubicBezTo>
                <a:cubicBezTo>
                  <a:pt x="7122096" y="2828603"/>
                  <a:pt x="7118454" y="2825006"/>
                  <a:pt x="7111890" y="2820150"/>
                </a:cubicBezTo>
                <a:lnTo>
                  <a:pt x="7111890" y="2819071"/>
                </a:lnTo>
                <a:cubicBezTo>
                  <a:pt x="7116386" y="2813946"/>
                  <a:pt x="7120387" y="2811383"/>
                  <a:pt x="7123894" y="2811383"/>
                </a:cubicBezTo>
                <a:lnTo>
                  <a:pt x="7131447" y="2811383"/>
                </a:lnTo>
                <a:cubicBezTo>
                  <a:pt x="7142327" y="2813362"/>
                  <a:pt x="7147767" y="2815205"/>
                  <a:pt x="7147767" y="2816913"/>
                </a:cubicBezTo>
                <a:cubicBezTo>
                  <a:pt x="7155770" y="2816374"/>
                  <a:pt x="7159771" y="2812373"/>
                  <a:pt x="7159771" y="2804909"/>
                </a:cubicBezTo>
                <a:lnTo>
                  <a:pt x="7155320" y="2796142"/>
                </a:lnTo>
                <a:cubicBezTo>
                  <a:pt x="7155320" y="2788230"/>
                  <a:pt x="7157164" y="2782475"/>
                  <a:pt x="7160850" y="2778878"/>
                </a:cubicBezTo>
                <a:lnTo>
                  <a:pt x="7160850" y="2774428"/>
                </a:lnTo>
                <a:lnTo>
                  <a:pt x="7157613" y="2770112"/>
                </a:lnTo>
                <a:lnTo>
                  <a:pt x="7159771" y="2767954"/>
                </a:lnTo>
                <a:cubicBezTo>
                  <a:pt x="7161210" y="2770831"/>
                  <a:pt x="7163368" y="2772270"/>
                  <a:pt x="7166245" y="2772270"/>
                </a:cubicBezTo>
                <a:cubicBezTo>
                  <a:pt x="7166245" y="2771460"/>
                  <a:pt x="7167245" y="2770606"/>
                  <a:pt x="7169246" y="2769707"/>
                </a:cubicBezTo>
                <a:lnTo>
                  <a:pt x="7174819" y="2767954"/>
                </a:lnTo>
                <a:lnTo>
                  <a:pt x="7171640" y="2767954"/>
                </a:lnTo>
                <a:lnTo>
                  <a:pt x="7171640" y="2765796"/>
                </a:lnTo>
                <a:lnTo>
                  <a:pt x="7174877" y="2765796"/>
                </a:lnTo>
                <a:lnTo>
                  <a:pt x="7174877" y="2767935"/>
                </a:lnTo>
                <a:lnTo>
                  <a:pt x="7178249" y="2766875"/>
                </a:lnTo>
                <a:cubicBezTo>
                  <a:pt x="7178249" y="2764717"/>
                  <a:pt x="7178968" y="2763638"/>
                  <a:pt x="7180407" y="2763638"/>
                </a:cubicBezTo>
                <a:lnTo>
                  <a:pt x="7182565" y="2763638"/>
                </a:lnTo>
                <a:lnTo>
                  <a:pt x="7186881" y="2764717"/>
                </a:lnTo>
                <a:lnTo>
                  <a:pt x="7190118" y="2763638"/>
                </a:lnTo>
                <a:lnTo>
                  <a:pt x="7190118" y="2761479"/>
                </a:lnTo>
                <a:lnTo>
                  <a:pt x="7179328" y="2761479"/>
                </a:lnTo>
                <a:lnTo>
                  <a:pt x="7181486" y="2759321"/>
                </a:lnTo>
                <a:lnTo>
                  <a:pt x="7182565" y="2759321"/>
                </a:lnTo>
                <a:lnTo>
                  <a:pt x="7187960" y="2760400"/>
                </a:lnTo>
                <a:lnTo>
                  <a:pt x="7187960" y="2758108"/>
                </a:lnTo>
                <a:cubicBezTo>
                  <a:pt x="7184903" y="2758108"/>
                  <a:pt x="7182385" y="2755590"/>
                  <a:pt x="7180407" y="2750555"/>
                </a:cubicBezTo>
                <a:lnTo>
                  <a:pt x="7177170" y="2750555"/>
                </a:lnTo>
                <a:lnTo>
                  <a:pt x="7177170" y="2754871"/>
                </a:lnTo>
                <a:lnTo>
                  <a:pt x="7179328" y="2758108"/>
                </a:lnTo>
                <a:lnTo>
                  <a:pt x="7179328" y="2759321"/>
                </a:lnTo>
                <a:lnTo>
                  <a:pt x="7175956" y="2763638"/>
                </a:lnTo>
                <a:lnTo>
                  <a:pt x="7177170" y="2764717"/>
                </a:lnTo>
                <a:lnTo>
                  <a:pt x="7174877" y="2764717"/>
                </a:lnTo>
                <a:lnTo>
                  <a:pt x="7173798" y="2763638"/>
                </a:lnTo>
                <a:lnTo>
                  <a:pt x="7172719" y="2763638"/>
                </a:lnTo>
                <a:lnTo>
                  <a:pt x="7166245" y="2767954"/>
                </a:lnTo>
                <a:lnTo>
                  <a:pt x="7163008" y="2767954"/>
                </a:lnTo>
                <a:cubicBezTo>
                  <a:pt x="7158602" y="2765436"/>
                  <a:pt x="7156399" y="2762154"/>
                  <a:pt x="7156399" y="2758108"/>
                </a:cubicBezTo>
                <a:cubicBezTo>
                  <a:pt x="7156399" y="2754511"/>
                  <a:pt x="7158962" y="2752713"/>
                  <a:pt x="7164087" y="2752713"/>
                </a:cubicBezTo>
                <a:cubicBezTo>
                  <a:pt x="7167863" y="2746239"/>
                  <a:pt x="7171460" y="2743002"/>
                  <a:pt x="7174877" y="2743002"/>
                </a:cubicBezTo>
                <a:lnTo>
                  <a:pt x="7174877" y="2740844"/>
                </a:lnTo>
                <a:cubicBezTo>
                  <a:pt x="7172000" y="2740844"/>
                  <a:pt x="7167684" y="2744081"/>
                  <a:pt x="7161929" y="2750555"/>
                </a:cubicBezTo>
                <a:cubicBezTo>
                  <a:pt x="7159052" y="2749476"/>
                  <a:pt x="7157613" y="2748397"/>
                  <a:pt x="7157613" y="2747318"/>
                </a:cubicBezTo>
                <a:lnTo>
                  <a:pt x="7159771" y="2739765"/>
                </a:lnTo>
                <a:lnTo>
                  <a:pt x="7157613" y="2737472"/>
                </a:lnTo>
                <a:lnTo>
                  <a:pt x="7151004" y="2739765"/>
                </a:lnTo>
                <a:lnTo>
                  <a:pt x="7143451" y="2739765"/>
                </a:lnTo>
                <a:cubicBezTo>
                  <a:pt x="7136528" y="2739765"/>
                  <a:pt x="7131447" y="2741203"/>
                  <a:pt x="7128210" y="2744081"/>
                </a:cubicBezTo>
                <a:lnTo>
                  <a:pt x="7126052" y="2744081"/>
                </a:lnTo>
                <a:cubicBezTo>
                  <a:pt x="7123175" y="2742822"/>
                  <a:pt x="7121736" y="2740619"/>
                  <a:pt x="7121736" y="2737472"/>
                </a:cubicBezTo>
                <a:lnTo>
                  <a:pt x="7110811" y="2737472"/>
                </a:lnTo>
                <a:lnTo>
                  <a:pt x="7101100" y="2740844"/>
                </a:lnTo>
                <a:lnTo>
                  <a:pt x="7097728" y="2737472"/>
                </a:lnTo>
                <a:lnTo>
                  <a:pt x="7093412" y="2738551"/>
                </a:lnTo>
                <a:lnTo>
                  <a:pt x="7085859" y="2737472"/>
                </a:lnTo>
                <a:lnTo>
                  <a:pt x="7083701" y="2739765"/>
                </a:lnTo>
                <a:lnTo>
                  <a:pt x="7081408" y="2739765"/>
                </a:lnTo>
                <a:lnTo>
                  <a:pt x="7078171" y="2737472"/>
                </a:lnTo>
                <a:cubicBezTo>
                  <a:pt x="7078171" y="2739720"/>
                  <a:pt x="7077452" y="2740844"/>
                  <a:pt x="7076013" y="2740844"/>
                </a:cubicBezTo>
                <a:lnTo>
                  <a:pt x="7066302" y="2740844"/>
                </a:lnTo>
                <a:lnTo>
                  <a:pt x="7063065" y="2737472"/>
                </a:lnTo>
                <a:lnTo>
                  <a:pt x="7063065" y="2736393"/>
                </a:lnTo>
                <a:cubicBezTo>
                  <a:pt x="7063785" y="2734235"/>
                  <a:pt x="7065943" y="2733156"/>
                  <a:pt x="7069539" y="2733156"/>
                </a:cubicBezTo>
                <a:lnTo>
                  <a:pt x="7074934" y="2733156"/>
                </a:lnTo>
                <a:cubicBezTo>
                  <a:pt x="7076373" y="2733156"/>
                  <a:pt x="7077092" y="2734235"/>
                  <a:pt x="7077092" y="2736393"/>
                </a:cubicBezTo>
                <a:lnTo>
                  <a:pt x="7078171" y="2736393"/>
                </a:lnTo>
                <a:cubicBezTo>
                  <a:pt x="7078171" y="2732976"/>
                  <a:pt x="7078891" y="2731267"/>
                  <a:pt x="7080329" y="2731267"/>
                </a:cubicBezTo>
                <a:lnTo>
                  <a:pt x="7085859" y="2731267"/>
                </a:lnTo>
                <a:lnTo>
                  <a:pt x="7099886" y="2729109"/>
                </a:lnTo>
                <a:lnTo>
                  <a:pt x="7108653" y="2733156"/>
                </a:lnTo>
                <a:lnTo>
                  <a:pt x="7109732" y="2733156"/>
                </a:lnTo>
                <a:lnTo>
                  <a:pt x="7116206" y="2729109"/>
                </a:lnTo>
                <a:lnTo>
                  <a:pt x="7132526" y="2732346"/>
                </a:lnTo>
                <a:lnTo>
                  <a:pt x="7139135" y="2729109"/>
                </a:lnTo>
                <a:lnTo>
                  <a:pt x="7169482" y="2732077"/>
                </a:lnTo>
                <a:lnTo>
                  <a:pt x="7173798" y="2729109"/>
                </a:lnTo>
                <a:cubicBezTo>
                  <a:pt x="7181261" y="2730188"/>
                  <a:pt x="7185982" y="2731178"/>
                  <a:pt x="7187960" y="2732077"/>
                </a:cubicBezTo>
                <a:lnTo>
                  <a:pt x="7196727" y="2732346"/>
                </a:lnTo>
                <a:cubicBezTo>
                  <a:pt x="7197446" y="2733605"/>
                  <a:pt x="7199604" y="2734235"/>
                  <a:pt x="7203201" y="2734235"/>
                </a:cubicBezTo>
                <a:lnTo>
                  <a:pt x="7208596" y="2732346"/>
                </a:lnTo>
                <a:lnTo>
                  <a:pt x="7212912" y="2733156"/>
                </a:lnTo>
                <a:lnTo>
                  <a:pt x="7229232" y="2730188"/>
                </a:lnTo>
                <a:lnTo>
                  <a:pt x="7245552" y="2729919"/>
                </a:lnTo>
                <a:lnTo>
                  <a:pt x="7254318" y="2712520"/>
                </a:lnTo>
                <a:cubicBezTo>
                  <a:pt x="7258095" y="2708204"/>
                  <a:pt x="7261332" y="2703123"/>
                  <a:pt x="7264030" y="2697279"/>
                </a:cubicBezTo>
                <a:close/>
                <a:moveTo>
                  <a:pt x="8082612" y="2694912"/>
                </a:moveTo>
                <a:lnTo>
                  <a:pt x="8079375" y="2695991"/>
                </a:lnTo>
                <a:lnTo>
                  <a:pt x="8079375" y="2697070"/>
                </a:lnTo>
                <a:lnTo>
                  <a:pt x="8086928" y="2695991"/>
                </a:lnTo>
                <a:lnTo>
                  <a:pt x="8086928" y="2694912"/>
                </a:lnTo>
                <a:close/>
                <a:moveTo>
                  <a:pt x="4728794" y="2688103"/>
                </a:moveTo>
                <a:lnTo>
                  <a:pt x="4728794" y="2690261"/>
                </a:lnTo>
                <a:lnTo>
                  <a:pt x="4729873" y="2690261"/>
                </a:lnTo>
                <a:lnTo>
                  <a:pt x="4729873" y="2688103"/>
                </a:lnTo>
                <a:close/>
                <a:moveTo>
                  <a:pt x="8247025" y="2682099"/>
                </a:moveTo>
                <a:lnTo>
                  <a:pt x="8247025" y="2683178"/>
                </a:lnTo>
                <a:lnTo>
                  <a:pt x="8250128" y="2684257"/>
                </a:lnTo>
                <a:lnTo>
                  <a:pt x="8250128" y="2682099"/>
                </a:lnTo>
                <a:close/>
                <a:moveTo>
                  <a:pt x="8085849" y="2682099"/>
                </a:moveTo>
                <a:cubicBezTo>
                  <a:pt x="8082612" y="2684886"/>
                  <a:pt x="8080094" y="2686280"/>
                  <a:pt x="8078296" y="2686280"/>
                </a:cubicBezTo>
                <a:lnTo>
                  <a:pt x="8078296" y="2687359"/>
                </a:lnTo>
                <a:lnTo>
                  <a:pt x="8079375" y="2687359"/>
                </a:lnTo>
                <a:cubicBezTo>
                  <a:pt x="8084051" y="2685560"/>
                  <a:pt x="8086569" y="2683807"/>
                  <a:pt x="8086928" y="2682099"/>
                </a:cubicBezTo>
                <a:close/>
                <a:moveTo>
                  <a:pt x="543669" y="2678996"/>
                </a:moveTo>
                <a:lnTo>
                  <a:pt x="544748" y="2682233"/>
                </a:lnTo>
                <a:lnTo>
                  <a:pt x="543669" y="2688707"/>
                </a:lnTo>
                <a:lnTo>
                  <a:pt x="543669" y="2689786"/>
                </a:lnTo>
                <a:lnTo>
                  <a:pt x="544748" y="2689786"/>
                </a:lnTo>
                <a:cubicBezTo>
                  <a:pt x="544748" y="2687628"/>
                  <a:pt x="545467" y="2686549"/>
                  <a:pt x="546906" y="2686549"/>
                </a:cubicBezTo>
                <a:lnTo>
                  <a:pt x="545827" y="2685470"/>
                </a:lnTo>
                <a:lnTo>
                  <a:pt x="546906" y="2680075"/>
                </a:lnTo>
                <a:lnTo>
                  <a:pt x="546906" y="2678996"/>
                </a:lnTo>
                <a:close/>
                <a:moveTo>
                  <a:pt x="4229499" y="2678187"/>
                </a:moveTo>
                <a:lnTo>
                  <a:pt x="4229499" y="2679266"/>
                </a:lnTo>
                <a:lnTo>
                  <a:pt x="4232736" y="2680345"/>
                </a:lnTo>
                <a:lnTo>
                  <a:pt x="4232736" y="2678187"/>
                </a:lnTo>
                <a:close/>
                <a:moveTo>
                  <a:pt x="8759269" y="2676973"/>
                </a:moveTo>
                <a:lnTo>
                  <a:pt x="8759269" y="2682233"/>
                </a:lnTo>
                <a:lnTo>
                  <a:pt x="8760348" y="2682233"/>
                </a:lnTo>
                <a:lnTo>
                  <a:pt x="8760348" y="2676973"/>
                </a:lnTo>
                <a:close/>
                <a:moveTo>
                  <a:pt x="3256670" y="2676299"/>
                </a:moveTo>
                <a:lnTo>
                  <a:pt x="3256670" y="2680750"/>
                </a:lnTo>
                <a:lnTo>
                  <a:pt x="3257749" y="2680750"/>
                </a:lnTo>
                <a:lnTo>
                  <a:pt x="3257749" y="2676299"/>
                </a:lnTo>
                <a:close/>
                <a:moveTo>
                  <a:pt x="3696755" y="2674141"/>
                </a:moveTo>
                <a:lnTo>
                  <a:pt x="3696755" y="2677243"/>
                </a:lnTo>
                <a:lnTo>
                  <a:pt x="3700936" y="2677243"/>
                </a:lnTo>
                <a:lnTo>
                  <a:pt x="3700936" y="2676164"/>
                </a:lnTo>
                <a:lnTo>
                  <a:pt x="3698913" y="2674141"/>
                </a:lnTo>
                <a:close/>
                <a:moveTo>
                  <a:pt x="4690085" y="2672997"/>
                </a:moveTo>
                <a:lnTo>
                  <a:pt x="4707214" y="2680550"/>
                </a:lnTo>
                <a:lnTo>
                  <a:pt x="4707214" y="2679471"/>
                </a:lnTo>
                <a:cubicBezTo>
                  <a:pt x="4707214" y="2677672"/>
                  <a:pt x="4708652" y="2676593"/>
                  <a:pt x="4711530" y="2676234"/>
                </a:cubicBezTo>
                <a:cubicBezTo>
                  <a:pt x="4715126" y="2676234"/>
                  <a:pt x="4716925" y="2676953"/>
                  <a:pt x="4716925" y="2678392"/>
                </a:cubicBezTo>
                <a:lnTo>
                  <a:pt x="4722320" y="2677313"/>
                </a:lnTo>
                <a:lnTo>
                  <a:pt x="4726636" y="2677313"/>
                </a:lnTo>
                <a:lnTo>
                  <a:pt x="4737291" y="2682708"/>
                </a:lnTo>
                <a:lnTo>
                  <a:pt x="4759950" y="2680550"/>
                </a:lnTo>
                <a:cubicBezTo>
                  <a:pt x="4776944" y="2692419"/>
                  <a:pt x="4785532" y="2701365"/>
                  <a:pt x="4785711" y="2707390"/>
                </a:cubicBezTo>
                <a:lnTo>
                  <a:pt x="4785711" y="2711706"/>
                </a:lnTo>
                <a:lnTo>
                  <a:pt x="4783553" y="2714943"/>
                </a:lnTo>
                <a:cubicBezTo>
                  <a:pt x="4783553" y="2724114"/>
                  <a:pt x="4786790" y="2730229"/>
                  <a:pt x="4793264" y="2733286"/>
                </a:cubicBezTo>
                <a:lnTo>
                  <a:pt x="4793264" y="2738681"/>
                </a:lnTo>
                <a:cubicBezTo>
                  <a:pt x="4793264" y="2741378"/>
                  <a:pt x="4786835" y="2743491"/>
                  <a:pt x="4773977" y="2745020"/>
                </a:cubicBezTo>
                <a:lnTo>
                  <a:pt x="4766424" y="2745020"/>
                </a:lnTo>
                <a:lnTo>
                  <a:pt x="4749160" y="2740839"/>
                </a:lnTo>
                <a:cubicBezTo>
                  <a:pt x="4737021" y="2745065"/>
                  <a:pt x="4730952" y="2748976"/>
                  <a:pt x="4730952" y="2752573"/>
                </a:cubicBezTo>
                <a:cubicBezTo>
                  <a:pt x="4729693" y="2752573"/>
                  <a:pt x="4728974" y="2754371"/>
                  <a:pt x="4728794" y="2757968"/>
                </a:cubicBezTo>
                <a:lnTo>
                  <a:pt x="4729873" y="2764442"/>
                </a:lnTo>
                <a:lnTo>
                  <a:pt x="4728794" y="2767679"/>
                </a:lnTo>
                <a:cubicBezTo>
                  <a:pt x="4732390" y="2774333"/>
                  <a:pt x="4734189" y="2781122"/>
                  <a:pt x="4734189" y="2788045"/>
                </a:cubicBezTo>
                <a:lnTo>
                  <a:pt x="4732031" y="2800993"/>
                </a:lnTo>
                <a:lnTo>
                  <a:pt x="4732031" y="2803151"/>
                </a:lnTo>
                <a:cubicBezTo>
                  <a:pt x="4739134" y="2809985"/>
                  <a:pt x="4742686" y="2816819"/>
                  <a:pt x="4742686" y="2823652"/>
                </a:cubicBezTo>
                <a:lnTo>
                  <a:pt x="4739449" y="2831071"/>
                </a:lnTo>
                <a:lnTo>
                  <a:pt x="4739449" y="2832150"/>
                </a:lnTo>
                <a:cubicBezTo>
                  <a:pt x="4739449" y="2837005"/>
                  <a:pt x="4742686" y="2840602"/>
                  <a:pt x="4749160" y="2842940"/>
                </a:cubicBezTo>
                <a:lnTo>
                  <a:pt x="4766424" y="2873152"/>
                </a:lnTo>
                <a:lnTo>
                  <a:pt x="4769661" y="2873152"/>
                </a:lnTo>
                <a:lnTo>
                  <a:pt x="4785711" y="2845098"/>
                </a:lnTo>
                <a:lnTo>
                  <a:pt x="4787869" y="2845098"/>
                </a:lnTo>
                <a:lnTo>
                  <a:pt x="4790027" y="2847256"/>
                </a:lnTo>
                <a:lnTo>
                  <a:pt x="4790027" y="2856967"/>
                </a:lnTo>
                <a:lnTo>
                  <a:pt x="4786790" y="2869915"/>
                </a:lnTo>
                <a:lnTo>
                  <a:pt x="4787869" y="2870994"/>
                </a:lnTo>
                <a:lnTo>
                  <a:pt x="4787869" y="2873152"/>
                </a:lnTo>
                <a:lnTo>
                  <a:pt x="4786790" y="2874096"/>
                </a:lnTo>
                <a:lnTo>
                  <a:pt x="4786790" y="2875175"/>
                </a:lnTo>
                <a:cubicBezTo>
                  <a:pt x="4792545" y="2880570"/>
                  <a:pt x="4795422" y="2888123"/>
                  <a:pt x="4795422" y="2897834"/>
                </a:cubicBezTo>
                <a:lnTo>
                  <a:pt x="4794343" y="2898913"/>
                </a:lnTo>
                <a:lnTo>
                  <a:pt x="4792185" y="2898913"/>
                </a:lnTo>
                <a:cubicBezTo>
                  <a:pt x="4790747" y="2898913"/>
                  <a:pt x="4790027" y="2897834"/>
                  <a:pt x="4790027" y="2895676"/>
                </a:cubicBezTo>
                <a:lnTo>
                  <a:pt x="4788948" y="2894597"/>
                </a:lnTo>
                <a:lnTo>
                  <a:pt x="4786790" y="2894597"/>
                </a:lnTo>
                <a:lnTo>
                  <a:pt x="4786790" y="2896755"/>
                </a:lnTo>
                <a:cubicBezTo>
                  <a:pt x="4788769" y="2896755"/>
                  <a:pt x="4790567" y="2898553"/>
                  <a:pt x="4792185" y="2902150"/>
                </a:cubicBezTo>
                <a:cubicBezTo>
                  <a:pt x="4795782" y="2902150"/>
                  <a:pt x="4797580" y="2904308"/>
                  <a:pt x="4797580" y="2908624"/>
                </a:cubicBezTo>
                <a:lnTo>
                  <a:pt x="4798659" y="2907545"/>
                </a:lnTo>
                <a:lnTo>
                  <a:pt x="4800817" y="2907545"/>
                </a:lnTo>
                <a:lnTo>
                  <a:pt x="4801896" y="2912940"/>
                </a:lnTo>
                <a:cubicBezTo>
                  <a:pt x="4801896" y="2916447"/>
                  <a:pt x="4796142" y="2925034"/>
                  <a:pt x="4784632" y="2938701"/>
                </a:cubicBezTo>
                <a:lnTo>
                  <a:pt x="4781395" y="2938701"/>
                </a:lnTo>
                <a:cubicBezTo>
                  <a:pt x="4758466" y="2933666"/>
                  <a:pt x="4747002" y="2928990"/>
                  <a:pt x="4747002" y="2924674"/>
                </a:cubicBezTo>
                <a:cubicBezTo>
                  <a:pt x="4741247" y="2924674"/>
                  <a:pt x="4738370" y="2923236"/>
                  <a:pt x="4738370" y="2920358"/>
                </a:cubicBezTo>
                <a:lnTo>
                  <a:pt x="4738370" y="2919279"/>
                </a:lnTo>
                <a:cubicBezTo>
                  <a:pt x="4738370" y="2917841"/>
                  <a:pt x="4739449" y="2917121"/>
                  <a:pt x="4741607" y="2917121"/>
                </a:cubicBezTo>
                <a:lnTo>
                  <a:pt x="4741607" y="2916177"/>
                </a:lnTo>
                <a:lnTo>
                  <a:pt x="4740528" y="2916177"/>
                </a:lnTo>
                <a:lnTo>
                  <a:pt x="4735268" y="2918200"/>
                </a:lnTo>
                <a:lnTo>
                  <a:pt x="4733110" y="2915098"/>
                </a:lnTo>
                <a:lnTo>
                  <a:pt x="4734189" y="2910782"/>
                </a:lnTo>
                <a:cubicBezTo>
                  <a:pt x="4734189" y="2909343"/>
                  <a:pt x="4730232" y="2906106"/>
                  <a:pt x="4722320" y="2901071"/>
                </a:cubicBezTo>
                <a:cubicBezTo>
                  <a:pt x="4716386" y="2892259"/>
                  <a:pt x="4709192" y="2878996"/>
                  <a:pt x="4700740" y="2861283"/>
                </a:cubicBezTo>
                <a:lnTo>
                  <a:pt x="4703977" y="2855888"/>
                </a:lnTo>
                <a:cubicBezTo>
                  <a:pt x="4698222" y="2855888"/>
                  <a:pt x="4695345" y="2851931"/>
                  <a:pt x="4695345" y="2844019"/>
                </a:cubicBezTo>
                <a:cubicBezTo>
                  <a:pt x="4693457" y="2840242"/>
                  <a:pt x="4692063" y="2834532"/>
                  <a:pt x="4691164" y="2826889"/>
                </a:cubicBezTo>
                <a:lnTo>
                  <a:pt x="4692243" y="2822573"/>
                </a:lnTo>
                <a:cubicBezTo>
                  <a:pt x="4687927" y="2810165"/>
                  <a:pt x="4684330" y="2796902"/>
                  <a:pt x="4681453" y="2782785"/>
                </a:cubicBezTo>
                <a:lnTo>
                  <a:pt x="4679295" y="2776311"/>
                </a:lnTo>
                <a:lnTo>
                  <a:pt x="4679295" y="2767679"/>
                </a:lnTo>
                <a:lnTo>
                  <a:pt x="4682532" y="2756889"/>
                </a:lnTo>
                <a:lnTo>
                  <a:pt x="4682532" y="2745020"/>
                </a:lnTo>
                <a:lnTo>
                  <a:pt x="4680374" y="2742997"/>
                </a:lnTo>
                <a:lnTo>
                  <a:pt x="4673900" y="2742997"/>
                </a:lnTo>
                <a:lnTo>
                  <a:pt x="4667426" y="2741918"/>
                </a:lnTo>
                <a:lnTo>
                  <a:pt x="4659873" y="2743941"/>
                </a:lnTo>
                <a:cubicBezTo>
                  <a:pt x="4654837" y="2742233"/>
                  <a:pt x="4652320" y="2740839"/>
                  <a:pt x="4652320" y="2739760"/>
                </a:cubicBezTo>
                <a:lnTo>
                  <a:pt x="4652320" y="2738681"/>
                </a:lnTo>
                <a:cubicBezTo>
                  <a:pt x="4652320" y="2736882"/>
                  <a:pt x="4655557" y="2735444"/>
                  <a:pt x="4662031" y="2734365"/>
                </a:cubicBezTo>
                <a:cubicBezTo>
                  <a:pt x="4668505" y="2734724"/>
                  <a:pt x="4671742" y="2735444"/>
                  <a:pt x="4671742" y="2736523"/>
                </a:cubicBezTo>
                <a:lnTo>
                  <a:pt x="4674979" y="2734365"/>
                </a:lnTo>
                <a:lnTo>
                  <a:pt x="4673900" y="2727891"/>
                </a:lnTo>
                <a:lnTo>
                  <a:pt x="4677137" y="2722496"/>
                </a:lnTo>
                <a:lnTo>
                  <a:pt x="4674979" y="2716022"/>
                </a:lnTo>
                <a:lnTo>
                  <a:pt x="4674979" y="2714943"/>
                </a:lnTo>
                <a:lnTo>
                  <a:pt x="4676058" y="2708469"/>
                </a:lnTo>
                <a:lnTo>
                  <a:pt x="4674979" y="2703074"/>
                </a:lnTo>
                <a:cubicBezTo>
                  <a:pt x="4677137" y="2703074"/>
                  <a:pt x="4678216" y="2695206"/>
                  <a:pt x="4678216" y="2679471"/>
                </a:cubicBezTo>
                <a:lnTo>
                  <a:pt x="4683611" y="2675155"/>
                </a:lnTo>
                <a:lnTo>
                  <a:pt x="4685769" y="2677313"/>
                </a:lnTo>
                <a:lnTo>
                  <a:pt x="4686848" y="2677313"/>
                </a:lnTo>
                <a:cubicBezTo>
                  <a:pt x="4687207" y="2674435"/>
                  <a:pt x="4688286" y="2672997"/>
                  <a:pt x="4690085" y="2672997"/>
                </a:cubicBezTo>
                <a:close/>
                <a:moveTo>
                  <a:pt x="8147083" y="2671309"/>
                </a:moveTo>
                <a:lnTo>
                  <a:pt x="8147083" y="2672388"/>
                </a:lnTo>
                <a:lnTo>
                  <a:pt x="8152478" y="2673467"/>
                </a:lnTo>
                <a:lnTo>
                  <a:pt x="8153557" y="2673467"/>
                </a:lnTo>
                <a:lnTo>
                  <a:pt x="8153557" y="2672388"/>
                </a:lnTo>
                <a:lnTo>
                  <a:pt x="8149241" y="2671309"/>
                </a:lnTo>
                <a:close/>
                <a:moveTo>
                  <a:pt x="5590941" y="2671308"/>
                </a:moveTo>
                <a:lnTo>
                  <a:pt x="5588783" y="2673466"/>
                </a:lnTo>
                <a:lnTo>
                  <a:pt x="5588783" y="2674545"/>
                </a:lnTo>
                <a:lnTo>
                  <a:pt x="5590941" y="2674545"/>
                </a:lnTo>
                <a:close/>
                <a:moveTo>
                  <a:pt x="7741526" y="2671173"/>
                </a:moveTo>
                <a:lnTo>
                  <a:pt x="7741526" y="2673331"/>
                </a:lnTo>
                <a:lnTo>
                  <a:pt x="7742605" y="2673331"/>
                </a:lnTo>
                <a:lnTo>
                  <a:pt x="7742605" y="2671173"/>
                </a:lnTo>
                <a:close/>
                <a:moveTo>
                  <a:pt x="8143846" y="2670230"/>
                </a:moveTo>
                <a:lnTo>
                  <a:pt x="8143846" y="2673467"/>
                </a:lnTo>
                <a:lnTo>
                  <a:pt x="8144925" y="2673467"/>
                </a:lnTo>
                <a:lnTo>
                  <a:pt x="8144925" y="2670230"/>
                </a:lnTo>
                <a:close/>
                <a:moveTo>
                  <a:pt x="5240818" y="2669420"/>
                </a:moveTo>
                <a:lnTo>
                  <a:pt x="5236502" y="2676973"/>
                </a:lnTo>
                <a:lnTo>
                  <a:pt x="5241897" y="2676973"/>
                </a:lnTo>
                <a:lnTo>
                  <a:pt x="5241897" y="2669420"/>
                </a:lnTo>
                <a:close/>
                <a:moveTo>
                  <a:pt x="1126048" y="2669285"/>
                </a:moveTo>
                <a:lnTo>
                  <a:pt x="1128206" y="2671443"/>
                </a:lnTo>
                <a:lnTo>
                  <a:pt x="1130364" y="2671443"/>
                </a:lnTo>
                <a:lnTo>
                  <a:pt x="1128206" y="2669285"/>
                </a:lnTo>
                <a:close/>
                <a:moveTo>
                  <a:pt x="8257680" y="2668072"/>
                </a:moveTo>
                <a:lnTo>
                  <a:pt x="8255522" y="2670230"/>
                </a:lnTo>
                <a:lnTo>
                  <a:pt x="8255522" y="2671309"/>
                </a:lnTo>
                <a:lnTo>
                  <a:pt x="8259838" y="2671309"/>
                </a:lnTo>
                <a:lnTo>
                  <a:pt x="8259838" y="2668072"/>
                </a:lnTo>
                <a:close/>
                <a:moveTo>
                  <a:pt x="8160031" y="2668072"/>
                </a:moveTo>
                <a:lnTo>
                  <a:pt x="8154636" y="2670230"/>
                </a:lnTo>
                <a:lnTo>
                  <a:pt x="8154636" y="2672388"/>
                </a:lnTo>
                <a:lnTo>
                  <a:pt x="8161110" y="2669151"/>
                </a:lnTo>
                <a:lnTo>
                  <a:pt x="8161110" y="2668072"/>
                </a:lnTo>
                <a:close/>
                <a:moveTo>
                  <a:pt x="8143846" y="2668072"/>
                </a:moveTo>
                <a:lnTo>
                  <a:pt x="8143846" y="2669151"/>
                </a:lnTo>
                <a:lnTo>
                  <a:pt x="8147083" y="2669151"/>
                </a:lnTo>
                <a:lnTo>
                  <a:pt x="8147083" y="2668072"/>
                </a:lnTo>
                <a:close/>
                <a:moveTo>
                  <a:pt x="7732759" y="2666857"/>
                </a:moveTo>
                <a:lnTo>
                  <a:pt x="7730601" y="2669015"/>
                </a:lnTo>
                <a:lnTo>
                  <a:pt x="7731680" y="2674410"/>
                </a:lnTo>
                <a:lnTo>
                  <a:pt x="7735052" y="2674410"/>
                </a:lnTo>
                <a:lnTo>
                  <a:pt x="7735052" y="2669015"/>
                </a:lnTo>
                <a:close/>
                <a:moveTo>
                  <a:pt x="3247768" y="2666453"/>
                </a:moveTo>
                <a:lnTo>
                  <a:pt x="3247768" y="2668611"/>
                </a:lnTo>
                <a:lnTo>
                  <a:pt x="3248847" y="2668611"/>
                </a:lnTo>
                <a:lnTo>
                  <a:pt x="3248847" y="2666453"/>
                </a:lnTo>
                <a:close/>
                <a:moveTo>
                  <a:pt x="8096639" y="2665914"/>
                </a:moveTo>
                <a:cubicBezTo>
                  <a:pt x="8095380" y="2665914"/>
                  <a:pt x="8092863" y="2670230"/>
                  <a:pt x="8089086" y="2678862"/>
                </a:cubicBezTo>
                <a:lnTo>
                  <a:pt x="8089086" y="2679941"/>
                </a:lnTo>
                <a:lnTo>
                  <a:pt x="8090165" y="2679941"/>
                </a:lnTo>
                <a:cubicBezTo>
                  <a:pt x="8091784" y="2674366"/>
                  <a:pt x="8094301" y="2669690"/>
                  <a:pt x="8097718" y="2665914"/>
                </a:cubicBezTo>
                <a:close/>
                <a:moveTo>
                  <a:pt x="2203812" y="2665913"/>
                </a:moveTo>
                <a:lnTo>
                  <a:pt x="2198417" y="2666992"/>
                </a:lnTo>
                <a:lnTo>
                  <a:pt x="2198417" y="2669285"/>
                </a:lnTo>
                <a:cubicBezTo>
                  <a:pt x="2203991" y="2675759"/>
                  <a:pt x="2208307" y="2678996"/>
                  <a:pt x="2211364" y="2678996"/>
                </a:cubicBezTo>
                <a:lnTo>
                  <a:pt x="2214601" y="2678996"/>
                </a:lnTo>
                <a:lnTo>
                  <a:pt x="2219997" y="2673601"/>
                </a:lnTo>
                <a:lnTo>
                  <a:pt x="2219997" y="2672522"/>
                </a:lnTo>
                <a:lnTo>
                  <a:pt x="2215680" y="2672522"/>
                </a:lnTo>
                <a:cubicBezTo>
                  <a:pt x="2212443" y="2672522"/>
                  <a:pt x="2209206" y="2670319"/>
                  <a:pt x="2205970" y="2665913"/>
                </a:cubicBezTo>
                <a:close/>
                <a:moveTo>
                  <a:pt x="6221470" y="2665374"/>
                </a:moveTo>
                <a:lnTo>
                  <a:pt x="6221470" y="2668611"/>
                </a:lnTo>
                <a:lnTo>
                  <a:pt x="6225786" y="2668611"/>
                </a:lnTo>
                <a:lnTo>
                  <a:pt x="6225786" y="2667532"/>
                </a:lnTo>
                <a:lnTo>
                  <a:pt x="6223628" y="2665374"/>
                </a:lnTo>
                <a:close/>
                <a:moveTo>
                  <a:pt x="4184046" y="2665104"/>
                </a:moveTo>
                <a:lnTo>
                  <a:pt x="4184046" y="2667262"/>
                </a:lnTo>
                <a:lnTo>
                  <a:pt x="4185125" y="2667262"/>
                </a:lnTo>
                <a:lnTo>
                  <a:pt x="4185125" y="2665104"/>
                </a:lnTo>
                <a:close/>
                <a:moveTo>
                  <a:pt x="1141425" y="2664699"/>
                </a:moveTo>
                <a:lnTo>
                  <a:pt x="1139266" y="2666992"/>
                </a:lnTo>
                <a:lnTo>
                  <a:pt x="1141425" y="2669285"/>
                </a:lnTo>
                <a:lnTo>
                  <a:pt x="1142502" y="2668071"/>
                </a:lnTo>
                <a:lnTo>
                  <a:pt x="1142502" y="2664699"/>
                </a:lnTo>
                <a:close/>
                <a:moveTo>
                  <a:pt x="4141830" y="2664025"/>
                </a:moveTo>
                <a:lnTo>
                  <a:pt x="4136435" y="2666183"/>
                </a:lnTo>
                <a:lnTo>
                  <a:pt x="4136435" y="2668341"/>
                </a:lnTo>
                <a:lnTo>
                  <a:pt x="4142909" y="2665104"/>
                </a:lnTo>
                <a:lnTo>
                  <a:pt x="4142909" y="2664025"/>
                </a:lnTo>
                <a:close/>
                <a:moveTo>
                  <a:pt x="1587848" y="2663081"/>
                </a:moveTo>
                <a:lnTo>
                  <a:pt x="1584611" y="2666318"/>
                </a:lnTo>
                <a:lnTo>
                  <a:pt x="1585690" y="2669555"/>
                </a:lnTo>
                <a:lnTo>
                  <a:pt x="1587848" y="2669555"/>
                </a:lnTo>
                <a:lnTo>
                  <a:pt x="1591086" y="2665239"/>
                </a:lnTo>
                <a:close/>
                <a:moveTo>
                  <a:pt x="5238660" y="2662946"/>
                </a:moveTo>
                <a:lnTo>
                  <a:pt x="5238660" y="2664025"/>
                </a:lnTo>
                <a:cubicBezTo>
                  <a:pt x="5238660" y="2665104"/>
                  <a:pt x="5241178" y="2666543"/>
                  <a:pt x="5246213" y="2668341"/>
                </a:cubicBezTo>
                <a:lnTo>
                  <a:pt x="5246213" y="2666183"/>
                </a:lnTo>
                <a:cubicBezTo>
                  <a:pt x="5243336" y="2666183"/>
                  <a:pt x="5240818" y="2665104"/>
                  <a:pt x="5238660" y="2662946"/>
                </a:cubicBezTo>
                <a:close/>
                <a:moveTo>
                  <a:pt x="4133198" y="2660788"/>
                </a:moveTo>
                <a:cubicBezTo>
                  <a:pt x="4131040" y="2662946"/>
                  <a:pt x="4128522" y="2664025"/>
                  <a:pt x="4125645" y="2664025"/>
                </a:cubicBezTo>
                <a:lnTo>
                  <a:pt x="4125645" y="2665104"/>
                </a:lnTo>
                <a:lnTo>
                  <a:pt x="4126724" y="2666183"/>
                </a:lnTo>
                <a:lnTo>
                  <a:pt x="4125645" y="2666183"/>
                </a:lnTo>
                <a:lnTo>
                  <a:pt x="4125645" y="2669420"/>
                </a:lnTo>
                <a:lnTo>
                  <a:pt x="4126724" y="2669420"/>
                </a:lnTo>
                <a:lnTo>
                  <a:pt x="4126724" y="2666183"/>
                </a:lnTo>
                <a:lnTo>
                  <a:pt x="4128882" y="2668341"/>
                </a:lnTo>
                <a:lnTo>
                  <a:pt x="4134277" y="2669420"/>
                </a:lnTo>
                <a:lnTo>
                  <a:pt x="4135356" y="2669420"/>
                </a:lnTo>
                <a:lnTo>
                  <a:pt x="4135356" y="2668341"/>
                </a:lnTo>
                <a:cubicBezTo>
                  <a:pt x="4133198" y="2668341"/>
                  <a:pt x="4132119" y="2667622"/>
                  <a:pt x="4132119" y="2666183"/>
                </a:cubicBezTo>
                <a:lnTo>
                  <a:pt x="4134277" y="2662946"/>
                </a:lnTo>
                <a:lnTo>
                  <a:pt x="4134277" y="2660788"/>
                </a:lnTo>
                <a:close/>
                <a:moveTo>
                  <a:pt x="8144925" y="2660519"/>
                </a:moveTo>
                <a:lnTo>
                  <a:pt x="8144925" y="2662677"/>
                </a:lnTo>
                <a:lnTo>
                  <a:pt x="8146004" y="2662677"/>
                </a:lnTo>
                <a:lnTo>
                  <a:pt x="8146004" y="2660519"/>
                </a:lnTo>
                <a:close/>
                <a:moveTo>
                  <a:pt x="8132111" y="2660519"/>
                </a:moveTo>
                <a:lnTo>
                  <a:pt x="8138451" y="2668072"/>
                </a:lnTo>
                <a:lnTo>
                  <a:pt x="8139530" y="2668072"/>
                </a:lnTo>
                <a:cubicBezTo>
                  <a:pt x="8139530" y="2666633"/>
                  <a:pt x="8140609" y="2665914"/>
                  <a:pt x="8142767" y="2665914"/>
                </a:cubicBezTo>
                <a:lnTo>
                  <a:pt x="8142767" y="2664835"/>
                </a:lnTo>
                <a:cubicBezTo>
                  <a:pt x="8138451" y="2664835"/>
                  <a:pt x="8135214" y="2663396"/>
                  <a:pt x="8133056" y="2660519"/>
                </a:cubicBezTo>
                <a:close/>
                <a:moveTo>
                  <a:pt x="8083691" y="2660519"/>
                </a:moveTo>
                <a:lnTo>
                  <a:pt x="8081533" y="2662677"/>
                </a:lnTo>
                <a:lnTo>
                  <a:pt x="8081533" y="2665914"/>
                </a:lnTo>
                <a:lnTo>
                  <a:pt x="8084770" y="2665914"/>
                </a:lnTo>
                <a:cubicBezTo>
                  <a:pt x="8086389" y="2665914"/>
                  <a:pt x="8087468" y="2664115"/>
                  <a:pt x="8088007" y="2660519"/>
                </a:cubicBezTo>
                <a:close/>
                <a:moveTo>
                  <a:pt x="6237790" y="2657821"/>
                </a:moveTo>
                <a:lnTo>
                  <a:pt x="6234553" y="2661058"/>
                </a:lnTo>
                <a:lnTo>
                  <a:pt x="6234553" y="2663216"/>
                </a:lnTo>
                <a:lnTo>
                  <a:pt x="6237790" y="2666453"/>
                </a:lnTo>
                <a:cubicBezTo>
                  <a:pt x="6240038" y="2663755"/>
                  <a:pt x="6241162" y="2661238"/>
                  <a:pt x="6241162" y="2658900"/>
                </a:cubicBezTo>
                <a:lnTo>
                  <a:pt x="6240083" y="2657821"/>
                </a:lnTo>
                <a:close/>
                <a:moveTo>
                  <a:pt x="6185323" y="2657821"/>
                </a:moveTo>
                <a:cubicBezTo>
                  <a:pt x="6181007" y="2658181"/>
                  <a:pt x="6178849" y="2659260"/>
                  <a:pt x="6178849" y="2661058"/>
                </a:cubicBezTo>
                <a:lnTo>
                  <a:pt x="6178849" y="2667532"/>
                </a:lnTo>
                <a:lnTo>
                  <a:pt x="6182086" y="2667532"/>
                </a:lnTo>
                <a:lnTo>
                  <a:pt x="6189774" y="2659979"/>
                </a:lnTo>
                <a:lnTo>
                  <a:pt x="6187616" y="2657821"/>
                </a:lnTo>
                <a:close/>
                <a:moveTo>
                  <a:pt x="8141688" y="2657281"/>
                </a:moveTo>
                <a:lnTo>
                  <a:pt x="8143846" y="2659440"/>
                </a:lnTo>
                <a:lnTo>
                  <a:pt x="8143846" y="2657281"/>
                </a:lnTo>
                <a:close/>
                <a:moveTo>
                  <a:pt x="8736610" y="2656472"/>
                </a:moveTo>
                <a:lnTo>
                  <a:pt x="8734452" y="2658630"/>
                </a:lnTo>
                <a:lnTo>
                  <a:pt x="8734452" y="2662946"/>
                </a:lnTo>
                <a:lnTo>
                  <a:pt x="8739846" y="2666183"/>
                </a:lnTo>
                <a:lnTo>
                  <a:pt x="8742004" y="2666183"/>
                </a:lnTo>
                <a:lnTo>
                  <a:pt x="8742004" y="2661867"/>
                </a:lnTo>
                <a:close/>
                <a:moveTo>
                  <a:pt x="4224104" y="2656472"/>
                </a:moveTo>
                <a:lnTo>
                  <a:pt x="4224104" y="2659709"/>
                </a:lnTo>
                <a:lnTo>
                  <a:pt x="4225183" y="2659709"/>
                </a:lnTo>
                <a:lnTo>
                  <a:pt x="4227341" y="2657551"/>
                </a:lnTo>
                <a:lnTo>
                  <a:pt x="4226262" y="2656472"/>
                </a:lnTo>
                <a:close/>
                <a:moveTo>
                  <a:pt x="4126724" y="2656472"/>
                </a:moveTo>
                <a:lnTo>
                  <a:pt x="4126724" y="2658630"/>
                </a:lnTo>
                <a:lnTo>
                  <a:pt x="4127803" y="2658630"/>
                </a:lnTo>
                <a:lnTo>
                  <a:pt x="4127803" y="2656472"/>
                </a:lnTo>
                <a:close/>
                <a:moveTo>
                  <a:pt x="4113641" y="2656472"/>
                </a:moveTo>
                <a:lnTo>
                  <a:pt x="4120115" y="2664025"/>
                </a:lnTo>
                <a:lnTo>
                  <a:pt x="4122273" y="2664025"/>
                </a:lnTo>
                <a:lnTo>
                  <a:pt x="4124431" y="2661867"/>
                </a:lnTo>
                <a:lnTo>
                  <a:pt x="4124431" y="2660788"/>
                </a:lnTo>
                <a:cubicBezTo>
                  <a:pt x="4120474" y="2660788"/>
                  <a:pt x="4117237" y="2659349"/>
                  <a:pt x="4114720" y="2656472"/>
                </a:cubicBezTo>
                <a:close/>
                <a:moveTo>
                  <a:pt x="7750293" y="2655932"/>
                </a:moveTo>
                <a:cubicBezTo>
                  <a:pt x="7747326" y="2655932"/>
                  <a:pt x="7745123" y="2657731"/>
                  <a:pt x="7743684" y="2661327"/>
                </a:cubicBezTo>
                <a:cubicBezTo>
                  <a:pt x="7744763" y="2664295"/>
                  <a:pt x="7745842" y="2665778"/>
                  <a:pt x="7746921" y="2665778"/>
                </a:cubicBezTo>
                <a:lnTo>
                  <a:pt x="7748135" y="2665778"/>
                </a:lnTo>
                <a:cubicBezTo>
                  <a:pt x="7753530" y="2665778"/>
                  <a:pt x="7756407" y="2664655"/>
                  <a:pt x="7756767" y="2662406"/>
                </a:cubicBezTo>
                <a:cubicBezTo>
                  <a:pt x="7756767" y="2658090"/>
                  <a:pt x="7754609" y="2655932"/>
                  <a:pt x="7750293" y="2655932"/>
                </a:cubicBezTo>
                <a:close/>
                <a:moveTo>
                  <a:pt x="6198541" y="2655663"/>
                </a:moveTo>
                <a:lnTo>
                  <a:pt x="6198541" y="2656742"/>
                </a:lnTo>
                <a:cubicBezTo>
                  <a:pt x="6199441" y="2660339"/>
                  <a:pt x="6200520" y="2662137"/>
                  <a:pt x="6201778" y="2662137"/>
                </a:cubicBezTo>
                <a:lnTo>
                  <a:pt x="6202857" y="2662137"/>
                </a:lnTo>
                <a:cubicBezTo>
                  <a:pt x="6202857" y="2658540"/>
                  <a:pt x="6201419" y="2656382"/>
                  <a:pt x="6198541" y="2655663"/>
                </a:cubicBezTo>
                <a:close/>
                <a:moveTo>
                  <a:pt x="5232321" y="2654449"/>
                </a:moveTo>
                <a:lnTo>
                  <a:pt x="5232321" y="2658765"/>
                </a:lnTo>
                <a:lnTo>
                  <a:pt x="5236502" y="2660788"/>
                </a:lnTo>
                <a:lnTo>
                  <a:pt x="5234479" y="2654449"/>
                </a:lnTo>
                <a:close/>
                <a:moveTo>
                  <a:pt x="4123352" y="2653235"/>
                </a:moveTo>
                <a:lnTo>
                  <a:pt x="4125645" y="2655393"/>
                </a:lnTo>
                <a:lnTo>
                  <a:pt x="4125645" y="2653235"/>
                </a:lnTo>
                <a:close/>
                <a:moveTo>
                  <a:pt x="1581375" y="2652426"/>
                </a:moveTo>
                <a:lnTo>
                  <a:pt x="1578138" y="2655528"/>
                </a:lnTo>
                <a:lnTo>
                  <a:pt x="1578138" y="2656607"/>
                </a:lnTo>
                <a:lnTo>
                  <a:pt x="1580295" y="2658765"/>
                </a:lnTo>
                <a:lnTo>
                  <a:pt x="1584611" y="2654449"/>
                </a:lnTo>
                <a:lnTo>
                  <a:pt x="1582454" y="2652426"/>
                </a:lnTo>
                <a:close/>
                <a:moveTo>
                  <a:pt x="4134277" y="2652156"/>
                </a:moveTo>
                <a:lnTo>
                  <a:pt x="4134277" y="2653235"/>
                </a:lnTo>
                <a:lnTo>
                  <a:pt x="4136435" y="2655393"/>
                </a:lnTo>
                <a:lnTo>
                  <a:pt x="4137514" y="2654314"/>
                </a:lnTo>
                <a:lnTo>
                  <a:pt x="4137514" y="2652156"/>
                </a:lnTo>
                <a:close/>
                <a:moveTo>
                  <a:pt x="3692439" y="2651886"/>
                </a:moveTo>
                <a:lnTo>
                  <a:pt x="3692439" y="2654988"/>
                </a:lnTo>
                <a:lnTo>
                  <a:pt x="3695676" y="2654988"/>
                </a:lnTo>
                <a:lnTo>
                  <a:pt x="3695676" y="2653909"/>
                </a:lnTo>
                <a:lnTo>
                  <a:pt x="3693518" y="2651886"/>
                </a:lnTo>
                <a:close/>
                <a:moveTo>
                  <a:pt x="5228005" y="2651212"/>
                </a:moveTo>
                <a:cubicBezTo>
                  <a:pt x="5228005" y="2654089"/>
                  <a:pt x="5226207" y="2655528"/>
                  <a:pt x="5222610" y="2655528"/>
                </a:cubicBezTo>
                <a:lnTo>
                  <a:pt x="5221531" y="2654449"/>
                </a:lnTo>
                <a:lnTo>
                  <a:pt x="5221531" y="2655528"/>
                </a:lnTo>
                <a:lnTo>
                  <a:pt x="5223689" y="2657686"/>
                </a:lnTo>
                <a:lnTo>
                  <a:pt x="5230163" y="2653370"/>
                </a:lnTo>
                <a:close/>
                <a:moveTo>
                  <a:pt x="5220452" y="2651212"/>
                </a:moveTo>
                <a:lnTo>
                  <a:pt x="5218294" y="2653370"/>
                </a:lnTo>
                <a:lnTo>
                  <a:pt x="5220452" y="2653370"/>
                </a:lnTo>
                <a:close/>
                <a:moveTo>
                  <a:pt x="728988" y="2651077"/>
                </a:moveTo>
                <a:lnTo>
                  <a:pt x="726830" y="2653235"/>
                </a:lnTo>
                <a:lnTo>
                  <a:pt x="726830" y="2655393"/>
                </a:lnTo>
                <a:cubicBezTo>
                  <a:pt x="728269" y="2658270"/>
                  <a:pt x="730426" y="2659709"/>
                  <a:pt x="733304" y="2659709"/>
                </a:cubicBezTo>
                <a:lnTo>
                  <a:pt x="736541" y="2658630"/>
                </a:lnTo>
                <a:lnTo>
                  <a:pt x="736541" y="2654314"/>
                </a:lnTo>
                <a:lnTo>
                  <a:pt x="733304" y="2651077"/>
                </a:lnTo>
                <a:close/>
                <a:moveTo>
                  <a:pt x="667620" y="2648919"/>
                </a:moveTo>
                <a:lnTo>
                  <a:pt x="667620" y="2649998"/>
                </a:lnTo>
                <a:lnTo>
                  <a:pt x="670857" y="2649998"/>
                </a:lnTo>
                <a:lnTo>
                  <a:pt x="670857" y="2648919"/>
                </a:lnTo>
                <a:close/>
                <a:moveTo>
                  <a:pt x="654671" y="2648919"/>
                </a:moveTo>
                <a:lnTo>
                  <a:pt x="654671" y="2649998"/>
                </a:lnTo>
                <a:lnTo>
                  <a:pt x="656829" y="2649998"/>
                </a:lnTo>
                <a:lnTo>
                  <a:pt x="656829" y="2648919"/>
                </a:lnTo>
                <a:close/>
                <a:moveTo>
                  <a:pt x="3061640" y="2648784"/>
                </a:moveTo>
                <a:lnTo>
                  <a:pt x="3059347" y="2650942"/>
                </a:lnTo>
                <a:lnTo>
                  <a:pt x="3059347" y="2652156"/>
                </a:lnTo>
                <a:cubicBezTo>
                  <a:pt x="3059706" y="2653774"/>
                  <a:pt x="3062674" y="2655573"/>
                  <a:pt x="3068249" y="2657551"/>
                </a:cubicBezTo>
                <a:lnTo>
                  <a:pt x="3068249" y="2652156"/>
                </a:lnTo>
                <a:lnTo>
                  <a:pt x="3064877" y="2648784"/>
                </a:lnTo>
                <a:close/>
                <a:moveTo>
                  <a:pt x="700934" y="2647840"/>
                </a:moveTo>
                <a:lnTo>
                  <a:pt x="700934" y="2649998"/>
                </a:lnTo>
                <a:lnTo>
                  <a:pt x="705250" y="2655393"/>
                </a:lnTo>
                <a:lnTo>
                  <a:pt x="704171" y="2660788"/>
                </a:lnTo>
                <a:lnTo>
                  <a:pt x="705250" y="2661867"/>
                </a:lnTo>
                <a:lnTo>
                  <a:pt x="706329" y="2661867"/>
                </a:lnTo>
                <a:cubicBezTo>
                  <a:pt x="711903" y="2658990"/>
                  <a:pt x="715500" y="2656112"/>
                  <a:pt x="717119" y="2653235"/>
                </a:cubicBezTo>
                <a:lnTo>
                  <a:pt x="702013" y="2647840"/>
                </a:lnTo>
                <a:close/>
                <a:moveTo>
                  <a:pt x="3254377" y="2647705"/>
                </a:moveTo>
                <a:cubicBezTo>
                  <a:pt x="3252578" y="2647705"/>
                  <a:pt x="3251140" y="2650628"/>
                  <a:pt x="3250061" y="2656472"/>
                </a:cubicBezTo>
                <a:lnTo>
                  <a:pt x="3250061" y="2660923"/>
                </a:lnTo>
                <a:lnTo>
                  <a:pt x="3252219" y="2660923"/>
                </a:lnTo>
                <a:cubicBezTo>
                  <a:pt x="3255186" y="2659664"/>
                  <a:pt x="3256670" y="2657102"/>
                  <a:pt x="3256670" y="2653235"/>
                </a:cubicBezTo>
                <a:lnTo>
                  <a:pt x="3255456" y="2647705"/>
                </a:lnTo>
                <a:close/>
                <a:moveTo>
                  <a:pt x="6189774" y="2647166"/>
                </a:moveTo>
                <a:lnTo>
                  <a:pt x="6189774" y="2651482"/>
                </a:lnTo>
                <a:lnTo>
                  <a:pt x="6193011" y="2651482"/>
                </a:lnTo>
                <a:lnTo>
                  <a:pt x="6193011" y="2649324"/>
                </a:lnTo>
                <a:lnTo>
                  <a:pt x="6190853" y="2647166"/>
                </a:lnTo>
                <a:close/>
                <a:moveTo>
                  <a:pt x="5587704" y="2643659"/>
                </a:moveTo>
                <a:lnTo>
                  <a:pt x="5585681" y="2646896"/>
                </a:lnTo>
                <a:lnTo>
                  <a:pt x="5585681" y="2647975"/>
                </a:lnTo>
                <a:lnTo>
                  <a:pt x="5587704" y="2649998"/>
                </a:lnTo>
                <a:lnTo>
                  <a:pt x="5589862" y="2646896"/>
                </a:lnTo>
                <a:lnTo>
                  <a:pt x="5589862" y="2645817"/>
                </a:lnTo>
                <a:close/>
                <a:moveTo>
                  <a:pt x="712803" y="2643524"/>
                </a:moveTo>
                <a:lnTo>
                  <a:pt x="712803" y="2645682"/>
                </a:lnTo>
                <a:lnTo>
                  <a:pt x="716041" y="2645682"/>
                </a:lnTo>
                <a:lnTo>
                  <a:pt x="716041" y="2643524"/>
                </a:lnTo>
                <a:close/>
                <a:moveTo>
                  <a:pt x="8100955" y="2643389"/>
                </a:moveTo>
                <a:lnTo>
                  <a:pt x="8100955" y="2645547"/>
                </a:lnTo>
                <a:lnTo>
                  <a:pt x="8102034" y="2645547"/>
                </a:lnTo>
                <a:lnTo>
                  <a:pt x="8102034" y="2643389"/>
                </a:lnTo>
                <a:close/>
                <a:moveTo>
                  <a:pt x="1573686" y="2642715"/>
                </a:moveTo>
                <a:lnTo>
                  <a:pt x="1573686" y="2643794"/>
                </a:lnTo>
                <a:lnTo>
                  <a:pt x="1579217" y="2643794"/>
                </a:lnTo>
                <a:lnTo>
                  <a:pt x="1579217" y="2642715"/>
                </a:lnTo>
                <a:close/>
                <a:moveTo>
                  <a:pt x="1585690" y="2641636"/>
                </a:moveTo>
                <a:cubicBezTo>
                  <a:pt x="1582093" y="2642535"/>
                  <a:pt x="1580295" y="2643614"/>
                  <a:pt x="1580295" y="2644873"/>
                </a:cubicBezTo>
                <a:lnTo>
                  <a:pt x="1584611" y="2649189"/>
                </a:lnTo>
                <a:lnTo>
                  <a:pt x="1585690" y="2649189"/>
                </a:lnTo>
                <a:cubicBezTo>
                  <a:pt x="1586770" y="2649189"/>
                  <a:pt x="1587848" y="2647750"/>
                  <a:pt x="1588928" y="2644873"/>
                </a:cubicBezTo>
                <a:lnTo>
                  <a:pt x="1591086" y="2644873"/>
                </a:lnTo>
                <a:lnTo>
                  <a:pt x="1591086" y="2643794"/>
                </a:lnTo>
                <a:cubicBezTo>
                  <a:pt x="1587489" y="2643794"/>
                  <a:pt x="1585690" y="2643075"/>
                  <a:pt x="1585690" y="2641636"/>
                </a:cubicBezTo>
                <a:close/>
                <a:moveTo>
                  <a:pt x="7115127" y="2640766"/>
                </a:moveTo>
                <a:lnTo>
                  <a:pt x="7115127" y="2644003"/>
                </a:lnTo>
                <a:lnTo>
                  <a:pt x="7116206" y="2644003"/>
                </a:lnTo>
                <a:lnTo>
                  <a:pt x="7116206" y="2640766"/>
                </a:lnTo>
                <a:close/>
                <a:moveTo>
                  <a:pt x="5735393" y="2640557"/>
                </a:moveTo>
                <a:lnTo>
                  <a:pt x="5735393" y="2641501"/>
                </a:lnTo>
                <a:lnTo>
                  <a:pt x="5740653" y="2641501"/>
                </a:lnTo>
                <a:lnTo>
                  <a:pt x="5740653" y="2640557"/>
                </a:lnTo>
                <a:close/>
                <a:moveTo>
                  <a:pt x="3243452" y="2640017"/>
                </a:moveTo>
                <a:cubicBezTo>
                  <a:pt x="3242103" y="2640017"/>
                  <a:pt x="3240979" y="2641861"/>
                  <a:pt x="3240080" y="2645547"/>
                </a:cubicBezTo>
                <a:lnTo>
                  <a:pt x="3243452" y="2645547"/>
                </a:lnTo>
                <a:lnTo>
                  <a:pt x="3245610" y="2643254"/>
                </a:lnTo>
                <a:lnTo>
                  <a:pt x="3245610" y="2640017"/>
                </a:lnTo>
                <a:close/>
                <a:moveTo>
                  <a:pt x="1599852" y="2639478"/>
                </a:moveTo>
                <a:lnTo>
                  <a:pt x="1597694" y="2641636"/>
                </a:lnTo>
                <a:lnTo>
                  <a:pt x="1599852" y="2641636"/>
                </a:lnTo>
                <a:close/>
                <a:moveTo>
                  <a:pt x="4128882" y="2639208"/>
                </a:moveTo>
                <a:lnTo>
                  <a:pt x="4126724" y="2642445"/>
                </a:lnTo>
                <a:lnTo>
                  <a:pt x="4126724" y="2644603"/>
                </a:lnTo>
                <a:lnTo>
                  <a:pt x="4132119" y="2645682"/>
                </a:lnTo>
                <a:lnTo>
                  <a:pt x="4135356" y="2642445"/>
                </a:lnTo>
                <a:lnTo>
                  <a:pt x="4135356" y="2641366"/>
                </a:lnTo>
                <a:close/>
                <a:moveTo>
                  <a:pt x="1594323" y="2638399"/>
                </a:moveTo>
                <a:lnTo>
                  <a:pt x="1593244" y="2639478"/>
                </a:lnTo>
                <a:lnTo>
                  <a:pt x="1593244" y="2640557"/>
                </a:lnTo>
                <a:lnTo>
                  <a:pt x="1596616" y="2640557"/>
                </a:lnTo>
                <a:close/>
                <a:moveTo>
                  <a:pt x="1582454" y="2638399"/>
                </a:moveTo>
                <a:lnTo>
                  <a:pt x="1580295" y="2640557"/>
                </a:lnTo>
                <a:lnTo>
                  <a:pt x="1583532" y="2640557"/>
                </a:lnTo>
                <a:lnTo>
                  <a:pt x="1583532" y="2638399"/>
                </a:lnTo>
                <a:close/>
                <a:moveTo>
                  <a:pt x="696618" y="2638129"/>
                </a:moveTo>
                <a:lnTo>
                  <a:pt x="695539" y="2639208"/>
                </a:lnTo>
                <a:lnTo>
                  <a:pt x="695539" y="2640287"/>
                </a:lnTo>
                <a:cubicBezTo>
                  <a:pt x="695539" y="2641546"/>
                  <a:pt x="697337" y="2642625"/>
                  <a:pt x="700934" y="2643524"/>
                </a:cubicBezTo>
                <a:lnTo>
                  <a:pt x="704171" y="2639208"/>
                </a:lnTo>
                <a:close/>
                <a:moveTo>
                  <a:pt x="642802" y="2638129"/>
                </a:moveTo>
                <a:lnTo>
                  <a:pt x="640644" y="2640287"/>
                </a:lnTo>
                <a:lnTo>
                  <a:pt x="640644" y="2641366"/>
                </a:lnTo>
                <a:lnTo>
                  <a:pt x="641723" y="2642445"/>
                </a:lnTo>
                <a:lnTo>
                  <a:pt x="641723" y="2643524"/>
                </a:lnTo>
                <a:lnTo>
                  <a:pt x="644960" y="2642445"/>
                </a:lnTo>
                <a:lnTo>
                  <a:pt x="644960" y="2638129"/>
                </a:lnTo>
                <a:close/>
                <a:moveTo>
                  <a:pt x="3061640" y="2637725"/>
                </a:moveTo>
                <a:cubicBezTo>
                  <a:pt x="3062359" y="2642130"/>
                  <a:pt x="3063438" y="2644333"/>
                  <a:pt x="3064877" y="2644333"/>
                </a:cubicBezTo>
                <a:lnTo>
                  <a:pt x="3068249" y="2641096"/>
                </a:lnTo>
                <a:lnTo>
                  <a:pt x="3067035" y="2637725"/>
                </a:lnTo>
                <a:close/>
                <a:moveTo>
                  <a:pt x="5756568" y="2636241"/>
                </a:moveTo>
                <a:lnTo>
                  <a:pt x="5750229" y="2642580"/>
                </a:lnTo>
                <a:lnTo>
                  <a:pt x="5751308" y="2642580"/>
                </a:lnTo>
                <a:lnTo>
                  <a:pt x="5756568" y="2646896"/>
                </a:lnTo>
                <a:lnTo>
                  <a:pt x="5761828" y="2646896"/>
                </a:lnTo>
                <a:cubicBezTo>
                  <a:pt x="5763986" y="2646896"/>
                  <a:pt x="5765065" y="2645457"/>
                  <a:pt x="5765065" y="2642580"/>
                </a:cubicBezTo>
                <a:cubicBezTo>
                  <a:pt x="5763627" y="2638354"/>
                  <a:pt x="5760794" y="2636241"/>
                  <a:pt x="5756568" y="2636241"/>
                </a:cubicBezTo>
                <a:close/>
                <a:moveTo>
                  <a:pt x="5744834" y="2636241"/>
                </a:moveTo>
                <a:lnTo>
                  <a:pt x="5742811" y="2638399"/>
                </a:lnTo>
                <a:lnTo>
                  <a:pt x="5745913" y="2638399"/>
                </a:lnTo>
                <a:lnTo>
                  <a:pt x="5745913" y="2636241"/>
                </a:lnTo>
                <a:close/>
                <a:moveTo>
                  <a:pt x="5705585" y="2636241"/>
                </a:moveTo>
                <a:lnTo>
                  <a:pt x="5705585" y="2637320"/>
                </a:lnTo>
                <a:lnTo>
                  <a:pt x="5707743" y="2637320"/>
                </a:lnTo>
                <a:lnTo>
                  <a:pt x="5707743" y="2636241"/>
                </a:lnTo>
                <a:close/>
                <a:moveTo>
                  <a:pt x="8746320" y="2633948"/>
                </a:moveTo>
                <a:lnTo>
                  <a:pt x="8744162" y="2636106"/>
                </a:lnTo>
                <a:cubicBezTo>
                  <a:pt x="8747040" y="2636286"/>
                  <a:pt x="8748478" y="2637725"/>
                  <a:pt x="8748478" y="2640422"/>
                </a:cubicBezTo>
                <a:lnTo>
                  <a:pt x="8754953" y="2636106"/>
                </a:lnTo>
                <a:lnTo>
                  <a:pt x="8756032" y="2636106"/>
                </a:lnTo>
                <a:cubicBezTo>
                  <a:pt x="8757470" y="2636106"/>
                  <a:pt x="8758190" y="2637904"/>
                  <a:pt x="8758190" y="2641501"/>
                </a:cubicBezTo>
                <a:lnTo>
                  <a:pt x="8762506" y="2642580"/>
                </a:lnTo>
                <a:lnTo>
                  <a:pt x="8760348" y="2636106"/>
                </a:lnTo>
                <a:cubicBezTo>
                  <a:pt x="8756751" y="2636106"/>
                  <a:pt x="8754953" y="2635387"/>
                  <a:pt x="8754953" y="2633948"/>
                </a:cubicBezTo>
                <a:lnTo>
                  <a:pt x="8746320" y="2636106"/>
                </a:lnTo>
                <a:close/>
                <a:moveTo>
                  <a:pt x="3058268" y="2633408"/>
                </a:moveTo>
                <a:lnTo>
                  <a:pt x="3057189" y="2634487"/>
                </a:lnTo>
                <a:lnTo>
                  <a:pt x="3057189" y="2638803"/>
                </a:lnTo>
                <a:lnTo>
                  <a:pt x="3058268" y="2638803"/>
                </a:lnTo>
                <a:lnTo>
                  <a:pt x="3060426" y="2634487"/>
                </a:lnTo>
                <a:lnTo>
                  <a:pt x="3059347" y="2633408"/>
                </a:lnTo>
                <a:close/>
                <a:moveTo>
                  <a:pt x="1148033" y="2633408"/>
                </a:moveTo>
                <a:lnTo>
                  <a:pt x="1148033" y="2636780"/>
                </a:lnTo>
                <a:lnTo>
                  <a:pt x="1150191" y="2636780"/>
                </a:lnTo>
                <a:lnTo>
                  <a:pt x="1152484" y="2634487"/>
                </a:lnTo>
                <a:close/>
                <a:moveTo>
                  <a:pt x="3068249" y="2630037"/>
                </a:moveTo>
                <a:lnTo>
                  <a:pt x="3065956" y="2636645"/>
                </a:lnTo>
                <a:lnTo>
                  <a:pt x="3068249" y="2636645"/>
                </a:lnTo>
                <a:lnTo>
                  <a:pt x="3069328" y="2631115"/>
                </a:lnTo>
                <a:lnTo>
                  <a:pt x="3069328" y="2630037"/>
                </a:lnTo>
                <a:close/>
                <a:moveTo>
                  <a:pt x="675038" y="2629497"/>
                </a:moveTo>
                <a:lnTo>
                  <a:pt x="672880" y="2643524"/>
                </a:lnTo>
                <a:lnTo>
                  <a:pt x="673959" y="2644603"/>
                </a:lnTo>
                <a:lnTo>
                  <a:pt x="676117" y="2644603"/>
                </a:lnTo>
                <a:cubicBezTo>
                  <a:pt x="677196" y="2639568"/>
                  <a:pt x="678634" y="2637050"/>
                  <a:pt x="680433" y="2637050"/>
                </a:cubicBezTo>
                <a:lnTo>
                  <a:pt x="681512" y="2637050"/>
                </a:lnTo>
                <a:lnTo>
                  <a:pt x="684749" y="2639208"/>
                </a:lnTo>
                <a:lnTo>
                  <a:pt x="687986" y="2635971"/>
                </a:lnTo>
                <a:lnTo>
                  <a:pt x="687986" y="2634892"/>
                </a:lnTo>
                <a:cubicBezTo>
                  <a:pt x="687986" y="2632015"/>
                  <a:pt x="683670" y="2630216"/>
                  <a:pt x="675038" y="2629497"/>
                </a:cubicBezTo>
                <a:close/>
                <a:moveTo>
                  <a:pt x="8085849" y="2629362"/>
                </a:moveTo>
                <a:lnTo>
                  <a:pt x="8085849" y="2631520"/>
                </a:lnTo>
                <a:lnTo>
                  <a:pt x="8088007" y="2631520"/>
                </a:lnTo>
                <a:lnTo>
                  <a:pt x="8088007" y="2629362"/>
                </a:lnTo>
                <a:close/>
                <a:moveTo>
                  <a:pt x="7754609" y="2627609"/>
                </a:moveTo>
                <a:lnTo>
                  <a:pt x="7754609" y="2628688"/>
                </a:lnTo>
                <a:lnTo>
                  <a:pt x="7753530" y="2631925"/>
                </a:lnTo>
                <a:lnTo>
                  <a:pt x="7754609" y="2637455"/>
                </a:lnTo>
                <a:lnTo>
                  <a:pt x="7757846" y="2637455"/>
                </a:lnTo>
                <a:lnTo>
                  <a:pt x="7760004" y="2635296"/>
                </a:lnTo>
                <a:lnTo>
                  <a:pt x="7760004" y="2630846"/>
                </a:lnTo>
                <a:cubicBezTo>
                  <a:pt x="7760004" y="2629227"/>
                  <a:pt x="7758206" y="2628148"/>
                  <a:pt x="7754609" y="2627609"/>
                </a:cubicBezTo>
                <a:close/>
                <a:moveTo>
                  <a:pt x="7744763" y="2626530"/>
                </a:moveTo>
                <a:lnTo>
                  <a:pt x="7744763" y="2627609"/>
                </a:lnTo>
                <a:lnTo>
                  <a:pt x="7746921" y="2627609"/>
                </a:lnTo>
                <a:lnTo>
                  <a:pt x="7746921" y="2626530"/>
                </a:lnTo>
                <a:close/>
                <a:moveTo>
                  <a:pt x="3173991" y="2625585"/>
                </a:moveTo>
                <a:lnTo>
                  <a:pt x="3173991" y="2626799"/>
                </a:lnTo>
                <a:lnTo>
                  <a:pt x="3176149" y="2626799"/>
                </a:lnTo>
                <a:lnTo>
                  <a:pt x="3176149" y="2625585"/>
                </a:lnTo>
                <a:close/>
                <a:moveTo>
                  <a:pt x="7762162" y="2625451"/>
                </a:moveTo>
                <a:lnTo>
                  <a:pt x="7763376" y="2626530"/>
                </a:lnTo>
                <a:lnTo>
                  <a:pt x="7763376" y="2627609"/>
                </a:lnTo>
                <a:lnTo>
                  <a:pt x="7766613" y="2626530"/>
                </a:lnTo>
                <a:lnTo>
                  <a:pt x="7766613" y="2625451"/>
                </a:lnTo>
                <a:close/>
                <a:moveTo>
                  <a:pt x="8280205" y="2625181"/>
                </a:moveTo>
                <a:lnTo>
                  <a:pt x="8274945" y="2631520"/>
                </a:lnTo>
                <a:lnTo>
                  <a:pt x="8274945" y="2632599"/>
                </a:lnTo>
                <a:lnTo>
                  <a:pt x="8278047" y="2632599"/>
                </a:lnTo>
                <a:cubicBezTo>
                  <a:pt x="8280205" y="2631880"/>
                  <a:pt x="8281284" y="2629767"/>
                  <a:pt x="8281284" y="2626260"/>
                </a:cubicBezTo>
                <a:lnTo>
                  <a:pt x="8281284" y="2625181"/>
                </a:lnTo>
                <a:close/>
                <a:moveTo>
                  <a:pt x="667620" y="2625181"/>
                </a:moveTo>
                <a:lnTo>
                  <a:pt x="665461" y="2627339"/>
                </a:lnTo>
                <a:lnTo>
                  <a:pt x="665461" y="2628418"/>
                </a:lnTo>
                <a:lnTo>
                  <a:pt x="669778" y="2628418"/>
                </a:lnTo>
                <a:lnTo>
                  <a:pt x="669778" y="2627339"/>
                </a:lnTo>
                <a:close/>
                <a:moveTo>
                  <a:pt x="4127803" y="2625046"/>
                </a:moveTo>
                <a:lnTo>
                  <a:pt x="4124431" y="2633678"/>
                </a:lnTo>
                <a:lnTo>
                  <a:pt x="4125645" y="2633678"/>
                </a:lnTo>
                <a:cubicBezTo>
                  <a:pt x="4129961" y="2632959"/>
                  <a:pt x="4132119" y="2631880"/>
                  <a:pt x="4132119" y="2630441"/>
                </a:cubicBezTo>
                <a:lnTo>
                  <a:pt x="4131040" y="2625046"/>
                </a:lnTo>
                <a:close/>
                <a:moveTo>
                  <a:pt x="5595257" y="2624641"/>
                </a:moveTo>
                <a:lnTo>
                  <a:pt x="5593099" y="2626664"/>
                </a:lnTo>
                <a:lnTo>
                  <a:pt x="5596201" y="2628822"/>
                </a:lnTo>
                <a:lnTo>
                  <a:pt x="5597280" y="2627743"/>
                </a:lnTo>
                <a:lnTo>
                  <a:pt x="5597280" y="2626664"/>
                </a:lnTo>
                <a:close/>
                <a:moveTo>
                  <a:pt x="7750293" y="2624372"/>
                </a:moveTo>
                <a:lnTo>
                  <a:pt x="7750293" y="2625451"/>
                </a:lnTo>
                <a:lnTo>
                  <a:pt x="7753530" y="2625451"/>
                </a:lnTo>
                <a:lnTo>
                  <a:pt x="7753530" y="2624372"/>
                </a:lnTo>
                <a:close/>
                <a:moveTo>
                  <a:pt x="1583532" y="2622348"/>
                </a:moveTo>
                <a:lnTo>
                  <a:pt x="1580295" y="2627743"/>
                </a:lnTo>
                <a:lnTo>
                  <a:pt x="1580295" y="2630980"/>
                </a:lnTo>
                <a:lnTo>
                  <a:pt x="1582454" y="2630980"/>
                </a:lnTo>
                <a:lnTo>
                  <a:pt x="1587848" y="2626664"/>
                </a:lnTo>
                <a:lnTo>
                  <a:pt x="1587848" y="2622348"/>
                </a:lnTo>
                <a:close/>
                <a:moveTo>
                  <a:pt x="7773087" y="2622214"/>
                </a:moveTo>
                <a:lnTo>
                  <a:pt x="7773087" y="2623293"/>
                </a:lnTo>
                <a:lnTo>
                  <a:pt x="7775245" y="2623293"/>
                </a:lnTo>
                <a:lnTo>
                  <a:pt x="7775245" y="2622214"/>
                </a:lnTo>
                <a:close/>
                <a:moveTo>
                  <a:pt x="3074858" y="2621269"/>
                </a:moveTo>
                <a:lnTo>
                  <a:pt x="3073644" y="2622349"/>
                </a:lnTo>
                <a:lnTo>
                  <a:pt x="3073644" y="2624507"/>
                </a:lnTo>
                <a:lnTo>
                  <a:pt x="3074858" y="2624507"/>
                </a:lnTo>
                <a:lnTo>
                  <a:pt x="3077016" y="2622349"/>
                </a:lnTo>
                <a:lnTo>
                  <a:pt x="3077016" y="2621269"/>
                </a:lnTo>
                <a:close/>
                <a:moveTo>
                  <a:pt x="1597694" y="2620190"/>
                </a:moveTo>
                <a:lnTo>
                  <a:pt x="1597694" y="2621269"/>
                </a:lnTo>
                <a:lnTo>
                  <a:pt x="1599852" y="2621269"/>
                </a:lnTo>
                <a:lnTo>
                  <a:pt x="1599852" y="2620190"/>
                </a:lnTo>
                <a:close/>
                <a:moveTo>
                  <a:pt x="7769850" y="2620056"/>
                </a:moveTo>
                <a:lnTo>
                  <a:pt x="7769850" y="2622214"/>
                </a:lnTo>
                <a:lnTo>
                  <a:pt x="7772008" y="2622214"/>
                </a:lnTo>
                <a:lnTo>
                  <a:pt x="7772008" y="2620056"/>
                </a:lnTo>
                <a:close/>
                <a:moveTo>
                  <a:pt x="7757846" y="2620056"/>
                </a:moveTo>
                <a:lnTo>
                  <a:pt x="7757846" y="2621135"/>
                </a:lnTo>
                <a:lnTo>
                  <a:pt x="7760004" y="2621135"/>
                </a:lnTo>
                <a:lnTo>
                  <a:pt x="7760004" y="2620056"/>
                </a:lnTo>
                <a:close/>
                <a:moveTo>
                  <a:pt x="5117407" y="2620056"/>
                </a:moveTo>
                <a:lnTo>
                  <a:pt x="5117407" y="2623293"/>
                </a:lnTo>
                <a:lnTo>
                  <a:pt x="5120644" y="2623293"/>
                </a:lnTo>
                <a:lnTo>
                  <a:pt x="5120644" y="2622214"/>
                </a:lnTo>
                <a:lnTo>
                  <a:pt x="5118486" y="2620056"/>
                </a:lnTo>
                <a:close/>
                <a:moveTo>
                  <a:pt x="1729063" y="2618032"/>
                </a:moveTo>
                <a:lnTo>
                  <a:pt x="1729063" y="2619111"/>
                </a:lnTo>
                <a:lnTo>
                  <a:pt x="1732300" y="2619111"/>
                </a:lnTo>
                <a:lnTo>
                  <a:pt x="1732300" y="2618032"/>
                </a:lnTo>
                <a:close/>
                <a:moveTo>
                  <a:pt x="5073438" y="2617898"/>
                </a:moveTo>
                <a:lnTo>
                  <a:pt x="5073438" y="2618977"/>
                </a:lnTo>
                <a:lnTo>
                  <a:pt x="5077619" y="2618977"/>
                </a:lnTo>
                <a:lnTo>
                  <a:pt x="5077619" y="2617898"/>
                </a:lnTo>
                <a:close/>
                <a:moveTo>
                  <a:pt x="3263279" y="2617898"/>
                </a:moveTo>
                <a:lnTo>
                  <a:pt x="3263279" y="2618977"/>
                </a:lnTo>
                <a:lnTo>
                  <a:pt x="3267595" y="2618977"/>
                </a:lnTo>
                <a:lnTo>
                  <a:pt x="3267595" y="2617898"/>
                </a:lnTo>
                <a:close/>
                <a:moveTo>
                  <a:pt x="651434" y="2617628"/>
                </a:moveTo>
                <a:lnTo>
                  <a:pt x="654671" y="2620865"/>
                </a:lnTo>
                <a:lnTo>
                  <a:pt x="654671" y="2619786"/>
                </a:lnTo>
                <a:lnTo>
                  <a:pt x="652514" y="2617628"/>
                </a:lnTo>
                <a:close/>
                <a:moveTo>
                  <a:pt x="5598359" y="2616144"/>
                </a:moveTo>
                <a:lnTo>
                  <a:pt x="5598359" y="2618167"/>
                </a:lnTo>
                <a:lnTo>
                  <a:pt x="5599438" y="2618167"/>
                </a:lnTo>
                <a:lnTo>
                  <a:pt x="5599438" y="2616144"/>
                </a:lnTo>
                <a:close/>
                <a:moveTo>
                  <a:pt x="1585690" y="2615874"/>
                </a:moveTo>
                <a:lnTo>
                  <a:pt x="1585690" y="2619111"/>
                </a:lnTo>
                <a:lnTo>
                  <a:pt x="1592165" y="2619111"/>
                </a:lnTo>
                <a:lnTo>
                  <a:pt x="1592165" y="2616953"/>
                </a:lnTo>
                <a:lnTo>
                  <a:pt x="1591086" y="2618032"/>
                </a:lnTo>
                <a:lnTo>
                  <a:pt x="1590007" y="2618032"/>
                </a:lnTo>
                <a:close/>
                <a:moveTo>
                  <a:pt x="3252219" y="2615740"/>
                </a:moveTo>
                <a:lnTo>
                  <a:pt x="3251140" y="2616819"/>
                </a:lnTo>
                <a:lnTo>
                  <a:pt x="3251140" y="2617898"/>
                </a:lnTo>
                <a:lnTo>
                  <a:pt x="3253298" y="2620191"/>
                </a:lnTo>
                <a:lnTo>
                  <a:pt x="3254377" y="2620191"/>
                </a:lnTo>
                <a:lnTo>
                  <a:pt x="3254377" y="2617898"/>
                </a:lnTo>
                <a:close/>
                <a:moveTo>
                  <a:pt x="1593244" y="2614930"/>
                </a:moveTo>
                <a:lnTo>
                  <a:pt x="1593244" y="2616953"/>
                </a:lnTo>
                <a:lnTo>
                  <a:pt x="1595536" y="2616953"/>
                </a:lnTo>
                <a:close/>
                <a:moveTo>
                  <a:pt x="1566134" y="2614930"/>
                </a:moveTo>
                <a:lnTo>
                  <a:pt x="1566134" y="2615874"/>
                </a:lnTo>
                <a:lnTo>
                  <a:pt x="1568292" y="2615874"/>
                </a:lnTo>
                <a:lnTo>
                  <a:pt x="1568292" y="2614930"/>
                </a:lnTo>
                <a:close/>
                <a:moveTo>
                  <a:pt x="650355" y="2614391"/>
                </a:moveTo>
                <a:lnTo>
                  <a:pt x="650355" y="2616549"/>
                </a:lnTo>
                <a:lnTo>
                  <a:pt x="652514" y="2614391"/>
                </a:lnTo>
                <a:close/>
                <a:moveTo>
                  <a:pt x="2722041" y="2614242"/>
                </a:moveTo>
                <a:lnTo>
                  <a:pt x="2722041" y="2615321"/>
                </a:lnTo>
                <a:cubicBezTo>
                  <a:pt x="2724917" y="2618378"/>
                  <a:pt x="2726356" y="2621255"/>
                  <a:pt x="2726356" y="2623953"/>
                </a:cubicBezTo>
                <a:cubicBezTo>
                  <a:pt x="2723299" y="2625572"/>
                  <a:pt x="2721500" y="2627370"/>
                  <a:pt x="2720961" y="2629348"/>
                </a:cubicBezTo>
                <a:lnTo>
                  <a:pt x="2724199" y="2631506"/>
                </a:lnTo>
                <a:lnTo>
                  <a:pt x="2725278" y="2630427"/>
                </a:lnTo>
                <a:cubicBezTo>
                  <a:pt x="2727255" y="2626471"/>
                  <a:pt x="2729413" y="2624313"/>
                  <a:pt x="2731752" y="2623953"/>
                </a:cubicBezTo>
                <a:lnTo>
                  <a:pt x="2731752" y="2619637"/>
                </a:lnTo>
                <a:cubicBezTo>
                  <a:pt x="2727435" y="2619637"/>
                  <a:pt x="2725278" y="2617839"/>
                  <a:pt x="2725278" y="2614242"/>
                </a:cubicBezTo>
                <a:close/>
                <a:moveTo>
                  <a:pt x="1573686" y="2613851"/>
                </a:moveTo>
                <a:lnTo>
                  <a:pt x="1569371" y="2614930"/>
                </a:lnTo>
                <a:lnTo>
                  <a:pt x="1569371" y="2615874"/>
                </a:lnTo>
                <a:lnTo>
                  <a:pt x="1579217" y="2616953"/>
                </a:lnTo>
                <a:lnTo>
                  <a:pt x="1579217" y="2614930"/>
                </a:lnTo>
                <a:close/>
                <a:moveTo>
                  <a:pt x="3065956" y="2613582"/>
                </a:moveTo>
                <a:lnTo>
                  <a:pt x="3063798" y="2615740"/>
                </a:lnTo>
                <a:lnTo>
                  <a:pt x="3065956" y="2615740"/>
                </a:lnTo>
                <a:close/>
                <a:moveTo>
                  <a:pt x="656829" y="2613312"/>
                </a:moveTo>
                <a:lnTo>
                  <a:pt x="656829" y="2615470"/>
                </a:lnTo>
                <a:lnTo>
                  <a:pt x="660066" y="2616549"/>
                </a:lnTo>
                <a:lnTo>
                  <a:pt x="661145" y="2615470"/>
                </a:lnTo>
                <a:lnTo>
                  <a:pt x="661145" y="2614391"/>
                </a:lnTo>
                <a:lnTo>
                  <a:pt x="660066" y="2613312"/>
                </a:lnTo>
                <a:close/>
                <a:moveTo>
                  <a:pt x="5755489" y="2612907"/>
                </a:moveTo>
                <a:cubicBezTo>
                  <a:pt x="5753871" y="2614346"/>
                  <a:pt x="5751398" y="2615065"/>
                  <a:pt x="5748071" y="2615065"/>
                </a:cubicBezTo>
                <a:lnTo>
                  <a:pt x="5748071" y="2616144"/>
                </a:lnTo>
                <a:cubicBezTo>
                  <a:pt x="5748071" y="2617313"/>
                  <a:pt x="5749824" y="2618347"/>
                  <a:pt x="5753331" y="2619246"/>
                </a:cubicBezTo>
                <a:lnTo>
                  <a:pt x="5753331" y="2621404"/>
                </a:lnTo>
                <a:lnTo>
                  <a:pt x="5756568" y="2621404"/>
                </a:lnTo>
                <a:lnTo>
                  <a:pt x="5760749" y="2619246"/>
                </a:lnTo>
                <a:close/>
                <a:moveTo>
                  <a:pt x="3061640" y="2612368"/>
                </a:moveTo>
                <a:lnTo>
                  <a:pt x="3060426" y="2628957"/>
                </a:lnTo>
                <a:lnTo>
                  <a:pt x="3061640" y="2632195"/>
                </a:lnTo>
                <a:lnTo>
                  <a:pt x="3062719" y="2632195"/>
                </a:lnTo>
                <a:lnTo>
                  <a:pt x="3062719" y="2631115"/>
                </a:lnTo>
                <a:lnTo>
                  <a:pt x="3061640" y="2627879"/>
                </a:lnTo>
                <a:lnTo>
                  <a:pt x="3063798" y="2620191"/>
                </a:lnTo>
                <a:lnTo>
                  <a:pt x="3062719" y="2612368"/>
                </a:lnTo>
                <a:close/>
                <a:moveTo>
                  <a:pt x="630933" y="2612233"/>
                </a:moveTo>
                <a:lnTo>
                  <a:pt x="628775" y="2614391"/>
                </a:lnTo>
                <a:cubicBezTo>
                  <a:pt x="630574" y="2620865"/>
                  <a:pt x="632012" y="2624102"/>
                  <a:pt x="633091" y="2624102"/>
                </a:cubicBezTo>
                <a:lnTo>
                  <a:pt x="634170" y="2624102"/>
                </a:lnTo>
                <a:lnTo>
                  <a:pt x="636328" y="2621944"/>
                </a:lnTo>
                <a:lnTo>
                  <a:pt x="636328" y="2615470"/>
                </a:lnTo>
                <a:cubicBezTo>
                  <a:pt x="636328" y="2613851"/>
                  <a:pt x="634530" y="2612772"/>
                  <a:pt x="630933" y="2612233"/>
                </a:cubicBezTo>
                <a:close/>
                <a:moveTo>
                  <a:pt x="4064951" y="2612098"/>
                </a:moveTo>
                <a:cubicBezTo>
                  <a:pt x="4062073" y="2613536"/>
                  <a:pt x="4060635" y="2615694"/>
                  <a:pt x="4060635" y="2618572"/>
                </a:cubicBezTo>
                <a:lnTo>
                  <a:pt x="4061714" y="2618572"/>
                </a:lnTo>
                <a:lnTo>
                  <a:pt x="4067109" y="2613177"/>
                </a:lnTo>
                <a:lnTo>
                  <a:pt x="4067109" y="2612098"/>
                </a:lnTo>
                <a:close/>
                <a:moveTo>
                  <a:pt x="1582454" y="2611693"/>
                </a:moveTo>
                <a:lnTo>
                  <a:pt x="1580295" y="2613851"/>
                </a:lnTo>
                <a:lnTo>
                  <a:pt x="1580295" y="2614930"/>
                </a:lnTo>
                <a:lnTo>
                  <a:pt x="1583532" y="2613851"/>
                </a:lnTo>
                <a:lnTo>
                  <a:pt x="1583532" y="2611693"/>
                </a:lnTo>
                <a:close/>
                <a:moveTo>
                  <a:pt x="5080856" y="2611424"/>
                </a:moveTo>
                <a:lnTo>
                  <a:pt x="5080856" y="2613582"/>
                </a:lnTo>
                <a:lnTo>
                  <a:pt x="5081935" y="2613582"/>
                </a:lnTo>
                <a:lnTo>
                  <a:pt x="5081935" y="2611424"/>
                </a:lnTo>
                <a:close/>
                <a:moveTo>
                  <a:pt x="4150462" y="2609940"/>
                </a:moveTo>
                <a:lnTo>
                  <a:pt x="4148304" y="2612098"/>
                </a:lnTo>
                <a:lnTo>
                  <a:pt x="4150462" y="2612098"/>
                </a:lnTo>
                <a:close/>
                <a:moveTo>
                  <a:pt x="2076219" y="2609805"/>
                </a:moveTo>
                <a:cubicBezTo>
                  <a:pt x="2074420" y="2609805"/>
                  <a:pt x="2072982" y="2612682"/>
                  <a:pt x="2071904" y="2618437"/>
                </a:cubicBezTo>
                <a:cubicBezTo>
                  <a:pt x="2071904" y="2621315"/>
                  <a:pt x="2073341" y="2623473"/>
                  <a:pt x="2076219" y="2624911"/>
                </a:cubicBezTo>
                <a:cubicBezTo>
                  <a:pt x="2077658" y="2624911"/>
                  <a:pt x="2078376" y="2623832"/>
                  <a:pt x="2078376" y="2621674"/>
                </a:cubicBezTo>
                <a:lnTo>
                  <a:pt x="2077298" y="2617358"/>
                </a:lnTo>
                <a:lnTo>
                  <a:pt x="2079456" y="2610884"/>
                </a:lnTo>
                <a:lnTo>
                  <a:pt x="2078376" y="2609805"/>
                </a:lnTo>
                <a:close/>
                <a:moveTo>
                  <a:pt x="6147154" y="2609535"/>
                </a:moveTo>
                <a:lnTo>
                  <a:pt x="6147154" y="2611693"/>
                </a:lnTo>
                <a:lnTo>
                  <a:pt x="6148233" y="2611693"/>
                </a:lnTo>
                <a:lnTo>
                  <a:pt x="6148233" y="2609535"/>
                </a:lnTo>
                <a:close/>
                <a:moveTo>
                  <a:pt x="8235156" y="2608996"/>
                </a:moveTo>
                <a:lnTo>
                  <a:pt x="8235156" y="2610075"/>
                </a:lnTo>
                <a:lnTo>
                  <a:pt x="8238393" y="2610075"/>
                </a:lnTo>
                <a:lnTo>
                  <a:pt x="8238393" y="2608996"/>
                </a:lnTo>
                <a:close/>
                <a:moveTo>
                  <a:pt x="8218027" y="2608996"/>
                </a:moveTo>
                <a:lnTo>
                  <a:pt x="8218027" y="2610075"/>
                </a:lnTo>
                <a:lnTo>
                  <a:pt x="8220050" y="2610075"/>
                </a:lnTo>
                <a:lnTo>
                  <a:pt x="8220050" y="2608996"/>
                </a:lnTo>
                <a:close/>
                <a:moveTo>
                  <a:pt x="8156794" y="2608996"/>
                </a:moveTo>
                <a:lnTo>
                  <a:pt x="8153557" y="2613312"/>
                </a:lnTo>
                <a:cubicBezTo>
                  <a:pt x="8153557" y="2615470"/>
                  <a:pt x="8155715" y="2617628"/>
                  <a:pt x="8160031" y="2619786"/>
                </a:cubicBezTo>
                <a:lnTo>
                  <a:pt x="8162054" y="2616549"/>
                </a:lnTo>
                <a:lnTo>
                  <a:pt x="8162054" y="2611154"/>
                </a:lnTo>
                <a:lnTo>
                  <a:pt x="8160031" y="2608996"/>
                </a:lnTo>
                <a:close/>
                <a:moveTo>
                  <a:pt x="4264162" y="2608861"/>
                </a:moveTo>
                <a:lnTo>
                  <a:pt x="4264162" y="2611019"/>
                </a:lnTo>
                <a:lnTo>
                  <a:pt x="4266320" y="2611019"/>
                </a:lnTo>
                <a:lnTo>
                  <a:pt x="4268478" y="2608861"/>
                </a:lnTo>
                <a:close/>
                <a:moveTo>
                  <a:pt x="3695676" y="2608456"/>
                </a:moveTo>
                <a:lnTo>
                  <a:pt x="3694597" y="2609535"/>
                </a:lnTo>
                <a:lnTo>
                  <a:pt x="3693518" y="2609535"/>
                </a:lnTo>
                <a:cubicBezTo>
                  <a:pt x="3694597" y="2612323"/>
                  <a:pt x="3696395" y="2614436"/>
                  <a:pt x="3698913" y="2615874"/>
                </a:cubicBezTo>
                <a:lnTo>
                  <a:pt x="3702015" y="2612637"/>
                </a:lnTo>
                <a:cubicBezTo>
                  <a:pt x="3700936" y="2609850"/>
                  <a:pt x="3699902" y="2608456"/>
                  <a:pt x="3698913" y="2608456"/>
                </a:cubicBezTo>
                <a:close/>
                <a:moveTo>
                  <a:pt x="1715981" y="2608456"/>
                </a:moveTo>
                <a:cubicBezTo>
                  <a:pt x="1714541" y="2608456"/>
                  <a:pt x="1713824" y="2609535"/>
                  <a:pt x="1713824" y="2611693"/>
                </a:cubicBezTo>
                <a:lnTo>
                  <a:pt x="1717060" y="2619111"/>
                </a:lnTo>
                <a:lnTo>
                  <a:pt x="1721510" y="2619111"/>
                </a:lnTo>
                <a:lnTo>
                  <a:pt x="1721510" y="2616953"/>
                </a:lnTo>
                <a:lnTo>
                  <a:pt x="1722591" y="2616953"/>
                </a:lnTo>
                <a:lnTo>
                  <a:pt x="1719218" y="2608456"/>
                </a:lnTo>
                <a:close/>
                <a:moveTo>
                  <a:pt x="5588783" y="2607647"/>
                </a:moveTo>
                <a:lnTo>
                  <a:pt x="5586760" y="2609670"/>
                </a:lnTo>
                <a:lnTo>
                  <a:pt x="5586760" y="2610749"/>
                </a:lnTo>
                <a:lnTo>
                  <a:pt x="5590941" y="2615065"/>
                </a:lnTo>
                <a:lnTo>
                  <a:pt x="5596201" y="2610749"/>
                </a:lnTo>
                <a:lnTo>
                  <a:pt x="5593099" y="2607647"/>
                </a:lnTo>
                <a:close/>
                <a:moveTo>
                  <a:pt x="2088089" y="2606568"/>
                </a:moveTo>
                <a:lnTo>
                  <a:pt x="2088089" y="2607647"/>
                </a:lnTo>
                <a:lnTo>
                  <a:pt x="2090247" y="2607647"/>
                </a:lnTo>
                <a:lnTo>
                  <a:pt x="2090247" y="2606568"/>
                </a:lnTo>
                <a:close/>
                <a:moveTo>
                  <a:pt x="2083773" y="2606568"/>
                </a:moveTo>
                <a:lnTo>
                  <a:pt x="2083773" y="2607647"/>
                </a:lnTo>
                <a:lnTo>
                  <a:pt x="2084852" y="2608726"/>
                </a:lnTo>
                <a:lnTo>
                  <a:pt x="2087010" y="2608726"/>
                </a:lnTo>
                <a:lnTo>
                  <a:pt x="2087010" y="2607647"/>
                </a:lnTo>
                <a:close/>
                <a:moveTo>
                  <a:pt x="5232321" y="2606163"/>
                </a:moveTo>
                <a:lnTo>
                  <a:pt x="5232321" y="2610345"/>
                </a:lnTo>
                <a:lnTo>
                  <a:pt x="5233400" y="2610345"/>
                </a:lnTo>
                <a:lnTo>
                  <a:pt x="5233400" y="2606163"/>
                </a:lnTo>
                <a:close/>
                <a:moveTo>
                  <a:pt x="8248104" y="2605759"/>
                </a:moveTo>
                <a:lnTo>
                  <a:pt x="8250128" y="2605759"/>
                </a:lnTo>
                <a:lnTo>
                  <a:pt x="8250128" y="2606838"/>
                </a:lnTo>
                <a:lnTo>
                  <a:pt x="8248104" y="2606838"/>
                </a:lnTo>
                <a:close/>
                <a:moveTo>
                  <a:pt x="1648678" y="2604680"/>
                </a:moveTo>
                <a:cubicBezTo>
                  <a:pt x="1642023" y="2606928"/>
                  <a:pt x="1635864" y="2608052"/>
                  <a:pt x="1630200" y="2608052"/>
                </a:cubicBezTo>
                <a:lnTo>
                  <a:pt x="1617252" y="2608052"/>
                </a:lnTo>
                <a:lnTo>
                  <a:pt x="1606327" y="2606973"/>
                </a:lnTo>
                <a:lnTo>
                  <a:pt x="1606327" y="2608052"/>
                </a:lnTo>
                <a:lnTo>
                  <a:pt x="1608485" y="2620730"/>
                </a:lnTo>
                <a:lnTo>
                  <a:pt x="1608485" y="2625181"/>
                </a:lnTo>
                <a:lnTo>
                  <a:pt x="1607405" y="2649189"/>
                </a:lnTo>
                <a:cubicBezTo>
                  <a:pt x="1608305" y="2666003"/>
                  <a:pt x="1609743" y="2674410"/>
                  <a:pt x="1611722" y="2674410"/>
                </a:cubicBezTo>
                <a:lnTo>
                  <a:pt x="1621568" y="2674410"/>
                </a:lnTo>
                <a:cubicBezTo>
                  <a:pt x="1624084" y="2672073"/>
                  <a:pt x="1631323" y="2670904"/>
                  <a:pt x="1643284" y="2670904"/>
                </a:cubicBezTo>
                <a:lnTo>
                  <a:pt x="1654073" y="2673197"/>
                </a:lnTo>
                <a:lnTo>
                  <a:pt x="1663919" y="2672118"/>
                </a:lnTo>
                <a:lnTo>
                  <a:pt x="1670393" y="2674410"/>
                </a:lnTo>
                <a:lnTo>
                  <a:pt x="1675786" y="2674410"/>
                </a:lnTo>
                <a:lnTo>
                  <a:pt x="1687792" y="2670904"/>
                </a:lnTo>
                <a:lnTo>
                  <a:pt x="1692108" y="2672118"/>
                </a:lnTo>
                <a:lnTo>
                  <a:pt x="1695344" y="2672118"/>
                </a:lnTo>
                <a:lnTo>
                  <a:pt x="1700874" y="2668611"/>
                </a:lnTo>
                <a:lnTo>
                  <a:pt x="1700874" y="2666318"/>
                </a:lnTo>
                <a:lnTo>
                  <a:pt x="1692108" y="2661732"/>
                </a:lnTo>
                <a:lnTo>
                  <a:pt x="1692108" y="2648110"/>
                </a:lnTo>
                <a:cubicBezTo>
                  <a:pt x="1694985" y="2645233"/>
                  <a:pt x="1696424" y="2640287"/>
                  <a:pt x="1696424" y="2633273"/>
                </a:cubicBezTo>
                <a:lnTo>
                  <a:pt x="1696424" y="2630980"/>
                </a:lnTo>
                <a:lnTo>
                  <a:pt x="1692108" y="2616144"/>
                </a:lnTo>
                <a:lnTo>
                  <a:pt x="1692108" y="2614930"/>
                </a:lnTo>
                <a:lnTo>
                  <a:pt x="1695344" y="2609266"/>
                </a:lnTo>
                <a:lnTo>
                  <a:pt x="1694266" y="2608052"/>
                </a:lnTo>
                <a:lnTo>
                  <a:pt x="1693187" y="2608052"/>
                </a:lnTo>
                <a:lnTo>
                  <a:pt x="1685634" y="2609266"/>
                </a:lnTo>
                <a:lnTo>
                  <a:pt x="1672551" y="2606973"/>
                </a:lnTo>
                <a:lnTo>
                  <a:pt x="1655152" y="2609266"/>
                </a:lnTo>
                <a:close/>
                <a:moveTo>
                  <a:pt x="1695344" y="2604140"/>
                </a:moveTo>
                <a:lnTo>
                  <a:pt x="1695344" y="2605219"/>
                </a:lnTo>
                <a:lnTo>
                  <a:pt x="1697503" y="2605219"/>
                </a:lnTo>
                <a:lnTo>
                  <a:pt x="1697503" y="2604140"/>
                </a:lnTo>
                <a:close/>
                <a:moveTo>
                  <a:pt x="5562213" y="2603331"/>
                </a:moveTo>
                <a:lnTo>
                  <a:pt x="5562213" y="2605489"/>
                </a:lnTo>
                <a:lnTo>
                  <a:pt x="5563292" y="2605489"/>
                </a:lnTo>
                <a:lnTo>
                  <a:pt x="5563292" y="2603331"/>
                </a:lnTo>
                <a:close/>
                <a:moveTo>
                  <a:pt x="6152549" y="2603061"/>
                </a:moveTo>
                <a:lnTo>
                  <a:pt x="6149312" y="2604140"/>
                </a:lnTo>
                <a:cubicBezTo>
                  <a:pt x="6150751" y="2608636"/>
                  <a:pt x="6152594" y="2611154"/>
                  <a:pt x="6154842" y="2611693"/>
                </a:cubicBezTo>
                <a:lnTo>
                  <a:pt x="6155921" y="2611693"/>
                </a:lnTo>
                <a:lnTo>
                  <a:pt x="6155921" y="2610614"/>
                </a:lnTo>
                <a:cubicBezTo>
                  <a:pt x="6153673" y="2610614"/>
                  <a:pt x="6152549" y="2608097"/>
                  <a:pt x="6152549" y="2603061"/>
                </a:cubicBezTo>
                <a:close/>
                <a:moveTo>
                  <a:pt x="2077298" y="2602252"/>
                </a:moveTo>
                <a:lnTo>
                  <a:pt x="2077298" y="2603331"/>
                </a:lnTo>
                <a:lnTo>
                  <a:pt x="2081615" y="2604410"/>
                </a:lnTo>
                <a:lnTo>
                  <a:pt x="2081615" y="2602252"/>
                </a:lnTo>
                <a:close/>
                <a:moveTo>
                  <a:pt x="2071904" y="2602252"/>
                </a:moveTo>
                <a:lnTo>
                  <a:pt x="2071904" y="2603331"/>
                </a:lnTo>
                <a:lnTo>
                  <a:pt x="2074061" y="2603331"/>
                </a:lnTo>
                <a:lnTo>
                  <a:pt x="2074061" y="2602252"/>
                </a:lnTo>
                <a:close/>
                <a:moveTo>
                  <a:pt x="1134815" y="2600903"/>
                </a:moveTo>
                <a:lnTo>
                  <a:pt x="1138052" y="2600903"/>
                </a:lnTo>
                <a:lnTo>
                  <a:pt x="1138052" y="2603196"/>
                </a:lnTo>
                <a:lnTo>
                  <a:pt x="1134815" y="2603196"/>
                </a:lnTo>
                <a:close/>
                <a:moveTo>
                  <a:pt x="8600116" y="2600634"/>
                </a:moveTo>
                <a:lnTo>
                  <a:pt x="8600116" y="2601713"/>
                </a:lnTo>
                <a:lnTo>
                  <a:pt x="8603352" y="2601713"/>
                </a:lnTo>
                <a:lnTo>
                  <a:pt x="8603352" y="2600634"/>
                </a:lnTo>
                <a:close/>
                <a:moveTo>
                  <a:pt x="7773087" y="2600364"/>
                </a:moveTo>
                <a:lnTo>
                  <a:pt x="7774166" y="2601443"/>
                </a:lnTo>
                <a:lnTo>
                  <a:pt x="7774166" y="2602522"/>
                </a:lnTo>
                <a:lnTo>
                  <a:pt x="7780775" y="2601443"/>
                </a:lnTo>
                <a:lnTo>
                  <a:pt x="7780775" y="2600364"/>
                </a:lnTo>
                <a:close/>
                <a:moveTo>
                  <a:pt x="5748071" y="2599150"/>
                </a:moveTo>
                <a:lnTo>
                  <a:pt x="5745913" y="2603331"/>
                </a:lnTo>
                <a:lnTo>
                  <a:pt x="5749150" y="2611828"/>
                </a:lnTo>
                <a:lnTo>
                  <a:pt x="5754410" y="2611828"/>
                </a:lnTo>
                <a:lnTo>
                  <a:pt x="5754410" y="2610749"/>
                </a:lnTo>
                <a:cubicBezTo>
                  <a:pt x="5754410" y="2604365"/>
                  <a:pt x="5752297" y="2600499"/>
                  <a:pt x="5748071" y="2599150"/>
                </a:cubicBezTo>
                <a:close/>
                <a:moveTo>
                  <a:pt x="3620955" y="2598880"/>
                </a:moveTo>
                <a:lnTo>
                  <a:pt x="3620955" y="2601038"/>
                </a:lnTo>
                <a:lnTo>
                  <a:pt x="3624192" y="2601038"/>
                </a:lnTo>
                <a:lnTo>
                  <a:pt x="3624192" y="2598880"/>
                </a:lnTo>
                <a:close/>
                <a:moveTo>
                  <a:pt x="6157000" y="2598745"/>
                </a:moveTo>
                <a:lnTo>
                  <a:pt x="6154842" y="2600903"/>
                </a:lnTo>
                <a:lnTo>
                  <a:pt x="6157000" y="2600903"/>
                </a:lnTo>
                <a:close/>
                <a:moveTo>
                  <a:pt x="7154241" y="2597336"/>
                </a:moveTo>
                <a:lnTo>
                  <a:pt x="7157613" y="2597336"/>
                </a:lnTo>
                <a:cubicBezTo>
                  <a:pt x="7160670" y="2600213"/>
                  <a:pt x="7163547" y="2601652"/>
                  <a:pt x="7166245" y="2601652"/>
                </a:cubicBezTo>
                <a:lnTo>
                  <a:pt x="7168403" y="2601652"/>
                </a:lnTo>
                <a:cubicBezTo>
                  <a:pt x="7172000" y="2601652"/>
                  <a:pt x="7173798" y="2600933"/>
                  <a:pt x="7173798" y="2599494"/>
                </a:cubicBezTo>
                <a:lnTo>
                  <a:pt x="7189039" y="2601652"/>
                </a:lnTo>
                <a:lnTo>
                  <a:pt x="7196727" y="2600573"/>
                </a:lnTo>
                <a:cubicBezTo>
                  <a:pt x="7201043" y="2601292"/>
                  <a:pt x="7203201" y="2603496"/>
                  <a:pt x="7203201" y="2607182"/>
                </a:cubicBezTo>
                <a:lnTo>
                  <a:pt x="7204280" y="2607182"/>
                </a:lnTo>
                <a:cubicBezTo>
                  <a:pt x="7204280" y="2604215"/>
                  <a:pt x="7204999" y="2602731"/>
                  <a:pt x="7206438" y="2602731"/>
                </a:cubicBezTo>
                <a:lnTo>
                  <a:pt x="7211833" y="2602731"/>
                </a:lnTo>
                <a:cubicBezTo>
                  <a:pt x="7213721" y="2602731"/>
                  <a:pt x="7215204" y="2605654"/>
                  <a:pt x="7216284" y="2611498"/>
                </a:cubicBezTo>
                <a:cubicBezTo>
                  <a:pt x="7215204" y="2614375"/>
                  <a:pt x="7214081" y="2615814"/>
                  <a:pt x="7212912" y="2615814"/>
                </a:cubicBezTo>
                <a:lnTo>
                  <a:pt x="7207517" y="2612577"/>
                </a:lnTo>
                <a:lnTo>
                  <a:pt x="7207517" y="2613656"/>
                </a:lnTo>
                <a:lnTo>
                  <a:pt x="7209675" y="2620130"/>
                </a:lnTo>
                <a:cubicBezTo>
                  <a:pt x="7206438" y="2621569"/>
                  <a:pt x="7204640" y="2623007"/>
                  <a:pt x="7204280" y="2624446"/>
                </a:cubicBezTo>
                <a:lnTo>
                  <a:pt x="7204280" y="2629976"/>
                </a:lnTo>
                <a:cubicBezTo>
                  <a:pt x="7204280" y="2634292"/>
                  <a:pt x="7207157" y="2636450"/>
                  <a:pt x="7212912" y="2636450"/>
                </a:cubicBezTo>
                <a:cubicBezTo>
                  <a:pt x="7214620" y="2638608"/>
                  <a:pt x="7217183" y="2639687"/>
                  <a:pt x="7220600" y="2639687"/>
                </a:cubicBezTo>
                <a:lnTo>
                  <a:pt x="7223837" y="2639687"/>
                </a:lnTo>
                <a:cubicBezTo>
                  <a:pt x="7226714" y="2637529"/>
                  <a:pt x="7230715" y="2636450"/>
                  <a:pt x="7235840" y="2636450"/>
                </a:cubicBezTo>
                <a:lnTo>
                  <a:pt x="7245552" y="2640766"/>
                </a:lnTo>
                <a:cubicBezTo>
                  <a:pt x="7249958" y="2640766"/>
                  <a:pt x="7257915" y="2635326"/>
                  <a:pt x="7269424" y="2624446"/>
                </a:cubicBezTo>
                <a:lnTo>
                  <a:pt x="7273876" y="2624446"/>
                </a:lnTo>
                <a:cubicBezTo>
                  <a:pt x="7282328" y="2624446"/>
                  <a:pt x="7287004" y="2627728"/>
                  <a:pt x="7287902" y="2634292"/>
                </a:cubicBezTo>
                <a:cubicBezTo>
                  <a:pt x="7290870" y="2634652"/>
                  <a:pt x="7292354" y="2635731"/>
                  <a:pt x="7292354" y="2637529"/>
                </a:cubicBezTo>
                <a:lnTo>
                  <a:pt x="7290195" y="2640766"/>
                </a:lnTo>
                <a:lnTo>
                  <a:pt x="7292354" y="2642924"/>
                </a:lnTo>
                <a:lnTo>
                  <a:pt x="7294512" y="2642924"/>
                </a:lnTo>
                <a:cubicBezTo>
                  <a:pt x="7294512" y="2640766"/>
                  <a:pt x="7295231" y="2639687"/>
                  <a:pt x="7296670" y="2639687"/>
                </a:cubicBezTo>
                <a:lnTo>
                  <a:pt x="7297748" y="2639687"/>
                </a:lnTo>
                <a:cubicBezTo>
                  <a:pt x="7302244" y="2644992"/>
                  <a:pt x="7306605" y="2647914"/>
                  <a:pt x="7310831" y="2648454"/>
                </a:cubicBezTo>
                <a:lnTo>
                  <a:pt x="7316226" y="2660323"/>
                </a:lnTo>
                <a:lnTo>
                  <a:pt x="7316226" y="2668011"/>
                </a:lnTo>
                <a:cubicBezTo>
                  <a:pt x="7316226" y="2670169"/>
                  <a:pt x="7312944" y="2671967"/>
                  <a:pt x="7306380" y="2673406"/>
                </a:cubicBezTo>
                <a:lnTo>
                  <a:pt x="7302064" y="2673406"/>
                </a:lnTo>
                <a:cubicBezTo>
                  <a:pt x="7290645" y="2671967"/>
                  <a:pt x="7282688" y="2670169"/>
                  <a:pt x="7278192" y="2668011"/>
                </a:cubicBezTo>
                <a:lnTo>
                  <a:pt x="7274954" y="2669090"/>
                </a:lnTo>
                <a:lnTo>
                  <a:pt x="7274954" y="2670169"/>
                </a:lnTo>
                <a:cubicBezTo>
                  <a:pt x="7274954" y="2671967"/>
                  <a:pt x="7280035" y="2676508"/>
                  <a:pt x="7290195" y="2683791"/>
                </a:cubicBezTo>
                <a:lnTo>
                  <a:pt x="7290195" y="2685949"/>
                </a:lnTo>
                <a:cubicBezTo>
                  <a:pt x="7290195" y="2689726"/>
                  <a:pt x="7289072" y="2691884"/>
                  <a:pt x="7286824" y="2692423"/>
                </a:cubicBezTo>
                <a:lnTo>
                  <a:pt x="7284666" y="2692423"/>
                </a:lnTo>
                <a:lnTo>
                  <a:pt x="7279270" y="2689186"/>
                </a:lnTo>
                <a:lnTo>
                  <a:pt x="7264030" y="2690265"/>
                </a:lnTo>
                <a:lnTo>
                  <a:pt x="7260792" y="2687028"/>
                </a:lnTo>
                <a:lnTo>
                  <a:pt x="7257556" y="2687028"/>
                </a:lnTo>
                <a:cubicBezTo>
                  <a:pt x="7254318" y="2689186"/>
                  <a:pt x="7251036" y="2690265"/>
                  <a:pt x="7247710" y="2690265"/>
                </a:cubicBezTo>
                <a:lnTo>
                  <a:pt x="7241236" y="2688107"/>
                </a:lnTo>
                <a:lnTo>
                  <a:pt x="7233682" y="2690265"/>
                </a:lnTo>
                <a:lnTo>
                  <a:pt x="7224916" y="2685949"/>
                </a:lnTo>
                <a:lnTo>
                  <a:pt x="7220600" y="2690265"/>
                </a:lnTo>
                <a:lnTo>
                  <a:pt x="7206438" y="2690265"/>
                </a:lnTo>
                <a:lnTo>
                  <a:pt x="7199964" y="2692423"/>
                </a:lnTo>
                <a:lnTo>
                  <a:pt x="7187960" y="2688107"/>
                </a:lnTo>
                <a:lnTo>
                  <a:pt x="7170561" y="2690265"/>
                </a:lnTo>
                <a:lnTo>
                  <a:pt x="7166245" y="2689186"/>
                </a:lnTo>
                <a:lnTo>
                  <a:pt x="7149925" y="2693502"/>
                </a:lnTo>
                <a:lnTo>
                  <a:pt x="7145609" y="2687028"/>
                </a:lnTo>
                <a:lnTo>
                  <a:pt x="7140214" y="2687028"/>
                </a:lnTo>
                <a:lnTo>
                  <a:pt x="7130368" y="2690265"/>
                </a:lnTo>
                <a:lnTo>
                  <a:pt x="7127131" y="2689186"/>
                </a:lnTo>
                <a:lnTo>
                  <a:pt x="7115127" y="2690265"/>
                </a:lnTo>
                <a:lnTo>
                  <a:pt x="7114048" y="2690265"/>
                </a:lnTo>
                <a:cubicBezTo>
                  <a:pt x="7110452" y="2689906"/>
                  <a:pt x="7108653" y="2688287"/>
                  <a:pt x="7108653" y="2685410"/>
                </a:cubicBezTo>
                <a:cubicBezTo>
                  <a:pt x="7111351" y="2683162"/>
                  <a:pt x="7113868" y="2682038"/>
                  <a:pt x="7116206" y="2682038"/>
                </a:cubicBezTo>
                <a:lnTo>
                  <a:pt x="7121736" y="2682038"/>
                </a:lnTo>
                <a:lnTo>
                  <a:pt x="7130368" y="2684331"/>
                </a:lnTo>
                <a:lnTo>
                  <a:pt x="7139135" y="2680959"/>
                </a:lnTo>
                <a:lnTo>
                  <a:pt x="7146688" y="2680959"/>
                </a:lnTo>
                <a:lnTo>
                  <a:pt x="7151004" y="2684331"/>
                </a:lnTo>
                <a:lnTo>
                  <a:pt x="7152083" y="2684331"/>
                </a:lnTo>
                <a:cubicBezTo>
                  <a:pt x="7156489" y="2684331"/>
                  <a:pt x="7162648" y="2682847"/>
                  <a:pt x="7170561" y="2679880"/>
                </a:cubicBezTo>
                <a:lnTo>
                  <a:pt x="7179328" y="2682038"/>
                </a:lnTo>
                <a:lnTo>
                  <a:pt x="7180407" y="2682038"/>
                </a:lnTo>
                <a:lnTo>
                  <a:pt x="7189039" y="2679880"/>
                </a:lnTo>
                <a:cubicBezTo>
                  <a:pt x="7196682" y="2681319"/>
                  <a:pt x="7201762" y="2683881"/>
                  <a:pt x="7204280" y="2687568"/>
                </a:cubicBezTo>
                <a:cubicBezTo>
                  <a:pt x="7212282" y="2682442"/>
                  <a:pt x="7217722" y="2679880"/>
                  <a:pt x="7220600" y="2679880"/>
                </a:cubicBezTo>
                <a:lnTo>
                  <a:pt x="7221678" y="2679880"/>
                </a:lnTo>
                <a:lnTo>
                  <a:pt x="7222758" y="2680959"/>
                </a:lnTo>
                <a:cubicBezTo>
                  <a:pt x="7224916" y="2680959"/>
                  <a:pt x="7229636" y="2671652"/>
                  <a:pt x="7236920" y="2653040"/>
                </a:cubicBezTo>
                <a:cubicBezTo>
                  <a:pt x="7241056" y="2653040"/>
                  <a:pt x="7244652" y="2651241"/>
                  <a:pt x="7247710" y="2647645"/>
                </a:cubicBezTo>
                <a:lnTo>
                  <a:pt x="7248788" y="2647645"/>
                </a:lnTo>
                <a:lnTo>
                  <a:pt x="7253240" y="2650882"/>
                </a:lnTo>
                <a:lnTo>
                  <a:pt x="7255398" y="2645487"/>
                </a:lnTo>
                <a:lnTo>
                  <a:pt x="7254318" y="2645487"/>
                </a:lnTo>
                <a:lnTo>
                  <a:pt x="7253240" y="2644408"/>
                </a:lnTo>
                <a:lnTo>
                  <a:pt x="7252160" y="2645487"/>
                </a:lnTo>
                <a:cubicBezTo>
                  <a:pt x="7243079" y="2644767"/>
                  <a:pt x="7237639" y="2643688"/>
                  <a:pt x="7235840" y="2642250"/>
                </a:cubicBezTo>
                <a:cubicBezTo>
                  <a:pt x="7233952" y="2645846"/>
                  <a:pt x="7231030" y="2647645"/>
                  <a:pt x="7227074" y="2647645"/>
                </a:cubicBezTo>
                <a:lnTo>
                  <a:pt x="7218442" y="2643329"/>
                </a:lnTo>
                <a:cubicBezTo>
                  <a:pt x="7216643" y="2646925"/>
                  <a:pt x="7213721" y="2648724"/>
                  <a:pt x="7209675" y="2648724"/>
                </a:cubicBezTo>
                <a:lnTo>
                  <a:pt x="7205359" y="2648724"/>
                </a:lnTo>
                <a:cubicBezTo>
                  <a:pt x="7197896" y="2648724"/>
                  <a:pt x="7190298" y="2647285"/>
                  <a:pt x="7182565" y="2644408"/>
                </a:cubicBezTo>
                <a:lnTo>
                  <a:pt x="7175956" y="2645487"/>
                </a:lnTo>
                <a:lnTo>
                  <a:pt x="7156399" y="2644408"/>
                </a:lnTo>
                <a:lnTo>
                  <a:pt x="7120657" y="2648724"/>
                </a:lnTo>
                <a:lnTo>
                  <a:pt x="7108653" y="2645487"/>
                </a:lnTo>
                <a:lnTo>
                  <a:pt x="7107574" y="2646566"/>
                </a:lnTo>
                <a:lnTo>
                  <a:pt x="7107574" y="2647645"/>
                </a:lnTo>
                <a:lnTo>
                  <a:pt x="7109732" y="2664774"/>
                </a:lnTo>
                <a:lnTo>
                  <a:pt x="7108653" y="2665853"/>
                </a:lnTo>
                <a:lnTo>
                  <a:pt x="7109732" y="2671248"/>
                </a:lnTo>
                <a:lnTo>
                  <a:pt x="7109732" y="2674485"/>
                </a:lnTo>
                <a:cubicBezTo>
                  <a:pt x="7108114" y="2685365"/>
                  <a:pt x="7105236" y="2692603"/>
                  <a:pt x="7101100" y="2696200"/>
                </a:cubicBezTo>
                <a:cubicBezTo>
                  <a:pt x="7095256" y="2701325"/>
                  <a:pt x="7088332" y="2704607"/>
                  <a:pt x="7080329" y="2706046"/>
                </a:cubicBezTo>
                <a:cubicBezTo>
                  <a:pt x="7080329" y="2708204"/>
                  <a:pt x="7079610" y="2709283"/>
                  <a:pt x="7078171" y="2709283"/>
                </a:cubicBezTo>
                <a:cubicBezTo>
                  <a:pt x="7076373" y="2709283"/>
                  <a:pt x="7074934" y="2706765"/>
                  <a:pt x="7073855" y="2701730"/>
                </a:cubicBezTo>
                <a:lnTo>
                  <a:pt x="7065223" y="2703888"/>
                </a:lnTo>
                <a:cubicBezTo>
                  <a:pt x="7057760" y="2701280"/>
                  <a:pt x="7053759" y="2698718"/>
                  <a:pt x="7053219" y="2696200"/>
                </a:cubicBezTo>
                <a:lnTo>
                  <a:pt x="7055377" y="2692963"/>
                </a:lnTo>
                <a:lnTo>
                  <a:pt x="7054298" y="2687568"/>
                </a:lnTo>
                <a:lnTo>
                  <a:pt x="7054298" y="2684331"/>
                </a:lnTo>
                <a:cubicBezTo>
                  <a:pt x="7054298" y="2679026"/>
                  <a:pt x="7056456" y="2675024"/>
                  <a:pt x="7060772" y="2672327"/>
                </a:cubicBezTo>
                <a:lnTo>
                  <a:pt x="7072776" y="2652770"/>
                </a:lnTo>
                <a:cubicBezTo>
                  <a:pt x="7075834" y="2650432"/>
                  <a:pt x="7079835" y="2643554"/>
                  <a:pt x="7084780" y="2632134"/>
                </a:cubicBezTo>
                <a:lnTo>
                  <a:pt x="7089096" y="2628897"/>
                </a:lnTo>
                <a:lnTo>
                  <a:pt x="7092333" y="2628897"/>
                </a:lnTo>
                <a:lnTo>
                  <a:pt x="7105416" y="2639687"/>
                </a:lnTo>
                <a:lnTo>
                  <a:pt x="7108653" y="2639687"/>
                </a:lnTo>
                <a:lnTo>
                  <a:pt x="7114048" y="2638608"/>
                </a:lnTo>
                <a:lnTo>
                  <a:pt x="7115127" y="2639687"/>
                </a:lnTo>
                <a:lnTo>
                  <a:pt x="7118364" y="2636450"/>
                </a:lnTo>
                <a:lnTo>
                  <a:pt x="7124973" y="2636450"/>
                </a:lnTo>
                <a:lnTo>
                  <a:pt x="7129289" y="2639687"/>
                </a:lnTo>
                <a:lnTo>
                  <a:pt x="7142372" y="2639687"/>
                </a:lnTo>
                <a:cubicBezTo>
                  <a:pt x="7146688" y="2640047"/>
                  <a:pt x="7148846" y="2641126"/>
                  <a:pt x="7148846" y="2642924"/>
                </a:cubicBezTo>
                <a:cubicBezTo>
                  <a:pt x="7154691" y="2640406"/>
                  <a:pt x="7157613" y="2638608"/>
                  <a:pt x="7157613" y="2637529"/>
                </a:cubicBezTo>
                <a:lnTo>
                  <a:pt x="7156399" y="2627818"/>
                </a:lnTo>
                <a:lnTo>
                  <a:pt x="7157613" y="2621209"/>
                </a:lnTo>
                <a:lnTo>
                  <a:pt x="7156399" y="2620130"/>
                </a:lnTo>
                <a:lnTo>
                  <a:pt x="7156399" y="2619051"/>
                </a:lnTo>
                <a:lnTo>
                  <a:pt x="7159771" y="2611498"/>
                </a:lnTo>
                <a:cubicBezTo>
                  <a:pt x="7154646" y="2609340"/>
                  <a:pt x="7152083" y="2606058"/>
                  <a:pt x="7152083" y="2601652"/>
                </a:cubicBezTo>
                <a:lnTo>
                  <a:pt x="7152083" y="2599494"/>
                </a:lnTo>
                <a:close/>
                <a:moveTo>
                  <a:pt x="7769850" y="2596048"/>
                </a:moveTo>
                <a:lnTo>
                  <a:pt x="7769850" y="2598206"/>
                </a:lnTo>
                <a:lnTo>
                  <a:pt x="7770929" y="2598206"/>
                </a:lnTo>
                <a:lnTo>
                  <a:pt x="7770929" y="2596048"/>
                </a:lnTo>
                <a:close/>
                <a:moveTo>
                  <a:pt x="2652175" y="2594955"/>
                </a:moveTo>
                <a:cubicBezTo>
                  <a:pt x="2650286" y="2594955"/>
                  <a:pt x="2648533" y="2596753"/>
                  <a:pt x="2646915" y="2600350"/>
                </a:cubicBezTo>
                <a:lnTo>
                  <a:pt x="2647993" y="2603587"/>
                </a:lnTo>
                <a:lnTo>
                  <a:pt x="2649072" y="2603587"/>
                </a:lnTo>
                <a:cubicBezTo>
                  <a:pt x="2653298" y="2603587"/>
                  <a:pt x="2655412" y="2601429"/>
                  <a:pt x="2655412" y="2597113"/>
                </a:cubicBezTo>
                <a:cubicBezTo>
                  <a:pt x="2655412" y="2595674"/>
                  <a:pt x="2654333" y="2594955"/>
                  <a:pt x="2652175" y="2594955"/>
                </a:cubicBezTo>
                <a:close/>
                <a:moveTo>
                  <a:pt x="1158015" y="2594159"/>
                </a:moveTo>
                <a:lnTo>
                  <a:pt x="1158015" y="2595373"/>
                </a:lnTo>
                <a:lnTo>
                  <a:pt x="1155721" y="2598745"/>
                </a:lnTo>
                <a:lnTo>
                  <a:pt x="1158015" y="2598745"/>
                </a:lnTo>
                <a:lnTo>
                  <a:pt x="1161251" y="2596452"/>
                </a:lnTo>
                <a:lnTo>
                  <a:pt x="1162330" y="2597531"/>
                </a:lnTo>
                <a:lnTo>
                  <a:pt x="1163544" y="2597531"/>
                </a:lnTo>
                <a:lnTo>
                  <a:pt x="1163544" y="2595373"/>
                </a:lnTo>
                <a:close/>
                <a:moveTo>
                  <a:pt x="5177562" y="2593215"/>
                </a:moveTo>
                <a:lnTo>
                  <a:pt x="5177562" y="2594294"/>
                </a:lnTo>
                <a:lnTo>
                  <a:pt x="5179720" y="2594294"/>
                </a:lnTo>
                <a:lnTo>
                  <a:pt x="5179720" y="2593215"/>
                </a:lnTo>
                <a:close/>
                <a:moveTo>
                  <a:pt x="8606590" y="2593081"/>
                </a:moveTo>
                <a:lnTo>
                  <a:pt x="8606590" y="2596318"/>
                </a:lnTo>
                <a:lnTo>
                  <a:pt x="8607668" y="2596318"/>
                </a:lnTo>
                <a:lnTo>
                  <a:pt x="8607668" y="2593081"/>
                </a:lnTo>
                <a:close/>
                <a:moveTo>
                  <a:pt x="2674834" y="2592797"/>
                </a:moveTo>
                <a:lnTo>
                  <a:pt x="2674834" y="2594955"/>
                </a:lnTo>
                <a:lnTo>
                  <a:pt x="2675912" y="2594955"/>
                </a:lnTo>
                <a:lnTo>
                  <a:pt x="2675912" y="2592797"/>
                </a:lnTo>
                <a:close/>
                <a:moveTo>
                  <a:pt x="5581365" y="2592676"/>
                </a:moveTo>
                <a:lnTo>
                  <a:pt x="5581365" y="2595913"/>
                </a:lnTo>
                <a:lnTo>
                  <a:pt x="5585681" y="2596992"/>
                </a:lnTo>
                <a:lnTo>
                  <a:pt x="5585681" y="2592676"/>
                </a:lnTo>
                <a:close/>
                <a:moveTo>
                  <a:pt x="2717724" y="2591718"/>
                </a:moveTo>
                <a:lnTo>
                  <a:pt x="2715567" y="2593876"/>
                </a:lnTo>
                <a:lnTo>
                  <a:pt x="2715567" y="2596034"/>
                </a:lnTo>
                <a:lnTo>
                  <a:pt x="2717724" y="2598192"/>
                </a:lnTo>
                <a:lnTo>
                  <a:pt x="2719882" y="2598192"/>
                </a:lnTo>
                <a:lnTo>
                  <a:pt x="2719882" y="2593876"/>
                </a:lnTo>
                <a:close/>
                <a:moveTo>
                  <a:pt x="2224312" y="2590248"/>
                </a:moveTo>
                <a:lnTo>
                  <a:pt x="2223233" y="2595643"/>
                </a:lnTo>
                <a:lnTo>
                  <a:pt x="2224312" y="2598880"/>
                </a:lnTo>
                <a:lnTo>
                  <a:pt x="2219997" y="2602252"/>
                </a:lnTo>
                <a:lnTo>
                  <a:pt x="2219997" y="2604410"/>
                </a:lnTo>
                <a:lnTo>
                  <a:pt x="2223233" y="2604410"/>
                </a:lnTo>
                <a:lnTo>
                  <a:pt x="2225391" y="2599959"/>
                </a:lnTo>
                <a:lnTo>
                  <a:pt x="2224312" y="2594564"/>
                </a:lnTo>
                <a:lnTo>
                  <a:pt x="2226470" y="2594564"/>
                </a:lnTo>
                <a:lnTo>
                  <a:pt x="2226470" y="2593485"/>
                </a:lnTo>
                <a:lnTo>
                  <a:pt x="2225391" y="2590248"/>
                </a:lnTo>
                <a:close/>
                <a:moveTo>
                  <a:pt x="5235423" y="2588899"/>
                </a:moveTo>
                <a:lnTo>
                  <a:pt x="5235423" y="2598610"/>
                </a:lnTo>
                <a:lnTo>
                  <a:pt x="5237581" y="2600768"/>
                </a:lnTo>
                <a:lnTo>
                  <a:pt x="5237581" y="2598610"/>
                </a:lnTo>
                <a:lnTo>
                  <a:pt x="5236502" y="2597531"/>
                </a:lnTo>
                <a:lnTo>
                  <a:pt x="5236502" y="2596452"/>
                </a:lnTo>
                <a:lnTo>
                  <a:pt x="5237581" y="2595373"/>
                </a:lnTo>
                <a:lnTo>
                  <a:pt x="5237581" y="2594294"/>
                </a:lnTo>
                <a:lnTo>
                  <a:pt x="5236502" y="2588899"/>
                </a:lnTo>
                <a:close/>
                <a:moveTo>
                  <a:pt x="8758190" y="2588764"/>
                </a:moveTo>
                <a:lnTo>
                  <a:pt x="8758190" y="2593081"/>
                </a:lnTo>
                <a:lnTo>
                  <a:pt x="8759269" y="2593081"/>
                </a:lnTo>
                <a:lnTo>
                  <a:pt x="8759269" y="2588764"/>
                </a:lnTo>
                <a:close/>
                <a:moveTo>
                  <a:pt x="3186130" y="2587146"/>
                </a:moveTo>
                <a:lnTo>
                  <a:pt x="3183837" y="2589304"/>
                </a:lnTo>
                <a:lnTo>
                  <a:pt x="3187209" y="2589304"/>
                </a:lnTo>
                <a:lnTo>
                  <a:pt x="3187209" y="2587146"/>
                </a:lnTo>
                <a:close/>
                <a:moveTo>
                  <a:pt x="3107902" y="2587146"/>
                </a:moveTo>
                <a:lnTo>
                  <a:pt x="3104530" y="2593755"/>
                </a:lnTo>
                <a:lnTo>
                  <a:pt x="3105609" y="2594834"/>
                </a:lnTo>
                <a:lnTo>
                  <a:pt x="3106823" y="2594834"/>
                </a:lnTo>
                <a:lnTo>
                  <a:pt x="3110060" y="2588225"/>
                </a:lnTo>
                <a:lnTo>
                  <a:pt x="3108981" y="2587146"/>
                </a:lnTo>
                <a:close/>
                <a:moveTo>
                  <a:pt x="8107294" y="2586472"/>
                </a:moveTo>
                <a:lnTo>
                  <a:pt x="8105136" y="2595104"/>
                </a:lnTo>
                <a:lnTo>
                  <a:pt x="8105136" y="2599285"/>
                </a:lnTo>
                <a:lnTo>
                  <a:pt x="8107294" y="2617628"/>
                </a:lnTo>
                <a:lnTo>
                  <a:pt x="8106215" y="2617628"/>
                </a:lnTo>
                <a:lnTo>
                  <a:pt x="8109452" y="2626260"/>
                </a:lnTo>
                <a:cubicBezTo>
                  <a:pt x="8106575" y="2630306"/>
                  <a:pt x="8105136" y="2633498"/>
                  <a:pt x="8105136" y="2635836"/>
                </a:cubicBezTo>
                <a:cubicBezTo>
                  <a:pt x="8105676" y="2640152"/>
                  <a:pt x="8106395" y="2642310"/>
                  <a:pt x="8107294" y="2642310"/>
                </a:cubicBezTo>
                <a:lnTo>
                  <a:pt x="8106215" y="2647705"/>
                </a:lnTo>
                <a:cubicBezTo>
                  <a:pt x="8106215" y="2655528"/>
                  <a:pt x="8109093" y="2659440"/>
                  <a:pt x="8114847" y="2659440"/>
                </a:cubicBezTo>
                <a:lnTo>
                  <a:pt x="8117005" y="2659440"/>
                </a:lnTo>
                <a:lnTo>
                  <a:pt x="8120242" y="2658360"/>
                </a:lnTo>
                <a:lnTo>
                  <a:pt x="8122400" y="2660519"/>
                </a:lnTo>
                <a:lnTo>
                  <a:pt x="8129953" y="2658360"/>
                </a:lnTo>
                <a:lnTo>
                  <a:pt x="8129953" y="2649863"/>
                </a:lnTo>
                <a:lnTo>
                  <a:pt x="8133056" y="2640152"/>
                </a:lnTo>
                <a:cubicBezTo>
                  <a:pt x="8131167" y="2640152"/>
                  <a:pt x="8129774" y="2634802"/>
                  <a:pt x="8128874" y="2624102"/>
                </a:cubicBezTo>
                <a:lnTo>
                  <a:pt x="8131032" y="2588630"/>
                </a:lnTo>
                <a:cubicBezTo>
                  <a:pt x="8125637" y="2587191"/>
                  <a:pt x="8117725" y="2586472"/>
                  <a:pt x="8107294" y="2586472"/>
                </a:cubicBezTo>
                <a:close/>
                <a:moveTo>
                  <a:pt x="658987" y="2586472"/>
                </a:moveTo>
                <a:cubicBezTo>
                  <a:pt x="648917" y="2590248"/>
                  <a:pt x="643522" y="2593126"/>
                  <a:pt x="642802" y="2595104"/>
                </a:cubicBezTo>
                <a:lnTo>
                  <a:pt x="644960" y="2603601"/>
                </a:lnTo>
                <a:lnTo>
                  <a:pt x="642802" y="2606838"/>
                </a:lnTo>
                <a:lnTo>
                  <a:pt x="642802" y="2608996"/>
                </a:lnTo>
                <a:lnTo>
                  <a:pt x="644960" y="2611154"/>
                </a:lnTo>
                <a:lnTo>
                  <a:pt x="646039" y="2611154"/>
                </a:lnTo>
                <a:lnTo>
                  <a:pt x="644960" y="2605759"/>
                </a:lnTo>
                <a:cubicBezTo>
                  <a:pt x="650175" y="2597217"/>
                  <a:pt x="654132" y="2592946"/>
                  <a:pt x="656829" y="2592946"/>
                </a:cubicBezTo>
                <a:cubicBezTo>
                  <a:pt x="658268" y="2592946"/>
                  <a:pt x="658987" y="2591147"/>
                  <a:pt x="658987" y="2587551"/>
                </a:cubicBezTo>
                <a:close/>
                <a:moveTo>
                  <a:pt x="7665321" y="2584044"/>
                </a:moveTo>
                <a:lnTo>
                  <a:pt x="7668558" y="2584044"/>
                </a:lnTo>
                <a:lnTo>
                  <a:pt x="7668558" y="2586202"/>
                </a:lnTo>
                <a:lnTo>
                  <a:pt x="7665321" y="2586202"/>
                </a:lnTo>
                <a:close/>
                <a:moveTo>
                  <a:pt x="1563976" y="2583774"/>
                </a:moveTo>
                <a:cubicBezTo>
                  <a:pt x="1571799" y="2583774"/>
                  <a:pt x="1579037" y="2587371"/>
                  <a:pt x="1585690" y="2594564"/>
                </a:cubicBezTo>
                <a:lnTo>
                  <a:pt x="1592165" y="2595643"/>
                </a:lnTo>
                <a:lnTo>
                  <a:pt x="1595536" y="2593485"/>
                </a:lnTo>
                <a:cubicBezTo>
                  <a:pt x="1603808" y="2598431"/>
                  <a:pt x="1613205" y="2601623"/>
                  <a:pt x="1623726" y="2603061"/>
                </a:cubicBezTo>
                <a:lnTo>
                  <a:pt x="1637888" y="2597666"/>
                </a:lnTo>
                <a:lnTo>
                  <a:pt x="1651915" y="2597666"/>
                </a:lnTo>
                <a:cubicBezTo>
                  <a:pt x="1658298" y="2598206"/>
                  <a:pt x="1661581" y="2599285"/>
                  <a:pt x="1661761" y="2600903"/>
                </a:cubicBezTo>
                <a:lnTo>
                  <a:pt x="1669314" y="2597666"/>
                </a:lnTo>
                <a:lnTo>
                  <a:pt x="1675786" y="2600903"/>
                </a:lnTo>
                <a:lnTo>
                  <a:pt x="1691029" y="2600903"/>
                </a:lnTo>
                <a:cubicBezTo>
                  <a:pt x="1707664" y="2591282"/>
                  <a:pt x="1715981" y="2585932"/>
                  <a:pt x="1715981" y="2584853"/>
                </a:cubicBezTo>
                <a:lnTo>
                  <a:pt x="1719218" y="2584853"/>
                </a:lnTo>
                <a:cubicBezTo>
                  <a:pt x="1734503" y="2588090"/>
                  <a:pt x="1742147" y="2592361"/>
                  <a:pt x="1742147" y="2597666"/>
                </a:cubicBezTo>
                <a:cubicBezTo>
                  <a:pt x="1750059" y="2602342"/>
                  <a:pt x="1754015" y="2607018"/>
                  <a:pt x="1754015" y="2611693"/>
                </a:cubicBezTo>
                <a:lnTo>
                  <a:pt x="1742147" y="2624506"/>
                </a:lnTo>
                <a:lnTo>
                  <a:pt x="1742147" y="2630980"/>
                </a:lnTo>
                <a:lnTo>
                  <a:pt x="1743225" y="2638399"/>
                </a:lnTo>
                <a:lnTo>
                  <a:pt x="1740932" y="2640557"/>
                </a:lnTo>
                <a:lnTo>
                  <a:pt x="1742147" y="2650268"/>
                </a:lnTo>
                <a:lnTo>
                  <a:pt x="1740932" y="2654449"/>
                </a:lnTo>
                <a:cubicBezTo>
                  <a:pt x="1743899" y="2658765"/>
                  <a:pt x="1745383" y="2662002"/>
                  <a:pt x="1745383" y="2664160"/>
                </a:cubicBezTo>
                <a:cubicBezTo>
                  <a:pt x="1742956" y="2664160"/>
                  <a:pt x="1741472" y="2669150"/>
                  <a:pt x="1740932" y="2679131"/>
                </a:cubicBezTo>
                <a:lnTo>
                  <a:pt x="1744304" y="2682368"/>
                </a:lnTo>
                <a:lnTo>
                  <a:pt x="1744304" y="2683447"/>
                </a:lnTo>
                <a:cubicBezTo>
                  <a:pt x="1744304" y="2690191"/>
                  <a:pt x="1739944" y="2695181"/>
                  <a:pt x="1731222" y="2698418"/>
                </a:cubicBezTo>
                <a:cubicBezTo>
                  <a:pt x="1727803" y="2696260"/>
                  <a:pt x="1723084" y="2695181"/>
                  <a:pt x="1717060" y="2695181"/>
                </a:cubicBezTo>
                <a:lnTo>
                  <a:pt x="1703033" y="2700576"/>
                </a:lnTo>
                <a:cubicBezTo>
                  <a:pt x="1699346" y="2699677"/>
                  <a:pt x="1697503" y="2696800"/>
                  <a:pt x="1697503" y="2691944"/>
                </a:cubicBezTo>
                <a:lnTo>
                  <a:pt x="1698581" y="2688842"/>
                </a:lnTo>
                <a:cubicBezTo>
                  <a:pt x="1697323" y="2683087"/>
                  <a:pt x="1694085" y="2680210"/>
                  <a:pt x="1688871" y="2680210"/>
                </a:cubicBezTo>
                <a:lnTo>
                  <a:pt x="1687792" y="2679131"/>
                </a:lnTo>
                <a:lnTo>
                  <a:pt x="1682396" y="2682368"/>
                </a:lnTo>
                <a:lnTo>
                  <a:pt x="1681317" y="2682368"/>
                </a:lnTo>
                <a:lnTo>
                  <a:pt x="1680238" y="2681289"/>
                </a:lnTo>
                <a:lnTo>
                  <a:pt x="1679160" y="2682368"/>
                </a:lnTo>
                <a:lnTo>
                  <a:pt x="1677946" y="2682368"/>
                </a:lnTo>
                <a:cubicBezTo>
                  <a:pt x="1676147" y="2682368"/>
                  <a:pt x="1675068" y="2680929"/>
                  <a:pt x="1674709" y="2678052"/>
                </a:cubicBezTo>
                <a:lnTo>
                  <a:pt x="1673630" y="2678052"/>
                </a:lnTo>
                <a:lnTo>
                  <a:pt x="1669314" y="2681289"/>
                </a:lnTo>
                <a:lnTo>
                  <a:pt x="1661761" y="2681289"/>
                </a:lnTo>
                <a:lnTo>
                  <a:pt x="1652994" y="2683447"/>
                </a:lnTo>
                <a:lnTo>
                  <a:pt x="1651915" y="2683447"/>
                </a:lnTo>
                <a:lnTo>
                  <a:pt x="1631280" y="2676973"/>
                </a:lnTo>
                <a:lnTo>
                  <a:pt x="1628041" y="2679131"/>
                </a:lnTo>
                <a:lnTo>
                  <a:pt x="1613880" y="2679131"/>
                </a:lnTo>
                <a:lnTo>
                  <a:pt x="1612801" y="2678052"/>
                </a:lnTo>
                <a:lnTo>
                  <a:pt x="1611722" y="2678052"/>
                </a:lnTo>
                <a:cubicBezTo>
                  <a:pt x="1611722" y="2688393"/>
                  <a:pt x="1607045" y="2695181"/>
                  <a:pt x="1597694" y="2698418"/>
                </a:cubicBezTo>
                <a:lnTo>
                  <a:pt x="1580295" y="2695181"/>
                </a:lnTo>
                <a:lnTo>
                  <a:pt x="1569371" y="2695181"/>
                </a:lnTo>
                <a:cubicBezTo>
                  <a:pt x="1562897" y="2695181"/>
                  <a:pt x="1559660" y="2689112"/>
                  <a:pt x="1559660" y="2676973"/>
                </a:cubicBezTo>
                <a:lnTo>
                  <a:pt x="1561818" y="2674815"/>
                </a:lnTo>
                <a:lnTo>
                  <a:pt x="1561818" y="2673736"/>
                </a:lnTo>
                <a:cubicBezTo>
                  <a:pt x="1558221" y="2665194"/>
                  <a:pt x="1556422" y="2657011"/>
                  <a:pt x="1556422" y="2649189"/>
                </a:cubicBezTo>
                <a:cubicBezTo>
                  <a:pt x="1558581" y="2649189"/>
                  <a:pt x="1560019" y="2644198"/>
                  <a:pt x="1560738" y="2634217"/>
                </a:cubicBezTo>
                <a:lnTo>
                  <a:pt x="1559660" y="2633138"/>
                </a:lnTo>
                <a:lnTo>
                  <a:pt x="1559660" y="2632059"/>
                </a:lnTo>
                <a:lnTo>
                  <a:pt x="1562897" y="2619111"/>
                </a:lnTo>
                <a:lnTo>
                  <a:pt x="1561818" y="2614930"/>
                </a:lnTo>
                <a:lnTo>
                  <a:pt x="1561818" y="2611693"/>
                </a:lnTo>
                <a:lnTo>
                  <a:pt x="1562897" y="2610614"/>
                </a:lnTo>
                <a:lnTo>
                  <a:pt x="1561818" y="2609535"/>
                </a:lnTo>
                <a:lnTo>
                  <a:pt x="1561818" y="2603061"/>
                </a:lnTo>
                <a:lnTo>
                  <a:pt x="1566134" y="2597666"/>
                </a:lnTo>
                <a:lnTo>
                  <a:pt x="1566134" y="2596722"/>
                </a:lnTo>
                <a:cubicBezTo>
                  <a:pt x="1561099" y="2596722"/>
                  <a:pt x="1558581" y="2595643"/>
                  <a:pt x="1558581" y="2593485"/>
                </a:cubicBezTo>
                <a:cubicBezTo>
                  <a:pt x="1560738" y="2587011"/>
                  <a:pt x="1562537" y="2583774"/>
                  <a:pt x="1563976" y="2583774"/>
                </a:cubicBezTo>
                <a:close/>
                <a:moveTo>
                  <a:pt x="3203664" y="2582695"/>
                </a:moveTo>
                <a:lnTo>
                  <a:pt x="3202585" y="2583774"/>
                </a:lnTo>
                <a:lnTo>
                  <a:pt x="3202585" y="2584853"/>
                </a:lnTo>
                <a:lnTo>
                  <a:pt x="3205957" y="2584853"/>
                </a:lnTo>
                <a:close/>
                <a:moveTo>
                  <a:pt x="5235423" y="2582425"/>
                </a:moveTo>
                <a:lnTo>
                  <a:pt x="5236502" y="2587820"/>
                </a:lnTo>
                <a:lnTo>
                  <a:pt x="5237581" y="2587820"/>
                </a:lnTo>
                <a:lnTo>
                  <a:pt x="5237581" y="2585662"/>
                </a:lnTo>
                <a:lnTo>
                  <a:pt x="5238660" y="2585662"/>
                </a:lnTo>
                <a:lnTo>
                  <a:pt x="5237581" y="2582425"/>
                </a:lnTo>
                <a:close/>
                <a:moveTo>
                  <a:pt x="8083691" y="2582156"/>
                </a:moveTo>
                <a:lnTo>
                  <a:pt x="8083691" y="2584314"/>
                </a:lnTo>
                <a:lnTo>
                  <a:pt x="8084770" y="2584314"/>
                </a:lnTo>
                <a:lnTo>
                  <a:pt x="8084770" y="2582156"/>
                </a:lnTo>
                <a:close/>
                <a:moveTo>
                  <a:pt x="7763376" y="2581886"/>
                </a:moveTo>
                <a:lnTo>
                  <a:pt x="7760004" y="2585123"/>
                </a:lnTo>
                <a:lnTo>
                  <a:pt x="7760004" y="2589439"/>
                </a:lnTo>
                <a:lnTo>
                  <a:pt x="7761083" y="2590653"/>
                </a:lnTo>
                <a:lnTo>
                  <a:pt x="7761083" y="2591732"/>
                </a:lnTo>
                <a:lnTo>
                  <a:pt x="7754609" y="2596048"/>
                </a:lnTo>
                <a:lnTo>
                  <a:pt x="7745842" y="2594969"/>
                </a:lnTo>
                <a:lnTo>
                  <a:pt x="7741526" y="2596048"/>
                </a:lnTo>
                <a:lnTo>
                  <a:pt x="7741526" y="2597127"/>
                </a:lnTo>
                <a:lnTo>
                  <a:pt x="7754609" y="2597127"/>
                </a:lnTo>
                <a:lnTo>
                  <a:pt x="7757846" y="2594969"/>
                </a:lnTo>
                <a:lnTo>
                  <a:pt x="7758925" y="2596048"/>
                </a:lnTo>
                <a:lnTo>
                  <a:pt x="7757846" y="2601443"/>
                </a:lnTo>
                <a:lnTo>
                  <a:pt x="7757846" y="2603601"/>
                </a:lnTo>
                <a:cubicBezTo>
                  <a:pt x="7758385" y="2608007"/>
                  <a:pt x="7759464" y="2610210"/>
                  <a:pt x="7761083" y="2610210"/>
                </a:cubicBezTo>
                <a:lnTo>
                  <a:pt x="7762162" y="2610210"/>
                </a:lnTo>
                <a:lnTo>
                  <a:pt x="7763376" y="2609131"/>
                </a:lnTo>
                <a:lnTo>
                  <a:pt x="7768771" y="2598206"/>
                </a:lnTo>
                <a:cubicBezTo>
                  <a:pt x="7765894" y="2598206"/>
                  <a:pt x="7764455" y="2597487"/>
                  <a:pt x="7764455" y="2596048"/>
                </a:cubicBezTo>
                <a:lnTo>
                  <a:pt x="7764455" y="2590653"/>
                </a:lnTo>
                <a:lnTo>
                  <a:pt x="7766613" y="2587281"/>
                </a:lnTo>
                <a:lnTo>
                  <a:pt x="7766613" y="2584044"/>
                </a:lnTo>
                <a:lnTo>
                  <a:pt x="7764455" y="2581886"/>
                </a:lnTo>
                <a:close/>
                <a:moveTo>
                  <a:pt x="7631602" y="2581886"/>
                </a:moveTo>
                <a:lnTo>
                  <a:pt x="7631602" y="2582965"/>
                </a:lnTo>
                <a:lnTo>
                  <a:pt x="7633760" y="2582965"/>
                </a:lnTo>
                <a:lnTo>
                  <a:pt x="7633760" y="2581886"/>
                </a:lnTo>
                <a:close/>
                <a:moveTo>
                  <a:pt x="3253298" y="2581616"/>
                </a:moveTo>
                <a:cubicBezTo>
                  <a:pt x="3249432" y="2581616"/>
                  <a:pt x="3247229" y="2583460"/>
                  <a:pt x="3246689" y="2587146"/>
                </a:cubicBezTo>
                <a:cubicBezTo>
                  <a:pt x="3247948" y="2597396"/>
                  <a:pt x="3250151" y="2602522"/>
                  <a:pt x="3253298" y="2602522"/>
                </a:cubicBezTo>
                <a:cubicBezTo>
                  <a:pt x="3254017" y="2596857"/>
                  <a:pt x="3255861" y="2591327"/>
                  <a:pt x="3258828" y="2585932"/>
                </a:cubicBezTo>
                <a:close/>
                <a:moveTo>
                  <a:pt x="3198269" y="2581616"/>
                </a:moveTo>
                <a:lnTo>
                  <a:pt x="3200427" y="2583774"/>
                </a:lnTo>
                <a:lnTo>
                  <a:pt x="3201506" y="2583774"/>
                </a:lnTo>
                <a:lnTo>
                  <a:pt x="3199348" y="2581616"/>
                </a:lnTo>
                <a:close/>
                <a:moveTo>
                  <a:pt x="3167382" y="2581616"/>
                </a:moveTo>
                <a:lnTo>
                  <a:pt x="3162932" y="2582695"/>
                </a:lnTo>
                <a:lnTo>
                  <a:pt x="3162932" y="2583774"/>
                </a:lnTo>
                <a:lnTo>
                  <a:pt x="3165224" y="2583774"/>
                </a:lnTo>
                <a:lnTo>
                  <a:pt x="3168461" y="2582695"/>
                </a:lnTo>
                <a:lnTo>
                  <a:pt x="3168461" y="2581616"/>
                </a:lnTo>
                <a:close/>
                <a:moveTo>
                  <a:pt x="3694597" y="2579863"/>
                </a:moveTo>
                <a:lnTo>
                  <a:pt x="3694597" y="2584044"/>
                </a:lnTo>
                <a:lnTo>
                  <a:pt x="3696755" y="2584044"/>
                </a:lnTo>
                <a:lnTo>
                  <a:pt x="3696755" y="2582021"/>
                </a:lnTo>
                <a:close/>
                <a:moveTo>
                  <a:pt x="5181743" y="2578244"/>
                </a:moveTo>
                <a:lnTo>
                  <a:pt x="5179720" y="2580267"/>
                </a:lnTo>
                <a:lnTo>
                  <a:pt x="5180799" y="2583504"/>
                </a:lnTo>
                <a:lnTo>
                  <a:pt x="5183901" y="2583504"/>
                </a:lnTo>
                <a:lnTo>
                  <a:pt x="5183901" y="2580267"/>
                </a:lnTo>
                <a:close/>
                <a:moveTo>
                  <a:pt x="4126724" y="2577435"/>
                </a:moveTo>
                <a:lnTo>
                  <a:pt x="4126724" y="2580672"/>
                </a:lnTo>
                <a:lnTo>
                  <a:pt x="4129961" y="2580672"/>
                </a:lnTo>
                <a:lnTo>
                  <a:pt x="4129961" y="2579593"/>
                </a:lnTo>
                <a:lnTo>
                  <a:pt x="4127803" y="2577435"/>
                </a:lnTo>
                <a:close/>
                <a:moveTo>
                  <a:pt x="2222155" y="2577300"/>
                </a:moveTo>
                <a:lnTo>
                  <a:pt x="2222155" y="2579458"/>
                </a:lnTo>
                <a:lnTo>
                  <a:pt x="2224312" y="2579458"/>
                </a:lnTo>
                <a:lnTo>
                  <a:pt x="2224312" y="2577300"/>
                </a:lnTo>
                <a:close/>
                <a:moveTo>
                  <a:pt x="3062719" y="2577165"/>
                </a:moveTo>
                <a:lnTo>
                  <a:pt x="3062719" y="2588225"/>
                </a:lnTo>
                <a:lnTo>
                  <a:pt x="3060426" y="2590383"/>
                </a:lnTo>
                <a:lnTo>
                  <a:pt x="3061640" y="2591462"/>
                </a:lnTo>
                <a:lnTo>
                  <a:pt x="3061640" y="2593755"/>
                </a:lnTo>
                <a:lnTo>
                  <a:pt x="3060426" y="2594834"/>
                </a:lnTo>
                <a:lnTo>
                  <a:pt x="3060426" y="2595913"/>
                </a:lnTo>
                <a:lnTo>
                  <a:pt x="3063798" y="2599150"/>
                </a:lnTo>
                <a:lnTo>
                  <a:pt x="3062719" y="2600364"/>
                </a:lnTo>
                <a:lnTo>
                  <a:pt x="3062719" y="2601443"/>
                </a:lnTo>
                <a:lnTo>
                  <a:pt x="3063798" y="2605759"/>
                </a:lnTo>
                <a:lnTo>
                  <a:pt x="3063798" y="2606973"/>
                </a:lnTo>
                <a:lnTo>
                  <a:pt x="3061640" y="2606973"/>
                </a:lnTo>
                <a:lnTo>
                  <a:pt x="3061640" y="2609131"/>
                </a:lnTo>
                <a:cubicBezTo>
                  <a:pt x="3063078" y="2609131"/>
                  <a:pt x="3063798" y="2610210"/>
                  <a:pt x="3063798" y="2612368"/>
                </a:cubicBezTo>
                <a:lnTo>
                  <a:pt x="3065956" y="2610210"/>
                </a:lnTo>
                <a:lnTo>
                  <a:pt x="3065956" y="2609131"/>
                </a:lnTo>
                <a:lnTo>
                  <a:pt x="3064877" y="2608052"/>
                </a:lnTo>
                <a:lnTo>
                  <a:pt x="3064877" y="2606973"/>
                </a:lnTo>
                <a:lnTo>
                  <a:pt x="3067035" y="2604680"/>
                </a:lnTo>
                <a:lnTo>
                  <a:pt x="3062719" y="2595913"/>
                </a:lnTo>
                <a:cubicBezTo>
                  <a:pt x="3062719" y="2594474"/>
                  <a:pt x="3065641" y="2593350"/>
                  <a:pt x="3071486" y="2592541"/>
                </a:cubicBezTo>
                <a:cubicBezTo>
                  <a:pt x="3068698" y="2588944"/>
                  <a:pt x="3066855" y="2583819"/>
                  <a:pt x="3065956" y="2577165"/>
                </a:cubicBezTo>
                <a:close/>
                <a:moveTo>
                  <a:pt x="1152484" y="2576356"/>
                </a:moveTo>
                <a:lnTo>
                  <a:pt x="1150191" y="2579593"/>
                </a:lnTo>
                <a:lnTo>
                  <a:pt x="1150191" y="2580807"/>
                </a:lnTo>
                <a:cubicBezTo>
                  <a:pt x="1150191" y="2582066"/>
                  <a:pt x="1152035" y="2583190"/>
                  <a:pt x="1155721" y="2584179"/>
                </a:cubicBezTo>
                <a:lnTo>
                  <a:pt x="1159093" y="2582965"/>
                </a:lnTo>
                <a:lnTo>
                  <a:pt x="1159093" y="2579593"/>
                </a:lnTo>
                <a:cubicBezTo>
                  <a:pt x="1158374" y="2577435"/>
                  <a:pt x="1156171" y="2576356"/>
                  <a:pt x="1152484" y="2576356"/>
                </a:cubicBezTo>
                <a:close/>
                <a:moveTo>
                  <a:pt x="8703295" y="2574738"/>
                </a:moveTo>
                <a:lnTo>
                  <a:pt x="8703295" y="2576896"/>
                </a:lnTo>
                <a:lnTo>
                  <a:pt x="8704374" y="2576896"/>
                </a:lnTo>
                <a:lnTo>
                  <a:pt x="8706532" y="2574738"/>
                </a:lnTo>
                <a:close/>
                <a:moveTo>
                  <a:pt x="1156936" y="2574063"/>
                </a:moveTo>
                <a:lnTo>
                  <a:pt x="1156936" y="2575142"/>
                </a:lnTo>
                <a:lnTo>
                  <a:pt x="1159093" y="2575142"/>
                </a:lnTo>
                <a:lnTo>
                  <a:pt x="1159093" y="2574063"/>
                </a:lnTo>
                <a:close/>
                <a:moveTo>
                  <a:pt x="5590941" y="2573658"/>
                </a:moveTo>
                <a:lnTo>
                  <a:pt x="5588783" y="2575682"/>
                </a:lnTo>
                <a:lnTo>
                  <a:pt x="5589862" y="2578919"/>
                </a:lnTo>
                <a:lnTo>
                  <a:pt x="5595257" y="2578919"/>
                </a:lnTo>
                <a:lnTo>
                  <a:pt x="5595257" y="2576761"/>
                </a:lnTo>
                <a:lnTo>
                  <a:pt x="5592020" y="2573658"/>
                </a:lnTo>
                <a:close/>
                <a:moveTo>
                  <a:pt x="600856" y="2573524"/>
                </a:moveTo>
                <a:lnTo>
                  <a:pt x="600856" y="2575682"/>
                </a:lnTo>
                <a:lnTo>
                  <a:pt x="601935" y="2575682"/>
                </a:lnTo>
                <a:lnTo>
                  <a:pt x="601935" y="2573524"/>
                </a:lnTo>
                <a:close/>
                <a:moveTo>
                  <a:pt x="7641314" y="2573119"/>
                </a:moveTo>
                <a:lnTo>
                  <a:pt x="7641314" y="2574198"/>
                </a:lnTo>
                <a:lnTo>
                  <a:pt x="7643472" y="2574198"/>
                </a:lnTo>
                <a:lnTo>
                  <a:pt x="7643472" y="2573119"/>
                </a:lnTo>
                <a:close/>
                <a:moveTo>
                  <a:pt x="3610300" y="2572445"/>
                </a:moveTo>
                <a:cubicBezTo>
                  <a:pt x="3607422" y="2573344"/>
                  <a:pt x="3605309" y="2575097"/>
                  <a:pt x="3603960" y="2577705"/>
                </a:cubicBezTo>
                <a:lnTo>
                  <a:pt x="3603960" y="2582965"/>
                </a:lnTo>
                <a:lnTo>
                  <a:pt x="3605984" y="2582965"/>
                </a:lnTo>
                <a:lnTo>
                  <a:pt x="3605039" y="2582021"/>
                </a:lnTo>
                <a:lnTo>
                  <a:pt x="3605039" y="2580942"/>
                </a:lnTo>
                <a:cubicBezTo>
                  <a:pt x="3605039" y="2576716"/>
                  <a:pt x="3606793" y="2574603"/>
                  <a:pt x="3610300" y="2574603"/>
                </a:cubicBezTo>
                <a:close/>
                <a:moveTo>
                  <a:pt x="7764455" y="2572040"/>
                </a:moveTo>
                <a:lnTo>
                  <a:pt x="7761083" y="2575412"/>
                </a:lnTo>
                <a:lnTo>
                  <a:pt x="7761083" y="2576491"/>
                </a:lnTo>
                <a:lnTo>
                  <a:pt x="7765534" y="2576491"/>
                </a:lnTo>
                <a:lnTo>
                  <a:pt x="7767692" y="2574198"/>
                </a:lnTo>
                <a:lnTo>
                  <a:pt x="7767692" y="2572040"/>
                </a:lnTo>
                <a:close/>
                <a:moveTo>
                  <a:pt x="3266516" y="2571635"/>
                </a:moveTo>
                <a:lnTo>
                  <a:pt x="3267595" y="2572715"/>
                </a:lnTo>
                <a:lnTo>
                  <a:pt x="3267595" y="2579323"/>
                </a:lnTo>
                <a:lnTo>
                  <a:pt x="3264358" y="2583774"/>
                </a:lnTo>
                <a:lnTo>
                  <a:pt x="3265437" y="2583774"/>
                </a:lnTo>
                <a:lnTo>
                  <a:pt x="3268674" y="2579323"/>
                </a:lnTo>
                <a:lnTo>
                  <a:pt x="3268674" y="2571635"/>
                </a:lnTo>
                <a:close/>
                <a:moveTo>
                  <a:pt x="1143583" y="2569612"/>
                </a:moveTo>
                <a:lnTo>
                  <a:pt x="1142502" y="2570691"/>
                </a:lnTo>
                <a:lnTo>
                  <a:pt x="1142502" y="2571770"/>
                </a:lnTo>
                <a:lnTo>
                  <a:pt x="1151405" y="2572984"/>
                </a:lnTo>
                <a:lnTo>
                  <a:pt x="1154642" y="2572984"/>
                </a:lnTo>
                <a:lnTo>
                  <a:pt x="1154642" y="2571770"/>
                </a:lnTo>
                <a:close/>
                <a:moveTo>
                  <a:pt x="3269888" y="2565027"/>
                </a:moveTo>
                <a:lnTo>
                  <a:pt x="3269888" y="2567185"/>
                </a:lnTo>
                <a:lnTo>
                  <a:pt x="3270967" y="2567185"/>
                </a:lnTo>
                <a:lnTo>
                  <a:pt x="3270967" y="2565027"/>
                </a:lnTo>
                <a:close/>
                <a:moveTo>
                  <a:pt x="3246689" y="2565027"/>
                </a:moveTo>
                <a:cubicBezTo>
                  <a:pt x="3243722" y="2566465"/>
                  <a:pt x="3242238" y="2568308"/>
                  <a:pt x="3242238" y="2570557"/>
                </a:cubicBezTo>
                <a:lnTo>
                  <a:pt x="3243452" y="2573793"/>
                </a:lnTo>
                <a:lnTo>
                  <a:pt x="3245610" y="2573793"/>
                </a:lnTo>
                <a:cubicBezTo>
                  <a:pt x="3247588" y="2573793"/>
                  <a:pt x="3249072" y="2571231"/>
                  <a:pt x="3250061" y="2566105"/>
                </a:cubicBezTo>
                <a:lnTo>
                  <a:pt x="3248847" y="2565027"/>
                </a:lnTo>
                <a:close/>
                <a:moveTo>
                  <a:pt x="3614616" y="2563947"/>
                </a:moveTo>
                <a:lnTo>
                  <a:pt x="3614616" y="2565026"/>
                </a:lnTo>
                <a:lnTo>
                  <a:pt x="3616774" y="2565026"/>
                </a:lnTo>
                <a:lnTo>
                  <a:pt x="3616774" y="2563947"/>
                </a:lnTo>
                <a:close/>
                <a:moveTo>
                  <a:pt x="566328" y="2563812"/>
                </a:moveTo>
                <a:cubicBezTo>
                  <a:pt x="562731" y="2565611"/>
                  <a:pt x="560933" y="2568488"/>
                  <a:pt x="560933" y="2572445"/>
                </a:cubicBezTo>
                <a:lnTo>
                  <a:pt x="562012" y="2573524"/>
                </a:lnTo>
                <a:lnTo>
                  <a:pt x="565249" y="2573524"/>
                </a:lnTo>
                <a:lnTo>
                  <a:pt x="569565" y="2571366"/>
                </a:lnTo>
                <a:lnTo>
                  <a:pt x="569565" y="2570287"/>
                </a:lnTo>
                <a:cubicBezTo>
                  <a:pt x="569565" y="2566510"/>
                  <a:pt x="568486" y="2564352"/>
                  <a:pt x="566328" y="2563812"/>
                </a:cubicBezTo>
                <a:close/>
                <a:moveTo>
                  <a:pt x="683670" y="2562733"/>
                </a:moveTo>
                <a:lnTo>
                  <a:pt x="672880" y="2573524"/>
                </a:lnTo>
                <a:lnTo>
                  <a:pt x="672880" y="2574603"/>
                </a:lnTo>
                <a:lnTo>
                  <a:pt x="675038" y="2576761"/>
                </a:lnTo>
                <a:lnTo>
                  <a:pt x="676117" y="2576761"/>
                </a:lnTo>
                <a:lnTo>
                  <a:pt x="685828" y="2565970"/>
                </a:lnTo>
                <a:lnTo>
                  <a:pt x="685828" y="2562733"/>
                </a:lnTo>
                <a:close/>
                <a:moveTo>
                  <a:pt x="600856" y="2561654"/>
                </a:moveTo>
                <a:lnTo>
                  <a:pt x="600856" y="2562733"/>
                </a:lnTo>
                <a:lnTo>
                  <a:pt x="603014" y="2562733"/>
                </a:lnTo>
                <a:lnTo>
                  <a:pt x="603014" y="2561654"/>
                </a:lnTo>
                <a:close/>
                <a:moveTo>
                  <a:pt x="1586770" y="2561250"/>
                </a:moveTo>
                <a:lnTo>
                  <a:pt x="1591086" y="2561250"/>
                </a:lnTo>
                <a:lnTo>
                  <a:pt x="1593244" y="2563408"/>
                </a:lnTo>
                <a:lnTo>
                  <a:pt x="1590007" y="2567724"/>
                </a:lnTo>
                <a:lnTo>
                  <a:pt x="1585690" y="2567724"/>
                </a:lnTo>
                <a:lnTo>
                  <a:pt x="1583532" y="2565566"/>
                </a:lnTo>
                <a:lnTo>
                  <a:pt x="1583532" y="2564487"/>
                </a:lnTo>
                <a:close/>
                <a:moveTo>
                  <a:pt x="2219997" y="2561115"/>
                </a:moveTo>
                <a:lnTo>
                  <a:pt x="2219997" y="2562194"/>
                </a:lnTo>
                <a:lnTo>
                  <a:pt x="2222155" y="2569747"/>
                </a:lnTo>
                <a:lnTo>
                  <a:pt x="2226470" y="2569747"/>
                </a:lnTo>
                <a:lnTo>
                  <a:pt x="2224312" y="2561115"/>
                </a:lnTo>
                <a:close/>
                <a:moveTo>
                  <a:pt x="8606590" y="2560846"/>
                </a:moveTo>
                <a:lnTo>
                  <a:pt x="8606590" y="2564083"/>
                </a:lnTo>
                <a:lnTo>
                  <a:pt x="8607668" y="2564083"/>
                </a:lnTo>
                <a:lnTo>
                  <a:pt x="8607668" y="2560846"/>
                </a:lnTo>
                <a:close/>
                <a:moveTo>
                  <a:pt x="2076219" y="2560036"/>
                </a:moveTo>
                <a:cubicBezTo>
                  <a:pt x="2074420" y="2560036"/>
                  <a:pt x="2072982" y="2563992"/>
                  <a:pt x="2071904" y="2571905"/>
                </a:cubicBezTo>
                <a:cubicBezTo>
                  <a:pt x="2073341" y="2575142"/>
                  <a:pt x="2074781" y="2576940"/>
                  <a:pt x="2076219" y="2577300"/>
                </a:cubicBezTo>
                <a:lnTo>
                  <a:pt x="2077298" y="2577300"/>
                </a:lnTo>
                <a:cubicBezTo>
                  <a:pt x="2078735" y="2577300"/>
                  <a:pt x="2080536" y="2574423"/>
                  <a:pt x="2082694" y="2568668"/>
                </a:cubicBezTo>
                <a:lnTo>
                  <a:pt x="2081615" y="2567589"/>
                </a:lnTo>
                <a:lnTo>
                  <a:pt x="2081615" y="2564352"/>
                </a:lnTo>
                <a:lnTo>
                  <a:pt x="2082694" y="2561115"/>
                </a:lnTo>
                <a:lnTo>
                  <a:pt x="2081615" y="2561115"/>
                </a:lnTo>
                <a:lnTo>
                  <a:pt x="2077298" y="2560036"/>
                </a:lnTo>
                <a:close/>
                <a:moveTo>
                  <a:pt x="5739574" y="2559766"/>
                </a:moveTo>
                <a:lnTo>
                  <a:pt x="5736337" y="2565161"/>
                </a:lnTo>
                <a:lnTo>
                  <a:pt x="5738495" y="2565161"/>
                </a:lnTo>
                <a:lnTo>
                  <a:pt x="5740653" y="2560846"/>
                </a:lnTo>
                <a:lnTo>
                  <a:pt x="5740653" y="2559766"/>
                </a:lnTo>
                <a:close/>
                <a:moveTo>
                  <a:pt x="1597694" y="2559092"/>
                </a:moveTo>
                <a:lnTo>
                  <a:pt x="1600932" y="2559092"/>
                </a:lnTo>
                <a:lnTo>
                  <a:pt x="1626963" y="2561789"/>
                </a:lnTo>
                <a:lnTo>
                  <a:pt x="1635595" y="2560845"/>
                </a:lnTo>
                <a:lnTo>
                  <a:pt x="1636674" y="2561789"/>
                </a:lnTo>
                <a:cubicBezTo>
                  <a:pt x="1635954" y="2564127"/>
                  <a:pt x="1633796" y="2565296"/>
                  <a:pt x="1630200" y="2565296"/>
                </a:cubicBezTo>
                <a:lnTo>
                  <a:pt x="1628041" y="2563543"/>
                </a:lnTo>
                <a:lnTo>
                  <a:pt x="1625884" y="2563543"/>
                </a:lnTo>
                <a:cubicBezTo>
                  <a:pt x="1623006" y="2565341"/>
                  <a:pt x="1617566" y="2566825"/>
                  <a:pt x="1609564" y="2567994"/>
                </a:cubicBezTo>
                <a:cubicBezTo>
                  <a:pt x="1600932" y="2567994"/>
                  <a:pt x="1596616" y="2566195"/>
                  <a:pt x="1596616" y="2562599"/>
                </a:cubicBezTo>
                <a:lnTo>
                  <a:pt x="1595536" y="2561789"/>
                </a:lnTo>
                <a:lnTo>
                  <a:pt x="1595536" y="2560845"/>
                </a:lnTo>
                <a:close/>
                <a:moveTo>
                  <a:pt x="7668558" y="2558957"/>
                </a:moveTo>
                <a:cubicBezTo>
                  <a:pt x="7666041" y="2558957"/>
                  <a:pt x="7662039" y="2561879"/>
                  <a:pt x="7656554" y="2567724"/>
                </a:cubicBezTo>
                <a:lnTo>
                  <a:pt x="7649001" y="2570961"/>
                </a:lnTo>
                <a:lnTo>
                  <a:pt x="7647922" y="2570961"/>
                </a:lnTo>
                <a:lnTo>
                  <a:pt x="7647922" y="2572040"/>
                </a:lnTo>
                <a:lnTo>
                  <a:pt x="7651159" y="2573119"/>
                </a:lnTo>
                <a:cubicBezTo>
                  <a:pt x="7651159" y="2571680"/>
                  <a:pt x="7654082" y="2570601"/>
                  <a:pt x="7659926" y="2569882"/>
                </a:cubicBezTo>
                <a:cubicBezTo>
                  <a:pt x="7659926" y="2568084"/>
                  <a:pt x="7663163" y="2564442"/>
                  <a:pt x="7669637" y="2558957"/>
                </a:cubicBezTo>
                <a:close/>
                <a:moveTo>
                  <a:pt x="5186059" y="2558822"/>
                </a:moveTo>
                <a:lnTo>
                  <a:pt x="5183901" y="2560980"/>
                </a:lnTo>
                <a:lnTo>
                  <a:pt x="5183901" y="2562059"/>
                </a:lnTo>
                <a:lnTo>
                  <a:pt x="5184980" y="2567454"/>
                </a:lnTo>
                <a:lnTo>
                  <a:pt x="5186059" y="2567454"/>
                </a:lnTo>
                <a:lnTo>
                  <a:pt x="5188217" y="2565296"/>
                </a:lnTo>
                <a:lnTo>
                  <a:pt x="5188217" y="2564217"/>
                </a:lnTo>
                <a:lnTo>
                  <a:pt x="5187138" y="2558822"/>
                </a:lnTo>
                <a:close/>
                <a:moveTo>
                  <a:pt x="2630173" y="2558021"/>
                </a:moveTo>
                <a:lnTo>
                  <a:pt x="2632886" y="2561641"/>
                </a:lnTo>
                <a:lnTo>
                  <a:pt x="2635044" y="2559483"/>
                </a:lnTo>
                <a:close/>
                <a:moveTo>
                  <a:pt x="8597958" y="2557609"/>
                </a:moveTo>
                <a:lnTo>
                  <a:pt x="8597958" y="2561924"/>
                </a:lnTo>
                <a:lnTo>
                  <a:pt x="8600116" y="2564083"/>
                </a:lnTo>
                <a:lnTo>
                  <a:pt x="8601194" y="2564083"/>
                </a:lnTo>
                <a:lnTo>
                  <a:pt x="8600116" y="2557609"/>
                </a:lnTo>
                <a:close/>
                <a:moveTo>
                  <a:pt x="7671795" y="2555720"/>
                </a:moveTo>
                <a:lnTo>
                  <a:pt x="7671795" y="2557878"/>
                </a:lnTo>
                <a:lnTo>
                  <a:pt x="7672874" y="2557878"/>
                </a:lnTo>
                <a:lnTo>
                  <a:pt x="7672874" y="2555720"/>
                </a:lnTo>
                <a:close/>
                <a:moveTo>
                  <a:pt x="3246689" y="2555181"/>
                </a:moveTo>
                <a:lnTo>
                  <a:pt x="3245610" y="2556259"/>
                </a:lnTo>
                <a:lnTo>
                  <a:pt x="3245610" y="2558417"/>
                </a:lnTo>
                <a:lnTo>
                  <a:pt x="3250061" y="2559497"/>
                </a:lnTo>
                <a:lnTo>
                  <a:pt x="3250061" y="2556259"/>
                </a:lnTo>
                <a:close/>
                <a:moveTo>
                  <a:pt x="5208583" y="2554506"/>
                </a:moveTo>
                <a:cubicBezTo>
                  <a:pt x="5203278" y="2556484"/>
                  <a:pt x="5200446" y="2558283"/>
                  <a:pt x="5200086" y="2559901"/>
                </a:cubicBezTo>
                <a:lnTo>
                  <a:pt x="5200086" y="2562059"/>
                </a:lnTo>
                <a:lnTo>
                  <a:pt x="5201165" y="2562059"/>
                </a:lnTo>
                <a:cubicBezTo>
                  <a:pt x="5204402" y="2559901"/>
                  <a:pt x="5207954" y="2558822"/>
                  <a:pt x="5211820" y="2558822"/>
                </a:cubicBezTo>
                <a:lnTo>
                  <a:pt x="5211820" y="2556664"/>
                </a:lnTo>
                <a:cubicBezTo>
                  <a:pt x="5211820" y="2555226"/>
                  <a:pt x="5210741" y="2554506"/>
                  <a:pt x="5208583" y="2554506"/>
                </a:cubicBezTo>
                <a:close/>
                <a:moveTo>
                  <a:pt x="2647993" y="2554088"/>
                </a:moveTo>
                <a:lnTo>
                  <a:pt x="2643677" y="2555167"/>
                </a:lnTo>
                <a:lnTo>
                  <a:pt x="2643677" y="2556246"/>
                </a:lnTo>
                <a:lnTo>
                  <a:pt x="2649072" y="2556246"/>
                </a:lnTo>
                <a:lnTo>
                  <a:pt x="2647993" y="2555167"/>
                </a:lnTo>
                <a:close/>
                <a:moveTo>
                  <a:pt x="3262065" y="2551809"/>
                </a:moveTo>
                <a:lnTo>
                  <a:pt x="3262065" y="2556259"/>
                </a:lnTo>
                <a:lnTo>
                  <a:pt x="3263279" y="2556259"/>
                </a:lnTo>
                <a:lnTo>
                  <a:pt x="3263279" y="2551809"/>
                </a:lnTo>
                <a:close/>
                <a:moveTo>
                  <a:pt x="2223233" y="2551404"/>
                </a:moveTo>
                <a:lnTo>
                  <a:pt x="2221075" y="2553562"/>
                </a:lnTo>
                <a:lnTo>
                  <a:pt x="2218919" y="2553562"/>
                </a:lnTo>
                <a:lnTo>
                  <a:pt x="2214601" y="2552483"/>
                </a:lnTo>
                <a:lnTo>
                  <a:pt x="2209206" y="2553562"/>
                </a:lnTo>
                <a:lnTo>
                  <a:pt x="2209206" y="2554641"/>
                </a:lnTo>
                <a:lnTo>
                  <a:pt x="2221075" y="2555720"/>
                </a:lnTo>
                <a:cubicBezTo>
                  <a:pt x="2221075" y="2553922"/>
                  <a:pt x="2222514" y="2552843"/>
                  <a:pt x="2225391" y="2552483"/>
                </a:cubicBezTo>
                <a:lnTo>
                  <a:pt x="2225391" y="2551404"/>
                </a:lnTo>
                <a:close/>
                <a:moveTo>
                  <a:pt x="5760749" y="2550325"/>
                </a:moveTo>
                <a:cubicBezTo>
                  <a:pt x="5758681" y="2550955"/>
                  <a:pt x="5757647" y="2553068"/>
                  <a:pt x="5757647" y="2556664"/>
                </a:cubicBezTo>
                <a:lnTo>
                  <a:pt x="5758726" y="2557743"/>
                </a:lnTo>
                <a:lnTo>
                  <a:pt x="5760749" y="2557743"/>
                </a:lnTo>
                <a:lnTo>
                  <a:pt x="5762907" y="2555585"/>
                </a:lnTo>
                <a:lnTo>
                  <a:pt x="5762907" y="2552348"/>
                </a:lnTo>
                <a:close/>
                <a:moveTo>
                  <a:pt x="1148033" y="2549381"/>
                </a:moveTo>
                <a:lnTo>
                  <a:pt x="1148033" y="2552753"/>
                </a:lnTo>
                <a:lnTo>
                  <a:pt x="1151405" y="2566240"/>
                </a:lnTo>
                <a:lnTo>
                  <a:pt x="1153563" y="2566240"/>
                </a:lnTo>
                <a:lnTo>
                  <a:pt x="1159093" y="2561789"/>
                </a:lnTo>
                <a:lnTo>
                  <a:pt x="1159093" y="2559496"/>
                </a:lnTo>
                <a:cubicBezTo>
                  <a:pt x="1154866" y="2553562"/>
                  <a:pt x="1151540" y="2550190"/>
                  <a:pt x="1149112" y="2549381"/>
                </a:cubicBezTo>
                <a:close/>
                <a:moveTo>
                  <a:pt x="2228628" y="2549246"/>
                </a:moveTo>
                <a:lnTo>
                  <a:pt x="2226470" y="2551404"/>
                </a:lnTo>
                <a:lnTo>
                  <a:pt x="2229708" y="2551404"/>
                </a:lnTo>
                <a:lnTo>
                  <a:pt x="2229708" y="2549246"/>
                </a:lnTo>
                <a:close/>
                <a:moveTo>
                  <a:pt x="3260986" y="2548572"/>
                </a:moveTo>
                <a:lnTo>
                  <a:pt x="3260986" y="2550730"/>
                </a:lnTo>
                <a:lnTo>
                  <a:pt x="3262065" y="2550730"/>
                </a:lnTo>
                <a:lnTo>
                  <a:pt x="3262065" y="2548572"/>
                </a:lnTo>
                <a:close/>
                <a:moveTo>
                  <a:pt x="3252219" y="2547358"/>
                </a:moveTo>
                <a:lnTo>
                  <a:pt x="3252219" y="2550730"/>
                </a:lnTo>
                <a:lnTo>
                  <a:pt x="3255456" y="2550730"/>
                </a:lnTo>
                <a:lnTo>
                  <a:pt x="3255456" y="2547358"/>
                </a:lnTo>
                <a:close/>
                <a:moveTo>
                  <a:pt x="3712670" y="2546953"/>
                </a:moveTo>
                <a:lnTo>
                  <a:pt x="3712670" y="2548032"/>
                </a:lnTo>
                <a:lnTo>
                  <a:pt x="3714828" y="2548032"/>
                </a:lnTo>
                <a:lnTo>
                  <a:pt x="3714828" y="2546953"/>
                </a:lnTo>
                <a:close/>
                <a:moveTo>
                  <a:pt x="3624192" y="2546953"/>
                </a:moveTo>
                <a:lnTo>
                  <a:pt x="3624192" y="2549111"/>
                </a:lnTo>
                <a:lnTo>
                  <a:pt x="3626350" y="2546953"/>
                </a:lnTo>
                <a:close/>
                <a:moveTo>
                  <a:pt x="5112012" y="2546009"/>
                </a:moveTo>
                <a:lnTo>
                  <a:pt x="5109854" y="2548167"/>
                </a:lnTo>
                <a:lnTo>
                  <a:pt x="5112012" y="2548167"/>
                </a:lnTo>
                <a:close/>
                <a:moveTo>
                  <a:pt x="3697834" y="2546009"/>
                </a:moveTo>
                <a:lnTo>
                  <a:pt x="3697834" y="2548032"/>
                </a:lnTo>
                <a:lnTo>
                  <a:pt x="3699857" y="2550190"/>
                </a:lnTo>
                <a:lnTo>
                  <a:pt x="3702015" y="2546953"/>
                </a:lnTo>
                <a:lnTo>
                  <a:pt x="3700936" y="2546009"/>
                </a:lnTo>
                <a:close/>
                <a:moveTo>
                  <a:pt x="8701137" y="2545739"/>
                </a:moveTo>
                <a:lnTo>
                  <a:pt x="8701137" y="2550055"/>
                </a:lnTo>
                <a:lnTo>
                  <a:pt x="8703295" y="2552213"/>
                </a:lnTo>
                <a:lnTo>
                  <a:pt x="8704374" y="2546818"/>
                </a:lnTo>
                <a:lnTo>
                  <a:pt x="8703295" y="2545739"/>
                </a:lnTo>
                <a:close/>
                <a:moveTo>
                  <a:pt x="2567337" y="2545590"/>
                </a:moveTo>
                <a:lnTo>
                  <a:pt x="2569495" y="2549771"/>
                </a:lnTo>
                <a:lnTo>
                  <a:pt x="2570576" y="2549771"/>
                </a:lnTo>
                <a:lnTo>
                  <a:pt x="2570576" y="2548827"/>
                </a:lnTo>
                <a:lnTo>
                  <a:pt x="2569495" y="2545590"/>
                </a:lnTo>
                <a:close/>
                <a:moveTo>
                  <a:pt x="3143105" y="2545200"/>
                </a:moveTo>
                <a:cubicBezTo>
                  <a:pt x="3141666" y="2545200"/>
                  <a:pt x="3140182" y="2547403"/>
                  <a:pt x="3138654" y="2551809"/>
                </a:cubicBezTo>
                <a:lnTo>
                  <a:pt x="3139868" y="2570557"/>
                </a:lnTo>
                <a:lnTo>
                  <a:pt x="3136496" y="2578244"/>
                </a:lnTo>
                <a:lnTo>
                  <a:pt x="3138654" y="2583774"/>
                </a:lnTo>
                <a:lnTo>
                  <a:pt x="3133259" y="2588225"/>
                </a:lnTo>
                <a:lnTo>
                  <a:pt x="3133259" y="2590383"/>
                </a:lnTo>
                <a:cubicBezTo>
                  <a:pt x="3136136" y="2591642"/>
                  <a:pt x="3137575" y="2595688"/>
                  <a:pt x="3137575" y="2602522"/>
                </a:cubicBezTo>
                <a:cubicBezTo>
                  <a:pt x="3138924" y="2606208"/>
                  <a:pt x="3141126" y="2608052"/>
                  <a:pt x="3144184" y="2608052"/>
                </a:cubicBezTo>
                <a:cubicBezTo>
                  <a:pt x="3155963" y="2604905"/>
                  <a:pt x="3161853" y="2601937"/>
                  <a:pt x="3161853" y="2599150"/>
                </a:cubicBezTo>
                <a:lnTo>
                  <a:pt x="3161853" y="2590383"/>
                </a:lnTo>
                <a:lnTo>
                  <a:pt x="3160774" y="2584853"/>
                </a:lnTo>
                <a:lnTo>
                  <a:pt x="3161853" y="2584853"/>
                </a:lnTo>
                <a:lnTo>
                  <a:pt x="3160774" y="2583774"/>
                </a:lnTo>
                <a:lnTo>
                  <a:pt x="3160774" y="2572715"/>
                </a:lnTo>
                <a:lnTo>
                  <a:pt x="3161853" y="2560575"/>
                </a:lnTo>
                <a:cubicBezTo>
                  <a:pt x="3160414" y="2553292"/>
                  <a:pt x="3158570" y="2549651"/>
                  <a:pt x="3156323" y="2549651"/>
                </a:cubicBezTo>
                <a:lnTo>
                  <a:pt x="3144184" y="2545200"/>
                </a:lnTo>
                <a:close/>
                <a:moveTo>
                  <a:pt x="7750293" y="2544795"/>
                </a:moveTo>
                <a:lnTo>
                  <a:pt x="7750293" y="2546009"/>
                </a:lnTo>
                <a:lnTo>
                  <a:pt x="7752451" y="2546009"/>
                </a:lnTo>
                <a:lnTo>
                  <a:pt x="7752451" y="2544795"/>
                </a:lnTo>
                <a:close/>
                <a:moveTo>
                  <a:pt x="1039998" y="2543851"/>
                </a:moveTo>
                <a:lnTo>
                  <a:pt x="1045529" y="2544930"/>
                </a:lnTo>
                <a:lnTo>
                  <a:pt x="1045529" y="2546009"/>
                </a:lnTo>
                <a:cubicBezTo>
                  <a:pt x="1045529" y="2547718"/>
                  <a:pt x="1042921" y="2548841"/>
                  <a:pt x="1037706" y="2549381"/>
                </a:cubicBezTo>
                <a:lnTo>
                  <a:pt x="1036625" y="2548302"/>
                </a:lnTo>
                <a:cubicBezTo>
                  <a:pt x="1037706" y="2545335"/>
                  <a:pt x="1038828" y="2543851"/>
                  <a:pt x="1039998" y="2543851"/>
                </a:cubicBezTo>
                <a:close/>
                <a:moveTo>
                  <a:pt x="3613537" y="2542772"/>
                </a:moveTo>
                <a:cubicBezTo>
                  <a:pt x="3609580" y="2542772"/>
                  <a:pt x="3607063" y="2544525"/>
                  <a:pt x="3605984" y="2548032"/>
                </a:cubicBezTo>
                <a:cubicBezTo>
                  <a:pt x="3606703" y="2551449"/>
                  <a:pt x="3608861" y="2554641"/>
                  <a:pt x="3612458" y="2557608"/>
                </a:cubicBezTo>
                <a:lnTo>
                  <a:pt x="3612458" y="2558687"/>
                </a:lnTo>
                <a:lnTo>
                  <a:pt x="3620955" y="2556529"/>
                </a:lnTo>
                <a:lnTo>
                  <a:pt x="3620955" y="2555450"/>
                </a:lnTo>
                <a:lnTo>
                  <a:pt x="3619876" y="2555450"/>
                </a:lnTo>
                <a:lnTo>
                  <a:pt x="3615695" y="2556529"/>
                </a:lnTo>
                <a:lnTo>
                  <a:pt x="3614616" y="2556529"/>
                </a:lnTo>
                <a:lnTo>
                  <a:pt x="3615695" y="2553292"/>
                </a:lnTo>
                <a:lnTo>
                  <a:pt x="3614616" y="2548032"/>
                </a:lnTo>
                <a:lnTo>
                  <a:pt x="3614616" y="2542772"/>
                </a:lnTo>
                <a:close/>
                <a:moveTo>
                  <a:pt x="5753331" y="2541828"/>
                </a:moveTo>
                <a:lnTo>
                  <a:pt x="5746992" y="2548167"/>
                </a:lnTo>
                <a:lnTo>
                  <a:pt x="5745913" y="2547088"/>
                </a:lnTo>
                <a:lnTo>
                  <a:pt x="5744834" y="2547088"/>
                </a:lnTo>
                <a:lnTo>
                  <a:pt x="5743890" y="2553427"/>
                </a:lnTo>
                <a:lnTo>
                  <a:pt x="5744834" y="2553427"/>
                </a:lnTo>
                <a:lnTo>
                  <a:pt x="5748071" y="2554506"/>
                </a:lnTo>
                <a:lnTo>
                  <a:pt x="5756568" y="2544930"/>
                </a:lnTo>
                <a:lnTo>
                  <a:pt x="5756568" y="2541828"/>
                </a:lnTo>
                <a:close/>
                <a:moveTo>
                  <a:pt x="8605510" y="2540344"/>
                </a:moveTo>
                <a:lnTo>
                  <a:pt x="8605510" y="2543581"/>
                </a:lnTo>
                <a:lnTo>
                  <a:pt x="8606590" y="2543581"/>
                </a:lnTo>
                <a:lnTo>
                  <a:pt x="8606590" y="2540344"/>
                </a:lnTo>
                <a:close/>
                <a:moveTo>
                  <a:pt x="2566259" y="2540195"/>
                </a:moveTo>
                <a:lnTo>
                  <a:pt x="2566259" y="2543432"/>
                </a:lnTo>
                <a:lnTo>
                  <a:pt x="2568417" y="2543432"/>
                </a:lnTo>
                <a:lnTo>
                  <a:pt x="2568417" y="2542353"/>
                </a:lnTo>
                <a:close/>
                <a:moveTo>
                  <a:pt x="1185528" y="2539400"/>
                </a:moveTo>
                <a:cubicBezTo>
                  <a:pt x="1195868" y="2539400"/>
                  <a:pt x="1201039" y="2542008"/>
                  <a:pt x="1201039" y="2547223"/>
                </a:cubicBezTo>
                <a:lnTo>
                  <a:pt x="1194431" y="2549381"/>
                </a:lnTo>
                <a:cubicBezTo>
                  <a:pt x="1186338" y="2547942"/>
                  <a:pt x="1182291" y="2546099"/>
                  <a:pt x="1182291" y="2543851"/>
                </a:cubicBezTo>
                <a:close/>
                <a:moveTo>
                  <a:pt x="8601194" y="2539265"/>
                </a:moveTo>
                <a:lnTo>
                  <a:pt x="8597958" y="2540344"/>
                </a:lnTo>
                <a:lnTo>
                  <a:pt x="8597958" y="2550055"/>
                </a:lnTo>
                <a:lnTo>
                  <a:pt x="8603352" y="2550055"/>
                </a:lnTo>
                <a:lnTo>
                  <a:pt x="8603352" y="2548976"/>
                </a:lnTo>
                <a:lnTo>
                  <a:pt x="8601194" y="2548976"/>
                </a:lnTo>
                <a:lnTo>
                  <a:pt x="8601194" y="2546818"/>
                </a:lnTo>
                <a:lnTo>
                  <a:pt x="8604432" y="2546818"/>
                </a:lnTo>
                <a:lnTo>
                  <a:pt x="8601194" y="2542502"/>
                </a:lnTo>
                <a:lnTo>
                  <a:pt x="8602274" y="2541423"/>
                </a:lnTo>
                <a:lnTo>
                  <a:pt x="8602274" y="2540344"/>
                </a:lnTo>
                <a:close/>
                <a:moveTo>
                  <a:pt x="7766613" y="2538321"/>
                </a:moveTo>
                <a:lnTo>
                  <a:pt x="7766613" y="2540479"/>
                </a:lnTo>
                <a:lnTo>
                  <a:pt x="7768771" y="2540479"/>
                </a:lnTo>
                <a:lnTo>
                  <a:pt x="7768771" y="2538321"/>
                </a:lnTo>
                <a:close/>
                <a:moveTo>
                  <a:pt x="7754609" y="2538321"/>
                </a:moveTo>
                <a:lnTo>
                  <a:pt x="7753530" y="2541558"/>
                </a:lnTo>
                <a:lnTo>
                  <a:pt x="7753530" y="2542637"/>
                </a:lnTo>
                <a:lnTo>
                  <a:pt x="7754609" y="2542637"/>
                </a:lnTo>
                <a:lnTo>
                  <a:pt x="7755688" y="2539400"/>
                </a:lnTo>
                <a:lnTo>
                  <a:pt x="7755688" y="2538321"/>
                </a:lnTo>
                <a:close/>
                <a:moveTo>
                  <a:pt x="8078296" y="2538186"/>
                </a:moveTo>
                <a:lnTo>
                  <a:pt x="8078296" y="2539265"/>
                </a:lnTo>
                <a:lnTo>
                  <a:pt x="8080454" y="2541289"/>
                </a:lnTo>
                <a:lnTo>
                  <a:pt x="8082612" y="2539265"/>
                </a:lnTo>
                <a:lnTo>
                  <a:pt x="8081533" y="2538186"/>
                </a:lnTo>
                <a:close/>
                <a:moveTo>
                  <a:pt x="1021251" y="2538186"/>
                </a:moveTo>
                <a:lnTo>
                  <a:pt x="1022330" y="2538186"/>
                </a:lnTo>
                <a:cubicBezTo>
                  <a:pt x="1026375" y="2544211"/>
                  <a:pt x="1030423" y="2547223"/>
                  <a:pt x="1034468" y="2547223"/>
                </a:cubicBezTo>
                <a:lnTo>
                  <a:pt x="1034468" y="2550595"/>
                </a:lnTo>
                <a:lnTo>
                  <a:pt x="1023408" y="2551674"/>
                </a:lnTo>
                <a:cubicBezTo>
                  <a:pt x="1020442" y="2551674"/>
                  <a:pt x="1018237" y="2550190"/>
                  <a:pt x="1016799" y="2547223"/>
                </a:cubicBezTo>
                <a:lnTo>
                  <a:pt x="1016799" y="2546009"/>
                </a:lnTo>
                <a:cubicBezTo>
                  <a:pt x="1016799" y="2541963"/>
                  <a:pt x="1018283" y="2539355"/>
                  <a:pt x="1021251" y="2538186"/>
                </a:cubicBezTo>
                <a:close/>
                <a:moveTo>
                  <a:pt x="1708428" y="2538051"/>
                </a:moveTo>
                <a:lnTo>
                  <a:pt x="1717060" y="2538051"/>
                </a:lnTo>
                <a:cubicBezTo>
                  <a:pt x="1718498" y="2538051"/>
                  <a:pt x="1719218" y="2539805"/>
                  <a:pt x="1719218" y="2543311"/>
                </a:cubicBezTo>
                <a:cubicBezTo>
                  <a:pt x="1722185" y="2546459"/>
                  <a:pt x="1726905" y="2548886"/>
                  <a:pt x="1733379" y="2550595"/>
                </a:cubicBezTo>
                <a:lnTo>
                  <a:pt x="1736616" y="2554101"/>
                </a:lnTo>
                <a:lnTo>
                  <a:pt x="1735537" y="2559092"/>
                </a:lnTo>
                <a:lnTo>
                  <a:pt x="1736616" y="2559901"/>
                </a:lnTo>
                <a:lnTo>
                  <a:pt x="1737696" y="2559901"/>
                </a:lnTo>
                <a:lnTo>
                  <a:pt x="1739853" y="2554101"/>
                </a:lnTo>
                <a:cubicBezTo>
                  <a:pt x="1742281" y="2554101"/>
                  <a:pt x="1746283" y="2557518"/>
                  <a:pt x="1751857" y="2564352"/>
                </a:cubicBezTo>
                <a:lnTo>
                  <a:pt x="1751857" y="2566240"/>
                </a:lnTo>
                <a:lnTo>
                  <a:pt x="1744304" y="2570691"/>
                </a:lnTo>
                <a:lnTo>
                  <a:pt x="1739853" y="2570691"/>
                </a:lnTo>
                <a:lnTo>
                  <a:pt x="1736616" y="2568938"/>
                </a:lnTo>
                <a:lnTo>
                  <a:pt x="1726905" y="2568938"/>
                </a:lnTo>
                <a:lnTo>
                  <a:pt x="1720296" y="2567050"/>
                </a:lnTo>
                <a:lnTo>
                  <a:pt x="1709506" y="2567994"/>
                </a:lnTo>
                <a:cubicBezTo>
                  <a:pt x="1709506" y="2566375"/>
                  <a:pt x="1707707" y="2564891"/>
                  <a:pt x="1704111" y="2563543"/>
                </a:cubicBezTo>
                <a:lnTo>
                  <a:pt x="1698581" y="2567994"/>
                </a:lnTo>
                <a:lnTo>
                  <a:pt x="1693187" y="2567050"/>
                </a:lnTo>
                <a:lnTo>
                  <a:pt x="1681317" y="2569747"/>
                </a:lnTo>
                <a:lnTo>
                  <a:pt x="1663919" y="2565296"/>
                </a:lnTo>
                <a:lnTo>
                  <a:pt x="1654073" y="2567994"/>
                </a:lnTo>
                <a:lnTo>
                  <a:pt x="1645442" y="2567994"/>
                </a:lnTo>
                <a:cubicBezTo>
                  <a:pt x="1639865" y="2567994"/>
                  <a:pt x="1636583" y="2566780"/>
                  <a:pt x="1635595" y="2564352"/>
                </a:cubicBezTo>
                <a:cubicBezTo>
                  <a:pt x="1635595" y="2562733"/>
                  <a:pt x="1644677" y="2560980"/>
                  <a:pt x="1662840" y="2559092"/>
                </a:cubicBezTo>
                <a:lnTo>
                  <a:pt x="1673630" y="2562599"/>
                </a:lnTo>
                <a:cubicBezTo>
                  <a:pt x="1681453" y="2562599"/>
                  <a:pt x="1688332" y="2558597"/>
                  <a:pt x="1694266" y="2550595"/>
                </a:cubicBezTo>
                <a:close/>
                <a:moveTo>
                  <a:pt x="4076820" y="2537377"/>
                </a:moveTo>
                <a:lnTo>
                  <a:pt x="4077899" y="2537377"/>
                </a:lnTo>
                <a:cubicBezTo>
                  <a:pt x="4088059" y="2542592"/>
                  <a:pt x="4093140" y="2550145"/>
                  <a:pt x="4093140" y="2560036"/>
                </a:cubicBezTo>
                <a:lnTo>
                  <a:pt x="4096377" y="2564352"/>
                </a:lnTo>
                <a:cubicBezTo>
                  <a:pt x="4096377" y="2569657"/>
                  <a:pt x="4094938" y="2575097"/>
                  <a:pt x="4092061" y="2580672"/>
                </a:cubicBezTo>
                <a:cubicBezTo>
                  <a:pt x="4094039" y="2580672"/>
                  <a:pt x="4095478" y="2584269"/>
                  <a:pt x="4096377" y="2591462"/>
                </a:cubicBezTo>
                <a:cubicBezTo>
                  <a:pt x="4094219" y="2591642"/>
                  <a:pt x="4091656" y="2594519"/>
                  <a:pt x="4088689" y="2600094"/>
                </a:cubicBezTo>
                <a:lnTo>
                  <a:pt x="4088689" y="2603466"/>
                </a:lnTo>
                <a:lnTo>
                  <a:pt x="4096377" y="2602387"/>
                </a:lnTo>
                <a:cubicBezTo>
                  <a:pt x="4097815" y="2605264"/>
                  <a:pt x="4098535" y="2609220"/>
                  <a:pt x="4098535" y="2614256"/>
                </a:cubicBezTo>
                <a:lnTo>
                  <a:pt x="4097456" y="2615335"/>
                </a:lnTo>
                <a:lnTo>
                  <a:pt x="4096377" y="2615335"/>
                </a:lnTo>
                <a:lnTo>
                  <a:pt x="4092061" y="2613177"/>
                </a:lnTo>
                <a:lnTo>
                  <a:pt x="4092061" y="2615335"/>
                </a:lnTo>
                <a:lnTo>
                  <a:pt x="4095298" y="2620730"/>
                </a:lnTo>
                <a:cubicBezTo>
                  <a:pt x="4090892" y="2634487"/>
                  <a:pt x="4087610" y="2641366"/>
                  <a:pt x="4085452" y="2641366"/>
                </a:cubicBezTo>
                <a:lnTo>
                  <a:pt x="4082215" y="2639208"/>
                </a:lnTo>
                <a:cubicBezTo>
                  <a:pt x="4082215" y="2642445"/>
                  <a:pt x="4080057" y="2645322"/>
                  <a:pt x="4075741" y="2647840"/>
                </a:cubicBezTo>
                <a:lnTo>
                  <a:pt x="4073583" y="2647840"/>
                </a:lnTo>
                <a:lnTo>
                  <a:pt x="4070346" y="2645682"/>
                </a:lnTo>
                <a:lnTo>
                  <a:pt x="4064951" y="2646761"/>
                </a:lnTo>
                <a:cubicBezTo>
                  <a:pt x="4044720" y="2643704"/>
                  <a:pt x="4034604" y="2638264"/>
                  <a:pt x="4034604" y="2630441"/>
                </a:cubicBezTo>
                <a:lnTo>
                  <a:pt x="4034604" y="2620730"/>
                </a:lnTo>
                <a:cubicBezTo>
                  <a:pt x="4037481" y="2614076"/>
                  <a:pt x="4045079" y="2603960"/>
                  <a:pt x="4057398" y="2590383"/>
                </a:cubicBezTo>
                <a:cubicBezTo>
                  <a:pt x="4064052" y="2578694"/>
                  <a:pt x="4068727" y="2567499"/>
                  <a:pt x="4071425" y="2556799"/>
                </a:cubicBezTo>
                <a:lnTo>
                  <a:pt x="4071425" y="2548167"/>
                </a:lnTo>
                <a:cubicBezTo>
                  <a:pt x="4073942" y="2545469"/>
                  <a:pt x="4075741" y="2541873"/>
                  <a:pt x="4076820" y="2537377"/>
                </a:cubicBezTo>
                <a:close/>
                <a:moveTo>
                  <a:pt x="8702216" y="2533870"/>
                </a:moveTo>
                <a:lnTo>
                  <a:pt x="8696821" y="2541423"/>
                </a:lnTo>
                <a:lnTo>
                  <a:pt x="8697900" y="2542502"/>
                </a:lnTo>
                <a:lnTo>
                  <a:pt x="8702216" y="2542502"/>
                </a:lnTo>
                <a:cubicBezTo>
                  <a:pt x="8703655" y="2542502"/>
                  <a:pt x="8704734" y="2540344"/>
                  <a:pt x="8705453" y="2536028"/>
                </a:cubicBezTo>
                <a:close/>
                <a:moveTo>
                  <a:pt x="1153563" y="2533735"/>
                </a:moveTo>
                <a:cubicBezTo>
                  <a:pt x="1151135" y="2534455"/>
                  <a:pt x="1149652" y="2535938"/>
                  <a:pt x="1149112" y="2538186"/>
                </a:cubicBezTo>
                <a:lnTo>
                  <a:pt x="1150191" y="2541558"/>
                </a:lnTo>
                <a:lnTo>
                  <a:pt x="1153563" y="2541558"/>
                </a:lnTo>
                <a:cubicBezTo>
                  <a:pt x="1155002" y="2541558"/>
                  <a:pt x="1155721" y="2540434"/>
                  <a:pt x="1155721" y="2538186"/>
                </a:cubicBezTo>
                <a:close/>
                <a:moveTo>
                  <a:pt x="2566259" y="2533721"/>
                </a:moveTo>
                <a:lnTo>
                  <a:pt x="2566259" y="2535879"/>
                </a:lnTo>
                <a:lnTo>
                  <a:pt x="2567337" y="2539116"/>
                </a:lnTo>
                <a:lnTo>
                  <a:pt x="2568417" y="2539116"/>
                </a:lnTo>
                <a:lnTo>
                  <a:pt x="2568417" y="2536958"/>
                </a:lnTo>
                <a:lnTo>
                  <a:pt x="2567337" y="2533721"/>
                </a:lnTo>
                <a:close/>
                <a:moveTo>
                  <a:pt x="3698913" y="2532117"/>
                </a:moveTo>
                <a:cubicBezTo>
                  <a:pt x="3697114" y="2532117"/>
                  <a:pt x="3696035" y="2533556"/>
                  <a:pt x="3695676" y="2536433"/>
                </a:cubicBezTo>
                <a:lnTo>
                  <a:pt x="3696755" y="2539535"/>
                </a:lnTo>
                <a:lnTo>
                  <a:pt x="3699857" y="2539535"/>
                </a:lnTo>
                <a:lnTo>
                  <a:pt x="3702015" y="2537512"/>
                </a:lnTo>
                <a:lnTo>
                  <a:pt x="3702015" y="2535354"/>
                </a:lnTo>
                <a:close/>
                <a:moveTo>
                  <a:pt x="2177780" y="2531847"/>
                </a:moveTo>
                <a:lnTo>
                  <a:pt x="2177780" y="2532926"/>
                </a:lnTo>
                <a:lnTo>
                  <a:pt x="2181018" y="2532926"/>
                </a:lnTo>
                <a:lnTo>
                  <a:pt x="2181018" y="2531847"/>
                </a:lnTo>
                <a:close/>
                <a:moveTo>
                  <a:pt x="3709568" y="2531173"/>
                </a:moveTo>
                <a:lnTo>
                  <a:pt x="3709568" y="2532117"/>
                </a:lnTo>
                <a:lnTo>
                  <a:pt x="3715907" y="2536433"/>
                </a:lnTo>
                <a:lnTo>
                  <a:pt x="3716986" y="2536433"/>
                </a:lnTo>
                <a:lnTo>
                  <a:pt x="3716986" y="2534275"/>
                </a:lnTo>
                <a:lnTo>
                  <a:pt x="3710647" y="2531173"/>
                </a:lnTo>
                <a:close/>
                <a:moveTo>
                  <a:pt x="4223025" y="2530903"/>
                </a:moveTo>
                <a:cubicBezTo>
                  <a:pt x="4242896" y="2536118"/>
                  <a:pt x="4256609" y="2544031"/>
                  <a:pt x="4264162" y="2554641"/>
                </a:cubicBezTo>
                <a:cubicBezTo>
                  <a:pt x="4266140" y="2554641"/>
                  <a:pt x="4269062" y="2557518"/>
                  <a:pt x="4272929" y="2563273"/>
                </a:cubicBezTo>
                <a:cubicBezTo>
                  <a:pt x="4275087" y="2563273"/>
                  <a:pt x="4279403" y="2566555"/>
                  <a:pt x="4285877" y="2573119"/>
                </a:cubicBezTo>
                <a:lnTo>
                  <a:pt x="4285877" y="2575277"/>
                </a:lnTo>
                <a:lnTo>
                  <a:pt x="4284798" y="2578514"/>
                </a:lnTo>
                <a:lnTo>
                  <a:pt x="4285877" y="2578514"/>
                </a:lnTo>
                <a:cubicBezTo>
                  <a:pt x="4290193" y="2578514"/>
                  <a:pt x="4292351" y="2581391"/>
                  <a:pt x="4292351" y="2587146"/>
                </a:cubicBezTo>
                <a:lnTo>
                  <a:pt x="4297746" y="2602387"/>
                </a:lnTo>
                <a:lnTo>
                  <a:pt x="4297746" y="2603466"/>
                </a:lnTo>
                <a:cubicBezTo>
                  <a:pt x="4295228" y="2605804"/>
                  <a:pt x="4292710" y="2614436"/>
                  <a:pt x="4290193" y="2629362"/>
                </a:cubicBezTo>
                <a:lnTo>
                  <a:pt x="4280482" y="2639208"/>
                </a:lnTo>
                <a:cubicBezTo>
                  <a:pt x="4271041" y="2638668"/>
                  <a:pt x="4266320" y="2637544"/>
                  <a:pt x="4266320" y="2635836"/>
                </a:cubicBezTo>
                <a:lnTo>
                  <a:pt x="4265241" y="2637050"/>
                </a:lnTo>
                <a:lnTo>
                  <a:pt x="4264162" y="2637050"/>
                </a:lnTo>
                <a:cubicBezTo>
                  <a:pt x="4253372" y="2635521"/>
                  <a:pt x="4247977" y="2633678"/>
                  <a:pt x="4247977" y="2631520"/>
                </a:cubicBezTo>
                <a:lnTo>
                  <a:pt x="4250135" y="2625046"/>
                </a:lnTo>
                <a:lnTo>
                  <a:pt x="4250135" y="2621809"/>
                </a:lnTo>
                <a:cubicBezTo>
                  <a:pt x="4243121" y="2599959"/>
                  <a:pt x="4239525" y="2582290"/>
                  <a:pt x="4239345" y="2568803"/>
                </a:cubicBezTo>
                <a:cubicBezTo>
                  <a:pt x="4236108" y="2558283"/>
                  <a:pt x="4229948" y="2546728"/>
                  <a:pt x="4220867" y="2534140"/>
                </a:cubicBezTo>
                <a:lnTo>
                  <a:pt x="4220867" y="2533061"/>
                </a:lnTo>
                <a:close/>
                <a:moveTo>
                  <a:pt x="7657633" y="2529554"/>
                </a:moveTo>
                <a:lnTo>
                  <a:pt x="7657633" y="2532926"/>
                </a:lnTo>
                <a:lnTo>
                  <a:pt x="7659926" y="2535084"/>
                </a:lnTo>
                <a:lnTo>
                  <a:pt x="7662084" y="2535084"/>
                </a:lnTo>
                <a:lnTo>
                  <a:pt x="7662084" y="2531847"/>
                </a:lnTo>
                <a:lnTo>
                  <a:pt x="7659926" y="2529554"/>
                </a:lnTo>
                <a:close/>
                <a:moveTo>
                  <a:pt x="2685488" y="2529405"/>
                </a:moveTo>
                <a:cubicBezTo>
                  <a:pt x="2674070" y="2530125"/>
                  <a:pt x="2668360" y="2531923"/>
                  <a:pt x="2668360" y="2534800"/>
                </a:cubicBezTo>
                <a:lnTo>
                  <a:pt x="2668360" y="2548827"/>
                </a:lnTo>
                <a:lnTo>
                  <a:pt x="2667281" y="2554088"/>
                </a:lnTo>
                <a:lnTo>
                  <a:pt x="2673756" y="2553008"/>
                </a:lnTo>
                <a:lnTo>
                  <a:pt x="2682251" y="2555167"/>
                </a:lnTo>
                <a:lnTo>
                  <a:pt x="2683332" y="2555167"/>
                </a:lnTo>
                <a:lnTo>
                  <a:pt x="2694121" y="2551929"/>
                </a:lnTo>
                <a:cubicBezTo>
                  <a:pt x="2696998" y="2552109"/>
                  <a:pt x="2698436" y="2552829"/>
                  <a:pt x="2698436" y="2554088"/>
                </a:cubicBezTo>
                <a:lnTo>
                  <a:pt x="2699515" y="2553008"/>
                </a:lnTo>
                <a:lnTo>
                  <a:pt x="2705989" y="2553008"/>
                </a:lnTo>
                <a:cubicBezTo>
                  <a:pt x="2708148" y="2553008"/>
                  <a:pt x="2709226" y="2555526"/>
                  <a:pt x="2709226" y="2560562"/>
                </a:cubicBezTo>
                <a:lnTo>
                  <a:pt x="2713409" y="2561641"/>
                </a:lnTo>
                <a:lnTo>
                  <a:pt x="2726356" y="2554088"/>
                </a:lnTo>
                <a:lnTo>
                  <a:pt x="2726356" y="2551929"/>
                </a:lnTo>
                <a:lnTo>
                  <a:pt x="2727435" y="2551929"/>
                </a:lnTo>
                <a:lnTo>
                  <a:pt x="2726356" y="2548827"/>
                </a:lnTo>
                <a:lnTo>
                  <a:pt x="2724199" y="2548827"/>
                </a:lnTo>
                <a:lnTo>
                  <a:pt x="2720961" y="2550850"/>
                </a:lnTo>
                <a:cubicBezTo>
                  <a:pt x="2719702" y="2550671"/>
                  <a:pt x="2717904" y="2547838"/>
                  <a:pt x="2715567" y="2542353"/>
                </a:cubicBezTo>
                <a:cubicBezTo>
                  <a:pt x="2717724" y="2538577"/>
                  <a:pt x="2718804" y="2534980"/>
                  <a:pt x="2718804" y="2531563"/>
                </a:cubicBezTo>
                <a:lnTo>
                  <a:pt x="2716645" y="2529405"/>
                </a:lnTo>
                <a:lnTo>
                  <a:pt x="2701674" y="2529405"/>
                </a:lnTo>
                <a:lnTo>
                  <a:pt x="2693041" y="2530484"/>
                </a:lnTo>
                <a:close/>
                <a:moveTo>
                  <a:pt x="5743890" y="2527936"/>
                </a:moveTo>
                <a:lnTo>
                  <a:pt x="5743890" y="2529015"/>
                </a:lnTo>
                <a:lnTo>
                  <a:pt x="5745913" y="2529015"/>
                </a:lnTo>
                <a:lnTo>
                  <a:pt x="5745913" y="2527936"/>
                </a:lnTo>
                <a:close/>
                <a:moveTo>
                  <a:pt x="3704173" y="2526857"/>
                </a:moveTo>
                <a:lnTo>
                  <a:pt x="3702015" y="2529015"/>
                </a:lnTo>
                <a:lnTo>
                  <a:pt x="3704173" y="2529015"/>
                </a:lnTo>
                <a:close/>
                <a:moveTo>
                  <a:pt x="7763376" y="2526317"/>
                </a:moveTo>
                <a:cubicBezTo>
                  <a:pt x="7763376" y="2528475"/>
                  <a:pt x="7762612" y="2529554"/>
                  <a:pt x="7761083" y="2529554"/>
                </a:cubicBezTo>
                <a:lnTo>
                  <a:pt x="7758925" y="2527396"/>
                </a:lnTo>
                <a:lnTo>
                  <a:pt x="7757846" y="2532926"/>
                </a:lnTo>
                <a:lnTo>
                  <a:pt x="7757846" y="2534005"/>
                </a:lnTo>
                <a:lnTo>
                  <a:pt x="7758925" y="2534005"/>
                </a:lnTo>
                <a:lnTo>
                  <a:pt x="7758925" y="2531847"/>
                </a:lnTo>
                <a:lnTo>
                  <a:pt x="7761083" y="2531847"/>
                </a:lnTo>
                <a:lnTo>
                  <a:pt x="7761083" y="2534005"/>
                </a:lnTo>
                <a:lnTo>
                  <a:pt x="7762162" y="2534005"/>
                </a:lnTo>
                <a:cubicBezTo>
                  <a:pt x="7762162" y="2531757"/>
                  <a:pt x="7763646" y="2530633"/>
                  <a:pt x="7766613" y="2530633"/>
                </a:cubicBezTo>
                <a:lnTo>
                  <a:pt x="7766613" y="2529554"/>
                </a:lnTo>
                <a:close/>
                <a:moveTo>
                  <a:pt x="689065" y="2525103"/>
                </a:moveTo>
                <a:lnTo>
                  <a:pt x="685828" y="2526182"/>
                </a:lnTo>
                <a:lnTo>
                  <a:pt x="685828" y="2529419"/>
                </a:lnTo>
                <a:lnTo>
                  <a:pt x="686907" y="2529419"/>
                </a:lnTo>
                <a:lnTo>
                  <a:pt x="690144" y="2528340"/>
                </a:lnTo>
                <a:lnTo>
                  <a:pt x="690144" y="2525103"/>
                </a:lnTo>
                <a:close/>
                <a:moveTo>
                  <a:pt x="703092" y="2524024"/>
                </a:moveTo>
                <a:lnTo>
                  <a:pt x="698776" y="2528340"/>
                </a:lnTo>
                <a:cubicBezTo>
                  <a:pt x="699855" y="2531218"/>
                  <a:pt x="700934" y="2532656"/>
                  <a:pt x="702013" y="2532656"/>
                </a:cubicBezTo>
                <a:lnTo>
                  <a:pt x="703092" y="2532656"/>
                </a:lnTo>
                <a:lnTo>
                  <a:pt x="707408" y="2528340"/>
                </a:lnTo>
                <a:lnTo>
                  <a:pt x="707408" y="2526182"/>
                </a:lnTo>
                <a:lnTo>
                  <a:pt x="705250" y="2524024"/>
                </a:lnTo>
                <a:close/>
                <a:moveTo>
                  <a:pt x="8184713" y="2522001"/>
                </a:moveTo>
                <a:lnTo>
                  <a:pt x="8177160" y="2523080"/>
                </a:lnTo>
                <a:lnTo>
                  <a:pt x="8175002" y="2523080"/>
                </a:lnTo>
                <a:lnTo>
                  <a:pt x="8175002" y="2537107"/>
                </a:lnTo>
                <a:lnTo>
                  <a:pt x="8176081" y="2542367"/>
                </a:lnTo>
                <a:lnTo>
                  <a:pt x="8181476" y="2541289"/>
                </a:lnTo>
                <a:lnTo>
                  <a:pt x="8181476" y="2533870"/>
                </a:lnTo>
                <a:lnTo>
                  <a:pt x="8184713" y="2529554"/>
                </a:lnTo>
                <a:close/>
                <a:moveTo>
                  <a:pt x="3702015" y="2521596"/>
                </a:moveTo>
                <a:lnTo>
                  <a:pt x="3702015" y="2523754"/>
                </a:lnTo>
                <a:lnTo>
                  <a:pt x="3703094" y="2524699"/>
                </a:lnTo>
                <a:lnTo>
                  <a:pt x="3703094" y="2525778"/>
                </a:lnTo>
                <a:lnTo>
                  <a:pt x="3704173" y="2524699"/>
                </a:lnTo>
                <a:lnTo>
                  <a:pt x="3707410" y="2524699"/>
                </a:lnTo>
                <a:lnTo>
                  <a:pt x="3707410" y="2526857"/>
                </a:lnTo>
                <a:lnTo>
                  <a:pt x="3708489" y="2526857"/>
                </a:lnTo>
                <a:lnTo>
                  <a:pt x="3708489" y="2525778"/>
                </a:lnTo>
                <a:lnTo>
                  <a:pt x="3705252" y="2521596"/>
                </a:lnTo>
                <a:close/>
                <a:moveTo>
                  <a:pt x="3185051" y="2520922"/>
                </a:moveTo>
                <a:cubicBezTo>
                  <a:pt x="3190356" y="2520922"/>
                  <a:pt x="3196965" y="2526092"/>
                  <a:pt x="3204878" y="2536433"/>
                </a:cubicBezTo>
                <a:cubicBezTo>
                  <a:pt x="3208744" y="2536433"/>
                  <a:pt x="3213869" y="2540479"/>
                  <a:pt x="3220254" y="2548572"/>
                </a:cubicBezTo>
                <a:lnTo>
                  <a:pt x="3220254" y="2556259"/>
                </a:lnTo>
                <a:lnTo>
                  <a:pt x="3216882" y="2559497"/>
                </a:lnTo>
                <a:lnTo>
                  <a:pt x="3211487" y="2559497"/>
                </a:lnTo>
                <a:lnTo>
                  <a:pt x="3212566" y="2566105"/>
                </a:lnTo>
                <a:cubicBezTo>
                  <a:pt x="3211846" y="2572759"/>
                  <a:pt x="3210003" y="2578649"/>
                  <a:pt x="3207036" y="2583774"/>
                </a:cubicBezTo>
                <a:cubicBezTo>
                  <a:pt x="3210722" y="2584314"/>
                  <a:pt x="3212566" y="2587236"/>
                  <a:pt x="3212566" y="2592541"/>
                </a:cubicBezTo>
                <a:cubicBezTo>
                  <a:pt x="3209598" y="2600813"/>
                  <a:pt x="3208115" y="2607422"/>
                  <a:pt x="3208115" y="2612368"/>
                </a:cubicBezTo>
                <a:lnTo>
                  <a:pt x="3210273" y="2622349"/>
                </a:lnTo>
                <a:cubicBezTo>
                  <a:pt x="3206676" y="2630441"/>
                  <a:pt x="3204113" y="2634487"/>
                  <a:pt x="3202585" y="2634487"/>
                </a:cubicBezTo>
                <a:lnTo>
                  <a:pt x="3198269" y="2633408"/>
                </a:lnTo>
                <a:cubicBezTo>
                  <a:pt x="3192694" y="2637005"/>
                  <a:pt x="3187884" y="2638803"/>
                  <a:pt x="3183837" y="2638803"/>
                </a:cubicBezTo>
                <a:cubicBezTo>
                  <a:pt x="3168461" y="2637545"/>
                  <a:pt x="3160774" y="2635342"/>
                  <a:pt x="3160774" y="2632195"/>
                </a:cubicBezTo>
                <a:cubicBezTo>
                  <a:pt x="3162212" y="2630756"/>
                  <a:pt x="3162932" y="2625990"/>
                  <a:pt x="3162932" y="2617898"/>
                </a:cubicBezTo>
                <a:lnTo>
                  <a:pt x="3164011" y="2617898"/>
                </a:lnTo>
                <a:cubicBezTo>
                  <a:pt x="3163651" y="2614211"/>
                  <a:pt x="3161448" y="2612368"/>
                  <a:pt x="3157402" y="2612368"/>
                </a:cubicBezTo>
                <a:lnTo>
                  <a:pt x="3140947" y="2617898"/>
                </a:lnTo>
                <a:cubicBezTo>
                  <a:pt x="3139418" y="2618077"/>
                  <a:pt x="3138294" y="2620640"/>
                  <a:pt x="3137575" y="2625585"/>
                </a:cubicBezTo>
                <a:lnTo>
                  <a:pt x="3138654" y="2638803"/>
                </a:lnTo>
                <a:lnTo>
                  <a:pt x="3135417" y="2641096"/>
                </a:lnTo>
                <a:lnTo>
                  <a:pt x="3130966" y="2637725"/>
                </a:lnTo>
                <a:lnTo>
                  <a:pt x="3126650" y="2644333"/>
                </a:lnTo>
                <a:lnTo>
                  <a:pt x="3117748" y="2644333"/>
                </a:lnTo>
                <a:lnTo>
                  <a:pt x="3116669" y="2643254"/>
                </a:lnTo>
                <a:lnTo>
                  <a:pt x="3115590" y="2644333"/>
                </a:lnTo>
                <a:lnTo>
                  <a:pt x="3114511" y="2644333"/>
                </a:lnTo>
                <a:cubicBezTo>
                  <a:pt x="3102013" y="2644333"/>
                  <a:pt x="3095764" y="2642130"/>
                  <a:pt x="3095764" y="2637725"/>
                </a:cubicBezTo>
                <a:lnTo>
                  <a:pt x="3096843" y="2627879"/>
                </a:lnTo>
                <a:lnTo>
                  <a:pt x="3095764" y="2626799"/>
                </a:lnTo>
                <a:lnTo>
                  <a:pt x="3095764" y="2625585"/>
                </a:lnTo>
                <a:lnTo>
                  <a:pt x="3096843" y="2622349"/>
                </a:lnTo>
                <a:lnTo>
                  <a:pt x="3095764" y="2614661"/>
                </a:lnTo>
                <a:cubicBezTo>
                  <a:pt x="3098731" y="2609715"/>
                  <a:pt x="3100214" y="2605309"/>
                  <a:pt x="3100214" y="2601443"/>
                </a:cubicBezTo>
                <a:cubicBezTo>
                  <a:pt x="3097247" y="2596497"/>
                  <a:pt x="3095764" y="2592451"/>
                  <a:pt x="3095764" y="2589304"/>
                </a:cubicBezTo>
                <a:lnTo>
                  <a:pt x="3096843" y="2582695"/>
                </a:lnTo>
                <a:lnTo>
                  <a:pt x="3093471" y="2566105"/>
                </a:lnTo>
                <a:lnTo>
                  <a:pt x="3095764" y="2559497"/>
                </a:lnTo>
                <a:lnTo>
                  <a:pt x="3095764" y="2546279"/>
                </a:lnTo>
                <a:lnTo>
                  <a:pt x="3097922" y="2543042"/>
                </a:lnTo>
                <a:lnTo>
                  <a:pt x="3097922" y="2541963"/>
                </a:lnTo>
                <a:cubicBezTo>
                  <a:pt x="3095583" y="2539535"/>
                  <a:pt x="3093381" y="2534005"/>
                  <a:pt x="3091313" y="2525373"/>
                </a:cubicBezTo>
                <a:lnTo>
                  <a:pt x="3094685" y="2522136"/>
                </a:lnTo>
                <a:lnTo>
                  <a:pt x="3111139" y="2524294"/>
                </a:lnTo>
                <a:lnTo>
                  <a:pt x="3114511" y="2523215"/>
                </a:lnTo>
                <a:cubicBezTo>
                  <a:pt x="3121795" y="2529959"/>
                  <a:pt x="3127639" y="2534005"/>
                  <a:pt x="3132045" y="2535354"/>
                </a:cubicBezTo>
                <a:lnTo>
                  <a:pt x="3136496" y="2534140"/>
                </a:lnTo>
                <a:cubicBezTo>
                  <a:pt x="3141261" y="2534140"/>
                  <a:pt x="3147870" y="2535624"/>
                  <a:pt x="3156323" y="2538591"/>
                </a:cubicBezTo>
                <a:cubicBezTo>
                  <a:pt x="3173227" y="2526812"/>
                  <a:pt x="3182803" y="2520922"/>
                  <a:pt x="3185051" y="2520922"/>
                </a:cubicBezTo>
                <a:close/>
                <a:moveTo>
                  <a:pt x="3070407" y="2520922"/>
                </a:moveTo>
                <a:lnTo>
                  <a:pt x="3065956" y="2525373"/>
                </a:lnTo>
                <a:lnTo>
                  <a:pt x="3068249" y="2525373"/>
                </a:lnTo>
                <a:lnTo>
                  <a:pt x="3077016" y="2523215"/>
                </a:lnTo>
                <a:lnTo>
                  <a:pt x="3074858" y="2520922"/>
                </a:lnTo>
                <a:close/>
                <a:moveTo>
                  <a:pt x="3697834" y="2519438"/>
                </a:moveTo>
                <a:lnTo>
                  <a:pt x="3696755" y="2520517"/>
                </a:lnTo>
                <a:lnTo>
                  <a:pt x="3696755" y="2522675"/>
                </a:lnTo>
                <a:lnTo>
                  <a:pt x="3697834" y="2522675"/>
                </a:lnTo>
                <a:lnTo>
                  <a:pt x="3699857" y="2520517"/>
                </a:lnTo>
                <a:lnTo>
                  <a:pt x="3698913" y="2519438"/>
                </a:lnTo>
                <a:close/>
                <a:moveTo>
                  <a:pt x="3254377" y="2518764"/>
                </a:moveTo>
                <a:lnTo>
                  <a:pt x="3252219" y="2520922"/>
                </a:lnTo>
                <a:lnTo>
                  <a:pt x="3252219" y="2524294"/>
                </a:lnTo>
                <a:lnTo>
                  <a:pt x="3256670" y="2520922"/>
                </a:lnTo>
                <a:close/>
                <a:moveTo>
                  <a:pt x="5109854" y="2517011"/>
                </a:moveTo>
                <a:lnTo>
                  <a:pt x="5109854" y="2522406"/>
                </a:lnTo>
                <a:lnTo>
                  <a:pt x="5112012" y="2522406"/>
                </a:lnTo>
                <a:lnTo>
                  <a:pt x="5113091" y="2518090"/>
                </a:lnTo>
                <a:lnTo>
                  <a:pt x="5112012" y="2517011"/>
                </a:lnTo>
                <a:close/>
                <a:moveTo>
                  <a:pt x="6728858" y="2516336"/>
                </a:moveTo>
                <a:lnTo>
                  <a:pt x="6728858" y="2519573"/>
                </a:lnTo>
                <a:lnTo>
                  <a:pt x="6731016" y="2517415"/>
                </a:lnTo>
                <a:lnTo>
                  <a:pt x="6731016" y="2516336"/>
                </a:lnTo>
                <a:close/>
                <a:moveTo>
                  <a:pt x="5590941" y="2516336"/>
                </a:moveTo>
                <a:lnTo>
                  <a:pt x="5589862" y="2517415"/>
                </a:lnTo>
                <a:lnTo>
                  <a:pt x="5589862" y="2522675"/>
                </a:lnTo>
                <a:lnTo>
                  <a:pt x="5594178" y="2522675"/>
                </a:lnTo>
                <a:lnTo>
                  <a:pt x="5594178" y="2517415"/>
                </a:lnTo>
                <a:close/>
                <a:moveTo>
                  <a:pt x="8788267" y="2515662"/>
                </a:moveTo>
                <a:cubicBezTo>
                  <a:pt x="8796359" y="2515662"/>
                  <a:pt x="8806745" y="2526048"/>
                  <a:pt x="8819423" y="2546818"/>
                </a:cubicBezTo>
                <a:lnTo>
                  <a:pt x="8820502" y="2551134"/>
                </a:lnTo>
                <a:lnTo>
                  <a:pt x="8817265" y="2553292"/>
                </a:lnTo>
                <a:cubicBezTo>
                  <a:pt x="8813488" y="2553292"/>
                  <a:pt x="8810252" y="2552213"/>
                  <a:pt x="8807554" y="2550055"/>
                </a:cubicBezTo>
                <a:lnTo>
                  <a:pt x="8806475" y="2550055"/>
                </a:lnTo>
                <a:lnTo>
                  <a:pt x="8797978" y="2552213"/>
                </a:lnTo>
                <a:lnTo>
                  <a:pt x="8774240" y="2552213"/>
                </a:lnTo>
                <a:lnTo>
                  <a:pt x="8769924" y="2553292"/>
                </a:lnTo>
                <a:cubicBezTo>
                  <a:pt x="8762101" y="2551134"/>
                  <a:pt x="8758190" y="2548976"/>
                  <a:pt x="8758190" y="2546818"/>
                </a:cubicBezTo>
                <a:lnTo>
                  <a:pt x="8757111" y="2546818"/>
                </a:lnTo>
                <a:cubicBezTo>
                  <a:pt x="8757111" y="2550415"/>
                  <a:pt x="8756391" y="2552213"/>
                  <a:pt x="8754953" y="2552213"/>
                </a:cubicBezTo>
                <a:lnTo>
                  <a:pt x="8745242" y="2552213"/>
                </a:lnTo>
                <a:cubicBezTo>
                  <a:pt x="8740026" y="2552213"/>
                  <a:pt x="8737149" y="2551134"/>
                  <a:pt x="8736610" y="2548976"/>
                </a:cubicBezTo>
                <a:lnTo>
                  <a:pt x="8736610" y="2545739"/>
                </a:lnTo>
                <a:cubicBezTo>
                  <a:pt x="8736610" y="2543581"/>
                  <a:pt x="8742724" y="2542502"/>
                  <a:pt x="8754953" y="2542502"/>
                </a:cubicBezTo>
                <a:lnTo>
                  <a:pt x="8757111" y="2544660"/>
                </a:lnTo>
                <a:cubicBezTo>
                  <a:pt x="8757111" y="2543581"/>
                  <a:pt x="8760662" y="2542143"/>
                  <a:pt x="8767766" y="2540344"/>
                </a:cubicBezTo>
                <a:cubicBezTo>
                  <a:pt x="8777117" y="2532342"/>
                  <a:pt x="8781793" y="2525193"/>
                  <a:pt x="8781793" y="2518899"/>
                </a:cubicBezTo>
                <a:close/>
                <a:moveTo>
                  <a:pt x="9262340" y="2514988"/>
                </a:moveTo>
                <a:lnTo>
                  <a:pt x="9262340" y="2516067"/>
                </a:lnTo>
                <a:lnTo>
                  <a:pt x="9264498" y="2518225"/>
                </a:lnTo>
                <a:lnTo>
                  <a:pt x="9264498" y="2517146"/>
                </a:lnTo>
                <a:close/>
                <a:moveTo>
                  <a:pt x="7718732" y="2514313"/>
                </a:moveTo>
                <a:cubicBezTo>
                  <a:pt x="7700569" y="2514313"/>
                  <a:pt x="7691487" y="2516157"/>
                  <a:pt x="7691487" y="2519843"/>
                </a:cubicBezTo>
                <a:cubicBezTo>
                  <a:pt x="7689599" y="2528205"/>
                  <a:pt x="7685957" y="2534724"/>
                  <a:pt x="7680562" y="2539400"/>
                </a:cubicBezTo>
                <a:lnTo>
                  <a:pt x="7680562" y="2548167"/>
                </a:lnTo>
                <a:cubicBezTo>
                  <a:pt x="7680562" y="2551764"/>
                  <a:pt x="7678359" y="2553562"/>
                  <a:pt x="7673953" y="2553562"/>
                </a:cubicBezTo>
                <a:lnTo>
                  <a:pt x="7673953" y="2554641"/>
                </a:lnTo>
                <a:cubicBezTo>
                  <a:pt x="7676921" y="2554641"/>
                  <a:pt x="7678404" y="2555360"/>
                  <a:pt x="7678404" y="2556799"/>
                </a:cubicBezTo>
                <a:lnTo>
                  <a:pt x="7678404" y="2562329"/>
                </a:lnTo>
                <a:lnTo>
                  <a:pt x="7685957" y="2562329"/>
                </a:lnTo>
                <a:cubicBezTo>
                  <a:pt x="7689104" y="2559721"/>
                  <a:pt x="7693465" y="2558238"/>
                  <a:pt x="7699040" y="2557878"/>
                </a:cubicBezTo>
                <a:cubicBezTo>
                  <a:pt x="7700659" y="2557878"/>
                  <a:pt x="7705739" y="2561520"/>
                  <a:pt x="7714281" y="2568803"/>
                </a:cubicBezTo>
                <a:cubicBezTo>
                  <a:pt x="7729567" y="2575007"/>
                  <a:pt x="7737210" y="2583010"/>
                  <a:pt x="7737210" y="2592811"/>
                </a:cubicBezTo>
                <a:lnTo>
                  <a:pt x="7739368" y="2592811"/>
                </a:lnTo>
                <a:lnTo>
                  <a:pt x="7738289" y="2587281"/>
                </a:lnTo>
                <a:cubicBezTo>
                  <a:pt x="7742605" y="2583504"/>
                  <a:pt x="7744763" y="2580627"/>
                  <a:pt x="7744763" y="2578649"/>
                </a:cubicBezTo>
                <a:lnTo>
                  <a:pt x="7740447" y="2556799"/>
                </a:lnTo>
                <a:lnTo>
                  <a:pt x="7742605" y="2552483"/>
                </a:lnTo>
                <a:lnTo>
                  <a:pt x="7738289" y="2523080"/>
                </a:lnTo>
                <a:lnTo>
                  <a:pt x="7740447" y="2515392"/>
                </a:lnTo>
                <a:lnTo>
                  <a:pt x="7739368" y="2514313"/>
                </a:lnTo>
                <a:lnTo>
                  <a:pt x="7738289" y="2515392"/>
                </a:lnTo>
                <a:lnTo>
                  <a:pt x="7737210" y="2515392"/>
                </a:lnTo>
                <a:close/>
                <a:moveTo>
                  <a:pt x="1240693" y="2513639"/>
                </a:moveTo>
                <a:lnTo>
                  <a:pt x="1248381" y="2513639"/>
                </a:lnTo>
                <a:cubicBezTo>
                  <a:pt x="1262407" y="2523530"/>
                  <a:pt x="1269421" y="2530993"/>
                  <a:pt x="1269421" y="2536028"/>
                </a:cubicBezTo>
                <a:cubicBezTo>
                  <a:pt x="1274188" y="2536028"/>
                  <a:pt x="1277109" y="2539355"/>
                  <a:pt x="1278188" y="2546009"/>
                </a:cubicBezTo>
                <a:lnTo>
                  <a:pt x="1278188" y="2547223"/>
                </a:lnTo>
                <a:cubicBezTo>
                  <a:pt x="1276749" y="2550190"/>
                  <a:pt x="1274547" y="2551674"/>
                  <a:pt x="1271580" y="2551674"/>
                </a:cubicBezTo>
                <a:lnTo>
                  <a:pt x="1231926" y="2546009"/>
                </a:lnTo>
                <a:lnTo>
                  <a:pt x="1230711" y="2547223"/>
                </a:lnTo>
                <a:lnTo>
                  <a:pt x="1229632" y="2547223"/>
                </a:lnTo>
                <a:lnTo>
                  <a:pt x="1229632" y="2542772"/>
                </a:lnTo>
                <a:lnTo>
                  <a:pt x="1228554" y="2542772"/>
                </a:lnTo>
                <a:cubicBezTo>
                  <a:pt x="1228554" y="2547538"/>
                  <a:pt x="1227430" y="2550145"/>
                  <a:pt x="1225182" y="2550595"/>
                </a:cubicBezTo>
                <a:lnTo>
                  <a:pt x="1219788" y="2550595"/>
                </a:lnTo>
                <a:lnTo>
                  <a:pt x="1213179" y="2548302"/>
                </a:lnTo>
                <a:lnTo>
                  <a:pt x="1207649" y="2550595"/>
                </a:lnTo>
                <a:lnTo>
                  <a:pt x="1203198" y="2547223"/>
                </a:lnTo>
                <a:cubicBezTo>
                  <a:pt x="1203198" y="2545694"/>
                  <a:pt x="1206119" y="2544570"/>
                  <a:pt x="1211964" y="2543851"/>
                </a:cubicBezTo>
                <a:cubicBezTo>
                  <a:pt x="1221765" y="2532072"/>
                  <a:pt x="1231342" y="2522001"/>
                  <a:pt x="1240693" y="2513639"/>
                </a:cubicBezTo>
                <a:close/>
                <a:moveTo>
                  <a:pt x="8293153" y="2512290"/>
                </a:moveTo>
                <a:lnTo>
                  <a:pt x="8290995" y="2514448"/>
                </a:lnTo>
                <a:lnTo>
                  <a:pt x="8290995" y="2516606"/>
                </a:lnTo>
                <a:lnTo>
                  <a:pt x="8294232" y="2516606"/>
                </a:lnTo>
                <a:lnTo>
                  <a:pt x="8295311" y="2513369"/>
                </a:lnTo>
                <a:lnTo>
                  <a:pt x="8294232" y="2512290"/>
                </a:lnTo>
                <a:close/>
                <a:moveTo>
                  <a:pt x="8131032" y="2511211"/>
                </a:moveTo>
                <a:lnTo>
                  <a:pt x="8122400" y="2516606"/>
                </a:lnTo>
                <a:lnTo>
                  <a:pt x="8120242" y="2516606"/>
                </a:lnTo>
                <a:lnTo>
                  <a:pt x="8117005" y="2514448"/>
                </a:lnTo>
                <a:lnTo>
                  <a:pt x="8107294" y="2514448"/>
                </a:lnTo>
                <a:lnTo>
                  <a:pt x="8106215" y="2517685"/>
                </a:lnTo>
                <a:lnTo>
                  <a:pt x="8109452" y="2525238"/>
                </a:lnTo>
                <a:lnTo>
                  <a:pt x="8109452" y="2533870"/>
                </a:lnTo>
                <a:lnTo>
                  <a:pt x="8107294" y="2537107"/>
                </a:lnTo>
                <a:lnTo>
                  <a:pt x="8108373" y="2541289"/>
                </a:lnTo>
                <a:lnTo>
                  <a:pt x="8107294" y="2545605"/>
                </a:lnTo>
                <a:lnTo>
                  <a:pt x="8109452" y="2557473"/>
                </a:lnTo>
                <a:lnTo>
                  <a:pt x="8108373" y="2561789"/>
                </a:lnTo>
                <a:cubicBezTo>
                  <a:pt x="8108373" y="2571051"/>
                  <a:pt x="8110172" y="2575682"/>
                  <a:pt x="8113768" y="2575682"/>
                </a:cubicBezTo>
                <a:lnTo>
                  <a:pt x="8121321" y="2579998"/>
                </a:lnTo>
                <a:cubicBezTo>
                  <a:pt x="8127076" y="2579998"/>
                  <a:pt x="8129953" y="2577480"/>
                  <a:pt x="8129953" y="2572445"/>
                </a:cubicBezTo>
                <a:lnTo>
                  <a:pt x="8129953" y="2540209"/>
                </a:lnTo>
                <a:lnTo>
                  <a:pt x="8134134" y="2534949"/>
                </a:lnTo>
                <a:lnTo>
                  <a:pt x="8128874" y="2529554"/>
                </a:lnTo>
                <a:cubicBezTo>
                  <a:pt x="8128874" y="2521462"/>
                  <a:pt x="8130988" y="2516786"/>
                  <a:pt x="8135214" y="2515527"/>
                </a:cubicBezTo>
                <a:cubicBezTo>
                  <a:pt x="8134494" y="2512650"/>
                  <a:pt x="8133101" y="2511211"/>
                  <a:pt x="8131032" y="2511211"/>
                </a:cubicBezTo>
                <a:close/>
                <a:moveTo>
                  <a:pt x="6653327" y="2510941"/>
                </a:moveTo>
                <a:lnTo>
                  <a:pt x="6653327" y="2512020"/>
                </a:lnTo>
                <a:lnTo>
                  <a:pt x="6655485" y="2512020"/>
                </a:lnTo>
                <a:lnTo>
                  <a:pt x="6655485" y="2510941"/>
                </a:lnTo>
                <a:close/>
                <a:moveTo>
                  <a:pt x="9273130" y="2509593"/>
                </a:moveTo>
                <a:lnTo>
                  <a:pt x="9273130" y="2511751"/>
                </a:lnTo>
                <a:lnTo>
                  <a:pt x="9275288" y="2511751"/>
                </a:lnTo>
                <a:lnTo>
                  <a:pt x="9275288" y="2509593"/>
                </a:lnTo>
                <a:close/>
                <a:moveTo>
                  <a:pt x="6254245" y="2506490"/>
                </a:moveTo>
                <a:cubicBezTo>
                  <a:pt x="6249120" y="2509278"/>
                  <a:pt x="6245118" y="2512470"/>
                  <a:pt x="6242241" y="2516067"/>
                </a:cubicBezTo>
                <a:lnTo>
                  <a:pt x="6236711" y="2514988"/>
                </a:lnTo>
                <a:lnTo>
                  <a:pt x="6235632" y="2516067"/>
                </a:lnTo>
                <a:lnTo>
                  <a:pt x="6235632" y="2520383"/>
                </a:lnTo>
                <a:cubicBezTo>
                  <a:pt x="6238779" y="2520383"/>
                  <a:pt x="6241701" y="2521821"/>
                  <a:pt x="6244399" y="2524699"/>
                </a:cubicBezTo>
                <a:lnTo>
                  <a:pt x="6248715" y="2525778"/>
                </a:lnTo>
                <a:lnTo>
                  <a:pt x="6249929" y="2525778"/>
                </a:lnTo>
                <a:cubicBezTo>
                  <a:pt x="6249929" y="2522001"/>
                  <a:pt x="6253166" y="2517326"/>
                  <a:pt x="6259640" y="2511751"/>
                </a:cubicBezTo>
                <a:lnTo>
                  <a:pt x="6259640" y="2510672"/>
                </a:lnTo>
                <a:lnTo>
                  <a:pt x="6256403" y="2506490"/>
                </a:lnTo>
                <a:close/>
                <a:moveTo>
                  <a:pt x="2642598" y="2505802"/>
                </a:moveTo>
                <a:lnTo>
                  <a:pt x="2640440" y="2512276"/>
                </a:lnTo>
                <a:lnTo>
                  <a:pt x="2640440" y="2513355"/>
                </a:lnTo>
                <a:lnTo>
                  <a:pt x="2642598" y="2515513"/>
                </a:lnTo>
                <a:lnTo>
                  <a:pt x="2643677" y="2515513"/>
                </a:lnTo>
                <a:cubicBezTo>
                  <a:pt x="2646555" y="2514075"/>
                  <a:pt x="2647993" y="2512276"/>
                  <a:pt x="2647993" y="2510118"/>
                </a:cubicBezTo>
                <a:cubicBezTo>
                  <a:pt x="2647274" y="2507241"/>
                  <a:pt x="2645475" y="2505802"/>
                  <a:pt x="2642598" y="2505802"/>
                </a:cubicBezTo>
                <a:close/>
                <a:moveTo>
                  <a:pt x="5582444" y="2504602"/>
                </a:moveTo>
                <a:lnTo>
                  <a:pt x="5579207" y="2509862"/>
                </a:lnTo>
                <a:lnTo>
                  <a:pt x="5579207" y="2515257"/>
                </a:lnTo>
                <a:lnTo>
                  <a:pt x="5582444" y="2515257"/>
                </a:lnTo>
                <a:lnTo>
                  <a:pt x="5585681" y="2512020"/>
                </a:lnTo>
                <a:lnTo>
                  <a:pt x="5585681" y="2506760"/>
                </a:lnTo>
                <a:lnTo>
                  <a:pt x="5583523" y="2504602"/>
                </a:lnTo>
                <a:close/>
                <a:moveTo>
                  <a:pt x="721435" y="2504602"/>
                </a:moveTo>
                <a:lnTo>
                  <a:pt x="721435" y="2506760"/>
                </a:lnTo>
                <a:lnTo>
                  <a:pt x="724672" y="2506760"/>
                </a:lnTo>
                <a:lnTo>
                  <a:pt x="724672" y="2505681"/>
                </a:lnTo>
                <a:close/>
                <a:moveTo>
                  <a:pt x="3656157" y="2503523"/>
                </a:moveTo>
                <a:lnTo>
                  <a:pt x="3651976" y="2506760"/>
                </a:lnTo>
                <a:lnTo>
                  <a:pt x="3644423" y="2506760"/>
                </a:lnTo>
                <a:lnTo>
                  <a:pt x="3638084" y="2504602"/>
                </a:lnTo>
                <a:lnTo>
                  <a:pt x="3633768" y="2506760"/>
                </a:lnTo>
                <a:lnTo>
                  <a:pt x="3635926" y="2524699"/>
                </a:lnTo>
                <a:lnTo>
                  <a:pt x="3632689" y="2530094"/>
                </a:lnTo>
                <a:lnTo>
                  <a:pt x="3632689" y="2539535"/>
                </a:lnTo>
                <a:lnTo>
                  <a:pt x="3627429" y="2538591"/>
                </a:lnTo>
                <a:lnTo>
                  <a:pt x="3625271" y="2540614"/>
                </a:lnTo>
                <a:cubicBezTo>
                  <a:pt x="3630936" y="2542952"/>
                  <a:pt x="3633768" y="2546863"/>
                  <a:pt x="3633768" y="2552348"/>
                </a:cubicBezTo>
                <a:lnTo>
                  <a:pt x="3633768" y="2553292"/>
                </a:lnTo>
                <a:cubicBezTo>
                  <a:pt x="3633768" y="2555450"/>
                  <a:pt x="3632329" y="2556529"/>
                  <a:pt x="3629452" y="2556529"/>
                </a:cubicBezTo>
                <a:lnTo>
                  <a:pt x="3629452" y="2557608"/>
                </a:lnTo>
                <a:cubicBezTo>
                  <a:pt x="3632329" y="2557608"/>
                  <a:pt x="3633768" y="2558328"/>
                  <a:pt x="3633768" y="2559766"/>
                </a:cubicBezTo>
                <a:lnTo>
                  <a:pt x="3633768" y="2567184"/>
                </a:lnTo>
                <a:lnTo>
                  <a:pt x="3632689" y="2571366"/>
                </a:lnTo>
                <a:lnTo>
                  <a:pt x="3633768" y="2574603"/>
                </a:lnTo>
                <a:lnTo>
                  <a:pt x="3652920" y="2570287"/>
                </a:lnTo>
                <a:lnTo>
                  <a:pt x="3662631" y="2573524"/>
                </a:lnTo>
                <a:lnTo>
                  <a:pt x="3674365" y="2573524"/>
                </a:lnTo>
                <a:lnTo>
                  <a:pt x="3674365" y="2571366"/>
                </a:lnTo>
                <a:lnTo>
                  <a:pt x="3675444" y="2571366"/>
                </a:lnTo>
                <a:lnTo>
                  <a:pt x="3674365" y="2563947"/>
                </a:lnTo>
                <a:lnTo>
                  <a:pt x="3674365" y="2530094"/>
                </a:lnTo>
                <a:lnTo>
                  <a:pt x="3675444" y="2520517"/>
                </a:lnTo>
                <a:lnTo>
                  <a:pt x="3673286" y="2516336"/>
                </a:lnTo>
                <a:lnTo>
                  <a:pt x="3674365" y="2510941"/>
                </a:lnTo>
                <a:lnTo>
                  <a:pt x="3674365" y="2507839"/>
                </a:lnTo>
                <a:cubicBezTo>
                  <a:pt x="3674365" y="2505861"/>
                  <a:pt x="3670813" y="2504423"/>
                  <a:pt x="3663710" y="2503523"/>
                </a:cubicBezTo>
                <a:close/>
                <a:moveTo>
                  <a:pt x="2741327" y="2502565"/>
                </a:moveTo>
                <a:lnTo>
                  <a:pt x="2741327" y="2505802"/>
                </a:lnTo>
                <a:lnTo>
                  <a:pt x="2743487" y="2507960"/>
                </a:lnTo>
                <a:lnTo>
                  <a:pt x="2744565" y="2507960"/>
                </a:lnTo>
                <a:lnTo>
                  <a:pt x="2746722" y="2505802"/>
                </a:lnTo>
                <a:lnTo>
                  <a:pt x="2745643" y="2502565"/>
                </a:lnTo>
                <a:close/>
                <a:moveTo>
                  <a:pt x="2075140" y="2501635"/>
                </a:moveTo>
                <a:lnTo>
                  <a:pt x="2075140" y="2502714"/>
                </a:lnTo>
                <a:lnTo>
                  <a:pt x="2079456" y="2502714"/>
                </a:lnTo>
                <a:lnTo>
                  <a:pt x="2079456" y="2501635"/>
                </a:lnTo>
                <a:close/>
                <a:moveTo>
                  <a:pt x="720356" y="2501365"/>
                </a:moveTo>
                <a:lnTo>
                  <a:pt x="720356" y="2503523"/>
                </a:lnTo>
                <a:lnTo>
                  <a:pt x="721435" y="2503523"/>
                </a:lnTo>
                <a:lnTo>
                  <a:pt x="721435" y="2501365"/>
                </a:lnTo>
                <a:close/>
                <a:moveTo>
                  <a:pt x="4124431" y="2500556"/>
                </a:moveTo>
                <a:lnTo>
                  <a:pt x="4135356" y="2501635"/>
                </a:lnTo>
                <a:lnTo>
                  <a:pt x="4145067" y="2500556"/>
                </a:lnTo>
                <a:lnTo>
                  <a:pt x="4152620" y="2507030"/>
                </a:lnTo>
                <a:lnTo>
                  <a:pt x="4153699" y="2507030"/>
                </a:lnTo>
                <a:lnTo>
                  <a:pt x="4159094" y="2505951"/>
                </a:lnTo>
                <a:lnTo>
                  <a:pt x="4160173" y="2507030"/>
                </a:lnTo>
                <a:lnTo>
                  <a:pt x="4160173" y="2508109"/>
                </a:lnTo>
                <a:cubicBezTo>
                  <a:pt x="4160173" y="2510806"/>
                  <a:pt x="4157655" y="2515842"/>
                  <a:pt x="4152620" y="2523215"/>
                </a:cubicBezTo>
                <a:lnTo>
                  <a:pt x="4154778" y="2535219"/>
                </a:lnTo>
                <a:lnTo>
                  <a:pt x="4152620" y="2548167"/>
                </a:lnTo>
                <a:cubicBezTo>
                  <a:pt x="4154778" y="2551764"/>
                  <a:pt x="4155857" y="2555360"/>
                  <a:pt x="4155857" y="2558957"/>
                </a:cubicBezTo>
                <a:lnTo>
                  <a:pt x="4155857" y="2567724"/>
                </a:lnTo>
                <a:lnTo>
                  <a:pt x="4154778" y="2577435"/>
                </a:lnTo>
                <a:lnTo>
                  <a:pt x="4156936" y="2586067"/>
                </a:lnTo>
                <a:cubicBezTo>
                  <a:pt x="4156216" y="2603241"/>
                  <a:pt x="4154418" y="2616594"/>
                  <a:pt x="4151541" y="2626125"/>
                </a:cubicBezTo>
                <a:cubicBezTo>
                  <a:pt x="4151541" y="2639882"/>
                  <a:pt x="4154058" y="2646761"/>
                  <a:pt x="4159094" y="2646761"/>
                </a:cubicBezTo>
                <a:lnTo>
                  <a:pt x="4162466" y="2647840"/>
                </a:lnTo>
                <a:lnTo>
                  <a:pt x="4174335" y="2642445"/>
                </a:lnTo>
                <a:lnTo>
                  <a:pt x="4200366" y="2644603"/>
                </a:lnTo>
                <a:cubicBezTo>
                  <a:pt x="4200366" y="2643524"/>
                  <a:pt x="4203962" y="2641366"/>
                  <a:pt x="4211156" y="2638129"/>
                </a:cubicBezTo>
                <a:cubicBezTo>
                  <a:pt x="4211156" y="2632644"/>
                  <a:pt x="4215831" y="2625046"/>
                  <a:pt x="4225183" y="2615335"/>
                </a:cubicBezTo>
                <a:lnTo>
                  <a:pt x="4224104" y="2614256"/>
                </a:lnTo>
                <a:lnTo>
                  <a:pt x="4224104" y="2612098"/>
                </a:lnTo>
                <a:lnTo>
                  <a:pt x="4227341" y="2608861"/>
                </a:lnTo>
                <a:lnTo>
                  <a:pt x="4227341" y="2612098"/>
                </a:lnTo>
                <a:lnTo>
                  <a:pt x="4226262" y="2613177"/>
                </a:lnTo>
                <a:lnTo>
                  <a:pt x="4226262" y="2614256"/>
                </a:lnTo>
                <a:lnTo>
                  <a:pt x="4229499" y="2615335"/>
                </a:lnTo>
                <a:lnTo>
                  <a:pt x="4228420" y="2622888"/>
                </a:lnTo>
                <a:cubicBezTo>
                  <a:pt x="4229679" y="2622888"/>
                  <a:pt x="4232601" y="2627204"/>
                  <a:pt x="4237187" y="2635836"/>
                </a:cubicBezTo>
                <a:cubicBezTo>
                  <a:pt x="4245099" y="2637365"/>
                  <a:pt x="4249056" y="2639927"/>
                  <a:pt x="4249056" y="2643524"/>
                </a:cubicBezTo>
                <a:cubicBezTo>
                  <a:pt x="4249056" y="2658270"/>
                  <a:pt x="4243256" y="2671623"/>
                  <a:pt x="4231657" y="2683582"/>
                </a:cubicBezTo>
                <a:lnTo>
                  <a:pt x="4211156" y="2690056"/>
                </a:lnTo>
                <a:lnTo>
                  <a:pt x="4210077" y="2690056"/>
                </a:lnTo>
                <a:lnTo>
                  <a:pt x="4199287" y="2687898"/>
                </a:lnTo>
                <a:lnTo>
                  <a:pt x="4192678" y="2687898"/>
                </a:lnTo>
                <a:lnTo>
                  <a:pt x="4179730" y="2691135"/>
                </a:lnTo>
                <a:lnTo>
                  <a:pt x="4177572" y="2687898"/>
                </a:lnTo>
                <a:lnTo>
                  <a:pt x="4179730" y="2684661"/>
                </a:lnTo>
                <a:lnTo>
                  <a:pt x="4176493" y="2682503"/>
                </a:lnTo>
                <a:cubicBezTo>
                  <a:pt x="4175054" y="2682503"/>
                  <a:pt x="4174335" y="2683941"/>
                  <a:pt x="4174335" y="2686819"/>
                </a:cubicBezTo>
                <a:lnTo>
                  <a:pt x="4173256" y="2687898"/>
                </a:lnTo>
                <a:lnTo>
                  <a:pt x="4171098" y="2687898"/>
                </a:lnTo>
                <a:lnTo>
                  <a:pt x="4166782" y="2686819"/>
                </a:lnTo>
                <a:lnTo>
                  <a:pt x="4163545" y="2687898"/>
                </a:lnTo>
                <a:cubicBezTo>
                  <a:pt x="4156801" y="2687538"/>
                  <a:pt x="4152440" y="2686459"/>
                  <a:pt x="4150462" y="2684661"/>
                </a:cubicBezTo>
                <a:cubicBezTo>
                  <a:pt x="4147764" y="2686819"/>
                  <a:pt x="4142729" y="2687898"/>
                  <a:pt x="4135356" y="2687898"/>
                </a:cubicBezTo>
                <a:lnTo>
                  <a:pt x="4128882" y="2687898"/>
                </a:lnTo>
                <a:cubicBezTo>
                  <a:pt x="4121778" y="2687898"/>
                  <a:pt x="4116698" y="2684301"/>
                  <a:pt x="4113641" y="2677108"/>
                </a:cubicBezTo>
                <a:lnTo>
                  <a:pt x="4114720" y="2672657"/>
                </a:lnTo>
                <a:cubicBezTo>
                  <a:pt x="4111663" y="2671398"/>
                  <a:pt x="4108785" y="2662406"/>
                  <a:pt x="4106088" y="2645682"/>
                </a:cubicBezTo>
                <a:cubicBezTo>
                  <a:pt x="4107167" y="2639927"/>
                  <a:pt x="4109325" y="2637050"/>
                  <a:pt x="4112562" y="2637050"/>
                </a:cubicBezTo>
                <a:lnTo>
                  <a:pt x="4112562" y="2632599"/>
                </a:lnTo>
                <a:cubicBezTo>
                  <a:pt x="4112562" y="2631520"/>
                  <a:pt x="4111123" y="2630441"/>
                  <a:pt x="4108246" y="2629362"/>
                </a:cubicBezTo>
                <a:lnTo>
                  <a:pt x="4107167" y="2628283"/>
                </a:lnTo>
                <a:lnTo>
                  <a:pt x="4107167" y="2614256"/>
                </a:lnTo>
                <a:lnTo>
                  <a:pt x="4108246" y="2583909"/>
                </a:lnTo>
                <a:cubicBezTo>
                  <a:pt x="4107526" y="2578514"/>
                  <a:pt x="4106088" y="2574557"/>
                  <a:pt x="4103930" y="2572040"/>
                </a:cubicBezTo>
                <a:lnTo>
                  <a:pt x="4103930" y="2567724"/>
                </a:lnTo>
                <a:lnTo>
                  <a:pt x="4107167" y="2550325"/>
                </a:lnTo>
                <a:lnTo>
                  <a:pt x="4106088" y="2541693"/>
                </a:lnTo>
                <a:lnTo>
                  <a:pt x="4107167" y="2517820"/>
                </a:lnTo>
                <a:lnTo>
                  <a:pt x="4107167" y="2512425"/>
                </a:lnTo>
                <a:lnTo>
                  <a:pt x="4106088" y="2504872"/>
                </a:lnTo>
                <a:lnTo>
                  <a:pt x="4112562" y="2504872"/>
                </a:lnTo>
                <a:close/>
                <a:moveTo>
                  <a:pt x="7669637" y="2500151"/>
                </a:moveTo>
                <a:lnTo>
                  <a:pt x="7669637" y="2503523"/>
                </a:lnTo>
                <a:lnTo>
                  <a:pt x="7671795" y="2503523"/>
                </a:lnTo>
                <a:lnTo>
                  <a:pt x="7671795" y="2500151"/>
                </a:lnTo>
                <a:close/>
                <a:moveTo>
                  <a:pt x="1710585" y="2498128"/>
                </a:moveTo>
                <a:lnTo>
                  <a:pt x="1711666" y="2498128"/>
                </a:lnTo>
                <a:cubicBezTo>
                  <a:pt x="1717599" y="2503523"/>
                  <a:pt x="1721960" y="2506221"/>
                  <a:pt x="1724747" y="2506221"/>
                </a:cubicBezTo>
                <a:cubicBezTo>
                  <a:pt x="1728344" y="2511166"/>
                  <a:pt x="1732300" y="2513639"/>
                  <a:pt x="1736616" y="2513639"/>
                </a:cubicBezTo>
                <a:cubicBezTo>
                  <a:pt x="1741743" y="2513639"/>
                  <a:pt x="1746103" y="2516336"/>
                  <a:pt x="1749699" y="2521731"/>
                </a:cubicBezTo>
                <a:lnTo>
                  <a:pt x="1749699" y="2523754"/>
                </a:lnTo>
                <a:lnTo>
                  <a:pt x="1748620" y="2524429"/>
                </a:lnTo>
                <a:lnTo>
                  <a:pt x="1748620" y="2525103"/>
                </a:lnTo>
                <a:lnTo>
                  <a:pt x="1739853" y="2524429"/>
                </a:lnTo>
                <a:lnTo>
                  <a:pt x="1726905" y="2525103"/>
                </a:lnTo>
                <a:lnTo>
                  <a:pt x="1720296" y="2523754"/>
                </a:lnTo>
                <a:lnTo>
                  <a:pt x="1711666" y="2523754"/>
                </a:lnTo>
                <a:lnTo>
                  <a:pt x="1696424" y="2526452"/>
                </a:lnTo>
                <a:lnTo>
                  <a:pt x="1684556" y="2525778"/>
                </a:lnTo>
                <a:lnTo>
                  <a:pt x="1681317" y="2525778"/>
                </a:lnTo>
                <a:cubicBezTo>
                  <a:pt x="1678530" y="2524429"/>
                  <a:pt x="1675966" y="2523754"/>
                  <a:pt x="1673630" y="2523754"/>
                </a:cubicBezTo>
                <a:lnTo>
                  <a:pt x="1671471" y="2523754"/>
                </a:lnTo>
                <a:cubicBezTo>
                  <a:pt x="1668775" y="2525553"/>
                  <a:pt x="1662973" y="2526452"/>
                  <a:pt x="1654073" y="2526452"/>
                </a:cubicBezTo>
                <a:lnTo>
                  <a:pt x="1628041" y="2523080"/>
                </a:lnTo>
                <a:cubicBezTo>
                  <a:pt x="1621388" y="2525328"/>
                  <a:pt x="1611632" y="2526452"/>
                  <a:pt x="1598774" y="2526452"/>
                </a:cubicBezTo>
                <a:lnTo>
                  <a:pt x="1588928" y="2524429"/>
                </a:lnTo>
                <a:lnTo>
                  <a:pt x="1584611" y="2525103"/>
                </a:lnTo>
                <a:lnTo>
                  <a:pt x="1580295" y="2524429"/>
                </a:lnTo>
                <a:lnTo>
                  <a:pt x="1570450" y="2526452"/>
                </a:lnTo>
                <a:lnTo>
                  <a:pt x="1562897" y="2526452"/>
                </a:lnTo>
                <a:lnTo>
                  <a:pt x="1558581" y="2523080"/>
                </a:lnTo>
                <a:lnTo>
                  <a:pt x="1558581" y="2521057"/>
                </a:lnTo>
                <a:cubicBezTo>
                  <a:pt x="1560738" y="2518809"/>
                  <a:pt x="1563256" y="2517685"/>
                  <a:pt x="1566134" y="2517685"/>
                </a:cubicBezTo>
                <a:lnTo>
                  <a:pt x="1575980" y="2520383"/>
                </a:lnTo>
                <a:lnTo>
                  <a:pt x="1590007" y="2517685"/>
                </a:lnTo>
                <a:lnTo>
                  <a:pt x="1595536" y="2517685"/>
                </a:lnTo>
                <a:lnTo>
                  <a:pt x="1608485" y="2519708"/>
                </a:lnTo>
                <a:lnTo>
                  <a:pt x="1611722" y="2519708"/>
                </a:lnTo>
                <a:lnTo>
                  <a:pt x="1624805" y="2517685"/>
                </a:lnTo>
                <a:lnTo>
                  <a:pt x="1630200" y="2517685"/>
                </a:lnTo>
                <a:lnTo>
                  <a:pt x="1641125" y="2519708"/>
                </a:lnTo>
                <a:lnTo>
                  <a:pt x="1647599" y="2519708"/>
                </a:lnTo>
                <a:lnTo>
                  <a:pt x="1658524" y="2518359"/>
                </a:lnTo>
                <a:lnTo>
                  <a:pt x="1670393" y="2520383"/>
                </a:lnTo>
                <a:cubicBezTo>
                  <a:pt x="1683790" y="2520383"/>
                  <a:pt x="1694670" y="2515662"/>
                  <a:pt x="1703033" y="2506221"/>
                </a:cubicBezTo>
                <a:close/>
                <a:moveTo>
                  <a:pt x="6591824" y="2497993"/>
                </a:moveTo>
                <a:lnTo>
                  <a:pt x="6591824" y="2501230"/>
                </a:lnTo>
                <a:lnTo>
                  <a:pt x="6592903" y="2501230"/>
                </a:lnTo>
                <a:lnTo>
                  <a:pt x="6592903" y="2497993"/>
                </a:lnTo>
                <a:close/>
                <a:moveTo>
                  <a:pt x="6559454" y="2497993"/>
                </a:moveTo>
                <a:lnTo>
                  <a:pt x="6577797" y="2509862"/>
                </a:lnTo>
                <a:cubicBezTo>
                  <a:pt x="6593263" y="2516696"/>
                  <a:pt x="6603693" y="2522451"/>
                  <a:pt x="6609088" y="2527126"/>
                </a:cubicBezTo>
                <a:lnTo>
                  <a:pt x="6608009" y="2528205"/>
                </a:lnTo>
                <a:lnTo>
                  <a:pt x="6608009" y="2529284"/>
                </a:lnTo>
                <a:lnTo>
                  <a:pt x="6609088" y="2530363"/>
                </a:lnTo>
                <a:lnTo>
                  <a:pt x="6610167" y="2529284"/>
                </a:lnTo>
                <a:lnTo>
                  <a:pt x="6615562" y="2529284"/>
                </a:lnTo>
                <a:lnTo>
                  <a:pt x="6652248" y="2549785"/>
                </a:lnTo>
                <a:lnTo>
                  <a:pt x="6653327" y="2550864"/>
                </a:lnTo>
                <a:cubicBezTo>
                  <a:pt x="6655306" y="2553382"/>
                  <a:pt x="6662139" y="2556979"/>
                  <a:pt x="6673828" y="2561654"/>
                </a:cubicBezTo>
                <a:lnTo>
                  <a:pt x="6673828" y="2563812"/>
                </a:lnTo>
                <a:lnTo>
                  <a:pt x="6672749" y="2564891"/>
                </a:lnTo>
                <a:lnTo>
                  <a:pt x="6672749" y="2565970"/>
                </a:lnTo>
                <a:lnTo>
                  <a:pt x="6673828" y="2567050"/>
                </a:lnTo>
                <a:lnTo>
                  <a:pt x="6674907" y="2567050"/>
                </a:lnTo>
                <a:lnTo>
                  <a:pt x="6675986" y="2563812"/>
                </a:lnTo>
                <a:lnTo>
                  <a:pt x="6679223" y="2564891"/>
                </a:lnTo>
                <a:lnTo>
                  <a:pt x="6716989" y="2544390"/>
                </a:lnTo>
                <a:cubicBezTo>
                  <a:pt x="6729757" y="2536478"/>
                  <a:pt x="6737310" y="2532521"/>
                  <a:pt x="6739648" y="2532521"/>
                </a:cubicBezTo>
                <a:lnTo>
                  <a:pt x="6739648" y="2534679"/>
                </a:lnTo>
                <a:lnTo>
                  <a:pt x="6740727" y="2534679"/>
                </a:lnTo>
                <a:lnTo>
                  <a:pt x="6740727" y="2532521"/>
                </a:lnTo>
                <a:lnTo>
                  <a:pt x="6739648" y="2532521"/>
                </a:lnTo>
                <a:cubicBezTo>
                  <a:pt x="6739648" y="2528026"/>
                  <a:pt x="6743964" y="2524069"/>
                  <a:pt x="6752596" y="2520652"/>
                </a:cubicBezTo>
                <a:lnTo>
                  <a:pt x="6756912" y="2521731"/>
                </a:lnTo>
                <a:cubicBezTo>
                  <a:pt x="6761767" y="2517415"/>
                  <a:pt x="6765364" y="2515257"/>
                  <a:pt x="6767702" y="2515257"/>
                </a:cubicBezTo>
                <a:lnTo>
                  <a:pt x="6767702" y="2516336"/>
                </a:lnTo>
                <a:lnTo>
                  <a:pt x="6768781" y="2519573"/>
                </a:lnTo>
                <a:lnTo>
                  <a:pt x="6772018" y="2518494"/>
                </a:lnTo>
                <a:cubicBezTo>
                  <a:pt x="6772018" y="2517056"/>
                  <a:pt x="6770939" y="2516336"/>
                  <a:pt x="6768781" y="2516336"/>
                </a:cubicBezTo>
                <a:lnTo>
                  <a:pt x="6768781" y="2513099"/>
                </a:lnTo>
                <a:cubicBezTo>
                  <a:pt x="6772917" y="2513099"/>
                  <a:pt x="6782988" y="2508064"/>
                  <a:pt x="6798993" y="2497993"/>
                </a:cubicBezTo>
                <a:lnTo>
                  <a:pt x="6801151" y="2500151"/>
                </a:lnTo>
                <a:lnTo>
                  <a:pt x="6801151" y="2517415"/>
                </a:lnTo>
                <a:cubicBezTo>
                  <a:pt x="6798274" y="2517415"/>
                  <a:pt x="6796835" y="2518135"/>
                  <a:pt x="6796835" y="2519573"/>
                </a:cubicBezTo>
                <a:lnTo>
                  <a:pt x="6800072" y="2527126"/>
                </a:lnTo>
                <a:lnTo>
                  <a:pt x="6798993" y="2527126"/>
                </a:lnTo>
                <a:lnTo>
                  <a:pt x="6765544" y="2546548"/>
                </a:lnTo>
                <a:cubicBezTo>
                  <a:pt x="6756372" y="2550145"/>
                  <a:pt x="6741986" y="2558058"/>
                  <a:pt x="6722384" y="2570287"/>
                </a:cubicBezTo>
                <a:cubicBezTo>
                  <a:pt x="6717528" y="2570826"/>
                  <a:pt x="6707817" y="2577300"/>
                  <a:pt x="6693251" y="2589709"/>
                </a:cubicBezTo>
                <a:lnTo>
                  <a:pt x="6678144" y="2596183"/>
                </a:lnTo>
                <a:cubicBezTo>
                  <a:pt x="6678144" y="2592586"/>
                  <a:pt x="6674188" y="2590788"/>
                  <a:pt x="6666275" y="2590788"/>
                </a:cubicBezTo>
                <a:cubicBezTo>
                  <a:pt x="6656205" y="2585033"/>
                  <a:pt x="6650090" y="2580717"/>
                  <a:pt x="6647932" y="2577840"/>
                </a:cubicBezTo>
                <a:lnTo>
                  <a:pt x="6619878" y="2562733"/>
                </a:lnTo>
                <a:cubicBezTo>
                  <a:pt x="6616821" y="2558597"/>
                  <a:pt x="6609628" y="2554641"/>
                  <a:pt x="6598298" y="2550864"/>
                </a:cubicBezTo>
                <a:cubicBezTo>
                  <a:pt x="6592903" y="2545829"/>
                  <a:pt x="6581754" y="2539355"/>
                  <a:pt x="6564849" y="2531442"/>
                </a:cubicBezTo>
                <a:cubicBezTo>
                  <a:pt x="6559094" y="2528745"/>
                  <a:pt x="6556217" y="2525508"/>
                  <a:pt x="6556217" y="2521731"/>
                </a:cubicBezTo>
                <a:lnTo>
                  <a:pt x="6556217" y="2508783"/>
                </a:lnTo>
                <a:lnTo>
                  <a:pt x="6554059" y="2508783"/>
                </a:lnTo>
                <a:lnTo>
                  <a:pt x="6554059" y="2506625"/>
                </a:lnTo>
                <a:lnTo>
                  <a:pt x="6555138" y="2506625"/>
                </a:lnTo>
                <a:lnTo>
                  <a:pt x="6556217" y="2507704"/>
                </a:lnTo>
                <a:lnTo>
                  <a:pt x="6557296" y="2507704"/>
                </a:lnTo>
                <a:lnTo>
                  <a:pt x="6558375" y="2503388"/>
                </a:lnTo>
                <a:lnTo>
                  <a:pt x="6557296" y="2502309"/>
                </a:lnTo>
                <a:lnTo>
                  <a:pt x="6557296" y="2500151"/>
                </a:lnTo>
                <a:close/>
                <a:moveTo>
                  <a:pt x="9237523" y="2497723"/>
                </a:moveTo>
                <a:lnTo>
                  <a:pt x="9239681" y="2497723"/>
                </a:lnTo>
                <a:lnTo>
                  <a:pt x="9237523" y="2499882"/>
                </a:lnTo>
                <a:close/>
                <a:moveTo>
                  <a:pt x="9278525" y="2496644"/>
                </a:moveTo>
                <a:lnTo>
                  <a:pt x="9278525" y="2498803"/>
                </a:lnTo>
                <a:lnTo>
                  <a:pt x="9280683" y="2500961"/>
                </a:lnTo>
                <a:lnTo>
                  <a:pt x="9280683" y="2496644"/>
                </a:lnTo>
                <a:close/>
                <a:moveTo>
                  <a:pt x="5217215" y="2496644"/>
                </a:moveTo>
                <a:lnTo>
                  <a:pt x="5217215" y="2497723"/>
                </a:lnTo>
                <a:lnTo>
                  <a:pt x="5220452" y="2497723"/>
                </a:lnTo>
                <a:lnTo>
                  <a:pt x="5220452" y="2496644"/>
                </a:lnTo>
                <a:close/>
                <a:moveTo>
                  <a:pt x="2068665" y="2496240"/>
                </a:moveTo>
                <a:lnTo>
                  <a:pt x="2057742" y="2497319"/>
                </a:lnTo>
                <a:lnTo>
                  <a:pt x="2059899" y="2499477"/>
                </a:lnTo>
                <a:lnTo>
                  <a:pt x="2068665" y="2498398"/>
                </a:lnTo>
                <a:lnTo>
                  <a:pt x="2071904" y="2499477"/>
                </a:lnTo>
                <a:lnTo>
                  <a:pt x="2072982" y="2499477"/>
                </a:lnTo>
                <a:lnTo>
                  <a:pt x="2072982" y="2498398"/>
                </a:lnTo>
                <a:cubicBezTo>
                  <a:pt x="2070105" y="2498398"/>
                  <a:pt x="2068665" y="2497678"/>
                  <a:pt x="2068665" y="2496240"/>
                </a:cubicBezTo>
                <a:close/>
                <a:moveTo>
                  <a:pt x="6628510" y="2495835"/>
                </a:moveTo>
                <a:lnTo>
                  <a:pt x="6628510" y="2496914"/>
                </a:lnTo>
                <a:lnTo>
                  <a:pt x="6630668" y="2499072"/>
                </a:lnTo>
                <a:lnTo>
                  <a:pt x="6631747" y="2495835"/>
                </a:lnTo>
                <a:close/>
                <a:moveTo>
                  <a:pt x="9262340" y="2495565"/>
                </a:moveTo>
                <a:lnTo>
                  <a:pt x="9256945" y="2496644"/>
                </a:lnTo>
                <a:lnTo>
                  <a:pt x="9262340" y="2500961"/>
                </a:lnTo>
                <a:lnTo>
                  <a:pt x="9263419" y="2500961"/>
                </a:lnTo>
                <a:lnTo>
                  <a:pt x="9268814" y="2499882"/>
                </a:lnTo>
                <a:lnTo>
                  <a:pt x="9268814" y="2495565"/>
                </a:lnTo>
                <a:close/>
                <a:moveTo>
                  <a:pt x="6076074" y="2494621"/>
                </a:moveTo>
                <a:lnTo>
                  <a:pt x="6088078" y="2494621"/>
                </a:lnTo>
                <a:cubicBezTo>
                  <a:pt x="6089697" y="2496060"/>
                  <a:pt x="6092259" y="2496779"/>
                  <a:pt x="6095766" y="2496779"/>
                </a:cubicBezTo>
                <a:lnTo>
                  <a:pt x="6097924" y="2498937"/>
                </a:lnTo>
                <a:lnTo>
                  <a:pt x="6103454" y="2497858"/>
                </a:lnTo>
                <a:lnTo>
                  <a:pt x="6104533" y="2497858"/>
                </a:lnTo>
                <a:lnTo>
                  <a:pt x="6105612" y="2498937"/>
                </a:lnTo>
                <a:lnTo>
                  <a:pt x="6106691" y="2498937"/>
                </a:lnTo>
                <a:cubicBezTo>
                  <a:pt x="6107051" y="2496060"/>
                  <a:pt x="6108130" y="2494621"/>
                  <a:pt x="6109928" y="2494621"/>
                </a:cubicBezTo>
                <a:lnTo>
                  <a:pt x="6135150" y="2494621"/>
                </a:lnTo>
                <a:cubicBezTo>
                  <a:pt x="6139466" y="2497499"/>
                  <a:pt x="6141624" y="2501095"/>
                  <a:pt x="6141624" y="2505411"/>
                </a:cubicBezTo>
                <a:lnTo>
                  <a:pt x="6136229" y="2505411"/>
                </a:lnTo>
                <a:lnTo>
                  <a:pt x="6132857" y="2503253"/>
                </a:lnTo>
                <a:lnTo>
                  <a:pt x="6130699" y="2503253"/>
                </a:lnTo>
                <a:lnTo>
                  <a:pt x="6124225" y="2504332"/>
                </a:lnTo>
                <a:lnTo>
                  <a:pt x="6118695" y="2502174"/>
                </a:lnTo>
                <a:lnTo>
                  <a:pt x="6107770" y="2504332"/>
                </a:lnTo>
                <a:lnTo>
                  <a:pt x="6106691" y="2501095"/>
                </a:lnTo>
                <a:lnTo>
                  <a:pt x="6105612" y="2501095"/>
                </a:lnTo>
                <a:cubicBezTo>
                  <a:pt x="6105612" y="2503973"/>
                  <a:pt x="6104893" y="2505411"/>
                  <a:pt x="6103454" y="2505411"/>
                </a:cubicBezTo>
                <a:lnTo>
                  <a:pt x="6102375" y="2505411"/>
                </a:lnTo>
                <a:lnTo>
                  <a:pt x="6086999" y="2506490"/>
                </a:lnTo>
                <a:lnTo>
                  <a:pt x="6079311" y="2504332"/>
                </a:lnTo>
                <a:lnTo>
                  <a:pt x="6067307" y="2505411"/>
                </a:lnTo>
                <a:lnTo>
                  <a:pt x="6065149" y="2502174"/>
                </a:lnTo>
                <a:lnTo>
                  <a:pt x="6065149" y="2500016"/>
                </a:lnTo>
                <a:cubicBezTo>
                  <a:pt x="6065149" y="2498398"/>
                  <a:pt x="6068791" y="2496600"/>
                  <a:pt x="6076074" y="2494621"/>
                </a:cubicBezTo>
                <a:close/>
                <a:moveTo>
                  <a:pt x="5749150" y="2493947"/>
                </a:moveTo>
                <a:cubicBezTo>
                  <a:pt x="5745643" y="2495026"/>
                  <a:pt x="5743890" y="2497184"/>
                  <a:pt x="5743890" y="2500421"/>
                </a:cubicBezTo>
                <a:lnTo>
                  <a:pt x="5744834" y="2503523"/>
                </a:lnTo>
                <a:lnTo>
                  <a:pt x="5755489" y="2501365"/>
                </a:lnTo>
                <a:lnTo>
                  <a:pt x="5755489" y="2497184"/>
                </a:lnTo>
                <a:cubicBezTo>
                  <a:pt x="5754770" y="2495026"/>
                  <a:pt x="5752657" y="2493947"/>
                  <a:pt x="5749150" y="2493947"/>
                </a:cubicBezTo>
                <a:close/>
                <a:moveTo>
                  <a:pt x="6772018" y="2493677"/>
                </a:moveTo>
                <a:lnTo>
                  <a:pt x="6772018" y="2494756"/>
                </a:lnTo>
                <a:lnTo>
                  <a:pt x="6774176" y="2494756"/>
                </a:lnTo>
                <a:lnTo>
                  <a:pt x="6774176" y="2493677"/>
                </a:lnTo>
                <a:close/>
                <a:moveTo>
                  <a:pt x="3190446" y="2493408"/>
                </a:moveTo>
                <a:lnTo>
                  <a:pt x="3190446" y="2495566"/>
                </a:lnTo>
                <a:lnTo>
                  <a:pt x="3191660" y="2495566"/>
                </a:lnTo>
                <a:lnTo>
                  <a:pt x="3191660" y="2493408"/>
                </a:lnTo>
                <a:close/>
                <a:moveTo>
                  <a:pt x="714961" y="2492733"/>
                </a:moveTo>
                <a:lnTo>
                  <a:pt x="714961" y="2493812"/>
                </a:lnTo>
                <a:lnTo>
                  <a:pt x="718198" y="2497049"/>
                </a:lnTo>
                <a:lnTo>
                  <a:pt x="718198" y="2495970"/>
                </a:lnTo>
                <a:lnTo>
                  <a:pt x="717119" y="2492733"/>
                </a:lnTo>
                <a:close/>
                <a:moveTo>
                  <a:pt x="8611985" y="2490980"/>
                </a:moveTo>
                <a:lnTo>
                  <a:pt x="8609826" y="2493003"/>
                </a:lnTo>
                <a:lnTo>
                  <a:pt x="8609826" y="2494082"/>
                </a:lnTo>
                <a:lnTo>
                  <a:pt x="8611985" y="2491924"/>
                </a:lnTo>
                <a:close/>
                <a:moveTo>
                  <a:pt x="6776334" y="2490440"/>
                </a:moveTo>
                <a:lnTo>
                  <a:pt x="6775255" y="2491519"/>
                </a:lnTo>
                <a:lnTo>
                  <a:pt x="6775255" y="2493677"/>
                </a:lnTo>
                <a:lnTo>
                  <a:pt x="6776334" y="2493677"/>
                </a:lnTo>
                <a:lnTo>
                  <a:pt x="6778492" y="2491519"/>
                </a:lnTo>
                <a:lnTo>
                  <a:pt x="6777413" y="2490440"/>
                </a:lnTo>
                <a:close/>
                <a:moveTo>
                  <a:pt x="725752" y="2488417"/>
                </a:moveTo>
                <a:lnTo>
                  <a:pt x="725752" y="2489496"/>
                </a:lnTo>
                <a:lnTo>
                  <a:pt x="727909" y="2489496"/>
                </a:lnTo>
                <a:lnTo>
                  <a:pt x="727909" y="2488417"/>
                </a:lnTo>
                <a:close/>
                <a:moveTo>
                  <a:pt x="6734253" y="2487203"/>
                </a:moveTo>
                <a:lnTo>
                  <a:pt x="6736411" y="2487203"/>
                </a:lnTo>
                <a:lnTo>
                  <a:pt x="6736411" y="2488282"/>
                </a:lnTo>
                <a:lnTo>
                  <a:pt x="6734253" y="2488282"/>
                </a:lnTo>
                <a:close/>
                <a:moveTo>
                  <a:pt x="9265577" y="2486933"/>
                </a:moveTo>
                <a:lnTo>
                  <a:pt x="9265577" y="2488012"/>
                </a:lnTo>
                <a:lnTo>
                  <a:pt x="9267735" y="2490170"/>
                </a:lnTo>
                <a:lnTo>
                  <a:pt x="9268814" y="2490170"/>
                </a:lnTo>
                <a:lnTo>
                  <a:pt x="9268814" y="2486933"/>
                </a:lnTo>
                <a:close/>
                <a:moveTo>
                  <a:pt x="9259103" y="2486933"/>
                </a:moveTo>
                <a:lnTo>
                  <a:pt x="9256945" y="2489091"/>
                </a:lnTo>
                <a:lnTo>
                  <a:pt x="9258024" y="2490170"/>
                </a:lnTo>
                <a:lnTo>
                  <a:pt x="9260182" y="2490170"/>
                </a:lnTo>
                <a:lnTo>
                  <a:pt x="9260182" y="2486933"/>
                </a:lnTo>
                <a:close/>
                <a:moveTo>
                  <a:pt x="5578263" y="2486529"/>
                </a:moveTo>
                <a:lnTo>
                  <a:pt x="5578263" y="2488687"/>
                </a:lnTo>
                <a:lnTo>
                  <a:pt x="5581365" y="2488687"/>
                </a:lnTo>
                <a:lnTo>
                  <a:pt x="5581365" y="2486529"/>
                </a:lnTo>
                <a:close/>
                <a:moveTo>
                  <a:pt x="5122802" y="2484775"/>
                </a:moveTo>
                <a:lnTo>
                  <a:pt x="5122802" y="2485854"/>
                </a:lnTo>
                <a:lnTo>
                  <a:pt x="5124960" y="2491249"/>
                </a:lnTo>
                <a:lnTo>
                  <a:pt x="5123881" y="2495565"/>
                </a:lnTo>
                <a:lnTo>
                  <a:pt x="5126039" y="2497723"/>
                </a:lnTo>
                <a:lnTo>
                  <a:pt x="5127118" y="2490170"/>
                </a:lnTo>
                <a:lnTo>
                  <a:pt x="5124960" y="2490170"/>
                </a:lnTo>
                <a:lnTo>
                  <a:pt x="5127118" y="2486933"/>
                </a:lnTo>
                <a:close/>
                <a:moveTo>
                  <a:pt x="5205481" y="2483696"/>
                </a:moveTo>
                <a:lnTo>
                  <a:pt x="5205481" y="2484775"/>
                </a:lnTo>
                <a:lnTo>
                  <a:pt x="5207639" y="2484775"/>
                </a:lnTo>
                <a:lnTo>
                  <a:pt x="5207639" y="2483696"/>
                </a:lnTo>
                <a:close/>
                <a:moveTo>
                  <a:pt x="5677936" y="2483427"/>
                </a:moveTo>
                <a:lnTo>
                  <a:pt x="5671597" y="2485450"/>
                </a:lnTo>
                <a:lnTo>
                  <a:pt x="5667415" y="2484506"/>
                </a:lnTo>
                <a:lnTo>
                  <a:pt x="5658918" y="2487608"/>
                </a:lnTo>
                <a:lnTo>
                  <a:pt x="5657839" y="2487608"/>
                </a:lnTo>
                <a:lnTo>
                  <a:pt x="5633427" y="2484506"/>
                </a:lnTo>
                <a:lnTo>
                  <a:pt x="5627088" y="2485450"/>
                </a:lnTo>
                <a:lnTo>
                  <a:pt x="5617512" y="2485450"/>
                </a:lnTo>
                <a:cubicBezTo>
                  <a:pt x="5616433" y="2485450"/>
                  <a:pt x="5614634" y="2493273"/>
                  <a:pt x="5612117" y="2508918"/>
                </a:cubicBezTo>
                <a:lnTo>
                  <a:pt x="5613196" y="2519438"/>
                </a:lnTo>
                <a:lnTo>
                  <a:pt x="5612117" y="2520517"/>
                </a:lnTo>
                <a:lnTo>
                  <a:pt x="5615354" y="2525778"/>
                </a:lnTo>
                <a:lnTo>
                  <a:pt x="5615354" y="2564083"/>
                </a:lnTo>
                <a:cubicBezTo>
                  <a:pt x="5615354" y="2568668"/>
                  <a:pt x="5613600" y="2572894"/>
                  <a:pt x="5610093" y="2576761"/>
                </a:cubicBezTo>
                <a:lnTo>
                  <a:pt x="5613196" y="2582156"/>
                </a:lnTo>
                <a:lnTo>
                  <a:pt x="5610093" y="2588495"/>
                </a:lnTo>
                <a:lnTo>
                  <a:pt x="5615354" y="2607647"/>
                </a:lnTo>
                <a:lnTo>
                  <a:pt x="5612117" y="2615065"/>
                </a:lnTo>
                <a:lnTo>
                  <a:pt x="5615354" y="2623562"/>
                </a:lnTo>
                <a:lnTo>
                  <a:pt x="5615354" y="2630980"/>
                </a:lnTo>
                <a:lnTo>
                  <a:pt x="5617512" y="2633138"/>
                </a:lnTo>
                <a:lnTo>
                  <a:pt x="5631269" y="2633138"/>
                </a:lnTo>
                <a:lnTo>
                  <a:pt x="5636529" y="2634083"/>
                </a:lnTo>
                <a:lnTo>
                  <a:pt x="5643003" y="2633138"/>
                </a:lnTo>
                <a:lnTo>
                  <a:pt x="5659997" y="2633138"/>
                </a:lnTo>
                <a:lnTo>
                  <a:pt x="5668494" y="2635162"/>
                </a:lnTo>
                <a:lnTo>
                  <a:pt x="5674834" y="2633138"/>
                </a:lnTo>
                <a:lnTo>
                  <a:pt x="5676992" y="2633138"/>
                </a:lnTo>
                <a:lnTo>
                  <a:pt x="5700325" y="2632059"/>
                </a:lnTo>
                <a:lnTo>
                  <a:pt x="5703427" y="2635162"/>
                </a:lnTo>
                <a:lnTo>
                  <a:pt x="5704506" y="2634083"/>
                </a:lnTo>
                <a:lnTo>
                  <a:pt x="5704506" y="2633138"/>
                </a:lnTo>
                <a:lnTo>
                  <a:pt x="5709901" y="2634083"/>
                </a:lnTo>
                <a:lnTo>
                  <a:pt x="5722580" y="2633138"/>
                </a:lnTo>
                <a:lnTo>
                  <a:pt x="5726896" y="2634083"/>
                </a:lnTo>
                <a:lnTo>
                  <a:pt x="5728919" y="2630980"/>
                </a:lnTo>
                <a:lnTo>
                  <a:pt x="5728919" y="2629901"/>
                </a:lnTo>
                <a:lnTo>
                  <a:pt x="5726896" y="2616144"/>
                </a:lnTo>
                <a:lnTo>
                  <a:pt x="5729998" y="2613986"/>
                </a:lnTo>
                <a:lnTo>
                  <a:pt x="5732156" y="2613986"/>
                </a:lnTo>
                <a:lnTo>
                  <a:pt x="5745913" y="2616144"/>
                </a:lnTo>
                <a:lnTo>
                  <a:pt x="5746992" y="2611828"/>
                </a:lnTo>
                <a:lnTo>
                  <a:pt x="5743890" y="2609670"/>
                </a:lnTo>
                <a:lnTo>
                  <a:pt x="5739574" y="2613986"/>
                </a:lnTo>
                <a:lnTo>
                  <a:pt x="5737416" y="2611828"/>
                </a:lnTo>
                <a:lnTo>
                  <a:pt x="5732156" y="2612907"/>
                </a:lnTo>
                <a:lnTo>
                  <a:pt x="5728919" y="2612907"/>
                </a:lnTo>
                <a:lnTo>
                  <a:pt x="5726896" y="2610749"/>
                </a:lnTo>
                <a:lnTo>
                  <a:pt x="5726896" y="2605489"/>
                </a:lnTo>
                <a:lnTo>
                  <a:pt x="5729998" y="2600229"/>
                </a:lnTo>
                <a:lnTo>
                  <a:pt x="5728919" y="2584179"/>
                </a:lnTo>
                <a:lnTo>
                  <a:pt x="5729998" y="2572579"/>
                </a:lnTo>
                <a:lnTo>
                  <a:pt x="5727840" y="2566240"/>
                </a:lnTo>
                <a:lnTo>
                  <a:pt x="5728919" y="2563003"/>
                </a:lnTo>
                <a:lnTo>
                  <a:pt x="5725817" y="2559766"/>
                </a:lnTo>
                <a:lnTo>
                  <a:pt x="5725817" y="2554506"/>
                </a:lnTo>
                <a:lnTo>
                  <a:pt x="5728919" y="2550325"/>
                </a:lnTo>
                <a:lnTo>
                  <a:pt x="5726896" y="2541828"/>
                </a:lnTo>
                <a:lnTo>
                  <a:pt x="5729998" y="2538591"/>
                </a:lnTo>
                <a:lnTo>
                  <a:pt x="5726896" y="2529015"/>
                </a:lnTo>
                <a:lnTo>
                  <a:pt x="5726896" y="2527936"/>
                </a:lnTo>
                <a:lnTo>
                  <a:pt x="5727840" y="2523754"/>
                </a:lnTo>
                <a:lnTo>
                  <a:pt x="5726896" y="2519438"/>
                </a:lnTo>
                <a:lnTo>
                  <a:pt x="5726896" y="2518359"/>
                </a:lnTo>
                <a:lnTo>
                  <a:pt x="5728919" y="2515257"/>
                </a:lnTo>
                <a:lnTo>
                  <a:pt x="5728919" y="2514178"/>
                </a:lnTo>
                <a:cubicBezTo>
                  <a:pt x="5726851" y="2511481"/>
                  <a:pt x="5725817" y="2509008"/>
                  <a:pt x="5725817" y="2506760"/>
                </a:cubicBezTo>
                <a:lnTo>
                  <a:pt x="5725817" y="2497184"/>
                </a:lnTo>
                <a:lnTo>
                  <a:pt x="5726896" y="2486529"/>
                </a:lnTo>
                <a:lnTo>
                  <a:pt x="5718398" y="2487608"/>
                </a:lnTo>
                <a:lnTo>
                  <a:pt x="5710980" y="2485450"/>
                </a:lnTo>
                <a:lnTo>
                  <a:pt x="5703427" y="2486529"/>
                </a:lnTo>
                <a:lnTo>
                  <a:pt x="5699246" y="2485450"/>
                </a:lnTo>
                <a:lnTo>
                  <a:pt x="5697088" y="2487608"/>
                </a:lnTo>
                <a:lnTo>
                  <a:pt x="5687512" y="2483427"/>
                </a:lnTo>
                <a:lnTo>
                  <a:pt x="5683331" y="2485450"/>
                </a:lnTo>
                <a:cubicBezTo>
                  <a:pt x="5679734" y="2485450"/>
                  <a:pt x="5677936" y="2484775"/>
                  <a:pt x="5677936" y="2483427"/>
                </a:cubicBezTo>
                <a:close/>
                <a:moveTo>
                  <a:pt x="717119" y="2483022"/>
                </a:moveTo>
                <a:lnTo>
                  <a:pt x="717119" y="2488417"/>
                </a:lnTo>
                <a:lnTo>
                  <a:pt x="718198" y="2488417"/>
                </a:lnTo>
                <a:lnTo>
                  <a:pt x="718198" y="2483022"/>
                </a:lnTo>
                <a:close/>
                <a:moveTo>
                  <a:pt x="8716243" y="2482348"/>
                </a:moveTo>
                <a:lnTo>
                  <a:pt x="8714085" y="2484506"/>
                </a:lnTo>
                <a:lnTo>
                  <a:pt x="8714085" y="2485585"/>
                </a:lnTo>
                <a:lnTo>
                  <a:pt x="8716243" y="2487743"/>
                </a:lnTo>
                <a:lnTo>
                  <a:pt x="8717322" y="2486664"/>
                </a:lnTo>
                <a:lnTo>
                  <a:pt x="8717322" y="2482348"/>
                </a:lnTo>
                <a:close/>
                <a:moveTo>
                  <a:pt x="5758726" y="2482348"/>
                </a:moveTo>
                <a:lnTo>
                  <a:pt x="5758726" y="2484506"/>
                </a:lnTo>
                <a:lnTo>
                  <a:pt x="5760749" y="2484506"/>
                </a:lnTo>
                <a:close/>
                <a:moveTo>
                  <a:pt x="6752596" y="2480729"/>
                </a:moveTo>
                <a:lnTo>
                  <a:pt x="6753367" y="2480729"/>
                </a:lnTo>
                <a:lnTo>
                  <a:pt x="6752596" y="2481235"/>
                </a:lnTo>
                <a:close/>
                <a:moveTo>
                  <a:pt x="2617916" y="2480041"/>
                </a:moveTo>
                <a:lnTo>
                  <a:pt x="2617916" y="2481120"/>
                </a:lnTo>
                <a:lnTo>
                  <a:pt x="2620075" y="2483278"/>
                </a:lnTo>
                <a:lnTo>
                  <a:pt x="2620075" y="2482199"/>
                </a:lnTo>
                <a:close/>
                <a:moveTo>
                  <a:pt x="5171088" y="2479380"/>
                </a:moveTo>
                <a:lnTo>
                  <a:pt x="5171088" y="2480459"/>
                </a:lnTo>
                <a:lnTo>
                  <a:pt x="5176483" y="2480459"/>
                </a:lnTo>
                <a:lnTo>
                  <a:pt x="5176483" y="2479380"/>
                </a:lnTo>
                <a:close/>
                <a:moveTo>
                  <a:pt x="5105538" y="2479380"/>
                </a:moveTo>
                <a:lnTo>
                  <a:pt x="5105538" y="2480459"/>
                </a:lnTo>
                <a:lnTo>
                  <a:pt x="5107696" y="2480459"/>
                </a:lnTo>
                <a:lnTo>
                  <a:pt x="5107696" y="2479380"/>
                </a:lnTo>
                <a:close/>
                <a:moveTo>
                  <a:pt x="5599438" y="2479111"/>
                </a:moveTo>
                <a:lnTo>
                  <a:pt x="5599438" y="2482348"/>
                </a:lnTo>
                <a:lnTo>
                  <a:pt x="5600517" y="2482348"/>
                </a:lnTo>
                <a:lnTo>
                  <a:pt x="5600517" y="2479111"/>
                </a:lnTo>
                <a:close/>
                <a:moveTo>
                  <a:pt x="9262340" y="2478301"/>
                </a:moveTo>
                <a:lnTo>
                  <a:pt x="9262340" y="2480459"/>
                </a:lnTo>
                <a:lnTo>
                  <a:pt x="9264498" y="2482617"/>
                </a:lnTo>
                <a:lnTo>
                  <a:pt x="9269893" y="2482617"/>
                </a:lnTo>
                <a:lnTo>
                  <a:pt x="9273130" y="2479380"/>
                </a:lnTo>
                <a:lnTo>
                  <a:pt x="9272051" y="2478301"/>
                </a:lnTo>
                <a:close/>
                <a:moveTo>
                  <a:pt x="700934" y="2477627"/>
                </a:moveTo>
                <a:lnTo>
                  <a:pt x="699855" y="2478706"/>
                </a:lnTo>
                <a:lnTo>
                  <a:pt x="699855" y="2485180"/>
                </a:lnTo>
                <a:lnTo>
                  <a:pt x="705250" y="2491654"/>
                </a:lnTo>
                <a:lnTo>
                  <a:pt x="705250" y="2492733"/>
                </a:lnTo>
                <a:lnTo>
                  <a:pt x="700934" y="2499207"/>
                </a:lnTo>
                <a:cubicBezTo>
                  <a:pt x="704530" y="2507120"/>
                  <a:pt x="707048" y="2511076"/>
                  <a:pt x="708487" y="2511076"/>
                </a:cubicBezTo>
                <a:lnTo>
                  <a:pt x="709566" y="2511076"/>
                </a:lnTo>
                <a:cubicBezTo>
                  <a:pt x="711004" y="2510717"/>
                  <a:pt x="712443" y="2508918"/>
                  <a:pt x="713882" y="2505681"/>
                </a:cubicBezTo>
                <a:cubicBezTo>
                  <a:pt x="711364" y="2489856"/>
                  <a:pt x="709206" y="2481943"/>
                  <a:pt x="707408" y="2481943"/>
                </a:cubicBezTo>
                <a:cubicBezTo>
                  <a:pt x="705969" y="2479066"/>
                  <a:pt x="703811" y="2477627"/>
                  <a:pt x="700934" y="2477627"/>
                </a:cubicBezTo>
                <a:close/>
                <a:moveTo>
                  <a:pt x="3188288" y="2476548"/>
                </a:moveTo>
                <a:cubicBezTo>
                  <a:pt x="3193953" y="2480864"/>
                  <a:pt x="3202045" y="2485225"/>
                  <a:pt x="3212566" y="2489631"/>
                </a:cubicBezTo>
                <a:lnTo>
                  <a:pt x="3218096" y="2498398"/>
                </a:lnTo>
                <a:lnTo>
                  <a:pt x="3218096" y="2500556"/>
                </a:lnTo>
                <a:cubicBezTo>
                  <a:pt x="3216927" y="2502534"/>
                  <a:pt x="3214319" y="2503523"/>
                  <a:pt x="3210273" y="2503523"/>
                </a:cubicBezTo>
                <a:lnTo>
                  <a:pt x="3208115" y="2503523"/>
                </a:lnTo>
                <a:lnTo>
                  <a:pt x="3192739" y="2500556"/>
                </a:lnTo>
                <a:lnTo>
                  <a:pt x="3188288" y="2500556"/>
                </a:lnTo>
                <a:cubicBezTo>
                  <a:pt x="3183882" y="2500556"/>
                  <a:pt x="3177633" y="2501545"/>
                  <a:pt x="3169540" y="2503523"/>
                </a:cubicBezTo>
                <a:lnTo>
                  <a:pt x="3167382" y="2503523"/>
                </a:lnTo>
                <a:cubicBezTo>
                  <a:pt x="3164955" y="2503523"/>
                  <a:pt x="3162392" y="2502804"/>
                  <a:pt x="3159695" y="2501365"/>
                </a:cubicBezTo>
                <a:lnTo>
                  <a:pt x="3157402" y="2501365"/>
                </a:lnTo>
                <a:cubicBezTo>
                  <a:pt x="3155244" y="2502804"/>
                  <a:pt x="3149399" y="2504018"/>
                  <a:pt x="3139868" y="2505007"/>
                </a:cubicBezTo>
                <a:cubicBezTo>
                  <a:pt x="3131955" y="2505007"/>
                  <a:pt x="3126425" y="2503793"/>
                  <a:pt x="3123278" y="2501365"/>
                </a:cubicBezTo>
                <a:lnTo>
                  <a:pt x="3116669" y="2503523"/>
                </a:lnTo>
                <a:lnTo>
                  <a:pt x="3108981" y="2502040"/>
                </a:lnTo>
                <a:lnTo>
                  <a:pt x="3102372" y="2503523"/>
                </a:lnTo>
                <a:cubicBezTo>
                  <a:pt x="3099405" y="2503523"/>
                  <a:pt x="3096843" y="2502309"/>
                  <a:pt x="3094685" y="2499882"/>
                </a:cubicBezTo>
                <a:lnTo>
                  <a:pt x="3094685" y="2499073"/>
                </a:lnTo>
                <a:lnTo>
                  <a:pt x="3097922" y="2496915"/>
                </a:lnTo>
                <a:lnTo>
                  <a:pt x="3099001" y="2496915"/>
                </a:lnTo>
                <a:cubicBezTo>
                  <a:pt x="3102867" y="2499342"/>
                  <a:pt x="3105834" y="2500556"/>
                  <a:pt x="3107902" y="2500556"/>
                </a:cubicBezTo>
                <a:cubicBezTo>
                  <a:pt x="3108801" y="2497139"/>
                  <a:pt x="3110645" y="2495431"/>
                  <a:pt x="3113432" y="2495431"/>
                </a:cubicBezTo>
                <a:lnTo>
                  <a:pt x="3120041" y="2496915"/>
                </a:lnTo>
                <a:lnTo>
                  <a:pt x="3127729" y="2495431"/>
                </a:lnTo>
                <a:lnTo>
                  <a:pt x="3137575" y="2495431"/>
                </a:lnTo>
                <a:cubicBezTo>
                  <a:pt x="3139823" y="2495431"/>
                  <a:pt x="3140947" y="2496420"/>
                  <a:pt x="3140947" y="2498398"/>
                </a:cubicBezTo>
                <a:lnTo>
                  <a:pt x="3144184" y="2499073"/>
                </a:lnTo>
                <a:cubicBezTo>
                  <a:pt x="3148230" y="2496105"/>
                  <a:pt x="3154479" y="2494622"/>
                  <a:pt x="3162932" y="2494622"/>
                </a:cubicBezTo>
                <a:cubicBezTo>
                  <a:pt x="3163830" y="2493003"/>
                  <a:pt x="3167517" y="2490620"/>
                  <a:pt x="3173991" y="2487473"/>
                </a:cubicBezTo>
                <a:cubicBezTo>
                  <a:pt x="3173991" y="2485854"/>
                  <a:pt x="3178757" y="2482213"/>
                  <a:pt x="3188288" y="2476548"/>
                </a:cubicBezTo>
                <a:close/>
                <a:moveTo>
                  <a:pt x="9259103" y="2475064"/>
                </a:moveTo>
                <a:lnTo>
                  <a:pt x="9258024" y="2476143"/>
                </a:lnTo>
                <a:lnTo>
                  <a:pt x="9258024" y="2477222"/>
                </a:lnTo>
                <a:lnTo>
                  <a:pt x="9261261" y="2477222"/>
                </a:lnTo>
                <a:close/>
                <a:moveTo>
                  <a:pt x="1523783" y="2475064"/>
                </a:moveTo>
                <a:lnTo>
                  <a:pt x="1527019" y="2475064"/>
                </a:lnTo>
                <a:cubicBezTo>
                  <a:pt x="1529359" y="2477043"/>
                  <a:pt x="1533718" y="2478481"/>
                  <a:pt x="1540103" y="2479380"/>
                </a:cubicBezTo>
                <a:lnTo>
                  <a:pt x="1541182" y="2480459"/>
                </a:lnTo>
                <a:lnTo>
                  <a:pt x="1541182" y="2481538"/>
                </a:lnTo>
                <a:cubicBezTo>
                  <a:pt x="1539564" y="2482977"/>
                  <a:pt x="1537046" y="2483696"/>
                  <a:pt x="1533629" y="2483696"/>
                </a:cubicBezTo>
                <a:cubicBezTo>
                  <a:pt x="1533629" y="2485765"/>
                  <a:pt x="1532864" y="2486799"/>
                  <a:pt x="1531335" y="2486799"/>
                </a:cubicBezTo>
                <a:lnTo>
                  <a:pt x="1530257" y="2486799"/>
                </a:lnTo>
                <a:lnTo>
                  <a:pt x="1521625" y="2478301"/>
                </a:lnTo>
                <a:lnTo>
                  <a:pt x="1521625" y="2477222"/>
                </a:lnTo>
                <a:close/>
                <a:moveTo>
                  <a:pt x="8278047" y="2474795"/>
                </a:moveTo>
                <a:lnTo>
                  <a:pt x="8280205" y="2474795"/>
                </a:lnTo>
                <a:cubicBezTo>
                  <a:pt x="8303853" y="2488732"/>
                  <a:pt x="8316037" y="2498038"/>
                  <a:pt x="8316756" y="2502714"/>
                </a:cubicBezTo>
                <a:lnTo>
                  <a:pt x="8317835" y="2503793"/>
                </a:lnTo>
                <a:lnTo>
                  <a:pt x="8317835" y="2507030"/>
                </a:lnTo>
                <a:cubicBezTo>
                  <a:pt x="8311361" y="2512875"/>
                  <a:pt x="8308124" y="2520742"/>
                  <a:pt x="8308124" y="2530633"/>
                </a:cubicBezTo>
                <a:lnTo>
                  <a:pt x="8307045" y="2533870"/>
                </a:lnTo>
                <a:lnTo>
                  <a:pt x="8309203" y="2542367"/>
                </a:lnTo>
                <a:lnTo>
                  <a:pt x="8308124" y="2543446"/>
                </a:lnTo>
                <a:lnTo>
                  <a:pt x="8309203" y="2548842"/>
                </a:lnTo>
                <a:lnTo>
                  <a:pt x="8309203" y="2555316"/>
                </a:lnTo>
                <a:lnTo>
                  <a:pt x="8303943" y="2567184"/>
                </a:lnTo>
                <a:lnTo>
                  <a:pt x="8303943" y="2578919"/>
                </a:lnTo>
                <a:lnTo>
                  <a:pt x="8307045" y="2591867"/>
                </a:lnTo>
                <a:cubicBezTo>
                  <a:pt x="8306416" y="2604365"/>
                  <a:pt x="8305022" y="2611873"/>
                  <a:pt x="8302864" y="2614391"/>
                </a:cubicBezTo>
                <a:lnTo>
                  <a:pt x="8305022" y="2631520"/>
                </a:lnTo>
                <a:lnTo>
                  <a:pt x="8299627" y="2652021"/>
                </a:lnTo>
                <a:lnTo>
                  <a:pt x="8297469" y="2654179"/>
                </a:lnTo>
                <a:lnTo>
                  <a:pt x="8295311" y="2654179"/>
                </a:lnTo>
                <a:cubicBezTo>
                  <a:pt x="8295311" y="2649863"/>
                  <a:pt x="8294592" y="2647705"/>
                  <a:pt x="8293153" y="2647705"/>
                </a:cubicBezTo>
                <a:lnTo>
                  <a:pt x="8292074" y="2647705"/>
                </a:lnTo>
                <a:lnTo>
                  <a:pt x="8295311" y="2656202"/>
                </a:lnTo>
                <a:lnTo>
                  <a:pt x="8294232" y="2657281"/>
                </a:lnTo>
                <a:lnTo>
                  <a:pt x="8294232" y="2658360"/>
                </a:lnTo>
                <a:lnTo>
                  <a:pt x="8295311" y="2659440"/>
                </a:lnTo>
                <a:lnTo>
                  <a:pt x="8295311" y="2660519"/>
                </a:lnTo>
                <a:lnTo>
                  <a:pt x="8294232" y="2663756"/>
                </a:lnTo>
                <a:lnTo>
                  <a:pt x="8296390" y="2665914"/>
                </a:lnTo>
                <a:lnTo>
                  <a:pt x="8296390" y="2668072"/>
                </a:lnTo>
                <a:lnTo>
                  <a:pt x="8294232" y="2670230"/>
                </a:lnTo>
                <a:lnTo>
                  <a:pt x="8293153" y="2670230"/>
                </a:lnTo>
                <a:cubicBezTo>
                  <a:pt x="8291714" y="2670230"/>
                  <a:pt x="8290995" y="2668791"/>
                  <a:pt x="8290995" y="2665914"/>
                </a:cubicBezTo>
                <a:lnTo>
                  <a:pt x="8289916" y="2666993"/>
                </a:lnTo>
                <a:lnTo>
                  <a:pt x="8288837" y="2666993"/>
                </a:lnTo>
                <a:lnTo>
                  <a:pt x="8293153" y="2673467"/>
                </a:lnTo>
                <a:cubicBezTo>
                  <a:pt x="8293153" y="2679221"/>
                  <a:pt x="8288118" y="2684931"/>
                  <a:pt x="8278047" y="2690596"/>
                </a:cubicBezTo>
                <a:cubicBezTo>
                  <a:pt x="8274900" y="2690596"/>
                  <a:pt x="8268111" y="2693113"/>
                  <a:pt x="8257680" y="2698149"/>
                </a:cubicBezTo>
                <a:lnTo>
                  <a:pt x="8248104" y="2699228"/>
                </a:lnTo>
                <a:lnTo>
                  <a:pt x="8238393" y="2699228"/>
                </a:lnTo>
                <a:cubicBezTo>
                  <a:pt x="8236056" y="2697609"/>
                  <a:pt x="8232818" y="2689741"/>
                  <a:pt x="8228682" y="2675625"/>
                </a:cubicBezTo>
                <a:cubicBezTo>
                  <a:pt x="8222118" y="2666453"/>
                  <a:pt x="8213531" y="2659664"/>
                  <a:pt x="8202921" y="2655258"/>
                </a:cubicBezTo>
                <a:lnTo>
                  <a:pt x="8202921" y="2653100"/>
                </a:lnTo>
                <a:cubicBezTo>
                  <a:pt x="8202921" y="2650403"/>
                  <a:pt x="8213306" y="2648245"/>
                  <a:pt x="8234077" y="2646626"/>
                </a:cubicBezTo>
                <a:lnTo>
                  <a:pt x="8245946" y="2646626"/>
                </a:lnTo>
                <a:cubicBezTo>
                  <a:pt x="8248194" y="2646626"/>
                  <a:pt x="8250667" y="2639478"/>
                  <a:pt x="8253364" y="2625181"/>
                </a:cubicBezTo>
                <a:cubicBezTo>
                  <a:pt x="8255882" y="2623562"/>
                  <a:pt x="8258400" y="2618167"/>
                  <a:pt x="8260918" y="2608996"/>
                </a:cubicBezTo>
                <a:lnTo>
                  <a:pt x="8256602" y="2603601"/>
                </a:lnTo>
                <a:lnTo>
                  <a:pt x="8260918" y="2586472"/>
                </a:lnTo>
                <a:lnTo>
                  <a:pt x="8259838" y="2577840"/>
                </a:lnTo>
                <a:lnTo>
                  <a:pt x="8260918" y="2543446"/>
                </a:lnTo>
                <a:lnTo>
                  <a:pt x="8260918" y="2538186"/>
                </a:lnTo>
                <a:lnTo>
                  <a:pt x="8263076" y="2534949"/>
                </a:lnTo>
                <a:lnTo>
                  <a:pt x="8263076" y="2525238"/>
                </a:lnTo>
                <a:lnTo>
                  <a:pt x="8264154" y="2509188"/>
                </a:lnTo>
                <a:lnTo>
                  <a:pt x="8254444" y="2503793"/>
                </a:lnTo>
                <a:lnTo>
                  <a:pt x="8248104" y="2505951"/>
                </a:lnTo>
                <a:lnTo>
                  <a:pt x="8247025" y="2505951"/>
                </a:lnTo>
                <a:cubicBezTo>
                  <a:pt x="8243249" y="2505951"/>
                  <a:pt x="8241091" y="2504872"/>
                  <a:pt x="8240551" y="2502714"/>
                </a:cubicBezTo>
                <a:cubicBezTo>
                  <a:pt x="8240551" y="2499837"/>
                  <a:pt x="8246980" y="2497679"/>
                  <a:pt x="8259838" y="2496240"/>
                </a:cubicBezTo>
                <a:cubicBezTo>
                  <a:pt x="8267572" y="2490845"/>
                  <a:pt x="8272247" y="2485135"/>
                  <a:pt x="8273866" y="2479111"/>
                </a:cubicBezTo>
                <a:cubicBezTo>
                  <a:pt x="8276653" y="2479111"/>
                  <a:pt x="8278047" y="2477672"/>
                  <a:pt x="8278047" y="2474795"/>
                </a:cubicBezTo>
                <a:close/>
                <a:moveTo>
                  <a:pt x="5598359" y="2473851"/>
                </a:moveTo>
                <a:lnTo>
                  <a:pt x="5598359" y="2476953"/>
                </a:lnTo>
                <a:lnTo>
                  <a:pt x="5599438" y="2476953"/>
                </a:lnTo>
                <a:lnTo>
                  <a:pt x="5599438" y="2473851"/>
                </a:lnTo>
                <a:close/>
                <a:moveTo>
                  <a:pt x="8719480" y="2472637"/>
                </a:moveTo>
                <a:lnTo>
                  <a:pt x="8719480" y="2473716"/>
                </a:lnTo>
                <a:lnTo>
                  <a:pt x="8721638" y="2473716"/>
                </a:lnTo>
                <a:lnTo>
                  <a:pt x="8721638" y="2472637"/>
                </a:lnTo>
                <a:close/>
                <a:moveTo>
                  <a:pt x="6796835" y="2472097"/>
                </a:moveTo>
                <a:lnTo>
                  <a:pt x="6796835" y="2474255"/>
                </a:lnTo>
                <a:lnTo>
                  <a:pt x="6798993" y="2474255"/>
                </a:lnTo>
                <a:lnTo>
                  <a:pt x="6798993" y="2472097"/>
                </a:lnTo>
                <a:close/>
                <a:moveTo>
                  <a:pt x="9283920" y="2471827"/>
                </a:moveTo>
                <a:lnTo>
                  <a:pt x="9284999" y="2471827"/>
                </a:lnTo>
                <a:lnTo>
                  <a:pt x="9284999" y="2472823"/>
                </a:lnTo>
                <a:lnTo>
                  <a:pt x="9283920" y="2471952"/>
                </a:lnTo>
                <a:close/>
                <a:moveTo>
                  <a:pt x="5269817" y="2470883"/>
                </a:moveTo>
                <a:lnTo>
                  <a:pt x="5271975" y="2472906"/>
                </a:lnTo>
                <a:lnTo>
                  <a:pt x="5271975" y="2470883"/>
                </a:lnTo>
                <a:close/>
                <a:moveTo>
                  <a:pt x="5164614" y="2470883"/>
                </a:moveTo>
                <a:lnTo>
                  <a:pt x="5164614" y="2475064"/>
                </a:lnTo>
                <a:lnTo>
                  <a:pt x="5165693" y="2476143"/>
                </a:lnTo>
                <a:lnTo>
                  <a:pt x="5167851" y="2476143"/>
                </a:lnTo>
                <a:lnTo>
                  <a:pt x="5167851" y="2475064"/>
                </a:lnTo>
                <a:cubicBezTo>
                  <a:pt x="5166412" y="2475064"/>
                  <a:pt x="5165693" y="2473671"/>
                  <a:pt x="5165693" y="2470883"/>
                </a:cubicBezTo>
                <a:close/>
                <a:moveTo>
                  <a:pt x="7207921" y="2470204"/>
                </a:moveTo>
                <a:lnTo>
                  <a:pt x="7210079" y="2472362"/>
                </a:lnTo>
                <a:lnTo>
                  <a:pt x="7210079" y="2470204"/>
                </a:lnTo>
                <a:close/>
                <a:moveTo>
                  <a:pt x="6583192" y="2469939"/>
                </a:moveTo>
                <a:lnTo>
                  <a:pt x="6583192" y="2472097"/>
                </a:lnTo>
                <a:lnTo>
                  <a:pt x="6585350" y="2472097"/>
                </a:lnTo>
                <a:lnTo>
                  <a:pt x="6585350" y="2469939"/>
                </a:lnTo>
                <a:close/>
                <a:moveTo>
                  <a:pt x="6188695" y="2467781"/>
                </a:moveTo>
                <a:lnTo>
                  <a:pt x="6186537" y="2469939"/>
                </a:lnTo>
                <a:lnTo>
                  <a:pt x="6186537" y="2472097"/>
                </a:lnTo>
                <a:lnTo>
                  <a:pt x="6188695" y="2469939"/>
                </a:lnTo>
                <a:close/>
                <a:moveTo>
                  <a:pt x="5268738" y="2467646"/>
                </a:moveTo>
                <a:lnTo>
                  <a:pt x="5265501" y="2468725"/>
                </a:lnTo>
                <a:lnTo>
                  <a:pt x="5265501" y="2470883"/>
                </a:lnTo>
                <a:lnTo>
                  <a:pt x="5266580" y="2470883"/>
                </a:lnTo>
                <a:lnTo>
                  <a:pt x="5268738" y="2468725"/>
                </a:lnTo>
                <a:close/>
                <a:moveTo>
                  <a:pt x="8218027" y="2467242"/>
                </a:moveTo>
                <a:lnTo>
                  <a:pt x="8213711" y="2472637"/>
                </a:lnTo>
                <a:lnTo>
                  <a:pt x="8213711" y="2473716"/>
                </a:lnTo>
                <a:lnTo>
                  <a:pt x="8215869" y="2473716"/>
                </a:lnTo>
                <a:lnTo>
                  <a:pt x="8220050" y="2468321"/>
                </a:lnTo>
                <a:lnTo>
                  <a:pt x="8219106" y="2467242"/>
                </a:lnTo>
                <a:close/>
                <a:moveTo>
                  <a:pt x="5261319" y="2466567"/>
                </a:moveTo>
                <a:lnTo>
                  <a:pt x="5261319" y="2467646"/>
                </a:lnTo>
                <a:lnTo>
                  <a:pt x="5263343" y="2467646"/>
                </a:lnTo>
                <a:lnTo>
                  <a:pt x="5263343" y="2466567"/>
                </a:lnTo>
                <a:close/>
                <a:moveTo>
                  <a:pt x="3611379" y="2466567"/>
                </a:moveTo>
                <a:lnTo>
                  <a:pt x="3611379" y="2467511"/>
                </a:lnTo>
                <a:lnTo>
                  <a:pt x="3613537" y="2469669"/>
                </a:lnTo>
                <a:lnTo>
                  <a:pt x="3614616" y="2469669"/>
                </a:lnTo>
                <a:lnTo>
                  <a:pt x="3614616" y="2466567"/>
                </a:lnTo>
                <a:close/>
                <a:moveTo>
                  <a:pt x="9251550" y="2466432"/>
                </a:moveTo>
                <a:cubicBezTo>
                  <a:pt x="9251550" y="2467871"/>
                  <a:pt x="9250471" y="2468590"/>
                  <a:pt x="9248313" y="2468590"/>
                </a:cubicBezTo>
                <a:lnTo>
                  <a:pt x="9248313" y="2469669"/>
                </a:lnTo>
                <a:lnTo>
                  <a:pt x="9250471" y="2469669"/>
                </a:lnTo>
                <a:cubicBezTo>
                  <a:pt x="9250471" y="2468231"/>
                  <a:pt x="9251550" y="2467511"/>
                  <a:pt x="9253708" y="2467511"/>
                </a:cubicBezTo>
                <a:lnTo>
                  <a:pt x="9253708" y="2466432"/>
                </a:lnTo>
                <a:close/>
                <a:moveTo>
                  <a:pt x="8620482" y="2466163"/>
                </a:moveTo>
                <a:lnTo>
                  <a:pt x="8618324" y="2468321"/>
                </a:lnTo>
                <a:lnTo>
                  <a:pt x="8619403" y="2475874"/>
                </a:lnTo>
                <a:lnTo>
                  <a:pt x="8622640" y="2472637"/>
                </a:lnTo>
                <a:close/>
                <a:moveTo>
                  <a:pt x="7242854" y="2465753"/>
                </a:moveTo>
                <a:lnTo>
                  <a:pt x="7238538" y="2468990"/>
                </a:lnTo>
                <a:lnTo>
                  <a:pt x="7238538" y="2470204"/>
                </a:lnTo>
                <a:cubicBezTo>
                  <a:pt x="7238538" y="2471823"/>
                  <a:pt x="7241101" y="2472902"/>
                  <a:pt x="7246226" y="2473441"/>
                </a:cubicBezTo>
                <a:lnTo>
                  <a:pt x="7249463" y="2467911"/>
                </a:lnTo>
                <a:lnTo>
                  <a:pt x="7249463" y="2466832"/>
                </a:lnTo>
                <a:close/>
                <a:moveTo>
                  <a:pt x="655751" y="2464814"/>
                </a:moveTo>
                <a:lnTo>
                  <a:pt x="653593" y="2466972"/>
                </a:lnTo>
                <a:lnTo>
                  <a:pt x="655751" y="2466972"/>
                </a:lnTo>
                <a:close/>
                <a:moveTo>
                  <a:pt x="7102719" y="2464674"/>
                </a:moveTo>
                <a:lnTo>
                  <a:pt x="7100561" y="2466832"/>
                </a:lnTo>
                <a:lnTo>
                  <a:pt x="7103798" y="2470204"/>
                </a:lnTo>
                <a:lnTo>
                  <a:pt x="7106090" y="2467911"/>
                </a:lnTo>
                <a:lnTo>
                  <a:pt x="7106090" y="2466832"/>
                </a:lnTo>
                <a:lnTo>
                  <a:pt x="7103798" y="2464674"/>
                </a:lnTo>
                <a:close/>
                <a:moveTo>
                  <a:pt x="6172240" y="2464544"/>
                </a:moveTo>
                <a:lnTo>
                  <a:pt x="6169003" y="2467781"/>
                </a:lnTo>
                <a:lnTo>
                  <a:pt x="6169003" y="2468860"/>
                </a:lnTo>
                <a:lnTo>
                  <a:pt x="6173319" y="2473176"/>
                </a:lnTo>
                <a:lnTo>
                  <a:pt x="6175612" y="2473176"/>
                </a:lnTo>
                <a:lnTo>
                  <a:pt x="6176691" y="2467781"/>
                </a:lnTo>
                <a:lnTo>
                  <a:pt x="6175612" y="2464544"/>
                </a:lnTo>
                <a:close/>
                <a:moveTo>
                  <a:pt x="3247768" y="2463735"/>
                </a:moveTo>
                <a:lnTo>
                  <a:pt x="3247768" y="2465893"/>
                </a:lnTo>
                <a:lnTo>
                  <a:pt x="3248847" y="2465893"/>
                </a:lnTo>
                <a:lnTo>
                  <a:pt x="3248847" y="2463735"/>
                </a:lnTo>
                <a:close/>
                <a:moveTo>
                  <a:pt x="5257003" y="2462251"/>
                </a:moveTo>
                <a:lnTo>
                  <a:pt x="5257003" y="2463330"/>
                </a:lnTo>
                <a:lnTo>
                  <a:pt x="5259161" y="2463330"/>
                </a:lnTo>
                <a:lnTo>
                  <a:pt x="5259161" y="2462251"/>
                </a:lnTo>
                <a:close/>
                <a:moveTo>
                  <a:pt x="5216136" y="2462251"/>
                </a:moveTo>
                <a:lnTo>
                  <a:pt x="5209662" y="2464409"/>
                </a:lnTo>
                <a:lnTo>
                  <a:pt x="5193612" y="2464409"/>
                </a:lnTo>
                <a:cubicBezTo>
                  <a:pt x="5188577" y="2464409"/>
                  <a:pt x="5186059" y="2466567"/>
                  <a:pt x="5186059" y="2470883"/>
                </a:cubicBezTo>
                <a:lnTo>
                  <a:pt x="5187138" y="2477222"/>
                </a:lnTo>
                <a:cubicBezTo>
                  <a:pt x="5184800" y="2477222"/>
                  <a:pt x="5183361" y="2481898"/>
                  <a:pt x="5182822" y="2491249"/>
                </a:cubicBezTo>
                <a:lnTo>
                  <a:pt x="5183901" y="2505142"/>
                </a:lnTo>
                <a:lnTo>
                  <a:pt x="5177562" y="2513774"/>
                </a:lnTo>
                <a:lnTo>
                  <a:pt x="5181743" y="2520248"/>
                </a:lnTo>
                <a:lnTo>
                  <a:pt x="5181743" y="2521327"/>
                </a:lnTo>
                <a:lnTo>
                  <a:pt x="5175404" y="2525643"/>
                </a:lnTo>
                <a:lnTo>
                  <a:pt x="5175404" y="2527666"/>
                </a:lnTo>
                <a:cubicBezTo>
                  <a:pt x="5179630" y="2530004"/>
                  <a:pt x="5181743" y="2532881"/>
                  <a:pt x="5181743" y="2536298"/>
                </a:cubicBezTo>
                <a:lnTo>
                  <a:pt x="5181743" y="2538456"/>
                </a:lnTo>
                <a:cubicBezTo>
                  <a:pt x="5181743" y="2539895"/>
                  <a:pt x="5180349" y="2540614"/>
                  <a:pt x="5177562" y="2540614"/>
                </a:cubicBezTo>
                <a:lnTo>
                  <a:pt x="5177562" y="2541693"/>
                </a:lnTo>
                <a:cubicBezTo>
                  <a:pt x="5180080" y="2547448"/>
                  <a:pt x="5182912" y="2550325"/>
                  <a:pt x="5186059" y="2550325"/>
                </a:cubicBezTo>
                <a:lnTo>
                  <a:pt x="5187138" y="2556664"/>
                </a:lnTo>
                <a:lnTo>
                  <a:pt x="5188217" y="2556664"/>
                </a:lnTo>
                <a:lnTo>
                  <a:pt x="5191454" y="2552483"/>
                </a:lnTo>
                <a:lnTo>
                  <a:pt x="5189296" y="2547088"/>
                </a:lnTo>
                <a:lnTo>
                  <a:pt x="5190375" y="2541693"/>
                </a:lnTo>
                <a:lnTo>
                  <a:pt x="5190375" y="2533061"/>
                </a:lnTo>
                <a:lnTo>
                  <a:pt x="5191454" y="2531982"/>
                </a:lnTo>
                <a:lnTo>
                  <a:pt x="5190375" y="2530903"/>
                </a:lnTo>
                <a:lnTo>
                  <a:pt x="5190375" y="2515932"/>
                </a:lnTo>
                <a:lnTo>
                  <a:pt x="5188217" y="2479380"/>
                </a:lnTo>
                <a:cubicBezTo>
                  <a:pt x="5189835" y="2475064"/>
                  <a:pt x="5191993" y="2472592"/>
                  <a:pt x="5194691" y="2471962"/>
                </a:cubicBezTo>
                <a:cubicBezTo>
                  <a:pt x="5221217" y="2478346"/>
                  <a:pt x="5234479" y="2485135"/>
                  <a:pt x="5234479" y="2492328"/>
                </a:cubicBezTo>
                <a:lnTo>
                  <a:pt x="5234479" y="2495565"/>
                </a:lnTo>
                <a:lnTo>
                  <a:pt x="5233400" y="2496644"/>
                </a:lnTo>
                <a:lnTo>
                  <a:pt x="5236502" y="2501905"/>
                </a:lnTo>
                <a:cubicBezTo>
                  <a:pt x="5233715" y="2508019"/>
                  <a:pt x="5231602" y="2516246"/>
                  <a:pt x="5230163" y="2526587"/>
                </a:cubicBezTo>
                <a:lnTo>
                  <a:pt x="5232321" y="2538456"/>
                </a:lnTo>
                <a:lnTo>
                  <a:pt x="5224768" y="2566375"/>
                </a:lnTo>
                <a:cubicBezTo>
                  <a:pt x="5232591" y="2570511"/>
                  <a:pt x="5236502" y="2573749"/>
                  <a:pt x="5236502" y="2576086"/>
                </a:cubicBezTo>
                <a:lnTo>
                  <a:pt x="5235423" y="2577165"/>
                </a:lnTo>
                <a:lnTo>
                  <a:pt x="5235423" y="2579323"/>
                </a:lnTo>
                <a:lnTo>
                  <a:pt x="5236502" y="2579323"/>
                </a:lnTo>
                <a:lnTo>
                  <a:pt x="5238660" y="2573928"/>
                </a:lnTo>
                <a:lnTo>
                  <a:pt x="5239739" y="2575007"/>
                </a:lnTo>
                <a:lnTo>
                  <a:pt x="5240818" y="2575007"/>
                </a:lnTo>
                <a:lnTo>
                  <a:pt x="5242976" y="2572849"/>
                </a:lnTo>
                <a:lnTo>
                  <a:pt x="5242976" y="2570691"/>
                </a:lnTo>
                <a:cubicBezTo>
                  <a:pt x="5240818" y="2567994"/>
                  <a:pt x="5239739" y="2565476"/>
                  <a:pt x="5239739" y="2563138"/>
                </a:cubicBezTo>
                <a:lnTo>
                  <a:pt x="5239739" y="2560980"/>
                </a:lnTo>
                <a:lnTo>
                  <a:pt x="5246213" y="2554506"/>
                </a:lnTo>
                <a:lnTo>
                  <a:pt x="5246213" y="2551404"/>
                </a:lnTo>
                <a:lnTo>
                  <a:pt x="5244055" y="2551404"/>
                </a:lnTo>
                <a:lnTo>
                  <a:pt x="5242976" y="2552483"/>
                </a:lnTo>
                <a:lnTo>
                  <a:pt x="5241897" y="2552483"/>
                </a:lnTo>
                <a:lnTo>
                  <a:pt x="5240818" y="2551404"/>
                </a:lnTo>
                <a:lnTo>
                  <a:pt x="5240818" y="2550325"/>
                </a:lnTo>
                <a:lnTo>
                  <a:pt x="5241897" y="2541693"/>
                </a:lnTo>
                <a:lnTo>
                  <a:pt x="5236502" y="2525643"/>
                </a:lnTo>
                <a:cubicBezTo>
                  <a:pt x="5237941" y="2523845"/>
                  <a:pt x="5240459" y="2513819"/>
                  <a:pt x="5244055" y="2495565"/>
                </a:cubicBezTo>
                <a:lnTo>
                  <a:pt x="5241897" y="2493407"/>
                </a:lnTo>
                <a:lnTo>
                  <a:pt x="5241897" y="2475064"/>
                </a:lnTo>
                <a:lnTo>
                  <a:pt x="5242976" y="2468725"/>
                </a:lnTo>
                <a:cubicBezTo>
                  <a:pt x="5242976" y="2466208"/>
                  <a:pt x="5240459" y="2464409"/>
                  <a:pt x="5235423" y="2463330"/>
                </a:cubicBezTo>
                <a:lnTo>
                  <a:pt x="5231242" y="2464409"/>
                </a:lnTo>
                <a:lnTo>
                  <a:pt x="5225847" y="2463330"/>
                </a:lnTo>
                <a:lnTo>
                  <a:pt x="5219373" y="2464409"/>
                </a:lnTo>
                <a:cubicBezTo>
                  <a:pt x="5219373" y="2462971"/>
                  <a:pt x="5218294" y="2462251"/>
                  <a:pt x="5216136" y="2462251"/>
                </a:cubicBezTo>
                <a:close/>
                <a:moveTo>
                  <a:pt x="9264498" y="2462116"/>
                </a:moveTo>
                <a:lnTo>
                  <a:pt x="9264498" y="2463195"/>
                </a:lnTo>
                <a:lnTo>
                  <a:pt x="9266656" y="2463195"/>
                </a:lnTo>
                <a:lnTo>
                  <a:pt x="9266656" y="2462116"/>
                </a:lnTo>
                <a:close/>
                <a:moveTo>
                  <a:pt x="6190853" y="2461307"/>
                </a:moveTo>
                <a:lnTo>
                  <a:pt x="6190853" y="2465623"/>
                </a:lnTo>
                <a:lnTo>
                  <a:pt x="6191932" y="2464544"/>
                </a:lnTo>
                <a:lnTo>
                  <a:pt x="6193011" y="2464544"/>
                </a:lnTo>
                <a:lnTo>
                  <a:pt x="6191932" y="2461307"/>
                </a:lnTo>
                <a:close/>
                <a:moveTo>
                  <a:pt x="551222" y="2460498"/>
                </a:moveTo>
                <a:lnTo>
                  <a:pt x="555538" y="2460498"/>
                </a:lnTo>
                <a:lnTo>
                  <a:pt x="557696" y="2462656"/>
                </a:lnTo>
                <a:lnTo>
                  <a:pt x="557696" y="2465893"/>
                </a:lnTo>
                <a:cubicBezTo>
                  <a:pt x="556976" y="2468051"/>
                  <a:pt x="554818" y="2469130"/>
                  <a:pt x="551222" y="2469130"/>
                </a:cubicBezTo>
                <a:lnTo>
                  <a:pt x="547985" y="2464814"/>
                </a:lnTo>
                <a:cubicBezTo>
                  <a:pt x="549064" y="2461937"/>
                  <a:pt x="550143" y="2460498"/>
                  <a:pt x="551222" y="2460498"/>
                </a:cubicBezTo>
                <a:close/>
                <a:moveTo>
                  <a:pt x="6794677" y="2460228"/>
                </a:moveTo>
                <a:lnTo>
                  <a:pt x="6791440" y="2461307"/>
                </a:lnTo>
                <a:lnTo>
                  <a:pt x="6791440" y="2462386"/>
                </a:lnTo>
                <a:lnTo>
                  <a:pt x="6792519" y="2462386"/>
                </a:lnTo>
                <a:lnTo>
                  <a:pt x="6795756" y="2461307"/>
                </a:lnTo>
                <a:lnTo>
                  <a:pt x="6795756" y="2460228"/>
                </a:lnTo>
                <a:close/>
                <a:moveTo>
                  <a:pt x="6569165" y="2460228"/>
                </a:moveTo>
                <a:lnTo>
                  <a:pt x="6565928" y="2461307"/>
                </a:lnTo>
                <a:lnTo>
                  <a:pt x="6565928" y="2462386"/>
                </a:lnTo>
                <a:lnTo>
                  <a:pt x="6569165" y="2462386"/>
                </a:lnTo>
                <a:close/>
                <a:moveTo>
                  <a:pt x="7675167" y="2459958"/>
                </a:moveTo>
                <a:lnTo>
                  <a:pt x="7675167" y="2463195"/>
                </a:lnTo>
                <a:lnTo>
                  <a:pt x="7677325" y="2463195"/>
                </a:lnTo>
                <a:lnTo>
                  <a:pt x="7677325" y="2459958"/>
                </a:lnTo>
                <a:close/>
                <a:moveTo>
                  <a:pt x="528698" y="2459689"/>
                </a:moveTo>
                <a:lnTo>
                  <a:pt x="534093" y="2460633"/>
                </a:lnTo>
                <a:lnTo>
                  <a:pt x="542590" y="2460633"/>
                </a:lnTo>
                <a:lnTo>
                  <a:pt x="546906" y="2463465"/>
                </a:lnTo>
                <a:cubicBezTo>
                  <a:pt x="545467" y="2468231"/>
                  <a:pt x="540477" y="2470614"/>
                  <a:pt x="531935" y="2470614"/>
                </a:cubicBezTo>
                <a:cubicBezTo>
                  <a:pt x="527619" y="2469265"/>
                  <a:pt x="525461" y="2466972"/>
                  <a:pt x="525461" y="2463735"/>
                </a:cubicBezTo>
                <a:close/>
                <a:moveTo>
                  <a:pt x="3252219" y="2459284"/>
                </a:moveTo>
                <a:lnTo>
                  <a:pt x="3252219" y="2461442"/>
                </a:lnTo>
                <a:lnTo>
                  <a:pt x="3253298" y="2461442"/>
                </a:lnTo>
                <a:lnTo>
                  <a:pt x="3253298" y="2459284"/>
                </a:lnTo>
                <a:close/>
                <a:moveTo>
                  <a:pt x="9259103" y="2458879"/>
                </a:moveTo>
                <a:lnTo>
                  <a:pt x="9267735" y="2458879"/>
                </a:lnTo>
                <a:lnTo>
                  <a:pt x="9283920" y="2471952"/>
                </a:lnTo>
                <a:lnTo>
                  <a:pt x="9283920" y="2475064"/>
                </a:lnTo>
                <a:lnTo>
                  <a:pt x="9284999" y="2475064"/>
                </a:lnTo>
                <a:lnTo>
                  <a:pt x="9284999" y="2472823"/>
                </a:lnTo>
                <a:lnTo>
                  <a:pt x="9295789" y="2481538"/>
                </a:lnTo>
                <a:lnTo>
                  <a:pt x="9294710" y="2482617"/>
                </a:lnTo>
                <a:lnTo>
                  <a:pt x="9294710" y="2483696"/>
                </a:lnTo>
                <a:lnTo>
                  <a:pt x="9295789" y="2484775"/>
                </a:lnTo>
                <a:cubicBezTo>
                  <a:pt x="9295789" y="2506715"/>
                  <a:pt x="9288956" y="2521821"/>
                  <a:pt x="9275288" y="2530094"/>
                </a:cubicBezTo>
                <a:lnTo>
                  <a:pt x="9260182" y="2545200"/>
                </a:lnTo>
                <a:lnTo>
                  <a:pt x="9251550" y="2547358"/>
                </a:lnTo>
                <a:cubicBezTo>
                  <a:pt x="9246515" y="2545560"/>
                  <a:pt x="9243997" y="2544121"/>
                  <a:pt x="9243997" y="2543042"/>
                </a:cubicBezTo>
                <a:lnTo>
                  <a:pt x="9243997" y="2541963"/>
                </a:lnTo>
                <a:cubicBezTo>
                  <a:pt x="9255506" y="2532252"/>
                  <a:pt x="9261261" y="2525058"/>
                  <a:pt x="9261261" y="2520383"/>
                </a:cubicBezTo>
                <a:cubicBezTo>
                  <a:pt x="9256945" y="2516966"/>
                  <a:pt x="9252269" y="2514808"/>
                  <a:pt x="9247234" y="2513909"/>
                </a:cubicBezTo>
                <a:lnTo>
                  <a:pt x="9247234" y="2512830"/>
                </a:lnTo>
                <a:lnTo>
                  <a:pt x="9248313" y="2511751"/>
                </a:lnTo>
                <a:lnTo>
                  <a:pt x="9248313" y="2510672"/>
                </a:lnTo>
                <a:lnTo>
                  <a:pt x="9239681" y="2497723"/>
                </a:lnTo>
                <a:lnTo>
                  <a:pt x="9235365" y="2491249"/>
                </a:lnTo>
                <a:lnTo>
                  <a:pt x="9235365" y="2479380"/>
                </a:lnTo>
                <a:cubicBezTo>
                  <a:pt x="9235365" y="2477762"/>
                  <a:pt x="9237163" y="2476683"/>
                  <a:pt x="9240760" y="2476143"/>
                </a:cubicBezTo>
                <a:lnTo>
                  <a:pt x="9239681" y="2475064"/>
                </a:lnTo>
                <a:lnTo>
                  <a:pt x="9239681" y="2473985"/>
                </a:lnTo>
                <a:cubicBezTo>
                  <a:pt x="9243278" y="2468231"/>
                  <a:pt x="9249752" y="2463915"/>
                  <a:pt x="9259103" y="2461037"/>
                </a:cubicBezTo>
                <a:close/>
                <a:moveTo>
                  <a:pt x="2569495" y="2458596"/>
                </a:moveTo>
                <a:lnTo>
                  <a:pt x="2566259" y="2464935"/>
                </a:lnTo>
                <a:lnTo>
                  <a:pt x="2567337" y="2466014"/>
                </a:lnTo>
                <a:lnTo>
                  <a:pt x="2567337" y="2467093"/>
                </a:lnTo>
                <a:cubicBezTo>
                  <a:pt x="2570215" y="2466374"/>
                  <a:pt x="2571654" y="2463901"/>
                  <a:pt x="2571654" y="2459675"/>
                </a:cubicBezTo>
                <a:lnTo>
                  <a:pt x="2570576" y="2458596"/>
                </a:lnTo>
                <a:close/>
                <a:moveTo>
                  <a:pt x="3110060" y="2458205"/>
                </a:moveTo>
                <a:lnTo>
                  <a:pt x="3107902" y="2460363"/>
                </a:lnTo>
                <a:lnTo>
                  <a:pt x="3107902" y="2461442"/>
                </a:lnTo>
                <a:lnTo>
                  <a:pt x="3110060" y="2461442"/>
                </a:lnTo>
                <a:close/>
                <a:moveTo>
                  <a:pt x="3137575" y="2457936"/>
                </a:moveTo>
                <a:lnTo>
                  <a:pt x="3137575" y="2460094"/>
                </a:lnTo>
                <a:lnTo>
                  <a:pt x="3138654" y="2460094"/>
                </a:lnTo>
                <a:lnTo>
                  <a:pt x="3138654" y="2457936"/>
                </a:lnTo>
                <a:close/>
                <a:moveTo>
                  <a:pt x="7609753" y="2457800"/>
                </a:moveTo>
                <a:lnTo>
                  <a:pt x="7609753" y="2461037"/>
                </a:lnTo>
                <a:lnTo>
                  <a:pt x="7610832" y="2461037"/>
                </a:lnTo>
                <a:lnTo>
                  <a:pt x="7610832" y="2457800"/>
                </a:lnTo>
                <a:close/>
                <a:moveTo>
                  <a:pt x="6166845" y="2456991"/>
                </a:moveTo>
                <a:lnTo>
                  <a:pt x="6164553" y="2459149"/>
                </a:lnTo>
                <a:lnTo>
                  <a:pt x="6164553" y="2460228"/>
                </a:lnTo>
                <a:lnTo>
                  <a:pt x="6166845" y="2458070"/>
                </a:lnTo>
                <a:close/>
                <a:moveTo>
                  <a:pt x="7203470" y="2456986"/>
                </a:moveTo>
                <a:lnTo>
                  <a:pt x="7203470" y="2459144"/>
                </a:lnTo>
                <a:lnTo>
                  <a:pt x="7204550" y="2462516"/>
                </a:lnTo>
                <a:lnTo>
                  <a:pt x="7205628" y="2462516"/>
                </a:lnTo>
                <a:lnTo>
                  <a:pt x="7205628" y="2461437"/>
                </a:lnTo>
                <a:lnTo>
                  <a:pt x="7204550" y="2456986"/>
                </a:lnTo>
                <a:close/>
                <a:moveTo>
                  <a:pt x="6167924" y="2454833"/>
                </a:moveTo>
                <a:lnTo>
                  <a:pt x="6167924" y="2455912"/>
                </a:lnTo>
                <a:lnTo>
                  <a:pt x="6171161" y="2455912"/>
                </a:lnTo>
                <a:lnTo>
                  <a:pt x="6171161" y="2454833"/>
                </a:lnTo>
                <a:close/>
                <a:moveTo>
                  <a:pt x="5561268" y="2454698"/>
                </a:moveTo>
                <a:lnTo>
                  <a:pt x="5564371" y="2454698"/>
                </a:lnTo>
                <a:cubicBezTo>
                  <a:pt x="5566709" y="2454698"/>
                  <a:pt x="5570980" y="2457171"/>
                  <a:pt x="5577184" y="2462116"/>
                </a:cubicBezTo>
                <a:lnTo>
                  <a:pt x="5584602" y="2464274"/>
                </a:lnTo>
                <a:lnTo>
                  <a:pt x="5589862" y="2463195"/>
                </a:lnTo>
                <a:lnTo>
                  <a:pt x="5597280" y="2469535"/>
                </a:lnTo>
                <a:lnTo>
                  <a:pt x="5599438" y="2467511"/>
                </a:lnTo>
                <a:lnTo>
                  <a:pt x="5614275" y="2476009"/>
                </a:lnTo>
                <a:lnTo>
                  <a:pt x="5617512" y="2476953"/>
                </a:lnTo>
                <a:lnTo>
                  <a:pt x="5628167" y="2474930"/>
                </a:lnTo>
                <a:lnTo>
                  <a:pt x="5631269" y="2480190"/>
                </a:lnTo>
                <a:cubicBezTo>
                  <a:pt x="5631269" y="2478212"/>
                  <a:pt x="5641879" y="2476818"/>
                  <a:pt x="5663099" y="2476009"/>
                </a:cubicBezTo>
                <a:lnTo>
                  <a:pt x="5670518" y="2476953"/>
                </a:lnTo>
                <a:lnTo>
                  <a:pt x="5675913" y="2476009"/>
                </a:lnTo>
                <a:lnTo>
                  <a:pt x="5682252" y="2478032"/>
                </a:lnTo>
                <a:lnTo>
                  <a:pt x="5687512" y="2476953"/>
                </a:lnTo>
                <a:lnTo>
                  <a:pt x="5691828" y="2478032"/>
                </a:lnTo>
                <a:lnTo>
                  <a:pt x="5698167" y="2476953"/>
                </a:lnTo>
                <a:cubicBezTo>
                  <a:pt x="5698167" y="2478571"/>
                  <a:pt x="5699920" y="2479650"/>
                  <a:pt x="5703427" y="2480190"/>
                </a:cubicBezTo>
                <a:cubicBezTo>
                  <a:pt x="5703427" y="2478032"/>
                  <a:pt x="5710531" y="2476638"/>
                  <a:pt x="5724738" y="2476009"/>
                </a:cubicBezTo>
                <a:lnTo>
                  <a:pt x="5728919" y="2472772"/>
                </a:lnTo>
                <a:lnTo>
                  <a:pt x="5731077" y="2472772"/>
                </a:lnTo>
                <a:lnTo>
                  <a:pt x="5732156" y="2473851"/>
                </a:lnTo>
                <a:lnTo>
                  <a:pt x="5733235" y="2473851"/>
                </a:lnTo>
                <a:cubicBezTo>
                  <a:pt x="5733235" y="2465489"/>
                  <a:pt x="5741732" y="2459104"/>
                  <a:pt x="5758726" y="2454698"/>
                </a:cubicBezTo>
                <a:cubicBezTo>
                  <a:pt x="5764211" y="2457216"/>
                  <a:pt x="5769876" y="2462161"/>
                  <a:pt x="5775720" y="2469535"/>
                </a:cubicBezTo>
                <a:cubicBezTo>
                  <a:pt x="5777069" y="2469535"/>
                  <a:pt x="5780936" y="2473086"/>
                  <a:pt x="5787320" y="2480190"/>
                </a:cubicBezTo>
                <a:lnTo>
                  <a:pt x="5786241" y="2485450"/>
                </a:lnTo>
                <a:lnTo>
                  <a:pt x="5789478" y="2488687"/>
                </a:lnTo>
                <a:lnTo>
                  <a:pt x="5789478" y="2489766"/>
                </a:lnTo>
                <a:lnTo>
                  <a:pt x="5779902" y="2497184"/>
                </a:lnTo>
                <a:lnTo>
                  <a:pt x="5779902" y="2502444"/>
                </a:lnTo>
                <a:lnTo>
                  <a:pt x="5782060" y="2510941"/>
                </a:lnTo>
                <a:lnTo>
                  <a:pt x="5782060" y="2514178"/>
                </a:lnTo>
                <a:lnTo>
                  <a:pt x="5777744" y="2520517"/>
                </a:lnTo>
                <a:lnTo>
                  <a:pt x="5777744" y="2529015"/>
                </a:lnTo>
                <a:lnTo>
                  <a:pt x="5782060" y="2534275"/>
                </a:lnTo>
                <a:lnTo>
                  <a:pt x="5782060" y="2537512"/>
                </a:lnTo>
                <a:lnTo>
                  <a:pt x="5779902" y="2546009"/>
                </a:lnTo>
                <a:lnTo>
                  <a:pt x="5779902" y="2549246"/>
                </a:lnTo>
                <a:cubicBezTo>
                  <a:pt x="5782060" y="2551674"/>
                  <a:pt x="5783139" y="2555180"/>
                  <a:pt x="5783139" y="2559766"/>
                </a:cubicBezTo>
                <a:cubicBezTo>
                  <a:pt x="5783139" y="2562284"/>
                  <a:pt x="5781341" y="2565476"/>
                  <a:pt x="5777744" y="2569342"/>
                </a:cubicBezTo>
                <a:lnTo>
                  <a:pt x="5778823" y="2577840"/>
                </a:lnTo>
                <a:lnTo>
                  <a:pt x="5775720" y="2584179"/>
                </a:lnTo>
                <a:cubicBezTo>
                  <a:pt x="5775720" y="2586157"/>
                  <a:pt x="5777834" y="2590068"/>
                  <a:pt x="5782060" y="2595913"/>
                </a:cubicBezTo>
                <a:lnTo>
                  <a:pt x="5783139" y="2601173"/>
                </a:lnTo>
                <a:cubicBezTo>
                  <a:pt x="5783139" y="2606029"/>
                  <a:pt x="5781700" y="2609580"/>
                  <a:pt x="5778823" y="2611828"/>
                </a:cubicBezTo>
                <a:lnTo>
                  <a:pt x="5779902" y="2612907"/>
                </a:lnTo>
                <a:lnTo>
                  <a:pt x="5777744" y="2624641"/>
                </a:lnTo>
                <a:lnTo>
                  <a:pt x="5779902" y="2629901"/>
                </a:lnTo>
                <a:lnTo>
                  <a:pt x="5774641" y="2634083"/>
                </a:lnTo>
                <a:cubicBezTo>
                  <a:pt x="5774641" y="2635342"/>
                  <a:pt x="5777114" y="2636421"/>
                  <a:pt x="5782060" y="2637320"/>
                </a:cubicBezTo>
                <a:lnTo>
                  <a:pt x="5782060" y="2639478"/>
                </a:lnTo>
                <a:cubicBezTo>
                  <a:pt x="5782060" y="2640737"/>
                  <a:pt x="5779587" y="2641771"/>
                  <a:pt x="5774641" y="2642580"/>
                </a:cubicBezTo>
                <a:lnTo>
                  <a:pt x="5774641" y="2643659"/>
                </a:lnTo>
                <a:lnTo>
                  <a:pt x="5782060" y="2657551"/>
                </a:lnTo>
                <a:lnTo>
                  <a:pt x="5782060" y="2658495"/>
                </a:lnTo>
                <a:cubicBezTo>
                  <a:pt x="5780082" y="2671263"/>
                  <a:pt x="5775496" y="2677647"/>
                  <a:pt x="5768302" y="2677647"/>
                </a:cubicBezTo>
                <a:cubicBezTo>
                  <a:pt x="5767583" y="2675580"/>
                  <a:pt x="5765425" y="2674545"/>
                  <a:pt x="5761828" y="2674545"/>
                </a:cubicBezTo>
                <a:lnTo>
                  <a:pt x="5756568" y="2676568"/>
                </a:lnTo>
                <a:lnTo>
                  <a:pt x="5746992" y="2675489"/>
                </a:lnTo>
                <a:lnTo>
                  <a:pt x="5735393" y="2678726"/>
                </a:lnTo>
                <a:cubicBezTo>
                  <a:pt x="5731796" y="2675220"/>
                  <a:pt x="5728964" y="2670634"/>
                  <a:pt x="5726896" y="2664969"/>
                </a:cubicBezTo>
                <a:lnTo>
                  <a:pt x="5726896" y="2656472"/>
                </a:lnTo>
                <a:cubicBezTo>
                  <a:pt x="5726896" y="2653774"/>
                  <a:pt x="5728649" y="2649863"/>
                  <a:pt x="5732156" y="2644738"/>
                </a:cubicBezTo>
                <a:lnTo>
                  <a:pt x="5732156" y="2643659"/>
                </a:lnTo>
                <a:lnTo>
                  <a:pt x="5716240" y="2639478"/>
                </a:lnTo>
                <a:lnTo>
                  <a:pt x="5715161" y="2640557"/>
                </a:lnTo>
                <a:lnTo>
                  <a:pt x="5714082" y="2640557"/>
                </a:lnTo>
                <a:lnTo>
                  <a:pt x="5710980" y="2639478"/>
                </a:lnTo>
                <a:cubicBezTo>
                  <a:pt x="5710980" y="2640737"/>
                  <a:pt x="5709182" y="2641771"/>
                  <a:pt x="5705585" y="2642580"/>
                </a:cubicBezTo>
                <a:lnTo>
                  <a:pt x="5690749" y="2640557"/>
                </a:lnTo>
                <a:lnTo>
                  <a:pt x="5664178" y="2644738"/>
                </a:lnTo>
                <a:cubicBezTo>
                  <a:pt x="5656625" y="2642580"/>
                  <a:pt x="5647094" y="2641186"/>
                  <a:pt x="5635585" y="2640557"/>
                </a:cubicBezTo>
                <a:lnTo>
                  <a:pt x="5632348" y="2643659"/>
                </a:lnTo>
                <a:lnTo>
                  <a:pt x="5628167" y="2643659"/>
                </a:lnTo>
                <a:lnTo>
                  <a:pt x="5624930" y="2641501"/>
                </a:lnTo>
                <a:lnTo>
                  <a:pt x="5613196" y="2641501"/>
                </a:lnTo>
                <a:lnTo>
                  <a:pt x="5613196" y="2643659"/>
                </a:lnTo>
                <a:lnTo>
                  <a:pt x="5612117" y="2643659"/>
                </a:lnTo>
                <a:lnTo>
                  <a:pt x="5613196" y="2644738"/>
                </a:lnTo>
                <a:lnTo>
                  <a:pt x="5613196" y="2646896"/>
                </a:lnTo>
                <a:lnTo>
                  <a:pt x="5612117" y="2654314"/>
                </a:lnTo>
                <a:lnTo>
                  <a:pt x="5613196" y="2663890"/>
                </a:lnTo>
                <a:lnTo>
                  <a:pt x="5613196" y="2673466"/>
                </a:lnTo>
                <a:cubicBezTo>
                  <a:pt x="5611667" y="2676973"/>
                  <a:pt x="5608160" y="2678726"/>
                  <a:pt x="5602675" y="2678726"/>
                </a:cubicBezTo>
                <a:lnTo>
                  <a:pt x="5586760" y="2678726"/>
                </a:lnTo>
                <a:cubicBezTo>
                  <a:pt x="5584242" y="2678726"/>
                  <a:pt x="5581410" y="2677333"/>
                  <a:pt x="5578263" y="2674545"/>
                </a:cubicBezTo>
                <a:lnTo>
                  <a:pt x="5568687" y="2675489"/>
                </a:lnTo>
                <a:cubicBezTo>
                  <a:pt x="5563741" y="2672163"/>
                  <a:pt x="5561268" y="2669690"/>
                  <a:pt x="5561268" y="2668071"/>
                </a:cubicBezTo>
                <a:lnTo>
                  <a:pt x="5564371" y="2660653"/>
                </a:lnTo>
                <a:cubicBezTo>
                  <a:pt x="5561583" y="2657506"/>
                  <a:pt x="5560189" y="2650088"/>
                  <a:pt x="5560189" y="2638399"/>
                </a:cubicBezTo>
                <a:lnTo>
                  <a:pt x="5560189" y="2633138"/>
                </a:lnTo>
                <a:lnTo>
                  <a:pt x="5563292" y="2633138"/>
                </a:lnTo>
                <a:cubicBezTo>
                  <a:pt x="5563292" y="2635207"/>
                  <a:pt x="5564011" y="2636241"/>
                  <a:pt x="5565450" y="2636241"/>
                </a:cubicBezTo>
                <a:lnTo>
                  <a:pt x="5565450" y="2635162"/>
                </a:lnTo>
                <a:cubicBezTo>
                  <a:pt x="5561943" y="2635162"/>
                  <a:pt x="5560189" y="2624911"/>
                  <a:pt x="5560189" y="2604410"/>
                </a:cubicBezTo>
                <a:lnTo>
                  <a:pt x="5563292" y="2599150"/>
                </a:lnTo>
                <a:lnTo>
                  <a:pt x="5563292" y="2593755"/>
                </a:lnTo>
                <a:cubicBezTo>
                  <a:pt x="5561224" y="2591147"/>
                  <a:pt x="5560189" y="2587955"/>
                  <a:pt x="5560189" y="2584179"/>
                </a:cubicBezTo>
                <a:lnTo>
                  <a:pt x="5560189" y="2575682"/>
                </a:lnTo>
                <a:lnTo>
                  <a:pt x="5562213" y="2573658"/>
                </a:lnTo>
                <a:lnTo>
                  <a:pt x="5563292" y="2573658"/>
                </a:lnTo>
                <a:lnTo>
                  <a:pt x="5563292" y="2575682"/>
                </a:lnTo>
                <a:lnTo>
                  <a:pt x="5564371" y="2575682"/>
                </a:lnTo>
                <a:lnTo>
                  <a:pt x="5561268" y="2556664"/>
                </a:lnTo>
                <a:lnTo>
                  <a:pt x="5562213" y="2548167"/>
                </a:lnTo>
                <a:cubicBezTo>
                  <a:pt x="5561044" y="2546728"/>
                  <a:pt x="5560010" y="2541064"/>
                  <a:pt x="5559110" y="2531173"/>
                </a:cubicBezTo>
                <a:lnTo>
                  <a:pt x="5560189" y="2526857"/>
                </a:lnTo>
                <a:lnTo>
                  <a:pt x="5559110" y="2501365"/>
                </a:lnTo>
                <a:lnTo>
                  <a:pt x="5559110" y="2495026"/>
                </a:lnTo>
                <a:cubicBezTo>
                  <a:pt x="5559110" y="2485315"/>
                  <a:pt x="5560145" y="2479291"/>
                  <a:pt x="5562213" y="2476953"/>
                </a:cubicBezTo>
                <a:lnTo>
                  <a:pt x="5562213" y="2474930"/>
                </a:lnTo>
                <a:cubicBezTo>
                  <a:pt x="5559425" y="2474930"/>
                  <a:pt x="5558031" y="2472772"/>
                  <a:pt x="5558031" y="2468456"/>
                </a:cubicBezTo>
                <a:lnTo>
                  <a:pt x="5558031" y="2457935"/>
                </a:lnTo>
                <a:close/>
                <a:moveTo>
                  <a:pt x="1076414" y="2454294"/>
                </a:moveTo>
                <a:lnTo>
                  <a:pt x="1079651" y="2456452"/>
                </a:lnTo>
                <a:lnTo>
                  <a:pt x="1088554" y="2454294"/>
                </a:lnTo>
                <a:cubicBezTo>
                  <a:pt x="1095836" y="2457980"/>
                  <a:pt x="1100962" y="2459823"/>
                  <a:pt x="1103929" y="2459823"/>
                </a:cubicBezTo>
                <a:lnTo>
                  <a:pt x="1103929" y="2462116"/>
                </a:lnTo>
                <a:lnTo>
                  <a:pt x="1081810" y="2469939"/>
                </a:lnTo>
                <a:cubicBezTo>
                  <a:pt x="1079113" y="2467332"/>
                  <a:pt x="1071783" y="2465443"/>
                  <a:pt x="1059824" y="2464274"/>
                </a:cubicBezTo>
                <a:cubicBezTo>
                  <a:pt x="1056497" y="2468051"/>
                  <a:pt x="1053530" y="2469939"/>
                  <a:pt x="1050923" y="2469939"/>
                </a:cubicBezTo>
                <a:cubicBezTo>
                  <a:pt x="1038424" y="2466432"/>
                  <a:pt x="1032176" y="2463465"/>
                  <a:pt x="1032176" y="2461037"/>
                </a:cubicBezTo>
                <a:lnTo>
                  <a:pt x="1032176" y="2459823"/>
                </a:lnTo>
                <a:lnTo>
                  <a:pt x="1036625" y="2455373"/>
                </a:lnTo>
                <a:lnTo>
                  <a:pt x="1038919" y="2455373"/>
                </a:lnTo>
                <a:cubicBezTo>
                  <a:pt x="1043145" y="2455373"/>
                  <a:pt x="1047146" y="2456856"/>
                  <a:pt x="1050923" y="2459823"/>
                </a:cubicBezTo>
                <a:lnTo>
                  <a:pt x="1056453" y="2458744"/>
                </a:lnTo>
                <a:lnTo>
                  <a:pt x="1061982" y="2459823"/>
                </a:lnTo>
                <a:cubicBezTo>
                  <a:pt x="1062702" y="2457576"/>
                  <a:pt x="1064905" y="2456452"/>
                  <a:pt x="1068592" y="2456452"/>
                </a:cubicBezTo>
                <a:lnTo>
                  <a:pt x="1071964" y="2456452"/>
                </a:lnTo>
                <a:cubicBezTo>
                  <a:pt x="1073402" y="2456452"/>
                  <a:pt x="1074121" y="2458340"/>
                  <a:pt x="1074121" y="2462116"/>
                </a:cubicBezTo>
                <a:lnTo>
                  <a:pt x="1075201" y="2462116"/>
                </a:lnTo>
                <a:close/>
                <a:moveTo>
                  <a:pt x="6558375" y="2453754"/>
                </a:moveTo>
                <a:cubicBezTo>
                  <a:pt x="6567547" y="2457171"/>
                  <a:pt x="6578337" y="2463285"/>
                  <a:pt x="6590745" y="2472097"/>
                </a:cubicBezTo>
                <a:cubicBezTo>
                  <a:pt x="6593263" y="2472097"/>
                  <a:pt x="6597939" y="2474615"/>
                  <a:pt x="6604772" y="2479650"/>
                </a:cubicBezTo>
                <a:lnTo>
                  <a:pt x="6620957" y="2488282"/>
                </a:lnTo>
                <a:lnTo>
                  <a:pt x="6624194" y="2487203"/>
                </a:lnTo>
                <a:lnTo>
                  <a:pt x="6646853" y="2503388"/>
                </a:lnTo>
                <a:lnTo>
                  <a:pt x="6679223" y="2520652"/>
                </a:lnTo>
                <a:cubicBezTo>
                  <a:pt x="6702422" y="2508783"/>
                  <a:pt x="6715730" y="2500871"/>
                  <a:pt x="6719147" y="2496914"/>
                </a:cubicBezTo>
                <a:lnTo>
                  <a:pt x="6724542" y="2495835"/>
                </a:lnTo>
                <a:lnTo>
                  <a:pt x="6727779" y="2496914"/>
                </a:lnTo>
                <a:cubicBezTo>
                  <a:pt x="6727779" y="2494756"/>
                  <a:pt x="6729577" y="2492958"/>
                  <a:pt x="6733174" y="2491519"/>
                </a:cubicBezTo>
                <a:lnTo>
                  <a:pt x="6735332" y="2489361"/>
                </a:lnTo>
                <a:lnTo>
                  <a:pt x="6736411" y="2489361"/>
                </a:lnTo>
                <a:lnTo>
                  <a:pt x="6737490" y="2490440"/>
                </a:lnTo>
                <a:lnTo>
                  <a:pt x="6738569" y="2490440"/>
                </a:lnTo>
                <a:lnTo>
                  <a:pt x="6752596" y="2481235"/>
                </a:lnTo>
                <a:lnTo>
                  <a:pt x="6752596" y="2481808"/>
                </a:lnTo>
                <a:lnTo>
                  <a:pt x="6755833" y="2481808"/>
                </a:lnTo>
                <a:lnTo>
                  <a:pt x="6755833" y="2480729"/>
                </a:lnTo>
                <a:lnTo>
                  <a:pt x="6753367" y="2480729"/>
                </a:lnTo>
                <a:lnTo>
                  <a:pt x="6773097" y="2467781"/>
                </a:lnTo>
                <a:cubicBezTo>
                  <a:pt x="6779391" y="2465983"/>
                  <a:pt x="6787663" y="2461307"/>
                  <a:pt x="6797914" y="2453754"/>
                </a:cubicBezTo>
                <a:lnTo>
                  <a:pt x="6801151" y="2453754"/>
                </a:lnTo>
                <a:lnTo>
                  <a:pt x="6801151" y="2454833"/>
                </a:lnTo>
                <a:cubicBezTo>
                  <a:pt x="6801151" y="2458430"/>
                  <a:pt x="6799712" y="2460228"/>
                  <a:pt x="6796835" y="2460228"/>
                </a:cubicBezTo>
                <a:lnTo>
                  <a:pt x="6796835" y="2462386"/>
                </a:lnTo>
                <a:cubicBezTo>
                  <a:pt x="6798453" y="2462386"/>
                  <a:pt x="6799892" y="2463825"/>
                  <a:pt x="6801151" y="2466702"/>
                </a:cubicBezTo>
                <a:lnTo>
                  <a:pt x="6801151" y="2478571"/>
                </a:lnTo>
                <a:cubicBezTo>
                  <a:pt x="6801151" y="2482887"/>
                  <a:pt x="6797554" y="2486484"/>
                  <a:pt x="6790361" y="2489361"/>
                </a:cubicBezTo>
                <a:cubicBezTo>
                  <a:pt x="6790361" y="2492239"/>
                  <a:pt x="6788563" y="2493677"/>
                  <a:pt x="6784966" y="2493677"/>
                </a:cubicBezTo>
                <a:lnTo>
                  <a:pt x="6784966" y="2491519"/>
                </a:lnTo>
                <a:lnTo>
                  <a:pt x="6783887" y="2491519"/>
                </a:lnTo>
                <a:lnTo>
                  <a:pt x="6762307" y="2504467"/>
                </a:lnTo>
                <a:lnTo>
                  <a:pt x="6761228" y="2503388"/>
                </a:lnTo>
                <a:lnTo>
                  <a:pt x="6760149" y="2503388"/>
                </a:lnTo>
                <a:lnTo>
                  <a:pt x="6756912" y="2506625"/>
                </a:lnTo>
                <a:lnTo>
                  <a:pt x="6755833" y="2506625"/>
                </a:lnTo>
                <a:cubicBezTo>
                  <a:pt x="6754394" y="2506625"/>
                  <a:pt x="6753675" y="2505546"/>
                  <a:pt x="6753675" y="2503388"/>
                </a:cubicBezTo>
                <a:lnTo>
                  <a:pt x="6752596" y="2503388"/>
                </a:lnTo>
                <a:cubicBezTo>
                  <a:pt x="6752596" y="2508244"/>
                  <a:pt x="6751157" y="2511481"/>
                  <a:pt x="6748280" y="2513099"/>
                </a:cubicBezTo>
                <a:lnTo>
                  <a:pt x="6749359" y="2514178"/>
                </a:lnTo>
                <a:cubicBezTo>
                  <a:pt x="6742705" y="2518135"/>
                  <a:pt x="6733713" y="2521731"/>
                  <a:pt x="6722384" y="2524968"/>
                </a:cubicBezTo>
                <a:lnTo>
                  <a:pt x="6699725" y="2538995"/>
                </a:lnTo>
                <a:lnTo>
                  <a:pt x="6700804" y="2540074"/>
                </a:lnTo>
                <a:lnTo>
                  <a:pt x="6700804" y="2541153"/>
                </a:lnTo>
                <a:lnTo>
                  <a:pt x="6694330" y="2543311"/>
                </a:lnTo>
                <a:lnTo>
                  <a:pt x="6694330" y="2541153"/>
                </a:lnTo>
                <a:lnTo>
                  <a:pt x="6677065" y="2549785"/>
                </a:lnTo>
                <a:lnTo>
                  <a:pt x="6663038" y="2540074"/>
                </a:lnTo>
                <a:lnTo>
                  <a:pt x="6663038" y="2538995"/>
                </a:lnTo>
                <a:lnTo>
                  <a:pt x="6664117" y="2537916"/>
                </a:lnTo>
                <a:lnTo>
                  <a:pt x="6664117" y="2536837"/>
                </a:lnTo>
                <a:lnTo>
                  <a:pt x="6658722" y="2537916"/>
                </a:lnTo>
                <a:lnTo>
                  <a:pt x="6641458" y="2529284"/>
                </a:lnTo>
                <a:lnTo>
                  <a:pt x="6641458" y="2527126"/>
                </a:lnTo>
                <a:lnTo>
                  <a:pt x="6644695" y="2527126"/>
                </a:lnTo>
                <a:lnTo>
                  <a:pt x="6644695" y="2524968"/>
                </a:lnTo>
                <a:lnTo>
                  <a:pt x="6640379" y="2524968"/>
                </a:lnTo>
                <a:lnTo>
                  <a:pt x="6636063" y="2527126"/>
                </a:lnTo>
                <a:lnTo>
                  <a:pt x="6634984" y="2526047"/>
                </a:lnTo>
                <a:lnTo>
                  <a:pt x="6633905" y="2526047"/>
                </a:lnTo>
                <a:lnTo>
                  <a:pt x="6632826" y="2527126"/>
                </a:lnTo>
                <a:lnTo>
                  <a:pt x="6631747" y="2527126"/>
                </a:lnTo>
                <a:lnTo>
                  <a:pt x="6626352" y="2523889"/>
                </a:lnTo>
                <a:lnTo>
                  <a:pt x="6627431" y="2522810"/>
                </a:lnTo>
                <a:lnTo>
                  <a:pt x="6627431" y="2520652"/>
                </a:lnTo>
                <a:lnTo>
                  <a:pt x="6624194" y="2522810"/>
                </a:lnTo>
                <a:cubicBezTo>
                  <a:pt x="6620598" y="2521372"/>
                  <a:pt x="6618799" y="2519214"/>
                  <a:pt x="6618799" y="2516336"/>
                </a:cubicBezTo>
                <a:cubicBezTo>
                  <a:pt x="6600097" y="2506266"/>
                  <a:pt x="6588947" y="2501230"/>
                  <a:pt x="6585350" y="2501230"/>
                </a:cubicBezTo>
                <a:cubicBezTo>
                  <a:pt x="6573301" y="2491340"/>
                  <a:pt x="6563950" y="2485225"/>
                  <a:pt x="6557296" y="2482887"/>
                </a:cubicBezTo>
                <a:lnTo>
                  <a:pt x="6556217" y="2481808"/>
                </a:lnTo>
                <a:lnTo>
                  <a:pt x="6556217" y="2475334"/>
                </a:lnTo>
                <a:cubicBezTo>
                  <a:pt x="6558375" y="2475334"/>
                  <a:pt x="6559454" y="2474615"/>
                  <a:pt x="6559454" y="2473176"/>
                </a:cubicBezTo>
                <a:lnTo>
                  <a:pt x="6559454" y="2472097"/>
                </a:lnTo>
                <a:lnTo>
                  <a:pt x="6556217" y="2472097"/>
                </a:lnTo>
                <a:lnTo>
                  <a:pt x="6556217" y="2456991"/>
                </a:lnTo>
                <a:close/>
                <a:moveTo>
                  <a:pt x="1739315" y="2453619"/>
                </a:moveTo>
                <a:cubicBezTo>
                  <a:pt x="1743360" y="2453619"/>
                  <a:pt x="1748081" y="2457531"/>
                  <a:pt x="1753477" y="2465353"/>
                </a:cubicBezTo>
                <a:cubicBezTo>
                  <a:pt x="1762198" y="2465353"/>
                  <a:pt x="1766558" y="2467511"/>
                  <a:pt x="1766558" y="2471827"/>
                </a:cubicBezTo>
                <a:cubicBezTo>
                  <a:pt x="1769076" y="2474345"/>
                  <a:pt x="1773752" y="2476143"/>
                  <a:pt x="1780586" y="2477222"/>
                </a:cubicBezTo>
                <a:lnTo>
                  <a:pt x="1781665" y="2478301"/>
                </a:lnTo>
                <a:lnTo>
                  <a:pt x="1781665" y="2479380"/>
                </a:lnTo>
                <a:lnTo>
                  <a:pt x="1779507" y="2481538"/>
                </a:lnTo>
                <a:lnTo>
                  <a:pt x="1771953" y="2480459"/>
                </a:lnTo>
                <a:cubicBezTo>
                  <a:pt x="1771415" y="2483067"/>
                  <a:pt x="1763456" y="2484821"/>
                  <a:pt x="1748081" y="2485720"/>
                </a:cubicBezTo>
                <a:lnTo>
                  <a:pt x="1737155" y="2482617"/>
                </a:lnTo>
                <a:cubicBezTo>
                  <a:pt x="1722860" y="2483337"/>
                  <a:pt x="1713824" y="2484731"/>
                  <a:pt x="1710044" y="2486799"/>
                </a:cubicBezTo>
                <a:lnTo>
                  <a:pt x="1702492" y="2482617"/>
                </a:lnTo>
                <a:lnTo>
                  <a:pt x="1696964" y="2483696"/>
                </a:lnTo>
                <a:lnTo>
                  <a:pt x="1692647" y="2483696"/>
                </a:lnTo>
                <a:lnTo>
                  <a:pt x="1689410" y="2480459"/>
                </a:lnTo>
                <a:cubicBezTo>
                  <a:pt x="1690849" y="2480459"/>
                  <a:pt x="1691568" y="2479021"/>
                  <a:pt x="1691568" y="2476143"/>
                </a:cubicBezTo>
                <a:lnTo>
                  <a:pt x="1692647" y="2475064"/>
                </a:lnTo>
                <a:lnTo>
                  <a:pt x="1707887" y="2475064"/>
                </a:lnTo>
                <a:cubicBezTo>
                  <a:pt x="1710226" y="2475064"/>
                  <a:pt x="1712743" y="2476143"/>
                  <a:pt x="1715441" y="2478301"/>
                </a:cubicBezTo>
                <a:close/>
                <a:moveTo>
                  <a:pt x="1656500" y="2450382"/>
                </a:moveTo>
                <a:lnTo>
                  <a:pt x="1655422" y="2455777"/>
                </a:lnTo>
                <a:lnTo>
                  <a:pt x="1659062" y="2452540"/>
                </a:lnTo>
                <a:close/>
                <a:moveTo>
                  <a:pt x="6187616" y="2448359"/>
                </a:moveTo>
                <a:cubicBezTo>
                  <a:pt x="6176647" y="2449798"/>
                  <a:pt x="6171161" y="2451596"/>
                  <a:pt x="6171161" y="2453754"/>
                </a:cubicBezTo>
                <a:lnTo>
                  <a:pt x="6172240" y="2453754"/>
                </a:lnTo>
                <a:lnTo>
                  <a:pt x="6188695" y="2449438"/>
                </a:lnTo>
                <a:lnTo>
                  <a:pt x="6188695" y="2448359"/>
                </a:lnTo>
                <a:close/>
                <a:moveTo>
                  <a:pt x="1641664" y="2446066"/>
                </a:moveTo>
                <a:lnTo>
                  <a:pt x="1639506" y="2448224"/>
                </a:lnTo>
                <a:lnTo>
                  <a:pt x="1639506" y="2449303"/>
                </a:lnTo>
                <a:lnTo>
                  <a:pt x="1641664" y="2451461"/>
                </a:lnTo>
                <a:cubicBezTo>
                  <a:pt x="1644721" y="2450382"/>
                  <a:pt x="1646250" y="2449303"/>
                  <a:pt x="1646250" y="2448224"/>
                </a:cubicBezTo>
                <a:lnTo>
                  <a:pt x="1644092" y="2446066"/>
                </a:lnTo>
                <a:close/>
                <a:moveTo>
                  <a:pt x="7570504" y="2444717"/>
                </a:moveTo>
                <a:lnTo>
                  <a:pt x="7574955" y="2445796"/>
                </a:lnTo>
                <a:lnTo>
                  <a:pt x="7576034" y="2444717"/>
                </a:lnTo>
                <a:lnTo>
                  <a:pt x="7577113" y="2444717"/>
                </a:lnTo>
                <a:lnTo>
                  <a:pt x="7583587" y="2447954"/>
                </a:lnTo>
                <a:lnTo>
                  <a:pt x="7594512" y="2446875"/>
                </a:lnTo>
                <a:cubicBezTo>
                  <a:pt x="7603953" y="2446875"/>
                  <a:pt x="7608674" y="2450112"/>
                  <a:pt x="7608674" y="2456586"/>
                </a:cubicBezTo>
                <a:lnTo>
                  <a:pt x="7611911" y="2454428"/>
                </a:lnTo>
                <a:cubicBezTo>
                  <a:pt x="7614159" y="2456677"/>
                  <a:pt x="7616721" y="2457800"/>
                  <a:pt x="7619598" y="2457800"/>
                </a:cubicBezTo>
                <a:cubicBezTo>
                  <a:pt x="7625893" y="2462296"/>
                  <a:pt x="7630973" y="2470614"/>
                  <a:pt x="7634840" y="2482752"/>
                </a:cubicBezTo>
                <a:lnTo>
                  <a:pt x="7634840" y="2484910"/>
                </a:lnTo>
                <a:cubicBezTo>
                  <a:pt x="7634840" y="2489137"/>
                  <a:pt x="7629400" y="2493138"/>
                  <a:pt x="7618520" y="2496914"/>
                </a:cubicBezTo>
                <a:lnTo>
                  <a:pt x="7612990" y="2502444"/>
                </a:lnTo>
                <a:lnTo>
                  <a:pt x="7606516" y="2502444"/>
                </a:lnTo>
                <a:cubicBezTo>
                  <a:pt x="7597794" y="2498398"/>
                  <a:pt x="7590510" y="2489316"/>
                  <a:pt x="7584666" y="2475199"/>
                </a:cubicBezTo>
                <a:cubicBezTo>
                  <a:pt x="7584666" y="2468635"/>
                  <a:pt x="7582508" y="2465353"/>
                  <a:pt x="7578192" y="2465353"/>
                </a:cubicBezTo>
                <a:cubicBezTo>
                  <a:pt x="7573876" y="2465353"/>
                  <a:pt x="7570594" y="2460633"/>
                  <a:pt x="7568346" y="2451191"/>
                </a:cubicBezTo>
                <a:lnTo>
                  <a:pt x="7568346" y="2446875"/>
                </a:lnTo>
                <a:close/>
                <a:moveTo>
                  <a:pt x="7238538" y="2443904"/>
                </a:moveTo>
                <a:lnTo>
                  <a:pt x="7237459" y="2444983"/>
                </a:lnTo>
                <a:lnTo>
                  <a:pt x="7237459" y="2448220"/>
                </a:lnTo>
                <a:lnTo>
                  <a:pt x="7244068" y="2453749"/>
                </a:lnTo>
                <a:lnTo>
                  <a:pt x="7246226" y="2448220"/>
                </a:lnTo>
                <a:close/>
                <a:moveTo>
                  <a:pt x="2582444" y="2442411"/>
                </a:moveTo>
                <a:lnTo>
                  <a:pt x="2582444" y="2443490"/>
                </a:lnTo>
                <a:lnTo>
                  <a:pt x="2585681" y="2444569"/>
                </a:lnTo>
                <a:lnTo>
                  <a:pt x="2585681" y="2442411"/>
                </a:lnTo>
                <a:close/>
                <a:moveTo>
                  <a:pt x="1622916" y="2441885"/>
                </a:moveTo>
                <a:lnTo>
                  <a:pt x="1621838" y="2442964"/>
                </a:lnTo>
                <a:lnTo>
                  <a:pt x="1621838" y="2444043"/>
                </a:lnTo>
                <a:lnTo>
                  <a:pt x="1625344" y="2442964"/>
                </a:lnTo>
                <a:lnTo>
                  <a:pt x="1625344" y="2441885"/>
                </a:lnTo>
                <a:close/>
                <a:moveTo>
                  <a:pt x="7141023" y="2441611"/>
                </a:moveTo>
                <a:lnTo>
                  <a:pt x="7141023" y="2443904"/>
                </a:lnTo>
                <a:lnTo>
                  <a:pt x="7142237" y="2443904"/>
                </a:lnTo>
                <a:lnTo>
                  <a:pt x="7142237" y="2441611"/>
                </a:lnTo>
                <a:close/>
                <a:moveTo>
                  <a:pt x="8600116" y="2440402"/>
                </a:moveTo>
                <a:lnTo>
                  <a:pt x="8615087" y="2442559"/>
                </a:lnTo>
                <a:lnTo>
                  <a:pt x="8621561" y="2441481"/>
                </a:lnTo>
                <a:lnTo>
                  <a:pt x="8626956" y="2441481"/>
                </a:lnTo>
                <a:lnTo>
                  <a:pt x="8635588" y="2443639"/>
                </a:lnTo>
                <a:lnTo>
                  <a:pt x="8654875" y="2443639"/>
                </a:lnTo>
                <a:lnTo>
                  <a:pt x="8659191" y="2447955"/>
                </a:lnTo>
                <a:cubicBezTo>
                  <a:pt x="8659191" y="2452181"/>
                  <a:pt x="8656673" y="2455373"/>
                  <a:pt x="8651638" y="2457531"/>
                </a:cubicBezTo>
                <a:lnTo>
                  <a:pt x="8647457" y="2455373"/>
                </a:lnTo>
                <a:lnTo>
                  <a:pt x="8642062" y="2456452"/>
                </a:lnTo>
                <a:lnTo>
                  <a:pt x="8642062" y="2459689"/>
                </a:lnTo>
                <a:lnTo>
                  <a:pt x="8644220" y="2462926"/>
                </a:lnTo>
                <a:cubicBezTo>
                  <a:pt x="8638465" y="2484416"/>
                  <a:pt x="8634149" y="2495161"/>
                  <a:pt x="8631272" y="2495161"/>
                </a:cubicBezTo>
                <a:lnTo>
                  <a:pt x="8631272" y="2496240"/>
                </a:lnTo>
                <a:lnTo>
                  <a:pt x="8633430" y="2499477"/>
                </a:lnTo>
                <a:cubicBezTo>
                  <a:pt x="8633070" y="2504692"/>
                  <a:pt x="8630552" y="2510087"/>
                  <a:pt x="8625877" y="2515662"/>
                </a:cubicBezTo>
                <a:lnTo>
                  <a:pt x="8625877" y="2518899"/>
                </a:lnTo>
                <a:cubicBezTo>
                  <a:pt x="8629473" y="2518899"/>
                  <a:pt x="8632710" y="2521776"/>
                  <a:pt x="8635588" y="2527531"/>
                </a:cubicBezTo>
                <a:cubicBezTo>
                  <a:pt x="8635588" y="2529420"/>
                  <a:pt x="8633789" y="2531173"/>
                  <a:pt x="8630193" y="2532791"/>
                </a:cubicBezTo>
                <a:lnTo>
                  <a:pt x="8625877" y="2531712"/>
                </a:lnTo>
                <a:lnTo>
                  <a:pt x="8624798" y="2537107"/>
                </a:lnTo>
                <a:lnTo>
                  <a:pt x="8624798" y="2538186"/>
                </a:lnTo>
                <a:lnTo>
                  <a:pt x="8626956" y="2541423"/>
                </a:lnTo>
                <a:lnTo>
                  <a:pt x="8626956" y="2545739"/>
                </a:lnTo>
                <a:lnTo>
                  <a:pt x="8625877" y="2555450"/>
                </a:lnTo>
                <a:lnTo>
                  <a:pt x="8628035" y="2564083"/>
                </a:lnTo>
                <a:lnTo>
                  <a:pt x="8625877" y="2570422"/>
                </a:lnTo>
                <a:lnTo>
                  <a:pt x="8625877" y="2579053"/>
                </a:lnTo>
                <a:cubicBezTo>
                  <a:pt x="8628035" y="2581571"/>
                  <a:pt x="8629473" y="2586607"/>
                  <a:pt x="8630193" y="2594160"/>
                </a:cubicBezTo>
                <a:lnTo>
                  <a:pt x="8629114" y="2606973"/>
                </a:lnTo>
                <a:lnTo>
                  <a:pt x="8631272" y="2613447"/>
                </a:lnTo>
                <a:lnTo>
                  <a:pt x="8631272" y="2621000"/>
                </a:lnTo>
                <a:cubicBezTo>
                  <a:pt x="8628394" y="2624057"/>
                  <a:pt x="8626956" y="2626935"/>
                  <a:pt x="8626956" y="2629632"/>
                </a:cubicBezTo>
                <a:lnTo>
                  <a:pt x="8626956" y="2630711"/>
                </a:lnTo>
                <a:lnTo>
                  <a:pt x="8630193" y="2640422"/>
                </a:lnTo>
                <a:lnTo>
                  <a:pt x="8628035" y="2645682"/>
                </a:lnTo>
                <a:cubicBezTo>
                  <a:pt x="8628035" y="2655393"/>
                  <a:pt x="8629114" y="2662227"/>
                  <a:pt x="8631272" y="2666183"/>
                </a:cubicBezTo>
                <a:cubicBezTo>
                  <a:pt x="8629114" y="2671758"/>
                  <a:pt x="8627675" y="2678906"/>
                  <a:pt x="8626956" y="2687628"/>
                </a:cubicBezTo>
                <a:lnTo>
                  <a:pt x="8622640" y="2690865"/>
                </a:lnTo>
                <a:lnTo>
                  <a:pt x="8618324" y="2687628"/>
                </a:lnTo>
                <a:lnTo>
                  <a:pt x="8617245" y="2687628"/>
                </a:lnTo>
                <a:lnTo>
                  <a:pt x="8615087" y="2689786"/>
                </a:lnTo>
                <a:lnTo>
                  <a:pt x="8615087" y="2690865"/>
                </a:lnTo>
                <a:lnTo>
                  <a:pt x="8618324" y="2695182"/>
                </a:lnTo>
                <a:lnTo>
                  <a:pt x="8618324" y="2697340"/>
                </a:lnTo>
                <a:lnTo>
                  <a:pt x="8607668" y="2698419"/>
                </a:lnTo>
                <a:lnTo>
                  <a:pt x="8606590" y="2698419"/>
                </a:lnTo>
                <a:lnTo>
                  <a:pt x="8600116" y="2696261"/>
                </a:lnTo>
                <a:lnTo>
                  <a:pt x="8593641" y="2697340"/>
                </a:lnTo>
                <a:lnTo>
                  <a:pt x="8592562" y="2697340"/>
                </a:lnTo>
                <a:cubicBezTo>
                  <a:pt x="8586808" y="2693023"/>
                  <a:pt x="8583930" y="2689067"/>
                  <a:pt x="8583930" y="2685470"/>
                </a:cubicBezTo>
                <a:lnTo>
                  <a:pt x="8586088" y="2664025"/>
                </a:lnTo>
                <a:lnTo>
                  <a:pt x="8585009" y="2658630"/>
                </a:lnTo>
                <a:lnTo>
                  <a:pt x="8586088" y="2645682"/>
                </a:lnTo>
                <a:lnTo>
                  <a:pt x="8580693" y="2640422"/>
                </a:lnTo>
                <a:cubicBezTo>
                  <a:pt x="8584290" y="2631610"/>
                  <a:pt x="8586088" y="2619786"/>
                  <a:pt x="8586088" y="2604950"/>
                </a:cubicBezTo>
                <a:lnTo>
                  <a:pt x="8585009" y="2598475"/>
                </a:lnTo>
                <a:cubicBezTo>
                  <a:pt x="8588246" y="2597037"/>
                  <a:pt x="8590045" y="2595598"/>
                  <a:pt x="8590404" y="2594160"/>
                </a:cubicBezTo>
                <a:lnTo>
                  <a:pt x="8590404" y="2592001"/>
                </a:lnTo>
                <a:lnTo>
                  <a:pt x="8583930" y="2592001"/>
                </a:lnTo>
                <a:lnTo>
                  <a:pt x="8581772" y="2579053"/>
                </a:lnTo>
                <a:lnTo>
                  <a:pt x="8583930" y="2572579"/>
                </a:lnTo>
                <a:lnTo>
                  <a:pt x="8583930" y="2571501"/>
                </a:lnTo>
                <a:cubicBezTo>
                  <a:pt x="8575388" y="2580312"/>
                  <a:pt x="8566082" y="2584988"/>
                  <a:pt x="8556011" y="2585527"/>
                </a:cubicBezTo>
                <a:lnTo>
                  <a:pt x="8556011" y="2582290"/>
                </a:lnTo>
                <a:lnTo>
                  <a:pt x="8565722" y="2567320"/>
                </a:lnTo>
                <a:lnTo>
                  <a:pt x="8564643" y="2566241"/>
                </a:lnTo>
                <a:lnTo>
                  <a:pt x="8564643" y="2560846"/>
                </a:lnTo>
                <a:cubicBezTo>
                  <a:pt x="8564643" y="2559587"/>
                  <a:pt x="8568195" y="2556709"/>
                  <a:pt x="8575298" y="2552213"/>
                </a:cubicBezTo>
                <a:lnTo>
                  <a:pt x="8574354" y="2546818"/>
                </a:lnTo>
                <a:lnTo>
                  <a:pt x="8574354" y="2543581"/>
                </a:lnTo>
                <a:lnTo>
                  <a:pt x="8577456" y="2532791"/>
                </a:lnTo>
                <a:lnTo>
                  <a:pt x="8577456" y="2525373"/>
                </a:lnTo>
                <a:cubicBezTo>
                  <a:pt x="8580693" y="2522676"/>
                  <a:pt x="8582851" y="2516202"/>
                  <a:pt x="8583930" y="2505951"/>
                </a:cubicBezTo>
                <a:lnTo>
                  <a:pt x="8582851" y="2497319"/>
                </a:lnTo>
                <a:cubicBezTo>
                  <a:pt x="8586628" y="2497319"/>
                  <a:pt x="8589505" y="2487293"/>
                  <a:pt x="8591483" y="2467242"/>
                </a:cubicBezTo>
                <a:lnTo>
                  <a:pt x="8591483" y="2456452"/>
                </a:lnTo>
                <a:lnTo>
                  <a:pt x="8592562" y="2455373"/>
                </a:lnTo>
                <a:lnTo>
                  <a:pt x="8588246" y="2447955"/>
                </a:lnTo>
                <a:lnTo>
                  <a:pt x="8588246" y="2445796"/>
                </a:lnTo>
                <a:cubicBezTo>
                  <a:pt x="8588246" y="2443639"/>
                  <a:pt x="8592203" y="2441840"/>
                  <a:pt x="8600116" y="2440402"/>
                </a:cubicBezTo>
                <a:close/>
                <a:moveTo>
                  <a:pt x="2232945" y="2439997"/>
                </a:moveTo>
                <a:cubicBezTo>
                  <a:pt x="2242116" y="2442874"/>
                  <a:pt x="2249669" y="2446111"/>
                  <a:pt x="2255603" y="2449708"/>
                </a:cubicBezTo>
                <a:lnTo>
                  <a:pt x="2261133" y="2448629"/>
                </a:lnTo>
                <a:lnTo>
                  <a:pt x="2269766" y="2462656"/>
                </a:lnTo>
                <a:lnTo>
                  <a:pt x="2263291" y="2465893"/>
                </a:lnTo>
                <a:lnTo>
                  <a:pt x="2257762" y="2464814"/>
                </a:lnTo>
                <a:lnTo>
                  <a:pt x="2243735" y="2466972"/>
                </a:lnTo>
                <a:lnTo>
                  <a:pt x="2237260" y="2465893"/>
                </a:lnTo>
                <a:lnTo>
                  <a:pt x="2225391" y="2466972"/>
                </a:lnTo>
                <a:lnTo>
                  <a:pt x="2223233" y="2466972"/>
                </a:lnTo>
                <a:lnTo>
                  <a:pt x="2223233" y="2465893"/>
                </a:lnTo>
                <a:lnTo>
                  <a:pt x="2212443" y="2466972"/>
                </a:lnTo>
                <a:lnTo>
                  <a:pt x="2171306" y="2466972"/>
                </a:lnTo>
                <a:lnTo>
                  <a:pt x="2157279" y="2471423"/>
                </a:lnTo>
                <a:lnTo>
                  <a:pt x="2154042" y="2471423"/>
                </a:lnTo>
                <a:cubicBezTo>
                  <a:pt x="2143972" y="2469535"/>
                  <a:pt x="2138937" y="2465893"/>
                  <a:pt x="2138937" y="2460498"/>
                </a:cubicBezTo>
                <a:lnTo>
                  <a:pt x="2138937" y="2459419"/>
                </a:lnTo>
                <a:lnTo>
                  <a:pt x="2142174" y="2456182"/>
                </a:lnTo>
                <a:lnTo>
                  <a:pt x="2156200" y="2456182"/>
                </a:lnTo>
                <a:lnTo>
                  <a:pt x="2174543" y="2460498"/>
                </a:lnTo>
                <a:lnTo>
                  <a:pt x="2186412" y="2456182"/>
                </a:lnTo>
                <a:lnTo>
                  <a:pt x="2189650" y="2456182"/>
                </a:lnTo>
                <a:lnTo>
                  <a:pt x="2200575" y="2459419"/>
                </a:lnTo>
                <a:lnTo>
                  <a:pt x="2210285" y="2459419"/>
                </a:lnTo>
                <a:cubicBezTo>
                  <a:pt x="2212624" y="2453664"/>
                  <a:pt x="2216220" y="2450787"/>
                  <a:pt x="2221075" y="2450787"/>
                </a:cubicBezTo>
                <a:lnTo>
                  <a:pt x="2222155" y="2450787"/>
                </a:lnTo>
                <a:lnTo>
                  <a:pt x="2223233" y="2451866"/>
                </a:lnTo>
                <a:lnTo>
                  <a:pt x="2224312" y="2451866"/>
                </a:lnTo>
                <a:cubicBezTo>
                  <a:pt x="2224312" y="2443953"/>
                  <a:pt x="2227188" y="2439997"/>
                  <a:pt x="2232945" y="2439997"/>
                </a:cubicBezTo>
                <a:close/>
                <a:moveTo>
                  <a:pt x="8104057" y="2438243"/>
                </a:moveTo>
                <a:cubicBezTo>
                  <a:pt x="8120602" y="2443279"/>
                  <a:pt x="8135663" y="2446156"/>
                  <a:pt x="8149241" y="2446876"/>
                </a:cubicBezTo>
                <a:cubicBezTo>
                  <a:pt x="8149241" y="2448854"/>
                  <a:pt x="8152478" y="2450292"/>
                  <a:pt x="8158952" y="2451192"/>
                </a:cubicBezTo>
                <a:lnTo>
                  <a:pt x="8161110" y="2454294"/>
                </a:lnTo>
                <a:lnTo>
                  <a:pt x="8161110" y="2456452"/>
                </a:lnTo>
                <a:cubicBezTo>
                  <a:pt x="8161110" y="2458790"/>
                  <a:pt x="8157153" y="2460948"/>
                  <a:pt x="8149241" y="2462926"/>
                </a:cubicBezTo>
                <a:cubicBezTo>
                  <a:pt x="8141328" y="2472097"/>
                  <a:pt x="8137372" y="2478526"/>
                  <a:pt x="8137372" y="2482213"/>
                </a:cubicBezTo>
                <a:cubicBezTo>
                  <a:pt x="8137372" y="2486889"/>
                  <a:pt x="8129864" y="2494082"/>
                  <a:pt x="8114847" y="2503793"/>
                </a:cubicBezTo>
                <a:lnTo>
                  <a:pt x="8113768" y="2504872"/>
                </a:lnTo>
                <a:lnTo>
                  <a:pt x="8114847" y="2508109"/>
                </a:lnTo>
                <a:cubicBezTo>
                  <a:pt x="8119883" y="2508109"/>
                  <a:pt x="8125278" y="2505951"/>
                  <a:pt x="8131032" y="2501635"/>
                </a:cubicBezTo>
                <a:cubicBezTo>
                  <a:pt x="8132921" y="2501635"/>
                  <a:pt x="8136472" y="2498758"/>
                  <a:pt x="8141688" y="2493003"/>
                </a:cubicBezTo>
                <a:lnTo>
                  <a:pt x="8146004" y="2490845"/>
                </a:lnTo>
                <a:lnTo>
                  <a:pt x="8147083" y="2490845"/>
                </a:lnTo>
                <a:cubicBezTo>
                  <a:pt x="8151039" y="2490845"/>
                  <a:pt x="8156389" y="2493722"/>
                  <a:pt x="8163133" y="2499477"/>
                </a:cubicBezTo>
                <a:cubicBezTo>
                  <a:pt x="8169787" y="2499477"/>
                  <a:pt x="8177699" y="2504827"/>
                  <a:pt x="8186871" y="2515527"/>
                </a:cubicBezTo>
                <a:cubicBezTo>
                  <a:pt x="8188310" y="2506985"/>
                  <a:pt x="8190782" y="2502714"/>
                  <a:pt x="8194289" y="2502714"/>
                </a:cubicBezTo>
                <a:lnTo>
                  <a:pt x="8194289" y="2499477"/>
                </a:lnTo>
                <a:lnTo>
                  <a:pt x="8192131" y="2496240"/>
                </a:lnTo>
                <a:lnTo>
                  <a:pt x="8192131" y="2491924"/>
                </a:lnTo>
                <a:cubicBezTo>
                  <a:pt x="8194289" y="2485000"/>
                  <a:pt x="8195368" y="2477133"/>
                  <a:pt x="8195368" y="2468321"/>
                </a:cubicBezTo>
                <a:lnTo>
                  <a:pt x="8195368" y="2461847"/>
                </a:lnTo>
                <a:cubicBezTo>
                  <a:pt x="8195368" y="2457711"/>
                  <a:pt x="8193930" y="2454159"/>
                  <a:pt x="8191052" y="2451192"/>
                </a:cubicBezTo>
                <a:lnTo>
                  <a:pt x="8191052" y="2446876"/>
                </a:lnTo>
                <a:cubicBezTo>
                  <a:pt x="8191412" y="2445437"/>
                  <a:pt x="8193210" y="2443998"/>
                  <a:pt x="8196447" y="2442559"/>
                </a:cubicBezTo>
                <a:cubicBezTo>
                  <a:pt x="8211733" y="2442559"/>
                  <a:pt x="8224996" y="2444717"/>
                  <a:pt x="8236235" y="2449033"/>
                </a:cubicBezTo>
                <a:lnTo>
                  <a:pt x="8239472" y="2445796"/>
                </a:lnTo>
                <a:lnTo>
                  <a:pt x="8241630" y="2445796"/>
                </a:lnTo>
                <a:cubicBezTo>
                  <a:pt x="8253050" y="2445796"/>
                  <a:pt x="8258760" y="2448629"/>
                  <a:pt x="8258760" y="2454294"/>
                </a:cubicBezTo>
                <a:lnTo>
                  <a:pt x="8258760" y="2456452"/>
                </a:lnTo>
                <a:lnTo>
                  <a:pt x="8244867" y="2470479"/>
                </a:lnTo>
                <a:cubicBezTo>
                  <a:pt x="8244867" y="2475334"/>
                  <a:pt x="8241990" y="2482842"/>
                  <a:pt x="8236235" y="2493003"/>
                </a:cubicBezTo>
                <a:cubicBezTo>
                  <a:pt x="8236235" y="2498218"/>
                  <a:pt x="8232279" y="2503613"/>
                  <a:pt x="8224366" y="2509188"/>
                </a:cubicBezTo>
                <a:cubicBezTo>
                  <a:pt x="8224366" y="2514493"/>
                  <a:pt x="8221534" y="2519843"/>
                  <a:pt x="8215869" y="2525238"/>
                </a:cubicBezTo>
                <a:cubicBezTo>
                  <a:pt x="8215869" y="2529374"/>
                  <a:pt x="8214071" y="2532971"/>
                  <a:pt x="8210474" y="2536028"/>
                </a:cubicBezTo>
                <a:lnTo>
                  <a:pt x="8210474" y="2538186"/>
                </a:lnTo>
                <a:cubicBezTo>
                  <a:pt x="8214251" y="2538186"/>
                  <a:pt x="8223917" y="2546414"/>
                  <a:pt x="8239472" y="2562869"/>
                </a:cubicBezTo>
                <a:cubicBezTo>
                  <a:pt x="8244867" y="2562869"/>
                  <a:pt x="8249498" y="2570736"/>
                  <a:pt x="8253364" y="2586472"/>
                </a:cubicBezTo>
                <a:lnTo>
                  <a:pt x="8252286" y="2602522"/>
                </a:lnTo>
                <a:lnTo>
                  <a:pt x="8251206" y="2602522"/>
                </a:lnTo>
                <a:lnTo>
                  <a:pt x="8250128" y="2601443"/>
                </a:lnTo>
                <a:lnTo>
                  <a:pt x="8249048" y="2601443"/>
                </a:lnTo>
                <a:lnTo>
                  <a:pt x="8245946" y="2610075"/>
                </a:lnTo>
                <a:lnTo>
                  <a:pt x="8241630" y="2607917"/>
                </a:lnTo>
                <a:lnTo>
                  <a:pt x="8239472" y="2607917"/>
                </a:lnTo>
                <a:lnTo>
                  <a:pt x="8239472" y="2608996"/>
                </a:lnTo>
                <a:cubicBezTo>
                  <a:pt x="8243788" y="2609356"/>
                  <a:pt x="8245946" y="2610435"/>
                  <a:pt x="8245946" y="2612233"/>
                </a:cubicBezTo>
                <a:cubicBezTo>
                  <a:pt x="8243968" y="2618707"/>
                  <a:pt x="8239292" y="2621944"/>
                  <a:pt x="8231919" y="2621944"/>
                </a:cubicBezTo>
                <a:lnTo>
                  <a:pt x="8228682" y="2621944"/>
                </a:lnTo>
                <a:cubicBezTo>
                  <a:pt x="8213666" y="2619246"/>
                  <a:pt x="8206158" y="2613492"/>
                  <a:pt x="8206158" y="2604680"/>
                </a:cubicBezTo>
                <a:lnTo>
                  <a:pt x="8207237" y="2600364"/>
                </a:lnTo>
                <a:lnTo>
                  <a:pt x="8205079" y="2591867"/>
                </a:lnTo>
                <a:cubicBezTo>
                  <a:pt x="8206518" y="2588989"/>
                  <a:pt x="8207237" y="2585033"/>
                  <a:pt x="8207237" y="2579998"/>
                </a:cubicBezTo>
                <a:cubicBezTo>
                  <a:pt x="8204360" y="2570377"/>
                  <a:pt x="8202921" y="2562869"/>
                  <a:pt x="8202921" y="2557473"/>
                </a:cubicBezTo>
                <a:lnTo>
                  <a:pt x="8204000" y="2544526"/>
                </a:lnTo>
                <a:cubicBezTo>
                  <a:pt x="8197166" y="2544526"/>
                  <a:pt x="8191457" y="2548482"/>
                  <a:pt x="8186871" y="2556394"/>
                </a:cubicBezTo>
                <a:cubicBezTo>
                  <a:pt x="8184173" y="2559991"/>
                  <a:pt x="8181296" y="2561789"/>
                  <a:pt x="8178239" y="2561789"/>
                </a:cubicBezTo>
                <a:lnTo>
                  <a:pt x="8175002" y="2561789"/>
                </a:lnTo>
                <a:lnTo>
                  <a:pt x="8175002" y="2563947"/>
                </a:lnTo>
                <a:lnTo>
                  <a:pt x="8173923" y="2563947"/>
                </a:lnTo>
                <a:lnTo>
                  <a:pt x="8175002" y="2569208"/>
                </a:lnTo>
                <a:lnTo>
                  <a:pt x="8175002" y="2572445"/>
                </a:lnTo>
                <a:lnTo>
                  <a:pt x="8176081" y="2595104"/>
                </a:lnTo>
                <a:lnTo>
                  <a:pt x="8172844" y="2605759"/>
                </a:lnTo>
                <a:lnTo>
                  <a:pt x="8176081" y="2625181"/>
                </a:lnTo>
                <a:lnTo>
                  <a:pt x="8172844" y="2630441"/>
                </a:lnTo>
                <a:lnTo>
                  <a:pt x="8172844" y="2634757"/>
                </a:lnTo>
                <a:lnTo>
                  <a:pt x="8175002" y="2644468"/>
                </a:lnTo>
                <a:lnTo>
                  <a:pt x="8173923" y="2650942"/>
                </a:lnTo>
                <a:lnTo>
                  <a:pt x="8177160" y="2677783"/>
                </a:lnTo>
                <a:lnTo>
                  <a:pt x="8177160" y="2683178"/>
                </a:lnTo>
                <a:cubicBezTo>
                  <a:pt x="8177160" y="2688842"/>
                  <a:pt x="8173204" y="2692394"/>
                  <a:pt x="8165291" y="2693833"/>
                </a:cubicBezTo>
                <a:lnTo>
                  <a:pt x="8157873" y="2691675"/>
                </a:lnTo>
                <a:lnTo>
                  <a:pt x="8154636" y="2691675"/>
                </a:lnTo>
                <a:lnTo>
                  <a:pt x="8139530" y="2694912"/>
                </a:lnTo>
                <a:lnTo>
                  <a:pt x="8138451" y="2694912"/>
                </a:lnTo>
                <a:lnTo>
                  <a:pt x="8128874" y="2685201"/>
                </a:lnTo>
                <a:lnTo>
                  <a:pt x="8128874" y="2684257"/>
                </a:lnTo>
                <a:lnTo>
                  <a:pt x="8134134" y="2666993"/>
                </a:lnTo>
                <a:cubicBezTo>
                  <a:pt x="8134134" y="2665554"/>
                  <a:pt x="8133101" y="2664835"/>
                  <a:pt x="8131032" y="2664835"/>
                </a:cubicBezTo>
                <a:lnTo>
                  <a:pt x="8122400" y="2665914"/>
                </a:lnTo>
                <a:lnTo>
                  <a:pt x="8117005" y="2663756"/>
                </a:lnTo>
                <a:cubicBezTo>
                  <a:pt x="8110531" y="2665014"/>
                  <a:pt x="8107294" y="2668251"/>
                  <a:pt x="8107294" y="2673467"/>
                </a:cubicBezTo>
                <a:cubicBezTo>
                  <a:pt x="8107294" y="2679761"/>
                  <a:pt x="8103383" y="2684391"/>
                  <a:pt x="8095560" y="2687359"/>
                </a:cubicBezTo>
                <a:lnTo>
                  <a:pt x="8095560" y="2688438"/>
                </a:lnTo>
                <a:lnTo>
                  <a:pt x="8097718" y="2688438"/>
                </a:lnTo>
                <a:lnTo>
                  <a:pt x="8105136" y="2683178"/>
                </a:lnTo>
                <a:lnTo>
                  <a:pt x="8107294" y="2685201"/>
                </a:lnTo>
                <a:cubicBezTo>
                  <a:pt x="8107294" y="2690236"/>
                  <a:pt x="8104822" y="2692754"/>
                  <a:pt x="8099876" y="2692754"/>
                </a:cubicBezTo>
                <a:lnTo>
                  <a:pt x="8098797" y="2692754"/>
                </a:lnTo>
                <a:lnTo>
                  <a:pt x="8097718" y="2691675"/>
                </a:lnTo>
                <a:lnTo>
                  <a:pt x="8096639" y="2691675"/>
                </a:lnTo>
                <a:cubicBezTo>
                  <a:pt x="8096639" y="2694732"/>
                  <a:pt x="8091604" y="2697249"/>
                  <a:pt x="8081533" y="2699228"/>
                </a:cubicBezTo>
                <a:cubicBezTo>
                  <a:pt x="8068675" y="2699228"/>
                  <a:pt x="8062246" y="2694552"/>
                  <a:pt x="8062246" y="2685201"/>
                </a:cubicBezTo>
                <a:lnTo>
                  <a:pt x="8060088" y="2668072"/>
                </a:lnTo>
                <a:lnTo>
                  <a:pt x="8064404" y="2650942"/>
                </a:lnTo>
                <a:lnTo>
                  <a:pt x="8064404" y="2648784"/>
                </a:lnTo>
                <a:cubicBezTo>
                  <a:pt x="8061527" y="2645727"/>
                  <a:pt x="8060088" y="2642130"/>
                  <a:pt x="8060088" y="2637994"/>
                </a:cubicBezTo>
                <a:lnTo>
                  <a:pt x="8060088" y="2634757"/>
                </a:lnTo>
                <a:cubicBezTo>
                  <a:pt x="8060088" y="2626755"/>
                  <a:pt x="8061886" y="2617088"/>
                  <a:pt x="8065483" y="2605759"/>
                </a:cubicBezTo>
                <a:lnTo>
                  <a:pt x="8064404" y="2590788"/>
                </a:lnTo>
                <a:lnTo>
                  <a:pt x="8064404" y="2584314"/>
                </a:lnTo>
                <a:cubicBezTo>
                  <a:pt x="8064404" y="2581976"/>
                  <a:pt x="8063325" y="2579458"/>
                  <a:pt x="8061167" y="2576761"/>
                </a:cubicBezTo>
                <a:lnTo>
                  <a:pt x="8061167" y="2575682"/>
                </a:lnTo>
                <a:lnTo>
                  <a:pt x="8064404" y="2571366"/>
                </a:lnTo>
                <a:lnTo>
                  <a:pt x="8064404" y="2545605"/>
                </a:lnTo>
                <a:lnTo>
                  <a:pt x="8062246" y="2539265"/>
                </a:lnTo>
                <a:lnTo>
                  <a:pt x="8063325" y="2538186"/>
                </a:lnTo>
                <a:lnTo>
                  <a:pt x="8063325" y="2537107"/>
                </a:lnTo>
                <a:lnTo>
                  <a:pt x="8061167" y="2522001"/>
                </a:lnTo>
                <a:lnTo>
                  <a:pt x="8062246" y="2510267"/>
                </a:lnTo>
                <a:lnTo>
                  <a:pt x="8062246" y="2504872"/>
                </a:lnTo>
                <a:lnTo>
                  <a:pt x="8060088" y="2488687"/>
                </a:lnTo>
                <a:lnTo>
                  <a:pt x="8063325" y="2486529"/>
                </a:lnTo>
                <a:lnTo>
                  <a:pt x="8064404" y="2486529"/>
                </a:lnTo>
                <a:cubicBezTo>
                  <a:pt x="8073845" y="2490485"/>
                  <a:pt x="8080634" y="2494442"/>
                  <a:pt x="8084770" y="2498398"/>
                </a:cubicBezTo>
                <a:cubicBezTo>
                  <a:pt x="8087648" y="2498398"/>
                  <a:pt x="8090165" y="2499477"/>
                  <a:pt x="8092323" y="2501635"/>
                </a:cubicBezTo>
                <a:lnTo>
                  <a:pt x="8094481" y="2501635"/>
                </a:lnTo>
                <a:cubicBezTo>
                  <a:pt x="8097898" y="2501635"/>
                  <a:pt x="8101450" y="2488372"/>
                  <a:pt x="8105136" y="2461847"/>
                </a:cubicBezTo>
                <a:lnTo>
                  <a:pt x="8103113" y="2459689"/>
                </a:lnTo>
                <a:lnTo>
                  <a:pt x="8103113" y="2456452"/>
                </a:lnTo>
                <a:lnTo>
                  <a:pt x="8104057" y="2455373"/>
                </a:lnTo>
                <a:lnTo>
                  <a:pt x="8099876" y="2449033"/>
                </a:lnTo>
                <a:lnTo>
                  <a:pt x="8099876" y="2442559"/>
                </a:lnTo>
                <a:close/>
                <a:moveTo>
                  <a:pt x="699855" y="2437839"/>
                </a:moveTo>
                <a:lnTo>
                  <a:pt x="702013" y="2437839"/>
                </a:lnTo>
                <a:cubicBezTo>
                  <a:pt x="708666" y="2437839"/>
                  <a:pt x="718377" y="2444673"/>
                  <a:pt x="731146" y="2458340"/>
                </a:cubicBezTo>
                <a:cubicBezTo>
                  <a:pt x="736990" y="2458340"/>
                  <a:pt x="744139" y="2464050"/>
                  <a:pt x="752591" y="2475469"/>
                </a:cubicBezTo>
                <a:lnTo>
                  <a:pt x="752591" y="2478706"/>
                </a:lnTo>
                <a:cubicBezTo>
                  <a:pt x="744499" y="2483022"/>
                  <a:pt x="737709" y="2493812"/>
                  <a:pt x="732225" y="2511076"/>
                </a:cubicBezTo>
                <a:lnTo>
                  <a:pt x="728988" y="2511076"/>
                </a:lnTo>
                <a:lnTo>
                  <a:pt x="731146" y="2515392"/>
                </a:lnTo>
                <a:cubicBezTo>
                  <a:pt x="731146" y="2521147"/>
                  <a:pt x="727909" y="2529374"/>
                  <a:pt x="721435" y="2540074"/>
                </a:cubicBezTo>
                <a:cubicBezTo>
                  <a:pt x="721435" y="2545829"/>
                  <a:pt x="711724" y="2563093"/>
                  <a:pt x="692303" y="2591867"/>
                </a:cubicBezTo>
                <a:cubicBezTo>
                  <a:pt x="692303" y="2593485"/>
                  <a:pt x="690863" y="2595284"/>
                  <a:pt x="687986" y="2597262"/>
                </a:cubicBezTo>
                <a:lnTo>
                  <a:pt x="686907" y="2605759"/>
                </a:lnTo>
                <a:lnTo>
                  <a:pt x="687986" y="2605759"/>
                </a:lnTo>
                <a:cubicBezTo>
                  <a:pt x="689604" y="2605759"/>
                  <a:pt x="693560" y="2608636"/>
                  <a:pt x="699855" y="2614391"/>
                </a:cubicBezTo>
                <a:cubicBezTo>
                  <a:pt x="709925" y="2614391"/>
                  <a:pt x="714961" y="2616549"/>
                  <a:pt x="714961" y="2620865"/>
                </a:cubicBezTo>
                <a:lnTo>
                  <a:pt x="716041" y="2621944"/>
                </a:lnTo>
                <a:lnTo>
                  <a:pt x="717119" y="2621944"/>
                </a:lnTo>
                <a:lnTo>
                  <a:pt x="719278" y="2619786"/>
                </a:lnTo>
                <a:cubicBezTo>
                  <a:pt x="727729" y="2619786"/>
                  <a:pt x="735956" y="2623023"/>
                  <a:pt x="743959" y="2629497"/>
                </a:cubicBezTo>
                <a:cubicBezTo>
                  <a:pt x="764819" y="2631475"/>
                  <a:pt x="775250" y="2633993"/>
                  <a:pt x="775250" y="2637050"/>
                </a:cubicBezTo>
                <a:lnTo>
                  <a:pt x="776329" y="2646761"/>
                </a:lnTo>
                <a:cubicBezTo>
                  <a:pt x="767158" y="2649099"/>
                  <a:pt x="761403" y="2653055"/>
                  <a:pt x="759065" y="2658630"/>
                </a:cubicBezTo>
                <a:cubicBezTo>
                  <a:pt x="757626" y="2661327"/>
                  <a:pt x="756907" y="2665958"/>
                  <a:pt x="756907" y="2672522"/>
                </a:cubicBezTo>
                <a:lnTo>
                  <a:pt x="755828" y="2673601"/>
                </a:lnTo>
                <a:lnTo>
                  <a:pt x="752591" y="2673601"/>
                </a:lnTo>
                <a:lnTo>
                  <a:pt x="749354" y="2671443"/>
                </a:lnTo>
                <a:lnTo>
                  <a:pt x="746117" y="2672522"/>
                </a:lnTo>
                <a:lnTo>
                  <a:pt x="746117" y="2678996"/>
                </a:lnTo>
                <a:cubicBezTo>
                  <a:pt x="748994" y="2678996"/>
                  <a:pt x="750433" y="2679716"/>
                  <a:pt x="750433" y="2681154"/>
                </a:cubicBezTo>
                <a:lnTo>
                  <a:pt x="750433" y="2682233"/>
                </a:lnTo>
                <a:cubicBezTo>
                  <a:pt x="748815" y="2693743"/>
                  <a:pt x="743104" y="2699497"/>
                  <a:pt x="733304" y="2699497"/>
                </a:cubicBezTo>
                <a:cubicBezTo>
                  <a:pt x="720356" y="2691585"/>
                  <a:pt x="706688" y="2685830"/>
                  <a:pt x="692303" y="2682233"/>
                </a:cubicBezTo>
                <a:cubicBezTo>
                  <a:pt x="684568" y="2670814"/>
                  <a:pt x="678094" y="2665104"/>
                  <a:pt x="672880" y="2665104"/>
                </a:cubicBezTo>
                <a:cubicBezTo>
                  <a:pt x="659302" y="2656652"/>
                  <a:pt x="652514" y="2651616"/>
                  <a:pt x="652514" y="2649998"/>
                </a:cubicBezTo>
                <a:lnTo>
                  <a:pt x="649276" y="2647840"/>
                </a:lnTo>
                <a:lnTo>
                  <a:pt x="647118" y="2649998"/>
                </a:lnTo>
                <a:lnTo>
                  <a:pt x="643881" y="2649998"/>
                </a:lnTo>
                <a:lnTo>
                  <a:pt x="643881" y="2647840"/>
                </a:lnTo>
                <a:cubicBezTo>
                  <a:pt x="637587" y="2647840"/>
                  <a:pt x="631113" y="2651077"/>
                  <a:pt x="624459" y="2657551"/>
                </a:cubicBezTo>
                <a:lnTo>
                  <a:pt x="610432" y="2667262"/>
                </a:lnTo>
                <a:cubicBezTo>
                  <a:pt x="598474" y="2671129"/>
                  <a:pt x="590606" y="2674680"/>
                  <a:pt x="586829" y="2677917"/>
                </a:cubicBezTo>
                <a:lnTo>
                  <a:pt x="585750" y="2677917"/>
                </a:lnTo>
                <a:lnTo>
                  <a:pt x="584671" y="2676838"/>
                </a:lnTo>
                <a:lnTo>
                  <a:pt x="583592" y="2676838"/>
                </a:lnTo>
                <a:cubicBezTo>
                  <a:pt x="582872" y="2678637"/>
                  <a:pt x="579276" y="2681874"/>
                  <a:pt x="572802" y="2686549"/>
                </a:cubicBezTo>
                <a:lnTo>
                  <a:pt x="571723" y="2686549"/>
                </a:lnTo>
                <a:lnTo>
                  <a:pt x="565249" y="2685470"/>
                </a:lnTo>
                <a:lnTo>
                  <a:pt x="545827" y="2691944"/>
                </a:lnTo>
                <a:lnTo>
                  <a:pt x="544748" y="2691944"/>
                </a:lnTo>
                <a:lnTo>
                  <a:pt x="543669" y="2690865"/>
                </a:lnTo>
                <a:cubicBezTo>
                  <a:pt x="533149" y="2697339"/>
                  <a:pt x="523123" y="2700576"/>
                  <a:pt x="513592" y="2700576"/>
                </a:cubicBezTo>
                <a:cubicBezTo>
                  <a:pt x="509815" y="2700576"/>
                  <a:pt x="507657" y="2699497"/>
                  <a:pt x="507118" y="2697339"/>
                </a:cubicBezTo>
                <a:lnTo>
                  <a:pt x="507118" y="2694102"/>
                </a:lnTo>
                <a:cubicBezTo>
                  <a:pt x="508916" y="2690506"/>
                  <a:pt x="512153" y="2688707"/>
                  <a:pt x="516829" y="2688707"/>
                </a:cubicBezTo>
                <a:lnTo>
                  <a:pt x="517908" y="2689786"/>
                </a:lnTo>
                <a:lnTo>
                  <a:pt x="518987" y="2689786"/>
                </a:lnTo>
                <a:cubicBezTo>
                  <a:pt x="521684" y="2689786"/>
                  <a:pt x="524202" y="2686549"/>
                  <a:pt x="526540" y="2680075"/>
                </a:cubicBezTo>
                <a:lnTo>
                  <a:pt x="539488" y="2678996"/>
                </a:lnTo>
                <a:lnTo>
                  <a:pt x="539488" y="2680075"/>
                </a:lnTo>
                <a:lnTo>
                  <a:pt x="545827" y="2676838"/>
                </a:lnTo>
                <a:lnTo>
                  <a:pt x="545827" y="2675759"/>
                </a:lnTo>
                <a:lnTo>
                  <a:pt x="543669" y="2672522"/>
                </a:lnTo>
                <a:lnTo>
                  <a:pt x="543669" y="2669285"/>
                </a:lnTo>
                <a:cubicBezTo>
                  <a:pt x="551941" y="2667217"/>
                  <a:pt x="563450" y="2658630"/>
                  <a:pt x="578197" y="2643524"/>
                </a:cubicBezTo>
                <a:lnTo>
                  <a:pt x="581434" y="2642445"/>
                </a:lnTo>
                <a:lnTo>
                  <a:pt x="587908" y="2643524"/>
                </a:lnTo>
                <a:lnTo>
                  <a:pt x="588987" y="2642445"/>
                </a:lnTo>
                <a:lnTo>
                  <a:pt x="588987" y="2640287"/>
                </a:lnTo>
                <a:lnTo>
                  <a:pt x="586829" y="2637050"/>
                </a:lnTo>
                <a:cubicBezTo>
                  <a:pt x="596001" y="2631295"/>
                  <a:pt x="603149" y="2625541"/>
                  <a:pt x="608274" y="2619786"/>
                </a:cubicBezTo>
                <a:cubicBezTo>
                  <a:pt x="614029" y="2619786"/>
                  <a:pt x="616906" y="2618707"/>
                  <a:pt x="616906" y="2616549"/>
                </a:cubicBezTo>
                <a:cubicBezTo>
                  <a:pt x="616906" y="2613672"/>
                  <a:pt x="613309" y="2608996"/>
                  <a:pt x="606116" y="2602522"/>
                </a:cubicBezTo>
                <a:lnTo>
                  <a:pt x="606116" y="2587551"/>
                </a:lnTo>
                <a:lnTo>
                  <a:pt x="604093" y="2587551"/>
                </a:lnTo>
                <a:lnTo>
                  <a:pt x="604093" y="2589709"/>
                </a:lnTo>
                <a:lnTo>
                  <a:pt x="601935" y="2589709"/>
                </a:lnTo>
                <a:lnTo>
                  <a:pt x="603014" y="2588630"/>
                </a:lnTo>
                <a:lnTo>
                  <a:pt x="603014" y="2587551"/>
                </a:lnTo>
                <a:cubicBezTo>
                  <a:pt x="600856" y="2587011"/>
                  <a:pt x="598338" y="2582695"/>
                  <a:pt x="595461" y="2574603"/>
                </a:cubicBezTo>
                <a:cubicBezTo>
                  <a:pt x="587549" y="2563812"/>
                  <a:pt x="583592" y="2547672"/>
                  <a:pt x="583592" y="2526182"/>
                </a:cubicBezTo>
                <a:lnTo>
                  <a:pt x="580355" y="2524024"/>
                </a:lnTo>
                <a:lnTo>
                  <a:pt x="579276" y="2525103"/>
                </a:lnTo>
                <a:lnTo>
                  <a:pt x="579276" y="2526182"/>
                </a:lnTo>
                <a:cubicBezTo>
                  <a:pt x="579276" y="2543536"/>
                  <a:pt x="577477" y="2553922"/>
                  <a:pt x="573881" y="2557338"/>
                </a:cubicBezTo>
                <a:lnTo>
                  <a:pt x="574960" y="2561654"/>
                </a:lnTo>
                <a:lnTo>
                  <a:pt x="564170" y="2589709"/>
                </a:lnTo>
                <a:lnTo>
                  <a:pt x="558775" y="2591867"/>
                </a:lnTo>
                <a:cubicBezTo>
                  <a:pt x="554099" y="2590428"/>
                  <a:pt x="548704" y="2582515"/>
                  <a:pt x="542590" y="2568129"/>
                </a:cubicBezTo>
                <a:cubicBezTo>
                  <a:pt x="539442" y="2568129"/>
                  <a:pt x="537330" y="2560935"/>
                  <a:pt x="536251" y="2546548"/>
                </a:cubicBezTo>
                <a:lnTo>
                  <a:pt x="534093" y="2544390"/>
                </a:lnTo>
                <a:lnTo>
                  <a:pt x="534093" y="2535893"/>
                </a:lnTo>
                <a:lnTo>
                  <a:pt x="559854" y="2515392"/>
                </a:lnTo>
                <a:cubicBezTo>
                  <a:pt x="565429" y="2507660"/>
                  <a:pt x="569745" y="2497229"/>
                  <a:pt x="572802" y="2484101"/>
                </a:cubicBezTo>
                <a:lnTo>
                  <a:pt x="577118" y="2480864"/>
                </a:lnTo>
                <a:cubicBezTo>
                  <a:pt x="584132" y="2480864"/>
                  <a:pt x="590606" y="2489137"/>
                  <a:pt x="596540" y="2505681"/>
                </a:cubicBezTo>
                <a:lnTo>
                  <a:pt x="610432" y="2538995"/>
                </a:lnTo>
                <a:cubicBezTo>
                  <a:pt x="611691" y="2538995"/>
                  <a:pt x="613489" y="2542232"/>
                  <a:pt x="615827" y="2548706"/>
                </a:cubicBezTo>
                <a:lnTo>
                  <a:pt x="614748" y="2553022"/>
                </a:lnTo>
                <a:lnTo>
                  <a:pt x="641723" y="2575682"/>
                </a:lnTo>
                <a:lnTo>
                  <a:pt x="643881" y="2575682"/>
                </a:lnTo>
                <a:cubicBezTo>
                  <a:pt x="647658" y="2575682"/>
                  <a:pt x="650175" y="2569208"/>
                  <a:pt x="651434" y="2556259"/>
                </a:cubicBezTo>
                <a:lnTo>
                  <a:pt x="663303" y="2528340"/>
                </a:lnTo>
                <a:lnTo>
                  <a:pt x="670857" y="2498128"/>
                </a:lnTo>
                <a:cubicBezTo>
                  <a:pt x="670857" y="2493812"/>
                  <a:pt x="672969" y="2489137"/>
                  <a:pt x="677196" y="2484101"/>
                </a:cubicBezTo>
                <a:lnTo>
                  <a:pt x="678275" y="2480864"/>
                </a:lnTo>
                <a:lnTo>
                  <a:pt x="677196" y="2472772"/>
                </a:lnTo>
                <a:lnTo>
                  <a:pt x="679354" y="2466972"/>
                </a:lnTo>
                <a:lnTo>
                  <a:pt x="678275" y="2465893"/>
                </a:lnTo>
                <a:lnTo>
                  <a:pt x="677196" y="2465893"/>
                </a:lnTo>
                <a:cubicBezTo>
                  <a:pt x="671711" y="2468141"/>
                  <a:pt x="666720" y="2469355"/>
                  <a:pt x="662224" y="2469535"/>
                </a:cubicBezTo>
                <a:lnTo>
                  <a:pt x="643881" y="2467511"/>
                </a:lnTo>
                <a:lnTo>
                  <a:pt x="639565" y="2467511"/>
                </a:lnTo>
                <a:lnTo>
                  <a:pt x="629854" y="2468456"/>
                </a:lnTo>
                <a:lnTo>
                  <a:pt x="619064" y="2467511"/>
                </a:lnTo>
                <a:lnTo>
                  <a:pt x="610432" y="2467511"/>
                </a:lnTo>
                <a:lnTo>
                  <a:pt x="600856" y="2468456"/>
                </a:lnTo>
                <a:lnTo>
                  <a:pt x="590066" y="2468051"/>
                </a:lnTo>
                <a:lnTo>
                  <a:pt x="583592" y="2469130"/>
                </a:lnTo>
                <a:lnTo>
                  <a:pt x="582513" y="2469130"/>
                </a:lnTo>
                <a:lnTo>
                  <a:pt x="572802" y="2468051"/>
                </a:lnTo>
                <a:lnTo>
                  <a:pt x="571723" y="2469130"/>
                </a:lnTo>
                <a:lnTo>
                  <a:pt x="570644" y="2469130"/>
                </a:lnTo>
                <a:cubicBezTo>
                  <a:pt x="565608" y="2468231"/>
                  <a:pt x="563091" y="2467152"/>
                  <a:pt x="563091" y="2465893"/>
                </a:cubicBezTo>
                <a:lnTo>
                  <a:pt x="563091" y="2464814"/>
                </a:lnTo>
                <a:cubicBezTo>
                  <a:pt x="563091" y="2462476"/>
                  <a:pt x="568845" y="2460858"/>
                  <a:pt x="580355" y="2459958"/>
                </a:cubicBezTo>
                <a:cubicBezTo>
                  <a:pt x="586469" y="2462116"/>
                  <a:pt x="593662" y="2463195"/>
                  <a:pt x="601935" y="2463195"/>
                </a:cubicBezTo>
                <a:cubicBezTo>
                  <a:pt x="606162" y="2460318"/>
                  <a:pt x="609353" y="2458879"/>
                  <a:pt x="611511" y="2458879"/>
                </a:cubicBezTo>
                <a:lnTo>
                  <a:pt x="616906" y="2458879"/>
                </a:lnTo>
                <a:cubicBezTo>
                  <a:pt x="624279" y="2458879"/>
                  <a:pt x="629315" y="2459958"/>
                  <a:pt x="632012" y="2462116"/>
                </a:cubicBezTo>
                <a:lnTo>
                  <a:pt x="644960" y="2462116"/>
                </a:lnTo>
                <a:lnTo>
                  <a:pt x="657908" y="2458879"/>
                </a:lnTo>
                <a:lnTo>
                  <a:pt x="677196" y="2462656"/>
                </a:lnTo>
                <a:cubicBezTo>
                  <a:pt x="687986" y="2457621"/>
                  <a:pt x="693381" y="2451866"/>
                  <a:pt x="693381" y="2445392"/>
                </a:cubicBezTo>
                <a:close/>
                <a:moveTo>
                  <a:pt x="4117957" y="2437704"/>
                </a:moveTo>
                <a:cubicBezTo>
                  <a:pt x="4124341" y="2438423"/>
                  <a:pt x="4134097" y="2441300"/>
                  <a:pt x="4147225" y="2446336"/>
                </a:cubicBezTo>
                <a:lnTo>
                  <a:pt x="4150462" y="2444178"/>
                </a:lnTo>
                <a:lnTo>
                  <a:pt x="4153699" y="2444178"/>
                </a:lnTo>
                <a:cubicBezTo>
                  <a:pt x="4156756" y="2447775"/>
                  <a:pt x="4162196" y="2449573"/>
                  <a:pt x="4170019" y="2449573"/>
                </a:cubicBezTo>
                <a:lnTo>
                  <a:pt x="4198208" y="2464814"/>
                </a:lnTo>
                <a:cubicBezTo>
                  <a:pt x="4208278" y="2475604"/>
                  <a:pt x="4213314" y="2483517"/>
                  <a:pt x="4213314" y="2488552"/>
                </a:cubicBezTo>
                <a:lnTo>
                  <a:pt x="4213314" y="2489631"/>
                </a:lnTo>
                <a:cubicBezTo>
                  <a:pt x="4210257" y="2492239"/>
                  <a:pt x="4206660" y="2498757"/>
                  <a:pt x="4202524" y="2509188"/>
                </a:cubicBezTo>
                <a:lnTo>
                  <a:pt x="4190520" y="2519978"/>
                </a:lnTo>
                <a:lnTo>
                  <a:pt x="4184046" y="2519978"/>
                </a:lnTo>
                <a:cubicBezTo>
                  <a:pt x="4179550" y="2515842"/>
                  <a:pt x="4173076" y="2512245"/>
                  <a:pt x="4164624" y="2509188"/>
                </a:cubicBezTo>
                <a:cubicBezTo>
                  <a:pt x="4161836" y="2504692"/>
                  <a:pt x="4159993" y="2498892"/>
                  <a:pt x="4159094" y="2491789"/>
                </a:cubicBezTo>
                <a:cubicBezTo>
                  <a:pt x="4152620" y="2486574"/>
                  <a:pt x="4149383" y="2480459"/>
                  <a:pt x="4149383" y="2473446"/>
                </a:cubicBezTo>
                <a:cubicBezTo>
                  <a:pt x="4148124" y="2473446"/>
                  <a:pt x="4144168" y="2469489"/>
                  <a:pt x="4137514" y="2461577"/>
                </a:cubicBezTo>
                <a:cubicBezTo>
                  <a:pt x="4124476" y="2458699"/>
                  <a:pt x="4117957" y="2453979"/>
                  <a:pt x="4117957" y="2447415"/>
                </a:cubicBezTo>
                <a:lnTo>
                  <a:pt x="4112562" y="2440941"/>
                </a:lnTo>
                <a:close/>
                <a:moveTo>
                  <a:pt x="2072982" y="2436760"/>
                </a:moveTo>
                <a:cubicBezTo>
                  <a:pt x="2086649" y="2439277"/>
                  <a:pt x="2093484" y="2442874"/>
                  <a:pt x="2093484" y="2447550"/>
                </a:cubicBezTo>
                <a:lnTo>
                  <a:pt x="2098878" y="2447550"/>
                </a:lnTo>
                <a:lnTo>
                  <a:pt x="2099959" y="2442155"/>
                </a:lnTo>
                <a:lnTo>
                  <a:pt x="2097799" y="2439997"/>
                </a:lnTo>
                <a:lnTo>
                  <a:pt x="2097799" y="2438918"/>
                </a:lnTo>
                <a:lnTo>
                  <a:pt x="2103194" y="2439997"/>
                </a:lnTo>
                <a:lnTo>
                  <a:pt x="2106431" y="2438918"/>
                </a:lnTo>
                <a:cubicBezTo>
                  <a:pt x="2110209" y="2441795"/>
                  <a:pt x="2117447" y="2443593"/>
                  <a:pt x="2128148" y="2444313"/>
                </a:cubicBezTo>
                <a:lnTo>
                  <a:pt x="2132462" y="2448629"/>
                </a:lnTo>
                <a:lnTo>
                  <a:pt x="2132462" y="2451866"/>
                </a:lnTo>
                <a:lnTo>
                  <a:pt x="2096720" y="2488687"/>
                </a:lnTo>
                <a:lnTo>
                  <a:pt x="2096720" y="2493003"/>
                </a:lnTo>
                <a:cubicBezTo>
                  <a:pt x="2096720" y="2494441"/>
                  <a:pt x="2099959" y="2495161"/>
                  <a:pt x="2106431" y="2495161"/>
                </a:cubicBezTo>
                <a:lnTo>
                  <a:pt x="2109668" y="2499477"/>
                </a:lnTo>
                <a:lnTo>
                  <a:pt x="2110747" y="2499477"/>
                </a:lnTo>
                <a:lnTo>
                  <a:pt x="2113984" y="2497319"/>
                </a:lnTo>
                <a:lnTo>
                  <a:pt x="2117221" y="2497319"/>
                </a:lnTo>
                <a:cubicBezTo>
                  <a:pt x="2120638" y="2497319"/>
                  <a:pt x="2125000" y="2500556"/>
                  <a:pt x="2130306" y="2507030"/>
                </a:cubicBezTo>
                <a:cubicBezTo>
                  <a:pt x="2133901" y="2507030"/>
                  <a:pt x="2135700" y="2509547"/>
                  <a:pt x="2135700" y="2514583"/>
                </a:cubicBezTo>
                <a:lnTo>
                  <a:pt x="2128148" y="2521057"/>
                </a:lnTo>
                <a:cubicBezTo>
                  <a:pt x="2128148" y="2522855"/>
                  <a:pt x="2131024" y="2524654"/>
                  <a:pt x="2136778" y="2526452"/>
                </a:cubicBezTo>
                <a:lnTo>
                  <a:pt x="2145410" y="2523215"/>
                </a:lnTo>
                <a:lnTo>
                  <a:pt x="2146488" y="2523215"/>
                </a:lnTo>
                <a:cubicBezTo>
                  <a:pt x="2148108" y="2525373"/>
                  <a:pt x="2153503" y="2526452"/>
                  <a:pt x="2162674" y="2526452"/>
                </a:cubicBezTo>
                <a:lnTo>
                  <a:pt x="2162674" y="2527531"/>
                </a:lnTo>
                <a:lnTo>
                  <a:pt x="2163754" y="2526452"/>
                </a:lnTo>
                <a:lnTo>
                  <a:pt x="2171306" y="2526452"/>
                </a:lnTo>
                <a:lnTo>
                  <a:pt x="2174543" y="2527531"/>
                </a:lnTo>
                <a:lnTo>
                  <a:pt x="2179938" y="2526452"/>
                </a:lnTo>
                <a:lnTo>
                  <a:pt x="2194100" y="2526452"/>
                </a:lnTo>
                <a:lnTo>
                  <a:pt x="2202733" y="2527531"/>
                </a:lnTo>
                <a:lnTo>
                  <a:pt x="2211364" y="2526452"/>
                </a:lnTo>
                <a:lnTo>
                  <a:pt x="2218919" y="2526452"/>
                </a:lnTo>
                <a:cubicBezTo>
                  <a:pt x="2222873" y="2526452"/>
                  <a:pt x="2228628" y="2520697"/>
                  <a:pt x="2236180" y="2509188"/>
                </a:cubicBezTo>
                <a:cubicBezTo>
                  <a:pt x="2244814" y="2499836"/>
                  <a:pt x="2250208" y="2495161"/>
                  <a:pt x="2252367" y="2495161"/>
                </a:cubicBezTo>
                <a:cubicBezTo>
                  <a:pt x="2254165" y="2500556"/>
                  <a:pt x="2261763" y="2507749"/>
                  <a:pt x="2275161" y="2516741"/>
                </a:cubicBezTo>
                <a:cubicBezTo>
                  <a:pt x="2278758" y="2521776"/>
                  <a:pt x="2282714" y="2524294"/>
                  <a:pt x="2287029" y="2524294"/>
                </a:cubicBezTo>
                <a:cubicBezTo>
                  <a:pt x="2289907" y="2524654"/>
                  <a:pt x="2291344" y="2525733"/>
                  <a:pt x="2291344" y="2527531"/>
                </a:cubicBezTo>
                <a:lnTo>
                  <a:pt x="2291344" y="2528610"/>
                </a:lnTo>
                <a:cubicBezTo>
                  <a:pt x="2291344" y="2531487"/>
                  <a:pt x="2282714" y="2532926"/>
                  <a:pt x="2265449" y="2532926"/>
                </a:cubicBezTo>
                <a:cubicBezTo>
                  <a:pt x="2260325" y="2528070"/>
                  <a:pt x="2257762" y="2521596"/>
                  <a:pt x="2257762" y="2513504"/>
                </a:cubicBezTo>
                <a:lnTo>
                  <a:pt x="2255603" y="2515662"/>
                </a:lnTo>
                <a:cubicBezTo>
                  <a:pt x="2257042" y="2515662"/>
                  <a:pt x="2258167" y="2519259"/>
                  <a:pt x="2258975" y="2526452"/>
                </a:cubicBezTo>
                <a:cubicBezTo>
                  <a:pt x="2261133" y="2527171"/>
                  <a:pt x="2262212" y="2529329"/>
                  <a:pt x="2262212" y="2532926"/>
                </a:cubicBezTo>
                <a:lnTo>
                  <a:pt x="2261133" y="2534005"/>
                </a:lnTo>
                <a:lnTo>
                  <a:pt x="2260054" y="2534005"/>
                </a:lnTo>
                <a:cubicBezTo>
                  <a:pt x="2256367" y="2532926"/>
                  <a:pt x="2253804" y="2531487"/>
                  <a:pt x="2252367" y="2529689"/>
                </a:cubicBezTo>
                <a:cubicBezTo>
                  <a:pt x="2247331" y="2531307"/>
                  <a:pt x="2244814" y="2532746"/>
                  <a:pt x="2244814" y="2534005"/>
                </a:cubicBezTo>
                <a:lnTo>
                  <a:pt x="2244814" y="2536163"/>
                </a:lnTo>
                <a:cubicBezTo>
                  <a:pt x="2247692" y="2539310"/>
                  <a:pt x="2249130" y="2542232"/>
                  <a:pt x="2249130" y="2544930"/>
                </a:cubicBezTo>
                <a:lnTo>
                  <a:pt x="2248051" y="2550325"/>
                </a:lnTo>
                <a:lnTo>
                  <a:pt x="2249130" y="2556799"/>
                </a:lnTo>
                <a:cubicBezTo>
                  <a:pt x="2246971" y="2556799"/>
                  <a:pt x="2245173" y="2571186"/>
                  <a:pt x="2243735" y="2599959"/>
                </a:cubicBezTo>
                <a:cubicBezTo>
                  <a:pt x="2243735" y="2602207"/>
                  <a:pt x="2244814" y="2603331"/>
                  <a:pt x="2246971" y="2603331"/>
                </a:cubicBezTo>
                <a:lnTo>
                  <a:pt x="2248051" y="2604410"/>
                </a:lnTo>
                <a:lnTo>
                  <a:pt x="2248051" y="2607647"/>
                </a:lnTo>
                <a:lnTo>
                  <a:pt x="2249130" y="2623832"/>
                </a:lnTo>
                <a:lnTo>
                  <a:pt x="2245893" y="2637859"/>
                </a:lnTo>
                <a:lnTo>
                  <a:pt x="2248051" y="2652965"/>
                </a:lnTo>
                <a:cubicBezTo>
                  <a:pt x="2248051" y="2669420"/>
                  <a:pt x="2245532" y="2680615"/>
                  <a:pt x="2240498" y="2686549"/>
                </a:cubicBezTo>
                <a:cubicBezTo>
                  <a:pt x="2240498" y="2692124"/>
                  <a:pt x="2235103" y="2695721"/>
                  <a:pt x="2224312" y="2697339"/>
                </a:cubicBezTo>
                <a:lnTo>
                  <a:pt x="2212443" y="2696260"/>
                </a:lnTo>
                <a:lnTo>
                  <a:pt x="2208128" y="2697339"/>
                </a:lnTo>
                <a:lnTo>
                  <a:pt x="2201654" y="2695181"/>
                </a:lnTo>
                <a:cubicBezTo>
                  <a:pt x="2198417" y="2698778"/>
                  <a:pt x="2194414" y="2700576"/>
                  <a:pt x="2189650" y="2700576"/>
                </a:cubicBezTo>
                <a:cubicBezTo>
                  <a:pt x="2187491" y="2697519"/>
                  <a:pt x="2184974" y="2688887"/>
                  <a:pt x="2182096" y="2674680"/>
                </a:cubicBezTo>
                <a:lnTo>
                  <a:pt x="2183175" y="2666992"/>
                </a:lnTo>
                <a:cubicBezTo>
                  <a:pt x="2179759" y="2666453"/>
                  <a:pt x="2175803" y="2663935"/>
                  <a:pt x="2171306" y="2659439"/>
                </a:cubicBezTo>
                <a:lnTo>
                  <a:pt x="2155122" y="2654044"/>
                </a:lnTo>
                <a:lnTo>
                  <a:pt x="2145410" y="2654044"/>
                </a:lnTo>
                <a:lnTo>
                  <a:pt x="2137856" y="2645412"/>
                </a:lnTo>
                <a:lnTo>
                  <a:pt x="2137856" y="2643254"/>
                </a:lnTo>
                <a:cubicBezTo>
                  <a:pt x="2137856" y="2641456"/>
                  <a:pt x="2139296" y="2640377"/>
                  <a:pt x="2142174" y="2640017"/>
                </a:cubicBezTo>
                <a:cubicBezTo>
                  <a:pt x="2143792" y="2641276"/>
                  <a:pt x="2152782" y="2642715"/>
                  <a:pt x="2169148" y="2644333"/>
                </a:cubicBezTo>
                <a:lnTo>
                  <a:pt x="2172386" y="2645412"/>
                </a:lnTo>
                <a:cubicBezTo>
                  <a:pt x="2173104" y="2643254"/>
                  <a:pt x="2175262" y="2642175"/>
                  <a:pt x="2178860" y="2642175"/>
                </a:cubicBezTo>
                <a:cubicBezTo>
                  <a:pt x="2184434" y="2644333"/>
                  <a:pt x="2188751" y="2647211"/>
                  <a:pt x="2191807" y="2650807"/>
                </a:cubicBezTo>
                <a:lnTo>
                  <a:pt x="2191807" y="2649728"/>
                </a:lnTo>
                <a:lnTo>
                  <a:pt x="2190729" y="2644333"/>
                </a:lnTo>
                <a:cubicBezTo>
                  <a:pt x="2198731" y="2641995"/>
                  <a:pt x="2202733" y="2639118"/>
                  <a:pt x="2202733" y="2635701"/>
                </a:cubicBezTo>
                <a:lnTo>
                  <a:pt x="2199496" y="2624911"/>
                </a:lnTo>
                <a:lnTo>
                  <a:pt x="2199496" y="2619516"/>
                </a:lnTo>
                <a:cubicBezTo>
                  <a:pt x="2199496" y="2616819"/>
                  <a:pt x="2200933" y="2613582"/>
                  <a:pt x="2203812" y="2609805"/>
                </a:cubicBezTo>
                <a:lnTo>
                  <a:pt x="2197337" y="2599959"/>
                </a:lnTo>
                <a:lnTo>
                  <a:pt x="2202733" y="2581616"/>
                </a:lnTo>
                <a:lnTo>
                  <a:pt x="2202733" y="2578379"/>
                </a:lnTo>
                <a:lnTo>
                  <a:pt x="2197337" y="2563273"/>
                </a:lnTo>
                <a:lnTo>
                  <a:pt x="2197337" y="2552483"/>
                </a:lnTo>
                <a:lnTo>
                  <a:pt x="2200575" y="2537377"/>
                </a:lnTo>
                <a:lnTo>
                  <a:pt x="2200575" y="2534005"/>
                </a:lnTo>
                <a:lnTo>
                  <a:pt x="2194100" y="2535084"/>
                </a:lnTo>
                <a:lnTo>
                  <a:pt x="2193021" y="2534005"/>
                </a:lnTo>
                <a:lnTo>
                  <a:pt x="2191807" y="2534005"/>
                </a:lnTo>
                <a:lnTo>
                  <a:pt x="2179938" y="2537377"/>
                </a:lnTo>
                <a:lnTo>
                  <a:pt x="2169148" y="2535084"/>
                </a:lnTo>
                <a:lnTo>
                  <a:pt x="2165912" y="2536163"/>
                </a:lnTo>
                <a:cubicBezTo>
                  <a:pt x="2154222" y="2536163"/>
                  <a:pt x="2145950" y="2534724"/>
                  <a:pt x="2141094" y="2531847"/>
                </a:cubicBezTo>
                <a:lnTo>
                  <a:pt x="2128148" y="2532926"/>
                </a:lnTo>
                <a:cubicBezTo>
                  <a:pt x="2126079" y="2532926"/>
                  <a:pt x="2123876" y="2530049"/>
                  <a:pt x="2121539" y="2524294"/>
                </a:cubicBezTo>
                <a:cubicBezTo>
                  <a:pt x="2118302" y="2525553"/>
                  <a:pt x="2115423" y="2528070"/>
                  <a:pt x="2112907" y="2531847"/>
                </a:cubicBezTo>
                <a:lnTo>
                  <a:pt x="2111826" y="2530768"/>
                </a:lnTo>
                <a:lnTo>
                  <a:pt x="2109668" y="2530768"/>
                </a:lnTo>
                <a:lnTo>
                  <a:pt x="2109668" y="2534005"/>
                </a:lnTo>
                <a:lnTo>
                  <a:pt x="2108589" y="2538456"/>
                </a:lnTo>
                <a:lnTo>
                  <a:pt x="2109668" y="2542772"/>
                </a:lnTo>
                <a:cubicBezTo>
                  <a:pt x="2105353" y="2545469"/>
                  <a:pt x="2102475" y="2548706"/>
                  <a:pt x="2101035" y="2552483"/>
                </a:cubicBezTo>
                <a:cubicBezTo>
                  <a:pt x="2101035" y="2553922"/>
                  <a:pt x="2103913" y="2556439"/>
                  <a:pt x="2109668" y="2560036"/>
                </a:cubicBezTo>
                <a:lnTo>
                  <a:pt x="2109668" y="2562194"/>
                </a:lnTo>
                <a:cubicBezTo>
                  <a:pt x="2103913" y="2567589"/>
                  <a:pt x="2101035" y="2571905"/>
                  <a:pt x="2101035" y="2575142"/>
                </a:cubicBezTo>
                <a:lnTo>
                  <a:pt x="2102115" y="2609805"/>
                </a:lnTo>
                <a:lnTo>
                  <a:pt x="2099959" y="2624911"/>
                </a:lnTo>
                <a:lnTo>
                  <a:pt x="2104273" y="2644333"/>
                </a:lnTo>
                <a:cubicBezTo>
                  <a:pt x="2103375" y="2650807"/>
                  <a:pt x="2100856" y="2654044"/>
                  <a:pt x="2096720" y="2654044"/>
                </a:cubicBezTo>
                <a:lnTo>
                  <a:pt x="2101035" y="2665913"/>
                </a:lnTo>
                <a:lnTo>
                  <a:pt x="2101035" y="2678996"/>
                </a:lnTo>
                <a:cubicBezTo>
                  <a:pt x="2098518" y="2691225"/>
                  <a:pt x="2096000" y="2697339"/>
                  <a:pt x="2093484" y="2697339"/>
                </a:cubicBezTo>
                <a:lnTo>
                  <a:pt x="2088089" y="2694102"/>
                </a:lnTo>
                <a:lnTo>
                  <a:pt x="2081615" y="2696260"/>
                </a:lnTo>
                <a:lnTo>
                  <a:pt x="2068665" y="2696260"/>
                </a:lnTo>
                <a:lnTo>
                  <a:pt x="2055584" y="2681154"/>
                </a:lnTo>
                <a:lnTo>
                  <a:pt x="2055584" y="2672522"/>
                </a:lnTo>
                <a:cubicBezTo>
                  <a:pt x="2057742" y="2669825"/>
                  <a:pt x="2058821" y="2667262"/>
                  <a:pt x="2058821" y="2664834"/>
                </a:cubicBezTo>
                <a:cubicBezTo>
                  <a:pt x="2055223" y="2660338"/>
                  <a:pt x="2053426" y="2654584"/>
                  <a:pt x="2053426" y="2647570"/>
                </a:cubicBezTo>
                <a:cubicBezTo>
                  <a:pt x="2057742" y="2638938"/>
                  <a:pt x="2059899" y="2629947"/>
                  <a:pt x="2059899" y="2620595"/>
                </a:cubicBezTo>
                <a:lnTo>
                  <a:pt x="2055584" y="2608726"/>
                </a:lnTo>
                <a:lnTo>
                  <a:pt x="2055584" y="2606568"/>
                </a:lnTo>
                <a:lnTo>
                  <a:pt x="2057742" y="2599959"/>
                </a:lnTo>
                <a:lnTo>
                  <a:pt x="2054505" y="2592406"/>
                </a:lnTo>
                <a:lnTo>
                  <a:pt x="2052346" y="2592406"/>
                </a:lnTo>
                <a:cubicBezTo>
                  <a:pt x="2048210" y="2598161"/>
                  <a:pt x="2040657" y="2601038"/>
                  <a:pt x="2029686" y="2601038"/>
                </a:cubicBezTo>
                <a:lnTo>
                  <a:pt x="2028608" y="2599959"/>
                </a:lnTo>
                <a:lnTo>
                  <a:pt x="2028608" y="2597801"/>
                </a:lnTo>
                <a:lnTo>
                  <a:pt x="2050189" y="2575142"/>
                </a:lnTo>
                <a:cubicBezTo>
                  <a:pt x="2050548" y="2570466"/>
                  <a:pt x="2053426" y="2564352"/>
                  <a:pt x="2058821" y="2556799"/>
                </a:cubicBezTo>
                <a:cubicBezTo>
                  <a:pt x="2061427" y="2546548"/>
                  <a:pt x="2065069" y="2538591"/>
                  <a:pt x="2069746" y="2532926"/>
                </a:cubicBezTo>
                <a:lnTo>
                  <a:pt x="2069746" y="2529689"/>
                </a:lnTo>
                <a:lnTo>
                  <a:pt x="2068665" y="2525373"/>
                </a:lnTo>
                <a:lnTo>
                  <a:pt x="2076219" y="2511346"/>
                </a:lnTo>
                <a:lnTo>
                  <a:pt x="2076219" y="2507030"/>
                </a:lnTo>
                <a:lnTo>
                  <a:pt x="2072982" y="2503793"/>
                </a:lnTo>
                <a:lnTo>
                  <a:pt x="2057742" y="2510267"/>
                </a:lnTo>
                <a:lnTo>
                  <a:pt x="2056661" y="2507030"/>
                </a:lnTo>
                <a:lnTo>
                  <a:pt x="2055584" y="2507030"/>
                </a:lnTo>
                <a:cubicBezTo>
                  <a:pt x="2055584" y="2514223"/>
                  <a:pt x="2050548" y="2518899"/>
                  <a:pt x="2040478" y="2521057"/>
                </a:cubicBezTo>
                <a:cubicBezTo>
                  <a:pt x="2035442" y="2519978"/>
                  <a:pt x="2032925" y="2518539"/>
                  <a:pt x="2032925" y="2516741"/>
                </a:cubicBezTo>
                <a:lnTo>
                  <a:pt x="2032925" y="2511346"/>
                </a:lnTo>
                <a:cubicBezTo>
                  <a:pt x="2032925" y="2504692"/>
                  <a:pt x="2037959" y="2499297"/>
                  <a:pt x="2048031" y="2495161"/>
                </a:cubicBezTo>
                <a:lnTo>
                  <a:pt x="2049109" y="2495161"/>
                </a:lnTo>
                <a:lnTo>
                  <a:pt x="2056661" y="2496240"/>
                </a:lnTo>
                <a:lnTo>
                  <a:pt x="2056661" y="2494082"/>
                </a:lnTo>
                <a:lnTo>
                  <a:pt x="2054505" y="2494082"/>
                </a:lnTo>
                <a:lnTo>
                  <a:pt x="2054505" y="2493003"/>
                </a:lnTo>
                <a:lnTo>
                  <a:pt x="2051268" y="2494082"/>
                </a:lnTo>
                <a:lnTo>
                  <a:pt x="2048031" y="2493003"/>
                </a:lnTo>
                <a:lnTo>
                  <a:pt x="2048031" y="2491924"/>
                </a:lnTo>
                <a:cubicBezTo>
                  <a:pt x="2058191" y="2480235"/>
                  <a:pt x="2064710" y="2467961"/>
                  <a:pt x="2067586" y="2455103"/>
                </a:cubicBezTo>
                <a:cubicBezTo>
                  <a:pt x="2071184" y="2450247"/>
                  <a:pt x="2072982" y="2444133"/>
                  <a:pt x="2072982" y="2436760"/>
                </a:cubicBezTo>
                <a:close/>
                <a:moveTo>
                  <a:pt x="1619679" y="2436490"/>
                </a:moveTo>
                <a:lnTo>
                  <a:pt x="1624265" y="2436490"/>
                </a:lnTo>
                <a:cubicBezTo>
                  <a:pt x="1625704" y="2436490"/>
                  <a:pt x="1626424" y="2437929"/>
                  <a:pt x="1626424" y="2440806"/>
                </a:cubicBezTo>
                <a:lnTo>
                  <a:pt x="1629931" y="2441885"/>
                </a:lnTo>
                <a:lnTo>
                  <a:pt x="1639506" y="2439727"/>
                </a:lnTo>
                <a:lnTo>
                  <a:pt x="1641664" y="2439727"/>
                </a:lnTo>
                <a:lnTo>
                  <a:pt x="1643013" y="2440806"/>
                </a:lnTo>
                <a:lnTo>
                  <a:pt x="1653264" y="2437569"/>
                </a:lnTo>
                <a:lnTo>
                  <a:pt x="1657849" y="2437569"/>
                </a:lnTo>
                <a:cubicBezTo>
                  <a:pt x="1661536" y="2437569"/>
                  <a:pt x="1664548" y="2439367"/>
                  <a:pt x="1666886" y="2442964"/>
                </a:cubicBezTo>
                <a:lnTo>
                  <a:pt x="1677136" y="2439727"/>
                </a:lnTo>
                <a:lnTo>
                  <a:pt x="1680779" y="2444043"/>
                </a:lnTo>
                <a:lnTo>
                  <a:pt x="1680779" y="2446066"/>
                </a:lnTo>
                <a:cubicBezTo>
                  <a:pt x="1680779" y="2450023"/>
                  <a:pt x="1677676" y="2453260"/>
                  <a:pt x="1671471" y="2455777"/>
                </a:cubicBezTo>
                <a:lnTo>
                  <a:pt x="1670393" y="2456856"/>
                </a:lnTo>
                <a:lnTo>
                  <a:pt x="1670393" y="2457935"/>
                </a:lnTo>
                <a:lnTo>
                  <a:pt x="1671471" y="2461172"/>
                </a:lnTo>
                <a:lnTo>
                  <a:pt x="1670393" y="2467511"/>
                </a:lnTo>
                <a:lnTo>
                  <a:pt x="1672551" y="2473985"/>
                </a:lnTo>
                <a:lnTo>
                  <a:pt x="1670393" y="2477222"/>
                </a:lnTo>
                <a:cubicBezTo>
                  <a:pt x="1676597" y="2479740"/>
                  <a:pt x="1679699" y="2481538"/>
                  <a:pt x="1679699" y="2482617"/>
                </a:cubicBezTo>
                <a:lnTo>
                  <a:pt x="1671471" y="2485720"/>
                </a:lnTo>
                <a:lnTo>
                  <a:pt x="1662300" y="2480459"/>
                </a:lnTo>
                <a:cubicBezTo>
                  <a:pt x="1662300" y="2483427"/>
                  <a:pt x="1656951" y="2485180"/>
                  <a:pt x="1646250" y="2485720"/>
                </a:cubicBezTo>
                <a:lnTo>
                  <a:pt x="1644092" y="2485720"/>
                </a:lnTo>
                <a:lnTo>
                  <a:pt x="1628582" y="2483696"/>
                </a:lnTo>
                <a:lnTo>
                  <a:pt x="1620759" y="2485720"/>
                </a:lnTo>
                <a:lnTo>
                  <a:pt x="1575441" y="2484641"/>
                </a:lnTo>
                <a:lnTo>
                  <a:pt x="1570720" y="2483696"/>
                </a:lnTo>
                <a:lnTo>
                  <a:pt x="1563706" y="2485720"/>
                </a:lnTo>
                <a:lnTo>
                  <a:pt x="1562627" y="2485720"/>
                </a:lnTo>
                <a:cubicBezTo>
                  <a:pt x="1551927" y="2482752"/>
                  <a:pt x="1546576" y="2480639"/>
                  <a:pt x="1546576" y="2479380"/>
                </a:cubicBezTo>
                <a:cubicBezTo>
                  <a:pt x="1551163" y="2476503"/>
                  <a:pt x="1555793" y="2475064"/>
                  <a:pt x="1560469" y="2475064"/>
                </a:cubicBezTo>
                <a:lnTo>
                  <a:pt x="1567213" y="2475064"/>
                </a:lnTo>
                <a:lnTo>
                  <a:pt x="1578678" y="2478301"/>
                </a:lnTo>
                <a:lnTo>
                  <a:pt x="1593244" y="2478301"/>
                </a:lnTo>
                <a:cubicBezTo>
                  <a:pt x="1596031" y="2476143"/>
                  <a:pt x="1598684" y="2475064"/>
                  <a:pt x="1601202" y="2475064"/>
                </a:cubicBezTo>
                <a:lnTo>
                  <a:pt x="1609295" y="2475064"/>
                </a:lnTo>
                <a:lnTo>
                  <a:pt x="1613880" y="2478301"/>
                </a:lnTo>
                <a:lnTo>
                  <a:pt x="1620759" y="2478301"/>
                </a:lnTo>
                <a:cubicBezTo>
                  <a:pt x="1621298" y="2473266"/>
                  <a:pt x="1620489" y="2466837"/>
                  <a:pt x="1618331" y="2459014"/>
                </a:cubicBezTo>
                <a:lnTo>
                  <a:pt x="1618331" y="2453619"/>
                </a:lnTo>
                <a:lnTo>
                  <a:pt x="1620759" y="2450382"/>
                </a:lnTo>
                <a:cubicBezTo>
                  <a:pt x="1616892" y="2446696"/>
                  <a:pt x="1614959" y="2443504"/>
                  <a:pt x="1614959" y="2440806"/>
                </a:cubicBezTo>
                <a:close/>
                <a:moveTo>
                  <a:pt x="5257003" y="2435411"/>
                </a:moveTo>
                <a:lnTo>
                  <a:pt x="5258082" y="2435411"/>
                </a:lnTo>
                <a:lnTo>
                  <a:pt x="5274133" y="2447145"/>
                </a:lnTo>
                <a:cubicBezTo>
                  <a:pt x="5274313" y="2449124"/>
                  <a:pt x="5277909" y="2452720"/>
                  <a:pt x="5284923" y="2457935"/>
                </a:cubicBezTo>
                <a:lnTo>
                  <a:pt x="5286002" y="2463330"/>
                </a:lnTo>
                <a:lnTo>
                  <a:pt x="5286002" y="2464409"/>
                </a:lnTo>
                <a:cubicBezTo>
                  <a:pt x="5282765" y="2475469"/>
                  <a:pt x="5279528" y="2482617"/>
                  <a:pt x="5276291" y="2485854"/>
                </a:cubicBezTo>
                <a:lnTo>
                  <a:pt x="5276291" y="2488012"/>
                </a:lnTo>
                <a:lnTo>
                  <a:pt x="5278449" y="2491249"/>
                </a:lnTo>
                <a:lnTo>
                  <a:pt x="5277370" y="2494486"/>
                </a:lnTo>
                <a:lnTo>
                  <a:pt x="5278449" y="2499747"/>
                </a:lnTo>
                <a:lnTo>
                  <a:pt x="5277370" y="2511616"/>
                </a:lnTo>
                <a:lnTo>
                  <a:pt x="5281686" y="2521327"/>
                </a:lnTo>
                <a:lnTo>
                  <a:pt x="5278449" y="2528745"/>
                </a:lnTo>
                <a:lnTo>
                  <a:pt x="5282765" y="2544930"/>
                </a:lnTo>
                <a:lnTo>
                  <a:pt x="5282765" y="2554506"/>
                </a:lnTo>
                <a:cubicBezTo>
                  <a:pt x="5282765" y="2556664"/>
                  <a:pt x="5279528" y="2557743"/>
                  <a:pt x="5273054" y="2557743"/>
                </a:cubicBezTo>
                <a:lnTo>
                  <a:pt x="5273054" y="2564217"/>
                </a:lnTo>
                <a:lnTo>
                  <a:pt x="5279528" y="2572849"/>
                </a:lnTo>
                <a:lnTo>
                  <a:pt x="5279528" y="2575007"/>
                </a:lnTo>
                <a:cubicBezTo>
                  <a:pt x="5279528" y="2576446"/>
                  <a:pt x="5278449" y="2577165"/>
                  <a:pt x="5276291" y="2577165"/>
                </a:cubicBezTo>
                <a:lnTo>
                  <a:pt x="5275212" y="2578244"/>
                </a:lnTo>
                <a:lnTo>
                  <a:pt x="5275212" y="2579323"/>
                </a:lnTo>
                <a:cubicBezTo>
                  <a:pt x="5275212" y="2580672"/>
                  <a:pt x="5276291" y="2581346"/>
                  <a:pt x="5278449" y="2581346"/>
                </a:cubicBezTo>
                <a:lnTo>
                  <a:pt x="5279528" y="2582425"/>
                </a:lnTo>
                <a:lnTo>
                  <a:pt x="5279528" y="2586741"/>
                </a:lnTo>
                <a:cubicBezTo>
                  <a:pt x="5279528" y="2596093"/>
                  <a:pt x="5272739" y="2600768"/>
                  <a:pt x="5259161" y="2600768"/>
                </a:cubicBezTo>
                <a:lnTo>
                  <a:pt x="5257003" y="2600768"/>
                </a:lnTo>
                <a:lnTo>
                  <a:pt x="5253766" y="2607108"/>
                </a:lnTo>
                <a:lnTo>
                  <a:pt x="5258082" y="2614661"/>
                </a:lnTo>
                <a:lnTo>
                  <a:pt x="5258082" y="2616819"/>
                </a:lnTo>
                <a:lnTo>
                  <a:pt x="5253766" y="2622214"/>
                </a:lnTo>
                <a:lnTo>
                  <a:pt x="5253766" y="2626530"/>
                </a:lnTo>
                <a:lnTo>
                  <a:pt x="5255924" y="2629767"/>
                </a:lnTo>
                <a:lnTo>
                  <a:pt x="5255924" y="2641501"/>
                </a:lnTo>
                <a:cubicBezTo>
                  <a:pt x="5255924" y="2649414"/>
                  <a:pt x="5258397" y="2653370"/>
                  <a:pt x="5263343" y="2653370"/>
                </a:cubicBezTo>
                <a:cubicBezTo>
                  <a:pt x="5265501" y="2653370"/>
                  <a:pt x="5268738" y="2650493"/>
                  <a:pt x="5273054" y="2644738"/>
                </a:cubicBezTo>
                <a:cubicBezTo>
                  <a:pt x="5276471" y="2644738"/>
                  <a:pt x="5281146" y="2637589"/>
                  <a:pt x="5287081" y="2623293"/>
                </a:cubicBezTo>
                <a:lnTo>
                  <a:pt x="5289104" y="2621135"/>
                </a:lnTo>
                <a:lnTo>
                  <a:pt x="5288160" y="2617898"/>
                </a:lnTo>
                <a:cubicBezTo>
                  <a:pt x="5289868" y="2612862"/>
                  <a:pt x="5291262" y="2610345"/>
                  <a:pt x="5292341" y="2610345"/>
                </a:cubicBezTo>
                <a:lnTo>
                  <a:pt x="5294499" y="2610345"/>
                </a:lnTo>
                <a:lnTo>
                  <a:pt x="5297736" y="2613582"/>
                </a:lnTo>
                <a:lnTo>
                  <a:pt x="5297736" y="2618977"/>
                </a:lnTo>
                <a:cubicBezTo>
                  <a:pt x="5295578" y="2627249"/>
                  <a:pt x="5294499" y="2635836"/>
                  <a:pt x="5294499" y="2644738"/>
                </a:cubicBezTo>
                <a:cubicBezTo>
                  <a:pt x="5298455" y="2652471"/>
                  <a:pt x="5300973" y="2659619"/>
                  <a:pt x="5302052" y="2666183"/>
                </a:cubicBezTo>
                <a:cubicBezTo>
                  <a:pt x="5301512" y="2670499"/>
                  <a:pt x="5300793" y="2672657"/>
                  <a:pt x="5299894" y="2672657"/>
                </a:cubicBezTo>
                <a:lnTo>
                  <a:pt x="5300973" y="2673736"/>
                </a:lnTo>
                <a:lnTo>
                  <a:pt x="5300973" y="2681289"/>
                </a:lnTo>
                <a:cubicBezTo>
                  <a:pt x="5300973" y="2686954"/>
                  <a:pt x="5289508" y="2691585"/>
                  <a:pt x="5266580" y="2695181"/>
                </a:cubicBezTo>
                <a:lnTo>
                  <a:pt x="5262264" y="2693023"/>
                </a:lnTo>
                <a:lnTo>
                  <a:pt x="5235423" y="2694102"/>
                </a:lnTo>
                <a:lnTo>
                  <a:pt x="5234479" y="2693023"/>
                </a:lnTo>
                <a:lnTo>
                  <a:pt x="5232321" y="2695181"/>
                </a:lnTo>
                <a:lnTo>
                  <a:pt x="5229084" y="2695181"/>
                </a:lnTo>
                <a:cubicBezTo>
                  <a:pt x="5224768" y="2695181"/>
                  <a:pt x="5220812" y="2692664"/>
                  <a:pt x="5217215" y="2687628"/>
                </a:cubicBezTo>
                <a:lnTo>
                  <a:pt x="5217215" y="2669420"/>
                </a:lnTo>
                <a:cubicBezTo>
                  <a:pt x="5214518" y="2666183"/>
                  <a:pt x="5213079" y="2662991"/>
                  <a:pt x="5212899" y="2659844"/>
                </a:cubicBezTo>
                <a:lnTo>
                  <a:pt x="5216136" y="2638264"/>
                </a:lnTo>
                <a:lnTo>
                  <a:pt x="5216136" y="2633948"/>
                </a:lnTo>
                <a:lnTo>
                  <a:pt x="5213978" y="2626530"/>
                </a:lnTo>
                <a:lnTo>
                  <a:pt x="5216136" y="2612503"/>
                </a:lnTo>
                <a:lnTo>
                  <a:pt x="5216136" y="2611424"/>
                </a:lnTo>
                <a:lnTo>
                  <a:pt x="5213978" y="2609266"/>
                </a:lnTo>
                <a:lnTo>
                  <a:pt x="5203323" y="2624372"/>
                </a:lnTo>
                <a:cubicBezTo>
                  <a:pt x="5203323" y="2632194"/>
                  <a:pt x="5197568" y="2641501"/>
                  <a:pt x="5186059" y="2652291"/>
                </a:cubicBezTo>
                <a:lnTo>
                  <a:pt x="5187138" y="2653370"/>
                </a:lnTo>
                <a:lnTo>
                  <a:pt x="5187138" y="2658765"/>
                </a:lnTo>
                <a:lnTo>
                  <a:pt x="5184980" y="2660788"/>
                </a:lnTo>
                <a:lnTo>
                  <a:pt x="5179720" y="2659844"/>
                </a:lnTo>
                <a:lnTo>
                  <a:pt x="5173246" y="2674815"/>
                </a:lnTo>
                <a:lnTo>
                  <a:pt x="5159219" y="2679131"/>
                </a:lnTo>
                <a:lnTo>
                  <a:pt x="5154903" y="2678052"/>
                </a:lnTo>
                <a:cubicBezTo>
                  <a:pt x="5154903" y="2684077"/>
                  <a:pt x="5149912" y="2690146"/>
                  <a:pt x="5139932" y="2696260"/>
                </a:cubicBezTo>
                <a:lnTo>
                  <a:pt x="5124960" y="2694102"/>
                </a:lnTo>
                <a:lnTo>
                  <a:pt x="5110933" y="2699497"/>
                </a:lnTo>
                <a:lnTo>
                  <a:pt x="5106617" y="2698418"/>
                </a:lnTo>
                <a:lnTo>
                  <a:pt x="5100278" y="2700576"/>
                </a:lnTo>
                <a:lnTo>
                  <a:pt x="5097041" y="2700576"/>
                </a:lnTo>
                <a:lnTo>
                  <a:pt x="5094883" y="2698418"/>
                </a:lnTo>
                <a:lnTo>
                  <a:pt x="5094883" y="2697339"/>
                </a:lnTo>
                <a:cubicBezTo>
                  <a:pt x="5094883" y="2695181"/>
                  <a:pt x="5099514" y="2692664"/>
                  <a:pt x="5108775" y="2689786"/>
                </a:cubicBezTo>
                <a:cubicBezTo>
                  <a:pt x="5108775" y="2688348"/>
                  <a:pt x="5112732" y="2687314"/>
                  <a:pt x="5120644" y="2686684"/>
                </a:cubicBezTo>
                <a:lnTo>
                  <a:pt x="5128062" y="2674815"/>
                </a:lnTo>
                <a:cubicBezTo>
                  <a:pt x="5128062" y="2672118"/>
                  <a:pt x="5131659" y="2669240"/>
                  <a:pt x="5138853" y="2666183"/>
                </a:cubicBezTo>
                <a:cubicBezTo>
                  <a:pt x="5138853" y="2664564"/>
                  <a:pt x="5140291" y="2662766"/>
                  <a:pt x="5143169" y="2660788"/>
                </a:cubicBezTo>
                <a:cubicBezTo>
                  <a:pt x="5146046" y="2658001"/>
                  <a:pt x="5148564" y="2654089"/>
                  <a:pt x="5150722" y="2649054"/>
                </a:cubicBezTo>
                <a:cubicBezTo>
                  <a:pt x="5155128" y="2644558"/>
                  <a:pt x="5159039" y="2642040"/>
                  <a:pt x="5162456" y="2641501"/>
                </a:cubicBezTo>
                <a:lnTo>
                  <a:pt x="5161377" y="2636106"/>
                </a:lnTo>
                <a:cubicBezTo>
                  <a:pt x="5166412" y="2620370"/>
                  <a:pt x="5171807" y="2612503"/>
                  <a:pt x="5177562" y="2612503"/>
                </a:cubicBezTo>
                <a:lnTo>
                  <a:pt x="5173246" y="2602926"/>
                </a:lnTo>
                <a:lnTo>
                  <a:pt x="5157061" y="2607108"/>
                </a:lnTo>
                <a:cubicBezTo>
                  <a:pt x="5149957" y="2600364"/>
                  <a:pt x="5146406" y="2594294"/>
                  <a:pt x="5146406" y="2588899"/>
                </a:cubicBezTo>
                <a:lnTo>
                  <a:pt x="5146406" y="2579323"/>
                </a:lnTo>
                <a:lnTo>
                  <a:pt x="5147485" y="2578244"/>
                </a:lnTo>
                <a:lnTo>
                  <a:pt x="5146406" y="2577165"/>
                </a:lnTo>
                <a:lnTo>
                  <a:pt x="5146406" y="2576086"/>
                </a:lnTo>
                <a:lnTo>
                  <a:pt x="5149643" y="2554506"/>
                </a:lnTo>
                <a:lnTo>
                  <a:pt x="5146406" y="2542772"/>
                </a:lnTo>
                <a:lnTo>
                  <a:pt x="5147485" y="2536298"/>
                </a:lnTo>
                <a:lnTo>
                  <a:pt x="5145327" y="2526587"/>
                </a:lnTo>
                <a:lnTo>
                  <a:pt x="5146406" y="2482617"/>
                </a:lnTo>
                <a:lnTo>
                  <a:pt x="5144248" y="2482617"/>
                </a:lnTo>
                <a:cubicBezTo>
                  <a:pt x="5137774" y="2502669"/>
                  <a:pt x="5134537" y="2516651"/>
                  <a:pt x="5134537" y="2524564"/>
                </a:cubicBezTo>
                <a:cubicBezTo>
                  <a:pt x="5130580" y="2531128"/>
                  <a:pt x="5127748" y="2539715"/>
                  <a:pt x="5126039" y="2550325"/>
                </a:cubicBezTo>
                <a:lnTo>
                  <a:pt x="5121723" y="2554506"/>
                </a:lnTo>
                <a:lnTo>
                  <a:pt x="5122802" y="2560980"/>
                </a:lnTo>
                <a:cubicBezTo>
                  <a:pt x="5120465" y="2567634"/>
                  <a:pt x="5117947" y="2572310"/>
                  <a:pt x="5115249" y="2575007"/>
                </a:cubicBezTo>
                <a:lnTo>
                  <a:pt x="5115249" y="2578244"/>
                </a:lnTo>
                <a:cubicBezTo>
                  <a:pt x="5127388" y="2587146"/>
                  <a:pt x="5135616" y="2596093"/>
                  <a:pt x="5139932" y="2605084"/>
                </a:cubicBezTo>
                <a:lnTo>
                  <a:pt x="5137774" y="2608187"/>
                </a:lnTo>
                <a:cubicBezTo>
                  <a:pt x="5139212" y="2612323"/>
                  <a:pt x="5141730" y="2616279"/>
                  <a:pt x="5145327" y="2620056"/>
                </a:cubicBezTo>
                <a:lnTo>
                  <a:pt x="5145327" y="2621135"/>
                </a:lnTo>
                <a:lnTo>
                  <a:pt x="5144248" y="2625451"/>
                </a:lnTo>
                <a:lnTo>
                  <a:pt x="5148564" y="2631925"/>
                </a:lnTo>
                <a:lnTo>
                  <a:pt x="5148564" y="2638264"/>
                </a:lnTo>
                <a:cubicBezTo>
                  <a:pt x="5146406" y="2639882"/>
                  <a:pt x="5144967" y="2646356"/>
                  <a:pt x="5144248" y="2657686"/>
                </a:cubicBezTo>
                <a:lnTo>
                  <a:pt x="5132378" y="2661867"/>
                </a:lnTo>
                <a:lnTo>
                  <a:pt x="5124960" y="2659844"/>
                </a:lnTo>
                <a:lnTo>
                  <a:pt x="5118486" y="2661867"/>
                </a:lnTo>
                <a:cubicBezTo>
                  <a:pt x="5110394" y="2661867"/>
                  <a:pt x="5103965" y="2650088"/>
                  <a:pt x="5099199" y="2626530"/>
                </a:cubicBezTo>
                <a:lnTo>
                  <a:pt x="5097041" y="2626530"/>
                </a:lnTo>
                <a:cubicBezTo>
                  <a:pt x="5095962" y="2635791"/>
                  <a:pt x="5082700" y="2654044"/>
                  <a:pt x="5057253" y="2681289"/>
                </a:cubicBezTo>
                <a:cubicBezTo>
                  <a:pt x="5056174" y="2684886"/>
                  <a:pt x="5053656" y="2686684"/>
                  <a:pt x="5049700" y="2686684"/>
                </a:cubicBezTo>
                <a:lnTo>
                  <a:pt x="5048621" y="2685605"/>
                </a:lnTo>
                <a:lnTo>
                  <a:pt x="5047542" y="2685605"/>
                </a:lnTo>
                <a:lnTo>
                  <a:pt x="5042282" y="2688707"/>
                </a:lnTo>
                <a:lnTo>
                  <a:pt x="5039045" y="2688707"/>
                </a:lnTo>
                <a:lnTo>
                  <a:pt x="5033650" y="2683447"/>
                </a:lnTo>
                <a:lnTo>
                  <a:pt x="5033650" y="2682368"/>
                </a:lnTo>
                <a:cubicBezTo>
                  <a:pt x="5033830" y="2680929"/>
                  <a:pt x="5037426" y="2678771"/>
                  <a:pt x="5044440" y="2675894"/>
                </a:cubicBezTo>
                <a:lnTo>
                  <a:pt x="5060490" y="2640422"/>
                </a:lnTo>
                <a:cubicBezTo>
                  <a:pt x="5060490" y="2635656"/>
                  <a:pt x="5061929" y="2632105"/>
                  <a:pt x="5064806" y="2629767"/>
                </a:cubicBezTo>
                <a:cubicBezTo>
                  <a:pt x="5064806" y="2625990"/>
                  <a:pt x="5066964" y="2622034"/>
                  <a:pt x="5071280" y="2617898"/>
                </a:cubicBezTo>
                <a:cubicBezTo>
                  <a:pt x="5067683" y="2617358"/>
                  <a:pt x="5065885" y="2616279"/>
                  <a:pt x="5065885" y="2614661"/>
                </a:cubicBezTo>
                <a:lnTo>
                  <a:pt x="5065885" y="2610345"/>
                </a:lnTo>
                <a:cubicBezTo>
                  <a:pt x="5065885" y="2608726"/>
                  <a:pt x="5068403" y="2607333"/>
                  <a:pt x="5073438" y="2606163"/>
                </a:cubicBezTo>
                <a:cubicBezTo>
                  <a:pt x="5073438" y="2597891"/>
                  <a:pt x="5076990" y="2587146"/>
                  <a:pt x="5084093" y="2573928"/>
                </a:cubicBezTo>
                <a:lnTo>
                  <a:pt x="5084093" y="2572849"/>
                </a:lnTo>
                <a:cubicBezTo>
                  <a:pt x="5077619" y="2565656"/>
                  <a:pt x="5072989" y="2555630"/>
                  <a:pt x="5070201" y="2542772"/>
                </a:cubicBezTo>
                <a:cubicBezTo>
                  <a:pt x="5054645" y="2523260"/>
                  <a:pt x="5045699" y="2512875"/>
                  <a:pt x="5043361" y="2511616"/>
                </a:cubicBezTo>
                <a:lnTo>
                  <a:pt x="5043361" y="2509458"/>
                </a:lnTo>
                <a:lnTo>
                  <a:pt x="5046598" y="2506221"/>
                </a:lnTo>
                <a:lnTo>
                  <a:pt x="5050779" y="2506221"/>
                </a:lnTo>
                <a:lnTo>
                  <a:pt x="5061569" y="2519169"/>
                </a:lnTo>
                <a:cubicBezTo>
                  <a:pt x="5067683" y="2519169"/>
                  <a:pt x="5073033" y="2524519"/>
                  <a:pt x="5077619" y="2535219"/>
                </a:cubicBezTo>
                <a:lnTo>
                  <a:pt x="5085172" y="2542772"/>
                </a:lnTo>
                <a:lnTo>
                  <a:pt x="5087330" y="2542772"/>
                </a:lnTo>
                <a:lnTo>
                  <a:pt x="5087330" y="2539535"/>
                </a:lnTo>
                <a:lnTo>
                  <a:pt x="5091646" y="2521327"/>
                </a:lnTo>
                <a:cubicBezTo>
                  <a:pt x="5097401" y="2514134"/>
                  <a:pt x="5100278" y="2506940"/>
                  <a:pt x="5100278" y="2499747"/>
                </a:cubicBezTo>
                <a:lnTo>
                  <a:pt x="5099199" y="2495565"/>
                </a:lnTo>
                <a:lnTo>
                  <a:pt x="5101222" y="2490170"/>
                </a:lnTo>
                <a:lnTo>
                  <a:pt x="5099199" y="2483696"/>
                </a:lnTo>
                <a:lnTo>
                  <a:pt x="5099199" y="2481538"/>
                </a:lnTo>
                <a:lnTo>
                  <a:pt x="5101222" y="2478301"/>
                </a:lnTo>
                <a:lnTo>
                  <a:pt x="5101222" y="2470883"/>
                </a:lnTo>
                <a:lnTo>
                  <a:pt x="5093804" y="2468725"/>
                </a:lnTo>
                <a:lnTo>
                  <a:pt x="5087330" y="2470883"/>
                </a:lnTo>
                <a:lnTo>
                  <a:pt x="5084093" y="2470883"/>
                </a:lnTo>
                <a:lnTo>
                  <a:pt x="5075461" y="2469804"/>
                </a:lnTo>
                <a:lnTo>
                  <a:pt x="5060490" y="2472906"/>
                </a:lnTo>
                <a:lnTo>
                  <a:pt x="5056174" y="2472906"/>
                </a:lnTo>
                <a:cubicBezTo>
                  <a:pt x="5045474" y="2470659"/>
                  <a:pt x="5040124" y="2468186"/>
                  <a:pt x="5040124" y="2465488"/>
                </a:cubicBezTo>
                <a:lnTo>
                  <a:pt x="5040124" y="2463330"/>
                </a:lnTo>
                <a:lnTo>
                  <a:pt x="5043361" y="2460093"/>
                </a:lnTo>
                <a:lnTo>
                  <a:pt x="5070201" y="2460093"/>
                </a:lnTo>
                <a:cubicBezTo>
                  <a:pt x="5072359" y="2462251"/>
                  <a:pt x="5075911" y="2463330"/>
                  <a:pt x="5080856" y="2463330"/>
                </a:cubicBezTo>
                <a:lnTo>
                  <a:pt x="5080856" y="2464409"/>
                </a:lnTo>
                <a:lnTo>
                  <a:pt x="5086251" y="2463330"/>
                </a:lnTo>
                <a:lnTo>
                  <a:pt x="5099199" y="2463330"/>
                </a:lnTo>
                <a:cubicBezTo>
                  <a:pt x="5104504" y="2459914"/>
                  <a:pt x="5108416" y="2454519"/>
                  <a:pt x="5110933" y="2447145"/>
                </a:cubicBezTo>
                <a:lnTo>
                  <a:pt x="5113091" y="2445122"/>
                </a:lnTo>
                <a:lnTo>
                  <a:pt x="5114170" y="2445122"/>
                </a:lnTo>
                <a:cubicBezTo>
                  <a:pt x="5120644" y="2447370"/>
                  <a:pt x="5123881" y="2450562"/>
                  <a:pt x="5123881" y="2454698"/>
                </a:cubicBezTo>
                <a:lnTo>
                  <a:pt x="5124960" y="2455777"/>
                </a:lnTo>
                <a:cubicBezTo>
                  <a:pt x="5124960" y="2457216"/>
                  <a:pt x="5125995" y="2457935"/>
                  <a:pt x="5128062" y="2457935"/>
                </a:cubicBezTo>
                <a:lnTo>
                  <a:pt x="5133457" y="2456856"/>
                </a:lnTo>
                <a:lnTo>
                  <a:pt x="5135616" y="2460093"/>
                </a:lnTo>
                <a:lnTo>
                  <a:pt x="5134537" y="2465488"/>
                </a:lnTo>
                <a:lnTo>
                  <a:pt x="5141011" y="2463330"/>
                </a:lnTo>
                <a:lnTo>
                  <a:pt x="5145327" y="2465488"/>
                </a:lnTo>
                <a:lnTo>
                  <a:pt x="5146406" y="2464409"/>
                </a:lnTo>
                <a:lnTo>
                  <a:pt x="5145327" y="2451461"/>
                </a:lnTo>
                <a:lnTo>
                  <a:pt x="5145327" y="2449303"/>
                </a:lnTo>
                <a:cubicBezTo>
                  <a:pt x="5147125" y="2440761"/>
                  <a:pt x="5149283" y="2436490"/>
                  <a:pt x="5151801" y="2436490"/>
                </a:cubicBezTo>
                <a:cubicBezTo>
                  <a:pt x="5158365" y="2443234"/>
                  <a:pt x="5165513" y="2447145"/>
                  <a:pt x="5173246" y="2448224"/>
                </a:cubicBezTo>
                <a:cubicBezTo>
                  <a:pt x="5173246" y="2450023"/>
                  <a:pt x="5175764" y="2451461"/>
                  <a:pt x="5180799" y="2452540"/>
                </a:cubicBezTo>
                <a:lnTo>
                  <a:pt x="5187138" y="2451461"/>
                </a:lnTo>
                <a:lnTo>
                  <a:pt x="5191454" y="2455777"/>
                </a:lnTo>
                <a:lnTo>
                  <a:pt x="5195770" y="2455777"/>
                </a:lnTo>
                <a:lnTo>
                  <a:pt x="5207639" y="2451461"/>
                </a:lnTo>
                <a:lnTo>
                  <a:pt x="5209662" y="2451461"/>
                </a:lnTo>
                <a:lnTo>
                  <a:pt x="5224768" y="2455777"/>
                </a:lnTo>
                <a:cubicBezTo>
                  <a:pt x="5227825" y="2455777"/>
                  <a:pt x="5233895" y="2453619"/>
                  <a:pt x="5242976" y="2449303"/>
                </a:cubicBezTo>
                <a:cubicBezTo>
                  <a:pt x="5248731" y="2446696"/>
                  <a:pt x="5251608" y="2442425"/>
                  <a:pt x="5251608" y="2436490"/>
                </a:cubicBezTo>
                <a:close/>
                <a:moveTo>
                  <a:pt x="7132391" y="2435137"/>
                </a:moveTo>
                <a:lnTo>
                  <a:pt x="7134549" y="2437295"/>
                </a:lnTo>
                <a:lnTo>
                  <a:pt x="7138865" y="2437295"/>
                </a:lnTo>
                <a:lnTo>
                  <a:pt x="7138865" y="2436216"/>
                </a:lnTo>
                <a:lnTo>
                  <a:pt x="7133470" y="2435137"/>
                </a:lnTo>
                <a:close/>
                <a:moveTo>
                  <a:pt x="8700058" y="2435007"/>
                </a:moveTo>
                <a:lnTo>
                  <a:pt x="8705453" y="2435007"/>
                </a:lnTo>
                <a:cubicBezTo>
                  <a:pt x="8721189" y="2437704"/>
                  <a:pt x="8729056" y="2441301"/>
                  <a:pt x="8729056" y="2445796"/>
                </a:cubicBezTo>
                <a:lnTo>
                  <a:pt x="8730135" y="2446876"/>
                </a:lnTo>
                <a:lnTo>
                  <a:pt x="8733372" y="2446876"/>
                </a:lnTo>
                <a:lnTo>
                  <a:pt x="8738768" y="2442559"/>
                </a:lnTo>
                <a:lnTo>
                  <a:pt x="8742004" y="2442559"/>
                </a:lnTo>
                <a:cubicBezTo>
                  <a:pt x="8757740" y="2443639"/>
                  <a:pt x="8765608" y="2445796"/>
                  <a:pt x="8765608" y="2449033"/>
                </a:cubicBezTo>
                <a:lnTo>
                  <a:pt x="8765608" y="2455373"/>
                </a:lnTo>
                <a:cubicBezTo>
                  <a:pt x="8765608" y="2457531"/>
                  <a:pt x="8760617" y="2459689"/>
                  <a:pt x="8750637" y="2461847"/>
                </a:cubicBezTo>
                <a:lnTo>
                  <a:pt x="8740926" y="2474795"/>
                </a:lnTo>
                <a:lnTo>
                  <a:pt x="8740926" y="2475874"/>
                </a:lnTo>
                <a:lnTo>
                  <a:pt x="8742004" y="2482348"/>
                </a:lnTo>
                <a:lnTo>
                  <a:pt x="8740926" y="2486664"/>
                </a:lnTo>
                <a:lnTo>
                  <a:pt x="8742004" y="2487743"/>
                </a:lnTo>
                <a:lnTo>
                  <a:pt x="8749558" y="2487743"/>
                </a:lnTo>
                <a:cubicBezTo>
                  <a:pt x="8758010" y="2487743"/>
                  <a:pt x="8763719" y="2484506"/>
                  <a:pt x="8766687" y="2478032"/>
                </a:cubicBezTo>
                <a:cubicBezTo>
                  <a:pt x="8766687" y="2470119"/>
                  <a:pt x="8773161" y="2466163"/>
                  <a:pt x="8786109" y="2466163"/>
                </a:cubicBezTo>
                <a:cubicBezTo>
                  <a:pt x="8787188" y="2472637"/>
                  <a:pt x="8792223" y="2475874"/>
                  <a:pt x="8801215" y="2475874"/>
                </a:cubicBezTo>
                <a:cubicBezTo>
                  <a:pt x="8806880" y="2482528"/>
                  <a:pt x="8809712" y="2487563"/>
                  <a:pt x="8809712" y="2490980"/>
                </a:cubicBezTo>
                <a:lnTo>
                  <a:pt x="8809712" y="2493003"/>
                </a:lnTo>
                <a:lnTo>
                  <a:pt x="8806475" y="2496240"/>
                </a:lnTo>
                <a:lnTo>
                  <a:pt x="8800136" y="2495161"/>
                </a:lnTo>
                <a:cubicBezTo>
                  <a:pt x="8800136" y="2496600"/>
                  <a:pt x="8799057" y="2497319"/>
                  <a:pt x="8796899" y="2497319"/>
                </a:cubicBezTo>
                <a:lnTo>
                  <a:pt x="8769924" y="2494082"/>
                </a:lnTo>
                <a:lnTo>
                  <a:pt x="8762506" y="2497319"/>
                </a:lnTo>
                <a:lnTo>
                  <a:pt x="8753874" y="2495161"/>
                </a:lnTo>
                <a:lnTo>
                  <a:pt x="8751716" y="2495161"/>
                </a:lnTo>
                <a:lnTo>
                  <a:pt x="8748478" y="2497319"/>
                </a:lnTo>
                <a:lnTo>
                  <a:pt x="8740926" y="2497319"/>
                </a:lnTo>
                <a:lnTo>
                  <a:pt x="8732293" y="2521057"/>
                </a:lnTo>
                <a:cubicBezTo>
                  <a:pt x="8728697" y="2532117"/>
                  <a:pt x="8726584" y="2541423"/>
                  <a:pt x="8725954" y="2548976"/>
                </a:cubicBezTo>
                <a:cubicBezTo>
                  <a:pt x="8724336" y="2548976"/>
                  <a:pt x="8723257" y="2553652"/>
                  <a:pt x="8722717" y="2563004"/>
                </a:cubicBezTo>
                <a:cubicBezTo>
                  <a:pt x="8716963" y="2572804"/>
                  <a:pt x="8714085" y="2579953"/>
                  <a:pt x="8714085" y="2584449"/>
                </a:cubicBezTo>
                <a:lnTo>
                  <a:pt x="8715164" y="2584449"/>
                </a:lnTo>
                <a:lnTo>
                  <a:pt x="8721638" y="2582290"/>
                </a:lnTo>
                <a:lnTo>
                  <a:pt x="8722717" y="2582290"/>
                </a:lnTo>
                <a:lnTo>
                  <a:pt x="8727977" y="2586607"/>
                </a:lnTo>
                <a:lnTo>
                  <a:pt x="8738768" y="2583370"/>
                </a:lnTo>
                <a:lnTo>
                  <a:pt x="8743084" y="2589844"/>
                </a:lnTo>
                <a:lnTo>
                  <a:pt x="8757111" y="2584449"/>
                </a:lnTo>
                <a:lnTo>
                  <a:pt x="8761427" y="2585527"/>
                </a:lnTo>
                <a:cubicBezTo>
                  <a:pt x="8764933" y="2578874"/>
                  <a:pt x="8768485" y="2574198"/>
                  <a:pt x="8772082" y="2571501"/>
                </a:cubicBezTo>
                <a:lnTo>
                  <a:pt x="8773161" y="2571501"/>
                </a:lnTo>
                <a:cubicBezTo>
                  <a:pt x="8776038" y="2571501"/>
                  <a:pt x="8783231" y="2576176"/>
                  <a:pt x="8794741" y="2585527"/>
                </a:cubicBezTo>
                <a:cubicBezTo>
                  <a:pt x="8798158" y="2585527"/>
                  <a:pt x="8802069" y="2588405"/>
                  <a:pt x="8806475" y="2594160"/>
                </a:cubicBezTo>
                <a:cubicBezTo>
                  <a:pt x="8808633" y="2594160"/>
                  <a:pt x="8809712" y="2594879"/>
                  <a:pt x="8809712" y="2596318"/>
                </a:cubicBezTo>
                <a:lnTo>
                  <a:pt x="8809712" y="2597397"/>
                </a:lnTo>
                <a:cubicBezTo>
                  <a:pt x="8809712" y="2601892"/>
                  <a:pt x="8804002" y="2607602"/>
                  <a:pt x="8792583" y="2614526"/>
                </a:cubicBezTo>
                <a:cubicBezTo>
                  <a:pt x="8787547" y="2626755"/>
                  <a:pt x="8779994" y="2632869"/>
                  <a:pt x="8769924" y="2632869"/>
                </a:cubicBezTo>
                <a:cubicBezTo>
                  <a:pt x="8769924" y="2640692"/>
                  <a:pt x="8767811" y="2644603"/>
                  <a:pt x="8763585" y="2644603"/>
                </a:cubicBezTo>
                <a:lnTo>
                  <a:pt x="8763585" y="2648919"/>
                </a:lnTo>
                <a:cubicBezTo>
                  <a:pt x="8763585" y="2650717"/>
                  <a:pt x="8767496" y="2653595"/>
                  <a:pt x="8775319" y="2657551"/>
                </a:cubicBezTo>
                <a:cubicBezTo>
                  <a:pt x="8779095" y="2660968"/>
                  <a:pt x="8781973" y="2667801"/>
                  <a:pt x="8783951" y="2678052"/>
                </a:cubicBezTo>
                <a:cubicBezTo>
                  <a:pt x="8783951" y="2684077"/>
                  <a:pt x="8778196" y="2691225"/>
                  <a:pt x="8766687" y="2699498"/>
                </a:cubicBezTo>
                <a:lnTo>
                  <a:pt x="8761427" y="2700577"/>
                </a:lnTo>
                <a:lnTo>
                  <a:pt x="8756032" y="2700577"/>
                </a:lnTo>
                <a:lnTo>
                  <a:pt x="8756032" y="2696261"/>
                </a:lnTo>
                <a:lnTo>
                  <a:pt x="8761427" y="2683312"/>
                </a:lnTo>
                <a:lnTo>
                  <a:pt x="8760348" y="2683312"/>
                </a:lnTo>
                <a:cubicBezTo>
                  <a:pt x="8758909" y="2683312"/>
                  <a:pt x="8758190" y="2685111"/>
                  <a:pt x="8758190" y="2688707"/>
                </a:cubicBezTo>
                <a:lnTo>
                  <a:pt x="8757111" y="2689786"/>
                </a:lnTo>
                <a:cubicBezTo>
                  <a:pt x="8755132" y="2696261"/>
                  <a:pt x="8753694" y="2699498"/>
                  <a:pt x="8752795" y="2699498"/>
                </a:cubicBezTo>
                <a:lnTo>
                  <a:pt x="8749558" y="2699498"/>
                </a:lnTo>
                <a:cubicBezTo>
                  <a:pt x="8746320" y="2696620"/>
                  <a:pt x="8742364" y="2695182"/>
                  <a:pt x="8737688" y="2695182"/>
                </a:cubicBezTo>
                <a:cubicBezTo>
                  <a:pt x="8731394" y="2689786"/>
                  <a:pt x="8723886" y="2681199"/>
                  <a:pt x="8715164" y="2669420"/>
                </a:cubicBezTo>
                <a:cubicBezTo>
                  <a:pt x="8705273" y="2665644"/>
                  <a:pt x="8698440" y="2659889"/>
                  <a:pt x="8694663" y="2652156"/>
                </a:cubicBezTo>
                <a:cubicBezTo>
                  <a:pt x="8694663" y="2646312"/>
                  <a:pt x="8687515" y="2642760"/>
                  <a:pt x="8673218" y="2641501"/>
                </a:cubicBezTo>
                <a:lnTo>
                  <a:pt x="8666744" y="2635027"/>
                </a:lnTo>
                <a:lnTo>
                  <a:pt x="8668902" y="2632869"/>
                </a:lnTo>
                <a:cubicBezTo>
                  <a:pt x="8670341" y="2632869"/>
                  <a:pt x="8671060" y="2633948"/>
                  <a:pt x="8671060" y="2636106"/>
                </a:cubicBezTo>
                <a:lnTo>
                  <a:pt x="8672139" y="2637185"/>
                </a:lnTo>
                <a:lnTo>
                  <a:pt x="8673218" y="2637185"/>
                </a:lnTo>
                <a:lnTo>
                  <a:pt x="8688324" y="2632869"/>
                </a:lnTo>
                <a:lnTo>
                  <a:pt x="8689268" y="2633948"/>
                </a:lnTo>
                <a:lnTo>
                  <a:pt x="8695742" y="2631790"/>
                </a:lnTo>
                <a:lnTo>
                  <a:pt x="8710848" y="2635027"/>
                </a:lnTo>
                <a:lnTo>
                  <a:pt x="8710848" y="2636106"/>
                </a:lnTo>
                <a:lnTo>
                  <a:pt x="8711927" y="2635027"/>
                </a:lnTo>
                <a:lnTo>
                  <a:pt x="8714085" y="2635027"/>
                </a:lnTo>
                <a:lnTo>
                  <a:pt x="8720559" y="2638264"/>
                </a:lnTo>
                <a:cubicBezTo>
                  <a:pt x="8723437" y="2638264"/>
                  <a:pt x="8726269" y="2633948"/>
                  <a:pt x="8729056" y="2625316"/>
                </a:cubicBezTo>
                <a:lnTo>
                  <a:pt x="8744162" y="2605894"/>
                </a:lnTo>
                <a:cubicBezTo>
                  <a:pt x="8746680" y="2605894"/>
                  <a:pt x="8749198" y="2602702"/>
                  <a:pt x="8751716" y="2596318"/>
                </a:cubicBezTo>
                <a:lnTo>
                  <a:pt x="8751716" y="2595238"/>
                </a:lnTo>
                <a:lnTo>
                  <a:pt x="8750637" y="2594160"/>
                </a:lnTo>
                <a:lnTo>
                  <a:pt x="8750637" y="2593081"/>
                </a:lnTo>
                <a:lnTo>
                  <a:pt x="8737688" y="2597397"/>
                </a:lnTo>
                <a:lnTo>
                  <a:pt x="8726898" y="2593081"/>
                </a:lnTo>
                <a:lnTo>
                  <a:pt x="8723796" y="2596318"/>
                </a:lnTo>
                <a:lnTo>
                  <a:pt x="8720559" y="2596318"/>
                </a:lnTo>
                <a:lnTo>
                  <a:pt x="8716243" y="2593081"/>
                </a:lnTo>
                <a:lnTo>
                  <a:pt x="8715164" y="2593081"/>
                </a:lnTo>
                <a:cubicBezTo>
                  <a:pt x="8711028" y="2602342"/>
                  <a:pt x="8704194" y="2606973"/>
                  <a:pt x="8694663" y="2606973"/>
                </a:cubicBezTo>
                <a:lnTo>
                  <a:pt x="8689268" y="2605894"/>
                </a:lnTo>
                <a:lnTo>
                  <a:pt x="8679692" y="2606973"/>
                </a:lnTo>
                <a:lnTo>
                  <a:pt x="8675376" y="2606973"/>
                </a:lnTo>
                <a:cubicBezTo>
                  <a:pt x="8670341" y="2606973"/>
                  <a:pt x="8665305" y="2603781"/>
                  <a:pt x="8660270" y="2597397"/>
                </a:cubicBezTo>
                <a:lnTo>
                  <a:pt x="8660270" y="2593081"/>
                </a:lnTo>
                <a:lnTo>
                  <a:pt x="8665665" y="2580133"/>
                </a:lnTo>
                <a:lnTo>
                  <a:pt x="8664586" y="2569342"/>
                </a:lnTo>
                <a:cubicBezTo>
                  <a:pt x="8670341" y="2564757"/>
                  <a:pt x="8673218" y="2559047"/>
                  <a:pt x="8673218" y="2552213"/>
                </a:cubicBezTo>
                <a:lnTo>
                  <a:pt x="8672139" y="2552213"/>
                </a:lnTo>
                <a:lnTo>
                  <a:pt x="8667823" y="2551134"/>
                </a:lnTo>
                <a:lnTo>
                  <a:pt x="8664586" y="2552213"/>
                </a:lnTo>
                <a:lnTo>
                  <a:pt x="8663507" y="2551134"/>
                </a:lnTo>
                <a:lnTo>
                  <a:pt x="8658112" y="2552213"/>
                </a:lnTo>
                <a:lnTo>
                  <a:pt x="8636667" y="2552213"/>
                </a:lnTo>
                <a:cubicBezTo>
                  <a:pt x="8633070" y="2550415"/>
                  <a:pt x="8631272" y="2547538"/>
                  <a:pt x="8631272" y="2543581"/>
                </a:cubicBezTo>
                <a:lnTo>
                  <a:pt x="8632351" y="2542502"/>
                </a:lnTo>
                <a:lnTo>
                  <a:pt x="8639904" y="2542502"/>
                </a:lnTo>
                <a:lnTo>
                  <a:pt x="8651638" y="2540344"/>
                </a:lnTo>
                <a:lnTo>
                  <a:pt x="8659191" y="2543581"/>
                </a:lnTo>
                <a:cubicBezTo>
                  <a:pt x="8669981" y="2543581"/>
                  <a:pt x="8675376" y="2539985"/>
                  <a:pt x="8675376" y="2532791"/>
                </a:cubicBezTo>
                <a:cubicBezTo>
                  <a:pt x="8676815" y="2524429"/>
                  <a:pt x="8679332" y="2518000"/>
                  <a:pt x="8682929" y="2513504"/>
                </a:cubicBezTo>
                <a:lnTo>
                  <a:pt x="8681850" y="2507030"/>
                </a:lnTo>
                <a:lnTo>
                  <a:pt x="8690347" y="2496240"/>
                </a:lnTo>
                <a:lnTo>
                  <a:pt x="8689268" y="2493003"/>
                </a:lnTo>
                <a:lnTo>
                  <a:pt x="8669981" y="2497319"/>
                </a:lnTo>
                <a:cubicBezTo>
                  <a:pt x="8661709" y="2497319"/>
                  <a:pt x="8655954" y="2494846"/>
                  <a:pt x="8652717" y="2489901"/>
                </a:cubicBezTo>
                <a:lnTo>
                  <a:pt x="8652717" y="2488822"/>
                </a:lnTo>
                <a:lnTo>
                  <a:pt x="8658112" y="2483427"/>
                </a:lnTo>
                <a:lnTo>
                  <a:pt x="8661349" y="2483427"/>
                </a:lnTo>
                <a:cubicBezTo>
                  <a:pt x="8663867" y="2486304"/>
                  <a:pt x="8668183" y="2488103"/>
                  <a:pt x="8674297" y="2488822"/>
                </a:cubicBezTo>
                <a:cubicBezTo>
                  <a:pt x="8674297" y="2490890"/>
                  <a:pt x="8675736" y="2491924"/>
                  <a:pt x="8678613" y="2491924"/>
                </a:cubicBezTo>
                <a:cubicBezTo>
                  <a:pt x="8687695" y="2488597"/>
                  <a:pt x="8693045" y="2485045"/>
                  <a:pt x="8694663" y="2481269"/>
                </a:cubicBezTo>
                <a:lnTo>
                  <a:pt x="8693584" y="2475874"/>
                </a:lnTo>
                <a:cubicBezTo>
                  <a:pt x="8694124" y="2468141"/>
                  <a:pt x="8695203" y="2463465"/>
                  <a:pt x="8696821" y="2461847"/>
                </a:cubicBezTo>
                <a:lnTo>
                  <a:pt x="8695742" y="2460768"/>
                </a:lnTo>
                <a:lnTo>
                  <a:pt x="8695742" y="2459689"/>
                </a:lnTo>
                <a:lnTo>
                  <a:pt x="8697900" y="2449033"/>
                </a:lnTo>
                <a:lnTo>
                  <a:pt x="8696821" y="2439322"/>
                </a:lnTo>
                <a:cubicBezTo>
                  <a:pt x="8697900" y="2436445"/>
                  <a:pt x="8698979" y="2435007"/>
                  <a:pt x="8700058" y="2435007"/>
                </a:cubicBezTo>
                <a:close/>
                <a:moveTo>
                  <a:pt x="3246689" y="2435006"/>
                </a:moveTo>
                <a:cubicBezTo>
                  <a:pt x="3272405" y="2448944"/>
                  <a:pt x="3285264" y="2458879"/>
                  <a:pt x="3285264" y="2464814"/>
                </a:cubicBezTo>
                <a:cubicBezTo>
                  <a:pt x="3282656" y="2475784"/>
                  <a:pt x="3278609" y="2481269"/>
                  <a:pt x="3273125" y="2481269"/>
                </a:cubicBezTo>
                <a:lnTo>
                  <a:pt x="3272046" y="2482348"/>
                </a:lnTo>
                <a:lnTo>
                  <a:pt x="3272046" y="2484641"/>
                </a:lnTo>
                <a:lnTo>
                  <a:pt x="3279734" y="2493408"/>
                </a:lnTo>
                <a:lnTo>
                  <a:pt x="3279734" y="2494486"/>
                </a:lnTo>
                <a:cubicBezTo>
                  <a:pt x="3278295" y="2504647"/>
                  <a:pt x="3276092" y="2512380"/>
                  <a:pt x="3273125" y="2517685"/>
                </a:cubicBezTo>
                <a:lnTo>
                  <a:pt x="3273125" y="2520922"/>
                </a:lnTo>
                <a:cubicBezTo>
                  <a:pt x="3275732" y="2520922"/>
                  <a:pt x="3277576" y="2522766"/>
                  <a:pt x="3278655" y="2526452"/>
                </a:cubicBezTo>
                <a:lnTo>
                  <a:pt x="3277576" y="2541963"/>
                </a:lnTo>
                <a:lnTo>
                  <a:pt x="3277576" y="2544121"/>
                </a:lnTo>
                <a:lnTo>
                  <a:pt x="3279734" y="2552888"/>
                </a:lnTo>
                <a:lnTo>
                  <a:pt x="3279734" y="2568399"/>
                </a:lnTo>
                <a:lnTo>
                  <a:pt x="3277576" y="2577165"/>
                </a:lnTo>
                <a:lnTo>
                  <a:pt x="3278655" y="2585932"/>
                </a:lnTo>
                <a:cubicBezTo>
                  <a:pt x="3278655" y="2592766"/>
                  <a:pt x="3277171" y="2600499"/>
                  <a:pt x="3274204" y="2609131"/>
                </a:cubicBezTo>
                <a:lnTo>
                  <a:pt x="3277576" y="2614661"/>
                </a:lnTo>
                <a:lnTo>
                  <a:pt x="3277576" y="2616819"/>
                </a:lnTo>
                <a:lnTo>
                  <a:pt x="3278655" y="2630037"/>
                </a:lnTo>
                <a:lnTo>
                  <a:pt x="3277576" y="2641096"/>
                </a:lnTo>
                <a:lnTo>
                  <a:pt x="3278655" y="2648784"/>
                </a:lnTo>
                <a:lnTo>
                  <a:pt x="3275283" y="2655393"/>
                </a:lnTo>
                <a:lnTo>
                  <a:pt x="3275283" y="2657551"/>
                </a:lnTo>
                <a:cubicBezTo>
                  <a:pt x="3278969" y="2660339"/>
                  <a:pt x="3280813" y="2663306"/>
                  <a:pt x="3280813" y="2666453"/>
                </a:cubicBezTo>
                <a:lnTo>
                  <a:pt x="3280813" y="2668611"/>
                </a:lnTo>
                <a:cubicBezTo>
                  <a:pt x="3276227" y="2679491"/>
                  <a:pt x="3265976" y="2689022"/>
                  <a:pt x="3250061" y="2697205"/>
                </a:cubicBezTo>
                <a:lnTo>
                  <a:pt x="3224705" y="2697205"/>
                </a:lnTo>
                <a:lnTo>
                  <a:pt x="3222412" y="2695047"/>
                </a:lnTo>
                <a:lnTo>
                  <a:pt x="3222412" y="2691810"/>
                </a:lnTo>
                <a:lnTo>
                  <a:pt x="3224705" y="2682908"/>
                </a:lnTo>
                <a:lnTo>
                  <a:pt x="3223626" y="2681829"/>
                </a:lnTo>
                <a:lnTo>
                  <a:pt x="3222412" y="2682908"/>
                </a:lnTo>
                <a:lnTo>
                  <a:pt x="3220254" y="2682908"/>
                </a:lnTo>
                <a:lnTo>
                  <a:pt x="3207036" y="2664160"/>
                </a:lnTo>
                <a:cubicBezTo>
                  <a:pt x="3204248" y="2664160"/>
                  <a:pt x="3201326" y="2661957"/>
                  <a:pt x="3198269" y="2657551"/>
                </a:cubicBezTo>
                <a:cubicBezTo>
                  <a:pt x="3187209" y="2657551"/>
                  <a:pt x="3181679" y="2654269"/>
                  <a:pt x="3181679" y="2647705"/>
                </a:cubicBezTo>
                <a:lnTo>
                  <a:pt x="3185051" y="2645547"/>
                </a:lnTo>
                <a:lnTo>
                  <a:pt x="3189367" y="2645547"/>
                </a:lnTo>
                <a:lnTo>
                  <a:pt x="3201506" y="2649863"/>
                </a:lnTo>
                <a:lnTo>
                  <a:pt x="3204878" y="2648784"/>
                </a:lnTo>
                <a:lnTo>
                  <a:pt x="3216882" y="2649863"/>
                </a:lnTo>
                <a:lnTo>
                  <a:pt x="3226863" y="2635567"/>
                </a:lnTo>
                <a:lnTo>
                  <a:pt x="3224705" y="2618977"/>
                </a:lnTo>
                <a:lnTo>
                  <a:pt x="3225784" y="2618977"/>
                </a:lnTo>
                <a:lnTo>
                  <a:pt x="3224705" y="2617898"/>
                </a:lnTo>
                <a:lnTo>
                  <a:pt x="3224705" y="2615740"/>
                </a:lnTo>
                <a:lnTo>
                  <a:pt x="3226863" y="2606973"/>
                </a:lnTo>
                <a:lnTo>
                  <a:pt x="3225784" y="2600364"/>
                </a:lnTo>
                <a:lnTo>
                  <a:pt x="3226863" y="2599150"/>
                </a:lnTo>
                <a:lnTo>
                  <a:pt x="3223626" y="2588225"/>
                </a:lnTo>
                <a:lnTo>
                  <a:pt x="3224705" y="2577165"/>
                </a:lnTo>
                <a:lnTo>
                  <a:pt x="3220254" y="2569477"/>
                </a:lnTo>
                <a:cubicBezTo>
                  <a:pt x="3222501" y="2564712"/>
                  <a:pt x="3223626" y="2558822"/>
                  <a:pt x="3223626" y="2551809"/>
                </a:cubicBezTo>
                <a:lnTo>
                  <a:pt x="3223626" y="2540749"/>
                </a:lnTo>
                <a:lnTo>
                  <a:pt x="3225784" y="2530903"/>
                </a:lnTo>
                <a:lnTo>
                  <a:pt x="3224705" y="2526452"/>
                </a:lnTo>
                <a:lnTo>
                  <a:pt x="3225784" y="2519843"/>
                </a:lnTo>
                <a:cubicBezTo>
                  <a:pt x="3224345" y="2518764"/>
                  <a:pt x="3223221" y="2511076"/>
                  <a:pt x="3222412" y="2496780"/>
                </a:cubicBezTo>
                <a:lnTo>
                  <a:pt x="3224705" y="2487878"/>
                </a:lnTo>
                <a:lnTo>
                  <a:pt x="3224705" y="2484641"/>
                </a:lnTo>
                <a:lnTo>
                  <a:pt x="3219175" y="2462117"/>
                </a:lnTo>
                <a:lnTo>
                  <a:pt x="3218096" y="2462117"/>
                </a:lnTo>
                <a:lnTo>
                  <a:pt x="3213645" y="2463195"/>
                </a:lnTo>
                <a:lnTo>
                  <a:pt x="3204878" y="2462117"/>
                </a:lnTo>
                <a:lnTo>
                  <a:pt x="3195976" y="2463195"/>
                </a:lnTo>
                <a:lnTo>
                  <a:pt x="3195976" y="2462117"/>
                </a:lnTo>
                <a:lnTo>
                  <a:pt x="3187209" y="2464275"/>
                </a:lnTo>
                <a:lnTo>
                  <a:pt x="3180600" y="2462117"/>
                </a:lnTo>
                <a:lnTo>
                  <a:pt x="3169540" y="2462117"/>
                </a:lnTo>
                <a:lnTo>
                  <a:pt x="3159695" y="2463195"/>
                </a:lnTo>
                <a:lnTo>
                  <a:pt x="3154165" y="2461037"/>
                </a:lnTo>
                <a:lnTo>
                  <a:pt x="3137575" y="2463195"/>
                </a:lnTo>
                <a:lnTo>
                  <a:pt x="3136496" y="2462117"/>
                </a:lnTo>
                <a:lnTo>
                  <a:pt x="3136496" y="2461037"/>
                </a:lnTo>
                <a:lnTo>
                  <a:pt x="3130966" y="2462117"/>
                </a:lnTo>
                <a:lnTo>
                  <a:pt x="3120041" y="2459823"/>
                </a:lnTo>
                <a:lnTo>
                  <a:pt x="3114511" y="2463195"/>
                </a:lnTo>
                <a:cubicBezTo>
                  <a:pt x="3103451" y="2464454"/>
                  <a:pt x="3094999" y="2462971"/>
                  <a:pt x="3089155" y="2458745"/>
                </a:cubicBezTo>
                <a:lnTo>
                  <a:pt x="3088076" y="2459823"/>
                </a:lnTo>
                <a:lnTo>
                  <a:pt x="3086862" y="2459823"/>
                </a:lnTo>
                <a:lnTo>
                  <a:pt x="3088076" y="2470344"/>
                </a:lnTo>
                <a:cubicBezTo>
                  <a:pt x="3085108" y="2478706"/>
                  <a:pt x="3083625" y="2485675"/>
                  <a:pt x="3083625" y="2491250"/>
                </a:cubicBezTo>
                <a:lnTo>
                  <a:pt x="3089155" y="2511076"/>
                </a:lnTo>
                <a:lnTo>
                  <a:pt x="3088076" y="2520922"/>
                </a:lnTo>
                <a:lnTo>
                  <a:pt x="3090234" y="2527531"/>
                </a:lnTo>
                <a:lnTo>
                  <a:pt x="3090234" y="2530903"/>
                </a:lnTo>
                <a:lnTo>
                  <a:pt x="3088076" y="2538591"/>
                </a:lnTo>
                <a:lnTo>
                  <a:pt x="3090234" y="2545200"/>
                </a:lnTo>
                <a:lnTo>
                  <a:pt x="3086862" y="2553967"/>
                </a:lnTo>
                <a:lnTo>
                  <a:pt x="3088076" y="2566105"/>
                </a:lnTo>
                <a:lnTo>
                  <a:pt x="3088076" y="2571635"/>
                </a:lnTo>
                <a:lnTo>
                  <a:pt x="3085783" y="2575007"/>
                </a:lnTo>
                <a:cubicBezTo>
                  <a:pt x="3089469" y="2579233"/>
                  <a:pt x="3091313" y="2583639"/>
                  <a:pt x="3091313" y="2588225"/>
                </a:cubicBezTo>
                <a:lnTo>
                  <a:pt x="3089155" y="2604680"/>
                </a:lnTo>
                <a:lnTo>
                  <a:pt x="3090234" y="2611289"/>
                </a:lnTo>
                <a:cubicBezTo>
                  <a:pt x="3084389" y="2614975"/>
                  <a:pt x="3081467" y="2617538"/>
                  <a:pt x="3081467" y="2618977"/>
                </a:cubicBezTo>
                <a:cubicBezTo>
                  <a:pt x="3083804" y="2620865"/>
                  <a:pt x="3086367" y="2631160"/>
                  <a:pt x="3089155" y="2649863"/>
                </a:cubicBezTo>
                <a:lnTo>
                  <a:pt x="3088076" y="2657551"/>
                </a:lnTo>
                <a:lnTo>
                  <a:pt x="3089155" y="2658765"/>
                </a:lnTo>
                <a:lnTo>
                  <a:pt x="3089155" y="2659844"/>
                </a:lnTo>
                <a:lnTo>
                  <a:pt x="3086862" y="2673062"/>
                </a:lnTo>
                <a:lnTo>
                  <a:pt x="3089155" y="2691810"/>
                </a:lnTo>
                <a:cubicBezTo>
                  <a:pt x="3086547" y="2694687"/>
                  <a:pt x="3076611" y="2697609"/>
                  <a:pt x="3059347" y="2700577"/>
                </a:cubicBezTo>
                <a:lnTo>
                  <a:pt x="3058268" y="2700577"/>
                </a:lnTo>
                <a:cubicBezTo>
                  <a:pt x="3045770" y="2695811"/>
                  <a:pt x="3039520" y="2688842"/>
                  <a:pt x="3039520" y="2679671"/>
                </a:cubicBezTo>
                <a:cubicBezTo>
                  <a:pt x="3039520" y="2670139"/>
                  <a:pt x="3040644" y="2665374"/>
                  <a:pt x="3042892" y="2665374"/>
                </a:cubicBezTo>
                <a:lnTo>
                  <a:pt x="3041813" y="2664160"/>
                </a:lnTo>
                <a:lnTo>
                  <a:pt x="3041813" y="2663081"/>
                </a:lnTo>
                <a:lnTo>
                  <a:pt x="3039520" y="2612368"/>
                </a:lnTo>
                <a:lnTo>
                  <a:pt x="3040599" y="2604680"/>
                </a:lnTo>
                <a:lnTo>
                  <a:pt x="3038441" y="2598071"/>
                </a:lnTo>
                <a:lnTo>
                  <a:pt x="3038441" y="2595913"/>
                </a:lnTo>
                <a:cubicBezTo>
                  <a:pt x="3039880" y="2594654"/>
                  <a:pt x="3040599" y="2590968"/>
                  <a:pt x="3040599" y="2584853"/>
                </a:cubicBezTo>
                <a:lnTo>
                  <a:pt x="3045050" y="2580537"/>
                </a:lnTo>
                <a:cubicBezTo>
                  <a:pt x="3041363" y="2575682"/>
                  <a:pt x="3039520" y="2565746"/>
                  <a:pt x="3039520" y="2550730"/>
                </a:cubicBezTo>
                <a:cubicBezTo>
                  <a:pt x="3039520" y="2531847"/>
                  <a:pt x="3041004" y="2521192"/>
                  <a:pt x="3043971" y="2518764"/>
                </a:cubicBezTo>
                <a:lnTo>
                  <a:pt x="3043971" y="2516606"/>
                </a:lnTo>
                <a:lnTo>
                  <a:pt x="3040599" y="2512155"/>
                </a:lnTo>
                <a:lnTo>
                  <a:pt x="3041813" y="2500016"/>
                </a:lnTo>
                <a:lnTo>
                  <a:pt x="3039520" y="2494486"/>
                </a:lnTo>
                <a:lnTo>
                  <a:pt x="3041813" y="2491250"/>
                </a:lnTo>
                <a:lnTo>
                  <a:pt x="3040599" y="2469130"/>
                </a:lnTo>
                <a:lnTo>
                  <a:pt x="3040599" y="2450382"/>
                </a:lnTo>
                <a:lnTo>
                  <a:pt x="3038441" y="2441616"/>
                </a:lnTo>
                <a:cubicBezTo>
                  <a:pt x="3039700" y="2438648"/>
                  <a:pt x="3042263" y="2437164"/>
                  <a:pt x="3046129" y="2437164"/>
                </a:cubicBezTo>
                <a:lnTo>
                  <a:pt x="3070407" y="2451596"/>
                </a:lnTo>
                <a:lnTo>
                  <a:pt x="3074858" y="2452675"/>
                </a:lnTo>
                <a:lnTo>
                  <a:pt x="3075937" y="2451596"/>
                </a:lnTo>
                <a:lnTo>
                  <a:pt x="3078095" y="2451596"/>
                </a:lnTo>
                <a:lnTo>
                  <a:pt x="3084704" y="2455912"/>
                </a:lnTo>
                <a:lnTo>
                  <a:pt x="3097922" y="2454833"/>
                </a:lnTo>
                <a:cubicBezTo>
                  <a:pt x="3105294" y="2455193"/>
                  <a:pt x="3108981" y="2455957"/>
                  <a:pt x="3108981" y="2457126"/>
                </a:cubicBezTo>
                <a:lnTo>
                  <a:pt x="3114511" y="2455912"/>
                </a:lnTo>
                <a:lnTo>
                  <a:pt x="3118827" y="2455912"/>
                </a:lnTo>
                <a:lnTo>
                  <a:pt x="3142026" y="2454833"/>
                </a:lnTo>
                <a:lnTo>
                  <a:pt x="3154165" y="2455912"/>
                </a:lnTo>
                <a:lnTo>
                  <a:pt x="3164011" y="2454833"/>
                </a:lnTo>
                <a:lnTo>
                  <a:pt x="3173991" y="2455912"/>
                </a:lnTo>
                <a:lnTo>
                  <a:pt x="3187209" y="2451596"/>
                </a:lnTo>
                <a:lnTo>
                  <a:pt x="3192739" y="2454833"/>
                </a:lnTo>
                <a:lnTo>
                  <a:pt x="3199348" y="2454833"/>
                </a:lnTo>
                <a:cubicBezTo>
                  <a:pt x="3202045" y="2452675"/>
                  <a:pt x="3204608" y="2451596"/>
                  <a:pt x="3207036" y="2451596"/>
                </a:cubicBezTo>
                <a:lnTo>
                  <a:pt x="3209194" y="2451596"/>
                </a:lnTo>
                <a:lnTo>
                  <a:pt x="3213645" y="2454833"/>
                </a:lnTo>
                <a:lnTo>
                  <a:pt x="3218096" y="2454833"/>
                </a:lnTo>
                <a:cubicBezTo>
                  <a:pt x="3232033" y="2448629"/>
                  <a:pt x="3239001" y="2443504"/>
                  <a:pt x="3239001" y="2439458"/>
                </a:cubicBezTo>
                <a:cubicBezTo>
                  <a:pt x="3242328" y="2436490"/>
                  <a:pt x="3244891" y="2435006"/>
                  <a:pt x="3246689" y="2435006"/>
                </a:cubicBezTo>
                <a:close/>
                <a:moveTo>
                  <a:pt x="7650080" y="2434872"/>
                </a:moveTo>
                <a:lnTo>
                  <a:pt x="7662084" y="2437030"/>
                </a:lnTo>
                <a:cubicBezTo>
                  <a:pt x="7662084" y="2435591"/>
                  <a:pt x="7663163" y="2434872"/>
                  <a:pt x="7665321" y="2434872"/>
                </a:cubicBezTo>
                <a:lnTo>
                  <a:pt x="7671795" y="2437030"/>
                </a:lnTo>
                <a:lnTo>
                  <a:pt x="7672874" y="2437030"/>
                </a:lnTo>
                <a:lnTo>
                  <a:pt x="7679483" y="2434872"/>
                </a:lnTo>
                <a:cubicBezTo>
                  <a:pt x="7686766" y="2435591"/>
                  <a:pt x="7691128" y="2436670"/>
                  <a:pt x="7692566" y="2438109"/>
                </a:cubicBezTo>
                <a:lnTo>
                  <a:pt x="7700119" y="2437030"/>
                </a:lnTo>
                <a:lnTo>
                  <a:pt x="7711044" y="2439188"/>
                </a:lnTo>
                <a:lnTo>
                  <a:pt x="7715360" y="2438109"/>
                </a:lnTo>
                <a:lnTo>
                  <a:pt x="7718732" y="2441346"/>
                </a:lnTo>
                <a:lnTo>
                  <a:pt x="7718732" y="2443638"/>
                </a:lnTo>
                <a:cubicBezTo>
                  <a:pt x="7715585" y="2448674"/>
                  <a:pt x="7710460" y="2451191"/>
                  <a:pt x="7703356" y="2451191"/>
                </a:cubicBezTo>
                <a:lnTo>
                  <a:pt x="7702277" y="2450112"/>
                </a:lnTo>
                <a:lnTo>
                  <a:pt x="7701198" y="2450112"/>
                </a:lnTo>
                <a:lnTo>
                  <a:pt x="7697961" y="2451191"/>
                </a:lnTo>
                <a:lnTo>
                  <a:pt x="7697961" y="2457800"/>
                </a:lnTo>
                <a:cubicBezTo>
                  <a:pt x="7703626" y="2462476"/>
                  <a:pt x="7706548" y="2467197"/>
                  <a:pt x="7706728" y="2471962"/>
                </a:cubicBezTo>
                <a:cubicBezTo>
                  <a:pt x="7700884" y="2482303"/>
                  <a:pt x="7697242" y="2493542"/>
                  <a:pt x="7695803" y="2505681"/>
                </a:cubicBezTo>
                <a:lnTo>
                  <a:pt x="7696882" y="2505681"/>
                </a:lnTo>
                <a:lnTo>
                  <a:pt x="7703356" y="2504602"/>
                </a:lnTo>
                <a:lnTo>
                  <a:pt x="7727364" y="2504602"/>
                </a:lnTo>
                <a:lnTo>
                  <a:pt x="7737210" y="2505681"/>
                </a:lnTo>
                <a:cubicBezTo>
                  <a:pt x="7747011" y="2500556"/>
                  <a:pt x="7754969" y="2492553"/>
                  <a:pt x="7761083" y="2481673"/>
                </a:cubicBezTo>
                <a:lnTo>
                  <a:pt x="7763376" y="2481673"/>
                </a:lnTo>
                <a:cubicBezTo>
                  <a:pt x="7768951" y="2481673"/>
                  <a:pt x="7779831" y="2490755"/>
                  <a:pt x="7796016" y="2508918"/>
                </a:cubicBezTo>
                <a:lnTo>
                  <a:pt x="7802490" y="2514313"/>
                </a:lnTo>
                <a:lnTo>
                  <a:pt x="7802490" y="2520922"/>
                </a:lnTo>
                <a:cubicBezTo>
                  <a:pt x="7802490" y="2522900"/>
                  <a:pt x="7798488" y="2525058"/>
                  <a:pt x="7790486" y="2527396"/>
                </a:cubicBezTo>
                <a:cubicBezTo>
                  <a:pt x="7792734" y="2531263"/>
                  <a:pt x="7793858" y="2536343"/>
                  <a:pt x="7793858" y="2542637"/>
                </a:cubicBezTo>
                <a:lnTo>
                  <a:pt x="7790486" y="2546009"/>
                </a:lnTo>
                <a:lnTo>
                  <a:pt x="7790486" y="2560036"/>
                </a:lnTo>
                <a:cubicBezTo>
                  <a:pt x="7793453" y="2563183"/>
                  <a:pt x="7794937" y="2566105"/>
                  <a:pt x="7794937" y="2568803"/>
                </a:cubicBezTo>
                <a:lnTo>
                  <a:pt x="7793858" y="2569882"/>
                </a:lnTo>
                <a:lnTo>
                  <a:pt x="7794937" y="2570961"/>
                </a:lnTo>
                <a:lnTo>
                  <a:pt x="7794937" y="2580807"/>
                </a:lnTo>
                <a:lnTo>
                  <a:pt x="7792779" y="2588360"/>
                </a:lnTo>
                <a:lnTo>
                  <a:pt x="7793858" y="2597127"/>
                </a:lnTo>
                <a:lnTo>
                  <a:pt x="7790486" y="2601443"/>
                </a:lnTo>
                <a:lnTo>
                  <a:pt x="7793858" y="2608052"/>
                </a:lnTo>
                <a:cubicBezTo>
                  <a:pt x="7792959" y="2616774"/>
                  <a:pt x="7790396" y="2621135"/>
                  <a:pt x="7786170" y="2621135"/>
                </a:cubicBezTo>
                <a:lnTo>
                  <a:pt x="7787249" y="2627609"/>
                </a:lnTo>
                <a:lnTo>
                  <a:pt x="7786170" y="2658090"/>
                </a:lnTo>
                <a:lnTo>
                  <a:pt x="7787249" y="2659169"/>
                </a:lnTo>
                <a:lnTo>
                  <a:pt x="7787249" y="2660248"/>
                </a:lnTo>
                <a:cubicBezTo>
                  <a:pt x="7782753" y="2671668"/>
                  <a:pt x="7775515" y="2680030"/>
                  <a:pt x="7765534" y="2685335"/>
                </a:cubicBezTo>
                <a:lnTo>
                  <a:pt x="7755688" y="2690730"/>
                </a:lnTo>
                <a:cubicBezTo>
                  <a:pt x="7752811" y="2690730"/>
                  <a:pt x="7747730" y="2693293"/>
                  <a:pt x="7740447" y="2698418"/>
                </a:cubicBezTo>
                <a:cubicBezTo>
                  <a:pt x="7737570" y="2699857"/>
                  <a:pt x="7733568" y="2700576"/>
                  <a:pt x="7728443" y="2700576"/>
                </a:cubicBezTo>
                <a:lnTo>
                  <a:pt x="7727364" y="2700576"/>
                </a:lnTo>
                <a:cubicBezTo>
                  <a:pt x="7724307" y="2697519"/>
                  <a:pt x="7719586" y="2694957"/>
                  <a:pt x="7713202" y="2692888"/>
                </a:cubicBezTo>
                <a:lnTo>
                  <a:pt x="7713202" y="2684256"/>
                </a:lnTo>
                <a:cubicBezTo>
                  <a:pt x="7713202" y="2672297"/>
                  <a:pt x="7699760" y="2661418"/>
                  <a:pt x="7672874" y="2651616"/>
                </a:cubicBezTo>
                <a:lnTo>
                  <a:pt x="7668558" y="2647166"/>
                </a:lnTo>
                <a:lnTo>
                  <a:pt x="7673953" y="2641771"/>
                </a:lnTo>
                <a:lnTo>
                  <a:pt x="7684878" y="2642850"/>
                </a:lnTo>
                <a:lnTo>
                  <a:pt x="7695803" y="2641771"/>
                </a:lnTo>
                <a:cubicBezTo>
                  <a:pt x="7699580" y="2643929"/>
                  <a:pt x="7703221" y="2645008"/>
                  <a:pt x="7706728" y="2645008"/>
                </a:cubicBezTo>
                <a:cubicBezTo>
                  <a:pt x="7714101" y="2643749"/>
                  <a:pt x="7723902" y="2636870"/>
                  <a:pt x="7736131" y="2624372"/>
                </a:cubicBezTo>
                <a:cubicBezTo>
                  <a:pt x="7737750" y="2624372"/>
                  <a:pt x="7738828" y="2619651"/>
                  <a:pt x="7739368" y="2610210"/>
                </a:cubicBezTo>
                <a:lnTo>
                  <a:pt x="7738289" y="2596048"/>
                </a:lnTo>
                <a:lnTo>
                  <a:pt x="7737210" y="2596048"/>
                </a:lnTo>
                <a:cubicBezTo>
                  <a:pt x="7737210" y="2599105"/>
                  <a:pt x="7732849" y="2604905"/>
                  <a:pt x="7724127" y="2613447"/>
                </a:cubicBezTo>
                <a:lnTo>
                  <a:pt x="7720890" y="2612368"/>
                </a:lnTo>
                <a:cubicBezTo>
                  <a:pt x="7720890" y="2614166"/>
                  <a:pt x="7717248" y="2615605"/>
                  <a:pt x="7709965" y="2616684"/>
                </a:cubicBezTo>
                <a:cubicBezTo>
                  <a:pt x="7709965" y="2613267"/>
                  <a:pt x="7707043" y="2611469"/>
                  <a:pt x="7701198" y="2611289"/>
                </a:cubicBezTo>
                <a:lnTo>
                  <a:pt x="7683799" y="2581886"/>
                </a:lnTo>
                <a:lnTo>
                  <a:pt x="7683799" y="2580807"/>
                </a:lnTo>
                <a:lnTo>
                  <a:pt x="7688115" y="2580807"/>
                </a:lnTo>
                <a:lnTo>
                  <a:pt x="7693645" y="2579728"/>
                </a:lnTo>
                <a:lnTo>
                  <a:pt x="7694724" y="2580807"/>
                </a:lnTo>
                <a:lnTo>
                  <a:pt x="7694724" y="2579728"/>
                </a:lnTo>
                <a:lnTo>
                  <a:pt x="7691487" y="2576491"/>
                </a:lnTo>
                <a:cubicBezTo>
                  <a:pt x="7688520" y="2576851"/>
                  <a:pt x="7687036" y="2577930"/>
                  <a:pt x="7687036" y="2579728"/>
                </a:cubicBezTo>
                <a:lnTo>
                  <a:pt x="7673953" y="2570961"/>
                </a:lnTo>
                <a:lnTo>
                  <a:pt x="7671795" y="2570961"/>
                </a:lnTo>
                <a:lnTo>
                  <a:pt x="7672874" y="2577570"/>
                </a:lnTo>
                <a:cubicBezTo>
                  <a:pt x="7672874" y="2580627"/>
                  <a:pt x="7669637" y="2582425"/>
                  <a:pt x="7663163" y="2582965"/>
                </a:cubicBezTo>
                <a:cubicBezTo>
                  <a:pt x="7663163" y="2585123"/>
                  <a:pt x="7662084" y="2586202"/>
                  <a:pt x="7659926" y="2586202"/>
                </a:cubicBezTo>
                <a:cubicBezTo>
                  <a:pt x="7657678" y="2586202"/>
                  <a:pt x="7655475" y="2585123"/>
                  <a:pt x="7653317" y="2582965"/>
                </a:cubicBezTo>
                <a:lnTo>
                  <a:pt x="7652238" y="2584044"/>
                </a:lnTo>
                <a:lnTo>
                  <a:pt x="7651159" y="2584044"/>
                </a:lnTo>
                <a:lnTo>
                  <a:pt x="7645764" y="2580807"/>
                </a:lnTo>
                <a:cubicBezTo>
                  <a:pt x="7645764" y="2582246"/>
                  <a:pt x="7644640" y="2582965"/>
                  <a:pt x="7642392" y="2582965"/>
                </a:cubicBezTo>
                <a:lnTo>
                  <a:pt x="7638076" y="2580807"/>
                </a:lnTo>
                <a:lnTo>
                  <a:pt x="7635918" y="2580807"/>
                </a:lnTo>
                <a:lnTo>
                  <a:pt x="7635918" y="2581886"/>
                </a:lnTo>
                <a:lnTo>
                  <a:pt x="7642392" y="2584044"/>
                </a:lnTo>
                <a:lnTo>
                  <a:pt x="7647922" y="2582965"/>
                </a:lnTo>
                <a:lnTo>
                  <a:pt x="7651159" y="2586202"/>
                </a:lnTo>
                <a:lnTo>
                  <a:pt x="7654396" y="2585123"/>
                </a:lnTo>
                <a:cubicBezTo>
                  <a:pt x="7655116" y="2588000"/>
                  <a:pt x="7656959" y="2589439"/>
                  <a:pt x="7659926" y="2589439"/>
                </a:cubicBezTo>
                <a:lnTo>
                  <a:pt x="7666400" y="2587281"/>
                </a:lnTo>
                <a:lnTo>
                  <a:pt x="7668558" y="2589439"/>
                </a:lnTo>
                <a:cubicBezTo>
                  <a:pt x="7665861" y="2591507"/>
                  <a:pt x="7661140" y="2600589"/>
                  <a:pt x="7654396" y="2616684"/>
                </a:cubicBezTo>
                <a:cubicBezTo>
                  <a:pt x="7651339" y="2616684"/>
                  <a:pt x="7649541" y="2619966"/>
                  <a:pt x="7649001" y="2626530"/>
                </a:cubicBezTo>
                <a:cubicBezTo>
                  <a:pt x="7635514" y="2645952"/>
                  <a:pt x="7621352" y="2658270"/>
                  <a:pt x="7606516" y="2663485"/>
                </a:cubicBezTo>
                <a:cubicBezTo>
                  <a:pt x="7603099" y="2665554"/>
                  <a:pt x="7599817" y="2669195"/>
                  <a:pt x="7596670" y="2674410"/>
                </a:cubicBezTo>
                <a:lnTo>
                  <a:pt x="7557556" y="2690730"/>
                </a:lnTo>
                <a:lnTo>
                  <a:pt x="7548789" y="2690730"/>
                </a:lnTo>
                <a:lnTo>
                  <a:pt x="7548789" y="2687493"/>
                </a:lnTo>
                <a:cubicBezTo>
                  <a:pt x="7548789" y="2685875"/>
                  <a:pt x="7552430" y="2684436"/>
                  <a:pt x="7559714" y="2683177"/>
                </a:cubicBezTo>
                <a:cubicBezTo>
                  <a:pt x="7559714" y="2677333"/>
                  <a:pt x="7561512" y="2674410"/>
                  <a:pt x="7565109" y="2674410"/>
                </a:cubicBezTo>
                <a:cubicBezTo>
                  <a:pt x="7569695" y="2667936"/>
                  <a:pt x="7574775" y="2663576"/>
                  <a:pt x="7580350" y="2661327"/>
                </a:cubicBezTo>
                <a:cubicBezTo>
                  <a:pt x="7580350" y="2656112"/>
                  <a:pt x="7586509" y="2649234"/>
                  <a:pt x="7598828" y="2640692"/>
                </a:cubicBezTo>
                <a:lnTo>
                  <a:pt x="7599907" y="2640692"/>
                </a:lnTo>
                <a:lnTo>
                  <a:pt x="7599907" y="2634083"/>
                </a:lnTo>
                <a:cubicBezTo>
                  <a:pt x="7604852" y="2618887"/>
                  <a:pt x="7611776" y="2611289"/>
                  <a:pt x="7620678" y="2611289"/>
                </a:cubicBezTo>
                <a:lnTo>
                  <a:pt x="7620678" y="2609131"/>
                </a:lnTo>
                <a:cubicBezTo>
                  <a:pt x="7617081" y="2608591"/>
                  <a:pt x="7615282" y="2607512"/>
                  <a:pt x="7615282" y="2605894"/>
                </a:cubicBezTo>
                <a:lnTo>
                  <a:pt x="7615282" y="2603601"/>
                </a:lnTo>
                <a:cubicBezTo>
                  <a:pt x="7619059" y="2590563"/>
                  <a:pt x="7625578" y="2580762"/>
                  <a:pt x="7634840" y="2574198"/>
                </a:cubicBezTo>
                <a:cubicBezTo>
                  <a:pt x="7628995" y="2574198"/>
                  <a:pt x="7626072" y="2573119"/>
                  <a:pt x="7626072" y="2570961"/>
                </a:cubicBezTo>
                <a:lnTo>
                  <a:pt x="7626072" y="2569882"/>
                </a:lnTo>
                <a:lnTo>
                  <a:pt x="7631602" y="2564487"/>
                </a:lnTo>
                <a:cubicBezTo>
                  <a:pt x="7631602" y="2563048"/>
                  <a:pt x="7630478" y="2562329"/>
                  <a:pt x="7628230" y="2562329"/>
                </a:cubicBezTo>
                <a:lnTo>
                  <a:pt x="7627152" y="2561250"/>
                </a:lnTo>
                <a:lnTo>
                  <a:pt x="7627152" y="2560036"/>
                </a:lnTo>
                <a:lnTo>
                  <a:pt x="7636998" y="2542637"/>
                </a:lnTo>
                <a:lnTo>
                  <a:pt x="7636998" y="2535084"/>
                </a:lnTo>
                <a:lnTo>
                  <a:pt x="7640234" y="2520922"/>
                </a:lnTo>
                <a:lnTo>
                  <a:pt x="7639156" y="2517685"/>
                </a:lnTo>
                <a:lnTo>
                  <a:pt x="7636998" y="2517685"/>
                </a:lnTo>
                <a:lnTo>
                  <a:pt x="7619598" y="2518764"/>
                </a:lnTo>
                <a:cubicBezTo>
                  <a:pt x="7615193" y="2516516"/>
                  <a:pt x="7607550" y="2515392"/>
                  <a:pt x="7596670" y="2515392"/>
                </a:cubicBezTo>
                <a:lnTo>
                  <a:pt x="7592354" y="2516606"/>
                </a:lnTo>
                <a:lnTo>
                  <a:pt x="7588038" y="2515392"/>
                </a:lnTo>
                <a:lnTo>
                  <a:pt x="7586959" y="2515392"/>
                </a:lnTo>
                <a:lnTo>
                  <a:pt x="7574955" y="2517685"/>
                </a:lnTo>
                <a:cubicBezTo>
                  <a:pt x="7566053" y="2517685"/>
                  <a:pt x="7559129" y="2515122"/>
                  <a:pt x="7554184" y="2509997"/>
                </a:cubicBezTo>
                <a:lnTo>
                  <a:pt x="7554184" y="2507839"/>
                </a:lnTo>
                <a:lnTo>
                  <a:pt x="7556477" y="2505681"/>
                </a:lnTo>
                <a:lnTo>
                  <a:pt x="7559714" y="2505681"/>
                </a:lnTo>
                <a:lnTo>
                  <a:pt x="7574955" y="2508918"/>
                </a:lnTo>
                <a:lnTo>
                  <a:pt x="7583587" y="2508918"/>
                </a:lnTo>
                <a:lnTo>
                  <a:pt x="7584666" y="2509997"/>
                </a:lnTo>
                <a:cubicBezTo>
                  <a:pt x="7588172" y="2507120"/>
                  <a:pt x="7595096" y="2505681"/>
                  <a:pt x="7605437" y="2505681"/>
                </a:cubicBezTo>
                <a:lnTo>
                  <a:pt x="7617440" y="2505681"/>
                </a:lnTo>
                <a:cubicBezTo>
                  <a:pt x="7618879" y="2507120"/>
                  <a:pt x="7621756" y="2507839"/>
                  <a:pt x="7626072" y="2507839"/>
                </a:cubicBezTo>
                <a:lnTo>
                  <a:pt x="7626072" y="2508918"/>
                </a:lnTo>
                <a:lnTo>
                  <a:pt x="7627152" y="2507839"/>
                </a:lnTo>
                <a:lnTo>
                  <a:pt x="7641314" y="2507839"/>
                </a:lnTo>
                <a:cubicBezTo>
                  <a:pt x="7642392" y="2507839"/>
                  <a:pt x="7644236" y="2504917"/>
                  <a:pt x="7646843" y="2499072"/>
                </a:cubicBezTo>
                <a:lnTo>
                  <a:pt x="7643472" y="2495835"/>
                </a:lnTo>
                <a:lnTo>
                  <a:pt x="7647922" y="2490440"/>
                </a:lnTo>
                <a:lnTo>
                  <a:pt x="7646843" y="2485989"/>
                </a:lnTo>
                <a:cubicBezTo>
                  <a:pt x="7646843" y="2473491"/>
                  <a:pt x="7649361" y="2464814"/>
                  <a:pt x="7654396" y="2459958"/>
                </a:cubicBezTo>
                <a:lnTo>
                  <a:pt x="7654396" y="2456586"/>
                </a:lnTo>
                <a:cubicBezTo>
                  <a:pt x="7653317" y="2453529"/>
                  <a:pt x="7649316" y="2449573"/>
                  <a:pt x="7642392" y="2444717"/>
                </a:cubicBezTo>
                <a:lnTo>
                  <a:pt x="7642392" y="2442559"/>
                </a:lnTo>
                <a:close/>
                <a:moveTo>
                  <a:pt x="3711591" y="2434737"/>
                </a:moveTo>
                <a:cubicBezTo>
                  <a:pt x="3726427" y="2438243"/>
                  <a:pt x="3734609" y="2441076"/>
                  <a:pt x="3736138" y="2443234"/>
                </a:cubicBezTo>
                <a:lnTo>
                  <a:pt x="3735059" y="2450652"/>
                </a:lnTo>
                <a:lnTo>
                  <a:pt x="3736138" y="2451731"/>
                </a:lnTo>
                <a:lnTo>
                  <a:pt x="3737217" y="2451731"/>
                </a:lnTo>
                <a:lnTo>
                  <a:pt x="3741533" y="2450652"/>
                </a:lnTo>
                <a:lnTo>
                  <a:pt x="3742612" y="2451731"/>
                </a:lnTo>
                <a:lnTo>
                  <a:pt x="3742612" y="2453754"/>
                </a:lnTo>
                <a:lnTo>
                  <a:pt x="3740454" y="2455912"/>
                </a:lnTo>
                <a:lnTo>
                  <a:pt x="3738296" y="2455912"/>
                </a:lnTo>
                <a:lnTo>
                  <a:pt x="3735059" y="2453754"/>
                </a:lnTo>
                <a:lnTo>
                  <a:pt x="3733036" y="2453754"/>
                </a:lnTo>
                <a:lnTo>
                  <a:pt x="3705252" y="2481404"/>
                </a:lnTo>
                <a:lnTo>
                  <a:pt x="3700936" y="2493003"/>
                </a:lnTo>
                <a:lnTo>
                  <a:pt x="3709568" y="2496105"/>
                </a:lnTo>
                <a:lnTo>
                  <a:pt x="3718065" y="2494082"/>
                </a:lnTo>
                <a:lnTo>
                  <a:pt x="3719144" y="2494082"/>
                </a:lnTo>
                <a:lnTo>
                  <a:pt x="3723325" y="2497184"/>
                </a:lnTo>
                <a:lnTo>
                  <a:pt x="3725483" y="2497184"/>
                </a:lnTo>
                <a:cubicBezTo>
                  <a:pt x="3726562" y="2497184"/>
                  <a:pt x="3728360" y="2493677"/>
                  <a:pt x="3730878" y="2486664"/>
                </a:cubicBezTo>
                <a:cubicBezTo>
                  <a:pt x="3732497" y="2486664"/>
                  <a:pt x="3733576" y="2483112"/>
                  <a:pt x="3734115" y="2476009"/>
                </a:cubicBezTo>
                <a:lnTo>
                  <a:pt x="3741533" y="2470748"/>
                </a:lnTo>
                <a:cubicBezTo>
                  <a:pt x="3745399" y="2474255"/>
                  <a:pt x="3749311" y="2476009"/>
                  <a:pt x="3753268" y="2476009"/>
                </a:cubicBezTo>
                <a:lnTo>
                  <a:pt x="3756505" y="2480325"/>
                </a:lnTo>
                <a:lnTo>
                  <a:pt x="3756505" y="2484506"/>
                </a:lnTo>
                <a:lnTo>
                  <a:pt x="3755426" y="2489766"/>
                </a:lnTo>
                <a:lnTo>
                  <a:pt x="3756505" y="2490845"/>
                </a:lnTo>
                <a:lnTo>
                  <a:pt x="3761765" y="2489766"/>
                </a:lnTo>
                <a:lnTo>
                  <a:pt x="3770397" y="2499342"/>
                </a:lnTo>
                <a:lnTo>
                  <a:pt x="3770397" y="2501500"/>
                </a:lnTo>
                <a:cubicBezTo>
                  <a:pt x="3770397" y="2503928"/>
                  <a:pt x="3766485" y="2505681"/>
                  <a:pt x="3758663" y="2506760"/>
                </a:cubicBezTo>
                <a:lnTo>
                  <a:pt x="3746794" y="2506760"/>
                </a:lnTo>
                <a:lnTo>
                  <a:pt x="3738296" y="2508918"/>
                </a:lnTo>
                <a:lnTo>
                  <a:pt x="3737217" y="2508918"/>
                </a:lnTo>
                <a:cubicBezTo>
                  <a:pt x="3732272" y="2504692"/>
                  <a:pt x="3728360" y="2502579"/>
                  <a:pt x="3725483" y="2502579"/>
                </a:cubicBezTo>
                <a:lnTo>
                  <a:pt x="3722381" y="2502579"/>
                </a:lnTo>
                <a:lnTo>
                  <a:pt x="3719144" y="2505681"/>
                </a:lnTo>
                <a:lnTo>
                  <a:pt x="3722381" y="2517415"/>
                </a:lnTo>
                <a:lnTo>
                  <a:pt x="3722381" y="2525778"/>
                </a:lnTo>
                <a:lnTo>
                  <a:pt x="3718065" y="2537512"/>
                </a:lnTo>
                <a:lnTo>
                  <a:pt x="3722381" y="2544930"/>
                </a:lnTo>
                <a:lnTo>
                  <a:pt x="3722381" y="2548032"/>
                </a:lnTo>
                <a:lnTo>
                  <a:pt x="3719144" y="2552348"/>
                </a:lnTo>
                <a:lnTo>
                  <a:pt x="3720223" y="2557608"/>
                </a:lnTo>
                <a:lnTo>
                  <a:pt x="3719144" y="2565026"/>
                </a:lnTo>
                <a:cubicBezTo>
                  <a:pt x="3721122" y="2565026"/>
                  <a:pt x="3722516" y="2567859"/>
                  <a:pt x="3723325" y="2573524"/>
                </a:cubicBezTo>
                <a:lnTo>
                  <a:pt x="3737217" y="2574603"/>
                </a:lnTo>
                <a:cubicBezTo>
                  <a:pt x="3740454" y="2574063"/>
                  <a:pt x="3744725" y="2568758"/>
                  <a:pt x="3750031" y="2558687"/>
                </a:cubicBezTo>
                <a:lnTo>
                  <a:pt x="3759607" y="2552348"/>
                </a:lnTo>
                <a:cubicBezTo>
                  <a:pt x="3763383" y="2552348"/>
                  <a:pt x="3768014" y="2554461"/>
                  <a:pt x="3773499" y="2558687"/>
                </a:cubicBezTo>
                <a:lnTo>
                  <a:pt x="3776736" y="2557608"/>
                </a:lnTo>
                <a:lnTo>
                  <a:pt x="3782131" y="2569208"/>
                </a:lnTo>
                <a:lnTo>
                  <a:pt x="3781052" y="2574603"/>
                </a:lnTo>
                <a:cubicBezTo>
                  <a:pt x="3786717" y="2575592"/>
                  <a:pt x="3789549" y="2578065"/>
                  <a:pt x="3789549" y="2582021"/>
                </a:cubicBezTo>
                <a:lnTo>
                  <a:pt x="3786312" y="2584044"/>
                </a:lnTo>
                <a:lnTo>
                  <a:pt x="3779973" y="2584044"/>
                </a:lnTo>
                <a:cubicBezTo>
                  <a:pt x="3776736" y="2584044"/>
                  <a:pt x="3773544" y="2581931"/>
                  <a:pt x="3770397" y="2577705"/>
                </a:cubicBezTo>
                <a:lnTo>
                  <a:pt x="3769318" y="2577705"/>
                </a:lnTo>
                <a:lnTo>
                  <a:pt x="3765002" y="2584044"/>
                </a:lnTo>
                <a:lnTo>
                  <a:pt x="3736138" y="2584044"/>
                </a:lnTo>
                <a:cubicBezTo>
                  <a:pt x="3726967" y="2584044"/>
                  <a:pt x="3722381" y="2585123"/>
                  <a:pt x="3722381" y="2587281"/>
                </a:cubicBezTo>
                <a:lnTo>
                  <a:pt x="3722381" y="2596722"/>
                </a:lnTo>
                <a:lnTo>
                  <a:pt x="3723325" y="2607377"/>
                </a:lnTo>
                <a:lnTo>
                  <a:pt x="3722381" y="2616953"/>
                </a:lnTo>
                <a:lnTo>
                  <a:pt x="3722381" y="2621135"/>
                </a:lnTo>
                <a:lnTo>
                  <a:pt x="3715907" y="2631790"/>
                </a:lnTo>
                <a:lnTo>
                  <a:pt x="3722381" y="2644468"/>
                </a:lnTo>
                <a:lnTo>
                  <a:pt x="3720223" y="2670904"/>
                </a:lnTo>
                <a:lnTo>
                  <a:pt x="3722381" y="2677243"/>
                </a:lnTo>
                <a:lnTo>
                  <a:pt x="3722381" y="2685740"/>
                </a:lnTo>
                <a:cubicBezTo>
                  <a:pt x="3714019" y="2694911"/>
                  <a:pt x="3701925" y="2699497"/>
                  <a:pt x="3686100" y="2699497"/>
                </a:cubicBezTo>
                <a:lnTo>
                  <a:pt x="3681784" y="2699497"/>
                </a:lnTo>
                <a:lnTo>
                  <a:pt x="3673286" y="2687898"/>
                </a:lnTo>
                <a:lnTo>
                  <a:pt x="3675444" y="2662406"/>
                </a:lnTo>
                <a:lnTo>
                  <a:pt x="3673286" y="2656067"/>
                </a:lnTo>
                <a:lnTo>
                  <a:pt x="3674365" y="2639208"/>
                </a:lnTo>
                <a:lnTo>
                  <a:pt x="3674365" y="2632734"/>
                </a:lnTo>
                <a:cubicBezTo>
                  <a:pt x="3674365" y="2631385"/>
                  <a:pt x="3677557" y="2630711"/>
                  <a:pt x="3683942" y="2630711"/>
                </a:cubicBezTo>
                <a:lnTo>
                  <a:pt x="3683942" y="2629632"/>
                </a:lnTo>
                <a:cubicBezTo>
                  <a:pt x="3678906" y="2629632"/>
                  <a:pt x="3676389" y="2627159"/>
                  <a:pt x="3676389" y="2622214"/>
                </a:cubicBezTo>
                <a:lnTo>
                  <a:pt x="3674365" y="2611558"/>
                </a:lnTo>
                <a:lnTo>
                  <a:pt x="3679626" y="2609535"/>
                </a:lnTo>
                <a:lnTo>
                  <a:pt x="3679626" y="2607377"/>
                </a:lnTo>
                <a:cubicBezTo>
                  <a:pt x="3676119" y="2607377"/>
                  <a:pt x="3674365" y="2604905"/>
                  <a:pt x="3674365" y="2599959"/>
                </a:cubicBezTo>
                <a:lnTo>
                  <a:pt x="3674365" y="2596722"/>
                </a:lnTo>
                <a:cubicBezTo>
                  <a:pt x="3674545" y="2589709"/>
                  <a:pt x="3675219" y="2586202"/>
                  <a:pt x="3676389" y="2586202"/>
                </a:cubicBezTo>
                <a:lnTo>
                  <a:pt x="3675444" y="2582965"/>
                </a:lnTo>
                <a:lnTo>
                  <a:pt x="3674365" y="2584044"/>
                </a:lnTo>
                <a:lnTo>
                  <a:pt x="3673286" y="2584044"/>
                </a:lnTo>
                <a:lnTo>
                  <a:pt x="3663710" y="2582965"/>
                </a:lnTo>
                <a:cubicBezTo>
                  <a:pt x="3657955" y="2584044"/>
                  <a:pt x="3655078" y="2585123"/>
                  <a:pt x="3655078" y="2586202"/>
                </a:cubicBezTo>
                <a:lnTo>
                  <a:pt x="3647660" y="2585123"/>
                </a:lnTo>
                <a:lnTo>
                  <a:pt x="3633768" y="2585123"/>
                </a:lnTo>
                <a:cubicBezTo>
                  <a:pt x="3627923" y="2616414"/>
                  <a:pt x="3617628" y="2641501"/>
                  <a:pt x="3602881" y="2660383"/>
                </a:cubicBezTo>
                <a:lnTo>
                  <a:pt x="3593170" y="2668746"/>
                </a:lnTo>
                <a:cubicBezTo>
                  <a:pt x="3593170" y="2671983"/>
                  <a:pt x="3586786" y="2678726"/>
                  <a:pt x="3574018" y="2688977"/>
                </a:cubicBezTo>
                <a:cubicBezTo>
                  <a:pt x="3574018" y="2691585"/>
                  <a:pt x="3569387" y="2694372"/>
                  <a:pt x="3560126" y="2697339"/>
                </a:cubicBezTo>
                <a:lnTo>
                  <a:pt x="3553787" y="2700576"/>
                </a:lnTo>
                <a:lnTo>
                  <a:pt x="3551629" y="2697339"/>
                </a:lnTo>
                <a:lnTo>
                  <a:pt x="3551629" y="2696395"/>
                </a:lnTo>
                <a:cubicBezTo>
                  <a:pt x="3551629" y="2692978"/>
                  <a:pt x="3556619" y="2684841"/>
                  <a:pt x="3566600" y="2671983"/>
                </a:cubicBezTo>
                <a:cubicBezTo>
                  <a:pt x="3572265" y="2662452"/>
                  <a:pt x="3575816" y="2654674"/>
                  <a:pt x="3577255" y="2648649"/>
                </a:cubicBezTo>
                <a:lnTo>
                  <a:pt x="3575097" y="2643389"/>
                </a:lnTo>
                <a:cubicBezTo>
                  <a:pt x="3575097" y="2637545"/>
                  <a:pt x="3578289" y="2629407"/>
                  <a:pt x="3584673" y="2618977"/>
                </a:cubicBezTo>
                <a:lnTo>
                  <a:pt x="3585752" y="2613716"/>
                </a:lnTo>
                <a:lnTo>
                  <a:pt x="3584673" y="2603196"/>
                </a:lnTo>
                <a:lnTo>
                  <a:pt x="3586831" y="2598880"/>
                </a:lnTo>
                <a:lnTo>
                  <a:pt x="3584673" y="2596722"/>
                </a:lnTo>
                <a:lnTo>
                  <a:pt x="3584673" y="2586202"/>
                </a:lnTo>
                <a:lnTo>
                  <a:pt x="3581436" y="2582965"/>
                </a:lnTo>
                <a:lnTo>
                  <a:pt x="3572939" y="2582965"/>
                </a:lnTo>
                <a:lnTo>
                  <a:pt x="3564442" y="2585123"/>
                </a:lnTo>
                <a:lnTo>
                  <a:pt x="3563363" y="2585123"/>
                </a:lnTo>
                <a:cubicBezTo>
                  <a:pt x="3561924" y="2585123"/>
                  <a:pt x="3561205" y="2584089"/>
                  <a:pt x="3561205" y="2582021"/>
                </a:cubicBezTo>
                <a:lnTo>
                  <a:pt x="3560126" y="2580942"/>
                </a:lnTo>
                <a:lnTo>
                  <a:pt x="3559047" y="2580942"/>
                </a:lnTo>
                <a:cubicBezTo>
                  <a:pt x="3557878" y="2582290"/>
                  <a:pt x="3549021" y="2583684"/>
                  <a:pt x="3532476" y="2585123"/>
                </a:cubicBezTo>
                <a:cubicBezTo>
                  <a:pt x="3529599" y="2582156"/>
                  <a:pt x="3528160" y="2579323"/>
                  <a:pt x="3528160" y="2576626"/>
                </a:cubicBezTo>
                <a:cubicBezTo>
                  <a:pt x="3528160" y="2575277"/>
                  <a:pt x="3531712" y="2574243"/>
                  <a:pt x="3538816" y="2573524"/>
                </a:cubicBezTo>
                <a:lnTo>
                  <a:pt x="3539895" y="2572445"/>
                </a:lnTo>
                <a:lnTo>
                  <a:pt x="3548392" y="2573524"/>
                </a:lnTo>
                <a:lnTo>
                  <a:pt x="3553787" y="2570287"/>
                </a:lnTo>
                <a:lnTo>
                  <a:pt x="3569702" y="2570287"/>
                </a:lnTo>
                <a:lnTo>
                  <a:pt x="3580492" y="2576626"/>
                </a:lnTo>
                <a:lnTo>
                  <a:pt x="3583594" y="2573524"/>
                </a:lnTo>
                <a:lnTo>
                  <a:pt x="3583594" y="2563947"/>
                </a:lnTo>
                <a:cubicBezTo>
                  <a:pt x="3584134" y="2557743"/>
                  <a:pt x="3585213" y="2554551"/>
                  <a:pt x="3586831" y="2554371"/>
                </a:cubicBezTo>
                <a:cubicBezTo>
                  <a:pt x="3585392" y="2554371"/>
                  <a:pt x="3584313" y="2544166"/>
                  <a:pt x="3583594" y="2523754"/>
                </a:cubicBezTo>
                <a:lnTo>
                  <a:pt x="3586831" y="2518359"/>
                </a:lnTo>
                <a:cubicBezTo>
                  <a:pt x="3585392" y="2510627"/>
                  <a:pt x="3583954" y="2506760"/>
                  <a:pt x="3582515" y="2506760"/>
                </a:cubicBezTo>
                <a:lnTo>
                  <a:pt x="3575097" y="2506760"/>
                </a:lnTo>
                <a:cubicBezTo>
                  <a:pt x="3572040" y="2506760"/>
                  <a:pt x="3568488" y="2505007"/>
                  <a:pt x="3564442" y="2501500"/>
                </a:cubicBezTo>
                <a:lnTo>
                  <a:pt x="3560126" y="2505681"/>
                </a:lnTo>
                <a:lnTo>
                  <a:pt x="3555945" y="2504602"/>
                </a:lnTo>
                <a:lnTo>
                  <a:pt x="3543132" y="2508918"/>
                </a:lnTo>
                <a:lnTo>
                  <a:pt x="3539895" y="2508918"/>
                </a:lnTo>
                <a:cubicBezTo>
                  <a:pt x="3534949" y="2504962"/>
                  <a:pt x="3532476" y="2501051"/>
                  <a:pt x="3532476" y="2497184"/>
                </a:cubicBezTo>
                <a:lnTo>
                  <a:pt x="3532476" y="2496105"/>
                </a:lnTo>
                <a:lnTo>
                  <a:pt x="3535579" y="2493003"/>
                </a:lnTo>
                <a:lnTo>
                  <a:pt x="3537737" y="2493003"/>
                </a:lnTo>
                <a:cubicBezTo>
                  <a:pt x="3539355" y="2494621"/>
                  <a:pt x="3543626" y="2496015"/>
                  <a:pt x="3550550" y="2497184"/>
                </a:cubicBezTo>
                <a:lnTo>
                  <a:pt x="3562284" y="2496105"/>
                </a:lnTo>
                <a:lnTo>
                  <a:pt x="3571860" y="2497184"/>
                </a:lnTo>
                <a:lnTo>
                  <a:pt x="3582515" y="2496105"/>
                </a:lnTo>
                <a:lnTo>
                  <a:pt x="3588989" y="2496105"/>
                </a:lnTo>
                <a:cubicBezTo>
                  <a:pt x="3593934" y="2496105"/>
                  <a:pt x="3597846" y="2496824"/>
                  <a:pt x="3600723" y="2498263"/>
                </a:cubicBezTo>
                <a:cubicBezTo>
                  <a:pt x="3604050" y="2496195"/>
                  <a:pt x="3607242" y="2495161"/>
                  <a:pt x="3610300" y="2495161"/>
                </a:cubicBezTo>
                <a:lnTo>
                  <a:pt x="3610300" y="2494082"/>
                </a:lnTo>
                <a:cubicBezTo>
                  <a:pt x="3603556" y="2494082"/>
                  <a:pt x="3597171" y="2488058"/>
                  <a:pt x="3591147" y="2476009"/>
                </a:cubicBezTo>
                <a:cubicBezTo>
                  <a:pt x="3590068" y="2476009"/>
                  <a:pt x="3588270" y="2468950"/>
                  <a:pt x="3585752" y="2454833"/>
                </a:cubicBezTo>
                <a:cubicBezTo>
                  <a:pt x="3575771" y="2448179"/>
                  <a:pt x="3570781" y="2444313"/>
                  <a:pt x="3570781" y="2443234"/>
                </a:cubicBezTo>
                <a:lnTo>
                  <a:pt x="3570781" y="2439997"/>
                </a:lnTo>
                <a:lnTo>
                  <a:pt x="3572939" y="2437974"/>
                </a:lnTo>
                <a:cubicBezTo>
                  <a:pt x="3587865" y="2438423"/>
                  <a:pt x="3595328" y="2439817"/>
                  <a:pt x="3595328" y="2442155"/>
                </a:cubicBezTo>
                <a:lnTo>
                  <a:pt x="3601802" y="2437974"/>
                </a:lnTo>
                <a:cubicBezTo>
                  <a:pt x="3622393" y="2444448"/>
                  <a:pt x="3632689" y="2449348"/>
                  <a:pt x="3632689" y="2452675"/>
                </a:cubicBezTo>
                <a:lnTo>
                  <a:pt x="3633768" y="2471827"/>
                </a:lnTo>
                <a:lnTo>
                  <a:pt x="3633768" y="2472906"/>
                </a:lnTo>
                <a:cubicBezTo>
                  <a:pt x="3633768" y="2483427"/>
                  <a:pt x="3631295" y="2488687"/>
                  <a:pt x="3626350" y="2488687"/>
                </a:cubicBezTo>
                <a:cubicBezTo>
                  <a:pt x="3626350" y="2490485"/>
                  <a:pt x="3622798" y="2492284"/>
                  <a:pt x="3615695" y="2494082"/>
                </a:cubicBezTo>
                <a:lnTo>
                  <a:pt x="3615695" y="2495161"/>
                </a:lnTo>
                <a:cubicBezTo>
                  <a:pt x="3617942" y="2495161"/>
                  <a:pt x="3620415" y="2496195"/>
                  <a:pt x="3623113" y="2498263"/>
                </a:cubicBezTo>
                <a:cubicBezTo>
                  <a:pt x="3632194" y="2494756"/>
                  <a:pt x="3640377" y="2493003"/>
                  <a:pt x="3647660" y="2493003"/>
                </a:cubicBezTo>
                <a:lnTo>
                  <a:pt x="3660473" y="2495161"/>
                </a:lnTo>
                <a:lnTo>
                  <a:pt x="3664654" y="2493003"/>
                </a:lnTo>
                <a:lnTo>
                  <a:pt x="3670049" y="2496105"/>
                </a:lnTo>
                <a:lnTo>
                  <a:pt x="3672207" y="2496105"/>
                </a:lnTo>
                <a:lnTo>
                  <a:pt x="3674365" y="2494082"/>
                </a:lnTo>
                <a:lnTo>
                  <a:pt x="3672207" y="2486664"/>
                </a:lnTo>
                <a:cubicBezTo>
                  <a:pt x="3676613" y="2476413"/>
                  <a:pt x="3680165" y="2470029"/>
                  <a:pt x="3682863" y="2467511"/>
                </a:cubicBezTo>
                <a:lnTo>
                  <a:pt x="3682863" y="2461172"/>
                </a:lnTo>
                <a:cubicBezTo>
                  <a:pt x="3682863" y="2457486"/>
                  <a:pt x="3685335" y="2452226"/>
                  <a:pt x="3690281" y="2445392"/>
                </a:cubicBezTo>
                <a:lnTo>
                  <a:pt x="3689202" y="2438918"/>
                </a:lnTo>
                <a:lnTo>
                  <a:pt x="3689202" y="2437974"/>
                </a:lnTo>
                <a:lnTo>
                  <a:pt x="3702015" y="2435816"/>
                </a:lnTo>
                <a:lnTo>
                  <a:pt x="3702015" y="2436895"/>
                </a:lnTo>
                <a:close/>
                <a:moveTo>
                  <a:pt x="6150391" y="2433388"/>
                </a:moveTo>
                <a:lnTo>
                  <a:pt x="6158079" y="2433388"/>
                </a:lnTo>
                <a:lnTo>
                  <a:pt x="6170082" y="2437704"/>
                </a:lnTo>
                <a:lnTo>
                  <a:pt x="6173319" y="2437704"/>
                </a:lnTo>
                <a:lnTo>
                  <a:pt x="6182086" y="2435546"/>
                </a:lnTo>
                <a:lnTo>
                  <a:pt x="6183165" y="2438783"/>
                </a:lnTo>
                <a:lnTo>
                  <a:pt x="6186537" y="2436625"/>
                </a:lnTo>
                <a:cubicBezTo>
                  <a:pt x="6193011" y="2436625"/>
                  <a:pt x="6196248" y="2439862"/>
                  <a:pt x="6196248" y="2446336"/>
                </a:cubicBezTo>
                <a:lnTo>
                  <a:pt x="6196248" y="2447415"/>
                </a:lnTo>
                <a:lnTo>
                  <a:pt x="6193011" y="2446336"/>
                </a:lnTo>
                <a:lnTo>
                  <a:pt x="6190853" y="2446336"/>
                </a:lnTo>
                <a:lnTo>
                  <a:pt x="6190853" y="2447415"/>
                </a:lnTo>
                <a:cubicBezTo>
                  <a:pt x="6194090" y="2447775"/>
                  <a:pt x="6197013" y="2449168"/>
                  <a:pt x="6199620" y="2451596"/>
                </a:cubicBezTo>
                <a:lnTo>
                  <a:pt x="6199620" y="2453754"/>
                </a:lnTo>
                <a:cubicBezTo>
                  <a:pt x="6195934" y="2453754"/>
                  <a:pt x="6194090" y="2455553"/>
                  <a:pt x="6194090" y="2459149"/>
                </a:cubicBezTo>
                <a:lnTo>
                  <a:pt x="6195169" y="2464544"/>
                </a:lnTo>
                <a:lnTo>
                  <a:pt x="6191932" y="2471018"/>
                </a:lnTo>
                <a:lnTo>
                  <a:pt x="6195169" y="2479515"/>
                </a:lnTo>
                <a:lnTo>
                  <a:pt x="6191932" y="2488147"/>
                </a:lnTo>
                <a:cubicBezTo>
                  <a:pt x="6192652" y="2493902"/>
                  <a:pt x="6194090" y="2496779"/>
                  <a:pt x="6196248" y="2496779"/>
                </a:cubicBezTo>
                <a:lnTo>
                  <a:pt x="6203936" y="2496779"/>
                </a:lnTo>
                <a:lnTo>
                  <a:pt x="6207173" y="2494621"/>
                </a:lnTo>
                <a:lnTo>
                  <a:pt x="6215940" y="2494621"/>
                </a:lnTo>
                <a:cubicBezTo>
                  <a:pt x="6233474" y="2491205"/>
                  <a:pt x="6242241" y="2484775"/>
                  <a:pt x="6242241" y="2475334"/>
                </a:cubicBezTo>
                <a:cubicBezTo>
                  <a:pt x="6243680" y="2475334"/>
                  <a:pt x="6244399" y="2473896"/>
                  <a:pt x="6244399" y="2471018"/>
                </a:cubicBezTo>
                <a:lnTo>
                  <a:pt x="6245478" y="2469939"/>
                </a:lnTo>
                <a:lnTo>
                  <a:pt x="6253166" y="2469939"/>
                </a:lnTo>
                <a:cubicBezTo>
                  <a:pt x="6264226" y="2483517"/>
                  <a:pt x="6270430" y="2490305"/>
                  <a:pt x="6271779" y="2490305"/>
                </a:cubicBezTo>
                <a:cubicBezTo>
                  <a:pt x="6276095" y="2490305"/>
                  <a:pt x="6281894" y="2495341"/>
                  <a:pt x="6289178" y="2505411"/>
                </a:cubicBezTo>
                <a:lnTo>
                  <a:pt x="6292549" y="2504332"/>
                </a:lnTo>
                <a:cubicBezTo>
                  <a:pt x="6295607" y="2505232"/>
                  <a:pt x="6297765" y="2506985"/>
                  <a:pt x="6299023" y="2509593"/>
                </a:cubicBezTo>
                <a:lnTo>
                  <a:pt x="6299023" y="2512830"/>
                </a:lnTo>
                <a:cubicBezTo>
                  <a:pt x="6299023" y="2521102"/>
                  <a:pt x="6288099" y="2526857"/>
                  <a:pt x="6266249" y="2530094"/>
                </a:cubicBezTo>
                <a:cubicBezTo>
                  <a:pt x="6266249" y="2534859"/>
                  <a:pt x="6261888" y="2543806"/>
                  <a:pt x="6253166" y="2556934"/>
                </a:cubicBezTo>
                <a:cubicBezTo>
                  <a:pt x="6252267" y="2558912"/>
                  <a:pt x="6246422" y="2562824"/>
                  <a:pt x="6235632" y="2568668"/>
                </a:cubicBezTo>
                <a:cubicBezTo>
                  <a:pt x="6232035" y="2570646"/>
                  <a:pt x="6227674" y="2575322"/>
                  <a:pt x="6222549" y="2582695"/>
                </a:cubicBezTo>
                <a:cubicBezTo>
                  <a:pt x="6215086" y="2582695"/>
                  <a:pt x="6210365" y="2585213"/>
                  <a:pt x="6208387" y="2590248"/>
                </a:cubicBezTo>
                <a:cubicBezTo>
                  <a:pt x="6190494" y="2600589"/>
                  <a:pt x="6180648" y="2607018"/>
                  <a:pt x="6178849" y="2609535"/>
                </a:cubicBezTo>
                <a:lnTo>
                  <a:pt x="6173319" y="2609535"/>
                </a:lnTo>
                <a:lnTo>
                  <a:pt x="6169003" y="2608456"/>
                </a:lnTo>
                <a:cubicBezTo>
                  <a:pt x="6167205" y="2609895"/>
                  <a:pt x="6163923" y="2610614"/>
                  <a:pt x="6159158" y="2610614"/>
                </a:cubicBezTo>
                <a:lnTo>
                  <a:pt x="6159158" y="2611693"/>
                </a:lnTo>
                <a:lnTo>
                  <a:pt x="6161316" y="2611693"/>
                </a:lnTo>
                <a:cubicBezTo>
                  <a:pt x="6155291" y="2617988"/>
                  <a:pt x="6148008" y="2621899"/>
                  <a:pt x="6139466" y="2623427"/>
                </a:cubicBezTo>
                <a:cubicBezTo>
                  <a:pt x="6133801" y="2623427"/>
                  <a:pt x="6130159" y="2624506"/>
                  <a:pt x="6128541" y="2626664"/>
                </a:cubicBezTo>
                <a:lnTo>
                  <a:pt x="6120853" y="2626664"/>
                </a:lnTo>
                <a:lnTo>
                  <a:pt x="6120853" y="2629901"/>
                </a:lnTo>
                <a:lnTo>
                  <a:pt x="6137308" y="2634217"/>
                </a:lnTo>
                <a:lnTo>
                  <a:pt x="6143917" y="2633138"/>
                </a:lnTo>
                <a:lnTo>
                  <a:pt x="6159158" y="2639613"/>
                </a:lnTo>
                <a:lnTo>
                  <a:pt x="6160237" y="2639613"/>
                </a:lnTo>
                <a:lnTo>
                  <a:pt x="6163474" y="2638534"/>
                </a:lnTo>
                <a:lnTo>
                  <a:pt x="6169003" y="2639613"/>
                </a:lnTo>
                <a:lnTo>
                  <a:pt x="6182086" y="2639613"/>
                </a:lnTo>
                <a:lnTo>
                  <a:pt x="6185323" y="2637455"/>
                </a:lnTo>
                <a:lnTo>
                  <a:pt x="6188695" y="2637455"/>
                </a:lnTo>
                <a:lnTo>
                  <a:pt x="6188695" y="2640692"/>
                </a:lnTo>
                <a:lnTo>
                  <a:pt x="6185323" y="2645008"/>
                </a:lnTo>
                <a:lnTo>
                  <a:pt x="6186537" y="2646087"/>
                </a:lnTo>
                <a:lnTo>
                  <a:pt x="6188695" y="2646087"/>
                </a:lnTo>
                <a:lnTo>
                  <a:pt x="6187616" y="2645008"/>
                </a:lnTo>
                <a:lnTo>
                  <a:pt x="6187616" y="2643929"/>
                </a:lnTo>
                <a:lnTo>
                  <a:pt x="6191932" y="2636376"/>
                </a:lnTo>
                <a:cubicBezTo>
                  <a:pt x="6213063" y="2636376"/>
                  <a:pt x="6225472" y="2638174"/>
                  <a:pt x="6229158" y="2641771"/>
                </a:cubicBezTo>
                <a:lnTo>
                  <a:pt x="6235632" y="2639613"/>
                </a:lnTo>
                <a:lnTo>
                  <a:pt x="6237790" y="2639613"/>
                </a:lnTo>
                <a:lnTo>
                  <a:pt x="6245478" y="2640692"/>
                </a:lnTo>
                <a:cubicBezTo>
                  <a:pt x="6245478" y="2639073"/>
                  <a:pt x="6247321" y="2637994"/>
                  <a:pt x="6251008" y="2637455"/>
                </a:cubicBezTo>
                <a:lnTo>
                  <a:pt x="6252087" y="2638534"/>
                </a:lnTo>
                <a:lnTo>
                  <a:pt x="6253166" y="2638534"/>
                </a:lnTo>
                <a:lnTo>
                  <a:pt x="6264091" y="2634217"/>
                </a:lnTo>
                <a:lnTo>
                  <a:pt x="6271779" y="2634217"/>
                </a:lnTo>
                <a:cubicBezTo>
                  <a:pt x="6273757" y="2636016"/>
                  <a:pt x="6278118" y="2637095"/>
                  <a:pt x="6284862" y="2637455"/>
                </a:cubicBezTo>
                <a:lnTo>
                  <a:pt x="6296865" y="2633138"/>
                </a:lnTo>
                <a:lnTo>
                  <a:pt x="6307790" y="2643929"/>
                </a:lnTo>
                <a:lnTo>
                  <a:pt x="6307790" y="2645008"/>
                </a:lnTo>
                <a:cubicBezTo>
                  <a:pt x="6296821" y="2652471"/>
                  <a:pt x="6291336" y="2661777"/>
                  <a:pt x="6291336" y="2672927"/>
                </a:cubicBezTo>
                <a:lnTo>
                  <a:pt x="6284862" y="2675085"/>
                </a:lnTo>
                <a:cubicBezTo>
                  <a:pt x="6284862" y="2680929"/>
                  <a:pt x="6280860" y="2684841"/>
                  <a:pt x="6272858" y="2686819"/>
                </a:cubicBezTo>
                <a:lnTo>
                  <a:pt x="6249929" y="2691135"/>
                </a:lnTo>
                <a:lnTo>
                  <a:pt x="6248715" y="2691135"/>
                </a:lnTo>
                <a:cubicBezTo>
                  <a:pt x="6244219" y="2691135"/>
                  <a:pt x="6237700" y="2689337"/>
                  <a:pt x="6229158" y="2685740"/>
                </a:cubicBezTo>
                <a:cubicBezTo>
                  <a:pt x="6218188" y="2686459"/>
                  <a:pt x="6211984" y="2687538"/>
                  <a:pt x="6210545" y="2688977"/>
                </a:cubicBezTo>
                <a:cubicBezTo>
                  <a:pt x="6206859" y="2688977"/>
                  <a:pt x="6205015" y="2688258"/>
                  <a:pt x="6205015" y="2686819"/>
                </a:cubicBezTo>
                <a:lnTo>
                  <a:pt x="6199620" y="2687898"/>
                </a:lnTo>
                <a:lnTo>
                  <a:pt x="6197462" y="2687898"/>
                </a:lnTo>
                <a:cubicBezTo>
                  <a:pt x="6187032" y="2687898"/>
                  <a:pt x="6178265" y="2686100"/>
                  <a:pt x="6171161" y="2682503"/>
                </a:cubicBezTo>
                <a:lnTo>
                  <a:pt x="6167924" y="2683582"/>
                </a:lnTo>
                <a:lnTo>
                  <a:pt x="6157000" y="2674006"/>
                </a:lnTo>
                <a:lnTo>
                  <a:pt x="6154842" y="2674006"/>
                </a:lnTo>
                <a:lnTo>
                  <a:pt x="6154842" y="2679401"/>
                </a:lnTo>
                <a:cubicBezTo>
                  <a:pt x="6154842" y="2681469"/>
                  <a:pt x="6153358" y="2682503"/>
                  <a:pt x="6150391" y="2682503"/>
                </a:cubicBezTo>
                <a:cubicBezTo>
                  <a:pt x="6148772" y="2682503"/>
                  <a:pt x="6143692" y="2677872"/>
                  <a:pt x="6135150" y="2668611"/>
                </a:cubicBezTo>
                <a:cubicBezTo>
                  <a:pt x="6124180" y="2660878"/>
                  <a:pt x="6118695" y="2656202"/>
                  <a:pt x="6118695" y="2654584"/>
                </a:cubicBezTo>
                <a:cubicBezTo>
                  <a:pt x="6113390" y="2649099"/>
                  <a:pt x="6108309" y="2639073"/>
                  <a:pt x="6103454" y="2624506"/>
                </a:cubicBezTo>
                <a:cubicBezTo>
                  <a:pt x="6102555" y="2624506"/>
                  <a:pt x="6101791" y="2619876"/>
                  <a:pt x="6101161" y="2610614"/>
                </a:cubicBezTo>
                <a:lnTo>
                  <a:pt x="6096845" y="2610614"/>
                </a:lnTo>
                <a:lnTo>
                  <a:pt x="6093608" y="2613851"/>
                </a:lnTo>
                <a:cubicBezTo>
                  <a:pt x="6097205" y="2617808"/>
                  <a:pt x="6099003" y="2622079"/>
                  <a:pt x="6099003" y="2626664"/>
                </a:cubicBezTo>
                <a:lnTo>
                  <a:pt x="6099003" y="2627743"/>
                </a:lnTo>
                <a:cubicBezTo>
                  <a:pt x="6099003" y="2633318"/>
                  <a:pt x="6096081" y="2639073"/>
                  <a:pt x="6090236" y="2645008"/>
                </a:cubicBezTo>
                <a:lnTo>
                  <a:pt x="6091450" y="2649324"/>
                </a:lnTo>
                <a:cubicBezTo>
                  <a:pt x="6089922" y="2662541"/>
                  <a:pt x="6086999" y="2671848"/>
                  <a:pt x="6082683" y="2677243"/>
                </a:cubicBezTo>
                <a:lnTo>
                  <a:pt x="6081604" y="2678322"/>
                </a:lnTo>
                <a:lnTo>
                  <a:pt x="6085920" y="2686819"/>
                </a:lnTo>
                <a:cubicBezTo>
                  <a:pt x="6082504" y="2693293"/>
                  <a:pt x="6078502" y="2696530"/>
                  <a:pt x="6073916" y="2696530"/>
                </a:cubicBezTo>
                <a:lnTo>
                  <a:pt x="6061912" y="2681559"/>
                </a:lnTo>
                <a:cubicBezTo>
                  <a:pt x="6059844" y="2681559"/>
                  <a:pt x="6053640" y="2674006"/>
                  <a:pt x="6043300" y="2658900"/>
                </a:cubicBezTo>
                <a:lnTo>
                  <a:pt x="6043300" y="2655663"/>
                </a:lnTo>
                <a:cubicBezTo>
                  <a:pt x="6049324" y="2648200"/>
                  <a:pt x="6056248" y="2641771"/>
                  <a:pt x="6064070" y="2636376"/>
                </a:cubicBezTo>
                <a:cubicBezTo>
                  <a:pt x="6067128" y="2629901"/>
                  <a:pt x="6072208" y="2626664"/>
                  <a:pt x="6079311" y="2626664"/>
                </a:cubicBezTo>
                <a:lnTo>
                  <a:pt x="6079311" y="2624506"/>
                </a:lnTo>
                <a:lnTo>
                  <a:pt x="6078232" y="2623427"/>
                </a:lnTo>
                <a:lnTo>
                  <a:pt x="6078232" y="2622483"/>
                </a:lnTo>
                <a:cubicBezTo>
                  <a:pt x="6080660" y="2617088"/>
                  <a:pt x="6084662" y="2611334"/>
                  <a:pt x="6090236" y="2605219"/>
                </a:cubicBezTo>
                <a:cubicBezTo>
                  <a:pt x="6090236" y="2600184"/>
                  <a:pt x="6093159" y="2595194"/>
                  <a:pt x="6099003" y="2590248"/>
                </a:cubicBezTo>
                <a:lnTo>
                  <a:pt x="6101161" y="2590248"/>
                </a:lnTo>
                <a:cubicBezTo>
                  <a:pt x="6105567" y="2590248"/>
                  <a:pt x="6109973" y="2598835"/>
                  <a:pt x="6114379" y="2616009"/>
                </a:cubicBezTo>
                <a:lnTo>
                  <a:pt x="6115458" y="2617088"/>
                </a:lnTo>
                <a:cubicBezTo>
                  <a:pt x="6115458" y="2619246"/>
                  <a:pt x="6116177" y="2620325"/>
                  <a:pt x="6117616" y="2620325"/>
                </a:cubicBezTo>
                <a:cubicBezTo>
                  <a:pt x="6124000" y="2618887"/>
                  <a:pt x="6129845" y="2614211"/>
                  <a:pt x="6135150" y="2606298"/>
                </a:cubicBezTo>
                <a:cubicBezTo>
                  <a:pt x="6135150" y="2603421"/>
                  <a:pt x="6138432" y="2601982"/>
                  <a:pt x="6144996" y="2601982"/>
                </a:cubicBezTo>
                <a:lnTo>
                  <a:pt x="6153628" y="2594429"/>
                </a:lnTo>
                <a:lnTo>
                  <a:pt x="6159158" y="2589169"/>
                </a:lnTo>
                <a:lnTo>
                  <a:pt x="6162395" y="2591327"/>
                </a:lnTo>
                <a:lnTo>
                  <a:pt x="6164553" y="2591327"/>
                </a:lnTo>
                <a:cubicBezTo>
                  <a:pt x="6166081" y="2591327"/>
                  <a:pt x="6166845" y="2590248"/>
                  <a:pt x="6166845" y="2588090"/>
                </a:cubicBezTo>
                <a:lnTo>
                  <a:pt x="6165766" y="2587011"/>
                </a:lnTo>
                <a:lnTo>
                  <a:pt x="6165766" y="2585932"/>
                </a:lnTo>
                <a:cubicBezTo>
                  <a:pt x="6171341" y="2577300"/>
                  <a:pt x="6176781" y="2572984"/>
                  <a:pt x="6182086" y="2572984"/>
                </a:cubicBezTo>
                <a:lnTo>
                  <a:pt x="6182086" y="2571905"/>
                </a:lnTo>
                <a:lnTo>
                  <a:pt x="6179928" y="2568668"/>
                </a:lnTo>
                <a:cubicBezTo>
                  <a:pt x="6191438" y="2551494"/>
                  <a:pt x="6199441" y="2542907"/>
                  <a:pt x="6203936" y="2542907"/>
                </a:cubicBezTo>
                <a:cubicBezTo>
                  <a:pt x="6207623" y="2542907"/>
                  <a:pt x="6209466" y="2542188"/>
                  <a:pt x="6209466" y="2540749"/>
                </a:cubicBezTo>
                <a:lnTo>
                  <a:pt x="6208387" y="2539670"/>
                </a:lnTo>
                <a:lnTo>
                  <a:pt x="6208387" y="2538591"/>
                </a:lnTo>
                <a:lnTo>
                  <a:pt x="6209466" y="2534410"/>
                </a:lnTo>
                <a:lnTo>
                  <a:pt x="6210545" y="2534410"/>
                </a:lnTo>
                <a:cubicBezTo>
                  <a:pt x="6210545" y="2536478"/>
                  <a:pt x="6213108" y="2538591"/>
                  <a:pt x="6218233" y="2540749"/>
                </a:cubicBezTo>
                <a:lnTo>
                  <a:pt x="6218233" y="2538591"/>
                </a:lnTo>
                <a:lnTo>
                  <a:pt x="6219312" y="2538591"/>
                </a:lnTo>
                <a:cubicBezTo>
                  <a:pt x="6220751" y="2538591"/>
                  <a:pt x="6221470" y="2540030"/>
                  <a:pt x="6221470" y="2542907"/>
                </a:cubicBezTo>
                <a:lnTo>
                  <a:pt x="6226865" y="2542907"/>
                </a:lnTo>
                <a:lnTo>
                  <a:pt x="6226865" y="2541828"/>
                </a:lnTo>
                <a:lnTo>
                  <a:pt x="6224707" y="2538591"/>
                </a:lnTo>
                <a:lnTo>
                  <a:pt x="6224707" y="2537512"/>
                </a:lnTo>
                <a:lnTo>
                  <a:pt x="6226865" y="2535489"/>
                </a:lnTo>
                <a:lnTo>
                  <a:pt x="6233474" y="2537512"/>
                </a:lnTo>
                <a:lnTo>
                  <a:pt x="6230237" y="2534410"/>
                </a:lnTo>
                <a:lnTo>
                  <a:pt x="6215940" y="2537512"/>
                </a:lnTo>
                <a:lnTo>
                  <a:pt x="6208387" y="2531173"/>
                </a:lnTo>
                <a:cubicBezTo>
                  <a:pt x="6216390" y="2518405"/>
                  <a:pt x="6220391" y="2510177"/>
                  <a:pt x="6220391" y="2506490"/>
                </a:cubicBezTo>
                <a:lnTo>
                  <a:pt x="6219312" y="2506490"/>
                </a:lnTo>
                <a:lnTo>
                  <a:pt x="6212703" y="2505411"/>
                </a:lnTo>
                <a:lnTo>
                  <a:pt x="6186537" y="2505411"/>
                </a:lnTo>
                <a:lnTo>
                  <a:pt x="6177770" y="2503253"/>
                </a:lnTo>
                <a:lnTo>
                  <a:pt x="6162395" y="2508514"/>
                </a:lnTo>
                <a:lnTo>
                  <a:pt x="6153628" y="2506490"/>
                </a:lnTo>
                <a:lnTo>
                  <a:pt x="6149312" y="2507435"/>
                </a:lnTo>
                <a:lnTo>
                  <a:pt x="6138387" y="2495700"/>
                </a:lnTo>
                <a:lnTo>
                  <a:pt x="6139466" y="2494621"/>
                </a:lnTo>
                <a:lnTo>
                  <a:pt x="6143917" y="2496779"/>
                </a:lnTo>
                <a:lnTo>
                  <a:pt x="6143917" y="2484910"/>
                </a:lnTo>
                <a:cubicBezTo>
                  <a:pt x="6146794" y="2475649"/>
                  <a:pt x="6148233" y="2468501"/>
                  <a:pt x="6148233" y="2463465"/>
                </a:cubicBezTo>
                <a:cubicBezTo>
                  <a:pt x="6146794" y="2463465"/>
                  <a:pt x="6145355" y="2457756"/>
                  <a:pt x="6143917" y="2446336"/>
                </a:cubicBezTo>
                <a:lnTo>
                  <a:pt x="6143917" y="2439862"/>
                </a:lnTo>
                <a:close/>
                <a:moveTo>
                  <a:pt x="1220867" y="2432983"/>
                </a:moveTo>
                <a:lnTo>
                  <a:pt x="1221946" y="2432983"/>
                </a:lnTo>
                <a:cubicBezTo>
                  <a:pt x="1231476" y="2432983"/>
                  <a:pt x="1239928" y="2435951"/>
                  <a:pt x="1247302" y="2441885"/>
                </a:cubicBezTo>
                <a:lnTo>
                  <a:pt x="1261599" y="2450922"/>
                </a:lnTo>
                <a:cubicBezTo>
                  <a:pt x="1264566" y="2450922"/>
                  <a:pt x="1266050" y="2451641"/>
                  <a:pt x="1266050" y="2453080"/>
                </a:cubicBezTo>
                <a:lnTo>
                  <a:pt x="1264970" y="2454294"/>
                </a:lnTo>
                <a:lnTo>
                  <a:pt x="1264970" y="2455373"/>
                </a:lnTo>
                <a:cubicBezTo>
                  <a:pt x="1267129" y="2456092"/>
                  <a:pt x="1268208" y="2458340"/>
                  <a:pt x="1268208" y="2462116"/>
                </a:cubicBezTo>
                <a:lnTo>
                  <a:pt x="1264970" y="2465488"/>
                </a:lnTo>
                <a:lnTo>
                  <a:pt x="1262813" y="2465488"/>
                </a:lnTo>
                <a:lnTo>
                  <a:pt x="1258362" y="2462116"/>
                </a:lnTo>
                <a:lnTo>
                  <a:pt x="1257283" y="2462116"/>
                </a:lnTo>
                <a:lnTo>
                  <a:pt x="1244064" y="2463195"/>
                </a:lnTo>
                <a:lnTo>
                  <a:pt x="1240693" y="2459823"/>
                </a:lnTo>
                <a:cubicBezTo>
                  <a:pt x="1240693" y="2462251"/>
                  <a:pt x="1235163" y="2464499"/>
                  <a:pt x="1224104" y="2466567"/>
                </a:cubicBezTo>
                <a:lnTo>
                  <a:pt x="1221946" y="2466567"/>
                </a:lnTo>
                <a:lnTo>
                  <a:pt x="1215336" y="2465488"/>
                </a:lnTo>
                <a:lnTo>
                  <a:pt x="1214257" y="2466567"/>
                </a:lnTo>
                <a:lnTo>
                  <a:pt x="1213179" y="2466567"/>
                </a:lnTo>
                <a:lnTo>
                  <a:pt x="1197668" y="2459823"/>
                </a:lnTo>
                <a:lnTo>
                  <a:pt x="1196589" y="2459823"/>
                </a:lnTo>
                <a:cubicBezTo>
                  <a:pt x="1194701" y="2459823"/>
                  <a:pt x="1193577" y="2461307"/>
                  <a:pt x="1193216" y="2464274"/>
                </a:cubicBezTo>
                <a:lnTo>
                  <a:pt x="1192137" y="2465488"/>
                </a:lnTo>
                <a:lnTo>
                  <a:pt x="1186608" y="2465488"/>
                </a:lnTo>
                <a:lnTo>
                  <a:pt x="1185528" y="2464274"/>
                </a:lnTo>
                <a:cubicBezTo>
                  <a:pt x="1180403" y="2464274"/>
                  <a:pt x="1177841" y="2468006"/>
                  <a:pt x="1177841" y="2475469"/>
                </a:cubicBezTo>
                <a:lnTo>
                  <a:pt x="1178920" y="2482213"/>
                </a:lnTo>
                <a:lnTo>
                  <a:pt x="1176762" y="2485585"/>
                </a:lnTo>
                <a:lnTo>
                  <a:pt x="1177841" y="2488957"/>
                </a:lnTo>
                <a:lnTo>
                  <a:pt x="1175683" y="2519169"/>
                </a:lnTo>
                <a:lnTo>
                  <a:pt x="1177841" y="2525912"/>
                </a:lnTo>
                <a:lnTo>
                  <a:pt x="1175683" y="2536028"/>
                </a:lnTo>
                <a:lnTo>
                  <a:pt x="1175683" y="2542772"/>
                </a:lnTo>
                <a:cubicBezTo>
                  <a:pt x="1175683" y="2544211"/>
                  <a:pt x="1177122" y="2544930"/>
                  <a:pt x="1179999" y="2544930"/>
                </a:cubicBezTo>
                <a:lnTo>
                  <a:pt x="1181078" y="2546009"/>
                </a:lnTo>
                <a:lnTo>
                  <a:pt x="1181078" y="2547223"/>
                </a:lnTo>
                <a:cubicBezTo>
                  <a:pt x="1181078" y="2548662"/>
                  <a:pt x="1179999" y="2549381"/>
                  <a:pt x="1177841" y="2549381"/>
                </a:cubicBezTo>
                <a:lnTo>
                  <a:pt x="1177841" y="2553967"/>
                </a:lnTo>
                <a:lnTo>
                  <a:pt x="1176762" y="2557204"/>
                </a:lnTo>
                <a:lnTo>
                  <a:pt x="1178920" y="2576356"/>
                </a:lnTo>
                <a:cubicBezTo>
                  <a:pt x="1177122" y="2576716"/>
                  <a:pt x="1175278" y="2579323"/>
                  <a:pt x="1173390" y="2584179"/>
                </a:cubicBezTo>
                <a:cubicBezTo>
                  <a:pt x="1175637" y="2587146"/>
                  <a:pt x="1177122" y="2593080"/>
                  <a:pt x="1177841" y="2601982"/>
                </a:cubicBezTo>
                <a:cubicBezTo>
                  <a:pt x="1176402" y="2601982"/>
                  <a:pt x="1175278" y="2605354"/>
                  <a:pt x="1174469" y="2612098"/>
                </a:cubicBezTo>
                <a:lnTo>
                  <a:pt x="1175683" y="2616549"/>
                </a:lnTo>
                <a:lnTo>
                  <a:pt x="1174469" y="2617763"/>
                </a:lnTo>
                <a:lnTo>
                  <a:pt x="1174469" y="2618842"/>
                </a:lnTo>
                <a:cubicBezTo>
                  <a:pt x="1175997" y="2620370"/>
                  <a:pt x="1177482" y="2628957"/>
                  <a:pt x="1178920" y="2644603"/>
                </a:cubicBezTo>
                <a:cubicBezTo>
                  <a:pt x="1178021" y="2648290"/>
                  <a:pt x="1176942" y="2650133"/>
                  <a:pt x="1175683" y="2650133"/>
                </a:cubicBezTo>
                <a:lnTo>
                  <a:pt x="1176762" y="2658090"/>
                </a:lnTo>
                <a:lnTo>
                  <a:pt x="1176762" y="2673736"/>
                </a:lnTo>
                <a:cubicBezTo>
                  <a:pt x="1170108" y="2691630"/>
                  <a:pt x="1164218" y="2700576"/>
                  <a:pt x="1159093" y="2700576"/>
                </a:cubicBezTo>
                <a:lnTo>
                  <a:pt x="1155721" y="2700576"/>
                </a:lnTo>
                <a:lnTo>
                  <a:pt x="1151405" y="2697204"/>
                </a:lnTo>
                <a:lnTo>
                  <a:pt x="1143583" y="2697204"/>
                </a:lnTo>
                <a:lnTo>
                  <a:pt x="1132658" y="2700576"/>
                </a:lnTo>
                <a:lnTo>
                  <a:pt x="1128206" y="2699497"/>
                </a:lnTo>
                <a:lnTo>
                  <a:pt x="1118227" y="2700576"/>
                </a:lnTo>
                <a:lnTo>
                  <a:pt x="1114990" y="2700576"/>
                </a:lnTo>
                <a:cubicBezTo>
                  <a:pt x="1112021" y="2699048"/>
                  <a:pt x="1110538" y="2696800"/>
                  <a:pt x="1110538" y="2693832"/>
                </a:cubicBezTo>
                <a:lnTo>
                  <a:pt x="1112696" y="2688303"/>
                </a:lnTo>
                <a:cubicBezTo>
                  <a:pt x="1112696" y="2678592"/>
                  <a:pt x="1102041" y="2668880"/>
                  <a:pt x="1080731" y="2659169"/>
                </a:cubicBezTo>
                <a:cubicBezTo>
                  <a:pt x="1077043" y="2659169"/>
                  <a:pt x="1075201" y="2658046"/>
                  <a:pt x="1075201" y="2655798"/>
                </a:cubicBezTo>
                <a:lnTo>
                  <a:pt x="1075201" y="2654719"/>
                </a:lnTo>
                <a:cubicBezTo>
                  <a:pt x="1076549" y="2651661"/>
                  <a:pt x="1079157" y="2650133"/>
                  <a:pt x="1083023" y="2650133"/>
                </a:cubicBezTo>
                <a:lnTo>
                  <a:pt x="1095161" y="2650133"/>
                </a:lnTo>
                <a:lnTo>
                  <a:pt x="1097321" y="2647975"/>
                </a:lnTo>
                <a:lnTo>
                  <a:pt x="1102850" y="2649054"/>
                </a:lnTo>
                <a:lnTo>
                  <a:pt x="1121597" y="2649054"/>
                </a:lnTo>
                <a:cubicBezTo>
                  <a:pt x="1124745" y="2649054"/>
                  <a:pt x="1127307" y="2647570"/>
                  <a:pt x="1129285" y="2644603"/>
                </a:cubicBezTo>
                <a:cubicBezTo>
                  <a:pt x="1127307" y="2640647"/>
                  <a:pt x="1125824" y="2632824"/>
                  <a:pt x="1124834" y="2621135"/>
                </a:cubicBezTo>
                <a:lnTo>
                  <a:pt x="1129285" y="2606568"/>
                </a:lnTo>
                <a:lnTo>
                  <a:pt x="1141425" y="2601982"/>
                </a:lnTo>
                <a:cubicBezTo>
                  <a:pt x="1141425" y="2599824"/>
                  <a:pt x="1142143" y="2598745"/>
                  <a:pt x="1143583" y="2598745"/>
                </a:cubicBezTo>
                <a:lnTo>
                  <a:pt x="1145875" y="2598745"/>
                </a:lnTo>
                <a:lnTo>
                  <a:pt x="1150191" y="2599824"/>
                </a:lnTo>
                <a:lnTo>
                  <a:pt x="1153563" y="2598745"/>
                </a:lnTo>
                <a:lnTo>
                  <a:pt x="1153563" y="2596452"/>
                </a:lnTo>
                <a:lnTo>
                  <a:pt x="1142502" y="2596452"/>
                </a:lnTo>
                <a:lnTo>
                  <a:pt x="1144796" y="2594159"/>
                </a:lnTo>
                <a:lnTo>
                  <a:pt x="1145875" y="2594159"/>
                </a:lnTo>
                <a:lnTo>
                  <a:pt x="1151405" y="2595373"/>
                </a:lnTo>
                <a:lnTo>
                  <a:pt x="1151405" y="2593080"/>
                </a:lnTo>
                <a:lnTo>
                  <a:pt x="1145875" y="2592001"/>
                </a:lnTo>
                <a:lnTo>
                  <a:pt x="1143583" y="2592001"/>
                </a:lnTo>
                <a:lnTo>
                  <a:pt x="1139266" y="2598745"/>
                </a:lnTo>
                <a:lnTo>
                  <a:pt x="1140345" y="2599824"/>
                </a:lnTo>
                <a:lnTo>
                  <a:pt x="1138052" y="2599824"/>
                </a:lnTo>
                <a:lnTo>
                  <a:pt x="1136974" y="2598745"/>
                </a:lnTo>
                <a:lnTo>
                  <a:pt x="1135894" y="2598745"/>
                </a:lnTo>
                <a:lnTo>
                  <a:pt x="1129285" y="2603196"/>
                </a:lnTo>
                <a:lnTo>
                  <a:pt x="1127127" y="2600903"/>
                </a:lnTo>
                <a:lnTo>
                  <a:pt x="1127127" y="2599824"/>
                </a:lnTo>
                <a:lnTo>
                  <a:pt x="1129285" y="2596452"/>
                </a:lnTo>
                <a:lnTo>
                  <a:pt x="1126048" y="2590788"/>
                </a:lnTo>
                <a:lnTo>
                  <a:pt x="1126048" y="2588630"/>
                </a:lnTo>
                <a:cubicBezTo>
                  <a:pt x="1130634" y="2581167"/>
                  <a:pt x="1134636" y="2577435"/>
                  <a:pt x="1138052" y="2577435"/>
                </a:cubicBezTo>
                <a:lnTo>
                  <a:pt x="1138052" y="2575142"/>
                </a:lnTo>
                <a:cubicBezTo>
                  <a:pt x="1134995" y="2575142"/>
                  <a:pt x="1131353" y="2577750"/>
                  <a:pt x="1127127" y="2582965"/>
                </a:cubicBezTo>
                <a:lnTo>
                  <a:pt x="1124834" y="2580807"/>
                </a:lnTo>
                <a:lnTo>
                  <a:pt x="1124834" y="2578514"/>
                </a:lnTo>
                <a:cubicBezTo>
                  <a:pt x="1127802" y="2570691"/>
                  <a:pt x="1129285" y="2564712"/>
                  <a:pt x="1129285" y="2560575"/>
                </a:cubicBezTo>
                <a:cubicBezTo>
                  <a:pt x="1128027" y="2554641"/>
                  <a:pt x="1125463" y="2551674"/>
                  <a:pt x="1121597" y="2551674"/>
                </a:cubicBezTo>
                <a:cubicBezTo>
                  <a:pt x="1121597" y="2550505"/>
                  <a:pt x="1117911" y="2549741"/>
                  <a:pt x="1110538" y="2549381"/>
                </a:cubicBezTo>
                <a:cubicBezTo>
                  <a:pt x="1102986" y="2551629"/>
                  <a:pt x="1096376" y="2552753"/>
                  <a:pt x="1090711" y="2552753"/>
                </a:cubicBezTo>
                <a:lnTo>
                  <a:pt x="1083023" y="2550595"/>
                </a:lnTo>
                <a:lnTo>
                  <a:pt x="1071964" y="2551674"/>
                </a:lnTo>
                <a:cubicBezTo>
                  <a:pt x="1070076" y="2551674"/>
                  <a:pt x="1068592" y="2549066"/>
                  <a:pt x="1067513" y="2543851"/>
                </a:cubicBezTo>
                <a:lnTo>
                  <a:pt x="1066434" y="2543851"/>
                </a:lnTo>
                <a:cubicBezTo>
                  <a:pt x="1064995" y="2543851"/>
                  <a:pt x="1064276" y="2545335"/>
                  <a:pt x="1064276" y="2548302"/>
                </a:cubicBezTo>
                <a:lnTo>
                  <a:pt x="1059824" y="2550595"/>
                </a:lnTo>
                <a:cubicBezTo>
                  <a:pt x="1051733" y="2549965"/>
                  <a:pt x="1047686" y="2548437"/>
                  <a:pt x="1047686" y="2546009"/>
                </a:cubicBezTo>
                <a:cubicBezTo>
                  <a:pt x="1050473" y="2543402"/>
                  <a:pt x="1056721" y="2540794"/>
                  <a:pt x="1066434" y="2538186"/>
                </a:cubicBezTo>
                <a:lnTo>
                  <a:pt x="1068592" y="2538186"/>
                </a:lnTo>
                <a:lnTo>
                  <a:pt x="1081810" y="2542772"/>
                </a:lnTo>
                <a:lnTo>
                  <a:pt x="1093948" y="2538186"/>
                </a:lnTo>
                <a:lnTo>
                  <a:pt x="1099479" y="2538186"/>
                </a:lnTo>
                <a:lnTo>
                  <a:pt x="1105009" y="2542772"/>
                </a:lnTo>
                <a:lnTo>
                  <a:pt x="1108380" y="2542772"/>
                </a:lnTo>
                <a:cubicBezTo>
                  <a:pt x="1123755" y="2541783"/>
                  <a:pt x="1131443" y="2537647"/>
                  <a:pt x="1131443" y="2530363"/>
                </a:cubicBezTo>
                <a:cubicBezTo>
                  <a:pt x="1127037" y="2523620"/>
                  <a:pt x="1124834" y="2518405"/>
                  <a:pt x="1124834" y="2514718"/>
                </a:cubicBezTo>
                <a:lnTo>
                  <a:pt x="1124834" y="2501230"/>
                </a:lnTo>
                <a:cubicBezTo>
                  <a:pt x="1124834" y="2497364"/>
                  <a:pt x="1125958" y="2494037"/>
                  <a:pt x="1128206" y="2491249"/>
                </a:cubicBezTo>
                <a:lnTo>
                  <a:pt x="1128206" y="2486664"/>
                </a:lnTo>
                <a:cubicBezTo>
                  <a:pt x="1126319" y="2471018"/>
                  <a:pt x="1124475" y="2463195"/>
                  <a:pt x="1122676" y="2463195"/>
                </a:cubicBezTo>
                <a:lnTo>
                  <a:pt x="1107302" y="2463195"/>
                </a:lnTo>
                <a:lnTo>
                  <a:pt x="1105009" y="2461037"/>
                </a:lnTo>
                <a:lnTo>
                  <a:pt x="1105009" y="2458744"/>
                </a:lnTo>
                <a:lnTo>
                  <a:pt x="1107302" y="2458744"/>
                </a:lnTo>
                <a:lnTo>
                  <a:pt x="1108380" y="2459823"/>
                </a:lnTo>
                <a:lnTo>
                  <a:pt x="1109460" y="2459823"/>
                </a:lnTo>
                <a:lnTo>
                  <a:pt x="1114990" y="2454294"/>
                </a:lnTo>
                <a:lnTo>
                  <a:pt x="1121597" y="2456452"/>
                </a:lnTo>
                <a:lnTo>
                  <a:pt x="1144796" y="2456452"/>
                </a:lnTo>
                <a:lnTo>
                  <a:pt x="1148033" y="2454294"/>
                </a:lnTo>
                <a:lnTo>
                  <a:pt x="1152484" y="2454294"/>
                </a:lnTo>
                <a:lnTo>
                  <a:pt x="1158015" y="2455373"/>
                </a:lnTo>
                <a:lnTo>
                  <a:pt x="1164623" y="2454294"/>
                </a:lnTo>
                <a:cubicBezTo>
                  <a:pt x="1170287" y="2454294"/>
                  <a:pt x="1177256" y="2456901"/>
                  <a:pt x="1185528" y="2462116"/>
                </a:cubicBezTo>
                <a:lnTo>
                  <a:pt x="1196589" y="2454294"/>
                </a:lnTo>
                <a:lnTo>
                  <a:pt x="1197668" y="2455373"/>
                </a:lnTo>
                <a:lnTo>
                  <a:pt x="1198746" y="2455373"/>
                </a:lnTo>
                <a:cubicBezTo>
                  <a:pt x="1209987" y="2447910"/>
                  <a:pt x="1217360" y="2440446"/>
                  <a:pt x="1220867" y="2432983"/>
                </a:cubicBezTo>
                <a:close/>
                <a:moveTo>
                  <a:pt x="7136707" y="2421919"/>
                </a:moveTo>
                <a:lnTo>
                  <a:pt x="7136707" y="2424212"/>
                </a:lnTo>
                <a:lnTo>
                  <a:pt x="7137786" y="2424212"/>
                </a:lnTo>
                <a:lnTo>
                  <a:pt x="7137786" y="2421919"/>
                </a:lnTo>
                <a:close/>
                <a:moveTo>
                  <a:pt x="7250542" y="2420840"/>
                </a:moveTo>
                <a:cubicBezTo>
                  <a:pt x="7250542" y="2423088"/>
                  <a:pt x="7249104" y="2424931"/>
                  <a:pt x="7246226" y="2426370"/>
                </a:cubicBezTo>
                <a:lnTo>
                  <a:pt x="7242854" y="2426370"/>
                </a:lnTo>
                <a:lnTo>
                  <a:pt x="7239617" y="2424212"/>
                </a:lnTo>
                <a:lnTo>
                  <a:pt x="7237459" y="2424212"/>
                </a:lnTo>
                <a:lnTo>
                  <a:pt x="7237459" y="2426370"/>
                </a:lnTo>
                <a:lnTo>
                  <a:pt x="7247305" y="2435137"/>
                </a:lnTo>
                <a:lnTo>
                  <a:pt x="7248384" y="2435137"/>
                </a:lnTo>
                <a:lnTo>
                  <a:pt x="7252835" y="2430686"/>
                </a:lnTo>
                <a:lnTo>
                  <a:pt x="7252835" y="2420840"/>
                </a:lnTo>
                <a:close/>
                <a:moveTo>
                  <a:pt x="7139944" y="2419761"/>
                </a:moveTo>
                <a:lnTo>
                  <a:pt x="7139944" y="2420840"/>
                </a:lnTo>
                <a:lnTo>
                  <a:pt x="7143316" y="2420840"/>
                </a:lnTo>
                <a:lnTo>
                  <a:pt x="7143316" y="2419761"/>
                </a:lnTo>
                <a:close/>
                <a:moveTo>
                  <a:pt x="7124703" y="2419761"/>
                </a:moveTo>
                <a:lnTo>
                  <a:pt x="7115936" y="2421919"/>
                </a:lnTo>
                <a:lnTo>
                  <a:pt x="7115936" y="2422998"/>
                </a:lnTo>
                <a:lnTo>
                  <a:pt x="7120252" y="2427449"/>
                </a:lnTo>
                <a:lnTo>
                  <a:pt x="7125782" y="2427449"/>
                </a:lnTo>
                <a:lnTo>
                  <a:pt x="7125782" y="2421919"/>
                </a:lnTo>
                <a:lnTo>
                  <a:pt x="7124703" y="2420840"/>
                </a:lnTo>
                <a:close/>
                <a:moveTo>
                  <a:pt x="2623177" y="2417728"/>
                </a:moveTo>
                <a:lnTo>
                  <a:pt x="2644756" y="2422044"/>
                </a:lnTo>
                <a:lnTo>
                  <a:pt x="2653254" y="2422044"/>
                </a:lnTo>
                <a:lnTo>
                  <a:pt x="2656490" y="2425281"/>
                </a:lnTo>
                <a:cubicBezTo>
                  <a:pt x="2652624" y="2427439"/>
                  <a:pt x="2648713" y="2428518"/>
                  <a:pt x="2644756" y="2428518"/>
                </a:cubicBezTo>
                <a:cubicBezTo>
                  <a:pt x="2628121" y="2427799"/>
                  <a:pt x="2619535" y="2425641"/>
                  <a:pt x="2618996" y="2422044"/>
                </a:cubicBezTo>
                <a:lnTo>
                  <a:pt x="2618996" y="2420965"/>
                </a:lnTo>
                <a:cubicBezTo>
                  <a:pt x="2618996" y="2419886"/>
                  <a:pt x="2620389" y="2418807"/>
                  <a:pt x="2623177" y="2417728"/>
                </a:cubicBezTo>
                <a:close/>
                <a:moveTo>
                  <a:pt x="2753196" y="2402622"/>
                </a:moveTo>
                <a:lnTo>
                  <a:pt x="2754275" y="2402622"/>
                </a:lnTo>
                <a:cubicBezTo>
                  <a:pt x="2757513" y="2402622"/>
                  <a:pt x="2765020" y="2408017"/>
                  <a:pt x="2776800" y="2418807"/>
                </a:cubicBezTo>
                <a:lnTo>
                  <a:pt x="2778957" y="2425281"/>
                </a:lnTo>
                <a:cubicBezTo>
                  <a:pt x="2776260" y="2427439"/>
                  <a:pt x="2773742" y="2428518"/>
                  <a:pt x="2771405" y="2428518"/>
                </a:cubicBezTo>
                <a:lnTo>
                  <a:pt x="2766145" y="2428518"/>
                </a:lnTo>
                <a:lnTo>
                  <a:pt x="2756433" y="2427439"/>
                </a:lnTo>
                <a:lnTo>
                  <a:pt x="2753196" y="2428518"/>
                </a:lnTo>
                <a:cubicBezTo>
                  <a:pt x="2744565" y="2426360"/>
                  <a:pt x="2740249" y="2424562"/>
                  <a:pt x="2740249" y="2423123"/>
                </a:cubicBezTo>
                <a:lnTo>
                  <a:pt x="2740249" y="2420965"/>
                </a:lnTo>
                <a:lnTo>
                  <a:pt x="2744565" y="2416649"/>
                </a:lnTo>
                <a:lnTo>
                  <a:pt x="2743487" y="2411254"/>
                </a:lnTo>
                <a:close/>
                <a:moveTo>
                  <a:pt x="7119173" y="2402227"/>
                </a:moveTo>
                <a:cubicBezTo>
                  <a:pt x="7116296" y="2403666"/>
                  <a:pt x="7114857" y="2405869"/>
                  <a:pt x="7114857" y="2408836"/>
                </a:cubicBezTo>
                <a:lnTo>
                  <a:pt x="7118094" y="2409915"/>
                </a:lnTo>
                <a:cubicBezTo>
                  <a:pt x="7122501" y="2409196"/>
                  <a:pt x="7124703" y="2408117"/>
                  <a:pt x="7124703" y="2406678"/>
                </a:cubicBezTo>
                <a:lnTo>
                  <a:pt x="7124703" y="2403306"/>
                </a:lnTo>
                <a:close/>
                <a:moveTo>
                  <a:pt x="2253176" y="2388358"/>
                </a:moveTo>
                <a:lnTo>
                  <a:pt x="2255335" y="2390381"/>
                </a:lnTo>
                <a:lnTo>
                  <a:pt x="2255335" y="2388358"/>
                </a:lnTo>
                <a:close/>
                <a:moveTo>
                  <a:pt x="7211158" y="2388065"/>
                </a:moveTo>
                <a:cubicBezTo>
                  <a:pt x="7204235" y="2392381"/>
                  <a:pt x="7197311" y="2394539"/>
                  <a:pt x="7190388" y="2394539"/>
                </a:cubicBezTo>
                <a:lnTo>
                  <a:pt x="7183779" y="2393460"/>
                </a:lnTo>
                <a:lnTo>
                  <a:pt x="7180542" y="2394539"/>
                </a:lnTo>
                <a:lnTo>
                  <a:pt x="7170696" y="2393460"/>
                </a:lnTo>
                <a:lnTo>
                  <a:pt x="7159636" y="2393460"/>
                </a:lnTo>
                <a:lnTo>
                  <a:pt x="7155320" y="2390223"/>
                </a:lnTo>
                <a:lnTo>
                  <a:pt x="7152083" y="2390223"/>
                </a:lnTo>
                <a:lnTo>
                  <a:pt x="7148711" y="2395753"/>
                </a:lnTo>
                <a:lnTo>
                  <a:pt x="7149790" y="2414366"/>
                </a:lnTo>
                <a:cubicBezTo>
                  <a:pt x="7148531" y="2414366"/>
                  <a:pt x="7147452" y="2416164"/>
                  <a:pt x="7146553" y="2419761"/>
                </a:cubicBezTo>
                <a:lnTo>
                  <a:pt x="7149790" y="2420840"/>
                </a:lnTo>
                <a:lnTo>
                  <a:pt x="7156399" y="2418682"/>
                </a:lnTo>
                <a:lnTo>
                  <a:pt x="7157478" y="2418682"/>
                </a:lnTo>
                <a:cubicBezTo>
                  <a:pt x="7159906" y="2418682"/>
                  <a:pt x="7162468" y="2419761"/>
                  <a:pt x="7165166" y="2421919"/>
                </a:cubicBezTo>
                <a:lnTo>
                  <a:pt x="7167324" y="2421919"/>
                </a:lnTo>
                <a:cubicBezTo>
                  <a:pt x="7169212" y="2419941"/>
                  <a:pt x="7174337" y="2418502"/>
                  <a:pt x="7182700" y="2417603"/>
                </a:cubicBezTo>
                <a:lnTo>
                  <a:pt x="7183779" y="2416524"/>
                </a:lnTo>
                <a:lnTo>
                  <a:pt x="7184858" y="2416524"/>
                </a:lnTo>
                <a:lnTo>
                  <a:pt x="7193624" y="2418682"/>
                </a:lnTo>
                <a:lnTo>
                  <a:pt x="7205628" y="2415445"/>
                </a:lnTo>
                <a:cubicBezTo>
                  <a:pt x="7212013" y="2418322"/>
                  <a:pt x="7216778" y="2419761"/>
                  <a:pt x="7219925" y="2419761"/>
                </a:cubicBezTo>
                <a:lnTo>
                  <a:pt x="7223162" y="2417603"/>
                </a:lnTo>
                <a:lnTo>
                  <a:pt x="7222083" y="2409915"/>
                </a:lnTo>
                <a:lnTo>
                  <a:pt x="7222083" y="2395753"/>
                </a:lnTo>
                <a:cubicBezTo>
                  <a:pt x="7222083" y="2394045"/>
                  <a:pt x="7218442" y="2391482"/>
                  <a:pt x="7211158" y="2388065"/>
                </a:cubicBezTo>
                <a:close/>
                <a:moveTo>
                  <a:pt x="2672676" y="2387651"/>
                </a:moveTo>
                <a:lnTo>
                  <a:pt x="2682251" y="2387651"/>
                </a:lnTo>
                <a:cubicBezTo>
                  <a:pt x="2686568" y="2387651"/>
                  <a:pt x="2688725" y="2389090"/>
                  <a:pt x="2688725" y="2391967"/>
                </a:cubicBezTo>
                <a:lnTo>
                  <a:pt x="2693041" y="2388730"/>
                </a:lnTo>
                <a:lnTo>
                  <a:pt x="2695200" y="2388730"/>
                </a:lnTo>
                <a:cubicBezTo>
                  <a:pt x="2701853" y="2391428"/>
                  <a:pt x="2710799" y="2393586"/>
                  <a:pt x="2722041" y="2395204"/>
                </a:cubicBezTo>
                <a:cubicBezTo>
                  <a:pt x="2724917" y="2397183"/>
                  <a:pt x="2726356" y="2399655"/>
                  <a:pt x="2726356" y="2402622"/>
                </a:cubicBezTo>
                <a:cubicBezTo>
                  <a:pt x="2724558" y="2404061"/>
                  <a:pt x="2720961" y="2405140"/>
                  <a:pt x="2715567" y="2405859"/>
                </a:cubicBezTo>
                <a:lnTo>
                  <a:pt x="2715567" y="2412333"/>
                </a:lnTo>
                <a:lnTo>
                  <a:pt x="2714487" y="2413412"/>
                </a:lnTo>
                <a:lnTo>
                  <a:pt x="2714487" y="2414491"/>
                </a:lnTo>
                <a:cubicBezTo>
                  <a:pt x="2722400" y="2417369"/>
                  <a:pt x="2732786" y="2423438"/>
                  <a:pt x="2745643" y="2432700"/>
                </a:cubicBezTo>
                <a:lnTo>
                  <a:pt x="2745643" y="2433779"/>
                </a:lnTo>
                <a:lnTo>
                  <a:pt x="2746722" y="2432700"/>
                </a:lnTo>
                <a:lnTo>
                  <a:pt x="2747801" y="2432700"/>
                </a:lnTo>
                <a:cubicBezTo>
                  <a:pt x="2753555" y="2433958"/>
                  <a:pt x="2756433" y="2435397"/>
                  <a:pt x="2756433" y="2437016"/>
                </a:cubicBezTo>
                <a:lnTo>
                  <a:pt x="2756433" y="2439174"/>
                </a:lnTo>
                <a:cubicBezTo>
                  <a:pt x="2756433" y="2444749"/>
                  <a:pt x="2750723" y="2448705"/>
                  <a:pt x="2739305" y="2451043"/>
                </a:cubicBezTo>
                <a:lnTo>
                  <a:pt x="2725278" y="2469251"/>
                </a:lnTo>
                <a:cubicBezTo>
                  <a:pt x="2725278" y="2470690"/>
                  <a:pt x="2728154" y="2471769"/>
                  <a:pt x="2733910" y="2472488"/>
                </a:cubicBezTo>
                <a:lnTo>
                  <a:pt x="2736067" y="2474646"/>
                </a:lnTo>
                <a:cubicBezTo>
                  <a:pt x="2736067" y="2468891"/>
                  <a:pt x="2738900" y="2465295"/>
                  <a:pt x="2744565" y="2463856"/>
                </a:cubicBezTo>
                <a:cubicBezTo>
                  <a:pt x="2747262" y="2457472"/>
                  <a:pt x="2749780" y="2453920"/>
                  <a:pt x="2752117" y="2453201"/>
                </a:cubicBezTo>
                <a:lnTo>
                  <a:pt x="2756433" y="2453201"/>
                </a:lnTo>
                <a:lnTo>
                  <a:pt x="2760750" y="2457517"/>
                </a:lnTo>
                <a:lnTo>
                  <a:pt x="2761829" y="2456438"/>
                </a:lnTo>
                <a:lnTo>
                  <a:pt x="2765065" y="2456438"/>
                </a:lnTo>
                <a:cubicBezTo>
                  <a:pt x="2770910" y="2456438"/>
                  <a:pt x="2775180" y="2460709"/>
                  <a:pt x="2777878" y="2469251"/>
                </a:cubicBezTo>
                <a:lnTo>
                  <a:pt x="2783274" y="2469251"/>
                </a:lnTo>
                <a:cubicBezTo>
                  <a:pt x="2785432" y="2469970"/>
                  <a:pt x="2786511" y="2472128"/>
                  <a:pt x="2786511" y="2475725"/>
                </a:cubicBezTo>
                <a:cubicBezTo>
                  <a:pt x="2783813" y="2477883"/>
                  <a:pt x="2781295" y="2478962"/>
                  <a:pt x="2778957" y="2478962"/>
                </a:cubicBezTo>
                <a:lnTo>
                  <a:pt x="2775720" y="2478962"/>
                </a:lnTo>
                <a:lnTo>
                  <a:pt x="2769381" y="2476804"/>
                </a:lnTo>
                <a:lnTo>
                  <a:pt x="2769381" y="2475725"/>
                </a:lnTo>
                <a:lnTo>
                  <a:pt x="2763986" y="2476804"/>
                </a:lnTo>
                <a:lnTo>
                  <a:pt x="2757513" y="2476804"/>
                </a:lnTo>
                <a:lnTo>
                  <a:pt x="2748880" y="2474646"/>
                </a:lnTo>
                <a:lnTo>
                  <a:pt x="2744565" y="2475725"/>
                </a:lnTo>
                <a:lnTo>
                  <a:pt x="2744565" y="2477883"/>
                </a:lnTo>
                <a:cubicBezTo>
                  <a:pt x="2744565" y="2478782"/>
                  <a:pt x="2748161" y="2480221"/>
                  <a:pt x="2755354" y="2482199"/>
                </a:cubicBezTo>
                <a:cubicBezTo>
                  <a:pt x="2755714" y="2484177"/>
                  <a:pt x="2761783" y="2488448"/>
                  <a:pt x="2773562" y="2495012"/>
                </a:cubicBezTo>
                <a:lnTo>
                  <a:pt x="2774642" y="2496091"/>
                </a:lnTo>
                <a:lnTo>
                  <a:pt x="2774642" y="2502565"/>
                </a:lnTo>
                <a:cubicBezTo>
                  <a:pt x="2774642" y="2507601"/>
                  <a:pt x="2770731" y="2510838"/>
                  <a:pt x="2762908" y="2512276"/>
                </a:cubicBezTo>
                <a:lnTo>
                  <a:pt x="2762908" y="2513355"/>
                </a:lnTo>
                <a:lnTo>
                  <a:pt x="2768303" y="2519829"/>
                </a:lnTo>
                <a:lnTo>
                  <a:pt x="2768303" y="2526168"/>
                </a:lnTo>
                <a:lnTo>
                  <a:pt x="2763986" y="2530484"/>
                </a:lnTo>
                <a:lnTo>
                  <a:pt x="2766145" y="2534800"/>
                </a:lnTo>
                <a:lnTo>
                  <a:pt x="2763986" y="2549771"/>
                </a:lnTo>
                <a:lnTo>
                  <a:pt x="2768303" y="2562720"/>
                </a:lnTo>
                <a:cubicBezTo>
                  <a:pt x="2765604" y="2568115"/>
                  <a:pt x="2763447" y="2570992"/>
                  <a:pt x="2761829" y="2571352"/>
                </a:cubicBezTo>
                <a:lnTo>
                  <a:pt x="2757513" y="2571352"/>
                </a:lnTo>
                <a:lnTo>
                  <a:pt x="2751038" y="2565957"/>
                </a:lnTo>
                <a:lnTo>
                  <a:pt x="2749959" y="2565957"/>
                </a:lnTo>
                <a:lnTo>
                  <a:pt x="2743487" y="2570273"/>
                </a:lnTo>
                <a:lnTo>
                  <a:pt x="2738226" y="2570273"/>
                </a:lnTo>
                <a:lnTo>
                  <a:pt x="2739305" y="2574589"/>
                </a:lnTo>
                <a:lnTo>
                  <a:pt x="2738226" y="2584165"/>
                </a:lnTo>
                <a:lnTo>
                  <a:pt x="2742407" y="2604666"/>
                </a:lnTo>
                <a:lnTo>
                  <a:pt x="2741327" y="2613163"/>
                </a:lnTo>
                <a:lnTo>
                  <a:pt x="2742407" y="2614242"/>
                </a:lnTo>
                <a:lnTo>
                  <a:pt x="2744565" y="2614242"/>
                </a:lnTo>
                <a:cubicBezTo>
                  <a:pt x="2746722" y="2614242"/>
                  <a:pt x="2747801" y="2612129"/>
                  <a:pt x="2747801" y="2607903"/>
                </a:cubicBezTo>
                <a:cubicBezTo>
                  <a:pt x="2754275" y="2602868"/>
                  <a:pt x="2758951" y="2600350"/>
                  <a:pt x="2761829" y="2600350"/>
                </a:cubicBezTo>
                <a:lnTo>
                  <a:pt x="2761829" y="2594955"/>
                </a:lnTo>
                <a:cubicBezTo>
                  <a:pt x="2765785" y="2578500"/>
                  <a:pt x="2768617" y="2570273"/>
                  <a:pt x="2770326" y="2570273"/>
                </a:cubicBezTo>
                <a:lnTo>
                  <a:pt x="2771405" y="2570273"/>
                </a:lnTo>
                <a:cubicBezTo>
                  <a:pt x="2773382" y="2570273"/>
                  <a:pt x="2774821" y="2573824"/>
                  <a:pt x="2775720" y="2580928"/>
                </a:cubicBezTo>
                <a:lnTo>
                  <a:pt x="2775720" y="2584165"/>
                </a:lnTo>
                <a:lnTo>
                  <a:pt x="2774642" y="2596034"/>
                </a:lnTo>
                <a:lnTo>
                  <a:pt x="2783274" y="2612084"/>
                </a:lnTo>
                <a:lnTo>
                  <a:pt x="2783274" y="2622874"/>
                </a:lnTo>
                <a:lnTo>
                  <a:pt x="2784353" y="2627190"/>
                </a:lnTo>
                <a:cubicBezTo>
                  <a:pt x="2784353" y="2638969"/>
                  <a:pt x="2772888" y="2647197"/>
                  <a:pt x="2749959" y="2651872"/>
                </a:cubicBezTo>
                <a:lnTo>
                  <a:pt x="2746722" y="2649714"/>
                </a:lnTo>
                <a:lnTo>
                  <a:pt x="2744565" y="2649714"/>
                </a:lnTo>
                <a:lnTo>
                  <a:pt x="2740249" y="2651872"/>
                </a:lnTo>
                <a:lnTo>
                  <a:pt x="2733910" y="2650793"/>
                </a:lnTo>
                <a:lnTo>
                  <a:pt x="2729594" y="2651872"/>
                </a:lnTo>
                <a:cubicBezTo>
                  <a:pt x="2713137" y="2649714"/>
                  <a:pt x="2704912" y="2647916"/>
                  <a:pt x="2704912" y="2646477"/>
                </a:cubicBezTo>
                <a:cubicBezTo>
                  <a:pt x="2698436" y="2635957"/>
                  <a:pt x="2695200" y="2627730"/>
                  <a:pt x="2695200" y="2621795"/>
                </a:cubicBezTo>
                <a:cubicBezTo>
                  <a:pt x="2694121" y="2621795"/>
                  <a:pt x="2693401" y="2618198"/>
                  <a:pt x="2693041" y="2611005"/>
                </a:cubicBezTo>
                <a:lnTo>
                  <a:pt x="2694121" y="2611005"/>
                </a:lnTo>
                <a:lnTo>
                  <a:pt x="2693041" y="2609926"/>
                </a:lnTo>
                <a:lnTo>
                  <a:pt x="2693041" y="2604666"/>
                </a:lnTo>
                <a:lnTo>
                  <a:pt x="2695200" y="2601429"/>
                </a:lnTo>
                <a:lnTo>
                  <a:pt x="2695200" y="2593876"/>
                </a:lnTo>
                <a:lnTo>
                  <a:pt x="2697358" y="2575668"/>
                </a:lnTo>
                <a:cubicBezTo>
                  <a:pt x="2694481" y="2570812"/>
                  <a:pt x="2693041" y="2566856"/>
                  <a:pt x="2693041" y="2563799"/>
                </a:cubicBezTo>
                <a:lnTo>
                  <a:pt x="2686568" y="2563799"/>
                </a:lnTo>
                <a:lnTo>
                  <a:pt x="2681173" y="2564878"/>
                </a:lnTo>
                <a:lnTo>
                  <a:pt x="2674834" y="2563799"/>
                </a:lnTo>
                <a:lnTo>
                  <a:pt x="2670517" y="2563799"/>
                </a:lnTo>
                <a:cubicBezTo>
                  <a:pt x="2672855" y="2566496"/>
                  <a:pt x="2679644" y="2570093"/>
                  <a:pt x="2690883" y="2574589"/>
                </a:cubicBezTo>
                <a:lnTo>
                  <a:pt x="2690883" y="2576747"/>
                </a:lnTo>
                <a:cubicBezTo>
                  <a:pt x="2684410" y="2582052"/>
                  <a:pt x="2681173" y="2587402"/>
                  <a:pt x="2681173" y="2592797"/>
                </a:cubicBezTo>
                <a:lnTo>
                  <a:pt x="2676993" y="2598192"/>
                </a:lnTo>
                <a:lnTo>
                  <a:pt x="2678071" y="2599271"/>
                </a:lnTo>
                <a:lnTo>
                  <a:pt x="2678071" y="2600350"/>
                </a:lnTo>
                <a:cubicBezTo>
                  <a:pt x="2678071" y="2603947"/>
                  <a:pt x="2675554" y="2606464"/>
                  <a:pt x="2670517" y="2607903"/>
                </a:cubicBezTo>
                <a:cubicBezTo>
                  <a:pt x="2670517" y="2621480"/>
                  <a:pt x="2667639" y="2628269"/>
                  <a:pt x="2661886" y="2628269"/>
                </a:cubicBezTo>
                <a:lnTo>
                  <a:pt x="2660808" y="2627190"/>
                </a:lnTo>
                <a:lnTo>
                  <a:pt x="2659727" y="2627190"/>
                </a:lnTo>
                <a:cubicBezTo>
                  <a:pt x="2645970" y="2636452"/>
                  <a:pt x="2635585" y="2641082"/>
                  <a:pt x="2628571" y="2641082"/>
                </a:cubicBezTo>
                <a:cubicBezTo>
                  <a:pt x="2628571" y="2644679"/>
                  <a:pt x="2621782" y="2648635"/>
                  <a:pt x="2608205" y="2652951"/>
                </a:cubicBezTo>
                <a:lnTo>
                  <a:pt x="2587838" y="2652951"/>
                </a:lnTo>
                <a:cubicBezTo>
                  <a:pt x="2586400" y="2652951"/>
                  <a:pt x="2585681" y="2651872"/>
                  <a:pt x="2585681" y="2649714"/>
                </a:cubicBezTo>
                <a:cubicBezTo>
                  <a:pt x="2581365" y="2649714"/>
                  <a:pt x="2579207" y="2648995"/>
                  <a:pt x="2579207" y="2647556"/>
                </a:cubicBezTo>
                <a:cubicBezTo>
                  <a:pt x="2583343" y="2644319"/>
                  <a:pt x="2587658" y="2642521"/>
                  <a:pt x="2592155" y="2642161"/>
                </a:cubicBezTo>
                <a:cubicBezTo>
                  <a:pt x="2592155" y="2637036"/>
                  <a:pt x="2598584" y="2633844"/>
                  <a:pt x="2611443" y="2632585"/>
                </a:cubicBezTo>
                <a:lnTo>
                  <a:pt x="2623177" y="2617479"/>
                </a:lnTo>
                <a:lnTo>
                  <a:pt x="2636125" y="2587402"/>
                </a:lnTo>
                <a:lnTo>
                  <a:pt x="2633966" y="2580928"/>
                </a:lnTo>
                <a:lnTo>
                  <a:pt x="2636125" y="2575668"/>
                </a:lnTo>
                <a:lnTo>
                  <a:pt x="2635044" y="2574589"/>
                </a:lnTo>
                <a:lnTo>
                  <a:pt x="2633966" y="2574589"/>
                </a:lnTo>
                <a:lnTo>
                  <a:pt x="2623177" y="2575668"/>
                </a:lnTo>
                <a:lnTo>
                  <a:pt x="2623177" y="2574589"/>
                </a:lnTo>
                <a:lnTo>
                  <a:pt x="2625335" y="2569194"/>
                </a:lnTo>
                <a:cubicBezTo>
                  <a:pt x="2623895" y="2569194"/>
                  <a:pt x="2622861" y="2565237"/>
                  <a:pt x="2622232" y="2557325"/>
                </a:cubicBezTo>
                <a:lnTo>
                  <a:pt x="2627852" y="2557325"/>
                </a:lnTo>
                <a:lnTo>
                  <a:pt x="2624255" y="2556246"/>
                </a:lnTo>
                <a:lnTo>
                  <a:pt x="2624255" y="2554088"/>
                </a:lnTo>
                <a:lnTo>
                  <a:pt x="2627494" y="2554088"/>
                </a:lnTo>
                <a:lnTo>
                  <a:pt x="2627494" y="2553008"/>
                </a:lnTo>
                <a:cubicBezTo>
                  <a:pt x="2623986" y="2553008"/>
                  <a:pt x="2622232" y="2551929"/>
                  <a:pt x="2622232" y="2549771"/>
                </a:cubicBezTo>
                <a:lnTo>
                  <a:pt x="2622232" y="2542353"/>
                </a:lnTo>
                <a:lnTo>
                  <a:pt x="2623177" y="2526168"/>
                </a:lnTo>
                <a:lnTo>
                  <a:pt x="2622232" y="2517671"/>
                </a:lnTo>
                <a:lnTo>
                  <a:pt x="2623177" y="2516592"/>
                </a:lnTo>
                <a:lnTo>
                  <a:pt x="2623177" y="2515513"/>
                </a:lnTo>
                <a:lnTo>
                  <a:pt x="2620075" y="2507960"/>
                </a:lnTo>
                <a:cubicBezTo>
                  <a:pt x="2620075" y="2505083"/>
                  <a:pt x="2622187" y="2503644"/>
                  <a:pt x="2626414" y="2503644"/>
                </a:cubicBezTo>
                <a:lnTo>
                  <a:pt x="2626414" y="2501486"/>
                </a:lnTo>
                <a:cubicBezTo>
                  <a:pt x="2622007" y="2494383"/>
                  <a:pt x="2619175" y="2490831"/>
                  <a:pt x="2617916" y="2490831"/>
                </a:cubicBezTo>
                <a:lnTo>
                  <a:pt x="2598494" y="2492854"/>
                </a:lnTo>
                <a:lnTo>
                  <a:pt x="2594178" y="2492854"/>
                </a:lnTo>
                <a:lnTo>
                  <a:pt x="2593099" y="2493933"/>
                </a:lnTo>
                <a:lnTo>
                  <a:pt x="2592155" y="2493933"/>
                </a:lnTo>
                <a:lnTo>
                  <a:pt x="2593099" y="2509039"/>
                </a:lnTo>
                <a:lnTo>
                  <a:pt x="2589997" y="2533721"/>
                </a:lnTo>
                <a:lnTo>
                  <a:pt x="2591076" y="2534800"/>
                </a:lnTo>
                <a:lnTo>
                  <a:pt x="2591076" y="2535879"/>
                </a:lnTo>
                <a:lnTo>
                  <a:pt x="2588918" y="2557325"/>
                </a:lnTo>
                <a:cubicBezTo>
                  <a:pt x="2589636" y="2563799"/>
                  <a:pt x="2590718" y="2567036"/>
                  <a:pt x="2592155" y="2567036"/>
                </a:cubicBezTo>
                <a:cubicBezTo>
                  <a:pt x="2592155" y="2563978"/>
                  <a:pt x="2599662" y="2561461"/>
                  <a:pt x="2614679" y="2559483"/>
                </a:cubicBezTo>
                <a:lnTo>
                  <a:pt x="2616838" y="2562720"/>
                </a:lnTo>
                <a:cubicBezTo>
                  <a:pt x="2616838" y="2573779"/>
                  <a:pt x="2609644" y="2582007"/>
                  <a:pt x="2595258" y="2587402"/>
                </a:cubicBezTo>
                <a:lnTo>
                  <a:pt x="2575970" y="2604666"/>
                </a:lnTo>
                <a:cubicBezTo>
                  <a:pt x="2570576" y="2604666"/>
                  <a:pt x="2560909" y="2612534"/>
                  <a:pt x="2546972" y="2628269"/>
                </a:cubicBezTo>
                <a:lnTo>
                  <a:pt x="2539419" y="2635822"/>
                </a:lnTo>
                <a:lnTo>
                  <a:pt x="2537261" y="2635822"/>
                </a:lnTo>
                <a:cubicBezTo>
                  <a:pt x="2533215" y="2635822"/>
                  <a:pt x="2529663" y="2629708"/>
                  <a:pt x="2526605" y="2617479"/>
                </a:cubicBezTo>
                <a:lnTo>
                  <a:pt x="2527684" y="2612084"/>
                </a:lnTo>
                <a:cubicBezTo>
                  <a:pt x="2523369" y="2610286"/>
                  <a:pt x="2520491" y="2600979"/>
                  <a:pt x="2519053" y="2584165"/>
                </a:cubicBezTo>
                <a:lnTo>
                  <a:pt x="2519053" y="2580928"/>
                </a:lnTo>
                <a:lnTo>
                  <a:pt x="2521210" y="2578905"/>
                </a:lnTo>
                <a:lnTo>
                  <a:pt x="2526605" y="2578905"/>
                </a:lnTo>
                <a:lnTo>
                  <a:pt x="2541577" y="2582007"/>
                </a:lnTo>
                <a:lnTo>
                  <a:pt x="2542656" y="2582007"/>
                </a:lnTo>
                <a:cubicBezTo>
                  <a:pt x="2549130" y="2582007"/>
                  <a:pt x="2552367" y="2580253"/>
                  <a:pt x="2552367" y="2576747"/>
                </a:cubicBezTo>
                <a:cubicBezTo>
                  <a:pt x="2548051" y="2571172"/>
                  <a:pt x="2545893" y="2567215"/>
                  <a:pt x="2545893" y="2564878"/>
                </a:cubicBezTo>
                <a:lnTo>
                  <a:pt x="2545893" y="2555167"/>
                </a:lnTo>
                <a:lnTo>
                  <a:pt x="2549130" y="2550850"/>
                </a:lnTo>
                <a:lnTo>
                  <a:pt x="2549130" y="2547748"/>
                </a:lnTo>
                <a:cubicBezTo>
                  <a:pt x="2546252" y="2538577"/>
                  <a:pt x="2544814" y="2531743"/>
                  <a:pt x="2544814" y="2527247"/>
                </a:cubicBezTo>
                <a:lnTo>
                  <a:pt x="2549130" y="2509039"/>
                </a:lnTo>
                <a:lnTo>
                  <a:pt x="2549130" y="2507960"/>
                </a:lnTo>
                <a:cubicBezTo>
                  <a:pt x="2546972" y="2506162"/>
                  <a:pt x="2545532" y="2501486"/>
                  <a:pt x="2544814" y="2493933"/>
                </a:cubicBezTo>
                <a:cubicBezTo>
                  <a:pt x="2529079" y="2493214"/>
                  <a:pt x="2521210" y="2491101"/>
                  <a:pt x="2521210" y="2487594"/>
                </a:cubicBezTo>
                <a:lnTo>
                  <a:pt x="2524447" y="2482199"/>
                </a:lnTo>
                <a:lnTo>
                  <a:pt x="2535103" y="2483278"/>
                </a:lnTo>
                <a:lnTo>
                  <a:pt x="2548051" y="2483278"/>
                </a:lnTo>
                <a:lnTo>
                  <a:pt x="2545893" y="2473567"/>
                </a:lnTo>
                <a:lnTo>
                  <a:pt x="2545893" y="2466014"/>
                </a:lnTo>
                <a:lnTo>
                  <a:pt x="2554525" y="2460754"/>
                </a:lnTo>
                <a:lnTo>
                  <a:pt x="2554525" y="2459675"/>
                </a:lnTo>
                <a:lnTo>
                  <a:pt x="2553445" y="2458596"/>
                </a:lnTo>
                <a:lnTo>
                  <a:pt x="2553445" y="2457517"/>
                </a:lnTo>
                <a:lnTo>
                  <a:pt x="2548051" y="2458596"/>
                </a:lnTo>
                <a:lnTo>
                  <a:pt x="2545893" y="2456438"/>
                </a:lnTo>
                <a:lnTo>
                  <a:pt x="2545893" y="2448885"/>
                </a:lnTo>
                <a:lnTo>
                  <a:pt x="2549130" y="2438095"/>
                </a:lnTo>
                <a:lnTo>
                  <a:pt x="2546972" y="2430676"/>
                </a:lnTo>
                <a:cubicBezTo>
                  <a:pt x="2546972" y="2428698"/>
                  <a:pt x="2549130" y="2425461"/>
                  <a:pt x="2553445" y="2420965"/>
                </a:cubicBezTo>
                <a:lnTo>
                  <a:pt x="2553445" y="2418807"/>
                </a:lnTo>
                <a:cubicBezTo>
                  <a:pt x="2548410" y="2418807"/>
                  <a:pt x="2545893" y="2417728"/>
                  <a:pt x="2545893" y="2415570"/>
                </a:cubicBezTo>
                <a:lnTo>
                  <a:pt x="2545893" y="2405859"/>
                </a:lnTo>
                <a:cubicBezTo>
                  <a:pt x="2545893" y="2404780"/>
                  <a:pt x="2547331" y="2403701"/>
                  <a:pt x="2550209" y="2402622"/>
                </a:cubicBezTo>
                <a:lnTo>
                  <a:pt x="2578128" y="2409096"/>
                </a:lnTo>
                <a:lnTo>
                  <a:pt x="2579207" y="2409096"/>
                </a:lnTo>
                <a:lnTo>
                  <a:pt x="2583523" y="2405859"/>
                </a:lnTo>
                <a:cubicBezTo>
                  <a:pt x="2594223" y="2405859"/>
                  <a:pt x="2599573" y="2408017"/>
                  <a:pt x="2599573" y="2412333"/>
                </a:cubicBezTo>
                <a:lnTo>
                  <a:pt x="2599573" y="2415570"/>
                </a:lnTo>
                <a:cubicBezTo>
                  <a:pt x="2593908" y="2423663"/>
                  <a:pt x="2591076" y="2429373"/>
                  <a:pt x="2591076" y="2432700"/>
                </a:cubicBezTo>
                <a:lnTo>
                  <a:pt x="2594178" y="2438095"/>
                </a:lnTo>
                <a:lnTo>
                  <a:pt x="2594178" y="2441332"/>
                </a:lnTo>
                <a:lnTo>
                  <a:pt x="2592155" y="2444569"/>
                </a:lnTo>
                <a:lnTo>
                  <a:pt x="2592155" y="2461698"/>
                </a:lnTo>
                <a:lnTo>
                  <a:pt x="2593099" y="2469251"/>
                </a:lnTo>
                <a:lnTo>
                  <a:pt x="2594178" y="2469251"/>
                </a:lnTo>
                <a:cubicBezTo>
                  <a:pt x="2595616" y="2469251"/>
                  <a:pt x="2596336" y="2468172"/>
                  <a:pt x="2596336" y="2466014"/>
                </a:cubicBezTo>
                <a:lnTo>
                  <a:pt x="2597415" y="2464935"/>
                </a:lnTo>
                <a:lnTo>
                  <a:pt x="2602810" y="2464935"/>
                </a:lnTo>
                <a:lnTo>
                  <a:pt x="2610363" y="2471409"/>
                </a:lnTo>
                <a:lnTo>
                  <a:pt x="2616838" y="2470330"/>
                </a:lnTo>
                <a:lnTo>
                  <a:pt x="2623177" y="2473567"/>
                </a:lnTo>
                <a:lnTo>
                  <a:pt x="2630731" y="2469251"/>
                </a:lnTo>
                <a:lnTo>
                  <a:pt x="2636125" y="2471409"/>
                </a:lnTo>
                <a:lnTo>
                  <a:pt x="2641520" y="2467093"/>
                </a:lnTo>
                <a:lnTo>
                  <a:pt x="2643677" y="2467093"/>
                </a:lnTo>
                <a:cubicBezTo>
                  <a:pt x="2645835" y="2467093"/>
                  <a:pt x="2647274" y="2469970"/>
                  <a:pt x="2647993" y="2475725"/>
                </a:cubicBezTo>
                <a:cubicBezTo>
                  <a:pt x="2640799" y="2477523"/>
                  <a:pt x="2637204" y="2478962"/>
                  <a:pt x="2637204" y="2480041"/>
                </a:cubicBezTo>
                <a:cubicBezTo>
                  <a:pt x="2639541" y="2482918"/>
                  <a:pt x="2647049" y="2486155"/>
                  <a:pt x="2659727" y="2489752"/>
                </a:cubicBezTo>
                <a:lnTo>
                  <a:pt x="2665123" y="2492854"/>
                </a:lnTo>
                <a:lnTo>
                  <a:pt x="2674834" y="2491775"/>
                </a:lnTo>
                <a:lnTo>
                  <a:pt x="2676993" y="2491775"/>
                </a:lnTo>
                <a:lnTo>
                  <a:pt x="2680230" y="2493933"/>
                </a:lnTo>
                <a:lnTo>
                  <a:pt x="2693041" y="2493933"/>
                </a:lnTo>
                <a:cubicBezTo>
                  <a:pt x="2696998" y="2493933"/>
                  <a:pt x="2699515" y="2495372"/>
                  <a:pt x="2700594" y="2498249"/>
                </a:cubicBezTo>
                <a:lnTo>
                  <a:pt x="2697358" y="2501486"/>
                </a:lnTo>
                <a:lnTo>
                  <a:pt x="2693041" y="2501486"/>
                </a:lnTo>
                <a:lnTo>
                  <a:pt x="2688725" y="2500407"/>
                </a:lnTo>
                <a:lnTo>
                  <a:pt x="2684410" y="2501486"/>
                </a:lnTo>
                <a:lnTo>
                  <a:pt x="2683332" y="2500407"/>
                </a:lnTo>
                <a:lnTo>
                  <a:pt x="2682251" y="2501486"/>
                </a:lnTo>
                <a:lnTo>
                  <a:pt x="2681173" y="2501486"/>
                </a:lnTo>
                <a:lnTo>
                  <a:pt x="2668360" y="2499328"/>
                </a:lnTo>
                <a:lnTo>
                  <a:pt x="2666202" y="2503644"/>
                </a:lnTo>
                <a:lnTo>
                  <a:pt x="2667281" y="2512276"/>
                </a:lnTo>
                <a:lnTo>
                  <a:pt x="2664045" y="2520773"/>
                </a:lnTo>
                <a:cubicBezTo>
                  <a:pt x="2665123" y="2524370"/>
                  <a:pt x="2667639" y="2526168"/>
                  <a:pt x="2671598" y="2526168"/>
                </a:cubicBezTo>
                <a:lnTo>
                  <a:pt x="2681173" y="2520773"/>
                </a:lnTo>
                <a:lnTo>
                  <a:pt x="2710307" y="2520773"/>
                </a:lnTo>
                <a:lnTo>
                  <a:pt x="2718804" y="2522931"/>
                </a:lnTo>
                <a:cubicBezTo>
                  <a:pt x="2720961" y="2519065"/>
                  <a:pt x="2722041" y="2515154"/>
                  <a:pt x="2722041" y="2511197"/>
                </a:cubicBezTo>
                <a:cubicBezTo>
                  <a:pt x="2719882" y="2510478"/>
                  <a:pt x="2718804" y="2508320"/>
                  <a:pt x="2718804" y="2504723"/>
                </a:cubicBezTo>
                <a:lnTo>
                  <a:pt x="2718804" y="2501486"/>
                </a:lnTo>
                <a:lnTo>
                  <a:pt x="2711251" y="2501486"/>
                </a:lnTo>
                <a:cubicBezTo>
                  <a:pt x="2707564" y="2501486"/>
                  <a:pt x="2705450" y="2500407"/>
                  <a:pt x="2704912" y="2498249"/>
                </a:cubicBezTo>
                <a:cubicBezTo>
                  <a:pt x="2704912" y="2496091"/>
                  <a:pt x="2707383" y="2495012"/>
                  <a:pt x="2712329" y="2495012"/>
                </a:cubicBezTo>
                <a:cubicBezTo>
                  <a:pt x="2722580" y="2490247"/>
                  <a:pt x="2729054" y="2485616"/>
                  <a:pt x="2731752" y="2481120"/>
                </a:cubicBezTo>
                <a:lnTo>
                  <a:pt x="2731752" y="2477883"/>
                </a:lnTo>
                <a:lnTo>
                  <a:pt x="2725278" y="2478962"/>
                </a:lnTo>
                <a:lnTo>
                  <a:pt x="2716645" y="2475725"/>
                </a:lnTo>
                <a:lnTo>
                  <a:pt x="2710307" y="2477883"/>
                </a:lnTo>
                <a:lnTo>
                  <a:pt x="2695200" y="2477883"/>
                </a:lnTo>
                <a:lnTo>
                  <a:pt x="2690883" y="2476804"/>
                </a:lnTo>
                <a:lnTo>
                  <a:pt x="2689805" y="2477883"/>
                </a:lnTo>
                <a:lnTo>
                  <a:pt x="2688725" y="2477883"/>
                </a:lnTo>
                <a:cubicBezTo>
                  <a:pt x="2679464" y="2477883"/>
                  <a:pt x="2674834" y="2476444"/>
                  <a:pt x="2674834" y="2473567"/>
                </a:cubicBezTo>
                <a:lnTo>
                  <a:pt x="2661886" y="2476804"/>
                </a:lnTo>
                <a:lnTo>
                  <a:pt x="2657569" y="2476804"/>
                </a:lnTo>
                <a:cubicBezTo>
                  <a:pt x="2654873" y="2476804"/>
                  <a:pt x="2652039" y="2468217"/>
                  <a:pt x="2649072" y="2451043"/>
                </a:cubicBezTo>
                <a:lnTo>
                  <a:pt x="2640440" y="2433779"/>
                </a:lnTo>
                <a:lnTo>
                  <a:pt x="2642598" y="2431755"/>
                </a:lnTo>
                <a:lnTo>
                  <a:pt x="2644756" y="2431755"/>
                </a:lnTo>
                <a:lnTo>
                  <a:pt x="2653254" y="2433779"/>
                </a:lnTo>
                <a:lnTo>
                  <a:pt x="2656490" y="2431755"/>
                </a:lnTo>
                <a:lnTo>
                  <a:pt x="2661886" y="2431755"/>
                </a:lnTo>
                <a:cubicBezTo>
                  <a:pt x="2663324" y="2433104"/>
                  <a:pt x="2666562" y="2433779"/>
                  <a:pt x="2671598" y="2433779"/>
                </a:cubicBezTo>
                <a:cubicBezTo>
                  <a:pt x="2681577" y="2440972"/>
                  <a:pt x="2686568" y="2447086"/>
                  <a:pt x="2686568" y="2452122"/>
                </a:cubicBezTo>
                <a:lnTo>
                  <a:pt x="2686568" y="2454280"/>
                </a:lnTo>
                <a:lnTo>
                  <a:pt x="2684410" y="2456438"/>
                </a:lnTo>
                <a:lnTo>
                  <a:pt x="2688725" y="2464935"/>
                </a:lnTo>
                <a:lnTo>
                  <a:pt x="2687646" y="2469251"/>
                </a:lnTo>
                <a:lnTo>
                  <a:pt x="2695200" y="2469251"/>
                </a:lnTo>
                <a:lnTo>
                  <a:pt x="2700594" y="2470330"/>
                </a:lnTo>
                <a:lnTo>
                  <a:pt x="2709226" y="2439174"/>
                </a:lnTo>
                <a:lnTo>
                  <a:pt x="2708148" y="2434858"/>
                </a:lnTo>
                <a:lnTo>
                  <a:pt x="2708148" y="2433779"/>
                </a:lnTo>
                <a:lnTo>
                  <a:pt x="2715567" y="2428518"/>
                </a:lnTo>
                <a:cubicBezTo>
                  <a:pt x="2715567" y="2426360"/>
                  <a:pt x="2714127" y="2425281"/>
                  <a:pt x="2711251" y="2425281"/>
                </a:cubicBezTo>
                <a:lnTo>
                  <a:pt x="2711251" y="2424202"/>
                </a:lnTo>
                <a:cubicBezTo>
                  <a:pt x="2709181" y="2424202"/>
                  <a:pt x="2708148" y="2425281"/>
                  <a:pt x="2708148" y="2427439"/>
                </a:cubicBezTo>
                <a:lnTo>
                  <a:pt x="2707069" y="2428518"/>
                </a:lnTo>
                <a:lnTo>
                  <a:pt x="2702753" y="2428518"/>
                </a:lnTo>
                <a:cubicBezTo>
                  <a:pt x="2701314" y="2428518"/>
                  <a:pt x="2700594" y="2427080"/>
                  <a:pt x="2700594" y="2424202"/>
                </a:cubicBezTo>
                <a:lnTo>
                  <a:pt x="2697358" y="2424202"/>
                </a:lnTo>
                <a:cubicBezTo>
                  <a:pt x="2695919" y="2424202"/>
                  <a:pt x="2695200" y="2425281"/>
                  <a:pt x="2695200" y="2427439"/>
                </a:cubicBezTo>
                <a:lnTo>
                  <a:pt x="2694121" y="2428518"/>
                </a:lnTo>
                <a:lnTo>
                  <a:pt x="2687646" y="2428518"/>
                </a:lnTo>
                <a:cubicBezTo>
                  <a:pt x="2684590" y="2425641"/>
                  <a:pt x="2681757" y="2424202"/>
                  <a:pt x="2679150" y="2424202"/>
                </a:cubicBezTo>
                <a:cubicBezTo>
                  <a:pt x="2674294" y="2427080"/>
                  <a:pt x="2669978" y="2428518"/>
                  <a:pt x="2666202" y="2428518"/>
                </a:cubicBezTo>
                <a:lnTo>
                  <a:pt x="2662964" y="2428518"/>
                </a:lnTo>
                <a:lnTo>
                  <a:pt x="2660808" y="2426360"/>
                </a:lnTo>
                <a:lnTo>
                  <a:pt x="2660808" y="2424202"/>
                </a:lnTo>
                <a:lnTo>
                  <a:pt x="2670517" y="2419886"/>
                </a:lnTo>
                <a:lnTo>
                  <a:pt x="2669439" y="2409096"/>
                </a:lnTo>
                <a:cubicBezTo>
                  <a:pt x="2669439" y="2394800"/>
                  <a:pt x="2670517" y="2387651"/>
                  <a:pt x="2672676" y="2387651"/>
                </a:cubicBezTo>
                <a:close/>
                <a:moveTo>
                  <a:pt x="7252835" y="2380377"/>
                </a:moveTo>
                <a:cubicBezTo>
                  <a:pt x="7250587" y="2380377"/>
                  <a:pt x="7248384" y="2382580"/>
                  <a:pt x="7246226" y="2386986"/>
                </a:cubicBezTo>
                <a:lnTo>
                  <a:pt x="7249463" y="2389144"/>
                </a:lnTo>
                <a:lnTo>
                  <a:pt x="7250542" y="2389144"/>
                </a:lnTo>
                <a:cubicBezTo>
                  <a:pt x="7254229" y="2389144"/>
                  <a:pt x="7256432" y="2387661"/>
                  <a:pt x="7257151" y="2384693"/>
                </a:cubicBezTo>
                <a:cubicBezTo>
                  <a:pt x="7256612" y="2382535"/>
                  <a:pt x="7255173" y="2381097"/>
                  <a:pt x="7252835" y="2380377"/>
                </a:cubicBezTo>
                <a:close/>
                <a:moveTo>
                  <a:pt x="7584936" y="2378647"/>
                </a:moveTo>
                <a:lnTo>
                  <a:pt x="7584936" y="2380805"/>
                </a:lnTo>
                <a:lnTo>
                  <a:pt x="7588172" y="2380805"/>
                </a:lnTo>
                <a:lnTo>
                  <a:pt x="7588172" y="2378647"/>
                </a:lnTo>
                <a:close/>
                <a:moveTo>
                  <a:pt x="4070211" y="2378647"/>
                </a:moveTo>
                <a:lnTo>
                  <a:pt x="4070211" y="2380805"/>
                </a:lnTo>
                <a:lnTo>
                  <a:pt x="4073448" y="2380805"/>
                </a:lnTo>
                <a:lnTo>
                  <a:pt x="4073448" y="2378647"/>
                </a:lnTo>
                <a:close/>
                <a:moveTo>
                  <a:pt x="1601876" y="2378243"/>
                </a:moveTo>
                <a:lnTo>
                  <a:pt x="1601876" y="2379322"/>
                </a:lnTo>
                <a:lnTo>
                  <a:pt x="1604034" y="2379322"/>
                </a:lnTo>
                <a:lnTo>
                  <a:pt x="1604034" y="2378243"/>
                </a:lnTo>
                <a:close/>
                <a:moveTo>
                  <a:pt x="7238538" y="2377140"/>
                </a:moveTo>
                <a:lnTo>
                  <a:pt x="7238538" y="2379298"/>
                </a:lnTo>
                <a:lnTo>
                  <a:pt x="7239617" y="2379298"/>
                </a:lnTo>
                <a:lnTo>
                  <a:pt x="7239617" y="2377140"/>
                </a:lnTo>
                <a:close/>
                <a:moveTo>
                  <a:pt x="9210008" y="2375275"/>
                </a:moveTo>
                <a:lnTo>
                  <a:pt x="9207850" y="2381749"/>
                </a:lnTo>
                <a:lnTo>
                  <a:pt x="9208930" y="2382828"/>
                </a:lnTo>
                <a:lnTo>
                  <a:pt x="9211088" y="2382828"/>
                </a:lnTo>
                <a:lnTo>
                  <a:pt x="9210008" y="2381749"/>
                </a:lnTo>
                <a:lnTo>
                  <a:pt x="9210008" y="2377433"/>
                </a:lnTo>
                <a:lnTo>
                  <a:pt x="9212166" y="2377433"/>
                </a:lnTo>
                <a:lnTo>
                  <a:pt x="9212166" y="2375275"/>
                </a:lnTo>
                <a:close/>
                <a:moveTo>
                  <a:pt x="5611847" y="2375275"/>
                </a:moveTo>
                <a:lnTo>
                  <a:pt x="5611847" y="2377433"/>
                </a:lnTo>
                <a:lnTo>
                  <a:pt x="5612926" y="2377433"/>
                </a:lnTo>
                <a:lnTo>
                  <a:pt x="5612926" y="2375275"/>
                </a:lnTo>
                <a:close/>
                <a:moveTo>
                  <a:pt x="5756029" y="2372038"/>
                </a:moveTo>
                <a:lnTo>
                  <a:pt x="5756029" y="2373117"/>
                </a:lnTo>
                <a:lnTo>
                  <a:pt x="5759266" y="2373117"/>
                </a:lnTo>
                <a:lnTo>
                  <a:pt x="5759266" y="2372038"/>
                </a:lnTo>
                <a:close/>
                <a:moveTo>
                  <a:pt x="2234968" y="2371229"/>
                </a:moveTo>
                <a:lnTo>
                  <a:pt x="2234968" y="2374331"/>
                </a:lnTo>
                <a:lnTo>
                  <a:pt x="2237125" y="2376489"/>
                </a:lnTo>
                <a:lnTo>
                  <a:pt x="2238204" y="2376489"/>
                </a:lnTo>
                <a:lnTo>
                  <a:pt x="2238204" y="2373387"/>
                </a:lnTo>
                <a:lnTo>
                  <a:pt x="2236047" y="2371229"/>
                </a:lnTo>
                <a:close/>
                <a:moveTo>
                  <a:pt x="9206771" y="2370959"/>
                </a:moveTo>
                <a:lnTo>
                  <a:pt x="9206771" y="2374196"/>
                </a:lnTo>
                <a:lnTo>
                  <a:pt x="9208930" y="2374196"/>
                </a:lnTo>
                <a:lnTo>
                  <a:pt x="9207850" y="2370959"/>
                </a:lnTo>
                <a:close/>
                <a:moveTo>
                  <a:pt x="1552377" y="2369476"/>
                </a:moveTo>
                <a:lnTo>
                  <a:pt x="1552377" y="2371634"/>
                </a:lnTo>
                <a:lnTo>
                  <a:pt x="1553456" y="2371634"/>
                </a:lnTo>
                <a:lnTo>
                  <a:pt x="1553456" y="2369476"/>
                </a:lnTo>
                <a:close/>
                <a:moveTo>
                  <a:pt x="8271708" y="2366778"/>
                </a:moveTo>
                <a:lnTo>
                  <a:pt x="8271708" y="2371094"/>
                </a:lnTo>
                <a:lnTo>
                  <a:pt x="8274945" y="2371094"/>
                </a:lnTo>
                <a:lnTo>
                  <a:pt x="8274945" y="2368936"/>
                </a:lnTo>
                <a:lnTo>
                  <a:pt x="8272786" y="2366778"/>
                </a:lnTo>
                <a:close/>
                <a:moveTo>
                  <a:pt x="9207850" y="2365564"/>
                </a:moveTo>
                <a:lnTo>
                  <a:pt x="9207850" y="2366643"/>
                </a:lnTo>
                <a:lnTo>
                  <a:pt x="9216483" y="2369880"/>
                </a:lnTo>
                <a:lnTo>
                  <a:pt x="9218640" y="2369880"/>
                </a:lnTo>
                <a:lnTo>
                  <a:pt x="9218640" y="2368801"/>
                </a:lnTo>
                <a:lnTo>
                  <a:pt x="9208930" y="2365564"/>
                </a:lnTo>
                <a:close/>
                <a:moveTo>
                  <a:pt x="5766954" y="2364620"/>
                </a:moveTo>
                <a:lnTo>
                  <a:pt x="5766954" y="2365699"/>
                </a:lnTo>
                <a:lnTo>
                  <a:pt x="5769112" y="2365699"/>
                </a:lnTo>
                <a:lnTo>
                  <a:pt x="5769112" y="2364620"/>
                </a:lnTo>
                <a:close/>
                <a:moveTo>
                  <a:pt x="5676992" y="2364620"/>
                </a:moveTo>
                <a:lnTo>
                  <a:pt x="5679150" y="2366778"/>
                </a:lnTo>
                <a:lnTo>
                  <a:pt x="5680229" y="2365699"/>
                </a:lnTo>
                <a:lnTo>
                  <a:pt x="5680229" y="2364620"/>
                </a:lnTo>
                <a:close/>
                <a:moveTo>
                  <a:pt x="9264094" y="2363406"/>
                </a:moveTo>
                <a:lnTo>
                  <a:pt x="9264094" y="2364485"/>
                </a:lnTo>
                <a:lnTo>
                  <a:pt x="9267331" y="2364485"/>
                </a:lnTo>
                <a:lnTo>
                  <a:pt x="9267331" y="2363406"/>
                </a:lnTo>
                <a:close/>
                <a:moveTo>
                  <a:pt x="9254383" y="2363406"/>
                </a:moveTo>
                <a:lnTo>
                  <a:pt x="9254383" y="2364485"/>
                </a:lnTo>
                <a:lnTo>
                  <a:pt x="9256541" y="2364485"/>
                </a:lnTo>
                <a:lnTo>
                  <a:pt x="9256541" y="2363406"/>
                </a:lnTo>
                <a:close/>
                <a:moveTo>
                  <a:pt x="1208188" y="2362462"/>
                </a:moveTo>
                <a:lnTo>
                  <a:pt x="1208188" y="2365699"/>
                </a:lnTo>
                <a:lnTo>
                  <a:pt x="1210346" y="2367857"/>
                </a:lnTo>
                <a:lnTo>
                  <a:pt x="1211425" y="2366778"/>
                </a:lnTo>
                <a:lnTo>
                  <a:pt x="1211425" y="2362462"/>
                </a:lnTo>
                <a:close/>
                <a:moveTo>
                  <a:pt x="9191665" y="2362192"/>
                </a:moveTo>
                <a:lnTo>
                  <a:pt x="9190586" y="2365564"/>
                </a:lnTo>
                <a:lnTo>
                  <a:pt x="9192744" y="2365564"/>
                </a:lnTo>
                <a:lnTo>
                  <a:pt x="9192744" y="2362192"/>
                </a:lnTo>
                <a:close/>
                <a:moveTo>
                  <a:pt x="7250542" y="2361765"/>
                </a:moveTo>
                <a:lnTo>
                  <a:pt x="7245147" y="2362844"/>
                </a:lnTo>
                <a:lnTo>
                  <a:pt x="7245147" y="2368373"/>
                </a:lnTo>
                <a:lnTo>
                  <a:pt x="7252835" y="2370531"/>
                </a:lnTo>
                <a:lnTo>
                  <a:pt x="7253914" y="2370531"/>
                </a:lnTo>
                <a:lnTo>
                  <a:pt x="7254993" y="2365002"/>
                </a:lnTo>
                <a:close/>
                <a:moveTo>
                  <a:pt x="6223358" y="2361113"/>
                </a:moveTo>
                <a:lnTo>
                  <a:pt x="6217963" y="2362192"/>
                </a:lnTo>
                <a:lnTo>
                  <a:pt x="6217963" y="2364485"/>
                </a:lnTo>
                <a:cubicBezTo>
                  <a:pt x="6223538" y="2370959"/>
                  <a:pt x="6227854" y="2374196"/>
                  <a:pt x="6230911" y="2374196"/>
                </a:cubicBezTo>
                <a:lnTo>
                  <a:pt x="6234148" y="2374196"/>
                </a:lnTo>
                <a:lnTo>
                  <a:pt x="6239543" y="2368801"/>
                </a:lnTo>
                <a:lnTo>
                  <a:pt x="6239543" y="2367722"/>
                </a:lnTo>
                <a:lnTo>
                  <a:pt x="6235227" y="2367722"/>
                </a:lnTo>
                <a:cubicBezTo>
                  <a:pt x="6231990" y="2367722"/>
                  <a:pt x="6228753" y="2365519"/>
                  <a:pt x="6225516" y="2361113"/>
                </a:cubicBezTo>
                <a:close/>
                <a:moveTo>
                  <a:pt x="2247781" y="2360439"/>
                </a:moveTo>
                <a:cubicBezTo>
                  <a:pt x="2245532" y="2361158"/>
                  <a:pt x="2244139" y="2362597"/>
                  <a:pt x="2243600" y="2364755"/>
                </a:cubicBezTo>
                <a:lnTo>
                  <a:pt x="2246837" y="2365834"/>
                </a:lnTo>
                <a:lnTo>
                  <a:pt x="2249939" y="2364755"/>
                </a:lnTo>
                <a:lnTo>
                  <a:pt x="2249939" y="2362597"/>
                </a:lnTo>
                <a:close/>
                <a:moveTo>
                  <a:pt x="2146220" y="2360439"/>
                </a:moveTo>
                <a:lnTo>
                  <a:pt x="2144061" y="2362597"/>
                </a:lnTo>
                <a:cubicBezTo>
                  <a:pt x="2145499" y="2365834"/>
                  <a:pt x="2146893" y="2367632"/>
                  <a:pt x="2148243" y="2367992"/>
                </a:cubicBezTo>
                <a:lnTo>
                  <a:pt x="2152559" y="2367992"/>
                </a:lnTo>
                <a:lnTo>
                  <a:pt x="2154717" y="2365834"/>
                </a:lnTo>
                <a:cubicBezTo>
                  <a:pt x="2153637" y="2362237"/>
                  <a:pt x="2151120" y="2360439"/>
                  <a:pt x="2147163" y="2360439"/>
                </a:cubicBezTo>
                <a:close/>
                <a:moveTo>
                  <a:pt x="2084041" y="2359360"/>
                </a:moveTo>
                <a:lnTo>
                  <a:pt x="2084041" y="2364755"/>
                </a:lnTo>
                <a:lnTo>
                  <a:pt x="2086199" y="2362597"/>
                </a:lnTo>
                <a:lnTo>
                  <a:pt x="2085122" y="2359360"/>
                </a:lnTo>
                <a:close/>
                <a:moveTo>
                  <a:pt x="9183033" y="2357876"/>
                </a:moveTo>
                <a:lnTo>
                  <a:pt x="9180875" y="2360034"/>
                </a:lnTo>
                <a:lnTo>
                  <a:pt x="9180875" y="2362192"/>
                </a:lnTo>
                <a:lnTo>
                  <a:pt x="9183033" y="2362192"/>
                </a:lnTo>
                <a:lnTo>
                  <a:pt x="9185191" y="2357876"/>
                </a:lnTo>
                <a:close/>
                <a:moveTo>
                  <a:pt x="1703978" y="2357337"/>
                </a:moveTo>
                <a:lnTo>
                  <a:pt x="1701819" y="2359495"/>
                </a:lnTo>
                <a:lnTo>
                  <a:pt x="1701819" y="2361788"/>
                </a:lnTo>
                <a:lnTo>
                  <a:pt x="1706135" y="2362867"/>
                </a:lnTo>
                <a:lnTo>
                  <a:pt x="1708293" y="2358416"/>
                </a:lnTo>
                <a:lnTo>
                  <a:pt x="1707215" y="2357337"/>
                </a:lnTo>
                <a:close/>
                <a:moveTo>
                  <a:pt x="1556828" y="2357337"/>
                </a:moveTo>
                <a:lnTo>
                  <a:pt x="1555613" y="2358416"/>
                </a:lnTo>
                <a:lnTo>
                  <a:pt x="1555613" y="2361788"/>
                </a:lnTo>
                <a:lnTo>
                  <a:pt x="1560065" y="2360574"/>
                </a:lnTo>
                <a:lnTo>
                  <a:pt x="1560065" y="2358416"/>
                </a:lnTo>
                <a:close/>
                <a:moveTo>
                  <a:pt x="3722111" y="2355988"/>
                </a:moveTo>
                <a:lnTo>
                  <a:pt x="3718874" y="2359225"/>
                </a:lnTo>
                <a:lnTo>
                  <a:pt x="3718874" y="2360304"/>
                </a:lnTo>
                <a:lnTo>
                  <a:pt x="3721032" y="2362462"/>
                </a:lnTo>
                <a:lnTo>
                  <a:pt x="3722111" y="2362462"/>
                </a:lnTo>
                <a:lnTo>
                  <a:pt x="3724269" y="2360304"/>
                </a:lnTo>
                <a:lnTo>
                  <a:pt x="3724269" y="2355988"/>
                </a:lnTo>
                <a:close/>
                <a:moveTo>
                  <a:pt x="5164479" y="2355314"/>
                </a:moveTo>
                <a:cubicBezTo>
                  <a:pt x="5164119" y="2359450"/>
                  <a:pt x="5163040" y="2362687"/>
                  <a:pt x="5161242" y="2365025"/>
                </a:cubicBezTo>
                <a:lnTo>
                  <a:pt x="5164479" y="2368127"/>
                </a:lnTo>
                <a:lnTo>
                  <a:pt x="5166637" y="2368127"/>
                </a:lnTo>
                <a:cubicBezTo>
                  <a:pt x="5168705" y="2367587"/>
                  <a:pt x="5170458" y="2365115"/>
                  <a:pt x="5171897" y="2360709"/>
                </a:cubicBezTo>
                <a:cubicBezTo>
                  <a:pt x="5170458" y="2357472"/>
                  <a:pt x="5169065" y="2355673"/>
                  <a:pt x="5167716" y="2355314"/>
                </a:cubicBezTo>
                <a:close/>
                <a:moveTo>
                  <a:pt x="6678279" y="2354774"/>
                </a:moveTo>
                <a:lnTo>
                  <a:pt x="6677200" y="2360169"/>
                </a:lnTo>
                <a:lnTo>
                  <a:pt x="6681651" y="2355853"/>
                </a:lnTo>
                <a:close/>
                <a:moveTo>
                  <a:pt x="9198139" y="2354639"/>
                </a:moveTo>
                <a:lnTo>
                  <a:pt x="9198139" y="2355718"/>
                </a:lnTo>
                <a:cubicBezTo>
                  <a:pt x="9200297" y="2355718"/>
                  <a:pt x="9202096" y="2357876"/>
                  <a:pt x="9203534" y="2362192"/>
                </a:cubicBezTo>
                <a:lnTo>
                  <a:pt x="9204613" y="2362192"/>
                </a:lnTo>
                <a:lnTo>
                  <a:pt x="9204613" y="2361113"/>
                </a:lnTo>
                <a:lnTo>
                  <a:pt x="9201376" y="2354639"/>
                </a:lnTo>
                <a:close/>
                <a:moveTo>
                  <a:pt x="8208451" y="2353965"/>
                </a:moveTo>
                <a:lnTo>
                  <a:pt x="8207372" y="2355044"/>
                </a:lnTo>
                <a:cubicBezTo>
                  <a:pt x="8208271" y="2358641"/>
                  <a:pt x="8209350" y="2360439"/>
                  <a:pt x="8210609" y="2360439"/>
                </a:cubicBezTo>
                <a:cubicBezTo>
                  <a:pt x="8212228" y="2360439"/>
                  <a:pt x="8213306" y="2358641"/>
                  <a:pt x="8213846" y="2355044"/>
                </a:cubicBezTo>
                <a:lnTo>
                  <a:pt x="8212767" y="2355044"/>
                </a:lnTo>
                <a:close/>
                <a:moveTo>
                  <a:pt x="6676121" y="2352481"/>
                </a:moveTo>
                <a:lnTo>
                  <a:pt x="6676121" y="2353560"/>
                </a:lnTo>
                <a:lnTo>
                  <a:pt x="6678279" y="2353560"/>
                </a:lnTo>
                <a:lnTo>
                  <a:pt x="6678279" y="2352481"/>
                </a:lnTo>
                <a:close/>
                <a:moveTo>
                  <a:pt x="1745885" y="2351885"/>
                </a:moveTo>
                <a:lnTo>
                  <a:pt x="1746867" y="2356258"/>
                </a:lnTo>
                <a:lnTo>
                  <a:pt x="1746867" y="2357337"/>
                </a:lnTo>
                <a:lnTo>
                  <a:pt x="1745653" y="2362867"/>
                </a:lnTo>
                <a:cubicBezTo>
                  <a:pt x="1747181" y="2362867"/>
                  <a:pt x="1747946" y="2361743"/>
                  <a:pt x="1747946" y="2359495"/>
                </a:cubicBezTo>
                <a:lnTo>
                  <a:pt x="1751182" y="2359495"/>
                </a:lnTo>
                <a:lnTo>
                  <a:pt x="1751182" y="2360574"/>
                </a:lnTo>
                <a:lnTo>
                  <a:pt x="1750104" y="2361788"/>
                </a:lnTo>
                <a:lnTo>
                  <a:pt x="1750104" y="2362867"/>
                </a:lnTo>
                <a:lnTo>
                  <a:pt x="1754555" y="2362867"/>
                </a:lnTo>
                <a:close/>
                <a:moveTo>
                  <a:pt x="1753340" y="2350728"/>
                </a:moveTo>
                <a:lnTo>
                  <a:pt x="1753340" y="2351807"/>
                </a:lnTo>
                <a:lnTo>
                  <a:pt x="1756713" y="2351807"/>
                </a:lnTo>
                <a:lnTo>
                  <a:pt x="1756713" y="2350728"/>
                </a:lnTo>
                <a:close/>
                <a:moveTo>
                  <a:pt x="3600723" y="2350593"/>
                </a:moveTo>
                <a:cubicBezTo>
                  <a:pt x="3597846" y="2351313"/>
                  <a:pt x="3596407" y="2353471"/>
                  <a:pt x="3596407" y="2357067"/>
                </a:cubicBezTo>
                <a:lnTo>
                  <a:pt x="3597486" y="2358146"/>
                </a:lnTo>
                <a:lnTo>
                  <a:pt x="3600723" y="2358146"/>
                </a:lnTo>
                <a:lnTo>
                  <a:pt x="3602881" y="2355988"/>
                </a:lnTo>
                <a:lnTo>
                  <a:pt x="3602881" y="2352751"/>
                </a:lnTo>
                <a:close/>
                <a:moveTo>
                  <a:pt x="6622576" y="2348165"/>
                </a:moveTo>
                <a:lnTo>
                  <a:pt x="6622576" y="2351402"/>
                </a:lnTo>
                <a:cubicBezTo>
                  <a:pt x="6623115" y="2355808"/>
                  <a:pt x="6624194" y="2358011"/>
                  <a:pt x="6625813" y="2358011"/>
                </a:cubicBezTo>
                <a:lnTo>
                  <a:pt x="6627971" y="2354774"/>
                </a:lnTo>
                <a:cubicBezTo>
                  <a:pt x="6627971" y="2350368"/>
                  <a:pt x="6626173" y="2348165"/>
                  <a:pt x="6622576" y="2348165"/>
                </a:cubicBezTo>
                <a:close/>
                <a:moveTo>
                  <a:pt x="8214925" y="2347491"/>
                </a:moveTo>
                <a:lnTo>
                  <a:pt x="8214925" y="2349649"/>
                </a:lnTo>
                <a:lnTo>
                  <a:pt x="8217083" y="2347491"/>
                </a:lnTo>
                <a:close/>
                <a:moveTo>
                  <a:pt x="1742415" y="2347491"/>
                </a:moveTo>
                <a:lnTo>
                  <a:pt x="1742415" y="2349649"/>
                </a:lnTo>
                <a:lnTo>
                  <a:pt x="1745212" y="2351033"/>
                </a:lnTo>
                <a:close/>
                <a:moveTo>
                  <a:pt x="1221001" y="2347491"/>
                </a:moveTo>
                <a:lnTo>
                  <a:pt x="1219922" y="2348570"/>
                </a:lnTo>
                <a:lnTo>
                  <a:pt x="1219922" y="2349649"/>
                </a:lnTo>
                <a:lnTo>
                  <a:pt x="1222080" y="2351807"/>
                </a:lnTo>
                <a:lnTo>
                  <a:pt x="1223159" y="2350728"/>
                </a:lnTo>
                <a:lnTo>
                  <a:pt x="1223159" y="2349649"/>
                </a:lnTo>
                <a:close/>
                <a:moveTo>
                  <a:pt x="7776054" y="2343984"/>
                </a:moveTo>
                <a:lnTo>
                  <a:pt x="7772682" y="2347221"/>
                </a:lnTo>
                <a:cubicBezTo>
                  <a:pt x="7772682" y="2350998"/>
                  <a:pt x="7774166" y="2353515"/>
                  <a:pt x="7777133" y="2354774"/>
                </a:cubicBezTo>
                <a:lnTo>
                  <a:pt x="7780370" y="2354774"/>
                </a:lnTo>
                <a:cubicBezTo>
                  <a:pt x="7781809" y="2354774"/>
                  <a:pt x="7783248" y="2352257"/>
                  <a:pt x="7784686" y="2347221"/>
                </a:cubicBezTo>
                <a:lnTo>
                  <a:pt x="7780370" y="2343984"/>
                </a:lnTo>
                <a:close/>
                <a:moveTo>
                  <a:pt x="4261330" y="2343984"/>
                </a:moveTo>
                <a:lnTo>
                  <a:pt x="4257958" y="2347221"/>
                </a:lnTo>
                <a:cubicBezTo>
                  <a:pt x="4257958" y="2350998"/>
                  <a:pt x="4259441" y="2353515"/>
                  <a:pt x="4262409" y="2354774"/>
                </a:cubicBezTo>
                <a:lnTo>
                  <a:pt x="4265646" y="2354774"/>
                </a:lnTo>
                <a:cubicBezTo>
                  <a:pt x="4267084" y="2354774"/>
                  <a:pt x="4268523" y="2352257"/>
                  <a:pt x="4269962" y="2347221"/>
                </a:cubicBezTo>
                <a:lnTo>
                  <a:pt x="4265646" y="2343984"/>
                </a:lnTo>
                <a:close/>
                <a:moveTo>
                  <a:pt x="6692576" y="2343714"/>
                </a:moveTo>
                <a:lnTo>
                  <a:pt x="6692576" y="2349244"/>
                </a:lnTo>
                <a:lnTo>
                  <a:pt x="6694734" y="2349244"/>
                </a:lnTo>
                <a:lnTo>
                  <a:pt x="6694734" y="2343714"/>
                </a:lnTo>
                <a:close/>
                <a:moveTo>
                  <a:pt x="3725348" y="2343175"/>
                </a:moveTo>
                <a:cubicBezTo>
                  <a:pt x="3723010" y="2343894"/>
                  <a:pt x="3721572" y="2345288"/>
                  <a:pt x="3721032" y="2347356"/>
                </a:cubicBezTo>
                <a:lnTo>
                  <a:pt x="3723190" y="2349514"/>
                </a:lnTo>
                <a:cubicBezTo>
                  <a:pt x="3726068" y="2348435"/>
                  <a:pt x="3727506" y="2347401"/>
                  <a:pt x="3727506" y="2346412"/>
                </a:cubicBezTo>
                <a:lnTo>
                  <a:pt x="3727506" y="2345333"/>
                </a:lnTo>
                <a:close/>
                <a:moveTo>
                  <a:pt x="8606050" y="2342366"/>
                </a:moveTo>
                <a:lnTo>
                  <a:pt x="8599576" y="2344389"/>
                </a:lnTo>
                <a:lnTo>
                  <a:pt x="8599576" y="2345468"/>
                </a:lnTo>
                <a:lnTo>
                  <a:pt x="8600655" y="2345468"/>
                </a:lnTo>
                <a:lnTo>
                  <a:pt x="8608208" y="2343445"/>
                </a:lnTo>
                <a:lnTo>
                  <a:pt x="8608208" y="2342366"/>
                </a:lnTo>
                <a:close/>
                <a:moveTo>
                  <a:pt x="7122410" y="2340994"/>
                </a:moveTo>
                <a:lnTo>
                  <a:pt x="7119173" y="2342073"/>
                </a:lnTo>
                <a:lnTo>
                  <a:pt x="7119173" y="2346389"/>
                </a:lnTo>
                <a:lnTo>
                  <a:pt x="7121331" y="2348547"/>
                </a:lnTo>
                <a:lnTo>
                  <a:pt x="7123624" y="2348547"/>
                </a:lnTo>
                <a:lnTo>
                  <a:pt x="7124703" y="2343152"/>
                </a:lnTo>
                <a:close/>
                <a:moveTo>
                  <a:pt x="2066914" y="2339129"/>
                </a:moveTo>
                <a:lnTo>
                  <a:pt x="2064755" y="2341287"/>
                </a:lnTo>
                <a:cubicBezTo>
                  <a:pt x="2065834" y="2344074"/>
                  <a:pt x="2066914" y="2345468"/>
                  <a:pt x="2067992" y="2345468"/>
                </a:cubicBezTo>
                <a:lnTo>
                  <a:pt x="2070151" y="2345468"/>
                </a:lnTo>
                <a:lnTo>
                  <a:pt x="2073387" y="2342366"/>
                </a:lnTo>
                <a:cubicBezTo>
                  <a:pt x="2072667" y="2340208"/>
                  <a:pt x="2070509" y="2339129"/>
                  <a:pt x="2066914" y="2339129"/>
                </a:cubicBezTo>
                <a:close/>
                <a:moveTo>
                  <a:pt x="8213846" y="2336836"/>
                </a:moveTo>
                <a:cubicBezTo>
                  <a:pt x="8211688" y="2337555"/>
                  <a:pt x="8210609" y="2339713"/>
                  <a:pt x="8210609" y="2343310"/>
                </a:cubicBezTo>
                <a:lnTo>
                  <a:pt x="8212767" y="2346412"/>
                </a:lnTo>
                <a:cubicBezTo>
                  <a:pt x="8216364" y="2345693"/>
                  <a:pt x="8218162" y="2344299"/>
                  <a:pt x="8218162" y="2342231"/>
                </a:cubicBezTo>
                <a:cubicBezTo>
                  <a:pt x="8216723" y="2338994"/>
                  <a:pt x="8215285" y="2337195"/>
                  <a:pt x="8213846" y="2336836"/>
                </a:cubicBezTo>
                <a:close/>
                <a:moveTo>
                  <a:pt x="1552377" y="2336431"/>
                </a:moveTo>
                <a:lnTo>
                  <a:pt x="1550219" y="2338724"/>
                </a:lnTo>
                <a:lnTo>
                  <a:pt x="1550219" y="2339803"/>
                </a:lnTo>
                <a:lnTo>
                  <a:pt x="1553456" y="2336431"/>
                </a:lnTo>
                <a:close/>
                <a:moveTo>
                  <a:pt x="7760678" y="2336296"/>
                </a:moveTo>
                <a:lnTo>
                  <a:pt x="7760678" y="2339668"/>
                </a:lnTo>
                <a:lnTo>
                  <a:pt x="7761757" y="2345063"/>
                </a:lnTo>
                <a:lnTo>
                  <a:pt x="7764050" y="2345063"/>
                </a:lnTo>
                <a:lnTo>
                  <a:pt x="7764050" y="2343984"/>
                </a:lnTo>
                <a:lnTo>
                  <a:pt x="7762836" y="2336296"/>
                </a:lnTo>
                <a:close/>
                <a:moveTo>
                  <a:pt x="4245954" y="2336296"/>
                </a:moveTo>
                <a:lnTo>
                  <a:pt x="4245954" y="2339668"/>
                </a:lnTo>
                <a:lnTo>
                  <a:pt x="4247033" y="2345063"/>
                </a:lnTo>
                <a:lnTo>
                  <a:pt x="4249326" y="2345063"/>
                </a:lnTo>
                <a:lnTo>
                  <a:pt x="4249326" y="2343984"/>
                </a:lnTo>
                <a:lnTo>
                  <a:pt x="4248112" y="2336296"/>
                </a:lnTo>
                <a:close/>
                <a:moveTo>
                  <a:pt x="8595395" y="2335892"/>
                </a:moveTo>
                <a:lnTo>
                  <a:pt x="8594316" y="2339129"/>
                </a:lnTo>
                <a:lnTo>
                  <a:pt x="8595395" y="2342366"/>
                </a:lnTo>
                <a:lnTo>
                  <a:pt x="8598497" y="2342366"/>
                </a:lnTo>
                <a:lnTo>
                  <a:pt x="8598497" y="2339129"/>
                </a:lnTo>
                <a:close/>
                <a:moveTo>
                  <a:pt x="6769051" y="2335082"/>
                </a:moveTo>
                <a:cubicBezTo>
                  <a:pt x="6766353" y="2335082"/>
                  <a:pt x="6760553" y="2339084"/>
                  <a:pt x="6751652" y="2347086"/>
                </a:cubicBezTo>
                <a:lnTo>
                  <a:pt x="6751652" y="2349244"/>
                </a:lnTo>
                <a:lnTo>
                  <a:pt x="6752731" y="2349244"/>
                </a:lnTo>
                <a:cubicBezTo>
                  <a:pt x="6755788" y="2349244"/>
                  <a:pt x="6759070" y="2351088"/>
                  <a:pt x="6762577" y="2354774"/>
                </a:cubicBezTo>
                <a:cubicBezTo>
                  <a:pt x="6770040" y="2354774"/>
                  <a:pt x="6774760" y="2352212"/>
                  <a:pt x="6776738" y="2347086"/>
                </a:cubicBezTo>
                <a:cubicBezTo>
                  <a:pt x="6776738" y="2346007"/>
                  <a:pt x="6774176" y="2344164"/>
                  <a:pt x="6769051" y="2341556"/>
                </a:cubicBezTo>
                <a:lnTo>
                  <a:pt x="6770264" y="2336161"/>
                </a:lnTo>
                <a:lnTo>
                  <a:pt x="6770264" y="2335082"/>
                </a:lnTo>
                <a:close/>
                <a:moveTo>
                  <a:pt x="8205349" y="2334678"/>
                </a:moveTo>
                <a:lnTo>
                  <a:pt x="8205349" y="2336836"/>
                </a:lnTo>
                <a:lnTo>
                  <a:pt x="8206293" y="2336836"/>
                </a:lnTo>
                <a:lnTo>
                  <a:pt x="8206293" y="2334678"/>
                </a:lnTo>
                <a:close/>
                <a:moveTo>
                  <a:pt x="1746867" y="2334273"/>
                </a:moveTo>
                <a:lnTo>
                  <a:pt x="1744575" y="2336431"/>
                </a:lnTo>
                <a:lnTo>
                  <a:pt x="1744575" y="2339803"/>
                </a:lnTo>
                <a:lnTo>
                  <a:pt x="1746867" y="2339803"/>
                </a:lnTo>
                <a:lnTo>
                  <a:pt x="1749026" y="2337510"/>
                </a:lnTo>
                <a:lnTo>
                  <a:pt x="1749026" y="2334273"/>
                </a:lnTo>
                <a:close/>
                <a:moveTo>
                  <a:pt x="1611722" y="2333194"/>
                </a:moveTo>
                <a:cubicBezTo>
                  <a:pt x="1610283" y="2333194"/>
                  <a:pt x="1609160" y="2335397"/>
                  <a:pt x="1608350" y="2339803"/>
                </a:cubicBezTo>
                <a:lnTo>
                  <a:pt x="1613880" y="2341961"/>
                </a:lnTo>
                <a:lnTo>
                  <a:pt x="1614959" y="2340882"/>
                </a:lnTo>
                <a:cubicBezTo>
                  <a:pt x="1614239" y="2335757"/>
                  <a:pt x="1613159" y="2333194"/>
                  <a:pt x="1611722" y="2333194"/>
                </a:cubicBezTo>
                <a:close/>
                <a:moveTo>
                  <a:pt x="5656356" y="2332790"/>
                </a:moveTo>
                <a:cubicBezTo>
                  <a:pt x="5652579" y="2332790"/>
                  <a:pt x="5650062" y="2334183"/>
                  <a:pt x="5648803" y="2336971"/>
                </a:cubicBezTo>
                <a:lnTo>
                  <a:pt x="5650961" y="2339129"/>
                </a:lnTo>
                <a:lnTo>
                  <a:pt x="5657435" y="2339129"/>
                </a:lnTo>
                <a:lnTo>
                  <a:pt x="5659593" y="2336971"/>
                </a:lnTo>
                <a:lnTo>
                  <a:pt x="5659593" y="2334813"/>
                </a:lnTo>
                <a:lnTo>
                  <a:pt x="5657435" y="2332790"/>
                </a:lnTo>
                <a:close/>
                <a:moveTo>
                  <a:pt x="7770524" y="2331980"/>
                </a:moveTo>
                <a:lnTo>
                  <a:pt x="7770524" y="2334138"/>
                </a:lnTo>
                <a:lnTo>
                  <a:pt x="7774975" y="2336296"/>
                </a:lnTo>
                <a:lnTo>
                  <a:pt x="7774975" y="2334138"/>
                </a:lnTo>
                <a:close/>
                <a:moveTo>
                  <a:pt x="4255800" y="2331980"/>
                </a:moveTo>
                <a:lnTo>
                  <a:pt x="4255800" y="2334138"/>
                </a:lnTo>
                <a:lnTo>
                  <a:pt x="4260251" y="2336296"/>
                </a:lnTo>
                <a:lnTo>
                  <a:pt x="4260251" y="2334138"/>
                </a:lnTo>
                <a:close/>
                <a:moveTo>
                  <a:pt x="2146220" y="2331576"/>
                </a:moveTo>
                <a:cubicBezTo>
                  <a:pt x="2142623" y="2332475"/>
                  <a:pt x="2140824" y="2333554"/>
                  <a:pt x="2140824" y="2334813"/>
                </a:cubicBezTo>
                <a:lnTo>
                  <a:pt x="2140824" y="2339129"/>
                </a:lnTo>
                <a:cubicBezTo>
                  <a:pt x="2140824" y="2340567"/>
                  <a:pt x="2142938" y="2342006"/>
                  <a:pt x="2147163" y="2343445"/>
                </a:cubicBezTo>
                <a:lnTo>
                  <a:pt x="2147163" y="2344389"/>
                </a:lnTo>
                <a:lnTo>
                  <a:pt x="2145140" y="2350863"/>
                </a:lnTo>
                <a:cubicBezTo>
                  <a:pt x="2145860" y="2353740"/>
                  <a:pt x="2147974" y="2355179"/>
                  <a:pt x="2151479" y="2355179"/>
                </a:cubicBezTo>
                <a:cubicBezTo>
                  <a:pt x="2153637" y="2352481"/>
                  <a:pt x="2154717" y="2349964"/>
                  <a:pt x="2154717" y="2347626"/>
                </a:cubicBezTo>
                <a:lnTo>
                  <a:pt x="2149323" y="2342366"/>
                </a:lnTo>
                <a:lnTo>
                  <a:pt x="2149323" y="2341287"/>
                </a:lnTo>
                <a:lnTo>
                  <a:pt x="2151479" y="2338050"/>
                </a:lnTo>
                <a:lnTo>
                  <a:pt x="2151479" y="2335892"/>
                </a:lnTo>
                <a:cubicBezTo>
                  <a:pt x="2151120" y="2334453"/>
                  <a:pt x="2149367" y="2333014"/>
                  <a:pt x="2146220" y="2331576"/>
                </a:cubicBezTo>
                <a:close/>
                <a:moveTo>
                  <a:pt x="5148294" y="2330632"/>
                </a:moveTo>
                <a:lnTo>
                  <a:pt x="5148294" y="2331711"/>
                </a:lnTo>
                <a:lnTo>
                  <a:pt x="5152610" y="2331711"/>
                </a:lnTo>
                <a:lnTo>
                  <a:pt x="5152610" y="2330632"/>
                </a:lnTo>
                <a:close/>
                <a:moveTo>
                  <a:pt x="2071229" y="2330497"/>
                </a:moveTo>
                <a:lnTo>
                  <a:pt x="2071229" y="2332655"/>
                </a:lnTo>
                <a:lnTo>
                  <a:pt x="2073387" y="2332655"/>
                </a:lnTo>
                <a:close/>
                <a:moveTo>
                  <a:pt x="7768366" y="2329822"/>
                </a:moveTo>
                <a:lnTo>
                  <a:pt x="7768366" y="2331980"/>
                </a:lnTo>
                <a:lnTo>
                  <a:pt x="7769445" y="2331980"/>
                </a:lnTo>
                <a:lnTo>
                  <a:pt x="7769445" y="2329822"/>
                </a:lnTo>
                <a:close/>
                <a:moveTo>
                  <a:pt x="4253642" y="2329822"/>
                </a:moveTo>
                <a:lnTo>
                  <a:pt x="4253642" y="2331980"/>
                </a:lnTo>
                <a:lnTo>
                  <a:pt x="4254721" y="2331980"/>
                </a:lnTo>
                <a:lnTo>
                  <a:pt x="4254721" y="2329822"/>
                </a:lnTo>
                <a:close/>
                <a:moveTo>
                  <a:pt x="6729802" y="2327395"/>
                </a:moveTo>
                <a:lnTo>
                  <a:pt x="6725351" y="2330632"/>
                </a:lnTo>
                <a:lnTo>
                  <a:pt x="6717663" y="2330632"/>
                </a:lnTo>
                <a:lnTo>
                  <a:pt x="6717663" y="2341556"/>
                </a:lnTo>
                <a:lnTo>
                  <a:pt x="6714426" y="2351402"/>
                </a:lnTo>
                <a:lnTo>
                  <a:pt x="6715505" y="2351402"/>
                </a:lnTo>
                <a:lnTo>
                  <a:pt x="6718742" y="2353560"/>
                </a:lnTo>
                <a:lnTo>
                  <a:pt x="6726430" y="2353560"/>
                </a:lnTo>
                <a:lnTo>
                  <a:pt x="6733039" y="2352481"/>
                </a:lnTo>
                <a:lnTo>
                  <a:pt x="6738434" y="2353560"/>
                </a:lnTo>
                <a:lnTo>
                  <a:pt x="6739648" y="2353560"/>
                </a:lnTo>
                <a:lnTo>
                  <a:pt x="6739648" y="2339398"/>
                </a:lnTo>
                <a:lnTo>
                  <a:pt x="6743964" y="2333869"/>
                </a:lnTo>
                <a:cubicBezTo>
                  <a:pt x="6743964" y="2329553"/>
                  <a:pt x="6741761" y="2327395"/>
                  <a:pt x="6737355" y="2327395"/>
                </a:cubicBezTo>
                <a:lnTo>
                  <a:pt x="6735197" y="2329553"/>
                </a:lnTo>
                <a:lnTo>
                  <a:pt x="6733039" y="2329553"/>
                </a:lnTo>
                <a:close/>
                <a:moveTo>
                  <a:pt x="2245758" y="2327395"/>
                </a:moveTo>
                <a:lnTo>
                  <a:pt x="2243600" y="2329418"/>
                </a:lnTo>
                <a:lnTo>
                  <a:pt x="2244677" y="2332655"/>
                </a:lnTo>
                <a:lnTo>
                  <a:pt x="2245758" y="2332655"/>
                </a:lnTo>
                <a:lnTo>
                  <a:pt x="2248860" y="2328474"/>
                </a:lnTo>
                <a:lnTo>
                  <a:pt x="2246837" y="2328474"/>
                </a:lnTo>
                <a:close/>
                <a:moveTo>
                  <a:pt x="3251680" y="2327125"/>
                </a:moveTo>
                <a:lnTo>
                  <a:pt x="3251680" y="2329283"/>
                </a:lnTo>
                <a:lnTo>
                  <a:pt x="3253838" y="2327125"/>
                </a:lnTo>
                <a:close/>
                <a:moveTo>
                  <a:pt x="3154030" y="2327125"/>
                </a:moveTo>
                <a:lnTo>
                  <a:pt x="3154030" y="2330362"/>
                </a:lnTo>
                <a:lnTo>
                  <a:pt x="3160504" y="2331441"/>
                </a:lnTo>
                <a:lnTo>
                  <a:pt x="3160504" y="2329283"/>
                </a:lnTo>
                <a:lnTo>
                  <a:pt x="3158346" y="2327125"/>
                </a:lnTo>
                <a:close/>
                <a:moveTo>
                  <a:pt x="9215404" y="2325506"/>
                </a:moveTo>
                <a:lnTo>
                  <a:pt x="9206771" y="2328743"/>
                </a:lnTo>
                <a:lnTo>
                  <a:pt x="9200297" y="2326585"/>
                </a:lnTo>
                <a:lnTo>
                  <a:pt x="9199218" y="2326585"/>
                </a:lnTo>
                <a:lnTo>
                  <a:pt x="9191665" y="2334138"/>
                </a:lnTo>
                <a:lnTo>
                  <a:pt x="9190586" y="2333059"/>
                </a:lnTo>
                <a:lnTo>
                  <a:pt x="9187349" y="2334138"/>
                </a:lnTo>
                <a:lnTo>
                  <a:pt x="9187349" y="2335217"/>
                </a:lnTo>
                <a:lnTo>
                  <a:pt x="9190586" y="2335217"/>
                </a:lnTo>
                <a:cubicBezTo>
                  <a:pt x="9192385" y="2335217"/>
                  <a:pt x="9195622" y="2332700"/>
                  <a:pt x="9200297" y="2327664"/>
                </a:cubicBezTo>
                <a:lnTo>
                  <a:pt x="9202455" y="2327664"/>
                </a:lnTo>
                <a:lnTo>
                  <a:pt x="9206771" y="2330901"/>
                </a:lnTo>
                <a:lnTo>
                  <a:pt x="9207850" y="2330901"/>
                </a:lnTo>
                <a:cubicBezTo>
                  <a:pt x="9210548" y="2328743"/>
                  <a:pt x="9213066" y="2327664"/>
                  <a:pt x="9215404" y="2327664"/>
                </a:cubicBezTo>
                <a:close/>
                <a:moveTo>
                  <a:pt x="5656356" y="2325236"/>
                </a:moveTo>
                <a:lnTo>
                  <a:pt x="5656356" y="2327395"/>
                </a:lnTo>
                <a:lnTo>
                  <a:pt x="5658514" y="2327395"/>
                </a:lnTo>
                <a:lnTo>
                  <a:pt x="5658514" y="2325236"/>
                </a:lnTo>
                <a:close/>
                <a:moveTo>
                  <a:pt x="7770524" y="2324427"/>
                </a:moveTo>
                <a:lnTo>
                  <a:pt x="7770524" y="2327664"/>
                </a:lnTo>
                <a:lnTo>
                  <a:pt x="7772682" y="2325506"/>
                </a:lnTo>
                <a:lnTo>
                  <a:pt x="7771603" y="2324427"/>
                </a:lnTo>
                <a:close/>
                <a:moveTo>
                  <a:pt x="4255800" y="2324427"/>
                </a:moveTo>
                <a:lnTo>
                  <a:pt x="4255800" y="2327664"/>
                </a:lnTo>
                <a:lnTo>
                  <a:pt x="4257958" y="2325506"/>
                </a:lnTo>
                <a:lnTo>
                  <a:pt x="4256879" y="2324427"/>
                </a:lnTo>
                <a:close/>
                <a:moveTo>
                  <a:pt x="2230786" y="2323078"/>
                </a:moveTo>
                <a:lnTo>
                  <a:pt x="2230786" y="2327395"/>
                </a:lnTo>
                <a:lnTo>
                  <a:pt x="2232810" y="2327395"/>
                </a:lnTo>
                <a:lnTo>
                  <a:pt x="2232810" y="2323078"/>
                </a:lnTo>
                <a:close/>
                <a:moveTo>
                  <a:pt x="8640174" y="2321999"/>
                </a:moveTo>
                <a:lnTo>
                  <a:pt x="8639229" y="2325236"/>
                </a:lnTo>
                <a:lnTo>
                  <a:pt x="8640174" y="2328474"/>
                </a:lnTo>
                <a:lnTo>
                  <a:pt x="8642332" y="2328474"/>
                </a:lnTo>
                <a:lnTo>
                  <a:pt x="8641252" y="2321999"/>
                </a:lnTo>
                <a:close/>
                <a:moveTo>
                  <a:pt x="7767287" y="2321190"/>
                </a:moveTo>
                <a:lnTo>
                  <a:pt x="7767287" y="2323348"/>
                </a:lnTo>
                <a:lnTo>
                  <a:pt x="7768366" y="2323348"/>
                </a:lnTo>
                <a:lnTo>
                  <a:pt x="7768366" y="2321190"/>
                </a:lnTo>
                <a:close/>
                <a:moveTo>
                  <a:pt x="7626342" y="2321190"/>
                </a:moveTo>
                <a:lnTo>
                  <a:pt x="7626342" y="2323348"/>
                </a:lnTo>
                <a:lnTo>
                  <a:pt x="7628635" y="2323348"/>
                </a:lnTo>
                <a:lnTo>
                  <a:pt x="7628635" y="2321190"/>
                </a:lnTo>
                <a:close/>
                <a:moveTo>
                  <a:pt x="4252563" y="2321190"/>
                </a:moveTo>
                <a:lnTo>
                  <a:pt x="4252563" y="2323348"/>
                </a:lnTo>
                <a:lnTo>
                  <a:pt x="4253642" y="2323348"/>
                </a:lnTo>
                <a:lnTo>
                  <a:pt x="4253642" y="2321190"/>
                </a:lnTo>
                <a:close/>
                <a:moveTo>
                  <a:pt x="4111618" y="2321190"/>
                </a:moveTo>
                <a:lnTo>
                  <a:pt x="4111618" y="2323348"/>
                </a:lnTo>
                <a:lnTo>
                  <a:pt x="4113911" y="2323348"/>
                </a:lnTo>
                <a:lnTo>
                  <a:pt x="4113911" y="2321190"/>
                </a:lnTo>
                <a:close/>
                <a:moveTo>
                  <a:pt x="1222080" y="2320651"/>
                </a:moveTo>
                <a:lnTo>
                  <a:pt x="1224238" y="2322809"/>
                </a:lnTo>
                <a:lnTo>
                  <a:pt x="1225317" y="2321730"/>
                </a:lnTo>
                <a:lnTo>
                  <a:pt x="1225317" y="2320651"/>
                </a:lnTo>
                <a:close/>
                <a:moveTo>
                  <a:pt x="1111483" y="2320651"/>
                </a:moveTo>
                <a:lnTo>
                  <a:pt x="1109324" y="2322809"/>
                </a:lnTo>
                <a:cubicBezTo>
                  <a:pt x="1109863" y="2327125"/>
                  <a:pt x="1110942" y="2329283"/>
                  <a:pt x="1112562" y="2329283"/>
                </a:cubicBezTo>
                <a:lnTo>
                  <a:pt x="1113640" y="2329283"/>
                </a:lnTo>
                <a:lnTo>
                  <a:pt x="1116877" y="2326046"/>
                </a:lnTo>
                <a:lnTo>
                  <a:pt x="1116877" y="2324967"/>
                </a:lnTo>
                <a:lnTo>
                  <a:pt x="1112562" y="2320651"/>
                </a:lnTo>
                <a:close/>
                <a:moveTo>
                  <a:pt x="1604034" y="2319976"/>
                </a:moveTo>
                <a:cubicBezTo>
                  <a:pt x="1601786" y="2320696"/>
                  <a:pt x="1600663" y="2322899"/>
                  <a:pt x="1600663" y="2326585"/>
                </a:cubicBezTo>
                <a:lnTo>
                  <a:pt x="1600663" y="2327664"/>
                </a:lnTo>
                <a:lnTo>
                  <a:pt x="1602955" y="2327664"/>
                </a:lnTo>
                <a:cubicBezTo>
                  <a:pt x="1606551" y="2325506"/>
                  <a:pt x="1608350" y="2322944"/>
                  <a:pt x="1608350" y="2319976"/>
                </a:cubicBezTo>
                <a:close/>
                <a:moveTo>
                  <a:pt x="3597486" y="2319437"/>
                </a:moveTo>
                <a:lnTo>
                  <a:pt x="3596407" y="2324832"/>
                </a:lnTo>
                <a:lnTo>
                  <a:pt x="3596407" y="2326990"/>
                </a:lnTo>
                <a:lnTo>
                  <a:pt x="3599644" y="2328069"/>
                </a:lnTo>
                <a:cubicBezTo>
                  <a:pt x="3603241" y="2327170"/>
                  <a:pt x="3605039" y="2326091"/>
                  <a:pt x="3605039" y="2324832"/>
                </a:cubicBezTo>
                <a:close/>
                <a:moveTo>
                  <a:pt x="9120316" y="2319032"/>
                </a:moveTo>
                <a:lnTo>
                  <a:pt x="9120316" y="2322269"/>
                </a:lnTo>
                <a:lnTo>
                  <a:pt x="9123553" y="2325506"/>
                </a:lnTo>
                <a:lnTo>
                  <a:pt x="9125711" y="2322269"/>
                </a:lnTo>
                <a:lnTo>
                  <a:pt x="9124632" y="2319032"/>
                </a:lnTo>
                <a:close/>
                <a:moveTo>
                  <a:pt x="7273606" y="2319009"/>
                </a:moveTo>
                <a:lnTo>
                  <a:pt x="7271448" y="2321167"/>
                </a:lnTo>
                <a:lnTo>
                  <a:pt x="7272527" y="2326697"/>
                </a:lnTo>
                <a:lnTo>
                  <a:pt x="7279001" y="2326697"/>
                </a:lnTo>
                <a:lnTo>
                  <a:pt x="7281294" y="2324539"/>
                </a:lnTo>
                <a:lnTo>
                  <a:pt x="7274685" y="2319009"/>
                </a:lnTo>
                <a:close/>
                <a:moveTo>
                  <a:pt x="8753604" y="2318762"/>
                </a:moveTo>
                <a:lnTo>
                  <a:pt x="8750367" y="2321999"/>
                </a:lnTo>
                <a:lnTo>
                  <a:pt x="8751446" y="2327395"/>
                </a:lnTo>
                <a:lnTo>
                  <a:pt x="8752525" y="2326316"/>
                </a:lnTo>
                <a:lnTo>
                  <a:pt x="8753604" y="2323078"/>
                </a:lnTo>
                <a:lnTo>
                  <a:pt x="8754683" y="2323078"/>
                </a:lnTo>
                <a:close/>
                <a:moveTo>
                  <a:pt x="2065834" y="2318762"/>
                </a:moveTo>
                <a:lnTo>
                  <a:pt x="2067992" y="2320920"/>
                </a:lnTo>
                <a:lnTo>
                  <a:pt x="2070151" y="2320920"/>
                </a:lnTo>
                <a:lnTo>
                  <a:pt x="2072308" y="2318762"/>
                </a:lnTo>
                <a:close/>
                <a:moveTo>
                  <a:pt x="3245206" y="2318493"/>
                </a:moveTo>
                <a:cubicBezTo>
                  <a:pt x="3240170" y="2321550"/>
                  <a:pt x="3237653" y="2323708"/>
                  <a:pt x="3237653" y="2324967"/>
                </a:cubicBezTo>
                <a:lnTo>
                  <a:pt x="3237653" y="2327125"/>
                </a:lnTo>
                <a:lnTo>
                  <a:pt x="3239811" y="2329283"/>
                </a:lnTo>
                <a:lnTo>
                  <a:pt x="3243048" y="2329283"/>
                </a:lnTo>
                <a:cubicBezTo>
                  <a:pt x="3243048" y="2325506"/>
                  <a:pt x="3245565" y="2322989"/>
                  <a:pt x="3250601" y="2321730"/>
                </a:cubicBezTo>
                <a:lnTo>
                  <a:pt x="3250601" y="2320651"/>
                </a:lnTo>
                <a:lnTo>
                  <a:pt x="3248443" y="2318493"/>
                </a:lnTo>
                <a:close/>
                <a:moveTo>
                  <a:pt x="1630335" y="2317818"/>
                </a:moveTo>
                <a:lnTo>
                  <a:pt x="1630335" y="2318897"/>
                </a:lnTo>
                <a:lnTo>
                  <a:pt x="1632627" y="2318897"/>
                </a:lnTo>
                <a:lnTo>
                  <a:pt x="1632627" y="2317818"/>
                </a:lnTo>
                <a:close/>
                <a:moveTo>
                  <a:pt x="7772682" y="2316874"/>
                </a:moveTo>
                <a:lnTo>
                  <a:pt x="7769445" y="2320111"/>
                </a:lnTo>
                <a:lnTo>
                  <a:pt x="7770524" y="2320111"/>
                </a:lnTo>
                <a:lnTo>
                  <a:pt x="7773761" y="2316874"/>
                </a:lnTo>
                <a:close/>
                <a:moveTo>
                  <a:pt x="4257958" y="2316874"/>
                </a:moveTo>
                <a:lnTo>
                  <a:pt x="4254721" y="2320111"/>
                </a:lnTo>
                <a:lnTo>
                  <a:pt x="4255800" y="2320111"/>
                </a:lnTo>
                <a:lnTo>
                  <a:pt x="4259037" y="2316874"/>
                </a:lnTo>
                <a:close/>
                <a:moveTo>
                  <a:pt x="1743496" y="2316739"/>
                </a:moveTo>
                <a:cubicBezTo>
                  <a:pt x="1739089" y="2319257"/>
                  <a:pt x="1736886" y="2322539"/>
                  <a:pt x="1736886" y="2326585"/>
                </a:cubicBezTo>
                <a:lnTo>
                  <a:pt x="1740259" y="2326585"/>
                </a:lnTo>
                <a:cubicBezTo>
                  <a:pt x="1741697" y="2326585"/>
                  <a:pt x="1742776" y="2323303"/>
                  <a:pt x="1743496" y="2316739"/>
                </a:cubicBezTo>
                <a:close/>
                <a:moveTo>
                  <a:pt x="9247908" y="2315795"/>
                </a:moveTo>
                <a:lnTo>
                  <a:pt x="9250066" y="2317953"/>
                </a:lnTo>
                <a:lnTo>
                  <a:pt x="9247908" y="2320111"/>
                </a:lnTo>
                <a:lnTo>
                  <a:pt x="9245750" y="2317953"/>
                </a:lnTo>
                <a:close/>
                <a:moveTo>
                  <a:pt x="9266252" y="2314716"/>
                </a:moveTo>
                <a:lnTo>
                  <a:pt x="9266252" y="2316874"/>
                </a:lnTo>
                <a:lnTo>
                  <a:pt x="9268410" y="2316874"/>
                </a:lnTo>
                <a:close/>
                <a:moveTo>
                  <a:pt x="1093274" y="2314177"/>
                </a:moveTo>
                <a:lnTo>
                  <a:pt x="1093274" y="2315256"/>
                </a:lnTo>
                <a:lnTo>
                  <a:pt x="1095431" y="2315256"/>
                </a:lnTo>
                <a:lnTo>
                  <a:pt x="1095431" y="2314177"/>
                </a:lnTo>
                <a:close/>
                <a:moveTo>
                  <a:pt x="6627971" y="2313098"/>
                </a:moveTo>
                <a:lnTo>
                  <a:pt x="6625813" y="2316470"/>
                </a:lnTo>
                <a:lnTo>
                  <a:pt x="6625813" y="2317549"/>
                </a:lnTo>
                <a:lnTo>
                  <a:pt x="6627971" y="2319707"/>
                </a:lnTo>
                <a:lnTo>
                  <a:pt x="6630129" y="2317549"/>
                </a:lnTo>
                <a:lnTo>
                  <a:pt x="6630129" y="2315391"/>
                </a:lnTo>
                <a:close/>
                <a:moveTo>
                  <a:pt x="3584538" y="2313098"/>
                </a:moveTo>
                <a:lnTo>
                  <a:pt x="3583459" y="2314177"/>
                </a:lnTo>
                <a:lnTo>
                  <a:pt x="3583459" y="2315121"/>
                </a:lnTo>
                <a:lnTo>
                  <a:pt x="3591012" y="2315121"/>
                </a:lnTo>
                <a:lnTo>
                  <a:pt x="3591012" y="2313098"/>
                </a:lnTo>
                <a:lnTo>
                  <a:pt x="3589933" y="2314177"/>
                </a:lnTo>
                <a:lnTo>
                  <a:pt x="3588854" y="2314177"/>
                </a:lnTo>
                <a:close/>
                <a:moveTo>
                  <a:pt x="7719272" y="2312558"/>
                </a:moveTo>
                <a:lnTo>
                  <a:pt x="7719272" y="2313637"/>
                </a:lnTo>
                <a:lnTo>
                  <a:pt x="7721430" y="2313637"/>
                </a:lnTo>
                <a:lnTo>
                  <a:pt x="7721430" y="2312558"/>
                </a:lnTo>
                <a:close/>
                <a:moveTo>
                  <a:pt x="4204547" y="2312558"/>
                </a:moveTo>
                <a:lnTo>
                  <a:pt x="4204547" y="2313637"/>
                </a:lnTo>
                <a:lnTo>
                  <a:pt x="4206705" y="2313637"/>
                </a:lnTo>
                <a:lnTo>
                  <a:pt x="4206705" y="2312558"/>
                </a:lnTo>
                <a:close/>
                <a:moveTo>
                  <a:pt x="6602884" y="2312019"/>
                </a:moveTo>
                <a:lnTo>
                  <a:pt x="6600726" y="2314312"/>
                </a:lnTo>
                <a:lnTo>
                  <a:pt x="6600726" y="2315391"/>
                </a:lnTo>
                <a:lnTo>
                  <a:pt x="6601805" y="2315391"/>
                </a:lnTo>
                <a:lnTo>
                  <a:pt x="6603963" y="2313098"/>
                </a:lnTo>
                <a:lnTo>
                  <a:pt x="6603963" y="2312019"/>
                </a:lnTo>
                <a:close/>
                <a:moveTo>
                  <a:pt x="3723190" y="2312019"/>
                </a:moveTo>
                <a:lnTo>
                  <a:pt x="3719953" y="2316200"/>
                </a:lnTo>
                <a:lnTo>
                  <a:pt x="3719953" y="2319437"/>
                </a:lnTo>
                <a:lnTo>
                  <a:pt x="3725348" y="2320516"/>
                </a:lnTo>
                <a:cubicBezTo>
                  <a:pt x="3727506" y="2320516"/>
                  <a:pt x="3728585" y="2319077"/>
                  <a:pt x="3728585" y="2316200"/>
                </a:cubicBezTo>
                <a:cubicBezTo>
                  <a:pt x="3727866" y="2313413"/>
                  <a:pt x="3726068" y="2312019"/>
                  <a:pt x="3723190" y="2312019"/>
                </a:cubicBezTo>
                <a:close/>
                <a:moveTo>
                  <a:pt x="1223159" y="2312019"/>
                </a:moveTo>
                <a:lnTo>
                  <a:pt x="1223159" y="2313098"/>
                </a:lnTo>
                <a:lnTo>
                  <a:pt x="1226395" y="2313098"/>
                </a:lnTo>
                <a:lnTo>
                  <a:pt x="1226395" y="2312019"/>
                </a:lnTo>
                <a:close/>
                <a:moveTo>
                  <a:pt x="9197060" y="2311479"/>
                </a:moveTo>
                <a:lnTo>
                  <a:pt x="9197060" y="2313637"/>
                </a:lnTo>
                <a:lnTo>
                  <a:pt x="9199218" y="2315795"/>
                </a:lnTo>
                <a:lnTo>
                  <a:pt x="9200297" y="2314716"/>
                </a:lnTo>
                <a:lnTo>
                  <a:pt x="9200297" y="2313637"/>
                </a:lnTo>
                <a:lnTo>
                  <a:pt x="9198139" y="2311479"/>
                </a:lnTo>
                <a:close/>
                <a:moveTo>
                  <a:pt x="2149323" y="2311344"/>
                </a:moveTo>
                <a:lnTo>
                  <a:pt x="2149323" y="2314581"/>
                </a:lnTo>
                <a:lnTo>
                  <a:pt x="2151479" y="2314581"/>
                </a:lnTo>
                <a:lnTo>
                  <a:pt x="2153637" y="2312423"/>
                </a:lnTo>
                <a:lnTo>
                  <a:pt x="2153637" y="2311344"/>
                </a:lnTo>
                <a:close/>
                <a:moveTo>
                  <a:pt x="1629256" y="2311209"/>
                </a:moveTo>
                <a:cubicBezTo>
                  <a:pt x="1622692" y="2312648"/>
                  <a:pt x="1619410" y="2314492"/>
                  <a:pt x="1619410" y="2316739"/>
                </a:cubicBezTo>
                <a:lnTo>
                  <a:pt x="1619410" y="2317818"/>
                </a:lnTo>
                <a:lnTo>
                  <a:pt x="1621568" y="2317818"/>
                </a:lnTo>
                <a:lnTo>
                  <a:pt x="1629256" y="2312288"/>
                </a:lnTo>
                <a:close/>
                <a:moveTo>
                  <a:pt x="3534634" y="2310130"/>
                </a:moveTo>
                <a:cubicBezTo>
                  <a:pt x="3537871" y="2310130"/>
                  <a:pt x="3539760" y="2312244"/>
                  <a:pt x="3540299" y="2316470"/>
                </a:cubicBezTo>
                <a:lnTo>
                  <a:pt x="3540299" y="2318897"/>
                </a:lnTo>
                <a:lnTo>
                  <a:pt x="3537062" y="2322134"/>
                </a:lnTo>
                <a:lnTo>
                  <a:pt x="3536253" y="2322134"/>
                </a:lnTo>
                <a:cubicBezTo>
                  <a:pt x="3531937" y="2322134"/>
                  <a:pt x="3529779" y="2319482"/>
                  <a:pt x="3529779" y="2314177"/>
                </a:cubicBezTo>
                <a:cubicBezTo>
                  <a:pt x="3530858" y="2311479"/>
                  <a:pt x="3532476" y="2310130"/>
                  <a:pt x="3534634" y="2310130"/>
                </a:cubicBezTo>
                <a:close/>
                <a:moveTo>
                  <a:pt x="3230234" y="2309996"/>
                </a:moveTo>
                <a:lnTo>
                  <a:pt x="3230234" y="2314177"/>
                </a:lnTo>
                <a:lnTo>
                  <a:pt x="3232392" y="2314177"/>
                </a:lnTo>
                <a:lnTo>
                  <a:pt x="3234416" y="2312019"/>
                </a:lnTo>
                <a:lnTo>
                  <a:pt x="3234416" y="2309996"/>
                </a:lnTo>
                <a:close/>
                <a:moveTo>
                  <a:pt x="3592091" y="2309861"/>
                </a:moveTo>
                <a:lnTo>
                  <a:pt x="3592091" y="2312019"/>
                </a:lnTo>
                <a:lnTo>
                  <a:pt x="3595328" y="2310940"/>
                </a:lnTo>
                <a:lnTo>
                  <a:pt x="3595328" y="2309861"/>
                </a:lnTo>
                <a:close/>
                <a:moveTo>
                  <a:pt x="5658514" y="2309321"/>
                </a:moveTo>
                <a:lnTo>
                  <a:pt x="5656356" y="2311479"/>
                </a:lnTo>
                <a:lnTo>
                  <a:pt x="5656356" y="2313637"/>
                </a:lnTo>
                <a:lnTo>
                  <a:pt x="5659593" y="2316739"/>
                </a:lnTo>
                <a:lnTo>
                  <a:pt x="5662830" y="2316739"/>
                </a:lnTo>
                <a:lnTo>
                  <a:pt x="5663909" y="2311479"/>
                </a:lnTo>
                <a:lnTo>
                  <a:pt x="5660672" y="2309321"/>
                </a:lnTo>
                <a:close/>
                <a:moveTo>
                  <a:pt x="7760678" y="2309186"/>
                </a:moveTo>
                <a:lnTo>
                  <a:pt x="7762836" y="2311344"/>
                </a:lnTo>
                <a:lnTo>
                  <a:pt x="7762836" y="2309186"/>
                </a:lnTo>
                <a:close/>
                <a:moveTo>
                  <a:pt x="7735592" y="2309186"/>
                </a:moveTo>
                <a:cubicBezTo>
                  <a:pt x="7731186" y="2310805"/>
                  <a:pt x="7728982" y="2314446"/>
                  <a:pt x="7728982" y="2320111"/>
                </a:cubicBezTo>
                <a:lnTo>
                  <a:pt x="7730196" y="2323348"/>
                </a:lnTo>
                <a:lnTo>
                  <a:pt x="7731275" y="2323348"/>
                </a:lnTo>
                <a:cubicBezTo>
                  <a:pt x="7735592" y="2321370"/>
                  <a:pt x="7737750" y="2317009"/>
                  <a:pt x="7737750" y="2310265"/>
                </a:cubicBezTo>
                <a:lnTo>
                  <a:pt x="7736670" y="2309186"/>
                </a:lnTo>
                <a:close/>
                <a:moveTo>
                  <a:pt x="4245954" y="2309186"/>
                </a:moveTo>
                <a:lnTo>
                  <a:pt x="4248112" y="2311344"/>
                </a:lnTo>
                <a:lnTo>
                  <a:pt x="4248112" y="2309186"/>
                </a:lnTo>
                <a:close/>
                <a:moveTo>
                  <a:pt x="4220867" y="2309186"/>
                </a:moveTo>
                <a:cubicBezTo>
                  <a:pt x="4216461" y="2310805"/>
                  <a:pt x="4214258" y="2314446"/>
                  <a:pt x="4214258" y="2320111"/>
                </a:cubicBezTo>
                <a:lnTo>
                  <a:pt x="4215472" y="2323348"/>
                </a:lnTo>
                <a:lnTo>
                  <a:pt x="4216551" y="2323348"/>
                </a:lnTo>
                <a:cubicBezTo>
                  <a:pt x="4220867" y="2321370"/>
                  <a:pt x="4223025" y="2317009"/>
                  <a:pt x="4223025" y="2310265"/>
                </a:cubicBezTo>
                <a:lnTo>
                  <a:pt x="4221946" y="2309186"/>
                </a:lnTo>
                <a:close/>
                <a:moveTo>
                  <a:pt x="8595395" y="2308107"/>
                </a:moveTo>
                <a:lnTo>
                  <a:pt x="8595395" y="2311344"/>
                </a:lnTo>
                <a:lnTo>
                  <a:pt x="8597418" y="2311344"/>
                </a:lnTo>
                <a:lnTo>
                  <a:pt x="8597418" y="2308107"/>
                </a:lnTo>
                <a:close/>
                <a:moveTo>
                  <a:pt x="7277922" y="2307005"/>
                </a:moveTo>
                <a:lnTo>
                  <a:pt x="7277922" y="2310242"/>
                </a:lnTo>
                <a:lnTo>
                  <a:pt x="7279001" y="2310242"/>
                </a:lnTo>
                <a:lnTo>
                  <a:pt x="7279001" y="2307005"/>
                </a:lnTo>
                <a:close/>
                <a:moveTo>
                  <a:pt x="9193823" y="2306084"/>
                </a:moveTo>
                <a:lnTo>
                  <a:pt x="9188428" y="2308242"/>
                </a:lnTo>
                <a:lnTo>
                  <a:pt x="9187349" y="2307163"/>
                </a:lnTo>
                <a:lnTo>
                  <a:pt x="9186270" y="2308242"/>
                </a:lnTo>
                <a:lnTo>
                  <a:pt x="9186270" y="2312558"/>
                </a:lnTo>
                <a:lnTo>
                  <a:pt x="9189507" y="2312558"/>
                </a:lnTo>
                <a:cubicBezTo>
                  <a:pt x="9192385" y="2311119"/>
                  <a:pt x="9193823" y="2308961"/>
                  <a:pt x="9193823" y="2306084"/>
                </a:cubicBezTo>
                <a:close/>
                <a:moveTo>
                  <a:pt x="5164479" y="2305949"/>
                </a:moveTo>
                <a:lnTo>
                  <a:pt x="5161242" y="2307028"/>
                </a:lnTo>
                <a:lnTo>
                  <a:pt x="5161242" y="2311344"/>
                </a:lnTo>
                <a:lnTo>
                  <a:pt x="5164479" y="2314581"/>
                </a:lnTo>
                <a:lnTo>
                  <a:pt x="5166637" y="2314581"/>
                </a:lnTo>
                <a:lnTo>
                  <a:pt x="5168660" y="2312423"/>
                </a:lnTo>
                <a:lnTo>
                  <a:pt x="5168660" y="2309186"/>
                </a:lnTo>
                <a:cubicBezTo>
                  <a:pt x="5168660" y="2308107"/>
                  <a:pt x="5167266" y="2307028"/>
                  <a:pt x="5164479" y="2305949"/>
                </a:cubicBezTo>
                <a:close/>
                <a:moveTo>
                  <a:pt x="1078301" y="2305545"/>
                </a:moveTo>
                <a:lnTo>
                  <a:pt x="1076143" y="2307703"/>
                </a:lnTo>
                <a:lnTo>
                  <a:pt x="1076143" y="2308782"/>
                </a:lnTo>
                <a:lnTo>
                  <a:pt x="1079248" y="2307703"/>
                </a:lnTo>
                <a:lnTo>
                  <a:pt x="1079248" y="2305545"/>
                </a:lnTo>
                <a:close/>
                <a:moveTo>
                  <a:pt x="6095766" y="2305005"/>
                </a:moveTo>
                <a:cubicBezTo>
                  <a:pt x="6093968" y="2305005"/>
                  <a:pt x="6092529" y="2307882"/>
                  <a:pt x="6091450" y="2313637"/>
                </a:cubicBezTo>
                <a:cubicBezTo>
                  <a:pt x="6091450" y="2316515"/>
                  <a:pt x="6092889" y="2318673"/>
                  <a:pt x="6095766" y="2320111"/>
                </a:cubicBezTo>
                <a:cubicBezTo>
                  <a:pt x="6097205" y="2320111"/>
                  <a:pt x="6097924" y="2319032"/>
                  <a:pt x="6097924" y="2316874"/>
                </a:cubicBezTo>
                <a:lnTo>
                  <a:pt x="6096845" y="2312558"/>
                </a:lnTo>
                <a:lnTo>
                  <a:pt x="6099003" y="2306084"/>
                </a:lnTo>
                <a:lnTo>
                  <a:pt x="6097924" y="2305005"/>
                </a:lnTo>
                <a:close/>
                <a:moveTo>
                  <a:pt x="7154241" y="2304847"/>
                </a:moveTo>
                <a:lnTo>
                  <a:pt x="7153162" y="2305926"/>
                </a:lnTo>
                <a:lnTo>
                  <a:pt x="7153162" y="2310242"/>
                </a:lnTo>
                <a:lnTo>
                  <a:pt x="7155320" y="2310242"/>
                </a:lnTo>
                <a:lnTo>
                  <a:pt x="7156399" y="2305926"/>
                </a:lnTo>
                <a:lnTo>
                  <a:pt x="7155320" y="2304847"/>
                </a:lnTo>
                <a:close/>
                <a:moveTo>
                  <a:pt x="8803778" y="2303791"/>
                </a:moveTo>
                <a:lnTo>
                  <a:pt x="8804856" y="2309186"/>
                </a:lnTo>
                <a:lnTo>
                  <a:pt x="8807014" y="2309186"/>
                </a:lnTo>
                <a:lnTo>
                  <a:pt x="8805936" y="2303791"/>
                </a:lnTo>
                <a:close/>
                <a:moveTo>
                  <a:pt x="8731080" y="2303791"/>
                </a:moveTo>
                <a:lnTo>
                  <a:pt x="8730001" y="2304870"/>
                </a:lnTo>
                <a:lnTo>
                  <a:pt x="8730001" y="2305949"/>
                </a:lnTo>
                <a:lnTo>
                  <a:pt x="8731080" y="2307028"/>
                </a:lnTo>
                <a:lnTo>
                  <a:pt x="8731080" y="2308107"/>
                </a:lnTo>
                <a:lnTo>
                  <a:pt x="8734317" y="2307028"/>
                </a:lnTo>
                <a:close/>
                <a:moveTo>
                  <a:pt x="7709426" y="2303791"/>
                </a:moveTo>
                <a:lnTo>
                  <a:pt x="7709426" y="2307028"/>
                </a:lnTo>
                <a:lnTo>
                  <a:pt x="7710505" y="2307028"/>
                </a:lnTo>
                <a:lnTo>
                  <a:pt x="7710505" y="2303791"/>
                </a:lnTo>
                <a:close/>
                <a:moveTo>
                  <a:pt x="4194701" y="2303791"/>
                </a:moveTo>
                <a:lnTo>
                  <a:pt x="4194701" y="2307028"/>
                </a:lnTo>
                <a:lnTo>
                  <a:pt x="4195780" y="2307028"/>
                </a:lnTo>
                <a:lnTo>
                  <a:pt x="4195780" y="2303791"/>
                </a:lnTo>
                <a:close/>
                <a:moveTo>
                  <a:pt x="1558984" y="2303522"/>
                </a:moveTo>
                <a:lnTo>
                  <a:pt x="1556828" y="2305680"/>
                </a:lnTo>
                <a:lnTo>
                  <a:pt x="1557907" y="2306759"/>
                </a:lnTo>
                <a:lnTo>
                  <a:pt x="1557907" y="2307838"/>
                </a:lnTo>
                <a:lnTo>
                  <a:pt x="1561144" y="2306759"/>
                </a:lnTo>
                <a:lnTo>
                  <a:pt x="1561144" y="2303522"/>
                </a:lnTo>
                <a:close/>
                <a:moveTo>
                  <a:pt x="3580222" y="2302308"/>
                </a:moveTo>
                <a:lnTo>
                  <a:pt x="3580222" y="2305545"/>
                </a:lnTo>
                <a:lnTo>
                  <a:pt x="3587775" y="2309861"/>
                </a:lnTo>
                <a:lnTo>
                  <a:pt x="3588854" y="2308782"/>
                </a:lnTo>
                <a:lnTo>
                  <a:pt x="3588854" y="2307703"/>
                </a:lnTo>
                <a:cubicBezTo>
                  <a:pt x="3587056" y="2307703"/>
                  <a:pt x="3584179" y="2305904"/>
                  <a:pt x="3580222" y="2302308"/>
                </a:cubicBezTo>
                <a:close/>
                <a:moveTo>
                  <a:pt x="9124632" y="2301768"/>
                </a:moveTo>
                <a:cubicBezTo>
                  <a:pt x="9117439" y="2304106"/>
                  <a:pt x="9113842" y="2306624"/>
                  <a:pt x="9113842" y="2309321"/>
                </a:cubicBezTo>
                <a:cubicBezTo>
                  <a:pt x="9114202" y="2311299"/>
                  <a:pt x="9116000" y="2312738"/>
                  <a:pt x="9119237" y="2313637"/>
                </a:cubicBezTo>
                <a:lnTo>
                  <a:pt x="9124632" y="2307163"/>
                </a:lnTo>
                <a:close/>
                <a:moveTo>
                  <a:pt x="6107635" y="2301768"/>
                </a:moveTo>
                <a:lnTo>
                  <a:pt x="6107635" y="2302847"/>
                </a:lnTo>
                <a:lnTo>
                  <a:pt x="6109793" y="2302847"/>
                </a:lnTo>
                <a:lnTo>
                  <a:pt x="6109793" y="2301768"/>
                </a:lnTo>
                <a:close/>
                <a:moveTo>
                  <a:pt x="6103319" y="2301768"/>
                </a:moveTo>
                <a:lnTo>
                  <a:pt x="6103319" y="2302847"/>
                </a:lnTo>
                <a:lnTo>
                  <a:pt x="6104398" y="2303926"/>
                </a:lnTo>
                <a:lnTo>
                  <a:pt x="6106556" y="2303926"/>
                </a:lnTo>
                <a:lnTo>
                  <a:pt x="6106556" y="2302847"/>
                </a:lnTo>
                <a:close/>
                <a:moveTo>
                  <a:pt x="2066914" y="2300554"/>
                </a:moveTo>
                <a:lnTo>
                  <a:pt x="2064755" y="2302712"/>
                </a:lnTo>
                <a:lnTo>
                  <a:pt x="2065834" y="2303791"/>
                </a:lnTo>
                <a:lnTo>
                  <a:pt x="2066914" y="2303791"/>
                </a:lnTo>
                <a:lnTo>
                  <a:pt x="2069071" y="2301633"/>
                </a:lnTo>
                <a:lnTo>
                  <a:pt x="2069071" y="2300554"/>
                </a:lnTo>
                <a:close/>
                <a:moveTo>
                  <a:pt x="3077825" y="2300285"/>
                </a:moveTo>
                <a:lnTo>
                  <a:pt x="3075667" y="2306759"/>
                </a:lnTo>
                <a:lnTo>
                  <a:pt x="3076746" y="2309996"/>
                </a:lnTo>
                <a:lnTo>
                  <a:pt x="3075667" y="2309996"/>
                </a:lnTo>
                <a:lnTo>
                  <a:pt x="3076746" y="2313098"/>
                </a:lnTo>
                <a:lnTo>
                  <a:pt x="3077825" y="2313098"/>
                </a:lnTo>
                <a:lnTo>
                  <a:pt x="3078904" y="2309996"/>
                </a:lnTo>
                <a:lnTo>
                  <a:pt x="3077825" y="2308917"/>
                </a:lnTo>
                <a:lnTo>
                  <a:pt x="3077825" y="2307838"/>
                </a:lnTo>
                <a:lnTo>
                  <a:pt x="3078904" y="2301364"/>
                </a:lnTo>
                <a:lnTo>
                  <a:pt x="3078904" y="2300285"/>
                </a:lnTo>
                <a:close/>
                <a:moveTo>
                  <a:pt x="6717663" y="2300015"/>
                </a:moveTo>
                <a:lnTo>
                  <a:pt x="6716584" y="2303252"/>
                </a:lnTo>
                <a:lnTo>
                  <a:pt x="6717663" y="2312019"/>
                </a:lnTo>
                <a:lnTo>
                  <a:pt x="6715505" y="2321865"/>
                </a:lnTo>
                <a:lnTo>
                  <a:pt x="6718742" y="2325236"/>
                </a:lnTo>
                <a:lnTo>
                  <a:pt x="6725351" y="2322944"/>
                </a:lnTo>
                <a:lnTo>
                  <a:pt x="6727509" y="2322944"/>
                </a:lnTo>
                <a:lnTo>
                  <a:pt x="6730881" y="2324157"/>
                </a:lnTo>
                <a:lnTo>
                  <a:pt x="6730881" y="2322944"/>
                </a:lnTo>
                <a:cubicBezTo>
                  <a:pt x="6730881" y="2320965"/>
                  <a:pt x="6734522" y="2319167"/>
                  <a:pt x="6741806" y="2317549"/>
                </a:cubicBezTo>
                <a:lnTo>
                  <a:pt x="6742885" y="2316470"/>
                </a:lnTo>
                <a:lnTo>
                  <a:pt x="6742885" y="2314312"/>
                </a:lnTo>
                <a:lnTo>
                  <a:pt x="6740727" y="2303252"/>
                </a:lnTo>
                <a:lnTo>
                  <a:pt x="6731960" y="2305545"/>
                </a:lnTo>
                <a:cubicBezTo>
                  <a:pt x="6727734" y="2301858"/>
                  <a:pt x="6724092" y="2300015"/>
                  <a:pt x="6721035" y="2300015"/>
                </a:cubicBezTo>
                <a:close/>
                <a:moveTo>
                  <a:pt x="5734314" y="2299745"/>
                </a:moveTo>
                <a:lnTo>
                  <a:pt x="5732156" y="2301903"/>
                </a:lnTo>
                <a:lnTo>
                  <a:pt x="5734314" y="2301903"/>
                </a:lnTo>
                <a:close/>
                <a:moveTo>
                  <a:pt x="7736670" y="2299475"/>
                </a:moveTo>
                <a:lnTo>
                  <a:pt x="7734512" y="2301633"/>
                </a:lnTo>
                <a:lnTo>
                  <a:pt x="7734512" y="2302712"/>
                </a:lnTo>
                <a:lnTo>
                  <a:pt x="7736670" y="2304870"/>
                </a:lnTo>
                <a:lnTo>
                  <a:pt x="7738828" y="2304870"/>
                </a:lnTo>
                <a:lnTo>
                  <a:pt x="7739908" y="2299475"/>
                </a:lnTo>
                <a:close/>
                <a:moveTo>
                  <a:pt x="4221946" y="2299475"/>
                </a:moveTo>
                <a:lnTo>
                  <a:pt x="4219788" y="2301633"/>
                </a:lnTo>
                <a:lnTo>
                  <a:pt x="4219788" y="2302712"/>
                </a:lnTo>
                <a:lnTo>
                  <a:pt x="4221946" y="2304870"/>
                </a:lnTo>
                <a:lnTo>
                  <a:pt x="4224104" y="2304870"/>
                </a:lnTo>
                <a:lnTo>
                  <a:pt x="4225183" y="2299475"/>
                </a:lnTo>
                <a:close/>
                <a:moveTo>
                  <a:pt x="3630801" y="2299071"/>
                </a:moveTo>
                <a:cubicBezTo>
                  <a:pt x="3628103" y="2299790"/>
                  <a:pt x="3625945" y="2302308"/>
                  <a:pt x="3624327" y="2306624"/>
                </a:cubicBezTo>
                <a:cubicBezTo>
                  <a:pt x="3625765" y="2319122"/>
                  <a:pt x="3627564" y="2328069"/>
                  <a:pt x="3629722" y="2333464"/>
                </a:cubicBezTo>
                <a:lnTo>
                  <a:pt x="3624327" y="2347356"/>
                </a:lnTo>
                <a:cubicBezTo>
                  <a:pt x="3624327" y="2356708"/>
                  <a:pt x="3626485" y="2361383"/>
                  <a:pt x="3630801" y="2361383"/>
                </a:cubicBezTo>
                <a:lnTo>
                  <a:pt x="3642670" y="2363541"/>
                </a:lnTo>
                <a:lnTo>
                  <a:pt x="3658720" y="2363541"/>
                </a:lnTo>
                <a:lnTo>
                  <a:pt x="3670589" y="2360304"/>
                </a:lnTo>
                <a:lnTo>
                  <a:pt x="3679086" y="2362462"/>
                </a:lnTo>
                <a:lnTo>
                  <a:pt x="3685560" y="2361383"/>
                </a:lnTo>
                <a:lnTo>
                  <a:pt x="3699587" y="2365699"/>
                </a:lnTo>
                <a:lnTo>
                  <a:pt x="3700666" y="2364620"/>
                </a:lnTo>
                <a:lnTo>
                  <a:pt x="3700666" y="2359225"/>
                </a:lnTo>
                <a:lnTo>
                  <a:pt x="3701745" y="2339938"/>
                </a:lnTo>
                <a:lnTo>
                  <a:pt x="3698508" y="2324832"/>
                </a:lnTo>
                <a:lnTo>
                  <a:pt x="3698508" y="2304466"/>
                </a:lnTo>
                <a:lnTo>
                  <a:pt x="3697429" y="2303387"/>
                </a:lnTo>
                <a:lnTo>
                  <a:pt x="3697429" y="2302308"/>
                </a:lnTo>
                <a:lnTo>
                  <a:pt x="3692034" y="2303387"/>
                </a:lnTo>
                <a:lnTo>
                  <a:pt x="3682323" y="2303387"/>
                </a:lnTo>
                <a:cubicBezTo>
                  <a:pt x="3679086" y="2300509"/>
                  <a:pt x="3674096" y="2299071"/>
                  <a:pt x="3667352" y="2299071"/>
                </a:cubicBezTo>
                <a:lnTo>
                  <a:pt x="3664115" y="2301229"/>
                </a:lnTo>
                <a:lnTo>
                  <a:pt x="3655483" y="2301229"/>
                </a:lnTo>
                <a:lnTo>
                  <a:pt x="3654404" y="2300150"/>
                </a:lnTo>
                <a:lnTo>
                  <a:pt x="3653325" y="2301229"/>
                </a:lnTo>
                <a:lnTo>
                  <a:pt x="3651167" y="2301229"/>
                </a:lnTo>
                <a:lnTo>
                  <a:pt x="3650088" y="2300150"/>
                </a:lnTo>
                <a:lnTo>
                  <a:pt x="3649009" y="2301229"/>
                </a:lnTo>
                <a:lnTo>
                  <a:pt x="3639433" y="2301229"/>
                </a:lnTo>
                <a:close/>
                <a:moveTo>
                  <a:pt x="7748674" y="2298396"/>
                </a:moveTo>
                <a:lnTo>
                  <a:pt x="7748674" y="2301633"/>
                </a:lnTo>
                <a:lnTo>
                  <a:pt x="7749753" y="2301633"/>
                </a:lnTo>
                <a:lnTo>
                  <a:pt x="7749753" y="2298396"/>
                </a:lnTo>
                <a:close/>
                <a:moveTo>
                  <a:pt x="4233950" y="2298396"/>
                </a:moveTo>
                <a:lnTo>
                  <a:pt x="4233950" y="2301633"/>
                </a:lnTo>
                <a:lnTo>
                  <a:pt x="4235029" y="2301633"/>
                </a:lnTo>
                <a:lnTo>
                  <a:pt x="4235029" y="2298396"/>
                </a:lnTo>
                <a:close/>
                <a:moveTo>
                  <a:pt x="6096845" y="2297452"/>
                </a:moveTo>
                <a:lnTo>
                  <a:pt x="6096845" y="2298531"/>
                </a:lnTo>
                <a:lnTo>
                  <a:pt x="6101161" y="2299610"/>
                </a:lnTo>
                <a:lnTo>
                  <a:pt x="6101161" y="2297452"/>
                </a:lnTo>
                <a:close/>
                <a:moveTo>
                  <a:pt x="6091450" y="2297452"/>
                </a:moveTo>
                <a:lnTo>
                  <a:pt x="6091450" y="2298531"/>
                </a:lnTo>
                <a:lnTo>
                  <a:pt x="6093608" y="2298531"/>
                </a:lnTo>
                <a:lnTo>
                  <a:pt x="6093608" y="2297452"/>
                </a:lnTo>
                <a:close/>
                <a:moveTo>
                  <a:pt x="5091511" y="2297452"/>
                </a:moveTo>
                <a:lnTo>
                  <a:pt x="5091511" y="2299610"/>
                </a:lnTo>
                <a:lnTo>
                  <a:pt x="5092590" y="2299610"/>
                </a:lnTo>
                <a:lnTo>
                  <a:pt x="5092590" y="2297452"/>
                </a:lnTo>
                <a:close/>
                <a:moveTo>
                  <a:pt x="6619204" y="2296778"/>
                </a:moveTo>
                <a:lnTo>
                  <a:pt x="6619204" y="2301094"/>
                </a:lnTo>
                <a:lnTo>
                  <a:pt x="6621497" y="2298936"/>
                </a:lnTo>
                <a:lnTo>
                  <a:pt x="6621497" y="2296778"/>
                </a:lnTo>
                <a:close/>
                <a:moveTo>
                  <a:pt x="5657435" y="2296508"/>
                </a:moveTo>
                <a:lnTo>
                  <a:pt x="5655277" y="2298666"/>
                </a:lnTo>
                <a:lnTo>
                  <a:pt x="5655277" y="2301903"/>
                </a:lnTo>
                <a:lnTo>
                  <a:pt x="5660672" y="2302982"/>
                </a:lnTo>
                <a:lnTo>
                  <a:pt x="5660672" y="2300824"/>
                </a:lnTo>
                <a:lnTo>
                  <a:pt x="5661751" y="2300824"/>
                </a:lnTo>
                <a:cubicBezTo>
                  <a:pt x="5660672" y="2297947"/>
                  <a:pt x="5659593" y="2296508"/>
                  <a:pt x="5658514" y="2296508"/>
                </a:cubicBezTo>
                <a:close/>
                <a:moveTo>
                  <a:pt x="8783681" y="2295294"/>
                </a:moveTo>
                <a:cubicBezTo>
                  <a:pt x="8780894" y="2295294"/>
                  <a:pt x="8779050" y="2296643"/>
                  <a:pt x="8778151" y="2299340"/>
                </a:cubicBezTo>
                <a:cubicBezTo>
                  <a:pt x="8778151" y="2301319"/>
                  <a:pt x="8780219" y="2302487"/>
                  <a:pt x="8784355" y="2302847"/>
                </a:cubicBezTo>
                <a:lnTo>
                  <a:pt x="8785704" y="2300824"/>
                </a:lnTo>
                <a:lnTo>
                  <a:pt x="8785704" y="2298666"/>
                </a:lnTo>
                <a:lnTo>
                  <a:pt x="8785030" y="2295294"/>
                </a:lnTo>
                <a:close/>
                <a:moveTo>
                  <a:pt x="9193823" y="2294080"/>
                </a:moveTo>
                <a:lnTo>
                  <a:pt x="9193823" y="2295159"/>
                </a:lnTo>
                <a:lnTo>
                  <a:pt x="9194902" y="2301768"/>
                </a:lnTo>
                <a:lnTo>
                  <a:pt x="9193823" y="2302847"/>
                </a:lnTo>
                <a:lnTo>
                  <a:pt x="9193823" y="2305005"/>
                </a:lnTo>
                <a:lnTo>
                  <a:pt x="9194902" y="2305005"/>
                </a:lnTo>
                <a:lnTo>
                  <a:pt x="9197060" y="2297452"/>
                </a:lnTo>
                <a:lnTo>
                  <a:pt x="9195981" y="2294080"/>
                </a:lnTo>
                <a:close/>
                <a:moveTo>
                  <a:pt x="5095827" y="2292057"/>
                </a:moveTo>
                <a:lnTo>
                  <a:pt x="5093669" y="2296373"/>
                </a:lnTo>
                <a:lnTo>
                  <a:pt x="5094748" y="2296373"/>
                </a:lnTo>
                <a:cubicBezTo>
                  <a:pt x="5096187" y="2296373"/>
                  <a:pt x="5096906" y="2295294"/>
                  <a:pt x="5096906" y="2293136"/>
                </a:cubicBezTo>
                <a:lnTo>
                  <a:pt x="5096906" y="2292057"/>
                </a:lnTo>
                <a:close/>
                <a:moveTo>
                  <a:pt x="3752189" y="2291518"/>
                </a:moveTo>
                <a:lnTo>
                  <a:pt x="3752189" y="2292597"/>
                </a:lnTo>
                <a:lnTo>
                  <a:pt x="3755426" y="2292597"/>
                </a:lnTo>
                <a:lnTo>
                  <a:pt x="3755426" y="2291518"/>
                </a:lnTo>
                <a:close/>
                <a:moveTo>
                  <a:pt x="2049783" y="2290978"/>
                </a:moveTo>
                <a:lnTo>
                  <a:pt x="2047626" y="2293136"/>
                </a:lnTo>
                <a:lnTo>
                  <a:pt x="2048704" y="2294215"/>
                </a:lnTo>
                <a:lnTo>
                  <a:pt x="2049783" y="2294215"/>
                </a:lnTo>
                <a:close/>
                <a:moveTo>
                  <a:pt x="6693655" y="2290169"/>
                </a:moveTo>
                <a:cubicBezTo>
                  <a:pt x="6691318" y="2290888"/>
                  <a:pt x="6689834" y="2292372"/>
                  <a:pt x="6689204" y="2294620"/>
                </a:cubicBezTo>
                <a:lnTo>
                  <a:pt x="6692576" y="2296778"/>
                </a:lnTo>
                <a:lnTo>
                  <a:pt x="6694734" y="2296778"/>
                </a:lnTo>
                <a:lnTo>
                  <a:pt x="6697971" y="2293406"/>
                </a:lnTo>
                <a:cubicBezTo>
                  <a:pt x="6697971" y="2291608"/>
                  <a:pt x="6696533" y="2290529"/>
                  <a:pt x="6693655" y="2290169"/>
                </a:cubicBezTo>
                <a:close/>
                <a:moveTo>
                  <a:pt x="3155109" y="2289494"/>
                </a:moveTo>
                <a:lnTo>
                  <a:pt x="3151872" y="2290573"/>
                </a:lnTo>
                <a:lnTo>
                  <a:pt x="3151872" y="2292732"/>
                </a:lnTo>
                <a:lnTo>
                  <a:pt x="3159425" y="2292732"/>
                </a:lnTo>
                <a:lnTo>
                  <a:pt x="3159425" y="2291653"/>
                </a:lnTo>
                <a:close/>
                <a:moveTo>
                  <a:pt x="2245758" y="2288820"/>
                </a:moveTo>
                <a:lnTo>
                  <a:pt x="2245758" y="2296373"/>
                </a:lnTo>
                <a:lnTo>
                  <a:pt x="2242520" y="2299610"/>
                </a:lnTo>
                <a:lnTo>
                  <a:pt x="2239283" y="2298531"/>
                </a:lnTo>
                <a:lnTo>
                  <a:pt x="2239283" y="2292057"/>
                </a:lnTo>
                <a:lnTo>
                  <a:pt x="2237125" y="2289899"/>
                </a:lnTo>
                <a:lnTo>
                  <a:pt x="2236047" y="2289899"/>
                </a:lnTo>
                <a:lnTo>
                  <a:pt x="2234968" y="2295294"/>
                </a:lnTo>
                <a:lnTo>
                  <a:pt x="2234968" y="2300554"/>
                </a:lnTo>
                <a:lnTo>
                  <a:pt x="2238204" y="2303791"/>
                </a:lnTo>
                <a:lnTo>
                  <a:pt x="2240363" y="2303791"/>
                </a:lnTo>
                <a:lnTo>
                  <a:pt x="2243600" y="2301633"/>
                </a:lnTo>
                <a:lnTo>
                  <a:pt x="2244677" y="2302712"/>
                </a:lnTo>
                <a:lnTo>
                  <a:pt x="2245758" y="2302712"/>
                </a:lnTo>
                <a:lnTo>
                  <a:pt x="2248860" y="2301633"/>
                </a:lnTo>
                <a:lnTo>
                  <a:pt x="2253176" y="2305949"/>
                </a:lnTo>
                <a:lnTo>
                  <a:pt x="2254255" y="2304870"/>
                </a:lnTo>
                <a:lnTo>
                  <a:pt x="2254255" y="2303791"/>
                </a:lnTo>
                <a:lnTo>
                  <a:pt x="2249939" y="2301633"/>
                </a:lnTo>
                <a:lnTo>
                  <a:pt x="2251017" y="2296373"/>
                </a:lnTo>
                <a:lnTo>
                  <a:pt x="2251017" y="2290978"/>
                </a:lnTo>
                <a:lnTo>
                  <a:pt x="2248860" y="2288820"/>
                </a:lnTo>
                <a:close/>
                <a:moveTo>
                  <a:pt x="2185739" y="2288820"/>
                </a:moveTo>
                <a:lnTo>
                  <a:pt x="2175082" y="2292057"/>
                </a:lnTo>
                <a:lnTo>
                  <a:pt x="2171846" y="2292057"/>
                </a:lnTo>
                <a:lnTo>
                  <a:pt x="2170767" y="2295294"/>
                </a:lnTo>
                <a:lnTo>
                  <a:pt x="2175082" y="2304870"/>
                </a:lnTo>
                <a:cubicBezTo>
                  <a:pt x="2174363" y="2314312"/>
                  <a:pt x="2173284" y="2319662"/>
                  <a:pt x="2171846" y="2320920"/>
                </a:cubicBezTo>
                <a:lnTo>
                  <a:pt x="2171846" y="2323078"/>
                </a:lnTo>
                <a:lnTo>
                  <a:pt x="2177241" y="2324157"/>
                </a:lnTo>
                <a:lnTo>
                  <a:pt x="2181421" y="2324157"/>
                </a:lnTo>
                <a:lnTo>
                  <a:pt x="2185739" y="2320920"/>
                </a:lnTo>
                <a:lnTo>
                  <a:pt x="2186816" y="2320920"/>
                </a:lnTo>
                <a:lnTo>
                  <a:pt x="2188976" y="2323078"/>
                </a:lnTo>
                <a:lnTo>
                  <a:pt x="2194370" y="2320920"/>
                </a:lnTo>
                <a:lnTo>
                  <a:pt x="2202867" y="2324157"/>
                </a:lnTo>
                <a:lnTo>
                  <a:pt x="2210421" y="2323078"/>
                </a:lnTo>
                <a:lnTo>
                  <a:pt x="2213658" y="2326316"/>
                </a:lnTo>
                <a:lnTo>
                  <a:pt x="2214601" y="2326316"/>
                </a:lnTo>
                <a:cubicBezTo>
                  <a:pt x="2215500" y="2326316"/>
                  <a:pt x="2217299" y="2320606"/>
                  <a:pt x="2219997" y="2309186"/>
                </a:cubicBezTo>
                <a:cubicBezTo>
                  <a:pt x="2216400" y="2309186"/>
                  <a:pt x="2214601" y="2304196"/>
                  <a:pt x="2214601" y="2294215"/>
                </a:cubicBezTo>
                <a:lnTo>
                  <a:pt x="2207185" y="2288820"/>
                </a:lnTo>
                <a:lnTo>
                  <a:pt x="2197473" y="2288820"/>
                </a:lnTo>
                <a:lnTo>
                  <a:pt x="2188976" y="2290978"/>
                </a:lnTo>
                <a:close/>
                <a:moveTo>
                  <a:pt x="7718192" y="2288685"/>
                </a:moveTo>
                <a:lnTo>
                  <a:pt x="7718192" y="2293001"/>
                </a:lnTo>
                <a:lnTo>
                  <a:pt x="7721430" y="2296238"/>
                </a:lnTo>
                <a:lnTo>
                  <a:pt x="7723588" y="2296238"/>
                </a:lnTo>
                <a:lnTo>
                  <a:pt x="7726824" y="2293001"/>
                </a:lnTo>
                <a:lnTo>
                  <a:pt x="7726824" y="2291922"/>
                </a:lnTo>
                <a:cubicBezTo>
                  <a:pt x="7726105" y="2289764"/>
                  <a:pt x="7723947" y="2288685"/>
                  <a:pt x="7720350" y="2288685"/>
                </a:cubicBezTo>
                <a:close/>
                <a:moveTo>
                  <a:pt x="4203468" y="2288685"/>
                </a:moveTo>
                <a:lnTo>
                  <a:pt x="4203468" y="2293001"/>
                </a:lnTo>
                <a:lnTo>
                  <a:pt x="4206705" y="2296238"/>
                </a:lnTo>
                <a:lnTo>
                  <a:pt x="4208863" y="2296238"/>
                </a:lnTo>
                <a:lnTo>
                  <a:pt x="4212100" y="2293001"/>
                </a:lnTo>
                <a:lnTo>
                  <a:pt x="4212100" y="2291922"/>
                </a:lnTo>
                <a:cubicBezTo>
                  <a:pt x="4211380" y="2289764"/>
                  <a:pt x="4209222" y="2288685"/>
                  <a:pt x="4205626" y="2288685"/>
                </a:cubicBezTo>
                <a:close/>
                <a:moveTo>
                  <a:pt x="5080856" y="2287741"/>
                </a:moveTo>
                <a:lnTo>
                  <a:pt x="5092590" y="2287741"/>
                </a:lnTo>
                <a:lnTo>
                  <a:pt x="5092590" y="2290978"/>
                </a:lnTo>
                <a:lnTo>
                  <a:pt x="5094748" y="2290978"/>
                </a:lnTo>
                <a:cubicBezTo>
                  <a:pt x="5094748" y="2288820"/>
                  <a:pt x="5095468" y="2287741"/>
                  <a:pt x="5096906" y="2287741"/>
                </a:cubicBezTo>
                <a:lnTo>
                  <a:pt x="5104459" y="2287741"/>
                </a:lnTo>
                <a:cubicBezTo>
                  <a:pt x="5110124" y="2288101"/>
                  <a:pt x="5112956" y="2290978"/>
                  <a:pt x="5112956" y="2296373"/>
                </a:cubicBezTo>
                <a:lnTo>
                  <a:pt x="5116193" y="2299610"/>
                </a:lnTo>
                <a:cubicBezTo>
                  <a:pt x="5116193" y="2301768"/>
                  <a:pt x="5112282" y="2303207"/>
                  <a:pt x="5104459" y="2303926"/>
                </a:cubicBezTo>
                <a:lnTo>
                  <a:pt x="5095827" y="2301768"/>
                </a:lnTo>
                <a:lnTo>
                  <a:pt x="5094748" y="2302847"/>
                </a:lnTo>
                <a:lnTo>
                  <a:pt x="5093669" y="2302847"/>
                </a:lnTo>
                <a:lnTo>
                  <a:pt x="5089353" y="2301768"/>
                </a:lnTo>
                <a:lnTo>
                  <a:pt x="5084093" y="2302847"/>
                </a:lnTo>
                <a:lnTo>
                  <a:pt x="5079777" y="2301768"/>
                </a:lnTo>
                <a:lnTo>
                  <a:pt x="5073303" y="2303926"/>
                </a:lnTo>
                <a:cubicBezTo>
                  <a:pt x="5064581" y="2303926"/>
                  <a:pt x="5058512" y="2302488"/>
                  <a:pt x="5055095" y="2299610"/>
                </a:cubicBezTo>
                <a:lnTo>
                  <a:pt x="5054016" y="2299610"/>
                </a:lnTo>
                <a:cubicBezTo>
                  <a:pt x="5051318" y="2301768"/>
                  <a:pt x="5048801" y="2302847"/>
                  <a:pt x="5046463" y="2302847"/>
                </a:cubicBezTo>
                <a:cubicBezTo>
                  <a:pt x="5042956" y="2301768"/>
                  <a:pt x="5041203" y="2299251"/>
                  <a:pt x="5041203" y="2295294"/>
                </a:cubicBezTo>
                <a:lnTo>
                  <a:pt x="5041203" y="2294215"/>
                </a:lnTo>
                <a:cubicBezTo>
                  <a:pt x="5041203" y="2293136"/>
                  <a:pt x="5046193" y="2291698"/>
                  <a:pt x="5056174" y="2289899"/>
                </a:cubicBezTo>
                <a:lnTo>
                  <a:pt x="5057253" y="2288820"/>
                </a:lnTo>
                <a:cubicBezTo>
                  <a:pt x="5061389" y="2290978"/>
                  <a:pt x="5065660" y="2292057"/>
                  <a:pt x="5070066" y="2292057"/>
                </a:cubicBezTo>
                <a:close/>
                <a:moveTo>
                  <a:pt x="8244373" y="2287533"/>
                </a:moveTo>
                <a:lnTo>
                  <a:pt x="8248104" y="2290708"/>
                </a:lnTo>
                <a:lnTo>
                  <a:pt x="8249183" y="2290708"/>
                </a:lnTo>
                <a:lnTo>
                  <a:pt x="8249183" y="2289629"/>
                </a:lnTo>
                <a:cubicBezTo>
                  <a:pt x="8249183" y="2288910"/>
                  <a:pt x="8248745" y="2288371"/>
                  <a:pt x="8247868" y="2288011"/>
                </a:cubicBezTo>
                <a:close/>
                <a:moveTo>
                  <a:pt x="7647113" y="2287471"/>
                </a:moveTo>
                <a:cubicBezTo>
                  <a:pt x="7647113" y="2294755"/>
                  <a:pt x="7644955" y="2298396"/>
                  <a:pt x="7640639" y="2298396"/>
                </a:cubicBezTo>
                <a:lnTo>
                  <a:pt x="7640639" y="2301633"/>
                </a:lnTo>
                <a:lnTo>
                  <a:pt x="7643876" y="2301633"/>
                </a:lnTo>
                <a:cubicBezTo>
                  <a:pt x="7650440" y="2297677"/>
                  <a:pt x="7653722" y="2295159"/>
                  <a:pt x="7653722" y="2294080"/>
                </a:cubicBezTo>
                <a:lnTo>
                  <a:pt x="7653722" y="2293001"/>
                </a:lnTo>
                <a:cubicBezTo>
                  <a:pt x="7652463" y="2290304"/>
                  <a:pt x="7650260" y="2288460"/>
                  <a:pt x="7647113" y="2287471"/>
                </a:cubicBezTo>
                <a:close/>
                <a:moveTo>
                  <a:pt x="4132389" y="2287471"/>
                </a:moveTo>
                <a:cubicBezTo>
                  <a:pt x="4132389" y="2294755"/>
                  <a:pt x="4130231" y="2298396"/>
                  <a:pt x="4125915" y="2298396"/>
                </a:cubicBezTo>
                <a:lnTo>
                  <a:pt x="4125915" y="2301633"/>
                </a:lnTo>
                <a:lnTo>
                  <a:pt x="4129152" y="2301633"/>
                </a:lnTo>
                <a:cubicBezTo>
                  <a:pt x="4135715" y="2297677"/>
                  <a:pt x="4138998" y="2295159"/>
                  <a:pt x="4138998" y="2294080"/>
                </a:cubicBezTo>
                <a:lnTo>
                  <a:pt x="4138998" y="2293001"/>
                </a:lnTo>
                <a:cubicBezTo>
                  <a:pt x="4137738" y="2290304"/>
                  <a:pt x="4135536" y="2288460"/>
                  <a:pt x="4132389" y="2287471"/>
                </a:cubicBezTo>
                <a:close/>
                <a:moveTo>
                  <a:pt x="8800675" y="2286662"/>
                </a:moveTo>
                <a:lnTo>
                  <a:pt x="8800675" y="2289899"/>
                </a:lnTo>
                <a:lnTo>
                  <a:pt x="8801754" y="2289899"/>
                </a:lnTo>
                <a:lnTo>
                  <a:pt x="8801754" y="2286662"/>
                </a:lnTo>
                <a:close/>
                <a:moveTo>
                  <a:pt x="2188976" y="2286662"/>
                </a:moveTo>
                <a:lnTo>
                  <a:pt x="2188976" y="2287741"/>
                </a:lnTo>
                <a:lnTo>
                  <a:pt x="2192212" y="2287741"/>
                </a:lnTo>
                <a:lnTo>
                  <a:pt x="2192212" y="2286662"/>
                </a:lnTo>
                <a:close/>
                <a:moveTo>
                  <a:pt x="3758663" y="2286123"/>
                </a:moveTo>
                <a:lnTo>
                  <a:pt x="3756505" y="2288281"/>
                </a:lnTo>
                <a:lnTo>
                  <a:pt x="3758663" y="2288281"/>
                </a:lnTo>
                <a:close/>
                <a:moveTo>
                  <a:pt x="9206771" y="2285448"/>
                </a:moveTo>
                <a:lnTo>
                  <a:pt x="9206771" y="2287606"/>
                </a:lnTo>
                <a:lnTo>
                  <a:pt x="9207850" y="2287606"/>
                </a:lnTo>
                <a:lnTo>
                  <a:pt x="9207850" y="2285448"/>
                </a:lnTo>
                <a:close/>
                <a:moveTo>
                  <a:pt x="9186270" y="2285448"/>
                </a:moveTo>
                <a:cubicBezTo>
                  <a:pt x="9184832" y="2285448"/>
                  <a:pt x="9184112" y="2286527"/>
                  <a:pt x="9184112" y="2288685"/>
                </a:cubicBezTo>
                <a:lnTo>
                  <a:pt x="9184112" y="2293001"/>
                </a:lnTo>
                <a:lnTo>
                  <a:pt x="9185191" y="2293001"/>
                </a:lnTo>
                <a:close/>
                <a:moveTo>
                  <a:pt x="6243859" y="2285448"/>
                </a:moveTo>
                <a:lnTo>
                  <a:pt x="6242780" y="2290843"/>
                </a:lnTo>
                <a:lnTo>
                  <a:pt x="6243859" y="2294080"/>
                </a:lnTo>
                <a:lnTo>
                  <a:pt x="6239543" y="2297452"/>
                </a:lnTo>
                <a:lnTo>
                  <a:pt x="6239543" y="2299610"/>
                </a:lnTo>
                <a:lnTo>
                  <a:pt x="6242780" y="2299610"/>
                </a:lnTo>
                <a:lnTo>
                  <a:pt x="6244938" y="2295159"/>
                </a:lnTo>
                <a:lnTo>
                  <a:pt x="6243859" y="2289764"/>
                </a:lnTo>
                <a:lnTo>
                  <a:pt x="6246017" y="2289764"/>
                </a:lnTo>
                <a:lnTo>
                  <a:pt x="6246017" y="2288685"/>
                </a:lnTo>
                <a:lnTo>
                  <a:pt x="6244938" y="2285448"/>
                </a:lnTo>
                <a:close/>
                <a:moveTo>
                  <a:pt x="8241765" y="2284234"/>
                </a:moveTo>
                <a:lnTo>
                  <a:pt x="8241765" y="2285313"/>
                </a:lnTo>
                <a:lnTo>
                  <a:pt x="8243428" y="2286728"/>
                </a:lnTo>
                <a:close/>
                <a:moveTo>
                  <a:pt x="3759742" y="2282886"/>
                </a:moveTo>
                <a:lnTo>
                  <a:pt x="3759742" y="2283965"/>
                </a:lnTo>
                <a:lnTo>
                  <a:pt x="3767295" y="2283965"/>
                </a:lnTo>
                <a:lnTo>
                  <a:pt x="3767295" y="2282886"/>
                </a:lnTo>
                <a:close/>
                <a:moveTo>
                  <a:pt x="5733235" y="2282751"/>
                </a:moveTo>
                <a:lnTo>
                  <a:pt x="5729998" y="2285853"/>
                </a:lnTo>
                <a:lnTo>
                  <a:pt x="5729998" y="2286932"/>
                </a:lnTo>
                <a:cubicBezTo>
                  <a:pt x="5729998" y="2288371"/>
                  <a:pt x="5731077" y="2289090"/>
                  <a:pt x="5733235" y="2289090"/>
                </a:cubicBezTo>
                <a:lnTo>
                  <a:pt x="5736607" y="2288011"/>
                </a:lnTo>
                <a:lnTo>
                  <a:pt x="5736607" y="2285853"/>
                </a:lnTo>
                <a:close/>
                <a:moveTo>
                  <a:pt x="8804856" y="2282481"/>
                </a:moveTo>
                <a:lnTo>
                  <a:pt x="8802698" y="2284639"/>
                </a:lnTo>
                <a:lnTo>
                  <a:pt x="8802698" y="2285583"/>
                </a:lnTo>
                <a:lnTo>
                  <a:pt x="8805936" y="2282481"/>
                </a:lnTo>
                <a:close/>
                <a:moveTo>
                  <a:pt x="2049783" y="2282481"/>
                </a:moveTo>
                <a:lnTo>
                  <a:pt x="2047626" y="2284639"/>
                </a:lnTo>
                <a:lnTo>
                  <a:pt x="2047626" y="2285583"/>
                </a:lnTo>
                <a:lnTo>
                  <a:pt x="2049783" y="2283560"/>
                </a:lnTo>
                <a:close/>
                <a:moveTo>
                  <a:pt x="9193823" y="2281132"/>
                </a:moveTo>
                <a:lnTo>
                  <a:pt x="9193823" y="2283290"/>
                </a:lnTo>
                <a:lnTo>
                  <a:pt x="9195981" y="2285448"/>
                </a:lnTo>
                <a:lnTo>
                  <a:pt x="9198139" y="2283290"/>
                </a:lnTo>
                <a:lnTo>
                  <a:pt x="9198139" y="2281132"/>
                </a:lnTo>
                <a:close/>
                <a:moveTo>
                  <a:pt x="3754347" y="2279783"/>
                </a:moveTo>
                <a:lnTo>
                  <a:pt x="3748952" y="2285044"/>
                </a:lnTo>
                <a:lnTo>
                  <a:pt x="3753268" y="2285044"/>
                </a:lnTo>
                <a:lnTo>
                  <a:pt x="3756505" y="2280862"/>
                </a:lnTo>
                <a:lnTo>
                  <a:pt x="3755426" y="2279783"/>
                </a:lnTo>
                <a:close/>
                <a:moveTo>
                  <a:pt x="3735059" y="2278704"/>
                </a:moveTo>
                <a:lnTo>
                  <a:pt x="3733980" y="2285044"/>
                </a:lnTo>
                <a:lnTo>
                  <a:pt x="3735059" y="2286123"/>
                </a:lnTo>
                <a:lnTo>
                  <a:pt x="3738296" y="2286123"/>
                </a:lnTo>
                <a:lnTo>
                  <a:pt x="3737217" y="2278704"/>
                </a:lnTo>
                <a:close/>
                <a:moveTo>
                  <a:pt x="6588587" y="2277086"/>
                </a:moveTo>
                <a:lnTo>
                  <a:pt x="6586429" y="2279244"/>
                </a:lnTo>
                <a:lnTo>
                  <a:pt x="6586429" y="2292327"/>
                </a:lnTo>
                <a:lnTo>
                  <a:pt x="6587508" y="2292327"/>
                </a:lnTo>
                <a:lnTo>
                  <a:pt x="6594117" y="2290169"/>
                </a:lnTo>
                <a:lnTo>
                  <a:pt x="6597354" y="2291248"/>
                </a:lnTo>
                <a:lnTo>
                  <a:pt x="6598433" y="2290169"/>
                </a:lnTo>
                <a:lnTo>
                  <a:pt x="6598433" y="2285853"/>
                </a:lnTo>
                <a:cubicBezTo>
                  <a:pt x="6592589" y="2285134"/>
                  <a:pt x="6589666" y="2284010"/>
                  <a:pt x="6589666" y="2282481"/>
                </a:cubicBezTo>
                <a:lnTo>
                  <a:pt x="6589666" y="2277086"/>
                </a:lnTo>
                <a:close/>
                <a:moveTo>
                  <a:pt x="7262681" y="2276388"/>
                </a:moveTo>
                <a:lnTo>
                  <a:pt x="7262681" y="2278546"/>
                </a:lnTo>
                <a:lnTo>
                  <a:pt x="7265918" y="2278546"/>
                </a:lnTo>
                <a:lnTo>
                  <a:pt x="7265918" y="2276388"/>
                </a:lnTo>
                <a:close/>
                <a:moveTo>
                  <a:pt x="1744575" y="2274928"/>
                </a:moveTo>
                <a:lnTo>
                  <a:pt x="1744575" y="2277086"/>
                </a:lnTo>
                <a:lnTo>
                  <a:pt x="1743496" y="2277086"/>
                </a:lnTo>
                <a:cubicBezTo>
                  <a:pt x="1744393" y="2282211"/>
                  <a:pt x="1745518" y="2284774"/>
                  <a:pt x="1746867" y="2284774"/>
                </a:cubicBezTo>
                <a:lnTo>
                  <a:pt x="1747946" y="2284774"/>
                </a:lnTo>
                <a:lnTo>
                  <a:pt x="1747946" y="2277086"/>
                </a:lnTo>
                <a:lnTo>
                  <a:pt x="1745653" y="2274928"/>
                </a:lnTo>
                <a:close/>
                <a:moveTo>
                  <a:pt x="6692576" y="2273714"/>
                </a:moveTo>
                <a:lnTo>
                  <a:pt x="6690418" y="2282481"/>
                </a:lnTo>
                <a:lnTo>
                  <a:pt x="6691497" y="2283560"/>
                </a:lnTo>
                <a:lnTo>
                  <a:pt x="6692576" y="2283560"/>
                </a:lnTo>
                <a:lnTo>
                  <a:pt x="6694734" y="2280323"/>
                </a:lnTo>
                <a:lnTo>
                  <a:pt x="6694734" y="2276007"/>
                </a:lnTo>
                <a:close/>
                <a:moveTo>
                  <a:pt x="6600726" y="2272635"/>
                </a:moveTo>
                <a:lnTo>
                  <a:pt x="6598433" y="2274928"/>
                </a:lnTo>
                <a:lnTo>
                  <a:pt x="6601805" y="2277086"/>
                </a:lnTo>
                <a:lnTo>
                  <a:pt x="6602884" y="2277086"/>
                </a:lnTo>
                <a:lnTo>
                  <a:pt x="6605042" y="2274928"/>
                </a:lnTo>
                <a:lnTo>
                  <a:pt x="6602884" y="2272635"/>
                </a:lnTo>
                <a:close/>
                <a:moveTo>
                  <a:pt x="9189507" y="2272500"/>
                </a:moveTo>
                <a:cubicBezTo>
                  <a:pt x="9186630" y="2273939"/>
                  <a:pt x="9185191" y="2276097"/>
                  <a:pt x="9185191" y="2278974"/>
                </a:cubicBezTo>
                <a:lnTo>
                  <a:pt x="9186270" y="2278974"/>
                </a:lnTo>
                <a:lnTo>
                  <a:pt x="9189507" y="2280053"/>
                </a:lnTo>
                <a:lnTo>
                  <a:pt x="9191665" y="2275737"/>
                </a:lnTo>
                <a:lnTo>
                  <a:pt x="9190586" y="2272500"/>
                </a:lnTo>
                <a:close/>
                <a:moveTo>
                  <a:pt x="9120316" y="2272500"/>
                </a:moveTo>
                <a:lnTo>
                  <a:pt x="9120316" y="2274658"/>
                </a:lnTo>
                <a:lnTo>
                  <a:pt x="9121395" y="2274658"/>
                </a:lnTo>
                <a:lnTo>
                  <a:pt x="9121395" y="2272500"/>
                </a:lnTo>
                <a:close/>
                <a:moveTo>
                  <a:pt x="6241701" y="2272500"/>
                </a:moveTo>
                <a:lnTo>
                  <a:pt x="6241701" y="2274658"/>
                </a:lnTo>
                <a:lnTo>
                  <a:pt x="6243859" y="2274658"/>
                </a:lnTo>
                <a:lnTo>
                  <a:pt x="6243859" y="2272500"/>
                </a:lnTo>
                <a:close/>
                <a:moveTo>
                  <a:pt x="2047626" y="2271691"/>
                </a:moveTo>
                <a:lnTo>
                  <a:pt x="2047626" y="2279244"/>
                </a:lnTo>
                <a:lnTo>
                  <a:pt x="2048704" y="2280323"/>
                </a:lnTo>
                <a:lnTo>
                  <a:pt x="2049783" y="2280323"/>
                </a:lnTo>
                <a:lnTo>
                  <a:pt x="2048704" y="2271691"/>
                </a:lnTo>
                <a:close/>
                <a:moveTo>
                  <a:pt x="1698446" y="2271691"/>
                </a:moveTo>
                <a:lnTo>
                  <a:pt x="1698446" y="2272770"/>
                </a:lnTo>
                <a:lnTo>
                  <a:pt x="1701819" y="2272770"/>
                </a:lnTo>
                <a:lnTo>
                  <a:pt x="1701819" y="2271691"/>
                </a:lnTo>
                <a:close/>
                <a:moveTo>
                  <a:pt x="8725819" y="2270612"/>
                </a:moveTo>
                <a:cubicBezTo>
                  <a:pt x="8722942" y="2271691"/>
                  <a:pt x="8721503" y="2274209"/>
                  <a:pt x="8721503" y="2278165"/>
                </a:cubicBezTo>
                <a:lnTo>
                  <a:pt x="8725819" y="2282481"/>
                </a:lnTo>
                <a:lnTo>
                  <a:pt x="8727977" y="2282481"/>
                </a:lnTo>
                <a:lnTo>
                  <a:pt x="8730001" y="2273849"/>
                </a:lnTo>
                <a:lnTo>
                  <a:pt x="8728922" y="2270612"/>
                </a:lnTo>
                <a:close/>
                <a:moveTo>
                  <a:pt x="6715505" y="2269398"/>
                </a:moveTo>
                <a:lnTo>
                  <a:pt x="6713347" y="2274928"/>
                </a:lnTo>
                <a:lnTo>
                  <a:pt x="6717663" y="2280323"/>
                </a:lnTo>
                <a:lnTo>
                  <a:pt x="6714426" y="2289090"/>
                </a:lnTo>
                <a:lnTo>
                  <a:pt x="6714426" y="2296778"/>
                </a:lnTo>
                <a:lnTo>
                  <a:pt x="6718742" y="2296778"/>
                </a:lnTo>
                <a:cubicBezTo>
                  <a:pt x="6719102" y="2293811"/>
                  <a:pt x="6720226" y="2292327"/>
                  <a:pt x="6722114" y="2292327"/>
                </a:cubicBezTo>
                <a:lnTo>
                  <a:pt x="6726430" y="2292327"/>
                </a:lnTo>
                <a:lnTo>
                  <a:pt x="6730881" y="2293406"/>
                </a:lnTo>
                <a:lnTo>
                  <a:pt x="6735197" y="2292327"/>
                </a:lnTo>
                <a:lnTo>
                  <a:pt x="6739648" y="2293406"/>
                </a:lnTo>
                <a:cubicBezTo>
                  <a:pt x="6743244" y="2292507"/>
                  <a:pt x="6745043" y="2291428"/>
                  <a:pt x="6745043" y="2290169"/>
                </a:cubicBezTo>
                <a:lnTo>
                  <a:pt x="6745043" y="2289090"/>
                </a:lnTo>
                <a:cubicBezTo>
                  <a:pt x="6741446" y="2286213"/>
                  <a:pt x="6739648" y="2283290"/>
                  <a:pt x="6739648" y="2280323"/>
                </a:cubicBezTo>
                <a:lnTo>
                  <a:pt x="6739648" y="2277086"/>
                </a:lnTo>
                <a:lnTo>
                  <a:pt x="6731960" y="2277086"/>
                </a:lnTo>
                <a:cubicBezTo>
                  <a:pt x="6722429" y="2274838"/>
                  <a:pt x="6717663" y="2272275"/>
                  <a:pt x="6717663" y="2269398"/>
                </a:cubicBezTo>
                <a:close/>
                <a:moveTo>
                  <a:pt x="1556828" y="2267240"/>
                </a:moveTo>
                <a:lnTo>
                  <a:pt x="1556828" y="2268319"/>
                </a:lnTo>
                <a:lnTo>
                  <a:pt x="1558984" y="2270612"/>
                </a:lnTo>
                <a:lnTo>
                  <a:pt x="1558984" y="2267240"/>
                </a:lnTo>
                <a:close/>
                <a:moveTo>
                  <a:pt x="1219922" y="2266970"/>
                </a:moveTo>
                <a:lnTo>
                  <a:pt x="1214528" y="2269128"/>
                </a:lnTo>
                <a:lnTo>
                  <a:pt x="1216686" y="2276546"/>
                </a:lnTo>
                <a:lnTo>
                  <a:pt x="1217764" y="2276546"/>
                </a:lnTo>
                <a:cubicBezTo>
                  <a:pt x="1221360" y="2274658"/>
                  <a:pt x="1223159" y="2271826"/>
                  <a:pt x="1223159" y="2268049"/>
                </a:cubicBezTo>
                <a:close/>
                <a:moveTo>
                  <a:pt x="2219997" y="2266431"/>
                </a:moveTo>
                <a:cubicBezTo>
                  <a:pt x="2214512" y="2270657"/>
                  <a:pt x="2208802" y="2273130"/>
                  <a:pt x="2202867" y="2273849"/>
                </a:cubicBezTo>
                <a:cubicBezTo>
                  <a:pt x="2199810" y="2278165"/>
                  <a:pt x="2195537" y="2280323"/>
                  <a:pt x="2190054" y="2280323"/>
                </a:cubicBezTo>
                <a:lnTo>
                  <a:pt x="2193291" y="2283560"/>
                </a:lnTo>
                <a:lnTo>
                  <a:pt x="2201788" y="2282481"/>
                </a:lnTo>
                <a:lnTo>
                  <a:pt x="2209341" y="2284639"/>
                </a:lnTo>
                <a:cubicBezTo>
                  <a:pt x="2210601" y="2280862"/>
                  <a:pt x="2215591" y="2277985"/>
                  <a:pt x="2224312" y="2276007"/>
                </a:cubicBezTo>
                <a:lnTo>
                  <a:pt x="2226470" y="2269668"/>
                </a:lnTo>
                <a:close/>
                <a:moveTo>
                  <a:pt x="8607129" y="2265352"/>
                </a:moveTo>
                <a:lnTo>
                  <a:pt x="8603892" y="2266431"/>
                </a:lnTo>
                <a:lnTo>
                  <a:pt x="8603892" y="2267510"/>
                </a:lnTo>
                <a:lnTo>
                  <a:pt x="8608208" y="2267510"/>
                </a:lnTo>
                <a:lnTo>
                  <a:pt x="8607129" y="2266431"/>
                </a:lnTo>
                <a:close/>
                <a:moveTo>
                  <a:pt x="9192744" y="2264947"/>
                </a:moveTo>
                <a:lnTo>
                  <a:pt x="9191665" y="2268184"/>
                </a:lnTo>
                <a:cubicBezTo>
                  <a:pt x="9192205" y="2270162"/>
                  <a:pt x="9194003" y="2271961"/>
                  <a:pt x="9197060" y="2273579"/>
                </a:cubicBezTo>
                <a:lnTo>
                  <a:pt x="9200297" y="2273579"/>
                </a:lnTo>
                <a:lnTo>
                  <a:pt x="9200297" y="2272500"/>
                </a:lnTo>
                <a:cubicBezTo>
                  <a:pt x="9200297" y="2267465"/>
                  <a:pt x="9197780" y="2264947"/>
                  <a:pt x="9192744" y="2264947"/>
                </a:cubicBezTo>
                <a:close/>
                <a:moveTo>
                  <a:pt x="4623996" y="2264398"/>
                </a:moveTo>
                <a:lnTo>
                  <a:pt x="4626154" y="2264398"/>
                </a:lnTo>
                <a:lnTo>
                  <a:pt x="4628312" y="2266557"/>
                </a:lnTo>
                <a:lnTo>
                  <a:pt x="4625075" y="2268715"/>
                </a:lnTo>
                <a:lnTo>
                  <a:pt x="4621838" y="2268715"/>
                </a:lnTo>
                <a:lnTo>
                  <a:pt x="4621838" y="2266557"/>
                </a:lnTo>
                <a:close/>
                <a:moveTo>
                  <a:pt x="5636799" y="2263598"/>
                </a:moveTo>
                <a:lnTo>
                  <a:pt x="5641115" y="2263598"/>
                </a:lnTo>
                <a:lnTo>
                  <a:pt x="5649882" y="2265756"/>
                </a:lnTo>
                <a:lnTo>
                  <a:pt x="5650961" y="2265756"/>
                </a:lnTo>
                <a:lnTo>
                  <a:pt x="5654198" y="2263598"/>
                </a:lnTo>
                <a:lnTo>
                  <a:pt x="5658514" y="2263598"/>
                </a:lnTo>
                <a:cubicBezTo>
                  <a:pt x="5661751" y="2266386"/>
                  <a:pt x="5666786" y="2267780"/>
                  <a:pt x="5673620" y="2267780"/>
                </a:cubicBezTo>
                <a:lnTo>
                  <a:pt x="5676992" y="2267780"/>
                </a:lnTo>
                <a:lnTo>
                  <a:pt x="5685624" y="2265756"/>
                </a:lnTo>
                <a:cubicBezTo>
                  <a:pt x="5690659" y="2266566"/>
                  <a:pt x="5693177" y="2267959"/>
                  <a:pt x="5693177" y="2269938"/>
                </a:cubicBezTo>
                <a:cubicBezTo>
                  <a:pt x="5693177" y="2275602"/>
                  <a:pt x="5689940" y="2278435"/>
                  <a:pt x="5683466" y="2278435"/>
                </a:cubicBezTo>
                <a:lnTo>
                  <a:pt x="5681308" y="2283830"/>
                </a:lnTo>
                <a:lnTo>
                  <a:pt x="5683466" y="2289090"/>
                </a:lnTo>
                <a:lnTo>
                  <a:pt x="5682387" y="2306084"/>
                </a:lnTo>
                <a:cubicBezTo>
                  <a:pt x="5683466" y="2319752"/>
                  <a:pt x="5685984" y="2326855"/>
                  <a:pt x="5689940" y="2327395"/>
                </a:cubicBezTo>
                <a:lnTo>
                  <a:pt x="5694256" y="2326316"/>
                </a:lnTo>
                <a:lnTo>
                  <a:pt x="5700730" y="2330632"/>
                </a:lnTo>
                <a:lnTo>
                  <a:pt x="5699651" y="2334813"/>
                </a:lnTo>
                <a:lnTo>
                  <a:pt x="5701809" y="2345468"/>
                </a:lnTo>
                <a:lnTo>
                  <a:pt x="5699651" y="2352886"/>
                </a:lnTo>
                <a:lnTo>
                  <a:pt x="5707339" y="2352886"/>
                </a:lnTo>
                <a:lnTo>
                  <a:pt x="5711655" y="2356123"/>
                </a:lnTo>
                <a:lnTo>
                  <a:pt x="5722445" y="2352886"/>
                </a:lnTo>
                <a:lnTo>
                  <a:pt x="5728919" y="2353965"/>
                </a:lnTo>
                <a:lnTo>
                  <a:pt x="5746318" y="2350863"/>
                </a:lnTo>
                <a:lnTo>
                  <a:pt x="5751713" y="2351807"/>
                </a:lnTo>
                <a:cubicBezTo>
                  <a:pt x="5754770" y="2351807"/>
                  <a:pt x="5756928" y="2348300"/>
                  <a:pt x="5758187" y="2341287"/>
                </a:cubicBezTo>
                <a:cubicBezTo>
                  <a:pt x="5762593" y="2340747"/>
                  <a:pt x="5764796" y="2336836"/>
                  <a:pt x="5764796" y="2329553"/>
                </a:cubicBezTo>
                <a:cubicBezTo>
                  <a:pt x="5766234" y="2329553"/>
                  <a:pt x="5766954" y="2328114"/>
                  <a:pt x="5766954" y="2325236"/>
                </a:cubicBezTo>
                <a:lnTo>
                  <a:pt x="5773428" y="2315660"/>
                </a:lnTo>
                <a:lnTo>
                  <a:pt x="5774507" y="2315660"/>
                </a:lnTo>
                <a:cubicBezTo>
                  <a:pt x="5776665" y="2315660"/>
                  <a:pt x="5777744" y="2317099"/>
                  <a:pt x="5777744" y="2319976"/>
                </a:cubicBezTo>
                <a:lnTo>
                  <a:pt x="5775586" y="2326316"/>
                </a:lnTo>
                <a:cubicBezTo>
                  <a:pt x="5775586" y="2342680"/>
                  <a:pt x="5780621" y="2352257"/>
                  <a:pt x="5790692" y="2355044"/>
                </a:cubicBezTo>
                <a:lnTo>
                  <a:pt x="5791771" y="2356123"/>
                </a:lnTo>
                <a:lnTo>
                  <a:pt x="5791771" y="2357202"/>
                </a:lnTo>
                <a:lnTo>
                  <a:pt x="5782060" y="2383772"/>
                </a:lnTo>
                <a:lnTo>
                  <a:pt x="5778823" y="2385930"/>
                </a:lnTo>
                <a:cubicBezTo>
                  <a:pt x="5775945" y="2385211"/>
                  <a:pt x="5774507" y="2383772"/>
                  <a:pt x="5774507" y="2381614"/>
                </a:cubicBezTo>
                <a:lnTo>
                  <a:pt x="5773428" y="2381614"/>
                </a:lnTo>
                <a:cubicBezTo>
                  <a:pt x="5773428" y="2384492"/>
                  <a:pt x="5772349" y="2385930"/>
                  <a:pt x="5770191" y="2385930"/>
                </a:cubicBezTo>
                <a:lnTo>
                  <a:pt x="5765875" y="2384851"/>
                </a:lnTo>
                <a:lnTo>
                  <a:pt x="5764796" y="2385930"/>
                </a:lnTo>
                <a:lnTo>
                  <a:pt x="5763582" y="2385930"/>
                </a:lnTo>
                <a:lnTo>
                  <a:pt x="5762503" y="2384851"/>
                </a:lnTo>
                <a:lnTo>
                  <a:pt x="5761424" y="2384851"/>
                </a:lnTo>
                <a:lnTo>
                  <a:pt x="5753871" y="2388088"/>
                </a:lnTo>
                <a:lnTo>
                  <a:pt x="5750634" y="2388088"/>
                </a:lnTo>
                <a:cubicBezTo>
                  <a:pt x="5749195" y="2388088"/>
                  <a:pt x="5748476" y="2387009"/>
                  <a:pt x="5748476" y="2384851"/>
                </a:cubicBezTo>
                <a:lnTo>
                  <a:pt x="5753871" y="2375275"/>
                </a:lnTo>
                <a:lnTo>
                  <a:pt x="5752792" y="2375275"/>
                </a:lnTo>
                <a:lnTo>
                  <a:pt x="5742002" y="2390112"/>
                </a:lnTo>
                <a:lnTo>
                  <a:pt x="5740923" y="2390112"/>
                </a:lnTo>
                <a:lnTo>
                  <a:pt x="5734314" y="2389167"/>
                </a:lnTo>
                <a:lnTo>
                  <a:pt x="5728919" y="2391191"/>
                </a:lnTo>
                <a:lnTo>
                  <a:pt x="5720287" y="2390112"/>
                </a:lnTo>
                <a:lnTo>
                  <a:pt x="5713813" y="2391191"/>
                </a:lnTo>
                <a:lnTo>
                  <a:pt x="5713813" y="2390112"/>
                </a:lnTo>
                <a:lnTo>
                  <a:pt x="5707339" y="2392270"/>
                </a:lnTo>
                <a:lnTo>
                  <a:pt x="5698572" y="2392270"/>
                </a:lnTo>
                <a:lnTo>
                  <a:pt x="5684545" y="2388088"/>
                </a:lnTo>
                <a:lnTo>
                  <a:pt x="5670383" y="2388088"/>
                </a:lnTo>
                <a:cubicBezTo>
                  <a:pt x="5659593" y="2385751"/>
                  <a:pt x="5654198" y="2380401"/>
                  <a:pt x="5654198" y="2372038"/>
                </a:cubicBezTo>
                <a:lnTo>
                  <a:pt x="5655277" y="2361383"/>
                </a:lnTo>
                <a:lnTo>
                  <a:pt x="5654198" y="2361383"/>
                </a:lnTo>
                <a:cubicBezTo>
                  <a:pt x="5645296" y="2368127"/>
                  <a:pt x="5631539" y="2374871"/>
                  <a:pt x="5612926" y="2381614"/>
                </a:cubicBezTo>
                <a:lnTo>
                  <a:pt x="5610768" y="2379591"/>
                </a:lnTo>
                <a:cubicBezTo>
                  <a:pt x="5610768" y="2382379"/>
                  <a:pt x="5609689" y="2383772"/>
                  <a:pt x="5607531" y="2383772"/>
                </a:cubicBezTo>
                <a:lnTo>
                  <a:pt x="5604294" y="2381614"/>
                </a:lnTo>
                <a:cubicBezTo>
                  <a:pt x="5604294" y="2382873"/>
                  <a:pt x="5602136" y="2384312"/>
                  <a:pt x="5597820" y="2385930"/>
                </a:cubicBezTo>
                <a:lnTo>
                  <a:pt x="5591346" y="2384851"/>
                </a:lnTo>
                <a:cubicBezTo>
                  <a:pt x="5589727" y="2387009"/>
                  <a:pt x="5583568" y="2388448"/>
                  <a:pt x="5572868" y="2389167"/>
                </a:cubicBezTo>
                <a:lnTo>
                  <a:pt x="5566394" y="2384851"/>
                </a:lnTo>
                <a:lnTo>
                  <a:pt x="5565315" y="2384851"/>
                </a:lnTo>
                <a:cubicBezTo>
                  <a:pt x="5565315" y="2389977"/>
                  <a:pt x="5563157" y="2393169"/>
                  <a:pt x="5558841" y="2394428"/>
                </a:cubicBezTo>
                <a:lnTo>
                  <a:pt x="5543600" y="2393349"/>
                </a:lnTo>
                <a:lnTo>
                  <a:pt x="5542521" y="2393349"/>
                </a:lnTo>
                <a:lnTo>
                  <a:pt x="5540363" y="2391191"/>
                </a:lnTo>
                <a:lnTo>
                  <a:pt x="5540363" y="2389167"/>
                </a:lnTo>
                <a:cubicBezTo>
                  <a:pt x="5543960" y="2384132"/>
                  <a:pt x="5547556" y="2381614"/>
                  <a:pt x="5551153" y="2381614"/>
                </a:cubicBezTo>
                <a:lnTo>
                  <a:pt x="5553311" y="2383772"/>
                </a:lnTo>
                <a:cubicBezTo>
                  <a:pt x="5553311" y="2382334"/>
                  <a:pt x="5561628" y="2380580"/>
                  <a:pt x="5578263" y="2378512"/>
                </a:cubicBezTo>
                <a:lnTo>
                  <a:pt x="5617377" y="2347626"/>
                </a:lnTo>
                <a:cubicBezTo>
                  <a:pt x="5626728" y="2334498"/>
                  <a:pt x="5631404" y="2326360"/>
                  <a:pt x="5631404" y="2323213"/>
                </a:cubicBezTo>
                <a:cubicBezTo>
                  <a:pt x="5635720" y="2317099"/>
                  <a:pt x="5637878" y="2307838"/>
                  <a:pt x="5637878" y="2295429"/>
                </a:cubicBezTo>
                <a:lnTo>
                  <a:pt x="5637878" y="2286932"/>
                </a:lnTo>
                <a:lnTo>
                  <a:pt x="5632483" y="2268859"/>
                </a:lnTo>
                <a:lnTo>
                  <a:pt x="5632483" y="2267780"/>
                </a:lnTo>
                <a:close/>
                <a:moveTo>
                  <a:pt x="8784625" y="2263194"/>
                </a:moveTo>
                <a:lnTo>
                  <a:pt x="8781388" y="2266431"/>
                </a:lnTo>
                <a:lnTo>
                  <a:pt x="8784625" y="2269668"/>
                </a:lnTo>
                <a:lnTo>
                  <a:pt x="8787727" y="2263194"/>
                </a:lnTo>
                <a:close/>
                <a:moveTo>
                  <a:pt x="1687522" y="2262924"/>
                </a:moveTo>
                <a:lnTo>
                  <a:pt x="1684151" y="2272770"/>
                </a:lnTo>
                <a:lnTo>
                  <a:pt x="1686442" y="2272770"/>
                </a:lnTo>
                <a:lnTo>
                  <a:pt x="1688601" y="2264003"/>
                </a:lnTo>
                <a:lnTo>
                  <a:pt x="1688601" y="2262924"/>
                </a:lnTo>
                <a:close/>
                <a:moveTo>
                  <a:pt x="9282437" y="2262789"/>
                </a:moveTo>
                <a:lnTo>
                  <a:pt x="9280279" y="2264947"/>
                </a:lnTo>
                <a:lnTo>
                  <a:pt x="9281358" y="2264947"/>
                </a:lnTo>
                <a:lnTo>
                  <a:pt x="9283516" y="2262789"/>
                </a:lnTo>
                <a:close/>
                <a:moveTo>
                  <a:pt x="2070151" y="2262115"/>
                </a:moveTo>
                <a:lnTo>
                  <a:pt x="2070151" y="2264273"/>
                </a:lnTo>
                <a:lnTo>
                  <a:pt x="2071229" y="2264273"/>
                </a:lnTo>
                <a:lnTo>
                  <a:pt x="2071229" y="2262115"/>
                </a:lnTo>
                <a:close/>
                <a:moveTo>
                  <a:pt x="6590880" y="2261710"/>
                </a:moveTo>
                <a:lnTo>
                  <a:pt x="6590880" y="2263868"/>
                </a:lnTo>
                <a:lnTo>
                  <a:pt x="6593038" y="2261710"/>
                </a:lnTo>
                <a:close/>
                <a:moveTo>
                  <a:pt x="1610642" y="2261710"/>
                </a:moveTo>
                <a:lnTo>
                  <a:pt x="1609564" y="2262924"/>
                </a:lnTo>
                <a:lnTo>
                  <a:pt x="1609564" y="2265082"/>
                </a:lnTo>
                <a:lnTo>
                  <a:pt x="1612801" y="2265082"/>
                </a:lnTo>
                <a:lnTo>
                  <a:pt x="1612801" y="2264003"/>
                </a:lnTo>
                <a:close/>
                <a:moveTo>
                  <a:pt x="8657303" y="2259957"/>
                </a:moveTo>
                <a:lnTo>
                  <a:pt x="8657303" y="2262115"/>
                </a:lnTo>
                <a:lnTo>
                  <a:pt x="8658382" y="2262115"/>
                </a:lnTo>
                <a:lnTo>
                  <a:pt x="8658382" y="2259957"/>
                </a:lnTo>
                <a:close/>
                <a:moveTo>
                  <a:pt x="7282372" y="2258855"/>
                </a:moveTo>
                <a:lnTo>
                  <a:pt x="7282372" y="2259934"/>
                </a:lnTo>
                <a:lnTo>
                  <a:pt x="7285610" y="2259934"/>
                </a:lnTo>
                <a:lnTo>
                  <a:pt x="7285610" y="2258855"/>
                </a:lnTo>
                <a:close/>
                <a:moveTo>
                  <a:pt x="1695211" y="2258473"/>
                </a:moveTo>
                <a:lnTo>
                  <a:pt x="1695211" y="2259552"/>
                </a:lnTo>
                <a:lnTo>
                  <a:pt x="1697368" y="2259552"/>
                </a:lnTo>
                <a:lnTo>
                  <a:pt x="1697368" y="2258473"/>
                </a:lnTo>
                <a:close/>
                <a:moveTo>
                  <a:pt x="2248860" y="2257799"/>
                </a:moveTo>
                <a:lnTo>
                  <a:pt x="2248860" y="2259957"/>
                </a:lnTo>
                <a:lnTo>
                  <a:pt x="2249939" y="2259957"/>
                </a:lnTo>
                <a:lnTo>
                  <a:pt x="2249939" y="2257799"/>
                </a:lnTo>
                <a:close/>
                <a:moveTo>
                  <a:pt x="7196996" y="2257776"/>
                </a:moveTo>
                <a:lnTo>
                  <a:pt x="7199154" y="2259934"/>
                </a:lnTo>
                <a:lnTo>
                  <a:pt x="7203470" y="2259934"/>
                </a:lnTo>
                <a:lnTo>
                  <a:pt x="7203470" y="2258855"/>
                </a:lnTo>
                <a:close/>
                <a:moveTo>
                  <a:pt x="7183779" y="2257776"/>
                </a:moveTo>
                <a:lnTo>
                  <a:pt x="7183779" y="2261013"/>
                </a:lnTo>
                <a:lnTo>
                  <a:pt x="7184858" y="2261013"/>
                </a:lnTo>
                <a:lnTo>
                  <a:pt x="7187016" y="2258855"/>
                </a:lnTo>
                <a:lnTo>
                  <a:pt x="7187016" y="2257776"/>
                </a:lnTo>
                <a:close/>
                <a:moveTo>
                  <a:pt x="1700605" y="2257394"/>
                </a:moveTo>
                <a:lnTo>
                  <a:pt x="1700605" y="2258473"/>
                </a:lnTo>
                <a:lnTo>
                  <a:pt x="1702896" y="2258473"/>
                </a:lnTo>
                <a:lnTo>
                  <a:pt x="1702896" y="2257394"/>
                </a:lnTo>
                <a:close/>
                <a:moveTo>
                  <a:pt x="2050863" y="2256720"/>
                </a:moveTo>
                <a:lnTo>
                  <a:pt x="2050863" y="2257799"/>
                </a:lnTo>
                <a:lnTo>
                  <a:pt x="2051941" y="2263194"/>
                </a:lnTo>
                <a:lnTo>
                  <a:pt x="2045602" y="2270612"/>
                </a:lnTo>
                <a:lnTo>
                  <a:pt x="2045602" y="2271691"/>
                </a:lnTo>
                <a:lnTo>
                  <a:pt x="2054099" y="2262115"/>
                </a:lnTo>
                <a:lnTo>
                  <a:pt x="2051941" y="2256720"/>
                </a:lnTo>
                <a:close/>
                <a:moveTo>
                  <a:pt x="6239543" y="2256315"/>
                </a:moveTo>
                <a:lnTo>
                  <a:pt x="6239543" y="2257394"/>
                </a:lnTo>
                <a:lnTo>
                  <a:pt x="6241701" y="2264947"/>
                </a:lnTo>
                <a:lnTo>
                  <a:pt x="6246017" y="2264947"/>
                </a:lnTo>
                <a:lnTo>
                  <a:pt x="6243859" y="2256315"/>
                </a:lnTo>
                <a:close/>
                <a:moveTo>
                  <a:pt x="8658382" y="2255776"/>
                </a:moveTo>
                <a:lnTo>
                  <a:pt x="8658382" y="2257799"/>
                </a:lnTo>
                <a:lnTo>
                  <a:pt x="8660540" y="2257799"/>
                </a:lnTo>
                <a:lnTo>
                  <a:pt x="8660540" y="2255776"/>
                </a:lnTo>
                <a:close/>
                <a:moveTo>
                  <a:pt x="6095766" y="2255236"/>
                </a:moveTo>
                <a:cubicBezTo>
                  <a:pt x="6093968" y="2255236"/>
                  <a:pt x="6092529" y="2259192"/>
                  <a:pt x="6091450" y="2267105"/>
                </a:cubicBezTo>
                <a:cubicBezTo>
                  <a:pt x="6092889" y="2270342"/>
                  <a:pt x="6094328" y="2272140"/>
                  <a:pt x="6095766" y="2272500"/>
                </a:cubicBezTo>
                <a:lnTo>
                  <a:pt x="6096845" y="2272500"/>
                </a:lnTo>
                <a:cubicBezTo>
                  <a:pt x="6098284" y="2272500"/>
                  <a:pt x="6100082" y="2269623"/>
                  <a:pt x="6102240" y="2263868"/>
                </a:cubicBezTo>
                <a:lnTo>
                  <a:pt x="6101161" y="2262789"/>
                </a:lnTo>
                <a:lnTo>
                  <a:pt x="6101161" y="2259552"/>
                </a:lnTo>
                <a:lnTo>
                  <a:pt x="6102240" y="2256315"/>
                </a:lnTo>
                <a:lnTo>
                  <a:pt x="6101161" y="2256315"/>
                </a:lnTo>
                <a:lnTo>
                  <a:pt x="6096845" y="2255236"/>
                </a:lnTo>
                <a:close/>
                <a:moveTo>
                  <a:pt x="1072907" y="2255101"/>
                </a:moveTo>
                <a:cubicBezTo>
                  <a:pt x="1072907" y="2257979"/>
                  <a:pt x="1071828" y="2259417"/>
                  <a:pt x="1069670" y="2259417"/>
                </a:cubicBezTo>
                <a:lnTo>
                  <a:pt x="1069670" y="2260496"/>
                </a:lnTo>
                <a:lnTo>
                  <a:pt x="1071828" y="2260496"/>
                </a:lnTo>
                <a:lnTo>
                  <a:pt x="1073987" y="2257259"/>
                </a:lnTo>
                <a:lnTo>
                  <a:pt x="1073987" y="2255101"/>
                </a:lnTo>
                <a:close/>
                <a:moveTo>
                  <a:pt x="3189367" y="2254157"/>
                </a:moveTo>
                <a:lnTo>
                  <a:pt x="3189367" y="2255236"/>
                </a:lnTo>
                <a:lnTo>
                  <a:pt x="3191525" y="2255236"/>
                </a:lnTo>
                <a:lnTo>
                  <a:pt x="3191525" y="2254157"/>
                </a:lnTo>
                <a:close/>
                <a:moveTo>
                  <a:pt x="8594316" y="2253618"/>
                </a:moveTo>
                <a:lnTo>
                  <a:pt x="8593237" y="2257799"/>
                </a:lnTo>
                <a:lnTo>
                  <a:pt x="8594316" y="2257799"/>
                </a:lnTo>
                <a:lnTo>
                  <a:pt x="8596339" y="2255776"/>
                </a:lnTo>
                <a:lnTo>
                  <a:pt x="8596339" y="2253618"/>
                </a:lnTo>
                <a:close/>
                <a:moveTo>
                  <a:pt x="3649009" y="2252808"/>
                </a:moveTo>
                <a:lnTo>
                  <a:pt x="3649009" y="2257124"/>
                </a:lnTo>
                <a:lnTo>
                  <a:pt x="3650088" y="2257124"/>
                </a:lnTo>
                <a:lnTo>
                  <a:pt x="3650088" y="2252808"/>
                </a:lnTo>
                <a:close/>
                <a:moveTo>
                  <a:pt x="7275764" y="2250088"/>
                </a:moveTo>
                <a:cubicBezTo>
                  <a:pt x="7276663" y="2253684"/>
                  <a:pt x="7277742" y="2255483"/>
                  <a:pt x="7279001" y="2255483"/>
                </a:cubicBezTo>
                <a:lnTo>
                  <a:pt x="7281294" y="2255483"/>
                </a:lnTo>
                <a:cubicBezTo>
                  <a:pt x="7282732" y="2255483"/>
                  <a:pt x="7283452" y="2254404"/>
                  <a:pt x="7283452" y="2252246"/>
                </a:cubicBezTo>
                <a:lnTo>
                  <a:pt x="7284530" y="2251167"/>
                </a:lnTo>
                <a:lnTo>
                  <a:pt x="7288846" y="2251167"/>
                </a:lnTo>
                <a:cubicBezTo>
                  <a:pt x="7290375" y="2251167"/>
                  <a:pt x="7291140" y="2252965"/>
                  <a:pt x="7291140" y="2256562"/>
                </a:cubicBezTo>
                <a:cubicBezTo>
                  <a:pt x="7306246" y="2262766"/>
                  <a:pt x="7315012" y="2268251"/>
                  <a:pt x="7317440" y="2273016"/>
                </a:cubicBezTo>
                <a:lnTo>
                  <a:pt x="7317440" y="2279625"/>
                </a:lnTo>
                <a:lnTo>
                  <a:pt x="7311910" y="2285155"/>
                </a:lnTo>
                <a:lnTo>
                  <a:pt x="7305302" y="2285155"/>
                </a:lnTo>
                <a:cubicBezTo>
                  <a:pt x="7300716" y="2280749"/>
                  <a:pt x="7297074" y="2278546"/>
                  <a:pt x="7294376" y="2278546"/>
                </a:cubicBezTo>
                <a:lnTo>
                  <a:pt x="7291140" y="2279625"/>
                </a:lnTo>
                <a:lnTo>
                  <a:pt x="7287768" y="2278546"/>
                </a:lnTo>
                <a:lnTo>
                  <a:pt x="7260388" y="2285155"/>
                </a:lnTo>
                <a:lnTo>
                  <a:pt x="7245147" y="2276388"/>
                </a:lnTo>
                <a:lnTo>
                  <a:pt x="7245147" y="2274095"/>
                </a:lnTo>
                <a:cubicBezTo>
                  <a:pt x="7246586" y="2274095"/>
                  <a:pt x="7253150" y="2267172"/>
                  <a:pt x="7264839" y="2253325"/>
                </a:cubicBezTo>
                <a:cubicBezTo>
                  <a:pt x="7267896" y="2251167"/>
                  <a:pt x="7271538" y="2250088"/>
                  <a:pt x="7275764" y="2250088"/>
                </a:cubicBezTo>
                <a:close/>
                <a:moveTo>
                  <a:pt x="7188230" y="2250088"/>
                </a:moveTo>
                <a:lnTo>
                  <a:pt x="7184858" y="2251167"/>
                </a:lnTo>
                <a:lnTo>
                  <a:pt x="7184858" y="2252246"/>
                </a:lnTo>
                <a:cubicBezTo>
                  <a:pt x="7190702" y="2252246"/>
                  <a:pt x="7193624" y="2253325"/>
                  <a:pt x="7193624" y="2255483"/>
                </a:cubicBezTo>
                <a:lnTo>
                  <a:pt x="7195782" y="2255483"/>
                </a:lnTo>
                <a:lnTo>
                  <a:pt x="7195782" y="2254404"/>
                </a:lnTo>
                <a:lnTo>
                  <a:pt x="7193624" y="2251167"/>
                </a:lnTo>
                <a:lnTo>
                  <a:pt x="7190388" y="2252246"/>
                </a:lnTo>
                <a:close/>
                <a:moveTo>
                  <a:pt x="1679834" y="2249706"/>
                </a:moveTo>
                <a:lnTo>
                  <a:pt x="1679834" y="2252943"/>
                </a:lnTo>
                <a:cubicBezTo>
                  <a:pt x="1680553" y="2255191"/>
                  <a:pt x="1682754" y="2256315"/>
                  <a:pt x="1686442" y="2256315"/>
                </a:cubicBezTo>
                <a:lnTo>
                  <a:pt x="1687522" y="2255236"/>
                </a:lnTo>
                <a:cubicBezTo>
                  <a:pt x="1686622" y="2251550"/>
                  <a:pt x="1685499" y="2249706"/>
                  <a:pt x="1684151" y="2249706"/>
                </a:cubicBezTo>
                <a:close/>
                <a:moveTo>
                  <a:pt x="7653722" y="2249571"/>
                </a:moveTo>
                <a:lnTo>
                  <a:pt x="7650350" y="2252808"/>
                </a:lnTo>
                <a:lnTo>
                  <a:pt x="7650350" y="2257124"/>
                </a:lnTo>
                <a:cubicBezTo>
                  <a:pt x="7652238" y="2260721"/>
                  <a:pt x="7655161" y="2262519"/>
                  <a:pt x="7659117" y="2262519"/>
                </a:cubicBezTo>
                <a:lnTo>
                  <a:pt x="7662489" y="2262519"/>
                </a:lnTo>
                <a:lnTo>
                  <a:pt x="7662489" y="2257124"/>
                </a:lnTo>
                <a:lnTo>
                  <a:pt x="7661275" y="2257124"/>
                </a:lnTo>
                <a:lnTo>
                  <a:pt x="7656959" y="2258203"/>
                </a:lnTo>
                <a:cubicBezTo>
                  <a:pt x="7654082" y="2257124"/>
                  <a:pt x="7652643" y="2256045"/>
                  <a:pt x="7652643" y="2254966"/>
                </a:cubicBezTo>
                <a:lnTo>
                  <a:pt x="7652643" y="2253887"/>
                </a:lnTo>
                <a:lnTo>
                  <a:pt x="7654801" y="2250650"/>
                </a:lnTo>
                <a:lnTo>
                  <a:pt x="7654801" y="2249571"/>
                </a:lnTo>
                <a:close/>
                <a:moveTo>
                  <a:pt x="4138998" y="2249571"/>
                </a:moveTo>
                <a:lnTo>
                  <a:pt x="4135626" y="2252808"/>
                </a:lnTo>
                <a:lnTo>
                  <a:pt x="4135626" y="2257124"/>
                </a:lnTo>
                <a:cubicBezTo>
                  <a:pt x="4137514" y="2260721"/>
                  <a:pt x="4140436" y="2262519"/>
                  <a:pt x="4144393" y="2262519"/>
                </a:cubicBezTo>
                <a:lnTo>
                  <a:pt x="4147764" y="2262519"/>
                </a:lnTo>
                <a:lnTo>
                  <a:pt x="4147764" y="2257124"/>
                </a:lnTo>
                <a:lnTo>
                  <a:pt x="4146551" y="2257124"/>
                </a:lnTo>
                <a:lnTo>
                  <a:pt x="4142235" y="2258203"/>
                </a:lnTo>
                <a:cubicBezTo>
                  <a:pt x="4139357" y="2257124"/>
                  <a:pt x="4137919" y="2256045"/>
                  <a:pt x="4137919" y="2254966"/>
                </a:cubicBezTo>
                <a:lnTo>
                  <a:pt x="4137919" y="2253887"/>
                </a:lnTo>
                <a:lnTo>
                  <a:pt x="4140077" y="2250650"/>
                </a:lnTo>
                <a:lnTo>
                  <a:pt x="4140077" y="2249571"/>
                </a:lnTo>
                <a:close/>
                <a:moveTo>
                  <a:pt x="8713006" y="2249302"/>
                </a:moveTo>
                <a:lnTo>
                  <a:pt x="8710848" y="2251460"/>
                </a:lnTo>
                <a:lnTo>
                  <a:pt x="8715029" y="2251460"/>
                </a:lnTo>
                <a:lnTo>
                  <a:pt x="8715029" y="2249302"/>
                </a:lnTo>
                <a:close/>
                <a:moveTo>
                  <a:pt x="2274622" y="2249302"/>
                </a:moveTo>
                <a:lnTo>
                  <a:pt x="2274622" y="2251460"/>
                </a:lnTo>
                <a:lnTo>
                  <a:pt x="2275699" y="2251460"/>
                </a:lnTo>
                <a:lnTo>
                  <a:pt x="2275699" y="2249302"/>
                </a:lnTo>
                <a:close/>
                <a:moveTo>
                  <a:pt x="3154030" y="2247683"/>
                </a:moveTo>
                <a:lnTo>
                  <a:pt x="3152951" y="2255236"/>
                </a:lnTo>
                <a:lnTo>
                  <a:pt x="3155109" y="2257394"/>
                </a:lnTo>
                <a:lnTo>
                  <a:pt x="3160504" y="2257394"/>
                </a:lnTo>
                <a:lnTo>
                  <a:pt x="3160504" y="2251999"/>
                </a:lnTo>
                <a:cubicBezTo>
                  <a:pt x="3160504" y="2250740"/>
                  <a:pt x="3158346" y="2249302"/>
                  <a:pt x="3154030" y="2247683"/>
                </a:cubicBezTo>
                <a:close/>
                <a:moveTo>
                  <a:pt x="8793122" y="2247144"/>
                </a:moveTo>
                <a:lnTo>
                  <a:pt x="8790964" y="2249302"/>
                </a:lnTo>
                <a:lnTo>
                  <a:pt x="8792043" y="2250381"/>
                </a:lnTo>
                <a:lnTo>
                  <a:pt x="8796359" y="2250381"/>
                </a:lnTo>
                <a:lnTo>
                  <a:pt x="8796359" y="2247144"/>
                </a:lnTo>
                <a:close/>
                <a:moveTo>
                  <a:pt x="6242780" y="2246604"/>
                </a:moveTo>
                <a:lnTo>
                  <a:pt x="6240622" y="2248762"/>
                </a:lnTo>
                <a:lnTo>
                  <a:pt x="6238464" y="2248762"/>
                </a:lnTo>
                <a:lnTo>
                  <a:pt x="6234148" y="2247683"/>
                </a:lnTo>
                <a:lnTo>
                  <a:pt x="6228753" y="2248762"/>
                </a:lnTo>
                <a:lnTo>
                  <a:pt x="6228753" y="2249841"/>
                </a:lnTo>
                <a:lnTo>
                  <a:pt x="6240622" y="2250920"/>
                </a:lnTo>
                <a:cubicBezTo>
                  <a:pt x="6240622" y="2249122"/>
                  <a:pt x="6242061" y="2248043"/>
                  <a:pt x="6244938" y="2247683"/>
                </a:cubicBezTo>
                <a:lnTo>
                  <a:pt x="6244938" y="2246604"/>
                </a:lnTo>
                <a:close/>
                <a:moveTo>
                  <a:pt x="1617252" y="2245255"/>
                </a:moveTo>
                <a:lnTo>
                  <a:pt x="1617252" y="2246334"/>
                </a:lnTo>
                <a:cubicBezTo>
                  <a:pt x="1619410" y="2252988"/>
                  <a:pt x="1621207" y="2256315"/>
                  <a:pt x="1622647" y="2256315"/>
                </a:cubicBezTo>
                <a:lnTo>
                  <a:pt x="1624940" y="2256315"/>
                </a:lnTo>
                <a:lnTo>
                  <a:pt x="1624940" y="2250785"/>
                </a:lnTo>
                <a:cubicBezTo>
                  <a:pt x="1622692" y="2247099"/>
                  <a:pt x="1620128" y="2245255"/>
                  <a:pt x="1617252" y="2245255"/>
                </a:cubicBezTo>
                <a:close/>
                <a:moveTo>
                  <a:pt x="8708690" y="2244986"/>
                </a:moveTo>
                <a:lnTo>
                  <a:pt x="8708690" y="2248223"/>
                </a:lnTo>
                <a:lnTo>
                  <a:pt x="8709769" y="2248223"/>
                </a:lnTo>
                <a:lnTo>
                  <a:pt x="8710848" y="2244986"/>
                </a:lnTo>
                <a:close/>
                <a:moveTo>
                  <a:pt x="2060574" y="2244986"/>
                </a:moveTo>
                <a:lnTo>
                  <a:pt x="2059495" y="2246065"/>
                </a:lnTo>
                <a:lnTo>
                  <a:pt x="2059495" y="2249302"/>
                </a:lnTo>
                <a:lnTo>
                  <a:pt x="2062731" y="2252539"/>
                </a:lnTo>
                <a:lnTo>
                  <a:pt x="2064755" y="2252539"/>
                </a:lnTo>
                <a:lnTo>
                  <a:pt x="2064755" y="2248223"/>
                </a:lnTo>
                <a:close/>
                <a:moveTo>
                  <a:pt x="6248175" y="2244446"/>
                </a:moveTo>
                <a:lnTo>
                  <a:pt x="6246017" y="2246604"/>
                </a:lnTo>
                <a:lnTo>
                  <a:pt x="6249254" y="2246604"/>
                </a:lnTo>
                <a:lnTo>
                  <a:pt x="6249254" y="2244446"/>
                </a:lnTo>
                <a:close/>
                <a:moveTo>
                  <a:pt x="5685624" y="2244446"/>
                </a:moveTo>
                <a:cubicBezTo>
                  <a:pt x="5699381" y="2245525"/>
                  <a:pt x="5706260" y="2246919"/>
                  <a:pt x="5706260" y="2248627"/>
                </a:cubicBezTo>
                <a:lnTo>
                  <a:pt x="5706260" y="2249706"/>
                </a:lnTo>
                <a:cubicBezTo>
                  <a:pt x="5706260" y="2254022"/>
                  <a:pt x="5699741" y="2256540"/>
                  <a:pt x="5686703" y="2257259"/>
                </a:cubicBezTo>
                <a:lnTo>
                  <a:pt x="5684545" y="2257259"/>
                </a:lnTo>
                <a:cubicBezTo>
                  <a:pt x="5681847" y="2254382"/>
                  <a:pt x="5678970" y="2252943"/>
                  <a:pt x="5675913" y="2252943"/>
                </a:cubicBezTo>
                <a:lnTo>
                  <a:pt x="5674834" y="2251864"/>
                </a:lnTo>
                <a:lnTo>
                  <a:pt x="5674834" y="2249706"/>
                </a:lnTo>
                <a:cubicBezTo>
                  <a:pt x="5674834" y="2248178"/>
                  <a:pt x="5678431" y="2246424"/>
                  <a:pt x="5685624" y="2244446"/>
                </a:cubicBezTo>
                <a:close/>
                <a:moveTo>
                  <a:pt x="1533763" y="2244176"/>
                </a:moveTo>
                <a:lnTo>
                  <a:pt x="1533763" y="2245255"/>
                </a:lnTo>
                <a:cubicBezTo>
                  <a:pt x="1537361" y="2252089"/>
                  <a:pt x="1539158" y="2257214"/>
                  <a:pt x="1539158" y="2260631"/>
                </a:cubicBezTo>
                <a:lnTo>
                  <a:pt x="1540238" y="2260631"/>
                </a:lnTo>
                <a:lnTo>
                  <a:pt x="1540238" y="2255236"/>
                </a:lnTo>
                <a:lnTo>
                  <a:pt x="1534842" y="2244176"/>
                </a:lnTo>
                <a:close/>
                <a:moveTo>
                  <a:pt x="6584271" y="2243097"/>
                </a:moveTo>
                <a:lnTo>
                  <a:pt x="6584271" y="2245390"/>
                </a:lnTo>
                <a:lnTo>
                  <a:pt x="6583192" y="2245390"/>
                </a:lnTo>
                <a:lnTo>
                  <a:pt x="6584271" y="2248627"/>
                </a:lnTo>
                <a:lnTo>
                  <a:pt x="6587508" y="2248627"/>
                </a:lnTo>
                <a:lnTo>
                  <a:pt x="6588587" y="2247548"/>
                </a:lnTo>
                <a:lnTo>
                  <a:pt x="6589666" y="2247548"/>
                </a:lnTo>
                <a:lnTo>
                  <a:pt x="6586429" y="2243097"/>
                </a:lnTo>
                <a:close/>
                <a:moveTo>
                  <a:pt x="9116000" y="2242288"/>
                </a:moveTo>
                <a:lnTo>
                  <a:pt x="9113842" y="2245525"/>
                </a:lnTo>
                <a:cubicBezTo>
                  <a:pt x="9114562" y="2248402"/>
                  <a:pt x="9116000" y="2249841"/>
                  <a:pt x="9118158" y="2249841"/>
                </a:cubicBezTo>
                <a:lnTo>
                  <a:pt x="9121395" y="2248762"/>
                </a:lnTo>
                <a:close/>
                <a:moveTo>
                  <a:pt x="1079248" y="2242288"/>
                </a:moveTo>
                <a:lnTo>
                  <a:pt x="1076143" y="2249841"/>
                </a:lnTo>
                <a:lnTo>
                  <a:pt x="1076143" y="2250785"/>
                </a:lnTo>
                <a:lnTo>
                  <a:pt x="1077224" y="2250785"/>
                </a:lnTo>
                <a:cubicBezTo>
                  <a:pt x="1077763" y="2247278"/>
                  <a:pt x="1078797" y="2245525"/>
                  <a:pt x="1080327" y="2245525"/>
                </a:cubicBezTo>
                <a:lnTo>
                  <a:pt x="1081406" y="2245525"/>
                </a:lnTo>
                <a:lnTo>
                  <a:pt x="1081406" y="2249841"/>
                </a:lnTo>
                <a:lnTo>
                  <a:pt x="1082485" y="2249841"/>
                </a:lnTo>
                <a:lnTo>
                  <a:pt x="1082485" y="2243367"/>
                </a:lnTo>
                <a:close/>
                <a:moveTo>
                  <a:pt x="3682323" y="2242153"/>
                </a:moveTo>
                <a:lnTo>
                  <a:pt x="3656562" y="2264677"/>
                </a:lnTo>
                <a:lnTo>
                  <a:pt x="3655483" y="2264677"/>
                </a:lnTo>
                <a:lnTo>
                  <a:pt x="3654404" y="2263598"/>
                </a:lnTo>
                <a:cubicBezTo>
                  <a:pt x="3652426" y="2263598"/>
                  <a:pt x="3650987" y="2265756"/>
                  <a:pt x="3650088" y="2270072"/>
                </a:cubicBezTo>
                <a:cubicBezTo>
                  <a:pt x="3647570" y="2270072"/>
                  <a:pt x="3640781" y="2275423"/>
                  <a:pt x="3629722" y="2286123"/>
                </a:cubicBezTo>
                <a:lnTo>
                  <a:pt x="3628643" y="2287202"/>
                </a:lnTo>
                <a:lnTo>
                  <a:pt x="3627564" y="2287202"/>
                </a:lnTo>
                <a:lnTo>
                  <a:pt x="3621090" y="2286123"/>
                </a:lnTo>
                <a:lnTo>
                  <a:pt x="3618932" y="2289360"/>
                </a:lnTo>
                <a:lnTo>
                  <a:pt x="3618932" y="2293676"/>
                </a:lnTo>
                <a:lnTo>
                  <a:pt x="3621090" y="2295834"/>
                </a:lnTo>
                <a:lnTo>
                  <a:pt x="3628643" y="2295834"/>
                </a:lnTo>
                <a:lnTo>
                  <a:pt x="3637275" y="2293676"/>
                </a:lnTo>
                <a:lnTo>
                  <a:pt x="3655483" y="2293676"/>
                </a:lnTo>
                <a:lnTo>
                  <a:pt x="3656562" y="2294755"/>
                </a:lnTo>
                <a:lnTo>
                  <a:pt x="3657641" y="2293676"/>
                </a:lnTo>
                <a:lnTo>
                  <a:pt x="3668431" y="2293676"/>
                </a:lnTo>
                <a:cubicBezTo>
                  <a:pt x="3670769" y="2293676"/>
                  <a:pt x="3673286" y="2292597"/>
                  <a:pt x="3675984" y="2290439"/>
                </a:cubicBezTo>
                <a:lnTo>
                  <a:pt x="3681244" y="2290439"/>
                </a:lnTo>
                <a:cubicBezTo>
                  <a:pt x="3684481" y="2290439"/>
                  <a:pt x="3687718" y="2291877"/>
                  <a:pt x="3690955" y="2294755"/>
                </a:cubicBezTo>
                <a:cubicBezTo>
                  <a:pt x="3696890" y="2292777"/>
                  <a:pt x="3701565" y="2289180"/>
                  <a:pt x="3704982" y="2283965"/>
                </a:cubicBezTo>
                <a:lnTo>
                  <a:pt x="3700666" y="2278704"/>
                </a:lnTo>
                <a:lnTo>
                  <a:pt x="3702824" y="2273309"/>
                </a:lnTo>
                <a:cubicBezTo>
                  <a:pt x="3701745" y="2270432"/>
                  <a:pt x="3700666" y="2268993"/>
                  <a:pt x="3699587" y="2268993"/>
                </a:cubicBezTo>
                <a:lnTo>
                  <a:pt x="3697429" y="2271151"/>
                </a:lnTo>
                <a:lnTo>
                  <a:pt x="3697429" y="2276546"/>
                </a:lnTo>
                <a:lnTo>
                  <a:pt x="3695271" y="2276546"/>
                </a:lnTo>
                <a:lnTo>
                  <a:pt x="3694192" y="2275467"/>
                </a:lnTo>
                <a:lnTo>
                  <a:pt x="3693113" y="2275467"/>
                </a:lnTo>
                <a:lnTo>
                  <a:pt x="3694192" y="2267914"/>
                </a:lnTo>
                <a:lnTo>
                  <a:pt x="3694192" y="2264677"/>
                </a:lnTo>
                <a:cubicBezTo>
                  <a:pt x="3689156" y="2260361"/>
                  <a:pt x="3685200" y="2252853"/>
                  <a:pt x="3682323" y="2242153"/>
                </a:cubicBezTo>
                <a:close/>
                <a:moveTo>
                  <a:pt x="2275699" y="2241749"/>
                </a:moveTo>
                <a:lnTo>
                  <a:pt x="2275699" y="2243907"/>
                </a:lnTo>
                <a:lnTo>
                  <a:pt x="2276779" y="2243907"/>
                </a:lnTo>
                <a:lnTo>
                  <a:pt x="2276779" y="2241749"/>
                </a:lnTo>
                <a:close/>
                <a:moveTo>
                  <a:pt x="2165372" y="2241749"/>
                </a:moveTo>
                <a:lnTo>
                  <a:pt x="2163349" y="2243907"/>
                </a:lnTo>
                <a:lnTo>
                  <a:pt x="2163349" y="2244986"/>
                </a:lnTo>
                <a:lnTo>
                  <a:pt x="2164292" y="2244986"/>
                </a:lnTo>
                <a:lnTo>
                  <a:pt x="2166451" y="2242828"/>
                </a:lnTo>
                <a:lnTo>
                  <a:pt x="2166451" y="2241749"/>
                </a:lnTo>
                <a:close/>
                <a:moveTo>
                  <a:pt x="9120316" y="2241209"/>
                </a:moveTo>
                <a:lnTo>
                  <a:pt x="9122474" y="2245525"/>
                </a:lnTo>
                <a:lnTo>
                  <a:pt x="9123553" y="2245525"/>
                </a:lnTo>
                <a:lnTo>
                  <a:pt x="9123553" y="2242288"/>
                </a:lnTo>
                <a:lnTo>
                  <a:pt x="9122474" y="2241209"/>
                </a:lnTo>
                <a:close/>
                <a:moveTo>
                  <a:pt x="8674432" y="2240804"/>
                </a:moveTo>
                <a:lnTo>
                  <a:pt x="8672274" y="2242828"/>
                </a:lnTo>
                <a:lnTo>
                  <a:pt x="8675511" y="2244986"/>
                </a:lnTo>
                <a:lnTo>
                  <a:pt x="8677669" y="2242828"/>
                </a:lnTo>
                <a:lnTo>
                  <a:pt x="8675511" y="2240804"/>
                </a:lnTo>
                <a:close/>
                <a:moveTo>
                  <a:pt x="2214601" y="2240804"/>
                </a:moveTo>
                <a:lnTo>
                  <a:pt x="2212578" y="2242828"/>
                </a:lnTo>
                <a:lnTo>
                  <a:pt x="2212578" y="2246065"/>
                </a:lnTo>
                <a:cubicBezTo>
                  <a:pt x="2212578" y="2247503"/>
                  <a:pt x="2217569" y="2250021"/>
                  <a:pt x="2227550" y="2253618"/>
                </a:cubicBezTo>
                <a:lnTo>
                  <a:pt x="2234968" y="2253618"/>
                </a:lnTo>
                <a:lnTo>
                  <a:pt x="2239283" y="2249302"/>
                </a:lnTo>
                <a:cubicBezTo>
                  <a:pt x="2239283" y="2246244"/>
                  <a:pt x="2234294" y="2244446"/>
                  <a:pt x="2224312" y="2243907"/>
                </a:cubicBezTo>
                <a:lnTo>
                  <a:pt x="2218919" y="2240804"/>
                </a:lnTo>
                <a:close/>
                <a:moveTo>
                  <a:pt x="8593237" y="2239725"/>
                </a:moveTo>
                <a:lnTo>
                  <a:pt x="8591079" y="2241749"/>
                </a:lnTo>
                <a:lnTo>
                  <a:pt x="8594316" y="2244986"/>
                </a:lnTo>
                <a:lnTo>
                  <a:pt x="8597418" y="2241749"/>
                </a:lnTo>
                <a:lnTo>
                  <a:pt x="8595395" y="2239725"/>
                </a:lnTo>
                <a:close/>
                <a:moveTo>
                  <a:pt x="2186816" y="2236488"/>
                </a:moveTo>
                <a:cubicBezTo>
                  <a:pt x="2173060" y="2246469"/>
                  <a:pt x="2163437" y="2251460"/>
                  <a:pt x="2157954" y="2251460"/>
                </a:cubicBezTo>
                <a:cubicBezTo>
                  <a:pt x="2157055" y="2254427"/>
                  <a:pt x="2150266" y="2258698"/>
                  <a:pt x="2137588" y="2264273"/>
                </a:cubicBezTo>
                <a:lnTo>
                  <a:pt x="2137588" y="2266431"/>
                </a:lnTo>
                <a:cubicBezTo>
                  <a:pt x="2138128" y="2269398"/>
                  <a:pt x="2146354" y="2274029"/>
                  <a:pt x="2162269" y="2280323"/>
                </a:cubicBezTo>
                <a:lnTo>
                  <a:pt x="2163349" y="2281402"/>
                </a:lnTo>
                <a:lnTo>
                  <a:pt x="2164292" y="2281402"/>
                </a:lnTo>
                <a:lnTo>
                  <a:pt x="2167529" y="2271691"/>
                </a:lnTo>
                <a:lnTo>
                  <a:pt x="2166451" y="2268589"/>
                </a:lnTo>
                <a:cubicBezTo>
                  <a:pt x="2166631" y="2266071"/>
                  <a:pt x="2169867" y="2262474"/>
                  <a:pt x="2176161" y="2257799"/>
                </a:cubicBezTo>
                <a:cubicBezTo>
                  <a:pt x="2176161" y="2255731"/>
                  <a:pt x="2174004" y="2254697"/>
                  <a:pt x="2169687" y="2254697"/>
                </a:cubicBezTo>
                <a:lnTo>
                  <a:pt x="2169687" y="2253618"/>
                </a:lnTo>
                <a:lnTo>
                  <a:pt x="2171846" y="2251460"/>
                </a:lnTo>
                <a:lnTo>
                  <a:pt x="2172925" y="2251460"/>
                </a:lnTo>
                <a:cubicBezTo>
                  <a:pt x="2176522" y="2251639"/>
                  <a:pt x="2178320" y="2252359"/>
                  <a:pt x="2178320" y="2253618"/>
                </a:cubicBezTo>
                <a:lnTo>
                  <a:pt x="2185739" y="2250381"/>
                </a:lnTo>
                <a:lnTo>
                  <a:pt x="2192212" y="2252539"/>
                </a:lnTo>
                <a:lnTo>
                  <a:pt x="2193291" y="2251460"/>
                </a:lnTo>
                <a:cubicBezTo>
                  <a:pt x="2191133" y="2242918"/>
                  <a:pt x="2188976" y="2237927"/>
                  <a:pt x="2186816" y="2236488"/>
                </a:cubicBezTo>
                <a:close/>
                <a:moveTo>
                  <a:pt x="3181949" y="2235949"/>
                </a:moveTo>
                <a:lnTo>
                  <a:pt x="3179791" y="2239051"/>
                </a:lnTo>
                <a:lnTo>
                  <a:pt x="3179791" y="2240130"/>
                </a:lnTo>
                <a:lnTo>
                  <a:pt x="3181949" y="2247683"/>
                </a:lnTo>
                <a:lnTo>
                  <a:pt x="3179791" y="2249841"/>
                </a:lnTo>
                <a:lnTo>
                  <a:pt x="3179791" y="2250920"/>
                </a:lnTo>
                <a:cubicBezTo>
                  <a:pt x="3181769" y="2260901"/>
                  <a:pt x="3183568" y="2265891"/>
                  <a:pt x="3185186" y="2265891"/>
                </a:cubicBezTo>
                <a:lnTo>
                  <a:pt x="3186130" y="2265891"/>
                </a:lnTo>
                <a:lnTo>
                  <a:pt x="3187209" y="2262654"/>
                </a:lnTo>
                <a:lnTo>
                  <a:pt x="3184107" y="2251999"/>
                </a:lnTo>
                <a:lnTo>
                  <a:pt x="3185186" y="2238107"/>
                </a:lnTo>
                <a:close/>
                <a:moveTo>
                  <a:pt x="3657641" y="2235679"/>
                </a:moveTo>
                <a:lnTo>
                  <a:pt x="3657641" y="2237837"/>
                </a:lnTo>
                <a:lnTo>
                  <a:pt x="3660878" y="2237837"/>
                </a:lnTo>
                <a:lnTo>
                  <a:pt x="3660878" y="2235679"/>
                </a:lnTo>
                <a:close/>
                <a:moveTo>
                  <a:pt x="6695813" y="2234330"/>
                </a:moveTo>
                <a:lnTo>
                  <a:pt x="6691497" y="2238781"/>
                </a:lnTo>
                <a:lnTo>
                  <a:pt x="6691497" y="2243097"/>
                </a:lnTo>
                <a:lnTo>
                  <a:pt x="6693655" y="2243097"/>
                </a:lnTo>
                <a:lnTo>
                  <a:pt x="6694734" y="2244176"/>
                </a:lnTo>
                <a:lnTo>
                  <a:pt x="6695813" y="2243097"/>
                </a:lnTo>
                <a:lnTo>
                  <a:pt x="6697971" y="2234330"/>
                </a:lnTo>
                <a:close/>
                <a:moveTo>
                  <a:pt x="7156399" y="2233633"/>
                </a:moveTo>
                <a:lnTo>
                  <a:pt x="7175012" y="2234712"/>
                </a:lnTo>
                <a:lnTo>
                  <a:pt x="7176091" y="2233633"/>
                </a:lnTo>
                <a:lnTo>
                  <a:pt x="7177170" y="2233633"/>
                </a:lnTo>
                <a:lnTo>
                  <a:pt x="7193624" y="2239163"/>
                </a:lnTo>
                <a:lnTo>
                  <a:pt x="7204550" y="2234712"/>
                </a:lnTo>
                <a:lnTo>
                  <a:pt x="7206842" y="2234712"/>
                </a:lnTo>
                <a:cubicBezTo>
                  <a:pt x="7214126" y="2235251"/>
                  <a:pt x="7217767" y="2237454"/>
                  <a:pt x="7217767" y="2241321"/>
                </a:cubicBezTo>
                <a:cubicBezTo>
                  <a:pt x="7211923" y="2249143"/>
                  <a:pt x="7208641" y="2255707"/>
                  <a:pt x="7207921" y="2261013"/>
                </a:cubicBezTo>
                <a:lnTo>
                  <a:pt x="7207921" y="2266542"/>
                </a:lnTo>
                <a:cubicBezTo>
                  <a:pt x="7207921" y="2267981"/>
                  <a:pt x="7211923" y="2269779"/>
                  <a:pt x="7219925" y="2271937"/>
                </a:cubicBezTo>
                <a:lnTo>
                  <a:pt x="7219925" y="2273016"/>
                </a:lnTo>
                <a:lnTo>
                  <a:pt x="7221004" y="2271937"/>
                </a:lnTo>
                <a:lnTo>
                  <a:pt x="7225455" y="2271937"/>
                </a:lnTo>
                <a:lnTo>
                  <a:pt x="7227613" y="2274095"/>
                </a:lnTo>
                <a:lnTo>
                  <a:pt x="7227613" y="2277467"/>
                </a:lnTo>
                <a:cubicBezTo>
                  <a:pt x="7227613" y="2279625"/>
                  <a:pt x="7219566" y="2281783"/>
                  <a:pt x="7203470" y="2283941"/>
                </a:cubicBezTo>
                <a:cubicBezTo>
                  <a:pt x="7202751" y="2281783"/>
                  <a:pt x="7200593" y="2280704"/>
                  <a:pt x="7196996" y="2280704"/>
                </a:cubicBezTo>
                <a:lnTo>
                  <a:pt x="7188230" y="2280704"/>
                </a:lnTo>
                <a:lnTo>
                  <a:pt x="7179463" y="2287313"/>
                </a:lnTo>
                <a:lnTo>
                  <a:pt x="7178249" y="2287313"/>
                </a:lnTo>
                <a:lnTo>
                  <a:pt x="7175012" y="2285155"/>
                </a:lnTo>
                <a:lnTo>
                  <a:pt x="7173933" y="2286234"/>
                </a:lnTo>
                <a:lnTo>
                  <a:pt x="7170696" y="2296080"/>
                </a:lnTo>
                <a:cubicBezTo>
                  <a:pt x="7164851" y="2300846"/>
                  <a:pt x="7161929" y="2304128"/>
                  <a:pt x="7161929" y="2305926"/>
                </a:cubicBezTo>
                <a:lnTo>
                  <a:pt x="7163008" y="2307005"/>
                </a:lnTo>
                <a:lnTo>
                  <a:pt x="7176091" y="2305926"/>
                </a:lnTo>
                <a:lnTo>
                  <a:pt x="7179463" y="2305926"/>
                </a:lnTo>
                <a:lnTo>
                  <a:pt x="7180542" y="2307005"/>
                </a:lnTo>
                <a:lnTo>
                  <a:pt x="7181621" y="2307005"/>
                </a:lnTo>
                <a:lnTo>
                  <a:pt x="7183779" y="2304847"/>
                </a:lnTo>
                <a:lnTo>
                  <a:pt x="7191467" y="2304847"/>
                </a:lnTo>
                <a:cubicBezTo>
                  <a:pt x="7192905" y="2304847"/>
                  <a:pt x="7193624" y="2305926"/>
                  <a:pt x="7193624" y="2308084"/>
                </a:cubicBezTo>
                <a:lnTo>
                  <a:pt x="7194704" y="2309163"/>
                </a:lnTo>
                <a:lnTo>
                  <a:pt x="7195782" y="2309163"/>
                </a:lnTo>
                <a:lnTo>
                  <a:pt x="7231929" y="2304847"/>
                </a:lnTo>
                <a:lnTo>
                  <a:pt x="7235301" y="2304847"/>
                </a:lnTo>
                <a:lnTo>
                  <a:pt x="7235301" y="2301475"/>
                </a:lnTo>
                <a:cubicBezTo>
                  <a:pt x="7235301" y="2300216"/>
                  <a:pt x="7228332" y="2296934"/>
                  <a:pt x="7214395" y="2291629"/>
                </a:cubicBezTo>
                <a:lnTo>
                  <a:pt x="7213316" y="2290550"/>
                </a:lnTo>
                <a:lnTo>
                  <a:pt x="7213316" y="2287313"/>
                </a:lnTo>
                <a:lnTo>
                  <a:pt x="7222083" y="2289471"/>
                </a:lnTo>
                <a:cubicBezTo>
                  <a:pt x="7229187" y="2284346"/>
                  <a:pt x="7234312" y="2281783"/>
                  <a:pt x="7237459" y="2281783"/>
                </a:cubicBezTo>
                <a:lnTo>
                  <a:pt x="7234222" y="2277467"/>
                </a:lnTo>
                <a:lnTo>
                  <a:pt x="7234222" y="2276388"/>
                </a:lnTo>
                <a:lnTo>
                  <a:pt x="7236380" y="2274095"/>
                </a:lnTo>
                <a:lnTo>
                  <a:pt x="7238538" y="2274095"/>
                </a:lnTo>
                <a:lnTo>
                  <a:pt x="7246226" y="2279625"/>
                </a:lnTo>
                <a:lnTo>
                  <a:pt x="7246226" y="2280704"/>
                </a:lnTo>
                <a:lnTo>
                  <a:pt x="7239617" y="2280704"/>
                </a:lnTo>
                <a:cubicBezTo>
                  <a:pt x="7239617" y="2281604"/>
                  <a:pt x="7251306" y="2285245"/>
                  <a:pt x="7274685" y="2291629"/>
                </a:cubicBezTo>
                <a:lnTo>
                  <a:pt x="7284530" y="2297159"/>
                </a:lnTo>
                <a:lnTo>
                  <a:pt x="7284530" y="2298238"/>
                </a:lnTo>
                <a:lnTo>
                  <a:pt x="7281294" y="2304847"/>
                </a:lnTo>
                <a:cubicBezTo>
                  <a:pt x="7285070" y="2300441"/>
                  <a:pt x="7287992" y="2298238"/>
                  <a:pt x="7290060" y="2298238"/>
                </a:cubicBezTo>
                <a:cubicBezTo>
                  <a:pt x="7295456" y="2300036"/>
                  <a:pt x="7300536" y="2306960"/>
                  <a:pt x="7305302" y="2319009"/>
                </a:cubicBezTo>
                <a:lnTo>
                  <a:pt x="7304222" y="2326697"/>
                </a:lnTo>
                <a:lnTo>
                  <a:pt x="7305302" y="2338701"/>
                </a:lnTo>
                <a:cubicBezTo>
                  <a:pt x="7305302" y="2346074"/>
                  <a:pt x="7302379" y="2349761"/>
                  <a:pt x="7296534" y="2349761"/>
                </a:cubicBezTo>
                <a:cubicBezTo>
                  <a:pt x="7288892" y="2352638"/>
                  <a:pt x="7282688" y="2354077"/>
                  <a:pt x="7277922" y="2354077"/>
                </a:cubicBezTo>
                <a:cubicBezTo>
                  <a:pt x="7270818" y="2350750"/>
                  <a:pt x="7264974" y="2345624"/>
                  <a:pt x="7260388" y="2338701"/>
                </a:cubicBezTo>
                <a:cubicBezTo>
                  <a:pt x="7254543" y="2338701"/>
                  <a:pt x="7251621" y="2333980"/>
                  <a:pt x="7251621" y="2324539"/>
                </a:cubicBezTo>
                <a:cubicBezTo>
                  <a:pt x="7250542" y="2324539"/>
                  <a:pt x="7249463" y="2323055"/>
                  <a:pt x="7248384" y="2320088"/>
                </a:cubicBezTo>
                <a:lnTo>
                  <a:pt x="7247305" y="2319009"/>
                </a:lnTo>
                <a:lnTo>
                  <a:pt x="7242854" y="2319009"/>
                </a:lnTo>
                <a:lnTo>
                  <a:pt x="7238538" y="2326697"/>
                </a:lnTo>
                <a:lnTo>
                  <a:pt x="7235301" y="2326697"/>
                </a:lnTo>
                <a:lnTo>
                  <a:pt x="7230850" y="2325618"/>
                </a:lnTo>
                <a:lnTo>
                  <a:pt x="7224241" y="2327776"/>
                </a:lnTo>
                <a:lnTo>
                  <a:pt x="7222083" y="2327776"/>
                </a:lnTo>
                <a:lnTo>
                  <a:pt x="7221004" y="2326697"/>
                </a:lnTo>
                <a:lnTo>
                  <a:pt x="7204550" y="2331148"/>
                </a:lnTo>
                <a:lnTo>
                  <a:pt x="7199154" y="2336543"/>
                </a:lnTo>
                <a:lnTo>
                  <a:pt x="7194704" y="2336543"/>
                </a:lnTo>
                <a:cubicBezTo>
                  <a:pt x="7188320" y="2336543"/>
                  <a:pt x="7181756" y="2338746"/>
                  <a:pt x="7175012" y="2343152"/>
                </a:cubicBezTo>
                <a:lnTo>
                  <a:pt x="7168403" y="2345310"/>
                </a:lnTo>
                <a:lnTo>
                  <a:pt x="7156399" y="2343152"/>
                </a:lnTo>
                <a:cubicBezTo>
                  <a:pt x="7148397" y="2345669"/>
                  <a:pt x="7144395" y="2347468"/>
                  <a:pt x="7144395" y="2348547"/>
                </a:cubicBezTo>
                <a:lnTo>
                  <a:pt x="7144395" y="2352998"/>
                </a:lnTo>
                <a:lnTo>
                  <a:pt x="7145474" y="2352998"/>
                </a:lnTo>
                <a:lnTo>
                  <a:pt x="7154241" y="2349761"/>
                </a:lnTo>
                <a:lnTo>
                  <a:pt x="7155320" y="2349761"/>
                </a:lnTo>
                <a:lnTo>
                  <a:pt x="7164087" y="2351919"/>
                </a:lnTo>
                <a:lnTo>
                  <a:pt x="7165166" y="2351919"/>
                </a:lnTo>
                <a:lnTo>
                  <a:pt x="7173933" y="2349761"/>
                </a:lnTo>
                <a:lnTo>
                  <a:pt x="7176091" y="2349761"/>
                </a:lnTo>
                <a:lnTo>
                  <a:pt x="7193624" y="2355156"/>
                </a:lnTo>
                <a:lnTo>
                  <a:pt x="7200234" y="2352998"/>
                </a:lnTo>
                <a:cubicBezTo>
                  <a:pt x="7211923" y="2355156"/>
                  <a:pt x="7217767" y="2356954"/>
                  <a:pt x="7217767" y="2358393"/>
                </a:cubicBezTo>
                <a:lnTo>
                  <a:pt x="7216688" y="2359606"/>
                </a:lnTo>
                <a:lnTo>
                  <a:pt x="7216688" y="2360685"/>
                </a:lnTo>
                <a:lnTo>
                  <a:pt x="7209000" y="2359606"/>
                </a:lnTo>
                <a:lnTo>
                  <a:pt x="7192546" y="2360685"/>
                </a:lnTo>
                <a:lnTo>
                  <a:pt x="7191467" y="2359606"/>
                </a:lnTo>
                <a:lnTo>
                  <a:pt x="7190388" y="2359606"/>
                </a:lnTo>
                <a:lnTo>
                  <a:pt x="7182700" y="2362844"/>
                </a:lnTo>
                <a:cubicBezTo>
                  <a:pt x="7174877" y="2359876"/>
                  <a:pt x="7164671" y="2358393"/>
                  <a:pt x="7152083" y="2358393"/>
                </a:cubicBezTo>
                <a:lnTo>
                  <a:pt x="7145474" y="2359606"/>
                </a:lnTo>
                <a:lnTo>
                  <a:pt x="7147632" y="2369452"/>
                </a:lnTo>
                <a:lnTo>
                  <a:pt x="7146553" y="2370531"/>
                </a:lnTo>
                <a:lnTo>
                  <a:pt x="7147632" y="2375926"/>
                </a:lnTo>
                <a:lnTo>
                  <a:pt x="7147632" y="2382535"/>
                </a:lnTo>
                <a:lnTo>
                  <a:pt x="7161929" y="2382535"/>
                </a:lnTo>
                <a:lnTo>
                  <a:pt x="7193624" y="2386986"/>
                </a:lnTo>
                <a:cubicBezTo>
                  <a:pt x="7193624" y="2385637"/>
                  <a:pt x="7202392" y="2384514"/>
                  <a:pt x="7219925" y="2383614"/>
                </a:cubicBezTo>
                <a:cubicBezTo>
                  <a:pt x="7221544" y="2369048"/>
                  <a:pt x="7224826" y="2361765"/>
                  <a:pt x="7229771" y="2361765"/>
                </a:cubicBezTo>
                <a:lnTo>
                  <a:pt x="7229771" y="2357314"/>
                </a:lnTo>
                <a:lnTo>
                  <a:pt x="7227613" y="2354077"/>
                </a:lnTo>
                <a:lnTo>
                  <a:pt x="7231929" y="2352998"/>
                </a:lnTo>
                <a:lnTo>
                  <a:pt x="7231929" y="2351919"/>
                </a:lnTo>
                <a:lnTo>
                  <a:pt x="7226534" y="2351919"/>
                </a:lnTo>
                <a:lnTo>
                  <a:pt x="7223162" y="2352998"/>
                </a:lnTo>
                <a:lnTo>
                  <a:pt x="7223162" y="2350840"/>
                </a:lnTo>
                <a:cubicBezTo>
                  <a:pt x="7231974" y="2339870"/>
                  <a:pt x="7239302" y="2334385"/>
                  <a:pt x="7245147" y="2334385"/>
                </a:cubicBezTo>
                <a:lnTo>
                  <a:pt x="7246226" y="2334385"/>
                </a:lnTo>
                <a:cubicBezTo>
                  <a:pt x="7251891" y="2337262"/>
                  <a:pt x="7263580" y="2346389"/>
                  <a:pt x="7281294" y="2361765"/>
                </a:cubicBezTo>
                <a:lnTo>
                  <a:pt x="7281294" y="2362844"/>
                </a:lnTo>
                <a:cubicBezTo>
                  <a:pt x="7275449" y="2374713"/>
                  <a:pt x="7272527" y="2389684"/>
                  <a:pt x="7272527" y="2407757"/>
                </a:cubicBezTo>
                <a:lnTo>
                  <a:pt x="7275764" y="2419761"/>
                </a:lnTo>
                <a:lnTo>
                  <a:pt x="7271448" y="2429607"/>
                </a:lnTo>
                <a:cubicBezTo>
                  <a:pt x="7271448" y="2440037"/>
                  <a:pt x="7272886" y="2446961"/>
                  <a:pt x="7275764" y="2450378"/>
                </a:cubicBezTo>
                <a:lnTo>
                  <a:pt x="7275764" y="2452670"/>
                </a:lnTo>
                <a:cubicBezTo>
                  <a:pt x="7272886" y="2459235"/>
                  <a:pt x="7271043" y="2468721"/>
                  <a:pt x="7270234" y="2481129"/>
                </a:cubicBezTo>
                <a:cubicBezTo>
                  <a:pt x="7261512" y="2489851"/>
                  <a:pt x="7254948" y="2494932"/>
                  <a:pt x="7250542" y="2496370"/>
                </a:cubicBezTo>
                <a:lnTo>
                  <a:pt x="7240696" y="2495291"/>
                </a:lnTo>
                <a:cubicBezTo>
                  <a:pt x="7240696" y="2497179"/>
                  <a:pt x="7236335" y="2499382"/>
                  <a:pt x="7227613" y="2501900"/>
                </a:cubicBezTo>
                <a:cubicBezTo>
                  <a:pt x="7221589" y="2501900"/>
                  <a:pt x="7216104" y="2496775"/>
                  <a:pt x="7211158" y="2486524"/>
                </a:cubicBezTo>
                <a:lnTo>
                  <a:pt x="7211158" y="2485445"/>
                </a:lnTo>
                <a:lnTo>
                  <a:pt x="7212237" y="2484366"/>
                </a:lnTo>
                <a:lnTo>
                  <a:pt x="7212237" y="2483287"/>
                </a:lnTo>
                <a:cubicBezTo>
                  <a:pt x="7209360" y="2483287"/>
                  <a:pt x="7207921" y="2481084"/>
                  <a:pt x="7207921" y="2476678"/>
                </a:cubicBezTo>
                <a:cubicBezTo>
                  <a:pt x="7200368" y="2470294"/>
                  <a:pt x="7191242" y="2464450"/>
                  <a:pt x="7180542" y="2459144"/>
                </a:cubicBezTo>
                <a:lnTo>
                  <a:pt x="7180542" y="2456986"/>
                </a:lnTo>
                <a:cubicBezTo>
                  <a:pt x="7180542" y="2456087"/>
                  <a:pt x="7184183" y="2454649"/>
                  <a:pt x="7191467" y="2452670"/>
                </a:cubicBezTo>
                <a:lnTo>
                  <a:pt x="7196996" y="2454828"/>
                </a:lnTo>
                <a:lnTo>
                  <a:pt x="7203470" y="2452670"/>
                </a:lnTo>
                <a:lnTo>
                  <a:pt x="7204550" y="2453749"/>
                </a:lnTo>
                <a:cubicBezTo>
                  <a:pt x="7204550" y="2450782"/>
                  <a:pt x="7209315" y="2448579"/>
                  <a:pt x="7218846" y="2447141"/>
                </a:cubicBezTo>
                <a:lnTo>
                  <a:pt x="7222083" y="2428528"/>
                </a:lnTo>
                <a:lnTo>
                  <a:pt x="7218846" y="2427449"/>
                </a:lnTo>
                <a:lnTo>
                  <a:pt x="7210079" y="2430686"/>
                </a:lnTo>
                <a:cubicBezTo>
                  <a:pt x="7205674" y="2430686"/>
                  <a:pt x="7202751" y="2428528"/>
                  <a:pt x="7201312" y="2424212"/>
                </a:cubicBezTo>
                <a:lnTo>
                  <a:pt x="7177170" y="2427449"/>
                </a:lnTo>
                <a:lnTo>
                  <a:pt x="7176091" y="2427449"/>
                </a:lnTo>
                <a:lnTo>
                  <a:pt x="7166245" y="2425291"/>
                </a:lnTo>
                <a:lnTo>
                  <a:pt x="7152083" y="2426370"/>
                </a:lnTo>
                <a:lnTo>
                  <a:pt x="7148711" y="2425291"/>
                </a:lnTo>
                <a:lnTo>
                  <a:pt x="7146553" y="2428528"/>
                </a:lnTo>
                <a:cubicBezTo>
                  <a:pt x="7147992" y="2431046"/>
                  <a:pt x="7149071" y="2436171"/>
                  <a:pt x="7149790" y="2443904"/>
                </a:cubicBezTo>
                <a:lnTo>
                  <a:pt x="7148711" y="2444983"/>
                </a:lnTo>
                <a:lnTo>
                  <a:pt x="7147632" y="2444983"/>
                </a:lnTo>
                <a:lnTo>
                  <a:pt x="7146553" y="2443904"/>
                </a:lnTo>
                <a:lnTo>
                  <a:pt x="7143316" y="2444983"/>
                </a:lnTo>
                <a:lnTo>
                  <a:pt x="7145474" y="2447141"/>
                </a:lnTo>
                <a:lnTo>
                  <a:pt x="7142237" y="2453749"/>
                </a:lnTo>
                <a:lnTo>
                  <a:pt x="7146553" y="2458065"/>
                </a:lnTo>
                <a:lnTo>
                  <a:pt x="7146553" y="2474520"/>
                </a:lnTo>
                <a:lnTo>
                  <a:pt x="7145474" y="2475599"/>
                </a:lnTo>
                <a:lnTo>
                  <a:pt x="7146553" y="2476678"/>
                </a:lnTo>
                <a:lnTo>
                  <a:pt x="7146553" y="2482208"/>
                </a:lnTo>
                <a:lnTo>
                  <a:pt x="7147632" y="2494212"/>
                </a:lnTo>
                <a:cubicBezTo>
                  <a:pt x="7145294" y="2499337"/>
                  <a:pt x="7140574" y="2501900"/>
                  <a:pt x="7133470" y="2501900"/>
                </a:cubicBezTo>
                <a:cubicBezTo>
                  <a:pt x="7128705" y="2501900"/>
                  <a:pt x="7123580" y="2500821"/>
                  <a:pt x="7118094" y="2498663"/>
                </a:cubicBezTo>
                <a:lnTo>
                  <a:pt x="7111485" y="2500821"/>
                </a:lnTo>
                <a:lnTo>
                  <a:pt x="7105011" y="2499742"/>
                </a:lnTo>
                <a:lnTo>
                  <a:pt x="7099482" y="2500821"/>
                </a:lnTo>
                <a:lnTo>
                  <a:pt x="7098403" y="2499742"/>
                </a:lnTo>
                <a:lnTo>
                  <a:pt x="7098403" y="2494212"/>
                </a:lnTo>
                <a:lnTo>
                  <a:pt x="7093952" y="2464674"/>
                </a:lnTo>
                <a:cubicBezTo>
                  <a:pt x="7096919" y="2460808"/>
                  <a:pt x="7098403" y="2457166"/>
                  <a:pt x="7098403" y="2453749"/>
                </a:cubicBezTo>
                <a:lnTo>
                  <a:pt x="7099482" y="2453749"/>
                </a:lnTo>
                <a:lnTo>
                  <a:pt x="7098403" y="2452670"/>
                </a:lnTo>
                <a:lnTo>
                  <a:pt x="7098403" y="2442825"/>
                </a:lnTo>
                <a:lnTo>
                  <a:pt x="7097324" y="2437295"/>
                </a:lnTo>
                <a:lnTo>
                  <a:pt x="7103798" y="2435137"/>
                </a:lnTo>
                <a:lnTo>
                  <a:pt x="7097324" y="2428528"/>
                </a:lnTo>
                <a:lnTo>
                  <a:pt x="7099482" y="2425291"/>
                </a:lnTo>
                <a:lnTo>
                  <a:pt x="7098403" y="2403306"/>
                </a:lnTo>
                <a:lnTo>
                  <a:pt x="7098403" y="2384693"/>
                </a:lnTo>
                <a:lnTo>
                  <a:pt x="7099482" y="2383614"/>
                </a:lnTo>
                <a:cubicBezTo>
                  <a:pt x="7099482" y="2369048"/>
                  <a:pt x="7096200" y="2361765"/>
                  <a:pt x="7089636" y="2361765"/>
                </a:cubicBezTo>
                <a:lnTo>
                  <a:pt x="7078711" y="2368373"/>
                </a:lnTo>
                <a:lnTo>
                  <a:pt x="7072102" y="2352998"/>
                </a:lnTo>
                <a:lnTo>
                  <a:pt x="7066572" y="2327776"/>
                </a:lnTo>
                <a:cubicBezTo>
                  <a:pt x="7065133" y="2327776"/>
                  <a:pt x="7062616" y="2322696"/>
                  <a:pt x="7059019" y="2312535"/>
                </a:cubicBezTo>
                <a:lnTo>
                  <a:pt x="7059019" y="2310242"/>
                </a:lnTo>
                <a:lnTo>
                  <a:pt x="7063335" y="2305926"/>
                </a:lnTo>
                <a:cubicBezTo>
                  <a:pt x="7078711" y="2307904"/>
                  <a:pt x="7086399" y="2310467"/>
                  <a:pt x="7086399" y="2313614"/>
                </a:cubicBezTo>
                <a:lnTo>
                  <a:pt x="7086399" y="2314693"/>
                </a:lnTo>
                <a:lnTo>
                  <a:pt x="7089636" y="2312535"/>
                </a:lnTo>
                <a:lnTo>
                  <a:pt x="7098403" y="2313614"/>
                </a:lnTo>
                <a:lnTo>
                  <a:pt x="7102719" y="2309163"/>
                </a:lnTo>
                <a:lnTo>
                  <a:pt x="7112564" y="2310242"/>
                </a:lnTo>
                <a:cubicBezTo>
                  <a:pt x="7114992" y="2310242"/>
                  <a:pt x="7117915" y="2303319"/>
                  <a:pt x="7121331" y="2289471"/>
                </a:cubicBezTo>
                <a:lnTo>
                  <a:pt x="7121331" y="2285155"/>
                </a:lnTo>
                <a:lnTo>
                  <a:pt x="7110406" y="2280704"/>
                </a:lnTo>
                <a:lnTo>
                  <a:pt x="7109327" y="2280704"/>
                </a:lnTo>
                <a:lnTo>
                  <a:pt x="7098403" y="2283941"/>
                </a:lnTo>
                <a:cubicBezTo>
                  <a:pt x="7095975" y="2283941"/>
                  <a:pt x="7093412" y="2282503"/>
                  <a:pt x="7090715" y="2279625"/>
                </a:cubicBezTo>
                <a:lnTo>
                  <a:pt x="7086399" y="2280704"/>
                </a:lnTo>
                <a:lnTo>
                  <a:pt x="7075339" y="2279625"/>
                </a:lnTo>
                <a:cubicBezTo>
                  <a:pt x="7075339" y="2281783"/>
                  <a:pt x="7072057" y="2283627"/>
                  <a:pt x="7065493" y="2285155"/>
                </a:cubicBezTo>
                <a:lnTo>
                  <a:pt x="7053489" y="2275174"/>
                </a:lnTo>
                <a:lnTo>
                  <a:pt x="7053489" y="2274095"/>
                </a:lnTo>
                <a:lnTo>
                  <a:pt x="7057805" y="2269779"/>
                </a:lnTo>
                <a:lnTo>
                  <a:pt x="7059019" y="2269779"/>
                </a:lnTo>
                <a:lnTo>
                  <a:pt x="7065493" y="2277467"/>
                </a:lnTo>
                <a:lnTo>
                  <a:pt x="7066572" y="2277467"/>
                </a:lnTo>
                <a:cubicBezTo>
                  <a:pt x="7069539" y="2272342"/>
                  <a:pt x="7072102" y="2269779"/>
                  <a:pt x="7074260" y="2269779"/>
                </a:cubicBezTo>
                <a:cubicBezTo>
                  <a:pt x="7080824" y="2271758"/>
                  <a:pt x="7084106" y="2273196"/>
                  <a:pt x="7084106" y="2274095"/>
                </a:cubicBezTo>
                <a:lnTo>
                  <a:pt x="7085185" y="2273016"/>
                </a:lnTo>
                <a:lnTo>
                  <a:pt x="7087478" y="2273016"/>
                </a:lnTo>
                <a:lnTo>
                  <a:pt x="7090715" y="2275174"/>
                </a:lnTo>
                <a:lnTo>
                  <a:pt x="7091794" y="2275174"/>
                </a:lnTo>
                <a:lnTo>
                  <a:pt x="7090715" y="2274095"/>
                </a:lnTo>
                <a:lnTo>
                  <a:pt x="7090715" y="2271937"/>
                </a:lnTo>
                <a:lnTo>
                  <a:pt x="7092873" y="2269779"/>
                </a:lnTo>
                <a:lnTo>
                  <a:pt x="7103798" y="2269779"/>
                </a:lnTo>
                <a:cubicBezTo>
                  <a:pt x="7106765" y="2273376"/>
                  <a:pt x="7109327" y="2275174"/>
                  <a:pt x="7111485" y="2275174"/>
                </a:cubicBezTo>
                <a:lnTo>
                  <a:pt x="7118094" y="2269779"/>
                </a:lnTo>
                <a:lnTo>
                  <a:pt x="7126861" y="2269779"/>
                </a:lnTo>
                <a:lnTo>
                  <a:pt x="7133470" y="2271937"/>
                </a:lnTo>
                <a:lnTo>
                  <a:pt x="7143316" y="2270858"/>
                </a:lnTo>
                <a:lnTo>
                  <a:pt x="7144395" y="2270858"/>
                </a:lnTo>
                <a:lnTo>
                  <a:pt x="7145474" y="2271937"/>
                </a:lnTo>
                <a:cubicBezTo>
                  <a:pt x="7150959" y="2269240"/>
                  <a:pt x="7153881" y="2267037"/>
                  <a:pt x="7154241" y="2265329"/>
                </a:cubicBezTo>
                <a:lnTo>
                  <a:pt x="7151004" y="2258855"/>
                </a:lnTo>
                <a:lnTo>
                  <a:pt x="7153162" y="2252246"/>
                </a:lnTo>
                <a:lnTo>
                  <a:pt x="7149790" y="2241321"/>
                </a:lnTo>
                <a:cubicBezTo>
                  <a:pt x="7151139" y="2237994"/>
                  <a:pt x="7153342" y="2235431"/>
                  <a:pt x="7156399" y="2233633"/>
                </a:cubicBezTo>
                <a:close/>
                <a:moveTo>
                  <a:pt x="3605039" y="2233521"/>
                </a:moveTo>
                <a:lnTo>
                  <a:pt x="3605039" y="2235679"/>
                </a:lnTo>
                <a:lnTo>
                  <a:pt x="3606118" y="2235679"/>
                </a:lnTo>
                <a:lnTo>
                  <a:pt x="3606118" y="2233521"/>
                </a:lnTo>
                <a:close/>
                <a:moveTo>
                  <a:pt x="7670042" y="2233251"/>
                </a:moveTo>
                <a:lnTo>
                  <a:pt x="7670042" y="2236488"/>
                </a:lnTo>
                <a:lnTo>
                  <a:pt x="7672200" y="2236488"/>
                </a:lnTo>
                <a:lnTo>
                  <a:pt x="7672200" y="2233251"/>
                </a:lnTo>
                <a:close/>
                <a:moveTo>
                  <a:pt x="4155317" y="2233251"/>
                </a:moveTo>
                <a:lnTo>
                  <a:pt x="4155317" y="2236488"/>
                </a:lnTo>
                <a:lnTo>
                  <a:pt x="4157476" y="2236488"/>
                </a:lnTo>
                <a:lnTo>
                  <a:pt x="4157476" y="2233251"/>
                </a:lnTo>
                <a:close/>
                <a:moveTo>
                  <a:pt x="9280279" y="2232577"/>
                </a:moveTo>
                <a:lnTo>
                  <a:pt x="9279200" y="2233656"/>
                </a:lnTo>
                <a:lnTo>
                  <a:pt x="9278121" y="2233656"/>
                </a:lnTo>
                <a:lnTo>
                  <a:pt x="9279200" y="2239051"/>
                </a:lnTo>
                <a:lnTo>
                  <a:pt x="9279200" y="2246604"/>
                </a:lnTo>
                <a:lnTo>
                  <a:pt x="9280279" y="2246604"/>
                </a:lnTo>
                <a:cubicBezTo>
                  <a:pt x="9282437" y="2246604"/>
                  <a:pt x="9283516" y="2243007"/>
                  <a:pt x="9283516" y="2235814"/>
                </a:cubicBezTo>
                <a:lnTo>
                  <a:pt x="9282437" y="2232577"/>
                </a:lnTo>
                <a:close/>
                <a:moveTo>
                  <a:pt x="8667014" y="2232172"/>
                </a:moveTo>
                <a:lnTo>
                  <a:pt x="8667014" y="2233251"/>
                </a:lnTo>
                <a:lnTo>
                  <a:pt x="8669172" y="2233251"/>
                </a:lnTo>
                <a:lnTo>
                  <a:pt x="8669172" y="2232172"/>
                </a:lnTo>
                <a:close/>
                <a:moveTo>
                  <a:pt x="1093274" y="2231498"/>
                </a:moveTo>
                <a:lnTo>
                  <a:pt x="1093274" y="2232577"/>
                </a:lnTo>
                <a:cubicBezTo>
                  <a:pt x="1093274" y="2236893"/>
                  <a:pt x="1095431" y="2239051"/>
                  <a:pt x="1099749" y="2239051"/>
                </a:cubicBezTo>
                <a:lnTo>
                  <a:pt x="1100827" y="2239051"/>
                </a:lnTo>
                <a:lnTo>
                  <a:pt x="1100827" y="2231498"/>
                </a:lnTo>
                <a:close/>
                <a:moveTo>
                  <a:pt x="1145875" y="2230419"/>
                </a:moveTo>
                <a:cubicBezTo>
                  <a:pt x="1154597" y="2230419"/>
                  <a:pt x="1163544" y="2234735"/>
                  <a:pt x="1172715" y="2243367"/>
                </a:cubicBezTo>
                <a:lnTo>
                  <a:pt x="1172715" y="2249841"/>
                </a:lnTo>
                <a:lnTo>
                  <a:pt x="1181348" y="2247683"/>
                </a:lnTo>
                <a:cubicBezTo>
                  <a:pt x="1187731" y="2254966"/>
                  <a:pt x="1190923" y="2261395"/>
                  <a:pt x="1190923" y="2266970"/>
                </a:cubicBezTo>
                <a:lnTo>
                  <a:pt x="1193082" y="2270207"/>
                </a:lnTo>
                <a:lnTo>
                  <a:pt x="1192003" y="2276546"/>
                </a:lnTo>
                <a:lnTo>
                  <a:pt x="1194160" y="2283020"/>
                </a:lnTo>
                <a:cubicBezTo>
                  <a:pt x="1194160" y="2293451"/>
                  <a:pt x="1187012" y="2300959"/>
                  <a:pt x="1172715" y="2305545"/>
                </a:cubicBezTo>
                <a:cubicBezTo>
                  <a:pt x="1171277" y="2304106"/>
                  <a:pt x="1166601" y="2303387"/>
                  <a:pt x="1158689" y="2303387"/>
                </a:cubicBezTo>
                <a:cubicBezTo>
                  <a:pt x="1150865" y="2301858"/>
                  <a:pt x="1146954" y="2299385"/>
                  <a:pt x="1146954" y="2295969"/>
                </a:cubicBezTo>
                <a:lnTo>
                  <a:pt x="1148033" y="2261575"/>
                </a:lnTo>
                <a:lnTo>
                  <a:pt x="1140480" y="2235814"/>
                </a:lnTo>
                <a:cubicBezTo>
                  <a:pt x="1141739" y="2232217"/>
                  <a:pt x="1143537" y="2230419"/>
                  <a:pt x="1145875" y="2230419"/>
                </a:cubicBezTo>
                <a:close/>
                <a:moveTo>
                  <a:pt x="2278936" y="2230014"/>
                </a:moveTo>
                <a:lnTo>
                  <a:pt x="2278936" y="2233251"/>
                </a:lnTo>
                <a:lnTo>
                  <a:pt x="2280016" y="2233251"/>
                </a:lnTo>
                <a:lnTo>
                  <a:pt x="2280016" y="2230014"/>
                </a:lnTo>
                <a:close/>
                <a:moveTo>
                  <a:pt x="2140824" y="2230014"/>
                </a:moveTo>
                <a:cubicBezTo>
                  <a:pt x="2140824" y="2232172"/>
                  <a:pt x="2139745" y="2233251"/>
                  <a:pt x="2137588" y="2233251"/>
                </a:cubicBezTo>
                <a:lnTo>
                  <a:pt x="2137588" y="2234330"/>
                </a:lnTo>
                <a:lnTo>
                  <a:pt x="2148243" y="2235409"/>
                </a:lnTo>
                <a:lnTo>
                  <a:pt x="2150402" y="2231093"/>
                </a:lnTo>
                <a:lnTo>
                  <a:pt x="2145140" y="2230014"/>
                </a:lnTo>
                <a:close/>
                <a:moveTo>
                  <a:pt x="3157267" y="2228396"/>
                </a:moveTo>
                <a:lnTo>
                  <a:pt x="3157267" y="2229475"/>
                </a:lnTo>
                <a:lnTo>
                  <a:pt x="3162527" y="2235949"/>
                </a:lnTo>
                <a:lnTo>
                  <a:pt x="3162527" y="2237028"/>
                </a:lnTo>
                <a:lnTo>
                  <a:pt x="3161583" y="2238107"/>
                </a:lnTo>
                <a:lnTo>
                  <a:pt x="3161583" y="2239051"/>
                </a:lnTo>
                <a:lnTo>
                  <a:pt x="3164685" y="2241209"/>
                </a:lnTo>
                <a:lnTo>
                  <a:pt x="3165764" y="2232712"/>
                </a:lnTo>
                <a:cubicBezTo>
                  <a:pt x="3164685" y="2229835"/>
                  <a:pt x="3163606" y="2228396"/>
                  <a:pt x="3162527" y="2228396"/>
                </a:cubicBezTo>
                <a:close/>
                <a:moveTo>
                  <a:pt x="7658038" y="2227856"/>
                </a:moveTo>
                <a:cubicBezTo>
                  <a:pt x="7654801" y="2229295"/>
                  <a:pt x="7653003" y="2230734"/>
                  <a:pt x="7652643" y="2232172"/>
                </a:cubicBezTo>
                <a:lnTo>
                  <a:pt x="7652643" y="2235409"/>
                </a:lnTo>
                <a:cubicBezTo>
                  <a:pt x="7656959" y="2235409"/>
                  <a:pt x="7659117" y="2233251"/>
                  <a:pt x="7659117" y="2228935"/>
                </a:cubicBezTo>
                <a:close/>
                <a:moveTo>
                  <a:pt x="4143314" y="2227856"/>
                </a:moveTo>
                <a:cubicBezTo>
                  <a:pt x="4140077" y="2229295"/>
                  <a:pt x="4138278" y="2230734"/>
                  <a:pt x="4137919" y="2232172"/>
                </a:cubicBezTo>
                <a:lnTo>
                  <a:pt x="4137919" y="2235409"/>
                </a:lnTo>
                <a:cubicBezTo>
                  <a:pt x="4142235" y="2235409"/>
                  <a:pt x="4144393" y="2233251"/>
                  <a:pt x="4144393" y="2228935"/>
                </a:cubicBezTo>
                <a:close/>
                <a:moveTo>
                  <a:pt x="9075942" y="2227047"/>
                </a:moveTo>
                <a:lnTo>
                  <a:pt x="9079179" y="2227047"/>
                </a:lnTo>
                <a:cubicBezTo>
                  <a:pt x="9081337" y="2227766"/>
                  <a:pt x="9082416" y="2229969"/>
                  <a:pt x="9082416" y="2233656"/>
                </a:cubicBezTo>
                <a:lnTo>
                  <a:pt x="9079179" y="2236893"/>
                </a:lnTo>
                <a:lnTo>
                  <a:pt x="9077021" y="2236893"/>
                </a:lnTo>
                <a:cubicBezTo>
                  <a:pt x="9074863" y="2236174"/>
                  <a:pt x="9073784" y="2233971"/>
                  <a:pt x="9073784" y="2230284"/>
                </a:cubicBezTo>
                <a:lnTo>
                  <a:pt x="9073784" y="2229205"/>
                </a:lnTo>
                <a:close/>
                <a:moveTo>
                  <a:pt x="6197327" y="2227047"/>
                </a:moveTo>
                <a:lnTo>
                  <a:pt x="6197327" y="2228126"/>
                </a:lnTo>
                <a:lnTo>
                  <a:pt x="6200564" y="2228126"/>
                </a:lnTo>
                <a:lnTo>
                  <a:pt x="6200564" y="2227047"/>
                </a:lnTo>
                <a:close/>
                <a:moveTo>
                  <a:pt x="2218919" y="2226777"/>
                </a:moveTo>
                <a:lnTo>
                  <a:pt x="2217838" y="2227856"/>
                </a:lnTo>
                <a:lnTo>
                  <a:pt x="2217838" y="2232172"/>
                </a:lnTo>
                <a:lnTo>
                  <a:pt x="2222155" y="2232172"/>
                </a:lnTo>
                <a:lnTo>
                  <a:pt x="2222155" y="2231093"/>
                </a:lnTo>
                <a:cubicBezTo>
                  <a:pt x="2221075" y="2228216"/>
                  <a:pt x="2219997" y="2226777"/>
                  <a:pt x="2218919" y="2226777"/>
                </a:cubicBezTo>
                <a:close/>
                <a:moveTo>
                  <a:pt x="6731960" y="2225698"/>
                </a:moveTo>
                <a:cubicBezTo>
                  <a:pt x="6723148" y="2227317"/>
                  <a:pt x="6718742" y="2231678"/>
                  <a:pt x="6718742" y="2238781"/>
                </a:cubicBezTo>
                <a:lnTo>
                  <a:pt x="6718742" y="2240939"/>
                </a:lnTo>
                <a:lnTo>
                  <a:pt x="6722114" y="2245390"/>
                </a:lnTo>
                <a:lnTo>
                  <a:pt x="6722114" y="2247548"/>
                </a:lnTo>
                <a:cubicBezTo>
                  <a:pt x="6719147" y="2250246"/>
                  <a:pt x="6717663" y="2256450"/>
                  <a:pt x="6717663" y="2266161"/>
                </a:cubicBezTo>
                <a:lnTo>
                  <a:pt x="6728588" y="2263868"/>
                </a:lnTo>
                <a:cubicBezTo>
                  <a:pt x="6735152" y="2264857"/>
                  <a:pt x="6738434" y="2265981"/>
                  <a:pt x="6738434" y="2267240"/>
                </a:cubicBezTo>
                <a:lnTo>
                  <a:pt x="6747201" y="2263868"/>
                </a:lnTo>
                <a:lnTo>
                  <a:pt x="6747201" y="2260631"/>
                </a:lnTo>
                <a:cubicBezTo>
                  <a:pt x="6737040" y="2256405"/>
                  <a:pt x="6731960" y="2252763"/>
                  <a:pt x="6731960" y="2249706"/>
                </a:cubicBezTo>
                <a:lnTo>
                  <a:pt x="6738434" y="2243097"/>
                </a:lnTo>
                <a:cubicBezTo>
                  <a:pt x="6738434" y="2231498"/>
                  <a:pt x="6736276" y="2225698"/>
                  <a:pt x="6731960" y="2225698"/>
                </a:cubicBezTo>
                <a:close/>
                <a:moveTo>
                  <a:pt x="6633501" y="2225698"/>
                </a:moveTo>
                <a:lnTo>
                  <a:pt x="6627971" y="2227856"/>
                </a:lnTo>
                <a:lnTo>
                  <a:pt x="6626892" y="2226777"/>
                </a:lnTo>
                <a:lnTo>
                  <a:pt x="6621497" y="2227856"/>
                </a:lnTo>
                <a:lnTo>
                  <a:pt x="6612730" y="2227856"/>
                </a:lnTo>
                <a:lnTo>
                  <a:pt x="6609358" y="2231093"/>
                </a:lnTo>
                <a:lnTo>
                  <a:pt x="6611651" y="2237702"/>
                </a:lnTo>
                <a:lnTo>
                  <a:pt x="6611651" y="2250785"/>
                </a:lnTo>
                <a:cubicBezTo>
                  <a:pt x="6612011" y="2252224"/>
                  <a:pt x="6618575" y="2255506"/>
                  <a:pt x="6631343" y="2260631"/>
                </a:cubicBezTo>
                <a:cubicBezTo>
                  <a:pt x="6641323" y="2267195"/>
                  <a:pt x="6648247" y="2270477"/>
                  <a:pt x="6652114" y="2270477"/>
                </a:cubicBezTo>
                <a:lnTo>
                  <a:pt x="6658588" y="2266161"/>
                </a:lnTo>
                <a:lnTo>
                  <a:pt x="6667354" y="2268319"/>
                </a:lnTo>
                <a:cubicBezTo>
                  <a:pt x="6670322" y="2265711"/>
                  <a:pt x="6671805" y="2263149"/>
                  <a:pt x="6671805" y="2260631"/>
                </a:cubicBezTo>
                <a:lnTo>
                  <a:pt x="6671805" y="2254022"/>
                </a:lnTo>
                <a:lnTo>
                  <a:pt x="6666275" y="2248627"/>
                </a:lnTo>
                <a:lnTo>
                  <a:pt x="6660880" y="2251864"/>
                </a:lnTo>
                <a:lnTo>
                  <a:pt x="6659667" y="2251864"/>
                </a:lnTo>
                <a:lnTo>
                  <a:pt x="6651035" y="2249706"/>
                </a:lnTo>
                <a:lnTo>
                  <a:pt x="6642268" y="2251864"/>
                </a:lnTo>
                <a:lnTo>
                  <a:pt x="6638896" y="2251864"/>
                </a:lnTo>
                <a:lnTo>
                  <a:pt x="6635659" y="2248627"/>
                </a:lnTo>
                <a:cubicBezTo>
                  <a:pt x="6635659" y="2245480"/>
                  <a:pt x="6642942" y="2243637"/>
                  <a:pt x="6657509" y="2243097"/>
                </a:cubicBezTo>
                <a:lnTo>
                  <a:pt x="6667354" y="2246469"/>
                </a:lnTo>
                <a:cubicBezTo>
                  <a:pt x="6670682" y="2246469"/>
                  <a:pt x="6672884" y="2242063"/>
                  <a:pt x="6673963" y="2233251"/>
                </a:cubicBezTo>
                <a:lnTo>
                  <a:pt x="6672884" y="2228935"/>
                </a:lnTo>
                <a:lnTo>
                  <a:pt x="6657509" y="2228935"/>
                </a:lnTo>
                <a:cubicBezTo>
                  <a:pt x="6648607" y="2228935"/>
                  <a:pt x="6640604" y="2227856"/>
                  <a:pt x="6633501" y="2225698"/>
                </a:cubicBezTo>
                <a:close/>
                <a:moveTo>
                  <a:pt x="1737965" y="2225564"/>
                </a:moveTo>
                <a:lnTo>
                  <a:pt x="1737965" y="2229880"/>
                </a:lnTo>
                <a:lnTo>
                  <a:pt x="1739178" y="2229880"/>
                </a:lnTo>
                <a:lnTo>
                  <a:pt x="1741336" y="2227722"/>
                </a:lnTo>
                <a:lnTo>
                  <a:pt x="1741336" y="2225564"/>
                </a:lnTo>
                <a:close/>
                <a:moveTo>
                  <a:pt x="1620489" y="2225564"/>
                </a:moveTo>
                <a:lnTo>
                  <a:pt x="1618331" y="2227722"/>
                </a:lnTo>
                <a:lnTo>
                  <a:pt x="1619410" y="2230959"/>
                </a:lnTo>
                <a:lnTo>
                  <a:pt x="1622647" y="2230959"/>
                </a:lnTo>
                <a:lnTo>
                  <a:pt x="1622647" y="2227722"/>
                </a:lnTo>
                <a:close/>
                <a:moveTo>
                  <a:pt x="6780110" y="2224485"/>
                </a:moveTo>
                <a:lnTo>
                  <a:pt x="6780110" y="2226777"/>
                </a:lnTo>
                <a:lnTo>
                  <a:pt x="6782268" y="2226777"/>
                </a:lnTo>
                <a:close/>
                <a:moveTo>
                  <a:pt x="8654201" y="2223675"/>
                </a:moveTo>
                <a:lnTo>
                  <a:pt x="8654201" y="2224754"/>
                </a:lnTo>
                <a:lnTo>
                  <a:pt x="8656224" y="2224754"/>
                </a:lnTo>
                <a:lnTo>
                  <a:pt x="8656224" y="2223675"/>
                </a:lnTo>
                <a:close/>
                <a:moveTo>
                  <a:pt x="2230786" y="2222596"/>
                </a:moveTo>
                <a:lnTo>
                  <a:pt x="2230786" y="2223675"/>
                </a:lnTo>
                <a:lnTo>
                  <a:pt x="2234289" y="2224579"/>
                </a:lnTo>
                <a:lnTo>
                  <a:pt x="2234968" y="2225105"/>
                </a:lnTo>
                <a:lnTo>
                  <a:pt x="2234968" y="2227856"/>
                </a:lnTo>
                <a:lnTo>
                  <a:pt x="2232810" y="2227856"/>
                </a:lnTo>
                <a:lnTo>
                  <a:pt x="2236047" y="2231093"/>
                </a:lnTo>
                <a:lnTo>
                  <a:pt x="2237125" y="2231093"/>
                </a:lnTo>
                <a:lnTo>
                  <a:pt x="2237125" y="2226777"/>
                </a:lnTo>
                <a:lnTo>
                  <a:pt x="2234968" y="2225105"/>
                </a:lnTo>
                <a:lnTo>
                  <a:pt x="2234968" y="2224754"/>
                </a:lnTo>
                <a:lnTo>
                  <a:pt x="2234289" y="2224579"/>
                </a:lnTo>
                <a:lnTo>
                  <a:pt x="2231730" y="2222596"/>
                </a:lnTo>
                <a:close/>
                <a:moveTo>
                  <a:pt x="8665935" y="2221517"/>
                </a:moveTo>
                <a:lnTo>
                  <a:pt x="8665935" y="2224754"/>
                </a:lnTo>
                <a:lnTo>
                  <a:pt x="8668093" y="2226777"/>
                </a:lnTo>
                <a:lnTo>
                  <a:pt x="8670116" y="2223675"/>
                </a:lnTo>
                <a:lnTo>
                  <a:pt x="8668093" y="2221517"/>
                </a:lnTo>
                <a:close/>
                <a:moveTo>
                  <a:pt x="1709506" y="2221113"/>
                </a:moveTo>
                <a:lnTo>
                  <a:pt x="1706135" y="2224485"/>
                </a:lnTo>
                <a:lnTo>
                  <a:pt x="1706135" y="2250785"/>
                </a:lnTo>
                <a:cubicBezTo>
                  <a:pt x="1706135" y="2254652"/>
                  <a:pt x="1705056" y="2257934"/>
                  <a:pt x="1702896" y="2260631"/>
                </a:cubicBezTo>
                <a:lnTo>
                  <a:pt x="1705056" y="2262924"/>
                </a:lnTo>
                <a:lnTo>
                  <a:pt x="1705056" y="2266161"/>
                </a:lnTo>
                <a:lnTo>
                  <a:pt x="1703978" y="2271691"/>
                </a:lnTo>
                <a:lnTo>
                  <a:pt x="1706135" y="2273849"/>
                </a:lnTo>
                <a:lnTo>
                  <a:pt x="1706135" y="2316739"/>
                </a:lnTo>
                <a:cubicBezTo>
                  <a:pt x="1706135" y="2319077"/>
                  <a:pt x="1705056" y="2321640"/>
                  <a:pt x="1702896" y="2324427"/>
                </a:cubicBezTo>
                <a:cubicBezTo>
                  <a:pt x="1705056" y="2331531"/>
                  <a:pt x="1706135" y="2338859"/>
                  <a:pt x="1706135" y="2346412"/>
                </a:cubicBezTo>
                <a:lnTo>
                  <a:pt x="1706135" y="2347491"/>
                </a:lnTo>
                <a:lnTo>
                  <a:pt x="1709506" y="2347491"/>
                </a:lnTo>
                <a:cubicBezTo>
                  <a:pt x="1713824" y="2344883"/>
                  <a:pt x="1715981" y="2342321"/>
                  <a:pt x="1715981" y="2339803"/>
                </a:cubicBezTo>
                <a:lnTo>
                  <a:pt x="1713824" y="2333194"/>
                </a:lnTo>
                <a:lnTo>
                  <a:pt x="1713824" y="2305680"/>
                </a:lnTo>
                <a:lnTo>
                  <a:pt x="1717195" y="2300150"/>
                </a:lnTo>
                <a:lnTo>
                  <a:pt x="1713824" y="2296913"/>
                </a:lnTo>
                <a:lnTo>
                  <a:pt x="1713824" y="2292462"/>
                </a:lnTo>
                <a:cubicBezTo>
                  <a:pt x="1715081" y="2285898"/>
                  <a:pt x="1716565" y="2282616"/>
                  <a:pt x="1718273" y="2282616"/>
                </a:cubicBezTo>
                <a:lnTo>
                  <a:pt x="1719353" y="2282616"/>
                </a:lnTo>
                <a:cubicBezTo>
                  <a:pt x="1719353" y="2285583"/>
                  <a:pt x="1720072" y="2287067"/>
                  <a:pt x="1721510" y="2287067"/>
                </a:cubicBezTo>
                <a:lnTo>
                  <a:pt x="1722591" y="2287067"/>
                </a:lnTo>
                <a:lnTo>
                  <a:pt x="1722591" y="2285988"/>
                </a:lnTo>
                <a:cubicBezTo>
                  <a:pt x="1720792" y="2285988"/>
                  <a:pt x="1719711" y="2284504"/>
                  <a:pt x="1719353" y="2281537"/>
                </a:cubicBezTo>
                <a:lnTo>
                  <a:pt x="1720432" y="2274928"/>
                </a:lnTo>
                <a:lnTo>
                  <a:pt x="1720432" y="2272770"/>
                </a:lnTo>
                <a:lnTo>
                  <a:pt x="1717195" y="2268319"/>
                </a:lnTo>
                <a:lnTo>
                  <a:pt x="1717195" y="2267240"/>
                </a:lnTo>
                <a:lnTo>
                  <a:pt x="1720432" y="2262924"/>
                </a:lnTo>
                <a:lnTo>
                  <a:pt x="1713824" y="2254022"/>
                </a:lnTo>
                <a:lnTo>
                  <a:pt x="1713824" y="2249706"/>
                </a:lnTo>
                <a:lnTo>
                  <a:pt x="1715981" y="2240939"/>
                </a:lnTo>
                <a:lnTo>
                  <a:pt x="1713824" y="2238646"/>
                </a:lnTo>
                <a:lnTo>
                  <a:pt x="1713824" y="2236488"/>
                </a:lnTo>
                <a:lnTo>
                  <a:pt x="1717195" y="2227722"/>
                </a:lnTo>
                <a:cubicBezTo>
                  <a:pt x="1716386" y="2223316"/>
                  <a:pt x="1715261" y="2221113"/>
                  <a:pt x="1713824" y="2221113"/>
                </a:cubicBezTo>
                <a:close/>
                <a:moveTo>
                  <a:pt x="8800675" y="2219359"/>
                </a:moveTo>
                <a:lnTo>
                  <a:pt x="8800675" y="2220438"/>
                </a:lnTo>
                <a:lnTo>
                  <a:pt x="8803778" y="2220438"/>
                </a:lnTo>
                <a:lnTo>
                  <a:pt x="8803778" y="2219359"/>
                </a:lnTo>
                <a:close/>
                <a:moveTo>
                  <a:pt x="2224312" y="2219359"/>
                </a:moveTo>
                <a:lnTo>
                  <a:pt x="2224312" y="2220438"/>
                </a:lnTo>
                <a:lnTo>
                  <a:pt x="2227550" y="2222596"/>
                </a:lnTo>
                <a:lnTo>
                  <a:pt x="2229708" y="2222596"/>
                </a:lnTo>
                <a:lnTo>
                  <a:pt x="2229708" y="2221517"/>
                </a:lnTo>
                <a:close/>
                <a:moveTo>
                  <a:pt x="1221001" y="2217606"/>
                </a:moveTo>
                <a:lnTo>
                  <a:pt x="1218843" y="2219764"/>
                </a:lnTo>
                <a:lnTo>
                  <a:pt x="1218843" y="2223001"/>
                </a:lnTo>
                <a:lnTo>
                  <a:pt x="1225317" y="2223001"/>
                </a:lnTo>
                <a:lnTo>
                  <a:pt x="1225317" y="2220843"/>
                </a:lnTo>
                <a:lnTo>
                  <a:pt x="1226395" y="2220843"/>
                </a:lnTo>
                <a:lnTo>
                  <a:pt x="1225317" y="2217606"/>
                </a:lnTo>
                <a:close/>
                <a:moveTo>
                  <a:pt x="1605112" y="2216797"/>
                </a:moveTo>
                <a:lnTo>
                  <a:pt x="1605112" y="2217876"/>
                </a:lnTo>
                <a:lnTo>
                  <a:pt x="1607271" y="2217876"/>
                </a:lnTo>
                <a:lnTo>
                  <a:pt x="1607271" y="2216797"/>
                </a:lnTo>
                <a:close/>
                <a:moveTo>
                  <a:pt x="8792043" y="2215043"/>
                </a:moveTo>
                <a:lnTo>
                  <a:pt x="8794201" y="2217201"/>
                </a:lnTo>
                <a:lnTo>
                  <a:pt x="8795280" y="2217201"/>
                </a:lnTo>
                <a:lnTo>
                  <a:pt x="8793122" y="2215043"/>
                </a:lnTo>
                <a:close/>
                <a:moveTo>
                  <a:pt x="2227550" y="2215043"/>
                </a:moveTo>
                <a:lnTo>
                  <a:pt x="2229708" y="2217201"/>
                </a:lnTo>
                <a:lnTo>
                  <a:pt x="2230786" y="2216122"/>
                </a:lnTo>
                <a:lnTo>
                  <a:pt x="2230786" y="2215043"/>
                </a:lnTo>
                <a:close/>
                <a:moveTo>
                  <a:pt x="2085122" y="2215043"/>
                </a:moveTo>
                <a:lnTo>
                  <a:pt x="2085122" y="2216122"/>
                </a:lnTo>
                <a:lnTo>
                  <a:pt x="2087279" y="2218280"/>
                </a:lnTo>
                <a:lnTo>
                  <a:pt x="2088357" y="2218280"/>
                </a:lnTo>
                <a:lnTo>
                  <a:pt x="2087279" y="2215043"/>
                </a:lnTo>
                <a:close/>
                <a:moveTo>
                  <a:pt x="8265368" y="2214639"/>
                </a:moveTo>
                <a:lnTo>
                  <a:pt x="8265368" y="2216797"/>
                </a:lnTo>
                <a:lnTo>
                  <a:pt x="8266447" y="2216797"/>
                </a:lnTo>
                <a:lnTo>
                  <a:pt x="8266447" y="2214639"/>
                </a:lnTo>
                <a:close/>
                <a:moveTo>
                  <a:pt x="6591959" y="2214639"/>
                </a:moveTo>
                <a:lnTo>
                  <a:pt x="6588587" y="2218010"/>
                </a:lnTo>
                <a:lnTo>
                  <a:pt x="6588587" y="2219089"/>
                </a:lnTo>
                <a:lnTo>
                  <a:pt x="6589666" y="2219089"/>
                </a:lnTo>
                <a:lnTo>
                  <a:pt x="6591959" y="2216931"/>
                </a:lnTo>
                <a:close/>
                <a:moveTo>
                  <a:pt x="1596345" y="2214504"/>
                </a:moveTo>
                <a:lnTo>
                  <a:pt x="1594187" y="2216797"/>
                </a:lnTo>
                <a:lnTo>
                  <a:pt x="1594187" y="2217876"/>
                </a:lnTo>
                <a:lnTo>
                  <a:pt x="1595268" y="2216797"/>
                </a:lnTo>
                <a:lnTo>
                  <a:pt x="1597424" y="2216797"/>
                </a:lnTo>
                <a:cubicBezTo>
                  <a:pt x="1599584" y="2216797"/>
                  <a:pt x="1600663" y="2218235"/>
                  <a:pt x="1600663" y="2221113"/>
                </a:cubicBezTo>
                <a:lnTo>
                  <a:pt x="1602955" y="2221113"/>
                </a:lnTo>
                <a:lnTo>
                  <a:pt x="1602955" y="2217876"/>
                </a:lnTo>
                <a:cubicBezTo>
                  <a:pt x="1601067" y="2217876"/>
                  <a:pt x="1599223" y="2216752"/>
                  <a:pt x="1597424" y="2214504"/>
                </a:cubicBezTo>
                <a:close/>
                <a:moveTo>
                  <a:pt x="8718266" y="2212885"/>
                </a:moveTo>
                <a:lnTo>
                  <a:pt x="8716108" y="2215043"/>
                </a:lnTo>
                <a:lnTo>
                  <a:pt x="8717187" y="2216122"/>
                </a:lnTo>
                <a:lnTo>
                  <a:pt x="8718266" y="2216122"/>
                </a:lnTo>
                <a:close/>
                <a:moveTo>
                  <a:pt x="6785505" y="2211402"/>
                </a:moveTo>
                <a:lnTo>
                  <a:pt x="6783347" y="2213560"/>
                </a:lnTo>
                <a:lnTo>
                  <a:pt x="6783347" y="2215852"/>
                </a:lnTo>
                <a:lnTo>
                  <a:pt x="6784426" y="2215852"/>
                </a:lnTo>
                <a:lnTo>
                  <a:pt x="6786584" y="2213560"/>
                </a:lnTo>
                <a:lnTo>
                  <a:pt x="6786584" y="2211402"/>
                </a:lnTo>
                <a:close/>
                <a:moveTo>
                  <a:pt x="6711189" y="2211402"/>
                </a:moveTo>
                <a:lnTo>
                  <a:pt x="6711189" y="2212481"/>
                </a:lnTo>
                <a:lnTo>
                  <a:pt x="6713347" y="2212481"/>
                </a:lnTo>
                <a:lnTo>
                  <a:pt x="6713347" y="2211402"/>
                </a:lnTo>
                <a:close/>
                <a:moveTo>
                  <a:pt x="6706738" y="2211402"/>
                </a:moveTo>
                <a:lnTo>
                  <a:pt x="6706738" y="2212481"/>
                </a:lnTo>
                <a:lnTo>
                  <a:pt x="6708896" y="2212481"/>
                </a:lnTo>
                <a:lnTo>
                  <a:pt x="6708896" y="2211402"/>
                </a:lnTo>
                <a:close/>
                <a:moveTo>
                  <a:pt x="720760" y="2211267"/>
                </a:moveTo>
                <a:lnTo>
                  <a:pt x="720760" y="2215583"/>
                </a:lnTo>
                <a:lnTo>
                  <a:pt x="722918" y="2215583"/>
                </a:lnTo>
                <a:lnTo>
                  <a:pt x="722918" y="2213425"/>
                </a:lnTo>
                <a:close/>
                <a:moveTo>
                  <a:pt x="2079726" y="2210862"/>
                </a:moveTo>
                <a:lnTo>
                  <a:pt x="2079726" y="2211806"/>
                </a:lnTo>
                <a:lnTo>
                  <a:pt x="2081884" y="2211806"/>
                </a:lnTo>
                <a:lnTo>
                  <a:pt x="2081884" y="2210862"/>
                </a:lnTo>
                <a:close/>
                <a:moveTo>
                  <a:pt x="2074467" y="2210862"/>
                </a:moveTo>
                <a:lnTo>
                  <a:pt x="2076624" y="2212885"/>
                </a:lnTo>
                <a:lnTo>
                  <a:pt x="2078781" y="2212885"/>
                </a:lnTo>
                <a:lnTo>
                  <a:pt x="2076624" y="2210862"/>
                </a:lnTo>
                <a:close/>
                <a:moveTo>
                  <a:pt x="8632755" y="2209783"/>
                </a:moveTo>
                <a:lnTo>
                  <a:pt x="8618863" y="2213964"/>
                </a:lnTo>
                <a:lnTo>
                  <a:pt x="8618863" y="2216122"/>
                </a:lnTo>
                <a:lnTo>
                  <a:pt x="8624258" y="2243907"/>
                </a:lnTo>
                <a:lnTo>
                  <a:pt x="8623179" y="2247144"/>
                </a:lnTo>
                <a:lnTo>
                  <a:pt x="8638150" y="2254697"/>
                </a:lnTo>
                <a:lnTo>
                  <a:pt x="8638150" y="2255776"/>
                </a:lnTo>
                <a:cubicBezTo>
                  <a:pt x="8637791" y="2257844"/>
                  <a:pt x="8634913" y="2258878"/>
                  <a:pt x="8629518" y="2258878"/>
                </a:cubicBezTo>
                <a:cubicBezTo>
                  <a:pt x="8625652" y="2262474"/>
                  <a:pt x="8622820" y="2264273"/>
                  <a:pt x="8621021" y="2264273"/>
                </a:cubicBezTo>
                <a:lnTo>
                  <a:pt x="8621021" y="2267510"/>
                </a:lnTo>
                <a:lnTo>
                  <a:pt x="8619942" y="2273849"/>
                </a:lnTo>
                <a:lnTo>
                  <a:pt x="8625337" y="2288820"/>
                </a:lnTo>
                <a:lnTo>
                  <a:pt x="8622100" y="2308107"/>
                </a:lnTo>
                <a:lnTo>
                  <a:pt x="8623179" y="2316604"/>
                </a:lnTo>
                <a:lnTo>
                  <a:pt x="8623179" y="2317683"/>
                </a:lnTo>
                <a:lnTo>
                  <a:pt x="8628439" y="2318762"/>
                </a:lnTo>
                <a:lnTo>
                  <a:pt x="8629518" y="2318762"/>
                </a:lnTo>
                <a:cubicBezTo>
                  <a:pt x="8633475" y="2315975"/>
                  <a:pt x="8637026" y="2314581"/>
                  <a:pt x="8640174" y="2314581"/>
                </a:cubicBezTo>
                <a:cubicBezTo>
                  <a:pt x="8643770" y="2315391"/>
                  <a:pt x="8645568" y="2316425"/>
                  <a:pt x="8645568" y="2317683"/>
                </a:cubicBezTo>
                <a:lnTo>
                  <a:pt x="8644490" y="2320920"/>
                </a:lnTo>
                <a:lnTo>
                  <a:pt x="8644490" y="2321999"/>
                </a:lnTo>
                <a:lnTo>
                  <a:pt x="8645568" y="2321999"/>
                </a:lnTo>
                <a:cubicBezTo>
                  <a:pt x="8645568" y="2319841"/>
                  <a:pt x="8646288" y="2318762"/>
                  <a:pt x="8647727" y="2318762"/>
                </a:cubicBezTo>
                <a:lnTo>
                  <a:pt x="8653122" y="2319841"/>
                </a:lnTo>
                <a:lnTo>
                  <a:pt x="8654201" y="2318762"/>
                </a:lnTo>
                <a:lnTo>
                  <a:pt x="8654201" y="2317683"/>
                </a:lnTo>
                <a:cubicBezTo>
                  <a:pt x="8650604" y="2313997"/>
                  <a:pt x="8648806" y="2310445"/>
                  <a:pt x="8648806" y="2307028"/>
                </a:cubicBezTo>
                <a:lnTo>
                  <a:pt x="8649885" y="2303791"/>
                </a:lnTo>
                <a:lnTo>
                  <a:pt x="8649885" y="2302712"/>
                </a:lnTo>
                <a:lnTo>
                  <a:pt x="8648806" y="2302712"/>
                </a:lnTo>
                <a:lnTo>
                  <a:pt x="8648806" y="2305949"/>
                </a:lnTo>
                <a:cubicBezTo>
                  <a:pt x="8644490" y="2303612"/>
                  <a:pt x="8640938" y="2295789"/>
                  <a:pt x="8638150" y="2282481"/>
                </a:cubicBezTo>
                <a:lnTo>
                  <a:pt x="8642332" y="2280323"/>
                </a:lnTo>
                <a:lnTo>
                  <a:pt x="8648806" y="2282481"/>
                </a:lnTo>
                <a:lnTo>
                  <a:pt x="8652043" y="2281402"/>
                </a:lnTo>
                <a:cubicBezTo>
                  <a:pt x="8652043" y="2279064"/>
                  <a:pt x="8648806" y="2271196"/>
                  <a:pt x="8642332" y="2257799"/>
                </a:cubicBezTo>
                <a:lnTo>
                  <a:pt x="8642332" y="2256720"/>
                </a:lnTo>
                <a:lnTo>
                  <a:pt x="8647727" y="2250381"/>
                </a:lnTo>
                <a:lnTo>
                  <a:pt x="8647727" y="2249302"/>
                </a:lnTo>
                <a:lnTo>
                  <a:pt x="8643410" y="2243907"/>
                </a:lnTo>
                <a:cubicBezTo>
                  <a:pt x="8643410" y="2241659"/>
                  <a:pt x="8644490" y="2239186"/>
                  <a:pt x="8646648" y="2236488"/>
                </a:cubicBezTo>
                <a:lnTo>
                  <a:pt x="8644490" y="2230014"/>
                </a:lnTo>
                <a:lnTo>
                  <a:pt x="8648806" y="2223675"/>
                </a:lnTo>
                <a:cubicBezTo>
                  <a:pt x="8647547" y="2223675"/>
                  <a:pt x="8646108" y="2219719"/>
                  <a:pt x="8644490" y="2211806"/>
                </a:cubicBezTo>
                <a:lnTo>
                  <a:pt x="8641252" y="2209783"/>
                </a:lnTo>
                <a:close/>
                <a:moveTo>
                  <a:pt x="3744636" y="2208839"/>
                </a:moveTo>
                <a:lnTo>
                  <a:pt x="3744636" y="2209918"/>
                </a:lnTo>
                <a:lnTo>
                  <a:pt x="3746794" y="2209918"/>
                </a:lnTo>
                <a:lnTo>
                  <a:pt x="3746794" y="2208839"/>
                </a:lnTo>
                <a:close/>
                <a:moveTo>
                  <a:pt x="2072308" y="2208704"/>
                </a:moveTo>
                <a:lnTo>
                  <a:pt x="2072308" y="2210862"/>
                </a:lnTo>
                <a:lnTo>
                  <a:pt x="2073387" y="2210862"/>
                </a:lnTo>
                <a:lnTo>
                  <a:pt x="2073387" y="2208704"/>
                </a:lnTo>
                <a:close/>
                <a:moveTo>
                  <a:pt x="6755968" y="2208165"/>
                </a:moveTo>
                <a:lnTo>
                  <a:pt x="6755968" y="2211402"/>
                </a:lnTo>
                <a:lnTo>
                  <a:pt x="6761498" y="2215852"/>
                </a:lnTo>
                <a:lnTo>
                  <a:pt x="6764735" y="2214639"/>
                </a:lnTo>
                <a:lnTo>
                  <a:pt x="6764735" y="2211402"/>
                </a:lnTo>
                <a:lnTo>
                  <a:pt x="6761498" y="2208165"/>
                </a:lnTo>
                <a:close/>
                <a:moveTo>
                  <a:pt x="2065834" y="2207625"/>
                </a:moveTo>
                <a:lnTo>
                  <a:pt x="2065834" y="2208704"/>
                </a:lnTo>
                <a:lnTo>
                  <a:pt x="2067992" y="2208704"/>
                </a:lnTo>
                <a:lnTo>
                  <a:pt x="2067992" y="2207625"/>
                </a:lnTo>
                <a:close/>
                <a:moveTo>
                  <a:pt x="2211499" y="2206546"/>
                </a:moveTo>
                <a:lnTo>
                  <a:pt x="2209341" y="2212885"/>
                </a:lnTo>
                <a:lnTo>
                  <a:pt x="2209341" y="2213964"/>
                </a:lnTo>
                <a:lnTo>
                  <a:pt x="2216759" y="2216122"/>
                </a:lnTo>
                <a:lnTo>
                  <a:pt x="2218919" y="2213964"/>
                </a:lnTo>
                <a:lnTo>
                  <a:pt x="2218919" y="2210862"/>
                </a:lnTo>
                <a:cubicBezTo>
                  <a:pt x="2217838" y="2207985"/>
                  <a:pt x="2215366" y="2206546"/>
                  <a:pt x="2211499" y="2206546"/>
                </a:cubicBezTo>
                <a:close/>
                <a:moveTo>
                  <a:pt x="2144061" y="2206546"/>
                </a:moveTo>
                <a:lnTo>
                  <a:pt x="2144061" y="2207625"/>
                </a:lnTo>
                <a:lnTo>
                  <a:pt x="2146220" y="2207625"/>
                </a:lnTo>
                <a:lnTo>
                  <a:pt x="2146220" y="2206546"/>
                </a:lnTo>
                <a:close/>
                <a:moveTo>
                  <a:pt x="8669172" y="2205467"/>
                </a:moveTo>
                <a:lnTo>
                  <a:pt x="8667014" y="2207625"/>
                </a:lnTo>
                <a:lnTo>
                  <a:pt x="8671195" y="2211806"/>
                </a:lnTo>
                <a:lnTo>
                  <a:pt x="8673353" y="2208704"/>
                </a:lnTo>
                <a:lnTo>
                  <a:pt x="8673353" y="2205467"/>
                </a:lnTo>
                <a:close/>
                <a:moveTo>
                  <a:pt x="1546847" y="2204658"/>
                </a:moveTo>
                <a:lnTo>
                  <a:pt x="1546847" y="2205737"/>
                </a:lnTo>
                <a:lnTo>
                  <a:pt x="1547925" y="2206816"/>
                </a:lnTo>
                <a:lnTo>
                  <a:pt x="1550219" y="2206816"/>
                </a:lnTo>
                <a:lnTo>
                  <a:pt x="1550219" y="2205737"/>
                </a:lnTo>
                <a:close/>
                <a:moveTo>
                  <a:pt x="8723661" y="2203309"/>
                </a:moveTo>
                <a:lnTo>
                  <a:pt x="8723661" y="2207625"/>
                </a:lnTo>
                <a:lnTo>
                  <a:pt x="8726898" y="2207625"/>
                </a:lnTo>
                <a:lnTo>
                  <a:pt x="8726898" y="2205467"/>
                </a:lnTo>
                <a:lnTo>
                  <a:pt x="8724740" y="2203309"/>
                </a:lnTo>
                <a:close/>
                <a:moveTo>
                  <a:pt x="6721035" y="2202635"/>
                </a:moveTo>
                <a:cubicBezTo>
                  <a:pt x="6719506" y="2202635"/>
                  <a:pt x="6718382" y="2205557"/>
                  <a:pt x="6717663" y="2211402"/>
                </a:cubicBezTo>
                <a:lnTo>
                  <a:pt x="6718742" y="2215852"/>
                </a:lnTo>
                <a:lnTo>
                  <a:pt x="6718742" y="2216931"/>
                </a:lnTo>
                <a:lnTo>
                  <a:pt x="6716584" y="2220168"/>
                </a:lnTo>
                <a:lnTo>
                  <a:pt x="6716584" y="2222327"/>
                </a:lnTo>
                <a:lnTo>
                  <a:pt x="6719956" y="2225698"/>
                </a:lnTo>
                <a:lnTo>
                  <a:pt x="6721035" y="2225698"/>
                </a:lnTo>
                <a:cubicBezTo>
                  <a:pt x="6722114" y="2220573"/>
                  <a:pt x="6723553" y="2218010"/>
                  <a:pt x="6725351" y="2218010"/>
                </a:cubicBezTo>
                <a:lnTo>
                  <a:pt x="6726430" y="2218010"/>
                </a:lnTo>
                <a:cubicBezTo>
                  <a:pt x="6728858" y="2218010"/>
                  <a:pt x="6731420" y="2219089"/>
                  <a:pt x="6734118" y="2221247"/>
                </a:cubicBezTo>
                <a:lnTo>
                  <a:pt x="6735197" y="2221247"/>
                </a:lnTo>
                <a:cubicBezTo>
                  <a:pt x="6737355" y="2221247"/>
                  <a:pt x="6738434" y="2216167"/>
                  <a:pt x="6738434" y="2206007"/>
                </a:cubicBezTo>
                <a:cubicBezTo>
                  <a:pt x="6735736" y="2203759"/>
                  <a:pt x="6730656" y="2202635"/>
                  <a:pt x="6723193" y="2202635"/>
                </a:cubicBezTo>
                <a:close/>
                <a:moveTo>
                  <a:pt x="6691497" y="2202635"/>
                </a:moveTo>
                <a:lnTo>
                  <a:pt x="6691497" y="2204793"/>
                </a:lnTo>
                <a:lnTo>
                  <a:pt x="6694734" y="2204793"/>
                </a:lnTo>
                <a:lnTo>
                  <a:pt x="6692576" y="2202635"/>
                </a:lnTo>
                <a:close/>
                <a:moveTo>
                  <a:pt x="713207" y="2202635"/>
                </a:moveTo>
                <a:cubicBezTo>
                  <a:pt x="709611" y="2203534"/>
                  <a:pt x="707812" y="2204613"/>
                  <a:pt x="707812" y="2205872"/>
                </a:cubicBezTo>
                <a:lnTo>
                  <a:pt x="708891" y="2209109"/>
                </a:lnTo>
                <a:lnTo>
                  <a:pt x="711049" y="2209109"/>
                </a:lnTo>
                <a:lnTo>
                  <a:pt x="718602" y="2210188"/>
                </a:lnTo>
                <a:lnTo>
                  <a:pt x="718602" y="2208030"/>
                </a:lnTo>
                <a:close/>
                <a:moveTo>
                  <a:pt x="2149323" y="2202230"/>
                </a:moveTo>
                <a:lnTo>
                  <a:pt x="2149323" y="2204388"/>
                </a:lnTo>
                <a:lnTo>
                  <a:pt x="2150402" y="2204388"/>
                </a:lnTo>
                <a:lnTo>
                  <a:pt x="2150402" y="2202230"/>
                </a:lnTo>
                <a:close/>
                <a:moveTo>
                  <a:pt x="2222155" y="2201151"/>
                </a:moveTo>
                <a:lnTo>
                  <a:pt x="2221075" y="2212885"/>
                </a:lnTo>
                <a:lnTo>
                  <a:pt x="2222155" y="2213964"/>
                </a:lnTo>
                <a:lnTo>
                  <a:pt x="2225391" y="2213964"/>
                </a:lnTo>
                <a:lnTo>
                  <a:pt x="2223233" y="2201151"/>
                </a:lnTo>
                <a:close/>
                <a:moveTo>
                  <a:pt x="3054222" y="2200477"/>
                </a:moveTo>
                <a:cubicBezTo>
                  <a:pt x="3067979" y="2202095"/>
                  <a:pt x="3078365" y="2205332"/>
                  <a:pt x="3085378" y="2210188"/>
                </a:cubicBezTo>
                <a:cubicBezTo>
                  <a:pt x="3089604" y="2211446"/>
                  <a:pt x="3098191" y="2217876"/>
                  <a:pt x="3111139" y="2229475"/>
                </a:cubicBezTo>
                <a:cubicBezTo>
                  <a:pt x="3116804" y="2232712"/>
                  <a:pt x="3119637" y="2234870"/>
                  <a:pt x="3119637" y="2235949"/>
                </a:cubicBezTo>
                <a:lnTo>
                  <a:pt x="3119637" y="2238107"/>
                </a:lnTo>
                <a:lnTo>
                  <a:pt x="3121795" y="2260631"/>
                </a:lnTo>
                <a:cubicBezTo>
                  <a:pt x="3117479" y="2265397"/>
                  <a:pt x="3115321" y="2269308"/>
                  <a:pt x="3115321" y="2272365"/>
                </a:cubicBezTo>
                <a:cubicBezTo>
                  <a:pt x="3109116" y="2278839"/>
                  <a:pt x="3104126" y="2282076"/>
                  <a:pt x="3100349" y="2282076"/>
                </a:cubicBezTo>
                <a:cubicBezTo>
                  <a:pt x="3085333" y="2277401"/>
                  <a:pt x="3077825" y="2273085"/>
                  <a:pt x="3077825" y="2269128"/>
                </a:cubicBezTo>
                <a:cubicBezTo>
                  <a:pt x="3077825" y="2267690"/>
                  <a:pt x="3075307" y="2264497"/>
                  <a:pt x="3070272" y="2259552"/>
                </a:cubicBezTo>
                <a:lnTo>
                  <a:pt x="3071351" y="2249841"/>
                </a:lnTo>
                <a:lnTo>
                  <a:pt x="3068114" y="2228396"/>
                </a:lnTo>
                <a:lnTo>
                  <a:pt x="3069193" y="2221922"/>
                </a:lnTo>
                <a:cubicBezTo>
                  <a:pt x="3057054" y="2215178"/>
                  <a:pt x="3050985" y="2208749"/>
                  <a:pt x="3050985" y="2202635"/>
                </a:cubicBezTo>
                <a:close/>
                <a:moveTo>
                  <a:pt x="1534842" y="2199128"/>
                </a:moveTo>
                <a:lnTo>
                  <a:pt x="1534842" y="2200207"/>
                </a:lnTo>
                <a:lnTo>
                  <a:pt x="1538079" y="2201421"/>
                </a:lnTo>
                <a:lnTo>
                  <a:pt x="1542530" y="2200207"/>
                </a:lnTo>
                <a:lnTo>
                  <a:pt x="1543610" y="2201421"/>
                </a:lnTo>
                <a:lnTo>
                  <a:pt x="1543610" y="2200207"/>
                </a:lnTo>
                <a:lnTo>
                  <a:pt x="1542530" y="2199128"/>
                </a:lnTo>
                <a:close/>
                <a:moveTo>
                  <a:pt x="7658038" y="2198588"/>
                </a:moveTo>
                <a:lnTo>
                  <a:pt x="7656959" y="2203983"/>
                </a:lnTo>
                <a:lnTo>
                  <a:pt x="7656959" y="2207220"/>
                </a:lnTo>
                <a:lnTo>
                  <a:pt x="7662489" y="2202904"/>
                </a:lnTo>
                <a:cubicBezTo>
                  <a:pt x="7661860" y="2200746"/>
                  <a:pt x="7660376" y="2199308"/>
                  <a:pt x="7658038" y="2198588"/>
                </a:cubicBezTo>
                <a:close/>
                <a:moveTo>
                  <a:pt x="4143314" y="2198588"/>
                </a:moveTo>
                <a:lnTo>
                  <a:pt x="4142235" y="2203983"/>
                </a:lnTo>
                <a:lnTo>
                  <a:pt x="4142235" y="2207220"/>
                </a:lnTo>
                <a:lnTo>
                  <a:pt x="4147764" y="2202904"/>
                </a:lnTo>
                <a:cubicBezTo>
                  <a:pt x="4147135" y="2200746"/>
                  <a:pt x="4145651" y="2199308"/>
                  <a:pt x="4143314" y="2198588"/>
                </a:cubicBezTo>
                <a:close/>
                <a:moveTo>
                  <a:pt x="3609355" y="2196970"/>
                </a:moveTo>
                <a:lnTo>
                  <a:pt x="3609355" y="2198049"/>
                </a:lnTo>
                <a:lnTo>
                  <a:pt x="3611379" y="2198049"/>
                </a:lnTo>
                <a:lnTo>
                  <a:pt x="3611379" y="2196970"/>
                </a:lnTo>
                <a:close/>
                <a:moveTo>
                  <a:pt x="8792043" y="2196835"/>
                </a:moveTo>
                <a:lnTo>
                  <a:pt x="8794201" y="2200072"/>
                </a:lnTo>
                <a:cubicBezTo>
                  <a:pt x="8787817" y="2200072"/>
                  <a:pt x="8784625" y="2203983"/>
                  <a:pt x="8784625" y="2211806"/>
                </a:cubicBezTo>
                <a:lnTo>
                  <a:pt x="8789885" y="2210862"/>
                </a:lnTo>
                <a:lnTo>
                  <a:pt x="8793122" y="2210862"/>
                </a:lnTo>
                <a:lnTo>
                  <a:pt x="8794201" y="2203309"/>
                </a:lnTo>
                <a:lnTo>
                  <a:pt x="8795280" y="2203309"/>
                </a:lnTo>
                <a:cubicBezTo>
                  <a:pt x="8798877" y="2205827"/>
                  <a:pt x="8800675" y="2207985"/>
                  <a:pt x="8800675" y="2209783"/>
                </a:cubicBezTo>
                <a:lnTo>
                  <a:pt x="8802698" y="2209783"/>
                </a:lnTo>
                <a:cubicBezTo>
                  <a:pt x="8802698" y="2207445"/>
                  <a:pt x="8799866" y="2203489"/>
                  <a:pt x="8794201" y="2197914"/>
                </a:cubicBezTo>
                <a:lnTo>
                  <a:pt x="8794201" y="2196835"/>
                </a:lnTo>
                <a:close/>
                <a:moveTo>
                  <a:pt x="6094687" y="2196835"/>
                </a:moveTo>
                <a:lnTo>
                  <a:pt x="6094687" y="2197914"/>
                </a:lnTo>
                <a:lnTo>
                  <a:pt x="6099003" y="2197914"/>
                </a:lnTo>
                <a:lnTo>
                  <a:pt x="6099003" y="2196835"/>
                </a:lnTo>
                <a:close/>
                <a:moveTo>
                  <a:pt x="2076624" y="2196835"/>
                </a:moveTo>
                <a:lnTo>
                  <a:pt x="2073387" y="2200072"/>
                </a:lnTo>
                <a:lnTo>
                  <a:pt x="2073387" y="2201151"/>
                </a:lnTo>
                <a:lnTo>
                  <a:pt x="2075544" y="2203309"/>
                </a:lnTo>
                <a:lnTo>
                  <a:pt x="2076624" y="2203309"/>
                </a:lnTo>
                <a:lnTo>
                  <a:pt x="2078781" y="2201151"/>
                </a:lnTo>
                <a:lnTo>
                  <a:pt x="2078781" y="2196835"/>
                </a:lnTo>
                <a:close/>
                <a:moveTo>
                  <a:pt x="5101222" y="2196700"/>
                </a:moveTo>
                <a:lnTo>
                  <a:pt x="5115114" y="2198858"/>
                </a:lnTo>
                <a:lnTo>
                  <a:pt x="5119430" y="2197779"/>
                </a:lnTo>
                <a:lnTo>
                  <a:pt x="5120509" y="2197779"/>
                </a:lnTo>
                <a:lnTo>
                  <a:pt x="5124825" y="2201960"/>
                </a:lnTo>
                <a:lnTo>
                  <a:pt x="5123746" y="2203039"/>
                </a:lnTo>
                <a:lnTo>
                  <a:pt x="5119430" y="2203039"/>
                </a:lnTo>
                <a:lnTo>
                  <a:pt x="5110798" y="2201016"/>
                </a:lnTo>
                <a:cubicBezTo>
                  <a:pt x="5109719" y="2203804"/>
                  <a:pt x="5108640" y="2205197"/>
                  <a:pt x="5107561" y="2205197"/>
                </a:cubicBezTo>
                <a:lnTo>
                  <a:pt x="5106482" y="2205197"/>
                </a:lnTo>
                <a:cubicBezTo>
                  <a:pt x="5102796" y="2205197"/>
                  <a:pt x="5100323" y="2203804"/>
                  <a:pt x="5099064" y="2201016"/>
                </a:cubicBezTo>
                <a:lnTo>
                  <a:pt x="5099064" y="2198858"/>
                </a:lnTo>
                <a:close/>
                <a:moveTo>
                  <a:pt x="7647113" y="2196430"/>
                </a:moveTo>
                <a:lnTo>
                  <a:pt x="7647113" y="2197509"/>
                </a:lnTo>
                <a:lnTo>
                  <a:pt x="7649271" y="2197509"/>
                </a:lnTo>
                <a:lnTo>
                  <a:pt x="7649271" y="2196430"/>
                </a:lnTo>
                <a:close/>
                <a:moveTo>
                  <a:pt x="4132389" y="2196430"/>
                </a:moveTo>
                <a:lnTo>
                  <a:pt x="4132389" y="2197509"/>
                </a:lnTo>
                <a:lnTo>
                  <a:pt x="4134547" y="2197509"/>
                </a:lnTo>
                <a:lnTo>
                  <a:pt x="4134547" y="2196430"/>
                </a:lnTo>
                <a:close/>
                <a:moveTo>
                  <a:pt x="6765814" y="2196161"/>
                </a:moveTo>
                <a:lnTo>
                  <a:pt x="6761498" y="2197240"/>
                </a:lnTo>
                <a:lnTo>
                  <a:pt x="6761498" y="2198319"/>
                </a:lnTo>
                <a:lnTo>
                  <a:pt x="6765814" y="2198319"/>
                </a:lnTo>
                <a:close/>
                <a:moveTo>
                  <a:pt x="8599576" y="2195891"/>
                </a:moveTo>
                <a:lnTo>
                  <a:pt x="8599576" y="2196835"/>
                </a:lnTo>
                <a:lnTo>
                  <a:pt x="8601734" y="2205467"/>
                </a:lnTo>
                <a:lnTo>
                  <a:pt x="8604971" y="2204388"/>
                </a:lnTo>
                <a:lnTo>
                  <a:pt x="8604971" y="2203309"/>
                </a:lnTo>
                <a:cubicBezTo>
                  <a:pt x="8602453" y="2198364"/>
                  <a:pt x="8600655" y="2195891"/>
                  <a:pt x="8599576" y="2195891"/>
                </a:cubicBezTo>
                <a:close/>
                <a:moveTo>
                  <a:pt x="5740923" y="2195486"/>
                </a:moveTo>
                <a:cubicBezTo>
                  <a:pt x="5732920" y="2196565"/>
                  <a:pt x="5728919" y="2198319"/>
                  <a:pt x="5728919" y="2200746"/>
                </a:cubicBezTo>
                <a:lnTo>
                  <a:pt x="5728919" y="2202904"/>
                </a:lnTo>
                <a:lnTo>
                  <a:pt x="5733235" y="2202904"/>
                </a:lnTo>
                <a:cubicBezTo>
                  <a:pt x="5741237" y="2200836"/>
                  <a:pt x="5745239" y="2199083"/>
                  <a:pt x="5745239" y="2197644"/>
                </a:cubicBezTo>
                <a:lnTo>
                  <a:pt x="5745239" y="2195486"/>
                </a:lnTo>
                <a:close/>
                <a:moveTo>
                  <a:pt x="7659117" y="2195351"/>
                </a:moveTo>
                <a:lnTo>
                  <a:pt x="7659117" y="2196430"/>
                </a:lnTo>
                <a:lnTo>
                  <a:pt x="7661275" y="2196430"/>
                </a:lnTo>
                <a:lnTo>
                  <a:pt x="7661275" y="2195351"/>
                </a:lnTo>
                <a:close/>
                <a:moveTo>
                  <a:pt x="4144393" y="2195351"/>
                </a:moveTo>
                <a:lnTo>
                  <a:pt x="4144393" y="2196430"/>
                </a:lnTo>
                <a:lnTo>
                  <a:pt x="4146551" y="2196430"/>
                </a:lnTo>
                <a:lnTo>
                  <a:pt x="4146551" y="2195351"/>
                </a:lnTo>
                <a:close/>
                <a:moveTo>
                  <a:pt x="7653722" y="2194272"/>
                </a:moveTo>
                <a:lnTo>
                  <a:pt x="7650350" y="2195351"/>
                </a:lnTo>
                <a:lnTo>
                  <a:pt x="7650350" y="2196430"/>
                </a:lnTo>
                <a:lnTo>
                  <a:pt x="7656959" y="2197509"/>
                </a:lnTo>
                <a:lnTo>
                  <a:pt x="7658038" y="2197509"/>
                </a:lnTo>
                <a:lnTo>
                  <a:pt x="7658038" y="2196430"/>
                </a:lnTo>
                <a:close/>
                <a:moveTo>
                  <a:pt x="4138998" y="2194272"/>
                </a:moveTo>
                <a:lnTo>
                  <a:pt x="4135626" y="2195351"/>
                </a:lnTo>
                <a:lnTo>
                  <a:pt x="4135626" y="2196430"/>
                </a:lnTo>
                <a:lnTo>
                  <a:pt x="4142235" y="2197509"/>
                </a:lnTo>
                <a:lnTo>
                  <a:pt x="4143314" y="2197509"/>
                </a:lnTo>
                <a:lnTo>
                  <a:pt x="4143314" y="2196430"/>
                </a:lnTo>
                <a:close/>
                <a:moveTo>
                  <a:pt x="6748280" y="2193868"/>
                </a:moveTo>
                <a:lnTo>
                  <a:pt x="6748280" y="2195082"/>
                </a:lnTo>
                <a:lnTo>
                  <a:pt x="6757047" y="2197240"/>
                </a:lnTo>
                <a:lnTo>
                  <a:pt x="6760419" y="2197240"/>
                </a:lnTo>
                <a:lnTo>
                  <a:pt x="6760419" y="2196161"/>
                </a:lnTo>
                <a:lnTo>
                  <a:pt x="6751652" y="2193868"/>
                </a:lnTo>
                <a:close/>
                <a:moveTo>
                  <a:pt x="2236047" y="2193733"/>
                </a:moveTo>
                <a:lnTo>
                  <a:pt x="2225391" y="2194812"/>
                </a:lnTo>
                <a:lnTo>
                  <a:pt x="2226470" y="2195891"/>
                </a:lnTo>
                <a:lnTo>
                  <a:pt x="2226470" y="2196835"/>
                </a:lnTo>
                <a:lnTo>
                  <a:pt x="2233888" y="2195891"/>
                </a:lnTo>
                <a:lnTo>
                  <a:pt x="2239283" y="2196835"/>
                </a:lnTo>
                <a:close/>
                <a:moveTo>
                  <a:pt x="2178320" y="2193733"/>
                </a:moveTo>
                <a:cubicBezTo>
                  <a:pt x="2170408" y="2193733"/>
                  <a:pt x="2166451" y="2196206"/>
                  <a:pt x="2166451" y="2201151"/>
                </a:cubicBezTo>
                <a:lnTo>
                  <a:pt x="2166451" y="2208704"/>
                </a:lnTo>
                <a:cubicBezTo>
                  <a:pt x="2166451" y="2210952"/>
                  <a:pt x="2167529" y="2213425"/>
                  <a:pt x="2169687" y="2216122"/>
                </a:cubicBezTo>
                <a:lnTo>
                  <a:pt x="2168609" y="2221517"/>
                </a:lnTo>
                <a:lnTo>
                  <a:pt x="2177241" y="2223675"/>
                </a:lnTo>
                <a:cubicBezTo>
                  <a:pt x="2177241" y="2218640"/>
                  <a:pt x="2179713" y="2216122"/>
                  <a:pt x="2184658" y="2216122"/>
                </a:cubicBezTo>
                <a:lnTo>
                  <a:pt x="2193291" y="2198993"/>
                </a:lnTo>
                <a:lnTo>
                  <a:pt x="2193291" y="2197914"/>
                </a:lnTo>
                <a:lnTo>
                  <a:pt x="2186816" y="2193733"/>
                </a:lnTo>
                <a:lnTo>
                  <a:pt x="2185739" y="2194812"/>
                </a:lnTo>
                <a:lnTo>
                  <a:pt x="2184658" y="2194812"/>
                </a:lnTo>
                <a:lnTo>
                  <a:pt x="2183579" y="2193733"/>
                </a:lnTo>
                <a:lnTo>
                  <a:pt x="2182501" y="2194812"/>
                </a:lnTo>
                <a:lnTo>
                  <a:pt x="2179400" y="2194812"/>
                </a:lnTo>
                <a:close/>
                <a:moveTo>
                  <a:pt x="1529312" y="2193598"/>
                </a:moveTo>
                <a:lnTo>
                  <a:pt x="1538079" y="2193598"/>
                </a:lnTo>
                <a:cubicBezTo>
                  <a:pt x="1557862" y="2198004"/>
                  <a:pt x="1567751" y="2203174"/>
                  <a:pt x="1567751" y="2209109"/>
                </a:cubicBezTo>
                <a:lnTo>
                  <a:pt x="1575441" y="2209109"/>
                </a:lnTo>
                <a:lnTo>
                  <a:pt x="1578678" y="2212346"/>
                </a:lnTo>
                <a:cubicBezTo>
                  <a:pt x="1578678" y="2213964"/>
                  <a:pt x="1575755" y="2215043"/>
                  <a:pt x="1569911" y="2215583"/>
                </a:cubicBezTo>
                <a:lnTo>
                  <a:pt x="1569911" y="2216797"/>
                </a:lnTo>
                <a:lnTo>
                  <a:pt x="1570990" y="2216797"/>
                </a:lnTo>
                <a:lnTo>
                  <a:pt x="1582049" y="2214504"/>
                </a:lnTo>
                <a:lnTo>
                  <a:pt x="1582049" y="2218955"/>
                </a:lnTo>
                <a:lnTo>
                  <a:pt x="1579892" y="2222192"/>
                </a:lnTo>
                <a:lnTo>
                  <a:pt x="1579892" y="2223271"/>
                </a:lnTo>
                <a:lnTo>
                  <a:pt x="1582049" y="2232172"/>
                </a:lnTo>
                <a:lnTo>
                  <a:pt x="1579892" y="2235409"/>
                </a:lnTo>
                <a:lnTo>
                  <a:pt x="1579892" y="2237567"/>
                </a:lnTo>
                <a:lnTo>
                  <a:pt x="1580970" y="2242018"/>
                </a:lnTo>
                <a:lnTo>
                  <a:pt x="1578678" y="2246334"/>
                </a:lnTo>
                <a:lnTo>
                  <a:pt x="1579892" y="2247548"/>
                </a:lnTo>
                <a:lnTo>
                  <a:pt x="1579892" y="2249706"/>
                </a:lnTo>
                <a:lnTo>
                  <a:pt x="1578678" y="2254022"/>
                </a:lnTo>
                <a:lnTo>
                  <a:pt x="1580970" y="2262924"/>
                </a:lnTo>
                <a:lnTo>
                  <a:pt x="1579892" y="2267240"/>
                </a:lnTo>
                <a:lnTo>
                  <a:pt x="1580970" y="2273849"/>
                </a:lnTo>
                <a:lnTo>
                  <a:pt x="1579892" y="2274928"/>
                </a:lnTo>
                <a:lnTo>
                  <a:pt x="1579892" y="2276007"/>
                </a:lnTo>
                <a:cubicBezTo>
                  <a:pt x="1581329" y="2278974"/>
                  <a:pt x="1582049" y="2283020"/>
                  <a:pt x="1582049" y="2288146"/>
                </a:cubicBezTo>
                <a:cubicBezTo>
                  <a:pt x="1582049" y="2293091"/>
                  <a:pt x="1580566" y="2299655"/>
                  <a:pt x="1577598" y="2307838"/>
                </a:cubicBezTo>
                <a:cubicBezTo>
                  <a:pt x="1580566" y="2314492"/>
                  <a:pt x="1582049" y="2319617"/>
                  <a:pt x="1582049" y="2323213"/>
                </a:cubicBezTo>
                <a:lnTo>
                  <a:pt x="1582049" y="2324427"/>
                </a:lnTo>
                <a:lnTo>
                  <a:pt x="1577598" y="2329822"/>
                </a:lnTo>
                <a:lnTo>
                  <a:pt x="1582049" y="2340882"/>
                </a:lnTo>
                <a:lnTo>
                  <a:pt x="1582049" y="2343040"/>
                </a:lnTo>
                <a:lnTo>
                  <a:pt x="1580970" y="2355179"/>
                </a:lnTo>
                <a:lnTo>
                  <a:pt x="1582049" y="2356258"/>
                </a:lnTo>
                <a:lnTo>
                  <a:pt x="1580970" y="2359495"/>
                </a:lnTo>
                <a:lnTo>
                  <a:pt x="1582049" y="2382559"/>
                </a:lnTo>
                <a:cubicBezTo>
                  <a:pt x="1578722" y="2384087"/>
                  <a:pt x="1576879" y="2385571"/>
                  <a:pt x="1576519" y="2387009"/>
                </a:cubicBezTo>
                <a:lnTo>
                  <a:pt x="1576519" y="2388088"/>
                </a:lnTo>
                <a:lnTo>
                  <a:pt x="1577598" y="2393618"/>
                </a:lnTo>
                <a:lnTo>
                  <a:pt x="1573282" y="2395776"/>
                </a:lnTo>
                <a:lnTo>
                  <a:pt x="1560065" y="2392539"/>
                </a:lnTo>
                <a:lnTo>
                  <a:pt x="1556828" y="2393618"/>
                </a:lnTo>
                <a:lnTo>
                  <a:pt x="1554535" y="2387009"/>
                </a:lnTo>
                <a:lnTo>
                  <a:pt x="1553456" y="2387009"/>
                </a:lnTo>
                <a:lnTo>
                  <a:pt x="1549140" y="2393618"/>
                </a:lnTo>
                <a:lnTo>
                  <a:pt x="1547925" y="2393618"/>
                </a:lnTo>
                <a:cubicBezTo>
                  <a:pt x="1540282" y="2393618"/>
                  <a:pt x="1534797" y="2390292"/>
                  <a:pt x="1531471" y="2383638"/>
                </a:cubicBezTo>
                <a:lnTo>
                  <a:pt x="1531471" y="2350728"/>
                </a:lnTo>
                <a:lnTo>
                  <a:pt x="1532550" y="2344119"/>
                </a:lnTo>
                <a:lnTo>
                  <a:pt x="1530392" y="2337510"/>
                </a:lnTo>
                <a:lnTo>
                  <a:pt x="1530392" y="2335352"/>
                </a:lnTo>
                <a:cubicBezTo>
                  <a:pt x="1530931" y="2330946"/>
                  <a:pt x="1532055" y="2328743"/>
                  <a:pt x="1533763" y="2328743"/>
                </a:cubicBezTo>
                <a:lnTo>
                  <a:pt x="1529312" y="2319976"/>
                </a:lnTo>
                <a:lnTo>
                  <a:pt x="1531471" y="2272770"/>
                </a:lnTo>
                <a:lnTo>
                  <a:pt x="1530392" y="2264003"/>
                </a:lnTo>
                <a:cubicBezTo>
                  <a:pt x="1532819" y="2261755"/>
                  <a:pt x="1535022" y="2260631"/>
                  <a:pt x="1537001" y="2260631"/>
                </a:cubicBezTo>
                <a:lnTo>
                  <a:pt x="1537001" y="2258473"/>
                </a:lnTo>
                <a:cubicBezTo>
                  <a:pt x="1532596" y="2255146"/>
                  <a:pt x="1530392" y="2251864"/>
                  <a:pt x="1530392" y="2248627"/>
                </a:cubicBezTo>
                <a:lnTo>
                  <a:pt x="1530392" y="2245255"/>
                </a:lnTo>
                <a:lnTo>
                  <a:pt x="1531471" y="2238646"/>
                </a:lnTo>
                <a:lnTo>
                  <a:pt x="1530392" y="2235409"/>
                </a:lnTo>
                <a:cubicBezTo>
                  <a:pt x="1530752" y="2228126"/>
                  <a:pt x="1532596" y="2224485"/>
                  <a:pt x="1535921" y="2224485"/>
                </a:cubicBezTo>
                <a:lnTo>
                  <a:pt x="1533763" y="2213425"/>
                </a:lnTo>
                <a:cubicBezTo>
                  <a:pt x="1535562" y="2213425"/>
                  <a:pt x="1536641" y="2210503"/>
                  <a:pt x="1537001" y="2204658"/>
                </a:cubicBezTo>
                <a:cubicBezTo>
                  <a:pt x="1535921" y="2204658"/>
                  <a:pt x="1534438" y="2207220"/>
                  <a:pt x="1532550" y="2212346"/>
                </a:cubicBezTo>
                <a:lnTo>
                  <a:pt x="1534842" y="2224485"/>
                </a:lnTo>
                <a:lnTo>
                  <a:pt x="1533763" y="2224485"/>
                </a:lnTo>
                <a:cubicBezTo>
                  <a:pt x="1532055" y="2224485"/>
                  <a:pt x="1530572" y="2220798"/>
                  <a:pt x="1529312" y="2213425"/>
                </a:cubicBezTo>
                <a:lnTo>
                  <a:pt x="1528234" y="2212346"/>
                </a:lnTo>
                <a:lnTo>
                  <a:pt x="1528234" y="2211267"/>
                </a:lnTo>
                <a:lnTo>
                  <a:pt x="1529312" y="2206816"/>
                </a:lnTo>
                <a:lnTo>
                  <a:pt x="1527155" y="2199128"/>
                </a:lnTo>
                <a:lnTo>
                  <a:pt x="1530392" y="2198049"/>
                </a:lnTo>
                <a:lnTo>
                  <a:pt x="1528234" y="2194812"/>
                </a:lnTo>
                <a:close/>
                <a:moveTo>
                  <a:pt x="6763656" y="2192789"/>
                </a:moveTo>
                <a:lnTo>
                  <a:pt x="6763656" y="2195082"/>
                </a:lnTo>
                <a:lnTo>
                  <a:pt x="6764735" y="2195082"/>
                </a:lnTo>
                <a:lnTo>
                  <a:pt x="6764735" y="2192789"/>
                </a:lnTo>
                <a:close/>
                <a:moveTo>
                  <a:pt x="8790964" y="2192654"/>
                </a:moveTo>
                <a:lnTo>
                  <a:pt x="8790964" y="2194812"/>
                </a:lnTo>
                <a:lnTo>
                  <a:pt x="8792043" y="2194812"/>
                </a:lnTo>
                <a:lnTo>
                  <a:pt x="8792043" y="2192654"/>
                </a:lnTo>
                <a:close/>
                <a:moveTo>
                  <a:pt x="8599576" y="2192654"/>
                </a:moveTo>
                <a:lnTo>
                  <a:pt x="8597418" y="2194812"/>
                </a:lnTo>
                <a:lnTo>
                  <a:pt x="8599576" y="2194812"/>
                </a:lnTo>
                <a:close/>
                <a:moveTo>
                  <a:pt x="1635864" y="2192519"/>
                </a:moveTo>
                <a:lnTo>
                  <a:pt x="1635864" y="2193598"/>
                </a:lnTo>
                <a:lnTo>
                  <a:pt x="1639102" y="2193598"/>
                </a:lnTo>
                <a:lnTo>
                  <a:pt x="1639102" y="2192519"/>
                </a:lnTo>
                <a:close/>
                <a:moveTo>
                  <a:pt x="6633501" y="2191710"/>
                </a:moveTo>
                <a:lnTo>
                  <a:pt x="6635659" y="2191710"/>
                </a:lnTo>
                <a:cubicBezTo>
                  <a:pt x="6637997" y="2193958"/>
                  <a:pt x="6641279" y="2195082"/>
                  <a:pt x="6645505" y="2195082"/>
                </a:cubicBezTo>
                <a:lnTo>
                  <a:pt x="6646584" y="2196161"/>
                </a:lnTo>
                <a:lnTo>
                  <a:pt x="6646584" y="2197240"/>
                </a:lnTo>
                <a:cubicBezTo>
                  <a:pt x="6646224" y="2199757"/>
                  <a:pt x="6641144" y="2202680"/>
                  <a:pt x="6631343" y="2206007"/>
                </a:cubicBezTo>
                <a:lnTo>
                  <a:pt x="6627971" y="2206007"/>
                </a:lnTo>
                <a:lnTo>
                  <a:pt x="6623655" y="2201556"/>
                </a:lnTo>
                <a:lnTo>
                  <a:pt x="6623655" y="2197240"/>
                </a:lnTo>
                <a:cubicBezTo>
                  <a:pt x="6626532" y="2193553"/>
                  <a:pt x="6629814" y="2191710"/>
                  <a:pt x="6633501" y="2191710"/>
                </a:cubicBezTo>
                <a:close/>
                <a:moveTo>
                  <a:pt x="6088213" y="2191440"/>
                </a:moveTo>
                <a:lnTo>
                  <a:pt x="6077288" y="2192519"/>
                </a:lnTo>
                <a:lnTo>
                  <a:pt x="6079446" y="2194677"/>
                </a:lnTo>
                <a:lnTo>
                  <a:pt x="6088213" y="2193598"/>
                </a:lnTo>
                <a:lnTo>
                  <a:pt x="6091450" y="2194677"/>
                </a:lnTo>
                <a:lnTo>
                  <a:pt x="6092529" y="2194677"/>
                </a:lnTo>
                <a:lnTo>
                  <a:pt x="6092529" y="2193598"/>
                </a:lnTo>
                <a:cubicBezTo>
                  <a:pt x="6089652" y="2193598"/>
                  <a:pt x="6088213" y="2192879"/>
                  <a:pt x="6088213" y="2191440"/>
                </a:cubicBezTo>
                <a:close/>
                <a:moveTo>
                  <a:pt x="3756505" y="2190496"/>
                </a:moveTo>
                <a:cubicBezTo>
                  <a:pt x="3750031" y="2192294"/>
                  <a:pt x="3746794" y="2193733"/>
                  <a:pt x="3746794" y="2194812"/>
                </a:cubicBezTo>
                <a:lnTo>
                  <a:pt x="3746794" y="2195891"/>
                </a:lnTo>
                <a:lnTo>
                  <a:pt x="3758663" y="2191575"/>
                </a:lnTo>
                <a:lnTo>
                  <a:pt x="3758663" y="2190496"/>
                </a:lnTo>
                <a:close/>
                <a:moveTo>
                  <a:pt x="2184658" y="2189417"/>
                </a:moveTo>
                <a:lnTo>
                  <a:pt x="2184658" y="2192654"/>
                </a:lnTo>
                <a:lnTo>
                  <a:pt x="2185739" y="2192654"/>
                </a:lnTo>
                <a:lnTo>
                  <a:pt x="2185739" y="2189417"/>
                </a:lnTo>
                <a:close/>
                <a:moveTo>
                  <a:pt x="3260177" y="2188743"/>
                </a:moveTo>
                <a:lnTo>
                  <a:pt x="3262335" y="2190766"/>
                </a:lnTo>
                <a:lnTo>
                  <a:pt x="3262335" y="2188743"/>
                </a:lnTo>
                <a:close/>
                <a:moveTo>
                  <a:pt x="716444" y="2187529"/>
                </a:moveTo>
                <a:lnTo>
                  <a:pt x="716444" y="2189687"/>
                </a:lnTo>
                <a:lnTo>
                  <a:pt x="718602" y="2189687"/>
                </a:lnTo>
                <a:lnTo>
                  <a:pt x="718602" y="2187529"/>
                </a:lnTo>
                <a:close/>
                <a:moveTo>
                  <a:pt x="8668093" y="2186180"/>
                </a:moveTo>
                <a:cubicBezTo>
                  <a:pt x="8666474" y="2186809"/>
                  <a:pt x="8665665" y="2187439"/>
                  <a:pt x="8665665" y="2188068"/>
                </a:cubicBezTo>
                <a:lnTo>
                  <a:pt x="8665665" y="2188743"/>
                </a:lnTo>
                <a:cubicBezTo>
                  <a:pt x="8665665" y="2190901"/>
                  <a:pt x="8666474" y="2192339"/>
                  <a:pt x="8668093" y="2193059"/>
                </a:cubicBezTo>
                <a:lnTo>
                  <a:pt x="8671195" y="2193059"/>
                </a:lnTo>
                <a:lnTo>
                  <a:pt x="8671195" y="2188743"/>
                </a:lnTo>
                <a:cubicBezTo>
                  <a:pt x="8671015" y="2187843"/>
                  <a:pt x="8669981" y="2186989"/>
                  <a:pt x="8668093" y="2186180"/>
                </a:cubicBezTo>
                <a:close/>
                <a:moveTo>
                  <a:pt x="5074382" y="2184831"/>
                </a:moveTo>
                <a:cubicBezTo>
                  <a:pt x="5081575" y="2188788"/>
                  <a:pt x="5085172" y="2193463"/>
                  <a:pt x="5085172" y="2198858"/>
                </a:cubicBezTo>
                <a:cubicBezTo>
                  <a:pt x="5090837" y="2198858"/>
                  <a:pt x="5093669" y="2199892"/>
                  <a:pt x="5093669" y="2201960"/>
                </a:cubicBezTo>
                <a:cubicBezTo>
                  <a:pt x="5088274" y="2205737"/>
                  <a:pt x="5085082" y="2209334"/>
                  <a:pt x="5084093" y="2212750"/>
                </a:cubicBezTo>
                <a:lnTo>
                  <a:pt x="5084093" y="2220303"/>
                </a:lnTo>
                <a:lnTo>
                  <a:pt x="5083014" y="2234196"/>
                </a:lnTo>
                <a:lnTo>
                  <a:pt x="5084093" y="2242693"/>
                </a:lnTo>
                <a:cubicBezTo>
                  <a:pt x="5080317" y="2247009"/>
                  <a:pt x="5077439" y="2249167"/>
                  <a:pt x="5075461" y="2249167"/>
                </a:cubicBezTo>
                <a:lnTo>
                  <a:pt x="5074382" y="2248088"/>
                </a:lnTo>
                <a:lnTo>
                  <a:pt x="5073303" y="2248088"/>
                </a:lnTo>
                <a:cubicBezTo>
                  <a:pt x="5070785" y="2249526"/>
                  <a:pt x="5064356" y="2250605"/>
                  <a:pt x="5054016" y="2251325"/>
                </a:cubicBezTo>
                <a:cubicBezTo>
                  <a:pt x="5040438" y="2251325"/>
                  <a:pt x="5033650" y="2241344"/>
                  <a:pt x="5033650" y="2221382"/>
                </a:cubicBezTo>
                <a:cubicBezTo>
                  <a:pt x="5033650" y="2216887"/>
                  <a:pt x="5041517" y="2212211"/>
                  <a:pt x="5057253" y="2207355"/>
                </a:cubicBezTo>
                <a:cubicBezTo>
                  <a:pt x="5062198" y="2192339"/>
                  <a:pt x="5067908" y="2184831"/>
                  <a:pt x="5074382" y="2184831"/>
                </a:cubicBezTo>
                <a:close/>
                <a:moveTo>
                  <a:pt x="8113094" y="2184561"/>
                </a:moveTo>
                <a:lnTo>
                  <a:pt x="8113094" y="2185640"/>
                </a:lnTo>
                <a:lnTo>
                  <a:pt x="8116331" y="2186719"/>
                </a:lnTo>
                <a:lnTo>
                  <a:pt x="8116331" y="2184561"/>
                </a:lnTo>
                <a:close/>
                <a:moveTo>
                  <a:pt x="3031698" y="2184426"/>
                </a:moveTo>
                <a:lnTo>
                  <a:pt x="3032777" y="2184426"/>
                </a:lnTo>
                <a:lnTo>
                  <a:pt x="3039251" y="2187664"/>
                </a:lnTo>
                <a:lnTo>
                  <a:pt x="3055301" y="2184426"/>
                </a:lnTo>
                <a:lnTo>
                  <a:pt x="3076746" y="2184426"/>
                </a:lnTo>
                <a:lnTo>
                  <a:pt x="3088615" y="2185505"/>
                </a:lnTo>
                <a:lnTo>
                  <a:pt x="3097112" y="2184426"/>
                </a:lnTo>
                <a:lnTo>
                  <a:pt x="3118558" y="2189822"/>
                </a:lnTo>
                <a:lnTo>
                  <a:pt x="3122874" y="2189822"/>
                </a:lnTo>
                <a:lnTo>
                  <a:pt x="3122874" y="2191845"/>
                </a:lnTo>
                <a:cubicBezTo>
                  <a:pt x="3122874" y="2193283"/>
                  <a:pt x="3118962" y="2195082"/>
                  <a:pt x="3111139" y="2197240"/>
                </a:cubicBezTo>
                <a:lnTo>
                  <a:pt x="3088615" y="2197240"/>
                </a:lnTo>
                <a:lnTo>
                  <a:pt x="3073509" y="2198319"/>
                </a:lnTo>
                <a:lnTo>
                  <a:pt x="3064877" y="2194003"/>
                </a:lnTo>
                <a:lnTo>
                  <a:pt x="3050985" y="2197240"/>
                </a:lnTo>
                <a:cubicBezTo>
                  <a:pt x="3038846" y="2197240"/>
                  <a:pt x="3032777" y="2195441"/>
                  <a:pt x="3032777" y="2191845"/>
                </a:cubicBezTo>
                <a:lnTo>
                  <a:pt x="3030619" y="2185505"/>
                </a:lnTo>
                <a:close/>
                <a:moveTo>
                  <a:pt x="199749" y="2184143"/>
                </a:moveTo>
                <a:lnTo>
                  <a:pt x="199749" y="2185222"/>
                </a:lnTo>
                <a:lnTo>
                  <a:pt x="201907" y="2185222"/>
                </a:lnTo>
                <a:lnTo>
                  <a:pt x="201907" y="2184143"/>
                </a:lnTo>
                <a:close/>
                <a:moveTo>
                  <a:pt x="8725819" y="2184022"/>
                </a:moveTo>
                <a:lnTo>
                  <a:pt x="8725819" y="2186180"/>
                </a:lnTo>
                <a:lnTo>
                  <a:pt x="8727977" y="2186180"/>
                </a:lnTo>
                <a:close/>
                <a:moveTo>
                  <a:pt x="2218919" y="2182943"/>
                </a:moveTo>
                <a:cubicBezTo>
                  <a:pt x="2218919" y="2186180"/>
                  <a:pt x="2215725" y="2189417"/>
                  <a:pt x="2209341" y="2192654"/>
                </a:cubicBezTo>
                <a:lnTo>
                  <a:pt x="2209341" y="2193733"/>
                </a:lnTo>
                <a:lnTo>
                  <a:pt x="2224312" y="2193733"/>
                </a:lnTo>
                <a:lnTo>
                  <a:pt x="2224312" y="2191575"/>
                </a:lnTo>
                <a:cubicBezTo>
                  <a:pt x="2221435" y="2191575"/>
                  <a:pt x="2219997" y="2188698"/>
                  <a:pt x="2219997" y="2182943"/>
                </a:cubicBezTo>
                <a:close/>
                <a:moveTo>
                  <a:pt x="2076624" y="2181999"/>
                </a:moveTo>
                <a:lnTo>
                  <a:pt x="2076624" y="2187259"/>
                </a:lnTo>
                <a:cubicBezTo>
                  <a:pt x="2078692" y="2189597"/>
                  <a:pt x="2079726" y="2191755"/>
                  <a:pt x="2079726" y="2193733"/>
                </a:cubicBezTo>
                <a:cubicBezTo>
                  <a:pt x="2082603" y="2192294"/>
                  <a:pt x="2084041" y="2190496"/>
                  <a:pt x="2084041" y="2188338"/>
                </a:cubicBezTo>
                <a:cubicBezTo>
                  <a:pt x="2084041" y="2186719"/>
                  <a:pt x="2081569" y="2184606"/>
                  <a:pt x="2076624" y="2181999"/>
                </a:cubicBezTo>
                <a:close/>
                <a:moveTo>
                  <a:pt x="7654801" y="2181189"/>
                </a:moveTo>
                <a:lnTo>
                  <a:pt x="7654801" y="2183347"/>
                </a:lnTo>
                <a:lnTo>
                  <a:pt x="7656959" y="2187664"/>
                </a:lnTo>
                <a:lnTo>
                  <a:pt x="7655880" y="2193193"/>
                </a:lnTo>
                <a:lnTo>
                  <a:pt x="7658038" y="2191035"/>
                </a:lnTo>
                <a:lnTo>
                  <a:pt x="7658038" y="2189822"/>
                </a:lnTo>
                <a:lnTo>
                  <a:pt x="7655880" y="2181189"/>
                </a:lnTo>
                <a:close/>
                <a:moveTo>
                  <a:pt x="4140077" y="2181189"/>
                </a:moveTo>
                <a:lnTo>
                  <a:pt x="4140077" y="2183347"/>
                </a:lnTo>
                <a:lnTo>
                  <a:pt x="4142235" y="2187664"/>
                </a:lnTo>
                <a:lnTo>
                  <a:pt x="4141156" y="2193193"/>
                </a:lnTo>
                <a:lnTo>
                  <a:pt x="4143314" y="2191035"/>
                </a:lnTo>
                <a:lnTo>
                  <a:pt x="4143314" y="2189822"/>
                </a:lnTo>
                <a:lnTo>
                  <a:pt x="4141156" y="2181189"/>
                </a:lnTo>
                <a:close/>
                <a:moveTo>
                  <a:pt x="6670726" y="2180785"/>
                </a:moveTo>
                <a:lnTo>
                  <a:pt x="6671805" y="2180785"/>
                </a:lnTo>
                <a:lnTo>
                  <a:pt x="6671805" y="2182943"/>
                </a:lnTo>
                <a:lnTo>
                  <a:pt x="6670726" y="2182943"/>
                </a:lnTo>
                <a:close/>
                <a:moveTo>
                  <a:pt x="5255520" y="2180650"/>
                </a:moveTo>
                <a:cubicBezTo>
                  <a:pt x="5261994" y="2180650"/>
                  <a:pt x="5270581" y="2186360"/>
                  <a:pt x="5281281" y="2197779"/>
                </a:cubicBezTo>
                <a:cubicBezTo>
                  <a:pt x="5289823" y="2200567"/>
                  <a:pt x="5294094" y="2202680"/>
                  <a:pt x="5294094" y="2204118"/>
                </a:cubicBezTo>
                <a:lnTo>
                  <a:pt x="5293015" y="2209513"/>
                </a:lnTo>
                <a:cubicBezTo>
                  <a:pt x="5296612" y="2211132"/>
                  <a:pt x="5298410" y="2212930"/>
                  <a:pt x="5298410" y="2214908"/>
                </a:cubicBezTo>
                <a:cubicBezTo>
                  <a:pt x="5298410" y="2217246"/>
                  <a:pt x="5295938" y="2219719"/>
                  <a:pt x="5290992" y="2222327"/>
                </a:cubicBezTo>
                <a:cubicBezTo>
                  <a:pt x="5287395" y="2222327"/>
                  <a:pt x="5285597" y="2221652"/>
                  <a:pt x="5285597" y="2220303"/>
                </a:cubicBezTo>
                <a:lnTo>
                  <a:pt x="5280202" y="2221382"/>
                </a:lnTo>
                <a:lnTo>
                  <a:pt x="5279123" y="2221382"/>
                </a:lnTo>
                <a:lnTo>
                  <a:pt x="5274807" y="2220303"/>
                </a:lnTo>
                <a:cubicBezTo>
                  <a:pt x="5266445" y="2223810"/>
                  <a:pt x="5258937" y="2229880"/>
                  <a:pt x="5252283" y="2238512"/>
                </a:cubicBezTo>
                <a:cubicBezTo>
                  <a:pt x="5249675" y="2238512"/>
                  <a:pt x="5246843" y="2240265"/>
                  <a:pt x="5243786" y="2243772"/>
                </a:cubicBezTo>
                <a:lnTo>
                  <a:pt x="5249181" y="2250246"/>
                </a:lnTo>
                <a:lnTo>
                  <a:pt x="5249181" y="2251325"/>
                </a:lnTo>
                <a:cubicBezTo>
                  <a:pt x="5249181" y="2254382"/>
                  <a:pt x="5243786" y="2256180"/>
                  <a:pt x="5232996" y="2256720"/>
                </a:cubicBezTo>
                <a:lnTo>
                  <a:pt x="5230838" y="2258878"/>
                </a:lnTo>
                <a:cubicBezTo>
                  <a:pt x="5229489" y="2258878"/>
                  <a:pt x="5228814" y="2257799"/>
                  <a:pt x="5228814" y="2255641"/>
                </a:cubicBezTo>
                <a:lnTo>
                  <a:pt x="5227735" y="2255641"/>
                </a:lnTo>
                <a:cubicBezTo>
                  <a:pt x="5227735" y="2259597"/>
                  <a:pt x="5220227" y="2263868"/>
                  <a:pt x="5205211" y="2268454"/>
                </a:cubicBezTo>
                <a:cubicBezTo>
                  <a:pt x="5199637" y="2270972"/>
                  <a:pt x="5194601" y="2277760"/>
                  <a:pt x="5190105" y="2288820"/>
                </a:cubicBezTo>
                <a:lnTo>
                  <a:pt x="5190105" y="2290978"/>
                </a:lnTo>
                <a:lnTo>
                  <a:pt x="5204132" y="2290978"/>
                </a:lnTo>
                <a:lnTo>
                  <a:pt x="5207369" y="2288820"/>
                </a:lnTo>
                <a:lnTo>
                  <a:pt x="5211550" y="2288820"/>
                </a:lnTo>
                <a:cubicBezTo>
                  <a:pt x="5215866" y="2291698"/>
                  <a:pt x="5220182" y="2293136"/>
                  <a:pt x="5224498" y="2293136"/>
                </a:cubicBezTo>
                <a:cubicBezTo>
                  <a:pt x="5225937" y="2291698"/>
                  <a:pt x="5230568" y="2290978"/>
                  <a:pt x="5238391" y="2290978"/>
                </a:cubicBezTo>
                <a:cubicBezTo>
                  <a:pt x="5240369" y="2284055"/>
                  <a:pt x="5244640" y="2277985"/>
                  <a:pt x="5251204" y="2272770"/>
                </a:cubicBezTo>
                <a:cubicBezTo>
                  <a:pt x="5251204" y="2266296"/>
                  <a:pt x="5254081" y="2263059"/>
                  <a:pt x="5259836" y="2263059"/>
                </a:cubicBezTo>
                <a:cubicBezTo>
                  <a:pt x="5268198" y="2272410"/>
                  <a:pt x="5274987" y="2277086"/>
                  <a:pt x="5280202" y="2277086"/>
                </a:cubicBezTo>
                <a:lnTo>
                  <a:pt x="5291936" y="2294215"/>
                </a:lnTo>
                <a:lnTo>
                  <a:pt x="5291936" y="2295294"/>
                </a:lnTo>
                <a:cubicBezTo>
                  <a:pt x="5291936" y="2296553"/>
                  <a:pt x="5287665" y="2298711"/>
                  <a:pt x="5279123" y="2301768"/>
                </a:cubicBezTo>
                <a:lnTo>
                  <a:pt x="5275886" y="2299610"/>
                </a:lnTo>
                <a:cubicBezTo>
                  <a:pt x="5272469" y="2301768"/>
                  <a:pt x="5269277" y="2302847"/>
                  <a:pt x="5266310" y="2302847"/>
                </a:cubicBezTo>
                <a:cubicBezTo>
                  <a:pt x="5260555" y="2302847"/>
                  <a:pt x="5257678" y="2302128"/>
                  <a:pt x="5257678" y="2300689"/>
                </a:cubicBezTo>
                <a:lnTo>
                  <a:pt x="5250125" y="2301768"/>
                </a:lnTo>
                <a:lnTo>
                  <a:pt x="5236233" y="2301768"/>
                </a:lnTo>
                <a:lnTo>
                  <a:pt x="5226656" y="2300689"/>
                </a:lnTo>
                <a:lnTo>
                  <a:pt x="5213708" y="2303926"/>
                </a:lnTo>
                <a:cubicBezTo>
                  <a:pt x="5205706" y="2303207"/>
                  <a:pt x="5200716" y="2301768"/>
                  <a:pt x="5198737" y="2299610"/>
                </a:cubicBezTo>
                <a:lnTo>
                  <a:pt x="5197658" y="2299610"/>
                </a:lnTo>
                <a:lnTo>
                  <a:pt x="5189026" y="2303926"/>
                </a:lnTo>
                <a:lnTo>
                  <a:pt x="5189026" y="2304870"/>
                </a:lnTo>
                <a:lnTo>
                  <a:pt x="5190105" y="2317818"/>
                </a:lnTo>
                <a:cubicBezTo>
                  <a:pt x="5188397" y="2317818"/>
                  <a:pt x="5187363" y="2319257"/>
                  <a:pt x="5187003" y="2322134"/>
                </a:cubicBezTo>
                <a:lnTo>
                  <a:pt x="5187003" y="2323213"/>
                </a:lnTo>
                <a:lnTo>
                  <a:pt x="5188082" y="2323213"/>
                </a:lnTo>
                <a:lnTo>
                  <a:pt x="5188082" y="2321055"/>
                </a:lnTo>
                <a:lnTo>
                  <a:pt x="5189026" y="2321055"/>
                </a:lnTo>
                <a:cubicBezTo>
                  <a:pt x="5190465" y="2321055"/>
                  <a:pt x="5191184" y="2322134"/>
                  <a:pt x="5191184" y="2324292"/>
                </a:cubicBezTo>
                <a:lnTo>
                  <a:pt x="5189026" y="2330632"/>
                </a:lnTo>
                <a:lnTo>
                  <a:pt x="5189026" y="2343580"/>
                </a:lnTo>
                <a:lnTo>
                  <a:pt x="5192263" y="2367048"/>
                </a:lnTo>
                <a:lnTo>
                  <a:pt x="5192263" y="2368127"/>
                </a:lnTo>
                <a:cubicBezTo>
                  <a:pt x="5192263" y="2372803"/>
                  <a:pt x="5184396" y="2380670"/>
                  <a:pt x="5168660" y="2391730"/>
                </a:cubicBezTo>
                <a:cubicBezTo>
                  <a:pt x="5168660" y="2393349"/>
                  <a:pt x="5165108" y="2395147"/>
                  <a:pt x="5158005" y="2397125"/>
                </a:cubicBezTo>
                <a:cubicBezTo>
                  <a:pt x="5140831" y="2397125"/>
                  <a:pt x="5132244" y="2393888"/>
                  <a:pt x="5132244" y="2387414"/>
                </a:cubicBezTo>
                <a:lnTo>
                  <a:pt x="5132244" y="2384312"/>
                </a:lnTo>
                <a:lnTo>
                  <a:pt x="5133323" y="2383233"/>
                </a:lnTo>
                <a:lnTo>
                  <a:pt x="5133323" y="2382154"/>
                </a:lnTo>
                <a:cubicBezTo>
                  <a:pt x="5133323" y="2376939"/>
                  <a:pt x="5128692" y="2371229"/>
                  <a:pt x="5119430" y="2365025"/>
                </a:cubicBezTo>
                <a:cubicBezTo>
                  <a:pt x="5118531" y="2362147"/>
                  <a:pt x="5114935" y="2359270"/>
                  <a:pt x="5108640" y="2356393"/>
                </a:cubicBezTo>
                <a:lnTo>
                  <a:pt x="5107561" y="2355314"/>
                </a:lnTo>
                <a:lnTo>
                  <a:pt x="5107561" y="2353156"/>
                </a:lnTo>
                <a:lnTo>
                  <a:pt x="5117272" y="2347761"/>
                </a:lnTo>
                <a:lnTo>
                  <a:pt x="5130086" y="2347761"/>
                </a:lnTo>
                <a:cubicBezTo>
                  <a:pt x="5134402" y="2351357"/>
                  <a:pt x="5137639" y="2353156"/>
                  <a:pt x="5139797" y="2353156"/>
                </a:cubicBezTo>
                <a:lnTo>
                  <a:pt x="5141955" y="2346682"/>
                </a:lnTo>
                <a:lnTo>
                  <a:pt x="5141955" y="2337106"/>
                </a:lnTo>
                <a:lnTo>
                  <a:pt x="5144113" y="2333869"/>
                </a:lnTo>
                <a:lnTo>
                  <a:pt x="5143034" y="2332790"/>
                </a:lnTo>
                <a:lnTo>
                  <a:pt x="5141955" y="2332790"/>
                </a:lnTo>
                <a:lnTo>
                  <a:pt x="5144113" y="2326316"/>
                </a:lnTo>
                <a:lnTo>
                  <a:pt x="5140876" y="2321055"/>
                </a:lnTo>
                <a:lnTo>
                  <a:pt x="5140876" y="2312423"/>
                </a:lnTo>
                <a:lnTo>
                  <a:pt x="5143034" y="2303926"/>
                </a:lnTo>
                <a:lnTo>
                  <a:pt x="5143034" y="2299610"/>
                </a:lnTo>
                <a:lnTo>
                  <a:pt x="5137639" y="2298531"/>
                </a:lnTo>
                <a:lnTo>
                  <a:pt x="5134402" y="2299610"/>
                </a:lnTo>
                <a:lnTo>
                  <a:pt x="5131165" y="2298531"/>
                </a:lnTo>
                <a:lnTo>
                  <a:pt x="5132244" y="2299610"/>
                </a:lnTo>
                <a:lnTo>
                  <a:pt x="5132244" y="2301768"/>
                </a:lnTo>
                <a:lnTo>
                  <a:pt x="5124825" y="2302847"/>
                </a:lnTo>
                <a:lnTo>
                  <a:pt x="5121588" y="2299610"/>
                </a:lnTo>
                <a:lnTo>
                  <a:pt x="5121588" y="2297452"/>
                </a:lnTo>
                <a:cubicBezTo>
                  <a:pt x="5121588" y="2295294"/>
                  <a:pt x="5124421" y="2294215"/>
                  <a:pt x="5130086" y="2294215"/>
                </a:cubicBezTo>
                <a:lnTo>
                  <a:pt x="5139797" y="2293136"/>
                </a:lnTo>
                <a:lnTo>
                  <a:pt x="5140876" y="2289899"/>
                </a:lnTo>
                <a:lnTo>
                  <a:pt x="5139797" y="2288820"/>
                </a:lnTo>
                <a:lnTo>
                  <a:pt x="5140876" y="2283560"/>
                </a:lnTo>
                <a:lnTo>
                  <a:pt x="5140876" y="2282481"/>
                </a:lnTo>
                <a:lnTo>
                  <a:pt x="5138718" y="2272770"/>
                </a:lnTo>
                <a:lnTo>
                  <a:pt x="5140876" y="2270612"/>
                </a:lnTo>
                <a:cubicBezTo>
                  <a:pt x="5137279" y="2270072"/>
                  <a:pt x="5135481" y="2268993"/>
                  <a:pt x="5135481" y="2267375"/>
                </a:cubicBezTo>
                <a:lnTo>
                  <a:pt x="5135481" y="2266296"/>
                </a:lnTo>
                <a:lnTo>
                  <a:pt x="5139797" y="2262115"/>
                </a:lnTo>
                <a:lnTo>
                  <a:pt x="5140876" y="2262115"/>
                </a:lnTo>
                <a:cubicBezTo>
                  <a:pt x="5145282" y="2262115"/>
                  <a:pt x="5150272" y="2263149"/>
                  <a:pt x="5155847" y="2265217"/>
                </a:cubicBezTo>
                <a:lnTo>
                  <a:pt x="5160163" y="2261036"/>
                </a:lnTo>
                <a:lnTo>
                  <a:pt x="5162321" y="2261036"/>
                </a:lnTo>
                <a:lnTo>
                  <a:pt x="5183766" y="2266296"/>
                </a:lnTo>
                <a:lnTo>
                  <a:pt x="5203053" y="2266296"/>
                </a:lnTo>
                <a:lnTo>
                  <a:pt x="5203053" y="2265217"/>
                </a:lnTo>
                <a:lnTo>
                  <a:pt x="5195500" y="2264138"/>
                </a:lnTo>
                <a:lnTo>
                  <a:pt x="5190105" y="2265217"/>
                </a:lnTo>
                <a:lnTo>
                  <a:pt x="5182687" y="2265217"/>
                </a:lnTo>
                <a:lnTo>
                  <a:pt x="5182687" y="2264138"/>
                </a:lnTo>
                <a:cubicBezTo>
                  <a:pt x="5182687" y="2262789"/>
                  <a:pt x="5184126" y="2262115"/>
                  <a:pt x="5187003" y="2262115"/>
                </a:cubicBezTo>
                <a:lnTo>
                  <a:pt x="5184845" y="2259957"/>
                </a:lnTo>
                <a:lnTo>
                  <a:pt x="5189026" y="2247009"/>
                </a:lnTo>
                <a:lnTo>
                  <a:pt x="5188082" y="2245930"/>
                </a:lnTo>
                <a:lnTo>
                  <a:pt x="5187003" y="2245930"/>
                </a:lnTo>
                <a:lnTo>
                  <a:pt x="5170818" y="2247009"/>
                </a:lnTo>
                <a:lnTo>
                  <a:pt x="5167716" y="2245930"/>
                </a:lnTo>
                <a:lnTo>
                  <a:pt x="5164479" y="2247009"/>
                </a:lnTo>
                <a:lnTo>
                  <a:pt x="5141955" y="2245930"/>
                </a:lnTo>
                <a:lnTo>
                  <a:pt x="5133323" y="2245930"/>
                </a:lnTo>
                <a:lnTo>
                  <a:pt x="5127928" y="2242693"/>
                </a:lnTo>
                <a:cubicBezTo>
                  <a:pt x="5122263" y="2242693"/>
                  <a:pt x="5117272" y="2244131"/>
                  <a:pt x="5112956" y="2247009"/>
                </a:cubicBezTo>
                <a:lnTo>
                  <a:pt x="5095827" y="2245930"/>
                </a:lnTo>
                <a:lnTo>
                  <a:pt x="5094748" y="2245930"/>
                </a:lnTo>
                <a:cubicBezTo>
                  <a:pt x="5092950" y="2245930"/>
                  <a:pt x="5091511" y="2243457"/>
                  <a:pt x="5090432" y="2238512"/>
                </a:cubicBezTo>
                <a:lnTo>
                  <a:pt x="5094748" y="2236354"/>
                </a:lnTo>
                <a:lnTo>
                  <a:pt x="5099064" y="2238512"/>
                </a:lnTo>
                <a:lnTo>
                  <a:pt x="5110798" y="2233117"/>
                </a:lnTo>
                <a:lnTo>
                  <a:pt x="5111877" y="2233117"/>
                </a:lnTo>
                <a:cubicBezTo>
                  <a:pt x="5115114" y="2233117"/>
                  <a:pt x="5118351" y="2235275"/>
                  <a:pt x="5121588" y="2239591"/>
                </a:cubicBezTo>
                <a:lnTo>
                  <a:pt x="5124825" y="2239591"/>
                </a:lnTo>
                <a:lnTo>
                  <a:pt x="5135481" y="2235275"/>
                </a:lnTo>
                <a:lnTo>
                  <a:pt x="5149373" y="2236354"/>
                </a:lnTo>
                <a:cubicBezTo>
                  <a:pt x="5149373" y="2234735"/>
                  <a:pt x="5151171" y="2233656"/>
                  <a:pt x="5154768" y="2233117"/>
                </a:cubicBezTo>
                <a:cubicBezTo>
                  <a:pt x="5157645" y="2233117"/>
                  <a:pt x="5164074" y="2235275"/>
                  <a:pt x="5174055" y="2239591"/>
                </a:cubicBezTo>
                <a:lnTo>
                  <a:pt x="5177292" y="2239591"/>
                </a:lnTo>
                <a:lnTo>
                  <a:pt x="5188082" y="2236354"/>
                </a:lnTo>
                <a:lnTo>
                  <a:pt x="5191184" y="2238512"/>
                </a:lnTo>
                <a:lnTo>
                  <a:pt x="5194421" y="2238512"/>
                </a:lnTo>
                <a:cubicBezTo>
                  <a:pt x="5194421" y="2232937"/>
                  <a:pt x="5199097" y="2226508"/>
                  <a:pt x="5208448" y="2219224"/>
                </a:cubicBezTo>
                <a:lnTo>
                  <a:pt x="5209392" y="2219224"/>
                </a:lnTo>
                <a:cubicBezTo>
                  <a:pt x="5211371" y="2219224"/>
                  <a:pt x="5212809" y="2222057"/>
                  <a:pt x="5213708" y="2227722"/>
                </a:cubicBezTo>
                <a:lnTo>
                  <a:pt x="5225577" y="2235275"/>
                </a:lnTo>
                <a:lnTo>
                  <a:pt x="5228814" y="2235275"/>
                </a:lnTo>
                <a:cubicBezTo>
                  <a:pt x="5230343" y="2234375"/>
                  <a:pt x="5233535" y="2226867"/>
                  <a:pt x="5238391" y="2212750"/>
                </a:cubicBezTo>
                <a:lnTo>
                  <a:pt x="5238391" y="2201960"/>
                </a:lnTo>
                <a:cubicBezTo>
                  <a:pt x="5245584" y="2191440"/>
                  <a:pt x="5251294" y="2184337"/>
                  <a:pt x="5255520" y="2180650"/>
                </a:cubicBezTo>
                <a:close/>
                <a:moveTo>
                  <a:pt x="3580222" y="2178762"/>
                </a:moveTo>
                <a:lnTo>
                  <a:pt x="3582380" y="2180920"/>
                </a:lnTo>
                <a:lnTo>
                  <a:pt x="3584538" y="2180920"/>
                </a:lnTo>
                <a:lnTo>
                  <a:pt x="3582380" y="2178762"/>
                </a:lnTo>
                <a:close/>
                <a:moveTo>
                  <a:pt x="5723524" y="2178492"/>
                </a:moveTo>
                <a:cubicBezTo>
                  <a:pt x="5724063" y="2182718"/>
                  <a:pt x="5725142" y="2184831"/>
                  <a:pt x="5726761" y="2184831"/>
                </a:cubicBezTo>
                <a:lnTo>
                  <a:pt x="5729998" y="2184831"/>
                </a:lnTo>
                <a:lnTo>
                  <a:pt x="5732156" y="2182673"/>
                </a:lnTo>
                <a:lnTo>
                  <a:pt x="5732156" y="2180650"/>
                </a:lnTo>
                <a:lnTo>
                  <a:pt x="5729998" y="2178492"/>
                </a:lnTo>
                <a:close/>
                <a:moveTo>
                  <a:pt x="7662489" y="2177952"/>
                </a:moveTo>
                <a:lnTo>
                  <a:pt x="7660196" y="2180110"/>
                </a:lnTo>
                <a:lnTo>
                  <a:pt x="7660196" y="2181189"/>
                </a:lnTo>
                <a:lnTo>
                  <a:pt x="7663568" y="2181189"/>
                </a:lnTo>
                <a:lnTo>
                  <a:pt x="7665726" y="2179031"/>
                </a:lnTo>
                <a:lnTo>
                  <a:pt x="7665726" y="2177952"/>
                </a:lnTo>
                <a:close/>
                <a:moveTo>
                  <a:pt x="4147764" y="2177952"/>
                </a:moveTo>
                <a:lnTo>
                  <a:pt x="4145472" y="2180110"/>
                </a:lnTo>
                <a:lnTo>
                  <a:pt x="4145472" y="2181189"/>
                </a:lnTo>
                <a:lnTo>
                  <a:pt x="4148843" y="2181189"/>
                </a:lnTo>
                <a:lnTo>
                  <a:pt x="4151001" y="2179031"/>
                </a:lnTo>
                <a:lnTo>
                  <a:pt x="4151001" y="2177952"/>
                </a:lnTo>
                <a:close/>
                <a:moveTo>
                  <a:pt x="3157267" y="2177952"/>
                </a:moveTo>
                <a:lnTo>
                  <a:pt x="3155109" y="2180110"/>
                </a:lnTo>
                <a:lnTo>
                  <a:pt x="3156188" y="2181189"/>
                </a:lnTo>
                <a:lnTo>
                  <a:pt x="3160504" y="2181189"/>
                </a:lnTo>
                <a:lnTo>
                  <a:pt x="3160504" y="2180110"/>
                </a:lnTo>
                <a:lnTo>
                  <a:pt x="3158346" y="2177952"/>
                </a:lnTo>
                <a:close/>
                <a:moveTo>
                  <a:pt x="4713553" y="2177943"/>
                </a:moveTo>
                <a:lnTo>
                  <a:pt x="4713553" y="2180101"/>
                </a:lnTo>
                <a:lnTo>
                  <a:pt x="4718948" y="2181180"/>
                </a:lnTo>
                <a:lnTo>
                  <a:pt x="4718948" y="2179022"/>
                </a:lnTo>
                <a:close/>
                <a:moveTo>
                  <a:pt x="9149449" y="2177413"/>
                </a:moveTo>
                <a:lnTo>
                  <a:pt x="9155923" y="2177413"/>
                </a:lnTo>
                <a:lnTo>
                  <a:pt x="9158081" y="2179571"/>
                </a:lnTo>
                <a:lnTo>
                  <a:pt x="9158081" y="2181729"/>
                </a:lnTo>
                <a:lnTo>
                  <a:pt x="9154844" y="2184966"/>
                </a:lnTo>
                <a:lnTo>
                  <a:pt x="9146212" y="2184966"/>
                </a:lnTo>
                <a:lnTo>
                  <a:pt x="9142975" y="2181729"/>
                </a:lnTo>
                <a:lnTo>
                  <a:pt x="9142975" y="2180650"/>
                </a:lnTo>
                <a:cubicBezTo>
                  <a:pt x="9143695" y="2178492"/>
                  <a:pt x="9145853" y="2177413"/>
                  <a:pt x="9149449" y="2177413"/>
                </a:cubicBezTo>
                <a:close/>
                <a:moveTo>
                  <a:pt x="4720027" y="2176864"/>
                </a:moveTo>
                <a:lnTo>
                  <a:pt x="4720027" y="2179022"/>
                </a:lnTo>
                <a:lnTo>
                  <a:pt x="4723264" y="2179022"/>
                </a:lnTo>
                <a:lnTo>
                  <a:pt x="4721106" y="2176864"/>
                </a:lnTo>
                <a:close/>
                <a:moveTo>
                  <a:pt x="8719345" y="2176604"/>
                </a:moveTo>
                <a:lnTo>
                  <a:pt x="8719345" y="2178762"/>
                </a:lnTo>
                <a:lnTo>
                  <a:pt x="8720424" y="2178762"/>
                </a:lnTo>
                <a:lnTo>
                  <a:pt x="8720424" y="2176604"/>
                </a:lnTo>
                <a:close/>
                <a:moveTo>
                  <a:pt x="2081884" y="2176604"/>
                </a:moveTo>
                <a:lnTo>
                  <a:pt x="2073387" y="2177683"/>
                </a:lnTo>
                <a:lnTo>
                  <a:pt x="2074467" y="2178762"/>
                </a:lnTo>
                <a:lnTo>
                  <a:pt x="2074467" y="2179841"/>
                </a:lnTo>
                <a:lnTo>
                  <a:pt x="2082963" y="2177683"/>
                </a:lnTo>
                <a:lnTo>
                  <a:pt x="2082963" y="2176604"/>
                </a:lnTo>
                <a:close/>
                <a:moveTo>
                  <a:pt x="9309547" y="2176334"/>
                </a:moveTo>
                <a:lnTo>
                  <a:pt x="9309547" y="2178492"/>
                </a:lnTo>
                <a:lnTo>
                  <a:pt x="9311705" y="2178492"/>
                </a:lnTo>
                <a:close/>
                <a:moveTo>
                  <a:pt x="9207850" y="2176334"/>
                </a:moveTo>
                <a:lnTo>
                  <a:pt x="9206771" y="2180650"/>
                </a:lnTo>
                <a:lnTo>
                  <a:pt x="9206771" y="2181729"/>
                </a:lnTo>
                <a:lnTo>
                  <a:pt x="9207850" y="2181729"/>
                </a:lnTo>
                <a:lnTo>
                  <a:pt x="9210008" y="2177413"/>
                </a:lnTo>
                <a:lnTo>
                  <a:pt x="9210008" y="2176334"/>
                </a:lnTo>
                <a:close/>
                <a:moveTo>
                  <a:pt x="5706260" y="2176334"/>
                </a:moveTo>
                <a:lnTo>
                  <a:pt x="5706260" y="2177413"/>
                </a:lnTo>
                <a:lnTo>
                  <a:pt x="5709497" y="2177413"/>
                </a:lnTo>
                <a:lnTo>
                  <a:pt x="5709497" y="2176334"/>
                </a:lnTo>
                <a:close/>
                <a:moveTo>
                  <a:pt x="5599978" y="2176334"/>
                </a:moveTo>
                <a:cubicBezTo>
                  <a:pt x="5598539" y="2176334"/>
                  <a:pt x="5597820" y="2177413"/>
                  <a:pt x="5597820" y="2179571"/>
                </a:cubicBezTo>
                <a:lnTo>
                  <a:pt x="5601057" y="2184831"/>
                </a:lnTo>
                <a:lnTo>
                  <a:pt x="5601057" y="2188068"/>
                </a:lnTo>
                <a:cubicBezTo>
                  <a:pt x="5598899" y="2190496"/>
                  <a:pt x="5596741" y="2196880"/>
                  <a:pt x="5594583" y="2207220"/>
                </a:cubicBezTo>
                <a:lnTo>
                  <a:pt x="5597820" y="2210323"/>
                </a:lnTo>
                <a:cubicBezTo>
                  <a:pt x="5604294" y="2205377"/>
                  <a:pt x="5607531" y="2200432"/>
                  <a:pt x="5607531" y="2195486"/>
                </a:cubicBezTo>
                <a:lnTo>
                  <a:pt x="5607531" y="2190226"/>
                </a:lnTo>
                <a:lnTo>
                  <a:pt x="5606452" y="2183752"/>
                </a:lnTo>
                <a:cubicBezTo>
                  <a:pt x="5606452" y="2179526"/>
                  <a:pt x="5610453" y="2177413"/>
                  <a:pt x="5618456" y="2177413"/>
                </a:cubicBezTo>
                <a:lnTo>
                  <a:pt x="5618456" y="2176334"/>
                </a:lnTo>
                <a:close/>
                <a:moveTo>
                  <a:pt x="1109324" y="2175660"/>
                </a:moveTo>
                <a:lnTo>
                  <a:pt x="1109324" y="2181055"/>
                </a:lnTo>
                <a:lnTo>
                  <a:pt x="1111483" y="2183213"/>
                </a:lnTo>
                <a:lnTo>
                  <a:pt x="1113640" y="2176739"/>
                </a:lnTo>
                <a:lnTo>
                  <a:pt x="1112562" y="2175660"/>
                </a:lnTo>
                <a:close/>
                <a:moveTo>
                  <a:pt x="8796359" y="2175525"/>
                </a:moveTo>
                <a:lnTo>
                  <a:pt x="8786783" y="2179841"/>
                </a:lnTo>
                <a:lnTo>
                  <a:pt x="8783546" y="2178762"/>
                </a:lnTo>
                <a:lnTo>
                  <a:pt x="8782467" y="2179841"/>
                </a:lnTo>
                <a:lnTo>
                  <a:pt x="8782467" y="2180920"/>
                </a:lnTo>
                <a:lnTo>
                  <a:pt x="8787727" y="2186180"/>
                </a:lnTo>
                <a:lnTo>
                  <a:pt x="8789885" y="2186180"/>
                </a:lnTo>
                <a:lnTo>
                  <a:pt x="8797438" y="2176604"/>
                </a:lnTo>
                <a:lnTo>
                  <a:pt x="8797438" y="2175525"/>
                </a:lnTo>
                <a:close/>
                <a:moveTo>
                  <a:pt x="4712474" y="2174706"/>
                </a:moveTo>
                <a:lnTo>
                  <a:pt x="4710316" y="2176864"/>
                </a:lnTo>
                <a:lnTo>
                  <a:pt x="4712474" y="2176864"/>
                </a:lnTo>
                <a:close/>
                <a:moveTo>
                  <a:pt x="4704921" y="2174706"/>
                </a:moveTo>
                <a:lnTo>
                  <a:pt x="4704921" y="2176864"/>
                </a:lnTo>
                <a:lnTo>
                  <a:pt x="4707079" y="2176864"/>
                </a:lnTo>
                <a:close/>
                <a:moveTo>
                  <a:pt x="5694256" y="2174176"/>
                </a:moveTo>
                <a:lnTo>
                  <a:pt x="5691019" y="2177413"/>
                </a:lnTo>
                <a:lnTo>
                  <a:pt x="5692098" y="2180650"/>
                </a:lnTo>
                <a:lnTo>
                  <a:pt x="5694256" y="2180650"/>
                </a:lnTo>
                <a:cubicBezTo>
                  <a:pt x="5698032" y="2180650"/>
                  <a:pt x="5700190" y="2179571"/>
                  <a:pt x="5700730" y="2177413"/>
                </a:cubicBezTo>
                <a:lnTo>
                  <a:pt x="5697493" y="2174176"/>
                </a:lnTo>
                <a:close/>
                <a:moveTo>
                  <a:pt x="8613468" y="2172288"/>
                </a:moveTo>
                <a:lnTo>
                  <a:pt x="8601734" y="2177683"/>
                </a:lnTo>
                <a:lnTo>
                  <a:pt x="8602813" y="2177683"/>
                </a:lnTo>
                <a:lnTo>
                  <a:pt x="8614547" y="2174446"/>
                </a:lnTo>
                <a:lnTo>
                  <a:pt x="8613468" y="2173367"/>
                </a:lnTo>
                <a:close/>
                <a:moveTo>
                  <a:pt x="6676121" y="2172018"/>
                </a:moveTo>
                <a:lnTo>
                  <a:pt x="6668433" y="2177548"/>
                </a:lnTo>
                <a:lnTo>
                  <a:pt x="6655351" y="2176469"/>
                </a:lnTo>
                <a:cubicBezTo>
                  <a:pt x="6652114" y="2176469"/>
                  <a:pt x="6648832" y="2177548"/>
                  <a:pt x="6645505" y="2179706"/>
                </a:cubicBezTo>
                <a:cubicBezTo>
                  <a:pt x="6632377" y="2177548"/>
                  <a:pt x="6623970" y="2175345"/>
                  <a:pt x="6620283" y="2173097"/>
                </a:cubicBezTo>
                <a:cubicBezTo>
                  <a:pt x="6617406" y="2173996"/>
                  <a:pt x="6615248" y="2175839"/>
                  <a:pt x="6613809" y="2178627"/>
                </a:cubicBezTo>
                <a:lnTo>
                  <a:pt x="6613809" y="2192789"/>
                </a:lnTo>
                <a:lnTo>
                  <a:pt x="6611651" y="2195082"/>
                </a:lnTo>
                <a:lnTo>
                  <a:pt x="6607200" y="2193868"/>
                </a:lnTo>
                <a:lnTo>
                  <a:pt x="6605042" y="2193868"/>
                </a:lnTo>
                <a:lnTo>
                  <a:pt x="6605042" y="2195082"/>
                </a:lnTo>
                <a:cubicBezTo>
                  <a:pt x="6610887" y="2195082"/>
                  <a:pt x="6613809" y="2196880"/>
                  <a:pt x="6613809" y="2200477"/>
                </a:cubicBezTo>
                <a:lnTo>
                  <a:pt x="6612730" y="2207086"/>
                </a:lnTo>
                <a:lnTo>
                  <a:pt x="6613809" y="2212481"/>
                </a:lnTo>
                <a:lnTo>
                  <a:pt x="6612730" y="2219089"/>
                </a:lnTo>
                <a:lnTo>
                  <a:pt x="6613809" y="2219089"/>
                </a:lnTo>
                <a:lnTo>
                  <a:pt x="6618125" y="2218010"/>
                </a:lnTo>
                <a:lnTo>
                  <a:pt x="6639975" y="2218010"/>
                </a:lnTo>
                <a:lnTo>
                  <a:pt x="6646584" y="2220168"/>
                </a:lnTo>
                <a:lnTo>
                  <a:pt x="6647663" y="2219089"/>
                </a:lnTo>
                <a:lnTo>
                  <a:pt x="6648742" y="2219089"/>
                </a:lnTo>
                <a:lnTo>
                  <a:pt x="6661959" y="2222327"/>
                </a:lnTo>
                <a:cubicBezTo>
                  <a:pt x="6668344" y="2222327"/>
                  <a:pt x="6673064" y="2217966"/>
                  <a:pt x="6676121" y="2209244"/>
                </a:cubicBezTo>
                <a:lnTo>
                  <a:pt x="6668433" y="2202635"/>
                </a:lnTo>
                <a:lnTo>
                  <a:pt x="6667354" y="2202635"/>
                </a:lnTo>
                <a:lnTo>
                  <a:pt x="6651035" y="2203714"/>
                </a:lnTo>
                <a:lnTo>
                  <a:pt x="6648742" y="2198319"/>
                </a:lnTo>
                <a:lnTo>
                  <a:pt x="6663038" y="2191710"/>
                </a:lnTo>
                <a:lnTo>
                  <a:pt x="6668433" y="2195082"/>
                </a:lnTo>
                <a:lnTo>
                  <a:pt x="6669512" y="2195082"/>
                </a:lnTo>
                <a:cubicBezTo>
                  <a:pt x="6676077" y="2189057"/>
                  <a:pt x="6679358" y="2183572"/>
                  <a:pt x="6679358" y="2178627"/>
                </a:cubicBezTo>
                <a:lnTo>
                  <a:pt x="6684888" y="2177548"/>
                </a:lnTo>
                <a:lnTo>
                  <a:pt x="6684888" y="2176469"/>
                </a:lnTo>
                <a:close/>
                <a:moveTo>
                  <a:pt x="2548590" y="2171037"/>
                </a:moveTo>
                <a:lnTo>
                  <a:pt x="2545353" y="2172116"/>
                </a:lnTo>
                <a:lnTo>
                  <a:pt x="2545353" y="2173195"/>
                </a:lnTo>
                <a:lnTo>
                  <a:pt x="2552906" y="2172116"/>
                </a:lnTo>
                <a:lnTo>
                  <a:pt x="2552906" y="2171037"/>
                </a:lnTo>
                <a:close/>
                <a:moveTo>
                  <a:pt x="9114921" y="2170939"/>
                </a:moveTo>
                <a:lnTo>
                  <a:pt x="9114921" y="2174176"/>
                </a:lnTo>
                <a:lnTo>
                  <a:pt x="9117079" y="2174176"/>
                </a:lnTo>
                <a:lnTo>
                  <a:pt x="9117079" y="2170939"/>
                </a:lnTo>
                <a:close/>
                <a:moveTo>
                  <a:pt x="8711927" y="2170130"/>
                </a:moveTo>
                <a:lnTo>
                  <a:pt x="8711927" y="2171209"/>
                </a:lnTo>
                <a:lnTo>
                  <a:pt x="8713950" y="2171209"/>
                </a:lnTo>
                <a:lnTo>
                  <a:pt x="8713950" y="2170130"/>
                </a:lnTo>
                <a:close/>
                <a:moveTo>
                  <a:pt x="6715505" y="2169860"/>
                </a:moveTo>
                <a:lnTo>
                  <a:pt x="6717663" y="2172018"/>
                </a:lnTo>
                <a:lnTo>
                  <a:pt x="6717663" y="2175390"/>
                </a:lnTo>
                <a:lnTo>
                  <a:pt x="6716584" y="2175390"/>
                </a:lnTo>
                <a:lnTo>
                  <a:pt x="6713347" y="2172018"/>
                </a:lnTo>
                <a:close/>
                <a:moveTo>
                  <a:pt x="2213658" y="2169051"/>
                </a:moveTo>
                <a:lnTo>
                  <a:pt x="2210421" y="2172288"/>
                </a:lnTo>
                <a:lnTo>
                  <a:pt x="2215680" y="2172288"/>
                </a:lnTo>
                <a:lnTo>
                  <a:pt x="2215680" y="2171209"/>
                </a:lnTo>
                <a:close/>
                <a:moveTo>
                  <a:pt x="5170818" y="2168781"/>
                </a:moveTo>
                <a:lnTo>
                  <a:pt x="5170818" y="2172018"/>
                </a:lnTo>
                <a:lnTo>
                  <a:pt x="5171897" y="2172018"/>
                </a:lnTo>
                <a:lnTo>
                  <a:pt x="5171897" y="2168781"/>
                </a:lnTo>
                <a:close/>
                <a:moveTo>
                  <a:pt x="677600" y="2168107"/>
                </a:moveTo>
                <a:lnTo>
                  <a:pt x="677600" y="2169186"/>
                </a:lnTo>
                <a:lnTo>
                  <a:pt x="679759" y="2169186"/>
                </a:lnTo>
                <a:lnTo>
                  <a:pt x="679759" y="2168107"/>
                </a:lnTo>
                <a:close/>
                <a:moveTo>
                  <a:pt x="8603892" y="2167972"/>
                </a:moveTo>
                <a:lnTo>
                  <a:pt x="8601734" y="2170130"/>
                </a:lnTo>
                <a:lnTo>
                  <a:pt x="8603892" y="2170130"/>
                </a:lnTo>
                <a:close/>
                <a:moveTo>
                  <a:pt x="8179588" y="2167432"/>
                </a:moveTo>
                <a:lnTo>
                  <a:pt x="8177430" y="2170669"/>
                </a:lnTo>
                <a:lnTo>
                  <a:pt x="8178509" y="2171748"/>
                </a:lnTo>
                <a:lnTo>
                  <a:pt x="8182825" y="2171748"/>
                </a:lnTo>
                <a:lnTo>
                  <a:pt x="8182825" y="2170669"/>
                </a:lnTo>
                <a:close/>
                <a:moveTo>
                  <a:pt x="9211088" y="2166623"/>
                </a:moveTo>
                <a:lnTo>
                  <a:pt x="9210008" y="2174176"/>
                </a:lnTo>
                <a:lnTo>
                  <a:pt x="9212166" y="2174176"/>
                </a:lnTo>
                <a:lnTo>
                  <a:pt x="9213246" y="2169860"/>
                </a:lnTo>
                <a:lnTo>
                  <a:pt x="9212166" y="2166623"/>
                </a:lnTo>
                <a:close/>
                <a:moveTo>
                  <a:pt x="3159425" y="2166083"/>
                </a:moveTo>
                <a:lnTo>
                  <a:pt x="3158346" y="2167162"/>
                </a:lnTo>
                <a:lnTo>
                  <a:pt x="3158346" y="2169320"/>
                </a:lnTo>
                <a:lnTo>
                  <a:pt x="3159425" y="2169320"/>
                </a:lnTo>
                <a:lnTo>
                  <a:pt x="3161583" y="2167162"/>
                </a:lnTo>
                <a:lnTo>
                  <a:pt x="3160504" y="2166083"/>
                </a:lnTo>
                <a:close/>
                <a:moveTo>
                  <a:pt x="2140824" y="2165949"/>
                </a:moveTo>
                <a:cubicBezTo>
                  <a:pt x="2140824" y="2173052"/>
                  <a:pt x="2144015" y="2176604"/>
                  <a:pt x="2150402" y="2176604"/>
                </a:cubicBezTo>
                <a:lnTo>
                  <a:pt x="2150402" y="2173367"/>
                </a:lnTo>
                <a:cubicBezTo>
                  <a:pt x="2148062" y="2168421"/>
                  <a:pt x="2144871" y="2165949"/>
                  <a:pt x="2140824" y="2165949"/>
                </a:cubicBezTo>
                <a:close/>
                <a:moveTo>
                  <a:pt x="192196" y="2165800"/>
                </a:moveTo>
                <a:lnTo>
                  <a:pt x="192196" y="2169037"/>
                </a:lnTo>
                <a:lnTo>
                  <a:pt x="197591" y="2169037"/>
                </a:lnTo>
                <a:lnTo>
                  <a:pt x="201907" y="2171195"/>
                </a:lnTo>
                <a:lnTo>
                  <a:pt x="202986" y="2171195"/>
                </a:lnTo>
                <a:lnTo>
                  <a:pt x="202986" y="2170116"/>
                </a:lnTo>
                <a:lnTo>
                  <a:pt x="193275" y="2165800"/>
                </a:lnTo>
                <a:close/>
                <a:moveTo>
                  <a:pt x="8696956" y="2163791"/>
                </a:moveTo>
                <a:cubicBezTo>
                  <a:pt x="8696956" y="2167118"/>
                  <a:pt x="8695517" y="2169590"/>
                  <a:pt x="8692640" y="2171209"/>
                </a:cubicBezTo>
                <a:lnTo>
                  <a:pt x="8691561" y="2175525"/>
                </a:lnTo>
                <a:lnTo>
                  <a:pt x="8691561" y="2179841"/>
                </a:lnTo>
                <a:lnTo>
                  <a:pt x="8693719" y="2187259"/>
                </a:lnTo>
                <a:lnTo>
                  <a:pt x="8692640" y="2209783"/>
                </a:lnTo>
                <a:lnTo>
                  <a:pt x="8694798" y="2216122"/>
                </a:lnTo>
                <a:lnTo>
                  <a:pt x="8694798" y="2223675"/>
                </a:lnTo>
                <a:cubicBezTo>
                  <a:pt x="8692640" y="2223675"/>
                  <a:pt x="8690842" y="2230059"/>
                  <a:pt x="8689403" y="2242828"/>
                </a:cubicBezTo>
                <a:cubicBezTo>
                  <a:pt x="8692280" y="2242828"/>
                  <a:pt x="8693719" y="2249257"/>
                  <a:pt x="8693719" y="2262115"/>
                </a:cubicBezTo>
                <a:lnTo>
                  <a:pt x="8693719" y="2264273"/>
                </a:lnTo>
                <a:cubicBezTo>
                  <a:pt x="8693719" y="2274973"/>
                  <a:pt x="8689808" y="2280323"/>
                  <a:pt x="8681985" y="2280323"/>
                </a:cubicBezTo>
                <a:lnTo>
                  <a:pt x="8680906" y="2281402"/>
                </a:lnTo>
                <a:lnTo>
                  <a:pt x="8677669" y="2281402"/>
                </a:lnTo>
                <a:lnTo>
                  <a:pt x="8673353" y="2278165"/>
                </a:lnTo>
                <a:cubicBezTo>
                  <a:pt x="8662653" y="2279064"/>
                  <a:pt x="8657303" y="2281222"/>
                  <a:pt x="8657303" y="2284639"/>
                </a:cubicBezTo>
                <a:cubicBezTo>
                  <a:pt x="8663956" y="2286887"/>
                  <a:pt x="8675016" y="2295429"/>
                  <a:pt x="8690482" y="2310265"/>
                </a:cubicBezTo>
                <a:cubicBezTo>
                  <a:pt x="8694798" y="2310265"/>
                  <a:pt x="8698710" y="2315975"/>
                  <a:pt x="8702216" y="2327395"/>
                </a:cubicBezTo>
                <a:lnTo>
                  <a:pt x="8703295" y="2327395"/>
                </a:lnTo>
                <a:cubicBezTo>
                  <a:pt x="8705453" y="2323618"/>
                  <a:pt x="8706892" y="2317908"/>
                  <a:pt x="8707611" y="2310265"/>
                </a:cubicBezTo>
                <a:cubicBezTo>
                  <a:pt x="8703295" y="2298846"/>
                  <a:pt x="8701137" y="2289584"/>
                  <a:pt x="8701137" y="2282481"/>
                </a:cubicBezTo>
                <a:lnTo>
                  <a:pt x="8701137" y="2280323"/>
                </a:lnTo>
                <a:lnTo>
                  <a:pt x="8704374" y="2263194"/>
                </a:lnTo>
                <a:lnTo>
                  <a:pt x="8701137" y="2252539"/>
                </a:lnTo>
                <a:lnTo>
                  <a:pt x="8702216" y="2251460"/>
                </a:lnTo>
                <a:lnTo>
                  <a:pt x="8703295" y="2251460"/>
                </a:lnTo>
                <a:lnTo>
                  <a:pt x="8704374" y="2252539"/>
                </a:lnTo>
                <a:lnTo>
                  <a:pt x="8704374" y="2253618"/>
                </a:lnTo>
                <a:lnTo>
                  <a:pt x="8707611" y="2252539"/>
                </a:lnTo>
                <a:lnTo>
                  <a:pt x="8707611" y="2251460"/>
                </a:lnTo>
                <a:cubicBezTo>
                  <a:pt x="8704734" y="2251460"/>
                  <a:pt x="8702576" y="2250021"/>
                  <a:pt x="8701137" y="2247144"/>
                </a:cubicBezTo>
                <a:lnTo>
                  <a:pt x="8701137" y="2237567"/>
                </a:lnTo>
                <a:cubicBezTo>
                  <a:pt x="8702576" y="2220393"/>
                  <a:pt x="8704734" y="2210413"/>
                  <a:pt x="8707611" y="2207625"/>
                </a:cubicBezTo>
                <a:lnTo>
                  <a:pt x="8704374" y="2180920"/>
                </a:lnTo>
                <a:lnTo>
                  <a:pt x="8705453" y="2177683"/>
                </a:lnTo>
                <a:lnTo>
                  <a:pt x="8703295" y="2171209"/>
                </a:lnTo>
                <a:cubicBezTo>
                  <a:pt x="8703295" y="2169770"/>
                  <a:pt x="8704374" y="2169051"/>
                  <a:pt x="8706532" y="2169051"/>
                </a:cubicBezTo>
                <a:cubicBezTo>
                  <a:pt x="8705094" y="2165904"/>
                  <a:pt x="8703655" y="2164150"/>
                  <a:pt x="8702216" y="2163791"/>
                </a:cubicBezTo>
                <a:close/>
                <a:moveTo>
                  <a:pt x="9300915" y="2163251"/>
                </a:moveTo>
                <a:lnTo>
                  <a:pt x="9301994" y="2163251"/>
                </a:lnTo>
                <a:cubicBezTo>
                  <a:pt x="9314942" y="2168556"/>
                  <a:pt x="9321416" y="2173636"/>
                  <a:pt x="9321416" y="2178492"/>
                </a:cubicBezTo>
                <a:cubicBezTo>
                  <a:pt x="9327170" y="2178672"/>
                  <a:pt x="9330048" y="2180110"/>
                  <a:pt x="9330048" y="2182808"/>
                </a:cubicBezTo>
                <a:lnTo>
                  <a:pt x="9330048" y="2183887"/>
                </a:lnTo>
                <a:cubicBezTo>
                  <a:pt x="9327710" y="2187484"/>
                  <a:pt x="9323394" y="2189282"/>
                  <a:pt x="9317100" y="2189282"/>
                </a:cubicBezTo>
                <a:cubicBezTo>
                  <a:pt x="9308468" y="2186944"/>
                  <a:pt x="9304152" y="2185146"/>
                  <a:pt x="9304152" y="2183887"/>
                </a:cubicBezTo>
                <a:lnTo>
                  <a:pt x="9306310" y="2180650"/>
                </a:lnTo>
                <a:lnTo>
                  <a:pt x="9303073" y="2178492"/>
                </a:lnTo>
                <a:cubicBezTo>
                  <a:pt x="9302533" y="2183527"/>
                  <a:pt x="9301454" y="2186045"/>
                  <a:pt x="9299836" y="2186045"/>
                </a:cubicBezTo>
                <a:lnTo>
                  <a:pt x="9287832" y="2186045"/>
                </a:lnTo>
                <a:lnTo>
                  <a:pt x="9284595" y="2182808"/>
                </a:lnTo>
                <a:lnTo>
                  <a:pt x="9284595" y="2181729"/>
                </a:lnTo>
                <a:cubicBezTo>
                  <a:pt x="9284595" y="2176694"/>
                  <a:pt x="9290035" y="2170534"/>
                  <a:pt x="9300915" y="2163251"/>
                </a:cubicBezTo>
                <a:close/>
                <a:moveTo>
                  <a:pt x="1049304" y="2161767"/>
                </a:moveTo>
                <a:cubicBezTo>
                  <a:pt x="1057128" y="2161767"/>
                  <a:pt x="1062477" y="2163206"/>
                  <a:pt x="1065354" y="2166083"/>
                </a:cubicBezTo>
                <a:cubicBezTo>
                  <a:pt x="1065354" y="2163206"/>
                  <a:pt x="1067513" y="2161767"/>
                  <a:pt x="1071828" y="2161767"/>
                </a:cubicBezTo>
                <a:lnTo>
                  <a:pt x="1081406" y="2161767"/>
                </a:lnTo>
                <a:lnTo>
                  <a:pt x="1083564" y="2163925"/>
                </a:lnTo>
                <a:lnTo>
                  <a:pt x="1083564" y="2166083"/>
                </a:lnTo>
                <a:lnTo>
                  <a:pt x="1080327" y="2169320"/>
                </a:lnTo>
                <a:lnTo>
                  <a:pt x="1078301" y="2169320"/>
                </a:lnTo>
                <a:lnTo>
                  <a:pt x="1075064" y="2167162"/>
                </a:lnTo>
                <a:lnTo>
                  <a:pt x="1073987" y="2167162"/>
                </a:lnTo>
                <a:cubicBezTo>
                  <a:pt x="1072728" y="2167162"/>
                  <a:pt x="1071649" y="2168916"/>
                  <a:pt x="1070749" y="2172423"/>
                </a:cubicBezTo>
                <a:lnTo>
                  <a:pt x="1068592" y="2172423"/>
                </a:lnTo>
                <a:lnTo>
                  <a:pt x="1068592" y="2173502"/>
                </a:lnTo>
                <a:lnTo>
                  <a:pt x="1053485" y="2171344"/>
                </a:lnTo>
                <a:lnTo>
                  <a:pt x="1040673" y="2172423"/>
                </a:lnTo>
                <a:cubicBezTo>
                  <a:pt x="1040673" y="2171074"/>
                  <a:pt x="1038515" y="2170040"/>
                  <a:pt x="1034199" y="2169320"/>
                </a:cubicBezTo>
                <a:lnTo>
                  <a:pt x="1025702" y="2170399"/>
                </a:lnTo>
                <a:lnTo>
                  <a:pt x="1024623" y="2169320"/>
                </a:lnTo>
                <a:cubicBezTo>
                  <a:pt x="1025972" y="2166083"/>
                  <a:pt x="1027364" y="2164285"/>
                  <a:pt x="1028803" y="2163925"/>
                </a:cubicBezTo>
                <a:lnTo>
                  <a:pt x="1035278" y="2166083"/>
                </a:lnTo>
                <a:lnTo>
                  <a:pt x="1036357" y="2166083"/>
                </a:lnTo>
                <a:cubicBezTo>
                  <a:pt x="1041032" y="2163206"/>
                  <a:pt x="1045347" y="2161767"/>
                  <a:pt x="1049304" y="2161767"/>
                </a:cubicBezTo>
                <a:close/>
                <a:moveTo>
                  <a:pt x="7660196" y="2159475"/>
                </a:moveTo>
                <a:lnTo>
                  <a:pt x="7658038" y="2161633"/>
                </a:lnTo>
                <a:lnTo>
                  <a:pt x="7663568" y="2161633"/>
                </a:lnTo>
                <a:lnTo>
                  <a:pt x="7663568" y="2159475"/>
                </a:lnTo>
                <a:close/>
                <a:moveTo>
                  <a:pt x="4145472" y="2159475"/>
                </a:moveTo>
                <a:lnTo>
                  <a:pt x="4143314" y="2161633"/>
                </a:lnTo>
                <a:lnTo>
                  <a:pt x="4148843" y="2161633"/>
                </a:lnTo>
                <a:lnTo>
                  <a:pt x="4148843" y="2159475"/>
                </a:lnTo>
                <a:close/>
                <a:moveTo>
                  <a:pt x="674364" y="2159475"/>
                </a:moveTo>
                <a:lnTo>
                  <a:pt x="676521" y="2159475"/>
                </a:lnTo>
                <a:lnTo>
                  <a:pt x="676521" y="2161633"/>
                </a:lnTo>
                <a:lnTo>
                  <a:pt x="682996" y="2161633"/>
                </a:lnTo>
                <a:lnTo>
                  <a:pt x="686233" y="2159475"/>
                </a:lnTo>
                <a:cubicBezTo>
                  <a:pt x="691807" y="2163431"/>
                  <a:pt x="699720" y="2166308"/>
                  <a:pt x="709970" y="2168107"/>
                </a:cubicBezTo>
                <a:lnTo>
                  <a:pt x="709970" y="2173502"/>
                </a:lnTo>
                <a:lnTo>
                  <a:pt x="713207" y="2170265"/>
                </a:lnTo>
                <a:cubicBezTo>
                  <a:pt x="719322" y="2172063"/>
                  <a:pt x="727595" y="2177458"/>
                  <a:pt x="738025" y="2186450"/>
                </a:cubicBezTo>
                <a:lnTo>
                  <a:pt x="739104" y="2185371"/>
                </a:lnTo>
                <a:lnTo>
                  <a:pt x="741262" y="2188608"/>
                </a:lnTo>
                <a:lnTo>
                  <a:pt x="740183" y="2191845"/>
                </a:lnTo>
                <a:lnTo>
                  <a:pt x="742341" y="2210188"/>
                </a:lnTo>
                <a:cubicBezTo>
                  <a:pt x="736766" y="2223855"/>
                  <a:pt x="729572" y="2230689"/>
                  <a:pt x="720760" y="2230689"/>
                </a:cubicBezTo>
                <a:lnTo>
                  <a:pt x="719681" y="2229610"/>
                </a:lnTo>
                <a:lnTo>
                  <a:pt x="718602" y="2229610"/>
                </a:lnTo>
                <a:lnTo>
                  <a:pt x="716444" y="2231768"/>
                </a:lnTo>
                <a:cubicBezTo>
                  <a:pt x="702777" y="2227092"/>
                  <a:pt x="695944" y="2219179"/>
                  <a:pt x="695944" y="2208030"/>
                </a:cubicBezTo>
                <a:cubicBezTo>
                  <a:pt x="694326" y="2194902"/>
                  <a:pt x="686773" y="2181594"/>
                  <a:pt x="673285" y="2168107"/>
                </a:cubicBezTo>
                <a:lnTo>
                  <a:pt x="673285" y="2167028"/>
                </a:lnTo>
                <a:lnTo>
                  <a:pt x="675442" y="2164870"/>
                </a:lnTo>
                <a:lnTo>
                  <a:pt x="675442" y="2162712"/>
                </a:lnTo>
                <a:lnTo>
                  <a:pt x="672206" y="2164870"/>
                </a:lnTo>
                <a:lnTo>
                  <a:pt x="671127" y="2164870"/>
                </a:lnTo>
                <a:lnTo>
                  <a:pt x="671127" y="2162712"/>
                </a:lnTo>
                <a:close/>
                <a:moveTo>
                  <a:pt x="4661761" y="2158521"/>
                </a:moveTo>
                <a:lnTo>
                  <a:pt x="4661761" y="2161758"/>
                </a:lnTo>
                <a:lnTo>
                  <a:pt x="4662840" y="2161758"/>
                </a:lnTo>
                <a:lnTo>
                  <a:pt x="4662840" y="2158521"/>
                </a:lnTo>
                <a:close/>
                <a:moveTo>
                  <a:pt x="8753604" y="2158396"/>
                </a:moveTo>
                <a:cubicBezTo>
                  <a:pt x="8752345" y="2158396"/>
                  <a:pt x="8751266" y="2160194"/>
                  <a:pt x="8750367" y="2163791"/>
                </a:cubicBezTo>
                <a:lnTo>
                  <a:pt x="8751446" y="2167028"/>
                </a:lnTo>
                <a:lnTo>
                  <a:pt x="8751446" y="2169051"/>
                </a:lnTo>
                <a:lnTo>
                  <a:pt x="8750367" y="2169051"/>
                </a:lnTo>
                <a:lnTo>
                  <a:pt x="8751446" y="2176604"/>
                </a:lnTo>
                <a:lnTo>
                  <a:pt x="8751446" y="2189417"/>
                </a:lnTo>
                <a:lnTo>
                  <a:pt x="8752525" y="2201151"/>
                </a:lnTo>
                <a:lnTo>
                  <a:pt x="8750367" y="2208704"/>
                </a:lnTo>
                <a:lnTo>
                  <a:pt x="8752525" y="2220438"/>
                </a:lnTo>
                <a:cubicBezTo>
                  <a:pt x="8751805" y="2223855"/>
                  <a:pt x="8749647" y="2227047"/>
                  <a:pt x="8746051" y="2230014"/>
                </a:cubicBezTo>
                <a:lnTo>
                  <a:pt x="8746051" y="2231093"/>
                </a:lnTo>
                <a:cubicBezTo>
                  <a:pt x="8746051" y="2232532"/>
                  <a:pt x="8747849" y="2233251"/>
                  <a:pt x="8751446" y="2233251"/>
                </a:cubicBezTo>
                <a:lnTo>
                  <a:pt x="8752525" y="2236488"/>
                </a:lnTo>
                <a:lnTo>
                  <a:pt x="8750367" y="2253618"/>
                </a:lnTo>
                <a:lnTo>
                  <a:pt x="8752525" y="2264273"/>
                </a:lnTo>
                <a:lnTo>
                  <a:pt x="8749288" y="2269668"/>
                </a:lnTo>
                <a:lnTo>
                  <a:pt x="8750367" y="2274928"/>
                </a:lnTo>
                <a:lnTo>
                  <a:pt x="8750367" y="2278165"/>
                </a:lnTo>
                <a:cubicBezTo>
                  <a:pt x="8750367" y="2279604"/>
                  <a:pt x="8749288" y="2280323"/>
                  <a:pt x="8747130" y="2280323"/>
                </a:cubicBezTo>
                <a:lnTo>
                  <a:pt x="8746051" y="2281402"/>
                </a:lnTo>
                <a:lnTo>
                  <a:pt x="8746051" y="2282481"/>
                </a:lnTo>
                <a:lnTo>
                  <a:pt x="8747130" y="2286662"/>
                </a:lnTo>
                <a:lnTo>
                  <a:pt x="8748209" y="2285583"/>
                </a:lnTo>
                <a:lnTo>
                  <a:pt x="8750367" y="2285583"/>
                </a:lnTo>
                <a:lnTo>
                  <a:pt x="8751446" y="2289899"/>
                </a:lnTo>
                <a:lnTo>
                  <a:pt x="8750367" y="2301633"/>
                </a:lnTo>
                <a:lnTo>
                  <a:pt x="8751446" y="2302712"/>
                </a:lnTo>
                <a:lnTo>
                  <a:pt x="8755762" y="2302712"/>
                </a:lnTo>
                <a:cubicBezTo>
                  <a:pt x="8761606" y="2302712"/>
                  <a:pt x="8765158" y="2298082"/>
                  <a:pt x="8766417" y="2288820"/>
                </a:cubicBezTo>
                <a:lnTo>
                  <a:pt x="8765338" y="2279244"/>
                </a:lnTo>
                <a:lnTo>
                  <a:pt x="8768575" y="2269668"/>
                </a:lnTo>
                <a:lnTo>
                  <a:pt x="8763180" y="2258878"/>
                </a:lnTo>
                <a:cubicBezTo>
                  <a:pt x="8765338" y="2249976"/>
                  <a:pt x="8766417" y="2239635"/>
                  <a:pt x="8766417" y="2227856"/>
                </a:cubicBezTo>
                <a:lnTo>
                  <a:pt x="8766417" y="2225833"/>
                </a:lnTo>
                <a:lnTo>
                  <a:pt x="8763180" y="2220438"/>
                </a:lnTo>
                <a:cubicBezTo>
                  <a:pt x="8763180" y="2209558"/>
                  <a:pt x="8765698" y="2202410"/>
                  <a:pt x="8770733" y="2198993"/>
                </a:cubicBezTo>
                <a:lnTo>
                  <a:pt x="8770733" y="2196835"/>
                </a:lnTo>
                <a:lnTo>
                  <a:pt x="8766417" y="2194812"/>
                </a:lnTo>
                <a:lnTo>
                  <a:pt x="8767496" y="2184022"/>
                </a:lnTo>
                <a:lnTo>
                  <a:pt x="8767496" y="2180920"/>
                </a:lnTo>
                <a:lnTo>
                  <a:pt x="8766417" y="2164870"/>
                </a:lnTo>
                <a:lnTo>
                  <a:pt x="8767496" y="2164870"/>
                </a:lnTo>
                <a:cubicBezTo>
                  <a:pt x="8767496" y="2163251"/>
                  <a:pt x="8764978" y="2161093"/>
                  <a:pt x="8759943" y="2158396"/>
                </a:cubicBezTo>
                <a:close/>
                <a:moveTo>
                  <a:pt x="8723661" y="2158396"/>
                </a:moveTo>
                <a:lnTo>
                  <a:pt x="8723661" y="2159475"/>
                </a:lnTo>
                <a:lnTo>
                  <a:pt x="8727977" y="2159475"/>
                </a:lnTo>
                <a:lnTo>
                  <a:pt x="8727977" y="2158396"/>
                </a:lnTo>
                <a:close/>
                <a:moveTo>
                  <a:pt x="2713004" y="2158223"/>
                </a:moveTo>
                <a:lnTo>
                  <a:pt x="2713004" y="2159302"/>
                </a:lnTo>
                <a:lnTo>
                  <a:pt x="2716105" y="2160381"/>
                </a:lnTo>
                <a:lnTo>
                  <a:pt x="2716105" y="2158223"/>
                </a:lnTo>
                <a:close/>
                <a:moveTo>
                  <a:pt x="2551826" y="2158223"/>
                </a:moveTo>
                <a:cubicBezTo>
                  <a:pt x="2548590" y="2161011"/>
                  <a:pt x="2546073" y="2162405"/>
                  <a:pt x="2544275" y="2162405"/>
                </a:cubicBezTo>
                <a:lnTo>
                  <a:pt x="2544275" y="2163484"/>
                </a:lnTo>
                <a:lnTo>
                  <a:pt x="2545353" y="2163484"/>
                </a:lnTo>
                <a:cubicBezTo>
                  <a:pt x="2550027" y="2161685"/>
                  <a:pt x="2552546" y="2159932"/>
                  <a:pt x="2552906" y="2158223"/>
                </a:cubicBezTo>
                <a:close/>
                <a:moveTo>
                  <a:pt x="2091593" y="2157317"/>
                </a:moveTo>
                <a:lnTo>
                  <a:pt x="2088357" y="2160554"/>
                </a:lnTo>
                <a:lnTo>
                  <a:pt x="2088357" y="2161633"/>
                </a:lnTo>
                <a:lnTo>
                  <a:pt x="2091593" y="2161633"/>
                </a:lnTo>
                <a:lnTo>
                  <a:pt x="2092675" y="2160554"/>
                </a:lnTo>
                <a:lnTo>
                  <a:pt x="2093752" y="2160554"/>
                </a:lnTo>
                <a:lnTo>
                  <a:pt x="2092675" y="2157317"/>
                </a:lnTo>
                <a:close/>
                <a:moveTo>
                  <a:pt x="5167716" y="2157047"/>
                </a:moveTo>
                <a:lnTo>
                  <a:pt x="5165558" y="2161228"/>
                </a:lnTo>
                <a:lnTo>
                  <a:pt x="5165558" y="2162307"/>
                </a:lnTo>
                <a:lnTo>
                  <a:pt x="5166637" y="2162307"/>
                </a:lnTo>
                <a:cubicBezTo>
                  <a:pt x="5166637" y="2159520"/>
                  <a:pt x="5168031" y="2158126"/>
                  <a:pt x="5170818" y="2158126"/>
                </a:cubicBezTo>
                <a:lnTo>
                  <a:pt x="5170818" y="2157047"/>
                </a:lnTo>
                <a:close/>
                <a:moveTo>
                  <a:pt x="182485" y="2156089"/>
                </a:moveTo>
                <a:lnTo>
                  <a:pt x="182485" y="2157168"/>
                </a:lnTo>
                <a:lnTo>
                  <a:pt x="185722" y="2160405"/>
                </a:lnTo>
                <a:lnTo>
                  <a:pt x="185722" y="2158247"/>
                </a:lnTo>
                <a:lnTo>
                  <a:pt x="183564" y="2156089"/>
                </a:lnTo>
                <a:close/>
                <a:moveTo>
                  <a:pt x="8743893" y="2155159"/>
                </a:moveTo>
                <a:lnTo>
                  <a:pt x="8743893" y="2157317"/>
                </a:lnTo>
                <a:cubicBezTo>
                  <a:pt x="8745331" y="2157317"/>
                  <a:pt x="8746051" y="2158755"/>
                  <a:pt x="8746051" y="2161633"/>
                </a:cubicBezTo>
                <a:lnTo>
                  <a:pt x="8749288" y="2161633"/>
                </a:lnTo>
                <a:lnTo>
                  <a:pt x="8749288" y="2160554"/>
                </a:lnTo>
                <a:lnTo>
                  <a:pt x="8744972" y="2157317"/>
                </a:lnTo>
                <a:lnTo>
                  <a:pt x="8744972" y="2155159"/>
                </a:lnTo>
                <a:close/>
                <a:moveTo>
                  <a:pt x="9294306" y="2154619"/>
                </a:moveTo>
                <a:lnTo>
                  <a:pt x="9294306" y="2155698"/>
                </a:lnTo>
                <a:lnTo>
                  <a:pt x="9296464" y="2155698"/>
                </a:lnTo>
                <a:lnTo>
                  <a:pt x="9296464" y="2154619"/>
                </a:lnTo>
                <a:close/>
                <a:moveTo>
                  <a:pt x="4585017" y="2154205"/>
                </a:moveTo>
                <a:cubicBezTo>
                  <a:pt x="4581780" y="2155644"/>
                  <a:pt x="4579981" y="2157082"/>
                  <a:pt x="4579622" y="2158521"/>
                </a:cubicBezTo>
                <a:lnTo>
                  <a:pt x="4579622" y="2166074"/>
                </a:lnTo>
                <a:lnTo>
                  <a:pt x="4580701" y="2166074"/>
                </a:lnTo>
                <a:cubicBezTo>
                  <a:pt x="4583038" y="2166074"/>
                  <a:pt x="4584837" y="2162118"/>
                  <a:pt x="4586096" y="2154205"/>
                </a:cubicBezTo>
                <a:close/>
                <a:moveTo>
                  <a:pt x="8733238" y="2154080"/>
                </a:moveTo>
                <a:lnTo>
                  <a:pt x="8733238" y="2155159"/>
                </a:lnTo>
                <a:lnTo>
                  <a:pt x="8736475" y="2155159"/>
                </a:lnTo>
                <a:lnTo>
                  <a:pt x="8736475" y="2154080"/>
                </a:lnTo>
                <a:close/>
                <a:moveTo>
                  <a:pt x="4707079" y="2153126"/>
                </a:moveTo>
                <a:cubicBezTo>
                  <a:pt x="4694131" y="2154025"/>
                  <a:pt x="4687657" y="2155464"/>
                  <a:pt x="4687657" y="2157442"/>
                </a:cubicBezTo>
                <a:cubicBezTo>
                  <a:pt x="4687657" y="2158881"/>
                  <a:pt x="4693052" y="2160319"/>
                  <a:pt x="4703842" y="2161758"/>
                </a:cubicBezTo>
                <a:cubicBezTo>
                  <a:pt x="4705101" y="2163916"/>
                  <a:pt x="4707259" y="2164995"/>
                  <a:pt x="4710316" y="2164995"/>
                </a:cubicBezTo>
                <a:lnTo>
                  <a:pt x="4710316" y="2166074"/>
                </a:lnTo>
                <a:lnTo>
                  <a:pt x="4716790" y="2162837"/>
                </a:lnTo>
                <a:lnTo>
                  <a:pt x="4718948" y="2162837"/>
                </a:lnTo>
                <a:cubicBezTo>
                  <a:pt x="4726861" y="2162837"/>
                  <a:pt x="4730817" y="2167153"/>
                  <a:pt x="4730817" y="2175785"/>
                </a:cubicBezTo>
                <a:cubicBezTo>
                  <a:pt x="4728299" y="2179382"/>
                  <a:pt x="4726141" y="2181180"/>
                  <a:pt x="4724343" y="2181180"/>
                </a:cubicBezTo>
                <a:lnTo>
                  <a:pt x="4729738" y="2190891"/>
                </a:lnTo>
                <a:lnTo>
                  <a:pt x="4734054" y="2191970"/>
                </a:lnTo>
                <a:lnTo>
                  <a:pt x="4740663" y="2190891"/>
                </a:lnTo>
                <a:lnTo>
                  <a:pt x="4741742" y="2190891"/>
                </a:lnTo>
                <a:lnTo>
                  <a:pt x="4748216" y="2191970"/>
                </a:lnTo>
                <a:lnTo>
                  <a:pt x="4751453" y="2190891"/>
                </a:lnTo>
                <a:lnTo>
                  <a:pt x="4757927" y="2191970"/>
                </a:lnTo>
                <a:lnTo>
                  <a:pt x="4757927" y="2190891"/>
                </a:lnTo>
                <a:lnTo>
                  <a:pt x="4759006" y="2189812"/>
                </a:lnTo>
                <a:lnTo>
                  <a:pt x="4756848" y="2182259"/>
                </a:lnTo>
                <a:cubicBezTo>
                  <a:pt x="4758646" y="2177224"/>
                  <a:pt x="4762243" y="2174706"/>
                  <a:pt x="4767638" y="2174706"/>
                </a:cubicBezTo>
                <a:lnTo>
                  <a:pt x="4768717" y="2173627"/>
                </a:lnTo>
                <a:lnTo>
                  <a:pt x="4768717" y="2171469"/>
                </a:lnTo>
                <a:lnTo>
                  <a:pt x="4766559" y="2167153"/>
                </a:lnTo>
                <a:cubicBezTo>
                  <a:pt x="4765480" y="2168592"/>
                  <a:pt x="4759006" y="2170390"/>
                  <a:pt x="4747137" y="2172548"/>
                </a:cubicBezTo>
                <a:cubicBezTo>
                  <a:pt x="4743540" y="2168232"/>
                  <a:pt x="4741382" y="2162477"/>
                  <a:pt x="4740663" y="2155284"/>
                </a:cubicBezTo>
                <a:lnTo>
                  <a:pt x="4738505" y="2155284"/>
                </a:lnTo>
                <a:lnTo>
                  <a:pt x="4731896" y="2156363"/>
                </a:lnTo>
                <a:lnTo>
                  <a:pt x="4728659" y="2155284"/>
                </a:lnTo>
                <a:lnTo>
                  <a:pt x="4726501" y="2157442"/>
                </a:lnTo>
                <a:lnTo>
                  <a:pt x="4725422" y="2157442"/>
                </a:lnTo>
                <a:cubicBezTo>
                  <a:pt x="4722185" y="2157442"/>
                  <a:pt x="4719307" y="2156003"/>
                  <a:pt x="4716790" y="2153126"/>
                </a:cubicBezTo>
                <a:lnTo>
                  <a:pt x="4712474" y="2154205"/>
                </a:lnTo>
                <a:close/>
                <a:moveTo>
                  <a:pt x="3744636" y="2151787"/>
                </a:moveTo>
                <a:lnTo>
                  <a:pt x="3755426" y="2151787"/>
                </a:lnTo>
                <a:lnTo>
                  <a:pt x="3757584" y="2153945"/>
                </a:lnTo>
                <a:lnTo>
                  <a:pt x="3757584" y="2157182"/>
                </a:lnTo>
                <a:lnTo>
                  <a:pt x="3756505" y="2162577"/>
                </a:lnTo>
                <a:lnTo>
                  <a:pt x="3759742" y="2164735"/>
                </a:lnTo>
                <a:lnTo>
                  <a:pt x="3766216" y="2163656"/>
                </a:lnTo>
                <a:cubicBezTo>
                  <a:pt x="3768733" y="2166713"/>
                  <a:pt x="3774083" y="2170310"/>
                  <a:pt x="3782266" y="2174446"/>
                </a:cubicBezTo>
                <a:cubicBezTo>
                  <a:pt x="3786582" y="2177503"/>
                  <a:pt x="3788740" y="2184651"/>
                  <a:pt x="3788740" y="2195891"/>
                </a:cubicBezTo>
                <a:lnTo>
                  <a:pt x="3781187" y="2204523"/>
                </a:lnTo>
                <a:cubicBezTo>
                  <a:pt x="3777230" y="2204523"/>
                  <a:pt x="3769363" y="2202005"/>
                  <a:pt x="3757584" y="2196970"/>
                </a:cubicBezTo>
                <a:lnTo>
                  <a:pt x="3746794" y="2199128"/>
                </a:lnTo>
                <a:lnTo>
                  <a:pt x="3743557" y="2198049"/>
                </a:lnTo>
                <a:lnTo>
                  <a:pt x="3740454" y="2202365"/>
                </a:lnTo>
                <a:lnTo>
                  <a:pt x="3740454" y="2203444"/>
                </a:lnTo>
                <a:cubicBezTo>
                  <a:pt x="3743961" y="2203444"/>
                  <a:pt x="3751469" y="2209873"/>
                  <a:pt x="3762979" y="2222731"/>
                </a:cubicBezTo>
                <a:lnTo>
                  <a:pt x="3762979" y="2223810"/>
                </a:lnTo>
                <a:lnTo>
                  <a:pt x="3760821" y="2227047"/>
                </a:lnTo>
                <a:lnTo>
                  <a:pt x="3760821" y="2228126"/>
                </a:lnTo>
                <a:lnTo>
                  <a:pt x="3764058" y="2232442"/>
                </a:lnTo>
                <a:lnTo>
                  <a:pt x="3764058" y="2239995"/>
                </a:lnTo>
                <a:cubicBezTo>
                  <a:pt x="3761540" y="2251415"/>
                  <a:pt x="3757224" y="2257124"/>
                  <a:pt x="3751110" y="2257124"/>
                </a:cubicBezTo>
                <a:cubicBezTo>
                  <a:pt x="3746794" y="2257124"/>
                  <a:pt x="3744636" y="2257844"/>
                  <a:pt x="3744636" y="2259282"/>
                </a:cubicBezTo>
                <a:lnTo>
                  <a:pt x="3748952" y="2261440"/>
                </a:lnTo>
                <a:lnTo>
                  <a:pt x="3753268" y="2259282"/>
                </a:lnTo>
                <a:lnTo>
                  <a:pt x="3754347" y="2260361"/>
                </a:lnTo>
                <a:lnTo>
                  <a:pt x="3755426" y="2260361"/>
                </a:lnTo>
                <a:lnTo>
                  <a:pt x="3761900" y="2259282"/>
                </a:lnTo>
                <a:lnTo>
                  <a:pt x="3775792" y="2260361"/>
                </a:lnTo>
                <a:lnTo>
                  <a:pt x="3784424" y="2259282"/>
                </a:lnTo>
                <a:cubicBezTo>
                  <a:pt x="3787481" y="2260182"/>
                  <a:pt x="3789639" y="2261980"/>
                  <a:pt x="3790898" y="2264677"/>
                </a:cubicBezTo>
                <a:lnTo>
                  <a:pt x="3790898" y="2272230"/>
                </a:lnTo>
                <a:cubicBezTo>
                  <a:pt x="3781546" y="2284189"/>
                  <a:pt x="3776871" y="2292777"/>
                  <a:pt x="3776871" y="2297992"/>
                </a:cubicBezTo>
                <a:lnTo>
                  <a:pt x="3779029" y="2304466"/>
                </a:lnTo>
                <a:lnTo>
                  <a:pt x="3779029" y="2314177"/>
                </a:lnTo>
                <a:lnTo>
                  <a:pt x="3765137" y="2321595"/>
                </a:lnTo>
                <a:cubicBezTo>
                  <a:pt x="3762979" y="2321595"/>
                  <a:pt x="3757943" y="2319122"/>
                  <a:pt x="3750031" y="2314177"/>
                </a:cubicBezTo>
                <a:lnTo>
                  <a:pt x="3747873" y="2314177"/>
                </a:lnTo>
                <a:cubicBezTo>
                  <a:pt x="3747873" y="2316425"/>
                  <a:pt x="3748952" y="2318897"/>
                  <a:pt x="3751110" y="2321595"/>
                </a:cubicBezTo>
                <a:lnTo>
                  <a:pt x="3746794" y="2325911"/>
                </a:lnTo>
                <a:lnTo>
                  <a:pt x="3747873" y="2336701"/>
                </a:lnTo>
                <a:lnTo>
                  <a:pt x="3747873" y="2346412"/>
                </a:lnTo>
                <a:lnTo>
                  <a:pt x="3750031" y="2353830"/>
                </a:lnTo>
                <a:lnTo>
                  <a:pt x="3746794" y="2362462"/>
                </a:lnTo>
                <a:lnTo>
                  <a:pt x="3748952" y="2364620"/>
                </a:lnTo>
                <a:lnTo>
                  <a:pt x="3748952" y="2368936"/>
                </a:lnTo>
                <a:lnTo>
                  <a:pt x="3746794" y="2375410"/>
                </a:lnTo>
                <a:lnTo>
                  <a:pt x="3747873" y="2384986"/>
                </a:lnTo>
                <a:cubicBezTo>
                  <a:pt x="3747873" y="2390561"/>
                  <a:pt x="3746434" y="2393798"/>
                  <a:pt x="3743557" y="2394697"/>
                </a:cubicBezTo>
                <a:lnTo>
                  <a:pt x="3741533" y="2394697"/>
                </a:lnTo>
                <a:lnTo>
                  <a:pt x="3730743" y="2391460"/>
                </a:lnTo>
                <a:lnTo>
                  <a:pt x="3729664" y="2391460"/>
                </a:lnTo>
                <a:lnTo>
                  <a:pt x="3722111" y="2394697"/>
                </a:lnTo>
                <a:cubicBezTo>
                  <a:pt x="3706376" y="2394697"/>
                  <a:pt x="3698508" y="2387909"/>
                  <a:pt x="3698508" y="2374331"/>
                </a:cubicBezTo>
                <a:lnTo>
                  <a:pt x="3698508" y="2373252"/>
                </a:lnTo>
                <a:lnTo>
                  <a:pt x="3693113" y="2372173"/>
                </a:lnTo>
                <a:lnTo>
                  <a:pt x="3688797" y="2373252"/>
                </a:lnTo>
                <a:lnTo>
                  <a:pt x="3687718" y="2372173"/>
                </a:lnTo>
                <a:lnTo>
                  <a:pt x="3676928" y="2373252"/>
                </a:lnTo>
                <a:lnTo>
                  <a:pt x="3653325" y="2373252"/>
                </a:lnTo>
                <a:lnTo>
                  <a:pt x="3631880" y="2371094"/>
                </a:lnTo>
                <a:cubicBezTo>
                  <a:pt x="3628283" y="2371094"/>
                  <a:pt x="3626125" y="2376085"/>
                  <a:pt x="3625406" y="2386065"/>
                </a:cubicBezTo>
                <a:cubicBezTo>
                  <a:pt x="3618032" y="2392539"/>
                  <a:pt x="3610165" y="2395776"/>
                  <a:pt x="3601802" y="2395776"/>
                </a:cubicBezTo>
                <a:cubicBezTo>
                  <a:pt x="3586696" y="2392719"/>
                  <a:pt x="3579143" y="2388044"/>
                  <a:pt x="3579143" y="2381749"/>
                </a:cubicBezTo>
                <a:lnTo>
                  <a:pt x="3574962" y="2376489"/>
                </a:lnTo>
                <a:lnTo>
                  <a:pt x="3574962" y="2372173"/>
                </a:lnTo>
                <a:cubicBezTo>
                  <a:pt x="3576401" y="2370914"/>
                  <a:pt x="3577120" y="2367318"/>
                  <a:pt x="3577120" y="2361383"/>
                </a:cubicBezTo>
                <a:lnTo>
                  <a:pt x="3579143" y="2358146"/>
                </a:lnTo>
                <a:lnTo>
                  <a:pt x="3578199" y="2343175"/>
                </a:lnTo>
                <a:lnTo>
                  <a:pt x="3578199" y="2338859"/>
                </a:lnTo>
                <a:lnTo>
                  <a:pt x="3580222" y="2329148"/>
                </a:lnTo>
                <a:lnTo>
                  <a:pt x="3579143" y="2320516"/>
                </a:lnTo>
                <a:cubicBezTo>
                  <a:pt x="3581301" y="2319797"/>
                  <a:pt x="3582380" y="2317683"/>
                  <a:pt x="3582380" y="2314177"/>
                </a:cubicBezTo>
                <a:cubicBezTo>
                  <a:pt x="3580042" y="2311299"/>
                  <a:pt x="3577929" y="2309861"/>
                  <a:pt x="3576041" y="2309861"/>
                </a:cubicBezTo>
                <a:lnTo>
                  <a:pt x="3557698" y="2315121"/>
                </a:lnTo>
                <a:cubicBezTo>
                  <a:pt x="3557698" y="2316560"/>
                  <a:pt x="3553427" y="2317279"/>
                  <a:pt x="3544885" y="2317279"/>
                </a:cubicBezTo>
                <a:lnTo>
                  <a:pt x="3541648" y="2314177"/>
                </a:lnTo>
                <a:lnTo>
                  <a:pt x="3541648" y="2308782"/>
                </a:lnTo>
                <a:cubicBezTo>
                  <a:pt x="3546054" y="2303387"/>
                  <a:pt x="3553202" y="2299071"/>
                  <a:pt x="3563093" y="2295834"/>
                </a:cubicBezTo>
                <a:cubicBezTo>
                  <a:pt x="3563273" y="2292597"/>
                  <a:pt x="3572939" y="2285448"/>
                  <a:pt x="3592091" y="2274388"/>
                </a:cubicBezTo>
                <a:cubicBezTo>
                  <a:pt x="3592091" y="2272051"/>
                  <a:pt x="3594969" y="2269893"/>
                  <a:pt x="3600723" y="2267914"/>
                </a:cubicBezTo>
                <a:cubicBezTo>
                  <a:pt x="3604140" y="2258563"/>
                  <a:pt x="3607692" y="2253887"/>
                  <a:pt x="3611379" y="2253887"/>
                </a:cubicBezTo>
                <a:lnTo>
                  <a:pt x="3611379" y="2246469"/>
                </a:lnTo>
                <a:cubicBezTo>
                  <a:pt x="3613896" y="2242153"/>
                  <a:pt x="3617133" y="2239995"/>
                  <a:pt x="3621090" y="2239995"/>
                </a:cubicBezTo>
                <a:lnTo>
                  <a:pt x="3622169" y="2245390"/>
                </a:lnTo>
                <a:lnTo>
                  <a:pt x="3625406" y="2245390"/>
                </a:lnTo>
                <a:lnTo>
                  <a:pt x="3624327" y="2242153"/>
                </a:lnTo>
                <a:lnTo>
                  <a:pt x="3626485" y="2228126"/>
                </a:lnTo>
                <a:lnTo>
                  <a:pt x="3623248" y="2223810"/>
                </a:lnTo>
                <a:lnTo>
                  <a:pt x="3622169" y="2223810"/>
                </a:lnTo>
                <a:cubicBezTo>
                  <a:pt x="3602836" y="2244401"/>
                  <a:pt x="3588495" y="2256945"/>
                  <a:pt x="3579143" y="2261440"/>
                </a:cubicBezTo>
                <a:lnTo>
                  <a:pt x="3558777" y="2268993"/>
                </a:lnTo>
                <a:lnTo>
                  <a:pt x="3549066" y="2270072"/>
                </a:lnTo>
                <a:lnTo>
                  <a:pt x="3545964" y="2266835"/>
                </a:lnTo>
                <a:cubicBezTo>
                  <a:pt x="3546413" y="2263419"/>
                  <a:pt x="3552123" y="2259462"/>
                  <a:pt x="3563093" y="2254966"/>
                </a:cubicBezTo>
                <a:cubicBezTo>
                  <a:pt x="3563093" y="2248403"/>
                  <a:pt x="3568803" y="2239815"/>
                  <a:pt x="3580222" y="2229205"/>
                </a:cubicBezTo>
                <a:cubicBezTo>
                  <a:pt x="3580222" y="2224170"/>
                  <a:pt x="3582380" y="2221652"/>
                  <a:pt x="3586696" y="2221652"/>
                </a:cubicBezTo>
                <a:lnTo>
                  <a:pt x="3586696" y="2217336"/>
                </a:lnTo>
                <a:lnTo>
                  <a:pt x="3585617" y="2217336"/>
                </a:lnTo>
                <a:lnTo>
                  <a:pt x="3580222" y="2221652"/>
                </a:lnTo>
                <a:lnTo>
                  <a:pt x="3574962" y="2221652"/>
                </a:lnTo>
                <a:lnTo>
                  <a:pt x="3574962" y="2231363"/>
                </a:lnTo>
                <a:cubicBezTo>
                  <a:pt x="3574962" y="2233521"/>
                  <a:pt x="3571005" y="2234960"/>
                  <a:pt x="3563093" y="2235679"/>
                </a:cubicBezTo>
                <a:cubicBezTo>
                  <a:pt x="3560215" y="2233521"/>
                  <a:pt x="3556978" y="2232442"/>
                  <a:pt x="3553382" y="2232442"/>
                </a:cubicBezTo>
                <a:cubicBezTo>
                  <a:pt x="3551224" y="2231183"/>
                  <a:pt x="3550145" y="2229025"/>
                  <a:pt x="3550145" y="2225968"/>
                </a:cubicBezTo>
                <a:lnTo>
                  <a:pt x="3547987" y="2225968"/>
                </a:lnTo>
                <a:cubicBezTo>
                  <a:pt x="3547987" y="2229565"/>
                  <a:pt x="3546953" y="2231363"/>
                  <a:pt x="3544885" y="2231363"/>
                </a:cubicBezTo>
                <a:cubicBezTo>
                  <a:pt x="3542007" y="2231363"/>
                  <a:pt x="3539849" y="2226328"/>
                  <a:pt x="3538411" y="2216257"/>
                </a:cubicBezTo>
                <a:lnTo>
                  <a:pt x="3534095" y="2212076"/>
                </a:lnTo>
                <a:lnTo>
                  <a:pt x="3534095" y="2210997"/>
                </a:lnTo>
                <a:cubicBezTo>
                  <a:pt x="3537691" y="2193733"/>
                  <a:pt x="3543041" y="2185101"/>
                  <a:pt x="3550145" y="2185101"/>
                </a:cubicBezTo>
                <a:cubicBezTo>
                  <a:pt x="3559496" y="2182134"/>
                  <a:pt x="3564172" y="2176064"/>
                  <a:pt x="3564172" y="2166893"/>
                </a:cubicBezTo>
                <a:cubicBezTo>
                  <a:pt x="3566510" y="2161318"/>
                  <a:pt x="3568308" y="2158441"/>
                  <a:pt x="3569567" y="2158261"/>
                </a:cubicBezTo>
                <a:lnTo>
                  <a:pt x="3571725" y="2158261"/>
                </a:lnTo>
                <a:cubicBezTo>
                  <a:pt x="3576670" y="2159879"/>
                  <a:pt x="3579143" y="2163836"/>
                  <a:pt x="3579143" y="2170130"/>
                </a:cubicBezTo>
                <a:lnTo>
                  <a:pt x="3580222" y="2174446"/>
                </a:lnTo>
                <a:lnTo>
                  <a:pt x="3585617" y="2174446"/>
                </a:lnTo>
                <a:cubicBezTo>
                  <a:pt x="3585977" y="2171568"/>
                  <a:pt x="3587056" y="2170130"/>
                  <a:pt x="3588854" y="2170130"/>
                </a:cubicBezTo>
                <a:lnTo>
                  <a:pt x="3589933" y="2170130"/>
                </a:lnTo>
                <a:lnTo>
                  <a:pt x="3593170" y="2172288"/>
                </a:lnTo>
                <a:lnTo>
                  <a:pt x="3603960" y="2171209"/>
                </a:lnTo>
                <a:cubicBezTo>
                  <a:pt x="3607197" y="2172647"/>
                  <a:pt x="3608996" y="2174086"/>
                  <a:pt x="3609355" y="2175525"/>
                </a:cubicBezTo>
                <a:cubicBezTo>
                  <a:pt x="3609355" y="2177683"/>
                  <a:pt x="3607917" y="2178762"/>
                  <a:pt x="3605039" y="2178762"/>
                </a:cubicBezTo>
                <a:lnTo>
                  <a:pt x="3598565" y="2176604"/>
                </a:lnTo>
                <a:lnTo>
                  <a:pt x="3596407" y="2178762"/>
                </a:lnTo>
                <a:lnTo>
                  <a:pt x="3593170" y="2176604"/>
                </a:lnTo>
                <a:lnTo>
                  <a:pt x="3589933" y="2176604"/>
                </a:lnTo>
                <a:lnTo>
                  <a:pt x="3585617" y="2179841"/>
                </a:lnTo>
                <a:lnTo>
                  <a:pt x="3591012" y="2198049"/>
                </a:lnTo>
                <a:lnTo>
                  <a:pt x="3591012" y="2202365"/>
                </a:lnTo>
                <a:lnTo>
                  <a:pt x="3587775" y="2206681"/>
                </a:lnTo>
                <a:lnTo>
                  <a:pt x="3587775" y="2209918"/>
                </a:lnTo>
                <a:lnTo>
                  <a:pt x="3589933" y="2212076"/>
                </a:lnTo>
                <a:cubicBezTo>
                  <a:pt x="3591911" y="2209019"/>
                  <a:pt x="3594789" y="2200387"/>
                  <a:pt x="3598565" y="2186180"/>
                </a:cubicBezTo>
                <a:cubicBezTo>
                  <a:pt x="3602342" y="2182673"/>
                  <a:pt x="3605579" y="2180920"/>
                  <a:pt x="3608276" y="2180920"/>
                </a:cubicBezTo>
                <a:lnTo>
                  <a:pt x="3617853" y="2180920"/>
                </a:lnTo>
                <a:cubicBezTo>
                  <a:pt x="3627204" y="2183707"/>
                  <a:pt x="3634397" y="2187619"/>
                  <a:pt x="3639433" y="2192654"/>
                </a:cubicBezTo>
                <a:lnTo>
                  <a:pt x="3644693" y="2191575"/>
                </a:lnTo>
                <a:lnTo>
                  <a:pt x="3645772" y="2191575"/>
                </a:lnTo>
                <a:lnTo>
                  <a:pt x="3651167" y="2196970"/>
                </a:lnTo>
                <a:cubicBezTo>
                  <a:pt x="3646221" y="2201466"/>
                  <a:pt x="3643749" y="2205062"/>
                  <a:pt x="3643749" y="2207760"/>
                </a:cubicBezTo>
                <a:lnTo>
                  <a:pt x="3649009" y="2207760"/>
                </a:lnTo>
                <a:cubicBezTo>
                  <a:pt x="3657101" y="2209738"/>
                  <a:pt x="3665733" y="2213650"/>
                  <a:pt x="3674905" y="2219494"/>
                </a:cubicBezTo>
                <a:lnTo>
                  <a:pt x="3681244" y="2218415"/>
                </a:lnTo>
                <a:cubicBezTo>
                  <a:pt x="3690595" y="2220753"/>
                  <a:pt x="3695271" y="2223271"/>
                  <a:pt x="3695271" y="2225968"/>
                </a:cubicBezTo>
                <a:lnTo>
                  <a:pt x="3692034" y="2234600"/>
                </a:lnTo>
                <a:cubicBezTo>
                  <a:pt x="3701206" y="2240175"/>
                  <a:pt x="3709073" y="2246604"/>
                  <a:pt x="3715637" y="2253887"/>
                </a:cubicBezTo>
                <a:cubicBezTo>
                  <a:pt x="3726068" y="2253887"/>
                  <a:pt x="3732901" y="2256045"/>
                  <a:pt x="3736138" y="2260361"/>
                </a:cubicBezTo>
                <a:lnTo>
                  <a:pt x="3740454" y="2258203"/>
                </a:lnTo>
                <a:lnTo>
                  <a:pt x="3740454" y="2256045"/>
                </a:lnTo>
                <a:cubicBezTo>
                  <a:pt x="3740454" y="2254787"/>
                  <a:pt x="3737577" y="2252988"/>
                  <a:pt x="3731822" y="2250650"/>
                </a:cubicBezTo>
                <a:cubicBezTo>
                  <a:pt x="3731822" y="2249122"/>
                  <a:pt x="3729305" y="2247368"/>
                  <a:pt x="3724269" y="2245390"/>
                </a:cubicBezTo>
                <a:lnTo>
                  <a:pt x="3700666" y="2217336"/>
                </a:lnTo>
                <a:cubicBezTo>
                  <a:pt x="3698508" y="2217336"/>
                  <a:pt x="3697429" y="2213784"/>
                  <a:pt x="3697429" y="2206681"/>
                </a:cubicBezTo>
                <a:lnTo>
                  <a:pt x="3676928" y="2190496"/>
                </a:lnTo>
                <a:lnTo>
                  <a:pt x="3676928" y="2187259"/>
                </a:lnTo>
                <a:cubicBezTo>
                  <a:pt x="3677468" y="2185101"/>
                  <a:pt x="3680345" y="2184022"/>
                  <a:pt x="3685560" y="2184022"/>
                </a:cubicBezTo>
                <a:cubicBezTo>
                  <a:pt x="3694911" y="2186360"/>
                  <a:pt x="3699587" y="2188877"/>
                  <a:pt x="3699587" y="2191575"/>
                </a:cubicBezTo>
                <a:cubicBezTo>
                  <a:pt x="3703364" y="2189417"/>
                  <a:pt x="3706915" y="2188338"/>
                  <a:pt x="3710242" y="2188338"/>
                </a:cubicBezTo>
                <a:lnTo>
                  <a:pt x="3712400" y="2188338"/>
                </a:lnTo>
                <a:lnTo>
                  <a:pt x="3723190" y="2191575"/>
                </a:lnTo>
                <a:lnTo>
                  <a:pt x="3727506" y="2181999"/>
                </a:lnTo>
                <a:lnTo>
                  <a:pt x="3724269" y="2179841"/>
                </a:lnTo>
                <a:lnTo>
                  <a:pt x="3713479" y="2179841"/>
                </a:lnTo>
                <a:lnTo>
                  <a:pt x="3704982" y="2181999"/>
                </a:lnTo>
                <a:cubicBezTo>
                  <a:pt x="3704982" y="2179841"/>
                  <a:pt x="3701745" y="2178762"/>
                  <a:pt x="3695271" y="2178762"/>
                </a:cubicBezTo>
                <a:lnTo>
                  <a:pt x="3693113" y="2175525"/>
                </a:lnTo>
                <a:lnTo>
                  <a:pt x="3693113" y="2172288"/>
                </a:lnTo>
                <a:lnTo>
                  <a:pt x="3697429" y="2167972"/>
                </a:lnTo>
                <a:lnTo>
                  <a:pt x="3698508" y="2167972"/>
                </a:lnTo>
                <a:cubicBezTo>
                  <a:pt x="3702285" y="2167972"/>
                  <a:pt x="3704802" y="2169770"/>
                  <a:pt x="3706061" y="2173367"/>
                </a:cubicBezTo>
                <a:lnTo>
                  <a:pt x="3714558" y="2175525"/>
                </a:lnTo>
                <a:lnTo>
                  <a:pt x="3714558" y="2174446"/>
                </a:lnTo>
                <a:cubicBezTo>
                  <a:pt x="3714558" y="2170130"/>
                  <a:pt x="3720673" y="2167612"/>
                  <a:pt x="3732901" y="2166893"/>
                </a:cubicBezTo>
                <a:cubicBezTo>
                  <a:pt x="3732901" y="2163116"/>
                  <a:pt x="3736813" y="2158081"/>
                  <a:pt x="3744636" y="2151787"/>
                </a:cubicBezTo>
                <a:close/>
                <a:moveTo>
                  <a:pt x="1107166" y="2149898"/>
                </a:moveTo>
                <a:cubicBezTo>
                  <a:pt x="1110763" y="2149898"/>
                  <a:pt x="1114000" y="2152056"/>
                  <a:pt x="1116877" y="2156372"/>
                </a:cubicBezTo>
                <a:cubicBezTo>
                  <a:pt x="1121194" y="2156372"/>
                  <a:pt x="1126228" y="2161048"/>
                  <a:pt x="1131984" y="2170399"/>
                </a:cubicBezTo>
                <a:cubicBezTo>
                  <a:pt x="1135491" y="2172108"/>
                  <a:pt x="1137244" y="2174940"/>
                  <a:pt x="1137244" y="2178897"/>
                </a:cubicBezTo>
                <a:cubicBezTo>
                  <a:pt x="1137244" y="2180515"/>
                  <a:pt x="1134051" y="2185191"/>
                  <a:pt x="1127667" y="2192924"/>
                </a:cubicBezTo>
                <a:cubicBezTo>
                  <a:pt x="1121733" y="2229610"/>
                  <a:pt x="1115619" y="2253573"/>
                  <a:pt x="1109324" y="2264812"/>
                </a:cubicBezTo>
                <a:lnTo>
                  <a:pt x="1106086" y="2268049"/>
                </a:lnTo>
                <a:lnTo>
                  <a:pt x="1106086" y="2277625"/>
                </a:lnTo>
                <a:cubicBezTo>
                  <a:pt x="1106086" y="2279064"/>
                  <a:pt x="1107885" y="2279783"/>
                  <a:pt x="1111483" y="2279783"/>
                </a:cubicBezTo>
                <a:lnTo>
                  <a:pt x="1112562" y="2280862"/>
                </a:lnTo>
                <a:cubicBezTo>
                  <a:pt x="1115438" y="2282301"/>
                  <a:pt x="1117957" y="2287696"/>
                  <a:pt x="1120114" y="2297048"/>
                </a:cubicBezTo>
                <a:cubicBezTo>
                  <a:pt x="1121194" y="2297048"/>
                  <a:pt x="1123711" y="2302397"/>
                  <a:pt x="1127667" y="2313098"/>
                </a:cubicBezTo>
                <a:cubicBezTo>
                  <a:pt x="1131175" y="2313098"/>
                  <a:pt x="1134366" y="2320966"/>
                  <a:pt x="1137244" y="2336701"/>
                </a:cubicBezTo>
                <a:cubicBezTo>
                  <a:pt x="1137244" y="2339039"/>
                  <a:pt x="1132972" y="2346187"/>
                  <a:pt x="1124431" y="2358146"/>
                </a:cubicBezTo>
                <a:cubicBezTo>
                  <a:pt x="1116157" y="2359045"/>
                  <a:pt x="1111122" y="2360484"/>
                  <a:pt x="1109324" y="2362462"/>
                </a:cubicBezTo>
                <a:lnTo>
                  <a:pt x="1106086" y="2362462"/>
                </a:lnTo>
                <a:cubicBezTo>
                  <a:pt x="1101861" y="2362462"/>
                  <a:pt x="1098309" y="2352796"/>
                  <a:pt x="1095431" y="2333464"/>
                </a:cubicBezTo>
                <a:cubicBezTo>
                  <a:pt x="1092554" y="2333464"/>
                  <a:pt x="1091116" y="2327754"/>
                  <a:pt x="1091116" y="2316335"/>
                </a:cubicBezTo>
                <a:lnTo>
                  <a:pt x="1091116" y="2310940"/>
                </a:lnTo>
                <a:lnTo>
                  <a:pt x="1088959" y="2308782"/>
                </a:lnTo>
                <a:lnTo>
                  <a:pt x="1085722" y="2312019"/>
                </a:lnTo>
                <a:lnTo>
                  <a:pt x="1081406" y="2309861"/>
                </a:lnTo>
                <a:lnTo>
                  <a:pt x="1081406" y="2313098"/>
                </a:lnTo>
                <a:cubicBezTo>
                  <a:pt x="1084282" y="2313098"/>
                  <a:pt x="1085722" y="2313817"/>
                  <a:pt x="1085722" y="2315256"/>
                </a:cubicBezTo>
                <a:cubicBezTo>
                  <a:pt x="1083203" y="2322449"/>
                  <a:pt x="1074976" y="2332115"/>
                  <a:pt x="1061039" y="2344254"/>
                </a:cubicBezTo>
                <a:cubicBezTo>
                  <a:pt x="1061039" y="2348750"/>
                  <a:pt x="1054250" y="2356977"/>
                  <a:pt x="1040673" y="2368936"/>
                </a:cubicBezTo>
                <a:cubicBezTo>
                  <a:pt x="1040673" y="2372893"/>
                  <a:pt x="1033525" y="2376489"/>
                  <a:pt x="1019227" y="2379726"/>
                </a:cubicBezTo>
                <a:lnTo>
                  <a:pt x="1015990" y="2379726"/>
                </a:lnTo>
                <a:cubicBezTo>
                  <a:pt x="1014191" y="2379726"/>
                  <a:pt x="1013113" y="2378288"/>
                  <a:pt x="1012754" y="2375410"/>
                </a:cubicBezTo>
                <a:cubicBezTo>
                  <a:pt x="1012754" y="2372533"/>
                  <a:pt x="1018103" y="2368217"/>
                  <a:pt x="1028803" y="2362462"/>
                </a:cubicBezTo>
                <a:cubicBezTo>
                  <a:pt x="1028803" y="2360664"/>
                  <a:pt x="1031321" y="2357112"/>
                  <a:pt x="1036357" y="2351807"/>
                </a:cubicBezTo>
                <a:cubicBezTo>
                  <a:pt x="1039055" y="2342456"/>
                  <a:pt x="1043730" y="2337780"/>
                  <a:pt x="1050383" y="2337780"/>
                </a:cubicBezTo>
                <a:lnTo>
                  <a:pt x="1051463" y="2334543"/>
                </a:lnTo>
                <a:lnTo>
                  <a:pt x="1050383" y="2330227"/>
                </a:lnTo>
                <a:cubicBezTo>
                  <a:pt x="1052631" y="2321685"/>
                  <a:pt x="1055464" y="2317414"/>
                  <a:pt x="1058879" y="2317414"/>
                </a:cubicBezTo>
                <a:lnTo>
                  <a:pt x="1057801" y="2312019"/>
                </a:lnTo>
                <a:lnTo>
                  <a:pt x="1057801" y="2310940"/>
                </a:lnTo>
                <a:lnTo>
                  <a:pt x="1058879" y="2309861"/>
                </a:lnTo>
                <a:lnTo>
                  <a:pt x="1058879" y="2308782"/>
                </a:lnTo>
                <a:lnTo>
                  <a:pt x="1075064" y="2310940"/>
                </a:lnTo>
                <a:lnTo>
                  <a:pt x="1075064" y="2308782"/>
                </a:lnTo>
                <a:lnTo>
                  <a:pt x="1069670" y="2307703"/>
                </a:lnTo>
                <a:lnTo>
                  <a:pt x="1066434" y="2308782"/>
                </a:lnTo>
                <a:lnTo>
                  <a:pt x="1062117" y="2301364"/>
                </a:lnTo>
                <a:lnTo>
                  <a:pt x="1062117" y="2299206"/>
                </a:lnTo>
                <a:lnTo>
                  <a:pt x="1064276" y="2295969"/>
                </a:lnTo>
                <a:lnTo>
                  <a:pt x="1064276" y="2287336"/>
                </a:lnTo>
                <a:cubicBezTo>
                  <a:pt x="1065174" y="2281941"/>
                  <a:pt x="1066613" y="2279064"/>
                  <a:pt x="1068592" y="2278704"/>
                </a:cubicBezTo>
                <a:lnTo>
                  <a:pt x="1067513" y="2268049"/>
                </a:lnTo>
                <a:lnTo>
                  <a:pt x="1067513" y="2263733"/>
                </a:lnTo>
                <a:lnTo>
                  <a:pt x="1052542" y="2239051"/>
                </a:lnTo>
                <a:cubicBezTo>
                  <a:pt x="1046247" y="2227811"/>
                  <a:pt x="1040492" y="2221023"/>
                  <a:pt x="1035278" y="2218685"/>
                </a:cubicBezTo>
                <a:cubicBezTo>
                  <a:pt x="1035278" y="2215987"/>
                  <a:pt x="1032085" y="2212391"/>
                  <a:pt x="1025702" y="2207895"/>
                </a:cubicBezTo>
                <a:lnTo>
                  <a:pt x="1025702" y="2205737"/>
                </a:lnTo>
                <a:lnTo>
                  <a:pt x="1028803" y="2202500"/>
                </a:lnTo>
                <a:lnTo>
                  <a:pt x="1033120" y="2202500"/>
                </a:lnTo>
                <a:cubicBezTo>
                  <a:pt x="1036716" y="2207895"/>
                  <a:pt x="1041752" y="2212930"/>
                  <a:pt x="1048225" y="2217606"/>
                </a:cubicBezTo>
                <a:lnTo>
                  <a:pt x="1051463" y="2221922"/>
                </a:lnTo>
                <a:lnTo>
                  <a:pt x="1052542" y="2220843"/>
                </a:lnTo>
                <a:lnTo>
                  <a:pt x="1055643" y="2220843"/>
                </a:lnTo>
                <a:cubicBezTo>
                  <a:pt x="1060498" y="2220843"/>
                  <a:pt x="1067333" y="2226553"/>
                  <a:pt x="1076143" y="2237972"/>
                </a:cubicBezTo>
                <a:lnTo>
                  <a:pt x="1077224" y="2237972"/>
                </a:lnTo>
                <a:lnTo>
                  <a:pt x="1083564" y="2201421"/>
                </a:lnTo>
                <a:lnTo>
                  <a:pt x="1079248" y="2194003"/>
                </a:lnTo>
                <a:lnTo>
                  <a:pt x="1083564" y="2187529"/>
                </a:lnTo>
                <a:lnTo>
                  <a:pt x="1081406" y="2172423"/>
                </a:lnTo>
                <a:lnTo>
                  <a:pt x="1081406" y="2171344"/>
                </a:lnTo>
                <a:cubicBezTo>
                  <a:pt x="1090757" y="2162082"/>
                  <a:pt x="1099343" y="2154934"/>
                  <a:pt x="1107166" y="2149898"/>
                </a:cubicBezTo>
                <a:close/>
                <a:moveTo>
                  <a:pt x="8177430" y="2148145"/>
                </a:moveTo>
                <a:lnTo>
                  <a:pt x="8177430" y="2149224"/>
                </a:lnTo>
                <a:lnTo>
                  <a:pt x="8181746" y="2150303"/>
                </a:lnTo>
                <a:cubicBezTo>
                  <a:pt x="8181746" y="2148864"/>
                  <a:pt x="8180667" y="2148145"/>
                  <a:pt x="8178509" y="2148145"/>
                </a:cubicBezTo>
                <a:close/>
                <a:moveTo>
                  <a:pt x="2613062" y="2147433"/>
                </a:moveTo>
                <a:lnTo>
                  <a:pt x="2613062" y="2148512"/>
                </a:lnTo>
                <a:lnTo>
                  <a:pt x="2618456" y="2149591"/>
                </a:lnTo>
                <a:lnTo>
                  <a:pt x="2619535" y="2149591"/>
                </a:lnTo>
                <a:lnTo>
                  <a:pt x="2619535" y="2148512"/>
                </a:lnTo>
                <a:lnTo>
                  <a:pt x="2615218" y="2147433"/>
                </a:lnTo>
                <a:close/>
                <a:moveTo>
                  <a:pt x="2609824" y="2146354"/>
                </a:moveTo>
                <a:lnTo>
                  <a:pt x="2609824" y="2149591"/>
                </a:lnTo>
                <a:lnTo>
                  <a:pt x="2610903" y="2149591"/>
                </a:lnTo>
                <a:lnTo>
                  <a:pt x="2610903" y="2146354"/>
                </a:lnTo>
                <a:close/>
                <a:moveTo>
                  <a:pt x="6668433" y="2145852"/>
                </a:moveTo>
                <a:lnTo>
                  <a:pt x="6670726" y="2148010"/>
                </a:lnTo>
                <a:lnTo>
                  <a:pt x="6671805" y="2148010"/>
                </a:lnTo>
                <a:lnTo>
                  <a:pt x="6669512" y="2145852"/>
                </a:lnTo>
                <a:close/>
                <a:moveTo>
                  <a:pt x="4660682" y="2145573"/>
                </a:moveTo>
                <a:lnTo>
                  <a:pt x="4660682" y="2148810"/>
                </a:lnTo>
                <a:lnTo>
                  <a:pt x="4662840" y="2150968"/>
                </a:lnTo>
                <a:lnTo>
                  <a:pt x="4666077" y="2149889"/>
                </a:lnTo>
                <a:lnTo>
                  <a:pt x="4666077" y="2147731"/>
                </a:lnTo>
                <a:lnTo>
                  <a:pt x="4663919" y="2145573"/>
                </a:lnTo>
                <a:close/>
                <a:moveTo>
                  <a:pt x="4669314" y="2144494"/>
                </a:moveTo>
                <a:lnTo>
                  <a:pt x="4669314" y="2145573"/>
                </a:lnTo>
                <a:lnTo>
                  <a:pt x="4671472" y="2145573"/>
                </a:lnTo>
                <a:lnTo>
                  <a:pt x="4671472" y="2144494"/>
                </a:lnTo>
                <a:close/>
                <a:moveTo>
                  <a:pt x="2723658" y="2144196"/>
                </a:moveTo>
                <a:lnTo>
                  <a:pt x="2721500" y="2146354"/>
                </a:lnTo>
                <a:lnTo>
                  <a:pt x="2721500" y="2147433"/>
                </a:lnTo>
                <a:lnTo>
                  <a:pt x="2725817" y="2147433"/>
                </a:lnTo>
                <a:lnTo>
                  <a:pt x="2725817" y="2144196"/>
                </a:lnTo>
                <a:close/>
                <a:moveTo>
                  <a:pt x="2626009" y="2144196"/>
                </a:moveTo>
                <a:lnTo>
                  <a:pt x="2620613" y="2146354"/>
                </a:lnTo>
                <a:lnTo>
                  <a:pt x="2620613" y="2148512"/>
                </a:lnTo>
                <a:lnTo>
                  <a:pt x="2627088" y="2145275"/>
                </a:lnTo>
                <a:lnTo>
                  <a:pt x="2627088" y="2144196"/>
                </a:lnTo>
                <a:close/>
                <a:moveTo>
                  <a:pt x="2609824" y="2144196"/>
                </a:moveTo>
                <a:lnTo>
                  <a:pt x="2609824" y="2145275"/>
                </a:lnTo>
                <a:lnTo>
                  <a:pt x="2613062" y="2145275"/>
                </a:lnTo>
                <a:lnTo>
                  <a:pt x="2613062" y="2144196"/>
                </a:lnTo>
                <a:close/>
                <a:moveTo>
                  <a:pt x="6765814" y="2142480"/>
                </a:moveTo>
                <a:lnTo>
                  <a:pt x="6770264" y="2142480"/>
                </a:lnTo>
                <a:cubicBezTo>
                  <a:pt x="6779526" y="2149404"/>
                  <a:pt x="6789372" y="2158530"/>
                  <a:pt x="6799802" y="2169860"/>
                </a:cubicBezTo>
                <a:lnTo>
                  <a:pt x="6799802" y="2172018"/>
                </a:lnTo>
                <a:cubicBezTo>
                  <a:pt x="6799802" y="2174446"/>
                  <a:pt x="6791395" y="2176289"/>
                  <a:pt x="6774580" y="2177548"/>
                </a:cubicBezTo>
                <a:lnTo>
                  <a:pt x="6760419" y="2175390"/>
                </a:lnTo>
                <a:lnTo>
                  <a:pt x="6752731" y="2176469"/>
                </a:lnTo>
                <a:lnTo>
                  <a:pt x="6743964" y="2174176"/>
                </a:lnTo>
                <a:cubicBezTo>
                  <a:pt x="6740817" y="2175704"/>
                  <a:pt x="6734972" y="2176469"/>
                  <a:pt x="6726430" y="2176469"/>
                </a:cubicBezTo>
                <a:lnTo>
                  <a:pt x="6723193" y="2176469"/>
                </a:lnTo>
                <a:lnTo>
                  <a:pt x="6719956" y="2174176"/>
                </a:lnTo>
                <a:cubicBezTo>
                  <a:pt x="6719956" y="2168421"/>
                  <a:pt x="6722474" y="2165544"/>
                  <a:pt x="6727509" y="2165544"/>
                </a:cubicBezTo>
                <a:lnTo>
                  <a:pt x="6733039" y="2170939"/>
                </a:lnTo>
                <a:lnTo>
                  <a:pt x="6734118" y="2170939"/>
                </a:lnTo>
                <a:cubicBezTo>
                  <a:pt x="6742660" y="2167882"/>
                  <a:pt x="6748864" y="2161677"/>
                  <a:pt x="6752731" y="2152326"/>
                </a:cubicBezTo>
                <a:cubicBezTo>
                  <a:pt x="6760733" y="2150168"/>
                  <a:pt x="6764735" y="2147246"/>
                  <a:pt x="6764735" y="2143559"/>
                </a:cubicBezTo>
                <a:close/>
                <a:moveTo>
                  <a:pt x="7703896" y="2142076"/>
                </a:moveTo>
                <a:lnTo>
                  <a:pt x="7706054" y="2144368"/>
                </a:lnTo>
                <a:lnTo>
                  <a:pt x="7706054" y="2142076"/>
                </a:lnTo>
                <a:close/>
                <a:moveTo>
                  <a:pt x="4189171" y="2142076"/>
                </a:moveTo>
                <a:lnTo>
                  <a:pt x="4191329" y="2144368"/>
                </a:lnTo>
                <a:lnTo>
                  <a:pt x="4191329" y="2142076"/>
                </a:lnTo>
                <a:close/>
                <a:moveTo>
                  <a:pt x="2562617" y="2142038"/>
                </a:moveTo>
                <a:cubicBezTo>
                  <a:pt x="2561357" y="2142038"/>
                  <a:pt x="2558841" y="2146354"/>
                  <a:pt x="2555064" y="2154986"/>
                </a:cubicBezTo>
                <a:lnTo>
                  <a:pt x="2555064" y="2156065"/>
                </a:lnTo>
                <a:lnTo>
                  <a:pt x="2556143" y="2156065"/>
                </a:lnTo>
                <a:cubicBezTo>
                  <a:pt x="2557763" y="2150491"/>
                  <a:pt x="2560279" y="2145815"/>
                  <a:pt x="2563696" y="2142038"/>
                </a:cubicBezTo>
                <a:close/>
                <a:moveTo>
                  <a:pt x="8082073" y="2140592"/>
                </a:moveTo>
                <a:lnTo>
                  <a:pt x="8083017" y="2140592"/>
                </a:lnTo>
                <a:cubicBezTo>
                  <a:pt x="8086614" y="2145627"/>
                  <a:pt x="8095201" y="2148145"/>
                  <a:pt x="8108778" y="2148145"/>
                </a:cubicBezTo>
                <a:lnTo>
                  <a:pt x="8135618" y="2163116"/>
                </a:lnTo>
                <a:lnTo>
                  <a:pt x="8135618" y="2170669"/>
                </a:lnTo>
                <a:lnTo>
                  <a:pt x="8137776" y="2179301"/>
                </a:lnTo>
                <a:cubicBezTo>
                  <a:pt x="8137776" y="2185685"/>
                  <a:pt x="8128830" y="2191755"/>
                  <a:pt x="8110936" y="2197509"/>
                </a:cubicBezTo>
                <a:lnTo>
                  <a:pt x="8103383" y="2197509"/>
                </a:lnTo>
                <a:cubicBezTo>
                  <a:pt x="8098977" y="2197509"/>
                  <a:pt x="8094346" y="2193193"/>
                  <a:pt x="8089491" y="2184561"/>
                </a:cubicBezTo>
                <a:lnTo>
                  <a:pt x="8089491" y="2172827"/>
                </a:lnTo>
                <a:cubicBezTo>
                  <a:pt x="8089491" y="2169590"/>
                  <a:pt x="8085939" y="2160284"/>
                  <a:pt x="8078836" y="2144908"/>
                </a:cubicBezTo>
                <a:lnTo>
                  <a:pt x="8078836" y="2143829"/>
                </a:lnTo>
                <a:close/>
                <a:moveTo>
                  <a:pt x="9092127" y="2138434"/>
                </a:moveTo>
                <a:lnTo>
                  <a:pt x="9093206" y="2138434"/>
                </a:lnTo>
                <a:cubicBezTo>
                  <a:pt x="9107683" y="2139693"/>
                  <a:pt x="9114921" y="2142210"/>
                  <a:pt x="9114921" y="2145987"/>
                </a:cubicBezTo>
                <a:cubicBezTo>
                  <a:pt x="9125711" y="2153540"/>
                  <a:pt x="9131106" y="2158575"/>
                  <a:pt x="9131106" y="2161093"/>
                </a:cubicBezTo>
                <a:lnTo>
                  <a:pt x="9130027" y="2165544"/>
                </a:lnTo>
                <a:lnTo>
                  <a:pt x="9130027" y="2167702"/>
                </a:lnTo>
                <a:lnTo>
                  <a:pt x="9131106" y="2167702"/>
                </a:lnTo>
                <a:lnTo>
                  <a:pt x="9136501" y="2166623"/>
                </a:lnTo>
                <a:cubicBezTo>
                  <a:pt x="9139379" y="2169680"/>
                  <a:pt x="9140817" y="2172557"/>
                  <a:pt x="9140817" y="2175255"/>
                </a:cubicBezTo>
                <a:lnTo>
                  <a:pt x="9140817" y="2178492"/>
                </a:lnTo>
                <a:cubicBezTo>
                  <a:pt x="9137940" y="2181010"/>
                  <a:pt x="9135782" y="2184966"/>
                  <a:pt x="9134343" y="2190361"/>
                </a:cubicBezTo>
                <a:lnTo>
                  <a:pt x="9120316" y="2201151"/>
                </a:lnTo>
                <a:lnTo>
                  <a:pt x="9109526" y="2200072"/>
                </a:lnTo>
                <a:lnTo>
                  <a:pt x="9107368" y="2202230"/>
                </a:lnTo>
                <a:lnTo>
                  <a:pt x="9105210" y="2200072"/>
                </a:lnTo>
                <a:lnTo>
                  <a:pt x="9105210" y="2197914"/>
                </a:lnTo>
                <a:lnTo>
                  <a:pt x="9107368" y="2197914"/>
                </a:lnTo>
                <a:lnTo>
                  <a:pt x="9107368" y="2196835"/>
                </a:lnTo>
                <a:cubicBezTo>
                  <a:pt x="9101524" y="2196835"/>
                  <a:pt x="9098601" y="2193238"/>
                  <a:pt x="9098601" y="2186045"/>
                </a:cubicBezTo>
                <a:cubicBezTo>
                  <a:pt x="9096263" y="2186045"/>
                  <a:pt x="9092307" y="2175210"/>
                  <a:pt x="9086732" y="2153540"/>
                </a:cubicBezTo>
                <a:lnTo>
                  <a:pt x="9078100" y="2144908"/>
                </a:lnTo>
                <a:lnTo>
                  <a:pt x="9078100" y="2143829"/>
                </a:lnTo>
                <a:cubicBezTo>
                  <a:pt x="9078100" y="2141851"/>
                  <a:pt x="9082776" y="2140052"/>
                  <a:pt x="9092127" y="2138434"/>
                </a:cubicBezTo>
                <a:close/>
                <a:moveTo>
                  <a:pt x="183564" y="2136667"/>
                </a:moveTo>
                <a:cubicBezTo>
                  <a:pt x="181946" y="2136667"/>
                  <a:pt x="180867" y="2138465"/>
                  <a:pt x="180327" y="2142062"/>
                </a:cubicBezTo>
                <a:lnTo>
                  <a:pt x="183564" y="2140983"/>
                </a:lnTo>
                <a:close/>
                <a:moveTo>
                  <a:pt x="2610903" y="2136643"/>
                </a:moveTo>
                <a:lnTo>
                  <a:pt x="2610903" y="2138801"/>
                </a:lnTo>
                <a:lnTo>
                  <a:pt x="2611982" y="2138801"/>
                </a:lnTo>
                <a:lnTo>
                  <a:pt x="2611982" y="2136643"/>
                </a:lnTo>
                <a:close/>
                <a:moveTo>
                  <a:pt x="2598090" y="2136643"/>
                </a:moveTo>
                <a:lnTo>
                  <a:pt x="2604429" y="2144196"/>
                </a:lnTo>
                <a:lnTo>
                  <a:pt x="2605508" y="2144196"/>
                </a:lnTo>
                <a:cubicBezTo>
                  <a:pt x="2605508" y="2142758"/>
                  <a:pt x="2606587" y="2142038"/>
                  <a:pt x="2608745" y="2142038"/>
                </a:cubicBezTo>
                <a:lnTo>
                  <a:pt x="2608745" y="2140959"/>
                </a:lnTo>
                <a:cubicBezTo>
                  <a:pt x="2604429" y="2140959"/>
                  <a:pt x="2601193" y="2139521"/>
                  <a:pt x="2599034" y="2136643"/>
                </a:cubicBezTo>
                <a:close/>
                <a:moveTo>
                  <a:pt x="2549668" y="2136643"/>
                </a:moveTo>
                <a:lnTo>
                  <a:pt x="2547512" y="2138801"/>
                </a:lnTo>
                <a:lnTo>
                  <a:pt x="2547512" y="2142038"/>
                </a:lnTo>
                <a:lnTo>
                  <a:pt x="2550749" y="2142038"/>
                </a:lnTo>
                <a:cubicBezTo>
                  <a:pt x="2552367" y="2142038"/>
                  <a:pt x="2553445" y="2140240"/>
                  <a:pt x="2553986" y="2136643"/>
                </a:cubicBezTo>
                <a:close/>
                <a:moveTo>
                  <a:pt x="8198875" y="2136411"/>
                </a:moveTo>
                <a:lnTo>
                  <a:pt x="8198875" y="2137490"/>
                </a:lnTo>
                <a:lnTo>
                  <a:pt x="8201033" y="2137490"/>
                </a:lnTo>
                <a:lnTo>
                  <a:pt x="8201033" y="2136411"/>
                </a:lnTo>
                <a:close/>
                <a:moveTo>
                  <a:pt x="4650971" y="2135862"/>
                </a:moveTo>
                <a:lnTo>
                  <a:pt x="4650971" y="2136941"/>
                </a:lnTo>
                <a:lnTo>
                  <a:pt x="4653129" y="2139099"/>
                </a:lnTo>
                <a:lnTo>
                  <a:pt x="4653129" y="2135862"/>
                </a:lnTo>
                <a:close/>
                <a:moveTo>
                  <a:pt x="5078698" y="2135601"/>
                </a:moveTo>
                <a:lnTo>
                  <a:pt x="5101222" y="2143020"/>
                </a:lnTo>
                <a:lnTo>
                  <a:pt x="5107561" y="2140862"/>
                </a:lnTo>
                <a:lnTo>
                  <a:pt x="5108640" y="2140862"/>
                </a:lnTo>
                <a:cubicBezTo>
                  <a:pt x="5122218" y="2152011"/>
                  <a:pt x="5129007" y="2158800"/>
                  <a:pt x="5129007" y="2161228"/>
                </a:cubicBezTo>
                <a:lnTo>
                  <a:pt x="5127928" y="2176334"/>
                </a:lnTo>
                <a:lnTo>
                  <a:pt x="5127928" y="2177413"/>
                </a:lnTo>
                <a:cubicBezTo>
                  <a:pt x="5124421" y="2180380"/>
                  <a:pt x="5122667" y="2183932"/>
                  <a:pt x="5122667" y="2188068"/>
                </a:cubicBezTo>
                <a:cubicBezTo>
                  <a:pt x="5119610" y="2190946"/>
                  <a:pt x="5116014" y="2192384"/>
                  <a:pt x="5111877" y="2192384"/>
                </a:cubicBezTo>
                <a:lnTo>
                  <a:pt x="5110798" y="2192384"/>
                </a:lnTo>
                <a:lnTo>
                  <a:pt x="5109719" y="2191305"/>
                </a:lnTo>
                <a:lnTo>
                  <a:pt x="5102301" y="2193463"/>
                </a:lnTo>
                <a:cubicBezTo>
                  <a:pt x="5100863" y="2191845"/>
                  <a:pt x="5100143" y="2189327"/>
                  <a:pt x="5100143" y="2185910"/>
                </a:cubicBezTo>
                <a:lnTo>
                  <a:pt x="5090432" y="2185910"/>
                </a:lnTo>
                <a:cubicBezTo>
                  <a:pt x="5088994" y="2185910"/>
                  <a:pt x="5087555" y="2182358"/>
                  <a:pt x="5086116" y="2175255"/>
                </a:cubicBezTo>
                <a:lnTo>
                  <a:pt x="5087195" y="2170939"/>
                </a:lnTo>
                <a:lnTo>
                  <a:pt x="5087195" y="2167702"/>
                </a:lnTo>
                <a:cubicBezTo>
                  <a:pt x="5082969" y="2156822"/>
                  <a:pt x="5079777" y="2150393"/>
                  <a:pt x="5077619" y="2148415"/>
                </a:cubicBezTo>
                <a:cubicBezTo>
                  <a:pt x="5074022" y="2148415"/>
                  <a:pt x="5072224" y="2146976"/>
                  <a:pt x="5072224" y="2144099"/>
                </a:cubicBezTo>
                <a:cubicBezTo>
                  <a:pt x="5074022" y="2138434"/>
                  <a:pt x="5076180" y="2135601"/>
                  <a:pt x="5078698" y="2135601"/>
                </a:cubicBezTo>
                <a:close/>
                <a:moveTo>
                  <a:pt x="6252491" y="2135197"/>
                </a:moveTo>
                <a:cubicBezTo>
                  <a:pt x="6261663" y="2138074"/>
                  <a:pt x="6269216" y="2141311"/>
                  <a:pt x="6275150" y="2144908"/>
                </a:cubicBezTo>
                <a:lnTo>
                  <a:pt x="6280680" y="2143829"/>
                </a:lnTo>
                <a:lnTo>
                  <a:pt x="6289312" y="2157856"/>
                </a:lnTo>
                <a:lnTo>
                  <a:pt x="6282838" y="2161093"/>
                </a:lnTo>
                <a:lnTo>
                  <a:pt x="6277308" y="2160014"/>
                </a:lnTo>
                <a:lnTo>
                  <a:pt x="6263281" y="2162172"/>
                </a:lnTo>
                <a:lnTo>
                  <a:pt x="6256807" y="2161093"/>
                </a:lnTo>
                <a:lnTo>
                  <a:pt x="6244938" y="2162172"/>
                </a:lnTo>
                <a:lnTo>
                  <a:pt x="6242780" y="2162172"/>
                </a:lnTo>
                <a:lnTo>
                  <a:pt x="6242780" y="2161093"/>
                </a:lnTo>
                <a:lnTo>
                  <a:pt x="6231990" y="2162172"/>
                </a:lnTo>
                <a:lnTo>
                  <a:pt x="6190853" y="2162172"/>
                </a:lnTo>
                <a:lnTo>
                  <a:pt x="6176826" y="2166623"/>
                </a:lnTo>
                <a:lnTo>
                  <a:pt x="6173589" y="2166623"/>
                </a:lnTo>
                <a:cubicBezTo>
                  <a:pt x="6163519" y="2164735"/>
                  <a:pt x="6158483" y="2161093"/>
                  <a:pt x="6158483" y="2155698"/>
                </a:cubicBezTo>
                <a:lnTo>
                  <a:pt x="6158483" y="2154619"/>
                </a:lnTo>
                <a:lnTo>
                  <a:pt x="6161720" y="2151382"/>
                </a:lnTo>
                <a:lnTo>
                  <a:pt x="6175747" y="2151382"/>
                </a:lnTo>
                <a:lnTo>
                  <a:pt x="6194090" y="2155698"/>
                </a:lnTo>
                <a:lnTo>
                  <a:pt x="6205959" y="2151382"/>
                </a:lnTo>
                <a:lnTo>
                  <a:pt x="6209196" y="2151382"/>
                </a:lnTo>
                <a:lnTo>
                  <a:pt x="6220121" y="2154619"/>
                </a:lnTo>
                <a:lnTo>
                  <a:pt x="6229832" y="2154619"/>
                </a:lnTo>
                <a:cubicBezTo>
                  <a:pt x="6232170" y="2148864"/>
                  <a:pt x="6235767" y="2145987"/>
                  <a:pt x="6240622" y="2145987"/>
                </a:cubicBezTo>
                <a:lnTo>
                  <a:pt x="6241701" y="2145987"/>
                </a:lnTo>
                <a:lnTo>
                  <a:pt x="6242780" y="2147066"/>
                </a:lnTo>
                <a:lnTo>
                  <a:pt x="6243859" y="2147066"/>
                </a:lnTo>
                <a:cubicBezTo>
                  <a:pt x="6243859" y="2139153"/>
                  <a:pt x="6246737" y="2135197"/>
                  <a:pt x="6252491" y="2135197"/>
                </a:cubicBezTo>
                <a:close/>
                <a:moveTo>
                  <a:pt x="235357" y="2133430"/>
                </a:moveTo>
                <a:lnTo>
                  <a:pt x="235357" y="2135588"/>
                </a:lnTo>
                <a:lnTo>
                  <a:pt x="236436" y="2135588"/>
                </a:lnTo>
                <a:lnTo>
                  <a:pt x="236436" y="2133430"/>
                </a:lnTo>
                <a:close/>
                <a:moveTo>
                  <a:pt x="2607667" y="2133406"/>
                </a:moveTo>
                <a:lnTo>
                  <a:pt x="2609824" y="2135564"/>
                </a:lnTo>
                <a:lnTo>
                  <a:pt x="2609824" y="2133406"/>
                </a:lnTo>
                <a:close/>
                <a:moveTo>
                  <a:pt x="9185191" y="2131960"/>
                </a:moveTo>
                <a:cubicBezTo>
                  <a:pt x="9199938" y="2134837"/>
                  <a:pt x="9208930" y="2138794"/>
                  <a:pt x="9212166" y="2143829"/>
                </a:cubicBezTo>
                <a:cubicBezTo>
                  <a:pt x="9216123" y="2143829"/>
                  <a:pt x="9219360" y="2145268"/>
                  <a:pt x="9221878" y="2148145"/>
                </a:cubicBezTo>
                <a:cubicBezTo>
                  <a:pt x="9232038" y="2150842"/>
                  <a:pt x="9237118" y="2153001"/>
                  <a:pt x="9237118" y="2154619"/>
                </a:cubicBezTo>
                <a:lnTo>
                  <a:pt x="9232802" y="2173097"/>
                </a:lnTo>
                <a:lnTo>
                  <a:pt x="9232802" y="2174176"/>
                </a:lnTo>
                <a:cubicBezTo>
                  <a:pt x="9232802" y="2177053"/>
                  <a:pt x="9237478" y="2178492"/>
                  <a:pt x="9246830" y="2178492"/>
                </a:cubicBezTo>
                <a:lnTo>
                  <a:pt x="9246830" y="2177413"/>
                </a:lnTo>
                <a:lnTo>
                  <a:pt x="9252225" y="2165544"/>
                </a:lnTo>
                <a:lnTo>
                  <a:pt x="9251146" y="2158935"/>
                </a:lnTo>
                <a:cubicBezTo>
                  <a:pt x="9251146" y="2157496"/>
                  <a:pt x="9252944" y="2156777"/>
                  <a:pt x="9256541" y="2156777"/>
                </a:cubicBezTo>
                <a:lnTo>
                  <a:pt x="9257620" y="2151382"/>
                </a:lnTo>
                <a:lnTo>
                  <a:pt x="9257620" y="2143829"/>
                </a:lnTo>
                <a:lnTo>
                  <a:pt x="9255462" y="2135197"/>
                </a:lnTo>
                <a:cubicBezTo>
                  <a:pt x="9258519" y="2133039"/>
                  <a:pt x="9261396" y="2131960"/>
                  <a:pt x="9264094" y="2131960"/>
                </a:cubicBezTo>
                <a:cubicBezTo>
                  <a:pt x="9268949" y="2131960"/>
                  <a:pt x="9280503" y="2137355"/>
                  <a:pt x="9298757" y="2148145"/>
                </a:cubicBezTo>
                <a:lnTo>
                  <a:pt x="9300915" y="2148145"/>
                </a:lnTo>
                <a:lnTo>
                  <a:pt x="9305231" y="2147066"/>
                </a:lnTo>
                <a:cubicBezTo>
                  <a:pt x="9308108" y="2148145"/>
                  <a:pt x="9309547" y="2149224"/>
                  <a:pt x="9309547" y="2150303"/>
                </a:cubicBezTo>
                <a:lnTo>
                  <a:pt x="9309547" y="2152461"/>
                </a:lnTo>
                <a:cubicBezTo>
                  <a:pt x="9294351" y="2163521"/>
                  <a:pt x="9286753" y="2169680"/>
                  <a:pt x="9286753" y="2170939"/>
                </a:cubicBezTo>
                <a:cubicBezTo>
                  <a:pt x="9283336" y="2170939"/>
                  <a:pt x="9277581" y="2173816"/>
                  <a:pt x="9269489" y="2179571"/>
                </a:cubicBezTo>
                <a:cubicBezTo>
                  <a:pt x="9269489" y="2181369"/>
                  <a:pt x="9272726" y="2182808"/>
                  <a:pt x="9279200" y="2183887"/>
                </a:cubicBezTo>
                <a:lnTo>
                  <a:pt x="9279200" y="2184966"/>
                </a:lnTo>
                <a:lnTo>
                  <a:pt x="9275963" y="2187124"/>
                </a:lnTo>
                <a:lnTo>
                  <a:pt x="9265173" y="2187124"/>
                </a:lnTo>
                <a:lnTo>
                  <a:pt x="9264094" y="2186045"/>
                </a:lnTo>
                <a:cubicBezTo>
                  <a:pt x="9257979" y="2190001"/>
                  <a:pt x="9249347" y="2198993"/>
                  <a:pt x="9238197" y="2213020"/>
                </a:cubicBezTo>
                <a:lnTo>
                  <a:pt x="9238197" y="2214099"/>
                </a:lnTo>
                <a:lnTo>
                  <a:pt x="9244671" y="2214099"/>
                </a:lnTo>
                <a:lnTo>
                  <a:pt x="9251146" y="2213020"/>
                </a:lnTo>
                <a:lnTo>
                  <a:pt x="9259778" y="2216257"/>
                </a:lnTo>
                <a:cubicBezTo>
                  <a:pt x="9263554" y="2208524"/>
                  <a:pt x="9268230" y="2203129"/>
                  <a:pt x="9273805" y="2200072"/>
                </a:cubicBezTo>
                <a:lnTo>
                  <a:pt x="9274884" y="2200072"/>
                </a:lnTo>
                <a:lnTo>
                  <a:pt x="9277042" y="2202230"/>
                </a:lnTo>
                <a:lnTo>
                  <a:pt x="9284595" y="2201151"/>
                </a:lnTo>
                <a:cubicBezTo>
                  <a:pt x="9288191" y="2201151"/>
                  <a:pt x="9295070" y="2204028"/>
                  <a:pt x="9305231" y="2209783"/>
                </a:cubicBezTo>
                <a:cubicBezTo>
                  <a:pt x="9310086" y="2209783"/>
                  <a:pt x="9313323" y="2213380"/>
                  <a:pt x="9314942" y="2220573"/>
                </a:cubicBezTo>
                <a:lnTo>
                  <a:pt x="9314942" y="2224889"/>
                </a:lnTo>
                <a:lnTo>
                  <a:pt x="9303073" y="2236893"/>
                </a:lnTo>
                <a:lnTo>
                  <a:pt x="9309547" y="2259552"/>
                </a:lnTo>
                <a:lnTo>
                  <a:pt x="9303073" y="2269263"/>
                </a:lnTo>
                <a:cubicBezTo>
                  <a:pt x="9305410" y="2269263"/>
                  <a:pt x="9307568" y="2275737"/>
                  <a:pt x="9309547" y="2288685"/>
                </a:cubicBezTo>
                <a:cubicBezTo>
                  <a:pt x="9304511" y="2296688"/>
                  <a:pt x="9301994" y="2301768"/>
                  <a:pt x="9301994" y="2303926"/>
                </a:cubicBezTo>
                <a:lnTo>
                  <a:pt x="9301994" y="2306084"/>
                </a:lnTo>
                <a:lnTo>
                  <a:pt x="9309547" y="2321190"/>
                </a:lnTo>
                <a:lnTo>
                  <a:pt x="9309547" y="2324427"/>
                </a:lnTo>
                <a:cubicBezTo>
                  <a:pt x="9309547" y="2332340"/>
                  <a:pt x="9306310" y="2336296"/>
                  <a:pt x="9299836" y="2336296"/>
                </a:cubicBezTo>
                <a:lnTo>
                  <a:pt x="9282437" y="2336296"/>
                </a:lnTo>
                <a:lnTo>
                  <a:pt x="9265173" y="2337375"/>
                </a:lnTo>
                <a:cubicBezTo>
                  <a:pt x="9260137" y="2336116"/>
                  <a:pt x="9257620" y="2334678"/>
                  <a:pt x="9257620" y="2333059"/>
                </a:cubicBezTo>
                <a:lnTo>
                  <a:pt x="9257620" y="2330901"/>
                </a:lnTo>
                <a:lnTo>
                  <a:pt x="9259778" y="2324427"/>
                </a:lnTo>
                <a:cubicBezTo>
                  <a:pt x="9257979" y="2324427"/>
                  <a:pt x="9256900" y="2322989"/>
                  <a:pt x="9256541" y="2320111"/>
                </a:cubicBezTo>
                <a:lnTo>
                  <a:pt x="9259778" y="2306084"/>
                </a:lnTo>
                <a:lnTo>
                  <a:pt x="9260857" y="2305005"/>
                </a:lnTo>
                <a:lnTo>
                  <a:pt x="9256541" y="2301768"/>
                </a:lnTo>
                <a:lnTo>
                  <a:pt x="9255462" y="2300689"/>
                </a:lnTo>
                <a:lnTo>
                  <a:pt x="9255462" y="2296238"/>
                </a:lnTo>
                <a:lnTo>
                  <a:pt x="9258699" y="2293001"/>
                </a:lnTo>
                <a:lnTo>
                  <a:pt x="9261936" y="2295159"/>
                </a:lnTo>
                <a:lnTo>
                  <a:pt x="9263015" y="2295159"/>
                </a:lnTo>
                <a:lnTo>
                  <a:pt x="9265173" y="2293001"/>
                </a:lnTo>
                <a:lnTo>
                  <a:pt x="9263015" y="2289764"/>
                </a:lnTo>
                <a:lnTo>
                  <a:pt x="9261936" y="2290843"/>
                </a:lnTo>
                <a:lnTo>
                  <a:pt x="9258699" y="2290843"/>
                </a:lnTo>
                <a:lnTo>
                  <a:pt x="9247908" y="2282211"/>
                </a:lnTo>
                <a:cubicBezTo>
                  <a:pt x="9246830" y="2285808"/>
                  <a:pt x="9244671" y="2287606"/>
                  <a:pt x="9241434" y="2287606"/>
                </a:cubicBezTo>
                <a:lnTo>
                  <a:pt x="9237118" y="2284369"/>
                </a:lnTo>
                <a:lnTo>
                  <a:pt x="9229431" y="2285448"/>
                </a:lnTo>
                <a:lnTo>
                  <a:pt x="9222956" y="2285448"/>
                </a:lnTo>
                <a:lnTo>
                  <a:pt x="9220799" y="2283290"/>
                </a:lnTo>
                <a:lnTo>
                  <a:pt x="9220799" y="2280053"/>
                </a:lnTo>
                <a:lnTo>
                  <a:pt x="9224036" y="2276816"/>
                </a:lnTo>
                <a:lnTo>
                  <a:pt x="9227273" y="2276816"/>
                </a:lnTo>
                <a:cubicBezTo>
                  <a:pt x="9230330" y="2276816"/>
                  <a:pt x="9233252" y="2278614"/>
                  <a:pt x="9236039" y="2282211"/>
                </a:cubicBezTo>
                <a:cubicBezTo>
                  <a:pt x="9239996" y="2279693"/>
                  <a:pt x="9246830" y="2277535"/>
                  <a:pt x="9256541" y="2275737"/>
                </a:cubicBezTo>
                <a:lnTo>
                  <a:pt x="9255462" y="2270342"/>
                </a:lnTo>
                <a:lnTo>
                  <a:pt x="9256541" y="2256315"/>
                </a:lnTo>
                <a:lnTo>
                  <a:pt x="9244671" y="2253078"/>
                </a:lnTo>
                <a:lnTo>
                  <a:pt x="9238197" y="2254157"/>
                </a:lnTo>
                <a:lnTo>
                  <a:pt x="9236039" y="2254157"/>
                </a:lnTo>
                <a:lnTo>
                  <a:pt x="9231589" y="2253078"/>
                </a:lnTo>
                <a:lnTo>
                  <a:pt x="9222956" y="2255236"/>
                </a:lnTo>
                <a:lnTo>
                  <a:pt x="9218640" y="2255236"/>
                </a:lnTo>
                <a:lnTo>
                  <a:pt x="9218640" y="2256315"/>
                </a:lnTo>
                <a:lnTo>
                  <a:pt x="9220799" y="2264947"/>
                </a:lnTo>
                <a:lnTo>
                  <a:pt x="9216483" y="2280053"/>
                </a:lnTo>
                <a:lnTo>
                  <a:pt x="9218640" y="2285448"/>
                </a:lnTo>
                <a:lnTo>
                  <a:pt x="9217562" y="2290843"/>
                </a:lnTo>
                <a:lnTo>
                  <a:pt x="9218640" y="2298531"/>
                </a:lnTo>
                <a:cubicBezTo>
                  <a:pt x="9217022" y="2298531"/>
                  <a:pt x="9215943" y="2300329"/>
                  <a:pt x="9215404" y="2303926"/>
                </a:cubicBezTo>
                <a:lnTo>
                  <a:pt x="9217562" y="2306084"/>
                </a:lnTo>
                <a:lnTo>
                  <a:pt x="9217562" y="2310400"/>
                </a:lnTo>
                <a:lnTo>
                  <a:pt x="9216483" y="2311479"/>
                </a:lnTo>
                <a:cubicBezTo>
                  <a:pt x="9217562" y="2314356"/>
                  <a:pt x="9218640" y="2315795"/>
                  <a:pt x="9219720" y="2315795"/>
                </a:cubicBezTo>
                <a:lnTo>
                  <a:pt x="9224036" y="2315795"/>
                </a:lnTo>
                <a:cubicBezTo>
                  <a:pt x="9226733" y="2313637"/>
                  <a:pt x="9229251" y="2312558"/>
                  <a:pt x="9231589" y="2312558"/>
                </a:cubicBezTo>
                <a:cubicBezTo>
                  <a:pt x="9235275" y="2312558"/>
                  <a:pt x="9238917" y="2314716"/>
                  <a:pt x="9242514" y="2319032"/>
                </a:cubicBezTo>
                <a:lnTo>
                  <a:pt x="9242514" y="2320111"/>
                </a:lnTo>
                <a:cubicBezTo>
                  <a:pt x="9241434" y="2322989"/>
                  <a:pt x="9238917" y="2324427"/>
                  <a:pt x="9234960" y="2324427"/>
                </a:cubicBezTo>
                <a:lnTo>
                  <a:pt x="9226194" y="2324427"/>
                </a:lnTo>
                <a:lnTo>
                  <a:pt x="9221878" y="2323348"/>
                </a:lnTo>
                <a:cubicBezTo>
                  <a:pt x="9218281" y="2324247"/>
                  <a:pt x="9216483" y="2325326"/>
                  <a:pt x="9216483" y="2326585"/>
                </a:cubicBezTo>
                <a:lnTo>
                  <a:pt x="9218640" y="2328743"/>
                </a:lnTo>
                <a:lnTo>
                  <a:pt x="9218640" y="2333059"/>
                </a:lnTo>
                <a:cubicBezTo>
                  <a:pt x="9218640" y="2335037"/>
                  <a:pt x="9214324" y="2337195"/>
                  <a:pt x="9205692" y="2339533"/>
                </a:cubicBezTo>
                <a:lnTo>
                  <a:pt x="9204613" y="2340612"/>
                </a:lnTo>
                <a:lnTo>
                  <a:pt x="9184112" y="2338454"/>
                </a:lnTo>
                <a:lnTo>
                  <a:pt x="9180875" y="2338454"/>
                </a:lnTo>
                <a:lnTo>
                  <a:pt x="9176559" y="2344928"/>
                </a:lnTo>
                <a:lnTo>
                  <a:pt x="9178717" y="2347086"/>
                </a:lnTo>
                <a:lnTo>
                  <a:pt x="9186270" y="2340612"/>
                </a:lnTo>
                <a:cubicBezTo>
                  <a:pt x="9195622" y="2342411"/>
                  <a:pt x="9200297" y="2344209"/>
                  <a:pt x="9200297" y="2346007"/>
                </a:cubicBezTo>
                <a:cubicBezTo>
                  <a:pt x="9201376" y="2348885"/>
                  <a:pt x="9202455" y="2350323"/>
                  <a:pt x="9203534" y="2350323"/>
                </a:cubicBezTo>
                <a:lnTo>
                  <a:pt x="9205692" y="2350323"/>
                </a:lnTo>
                <a:cubicBezTo>
                  <a:pt x="9208750" y="2345288"/>
                  <a:pt x="9214145" y="2342770"/>
                  <a:pt x="9221878" y="2342770"/>
                </a:cubicBezTo>
                <a:lnTo>
                  <a:pt x="9231589" y="2343849"/>
                </a:lnTo>
                <a:lnTo>
                  <a:pt x="9234960" y="2340612"/>
                </a:lnTo>
                <a:lnTo>
                  <a:pt x="9238197" y="2340612"/>
                </a:lnTo>
                <a:cubicBezTo>
                  <a:pt x="9241075" y="2340612"/>
                  <a:pt x="9245391" y="2342411"/>
                  <a:pt x="9251146" y="2346007"/>
                </a:cubicBezTo>
                <a:lnTo>
                  <a:pt x="9255462" y="2342770"/>
                </a:lnTo>
                <a:lnTo>
                  <a:pt x="9271647" y="2342770"/>
                </a:lnTo>
                <a:lnTo>
                  <a:pt x="9274884" y="2340612"/>
                </a:lnTo>
                <a:lnTo>
                  <a:pt x="9275963" y="2340612"/>
                </a:lnTo>
                <a:lnTo>
                  <a:pt x="9293227" y="2342770"/>
                </a:lnTo>
                <a:lnTo>
                  <a:pt x="9305231" y="2339533"/>
                </a:lnTo>
                <a:lnTo>
                  <a:pt x="9325732" y="2340612"/>
                </a:lnTo>
                <a:lnTo>
                  <a:pt x="9327890" y="2343849"/>
                </a:lnTo>
                <a:cubicBezTo>
                  <a:pt x="9326451" y="2346727"/>
                  <a:pt x="9322495" y="2349244"/>
                  <a:pt x="9316021" y="2351402"/>
                </a:cubicBezTo>
                <a:cubicBezTo>
                  <a:pt x="9314222" y="2354459"/>
                  <a:pt x="9312784" y="2361338"/>
                  <a:pt x="9311705" y="2372038"/>
                </a:cubicBezTo>
                <a:cubicBezTo>
                  <a:pt x="9308288" y="2381390"/>
                  <a:pt x="9303567" y="2386065"/>
                  <a:pt x="9297543" y="2386065"/>
                </a:cubicBezTo>
                <a:lnTo>
                  <a:pt x="9284595" y="2384986"/>
                </a:lnTo>
                <a:lnTo>
                  <a:pt x="9270568" y="2390381"/>
                </a:lnTo>
                <a:lnTo>
                  <a:pt x="9269489" y="2390381"/>
                </a:lnTo>
                <a:lnTo>
                  <a:pt x="9266252" y="2388223"/>
                </a:lnTo>
                <a:lnTo>
                  <a:pt x="9255462" y="2388223"/>
                </a:lnTo>
                <a:lnTo>
                  <a:pt x="9244671" y="2383907"/>
                </a:lnTo>
                <a:lnTo>
                  <a:pt x="9216483" y="2387144"/>
                </a:lnTo>
                <a:lnTo>
                  <a:pt x="9216483" y="2386065"/>
                </a:lnTo>
                <a:lnTo>
                  <a:pt x="9210008" y="2388223"/>
                </a:lnTo>
                <a:lnTo>
                  <a:pt x="9208930" y="2388223"/>
                </a:lnTo>
                <a:cubicBezTo>
                  <a:pt x="9196701" y="2386605"/>
                  <a:pt x="9190586" y="2384806"/>
                  <a:pt x="9190586" y="2382828"/>
                </a:cubicBezTo>
                <a:cubicBezTo>
                  <a:pt x="9185191" y="2386425"/>
                  <a:pt x="9181235" y="2388223"/>
                  <a:pt x="9178717" y="2388223"/>
                </a:cubicBezTo>
                <a:cubicBezTo>
                  <a:pt x="9161903" y="2377074"/>
                  <a:pt x="9149989" y="2367318"/>
                  <a:pt x="9142975" y="2358955"/>
                </a:cubicBezTo>
                <a:lnTo>
                  <a:pt x="9144054" y="2354639"/>
                </a:lnTo>
                <a:cubicBezTo>
                  <a:pt x="9144054" y="2353201"/>
                  <a:pt x="9140458" y="2349244"/>
                  <a:pt x="9133264" y="2342770"/>
                </a:cubicBezTo>
                <a:cubicBezTo>
                  <a:pt x="9116540" y="2363721"/>
                  <a:pt x="9106109" y="2374196"/>
                  <a:pt x="9101973" y="2374196"/>
                </a:cubicBezTo>
                <a:lnTo>
                  <a:pt x="9096443" y="2382828"/>
                </a:lnTo>
                <a:lnTo>
                  <a:pt x="9097522" y="2392539"/>
                </a:lnTo>
                <a:lnTo>
                  <a:pt x="9094285" y="2395776"/>
                </a:lnTo>
                <a:lnTo>
                  <a:pt x="9092127" y="2395776"/>
                </a:lnTo>
                <a:cubicBezTo>
                  <a:pt x="9088351" y="2395776"/>
                  <a:pt x="9081157" y="2381345"/>
                  <a:pt x="9070547" y="2352481"/>
                </a:cubicBezTo>
                <a:cubicBezTo>
                  <a:pt x="9069648" y="2345108"/>
                  <a:pt x="9068569" y="2340792"/>
                  <a:pt x="9067310" y="2339533"/>
                </a:cubicBezTo>
                <a:lnTo>
                  <a:pt x="9067310" y="2338454"/>
                </a:lnTo>
                <a:cubicBezTo>
                  <a:pt x="9067310" y="2337375"/>
                  <a:pt x="9075223" y="2335217"/>
                  <a:pt x="9091048" y="2331980"/>
                </a:cubicBezTo>
                <a:cubicBezTo>
                  <a:pt x="9095544" y="2330002"/>
                  <a:pt x="9098421" y="2327125"/>
                  <a:pt x="9099680" y="2323348"/>
                </a:cubicBezTo>
                <a:lnTo>
                  <a:pt x="9098601" y="2316874"/>
                </a:lnTo>
                <a:lnTo>
                  <a:pt x="9099680" y="2315795"/>
                </a:lnTo>
                <a:lnTo>
                  <a:pt x="9097522" y="2308242"/>
                </a:lnTo>
                <a:lnTo>
                  <a:pt x="9098601" y="2294080"/>
                </a:lnTo>
                <a:lnTo>
                  <a:pt x="9097522" y="2289764"/>
                </a:lnTo>
                <a:lnTo>
                  <a:pt x="9098601" y="2288685"/>
                </a:lnTo>
                <a:lnTo>
                  <a:pt x="9097522" y="2281132"/>
                </a:lnTo>
                <a:lnTo>
                  <a:pt x="9097522" y="2261710"/>
                </a:lnTo>
                <a:cubicBezTo>
                  <a:pt x="9097522" y="2252359"/>
                  <a:pt x="9099366" y="2247683"/>
                  <a:pt x="9103052" y="2247683"/>
                </a:cubicBezTo>
                <a:lnTo>
                  <a:pt x="9104131" y="2247683"/>
                </a:lnTo>
                <a:lnTo>
                  <a:pt x="9104131" y="2246604"/>
                </a:lnTo>
                <a:cubicBezTo>
                  <a:pt x="9100445" y="2243727"/>
                  <a:pt x="9098601" y="2240849"/>
                  <a:pt x="9098601" y="2237972"/>
                </a:cubicBezTo>
                <a:lnTo>
                  <a:pt x="9099680" y="2232577"/>
                </a:lnTo>
                <a:lnTo>
                  <a:pt x="9095364" y="2235814"/>
                </a:lnTo>
                <a:lnTo>
                  <a:pt x="9094285" y="2235814"/>
                </a:lnTo>
                <a:lnTo>
                  <a:pt x="9092127" y="2233656"/>
                </a:lnTo>
                <a:lnTo>
                  <a:pt x="9092127" y="2232577"/>
                </a:lnTo>
                <a:cubicBezTo>
                  <a:pt x="9092127" y="2231228"/>
                  <a:pt x="9094645" y="2230104"/>
                  <a:pt x="9099680" y="2229205"/>
                </a:cubicBezTo>
                <a:cubicBezTo>
                  <a:pt x="9104446" y="2220034"/>
                  <a:pt x="9109526" y="2213200"/>
                  <a:pt x="9114921" y="2208704"/>
                </a:cubicBezTo>
                <a:cubicBezTo>
                  <a:pt x="9118878" y="2208704"/>
                  <a:pt x="9123913" y="2212660"/>
                  <a:pt x="9130027" y="2220573"/>
                </a:cubicBezTo>
                <a:cubicBezTo>
                  <a:pt x="9136501" y="2220573"/>
                  <a:pt x="9142975" y="2225294"/>
                  <a:pt x="9149449" y="2234735"/>
                </a:cubicBezTo>
                <a:lnTo>
                  <a:pt x="9152686" y="2237972"/>
                </a:lnTo>
                <a:lnTo>
                  <a:pt x="9152686" y="2239051"/>
                </a:lnTo>
                <a:lnTo>
                  <a:pt x="9144054" y="2248762"/>
                </a:lnTo>
                <a:cubicBezTo>
                  <a:pt x="9146932" y="2253078"/>
                  <a:pt x="9148370" y="2256315"/>
                  <a:pt x="9148370" y="2258473"/>
                </a:cubicBezTo>
                <a:lnTo>
                  <a:pt x="9148370" y="2262789"/>
                </a:lnTo>
                <a:lnTo>
                  <a:pt x="9141896" y="2269263"/>
                </a:lnTo>
                <a:lnTo>
                  <a:pt x="9141896" y="2272500"/>
                </a:lnTo>
                <a:lnTo>
                  <a:pt x="9145133" y="2276816"/>
                </a:lnTo>
                <a:lnTo>
                  <a:pt x="9145133" y="2309321"/>
                </a:lnTo>
                <a:lnTo>
                  <a:pt x="9142975" y="2323348"/>
                </a:lnTo>
                <a:cubicBezTo>
                  <a:pt x="9142975" y="2328923"/>
                  <a:pt x="9150528" y="2335757"/>
                  <a:pt x="9165634" y="2343849"/>
                </a:cubicBezTo>
                <a:lnTo>
                  <a:pt x="9169006" y="2343849"/>
                </a:lnTo>
                <a:cubicBezTo>
                  <a:pt x="9171164" y="2343130"/>
                  <a:pt x="9172243" y="2340972"/>
                  <a:pt x="9172243" y="2337375"/>
                </a:cubicBezTo>
                <a:cubicBezTo>
                  <a:pt x="9170085" y="2336656"/>
                  <a:pt x="9169006" y="2334498"/>
                  <a:pt x="9169006" y="2330901"/>
                </a:cubicBezTo>
                <a:lnTo>
                  <a:pt x="9173322" y="2323348"/>
                </a:lnTo>
                <a:cubicBezTo>
                  <a:pt x="9173322" y="2321190"/>
                  <a:pt x="9172243" y="2320111"/>
                  <a:pt x="9170085" y="2320111"/>
                </a:cubicBezTo>
                <a:lnTo>
                  <a:pt x="9169006" y="2319032"/>
                </a:lnTo>
                <a:lnTo>
                  <a:pt x="9169006" y="2290843"/>
                </a:lnTo>
                <a:cubicBezTo>
                  <a:pt x="9169006" y="2280053"/>
                  <a:pt x="9167523" y="2273219"/>
                  <a:pt x="9164555" y="2270342"/>
                </a:cubicBezTo>
                <a:lnTo>
                  <a:pt x="9164555" y="2269263"/>
                </a:lnTo>
                <a:lnTo>
                  <a:pt x="9166848" y="2257394"/>
                </a:lnTo>
                <a:cubicBezTo>
                  <a:pt x="9166848" y="2253797"/>
                  <a:pt x="9166084" y="2251999"/>
                  <a:pt x="9164555" y="2251999"/>
                </a:cubicBezTo>
                <a:lnTo>
                  <a:pt x="9165634" y="2247683"/>
                </a:lnTo>
                <a:lnTo>
                  <a:pt x="9164555" y="2237972"/>
                </a:lnTo>
                <a:lnTo>
                  <a:pt x="9167927" y="2227047"/>
                </a:lnTo>
                <a:lnTo>
                  <a:pt x="9164555" y="2209783"/>
                </a:lnTo>
                <a:cubicBezTo>
                  <a:pt x="9167163" y="2201151"/>
                  <a:pt x="9171524" y="2196835"/>
                  <a:pt x="9177638" y="2196835"/>
                </a:cubicBezTo>
                <a:cubicBezTo>
                  <a:pt x="9186091" y="2200252"/>
                  <a:pt x="9192924" y="2205287"/>
                  <a:pt x="9198139" y="2211941"/>
                </a:cubicBezTo>
                <a:cubicBezTo>
                  <a:pt x="9204793" y="2213200"/>
                  <a:pt x="9210188" y="2216797"/>
                  <a:pt x="9214324" y="2222731"/>
                </a:cubicBezTo>
                <a:lnTo>
                  <a:pt x="9218640" y="2225968"/>
                </a:lnTo>
                <a:lnTo>
                  <a:pt x="9218640" y="2234735"/>
                </a:lnTo>
                <a:lnTo>
                  <a:pt x="9213246" y="2241209"/>
                </a:lnTo>
                <a:lnTo>
                  <a:pt x="9218640" y="2247683"/>
                </a:lnTo>
                <a:lnTo>
                  <a:pt x="9221878" y="2247683"/>
                </a:lnTo>
                <a:lnTo>
                  <a:pt x="9226194" y="2246604"/>
                </a:lnTo>
                <a:lnTo>
                  <a:pt x="9233881" y="2250920"/>
                </a:lnTo>
                <a:lnTo>
                  <a:pt x="9236039" y="2250920"/>
                </a:lnTo>
                <a:cubicBezTo>
                  <a:pt x="9237838" y="2248402"/>
                  <a:pt x="9245031" y="2245885"/>
                  <a:pt x="9257620" y="2243367"/>
                </a:cubicBezTo>
                <a:cubicBezTo>
                  <a:pt x="9257620" y="2241569"/>
                  <a:pt x="9259778" y="2239051"/>
                  <a:pt x="9264094" y="2235814"/>
                </a:cubicBezTo>
                <a:lnTo>
                  <a:pt x="9255462" y="2225968"/>
                </a:lnTo>
                <a:lnTo>
                  <a:pt x="9238197" y="2220573"/>
                </a:lnTo>
                <a:lnTo>
                  <a:pt x="9230510" y="2221652"/>
                </a:lnTo>
                <a:lnTo>
                  <a:pt x="9224036" y="2220573"/>
                </a:lnTo>
                <a:lnTo>
                  <a:pt x="9219720" y="2221652"/>
                </a:lnTo>
                <a:cubicBezTo>
                  <a:pt x="9216842" y="2218775"/>
                  <a:pt x="9215404" y="2213380"/>
                  <a:pt x="9215404" y="2205467"/>
                </a:cubicBezTo>
                <a:lnTo>
                  <a:pt x="9218640" y="2195756"/>
                </a:lnTo>
                <a:cubicBezTo>
                  <a:pt x="9213425" y="2190001"/>
                  <a:pt x="9208390" y="2187124"/>
                  <a:pt x="9203534" y="2187124"/>
                </a:cubicBezTo>
                <a:lnTo>
                  <a:pt x="9197060" y="2189282"/>
                </a:lnTo>
                <a:lnTo>
                  <a:pt x="9193823" y="2186045"/>
                </a:lnTo>
                <a:lnTo>
                  <a:pt x="9189507" y="2189282"/>
                </a:lnTo>
                <a:cubicBezTo>
                  <a:pt x="9171434" y="2187484"/>
                  <a:pt x="9162397" y="2185326"/>
                  <a:pt x="9162397" y="2182808"/>
                </a:cubicBezTo>
                <a:lnTo>
                  <a:pt x="9162397" y="2180650"/>
                </a:lnTo>
                <a:lnTo>
                  <a:pt x="9170085" y="2178492"/>
                </a:lnTo>
                <a:lnTo>
                  <a:pt x="9174401" y="2179571"/>
                </a:lnTo>
                <a:lnTo>
                  <a:pt x="9180875" y="2177413"/>
                </a:lnTo>
                <a:lnTo>
                  <a:pt x="9192744" y="2177413"/>
                </a:lnTo>
                <a:lnTo>
                  <a:pt x="9192744" y="2176334"/>
                </a:lnTo>
                <a:lnTo>
                  <a:pt x="9190586" y="2169860"/>
                </a:lnTo>
                <a:lnTo>
                  <a:pt x="9192744" y="2162172"/>
                </a:lnTo>
                <a:lnTo>
                  <a:pt x="9192744" y="2161093"/>
                </a:lnTo>
                <a:cubicBezTo>
                  <a:pt x="9192744" y="2156597"/>
                  <a:pt x="9186990" y="2150123"/>
                  <a:pt x="9175480" y="2141671"/>
                </a:cubicBezTo>
                <a:cubicBezTo>
                  <a:pt x="9175480" y="2137175"/>
                  <a:pt x="9178717" y="2133938"/>
                  <a:pt x="9185191" y="2131960"/>
                </a:cubicBezTo>
                <a:close/>
                <a:moveTo>
                  <a:pt x="6092529" y="2131960"/>
                </a:moveTo>
                <a:cubicBezTo>
                  <a:pt x="6106197" y="2134478"/>
                  <a:pt x="6113030" y="2138074"/>
                  <a:pt x="6113030" y="2142750"/>
                </a:cubicBezTo>
                <a:lnTo>
                  <a:pt x="6118425" y="2142750"/>
                </a:lnTo>
                <a:lnTo>
                  <a:pt x="6119504" y="2137355"/>
                </a:lnTo>
                <a:lnTo>
                  <a:pt x="6117346" y="2135197"/>
                </a:lnTo>
                <a:lnTo>
                  <a:pt x="6117346" y="2134118"/>
                </a:lnTo>
                <a:lnTo>
                  <a:pt x="6122741" y="2135197"/>
                </a:lnTo>
                <a:lnTo>
                  <a:pt x="6125978" y="2134118"/>
                </a:lnTo>
                <a:cubicBezTo>
                  <a:pt x="6129755" y="2136995"/>
                  <a:pt x="6136993" y="2138794"/>
                  <a:pt x="6147693" y="2139513"/>
                </a:cubicBezTo>
                <a:lnTo>
                  <a:pt x="6152009" y="2143829"/>
                </a:lnTo>
                <a:lnTo>
                  <a:pt x="6152009" y="2147066"/>
                </a:lnTo>
                <a:lnTo>
                  <a:pt x="6116267" y="2183887"/>
                </a:lnTo>
                <a:lnTo>
                  <a:pt x="6116267" y="2188203"/>
                </a:lnTo>
                <a:cubicBezTo>
                  <a:pt x="6116267" y="2189642"/>
                  <a:pt x="6119504" y="2190361"/>
                  <a:pt x="6125978" y="2190361"/>
                </a:cubicBezTo>
                <a:lnTo>
                  <a:pt x="6129215" y="2194677"/>
                </a:lnTo>
                <a:lnTo>
                  <a:pt x="6130294" y="2194677"/>
                </a:lnTo>
                <a:lnTo>
                  <a:pt x="6133531" y="2192519"/>
                </a:lnTo>
                <a:lnTo>
                  <a:pt x="6136768" y="2192519"/>
                </a:lnTo>
                <a:cubicBezTo>
                  <a:pt x="6140185" y="2192519"/>
                  <a:pt x="6144546" y="2195756"/>
                  <a:pt x="6149851" y="2202230"/>
                </a:cubicBezTo>
                <a:cubicBezTo>
                  <a:pt x="6153448" y="2202230"/>
                  <a:pt x="6155246" y="2204748"/>
                  <a:pt x="6155246" y="2209783"/>
                </a:cubicBezTo>
                <a:lnTo>
                  <a:pt x="6147693" y="2216257"/>
                </a:lnTo>
                <a:cubicBezTo>
                  <a:pt x="6147693" y="2218055"/>
                  <a:pt x="6150571" y="2219854"/>
                  <a:pt x="6156325" y="2221652"/>
                </a:cubicBezTo>
                <a:lnTo>
                  <a:pt x="6164957" y="2218415"/>
                </a:lnTo>
                <a:lnTo>
                  <a:pt x="6166036" y="2218415"/>
                </a:lnTo>
                <a:cubicBezTo>
                  <a:pt x="6167655" y="2220573"/>
                  <a:pt x="6173050" y="2221652"/>
                  <a:pt x="6182221" y="2221652"/>
                </a:cubicBezTo>
                <a:lnTo>
                  <a:pt x="6182221" y="2222731"/>
                </a:lnTo>
                <a:lnTo>
                  <a:pt x="6183300" y="2221652"/>
                </a:lnTo>
                <a:lnTo>
                  <a:pt x="6190853" y="2221652"/>
                </a:lnTo>
                <a:lnTo>
                  <a:pt x="6194090" y="2222731"/>
                </a:lnTo>
                <a:lnTo>
                  <a:pt x="6199485" y="2221652"/>
                </a:lnTo>
                <a:lnTo>
                  <a:pt x="6213647" y="2221652"/>
                </a:lnTo>
                <a:lnTo>
                  <a:pt x="6222279" y="2222731"/>
                </a:lnTo>
                <a:lnTo>
                  <a:pt x="6230911" y="2221652"/>
                </a:lnTo>
                <a:lnTo>
                  <a:pt x="6238464" y="2221652"/>
                </a:lnTo>
                <a:cubicBezTo>
                  <a:pt x="6242421" y="2221652"/>
                  <a:pt x="6248175" y="2215897"/>
                  <a:pt x="6255728" y="2204388"/>
                </a:cubicBezTo>
                <a:cubicBezTo>
                  <a:pt x="6264360" y="2195037"/>
                  <a:pt x="6269755" y="2190361"/>
                  <a:pt x="6271913" y="2190361"/>
                </a:cubicBezTo>
                <a:cubicBezTo>
                  <a:pt x="6273712" y="2195756"/>
                  <a:pt x="6281310" y="2202949"/>
                  <a:pt x="6294707" y="2211941"/>
                </a:cubicBezTo>
                <a:cubicBezTo>
                  <a:pt x="6298304" y="2216976"/>
                  <a:pt x="6302260" y="2219494"/>
                  <a:pt x="6306576" y="2219494"/>
                </a:cubicBezTo>
                <a:cubicBezTo>
                  <a:pt x="6309454" y="2219854"/>
                  <a:pt x="6310892" y="2220933"/>
                  <a:pt x="6310892" y="2222731"/>
                </a:cubicBezTo>
                <a:lnTo>
                  <a:pt x="6310892" y="2223810"/>
                </a:lnTo>
                <a:cubicBezTo>
                  <a:pt x="6310892" y="2226687"/>
                  <a:pt x="6302260" y="2228126"/>
                  <a:pt x="6284996" y="2228126"/>
                </a:cubicBezTo>
                <a:cubicBezTo>
                  <a:pt x="6279871" y="2223271"/>
                  <a:pt x="6277308" y="2216797"/>
                  <a:pt x="6277308" y="2208704"/>
                </a:cubicBezTo>
                <a:lnTo>
                  <a:pt x="6275150" y="2210862"/>
                </a:lnTo>
                <a:cubicBezTo>
                  <a:pt x="6276589" y="2210862"/>
                  <a:pt x="6277713" y="2214459"/>
                  <a:pt x="6278522" y="2221652"/>
                </a:cubicBezTo>
                <a:cubicBezTo>
                  <a:pt x="6280680" y="2222371"/>
                  <a:pt x="6281759" y="2224529"/>
                  <a:pt x="6281759" y="2228126"/>
                </a:cubicBezTo>
                <a:lnTo>
                  <a:pt x="6280680" y="2229205"/>
                </a:lnTo>
                <a:lnTo>
                  <a:pt x="6279601" y="2229205"/>
                </a:lnTo>
                <a:cubicBezTo>
                  <a:pt x="6275915" y="2228126"/>
                  <a:pt x="6273352" y="2226687"/>
                  <a:pt x="6271913" y="2224889"/>
                </a:cubicBezTo>
                <a:cubicBezTo>
                  <a:pt x="6266878" y="2226508"/>
                  <a:pt x="6264360" y="2227946"/>
                  <a:pt x="6264360" y="2229205"/>
                </a:cubicBezTo>
                <a:lnTo>
                  <a:pt x="6264360" y="2231363"/>
                </a:lnTo>
                <a:cubicBezTo>
                  <a:pt x="6267238" y="2234510"/>
                  <a:pt x="6268676" y="2237433"/>
                  <a:pt x="6268676" y="2240130"/>
                </a:cubicBezTo>
                <a:lnTo>
                  <a:pt x="6267597" y="2245525"/>
                </a:lnTo>
                <a:lnTo>
                  <a:pt x="6268676" y="2251999"/>
                </a:lnTo>
                <a:cubicBezTo>
                  <a:pt x="6266518" y="2251999"/>
                  <a:pt x="6264720" y="2266386"/>
                  <a:pt x="6263281" y="2295159"/>
                </a:cubicBezTo>
                <a:cubicBezTo>
                  <a:pt x="6263281" y="2297407"/>
                  <a:pt x="6264360" y="2298531"/>
                  <a:pt x="6266518" y="2298531"/>
                </a:cubicBezTo>
                <a:lnTo>
                  <a:pt x="6267597" y="2299610"/>
                </a:lnTo>
                <a:lnTo>
                  <a:pt x="6267597" y="2302847"/>
                </a:lnTo>
                <a:lnTo>
                  <a:pt x="6268676" y="2319032"/>
                </a:lnTo>
                <a:lnTo>
                  <a:pt x="6265439" y="2333059"/>
                </a:lnTo>
                <a:lnTo>
                  <a:pt x="6267597" y="2348165"/>
                </a:lnTo>
                <a:cubicBezTo>
                  <a:pt x="6267597" y="2364620"/>
                  <a:pt x="6265080" y="2375815"/>
                  <a:pt x="6260044" y="2381749"/>
                </a:cubicBezTo>
                <a:cubicBezTo>
                  <a:pt x="6260044" y="2387324"/>
                  <a:pt x="6254649" y="2390921"/>
                  <a:pt x="6243859" y="2392539"/>
                </a:cubicBezTo>
                <a:lnTo>
                  <a:pt x="6231990" y="2391460"/>
                </a:lnTo>
                <a:lnTo>
                  <a:pt x="6227674" y="2392539"/>
                </a:lnTo>
                <a:lnTo>
                  <a:pt x="6221200" y="2390381"/>
                </a:lnTo>
                <a:cubicBezTo>
                  <a:pt x="6217963" y="2393978"/>
                  <a:pt x="6213962" y="2395777"/>
                  <a:pt x="6209196" y="2395777"/>
                </a:cubicBezTo>
                <a:cubicBezTo>
                  <a:pt x="6207038" y="2392719"/>
                  <a:pt x="6204521" y="2384087"/>
                  <a:pt x="6201643" y="2369880"/>
                </a:cubicBezTo>
                <a:lnTo>
                  <a:pt x="6202722" y="2362192"/>
                </a:lnTo>
                <a:cubicBezTo>
                  <a:pt x="6199306" y="2361653"/>
                  <a:pt x="6195349" y="2359135"/>
                  <a:pt x="6190853" y="2354639"/>
                </a:cubicBezTo>
                <a:lnTo>
                  <a:pt x="6174668" y="2349244"/>
                </a:lnTo>
                <a:lnTo>
                  <a:pt x="6164957" y="2349244"/>
                </a:lnTo>
                <a:lnTo>
                  <a:pt x="6157404" y="2340612"/>
                </a:lnTo>
                <a:lnTo>
                  <a:pt x="6157404" y="2338454"/>
                </a:lnTo>
                <a:cubicBezTo>
                  <a:pt x="6157404" y="2336656"/>
                  <a:pt x="6158843" y="2335577"/>
                  <a:pt x="6161720" y="2335217"/>
                </a:cubicBezTo>
                <a:cubicBezTo>
                  <a:pt x="6163339" y="2336476"/>
                  <a:pt x="6172331" y="2337915"/>
                  <a:pt x="6188695" y="2339533"/>
                </a:cubicBezTo>
                <a:lnTo>
                  <a:pt x="6191932" y="2340612"/>
                </a:lnTo>
                <a:cubicBezTo>
                  <a:pt x="6192652" y="2338454"/>
                  <a:pt x="6194810" y="2337375"/>
                  <a:pt x="6198406" y="2337375"/>
                </a:cubicBezTo>
                <a:cubicBezTo>
                  <a:pt x="6203981" y="2339533"/>
                  <a:pt x="6208297" y="2342411"/>
                  <a:pt x="6211354" y="2346007"/>
                </a:cubicBezTo>
                <a:lnTo>
                  <a:pt x="6211354" y="2344928"/>
                </a:lnTo>
                <a:lnTo>
                  <a:pt x="6210275" y="2339533"/>
                </a:lnTo>
                <a:cubicBezTo>
                  <a:pt x="6218278" y="2337196"/>
                  <a:pt x="6222279" y="2334318"/>
                  <a:pt x="6222279" y="2330901"/>
                </a:cubicBezTo>
                <a:lnTo>
                  <a:pt x="6219042" y="2320111"/>
                </a:lnTo>
                <a:lnTo>
                  <a:pt x="6219042" y="2314716"/>
                </a:lnTo>
                <a:cubicBezTo>
                  <a:pt x="6219042" y="2312019"/>
                  <a:pt x="6220481" y="2308782"/>
                  <a:pt x="6223358" y="2305005"/>
                </a:cubicBezTo>
                <a:lnTo>
                  <a:pt x="6216884" y="2295159"/>
                </a:lnTo>
                <a:lnTo>
                  <a:pt x="6222279" y="2276816"/>
                </a:lnTo>
                <a:lnTo>
                  <a:pt x="6222279" y="2273579"/>
                </a:lnTo>
                <a:lnTo>
                  <a:pt x="6216884" y="2258473"/>
                </a:lnTo>
                <a:lnTo>
                  <a:pt x="6216884" y="2247683"/>
                </a:lnTo>
                <a:lnTo>
                  <a:pt x="6220121" y="2232577"/>
                </a:lnTo>
                <a:lnTo>
                  <a:pt x="6220121" y="2229205"/>
                </a:lnTo>
                <a:lnTo>
                  <a:pt x="6213647" y="2230284"/>
                </a:lnTo>
                <a:lnTo>
                  <a:pt x="6212568" y="2229205"/>
                </a:lnTo>
                <a:lnTo>
                  <a:pt x="6211354" y="2229205"/>
                </a:lnTo>
                <a:lnTo>
                  <a:pt x="6199485" y="2232577"/>
                </a:lnTo>
                <a:lnTo>
                  <a:pt x="6188695" y="2230284"/>
                </a:lnTo>
                <a:lnTo>
                  <a:pt x="6185458" y="2231363"/>
                </a:lnTo>
                <a:cubicBezTo>
                  <a:pt x="6173769" y="2231363"/>
                  <a:pt x="6165497" y="2229924"/>
                  <a:pt x="6160641" y="2227047"/>
                </a:cubicBezTo>
                <a:lnTo>
                  <a:pt x="6147693" y="2228126"/>
                </a:lnTo>
                <a:cubicBezTo>
                  <a:pt x="6145625" y="2228126"/>
                  <a:pt x="6143422" y="2225249"/>
                  <a:pt x="6141084" y="2219494"/>
                </a:cubicBezTo>
                <a:cubicBezTo>
                  <a:pt x="6137847" y="2220753"/>
                  <a:pt x="6134970" y="2223271"/>
                  <a:pt x="6132452" y="2227047"/>
                </a:cubicBezTo>
                <a:lnTo>
                  <a:pt x="6131373" y="2225968"/>
                </a:lnTo>
                <a:lnTo>
                  <a:pt x="6129215" y="2225968"/>
                </a:lnTo>
                <a:lnTo>
                  <a:pt x="6129215" y="2229205"/>
                </a:lnTo>
                <a:lnTo>
                  <a:pt x="6128136" y="2233656"/>
                </a:lnTo>
                <a:lnTo>
                  <a:pt x="6129215" y="2237972"/>
                </a:lnTo>
                <a:cubicBezTo>
                  <a:pt x="6124899" y="2240670"/>
                  <a:pt x="6122022" y="2243907"/>
                  <a:pt x="6120583" y="2247683"/>
                </a:cubicBezTo>
                <a:cubicBezTo>
                  <a:pt x="6120583" y="2249122"/>
                  <a:pt x="6123461" y="2251639"/>
                  <a:pt x="6129215" y="2255236"/>
                </a:cubicBezTo>
                <a:lnTo>
                  <a:pt x="6129215" y="2257394"/>
                </a:lnTo>
                <a:cubicBezTo>
                  <a:pt x="6123461" y="2262789"/>
                  <a:pt x="6120583" y="2267105"/>
                  <a:pt x="6120583" y="2270342"/>
                </a:cubicBezTo>
                <a:lnTo>
                  <a:pt x="6121662" y="2305005"/>
                </a:lnTo>
                <a:lnTo>
                  <a:pt x="6119504" y="2320111"/>
                </a:lnTo>
                <a:lnTo>
                  <a:pt x="6123820" y="2339533"/>
                </a:lnTo>
                <a:cubicBezTo>
                  <a:pt x="6122921" y="2346007"/>
                  <a:pt x="6120404" y="2349244"/>
                  <a:pt x="6116267" y="2349244"/>
                </a:cubicBezTo>
                <a:lnTo>
                  <a:pt x="6120583" y="2361113"/>
                </a:lnTo>
                <a:lnTo>
                  <a:pt x="6120583" y="2374196"/>
                </a:lnTo>
                <a:cubicBezTo>
                  <a:pt x="6118066" y="2386425"/>
                  <a:pt x="6115548" y="2392539"/>
                  <a:pt x="6113030" y="2392539"/>
                </a:cubicBezTo>
                <a:lnTo>
                  <a:pt x="6107635" y="2389302"/>
                </a:lnTo>
                <a:lnTo>
                  <a:pt x="6101161" y="2391460"/>
                </a:lnTo>
                <a:lnTo>
                  <a:pt x="6088213" y="2391460"/>
                </a:lnTo>
                <a:lnTo>
                  <a:pt x="6075130" y="2376354"/>
                </a:lnTo>
                <a:lnTo>
                  <a:pt x="6075130" y="2367722"/>
                </a:lnTo>
                <a:cubicBezTo>
                  <a:pt x="6077288" y="2365025"/>
                  <a:pt x="6078367" y="2362462"/>
                  <a:pt x="6078367" y="2360034"/>
                </a:cubicBezTo>
                <a:cubicBezTo>
                  <a:pt x="6074771" y="2355539"/>
                  <a:pt x="6072972" y="2349784"/>
                  <a:pt x="6072972" y="2342770"/>
                </a:cubicBezTo>
                <a:cubicBezTo>
                  <a:pt x="6077288" y="2334138"/>
                  <a:pt x="6079446" y="2325147"/>
                  <a:pt x="6079446" y="2315795"/>
                </a:cubicBezTo>
                <a:lnTo>
                  <a:pt x="6075130" y="2303926"/>
                </a:lnTo>
                <a:lnTo>
                  <a:pt x="6075130" y="2301768"/>
                </a:lnTo>
                <a:lnTo>
                  <a:pt x="6077288" y="2295159"/>
                </a:lnTo>
                <a:lnTo>
                  <a:pt x="6074051" y="2287606"/>
                </a:lnTo>
                <a:lnTo>
                  <a:pt x="6071893" y="2287606"/>
                </a:lnTo>
                <a:cubicBezTo>
                  <a:pt x="6067757" y="2293361"/>
                  <a:pt x="6060204" y="2296238"/>
                  <a:pt x="6049234" y="2296238"/>
                </a:cubicBezTo>
                <a:lnTo>
                  <a:pt x="6048155" y="2295159"/>
                </a:lnTo>
                <a:lnTo>
                  <a:pt x="6048155" y="2293001"/>
                </a:lnTo>
                <a:lnTo>
                  <a:pt x="6069735" y="2270342"/>
                </a:lnTo>
                <a:cubicBezTo>
                  <a:pt x="6070095" y="2265666"/>
                  <a:pt x="6072972" y="2259552"/>
                  <a:pt x="6078367" y="2251999"/>
                </a:cubicBezTo>
                <a:cubicBezTo>
                  <a:pt x="6080975" y="2241749"/>
                  <a:pt x="6084616" y="2233791"/>
                  <a:pt x="6089292" y="2228126"/>
                </a:cubicBezTo>
                <a:lnTo>
                  <a:pt x="6089292" y="2224889"/>
                </a:lnTo>
                <a:lnTo>
                  <a:pt x="6088213" y="2220573"/>
                </a:lnTo>
                <a:lnTo>
                  <a:pt x="6095766" y="2206546"/>
                </a:lnTo>
                <a:lnTo>
                  <a:pt x="6095766" y="2202230"/>
                </a:lnTo>
                <a:lnTo>
                  <a:pt x="6092529" y="2198993"/>
                </a:lnTo>
                <a:lnTo>
                  <a:pt x="6077288" y="2205467"/>
                </a:lnTo>
                <a:lnTo>
                  <a:pt x="6076209" y="2202230"/>
                </a:lnTo>
                <a:lnTo>
                  <a:pt x="6075130" y="2202230"/>
                </a:lnTo>
                <a:cubicBezTo>
                  <a:pt x="6075130" y="2209423"/>
                  <a:pt x="6070095" y="2214099"/>
                  <a:pt x="6060024" y="2216257"/>
                </a:cubicBezTo>
                <a:cubicBezTo>
                  <a:pt x="6054989" y="2215178"/>
                  <a:pt x="6052471" y="2213739"/>
                  <a:pt x="6052471" y="2211941"/>
                </a:cubicBezTo>
                <a:lnTo>
                  <a:pt x="6052471" y="2206546"/>
                </a:lnTo>
                <a:cubicBezTo>
                  <a:pt x="6052471" y="2199892"/>
                  <a:pt x="6057506" y="2194497"/>
                  <a:pt x="6067577" y="2190361"/>
                </a:cubicBezTo>
                <a:lnTo>
                  <a:pt x="6068656" y="2190361"/>
                </a:lnTo>
                <a:lnTo>
                  <a:pt x="6076209" y="2191440"/>
                </a:lnTo>
                <a:lnTo>
                  <a:pt x="6076209" y="2189282"/>
                </a:lnTo>
                <a:lnTo>
                  <a:pt x="6074051" y="2189282"/>
                </a:lnTo>
                <a:lnTo>
                  <a:pt x="6074051" y="2188203"/>
                </a:lnTo>
                <a:lnTo>
                  <a:pt x="6070814" y="2189282"/>
                </a:lnTo>
                <a:lnTo>
                  <a:pt x="6067577" y="2188203"/>
                </a:lnTo>
                <a:lnTo>
                  <a:pt x="6067577" y="2187124"/>
                </a:lnTo>
                <a:cubicBezTo>
                  <a:pt x="6077738" y="2175435"/>
                  <a:pt x="6084257" y="2163161"/>
                  <a:pt x="6087134" y="2150303"/>
                </a:cubicBezTo>
                <a:cubicBezTo>
                  <a:pt x="6090731" y="2145447"/>
                  <a:pt x="6092529" y="2139333"/>
                  <a:pt x="6092529" y="2131960"/>
                </a:cubicBezTo>
                <a:close/>
                <a:moveTo>
                  <a:pt x="5220182" y="2131286"/>
                </a:moveTo>
                <a:cubicBezTo>
                  <a:pt x="5223959" y="2131286"/>
                  <a:pt x="5235738" y="2135197"/>
                  <a:pt x="5255520" y="2143020"/>
                </a:cubicBezTo>
                <a:cubicBezTo>
                  <a:pt x="5267659" y="2146976"/>
                  <a:pt x="5273728" y="2150213"/>
                  <a:pt x="5273728" y="2152731"/>
                </a:cubicBezTo>
                <a:lnTo>
                  <a:pt x="5273728" y="2155968"/>
                </a:lnTo>
                <a:lnTo>
                  <a:pt x="5271570" y="2158126"/>
                </a:lnTo>
                <a:lnTo>
                  <a:pt x="5265231" y="2157047"/>
                </a:lnTo>
                <a:cubicBezTo>
                  <a:pt x="5245179" y="2167927"/>
                  <a:pt x="5231962" y="2177908"/>
                  <a:pt x="5225577" y="2186989"/>
                </a:cubicBezTo>
                <a:cubicBezTo>
                  <a:pt x="5219823" y="2190226"/>
                  <a:pt x="5216945" y="2193823"/>
                  <a:pt x="5216945" y="2197779"/>
                </a:cubicBezTo>
                <a:lnTo>
                  <a:pt x="5218024" y="2198858"/>
                </a:lnTo>
                <a:lnTo>
                  <a:pt x="5219103" y="2198858"/>
                </a:lnTo>
                <a:lnTo>
                  <a:pt x="5225577" y="2196700"/>
                </a:lnTo>
                <a:lnTo>
                  <a:pt x="5228814" y="2196700"/>
                </a:lnTo>
                <a:lnTo>
                  <a:pt x="5230838" y="2198858"/>
                </a:lnTo>
                <a:cubicBezTo>
                  <a:pt x="5229489" y="2202005"/>
                  <a:pt x="5228095" y="2203759"/>
                  <a:pt x="5226656" y="2204118"/>
                </a:cubicBezTo>
                <a:lnTo>
                  <a:pt x="5216945" y="2204118"/>
                </a:lnTo>
                <a:lnTo>
                  <a:pt x="5205211" y="2206276"/>
                </a:lnTo>
                <a:lnTo>
                  <a:pt x="5193342" y="2201960"/>
                </a:lnTo>
                <a:lnTo>
                  <a:pt x="5182687" y="2206276"/>
                </a:lnTo>
                <a:lnTo>
                  <a:pt x="5176213" y="2204118"/>
                </a:lnTo>
                <a:lnTo>
                  <a:pt x="5167716" y="2207355"/>
                </a:lnTo>
                <a:lnTo>
                  <a:pt x="5151531" y="2206276"/>
                </a:lnTo>
                <a:lnTo>
                  <a:pt x="5149373" y="2208434"/>
                </a:lnTo>
                <a:lnTo>
                  <a:pt x="5148294" y="2208434"/>
                </a:lnTo>
                <a:cubicBezTo>
                  <a:pt x="5145866" y="2208434"/>
                  <a:pt x="5143034" y="2206996"/>
                  <a:pt x="5139797" y="2204118"/>
                </a:cubicBezTo>
                <a:lnTo>
                  <a:pt x="5130086" y="2205197"/>
                </a:lnTo>
                <a:lnTo>
                  <a:pt x="5130086" y="2201016"/>
                </a:lnTo>
                <a:lnTo>
                  <a:pt x="5134402" y="2196700"/>
                </a:lnTo>
                <a:lnTo>
                  <a:pt x="5136560" y="2196700"/>
                </a:lnTo>
                <a:lnTo>
                  <a:pt x="5146271" y="2198858"/>
                </a:lnTo>
                <a:lnTo>
                  <a:pt x="5153689" y="2197779"/>
                </a:lnTo>
                <a:lnTo>
                  <a:pt x="5159084" y="2201960"/>
                </a:lnTo>
                <a:cubicBezTo>
                  <a:pt x="5161602" y="2198454"/>
                  <a:pt x="5165153" y="2196700"/>
                  <a:pt x="5169739" y="2196700"/>
                </a:cubicBezTo>
                <a:lnTo>
                  <a:pt x="5172976" y="2196700"/>
                </a:lnTo>
                <a:lnTo>
                  <a:pt x="5184845" y="2197779"/>
                </a:lnTo>
                <a:lnTo>
                  <a:pt x="5191184" y="2195621"/>
                </a:lnTo>
                <a:lnTo>
                  <a:pt x="5194421" y="2196700"/>
                </a:lnTo>
                <a:lnTo>
                  <a:pt x="5194421" y="2195621"/>
                </a:lnTo>
                <a:cubicBezTo>
                  <a:pt x="5194421" y="2190586"/>
                  <a:pt x="5196220" y="2188068"/>
                  <a:pt x="5199816" y="2188068"/>
                </a:cubicBezTo>
                <a:lnTo>
                  <a:pt x="5198737" y="2186989"/>
                </a:lnTo>
                <a:lnTo>
                  <a:pt x="5198737" y="2185910"/>
                </a:lnTo>
                <a:cubicBezTo>
                  <a:pt x="5200716" y="2175030"/>
                  <a:pt x="5205346" y="2161453"/>
                  <a:pt x="5212629" y="2145178"/>
                </a:cubicBezTo>
                <a:lnTo>
                  <a:pt x="5207369" y="2137760"/>
                </a:lnTo>
                <a:lnTo>
                  <a:pt x="5207369" y="2135601"/>
                </a:lnTo>
                <a:cubicBezTo>
                  <a:pt x="5207369" y="2133084"/>
                  <a:pt x="5211641" y="2131645"/>
                  <a:pt x="5220182" y="2131286"/>
                </a:cubicBezTo>
                <a:close/>
                <a:moveTo>
                  <a:pt x="210539" y="2131272"/>
                </a:moveTo>
                <a:cubicBezTo>
                  <a:pt x="201008" y="2132171"/>
                  <a:pt x="195253" y="2133609"/>
                  <a:pt x="193275" y="2135588"/>
                </a:cubicBezTo>
                <a:lnTo>
                  <a:pt x="188959" y="2134509"/>
                </a:lnTo>
                <a:cubicBezTo>
                  <a:pt x="185362" y="2138645"/>
                  <a:pt x="183564" y="2142961"/>
                  <a:pt x="183564" y="2147457"/>
                </a:cubicBezTo>
                <a:cubicBezTo>
                  <a:pt x="186441" y="2158966"/>
                  <a:pt x="190757" y="2164721"/>
                  <a:pt x="196512" y="2164721"/>
                </a:cubicBezTo>
                <a:lnTo>
                  <a:pt x="197591" y="2163642"/>
                </a:lnTo>
                <a:lnTo>
                  <a:pt x="205144" y="2164721"/>
                </a:lnTo>
                <a:lnTo>
                  <a:pt x="211618" y="2164721"/>
                </a:lnTo>
                <a:cubicBezTo>
                  <a:pt x="211618" y="2161843"/>
                  <a:pt x="213417" y="2160405"/>
                  <a:pt x="217013" y="2160405"/>
                </a:cubicBezTo>
                <a:lnTo>
                  <a:pt x="220250" y="2151773"/>
                </a:lnTo>
                <a:lnTo>
                  <a:pt x="220250" y="2140983"/>
                </a:lnTo>
                <a:cubicBezTo>
                  <a:pt x="219531" y="2138825"/>
                  <a:pt x="216294" y="2135588"/>
                  <a:pt x="210539" y="2131272"/>
                </a:cubicBezTo>
                <a:close/>
                <a:moveTo>
                  <a:pt x="8579345" y="2130611"/>
                </a:moveTo>
                <a:cubicBezTo>
                  <a:pt x="8588067" y="2134927"/>
                  <a:pt x="8593731" y="2137085"/>
                  <a:pt x="8596339" y="2137085"/>
                </a:cubicBezTo>
                <a:cubicBezTo>
                  <a:pt x="8598317" y="2139693"/>
                  <a:pt x="8603308" y="2141806"/>
                  <a:pt x="8611310" y="2143424"/>
                </a:cubicBezTo>
                <a:cubicBezTo>
                  <a:pt x="8611310" y="2145942"/>
                  <a:pt x="8615266" y="2148100"/>
                  <a:pt x="8623179" y="2149898"/>
                </a:cubicBezTo>
                <a:lnTo>
                  <a:pt x="8626281" y="2148819"/>
                </a:lnTo>
                <a:cubicBezTo>
                  <a:pt x="8626281" y="2150078"/>
                  <a:pt x="8628080" y="2151157"/>
                  <a:pt x="8631676" y="2152056"/>
                </a:cubicBezTo>
                <a:lnTo>
                  <a:pt x="8634913" y="2148819"/>
                </a:lnTo>
                <a:lnTo>
                  <a:pt x="8638150" y="2148819"/>
                </a:lnTo>
                <a:lnTo>
                  <a:pt x="8642332" y="2153001"/>
                </a:lnTo>
                <a:cubicBezTo>
                  <a:pt x="8635947" y="2158036"/>
                  <a:pt x="8629563" y="2160554"/>
                  <a:pt x="8623179" y="2160554"/>
                </a:cubicBezTo>
                <a:lnTo>
                  <a:pt x="8621021" y="2167028"/>
                </a:lnTo>
                <a:lnTo>
                  <a:pt x="8624258" y="2177683"/>
                </a:lnTo>
                <a:lnTo>
                  <a:pt x="8622100" y="2194812"/>
                </a:lnTo>
                <a:cubicBezTo>
                  <a:pt x="8622820" y="2201196"/>
                  <a:pt x="8626371" y="2204388"/>
                  <a:pt x="8632755" y="2204388"/>
                </a:cubicBezTo>
                <a:lnTo>
                  <a:pt x="8644490" y="2204388"/>
                </a:lnTo>
                <a:lnTo>
                  <a:pt x="8642332" y="2197914"/>
                </a:lnTo>
                <a:cubicBezTo>
                  <a:pt x="8643770" y="2187304"/>
                  <a:pt x="8645928" y="2179121"/>
                  <a:pt x="8648806" y="2173367"/>
                </a:cubicBezTo>
                <a:lnTo>
                  <a:pt x="8646648" y="2165949"/>
                </a:lnTo>
                <a:lnTo>
                  <a:pt x="8648806" y="2159475"/>
                </a:lnTo>
                <a:lnTo>
                  <a:pt x="8645568" y="2154080"/>
                </a:lnTo>
                <a:lnTo>
                  <a:pt x="8645568" y="2152056"/>
                </a:lnTo>
                <a:cubicBezTo>
                  <a:pt x="8657348" y="2139918"/>
                  <a:pt x="8664856" y="2133848"/>
                  <a:pt x="8668093" y="2133848"/>
                </a:cubicBezTo>
                <a:cubicBezTo>
                  <a:pt x="8671600" y="2136366"/>
                  <a:pt x="8678343" y="2138479"/>
                  <a:pt x="8688324" y="2140187"/>
                </a:cubicBezTo>
                <a:cubicBezTo>
                  <a:pt x="8688324" y="2143065"/>
                  <a:pt x="8691561" y="2147021"/>
                  <a:pt x="8698035" y="2152056"/>
                </a:cubicBezTo>
                <a:lnTo>
                  <a:pt x="8698979" y="2152056"/>
                </a:lnTo>
                <a:lnTo>
                  <a:pt x="8702216" y="2148819"/>
                </a:lnTo>
                <a:lnTo>
                  <a:pt x="8702216" y="2145582"/>
                </a:lnTo>
                <a:lnTo>
                  <a:pt x="8701137" y="2132769"/>
                </a:lnTo>
                <a:lnTo>
                  <a:pt x="8702216" y="2131690"/>
                </a:lnTo>
                <a:lnTo>
                  <a:pt x="8708690" y="2131690"/>
                </a:lnTo>
                <a:cubicBezTo>
                  <a:pt x="8722358" y="2131690"/>
                  <a:pt x="8734452" y="2138479"/>
                  <a:pt x="8744972" y="2152056"/>
                </a:cubicBezTo>
                <a:lnTo>
                  <a:pt x="8744972" y="2153001"/>
                </a:lnTo>
                <a:lnTo>
                  <a:pt x="8743893" y="2153001"/>
                </a:lnTo>
                <a:lnTo>
                  <a:pt x="8740791" y="2150977"/>
                </a:lnTo>
                <a:lnTo>
                  <a:pt x="8738633" y="2150977"/>
                </a:lnTo>
                <a:lnTo>
                  <a:pt x="8738633" y="2152056"/>
                </a:lnTo>
                <a:lnTo>
                  <a:pt x="8743893" y="2154080"/>
                </a:lnTo>
                <a:lnTo>
                  <a:pt x="8747130" y="2152056"/>
                </a:lnTo>
                <a:lnTo>
                  <a:pt x="8755762" y="2152056"/>
                </a:lnTo>
                <a:lnTo>
                  <a:pt x="8759943" y="2155159"/>
                </a:lnTo>
                <a:cubicBezTo>
                  <a:pt x="8766417" y="2153090"/>
                  <a:pt x="8769654" y="2150618"/>
                  <a:pt x="8769654" y="2147740"/>
                </a:cubicBezTo>
                <a:lnTo>
                  <a:pt x="8783546" y="2131690"/>
                </a:lnTo>
                <a:cubicBezTo>
                  <a:pt x="8786334" y="2132769"/>
                  <a:pt x="8787727" y="2133848"/>
                  <a:pt x="8787727" y="2134927"/>
                </a:cubicBezTo>
                <a:lnTo>
                  <a:pt x="8785704" y="2138029"/>
                </a:lnTo>
                <a:lnTo>
                  <a:pt x="8785704" y="2139108"/>
                </a:lnTo>
                <a:lnTo>
                  <a:pt x="8789885" y="2136006"/>
                </a:lnTo>
                <a:lnTo>
                  <a:pt x="8795280" y="2136006"/>
                </a:lnTo>
                <a:cubicBezTo>
                  <a:pt x="8810926" y="2145627"/>
                  <a:pt x="8818749" y="2154529"/>
                  <a:pt x="8818749" y="2162712"/>
                </a:cubicBezTo>
                <a:cubicBezTo>
                  <a:pt x="8816681" y="2170534"/>
                  <a:pt x="8814208" y="2176604"/>
                  <a:pt x="8811330" y="2180920"/>
                </a:cubicBezTo>
                <a:lnTo>
                  <a:pt x="8813488" y="2186180"/>
                </a:lnTo>
                <a:lnTo>
                  <a:pt x="8812410" y="2191575"/>
                </a:lnTo>
                <a:lnTo>
                  <a:pt x="8814568" y="2217201"/>
                </a:lnTo>
                <a:lnTo>
                  <a:pt x="8814568" y="2219359"/>
                </a:lnTo>
                <a:lnTo>
                  <a:pt x="8813488" y="2220438"/>
                </a:lnTo>
                <a:lnTo>
                  <a:pt x="8814568" y="2221517"/>
                </a:lnTo>
                <a:lnTo>
                  <a:pt x="8811330" y="2237567"/>
                </a:lnTo>
                <a:lnTo>
                  <a:pt x="8811330" y="2246065"/>
                </a:lnTo>
                <a:lnTo>
                  <a:pt x="8809172" y="2248223"/>
                </a:lnTo>
                <a:cubicBezTo>
                  <a:pt x="8806835" y="2248223"/>
                  <a:pt x="8804362" y="2247144"/>
                  <a:pt x="8801754" y="2244986"/>
                </a:cubicBezTo>
                <a:lnTo>
                  <a:pt x="8797438" y="2244986"/>
                </a:lnTo>
                <a:lnTo>
                  <a:pt x="8797438" y="2247144"/>
                </a:lnTo>
                <a:lnTo>
                  <a:pt x="8798517" y="2247144"/>
                </a:lnTo>
                <a:lnTo>
                  <a:pt x="8799596" y="2246065"/>
                </a:lnTo>
                <a:lnTo>
                  <a:pt x="8800675" y="2246065"/>
                </a:lnTo>
                <a:lnTo>
                  <a:pt x="8804856" y="2249302"/>
                </a:lnTo>
                <a:lnTo>
                  <a:pt x="8803778" y="2250381"/>
                </a:lnTo>
                <a:lnTo>
                  <a:pt x="8804856" y="2250381"/>
                </a:lnTo>
                <a:lnTo>
                  <a:pt x="8805936" y="2249302"/>
                </a:lnTo>
                <a:lnTo>
                  <a:pt x="8807014" y="2249302"/>
                </a:lnTo>
                <a:lnTo>
                  <a:pt x="8807014" y="2251460"/>
                </a:lnTo>
                <a:lnTo>
                  <a:pt x="8809172" y="2251460"/>
                </a:lnTo>
                <a:lnTo>
                  <a:pt x="8810252" y="2250381"/>
                </a:lnTo>
                <a:lnTo>
                  <a:pt x="8811330" y="2250381"/>
                </a:lnTo>
                <a:lnTo>
                  <a:pt x="8813488" y="2254697"/>
                </a:lnTo>
                <a:lnTo>
                  <a:pt x="8811330" y="2271691"/>
                </a:lnTo>
                <a:lnTo>
                  <a:pt x="8812410" y="2272770"/>
                </a:lnTo>
                <a:lnTo>
                  <a:pt x="8812410" y="2273849"/>
                </a:lnTo>
                <a:lnTo>
                  <a:pt x="8810252" y="2278165"/>
                </a:lnTo>
                <a:lnTo>
                  <a:pt x="8811330" y="2279244"/>
                </a:lnTo>
                <a:lnTo>
                  <a:pt x="8811330" y="2280323"/>
                </a:lnTo>
                <a:lnTo>
                  <a:pt x="8810252" y="2285583"/>
                </a:lnTo>
                <a:lnTo>
                  <a:pt x="8813488" y="2290978"/>
                </a:lnTo>
                <a:lnTo>
                  <a:pt x="8813488" y="2293136"/>
                </a:lnTo>
                <a:lnTo>
                  <a:pt x="8808094" y="2302712"/>
                </a:lnTo>
                <a:cubicBezTo>
                  <a:pt x="8809352" y="2302712"/>
                  <a:pt x="8810431" y="2304870"/>
                  <a:pt x="8811330" y="2309186"/>
                </a:cubicBezTo>
                <a:lnTo>
                  <a:pt x="8807014" y="2310265"/>
                </a:lnTo>
                <a:lnTo>
                  <a:pt x="8807014" y="2311344"/>
                </a:lnTo>
                <a:cubicBezTo>
                  <a:pt x="8811330" y="2311344"/>
                  <a:pt x="8813488" y="2312738"/>
                  <a:pt x="8813488" y="2315525"/>
                </a:cubicBezTo>
                <a:lnTo>
                  <a:pt x="8814568" y="2319841"/>
                </a:lnTo>
                <a:lnTo>
                  <a:pt x="8814568" y="2320920"/>
                </a:lnTo>
                <a:cubicBezTo>
                  <a:pt x="8809532" y="2334498"/>
                  <a:pt x="8804542" y="2341287"/>
                  <a:pt x="8799596" y="2341287"/>
                </a:cubicBezTo>
                <a:cubicBezTo>
                  <a:pt x="8799416" y="2343355"/>
                  <a:pt x="8794786" y="2346907"/>
                  <a:pt x="8785704" y="2351942"/>
                </a:cubicBezTo>
                <a:cubicBezTo>
                  <a:pt x="8785704" y="2355179"/>
                  <a:pt x="8783546" y="2357337"/>
                  <a:pt x="8779230" y="2358416"/>
                </a:cubicBezTo>
                <a:cubicBezTo>
                  <a:pt x="8765023" y="2356618"/>
                  <a:pt x="8757920" y="2353021"/>
                  <a:pt x="8757920" y="2347626"/>
                </a:cubicBezTo>
                <a:lnTo>
                  <a:pt x="8759943" y="2341287"/>
                </a:lnTo>
                <a:cubicBezTo>
                  <a:pt x="8759943" y="2336971"/>
                  <a:pt x="8757111" y="2333014"/>
                  <a:pt x="8751446" y="2329418"/>
                </a:cubicBezTo>
                <a:lnTo>
                  <a:pt x="8750367" y="2332655"/>
                </a:lnTo>
                <a:lnTo>
                  <a:pt x="8752525" y="2351942"/>
                </a:lnTo>
                <a:cubicBezTo>
                  <a:pt x="8752525" y="2360304"/>
                  <a:pt x="8750726" y="2366374"/>
                  <a:pt x="8747130" y="2370150"/>
                </a:cubicBezTo>
                <a:lnTo>
                  <a:pt x="8749288" y="2373387"/>
                </a:lnTo>
                <a:lnTo>
                  <a:pt x="8748209" y="2385121"/>
                </a:lnTo>
                <a:lnTo>
                  <a:pt x="8750367" y="2387279"/>
                </a:lnTo>
                <a:lnTo>
                  <a:pt x="8750367" y="2388358"/>
                </a:lnTo>
                <a:cubicBezTo>
                  <a:pt x="8747130" y="2393304"/>
                  <a:pt x="8739307" y="2395776"/>
                  <a:pt x="8726898" y="2395776"/>
                </a:cubicBezTo>
                <a:cubicBezTo>
                  <a:pt x="8711163" y="2392899"/>
                  <a:pt x="8703295" y="2388628"/>
                  <a:pt x="8703295" y="2382963"/>
                </a:cubicBezTo>
                <a:lnTo>
                  <a:pt x="8703295" y="2375410"/>
                </a:lnTo>
                <a:lnTo>
                  <a:pt x="8706532" y="2371229"/>
                </a:lnTo>
                <a:lnTo>
                  <a:pt x="8706532" y="2370150"/>
                </a:lnTo>
                <a:lnTo>
                  <a:pt x="8707611" y="2353021"/>
                </a:lnTo>
                <a:lnTo>
                  <a:pt x="8706532" y="2351942"/>
                </a:lnTo>
                <a:lnTo>
                  <a:pt x="8706532" y="2350863"/>
                </a:lnTo>
                <a:lnTo>
                  <a:pt x="8707611" y="2347626"/>
                </a:lnTo>
                <a:lnTo>
                  <a:pt x="8705453" y="2336971"/>
                </a:lnTo>
                <a:cubicBezTo>
                  <a:pt x="8701137" y="2336971"/>
                  <a:pt x="8698979" y="2342321"/>
                  <a:pt x="8698979" y="2353021"/>
                </a:cubicBezTo>
                <a:cubicBezTo>
                  <a:pt x="8694034" y="2361563"/>
                  <a:pt x="8688369" y="2365834"/>
                  <a:pt x="8681985" y="2365834"/>
                </a:cubicBezTo>
                <a:cubicBezTo>
                  <a:pt x="8668407" y="2365834"/>
                  <a:pt x="8659146" y="2363002"/>
                  <a:pt x="8654201" y="2357337"/>
                </a:cubicBezTo>
                <a:lnTo>
                  <a:pt x="8654201" y="2349784"/>
                </a:lnTo>
                <a:lnTo>
                  <a:pt x="8653122" y="2342366"/>
                </a:lnTo>
                <a:lnTo>
                  <a:pt x="8654201" y="2341287"/>
                </a:lnTo>
                <a:lnTo>
                  <a:pt x="8660540" y="2342366"/>
                </a:lnTo>
                <a:lnTo>
                  <a:pt x="8664856" y="2342366"/>
                </a:lnTo>
                <a:lnTo>
                  <a:pt x="8664856" y="2341287"/>
                </a:lnTo>
                <a:cubicBezTo>
                  <a:pt x="8660360" y="2341287"/>
                  <a:pt x="8655369" y="2339488"/>
                  <a:pt x="8649885" y="2335892"/>
                </a:cubicBezTo>
                <a:cubicBezTo>
                  <a:pt x="8643410" y="2335892"/>
                  <a:pt x="8640174" y="2333734"/>
                  <a:pt x="8640174" y="2329418"/>
                </a:cubicBezTo>
                <a:lnTo>
                  <a:pt x="8634913" y="2330497"/>
                </a:lnTo>
                <a:lnTo>
                  <a:pt x="8634913" y="2331576"/>
                </a:lnTo>
                <a:cubicBezTo>
                  <a:pt x="8638150" y="2331576"/>
                  <a:pt x="8640983" y="2333734"/>
                  <a:pt x="8643410" y="2338050"/>
                </a:cubicBezTo>
                <a:cubicBezTo>
                  <a:pt x="8633610" y="2343175"/>
                  <a:pt x="8625067" y="2349604"/>
                  <a:pt x="8617784" y="2357337"/>
                </a:cubicBezTo>
                <a:cubicBezTo>
                  <a:pt x="8614008" y="2363002"/>
                  <a:pt x="8608298" y="2365834"/>
                  <a:pt x="8600655" y="2365834"/>
                </a:cubicBezTo>
                <a:cubicBezTo>
                  <a:pt x="8600655" y="2369970"/>
                  <a:pt x="8593911" y="2374601"/>
                  <a:pt x="8580424" y="2379726"/>
                </a:cubicBezTo>
                <a:lnTo>
                  <a:pt x="8579345" y="2379726"/>
                </a:lnTo>
                <a:cubicBezTo>
                  <a:pt x="8577187" y="2379726"/>
                  <a:pt x="8572871" y="2371184"/>
                  <a:pt x="8566397" y="2354100"/>
                </a:cubicBezTo>
                <a:cubicBezTo>
                  <a:pt x="8564328" y="2354100"/>
                  <a:pt x="8563294" y="2349829"/>
                  <a:pt x="8563294" y="2341287"/>
                </a:cubicBezTo>
                <a:cubicBezTo>
                  <a:pt x="8561496" y="2341287"/>
                  <a:pt x="8560058" y="2336656"/>
                  <a:pt x="8558978" y="2327395"/>
                </a:cubicBezTo>
                <a:cubicBezTo>
                  <a:pt x="8558978" y="2323258"/>
                  <a:pt x="8563609" y="2320741"/>
                  <a:pt x="8572871" y="2319841"/>
                </a:cubicBezTo>
                <a:lnTo>
                  <a:pt x="8572871" y="2318762"/>
                </a:lnTo>
                <a:lnTo>
                  <a:pt x="8575029" y="2289899"/>
                </a:lnTo>
                <a:lnTo>
                  <a:pt x="8572871" y="2287741"/>
                </a:lnTo>
                <a:lnTo>
                  <a:pt x="8571792" y="2269668"/>
                </a:lnTo>
                <a:lnTo>
                  <a:pt x="8572871" y="2235409"/>
                </a:lnTo>
                <a:lnTo>
                  <a:pt x="8577187" y="2231093"/>
                </a:lnTo>
                <a:lnTo>
                  <a:pt x="8575029" y="2223675"/>
                </a:lnTo>
                <a:cubicBezTo>
                  <a:pt x="8575029" y="2220079"/>
                  <a:pt x="8575748" y="2218280"/>
                  <a:pt x="8577187" y="2218280"/>
                </a:cubicBezTo>
                <a:cubicBezTo>
                  <a:pt x="8575029" y="2215403"/>
                  <a:pt x="8573590" y="2210053"/>
                  <a:pt x="8572871" y="2202230"/>
                </a:cubicBezTo>
                <a:lnTo>
                  <a:pt x="8573950" y="2178762"/>
                </a:lnTo>
                <a:lnTo>
                  <a:pt x="8571792" y="2172288"/>
                </a:lnTo>
                <a:lnTo>
                  <a:pt x="8573950" y="2145582"/>
                </a:lnTo>
                <a:lnTo>
                  <a:pt x="8571792" y="2138029"/>
                </a:lnTo>
                <a:cubicBezTo>
                  <a:pt x="8573230" y="2133084"/>
                  <a:pt x="8575748" y="2130611"/>
                  <a:pt x="8579345" y="2130611"/>
                </a:cubicBezTo>
                <a:close/>
                <a:moveTo>
                  <a:pt x="2124774" y="2130611"/>
                </a:moveTo>
                <a:lnTo>
                  <a:pt x="2129091" y="2132769"/>
                </a:lnTo>
                <a:lnTo>
                  <a:pt x="2141903" y="2131690"/>
                </a:lnTo>
                <a:lnTo>
                  <a:pt x="2157954" y="2136006"/>
                </a:lnTo>
                <a:lnTo>
                  <a:pt x="2175082" y="2136006"/>
                </a:lnTo>
                <a:cubicBezTo>
                  <a:pt x="2178679" y="2137715"/>
                  <a:pt x="2180477" y="2140547"/>
                  <a:pt x="2180477" y="2144503"/>
                </a:cubicBezTo>
                <a:cubicBezTo>
                  <a:pt x="2176701" y="2145582"/>
                  <a:pt x="2172386" y="2150573"/>
                  <a:pt x="2167529" y="2159475"/>
                </a:cubicBezTo>
                <a:lnTo>
                  <a:pt x="2168609" y="2165949"/>
                </a:lnTo>
                <a:lnTo>
                  <a:pt x="2167529" y="2173367"/>
                </a:lnTo>
                <a:lnTo>
                  <a:pt x="2168609" y="2179841"/>
                </a:lnTo>
                <a:lnTo>
                  <a:pt x="2167529" y="2184022"/>
                </a:lnTo>
                <a:lnTo>
                  <a:pt x="2169687" y="2184022"/>
                </a:lnTo>
                <a:cubicBezTo>
                  <a:pt x="2174183" y="2171973"/>
                  <a:pt x="2177419" y="2165949"/>
                  <a:pt x="2179400" y="2165949"/>
                </a:cubicBezTo>
                <a:lnTo>
                  <a:pt x="2181421" y="2165949"/>
                </a:lnTo>
                <a:lnTo>
                  <a:pt x="2191133" y="2174446"/>
                </a:lnTo>
                <a:lnTo>
                  <a:pt x="2195449" y="2174446"/>
                </a:lnTo>
                <a:lnTo>
                  <a:pt x="2195449" y="2169051"/>
                </a:lnTo>
                <a:cubicBezTo>
                  <a:pt x="2192571" y="2169051"/>
                  <a:pt x="2191133" y="2168017"/>
                  <a:pt x="2191133" y="2165949"/>
                </a:cubicBezTo>
                <a:lnTo>
                  <a:pt x="2195449" y="2157317"/>
                </a:lnTo>
                <a:lnTo>
                  <a:pt x="2188976" y="2141266"/>
                </a:lnTo>
                <a:cubicBezTo>
                  <a:pt x="2188976" y="2137400"/>
                  <a:pt x="2190774" y="2134567"/>
                  <a:pt x="2194370" y="2132769"/>
                </a:cubicBezTo>
                <a:lnTo>
                  <a:pt x="2201788" y="2132769"/>
                </a:lnTo>
                <a:cubicBezTo>
                  <a:pt x="2209971" y="2135646"/>
                  <a:pt x="2225662" y="2138479"/>
                  <a:pt x="2248860" y="2141266"/>
                </a:cubicBezTo>
                <a:lnTo>
                  <a:pt x="2249939" y="2142345"/>
                </a:lnTo>
                <a:lnTo>
                  <a:pt x="2249939" y="2146661"/>
                </a:lnTo>
                <a:cubicBezTo>
                  <a:pt x="2243735" y="2152146"/>
                  <a:pt x="2238744" y="2154979"/>
                  <a:pt x="2234968" y="2155159"/>
                </a:cubicBezTo>
                <a:lnTo>
                  <a:pt x="2234968" y="2156238"/>
                </a:lnTo>
                <a:cubicBezTo>
                  <a:pt x="2238563" y="2164600"/>
                  <a:pt x="2240363" y="2173187"/>
                  <a:pt x="2240363" y="2181999"/>
                </a:cubicBezTo>
                <a:cubicBezTo>
                  <a:pt x="2242520" y="2180740"/>
                  <a:pt x="2246432" y="2172872"/>
                  <a:pt x="2252097" y="2158396"/>
                </a:cubicBezTo>
                <a:cubicBezTo>
                  <a:pt x="2253176" y="2158396"/>
                  <a:pt x="2254973" y="2154124"/>
                  <a:pt x="2257492" y="2145582"/>
                </a:cubicBezTo>
                <a:lnTo>
                  <a:pt x="2258572" y="2144503"/>
                </a:lnTo>
                <a:lnTo>
                  <a:pt x="2263967" y="2144503"/>
                </a:lnTo>
                <a:cubicBezTo>
                  <a:pt x="2264776" y="2144503"/>
                  <a:pt x="2266169" y="2148055"/>
                  <a:pt x="2268147" y="2155159"/>
                </a:cubicBezTo>
                <a:cubicBezTo>
                  <a:pt x="2273721" y="2164600"/>
                  <a:pt x="2280151" y="2173546"/>
                  <a:pt x="2287435" y="2181999"/>
                </a:cubicBezTo>
                <a:lnTo>
                  <a:pt x="2287435" y="2184022"/>
                </a:lnTo>
                <a:cubicBezTo>
                  <a:pt x="2283028" y="2189417"/>
                  <a:pt x="2276239" y="2193014"/>
                  <a:pt x="2267068" y="2194812"/>
                </a:cubicBezTo>
                <a:cubicBezTo>
                  <a:pt x="2267068" y="2196520"/>
                  <a:pt x="2262798" y="2197914"/>
                  <a:pt x="2254255" y="2198993"/>
                </a:cubicBezTo>
                <a:lnTo>
                  <a:pt x="2251017" y="2203309"/>
                </a:lnTo>
                <a:lnTo>
                  <a:pt x="2249939" y="2202230"/>
                </a:lnTo>
                <a:lnTo>
                  <a:pt x="2248860" y="2203309"/>
                </a:lnTo>
                <a:lnTo>
                  <a:pt x="2247781" y="2203309"/>
                </a:lnTo>
                <a:lnTo>
                  <a:pt x="2245758" y="2201151"/>
                </a:lnTo>
                <a:lnTo>
                  <a:pt x="2246837" y="2200072"/>
                </a:lnTo>
                <a:lnTo>
                  <a:pt x="2246837" y="2198993"/>
                </a:lnTo>
                <a:lnTo>
                  <a:pt x="2245758" y="2197914"/>
                </a:lnTo>
                <a:lnTo>
                  <a:pt x="2243600" y="2197914"/>
                </a:lnTo>
                <a:cubicBezTo>
                  <a:pt x="2239283" y="2201331"/>
                  <a:pt x="2237125" y="2205647"/>
                  <a:pt x="2237125" y="2210862"/>
                </a:cubicBezTo>
                <a:lnTo>
                  <a:pt x="2237125" y="2218280"/>
                </a:lnTo>
                <a:cubicBezTo>
                  <a:pt x="2237125" y="2223945"/>
                  <a:pt x="2240677" y="2226777"/>
                  <a:pt x="2247781" y="2226777"/>
                </a:cubicBezTo>
                <a:lnTo>
                  <a:pt x="2251017" y="2226777"/>
                </a:lnTo>
                <a:cubicBezTo>
                  <a:pt x="2256953" y="2226777"/>
                  <a:pt x="2260908" y="2222866"/>
                  <a:pt x="2262887" y="2215043"/>
                </a:cubicBezTo>
                <a:lnTo>
                  <a:pt x="2261808" y="2210862"/>
                </a:lnTo>
                <a:cubicBezTo>
                  <a:pt x="2261987" y="2208704"/>
                  <a:pt x="2264819" y="2206186"/>
                  <a:pt x="2270305" y="2203309"/>
                </a:cubicBezTo>
                <a:lnTo>
                  <a:pt x="2272462" y="2203309"/>
                </a:lnTo>
                <a:cubicBezTo>
                  <a:pt x="2277139" y="2208974"/>
                  <a:pt x="2280332" y="2211806"/>
                  <a:pt x="2282039" y="2211806"/>
                </a:cubicBezTo>
                <a:lnTo>
                  <a:pt x="2283118" y="2212885"/>
                </a:lnTo>
                <a:lnTo>
                  <a:pt x="2283118" y="2216122"/>
                </a:lnTo>
                <a:cubicBezTo>
                  <a:pt x="2281770" y="2219000"/>
                  <a:pt x="2280016" y="2220438"/>
                  <a:pt x="2277858" y="2220438"/>
                </a:cubicBezTo>
                <a:cubicBezTo>
                  <a:pt x="2280825" y="2225384"/>
                  <a:pt x="2283299" y="2227856"/>
                  <a:pt x="2285277" y="2227856"/>
                </a:cubicBezTo>
                <a:cubicBezTo>
                  <a:pt x="2288153" y="2232712"/>
                  <a:pt x="2289593" y="2236668"/>
                  <a:pt x="2289593" y="2239725"/>
                </a:cubicBezTo>
                <a:lnTo>
                  <a:pt x="2287435" y="2246065"/>
                </a:lnTo>
                <a:lnTo>
                  <a:pt x="2287435" y="2257799"/>
                </a:lnTo>
                <a:lnTo>
                  <a:pt x="2285277" y="2261036"/>
                </a:lnTo>
                <a:lnTo>
                  <a:pt x="2280016" y="2259957"/>
                </a:lnTo>
                <a:cubicBezTo>
                  <a:pt x="2277498" y="2259957"/>
                  <a:pt x="2273181" y="2262474"/>
                  <a:pt x="2267068" y="2267510"/>
                </a:cubicBezTo>
                <a:lnTo>
                  <a:pt x="2256413" y="2268589"/>
                </a:lnTo>
                <a:lnTo>
                  <a:pt x="2256413" y="2270612"/>
                </a:lnTo>
                <a:cubicBezTo>
                  <a:pt x="2256413" y="2271871"/>
                  <a:pt x="2260683" y="2274029"/>
                  <a:pt x="2269225" y="2277086"/>
                </a:cubicBezTo>
                <a:cubicBezTo>
                  <a:pt x="2272642" y="2279783"/>
                  <a:pt x="2275879" y="2284055"/>
                  <a:pt x="2278936" y="2289899"/>
                </a:cubicBezTo>
                <a:cubicBezTo>
                  <a:pt x="2275699" y="2297902"/>
                  <a:pt x="2271744" y="2303252"/>
                  <a:pt x="2267068" y="2305949"/>
                </a:cubicBezTo>
                <a:lnTo>
                  <a:pt x="2268147" y="2312423"/>
                </a:lnTo>
                <a:lnTo>
                  <a:pt x="2264910" y="2320920"/>
                </a:lnTo>
                <a:lnTo>
                  <a:pt x="2267068" y="2325236"/>
                </a:lnTo>
                <a:lnTo>
                  <a:pt x="2264910" y="2331576"/>
                </a:lnTo>
                <a:lnTo>
                  <a:pt x="2264910" y="2333734"/>
                </a:lnTo>
                <a:lnTo>
                  <a:pt x="2270305" y="2340208"/>
                </a:lnTo>
                <a:lnTo>
                  <a:pt x="2270305" y="2341287"/>
                </a:lnTo>
                <a:lnTo>
                  <a:pt x="2264910" y="2355179"/>
                </a:lnTo>
                <a:lnTo>
                  <a:pt x="2270305" y="2363676"/>
                </a:lnTo>
                <a:lnTo>
                  <a:pt x="2270305" y="2365834"/>
                </a:lnTo>
                <a:lnTo>
                  <a:pt x="2267068" y="2370150"/>
                </a:lnTo>
                <a:lnTo>
                  <a:pt x="2267068" y="2371229"/>
                </a:lnTo>
                <a:lnTo>
                  <a:pt x="2269225" y="2374331"/>
                </a:lnTo>
                <a:cubicBezTo>
                  <a:pt x="2269225" y="2387189"/>
                  <a:pt x="2263516" y="2393618"/>
                  <a:pt x="2252097" y="2393618"/>
                </a:cubicBezTo>
                <a:lnTo>
                  <a:pt x="2251017" y="2394697"/>
                </a:lnTo>
                <a:lnTo>
                  <a:pt x="2249939" y="2394697"/>
                </a:lnTo>
                <a:lnTo>
                  <a:pt x="2245758" y="2389302"/>
                </a:lnTo>
                <a:lnTo>
                  <a:pt x="2244677" y="2389302"/>
                </a:lnTo>
                <a:cubicBezTo>
                  <a:pt x="2241622" y="2392180"/>
                  <a:pt x="2238744" y="2393618"/>
                  <a:pt x="2236047" y="2393618"/>
                </a:cubicBezTo>
                <a:lnTo>
                  <a:pt x="2233888" y="2393618"/>
                </a:lnTo>
                <a:cubicBezTo>
                  <a:pt x="2219681" y="2393618"/>
                  <a:pt x="2212578" y="2390786"/>
                  <a:pt x="2212578" y="2385121"/>
                </a:cubicBezTo>
                <a:cubicBezTo>
                  <a:pt x="2211679" y="2377928"/>
                  <a:pt x="2208441" y="2374331"/>
                  <a:pt x="2202867" y="2374331"/>
                </a:cubicBezTo>
                <a:lnTo>
                  <a:pt x="2193291" y="2375410"/>
                </a:lnTo>
                <a:cubicBezTo>
                  <a:pt x="2190414" y="2374331"/>
                  <a:pt x="2188256" y="2372578"/>
                  <a:pt x="2186816" y="2370150"/>
                </a:cubicBezTo>
                <a:lnTo>
                  <a:pt x="2186816" y="2367992"/>
                </a:lnTo>
                <a:lnTo>
                  <a:pt x="2194370" y="2367992"/>
                </a:lnTo>
                <a:lnTo>
                  <a:pt x="2206104" y="2369071"/>
                </a:lnTo>
                <a:cubicBezTo>
                  <a:pt x="2210421" y="2369071"/>
                  <a:pt x="2213973" y="2365834"/>
                  <a:pt x="2216759" y="2359360"/>
                </a:cubicBezTo>
                <a:lnTo>
                  <a:pt x="2211499" y="2345468"/>
                </a:lnTo>
                <a:lnTo>
                  <a:pt x="2211499" y="2341287"/>
                </a:lnTo>
                <a:lnTo>
                  <a:pt x="2214601" y="2330497"/>
                </a:lnTo>
                <a:lnTo>
                  <a:pt x="2213658" y="2329418"/>
                </a:lnTo>
                <a:lnTo>
                  <a:pt x="2213658" y="2328474"/>
                </a:lnTo>
                <a:cubicBezTo>
                  <a:pt x="2207003" y="2332700"/>
                  <a:pt x="2202329" y="2334813"/>
                  <a:pt x="2199631" y="2334813"/>
                </a:cubicBezTo>
                <a:lnTo>
                  <a:pt x="2198551" y="2334813"/>
                </a:lnTo>
                <a:cubicBezTo>
                  <a:pt x="2187851" y="2333374"/>
                  <a:pt x="2182501" y="2331576"/>
                  <a:pt x="2182501" y="2329418"/>
                </a:cubicBezTo>
                <a:lnTo>
                  <a:pt x="2182501" y="2327395"/>
                </a:lnTo>
                <a:cubicBezTo>
                  <a:pt x="2181152" y="2327395"/>
                  <a:pt x="2180477" y="2328429"/>
                  <a:pt x="2180477" y="2330497"/>
                </a:cubicBezTo>
                <a:cubicBezTo>
                  <a:pt x="2174723" y="2331216"/>
                  <a:pt x="2171846" y="2332295"/>
                  <a:pt x="2171846" y="2333734"/>
                </a:cubicBezTo>
                <a:lnTo>
                  <a:pt x="2171846" y="2348705"/>
                </a:lnTo>
                <a:lnTo>
                  <a:pt x="2169687" y="2350863"/>
                </a:lnTo>
                <a:lnTo>
                  <a:pt x="2165372" y="2347626"/>
                </a:lnTo>
                <a:lnTo>
                  <a:pt x="2163349" y="2349784"/>
                </a:lnTo>
                <a:lnTo>
                  <a:pt x="2166451" y="2353021"/>
                </a:lnTo>
                <a:lnTo>
                  <a:pt x="2167529" y="2351942"/>
                </a:lnTo>
                <a:lnTo>
                  <a:pt x="2168609" y="2351942"/>
                </a:lnTo>
                <a:cubicBezTo>
                  <a:pt x="2170767" y="2352661"/>
                  <a:pt x="2171846" y="2354819"/>
                  <a:pt x="2171846" y="2358416"/>
                </a:cubicBezTo>
                <a:lnTo>
                  <a:pt x="2171846" y="2366913"/>
                </a:lnTo>
                <a:cubicBezTo>
                  <a:pt x="2178948" y="2367632"/>
                  <a:pt x="2182501" y="2368711"/>
                  <a:pt x="2182501" y="2370150"/>
                </a:cubicBezTo>
                <a:lnTo>
                  <a:pt x="2182501" y="2373387"/>
                </a:lnTo>
                <a:lnTo>
                  <a:pt x="2180477" y="2375410"/>
                </a:lnTo>
                <a:lnTo>
                  <a:pt x="2178320" y="2375410"/>
                </a:lnTo>
                <a:lnTo>
                  <a:pt x="2175082" y="2373387"/>
                </a:lnTo>
                <a:lnTo>
                  <a:pt x="2172925" y="2373387"/>
                </a:lnTo>
                <a:lnTo>
                  <a:pt x="2170767" y="2375410"/>
                </a:lnTo>
                <a:lnTo>
                  <a:pt x="2171846" y="2386200"/>
                </a:lnTo>
                <a:cubicBezTo>
                  <a:pt x="2165282" y="2392584"/>
                  <a:pt x="2160291" y="2395776"/>
                  <a:pt x="2156875" y="2395776"/>
                </a:cubicBezTo>
                <a:lnTo>
                  <a:pt x="2149323" y="2395776"/>
                </a:lnTo>
                <a:cubicBezTo>
                  <a:pt x="2146714" y="2393618"/>
                  <a:pt x="2144242" y="2392539"/>
                  <a:pt x="2141903" y="2392539"/>
                </a:cubicBezTo>
                <a:lnTo>
                  <a:pt x="2134350" y="2394697"/>
                </a:lnTo>
                <a:lnTo>
                  <a:pt x="2131114" y="2394697"/>
                </a:lnTo>
                <a:cubicBezTo>
                  <a:pt x="2122751" y="2394697"/>
                  <a:pt x="2117760" y="2387594"/>
                  <a:pt x="2116144" y="2373387"/>
                </a:cubicBezTo>
                <a:lnTo>
                  <a:pt x="2116144" y="2372308"/>
                </a:lnTo>
                <a:lnTo>
                  <a:pt x="2120459" y="2367992"/>
                </a:lnTo>
                <a:lnTo>
                  <a:pt x="2120459" y="2361518"/>
                </a:lnTo>
                <a:lnTo>
                  <a:pt x="2118302" y="2355179"/>
                </a:lnTo>
                <a:lnTo>
                  <a:pt x="2121539" y="2345468"/>
                </a:lnTo>
                <a:lnTo>
                  <a:pt x="2120459" y="2330497"/>
                </a:lnTo>
                <a:lnTo>
                  <a:pt x="2120459" y="2328474"/>
                </a:lnTo>
                <a:lnTo>
                  <a:pt x="2116144" y="2321999"/>
                </a:lnTo>
                <a:lnTo>
                  <a:pt x="2116144" y="2319841"/>
                </a:lnTo>
                <a:lnTo>
                  <a:pt x="2118302" y="2312423"/>
                </a:lnTo>
                <a:lnTo>
                  <a:pt x="2117221" y="2302712"/>
                </a:lnTo>
                <a:cubicBezTo>
                  <a:pt x="2118479" y="2299206"/>
                  <a:pt x="2120278" y="2297452"/>
                  <a:pt x="2122617" y="2297452"/>
                </a:cubicBezTo>
                <a:cubicBezTo>
                  <a:pt x="2120459" y="2281897"/>
                  <a:pt x="2116906" y="2270117"/>
                  <a:pt x="2111962" y="2262115"/>
                </a:cubicBezTo>
                <a:cubicBezTo>
                  <a:pt x="2110881" y="2262115"/>
                  <a:pt x="2109803" y="2260676"/>
                  <a:pt x="2108724" y="2257799"/>
                </a:cubicBezTo>
                <a:cubicBezTo>
                  <a:pt x="2107285" y="2257799"/>
                  <a:pt x="2106207" y="2253887"/>
                  <a:pt x="2105486" y="2246065"/>
                </a:cubicBezTo>
                <a:cubicBezTo>
                  <a:pt x="2099103" y="2238422"/>
                  <a:pt x="2095911" y="2233072"/>
                  <a:pt x="2095911" y="2230014"/>
                </a:cubicBezTo>
                <a:lnTo>
                  <a:pt x="2096854" y="2228935"/>
                </a:lnTo>
                <a:lnTo>
                  <a:pt x="2100091" y="2230014"/>
                </a:lnTo>
                <a:lnTo>
                  <a:pt x="2113984" y="2225833"/>
                </a:lnTo>
                <a:lnTo>
                  <a:pt x="2119379" y="2226777"/>
                </a:lnTo>
                <a:lnTo>
                  <a:pt x="2120459" y="2221517"/>
                </a:lnTo>
                <a:lnTo>
                  <a:pt x="2119379" y="2200072"/>
                </a:lnTo>
                <a:cubicBezTo>
                  <a:pt x="2123696" y="2199173"/>
                  <a:pt x="2125854" y="2198094"/>
                  <a:pt x="2125854" y="2196835"/>
                </a:cubicBezTo>
                <a:lnTo>
                  <a:pt x="2125854" y="2195891"/>
                </a:lnTo>
                <a:cubicBezTo>
                  <a:pt x="2122256" y="2195351"/>
                  <a:pt x="2120459" y="2194272"/>
                  <a:pt x="2120459" y="2192654"/>
                </a:cubicBezTo>
                <a:lnTo>
                  <a:pt x="2120459" y="2188338"/>
                </a:lnTo>
                <a:lnTo>
                  <a:pt x="2121539" y="2187259"/>
                </a:lnTo>
                <a:lnTo>
                  <a:pt x="2120459" y="2184022"/>
                </a:lnTo>
                <a:lnTo>
                  <a:pt x="2121539" y="2175525"/>
                </a:lnTo>
                <a:lnTo>
                  <a:pt x="2118302" y="2170130"/>
                </a:lnTo>
                <a:lnTo>
                  <a:pt x="2118302" y="2165949"/>
                </a:lnTo>
                <a:lnTo>
                  <a:pt x="2120459" y="2157317"/>
                </a:lnTo>
                <a:lnTo>
                  <a:pt x="2120459" y="2155159"/>
                </a:lnTo>
                <a:lnTo>
                  <a:pt x="2115063" y="2156238"/>
                </a:lnTo>
                <a:lnTo>
                  <a:pt x="2115063" y="2161633"/>
                </a:lnTo>
                <a:lnTo>
                  <a:pt x="2109803" y="2169051"/>
                </a:lnTo>
                <a:lnTo>
                  <a:pt x="2110881" y="2170130"/>
                </a:lnTo>
                <a:lnTo>
                  <a:pt x="2110881" y="2171209"/>
                </a:lnTo>
                <a:lnTo>
                  <a:pt x="2104409" y="2187259"/>
                </a:lnTo>
                <a:lnTo>
                  <a:pt x="2105486" y="2193733"/>
                </a:lnTo>
                <a:cubicBezTo>
                  <a:pt x="2099912" y="2205782"/>
                  <a:pt x="2094921" y="2211806"/>
                  <a:pt x="2090516" y="2211806"/>
                </a:cubicBezTo>
                <a:lnTo>
                  <a:pt x="2090516" y="2212885"/>
                </a:lnTo>
                <a:lnTo>
                  <a:pt x="2091593" y="2220438"/>
                </a:lnTo>
                <a:lnTo>
                  <a:pt x="2090516" y="2221517"/>
                </a:lnTo>
                <a:cubicBezTo>
                  <a:pt x="2092675" y="2221517"/>
                  <a:pt x="2093752" y="2222956"/>
                  <a:pt x="2093752" y="2225833"/>
                </a:cubicBezTo>
                <a:lnTo>
                  <a:pt x="2092675" y="2228935"/>
                </a:lnTo>
                <a:lnTo>
                  <a:pt x="2093752" y="2235409"/>
                </a:lnTo>
                <a:lnTo>
                  <a:pt x="2093752" y="2239725"/>
                </a:lnTo>
                <a:lnTo>
                  <a:pt x="2088357" y="2251460"/>
                </a:lnTo>
                <a:cubicBezTo>
                  <a:pt x="2091235" y="2251460"/>
                  <a:pt x="2092675" y="2253573"/>
                  <a:pt x="2092675" y="2257799"/>
                </a:cubicBezTo>
                <a:lnTo>
                  <a:pt x="2092675" y="2262115"/>
                </a:lnTo>
                <a:lnTo>
                  <a:pt x="2090516" y="2265352"/>
                </a:lnTo>
                <a:lnTo>
                  <a:pt x="2091593" y="2270612"/>
                </a:lnTo>
                <a:lnTo>
                  <a:pt x="2090516" y="2282481"/>
                </a:lnTo>
                <a:lnTo>
                  <a:pt x="2093752" y="2285583"/>
                </a:lnTo>
                <a:lnTo>
                  <a:pt x="2092675" y="2290978"/>
                </a:lnTo>
                <a:lnTo>
                  <a:pt x="2093752" y="2295294"/>
                </a:lnTo>
                <a:cubicBezTo>
                  <a:pt x="2093034" y="2304376"/>
                  <a:pt x="2091593" y="2310086"/>
                  <a:pt x="2089436" y="2312423"/>
                </a:cubicBezTo>
                <a:cubicBezTo>
                  <a:pt x="2089796" y="2326810"/>
                  <a:pt x="2091235" y="2335712"/>
                  <a:pt x="2093752" y="2339129"/>
                </a:cubicBezTo>
                <a:cubicBezTo>
                  <a:pt x="2093213" y="2351987"/>
                  <a:pt x="2091774" y="2358416"/>
                  <a:pt x="2089436" y="2358416"/>
                </a:cubicBezTo>
                <a:lnTo>
                  <a:pt x="2087279" y="2358416"/>
                </a:lnTo>
                <a:lnTo>
                  <a:pt x="2088357" y="2353021"/>
                </a:lnTo>
                <a:lnTo>
                  <a:pt x="2086199" y="2353021"/>
                </a:lnTo>
                <a:lnTo>
                  <a:pt x="2085122" y="2358416"/>
                </a:lnTo>
                <a:cubicBezTo>
                  <a:pt x="2087459" y="2358416"/>
                  <a:pt x="2091370" y="2363721"/>
                  <a:pt x="2096854" y="2374331"/>
                </a:cubicBezTo>
                <a:cubicBezTo>
                  <a:pt x="2092270" y="2384672"/>
                  <a:pt x="2087639" y="2390741"/>
                  <a:pt x="2082963" y="2392539"/>
                </a:cubicBezTo>
                <a:lnTo>
                  <a:pt x="2073387" y="2391460"/>
                </a:lnTo>
                <a:lnTo>
                  <a:pt x="2057335" y="2392539"/>
                </a:lnTo>
                <a:lnTo>
                  <a:pt x="2054099" y="2392539"/>
                </a:lnTo>
                <a:cubicBezTo>
                  <a:pt x="2048436" y="2392539"/>
                  <a:pt x="2044164" y="2387189"/>
                  <a:pt x="2041286" y="2376489"/>
                </a:cubicBezTo>
                <a:lnTo>
                  <a:pt x="2040207" y="2375410"/>
                </a:lnTo>
                <a:lnTo>
                  <a:pt x="2040207" y="2373387"/>
                </a:lnTo>
                <a:cubicBezTo>
                  <a:pt x="2042366" y="2370690"/>
                  <a:pt x="2044838" y="2364980"/>
                  <a:pt x="2047626" y="2356258"/>
                </a:cubicBezTo>
                <a:cubicBezTo>
                  <a:pt x="2044838" y="2352481"/>
                  <a:pt x="2043444" y="2346772"/>
                  <a:pt x="2043444" y="2339129"/>
                </a:cubicBezTo>
                <a:lnTo>
                  <a:pt x="2043444" y="2325236"/>
                </a:lnTo>
                <a:lnTo>
                  <a:pt x="2045602" y="2318762"/>
                </a:lnTo>
                <a:lnTo>
                  <a:pt x="2043444" y="2302712"/>
                </a:lnTo>
                <a:lnTo>
                  <a:pt x="2044523" y="2282481"/>
                </a:lnTo>
                <a:lnTo>
                  <a:pt x="2043444" y="2279244"/>
                </a:lnTo>
                <a:lnTo>
                  <a:pt x="2046547" y="2278165"/>
                </a:lnTo>
                <a:lnTo>
                  <a:pt x="2046547" y="2276007"/>
                </a:lnTo>
                <a:lnTo>
                  <a:pt x="2038048" y="2274928"/>
                </a:lnTo>
                <a:lnTo>
                  <a:pt x="2029418" y="2288820"/>
                </a:lnTo>
                <a:cubicBezTo>
                  <a:pt x="2023752" y="2287921"/>
                  <a:pt x="2020921" y="2286527"/>
                  <a:pt x="2020921" y="2284639"/>
                </a:cubicBezTo>
                <a:lnTo>
                  <a:pt x="2020921" y="2283560"/>
                </a:lnTo>
                <a:cubicBezTo>
                  <a:pt x="2022179" y="2268544"/>
                  <a:pt x="2026809" y="2261036"/>
                  <a:pt x="2034813" y="2261036"/>
                </a:cubicBezTo>
                <a:lnTo>
                  <a:pt x="2036971" y="2250381"/>
                </a:lnTo>
                <a:lnTo>
                  <a:pt x="2035892" y="2249302"/>
                </a:lnTo>
                <a:lnTo>
                  <a:pt x="2035892" y="2248223"/>
                </a:lnTo>
                <a:cubicBezTo>
                  <a:pt x="2036071" y="2243457"/>
                  <a:pt x="2039624" y="2238107"/>
                  <a:pt x="2046547" y="2232172"/>
                </a:cubicBezTo>
                <a:lnTo>
                  <a:pt x="2045602" y="2231093"/>
                </a:lnTo>
                <a:cubicBezTo>
                  <a:pt x="2046231" y="2218235"/>
                  <a:pt x="2051582" y="2200791"/>
                  <a:pt x="2061653" y="2178762"/>
                </a:cubicBezTo>
                <a:cubicBezTo>
                  <a:pt x="2059855" y="2178762"/>
                  <a:pt x="2058775" y="2177323"/>
                  <a:pt x="2058416" y="2174446"/>
                </a:cubicBezTo>
                <a:lnTo>
                  <a:pt x="2061653" y="2163791"/>
                </a:lnTo>
                <a:lnTo>
                  <a:pt x="2060574" y="2148819"/>
                </a:lnTo>
                <a:lnTo>
                  <a:pt x="2064755" y="2145582"/>
                </a:lnTo>
                <a:lnTo>
                  <a:pt x="2062731" y="2138029"/>
                </a:lnTo>
                <a:lnTo>
                  <a:pt x="2084041" y="2136006"/>
                </a:lnTo>
                <a:cubicBezTo>
                  <a:pt x="2101935" y="2138254"/>
                  <a:pt x="2110881" y="2141446"/>
                  <a:pt x="2110881" y="2145582"/>
                </a:cubicBezTo>
                <a:lnTo>
                  <a:pt x="2111962" y="2145582"/>
                </a:lnTo>
                <a:cubicBezTo>
                  <a:pt x="2117626" y="2145582"/>
                  <a:pt x="2120459" y="2143065"/>
                  <a:pt x="2120459" y="2138029"/>
                </a:cubicBezTo>
                <a:cubicBezTo>
                  <a:pt x="2120459" y="2134163"/>
                  <a:pt x="2121896" y="2131690"/>
                  <a:pt x="2124774" y="2130611"/>
                </a:cubicBezTo>
                <a:close/>
                <a:moveTo>
                  <a:pt x="1192003" y="2130611"/>
                </a:moveTo>
                <a:cubicBezTo>
                  <a:pt x="1197039" y="2131330"/>
                  <a:pt x="1199555" y="2132409"/>
                  <a:pt x="1199555" y="2133848"/>
                </a:cubicBezTo>
                <a:lnTo>
                  <a:pt x="1204951" y="2132769"/>
                </a:lnTo>
                <a:lnTo>
                  <a:pt x="1211425" y="2132769"/>
                </a:lnTo>
                <a:cubicBezTo>
                  <a:pt x="1225362" y="2132949"/>
                  <a:pt x="1237141" y="2134747"/>
                  <a:pt x="1246762" y="2138164"/>
                </a:cubicBezTo>
                <a:lnTo>
                  <a:pt x="1253237" y="2137085"/>
                </a:lnTo>
                <a:lnTo>
                  <a:pt x="1257553" y="2140322"/>
                </a:lnTo>
                <a:lnTo>
                  <a:pt x="1256474" y="2141401"/>
                </a:lnTo>
                <a:lnTo>
                  <a:pt x="1257553" y="2142480"/>
                </a:lnTo>
                <a:lnTo>
                  <a:pt x="1257553" y="2143559"/>
                </a:lnTo>
                <a:cubicBezTo>
                  <a:pt x="1249640" y="2153180"/>
                  <a:pt x="1245683" y="2159609"/>
                  <a:pt x="1245683" y="2162846"/>
                </a:cubicBezTo>
                <a:lnTo>
                  <a:pt x="1246762" y="2169320"/>
                </a:lnTo>
                <a:lnTo>
                  <a:pt x="1245683" y="2170399"/>
                </a:lnTo>
                <a:lnTo>
                  <a:pt x="1246762" y="2171344"/>
                </a:lnTo>
                <a:lnTo>
                  <a:pt x="1247841" y="2171344"/>
                </a:lnTo>
                <a:lnTo>
                  <a:pt x="1246762" y="2172423"/>
                </a:lnTo>
                <a:lnTo>
                  <a:pt x="1246762" y="2182134"/>
                </a:lnTo>
                <a:lnTo>
                  <a:pt x="1247841" y="2187529"/>
                </a:lnTo>
                <a:lnTo>
                  <a:pt x="1258632" y="2184292"/>
                </a:lnTo>
                <a:lnTo>
                  <a:pt x="1262948" y="2192924"/>
                </a:lnTo>
                <a:lnTo>
                  <a:pt x="1268208" y="2191845"/>
                </a:lnTo>
                <a:cubicBezTo>
                  <a:pt x="1270366" y="2191845"/>
                  <a:pt x="1271444" y="2194677"/>
                  <a:pt x="1271444" y="2200342"/>
                </a:cubicBezTo>
                <a:lnTo>
                  <a:pt x="1272524" y="2201421"/>
                </a:lnTo>
                <a:cubicBezTo>
                  <a:pt x="1272524" y="2203219"/>
                  <a:pt x="1275040" y="2204658"/>
                  <a:pt x="1280077" y="2205737"/>
                </a:cubicBezTo>
                <a:lnTo>
                  <a:pt x="1280077" y="2208974"/>
                </a:lnTo>
                <a:lnTo>
                  <a:pt x="1277918" y="2211132"/>
                </a:lnTo>
                <a:lnTo>
                  <a:pt x="1249999" y="2205737"/>
                </a:lnTo>
                <a:cubicBezTo>
                  <a:pt x="1247661" y="2205917"/>
                  <a:pt x="1244784" y="2211312"/>
                  <a:pt x="1241367" y="2221922"/>
                </a:cubicBezTo>
                <a:cubicBezTo>
                  <a:pt x="1246401" y="2232083"/>
                  <a:pt x="1248920" y="2238871"/>
                  <a:pt x="1248920" y="2242288"/>
                </a:cubicBezTo>
                <a:lnTo>
                  <a:pt x="1246762" y="2244446"/>
                </a:lnTo>
                <a:lnTo>
                  <a:pt x="1246762" y="2246604"/>
                </a:lnTo>
                <a:lnTo>
                  <a:pt x="1249999" y="2250785"/>
                </a:lnTo>
                <a:cubicBezTo>
                  <a:pt x="1246401" y="2259597"/>
                  <a:pt x="1244604" y="2266431"/>
                  <a:pt x="1244604" y="2271286"/>
                </a:cubicBezTo>
                <a:lnTo>
                  <a:pt x="1245683" y="2277625"/>
                </a:lnTo>
                <a:lnTo>
                  <a:pt x="1241367" y="2281941"/>
                </a:lnTo>
                <a:cubicBezTo>
                  <a:pt x="1242985" y="2282121"/>
                  <a:pt x="1245145" y="2285358"/>
                  <a:pt x="1247841" y="2291653"/>
                </a:cubicBezTo>
                <a:lnTo>
                  <a:pt x="1246762" y="2294890"/>
                </a:lnTo>
                <a:lnTo>
                  <a:pt x="1247841" y="2306624"/>
                </a:lnTo>
                <a:lnTo>
                  <a:pt x="1244604" y="2317414"/>
                </a:lnTo>
                <a:lnTo>
                  <a:pt x="1244604" y="2326046"/>
                </a:lnTo>
                <a:lnTo>
                  <a:pt x="1247841" y="2337780"/>
                </a:lnTo>
                <a:lnTo>
                  <a:pt x="1245683" y="2343175"/>
                </a:lnTo>
                <a:lnTo>
                  <a:pt x="1247841" y="2349649"/>
                </a:lnTo>
                <a:lnTo>
                  <a:pt x="1247841" y="2357067"/>
                </a:lnTo>
                <a:cubicBezTo>
                  <a:pt x="1244963" y="2363541"/>
                  <a:pt x="1243526" y="2369656"/>
                  <a:pt x="1243526" y="2375410"/>
                </a:cubicBezTo>
                <a:cubicBezTo>
                  <a:pt x="1238940" y="2384672"/>
                  <a:pt x="1232510" y="2389302"/>
                  <a:pt x="1224238" y="2389302"/>
                </a:cubicBezTo>
                <a:cubicBezTo>
                  <a:pt x="1218484" y="2393079"/>
                  <a:pt x="1210616" y="2395237"/>
                  <a:pt x="1200634" y="2395776"/>
                </a:cubicBezTo>
                <a:lnTo>
                  <a:pt x="1198476" y="2395776"/>
                </a:lnTo>
                <a:cubicBezTo>
                  <a:pt x="1191283" y="2394877"/>
                  <a:pt x="1187687" y="2393438"/>
                  <a:pt x="1187687" y="2391460"/>
                </a:cubicBezTo>
                <a:lnTo>
                  <a:pt x="1187687" y="2390381"/>
                </a:lnTo>
                <a:lnTo>
                  <a:pt x="1189845" y="2387144"/>
                </a:lnTo>
                <a:lnTo>
                  <a:pt x="1189845" y="2384986"/>
                </a:lnTo>
                <a:lnTo>
                  <a:pt x="1183506" y="2384986"/>
                </a:lnTo>
                <a:cubicBezTo>
                  <a:pt x="1182427" y="2384986"/>
                  <a:pt x="1180629" y="2380715"/>
                  <a:pt x="1178110" y="2372173"/>
                </a:cubicBezTo>
                <a:cubicBezTo>
                  <a:pt x="1168579" y="2361563"/>
                  <a:pt x="1159273" y="2354774"/>
                  <a:pt x="1150191" y="2351807"/>
                </a:cubicBezTo>
                <a:lnTo>
                  <a:pt x="1146954" y="2347491"/>
                </a:lnTo>
                <a:lnTo>
                  <a:pt x="1146954" y="2346412"/>
                </a:lnTo>
                <a:lnTo>
                  <a:pt x="1148033" y="2346412"/>
                </a:lnTo>
                <a:lnTo>
                  <a:pt x="1161925" y="2347491"/>
                </a:lnTo>
                <a:lnTo>
                  <a:pt x="1169478" y="2344254"/>
                </a:lnTo>
                <a:cubicBezTo>
                  <a:pt x="1169478" y="2346412"/>
                  <a:pt x="1170918" y="2347491"/>
                  <a:pt x="1173794" y="2347491"/>
                </a:cubicBezTo>
                <a:lnTo>
                  <a:pt x="1179189" y="2344254"/>
                </a:lnTo>
                <a:lnTo>
                  <a:pt x="1188765" y="2344254"/>
                </a:lnTo>
                <a:cubicBezTo>
                  <a:pt x="1194521" y="2344254"/>
                  <a:pt x="1197398" y="2337825"/>
                  <a:pt x="1197398" y="2324967"/>
                </a:cubicBezTo>
                <a:cubicBezTo>
                  <a:pt x="1197398" y="2321370"/>
                  <a:pt x="1198118" y="2319572"/>
                  <a:pt x="1199555" y="2319572"/>
                </a:cubicBezTo>
                <a:lnTo>
                  <a:pt x="1195240" y="2297048"/>
                </a:lnTo>
                <a:lnTo>
                  <a:pt x="1199555" y="2276546"/>
                </a:lnTo>
                <a:lnTo>
                  <a:pt x="1197398" y="2268049"/>
                </a:lnTo>
                <a:lnTo>
                  <a:pt x="1199555" y="2257259"/>
                </a:lnTo>
                <a:lnTo>
                  <a:pt x="1197398" y="2235814"/>
                </a:lnTo>
                <a:lnTo>
                  <a:pt x="1198476" y="2231498"/>
                </a:lnTo>
                <a:lnTo>
                  <a:pt x="1197398" y="2223945"/>
                </a:lnTo>
                <a:lnTo>
                  <a:pt x="1199555" y="2216527"/>
                </a:lnTo>
                <a:lnTo>
                  <a:pt x="1199555" y="2210053"/>
                </a:lnTo>
                <a:lnTo>
                  <a:pt x="1197398" y="2206816"/>
                </a:lnTo>
                <a:lnTo>
                  <a:pt x="1184585" y="2207895"/>
                </a:lnTo>
                <a:lnTo>
                  <a:pt x="1142638" y="2207895"/>
                </a:lnTo>
                <a:lnTo>
                  <a:pt x="1139401" y="2204658"/>
                </a:lnTo>
                <a:lnTo>
                  <a:pt x="1139401" y="2202500"/>
                </a:lnTo>
                <a:lnTo>
                  <a:pt x="1141559" y="2200342"/>
                </a:lnTo>
                <a:lnTo>
                  <a:pt x="1142638" y="2200342"/>
                </a:lnTo>
                <a:lnTo>
                  <a:pt x="1180269" y="2201421"/>
                </a:lnTo>
                <a:lnTo>
                  <a:pt x="1180269" y="2202500"/>
                </a:lnTo>
                <a:lnTo>
                  <a:pt x="1189845" y="2198184"/>
                </a:lnTo>
                <a:lnTo>
                  <a:pt x="1195240" y="2200342"/>
                </a:lnTo>
                <a:lnTo>
                  <a:pt x="1197398" y="2194003"/>
                </a:lnTo>
                <a:lnTo>
                  <a:pt x="1197398" y="2172423"/>
                </a:lnTo>
                <a:lnTo>
                  <a:pt x="1199555" y="2169320"/>
                </a:lnTo>
                <a:lnTo>
                  <a:pt x="1199555" y="2168241"/>
                </a:lnTo>
                <a:cubicBezTo>
                  <a:pt x="1197039" y="2152955"/>
                  <a:pt x="1194160" y="2142930"/>
                  <a:pt x="1190923" y="2138164"/>
                </a:cubicBezTo>
                <a:lnTo>
                  <a:pt x="1190923" y="2132769"/>
                </a:lnTo>
                <a:lnTo>
                  <a:pt x="1192003" y="2131690"/>
                </a:lnTo>
                <a:close/>
                <a:moveTo>
                  <a:pt x="6684888" y="2130476"/>
                </a:moveTo>
                <a:cubicBezTo>
                  <a:pt x="6702962" y="2133354"/>
                  <a:pt x="6712807" y="2136276"/>
                  <a:pt x="6714426" y="2139243"/>
                </a:cubicBezTo>
                <a:lnTo>
                  <a:pt x="6714426" y="2144638"/>
                </a:lnTo>
                <a:cubicBezTo>
                  <a:pt x="6710200" y="2152731"/>
                  <a:pt x="6706558" y="2156777"/>
                  <a:pt x="6703501" y="2156777"/>
                </a:cubicBezTo>
                <a:lnTo>
                  <a:pt x="6703501" y="2157856"/>
                </a:lnTo>
                <a:lnTo>
                  <a:pt x="6705659" y="2169860"/>
                </a:lnTo>
                <a:cubicBezTo>
                  <a:pt x="6705659" y="2172018"/>
                  <a:pt x="6700938" y="2173457"/>
                  <a:pt x="6691497" y="2174176"/>
                </a:cubicBezTo>
                <a:cubicBezTo>
                  <a:pt x="6691497" y="2175704"/>
                  <a:pt x="6690373" y="2176469"/>
                  <a:pt x="6688125" y="2176469"/>
                </a:cubicBezTo>
                <a:cubicBezTo>
                  <a:pt x="6688125" y="2177728"/>
                  <a:pt x="6690328" y="2179166"/>
                  <a:pt x="6694734" y="2180785"/>
                </a:cubicBezTo>
                <a:lnTo>
                  <a:pt x="6694734" y="2181864"/>
                </a:lnTo>
                <a:lnTo>
                  <a:pt x="6701343" y="2179706"/>
                </a:lnTo>
                <a:lnTo>
                  <a:pt x="6704580" y="2180785"/>
                </a:lnTo>
                <a:lnTo>
                  <a:pt x="6713347" y="2179706"/>
                </a:lnTo>
                <a:lnTo>
                  <a:pt x="6718742" y="2185236"/>
                </a:lnTo>
                <a:lnTo>
                  <a:pt x="6719956" y="2184022"/>
                </a:lnTo>
                <a:lnTo>
                  <a:pt x="6722114" y="2184022"/>
                </a:lnTo>
                <a:lnTo>
                  <a:pt x="6725351" y="2187394"/>
                </a:lnTo>
                <a:lnTo>
                  <a:pt x="6725351" y="2189552"/>
                </a:lnTo>
                <a:lnTo>
                  <a:pt x="6723193" y="2192789"/>
                </a:lnTo>
                <a:lnTo>
                  <a:pt x="6723193" y="2195082"/>
                </a:lnTo>
                <a:lnTo>
                  <a:pt x="6738434" y="2195082"/>
                </a:lnTo>
                <a:cubicBezTo>
                  <a:pt x="6747605" y="2185550"/>
                  <a:pt x="6753810" y="2180785"/>
                  <a:pt x="6757047" y="2180785"/>
                </a:cubicBezTo>
                <a:cubicBezTo>
                  <a:pt x="6758486" y="2180785"/>
                  <a:pt x="6759205" y="2181864"/>
                  <a:pt x="6759205" y="2184022"/>
                </a:cubicBezTo>
                <a:lnTo>
                  <a:pt x="6760419" y="2182943"/>
                </a:lnTo>
                <a:lnTo>
                  <a:pt x="6761498" y="2182943"/>
                </a:lnTo>
                <a:cubicBezTo>
                  <a:pt x="6763116" y="2184471"/>
                  <a:pt x="6767118" y="2185236"/>
                  <a:pt x="6773501" y="2185236"/>
                </a:cubicBezTo>
                <a:cubicBezTo>
                  <a:pt x="6784471" y="2194138"/>
                  <a:pt x="6789956" y="2199577"/>
                  <a:pt x="6789956" y="2201556"/>
                </a:cubicBezTo>
                <a:lnTo>
                  <a:pt x="6791035" y="2204793"/>
                </a:lnTo>
                <a:lnTo>
                  <a:pt x="6798588" y="2203714"/>
                </a:lnTo>
                <a:cubicBezTo>
                  <a:pt x="6801556" y="2206681"/>
                  <a:pt x="6803759" y="2210727"/>
                  <a:pt x="6805197" y="2215852"/>
                </a:cubicBezTo>
                <a:lnTo>
                  <a:pt x="6813964" y="2223406"/>
                </a:lnTo>
                <a:lnTo>
                  <a:pt x="6813964" y="2225698"/>
                </a:lnTo>
                <a:cubicBezTo>
                  <a:pt x="6813245" y="2227856"/>
                  <a:pt x="6811042" y="2228935"/>
                  <a:pt x="6807355" y="2228935"/>
                </a:cubicBezTo>
                <a:lnTo>
                  <a:pt x="6798588" y="2226777"/>
                </a:lnTo>
                <a:lnTo>
                  <a:pt x="6797509" y="2226777"/>
                </a:lnTo>
                <a:lnTo>
                  <a:pt x="6788742" y="2228935"/>
                </a:lnTo>
                <a:lnTo>
                  <a:pt x="6783347" y="2228935"/>
                </a:lnTo>
                <a:lnTo>
                  <a:pt x="6785505" y="2242018"/>
                </a:lnTo>
                <a:lnTo>
                  <a:pt x="6785505" y="2244176"/>
                </a:lnTo>
                <a:cubicBezTo>
                  <a:pt x="6785505" y="2253887"/>
                  <a:pt x="6782583" y="2259372"/>
                  <a:pt x="6776738" y="2260631"/>
                </a:cubicBezTo>
                <a:lnTo>
                  <a:pt x="6772422" y="2260631"/>
                </a:lnTo>
                <a:cubicBezTo>
                  <a:pt x="6772422" y="2261710"/>
                  <a:pt x="6778627" y="2266071"/>
                  <a:pt x="6791035" y="2273714"/>
                </a:cubicBezTo>
                <a:lnTo>
                  <a:pt x="6794272" y="2281402"/>
                </a:lnTo>
                <a:lnTo>
                  <a:pt x="6785505" y="2295699"/>
                </a:lnTo>
                <a:lnTo>
                  <a:pt x="6786584" y="2298936"/>
                </a:lnTo>
                <a:cubicBezTo>
                  <a:pt x="6785865" y="2301813"/>
                  <a:pt x="6784426" y="2303252"/>
                  <a:pt x="6782268" y="2303252"/>
                </a:cubicBezTo>
                <a:lnTo>
                  <a:pt x="6782268" y="2304466"/>
                </a:lnTo>
                <a:lnTo>
                  <a:pt x="6786584" y="2318628"/>
                </a:lnTo>
                <a:lnTo>
                  <a:pt x="6786584" y="2319707"/>
                </a:lnTo>
                <a:lnTo>
                  <a:pt x="6785505" y="2342635"/>
                </a:lnTo>
                <a:lnTo>
                  <a:pt x="6786584" y="2366778"/>
                </a:lnTo>
                <a:cubicBezTo>
                  <a:pt x="6786584" y="2387909"/>
                  <a:pt x="6778942" y="2398474"/>
                  <a:pt x="6763656" y="2398474"/>
                </a:cubicBezTo>
                <a:cubicBezTo>
                  <a:pt x="6754394" y="2398474"/>
                  <a:pt x="6744908" y="2395552"/>
                  <a:pt x="6735197" y="2389707"/>
                </a:cubicBezTo>
                <a:lnTo>
                  <a:pt x="6735197" y="2378782"/>
                </a:lnTo>
                <a:cubicBezTo>
                  <a:pt x="6730431" y="2365654"/>
                  <a:pt x="6724587" y="2359090"/>
                  <a:pt x="6717663" y="2359090"/>
                </a:cubicBezTo>
                <a:lnTo>
                  <a:pt x="6715505" y="2362327"/>
                </a:lnTo>
                <a:lnTo>
                  <a:pt x="6718742" y="2383098"/>
                </a:lnTo>
                <a:lnTo>
                  <a:pt x="6718742" y="2385391"/>
                </a:lnTo>
                <a:cubicBezTo>
                  <a:pt x="6717663" y="2387729"/>
                  <a:pt x="6714381" y="2390246"/>
                  <a:pt x="6708896" y="2392944"/>
                </a:cubicBezTo>
                <a:lnTo>
                  <a:pt x="6703501" y="2390786"/>
                </a:lnTo>
                <a:cubicBezTo>
                  <a:pt x="6700894" y="2390786"/>
                  <a:pt x="6696892" y="2392989"/>
                  <a:pt x="6691497" y="2397395"/>
                </a:cubicBezTo>
                <a:lnTo>
                  <a:pt x="6689204" y="2397395"/>
                </a:lnTo>
                <a:cubicBezTo>
                  <a:pt x="6682640" y="2396496"/>
                  <a:pt x="6679358" y="2393214"/>
                  <a:pt x="6679358" y="2387549"/>
                </a:cubicBezTo>
                <a:lnTo>
                  <a:pt x="6678279" y="2387549"/>
                </a:lnTo>
                <a:cubicBezTo>
                  <a:pt x="6678279" y="2390426"/>
                  <a:pt x="6677560" y="2391865"/>
                  <a:pt x="6676121" y="2391865"/>
                </a:cubicBezTo>
                <a:cubicBezTo>
                  <a:pt x="6673244" y="2390606"/>
                  <a:pt x="6671805" y="2388088"/>
                  <a:pt x="6671805" y="2384312"/>
                </a:cubicBezTo>
                <a:lnTo>
                  <a:pt x="6671805" y="2375545"/>
                </a:lnTo>
                <a:lnTo>
                  <a:pt x="6673963" y="2366778"/>
                </a:lnTo>
                <a:lnTo>
                  <a:pt x="6673963" y="2363406"/>
                </a:lnTo>
                <a:lnTo>
                  <a:pt x="6671805" y="2361248"/>
                </a:lnTo>
                <a:lnTo>
                  <a:pt x="6672884" y="2360169"/>
                </a:lnTo>
                <a:lnTo>
                  <a:pt x="6672884" y="2356932"/>
                </a:lnTo>
                <a:lnTo>
                  <a:pt x="6671805" y="2349244"/>
                </a:lnTo>
                <a:lnTo>
                  <a:pt x="6673963" y="2349244"/>
                </a:lnTo>
                <a:lnTo>
                  <a:pt x="6673963" y="2344928"/>
                </a:lnTo>
                <a:lnTo>
                  <a:pt x="6671805" y="2338319"/>
                </a:lnTo>
                <a:lnTo>
                  <a:pt x="6673963" y="2329553"/>
                </a:lnTo>
                <a:lnTo>
                  <a:pt x="6670726" y="2325236"/>
                </a:lnTo>
                <a:lnTo>
                  <a:pt x="6671805" y="2321865"/>
                </a:lnTo>
                <a:lnTo>
                  <a:pt x="6670726" y="2314312"/>
                </a:lnTo>
                <a:lnTo>
                  <a:pt x="6671805" y="2303252"/>
                </a:lnTo>
                <a:lnTo>
                  <a:pt x="6670726" y="2303252"/>
                </a:lnTo>
                <a:lnTo>
                  <a:pt x="6660880" y="2304466"/>
                </a:lnTo>
                <a:cubicBezTo>
                  <a:pt x="6657014" y="2304466"/>
                  <a:pt x="6654092" y="2302622"/>
                  <a:pt x="6652114" y="2298936"/>
                </a:cubicBezTo>
                <a:cubicBezTo>
                  <a:pt x="6652114" y="2295879"/>
                  <a:pt x="6658318" y="2293676"/>
                  <a:pt x="6670726" y="2292327"/>
                </a:cubicBezTo>
                <a:lnTo>
                  <a:pt x="6671805" y="2291248"/>
                </a:lnTo>
                <a:lnTo>
                  <a:pt x="6671805" y="2290169"/>
                </a:lnTo>
                <a:cubicBezTo>
                  <a:pt x="6671805" y="2281447"/>
                  <a:pt x="6669962" y="2277086"/>
                  <a:pt x="6666275" y="2277086"/>
                </a:cubicBezTo>
                <a:lnTo>
                  <a:pt x="6651035" y="2276007"/>
                </a:lnTo>
                <a:lnTo>
                  <a:pt x="6648742" y="2279244"/>
                </a:lnTo>
                <a:lnTo>
                  <a:pt x="6648742" y="2294620"/>
                </a:lnTo>
                <a:lnTo>
                  <a:pt x="6646584" y="2303252"/>
                </a:lnTo>
                <a:cubicBezTo>
                  <a:pt x="6650270" y="2303791"/>
                  <a:pt x="6652114" y="2306714"/>
                  <a:pt x="6652114" y="2312019"/>
                </a:cubicBezTo>
                <a:lnTo>
                  <a:pt x="6652114" y="2313098"/>
                </a:lnTo>
                <a:lnTo>
                  <a:pt x="6649821" y="2321865"/>
                </a:lnTo>
                <a:lnTo>
                  <a:pt x="6653193" y="2321865"/>
                </a:lnTo>
                <a:lnTo>
                  <a:pt x="6658588" y="2322944"/>
                </a:lnTo>
                <a:lnTo>
                  <a:pt x="6660880" y="2320786"/>
                </a:lnTo>
                <a:lnTo>
                  <a:pt x="6665196" y="2320786"/>
                </a:lnTo>
                <a:lnTo>
                  <a:pt x="6667354" y="2322944"/>
                </a:lnTo>
                <a:lnTo>
                  <a:pt x="6667354" y="2324157"/>
                </a:lnTo>
                <a:cubicBezTo>
                  <a:pt x="6667354" y="2325596"/>
                  <a:pt x="6664432" y="2326316"/>
                  <a:pt x="6658588" y="2326316"/>
                </a:cubicBezTo>
                <a:cubicBezTo>
                  <a:pt x="6658588" y="2328474"/>
                  <a:pt x="6655665" y="2329553"/>
                  <a:pt x="6649821" y="2329553"/>
                </a:cubicBezTo>
                <a:lnTo>
                  <a:pt x="6647663" y="2332790"/>
                </a:lnTo>
                <a:cubicBezTo>
                  <a:pt x="6647663" y="2346097"/>
                  <a:pt x="6649146" y="2354145"/>
                  <a:pt x="6652114" y="2356932"/>
                </a:cubicBezTo>
                <a:lnTo>
                  <a:pt x="6652114" y="2360169"/>
                </a:lnTo>
                <a:lnTo>
                  <a:pt x="6649821" y="2367857"/>
                </a:lnTo>
                <a:lnTo>
                  <a:pt x="6652114" y="2372173"/>
                </a:lnTo>
                <a:lnTo>
                  <a:pt x="6649821" y="2378782"/>
                </a:lnTo>
                <a:lnTo>
                  <a:pt x="6649821" y="2379861"/>
                </a:lnTo>
                <a:lnTo>
                  <a:pt x="6652114" y="2383098"/>
                </a:lnTo>
                <a:lnTo>
                  <a:pt x="6652114" y="2386470"/>
                </a:lnTo>
                <a:lnTo>
                  <a:pt x="6649821" y="2388628"/>
                </a:lnTo>
                <a:lnTo>
                  <a:pt x="6648742" y="2388628"/>
                </a:lnTo>
                <a:lnTo>
                  <a:pt x="6641189" y="2387549"/>
                </a:lnTo>
                <a:cubicBezTo>
                  <a:pt x="6639300" y="2393394"/>
                  <a:pt x="6636019" y="2396316"/>
                  <a:pt x="6631343" y="2396316"/>
                </a:cubicBezTo>
                <a:lnTo>
                  <a:pt x="6630129" y="2396316"/>
                </a:lnTo>
                <a:lnTo>
                  <a:pt x="6618125" y="2392944"/>
                </a:lnTo>
                <a:lnTo>
                  <a:pt x="6609358" y="2394158"/>
                </a:lnTo>
                <a:cubicBezTo>
                  <a:pt x="6605042" y="2389392"/>
                  <a:pt x="6602884" y="2382828"/>
                  <a:pt x="6602884" y="2374466"/>
                </a:cubicBezTo>
                <a:lnTo>
                  <a:pt x="6599512" y="2371094"/>
                </a:lnTo>
                <a:lnTo>
                  <a:pt x="6606121" y="2360169"/>
                </a:lnTo>
                <a:cubicBezTo>
                  <a:pt x="6603244" y="2360169"/>
                  <a:pt x="6601805" y="2357247"/>
                  <a:pt x="6601805" y="2351402"/>
                </a:cubicBezTo>
                <a:lnTo>
                  <a:pt x="6603963" y="2335082"/>
                </a:lnTo>
                <a:lnTo>
                  <a:pt x="6601805" y="2332790"/>
                </a:lnTo>
                <a:lnTo>
                  <a:pt x="6601805" y="2325236"/>
                </a:lnTo>
                <a:lnTo>
                  <a:pt x="6600726" y="2325236"/>
                </a:lnTo>
                <a:cubicBezTo>
                  <a:pt x="6596140" y="2327215"/>
                  <a:pt x="6592454" y="2333374"/>
                  <a:pt x="6589666" y="2343714"/>
                </a:cubicBezTo>
                <a:cubicBezTo>
                  <a:pt x="6587508" y="2349559"/>
                  <a:pt x="6584226" y="2352481"/>
                  <a:pt x="6579820" y="2352481"/>
                </a:cubicBezTo>
                <a:cubicBezTo>
                  <a:pt x="6574246" y="2360754"/>
                  <a:pt x="6568086" y="2366598"/>
                  <a:pt x="6561342" y="2370015"/>
                </a:cubicBezTo>
                <a:cubicBezTo>
                  <a:pt x="6561342" y="2372982"/>
                  <a:pt x="6557296" y="2376984"/>
                  <a:pt x="6549204" y="2382019"/>
                </a:cubicBezTo>
                <a:lnTo>
                  <a:pt x="6545967" y="2378782"/>
                </a:lnTo>
                <a:cubicBezTo>
                  <a:pt x="6552351" y="2363496"/>
                  <a:pt x="6557071" y="2355853"/>
                  <a:pt x="6560128" y="2355853"/>
                </a:cubicBezTo>
                <a:lnTo>
                  <a:pt x="6557970" y="2352481"/>
                </a:lnTo>
                <a:lnTo>
                  <a:pt x="6563500" y="2329553"/>
                </a:lnTo>
                <a:lnTo>
                  <a:pt x="6569974" y="2324157"/>
                </a:lnTo>
                <a:cubicBezTo>
                  <a:pt x="6569435" y="2321910"/>
                  <a:pt x="6567996" y="2320426"/>
                  <a:pt x="6565658" y="2319707"/>
                </a:cubicBezTo>
                <a:lnTo>
                  <a:pt x="6566737" y="2310940"/>
                </a:lnTo>
                <a:lnTo>
                  <a:pt x="6565658" y="2307703"/>
                </a:lnTo>
                <a:lnTo>
                  <a:pt x="6566737" y="2301094"/>
                </a:lnTo>
                <a:lnTo>
                  <a:pt x="6566737" y="2292327"/>
                </a:lnTo>
                <a:lnTo>
                  <a:pt x="6567816" y="2291248"/>
                </a:lnTo>
                <a:lnTo>
                  <a:pt x="6566737" y="2288011"/>
                </a:lnTo>
                <a:lnTo>
                  <a:pt x="6567816" y="2272635"/>
                </a:lnTo>
                <a:lnTo>
                  <a:pt x="6566737" y="2247548"/>
                </a:lnTo>
                <a:lnTo>
                  <a:pt x="6566737" y="2226777"/>
                </a:lnTo>
                <a:lnTo>
                  <a:pt x="6567816" y="2222327"/>
                </a:lnTo>
                <a:lnTo>
                  <a:pt x="6566737" y="2218010"/>
                </a:lnTo>
                <a:lnTo>
                  <a:pt x="6566737" y="2210323"/>
                </a:lnTo>
                <a:lnTo>
                  <a:pt x="6568895" y="2196161"/>
                </a:lnTo>
                <a:lnTo>
                  <a:pt x="6566737" y="2191710"/>
                </a:lnTo>
                <a:lnTo>
                  <a:pt x="6569974" y="2169860"/>
                </a:lnTo>
                <a:lnTo>
                  <a:pt x="6567816" y="2162172"/>
                </a:lnTo>
                <a:cubicBezTo>
                  <a:pt x="6567816" y="2158575"/>
                  <a:pt x="6570379" y="2156417"/>
                  <a:pt x="6575504" y="2155698"/>
                </a:cubicBezTo>
                <a:lnTo>
                  <a:pt x="6611651" y="2165544"/>
                </a:lnTo>
                <a:cubicBezTo>
                  <a:pt x="6613989" y="2167882"/>
                  <a:pt x="6618709" y="2169680"/>
                  <a:pt x="6625813" y="2170939"/>
                </a:cubicBezTo>
                <a:lnTo>
                  <a:pt x="6636738" y="2165544"/>
                </a:lnTo>
                <a:lnTo>
                  <a:pt x="6648742" y="2165544"/>
                </a:lnTo>
                <a:lnTo>
                  <a:pt x="6656430" y="2167702"/>
                </a:lnTo>
                <a:lnTo>
                  <a:pt x="6656430" y="2166623"/>
                </a:lnTo>
                <a:lnTo>
                  <a:pt x="6663038" y="2145852"/>
                </a:lnTo>
                <a:lnTo>
                  <a:pt x="6663038" y="2143559"/>
                </a:lnTo>
                <a:lnTo>
                  <a:pt x="6656430" y="2137085"/>
                </a:lnTo>
                <a:cubicBezTo>
                  <a:pt x="6660656" y="2134118"/>
                  <a:pt x="6664297" y="2132634"/>
                  <a:pt x="6667354" y="2132634"/>
                </a:cubicBezTo>
                <a:lnTo>
                  <a:pt x="6678279" y="2133713"/>
                </a:lnTo>
                <a:close/>
                <a:moveTo>
                  <a:pt x="7643876" y="2130207"/>
                </a:moveTo>
                <a:lnTo>
                  <a:pt x="7653722" y="2131286"/>
                </a:lnTo>
                <a:lnTo>
                  <a:pt x="7673414" y="2130207"/>
                </a:lnTo>
                <a:cubicBezTo>
                  <a:pt x="7676111" y="2130207"/>
                  <a:pt x="7681911" y="2133084"/>
                  <a:pt x="7690813" y="2138839"/>
                </a:cubicBezTo>
                <a:lnTo>
                  <a:pt x="7691892" y="2138839"/>
                </a:lnTo>
                <a:lnTo>
                  <a:pt x="7696343" y="2135602"/>
                </a:lnTo>
                <a:cubicBezTo>
                  <a:pt x="7706503" y="2136681"/>
                  <a:pt x="7711584" y="2139962"/>
                  <a:pt x="7711584" y="2145447"/>
                </a:cubicBezTo>
                <a:cubicBezTo>
                  <a:pt x="7703581" y="2151921"/>
                  <a:pt x="7699580" y="2164555"/>
                  <a:pt x="7699580" y="2183347"/>
                </a:cubicBezTo>
                <a:cubicBezTo>
                  <a:pt x="7702457" y="2183347"/>
                  <a:pt x="7703896" y="2190586"/>
                  <a:pt x="7703896" y="2205062"/>
                </a:cubicBezTo>
                <a:lnTo>
                  <a:pt x="7699580" y="2209378"/>
                </a:lnTo>
                <a:cubicBezTo>
                  <a:pt x="7709021" y="2210637"/>
                  <a:pt x="7713742" y="2219314"/>
                  <a:pt x="7713742" y="2235409"/>
                </a:cubicBezTo>
                <a:cubicBezTo>
                  <a:pt x="7717788" y="2246469"/>
                  <a:pt x="7724712" y="2256990"/>
                  <a:pt x="7734512" y="2266970"/>
                </a:cubicBezTo>
                <a:cubicBezTo>
                  <a:pt x="7737390" y="2270387"/>
                  <a:pt x="7738828" y="2274344"/>
                  <a:pt x="7738828" y="2278839"/>
                </a:cubicBezTo>
                <a:cubicBezTo>
                  <a:pt x="7748719" y="2287022"/>
                  <a:pt x="7754924" y="2295339"/>
                  <a:pt x="7757441" y="2303791"/>
                </a:cubicBezTo>
                <a:lnTo>
                  <a:pt x="7779291" y="2317953"/>
                </a:lnTo>
                <a:lnTo>
                  <a:pt x="7809908" y="2334138"/>
                </a:lnTo>
                <a:cubicBezTo>
                  <a:pt x="7813505" y="2335397"/>
                  <a:pt x="7815303" y="2337240"/>
                  <a:pt x="7815303" y="2339668"/>
                </a:cubicBezTo>
                <a:lnTo>
                  <a:pt x="7813145" y="2343984"/>
                </a:lnTo>
                <a:lnTo>
                  <a:pt x="7814224" y="2350458"/>
                </a:lnTo>
                <a:cubicBezTo>
                  <a:pt x="7812965" y="2350458"/>
                  <a:pt x="7810043" y="2354460"/>
                  <a:pt x="7805457" y="2362462"/>
                </a:cubicBezTo>
                <a:cubicBezTo>
                  <a:pt x="7795656" y="2369476"/>
                  <a:pt x="7789497" y="2378153"/>
                  <a:pt x="7786979" y="2388493"/>
                </a:cubicBezTo>
                <a:lnTo>
                  <a:pt x="7780370" y="2390651"/>
                </a:lnTo>
                <a:lnTo>
                  <a:pt x="7777133" y="2390651"/>
                </a:lnTo>
                <a:cubicBezTo>
                  <a:pt x="7769670" y="2390651"/>
                  <a:pt x="7758745" y="2384492"/>
                  <a:pt x="7744358" y="2372173"/>
                </a:cubicBezTo>
                <a:cubicBezTo>
                  <a:pt x="7740132" y="2370735"/>
                  <a:pt x="7734647" y="2363496"/>
                  <a:pt x="7727904" y="2350458"/>
                </a:cubicBezTo>
                <a:lnTo>
                  <a:pt x="7723588" y="2345063"/>
                </a:lnTo>
                <a:lnTo>
                  <a:pt x="7723588" y="2339668"/>
                </a:lnTo>
                <a:cubicBezTo>
                  <a:pt x="7718462" y="2339668"/>
                  <a:pt x="7714821" y="2333509"/>
                  <a:pt x="7712663" y="2321190"/>
                </a:cubicBezTo>
                <a:cubicBezTo>
                  <a:pt x="7706998" y="2321190"/>
                  <a:pt x="7702277" y="2308152"/>
                  <a:pt x="7698501" y="2282076"/>
                </a:cubicBezTo>
                <a:lnTo>
                  <a:pt x="7698501" y="2280997"/>
                </a:lnTo>
                <a:lnTo>
                  <a:pt x="7699580" y="2275602"/>
                </a:lnTo>
                <a:lnTo>
                  <a:pt x="7696343" y="2259282"/>
                </a:lnTo>
                <a:lnTo>
                  <a:pt x="7698501" y="2251729"/>
                </a:lnTo>
                <a:lnTo>
                  <a:pt x="7692971" y="2242018"/>
                </a:lnTo>
                <a:lnTo>
                  <a:pt x="7691892" y="2242018"/>
                </a:lnTo>
                <a:cubicBezTo>
                  <a:pt x="7690453" y="2242018"/>
                  <a:pt x="7689734" y="2243817"/>
                  <a:pt x="7689734" y="2247413"/>
                </a:cubicBezTo>
                <a:lnTo>
                  <a:pt x="7686497" y="2250650"/>
                </a:lnTo>
                <a:lnTo>
                  <a:pt x="7687576" y="2258203"/>
                </a:lnTo>
                <a:cubicBezTo>
                  <a:pt x="7680292" y="2282841"/>
                  <a:pt x="7673369" y="2299116"/>
                  <a:pt x="7666805" y="2307028"/>
                </a:cubicBezTo>
                <a:cubicBezTo>
                  <a:pt x="7660241" y="2322224"/>
                  <a:pt x="7651159" y="2335622"/>
                  <a:pt x="7639560" y="2347221"/>
                </a:cubicBezTo>
                <a:cubicBezTo>
                  <a:pt x="7635514" y="2347221"/>
                  <a:pt x="7630029" y="2351178"/>
                  <a:pt x="7623105" y="2359090"/>
                </a:cubicBezTo>
                <a:cubicBezTo>
                  <a:pt x="7595411" y="2379412"/>
                  <a:pt x="7580485" y="2389572"/>
                  <a:pt x="7578327" y="2389572"/>
                </a:cubicBezTo>
                <a:cubicBezTo>
                  <a:pt x="7578327" y="2391011"/>
                  <a:pt x="7576528" y="2391730"/>
                  <a:pt x="7572932" y="2391730"/>
                </a:cubicBezTo>
                <a:lnTo>
                  <a:pt x="7571853" y="2390651"/>
                </a:lnTo>
                <a:lnTo>
                  <a:pt x="7570639" y="2390651"/>
                </a:lnTo>
                <a:cubicBezTo>
                  <a:pt x="7561737" y="2394967"/>
                  <a:pt x="7553015" y="2397125"/>
                  <a:pt x="7544473" y="2397125"/>
                </a:cubicBezTo>
                <a:lnTo>
                  <a:pt x="7543394" y="2396046"/>
                </a:lnTo>
                <a:lnTo>
                  <a:pt x="7543394" y="2394967"/>
                </a:lnTo>
                <a:cubicBezTo>
                  <a:pt x="7552655" y="2383548"/>
                  <a:pt x="7568661" y="2367632"/>
                  <a:pt x="7591410" y="2347221"/>
                </a:cubicBezTo>
                <a:cubicBezTo>
                  <a:pt x="7603099" y="2331486"/>
                  <a:pt x="7608943" y="2322089"/>
                  <a:pt x="7608943" y="2319032"/>
                </a:cubicBezTo>
                <a:cubicBezTo>
                  <a:pt x="7608943" y="2315615"/>
                  <a:pt x="7611866" y="2311614"/>
                  <a:pt x="7617710" y="2307028"/>
                </a:cubicBezTo>
                <a:cubicBezTo>
                  <a:pt x="7617710" y="2304870"/>
                  <a:pt x="7619868" y="2303072"/>
                  <a:pt x="7624184" y="2301633"/>
                </a:cubicBezTo>
                <a:lnTo>
                  <a:pt x="7624184" y="2289764"/>
                </a:lnTo>
                <a:cubicBezTo>
                  <a:pt x="7624724" y="2284999"/>
                  <a:pt x="7626927" y="2280278"/>
                  <a:pt x="7630793" y="2275602"/>
                </a:cubicBezTo>
                <a:lnTo>
                  <a:pt x="7628635" y="2269128"/>
                </a:lnTo>
                <a:lnTo>
                  <a:pt x="7628635" y="2268049"/>
                </a:lnTo>
                <a:lnTo>
                  <a:pt x="7632951" y="2236488"/>
                </a:lnTo>
                <a:lnTo>
                  <a:pt x="7637267" y="2225698"/>
                </a:lnTo>
                <a:lnTo>
                  <a:pt x="7639560" y="2223540"/>
                </a:lnTo>
                <a:lnTo>
                  <a:pt x="7639560" y="2219224"/>
                </a:lnTo>
                <a:lnTo>
                  <a:pt x="7638346" y="2212615"/>
                </a:lnTo>
                <a:lnTo>
                  <a:pt x="7641718" y="2205062"/>
                </a:lnTo>
                <a:lnTo>
                  <a:pt x="7640639" y="2196430"/>
                </a:lnTo>
                <a:lnTo>
                  <a:pt x="7644955" y="2194272"/>
                </a:lnTo>
                <a:lnTo>
                  <a:pt x="7644955" y="2193193"/>
                </a:lnTo>
                <a:cubicBezTo>
                  <a:pt x="7641358" y="2189327"/>
                  <a:pt x="7639560" y="2186045"/>
                  <a:pt x="7639560" y="2183347"/>
                </a:cubicBezTo>
                <a:lnTo>
                  <a:pt x="7640639" y="2172557"/>
                </a:lnTo>
                <a:lnTo>
                  <a:pt x="7639560" y="2160554"/>
                </a:lnTo>
                <a:lnTo>
                  <a:pt x="7640639" y="2157317"/>
                </a:lnTo>
                <a:lnTo>
                  <a:pt x="7639560" y="2150842"/>
                </a:lnTo>
                <a:lnTo>
                  <a:pt x="7641718" y="2143289"/>
                </a:lnTo>
                <a:lnTo>
                  <a:pt x="7639560" y="2140997"/>
                </a:lnTo>
                <a:lnTo>
                  <a:pt x="7639560" y="2134523"/>
                </a:lnTo>
                <a:close/>
                <a:moveTo>
                  <a:pt x="4129152" y="2130207"/>
                </a:moveTo>
                <a:lnTo>
                  <a:pt x="4138998" y="2131286"/>
                </a:lnTo>
                <a:lnTo>
                  <a:pt x="4158689" y="2130207"/>
                </a:lnTo>
                <a:cubicBezTo>
                  <a:pt x="4161387" y="2130207"/>
                  <a:pt x="4167187" y="2133084"/>
                  <a:pt x="4176088" y="2138839"/>
                </a:cubicBezTo>
                <a:lnTo>
                  <a:pt x="4177167" y="2138839"/>
                </a:lnTo>
                <a:lnTo>
                  <a:pt x="4181618" y="2135602"/>
                </a:lnTo>
                <a:cubicBezTo>
                  <a:pt x="4191779" y="2136681"/>
                  <a:pt x="4196859" y="2139962"/>
                  <a:pt x="4196859" y="2145447"/>
                </a:cubicBezTo>
                <a:cubicBezTo>
                  <a:pt x="4188856" y="2151921"/>
                  <a:pt x="4184855" y="2164555"/>
                  <a:pt x="4184855" y="2183347"/>
                </a:cubicBezTo>
                <a:cubicBezTo>
                  <a:pt x="4187732" y="2183347"/>
                  <a:pt x="4189171" y="2190586"/>
                  <a:pt x="4189171" y="2205062"/>
                </a:cubicBezTo>
                <a:lnTo>
                  <a:pt x="4184855" y="2209378"/>
                </a:lnTo>
                <a:cubicBezTo>
                  <a:pt x="4194297" y="2210637"/>
                  <a:pt x="4199017" y="2219314"/>
                  <a:pt x="4199017" y="2235409"/>
                </a:cubicBezTo>
                <a:cubicBezTo>
                  <a:pt x="4203063" y="2246469"/>
                  <a:pt x="4209987" y="2256990"/>
                  <a:pt x="4219788" y="2266970"/>
                </a:cubicBezTo>
                <a:cubicBezTo>
                  <a:pt x="4222665" y="2270387"/>
                  <a:pt x="4224104" y="2274344"/>
                  <a:pt x="4224104" y="2278839"/>
                </a:cubicBezTo>
                <a:cubicBezTo>
                  <a:pt x="4233995" y="2287022"/>
                  <a:pt x="4240199" y="2295339"/>
                  <a:pt x="4242717" y="2303791"/>
                </a:cubicBezTo>
                <a:lnTo>
                  <a:pt x="4264567" y="2317953"/>
                </a:lnTo>
                <a:lnTo>
                  <a:pt x="4295183" y="2334138"/>
                </a:lnTo>
                <a:cubicBezTo>
                  <a:pt x="4298780" y="2335397"/>
                  <a:pt x="4300578" y="2337240"/>
                  <a:pt x="4300578" y="2339668"/>
                </a:cubicBezTo>
                <a:lnTo>
                  <a:pt x="4298420" y="2343984"/>
                </a:lnTo>
                <a:lnTo>
                  <a:pt x="4299499" y="2350458"/>
                </a:lnTo>
                <a:cubicBezTo>
                  <a:pt x="4298240" y="2350458"/>
                  <a:pt x="4295318" y="2354460"/>
                  <a:pt x="4290732" y="2362462"/>
                </a:cubicBezTo>
                <a:cubicBezTo>
                  <a:pt x="4280931" y="2369476"/>
                  <a:pt x="4274772" y="2378153"/>
                  <a:pt x="4272255" y="2388493"/>
                </a:cubicBezTo>
                <a:lnTo>
                  <a:pt x="4265646" y="2390651"/>
                </a:lnTo>
                <a:lnTo>
                  <a:pt x="4262409" y="2390651"/>
                </a:lnTo>
                <a:cubicBezTo>
                  <a:pt x="4254945" y="2390651"/>
                  <a:pt x="4244020" y="2384492"/>
                  <a:pt x="4229634" y="2372173"/>
                </a:cubicBezTo>
                <a:cubicBezTo>
                  <a:pt x="4225407" y="2370734"/>
                  <a:pt x="4219923" y="2363496"/>
                  <a:pt x="4213179" y="2350458"/>
                </a:cubicBezTo>
                <a:lnTo>
                  <a:pt x="4208863" y="2345063"/>
                </a:lnTo>
                <a:lnTo>
                  <a:pt x="4208863" y="2339668"/>
                </a:lnTo>
                <a:cubicBezTo>
                  <a:pt x="4203738" y="2339668"/>
                  <a:pt x="4200096" y="2333509"/>
                  <a:pt x="4197938" y="2321190"/>
                </a:cubicBezTo>
                <a:cubicBezTo>
                  <a:pt x="4192273" y="2321190"/>
                  <a:pt x="4187553" y="2308152"/>
                  <a:pt x="4183776" y="2282076"/>
                </a:cubicBezTo>
                <a:lnTo>
                  <a:pt x="4183776" y="2280997"/>
                </a:lnTo>
                <a:lnTo>
                  <a:pt x="4184855" y="2275602"/>
                </a:lnTo>
                <a:lnTo>
                  <a:pt x="4181618" y="2259282"/>
                </a:lnTo>
                <a:lnTo>
                  <a:pt x="4183776" y="2251729"/>
                </a:lnTo>
                <a:lnTo>
                  <a:pt x="4178246" y="2242018"/>
                </a:lnTo>
                <a:lnTo>
                  <a:pt x="4177167" y="2242018"/>
                </a:lnTo>
                <a:cubicBezTo>
                  <a:pt x="4175728" y="2242018"/>
                  <a:pt x="4175009" y="2243817"/>
                  <a:pt x="4175009" y="2247413"/>
                </a:cubicBezTo>
                <a:lnTo>
                  <a:pt x="4171772" y="2250650"/>
                </a:lnTo>
                <a:lnTo>
                  <a:pt x="4172851" y="2258203"/>
                </a:lnTo>
                <a:cubicBezTo>
                  <a:pt x="4165568" y="2282841"/>
                  <a:pt x="4158644" y="2299116"/>
                  <a:pt x="4152080" y="2307028"/>
                </a:cubicBezTo>
                <a:cubicBezTo>
                  <a:pt x="4145516" y="2322224"/>
                  <a:pt x="4136435" y="2335622"/>
                  <a:pt x="4124836" y="2347221"/>
                </a:cubicBezTo>
                <a:cubicBezTo>
                  <a:pt x="4120789" y="2347221"/>
                  <a:pt x="4115304" y="2351178"/>
                  <a:pt x="4108381" y="2359090"/>
                </a:cubicBezTo>
                <a:cubicBezTo>
                  <a:pt x="4080686" y="2379412"/>
                  <a:pt x="4065760" y="2389572"/>
                  <a:pt x="4063602" y="2389572"/>
                </a:cubicBezTo>
                <a:cubicBezTo>
                  <a:pt x="4063602" y="2391011"/>
                  <a:pt x="4061803" y="2391730"/>
                  <a:pt x="4058207" y="2391730"/>
                </a:cubicBezTo>
                <a:lnTo>
                  <a:pt x="4057128" y="2390651"/>
                </a:lnTo>
                <a:lnTo>
                  <a:pt x="4055914" y="2390651"/>
                </a:lnTo>
                <a:cubicBezTo>
                  <a:pt x="4047012" y="2394967"/>
                  <a:pt x="4038290" y="2397125"/>
                  <a:pt x="4029748" y="2397125"/>
                </a:cubicBezTo>
                <a:lnTo>
                  <a:pt x="4028669" y="2396046"/>
                </a:lnTo>
                <a:lnTo>
                  <a:pt x="4028669" y="2394967"/>
                </a:lnTo>
                <a:cubicBezTo>
                  <a:pt x="4037930" y="2383548"/>
                  <a:pt x="4053936" y="2367632"/>
                  <a:pt x="4076685" y="2347221"/>
                </a:cubicBezTo>
                <a:cubicBezTo>
                  <a:pt x="4088374" y="2331486"/>
                  <a:pt x="4094219" y="2322089"/>
                  <a:pt x="4094219" y="2319032"/>
                </a:cubicBezTo>
                <a:cubicBezTo>
                  <a:pt x="4094219" y="2315615"/>
                  <a:pt x="4097141" y="2311614"/>
                  <a:pt x="4102986" y="2307028"/>
                </a:cubicBezTo>
                <a:cubicBezTo>
                  <a:pt x="4102986" y="2304870"/>
                  <a:pt x="4105144" y="2303072"/>
                  <a:pt x="4109460" y="2301633"/>
                </a:cubicBezTo>
                <a:lnTo>
                  <a:pt x="4109460" y="2289764"/>
                </a:lnTo>
                <a:cubicBezTo>
                  <a:pt x="4109999" y="2284999"/>
                  <a:pt x="4112202" y="2280278"/>
                  <a:pt x="4116069" y="2275602"/>
                </a:cubicBezTo>
                <a:lnTo>
                  <a:pt x="4113911" y="2269128"/>
                </a:lnTo>
                <a:lnTo>
                  <a:pt x="4113911" y="2268049"/>
                </a:lnTo>
                <a:lnTo>
                  <a:pt x="4118227" y="2236488"/>
                </a:lnTo>
                <a:lnTo>
                  <a:pt x="4122543" y="2225698"/>
                </a:lnTo>
                <a:lnTo>
                  <a:pt x="4124836" y="2223540"/>
                </a:lnTo>
                <a:lnTo>
                  <a:pt x="4124836" y="2219224"/>
                </a:lnTo>
                <a:lnTo>
                  <a:pt x="4123622" y="2212615"/>
                </a:lnTo>
                <a:lnTo>
                  <a:pt x="4126994" y="2205062"/>
                </a:lnTo>
                <a:lnTo>
                  <a:pt x="4125915" y="2196430"/>
                </a:lnTo>
                <a:lnTo>
                  <a:pt x="4130231" y="2194272"/>
                </a:lnTo>
                <a:lnTo>
                  <a:pt x="4130231" y="2193193"/>
                </a:lnTo>
                <a:cubicBezTo>
                  <a:pt x="4126634" y="2189327"/>
                  <a:pt x="4124836" y="2186045"/>
                  <a:pt x="4124836" y="2183347"/>
                </a:cubicBezTo>
                <a:lnTo>
                  <a:pt x="4125915" y="2172557"/>
                </a:lnTo>
                <a:lnTo>
                  <a:pt x="4124836" y="2160554"/>
                </a:lnTo>
                <a:lnTo>
                  <a:pt x="4125915" y="2157317"/>
                </a:lnTo>
                <a:lnTo>
                  <a:pt x="4124836" y="2150842"/>
                </a:lnTo>
                <a:lnTo>
                  <a:pt x="4126994" y="2143289"/>
                </a:lnTo>
                <a:lnTo>
                  <a:pt x="4124836" y="2140997"/>
                </a:lnTo>
                <a:lnTo>
                  <a:pt x="4124836" y="2134523"/>
                </a:lnTo>
                <a:close/>
                <a:moveTo>
                  <a:pt x="8185927" y="2129937"/>
                </a:moveTo>
                <a:lnTo>
                  <a:pt x="8195638" y="2129937"/>
                </a:lnTo>
                <a:cubicBezTo>
                  <a:pt x="8207057" y="2129937"/>
                  <a:pt x="8212767" y="2133489"/>
                  <a:pt x="8212767" y="2140592"/>
                </a:cubicBezTo>
                <a:lnTo>
                  <a:pt x="8212767" y="2141671"/>
                </a:lnTo>
                <a:cubicBezTo>
                  <a:pt x="8212767" y="2143289"/>
                  <a:pt x="8209935" y="2145088"/>
                  <a:pt x="8204270" y="2147066"/>
                </a:cubicBezTo>
                <a:lnTo>
                  <a:pt x="8202112" y="2150303"/>
                </a:lnTo>
                <a:lnTo>
                  <a:pt x="8202112" y="2164195"/>
                </a:lnTo>
                <a:cubicBezTo>
                  <a:pt x="8202112" y="2167792"/>
                  <a:pt x="8203506" y="2171748"/>
                  <a:pt x="8206293" y="2176064"/>
                </a:cubicBezTo>
                <a:lnTo>
                  <a:pt x="8203191" y="2184561"/>
                </a:lnTo>
                <a:lnTo>
                  <a:pt x="8203191" y="2193193"/>
                </a:lnTo>
                <a:lnTo>
                  <a:pt x="8206293" y="2196430"/>
                </a:lnTo>
                <a:lnTo>
                  <a:pt x="8212767" y="2196430"/>
                </a:lnTo>
                <a:cubicBezTo>
                  <a:pt x="8219960" y="2189417"/>
                  <a:pt x="8227468" y="2176199"/>
                  <a:pt x="8235291" y="2156777"/>
                </a:cubicBezTo>
                <a:lnTo>
                  <a:pt x="8233133" y="2147066"/>
                </a:lnTo>
                <a:cubicBezTo>
                  <a:pt x="8233133" y="2144009"/>
                  <a:pt x="8237449" y="2142210"/>
                  <a:pt x="8246081" y="2141671"/>
                </a:cubicBezTo>
                <a:cubicBezTo>
                  <a:pt x="8259299" y="2143110"/>
                  <a:pt x="8271078" y="2145627"/>
                  <a:pt x="8281419" y="2149224"/>
                </a:cubicBezTo>
                <a:lnTo>
                  <a:pt x="8282498" y="2148145"/>
                </a:lnTo>
                <a:lnTo>
                  <a:pt x="8283577" y="2148145"/>
                </a:lnTo>
                <a:cubicBezTo>
                  <a:pt x="8290680" y="2149584"/>
                  <a:pt x="8294232" y="2152461"/>
                  <a:pt x="8294232" y="2156777"/>
                </a:cubicBezTo>
                <a:lnTo>
                  <a:pt x="8295311" y="2165274"/>
                </a:lnTo>
                <a:lnTo>
                  <a:pt x="8292074" y="2167432"/>
                </a:lnTo>
                <a:lnTo>
                  <a:pt x="8280340" y="2167432"/>
                </a:lnTo>
                <a:lnTo>
                  <a:pt x="8276024" y="2164195"/>
                </a:lnTo>
                <a:cubicBezTo>
                  <a:pt x="8276024" y="2165634"/>
                  <a:pt x="8273146" y="2167073"/>
                  <a:pt x="8267392" y="2168511"/>
                </a:cubicBezTo>
                <a:cubicBezTo>
                  <a:pt x="8267392" y="2171388"/>
                  <a:pt x="8262761" y="2173906"/>
                  <a:pt x="8253499" y="2176064"/>
                </a:cubicBezTo>
                <a:cubicBezTo>
                  <a:pt x="8242080" y="2190361"/>
                  <a:pt x="8234572" y="2197509"/>
                  <a:pt x="8230975" y="2197509"/>
                </a:cubicBezTo>
                <a:lnTo>
                  <a:pt x="8230975" y="2199667"/>
                </a:lnTo>
                <a:lnTo>
                  <a:pt x="8232054" y="2199667"/>
                </a:lnTo>
                <a:lnTo>
                  <a:pt x="8239607" y="2197509"/>
                </a:lnTo>
                <a:lnTo>
                  <a:pt x="8254578" y="2199667"/>
                </a:lnTo>
                <a:lnTo>
                  <a:pt x="8262131" y="2195351"/>
                </a:lnTo>
                <a:lnTo>
                  <a:pt x="8265368" y="2197509"/>
                </a:lnTo>
                <a:lnTo>
                  <a:pt x="8269550" y="2191035"/>
                </a:lnTo>
                <a:cubicBezTo>
                  <a:pt x="8274046" y="2191035"/>
                  <a:pt x="8285150" y="2194947"/>
                  <a:pt x="8302864" y="2202770"/>
                </a:cubicBezTo>
                <a:cubicBezTo>
                  <a:pt x="8308529" y="2206726"/>
                  <a:pt x="8311361" y="2209963"/>
                  <a:pt x="8311361" y="2212481"/>
                </a:cubicBezTo>
                <a:cubicBezTo>
                  <a:pt x="8305337" y="2215358"/>
                  <a:pt x="8296435" y="2218235"/>
                  <a:pt x="8284656" y="2221113"/>
                </a:cubicBezTo>
                <a:lnTo>
                  <a:pt x="8278182" y="2218955"/>
                </a:lnTo>
                <a:lnTo>
                  <a:pt x="8261052" y="2227452"/>
                </a:lnTo>
                <a:lnTo>
                  <a:pt x="8261052" y="2228531"/>
                </a:lnTo>
                <a:cubicBezTo>
                  <a:pt x="8261052" y="2229790"/>
                  <a:pt x="8264604" y="2233027"/>
                  <a:pt x="8271708" y="2238242"/>
                </a:cubicBezTo>
                <a:lnTo>
                  <a:pt x="8271708" y="2239321"/>
                </a:lnTo>
                <a:cubicBezTo>
                  <a:pt x="8271708" y="2245705"/>
                  <a:pt x="8266717" y="2248897"/>
                  <a:pt x="8256736" y="2248897"/>
                </a:cubicBezTo>
                <a:lnTo>
                  <a:pt x="8255657" y="2249976"/>
                </a:lnTo>
                <a:lnTo>
                  <a:pt x="8255657" y="2256450"/>
                </a:lnTo>
                <a:lnTo>
                  <a:pt x="8257815" y="2259687"/>
                </a:lnTo>
                <a:lnTo>
                  <a:pt x="8257815" y="2262789"/>
                </a:lnTo>
                <a:lnTo>
                  <a:pt x="8255657" y="2266026"/>
                </a:lnTo>
                <a:lnTo>
                  <a:pt x="8255657" y="2271421"/>
                </a:lnTo>
                <a:lnTo>
                  <a:pt x="8257815" y="2280053"/>
                </a:lnTo>
                <a:lnTo>
                  <a:pt x="8257815" y="2288550"/>
                </a:lnTo>
                <a:cubicBezTo>
                  <a:pt x="8254938" y="2290708"/>
                  <a:pt x="8253499" y="2292866"/>
                  <a:pt x="8253499" y="2295024"/>
                </a:cubicBezTo>
                <a:lnTo>
                  <a:pt x="8252420" y="2295024"/>
                </a:lnTo>
                <a:lnTo>
                  <a:pt x="8251341" y="2293945"/>
                </a:lnTo>
                <a:cubicBezTo>
                  <a:pt x="8242799" y="2295204"/>
                  <a:pt x="8238528" y="2297722"/>
                  <a:pt x="8238528" y="2301498"/>
                </a:cubicBezTo>
                <a:lnTo>
                  <a:pt x="8236370" y="2307838"/>
                </a:lnTo>
                <a:lnTo>
                  <a:pt x="8242844" y="2324967"/>
                </a:lnTo>
                <a:lnTo>
                  <a:pt x="8237449" y="2338994"/>
                </a:lnTo>
                <a:cubicBezTo>
                  <a:pt x="8237449" y="2344659"/>
                  <a:pt x="8242440" y="2347491"/>
                  <a:pt x="8252420" y="2347491"/>
                </a:cubicBezTo>
                <a:lnTo>
                  <a:pt x="8253499" y="2348570"/>
                </a:lnTo>
                <a:lnTo>
                  <a:pt x="8262131" y="2348570"/>
                </a:lnTo>
                <a:cubicBezTo>
                  <a:pt x="8269235" y="2345243"/>
                  <a:pt x="8276024" y="2337061"/>
                  <a:pt x="8282498" y="2324023"/>
                </a:cubicBezTo>
                <a:cubicBezTo>
                  <a:pt x="8285375" y="2316110"/>
                  <a:pt x="8287488" y="2312154"/>
                  <a:pt x="8288837" y="2312154"/>
                </a:cubicBezTo>
                <a:lnTo>
                  <a:pt x="8289916" y="2312154"/>
                </a:lnTo>
                <a:cubicBezTo>
                  <a:pt x="8292074" y="2312513"/>
                  <a:pt x="8293153" y="2315391"/>
                  <a:pt x="8293153" y="2320786"/>
                </a:cubicBezTo>
                <a:lnTo>
                  <a:pt x="8288837" y="2334678"/>
                </a:lnTo>
                <a:cubicBezTo>
                  <a:pt x="8288837" y="2336116"/>
                  <a:pt x="8291714" y="2337915"/>
                  <a:pt x="8297469" y="2340073"/>
                </a:cubicBezTo>
                <a:cubicBezTo>
                  <a:pt x="8302504" y="2345738"/>
                  <a:pt x="8305022" y="2351807"/>
                  <a:pt x="8305022" y="2358281"/>
                </a:cubicBezTo>
                <a:cubicBezTo>
                  <a:pt x="8305022" y="2363586"/>
                  <a:pt x="8298952" y="2372848"/>
                  <a:pt x="8286814" y="2386065"/>
                </a:cubicBezTo>
                <a:lnTo>
                  <a:pt x="8276024" y="2390381"/>
                </a:lnTo>
                <a:lnTo>
                  <a:pt x="8272786" y="2389302"/>
                </a:lnTo>
                <a:cubicBezTo>
                  <a:pt x="8265863" y="2390202"/>
                  <a:pt x="8260873" y="2392359"/>
                  <a:pt x="8257815" y="2395777"/>
                </a:cubicBezTo>
                <a:lnTo>
                  <a:pt x="8256736" y="2395777"/>
                </a:lnTo>
                <a:lnTo>
                  <a:pt x="8243923" y="2390381"/>
                </a:lnTo>
                <a:lnTo>
                  <a:pt x="8236370" y="2392539"/>
                </a:lnTo>
                <a:lnTo>
                  <a:pt x="8227738" y="2390381"/>
                </a:lnTo>
                <a:lnTo>
                  <a:pt x="8220320" y="2391460"/>
                </a:lnTo>
                <a:lnTo>
                  <a:pt x="8219241" y="2390381"/>
                </a:lnTo>
                <a:lnTo>
                  <a:pt x="8218162" y="2390381"/>
                </a:lnTo>
                <a:lnTo>
                  <a:pt x="8203191" y="2392539"/>
                </a:lnTo>
                <a:cubicBezTo>
                  <a:pt x="8193480" y="2387864"/>
                  <a:pt x="8188085" y="2383233"/>
                  <a:pt x="8187006" y="2378647"/>
                </a:cubicBezTo>
                <a:lnTo>
                  <a:pt x="8188085" y="2365699"/>
                </a:lnTo>
                <a:lnTo>
                  <a:pt x="8188085" y="2355044"/>
                </a:lnTo>
                <a:lnTo>
                  <a:pt x="8187006" y="2350728"/>
                </a:lnTo>
                <a:lnTo>
                  <a:pt x="8189164" y="2341152"/>
                </a:lnTo>
                <a:lnTo>
                  <a:pt x="8187006" y="2335757"/>
                </a:lnTo>
                <a:lnTo>
                  <a:pt x="8193480" y="2312154"/>
                </a:lnTo>
                <a:lnTo>
                  <a:pt x="8193480" y="2308917"/>
                </a:lnTo>
                <a:cubicBezTo>
                  <a:pt x="8190602" y="2308917"/>
                  <a:pt x="8189164" y="2307838"/>
                  <a:pt x="8189164" y="2305680"/>
                </a:cubicBezTo>
                <a:lnTo>
                  <a:pt x="8189164" y="2304601"/>
                </a:lnTo>
                <a:cubicBezTo>
                  <a:pt x="8189883" y="2302532"/>
                  <a:pt x="8192041" y="2301498"/>
                  <a:pt x="8195638" y="2301498"/>
                </a:cubicBezTo>
                <a:lnTo>
                  <a:pt x="8207372" y="2301498"/>
                </a:lnTo>
                <a:cubicBezTo>
                  <a:pt x="8207732" y="2298621"/>
                  <a:pt x="8208811" y="2297182"/>
                  <a:pt x="8210609" y="2297182"/>
                </a:cubicBezTo>
                <a:lnTo>
                  <a:pt x="8218162" y="2298261"/>
                </a:lnTo>
                <a:lnTo>
                  <a:pt x="8218162" y="2290708"/>
                </a:lnTo>
                <a:lnTo>
                  <a:pt x="8212767" y="2289629"/>
                </a:lnTo>
                <a:lnTo>
                  <a:pt x="8197796" y="2293945"/>
                </a:lnTo>
                <a:cubicBezTo>
                  <a:pt x="8193120" y="2291428"/>
                  <a:pt x="8185972" y="2289629"/>
                  <a:pt x="8176351" y="2288550"/>
                </a:cubicBezTo>
                <a:lnTo>
                  <a:pt x="8169876" y="2290708"/>
                </a:lnTo>
                <a:lnTo>
                  <a:pt x="8157063" y="2290708"/>
                </a:lnTo>
                <a:lnTo>
                  <a:pt x="8150589" y="2286392"/>
                </a:lnTo>
                <a:lnTo>
                  <a:pt x="8150589" y="2285313"/>
                </a:lnTo>
                <a:cubicBezTo>
                  <a:pt x="8150589" y="2283965"/>
                  <a:pt x="8153107" y="2283290"/>
                  <a:pt x="8158142" y="2283290"/>
                </a:cubicBezTo>
                <a:lnTo>
                  <a:pt x="8160300" y="2281132"/>
                </a:lnTo>
                <a:lnTo>
                  <a:pt x="8196717" y="2281132"/>
                </a:lnTo>
                <a:lnTo>
                  <a:pt x="8205754" y="2282211"/>
                </a:lnTo>
                <a:cubicBezTo>
                  <a:pt x="8210249" y="2282211"/>
                  <a:pt x="8212497" y="2277176"/>
                  <a:pt x="8212497" y="2267105"/>
                </a:cubicBezTo>
                <a:lnTo>
                  <a:pt x="8211418" y="2261845"/>
                </a:lnTo>
                <a:lnTo>
                  <a:pt x="8212497" y="2257529"/>
                </a:lnTo>
                <a:lnTo>
                  <a:pt x="8211418" y="2249976"/>
                </a:lnTo>
                <a:lnTo>
                  <a:pt x="8212497" y="2242423"/>
                </a:lnTo>
                <a:lnTo>
                  <a:pt x="8210339" y="2239321"/>
                </a:lnTo>
                <a:lnTo>
                  <a:pt x="8205754" y="2241479"/>
                </a:lnTo>
                <a:lnTo>
                  <a:pt x="8193480" y="2237163"/>
                </a:lnTo>
                <a:lnTo>
                  <a:pt x="8190243" y="2237163"/>
                </a:lnTo>
                <a:lnTo>
                  <a:pt x="8180667" y="2239321"/>
                </a:lnTo>
                <a:cubicBezTo>
                  <a:pt x="8171405" y="2238601"/>
                  <a:pt x="8164616" y="2237522"/>
                  <a:pt x="8160300" y="2236084"/>
                </a:cubicBezTo>
                <a:lnTo>
                  <a:pt x="8155984" y="2236084"/>
                </a:lnTo>
                <a:cubicBezTo>
                  <a:pt x="8151668" y="2236084"/>
                  <a:pt x="8149510" y="2238916"/>
                  <a:pt x="8149510" y="2244581"/>
                </a:cubicBezTo>
                <a:cubicBezTo>
                  <a:pt x="8149510" y="2247458"/>
                  <a:pt x="8147757" y="2248897"/>
                  <a:pt x="8144250" y="2248897"/>
                </a:cubicBezTo>
                <a:lnTo>
                  <a:pt x="8144250" y="2249976"/>
                </a:lnTo>
                <a:lnTo>
                  <a:pt x="8147487" y="2254292"/>
                </a:lnTo>
                <a:lnTo>
                  <a:pt x="8145329" y="2262789"/>
                </a:lnTo>
                <a:lnTo>
                  <a:pt x="8145329" y="2263868"/>
                </a:lnTo>
                <a:lnTo>
                  <a:pt x="8149510" y="2270342"/>
                </a:lnTo>
                <a:lnTo>
                  <a:pt x="8146408" y="2282211"/>
                </a:lnTo>
                <a:cubicBezTo>
                  <a:pt x="8147487" y="2284999"/>
                  <a:pt x="8149241" y="2287112"/>
                  <a:pt x="8151668" y="2288550"/>
                </a:cubicBezTo>
                <a:lnTo>
                  <a:pt x="8144115" y="2293945"/>
                </a:lnTo>
                <a:lnTo>
                  <a:pt x="8152747" y="2302577"/>
                </a:lnTo>
                <a:cubicBezTo>
                  <a:pt x="8153107" y="2305365"/>
                  <a:pt x="8154186" y="2306759"/>
                  <a:pt x="8155984" y="2306759"/>
                </a:cubicBezTo>
                <a:lnTo>
                  <a:pt x="8157063" y="2306759"/>
                </a:lnTo>
                <a:cubicBezTo>
                  <a:pt x="8157243" y="2303252"/>
                  <a:pt x="8158322" y="2301498"/>
                  <a:pt x="8160300" y="2301498"/>
                </a:cubicBezTo>
                <a:cubicBezTo>
                  <a:pt x="8160300" y="2302937"/>
                  <a:pt x="8162414" y="2303971"/>
                  <a:pt x="8166640" y="2304601"/>
                </a:cubicBezTo>
                <a:cubicBezTo>
                  <a:pt x="8167179" y="2302532"/>
                  <a:pt x="8170056" y="2301498"/>
                  <a:pt x="8175272" y="2301498"/>
                </a:cubicBezTo>
                <a:lnTo>
                  <a:pt x="8176351" y="2301498"/>
                </a:lnTo>
                <a:cubicBezTo>
                  <a:pt x="8181926" y="2301498"/>
                  <a:pt x="8185118" y="2303971"/>
                  <a:pt x="8185927" y="2308917"/>
                </a:cubicBezTo>
                <a:cubicBezTo>
                  <a:pt x="8184938" y="2311794"/>
                  <a:pt x="8183904" y="2313233"/>
                  <a:pt x="8182825" y="2313233"/>
                </a:cubicBezTo>
                <a:lnTo>
                  <a:pt x="8179588" y="2313233"/>
                </a:lnTo>
                <a:cubicBezTo>
                  <a:pt x="8178149" y="2313233"/>
                  <a:pt x="8177430" y="2312154"/>
                  <a:pt x="8177430" y="2309996"/>
                </a:cubicBezTo>
                <a:lnTo>
                  <a:pt x="8176351" y="2308917"/>
                </a:lnTo>
                <a:lnTo>
                  <a:pt x="8173114" y="2308917"/>
                </a:lnTo>
                <a:lnTo>
                  <a:pt x="8170956" y="2311075"/>
                </a:lnTo>
                <a:lnTo>
                  <a:pt x="8170956" y="2313233"/>
                </a:lnTo>
                <a:lnTo>
                  <a:pt x="8173114" y="2317549"/>
                </a:lnTo>
                <a:cubicBezTo>
                  <a:pt x="8173114" y="2321325"/>
                  <a:pt x="8168483" y="2330272"/>
                  <a:pt x="8159221" y="2344389"/>
                </a:cubicBezTo>
                <a:cubicBezTo>
                  <a:pt x="8159221" y="2347176"/>
                  <a:pt x="8152073" y="2355359"/>
                  <a:pt x="8137776" y="2368936"/>
                </a:cubicBezTo>
                <a:cubicBezTo>
                  <a:pt x="8132921" y="2372533"/>
                  <a:pt x="8129324" y="2374331"/>
                  <a:pt x="8126986" y="2374331"/>
                </a:cubicBezTo>
                <a:lnTo>
                  <a:pt x="8122805" y="2373252"/>
                </a:lnTo>
                <a:lnTo>
                  <a:pt x="8109857" y="2377568"/>
                </a:lnTo>
                <a:lnTo>
                  <a:pt x="8107699" y="2377568"/>
                </a:lnTo>
                <a:lnTo>
                  <a:pt x="8106620" y="2376489"/>
                </a:lnTo>
                <a:lnTo>
                  <a:pt x="8105541" y="2376489"/>
                </a:lnTo>
                <a:cubicBezTo>
                  <a:pt x="8104282" y="2384312"/>
                  <a:pt x="8100371" y="2388223"/>
                  <a:pt x="8093807" y="2388223"/>
                </a:cubicBezTo>
                <a:cubicBezTo>
                  <a:pt x="8092188" y="2388223"/>
                  <a:pt x="8089311" y="2386110"/>
                  <a:pt x="8085175" y="2381884"/>
                </a:cubicBezTo>
                <a:lnTo>
                  <a:pt x="8083017" y="2381884"/>
                </a:lnTo>
                <a:cubicBezTo>
                  <a:pt x="8083017" y="2385391"/>
                  <a:pt x="8080544" y="2387144"/>
                  <a:pt x="8075599" y="2387144"/>
                </a:cubicBezTo>
                <a:lnTo>
                  <a:pt x="8075599" y="2386065"/>
                </a:lnTo>
                <a:lnTo>
                  <a:pt x="8068046" y="2390381"/>
                </a:lnTo>
                <a:lnTo>
                  <a:pt x="8056311" y="2390381"/>
                </a:lnTo>
                <a:lnTo>
                  <a:pt x="8054153" y="2388223"/>
                </a:lnTo>
                <a:cubicBezTo>
                  <a:pt x="8054513" y="2386605"/>
                  <a:pt x="8058784" y="2383053"/>
                  <a:pt x="8066967" y="2377568"/>
                </a:cubicBezTo>
                <a:cubicBezTo>
                  <a:pt x="8068765" y="2373252"/>
                  <a:pt x="8072002" y="2371094"/>
                  <a:pt x="8076678" y="2371094"/>
                </a:cubicBezTo>
                <a:lnTo>
                  <a:pt x="8079915" y="2371094"/>
                </a:lnTo>
                <a:cubicBezTo>
                  <a:pt x="8079915" y="2364170"/>
                  <a:pt x="8085624" y="2358820"/>
                  <a:pt x="8097044" y="2355044"/>
                </a:cubicBezTo>
                <a:cubicBezTo>
                  <a:pt x="8098662" y="2345063"/>
                  <a:pt x="8102214" y="2340073"/>
                  <a:pt x="8107699" y="2340073"/>
                </a:cubicBezTo>
                <a:lnTo>
                  <a:pt x="8121726" y="2313233"/>
                </a:lnTo>
                <a:lnTo>
                  <a:pt x="8121726" y="2312154"/>
                </a:lnTo>
                <a:lnTo>
                  <a:pt x="8119568" y="2301498"/>
                </a:lnTo>
                <a:lnTo>
                  <a:pt x="8113094" y="2303656"/>
                </a:lnTo>
                <a:cubicBezTo>
                  <a:pt x="8106620" y="2303656"/>
                  <a:pt x="8103383" y="2297902"/>
                  <a:pt x="8103383" y="2286392"/>
                </a:cubicBezTo>
                <a:lnTo>
                  <a:pt x="8103383" y="2285313"/>
                </a:lnTo>
                <a:lnTo>
                  <a:pt x="8104462" y="2280053"/>
                </a:lnTo>
                <a:cubicBezTo>
                  <a:pt x="8104462" y="2275557"/>
                  <a:pt x="8103068" y="2269128"/>
                  <a:pt x="8100281" y="2260766"/>
                </a:cubicBezTo>
                <a:lnTo>
                  <a:pt x="8100281" y="2259687"/>
                </a:lnTo>
                <a:lnTo>
                  <a:pt x="8103383" y="2255371"/>
                </a:lnTo>
                <a:lnTo>
                  <a:pt x="8100281" y="2251055"/>
                </a:lnTo>
                <a:lnTo>
                  <a:pt x="8100281" y="2248897"/>
                </a:lnTo>
                <a:lnTo>
                  <a:pt x="8103383" y="2244581"/>
                </a:lnTo>
                <a:lnTo>
                  <a:pt x="8103383" y="2235005"/>
                </a:lnTo>
                <a:lnTo>
                  <a:pt x="8102439" y="2222057"/>
                </a:lnTo>
                <a:lnTo>
                  <a:pt x="8105541" y="2220034"/>
                </a:lnTo>
                <a:cubicBezTo>
                  <a:pt x="8115252" y="2224260"/>
                  <a:pt x="8121321" y="2226373"/>
                  <a:pt x="8123749" y="2226373"/>
                </a:cubicBezTo>
                <a:cubicBezTo>
                  <a:pt x="8123749" y="2227811"/>
                  <a:pt x="8126267" y="2228531"/>
                  <a:pt x="8131302" y="2228531"/>
                </a:cubicBezTo>
                <a:lnTo>
                  <a:pt x="8146408" y="2228531"/>
                </a:lnTo>
                <a:cubicBezTo>
                  <a:pt x="8149016" y="2230689"/>
                  <a:pt x="8151489" y="2231768"/>
                  <a:pt x="8153826" y="2231768"/>
                </a:cubicBezTo>
                <a:lnTo>
                  <a:pt x="8155984" y="2229610"/>
                </a:lnTo>
                <a:lnTo>
                  <a:pt x="8165695" y="2229610"/>
                </a:lnTo>
                <a:lnTo>
                  <a:pt x="8170956" y="2233926"/>
                </a:lnTo>
                <a:lnTo>
                  <a:pt x="8183904" y="2229610"/>
                </a:lnTo>
                <a:cubicBezTo>
                  <a:pt x="8184443" y="2231768"/>
                  <a:pt x="8187276" y="2232847"/>
                  <a:pt x="8192401" y="2232847"/>
                </a:cubicBezTo>
                <a:lnTo>
                  <a:pt x="8206293" y="2232847"/>
                </a:lnTo>
                <a:lnTo>
                  <a:pt x="8209530" y="2235005"/>
                </a:lnTo>
                <a:cubicBezTo>
                  <a:pt x="8215644" y="2232847"/>
                  <a:pt x="8223152" y="2227856"/>
                  <a:pt x="8232054" y="2220034"/>
                </a:cubicBezTo>
                <a:lnTo>
                  <a:pt x="8234212" y="2220034"/>
                </a:lnTo>
                <a:lnTo>
                  <a:pt x="8243923" y="2222057"/>
                </a:lnTo>
                <a:cubicBezTo>
                  <a:pt x="8249588" y="2221068"/>
                  <a:pt x="8252420" y="2218235"/>
                  <a:pt x="8252420" y="2213560"/>
                </a:cubicBezTo>
                <a:lnTo>
                  <a:pt x="8252420" y="2210323"/>
                </a:lnTo>
                <a:cubicBezTo>
                  <a:pt x="8242979" y="2207445"/>
                  <a:pt x="8226210" y="2206007"/>
                  <a:pt x="8202112" y="2206007"/>
                </a:cubicBezTo>
                <a:lnTo>
                  <a:pt x="8194559" y="2206007"/>
                </a:lnTo>
                <a:lnTo>
                  <a:pt x="8190243" y="2207086"/>
                </a:lnTo>
                <a:lnTo>
                  <a:pt x="8169876" y="2204928"/>
                </a:lnTo>
                <a:lnTo>
                  <a:pt x="8163537" y="2207086"/>
                </a:lnTo>
                <a:lnTo>
                  <a:pt x="8160300" y="2207086"/>
                </a:lnTo>
                <a:lnTo>
                  <a:pt x="8151668" y="2204928"/>
                </a:lnTo>
                <a:cubicBezTo>
                  <a:pt x="8151668" y="2207086"/>
                  <a:pt x="8150949" y="2208165"/>
                  <a:pt x="8149510" y="2208165"/>
                </a:cubicBezTo>
                <a:lnTo>
                  <a:pt x="8116331" y="2206007"/>
                </a:lnTo>
                <a:lnTo>
                  <a:pt x="8100281" y="2207086"/>
                </a:lnTo>
                <a:lnTo>
                  <a:pt x="8099202" y="2206007"/>
                </a:lnTo>
                <a:lnTo>
                  <a:pt x="8098123" y="2207086"/>
                </a:lnTo>
                <a:lnTo>
                  <a:pt x="8098123" y="2208165"/>
                </a:lnTo>
                <a:lnTo>
                  <a:pt x="8100281" y="2220034"/>
                </a:lnTo>
                <a:cubicBezTo>
                  <a:pt x="8100281" y="2233611"/>
                  <a:pt x="8097044" y="2240400"/>
                  <a:pt x="8090570" y="2240400"/>
                </a:cubicBezTo>
                <a:cubicBezTo>
                  <a:pt x="8088592" y="2242468"/>
                  <a:pt x="8082163" y="2244221"/>
                  <a:pt x="8071283" y="2245660"/>
                </a:cubicBezTo>
                <a:cubicBezTo>
                  <a:pt x="8060043" y="2241074"/>
                  <a:pt x="8053614" y="2236084"/>
                  <a:pt x="8051995" y="2230689"/>
                </a:cubicBezTo>
                <a:cubicBezTo>
                  <a:pt x="8051995" y="2224664"/>
                  <a:pt x="8054513" y="2220393"/>
                  <a:pt x="8059548" y="2217876"/>
                </a:cubicBezTo>
                <a:cubicBezTo>
                  <a:pt x="8059548" y="2212660"/>
                  <a:pt x="8063100" y="2206231"/>
                  <a:pt x="8070204" y="2198588"/>
                </a:cubicBezTo>
                <a:lnTo>
                  <a:pt x="8072362" y="2194272"/>
                </a:lnTo>
                <a:lnTo>
                  <a:pt x="8071283" y="2183482"/>
                </a:lnTo>
                <a:lnTo>
                  <a:pt x="8074520" y="2183482"/>
                </a:lnTo>
                <a:cubicBezTo>
                  <a:pt x="8077217" y="2185101"/>
                  <a:pt x="8081848" y="2191170"/>
                  <a:pt x="8088412" y="2201691"/>
                </a:cubicBezTo>
                <a:lnTo>
                  <a:pt x="8089491" y="2201691"/>
                </a:lnTo>
                <a:cubicBezTo>
                  <a:pt x="8092548" y="2200342"/>
                  <a:pt x="8101854" y="2199308"/>
                  <a:pt x="8117410" y="2198588"/>
                </a:cubicBezTo>
                <a:lnTo>
                  <a:pt x="8131302" y="2199667"/>
                </a:lnTo>
                <a:lnTo>
                  <a:pt x="8148431" y="2196430"/>
                </a:lnTo>
                <a:lnTo>
                  <a:pt x="8148431" y="2192114"/>
                </a:lnTo>
                <a:lnTo>
                  <a:pt x="8151668" y="2178222"/>
                </a:lnTo>
                <a:lnTo>
                  <a:pt x="8150589" y="2154619"/>
                </a:lnTo>
                <a:lnTo>
                  <a:pt x="8152747" y="2152461"/>
                </a:lnTo>
                <a:lnTo>
                  <a:pt x="8153826" y="2153540"/>
                </a:lnTo>
                <a:lnTo>
                  <a:pt x="8157063" y="2153540"/>
                </a:lnTo>
                <a:lnTo>
                  <a:pt x="8157063" y="2152461"/>
                </a:lnTo>
                <a:cubicBezTo>
                  <a:pt x="8154905" y="2150842"/>
                  <a:pt x="8153826" y="2147246"/>
                  <a:pt x="8153826" y="2141671"/>
                </a:cubicBezTo>
                <a:lnTo>
                  <a:pt x="8149510" y="2136411"/>
                </a:lnTo>
                <a:cubicBezTo>
                  <a:pt x="8149510" y="2134792"/>
                  <a:pt x="8154186" y="2133713"/>
                  <a:pt x="8163537" y="2133174"/>
                </a:cubicBezTo>
                <a:lnTo>
                  <a:pt x="8166640" y="2134253"/>
                </a:lnTo>
                <a:lnTo>
                  <a:pt x="8176351" y="2133174"/>
                </a:lnTo>
                <a:lnTo>
                  <a:pt x="8181746" y="2133174"/>
                </a:lnTo>
                <a:close/>
                <a:moveTo>
                  <a:pt x="3130427" y="2129667"/>
                </a:moveTo>
                <a:lnTo>
                  <a:pt x="3134743" y="2129667"/>
                </a:lnTo>
                <a:lnTo>
                  <a:pt x="3151872" y="2136141"/>
                </a:lnTo>
                <a:lnTo>
                  <a:pt x="3157267" y="2135062"/>
                </a:lnTo>
                <a:cubicBezTo>
                  <a:pt x="3164730" y="2135062"/>
                  <a:pt x="3175070" y="2136860"/>
                  <a:pt x="3188288" y="2140457"/>
                </a:cubicBezTo>
                <a:lnTo>
                  <a:pt x="3189367" y="2141536"/>
                </a:lnTo>
                <a:lnTo>
                  <a:pt x="3189367" y="2150033"/>
                </a:lnTo>
                <a:cubicBezTo>
                  <a:pt x="3184422" y="2153990"/>
                  <a:pt x="3181949" y="2156867"/>
                  <a:pt x="3181949" y="2158665"/>
                </a:cubicBezTo>
                <a:lnTo>
                  <a:pt x="3178712" y="2186584"/>
                </a:lnTo>
                <a:cubicBezTo>
                  <a:pt x="3180150" y="2186584"/>
                  <a:pt x="3180870" y="2187664"/>
                  <a:pt x="3180870" y="2189822"/>
                </a:cubicBezTo>
                <a:lnTo>
                  <a:pt x="3183028" y="2189822"/>
                </a:lnTo>
                <a:lnTo>
                  <a:pt x="3187209" y="2186584"/>
                </a:lnTo>
                <a:lnTo>
                  <a:pt x="3197999" y="2189822"/>
                </a:lnTo>
                <a:cubicBezTo>
                  <a:pt x="3198898" y="2186944"/>
                  <a:pt x="3202135" y="2185505"/>
                  <a:pt x="3207710" y="2185505"/>
                </a:cubicBezTo>
                <a:lnTo>
                  <a:pt x="3214049" y="2185505"/>
                </a:lnTo>
                <a:cubicBezTo>
                  <a:pt x="3214049" y="2182089"/>
                  <a:pt x="3211576" y="2178492"/>
                  <a:pt x="3206631" y="2174715"/>
                </a:cubicBezTo>
                <a:cubicBezTo>
                  <a:pt x="3203753" y="2161138"/>
                  <a:pt x="3198718" y="2148640"/>
                  <a:pt x="3191525" y="2137220"/>
                </a:cubicBezTo>
                <a:lnTo>
                  <a:pt x="3191525" y="2136141"/>
                </a:lnTo>
                <a:lnTo>
                  <a:pt x="3195841" y="2131825"/>
                </a:lnTo>
                <a:cubicBezTo>
                  <a:pt x="3205013" y="2136141"/>
                  <a:pt x="3216117" y="2139018"/>
                  <a:pt x="3229155" y="2140457"/>
                </a:cubicBezTo>
                <a:cubicBezTo>
                  <a:pt x="3231493" y="2145043"/>
                  <a:pt x="3235045" y="2148235"/>
                  <a:pt x="3239811" y="2150033"/>
                </a:cubicBezTo>
                <a:cubicBezTo>
                  <a:pt x="3244306" y="2157766"/>
                  <a:pt x="3249701" y="2162442"/>
                  <a:pt x="3255996" y="2164060"/>
                </a:cubicBezTo>
                <a:cubicBezTo>
                  <a:pt x="3278115" y="2175300"/>
                  <a:pt x="3289175" y="2184202"/>
                  <a:pt x="3289175" y="2190766"/>
                </a:cubicBezTo>
                <a:cubicBezTo>
                  <a:pt x="3289175" y="2192924"/>
                  <a:pt x="3284544" y="2194362"/>
                  <a:pt x="3275283" y="2195082"/>
                </a:cubicBezTo>
                <a:lnTo>
                  <a:pt x="3258154" y="2194003"/>
                </a:lnTo>
                <a:lnTo>
                  <a:pt x="3246285" y="2194003"/>
                </a:lnTo>
                <a:lnTo>
                  <a:pt x="3230234" y="2195082"/>
                </a:lnTo>
                <a:lnTo>
                  <a:pt x="3208789" y="2192924"/>
                </a:lnTo>
                <a:lnTo>
                  <a:pt x="3200157" y="2194003"/>
                </a:lnTo>
                <a:lnTo>
                  <a:pt x="3199078" y="2192924"/>
                </a:lnTo>
                <a:lnTo>
                  <a:pt x="3197999" y="2192924"/>
                </a:lnTo>
                <a:lnTo>
                  <a:pt x="3190446" y="2195082"/>
                </a:lnTo>
                <a:lnTo>
                  <a:pt x="3183028" y="2194003"/>
                </a:lnTo>
                <a:lnTo>
                  <a:pt x="3181949" y="2199398"/>
                </a:lnTo>
                <a:lnTo>
                  <a:pt x="3181949" y="2200477"/>
                </a:lnTo>
                <a:lnTo>
                  <a:pt x="3193683" y="2224080"/>
                </a:lnTo>
                <a:cubicBezTo>
                  <a:pt x="3193683" y="2226418"/>
                  <a:pt x="3197999" y="2233566"/>
                  <a:pt x="3206631" y="2245525"/>
                </a:cubicBezTo>
                <a:lnTo>
                  <a:pt x="3207710" y="2245525"/>
                </a:lnTo>
                <a:cubicBezTo>
                  <a:pt x="3209149" y="2245525"/>
                  <a:pt x="3209868" y="2244446"/>
                  <a:pt x="3209868" y="2242288"/>
                </a:cubicBezTo>
                <a:lnTo>
                  <a:pt x="3208789" y="2238107"/>
                </a:lnTo>
                <a:cubicBezTo>
                  <a:pt x="3212116" y="2231633"/>
                  <a:pt x="3216387" y="2228396"/>
                  <a:pt x="3221602" y="2228396"/>
                </a:cubicBezTo>
                <a:cubicBezTo>
                  <a:pt x="3221602" y="2223720"/>
                  <a:pt x="3225199" y="2218370"/>
                  <a:pt x="3232392" y="2212346"/>
                </a:cubicBezTo>
                <a:lnTo>
                  <a:pt x="3230234" y="2206951"/>
                </a:lnTo>
                <a:cubicBezTo>
                  <a:pt x="3232033" y="2202275"/>
                  <a:pt x="3233786" y="2199757"/>
                  <a:pt x="3235495" y="2199398"/>
                </a:cubicBezTo>
                <a:cubicBezTo>
                  <a:pt x="3240350" y="2199398"/>
                  <a:pt x="3248577" y="2205107"/>
                  <a:pt x="3260177" y="2216527"/>
                </a:cubicBezTo>
                <a:lnTo>
                  <a:pt x="3275283" y="2223001"/>
                </a:lnTo>
                <a:cubicBezTo>
                  <a:pt x="3278340" y="2226418"/>
                  <a:pt x="3280138" y="2230734"/>
                  <a:pt x="3280678" y="2235949"/>
                </a:cubicBezTo>
                <a:cubicBezTo>
                  <a:pt x="3279599" y="2239456"/>
                  <a:pt x="3277441" y="2241209"/>
                  <a:pt x="3274204" y="2241209"/>
                </a:cubicBezTo>
                <a:lnTo>
                  <a:pt x="3270967" y="2238107"/>
                </a:lnTo>
                <a:cubicBezTo>
                  <a:pt x="3264672" y="2243052"/>
                  <a:pt x="3260401" y="2245525"/>
                  <a:pt x="3258154" y="2245525"/>
                </a:cubicBezTo>
                <a:lnTo>
                  <a:pt x="3251680" y="2243367"/>
                </a:lnTo>
                <a:cubicBezTo>
                  <a:pt x="3251680" y="2245345"/>
                  <a:pt x="3244891" y="2251100"/>
                  <a:pt x="3231313" y="2260631"/>
                </a:cubicBezTo>
                <a:cubicBezTo>
                  <a:pt x="3227717" y="2260811"/>
                  <a:pt x="3225918" y="2261845"/>
                  <a:pt x="3225918" y="2263733"/>
                </a:cubicBezTo>
                <a:lnTo>
                  <a:pt x="3225918" y="2265891"/>
                </a:lnTo>
                <a:lnTo>
                  <a:pt x="3237653" y="2283155"/>
                </a:lnTo>
                <a:cubicBezTo>
                  <a:pt x="3253568" y="2289719"/>
                  <a:pt x="3265751" y="2296508"/>
                  <a:pt x="3274204" y="2303522"/>
                </a:cubicBezTo>
                <a:cubicBezTo>
                  <a:pt x="3285623" y="2304421"/>
                  <a:pt x="3291333" y="2306938"/>
                  <a:pt x="3291333" y="2311075"/>
                </a:cubicBezTo>
                <a:cubicBezTo>
                  <a:pt x="3289715" y="2314761"/>
                  <a:pt x="3285803" y="2317953"/>
                  <a:pt x="3279599" y="2320651"/>
                </a:cubicBezTo>
                <a:cubicBezTo>
                  <a:pt x="3277081" y="2324607"/>
                  <a:pt x="3274923" y="2330676"/>
                  <a:pt x="3273125" y="2338859"/>
                </a:cubicBezTo>
                <a:cubicBezTo>
                  <a:pt x="3271686" y="2338859"/>
                  <a:pt x="3270967" y="2341736"/>
                  <a:pt x="3270967" y="2347491"/>
                </a:cubicBezTo>
                <a:lnTo>
                  <a:pt x="3269888" y="2350728"/>
                </a:lnTo>
                <a:lnTo>
                  <a:pt x="3268809" y="2350728"/>
                </a:lnTo>
                <a:lnTo>
                  <a:pt x="3269888" y="2356123"/>
                </a:lnTo>
                <a:lnTo>
                  <a:pt x="3269888" y="2358281"/>
                </a:lnTo>
                <a:cubicBezTo>
                  <a:pt x="3269888" y="2359270"/>
                  <a:pt x="3265976" y="2361743"/>
                  <a:pt x="3258154" y="2365699"/>
                </a:cubicBezTo>
                <a:lnTo>
                  <a:pt x="3254917" y="2365699"/>
                </a:lnTo>
                <a:cubicBezTo>
                  <a:pt x="3248083" y="2358955"/>
                  <a:pt x="3239136" y="2351807"/>
                  <a:pt x="3228076" y="2344254"/>
                </a:cubicBezTo>
                <a:cubicBezTo>
                  <a:pt x="3210902" y="2319797"/>
                  <a:pt x="3202315" y="2305140"/>
                  <a:pt x="3202315" y="2300285"/>
                </a:cubicBezTo>
                <a:lnTo>
                  <a:pt x="3195841" y="2293811"/>
                </a:lnTo>
                <a:lnTo>
                  <a:pt x="3196920" y="2289494"/>
                </a:lnTo>
                <a:cubicBezTo>
                  <a:pt x="3193323" y="2283650"/>
                  <a:pt x="3191165" y="2277940"/>
                  <a:pt x="3190446" y="2272365"/>
                </a:cubicBezTo>
                <a:lnTo>
                  <a:pt x="3185186" y="2271286"/>
                </a:lnTo>
                <a:lnTo>
                  <a:pt x="3184107" y="2271286"/>
                </a:lnTo>
                <a:lnTo>
                  <a:pt x="3184107" y="2272365"/>
                </a:lnTo>
                <a:lnTo>
                  <a:pt x="3185186" y="2285313"/>
                </a:lnTo>
                <a:lnTo>
                  <a:pt x="3181949" y="2288415"/>
                </a:lnTo>
                <a:lnTo>
                  <a:pt x="3185186" y="2295969"/>
                </a:lnTo>
                <a:lnTo>
                  <a:pt x="3185186" y="2298127"/>
                </a:lnTo>
                <a:lnTo>
                  <a:pt x="3177633" y="2332520"/>
                </a:lnTo>
                <a:lnTo>
                  <a:pt x="3174396" y="2333599"/>
                </a:lnTo>
                <a:lnTo>
                  <a:pt x="3174396" y="2337780"/>
                </a:lnTo>
                <a:cubicBezTo>
                  <a:pt x="3180150" y="2341556"/>
                  <a:pt x="3183028" y="2348390"/>
                  <a:pt x="3183028" y="2358281"/>
                </a:cubicBezTo>
                <a:lnTo>
                  <a:pt x="3181949" y="2362462"/>
                </a:lnTo>
                <a:lnTo>
                  <a:pt x="3185186" y="2367857"/>
                </a:lnTo>
                <a:cubicBezTo>
                  <a:pt x="3185186" y="2369296"/>
                  <a:pt x="3179431" y="2374646"/>
                  <a:pt x="3167922" y="2383907"/>
                </a:cubicBezTo>
                <a:cubicBezTo>
                  <a:pt x="3166123" y="2383907"/>
                  <a:pt x="3163651" y="2386425"/>
                  <a:pt x="3160504" y="2391460"/>
                </a:cubicBezTo>
                <a:lnTo>
                  <a:pt x="3146477" y="2395776"/>
                </a:lnTo>
                <a:lnTo>
                  <a:pt x="3145398" y="2395776"/>
                </a:lnTo>
                <a:cubicBezTo>
                  <a:pt x="3143060" y="2393618"/>
                  <a:pt x="3136631" y="2391460"/>
                  <a:pt x="3126111" y="2389302"/>
                </a:cubicBezTo>
                <a:lnTo>
                  <a:pt x="3120716" y="2382963"/>
                </a:lnTo>
                <a:lnTo>
                  <a:pt x="3120716" y="2377568"/>
                </a:lnTo>
                <a:cubicBezTo>
                  <a:pt x="3120716" y="2376129"/>
                  <a:pt x="3121795" y="2375410"/>
                  <a:pt x="3123953" y="2375410"/>
                </a:cubicBezTo>
                <a:lnTo>
                  <a:pt x="3123953" y="2373252"/>
                </a:lnTo>
                <a:cubicBezTo>
                  <a:pt x="3112533" y="2359495"/>
                  <a:pt x="3101068" y="2350908"/>
                  <a:pt x="3089559" y="2347491"/>
                </a:cubicBezTo>
                <a:cubicBezTo>
                  <a:pt x="3087491" y="2347491"/>
                  <a:pt x="3085737" y="2346052"/>
                  <a:pt x="3084299" y="2343175"/>
                </a:cubicBezTo>
                <a:lnTo>
                  <a:pt x="3087536" y="2339938"/>
                </a:lnTo>
                <a:lnTo>
                  <a:pt x="3094954" y="2341017"/>
                </a:lnTo>
                <a:lnTo>
                  <a:pt x="3097112" y="2341017"/>
                </a:lnTo>
                <a:lnTo>
                  <a:pt x="3108981" y="2339938"/>
                </a:lnTo>
                <a:lnTo>
                  <a:pt x="3115321" y="2342096"/>
                </a:lnTo>
                <a:lnTo>
                  <a:pt x="3123953" y="2342096"/>
                </a:lnTo>
                <a:cubicBezTo>
                  <a:pt x="3129707" y="2342096"/>
                  <a:pt x="3132585" y="2338544"/>
                  <a:pt x="3132585" y="2331441"/>
                </a:cubicBezTo>
                <a:lnTo>
                  <a:pt x="3132585" y="2319572"/>
                </a:lnTo>
                <a:lnTo>
                  <a:pt x="3133664" y="2315256"/>
                </a:lnTo>
                <a:lnTo>
                  <a:pt x="3132585" y="2312019"/>
                </a:lnTo>
                <a:lnTo>
                  <a:pt x="3133664" y="2308917"/>
                </a:lnTo>
                <a:lnTo>
                  <a:pt x="3132585" y="2302443"/>
                </a:lnTo>
                <a:lnTo>
                  <a:pt x="3132585" y="2295969"/>
                </a:lnTo>
                <a:lnTo>
                  <a:pt x="3131506" y="2295969"/>
                </a:lnTo>
                <a:cubicBezTo>
                  <a:pt x="3129348" y="2298666"/>
                  <a:pt x="3125032" y="2301543"/>
                  <a:pt x="3118558" y="2304601"/>
                </a:cubicBezTo>
                <a:lnTo>
                  <a:pt x="3105744" y="2318493"/>
                </a:lnTo>
                <a:cubicBezTo>
                  <a:pt x="3105564" y="2322629"/>
                  <a:pt x="3098056" y="2329058"/>
                  <a:pt x="3083220" y="2337780"/>
                </a:cubicBezTo>
                <a:cubicBezTo>
                  <a:pt x="3075847" y="2344973"/>
                  <a:pt x="3070812" y="2352481"/>
                  <a:pt x="3068114" y="2360304"/>
                </a:cubicBezTo>
                <a:lnTo>
                  <a:pt x="3062854" y="2364620"/>
                </a:lnTo>
                <a:cubicBezTo>
                  <a:pt x="3059077" y="2364620"/>
                  <a:pt x="3055481" y="2359630"/>
                  <a:pt x="3052064" y="2349649"/>
                </a:cubicBezTo>
                <a:cubicBezTo>
                  <a:pt x="3046309" y="2348570"/>
                  <a:pt x="3043432" y="2345693"/>
                  <a:pt x="3043432" y="2341017"/>
                </a:cubicBezTo>
                <a:lnTo>
                  <a:pt x="3043432" y="2337780"/>
                </a:lnTo>
                <a:lnTo>
                  <a:pt x="3047748" y="2332520"/>
                </a:lnTo>
                <a:cubicBezTo>
                  <a:pt x="3047748" y="2331081"/>
                  <a:pt x="3045590" y="2330362"/>
                  <a:pt x="3041274" y="2330362"/>
                </a:cubicBezTo>
                <a:lnTo>
                  <a:pt x="3028461" y="2311075"/>
                </a:lnTo>
                <a:cubicBezTo>
                  <a:pt x="3029719" y="2307838"/>
                  <a:pt x="3031877" y="2305320"/>
                  <a:pt x="3034935" y="2303522"/>
                </a:cubicBezTo>
                <a:lnTo>
                  <a:pt x="3040330" y="2303522"/>
                </a:lnTo>
                <a:lnTo>
                  <a:pt x="3046669" y="2306759"/>
                </a:lnTo>
                <a:cubicBezTo>
                  <a:pt x="3051884" y="2306759"/>
                  <a:pt x="3061550" y="2303522"/>
                  <a:pt x="3075667" y="2297048"/>
                </a:cubicBezTo>
                <a:lnTo>
                  <a:pt x="3076746" y="2297048"/>
                </a:lnTo>
                <a:lnTo>
                  <a:pt x="3081062" y="2298127"/>
                </a:lnTo>
                <a:cubicBezTo>
                  <a:pt x="3086277" y="2298127"/>
                  <a:pt x="3097337" y="2293496"/>
                  <a:pt x="3114242" y="2284234"/>
                </a:cubicBezTo>
                <a:lnTo>
                  <a:pt x="3115321" y="2284234"/>
                </a:lnTo>
                <a:lnTo>
                  <a:pt x="3121795" y="2287336"/>
                </a:lnTo>
                <a:lnTo>
                  <a:pt x="3123953" y="2287336"/>
                </a:lnTo>
                <a:cubicBezTo>
                  <a:pt x="3125571" y="2287067"/>
                  <a:pt x="3128808" y="2281357"/>
                  <a:pt x="3133664" y="2270207"/>
                </a:cubicBezTo>
                <a:lnTo>
                  <a:pt x="3132585" y="2262654"/>
                </a:lnTo>
                <a:lnTo>
                  <a:pt x="3132585" y="2248762"/>
                </a:lnTo>
                <a:lnTo>
                  <a:pt x="3131506" y="2237028"/>
                </a:lnTo>
                <a:cubicBezTo>
                  <a:pt x="3132944" y="2233431"/>
                  <a:pt x="3133664" y="2226957"/>
                  <a:pt x="3133664" y="2217606"/>
                </a:cubicBezTo>
                <a:lnTo>
                  <a:pt x="3133664" y="2210188"/>
                </a:lnTo>
                <a:lnTo>
                  <a:pt x="3134743" y="2203714"/>
                </a:lnTo>
                <a:lnTo>
                  <a:pt x="3133664" y="2202635"/>
                </a:lnTo>
                <a:lnTo>
                  <a:pt x="3133664" y="2201556"/>
                </a:lnTo>
                <a:lnTo>
                  <a:pt x="3134743" y="2195082"/>
                </a:lnTo>
                <a:lnTo>
                  <a:pt x="3130427" y="2191845"/>
                </a:lnTo>
                <a:lnTo>
                  <a:pt x="3129348" y="2190766"/>
                </a:lnTo>
                <a:lnTo>
                  <a:pt x="3129348" y="2188743"/>
                </a:lnTo>
                <a:cubicBezTo>
                  <a:pt x="3129348" y="2187304"/>
                  <a:pt x="3130427" y="2186584"/>
                  <a:pt x="3132585" y="2186584"/>
                </a:cubicBezTo>
                <a:lnTo>
                  <a:pt x="3133664" y="2185505"/>
                </a:lnTo>
                <a:lnTo>
                  <a:pt x="3133664" y="2184426"/>
                </a:lnTo>
                <a:lnTo>
                  <a:pt x="3129348" y="2175794"/>
                </a:lnTo>
                <a:lnTo>
                  <a:pt x="3133664" y="2169320"/>
                </a:lnTo>
                <a:lnTo>
                  <a:pt x="3129348" y="2130746"/>
                </a:lnTo>
                <a:close/>
                <a:moveTo>
                  <a:pt x="5693177" y="2129532"/>
                </a:moveTo>
                <a:lnTo>
                  <a:pt x="5695335" y="2129532"/>
                </a:lnTo>
                <a:lnTo>
                  <a:pt x="5710576" y="2139108"/>
                </a:lnTo>
                <a:lnTo>
                  <a:pt x="5710576" y="2140187"/>
                </a:lnTo>
                <a:cubicBezTo>
                  <a:pt x="5710576" y="2141626"/>
                  <a:pt x="5707294" y="2143739"/>
                  <a:pt x="5700730" y="2146526"/>
                </a:cubicBezTo>
                <a:lnTo>
                  <a:pt x="5700730" y="2148684"/>
                </a:lnTo>
                <a:lnTo>
                  <a:pt x="5699651" y="2148684"/>
                </a:lnTo>
                <a:lnTo>
                  <a:pt x="5700730" y="2156103"/>
                </a:lnTo>
                <a:lnTo>
                  <a:pt x="5700730" y="2167837"/>
                </a:lnTo>
                <a:lnTo>
                  <a:pt x="5703967" y="2168916"/>
                </a:lnTo>
                <a:lnTo>
                  <a:pt x="5712734" y="2165679"/>
                </a:lnTo>
                <a:lnTo>
                  <a:pt x="5715971" y="2165679"/>
                </a:lnTo>
                <a:lnTo>
                  <a:pt x="5724603" y="2172153"/>
                </a:lnTo>
                <a:cubicBezTo>
                  <a:pt x="5734044" y="2170175"/>
                  <a:pt x="5738765" y="2167657"/>
                  <a:pt x="5738765" y="2164600"/>
                </a:cubicBezTo>
                <a:cubicBezTo>
                  <a:pt x="5740743" y="2161633"/>
                  <a:pt x="5744699" y="2158440"/>
                  <a:pt x="5750634" y="2155024"/>
                </a:cubicBezTo>
                <a:lnTo>
                  <a:pt x="5753871" y="2151921"/>
                </a:lnTo>
                <a:lnTo>
                  <a:pt x="5758187" y="2151921"/>
                </a:lnTo>
                <a:lnTo>
                  <a:pt x="5777744" y="2160419"/>
                </a:lnTo>
                <a:cubicBezTo>
                  <a:pt x="5779003" y="2163026"/>
                  <a:pt x="5785522" y="2166218"/>
                  <a:pt x="5797301" y="2169995"/>
                </a:cubicBezTo>
                <a:cubicBezTo>
                  <a:pt x="5800897" y="2176199"/>
                  <a:pt x="5802696" y="2180425"/>
                  <a:pt x="5802696" y="2182673"/>
                </a:cubicBezTo>
                <a:lnTo>
                  <a:pt x="5802696" y="2183752"/>
                </a:lnTo>
                <a:lnTo>
                  <a:pt x="5799459" y="2186989"/>
                </a:lnTo>
                <a:lnTo>
                  <a:pt x="5791771" y="2185910"/>
                </a:lnTo>
                <a:cubicBezTo>
                  <a:pt x="5791771" y="2188787"/>
                  <a:pt x="5790332" y="2190226"/>
                  <a:pt x="5787455" y="2190226"/>
                </a:cubicBezTo>
                <a:lnTo>
                  <a:pt x="5775586" y="2189147"/>
                </a:lnTo>
                <a:cubicBezTo>
                  <a:pt x="5765425" y="2190676"/>
                  <a:pt x="5760345" y="2193508"/>
                  <a:pt x="5760345" y="2197644"/>
                </a:cubicBezTo>
                <a:lnTo>
                  <a:pt x="5770191" y="2210323"/>
                </a:lnTo>
                <a:lnTo>
                  <a:pt x="5771270" y="2216797"/>
                </a:lnTo>
                <a:lnTo>
                  <a:pt x="5770191" y="2217876"/>
                </a:lnTo>
                <a:lnTo>
                  <a:pt x="5765875" y="2217876"/>
                </a:lnTo>
                <a:cubicBezTo>
                  <a:pt x="5764346" y="2217876"/>
                  <a:pt x="5763582" y="2216797"/>
                  <a:pt x="5763582" y="2214639"/>
                </a:cubicBezTo>
                <a:lnTo>
                  <a:pt x="5762503" y="2213560"/>
                </a:lnTo>
                <a:lnTo>
                  <a:pt x="5761424" y="2213560"/>
                </a:lnTo>
                <a:lnTo>
                  <a:pt x="5756029" y="2217876"/>
                </a:lnTo>
                <a:lnTo>
                  <a:pt x="5743081" y="2217876"/>
                </a:lnTo>
                <a:lnTo>
                  <a:pt x="5742002" y="2216797"/>
                </a:lnTo>
                <a:lnTo>
                  <a:pt x="5722445" y="2219899"/>
                </a:lnTo>
                <a:lnTo>
                  <a:pt x="5722445" y="2225294"/>
                </a:lnTo>
                <a:lnTo>
                  <a:pt x="5719208" y="2233791"/>
                </a:lnTo>
                <a:lnTo>
                  <a:pt x="5720287" y="2237028"/>
                </a:lnTo>
                <a:lnTo>
                  <a:pt x="5722445" y="2237028"/>
                </a:lnTo>
                <a:lnTo>
                  <a:pt x="5728919" y="2233791"/>
                </a:lnTo>
                <a:cubicBezTo>
                  <a:pt x="5736921" y="2240714"/>
                  <a:pt x="5744519" y="2244626"/>
                  <a:pt x="5751713" y="2245525"/>
                </a:cubicBezTo>
                <a:cubicBezTo>
                  <a:pt x="5760435" y="2249931"/>
                  <a:pt x="5764796" y="2254157"/>
                  <a:pt x="5764796" y="2258203"/>
                </a:cubicBezTo>
                <a:lnTo>
                  <a:pt x="5756029" y="2265756"/>
                </a:lnTo>
                <a:lnTo>
                  <a:pt x="5756029" y="2271017"/>
                </a:lnTo>
                <a:lnTo>
                  <a:pt x="5760345" y="2284909"/>
                </a:lnTo>
                <a:lnTo>
                  <a:pt x="5759266" y="2293406"/>
                </a:lnTo>
                <a:lnTo>
                  <a:pt x="5760345" y="2298666"/>
                </a:lnTo>
                <a:cubicBezTo>
                  <a:pt x="5758187" y="2302622"/>
                  <a:pt x="5757108" y="2306534"/>
                  <a:pt x="5757108" y="2310400"/>
                </a:cubicBezTo>
                <a:lnTo>
                  <a:pt x="5760345" y="2318897"/>
                </a:lnTo>
                <a:lnTo>
                  <a:pt x="5760345" y="2319976"/>
                </a:lnTo>
                <a:cubicBezTo>
                  <a:pt x="5756568" y="2330587"/>
                  <a:pt x="5752612" y="2335892"/>
                  <a:pt x="5748476" y="2335892"/>
                </a:cubicBezTo>
                <a:lnTo>
                  <a:pt x="5742002" y="2333734"/>
                </a:lnTo>
                <a:lnTo>
                  <a:pt x="5729998" y="2333734"/>
                </a:lnTo>
                <a:lnTo>
                  <a:pt x="5722445" y="2335892"/>
                </a:lnTo>
                <a:cubicBezTo>
                  <a:pt x="5710935" y="2327260"/>
                  <a:pt x="5705181" y="2322314"/>
                  <a:pt x="5705181" y="2321055"/>
                </a:cubicBezTo>
                <a:lnTo>
                  <a:pt x="5710576" y="2300824"/>
                </a:lnTo>
                <a:cubicBezTo>
                  <a:pt x="5712734" y="2300824"/>
                  <a:pt x="5713813" y="2300105"/>
                  <a:pt x="5713813" y="2298666"/>
                </a:cubicBezTo>
                <a:lnTo>
                  <a:pt x="5713813" y="2297587"/>
                </a:lnTo>
                <a:lnTo>
                  <a:pt x="5711655" y="2294485"/>
                </a:lnTo>
                <a:lnTo>
                  <a:pt x="5711655" y="2286932"/>
                </a:lnTo>
                <a:lnTo>
                  <a:pt x="5714892" y="2277356"/>
                </a:lnTo>
                <a:lnTo>
                  <a:pt x="5713813" y="2277356"/>
                </a:lnTo>
                <a:cubicBezTo>
                  <a:pt x="5710935" y="2277356"/>
                  <a:pt x="5709497" y="2276322"/>
                  <a:pt x="5709497" y="2274254"/>
                </a:cubicBezTo>
                <a:lnTo>
                  <a:pt x="5709497" y="2271017"/>
                </a:lnTo>
                <a:lnTo>
                  <a:pt x="5711655" y="2243367"/>
                </a:lnTo>
                <a:lnTo>
                  <a:pt x="5710576" y="2240130"/>
                </a:lnTo>
                <a:lnTo>
                  <a:pt x="5705181" y="2240130"/>
                </a:lnTo>
                <a:cubicBezTo>
                  <a:pt x="5705181" y="2242288"/>
                  <a:pt x="5704416" y="2243367"/>
                  <a:pt x="5702888" y="2243367"/>
                </a:cubicBezTo>
                <a:lnTo>
                  <a:pt x="5701809" y="2243367"/>
                </a:lnTo>
                <a:cubicBezTo>
                  <a:pt x="5695155" y="2240490"/>
                  <a:pt x="5689760" y="2239051"/>
                  <a:pt x="5685624" y="2239051"/>
                </a:cubicBezTo>
                <a:lnTo>
                  <a:pt x="5683466" y="2232712"/>
                </a:lnTo>
                <a:lnTo>
                  <a:pt x="5683466" y="2231633"/>
                </a:lnTo>
                <a:lnTo>
                  <a:pt x="5685624" y="2222057"/>
                </a:lnTo>
                <a:cubicBezTo>
                  <a:pt x="5685624" y="2218550"/>
                  <a:pt x="5683466" y="2216797"/>
                  <a:pt x="5679150" y="2216797"/>
                </a:cubicBezTo>
                <a:lnTo>
                  <a:pt x="5676992" y="2213560"/>
                </a:lnTo>
                <a:lnTo>
                  <a:pt x="5676992" y="2212481"/>
                </a:lnTo>
                <a:lnTo>
                  <a:pt x="5684545" y="2208299"/>
                </a:lnTo>
                <a:lnTo>
                  <a:pt x="5684545" y="2207220"/>
                </a:lnTo>
                <a:lnTo>
                  <a:pt x="5682387" y="2201825"/>
                </a:lnTo>
                <a:lnTo>
                  <a:pt x="5685624" y="2192249"/>
                </a:lnTo>
                <a:cubicBezTo>
                  <a:pt x="5685624" y="2190541"/>
                  <a:pt x="5684185" y="2188068"/>
                  <a:pt x="5681308" y="2184831"/>
                </a:cubicBezTo>
                <a:lnTo>
                  <a:pt x="5681308" y="2181594"/>
                </a:lnTo>
                <a:cubicBezTo>
                  <a:pt x="5681308" y="2179886"/>
                  <a:pt x="5682747" y="2178852"/>
                  <a:pt x="5685624" y="2178492"/>
                </a:cubicBezTo>
                <a:cubicBezTo>
                  <a:pt x="5685624" y="2176334"/>
                  <a:pt x="5680903" y="2175255"/>
                  <a:pt x="5671462" y="2175255"/>
                </a:cubicBezTo>
                <a:lnTo>
                  <a:pt x="5657435" y="2175255"/>
                </a:lnTo>
                <a:lnTo>
                  <a:pt x="5640036" y="2176334"/>
                </a:lnTo>
                <a:lnTo>
                  <a:pt x="5638957" y="2175255"/>
                </a:lnTo>
                <a:lnTo>
                  <a:pt x="5637878" y="2175255"/>
                </a:lnTo>
                <a:lnTo>
                  <a:pt x="5631404" y="2176334"/>
                </a:lnTo>
                <a:lnTo>
                  <a:pt x="5631404" y="2177413"/>
                </a:lnTo>
                <a:lnTo>
                  <a:pt x="5646645" y="2177413"/>
                </a:lnTo>
                <a:lnTo>
                  <a:pt x="5657435" y="2185910"/>
                </a:lnTo>
                <a:lnTo>
                  <a:pt x="5657435" y="2190226"/>
                </a:lnTo>
                <a:lnTo>
                  <a:pt x="5656356" y="2191170"/>
                </a:lnTo>
                <a:cubicBezTo>
                  <a:pt x="5651321" y="2193508"/>
                  <a:pt x="5648803" y="2195306"/>
                  <a:pt x="5648803" y="2196565"/>
                </a:cubicBezTo>
                <a:lnTo>
                  <a:pt x="5648803" y="2201825"/>
                </a:lnTo>
                <a:cubicBezTo>
                  <a:pt x="5648803" y="2206861"/>
                  <a:pt x="5653119" y="2209378"/>
                  <a:pt x="5661751" y="2209378"/>
                </a:cubicBezTo>
                <a:lnTo>
                  <a:pt x="5667146" y="2209378"/>
                </a:lnTo>
                <a:lnTo>
                  <a:pt x="5670383" y="2212481"/>
                </a:lnTo>
                <a:lnTo>
                  <a:pt x="5670383" y="2213560"/>
                </a:lnTo>
                <a:cubicBezTo>
                  <a:pt x="5670383" y="2216437"/>
                  <a:pt x="5664269" y="2218235"/>
                  <a:pt x="5652040" y="2218955"/>
                </a:cubicBezTo>
                <a:cubicBezTo>
                  <a:pt x="5649163" y="2234510"/>
                  <a:pt x="5643363" y="2242288"/>
                  <a:pt x="5634641" y="2242288"/>
                </a:cubicBezTo>
                <a:lnTo>
                  <a:pt x="5634641" y="2244446"/>
                </a:lnTo>
                <a:lnTo>
                  <a:pt x="5658514" y="2244446"/>
                </a:lnTo>
                <a:cubicBezTo>
                  <a:pt x="5665707" y="2245885"/>
                  <a:pt x="5669304" y="2247278"/>
                  <a:pt x="5669304" y="2248627"/>
                </a:cubicBezTo>
                <a:lnTo>
                  <a:pt x="5669304" y="2250785"/>
                </a:lnTo>
                <a:cubicBezTo>
                  <a:pt x="5669304" y="2252224"/>
                  <a:pt x="5666786" y="2252943"/>
                  <a:pt x="5661751" y="2252943"/>
                </a:cubicBezTo>
                <a:cubicBezTo>
                  <a:pt x="5661751" y="2254742"/>
                  <a:pt x="5659233" y="2256180"/>
                  <a:pt x="5654198" y="2257259"/>
                </a:cubicBezTo>
                <a:lnTo>
                  <a:pt x="5649882" y="2251864"/>
                </a:lnTo>
                <a:lnTo>
                  <a:pt x="5628167" y="2256180"/>
                </a:lnTo>
                <a:lnTo>
                  <a:pt x="5618456" y="2254022"/>
                </a:lnTo>
                <a:lnTo>
                  <a:pt x="5617377" y="2254022"/>
                </a:lnTo>
                <a:lnTo>
                  <a:pt x="5617377" y="2255101"/>
                </a:lnTo>
                <a:lnTo>
                  <a:pt x="5616298" y="2269938"/>
                </a:lnTo>
                <a:lnTo>
                  <a:pt x="5617377" y="2285853"/>
                </a:lnTo>
                <a:lnTo>
                  <a:pt x="5607531" y="2289090"/>
                </a:lnTo>
                <a:cubicBezTo>
                  <a:pt x="5607531" y="2290888"/>
                  <a:pt x="5610453" y="2292327"/>
                  <a:pt x="5616298" y="2293406"/>
                </a:cubicBezTo>
                <a:lnTo>
                  <a:pt x="5618456" y="2299745"/>
                </a:lnTo>
                <a:cubicBezTo>
                  <a:pt x="5618456" y="2305410"/>
                  <a:pt x="5616612" y="2308242"/>
                  <a:pt x="5612926" y="2308242"/>
                </a:cubicBezTo>
                <a:cubicBezTo>
                  <a:pt x="5612926" y="2310940"/>
                  <a:pt x="5614409" y="2314132"/>
                  <a:pt x="5617377" y="2317818"/>
                </a:cubicBezTo>
                <a:lnTo>
                  <a:pt x="5617377" y="2329553"/>
                </a:lnTo>
                <a:lnTo>
                  <a:pt x="5614005" y="2332790"/>
                </a:lnTo>
                <a:lnTo>
                  <a:pt x="5604294" y="2332790"/>
                </a:lnTo>
                <a:lnTo>
                  <a:pt x="5604294" y="2333734"/>
                </a:lnTo>
                <a:lnTo>
                  <a:pt x="5605373" y="2339129"/>
                </a:lnTo>
                <a:lnTo>
                  <a:pt x="5601057" y="2342366"/>
                </a:lnTo>
                <a:lnTo>
                  <a:pt x="5590267" y="2342366"/>
                </a:lnTo>
                <a:cubicBezTo>
                  <a:pt x="5585321" y="2338769"/>
                  <a:pt x="5579522" y="2336971"/>
                  <a:pt x="5572868" y="2336971"/>
                </a:cubicBezTo>
                <a:lnTo>
                  <a:pt x="5568552" y="2328474"/>
                </a:lnTo>
                <a:lnTo>
                  <a:pt x="5570710" y="2323213"/>
                </a:lnTo>
                <a:cubicBezTo>
                  <a:pt x="5567833" y="2321775"/>
                  <a:pt x="5566394" y="2319617"/>
                  <a:pt x="5566394" y="2316739"/>
                </a:cubicBezTo>
                <a:cubicBezTo>
                  <a:pt x="5566394" y="2311075"/>
                  <a:pt x="5568192" y="2305770"/>
                  <a:pt x="5571789" y="2300824"/>
                </a:cubicBezTo>
                <a:lnTo>
                  <a:pt x="5570710" y="2292327"/>
                </a:lnTo>
                <a:cubicBezTo>
                  <a:pt x="5570710" y="2281627"/>
                  <a:pt x="5572149" y="2276277"/>
                  <a:pt x="5575026" y="2276277"/>
                </a:cubicBezTo>
                <a:lnTo>
                  <a:pt x="5575026" y="2273175"/>
                </a:lnTo>
                <a:cubicBezTo>
                  <a:pt x="5571429" y="2273175"/>
                  <a:pt x="5568912" y="2267869"/>
                  <a:pt x="5567473" y="2257259"/>
                </a:cubicBezTo>
                <a:lnTo>
                  <a:pt x="5573947" y="2251864"/>
                </a:lnTo>
                <a:cubicBezTo>
                  <a:pt x="5571070" y="2248897"/>
                  <a:pt x="5569631" y="2246065"/>
                  <a:pt x="5569631" y="2243367"/>
                </a:cubicBezTo>
                <a:lnTo>
                  <a:pt x="5569631" y="2241209"/>
                </a:lnTo>
                <a:cubicBezTo>
                  <a:pt x="5572149" y="2236983"/>
                  <a:pt x="5575745" y="2234870"/>
                  <a:pt x="5580421" y="2234870"/>
                </a:cubicBezTo>
                <a:cubicBezTo>
                  <a:pt x="5592560" y="2237477"/>
                  <a:pt x="5601956" y="2241029"/>
                  <a:pt x="5608610" y="2245525"/>
                </a:cubicBezTo>
                <a:cubicBezTo>
                  <a:pt x="5617332" y="2245525"/>
                  <a:pt x="5621693" y="2246244"/>
                  <a:pt x="5621693" y="2247683"/>
                </a:cubicBezTo>
                <a:lnTo>
                  <a:pt x="5631404" y="2244446"/>
                </a:lnTo>
                <a:lnTo>
                  <a:pt x="5631404" y="2243367"/>
                </a:lnTo>
                <a:cubicBezTo>
                  <a:pt x="5620344" y="2243367"/>
                  <a:pt x="5612746" y="2240535"/>
                  <a:pt x="5608610" y="2234870"/>
                </a:cubicBezTo>
                <a:lnTo>
                  <a:pt x="5609689" y="2227452"/>
                </a:lnTo>
                <a:lnTo>
                  <a:pt x="5609689" y="2223136"/>
                </a:lnTo>
                <a:lnTo>
                  <a:pt x="5605373" y="2218955"/>
                </a:lnTo>
                <a:lnTo>
                  <a:pt x="5585951" y="2218955"/>
                </a:lnTo>
                <a:lnTo>
                  <a:pt x="5568552" y="2220978"/>
                </a:lnTo>
                <a:lnTo>
                  <a:pt x="5565315" y="2220978"/>
                </a:lnTo>
                <a:lnTo>
                  <a:pt x="5546837" y="2213560"/>
                </a:lnTo>
                <a:cubicBezTo>
                  <a:pt x="5544679" y="2213560"/>
                  <a:pt x="5542521" y="2207895"/>
                  <a:pt x="5540363" y="2196565"/>
                </a:cubicBezTo>
                <a:cubicBezTo>
                  <a:pt x="5544319" y="2186495"/>
                  <a:pt x="5550478" y="2179031"/>
                  <a:pt x="5558841" y="2174176"/>
                </a:cubicBezTo>
                <a:cubicBezTo>
                  <a:pt x="5563157" y="2174176"/>
                  <a:pt x="5565315" y="2172423"/>
                  <a:pt x="5565315" y="2168916"/>
                </a:cubicBezTo>
                <a:cubicBezTo>
                  <a:pt x="5568552" y="2167477"/>
                  <a:pt x="5570350" y="2166039"/>
                  <a:pt x="5570710" y="2164600"/>
                </a:cubicBezTo>
                <a:lnTo>
                  <a:pt x="5570710" y="2163521"/>
                </a:lnTo>
                <a:lnTo>
                  <a:pt x="5569631" y="2159340"/>
                </a:lnTo>
                <a:cubicBezTo>
                  <a:pt x="5570710" y="2156462"/>
                  <a:pt x="5571789" y="2155024"/>
                  <a:pt x="5572868" y="2155024"/>
                </a:cubicBezTo>
                <a:lnTo>
                  <a:pt x="5573947" y="2155024"/>
                </a:lnTo>
                <a:cubicBezTo>
                  <a:pt x="5577184" y="2156462"/>
                  <a:pt x="5580421" y="2159654"/>
                  <a:pt x="5583658" y="2164600"/>
                </a:cubicBezTo>
                <a:lnTo>
                  <a:pt x="5605373" y="2171074"/>
                </a:lnTo>
                <a:lnTo>
                  <a:pt x="5614005" y="2168916"/>
                </a:lnTo>
                <a:lnTo>
                  <a:pt x="5621693" y="2168916"/>
                </a:lnTo>
                <a:lnTo>
                  <a:pt x="5628167" y="2169995"/>
                </a:lnTo>
                <a:cubicBezTo>
                  <a:pt x="5631764" y="2169096"/>
                  <a:pt x="5633562" y="2168017"/>
                  <a:pt x="5633562" y="2166758"/>
                </a:cubicBezTo>
                <a:lnTo>
                  <a:pt x="5641115" y="2167837"/>
                </a:lnTo>
                <a:lnTo>
                  <a:pt x="5642194" y="2167837"/>
                </a:lnTo>
                <a:lnTo>
                  <a:pt x="5645566" y="2164600"/>
                </a:lnTo>
                <a:cubicBezTo>
                  <a:pt x="5641160" y="2164600"/>
                  <a:pt x="5638957" y="2160014"/>
                  <a:pt x="5638957" y="2150842"/>
                </a:cubicBezTo>
                <a:cubicBezTo>
                  <a:pt x="5641834" y="2146526"/>
                  <a:pt x="5643273" y="2142615"/>
                  <a:pt x="5643273" y="2139108"/>
                </a:cubicBezTo>
                <a:lnTo>
                  <a:pt x="5641115" y="2139108"/>
                </a:lnTo>
                <a:lnTo>
                  <a:pt x="5641115" y="2138029"/>
                </a:lnTo>
                <a:lnTo>
                  <a:pt x="5640036" y="2139108"/>
                </a:lnTo>
                <a:lnTo>
                  <a:pt x="5636799" y="2139108"/>
                </a:lnTo>
                <a:lnTo>
                  <a:pt x="5633562" y="2135871"/>
                </a:lnTo>
                <a:lnTo>
                  <a:pt x="5633562" y="2134792"/>
                </a:lnTo>
                <a:lnTo>
                  <a:pt x="5637878" y="2130611"/>
                </a:lnTo>
                <a:lnTo>
                  <a:pt x="5647724" y="2130611"/>
                </a:lnTo>
                <a:lnTo>
                  <a:pt x="5686703" y="2131690"/>
                </a:lnTo>
                <a:close/>
                <a:moveTo>
                  <a:pt x="3643749" y="2129262"/>
                </a:moveTo>
                <a:cubicBezTo>
                  <a:pt x="3646716" y="2129262"/>
                  <a:pt x="3650268" y="2130701"/>
                  <a:pt x="3654404" y="2133578"/>
                </a:cubicBezTo>
                <a:lnTo>
                  <a:pt x="3655483" y="2133578"/>
                </a:lnTo>
                <a:lnTo>
                  <a:pt x="3660878" y="2129262"/>
                </a:lnTo>
                <a:lnTo>
                  <a:pt x="3673826" y="2129262"/>
                </a:lnTo>
                <a:cubicBezTo>
                  <a:pt x="3682368" y="2131061"/>
                  <a:pt x="3687718" y="2133938"/>
                  <a:pt x="3689876" y="2137894"/>
                </a:cubicBezTo>
                <a:cubicBezTo>
                  <a:pt x="3689876" y="2143469"/>
                  <a:pt x="3685919" y="2147426"/>
                  <a:pt x="3678007" y="2149763"/>
                </a:cubicBezTo>
                <a:lnTo>
                  <a:pt x="3678007" y="2150842"/>
                </a:lnTo>
                <a:lnTo>
                  <a:pt x="3682323" y="2156103"/>
                </a:lnTo>
                <a:lnTo>
                  <a:pt x="3682323" y="2163656"/>
                </a:lnTo>
                <a:cubicBezTo>
                  <a:pt x="3682323" y="2166533"/>
                  <a:pt x="3685200" y="2170130"/>
                  <a:pt x="3690955" y="2174446"/>
                </a:cubicBezTo>
                <a:lnTo>
                  <a:pt x="3690955" y="2175525"/>
                </a:lnTo>
                <a:cubicBezTo>
                  <a:pt x="3690056" y="2178402"/>
                  <a:pt x="3686819" y="2179841"/>
                  <a:pt x="3681244" y="2179841"/>
                </a:cubicBezTo>
                <a:cubicBezTo>
                  <a:pt x="3662451" y="2179841"/>
                  <a:pt x="3652426" y="2178402"/>
                  <a:pt x="3651167" y="2175525"/>
                </a:cubicBezTo>
                <a:cubicBezTo>
                  <a:pt x="3648110" y="2178402"/>
                  <a:pt x="3644558" y="2179841"/>
                  <a:pt x="3640512" y="2179841"/>
                </a:cubicBezTo>
                <a:lnTo>
                  <a:pt x="3625406" y="2175525"/>
                </a:lnTo>
                <a:lnTo>
                  <a:pt x="3620011" y="2176604"/>
                </a:lnTo>
                <a:lnTo>
                  <a:pt x="3618932" y="2175525"/>
                </a:lnTo>
                <a:cubicBezTo>
                  <a:pt x="3618932" y="2176963"/>
                  <a:pt x="3617853" y="2177683"/>
                  <a:pt x="3615695" y="2177683"/>
                </a:cubicBezTo>
                <a:lnTo>
                  <a:pt x="3612458" y="2176604"/>
                </a:lnTo>
                <a:lnTo>
                  <a:pt x="3612458" y="2173367"/>
                </a:lnTo>
                <a:lnTo>
                  <a:pt x="3616774" y="2169051"/>
                </a:lnTo>
                <a:lnTo>
                  <a:pt x="3623248" y="2171209"/>
                </a:lnTo>
                <a:lnTo>
                  <a:pt x="3628643" y="2171209"/>
                </a:lnTo>
                <a:lnTo>
                  <a:pt x="3631880" y="2167972"/>
                </a:lnTo>
                <a:lnTo>
                  <a:pt x="3631880" y="2158261"/>
                </a:lnTo>
                <a:lnTo>
                  <a:pt x="3632959" y="2153945"/>
                </a:lnTo>
                <a:lnTo>
                  <a:pt x="3631880" y="2150842"/>
                </a:lnTo>
                <a:lnTo>
                  <a:pt x="3632959" y="2138973"/>
                </a:lnTo>
                <a:lnTo>
                  <a:pt x="3630801" y="2131420"/>
                </a:lnTo>
                <a:lnTo>
                  <a:pt x="3631880" y="2130341"/>
                </a:lnTo>
                <a:lnTo>
                  <a:pt x="3635117" y="2130341"/>
                </a:lnTo>
                <a:lnTo>
                  <a:pt x="3638354" y="2132499"/>
                </a:lnTo>
                <a:cubicBezTo>
                  <a:pt x="3638354" y="2130881"/>
                  <a:pt x="3640152" y="2129802"/>
                  <a:pt x="3643749" y="2129262"/>
                </a:cubicBezTo>
                <a:close/>
                <a:moveTo>
                  <a:pt x="5138718" y="2129128"/>
                </a:moveTo>
                <a:cubicBezTo>
                  <a:pt x="5165153" y="2136231"/>
                  <a:pt x="5178371" y="2143020"/>
                  <a:pt x="5178371" y="2149494"/>
                </a:cubicBezTo>
                <a:cubicBezTo>
                  <a:pt x="5182867" y="2149494"/>
                  <a:pt x="5185744" y="2153046"/>
                  <a:pt x="5187003" y="2160149"/>
                </a:cubicBezTo>
                <a:lnTo>
                  <a:pt x="5184845" y="2166623"/>
                </a:lnTo>
                <a:lnTo>
                  <a:pt x="5184845" y="2173097"/>
                </a:lnTo>
                <a:lnTo>
                  <a:pt x="5185924" y="2182673"/>
                </a:lnTo>
                <a:cubicBezTo>
                  <a:pt x="5185924" y="2186090"/>
                  <a:pt x="5179495" y="2188967"/>
                  <a:pt x="5166637" y="2191305"/>
                </a:cubicBezTo>
                <a:lnTo>
                  <a:pt x="5161242" y="2190226"/>
                </a:lnTo>
                <a:lnTo>
                  <a:pt x="5153689" y="2191305"/>
                </a:lnTo>
                <a:cubicBezTo>
                  <a:pt x="5146585" y="2184472"/>
                  <a:pt x="5143034" y="2173771"/>
                  <a:pt x="5143034" y="2159205"/>
                </a:cubicBezTo>
                <a:cubicBezTo>
                  <a:pt x="5139437" y="2148595"/>
                  <a:pt x="5134761" y="2141087"/>
                  <a:pt x="5129007" y="2136681"/>
                </a:cubicBezTo>
                <a:lnTo>
                  <a:pt x="5129007" y="2135601"/>
                </a:lnTo>
                <a:cubicBezTo>
                  <a:pt x="5131524" y="2131286"/>
                  <a:pt x="5134761" y="2129128"/>
                  <a:pt x="5138718" y="2129128"/>
                </a:cubicBezTo>
                <a:close/>
                <a:moveTo>
                  <a:pt x="209460" y="2129114"/>
                </a:moveTo>
                <a:lnTo>
                  <a:pt x="209460" y="2130193"/>
                </a:lnTo>
                <a:lnTo>
                  <a:pt x="211618" y="2130193"/>
                </a:lnTo>
                <a:lnTo>
                  <a:pt x="211618" y="2129114"/>
                </a:lnTo>
                <a:close/>
                <a:moveTo>
                  <a:pt x="1739178" y="2128858"/>
                </a:moveTo>
                <a:lnTo>
                  <a:pt x="1740259" y="2128858"/>
                </a:lnTo>
                <a:cubicBezTo>
                  <a:pt x="1744214" y="2134702"/>
                  <a:pt x="1747856" y="2137625"/>
                  <a:pt x="1751182" y="2137625"/>
                </a:cubicBezTo>
                <a:cubicBezTo>
                  <a:pt x="1755948" y="2140592"/>
                  <a:pt x="1762198" y="2142435"/>
                  <a:pt x="1769931" y="2143155"/>
                </a:cubicBezTo>
                <a:cubicBezTo>
                  <a:pt x="1775056" y="2147561"/>
                  <a:pt x="1778338" y="2153405"/>
                  <a:pt x="1779776" y="2160688"/>
                </a:cubicBezTo>
                <a:lnTo>
                  <a:pt x="1775325" y="2165139"/>
                </a:lnTo>
                <a:lnTo>
                  <a:pt x="1758870" y="2165139"/>
                </a:lnTo>
                <a:cubicBezTo>
                  <a:pt x="1753206" y="2162891"/>
                  <a:pt x="1743315" y="2161408"/>
                  <a:pt x="1729198" y="2160688"/>
                </a:cubicBezTo>
                <a:lnTo>
                  <a:pt x="1711666" y="2162846"/>
                </a:lnTo>
                <a:lnTo>
                  <a:pt x="1711666" y="2161767"/>
                </a:lnTo>
                <a:lnTo>
                  <a:pt x="1699526" y="2165139"/>
                </a:lnTo>
                <a:lnTo>
                  <a:pt x="1697368" y="2165139"/>
                </a:lnTo>
                <a:cubicBezTo>
                  <a:pt x="1694849" y="2165139"/>
                  <a:pt x="1691208" y="2163656"/>
                  <a:pt x="1686442" y="2160688"/>
                </a:cubicBezTo>
                <a:lnTo>
                  <a:pt x="1685228" y="2161767"/>
                </a:lnTo>
                <a:lnTo>
                  <a:pt x="1684151" y="2161767"/>
                </a:lnTo>
                <a:lnTo>
                  <a:pt x="1683071" y="2160688"/>
                </a:lnTo>
                <a:lnTo>
                  <a:pt x="1681991" y="2160688"/>
                </a:lnTo>
                <a:lnTo>
                  <a:pt x="1668775" y="2166218"/>
                </a:lnTo>
                <a:lnTo>
                  <a:pt x="1664457" y="2165139"/>
                </a:lnTo>
                <a:lnTo>
                  <a:pt x="1663380" y="2165139"/>
                </a:lnTo>
                <a:lnTo>
                  <a:pt x="1663380" y="2166218"/>
                </a:lnTo>
                <a:lnTo>
                  <a:pt x="1664457" y="2171748"/>
                </a:lnTo>
                <a:cubicBezTo>
                  <a:pt x="1658793" y="2177053"/>
                  <a:pt x="1654748" y="2182538"/>
                  <a:pt x="1652319" y="2188203"/>
                </a:cubicBezTo>
                <a:cubicBezTo>
                  <a:pt x="1650162" y="2188203"/>
                  <a:pt x="1647958" y="2189642"/>
                  <a:pt x="1645711" y="2192519"/>
                </a:cubicBezTo>
                <a:lnTo>
                  <a:pt x="1644631" y="2192519"/>
                </a:lnTo>
                <a:lnTo>
                  <a:pt x="1645711" y="2193598"/>
                </a:lnTo>
                <a:lnTo>
                  <a:pt x="1645711" y="2196970"/>
                </a:lnTo>
                <a:cubicBezTo>
                  <a:pt x="1645711" y="2200117"/>
                  <a:pt x="1640944" y="2202320"/>
                  <a:pt x="1631414" y="2203579"/>
                </a:cubicBezTo>
                <a:lnTo>
                  <a:pt x="1630335" y="2204658"/>
                </a:lnTo>
                <a:cubicBezTo>
                  <a:pt x="1631414" y="2211941"/>
                  <a:pt x="1633256" y="2215583"/>
                  <a:pt x="1635864" y="2215583"/>
                </a:cubicBezTo>
                <a:lnTo>
                  <a:pt x="1638023" y="2215583"/>
                </a:lnTo>
                <a:cubicBezTo>
                  <a:pt x="1638023" y="2213425"/>
                  <a:pt x="1639506" y="2211626"/>
                  <a:pt x="1642473" y="2210188"/>
                </a:cubicBezTo>
                <a:lnTo>
                  <a:pt x="1646790" y="2210188"/>
                </a:lnTo>
                <a:lnTo>
                  <a:pt x="1648004" y="2211267"/>
                </a:lnTo>
                <a:lnTo>
                  <a:pt x="1654477" y="2209109"/>
                </a:lnTo>
                <a:lnTo>
                  <a:pt x="1663380" y="2209109"/>
                </a:lnTo>
                <a:lnTo>
                  <a:pt x="1673224" y="2212346"/>
                </a:lnTo>
                <a:lnTo>
                  <a:pt x="1680913" y="2209109"/>
                </a:lnTo>
                <a:cubicBezTo>
                  <a:pt x="1686757" y="2210188"/>
                  <a:pt x="1689679" y="2211267"/>
                  <a:pt x="1689679" y="2212346"/>
                </a:cubicBezTo>
                <a:lnTo>
                  <a:pt x="1701819" y="2207895"/>
                </a:lnTo>
                <a:lnTo>
                  <a:pt x="1709506" y="2207895"/>
                </a:lnTo>
                <a:lnTo>
                  <a:pt x="1713824" y="2211267"/>
                </a:lnTo>
                <a:lnTo>
                  <a:pt x="1714902" y="2211267"/>
                </a:lnTo>
                <a:cubicBezTo>
                  <a:pt x="1722634" y="2196790"/>
                  <a:pt x="1728884" y="2189462"/>
                  <a:pt x="1733650" y="2189282"/>
                </a:cubicBezTo>
                <a:lnTo>
                  <a:pt x="1740259" y="2188203"/>
                </a:lnTo>
                <a:cubicBezTo>
                  <a:pt x="1746103" y="2190721"/>
                  <a:pt x="1749026" y="2192519"/>
                  <a:pt x="1749026" y="2193598"/>
                </a:cubicBezTo>
                <a:lnTo>
                  <a:pt x="1747946" y="2194812"/>
                </a:lnTo>
                <a:lnTo>
                  <a:pt x="1749026" y="2198049"/>
                </a:lnTo>
                <a:lnTo>
                  <a:pt x="1745653" y="2203579"/>
                </a:lnTo>
                <a:lnTo>
                  <a:pt x="1745653" y="2204658"/>
                </a:lnTo>
                <a:lnTo>
                  <a:pt x="1746867" y="2204658"/>
                </a:lnTo>
                <a:cubicBezTo>
                  <a:pt x="1747047" y="2201870"/>
                  <a:pt x="1748486" y="2199667"/>
                  <a:pt x="1751182" y="2198049"/>
                </a:cubicBezTo>
                <a:cubicBezTo>
                  <a:pt x="1763681" y="2206861"/>
                  <a:pt x="1769931" y="2213110"/>
                  <a:pt x="1769931" y="2216797"/>
                </a:cubicBezTo>
                <a:cubicBezTo>
                  <a:pt x="1771908" y="2216797"/>
                  <a:pt x="1773707" y="2218595"/>
                  <a:pt x="1775325" y="2222192"/>
                </a:cubicBezTo>
                <a:lnTo>
                  <a:pt x="1775325" y="2227722"/>
                </a:lnTo>
                <a:cubicBezTo>
                  <a:pt x="1768042" y="2237433"/>
                  <a:pt x="1764401" y="2244401"/>
                  <a:pt x="1764401" y="2248627"/>
                </a:cubicBezTo>
                <a:lnTo>
                  <a:pt x="1764401" y="2261710"/>
                </a:lnTo>
                <a:lnTo>
                  <a:pt x="1763321" y="2279379"/>
                </a:lnTo>
                <a:cubicBezTo>
                  <a:pt x="1766199" y="2283785"/>
                  <a:pt x="1767638" y="2287067"/>
                  <a:pt x="1767638" y="2289225"/>
                </a:cubicBezTo>
                <a:lnTo>
                  <a:pt x="1765480" y="2304601"/>
                </a:lnTo>
                <a:lnTo>
                  <a:pt x="1766558" y="2309051"/>
                </a:lnTo>
                <a:cubicBezTo>
                  <a:pt x="1766558" y="2313367"/>
                  <a:pt x="1764715" y="2315525"/>
                  <a:pt x="1761029" y="2315525"/>
                </a:cubicBezTo>
                <a:lnTo>
                  <a:pt x="1757792" y="2318897"/>
                </a:lnTo>
                <a:lnTo>
                  <a:pt x="1757792" y="2319976"/>
                </a:lnTo>
                <a:lnTo>
                  <a:pt x="1759949" y="2322134"/>
                </a:lnTo>
                <a:lnTo>
                  <a:pt x="1763321" y="2321055"/>
                </a:lnTo>
                <a:lnTo>
                  <a:pt x="1765480" y="2324427"/>
                </a:lnTo>
                <a:lnTo>
                  <a:pt x="1764401" y="2329822"/>
                </a:lnTo>
                <a:lnTo>
                  <a:pt x="1767638" y="2337510"/>
                </a:lnTo>
                <a:lnTo>
                  <a:pt x="1765480" y="2349649"/>
                </a:lnTo>
                <a:lnTo>
                  <a:pt x="1767638" y="2367183"/>
                </a:lnTo>
                <a:cubicBezTo>
                  <a:pt x="1766380" y="2370510"/>
                  <a:pt x="1764175" y="2373072"/>
                  <a:pt x="1761029" y="2374871"/>
                </a:cubicBezTo>
                <a:cubicBezTo>
                  <a:pt x="1759770" y="2370645"/>
                  <a:pt x="1757612" y="2367003"/>
                  <a:pt x="1754555" y="2363946"/>
                </a:cubicBezTo>
                <a:lnTo>
                  <a:pt x="1754555" y="2365025"/>
                </a:lnTo>
                <a:cubicBezTo>
                  <a:pt x="1758151" y="2370510"/>
                  <a:pt x="1759949" y="2374556"/>
                  <a:pt x="1759949" y="2377164"/>
                </a:cubicBezTo>
                <a:cubicBezTo>
                  <a:pt x="1754105" y="2378243"/>
                  <a:pt x="1751182" y="2382244"/>
                  <a:pt x="1751182" y="2389167"/>
                </a:cubicBezTo>
                <a:lnTo>
                  <a:pt x="1730277" y="2395776"/>
                </a:lnTo>
                <a:lnTo>
                  <a:pt x="1724883" y="2395776"/>
                </a:lnTo>
                <a:cubicBezTo>
                  <a:pt x="1722634" y="2395776"/>
                  <a:pt x="1721510" y="2393214"/>
                  <a:pt x="1721510" y="2388088"/>
                </a:cubicBezTo>
                <a:cubicBezTo>
                  <a:pt x="1721510" y="2378377"/>
                  <a:pt x="1716386" y="2370330"/>
                  <a:pt x="1706135" y="2363946"/>
                </a:cubicBezTo>
                <a:cubicBezTo>
                  <a:pt x="1704695" y="2372758"/>
                  <a:pt x="1703256" y="2377164"/>
                  <a:pt x="1701819" y="2377164"/>
                </a:cubicBezTo>
                <a:lnTo>
                  <a:pt x="1703978" y="2382559"/>
                </a:lnTo>
                <a:cubicBezTo>
                  <a:pt x="1701550" y="2384807"/>
                  <a:pt x="1695703" y="2387729"/>
                  <a:pt x="1686442" y="2391325"/>
                </a:cubicBezTo>
                <a:lnTo>
                  <a:pt x="1685228" y="2391325"/>
                </a:lnTo>
                <a:cubicBezTo>
                  <a:pt x="1683250" y="2391325"/>
                  <a:pt x="1682173" y="2389527"/>
                  <a:pt x="1681991" y="2385930"/>
                </a:cubicBezTo>
                <a:lnTo>
                  <a:pt x="1679834" y="2385930"/>
                </a:lnTo>
                <a:cubicBezTo>
                  <a:pt x="1675068" y="2389527"/>
                  <a:pt x="1671382" y="2391325"/>
                  <a:pt x="1668775" y="2391325"/>
                </a:cubicBezTo>
                <a:cubicBezTo>
                  <a:pt x="1659873" y="2391325"/>
                  <a:pt x="1655106" y="2385841"/>
                  <a:pt x="1654477" y="2374871"/>
                </a:cubicBezTo>
                <a:lnTo>
                  <a:pt x="1655692" y="2369476"/>
                </a:lnTo>
                <a:lnTo>
                  <a:pt x="1653398" y="2361788"/>
                </a:lnTo>
                <a:cubicBezTo>
                  <a:pt x="1654926" y="2358820"/>
                  <a:pt x="1655692" y="2354774"/>
                  <a:pt x="1655692" y="2349649"/>
                </a:cubicBezTo>
                <a:lnTo>
                  <a:pt x="1655692" y="2339803"/>
                </a:lnTo>
                <a:lnTo>
                  <a:pt x="1653398" y="2328743"/>
                </a:lnTo>
                <a:cubicBezTo>
                  <a:pt x="1654567" y="2319212"/>
                  <a:pt x="1655692" y="2314446"/>
                  <a:pt x="1656771" y="2314446"/>
                </a:cubicBezTo>
                <a:lnTo>
                  <a:pt x="1655692" y="2313367"/>
                </a:lnTo>
                <a:lnTo>
                  <a:pt x="1655692" y="2296913"/>
                </a:lnTo>
                <a:lnTo>
                  <a:pt x="1656771" y="2292462"/>
                </a:lnTo>
                <a:lnTo>
                  <a:pt x="1654477" y="2281537"/>
                </a:lnTo>
                <a:lnTo>
                  <a:pt x="1657849" y="2271691"/>
                </a:lnTo>
                <a:lnTo>
                  <a:pt x="1654477" y="2269398"/>
                </a:lnTo>
                <a:lnTo>
                  <a:pt x="1655692" y="2250785"/>
                </a:lnTo>
                <a:lnTo>
                  <a:pt x="1655692" y="2226643"/>
                </a:lnTo>
                <a:lnTo>
                  <a:pt x="1657849" y="2223271"/>
                </a:lnTo>
                <a:lnTo>
                  <a:pt x="1657849" y="2222192"/>
                </a:lnTo>
                <a:lnTo>
                  <a:pt x="1652319" y="2217876"/>
                </a:lnTo>
                <a:lnTo>
                  <a:pt x="1644631" y="2217876"/>
                </a:lnTo>
                <a:lnTo>
                  <a:pt x="1645711" y="2230959"/>
                </a:lnTo>
                <a:lnTo>
                  <a:pt x="1643552" y="2249706"/>
                </a:lnTo>
                <a:lnTo>
                  <a:pt x="1645711" y="2262924"/>
                </a:lnTo>
                <a:lnTo>
                  <a:pt x="1645711" y="2267240"/>
                </a:lnTo>
                <a:cubicBezTo>
                  <a:pt x="1643734" y="2270927"/>
                  <a:pt x="1641530" y="2272770"/>
                  <a:pt x="1639102" y="2272770"/>
                </a:cubicBezTo>
                <a:lnTo>
                  <a:pt x="1639102" y="2273849"/>
                </a:lnTo>
                <a:cubicBezTo>
                  <a:pt x="1642069" y="2273849"/>
                  <a:pt x="1643552" y="2276412"/>
                  <a:pt x="1643552" y="2281537"/>
                </a:cubicBezTo>
                <a:lnTo>
                  <a:pt x="1645711" y="2289225"/>
                </a:lnTo>
                <a:lnTo>
                  <a:pt x="1645711" y="2291383"/>
                </a:lnTo>
                <a:cubicBezTo>
                  <a:pt x="1645711" y="2296688"/>
                  <a:pt x="1644631" y="2300015"/>
                  <a:pt x="1642473" y="2301364"/>
                </a:cubicBezTo>
                <a:lnTo>
                  <a:pt x="1643552" y="2306759"/>
                </a:lnTo>
                <a:lnTo>
                  <a:pt x="1643552" y="2309051"/>
                </a:lnTo>
                <a:lnTo>
                  <a:pt x="1641394" y="2317818"/>
                </a:lnTo>
                <a:lnTo>
                  <a:pt x="1641394" y="2325506"/>
                </a:lnTo>
                <a:lnTo>
                  <a:pt x="1644631" y="2346412"/>
                </a:lnTo>
                <a:cubicBezTo>
                  <a:pt x="1643013" y="2346412"/>
                  <a:pt x="1641934" y="2348210"/>
                  <a:pt x="1641394" y="2351807"/>
                </a:cubicBezTo>
                <a:cubicBezTo>
                  <a:pt x="1644272" y="2352886"/>
                  <a:pt x="1645711" y="2355449"/>
                  <a:pt x="1645711" y="2359495"/>
                </a:cubicBezTo>
                <a:lnTo>
                  <a:pt x="1645711" y="2366104"/>
                </a:lnTo>
                <a:cubicBezTo>
                  <a:pt x="1645711" y="2369251"/>
                  <a:pt x="1643912" y="2372938"/>
                  <a:pt x="1640316" y="2377164"/>
                </a:cubicBezTo>
                <a:lnTo>
                  <a:pt x="1641394" y="2383638"/>
                </a:lnTo>
                <a:cubicBezTo>
                  <a:pt x="1641394" y="2386605"/>
                  <a:pt x="1637707" y="2389572"/>
                  <a:pt x="1630335" y="2392539"/>
                </a:cubicBezTo>
                <a:cubicBezTo>
                  <a:pt x="1620084" y="2391011"/>
                  <a:pt x="1614959" y="2389167"/>
                  <a:pt x="1614959" y="2387009"/>
                </a:cubicBezTo>
                <a:lnTo>
                  <a:pt x="1611722" y="2388088"/>
                </a:lnTo>
                <a:cubicBezTo>
                  <a:pt x="1598504" y="2387549"/>
                  <a:pt x="1591895" y="2383503"/>
                  <a:pt x="1591895" y="2375950"/>
                </a:cubicBezTo>
                <a:cubicBezTo>
                  <a:pt x="1592254" y="2369386"/>
                  <a:pt x="1593379" y="2366104"/>
                  <a:pt x="1595268" y="2366104"/>
                </a:cubicBezTo>
                <a:lnTo>
                  <a:pt x="1597424" y="2368262"/>
                </a:lnTo>
                <a:lnTo>
                  <a:pt x="1597424" y="2365025"/>
                </a:lnTo>
                <a:cubicBezTo>
                  <a:pt x="1593738" y="2360259"/>
                  <a:pt x="1591895" y="2356213"/>
                  <a:pt x="1591895" y="2352886"/>
                </a:cubicBezTo>
                <a:lnTo>
                  <a:pt x="1597424" y="2346412"/>
                </a:lnTo>
                <a:lnTo>
                  <a:pt x="1597424" y="2344119"/>
                </a:lnTo>
                <a:cubicBezTo>
                  <a:pt x="1595268" y="2341422"/>
                  <a:pt x="1594187" y="2338859"/>
                  <a:pt x="1594187" y="2336431"/>
                </a:cubicBezTo>
                <a:lnTo>
                  <a:pt x="1594187" y="2328743"/>
                </a:lnTo>
                <a:lnTo>
                  <a:pt x="1596345" y="2325506"/>
                </a:lnTo>
                <a:lnTo>
                  <a:pt x="1596345" y="2323213"/>
                </a:lnTo>
                <a:cubicBezTo>
                  <a:pt x="1593379" y="2320156"/>
                  <a:pt x="1591895" y="2317234"/>
                  <a:pt x="1591895" y="2314446"/>
                </a:cubicBezTo>
                <a:lnTo>
                  <a:pt x="1591895" y="2313367"/>
                </a:lnTo>
                <a:cubicBezTo>
                  <a:pt x="1591895" y="2310490"/>
                  <a:pt x="1595222" y="2309051"/>
                  <a:pt x="1601876" y="2309051"/>
                </a:cubicBezTo>
                <a:lnTo>
                  <a:pt x="1602955" y="2307838"/>
                </a:lnTo>
                <a:lnTo>
                  <a:pt x="1602955" y="2303522"/>
                </a:lnTo>
                <a:cubicBezTo>
                  <a:pt x="1598369" y="2303522"/>
                  <a:pt x="1595447" y="2299835"/>
                  <a:pt x="1594187" y="2292462"/>
                </a:cubicBezTo>
                <a:lnTo>
                  <a:pt x="1594187" y="2288146"/>
                </a:lnTo>
                <a:lnTo>
                  <a:pt x="1595268" y="2287067"/>
                </a:lnTo>
                <a:lnTo>
                  <a:pt x="1591895" y="2278300"/>
                </a:lnTo>
                <a:lnTo>
                  <a:pt x="1591895" y="2277086"/>
                </a:lnTo>
                <a:cubicBezTo>
                  <a:pt x="1593962" y="2275108"/>
                  <a:pt x="1595447" y="2271466"/>
                  <a:pt x="1596345" y="2266161"/>
                </a:cubicBezTo>
                <a:lnTo>
                  <a:pt x="1594187" y="2264003"/>
                </a:lnTo>
                <a:lnTo>
                  <a:pt x="1594187" y="2251864"/>
                </a:lnTo>
                <a:lnTo>
                  <a:pt x="1596345" y="2243097"/>
                </a:lnTo>
                <a:lnTo>
                  <a:pt x="1594187" y="2239860"/>
                </a:lnTo>
                <a:lnTo>
                  <a:pt x="1594187" y="2223271"/>
                </a:lnTo>
                <a:lnTo>
                  <a:pt x="1592974" y="2217876"/>
                </a:lnTo>
                <a:lnTo>
                  <a:pt x="1588659" y="2218955"/>
                </a:lnTo>
                <a:lnTo>
                  <a:pt x="1583128" y="2214504"/>
                </a:lnTo>
                <a:lnTo>
                  <a:pt x="1582049" y="2214504"/>
                </a:lnTo>
                <a:lnTo>
                  <a:pt x="1584207" y="2212346"/>
                </a:lnTo>
                <a:lnTo>
                  <a:pt x="1590816" y="2212346"/>
                </a:lnTo>
                <a:cubicBezTo>
                  <a:pt x="1590816" y="2209199"/>
                  <a:pt x="1593738" y="2206636"/>
                  <a:pt x="1599584" y="2204658"/>
                </a:cubicBezTo>
                <a:cubicBezTo>
                  <a:pt x="1600842" y="2194227"/>
                  <a:pt x="1603764" y="2186180"/>
                  <a:pt x="1608350" y="2180515"/>
                </a:cubicBezTo>
                <a:lnTo>
                  <a:pt x="1609564" y="2176064"/>
                </a:lnTo>
                <a:lnTo>
                  <a:pt x="1607271" y="2169455"/>
                </a:lnTo>
                <a:lnTo>
                  <a:pt x="1608350" y="2168376"/>
                </a:lnTo>
                <a:lnTo>
                  <a:pt x="1608350" y="2167297"/>
                </a:lnTo>
                <a:cubicBezTo>
                  <a:pt x="1607810" y="2162172"/>
                  <a:pt x="1605248" y="2159609"/>
                  <a:pt x="1600663" y="2159609"/>
                </a:cubicBezTo>
                <a:lnTo>
                  <a:pt x="1594187" y="2161767"/>
                </a:lnTo>
                <a:lnTo>
                  <a:pt x="1589737" y="2160688"/>
                </a:lnTo>
                <a:lnTo>
                  <a:pt x="1561144" y="2165139"/>
                </a:lnTo>
                <a:lnTo>
                  <a:pt x="1556828" y="2164060"/>
                </a:lnTo>
                <a:lnTo>
                  <a:pt x="1547925" y="2165139"/>
                </a:lnTo>
                <a:cubicBezTo>
                  <a:pt x="1544329" y="2162891"/>
                  <a:pt x="1540688" y="2161767"/>
                  <a:pt x="1537001" y="2161767"/>
                </a:cubicBezTo>
                <a:lnTo>
                  <a:pt x="1535921" y="2161767"/>
                </a:lnTo>
                <a:lnTo>
                  <a:pt x="1530392" y="2165139"/>
                </a:lnTo>
                <a:cubicBezTo>
                  <a:pt x="1524907" y="2162352"/>
                  <a:pt x="1521985" y="2160149"/>
                  <a:pt x="1521625" y="2158530"/>
                </a:cubicBezTo>
                <a:cubicBezTo>
                  <a:pt x="1524772" y="2155204"/>
                  <a:pt x="1532460" y="2152281"/>
                  <a:pt x="1544688" y="2149763"/>
                </a:cubicBezTo>
                <a:lnTo>
                  <a:pt x="1557907" y="2149763"/>
                </a:lnTo>
                <a:lnTo>
                  <a:pt x="1574361" y="2154080"/>
                </a:lnTo>
                <a:lnTo>
                  <a:pt x="1579892" y="2154080"/>
                </a:lnTo>
                <a:cubicBezTo>
                  <a:pt x="1582948" y="2151921"/>
                  <a:pt x="1585870" y="2150842"/>
                  <a:pt x="1588659" y="2150842"/>
                </a:cubicBezTo>
                <a:cubicBezTo>
                  <a:pt x="1588659" y="2153180"/>
                  <a:pt x="1594503" y="2154619"/>
                  <a:pt x="1606191" y="2155159"/>
                </a:cubicBezTo>
                <a:cubicBezTo>
                  <a:pt x="1607631" y="2151921"/>
                  <a:pt x="1609114" y="2150123"/>
                  <a:pt x="1610642" y="2149763"/>
                </a:cubicBezTo>
                <a:lnTo>
                  <a:pt x="1613880" y="2149763"/>
                </a:lnTo>
                <a:cubicBezTo>
                  <a:pt x="1616848" y="2151202"/>
                  <a:pt x="1618331" y="2153405"/>
                  <a:pt x="1618331" y="2156372"/>
                </a:cubicBezTo>
                <a:lnTo>
                  <a:pt x="1621568" y="2156372"/>
                </a:lnTo>
                <a:lnTo>
                  <a:pt x="1624940" y="2154080"/>
                </a:lnTo>
                <a:lnTo>
                  <a:pt x="1635864" y="2155159"/>
                </a:lnTo>
                <a:cubicBezTo>
                  <a:pt x="1644856" y="2151562"/>
                  <a:pt x="1651824" y="2149763"/>
                  <a:pt x="1656771" y="2149763"/>
                </a:cubicBezTo>
                <a:lnTo>
                  <a:pt x="1669854" y="2149763"/>
                </a:lnTo>
                <a:lnTo>
                  <a:pt x="1679834" y="2155159"/>
                </a:lnTo>
                <a:cubicBezTo>
                  <a:pt x="1687837" y="2152821"/>
                  <a:pt x="1692197" y="2151022"/>
                  <a:pt x="1692916" y="2149763"/>
                </a:cubicBezTo>
                <a:lnTo>
                  <a:pt x="1709506" y="2153001"/>
                </a:lnTo>
                <a:cubicBezTo>
                  <a:pt x="1715890" y="2150123"/>
                  <a:pt x="1720656" y="2145717"/>
                  <a:pt x="1723804" y="2139783"/>
                </a:cubicBezTo>
                <a:lnTo>
                  <a:pt x="1724883" y="2138704"/>
                </a:lnTo>
                <a:lnTo>
                  <a:pt x="1725961" y="2138704"/>
                </a:lnTo>
                <a:lnTo>
                  <a:pt x="1732569" y="2139783"/>
                </a:lnTo>
                <a:cubicBezTo>
                  <a:pt x="1732569" y="2135287"/>
                  <a:pt x="1734772" y="2131645"/>
                  <a:pt x="1739178" y="2128858"/>
                </a:cubicBezTo>
                <a:close/>
                <a:moveTo>
                  <a:pt x="4654208" y="2126151"/>
                </a:moveTo>
                <a:lnTo>
                  <a:pt x="4654208" y="2129388"/>
                </a:lnTo>
                <a:lnTo>
                  <a:pt x="4656366" y="2129388"/>
                </a:lnTo>
                <a:lnTo>
                  <a:pt x="4657445" y="2126151"/>
                </a:lnTo>
                <a:close/>
                <a:moveTo>
                  <a:pt x="4590412" y="2126151"/>
                </a:moveTo>
                <a:lnTo>
                  <a:pt x="4589333" y="2131546"/>
                </a:lnTo>
                <a:lnTo>
                  <a:pt x="4597866" y="2139012"/>
                </a:lnTo>
                <a:lnTo>
                  <a:pt x="4597926" y="2139158"/>
                </a:lnTo>
                <a:lnTo>
                  <a:pt x="4595807" y="2142336"/>
                </a:lnTo>
                <a:lnTo>
                  <a:pt x="4599044" y="2146652"/>
                </a:lnTo>
                <a:lnTo>
                  <a:pt x="4600123" y="2145573"/>
                </a:lnTo>
                <a:lnTo>
                  <a:pt x="4600123" y="2144494"/>
                </a:lnTo>
                <a:lnTo>
                  <a:pt x="4597926" y="2139158"/>
                </a:lnTo>
                <a:lnTo>
                  <a:pt x="4597965" y="2139099"/>
                </a:lnTo>
                <a:lnTo>
                  <a:pt x="4597866" y="2139012"/>
                </a:lnTo>
                <a:lnTo>
                  <a:pt x="4592570" y="2126151"/>
                </a:lnTo>
                <a:close/>
                <a:moveTo>
                  <a:pt x="225645" y="2120482"/>
                </a:moveTo>
                <a:lnTo>
                  <a:pt x="225645" y="2121561"/>
                </a:lnTo>
                <a:lnTo>
                  <a:pt x="227803" y="2121561"/>
                </a:lnTo>
                <a:lnTo>
                  <a:pt x="227803" y="2120482"/>
                </a:lnTo>
                <a:close/>
                <a:moveTo>
                  <a:pt x="2566933" y="2119514"/>
                </a:moveTo>
                <a:lnTo>
                  <a:pt x="2566933" y="2121672"/>
                </a:lnTo>
                <a:lnTo>
                  <a:pt x="2568012" y="2121672"/>
                </a:lnTo>
                <a:lnTo>
                  <a:pt x="2568012" y="2119514"/>
                </a:lnTo>
                <a:close/>
                <a:moveTo>
                  <a:pt x="4620759" y="2113203"/>
                </a:moveTo>
                <a:lnTo>
                  <a:pt x="4617522" y="2136941"/>
                </a:lnTo>
                <a:lnTo>
                  <a:pt x="4617522" y="2138020"/>
                </a:lnTo>
                <a:cubicBezTo>
                  <a:pt x="4623276" y="2136761"/>
                  <a:pt x="4626154" y="2132445"/>
                  <a:pt x="4626154" y="2125072"/>
                </a:cubicBezTo>
                <a:lnTo>
                  <a:pt x="4625075" y="2114282"/>
                </a:lnTo>
                <a:lnTo>
                  <a:pt x="4625075" y="2113203"/>
                </a:lnTo>
                <a:close/>
                <a:moveTo>
                  <a:pt x="196512" y="2112929"/>
                </a:moveTo>
                <a:lnTo>
                  <a:pt x="194354" y="2115087"/>
                </a:lnTo>
                <a:lnTo>
                  <a:pt x="196512" y="2115087"/>
                </a:lnTo>
                <a:close/>
                <a:moveTo>
                  <a:pt x="4573148" y="2111045"/>
                </a:moveTo>
                <a:lnTo>
                  <a:pt x="4573148" y="2112124"/>
                </a:lnTo>
                <a:lnTo>
                  <a:pt x="4575306" y="2112124"/>
                </a:lnTo>
                <a:lnTo>
                  <a:pt x="4575306" y="2111045"/>
                </a:lnTo>
                <a:close/>
                <a:moveTo>
                  <a:pt x="4592570" y="2109966"/>
                </a:moveTo>
                <a:lnTo>
                  <a:pt x="4590412" y="2112124"/>
                </a:lnTo>
                <a:lnTo>
                  <a:pt x="4590412" y="2113203"/>
                </a:lnTo>
                <a:cubicBezTo>
                  <a:pt x="4590951" y="2117519"/>
                  <a:pt x="4592030" y="2119677"/>
                  <a:pt x="4593649" y="2119677"/>
                </a:cubicBezTo>
                <a:lnTo>
                  <a:pt x="4594728" y="2119677"/>
                </a:lnTo>
                <a:lnTo>
                  <a:pt x="4594728" y="2109966"/>
                </a:lnTo>
                <a:close/>
                <a:moveTo>
                  <a:pt x="4576385" y="2109966"/>
                </a:moveTo>
                <a:lnTo>
                  <a:pt x="4576385" y="2111045"/>
                </a:lnTo>
                <a:lnTo>
                  <a:pt x="4579622" y="2111045"/>
                </a:lnTo>
                <a:lnTo>
                  <a:pt x="4579622" y="2109966"/>
                </a:lnTo>
                <a:close/>
                <a:moveTo>
                  <a:pt x="199749" y="2107534"/>
                </a:moveTo>
                <a:lnTo>
                  <a:pt x="207302" y="2107534"/>
                </a:lnTo>
                <a:cubicBezTo>
                  <a:pt x="211618" y="2107893"/>
                  <a:pt x="213776" y="2108972"/>
                  <a:pt x="213776" y="2110771"/>
                </a:cubicBezTo>
                <a:lnTo>
                  <a:pt x="214855" y="2109692"/>
                </a:lnTo>
                <a:cubicBezTo>
                  <a:pt x="220430" y="2109692"/>
                  <a:pt x="226185" y="2112929"/>
                  <a:pt x="232120" y="2119403"/>
                </a:cubicBezTo>
                <a:lnTo>
                  <a:pt x="231040" y="2120482"/>
                </a:lnTo>
                <a:lnTo>
                  <a:pt x="231040" y="2121561"/>
                </a:lnTo>
                <a:cubicBezTo>
                  <a:pt x="236795" y="2121561"/>
                  <a:pt x="240032" y="2128035"/>
                  <a:pt x="240752" y="2140983"/>
                </a:cubicBezTo>
                <a:lnTo>
                  <a:pt x="241831" y="2142062"/>
                </a:lnTo>
                <a:cubicBezTo>
                  <a:pt x="240032" y="2156808"/>
                  <a:pt x="238234" y="2165080"/>
                  <a:pt x="236436" y="2166879"/>
                </a:cubicBezTo>
                <a:lnTo>
                  <a:pt x="237515" y="2171195"/>
                </a:lnTo>
                <a:lnTo>
                  <a:pt x="229961" y="2179827"/>
                </a:lnTo>
                <a:lnTo>
                  <a:pt x="224566" y="2178748"/>
                </a:lnTo>
                <a:lnTo>
                  <a:pt x="202986" y="2188459"/>
                </a:lnTo>
                <a:lnTo>
                  <a:pt x="198670" y="2188459"/>
                </a:lnTo>
                <a:cubicBezTo>
                  <a:pt x="198670" y="2186660"/>
                  <a:pt x="197232" y="2185581"/>
                  <a:pt x="194354" y="2185222"/>
                </a:cubicBezTo>
                <a:lnTo>
                  <a:pt x="194354" y="2181985"/>
                </a:lnTo>
                <a:lnTo>
                  <a:pt x="192196" y="2181985"/>
                </a:lnTo>
                <a:cubicBezTo>
                  <a:pt x="192196" y="2184143"/>
                  <a:pt x="191477" y="2185222"/>
                  <a:pt x="190038" y="2185222"/>
                </a:cubicBezTo>
                <a:lnTo>
                  <a:pt x="187880" y="2185222"/>
                </a:lnTo>
                <a:lnTo>
                  <a:pt x="182485" y="2180906"/>
                </a:lnTo>
                <a:lnTo>
                  <a:pt x="179248" y="2183064"/>
                </a:lnTo>
                <a:cubicBezTo>
                  <a:pt x="177450" y="2181625"/>
                  <a:pt x="174572" y="2175870"/>
                  <a:pt x="170616" y="2165800"/>
                </a:cubicBezTo>
                <a:cubicBezTo>
                  <a:pt x="168998" y="2165800"/>
                  <a:pt x="167199" y="2162203"/>
                  <a:pt x="165221" y="2155010"/>
                </a:cubicBezTo>
                <a:lnTo>
                  <a:pt x="165221" y="2138825"/>
                </a:lnTo>
                <a:lnTo>
                  <a:pt x="163063" y="2138825"/>
                </a:lnTo>
                <a:lnTo>
                  <a:pt x="168458" y="2128035"/>
                </a:lnTo>
                <a:lnTo>
                  <a:pt x="168458" y="2125877"/>
                </a:lnTo>
                <a:cubicBezTo>
                  <a:pt x="169897" y="2125877"/>
                  <a:pt x="170616" y="2127315"/>
                  <a:pt x="170616" y="2130193"/>
                </a:cubicBezTo>
                <a:lnTo>
                  <a:pt x="173853" y="2130193"/>
                </a:lnTo>
                <a:lnTo>
                  <a:pt x="173853" y="2124798"/>
                </a:lnTo>
                <a:cubicBezTo>
                  <a:pt x="178349" y="2118324"/>
                  <a:pt x="186981" y="2112569"/>
                  <a:pt x="199749" y="2107534"/>
                </a:cubicBezTo>
                <a:close/>
                <a:moveTo>
                  <a:pt x="2551826" y="2105487"/>
                </a:moveTo>
                <a:lnTo>
                  <a:pt x="2551826" y="2107645"/>
                </a:lnTo>
                <a:lnTo>
                  <a:pt x="2553986" y="2107645"/>
                </a:lnTo>
                <a:lnTo>
                  <a:pt x="2553986" y="2105487"/>
                </a:lnTo>
                <a:close/>
                <a:moveTo>
                  <a:pt x="2746183" y="2101306"/>
                </a:moveTo>
                <a:lnTo>
                  <a:pt x="2740924" y="2107645"/>
                </a:lnTo>
                <a:lnTo>
                  <a:pt x="2740924" y="2108724"/>
                </a:lnTo>
                <a:lnTo>
                  <a:pt x="2744024" y="2108724"/>
                </a:lnTo>
                <a:cubicBezTo>
                  <a:pt x="2746183" y="2108005"/>
                  <a:pt x="2747262" y="2105892"/>
                  <a:pt x="2747262" y="2102385"/>
                </a:cubicBezTo>
                <a:lnTo>
                  <a:pt x="2747262" y="2101306"/>
                </a:lnTo>
                <a:close/>
                <a:moveTo>
                  <a:pt x="2701134" y="2085121"/>
                </a:moveTo>
                <a:lnTo>
                  <a:pt x="2701134" y="2086200"/>
                </a:lnTo>
                <a:lnTo>
                  <a:pt x="2704371" y="2086200"/>
                </a:lnTo>
                <a:lnTo>
                  <a:pt x="2704371" y="2085121"/>
                </a:lnTo>
                <a:close/>
                <a:moveTo>
                  <a:pt x="2684005" y="2085121"/>
                </a:moveTo>
                <a:lnTo>
                  <a:pt x="2684005" y="2086200"/>
                </a:lnTo>
                <a:lnTo>
                  <a:pt x="2686029" y="2086200"/>
                </a:lnTo>
                <a:lnTo>
                  <a:pt x="2686029" y="2085121"/>
                </a:lnTo>
                <a:close/>
                <a:moveTo>
                  <a:pt x="2622771" y="2085121"/>
                </a:moveTo>
                <a:lnTo>
                  <a:pt x="2619535" y="2089437"/>
                </a:lnTo>
                <a:cubicBezTo>
                  <a:pt x="2619535" y="2091595"/>
                  <a:pt x="2621693" y="2093753"/>
                  <a:pt x="2626009" y="2095911"/>
                </a:cubicBezTo>
                <a:lnTo>
                  <a:pt x="2628032" y="2092674"/>
                </a:lnTo>
                <a:lnTo>
                  <a:pt x="2628032" y="2087279"/>
                </a:lnTo>
                <a:lnTo>
                  <a:pt x="2626009" y="2085121"/>
                </a:lnTo>
                <a:close/>
                <a:moveTo>
                  <a:pt x="7279136" y="2084702"/>
                </a:moveTo>
                <a:lnTo>
                  <a:pt x="7278056" y="2085781"/>
                </a:lnTo>
                <a:lnTo>
                  <a:pt x="7278056" y="2086860"/>
                </a:lnTo>
                <a:lnTo>
                  <a:pt x="7280214" y="2089018"/>
                </a:lnTo>
                <a:lnTo>
                  <a:pt x="7283452" y="2089018"/>
                </a:lnTo>
                <a:lnTo>
                  <a:pt x="7283452" y="2085781"/>
                </a:lnTo>
                <a:close/>
                <a:moveTo>
                  <a:pt x="723188" y="2084367"/>
                </a:moveTo>
                <a:lnTo>
                  <a:pt x="723188" y="2087604"/>
                </a:lnTo>
                <a:lnTo>
                  <a:pt x="724267" y="2087604"/>
                </a:lnTo>
                <a:lnTo>
                  <a:pt x="724267" y="2084367"/>
                </a:lnTo>
                <a:close/>
                <a:moveTo>
                  <a:pt x="4732975" y="2084070"/>
                </a:moveTo>
                <a:cubicBezTo>
                  <a:pt x="4731896" y="2086947"/>
                  <a:pt x="4729378" y="2088386"/>
                  <a:pt x="4725422" y="2088386"/>
                </a:cubicBezTo>
                <a:lnTo>
                  <a:pt x="4710316" y="2088386"/>
                </a:lnTo>
                <a:lnTo>
                  <a:pt x="4701684" y="2087307"/>
                </a:lnTo>
                <a:lnTo>
                  <a:pt x="4693052" y="2088386"/>
                </a:lnTo>
                <a:lnTo>
                  <a:pt x="4686578" y="2088386"/>
                </a:lnTo>
                <a:lnTo>
                  <a:pt x="4687657" y="2097018"/>
                </a:lnTo>
                <a:lnTo>
                  <a:pt x="4686578" y="2105650"/>
                </a:lnTo>
                <a:cubicBezTo>
                  <a:pt x="4690894" y="2112484"/>
                  <a:pt x="4693052" y="2117519"/>
                  <a:pt x="4693052" y="2120756"/>
                </a:cubicBezTo>
                <a:cubicBezTo>
                  <a:pt x="4690894" y="2122914"/>
                  <a:pt x="4688376" y="2123993"/>
                  <a:pt x="4685499" y="2123993"/>
                </a:cubicBezTo>
                <a:lnTo>
                  <a:pt x="4685499" y="2128309"/>
                </a:lnTo>
                <a:lnTo>
                  <a:pt x="4684420" y="2138020"/>
                </a:lnTo>
                <a:lnTo>
                  <a:pt x="4686578" y="2146652"/>
                </a:lnTo>
                <a:lnTo>
                  <a:pt x="4689815" y="2146652"/>
                </a:lnTo>
                <a:lnTo>
                  <a:pt x="4707079" y="2144494"/>
                </a:lnTo>
                <a:cubicBezTo>
                  <a:pt x="4710136" y="2148810"/>
                  <a:pt x="4713014" y="2150968"/>
                  <a:pt x="4715711" y="2150968"/>
                </a:cubicBezTo>
                <a:cubicBezTo>
                  <a:pt x="4718228" y="2146652"/>
                  <a:pt x="4721825" y="2144494"/>
                  <a:pt x="4726501" y="2144494"/>
                </a:cubicBezTo>
                <a:lnTo>
                  <a:pt x="4727580" y="2145573"/>
                </a:lnTo>
                <a:lnTo>
                  <a:pt x="4729738" y="2143415"/>
                </a:lnTo>
                <a:lnTo>
                  <a:pt x="4732975" y="2143415"/>
                </a:lnTo>
                <a:lnTo>
                  <a:pt x="4741742" y="2145573"/>
                </a:lnTo>
                <a:lnTo>
                  <a:pt x="4741742" y="2138020"/>
                </a:lnTo>
                <a:lnTo>
                  <a:pt x="4742821" y="2132625"/>
                </a:lnTo>
                <a:lnTo>
                  <a:pt x="4741742" y="2126151"/>
                </a:lnTo>
                <a:lnTo>
                  <a:pt x="4741742" y="2120756"/>
                </a:lnTo>
                <a:lnTo>
                  <a:pt x="4726501" y="2122914"/>
                </a:lnTo>
                <a:lnTo>
                  <a:pt x="4717869" y="2121835"/>
                </a:lnTo>
                <a:lnTo>
                  <a:pt x="4716790" y="2122914"/>
                </a:lnTo>
                <a:lnTo>
                  <a:pt x="4715711" y="2122914"/>
                </a:lnTo>
                <a:lnTo>
                  <a:pt x="4711395" y="2120756"/>
                </a:lnTo>
                <a:lnTo>
                  <a:pt x="4703842" y="2121835"/>
                </a:lnTo>
                <a:cubicBezTo>
                  <a:pt x="4698806" y="2120396"/>
                  <a:pt x="4696289" y="2118598"/>
                  <a:pt x="4696289" y="2116440"/>
                </a:cubicBezTo>
                <a:lnTo>
                  <a:pt x="4699526" y="2112124"/>
                </a:lnTo>
                <a:cubicBezTo>
                  <a:pt x="4705820" y="2112663"/>
                  <a:pt x="4709057" y="2113742"/>
                  <a:pt x="4709237" y="2115361"/>
                </a:cubicBezTo>
                <a:lnTo>
                  <a:pt x="4714632" y="2114282"/>
                </a:lnTo>
                <a:lnTo>
                  <a:pt x="4720027" y="2115361"/>
                </a:lnTo>
                <a:lnTo>
                  <a:pt x="4724343" y="2111045"/>
                </a:lnTo>
                <a:cubicBezTo>
                  <a:pt x="4725782" y="2111045"/>
                  <a:pt x="4726861" y="2113563"/>
                  <a:pt x="4727580" y="2118598"/>
                </a:cubicBezTo>
                <a:lnTo>
                  <a:pt x="4728659" y="2118598"/>
                </a:lnTo>
                <a:cubicBezTo>
                  <a:pt x="4728659" y="2115001"/>
                  <a:pt x="4729378" y="2113203"/>
                  <a:pt x="4730817" y="2113203"/>
                </a:cubicBezTo>
                <a:lnTo>
                  <a:pt x="4736347" y="2114282"/>
                </a:lnTo>
                <a:cubicBezTo>
                  <a:pt x="4738505" y="2114282"/>
                  <a:pt x="4741382" y="2110685"/>
                  <a:pt x="4744979" y="2103492"/>
                </a:cubicBezTo>
                <a:lnTo>
                  <a:pt x="4744979" y="2101334"/>
                </a:lnTo>
                <a:cubicBezTo>
                  <a:pt x="4742821" y="2099356"/>
                  <a:pt x="4741382" y="2095040"/>
                  <a:pt x="4740663" y="2088386"/>
                </a:cubicBezTo>
                <a:cubicBezTo>
                  <a:pt x="4738505" y="2088386"/>
                  <a:pt x="4735943" y="2086947"/>
                  <a:pt x="4732975" y="2084070"/>
                </a:cubicBezTo>
                <a:close/>
                <a:moveTo>
                  <a:pt x="2714082" y="2081884"/>
                </a:moveTo>
                <a:lnTo>
                  <a:pt x="2716105" y="2081884"/>
                </a:lnTo>
                <a:lnTo>
                  <a:pt x="2716105" y="2082963"/>
                </a:lnTo>
                <a:lnTo>
                  <a:pt x="2714082" y="2082963"/>
                </a:lnTo>
                <a:close/>
                <a:moveTo>
                  <a:pt x="7269424" y="2079307"/>
                </a:moveTo>
                <a:lnTo>
                  <a:pt x="7268346" y="2080386"/>
                </a:lnTo>
                <a:lnTo>
                  <a:pt x="7268346" y="2081465"/>
                </a:lnTo>
                <a:lnTo>
                  <a:pt x="7271582" y="2083623"/>
                </a:lnTo>
                <a:lnTo>
                  <a:pt x="7273740" y="2081465"/>
                </a:lnTo>
                <a:lnTo>
                  <a:pt x="7273740" y="2080386"/>
                </a:lnTo>
                <a:close/>
                <a:moveTo>
                  <a:pt x="4627233" y="2077596"/>
                </a:moveTo>
                <a:cubicBezTo>
                  <a:pt x="4623456" y="2077596"/>
                  <a:pt x="4620938" y="2079035"/>
                  <a:pt x="4619680" y="2081912"/>
                </a:cubicBezTo>
                <a:lnTo>
                  <a:pt x="4621838" y="2092702"/>
                </a:lnTo>
                <a:lnTo>
                  <a:pt x="4620759" y="2095939"/>
                </a:lnTo>
                <a:cubicBezTo>
                  <a:pt x="4625434" y="2095939"/>
                  <a:pt x="4629391" y="2098816"/>
                  <a:pt x="4632628" y="2104571"/>
                </a:cubicBezTo>
                <a:lnTo>
                  <a:pt x="4642339" y="2111045"/>
                </a:lnTo>
                <a:lnTo>
                  <a:pt x="4643418" y="2095939"/>
                </a:lnTo>
                <a:lnTo>
                  <a:pt x="4642339" y="2089465"/>
                </a:lnTo>
                <a:lnTo>
                  <a:pt x="4644497" y="2084070"/>
                </a:lnTo>
                <a:lnTo>
                  <a:pt x="4640181" y="2078675"/>
                </a:lnTo>
                <a:lnTo>
                  <a:pt x="4639102" y="2079754"/>
                </a:lnTo>
                <a:lnTo>
                  <a:pt x="4633707" y="2079754"/>
                </a:lnTo>
                <a:lnTo>
                  <a:pt x="4630470" y="2077596"/>
                </a:lnTo>
                <a:close/>
                <a:moveTo>
                  <a:pt x="727639" y="2075601"/>
                </a:moveTo>
                <a:lnTo>
                  <a:pt x="727639" y="2078972"/>
                </a:lnTo>
                <a:lnTo>
                  <a:pt x="728718" y="2078972"/>
                </a:lnTo>
                <a:lnTo>
                  <a:pt x="728718" y="2075601"/>
                </a:lnTo>
                <a:close/>
                <a:moveTo>
                  <a:pt x="740857" y="2071285"/>
                </a:moveTo>
                <a:lnTo>
                  <a:pt x="740857" y="2074522"/>
                </a:lnTo>
                <a:lnTo>
                  <a:pt x="743150" y="2074522"/>
                </a:lnTo>
                <a:lnTo>
                  <a:pt x="743150" y="2071285"/>
                </a:lnTo>
                <a:close/>
                <a:moveTo>
                  <a:pt x="578737" y="2071285"/>
                </a:moveTo>
                <a:lnTo>
                  <a:pt x="578737" y="2074522"/>
                </a:lnTo>
                <a:lnTo>
                  <a:pt x="579816" y="2074522"/>
                </a:lnTo>
                <a:lnTo>
                  <a:pt x="579816" y="2071285"/>
                </a:lnTo>
                <a:close/>
                <a:moveTo>
                  <a:pt x="4591491" y="2068829"/>
                </a:moveTo>
                <a:lnTo>
                  <a:pt x="4591491" y="2072066"/>
                </a:lnTo>
                <a:cubicBezTo>
                  <a:pt x="4591491" y="2073235"/>
                  <a:pt x="4592929" y="2074359"/>
                  <a:pt x="4595807" y="2075438"/>
                </a:cubicBezTo>
                <a:lnTo>
                  <a:pt x="4595807" y="2074359"/>
                </a:lnTo>
                <a:lnTo>
                  <a:pt x="4593649" y="2068829"/>
                </a:lnTo>
                <a:close/>
                <a:moveTo>
                  <a:pt x="737620" y="2065890"/>
                </a:moveTo>
                <a:lnTo>
                  <a:pt x="737620" y="2068048"/>
                </a:lnTo>
                <a:lnTo>
                  <a:pt x="738699" y="2068048"/>
                </a:lnTo>
                <a:lnTo>
                  <a:pt x="738699" y="2065890"/>
                </a:lnTo>
                <a:close/>
                <a:moveTo>
                  <a:pt x="3541108" y="2063866"/>
                </a:moveTo>
                <a:lnTo>
                  <a:pt x="3537871" y="2067103"/>
                </a:lnTo>
                <a:lnTo>
                  <a:pt x="3537871" y="2068182"/>
                </a:lnTo>
                <a:lnTo>
                  <a:pt x="3540029" y="2068182"/>
                </a:lnTo>
                <a:close/>
                <a:moveTo>
                  <a:pt x="7136437" y="2063122"/>
                </a:moveTo>
                <a:lnTo>
                  <a:pt x="7136437" y="2065280"/>
                </a:lnTo>
                <a:lnTo>
                  <a:pt x="7138595" y="2067438"/>
                </a:lnTo>
                <a:lnTo>
                  <a:pt x="7138595" y="2065280"/>
                </a:lnTo>
                <a:close/>
                <a:moveTo>
                  <a:pt x="2573272" y="2062597"/>
                </a:moveTo>
                <a:lnTo>
                  <a:pt x="2571114" y="2071229"/>
                </a:lnTo>
                <a:lnTo>
                  <a:pt x="2571114" y="2075410"/>
                </a:lnTo>
                <a:lnTo>
                  <a:pt x="2573272" y="2093753"/>
                </a:lnTo>
                <a:lnTo>
                  <a:pt x="2572194" y="2093753"/>
                </a:lnTo>
                <a:lnTo>
                  <a:pt x="2575431" y="2102385"/>
                </a:lnTo>
                <a:cubicBezTo>
                  <a:pt x="2572554" y="2106431"/>
                  <a:pt x="2571114" y="2109623"/>
                  <a:pt x="2571114" y="2111961"/>
                </a:cubicBezTo>
                <a:cubicBezTo>
                  <a:pt x="2571654" y="2116277"/>
                  <a:pt x="2572374" y="2118435"/>
                  <a:pt x="2573272" y="2118435"/>
                </a:cubicBezTo>
                <a:lnTo>
                  <a:pt x="2572194" y="2123830"/>
                </a:lnTo>
                <a:cubicBezTo>
                  <a:pt x="2572194" y="2131653"/>
                  <a:pt x="2575071" y="2135564"/>
                  <a:pt x="2580826" y="2135564"/>
                </a:cubicBezTo>
                <a:lnTo>
                  <a:pt x="2582984" y="2135564"/>
                </a:lnTo>
                <a:lnTo>
                  <a:pt x="2586221" y="2134485"/>
                </a:lnTo>
                <a:lnTo>
                  <a:pt x="2588378" y="2136643"/>
                </a:lnTo>
                <a:lnTo>
                  <a:pt x="2595930" y="2134485"/>
                </a:lnTo>
                <a:lnTo>
                  <a:pt x="2595930" y="2125988"/>
                </a:lnTo>
                <a:lnTo>
                  <a:pt x="2599034" y="2116277"/>
                </a:lnTo>
                <a:cubicBezTo>
                  <a:pt x="2597145" y="2116277"/>
                  <a:pt x="2595751" y="2110927"/>
                  <a:pt x="2594852" y="2100227"/>
                </a:cubicBezTo>
                <a:lnTo>
                  <a:pt x="2597011" y="2064755"/>
                </a:lnTo>
                <a:cubicBezTo>
                  <a:pt x="2591615" y="2063316"/>
                  <a:pt x="2583703" y="2062597"/>
                  <a:pt x="2573272" y="2062597"/>
                </a:cubicBezTo>
                <a:close/>
                <a:moveTo>
                  <a:pt x="4170289" y="2061978"/>
                </a:moveTo>
                <a:lnTo>
                  <a:pt x="4170289" y="2064136"/>
                </a:lnTo>
                <a:lnTo>
                  <a:pt x="4172447" y="2064136"/>
                </a:lnTo>
                <a:lnTo>
                  <a:pt x="4172447" y="2061978"/>
                </a:lnTo>
                <a:close/>
                <a:moveTo>
                  <a:pt x="3744636" y="2061708"/>
                </a:moveTo>
                <a:lnTo>
                  <a:pt x="3744636" y="2068182"/>
                </a:lnTo>
                <a:lnTo>
                  <a:pt x="3748952" y="2068182"/>
                </a:lnTo>
                <a:lnTo>
                  <a:pt x="3748952" y="2067103"/>
                </a:lnTo>
                <a:lnTo>
                  <a:pt x="3745715" y="2061708"/>
                </a:lnTo>
                <a:close/>
                <a:moveTo>
                  <a:pt x="583187" y="2061439"/>
                </a:moveTo>
                <a:cubicBezTo>
                  <a:pt x="581750" y="2061439"/>
                  <a:pt x="581029" y="2062563"/>
                  <a:pt x="581029" y="2064811"/>
                </a:cubicBezTo>
                <a:lnTo>
                  <a:pt x="581029" y="2066969"/>
                </a:lnTo>
                <a:lnTo>
                  <a:pt x="582108" y="2066969"/>
                </a:lnTo>
                <a:close/>
                <a:moveTo>
                  <a:pt x="7245686" y="2060964"/>
                </a:moveTo>
                <a:lnTo>
                  <a:pt x="7243528" y="2063122"/>
                </a:lnTo>
                <a:lnTo>
                  <a:pt x="7243528" y="2068517"/>
                </a:lnTo>
                <a:lnTo>
                  <a:pt x="7257556" y="2071754"/>
                </a:lnTo>
                <a:lnTo>
                  <a:pt x="7256476" y="2076070"/>
                </a:lnTo>
                <a:lnTo>
                  <a:pt x="7256476" y="2080386"/>
                </a:lnTo>
                <a:lnTo>
                  <a:pt x="7257556" y="2080386"/>
                </a:lnTo>
                <a:cubicBezTo>
                  <a:pt x="7257556" y="2076250"/>
                  <a:pt x="7258634" y="2073013"/>
                  <a:pt x="7260792" y="2070675"/>
                </a:cubicBezTo>
                <a:lnTo>
                  <a:pt x="7260792" y="2068517"/>
                </a:lnTo>
                <a:cubicBezTo>
                  <a:pt x="7257376" y="2068517"/>
                  <a:pt x="7254139" y="2066000"/>
                  <a:pt x="7251082" y="2060964"/>
                </a:cubicBezTo>
                <a:close/>
                <a:moveTo>
                  <a:pt x="8276833" y="2060764"/>
                </a:moveTo>
                <a:lnTo>
                  <a:pt x="8276833" y="2064001"/>
                </a:lnTo>
                <a:lnTo>
                  <a:pt x="8278991" y="2061843"/>
                </a:lnTo>
                <a:lnTo>
                  <a:pt x="8277912" y="2060764"/>
                </a:lnTo>
                <a:close/>
                <a:moveTo>
                  <a:pt x="7703221" y="2060629"/>
                </a:moveTo>
                <a:lnTo>
                  <a:pt x="7705379" y="2062787"/>
                </a:lnTo>
                <a:lnTo>
                  <a:pt x="7705379" y="2060629"/>
                </a:lnTo>
                <a:close/>
                <a:moveTo>
                  <a:pt x="3668836" y="2059550"/>
                </a:moveTo>
                <a:lnTo>
                  <a:pt x="3668836" y="2061708"/>
                </a:lnTo>
                <a:cubicBezTo>
                  <a:pt x="3668836" y="2062967"/>
                  <a:pt x="3670634" y="2064046"/>
                  <a:pt x="3674231" y="2064945"/>
                </a:cubicBezTo>
                <a:lnTo>
                  <a:pt x="3676389" y="2061708"/>
                </a:lnTo>
                <a:lnTo>
                  <a:pt x="3676389" y="2059550"/>
                </a:lnTo>
                <a:close/>
                <a:moveTo>
                  <a:pt x="4596886" y="2059118"/>
                </a:moveTo>
                <a:lnTo>
                  <a:pt x="4591491" y="2060197"/>
                </a:lnTo>
                <a:lnTo>
                  <a:pt x="4591491" y="2062355"/>
                </a:lnTo>
                <a:lnTo>
                  <a:pt x="4593649" y="2064513"/>
                </a:lnTo>
                <a:lnTo>
                  <a:pt x="4596886" y="2063434"/>
                </a:lnTo>
                <a:close/>
                <a:moveTo>
                  <a:pt x="6698241" y="2059011"/>
                </a:moveTo>
                <a:lnTo>
                  <a:pt x="6698241" y="2060090"/>
                </a:lnTo>
                <a:lnTo>
                  <a:pt x="6700399" y="2060090"/>
                </a:lnTo>
                <a:lnTo>
                  <a:pt x="6700399" y="2059011"/>
                </a:lnTo>
                <a:close/>
                <a:moveTo>
                  <a:pt x="2549668" y="2058281"/>
                </a:moveTo>
                <a:lnTo>
                  <a:pt x="2549668" y="2060439"/>
                </a:lnTo>
                <a:lnTo>
                  <a:pt x="2550749" y="2060439"/>
                </a:lnTo>
                <a:lnTo>
                  <a:pt x="2550749" y="2058281"/>
                </a:lnTo>
                <a:close/>
                <a:moveTo>
                  <a:pt x="3614750" y="2057392"/>
                </a:moveTo>
                <a:lnTo>
                  <a:pt x="3614750" y="2058471"/>
                </a:lnTo>
                <a:lnTo>
                  <a:pt x="3616908" y="2058471"/>
                </a:lnTo>
                <a:lnTo>
                  <a:pt x="3616908" y="2057392"/>
                </a:lnTo>
                <a:close/>
                <a:moveTo>
                  <a:pt x="2228358" y="2056583"/>
                </a:moveTo>
                <a:cubicBezTo>
                  <a:pt x="2224132" y="2056943"/>
                  <a:pt x="2222019" y="2058022"/>
                  <a:pt x="2222019" y="2059820"/>
                </a:cubicBezTo>
                <a:lnTo>
                  <a:pt x="2222019" y="2060899"/>
                </a:lnTo>
                <a:lnTo>
                  <a:pt x="2224177" y="2060899"/>
                </a:lnTo>
                <a:lnTo>
                  <a:pt x="2224177" y="2061978"/>
                </a:lnTo>
                <a:lnTo>
                  <a:pt x="2228358" y="2060899"/>
                </a:lnTo>
                <a:close/>
                <a:moveTo>
                  <a:pt x="6256133" y="2056448"/>
                </a:moveTo>
                <a:cubicBezTo>
                  <a:pt x="6253795" y="2057078"/>
                  <a:pt x="6252357" y="2058471"/>
                  <a:pt x="6251817" y="2060629"/>
                </a:cubicBezTo>
                <a:lnTo>
                  <a:pt x="6255054" y="2062787"/>
                </a:lnTo>
                <a:lnTo>
                  <a:pt x="6259370" y="2062787"/>
                </a:lnTo>
                <a:lnTo>
                  <a:pt x="6261393" y="2060629"/>
                </a:lnTo>
                <a:close/>
                <a:moveTo>
                  <a:pt x="7738154" y="2056179"/>
                </a:moveTo>
                <a:lnTo>
                  <a:pt x="7733838" y="2059416"/>
                </a:lnTo>
                <a:lnTo>
                  <a:pt x="7733838" y="2060629"/>
                </a:lnTo>
                <a:cubicBezTo>
                  <a:pt x="7733838" y="2062248"/>
                  <a:pt x="7736401" y="2063327"/>
                  <a:pt x="7741526" y="2063866"/>
                </a:cubicBezTo>
                <a:lnTo>
                  <a:pt x="7744763" y="2058337"/>
                </a:lnTo>
                <a:lnTo>
                  <a:pt x="7744763" y="2057258"/>
                </a:lnTo>
                <a:close/>
                <a:moveTo>
                  <a:pt x="9240895" y="2055774"/>
                </a:moveTo>
                <a:lnTo>
                  <a:pt x="9240895" y="2059011"/>
                </a:lnTo>
                <a:lnTo>
                  <a:pt x="9245211" y="2059011"/>
                </a:lnTo>
                <a:lnTo>
                  <a:pt x="9245211" y="2057932"/>
                </a:lnTo>
                <a:lnTo>
                  <a:pt x="9243053" y="2055774"/>
                </a:lnTo>
                <a:close/>
                <a:moveTo>
                  <a:pt x="7598018" y="2055099"/>
                </a:moveTo>
                <a:lnTo>
                  <a:pt x="7595860" y="2057258"/>
                </a:lnTo>
                <a:lnTo>
                  <a:pt x="7599098" y="2060629"/>
                </a:lnTo>
                <a:lnTo>
                  <a:pt x="7601390" y="2058337"/>
                </a:lnTo>
                <a:lnTo>
                  <a:pt x="7601390" y="2057258"/>
                </a:lnTo>
                <a:lnTo>
                  <a:pt x="7599098" y="2055099"/>
                </a:lnTo>
                <a:close/>
                <a:moveTo>
                  <a:pt x="4242447" y="2053211"/>
                </a:moveTo>
                <a:lnTo>
                  <a:pt x="4242447" y="2054290"/>
                </a:lnTo>
                <a:cubicBezTo>
                  <a:pt x="4242447" y="2055369"/>
                  <a:pt x="4245010" y="2056808"/>
                  <a:pt x="4250135" y="2058606"/>
                </a:cubicBezTo>
                <a:lnTo>
                  <a:pt x="4250135" y="2056448"/>
                </a:lnTo>
                <a:cubicBezTo>
                  <a:pt x="4247257" y="2056448"/>
                  <a:pt x="4244695" y="2055369"/>
                  <a:pt x="4242447" y="2053211"/>
                </a:cubicBezTo>
                <a:close/>
                <a:moveTo>
                  <a:pt x="3611513" y="2053076"/>
                </a:moveTo>
                <a:lnTo>
                  <a:pt x="3611513" y="2055234"/>
                </a:lnTo>
                <a:lnTo>
                  <a:pt x="3612592" y="2055234"/>
                </a:lnTo>
                <a:lnTo>
                  <a:pt x="3612592" y="2053076"/>
                </a:lnTo>
                <a:close/>
                <a:moveTo>
                  <a:pt x="1560199" y="2053076"/>
                </a:moveTo>
                <a:lnTo>
                  <a:pt x="1559120" y="2062787"/>
                </a:lnTo>
                <a:lnTo>
                  <a:pt x="1559120" y="2063866"/>
                </a:lnTo>
                <a:lnTo>
                  <a:pt x="1560199" y="2063866"/>
                </a:lnTo>
                <a:lnTo>
                  <a:pt x="1562357" y="2059550"/>
                </a:lnTo>
                <a:lnTo>
                  <a:pt x="1561278" y="2058471"/>
                </a:lnTo>
                <a:lnTo>
                  <a:pt x="1561278" y="2057392"/>
                </a:lnTo>
                <a:lnTo>
                  <a:pt x="1562357" y="2053076"/>
                </a:lnTo>
                <a:close/>
                <a:moveTo>
                  <a:pt x="725481" y="2052807"/>
                </a:moveTo>
                <a:lnTo>
                  <a:pt x="725481" y="2056044"/>
                </a:lnTo>
                <a:cubicBezTo>
                  <a:pt x="729797" y="2060000"/>
                  <a:pt x="731955" y="2063642"/>
                  <a:pt x="731955" y="2066969"/>
                </a:cubicBezTo>
                <a:lnTo>
                  <a:pt x="737620" y="2064811"/>
                </a:lnTo>
                <a:lnTo>
                  <a:pt x="737620" y="2063597"/>
                </a:lnTo>
                <a:cubicBezTo>
                  <a:pt x="735372" y="2061259"/>
                  <a:pt x="734248" y="2059101"/>
                  <a:pt x="734248" y="2057123"/>
                </a:cubicBezTo>
                <a:lnTo>
                  <a:pt x="730876" y="2059281"/>
                </a:lnTo>
                <a:close/>
                <a:moveTo>
                  <a:pt x="588582" y="2052807"/>
                </a:moveTo>
                <a:cubicBezTo>
                  <a:pt x="585705" y="2053526"/>
                  <a:pt x="584266" y="2056044"/>
                  <a:pt x="584266" y="2060360"/>
                </a:cubicBezTo>
                <a:lnTo>
                  <a:pt x="585345" y="2060360"/>
                </a:lnTo>
                <a:lnTo>
                  <a:pt x="591954" y="2061439"/>
                </a:lnTo>
                <a:lnTo>
                  <a:pt x="594112" y="2054965"/>
                </a:lnTo>
                <a:lnTo>
                  <a:pt x="594112" y="2053886"/>
                </a:lnTo>
                <a:close/>
                <a:moveTo>
                  <a:pt x="6679898" y="2051458"/>
                </a:moveTo>
                <a:lnTo>
                  <a:pt x="6679898" y="2053616"/>
                </a:lnTo>
                <a:lnTo>
                  <a:pt x="6682056" y="2053616"/>
                </a:lnTo>
                <a:close/>
                <a:moveTo>
                  <a:pt x="3608276" y="2048760"/>
                </a:moveTo>
                <a:lnTo>
                  <a:pt x="3608276" y="2050918"/>
                </a:lnTo>
                <a:lnTo>
                  <a:pt x="3609355" y="2050918"/>
                </a:lnTo>
                <a:lnTo>
                  <a:pt x="3609355" y="2048760"/>
                </a:lnTo>
                <a:close/>
                <a:moveTo>
                  <a:pt x="1564515" y="2048626"/>
                </a:moveTo>
                <a:lnTo>
                  <a:pt x="1564515" y="2050784"/>
                </a:lnTo>
                <a:lnTo>
                  <a:pt x="1565594" y="2050784"/>
                </a:lnTo>
                <a:lnTo>
                  <a:pt x="1565594" y="2048626"/>
                </a:lnTo>
                <a:close/>
                <a:moveTo>
                  <a:pt x="738699" y="2048356"/>
                </a:moveTo>
                <a:lnTo>
                  <a:pt x="737620" y="2051728"/>
                </a:lnTo>
                <a:lnTo>
                  <a:pt x="738699" y="2051728"/>
                </a:lnTo>
                <a:lnTo>
                  <a:pt x="739778" y="2050514"/>
                </a:lnTo>
                <a:lnTo>
                  <a:pt x="739778" y="2048356"/>
                </a:lnTo>
                <a:close/>
                <a:moveTo>
                  <a:pt x="4596886" y="2048328"/>
                </a:moveTo>
                <a:lnTo>
                  <a:pt x="4596886" y="2050486"/>
                </a:lnTo>
                <a:lnTo>
                  <a:pt x="4599044" y="2050486"/>
                </a:lnTo>
                <a:lnTo>
                  <a:pt x="4599044" y="2048328"/>
                </a:lnTo>
                <a:close/>
                <a:moveTo>
                  <a:pt x="9257215" y="2048221"/>
                </a:moveTo>
                <a:lnTo>
                  <a:pt x="9253978" y="2051458"/>
                </a:lnTo>
                <a:lnTo>
                  <a:pt x="9253978" y="2053616"/>
                </a:lnTo>
                <a:lnTo>
                  <a:pt x="9257215" y="2056853"/>
                </a:lnTo>
                <a:cubicBezTo>
                  <a:pt x="9259463" y="2054155"/>
                  <a:pt x="9260587" y="2051638"/>
                  <a:pt x="9260587" y="2049300"/>
                </a:cubicBezTo>
                <a:lnTo>
                  <a:pt x="9259508" y="2048221"/>
                </a:lnTo>
                <a:close/>
                <a:moveTo>
                  <a:pt x="9204748" y="2048221"/>
                </a:moveTo>
                <a:cubicBezTo>
                  <a:pt x="9200432" y="2048580"/>
                  <a:pt x="9198274" y="2049659"/>
                  <a:pt x="9198274" y="2051458"/>
                </a:cubicBezTo>
                <a:lnTo>
                  <a:pt x="9198274" y="2057932"/>
                </a:lnTo>
                <a:lnTo>
                  <a:pt x="9201511" y="2057932"/>
                </a:lnTo>
                <a:lnTo>
                  <a:pt x="9209199" y="2050379"/>
                </a:lnTo>
                <a:lnTo>
                  <a:pt x="9207041" y="2048221"/>
                </a:lnTo>
                <a:close/>
                <a:moveTo>
                  <a:pt x="2227280" y="2048086"/>
                </a:moveTo>
                <a:lnTo>
                  <a:pt x="2227280" y="2052267"/>
                </a:lnTo>
                <a:lnTo>
                  <a:pt x="2228358" y="2052267"/>
                </a:lnTo>
                <a:lnTo>
                  <a:pt x="2228358" y="2048086"/>
                </a:lnTo>
                <a:close/>
                <a:moveTo>
                  <a:pt x="7698770" y="2047412"/>
                </a:moveTo>
                <a:lnTo>
                  <a:pt x="7698770" y="2049570"/>
                </a:lnTo>
                <a:lnTo>
                  <a:pt x="7699849" y="2052942"/>
                </a:lnTo>
                <a:lnTo>
                  <a:pt x="7700928" y="2052942"/>
                </a:lnTo>
                <a:lnTo>
                  <a:pt x="7700928" y="2051863"/>
                </a:lnTo>
                <a:lnTo>
                  <a:pt x="7699849" y="2047412"/>
                </a:lnTo>
                <a:close/>
                <a:moveTo>
                  <a:pt x="2133946" y="2047007"/>
                </a:moveTo>
                <a:lnTo>
                  <a:pt x="2133946" y="2050244"/>
                </a:lnTo>
                <a:lnTo>
                  <a:pt x="2135024" y="2050244"/>
                </a:lnTo>
                <a:lnTo>
                  <a:pt x="2136103" y="2047007"/>
                </a:lnTo>
                <a:close/>
                <a:moveTo>
                  <a:pt x="5259836" y="2046602"/>
                </a:moveTo>
                <a:lnTo>
                  <a:pt x="5258757" y="2047682"/>
                </a:lnTo>
                <a:lnTo>
                  <a:pt x="5258757" y="2048761"/>
                </a:lnTo>
                <a:lnTo>
                  <a:pt x="5260915" y="2050919"/>
                </a:lnTo>
                <a:lnTo>
                  <a:pt x="5264152" y="2050919"/>
                </a:lnTo>
                <a:lnTo>
                  <a:pt x="5264152" y="2047682"/>
                </a:lnTo>
                <a:close/>
                <a:moveTo>
                  <a:pt x="4169210" y="2046602"/>
                </a:moveTo>
                <a:lnTo>
                  <a:pt x="4166917" y="2048760"/>
                </a:lnTo>
                <a:lnTo>
                  <a:pt x="4166917" y="2049839"/>
                </a:lnTo>
                <a:cubicBezTo>
                  <a:pt x="4166917" y="2051008"/>
                  <a:pt x="4168400" y="2052132"/>
                  <a:pt x="4171368" y="2053211"/>
                </a:cubicBezTo>
                <a:lnTo>
                  <a:pt x="4172447" y="2052132"/>
                </a:lnTo>
                <a:lnTo>
                  <a:pt x="4172447" y="2049839"/>
                </a:lnTo>
                <a:close/>
                <a:moveTo>
                  <a:pt x="9217966" y="2046063"/>
                </a:moveTo>
                <a:lnTo>
                  <a:pt x="9217966" y="2047142"/>
                </a:lnTo>
                <a:cubicBezTo>
                  <a:pt x="9218865" y="2050738"/>
                  <a:pt x="9219944" y="2052537"/>
                  <a:pt x="9221203" y="2052537"/>
                </a:cubicBezTo>
                <a:lnTo>
                  <a:pt x="9222282" y="2052537"/>
                </a:lnTo>
                <a:cubicBezTo>
                  <a:pt x="9222282" y="2048940"/>
                  <a:pt x="9220843" y="2046782"/>
                  <a:pt x="9217966" y="2046063"/>
                </a:cubicBezTo>
                <a:close/>
                <a:moveTo>
                  <a:pt x="4235838" y="2044444"/>
                </a:moveTo>
                <a:lnTo>
                  <a:pt x="4235838" y="2048760"/>
                </a:lnTo>
                <a:lnTo>
                  <a:pt x="4240289" y="2051053"/>
                </a:lnTo>
                <a:lnTo>
                  <a:pt x="4238131" y="2044444"/>
                </a:lnTo>
                <a:close/>
                <a:moveTo>
                  <a:pt x="3748952" y="2044444"/>
                </a:moveTo>
                <a:lnTo>
                  <a:pt x="3745715" y="2051997"/>
                </a:lnTo>
                <a:lnTo>
                  <a:pt x="3745715" y="2058471"/>
                </a:lnTo>
                <a:lnTo>
                  <a:pt x="3746794" y="2058471"/>
                </a:lnTo>
                <a:lnTo>
                  <a:pt x="3750031" y="2045523"/>
                </a:lnTo>
                <a:lnTo>
                  <a:pt x="3750031" y="2044444"/>
                </a:lnTo>
                <a:close/>
                <a:moveTo>
                  <a:pt x="3736004" y="2043365"/>
                </a:moveTo>
                <a:lnTo>
                  <a:pt x="3736004" y="2044444"/>
                </a:lnTo>
                <a:lnTo>
                  <a:pt x="3739241" y="2045523"/>
                </a:lnTo>
                <a:lnTo>
                  <a:pt x="3739241" y="2043365"/>
                </a:lnTo>
                <a:close/>
                <a:moveTo>
                  <a:pt x="3603960" y="2043365"/>
                </a:moveTo>
                <a:lnTo>
                  <a:pt x="3603960" y="2044444"/>
                </a:lnTo>
                <a:lnTo>
                  <a:pt x="3606118" y="2046602"/>
                </a:lnTo>
                <a:lnTo>
                  <a:pt x="3606118" y="2045523"/>
                </a:lnTo>
                <a:close/>
                <a:moveTo>
                  <a:pt x="7136437" y="2041542"/>
                </a:moveTo>
                <a:lnTo>
                  <a:pt x="7131042" y="2045858"/>
                </a:lnTo>
                <a:cubicBezTo>
                  <a:pt x="7132121" y="2048736"/>
                  <a:pt x="7133200" y="2050174"/>
                  <a:pt x="7134279" y="2050174"/>
                </a:cubicBezTo>
                <a:lnTo>
                  <a:pt x="7140753" y="2050174"/>
                </a:lnTo>
                <a:lnTo>
                  <a:pt x="7140753" y="2044779"/>
                </a:lnTo>
                <a:lnTo>
                  <a:pt x="7137516" y="2041542"/>
                </a:lnTo>
                <a:close/>
                <a:moveTo>
                  <a:pt x="5250125" y="2041207"/>
                </a:moveTo>
                <a:lnTo>
                  <a:pt x="5249046" y="2042287"/>
                </a:lnTo>
                <a:lnTo>
                  <a:pt x="5249046" y="2043366"/>
                </a:lnTo>
                <a:lnTo>
                  <a:pt x="5252283" y="2045524"/>
                </a:lnTo>
                <a:lnTo>
                  <a:pt x="5254441" y="2043366"/>
                </a:lnTo>
                <a:lnTo>
                  <a:pt x="5254441" y="2042287"/>
                </a:lnTo>
                <a:close/>
                <a:moveTo>
                  <a:pt x="4713553" y="2039696"/>
                </a:moveTo>
                <a:cubicBezTo>
                  <a:pt x="4707978" y="2039696"/>
                  <a:pt x="4704382" y="2049767"/>
                  <a:pt x="4702763" y="2069908"/>
                </a:cubicBezTo>
                <a:lnTo>
                  <a:pt x="4699526" y="2070987"/>
                </a:lnTo>
                <a:lnTo>
                  <a:pt x="4680104" y="2072066"/>
                </a:lnTo>
                <a:lnTo>
                  <a:pt x="4672551" y="2070987"/>
                </a:lnTo>
                <a:lnTo>
                  <a:pt x="4672551" y="2072066"/>
                </a:lnTo>
                <a:cubicBezTo>
                  <a:pt x="4672551" y="2076472"/>
                  <a:pt x="4681902" y="2078675"/>
                  <a:pt x="4700605" y="2078675"/>
                </a:cubicBezTo>
                <a:lnTo>
                  <a:pt x="4710316" y="2078675"/>
                </a:lnTo>
                <a:lnTo>
                  <a:pt x="4718948" y="2081912"/>
                </a:lnTo>
                <a:lnTo>
                  <a:pt x="4725422" y="2078675"/>
                </a:lnTo>
                <a:lnTo>
                  <a:pt x="4731896" y="2080833"/>
                </a:lnTo>
                <a:cubicBezTo>
                  <a:pt x="4734504" y="2078675"/>
                  <a:pt x="4738865" y="2077236"/>
                  <a:pt x="4744979" y="2076517"/>
                </a:cubicBezTo>
                <a:lnTo>
                  <a:pt x="4746058" y="2073280"/>
                </a:lnTo>
                <a:lnTo>
                  <a:pt x="4744979" y="2072066"/>
                </a:lnTo>
                <a:lnTo>
                  <a:pt x="4740663" y="2072066"/>
                </a:lnTo>
                <a:lnTo>
                  <a:pt x="4736347" y="2075438"/>
                </a:lnTo>
                <a:cubicBezTo>
                  <a:pt x="4729783" y="2072291"/>
                  <a:pt x="4725782" y="2069368"/>
                  <a:pt x="4724343" y="2066671"/>
                </a:cubicBezTo>
                <a:lnTo>
                  <a:pt x="4724343" y="2059118"/>
                </a:lnTo>
                <a:lnTo>
                  <a:pt x="4726501" y="2055881"/>
                </a:lnTo>
                <a:lnTo>
                  <a:pt x="4726501" y="2044012"/>
                </a:lnTo>
                <a:lnTo>
                  <a:pt x="4724343" y="2041854"/>
                </a:lnTo>
                <a:lnTo>
                  <a:pt x="4721106" y="2042933"/>
                </a:lnTo>
                <a:close/>
                <a:moveTo>
                  <a:pt x="3751110" y="2039049"/>
                </a:moveTo>
                <a:lnTo>
                  <a:pt x="3751110" y="2042286"/>
                </a:lnTo>
                <a:lnTo>
                  <a:pt x="3752189" y="2042286"/>
                </a:lnTo>
                <a:lnTo>
                  <a:pt x="3752189" y="2039049"/>
                </a:lnTo>
                <a:close/>
                <a:moveTo>
                  <a:pt x="3612592" y="2039049"/>
                </a:moveTo>
                <a:lnTo>
                  <a:pt x="3611513" y="2043365"/>
                </a:lnTo>
                <a:lnTo>
                  <a:pt x="3614750" y="2045523"/>
                </a:lnTo>
                <a:lnTo>
                  <a:pt x="3616908" y="2043365"/>
                </a:lnTo>
                <a:lnTo>
                  <a:pt x="3616908" y="2041207"/>
                </a:lnTo>
                <a:lnTo>
                  <a:pt x="3614750" y="2039049"/>
                </a:lnTo>
                <a:close/>
                <a:moveTo>
                  <a:pt x="8274675" y="2038105"/>
                </a:moveTo>
                <a:lnTo>
                  <a:pt x="8269145" y="2040263"/>
                </a:lnTo>
                <a:lnTo>
                  <a:pt x="8269145" y="2041342"/>
                </a:lnTo>
                <a:lnTo>
                  <a:pt x="8270224" y="2041342"/>
                </a:lnTo>
                <a:lnTo>
                  <a:pt x="8277912" y="2039184"/>
                </a:lnTo>
                <a:lnTo>
                  <a:pt x="8277912" y="2038105"/>
                </a:lnTo>
                <a:close/>
                <a:moveTo>
                  <a:pt x="9209199" y="2037566"/>
                </a:moveTo>
                <a:lnTo>
                  <a:pt x="9209199" y="2041882"/>
                </a:lnTo>
                <a:lnTo>
                  <a:pt x="9212436" y="2041882"/>
                </a:lnTo>
                <a:lnTo>
                  <a:pt x="9212436" y="2039724"/>
                </a:lnTo>
                <a:lnTo>
                  <a:pt x="9210278" y="2037566"/>
                </a:lnTo>
                <a:close/>
                <a:moveTo>
                  <a:pt x="4646655" y="2036459"/>
                </a:moveTo>
                <a:lnTo>
                  <a:pt x="4648813" y="2036459"/>
                </a:lnTo>
                <a:lnTo>
                  <a:pt x="4652050" y="2039696"/>
                </a:lnTo>
                <a:lnTo>
                  <a:pt x="4652050" y="2040775"/>
                </a:lnTo>
                <a:lnTo>
                  <a:pt x="4648813" y="2044012"/>
                </a:lnTo>
                <a:lnTo>
                  <a:pt x="4642339" y="2044012"/>
                </a:lnTo>
                <a:lnTo>
                  <a:pt x="4640181" y="2041854"/>
                </a:lnTo>
                <a:lnTo>
                  <a:pt x="4640181" y="2039696"/>
                </a:lnTo>
                <a:cubicBezTo>
                  <a:pt x="4640900" y="2037538"/>
                  <a:pt x="4643058" y="2036459"/>
                  <a:pt x="4646655" y="2036459"/>
                </a:cubicBezTo>
                <a:close/>
                <a:moveTo>
                  <a:pt x="2234833" y="2036217"/>
                </a:moveTo>
                <a:lnTo>
                  <a:pt x="2234833" y="2039454"/>
                </a:lnTo>
                <a:lnTo>
                  <a:pt x="2235912" y="2039454"/>
                </a:lnTo>
                <a:lnTo>
                  <a:pt x="2235912" y="2036217"/>
                </a:lnTo>
                <a:close/>
                <a:moveTo>
                  <a:pt x="7733838" y="2034329"/>
                </a:moveTo>
                <a:lnTo>
                  <a:pt x="7732759" y="2035408"/>
                </a:lnTo>
                <a:lnTo>
                  <a:pt x="7732759" y="2038645"/>
                </a:lnTo>
                <a:lnTo>
                  <a:pt x="7739368" y="2044175"/>
                </a:lnTo>
                <a:lnTo>
                  <a:pt x="7741526" y="2038645"/>
                </a:lnTo>
                <a:close/>
                <a:moveTo>
                  <a:pt x="8278991" y="2032710"/>
                </a:moveTo>
                <a:lnTo>
                  <a:pt x="8278991" y="2034868"/>
                </a:lnTo>
                <a:lnTo>
                  <a:pt x="8280070" y="2034868"/>
                </a:lnTo>
                <a:lnTo>
                  <a:pt x="8280070" y="2032710"/>
                </a:lnTo>
                <a:close/>
                <a:moveTo>
                  <a:pt x="731955" y="2032171"/>
                </a:moveTo>
                <a:lnTo>
                  <a:pt x="731955" y="2034329"/>
                </a:lnTo>
                <a:lnTo>
                  <a:pt x="733034" y="2034329"/>
                </a:lnTo>
                <a:lnTo>
                  <a:pt x="733034" y="2032171"/>
                </a:lnTo>
                <a:close/>
                <a:moveTo>
                  <a:pt x="7636323" y="2032036"/>
                </a:moveTo>
                <a:lnTo>
                  <a:pt x="7636323" y="2034329"/>
                </a:lnTo>
                <a:lnTo>
                  <a:pt x="7637537" y="2034329"/>
                </a:lnTo>
                <a:lnTo>
                  <a:pt x="7637537" y="2032036"/>
                </a:lnTo>
                <a:close/>
                <a:moveTo>
                  <a:pt x="3590878" y="2031496"/>
                </a:moveTo>
                <a:lnTo>
                  <a:pt x="3590878" y="2032575"/>
                </a:lnTo>
                <a:lnTo>
                  <a:pt x="3600723" y="2039049"/>
                </a:lnTo>
                <a:lnTo>
                  <a:pt x="3600723" y="2037970"/>
                </a:lnTo>
                <a:lnTo>
                  <a:pt x="3591957" y="2031496"/>
                </a:lnTo>
                <a:close/>
                <a:moveTo>
                  <a:pt x="1749429" y="2028934"/>
                </a:moveTo>
                <a:lnTo>
                  <a:pt x="1749429" y="2030148"/>
                </a:lnTo>
                <a:lnTo>
                  <a:pt x="1751589" y="2030148"/>
                </a:lnTo>
                <a:lnTo>
                  <a:pt x="1751589" y="2028934"/>
                </a:lnTo>
                <a:close/>
                <a:moveTo>
                  <a:pt x="6247636" y="2026506"/>
                </a:moveTo>
                <a:lnTo>
                  <a:pt x="6247636" y="2027585"/>
                </a:lnTo>
                <a:lnTo>
                  <a:pt x="6249659" y="2027585"/>
                </a:lnTo>
                <a:lnTo>
                  <a:pt x="6249659" y="2026506"/>
                </a:lnTo>
                <a:close/>
                <a:moveTo>
                  <a:pt x="6199620" y="2026506"/>
                </a:moveTo>
                <a:lnTo>
                  <a:pt x="6199620" y="2027585"/>
                </a:lnTo>
                <a:lnTo>
                  <a:pt x="6205015" y="2027585"/>
                </a:lnTo>
                <a:lnTo>
                  <a:pt x="6205015" y="2026506"/>
                </a:lnTo>
                <a:close/>
                <a:moveTo>
                  <a:pt x="6190044" y="2026506"/>
                </a:moveTo>
                <a:lnTo>
                  <a:pt x="6190044" y="2027585"/>
                </a:lnTo>
                <a:lnTo>
                  <a:pt x="6197462" y="2027585"/>
                </a:lnTo>
                <a:lnTo>
                  <a:pt x="6197462" y="2026506"/>
                </a:lnTo>
                <a:close/>
                <a:moveTo>
                  <a:pt x="7627691" y="2025562"/>
                </a:moveTo>
                <a:lnTo>
                  <a:pt x="7629849" y="2027720"/>
                </a:lnTo>
                <a:lnTo>
                  <a:pt x="7634165" y="2027720"/>
                </a:lnTo>
                <a:lnTo>
                  <a:pt x="7634165" y="2026641"/>
                </a:lnTo>
                <a:lnTo>
                  <a:pt x="7628770" y="2025562"/>
                </a:lnTo>
                <a:close/>
                <a:moveTo>
                  <a:pt x="5117138" y="2025022"/>
                </a:moveTo>
                <a:lnTo>
                  <a:pt x="5117138" y="2027180"/>
                </a:lnTo>
                <a:lnTo>
                  <a:pt x="5119296" y="2029338"/>
                </a:lnTo>
                <a:lnTo>
                  <a:pt x="5119296" y="2027180"/>
                </a:lnTo>
                <a:close/>
                <a:moveTo>
                  <a:pt x="4765480" y="2023511"/>
                </a:moveTo>
                <a:lnTo>
                  <a:pt x="4765480" y="2025669"/>
                </a:lnTo>
                <a:lnTo>
                  <a:pt x="4766559" y="2033222"/>
                </a:lnTo>
                <a:lnTo>
                  <a:pt x="4768717" y="2033222"/>
                </a:lnTo>
                <a:lnTo>
                  <a:pt x="4766559" y="2023511"/>
                </a:lnTo>
                <a:close/>
                <a:moveTo>
                  <a:pt x="8223422" y="2022999"/>
                </a:moveTo>
                <a:lnTo>
                  <a:pt x="8219106" y="2027315"/>
                </a:lnTo>
                <a:cubicBezTo>
                  <a:pt x="8220545" y="2037566"/>
                  <a:pt x="8222343" y="2043680"/>
                  <a:pt x="8224501" y="2045658"/>
                </a:cubicBezTo>
                <a:lnTo>
                  <a:pt x="8224501" y="2054290"/>
                </a:lnTo>
                <a:lnTo>
                  <a:pt x="8222343" y="2057527"/>
                </a:lnTo>
                <a:lnTo>
                  <a:pt x="8222343" y="2059685"/>
                </a:lnTo>
                <a:lnTo>
                  <a:pt x="8223422" y="2059685"/>
                </a:lnTo>
                <a:lnTo>
                  <a:pt x="8233268" y="2057527"/>
                </a:lnTo>
                <a:lnTo>
                  <a:pt x="8238663" y="2057527"/>
                </a:lnTo>
                <a:lnTo>
                  <a:pt x="8254983" y="2058606"/>
                </a:lnTo>
                <a:lnTo>
                  <a:pt x="8256062" y="2057527"/>
                </a:lnTo>
                <a:lnTo>
                  <a:pt x="8256062" y="2056448"/>
                </a:lnTo>
                <a:lnTo>
                  <a:pt x="8253904" y="2028394"/>
                </a:lnTo>
                <a:lnTo>
                  <a:pt x="8248509" y="2028394"/>
                </a:lnTo>
                <a:lnTo>
                  <a:pt x="8239742" y="2026236"/>
                </a:lnTo>
                <a:lnTo>
                  <a:pt x="8238663" y="2026236"/>
                </a:lnTo>
                <a:lnTo>
                  <a:pt x="8234347" y="2029473"/>
                </a:lnTo>
                <a:cubicBezTo>
                  <a:pt x="8229941" y="2025157"/>
                  <a:pt x="8226300" y="2022999"/>
                  <a:pt x="8223422" y="2022999"/>
                </a:cubicBezTo>
                <a:close/>
                <a:moveTo>
                  <a:pt x="5226387" y="2022864"/>
                </a:moveTo>
                <a:lnTo>
                  <a:pt x="5224229" y="2025022"/>
                </a:lnTo>
                <a:lnTo>
                  <a:pt x="5224229" y="2030417"/>
                </a:lnTo>
                <a:lnTo>
                  <a:pt x="5238256" y="2033654"/>
                </a:lnTo>
                <a:lnTo>
                  <a:pt x="5237177" y="2037971"/>
                </a:lnTo>
                <a:lnTo>
                  <a:pt x="5237177" y="2042287"/>
                </a:lnTo>
                <a:lnTo>
                  <a:pt x="5238256" y="2042287"/>
                </a:lnTo>
                <a:cubicBezTo>
                  <a:pt x="5238256" y="2038150"/>
                  <a:pt x="5239335" y="2034913"/>
                  <a:pt x="5241493" y="2032576"/>
                </a:cubicBezTo>
                <a:lnTo>
                  <a:pt x="5241493" y="2030417"/>
                </a:lnTo>
                <a:cubicBezTo>
                  <a:pt x="5238076" y="2030417"/>
                  <a:pt x="5234839" y="2027900"/>
                  <a:pt x="5231782" y="2022864"/>
                </a:cubicBezTo>
                <a:close/>
                <a:moveTo>
                  <a:pt x="1683476" y="2022460"/>
                </a:moveTo>
                <a:lnTo>
                  <a:pt x="1683476" y="2023539"/>
                </a:lnTo>
                <a:lnTo>
                  <a:pt x="1686714" y="2023539"/>
                </a:lnTo>
                <a:lnTo>
                  <a:pt x="1686714" y="2022460"/>
                </a:lnTo>
                <a:close/>
                <a:moveTo>
                  <a:pt x="733034" y="2022190"/>
                </a:moveTo>
                <a:lnTo>
                  <a:pt x="733034" y="2026776"/>
                </a:lnTo>
                <a:lnTo>
                  <a:pt x="734248" y="2026776"/>
                </a:lnTo>
                <a:lnTo>
                  <a:pt x="734248" y="2022190"/>
                </a:lnTo>
                <a:close/>
                <a:moveTo>
                  <a:pt x="574421" y="2020032"/>
                </a:moveTo>
                <a:cubicBezTo>
                  <a:pt x="571904" y="2023089"/>
                  <a:pt x="569655" y="2024618"/>
                  <a:pt x="567677" y="2024618"/>
                </a:cubicBezTo>
                <a:lnTo>
                  <a:pt x="567677" y="2028934"/>
                </a:lnTo>
                <a:lnTo>
                  <a:pt x="569835" y="2028934"/>
                </a:lnTo>
                <a:cubicBezTo>
                  <a:pt x="569835" y="2024797"/>
                  <a:pt x="572443" y="2022550"/>
                  <a:pt x="577658" y="2022190"/>
                </a:cubicBezTo>
                <a:lnTo>
                  <a:pt x="575500" y="2020032"/>
                </a:lnTo>
                <a:close/>
                <a:moveTo>
                  <a:pt x="1653129" y="2019223"/>
                </a:moveTo>
                <a:lnTo>
                  <a:pt x="1653129" y="2020302"/>
                </a:lnTo>
                <a:lnTo>
                  <a:pt x="1655287" y="2020302"/>
                </a:lnTo>
                <a:lnTo>
                  <a:pt x="1655287" y="2019223"/>
                </a:lnTo>
                <a:close/>
                <a:moveTo>
                  <a:pt x="617311" y="2018953"/>
                </a:moveTo>
                <a:cubicBezTo>
                  <a:pt x="613984" y="2020392"/>
                  <a:pt x="612140" y="2021830"/>
                  <a:pt x="611781" y="2023269"/>
                </a:cubicBezTo>
                <a:lnTo>
                  <a:pt x="614074" y="2025697"/>
                </a:lnTo>
                <a:cubicBezTo>
                  <a:pt x="616232" y="2024977"/>
                  <a:pt x="617311" y="2022729"/>
                  <a:pt x="617311" y="2018953"/>
                </a:cubicBezTo>
                <a:close/>
                <a:moveTo>
                  <a:pt x="589796" y="2018953"/>
                </a:moveTo>
                <a:lnTo>
                  <a:pt x="588582" y="2020032"/>
                </a:lnTo>
                <a:lnTo>
                  <a:pt x="588582" y="2021111"/>
                </a:lnTo>
                <a:cubicBezTo>
                  <a:pt x="590112" y="2024528"/>
                  <a:pt x="591594" y="2026416"/>
                  <a:pt x="593033" y="2026776"/>
                </a:cubicBezTo>
                <a:lnTo>
                  <a:pt x="595191" y="2026776"/>
                </a:lnTo>
                <a:lnTo>
                  <a:pt x="597484" y="2024618"/>
                </a:lnTo>
                <a:lnTo>
                  <a:pt x="597484" y="2022190"/>
                </a:lnTo>
                <a:cubicBezTo>
                  <a:pt x="597484" y="2020571"/>
                  <a:pt x="594922" y="2019492"/>
                  <a:pt x="589796" y="2018953"/>
                </a:cubicBezTo>
                <a:close/>
                <a:moveTo>
                  <a:pt x="731955" y="2015716"/>
                </a:moveTo>
                <a:lnTo>
                  <a:pt x="731955" y="2017874"/>
                </a:lnTo>
                <a:lnTo>
                  <a:pt x="733034" y="2017874"/>
                </a:lnTo>
                <a:lnTo>
                  <a:pt x="733034" y="2015716"/>
                </a:lnTo>
                <a:close/>
                <a:moveTo>
                  <a:pt x="8092593" y="2014367"/>
                </a:moveTo>
                <a:lnTo>
                  <a:pt x="8092593" y="2015446"/>
                </a:lnTo>
                <a:lnTo>
                  <a:pt x="8095830" y="2018683"/>
                </a:lnTo>
                <a:lnTo>
                  <a:pt x="8098123" y="2016525"/>
                </a:lnTo>
                <a:lnTo>
                  <a:pt x="8095830" y="2014367"/>
                </a:lnTo>
                <a:close/>
                <a:moveTo>
                  <a:pt x="2544275" y="2014311"/>
                </a:moveTo>
                <a:lnTo>
                  <a:pt x="2544275" y="2015390"/>
                </a:lnTo>
                <a:lnTo>
                  <a:pt x="2546433" y="2017413"/>
                </a:lnTo>
                <a:lnTo>
                  <a:pt x="2548590" y="2015390"/>
                </a:lnTo>
                <a:lnTo>
                  <a:pt x="2547512" y="2014311"/>
                </a:lnTo>
                <a:close/>
                <a:moveTo>
                  <a:pt x="3587641" y="2014097"/>
                </a:moveTo>
                <a:cubicBezTo>
                  <a:pt x="3584404" y="2015356"/>
                  <a:pt x="3581886" y="2017514"/>
                  <a:pt x="3580087" y="2020571"/>
                </a:cubicBezTo>
                <a:lnTo>
                  <a:pt x="3580087" y="2021650"/>
                </a:lnTo>
                <a:lnTo>
                  <a:pt x="3581166" y="2022729"/>
                </a:lnTo>
                <a:lnTo>
                  <a:pt x="3581166" y="2023808"/>
                </a:lnTo>
                <a:cubicBezTo>
                  <a:pt x="3586202" y="2023269"/>
                  <a:pt x="3588720" y="2020751"/>
                  <a:pt x="3588720" y="2016255"/>
                </a:cubicBezTo>
                <a:lnTo>
                  <a:pt x="3587641" y="2015176"/>
                </a:lnTo>
                <a:close/>
                <a:moveTo>
                  <a:pt x="115317" y="2013544"/>
                </a:moveTo>
                <a:lnTo>
                  <a:pt x="117475" y="2015567"/>
                </a:lnTo>
                <a:lnTo>
                  <a:pt x="117475" y="2013544"/>
                </a:lnTo>
                <a:close/>
                <a:moveTo>
                  <a:pt x="3594115" y="2013018"/>
                </a:moveTo>
                <a:lnTo>
                  <a:pt x="3594115" y="2015176"/>
                </a:lnTo>
                <a:lnTo>
                  <a:pt x="3595194" y="2020571"/>
                </a:lnTo>
                <a:lnTo>
                  <a:pt x="3596407" y="2020571"/>
                </a:lnTo>
                <a:lnTo>
                  <a:pt x="3597486" y="2019492"/>
                </a:lnTo>
                <a:lnTo>
                  <a:pt x="3598565" y="2019492"/>
                </a:lnTo>
                <a:lnTo>
                  <a:pt x="3596407" y="2013018"/>
                </a:lnTo>
                <a:close/>
                <a:moveTo>
                  <a:pt x="7632007" y="2012344"/>
                </a:moveTo>
                <a:lnTo>
                  <a:pt x="7632007" y="2014637"/>
                </a:lnTo>
                <a:lnTo>
                  <a:pt x="7633086" y="2014637"/>
                </a:lnTo>
                <a:lnTo>
                  <a:pt x="7633086" y="2012344"/>
                </a:lnTo>
                <a:close/>
                <a:moveTo>
                  <a:pt x="3705657" y="2011939"/>
                </a:moveTo>
                <a:lnTo>
                  <a:pt x="3705657" y="2013018"/>
                </a:lnTo>
                <a:lnTo>
                  <a:pt x="3712131" y="2014097"/>
                </a:lnTo>
                <a:lnTo>
                  <a:pt x="3713210" y="2014097"/>
                </a:lnTo>
                <a:lnTo>
                  <a:pt x="3713210" y="2013018"/>
                </a:lnTo>
                <a:lnTo>
                  <a:pt x="3708894" y="2011939"/>
                </a:lnTo>
                <a:close/>
                <a:moveTo>
                  <a:pt x="7745842" y="2011265"/>
                </a:moveTo>
                <a:cubicBezTo>
                  <a:pt x="7745842" y="2013513"/>
                  <a:pt x="7744403" y="2015356"/>
                  <a:pt x="7741526" y="2016795"/>
                </a:cubicBezTo>
                <a:lnTo>
                  <a:pt x="7738154" y="2016795"/>
                </a:lnTo>
                <a:lnTo>
                  <a:pt x="7734917" y="2014637"/>
                </a:lnTo>
                <a:lnTo>
                  <a:pt x="7732759" y="2014637"/>
                </a:lnTo>
                <a:lnTo>
                  <a:pt x="7732759" y="2016795"/>
                </a:lnTo>
                <a:lnTo>
                  <a:pt x="7742605" y="2025562"/>
                </a:lnTo>
                <a:lnTo>
                  <a:pt x="7743684" y="2025562"/>
                </a:lnTo>
                <a:lnTo>
                  <a:pt x="7748135" y="2021111"/>
                </a:lnTo>
                <a:lnTo>
                  <a:pt x="7748135" y="2011265"/>
                </a:lnTo>
                <a:close/>
                <a:moveTo>
                  <a:pt x="3612592" y="2010860"/>
                </a:moveTo>
                <a:lnTo>
                  <a:pt x="3609355" y="2020571"/>
                </a:lnTo>
                <a:lnTo>
                  <a:pt x="3610434" y="2020571"/>
                </a:lnTo>
                <a:cubicBezTo>
                  <a:pt x="3611873" y="2020571"/>
                  <a:pt x="3612952" y="2018413"/>
                  <a:pt x="3613671" y="2014097"/>
                </a:cubicBezTo>
                <a:lnTo>
                  <a:pt x="3613671" y="2010860"/>
                </a:lnTo>
                <a:close/>
                <a:moveTo>
                  <a:pt x="4684420" y="2010563"/>
                </a:moveTo>
                <a:lnTo>
                  <a:pt x="4682262" y="2013800"/>
                </a:lnTo>
                <a:lnTo>
                  <a:pt x="4682262" y="2015958"/>
                </a:lnTo>
                <a:lnTo>
                  <a:pt x="4684420" y="2018116"/>
                </a:lnTo>
                <a:lnTo>
                  <a:pt x="4687657" y="2014879"/>
                </a:lnTo>
                <a:cubicBezTo>
                  <a:pt x="4686578" y="2012001"/>
                  <a:pt x="4685499" y="2010563"/>
                  <a:pt x="4684420" y="2010563"/>
                </a:cubicBezTo>
                <a:close/>
                <a:moveTo>
                  <a:pt x="7635244" y="2010186"/>
                </a:moveTo>
                <a:lnTo>
                  <a:pt x="7635244" y="2011265"/>
                </a:lnTo>
                <a:lnTo>
                  <a:pt x="7638616" y="2011265"/>
                </a:lnTo>
                <a:lnTo>
                  <a:pt x="7638616" y="2010186"/>
                </a:lnTo>
                <a:close/>
                <a:moveTo>
                  <a:pt x="7620003" y="2010186"/>
                </a:moveTo>
                <a:lnTo>
                  <a:pt x="7611236" y="2012344"/>
                </a:lnTo>
                <a:lnTo>
                  <a:pt x="7611236" y="2013423"/>
                </a:lnTo>
                <a:lnTo>
                  <a:pt x="7615552" y="2017874"/>
                </a:lnTo>
                <a:lnTo>
                  <a:pt x="7621082" y="2017874"/>
                </a:lnTo>
                <a:lnTo>
                  <a:pt x="7621082" y="2012344"/>
                </a:lnTo>
                <a:lnTo>
                  <a:pt x="7620003" y="2011265"/>
                </a:lnTo>
                <a:close/>
                <a:moveTo>
                  <a:pt x="7260792" y="2010116"/>
                </a:moveTo>
                <a:lnTo>
                  <a:pt x="7258634" y="2012274"/>
                </a:lnTo>
                <a:lnTo>
                  <a:pt x="7259714" y="2013353"/>
                </a:lnTo>
                <a:lnTo>
                  <a:pt x="7262950" y="2013353"/>
                </a:lnTo>
                <a:lnTo>
                  <a:pt x="7262950" y="2010116"/>
                </a:lnTo>
                <a:close/>
                <a:moveTo>
                  <a:pt x="235762" y="2009228"/>
                </a:moveTo>
                <a:lnTo>
                  <a:pt x="235762" y="2010307"/>
                </a:lnTo>
                <a:lnTo>
                  <a:pt x="242101" y="2020962"/>
                </a:lnTo>
                <a:lnTo>
                  <a:pt x="242101" y="2019883"/>
                </a:lnTo>
                <a:cubicBezTo>
                  <a:pt x="240931" y="2015837"/>
                  <a:pt x="238818" y="2012285"/>
                  <a:pt x="235762" y="2009228"/>
                </a:cubicBezTo>
                <a:close/>
                <a:moveTo>
                  <a:pt x="4075067" y="2007219"/>
                </a:moveTo>
                <a:lnTo>
                  <a:pt x="4075067" y="2008298"/>
                </a:lnTo>
                <a:lnTo>
                  <a:pt x="4078304" y="2008298"/>
                </a:lnTo>
                <a:lnTo>
                  <a:pt x="4078304" y="2007219"/>
                </a:lnTo>
                <a:close/>
                <a:moveTo>
                  <a:pt x="4676867" y="2006247"/>
                </a:moveTo>
                <a:cubicBezTo>
                  <a:pt x="4687657" y="2008585"/>
                  <a:pt x="4693052" y="2010743"/>
                  <a:pt x="4693052" y="2012721"/>
                </a:cubicBezTo>
                <a:lnTo>
                  <a:pt x="4694131" y="2011642"/>
                </a:lnTo>
                <a:lnTo>
                  <a:pt x="4702763" y="2011642"/>
                </a:lnTo>
                <a:lnTo>
                  <a:pt x="4710316" y="2018116"/>
                </a:lnTo>
                <a:lnTo>
                  <a:pt x="4703842" y="2028906"/>
                </a:lnTo>
                <a:lnTo>
                  <a:pt x="4712474" y="2036459"/>
                </a:lnTo>
                <a:lnTo>
                  <a:pt x="4718948" y="2034301"/>
                </a:lnTo>
                <a:lnTo>
                  <a:pt x="4723264" y="2037538"/>
                </a:lnTo>
                <a:lnTo>
                  <a:pt x="4725422" y="2037538"/>
                </a:lnTo>
                <a:lnTo>
                  <a:pt x="4725422" y="2034301"/>
                </a:lnTo>
                <a:lnTo>
                  <a:pt x="4723264" y="2031064"/>
                </a:lnTo>
                <a:lnTo>
                  <a:pt x="4723264" y="2028906"/>
                </a:lnTo>
                <a:lnTo>
                  <a:pt x="4724343" y="2022432"/>
                </a:lnTo>
                <a:lnTo>
                  <a:pt x="4721106" y="2013800"/>
                </a:lnTo>
                <a:cubicBezTo>
                  <a:pt x="4722545" y="2010563"/>
                  <a:pt x="4723983" y="2008764"/>
                  <a:pt x="4725422" y="2008405"/>
                </a:cubicBezTo>
                <a:lnTo>
                  <a:pt x="4743900" y="2010563"/>
                </a:lnTo>
                <a:lnTo>
                  <a:pt x="4749295" y="2007326"/>
                </a:lnTo>
                <a:lnTo>
                  <a:pt x="4751453" y="2007326"/>
                </a:lnTo>
                <a:cubicBezTo>
                  <a:pt x="4754330" y="2007326"/>
                  <a:pt x="4758287" y="2009484"/>
                  <a:pt x="4763322" y="2013800"/>
                </a:cubicBezTo>
                <a:cubicBezTo>
                  <a:pt x="4763322" y="2011642"/>
                  <a:pt x="4764041" y="2010563"/>
                  <a:pt x="4765480" y="2010563"/>
                </a:cubicBezTo>
                <a:lnTo>
                  <a:pt x="4769796" y="2010563"/>
                </a:lnTo>
                <a:lnTo>
                  <a:pt x="4773033" y="2012721"/>
                </a:lnTo>
                <a:lnTo>
                  <a:pt x="4770875" y="2026748"/>
                </a:lnTo>
                <a:lnTo>
                  <a:pt x="4771954" y="2027827"/>
                </a:lnTo>
                <a:lnTo>
                  <a:pt x="4773033" y="2027827"/>
                </a:lnTo>
                <a:cubicBezTo>
                  <a:pt x="4778068" y="2027827"/>
                  <a:pt x="4780586" y="2024230"/>
                  <a:pt x="4780586" y="2017037"/>
                </a:cubicBezTo>
                <a:lnTo>
                  <a:pt x="4781665" y="2015958"/>
                </a:lnTo>
                <a:lnTo>
                  <a:pt x="4782744" y="2015958"/>
                </a:lnTo>
                <a:lnTo>
                  <a:pt x="4804324" y="2039696"/>
                </a:lnTo>
                <a:lnTo>
                  <a:pt x="4800008" y="2042933"/>
                </a:lnTo>
                <a:lnTo>
                  <a:pt x="4765480" y="2042933"/>
                </a:lnTo>
                <a:lnTo>
                  <a:pt x="4762243" y="2054802"/>
                </a:lnTo>
                <a:lnTo>
                  <a:pt x="4765480" y="2058039"/>
                </a:lnTo>
                <a:lnTo>
                  <a:pt x="4765480" y="2067750"/>
                </a:lnTo>
                <a:lnTo>
                  <a:pt x="4776270" y="2075438"/>
                </a:lnTo>
                <a:cubicBezTo>
                  <a:pt x="4784902" y="2077236"/>
                  <a:pt x="4789218" y="2081193"/>
                  <a:pt x="4789218" y="2087307"/>
                </a:cubicBezTo>
                <a:lnTo>
                  <a:pt x="4791376" y="2089465"/>
                </a:lnTo>
                <a:lnTo>
                  <a:pt x="4791376" y="2090544"/>
                </a:lnTo>
                <a:lnTo>
                  <a:pt x="4778428" y="2102413"/>
                </a:lnTo>
                <a:lnTo>
                  <a:pt x="4778428" y="2106729"/>
                </a:lnTo>
                <a:cubicBezTo>
                  <a:pt x="4783463" y="2106729"/>
                  <a:pt x="4785981" y="2109966"/>
                  <a:pt x="4785981" y="2116440"/>
                </a:cubicBezTo>
                <a:lnTo>
                  <a:pt x="4785981" y="2120756"/>
                </a:lnTo>
                <a:lnTo>
                  <a:pt x="4782744" y="2134783"/>
                </a:lnTo>
                <a:lnTo>
                  <a:pt x="4783823" y="2139099"/>
                </a:lnTo>
                <a:lnTo>
                  <a:pt x="4779507" y="2156363"/>
                </a:lnTo>
                <a:cubicBezTo>
                  <a:pt x="4780946" y="2156363"/>
                  <a:pt x="4781665" y="2157442"/>
                  <a:pt x="4781665" y="2159600"/>
                </a:cubicBezTo>
                <a:lnTo>
                  <a:pt x="4780586" y="2166074"/>
                </a:lnTo>
                <a:lnTo>
                  <a:pt x="4803245" y="2189812"/>
                </a:lnTo>
                <a:lnTo>
                  <a:pt x="4804324" y="2193049"/>
                </a:lnTo>
                <a:cubicBezTo>
                  <a:pt x="4803245" y="2194488"/>
                  <a:pt x="4799289" y="2195207"/>
                  <a:pt x="4792455" y="2195207"/>
                </a:cubicBezTo>
                <a:cubicBezTo>
                  <a:pt x="4792455" y="2196646"/>
                  <a:pt x="4790297" y="2197725"/>
                  <a:pt x="4785981" y="2198444"/>
                </a:cubicBezTo>
                <a:lnTo>
                  <a:pt x="4765480" y="2197365"/>
                </a:lnTo>
                <a:lnTo>
                  <a:pt x="4761164" y="2199523"/>
                </a:lnTo>
                <a:lnTo>
                  <a:pt x="4754690" y="2198444"/>
                </a:lnTo>
                <a:lnTo>
                  <a:pt x="4736347" y="2200602"/>
                </a:lnTo>
                <a:lnTo>
                  <a:pt x="4736347" y="2201681"/>
                </a:lnTo>
                <a:cubicBezTo>
                  <a:pt x="4736527" y="2205548"/>
                  <a:pt x="4750194" y="2211347"/>
                  <a:pt x="4777349" y="2219080"/>
                </a:cubicBezTo>
                <a:lnTo>
                  <a:pt x="4783823" y="2216922"/>
                </a:lnTo>
                <a:cubicBezTo>
                  <a:pt x="4785262" y="2218181"/>
                  <a:pt x="4791736" y="2219260"/>
                  <a:pt x="4803245" y="2220159"/>
                </a:cubicBezTo>
                <a:lnTo>
                  <a:pt x="4804324" y="2221238"/>
                </a:lnTo>
                <a:lnTo>
                  <a:pt x="4804324" y="2222317"/>
                </a:lnTo>
                <a:cubicBezTo>
                  <a:pt x="4797311" y="2238143"/>
                  <a:pt x="4793714" y="2250012"/>
                  <a:pt x="4793534" y="2257924"/>
                </a:cubicBezTo>
                <a:cubicBezTo>
                  <a:pt x="4792455" y="2257924"/>
                  <a:pt x="4790657" y="2261521"/>
                  <a:pt x="4788139" y="2268715"/>
                </a:cubicBezTo>
                <a:lnTo>
                  <a:pt x="4779507" y="2271952"/>
                </a:lnTo>
                <a:cubicBezTo>
                  <a:pt x="4768537" y="2271952"/>
                  <a:pt x="4754150" y="2261521"/>
                  <a:pt x="4736347" y="2240660"/>
                </a:cubicBezTo>
                <a:cubicBezTo>
                  <a:pt x="4731042" y="2231129"/>
                  <a:pt x="4727400" y="2221778"/>
                  <a:pt x="4725422" y="2212606"/>
                </a:cubicBezTo>
                <a:lnTo>
                  <a:pt x="4724343" y="2211527"/>
                </a:lnTo>
                <a:lnTo>
                  <a:pt x="4721106" y="2211527"/>
                </a:lnTo>
                <a:lnTo>
                  <a:pt x="4717869" y="2219080"/>
                </a:lnTo>
                <a:lnTo>
                  <a:pt x="4712474" y="2218001"/>
                </a:lnTo>
                <a:lnTo>
                  <a:pt x="4711395" y="2219080"/>
                </a:lnTo>
                <a:lnTo>
                  <a:pt x="4711395" y="2223396"/>
                </a:lnTo>
                <a:cubicBezTo>
                  <a:pt x="4713553" y="2223396"/>
                  <a:pt x="4714632" y="2224115"/>
                  <a:pt x="4714632" y="2225554"/>
                </a:cubicBezTo>
                <a:cubicBezTo>
                  <a:pt x="4714632" y="2232388"/>
                  <a:pt x="4710316" y="2236344"/>
                  <a:pt x="4701684" y="2237423"/>
                </a:cubicBezTo>
                <a:cubicBezTo>
                  <a:pt x="4701684" y="2245336"/>
                  <a:pt x="4699526" y="2249292"/>
                  <a:pt x="4695210" y="2249292"/>
                </a:cubicBezTo>
                <a:lnTo>
                  <a:pt x="4667156" y="2262240"/>
                </a:lnTo>
                <a:lnTo>
                  <a:pt x="4641260" y="2268715"/>
                </a:lnTo>
                <a:lnTo>
                  <a:pt x="4638023" y="2268715"/>
                </a:lnTo>
                <a:lnTo>
                  <a:pt x="4635865" y="2266557"/>
                </a:lnTo>
                <a:lnTo>
                  <a:pt x="4635865" y="2262240"/>
                </a:lnTo>
                <a:cubicBezTo>
                  <a:pt x="4635865" y="2257924"/>
                  <a:pt x="4641619" y="2253249"/>
                  <a:pt x="4653129" y="2248213"/>
                </a:cubicBezTo>
                <a:lnTo>
                  <a:pt x="4680104" y="2211527"/>
                </a:lnTo>
                <a:lnTo>
                  <a:pt x="4680104" y="2197365"/>
                </a:lnTo>
                <a:lnTo>
                  <a:pt x="4671472" y="2197365"/>
                </a:lnTo>
                <a:lnTo>
                  <a:pt x="4670393" y="2196286"/>
                </a:lnTo>
                <a:lnTo>
                  <a:pt x="4650971" y="2200602"/>
                </a:lnTo>
                <a:lnTo>
                  <a:pt x="4649892" y="2200602"/>
                </a:lnTo>
                <a:cubicBezTo>
                  <a:pt x="4647194" y="2198444"/>
                  <a:pt x="4644677" y="2197365"/>
                  <a:pt x="4642339" y="2197365"/>
                </a:cubicBezTo>
                <a:lnTo>
                  <a:pt x="4632628" y="2197365"/>
                </a:lnTo>
                <a:lnTo>
                  <a:pt x="4629391" y="2194128"/>
                </a:lnTo>
                <a:cubicBezTo>
                  <a:pt x="4629391" y="2191970"/>
                  <a:pt x="4631908" y="2190891"/>
                  <a:pt x="4636944" y="2190891"/>
                </a:cubicBezTo>
                <a:lnTo>
                  <a:pt x="4640181" y="2189812"/>
                </a:lnTo>
                <a:lnTo>
                  <a:pt x="4640181" y="2188733"/>
                </a:lnTo>
                <a:lnTo>
                  <a:pt x="4668235" y="2191970"/>
                </a:lnTo>
                <a:lnTo>
                  <a:pt x="4676867" y="2188733"/>
                </a:lnTo>
                <a:lnTo>
                  <a:pt x="4682262" y="2189812"/>
                </a:lnTo>
                <a:lnTo>
                  <a:pt x="4684420" y="2181180"/>
                </a:lnTo>
                <a:lnTo>
                  <a:pt x="4683341" y="2173627"/>
                </a:lnTo>
                <a:lnTo>
                  <a:pt x="4675788" y="2174706"/>
                </a:lnTo>
                <a:lnTo>
                  <a:pt x="4670393" y="2170390"/>
                </a:lnTo>
                <a:lnTo>
                  <a:pt x="4666077" y="2170390"/>
                </a:lnTo>
                <a:cubicBezTo>
                  <a:pt x="4666077" y="2173267"/>
                  <a:pt x="4664998" y="2174706"/>
                  <a:pt x="4662840" y="2174706"/>
                </a:cubicBezTo>
                <a:lnTo>
                  <a:pt x="4656366" y="2174706"/>
                </a:lnTo>
                <a:cubicBezTo>
                  <a:pt x="4654028" y="2172548"/>
                  <a:pt x="4650791" y="2171469"/>
                  <a:pt x="4646655" y="2171469"/>
                </a:cubicBezTo>
                <a:lnTo>
                  <a:pt x="4643418" y="2161758"/>
                </a:lnTo>
                <a:lnTo>
                  <a:pt x="4636944" y="2163916"/>
                </a:lnTo>
                <a:cubicBezTo>
                  <a:pt x="4628312" y="2161758"/>
                  <a:pt x="4623276" y="2159960"/>
                  <a:pt x="4621838" y="2158521"/>
                </a:cubicBezTo>
                <a:lnTo>
                  <a:pt x="4620759" y="2158521"/>
                </a:lnTo>
                <a:lnTo>
                  <a:pt x="4618601" y="2160679"/>
                </a:lnTo>
                <a:lnTo>
                  <a:pt x="4618601" y="2161758"/>
                </a:lnTo>
                <a:lnTo>
                  <a:pt x="4619680" y="2166074"/>
                </a:lnTo>
                <a:lnTo>
                  <a:pt x="4617522" y="2171469"/>
                </a:lnTo>
                <a:lnTo>
                  <a:pt x="4619680" y="2176864"/>
                </a:lnTo>
                <a:lnTo>
                  <a:pt x="4617522" y="2185496"/>
                </a:lnTo>
                <a:lnTo>
                  <a:pt x="4619680" y="2233107"/>
                </a:lnTo>
                <a:lnTo>
                  <a:pt x="4615364" y="2235265"/>
                </a:lnTo>
                <a:lnTo>
                  <a:pt x="4615364" y="2237423"/>
                </a:lnTo>
                <a:lnTo>
                  <a:pt x="4618601" y="2241739"/>
                </a:lnTo>
                <a:lnTo>
                  <a:pt x="4615364" y="2255766"/>
                </a:lnTo>
                <a:lnTo>
                  <a:pt x="4617522" y="2259003"/>
                </a:lnTo>
                <a:lnTo>
                  <a:pt x="4617522" y="2260082"/>
                </a:lnTo>
                <a:cubicBezTo>
                  <a:pt x="4615184" y="2265837"/>
                  <a:pt x="4603989" y="2269434"/>
                  <a:pt x="4583938" y="2270873"/>
                </a:cubicBezTo>
                <a:cubicBezTo>
                  <a:pt x="4577464" y="2270873"/>
                  <a:pt x="4574227" y="2266197"/>
                  <a:pt x="4574227" y="2256845"/>
                </a:cubicBezTo>
                <a:lnTo>
                  <a:pt x="4570990" y="2253608"/>
                </a:lnTo>
                <a:lnTo>
                  <a:pt x="4570990" y="2251450"/>
                </a:lnTo>
                <a:lnTo>
                  <a:pt x="4572069" y="2213685"/>
                </a:lnTo>
                <a:lnTo>
                  <a:pt x="4570990" y="2193049"/>
                </a:lnTo>
                <a:lnTo>
                  <a:pt x="4569911" y="2191970"/>
                </a:lnTo>
                <a:cubicBezTo>
                  <a:pt x="4556243" y="2204289"/>
                  <a:pt x="4547611" y="2210448"/>
                  <a:pt x="4544015" y="2210448"/>
                </a:cubicBezTo>
                <a:lnTo>
                  <a:pt x="4542936" y="2210448"/>
                </a:lnTo>
                <a:lnTo>
                  <a:pt x="4538620" y="2206132"/>
                </a:lnTo>
                <a:lnTo>
                  <a:pt x="4538620" y="2204918"/>
                </a:lnTo>
                <a:lnTo>
                  <a:pt x="4553726" y="2183338"/>
                </a:lnTo>
                <a:cubicBezTo>
                  <a:pt x="4553726" y="2180101"/>
                  <a:pt x="4555164" y="2176864"/>
                  <a:pt x="4558042" y="2173627"/>
                </a:cubicBezTo>
                <a:lnTo>
                  <a:pt x="4556963" y="2169311"/>
                </a:lnTo>
                <a:cubicBezTo>
                  <a:pt x="4561279" y="2151148"/>
                  <a:pt x="4563437" y="2139639"/>
                  <a:pt x="4563437" y="2134783"/>
                </a:cubicBezTo>
                <a:lnTo>
                  <a:pt x="4561279" y="2130467"/>
                </a:lnTo>
                <a:cubicBezTo>
                  <a:pt x="4565235" y="2118238"/>
                  <a:pt x="4567753" y="2112124"/>
                  <a:pt x="4568832" y="2112124"/>
                </a:cubicBezTo>
                <a:lnTo>
                  <a:pt x="4569911" y="2113203"/>
                </a:lnTo>
                <a:lnTo>
                  <a:pt x="4569911" y="2114282"/>
                </a:lnTo>
                <a:lnTo>
                  <a:pt x="4567753" y="2116440"/>
                </a:lnTo>
                <a:cubicBezTo>
                  <a:pt x="4569911" y="2116440"/>
                  <a:pt x="4570990" y="2117519"/>
                  <a:pt x="4570990" y="2119677"/>
                </a:cubicBezTo>
                <a:lnTo>
                  <a:pt x="4572069" y="2119677"/>
                </a:lnTo>
                <a:lnTo>
                  <a:pt x="4572069" y="2116440"/>
                </a:lnTo>
                <a:cubicBezTo>
                  <a:pt x="4569911" y="2107628"/>
                  <a:pt x="4567393" y="2101514"/>
                  <a:pt x="4564516" y="2098097"/>
                </a:cubicBezTo>
                <a:lnTo>
                  <a:pt x="4564516" y="2090544"/>
                </a:lnTo>
                <a:cubicBezTo>
                  <a:pt x="4566674" y="2087846"/>
                  <a:pt x="4567753" y="2085329"/>
                  <a:pt x="4567753" y="2082991"/>
                </a:cubicBezTo>
                <a:lnTo>
                  <a:pt x="4567753" y="2080833"/>
                </a:lnTo>
                <a:lnTo>
                  <a:pt x="4564516" y="2077596"/>
                </a:lnTo>
                <a:lnTo>
                  <a:pt x="4545094" y="2084070"/>
                </a:lnTo>
                <a:cubicBezTo>
                  <a:pt x="4539339" y="2081372"/>
                  <a:pt x="4536462" y="2077776"/>
                  <a:pt x="4536462" y="2073280"/>
                </a:cubicBezTo>
                <a:lnTo>
                  <a:pt x="4541857" y="2068829"/>
                </a:lnTo>
                <a:lnTo>
                  <a:pt x="4552647" y="2068829"/>
                </a:lnTo>
                <a:cubicBezTo>
                  <a:pt x="4554805" y="2070987"/>
                  <a:pt x="4560200" y="2072830"/>
                  <a:pt x="4568832" y="2074359"/>
                </a:cubicBezTo>
                <a:lnTo>
                  <a:pt x="4572069" y="2074359"/>
                </a:lnTo>
                <a:lnTo>
                  <a:pt x="4572069" y="2072066"/>
                </a:lnTo>
                <a:lnTo>
                  <a:pt x="4573148" y="2072066"/>
                </a:lnTo>
                <a:lnTo>
                  <a:pt x="4570990" y="2060197"/>
                </a:lnTo>
                <a:lnTo>
                  <a:pt x="4572069" y="2059118"/>
                </a:lnTo>
                <a:lnTo>
                  <a:pt x="4572069" y="2058039"/>
                </a:lnTo>
                <a:lnTo>
                  <a:pt x="4567753" y="2051565"/>
                </a:lnTo>
                <a:lnTo>
                  <a:pt x="4567753" y="2050486"/>
                </a:lnTo>
                <a:lnTo>
                  <a:pt x="4572069" y="2036459"/>
                </a:lnTo>
                <a:lnTo>
                  <a:pt x="4572069" y="2026748"/>
                </a:lnTo>
                <a:lnTo>
                  <a:pt x="4567753" y="2010563"/>
                </a:lnTo>
                <a:lnTo>
                  <a:pt x="4573148" y="2007326"/>
                </a:lnTo>
                <a:cubicBezTo>
                  <a:pt x="4581240" y="2007326"/>
                  <a:pt x="4591715" y="2009124"/>
                  <a:pt x="4604574" y="2012721"/>
                </a:cubicBezTo>
                <a:lnTo>
                  <a:pt x="4611048" y="2011642"/>
                </a:lnTo>
                <a:lnTo>
                  <a:pt x="4616443" y="2011642"/>
                </a:lnTo>
                <a:cubicBezTo>
                  <a:pt x="4624715" y="2011642"/>
                  <a:pt x="4629391" y="2013440"/>
                  <a:pt x="4630470" y="2017037"/>
                </a:cubicBezTo>
                <a:lnTo>
                  <a:pt x="4630470" y="2019195"/>
                </a:lnTo>
                <a:cubicBezTo>
                  <a:pt x="4623276" y="2023871"/>
                  <a:pt x="4619680" y="2031064"/>
                  <a:pt x="4619680" y="2040775"/>
                </a:cubicBezTo>
                <a:cubicBezTo>
                  <a:pt x="4618241" y="2040775"/>
                  <a:pt x="4616443" y="2046530"/>
                  <a:pt x="4614285" y="2058039"/>
                </a:cubicBezTo>
                <a:cubicBezTo>
                  <a:pt x="4615723" y="2058039"/>
                  <a:pt x="4616443" y="2059118"/>
                  <a:pt x="4616443" y="2061276"/>
                </a:cubicBezTo>
                <a:lnTo>
                  <a:pt x="4617522" y="2062355"/>
                </a:lnTo>
                <a:lnTo>
                  <a:pt x="4619680" y="2062355"/>
                </a:lnTo>
                <a:lnTo>
                  <a:pt x="4630470" y="2050486"/>
                </a:lnTo>
                <a:cubicBezTo>
                  <a:pt x="4635505" y="2050486"/>
                  <a:pt x="4638023" y="2053363"/>
                  <a:pt x="4638023" y="2059118"/>
                </a:cubicBezTo>
                <a:lnTo>
                  <a:pt x="4639102" y="2060197"/>
                </a:lnTo>
                <a:lnTo>
                  <a:pt x="4640181" y="2060197"/>
                </a:lnTo>
                <a:lnTo>
                  <a:pt x="4644497" y="2058039"/>
                </a:lnTo>
                <a:lnTo>
                  <a:pt x="4657445" y="2067750"/>
                </a:lnTo>
                <a:lnTo>
                  <a:pt x="4659603" y="2067750"/>
                </a:lnTo>
                <a:cubicBezTo>
                  <a:pt x="4659603" y="2064693"/>
                  <a:pt x="4662840" y="2062894"/>
                  <a:pt x="4669314" y="2062355"/>
                </a:cubicBezTo>
                <a:lnTo>
                  <a:pt x="4668235" y="2059118"/>
                </a:lnTo>
                <a:lnTo>
                  <a:pt x="4667156" y="2059118"/>
                </a:lnTo>
                <a:lnTo>
                  <a:pt x="4661761" y="2060197"/>
                </a:lnTo>
                <a:lnTo>
                  <a:pt x="4659603" y="2056960"/>
                </a:lnTo>
                <a:cubicBezTo>
                  <a:pt x="4659603" y="2051925"/>
                  <a:pt x="4660322" y="2047968"/>
                  <a:pt x="4661761" y="2045091"/>
                </a:cubicBezTo>
                <a:lnTo>
                  <a:pt x="4659603" y="2039696"/>
                </a:lnTo>
                <a:lnTo>
                  <a:pt x="4660682" y="2034301"/>
                </a:lnTo>
                <a:lnTo>
                  <a:pt x="4659603" y="2029985"/>
                </a:lnTo>
                <a:cubicBezTo>
                  <a:pt x="4659603" y="2018835"/>
                  <a:pt x="4663559" y="2011282"/>
                  <a:pt x="4671472" y="2007326"/>
                </a:cubicBezTo>
                <a:close/>
                <a:moveTo>
                  <a:pt x="146204" y="2005991"/>
                </a:moveTo>
                <a:lnTo>
                  <a:pt x="146204" y="2008149"/>
                </a:lnTo>
                <a:lnTo>
                  <a:pt x="149441" y="2009228"/>
                </a:lnTo>
                <a:lnTo>
                  <a:pt x="149441" y="2008149"/>
                </a:lnTo>
                <a:lnTo>
                  <a:pt x="147284" y="2005991"/>
                </a:lnTo>
                <a:close/>
                <a:moveTo>
                  <a:pt x="3673152" y="2005465"/>
                </a:moveTo>
                <a:lnTo>
                  <a:pt x="3670994" y="2007623"/>
                </a:lnTo>
                <a:lnTo>
                  <a:pt x="3670994" y="2009781"/>
                </a:lnTo>
                <a:lnTo>
                  <a:pt x="3674231" y="2013018"/>
                </a:lnTo>
                <a:lnTo>
                  <a:pt x="3676389" y="2006544"/>
                </a:lnTo>
                <a:lnTo>
                  <a:pt x="3675310" y="2005465"/>
                </a:lnTo>
                <a:close/>
                <a:moveTo>
                  <a:pt x="1695344" y="2003847"/>
                </a:moveTo>
                <a:lnTo>
                  <a:pt x="1695344" y="2004926"/>
                </a:lnTo>
                <a:lnTo>
                  <a:pt x="1697503" y="2007219"/>
                </a:lnTo>
                <a:lnTo>
                  <a:pt x="1699662" y="2007219"/>
                </a:lnTo>
                <a:lnTo>
                  <a:pt x="1699662" y="2006140"/>
                </a:lnTo>
                <a:lnTo>
                  <a:pt x="1697503" y="2003847"/>
                </a:lnTo>
                <a:close/>
                <a:moveTo>
                  <a:pt x="8178778" y="2003577"/>
                </a:moveTo>
                <a:lnTo>
                  <a:pt x="8177564" y="2006814"/>
                </a:lnTo>
                <a:lnTo>
                  <a:pt x="8177564" y="2007893"/>
                </a:lnTo>
                <a:lnTo>
                  <a:pt x="8178778" y="2007893"/>
                </a:lnTo>
                <a:lnTo>
                  <a:pt x="8179857" y="2004656"/>
                </a:lnTo>
                <a:lnTo>
                  <a:pt x="8179857" y="2003577"/>
                </a:lnTo>
                <a:close/>
                <a:moveTo>
                  <a:pt x="5117138" y="2003442"/>
                </a:moveTo>
                <a:lnTo>
                  <a:pt x="5111743" y="2007758"/>
                </a:lnTo>
                <a:cubicBezTo>
                  <a:pt x="5112822" y="2010636"/>
                  <a:pt x="5113901" y="2012074"/>
                  <a:pt x="5114980" y="2012074"/>
                </a:cubicBezTo>
                <a:lnTo>
                  <a:pt x="5121454" y="2012074"/>
                </a:lnTo>
                <a:lnTo>
                  <a:pt x="5121454" y="2006679"/>
                </a:lnTo>
                <a:lnTo>
                  <a:pt x="5118217" y="2003442"/>
                </a:lnTo>
                <a:close/>
                <a:moveTo>
                  <a:pt x="3598565" y="2002228"/>
                </a:moveTo>
                <a:lnTo>
                  <a:pt x="3596407" y="2005465"/>
                </a:lnTo>
                <a:lnTo>
                  <a:pt x="3598565" y="2005465"/>
                </a:lnTo>
                <a:lnTo>
                  <a:pt x="3600723" y="2003307"/>
                </a:lnTo>
                <a:lnTo>
                  <a:pt x="3599644" y="2002228"/>
                </a:lnTo>
                <a:close/>
                <a:moveTo>
                  <a:pt x="4081541" y="2000610"/>
                </a:moveTo>
                <a:lnTo>
                  <a:pt x="4081541" y="2002903"/>
                </a:lnTo>
                <a:lnTo>
                  <a:pt x="4082754" y="2002903"/>
                </a:lnTo>
                <a:lnTo>
                  <a:pt x="4082754" y="2000610"/>
                </a:lnTo>
                <a:close/>
                <a:moveTo>
                  <a:pt x="1597964" y="2000610"/>
                </a:moveTo>
                <a:lnTo>
                  <a:pt x="1597964" y="2001689"/>
                </a:lnTo>
                <a:lnTo>
                  <a:pt x="1600122" y="2003847"/>
                </a:lnTo>
                <a:lnTo>
                  <a:pt x="1601202" y="2002768"/>
                </a:lnTo>
                <a:lnTo>
                  <a:pt x="1601202" y="2000610"/>
                </a:lnTo>
                <a:close/>
                <a:moveTo>
                  <a:pt x="587503" y="2000610"/>
                </a:moveTo>
                <a:cubicBezTo>
                  <a:pt x="582378" y="2006364"/>
                  <a:pt x="577658" y="2009242"/>
                  <a:pt x="573342" y="2009242"/>
                </a:cubicBezTo>
                <a:cubicBezTo>
                  <a:pt x="568845" y="2009242"/>
                  <a:pt x="566598" y="2009961"/>
                  <a:pt x="566598" y="2011400"/>
                </a:cubicBezTo>
                <a:lnTo>
                  <a:pt x="566598" y="2013558"/>
                </a:lnTo>
                <a:lnTo>
                  <a:pt x="574421" y="2017874"/>
                </a:lnTo>
                <a:lnTo>
                  <a:pt x="577658" y="2017874"/>
                </a:lnTo>
                <a:cubicBezTo>
                  <a:pt x="586290" y="2013198"/>
                  <a:pt x="590695" y="2009961"/>
                  <a:pt x="590875" y="2008163"/>
                </a:cubicBezTo>
                <a:lnTo>
                  <a:pt x="590875" y="2004926"/>
                </a:lnTo>
                <a:cubicBezTo>
                  <a:pt x="588627" y="2004926"/>
                  <a:pt x="587503" y="2003487"/>
                  <a:pt x="587503" y="2000610"/>
                </a:cubicBezTo>
                <a:close/>
                <a:moveTo>
                  <a:pt x="3676389" y="2000070"/>
                </a:moveTo>
                <a:lnTo>
                  <a:pt x="3676389" y="2001149"/>
                </a:lnTo>
                <a:lnTo>
                  <a:pt x="3678547" y="2001149"/>
                </a:lnTo>
                <a:lnTo>
                  <a:pt x="3678547" y="2000070"/>
                </a:lnTo>
                <a:close/>
                <a:moveTo>
                  <a:pt x="9166579" y="1999935"/>
                </a:moveTo>
                <a:lnTo>
                  <a:pt x="9166579" y="2002093"/>
                </a:lnTo>
                <a:lnTo>
                  <a:pt x="9167658" y="2002093"/>
                </a:lnTo>
                <a:lnTo>
                  <a:pt x="9167658" y="1999935"/>
                </a:lnTo>
                <a:close/>
                <a:moveTo>
                  <a:pt x="1645576" y="1998452"/>
                </a:moveTo>
                <a:lnTo>
                  <a:pt x="1646655" y="1998452"/>
                </a:lnTo>
                <a:lnTo>
                  <a:pt x="1647734" y="1999531"/>
                </a:lnTo>
                <a:lnTo>
                  <a:pt x="1647734" y="2000610"/>
                </a:lnTo>
                <a:lnTo>
                  <a:pt x="1646655" y="2001689"/>
                </a:lnTo>
                <a:lnTo>
                  <a:pt x="1645576" y="2001689"/>
                </a:lnTo>
                <a:lnTo>
                  <a:pt x="1644497" y="2000610"/>
                </a:lnTo>
                <a:lnTo>
                  <a:pt x="1644497" y="1999531"/>
                </a:lnTo>
                <a:close/>
                <a:moveTo>
                  <a:pt x="2650691" y="1998126"/>
                </a:moveTo>
                <a:lnTo>
                  <a:pt x="2643139" y="1999205"/>
                </a:lnTo>
                <a:lnTo>
                  <a:pt x="2640981" y="1999205"/>
                </a:lnTo>
                <a:lnTo>
                  <a:pt x="2640981" y="2013232"/>
                </a:lnTo>
                <a:lnTo>
                  <a:pt x="2642059" y="2018492"/>
                </a:lnTo>
                <a:lnTo>
                  <a:pt x="2647454" y="2017413"/>
                </a:lnTo>
                <a:lnTo>
                  <a:pt x="2647454" y="2009995"/>
                </a:lnTo>
                <a:lnTo>
                  <a:pt x="2650691" y="2005679"/>
                </a:lnTo>
                <a:close/>
                <a:moveTo>
                  <a:pt x="4243526" y="1997373"/>
                </a:moveTo>
                <a:lnTo>
                  <a:pt x="4243526" y="1999531"/>
                </a:lnTo>
                <a:lnTo>
                  <a:pt x="4244605" y="1999531"/>
                </a:lnTo>
                <a:lnTo>
                  <a:pt x="4246898" y="1997373"/>
                </a:lnTo>
                <a:close/>
                <a:moveTo>
                  <a:pt x="234683" y="1996415"/>
                </a:moveTo>
                <a:lnTo>
                  <a:pt x="234683" y="1997494"/>
                </a:lnTo>
                <a:lnTo>
                  <a:pt x="237920" y="1997494"/>
                </a:lnTo>
                <a:lnTo>
                  <a:pt x="237920" y="1996415"/>
                </a:lnTo>
                <a:close/>
                <a:moveTo>
                  <a:pt x="2234833" y="1995485"/>
                </a:moveTo>
                <a:lnTo>
                  <a:pt x="2231596" y="1998722"/>
                </a:lnTo>
                <a:lnTo>
                  <a:pt x="2232676" y="1998722"/>
                </a:lnTo>
                <a:lnTo>
                  <a:pt x="2234833" y="1996564"/>
                </a:lnTo>
                <a:close/>
                <a:moveTo>
                  <a:pt x="4235838" y="1995215"/>
                </a:moveTo>
                <a:lnTo>
                  <a:pt x="4235838" y="1999531"/>
                </a:lnTo>
                <a:lnTo>
                  <a:pt x="4237052" y="1999531"/>
                </a:lnTo>
                <a:lnTo>
                  <a:pt x="4237052" y="1995215"/>
                </a:lnTo>
                <a:close/>
                <a:moveTo>
                  <a:pt x="1645576" y="1995215"/>
                </a:moveTo>
                <a:cubicBezTo>
                  <a:pt x="1640540" y="1995215"/>
                  <a:pt x="1638023" y="1999576"/>
                  <a:pt x="1638023" y="2008298"/>
                </a:cubicBezTo>
                <a:lnTo>
                  <a:pt x="1635864" y="2010456"/>
                </a:lnTo>
                <a:lnTo>
                  <a:pt x="1635864" y="2011535"/>
                </a:lnTo>
                <a:lnTo>
                  <a:pt x="1638023" y="2011535"/>
                </a:lnTo>
                <a:cubicBezTo>
                  <a:pt x="1640720" y="2006230"/>
                  <a:pt x="1645755" y="2002948"/>
                  <a:pt x="1653129" y="2001689"/>
                </a:cubicBezTo>
                <a:lnTo>
                  <a:pt x="1657580" y="2002768"/>
                </a:lnTo>
                <a:lnTo>
                  <a:pt x="1658658" y="2002768"/>
                </a:lnTo>
                <a:cubicBezTo>
                  <a:pt x="1654073" y="1997733"/>
                  <a:pt x="1650072" y="1995215"/>
                  <a:pt x="1646655" y="1995215"/>
                </a:cubicBezTo>
                <a:close/>
                <a:moveTo>
                  <a:pt x="6597489" y="1994001"/>
                </a:moveTo>
                <a:lnTo>
                  <a:pt x="6597489" y="1995080"/>
                </a:lnTo>
                <a:lnTo>
                  <a:pt x="6599647" y="1995080"/>
                </a:lnTo>
                <a:lnTo>
                  <a:pt x="6599647" y="1994001"/>
                </a:lnTo>
                <a:close/>
                <a:moveTo>
                  <a:pt x="8276833" y="1993866"/>
                </a:moveTo>
                <a:lnTo>
                  <a:pt x="8276833" y="1997103"/>
                </a:lnTo>
                <a:lnTo>
                  <a:pt x="8277912" y="2002498"/>
                </a:lnTo>
                <a:lnTo>
                  <a:pt x="8278991" y="2002498"/>
                </a:lnTo>
                <a:lnTo>
                  <a:pt x="8280070" y="1994945"/>
                </a:lnTo>
                <a:lnTo>
                  <a:pt x="8278991" y="1993866"/>
                </a:lnTo>
                <a:close/>
                <a:moveTo>
                  <a:pt x="9171974" y="1993461"/>
                </a:moveTo>
                <a:lnTo>
                  <a:pt x="9168737" y="1994540"/>
                </a:lnTo>
                <a:cubicBezTo>
                  <a:pt x="9170175" y="1999036"/>
                  <a:pt x="9172019" y="2001554"/>
                  <a:pt x="9174266" y="2002093"/>
                </a:cubicBezTo>
                <a:lnTo>
                  <a:pt x="9175346" y="2002093"/>
                </a:lnTo>
                <a:lnTo>
                  <a:pt x="9175346" y="2001014"/>
                </a:lnTo>
                <a:cubicBezTo>
                  <a:pt x="9173098" y="2001014"/>
                  <a:pt x="9171974" y="1998497"/>
                  <a:pt x="9171974" y="1993461"/>
                </a:cubicBezTo>
                <a:close/>
                <a:moveTo>
                  <a:pt x="7614473" y="1992652"/>
                </a:moveTo>
                <a:cubicBezTo>
                  <a:pt x="7611596" y="1994091"/>
                  <a:pt x="7610157" y="1996294"/>
                  <a:pt x="7610157" y="1999261"/>
                </a:cubicBezTo>
                <a:lnTo>
                  <a:pt x="7613394" y="2000340"/>
                </a:lnTo>
                <a:cubicBezTo>
                  <a:pt x="7617800" y="1999621"/>
                  <a:pt x="7620003" y="1998542"/>
                  <a:pt x="7620003" y="1997103"/>
                </a:cubicBezTo>
                <a:lnTo>
                  <a:pt x="7620003" y="1993731"/>
                </a:lnTo>
                <a:close/>
                <a:moveTo>
                  <a:pt x="3648334" y="1992517"/>
                </a:moveTo>
                <a:lnTo>
                  <a:pt x="3648334" y="1993596"/>
                </a:lnTo>
                <a:lnTo>
                  <a:pt x="3650492" y="1993596"/>
                </a:lnTo>
                <a:lnTo>
                  <a:pt x="3650492" y="1992517"/>
                </a:lnTo>
                <a:close/>
                <a:moveTo>
                  <a:pt x="227265" y="1992234"/>
                </a:moveTo>
                <a:lnTo>
                  <a:pt x="224028" y="1993313"/>
                </a:lnTo>
                <a:lnTo>
                  <a:pt x="224028" y="1995336"/>
                </a:lnTo>
                <a:cubicBezTo>
                  <a:pt x="226905" y="1995336"/>
                  <a:pt x="228344" y="1997494"/>
                  <a:pt x="228344" y="2001810"/>
                </a:cubicBezTo>
                <a:lnTo>
                  <a:pt x="228344" y="2002889"/>
                </a:lnTo>
                <a:lnTo>
                  <a:pt x="227265" y="2008149"/>
                </a:lnTo>
                <a:cubicBezTo>
                  <a:pt x="228702" y="2008149"/>
                  <a:pt x="229423" y="2007070"/>
                  <a:pt x="229423" y="2004912"/>
                </a:cubicBezTo>
                <a:lnTo>
                  <a:pt x="232525" y="2004912"/>
                </a:lnTo>
                <a:lnTo>
                  <a:pt x="232525" y="2005991"/>
                </a:lnTo>
                <a:lnTo>
                  <a:pt x="231446" y="2007070"/>
                </a:lnTo>
                <a:lnTo>
                  <a:pt x="231446" y="2008149"/>
                </a:lnTo>
                <a:lnTo>
                  <a:pt x="235762" y="2008149"/>
                </a:lnTo>
                <a:lnTo>
                  <a:pt x="228344" y="1995336"/>
                </a:lnTo>
                <a:lnTo>
                  <a:pt x="230367" y="1993313"/>
                </a:lnTo>
                <a:close/>
                <a:moveTo>
                  <a:pt x="8111071" y="1990629"/>
                </a:moveTo>
                <a:lnTo>
                  <a:pt x="8106215" y="1992787"/>
                </a:lnTo>
                <a:lnTo>
                  <a:pt x="8105676" y="1992787"/>
                </a:lnTo>
                <a:lnTo>
                  <a:pt x="8105480" y="1993114"/>
                </a:lnTo>
                <a:lnTo>
                  <a:pt x="8101360" y="1994945"/>
                </a:lnTo>
                <a:lnTo>
                  <a:pt x="8101360" y="1998182"/>
                </a:lnTo>
                <a:lnTo>
                  <a:pt x="8102439" y="1998182"/>
                </a:lnTo>
                <a:lnTo>
                  <a:pt x="8105480" y="1993114"/>
                </a:lnTo>
                <a:lnTo>
                  <a:pt x="8106215" y="1992787"/>
                </a:lnTo>
                <a:lnTo>
                  <a:pt x="8113364" y="1992787"/>
                </a:lnTo>
                <a:lnTo>
                  <a:pt x="8113364" y="1990629"/>
                </a:lnTo>
                <a:close/>
                <a:moveTo>
                  <a:pt x="6583462" y="1989685"/>
                </a:moveTo>
                <a:lnTo>
                  <a:pt x="6581304" y="1991843"/>
                </a:lnTo>
                <a:lnTo>
                  <a:pt x="6581304" y="1992922"/>
                </a:lnTo>
                <a:lnTo>
                  <a:pt x="6589936" y="1995080"/>
                </a:lnTo>
                <a:lnTo>
                  <a:pt x="6589936" y="1991843"/>
                </a:lnTo>
                <a:lnTo>
                  <a:pt x="6587778" y="1989685"/>
                </a:lnTo>
                <a:close/>
                <a:moveTo>
                  <a:pt x="9176424" y="1989145"/>
                </a:moveTo>
                <a:lnTo>
                  <a:pt x="9174266" y="1991303"/>
                </a:lnTo>
                <a:lnTo>
                  <a:pt x="9176424" y="1991303"/>
                </a:lnTo>
                <a:close/>
                <a:moveTo>
                  <a:pt x="2759130" y="1988415"/>
                </a:moveTo>
                <a:lnTo>
                  <a:pt x="2756973" y="1990573"/>
                </a:lnTo>
                <a:lnTo>
                  <a:pt x="2756973" y="1992731"/>
                </a:lnTo>
                <a:lnTo>
                  <a:pt x="2760210" y="1992731"/>
                </a:lnTo>
                <a:lnTo>
                  <a:pt x="2761289" y="1989494"/>
                </a:lnTo>
                <a:lnTo>
                  <a:pt x="2760210" y="1988415"/>
                </a:lnTo>
                <a:close/>
                <a:moveTo>
                  <a:pt x="1586095" y="1987527"/>
                </a:moveTo>
                <a:lnTo>
                  <a:pt x="1586095" y="1990764"/>
                </a:lnTo>
                <a:lnTo>
                  <a:pt x="1590411" y="1990764"/>
                </a:lnTo>
                <a:lnTo>
                  <a:pt x="1590411" y="1987527"/>
                </a:lnTo>
                <a:close/>
                <a:moveTo>
                  <a:pt x="1552646" y="1987527"/>
                </a:moveTo>
                <a:lnTo>
                  <a:pt x="1552646" y="1988606"/>
                </a:lnTo>
                <a:cubicBezTo>
                  <a:pt x="1556962" y="1988966"/>
                  <a:pt x="1559120" y="1990045"/>
                  <a:pt x="1559120" y="1991843"/>
                </a:cubicBezTo>
                <a:lnTo>
                  <a:pt x="1559120" y="1995215"/>
                </a:lnTo>
                <a:lnTo>
                  <a:pt x="1556962" y="1998452"/>
                </a:lnTo>
                <a:lnTo>
                  <a:pt x="1556962" y="2001689"/>
                </a:lnTo>
                <a:cubicBezTo>
                  <a:pt x="1561278" y="2001689"/>
                  <a:pt x="1563436" y="2003172"/>
                  <a:pt x="1563436" y="2006140"/>
                </a:cubicBezTo>
                <a:lnTo>
                  <a:pt x="1564515" y="2006140"/>
                </a:lnTo>
                <a:lnTo>
                  <a:pt x="1563436" y="2001689"/>
                </a:lnTo>
                <a:lnTo>
                  <a:pt x="1564515" y="1995215"/>
                </a:lnTo>
                <a:lnTo>
                  <a:pt x="1560199" y="1987527"/>
                </a:lnTo>
                <a:close/>
                <a:moveTo>
                  <a:pt x="676792" y="1987392"/>
                </a:moveTo>
                <a:lnTo>
                  <a:pt x="674634" y="1989550"/>
                </a:lnTo>
                <a:lnTo>
                  <a:pt x="676792" y="1989550"/>
                </a:lnTo>
                <a:close/>
                <a:moveTo>
                  <a:pt x="2597011" y="1987336"/>
                </a:moveTo>
                <a:lnTo>
                  <a:pt x="2588378" y="1992731"/>
                </a:lnTo>
                <a:lnTo>
                  <a:pt x="2586221" y="1992731"/>
                </a:lnTo>
                <a:lnTo>
                  <a:pt x="2582984" y="1990573"/>
                </a:lnTo>
                <a:lnTo>
                  <a:pt x="2573272" y="1990573"/>
                </a:lnTo>
                <a:lnTo>
                  <a:pt x="2572194" y="1993810"/>
                </a:lnTo>
                <a:lnTo>
                  <a:pt x="2575431" y="2001363"/>
                </a:lnTo>
                <a:lnTo>
                  <a:pt x="2575431" y="2009995"/>
                </a:lnTo>
                <a:lnTo>
                  <a:pt x="2573272" y="2013232"/>
                </a:lnTo>
                <a:lnTo>
                  <a:pt x="2574351" y="2017413"/>
                </a:lnTo>
                <a:lnTo>
                  <a:pt x="2573272" y="2021730"/>
                </a:lnTo>
                <a:lnTo>
                  <a:pt x="2575431" y="2033599"/>
                </a:lnTo>
                <a:lnTo>
                  <a:pt x="2574351" y="2037915"/>
                </a:lnTo>
                <a:cubicBezTo>
                  <a:pt x="2574351" y="2047176"/>
                  <a:pt x="2576149" y="2051807"/>
                  <a:pt x="2579746" y="2051807"/>
                </a:cubicBezTo>
                <a:lnTo>
                  <a:pt x="2587299" y="2056123"/>
                </a:lnTo>
                <a:cubicBezTo>
                  <a:pt x="2593053" y="2056123"/>
                  <a:pt x="2595930" y="2053605"/>
                  <a:pt x="2595930" y="2048570"/>
                </a:cubicBezTo>
                <a:lnTo>
                  <a:pt x="2595930" y="2016334"/>
                </a:lnTo>
                <a:lnTo>
                  <a:pt x="2600114" y="2011074"/>
                </a:lnTo>
                <a:lnTo>
                  <a:pt x="2594852" y="2005679"/>
                </a:lnTo>
                <a:cubicBezTo>
                  <a:pt x="2594852" y="1997587"/>
                  <a:pt x="2596966" y="1992911"/>
                  <a:pt x="2601193" y="1991652"/>
                </a:cubicBezTo>
                <a:cubicBezTo>
                  <a:pt x="2600472" y="1988775"/>
                  <a:pt x="2599078" y="1987336"/>
                  <a:pt x="2597011" y="1987336"/>
                </a:cubicBezTo>
                <a:close/>
                <a:moveTo>
                  <a:pt x="3647255" y="1987122"/>
                </a:moveTo>
                <a:lnTo>
                  <a:pt x="3647255" y="1988201"/>
                </a:lnTo>
                <a:lnTo>
                  <a:pt x="3649413" y="1988201"/>
                </a:lnTo>
                <a:lnTo>
                  <a:pt x="3649413" y="1987122"/>
                </a:lnTo>
                <a:close/>
                <a:moveTo>
                  <a:pt x="3608276" y="1987122"/>
                </a:moveTo>
                <a:lnTo>
                  <a:pt x="3605039" y="1988201"/>
                </a:lnTo>
                <a:lnTo>
                  <a:pt x="3607197" y="1990359"/>
                </a:lnTo>
                <a:lnTo>
                  <a:pt x="3609355" y="1990359"/>
                </a:lnTo>
                <a:lnTo>
                  <a:pt x="3609355" y="1989280"/>
                </a:lnTo>
                <a:lnTo>
                  <a:pt x="3608276" y="1988201"/>
                </a:lnTo>
                <a:close/>
                <a:moveTo>
                  <a:pt x="8223422" y="1984155"/>
                </a:moveTo>
                <a:lnTo>
                  <a:pt x="8215734" y="1991708"/>
                </a:lnTo>
                <a:lnTo>
                  <a:pt x="8215734" y="1992787"/>
                </a:lnTo>
                <a:lnTo>
                  <a:pt x="8220185" y="1998182"/>
                </a:lnTo>
                <a:lnTo>
                  <a:pt x="8220185" y="1999261"/>
                </a:lnTo>
                <a:lnTo>
                  <a:pt x="8217892" y="2007893"/>
                </a:lnTo>
                <a:cubicBezTo>
                  <a:pt x="8217892" y="2013288"/>
                  <a:pt x="8224096" y="2016525"/>
                  <a:pt x="8236505" y="2017604"/>
                </a:cubicBezTo>
                <a:cubicBezTo>
                  <a:pt x="8251072" y="2015626"/>
                  <a:pt x="8258355" y="2013108"/>
                  <a:pt x="8258355" y="2010051"/>
                </a:cubicBezTo>
                <a:lnTo>
                  <a:pt x="8258355" y="2008972"/>
                </a:lnTo>
                <a:lnTo>
                  <a:pt x="8256062" y="2002498"/>
                </a:lnTo>
                <a:lnTo>
                  <a:pt x="8256062" y="1991708"/>
                </a:lnTo>
                <a:cubicBezTo>
                  <a:pt x="8256062" y="1989011"/>
                  <a:pt x="8245182" y="1986493"/>
                  <a:pt x="8223422" y="1984155"/>
                </a:cubicBezTo>
                <a:close/>
                <a:moveTo>
                  <a:pt x="3632015" y="1983885"/>
                </a:moveTo>
                <a:lnTo>
                  <a:pt x="3632015" y="1984964"/>
                </a:lnTo>
                <a:lnTo>
                  <a:pt x="3634173" y="1984964"/>
                </a:lnTo>
                <a:lnTo>
                  <a:pt x="3634173" y="1983885"/>
                </a:lnTo>
                <a:close/>
                <a:moveTo>
                  <a:pt x="3600723" y="1983885"/>
                </a:moveTo>
                <a:lnTo>
                  <a:pt x="3600723" y="1986043"/>
                </a:lnTo>
                <a:lnTo>
                  <a:pt x="3601802" y="1986043"/>
                </a:lnTo>
                <a:lnTo>
                  <a:pt x="3601802" y="1983885"/>
                </a:lnTo>
                <a:close/>
                <a:moveTo>
                  <a:pt x="6750303" y="1982132"/>
                </a:moveTo>
                <a:lnTo>
                  <a:pt x="6749224" y="1987527"/>
                </a:lnTo>
                <a:lnTo>
                  <a:pt x="6750303" y="1991843"/>
                </a:lnTo>
                <a:lnTo>
                  <a:pt x="6749224" y="1992922"/>
                </a:lnTo>
                <a:lnTo>
                  <a:pt x="6751382" y="1992922"/>
                </a:lnTo>
                <a:lnTo>
                  <a:pt x="6751382" y="1991843"/>
                </a:lnTo>
                <a:lnTo>
                  <a:pt x="6750303" y="1986448"/>
                </a:lnTo>
                <a:lnTo>
                  <a:pt x="6752461" y="1986448"/>
                </a:lnTo>
                <a:lnTo>
                  <a:pt x="6752461" y="1985369"/>
                </a:lnTo>
                <a:lnTo>
                  <a:pt x="6751382" y="1982132"/>
                </a:lnTo>
                <a:close/>
                <a:moveTo>
                  <a:pt x="7121331" y="1982062"/>
                </a:moveTo>
                <a:lnTo>
                  <a:pt x="7121331" y="1984220"/>
                </a:lnTo>
                <a:lnTo>
                  <a:pt x="7122410" y="1989615"/>
                </a:lnTo>
                <a:cubicBezTo>
                  <a:pt x="7111620" y="1996809"/>
                  <a:pt x="7106225" y="2002204"/>
                  <a:pt x="7106225" y="2005800"/>
                </a:cubicBezTo>
                <a:lnTo>
                  <a:pt x="7085724" y="2030752"/>
                </a:lnTo>
                <a:lnTo>
                  <a:pt x="7079115" y="2023064"/>
                </a:lnTo>
                <a:cubicBezTo>
                  <a:pt x="7077677" y="2023064"/>
                  <a:pt x="7076957" y="2024503"/>
                  <a:pt x="7076957" y="2027380"/>
                </a:cubicBezTo>
                <a:cubicBezTo>
                  <a:pt x="7074080" y="2032506"/>
                  <a:pt x="7071203" y="2035068"/>
                  <a:pt x="7068325" y="2035068"/>
                </a:cubicBezTo>
                <a:lnTo>
                  <a:pt x="7068325" y="2038305"/>
                </a:lnTo>
                <a:lnTo>
                  <a:pt x="7069404" y="2038305"/>
                </a:lnTo>
                <a:cubicBezTo>
                  <a:pt x="7074799" y="2038305"/>
                  <a:pt x="7080239" y="2036147"/>
                  <a:pt x="7085724" y="2031831"/>
                </a:cubicBezTo>
                <a:lnTo>
                  <a:pt x="7102988" y="2031831"/>
                </a:lnTo>
                <a:lnTo>
                  <a:pt x="7113778" y="2032910"/>
                </a:lnTo>
                <a:lnTo>
                  <a:pt x="7115936" y="2027380"/>
                </a:lnTo>
                <a:lnTo>
                  <a:pt x="7112699" y="2015511"/>
                </a:lnTo>
                <a:cubicBezTo>
                  <a:pt x="7117555" y="2011555"/>
                  <a:pt x="7126187" y="2008318"/>
                  <a:pt x="7138595" y="2005800"/>
                </a:cubicBezTo>
                <a:lnTo>
                  <a:pt x="7148306" y="1992852"/>
                </a:lnTo>
                <a:lnTo>
                  <a:pt x="7148306" y="1991773"/>
                </a:lnTo>
                <a:cubicBezTo>
                  <a:pt x="7147587" y="1989615"/>
                  <a:pt x="7145429" y="1988536"/>
                  <a:pt x="7141832" y="1988536"/>
                </a:cubicBezTo>
                <a:lnTo>
                  <a:pt x="7132121" y="1990694"/>
                </a:lnTo>
                <a:lnTo>
                  <a:pt x="7131042" y="1990694"/>
                </a:lnTo>
                <a:cubicBezTo>
                  <a:pt x="7126726" y="1990694"/>
                  <a:pt x="7124568" y="1988177"/>
                  <a:pt x="7124568" y="1983141"/>
                </a:cubicBezTo>
                <a:lnTo>
                  <a:pt x="7123489" y="1982062"/>
                </a:lnTo>
                <a:close/>
                <a:moveTo>
                  <a:pt x="4180135" y="1981997"/>
                </a:moveTo>
                <a:lnTo>
                  <a:pt x="4180135" y="1983211"/>
                </a:lnTo>
                <a:lnTo>
                  <a:pt x="4182293" y="1983211"/>
                </a:lnTo>
                <a:lnTo>
                  <a:pt x="4182293" y="1981997"/>
                </a:lnTo>
                <a:close/>
                <a:moveTo>
                  <a:pt x="6685293" y="1981053"/>
                </a:moveTo>
                <a:cubicBezTo>
                  <a:pt x="6683674" y="1981053"/>
                  <a:pt x="6682595" y="1982851"/>
                  <a:pt x="6682056" y="1986448"/>
                </a:cubicBezTo>
                <a:lnTo>
                  <a:pt x="6683135" y="1986448"/>
                </a:lnTo>
                <a:lnTo>
                  <a:pt x="6684214" y="1987527"/>
                </a:lnTo>
                <a:lnTo>
                  <a:pt x="6685293" y="1987527"/>
                </a:lnTo>
                <a:lnTo>
                  <a:pt x="6686372" y="1986448"/>
                </a:lnTo>
                <a:lnTo>
                  <a:pt x="6686372" y="1981053"/>
                </a:lnTo>
                <a:close/>
                <a:moveTo>
                  <a:pt x="2059899" y="1979300"/>
                </a:moveTo>
                <a:lnTo>
                  <a:pt x="2056661" y="1980379"/>
                </a:lnTo>
                <a:lnTo>
                  <a:pt x="2056661" y="1982537"/>
                </a:lnTo>
                <a:lnTo>
                  <a:pt x="2060979" y="1982537"/>
                </a:lnTo>
                <a:lnTo>
                  <a:pt x="2060979" y="1979300"/>
                </a:lnTo>
                <a:close/>
                <a:moveTo>
                  <a:pt x="8102439" y="1978760"/>
                </a:moveTo>
                <a:lnTo>
                  <a:pt x="8102439" y="1981997"/>
                </a:lnTo>
                <a:lnTo>
                  <a:pt x="8111071" y="1986313"/>
                </a:lnTo>
                <a:cubicBezTo>
                  <a:pt x="8111071" y="1984874"/>
                  <a:pt x="8108913" y="1983436"/>
                  <a:pt x="8104597" y="1981997"/>
                </a:cubicBezTo>
                <a:lnTo>
                  <a:pt x="8103518" y="1978760"/>
                </a:lnTo>
                <a:close/>
                <a:moveTo>
                  <a:pt x="7706458" y="1978490"/>
                </a:moveTo>
                <a:cubicBezTo>
                  <a:pt x="7699535" y="1982806"/>
                  <a:pt x="7692611" y="1984964"/>
                  <a:pt x="7685688" y="1984964"/>
                </a:cubicBezTo>
                <a:lnTo>
                  <a:pt x="7679079" y="1983885"/>
                </a:lnTo>
                <a:lnTo>
                  <a:pt x="7675842" y="1984964"/>
                </a:lnTo>
                <a:lnTo>
                  <a:pt x="7665996" y="1983885"/>
                </a:lnTo>
                <a:lnTo>
                  <a:pt x="7654936" y="1983885"/>
                </a:lnTo>
                <a:lnTo>
                  <a:pt x="7650620" y="1980648"/>
                </a:lnTo>
                <a:lnTo>
                  <a:pt x="7647383" y="1980648"/>
                </a:lnTo>
                <a:lnTo>
                  <a:pt x="7644011" y="1986178"/>
                </a:lnTo>
                <a:lnTo>
                  <a:pt x="7645090" y="2004791"/>
                </a:lnTo>
                <a:cubicBezTo>
                  <a:pt x="7643831" y="2004791"/>
                  <a:pt x="7642752" y="2006589"/>
                  <a:pt x="7641853" y="2010186"/>
                </a:cubicBezTo>
                <a:lnTo>
                  <a:pt x="7645090" y="2011265"/>
                </a:lnTo>
                <a:lnTo>
                  <a:pt x="7651699" y="2009107"/>
                </a:lnTo>
                <a:lnTo>
                  <a:pt x="7652778" y="2009107"/>
                </a:lnTo>
                <a:cubicBezTo>
                  <a:pt x="7655206" y="2009107"/>
                  <a:pt x="7657768" y="2010186"/>
                  <a:pt x="7660466" y="2012344"/>
                </a:cubicBezTo>
                <a:lnTo>
                  <a:pt x="7662624" y="2012344"/>
                </a:lnTo>
                <a:cubicBezTo>
                  <a:pt x="7664512" y="2010366"/>
                  <a:pt x="7669637" y="2008927"/>
                  <a:pt x="7678000" y="2008028"/>
                </a:cubicBezTo>
                <a:lnTo>
                  <a:pt x="7679079" y="2006949"/>
                </a:lnTo>
                <a:lnTo>
                  <a:pt x="7680158" y="2006949"/>
                </a:lnTo>
                <a:lnTo>
                  <a:pt x="7688924" y="2009107"/>
                </a:lnTo>
                <a:lnTo>
                  <a:pt x="7700928" y="2005870"/>
                </a:lnTo>
                <a:cubicBezTo>
                  <a:pt x="7707313" y="2008747"/>
                  <a:pt x="7712078" y="2010186"/>
                  <a:pt x="7715225" y="2010186"/>
                </a:cubicBezTo>
                <a:lnTo>
                  <a:pt x="7718462" y="2008028"/>
                </a:lnTo>
                <a:lnTo>
                  <a:pt x="7717383" y="2000340"/>
                </a:lnTo>
                <a:lnTo>
                  <a:pt x="7717383" y="1986178"/>
                </a:lnTo>
                <a:cubicBezTo>
                  <a:pt x="7717383" y="1984470"/>
                  <a:pt x="7713742" y="1981907"/>
                  <a:pt x="7706458" y="1978490"/>
                </a:cubicBezTo>
                <a:close/>
                <a:moveTo>
                  <a:pt x="3747873" y="1978355"/>
                </a:moveTo>
                <a:lnTo>
                  <a:pt x="3747873" y="1979434"/>
                </a:lnTo>
                <a:lnTo>
                  <a:pt x="3752189" y="1979434"/>
                </a:lnTo>
                <a:lnTo>
                  <a:pt x="3752189" y="1978355"/>
                </a:lnTo>
                <a:close/>
                <a:moveTo>
                  <a:pt x="3742478" y="1978355"/>
                </a:moveTo>
                <a:lnTo>
                  <a:pt x="3742478" y="1979434"/>
                </a:lnTo>
                <a:lnTo>
                  <a:pt x="3746794" y="1979434"/>
                </a:lnTo>
                <a:lnTo>
                  <a:pt x="3746794" y="1978355"/>
                </a:lnTo>
                <a:close/>
                <a:moveTo>
                  <a:pt x="3602881" y="1978355"/>
                </a:moveTo>
                <a:lnTo>
                  <a:pt x="3600723" y="1980513"/>
                </a:lnTo>
                <a:lnTo>
                  <a:pt x="3600723" y="1981727"/>
                </a:lnTo>
                <a:lnTo>
                  <a:pt x="3602881" y="1981727"/>
                </a:lnTo>
                <a:lnTo>
                  <a:pt x="3605039" y="1978355"/>
                </a:lnTo>
                <a:close/>
                <a:moveTo>
                  <a:pt x="4239210" y="1977681"/>
                </a:moveTo>
                <a:lnTo>
                  <a:pt x="4239210" y="1987527"/>
                </a:lnTo>
                <a:lnTo>
                  <a:pt x="4241368" y="1989685"/>
                </a:lnTo>
                <a:lnTo>
                  <a:pt x="4241368" y="1987527"/>
                </a:lnTo>
                <a:lnTo>
                  <a:pt x="4240289" y="1986448"/>
                </a:lnTo>
                <a:lnTo>
                  <a:pt x="4240289" y="1985369"/>
                </a:lnTo>
                <a:lnTo>
                  <a:pt x="4241368" y="1984290"/>
                </a:lnTo>
                <a:lnTo>
                  <a:pt x="4241368" y="1983211"/>
                </a:lnTo>
                <a:lnTo>
                  <a:pt x="4240289" y="1977681"/>
                </a:lnTo>
                <a:close/>
                <a:moveTo>
                  <a:pt x="8190647" y="1976602"/>
                </a:moveTo>
                <a:cubicBezTo>
                  <a:pt x="8186331" y="1978041"/>
                  <a:pt x="8184173" y="1980918"/>
                  <a:pt x="8184173" y="1985234"/>
                </a:cubicBezTo>
                <a:lnTo>
                  <a:pt x="8194019" y="1987392"/>
                </a:lnTo>
                <a:lnTo>
                  <a:pt x="8195098" y="1986313"/>
                </a:lnTo>
                <a:lnTo>
                  <a:pt x="8195098" y="1984155"/>
                </a:lnTo>
                <a:close/>
                <a:moveTo>
                  <a:pt x="6780650" y="1975523"/>
                </a:moveTo>
                <a:cubicBezTo>
                  <a:pt x="6776604" y="1975523"/>
                  <a:pt x="6773322" y="1977726"/>
                  <a:pt x="6770804" y="1982132"/>
                </a:cubicBezTo>
                <a:lnTo>
                  <a:pt x="6770804" y="1985369"/>
                </a:lnTo>
                <a:lnTo>
                  <a:pt x="6774041" y="1988606"/>
                </a:lnTo>
                <a:lnTo>
                  <a:pt x="6775120" y="1988606"/>
                </a:lnTo>
                <a:lnTo>
                  <a:pt x="6784966" y="1978895"/>
                </a:lnTo>
                <a:lnTo>
                  <a:pt x="6784966" y="1975523"/>
                </a:lnTo>
                <a:close/>
                <a:moveTo>
                  <a:pt x="7200234" y="1974509"/>
                </a:moveTo>
                <a:lnTo>
                  <a:pt x="7200234" y="1976667"/>
                </a:lnTo>
                <a:lnTo>
                  <a:pt x="7202392" y="1976667"/>
                </a:lnTo>
                <a:close/>
                <a:moveTo>
                  <a:pt x="1546037" y="1974444"/>
                </a:moveTo>
                <a:lnTo>
                  <a:pt x="1546037" y="1975523"/>
                </a:lnTo>
                <a:lnTo>
                  <a:pt x="1548195" y="1975523"/>
                </a:lnTo>
                <a:lnTo>
                  <a:pt x="1548195" y="1974444"/>
                </a:lnTo>
                <a:close/>
                <a:moveTo>
                  <a:pt x="3560665" y="1974039"/>
                </a:moveTo>
                <a:lnTo>
                  <a:pt x="3562823" y="1974039"/>
                </a:lnTo>
                <a:lnTo>
                  <a:pt x="3564981" y="1976197"/>
                </a:lnTo>
                <a:lnTo>
                  <a:pt x="3553112" y="1986043"/>
                </a:lnTo>
                <a:lnTo>
                  <a:pt x="3551899" y="1986043"/>
                </a:lnTo>
                <a:cubicBezTo>
                  <a:pt x="3550280" y="1986043"/>
                  <a:pt x="3549201" y="1983121"/>
                  <a:pt x="3548662" y="1977276"/>
                </a:cubicBezTo>
                <a:close/>
                <a:moveTo>
                  <a:pt x="8172170" y="1973365"/>
                </a:moveTo>
                <a:lnTo>
                  <a:pt x="8167853" y="1978760"/>
                </a:lnTo>
                <a:lnTo>
                  <a:pt x="8171090" y="1984155"/>
                </a:lnTo>
                <a:lnTo>
                  <a:pt x="8170011" y="1985234"/>
                </a:lnTo>
                <a:lnTo>
                  <a:pt x="8171090" y="1993866"/>
                </a:lnTo>
                <a:lnTo>
                  <a:pt x="8172170" y="1993866"/>
                </a:lnTo>
                <a:cubicBezTo>
                  <a:pt x="8172170" y="1987212"/>
                  <a:pt x="8174372" y="1982177"/>
                  <a:pt x="8178778" y="1978760"/>
                </a:cubicBezTo>
                <a:lnTo>
                  <a:pt x="8178778" y="1974444"/>
                </a:lnTo>
                <a:lnTo>
                  <a:pt x="8173248" y="1973365"/>
                </a:lnTo>
                <a:close/>
                <a:moveTo>
                  <a:pt x="1556962" y="1972286"/>
                </a:moveTo>
                <a:lnTo>
                  <a:pt x="1556962" y="1973365"/>
                </a:lnTo>
                <a:lnTo>
                  <a:pt x="1559120" y="1973365"/>
                </a:lnTo>
                <a:lnTo>
                  <a:pt x="1559120" y="1972286"/>
                </a:lnTo>
                <a:close/>
                <a:moveTo>
                  <a:pt x="5241493" y="1972016"/>
                </a:moveTo>
                <a:lnTo>
                  <a:pt x="5239335" y="1974174"/>
                </a:lnTo>
                <a:lnTo>
                  <a:pt x="5240414" y="1975253"/>
                </a:lnTo>
                <a:lnTo>
                  <a:pt x="5243651" y="1975253"/>
                </a:lnTo>
                <a:lnTo>
                  <a:pt x="5243651" y="1972016"/>
                </a:lnTo>
                <a:close/>
                <a:moveTo>
                  <a:pt x="1553726" y="1971207"/>
                </a:moveTo>
                <a:lnTo>
                  <a:pt x="1553726" y="1972286"/>
                </a:lnTo>
                <a:lnTo>
                  <a:pt x="1555884" y="1972286"/>
                </a:lnTo>
                <a:lnTo>
                  <a:pt x="1555884" y="1971207"/>
                </a:lnTo>
                <a:close/>
                <a:moveTo>
                  <a:pt x="7748135" y="1970802"/>
                </a:moveTo>
                <a:cubicBezTo>
                  <a:pt x="7745887" y="1970802"/>
                  <a:pt x="7743684" y="1973005"/>
                  <a:pt x="7741526" y="1977411"/>
                </a:cubicBezTo>
                <a:lnTo>
                  <a:pt x="7744763" y="1979569"/>
                </a:lnTo>
                <a:lnTo>
                  <a:pt x="7745842" y="1979569"/>
                </a:lnTo>
                <a:cubicBezTo>
                  <a:pt x="7749529" y="1979569"/>
                  <a:pt x="7751732" y="1978086"/>
                  <a:pt x="7752451" y="1975118"/>
                </a:cubicBezTo>
                <a:cubicBezTo>
                  <a:pt x="7751911" y="1972960"/>
                  <a:pt x="7750473" y="1971522"/>
                  <a:pt x="7748135" y="1970802"/>
                </a:cubicBezTo>
                <a:close/>
                <a:moveTo>
                  <a:pt x="2110343" y="1968644"/>
                </a:moveTo>
                <a:lnTo>
                  <a:pt x="2110343" y="1971881"/>
                </a:lnTo>
                <a:lnTo>
                  <a:pt x="2113579" y="1971881"/>
                </a:lnTo>
                <a:lnTo>
                  <a:pt x="2113579" y="1970802"/>
                </a:lnTo>
                <a:lnTo>
                  <a:pt x="2111421" y="1968644"/>
                </a:lnTo>
                <a:close/>
                <a:moveTo>
                  <a:pt x="8215734" y="1967970"/>
                </a:moveTo>
                <a:lnTo>
                  <a:pt x="8215734" y="1971207"/>
                </a:lnTo>
                <a:lnTo>
                  <a:pt x="8216813" y="1971207"/>
                </a:lnTo>
                <a:lnTo>
                  <a:pt x="8216813" y="1967970"/>
                </a:lnTo>
                <a:close/>
                <a:moveTo>
                  <a:pt x="7733838" y="1967565"/>
                </a:moveTo>
                <a:lnTo>
                  <a:pt x="7733838" y="1969723"/>
                </a:lnTo>
                <a:lnTo>
                  <a:pt x="7734917" y="1969723"/>
                </a:lnTo>
                <a:lnTo>
                  <a:pt x="7734917" y="1967565"/>
                </a:lnTo>
                <a:close/>
                <a:moveTo>
                  <a:pt x="3588720" y="1965407"/>
                </a:moveTo>
                <a:lnTo>
                  <a:pt x="3588720" y="1966486"/>
                </a:lnTo>
                <a:lnTo>
                  <a:pt x="3599644" y="1968644"/>
                </a:lnTo>
                <a:lnTo>
                  <a:pt x="3600723" y="1967565"/>
                </a:lnTo>
                <a:lnTo>
                  <a:pt x="3613671" y="1970802"/>
                </a:lnTo>
                <a:lnTo>
                  <a:pt x="3613671" y="1968644"/>
                </a:lnTo>
                <a:lnTo>
                  <a:pt x="3612592" y="1969723"/>
                </a:lnTo>
                <a:lnTo>
                  <a:pt x="3611513" y="1969723"/>
                </a:lnTo>
                <a:lnTo>
                  <a:pt x="3601802" y="1965407"/>
                </a:lnTo>
                <a:lnTo>
                  <a:pt x="3599644" y="1967565"/>
                </a:lnTo>
                <a:lnTo>
                  <a:pt x="3596407" y="1965407"/>
                </a:lnTo>
                <a:close/>
                <a:moveTo>
                  <a:pt x="6689609" y="1963654"/>
                </a:moveTo>
                <a:lnTo>
                  <a:pt x="6689609" y="1964733"/>
                </a:lnTo>
                <a:lnTo>
                  <a:pt x="6692846" y="1964733"/>
                </a:lnTo>
                <a:lnTo>
                  <a:pt x="6692846" y="1963654"/>
                </a:lnTo>
                <a:close/>
                <a:moveTo>
                  <a:pt x="2172654" y="1963249"/>
                </a:moveTo>
                <a:lnTo>
                  <a:pt x="2172654" y="1965407"/>
                </a:lnTo>
                <a:lnTo>
                  <a:pt x="2173733" y="1965407"/>
                </a:lnTo>
                <a:lnTo>
                  <a:pt x="2173733" y="1963249"/>
                </a:lnTo>
                <a:close/>
                <a:moveTo>
                  <a:pt x="6780650" y="1962575"/>
                </a:moveTo>
                <a:lnTo>
                  <a:pt x="6778492" y="1964733"/>
                </a:lnTo>
                <a:lnTo>
                  <a:pt x="6778492" y="1965812"/>
                </a:lnTo>
                <a:lnTo>
                  <a:pt x="6779571" y="1965812"/>
                </a:lnTo>
                <a:lnTo>
                  <a:pt x="6781729" y="1963654"/>
                </a:lnTo>
                <a:lnTo>
                  <a:pt x="6781729" y="1962575"/>
                </a:lnTo>
                <a:close/>
                <a:moveTo>
                  <a:pt x="3597486" y="1961091"/>
                </a:moveTo>
                <a:lnTo>
                  <a:pt x="3597486" y="1963249"/>
                </a:lnTo>
                <a:lnTo>
                  <a:pt x="3598565" y="1963249"/>
                </a:lnTo>
                <a:lnTo>
                  <a:pt x="3598565" y="1961091"/>
                </a:lnTo>
                <a:close/>
                <a:moveTo>
                  <a:pt x="8277912" y="1960417"/>
                </a:moveTo>
                <a:cubicBezTo>
                  <a:pt x="8273506" y="1960777"/>
                  <a:pt x="8271303" y="1961856"/>
                  <a:pt x="8271303" y="1963654"/>
                </a:cubicBezTo>
                <a:lnTo>
                  <a:pt x="8277912" y="1962575"/>
                </a:lnTo>
                <a:close/>
                <a:moveTo>
                  <a:pt x="8190647" y="1960417"/>
                </a:moveTo>
                <a:cubicBezTo>
                  <a:pt x="8186691" y="1964014"/>
                  <a:pt x="8183454" y="1965812"/>
                  <a:pt x="8180936" y="1965812"/>
                </a:cubicBezTo>
                <a:lnTo>
                  <a:pt x="8180936" y="1969049"/>
                </a:lnTo>
                <a:lnTo>
                  <a:pt x="8184173" y="1972286"/>
                </a:lnTo>
                <a:cubicBezTo>
                  <a:pt x="8187770" y="1972286"/>
                  <a:pt x="8191412" y="1969409"/>
                  <a:pt x="8195098" y="1963654"/>
                </a:cubicBezTo>
                <a:lnTo>
                  <a:pt x="8195098" y="1962575"/>
                </a:lnTo>
                <a:lnTo>
                  <a:pt x="8192940" y="1960417"/>
                </a:lnTo>
                <a:close/>
                <a:moveTo>
                  <a:pt x="8283307" y="1959338"/>
                </a:moveTo>
                <a:lnTo>
                  <a:pt x="8285600" y="1961496"/>
                </a:lnTo>
                <a:lnTo>
                  <a:pt x="8286679" y="1961496"/>
                </a:lnTo>
                <a:lnTo>
                  <a:pt x="8292074" y="1960417"/>
                </a:lnTo>
                <a:lnTo>
                  <a:pt x="8292074" y="1959338"/>
                </a:lnTo>
                <a:lnTo>
                  <a:pt x="8290995" y="1959338"/>
                </a:lnTo>
                <a:lnTo>
                  <a:pt x="8289916" y="1960417"/>
                </a:lnTo>
                <a:lnTo>
                  <a:pt x="8288837" y="1960417"/>
                </a:lnTo>
                <a:close/>
                <a:moveTo>
                  <a:pt x="6748145" y="1959338"/>
                </a:moveTo>
                <a:lnTo>
                  <a:pt x="6748145" y="1961496"/>
                </a:lnTo>
                <a:lnTo>
                  <a:pt x="6749224" y="1961496"/>
                </a:lnTo>
                <a:lnTo>
                  <a:pt x="6749224" y="1959338"/>
                </a:lnTo>
                <a:close/>
                <a:moveTo>
                  <a:pt x="1737560" y="1959068"/>
                </a:moveTo>
                <a:lnTo>
                  <a:pt x="1737560" y="1963519"/>
                </a:lnTo>
                <a:lnTo>
                  <a:pt x="1739719" y="1963519"/>
                </a:lnTo>
                <a:lnTo>
                  <a:pt x="1739719" y="1961361"/>
                </a:lnTo>
                <a:close/>
                <a:moveTo>
                  <a:pt x="3674231" y="1958933"/>
                </a:moveTo>
                <a:lnTo>
                  <a:pt x="3670994" y="1963249"/>
                </a:lnTo>
                <a:lnTo>
                  <a:pt x="3670994" y="1965407"/>
                </a:lnTo>
                <a:lnTo>
                  <a:pt x="3673152" y="1967565"/>
                </a:lnTo>
                <a:lnTo>
                  <a:pt x="3674231" y="1967565"/>
                </a:lnTo>
                <a:cubicBezTo>
                  <a:pt x="3676389" y="1966846"/>
                  <a:pt x="3677468" y="1964688"/>
                  <a:pt x="3677468" y="1961091"/>
                </a:cubicBezTo>
                <a:lnTo>
                  <a:pt x="3677468" y="1960012"/>
                </a:lnTo>
                <a:close/>
                <a:moveTo>
                  <a:pt x="7135358" y="1958189"/>
                </a:moveTo>
                <a:lnTo>
                  <a:pt x="7132121" y="1959268"/>
                </a:lnTo>
                <a:lnTo>
                  <a:pt x="7133200" y="1966956"/>
                </a:lnTo>
                <a:lnTo>
                  <a:pt x="7128884" y="1975588"/>
                </a:lnTo>
                <a:cubicBezTo>
                  <a:pt x="7128884" y="1978466"/>
                  <a:pt x="7130683" y="1979904"/>
                  <a:pt x="7134279" y="1979904"/>
                </a:cubicBezTo>
                <a:lnTo>
                  <a:pt x="7136437" y="1982062"/>
                </a:lnTo>
                <a:cubicBezTo>
                  <a:pt x="7148037" y="1981523"/>
                  <a:pt x="7153836" y="1978286"/>
                  <a:pt x="7153836" y="1972351"/>
                </a:cubicBezTo>
                <a:lnTo>
                  <a:pt x="7157073" y="1968035"/>
                </a:lnTo>
                <a:lnTo>
                  <a:pt x="7158152" y="1966956"/>
                </a:lnTo>
                <a:lnTo>
                  <a:pt x="7159231" y="1966956"/>
                </a:lnTo>
                <a:cubicBezTo>
                  <a:pt x="7168583" y="1966956"/>
                  <a:pt x="7173258" y="1969474"/>
                  <a:pt x="7173258" y="1974509"/>
                </a:cubicBezTo>
                <a:lnTo>
                  <a:pt x="7172179" y="1975588"/>
                </a:lnTo>
                <a:cubicBezTo>
                  <a:pt x="7178833" y="1980624"/>
                  <a:pt x="7184588" y="1983141"/>
                  <a:pt x="7189444" y="1983141"/>
                </a:cubicBezTo>
                <a:cubicBezTo>
                  <a:pt x="7191961" y="1982602"/>
                  <a:pt x="7194119" y="1980444"/>
                  <a:pt x="7195918" y="1976667"/>
                </a:cubicBezTo>
                <a:lnTo>
                  <a:pt x="7195918" y="1974509"/>
                </a:lnTo>
                <a:lnTo>
                  <a:pt x="7193760" y="1971272"/>
                </a:lnTo>
                <a:cubicBezTo>
                  <a:pt x="7193760" y="1968934"/>
                  <a:pt x="7196277" y="1967496"/>
                  <a:pt x="7201312" y="1966956"/>
                </a:cubicBezTo>
                <a:lnTo>
                  <a:pt x="7201312" y="1964798"/>
                </a:lnTo>
                <a:cubicBezTo>
                  <a:pt x="7201312" y="1962730"/>
                  <a:pt x="7197356" y="1961246"/>
                  <a:pt x="7189444" y="1960347"/>
                </a:cubicBezTo>
                <a:cubicBezTo>
                  <a:pt x="7189444" y="1961786"/>
                  <a:pt x="7188365" y="1962505"/>
                  <a:pt x="7186206" y="1962505"/>
                </a:cubicBezTo>
                <a:cubicBezTo>
                  <a:pt x="7184768" y="1961246"/>
                  <a:pt x="7178653" y="1960167"/>
                  <a:pt x="7167863" y="1959268"/>
                </a:cubicBezTo>
                <a:lnTo>
                  <a:pt x="7166784" y="1958189"/>
                </a:lnTo>
                <a:lnTo>
                  <a:pt x="7165705" y="1958189"/>
                </a:lnTo>
                <a:lnTo>
                  <a:pt x="7163547" y="1960347"/>
                </a:lnTo>
                <a:lnTo>
                  <a:pt x="7155994" y="1960347"/>
                </a:lnTo>
                <a:lnTo>
                  <a:pt x="7150464" y="1959268"/>
                </a:lnTo>
                <a:lnTo>
                  <a:pt x="7143990" y="1960347"/>
                </a:lnTo>
                <a:lnTo>
                  <a:pt x="7141832" y="1960347"/>
                </a:lnTo>
                <a:close/>
                <a:moveTo>
                  <a:pt x="1636943" y="1957989"/>
                </a:moveTo>
                <a:lnTo>
                  <a:pt x="1638023" y="1961361"/>
                </a:lnTo>
                <a:lnTo>
                  <a:pt x="1639102" y="1961361"/>
                </a:lnTo>
                <a:lnTo>
                  <a:pt x="1639102" y="1957989"/>
                </a:lnTo>
                <a:close/>
                <a:moveTo>
                  <a:pt x="2127471" y="1957854"/>
                </a:moveTo>
                <a:cubicBezTo>
                  <a:pt x="2124684" y="1958933"/>
                  <a:pt x="2123292" y="1960012"/>
                  <a:pt x="2123292" y="1961091"/>
                </a:cubicBezTo>
                <a:lnTo>
                  <a:pt x="2123292" y="1962170"/>
                </a:lnTo>
                <a:cubicBezTo>
                  <a:pt x="2126798" y="1962170"/>
                  <a:pt x="2128551" y="1966441"/>
                  <a:pt x="2128551" y="1974984"/>
                </a:cubicBezTo>
                <a:lnTo>
                  <a:pt x="2129630" y="1976063"/>
                </a:lnTo>
                <a:lnTo>
                  <a:pt x="2131788" y="1976063"/>
                </a:lnTo>
                <a:cubicBezTo>
                  <a:pt x="2131788" y="1971657"/>
                  <a:pt x="2133226" y="1968105"/>
                  <a:pt x="2136103" y="1965407"/>
                </a:cubicBezTo>
                <a:lnTo>
                  <a:pt x="2136103" y="1961091"/>
                </a:lnTo>
                <a:cubicBezTo>
                  <a:pt x="2136103" y="1959293"/>
                  <a:pt x="2133226" y="1958214"/>
                  <a:pt x="2127471" y="1957854"/>
                </a:cubicBezTo>
                <a:close/>
                <a:moveTo>
                  <a:pt x="3659125" y="1956775"/>
                </a:moveTo>
                <a:lnTo>
                  <a:pt x="3659125" y="1957854"/>
                </a:lnTo>
                <a:lnTo>
                  <a:pt x="3661283" y="1957854"/>
                </a:lnTo>
                <a:lnTo>
                  <a:pt x="3661283" y="1956775"/>
                </a:lnTo>
                <a:close/>
                <a:moveTo>
                  <a:pt x="3599644" y="1956775"/>
                </a:moveTo>
                <a:lnTo>
                  <a:pt x="3599644" y="1958933"/>
                </a:lnTo>
                <a:lnTo>
                  <a:pt x="3600723" y="1958933"/>
                </a:lnTo>
                <a:lnTo>
                  <a:pt x="3600723" y="1956775"/>
                </a:lnTo>
                <a:close/>
                <a:moveTo>
                  <a:pt x="2236991" y="1956775"/>
                </a:moveTo>
                <a:lnTo>
                  <a:pt x="2236991" y="1961091"/>
                </a:lnTo>
                <a:lnTo>
                  <a:pt x="2238070" y="1961091"/>
                </a:lnTo>
                <a:lnTo>
                  <a:pt x="2238070" y="1956775"/>
                </a:lnTo>
                <a:close/>
                <a:moveTo>
                  <a:pt x="1596885" y="1955831"/>
                </a:moveTo>
                <a:lnTo>
                  <a:pt x="1591491" y="1956910"/>
                </a:lnTo>
                <a:cubicBezTo>
                  <a:pt x="1591491" y="1957809"/>
                  <a:pt x="1595086" y="1959293"/>
                  <a:pt x="1602280" y="1961361"/>
                </a:cubicBezTo>
                <a:lnTo>
                  <a:pt x="1603495" y="1962440"/>
                </a:lnTo>
                <a:cubicBezTo>
                  <a:pt x="1607810" y="1961001"/>
                  <a:pt x="1609968" y="1958798"/>
                  <a:pt x="1609968" y="1955831"/>
                </a:cubicBezTo>
                <a:close/>
                <a:moveTo>
                  <a:pt x="1552646" y="1955831"/>
                </a:moveTo>
                <a:cubicBezTo>
                  <a:pt x="1550398" y="1956550"/>
                  <a:pt x="1549274" y="1958754"/>
                  <a:pt x="1549274" y="1962440"/>
                </a:cubicBezTo>
                <a:lnTo>
                  <a:pt x="1555884" y="1963519"/>
                </a:lnTo>
                <a:lnTo>
                  <a:pt x="1556962" y="1962440"/>
                </a:lnTo>
                <a:cubicBezTo>
                  <a:pt x="1555522" y="1958034"/>
                  <a:pt x="1554085" y="1955831"/>
                  <a:pt x="1552646" y="1955831"/>
                </a:cubicBezTo>
                <a:close/>
                <a:moveTo>
                  <a:pt x="2180073" y="1955696"/>
                </a:moveTo>
                <a:lnTo>
                  <a:pt x="2180073" y="1958933"/>
                </a:lnTo>
                <a:lnTo>
                  <a:pt x="2182232" y="1956775"/>
                </a:lnTo>
                <a:lnTo>
                  <a:pt x="2182232" y="1955696"/>
                </a:lnTo>
                <a:close/>
                <a:moveTo>
                  <a:pt x="8094751" y="1955022"/>
                </a:moveTo>
                <a:lnTo>
                  <a:pt x="8092593" y="1957180"/>
                </a:lnTo>
                <a:lnTo>
                  <a:pt x="8093672" y="1964733"/>
                </a:lnTo>
                <a:lnTo>
                  <a:pt x="8089356" y="1969049"/>
                </a:lnTo>
                <a:lnTo>
                  <a:pt x="8089356" y="1970128"/>
                </a:lnTo>
                <a:lnTo>
                  <a:pt x="8093672" y="1974444"/>
                </a:lnTo>
                <a:cubicBezTo>
                  <a:pt x="8095650" y="1974444"/>
                  <a:pt x="8097853" y="1970128"/>
                  <a:pt x="8100281" y="1961496"/>
                </a:cubicBezTo>
                <a:cubicBezTo>
                  <a:pt x="8098572" y="1957180"/>
                  <a:pt x="8097089" y="1955022"/>
                  <a:pt x="8095830" y="1955022"/>
                </a:cubicBezTo>
                <a:close/>
                <a:moveTo>
                  <a:pt x="6749224" y="1952864"/>
                </a:moveTo>
                <a:lnTo>
                  <a:pt x="6749224" y="1955022"/>
                </a:lnTo>
                <a:lnTo>
                  <a:pt x="6750303" y="1955022"/>
                </a:lnTo>
                <a:lnTo>
                  <a:pt x="6750303" y="1952864"/>
                </a:lnTo>
                <a:close/>
                <a:moveTo>
                  <a:pt x="7276978" y="1952794"/>
                </a:moveTo>
                <a:cubicBezTo>
                  <a:pt x="7276978" y="1954053"/>
                  <a:pt x="7280260" y="1955132"/>
                  <a:pt x="7286824" y="1956031"/>
                </a:cubicBezTo>
                <a:lnTo>
                  <a:pt x="7292218" y="1954952"/>
                </a:lnTo>
                <a:lnTo>
                  <a:pt x="7292218" y="1953873"/>
                </a:lnTo>
                <a:lnTo>
                  <a:pt x="7288982" y="1952794"/>
                </a:lnTo>
                <a:lnTo>
                  <a:pt x="7287902" y="1953873"/>
                </a:lnTo>
                <a:lnTo>
                  <a:pt x="7286824" y="1953873"/>
                </a:lnTo>
                <a:lnTo>
                  <a:pt x="7280214" y="1952794"/>
                </a:lnTo>
                <a:close/>
                <a:moveTo>
                  <a:pt x="7132121" y="1952794"/>
                </a:moveTo>
                <a:lnTo>
                  <a:pt x="7132121" y="1953873"/>
                </a:lnTo>
                <a:lnTo>
                  <a:pt x="7134279" y="1953873"/>
                </a:lnTo>
                <a:lnTo>
                  <a:pt x="7134279" y="1952794"/>
                </a:lnTo>
                <a:close/>
                <a:moveTo>
                  <a:pt x="7745842" y="1952190"/>
                </a:moveTo>
                <a:lnTo>
                  <a:pt x="7740447" y="1953269"/>
                </a:lnTo>
                <a:lnTo>
                  <a:pt x="7740447" y="1958798"/>
                </a:lnTo>
                <a:lnTo>
                  <a:pt x="7748135" y="1960956"/>
                </a:lnTo>
                <a:lnTo>
                  <a:pt x="7749214" y="1960956"/>
                </a:lnTo>
                <a:lnTo>
                  <a:pt x="7750293" y="1955427"/>
                </a:lnTo>
                <a:close/>
                <a:moveTo>
                  <a:pt x="7157073" y="1951715"/>
                </a:moveTo>
                <a:lnTo>
                  <a:pt x="7157073" y="1952794"/>
                </a:lnTo>
                <a:lnTo>
                  <a:pt x="7159231" y="1954952"/>
                </a:lnTo>
                <a:lnTo>
                  <a:pt x="7162468" y="1954952"/>
                </a:lnTo>
                <a:lnTo>
                  <a:pt x="7162468" y="1952794"/>
                </a:lnTo>
                <a:lnTo>
                  <a:pt x="7158152" y="1951715"/>
                </a:lnTo>
                <a:close/>
                <a:moveTo>
                  <a:pt x="85510" y="1951636"/>
                </a:moveTo>
                <a:lnTo>
                  <a:pt x="85510" y="1952715"/>
                </a:lnTo>
                <a:lnTo>
                  <a:pt x="87533" y="1952715"/>
                </a:lnTo>
                <a:lnTo>
                  <a:pt x="87533" y="1951636"/>
                </a:lnTo>
                <a:close/>
                <a:moveTo>
                  <a:pt x="2744024" y="1950920"/>
                </a:moveTo>
                <a:lnTo>
                  <a:pt x="2746183" y="1950920"/>
                </a:lnTo>
                <a:cubicBezTo>
                  <a:pt x="2769831" y="1964857"/>
                  <a:pt x="2782014" y="1974164"/>
                  <a:pt x="2782735" y="1978839"/>
                </a:cubicBezTo>
                <a:lnTo>
                  <a:pt x="2783813" y="1979918"/>
                </a:lnTo>
                <a:lnTo>
                  <a:pt x="2783813" y="1983155"/>
                </a:lnTo>
                <a:cubicBezTo>
                  <a:pt x="2777339" y="1989000"/>
                  <a:pt x="2774102" y="1996868"/>
                  <a:pt x="2774102" y="2006758"/>
                </a:cubicBezTo>
                <a:lnTo>
                  <a:pt x="2773022" y="2009995"/>
                </a:lnTo>
                <a:lnTo>
                  <a:pt x="2775180" y="2018492"/>
                </a:lnTo>
                <a:lnTo>
                  <a:pt x="2774102" y="2019571"/>
                </a:lnTo>
                <a:lnTo>
                  <a:pt x="2775180" y="2024967"/>
                </a:lnTo>
                <a:lnTo>
                  <a:pt x="2775180" y="2031441"/>
                </a:lnTo>
                <a:lnTo>
                  <a:pt x="2769920" y="2043310"/>
                </a:lnTo>
                <a:lnTo>
                  <a:pt x="2769920" y="2055044"/>
                </a:lnTo>
                <a:lnTo>
                  <a:pt x="2773022" y="2067992"/>
                </a:lnTo>
                <a:cubicBezTo>
                  <a:pt x="2772393" y="2080490"/>
                  <a:pt x="2771000" y="2087998"/>
                  <a:pt x="2768842" y="2090516"/>
                </a:cubicBezTo>
                <a:lnTo>
                  <a:pt x="2771000" y="2107645"/>
                </a:lnTo>
                <a:lnTo>
                  <a:pt x="2765604" y="2128146"/>
                </a:lnTo>
                <a:lnTo>
                  <a:pt x="2763447" y="2130304"/>
                </a:lnTo>
                <a:lnTo>
                  <a:pt x="2761289" y="2130304"/>
                </a:lnTo>
                <a:cubicBezTo>
                  <a:pt x="2761289" y="2125988"/>
                  <a:pt x="2760569" y="2123830"/>
                  <a:pt x="2759130" y="2123830"/>
                </a:cubicBezTo>
                <a:lnTo>
                  <a:pt x="2758052" y="2123830"/>
                </a:lnTo>
                <a:lnTo>
                  <a:pt x="2761289" y="2132327"/>
                </a:lnTo>
                <a:lnTo>
                  <a:pt x="2760210" y="2133406"/>
                </a:lnTo>
                <a:lnTo>
                  <a:pt x="2760210" y="2134485"/>
                </a:lnTo>
                <a:lnTo>
                  <a:pt x="2761289" y="2135564"/>
                </a:lnTo>
                <a:lnTo>
                  <a:pt x="2761289" y="2136643"/>
                </a:lnTo>
                <a:lnTo>
                  <a:pt x="2760210" y="2139880"/>
                </a:lnTo>
                <a:lnTo>
                  <a:pt x="2762369" y="2142038"/>
                </a:lnTo>
                <a:lnTo>
                  <a:pt x="2762369" y="2144196"/>
                </a:lnTo>
                <a:lnTo>
                  <a:pt x="2760210" y="2146354"/>
                </a:lnTo>
                <a:lnTo>
                  <a:pt x="2759130" y="2146354"/>
                </a:lnTo>
                <a:cubicBezTo>
                  <a:pt x="2757692" y="2146354"/>
                  <a:pt x="2756973" y="2144916"/>
                  <a:pt x="2756973" y="2142038"/>
                </a:cubicBezTo>
                <a:lnTo>
                  <a:pt x="2755894" y="2143117"/>
                </a:lnTo>
                <a:lnTo>
                  <a:pt x="2754815" y="2143117"/>
                </a:lnTo>
                <a:lnTo>
                  <a:pt x="2759130" y="2149591"/>
                </a:lnTo>
                <a:cubicBezTo>
                  <a:pt x="2759130" y="2155346"/>
                  <a:pt x="2754096" y="2161056"/>
                  <a:pt x="2744024" y="2166721"/>
                </a:cubicBezTo>
                <a:cubicBezTo>
                  <a:pt x="2740879" y="2166721"/>
                  <a:pt x="2734089" y="2169238"/>
                  <a:pt x="2723658" y="2174274"/>
                </a:cubicBezTo>
                <a:lnTo>
                  <a:pt x="2714082" y="2175353"/>
                </a:lnTo>
                <a:lnTo>
                  <a:pt x="2704371" y="2175353"/>
                </a:lnTo>
                <a:cubicBezTo>
                  <a:pt x="2702033" y="2173734"/>
                  <a:pt x="2698796" y="2165866"/>
                  <a:pt x="2694661" y="2151749"/>
                </a:cubicBezTo>
                <a:cubicBezTo>
                  <a:pt x="2688096" y="2142578"/>
                  <a:pt x="2679508" y="2135789"/>
                  <a:pt x="2668899" y="2131383"/>
                </a:cubicBezTo>
                <a:lnTo>
                  <a:pt x="2668899" y="2129225"/>
                </a:lnTo>
                <a:cubicBezTo>
                  <a:pt x="2668899" y="2126528"/>
                  <a:pt x="2679285" y="2124370"/>
                  <a:pt x="2700056" y="2122751"/>
                </a:cubicBezTo>
                <a:lnTo>
                  <a:pt x="2711924" y="2122751"/>
                </a:lnTo>
                <a:cubicBezTo>
                  <a:pt x="2714172" y="2122751"/>
                  <a:pt x="2716645" y="2115603"/>
                  <a:pt x="2719342" y="2101306"/>
                </a:cubicBezTo>
                <a:cubicBezTo>
                  <a:pt x="2721860" y="2099687"/>
                  <a:pt x="2724377" y="2094292"/>
                  <a:pt x="2726896" y="2085121"/>
                </a:cubicBezTo>
                <a:lnTo>
                  <a:pt x="2722580" y="2079726"/>
                </a:lnTo>
                <a:lnTo>
                  <a:pt x="2726896" y="2062597"/>
                </a:lnTo>
                <a:lnTo>
                  <a:pt x="2725817" y="2053965"/>
                </a:lnTo>
                <a:lnTo>
                  <a:pt x="2726896" y="2019571"/>
                </a:lnTo>
                <a:lnTo>
                  <a:pt x="2726896" y="2014311"/>
                </a:lnTo>
                <a:lnTo>
                  <a:pt x="2729054" y="2011074"/>
                </a:lnTo>
                <a:lnTo>
                  <a:pt x="2729054" y="2001363"/>
                </a:lnTo>
                <a:lnTo>
                  <a:pt x="2730133" y="1985313"/>
                </a:lnTo>
                <a:lnTo>
                  <a:pt x="2720423" y="1979918"/>
                </a:lnTo>
                <a:lnTo>
                  <a:pt x="2714082" y="1982076"/>
                </a:lnTo>
                <a:lnTo>
                  <a:pt x="2713004" y="1982076"/>
                </a:lnTo>
                <a:cubicBezTo>
                  <a:pt x="2709226" y="1982076"/>
                  <a:pt x="2707069" y="1980997"/>
                  <a:pt x="2706529" y="1978839"/>
                </a:cubicBezTo>
                <a:cubicBezTo>
                  <a:pt x="2706529" y="1975962"/>
                  <a:pt x="2712959" y="1973804"/>
                  <a:pt x="2725817" y="1972365"/>
                </a:cubicBezTo>
                <a:cubicBezTo>
                  <a:pt x="2733549" y="1966970"/>
                  <a:pt x="2738226" y="1961260"/>
                  <a:pt x="2739844" y="1955236"/>
                </a:cubicBezTo>
                <a:cubicBezTo>
                  <a:pt x="2742630" y="1955236"/>
                  <a:pt x="2744024" y="1953797"/>
                  <a:pt x="2744024" y="1950920"/>
                </a:cubicBezTo>
                <a:close/>
                <a:moveTo>
                  <a:pt x="82273" y="1950557"/>
                </a:moveTo>
                <a:lnTo>
                  <a:pt x="80115" y="1952715"/>
                </a:lnTo>
                <a:lnTo>
                  <a:pt x="81195" y="1952715"/>
                </a:lnTo>
                <a:lnTo>
                  <a:pt x="83352" y="1950557"/>
                </a:lnTo>
                <a:close/>
                <a:moveTo>
                  <a:pt x="684615" y="1949357"/>
                </a:moveTo>
                <a:lnTo>
                  <a:pt x="679085" y="1950436"/>
                </a:lnTo>
                <a:lnTo>
                  <a:pt x="679085" y="1952594"/>
                </a:lnTo>
                <a:lnTo>
                  <a:pt x="681378" y="1954752"/>
                </a:lnTo>
                <a:lnTo>
                  <a:pt x="682457" y="1954752"/>
                </a:lnTo>
                <a:lnTo>
                  <a:pt x="684615" y="1952594"/>
                </a:lnTo>
                <a:close/>
                <a:moveTo>
                  <a:pt x="3701341" y="1949222"/>
                </a:moveTo>
                <a:lnTo>
                  <a:pt x="3698104" y="1951380"/>
                </a:lnTo>
                <a:lnTo>
                  <a:pt x="3695946" y="1975118"/>
                </a:lnTo>
                <a:lnTo>
                  <a:pt x="3702420" y="1975118"/>
                </a:lnTo>
                <a:lnTo>
                  <a:pt x="3704578" y="1972960"/>
                </a:lnTo>
                <a:lnTo>
                  <a:pt x="3704578" y="1971881"/>
                </a:lnTo>
                <a:lnTo>
                  <a:pt x="3703499" y="1967565"/>
                </a:lnTo>
                <a:lnTo>
                  <a:pt x="3704578" y="1964328"/>
                </a:lnTo>
                <a:lnTo>
                  <a:pt x="3703499" y="1964328"/>
                </a:lnTo>
                <a:lnTo>
                  <a:pt x="3706736" y="1952459"/>
                </a:lnTo>
                <a:close/>
                <a:moveTo>
                  <a:pt x="7154915" y="1948478"/>
                </a:moveTo>
                <a:lnTo>
                  <a:pt x="7154915" y="1950636"/>
                </a:lnTo>
                <a:lnTo>
                  <a:pt x="7155994" y="1950636"/>
                </a:lnTo>
                <a:lnTo>
                  <a:pt x="7155994" y="1948478"/>
                </a:lnTo>
                <a:close/>
                <a:moveTo>
                  <a:pt x="1657580" y="1948278"/>
                </a:moveTo>
                <a:lnTo>
                  <a:pt x="1655287" y="1950436"/>
                </a:lnTo>
                <a:lnTo>
                  <a:pt x="1658658" y="1950436"/>
                </a:lnTo>
                <a:lnTo>
                  <a:pt x="1658658" y="1948278"/>
                </a:lnTo>
                <a:close/>
                <a:moveTo>
                  <a:pt x="3603960" y="1948143"/>
                </a:moveTo>
                <a:lnTo>
                  <a:pt x="3601802" y="1952459"/>
                </a:lnTo>
                <a:lnTo>
                  <a:pt x="3601802" y="1953538"/>
                </a:lnTo>
                <a:cubicBezTo>
                  <a:pt x="3602881" y="1953538"/>
                  <a:pt x="3603960" y="1952100"/>
                  <a:pt x="3605039" y="1949222"/>
                </a:cubicBezTo>
                <a:lnTo>
                  <a:pt x="3605039" y="1948143"/>
                </a:lnTo>
                <a:close/>
                <a:moveTo>
                  <a:pt x="2235912" y="1947199"/>
                </a:moveTo>
                <a:lnTo>
                  <a:pt x="2235912" y="1948278"/>
                </a:lnTo>
                <a:lnTo>
                  <a:pt x="2236991" y="1951380"/>
                </a:lnTo>
                <a:lnTo>
                  <a:pt x="2238070" y="1951380"/>
                </a:lnTo>
                <a:lnTo>
                  <a:pt x="2238070" y="1950301"/>
                </a:lnTo>
                <a:lnTo>
                  <a:pt x="2236991" y="1947199"/>
                </a:lnTo>
                <a:close/>
                <a:moveTo>
                  <a:pt x="2183309" y="1947199"/>
                </a:moveTo>
                <a:lnTo>
                  <a:pt x="2183309" y="1949222"/>
                </a:lnTo>
                <a:lnTo>
                  <a:pt x="2184390" y="1949222"/>
                </a:lnTo>
                <a:lnTo>
                  <a:pt x="2184390" y="1947199"/>
                </a:lnTo>
                <a:close/>
                <a:moveTo>
                  <a:pt x="599777" y="1947199"/>
                </a:moveTo>
                <a:lnTo>
                  <a:pt x="591954" y="1950436"/>
                </a:lnTo>
                <a:lnTo>
                  <a:pt x="591954" y="1951515"/>
                </a:lnTo>
                <a:lnTo>
                  <a:pt x="596270" y="1953673"/>
                </a:lnTo>
                <a:lnTo>
                  <a:pt x="599777" y="1953673"/>
                </a:lnTo>
                <a:cubicBezTo>
                  <a:pt x="602834" y="1951515"/>
                  <a:pt x="605756" y="1950436"/>
                  <a:pt x="608544" y="1950436"/>
                </a:cubicBezTo>
                <a:cubicBezTo>
                  <a:pt x="618075" y="1952594"/>
                  <a:pt x="623560" y="1955112"/>
                  <a:pt x="624999" y="1957989"/>
                </a:cubicBezTo>
                <a:cubicBezTo>
                  <a:pt x="623921" y="1960867"/>
                  <a:pt x="620997" y="1962305"/>
                  <a:pt x="616232" y="1962305"/>
                </a:cubicBezTo>
                <a:lnTo>
                  <a:pt x="616232" y="1964463"/>
                </a:lnTo>
                <a:lnTo>
                  <a:pt x="615153" y="1977681"/>
                </a:lnTo>
                <a:cubicBezTo>
                  <a:pt x="617311" y="1978041"/>
                  <a:pt x="618390" y="1980918"/>
                  <a:pt x="618390" y="1986313"/>
                </a:cubicBezTo>
                <a:lnTo>
                  <a:pt x="616232" y="1988471"/>
                </a:lnTo>
                <a:cubicBezTo>
                  <a:pt x="616232" y="1990269"/>
                  <a:pt x="620684" y="1992427"/>
                  <a:pt x="629585" y="1994945"/>
                </a:cubicBezTo>
                <a:cubicBezTo>
                  <a:pt x="632822" y="2001059"/>
                  <a:pt x="638307" y="2005465"/>
                  <a:pt x="646040" y="2008163"/>
                </a:cubicBezTo>
                <a:lnTo>
                  <a:pt x="648198" y="2015716"/>
                </a:lnTo>
                <a:cubicBezTo>
                  <a:pt x="651075" y="2017154"/>
                  <a:pt x="652514" y="2018953"/>
                  <a:pt x="652514" y="2021111"/>
                </a:cubicBezTo>
                <a:lnTo>
                  <a:pt x="654942" y="2021111"/>
                </a:lnTo>
                <a:lnTo>
                  <a:pt x="657100" y="2011400"/>
                </a:lnTo>
                <a:cubicBezTo>
                  <a:pt x="654942" y="2011400"/>
                  <a:pt x="653863" y="2010680"/>
                  <a:pt x="653863" y="2009242"/>
                </a:cubicBezTo>
                <a:lnTo>
                  <a:pt x="653863" y="2008163"/>
                </a:lnTo>
                <a:lnTo>
                  <a:pt x="659258" y="2000610"/>
                </a:lnTo>
                <a:cubicBezTo>
                  <a:pt x="659258" y="1991079"/>
                  <a:pt x="656649" y="1986313"/>
                  <a:pt x="651435" y="1986313"/>
                </a:cubicBezTo>
                <a:lnTo>
                  <a:pt x="646040" y="1985234"/>
                </a:lnTo>
                <a:lnTo>
                  <a:pt x="627292" y="1986313"/>
                </a:lnTo>
                <a:cubicBezTo>
                  <a:pt x="625223" y="1986313"/>
                  <a:pt x="622976" y="1983795"/>
                  <a:pt x="620548" y="1978760"/>
                </a:cubicBezTo>
                <a:lnTo>
                  <a:pt x="644826" y="1959068"/>
                </a:lnTo>
                <a:lnTo>
                  <a:pt x="646040" y="1959068"/>
                </a:lnTo>
                <a:lnTo>
                  <a:pt x="656021" y="1966621"/>
                </a:lnTo>
                <a:lnTo>
                  <a:pt x="658179" y="1966621"/>
                </a:lnTo>
                <a:lnTo>
                  <a:pt x="658179" y="1962305"/>
                </a:lnTo>
                <a:lnTo>
                  <a:pt x="656021" y="1953673"/>
                </a:lnTo>
                <a:lnTo>
                  <a:pt x="656021" y="1949357"/>
                </a:lnTo>
                <a:lnTo>
                  <a:pt x="639431" y="1951515"/>
                </a:lnTo>
                <a:cubicBezTo>
                  <a:pt x="638171" y="1950256"/>
                  <a:pt x="624954" y="1948818"/>
                  <a:pt x="599777" y="1947199"/>
                </a:cubicBezTo>
                <a:close/>
                <a:moveTo>
                  <a:pt x="6248715" y="1946660"/>
                </a:moveTo>
                <a:lnTo>
                  <a:pt x="6248715" y="1947739"/>
                </a:lnTo>
                <a:lnTo>
                  <a:pt x="6250738" y="1947739"/>
                </a:lnTo>
                <a:lnTo>
                  <a:pt x="6250738" y="1946660"/>
                </a:lnTo>
                <a:close/>
                <a:moveTo>
                  <a:pt x="6789282" y="1946390"/>
                </a:moveTo>
                <a:lnTo>
                  <a:pt x="6789282" y="1947469"/>
                </a:lnTo>
                <a:lnTo>
                  <a:pt x="6791440" y="1947469"/>
                </a:lnTo>
                <a:lnTo>
                  <a:pt x="6791440" y="1946390"/>
                </a:lnTo>
                <a:close/>
                <a:moveTo>
                  <a:pt x="7095435" y="1946320"/>
                </a:moveTo>
                <a:lnTo>
                  <a:pt x="7094356" y="1947399"/>
                </a:lnTo>
                <a:lnTo>
                  <a:pt x="7093277" y="1947399"/>
                </a:lnTo>
                <a:lnTo>
                  <a:pt x="7094356" y="1950636"/>
                </a:lnTo>
                <a:lnTo>
                  <a:pt x="7095435" y="1950636"/>
                </a:lnTo>
                <a:close/>
                <a:moveTo>
                  <a:pt x="2173733" y="1946120"/>
                </a:moveTo>
                <a:cubicBezTo>
                  <a:pt x="2172475" y="1946120"/>
                  <a:pt x="2171396" y="1948593"/>
                  <a:pt x="2170497" y="1953538"/>
                </a:cubicBezTo>
                <a:lnTo>
                  <a:pt x="2171575" y="1953538"/>
                </a:lnTo>
                <a:cubicBezTo>
                  <a:pt x="2172835" y="1953538"/>
                  <a:pt x="2173915" y="1951066"/>
                  <a:pt x="2174812" y="1946120"/>
                </a:cubicBezTo>
                <a:close/>
                <a:moveTo>
                  <a:pt x="1616443" y="1945985"/>
                </a:moveTo>
                <a:lnTo>
                  <a:pt x="1616443" y="1948278"/>
                </a:lnTo>
                <a:lnTo>
                  <a:pt x="1617520" y="1948278"/>
                </a:lnTo>
                <a:lnTo>
                  <a:pt x="1617520" y="1945985"/>
                </a:lnTo>
                <a:close/>
                <a:moveTo>
                  <a:pt x="6225247" y="1944502"/>
                </a:moveTo>
                <a:lnTo>
                  <a:pt x="6225247" y="1950976"/>
                </a:lnTo>
                <a:lnTo>
                  <a:pt x="6228349" y="1954078"/>
                </a:lnTo>
                <a:lnTo>
                  <a:pt x="6229428" y="1954078"/>
                </a:lnTo>
                <a:lnTo>
                  <a:pt x="6229428" y="1946660"/>
                </a:lnTo>
                <a:lnTo>
                  <a:pt x="6227405" y="1944502"/>
                </a:lnTo>
                <a:close/>
                <a:moveTo>
                  <a:pt x="8190647" y="1944232"/>
                </a:moveTo>
                <a:lnTo>
                  <a:pt x="8188489" y="1946390"/>
                </a:lnTo>
                <a:lnTo>
                  <a:pt x="8190647" y="1948548"/>
                </a:lnTo>
                <a:lnTo>
                  <a:pt x="8191861" y="1948548"/>
                </a:lnTo>
                <a:lnTo>
                  <a:pt x="8192940" y="1944232"/>
                </a:lnTo>
                <a:close/>
                <a:moveTo>
                  <a:pt x="5102032" y="1943962"/>
                </a:moveTo>
                <a:lnTo>
                  <a:pt x="5102032" y="1946120"/>
                </a:lnTo>
                <a:lnTo>
                  <a:pt x="5103111" y="1951515"/>
                </a:lnTo>
                <a:cubicBezTo>
                  <a:pt x="5092320" y="1958709"/>
                  <a:pt x="5086925" y="1964104"/>
                  <a:pt x="5086925" y="1967700"/>
                </a:cubicBezTo>
                <a:lnTo>
                  <a:pt x="5066424" y="1992652"/>
                </a:lnTo>
                <a:lnTo>
                  <a:pt x="5059815" y="1984964"/>
                </a:lnTo>
                <a:cubicBezTo>
                  <a:pt x="5058377" y="1984964"/>
                  <a:pt x="5057657" y="1986403"/>
                  <a:pt x="5057657" y="1989280"/>
                </a:cubicBezTo>
                <a:cubicBezTo>
                  <a:pt x="5054780" y="1994406"/>
                  <a:pt x="5051903" y="1996968"/>
                  <a:pt x="5049025" y="1996968"/>
                </a:cubicBezTo>
                <a:lnTo>
                  <a:pt x="5049025" y="2000205"/>
                </a:lnTo>
                <a:lnTo>
                  <a:pt x="5050104" y="2000205"/>
                </a:lnTo>
                <a:cubicBezTo>
                  <a:pt x="5055499" y="2000205"/>
                  <a:pt x="5060940" y="1998047"/>
                  <a:pt x="5066424" y="1993731"/>
                </a:cubicBezTo>
                <a:lnTo>
                  <a:pt x="5083688" y="1993731"/>
                </a:lnTo>
                <a:lnTo>
                  <a:pt x="5094478" y="1994810"/>
                </a:lnTo>
                <a:lnTo>
                  <a:pt x="5096636" y="1989280"/>
                </a:lnTo>
                <a:lnTo>
                  <a:pt x="5093399" y="1977411"/>
                </a:lnTo>
                <a:cubicBezTo>
                  <a:pt x="5098255" y="1973455"/>
                  <a:pt x="5106887" y="1970218"/>
                  <a:pt x="5119296" y="1967700"/>
                </a:cubicBezTo>
                <a:lnTo>
                  <a:pt x="5129007" y="1954752"/>
                </a:lnTo>
                <a:lnTo>
                  <a:pt x="5129007" y="1953673"/>
                </a:lnTo>
                <a:cubicBezTo>
                  <a:pt x="5128287" y="1951515"/>
                  <a:pt x="5126129" y="1950436"/>
                  <a:pt x="5122533" y="1950436"/>
                </a:cubicBezTo>
                <a:lnTo>
                  <a:pt x="5112822" y="1952594"/>
                </a:lnTo>
                <a:lnTo>
                  <a:pt x="5111743" y="1952594"/>
                </a:lnTo>
                <a:cubicBezTo>
                  <a:pt x="5107427" y="1952594"/>
                  <a:pt x="5105269" y="1950077"/>
                  <a:pt x="5105269" y="1945041"/>
                </a:cubicBezTo>
                <a:lnTo>
                  <a:pt x="5104190" y="1943962"/>
                </a:lnTo>
                <a:close/>
                <a:moveTo>
                  <a:pt x="3662362" y="1943827"/>
                </a:moveTo>
                <a:lnTo>
                  <a:pt x="3662362" y="1945985"/>
                </a:lnTo>
                <a:cubicBezTo>
                  <a:pt x="3662362" y="1951740"/>
                  <a:pt x="3666678" y="1954617"/>
                  <a:pt x="3675310" y="1954617"/>
                </a:cubicBezTo>
                <a:lnTo>
                  <a:pt x="3675310" y="1953538"/>
                </a:lnTo>
                <a:cubicBezTo>
                  <a:pt x="3674050" y="1947064"/>
                  <a:pt x="3670454" y="1943827"/>
                  <a:pt x="3664520" y="1943827"/>
                </a:cubicBezTo>
                <a:close/>
                <a:moveTo>
                  <a:pt x="2684005" y="1943367"/>
                </a:moveTo>
                <a:lnTo>
                  <a:pt x="2679690" y="1948762"/>
                </a:lnTo>
                <a:lnTo>
                  <a:pt x="2679690" y="1949841"/>
                </a:lnTo>
                <a:lnTo>
                  <a:pt x="2681847" y="1949841"/>
                </a:lnTo>
                <a:lnTo>
                  <a:pt x="2686029" y="1944446"/>
                </a:lnTo>
                <a:lnTo>
                  <a:pt x="2685084" y="1943367"/>
                </a:lnTo>
                <a:close/>
                <a:moveTo>
                  <a:pt x="8251746" y="1943153"/>
                </a:moveTo>
                <a:lnTo>
                  <a:pt x="8240821" y="1945311"/>
                </a:lnTo>
                <a:lnTo>
                  <a:pt x="8239742" y="1944232"/>
                </a:lnTo>
                <a:lnTo>
                  <a:pt x="8238663" y="1944232"/>
                </a:lnTo>
                <a:cubicBezTo>
                  <a:pt x="8236505" y="1945671"/>
                  <a:pt x="8232144" y="1946750"/>
                  <a:pt x="8225580" y="1947469"/>
                </a:cubicBezTo>
                <a:lnTo>
                  <a:pt x="8224501" y="1946390"/>
                </a:lnTo>
                <a:lnTo>
                  <a:pt x="8224501" y="1945311"/>
                </a:lnTo>
                <a:cubicBezTo>
                  <a:pt x="8218657" y="1946210"/>
                  <a:pt x="8215734" y="1947649"/>
                  <a:pt x="8215734" y="1949627"/>
                </a:cubicBezTo>
                <a:cubicBezTo>
                  <a:pt x="8219421" y="1953224"/>
                  <a:pt x="8221264" y="1957899"/>
                  <a:pt x="8221264" y="1963654"/>
                </a:cubicBezTo>
                <a:lnTo>
                  <a:pt x="8219106" y="1963654"/>
                </a:lnTo>
                <a:lnTo>
                  <a:pt x="8219106" y="1965812"/>
                </a:lnTo>
                <a:lnTo>
                  <a:pt x="8221264" y="1965812"/>
                </a:lnTo>
                <a:lnTo>
                  <a:pt x="8221264" y="1972286"/>
                </a:lnTo>
                <a:lnTo>
                  <a:pt x="8224501" y="1975523"/>
                </a:lnTo>
                <a:lnTo>
                  <a:pt x="8236505" y="1975523"/>
                </a:lnTo>
                <a:lnTo>
                  <a:pt x="8247430" y="1972286"/>
                </a:lnTo>
                <a:lnTo>
                  <a:pt x="8252825" y="1975523"/>
                </a:lnTo>
                <a:lnTo>
                  <a:pt x="8256062" y="1972286"/>
                </a:lnTo>
                <a:lnTo>
                  <a:pt x="8256062" y="1966891"/>
                </a:lnTo>
                <a:lnTo>
                  <a:pt x="8257141" y="1957180"/>
                </a:lnTo>
                <a:lnTo>
                  <a:pt x="8256062" y="1956101"/>
                </a:lnTo>
                <a:lnTo>
                  <a:pt x="8257141" y="1950706"/>
                </a:lnTo>
                <a:lnTo>
                  <a:pt x="8257141" y="1946390"/>
                </a:lnTo>
                <a:cubicBezTo>
                  <a:pt x="8257141" y="1944951"/>
                  <a:pt x="8255343" y="1944232"/>
                  <a:pt x="8251746" y="1944232"/>
                </a:cubicBezTo>
                <a:close/>
                <a:moveTo>
                  <a:pt x="6749224" y="1943153"/>
                </a:moveTo>
                <a:lnTo>
                  <a:pt x="6749224" y="1944232"/>
                </a:lnTo>
                <a:lnTo>
                  <a:pt x="6751382" y="1944232"/>
                </a:lnTo>
                <a:lnTo>
                  <a:pt x="6751382" y="1943153"/>
                </a:lnTo>
                <a:close/>
                <a:moveTo>
                  <a:pt x="2239149" y="1942883"/>
                </a:moveTo>
                <a:lnTo>
                  <a:pt x="2239149" y="1945041"/>
                </a:lnTo>
                <a:lnTo>
                  <a:pt x="2240228" y="1945041"/>
                </a:lnTo>
                <a:lnTo>
                  <a:pt x="2240228" y="1942883"/>
                </a:lnTo>
                <a:close/>
                <a:moveTo>
                  <a:pt x="2175757" y="1942883"/>
                </a:moveTo>
                <a:lnTo>
                  <a:pt x="2175757" y="1945041"/>
                </a:lnTo>
                <a:lnTo>
                  <a:pt x="2176837" y="1945041"/>
                </a:lnTo>
                <a:lnTo>
                  <a:pt x="2178993" y="1942883"/>
                </a:lnTo>
                <a:close/>
                <a:moveTo>
                  <a:pt x="6774041" y="1942074"/>
                </a:moveTo>
                <a:lnTo>
                  <a:pt x="6771883" y="1951785"/>
                </a:lnTo>
                <a:lnTo>
                  <a:pt x="6777278" y="1953943"/>
                </a:lnTo>
                <a:cubicBezTo>
                  <a:pt x="6776738" y="1946030"/>
                  <a:pt x="6775659" y="1942074"/>
                  <a:pt x="6774041" y="1942074"/>
                </a:cubicBezTo>
                <a:close/>
                <a:moveTo>
                  <a:pt x="2089977" y="1941804"/>
                </a:moveTo>
                <a:cubicBezTo>
                  <a:pt x="2089977" y="1946120"/>
                  <a:pt x="2087099" y="1948278"/>
                  <a:pt x="2081345" y="1948278"/>
                </a:cubicBezTo>
                <a:cubicBezTo>
                  <a:pt x="2080804" y="1952504"/>
                  <a:pt x="2080085" y="1954617"/>
                  <a:pt x="2079188" y="1954617"/>
                </a:cubicBezTo>
                <a:lnTo>
                  <a:pt x="2080264" y="1960012"/>
                </a:lnTo>
                <a:lnTo>
                  <a:pt x="2080264" y="1990090"/>
                </a:lnTo>
                <a:lnTo>
                  <a:pt x="2082424" y="1993327"/>
                </a:lnTo>
                <a:lnTo>
                  <a:pt x="2079188" y="2008298"/>
                </a:lnTo>
                <a:lnTo>
                  <a:pt x="2079188" y="2011535"/>
                </a:lnTo>
                <a:lnTo>
                  <a:pt x="2081345" y="2014772"/>
                </a:lnTo>
                <a:lnTo>
                  <a:pt x="2081345" y="2015851"/>
                </a:lnTo>
                <a:lnTo>
                  <a:pt x="2080264" y="2016930"/>
                </a:lnTo>
                <a:cubicBezTo>
                  <a:pt x="2082063" y="2023314"/>
                  <a:pt x="2084223" y="2026506"/>
                  <a:pt x="2086740" y="2026506"/>
                </a:cubicBezTo>
                <a:cubicBezTo>
                  <a:pt x="2093932" y="2026506"/>
                  <a:pt x="2097531" y="2021875"/>
                  <a:pt x="2097531" y="2012614"/>
                </a:cubicBezTo>
                <a:lnTo>
                  <a:pt x="2097531" y="2010456"/>
                </a:lnTo>
                <a:lnTo>
                  <a:pt x="2096450" y="2002903"/>
                </a:lnTo>
                <a:lnTo>
                  <a:pt x="2100631" y="1987932"/>
                </a:lnTo>
                <a:lnTo>
                  <a:pt x="2097531" y="1984695"/>
                </a:lnTo>
                <a:cubicBezTo>
                  <a:pt x="2098339" y="1979300"/>
                  <a:pt x="2099732" y="1976422"/>
                  <a:pt x="2101710" y="1976063"/>
                </a:cubicBezTo>
                <a:lnTo>
                  <a:pt x="2098473" y="1964328"/>
                </a:lnTo>
                <a:lnTo>
                  <a:pt x="2099552" y="1963249"/>
                </a:lnTo>
                <a:cubicBezTo>
                  <a:pt x="2096045" y="1949132"/>
                  <a:pt x="2092854" y="1941984"/>
                  <a:pt x="2089977" y="1941804"/>
                </a:cubicBezTo>
                <a:close/>
                <a:moveTo>
                  <a:pt x="1646655" y="1941669"/>
                </a:moveTo>
                <a:lnTo>
                  <a:pt x="1644497" y="1943827"/>
                </a:lnTo>
                <a:lnTo>
                  <a:pt x="1647734" y="1944906"/>
                </a:lnTo>
                <a:lnTo>
                  <a:pt x="1648813" y="1941669"/>
                </a:lnTo>
                <a:close/>
                <a:moveTo>
                  <a:pt x="6246557" y="1941265"/>
                </a:moveTo>
                <a:lnTo>
                  <a:pt x="6246557" y="1944502"/>
                </a:lnTo>
                <a:lnTo>
                  <a:pt x="6247636" y="1944502"/>
                </a:lnTo>
                <a:lnTo>
                  <a:pt x="6247636" y="1941265"/>
                </a:lnTo>
                <a:close/>
                <a:moveTo>
                  <a:pt x="7101909" y="1940925"/>
                </a:moveTo>
                <a:lnTo>
                  <a:pt x="7099751" y="1943083"/>
                </a:lnTo>
                <a:lnTo>
                  <a:pt x="7101909" y="1943083"/>
                </a:lnTo>
                <a:close/>
                <a:moveTo>
                  <a:pt x="6754619" y="1940860"/>
                </a:moveTo>
                <a:lnTo>
                  <a:pt x="6752461" y="1943153"/>
                </a:lnTo>
                <a:lnTo>
                  <a:pt x="6755698" y="1943153"/>
                </a:lnTo>
                <a:lnTo>
                  <a:pt x="6755698" y="1940860"/>
                </a:lnTo>
                <a:close/>
                <a:moveTo>
                  <a:pt x="4203063" y="1940455"/>
                </a:moveTo>
                <a:lnTo>
                  <a:pt x="4201984" y="1941534"/>
                </a:lnTo>
                <a:lnTo>
                  <a:pt x="4201984" y="1943692"/>
                </a:lnTo>
                <a:lnTo>
                  <a:pt x="4206300" y="1943692"/>
                </a:lnTo>
                <a:lnTo>
                  <a:pt x="4208593" y="1941534"/>
                </a:lnTo>
                <a:close/>
                <a:moveTo>
                  <a:pt x="566598" y="1940455"/>
                </a:moveTo>
                <a:lnTo>
                  <a:pt x="567677" y="1945041"/>
                </a:lnTo>
                <a:lnTo>
                  <a:pt x="566598" y="1949357"/>
                </a:lnTo>
                <a:cubicBezTo>
                  <a:pt x="571094" y="1949897"/>
                  <a:pt x="573342" y="1950616"/>
                  <a:pt x="573342" y="1951515"/>
                </a:cubicBezTo>
                <a:cubicBezTo>
                  <a:pt x="576220" y="1950436"/>
                  <a:pt x="577658" y="1949357"/>
                  <a:pt x="577658" y="1948278"/>
                </a:cubicBezTo>
                <a:lnTo>
                  <a:pt x="574421" y="1940455"/>
                </a:lnTo>
                <a:close/>
                <a:moveTo>
                  <a:pt x="1750508" y="1939511"/>
                </a:moveTo>
                <a:lnTo>
                  <a:pt x="1750508" y="1940590"/>
                </a:lnTo>
                <a:lnTo>
                  <a:pt x="1752665" y="1940590"/>
                </a:lnTo>
                <a:lnTo>
                  <a:pt x="1752665" y="1939511"/>
                </a:lnTo>
                <a:close/>
                <a:moveTo>
                  <a:pt x="518043" y="1939376"/>
                </a:moveTo>
                <a:lnTo>
                  <a:pt x="524651" y="1939376"/>
                </a:lnTo>
                <a:lnTo>
                  <a:pt x="534632" y="1943692"/>
                </a:lnTo>
                <a:lnTo>
                  <a:pt x="541241" y="1941534"/>
                </a:lnTo>
                <a:lnTo>
                  <a:pt x="543399" y="1941534"/>
                </a:lnTo>
                <a:lnTo>
                  <a:pt x="545692" y="1943692"/>
                </a:lnTo>
                <a:lnTo>
                  <a:pt x="545692" y="1946120"/>
                </a:lnTo>
                <a:cubicBezTo>
                  <a:pt x="545692" y="1947559"/>
                  <a:pt x="543084" y="1948638"/>
                  <a:pt x="537869" y="1949357"/>
                </a:cubicBezTo>
                <a:cubicBezTo>
                  <a:pt x="534992" y="1948278"/>
                  <a:pt x="533553" y="1947199"/>
                  <a:pt x="533553" y="1946120"/>
                </a:cubicBezTo>
                <a:lnTo>
                  <a:pt x="528023" y="1949357"/>
                </a:lnTo>
                <a:lnTo>
                  <a:pt x="522493" y="1949357"/>
                </a:lnTo>
                <a:lnTo>
                  <a:pt x="515750" y="1942613"/>
                </a:lnTo>
                <a:lnTo>
                  <a:pt x="515750" y="1941534"/>
                </a:lnTo>
                <a:close/>
                <a:moveTo>
                  <a:pt x="1659737" y="1938432"/>
                </a:moveTo>
                <a:lnTo>
                  <a:pt x="1656500" y="1941669"/>
                </a:lnTo>
                <a:lnTo>
                  <a:pt x="1657580" y="1944906"/>
                </a:lnTo>
                <a:lnTo>
                  <a:pt x="1658658" y="1944906"/>
                </a:lnTo>
                <a:lnTo>
                  <a:pt x="1660816" y="1942748"/>
                </a:lnTo>
                <a:lnTo>
                  <a:pt x="1660816" y="1938432"/>
                </a:lnTo>
                <a:close/>
                <a:moveTo>
                  <a:pt x="7234896" y="1937688"/>
                </a:moveTo>
                <a:cubicBezTo>
                  <a:pt x="7234177" y="1947759"/>
                  <a:pt x="7231660" y="1952794"/>
                  <a:pt x="7227344" y="1952794"/>
                </a:cubicBezTo>
                <a:lnTo>
                  <a:pt x="7223028" y="1959268"/>
                </a:lnTo>
                <a:lnTo>
                  <a:pt x="7223028" y="1960347"/>
                </a:lnTo>
                <a:lnTo>
                  <a:pt x="7230580" y="1987457"/>
                </a:lnTo>
                <a:cubicBezTo>
                  <a:pt x="7235616" y="1993032"/>
                  <a:pt x="7238134" y="1999146"/>
                  <a:pt x="7238134" y="2005800"/>
                </a:cubicBezTo>
                <a:cubicBezTo>
                  <a:pt x="7238134" y="2011555"/>
                  <a:pt x="7239212" y="2014432"/>
                  <a:pt x="7241370" y="2014432"/>
                </a:cubicBezTo>
                <a:cubicBezTo>
                  <a:pt x="7243888" y="2014432"/>
                  <a:pt x="7246046" y="2006520"/>
                  <a:pt x="7247844" y="1990694"/>
                </a:cubicBezTo>
                <a:cubicBezTo>
                  <a:pt x="7249643" y="1990694"/>
                  <a:pt x="7252880" y="1981703"/>
                  <a:pt x="7257556" y="1963719"/>
                </a:cubicBezTo>
                <a:lnTo>
                  <a:pt x="7257556" y="1957110"/>
                </a:lnTo>
                <a:cubicBezTo>
                  <a:pt x="7255398" y="1954413"/>
                  <a:pt x="7254318" y="1951176"/>
                  <a:pt x="7254318" y="1947399"/>
                </a:cubicBezTo>
                <a:lnTo>
                  <a:pt x="7254318" y="1938767"/>
                </a:lnTo>
                <a:lnTo>
                  <a:pt x="7245686" y="1940925"/>
                </a:lnTo>
                <a:lnTo>
                  <a:pt x="7242450" y="1940925"/>
                </a:lnTo>
                <a:close/>
                <a:moveTo>
                  <a:pt x="2244544" y="1937488"/>
                </a:moveTo>
                <a:lnTo>
                  <a:pt x="2244544" y="1939646"/>
                </a:lnTo>
                <a:lnTo>
                  <a:pt x="2245622" y="1939646"/>
                </a:lnTo>
                <a:lnTo>
                  <a:pt x="2245622" y="1937488"/>
                </a:lnTo>
                <a:close/>
                <a:moveTo>
                  <a:pt x="2121133" y="1937488"/>
                </a:moveTo>
                <a:lnTo>
                  <a:pt x="2116816" y="1941804"/>
                </a:lnTo>
                <a:lnTo>
                  <a:pt x="2116816" y="1943962"/>
                </a:lnTo>
                <a:lnTo>
                  <a:pt x="2124236" y="1946120"/>
                </a:lnTo>
                <a:lnTo>
                  <a:pt x="2126393" y="1942883"/>
                </a:lnTo>
                <a:cubicBezTo>
                  <a:pt x="2124954" y="1939646"/>
                  <a:pt x="2123560" y="1937848"/>
                  <a:pt x="2122211" y="1937488"/>
                </a:cubicBezTo>
                <a:close/>
                <a:moveTo>
                  <a:pt x="5180934" y="1936409"/>
                </a:moveTo>
                <a:lnTo>
                  <a:pt x="5180934" y="1938567"/>
                </a:lnTo>
                <a:lnTo>
                  <a:pt x="5183092" y="1938567"/>
                </a:lnTo>
                <a:close/>
                <a:moveTo>
                  <a:pt x="8177564" y="1935600"/>
                </a:moveTo>
                <a:lnTo>
                  <a:pt x="8177564" y="1936679"/>
                </a:lnTo>
                <a:lnTo>
                  <a:pt x="8179857" y="1936679"/>
                </a:lnTo>
                <a:lnTo>
                  <a:pt x="8179857" y="1935600"/>
                </a:lnTo>
                <a:close/>
                <a:moveTo>
                  <a:pt x="3746794" y="1935060"/>
                </a:moveTo>
                <a:lnTo>
                  <a:pt x="3746794" y="1936139"/>
                </a:lnTo>
                <a:lnTo>
                  <a:pt x="3754347" y="1939511"/>
                </a:lnTo>
                <a:lnTo>
                  <a:pt x="3756505" y="1939511"/>
                </a:lnTo>
                <a:lnTo>
                  <a:pt x="3756505" y="1938432"/>
                </a:lnTo>
                <a:lnTo>
                  <a:pt x="3748952" y="1935060"/>
                </a:lnTo>
                <a:close/>
                <a:moveTo>
                  <a:pt x="1737560" y="1933981"/>
                </a:moveTo>
                <a:lnTo>
                  <a:pt x="1737560" y="1936274"/>
                </a:lnTo>
                <a:lnTo>
                  <a:pt x="1739719" y="1936274"/>
                </a:lnTo>
                <a:lnTo>
                  <a:pt x="1739719" y="1933981"/>
                </a:lnTo>
                <a:close/>
                <a:moveTo>
                  <a:pt x="132312" y="1932484"/>
                </a:moveTo>
                <a:lnTo>
                  <a:pt x="132312" y="1934642"/>
                </a:lnTo>
                <a:lnTo>
                  <a:pt x="135550" y="1937879"/>
                </a:lnTo>
                <a:lnTo>
                  <a:pt x="138787" y="1936800"/>
                </a:lnTo>
                <a:lnTo>
                  <a:pt x="138787" y="1934642"/>
                </a:lnTo>
                <a:lnTo>
                  <a:pt x="136628" y="1932484"/>
                </a:lnTo>
                <a:close/>
                <a:moveTo>
                  <a:pt x="6765409" y="1932228"/>
                </a:moveTo>
                <a:cubicBezTo>
                  <a:pt x="6762532" y="1932947"/>
                  <a:pt x="6761093" y="1935105"/>
                  <a:pt x="6761093" y="1938702"/>
                </a:cubicBezTo>
                <a:lnTo>
                  <a:pt x="6761093" y="1939781"/>
                </a:lnTo>
                <a:lnTo>
                  <a:pt x="6765409" y="1940860"/>
                </a:lnTo>
                <a:lnTo>
                  <a:pt x="6768646" y="1936544"/>
                </a:lnTo>
                <a:lnTo>
                  <a:pt x="6768646" y="1935465"/>
                </a:lnTo>
                <a:close/>
                <a:moveTo>
                  <a:pt x="6673289" y="1932228"/>
                </a:moveTo>
                <a:lnTo>
                  <a:pt x="6673289" y="1933307"/>
                </a:lnTo>
                <a:lnTo>
                  <a:pt x="6676661" y="1939781"/>
                </a:lnTo>
                <a:lnTo>
                  <a:pt x="6675447" y="1945311"/>
                </a:lnTo>
                <a:lnTo>
                  <a:pt x="6676661" y="1946390"/>
                </a:lnTo>
                <a:lnTo>
                  <a:pt x="6682056" y="1946390"/>
                </a:lnTo>
                <a:lnTo>
                  <a:pt x="6684214" y="1937623"/>
                </a:lnTo>
                <a:cubicBezTo>
                  <a:pt x="6680437" y="1934026"/>
                  <a:pt x="6676796" y="1932228"/>
                  <a:pt x="6673289" y="1932228"/>
                </a:cubicBezTo>
                <a:close/>
                <a:moveTo>
                  <a:pt x="7617710" y="1931419"/>
                </a:moveTo>
                <a:lnTo>
                  <a:pt x="7614473" y="1932498"/>
                </a:lnTo>
                <a:lnTo>
                  <a:pt x="7614473" y="1936814"/>
                </a:lnTo>
                <a:lnTo>
                  <a:pt x="7616631" y="1938972"/>
                </a:lnTo>
                <a:lnTo>
                  <a:pt x="7618924" y="1938972"/>
                </a:lnTo>
                <a:lnTo>
                  <a:pt x="7620003" y="1933577"/>
                </a:lnTo>
                <a:close/>
                <a:moveTo>
                  <a:pt x="7301930" y="1931214"/>
                </a:moveTo>
                <a:lnTo>
                  <a:pt x="7298692" y="1932293"/>
                </a:lnTo>
                <a:lnTo>
                  <a:pt x="7299772" y="1933372"/>
                </a:lnTo>
                <a:lnTo>
                  <a:pt x="7299772" y="1934451"/>
                </a:lnTo>
                <a:lnTo>
                  <a:pt x="7303008" y="1933372"/>
                </a:lnTo>
                <a:lnTo>
                  <a:pt x="7303008" y="1931214"/>
                </a:lnTo>
                <a:close/>
                <a:moveTo>
                  <a:pt x="591954" y="1930744"/>
                </a:moveTo>
                <a:lnTo>
                  <a:pt x="579816" y="1940455"/>
                </a:lnTo>
                <a:lnTo>
                  <a:pt x="579816" y="1941534"/>
                </a:lnTo>
                <a:lnTo>
                  <a:pt x="587503" y="1942613"/>
                </a:lnTo>
                <a:cubicBezTo>
                  <a:pt x="591191" y="1938477"/>
                  <a:pt x="593033" y="1934521"/>
                  <a:pt x="593033" y="1930744"/>
                </a:cubicBezTo>
                <a:close/>
                <a:moveTo>
                  <a:pt x="236841" y="1928168"/>
                </a:moveTo>
                <a:lnTo>
                  <a:pt x="236841" y="1929247"/>
                </a:lnTo>
                <a:lnTo>
                  <a:pt x="238999" y="1929247"/>
                </a:lnTo>
                <a:lnTo>
                  <a:pt x="238999" y="1928168"/>
                </a:lnTo>
                <a:close/>
                <a:moveTo>
                  <a:pt x="6584541" y="1927912"/>
                </a:moveTo>
                <a:lnTo>
                  <a:pt x="6582383" y="1931149"/>
                </a:lnTo>
                <a:lnTo>
                  <a:pt x="6582383" y="1932228"/>
                </a:lnTo>
                <a:lnTo>
                  <a:pt x="6584541" y="1934386"/>
                </a:lnTo>
                <a:lnTo>
                  <a:pt x="6588857" y="1934386"/>
                </a:lnTo>
                <a:cubicBezTo>
                  <a:pt x="6588857" y="1930789"/>
                  <a:pt x="6587418" y="1928631"/>
                  <a:pt x="6584541" y="1927912"/>
                </a:cubicBezTo>
                <a:close/>
                <a:moveTo>
                  <a:pt x="4134142" y="1927372"/>
                </a:moveTo>
                <a:lnTo>
                  <a:pt x="4134142" y="1932767"/>
                </a:lnTo>
                <a:lnTo>
                  <a:pt x="4135221" y="1932767"/>
                </a:lnTo>
                <a:lnTo>
                  <a:pt x="4135221" y="1927372"/>
                </a:lnTo>
                <a:close/>
                <a:moveTo>
                  <a:pt x="8772621" y="1926698"/>
                </a:moveTo>
                <a:lnTo>
                  <a:pt x="8772621" y="1927777"/>
                </a:lnTo>
                <a:lnTo>
                  <a:pt x="8775858" y="1927777"/>
                </a:lnTo>
                <a:lnTo>
                  <a:pt x="8775858" y="1926698"/>
                </a:lnTo>
                <a:close/>
                <a:moveTo>
                  <a:pt x="8715434" y="1926698"/>
                </a:moveTo>
                <a:lnTo>
                  <a:pt x="8714355" y="1927777"/>
                </a:lnTo>
                <a:lnTo>
                  <a:pt x="8714355" y="1929935"/>
                </a:lnTo>
                <a:lnTo>
                  <a:pt x="8715434" y="1929935"/>
                </a:lnTo>
                <a:lnTo>
                  <a:pt x="8717592" y="1927777"/>
                </a:lnTo>
                <a:lnTo>
                  <a:pt x="8717592" y="1926698"/>
                </a:lnTo>
                <a:close/>
                <a:moveTo>
                  <a:pt x="8662563" y="1926698"/>
                </a:moveTo>
                <a:lnTo>
                  <a:pt x="8662563" y="1928856"/>
                </a:lnTo>
                <a:lnTo>
                  <a:pt x="8664721" y="1926698"/>
                </a:lnTo>
                <a:close/>
                <a:moveTo>
                  <a:pt x="8592428" y="1926698"/>
                </a:moveTo>
                <a:lnTo>
                  <a:pt x="8592428" y="1931014"/>
                </a:lnTo>
                <a:lnTo>
                  <a:pt x="8595665" y="1929935"/>
                </a:lnTo>
                <a:lnTo>
                  <a:pt x="8595665" y="1928856"/>
                </a:lnTo>
                <a:lnTo>
                  <a:pt x="8593507" y="1926698"/>
                </a:lnTo>
                <a:close/>
                <a:moveTo>
                  <a:pt x="8583796" y="1926698"/>
                </a:moveTo>
                <a:lnTo>
                  <a:pt x="8583796" y="1927777"/>
                </a:lnTo>
                <a:lnTo>
                  <a:pt x="8585954" y="1927777"/>
                </a:lnTo>
                <a:lnTo>
                  <a:pt x="8585954" y="1926698"/>
                </a:lnTo>
                <a:close/>
                <a:moveTo>
                  <a:pt x="2066372" y="1926698"/>
                </a:moveTo>
                <a:lnTo>
                  <a:pt x="2063136" y="1929935"/>
                </a:lnTo>
                <a:lnTo>
                  <a:pt x="2063136" y="1931014"/>
                </a:lnTo>
                <a:lnTo>
                  <a:pt x="2068532" y="1929935"/>
                </a:lnTo>
                <a:lnTo>
                  <a:pt x="2068532" y="1928856"/>
                </a:lnTo>
                <a:close/>
                <a:moveTo>
                  <a:pt x="2055584" y="1926698"/>
                </a:moveTo>
                <a:lnTo>
                  <a:pt x="2055584" y="1928856"/>
                </a:lnTo>
                <a:lnTo>
                  <a:pt x="2057742" y="1931014"/>
                </a:lnTo>
                <a:lnTo>
                  <a:pt x="2058821" y="1929935"/>
                </a:lnTo>
                <a:lnTo>
                  <a:pt x="2058821" y="1928856"/>
                </a:lnTo>
                <a:close/>
                <a:moveTo>
                  <a:pt x="1220461" y="1925349"/>
                </a:moveTo>
                <a:lnTo>
                  <a:pt x="1217224" y="1928586"/>
                </a:lnTo>
                <a:lnTo>
                  <a:pt x="1217224" y="1929665"/>
                </a:lnTo>
                <a:lnTo>
                  <a:pt x="1220461" y="1929665"/>
                </a:lnTo>
                <a:lnTo>
                  <a:pt x="1222620" y="1927507"/>
                </a:lnTo>
                <a:lnTo>
                  <a:pt x="1222620" y="1925349"/>
                </a:lnTo>
                <a:close/>
                <a:moveTo>
                  <a:pt x="4085991" y="1925080"/>
                </a:moveTo>
                <a:lnTo>
                  <a:pt x="4084912" y="1926293"/>
                </a:lnTo>
                <a:lnTo>
                  <a:pt x="4084912" y="1927372"/>
                </a:lnTo>
                <a:lnTo>
                  <a:pt x="4087070" y="1929530"/>
                </a:lnTo>
                <a:lnTo>
                  <a:pt x="4088150" y="1928451"/>
                </a:lnTo>
                <a:lnTo>
                  <a:pt x="4088150" y="1927372"/>
                </a:lnTo>
                <a:close/>
                <a:moveTo>
                  <a:pt x="2239149" y="1924540"/>
                </a:moveTo>
                <a:lnTo>
                  <a:pt x="2239149" y="1925619"/>
                </a:lnTo>
                <a:lnTo>
                  <a:pt x="2243464" y="1936409"/>
                </a:lnTo>
                <a:lnTo>
                  <a:pt x="2244544" y="1936409"/>
                </a:lnTo>
                <a:lnTo>
                  <a:pt x="2244544" y="1935330"/>
                </a:lnTo>
                <a:cubicBezTo>
                  <a:pt x="2242565" y="1928317"/>
                  <a:pt x="2240767" y="1924720"/>
                  <a:pt x="2239149" y="1924540"/>
                </a:cubicBezTo>
                <a:close/>
                <a:moveTo>
                  <a:pt x="3673152" y="1924270"/>
                </a:moveTo>
                <a:cubicBezTo>
                  <a:pt x="3670094" y="1925889"/>
                  <a:pt x="3668296" y="1927687"/>
                  <a:pt x="3667757" y="1929665"/>
                </a:cubicBezTo>
                <a:lnTo>
                  <a:pt x="3668836" y="1930744"/>
                </a:lnTo>
                <a:lnTo>
                  <a:pt x="3669915" y="1930744"/>
                </a:lnTo>
                <a:lnTo>
                  <a:pt x="3674231" y="1925349"/>
                </a:lnTo>
                <a:lnTo>
                  <a:pt x="3674231" y="1924270"/>
                </a:lnTo>
                <a:close/>
                <a:moveTo>
                  <a:pt x="3616908" y="1923191"/>
                </a:moveTo>
                <a:lnTo>
                  <a:pt x="3612592" y="1924270"/>
                </a:lnTo>
                <a:lnTo>
                  <a:pt x="3612592" y="1925349"/>
                </a:lnTo>
                <a:lnTo>
                  <a:pt x="3614750" y="1928586"/>
                </a:lnTo>
                <a:lnTo>
                  <a:pt x="3611513" y="1931823"/>
                </a:lnTo>
                <a:lnTo>
                  <a:pt x="3608276" y="1931823"/>
                </a:lnTo>
                <a:lnTo>
                  <a:pt x="3607197" y="1930744"/>
                </a:lnTo>
                <a:lnTo>
                  <a:pt x="3606118" y="1930744"/>
                </a:lnTo>
                <a:lnTo>
                  <a:pt x="3605039" y="1931823"/>
                </a:lnTo>
                <a:lnTo>
                  <a:pt x="3605039" y="1932902"/>
                </a:lnTo>
                <a:lnTo>
                  <a:pt x="3606118" y="1933981"/>
                </a:lnTo>
                <a:lnTo>
                  <a:pt x="3612592" y="1933981"/>
                </a:lnTo>
                <a:cubicBezTo>
                  <a:pt x="3616908" y="1932183"/>
                  <a:pt x="3619067" y="1929306"/>
                  <a:pt x="3619067" y="1925349"/>
                </a:cubicBezTo>
                <a:lnTo>
                  <a:pt x="3619067" y="1924270"/>
                </a:lnTo>
                <a:lnTo>
                  <a:pt x="3616908" y="1924270"/>
                </a:lnTo>
                <a:close/>
                <a:moveTo>
                  <a:pt x="1548195" y="1923056"/>
                </a:moveTo>
                <a:cubicBezTo>
                  <a:pt x="1544958" y="1924585"/>
                  <a:pt x="1543160" y="1926069"/>
                  <a:pt x="1542800" y="1927507"/>
                </a:cubicBezTo>
                <a:lnTo>
                  <a:pt x="1551567" y="1928586"/>
                </a:lnTo>
                <a:lnTo>
                  <a:pt x="1551567" y="1927507"/>
                </a:lnTo>
                <a:cubicBezTo>
                  <a:pt x="1550398" y="1924540"/>
                  <a:pt x="1549274" y="1923056"/>
                  <a:pt x="1548195" y="1923056"/>
                </a:cubicBezTo>
                <a:close/>
                <a:moveTo>
                  <a:pt x="8167853" y="1922652"/>
                </a:moveTo>
                <a:lnTo>
                  <a:pt x="8167853" y="1924810"/>
                </a:lnTo>
                <a:lnTo>
                  <a:pt x="8168932" y="1924810"/>
                </a:lnTo>
                <a:lnTo>
                  <a:pt x="8168932" y="1922652"/>
                </a:lnTo>
                <a:close/>
                <a:moveTo>
                  <a:pt x="6778492" y="1922517"/>
                </a:moveTo>
                <a:lnTo>
                  <a:pt x="6778492" y="1923596"/>
                </a:lnTo>
                <a:cubicBezTo>
                  <a:pt x="6782808" y="1927732"/>
                  <a:pt x="6784966" y="1932767"/>
                  <a:pt x="6784966" y="1938702"/>
                </a:cubicBezTo>
                <a:cubicBezTo>
                  <a:pt x="6787124" y="1938702"/>
                  <a:pt x="6788922" y="1940186"/>
                  <a:pt x="6790361" y="1943153"/>
                </a:cubicBezTo>
                <a:lnTo>
                  <a:pt x="6793598" y="1942074"/>
                </a:lnTo>
                <a:lnTo>
                  <a:pt x="6793598" y="1940860"/>
                </a:lnTo>
                <a:cubicBezTo>
                  <a:pt x="6789462" y="1940860"/>
                  <a:pt x="6786584" y="1939062"/>
                  <a:pt x="6784966" y="1935465"/>
                </a:cubicBezTo>
                <a:lnTo>
                  <a:pt x="6784966" y="1933307"/>
                </a:lnTo>
                <a:lnTo>
                  <a:pt x="6786045" y="1932228"/>
                </a:lnTo>
                <a:lnTo>
                  <a:pt x="6786045" y="1931149"/>
                </a:lnTo>
                <a:lnTo>
                  <a:pt x="6787124" y="1932228"/>
                </a:lnTo>
                <a:lnTo>
                  <a:pt x="6789282" y="1932228"/>
                </a:lnTo>
                <a:lnTo>
                  <a:pt x="6789282" y="1931149"/>
                </a:lnTo>
                <a:close/>
                <a:moveTo>
                  <a:pt x="123815" y="1920750"/>
                </a:moveTo>
                <a:lnTo>
                  <a:pt x="123815" y="1921829"/>
                </a:lnTo>
                <a:lnTo>
                  <a:pt x="127052" y="1921829"/>
                </a:lnTo>
                <a:lnTo>
                  <a:pt x="127052" y="1920750"/>
                </a:lnTo>
                <a:close/>
                <a:moveTo>
                  <a:pt x="5116059" y="1920089"/>
                </a:moveTo>
                <a:lnTo>
                  <a:pt x="5112822" y="1921168"/>
                </a:lnTo>
                <a:lnTo>
                  <a:pt x="5113901" y="1928856"/>
                </a:lnTo>
                <a:lnTo>
                  <a:pt x="5109585" y="1937488"/>
                </a:lnTo>
                <a:cubicBezTo>
                  <a:pt x="5109585" y="1940365"/>
                  <a:pt x="5111383" y="1941804"/>
                  <a:pt x="5114980" y="1941804"/>
                </a:cubicBezTo>
                <a:lnTo>
                  <a:pt x="5117138" y="1943962"/>
                </a:lnTo>
                <a:cubicBezTo>
                  <a:pt x="5128737" y="1943423"/>
                  <a:pt x="5134537" y="1940186"/>
                  <a:pt x="5134537" y="1934251"/>
                </a:cubicBezTo>
                <a:lnTo>
                  <a:pt x="5137774" y="1929935"/>
                </a:lnTo>
                <a:lnTo>
                  <a:pt x="5138853" y="1928856"/>
                </a:lnTo>
                <a:lnTo>
                  <a:pt x="5139932" y="1928856"/>
                </a:lnTo>
                <a:cubicBezTo>
                  <a:pt x="5149283" y="1928856"/>
                  <a:pt x="5153959" y="1931374"/>
                  <a:pt x="5153959" y="1936409"/>
                </a:cubicBezTo>
                <a:lnTo>
                  <a:pt x="5152880" y="1937488"/>
                </a:lnTo>
                <a:cubicBezTo>
                  <a:pt x="5159534" y="1942524"/>
                  <a:pt x="5165288" y="1945041"/>
                  <a:pt x="5170144" y="1945041"/>
                </a:cubicBezTo>
                <a:cubicBezTo>
                  <a:pt x="5172662" y="1944502"/>
                  <a:pt x="5174820" y="1942344"/>
                  <a:pt x="5176618" y="1938567"/>
                </a:cubicBezTo>
                <a:lnTo>
                  <a:pt x="5176618" y="1936409"/>
                </a:lnTo>
                <a:lnTo>
                  <a:pt x="5174460" y="1933172"/>
                </a:lnTo>
                <a:cubicBezTo>
                  <a:pt x="5174460" y="1930834"/>
                  <a:pt x="5176978" y="1929396"/>
                  <a:pt x="5182013" y="1928856"/>
                </a:cubicBezTo>
                <a:lnTo>
                  <a:pt x="5182013" y="1926698"/>
                </a:lnTo>
                <a:cubicBezTo>
                  <a:pt x="5182013" y="1924630"/>
                  <a:pt x="5178057" y="1923146"/>
                  <a:pt x="5170144" y="1922247"/>
                </a:cubicBezTo>
                <a:cubicBezTo>
                  <a:pt x="5170144" y="1923686"/>
                  <a:pt x="5169065" y="1924405"/>
                  <a:pt x="5166907" y="1924405"/>
                </a:cubicBezTo>
                <a:cubicBezTo>
                  <a:pt x="5165468" y="1923146"/>
                  <a:pt x="5159354" y="1922067"/>
                  <a:pt x="5148564" y="1921168"/>
                </a:cubicBezTo>
                <a:lnTo>
                  <a:pt x="5147485" y="1920089"/>
                </a:lnTo>
                <a:lnTo>
                  <a:pt x="5146406" y="1920089"/>
                </a:lnTo>
                <a:lnTo>
                  <a:pt x="5144248" y="1922247"/>
                </a:lnTo>
                <a:lnTo>
                  <a:pt x="5136695" y="1922247"/>
                </a:lnTo>
                <a:lnTo>
                  <a:pt x="5131165" y="1921168"/>
                </a:lnTo>
                <a:lnTo>
                  <a:pt x="5124691" y="1922247"/>
                </a:lnTo>
                <a:lnTo>
                  <a:pt x="5122533" y="1922247"/>
                </a:lnTo>
                <a:close/>
                <a:moveTo>
                  <a:pt x="4261060" y="1919685"/>
                </a:moveTo>
                <a:lnTo>
                  <a:pt x="4261060" y="1920764"/>
                </a:lnTo>
                <a:lnTo>
                  <a:pt x="4263218" y="1922922"/>
                </a:lnTo>
                <a:lnTo>
                  <a:pt x="4265511" y="1920764"/>
                </a:lnTo>
                <a:lnTo>
                  <a:pt x="4265511" y="1919685"/>
                </a:lnTo>
                <a:close/>
                <a:moveTo>
                  <a:pt x="181407" y="1919671"/>
                </a:moveTo>
                <a:lnTo>
                  <a:pt x="181407" y="1920750"/>
                </a:lnTo>
                <a:lnTo>
                  <a:pt x="184644" y="1920750"/>
                </a:lnTo>
                <a:lnTo>
                  <a:pt x="184644" y="1919671"/>
                </a:lnTo>
                <a:close/>
                <a:moveTo>
                  <a:pt x="133391" y="1919671"/>
                </a:moveTo>
                <a:lnTo>
                  <a:pt x="133391" y="1920750"/>
                </a:lnTo>
                <a:lnTo>
                  <a:pt x="135550" y="1920750"/>
                </a:lnTo>
                <a:lnTo>
                  <a:pt x="135550" y="1919671"/>
                </a:lnTo>
                <a:close/>
                <a:moveTo>
                  <a:pt x="7287902" y="1919345"/>
                </a:moveTo>
                <a:lnTo>
                  <a:pt x="7285744" y="1927977"/>
                </a:lnTo>
                <a:lnTo>
                  <a:pt x="7285744" y="1929056"/>
                </a:lnTo>
                <a:cubicBezTo>
                  <a:pt x="7289162" y="1929056"/>
                  <a:pt x="7292039" y="1930495"/>
                  <a:pt x="7294376" y="1933372"/>
                </a:cubicBezTo>
                <a:lnTo>
                  <a:pt x="7296534" y="1933372"/>
                </a:lnTo>
                <a:lnTo>
                  <a:pt x="7295456" y="1932293"/>
                </a:lnTo>
                <a:lnTo>
                  <a:pt x="7295456" y="1931214"/>
                </a:lnTo>
                <a:lnTo>
                  <a:pt x="7296534" y="1930135"/>
                </a:lnTo>
                <a:lnTo>
                  <a:pt x="7294376" y="1930135"/>
                </a:lnTo>
                <a:lnTo>
                  <a:pt x="7294376" y="1932293"/>
                </a:lnTo>
                <a:lnTo>
                  <a:pt x="7293298" y="1932293"/>
                </a:lnTo>
                <a:cubicBezTo>
                  <a:pt x="7293298" y="1929236"/>
                  <a:pt x="7291140" y="1927438"/>
                  <a:pt x="7286824" y="1926898"/>
                </a:cubicBezTo>
                <a:lnTo>
                  <a:pt x="7286824" y="1925819"/>
                </a:lnTo>
                <a:lnTo>
                  <a:pt x="7290060" y="1921503"/>
                </a:lnTo>
                <a:close/>
                <a:moveTo>
                  <a:pt x="3607197" y="1918875"/>
                </a:moveTo>
                <a:lnTo>
                  <a:pt x="3607197" y="1919954"/>
                </a:lnTo>
                <a:lnTo>
                  <a:pt x="3609355" y="1919954"/>
                </a:lnTo>
                <a:lnTo>
                  <a:pt x="3609355" y="1918875"/>
                </a:lnTo>
                <a:close/>
                <a:moveTo>
                  <a:pt x="68382" y="1918592"/>
                </a:moveTo>
                <a:lnTo>
                  <a:pt x="71618" y="1918592"/>
                </a:lnTo>
                <a:lnTo>
                  <a:pt x="71618" y="1922908"/>
                </a:lnTo>
                <a:lnTo>
                  <a:pt x="70539" y="1922908"/>
                </a:lnTo>
                <a:lnTo>
                  <a:pt x="68382" y="1920750"/>
                </a:lnTo>
                <a:close/>
                <a:moveTo>
                  <a:pt x="6591015" y="1918201"/>
                </a:moveTo>
                <a:lnTo>
                  <a:pt x="6591015" y="1919280"/>
                </a:lnTo>
                <a:cubicBezTo>
                  <a:pt x="6593173" y="1919280"/>
                  <a:pt x="6594252" y="1919999"/>
                  <a:pt x="6594252" y="1921438"/>
                </a:cubicBezTo>
                <a:lnTo>
                  <a:pt x="6594252" y="1922517"/>
                </a:lnTo>
                <a:lnTo>
                  <a:pt x="6592094" y="1922517"/>
                </a:lnTo>
                <a:lnTo>
                  <a:pt x="6592094" y="1923596"/>
                </a:lnTo>
                <a:lnTo>
                  <a:pt x="6594252" y="1925754"/>
                </a:lnTo>
                <a:lnTo>
                  <a:pt x="6595331" y="1925754"/>
                </a:lnTo>
                <a:lnTo>
                  <a:pt x="6595331" y="1923596"/>
                </a:lnTo>
                <a:lnTo>
                  <a:pt x="6594252" y="1918201"/>
                </a:lnTo>
                <a:close/>
                <a:moveTo>
                  <a:pt x="3728451" y="1917796"/>
                </a:moveTo>
                <a:lnTo>
                  <a:pt x="3728451" y="1922112"/>
                </a:lnTo>
                <a:cubicBezTo>
                  <a:pt x="3728451" y="1923731"/>
                  <a:pt x="3730968" y="1924810"/>
                  <a:pt x="3736004" y="1925349"/>
                </a:cubicBezTo>
                <a:lnTo>
                  <a:pt x="3737083" y="1924270"/>
                </a:lnTo>
                <a:lnTo>
                  <a:pt x="3737083" y="1923191"/>
                </a:lnTo>
                <a:cubicBezTo>
                  <a:pt x="3733846" y="1919595"/>
                  <a:pt x="3730968" y="1917796"/>
                  <a:pt x="3728451" y="1917796"/>
                </a:cubicBezTo>
                <a:close/>
                <a:moveTo>
                  <a:pt x="1213987" y="1917796"/>
                </a:moveTo>
                <a:cubicBezTo>
                  <a:pt x="1211109" y="1919235"/>
                  <a:pt x="1209672" y="1921393"/>
                  <a:pt x="1209672" y="1924270"/>
                </a:cubicBezTo>
                <a:lnTo>
                  <a:pt x="1212908" y="1924270"/>
                </a:lnTo>
                <a:lnTo>
                  <a:pt x="1217224" y="1919954"/>
                </a:lnTo>
                <a:lnTo>
                  <a:pt x="1217224" y="1917796"/>
                </a:lnTo>
                <a:close/>
                <a:moveTo>
                  <a:pt x="8628035" y="1916987"/>
                </a:moveTo>
                <a:lnTo>
                  <a:pt x="8628035" y="1918066"/>
                </a:lnTo>
                <a:lnTo>
                  <a:pt x="8630193" y="1918066"/>
                </a:lnTo>
                <a:lnTo>
                  <a:pt x="8630193" y="1916987"/>
                </a:lnTo>
                <a:close/>
                <a:moveTo>
                  <a:pt x="168594" y="1916434"/>
                </a:moveTo>
                <a:lnTo>
                  <a:pt x="168594" y="1918592"/>
                </a:lnTo>
                <a:lnTo>
                  <a:pt x="169672" y="1918592"/>
                </a:lnTo>
                <a:lnTo>
                  <a:pt x="169672" y="1916434"/>
                </a:lnTo>
                <a:close/>
                <a:moveTo>
                  <a:pt x="7117015" y="1916108"/>
                </a:moveTo>
                <a:lnTo>
                  <a:pt x="7115936" y="1917187"/>
                </a:lnTo>
                <a:lnTo>
                  <a:pt x="7118094" y="1923661"/>
                </a:lnTo>
                <a:lnTo>
                  <a:pt x="7118094" y="1924740"/>
                </a:lnTo>
                <a:lnTo>
                  <a:pt x="7114857" y="1929056"/>
                </a:lnTo>
                <a:lnTo>
                  <a:pt x="7117015" y="1931214"/>
                </a:lnTo>
                <a:lnTo>
                  <a:pt x="7118094" y="1931214"/>
                </a:lnTo>
                <a:lnTo>
                  <a:pt x="7126726" y="1923661"/>
                </a:lnTo>
                <a:cubicBezTo>
                  <a:pt x="7124568" y="1918626"/>
                  <a:pt x="7121331" y="1916108"/>
                  <a:pt x="7117015" y="1916108"/>
                </a:cubicBezTo>
                <a:close/>
                <a:moveTo>
                  <a:pt x="8763989" y="1915908"/>
                </a:moveTo>
                <a:lnTo>
                  <a:pt x="8763989" y="1918066"/>
                </a:lnTo>
                <a:lnTo>
                  <a:pt x="8765068" y="1918066"/>
                </a:lnTo>
                <a:lnTo>
                  <a:pt x="8765068" y="1915908"/>
                </a:lnTo>
                <a:close/>
                <a:moveTo>
                  <a:pt x="1614284" y="1915503"/>
                </a:moveTo>
                <a:lnTo>
                  <a:pt x="1612126" y="1917661"/>
                </a:lnTo>
                <a:lnTo>
                  <a:pt x="1612126" y="1919819"/>
                </a:lnTo>
                <a:lnTo>
                  <a:pt x="1614284" y="1919819"/>
                </a:lnTo>
                <a:lnTo>
                  <a:pt x="1616443" y="1917661"/>
                </a:lnTo>
                <a:close/>
                <a:moveTo>
                  <a:pt x="99268" y="1915489"/>
                </a:moveTo>
                <a:lnTo>
                  <a:pt x="97109" y="1917513"/>
                </a:lnTo>
                <a:lnTo>
                  <a:pt x="97109" y="1919671"/>
                </a:lnTo>
                <a:lnTo>
                  <a:pt x="100346" y="1919671"/>
                </a:lnTo>
                <a:lnTo>
                  <a:pt x="100346" y="1915489"/>
                </a:lnTo>
                <a:close/>
                <a:moveTo>
                  <a:pt x="680164" y="1915369"/>
                </a:moveTo>
                <a:lnTo>
                  <a:pt x="678006" y="1917796"/>
                </a:lnTo>
                <a:lnTo>
                  <a:pt x="678006" y="1919954"/>
                </a:lnTo>
                <a:lnTo>
                  <a:pt x="682457" y="1924270"/>
                </a:lnTo>
                <a:lnTo>
                  <a:pt x="684615" y="1924270"/>
                </a:lnTo>
                <a:lnTo>
                  <a:pt x="684615" y="1915369"/>
                </a:lnTo>
                <a:close/>
                <a:moveTo>
                  <a:pt x="6697162" y="1914964"/>
                </a:moveTo>
                <a:lnTo>
                  <a:pt x="6697162" y="1917122"/>
                </a:lnTo>
                <a:lnTo>
                  <a:pt x="6698241" y="1917122"/>
                </a:lnTo>
                <a:lnTo>
                  <a:pt x="6698241" y="1914964"/>
                </a:lnTo>
                <a:close/>
                <a:moveTo>
                  <a:pt x="2234833" y="1914964"/>
                </a:moveTo>
                <a:lnTo>
                  <a:pt x="2234833" y="1918201"/>
                </a:lnTo>
                <a:lnTo>
                  <a:pt x="2236991" y="1918201"/>
                </a:lnTo>
                <a:lnTo>
                  <a:pt x="2235912" y="1923461"/>
                </a:lnTo>
                <a:lnTo>
                  <a:pt x="2236991" y="1924540"/>
                </a:lnTo>
                <a:lnTo>
                  <a:pt x="2238070" y="1924540"/>
                </a:lnTo>
                <a:lnTo>
                  <a:pt x="2239149" y="1919280"/>
                </a:lnTo>
                <a:cubicBezTo>
                  <a:pt x="2237350" y="1919280"/>
                  <a:pt x="2236270" y="1917841"/>
                  <a:pt x="2235912" y="1914964"/>
                </a:cubicBezTo>
                <a:close/>
                <a:moveTo>
                  <a:pt x="5257678" y="1914694"/>
                </a:moveTo>
                <a:cubicBezTo>
                  <a:pt x="5257678" y="1915953"/>
                  <a:pt x="5260960" y="1917032"/>
                  <a:pt x="5267524" y="1917931"/>
                </a:cubicBezTo>
                <a:lnTo>
                  <a:pt x="5272919" y="1916852"/>
                </a:lnTo>
                <a:lnTo>
                  <a:pt x="5272919" y="1915773"/>
                </a:lnTo>
                <a:lnTo>
                  <a:pt x="5269682" y="1914694"/>
                </a:lnTo>
                <a:lnTo>
                  <a:pt x="5268603" y="1915773"/>
                </a:lnTo>
                <a:lnTo>
                  <a:pt x="5267524" y="1915773"/>
                </a:lnTo>
                <a:lnTo>
                  <a:pt x="5260915" y="1914694"/>
                </a:lnTo>
                <a:close/>
                <a:moveTo>
                  <a:pt x="5112822" y="1914694"/>
                </a:moveTo>
                <a:lnTo>
                  <a:pt x="5112822" y="1915773"/>
                </a:lnTo>
                <a:lnTo>
                  <a:pt x="5114980" y="1915773"/>
                </a:lnTo>
                <a:lnTo>
                  <a:pt x="5114980" y="1914694"/>
                </a:lnTo>
                <a:close/>
                <a:moveTo>
                  <a:pt x="1220461" y="1914559"/>
                </a:moveTo>
                <a:lnTo>
                  <a:pt x="1220461" y="1916717"/>
                </a:lnTo>
                <a:lnTo>
                  <a:pt x="1222620" y="1916717"/>
                </a:lnTo>
                <a:lnTo>
                  <a:pt x="1222620" y="1914559"/>
                </a:lnTo>
                <a:close/>
                <a:moveTo>
                  <a:pt x="2570036" y="1914369"/>
                </a:moveTo>
                <a:cubicBezTo>
                  <a:pt x="2586581" y="1919404"/>
                  <a:pt x="2601641" y="1922281"/>
                  <a:pt x="2615218" y="1923001"/>
                </a:cubicBezTo>
                <a:cubicBezTo>
                  <a:pt x="2615218" y="1924979"/>
                  <a:pt x="2618456" y="1926418"/>
                  <a:pt x="2624930" y="1927317"/>
                </a:cubicBezTo>
                <a:lnTo>
                  <a:pt x="2627088" y="1930419"/>
                </a:lnTo>
                <a:lnTo>
                  <a:pt x="2627088" y="1932577"/>
                </a:lnTo>
                <a:cubicBezTo>
                  <a:pt x="2627088" y="1934915"/>
                  <a:pt x="2623131" y="1937073"/>
                  <a:pt x="2615218" y="1939051"/>
                </a:cubicBezTo>
                <a:cubicBezTo>
                  <a:pt x="2607305" y="1948222"/>
                  <a:pt x="2603350" y="1954651"/>
                  <a:pt x="2603350" y="1958338"/>
                </a:cubicBezTo>
                <a:cubicBezTo>
                  <a:pt x="2603350" y="1963014"/>
                  <a:pt x="2595841" y="1970207"/>
                  <a:pt x="2580826" y="1979918"/>
                </a:cubicBezTo>
                <a:lnTo>
                  <a:pt x="2579746" y="1980997"/>
                </a:lnTo>
                <a:lnTo>
                  <a:pt x="2580826" y="1984234"/>
                </a:lnTo>
                <a:cubicBezTo>
                  <a:pt x="2585861" y="1984234"/>
                  <a:pt x="2591256" y="1982076"/>
                  <a:pt x="2597011" y="1977760"/>
                </a:cubicBezTo>
                <a:cubicBezTo>
                  <a:pt x="2598899" y="1977760"/>
                  <a:pt x="2602449" y="1974883"/>
                  <a:pt x="2607667" y="1969128"/>
                </a:cubicBezTo>
                <a:lnTo>
                  <a:pt x="2611982" y="1966970"/>
                </a:lnTo>
                <a:lnTo>
                  <a:pt x="2613062" y="1966970"/>
                </a:lnTo>
                <a:cubicBezTo>
                  <a:pt x="2617017" y="1966970"/>
                  <a:pt x="2622368" y="1969847"/>
                  <a:pt x="2629111" y="1975602"/>
                </a:cubicBezTo>
                <a:cubicBezTo>
                  <a:pt x="2635764" y="1975602"/>
                  <a:pt x="2643677" y="1980952"/>
                  <a:pt x="2652849" y="1991652"/>
                </a:cubicBezTo>
                <a:cubicBezTo>
                  <a:pt x="2654288" y="1983110"/>
                  <a:pt x="2656761" y="1978839"/>
                  <a:pt x="2660268" y="1978839"/>
                </a:cubicBezTo>
                <a:lnTo>
                  <a:pt x="2660268" y="1975602"/>
                </a:lnTo>
                <a:lnTo>
                  <a:pt x="2658110" y="1972365"/>
                </a:lnTo>
                <a:lnTo>
                  <a:pt x="2658110" y="1968049"/>
                </a:lnTo>
                <a:cubicBezTo>
                  <a:pt x="2660268" y="1961126"/>
                  <a:pt x="2661347" y="1953258"/>
                  <a:pt x="2661347" y="1944446"/>
                </a:cubicBezTo>
                <a:lnTo>
                  <a:pt x="2661347" y="1937972"/>
                </a:lnTo>
                <a:cubicBezTo>
                  <a:pt x="2661347" y="1933836"/>
                  <a:pt x="2659906" y="1930284"/>
                  <a:pt x="2657031" y="1927317"/>
                </a:cubicBezTo>
                <a:lnTo>
                  <a:pt x="2657031" y="1923001"/>
                </a:lnTo>
                <a:cubicBezTo>
                  <a:pt x="2657389" y="1921562"/>
                  <a:pt x="2659188" y="1920123"/>
                  <a:pt x="2662425" y="1918685"/>
                </a:cubicBezTo>
                <a:cubicBezTo>
                  <a:pt x="2677710" y="1918685"/>
                  <a:pt x="2690974" y="1920843"/>
                  <a:pt x="2702214" y="1925159"/>
                </a:cubicBezTo>
                <a:lnTo>
                  <a:pt x="2705450" y="1921922"/>
                </a:lnTo>
                <a:lnTo>
                  <a:pt x="2707608" y="1921922"/>
                </a:lnTo>
                <a:cubicBezTo>
                  <a:pt x="2719028" y="1921922"/>
                  <a:pt x="2724738" y="1924754"/>
                  <a:pt x="2724738" y="1930419"/>
                </a:cubicBezTo>
                <a:lnTo>
                  <a:pt x="2724738" y="1932577"/>
                </a:lnTo>
                <a:lnTo>
                  <a:pt x="2710845" y="1946604"/>
                </a:lnTo>
                <a:cubicBezTo>
                  <a:pt x="2710845" y="1951459"/>
                  <a:pt x="2707967" y="1958967"/>
                  <a:pt x="2702214" y="1969128"/>
                </a:cubicBezTo>
                <a:cubicBezTo>
                  <a:pt x="2702214" y="1974343"/>
                  <a:pt x="2698257" y="1979738"/>
                  <a:pt x="2690344" y="1985313"/>
                </a:cubicBezTo>
                <a:cubicBezTo>
                  <a:pt x="2690344" y="1990618"/>
                  <a:pt x="2687512" y="1995968"/>
                  <a:pt x="2681847" y="2001363"/>
                </a:cubicBezTo>
                <a:cubicBezTo>
                  <a:pt x="2681847" y="2005500"/>
                  <a:pt x="2680049" y="2009096"/>
                  <a:pt x="2676453" y="2012153"/>
                </a:cubicBezTo>
                <a:lnTo>
                  <a:pt x="2676453" y="2014311"/>
                </a:lnTo>
                <a:cubicBezTo>
                  <a:pt x="2680230" y="2014311"/>
                  <a:pt x="2689894" y="2022539"/>
                  <a:pt x="2705450" y="2038994"/>
                </a:cubicBezTo>
                <a:cubicBezTo>
                  <a:pt x="2710845" y="2038994"/>
                  <a:pt x="2715476" y="2046861"/>
                  <a:pt x="2719342" y="2062597"/>
                </a:cubicBezTo>
                <a:lnTo>
                  <a:pt x="2718263" y="2078647"/>
                </a:lnTo>
                <a:lnTo>
                  <a:pt x="2717185" y="2078647"/>
                </a:lnTo>
                <a:lnTo>
                  <a:pt x="2716105" y="2077568"/>
                </a:lnTo>
                <a:lnTo>
                  <a:pt x="2715027" y="2077568"/>
                </a:lnTo>
                <a:lnTo>
                  <a:pt x="2711924" y="2086200"/>
                </a:lnTo>
                <a:lnTo>
                  <a:pt x="2707608" y="2084042"/>
                </a:lnTo>
                <a:lnTo>
                  <a:pt x="2705450" y="2084042"/>
                </a:lnTo>
                <a:lnTo>
                  <a:pt x="2705450" y="2085121"/>
                </a:lnTo>
                <a:cubicBezTo>
                  <a:pt x="2709766" y="2085481"/>
                  <a:pt x="2711924" y="2086560"/>
                  <a:pt x="2711924" y="2088358"/>
                </a:cubicBezTo>
                <a:cubicBezTo>
                  <a:pt x="2709946" y="2094832"/>
                  <a:pt x="2705270" y="2098069"/>
                  <a:pt x="2697898" y="2098069"/>
                </a:cubicBezTo>
                <a:lnTo>
                  <a:pt x="2694661" y="2098069"/>
                </a:lnTo>
                <a:cubicBezTo>
                  <a:pt x="2679644" y="2095371"/>
                  <a:pt x="2672137" y="2089617"/>
                  <a:pt x="2672137" y="2080805"/>
                </a:cubicBezTo>
                <a:lnTo>
                  <a:pt x="2673215" y="2076489"/>
                </a:lnTo>
                <a:lnTo>
                  <a:pt x="2671056" y="2067992"/>
                </a:lnTo>
                <a:cubicBezTo>
                  <a:pt x="2672496" y="2065114"/>
                  <a:pt x="2673215" y="2061158"/>
                  <a:pt x="2673215" y="2056123"/>
                </a:cubicBezTo>
                <a:cubicBezTo>
                  <a:pt x="2670337" y="2046502"/>
                  <a:pt x="2668899" y="2038994"/>
                  <a:pt x="2668899" y="2033599"/>
                </a:cubicBezTo>
                <a:lnTo>
                  <a:pt x="2669978" y="2020651"/>
                </a:lnTo>
                <a:cubicBezTo>
                  <a:pt x="2663145" y="2020651"/>
                  <a:pt x="2657434" y="2024607"/>
                  <a:pt x="2652849" y="2032520"/>
                </a:cubicBezTo>
                <a:cubicBezTo>
                  <a:pt x="2650151" y="2036116"/>
                  <a:pt x="2647274" y="2037915"/>
                  <a:pt x="2644218" y="2037915"/>
                </a:cubicBezTo>
                <a:lnTo>
                  <a:pt x="2640981" y="2037915"/>
                </a:lnTo>
                <a:lnTo>
                  <a:pt x="2640981" y="2040073"/>
                </a:lnTo>
                <a:lnTo>
                  <a:pt x="2639901" y="2040073"/>
                </a:lnTo>
                <a:lnTo>
                  <a:pt x="2640981" y="2045333"/>
                </a:lnTo>
                <a:lnTo>
                  <a:pt x="2640981" y="2048570"/>
                </a:lnTo>
                <a:lnTo>
                  <a:pt x="2642059" y="2071229"/>
                </a:lnTo>
                <a:lnTo>
                  <a:pt x="2638822" y="2081884"/>
                </a:lnTo>
                <a:lnTo>
                  <a:pt x="2642059" y="2101306"/>
                </a:lnTo>
                <a:lnTo>
                  <a:pt x="2638822" y="2106566"/>
                </a:lnTo>
                <a:lnTo>
                  <a:pt x="2638822" y="2110882"/>
                </a:lnTo>
                <a:lnTo>
                  <a:pt x="2640981" y="2120593"/>
                </a:lnTo>
                <a:lnTo>
                  <a:pt x="2639901" y="2127067"/>
                </a:lnTo>
                <a:lnTo>
                  <a:pt x="2643139" y="2153907"/>
                </a:lnTo>
                <a:lnTo>
                  <a:pt x="2643139" y="2159302"/>
                </a:lnTo>
                <a:cubicBezTo>
                  <a:pt x="2643139" y="2164967"/>
                  <a:pt x="2639182" y="2168519"/>
                  <a:pt x="2631269" y="2169958"/>
                </a:cubicBezTo>
                <a:lnTo>
                  <a:pt x="2623851" y="2167800"/>
                </a:lnTo>
                <a:lnTo>
                  <a:pt x="2620613" y="2167800"/>
                </a:lnTo>
                <a:lnTo>
                  <a:pt x="2605508" y="2171037"/>
                </a:lnTo>
                <a:lnTo>
                  <a:pt x="2604429" y="2171037"/>
                </a:lnTo>
                <a:lnTo>
                  <a:pt x="2594852" y="2161326"/>
                </a:lnTo>
                <a:lnTo>
                  <a:pt x="2594852" y="2160381"/>
                </a:lnTo>
                <a:lnTo>
                  <a:pt x="2600114" y="2143117"/>
                </a:lnTo>
                <a:cubicBezTo>
                  <a:pt x="2600114" y="2141679"/>
                  <a:pt x="2599078" y="2140959"/>
                  <a:pt x="2597011" y="2140959"/>
                </a:cubicBezTo>
                <a:lnTo>
                  <a:pt x="2588378" y="2142038"/>
                </a:lnTo>
                <a:lnTo>
                  <a:pt x="2582984" y="2139880"/>
                </a:lnTo>
                <a:cubicBezTo>
                  <a:pt x="2576509" y="2141139"/>
                  <a:pt x="2573272" y="2144376"/>
                  <a:pt x="2573272" y="2149591"/>
                </a:cubicBezTo>
                <a:cubicBezTo>
                  <a:pt x="2573272" y="2155886"/>
                  <a:pt x="2569360" y="2160516"/>
                  <a:pt x="2561538" y="2163484"/>
                </a:cubicBezTo>
                <a:lnTo>
                  <a:pt x="2561538" y="2164563"/>
                </a:lnTo>
                <a:lnTo>
                  <a:pt x="2563696" y="2164563"/>
                </a:lnTo>
                <a:lnTo>
                  <a:pt x="2571114" y="2159302"/>
                </a:lnTo>
                <a:lnTo>
                  <a:pt x="2573272" y="2161326"/>
                </a:lnTo>
                <a:cubicBezTo>
                  <a:pt x="2573272" y="2166361"/>
                  <a:pt x="2570800" y="2168879"/>
                  <a:pt x="2565854" y="2168879"/>
                </a:cubicBezTo>
                <a:lnTo>
                  <a:pt x="2564775" y="2168879"/>
                </a:lnTo>
                <a:lnTo>
                  <a:pt x="2563696" y="2167800"/>
                </a:lnTo>
                <a:lnTo>
                  <a:pt x="2562617" y="2167800"/>
                </a:lnTo>
                <a:cubicBezTo>
                  <a:pt x="2562617" y="2170857"/>
                  <a:pt x="2557581" y="2173375"/>
                  <a:pt x="2547512" y="2175353"/>
                </a:cubicBezTo>
                <a:cubicBezTo>
                  <a:pt x="2534653" y="2175353"/>
                  <a:pt x="2528224" y="2170677"/>
                  <a:pt x="2528224" y="2161326"/>
                </a:cubicBezTo>
                <a:lnTo>
                  <a:pt x="2526066" y="2144196"/>
                </a:lnTo>
                <a:lnTo>
                  <a:pt x="2530382" y="2127067"/>
                </a:lnTo>
                <a:lnTo>
                  <a:pt x="2530382" y="2124909"/>
                </a:lnTo>
                <a:cubicBezTo>
                  <a:pt x="2527505" y="2121852"/>
                  <a:pt x="2526066" y="2118255"/>
                  <a:pt x="2526066" y="2114119"/>
                </a:cubicBezTo>
                <a:lnTo>
                  <a:pt x="2526066" y="2110882"/>
                </a:lnTo>
                <a:cubicBezTo>
                  <a:pt x="2526066" y="2102880"/>
                  <a:pt x="2527865" y="2093213"/>
                  <a:pt x="2531461" y="2081884"/>
                </a:cubicBezTo>
                <a:lnTo>
                  <a:pt x="2530382" y="2066913"/>
                </a:lnTo>
                <a:lnTo>
                  <a:pt x="2530382" y="2060439"/>
                </a:lnTo>
                <a:cubicBezTo>
                  <a:pt x="2530382" y="2058101"/>
                  <a:pt x="2529302" y="2055583"/>
                  <a:pt x="2527145" y="2052886"/>
                </a:cubicBezTo>
                <a:lnTo>
                  <a:pt x="2527145" y="2051807"/>
                </a:lnTo>
                <a:lnTo>
                  <a:pt x="2530382" y="2047491"/>
                </a:lnTo>
                <a:lnTo>
                  <a:pt x="2530382" y="2021730"/>
                </a:lnTo>
                <a:lnTo>
                  <a:pt x="2528224" y="2015390"/>
                </a:lnTo>
                <a:lnTo>
                  <a:pt x="2529302" y="2014311"/>
                </a:lnTo>
                <a:lnTo>
                  <a:pt x="2529302" y="2013232"/>
                </a:lnTo>
                <a:lnTo>
                  <a:pt x="2527145" y="1998126"/>
                </a:lnTo>
                <a:lnTo>
                  <a:pt x="2528224" y="1986392"/>
                </a:lnTo>
                <a:lnTo>
                  <a:pt x="2528224" y="1980997"/>
                </a:lnTo>
                <a:lnTo>
                  <a:pt x="2526066" y="1964812"/>
                </a:lnTo>
                <a:lnTo>
                  <a:pt x="2529302" y="1962654"/>
                </a:lnTo>
                <a:lnTo>
                  <a:pt x="2530382" y="1962654"/>
                </a:lnTo>
                <a:cubicBezTo>
                  <a:pt x="2539824" y="1966610"/>
                  <a:pt x="2546612" y="1970567"/>
                  <a:pt x="2550749" y="1974523"/>
                </a:cubicBezTo>
                <a:cubicBezTo>
                  <a:pt x="2553625" y="1974523"/>
                  <a:pt x="2556143" y="1975602"/>
                  <a:pt x="2558301" y="1977760"/>
                </a:cubicBezTo>
                <a:lnTo>
                  <a:pt x="2560459" y="1977760"/>
                </a:lnTo>
                <a:cubicBezTo>
                  <a:pt x="2563876" y="1977760"/>
                  <a:pt x="2567428" y="1964497"/>
                  <a:pt x="2571114" y="1937972"/>
                </a:cubicBezTo>
                <a:lnTo>
                  <a:pt x="2569092" y="1935814"/>
                </a:lnTo>
                <a:lnTo>
                  <a:pt x="2569092" y="1932577"/>
                </a:lnTo>
                <a:lnTo>
                  <a:pt x="2570036" y="1931498"/>
                </a:lnTo>
                <a:lnTo>
                  <a:pt x="2565854" y="1925159"/>
                </a:lnTo>
                <a:lnTo>
                  <a:pt x="2565854" y="1918685"/>
                </a:lnTo>
                <a:close/>
                <a:moveTo>
                  <a:pt x="6771883" y="1913885"/>
                </a:moveTo>
                <a:lnTo>
                  <a:pt x="6769725" y="1916043"/>
                </a:lnTo>
                <a:lnTo>
                  <a:pt x="6769725" y="1917122"/>
                </a:lnTo>
                <a:lnTo>
                  <a:pt x="6772962" y="1920359"/>
                </a:lnTo>
                <a:lnTo>
                  <a:pt x="6775120" y="1917122"/>
                </a:lnTo>
                <a:close/>
                <a:moveTo>
                  <a:pt x="6583462" y="1913885"/>
                </a:moveTo>
                <a:lnTo>
                  <a:pt x="6583462" y="1916043"/>
                </a:lnTo>
                <a:lnTo>
                  <a:pt x="6584541" y="1917122"/>
                </a:lnTo>
                <a:lnTo>
                  <a:pt x="6587778" y="1917122"/>
                </a:lnTo>
                <a:lnTo>
                  <a:pt x="6587778" y="1916043"/>
                </a:lnTo>
                <a:cubicBezTo>
                  <a:pt x="6585620" y="1916043"/>
                  <a:pt x="6584541" y="1915324"/>
                  <a:pt x="6584541" y="1913885"/>
                </a:cubicBezTo>
                <a:close/>
                <a:moveTo>
                  <a:pt x="5137774" y="1913615"/>
                </a:moveTo>
                <a:lnTo>
                  <a:pt x="5137774" y="1914694"/>
                </a:lnTo>
                <a:lnTo>
                  <a:pt x="5139932" y="1916852"/>
                </a:lnTo>
                <a:lnTo>
                  <a:pt x="5143169" y="1916852"/>
                </a:lnTo>
                <a:lnTo>
                  <a:pt x="5143169" y="1914694"/>
                </a:lnTo>
                <a:lnTo>
                  <a:pt x="5138853" y="1913615"/>
                </a:lnTo>
                <a:close/>
                <a:moveTo>
                  <a:pt x="3639568" y="1913480"/>
                </a:moveTo>
                <a:lnTo>
                  <a:pt x="3637410" y="1915638"/>
                </a:lnTo>
                <a:lnTo>
                  <a:pt x="3638489" y="1921033"/>
                </a:lnTo>
                <a:lnTo>
                  <a:pt x="3637410" y="1937353"/>
                </a:lnTo>
                <a:lnTo>
                  <a:pt x="3637410" y="1938432"/>
                </a:lnTo>
                <a:cubicBezTo>
                  <a:pt x="3637410" y="1939871"/>
                  <a:pt x="3638533" y="1940590"/>
                  <a:pt x="3640781" y="1940590"/>
                </a:cubicBezTo>
                <a:cubicBezTo>
                  <a:pt x="3643659" y="1940590"/>
                  <a:pt x="3645457" y="1936229"/>
                  <a:pt x="3646176" y="1927507"/>
                </a:cubicBezTo>
                <a:lnTo>
                  <a:pt x="3647255" y="1927507"/>
                </a:lnTo>
                <a:lnTo>
                  <a:pt x="3644018" y="1913480"/>
                </a:lnTo>
                <a:close/>
                <a:moveTo>
                  <a:pt x="1207514" y="1913480"/>
                </a:moveTo>
                <a:lnTo>
                  <a:pt x="1207514" y="1914559"/>
                </a:lnTo>
                <a:lnTo>
                  <a:pt x="1209672" y="1916717"/>
                </a:lnTo>
                <a:lnTo>
                  <a:pt x="1210750" y="1916717"/>
                </a:lnTo>
                <a:lnTo>
                  <a:pt x="1210750" y="1915638"/>
                </a:lnTo>
                <a:lnTo>
                  <a:pt x="1208593" y="1913480"/>
                </a:lnTo>
                <a:close/>
                <a:moveTo>
                  <a:pt x="112080" y="1913331"/>
                </a:moveTo>
                <a:cubicBezTo>
                  <a:pt x="109203" y="1913331"/>
                  <a:pt x="107449" y="1916523"/>
                  <a:pt x="106820" y="1922908"/>
                </a:cubicBezTo>
                <a:cubicBezTo>
                  <a:pt x="103942" y="1922908"/>
                  <a:pt x="102505" y="1929651"/>
                  <a:pt x="102505" y="1943139"/>
                </a:cubicBezTo>
                <a:lnTo>
                  <a:pt x="103583" y="1951636"/>
                </a:lnTo>
                <a:cubicBezTo>
                  <a:pt x="102145" y="1951636"/>
                  <a:pt x="99672" y="1955907"/>
                  <a:pt x="96165" y="1964449"/>
                </a:cubicBezTo>
                <a:lnTo>
                  <a:pt x="94007" y="1975104"/>
                </a:lnTo>
                <a:cubicBezTo>
                  <a:pt x="91489" y="1975104"/>
                  <a:pt x="88297" y="1979735"/>
                  <a:pt x="84432" y="1988997"/>
                </a:cubicBezTo>
                <a:cubicBezTo>
                  <a:pt x="82273" y="1988997"/>
                  <a:pt x="81195" y="1989716"/>
                  <a:pt x="81195" y="1991155"/>
                </a:cubicBezTo>
                <a:lnTo>
                  <a:pt x="81195" y="1994257"/>
                </a:lnTo>
                <a:cubicBezTo>
                  <a:pt x="82452" y="1997134"/>
                  <a:pt x="84925" y="1998573"/>
                  <a:pt x="88612" y="1998573"/>
                </a:cubicBezTo>
                <a:lnTo>
                  <a:pt x="89692" y="1998573"/>
                </a:lnTo>
                <a:lnTo>
                  <a:pt x="97109" y="1997494"/>
                </a:lnTo>
                <a:lnTo>
                  <a:pt x="99268" y="2002889"/>
                </a:lnTo>
                <a:lnTo>
                  <a:pt x="100346" y="2002889"/>
                </a:lnTo>
                <a:cubicBezTo>
                  <a:pt x="103403" y="2001090"/>
                  <a:pt x="105561" y="1998573"/>
                  <a:pt x="106820" y="1995336"/>
                </a:cubicBezTo>
                <a:lnTo>
                  <a:pt x="105742" y="1987918"/>
                </a:lnTo>
                <a:lnTo>
                  <a:pt x="111002" y="1972946"/>
                </a:lnTo>
                <a:lnTo>
                  <a:pt x="108843" y="1968765"/>
                </a:lnTo>
                <a:cubicBezTo>
                  <a:pt x="108843" y="1966248"/>
                  <a:pt x="111002" y="1962696"/>
                  <a:pt x="115317" y="1958110"/>
                </a:cubicBezTo>
                <a:cubicBezTo>
                  <a:pt x="112440" y="1958110"/>
                  <a:pt x="111002" y="1957031"/>
                  <a:pt x="111002" y="1954873"/>
                </a:cubicBezTo>
                <a:lnTo>
                  <a:pt x="114238" y="1926145"/>
                </a:lnTo>
                <a:close/>
                <a:moveTo>
                  <a:pt x="4087070" y="1913076"/>
                </a:moveTo>
                <a:lnTo>
                  <a:pt x="4081541" y="1914155"/>
                </a:lnTo>
                <a:lnTo>
                  <a:pt x="4081541" y="1918606"/>
                </a:lnTo>
                <a:lnTo>
                  <a:pt x="4083833" y="1920764"/>
                </a:lnTo>
                <a:lnTo>
                  <a:pt x="4088150" y="1920764"/>
                </a:lnTo>
                <a:lnTo>
                  <a:pt x="4090308" y="1918606"/>
                </a:lnTo>
                <a:lnTo>
                  <a:pt x="4090308" y="1916448"/>
                </a:lnTo>
                <a:close/>
                <a:moveTo>
                  <a:pt x="3705657" y="1912401"/>
                </a:moveTo>
                <a:lnTo>
                  <a:pt x="3700262" y="1913480"/>
                </a:lnTo>
                <a:lnTo>
                  <a:pt x="3695946" y="1913480"/>
                </a:lnTo>
                <a:lnTo>
                  <a:pt x="3694867" y="1916717"/>
                </a:lnTo>
                <a:lnTo>
                  <a:pt x="3695946" y="1931823"/>
                </a:lnTo>
                <a:lnTo>
                  <a:pt x="3695946" y="1932902"/>
                </a:lnTo>
                <a:lnTo>
                  <a:pt x="3694867" y="1933981"/>
                </a:lnTo>
                <a:cubicBezTo>
                  <a:pt x="3696305" y="1938387"/>
                  <a:pt x="3697744" y="1940590"/>
                  <a:pt x="3699183" y="1940590"/>
                </a:cubicBezTo>
                <a:lnTo>
                  <a:pt x="3702420" y="1940590"/>
                </a:lnTo>
                <a:cubicBezTo>
                  <a:pt x="3704218" y="1940590"/>
                  <a:pt x="3706376" y="1937308"/>
                  <a:pt x="3708894" y="1930744"/>
                </a:cubicBezTo>
                <a:lnTo>
                  <a:pt x="3705657" y="1927507"/>
                </a:lnTo>
                <a:close/>
                <a:moveTo>
                  <a:pt x="170751" y="1911173"/>
                </a:moveTo>
                <a:lnTo>
                  <a:pt x="170751" y="1914410"/>
                </a:lnTo>
                <a:lnTo>
                  <a:pt x="171830" y="1914410"/>
                </a:lnTo>
                <a:lnTo>
                  <a:pt x="171830" y="1911173"/>
                </a:lnTo>
                <a:close/>
                <a:moveTo>
                  <a:pt x="7283452" y="1910713"/>
                </a:moveTo>
                <a:lnTo>
                  <a:pt x="7283452" y="1915029"/>
                </a:lnTo>
                <a:lnTo>
                  <a:pt x="7284666" y="1915029"/>
                </a:lnTo>
                <a:lnTo>
                  <a:pt x="7284666" y="1910713"/>
                </a:lnTo>
                <a:close/>
                <a:moveTo>
                  <a:pt x="2051268" y="1910648"/>
                </a:moveTo>
                <a:lnTo>
                  <a:pt x="2050189" y="1911727"/>
                </a:lnTo>
                <a:lnTo>
                  <a:pt x="2050189" y="1917122"/>
                </a:lnTo>
                <a:lnTo>
                  <a:pt x="2055584" y="1917122"/>
                </a:lnTo>
                <a:lnTo>
                  <a:pt x="2056661" y="1916043"/>
                </a:lnTo>
                <a:lnTo>
                  <a:pt x="2057742" y="1916043"/>
                </a:lnTo>
                <a:cubicBezTo>
                  <a:pt x="2056661" y="1912446"/>
                  <a:pt x="2054505" y="1910648"/>
                  <a:pt x="2051268" y="1910648"/>
                </a:cubicBezTo>
                <a:close/>
                <a:moveTo>
                  <a:pt x="5135616" y="1910378"/>
                </a:moveTo>
                <a:lnTo>
                  <a:pt x="5135616" y="1912536"/>
                </a:lnTo>
                <a:lnTo>
                  <a:pt x="5136695" y="1912536"/>
                </a:lnTo>
                <a:lnTo>
                  <a:pt x="5136695" y="1910378"/>
                </a:lnTo>
                <a:close/>
                <a:moveTo>
                  <a:pt x="1693187" y="1909974"/>
                </a:moveTo>
                <a:lnTo>
                  <a:pt x="1693187" y="1915503"/>
                </a:lnTo>
                <a:lnTo>
                  <a:pt x="1697503" y="1916582"/>
                </a:lnTo>
                <a:lnTo>
                  <a:pt x="1699662" y="1913345"/>
                </a:lnTo>
                <a:lnTo>
                  <a:pt x="1699662" y="1911053"/>
                </a:lnTo>
                <a:close/>
                <a:moveTo>
                  <a:pt x="8127526" y="1909704"/>
                </a:moveTo>
                <a:lnTo>
                  <a:pt x="8127526" y="1912941"/>
                </a:lnTo>
                <a:lnTo>
                  <a:pt x="8128605" y="1912941"/>
                </a:lnTo>
                <a:lnTo>
                  <a:pt x="8128605" y="1909704"/>
                </a:lnTo>
                <a:close/>
                <a:moveTo>
                  <a:pt x="6585620" y="1909569"/>
                </a:moveTo>
                <a:lnTo>
                  <a:pt x="6585620" y="1910648"/>
                </a:lnTo>
                <a:lnTo>
                  <a:pt x="6588857" y="1910648"/>
                </a:lnTo>
                <a:lnTo>
                  <a:pt x="6588857" y="1909569"/>
                </a:lnTo>
                <a:close/>
                <a:moveTo>
                  <a:pt x="7768906" y="1909434"/>
                </a:moveTo>
                <a:lnTo>
                  <a:pt x="7766748" y="1911592"/>
                </a:lnTo>
                <a:lnTo>
                  <a:pt x="7767827" y="1917122"/>
                </a:lnTo>
                <a:lnTo>
                  <a:pt x="7774301" y="1917122"/>
                </a:lnTo>
                <a:lnTo>
                  <a:pt x="7776594" y="1914964"/>
                </a:lnTo>
                <a:lnTo>
                  <a:pt x="7769985" y="1909434"/>
                </a:lnTo>
                <a:close/>
                <a:moveTo>
                  <a:pt x="74720" y="1909015"/>
                </a:moveTo>
                <a:lnTo>
                  <a:pt x="72697" y="1911173"/>
                </a:lnTo>
                <a:lnTo>
                  <a:pt x="72697" y="1913331"/>
                </a:lnTo>
                <a:lnTo>
                  <a:pt x="74720" y="1913331"/>
                </a:lnTo>
                <a:close/>
                <a:moveTo>
                  <a:pt x="1722455" y="1908895"/>
                </a:moveTo>
                <a:lnTo>
                  <a:pt x="1717060" y="1919819"/>
                </a:lnTo>
                <a:lnTo>
                  <a:pt x="1721376" y="1951515"/>
                </a:lnTo>
                <a:lnTo>
                  <a:pt x="1720296" y="1951515"/>
                </a:lnTo>
                <a:lnTo>
                  <a:pt x="1719218" y="1950436"/>
                </a:lnTo>
                <a:lnTo>
                  <a:pt x="1717060" y="1950436"/>
                </a:lnTo>
                <a:lnTo>
                  <a:pt x="1717060" y="1951515"/>
                </a:lnTo>
                <a:cubicBezTo>
                  <a:pt x="1719938" y="1951875"/>
                  <a:pt x="1721376" y="1952954"/>
                  <a:pt x="1721376" y="1954752"/>
                </a:cubicBezTo>
                <a:lnTo>
                  <a:pt x="1720296" y="1966756"/>
                </a:lnTo>
                <a:lnTo>
                  <a:pt x="1723533" y="1977681"/>
                </a:lnTo>
                <a:lnTo>
                  <a:pt x="1721376" y="1984290"/>
                </a:lnTo>
                <a:lnTo>
                  <a:pt x="1721376" y="2003847"/>
                </a:lnTo>
                <a:cubicBezTo>
                  <a:pt x="1721376" y="2007893"/>
                  <a:pt x="1718857" y="2011894"/>
                  <a:pt x="1713824" y="2015851"/>
                </a:cubicBezTo>
                <a:lnTo>
                  <a:pt x="1723533" y="2019223"/>
                </a:lnTo>
                <a:lnTo>
                  <a:pt x="1724613" y="2019223"/>
                </a:lnTo>
                <a:cubicBezTo>
                  <a:pt x="1724613" y="2015536"/>
                  <a:pt x="1725332" y="2013693"/>
                  <a:pt x="1726770" y="2013693"/>
                </a:cubicBezTo>
                <a:lnTo>
                  <a:pt x="1727849" y="2013693"/>
                </a:lnTo>
                <a:lnTo>
                  <a:pt x="1731086" y="2015851"/>
                </a:lnTo>
                <a:lnTo>
                  <a:pt x="1733245" y="2013693"/>
                </a:lnTo>
                <a:lnTo>
                  <a:pt x="1733245" y="2011535"/>
                </a:lnTo>
                <a:cubicBezTo>
                  <a:pt x="1731086" y="2008837"/>
                  <a:pt x="1730007" y="2006275"/>
                  <a:pt x="1730007" y="2003847"/>
                </a:cubicBezTo>
                <a:lnTo>
                  <a:pt x="1730007" y="1997373"/>
                </a:lnTo>
                <a:lnTo>
                  <a:pt x="1735403" y="1988606"/>
                </a:lnTo>
                <a:lnTo>
                  <a:pt x="1731086" y="1977681"/>
                </a:lnTo>
                <a:lnTo>
                  <a:pt x="1731086" y="1974444"/>
                </a:lnTo>
                <a:lnTo>
                  <a:pt x="1734325" y="1969993"/>
                </a:lnTo>
                <a:lnTo>
                  <a:pt x="1734325" y="1968914"/>
                </a:lnTo>
                <a:lnTo>
                  <a:pt x="1731086" y="1961361"/>
                </a:lnTo>
                <a:lnTo>
                  <a:pt x="1732166" y="1960282"/>
                </a:lnTo>
                <a:lnTo>
                  <a:pt x="1731086" y="1954752"/>
                </a:lnTo>
                <a:lnTo>
                  <a:pt x="1731086" y="1937353"/>
                </a:lnTo>
                <a:lnTo>
                  <a:pt x="1734325" y="1926428"/>
                </a:lnTo>
                <a:lnTo>
                  <a:pt x="1734325" y="1920898"/>
                </a:lnTo>
                <a:cubicBezTo>
                  <a:pt x="1732166" y="1918740"/>
                  <a:pt x="1731086" y="1915099"/>
                  <a:pt x="1731086" y="1909974"/>
                </a:cubicBezTo>
                <a:lnTo>
                  <a:pt x="1730007" y="1908895"/>
                </a:lnTo>
                <a:close/>
                <a:moveTo>
                  <a:pt x="5076135" y="1908220"/>
                </a:moveTo>
                <a:lnTo>
                  <a:pt x="5075056" y="1909299"/>
                </a:lnTo>
                <a:lnTo>
                  <a:pt x="5073977" y="1909299"/>
                </a:lnTo>
                <a:lnTo>
                  <a:pt x="5075056" y="1912536"/>
                </a:lnTo>
                <a:lnTo>
                  <a:pt x="5076135" y="1912536"/>
                </a:lnTo>
                <a:close/>
                <a:moveTo>
                  <a:pt x="178169" y="1906857"/>
                </a:moveTo>
                <a:lnTo>
                  <a:pt x="178169" y="1907936"/>
                </a:lnTo>
                <a:lnTo>
                  <a:pt x="180327" y="1907936"/>
                </a:lnTo>
                <a:lnTo>
                  <a:pt x="180327" y="1906857"/>
                </a:lnTo>
                <a:close/>
                <a:moveTo>
                  <a:pt x="8210339" y="1906467"/>
                </a:moveTo>
                <a:cubicBezTo>
                  <a:pt x="8200179" y="1907006"/>
                  <a:pt x="8195098" y="1908805"/>
                  <a:pt x="8195098" y="1911862"/>
                </a:cubicBezTo>
                <a:lnTo>
                  <a:pt x="8195098" y="1919415"/>
                </a:lnTo>
                <a:cubicBezTo>
                  <a:pt x="8195098" y="1921033"/>
                  <a:pt x="8199459" y="1923191"/>
                  <a:pt x="8208181" y="1925889"/>
                </a:cubicBezTo>
                <a:lnTo>
                  <a:pt x="8214655" y="1932363"/>
                </a:lnTo>
                <a:lnTo>
                  <a:pt x="8215734" y="1932363"/>
                </a:lnTo>
                <a:cubicBezTo>
                  <a:pt x="8215734" y="1925889"/>
                  <a:pt x="8217218" y="1922652"/>
                  <a:pt x="8220185" y="1922652"/>
                </a:cubicBezTo>
                <a:lnTo>
                  <a:pt x="8220185" y="1918336"/>
                </a:lnTo>
                <a:cubicBezTo>
                  <a:pt x="8217218" y="1918336"/>
                  <a:pt x="8215734" y="1915099"/>
                  <a:pt x="8215734" y="1908625"/>
                </a:cubicBezTo>
                <a:lnTo>
                  <a:pt x="8212497" y="1906467"/>
                </a:lnTo>
                <a:close/>
                <a:moveTo>
                  <a:pt x="5749959" y="1906467"/>
                </a:moveTo>
                <a:lnTo>
                  <a:pt x="5749959" y="1910783"/>
                </a:lnTo>
                <a:lnTo>
                  <a:pt x="5752117" y="1910783"/>
                </a:lnTo>
                <a:lnTo>
                  <a:pt x="5752117" y="1908625"/>
                </a:lnTo>
                <a:close/>
                <a:moveTo>
                  <a:pt x="183564" y="1905778"/>
                </a:moveTo>
                <a:lnTo>
                  <a:pt x="183564" y="1906857"/>
                </a:lnTo>
                <a:lnTo>
                  <a:pt x="185587" y="1906857"/>
                </a:lnTo>
                <a:lnTo>
                  <a:pt x="185587" y="1905778"/>
                </a:lnTo>
                <a:close/>
                <a:moveTo>
                  <a:pt x="8237584" y="1905388"/>
                </a:moveTo>
                <a:lnTo>
                  <a:pt x="8235426" y="1907546"/>
                </a:lnTo>
                <a:lnTo>
                  <a:pt x="8235426" y="1908625"/>
                </a:lnTo>
                <a:lnTo>
                  <a:pt x="8238663" y="1908625"/>
                </a:lnTo>
                <a:lnTo>
                  <a:pt x="8238663" y="1905388"/>
                </a:lnTo>
                <a:close/>
                <a:moveTo>
                  <a:pt x="3223491" y="1905388"/>
                </a:moveTo>
                <a:lnTo>
                  <a:pt x="3223491" y="1906467"/>
                </a:lnTo>
                <a:lnTo>
                  <a:pt x="3225649" y="1908625"/>
                </a:lnTo>
                <a:lnTo>
                  <a:pt x="3225649" y="1907546"/>
                </a:lnTo>
                <a:close/>
                <a:moveTo>
                  <a:pt x="3707815" y="1904848"/>
                </a:moveTo>
                <a:lnTo>
                  <a:pt x="3706736" y="1910243"/>
                </a:lnTo>
                <a:lnTo>
                  <a:pt x="3707815" y="1910243"/>
                </a:lnTo>
                <a:lnTo>
                  <a:pt x="3709973" y="1908085"/>
                </a:lnTo>
                <a:lnTo>
                  <a:pt x="3709973" y="1904848"/>
                </a:lnTo>
                <a:close/>
                <a:moveTo>
                  <a:pt x="187745" y="1904699"/>
                </a:moveTo>
                <a:lnTo>
                  <a:pt x="194220" y="1915489"/>
                </a:lnTo>
                <a:lnTo>
                  <a:pt x="194220" y="1914410"/>
                </a:lnTo>
                <a:lnTo>
                  <a:pt x="193141" y="1911173"/>
                </a:lnTo>
                <a:lnTo>
                  <a:pt x="194220" y="1910094"/>
                </a:lnTo>
                <a:cubicBezTo>
                  <a:pt x="191342" y="1910094"/>
                  <a:pt x="189904" y="1908296"/>
                  <a:pt x="189904" y="1904699"/>
                </a:cubicBezTo>
                <a:close/>
                <a:moveTo>
                  <a:pt x="1611047" y="1904579"/>
                </a:moveTo>
                <a:lnTo>
                  <a:pt x="1611047" y="1906737"/>
                </a:lnTo>
                <a:lnTo>
                  <a:pt x="1613205" y="1904579"/>
                </a:lnTo>
                <a:close/>
                <a:moveTo>
                  <a:pt x="4242447" y="1904309"/>
                </a:moveTo>
                <a:lnTo>
                  <a:pt x="4241368" y="1905388"/>
                </a:lnTo>
                <a:lnTo>
                  <a:pt x="4241368" y="1906602"/>
                </a:lnTo>
                <a:lnTo>
                  <a:pt x="4242447" y="1907681"/>
                </a:lnTo>
                <a:lnTo>
                  <a:pt x="4244605" y="1907681"/>
                </a:lnTo>
                <a:lnTo>
                  <a:pt x="4244605" y="1906602"/>
                </a:lnTo>
                <a:close/>
                <a:moveTo>
                  <a:pt x="6776199" y="1904039"/>
                </a:moveTo>
                <a:lnTo>
                  <a:pt x="6776199" y="1905118"/>
                </a:lnTo>
                <a:lnTo>
                  <a:pt x="6783887" y="1911727"/>
                </a:lnTo>
                <a:cubicBezTo>
                  <a:pt x="6783887" y="1914424"/>
                  <a:pt x="6785326" y="1918381"/>
                  <a:pt x="6788203" y="1923596"/>
                </a:cubicBezTo>
                <a:lnTo>
                  <a:pt x="6788203" y="1925754"/>
                </a:lnTo>
                <a:lnTo>
                  <a:pt x="6790361" y="1925754"/>
                </a:lnTo>
                <a:cubicBezTo>
                  <a:pt x="6786045" y="1917482"/>
                  <a:pt x="6783887" y="1910603"/>
                  <a:pt x="6783887" y="1905118"/>
                </a:cubicBezTo>
                <a:lnTo>
                  <a:pt x="6782808" y="1906197"/>
                </a:lnTo>
                <a:lnTo>
                  <a:pt x="6781729" y="1906197"/>
                </a:lnTo>
                <a:lnTo>
                  <a:pt x="6778492" y="1904039"/>
                </a:lnTo>
                <a:close/>
                <a:moveTo>
                  <a:pt x="7139674" y="1903160"/>
                </a:moveTo>
                <a:lnTo>
                  <a:pt x="7138595" y="1906397"/>
                </a:lnTo>
                <a:lnTo>
                  <a:pt x="7139674" y="1910713"/>
                </a:lnTo>
                <a:lnTo>
                  <a:pt x="7140753" y="1910713"/>
                </a:lnTo>
                <a:lnTo>
                  <a:pt x="7140753" y="1907476"/>
                </a:lnTo>
                <a:lnTo>
                  <a:pt x="7139674" y="1907476"/>
                </a:lnTo>
                <a:lnTo>
                  <a:pt x="7140753" y="1906397"/>
                </a:lnTo>
                <a:lnTo>
                  <a:pt x="7140753" y="1903160"/>
                </a:lnTo>
                <a:close/>
                <a:moveTo>
                  <a:pt x="5082609" y="1902825"/>
                </a:moveTo>
                <a:lnTo>
                  <a:pt x="5080451" y="1904983"/>
                </a:lnTo>
                <a:lnTo>
                  <a:pt x="5082609" y="1904983"/>
                </a:lnTo>
                <a:close/>
                <a:moveTo>
                  <a:pt x="6757856" y="1900802"/>
                </a:moveTo>
                <a:lnTo>
                  <a:pt x="6757856" y="1904039"/>
                </a:lnTo>
                <a:lnTo>
                  <a:pt x="6758935" y="1904039"/>
                </a:lnTo>
                <a:lnTo>
                  <a:pt x="6758935" y="1900802"/>
                </a:lnTo>
                <a:close/>
                <a:moveTo>
                  <a:pt x="1215066" y="1900532"/>
                </a:moveTo>
                <a:lnTo>
                  <a:pt x="1215066" y="1902690"/>
                </a:lnTo>
                <a:lnTo>
                  <a:pt x="1218304" y="1902690"/>
                </a:lnTo>
                <a:lnTo>
                  <a:pt x="1218304" y="1900532"/>
                </a:lnTo>
                <a:close/>
                <a:moveTo>
                  <a:pt x="654942" y="1900263"/>
                </a:moveTo>
                <a:cubicBezTo>
                  <a:pt x="649366" y="1900263"/>
                  <a:pt x="642712" y="1906826"/>
                  <a:pt x="634980" y="1919954"/>
                </a:cubicBezTo>
                <a:cubicBezTo>
                  <a:pt x="630753" y="1919954"/>
                  <a:pt x="627427" y="1923911"/>
                  <a:pt x="624999" y="1931823"/>
                </a:cubicBezTo>
                <a:cubicBezTo>
                  <a:pt x="619874" y="1935060"/>
                  <a:pt x="617311" y="1938657"/>
                  <a:pt x="617311" y="1942613"/>
                </a:cubicBezTo>
                <a:lnTo>
                  <a:pt x="617311" y="1945041"/>
                </a:lnTo>
                <a:cubicBezTo>
                  <a:pt x="622976" y="1945041"/>
                  <a:pt x="628865" y="1937398"/>
                  <a:pt x="634980" y="1922112"/>
                </a:cubicBezTo>
                <a:lnTo>
                  <a:pt x="639431" y="1921033"/>
                </a:lnTo>
                <a:cubicBezTo>
                  <a:pt x="645096" y="1923911"/>
                  <a:pt x="651344" y="1928586"/>
                  <a:pt x="658179" y="1935060"/>
                </a:cubicBezTo>
                <a:lnTo>
                  <a:pt x="659258" y="1935060"/>
                </a:lnTo>
                <a:lnTo>
                  <a:pt x="658179" y="1927507"/>
                </a:lnTo>
                <a:lnTo>
                  <a:pt x="659258" y="1921033"/>
                </a:lnTo>
                <a:cubicBezTo>
                  <a:pt x="658179" y="1907186"/>
                  <a:pt x="656739" y="1900263"/>
                  <a:pt x="654942" y="1900263"/>
                </a:cubicBezTo>
                <a:close/>
                <a:moveTo>
                  <a:pt x="3234281" y="1899993"/>
                </a:moveTo>
                <a:lnTo>
                  <a:pt x="3234281" y="1902151"/>
                </a:lnTo>
                <a:lnTo>
                  <a:pt x="3236439" y="1902151"/>
                </a:lnTo>
                <a:lnTo>
                  <a:pt x="3236439" y="1899993"/>
                </a:lnTo>
                <a:close/>
                <a:moveTo>
                  <a:pt x="5215597" y="1899588"/>
                </a:moveTo>
                <a:cubicBezTo>
                  <a:pt x="5214878" y="1909659"/>
                  <a:pt x="5212360" y="1914694"/>
                  <a:pt x="5208044" y="1914694"/>
                </a:cubicBezTo>
                <a:lnTo>
                  <a:pt x="5203728" y="1921168"/>
                </a:lnTo>
                <a:lnTo>
                  <a:pt x="5203728" y="1922247"/>
                </a:lnTo>
                <a:lnTo>
                  <a:pt x="5211281" y="1949357"/>
                </a:lnTo>
                <a:cubicBezTo>
                  <a:pt x="5216316" y="1954932"/>
                  <a:pt x="5218834" y="1961046"/>
                  <a:pt x="5218834" y="1967700"/>
                </a:cubicBezTo>
                <a:cubicBezTo>
                  <a:pt x="5218834" y="1973455"/>
                  <a:pt x="5219913" y="1976332"/>
                  <a:pt x="5222071" y="1976332"/>
                </a:cubicBezTo>
                <a:cubicBezTo>
                  <a:pt x="5224588" y="1976332"/>
                  <a:pt x="5226747" y="1968420"/>
                  <a:pt x="5228545" y="1952594"/>
                </a:cubicBezTo>
                <a:cubicBezTo>
                  <a:pt x="5230343" y="1952594"/>
                  <a:pt x="5233580" y="1943602"/>
                  <a:pt x="5238256" y="1925619"/>
                </a:cubicBezTo>
                <a:lnTo>
                  <a:pt x="5238256" y="1919010"/>
                </a:lnTo>
                <a:cubicBezTo>
                  <a:pt x="5236098" y="1916313"/>
                  <a:pt x="5235019" y="1913076"/>
                  <a:pt x="5235019" y="1909299"/>
                </a:cubicBezTo>
                <a:lnTo>
                  <a:pt x="5235019" y="1900667"/>
                </a:lnTo>
                <a:lnTo>
                  <a:pt x="5226387" y="1902825"/>
                </a:lnTo>
                <a:lnTo>
                  <a:pt x="5223150" y="1902825"/>
                </a:lnTo>
                <a:close/>
                <a:moveTo>
                  <a:pt x="5742406" y="1897835"/>
                </a:moveTo>
                <a:cubicBezTo>
                  <a:pt x="5738810" y="1898734"/>
                  <a:pt x="5737011" y="1899813"/>
                  <a:pt x="5737011" y="1901072"/>
                </a:cubicBezTo>
                <a:lnTo>
                  <a:pt x="5738090" y="1904309"/>
                </a:lnTo>
                <a:lnTo>
                  <a:pt x="5740248" y="1904309"/>
                </a:lnTo>
                <a:lnTo>
                  <a:pt x="5747801" y="1905388"/>
                </a:lnTo>
                <a:lnTo>
                  <a:pt x="5747801" y="1903230"/>
                </a:lnTo>
                <a:close/>
                <a:moveTo>
                  <a:pt x="4115529" y="1897835"/>
                </a:moveTo>
                <a:cubicBezTo>
                  <a:pt x="4113730" y="1898015"/>
                  <a:pt x="4111168" y="1900532"/>
                  <a:pt x="4107841" y="1905388"/>
                </a:cubicBezTo>
                <a:lnTo>
                  <a:pt x="4107841" y="1906602"/>
                </a:lnTo>
                <a:cubicBezTo>
                  <a:pt x="4112967" y="1907321"/>
                  <a:pt x="4115529" y="1908400"/>
                  <a:pt x="4115529" y="1909839"/>
                </a:cubicBezTo>
                <a:lnTo>
                  <a:pt x="4115529" y="1910918"/>
                </a:lnTo>
                <a:lnTo>
                  <a:pt x="4109999" y="1916448"/>
                </a:lnTo>
                <a:lnTo>
                  <a:pt x="4109999" y="1917527"/>
                </a:lnTo>
                <a:lnTo>
                  <a:pt x="4113371" y="1920764"/>
                </a:lnTo>
                <a:lnTo>
                  <a:pt x="4116608" y="1920764"/>
                </a:lnTo>
                <a:cubicBezTo>
                  <a:pt x="4123532" y="1920764"/>
                  <a:pt x="4127533" y="1916043"/>
                  <a:pt x="4128612" y="1906602"/>
                </a:cubicBezTo>
                <a:lnTo>
                  <a:pt x="4130905" y="1904309"/>
                </a:lnTo>
                <a:lnTo>
                  <a:pt x="4130905" y="1901072"/>
                </a:lnTo>
                <a:cubicBezTo>
                  <a:pt x="4130905" y="1899453"/>
                  <a:pt x="4125780" y="1898374"/>
                  <a:pt x="4115529" y="1897835"/>
                </a:cubicBezTo>
                <a:close/>
                <a:moveTo>
                  <a:pt x="6147423" y="1897700"/>
                </a:moveTo>
                <a:lnTo>
                  <a:pt x="6149581" y="1902960"/>
                </a:lnTo>
                <a:lnTo>
                  <a:pt x="6150660" y="1902960"/>
                </a:lnTo>
                <a:lnTo>
                  <a:pt x="6150660" y="1900802"/>
                </a:lnTo>
                <a:lnTo>
                  <a:pt x="6149581" y="1897700"/>
                </a:lnTo>
                <a:close/>
                <a:moveTo>
                  <a:pt x="6581304" y="1897565"/>
                </a:moveTo>
                <a:lnTo>
                  <a:pt x="6579146" y="1907276"/>
                </a:lnTo>
                <a:lnTo>
                  <a:pt x="6581304" y="1907276"/>
                </a:lnTo>
                <a:lnTo>
                  <a:pt x="6582383" y="1908490"/>
                </a:lnTo>
                <a:lnTo>
                  <a:pt x="6583462" y="1907276"/>
                </a:lnTo>
                <a:cubicBezTo>
                  <a:pt x="6585620" y="1904579"/>
                  <a:pt x="6586699" y="1902061"/>
                  <a:pt x="6586699" y="1899723"/>
                </a:cubicBezTo>
                <a:lnTo>
                  <a:pt x="6584541" y="1897565"/>
                </a:lnTo>
                <a:close/>
                <a:moveTo>
                  <a:pt x="7773222" y="1897430"/>
                </a:moveTo>
                <a:lnTo>
                  <a:pt x="7773222" y="1900667"/>
                </a:lnTo>
                <a:lnTo>
                  <a:pt x="7774301" y="1900667"/>
                </a:lnTo>
                <a:lnTo>
                  <a:pt x="7774301" y="1897430"/>
                </a:lnTo>
                <a:close/>
                <a:moveTo>
                  <a:pt x="3668836" y="1897295"/>
                </a:moveTo>
                <a:lnTo>
                  <a:pt x="3666678" y="1899453"/>
                </a:lnTo>
                <a:lnTo>
                  <a:pt x="3673152" y="1904848"/>
                </a:lnTo>
                <a:lnTo>
                  <a:pt x="3675310" y="1902690"/>
                </a:lnTo>
                <a:close/>
                <a:moveTo>
                  <a:pt x="9273670" y="1896891"/>
                </a:moveTo>
                <a:cubicBezTo>
                  <a:pt x="9268544" y="1899678"/>
                  <a:pt x="9264543" y="1902870"/>
                  <a:pt x="9261666" y="1906467"/>
                </a:cubicBezTo>
                <a:lnTo>
                  <a:pt x="9256136" y="1905388"/>
                </a:lnTo>
                <a:lnTo>
                  <a:pt x="9255057" y="1906467"/>
                </a:lnTo>
                <a:lnTo>
                  <a:pt x="9255057" y="1910783"/>
                </a:lnTo>
                <a:cubicBezTo>
                  <a:pt x="9258204" y="1910783"/>
                  <a:pt x="9261126" y="1912221"/>
                  <a:pt x="9263824" y="1915099"/>
                </a:cubicBezTo>
                <a:lnTo>
                  <a:pt x="9268140" y="1916178"/>
                </a:lnTo>
                <a:lnTo>
                  <a:pt x="9269354" y="1916178"/>
                </a:lnTo>
                <a:cubicBezTo>
                  <a:pt x="9269354" y="1912401"/>
                  <a:pt x="9272591" y="1907726"/>
                  <a:pt x="9279065" y="1902151"/>
                </a:cubicBezTo>
                <a:lnTo>
                  <a:pt x="9279065" y="1901072"/>
                </a:lnTo>
                <a:lnTo>
                  <a:pt x="9275828" y="1896891"/>
                </a:lnTo>
                <a:close/>
                <a:moveTo>
                  <a:pt x="6705794" y="1896486"/>
                </a:moveTo>
                <a:cubicBezTo>
                  <a:pt x="6702917" y="1899543"/>
                  <a:pt x="6701478" y="1902421"/>
                  <a:pt x="6701478" y="1905118"/>
                </a:cubicBezTo>
                <a:cubicBezTo>
                  <a:pt x="6703636" y="1909344"/>
                  <a:pt x="6704715" y="1913705"/>
                  <a:pt x="6704715" y="1918201"/>
                </a:cubicBezTo>
                <a:lnTo>
                  <a:pt x="6703636" y="1922517"/>
                </a:lnTo>
                <a:lnTo>
                  <a:pt x="6704715" y="1932228"/>
                </a:lnTo>
                <a:lnTo>
                  <a:pt x="6701478" y="1952864"/>
                </a:lnTo>
                <a:lnTo>
                  <a:pt x="6703636" y="1960417"/>
                </a:lnTo>
                <a:lnTo>
                  <a:pt x="6701478" y="1976737"/>
                </a:lnTo>
                <a:lnTo>
                  <a:pt x="6705794" y="1979974"/>
                </a:lnTo>
                <a:lnTo>
                  <a:pt x="6709031" y="1979974"/>
                </a:lnTo>
                <a:lnTo>
                  <a:pt x="6717798" y="1977816"/>
                </a:lnTo>
                <a:lnTo>
                  <a:pt x="6722114" y="1977816"/>
                </a:lnTo>
                <a:lnTo>
                  <a:pt x="6736141" y="1979974"/>
                </a:lnTo>
                <a:lnTo>
                  <a:pt x="6747066" y="1977816"/>
                </a:lnTo>
                <a:lnTo>
                  <a:pt x="6745987" y="1972286"/>
                </a:lnTo>
                <a:lnTo>
                  <a:pt x="6745987" y="1966891"/>
                </a:lnTo>
                <a:lnTo>
                  <a:pt x="6747066" y="1962575"/>
                </a:lnTo>
                <a:lnTo>
                  <a:pt x="6744908" y="1951785"/>
                </a:lnTo>
                <a:cubicBezTo>
                  <a:pt x="6745088" y="1948908"/>
                  <a:pt x="6745807" y="1947469"/>
                  <a:pt x="6747066" y="1947469"/>
                </a:cubicBezTo>
                <a:lnTo>
                  <a:pt x="6745987" y="1943153"/>
                </a:lnTo>
                <a:lnTo>
                  <a:pt x="6747066" y="1934386"/>
                </a:lnTo>
                <a:lnTo>
                  <a:pt x="6745987" y="1918201"/>
                </a:lnTo>
                <a:lnTo>
                  <a:pt x="6745987" y="1907276"/>
                </a:lnTo>
                <a:cubicBezTo>
                  <a:pt x="6746167" y="1903679"/>
                  <a:pt x="6746886" y="1901881"/>
                  <a:pt x="6748145" y="1901881"/>
                </a:cubicBezTo>
                <a:lnTo>
                  <a:pt x="6747066" y="1898644"/>
                </a:lnTo>
                <a:close/>
                <a:moveTo>
                  <a:pt x="1205356" y="1896216"/>
                </a:moveTo>
                <a:lnTo>
                  <a:pt x="1220461" y="1896216"/>
                </a:lnTo>
                <a:lnTo>
                  <a:pt x="1220461" y="1898374"/>
                </a:lnTo>
                <a:lnTo>
                  <a:pt x="1221541" y="1898374"/>
                </a:lnTo>
                <a:lnTo>
                  <a:pt x="1224778" y="1897295"/>
                </a:lnTo>
                <a:lnTo>
                  <a:pt x="1224778" y="1898374"/>
                </a:lnTo>
                <a:lnTo>
                  <a:pt x="1235567" y="1908085"/>
                </a:lnTo>
                <a:cubicBezTo>
                  <a:pt x="1238444" y="1913840"/>
                  <a:pt x="1240964" y="1916717"/>
                  <a:pt x="1243121" y="1916717"/>
                </a:cubicBezTo>
                <a:lnTo>
                  <a:pt x="1242042" y="1926428"/>
                </a:lnTo>
                <a:lnTo>
                  <a:pt x="1244200" y="1926428"/>
                </a:lnTo>
                <a:lnTo>
                  <a:pt x="1235567" y="1948008"/>
                </a:lnTo>
                <a:lnTo>
                  <a:pt x="1236647" y="1951245"/>
                </a:lnTo>
                <a:lnTo>
                  <a:pt x="1209672" y="1969589"/>
                </a:lnTo>
                <a:lnTo>
                  <a:pt x="1205356" y="1969589"/>
                </a:lnTo>
                <a:lnTo>
                  <a:pt x="1201039" y="1965272"/>
                </a:lnTo>
                <a:lnTo>
                  <a:pt x="1201039" y="1963114"/>
                </a:lnTo>
                <a:cubicBezTo>
                  <a:pt x="1209672" y="1955202"/>
                  <a:pt x="1213987" y="1948728"/>
                  <a:pt x="1213987" y="1943692"/>
                </a:cubicBezTo>
                <a:cubicBezTo>
                  <a:pt x="1197443" y="1943692"/>
                  <a:pt x="1189171" y="1935420"/>
                  <a:pt x="1189171" y="1918875"/>
                </a:cubicBezTo>
                <a:cubicBezTo>
                  <a:pt x="1189171" y="1912222"/>
                  <a:pt x="1194565" y="1904668"/>
                  <a:pt x="1205356" y="1896216"/>
                </a:cubicBezTo>
                <a:close/>
                <a:moveTo>
                  <a:pt x="7649541" y="1895272"/>
                </a:moveTo>
                <a:lnTo>
                  <a:pt x="7648462" y="1896351"/>
                </a:lnTo>
                <a:lnTo>
                  <a:pt x="7648462" y="1900667"/>
                </a:lnTo>
                <a:lnTo>
                  <a:pt x="7650620" y="1900667"/>
                </a:lnTo>
                <a:lnTo>
                  <a:pt x="7651699" y="1896351"/>
                </a:lnTo>
                <a:lnTo>
                  <a:pt x="7650620" y="1895272"/>
                </a:lnTo>
                <a:close/>
                <a:moveTo>
                  <a:pt x="6679898" y="1894328"/>
                </a:moveTo>
                <a:lnTo>
                  <a:pt x="6672210" y="1895407"/>
                </a:lnTo>
                <a:lnTo>
                  <a:pt x="6672210" y="1898644"/>
                </a:lnTo>
                <a:lnTo>
                  <a:pt x="6677740" y="1899723"/>
                </a:lnTo>
                <a:lnTo>
                  <a:pt x="6683135" y="1898644"/>
                </a:lnTo>
                <a:lnTo>
                  <a:pt x="6683135" y="1896486"/>
                </a:lnTo>
                <a:lnTo>
                  <a:pt x="6680977" y="1894328"/>
                </a:lnTo>
                <a:close/>
                <a:moveTo>
                  <a:pt x="6144186" y="1893384"/>
                </a:moveTo>
                <a:lnTo>
                  <a:pt x="6141084" y="1894463"/>
                </a:lnTo>
                <a:lnTo>
                  <a:pt x="6142163" y="1895542"/>
                </a:lnTo>
                <a:lnTo>
                  <a:pt x="6142163" y="1896621"/>
                </a:lnTo>
                <a:lnTo>
                  <a:pt x="6146344" y="1895542"/>
                </a:lnTo>
                <a:close/>
                <a:moveTo>
                  <a:pt x="6600726" y="1893249"/>
                </a:moveTo>
                <a:lnTo>
                  <a:pt x="6600726" y="1894328"/>
                </a:lnTo>
                <a:lnTo>
                  <a:pt x="6605042" y="1894328"/>
                </a:lnTo>
                <a:lnTo>
                  <a:pt x="6605042" y="1893249"/>
                </a:lnTo>
                <a:close/>
                <a:moveTo>
                  <a:pt x="5282630" y="1893114"/>
                </a:moveTo>
                <a:lnTo>
                  <a:pt x="5279393" y="1894193"/>
                </a:lnTo>
                <a:lnTo>
                  <a:pt x="5280472" y="1895272"/>
                </a:lnTo>
                <a:lnTo>
                  <a:pt x="5280472" y="1896351"/>
                </a:lnTo>
                <a:lnTo>
                  <a:pt x="5283709" y="1895272"/>
                </a:lnTo>
                <a:lnTo>
                  <a:pt x="5283709" y="1893114"/>
                </a:lnTo>
                <a:close/>
                <a:moveTo>
                  <a:pt x="21444" y="1893100"/>
                </a:moveTo>
                <a:lnTo>
                  <a:pt x="21444" y="1894044"/>
                </a:lnTo>
                <a:cubicBezTo>
                  <a:pt x="25041" y="1900698"/>
                  <a:pt x="26840" y="1905688"/>
                  <a:pt x="26840" y="1909015"/>
                </a:cubicBezTo>
                <a:lnTo>
                  <a:pt x="27918" y="1909015"/>
                </a:lnTo>
                <a:lnTo>
                  <a:pt x="27918" y="1903755"/>
                </a:lnTo>
                <a:lnTo>
                  <a:pt x="22523" y="1893100"/>
                </a:lnTo>
                <a:close/>
                <a:moveTo>
                  <a:pt x="6137847" y="1892305"/>
                </a:moveTo>
                <a:lnTo>
                  <a:pt x="6135689" y="1894463"/>
                </a:lnTo>
                <a:lnTo>
                  <a:pt x="6136768" y="1895542"/>
                </a:lnTo>
                <a:lnTo>
                  <a:pt x="6140005" y="1895542"/>
                </a:lnTo>
                <a:lnTo>
                  <a:pt x="6138926" y="1894463"/>
                </a:lnTo>
                <a:lnTo>
                  <a:pt x="6138926" y="1893384"/>
                </a:lnTo>
                <a:lnTo>
                  <a:pt x="6140005" y="1892305"/>
                </a:lnTo>
                <a:close/>
                <a:moveTo>
                  <a:pt x="4149383" y="1892305"/>
                </a:moveTo>
                <a:lnTo>
                  <a:pt x="4149383" y="1894463"/>
                </a:lnTo>
                <a:lnTo>
                  <a:pt x="4150597" y="1894463"/>
                </a:lnTo>
                <a:lnTo>
                  <a:pt x="4150597" y="1892305"/>
                </a:lnTo>
                <a:close/>
                <a:moveTo>
                  <a:pt x="6688530" y="1892170"/>
                </a:moveTo>
                <a:lnTo>
                  <a:pt x="6687451" y="1904039"/>
                </a:lnTo>
                <a:lnTo>
                  <a:pt x="6688530" y="1907276"/>
                </a:lnTo>
                <a:lnTo>
                  <a:pt x="6689609" y="1907276"/>
                </a:lnTo>
                <a:lnTo>
                  <a:pt x="6689609" y="1904039"/>
                </a:lnTo>
                <a:lnTo>
                  <a:pt x="6688530" y="1902960"/>
                </a:lnTo>
                <a:lnTo>
                  <a:pt x="6689609" y="1898644"/>
                </a:lnTo>
                <a:lnTo>
                  <a:pt x="6689609" y="1892170"/>
                </a:lnTo>
                <a:close/>
                <a:moveTo>
                  <a:pt x="8569768" y="1891091"/>
                </a:moveTo>
                <a:lnTo>
                  <a:pt x="8568690" y="1892170"/>
                </a:lnTo>
                <a:lnTo>
                  <a:pt x="8568690" y="1893249"/>
                </a:lnTo>
                <a:lnTo>
                  <a:pt x="8569768" y="1894328"/>
                </a:lnTo>
                <a:lnTo>
                  <a:pt x="8570848" y="1894328"/>
                </a:lnTo>
                <a:lnTo>
                  <a:pt x="8571926" y="1893249"/>
                </a:lnTo>
                <a:lnTo>
                  <a:pt x="8571926" y="1892170"/>
                </a:lnTo>
                <a:lnTo>
                  <a:pt x="8570848" y="1891091"/>
                </a:lnTo>
                <a:close/>
                <a:moveTo>
                  <a:pt x="1603495" y="1890417"/>
                </a:moveTo>
                <a:lnTo>
                  <a:pt x="1603495" y="1891496"/>
                </a:lnTo>
                <a:cubicBezTo>
                  <a:pt x="1604932" y="1893114"/>
                  <a:pt x="1605653" y="1895632"/>
                  <a:pt x="1605653" y="1899049"/>
                </a:cubicBezTo>
                <a:lnTo>
                  <a:pt x="1608889" y="1899049"/>
                </a:lnTo>
                <a:cubicBezTo>
                  <a:pt x="1608530" y="1893294"/>
                  <a:pt x="1607452" y="1890417"/>
                  <a:pt x="1605653" y="1890417"/>
                </a:cubicBezTo>
                <a:close/>
                <a:moveTo>
                  <a:pt x="8745646" y="1890012"/>
                </a:moveTo>
                <a:lnTo>
                  <a:pt x="8745646" y="1891091"/>
                </a:lnTo>
                <a:lnTo>
                  <a:pt x="8752120" y="1892170"/>
                </a:lnTo>
                <a:lnTo>
                  <a:pt x="8752120" y="1890012"/>
                </a:lnTo>
                <a:close/>
                <a:moveTo>
                  <a:pt x="8662563" y="1890012"/>
                </a:moveTo>
                <a:lnTo>
                  <a:pt x="8665800" y="1893249"/>
                </a:lnTo>
                <a:lnTo>
                  <a:pt x="8665800" y="1890012"/>
                </a:lnTo>
                <a:close/>
                <a:moveTo>
                  <a:pt x="8622640" y="1890012"/>
                </a:moveTo>
                <a:lnTo>
                  <a:pt x="8622640" y="1891091"/>
                </a:lnTo>
                <a:lnTo>
                  <a:pt x="8624798" y="1891091"/>
                </a:lnTo>
                <a:lnTo>
                  <a:pt x="8624798" y="1890012"/>
                </a:lnTo>
                <a:close/>
                <a:moveTo>
                  <a:pt x="3198674" y="1888124"/>
                </a:moveTo>
                <a:lnTo>
                  <a:pt x="3198674" y="1890282"/>
                </a:lnTo>
                <a:lnTo>
                  <a:pt x="3200832" y="1888124"/>
                </a:lnTo>
                <a:close/>
                <a:moveTo>
                  <a:pt x="2102789" y="1888124"/>
                </a:moveTo>
                <a:lnTo>
                  <a:pt x="2104947" y="1890282"/>
                </a:lnTo>
                <a:lnTo>
                  <a:pt x="2107104" y="1888124"/>
                </a:lnTo>
                <a:close/>
                <a:moveTo>
                  <a:pt x="7112699" y="1887919"/>
                </a:moveTo>
                <a:lnTo>
                  <a:pt x="7112699" y="1892235"/>
                </a:lnTo>
                <a:lnTo>
                  <a:pt x="7113778" y="1893314"/>
                </a:lnTo>
                <a:lnTo>
                  <a:pt x="7113778" y="1894393"/>
                </a:lnTo>
                <a:lnTo>
                  <a:pt x="7117015" y="1893314"/>
                </a:lnTo>
                <a:lnTo>
                  <a:pt x="7117015" y="1890077"/>
                </a:lnTo>
                <a:lnTo>
                  <a:pt x="7114857" y="1887919"/>
                </a:lnTo>
                <a:close/>
                <a:moveTo>
                  <a:pt x="8597823" y="1887854"/>
                </a:moveTo>
                <a:lnTo>
                  <a:pt x="8599981" y="1887854"/>
                </a:lnTo>
                <a:lnTo>
                  <a:pt x="8599981" y="1893249"/>
                </a:lnTo>
                <a:lnTo>
                  <a:pt x="8597823" y="1893249"/>
                </a:lnTo>
                <a:close/>
                <a:moveTo>
                  <a:pt x="6752461" y="1887854"/>
                </a:moveTo>
                <a:lnTo>
                  <a:pt x="6752461" y="1888933"/>
                </a:lnTo>
                <a:lnTo>
                  <a:pt x="6753540" y="1893249"/>
                </a:lnTo>
                <a:lnTo>
                  <a:pt x="6754619" y="1893249"/>
                </a:lnTo>
                <a:lnTo>
                  <a:pt x="6754619" y="1891091"/>
                </a:lnTo>
                <a:lnTo>
                  <a:pt x="6753540" y="1887854"/>
                </a:lnTo>
                <a:close/>
                <a:moveTo>
                  <a:pt x="6594252" y="1887854"/>
                </a:moveTo>
                <a:lnTo>
                  <a:pt x="6583462" y="1888933"/>
                </a:lnTo>
                <a:lnTo>
                  <a:pt x="6585620" y="1891091"/>
                </a:lnTo>
                <a:lnTo>
                  <a:pt x="6594252" y="1890012"/>
                </a:lnTo>
                <a:lnTo>
                  <a:pt x="6597489" y="1891091"/>
                </a:lnTo>
                <a:lnTo>
                  <a:pt x="6598568" y="1891091"/>
                </a:lnTo>
                <a:lnTo>
                  <a:pt x="6598568" y="1890012"/>
                </a:lnTo>
                <a:cubicBezTo>
                  <a:pt x="6595691" y="1890012"/>
                  <a:pt x="6594252" y="1889293"/>
                  <a:pt x="6594252" y="1887854"/>
                </a:cubicBezTo>
                <a:close/>
                <a:moveTo>
                  <a:pt x="3239676" y="1887045"/>
                </a:moveTo>
                <a:lnTo>
                  <a:pt x="3239676" y="1889203"/>
                </a:lnTo>
                <a:lnTo>
                  <a:pt x="3241834" y="1891361"/>
                </a:lnTo>
                <a:lnTo>
                  <a:pt x="3241834" y="1887045"/>
                </a:lnTo>
                <a:close/>
                <a:moveTo>
                  <a:pt x="7109462" y="1886840"/>
                </a:moveTo>
                <a:lnTo>
                  <a:pt x="7109462" y="1887919"/>
                </a:lnTo>
                <a:lnTo>
                  <a:pt x="7111620" y="1887919"/>
                </a:lnTo>
                <a:lnTo>
                  <a:pt x="7111620" y="1886840"/>
                </a:lnTo>
                <a:close/>
                <a:moveTo>
                  <a:pt x="7100830" y="1886840"/>
                </a:moveTo>
                <a:lnTo>
                  <a:pt x="7100830" y="1888998"/>
                </a:lnTo>
                <a:lnTo>
                  <a:pt x="7101909" y="1887919"/>
                </a:lnTo>
                <a:lnTo>
                  <a:pt x="7102988" y="1887919"/>
                </a:lnTo>
                <a:lnTo>
                  <a:pt x="7108383" y="1888998"/>
                </a:lnTo>
                <a:lnTo>
                  <a:pt x="7106225" y="1886840"/>
                </a:lnTo>
                <a:close/>
                <a:moveTo>
                  <a:pt x="4084912" y="1886775"/>
                </a:moveTo>
                <a:lnTo>
                  <a:pt x="4084912" y="1890147"/>
                </a:lnTo>
                <a:lnTo>
                  <a:pt x="4088150" y="1890147"/>
                </a:lnTo>
                <a:lnTo>
                  <a:pt x="4088150" y="1889068"/>
                </a:lnTo>
                <a:lnTo>
                  <a:pt x="4085991" y="1886775"/>
                </a:lnTo>
                <a:close/>
                <a:moveTo>
                  <a:pt x="3223491" y="1885966"/>
                </a:moveTo>
                <a:lnTo>
                  <a:pt x="3218096" y="1887045"/>
                </a:lnTo>
                <a:lnTo>
                  <a:pt x="3223491" y="1891361"/>
                </a:lnTo>
                <a:lnTo>
                  <a:pt x="3224570" y="1891361"/>
                </a:lnTo>
                <a:lnTo>
                  <a:pt x="3229965" y="1890282"/>
                </a:lnTo>
                <a:lnTo>
                  <a:pt x="3229965" y="1885966"/>
                </a:lnTo>
                <a:close/>
                <a:moveTo>
                  <a:pt x="3611513" y="1885291"/>
                </a:moveTo>
                <a:lnTo>
                  <a:pt x="3611513" y="1889607"/>
                </a:lnTo>
                <a:lnTo>
                  <a:pt x="3614750" y="1889607"/>
                </a:lnTo>
                <a:lnTo>
                  <a:pt x="3614750" y="1885291"/>
                </a:lnTo>
                <a:close/>
                <a:moveTo>
                  <a:pt x="9095499" y="1885022"/>
                </a:moveTo>
                <a:lnTo>
                  <a:pt x="9107503" y="1885022"/>
                </a:lnTo>
                <a:cubicBezTo>
                  <a:pt x="9109122" y="1886460"/>
                  <a:pt x="9111684" y="1887180"/>
                  <a:pt x="9115191" y="1887180"/>
                </a:cubicBezTo>
                <a:lnTo>
                  <a:pt x="9117349" y="1889338"/>
                </a:lnTo>
                <a:lnTo>
                  <a:pt x="9122879" y="1888259"/>
                </a:lnTo>
                <a:lnTo>
                  <a:pt x="9123958" y="1888259"/>
                </a:lnTo>
                <a:lnTo>
                  <a:pt x="9125037" y="1889338"/>
                </a:lnTo>
                <a:lnTo>
                  <a:pt x="9126116" y="1889338"/>
                </a:lnTo>
                <a:cubicBezTo>
                  <a:pt x="9126476" y="1886460"/>
                  <a:pt x="9127555" y="1885022"/>
                  <a:pt x="9129353" y="1885022"/>
                </a:cubicBezTo>
                <a:lnTo>
                  <a:pt x="9154575" y="1885022"/>
                </a:lnTo>
                <a:cubicBezTo>
                  <a:pt x="9158891" y="1887899"/>
                  <a:pt x="9161049" y="1891496"/>
                  <a:pt x="9161049" y="1895812"/>
                </a:cubicBezTo>
                <a:lnTo>
                  <a:pt x="9155654" y="1895812"/>
                </a:lnTo>
                <a:lnTo>
                  <a:pt x="9152282" y="1893654"/>
                </a:lnTo>
                <a:lnTo>
                  <a:pt x="9150124" y="1893654"/>
                </a:lnTo>
                <a:lnTo>
                  <a:pt x="9143650" y="1894733"/>
                </a:lnTo>
                <a:lnTo>
                  <a:pt x="9138120" y="1892575"/>
                </a:lnTo>
                <a:lnTo>
                  <a:pt x="9127195" y="1894733"/>
                </a:lnTo>
                <a:lnTo>
                  <a:pt x="9126116" y="1891496"/>
                </a:lnTo>
                <a:lnTo>
                  <a:pt x="9125037" y="1891496"/>
                </a:lnTo>
                <a:cubicBezTo>
                  <a:pt x="9125037" y="1894373"/>
                  <a:pt x="9124318" y="1895812"/>
                  <a:pt x="9122879" y="1895812"/>
                </a:cubicBezTo>
                <a:lnTo>
                  <a:pt x="9121800" y="1895812"/>
                </a:lnTo>
                <a:lnTo>
                  <a:pt x="9106424" y="1896891"/>
                </a:lnTo>
                <a:lnTo>
                  <a:pt x="9098736" y="1894733"/>
                </a:lnTo>
                <a:lnTo>
                  <a:pt x="9086732" y="1895812"/>
                </a:lnTo>
                <a:lnTo>
                  <a:pt x="9084574" y="1892575"/>
                </a:lnTo>
                <a:lnTo>
                  <a:pt x="9084574" y="1890417"/>
                </a:lnTo>
                <a:cubicBezTo>
                  <a:pt x="9084574" y="1888798"/>
                  <a:pt x="9088216" y="1887000"/>
                  <a:pt x="9095499" y="1885022"/>
                </a:cubicBezTo>
                <a:close/>
                <a:moveTo>
                  <a:pt x="1631549" y="1884887"/>
                </a:moveTo>
                <a:lnTo>
                  <a:pt x="1634784" y="1884887"/>
                </a:lnTo>
                <a:cubicBezTo>
                  <a:pt x="1638741" y="1884887"/>
                  <a:pt x="1644856" y="1887449"/>
                  <a:pt x="1653129" y="1892575"/>
                </a:cubicBezTo>
                <a:cubicBezTo>
                  <a:pt x="1666886" y="1896711"/>
                  <a:pt x="1673765" y="1899993"/>
                  <a:pt x="1673765" y="1902421"/>
                </a:cubicBezTo>
                <a:lnTo>
                  <a:pt x="1673765" y="1903500"/>
                </a:lnTo>
                <a:cubicBezTo>
                  <a:pt x="1670169" y="1907816"/>
                  <a:pt x="1668370" y="1912176"/>
                  <a:pt x="1668370" y="1916582"/>
                </a:cubicBezTo>
                <a:lnTo>
                  <a:pt x="1668370" y="1920898"/>
                </a:lnTo>
                <a:lnTo>
                  <a:pt x="1670528" y="1929665"/>
                </a:lnTo>
                <a:lnTo>
                  <a:pt x="1665133" y="1935060"/>
                </a:lnTo>
                <a:lnTo>
                  <a:pt x="1669447" y="1941669"/>
                </a:lnTo>
                <a:lnTo>
                  <a:pt x="1668370" y="1948278"/>
                </a:lnTo>
                <a:lnTo>
                  <a:pt x="1670528" y="1955831"/>
                </a:lnTo>
                <a:cubicBezTo>
                  <a:pt x="1668550" y="1959338"/>
                  <a:pt x="1667110" y="1964059"/>
                  <a:pt x="1666210" y="1969993"/>
                </a:cubicBezTo>
                <a:lnTo>
                  <a:pt x="1664053" y="1969993"/>
                </a:lnTo>
                <a:lnTo>
                  <a:pt x="1664053" y="1966756"/>
                </a:lnTo>
                <a:lnTo>
                  <a:pt x="1662973" y="1966756"/>
                </a:lnTo>
                <a:lnTo>
                  <a:pt x="1658658" y="1980918"/>
                </a:lnTo>
                <a:lnTo>
                  <a:pt x="1659737" y="1984290"/>
                </a:lnTo>
                <a:lnTo>
                  <a:pt x="1661895" y="1984290"/>
                </a:lnTo>
                <a:lnTo>
                  <a:pt x="1660816" y="1978760"/>
                </a:lnTo>
                <a:lnTo>
                  <a:pt x="1660816" y="1976602"/>
                </a:lnTo>
                <a:cubicBezTo>
                  <a:pt x="1662255" y="1976602"/>
                  <a:pt x="1662973" y="1975523"/>
                  <a:pt x="1662973" y="1973365"/>
                </a:cubicBezTo>
                <a:lnTo>
                  <a:pt x="1664053" y="1973365"/>
                </a:lnTo>
                <a:cubicBezTo>
                  <a:pt x="1666932" y="1974084"/>
                  <a:pt x="1668370" y="1978086"/>
                  <a:pt x="1668370" y="1985369"/>
                </a:cubicBezTo>
                <a:cubicBezTo>
                  <a:pt x="1664053" y="1989145"/>
                  <a:pt x="1661895" y="1992787"/>
                  <a:pt x="1661895" y="1996294"/>
                </a:cubicBezTo>
                <a:lnTo>
                  <a:pt x="1671606" y="2014772"/>
                </a:lnTo>
                <a:lnTo>
                  <a:pt x="1671606" y="2016930"/>
                </a:lnTo>
                <a:cubicBezTo>
                  <a:pt x="1671606" y="2018279"/>
                  <a:pt x="1669447" y="2020122"/>
                  <a:pt x="1665133" y="2022460"/>
                </a:cubicBezTo>
                <a:lnTo>
                  <a:pt x="1664053" y="2034464"/>
                </a:lnTo>
                <a:cubicBezTo>
                  <a:pt x="1666210" y="2034464"/>
                  <a:pt x="1667650" y="2037386"/>
                  <a:pt x="1668370" y="2043231"/>
                </a:cubicBezTo>
                <a:cubicBezTo>
                  <a:pt x="1666031" y="2049794"/>
                  <a:pt x="1664234" y="2053076"/>
                  <a:pt x="1662973" y="2053076"/>
                </a:cubicBezTo>
                <a:lnTo>
                  <a:pt x="1658658" y="2053076"/>
                </a:lnTo>
                <a:lnTo>
                  <a:pt x="1654207" y="2049705"/>
                </a:lnTo>
                <a:cubicBezTo>
                  <a:pt x="1643957" y="2052132"/>
                  <a:pt x="1636763" y="2055054"/>
                  <a:pt x="1632627" y="2058471"/>
                </a:cubicBezTo>
                <a:lnTo>
                  <a:pt x="1630469" y="2058471"/>
                </a:lnTo>
                <a:cubicBezTo>
                  <a:pt x="1628311" y="2058471"/>
                  <a:pt x="1626154" y="2048626"/>
                  <a:pt x="1623996" y="2028934"/>
                </a:cubicBezTo>
                <a:cubicBezTo>
                  <a:pt x="1625434" y="2027135"/>
                  <a:pt x="1626514" y="2020257"/>
                  <a:pt x="1627232" y="2008298"/>
                </a:cubicBezTo>
                <a:lnTo>
                  <a:pt x="1622916" y="1974444"/>
                </a:lnTo>
                <a:lnTo>
                  <a:pt x="1625074" y="1971207"/>
                </a:lnTo>
                <a:lnTo>
                  <a:pt x="1623996" y="1960282"/>
                </a:lnTo>
                <a:cubicBezTo>
                  <a:pt x="1623996" y="1950751"/>
                  <a:pt x="1625074" y="1945985"/>
                  <a:pt x="1627232" y="1945985"/>
                </a:cubicBezTo>
                <a:lnTo>
                  <a:pt x="1626154" y="1927507"/>
                </a:lnTo>
                <a:lnTo>
                  <a:pt x="1626154" y="1925349"/>
                </a:lnTo>
                <a:lnTo>
                  <a:pt x="1627232" y="1920898"/>
                </a:lnTo>
                <a:lnTo>
                  <a:pt x="1623996" y="1912132"/>
                </a:lnTo>
                <a:lnTo>
                  <a:pt x="1623996" y="1902421"/>
                </a:lnTo>
                <a:cubicBezTo>
                  <a:pt x="1626514" y="1890731"/>
                  <a:pt x="1629031" y="1884887"/>
                  <a:pt x="1631549" y="1884887"/>
                </a:cubicBezTo>
                <a:close/>
                <a:moveTo>
                  <a:pt x="679085" y="1884887"/>
                </a:moveTo>
                <a:lnTo>
                  <a:pt x="678006" y="1885966"/>
                </a:lnTo>
                <a:lnTo>
                  <a:pt x="678006" y="1890282"/>
                </a:lnTo>
                <a:lnTo>
                  <a:pt x="680164" y="1890282"/>
                </a:lnTo>
                <a:lnTo>
                  <a:pt x="681378" y="1885966"/>
                </a:lnTo>
                <a:lnTo>
                  <a:pt x="680164" y="1884887"/>
                </a:lnTo>
                <a:close/>
                <a:moveTo>
                  <a:pt x="6573616" y="1884617"/>
                </a:moveTo>
                <a:lnTo>
                  <a:pt x="6570379" y="1885696"/>
                </a:lnTo>
                <a:lnTo>
                  <a:pt x="6570379" y="1886775"/>
                </a:lnTo>
                <a:lnTo>
                  <a:pt x="6582383" y="1887854"/>
                </a:lnTo>
                <a:lnTo>
                  <a:pt x="6582383" y="1885696"/>
                </a:lnTo>
                <a:lnTo>
                  <a:pt x="6580225" y="1885696"/>
                </a:lnTo>
                <a:lnTo>
                  <a:pt x="6580225" y="1884617"/>
                </a:lnTo>
                <a:lnTo>
                  <a:pt x="6579146" y="1885696"/>
                </a:lnTo>
                <a:lnTo>
                  <a:pt x="6578067" y="1885696"/>
                </a:lnTo>
                <a:close/>
                <a:moveTo>
                  <a:pt x="4220597" y="1883538"/>
                </a:moveTo>
                <a:lnTo>
                  <a:pt x="4220597" y="1884617"/>
                </a:lnTo>
                <a:lnTo>
                  <a:pt x="4223834" y="1884617"/>
                </a:lnTo>
                <a:lnTo>
                  <a:pt x="4223834" y="1883538"/>
                </a:lnTo>
                <a:close/>
                <a:moveTo>
                  <a:pt x="3729530" y="1883133"/>
                </a:moveTo>
                <a:lnTo>
                  <a:pt x="3729530" y="1886370"/>
                </a:lnTo>
                <a:lnTo>
                  <a:pt x="3733846" y="1886370"/>
                </a:lnTo>
                <a:lnTo>
                  <a:pt x="3733846" y="1884212"/>
                </a:lnTo>
                <a:close/>
                <a:moveTo>
                  <a:pt x="3700262" y="1883133"/>
                </a:moveTo>
                <a:cubicBezTo>
                  <a:pt x="3698643" y="1883133"/>
                  <a:pt x="3697204" y="1889293"/>
                  <a:pt x="3695946" y="1901611"/>
                </a:cubicBezTo>
                <a:lnTo>
                  <a:pt x="3697025" y="1902690"/>
                </a:lnTo>
                <a:lnTo>
                  <a:pt x="3698104" y="1902690"/>
                </a:lnTo>
                <a:cubicBezTo>
                  <a:pt x="3706196" y="1902690"/>
                  <a:pt x="3713389" y="1896891"/>
                  <a:pt x="3719684" y="1885291"/>
                </a:cubicBezTo>
                <a:cubicBezTo>
                  <a:pt x="3716626" y="1883853"/>
                  <a:pt x="3710871" y="1883133"/>
                  <a:pt x="3702420" y="1883133"/>
                </a:cubicBezTo>
                <a:close/>
                <a:moveTo>
                  <a:pt x="6244399" y="1882729"/>
                </a:moveTo>
                <a:lnTo>
                  <a:pt x="6243320" y="1887045"/>
                </a:lnTo>
                <a:lnTo>
                  <a:pt x="6245478" y="1887045"/>
                </a:lnTo>
                <a:lnTo>
                  <a:pt x="6245478" y="1882729"/>
                </a:lnTo>
                <a:close/>
                <a:moveTo>
                  <a:pt x="5745643" y="1882729"/>
                </a:moveTo>
                <a:lnTo>
                  <a:pt x="5745643" y="1884887"/>
                </a:lnTo>
                <a:lnTo>
                  <a:pt x="5747801" y="1884887"/>
                </a:lnTo>
                <a:lnTo>
                  <a:pt x="5747801" y="1882729"/>
                </a:lnTo>
                <a:close/>
                <a:moveTo>
                  <a:pt x="6131508" y="1881650"/>
                </a:moveTo>
                <a:cubicBezTo>
                  <a:pt x="6131508" y="1883628"/>
                  <a:pt x="6130429" y="1885786"/>
                  <a:pt x="6128271" y="1888124"/>
                </a:cubicBezTo>
                <a:lnTo>
                  <a:pt x="6128271" y="1891226"/>
                </a:lnTo>
                <a:lnTo>
                  <a:pt x="6133531" y="1891226"/>
                </a:lnTo>
                <a:lnTo>
                  <a:pt x="6133531" y="1888124"/>
                </a:lnTo>
                <a:lnTo>
                  <a:pt x="6132587" y="1889068"/>
                </a:lnTo>
                <a:lnTo>
                  <a:pt x="6130429" y="1889068"/>
                </a:lnTo>
                <a:lnTo>
                  <a:pt x="6130429" y="1888124"/>
                </a:lnTo>
                <a:cubicBezTo>
                  <a:pt x="6130429" y="1885966"/>
                  <a:pt x="6131463" y="1884887"/>
                  <a:pt x="6133531" y="1884887"/>
                </a:cubicBezTo>
                <a:lnTo>
                  <a:pt x="6133531" y="1883808"/>
                </a:lnTo>
                <a:close/>
                <a:moveTo>
                  <a:pt x="5268603" y="1881245"/>
                </a:moveTo>
                <a:lnTo>
                  <a:pt x="5266445" y="1889877"/>
                </a:lnTo>
                <a:lnTo>
                  <a:pt x="5266445" y="1890956"/>
                </a:lnTo>
                <a:cubicBezTo>
                  <a:pt x="5269862" y="1890956"/>
                  <a:pt x="5272739" y="1892395"/>
                  <a:pt x="5275077" y="1895272"/>
                </a:cubicBezTo>
                <a:lnTo>
                  <a:pt x="5277235" y="1895272"/>
                </a:lnTo>
                <a:lnTo>
                  <a:pt x="5276156" y="1894193"/>
                </a:lnTo>
                <a:lnTo>
                  <a:pt x="5276156" y="1893114"/>
                </a:lnTo>
                <a:lnTo>
                  <a:pt x="5277235" y="1892035"/>
                </a:lnTo>
                <a:lnTo>
                  <a:pt x="5275077" y="1892035"/>
                </a:lnTo>
                <a:lnTo>
                  <a:pt x="5275077" y="1894193"/>
                </a:lnTo>
                <a:lnTo>
                  <a:pt x="5273998" y="1894193"/>
                </a:lnTo>
                <a:cubicBezTo>
                  <a:pt x="5273998" y="1891136"/>
                  <a:pt x="5271840" y="1889338"/>
                  <a:pt x="5267524" y="1888798"/>
                </a:cubicBezTo>
                <a:lnTo>
                  <a:pt x="5267524" y="1887719"/>
                </a:lnTo>
                <a:lnTo>
                  <a:pt x="5270761" y="1883403"/>
                </a:lnTo>
                <a:close/>
                <a:moveTo>
                  <a:pt x="3636331" y="1880975"/>
                </a:moveTo>
                <a:cubicBezTo>
                  <a:pt x="3636331" y="1883673"/>
                  <a:pt x="3633813" y="1888034"/>
                  <a:pt x="3628778" y="1894058"/>
                </a:cubicBezTo>
                <a:lnTo>
                  <a:pt x="3628778" y="1896216"/>
                </a:lnTo>
                <a:cubicBezTo>
                  <a:pt x="3633813" y="1897475"/>
                  <a:pt x="3636331" y="1898914"/>
                  <a:pt x="3636331" y="1900532"/>
                </a:cubicBezTo>
                <a:lnTo>
                  <a:pt x="3635252" y="1907006"/>
                </a:lnTo>
                <a:lnTo>
                  <a:pt x="3637410" y="1909164"/>
                </a:lnTo>
                <a:lnTo>
                  <a:pt x="3644018" y="1903769"/>
                </a:lnTo>
                <a:lnTo>
                  <a:pt x="3644018" y="1884212"/>
                </a:lnTo>
                <a:cubicBezTo>
                  <a:pt x="3643299" y="1882054"/>
                  <a:pt x="3641096" y="1880975"/>
                  <a:pt x="3637410" y="1880975"/>
                </a:cubicBezTo>
                <a:close/>
                <a:moveTo>
                  <a:pt x="2226336" y="1880571"/>
                </a:moveTo>
                <a:lnTo>
                  <a:pt x="2226336" y="1882729"/>
                </a:lnTo>
                <a:lnTo>
                  <a:pt x="2230516" y="1885966"/>
                </a:lnTo>
                <a:lnTo>
                  <a:pt x="2233753" y="1884887"/>
                </a:lnTo>
                <a:lnTo>
                  <a:pt x="2233753" y="1880571"/>
                </a:lnTo>
                <a:close/>
                <a:moveTo>
                  <a:pt x="648198" y="1880571"/>
                </a:moveTo>
                <a:lnTo>
                  <a:pt x="648198" y="1883808"/>
                </a:lnTo>
                <a:cubicBezTo>
                  <a:pt x="648198" y="1885606"/>
                  <a:pt x="651165" y="1887045"/>
                  <a:pt x="657100" y="1888124"/>
                </a:cubicBezTo>
                <a:lnTo>
                  <a:pt x="657100" y="1883808"/>
                </a:lnTo>
                <a:lnTo>
                  <a:pt x="653863" y="1880571"/>
                </a:lnTo>
                <a:close/>
                <a:moveTo>
                  <a:pt x="8624798" y="1879222"/>
                </a:moveTo>
                <a:lnTo>
                  <a:pt x="8624798" y="1880301"/>
                </a:lnTo>
                <a:lnTo>
                  <a:pt x="8626956" y="1880301"/>
                </a:lnTo>
                <a:lnTo>
                  <a:pt x="8626956" y="1879222"/>
                </a:lnTo>
                <a:close/>
                <a:moveTo>
                  <a:pt x="8616166" y="1879222"/>
                </a:moveTo>
                <a:lnTo>
                  <a:pt x="8616166" y="1880301"/>
                </a:lnTo>
                <a:lnTo>
                  <a:pt x="8618324" y="1880301"/>
                </a:lnTo>
                <a:lnTo>
                  <a:pt x="8618324" y="1879222"/>
                </a:lnTo>
                <a:close/>
                <a:moveTo>
                  <a:pt x="5097715" y="1878008"/>
                </a:moveTo>
                <a:lnTo>
                  <a:pt x="5096636" y="1879087"/>
                </a:lnTo>
                <a:lnTo>
                  <a:pt x="5098794" y="1885561"/>
                </a:lnTo>
                <a:lnTo>
                  <a:pt x="5098794" y="1886640"/>
                </a:lnTo>
                <a:lnTo>
                  <a:pt x="5095557" y="1890956"/>
                </a:lnTo>
                <a:lnTo>
                  <a:pt x="5097715" y="1893114"/>
                </a:lnTo>
                <a:lnTo>
                  <a:pt x="5098794" y="1893114"/>
                </a:lnTo>
                <a:lnTo>
                  <a:pt x="5107427" y="1885561"/>
                </a:lnTo>
                <a:cubicBezTo>
                  <a:pt x="5105269" y="1880526"/>
                  <a:pt x="5102032" y="1878008"/>
                  <a:pt x="5097715" y="1878008"/>
                </a:cubicBezTo>
                <a:close/>
                <a:moveTo>
                  <a:pt x="3226728" y="1877334"/>
                </a:moveTo>
                <a:lnTo>
                  <a:pt x="3226728" y="1878413"/>
                </a:lnTo>
                <a:lnTo>
                  <a:pt x="3228886" y="1880571"/>
                </a:lnTo>
                <a:lnTo>
                  <a:pt x="3229965" y="1880571"/>
                </a:lnTo>
                <a:lnTo>
                  <a:pt x="3229965" y="1877334"/>
                </a:lnTo>
                <a:close/>
                <a:moveTo>
                  <a:pt x="3220254" y="1877334"/>
                </a:moveTo>
                <a:lnTo>
                  <a:pt x="3218096" y="1879492"/>
                </a:lnTo>
                <a:lnTo>
                  <a:pt x="3219175" y="1880571"/>
                </a:lnTo>
                <a:lnTo>
                  <a:pt x="3221333" y="1880571"/>
                </a:lnTo>
                <a:lnTo>
                  <a:pt x="3221333" y="1877334"/>
                </a:lnTo>
                <a:close/>
                <a:moveTo>
                  <a:pt x="570914" y="1876255"/>
                </a:moveTo>
                <a:cubicBezTo>
                  <a:pt x="568036" y="1877693"/>
                  <a:pt x="564035" y="1878413"/>
                  <a:pt x="558910" y="1878413"/>
                </a:cubicBezTo>
                <a:lnTo>
                  <a:pt x="552301" y="1878413"/>
                </a:lnTo>
                <a:cubicBezTo>
                  <a:pt x="552301" y="1879492"/>
                  <a:pt x="557786" y="1883088"/>
                  <a:pt x="568756" y="1889203"/>
                </a:cubicBezTo>
                <a:cubicBezTo>
                  <a:pt x="568756" y="1891361"/>
                  <a:pt x="572443" y="1894688"/>
                  <a:pt x="579816" y="1899183"/>
                </a:cubicBezTo>
                <a:cubicBezTo>
                  <a:pt x="588627" y="1909974"/>
                  <a:pt x="593393" y="1917257"/>
                  <a:pt x="594112" y="1921033"/>
                </a:cubicBezTo>
                <a:lnTo>
                  <a:pt x="596270" y="1921033"/>
                </a:lnTo>
                <a:cubicBezTo>
                  <a:pt x="600047" y="1905747"/>
                  <a:pt x="601935" y="1895137"/>
                  <a:pt x="601935" y="1889203"/>
                </a:cubicBezTo>
                <a:cubicBezTo>
                  <a:pt x="601935" y="1882009"/>
                  <a:pt x="598968" y="1878413"/>
                  <a:pt x="593033" y="1878413"/>
                </a:cubicBezTo>
                <a:lnTo>
                  <a:pt x="584266" y="1876255"/>
                </a:lnTo>
                <a:lnTo>
                  <a:pt x="570914" y="1877334"/>
                </a:lnTo>
                <a:close/>
                <a:moveTo>
                  <a:pt x="4151676" y="1874771"/>
                </a:moveTo>
                <a:lnTo>
                  <a:pt x="4151676" y="1875850"/>
                </a:lnTo>
                <a:lnTo>
                  <a:pt x="4153834" y="1878143"/>
                </a:lnTo>
                <a:lnTo>
                  <a:pt x="4154913" y="1878143"/>
                </a:lnTo>
                <a:lnTo>
                  <a:pt x="4154913" y="1876929"/>
                </a:lnTo>
                <a:lnTo>
                  <a:pt x="4152755" y="1874771"/>
                </a:lnTo>
                <a:close/>
                <a:moveTo>
                  <a:pt x="6127192" y="1874232"/>
                </a:moveTo>
                <a:lnTo>
                  <a:pt x="6127192" y="1879492"/>
                </a:lnTo>
                <a:lnTo>
                  <a:pt x="6128271" y="1880571"/>
                </a:lnTo>
                <a:lnTo>
                  <a:pt x="6129350" y="1880571"/>
                </a:lnTo>
                <a:lnTo>
                  <a:pt x="6128271" y="1874232"/>
                </a:lnTo>
                <a:close/>
                <a:moveTo>
                  <a:pt x="8287758" y="1874097"/>
                </a:moveTo>
                <a:lnTo>
                  <a:pt x="8289916" y="1876255"/>
                </a:lnTo>
                <a:lnTo>
                  <a:pt x="8290995" y="1876255"/>
                </a:lnTo>
                <a:lnTo>
                  <a:pt x="8290995" y="1874097"/>
                </a:lnTo>
                <a:close/>
                <a:moveTo>
                  <a:pt x="8207102" y="1874097"/>
                </a:moveTo>
                <a:lnTo>
                  <a:pt x="8196177" y="1875176"/>
                </a:lnTo>
                <a:lnTo>
                  <a:pt x="8194019" y="1875176"/>
                </a:lnTo>
                <a:lnTo>
                  <a:pt x="8192940" y="1880571"/>
                </a:lnTo>
                <a:lnTo>
                  <a:pt x="8192940" y="1892440"/>
                </a:lnTo>
                <a:cubicBezTo>
                  <a:pt x="8192940" y="1896576"/>
                  <a:pt x="8195818" y="1899813"/>
                  <a:pt x="8201572" y="1902151"/>
                </a:cubicBezTo>
                <a:lnTo>
                  <a:pt x="8202651" y="1901072"/>
                </a:lnTo>
                <a:lnTo>
                  <a:pt x="8208181" y="1902151"/>
                </a:lnTo>
                <a:lnTo>
                  <a:pt x="8216813" y="1899993"/>
                </a:lnTo>
                <a:lnTo>
                  <a:pt x="8221264" y="1902151"/>
                </a:lnTo>
                <a:lnTo>
                  <a:pt x="8225580" y="1901072"/>
                </a:lnTo>
                <a:lnTo>
                  <a:pt x="8225580" y="1899993"/>
                </a:lnTo>
                <a:lnTo>
                  <a:pt x="8223422" y="1899993"/>
                </a:lnTo>
                <a:lnTo>
                  <a:pt x="8222343" y="1901072"/>
                </a:lnTo>
                <a:lnTo>
                  <a:pt x="8221264" y="1901072"/>
                </a:lnTo>
                <a:cubicBezTo>
                  <a:pt x="8219826" y="1901072"/>
                  <a:pt x="8217622" y="1897475"/>
                  <a:pt x="8214655" y="1890282"/>
                </a:cubicBezTo>
                <a:lnTo>
                  <a:pt x="8214655" y="1889203"/>
                </a:lnTo>
                <a:lnTo>
                  <a:pt x="8217892" y="1884887"/>
                </a:lnTo>
                <a:lnTo>
                  <a:pt x="8215734" y="1879492"/>
                </a:lnTo>
                <a:lnTo>
                  <a:pt x="8210339" y="1879492"/>
                </a:lnTo>
                <a:cubicBezTo>
                  <a:pt x="8208361" y="1879492"/>
                  <a:pt x="8207282" y="1877693"/>
                  <a:pt x="8207102" y="1874097"/>
                </a:cubicBezTo>
                <a:close/>
                <a:moveTo>
                  <a:pt x="6223089" y="1873153"/>
                </a:moveTo>
                <a:cubicBezTo>
                  <a:pt x="6223089" y="1877379"/>
                  <a:pt x="6218458" y="1883043"/>
                  <a:pt x="6209196" y="1890147"/>
                </a:cubicBezTo>
                <a:cubicBezTo>
                  <a:pt x="6207938" y="1893024"/>
                  <a:pt x="6204026" y="1895902"/>
                  <a:pt x="6197462" y="1898779"/>
                </a:cubicBezTo>
                <a:cubicBezTo>
                  <a:pt x="6197462" y="1903724"/>
                  <a:pt x="6187526" y="1910783"/>
                  <a:pt x="6167655" y="1919954"/>
                </a:cubicBezTo>
                <a:lnTo>
                  <a:pt x="6163474" y="1919954"/>
                </a:lnTo>
                <a:lnTo>
                  <a:pt x="6160237" y="1916852"/>
                </a:lnTo>
                <a:lnTo>
                  <a:pt x="6161316" y="1915773"/>
                </a:lnTo>
                <a:lnTo>
                  <a:pt x="6162395" y="1915773"/>
                </a:lnTo>
                <a:lnTo>
                  <a:pt x="6161316" y="1911457"/>
                </a:lnTo>
                <a:lnTo>
                  <a:pt x="6160237" y="1911457"/>
                </a:lnTo>
                <a:lnTo>
                  <a:pt x="6148502" y="1922112"/>
                </a:lnTo>
                <a:lnTo>
                  <a:pt x="6150660" y="1922112"/>
                </a:lnTo>
                <a:lnTo>
                  <a:pt x="6150660" y="1923191"/>
                </a:lnTo>
                <a:lnTo>
                  <a:pt x="6151739" y="1922112"/>
                </a:lnTo>
                <a:lnTo>
                  <a:pt x="6159158" y="1922112"/>
                </a:lnTo>
                <a:lnTo>
                  <a:pt x="6163474" y="1925349"/>
                </a:lnTo>
                <a:lnTo>
                  <a:pt x="6178310" y="1924270"/>
                </a:lnTo>
                <a:lnTo>
                  <a:pt x="6180468" y="1926428"/>
                </a:lnTo>
                <a:cubicBezTo>
                  <a:pt x="6181907" y="1923191"/>
                  <a:pt x="6183345" y="1921393"/>
                  <a:pt x="6184784" y="1921033"/>
                </a:cubicBezTo>
                <a:lnTo>
                  <a:pt x="6203936" y="1921033"/>
                </a:lnTo>
                <a:cubicBezTo>
                  <a:pt x="6209061" y="1921033"/>
                  <a:pt x="6215805" y="1916807"/>
                  <a:pt x="6224168" y="1908355"/>
                </a:cubicBezTo>
                <a:lnTo>
                  <a:pt x="6226326" y="1908355"/>
                </a:lnTo>
                <a:lnTo>
                  <a:pt x="6245478" y="1916852"/>
                </a:lnTo>
                <a:lnTo>
                  <a:pt x="6246557" y="1915773"/>
                </a:lnTo>
                <a:cubicBezTo>
                  <a:pt x="6240173" y="1887359"/>
                  <a:pt x="6233429" y="1873153"/>
                  <a:pt x="6226326" y="1873153"/>
                </a:cubicBezTo>
                <a:close/>
                <a:moveTo>
                  <a:pt x="5264152" y="1872613"/>
                </a:moveTo>
                <a:lnTo>
                  <a:pt x="5264152" y="1876929"/>
                </a:lnTo>
                <a:lnTo>
                  <a:pt x="5265366" y="1876929"/>
                </a:lnTo>
                <a:lnTo>
                  <a:pt x="5265366" y="1872613"/>
                </a:lnTo>
                <a:close/>
                <a:moveTo>
                  <a:pt x="7255398" y="1871734"/>
                </a:moveTo>
                <a:cubicBezTo>
                  <a:pt x="7260433" y="1873173"/>
                  <a:pt x="7262950" y="1876050"/>
                  <a:pt x="7262950" y="1880366"/>
                </a:cubicBezTo>
                <a:cubicBezTo>
                  <a:pt x="7261872" y="1883243"/>
                  <a:pt x="7260792" y="1884682"/>
                  <a:pt x="7259714" y="1884682"/>
                </a:cubicBezTo>
                <a:lnTo>
                  <a:pt x="7256476" y="1883603"/>
                </a:lnTo>
                <a:lnTo>
                  <a:pt x="7254318" y="1885761"/>
                </a:lnTo>
                <a:cubicBezTo>
                  <a:pt x="7251441" y="1880006"/>
                  <a:pt x="7248924" y="1877129"/>
                  <a:pt x="7246766" y="1877129"/>
                </a:cubicBezTo>
                <a:lnTo>
                  <a:pt x="7246766" y="1872813"/>
                </a:lnTo>
                <a:lnTo>
                  <a:pt x="7248924" y="1872813"/>
                </a:lnTo>
                <a:close/>
                <a:moveTo>
                  <a:pt x="4124296" y="1871534"/>
                </a:moveTo>
                <a:cubicBezTo>
                  <a:pt x="4124296" y="1875131"/>
                  <a:pt x="4123576" y="1876929"/>
                  <a:pt x="4122138" y="1876929"/>
                </a:cubicBezTo>
                <a:lnTo>
                  <a:pt x="4116608" y="1876929"/>
                </a:lnTo>
                <a:lnTo>
                  <a:pt x="4113371" y="1874771"/>
                </a:lnTo>
                <a:lnTo>
                  <a:pt x="4109999" y="1874771"/>
                </a:lnTo>
                <a:lnTo>
                  <a:pt x="4107841" y="1876929"/>
                </a:lnTo>
                <a:lnTo>
                  <a:pt x="4107841" y="1880301"/>
                </a:lnTo>
                <a:lnTo>
                  <a:pt x="4115529" y="1880301"/>
                </a:lnTo>
                <a:lnTo>
                  <a:pt x="4115529" y="1884617"/>
                </a:lnTo>
                <a:cubicBezTo>
                  <a:pt x="4115529" y="1886865"/>
                  <a:pt x="4114090" y="1887989"/>
                  <a:pt x="4111213" y="1887989"/>
                </a:cubicBezTo>
                <a:lnTo>
                  <a:pt x="4109999" y="1889068"/>
                </a:lnTo>
                <a:lnTo>
                  <a:pt x="4109999" y="1893384"/>
                </a:lnTo>
                <a:lnTo>
                  <a:pt x="4115529" y="1894463"/>
                </a:lnTo>
                <a:cubicBezTo>
                  <a:pt x="4118586" y="1893564"/>
                  <a:pt x="4122947" y="1890641"/>
                  <a:pt x="4128612" y="1885696"/>
                </a:cubicBezTo>
                <a:lnTo>
                  <a:pt x="4129691" y="1873692"/>
                </a:lnTo>
                <a:lnTo>
                  <a:pt x="4128612" y="1873692"/>
                </a:lnTo>
                <a:close/>
                <a:moveTo>
                  <a:pt x="3568218" y="1871264"/>
                </a:moveTo>
                <a:lnTo>
                  <a:pt x="3573613" y="1879896"/>
                </a:lnTo>
                <a:cubicBezTo>
                  <a:pt x="3571096" y="1881875"/>
                  <a:pt x="3565701" y="1883313"/>
                  <a:pt x="3557428" y="1884212"/>
                </a:cubicBezTo>
                <a:cubicBezTo>
                  <a:pt x="3552123" y="1883313"/>
                  <a:pt x="3548481" y="1881875"/>
                  <a:pt x="3546503" y="1879896"/>
                </a:cubicBezTo>
                <a:lnTo>
                  <a:pt x="3538950" y="1884212"/>
                </a:lnTo>
                <a:lnTo>
                  <a:pt x="3537871" y="1884212"/>
                </a:lnTo>
                <a:cubicBezTo>
                  <a:pt x="3536433" y="1884212"/>
                  <a:pt x="3535713" y="1883133"/>
                  <a:pt x="3535713" y="1880975"/>
                </a:cubicBezTo>
                <a:cubicBezTo>
                  <a:pt x="3536253" y="1875221"/>
                  <a:pt x="3537332" y="1872343"/>
                  <a:pt x="3538950" y="1872343"/>
                </a:cubicBezTo>
                <a:lnTo>
                  <a:pt x="3541108" y="1872343"/>
                </a:lnTo>
                <a:lnTo>
                  <a:pt x="3545424" y="1875580"/>
                </a:lnTo>
                <a:close/>
                <a:moveTo>
                  <a:pt x="8171090" y="1870860"/>
                </a:moveTo>
                <a:lnTo>
                  <a:pt x="8171090" y="1871939"/>
                </a:lnTo>
                <a:lnTo>
                  <a:pt x="8173248" y="1871939"/>
                </a:lnTo>
                <a:lnTo>
                  <a:pt x="8173248" y="1870860"/>
                </a:lnTo>
                <a:close/>
                <a:moveTo>
                  <a:pt x="1216145" y="1870320"/>
                </a:moveTo>
                <a:lnTo>
                  <a:pt x="1213987" y="1872478"/>
                </a:lnTo>
                <a:lnTo>
                  <a:pt x="1213987" y="1873557"/>
                </a:lnTo>
                <a:lnTo>
                  <a:pt x="1218304" y="1874636"/>
                </a:lnTo>
                <a:lnTo>
                  <a:pt x="1218304" y="1872478"/>
                </a:lnTo>
                <a:close/>
                <a:moveTo>
                  <a:pt x="3223491" y="1868702"/>
                </a:moveTo>
                <a:lnTo>
                  <a:pt x="3223491" y="1870860"/>
                </a:lnTo>
                <a:lnTo>
                  <a:pt x="3225649" y="1873018"/>
                </a:lnTo>
                <a:lnTo>
                  <a:pt x="3231044" y="1873018"/>
                </a:lnTo>
                <a:lnTo>
                  <a:pt x="3234281" y="1869781"/>
                </a:lnTo>
                <a:lnTo>
                  <a:pt x="3233202" y="1868702"/>
                </a:lnTo>
                <a:close/>
                <a:moveTo>
                  <a:pt x="19286" y="1868553"/>
                </a:moveTo>
                <a:lnTo>
                  <a:pt x="21444" y="1868553"/>
                </a:lnTo>
                <a:lnTo>
                  <a:pt x="22523" y="1873813"/>
                </a:lnTo>
                <a:lnTo>
                  <a:pt x="21444" y="1873813"/>
                </a:lnTo>
                <a:lnTo>
                  <a:pt x="19286" y="1871655"/>
                </a:lnTo>
                <a:close/>
                <a:moveTo>
                  <a:pt x="4089229" y="1868297"/>
                </a:moveTo>
                <a:lnTo>
                  <a:pt x="4085991" y="1869376"/>
                </a:lnTo>
                <a:lnTo>
                  <a:pt x="4085991" y="1871534"/>
                </a:lnTo>
                <a:lnTo>
                  <a:pt x="4089229" y="1871534"/>
                </a:lnTo>
                <a:lnTo>
                  <a:pt x="4091387" y="1869376"/>
                </a:lnTo>
                <a:lnTo>
                  <a:pt x="4090308" y="1868297"/>
                </a:lnTo>
                <a:close/>
                <a:moveTo>
                  <a:pt x="7757981" y="1866813"/>
                </a:moveTo>
                <a:lnTo>
                  <a:pt x="7757981" y="1868971"/>
                </a:lnTo>
                <a:lnTo>
                  <a:pt x="7761218" y="1868971"/>
                </a:lnTo>
                <a:lnTo>
                  <a:pt x="7761218" y="1866813"/>
                </a:lnTo>
                <a:close/>
                <a:moveTo>
                  <a:pt x="8282228" y="1866544"/>
                </a:moveTo>
                <a:cubicBezTo>
                  <a:pt x="8275574" y="1868881"/>
                  <a:pt x="8270853" y="1871399"/>
                  <a:pt x="8268066" y="1874097"/>
                </a:cubicBezTo>
                <a:lnTo>
                  <a:pt x="8263750" y="1871939"/>
                </a:lnTo>
                <a:lnTo>
                  <a:pt x="8259434" y="1883808"/>
                </a:lnTo>
                <a:cubicBezTo>
                  <a:pt x="8259973" y="1893878"/>
                  <a:pt x="8261772" y="1898914"/>
                  <a:pt x="8264829" y="1898914"/>
                </a:cubicBezTo>
                <a:cubicBezTo>
                  <a:pt x="8267347" y="1898914"/>
                  <a:pt x="8273146" y="1891720"/>
                  <a:pt x="8282228" y="1877334"/>
                </a:cubicBezTo>
                <a:lnTo>
                  <a:pt x="8282228" y="1874097"/>
                </a:lnTo>
                <a:lnTo>
                  <a:pt x="8274675" y="1874097"/>
                </a:lnTo>
                <a:lnTo>
                  <a:pt x="8274675" y="1873018"/>
                </a:lnTo>
                <a:cubicBezTo>
                  <a:pt x="8275934" y="1870140"/>
                  <a:pt x="8279171" y="1868702"/>
                  <a:pt x="8284386" y="1868702"/>
                </a:cubicBezTo>
                <a:close/>
                <a:moveTo>
                  <a:pt x="1575305" y="1866409"/>
                </a:moveTo>
                <a:cubicBezTo>
                  <a:pt x="1571708" y="1870725"/>
                  <a:pt x="1568111" y="1872883"/>
                  <a:pt x="1564515" y="1872883"/>
                </a:cubicBezTo>
                <a:lnTo>
                  <a:pt x="1563436" y="1883808"/>
                </a:lnTo>
                <a:cubicBezTo>
                  <a:pt x="1565594" y="1886505"/>
                  <a:pt x="1566674" y="1889068"/>
                  <a:pt x="1566674" y="1891496"/>
                </a:cubicBezTo>
                <a:lnTo>
                  <a:pt x="1566674" y="1892575"/>
                </a:lnTo>
                <a:lnTo>
                  <a:pt x="1565594" y="1913345"/>
                </a:lnTo>
                <a:lnTo>
                  <a:pt x="1566674" y="1923056"/>
                </a:lnTo>
                <a:lnTo>
                  <a:pt x="1565594" y="1933981"/>
                </a:lnTo>
                <a:lnTo>
                  <a:pt x="1567751" y="1949357"/>
                </a:lnTo>
                <a:lnTo>
                  <a:pt x="1567751" y="1950436"/>
                </a:lnTo>
                <a:lnTo>
                  <a:pt x="1565594" y="1959068"/>
                </a:lnTo>
                <a:lnTo>
                  <a:pt x="1565594" y="1960282"/>
                </a:lnTo>
                <a:lnTo>
                  <a:pt x="1567751" y="1963519"/>
                </a:lnTo>
                <a:lnTo>
                  <a:pt x="1567751" y="1967835"/>
                </a:lnTo>
                <a:cubicBezTo>
                  <a:pt x="1567393" y="1970083"/>
                  <a:pt x="1564875" y="1971207"/>
                  <a:pt x="1560199" y="1971207"/>
                </a:cubicBezTo>
                <a:lnTo>
                  <a:pt x="1560199" y="1972286"/>
                </a:lnTo>
                <a:lnTo>
                  <a:pt x="1563436" y="1972286"/>
                </a:lnTo>
                <a:lnTo>
                  <a:pt x="1566674" y="1971207"/>
                </a:lnTo>
                <a:lnTo>
                  <a:pt x="1567751" y="1972286"/>
                </a:lnTo>
                <a:lnTo>
                  <a:pt x="1567751" y="1987527"/>
                </a:lnTo>
                <a:lnTo>
                  <a:pt x="1569911" y="1989685"/>
                </a:lnTo>
                <a:lnTo>
                  <a:pt x="1570990" y="1989685"/>
                </a:lnTo>
                <a:lnTo>
                  <a:pt x="1574227" y="1985369"/>
                </a:lnTo>
                <a:lnTo>
                  <a:pt x="1576385" y="1985369"/>
                </a:lnTo>
                <a:lnTo>
                  <a:pt x="1574227" y="1979839"/>
                </a:lnTo>
                <a:lnTo>
                  <a:pt x="1578542" y="1954752"/>
                </a:lnTo>
                <a:lnTo>
                  <a:pt x="1578542" y="1948278"/>
                </a:lnTo>
                <a:cubicBezTo>
                  <a:pt x="1576385" y="1948278"/>
                  <a:pt x="1575305" y="1947514"/>
                  <a:pt x="1575305" y="1945985"/>
                </a:cubicBezTo>
                <a:lnTo>
                  <a:pt x="1575305" y="1920898"/>
                </a:lnTo>
                <a:lnTo>
                  <a:pt x="1577463" y="1917661"/>
                </a:lnTo>
                <a:lnTo>
                  <a:pt x="1577463" y="1895812"/>
                </a:lnTo>
                <a:cubicBezTo>
                  <a:pt x="1577463" y="1894373"/>
                  <a:pt x="1578901" y="1893654"/>
                  <a:pt x="1581779" y="1893654"/>
                </a:cubicBezTo>
                <a:lnTo>
                  <a:pt x="1582858" y="1892575"/>
                </a:lnTo>
                <a:lnTo>
                  <a:pt x="1582858" y="1889338"/>
                </a:lnTo>
                <a:lnTo>
                  <a:pt x="1580700" y="1889338"/>
                </a:lnTo>
                <a:lnTo>
                  <a:pt x="1579621" y="1890417"/>
                </a:lnTo>
                <a:lnTo>
                  <a:pt x="1578542" y="1890417"/>
                </a:lnTo>
                <a:lnTo>
                  <a:pt x="1575305" y="1878413"/>
                </a:lnTo>
                <a:lnTo>
                  <a:pt x="1578542" y="1872883"/>
                </a:lnTo>
                <a:lnTo>
                  <a:pt x="1578542" y="1871804"/>
                </a:lnTo>
                <a:lnTo>
                  <a:pt x="1577463" y="1866409"/>
                </a:lnTo>
                <a:close/>
                <a:moveTo>
                  <a:pt x="90770" y="1866395"/>
                </a:moveTo>
                <a:lnTo>
                  <a:pt x="90770" y="1867474"/>
                </a:lnTo>
                <a:lnTo>
                  <a:pt x="92928" y="1867474"/>
                </a:lnTo>
                <a:lnTo>
                  <a:pt x="92928" y="1866395"/>
                </a:lnTo>
                <a:close/>
                <a:moveTo>
                  <a:pt x="4106762" y="1866004"/>
                </a:moveTo>
                <a:lnTo>
                  <a:pt x="4106762" y="1867083"/>
                </a:lnTo>
                <a:lnTo>
                  <a:pt x="4108920" y="1867083"/>
                </a:lnTo>
                <a:lnTo>
                  <a:pt x="4108920" y="1866004"/>
                </a:lnTo>
                <a:close/>
                <a:moveTo>
                  <a:pt x="3220254" y="1865465"/>
                </a:moveTo>
                <a:lnTo>
                  <a:pt x="3219175" y="1866544"/>
                </a:lnTo>
                <a:lnTo>
                  <a:pt x="3219175" y="1867623"/>
                </a:lnTo>
                <a:lnTo>
                  <a:pt x="3222412" y="1867623"/>
                </a:lnTo>
                <a:close/>
                <a:moveTo>
                  <a:pt x="5120375" y="1865060"/>
                </a:moveTo>
                <a:lnTo>
                  <a:pt x="5119296" y="1868297"/>
                </a:lnTo>
                <a:lnTo>
                  <a:pt x="5120375" y="1872613"/>
                </a:lnTo>
                <a:lnTo>
                  <a:pt x="5121454" y="1872613"/>
                </a:lnTo>
                <a:lnTo>
                  <a:pt x="5121454" y="1869376"/>
                </a:lnTo>
                <a:lnTo>
                  <a:pt x="5120375" y="1869376"/>
                </a:lnTo>
                <a:lnTo>
                  <a:pt x="5121454" y="1868297"/>
                </a:lnTo>
                <a:lnTo>
                  <a:pt x="5121454" y="1865060"/>
                </a:lnTo>
                <a:close/>
                <a:moveTo>
                  <a:pt x="82273" y="1864237"/>
                </a:moveTo>
                <a:lnTo>
                  <a:pt x="80115" y="1866395"/>
                </a:lnTo>
                <a:lnTo>
                  <a:pt x="80115" y="1867474"/>
                </a:lnTo>
                <a:lnTo>
                  <a:pt x="81195" y="1866395"/>
                </a:lnTo>
                <a:lnTo>
                  <a:pt x="83352" y="1866395"/>
                </a:lnTo>
                <a:cubicBezTo>
                  <a:pt x="85420" y="1866395"/>
                  <a:pt x="86455" y="1867833"/>
                  <a:pt x="86455" y="1870711"/>
                </a:cubicBezTo>
                <a:lnTo>
                  <a:pt x="88612" y="1870711"/>
                </a:lnTo>
                <a:lnTo>
                  <a:pt x="88612" y="1867474"/>
                </a:lnTo>
                <a:cubicBezTo>
                  <a:pt x="86814" y="1867474"/>
                  <a:pt x="85060" y="1866395"/>
                  <a:pt x="83352" y="1864237"/>
                </a:cubicBezTo>
                <a:close/>
                <a:moveTo>
                  <a:pt x="5706799" y="1863307"/>
                </a:moveTo>
                <a:lnTo>
                  <a:pt x="5706799" y="1864386"/>
                </a:lnTo>
                <a:lnTo>
                  <a:pt x="5708957" y="1864386"/>
                </a:lnTo>
                <a:lnTo>
                  <a:pt x="5708957" y="1863307"/>
                </a:lnTo>
                <a:close/>
                <a:moveTo>
                  <a:pt x="7092198" y="1863102"/>
                </a:moveTo>
                <a:lnTo>
                  <a:pt x="7098672" y="1864181"/>
                </a:lnTo>
                <a:lnTo>
                  <a:pt x="7113778" y="1863102"/>
                </a:lnTo>
                <a:lnTo>
                  <a:pt x="7114857" y="1863102"/>
                </a:lnTo>
                <a:cubicBezTo>
                  <a:pt x="7123489" y="1863102"/>
                  <a:pt x="7127805" y="1865620"/>
                  <a:pt x="7127805" y="1870655"/>
                </a:cubicBezTo>
                <a:lnTo>
                  <a:pt x="7131042" y="1870655"/>
                </a:lnTo>
                <a:cubicBezTo>
                  <a:pt x="7133740" y="1868497"/>
                  <a:pt x="7136977" y="1867418"/>
                  <a:pt x="7140753" y="1867418"/>
                </a:cubicBezTo>
                <a:cubicBezTo>
                  <a:pt x="7146328" y="1867418"/>
                  <a:pt x="7149970" y="1869216"/>
                  <a:pt x="7151678" y="1872813"/>
                </a:cubicBezTo>
                <a:lnTo>
                  <a:pt x="7151678" y="1879287"/>
                </a:lnTo>
                <a:cubicBezTo>
                  <a:pt x="7151678" y="1881445"/>
                  <a:pt x="7148756" y="1882884"/>
                  <a:pt x="7142911" y="1883603"/>
                </a:cubicBezTo>
                <a:lnTo>
                  <a:pt x="7140753" y="1878208"/>
                </a:lnTo>
                <a:lnTo>
                  <a:pt x="7138595" y="1878208"/>
                </a:lnTo>
                <a:lnTo>
                  <a:pt x="7138595" y="1884682"/>
                </a:lnTo>
                <a:cubicBezTo>
                  <a:pt x="7138595" y="1890257"/>
                  <a:pt x="7140034" y="1893494"/>
                  <a:pt x="7142911" y="1894393"/>
                </a:cubicBezTo>
                <a:lnTo>
                  <a:pt x="7143990" y="1894393"/>
                </a:lnTo>
                <a:lnTo>
                  <a:pt x="7157073" y="1883603"/>
                </a:lnTo>
                <a:cubicBezTo>
                  <a:pt x="7168942" y="1883603"/>
                  <a:pt x="7177215" y="1891201"/>
                  <a:pt x="7181890" y="1906397"/>
                </a:cubicBezTo>
                <a:lnTo>
                  <a:pt x="7181890" y="1907476"/>
                </a:lnTo>
                <a:lnTo>
                  <a:pt x="7177574" y="1906397"/>
                </a:lnTo>
                <a:lnTo>
                  <a:pt x="7168942" y="1909634"/>
                </a:lnTo>
                <a:lnTo>
                  <a:pt x="7160310" y="1909634"/>
                </a:lnTo>
                <a:cubicBezTo>
                  <a:pt x="7155994" y="1909634"/>
                  <a:pt x="7153836" y="1908195"/>
                  <a:pt x="7153836" y="1905318"/>
                </a:cubicBezTo>
                <a:lnTo>
                  <a:pt x="7149385" y="1911792"/>
                </a:lnTo>
                <a:lnTo>
                  <a:pt x="7158152" y="1911792"/>
                </a:lnTo>
                <a:cubicBezTo>
                  <a:pt x="7164626" y="1912871"/>
                  <a:pt x="7167863" y="1915748"/>
                  <a:pt x="7167863" y="1920424"/>
                </a:cubicBezTo>
                <a:cubicBezTo>
                  <a:pt x="7167863" y="1924021"/>
                  <a:pt x="7162064" y="1929056"/>
                  <a:pt x="7150464" y="1935530"/>
                </a:cubicBezTo>
                <a:cubicBezTo>
                  <a:pt x="7149206" y="1940565"/>
                  <a:pt x="7147048" y="1943083"/>
                  <a:pt x="7143990" y="1943083"/>
                </a:cubicBezTo>
                <a:lnTo>
                  <a:pt x="7145069" y="1948478"/>
                </a:lnTo>
                <a:lnTo>
                  <a:pt x="7143990" y="1949557"/>
                </a:lnTo>
                <a:lnTo>
                  <a:pt x="7142911" y="1948478"/>
                </a:lnTo>
                <a:lnTo>
                  <a:pt x="7137516" y="1948478"/>
                </a:lnTo>
                <a:lnTo>
                  <a:pt x="7135358" y="1950636"/>
                </a:lnTo>
                <a:lnTo>
                  <a:pt x="7139674" y="1951715"/>
                </a:lnTo>
                <a:lnTo>
                  <a:pt x="7143990" y="1950636"/>
                </a:lnTo>
                <a:lnTo>
                  <a:pt x="7147227" y="1953873"/>
                </a:lnTo>
                <a:lnTo>
                  <a:pt x="7151678" y="1952794"/>
                </a:lnTo>
                <a:lnTo>
                  <a:pt x="7152757" y="1953873"/>
                </a:lnTo>
                <a:lnTo>
                  <a:pt x="7153836" y="1950636"/>
                </a:lnTo>
                <a:lnTo>
                  <a:pt x="7152757" y="1949557"/>
                </a:lnTo>
                <a:lnTo>
                  <a:pt x="7152757" y="1947399"/>
                </a:lnTo>
                <a:cubicBezTo>
                  <a:pt x="7157973" y="1940386"/>
                  <a:pt x="7163368" y="1934631"/>
                  <a:pt x="7168942" y="1930135"/>
                </a:cubicBezTo>
                <a:lnTo>
                  <a:pt x="7170021" y="1930135"/>
                </a:lnTo>
                <a:cubicBezTo>
                  <a:pt x="7178294" y="1930135"/>
                  <a:pt x="7186926" y="1937688"/>
                  <a:pt x="7195918" y="1952794"/>
                </a:cubicBezTo>
                <a:lnTo>
                  <a:pt x="7195918" y="1953873"/>
                </a:lnTo>
                <a:lnTo>
                  <a:pt x="7198076" y="1953873"/>
                </a:lnTo>
                <a:cubicBezTo>
                  <a:pt x="7200234" y="1953334"/>
                  <a:pt x="7201312" y="1950456"/>
                  <a:pt x="7201312" y="1945241"/>
                </a:cubicBezTo>
                <a:lnTo>
                  <a:pt x="7201312" y="1944162"/>
                </a:lnTo>
                <a:cubicBezTo>
                  <a:pt x="7198435" y="1944162"/>
                  <a:pt x="7196996" y="1942004"/>
                  <a:pt x="7196996" y="1937688"/>
                </a:cubicBezTo>
                <a:lnTo>
                  <a:pt x="7196996" y="1936609"/>
                </a:lnTo>
                <a:lnTo>
                  <a:pt x="7203470" y="1926898"/>
                </a:lnTo>
                <a:lnTo>
                  <a:pt x="7201312" y="1920424"/>
                </a:lnTo>
                <a:lnTo>
                  <a:pt x="7203470" y="1915029"/>
                </a:lnTo>
                <a:lnTo>
                  <a:pt x="7202392" y="1913950"/>
                </a:lnTo>
                <a:lnTo>
                  <a:pt x="7202392" y="1912871"/>
                </a:lnTo>
                <a:cubicBezTo>
                  <a:pt x="7202931" y="1891201"/>
                  <a:pt x="7204370" y="1880366"/>
                  <a:pt x="7206708" y="1880366"/>
                </a:cubicBezTo>
                <a:lnTo>
                  <a:pt x="7205628" y="1869576"/>
                </a:lnTo>
                <a:cubicBezTo>
                  <a:pt x="7205628" y="1865260"/>
                  <a:pt x="7210709" y="1863102"/>
                  <a:pt x="7220869" y="1863102"/>
                </a:cubicBezTo>
                <a:cubicBezTo>
                  <a:pt x="7229142" y="1870655"/>
                  <a:pt x="7237414" y="1874611"/>
                  <a:pt x="7245686" y="1874971"/>
                </a:cubicBezTo>
                <a:lnTo>
                  <a:pt x="7246766" y="1879287"/>
                </a:lnTo>
                <a:lnTo>
                  <a:pt x="7245686" y="1880366"/>
                </a:lnTo>
                <a:lnTo>
                  <a:pt x="7251082" y="1882524"/>
                </a:lnTo>
                <a:lnTo>
                  <a:pt x="7251082" y="1883603"/>
                </a:lnTo>
                <a:cubicBezTo>
                  <a:pt x="7249643" y="1885222"/>
                  <a:pt x="7247844" y="1891381"/>
                  <a:pt x="7245686" y="1902081"/>
                </a:cubicBezTo>
                <a:lnTo>
                  <a:pt x="7243528" y="1902081"/>
                </a:lnTo>
                <a:lnTo>
                  <a:pt x="7243528" y="1909634"/>
                </a:lnTo>
                <a:lnTo>
                  <a:pt x="7238134" y="1927977"/>
                </a:lnTo>
                <a:lnTo>
                  <a:pt x="7238134" y="1929056"/>
                </a:lnTo>
                <a:lnTo>
                  <a:pt x="7248924" y="1927977"/>
                </a:lnTo>
                <a:lnTo>
                  <a:pt x="7257556" y="1932293"/>
                </a:lnTo>
                <a:lnTo>
                  <a:pt x="7271582" y="1927977"/>
                </a:lnTo>
                <a:lnTo>
                  <a:pt x="7272662" y="1929056"/>
                </a:lnTo>
                <a:lnTo>
                  <a:pt x="7274820" y="1929056"/>
                </a:lnTo>
                <a:lnTo>
                  <a:pt x="7274820" y="1927977"/>
                </a:lnTo>
                <a:cubicBezTo>
                  <a:pt x="7272662" y="1927977"/>
                  <a:pt x="7271582" y="1927258"/>
                  <a:pt x="7271582" y="1925819"/>
                </a:cubicBezTo>
                <a:lnTo>
                  <a:pt x="7271582" y="1924740"/>
                </a:lnTo>
                <a:lnTo>
                  <a:pt x="7283452" y="1906397"/>
                </a:lnTo>
                <a:lnTo>
                  <a:pt x="7284666" y="1906397"/>
                </a:lnTo>
                <a:cubicBezTo>
                  <a:pt x="7286824" y="1906397"/>
                  <a:pt x="7292218" y="1909634"/>
                  <a:pt x="7300850" y="1916108"/>
                </a:cubicBezTo>
                <a:lnTo>
                  <a:pt x="7304088" y="1917187"/>
                </a:lnTo>
                <a:lnTo>
                  <a:pt x="7307324" y="1916108"/>
                </a:lnTo>
                <a:cubicBezTo>
                  <a:pt x="7311640" y="1922222"/>
                  <a:pt x="7313798" y="1926538"/>
                  <a:pt x="7313798" y="1929056"/>
                </a:cubicBezTo>
                <a:lnTo>
                  <a:pt x="7313798" y="1931214"/>
                </a:lnTo>
                <a:lnTo>
                  <a:pt x="7307324" y="1937688"/>
                </a:lnTo>
                <a:lnTo>
                  <a:pt x="7304088" y="1934451"/>
                </a:lnTo>
                <a:lnTo>
                  <a:pt x="7304088" y="1935530"/>
                </a:lnTo>
                <a:lnTo>
                  <a:pt x="7305166" y="1938767"/>
                </a:lnTo>
                <a:lnTo>
                  <a:pt x="7298692" y="1944162"/>
                </a:lnTo>
                <a:cubicBezTo>
                  <a:pt x="7291320" y="1941465"/>
                  <a:pt x="7284081" y="1936789"/>
                  <a:pt x="7276978" y="1930135"/>
                </a:cubicBezTo>
                <a:lnTo>
                  <a:pt x="7276978" y="1931214"/>
                </a:lnTo>
                <a:lnTo>
                  <a:pt x="7281294" y="1938767"/>
                </a:lnTo>
                <a:lnTo>
                  <a:pt x="7282372" y="1937688"/>
                </a:lnTo>
                <a:lnTo>
                  <a:pt x="7283452" y="1937688"/>
                </a:lnTo>
                <a:cubicBezTo>
                  <a:pt x="7284620" y="1937688"/>
                  <a:pt x="7285744" y="1939127"/>
                  <a:pt x="7286824" y="1942004"/>
                </a:cubicBezTo>
                <a:lnTo>
                  <a:pt x="7287902" y="1940925"/>
                </a:lnTo>
                <a:lnTo>
                  <a:pt x="7288982" y="1940925"/>
                </a:lnTo>
                <a:lnTo>
                  <a:pt x="7299772" y="1948478"/>
                </a:lnTo>
                <a:cubicBezTo>
                  <a:pt x="7295995" y="1979500"/>
                  <a:pt x="7292039" y="1995010"/>
                  <a:pt x="7287902" y="1995010"/>
                </a:cubicBezTo>
                <a:lnTo>
                  <a:pt x="7287902" y="1996089"/>
                </a:lnTo>
                <a:lnTo>
                  <a:pt x="7288982" y="2000405"/>
                </a:lnTo>
                <a:lnTo>
                  <a:pt x="7284666" y="2006879"/>
                </a:lnTo>
                <a:lnTo>
                  <a:pt x="7285744" y="2015511"/>
                </a:lnTo>
                <a:lnTo>
                  <a:pt x="7272662" y="2051253"/>
                </a:lnTo>
                <a:cubicBezTo>
                  <a:pt x="7272662" y="2052692"/>
                  <a:pt x="7274820" y="2054131"/>
                  <a:pt x="7279136" y="2055569"/>
                </a:cubicBezTo>
                <a:cubicBezTo>
                  <a:pt x="7279136" y="2058447"/>
                  <a:pt x="7282777" y="2059885"/>
                  <a:pt x="7290060" y="2059885"/>
                </a:cubicBezTo>
                <a:cubicBezTo>
                  <a:pt x="7290600" y="2062223"/>
                  <a:pt x="7295995" y="2065460"/>
                  <a:pt x="7306246" y="2069596"/>
                </a:cubicBezTo>
                <a:cubicBezTo>
                  <a:pt x="7313259" y="2074632"/>
                  <a:pt x="7316856" y="2077869"/>
                  <a:pt x="7317036" y="2079307"/>
                </a:cubicBezTo>
                <a:lnTo>
                  <a:pt x="7317036" y="2080386"/>
                </a:lnTo>
                <a:lnTo>
                  <a:pt x="7294376" y="2123681"/>
                </a:lnTo>
                <a:lnTo>
                  <a:pt x="7293298" y="2123681"/>
                </a:lnTo>
                <a:cubicBezTo>
                  <a:pt x="7290780" y="2123681"/>
                  <a:pt x="7282103" y="2117927"/>
                  <a:pt x="7267266" y="2106417"/>
                </a:cubicBezTo>
                <a:cubicBezTo>
                  <a:pt x="7252160" y="2103540"/>
                  <a:pt x="7244608" y="2099179"/>
                  <a:pt x="7244608" y="2093334"/>
                </a:cubicBezTo>
                <a:lnTo>
                  <a:pt x="7240292" y="2091176"/>
                </a:lnTo>
                <a:cubicBezTo>
                  <a:pt x="7228422" y="2096302"/>
                  <a:pt x="7219746" y="2102101"/>
                  <a:pt x="7214260" y="2108575"/>
                </a:cubicBezTo>
                <a:cubicBezTo>
                  <a:pt x="7201133" y="2114510"/>
                  <a:pt x="7191422" y="2120624"/>
                  <a:pt x="7185127" y="2126918"/>
                </a:cubicBezTo>
                <a:lnTo>
                  <a:pt x="7180811" y="2127997"/>
                </a:lnTo>
                <a:lnTo>
                  <a:pt x="7165705" y="2124760"/>
                </a:lnTo>
                <a:lnTo>
                  <a:pt x="7159231" y="2126918"/>
                </a:lnTo>
                <a:lnTo>
                  <a:pt x="7158152" y="2125839"/>
                </a:lnTo>
                <a:lnTo>
                  <a:pt x="7158152" y="2124760"/>
                </a:lnTo>
                <a:cubicBezTo>
                  <a:pt x="7163907" y="2124401"/>
                  <a:pt x="7166784" y="2122243"/>
                  <a:pt x="7166784" y="2118286"/>
                </a:cubicBezTo>
                <a:cubicBezTo>
                  <a:pt x="7172359" y="2112532"/>
                  <a:pt x="7181711" y="2106058"/>
                  <a:pt x="7194838" y="2098864"/>
                </a:cubicBezTo>
                <a:cubicBezTo>
                  <a:pt x="7204909" y="2086366"/>
                  <a:pt x="7212867" y="2079847"/>
                  <a:pt x="7218711" y="2079307"/>
                </a:cubicBezTo>
                <a:cubicBezTo>
                  <a:pt x="7219431" y="2071395"/>
                  <a:pt x="7221229" y="2067438"/>
                  <a:pt x="7224106" y="2067438"/>
                </a:cubicBezTo>
                <a:lnTo>
                  <a:pt x="7221948" y="2064201"/>
                </a:lnTo>
                <a:cubicBezTo>
                  <a:pt x="7223387" y="2064201"/>
                  <a:pt x="7224106" y="2063122"/>
                  <a:pt x="7224106" y="2060964"/>
                </a:cubicBezTo>
                <a:cubicBezTo>
                  <a:pt x="7224106" y="2055929"/>
                  <a:pt x="7223387" y="2053411"/>
                  <a:pt x="7221948" y="2053411"/>
                </a:cubicBezTo>
                <a:lnTo>
                  <a:pt x="7223028" y="2045858"/>
                </a:lnTo>
                <a:lnTo>
                  <a:pt x="7223028" y="2035068"/>
                </a:lnTo>
                <a:lnTo>
                  <a:pt x="7228422" y="2028459"/>
                </a:lnTo>
                <a:lnTo>
                  <a:pt x="7228422" y="2025222"/>
                </a:lnTo>
                <a:cubicBezTo>
                  <a:pt x="7228422" y="2023784"/>
                  <a:pt x="7227344" y="2023064"/>
                  <a:pt x="7225186" y="2023064"/>
                </a:cubicBezTo>
                <a:cubicBezTo>
                  <a:pt x="7222128" y="2023064"/>
                  <a:pt x="7219970" y="2015152"/>
                  <a:pt x="7218711" y="1999326"/>
                </a:cubicBezTo>
                <a:cubicBezTo>
                  <a:pt x="7216104" y="1999326"/>
                  <a:pt x="7214260" y="1992493"/>
                  <a:pt x="7213182" y="1978825"/>
                </a:cubicBezTo>
                <a:lnTo>
                  <a:pt x="7190523" y="2003642"/>
                </a:lnTo>
                <a:lnTo>
                  <a:pt x="7185127" y="2004721"/>
                </a:lnTo>
                <a:lnTo>
                  <a:pt x="7184048" y="2003642"/>
                </a:lnTo>
                <a:lnTo>
                  <a:pt x="7184048" y="2001484"/>
                </a:lnTo>
                <a:lnTo>
                  <a:pt x="7187285" y="1995010"/>
                </a:lnTo>
                <a:lnTo>
                  <a:pt x="7186206" y="1993931"/>
                </a:lnTo>
                <a:lnTo>
                  <a:pt x="7185127" y="1993931"/>
                </a:lnTo>
                <a:cubicBezTo>
                  <a:pt x="7182250" y="1994291"/>
                  <a:pt x="7178294" y="1997888"/>
                  <a:pt x="7173258" y="2004721"/>
                </a:cubicBezTo>
                <a:cubicBezTo>
                  <a:pt x="7170741" y="2005081"/>
                  <a:pt x="7167863" y="2007239"/>
                  <a:pt x="7164626" y="2011195"/>
                </a:cubicBezTo>
                <a:lnTo>
                  <a:pt x="7160310" y="2011195"/>
                </a:lnTo>
                <a:cubicBezTo>
                  <a:pt x="7164626" y="2015152"/>
                  <a:pt x="7166784" y="2019468"/>
                  <a:pt x="7166784" y="2024143"/>
                </a:cubicBezTo>
                <a:lnTo>
                  <a:pt x="7165705" y="2025222"/>
                </a:lnTo>
                <a:cubicBezTo>
                  <a:pt x="7165705" y="2026661"/>
                  <a:pt x="7163907" y="2027380"/>
                  <a:pt x="7160310" y="2027380"/>
                </a:cubicBezTo>
                <a:lnTo>
                  <a:pt x="7159231" y="2028459"/>
                </a:lnTo>
                <a:lnTo>
                  <a:pt x="7159231" y="2030752"/>
                </a:lnTo>
                <a:cubicBezTo>
                  <a:pt x="7159771" y="2035068"/>
                  <a:pt x="7160850" y="2037226"/>
                  <a:pt x="7162468" y="2037226"/>
                </a:cubicBezTo>
                <a:lnTo>
                  <a:pt x="7164626" y="2037226"/>
                </a:lnTo>
                <a:cubicBezTo>
                  <a:pt x="7167144" y="2029224"/>
                  <a:pt x="7171100" y="2025222"/>
                  <a:pt x="7176495" y="2025222"/>
                </a:cubicBezTo>
                <a:lnTo>
                  <a:pt x="7185127" y="2029538"/>
                </a:lnTo>
                <a:lnTo>
                  <a:pt x="7194838" y="2028459"/>
                </a:lnTo>
                <a:lnTo>
                  <a:pt x="7195918" y="2029538"/>
                </a:lnTo>
                <a:lnTo>
                  <a:pt x="7195918" y="2030752"/>
                </a:lnTo>
                <a:cubicBezTo>
                  <a:pt x="7195918" y="2033270"/>
                  <a:pt x="7190523" y="2035788"/>
                  <a:pt x="7179732" y="2038305"/>
                </a:cubicBezTo>
                <a:cubicBezTo>
                  <a:pt x="7177934" y="2041542"/>
                  <a:pt x="7171820" y="2045499"/>
                  <a:pt x="7161389" y="2050174"/>
                </a:cubicBezTo>
                <a:cubicBezTo>
                  <a:pt x="7159951" y="2056828"/>
                  <a:pt x="7159231" y="2066179"/>
                  <a:pt x="7159231" y="2078228"/>
                </a:cubicBezTo>
                <a:lnTo>
                  <a:pt x="7160310" y="2082544"/>
                </a:lnTo>
                <a:lnTo>
                  <a:pt x="7159231" y="2085781"/>
                </a:lnTo>
                <a:lnTo>
                  <a:pt x="7160310" y="2091176"/>
                </a:lnTo>
                <a:lnTo>
                  <a:pt x="7157073" y="2097785"/>
                </a:lnTo>
                <a:lnTo>
                  <a:pt x="7158152" y="2106417"/>
                </a:lnTo>
                <a:cubicBezTo>
                  <a:pt x="7158152" y="2112172"/>
                  <a:pt x="7155994" y="2115049"/>
                  <a:pt x="7151678" y="2115049"/>
                </a:cubicBezTo>
                <a:cubicBezTo>
                  <a:pt x="7145834" y="2115049"/>
                  <a:pt x="7142911" y="2117207"/>
                  <a:pt x="7142911" y="2121523"/>
                </a:cubicBezTo>
                <a:cubicBezTo>
                  <a:pt x="7139135" y="2125120"/>
                  <a:pt x="7135898" y="2126918"/>
                  <a:pt x="7133200" y="2126918"/>
                </a:cubicBezTo>
                <a:lnTo>
                  <a:pt x="7128884" y="2126918"/>
                </a:lnTo>
                <a:lnTo>
                  <a:pt x="7124568" y="2123681"/>
                </a:lnTo>
                <a:lnTo>
                  <a:pt x="7118094" y="2129076"/>
                </a:lnTo>
                <a:lnTo>
                  <a:pt x="7112699" y="2129076"/>
                </a:lnTo>
                <a:cubicBezTo>
                  <a:pt x="7106046" y="2129076"/>
                  <a:pt x="7101370" y="2127638"/>
                  <a:pt x="7098672" y="2124760"/>
                </a:cubicBezTo>
                <a:lnTo>
                  <a:pt x="7099751" y="2113970"/>
                </a:lnTo>
                <a:cubicBezTo>
                  <a:pt x="7096335" y="2101652"/>
                  <a:pt x="7091659" y="2095492"/>
                  <a:pt x="7085724" y="2095492"/>
                </a:cubicBezTo>
                <a:cubicBezTo>
                  <a:pt x="7080599" y="2091896"/>
                  <a:pt x="7078036" y="2088659"/>
                  <a:pt x="7078036" y="2085781"/>
                </a:cubicBezTo>
                <a:lnTo>
                  <a:pt x="7082352" y="2082544"/>
                </a:lnTo>
                <a:lnTo>
                  <a:pt x="7085724" y="2082544"/>
                </a:lnTo>
                <a:lnTo>
                  <a:pt x="7096514" y="2086860"/>
                </a:lnTo>
                <a:cubicBezTo>
                  <a:pt x="7108743" y="2086860"/>
                  <a:pt x="7114857" y="2083983"/>
                  <a:pt x="7114857" y="2078228"/>
                </a:cubicBezTo>
                <a:lnTo>
                  <a:pt x="7114857" y="2067438"/>
                </a:lnTo>
                <a:lnTo>
                  <a:pt x="7113778" y="2066359"/>
                </a:lnTo>
                <a:lnTo>
                  <a:pt x="7113778" y="2065280"/>
                </a:lnTo>
                <a:lnTo>
                  <a:pt x="7106225" y="2066359"/>
                </a:lnTo>
                <a:lnTo>
                  <a:pt x="7099751" y="2065280"/>
                </a:lnTo>
                <a:cubicBezTo>
                  <a:pt x="7089411" y="2068158"/>
                  <a:pt x="7081453" y="2073193"/>
                  <a:pt x="7075878" y="2080386"/>
                </a:cubicBezTo>
                <a:lnTo>
                  <a:pt x="7073720" y="2080386"/>
                </a:lnTo>
                <a:cubicBezTo>
                  <a:pt x="7064369" y="2070136"/>
                  <a:pt x="7059693" y="2061863"/>
                  <a:pt x="7059693" y="2055569"/>
                </a:cubicBezTo>
                <a:lnTo>
                  <a:pt x="7059693" y="2044779"/>
                </a:lnTo>
                <a:cubicBezTo>
                  <a:pt x="7059693" y="2041183"/>
                  <a:pt x="7057176" y="2038305"/>
                  <a:pt x="7052140" y="2036147"/>
                </a:cubicBezTo>
                <a:lnTo>
                  <a:pt x="7052140" y="2035068"/>
                </a:lnTo>
                <a:cubicBezTo>
                  <a:pt x="7065088" y="2022929"/>
                  <a:pt x="7071562" y="2014612"/>
                  <a:pt x="7071562" y="2010116"/>
                </a:cubicBezTo>
                <a:cubicBezTo>
                  <a:pt x="7076598" y="2006699"/>
                  <a:pt x="7079115" y="2002743"/>
                  <a:pt x="7079115" y="1998247"/>
                </a:cubicBezTo>
                <a:lnTo>
                  <a:pt x="7080194" y="1989615"/>
                </a:lnTo>
                <a:lnTo>
                  <a:pt x="7076957" y="1988536"/>
                </a:lnTo>
                <a:lnTo>
                  <a:pt x="7068325" y="1991773"/>
                </a:lnTo>
                <a:lnTo>
                  <a:pt x="7065088" y="1991773"/>
                </a:lnTo>
                <a:cubicBezTo>
                  <a:pt x="7063470" y="1991773"/>
                  <a:pt x="7062031" y="1989256"/>
                  <a:pt x="7060772" y="1984220"/>
                </a:cubicBezTo>
                <a:cubicBezTo>
                  <a:pt x="7061851" y="1981343"/>
                  <a:pt x="7062930" y="1979904"/>
                  <a:pt x="7064009" y="1979904"/>
                </a:cubicBezTo>
                <a:cubicBezTo>
                  <a:pt x="7065448" y="1979904"/>
                  <a:pt x="7066167" y="1981703"/>
                  <a:pt x="7066167" y="1985299"/>
                </a:cubicBezTo>
                <a:lnTo>
                  <a:pt x="7067246" y="1986378"/>
                </a:lnTo>
                <a:lnTo>
                  <a:pt x="7068325" y="1986378"/>
                </a:lnTo>
                <a:lnTo>
                  <a:pt x="7074799" y="1984220"/>
                </a:lnTo>
                <a:lnTo>
                  <a:pt x="7081273" y="1985299"/>
                </a:lnTo>
                <a:lnTo>
                  <a:pt x="7084510" y="1984220"/>
                </a:lnTo>
                <a:lnTo>
                  <a:pt x="7084510" y="1976667"/>
                </a:lnTo>
                <a:cubicBezTo>
                  <a:pt x="7088917" y="1970913"/>
                  <a:pt x="7091119" y="1965832"/>
                  <a:pt x="7091119" y="1961426"/>
                </a:cubicBezTo>
                <a:lnTo>
                  <a:pt x="7080194" y="1964798"/>
                </a:lnTo>
                <a:lnTo>
                  <a:pt x="7067246" y="1959268"/>
                </a:lnTo>
                <a:lnTo>
                  <a:pt x="7060772" y="1960347"/>
                </a:lnTo>
                <a:lnTo>
                  <a:pt x="7058614" y="1960347"/>
                </a:lnTo>
                <a:cubicBezTo>
                  <a:pt x="7055737" y="1959448"/>
                  <a:pt x="7054298" y="1956211"/>
                  <a:pt x="7054298" y="1950636"/>
                </a:cubicBezTo>
                <a:lnTo>
                  <a:pt x="7055377" y="1949557"/>
                </a:lnTo>
                <a:lnTo>
                  <a:pt x="7059693" y="1949557"/>
                </a:lnTo>
                <a:lnTo>
                  <a:pt x="7068325" y="1951715"/>
                </a:lnTo>
                <a:lnTo>
                  <a:pt x="7078036" y="1949557"/>
                </a:lnTo>
                <a:lnTo>
                  <a:pt x="7091119" y="1950636"/>
                </a:lnTo>
                <a:lnTo>
                  <a:pt x="7092198" y="1949557"/>
                </a:lnTo>
                <a:lnTo>
                  <a:pt x="7092198" y="1933372"/>
                </a:lnTo>
                <a:lnTo>
                  <a:pt x="7094356" y="1926898"/>
                </a:lnTo>
                <a:lnTo>
                  <a:pt x="7093277" y="1915029"/>
                </a:lnTo>
                <a:lnTo>
                  <a:pt x="7093277" y="1911792"/>
                </a:lnTo>
                <a:lnTo>
                  <a:pt x="7091119" y="1909634"/>
                </a:lnTo>
                <a:lnTo>
                  <a:pt x="7088961" y="1909634"/>
                </a:lnTo>
                <a:lnTo>
                  <a:pt x="7072641" y="1910713"/>
                </a:lnTo>
                <a:lnTo>
                  <a:pt x="7062930" y="1908555"/>
                </a:lnTo>
                <a:lnTo>
                  <a:pt x="7057535" y="1909634"/>
                </a:lnTo>
                <a:lnTo>
                  <a:pt x="7056456" y="1908555"/>
                </a:lnTo>
                <a:lnTo>
                  <a:pt x="7056456" y="1907476"/>
                </a:lnTo>
                <a:cubicBezTo>
                  <a:pt x="7057895" y="1900193"/>
                  <a:pt x="7060772" y="1896551"/>
                  <a:pt x="7065088" y="1896551"/>
                </a:cubicBezTo>
                <a:lnTo>
                  <a:pt x="7071562" y="1898844"/>
                </a:lnTo>
                <a:lnTo>
                  <a:pt x="7079115" y="1897765"/>
                </a:lnTo>
                <a:cubicBezTo>
                  <a:pt x="7079115" y="1899204"/>
                  <a:pt x="7082757" y="1899923"/>
                  <a:pt x="7090040" y="1899923"/>
                </a:cubicBezTo>
                <a:lnTo>
                  <a:pt x="7094356" y="1905318"/>
                </a:lnTo>
                <a:lnTo>
                  <a:pt x="7094356" y="1904239"/>
                </a:lnTo>
                <a:lnTo>
                  <a:pt x="7093277" y="1886840"/>
                </a:lnTo>
                <a:lnTo>
                  <a:pt x="7095435" y="1884682"/>
                </a:lnTo>
                <a:lnTo>
                  <a:pt x="7096514" y="1885761"/>
                </a:lnTo>
                <a:lnTo>
                  <a:pt x="7098672" y="1885761"/>
                </a:lnTo>
                <a:lnTo>
                  <a:pt x="7098672" y="1884682"/>
                </a:lnTo>
                <a:cubicBezTo>
                  <a:pt x="7094356" y="1883963"/>
                  <a:pt x="7092198" y="1882884"/>
                  <a:pt x="7092198" y="1881445"/>
                </a:cubicBezTo>
                <a:lnTo>
                  <a:pt x="7092198" y="1879287"/>
                </a:lnTo>
                <a:lnTo>
                  <a:pt x="7093277" y="1871734"/>
                </a:lnTo>
                <a:cubicBezTo>
                  <a:pt x="7090400" y="1870295"/>
                  <a:pt x="7088961" y="1868137"/>
                  <a:pt x="7088961" y="1865260"/>
                </a:cubicBezTo>
                <a:close/>
                <a:moveTo>
                  <a:pt x="1223699" y="1862767"/>
                </a:moveTo>
                <a:lnTo>
                  <a:pt x="1223699" y="1866004"/>
                </a:lnTo>
                <a:lnTo>
                  <a:pt x="1225857" y="1868162"/>
                </a:lnTo>
                <a:lnTo>
                  <a:pt x="1226936" y="1867083"/>
                </a:lnTo>
                <a:lnTo>
                  <a:pt x="1226936" y="1862767"/>
                </a:lnTo>
                <a:close/>
                <a:moveTo>
                  <a:pt x="3245071" y="1862228"/>
                </a:moveTo>
                <a:lnTo>
                  <a:pt x="3246150" y="1862228"/>
                </a:lnTo>
                <a:lnTo>
                  <a:pt x="3246150" y="1863224"/>
                </a:lnTo>
                <a:lnTo>
                  <a:pt x="3245071" y="1862352"/>
                </a:lnTo>
                <a:close/>
                <a:moveTo>
                  <a:pt x="2094292" y="1861283"/>
                </a:moveTo>
                <a:cubicBezTo>
                  <a:pt x="2085660" y="1861283"/>
                  <a:pt x="2081345" y="1864835"/>
                  <a:pt x="2081345" y="1871939"/>
                </a:cubicBezTo>
                <a:cubicBezTo>
                  <a:pt x="2081345" y="1878952"/>
                  <a:pt x="2080625" y="1883268"/>
                  <a:pt x="2079188" y="1884887"/>
                </a:cubicBezTo>
                <a:lnTo>
                  <a:pt x="2081345" y="1890282"/>
                </a:lnTo>
                <a:cubicBezTo>
                  <a:pt x="2081345" y="1901881"/>
                  <a:pt x="2080264" y="1913300"/>
                  <a:pt x="2078106" y="1924540"/>
                </a:cubicBezTo>
                <a:lnTo>
                  <a:pt x="2078106" y="1935330"/>
                </a:lnTo>
                <a:lnTo>
                  <a:pt x="2083502" y="1938567"/>
                </a:lnTo>
                <a:lnTo>
                  <a:pt x="2085660" y="1936409"/>
                </a:lnTo>
                <a:lnTo>
                  <a:pt x="2087818" y="1936409"/>
                </a:lnTo>
                <a:lnTo>
                  <a:pt x="2091055" y="1939646"/>
                </a:lnTo>
                <a:cubicBezTo>
                  <a:pt x="2094292" y="1939646"/>
                  <a:pt x="2097844" y="1933217"/>
                  <a:pt x="2101710" y="1920359"/>
                </a:cubicBezTo>
                <a:lnTo>
                  <a:pt x="2101710" y="1919280"/>
                </a:lnTo>
                <a:cubicBezTo>
                  <a:pt x="2098924" y="1916043"/>
                  <a:pt x="2097531" y="1913525"/>
                  <a:pt x="2097531" y="1911727"/>
                </a:cubicBezTo>
                <a:lnTo>
                  <a:pt x="2098473" y="1903095"/>
                </a:lnTo>
                <a:cubicBezTo>
                  <a:pt x="2097125" y="1900757"/>
                  <a:pt x="2096090" y="1894688"/>
                  <a:pt x="2095371" y="1884887"/>
                </a:cubicBezTo>
                <a:lnTo>
                  <a:pt x="2096450" y="1862362"/>
                </a:lnTo>
                <a:lnTo>
                  <a:pt x="2095371" y="1861283"/>
                </a:lnTo>
                <a:close/>
                <a:moveTo>
                  <a:pt x="214452" y="1861000"/>
                </a:moveTo>
                <a:cubicBezTo>
                  <a:pt x="210135" y="1861000"/>
                  <a:pt x="207977" y="1865990"/>
                  <a:pt x="207977" y="1875971"/>
                </a:cubicBezTo>
                <a:lnTo>
                  <a:pt x="205954" y="1884468"/>
                </a:lnTo>
                <a:lnTo>
                  <a:pt x="207033" y="1889863"/>
                </a:lnTo>
                <a:cubicBezTo>
                  <a:pt x="204515" y="1901732"/>
                  <a:pt x="201278" y="1909915"/>
                  <a:pt x="197322" y="1914410"/>
                </a:cubicBezTo>
                <a:lnTo>
                  <a:pt x="201639" y="1914410"/>
                </a:lnTo>
                <a:lnTo>
                  <a:pt x="201639" y="1917513"/>
                </a:lnTo>
                <a:lnTo>
                  <a:pt x="199480" y="1921829"/>
                </a:lnTo>
                <a:lnTo>
                  <a:pt x="200559" y="1927089"/>
                </a:lnTo>
                <a:lnTo>
                  <a:pt x="198402" y="1927089"/>
                </a:lnTo>
                <a:lnTo>
                  <a:pt x="198402" y="1928168"/>
                </a:lnTo>
                <a:lnTo>
                  <a:pt x="200559" y="1931405"/>
                </a:lnTo>
                <a:lnTo>
                  <a:pt x="200559" y="1932484"/>
                </a:lnTo>
                <a:lnTo>
                  <a:pt x="193141" y="1967686"/>
                </a:lnTo>
                <a:lnTo>
                  <a:pt x="190982" y="1969844"/>
                </a:lnTo>
                <a:lnTo>
                  <a:pt x="188824" y="1967686"/>
                </a:lnTo>
                <a:lnTo>
                  <a:pt x="185587" y="1967686"/>
                </a:lnTo>
                <a:lnTo>
                  <a:pt x="185587" y="1970923"/>
                </a:lnTo>
                <a:lnTo>
                  <a:pt x="188824" y="1975104"/>
                </a:lnTo>
                <a:lnTo>
                  <a:pt x="188824" y="1979420"/>
                </a:lnTo>
                <a:cubicBezTo>
                  <a:pt x="187387" y="1988682"/>
                  <a:pt x="184913" y="1993313"/>
                  <a:pt x="181407" y="1993313"/>
                </a:cubicBezTo>
                <a:lnTo>
                  <a:pt x="178169" y="1993313"/>
                </a:lnTo>
                <a:lnTo>
                  <a:pt x="178169" y="1994257"/>
                </a:lnTo>
                <a:lnTo>
                  <a:pt x="180327" y="1996415"/>
                </a:lnTo>
                <a:lnTo>
                  <a:pt x="185587" y="1995336"/>
                </a:lnTo>
                <a:lnTo>
                  <a:pt x="185587" y="1996415"/>
                </a:lnTo>
                <a:lnTo>
                  <a:pt x="186667" y="1995336"/>
                </a:lnTo>
                <a:lnTo>
                  <a:pt x="188824" y="1995336"/>
                </a:lnTo>
                <a:lnTo>
                  <a:pt x="193141" y="1998573"/>
                </a:lnTo>
                <a:lnTo>
                  <a:pt x="196378" y="1998573"/>
                </a:lnTo>
                <a:cubicBezTo>
                  <a:pt x="196378" y="1996415"/>
                  <a:pt x="197052" y="1995336"/>
                  <a:pt x="198402" y="1995336"/>
                </a:cubicBezTo>
                <a:lnTo>
                  <a:pt x="213372" y="1995336"/>
                </a:lnTo>
                <a:lnTo>
                  <a:pt x="217689" y="1988997"/>
                </a:lnTo>
                <a:lnTo>
                  <a:pt x="217689" y="1986839"/>
                </a:lnTo>
                <a:cubicBezTo>
                  <a:pt x="215530" y="1986839"/>
                  <a:pt x="213731" y="1985400"/>
                  <a:pt x="212293" y="1982523"/>
                </a:cubicBezTo>
                <a:cubicBezTo>
                  <a:pt x="212293" y="1970294"/>
                  <a:pt x="213731" y="1960358"/>
                  <a:pt x="216609" y="1952715"/>
                </a:cubicBezTo>
                <a:lnTo>
                  <a:pt x="216609" y="1944218"/>
                </a:lnTo>
                <a:cubicBezTo>
                  <a:pt x="216609" y="1941880"/>
                  <a:pt x="215530" y="1939407"/>
                  <a:pt x="213372" y="1936800"/>
                </a:cubicBezTo>
                <a:lnTo>
                  <a:pt x="213372" y="1935721"/>
                </a:lnTo>
                <a:cubicBezTo>
                  <a:pt x="213372" y="1929786"/>
                  <a:pt x="214452" y="1925155"/>
                  <a:pt x="216609" y="1921829"/>
                </a:cubicBezTo>
                <a:lnTo>
                  <a:pt x="214452" y="1894044"/>
                </a:lnTo>
                <a:lnTo>
                  <a:pt x="217689" y="1867474"/>
                </a:lnTo>
                <a:lnTo>
                  <a:pt x="217689" y="1864237"/>
                </a:lnTo>
                <a:close/>
                <a:moveTo>
                  <a:pt x="1222620" y="1858451"/>
                </a:moveTo>
                <a:lnTo>
                  <a:pt x="1220461" y="1860609"/>
                </a:lnTo>
                <a:lnTo>
                  <a:pt x="1220461" y="1861688"/>
                </a:lnTo>
                <a:lnTo>
                  <a:pt x="1222620" y="1861688"/>
                </a:lnTo>
                <a:close/>
                <a:moveTo>
                  <a:pt x="9208120" y="1858181"/>
                </a:moveTo>
                <a:lnTo>
                  <a:pt x="9205962" y="1860339"/>
                </a:lnTo>
                <a:lnTo>
                  <a:pt x="9205962" y="1862497"/>
                </a:lnTo>
                <a:lnTo>
                  <a:pt x="9208120" y="1860339"/>
                </a:lnTo>
                <a:close/>
                <a:moveTo>
                  <a:pt x="6091990" y="1858181"/>
                </a:moveTo>
                <a:lnTo>
                  <a:pt x="6094148" y="1860339"/>
                </a:lnTo>
                <a:lnTo>
                  <a:pt x="6094148" y="1858181"/>
                </a:lnTo>
                <a:close/>
                <a:moveTo>
                  <a:pt x="1211830" y="1857372"/>
                </a:moveTo>
                <a:lnTo>
                  <a:pt x="1210750" y="1860609"/>
                </a:lnTo>
                <a:cubicBezTo>
                  <a:pt x="1211830" y="1864206"/>
                  <a:pt x="1214346" y="1866004"/>
                  <a:pt x="1218304" y="1866004"/>
                </a:cubicBezTo>
                <a:lnTo>
                  <a:pt x="1220461" y="1862767"/>
                </a:lnTo>
                <a:cubicBezTo>
                  <a:pt x="1216145" y="1862048"/>
                  <a:pt x="1213987" y="1860249"/>
                  <a:pt x="1213987" y="1857372"/>
                </a:cubicBezTo>
                <a:close/>
                <a:moveTo>
                  <a:pt x="4274143" y="1857237"/>
                </a:moveTo>
                <a:lnTo>
                  <a:pt x="4276436" y="1859530"/>
                </a:lnTo>
                <a:lnTo>
                  <a:pt x="4276436" y="1857237"/>
                </a:lnTo>
                <a:close/>
                <a:moveTo>
                  <a:pt x="4166917" y="1857237"/>
                </a:moveTo>
                <a:lnTo>
                  <a:pt x="4166917" y="1861688"/>
                </a:lnTo>
                <a:lnTo>
                  <a:pt x="4167996" y="1862767"/>
                </a:lnTo>
                <a:lnTo>
                  <a:pt x="4170289" y="1862767"/>
                </a:lnTo>
                <a:lnTo>
                  <a:pt x="4170289" y="1861688"/>
                </a:lnTo>
                <a:cubicBezTo>
                  <a:pt x="4168760" y="1861688"/>
                  <a:pt x="4167996" y="1860204"/>
                  <a:pt x="4167996" y="1857237"/>
                </a:cubicBezTo>
                <a:close/>
                <a:moveTo>
                  <a:pt x="3212701" y="1856833"/>
                </a:moveTo>
                <a:cubicBezTo>
                  <a:pt x="3212701" y="1858271"/>
                  <a:pt x="3211622" y="1858991"/>
                  <a:pt x="3209464" y="1858991"/>
                </a:cubicBezTo>
                <a:lnTo>
                  <a:pt x="3209464" y="1860070"/>
                </a:lnTo>
                <a:lnTo>
                  <a:pt x="3211622" y="1860070"/>
                </a:lnTo>
                <a:cubicBezTo>
                  <a:pt x="3211622" y="1858631"/>
                  <a:pt x="3212701" y="1857912"/>
                  <a:pt x="3214859" y="1857912"/>
                </a:cubicBezTo>
                <a:lnTo>
                  <a:pt x="3214859" y="1856833"/>
                </a:lnTo>
                <a:close/>
                <a:moveTo>
                  <a:pt x="234683" y="1856819"/>
                </a:moveTo>
                <a:lnTo>
                  <a:pt x="234683" y="1860056"/>
                </a:lnTo>
                <a:lnTo>
                  <a:pt x="235762" y="1861000"/>
                </a:lnTo>
                <a:lnTo>
                  <a:pt x="235762" y="1862079"/>
                </a:lnTo>
                <a:cubicBezTo>
                  <a:pt x="239269" y="1861180"/>
                  <a:pt x="241022" y="1860145"/>
                  <a:pt x="241022" y="1858977"/>
                </a:cubicBezTo>
                <a:lnTo>
                  <a:pt x="238999" y="1856819"/>
                </a:lnTo>
                <a:close/>
                <a:moveTo>
                  <a:pt x="3608276" y="1856158"/>
                </a:moveTo>
                <a:lnTo>
                  <a:pt x="3608276" y="1857237"/>
                </a:lnTo>
                <a:lnTo>
                  <a:pt x="3613671" y="1862632"/>
                </a:lnTo>
                <a:lnTo>
                  <a:pt x="3615829" y="1862632"/>
                </a:lnTo>
                <a:lnTo>
                  <a:pt x="3617988" y="1860474"/>
                </a:lnTo>
                <a:lnTo>
                  <a:pt x="3611513" y="1856158"/>
                </a:lnTo>
                <a:close/>
                <a:moveTo>
                  <a:pt x="1204277" y="1855214"/>
                </a:moveTo>
                <a:lnTo>
                  <a:pt x="1203198" y="1856293"/>
                </a:lnTo>
                <a:lnTo>
                  <a:pt x="1203198" y="1859530"/>
                </a:lnTo>
                <a:lnTo>
                  <a:pt x="1205356" y="1861688"/>
                </a:lnTo>
                <a:lnTo>
                  <a:pt x="1206434" y="1856293"/>
                </a:lnTo>
                <a:lnTo>
                  <a:pt x="1205356" y="1855214"/>
                </a:lnTo>
                <a:close/>
                <a:moveTo>
                  <a:pt x="9191665" y="1854944"/>
                </a:moveTo>
                <a:lnTo>
                  <a:pt x="9188428" y="1858181"/>
                </a:lnTo>
                <a:lnTo>
                  <a:pt x="9188428" y="1859260"/>
                </a:lnTo>
                <a:lnTo>
                  <a:pt x="9192744" y="1863576"/>
                </a:lnTo>
                <a:lnTo>
                  <a:pt x="9195037" y="1863576"/>
                </a:lnTo>
                <a:lnTo>
                  <a:pt x="9196116" y="1858181"/>
                </a:lnTo>
                <a:lnTo>
                  <a:pt x="9195037" y="1854944"/>
                </a:lnTo>
                <a:close/>
                <a:moveTo>
                  <a:pt x="5703562" y="1854675"/>
                </a:moveTo>
                <a:lnTo>
                  <a:pt x="5705720" y="1854675"/>
                </a:lnTo>
                <a:lnTo>
                  <a:pt x="5705720" y="1856833"/>
                </a:lnTo>
                <a:lnTo>
                  <a:pt x="5712194" y="1856833"/>
                </a:lnTo>
                <a:lnTo>
                  <a:pt x="5715431" y="1854675"/>
                </a:lnTo>
                <a:cubicBezTo>
                  <a:pt x="5721006" y="1858631"/>
                  <a:pt x="5728919" y="1861508"/>
                  <a:pt x="5739169" y="1863307"/>
                </a:cubicBezTo>
                <a:lnTo>
                  <a:pt x="5739169" y="1868702"/>
                </a:lnTo>
                <a:lnTo>
                  <a:pt x="5742406" y="1865465"/>
                </a:lnTo>
                <a:cubicBezTo>
                  <a:pt x="5748521" y="1867263"/>
                  <a:pt x="5756793" y="1872658"/>
                  <a:pt x="5767223" y="1881650"/>
                </a:cubicBezTo>
                <a:lnTo>
                  <a:pt x="5768302" y="1880571"/>
                </a:lnTo>
                <a:lnTo>
                  <a:pt x="5770460" y="1883808"/>
                </a:lnTo>
                <a:lnTo>
                  <a:pt x="5769381" y="1887045"/>
                </a:lnTo>
                <a:lnTo>
                  <a:pt x="5771539" y="1905388"/>
                </a:lnTo>
                <a:cubicBezTo>
                  <a:pt x="5765965" y="1919055"/>
                  <a:pt x="5758771" y="1925889"/>
                  <a:pt x="5749959" y="1925889"/>
                </a:cubicBezTo>
                <a:lnTo>
                  <a:pt x="5748880" y="1924810"/>
                </a:lnTo>
                <a:lnTo>
                  <a:pt x="5747801" y="1924810"/>
                </a:lnTo>
                <a:lnTo>
                  <a:pt x="5745643" y="1926968"/>
                </a:lnTo>
                <a:cubicBezTo>
                  <a:pt x="5731976" y="1922292"/>
                  <a:pt x="5725142" y="1914379"/>
                  <a:pt x="5725142" y="1903230"/>
                </a:cubicBezTo>
                <a:cubicBezTo>
                  <a:pt x="5723524" y="1890102"/>
                  <a:pt x="5715971" y="1876794"/>
                  <a:pt x="5702483" y="1863307"/>
                </a:cubicBezTo>
                <a:lnTo>
                  <a:pt x="5702483" y="1862228"/>
                </a:lnTo>
                <a:lnTo>
                  <a:pt x="5704641" y="1860070"/>
                </a:lnTo>
                <a:lnTo>
                  <a:pt x="5704641" y="1857912"/>
                </a:lnTo>
                <a:lnTo>
                  <a:pt x="5701404" y="1860070"/>
                </a:lnTo>
                <a:lnTo>
                  <a:pt x="5700325" y="1860070"/>
                </a:lnTo>
                <a:lnTo>
                  <a:pt x="5700325" y="1857912"/>
                </a:lnTo>
                <a:close/>
                <a:moveTo>
                  <a:pt x="154701" y="1854661"/>
                </a:moveTo>
                <a:cubicBezTo>
                  <a:pt x="154701" y="1859606"/>
                  <a:pt x="151149" y="1862438"/>
                  <a:pt x="144047" y="1863158"/>
                </a:cubicBezTo>
                <a:lnTo>
                  <a:pt x="140944" y="1863158"/>
                </a:lnTo>
                <a:lnTo>
                  <a:pt x="134470" y="1862079"/>
                </a:lnTo>
                <a:lnTo>
                  <a:pt x="129210" y="1863158"/>
                </a:lnTo>
                <a:lnTo>
                  <a:pt x="125972" y="1861000"/>
                </a:lnTo>
                <a:lnTo>
                  <a:pt x="127052" y="1860056"/>
                </a:lnTo>
                <a:lnTo>
                  <a:pt x="127052" y="1856819"/>
                </a:lnTo>
                <a:lnTo>
                  <a:pt x="124893" y="1856819"/>
                </a:lnTo>
                <a:lnTo>
                  <a:pt x="107765" y="1863158"/>
                </a:lnTo>
                <a:lnTo>
                  <a:pt x="109922" y="1870711"/>
                </a:lnTo>
                <a:lnTo>
                  <a:pt x="103583" y="1873813"/>
                </a:lnTo>
                <a:lnTo>
                  <a:pt x="109922" y="1883389"/>
                </a:lnTo>
                <a:lnTo>
                  <a:pt x="109922" y="1900518"/>
                </a:lnTo>
                <a:lnTo>
                  <a:pt x="112080" y="1900518"/>
                </a:lnTo>
                <a:lnTo>
                  <a:pt x="112080" y="1901597"/>
                </a:lnTo>
                <a:cubicBezTo>
                  <a:pt x="114599" y="1901058"/>
                  <a:pt x="119948" y="1896427"/>
                  <a:pt x="128131" y="1887705"/>
                </a:cubicBezTo>
                <a:lnTo>
                  <a:pt x="131233" y="1887705"/>
                </a:lnTo>
                <a:lnTo>
                  <a:pt x="142967" y="1894044"/>
                </a:lnTo>
                <a:cubicBezTo>
                  <a:pt x="149082" y="1898360"/>
                  <a:pt x="154072" y="1904430"/>
                  <a:pt x="157938" y="1912252"/>
                </a:cubicBezTo>
                <a:lnTo>
                  <a:pt x="157938" y="1913331"/>
                </a:lnTo>
                <a:lnTo>
                  <a:pt x="151599" y="1921829"/>
                </a:lnTo>
                <a:lnTo>
                  <a:pt x="151599" y="1937879"/>
                </a:lnTo>
                <a:lnTo>
                  <a:pt x="153622" y="1940981"/>
                </a:lnTo>
                <a:lnTo>
                  <a:pt x="153622" y="1957031"/>
                </a:lnTo>
                <a:lnTo>
                  <a:pt x="154701" y="1964449"/>
                </a:lnTo>
                <a:cubicBezTo>
                  <a:pt x="152632" y="1966607"/>
                  <a:pt x="150161" y="1967686"/>
                  <a:pt x="147284" y="1967686"/>
                </a:cubicBezTo>
                <a:lnTo>
                  <a:pt x="147284" y="1969844"/>
                </a:lnTo>
                <a:lnTo>
                  <a:pt x="150520" y="1974025"/>
                </a:lnTo>
                <a:lnTo>
                  <a:pt x="149441" y="1986839"/>
                </a:lnTo>
                <a:lnTo>
                  <a:pt x="150520" y="1987918"/>
                </a:lnTo>
                <a:lnTo>
                  <a:pt x="151599" y="1987918"/>
                </a:lnTo>
                <a:cubicBezTo>
                  <a:pt x="153487" y="1982253"/>
                  <a:pt x="155241" y="1979420"/>
                  <a:pt x="156860" y="1979420"/>
                </a:cubicBezTo>
                <a:lnTo>
                  <a:pt x="155780" y="1971867"/>
                </a:lnTo>
                <a:lnTo>
                  <a:pt x="156860" y="1953794"/>
                </a:lnTo>
                <a:lnTo>
                  <a:pt x="155780" y="1947455"/>
                </a:lnTo>
                <a:cubicBezTo>
                  <a:pt x="158658" y="1929112"/>
                  <a:pt x="161849" y="1916658"/>
                  <a:pt x="165357" y="1910094"/>
                </a:cubicBezTo>
                <a:lnTo>
                  <a:pt x="165357" y="1907936"/>
                </a:lnTo>
                <a:lnTo>
                  <a:pt x="161175" y="1893100"/>
                </a:lnTo>
                <a:cubicBezTo>
                  <a:pt x="163962" y="1884918"/>
                  <a:pt x="165357" y="1877095"/>
                  <a:pt x="165357" y="1869632"/>
                </a:cubicBezTo>
                <a:cubicBezTo>
                  <a:pt x="165357" y="1867294"/>
                  <a:pt x="162884" y="1863742"/>
                  <a:pt x="157938" y="1858977"/>
                </a:cubicBezTo>
                <a:lnTo>
                  <a:pt x="157938" y="1854661"/>
                </a:lnTo>
                <a:close/>
                <a:moveTo>
                  <a:pt x="34257" y="1854661"/>
                </a:moveTo>
                <a:lnTo>
                  <a:pt x="34257" y="1855740"/>
                </a:lnTo>
                <a:lnTo>
                  <a:pt x="35336" y="1856819"/>
                </a:lnTo>
                <a:lnTo>
                  <a:pt x="37494" y="1856819"/>
                </a:lnTo>
                <a:lnTo>
                  <a:pt x="37494" y="1855740"/>
                </a:lnTo>
                <a:close/>
                <a:moveTo>
                  <a:pt x="4273064" y="1854000"/>
                </a:moveTo>
                <a:lnTo>
                  <a:pt x="4269827" y="1855079"/>
                </a:lnTo>
                <a:lnTo>
                  <a:pt x="4269827" y="1857237"/>
                </a:lnTo>
                <a:lnTo>
                  <a:pt x="4270906" y="1857237"/>
                </a:lnTo>
                <a:lnTo>
                  <a:pt x="4273064" y="1855079"/>
                </a:lnTo>
                <a:close/>
                <a:moveTo>
                  <a:pt x="6685293" y="1853191"/>
                </a:moveTo>
                <a:lnTo>
                  <a:pt x="6682056" y="1856428"/>
                </a:lnTo>
                <a:lnTo>
                  <a:pt x="6682056" y="1857507"/>
                </a:lnTo>
                <a:lnTo>
                  <a:pt x="6684214" y="1857507"/>
                </a:lnTo>
                <a:lnTo>
                  <a:pt x="6687451" y="1854270"/>
                </a:lnTo>
                <a:lnTo>
                  <a:pt x="6686372" y="1853191"/>
                </a:lnTo>
                <a:close/>
                <a:moveTo>
                  <a:pt x="4265511" y="1852921"/>
                </a:moveTo>
                <a:lnTo>
                  <a:pt x="4265511" y="1854000"/>
                </a:lnTo>
                <a:lnTo>
                  <a:pt x="4267669" y="1854000"/>
                </a:lnTo>
                <a:lnTo>
                  <a:pt x="4267669" y="1852921"/>
                </a:lnTo>
                <a:close/>
                <a:moveTo>
                  <a:pt x="8149241" y="1852517"/>
                </a:moveTo>
                <a:cubicBezTo>
                  <a:pt x="8146363" y="1852517"/>
                  <a:pt x="8139485" y="1857192"/>
                  <a:pt x="8128605" y="1866544"/>
                </a:cubicBezTo>
                <a:lnTo>
                  <a:pt x="8123075" y="1865465"/>
                </a:lnTo>
                <a:lnTo>
                  <a:pt x="8111071" y="1881650"/>
                </a:lnTo>
                <a:cubicBezTo>
                  <a:pt x="8114937" y="1886685"/>
                  <a:pt x="8119703" y="1889203"/>
                  <a:pt x="8125368" y="1889203"/>
                </a:cubicBezTo>
                <a:lnTo>
                  <a:pt x="8127526" y="1893519"/>
                </a:lnTo>
                <a:lnTo>
                  <a:pt x="8126447" y="1899993"/>
                </a:lnTo>
                <a:lnTo>
                  <a:pt x="8127526" y="1899993"/>
                </a:lnTo>
                <a:lnTo>
                  <a:pt x="8139530" y="1896756"/>
                </a:lnTo>
                <a:lnTo>
                  <a:pt x="8147083" y="1901072"/>
                </a:lnTo>
                <a:lnTo>
                  <a:pt x="8148162" y="1901072"/>
                </a:lnTo>
                <a:lnTo>
                  <a:pt x="8148162" y="1896756"/>
                </a:lnTo>
                <a:lnTo>
                  <a:pt x="8153692" y="1882729"/>
                </a:lnTo>
                <a:cubicBezTo>
                  <a:pt x="8151444" y="1882729"/>
                  <a:pt x="8149600" y="1873737"/>
                  <a:pt x="8148162" y="1855754"/>
                </a:cubicBezTo>
                <a:close/>
                <a:moveTo>
                  <a:pt x="3225649" y="1852517"/>
                </a:moveTo>
                <a:lnTo>
                  <a:pt x="3225649" y="1853596"/>
                </a:lnTo>
                <a:lnTo>
                  <a:pt x="3227807" y="1853596"/>
                </a:lnTo>
                <a:lnTo>
                  <a:pt x="3227807" y="1852517"/>
                </a:lnTo>
                <a:close/>
                <a:moveTo>
                  <a:pt x="9210278" y="1851707"/>
                </a:moveTo>
                <a:lnTo>
                  <a:pt x="9210278" y="1856023"/>
                </a:lnTo>
                <a:lnTo>
                  <a:pt x="9211357" y="1854944"/>
                </a:lnTo>
                <a:lnTo>
                  <a:pt x="9212436" y="1854944"/>
                </a:lnTo>
                <a:lnTo>
                  <a:pt x="9211357" y="1851707"/>
                </a:lnTo>
                <a:close/>
                <a:moveTo>
                  <a:pt x="5093399" y="1849819"/>
                </a:moveTo>
                <a:lnTo>
                  <a:pt x="5093399" y="1854135"/>
                </a:lnTo>
                <a:lnTo>
                  <a:pt x="5094478" y="1855214"/>
                </a:lnTo>
                <a:lnTo>
                  <a:pt x="5094478" y="1856293"/>
                </a:lnTo>
                <a:lnTo>
                  <a:pt x="5097715" y="1855214"/>
                </a:lnTo>
                <a:lnTo>
                  <a:pt x="5097715" y="1851977"/>
                </a:lnTo>
                <a:lnTo>
                  <a:pt x="5095557" y="1849819"/>
                </a:lnTo>
                <a:close/>
                <a:moveTo>
                  <a:pt x="8598902" y="1849549"/>
                </a:moveTo>
                <a:lnTo>
                  <a:pt x="8598902" y="1854944"/>
                </a:lnTo>
                <a:lnTo>
                  <a:pt x="8591349" y="1854944"/>
                </a:lnTo>
                <a:lnTo>
                  <a:pt x="8591349" y="1852786"/>
                </a:lnTo>
                <a:lnTo>
                  <a:pt x="8589191" y="1852786"/>
                </a:lnTo>
                <a:lnTo>
                  <a:pt x="8589191" y="1854944"/>
                </a:lnTo>
                <a:lnTo>
                  <a:pt x="8583796" y="1853865"/>
                </a:lnTo>
                <a:lnTo>
                  <a:pt x="8583796" y="1854944"/>
                </a:lnTo>
                <a:cubicBezTo>
                  <a:pt x="8583796" y="1857462"/>
                  <a:pt x="8582717" y="1859620"/>
                  <a:pt x="8580559" y="1861418"/>
                </a:cubicBezTo>
                <a:lnTo>
                  <a:pt x="8581638" y="1862497"/>
                </a:lnTo>
                <a:lnTo>
                  <a:pt x="8583796" y="1862497"/>
                </a:lnTo>
                <a:lnTo>
                  <a:pt x="8583796" y="1859260"/>
                </a:lnTo>
                <a:lnTo>
                  <a:pt x="8585954" y="1859260"/>
                </a:lnTo>
                <a:lnTo>
                  <a:pt x="8585954" y="1885696"/>
                </a:lnTo>
                <a:lnTo>
                  <a:pt x="8583796" y="1885696"/>
                </a:lnTo>
                <a:lnTo>
                  <a:pt x="8583796" y="1895407"/>
                </a:lnTo>
                <a:lnTo>
                  <a:pt x="8585954" y="1895407"/>
                </a:lnTo>
                <a:lnTo>
                  <a:pt x="8585954" y="1907276"/>
                </a:lnTo>
                <a:lnTo>
                  <a:pt x="8583796" y="1907276"/>
                </a:lnTo>
                <a:lnTo>
                  <a:pt x="8583796" y="1918066"/>
                </a:lnTo>
                <a:lnTo>
                  <a:pt x="8585954" y="1918066"/>
                </a:lnTo>
                <a:lnTo>
                  <a:pt x="8585954" y="1916987"/>
                </a:lnTo>
                <a:lnTo>
                  <a:pt x="8584875" y="1913750"/>
                </a:lnTo>
                <a:lnTo>
                  <a:pt x="8610771" y="1913750"/>
                </a:lnTo>
                <a:cubicBezTo>
                  <a:pt x="8613108" y="1913750"/>
                  <a:pt x="8615626" y="1912671"/>
                  <a:pt x="8618324" y="1910513"/>
                </a:cubicBezTo>
                <a:lnTo>
                  <a:pt x="8624798" y="1910513"/>
                </a:lnTo>
                <a:cubicBezTo>
                  <a:pt x="8624798" y="1912671"/>
                  <a:pt x="8627675" y="1913750"/>
                  <a:pt x="8633430" y="1913750"/>
                </a:cubicBezTo>
                <a:lnTo>
                  <a:pt x="8636667" y="1915908"/>
                </a:lnTo>
                <a:cubicBezTo>
                  <a:pt x="8636667" y="1913930"/>
                  <a:pt x="8640263" y="1912491"/>
                  <a:pt x="8647457" y="1911592"/>
                </a:cubicBezTo>
                <a:lnTo>
                  <a:pt x="8656089" y="1913750"/>
                </a:lnTo>
                <a:lnTo>
                  <a:pt x="8663642" y="1910513"/>
                </a:lnTo>
                <a:lnTo>
                  <a:pt x="8663642" y="1912671"/>
                </a:lnTo>
                <a:lnTo>
                  <a:pt x="8662563" y="1913750"/>
                </a:lnTo>
                <a:lnTo>
                  <a:pt x="8662563" y="1914829"/>
                </a:lnTo>
                <a:lnTo>
                  <a:pt x="8667958" y="1913750"/>
                </a:lnTo>
                <a:lnTo>
                  <a:pt x="8673353" y="1914829"/>
                </a:lnTo>
                <a:lnTo>
                  <a:pt x="8680906" y="1912671"/>
                </a:lnTo>
                <a:lnTo>
                  <a:pt x="8698170" y="1913750"/>
                </a:lnTo>
                <a:lnTo>
                  <a:pt x="8713276" y="1913750"/>
                </a:lnTo>
                <a:lnTo>
                  <a:pt x="8719750" y="1914829"/>
                </a:lnTo>
                <a:lnTo>
                  <a:pt x="8733777" y="1912671"/>
                </a:lnTo>
                <a:lnTo>
                  <a:pt x="8738093" y="1914829"/>
                </a:lnTo>
                <a:lnTo>
                  <a:pt x="8739172" y="1913750"/>
                </a:lnTo>
                <a:lnTo>
                  <a:pt x="8741330" y="1913750"/>
                </a:lnTo>
                <a:lnTo>
                  <a:pt x="8744567" y="1914829"/>
                </a:lnTo>
                <a:lnTo>
                  <a:pt x="8749962" y="1913750"/>
                </a:lnTo>
                <a:lnTo>
                  <a:pt x="8773700" y="1913750"/>
                </a:lnTo>
                <a:lnTo>
                  <a:pt x="8784490" y="1914829"/>
                </a:lnTo>
                <a:lnTo>
                  <a:pt x="8786648" y="1912671"/>
                </a:lnTo>
                <a:lnTo>
                  <a:pt x="8792043" y="1912671"/>
                </a:lnTo>
                <a:cubicBezTo>
                  <a:pt x="8792043" y="1908355"/>
                  <a:pt x="8792763" y="1906197"/>
                  <a:pt x="8794201" y="1906197"/>
                </a:cubicBezTo>
                <a:cubicBezTo>
                  <a:pt x="8793482" y="1900982"/>
                  <a:pt x="8792043" y="1897745"/>
                  <a:pt x="8789885" y="1896486"/>
                </a:cubicBezTo>
                <a:lnTo>
                  <a:pt x="8789885" y="1895407"/>
                </a:lnTo>
                <a:lnTo>
                  <a:pt x="8779095" y="1895407"/>
                </a:lnTo>
                <a:lnTo>
                  <a:pt x="8779095" y="1897565"/>
                </a:lnTo>
                <a:lnTo>
                  <a:pt x="8772621" y="1897565"/>
                </a:lnTo>
                <a:cubicBezTo>
                  <a:pt x="8772621" y="1896126"/>
                  <a:pt x="8770823" y="1895407"/>
                  <a:pt x="8767226" y="1895407"/>
                </a:cubicBezTo>
                <a:lnTo>
                  <a:pt x="8767226" y="1891091"/>
                </a:lnTo>
                <a:lnTo>
                  <a:pt x="8765068" y="1891091"/>
                </a:lnTo>
                <a:cubicBezTo>
                  <a:pt x="8763630" y="1891091"/>
                  <a:pt x="8762910" y="1892530"/>
                  <a:pt x="8762910" y="1895407"/>
                </a:cubicBezTo>
                <a:lnTo>
                  <a:pt x="8755357" y="1895407"/>
                </a:lnTo>
                <a:lnTo>
                  <a:pt x="8755357" y="1897565"/>
                </a:lnTo>
                <a:lnTo>
                  <a:pt x="8744567" y="1897565"/>
                </a:lnTo>
                <a:lnTo>
                  <a:pt x="8744567" y="1895407"/>
                </a:lnTo>
                <a:lnTo>
                  <a:pt x="8738093" y="1895407"/>
                </a:lnTo>
                <a:lnTo>
                  <a:pt x="8718671" y="1894328"/>
                </a:lnTo>
                <a:lnTo>
                  <a:pt x="8700328" y="1895407"/>
                </a:lnTo>
                <a:lnTo>
                  <a:pt x="8699249" y="1895407"/>
                </a:lnTo>
                <a:lnTo>
                  <a:pt x="8694933" y="1892170"/>
                </a:lnTo>
                <a:cubicBezTo>
                  <a:pt x="8694933" y="1893788"/>
                  <a:pt x="8689178" y="1894867"/>
                  <a:pt x="8677669" y="1895407"/>
                </a:cubicBezTo>
                <a:lnTo>
                  <a:pt x="8638825" y="1894328"/>
                </a:lnTo>
                <a:cubicBezTo>
                  <a:pt x="8632351" y="1894328"/>
                  <a:pt x="8629114" y="1895407"/>
                  <a:pt x="8629114" y="1897565"/>
                </a:cubicBezTo>
                <a:lnTo>
                  <a:pt x="8621561" y="1897565"/>
                </a:lnTo>
                <a:lnTo>
                  <a:pt x="8621561" y="1895407"/>
                </a:lnTo>
                <a:lnTo>
                  <a:pt x="8615087" y="1895407"/>
                </a:lnTo>
                <a:lnTo>
                  <a:pt x="8615087" y="1897565"/>
                </a:lnTo>
                <a:lnTo>
                  <a:pt x="8609692" y="1897565"/>
                </a:lnTo>
                <a:lnTo>
                  <a:pt x="8609692" y="1895407"/>
                </a:lnTo>
                <a:lnTo>
                  <a:pt x="8603218" y="1895407"/>
                </a:lnTo>
                <a:lnTo>
                  <a:pt x="8601060" y="1893249"/>
                </a:lnTo>
                <a:lnTo>
                  <a:pt x="8601060" y="1892170"/>
                </a:lnTo>
                <a:lnTo>
                  <a:pt x="8602139" y="1891091"/>
                </a:lnTo>
                <a:lnTo>
                  <a:pt x="8601060" y="1890012"/>
                </a:lnTo>
                <a:lnTo>
                  <a:pt x="8601060" y="1884617"/>
                </a:lnTo>
                <a:lnTo>
                  <a:pt x="8602139" y="1880301"/>
                </a:lnTo>
                <a:lnTo>
                  <a:pt x="8599981" y="1871669"/>
                </a:lnTo>
                <a:lnTo>
                  <a:pt x="8599981" y="1860339"/>
                </a:lnTo>
                <a:lnTo>
                  <a:pt x="8601060" y="1852786"/>
                </a:lnTo>
                <a:lnTo>
                  <a:pt x="8599981" y="1851707"/>
                </a:lnTo>
                <a:lnTo>
                  <a:pt x="8602139" y="1849549"/>
                </a:lnTo>
                <a:close/>
                <a:moveTo>
                  <a:pt x="7777673" y="1849280"/>
                </a:moveTo>
                <a:lnTo>
                  <a:pt x="7777673" y="1850359"/>
                </a:lnTo>
                <a:lnTo>
                  <a:pt x="7780910" y="1850359"/>
                </a:lnTo>
                <a:lnTo>
                  <a:pt x="7780910" y="1849280"/>
                </a:lnTo>
                <a:close/>
                <a:moveTo>
                  <a:pt x="3220254" y="1849280"/>
                </a:moveTo>
                <a:lnTo>
                  <a:pt x="3228886" y="1849280"/>
                </a:lnTo>
                <a:lnTo>
                  <a:pt x="3245071" y="1862352"/>
                </a:lnTo>
                <a:lnTo>
                  <a:pt x="3245071" y="1865465"/>
                </a:lnTo>
                <a:lnTo>
                  <a:pt x="3246150" y="1865465"/>
                </a:lnTo>
                <a:lnTo>
                  <a:pt x="3246150" y="1863224"/>
                </a:lnTo>
                <a:lnTo>
                  <a:pt x="3256940" y="1871939"/>
                </a:lnTo>
                <a:lnTo>
                  <a:pt x="3255861" y="1873018"/>
                </a:lnTo>
                <a:lnTo>
                  <a:pt x="3255861" y="1874097"/>
                </a:lnTo>
                <a:lnTo>
                  <a:pt x="3256940" y="1875176"/>
                </a:lnTo>
                <a:cubicBezTo>
                  <a:pt x="3256940" y="1897115"/>
                  <a:pt x="3250106" y="1912221"/>
                  <a:pt x="3236439" y="1920494"/>
                </a:cubicBezTo>
                <a:lnTo>
                  <a:pt x="3221333" y="1935600"/>
                </a:lnTo>
                <a:lnTo>
                  <a:pt x="3212701" y="1937758"/>
                </a:lnTo>
                <a:cubicBezTo>
                  <a:pt x="3207665" y="1935959"/>
                  <a:pt x="3205148" y="1934521"/>
                  <a:pt x="3205148" y="1933442"/>
                </a:cubicBezTo>
                <a:lnTo>
                  <a:pt x="3205148" y="1932363"/>
                </a:lnTo>
                <a:cubicBezTo>
                  <a:pt x="3216657" y="1922652"/>
                  <a:pt x="3222412" y="1915458"/>
                  <a:pt x="3222412" y="1910783"/>
                </a:cubicBezTo>
                <a:cubicBezTo>
                  <a:pt x="3218096" y="1907366"/>
                  <a:pt x="3213420" y="1905208"/>
                  <a:pt x="3208385" y="1904309"/>
                </a:cubicBezTo>
                <a:lnTo>
                  <a:pt x="3208385" y="1903230"/>
                </a:lnTo>
                <a:lnTo>
                  <a:pt x="3209464" y="1902151"/>
                </a:lnTo>
                <a:lnTo>
                  <a:pt x="3209464" y="1901072"/>
                </a:lnTo>
                <a:cubicBezTo>
                  <a:pt x="3200832" y="1901072"/>
                  <a:pt x="3196516" y="1894598"/>
                  <a:pt x="3196516" y="1881650"/>
                </a:cubicBezTo>
                <a:lnTo>
                  <a:pt x="3196516" y="1869781"/>
                </a:lnTo>
                <a:cubicBezTo>
                  <a:pt x="3196516" y="1868162"/>
                  <a:pt x="3198314" y="1867083"/>
                  <a:pt x="3201911" y="1866544"/>
                </a:cubicBezTo>
                <a:lnTo>
                  <a:pt x="3200832" y="1865465"/>
                </a:lnTo>
                <a:lnTo>
                  <a:pt x="3200832" y="1864386"/>
                </a:lnTo>
                <a:cubicBezTo>
                  <a:pt x="3204428" y="1858631"/>
                  <a:pt x="3210902" y="1854315"/>
                  <a:pt x="3220254" y="1851438"/>
                </a:cubicBezTo>
                <a:close/>
                <a:moveTo>
                  <a:pt x="22523" y="1849266"/>
                </a:moveTo>
                <a:lnTo>
                  <a:pt x="22523" y="1850345"/>
                </a:lnTo>
                <a:lnTo>
                  <a:pt x="25760" y="1851424"/>
                </a:lnTo>
                <a:lnTo>
                  <a:pt x="30077" y="1850345"/>
                </a:lnTo>
                <a:lnTo>
                  <a:pt x="31020" y="1851424"/>
                </a:lnTo>
                <a:lnTo>
                  <a:pt x="31020" y="1850345"/>
                </a:lnTo>
                <a:lnTo>
                  <a:pt x="30077" y="1849266"/>
                </a:lnTo>
                <a:close/>
                <a:moveTo>
                  <a:pt x="5090162" y="1848740"/>
                </a:moveTo>
                <a:lnTo>
                  <a:pt x="5090162" y="1849819"/>
                </a:lnTo>
                <a:lnTo>
                  <a:pt x="5092320" y="1849819"/>
                </a:lnTo>
                <a:lnTo>
                  <a:pt x="5092320" y="1848740"/>
                </a:lnTo>
                <a:close/>
                <a:moveTo>
                  <a:pt x="5081530" y="1848740"/>
                </a:moveTo>
                <a:lnTo>
                  <a:pt x="5081530" y="1850898"/>
                </a:lnTo>
                <a:lnTo>
                  <a:pt x="5082609" y="1849819"/>
                </a:lnTo>
                <a:lnTo>
                  <a:pt x="5083688" y="1849819"/>
                </a:lnTo>
                <a:lnTo>
                  <a:pt x="5089083" y="1850898"/>
                </a:lnTo>
                <a:lnTo>
                  <a:pt x="5086925" y="1848740"/>
                </a:lnTo>
                <a:close/>
                <a:moveTo>
                  <a:pt x="6101701" y="1848605"/>
                </a:moveTo>
                <a:lnTo>
                  <a:pt x="6101701" y="1850763"/>
                </a:lnTo>
                <a:lnTo>
                  <a:pt x="6106961" y="1850763"/>
                </a:lnTo>
                <a:lnTo>
                  <a:pt x="6106961" y="1849684"/>
                </a:lnTo>
                <a:close/>
                <a:moveTo>
                  <a:pt x="4261060" y="1848605"/>
                </a:moveTo>
                <a:lnTo>
                  <a:pt x="4261060" y="1849684"/>
                </a:lnTo>
                <a:lnTo>
                  <a:pt x="4263218" y="1849684"/>
                </a:lnTo>
                <a:lnTo>
                  <a:pt x="4263218" y="1848605"/>
                </a:lnTo>
                <a:close/>
                <a:moveTo>
                  <a:pt x="7692296" y="1848201"/>
                </a:moveTo>
                <a:lnTo>
                  <a:pt x="7694454" y="1850359"/>
                </a:lnTo>
                <a:lnTo>
                  <a:pt x="7698770" y="1850359"/>
                </a:lnTo>
                <a:lnTo>
                  <a:pt x="7698770" y="1849280"/>
                </a:lnTo>
                <a:close/>
                <a:moveTo>
                  <a:pt x="7679079" y="1848201"/>
                </a:moveTo>
                <a:lnTo>
                  <a:pt x="7679079" y="1851438"/>
                </a:lnTo>
                <a:lnTo>
                  <a:pt x="7680158" y="1851438"/>
                </a:lnTo>
                <a:lnTo>
                  <a:pt x="7682316" y="1849280"/>
                </a:lnTo>
                <a:lnTo>
                  <a:pt x="7682316" y="1848201"/>
                </a:lnTo>
                <a:close/>
                <a:moveTo>
                  <a:pt x="9186270" y="1847391"/>
                </a:moveTo>
                <a:lnTo>
                  <a:pt x="9183978" y="1849549"/>
                </a:lnTo>
                <a:lnTo>
                  <a:pt x="9183978" y="1850628"/>
                </a:lnTo>
                <a:lnTo>
                  <a:pt x="9186270" y="1848470"/>
                </a:lnTo>
                <a:close/>
                <a:moveTo>
                  <a:pt x="230367" y="1847242"/>
                </a:moveTo>
                <a:lnTo>
                  <a:pt x="227265" y="1853582"/>
                </a:lnTo>
                <a:lnTo>
                  <a:pt x="227265" y="1854661"/>
                </a:lnTo>
                <a:lnTo>
                  <a:pt x="228344" y="1854661"/>
                </a:lnTo>
                <a:lnTo>
                  <a:pt x="231446" y="1848321"/>
                </a:lnTo>
                <a:lnTo>
                  <a:pt x="231446" y="1847242"/>
                </a:lnTo>
                <a:close/>
                <a:moveTo>
                  <a:pt x="166435" y="1846163"/>
                </a:moveTo>
                <a:lnTo>
                  <a:pt x="167514" y="1853582"/>
                </a:lnTo>
                <a:lnTo>
                  <a:pt x="168594" y="1853582"/>
                </a:lnTo>
                <a:lnTo>
                  <a:pt x="168594" y="1846163"/>
                </a:lnTo>
                <a:close/>
                <a:moveTo>
                  <a:pt x="9187349" y="1845233"/>
                </a:moveTo>
                <a:lnTo>
                  <a:pt x="9187349" y="1846312"/>
                </a:lnTo>
                <a:lnTo>
                  <a:pt x="9190586" y="1846312"/>
                </a:lnTo>
                <a:lnTo>
                  <a:pt x="9190586" y="1845233"/>
                </a:lnTo>
                <a:close/>
                <a:moveTo>
                  <a:pt x="2247781" y="1844154"/>
                </a:moveTo>
                <a:lnTo>
                  <a:pt x="2247781" y="1847256"/>
                </a:lnTo>
                <a:lnTo>
                  <a:pt x="2251017" y="1847256"/>
                </a:lnTo>
                <a:lnTo>
                  <a:pt x="2251017" y="1844154"/>
                </a:lnTo>
                <a:close/>
                <a:moveTo>
                  <a:pt x="4103525" y="1843075"/>
                </a:moveTo>
                <a:lnTo>
                  <a:pt x="4103525" y="1845233"/>
                </a:lnTo>
                <a:lnTo>
                  <a:pt x="4104604" y="1845233"/>
                </a:lnTo>
                <a:lnTo>
                  <a:pt x="4104604" y="1843075"/>
                </a:lnTo>
                <a:close/>
                <a:moveTo>
                  <a:pt x="7771064" y="1840513"/>
                </a:moveTo>
                <a:cubicBezTo>
                  <a:pt x="7771963" y="1844109"/>
                  <a:pt x="7773042" y="1845908"/>
                  <a:pt x="7774301" y="1845908"/>
                </a:cubicBezTo>
                <a:lnTo>
                  <a:pt x="7776594" y="1845908"/>
                </a:lnTo>
                <a:cubicBezTo>
                  <a:pt x="7778032" y="1845908"/>
                  <a:pt x="7778752" y="1844829"/>
                  <a:pt x="7778752" y="1842671"/>
                </a:cubicBezTo>
                <a:lnTo>
                  <a:pt x="7779831" y="1841592"/>
                </a:lnTo>
                <a:lnTo>
                  <a:pt x="7784147" y="1841592"/>
                </a:lnTo>
                <a:cubicBezTo>
                  <a:pt x="7785675" y="1841592"/>
                  <a:pt x="7786440" y="1843390"/>
                  <a:pt x="7786440" y="1846987"/>
                </a:cubicBezTo>
                <a:cubicBezTo>
                  <a:pt x="7801546" y="1853191"/>
                  <a:pt x="7810312" y="1858676"/>
                  <a:pt x="7812740" y="1863441"/>
                </a:cubicBezTo>
                <a:lnTo>
                  <a:pt x="7812740" y="1870050"/>
                </a:lnTo>
                <a:lnTo>
                  <a:pt x="7807210" y="1875580"/>
                </a:lnTo>
                <a:lnTo>
                  <a:pt x="7800601" y="1875580"/>
                </a:lnTo>
                <a:cubicBezTo>
                  <a:pt x="7796016" y="1871174"/>
                  <a:pt x="7792374" y="1868971"/>
                  <a:pt x="7789676" y="1868971"/>
                </a:cubicBezTo>
                <a:lnTo>
                  <a:pt x="7786440" y="1870050"/>
                </a:lnTo>
                <a:lnTo>
                  <a:pt x="7783068" y="1868971"/>
                </a:lnTo>
                <a:lnTo>
                  <a:pt x="7755688" y="1875580"/>
                </a:lnTo>
                <a:lnTo>
                  <a:pt x="7740447" y="1866813"/>
                </a:lnTo>
                <a:lnTo>
                  <a:pt x="7740447" y="1864520"/>
                </a:lnTo>
                <a:cubicBezTo>
                  <a:pt x="7741886" y="1864520"/>
                  <a:pt x="7748450" y="1857597"/>
                  <a:pt x="7760139" y="1843750"/>
                </a:cubicBezTo>
                <a:cubicBezTo>
                  <a:pt x="7763196" y="1841592"/>
                  <a:pt x="7766838" y="1840513"/>
                  <a:pt x="7771064" y="1840513"/>
                </a:cubicBezTo>
                <a:close/>
                <a:moveTo>
                  <a:pt x="7683530" y="1840513"/>
                </a:moveTo>
                <a:lnTo>
                  <a:pt x="7680158" y="1841592"/>
                </a:lnTo>
                <a:lnTo>
                  <a:pt x="7680158" y="1842671"/>
                </a:lnTo>
                <a:cubicBezTo>
                  <a:pt x="7686002" y="1842671"/>
                  <a:pt x="7688924" y="1843750"/>
                  <a:pt x="7688924" y="1845908"/>
                </a:cubicBezTo>
                <a:lnTo>
                  <a:pt x="7691082" y="1845908"/>
                </a:lnTo>
                <a:lnTo>
                  <a:pt x="7691082" y="1844829"/>
                </a:lnTo>
                <a:lnTo>
                  <a:pt x="7688924" y="1841592"/>
                </a:lnTo>
                <a:lnTo>
                  <a:pt x="7685688" y="1842671"/>
                </a:lnTo>
                <a:close/>
                <a:moveTo>
                  <a:pt x="1590411" y="1840108"/>
                </a:moveTo>
                <a:lnTo>
                  <a:pt x="1590411" y="1842266"/>
                </a:lnTo>
                <a:lnTo>
                  <a:pt x="1591491" y="1842266"/>
                </a:lnTo>
                <a:lnTo>
                  <a:pt x="1591491" y="1840108"/>
                </a:lnTo>
                <a:close/>
                <a:moveTo>
                  <a:pt x="4255665" y="1839838"/>
                </a:moveTo>
                <a:lnTo>
                  <a:pt x="4256744" y="1839838"/>
                </a:lnTo>
                <a:cubicBezTo>
                  <a:pt x="4270411" y="1844694"/>
                  <a:pt x="4278773" y="1851617"/>
                  <a:pt x="4281831" y="1860609"/>
                </a:cubicBezTo>
                <a:lnTo>
                  <a:pt x="4281831" y="1861688"/>
                </a:lnTo>
                <a:lnTo>
                  <a:pt x="4289519" y="1860609"/>
                </a:lnTo>
                <a:lnTo>
                  <a:pt x="4290598" y="1860609"/>
                </a:lnTo>
                <a:cubicBezTo>
                  <a:pt x="4297161" y="1860609"/>
                  <a:pt x="4300444" y="1863531"/>
                  <a:pt x="4300444" y="1869376"/>
                </a:cubicBezTo>
                <a:lnTo>
                  <a:pt x="4300444" y="1872613"/>
                </a:lnTo>
                <a:lnTo>
                  <a:pt x="4295049" y="1878143"/>
                </a:lnTo>
                <a:lnTo>
                  <a:pt x="4291677" y="1878143"/>
                </a:lnTo>
                <a:cubicBezTo>
                  <a:pt x="4288440" y="1875176"/>
                  <a:pt x="4285157" y="1873692"/>
                  <a:pt x="4281831" y="1873692"/>
                </a:cubicBezTo>
                <a:cubicBezTo>
                  <a:pt x="4274188" y="1883763"/>
                  <a:pt x="4270186" y="1891046"/>
                  <a:pt x="4269827" y="1895542"/>
                </a:cubicBezTo>
                <a:lnTo>
                  <a:pt x="4265511" y="1898914"/>
                </a:lnTo>
                <a:lnTo>
                  <a:pt x="4265511" y="1902151"/>
                </a:lnTo>
                <a:cubicBezTo>
                  <a:pt x="4269827" y="1902151"/>
                  <a:pt x="4272704" y="1903634"/>
                  <a:pt x="4274143" y="1906602"/>
                </a:cubicBezTo>
                <a:lnTo>
                  <a:pt x="4282910" y="1905388"/>
                </a:lnTo>
                <a:lnTo>
                  <a:pt x="4285203" y="1908760"/>
                </a:lnTo>
                <a:lnTo>
                  <a:pt x="4279673" y="1914155"/>
                </a:lnTo>
                <a:lnTo>
                  <a:pt x="4281831" y="1916448"/>
                </a:lnTo>
                <a:lnTo>
                  <a:pt x="4287361" y="1913076"/>
                </a:lnTo>
                <a:cubicBezTo>
                  <a:pt x="4290957" y="1916582"/>
                  <a:pt x="4292756" y="1923146"/>
                  <a:pt x="4292756" y="1932767"/>
                </a:cubicBezTo>
                <a:lnTo>
                  <a:pt x="4292756" y="1936139"/>
                </a:lnTo>
                <a:cubicBezTo>
                  <a:pt x="4292756" y="1941175"/>
                  <a:pt x="4290957" y="1943692"/>
                  <a:pt x="4287361" y="1943692"/>
                </a:cubicBezTo>
                <a:lnTo>
                  <a:pt x="4279673" y="1942613"/>
                </a:lnTo>
                <a:lnTo>
                  <a:pt x="4279673" y="1943692"/>
                </a:lnTo>
                <a:lnTo>
                  <a:pt x="4280752" y="1948143"/>
                </a:lnTo>
                <a:cubicBezTo>
                  <a:pt x="4280212" y="1950661"/>
                  <a:pt x="4278009" y="1952864"/>
                  <a:pt x="4274143" y="1954752"/>
                </a:cubicBezTo>
                <a:lnTo>
                  <a:pt x="4266590" y="1954752"/>
                </a:lnTo>
                <a:cubicBezTo>
                  <a:pt x="4265061" y="1954752"/>
                  <a:pt x="4264297" y="1953628"/>
                  <a:pt x="4264297" y="1951380"/>
                </a:cubicBezTo>
                <a:cubicBezTo>
                  <a:pt x="4254136" y="1948143"/>
                  <a:pt x="4244290" y="1939781"/>
                  <a:pt x="4234759" y="1926293"/>
                </a:cubicBezTo>
                <a:lnTo>
                  <a:pt x="4233680" y="1926293"/>
                </a:lnTo>
                <a:cubicBezTo>
                  <a:pt x="4226397" y="1927552"/>
                  <a:pt x="4218394" y="1932992"/>
                  <a:pt x="4209672" y="1942613"/>
                </a:cubicBezTo>
                <a:cubicBezTo>
                  <a:pt x="4215696" y="1945401"/>
                  <a:pt x="4221137" y="1950526"/>
                  <a:pt x="4225992" y="1957989"/>
                </a:cubicBezTo>
                <a:cubicBezTo>
                  <a:pt x="4225093" y="1961586"/>
                  <a:pt x="4216011" y="1965947"/>
                  <a:pt x="4198747" y="1971072"/>
                </a:cubicBezTo>
                <a:lnTo>
                  <a:pt x="4198747" y="1975523"/>
                </a:lnTo>
                <a:cubicBezTo>
                  <a:pt x="4205850" y="1984425"/>
                  <a:pt x="4212055" y="1990989"/>
                  <a:pt x="4217360" y="1995215"/>
                </a:cubicBezTo>
                <a:cubicBezTo>
                  <a:pt x="4221496" y="1995215"/>
                  <a:pt x="4225857" y="1990809"/>
                  <a:pt x="4230443" y="1981997"/>
                </a:cubicBezTo>
                <a:lnTo>
                  <a:pt x="4232601" y="1981997"/>
                </a:lnTo>
                <a:lnTo>
                  <a:pt x="4232601" y="1978760"/>
                </a:lnTo>
                <a:cubicBezTo>
                  <a:pt x="4232601" y="1974714"/>
                  <a:pt x="4234085" y="1972151"/>
                  <a:pt x="4237052" y="1971072"/>
                </a:cubicBezTo>
                <a:lnTo>
                  <a:pt x="4238131" y="1971072"/>
                </a:lnTo>
                <a:cubicBezTo>
                  <a:pt x="4239569" y="1971072"/>
                  <a:pt x="4240289" y="1972915"/>
                  <a:pt x="4240289" y="1976602"/>
                </a:cubicBezTo>
                <a:lnTo>
                  <a:pt x="4241368" y="1976602"/>
                </a:lnTo>
                <a:lnTo>
                  <a:pt x="4243526" y="1966756"/>
                </a:lnTo>
                <a:lnTo>
                  <a:pt x="4242447" y="1963384"/>
                </a:lnTo>
                <a:lnTo>
                  <a:pt x="4243526" y="1962305"/>
                </a:lnTo>
                <a:lnTo>
                  <a:pt x="4243526" y="1961226"/>
                </a:lnTo>
                <a:lnTo>
                  <a:pt x="4242447" y="1956910"/>
                </a:lnTo>
                <a:cubicBezTo>
                  <a:pt x="4242447" y="1954662"/>
                  <a:pt x="4245729" y="1952819"/>
                  <a:pt x="4252293" y="1951380"/>
                </a:cubicBezTo>
                <a:cubicBezTo>
                  <a:pt x="4253372" y="1951380"/>
                  <a:pt x="4255575" y="1954303"/>
                  <a:pt x="4258902" y="1960147"/>
                </a:cubicBezTo>
                <a:cubicBezTo>
                  <a:pt x="4267084" y="1963834"/>
                  <a:pt x="4276571" y="1966756"/>
                  <a:pt x="4287361" y="1968914"/>
                </a:cubicBezTo>
                <a:lnTo>
                  <a:pt x="4293969" y="1983211"/>
                </a:lnTo>
                <a:lnTo>
                  <a:pt x="4293969" y="1985369"/>
                </a:lnTo>
                <a:cubicBezTo>
                  <a:pt x="4293340" y="1986628"/>
                  <a:pt x="4288574" y="1988786"/>
                  <a:pt x="4279673" y="1991843"/>
                </a:cubicBezTo>
                <a:lnTo>
                  <a:pt x="4274143" y="1996294"/>
                </a:lnTo>
                <a:lnTo>
                  <a:pt x="4263218" y="1994136"/>
                </a:lnTo>
                <a:lnTo>
                  <a:pt x="4246898" y="2005061"/>
                </a:lnTo>
                <a:cubicBezTo>
                  <a:pt x="4244470" y="2005061"/>
                  <a:pt x="4241188" y="2006499"/>
                  <a:pt x="4237052" y="2009377"/>
                </a:cubicBezTo>
                <a:cubicBezTo>
                  <a:pt x="4237052" y="2015221"/>
                  <a:pt x="4241053" y="2018144"/>
                  <a:pt x="4249056" y="2018144"/>
                </a:cubicBezTo>
                <a:cubicBezTo>
                  <a:pt x="4261644" y="2022550"/>
                  <a:pt x="4270006" y="2024753"/>
                  <a:pt x="4274143" y="2024753"/>
                </a:cubicBezTo>
                <a:cubicBezTo>
                  <a:pt x="4274143" y="2026191"/>
                  <a:pt x="4275986" y="2026911"/>
                  <a:pt x="4279673" y="2026911"/>
                </a:cubicBezTo>
                <a:lnTo>
                  <a:pt x="4296128" y="2025832"/>
                </a:lnTo>
                <a:lnTo>
                  <a:pt x="4299365" y="2030148"/>
                </a:lnTo>
                <a:cubicBezTo>
                  <a:pt x="4299365" y="2033834"/>
                  <a:pt x="4295723" y="2041522"/>
                  <a:pt x="4288440" y="2053211"/>
                </a:cubicBezTo>
                <a:cubicBezTo>
                  <a:pt x="4288440" y="2060854"/>
                  <a:pt x="4284438" y="2068137"/>
                  <a:pt x="4276436" y="2075061"/>
                </a:cubicBezTo>
                <a:lnTo>
                  <a:pt x="4265511" y="2076140"/>
                </a:lnTo>
                <a:cubicBezTo>
                  <a:pt x="4265511" y="2073982"/>
                  <a:pt x="4260745" y="2071779"/>
                  <a:pt x="4251214" y="2069531"/>
                </a:cubicBezTo>
                <a:cubicBezTo>
                  <a:pt x="4247617" y="2067013"/>
                  <a:pt x="4245819" y="2063732"/>
                  <a:pt x="4245819" y="2059685"/>
                </a:cubicBezTo>
                <a:lnTo>
                  <a:pt x="4244605" y="2059685"/>
                </a:lnTo>
                <a:lnTo>
                  <a:pt x="4244605" y="2061978"/>
                </a:lnTo>
                <a:lnTo>
                  <a:pt x="4242447" y="2061978"/>
                </a:lnTo>
                <a:cubicBezTo>
                  <a:pt x="4233006" y="2055954"/>
                  <a:pt x="4228285" y="2050828"/>
                  <a:pt x="4228285" y="2046602"/>
                </a:cubicBezTo>
                <a:lnTo>
                  <a:pt x="4233680" y="2043365"/>
                </a:lnTo>
                <a:lnTo>
                  <a:pt x="4231522" y="2041207"/>
                </a:lnTo>
                <a:lnTo>
                  <a:pt x="4231522" y="2043365"/>
                </a:lnTo>
                <a:cubicBezTo>
                  <a:pt x="4226397" y="2042826"/>
                  <a:pt x="4223834" y="2042106"/>
                  <a:pt x="4223834" y="2041207"/>
                </a:cubicBezTo>
                <a:lnTo>
                  <a:pt x="4222755" y="2042286"/>
                </a:lnTo>
                <a:lnTo>
                  <a:pt x="4218439" y="2042286"/>
                </a:lnTo>
                <a:cubicBezTo>
                  <a:pt x="4215472" y="2040758"/>
                  <a:pt x="4213988" y="2038915"/>
                  <a:pt x="4213988" y="2036756"/>
                </a:cubicBezTo>
                <a:lnTo>
                  <a:pt x="4215067" y="2029069"/>
                </a:lnTo>
                <a:cubicBezTo>
                  <a:pt x="4207784" y="2024753"/>
                  <a:pt x="4204142" y="2018908"/>
                  <a:pt x="4204142" y="2011535"/>
                </a:cubicBezTo>
                <a:cubicBezTo>
                  <a:pt x="4202704" y="2004252"/>
                  <a:pt x="4200546" y="1998811"/>
                  <a:pt x="4197668" y="1995215"/>
                </a:cubicBezTo>
                <a:cubicBezTo>
                  <a:pt x="4196139" y="1995215"/>
                  <a:pt x="4195376" y="1993012"/>
                  <a:pt x="4195376" y="1988606"/>
                </a:cubicBezTo>
                <a:lnTo>
                  <a:pt x="4196455" y="1979839"/>
                </a:lnTo>
                <a:lnTo>
                  <a:pt x="4193218" y="1979839"/>
                </a:lnTo>
                <a:lnTo>
                  <a:pt x="4193218" y="1980918"/>
                </a:lnTo>
                <a:cubicBezTo>
                  <a:pt x="4193218" y="1988201"/>
                  <a:pt x="4192498" y="1991843"/>
                  <a:pt x="4191059" y="1991843"/>
                </a:cubicBezTo>
                <a:lnTo>
                  <a:pt x="4195376" y="1999531"/>
                </a:lnTo>
                <a:lnTo>
                  <a:pt x="4194297" y="2011535"/>
                </a:lnTo>
                <a:lnTo>
                  <a:pt x="4197668" y="2022595"/>
                </a:lnTo>
                <a:lnTo>
                  <a:pt x="4195376" y="2030148"/>
                </a:lnTo>
                <a:lnTo>
                  <a:pt x="4195376" y="2031361"/>
                </a:lnTo>
                <a:lnTo>
                  <a:pt x="4197668" y="2039994"/>
                </a:lnTo>
                <a:lnTo>
                  <a:pt x="4195376" y="2043365"/>
                </a:lnTo>
                <a:lnTo>
                  <a:pt x="4195376" y="2044444"/>
                </a:lnTo>
                <a:lnTo>
                  <a:pt x="4197668" y="2053211"/>
                </a:lnTo>
                <a:lnTo>
                  <a:pt x="4195376" y="2060899"/>
                </a:lnTo>
                <a:lnTo>
                  <a:pt x="4197668" y="2067373"/>
                </a:lnTo>
                <a:cubicBezTo>
                  <a:pt x="4192004" y="2084188"/>
                  <a:pt x="4187957" y="2092595"/>
                  <a:pt x="4185530" y="2092595"/>
                </a:cubicBezTo>
                <a:lnTo>
                  <a:pt x="4182293" y="2093674"/>
                </a:lnTo>
                <a:cubicBezTo>
                  <a:pt x="4162601" y="2093674"/>
                  <a:pt x="4152755" y="2091471"/>
                  <a:pt x="4152755" y="2087065"/>
                </a:cubicBezTo>
                <a:cubicBezTo>
                  <a:pt x="4149788" y="2084008"/>
                  <a:pt x="4148304" y="2081085"/>
                  <a:pt x="4148304" y="2078298"/>
                </a:cubicBezTo>
                <a:lnTo>
                  <a:pt x="4148304" y="2075061"/>
                </a:lnTo>
                <a:lnTo>
                  <a:pt x="4154913" y="2068452"/>
                </a:lnTo>
                <a:lnTo>
                  <a:pt x="4152755" y="2066294"/>
                </a:lnTo>
                <a:lnTo>
                  <a:pt x="4148304" y="2068452"/>
                </a:lnTo>
                <a:lnTo>
                  <a:pt x="4146146" y="2065215"/>
                </a:lnTo>
                <a:lnTo>
                  <a:pt x="4149383" y="2043365"/>
                </a:lnTo>
                <a:lnTo>
                  <a:pt x="4148304" y="2039994"/>
                </a:lnTo>
                <a:lnTo>
                  <a:pt x="4149383" y="2032440"/>
                </a:lnTo>
                <a:lnTo>
                  <a:pt x="4146146" y="2026911"/>
                </a:lnTo>
                <a:lnTo>
                  <a:pt x="4146146" y="2017065"/>
                </a:lnTo>
                <a:lnTo>
                  <a:pt x="4148304" y="2008298"/>
                </a:lnTo>
                <a:lnTo>
                  <a:pt x="4146146" y="2001689"/>
                </a:lnTo>
                <a:lnTo>
                  <a:pt x="4146146" y="1996294"/>
                </a:lnTo>
                <a:lnTo>
                  <a:pt x="4145067" y="1996294"/>
                </a:lnTo>
                <a:lnTo>
                  <a:pt x="4126454" y="2001689"/>
                </a:lnTo>
                <a:lnTo>
                  <a:pt x="4123217" y="2001689"/>
                </a:lnTo>
                <a:lnTo>
                  <a:pt x="4121059" y="1999531"/>
                </a:lnTo>
                <a:cubicBezTo>
                  <a:pt x="4131220" y="1992068"/>
                  <a:pt x="4136300" y="1986987"/>
                  <a:pt x="4136300" y="1984290"/>
                </a:cubicBezTo>
                <a:lnTo>
                  <a:pt x="4135221" y="1983211"/>
                </a:lnTo>
                <a:lnTo>
                  <a:pt x="4134142" y="1983211"/>
                </a:lnTo>
                <a:lnTo>
                  <a:pt x="4129691" y="1984290"/>
                </a:lnTo>
                <a:lnTo>
                  <a:pt x="4125375" y="1981997"/>
                </a:lnTo>
                <a:cubicBezTo>
                  <a:pt x="4122678" y="1987482"/>
                  <a:pt x="4115754" y="1993686"/>
                  <a:pt x="4104604" y="2000610"/>
                </a:cubicBezTo>
                <a:lnTo>
                  <a:pt x="4109999" y="2011535"/>
                </a:lnTo>
                <a:lnTo>
                  <a:pt x="4115529" y="2010456"/>
                </a:lnTo>
                <a:cubicBezTo>
                  <a:pt x="4124431" y="2012884"/>
                  <a:pt x="4132838" y="2018368"/>
                  <a:pt x="4140751" y="2026911"/>
                </a:cubicBezTo>
                <a:lnTo>
                  <a:pt x="4141830" y="2027990"/>
                </a:lnTo>
                <a:lnTo>
                  <a:pt x="4141830" y="2029069"/>
                </a:lnTo>
                <a:cubicBezTo>
                  <a:pt x="4141830" y="2034374"/>
                  <a:pt x="4133063" y="2040938"/>
                  <a:pt x="4115529" y="2048760"/>
                </a:cubicBezTo>
                <a:cubicBezTo>
                  <a:pt x="4091431" y="2064136"/>
                  <a:pt x="4073178" y="2071824"/>
                  <a:pt x="4060770" y="2071824"/>
                </a:cubicBezTo>
                <a:lnTo>
                  <a:pt x="4055375" y="2072903"/>
                </a:lnTo>
                <a:lnTo>
                  <a:pt x="4047687" y="2081670"/>
                </a:lnTo>
                <a:lnTo>
                  <a:pt x="4042157" y="2081670"/>
                </a:lnTo>
                <a:lnTo>
                  <a:pt x="4038920" y="2078298"/>
                </a:lnTo>
                <a:lnTo>
                  <a:pt x="4038920" y="2075061"/>
                </a:lnTo>
                <a:lnTo>
                  <a:pt x="4049845" y="2066294"/>
                </a:lnTo>
                <a:cubicBezTo>
                  <a:pt x="4075741" y="2043006"/>
                  <a:pt x="4092150" y="2022235"/>
                  <a:pt x="4099074" y="2003982"/>
                </a:cubicBezTo>
                <a:lnTo>
                  <a:pt x="4100153" y="2002903"/>
                </a:lnTo>
                <a:lnTo>
                  <a:pt x="4100153" y="2001689"/>
                </a:lnTo>
                <a:lnTo>
                  <a:pt x="4097995" y="2001689"/>
                </a:lnTo>
                <a:cubicBezTo>
                  <a:pt x="4088015" y="2007533"/>
                  <a:pt x="4081810" y="2011939"/>
                  <a:pt x="4079383" y="2014907"/>
                </a:cubicBezTo>
                <a:lnTo>
                  <a:pt x="4078304" y="2014907"/>
                </a:lnTo>
                <a:lnTo>
                  <a:pt x="4069537" y="2012749"/>
                </a:lnTo>
                <a:cubicBezTo>
                  <a:pt x="4067738" y="2014187"/>
                  <a:pt x="4060815" y="2015626"/>
                  <a:pt x="4048766" y="2017065"/>
                </a:cubicBezTo>
                <a:lnTo>
                  <a:pt x="4045529" y="2020302"/>
                </a:lnTo>
                <a:lnTo>
                  <a:pt x="4044450" y="2020302"/>
                </a:lnTo>
                <a:lnTo>
                  <a:pt x="4042157" y="2018144"/>
                </a:lnTo>
                <a:lnTo>
                  <a:pt x="4042157" y="2017065"/>
                </a:lnTo>
                <a:cubicBezTo>
                  <a:pt x="4046743" y="2014187"/>
                  <a:pt x="4054071" y="2007623"/>
                  <a:pt x="4064142" y="1997373"/>
                </a:cubicBezTo>
                <a:cubicBezTo>
                  <a:pt x="4066839" y="1997373"/>
                  <a:pt x="4073403" y="1991528"/>
                  <a:pt x="4083833" y="1979839"/>
                </a:cubicBezTo>
                <a:cubicBezTo>
                  <a:pt x="4083833" y="1974714"/>
                  <a:pt x="4086351" y="1971072"/>
                  <a:pt x="4091387" y="1968914"/>
                </a:cubicBezTo>
                <a:cubicBezTo>
                  <a:pt x="4091387" y="1956506"/>
                  <a:pt x="4095073" y="1950301"/>
                  <a:pt x="4102446" y="1950301"/>
                </a:cubicBezTo>
                <a:cubicBezTo>
                  <a:pt x="4104964" y="1952459"/>
                  <a:pt x="4108965" y="1953943"/>
                  <a:pt x="4114450" y="1954752"/>
                </a:cubicBezTo>
                <a:cubicBezTo>
                  <a:pt x="4117687" y="1957090"/>
                  <a:pt x="4120250" y="1960372"/>
                  <a:pt x="4122138" y="1964598"/>
                </a:cubicBezTo>
                <a:lnTo>
                  <a:pt x="4140751" y="1975523"/>
                </a:lnTo>
                <a:lnTo>
                  <a:pt x="4145067" y="1977681"/>
                </a:lnTo>
                <a:cubicBezTo>
                  <a:pt x="4149293" y="1976063"/>
                  <a:pt x="4156576" y="1969858"/>
                  <a:pt x="4166917" y="1959068"/>
                </a:cubicBezTo>
                <a:lnTo>
                  <a:pt x="4174605" y="1960147"/>
                </a:lnTo>
                <a:lnTo>
                  <a:pt x="4174605" y="1954752"/>
                </a:lnTo>
                <a:cubicBezTo>
                  <a:pt x="4174605" y="1948728"/>
                  <a:pt x="4178246" y="1943962"/>
                  <a:pt x="4185530" y="1940455"/>
                </a:cubicBezTo>
                <a:cubicBezTo>
                  <a:pt x="4185530" y="1936589"/>
                  <a:pt x="4190295" y="1931464"/>
                  <a:pt x="4199826" y="1925080"/>
                </a:cubicBezTo>
                <a:lnTo>
                  <a:pt x="4217360" y="1908760"/>
                </a:lnTo>
                <a:lnTo>
                  <a:pt x="4219518" y="1908760"/>
                </a:lnTo>
                <a:cubicBezTo>
                  <a:pt x="4219518" y="1903095"/>
                  <a:pt x="4215517" y="1898329"/>
                  <a:pt x="4207514" y="1894463"/>
                </a:cubicBezTo>
                <a:lnTo>
                  <a:pt x="4206300" y="1893384"/>
                </a:lnTo>
                <a:lnTo>
                  <a:pt x="4205221" y="1893384"/>
                </a:lnTo>
                <a:lnTo>
                  <a:pt x="4197668" y="1894463"/>
                </a:lnTo>
                <a:cubicBezTo>
                  <a:pt x="4195420" y="1894463"/>
                  <a:pt x="4191374" y="1890462"/>
                  <a:pt x="4185530" y="1882459"/>
                </a:cubicBezTo>
                <a:lnTo>
                  <a:pt x="4185530" y="1880301"/>
                </a:lnTo>
                <a:cubicBezTo>
                  <a:pt x="4185530" y="1878053"/>
                  <a:pt x="4189576" y="1876569"/>
                  <a:pt x="4197668" y="1875850"/>
                </a:cubicBezTo>
                <a:lnTo>
                  <a:pt x="4227206" y="1881380"/>
                </a:lnTo>
                <a:lnTo>
                  <a:pt x="4227206" y="1880301"/>
                </a:lnTo>
                <a:cubicBezTo>
                  <a:pt x="4232241" y="1874456"/>
                  <a:pt x="4234759" y="1868612"/>
                  <a:pt x="4234759" y="1862767"/>
                </a:cubicBezTo>
                <a:lnTo>
                  <a:pt x="4233680" y="1861688"/>
                </a:lnTo>
                <a:lnTo>
                  <a:pt x="4227206" y="1861688"/>
                </a:lnTo>
                <a:lnTo>
                  <a:pt x="4211830" y="1866004"/>
                </a:lnTo>
                <a:lnTo>
                  <a:pt x="4205221" y="1863846"/>
                </a:lnTo>
                <a:lnTo>
                  <a:pt x="4191059" y="1863846"/>
                </a:lnTo>
                <a:cubicBezTo>
                  <a:pt x="4187013" y="1863846"/>
                  <a:pt x="4183731" y="1861643"/>
                  <a:pt x="4181214" y="1857237"/>
                </a:cubicBezTo>
                <a:lnTo>
                  <a:pt x="4181214" y="1855079"/>
                </a:lnTo>
                <a:lnTo>
                  <a:pt x="4182293" y="1854000"/>
                </a:lnTo>
                <a:lnTo>
                  <a:pt x="4182293" y="1852921"/>
                </a:lnTo>
                <a:lnTo>
                  <a:pt x="4193218" y="1854000"/>
                </a:lnTo>
                <a:lnTo>
                  <a:pt x="4206300" y="1850763"/>
                </a:lnTo>
                <a:lnTo>
                  <a:pt x="4208593" y="1850763"/>
                </a:lnTo>
                <a:cubicBezTo>
                  <a:pt x="4215337" y="1850763"/>
                  <a:pt x="4220058" y="1852202"/>
                  <a:pt x="4222755" y="1855079"/>
                </a:cubicBezTo>
                <a:cubicBezTo>
                  <a:pt x="4232646" y="1855079"/>
                  <a:pt x="4240694" y="1852157"/>
                  <a:pt x="4246898" y="1846312"/>
                </a:cubicBezTo>
                <a:close/>
                <a:moveTo>
                  <a:pt x="9207041" y="1838759"/>
                </a:moveTo>
                <a:cubicBezTo>
                  <a:pt x="9196071" y="1840198"/>
                  <a:pt x="9190586" y="1841996"/>
                  <a:pt x="9190586" y="1844154"/>
                </a:cubicBezTo>
                <a:lnTo>
                  <a:pt x="9191665" y="1844154"/>
                </a:lnTo>
                <a:lnTo>
                  <a:pt x="9208120" y="1839838"/>
                </a:lnTo>
                <a:lnTo>
                  <a:pt x="9208120" y="1838759"/>
                </a:lnTo>
                <a:close/>
                <a:moveTo>
                  <a:pt x="234683" y="1837666"/>
                </a:moveTo>
                <a:lnTo>
                  <a:pt x="229423" y="1846163"/>
                </a:lnTo>
                <a:lnTo>
                  <a:pt x="231446" y="1846163"/>
                </a:lnTo>
                <a:cubicBezTo>
                  <a:pt x="231446" y="1844005"/>
                  <a:pt x="232883" y="1841488"/>
                  <a:pt x="235762" y="1838610"/>
                </a:cubicBezTo>
                <a:lnTo>
                  <a:pt x="235762" y="1837666"/>
                </a:lnTo>
                <a:close/>
                <a:moveTo>
                  <a:pt x="171830" y="1835508"/>
                </a:moveTo>
                <a:lnTo>
                  <a:pt x="171830" y="1837666"/>
                </a:lnTo>
                <a:lnTo>
                  <a:pt x="172909" y="1837666"/>
                </a:lnTo>
                <a:lnTo>
                  <a:pt x="172909" y="1835508"/>
                </a:lnTo>
                <a:close/>
                <a:moveTo>
                  <a:pt x="5236098" y="1833634"/>
                </a:moveTo>
                <a:cubicBezTo>
                  <a:pt x="5241133" y="1835073"/>
                  <a:pt x="5243651" y="1837950"/>
                  <a:pt x="5243651" y="1842266"/>
                </a:cubicBezTo>
                <a:cubicBezTo>
                  <a:pt x="5242572" y="1845143"/>
                  <a:pt x="5241493" y="1846582"/>
                  <a:pt x="5240414" y="1846582"/>
                </a:cubicBezTo>
                <a:lnTo>
                  <a:pt x="5237177" y="1845503"/>
                </a:lnTo>
                <a:lnTo>
                  <a:pt x="5235019" y="1847661"/>
                </a:lnTo>
                <a:cubicBezTo>
                  <a:pt x="5232142" y="1841906"/>
                  <a:pt x="5229624" y="1839029"/>
                  <a:pt x="5227466" y="1839029"/>
                </a:cubicBezTo>
                <a:lnTo>
                  <a:pt x="5227466" y="1834713"/>
                </a:lnTo>
                <a:lnTo>
                  <a:pt x="5229624" y="1834713"/>
                </a:lnTo>
                <a:close/>
                <a:moveTo>
                  <a:pt x="1220461" y="1833634"/>
                </a:moveTo>
                <a:cubicBezTo>
                  <a:pt x="1221899" y="1837231"/>
                  <a:pt x="1224418" y="1839029"/>
                  <a:pt x="1228015" y="1839029"/>
                </a:cubicBezTo>
                <a:lnTo>
                  <a:pt x="1230173" y="1836871"/>
                </a:lnTo>
                <a:cubicBezTo>
                  <a:pt x="1237366" y="1842985"/>
                  <a:pt x="1240964" y="1847661"/>
                  <a:pt x="1240964" y="1850898"/>
                </a:cubicBezTo>
                <a:lnTo>
                  <a:pt x="1239884" y="1851977"/>
                </a:lnTo>
                <a:cubicBezTo>
                  <a:pt x="1240603" y="1858271"/>
                  <a:pt x="1241681" y="1862228"/>
                  <a:pt x="1243121" y="1863846"/>
                </a:cubicBezTo>
                <a:lnTo>
                  <a:pt x="1243121" y="1867083"/>
                </a:lnTo>
                <a:cubicBezTo>
                  <a:pt x="1239884" y="1867083"/>
                  <a:pt x="1237006" y="1872838"/>
                  <a:pt x="1234488" y="1884347"/>
                </a:cubicBezTo>
                <a:lnTo>
                  <a:pt x="1230173" y="1886505"/>
                </a:lnTo>
                <a:lnTo>
                  <a:pt x="1229093" y="1885426"/>
                </a:lnTo>
                <a:lnTo>
                  <a:pt x="1228015" y="1885426"/>
                </a:lnTo>
                <a:lnTo>
                  <a:pt x="1222620" y="1887584"/>
                </a:lnTo>
                <a:lnTo>
                  <a:pt x="1222620" y="1886505"/>
                </a:lnTo>
                <a:lnTo>
                  <a:pt x="1221541" y="1887584"/>
                </a:lnTo>
                <a:lnTo>
                  <a:pt x="1213987" y="1887584"/>
                </a:lnTo>
                <a:cubicBezTo>
                  <a:pt x="1206074" y="1887584"/>
                  <a:pt x="1199601" y="1885786"/>
                  <a:pt x="1194565" y="1882189"/>
                </a:cubicBezTo>
                <a:lnTo>
                  <a:pt x="1195644" y="1881110"/>
                </a:lnTo>
                <a:cubicBezTo>
                  <a:pt x="1191328" y="1875176"/>
                  <a:pt x="1189171" y="1867982"/>
                  <a:pt x="1189171" y="1859530"/>
                </a:cubicBezTo>
                <a:cubicBezTo>
                  <a:pt x="1192048" y="1846582"/>
                  <a:pt x="1196723" y="1840108"/>
                  <a:pt x="1203198" y="1840108"/>
                </a:cubicBezTo>
                <a:cubicBezTo>
                  <a:pt x="1203198" y="1838669"/>
                  <a:pt x="1208951" y="1836511"/>
                  <a:pt x="1220461" y="1833634"/>
                </a:cubicBezTo>
                <a:close/>
                <a:moveTo>
                  <a:pt x="8594586" y="1833364"/>
                </a:moveTo>
                <a:lnTo>
                  <a:pt x="8595665" y="1833364"/>
                </a:lnTo>
                <a:cubicBezTo>
                  <a:pt x="8595665" y="1835163"/>
                  <a:pt x="8597103" y="1836242"/>
                  <a:pt x="8599981" y="1836601"/>
                </a:cubicBezTo>
                <a:lnTo>
                  <a:pt x="8615087" y="1835522"/>
                </a:lnTo>
                <a:lnTo>
                  <a:pt x="8616166" y="1835522"/>
                </a:lnTo>
                <a:lnTo>
                  <a:pt x="8620482" y="1837680"/>
                </a:lnTo>
                <a:lnTo>
                  <a:pt x="8620482" y="1873827"/>
                </a:lnTo>
                <a:lnTo>
                  <a:pt x="8648536" y="1878143"/>
                </a:lnTo>
                <a:lnTo>
                  <a:pt x="8652852" y="1877064"/>
                </a:lnTo>
                <a:lnTo>
                  <a:pt x="8655010" y="1877064"/>
                </a:lnTo>
                <a:lnTo>
                  <a:pt x="8657168" y="1879222"/>
                </a:lnTo>
                <a:lnTo>
                  <a:pt x="8665800" y="1873827"/>
                </a:lnTo>
                <a:lnTo>
                  <a:pt x="8671195" y="1873827"/>
                </a:lnTo>
                <a:cubicBezTo>
                  <a:pt x="8671195" y="1875985"/>
                  <a:pt x="8672993" y="1877064"/>
                  <a:pt x="8676590" y="1877064"/>
                </a:cubicBezTo>
                <a:lnTo>
                  <a:pt x="8679827" y="1874906"/>
                </a:lnTo>
                <a:lnTo>
                  <a:pt x="8681985" y="1877064"/>
                </a:lnTo>
                <a:lnTo>
                  <a:pt x="8700328" y="1877064"/>
                </a:lnTo>
                <a:cubicBezTo>
                  <a:pt x="8703925" y="1877064"/>
                  <a:pt x="8705723" y="1875985"/>
                  <a:pt x="8705723" y="1873827"/>
                </a:cubicBezTo>
                <a:lnTo>
                  <a:pt x="8707881" y="1873827"/>
                </a:lnTo>
                <a:cubicBezTo>
                  <a:pt x="8709859" y="1875985"/>
                  <a:pt x="8718851" y="1877064"/>
                  <a:pt x="8734856" y="1877064"/>
                </a:cubicBezTo>
                <a:lnTo>
                  <a:pt x="8739172" y="1875985"/>
                </a:lnTo>
                <a:lnTo>
                  <a:pt x="8739172" y="1878143"/>
                </a:lnTo>
                <a:lnTo>
                  <a:pt x="8744567" y="1877064"/>
                </a:lnTo>
                <a:lnTo>
                  <a:pt x="8775858" y="1877064"/>
                </a:lnTo>
                <a:lnTo>
                  <a:pt x="8780174" y="1878143"/>
                </a:lnTo>
                <a:lnTo>
                  <a:pt x="8784490" y="1877064"/>
                </a:lnTo>
                <a:lnTo>
                  <a:pt x="8785569" y="1877064"/>
                </a:lnTo>
                <a:lnTo>
                  <a:pt x="8790964" y="1878143"/>
                </a:lnTo>
                <a:lnTo>
                  <a:pt x="8790964" y="1875985"/>
                </a:lnTo>
                <a:lnTo>
                  <a:pt x="8799596" y="1875985"/>
                </a:lnTo>
                <a:lnTo>
                  <a:pt x="8801754" y="1878143"/>
                </a:lnTo>
                <a:lnTo>
                  <a:pt x="8801754" y="1879222"/>
                </a:lnTo>
                <a:lnTo>
                  <a:pt x="8808228" y="1877064"/>
                </a:lnTo>
                <a:lnTo>
                  <a:pt x="8810386" y="1879222"/>
                </a:lnTo>
                <a:lnTo>
                  <a:pt x="8810386" y="1885696"/>
                </a:lnTo>
                <a:lnTo>
                  <a:pt x="8812544" y="1885696"/>
                </a:lnTo>
                <a:lnTo>
                  <a:pt x="8812544" y="1904039"/>
                </a:lnTo>
                <a:lnTo>
                  <a:pt x="8811465" y="1904039"/>
                </a:lnTo>
                <a:lnTo>
                  <a:pt x="8808228" y="1902960"/>
                </a:lnTo>
                <a:lnTo>
                  <a:pt x="8806070" y="1906197"/>
                </a:lnTo>
                <a:cubicBezTo>
                  <a:pt x="8808948" y="1906197"/>
                  <a:pt x="8810386" y="1906916"/>
                  <a:pt x="8810386" y="1908355"/>
                </a:cubicBezTo>
                <a:lnTo>
                  <a:pt x="8810386" y="1913750"/>
                </a:lnTo>
                <a:lnTo>
                  <a:pt x="8812544" y="1913750"/>
                </a:lnTo>
                <a:lnTo>
                  <a:pt x="8812544" y="1922382"/>
                </a:lnTo>
                <a:lnTo>
                  <a:pt x="8810386" y="1922382"/>
                </a:lnTo>
                <a:lnTo>
                  <a:pt x="8810386" y="1928856"/>
                </a:lnTo>
                <a:lnTo>
                  <a:pt x="8808228" y="1931014"/>
                </a:lnTo>
                <a:lnTo>
                  <a:pt x="8801754" y="1931014"/>
                </a:lnTo>
                <a:lnTo>
                  <a:pt x="8774779" y="1932093"/>
                </a:lnTo>
                <a:lnTo>
                  <a:pt x="8774779" y="1934251"/>
                </a:lnTo>
                <a:lnTo>
                  <a:pt x="8767226" y="1934251"/>
                </a:lnTo>
                <a:lnTo>
                  <a:pt x="8767226" y="1932093"/>
                </a:lnTo>
                <a:lnTo>
                  <a:pt x="8766147" y="1932093"/>
                </a:lnTo>
                <a:cubicBezTo>
                  <a:pt x="8758414" y="1932093"/>
                  <a:pt x="8752660" y="1931014"/>
                  <a:pt x="8748883" y="1928856"/>
                </a:cubicBezTo>
                <a:cubicBezTo>
                  <a:pt x="8748883" y="1931014"/>
                  <a:pt x="8744207" y="1932093"/>
                  <a:pt x="8734856" y="1932093"/>
                </a:cubicBezTo>
                <a:lnTo>
                  <a:pt x="8734856" y="1934251"/>
                </a:lnTo>
                <a:lnTo>
                  <a:pt x="8724066" y="1934251"/>
                </a:lnTo>
                <a:lnTo>
                  <a:pt x="8724066" y="1932093"/>
                </a:lnTo>
                <a:lnTo>
                  <a:pt x="8716513" y="1932093"/>
                </a:lnTo>
                <a:lnTo>
                  <a:pt x="8716513" y="1934251"/>
                </a:lnTo>
                <a:lnTo>
                  <a:pt x="8703565" y="1934251"/>
                </a:lnTo>
                <a:lnTo>
                  <a:pt x="8703565" y="1932093"/>
                </a:lnTo>
                <a:lnTo>
                  <a:pt x="8675511" y="1932093"/>
                </a:lnTo>
                <a:lnTo>
                  <a:pt x="8675511" y="1928856"/>
                </a:lnTo>
                <a:lnTo>
                  <a:pt x="8673353" y="1928856"/>
                </a:lnTo>
                <a:lnTo>
                  <a:pt x="8673353" y="1932093"/>
                </a:lnTo>
                <a:lnTo>
                  <a:pt x="8667958" y="1932093"/>
                </a:lnTo>
                <a:lnTo>
                  <a:pt x="8647457" y="1929935"/>
                </a:lnTo>
                <a:cubicBezTo>
                  <a:pt x="8640983" y="1931014"/>
                  <a:pt x="8637746" y="1932453"/>
                  <a:pt x="8637746" y="1934251"/>
                </a:cubicBezTo>
                <a:lnTo>
                  <a:pt x="8635588" y="1934251"/>
                </a:lnTo>
                <a:cubicBezTo>
                  <a:pt x="8635588" y="1932093"/>
                  <a:pt x="8633070" y="1931014"/>
                  <a:pt x="8628035" y="1931014"/>
                </a:cubicBezTo>
                <a:lnTo>
                  <a:pt x="8606455" y="1932093"/>
                </a:lnTo>
                <a:lnTo>
                  <a:pt x="8606455" y="1934251"/>
                </a:lnTo>
                <a:lnTo>
                  <a:pt x="8603218" y="1934251"/>
                </a:lnTo>
                <a:lnTo>
                  <a:pt x="8603218" y="1932093"/>
                </a:lnTo>
                <a:lnTo>
                  <a:pt x="8598902" y="1932093"/>
                </a:lnTo>
                <a:lnTo>
                  <a:pt x="8598902" y="1934251"/>
                </a:lnTo>
                <a:lnTo>
                  <a:pt x="8591349" y="1934251"/>
                </a:lnTo>
                <a:cubicBezTo>
                  <a:pt x="8591349" y="1932093"/>
                  <a:pt x="8588831" y="1931014"/>
                  <a:pt x="8583796" y="1931014"/>
                </a:cubicBezTo>
                <a:lnTo>
                  <a:pt x="8579480" y="1932093"/>
                </a:lnTo>
                <a:lnTo>
                  <a:pt x="8568690" y="1929935"/>
                </a:lnTo>
                <a:lnTo>
                  <a:pt x="8567610" y="1931014"/>
                </a:lnTo>
                <a:lnTo>
                  <a:pt x="8566532" y="1929935"/>
                </a:lnTo>
                <a:lnTo>
                  <a:pt x="8567610" y="1919145"/>
                </a:lnTo>
                <a:cubicBezTo>
                  <a:pt x="8567610" y="1903140"/>
                  <a:pt x="8566532" y="1891630"/>
                  <a:pt x="8564374" y="1884617"/>
                </a:cubicBezTo>
                <a:lnTo>
                  <a:pt x="8566532" y="1846312"/>
                </a:lnTo>
                <a:lnTo>
                  <a:pt x="8565452" y="1837680"/>
                </a:lnTo>
                <a:lnTo>
                  <a:pt x="8568690" y="1835522"/>
                </a:lnTo>
                <a:lnTo>
                  <a:pt x="8571926" y="1835522"/>
                </a:lnTo>
                <a:lnTo>
                  <a:pt x="8585954" y="1836601"/>
                </a:lnTo>
                <a:cubicBezTo>
                  <a:pt x="8591708" y="1836062"/>
                  <a:pt x="8594586" y="1835342"/>
                  <a:pt x="8594586" y="1834443"/>
                </a:cubicBezTo>
                <a:close/>
                <a:moveTo>
                  <a:pt x="6076074" y="1831611"/>
                </a:moveTo>
                <a:lnTo>
                  <a:pt x="6081334" y="1836871"/>
                </a:lnTo>
                <a:lnTo>
                  <a:pt x="6083537" y="1836137"/>
                </a:lnTo>
                <a:lnTo>
                  <a:pt x="6091045" y="1841460"/>
                </a:lnTo>
                <a:lnTo>
                  <a:pt x="6091045" y="1842266"/>
                </a:lnTo>
                <a:lnTo>
                  <a:pt x="6088887" y="1842266"/>
                </a:lnTo>
                <a:lnTo>
                  <a:pt x="6088887" y="1843345"/>
                </a:lnTo>
                <a:lnTo>
                  <a:pt x="6096306" y="1846447"/>
                </a:lnTo>
                <a:lnTo>
                  <a:pt x="6099543" y="1845503"/>
                </a:lnTo>
                <a:lnTo>
                  <a:pt x="6099543" y="1844424"/>
                </a:lnTo>
                <a:lnTo>
                  <a:pt x="6098464" y="1844424"/>
                </a:lnTo>
                <a:lnTo>
                  <a:pt x="6095227" y="1845503"/>
                </a:lnTo>
                <a:lnTo>
                  <a:pt x="6095227" y="1844424"/>
                </a:lnTo>
                <a:lnTo>
                  <a:pt x="6091045" y="1841460"/>
                </a:lnTo>
                <a:lnTo>
                  <a:pt x="6091045" y="1841187"/>
                </a:lnTo>
                <a:cubicBezTo>
                  <a:pt x="6089787" y="1838490"/>
                  <a:pt x="6087629" y="1836691"/>
                  <a:pt x="6084571" y="1835792"/>
                </a:cubicBezTo>
                <a:lnTo>
                  <a:pt x="6083537" y="1836137"/>
                </a:lnTo>
                <a:lnTo>
                  <a:pt x="6077153" y="1831611"/>
                </a:lnTo>
                <a:close/>
                <a:moveTo>
                  <a:pt x="6071758" y="1829453"/>
                </a:moveTo>
                <a:lnTo>
                  <a:pt x="6071758" y="1831611"/>
                </a:lnTo>
                <a:lnTo>
                  <a:pt x="6072837" y="1831611"/>
                </a:lnTo>
                <a:lnTo>
                  <a:pt x="6072837" y="1829453"/>
                </a:lnTo>
                <a:close/>
                <a:moveTo>
                  <a:pt x="1581779" y="1827025"/>
                </a:moveTo>
                <a:lnTo>
                  <a:pt x="1583938" y="1827025"/>
                </a:lnTo>
                <a:lnTo>
                  <a:pt x="1601202" y="1831476"/>
                </a:lnTo>
                <a:lnTo>
                  <a:pt x="1604573" y="1831476"/>
                </a:lnTo>
                <a:lnTo>
                  <a:pt x="1611047" y="1829183"/>
                </a:lnTo>
                <a:cubicBezTo>
                  <a:pt x="1617520" y="1831611"/>
                  <a:pt x="1620759" y="1833454"/>
                  <a:pt x="1620759" y="1834713"/>
                </a:cubicBezTo>
                <a:lnTo>
                  <a:pt x="1620759" y="1836871"/>
                </a:lnTo>
                <a:lnTo>
                  <a:pt x="1618601" y="1840108"/>
                </a:lnTo>
                <a:lnTo>
                  <a:pt x="1618601" y="1842266"/>
                </a:lnTo>
                <a:cubicBezTo>
                  <a:pt x="1620759" y="1842266"/>
                  <a:pt x="1621838" y="1843390"/>
                  <a:pt x="1621838" y="1845638"/>
                </a:cubicBezTo>
                <a:lnTo>
                  <a:pt x="1618601" y="1876120"/>
                </a:lnTo>
                <a:lnTo>
                  <a:pt x="1614284" y="1877199"/>
                </a:lnTo>
                <a:cubicBezTo>
                  <a:pt x="1614284" y="1879986"/>
                  <a:pt x="1616083" y="1885112"/>
                  <a:pt x="1619679" y="1892575"/>
                </a:cubicBezTo>
                <a:lnTo>
                  <a:pt x="1620759" y="1913345"/>
                </a:lnTo>
                <a:lnTo>
                  <a:pt x="1620759" y="1924270"/>
                </a:lnTo>
                <a:cubicBezTo>
                  <a:pt x="1620759" y="1928407"/>
                  <a:pt x="1619320" y="1932003"/>
                  <a:pt x="1616443" y="1935060"/>
                </a:cubicBezTo>
                <a:lnTo>
                  <a:pt x="1617520" y="1938432"/>
                </a:lnTo>
                <a:lnTo>
                  <a:pt x="1614284" y="1939511"/>
                </a:lnTo>
                <a:lnTo>
                  <a:pt x="1615364" y="1943827"/>
                </a:lnTo>
                <a:lnTo>
                  <a:pt x="1616443" y="1943827"/>
                </a:lnTo>
                <a:lnTo>
                  <a:pt x="1616443" y="1941669"/>
                </a:lnTo>
                <a:lnTo>
                  <a:pt x="1617520" y="1941669"/>
                </a:lnTo>
                <a:lnTo>
                  <a:pt x="1619679" y="1943827"/>
                </a:lnTo>
                <a:lnTo>
                  <a:pt x="1619679" y="1959068"/>
                </a:lnTo>
                <a:lnTo>
                  <a:pt x="1616443" y="1962440"/>
                </a:lnTo>
                <a:lnTo>
                  <a:pt x="1611047" y="1961361"/>
                </a:lnTo>
                <a:lnTo>
                  <a:pt x="1611047" y="1964598"/>
                </a:lnTo>
                <a:cubicBezTo>
                  <a:pt x="1615364" y="1964598"/>
                  <a:pt x="1617520" y="1965677"/>
                  <a:pt x="1617520" y="1967835"/>
                </a:cubicBezTo>
                <a:lnTo>
                  <a:pt x="1617520" y="1969993"/>
                </a:lnTo>
                <a:lnTo>
                  <a:pt x="1615364" y="1972286"/>
                </a:lnTo>
                <a:lnTo>
                  <a:pt x="1616443" y="1973365"/>
                </a:lnTo>
                <a:lnTo>
                  <a:pt x="1616443" y="1977681"/>
                </a:lnTo>
                <a:lnTo>
                  <a:pt x="1614284" y="1980918"/>
                </a:lnTo>
                <a:lnTo>
                  <a:pt x="1616443" y="1989685"/>
                </a:lnTo>
                <a:lnTo>
                  <a:pt x="1616443" y="1994001"/>
                </a:lnTo>
                <a:cubicBezTo>
                  <a:pt x="1616443" y="2009736"/>
                  <a:pt x="1612846" y="2021785"/>
                  <a:pt x="1605653" y="2030148"/>
                </a:cubicBezTo>
                <a:cubicBezTo>
                  <a:pt x="1603405" y="2039229"/>
                  <a:pt x="1599402" y="2046108"/>
                  <a:pt x="1593649" y="2050784"/>
                </a:cubicBezTo>
                <a:cubicBezTo>
                  <a:pt x="1587534" y="2060135"/>
                  <a:pt x="1579981" y="2066699"/>
                  <a:pt x="1570990" y="2070475"/>
                </a:cubicBezTo>
                <a:cubicBezTo>
                  <a:pt x="1570990" y="2073712"/>
                  <a:pt x="1567393" y="2075915"/>
                  <a:pt x="1560199" y="2077084"/>
                </a:cubicBezTo>
                <a:cubicBezTo>
                  <a:pt x="1555704" y="2082120"/>
                  <a:pt x="1551702" y="2084637"/>
                  <a:pt x="1548195" y="2084637"/>
                </a:cubicBezTo>
                <a:lnTo>
                  <a:pt x="1544958" y="2083558"/>
                </a:lnTo>
                <a:lnTo>
                  <a:pt x="1539564" y="2086795"/>
                </a:lnTo>
                <a:lnTo>
                  <a:pt x="1538485" y="2086795"/>
                </a:lnTo>
                <a:lnTo>
                  <a:pt x="1534168" y="2085716"/>
                </a:lnTo>
                <a:lnTo>
                  <a:pt x="1529852" y="2086795"/>
                </a:lnTo>
                <a:lnTo>
                  <a:pt x="1528773" y="2086795"/>
                </a:lnTo>
                <a:lnTo>
                  <a:pt x="1526615" y="2084637"/>
                </a:lnTo>
                <a:lnTo>
                  <a:pt x="1526615" y="2083558"/>
                </a:lnTo>
                <a:lnTo>
                  <a:pt x="1561278" y="2044310"/>
                </a:lnTo>
                <a:cubicBezTo>
                  <a:pt x="1563436" y="2034059"/>
                  <a:pt x="1567034" y="2028934"/>
                  <a:pt x="1572069" y="2028934"/>
                </a:cubicBezTo>
                <a:cubicBezTo>
                  <a:pt x="1574946" y="2028934"/>
                  <a:pt x="1576385" y="2028214"/>
                  <a:pt x="1576385" y="2026776"/>
                </a:cubicBezTo>
                <a:lnTo>
                  <a:pt x="1576385" y="2025697"/>
                </a:lnTo>
                <a:lnTo>
                  <a:pt x="1573148" y="2013693"/>
                </a:lnTo>
                <a:lnTo>
                  <a:pt x="1572069" y="2012614"/>
                </a:lnTo>
                <a:cubicBezTo>
                  <a:pt x="1572069" y="2011175"/>
                  <a:pt x="1574946" y="2009736"/>
                  <a:pt x="1580700" y="2008298"/>
                </a:cubicBezTo>
                <a:lnTo>
                  <a:pt x="1579621" y="2007219"/>
                </a:lnTo>
                <a:lnTo>
                  <a:pt x="1579621" y="2004926"/>
                </a:lnTo>
                <a:lnTo>
                  <a:pt x="1585016" y="1998452"/>
                </a:lnTo>
                <a:lnTo>
                  <a:pt x="1577463" y="1992922"/>
                </a:lnTo>
                <a:lnTo>
                  <a:pt x="1577463" y="2001689"/>
                </a:lnTo>
                <a:cubicBezTo>
                  <a:pt x="1577463" y="2005555"/>
                  <a:pt x="1576385" y="2007758"/>
                  <a:pt x="1574227" y="2008298"/>
                </a:cubicBezTo>
                <a:lnTo>
                  <a:pt x="1572069" y="2008298"/>
                </a:lnTo>
                <a:lnTo>
                  <a:pt x="1572069" y="1997373"/>
                </a:lnTo>
                <a:lnTo>
                  <a:pt x="1569911" y="1995215"/>
                </a:lnTo>
                <a:lnTo>
                  <a:pt x="1568832" y="1995215"/>
                </a:lnTo>
                <a:lnTo>
                  <a:pt x="1568832" y="2008298"/>
                </a:lnTo>
                <a:cubicBezTo>
                  <a:pt x="1566314" y="2008298"/>
                  <a:pt x="1564515" y="2012299"/>
                  <a:pt x="1563436" y="2020302"/>
                </a:cubicBezTo>
                <a:lnTo>
                  <a:pt x="1564515" y="2019223"/>
                </a:lnTo>
                <a:lnTo>
                  <a:pt x="1565594" y="2019223"/>
                </a:lnTo>
                <a:lnTo>
                  <a:pt x="1565594" y="2020302"/>
                </a:lnTo>
                <a:cubicBezTo>
                  <a:pt x="1562357" y="2025337"/>
                  <a:pt x="1558761" y="2027855"/>
                  <a:pt x="1554804" y="2027855"/>
                </a:cubicBezTo>
                <a:lnTo>
                  <a:pt x="1542800" y="2027855"/>
                </a:lnTo>
                <a:lnTo>
                  <a:pt x="1538485" y="2031227"/>
                </a:lnTo>
                <a:lnTo>
                  <a:pt x="1529852" y="2031227"/>
                </a:lnTo>
                <a:cubicBezTo>
                  <a:pt x="1526075" y="2031227"/>
                  <a:pt x="1523917" y="2030103"/>
                  <a:pt x="1523379" y="2027855"/>
                </a:cubicBezTo>
                <a:lnTo>
                  <a:pt x="1523379" y="2021381"/>
                </a:lnTo>
                <a:cubicBezTo>
                  <a:pt x="1523379" y="2017334"/>
                  <a:pt x="1524817" y="2014772"/>
                  <a:pt x="1527694" y="2013693"/>
                </a:cubicBezTo>
                <a:lnTo>
                  <a:pt x="1526615" y="2012614"/>
                </a:lnTo>
                <a:lnTo>
                  <a:pt x="1526615" y="2008298"/>
                </a:lnTo>
                <a:cubicBezTo>
                  <a:pt x="1528773" y="2005151"/>
                  <a:pt x="1529852" y="2002228"/>
                  <a:pt x="1529852" y="1999531"/>
                </a:cubicBezTo>
                <a:cubicBezTo>
                  <a:pt x="1525536" y="1993327"/>
                  <a:pt x="1523379" y="1985324"/>
                  <a:pt x="1523379" y="1975523"/>
                </a:cubicBezTo>
                <a:lnTo>
                  <a:pt x="1526615" y="1969993"/>
                </a:lnTo>
                <a:lnTo>
                  <a:pt x="1524457" y="1960282"/>
                </a:lnTo>
                <a:lnTo>
                  <a:pt x="1528773" y="1940590"/>
                </a:lnTo>
                <a:lnTo>
                  <a:pt x="1525536" y="1935060"/>
                </a:lnTo>
                <a:lnTo>
                  <a:pt x="1525536" y="1908895"/>
                </a:lnTo>
                <a:lnTo>
                  <a:pt x="1523379" y="1869646"/>
                </a:lnTo>
                <a:cubicBezTo>
                  <a:pt x="1528413" y="1865420"/>
                  <a:pt x="1530931" y="1861418"/>
                  <a:pt x="1530931" y="1857642"/>
                </a:cubicBezTo>
                <a:lnTo>
                  <a:pt x="1548195" y="1857642"/>
                </a:lnTo>
                <a:cubicBezTo>
                  <a:pt x="1555479" y="1857642"/>
                  <a:pt x="1561278" y="1859800"/>
                  <a:pt x="1565594" y="1864116"/>
                </a:cubicBezTo>
                <a:lnTo>
                  <a:pt x="1569911" y="1863037"/>
                </a:lnTo>
                <a:lnTo>
                  <a:pt x="1574227" y="1865195"/>
                </a:lnTo>
                <a:lnTo>
                  <a:pt x="1574227" y="1855484"/>
                </a:lnTo>
                <a:lnTo>
                  <a:pt x="1575305" y="1845638"/>
                </a:lnTo>
                <a:lnTo>
                  <a:pt x="1574227" y="1841187"/>
                </a:lnTo>
                <a:cubicBezTo>
                  <a:pt x="1576204" y="1831746"/>
                  <a:pt x="1578722" y="1827025"/>
                  <a:pt x="1581779" y="1827025"/>
                </a:cubicBezTo>
                <a:close/>
                <a:moveTo>
                  <a:pt x="3674231" y="1826890"/>
                </a:moveTo>
                <a:cubicBezTo>
                  <a:pt x="3678906" y="1826890"/>
                  <a:pt x="3682907" y="1829408"/>
                  <a:pt x="3686234" y="1834443"/>
                </a:cubicBezTo>
                <a:cubicBezTo>
                  <a:pt x="3691630" y="1833724"/>
                  <a:pt x="3695226" y="1832645"/>
                  <a:pt x="3697025" y="1831206"/>
                </a:cubicBezTo>
                <a:cubicBezTo>
                  <a:pt x="3699722" y="1831206"/>
                  <a:pt x="3702959" y="1832645"/>
                  <a:pt x="3706736" y="1835522"/>
                </a:cubicBezTo>
                <a:lnTo>
                  <a:pt x="3711052" y="1835522"/>
                </a:lnTo>
                <a:lnTo>
                  <a:pt x="3719684" y="1833364"/>
                </a:lnTo>
                <a:lnTo>
                  <a:pt x="3721842" y="1833364"/>
                </a:lnTo>
                <a:cubicBezTo>
                  <a:pt x="3723460" y="1833364"/>
                  <a:pt x="3725258" y="1836242"/>
                  <a:pt x="3727237" y="1841996"/>
                </a:cubicBezTo>
                <a:cubicBezTo>
                  <a:pt x="3729484" y="1841996"/>
                  <a:pt x="3730609" y="1842716"/>
                  <a:pt x="3730609" y="1844154"/>
                </a:cubicBezTo>
                <a:lnTo>
                  <a:pt x="3730609" y="1848470"/>
                </a:lnTo>
                <a:cubicBezTo>
                  <a:pt x="3730609" y="1850898"/>
                  <a:pt x="3726607" y="1852741"/>
                  <a:pt x="3718605" y="1854000"/>
                </a:cubicBezTo>
                <a:cubicBezTo>
                  <a:pt x="3715907" y="1857597"/>
                  <a:pt x="3707994" y="1863711"/>
                  <a:pt x="3694867" y="1872343"/>
                </a:cubicBezTo>
                <a:lnTo>
                  <a:pt x="3695946" y="1872343"/>
                </a:lnTo>
                <a:lnTo>
                  <a:pt x="3707815" y="1871264"/>
                </a:lnTo>
                <a:lnTo>
                  <a:pt x="3714289" y="1874501"/>
                </a:lnTo>
                <a:lnTo>
                  <a:pt x="3733846" y="1865869"/>
                </a:lnTo>
                <a:cubicBezTo>
                  <a:pt x="3741399" y="1859755"/>
                  <a:pt x="3747513" y="1853596"/>
                  <a:pt x="3752189" y="1847391"/>
                </a:cubicBezTo>
                <a:lnTo>
                  <a:pt x="3762979" y="1858316"/>
                </a:lnTo>
                <a:cubicBezTo>
                  <a:pt x="3768014" y="1858316"/>
                  <a:pt x="3774892" y="1864790"/>
                  <a:pt x="3783615" y="1877738"/>
                </a:cubicBezTo>
                <a:lnTo>
                  <a:pt x="3783615" y="1879896"/>
                </a:lnTo>
                <a:lnTo>
                  <a:pt x="3780378" y="1882054"/>
                </a:lnTo>
                <a:cubicBezTo>
                  <a:pt x="3758707" y="1882774"/>
                  <a:pt x="3744636" y="1883853"/>
                  <a:pt x="3738162" y="1885291"/>
                </a:cubicBezTo>
                <a:cubicBezTo>
                  <a:pt x="3749491" y="1891496"/>
                  <a:pt x="3755605" y="1896216"/>
                  <a:pt x="3756505" y="1899453"/>
                </a:cubicBezTo>
                <a:lnTo>
                  <a:pt x="3768374" y="1909164"/>
                </a:lnTo>
                <a:lnTo>
                  <a:pt x="3768374" y="1911322"/>
                </a:lnTo>
                <a:lnTo>
                  <a:pt x="3764058" y="1924270"/>
                </a:lnTo>
                <a:lnTo>
                  <a:pt x="3771611" y="1915638"/>
                </a:lnTo>
                <a:cubicBezTo>
                  <a:pt x="3774578" y="1916897"/>
                  <a:pt x="3777500" y="1920854"/>
                  <a:pt x="3780378" y="1927507"/>
                </a:cubicBezTo>
                <a:cubicBezTo>
                  <a:pt x="3783615" y="1927507"/>
                  <a:pt x="3787571" y="1933307"/>
                  <a:pt x="3792247" y="1944906"/>
                </a:cubicBezTo>
                <a:lnTo>
                  <a:pt x="3786852" y="1947064"/>
                </a:lnTo>
                <a:lnTo>
                  <a:pt x="3784694" y="1944906"/>
                </a:lnTo>
                <a:cubicBezTo>
                  <a:pt x="3784694" y="1948503"/>
                  <a:pt x="3782536" y="1950301"/>
                  <a:pt x="3778220" y="1950301"/>
                </a:cubicBezTo>
                <a:lnTo>
                  <a:pt x="3769453" y="1948143"/>
                </a:lnTo>
                <a:lnTo>
                  <a:pt x="3766216" y="1949222"/>
                </a:lnTo>
                <a:lnTo>
                  <a:pt x="3757584" y="1947064"/>
                </a:lnTo>
                <a:lnTo>
                  <a:pt x="3756505" y="1948143"/>
                </a:lnTo>
                <a:lnTo>
                  <a:pt x="3756505" y="1951380"/>
                </a:lnTo>
                <a:lnTo>
                  <a:pt x="3758663" y="1954617"/>
                </a:lnTo>
                <a:lnTo>
                  <a:pt x="3758663" y="1962170"/>
                </a:lnTo>
                <a:lnTo>
                  <a:pt x="3754347" y="1967565"/>
                </a:lnTo>
                <a:lnTo>
                  <a:pt x="3757584" y="1976197"/>
                </a:lnTo>
                <a:lnTo>
                  <a:pt x="3757584" y="1978355"/>
                </a:lnTo>
                <a:lnTo>
                  <a:pt x="3754347" y="1978355"/>
                </a:lnTo>
                <a:lnTo>
                  <a:pt x="3754347" y="1979434"/>
                </a:lnTo>
                <a:lnTo>
                  <a:pt x="3757584" y="1980513"/>
                </a:lnTo>
                <a:cubicBezTo>
                  <a:pt x="3757584" y="1982402"/>
                  <a:pt x="3755426" y="1984605"/>
                  <a:pt x="3751110" y="1987122"/>
                </a:cubicBezTo>
                <a:cubicBezTo>
                  <a:pt x="3751110" y="1990719"/>
                  <a:pt x="3747153" y="1992517"/>
                  <a:pt x="3739241" y="1992517"/>
                </a:cubicBezTo>
                <a:lnTo>
                  <a:pt x="3736004" y="1995754"/>
                </a:lnTo>
                <a:lnTo>
                  <a:pt x="3733846" y="1995754"/>
                </a:lnTo>
                <a:lnTo>
                  <a:pt x="3726158" y="1993596"/>
                </a:lnTo>
                <a:lnTo>
                  <a:pt x="3715368" y="1995754"/>
                </a:lnTo>
                <a:lnTo>
                  <a:pt x="3720763" y="2002228"/>
                </a:lnTo>
                <a:cubicBezTo>
                  <a:pt x="3720763" y="2010141"/>
                  <a:pt x="3724044" y="2014097"/>
                  <a:pt x="3730609" y="2014097"/>
                </a:cubicBezTo>
                <a:lnTo>
                  <a:pt x="3734925" y="2010860"/>
                </a:lnTo>
                <a:lnTo>
                  <a:pt x="3733846" y="2009781"/>
                </a:lnTo>
                <a:lnTo>
                  <a:pt x="3733846" y="2006544"/>
                </a:lnTo>
                <a:cubicBezTo>
                  <a:pt x="3734565" y="2004386"/>
                  <a:pt x="3736723" y="2003307"/>
                  <a:pt x="3740320" y="2003307"/>
                </a:cubicBezTo>
                <a:lnTo>
                  <a:pt x="3744636" y="2010860"/>
                </a:lnTo>
                <a:lnTo>
                  <a:pt x="3753268" y="2008702"/>
                </a:lnTo>
                <a:lnTo>
                  <a:pt x="3776062" y="2016255"/>
                </a:lnTo>
                <a:lnTo>
                  <a:pt x="3784694" y="2015176"/>
                </a:lnTo>
                <a:lnTo>
                  <a:pt x="3790089" y="2020571"/>
                </a:lnTo>
                <a:lnTo>
                  <a:pt x="3790089" y="2022729"/>
                </a:lnTo>
                <a:cubicBezTo>
                  <a:pt x="3790089" y="2027135"/>
                  <a:pt x="3787211" y="2030417"/>
                  <a:pt x="3781457" y="2032575"/>
                </a:cubicBezTo>
                <a:cubicBezTo>
                  <a:pt x="3779838" y="2036532"/>
                  <a:pt x="3774398" y="2043006"/>
                  <a:pt x="3765137" y="2051997"/>
                </a:cubicBezTo>
                <a:lnTo>
                  <a:pt x="3758663" y="2067103"/>
                </a:lnTo>
                <a:cubicBezTo>
                  <a:pt x="3758663" y="2075106"/>
                  <a:pt x="3757584" y="2079107"/>
                  <a:pt x="3755426" y="2079107"/>
                </a:cubicBezTo>
                <a:cubicBezTo>
                  <a:pt x="3751289" y="2077129"/>
                  <a:pt x="3747333" y="2073892"/>
                  <a:pt x="3743557" y="2069396"/>
                </a:cubicBezTo>
                <a:cubicBezTo>
                  <a:pt x="3741399" y="2069396"/>
                  <a:pt x="3739241" y="2067913"/>
                  <a:pt x="3737083" y="2064945"/>
                </a:cubicBezTo>
                <a:cubicBezTo>
                  <a:pt x="3730159" y="2064945"/>
                  <a:pt x="3722921" y="2058471"/>
                  <a:pt x="3715368" y="2045523"/>
                </a:cubicBezTo>
                <a:cubicBezTo>
                  <a:pt x="3711591" y="2045523"/>
                  <a:pt x="3707994" y="2040848"/>
                  <a:pt x="3704578" y="2031496"/>
                </a:cubicBezTo>
                <a:lnTo>
                  <a:pt x="3708894" y="2029338"/>
                </a:lnTo>
                <a:cubicBezTo>
                  <a:pt x="3708174" y="2023494"/>
                  <a:pt x="3705297" y="2020571"/>
                  <a:pt x="3700262" y="2020571"/>
                </a:cubicBezTo>
                <a:lnTo>
                  <a:pt x="3699183" y="2011939"/>
                </a:lnTo>
                <a:lnTo>
                  <a:pt x="3703499" y="2011939"/>
                </a:lnTo>
                <a:lnTo>
                  <a:pt x="3703499" y="2010860"/>
                </a:lnTo>
                <a:lnTo>
                  <a:pt x="3694867" y="2008702"/>
                </a:lnTo>
                <a:lnTo>
                  <a:pt x="3693788" y="2008702"/>
                </a:lnTo>
                <a:lnTo>
                  <a:pt x="3693788" y="2009781"/>
                </a:lnTo>
                <a:lnTo>
                  <a:pt x="3697025" y="2009781"/>
                </a:lnTo>
                <a:lnTo>
                  <a:pt x="3697025" y="2010860"/>
                </a:lnTo>
                <a:lnTo>
                  <a:pt x="3693788" y="2017334"/>
                </a:lnTo>
                <a:lnTo>
                  <a:pt x="3697025" y="2039049"/>
                </a:lnTo>
                <a:lnTo>
                  <a:pt x="3697025" y="2042286"/>
                </a:lnTo>
                <a:lnTo>
                  <a:pt x="3695946" y="2051997"/>
                </a:lnTo>
                <a:lnTo>
                  <a:pt x="3700262" y="2061708"/>
                </a:lnTo>
                <a:lnTo>
                  <a:pt x="3699183" y="2066024"/>
                </a:lnTo>
                <a:lnTo>
                  <a:pt x="3700262" y="2073712"/>
                </a:lnTo>
                <a:cubicBezTo>
                  <a:pt x="3697564" y="2081625"/>
                  <a:pt x="3691764" y="2085581"/>
                  <a:pt x="3682863" y="2085581"/>
                </a:cubicBezTo>
                <a:lnTo>
                  <a:pt x="3667757" y="2086660"/>
                </a:lnTo>
                <a:lnTo>
                  <a:pt x="3664520" y="2083423"/>
                </a:lnTo>
                <a:cubicBezTo>
                  <a:pt x="3661462" y="2086301"/>
                  <a:pt x="3657506" y="2087739"/>
                  <a:pt x="3652651" y="2087739"/>
                </a:cubicBezTo>
                <a:cubicBezTo>
                  <a:pt x="3648694" y="2087739"/>
                  <a:pt x="3645817" y="2080861"/>
                  <a:pt x="3644018" y="2067103"/>
                </a:cubicBezTo>
                <a:lnTo>
                  <a:pt x="3644018" y="2060629"/>
                </a:lnTo>
                <a:cubicBezTo>
                  <a:pt x="3644198" y="2057033"/>
                  <a:pt x="3644917" y="2055234"/>
                  <a:pt x="3646176" y="2055234"/>
                </a:cubicBezTo>
                <a:lnTo>
                  <a:pt x="3645097" y="2049839"/>
                </a:lnTo>
                <a:lnTo>
                  <a:pt x="3645097" y="2023808"/>
                </a:lnTo>
                <a:lnTo>
                  <a:pt x="3646176" y="2009781"/>
                </a:lnTo>
                <a:lnTo>
                  <a:pt x="3645097" y="1998991"/>
                </a:lnTo>
                <a:lnTo>
                  <a:pt x="3647255" y="1993596"/>
                </a:lnTo>
                <a:lnTo>
                  <a:pt x="3645097" y="1991438"/>
                </a:lnTo>
                <a:lnTo>
                  <a:pt x="3646176" y="1990359"/>
                </a:lnTo>
                <a:lnTo>
                  <a:pt x="3646176" y="1989280"/>
                </a:lnTo>
                <a:lnTo>
                  <a:pt x="3641860" y="1984964"/>
                </a:lnTo>
                <a:lnTo>
                  <a:pt x="3641860" y="1983885"/>
                </a:lnTo>
                <a:lnTo>
                  <a:pt x="3644018" y="1983885"/>
                </a:lnTo>
                <a:lnTo>
                  <a:pt x="3644018" y="1982806"/>
                </a:lnTo>
                <a:lnTo>
                  <a:pt x="3641860" y="1982806"/>
                </a:lnTo>
                <a:lnTo>
                  <a:pt x="3640781" y="1983885"/>
                </a:lnTo>
                <a:lnTo>
                  <a:pt x="3638489" y="1980513"/>
                </a:lnTo>
                <a:lnTo>
                  <a:pt x="3638489" y="1979434"/>
                </a:lnTo>
                <a:cubicBezTo>
                  <a:pt x="3643973" y="1970982"/>
                  <a:pt x="3650492" y="1963789"/>
                  <a:pt x="3658046" y="1957854"/>
                </a:cubicBezTo>
                <a:lnTo>
                  <a:pt x="3656967" y="1957854"/>
                </a:lnTo>
                <a:lnTo>
                  <a:pt x="3646176" y="1965407"/>
                </a:lnTo>
                <a:lnTo>
                  <a:pt x="3644018" y="1965407"/>
                </a:lnTo>
                <a:lnTo>
                  <a:pt x="3644018" y="1956775"/>
                </a:lnTo>
                <a:cubicBezTo>
                  <a:pt x="3644018" y="1952459"/>
                  <a:pt x="3641815" y="1950301"/>
                  <a:pt x="3637410" y="1950301"/>
                </a:cubicBezTo>
                <a:lnTo>
                  <a:pt x="3638489" y="1956775"/>
                </a:lnTo>
                <a:lnTo>
                  <a:pt x="3635252" y="1966486"/>
                </a:lnTo>
                <a:lnTo>
                  <a:pt x="3636331" y="1977276"/>
                </a:lnTo>
                <a:cubicBezTo>
                  <a:pt x="3634712" y="1977276"/>
                  <a:pt x="3633633" y="1979120"/>
                  <a:pt x="3633094" y="1982806"/>
                </a:cubicBezTo>
                <a:lnTo>
                  <a:pt x="3634173" y="1981727"/>
                </a:lnTo>
                <a:lnTo>
                  <a:pt x="3636331" y="1981727"/>
                </a:lnTo>
                <a:lnTo>
                  <a:pt x="3636331" y="1987122"/>
                </a:lnTo>
                <a:lnTo>
                  <a:pt x="3637410" y="1992517"/>
                </a:lnTo>
                <a:cubicBezTo>
                  <a:pt x="3633813" y="1992517"/>
                  <a:pt x="3631655" y="1997193"/>
                  <a:pt x="3630936" y="2006544"/>
                </a:cubicBezTo>
                <a:lnTo>
                  <a:pt x="3629857" y="2007623"/>
                </a:lnTo>
                <a:lnTo>
                  <a:pt x="3629857" y="2009781"/>
                </a:lnTo>
                <a:lnTo>
                  <a:pt x="3630936" y="2009781"/>
                </a:lnTo>
                <a:lnTo>
                  <a:pt x="3633094" y="2003307"/>
                </a:lnTo>
                <a:lnTo>
                  <a:pt x="3637410" y="2006544"/>
                </a:lnTo>
                <a:lnTo>
                  <a:pt x="3637410" y="2007623"/>
                </a:lnTo>
                <a:lnTo>
                  <a:pt x="3638489" y="2020571"/>
                </a:lnTo>
                <a:lnTo>
                  <a:pt x="3636331" y="2036891"/>
                </a:lnTo>
                <a:lnTo>
                  <a:pt x="3637410" y="2047681"/>
                </a:lnTo>
                <a:lnTo>
                  <a:pt x="3635252" y="2055234"/>
                </a:lnTo>
                <a:lnTo>
                  <a:pt x="3637410" y="2061708"/>
                </a:lnTo>
                <a:lnTo>
                  <a:pt x="3637410" y="2081265"/>
                </a:lnTo>
                <a:cubicBezTo>
                  <a:pt x="3628418" y="2086301"/>
                  <a:pt x="3621944" y="2088818"/>
                  <a:pt x="3617988" y="2088818"/>
                </a:cubicBezTo>
                <a:lnTo>
                  <a:pt x="3608276" y="2086660"/>
                </a:lnTo>
                <a:cubicBezTo>
                  <a:pt x="3603960" y="2089538"/>
                  <a:pt x="3600004" y="2090976"/>
                  <a:pt x="3596407" y="2090976"/>
                </a:cubicBezTo>
                <a:lnTo>
                  <a:pt x="3588720" y="2090976"/>
                </a:lnTo>
                <a:cubicBezTo>
                  <a:pt x="3586741" y="2090976"/>
                  <a:pt x="3584943" y="2087020"/>
                  <a:pt x="3583325" y="2079107"/>
                </a:cubicBezTo>
                <a:lnTo>
                  <a:pt x="3583325" y="2076949"/>
                </a:lnTo>
                <a:cubicBezTo>
                  <a:pt x="3585483" y="2074252"/>
                  <a:pt x="3586562" y="2071734"/>
                  <a:pt x="3586562" y="2069396"/>
                </a:cubicBezTo>
                <a:lnTo>
                  <a:pt x="3586562" y="2050918"/>
                </a:lnTo>
                <a:lnTo>
                  <a:pt x="3588720" y="2043365"/>
                </a:lnTo>
                <a:lnTo>
                  <a:pt x="3587641" y="2042286"/>
                </a:lnTo>
                <a:lnTo>
                  <a:pt x="3585483" y="2042286"/>
                </a:lnTo>
                <a:lnTo>
                  <a:pt x="3585483" y="2047681"/>
                </a:lnTo>
                <a:lnTo>
                  <a:pt x="3569297" y="2060629"/>
                </a:lnTo>
                <a:lnTo>
                  <a:pt x="3566060" y="2063866"/>
                </a:lnTo>
                <a:lnTo>
                  <a:pt x="3560665" y="2060629"/>
                </a:lnTo>
                <a:lnTo>
                  <a:pt x="3549741" y="2070475"/>
                </a:lnTo>
                <a:cubicBezTo>
                  <a:pt x="3546144" y="2069576"/>
                  <a:pt x="3544345" y="2068452"/>
                  <a:pt x="3544345" y="2067103"/>
                </a:cubicBezTo>
                <a:lnTo>
                  <a:pt x="3541108" y="2068182"/>
                </a:lnTo>
                <a:lnTo>
                  <a:pt x="3541108" y="2070475"/>
                </a:lnTo>
                <a:lnTo>
                  <a:pt x="3542187" y="2069396"/>
                </a:lnTo>
                <a:lnTo>
                  <a:pt x="3543266" y="2069396"/>
                </a:lnTo>
                <a:lnTo>
                  <a:pt x="3547582" y="2073712"/>
                </a:lnTo>
                <a:cubicBezTo>
                  <a:pt x="3544705" y="2078028"/>
                  <a:pt x="3541828" y="2080186"/>
                  <a:pt x="3538950" y="2080186"/>
                </a:cubicBezTo>
                <a:lnTo>
                  <a:pt x="3530318" y="2070475"/>
                </a:lnTo>
                <a:lnTo>
                  <a:pt x="3530318" y="2069396"/>
                </a:lnTo>
                <a:cubicBezTo>
                  <a:pt x="3530318" y="2067148"/>
                  <a:pt x="3532476" y="2066024"/>
                  <a:pt x="3536792" y="2066024"/>
                </a:cubicBezTo>
                <a:lnTo>
                  <a:pt x="3536792" y="2064945"/>
                </a:lnTo>
                <a:lnTo>
                  <a:pt x="3533555" y="2064945"/>
                </a:lnTo>
                <a:lnTo>
                  <a:pt x="3533555" y="2063866"/>
                </a:lnTo>
                <a:lnTo>
                  <a:pt x="3537871" y="2059550"/>
                </a:lnTo>
                <a:lnTo>
                  <a:pt x="3540029" y="2059550"/>
                </a:lnTo>
                <a:lnTo>
                  <a:pt x="3543266" y="2060629"/>
                </a:lnTo>
                <a:lnTo>
                  <a:pt x="3543266" y="2059550"/>
                </a:lnTo>
                <a:lnTo>
                  <a:pt x="3549741" y="2048760"/>
                </a:lnTo>
                <a:lnTo>
                  <a:pt x="3548662" y="2048760"/>
                </a:lnTo>
                <a:lnTo>
                  <a:pt x="3546503" y="2050918"/>
                </a:lnTo>
                <a:lnTo>
                  <a:pt x="3545424" y="2050918"/>
                </a:lnTo>
                <a:cubicBezTo>
                  <a:pt x="3550190" y="2045164"/>
                  <a:pt x="3553112" y="2039409"/>
                  <a:pt x="3554191" y="2033654"/>
                </a:cubicBezTo>
                <a:cubicBezTo>
                  <a:pt x="3556349" y="2033654"/>
                  <a:pt x="3557428" y="2031137"/>
                  <a:pt x="3557428" y="2026101"/>
                </a:cubicBezTo>
                <a:cubicBezTo>
                  <a:pt x="3561025" y="2026101"/>
                  <a:pt x="3563183" y="2019582"/>
                  <a:pt x="3563902" y="2006544"/>
                </a:cubicBezTo>
                <a:cubicBezTo>
                  <a:pt x="3566959" y="1995215"/>
                  <a:pt x="3569477" y="1989101"/>
                  <a:pt x="3571455" y="1988201"/>
                </a:cubicBezTo>
                <a:lnTo>
                  <a:pt x="3573613" y="1986043"/>
                </a:lnTo>
                <a:lnTo>
                  <a:pt x="3573613" y="1982806"/>
                </a:lnTo>
                <a:lnTo>
                  <a:pt x="3572534" y="1982806"/>
                </a:lnTo>
                <a:lnTo>
                  <a:pt x="3561744" y="1983885"/>
                </a:lnTo>
                <a:lnTo>
                  <a:pt x="3560665" y="1982806"/>
                </a:lnTo>
                <a:cubicBezTo>
                  <a:pt x="3560665" y="1979300"/>
                  <a:pt x="3565341" y="1977097"/>
                  <a:pt x="3574692" y="1976197"/>
                </a:cubicBezTo>
                <a:lnTo>
                  <a:pt x="3580087" y="1972960"/>
                </a:lnTo>
                <a:lnTo>
                  <a:pt x="3586562" y="1972960"/>
                </a:lnTo>
                <a:lnTo>
                  <a:pt x="3586562" y="1970802"/>
                </a:lnTo>
                <a:lnTo>
                  <a:pt x="3582245" y="1964328"/>
                </a:lnTo>
                <a:lnTo>
                  <a:pt x="3582245" y="1961091"/>
                </a:lnTo>
                <a:lnTo>
                  <a:pt x="3584404" y="1950301"/>
                </a:lnTo>
                <a:lnTo>
                  <a:pt x="3583325" y="1949222"/>
                </a:lnTo>
                <a:lnTo>
                  <a:pt x="3574692" y="1949222"/>
                </a:lnTo>
                <a:lnTo>
                  <a:pt x="3566060" y="1947064"/>
                </a:lnTo>
                <a:cubicBezTo>
                  <a:pt x="3561205" y="1949942"/>
                  <a:pt x="3557248" y="1951380"/>
                  <a:pt x="3554191" y="1951380"/>
                </a:cubicBezTo>
                <a:cubicBezTo>
                  <a:pt x="3538276" y="1951380"/>
                  <a:pt x="3530318" y="1947064"/>
                  <a:pt x="3530318" y="1938432"/>
                </a:cubicBezTo>
                <a:lnTo>
                  <a:pt x="3533555" y="1935060"/>
                </a:lnTo>
                <a:lnTo>
                  <a:pt x="3540029" y="1935060"/>
                </a:lnTo>
                <a:lnTo>
                  <a:pt x="3563902" y="1940590"/>
                </a:lnTo>
                <a:cubicBezTo>
                  <a:pt x="3566240" y="1940590"/>
                  <a:pt x="3568758" y="1939511"/>
                  <a:pt x="3571455" y="1937353"/>
                </a:cubicBezTo>
                <a:lnTo>
                  <a:pt x="3574692" y="1937353"/>
                </a:lnTo>
                <a:lnTo>
                  <a:pt x="3579008" y="1940590"/>
                </a:lnTo>
                <a:lnTo>
                  <a:pt x="3580087" y="1940590"/>
                </a:lnTo>
                <a:cubicBezTo>
                  <a:pt x="3584404" y="1940590"/>
                  <a:pt x="3586562" y="1937668"/>
                  <a:pt x="3586562" y="1931823"/>
                </a:cubicBezTo>
                <a:lnTo>
                  <a:pt x="3588720" y="1924270"/>
                </a:lnTo>
                <a:lnTo>
                  <a:pt x="3586562" y="1916717"/>
                </a:lnTo>
                <a:lnTo>
                  <a:pt x="3587641" y="1912401"/>
                </a:lnTo>
                <a:lnTo>
                  <a:pt x="3563902" y="1914559"/>
                </a:lnTo>
                <a:cubicBezTo>
                  <a:pt x="3553022" y="1913121"/>
                  <a:pt x="3547582" y="1910243"/>
                  <a:pt x="3547582" y="1905927"/>
                </a:cubicBezTo>
                <a:lnTo>
                  <a:pt x="3548662" y="1904848"/>
                </a:lnTo>
                <a:lnTo>
                  <a:pt x="3559586" y="1904848"/>
                </a:lnTo>
                <a:lnTo>
                  <a:pt x="3563902" y="1908085"/>
                </a:lnTo>
                <a:lnTo>
                  <a:pt x="3568218" y="1904848"/>
                </a:lnTo>
                <a:lnTo>
                  <a:pt x="3575771" y="1904848"/>
                </a:lnTo>
                <a:cubicBezTo>
                  <a:pt x="3578109" y="1904848"/>
                  <a:pt x="3580627" y="1905927"/>
                  <a:pt x="3583325" y="1908085"/>
                </a:cubicBezTo>
                <a:cubicBezTo>
                  <a:pt x="3586202" y="1906647"/>
                  <a:pt x="3587641" y="1904489"/>
                  <a:pt x="3587641" y="1901611"/>
                </a:cubicBezTo>
                <a:cubicBezTo>
                  <a:pt x="3587641" y="1888573"/>
                  <a:pt x="3584044" y="1882054"/>
                  <a:pt x="3576850" y="1882054"/>
                </a:cubicBezTo>
                <a:lnTo>
                  <a:pt x="3575771" y="1880975"/>
                </a:lnTo>
                <a:lnTo>
                  <a:pt x="3575771" y="1879896"/>
                </a:lnTo>
                <a:cubicBezTo>
                  <a:pt x="3577390" y="1877738"/>
                  <a:pt x="3583504" y="1875580"/>
                  <a:pt x="3594115" y="1873422"/>
                </a:cubicBezTo>
                <a:cubicBezTo>
                  <a:pt x="3594115" y="1859215"/>
                  <a:pt x="3589439" y="1848380"/>
                  <a:pt x="3580087" y="1840917"/>
                </a:cubicBezTo>
                <a:lnTo>
                  <a:pt x="3580087" y="1838759"/>
                </a:lnTo>
                <a:cubicBezTo>
                  <a:pt x="3581526" y="1838759"/>
                  <a:pt x="3583325" y="1835163"/>
                  <a:pt x="3585483" y="1827969"/>
                </a:cubicBezTo>
                <a:lnTo>
                  <a:pt x="3586562" y="1827969"/>
                </a:lnTo>
                <a:cubicBezTo>
                  <a:pt x="3588000" y="1827969"/>
                  <a:pt x="3588720" y="1829048"/>
                  <a:pt x="3588720" y="1831206"/>
                </a:cubicBezTo>
                <a:lnTo>
                  <a:pt x="3591957" y="1829048"/>
                </a:lnTo>
                <a:lnTo>
                  <a:pt x="3597486" y="1829048"/>
                </a:lnTo>
                <a:cubicBezTo>
                  <a:pt x="3621944" y="1831386"/>
                  <a:pt x="3634173" y="1836421"/>
                  <a:pt x="3634173" y="1844154"/>
                </a:cubicBezTo>
                <a:lnTo>
                  <a:pt x="3635252" y="1849684"/>
                </a:lnTo>
                <a:lnTo>
                  <a:pt x="3632015" y="1857237"/>
                </a:lnTo>
                <a:cubicBezTo>
                  <a:pt x="3634892" y="1858676"/>
                  <a:pt x="3636331" y="1860474"/>
                  <a:pt x="3636331" y="1862632"/>
                </a:cubicBezTo>
                <a:lnTo>
                  <a:pt x="3630936" y="1874501"/>
                </a:lnTo>
                <a:lnTo>
                  <a:pt x="3636331" y="1874501"/>
                </a:lnTo>
                <a:lnTo>
                  <a:pt x="3646176" y="1873422"/>
                </a:lnTo>
                <a:lnTo>
                  <a:pt x="3654809" y="1877738"/>
                </a:lnTo>
                <a:cubicBezTo>
                  <a:pt x="3657865" y="1877738"/>
                  <a:pt x="3660383" y="1874142"/>
                  <a:pt x="3662362" y="1866948"/>
                </a:cubicBezTo>
                <a:lnTo>
                  <a:pt x="3661283" y="1862632"/>
                </a:lnTo>
                <a:cubicBezTo>
                  <a:pt x="3665418" y="1843480"/>
                  <a:pt x="3669734" y="1831566"/>
                  <a:pt x="3674231" y="1826890"/>
                </a:cubicBezTo>
                <a:close/>
                <a:moveTo>
                  <a:pt x="2202598" y="1826890"/>
                </a:moveTo>
                <a:lnTo>
                  <a:pt x="2214466" y="1826890"/>
                </a:lnTo>
                <a:lnTo>
                  <a:pt x="2235912" y="1831206"/>
                </a:lnTo>
                <a:lnTo>
                  <a:pt x="2261674" y="1832285"/>
                </a:lnTo>
                <a:lnTo>
                  <a:pt x="2265989" y="1838759"/>
                </a:lnTo>
                <a:lnTo>
                  <a:pt x="2265989" y="1843075"/>
                </a:lnTo>
                <a:cubicBezTo>
                  <a:pt x="2265808" y="1844874"/>
                  <a:pt x="2261853" y="1847346"/>
                  <a:pt x="2254120" y="1850493"/>
                </a:cubicBezTo>
                <a:lnTo>
                  <a:pt x="2254120" y="1865600"/>
                </a:lnTo>
                <a:cubicBezTo>
                  <a:pt x="2256279" y="1868297"/>
                  <a:pt x="2257356" y="1870770"/>
                  <a:pt x="2257356" y="1873018"/>
                </a:cubicBezTo>
                <a:lnTo>
                  <a:pt x="2257356" y="1875176"/>
                </a:lnTo>
                <a:lnTo>
                  <a:pt x="2252097" y="1888124"/>
                </a:lnTo>
                <a:lnTo>
                  <a:pt x="2254120" y="1888124"/>
                </a:lnTo>
                <a:cubicBezTo>
                  <a:pt x="2256098" y="1887764"/>
                  <a:pt x="2259694" y="1880975"/>
                  <a:pt x="2264910" y="1867758"/>
                </a:cubicBezTo>
                <a:lnTo>
                  <a:pt x="2267068" y="1867758"/>
                </a:lnTo>
                <a:cubicBezTo>
                  <a:pt x="2277049" y="1871264"/>
                  <a:pt x="2282039" y="1875895"/>
                  <a:pt x="2282039" y="1881650"/>
                </a:cubicBezTo>
                <a:lnTo>
                  <a:pt x="2290671" y="1891361"/>
                </a:lnTo>
                <a:lnTo>
                  <a:pt x="2290671" y="1892440"/>
                </a:lnTo>
                <a:cubicBezTo>
                  <a:pt x="2290671" y="1898284"/>
                  <a:pt x="2283163" y="1902915"/>
                  <a:pt x="2268147" y="1906332"/>
                </a:cubicBezTo>
                <a:lnTo>
                  <a:pt x="2263831" y="1899858"/>
                </a:lnTo>
                <a:cubicBezTo>
                  <a:pt x="2257177" y="1899858"/>
                  <a:pt x="2253581" y="1903454"/>
                  <a:pt x="2253041" y="1910648"/>
                </a:cubicBezTo>
                <a:lnTo>
                  <a:pt x="2255198" y="1950301"/>
                </a:lnTo>
                <a:lnTo>
                  <a:pt x="2253041" y="1958933"/>
                </a:lnTo>
                <a:lnTo>
                  <a:pt x="2257356" y="1972960"/>
                </a:lnTo>
                <a:lnTo>
                  <a:pt x="2257356" y="1974039"/>
                </a:lnTo>
                <a:cubicBezTo>
                  <a:pt x="2257356" y="1976287"/>
                  <a:pt x="2256279" y="1978760"/>
                  <a:pt x="2254120" y="1981458"/>
                </a:cubicBezTo>
                <a:lnTo>
                  <a:pt x="2255198" y="1990090"/>
                </a:lnTo>
                <a:lnTo>
                  <a:pt x="2254120" y="2006140"/>
                </a:lnTo>
                <a:lnTo>
                  <a:pt x="2254120" y="2014772"/>
                </a:lnTo>
                <a:lnTo>
                  <a:pt x="2251017" y="2019088"/>
                </a:lnTo>
                <a:lnTo>
                  <a:pt x="2251017" y="2020167"/>
                </a:lnTo>
                <a:cubicBezTo>
                  <a:pt x="2255245" y="2024573"/>
                  <a:pt x="2257356" y="2028124"/>
                  <a:pt x="2257356" y="2030822"/>
                </a:cubicBezTo>
                <a:cubicBezTo>
                  <a:pt x="2254120" y="2047277"/>
                  <a:pt x="2252006" y="2055504"/>
                  <a:pt x="2251017" y="2055504"/>
                </a:cubicBezTo>
                <a:lnTo>
                  <a:pt x="2252097" y="2056583"/>
                </a:lnTo>
                <a:lnTo>
                  <a:pt x="2252097" y="2063057"/>
                </a:lnTo>
                <a:cubicBezTo>
                  <a:pt x="2252097" y="2070430"/>
                  <a:pt x="2247781" y="2076500"/>
                  <a:pt x="2239149" y="2081265"/>
                </a:cubicBezTo>
                <a:lnTo>
                  <a:pt x="2236991" y="2081265"/>
                </a:lnTo>
                <a:lnTo>
                  <a:pt x="2232676" y="2080186"/>
                </a:lnTo>
                <a:cubicBezTo>
                  <a:pt x="2226291" y="2082524"/>
                  <a:pt x="2221660" y="2085761"/>
                  <a:pt x="2218782" y="2089897"/>
                </a:cubicBezTo>
                <a:lnTo>
                  <a:pt x="2215546" y="2090976"/>
                </a:lnTo>
                <a:cubicBezTo>
                  <a:pt x="2207093" y="2085941"/>
                  <a:pt x="2201384" y="2083423"/>
                  <a:pt x="2198417" y="2083423"/>
                </a:cubicBezTo>
                <a:cubicBezTo>
                  <a:pt x="2196618" y="2081445"/>
                  <a:pt x="2195180" y="2077174"/>
                  <a:pt x="2194100" y="2070610"/>
                </a:cubicBezTo>
                <a:lnTo>
                  <a:pt x="2195180" y="2067373"/>
                </a:lnTo>
                <a:lnTo>
                  <a:pt x="2181152" y="2052267"/>
                </a:lnTo>
                <a:cubicBezTo>
                  <a:pt x="2181152" y="2047322"/>
                  <a:pt x="2179039" y="2044849"/>
                  <a:pt x="2174812" y="2044849"/>
                </a:cubicBezTo>
                <a:lnTo>
                  <a:pt x="2172654" y="2047007"/>
                </a:lnTo>
                <a:lnTo>
                  <a:pt x="2171575" y="2047007"/>
                </a:lnTo>
                <a:lnTo>
                  <a:pt x="2169417" y="2044849"/>
                </a:lnTo>
                <a:cubicBezTo>
                  <a:pt x="2175803" y="2041252"/>
                  <a:pt x="2186188" y="2039454"/>
                  <a:pt x="2200575" y="2039454"/>
                </a:cubicBezTo>
                <a:lnTo>
                  <a:pt x="2207993" y="2040533"/>
                </a:lnTo>
                <a:lnTo>
                  <a:pt x="2209072" y="2036217"/>
                </a:lnTo>
                <a:lnTo>
                  <a:pt x="2205835" y="2024483"/>
                </a:lnTo>
                <a:lnTo>
                  <a:pt x="2205835" y="2002903"/>
                </a:lnTo>
                <a:lnTo>
                  <a:pt x="2207993" y="1994406"/>
                </a:lnTo>
                <a:lnTo>
                  <a:pt x="2207993" y="1992248"/>
                </a:lnTo>
                <a:lnTo>
                  <a:pt x="2205835" y="1989011"/>
                </a:lnTo>
                <a:lnTo>
                  <a:pt x="2205835" y="1987932"/>
                </a:lnTo>
                <a:lnTo>
                  <a:pt x="2206914" y="1983616"/>
                </a:lnTo>
                <a:lnTo>
                  <a:pt x="2205835" y="1980379"/>
                </a:lnTo>
                <a:lnTo>
                  <a:pt x="2203678" y="1980379"/>
                </a:lnTo>
                <a:cubicBezTo>
                  <a:pt x="2199450" y="1986133"/>
                  <a:pt x="2194819" y="1990809"/>
                  <a:pt x="2189784" y="1994406"/>
                </a:cubicBezTo>
                <a:cubicBezTo>
                  <a:pt x="2189065" y="1997103"/>
                  <a:pt x="2186547" y="1999216"/>
                  <a:pt x="2182232" y="2000745"/>
                </a:cubicBezTo>
                <a:cubicBezTo>
                  <a:pt x="2171171" y="2000745"/>
                  <a:pt x="2164382" y="1996833"/>
                  <a:pt x="2161865" y="1989011"/>
                </a:cubicBezTo>
                <a:cubicBezTo>
                  <a:pt x="2161145" y="1984695"/>
                  <a:pt x="2160066" y="1982537"/>
                  <a:pt x="2158629" y="1982537"/>
                </a:cubicBezTo>
                <a:lnTo>
                  <a:pt x="2159706" y="1978221"/>
                </a:lnTo>
                <a:lnTo>
                  <a:pt x="2156469" y="1961091"/>
                </a:lnTo>
                <a:lnTo>
                  <a:pt x="2157550" y="1956775"/>
                </a:lnTo>
                <a:cubicBezTo>
                  <a:pt x="2157550" y="1947334"/>
                  <a:pt x="2153998" y="1939466"/>
                  <a:pt x="2146893" y="1933172"/>
                </a:cubicBezTo>
                <a:lnTo>
                  <a:pt x="2145814" y="1933172"/>
                </a:lnTo>
                <a:cubicBezTo>
                  <a:pt x="2144015" y="1944591"/>
                  <a:pt x="2141140" y="1950301"/>
                  <a:pt x="2137183" y="1950301"/>
                </a:cubicBezTo>
                <a:lnTo>
                  <a:pt x="2136103" y="1950301"/>
                </a:lnTo>
                <a:lnTo>
                  <a:pt x="2141499" y="1957854"/>
                </a:lnTo>
                <a:lnTo>
                  <a:pt x="2140419" y="1962170"/>
                </a:lnTo>
                <a:lnTo>
                  <a:pt x="2141499" y="1977142"/>
                </a:lnTo>
                <a:lnTo>
                  <a:pt x="2141499" y="1979300"/>
                </a:lnTo>
                <a:lnTo>
                  <a:pt x="2140419" y="1984695"/>
                </a:lnTo>
                <a:cubicBezTo>
                  <a:pt x="2141140" y="1995754"/>
                  <a:pt x="2142579" y="2004341"/>
                  <a:pt x="2144736" y="2010456"/>
                </a:cubicBezTo>
                <a:lnTo>
                  <a:pt x="2144736" y="2012614"/>
                </a:lnTo>
                <a:cubicBezTo>
                  <a:pt x="2142579" y="2015311"/>
                  <a:pt x="2141140" y="2019942"/>
                  <a:pt x="2140419" y="2026506"/>
                </a:cubicBezTo>
                <a:lnTo>
                  <a:pt x="2141499" y="2037296"/>
                </a:lnTo>
                <a:lnTo>
                  <a:pt x="2140419" y="2038375"/>
                </a:lnTo>
                <a:lnTo>
                  <a:pt x="2141499" y="2039454"/>
                </a:lnTo>
                <a:lnTo>
                  <a:pt x="2141499" y="2048086"/>
                </a:lnTo>
                <a:cubicBezTo>
                  <a:pt x="2141499" y="2051773"/>
                  <a:pt x="2140419" y="2053886"/>
                  <a:pt x="2138262" y="2054425"/>
                </a:cubicBezTo>
                <a:lnTo>
                  <a:pt x="2135024" y="2052267"/>
                </a:lnTo>
                <a:lnTo>
                  <a:pt x="2133946" y="2055504"/>
                </a:lnTo>
                <a:lnTo>
                  <a:pt x="2121133" y="2054425"/>
                </a:lnTo>
                <a:lnTo>
                  <a:pt x="2117895" y="2054425"/>
                </a:lnTo>
                <a:lnTo>
                  <a:pt x="2107104" y="2057662"/>
                </a:lnTo>
                <a:lnTo>
                  <a:pt x="2101710" y="2057662"/>
                </a:lnTo>
                <a:lnTo>
                  <a:pt x="2099552" y="2055504"/>
                </a:lnTo>
                <a:lnTo>
                  <a:pt x="2099552" y="2048086"/>
                </a:lnTo>
                <a:cubicBezTo>
                  <a:pt x="2099552" y="2042152"/>
                  <a:pt x="2096000" y="2038195"/>
                  <a:pt x="2088897" y="2036217"/>
                </a:cubicBezTo>
                <a:lnTo>
                  <a:pt x="2087818" y="2035138"/>
                </a:lnTo>
                <a:lnTo>
                  <a:pt x="2086740" y="2035138"/>
                </a:lnTo>
                <a:lnTo>
                  <a:pt x="2079188" y="2040533"/>
                </a:lnTo>
                <a:cubicBezTo>
                  <a:pt x="2079367" y="2044130"/>
                  <a:pt x="2080085" y="2045928"/>
                  <a:pt x="2081345" y="2045928"/>
                </a:cubicBezTo>
                <a:cubicBezTo>
                  <a:pt x="2080625" y="2058067"/>
                  <a:pt x="2078466" y="2064136"/>
                  <a:pt x="2074870" y="2064136"/>
                </a:cubicBezTo>
                <a:lnTo>
                  <a:pt x="2072712" y="2064136"/>
                </a:lnTo>
                <a:lnTo>
                  <a:pt x="2068532" y="2063057"/>
                </a:lnTo>
                <a:lnTo>
                  <a:pt x="2056661" y="2067373"/>
                </a:lnTo>
                <a:lnTo>
                  <a:pt x="2055584" y="2067373"/>
                </a:lnTo>
                <a:lnTo>
                  <a:pt x="2043849" y="2065215"/>
                </a:lnTo>
                <a:lnTo>
                  <a:pt x="2040611" y="2067373"/>
                </a:lnTo>
                <a:lnTo>
                  <a:pt x="2039533" y="2067373"/>
                </a:lnTo>
                <a:lnTo>
                  <a:pt x="2037375" y="2065215"/>
                </a:lnTo>
                <a:lnTo>
                  <a:pt x="2038454" y="2057662"/>
                </a:lnTo>
                <a:lnTo>
                  <a:pt x="2037375" y="2048086"/>
                </a:lnTo>
                <a:lnTo>
                  <a:pt x="2038454" y="2019088"/>
                </a:lnTo>
                <a:lnTo>
                  <a:pt x="2038454" y="2016930"/>
                </a:lnTo>
                <a:lnTo>
                  <a:pt x="2041691" y="2008298"/>
                </a:lnTo>
                <a:lnTo>
                  <a:pt x="2034139" y="1998722"/>
                </a:lnTo>
                <a:lnTo>
                  <a:pt x="2034139" y="1994406"/>
                </a:lnTo>
                <a:cubicBezTo>
                  <a:pt x="2038454" y="1990809"/>
                  <a:pt x="2040611" y="1987572"/>
                  <a:pt x="2040611" y="1984695"/>
                </a:cubicBezTo>
                <a:lnTo>
                  <a:pt x="2037375" y="1965407"/>
                </a:lnTo>
                <a:lnTo>
                  <a:pt x="2037375" y="1956775"/>
                </a:lnTo>
                <a:lnTo>
                  <a:pt x="2038454" y="1947199"/>
                </a:lnTo>
                <a:cubicBezTo>
                  <a:pt x="2037015" y="1943962"/>
                  <a:pt x="2036297" y="1939286"/>
                  <a:pt x="2036297" y="1933172"/>
                </a:cubicBezTo>
                <a:lnTo>
                  <a:pt x="2036297" y="1924540"/>
                </a:lnTo>
                <a:cubicBezTo>
                  <a:pt x="2036297" y="1922292"/>
                  <a:pt x="2037375" y="1919819"/>
                  <a:pt x="2039533" y="1917122"/>
                </a:cubicBezTo>
                <a:lnTo>
                  <a:pt x="2039533" y="1916043"/>
                </a:lnTo>
                <a:lnTo>
                  <a:pt x="2037375" y="1911727"/>
                </a:lnTo>
                <a:cubicBezTo>
                  <a:pt x="2039533" y="1908310"/>
                  <a:pt x="2040611" y="1904354"/>
                  <a:pt x="2040611" y="1899858"/>
                </a:cubicBezTo>
                <a:lnTo>
                  <a:pt x="2038454" y="1884887"/>
                </a:lnTo>
                <a:lnTo>
                  <a:pt x="2038454" y="1882729"/>
                </a:lnTo>
                <a:lnTo>
                  <a:pt x="2043849" y="1877334"/>
                </a:lnTo>
                <a:cubicBezTo>
                  <a:pt x="2040252" y="1874816"/>
                  <a:pt x="2038454" y="1871624"/>
                  <a:pt x="2038454" y="1867758"/>
                </a:cubicBezTo>
                <a:cubicBezTo>
                  <a:pt x="2038454" y="1855529"/>
                  <a:pt x="2036655" y="1846222"/>
                  <a:pt x="2033060" y="1839838"/>
                </a:cubicBezTo>
                <a:lnTo>
                  <a:pt x="2037375" y="1831206"/>
                </a:lnTo>
                <a:cubicBezTo>
                  <a:pt x="2049514" y="1834983"/>
                  <a:pt x="2059179" y="1839299"/>
                  <a:pt x="2066372" y="1844154"/>
                </a:cubicBezTo>
                <a:cubicBezTo>
                  <a:pt x="2075095" y="1845413"/>
                  <a:pt x="2080085" y="1847166"/>
                  <a:pt x="2081345" y="1849414"/>
                </a:cubicBezTo>
                <a:lnTo>
                  <a:pt x="2088897" y="1848335"/>
                </a:lnTo>
                <a:lnTo>
                  <a:pt x="2094292" y="1850493"/>
                </a:lnTo>
                <a:lnTo>
                  <a:pt x="2112501" y="1834443"/>
                </a:lnTo>
                <a:lnTo>
                  <a:pt x="2113579" y="1834443"/>
                </a:lnTo>
                <a:lnTo>
                  <a:pt x="2127471" y="1840917"/>
                </a:lnTo>
                <a:cubicBezTo>
                  <a:pt x="2135024" y="1840917"/>
                  <a:pt x="2140060" y="1844109"/>
                  <a:pt x="2142579" y="1850493"/>
                </a:cubicBezTo>
                <a:cubicBezTo>
                  <a:pt x="2144916" y="1850493"/>
                  <a:pt x="2147074" y="1852292"/>
                  <a:pt x="2149051" y="1855888"/>
                </a:cubicBezTo>
                <a:lnTo>
                  <a:pt x="2149051" y="1859125"/>
                </a:lnTo>
                <a:cubicBezTo>
                  <a:pt x="2144736" y="1863262"/>
                  <a:pt x="2141499" y="1869691"/>
                  <a:pt x="2139341" y="1878413"/>
                </a:cubicBezTo>
                <a:cubicBezTo>
                  <a:pt x="2137903" y="1878413"/>
                  <a:pt x="2137183" y="1879851"/>
                  <a:pt x="2137183" y="1882729"/>
                </a:cubicBezTo>
                <a:cubicBezTo>
                  <a:pt x="2139160" y="1884527"/>
                  <a:pt x="2141319" y="1897790"/>
                  <a:pt x="2143656" y="1922517"/>
                </a:cubicBezTo>
                <a:lnTo>
                  <a:pt x="2156469" y="1922517"/>
                </a:lnTo>
                <a:cubicBezTo>
                  <a:pt x="2162404" y="1928901"/>
                  <a:pt x="2169193" y="1932093"/>
                  <a:pt x="2176837" y="1932093"/>
                </a:cubicBezTo>
                <a:lnTo>
                  <a:pt x="2193021" y="1947199"/>
                </a:lnTo>
                <a:cubicBezTo>
                  <a:pt x="2199406" y="1947199"/>
                  <a:pt x="2202598" y="1950391"/>
                  <a:pt x="2202598" y="1956775"/>
                </a:cubicBezTo>
                <a:cubicBezTo>
                  <a:pt x="2204036" y="1963969"/>
                  <a:pt x="2205475" y="1967565"/>
                  <a:pt x="2206914" y="1967565"/>
                </a:cubicBezTo>
                <a:lnTo>
                  <a:pt x="2209072" y="1964328"/>
                </a:lnTo>
                <a:lnTo>
                  <a:pt x="2209072" y="1961091"/>
                </a:lnTo>
                <a:lnTo>
                  <a:pt x="2205835" y="1955696"/>
                </a:lnTo>
                <a:lnTo>
                  <a:pt x="2206914" y="1945041"/>
                </a:lnTo>
                <a:lnTo>
                  <a:pt x="2205835" y="1939646"/>
                </a:lnTo>
                <a:lnTo>
                  <a:pt x="2207993" y="1933172"/>
                </a:lnTo>
                <a:lnTo>
                  <a:pt x="2205835" y="1925619"/>
                </a:lnTo>
                <a:lnTo>
                  <a:pt x="2206914" y="1914964"/>
                </a:lnTo>
                <a:cubicBezTo>
                  <a:pt x="2206914" y="1904174"/>
                  <a:pt x="2204440" y="1898779"/>
                  <a:pt x="2199496" y="1898779"/>
                </a:cubicBezTo>
                <a:cubicBezTo>
                  <a:pt x="2192482" y="1898779"/>
                  <a:pt x="2184929" y="1899858"/>
                  <a:pt x="2176837" y="1902016"/>
                </a:cubicBezTo>
                <a:lnTo>
                  <a:pt x="2174812" y="1902016"/>
                </a:lnTo>
                <a:lnTo>
                  <a:pt x="2165102" y="1900937"/>
                </a:lnTo>
                <a:lnTo>
                  <a:pt x="2154311" y="1902016"/>
                </a:lnTo>
                <a:cubicBezTo>
                  <a:pt x="2147208" y="1901117"/>
                  <a:pt x="2143656" y="1899678"/>
                  <a:pt x="2143656" y="1897700"/>
                </a:cubicBezTo>
                <a:lnTo>
                  <a:pt x="2143656" y="1895677"/>
                </a:lnTo>
                <a:cubicBezTo>
                  <a:pt x="2143656" y="1893878"/>
                  <a:pt x="2148287" y="1891720"/>
                  <a:pt x="2157550" y="1889203"/>
                </a:cubicBezTo>
                <a:lnTo>
                  <a:pt x="2165102" y="1895677"/>
                </a:lnTo>
                <a:lnTo>
                  <a:pt x="2184390" y="1892440"/>
                </a:lnTo>
                <a:cubicBezTo>
                  <a:pt x="2187985" y="1892620"/>
                  <a:pt x="2189784" y="1893339"/>
                  <a:pt x="2189784" y="1894598"/>
                </a:cubicBezTo>
                <a:lnTo>
                  <a:pt x="2196258" y="1892440"/>
                </a:lnTo>
                <a:lnTo>
                  <a:pt x="2198417" y="1892440"/>
                </a:lnTo>
                <a:lnTo>
                  <a:pt x="2202598" y="1895677"/>
                </a:lnTo>
                <a:cubicBezTo>
                  <a:pt x="2206194" y="1895677"/>
                  <a:pt x="2207993" y="1892440"/>
                  <a:pt x="2207993" y="1885966"/>
                </a:cubicBezTo>
                <a:lnTo>
                  <a:pt x="2207993" y="1884887"/>
                </a:lnTo>
                <a:cubicBezTo>
                  <a:pt x="2207993" y="1883448"/>
                  <a:pt x="2206914" y="1882729"/>
                  <a:pt x="2204755" y="1882729"/>
                </a:cubicBezTo>
                <a:lnTo>
                  <a:pt x="2203678" y="1881650"/>
                </a:lnTo>
                <a:lnTo>
                  <a:pt x="2203678" y="1880571"/>
                </a:lnTo>
                <a:lnTo>
                  <a:pt x="2205835" y="1863441"/>
                </a:lnTo>
                <a:lnTo>
                  <a:pt x="2205835" y="1850493"/>
                </a:lnTo>
                <a:cubicBezTo>
                  <a:pt x="2205835" y="1845728"/>
                  <a:pt x="2203362" y="1841097"/>
                  <a:pt x="2198417" y="1836601"/>
                </a:cubicBezTo>
                <a:lnTo>
                  <a:pt x="2198417" y="1834443"/>
                </a:lnTo>
                <a:cubicBezTo>
                  <a:pt x="2198417" y="1830487"/>
                  <a:pt x="2199810" y="1827969"/>
                  <a:pt x="2202598" y="1826890"/>
                </a:cubicBezTo>
                <a:close/>
                <a:moveTo>
                  <a:pt x="5072898" y="1825002"/>
                </a:moveTo>
                <a:lnTo>
                  <a:pt x="5079372" y="1826081"/>
                </a:lnTo>
                <a:lnTo>
                  <a:pt x="5094478" y="1825002"/>
                </a:lnTo>
                <a:lnTo>
                  <a:pt x="5095557" y="1825002"/>
                </a:lnTo>
                <a:cubicBezTo>
                  <a:pt x="5104190" y="1825002"/>
                  <a:pt x="5108506" y="1827520"/>
                  <a:pt x="5108506" y="1832555"/>
                </a:cubicBezTo>
                <a:lnTo>
                  <a:pt x="5111743" y="1832555"/>
                </a:lnTo>
                <a:cubicBezTo>
                  <a:pt x="5114440" y="1830397"/>
                  <a:pt x="5117677" y="1829318"/>
                  <a:pt x="5121454" y="1829318"/>
                </a:cubicBezTo>
                <a:cubicBezTo>
                  <a:pt x="5127029" y="1829318"/>
                  <a:pt x="5130670" y="1831116"/>
                  <a:pt x="5132378" y="1834713"/>
                </a:cubicBezTo>
                <a:lnTo>
                  <a:pt x="5132378" y="1841187"/>
                </a:lnTo>
                <a:cubicBezTo>
                  <a:pt x="5132378" y="1843345"/>
                  <a:pt x="5129456" y="1844784"/>
                  <a:pt x="5123612" y="1845503"/>
                </a:cubicBezTo>
                <a:lnTo>
                  <a:pt x="5121454" y="1840108"/>
                </a:lnTo>
                <a:lnTo>
                  <a:pt x="5119296" y="1840108"/>
                </a:lnTo>
                <a:lnTo>
                  <a:pt x="5119296" y="1846582"/>
                </a:lnTo>
                <a:cubicBezTo>
                  <a:pt x="5119296" y="1852157"/>
                  <a:pt x="5120734" y="1855394"/>
                  <a:pt x="5123612" y="1856293"/>
                </a:cubicBezTo>
                <a:lnTo>
                  <a:pt x="5124691" y="1856293"/>
                </a:lnTo>
                <a:lnTo>
                  <a:pt x="5137774" y="1845503"/>
                </a:lnTo>
                <a:cubicBezTo>
                  <a:pt x="5149643" y="1845503"/>
                  <a:pt x="5157915" y="1853101"/>
                  <a:pt x="5162591" y="1868297"/>
                </a:cubicBezTo>
                <a:lnTo>
                  <a:pt x="5162591" y="1869376"/>
                </a:lnTo>
                <a:lnTo>
                  <a:pt x="5158275" y="1868297"/>
                </a:lnTo>
                <a:lnTo>
                  <a:pt x="5149643" y="1871534"/>
                </a:lnTo>
                <a:lnTo>
                  <a:pt x="5141011" y="1871534"/>
                </a:lnTo>
                <a:cubicBezTo>
                  <a:pt x="5136695" y="1871534"/>
                  <a:pt x="5134537" y="1870095"/>
                  <a:pt x="5134537" y="1867218"/>
                </a:cubicBezTo>
                <a:lnTo>
                  <a:pt x="5130086" y="1873692"/>
                </a:lnTo>
                <a:lnTo>
                  <a:pt x="5138853" y="1873692"/>
                </a:lnTo>
                <a:cubicBezTo>
                  <a:pt x="5145327" y="1874771"/>
                  <a:pt x="5148564" y="1877648"/>
                  <a:pt x="5148564" y="1882324"/>
                </a:cubicBezTo>
                <a:cubicBezTo>
                  <a:pt x="5148564" y="1885921"/>
                  <a:pt x="5142764" y="1890956"/>
                  <a:pt x="5131165" y="1897430"/>
                </a:cubicBezTo>
                <a:cubicBezTo>
                  <a:pt x="5129906" y="1902466"/>
                  <a:pt x="5127748" y="1904983"/>
                  <a:pt x="5124691" y="1904983"/>
                </a:cubicBezTo>
                <a:lnTo>
                  <a:pt x="5125770" y="1910378"/>
                </a:lnTo>
                <a:lnTo>
                  <a:pt x="5124691" y="1911457"/>
                </a:lnTo>
                <a:lnTo>
                  <a:pt x="5123612" y="1910378"/>
                </a:lnTo>
                <a:lnTo>
                  <a:pt x="5118217" y="1910378"/>
                </a:lnTo>
                <a:lnTo>
                  <a:pt x="5116059" y="1912536"/>
                </a:lnTo>
                <a:lnTo>
                  <a:pt x="5120375" y="1913615"/>
                </a:lnTo>
                <a:lnTo>
                  <a:pt x="5124691" y="1912536"/>
                </a:lnTo>
                <a:lnTo>
                  <a:pt x="5127928" y="1915773"/>
                </a:lnTo>
                <a:lnTo>
                  <a:pt x="5132378" y="1914694"/>
                </a:lnTo>
                <a:lnTo>
                  <a:pt x="5133457" y="1915773"/>
                </a:lnTo>
                <a:lnTo>
                  <a:pt x="5134537" y="1912536"/>
                </a:lnTo>
                <a:lnTo>
                  <a:pt x="5133457" y="1911457"/>
                </a:lnTo>
                <a:lnTo>
                  <a:pt x="5133457" y="1909299"/>
                </a:lnTo>
                <a:cubicBezTo>
                  <a:pt x="5138673" y="1902286"/>
                  <a:pt x="5144068" y="1896531"/>
                  <a:pt x="5149643" y="1892035"/>
                </a:cubicBezTo>
                <a:lnTo>
                  <a:pt x="5150722" y="1892035"/>
                </a:lnTo>
                <a:cubicBezTo>
                  <a:pt x="5158994" y="1892035"/>
                  <a:pt x="5167626" y="1899588"/>
                  <a:pt x="5176618" y="1914694"/>
                </a:cubicBezTo>
                <a:lnTo>
                  <a:pt x="5176618" y="1915773"/>
                </a:lnTo>
                <a:lnTo>
                  <a:pt x="5178776" y="1915773"/>
                </a:lnTo>
                <a:cubicBezTo>
                  <a:pt x="5180934" y="1915234"/>
                  <a:pt x="5182013" y="1912356"/>
                  <a:pt x="5182013" y="1907141"/>
                </a:cubicBezTo>
                <a:lnTo>
                  <a:pt x="5182013" y="1906062"/>
                </a:lnTo>
                <a:cubicBezTo>
                  <a:pt x="5179136" y="1906062"/>
                  <a:pt x="5177697" y="1903904"/>
                  <a:pt x="5177697" y="1899588"/>
                </a:cubicBezTo>
                <a:lnTo>
                  <a:pt x="5177697" y="1898509"/>
                </a:lnTo>
                <a:lnTo>
                  <a:pt x="5184171" y="1888798"/>
                </a:lnTo>
                <a:lnTo>
                  <a:pt x="5182013" y="1882324"/>
                </a:lnTo>
                <a:lnTo>
                  <a:pt x="5184171" y="1876929"/>
                </a:lnTo>
                <a:lnTo>
                  <a:pt x="5183092" y="1875850"/>
                </a:lnTo>
                <a:lnTo>
                  <a:pt x="5183092" y="1874771"/>
                </a:lnTo>
                <a:cubicBezTo>
                  <a:pt x="5183631" y="1853101"/>
                  <a:pt x="5185070" y="1842266"/>
                  <a:pt x="5187408" y="1842266"/>
                </a:cubicBezTo>
                <a:lnTo>
                  <a:pt x="5186329" y="1831476"/>
                </a:lnTo>
                <a:cubicBezTo>
                  <a:pt x="5186329" y="1827160"/>
                  <a:pt x="5191409" y="1825002"/>
                  <a:pt x="5201570" y="1825002"/>
                </a:cubicBezTo>
                <a:cubicBezTo>
                  <a:pt x="5209842" y="1832555"/>
                  <a:pt x="5218115" y="1836511"/>
                  <a:pt x="5226387" y="1836871"/>
                </a:cubicBezTo>
                <a:lnTo>
                  <a:pt x="5227466" y="1841187"/>
                </a:lnTo>
                <a:lnTo>
                  <a:pt x="5226387" y="1842266"/>
                </a:lnTo>
                <a:lnTo>
                  <a:pt x="5231782" y="1844424"/>
                </a:lnTo>
                <a:lnTo>
                  <a:pt x="5231782" y="1845503"/>
                </a:lnTo>
                <a:cubicBezTo>
                  <a:pt x="5230343" y="1847122"/>
                  <a:pt x="5228545" y="1853281"/>
                  <a:pt x="5226387" y="1863981"/>
                </a:cubicBezTo>
                <a:lnTo>
                  <a:pt x="5224229" y="1863981"/>
                </a:lnTo>
                <a:lnTo>
                  <a:pt x="5224229" y="1871534"/>
                </a:lnTo>
                <a:lnTo>
                  <a:pt x="5218834" y="1889877"/>
                </a:lnTo>
                <a:lnTo>
                  <a:pt x="5218834" y="1890956"/>
                </a:lnTo>
                <a:lnTo>
                  <a:pt x="5229624" y="1889877"/>
                </a:lnTo>
                <a:lnTo>
                  <a:pt x="5238256" y="1894193"/>
                </a:lnTo>
                <a:lnTo>
                  <a:pt x="5252283" y="1889877"/>
                </a:lnTo>
                <a:lnTo>
                  <a:pt x="5253362" y="1890956"/>
                </a:lnTo>
                <a:lnTo>
                  <a:pt x="5255520" y="1890956"/>
                </a:lnTo>
                <a:lnTo>
                  <a:pt x="5255520" y="1889877"/>
                </a:lnTo>
                <a:cubicBezTo>
                  <a:pt x="5253362" y="1889877"/>
                  <a:pt x="5252283" y="1889158"/>
                  <a:pt x="5252283" y="1887719"/>
                </a:cubicBezTo>
                <a:lnTo>
                  <a:pt x="5252283" y="1886640"/>
                </a:lnTo>
                <a:lnTo>
                  <a:pt x="5264152" y="1868297"/>
                </a:lnTo>
                <a:lnTo>
                  <a:pt x="5265366" y="1868297"/>
                </a:lnTo>
                <a:cubicBezTo>
                  <a:pt x="5267524" y="1868297"/>
                  <a:pt x="5272919" y="1871534"/>
                  <a:pt x="5281551" y="1878008"/>
                </a:cubicBezTo>
                <a:lnTo>
                  <a:pt x="5284788" y="1879087"/>
                </a:lnTo>
                <a:lnTo>
                  <a:pt x="5288025" y="1878008"/>
                </a:lnTo>
                <a:cubicBezTo>
                  <a:pt x="5292341" y="1884122"/>
                  <a:pt x="5294499" y="1888439"/>
                  <a:pt x="5294499" y="1890956"/>
                </a:cubicBezTo>
                <a:lnTo>
                  <a:pt x="5294499" y="1893114"/>
                </a:lnTo>
                <a:lnTo>
                  <a:pt x="5288025" y="1899588"/>
                </a:lnTo>
                <a:lnTo>
                  <a:pt x="5284788" y="1896351"/>
                </a:lnTo>
                <a:lnTo>
                  <a:pt x="5284788" y="1897430"/>
                </a:lnTo>
                <a:lnTo>
                  <a:pt x="5285867" y="1900667"/>
                </a:lnTo>
                <a:lnTo>
                  <a:pt x="5279393" y="1906062"/>
                </a:lnTo>
                <a:cubicBezTo>
                  <a:pt x="5272020" y="1903365"/>
                  <a:pt x="5264781" y="1898689"/>
                  <a:pt x="5257678" y="1892035"/>
                </a:cubicBezTo>
                <a:lnTo>
                  <a:pt x="5257678" y="1893114"/>
                </a:lnTo>
                <a:lnTo>
                  <a:pt x="5261994" y="1900667"/>
                </a:lnTo>
                <a:lnTo>
                  <a:pt x="5263073" y="1899588"/>
                </a:lnTo>
                <a:lnTo>
                  <a:pt x="5264152" y="1899588"/>
                </a:lnTo>
                <a:cubicBezTo>
                  <a:pt x="5265321" y="1899588"/>
                  <a:pt x="5266445" y="1901027"/>
                  <a:pt x="5267524" y="1903904"/>
                </a:cubicBezTo>
                <a:lnTo>
                  <a:pt x="5268603" y="1902825"/>
                </a:lnTo>
                <a:lnTo>
                  <a:pt x="5269682" y="1902825"/>
                </a:lnTo>
                <a:lnTo>
                  <a:pt x="5280472" y="1910378"/>
                </a:lnTo>
                <a:cubicBezTo>
                  <a:pt x="5276695" y="1941400"/>
                  <a:pt x="5272739" y="1956910"/>
                  <a:pt x="5268603" y="1956910"/>
                </a:cubicBezTo>
                <a:lnTo>
                  <a:pt x="5268603" y="1957989"/>
                </a:lnTo>
                <a:lnTo>
                  <a:pt x="5269682" y="1962305"/>
                </a:lnTo>
                <a:lnTo>
                  <a:pt x="5265366" y="1968779"/>
                </a:lnTo>
                <a:lnTo>
                  <a:pt x="5266445" y="1977411"/>
                </a:lnTo>
                <a:lnTo>
                  <a:pt x="5253362" y="2013153"/>
                </a:lnTo>
                <a:cubicBezTo>
                  <a:pt x="5253362" y="2014592"/>
                  <a:pt x="5255520" y="2016031"/>
                  <a:pt x="5259836" y="2017469"/>
                </a:cubicBezTo>
                <a:cubicBezTo>
                  <a:pt x="5259836" y="2020347"/>
                  <a:pt x="5263477" y="2021785"/>
                  <a:pt x="5270761" y="2021785"/>
                </a:cubicBezTo>
                <a:cubicBezTo>
                  <a:pt x="5271300" y="2024123"/>
                  <a:pt x="5276695" y="2027360"/>
                  <a:pt x="5286946" y="2031496"/>
                </a:cubicBezTo>
                <a:cubicBezTo>
                  <a:pt x="5293959" y="2036532"/>
                  <a:pt x="5297556" y="2039769"/>
                  <a:pt x="5297736" y="2041207"/>
                </a:cubicBezTo>
                <a:lnTo>
                  <a:pt x="5297736" y="2042287"/>
                </a:lnTo>
                <a:lnTo>
                  <a:pt x="5275077" y="2085581"/>
                </a:lnTo>
                <a:lnTo>
                  <a:pt x="5273998" y="2085581"/>
                </a:lnTo>
                <a:cubicBezTo>
                  <a:pt x="5271480" y="2085581"/>
                  <a:pt x="5262803" y="2079827"/>
                  <a:pt x="5247967" y="2068317"/>
                </a:cubicBezTo>
                <a:cubicBezTo>
                  <a:pt x="5232861" y="2065440"/>
                  <a:pt x="5225308" y="2061079"/>
                  <a:pt x="5225308" y="2055234"/>
                </a:cubicBezTo>
                <a:lnTo>
                  <a:pt x="5220992" y="2053077"/>
                </a:lnTo>
                <a:cubicBezTo>
                  <a:pt x="5209123" y="2058202"/>
                  <a:pt x="5200446" y="2064001"/>
                  <a:pt x="5194961" y="2070475"/>
                </a:cubicBezTo>
                <a:cubicBezTo>
                  <a:pt x="5181833" y="2076410"/>
                  <a:pt x="5172122" y="2082524"/>
                  <a:pt x="5165828" y="2088818"/>
                </a:cubicBezTo>
                <a:lnTo>
                  <a:pt x="5161512" y="2089898"/>
                </a:lnTo>
                <a:lnTo>
                  <a:pt x="5146406" y="2086660"/>
                </a:lnTo>
                <a:lnTo>
                  <a:pt x="5139932" y="2088818"/>
                </a:lnTo>
                <a:lnTo>
                  <a:pt x="5138853" y="2087740"/>
                </a:lnTo>
                <a:lnTo>
                  <a:pt x="5138853" y="2086660"/>
                </a:lnTo>
                <a:cubicBezTo>
                  <a:pt x="5144607" y="2086301"/>
                  <a:pt x="5147485" y="2084143"/>
                  <a:pt x="5147485" y="2080186"/>
                </a:cubicBezTo>
                <a:cubicBezTo>
                  <a:pt x="5153060" y="2074432"/>
                  <a:pt x="5162411" y="2067958"/>
                  <a:pt x="5175539" y="2060764"/>
                </a:cubicBezTo>
                <a:cubicBezTo>
                  <a:pt x="5185610" y="2048266"/>
                  <a:pt x="5193567" y="2041747"/>
                  <a:pt x="5199412" y="2041207"/>
                </a:cubicBezTo>
                <a:cubicBezTo>
                  <a:pt x="5200131" y="2033295"/>
                  <a:pt x="5201929" y="2029338"/>
                  <a:pt x="5204807" y="2029338"/>
                </a:cubicBezTo>
                <a:lnTo>
                  <a:pt x="5202649" y="2026101"/>
                </a:lnTo>
                <a:cubicBezTo>
                  <a:pt x="5204087" y="2026101"/>
                  <a:pt x="5204807" y="2025022"/>
                  <a:pt x="5204807" y="2022864"/>
                </a:cubicBezTo>
                <a:cubicBezTo>
                  <a:pt x="5204807" y="2017829"/>
                  <a:pt x="5204087" y="2015311"/>
                  <a:pt x="5202649" y="2015311"/>
                </a:cubicBezTo>
                <a:lnTo>
                  <a:pt x="5203728" y="2007758"/>
                </a:lnTo>
                <a:lnTo>
                  <a:pt x="5203728" y="1996968"/>
                </a:lnTo>
                <a:lnTo>
                  <a:pt x="5209123" y="1990359"/>
                </a:lnTo>
                <a:lnTo>
                  <a:pt x="5209123" y="1987122"/>
                </a:lnTo>
                <a:cubicBezTo>
                  <a:pt x="5209123" y="1985684"/>
                  <a:pt x="5208044" y="1984964"/>
                  <a:pt x="5205886" y="1984964"/>
                </a:cubicBezTo>
                <a:cubicBezTo>
                  <a:pt x="5202829" y="1984964"/>
                  <a:pt x="5200671" y="1977052"/>
                  <a:pt x="5199412" y="1961226"/>
                </a:cubicBezTo>
                <a:cubicBezTo>
                  <a:pt x="5196804" y="1961226"/>
                  <a:pt x="5194961" y="1954392"/>
                  <a:pt x="5193882" y="1940725"/>
                </a:cubicBezTo>
                <a:lnTo>
                  <a:pt x="5171223" y="1965542"/>
                </a:lnTo>
                <a:lnTo>
                  <a:pt x="5165828" y="1966621"/>
                </a:lnTo>
                <a:lnTo>
                  <a:pt x="5164749" y="1965542"/>
                </a:lnTo>
                <a:lnTo>
                  <a:pt x="5164749" y="1963384"/>
                </a:lnTo>
                <a:lnTo>
                  <a:pt x="5167986" y="1956910"/>
                </a:lnTo>
                <a:lnTo>
                  <a:pt x="5166907" y="1955831"/>
                </a:lnTo>
                <a:lnTo>
                  <a:pt x="5165828" y="1955831"/>
                </a:lnTo>
                <a:cubicBezTo>
                  <a:pt x="5162950" y="1956191"/>
                  <a:pt x="5158994" y="1959788"/>
                  <a:pt x="5153959" y="1966621"/>
                </a:cubicBezTo>
                <a:cubicBezTo>
                  <a:pt x="5151441" y="1966981"/>
                  <a:pt x="5148564" y="1969139"/>
                  <a:pt x="5145327" y="1973095"/>
                </a:cubicBezTo>
                <a:lnTo>
                  <a:pt x="5141011" y="1973095"/>
                </a:lnTo>
                <a:cubicBezTo>
                  <a:pt x="5145327" y="1977052"/>
                  <a:pt x="5147485" y="1981368"/>
                  <a:pt x="5147485" y="1986043"/>
                </a:cubicBezTo>
                <a:lnTo>
                  <a:pt x="5146406" y="1987122"/>
                </a:lnTo>
                <a:cubicBezTo>
                  <a:pt x="5146406" y="1988561"/>
                  <a:pt x="5144607" y="1989280"/>
                  <a:pt x="5141011" y="1989280"/>
                </a:cubicBezTo>
                <a:lnTo>
                  <a:pt x="5139932" y="1990359"/>
                </a:lnTo>
                <a:lnTo>
                  <a:pt x="5139932" y="1992652"/>
                </a:lnTo>
                <a:cubicBezTo>
                  <a:pt x="5140471" y="1996968"/>
                  <a:pt x="5141550" y="1999126"/>
                  <a:pt x="5143169" y="1999126"/>
                </a:cubicBezTo>
                <a:lnTo>
                  <a:pt x="5145327" y="1999126"/>
                </a:lnTo>
                <a:cubicBezTo>
                  <a:pt x="5147844" y="1991124"/>
                  <a:pt x="5151801" y="1987122"/>
                  <a:pt x="5157196" y="1987122"/>
                </a:cubicBezTo>
                <a:lnTo>
                  <a:pt x="5165828" y="1991438"/>
                </a:lnTo>
                <a:lnTo>
                  <a:pt x="5175539" y="1990359"/>
                </a:lnTo>
                <a:lnTo>
                  <a:pt x="5176618" y="1991438"/>
                </a:lnTo>
                <a:lnTo>
                  <a:pt x="5176618" y="1992652"/>
                </a:lnTo>
                <a:cubicBezTo>
                  <a:pt x="5176618" y="1995170"/>
                  <a:pt x="5171223" y="1997688"/>
                  <a:pt x="5160433" y="2000205"/>
                </a:cubicBezTo>
                <a:cubicBezTo>
                  <a:pt x="5158634" y="2003442"/>
                  <a:pt x="5152520" y="2007399"/>
                  <a:pt x="5142090" y="2012074"/>
                </a:cubicBezTo>
                <a:cubicBezTo>
                  <a:pt x="5140651" y="2018728"/>
                  <a:pt x="5139932" y="2028080"/>
                  <a:pt x="5139932" y="2040129"/>
                </a:cubicBezTo>
                <a:lnTo>
                  <a:pt x="5141011" y="2044444"/>
                </a:lnTo>
                <a:lnTo>
                  <a:pt x="5139932" y="2047682"/>
                </a:lnTo>
                <a:lnTo>
                  <a:pt x="5141011" y="2053077"/>
                </a:lnTo>
                <a:lnTo>
                  <a:pt x="5137774" y="2059685"/>
                </a:lnTo>
                <a:lnTo>
                  <a:pt x="5138853" y="2068317"/>
                </a:lnTo>
                <a:cubicBezTo>
                  <a:pt x="5138853" y="2074072"/>
                  <a:pt x="5136695" y="2076949"/>
                  <a:pt x="5132378" y="2076949"/>
                </a:cubicBezTo>
                <a:cubicBezTo>
                  <a:pt x="5126534" y="2076949"/>
                  <a:pt x="5123612" y="2079107"/>
                  <a:pt x="5123612" y="2083423"/>
                </a:cubicBezTo>
                <a:cubicBezTo>
                  <a:pt x="5119835" y="2087020"/>
                  <a:pt x="5116598" y="2088818"/>
                  <a:pt x="5113901" y="2088818"/>
                </a:cubicBezTo>
                <a:lnTo>
                  <a:pt x="5109585" y="2088818"/>
                </a:lnTo>
                <a:lnTo>
                  <a:pt x="5105269" y="2085581"/>
                </a:lnTo>
                <a:lnTo>
                  <a:pt x="5098794" y="2090977"/>
                </a:lnTo>
                <a:lnTo>
                  <a:pt x="5093399" y="2090977"/>
                </a:lnTo>
                <a:cubicBezTo>
                  <a:pt x="5086746" y="2090977"/>
                  <a:pt x="5082070" y="2089538"/>
                  <a:pt x="5079372" y="2086660"/>
                </a:cubicBezTo>
                <a:lnTo>
                  <a:pt x="5080451" y="2075870"/>
                </a:lnTo>
                <a:cubicBezTo>
                  <a:pt x="5077035" y="2063552"/>
                  <a:pt x="5072359" y="2057392"/>
                  <a:pt x="5066424" y="2057392"/>
                </a:cubicBezTo>
                <a:cubicBezTo>
                  <a:pt x="5061299" y="2053796"/>
                  <a:pt x="5058736" y="2050559"/>
                  <a:pt x="5058736" y="2047682"/>
                </a:cubicBezTo>
                <a:lnTo>
                  <a:pt x="5063052" y="2044444"/>
                </a:lnTo>
                <a:lnTo>
                  <a:pt x="5066424" y="2044444"/>
                </a:lnTo>
                <a:lnTo>
                  <a:pt x="5077214" y="2048761"/>
                </a:lnTo>
                <a:cubicBezTo>
                  <a:pt x="5089443" y="2048761"/>
                  <a:pt x="5095557" y="2045883"/>
                  <a:pt x="5095557" y="2040129"/>
                </a:cubicBezTo>
                <a:lnTo>
                  <a:pt x="5095557" y="2029338"/>
                </a:lnTo>
                <a:lnTo>
                  <a:pt x="5094478" y="2028259"/>
                </a:lnTo>
                <a:lnTo>
                  <a:pt x="5094478" y="2027180"/>
                </a:lnTo>
                <a:lnTo>
                  <a:pt x="5086925" y="2028259"/>
                </a:lnTo>
                <a:lnTo>
                  <a:pt x="5080451" y="2027180"/>
                </a:lnTo>
                <a:cubicBezTo>
                  <a:pt x="5070111" y="2030058"/>
                  <a:pt x="5062153" y="2035093"/>
                  <a:pt x="5056578" y="2042287"/>
                </a:cubicBezTo>
                <a:lnTo>
                  <a:pt x="5054420" y="2042287"/>
                </a:lnTo>
                <a:cubicBezTo>
                  <a:pt x="5045069" y="2032036"/>
                  <a:pt x="5040393" y="2023763"/>
                  <a:pt x="5040393" y="2017469"/>
                </a:cubicBezTo>
                <a:lnTo>
                  <a:pt x="5040393" y="2006679"/>
                </a:lnTo>
                <a:cubicBezTo>
                  <a:pt x="5040393" y="2003083"/>
                  <a:pt x="5037876" y="2000205"/>
                  <a:pt x="5032840" y="1998047"/>
                </a:cubicBezTo>
                <a:lnTo>
                  <a:pt x="5032840" y="1996968"/>
                </a:lnTo>
                <a:cubicBezTo>
                  <a:pt x="5045788" y="1984829"/>
                  <a:pt x="5052262" y="1976512"/>
                  <a:pt x="5052262" y="1972016"/>
                </a:cubicBezTo>
                <a:cubicBezTo>
                  <a:pt x="5057298" y="1968599"/>
                  <a:pt x="5059815" y="1964643"/>
                  <a:pt x="5059815" y="1960147"/>
                </a:cubicBezTo>
                <a:lnTo>
                  <a:pt x="5060894" y="1951515"/>
                </a:lnTo>
                <a:lnTo>
                  <a:pt x="5057657" y="1950436"/>
                </a:lnTo>
                <a:lnTo>
                  <a:pt x="5049025" y="1953673"/>
                </a:lnTo>
                <a:lnTo>
                  <a:pt x="5045788" y="1953673"/>
                </a:lnTo>
                <a:cubicBezTo>
                  <a:pt x="5044170" y="1953673"/>
                  <a:pt x="5042731" y="1951155"/>
                  <a:pt x="5041472" y="1946120"/>
                </a:cubicBezTo>
                <a:cubicBezTo>
                  <a:pt x="5042551" y="1943243"/>
                  <a:pt x="5043630" y="1941804"/>
                  <a:pt x="5044709" y="1941804"/>
                </a:cubicBezTo>
                <a:cubicBezTo>
                  <a:pt x="5046148" y="1941804"/>
                  <a:pt x="5046867" y="1943602"/>
                  <a:pt x="5046867" y="1947199"/>
                </a:cubicBezTo>
                <a:lnTo>
                  <a:pt x="5047946" y="1948278"/>
                </a:lnTo>
                <a:lnTo>
                  <a:pt x="5049025" y="1948278"/>
                </a:lnTo>
                <a:lnTo>
                  <a:pt x="5055499" y="1946120"/>
                </a:lnTo>
                <a:lnTo>
                  <a:pt x="5061973" y="1947199"/>
                </a:lnTo>
                <a:lnTo>
                  <a:pt x="5065211" y="1946120"/>
                </a:lnTo>
                <a:lnTo>
                  <a:pt x="5065211" y="1938567"/>
                </a:lnTo>
                <a:cubicBezTo>
                  <a:pt x="5069617" y="1932812"/>
                  <a:pt x="5071819" y="1927732"/>
                  <a:pt x="5071819" y="1923326"/>
                </a:cubicBezTo>
                <a:lnTo>
                  <a:pt x="5060894" y="1926698"/>
                </a:lnTo>
                <a:lnTo>
                  <a:pt x="5047946" y="1921168"/>
                </a:lnTo>
                <a:lnTo>
                  <a:pt x="5041472" y="1922247"/>
                </a:lnTo>
                <a:lnTo>
                  <a:pt x="5039314" y="1922247"/>
                </a:lnTo>
                <a:cubicBezTo>
                  <a:pt x="5036437" y="1921348"/>
                  <a:pt x="5034998" y="1918111"/>
                  <a:pt x="5034998" y="1912536"/>
                </a:cubicBezTo>
                <a:lnTo>
                  <a:pt x="5036077" y="1911457"/>
                </a:lnTo>
                <a:lnTo>
                  <a:pt x="5040393" y="1911457"/>
                </a:lnTo>
                <a:lnTo>
                  <a:pt x="5049025" y="1913615"/>
                </a:lnTo>
                <a:lnTo>
                  <a:pt x="5058736" y="1911457"/>
                </a:lnTo>
                <a:lnTo>
                  <a:pt x="5071819" y="1912536"/>
                </a:lnTo>
                <a:lnTo>
                  <a:pt x="5072898" y="1911457"/>
                </a:lnTo>
                <a:lnTo>
                  <a:pt x="5072898" y="1895272"/>
                </a:lnTo>
                <a:lnTo>
                  <a:pt x="5075056" y="1888798"/>
                </a:lnTo>
                <a:lnTo>
                  <a:pt x="5073977" y="1876929"/>
                </a:lnTo>
                <a:lnTo>
                  <a:pt x="5073977" y="1873692"/>
                </a:lnTo>
                <a:lnTo>
                  <a:pt x="5071819" y="1871534"/>
                </a:lnTo>
                <a:lnTo>
                  <a:pt x="5069661" y="1871534"/>
                </a:lnTo>
                <a:lnTo>
                  <a:pt x="5053341" y="1872613"/>
                </a:lnTo>
                <a:lnTo>
                  <a:pt x="5043630" y="1870455"/>
                </a:lnTo>
                <a:lnTo>
                  <a:pt x="5038235" y="1871534"/>
                </a:lnTo>
                <a:lnTo>
                  <a:pt x="5037156" y="1870455"/>
                </a:lnTo>
                <a:lnTo>
                  <a:pt x="5037156" y="1869376"/>
                </a:lnTo>
                <a:cubicBezTo>
                  <a:pt x="5038595" y="1862093"/>
                  <a:pt x="5041472" y="1858451"/>
                  <a:pt x="5045788" y="1858451"/>
                </a:cubicBezTo>
                <a:lnTo>
                  <a:pt x="5052262" y="1860744"/>
                </a:lnTo>
                <a:lnTo>
                  <a:pt x="5059815" y="1859665"/>
                </a:lnTo>
                <a:cubicBezTo>
                  <a:pt x="5059815" y="1861104"/>
                  <a:pt x="5063457" y="1861823"/>
                  <a:pt x="5070740" y="1861823"/>
                </a:cubicBezTo>
                <a:lnTo>
                  <a:pt x="5075056" y="1867218"/>
                </a:lnTo>
                <a:lnTo>
                  <a:pt x="5075056" y="1866139"/>
                </a:lnTo>
                <a:lnTo>
                  <a:pt x="5073977" y="1848740"/>
                </a:lnTo>
                <a:lnTo>
                  <a:pt x="5076135" y="1846582"/>
                </a:lnTo>
                <a:lnTo>
                  <a:pt x="5077214" y="1847661"/>
                </a:lnTo>
                <a:lnTo>
                  <a:pt x="5079372" y="1847661"/>
                </a:lnTo>
                <a:lnTo>
                  <a:pt x="5079372" y="1846582"/>
                </a:lnTo>
                <a:cubicBezTo>
                  <a:pt x="5075056" y="1845863"/>
                  <a:pt x="5072898" y="1844784"/>
                  <a:pt x="5072898" y="1843345"/>
                </a:cubicBezTo>
                <a:lnTo>
                  <a:pt x="5072898" y="1841187"/>
                </a:lnTo>
                <a:lnTo>
                  <a:pt x="5073977" y="1833634"/>
                </a:lnTo>
                <a:cubicBezTo>
                  <a:pt x="5071100" y="1832195"/>
                  <a:pt x="5069661" y="1830037"/>
                  <a:pt x="5069661" y="1827160"/>
                </a:cubicBezTo>
                <a:close/>
                <a:moveTo>
                  <a:pt x="1756983" y="1824867"/>
                </a:moveTo>
                <a:cubicBezTo>
                  <a:pt x="1766243" y="1827205"/>
                  <a:pt x="1773482" y="1833409"/>
                  <a:pt x="1778698" y="1843480"/>
                </a:cubicBezTo>
                <a:lnTo>
                  <a:pt x="1777618" y="1852112"/>
                </a:lnTo>
                <a:lnTo>
                  <a:pt x="1779776" y="1854405"/>
                </a:lnTo>
                <a:cubicBezTo>
                  <a:pt x="1779776" y="1857102"/>
                  <a:pt x="1774381" y="1858901"/>
                  <a:pt x="1763593" y="1859800"/>
                </a:cubicBezTo>
                <a:lnTo>
                  <a:pt x="1742956" y="1854405"/>
                </a:lnTo>
                <a:cubicBezTo>
                  <a:pt x="1741877" y="1858002"/>
                  <a:pt x="1739719" y="1859800"/>
                  <a:pt x="1736482" y="1859800"/>
                </a:cubicBezTo>
                <a:lnTo>
                  <a:pt x="1734325" y="1854405"/>
                </a:lnTo>
                <a:lnTo>
                  <a:pt x="1733245" y="1854405"/>
                </a:lnTo>
                <a:lnTo>
                  <a:pt x="1732166" y="1857642"/>
                </a:lnTo>
                <a:lnTo>
                  <a:pt x="1733245" y="1858721"/>
                </a:lnTo>
                <a:lnTo>
                  <a:pt x="1732166" y="1859800"/>
                </a:lnTo>
                <a:lnTo>
                  <a:pt x="1731086" y="1859800"/>
                </a:lnTo>
                <a:lnTo>
                  <a:pt x="1730007" y="1858721"/>
                </a:lnTo>
                <a:cubicBezTo>
                  <a:pt x="1724253" y="1859440"/>
                  <a:pt x="1721376" y="1860519"/>
                  <a:pt x="1721376" y="1861958"/>
                </a:cubicBezTo>
                <a:lnTo>
                  <a:pt x="1721376" y="1864116"/>
                </a:lnTo>
                <a:cubicBezTo>
                  <a:pt x="1721376" y="1879582"/>
                  <a:pt x="1720296" y="1888349"/>
                  <a:pt x="1718139" y="1890417"/>
                </a:cubicBezTo>
                <a:lnTo>
                  <a:pt x="1718139" y="1895812"/>
                </a:lnTo>
                <a:cubicBezTo>
                  <a:pt x="1718139" y="1897970"/>
                  <a:pt x="1721376" y="1899813"/>
                  <a:pt x="1727849" y="1901342"/>
                </a:cubicBezTo>
                <a:lnTo>
                  <a:pt x="1737560" y="1889338"/>
                </a:lnTo>
                <a:lnTo>
                  <a:pt x="1736482" y="1883808"/>
                </a:lnTo>
                <a:lnTo>
                  <a:pt x="1739719" y="1881650"/>
                </a:lnTo>
                <a:cubicBezTo>
                  <a:pt x="1745473" y="1883448"/>
                  <a:pt x="1749788" y="1885606"/>
                  <a:pt x="1752665" y="1888124"/>
                </a:cubicBezTo>
                <a:cubicBezTo>
                  <a:pt x="1752665" y="1885966"/>
                  <a:pt x="1753746" y="1884887"/>
                  <a:pt x="1755905" y="1884887"/>
                </a:cubicBezTo>
                <a:cubicBezTo>
                  <a:pt x="1771639" y="1895227"/>
                  <a:pt x="1780316" y="1901791"/>
                  <a:pt x="1781935" y="1904579"/>
                </a:cubicBezTo>
                <a:lnTo>
                  <a:pt x="1781935" y="1907816"/>
                </a:lnTo>
                <a:cubicBezTo>
                  <a:pt x="1781935" y="1908895"/>
                  <a:pt x="1779057" y="1910333"/>
                  <a:pt x="1773303" y="1912132"/>
                </a:cubicBezTo>
                <a:lnTo>
                  <a:pt x="1773303" y="1918740"/>
                </a:lnTo>
                <a:lnTo>
                  <a:pt x="1776539" y="1923056"/>
                </a:lnTo>
                <a:lnTo>
                  <a:pt x="1774381" y="1926428"/>
                </a:lnTo>
                <a:lnTo>
                  <a:pt x="1776539" y="1929665"/>
                </a:lnTo>
                <a:cubicBezTo>
                  <a:pt x="1776539" y="1933262"/>
                  <a:pt x="1775820" y="1935060"/>
                  <a:pt x="1774381" y="1935060"/>
                </a:cubicBezTo>
                <a:lnTo>
                  <a:pt x="1776539" y="1938432"/>
                </a:lnTo>
                <a:lnTo>
                  <a:pt x="1775460" y="1957989"/>
                </a:lnTo>
                <a:lnTo>
                  <a:pt x="1776539" y="1996294"/>
                </a:lnTo>
                <a:cubicBezTo>
                  <a:pt x="1774561" y="2019582"/>
                  <a:pt x="1771685" y="2031227"/>
                  <a:pt x="1767908" y="2031227"/>
                </a:cubicBezTo>
                <a:lnTo>
                  <a:pt x="1770065" y="2038780"/>
                </a:lnTo>
                <a:cubicBezTo>
                  <a:pt x="1770065" y="2045343"/>
                  <a:pt x="1767143" y="2048626"/>
                  <a:pt x="1761299" y="2048626"/>
                </a:cubicBezTo>
                <a:cubicBezTo>
                  <a:pt x="1754105" y="2054470"/>
                  <a:pt x="1747991" y="2057392"/>
                  <a:pt x="1742956" y="2057392"/>
                </a:cubicBezTo>
                <a:cubicBezTo>
                  <a:pt x="1741516" y="2055954"/>
                  <a:pt x="1737560" y="2055234"/>
                  <a:pt x="1731086" y="2055234"/>
                </a:cubicBezTo>
                <a:cubicBezTo>
                  <a:pt x="1728208" y="2049929"/>
                  <a:pt x="1726770" y="2045928"/>
                  <a:pt x="1726770" y="2043231"/>
                </a:cubicBezTo>
                <a:lnTo>
                  <a:pt x="1727849" y="2037701"/>
                </a:lnTo>
                <a:lnTo>
                  <a:pt x="1721376" y="2033385"/>
                </a:lnTo>
                <a:lnTo>
                  <a:pt x="1721376" y="2042152"/>
                </a:lnTo>
                <a:lnTo>
                  <a:pt x="1719218" y="2053076"/>
                </a:lnTo>
                <a:lnTo>
                  <a:pt x="1723533" y="2057392"/>
                </a:lnTo>
                <a:lnTo>
                  <a:pt x="1723533" y="2058471"/>
                </a:lnTo>
                <a:cubicBezTo>
                  <a:pt x="1721376" y="2061169"/>
                  <a:pt x="1720296" y="2063732"/>
                  <a:pt x="1720296" y="2066159"/>
                </a:cubicBezTo>
                <a:lnTo>
                  <a:pt x="1720296" y="2068317"/>
                </a:lnTo>
                <a:lnTo>
                  <a:pt x="1721376" y="2090167"/>
                </a:lnTo>
                <a:lnTo>
                  <a:pt x="1718139" y="2092325"/>
                </a:lnTo>
                <a:lnTo>
                  <a:pt x="1717060" y="2092325"/>
                </a:lnTo>
                <a:lnTo>
                  <a:pt x="1711666" y="2086795"/>
                </a:lnTo>
                <a:cubicBezTo>
                  <a:pt x="1708698" y="2091201"/>
                  <a:pt x="1703256" y="2093404"/>
                  <a:pt x="1695344" y="2093404"/>
                </a:cubicBezTo>
                <a:lnTo>
                  <a:pt x="1694266" y="2093404"/>
                </a:lnTo>
                <a:cubicBezTo>
                  <a:pt x="1683476" y="2092145"/>
                  <a:pt x="1678081" y="2087425"/>
                  <a:pt x="1678081" y="2079242"/>
                </a:cubicBezTo>
                <a:lnTo>
                  <a:pt x="1677002" y="2076005"/>
                </a:lnTo>
                <a:lnTo>
                  <a:pt x="1679160" y="2067238"/>
                </a:lnTo>
                <a:lnTo>
                  <a:pt x="1679160" y="2062787"/>
                </a:lnTo>
                <a:cubicBezTo>
                  <a:pt x="1677002" y="2060090"/>
                  <a:pt x="1675922" y="2057572"/>
                  <a:pt x="1675922" y="2055234"/>
                </a:cubicBezTo>
                <a:cubicBezTo>
                  <a:pt x="1676102" y="2052267"/>
                  <a:pt x="1676821" y="2050784"/>
                  <a:pt x="1678081" y="2050784"/>
                </a:cubicBezTo>
                <a:lnTo>
                  <a:pt x="1677002" y="2049705"/>
                </a:lnTo>
                <a:lnTo>
                  <a:pt x="1677002" y="2047547"/>
                </a:lnTo>
                <a:lnTo>
                  <a:pt x="1678081" y="2041073"/>
                </a:lnTo>
                <a:lnTo>
                  <a:pt x="1677002" y="2037701"/>
                </a:lnTo>
                <a:lnTo>
                  <a:pt x="1678081" y="2033385"/>
                </a:lnTo>
                <a:lnTo>
                  <a:pt x="1677002" y="2028934"/>
                </a:lnTo>
                <a:lnTo>
                  <a:pt x="1679160" y="2019223"/>
                </a:lnTo>
                <a:cubicBezTo>
                  <a:pt x="1677002" y="2019223"/>
                  <a:pt x="1675922" y="2015581"/>
                  <a:pt x="1675922" y="2008298"/>
                </a:cubicBezTo>
                <a:cubicBezTo>
                  <a:pt x="1678081" y="2004431"/>
                  <a:pt x="1679160" y="2000070"/>
                  <a:pt x="1679160" y="1995215"/>
                </a:cubicBezTo>
                <a:lnTo>
                  <a:pt x="1674844" y="1990764"/>
                </a:lnTo>
                <a:lnTo>
                  <a:pt x="1678081" y="1988606"/>
                </a:lnTo>
                <a:lnTo>
                  <a:pt x="1677002" y="1985369"/>
                </a:lnTo>
                <a:lnTo>
                  <a:pt x="1679160" y="1968914"/>
                </a:lnTo>
                <a:lnTo>
                  <a:pt x="1678081" y="1964598"/>
                </a:lnTo>
                <a:lnTo>
                  <a:pt x="1680238" y="1962440"/>
                </a:lnTo>
                <a:lnTo>
                  <a:pt x="1678081" y="1960282"/>
                </a:lnTo>
                <a:lnTo>
                  <a:pt x="1678081" y="1924270"/>
                </a:lnTo>
                <a:lnTo>
                  <a:pt x="1679160" y="1917661"/>
                </a:lnTo>
                <a:lnTo>
                  <a:pt x="1678081" y="1913345"/>
                </a:lnTo>
                <a:lnTo>
                  <a:pt x="1679160" y="1909974"/>
                </a:lnTo>
                <a:lnTo>
                  <a:pt x="1678081" y="1903500"/>
                </a:lnTo>
                <a:cubicBezTo>
                  <a:pt x="1678440" y="1896216"/>
                  <a:pt x="1679160" y="1892575"/>
                  <a:pt x="1680238" y="1892575"/>
                </a:cubicBezTo>
                <a:cubicBezTo>
                  <a:pt x="1678800" y="1881065"/>
                  <a:pt x="1677002" y="1873782"/>
                  <a:pt x="1674844" y="1870725"/>
                </a:cubicBezTo>
                <a:lnTo>
                  <a:pt x="1679160" y="1857642"/>
                </a:lnTo>
                <a:lnTo>
                  <a:pt x="1679160" y="1856563"/>
                </a:lnTo>
                <a:lnTo>
                  <a:pt x="1660816" y="1859800"/>
                </a:lnTo>
                <a:lnTo>
                  <a:pt x="1654207" y="1859800"/>
                </a:lnTo>
                <a:lnTo>
                  <a:pt x="1643418" y="1856563"/>
                </a:lnTo>
                <a:lnTo>
                  <a:pt x="1640181" y="1857642"/>
                </a:lnTo>
                <a:lnTo>
                  <a:pt x="1630469" y="1854405"/>
                </a:lnTo>
                <a:lnTo>
                  <a:pt x="1630469" y="1851033"/>
                </a:lnTo>
                <a:cubicBezTo>
                  <a:pt x="1632627" y="1848695"/>
                  <a:pt x="1642023" y="1846537"/>
                  <a:pt x="1658658" y="1844559"/>
                </a:cubicBezTo>
                <a:lnTo>
                  <a:pt x="1673765" y="1847796"/>
                </a:lnTo>
                <a:lnTo>
                  <a:pt x="1698581" y="1844559"/>
                </a:lnTo>
                <a:lnTo>
                  <a:pt x="1712743" y="1846717"/>
                </a:lnTo>
                <a:cubicBezTo>
                  <a:pt x="1714362" y="1845278"/>
                  <a:pt x="1721195" y="1844199"/>
                  <a:pt x="1733245" y="1843480"/>
                </a:cubicBezTo>
                <a:cubicBezTo>
                  <a:pt x="1745113" y="1831071"/>
                  <a:pt x="1753026" y="1824867"/>
                  <a:pt x="1756983" y="1824867"/>
                </a:cubicBezTo>
                <a:close/>
                <a:moveTo>
                  <a:pt x="8265908" y="1824462"/>
                </a:moveTo>
                <a:lnTo>
                  <a:pt x="8268066" y="1824462"/>
                </a:lnTo>
                <a:cubicBezTo>
                  <a:pt x="8289196" y="1843525"/>
                  <a:pt x="8299762" y="1855034"/>
                  <a:pt x="8299762" y="1858991"/>
                </a:cubicBezTo>
                <a:lnTo>
                  <a:pt x="8304078" y="1868702"/>
                </a:lnTo>
                <a:cubicBezTo>
                  <a:pt x="8304078" y="1874636"/>
                  <a:pt x="8301875" y="1878952"/>
                  <a:pt x="8297469" y="1881650"/>
                </a:cubicBezTo>
                <a:cubicBezTo>
                  <a:pt x="8299177" y="1887404"/>
                  <a:pt x="8302100" y="1890282"/>
                  <a:pt x="8306236" y="1890282"/>
                </a:cubicBezTo>
                <a:cubicBezTo>
                  <a:pt x="8314238" y="1895677"/>
                  <a:pt x="8318240" y="1900712"/>
                  <a:pt x="8318240" y="1905388"/>
                </a:cubicBezTo>
                <a:cubicBezTo>
                  <a:pt x="8318240" y="1907006"/>
                  <a:pt x="8315677" y="1908085"/>
                  <a:pt x="8310552" y="1908625"/>
                </a:cubicBezTo>
                <a:lnTo>
                  <a:pt x="8309473" y="1907546"/>
                </a:lnTo>
                <a:lnTo>
                  <a:pt x="8308394" y="1907546"/>
                </a:lnTo>
                <a:lnTo>
                  <a:pt x="8299762" y="1910783"/>
                </a:lnTo>
                <a:lnTo>
                  <a:pt x="8295311" y="1909704"/>
                </a:lnTo>
                <a:lnTo>
                  <a:pt x="8282228" y="1914020"/>
                </a:lnTo>
                <a:lnTo>
                  <a:pt x="8264829" y="1907546"/>
                </a:lnTo>
                <a:lnTo>
                  <a:pt x="8262671" y="1907546"/>
                </a:lnTo>
                <a:lnTo>
                  <a:pt x="8259434" y="1910783"/>
                </a:lnTo>
                <a:lnTo>
                  <a:pt x="8259434" y="1915099"/>
                </a:lnTo>
                <a:cubicBezTo>
                  <a:pt x="8262311" y="1915459"/>
                  <a:pt x="8263750" y="1916538"/>
                  <a:pt x="8263750" y="1918336"/>
                </a:cubicBezTo>
                <a:lnTo>
                  <a:pt x="8262671" y="1926968"/>
                </a:lnTo>
                <a:lnTo>
                  <a:pt x="8263750" y="1926968"/>
                </a:lnTo>
                <a:cubicBezTo>
                  <a:pt x="8269774" y="1921933"/>
                  <a:pt x="8274135" y="1919415"/>
                  <a:pt x="8276833" y="1919415"/>
                </a:cubicBezTo>
                <a:lnTo>
                  <a:pt x="8282228" y="1919415"/>
                </a:lnTo>
                <a:cubicBezTo>
                  <a:pt x="8286634" y="1919415"/>
                  <a:pt x="8292478" y="1923731"/>
                  <a:pt x="8299762" y="1932363"/>
                </a:cubicBezTo>
                <a:cubicBezTo>
                  <a:pt x="8302639" y="1932363"/>
                  <a:pt x="8304797" y="1935960"/>
                  <a:pt x="8306236" y="1943153"/>
                </a:cubicBezTo>
                <a:lnTo>
                  <a:pt x="8306236" y="1956101"/>
                </a:lnTo>
                <a:cubicBezTo>
                  <a:pt x="8301200" y="1961496"/>
                  <a:pt x="8298683" y="1965452"/>
                  <a:pt x="8298683" y="1967970"/>
                </a:cubicBezTo>
                <a:lnTo>
                  <a:pt x="8298683" y="1979839"/>
                </a:lnTo>
                <a:lnTo>
                  <a:pt x="8299762" y="1986313"/>
                </a:lnTo>
                <a:lnTo>
                  <a:pt x="8297469" y="1992787"/>
                </a:lnTo>
                <a:lnTo>
                  <a:pt x="8298683" y="1993866"/>
                </a:lnTo>
                <a:lnTo>
                  <a:pt x="8298683" y="1994945"/>
                </a:lnTo>
                <a:lnTo>
                  <a:pt x="8297469" y="2010051"/>
                </a:lnTo>
                <a:lnTo>
                  <a:pt x="8299762" y="2017604"/>
                </a:lnTo>
                <a:lnTo>
                  <a:pt x="8299762" y="2026236"/>
                </a:lnTo>
                <a:lnTo>
                  <a:pt x="8297469" y="2029473"/>
                </a:lnTo>
                <a:lnTo>
                  <a:pt x="8299762" y="2031631"/>
                </a:lnTo>
                <a:lnTo>
                  <a:pt x="8299762" y="2032710"/>
                </a:lnTo>
                <a:lnTo>
                  <a:pt x="8297469" y="2040263"/>
                </a:lnTo>
                <a:lnTo>
                  <a:pt x="8300841" y="2047816"/>
                </a:lnTo>
                <a:lnTo>
                  <a:pt x="8299762" y="2051053"/>
                </a:lnTo>
                <a:lnTo>
                  <a:pt x="8304078" y="2062922"/>
                </a:lnTo>
                <a:cubicBezTo>
                  <a:pt x="8298053" y="2075870"/>
                  <a:pt x="8292613" y="2082344"/>
                  <a:pt x="8287758" y="2082344"/>
                </a:cubicBezTo>
                <a:cubicBezTo>
                  <a:pt x="8284970" y="2080186"/>
                  <a:pt x="8282408" y="2079107"/>
                  <a:pt x="8280070" y="2079107"/>
                </a:cubicBezTo>
                <a:cubicBezTo>
                  <a:pt x="8278811" y="2084862"/>
                  <a:pt x="8275889" y="2087739"/>
                  <a:pt x="8271303" y="2087739"/>
                </a:cubicBezTo>
                <a:cubicBezTo>
                  <a:pt x="8264289" y="2087739"/>
                  <a:pt x="8259209" y="2085581"/>
                  <a:pt x="8256062" y="2081265"/>
                </a:cubicBezTo>
                <a:lnTo>
                  <a:pt x="8257141" y="2075870"/>
                </a:lnTo>
                <a:cubicBezTo>
                  <a:pt x="8255702" y="2071554"/>
                  <a:pt x="8254264" y="2069396"/>
                  <a:pt x="8252825" y="2069396"/>
                </a:cubicBezTo>
                <a:cubicBezTo>
                  <a:pt x="8252825" y="2071914"/>
                  <a:pt x="8241945" y="2073712"/>
                  <a:pt x="8220185" y="2074791"/>
                </a:cubicBezTo>
                <a:lnTo>
                  <a:pt x="8220185" y="2079107"/>
                </a:lnTo>
                <a:cubicBezTo>
                  <a:pt x="8220185" y="2084143"/>
                  <a:pt x="8215824" y="2087739"/>
                  <a:pt x="8207102" y="2089897"/>
                </a:cubicBezTo>
                <a:lnTo>
                  <a:pt x="8200493" y="2087739"/>
                </a:lnTo>
                <a:lnTo>
                  <a:pt x="8192940" y="2089897"/>
                </a:lnTo>
                <a:cubicBezTo>
                  <a:pt x="8185477" y="2089897"/>
                  <a:pt x="8180757" y="2084862"/>
                  <a:pt x="8178778" y="2074791"/>
                </a:cubicBezTo>
                <a:lnTo>
                  <a:pt x="8177564" y="2062922"/>
                </a:lnTo>
                <a:lnTo>
                  <a:pt x="8177564" y="2054290"/>
                </a:lnTo>
                <a:lnTo>
                  <a:pt x="8179857" y="2046737"/>
                </a:lnTo>
                <a:lnTo>
                  <a:pt x="8177564" y="2040263"/>
                </a:lnTo>
                <a:lnTo>
                  <a:pt x="8177564" y="2034868"/>
                </a:lnTo>
                <a:lnTo>
                  <a:pt x="8180936" y="2028394"/>
                </a:lnTo>
                <a:lnTo>
                  <a:pt x="8178778" y="2021920"/>
                </a:lnTo>
                <a:lnTo>
                  <a:pt x="8179857" y="2016525"/>
                </a:lnTo>
                <a:lnTo>
                  <a:pt x="8177564" y="2016525"/>
                </a:lnTo>
                <a:cubicBezTo>
                  <a:pt x="8173788" y="2022819"/>
                  <a:pt x="8170911" y="2032530"/>
                  <a:pt x="8168932" y="2045658"/>
                </a:cubicBezTo>
                <a:cubicBezTo>
                  <a:pt x="8167134" y="2046378"/>
                  <a:pt x="8166055" y="2051053"/>
                  <a:pt x="8165695" y="2059685"/>
                </a:cubicBezTo>
                <a:cubicBezTo>
                  <a:pt x="8162009" y="2061484"/>
                  <a:pt x="8155085" y="2068317"/>
                  <a:pt x="8144925" y="2080186"/>
                </a:cubicBezTo>
                <a:lnTo>
                  <a:pt x="8142767" y="2080186"/>
                </a:lnTo>
                <a:lnTo>
                  <a:pt x="8139530" y="2075870"/>
                </a:lnTo>
                <a:cubicBezTo>
                  <a:pt x="8142767" y="2068677"/>
                  <a:pt x="8145644" y="2058966"/>
                  <a:pt x="8148162" y="2046737"/>
                </a:cubicBezTo>
                <a:lnTo>
                  <a:pt x="8147083" y="2037026"/>
                </a:lnTo>
                <a:lnTo>
                  <a:pt x="8147083" y="2035947"/>
                </a:lnTo>
                <a:cubicBezTo>
                  <a:pt x="8147083" y="2025157"/>
                  <a:pt x="8148566" y="2019762"/>
                  <a:pt x="8151534" y="2019762"/>
                </a:cubicBezTo>
                <a:lnTo>
                  <a:pt x="8150320" y="2006814"/>
                </a:lnTo>
                <a:cubicBezTo>
                  <a:pt x="8150320" y="1978400"/>
                  <a:pt x="8151803" y="1960057"/>
                  <a:pt x="8154770" y="1951785"/>
                </a:cubicBezTo>
                <a:cubicBezTo>
                  <a:pt x="8151803" y="1951785"/>
                  <a:pt x="8150320" y="1943153"/>
                  <a:pt x="8150320" y="1925889"/>
                </a:cubicBezTo>
                <a:cubicBezTo>
                  <a:pt x="8150320" y="1921033"/>
                  <a:pt x="8151803" y="1917077"/>
                  <a:pt x="8154770" y="1914020"/>
                </a:cubicBezTo>
                <a:lnTo>
                  <a:pt x="8149241" y="1905388"/>
                </a:lnTo>
                <a:cubicBezTo>
                  <a:pt x="8145824" y="1908805"/>
                  <a:pt x="8141822" y="1915638"/>
                  <a:pt x="8137237" y="1925889"/>
                </a:cubicBezTo>
                <a:cubicBezTo>
                  <a:pt x="8135978" y="1925889"/>
                  <a:pt x="8130178" y="1931644"/>
                  <a:pt x="8119838" y="1943153"/>
                </a:cubicBezTo>
                <a:lnTo>
                  <a:pt x="8119838" y="1946390"/>
                </a:lnTo>
                <a:lnTo>
                  <a:pt x="8126447" y="1952864"/>
                </a:lnTo>
                <a:lnTo>
                  <a:pt x="8126447" y="1956101"/>
                </a:lnTo>
                <a:cubicBezTo>
                  <a:pt x="8121321" y="1960777"/>
                  <a:pt x="8118759" y="1964014"/>
                  <a:pt x="8118759" y="1965812"/>
                </a:cubicBezTo>
                <a:lnTo>
                  <a:pt x="8119838" y="1977681"/>
                </a:lnTo>
                <a:lnTo>
                  <a:pt x="8116601" y="1978760"/>
                </a:lnTo>
                <a:lnTo>
                  <a:pt x="8111071" y="1977681"/>
                </a:lnTo>
                <a:lnTo>
                  <a:pt x="8111071" y="1980918"/>
                </a:lnTo>
                <a:cubicBezTo>
                  <a:pt x="8115477" y="1980918"/>
                  <a:pt x="8117680" y="1981997"/>
                  <a:pt x="8117680" y="1984155"/>
                </a:cubicBezTo>
                <a:lnTo>
                  <a:pt x="8114443" y="1988471"/>
                </a:lnTo>
                <a:cubicBezTo>
                  <a:pt x="8116601" y="1988471"/>
                  <a:pt x="8117680" y="1989190"/>
                  <a:pt x="8117680" y="1990629"/>
                </a:cubicBezTo>
                <a:lnTo>
                  <a:pt x="8117680" y="1992787"/>
                </a:lnTo>
                <a:lnTo>
                  <a:pt x="8116601" y="1993866"/>
                </a:lnTo>
                <a:lnTo>
                  <a:pt x="8118759" y="1998182"/>
                </a:lnTo>
                <a:lnTo>
                  <a:pt x="8117680" y="2026236"/>
                </a:lnTo>
                <a:lnTo>
                  <a:pt x="8119838" y="2037026"/>
                </a:lnTo>
                <a:lnTo>
                  <a:pt x="8119838" y="2043500"/>
                </a:lnTo>
                <a:lnTo>
                  <a:pt x="8118759" y="2062922"/>
                </a:lnTo>
                <a:lnTo>
                  <a:pt x="8119838" y="2072633"/>
                </a:lnTo>
                <a:cubicBezTo>
                  <a:pt x="8118399" y="2072633"/>
                  <a:pt x="8117680" y="2074791"/>
                  <a:pt x="8117680" y="2079107"/>
                </a:cubicBezTo>
                <a:cubicBezTo>
                  <a:pt x="8114982" y="2086301"/>
                  <a:pt x="8108823" y="2089897"/>
                  <a:pt x="8099202" y="2089897"/>
                </a:cubicBezTo>
                <a:lnTo>
                  <a:pt x="8095830" y="2090976"/>
                </a:lnTo>
                <a:lnTo>
                  <a:pt x="8091514" y="2087739"/>
                </a:lnTo>
                <a:lnTo>
                  <a:pt x="8090435" y="2088818"/>
                </a:lnTo>
                <a:lnTo>
                  <a:pt x="8088277" y="2088818"/>
                </a:lnTo>
                <a:cubicBezTo>
                  <a:pt x="8081533" y="2088818"/>
                  <a:pt x="8076093" y="2081265"/>
                  <a:pt x="8071957" y="2066159"/>
                </a:cubicBezTo>
                <a:cubicBezTo>
                  <a:pt x="8074834" y="2058247"/>
                  <a:pt x="8076633" y="2051053"/>
                  <a:pt x="8077352" y="2044579"/>
                </a:cubicBezTo>
                <a:lnTo>
                  <a:pt x="8075194" y="2039184"/>
                </a:lnTo>
                <a:cubicBezTo>
                  <a:pt x="8075194" y="2034688"/>
                  <a:pt x="8076273" y="2030372"/>
                  <a:pt x="8078431" y="2026236"/>
                </a:cubicBezTo>
                <a:lnTo>
                  <a:pt x="8074115" y="2019762"/>
                </a:lnTo>
                <a:cubicBezTo>
                  <a:pt x="8074115" y="2017424"/>
                  <a:pt x="8075194" y="2014907"/>
                  <a:pt x="8077352" y="2012209"/>
                </a:cubicBezTo>
                <a:lnTo>
                  <a:pt x="8075194" y="2001419"/>
                </a:lnTo>
                <a:lnTo>
                  <a:pt x="8076273" y="2001419"/>
                </a:lnTo>
                <a:lnTo>
                  <a:pt x="8075194" y="2000340"/>
                </a:lnTo>
                <a:lnTo>
                  <a:pt x="8075194" y="1999261"/>
                </a:lnTo>
                <a:lnTo>
                  <a:pt x="8076273" y="1996024"/>
                </a:lnTo>
                <a:cubicBezTo>
                  <a:pt x="8075734" y="1987392"/>
                  <a:pt x="8074654" y="1983076"/>
                  <a:pt x="8073036" y="1983076"/>
                </a:cubicBezTo>
                <a:cubicBezTo>
                  <a:pt x="8067731" y="1985594"/>
                  <a:pt x="8061167" y="1990629"/>
                  <a:pt x="8053344" y="1998182"/>
                </a:cubicBezTo>
                <a:lnTo>
                  <a:pt x="8051186" y="1996024"/>
                </a:lnTo>
                <a:lnTo>
                  <a:pt x="8051186" y="1992787"/>
                </a:lnTo>
                <a:cubicBezTo>
                  <a:pt x="8059009" y="1984874"/>
                  <a:pt x="8064808" y="1975883"/>
                  <a:pt x="8068585" y="1965812"/>
                </a:cubicBezTo>
                <a:cubicBezTo>
                  <a:pt x="8070653" y="1965452"/>
                  <a:pt x="8073576" y="1960777"/>
                  <a:pt x="8077352" y="1951785"/>
                </a:cubicBezTo>
                <a:lnTo>
                  <a:pt x="8079510" y="1951785"/>
                </a:lnTo>
                <a:lnTo>
                  <a:pt x="8079510" y="1953943"/>
                </a:lnTo>
                <a:lnTo>
                  <a:pt x="8080589" y="1953943"/>
                </a:lnTo>
                <a:cubicBezTo>
                  <a:pt x="8080589" y="1941175"/>
                  <a:pt x="8084950" y="1928586"/>
                  <a:pt x="8093672" y="1916178"/>
                </a:cubicBezTo>
                <a:cubicBezTo>
                  <a:pt x="8091514" y="1912401"/>
                  <a:pt x="8090435" y="1908085"/>
                  <a:pt x="8090435" y="1903230"/>
                </a:cubicBezTo>
                <a:lnTo>
                  <a:pt x="8095830" y="1893519"/>
                </a:lnTo>
                <a:lnTo>
                  <a:pt x="8095830" y="1892440"/>
                </a:lnTo>
                <a:lnTo>
                  <a:pt x="8094751" y="1891361"/>
                </a:lnTo>
                <a:lnTo>
                  <a:pt x="8091514" y="1891361"/>
                </a:lnTo>
                <a:cubicBezTo>
                  <a:pt x="8091514" y="1895857"/>
                  <a:pt x="8085714" y="1899453"/>
                  <a:pt x="8074115" y="1902151"/>
                </a:cubicBezTo>
                <a:cubicBezTo>
                  <a:pt x="8074115" y="1903230"/>
                  <a:pt x="8071193" y="1904668"/>
                  <a:pt x="8065348" y="1906467"/>
                </a:cubicBezTo>
                <a:lnTo>
                  <a:pt x="8055502" y="1912941"/>
                </a:lnTo>
                <a:lnTo>
                  <a:pt x="8054423" y="1912941"/>
                </a:lnTo>
                <a:cubicBezTo>
                  <a:pt x="8052265" y="1912222"/>
                  <a:pt x="8051186" y="1910064"/>
                  <a:pt x="8051186" y="1906467"/>
                </a:cubicBezTo>
                <a:lnTo>
                  <a:pt x="8062111" y="1893519"/>
                </a:lnTo>
                <a:lnTo>
                  <a:pt x="8061032" y="1892440"/>
                </a:lnTo>
                <a:lnTo>
                  <a:pt x="8061032" y="1889203"/>
                </a:lnTo>
                <a:lnTo>
                  <a:pt x="8074115" y="1877334"/>
                </a:lnTo>
                <a:cubicBezTo>
                  <a:pt x="8074115" y="1874636"/>
                  <a:pt x="8076633" y="1871399"/>
                  <a:pt x="8081668" y="1867623"/>
                </a:cubicBezTo>
                <a:cubicBezTo>
                  <a:pt x="8081668" y="1864565"/>
                  <a:pt x="8083152" y="1861688"/>
                  <a:pt x="8086119" y="1858991"/>
                </a:cubicBezTo>
                <a:lnTo>
                  <a:pt x="8085040" y="1849280"/>
                </a:lnTo>
                <a:cubicBezTo>
                  <a:pt x="8087917" y="1838669"/>
                  <a:pt x="8090435" y="1832195"/>
                  <a:pt x="8092593" y="1829857"/>
                </a:cubicBezTo>
                <a:lnTo>
                  <a:pt x="8111071" y="1829857"/>
                </a:lnTo>
                <a:cubicBezTo>
                  <a:pt x="8120602" y="1830037"/>
                  <a:pt x="8129324" y="1832195"/>
                  <a:pt x="8137237" y="1836332"/>
                </a:cubicBezTo>
                <a:lnTo>
                  <a:pt x="8140609" y="1835253"/>
                </a:lnTo>
                <a:lnTo>
                  <a:pt x="8141688" y="1836332"/>
                </a:lnTo>
                <a:lnTo>
                  <a:pt x="8142767" y="1836332"/>
                </a:lnTo>
                <a:lnTo>
                  <a:pt x="8146004" y="1835253"/>
                </a:lnTo>
                <a:cubicBezTo>
                  <a:pt x="8147262" y="1835253"/>
                  <a:pt x="8150544" y="1838490"/>
                  <a:pt x="8155850" y="1844964"/>
                </a:cubicBezTo>
                <a:cubicBezTo>
                  <a:pt x="8160166" y="1845683"/>
                  <a:pt x="8163807" y="1847481"/>
                  <a:pt x="8166774" y="1850359"/>
                </a:cubicBezTo>
                <a:cubicBezTo>
                  <a:pt x="8173069" y="1854135"/>
                  <a:pt x="8180667" y="1857372"/>
                  <a:pt x="8189568" y="1860070"/>
                </a:cubicBezTo>
                <a:cubicBezTo>
                  <a:pt x="8194154" y="1860070"/>
                  <a:pt x="8201437" y="1858631"/>
                  <a:pt x="8211418" y="1855754"/>
                </a:cubicBezTo>
                <a:lnTo>
                  <a:pt x="8212497" y="1855754"/>
                </a:lnTo>
                <a:lnTo>
                  <a:pt x="8216813" y="1856833"/>
                </a:lnTo>
                <a:cubicBezTo>
                  <a:pt x="8242979" y="1846402"/>
                  <a:pt x="8258265" y="1836332"/>
                  <a:pt x="8262671" y="1826620"/>
                </a:cubicBezTo>
                <a:close/>
                <a:moveTo>
                  <a:pt x="4164759" y="1824462"/>
                </a:moveTo>
                <a:lnTo>
                  <a:pt x="4165838" y="1824462"/>
                </a:lnTo>
                <a:cubicBezTo>
                  <a:pt x="4168985" y="1829588"/>
                  <a:pt x="4174110" y="1832150"/>
                  <a:pt x="4181214" y="1832150"/>
                </a:cubicBezTo>
                <a:cubicBezTo>
                  <a:pt x="4190115" y="1835927"/>
                  <a:pt x="4195195" y="1839209"/>
                  <a:pt x="4196455" y="1841996"/>
                </a:cubicBezTo>
                <a:lnTo>
                  <a:pt x="4196455" y="1845233"/>
                </a:lnTo>
                <a:lnTo>
                  <a:pt x="4193218" y="1848605"/>
                </a:lnTo>
                <a:lnTo>
                  <a:pt x="4177842" y="1848605"/>
                </a:lnTo>
                <a:lnTo>
                  <a:pt x="4176763" y="1854000"/>
                </a:lnTo>
                <a:lnTo>
                  <a:pt x="4176763" y="1863846"/>
                </a:lnTo>
                <a:cubicBezTo>
                  <a:pt x="4176763" y="1865285"/>
                  <a:pt x="4175684" y="1866004"/>
                  <a:pt x="4173526" y="1866004"/>
                </a:cubicBezTo>
                <a:lnTo>
                  <a:pt x="4173526" y="1867083"/>
                </a:lnTo>
                <a:cubicBezTo>
                  <a:pt x="4175684" y="1867083"/>
                  <a:pt x="4176763" y="1867847"/>
                  <a:pt x="4176763" y="1869376"/>
                </a:cubicBezTo>
                <a:lnTo>
                  <a:pt x="4176763" y="1870455"/>
                </a:lnTo>
                <a:lnTo>
                  <a:pt x="4173526" y="1874771"/>
                </a:lnTo>
                <a:lnTo>
                  <a:pt x="4177842" y="1886775"/>
                </a:lnTo>
                <a:cubicBezTo>
                  <a:pt x="4177842" y="1893159"/>
                  <a:pt x="4176403" y="1898284"/>
                  <a:pt x="4173526" y="1902151"/>
                </a:cubicBezTo>
                <a:lnTo>
                  <a:pt x="4173526" y="1903230"/>
                </a:lnTo>
                <a:cubicBezTo>
                  <a:pt x="4174065" y="1907636"/>
                  <a:pt x="4175144" y="1909839"/>
                  <a:pt x="4176763" y="1909839"/>
                </a:cubicBezTo>
                <a:lnTo>
                  <a:pt x="4174605" y="1928451"/>
                </a:lnTo>
                <a:cubicBezTo>
                  <a:pt x="4177572" y="1932767"/>
                  <a:pt x="4179056" y="1936409"/>
                  <a:pt x="4179056" y="1939376"/>
                </a:cubicBezTo>
                <a:cubicBezTo>
                  <a:pt x="4179056" y="1945041"/>
                  <a:pt x="4173570" y="1950166"/>
                  <a:pt x="4162601" y="1954752"/>
                </a:cubicBezTo>
                <a:lnTo>
                  <a:pt x="4157071" y="1954752"/>
                </a:lnTo>
                <a:cubicBezTo>
                  <a:pt x="4154373" y="1954752"/>
                  <a:pt x="4150732" y="1953269"/>
                  <a:pt x="4146146" y="1950301"/>
                </a:cubicBezTo>
                <a:lnTo>
                  <a:pt x="4137379" y="1951380"/>
                </a:lnTo>
                <a:lnTo>
                  <a:pt x="4136300" y="1948143"/>
                </a:lnTo>
                <a:lnTo>
                  <a:pt x="4135221" y="1949222"/>
                </a:lnTo>
                <a:lnTo>
                  <a:pt x="4134142" y="1949222"/>
                </a:lnTo>
                <a:cubicBezTo>
                  <a:pt x="4132343" y="1943378"/>
                  <a:pt x="4130860" y="1940455"/>
                  <a:pt x="4129691" y="1940455"/>
                </a:cubicBezTo>
                <a:lnTo>
                  <a:pt x="4121059" y="1940455"/>
                </a:lnTo>
                <a:cubicBezTo>
                  <a:pt x="4121059" y="1943423"/>
                  <a:pt x="4119935" y="1944906"/>
                  <a:pt x="4117687" y="1944906"/>
                </a:cubicBezTo>
                <a:lnTo>
                  <a:pt x="4107841" y="1944906"/>
                </a:lnTo>
                <a:lnTo>
                  <a:pt x="4101232" y="1948143"/>
                </a:lnTo>
                <a:lnTo>
                  <a:pt x="4096916" y="1941534"/>
                </a:lnTo>
                <a:lnTo>
                  <a:pt x="4094758" y="1941534"/>
                </a:lnTo>
                <a:cubicBezTo>
                  <a:pt x="4090892" y="1941534"/>
                  <a:pt x="4088689" y="1943378"/>
                  <a:pt x="4088150" y="1947064"/>
                </a:cubicBezTo>
                <a:lnTo>
                  <a:pt x="4090308" y="1949222"/>
                </a:lnTo>
                <a:cubicBezTo>
                  <a:pt x="4088509" y="1949222"/>
                  <a:pt x="4082305" y="1952864"/>
                  <a:pt x="4071695" y="1960147"/>
                </a:cubicBezTo>
                <a:lnTo>
                  <a:pt x="4063063" y="1964598"/>
                </a:lnTo>
                <a:lnTo>
                  <a:pt x="4059691" y="1964598"/>
                </a:lnTo>
                <a:cubicBezTo>
                  <a:pt x="4053127" y="1958933"/>
                  <a:pt x="4049845" y="1952729"/>
                  <a:pt x="4049845" y="1945985"/>
                </a:cubicBezTo>
                <a:cubicBezTo>
                  <a:pt x="4048226" y="1945985"/>
                  <a:pt x="4046023" y="1940500"/>
                  <a:pt x="4043236" y="1929530"/>
                </a:cubicBezTo>
                <a:cubicBezTo>
                  <a:pt x="4040358" y="1928272"/>
                  <a:pt x="4038920" y="1925709"/>
                  <a:pt x="4038920" y="1921843"/>
                </a:cubicBezTo>
                <a:lnTo>
                  <a:pt x="4041078" y="1919685"/>
                </a:lnTo>
                <a:lnTo>
                  <a:pt x="4049845" y="1919685"/>
                </a:lnTo>
                <a:cubicBezTo>
                  <a:pt x="4052812" y="1921123"/>
                  <a:pt x="4054296" y="1922922"/>
                  <a:pt x="4054296" y="1925080"/>
                </a:cubicBezTo>
                <a:lnTo>
                  <a:pt x="4056454" y="1925080"/>
                </a:lnTo>
                <a:cubicBezTo>
                  <a:pt x="4059151" y="1925080"/>
                  <a:pt x="4061714" y="1917077"/>
                  <a:pt x="4064142" y="1901072"/>
                </a:cubicBezTo>
                <a:lnTo>
                  <a:pt x="4065221" y="1899993"/>
                </a:lnTo>
                <a:lnTo>
                  <a:pt x="4061849" y="1892305"/>
                </a:lnTo>
                <a:lnTo>
                  <a:pt x="4063063" y="1871534"/>
                </a:lnTo>
                <a:cubicBezTo>
                  <a:pt x="4061354" y="1858406"/>
                  <a:pt x="4057668" y="1851842"/>
                  <a:pt x="4052003" y="1851842"/>
                </a:cubicBezTo>
                <a:cubicBezTo>
                  <a:pt x="4048406" y="1851842"/>
                  <a:pt x="4046608" y="1849280"/>
                  <a:pt x="4046608" y="1844154"/>
                </a:cubicBezTo>
                <a:lnTo>
                  <a:pt x="4046608" y="1839838"/>
                </a:lnTo>
                <a:cubicBezTo>
                  <a:pt x="4046608" y="1837590"/>
                  <a:pt x="4052452" y="1836466"/>
                  <a:pt x="4064142" y="1836466"/>
                </a:cubicBezTo>
                <a:lnTo>
                  <a:pt x="4069537" y="1836466"/>
                </a:lnTo>
                <a:lnTo>
                  <a:pt x="4082754" y="1840917"/>
                </a:lnTo>
                <a:lnTo>
                  <a:pt x="4089229" y="1837545"/>
                </a:lnTo>
                <a:lnTo>
                  <a:pt x="4094758" y="1838624"/>
                </a:lnTo>
                <a:lnTo>
                  <a:pt x="4100153" y="1837545"/>
                </a:lnTo>
                <a:cubicBezTo>
                  <a:pt x="4105458" y="1840513"/>
                  <a:pt x="4109505" y="1841996"/>
                  <a:pt x="4112292" y="1841996"/>
                </a:cubicBezTo>
                <a:lnTo>
                  <a:pt x="4124296" y="1840917"/>
                </a:lnTo>
                <a:lnTo>
                  <a:pt x="4125375" y="1841996"/>
                </a:lnTo>
                <a:lnTo>
                  <a:pt x="4125375" y="1845233"/>
                </a:lnTo>
                <a:cubicBezTo>
                  <a:pt x="4125375" y="1846672"/>
                  <a:pt x="4121374" y="1847391"/>
                  <a:pt x="4113371" y="1847391"/>
                </a:cubicBezTo>
                <a:lnTo>
                  <a:pt x="4112292" y="1848605"/>
                </a:lnTo>
                <a:lnTo>
                  <a:pt x="4112292" y="1855079"/>
                </a:lnTo>
                <a:lnTo>
                  <a:pt x="4113371" y="1862767"/>
                </a:lnTo>
                <a:lnTo>
                  <a:pt x="4117687" y="1862767"/>
                </a:lnTo>
                <a:cubicBezTo>
                  <a:pt x="4120295" y="1862767"/>
                  <a:pt x="4123217" y="1864206"/>
                  <a:pt x="4126454" y="1867083"/>
                </a:cubicBezTo>
                <a:cubicBezTo>
                  <a:pt x="4129421" y="1862767"/>
                  <a:pt x="4130905" y="1859485"/>
                  <a:pt x="4130905" y="1857237"/>
                </a:cubicBezTo>
                <a:lnTo>
                  <a:pt x="4127533" y="1848605"/>
                </a:lnTo>
                <a:cubicBezTo>
                  <a:pt x="4127533" y="1841052"/>
                  <a:pt x="4137379" y="1835567"/>
                  <a:pt x="4157071" y="1832150"/>
                </a:cubicBezTo>
                <a:close/>
                <a:moveTo>
                  <a:pt x="6186807" y="1824193"/>
                </a:moveTo>
                <a:lnTo>
                  <a:pt x="6193281" y="1829453"/>
                </a:lnTo>
                <a:lnTo>
                  <a:pt x="6193281" y="1832690"/>
                </a:lnTo>
                <a:cubicBezTo>
                  <a:pt x="6191123" y="1832690"/>
                  <a:pt x="6190044" y="1833724"/>
                  <a:pt x="6190044" y="1835792"/>
                </a:cubicBezTo>
                <a:lnTo>
                  <a:pt x="6188965" y="1836871"/>
                </a:lnTo>
                <a:lnTo>
                  <a:pt x="6187886" y="1836871"/>
                </a:lnTo>
                <a:lnTo>
                  <a:pt x="6187886" y="1835792"/>
                </a:lnTo>
                <a:lnTo>
                  <a:pt x="6186807" y="1836871"/>
                </a:lnTo>
                <a:lnTo>
                  <a:pt x="6184784" y="1836871"/>
                </a:lnTo>
                <a:lnTo>
                  <a:pt x="6182626" y="1834848"/>
                </a:lnTo>
                <a:lnTo>
                  <a:pt x="6182626" y="1831611"/>
                </a:lnTo>
                <a:cubicBezTo>
                  <a:pt x="6182626" y="1827655"/>
                  <a:pt x="6184020" y="1825182"/>
                  <a:pt x="6186807" y="1824193"/>
                </a:cubicBezTo>
                <a:close/>
                <a:moveTo>
                  <a:pt x="7651699" y="1824058"/>
                </a:moveTo>
                <a:lnTo>
                  <a:pt x="7670312" y="1825137"/>
                </a:lnTo>
                <a:lnTo>
                  <a:pt x="7671391" y="1824058"/>
                </a:lnTo>
                <a:lnTo>
                  <a:pt x="7672470" y="1824058"/>
                </a:lnTo>
                <a:lnTo>
                  <a:pt x="7688924" y="1829588"/>
                </a:lnTo>
                <a:lnTo>
                  <a:pt x="7699849" y="1825137"/>
                </a:lnTo>
                <a:lnTo>
                  <a:pt x="7702142" y="1825137"/>
                </a:lnTo>
                <a:cubicBezTo>
                  <a:pt x="7709426" y="1825676"/>
                  <a:pt x="7713067" y="1827879"/>
                  <a:pt x="7713067" y="1831746"/>
                </a:cubicBezTo>
                <a:cubicBezTo>
                  <a:pt x="7707223" y="1839569"/>
                  <a:pt x="7703941" y="1846133"/>
                  <a:pt x="7703221" y="1851438"/>
                </a:cubicBezTo>
                <a:lnTo>
                  <a:pt x="7703221" y="1856967"/>
                </a:lnTo>
                <a:cubicBezTo>
                  <a:pt x="7703221" y="1858406"/>
                  <a:pt x="7707223" y="1860204"/>
                  <a:pt x="7715225" y="1862362"/>
                </a:cubicBezTo>
                <a:lnTo>
                  <a:pt x="7715225" y="1863441"/>
                </a:lnTo>
                <a:lnTo>
                  <a:pt x="7716304" y="1862362"/>
                </a:lnTo>
                <a:lnTo>
                  <a:pt x="7720755" y="1862362"/>
                </a:lnTo>
                <a:lnTo>
                  <a:pt x="7722913" y="1864520"/>
                </a:lnTo>
                <a:lnTo>
                  <a:pt x="7722913" y="1867892"/>
                </a:lnTo>
                <a:cubicBezTo>
                  <a:pt x="7722913" y="1870050"/>
                  <a:pt x="7714866" y="1872208"/>
                  <a:pt x="7698770" y="1874366"/>
                </a:cubicBezTo>
                <a:cubicBezTo>
                  <a:pt x="7698051" y="1872208"/>
                  <a:pt x="7695893" y="1871129"/>
                  <a:pt x="7692296" y="1871129"/>
                </a:cubicBezTo>
                <a:lnTo>
                  <a:pt x="7683530" y="1871129"/>
                </a:lnTo>
                <a:lnTo>
                  <a:pt x="7674763" y="1877738"/>
                </a:lnTo>
                <a:lnTo>
                  <a:pt x="7673549" y="1877738"/>
                </a:lnTo>
                <a:lnTo>
                  <a:pt x="7670312" y="1875580"/>
                </a:lnTo>
                <a:lnTo>
                  <a:pt x="7669233" y="1876659"/>
                </a:lnTo>
                <a:lnTo>
                  <a:pt x="7665996" y="1886505"/>
                </a:lnTo>
                <a:cubicBezTo>
                  <a:pt x="7660151" y="1891271"/>
                  <a:pt x="7657229" y="1894553"/>
                  <a:pt x="7657229" y="1896351"/>
                </a:cubicBezTo>
                <a:lnTo>
                  <a:pt x="7658308" y="1897430"/>
                </a:lnTo>
                <a:lnTo>
                  <a:pt x="7671391" y="1896351"/>
                </a:lnTo>
                <a:lnTo>
                  <a:pt x="7674763" y="1896351"/>
                </a:lnTo>
                <a:lnTo>
                  <a:pt x="7675842" y="1897430"/>
                </a:lnTo>
                <a:lnTo>
                  <a:pt x="7676921" y="1897430"/>
                </a:lnTo>
                <a:lnTo>
                  <a:pt x="7679079" y="1895272"/>
                </a:lnTo>
                <a:lnTo>
                  <a:pt x="7686766" y="1895272"/>
                </a:lnTo>
                <a:cubicBezTo>
                  <a:pt x="7688205" y="1895272"/>
                  <a:pt x="7688924" y="1896351"/>
                  <a:pt x="7688924" y="1898509"/>
                </a:cubicBezTo>
                <a:lnTo>
                  <a:pt x="7690004" y="1899588"/>
                </a:lnTo>
                <a:lnTo>
                  <a:pt x="7691082" y="1899588"/>
                </a:lnTo>
                <a:lnTo>
                  <a:pt x="7727229" y="1895272"/>
                </a:lnTo>
                <a:lnTo>
                  <a:pt x="7730601" y="1895272"/>
                </a:lnTo>
                <a:lnTo>
                  <a:pt x="7730601" y="1891900"/>
                </a:lnTo>
                <a:cubicBezTo>
                  <a:pt x="7730601" y="1890641"/>
                  <a:pt x="7723633" y="1887359"/>
                  <a:pt x="7709695" y="1882054"/>
                </a:cubicBezTo>
                <a:lnTo>
                  <a:pt x="7708616" y="1880975"/>
                </a:lnTo>
                <a:lnTo>
                  <a:pt x="7708616" y="1877738"/>
                </a:lnTo>
                <a:lnTo>
                  <a:pt x="7717383" y="1879896"/>
                </a:lnTo>
                <a:cubicBezTo>
                  <a:pt x="7724487" y="1874771"/>
                  <a:pt x="7729612" y="1872208"/>
                  <a:pt x="7732759" y="1872208"/>
                </a:cubicBezTo>
                <a:lnTo>
                  <a:pt x="7729522" y="1867892"/>
                </a:lnTo>
                <a:lnTo>
                  <a:pt x="7729522" y="1866813"/>
                </a:lnTo>
                <a:lnTo>
                  <a:pt x="7731680" y="1864520"/>
                </a:lnTo>
                <a:lnTo>
                  <a:pt x="7733838" y="1864520"/>
                </a:lnTo>
                <a:lnTo>
                  <a:pt x="7741526" y="1870050"/>
                </a:lnTo>
                <a:lnTo>
                  <a:pt x="7741526" y="1871129"/>
                </a:lnTo>
                <a:lnTo>
                  <a:pt x="7734917" y="1871129"/>
                </a:lnTo>
                <a:cubicBezTo>
                  <a:pt x="7734917" y="1872029"/>
                  <a:pt x="7746606" y="1875670"/>
                  <a:pt x="7769985" y="1882054"/>
                </a:cubicBezTo>
                <a:lnTo>
                  <a:pt x="7779831" y="1887584"/>
                </a:lnTo>
                <a:lnTo>
                  <a:pt x="7779831" y="1888663"/>
                </a:lnTo>
                <a:lnTo>
                  <a:pt x="7776594" y="1895272"/>
                </a:lnTo>
                <a:cubicBezTo>
                  <a:pt x="7780370" y="1890866"/>
                  <a:pt x="7783292" y="1888663"/>
                  <a:pt x="7785360" y="1888663"/>
                </a:cubicBezTo>
                <a:cubicBezTo>
                  <a:pt x="7790756" y="1890462"/>
                  <a:pt x="7795836" y="1897385"/>
                  <a:pt x="7800601" y="1909434"/>
                </a:cubicBezTo>
                <a:lnTo>
                  <a:pt x="7799522" y="1917122"/>
                </a:lnTo>
                <a:lnTo>
                  <a:pt x="7800601" y="1929126"/>
                </a:lnTo>
                <a:cubicBezTo>
                  <a:pt x="7800601" y="1936499"/>
                  <a:pt x="7797679" y="1940186"/>
                  <a:pt x="7791834" y="1940186"/>
                </a:cubicBezTo>
                <a:cubicBezTo>
                  <a:pt x="7784192" y="1943063"/>
                  <a:pt x="7777987" y="1944502"/>
                  <a:pt x="7773222" y="1944502"/>
                </a:cubicBezTo>
                <a:cubicBezTo>
                  <a:pt x="7766118" y="1941175"/>
                  <a:pt x="7760274" y="1936049"/>
                  <a:pt x="7755688" y="1929126"/>
                </a:cubicBezTo>
                <a:cubicBezTo>
                  <a:pt x="7749843" y="1929126"/>
                  <a:pt x="7746921" y="1924405"/>
                  <a:pt x="7746921" y="1914964"/>
                </a:cubicBezTo>
                <a:cubicBezTo>
                  <a:pt x="7745842" y="1914964"/>
                  <a:pt x="7744763" y="1913480"/>
                  <a:pt x="7743684" y="1910513"/>
                </a:cubicBezTo>
                <a:lnTo>
                  <a:pt x="7742605" y="1909434"/>
                </a:lnTo>
                <a:lnTo>
                  <a:pt x="7738154" y="1909434"/>
                </a:lnTo>
                <a:lnTo>
                  <a:pt x="7733838" y="1917122"/>
                </a:lnTo>
                <a:lnTo>
                  <a:pt x="7730601" y="1917122"/>
                </a:lnTo>
                <a:lnTo>
                  <a:pt x="7726150" y="1916043"/>
                </a:lnTo>
                <a:lnTo>
                  <a:pt x="7719541" y="1918201"/>
                </a:lnTo>
                <a:lnTo>
                  <a:pt x="7717383" y="1918201"/>
                </a:lnTo>
                <a:lnTo>
                  <a:pt x="7716304" y="1917122"/>
                </a:lnTo>
                <a:lnTo>
                  <a:pt x="7699849" y="1921573"/>
                </a:lnTo>
                <a:lnTo>
                  <a:pt x="7694454" y="1926968"/>
                </a:lnTo>
                <a:lnTo>
                  <a:pt x="7690004" y="1926968"/>
                </a:lnTo>
                <a:cubicBezTo>
                  <a:pt x="7683620" y="1926968"/>
                  <a:pt x="7677056" y="1929171"/>
                  <a:pt x="7670312" y="1933577"/>
                </a:cubicBezTo>
                <a:lnTo>
                  <a:pt x="7663703" y="1935735"/>
                </a:lnTo>
                <a:lnTo>
                  <a:pt x="7651699" y="1933577"/>
                </a:lnTo>
                <a:cubicBezTo>
                  <a:pt x="7643696" y="1936094"/>
                  <a:pt x="7639695" y="1937893"/>
                  <a:pt x="7639695" y="1938972"/>
                </a:cubicBezTo>
                <a:lnTo>
                  <a:pt x="7639695" y="1943423"/>
                </a:lnTo>
                <a:lnTo>
                  <a:pt x="7640774" y="1943423"/>
                </a:lnTo>
                <a:lnTo>
                  <a:pt x="7649541" y="1940186"/>
                </a:lnTo>
                <a:lnTo>
                  <a:pt x="7650620" y="1940186"/>
                </a:lnTo>
                <a:lnTo>
                  <a:pt x="7659387" y="1942344"/>
                </a:lnTo>
                <a:lnTo>
                  <a:pt x="7660466" y="1942344"/>
                </a:lnTo>
                <a:lnTo>
                  <a:pt x="7669233" y="1940186"/>
                </a:lnTo>
                <a:lnTo>
                  <a:pt x="7671391" y="1940186"/>
                </a:lnTo>
                <a:lnTo>
                  <a:pt x="7688924" y="1945581"/>
                </a:lnTo>
                <a:lnTo>
                  <a:pt x="7695533" y="1943423"/>
                </a:lnTo>
                <a:cubicBezTo>
                  <a:pt x="7707223" y="1945581"/>
                  <a:pt x="7713067" y="1947379"/>
                  <a:pt x="7713067" y="1948818"/>
                </a:cubicBezTo>
                <a:lnTo>
                  <a:pt x="7711988" y="1950032"/>
                </a:lnTo>
                <a:lnTo>
                  <a:pt x="7711988" y="1951111"/>
                </a:lnTo>
                <a:lnTo>
                  <a:pt x="7704300" y="1950032"/>
                </a:lnTo>
                <a:lnTo>
                  <a:pt x="7687846" y="1951111"/>
                </a:lnTo>
                <a:lnTo>
                  <a:pt x="7686766" y="1950032"/>
                </a:lnTo>
                <a:lnTo>
                  <a:pt x="7685688" y="1950032"/>
                </a:lnTo>
                <a:lnTo>
                  <a:pt x="7678000" y="1953269"/>
                </a:lnTo>
                <a:cubicBezTo>
                  <a:pt x="7670177" y="1950301"/>
                  <a:pt x="7659971" y="1948818"/>
                  <a:pt x="7647383" y="1948818"/>
                </a:cubicBezTo>
                <a:lnTo>
                  <a:pt x="7640774" y="1950032"/>
                </a:lnTo>
                <a:lnTo>
                  <a:pt x="7642932" y="1959877"/>
                </a:lnTo>
                <a:lnTo>
                  <a:pt x="7641853" y="1960956"/>
                </a:lnTo>
                <a:lnTo>
                  <a:pt x="7642932" y="1966351"/>
                </a:lnTo>
                <a:lnTo>
                  <a:pt x="7642932" y="1972960"/>
                </a:lnTo>
                <a:lnTo>
                  <a:pt x="7657229" y="1972960"/>
                </a:lnTo>
                <a:lnTo>
                  <a:pt x="7688924" y="1977411"/>
                </a:lnTo>
                <a:cubicBezTo>
                  <a:pt x="7688924" y="1976063"/>
                  <a:pt x="7697691" y="1974939"/>
                  <a:pt x="7715225" y="1974039"/>
                </a:cubicBezTo>
                <a:cubicBezTo>
                  <a:pt x="7716844" y="1959473"/>
                  <a:pt x="7720126" y="1952190"/>
                  <a:pt x="7725071" y="1952190"/>
                </a:cubicBezTo>
                <a:lnTo>
                  <a:pt x="7725071" y="1947739"/>
                </a:lnTo>
                <a:lnTo>
                  <a:pt x="7722913" y="1944502"/>
                </a:lnTo>
                <a:lnTo>
                  <a:pt x="7727229" y="1943423"/>
                </a:lnTo>
                <a:lnTo>
                  <a:pt x="7727229" y="1942344"/>
                </a:lnTo>
                <a:lnTo>
                  <a:pt x="7721834" y="1942344"/>
                </a:lnTo>
                <a:lnTo>
                  <a:pt x="7718462" y="1943423"/>
                </a:lnTo>
                <a:lnTo>
                  <a:pt x="7718462" y="1941265"/>
                </a:lnTo>
                <a:cubicBezTo>
                  <a:pt x="7727274" y="1930295"/>
                  <a:pt x="7734602" y="1924810"/>
                  <a:pt x="7740447" y="1924810"/>
                </a:cubicBezTo>
                <a:lnTo>
                  <a:pt x="7741526" y="1924810"/>
                </a:lnTo>
                <a:cubicBezTo>
                  <a:pt x="7747191" y="1927687"/>
                  <a:pt x="7758880" y="1936814"/>
                  <a:pt x="7776594" y="1952190"/>
                </a:cubicBezTo>
                <a:lnTo>
                  <a:pt x="7776594" y="1953269"/>
                </a:lnTo>
                <a:cubicBezTo>
                  <a:pt x="7770749" y="1965138"/>
                  <a:pt x="7767827" y="1980109"/>
                  <a:pt x="7767827" y="1998182"/>
                </a:cubicBezTo>
                <a:lnTo>
                  <a:pt x="7771064" y="2010186"/>
                </a:lnTo>
                <a:lnTo>
                  <a:pt x="7766748" y="2020032"/>
                </a:lnTo>
                <a:cubicBezTo>
                  <a:pt x="7766748" y="2030462"/>
                  <a:pt x="7768186" y="2037386"/>
                  <a:pt x="7771064" y="2040803"/>
                </a:cubicBezTo>
                <a:lnTo>
                  <a:pt x="7771064" y="2043096"/>
                </a:lnTo>
                <a:cubicBezTo>
                  <a:pt x="7768186" y="2049660"/>
                  <a:pt x="7766343" y="2059146"/>
                  <a:pt x="7765534" y="2071554"/>
                </a:cubicBezTo>
                <a:cubicBezTo>
                  <a:pt x="7756812" y="2080276"/>
                  <a:pt x="7750248" y="2085357"/>
                  <a:pt x="7745842" y="2086795"/>
                </a:cubicBezTo>
                <a:lnTo>
                  <a:pt x="7735996" y="2085716"/>
                </a:lnTo>
                <a:cubicBezTo>
                  <a:pt x="7735996" y="2087604"/>
                  <a:pt x="7731635" y="2089807"/>
                  <a:pt x="7722913" y="2092325"/>
                </a:cubicBezTo>
                <a:cubicBezTo>
                  <a:pt x="7716889" y="2092325"/>
                  <a:pt x="7711404" y="2087200"/>
                  <a:pt x="7706458" y="2076949"/>
                </a:cubicBezTo>
                <a:lnTo>
                  <a:pt x="7706458" y="2075870"/>
                </a:lnTo>
                <a:lnTo>
                  <a:pt x="7707537" y="2074791"/>
                </a:lnTo>
                <a:lnTo>
                  <a:pt x="7707537" y="2073712"/>
                </a:lnTo>
                <a:cubicBezTo>
                  <a:pt x="7704660" y="2073712"/>
                  <a:pt x="7703221" y="2071509"/>
                  <a:pt x="7703221" y="2067103"/>
                </a:cubicBezTo>
                <a:cubicBezTo>
                  <a:pt x="7695668" y="2060719"/>
                  <a:pt x="7686542" y="2054875"/>
                  <a:pt x="7675842" y="2049570"/>
                </a:cubicBezTo>
                <a:lnTo>
                  <a:pt x="7675842" y="2047412"/>
                </a:lnTo>
                <a:cubicBezTo>
                  <a:pt x="7675842" y="2046512"/>
                  <a:pt x="7679483" y="2045074"/>
                  <a:pt x="7686766" y="2043096"/>
                </a:cubicBezTo>
                <a:lnTo>
                  <a:pt x="7692296" y="2045254"/>
                </a:lnTo>
                <a:lnTo>
                  <a:pt x="7698770" y="2043096"/>
                </a:lnTo>
                <a:lnTo>
                  <a:pt x="7699849" y="2044175"/>
                </a:lnTo>
                <a:cubicBezTo>
                  <a:pt x="7699849" y="2041207"/>
                  <a:pt x="7704615" y="2039004"/>
                  <a:pt x="7714146" y="2037566"/>
                </a:cubicBezTo>
                <a:lnTo>
                  <a:pt x="7717383" y="2018953"/>
                </a:lnTo>
                <a:lnTo>
                  <a:pt x="7714146" y="2017874"/>
                </a:lnTo>
                <a:lnTo>
                  <a:pt x="7705379" y="2021111"/>
                </a:lnTo>
                <a:cubicBezTo>
                  <a:pt x="7700974" y="2021111"/>
                  <a:pt x="7698051" y="2018953"/>
                  <a:pt x="7696612" y="2014637"/>
                </a:cubicBezTo>
                <a:lnTo>
                  <a:pt x="7672470" y="2017874"/>
                </a:lnTo>
                <a:lnTo>
                  <a:pt x="7671391" y="2017874"/>
                </a:lnTo>
                <a:lnTo>
                  <a:pt x="7661545" y="2015716"/>
                </a:lnTo>
                <a:lnTo>
                  <a:pt x="7647383" y="2016795"/>
                </a:lnTo>
                <a:lnTo>
                  <a:pt x="7644011" y="2015716"/>
                </a:lnTo>
                <a:lnTo>
                  <a:pt x="7641853" y="2018953"/>
                </a:lnTo>
                <a:cubicBezTo>
                  <a:pt x="7643292" y="2021471"/>
                  <a:pt x="7644371" y="2026596"/>
                  <a:pt x="7645090" y="2034329"/>
                </a:cubicBezTo>
                <a:lnTo>
                  <a:pt x="7644011" y="2035408"/>
                </a:lnTo>
                <a:lnTo>
                  <a:pt x="7642932" y="2035408"/>
                </a:lnTo>
                <a:lnTo>
                  <a:pt x="7641853" y="2034329"/>
                </a:lnTo>
                <a:lnTo>
                  <a:pt x="7638616" y="2035408"/>
                </a:lnTo>
                <a:lnTo>
                  <a:pt x="7640774" y="2037566"/>
                </a:lnTo>
                <a:lnTo>
                  <a:pt x="7637537" y="2044175"/>
                </a:lnTo>
                <a:lnTo>
                  <a:pt x="7641853" y="2048491"/>
                </a:lnTo>
                <a:lnTo>
                  <a:pt x="7641853" y="2064945"/>
                </a:lnTo>
                <a:lnTo>
                  <a:pt x="7640774" y="2066024"/>
                </a:lnTo>
                <a:lnTo>
                  <a:pt x="7641853" y="2067103"/>
                </a:lnTo>
                <a:lnTo>
                  <a:pt x="7641853" y="2072633"/>
                </a:lnTo>
                <a:lnTo>
                  <a:pt x="7642932" y="2084637"/>
                </a:lnTo>
                <a:cubicBezTo>
                  <a:pt x="7640594" y="2089763"/>
                  <a:pt x="7635874" y="2092325"/>
                  <a:pt x="7628770" y="2092325"/>
                </a:cubicBezTo>
                <a:cubicBezTo>
                  <a:pt x="7624004" y="2092325"/>
                  <a:pt x="7618879" y="2091246"/>
                  <a:pt x="7613394" y="2089088"/>
                </a:cubicBezTo>
                <a:lnTo>
                  <a:pt x="7606785" y="2091246"/>
                </a:lnTo>
                <a:lnTo>
                  <a:pt x="7600311" y="2090167"/>
                </a:lnTo>
                <a:lnTo>
                  <a:pt x="7594781" y="2091246"/>
                </a:lnTo>
                <a:lnTo>
                  <a:pt x="7593702" y="2090167"/>
                </a:lnTo>
                <a:lnTo>
                  <a:pt x="7593702" y="2084637"/>
                </a:lnTo>
                <a:lnTo>
                  <a:pt x="7589252" y="2055099"/>
                </a:lnTo>
                <a:cubicBezTo>
                  <a:pt x="7592219" y="2051233"/>
                  <a:pt x="7593702" y="2047591"/>
                  <a:pt x="7593702" y="2044175"/>
                </a:cubicBezTo>
                <a:lnTo>
                  <a:pt x="7594781" y="2044175"/>
                </a:lnTo>
                <a:lnTo>
                  <a:pt x="7593702" y="2043096"/>
                </a:lnTo>
                <a:lnTo>
                  <a:pt x="7593702" y="2033250"/>
                </a:lnTo>
                <a:lnTo>
                  <a:pt x="7592623" y="2027720"/>
                </a:lnTo>
                <a:lnTo>
                  <a:pt x="7599098" y="2025562"/>
                </a:lnTo>
                <a:lnTo>
                  <a:pt x="7592623" y="2018953"/>
                </a:lnTo>
                <a:lnTo>
                  <a:pt x="7594781" y="2015716"/>
                </a:lnTo>
                <a:lnTo>
                  <a:pt x="7593702" y="1993731"/>
                </a:lnTo>
                <a:lnTo>
                  <a:pt x="7593702" y="1975118"/>
                </a:lnTo>
                <a:lnTo>
                  <a:pt x="7594781" y="1974039"/>
                </a:lnTo>
                <a:cubicBezTo>
                  <a:pt x="7594781" y="1959473"/>
                  <a:pt x="7591500" y="1952190"/>
                  <a:pt x="7584936" y="1952190"/>
                </a:cubicBezTo>
                <a:lnTo>
                  <a:pt x="7574011" y="1958798"/>
                </a:lnTo>
                <a:lnTo>
                  <a:pt x="7567402" y="1943423"/>
                </a:lnTo>
                <a:lnTo>
                  <a:pt x="7561872" y="1918201"/>
                </a:lnTo>
                <a:cubicBezTo>
                  <a:pt x="7560433" y="1918201"/>
                  <a:pt x="7557916" y="1913121"/>
                  <a:pt x="7554319" y="1902960"/>
                </a:cubicBezTo>
                <a:lnTo>
                  <a:pt x="7554319" y="1900667"/>
                </a:lnTo>
                <a:lnTo>
                  <a:pt x="7558635" y="1896351"/>
                </a:lnTo>
                <a:cubicBezTo>
                  <a:pt x="7574011" y="1898329"/>
                  <a:pt x="7581698" y="1900892"/>
                  <a:pt x="7581698" y="1904039"/>
                </a:cubicBezTo>
                <a:lnTo>
                  <a:pt x="7581698" y="1905118"/>
                </a:lnTo>
                <a:lnTo>
                  <a:pt x="7584936" y="1902960"/>
                </a:lnTo>
                <a:lnTo>
                  <a:pt x="7593702" y="1904039"/>
                </a:lnTo>
                <a:lnTo>
                  <a:pt x="7598018" y="1899588"/>
                </a:lnTo>
                <a:lnTo>
                  <a:pt x="7607864" y="1900667"/>
                </a:lnTo>
                <a:cubicBezTo>
                  <a:pt x="7610292" y="1900667"/>
                  <a:pt x="7613214" y="1893744"/>
                  <a:pt x="7616631" y="1879896"/>
                </a:cubicBezTo>
                <a:lnTo>
                  <a:pt x="7616631" y="1875580"/>
                </a:lnTo>
                <a:lnTo>
                  <a:pt x="7605706" y="1871129"/>
                </a:lnTo>
                <a:lnTo>
                  <a:pt x="7604627" y="1871129"/>
                </a:lnTo>
                <a:lnTo>
                  <a:pt x="7593702" y="1874366"/>
                </a:lnTo>
                <a:cubicBezTo>
                  <a:pt x="7591275" y="1874366"/>
                  <a:pt x="7588712" y="1872928"/>
                  <a:pt x="7586014" y="1870050"/>
                </a:cubicBezTo>
                <a:lnTo>
                  <a:pt x="7581698" y="1871129"/>
                </a:lnTo>
                <a:lnTo>
                  <a:pt x="7570639" y="1870050"/>
                </a:lnTo>
                <a:cubicBezTo>
                  <a:pt x="7570639" y="1872208"/>
                  <a:pt x="7567357" y="1874052"/>
                  <a:pt x="7560793" y="1875580"/>
                </a:cubicBezTo>
                <a:lnTo>
                  <a:pt x="7548789" y="1865600"/>
                </a:lnTo>
                <a:lnTo>
                  <a:pt x="7548789" y="1864520"/>
                </a:lnTo>
                <a:lnTo>
                  <a:pt x="7553105" y="1860204"/>
                </a:lnTo>
                <a:lnTo>
                  <a:pt x="7554319" y="1860204"/>
                </a:lnTo>
                <a:lnTo>
                  <a:pt x="7560793" y="1867892"/>
                </a:lnTo>
                <a:lnTo>
                  <a:pt x="7561872" y="1867892"/>
                </a:lnTo>
                <a:cubicBezTo>
                  <a:pt x="7564839" y="1862767"/>
                  <a:pt x="7567402" y="1860204"/>
                  <a:pt x="7569560" y="1860204"/>
                </a:cubicBezTo>
                <a:cubicBezTo>
                  <a:pt x="7576124" y="1862183"/>
                  <a:pt x="7579406" y="1863621"/>
                  <a:pt x="7579406" y="1864520"/>
                </a:cubicBezTo>
                <a:lnTo>
                  <a:pt x="7580485" y="1863441"/>
                </a:lnTo>
                <a:lnTo>
                  <a:pt x="7582778" y="1863441"/>
                </a:lnTo>
                <a:lnTo>
                  <a:pt x="7586014" y="1865600"/>
                </a:lnTo>
                <a:lnTo>
                  <a:pt x="7587094" y="1865600"/>
                </a:lnTo>
                <a:lnTo>
                  <a:pt x="7586014" y="1864520"/>
                </a:lnTo>
                <a:lnTo>
                  <a:pt x="7586014" y="1862362"/>
                </a:lnTo>
                <a:lnTo>
                  <a:pt x="7588172" y="1860204"/>
                </a:lnTo>
                <a:lnTo>
                  <a:pt x="7599098" y="1860204"/>
                </a:lnTo>
                <a:cubicBezTo>
                  <a:pt x="7602065" y="1863801"/>
                  <a:pt x="7604627" y="1865600"/>
                  <a:pt x="7606785" y="1865600"/>
                </a:cubicBezTo>
                <a:lnTo>
                  <a:pt x="7613394" y="1860204"/>
                </a:lnTo>
                <a:lnTo>
                  <a:pt x="7622161" y="1860204"/>
                </a:lnTo>
                <a:lnTo>
                  <a:pt x="7628770" y="1862362"/>
                </a:lnTo>
                <a:lnTo>
                  <a:pt x="7638616" y="1861283"/>
                </a:lnTo>
                <a:lnTo>
                  <a:pt x="7639695" y="1861283"/>
                </a:lnTo>
                <a:lnTo>
                  <a:pt x="7640774" y="1862362"/>
                </a:lnTo>
                <a:cubicBezTo>
                  <a:pt x="7646259" y="1859665"/>
                  <a:pt x="7649181" y="1857462"/>
                  <a:pt x="7649541" y="1855754"/>
                </a:cubicBezTo>
                <a:lnTo>
                  <a:pt x="7646304" y="1849280"/>
                </a:lnTo>
                <a:lnTo>
                  <a:pt x="7648462" y="1842671"/>
                </a:lnTo>
                <a:lnTo>
                  <a:pt x="7645090" y="1831746"/>
                </a:lnTo>
                <a:cubicBezTo>
                  <a:pt x="7646439" y="1828419"/>
                  <a:pt x="7648642" y="1825856"/>
                  <a:pt x="7651699" y="1824058"/>
                </a:cubicBezTo>
                <a:close/>
                <a:moveTo>
                  <a:pt x="6668973" y="1823923"/>
                </a:moveTo>
                <a:cubicBezTo>
                  <a:pt x="6684169" y="1827340"/>
                  <a:pt x="6691767" y="1831656"/>
                  <a:pt x="6691767" y="1836871"/>
                </a:cubicBezTo>
                <a:lnTo>
                  <a:pt x="6695004" y="1836871"/>
                </a:lnTo>
                <a:lnTo>
                  <a:pt x="6693925" y="1831476"/>
                </a:lnTo>
                <a:lnTo>
                  <a:pt x="6695004" y="1830397"/>
                </a:lnTo>
                <a:lnTo>
                  <a:pt x="6701478" y="1830397"/>
                </a:lnTo>
                <a:cubicBezTo>
                  <a:pt x="6710200" y="1831656"/>
                  <a:pt x="6714561" y="1833454"/>
                  <a:pt x="6714561" y="1835792"/>
                </a:cubicBezTo>
                <a:lnTo>
                  <a:pt x="6714561" y="1840108"/>
                </a:lnTo>
                <a:cubicBezTo>
                  <a:pt x="6705839" y="1849370"/>
                  <a:pt x="6701478" y="1860969"/>
                  <a:pt x="6701478" y="1874906"/>
                </a:cubicBezTo>
                <a:lnTo>
                  <a:pt x="6704715" y="1887854"/>
                </a:lnTo>
                <a:lnTo>
                  <a:pt x="6712403" y="1886775"/>
                </a:lnTo>
                <a:lnTo>
                  <a:pt x="6721035" y="1888933"/>
                </a:lnTo>
                <a:lnTo>
                  <a:pt x="6730746" y="1888933"/>
                </a:lnTo>
                <a:lnTo>
                  <a:pt x="6740457" y="1886775"/>
                </a:lnTo>
                <a:lnTo>
                  <a:pt x="6741536" y="1887854"/>
                </a:lnTo>
                <a:lnTo>
                  <a:pt x="6742615" y="1886775"/>
                </a:lnTo>
                <a:lnTo>
                  <a:pt x="6745987" y="1890012"/>
                </a:lnTo>
                <a:cubicBezTo>
                  <a:pt x="6751022" y="1887674"/>
                  <a:pt x="6753900" y="1884077"/>
                  <a:pt x="6754619" y="1879222"/>
                </a:cubicBezTo>
                <a:cubicBezTo>
                  <a:pt x="6762172" y="1871939"/>
                  <a:pt x="6767567" y="1868297"/>
                  <a:pt x="6770804" y="1868297"/>
                </a:cubicBezTo>
                <a:cubicBezTo>
                  <a:pt x="6779346" y="1870635"/>
                  <a:pt x="6785865" y="1875715"/>
                  <a:pt x="6790361" y="1883538"/>
                </a:cubicBezTo>
                <a:cubicBezTo>
                  <a:pt x="6801870" y="1889293"/>
                  <a:pt x="6807625" y="1895047"/>
                  <a:pt x="6807625" y="1900802"/>
                </a:cubicBezTo>
                <a:cubicBezTo>
                  <a:pt x="6804028" y="1902780"/>
                  <a:pt x="6801151" y="1906781"/>
                  <a:pt x="6798993" y="1912806"/>
                </a:cubicBezTo>
                <a:lnTo>
                  <a:pt x="6800072" y="1920359"/>
                </a:lnTo>
                <a:lnTo>
                  <a:pt x="6800072" y="1923596"/>
                </a:lnTo>
                <a:cubicBezTo>
                  <a:pt x="6797734" y="1932228"/>
                  <a:pt x="6795936" y="1936544"/>
                  <a:pt x="6794677" y="1936544"/>
                </a:cubicBezTo>
                <a:cubicBezTo>
                  <a:pt x="6792519" y="1936544"/>
                  <a:pt x="6791440" y="1935105"/>
                  <a:pt x="6791440" y="1932228"/>
                </a:cubicBezTo>
                <a:lnTo>
                  <a:pt x="6790361" y="1932228"/>
                </a:lnTo>
                <a:lnTo>
                  <a:pt x="6789282" y="1935465"/>
                </a:lnTo>
                <a:cubicBezTo>
                  <a:pt x="6795037" y="1937443"/>
                  <a:pt x="6797914" y="1939242"/>
                  <a:pt x="6797914" y="1940860"/>
                </a:cubicBezTo>
                <a:lnTo>
                  <a:pt x="6794677" y="1942074"/>
                </a:lnTo>
                <a:lnTo>
                  <a:pt x="6796835" y="1945311"/>
                </a:lnTo>
                <a:lnTo>
                  <a:pt x="6792519" y="1946390"/>
                </a:lnTo>
                <a:lnTo>
                  <a:pt x="6792519" y="1947469"/>
                </a:lnTo>
                <a:cubicBezTo>
                  <a:pt x="6796116" y="1947649"/>
                  <a:pt x="6797914" y="1948728"/>
                  <a:pt x="6797914" y="1950706"/>
                </a:cubicBezTo>
                <a:cubicBezTo>
                  <a:pt x="6797015" y="1953583"/>
                  <a:pt x="6795216" y="1955741"/>
                  <a:pt x="6792519" y="1957180"/>
                </a:cubicBezTo>
                <a:lnTo>
                  <a:pt x="6790361" y="1957180"/>
                </a:lnTo>
                <a:lnTo>
                  <a:pt x="6787124" y="1955022"/>
                </a:lnTo>
                <a:lnTo>
                  <a:pt x="6778492" y="1955022"/>
                </a:lnTo>
                <a:lnTo>
                  <a:pt x="6779571" y="1956101"/>
                </a:lnTo>
                <a:lnTo>
                  <a:pt x="6779571" y="1957180"/>
                </a:lnTo>
                <a:lnTo>
                  <a:pt x="6780650" y="1956101"/>
                </a:lnTo>
                <a:lnTo>
                  <a:pt x="6781729" y="1956101"/>
                </a:lnTo>
                <a:cubicBezTo>
                  <a:pt x="6786764" y="1956101"/>
                  <a:pt x="6789282" y="1957540"/>
                  <a:pt x="6789282" y="1960417"/>
                </a:cubicBezTo>
                <a:cubicBezTo>
                  <a:pt x="6791800" y="1960417"/>
                  <a:pt x="6794317" y="1958978"/>
                  <a:pt x="6796835" y="1956101"/>
                </a:cubicBezTo>
                <a:lnTo>
                  <a:pt x="6800072" y="1969049"/>
                </a:lnTo>
                <a:lnTo>
                  <a:pt x="6800072" y="1974444"/>
                </a:lnTo>
                <a:lnTo>
                  <a:pt x="6797914" y="1983211"/>
                </a:lnTo>
                <a:lnTo>
                  <a:pt x="6797914" y="1984290"/>
                </a:lnTo>
                <a:lnTo>
                  <a:pt x="6800072" y="1992922"/>
                </a:lnTo>
                <a:lnTo>
                  <a:pt x="6800072" y="1994001"/>
                </a:lnTo>
                <a:cubicBezTo>
                  <a:pt x="6794497" y="2007578"/>
                  <a:pt x="6789102" y="2014817"/>
                  <a:pt x="6783887" y="2015716"/>
                </a:cubicBezTo>
                <a:lnTo>
                  <a:pt x="6768646" y="2014637"/>
                </a:lnTo>
                <a:lnTo>
                  <a:pt x="6751382" y="2015716"/>
                </a:lnTo>
                <a:lnTo>
                  <a:pt x="6747066" y="2006949"/>
                </a:lnTo>
                <a:cubicBezTo>
                  <a:pt x="6747605" y="2001194"/>
                  <a:pt x="6748684" y="1998317"/>
                  <a:pt x="6750303" y="1998317"/>
                </a:cubicBezTo>
                <a:lnTo>
                  <a:pt x="6743694" y="1988606"/>
                </a:lnTo>
                <a:lnTo>
                  <a:pt x="6727509" y="1989685"/>
                </a:lnTo>
                <a:lnTo>
                  <a:pt x="6715640" y="1989685"/>
                </a:lnTo>
                <a:cubicBezTo>
                  <a:pt x="6706918" y="1989685"/>
                  <a:pt x="6702557" y="1991483"/>
                  <a:pt x="6702557" y="1995080"/>
                </a:cubicBezTo>
                <a:lnTo>
                  <a:pt x="6703636" y="2004791"/>
                </a:lnTo>
                <a:cubicBezTo>
                  <a:pt x="6703636" y="2009916"/>
                  <a:pt x="6702917" y="2012479"/>
                  <a:pt x="6701478" y="2012479"/>
                </a:cubicBezTo>
                <a:lnTo>
                  <a:pt x="6703636" y="2022190"/>
                </a:lnTo>
                <a:lnTo>
                  <a:pt x="6702557" y="2031901"/>
                </a:lnTo>
                <a:lnTo>
                  <a:pt x="6704715" y="2055774"/>
                </a:lnTo>
                <a:lnTo>
                  <a:pt x="6703636" y="2056853"/>
                </a:lnTo>
                <a:lnTo>
                  <a:pt x="6703636" y="2057932"/>
                </a:lnTo>
                <a:lnTo>
                  <a:pt x="6704715" y="2067643"/>
                </a:lnTo>
                <a:lnTo>
                  <a:pt x="6704715" y="2074117"/>
                </a:lnTo>
                <a:lnTo>
                  <a:pt x="6701478" y="2078568"/>
                </a:lnTo>
                <a:lnTo>
                  <a:pt x="6701478" y="2079647"/>
                </a:lnTo>
                <a:lnTo>
                  <a:pt x="6704715" y="2083963"/>
                </a:lnTo>
                <a:lnTo>
                  <a:pt x="6704715" y="2089358"/>
                </a:lnTo>
                <a:cubicBezTo>
                  <a:pt x="6704715" y="2092235"/>
                  <a:pt x="6698601" y="2093674"/>
                  <a:pt x="6686372" y="2093674"/>
                </a:cubicBezTo>
                <a:cubicBezTo>
                  <a:pt x="6683854" y="2093674"/>
                  <a:pt x="6680213" y="2091875"/>
                  <a:pt x="6675447" y="2088279"/>
                </a:cubicBezTo>
                <a:lnTo>
                  <a:pt x="6673289" y="2088279"/>
                </a:lnTo>
                <a:lnTo>
                  <a:pt x="6667894" y="2092595"/>
                </a:lnTo>
                <a:lnTo>
                  <a:pt x="6658183" y="2092595"/>
                </a:lnTo>
                <a:cubicBezTo>
                  <a:pt x="6655126" y="2092595"/>
                  <a:pt x="6652968" y="2087560"/>
                  <a:pt x="6651709" y="2077489"/>
                </a:cubicBezTo>
                <a:lnTo>
                  <a:pt x="6654946" y="2067643"/>
                </a:lnTo>
                <a:lnTo>
                  <a:pt x="6651709" y="2056853"/>
                </a:lnTo>
                <a:lnTo>
                  <a:pt x="6651709" y="2054695"/>
                </a:lnTo>
                <a:lnTo>
                  <a:pt x="6652788" y="2054695"/>
                </a:lnTo>
                <a:lnTo>
                  <a:pt x="6651709" y="2049300"/>
                </a:lnTo>
                <a:lnTo>
                  <a:pt x="6653867" y="1998317"/>
                </a:lnTo>
                <a:cubicBezTo>
                  <a:pt x="6653327" y="1995080"/>
                  <a:pt x="6650810" y="1991483"/>
                  <a:pt x="6646314" y="1987527"/>
                </a:cubicBezTo>
                <a:lnTo>
                  <a:pt x="6647393" y="1986448"/>
                </a:lnTo>
                <a:lnTo>
                  <a:pt x="6647393" y="1985369"/>
                </a:lnTo>
                <a:lnTo>
                  <a:pt x="6646314" y="1981053"/>
                </a:lnTo>
                <a:lnTo>
                  <a:pt x="6647393" y="1979974"/>
                </a:lnTo>
                <a:lnTo>
                  <a:pt x="6658183" y="1982132"/>
                </a:lnTo>
                <a:lnTo>
                  <a:pt x="6658183" y="1978895"/>
                </a:lnTo>
                <a:cubicBezTo>
                  <a:pt x="6656025" y="1976107"/>
                  <a:pt x="6654946" y="1973545"/>
                  <a:pt x="6654946" y="1971207"/>
                </a:cubicBezTo>
                <a:lnTo>
                  <a:pt x="6656025" y="1965812"/>
                </a:lnTo>
                <a:lnTo>
                  <a:pt x="6654946" y="1964733"/>
                </a:lnTo>
                <a:lnTo>
                  <a:pt x="6653867" y="1964733"/>
                </a:lnTo>
                <a:lnTo>
                  <a:pt x="6654946" y="1959338"/>
                </a:lnTo>
                <a:lnTo>
                  <a:pt x="6654946" y="1958259"/>
                </a:lnTo>
                <a:lnTo>
                  <a:pt x="6651709" y="1945311"/>
                </a:lnTo>
                <a:lnTo>
                  <a:pt x="6651709" y="1944232"/>
                </a:lnTo>
                <a:cubicBezTo>
                  <a:pt x="6651709" y="1937668"/>
                  <a:pt x="6654227" y="1934386"/>
                  <a:pt x="6659262" y="1934386"/>
                </a:cubicBezTo>
                <a:lnTo>
                  <a:pt x="6659262" y="1932228"/>
                </a:lnTo>
                <a:cubicBezTo>
                  <a:pt x="6659262" y="1930969"/>
                  <a:pt x="6656744" y="1929890"/>
                  <a:pt x="6651709" y="1928991"/>
                </a:cubicBezTo>
                <a:lnTo>
                  <a:pt x="6651709" y="1926833"/>
                </a:lnTo>
                <a:lnTo>
                  <a:pt x="6650630" y="1926833"/>
                </a:lnTo>
                <a:lnTo>
                  <a:pt x="6651709" y="1921438"/>
                </a:lnTo>
                <a:lnTo>
                  <a:pt x="6650630" y="1909569"/>
                </a:lnTo>
                <a:lnTo>
                  <a:pt x="6652788" y="1898644"/>
                </a:lnTo>
                <a:lnTo>
                  <a:pt x="6651709" y="1897565"/>
                </a:lnTo>
                <a:lnTo>
                  <a:pt x="6624599" y="1899723"/>
                </a:lnTo>
                <a:lnTo>
                  <a:pt x="6617046" y="1899723"/>
                </a:lnTo>
                <a:lnTo>
                  <a:pt x="6611651" y="1898644"/>
                </a:lnTo>
                <a:lnTo>
                  <a:pt x="6610572" y="1899723"/>
                </a:lnTo>
                <a:lnTo>
                  <a:pt x="6610572" y="1904039"/>
                </a:lnTo>
                <a:lnTo>
                  <a:pt x="6612730" y="1912806"/>
                </a:lnTo>
                <a:lnTo>
                  <a:pt x="6612730" y="1948548"/>
                </a:lnTo>
                <a:lnTo>
                  <a:pt x="6611651" y="1958259"/>
                </a:lnTo>
                <a:lnTo>
                  <a:pt x="6612730" y="1963654"/>
                </a:lnTo>
                <a:lnTo>
                  <a:pt x="6606121" y="1974444"/>
                </a:lnTo>
                <a:cubicBezTo>
                  <a:pt x="6607200" y="1977411"/>
                  <a:pt x="6609043" y="1979614"/>
                  <a:pt x="6611651" y="1981053"/>
                </a:cubicBezTo>
                <a:lnTo>
                  <a:pt x="6617046" y="1981053"/>
                </a:lnTo>
                <a:lnTo>
                  <a:pt x="6626757" y="1977816"/>
                </a:lnTo>
                <a:lnTo>
                  <a:pt x="6640784" y="1984290"/>
                </a:lnTo>
                <a:lnTo>
                  <a:pt x="6643077" y="1982132"/>
                </a:lnTo>
                <a:lnTo>
                  <a:pt x="6645235" y="1984290"/>
                </a:lnTo>
                <a:lnTo>
                  <a:pt x="6645235" y="1987527"/>
                </a:lnTo>
                <a:lnTo>
                  <a:pt x="6644156" y="1988606"/>
                </a:lnTo>
                <a:lnTo>
                  <a:pt x="6644156" y="1989685"/>
                </a:lnTo>
                <a:lnTo>
                  <a:pt x="6639705" y="1988606"/>
                </a:lnTo>
                <a:lnTo>
                  <a:pt x="6621362" y="1990764"/>
                </a:lnTo>
                <a:cubicBezTo>
                  <a:pt x="6617226" y="1990764"/>
                  <a:pt x="6613629" y="1989685"/>
                  <a:pt x="6610572" y="1987527"/>
                </a:cubicBezTo>
                <a:lnTo>
                  <a:pt x="6609493" y="1994001"/>
                </a:lnTo>
                <a:lnTo>
                  <a:pt x="6602884" y="1994001"/>
                </a:lnTo>
                <a:lnTo>
                  <a:pt x="6602884" y="1995080"/>
                </a:lnTo>
                <a:cubicBezTo>
                  <a:pt x="6607290" y="1995080"/>
                  <a:pt x="6610212" y="1997957"/>
                  <a:pt x="6611651" y="2003712"/>
                </a:cubicBezTo>
                <a:cubicBezTo>
                  <a:pt x="6609043" y="2011715"/>
                  <a:pt x="6604323" y="2015716"/>
                  <a:pt x="6597489" y="2015716"/>
                </a:cubicBezTo>
                <a:lnTo>
                  <a:pt x="6582383" y="2012479"/>
                </a:lnTo>
                <a:lnTo>
                  <a:pt x="6572537" y="2014637"/>
                </a:lnTo>
                <a:lnTo>
                  <a:pt x="6568221" y="2014637"/>
                </a:lnTo>
                <a:cubicBezTo>
                  <a:pt x="6565883" y="2014277"/>
                  <a:pt x="6563006" y="2009197"/>
                  <a:pt x="6559589" y="1999396"/>
                </a:cubicBezTo>
                <a:lnTo>
                  <a:pt x="6560668" y="1992922"/>
                </a:lnTo>
                <a:lnTo>
                  <a:pt x="6559589" y="1985369"/>
                </a:lnTo>
                <a:cubicBezTo>
                  <a:pt x="6559769" y="1982492"/>
                  <a:pt x="6560488" y="1981053"/>
                  <a:pt x="6561747" y="1981053"/>
                </a:cubicBezTo>
                <a:lnTo>
                  <a:pt x="6559589" y="1956101"/>
                </a:lnTo>
                <a:lnTo>
                  <a:pt x="6560668" y="1955022"/>
                </a:lnTo>
                <a:lnTo>
                  <a:pt x="6560668" y="1953943"/>
                </a:lnTo>
                <a:lnTo>
                  <a:pt x="6559589" y="1947469"/>
                </a:lnTo>
                <a:lnTo>
                  <a:pt x="6559589" y="1943153"/>
                </a:lnTo>
                <a:lnTo>
                  <a:pt x="6560668" y="1938702"/>
                </a:lnTo>
                <a:lnTo>
                  <a:pt x="6559589" y="1934386"/>
                </a:lnTo>
                <a:lnTo>
                  <a:pt x="6559589" y="1933307"/>
                </a:lnTo>
                <a:lnTo>
                  <a:pt x="6560668" y="1926833"/>
                </a:lnTo>
                <a:lnTo>
                  <a:pt x="6559589" y="1921438"/>
                </a:lnTo>
                <a:lnTo>
                  <a:pt x="6563905" y="1917122"/>
                </a:lnTo>
                <a:lnTo>
                  <a:pt x="6563905" y="1916043"/>
                </a:lnTo>
                <a:lnTo>
                  <a:pt x="6558510" y="1896486"/>
                </a:lnTo>
                <a:lnTo>
                  <a:pt x="6558510" y="1874906"/>
                </a:lnTo>
                <a:lnTo>
                  <a:pt x="6560668" y="1872613"/>
                </a:lnTo>
                <a:lnTo>
                  <a:pt x="6569300" y="1872613"/>
                </a:lnTo>
                <a:cubicBezTo>
                  <a:pt x="6577123" y="1872613"/>
                  <a:pt x="6584721" y="1875895"/>
                  <a:pt x="6592094" y="1882459"/>
                </a:cubicBezTo>
                <a:cubicBezTo>
                  <a:pt x="6604053" y="1887494"/>
                  <a:pt x="6613449" y="1890012"/>
                  <a:pt x="6620283" y="1890012"/>
                </a:cubicBezTo>
                <a:lnTo>
                  <a:pt x="6622441" y="1887854"/>
                </a:lnTo>
                <a:lnTo>
                  <a:pt x="6633231" y="1888933"/>
                </a:lnTo>
                <a:lnTo>
                  <a:pt x="6639705" y="1887854"/>
                </a:lnTo>
                <a:cubicBezTo>
                  <a:pt x="6641683" y="1889293"/>
                  <a:pt x="6646404" y="1890372"/>
                  <a:pt x="6653867" y="1891091"/>
                </a:cubicBezTo>
                <a:lnTo>
                  <a:pt x="6654946" y="1890012"/>
                </a:lnTo>
                <a:lnTo>
                  <a:pt x="6654946" y="1886775"/>
                </a:lnTo>
                <a:lnTo>
                  <a:pt x="6652788" y="1879222"/>
                </a:lnTo>
                <a:lnTo>
                  <a:pt x="6658183" y="1874906"/>
                </a:lnTo>
                <a:lnTo>
                  <a:pt x="6658183" y="1873692"/>
                </a:lnTo>
                <a:cubicBezTo>
                  <a:pt x="6655126" y="1873692"/>
                  <a:pt x="6652248" y="1861418"/>
                  <a:pt x="6649551" y="1836871"/>
                </a:cubicBezTo>
                <a:cubicBezTo>
                  <a:pt x="6648112" y="1836871"/>
                  <a:pt x="6647393" y="1835432"/>
                  <a:pt x="6647393" y="1832555"/>
                </a:cubicBezTo>
                <a:cubicBezTo>
                  <a:pt x="6647393" y="1830577"/>
                  <a:pt x="6649191" y="1828778"/>
                  <a:pt x="6652788" y="1827160"/>
                </a:cubicBezTo>
                <a:lnTo>
                  <a:pt x="6659262" y="1828239"/>
                </a:lnTo>
                <a:cubicBezTo>
                  <a:pt x="6661600" y="1828239"/>
                  <a:pt x="6664837" y="1826800"/>
                  <a:pt x="6668973" y="1823923"/>
                </a:cubicBezTo>
                <a:close/>
                <a:moveTo>
                  <a:pt x="730876" y="1823923"/>
                </a:moveTo>
                <a:lnTo>
                  <a:pt x="735462" y="1823923"/>
                </a:lnTo>
                <a:lnTo>
                  <a:pt x="760684" y="1845773"/>
                </a:lnTo>
                <a:lnTo>
                  <a:pt x="761898" y="1850089"/>
                </a:lnTo>
                <a:cubicBezTo>
                  <a:pt x="771428" y="1850628"/>
                  <a:pt x="776194" y="1852427"/>
                  <a:pt x="776194" y="1855484"/>
                </a:cubicBezTo>
                <a:lnTo>
                  <a:pt x="776194" y="1856563"/>
                </a:lnTo>
                <a:lnTo>
                  <a:pt x="775115" y="1857642"/>
                </a:lnTo>
                <a:lnTo>
                  <a:pt x="776194" y="1858721"/>
                </a:lnTo>
                <a:lnTo>
                  <a:pt x="776194" y="1860879"/>
                </a:lnTo>
                <a:lnTo>
                  <a:pt x="772823" y="1864386"/>
                </a:lnTo>
                <a:lnTo>
                  <a:pt x="750838" y="1860879"/>
                </a:lnTo>
                <a:cubicBezTo>
                  <a:pt x="748590" y="1860879"/>
                  <a:pt x="747466" y="1862048"/>
                  <a:pt x="747466" y="1864386"/>
                </a:cubicBezTo>
                <a:lnTo>
                  <a:pt x="746387" y="1865465"/>
                </a:lnTo>
                <a:lnTo>
                  <a:pt x="734248" y="1865465"/>
                </a:lnTo>
                <a:cubicBezTo>
                  <a:pt x="730741" y="1865465"/>
                  <a:pt x="727055" y="1864296"/>
                  <a:pt x="723188" y="1861958"/>
                </a:cubicBezTo>
                <a:cubicBezTo>
                  <a:pt x="713298" y="1868791"/>
                  <a:pt x="707048" y="1875715"/>
                  <a:pt x="704442" y="1882729"/>
                </a:cubicBezTo>
                <a:lnTo>
                  <a:pt x="705521" y="1892709"/>
                </a:lnTo>
                <a:lnTo>
                  <a:pt x="702284" y="1893788"/>
                </a:lnTo>
                <a:lnTo>
                  <a:pt x="702284" y="1894867"/>
                </a:lnTo>
                <a:lnTo>
                  <a:pt x="705521" y="1899183"/>
                </a:lnTo>
                <a:lnTo>
                  <a:pt x="705521" y="1905658"/>
                </a:lnTo>
                <a:lnTo>
                  <a:pt x="704442" y="1921033"/>
                </a:lnTo>
                <a:lnTo>
                  <a:pt x="705521" y="1924270"/>
                </a:lnTo>
                <a:lnTo>
                  <a:pt x="725481" y="1925349"/>
                </a:lnTo>
                <a:cubicBezTo>
                  <a:pt x="727100" y="1919595"/>
                  <a:pt x="731146" y="1914469"/>
                  <a:pt x="737620" y="1909974"/>
                </a:cubicBezTo>
                <a:lnTo>
                  <a:pt x="745308" y="1904579"/>
                </a:lnTo>
                <a:cubicBezTo>
                  <a:pt x="751512" y="1907276"/>
                  <a:pt x="762167" y="1915279"/>
                  <a:pt x="777273" y="1928586"/>
                </a:cubicBezTo>
                <a:lnTo>
                  <a:pt x="777273" y="1929665"/>
                </a:lnTo>
                <a:cubicBezTo>
                  <a:pt x="776194" y="1932543"/>
                  <a:pt x="773632" y="1933981"/>
                  <a:pt x="769585" y="1933981"/>
                </a:cubicBezTo>
                <a:lnTo>
                  <a:pt x="761898" y="1932902"/>
                </a:lnTo>
                <a:lnTo>
                  <a:pt x="761898" y="1933981"/>
                </a:lnTo>
                <a:lnTo>
                  <a:pt x="762976" y="1941534"/>
                </a:lnTo>
                <a:lnTo>
                  <a:pt x="758526" y="1947199"/>
                </a:lnTo>
                <a:lnTo>
                  <a:pt x="766348" y="1954752"/>
                </a:lnTo>
                <a:lnTo>
                  <a:pt x="766348" y="1956910"/>
                </a:lnTo>
                <a:lnTo>
                  <a:pt x="762976" y="1962305"/>
                </a:lnTo>
                <a:lnTo>
                  <a:pt x="766348" y="1976602"/>
                </a:lnTo>
                <a:lnTo>
                  <a:pt x="760684" y="1988471"/>
                </a:lnTo>
                <a:lnTo>
                  <a:pt x="760684" y="1998452"/>
                </a:lnTo>
                <a:cubicBezTo>
                  <a:pt x="762212" y="1999711"/>
                  <a:pt x="763337" y="2005106"/>
                  <a:pt x="764055" y="2014637"/>
                </a:cubicBezTo>
                <a:lnTo>
                  <a:pt x="760684" y="2022190"/>
                </a:lnTo>
                <a:lnTo>
                  <a:pt x="764055" y="2025697"/>
                </a:lnTo>
                <a:lnTo>
                  <a:pt x="762976" y="2028934"/>
                </a:lnTo>
                <a:lnTo>
                  <a:pt x="766348" y="2047277"/>
                </a:lnTo>
                <a:lnTo>
                  <a:pt x="762976" y="2073443"/>
                </a:lnTo>
                <a:lnTo>
                  <a:pt x="765134" y="2077893"/>
                </a:lnTo>
                <a:cubicBezTo>
                  <a:pt x="764055" y="2085806"/>
                  <a:pt x="761852" y="2089763"/>
                  <a:pt x="758526" y="2089763"/>
                </a:cubicBezTo>
                <a:lnTo>
                  <a:pt x="747466" y="2090976"/>
                </a:lnTo>
                <a:lnTo>
                  <a:pt x="738699" y="2089763"/>
                </a:lnTo>
                <a:lnTo>
                  <a:pt x="724267" y="2090976"/>
                </a:lnTo>
                <a:lnTo>
                  <a:pt x="716579" y="2083288"/>
                </a:lnTo>
                <a:lnTo>
                  <a:pt x="719951" y="2077893"/>
                </a:lnTo>
                <a:lnTo>
                  <a:pt x="719951" y="2074522"/>
                </a:lnTo>
                <a:lnTo>
                  <a:pt x="717793" y="2068048"/>
                </a:lnTo>
                <a:lnTo>
                  <a:pt x="719951" y="2057123"/>
                </a:lnTo>
                <a:lnTo>
                  <a:pt x="718872" y="2048356"/>
                </a:lnTo>
                <a:lnTo>
                  <a:pt x="719951" y="2031092"/>
                </a:lnTo>
                <a:lnTo>
                  <a:pt x="717793" y="2024618"/>
                </a:lnTo>
                <a:lnTo>
                  <a:pt x="717793" y="2013558"/>
                </a:lnTo>
                <a:cubicBezTo>
                  <a:pt x="718872" y="2007084"/>
                  <a:pt x="721030" y="2003847"/>
                  <a:pt x="724267" y="2003847"/>
                </a:cubicBezTo>
                <a:lnTo>
                  <a:pt x="724267" y="2001689"/>
                </a:lnTo>
                <a:cubicBezTo>
                  <a:pt x="721390" y="2001689"/>
                  <a:pt x="719951" y="1999441"/>
                  <a:pt x="719951" y="1994945"/>
                </a:cubicBezTo>
                <a:lnTo>
                  <a:pt x="719951" y="1988471"/>
                </a:lnTo>
                <a:lnTo>
                  <a:pt x="721030" y="1984155"/>
                </a:lnTo>
                <a:lnTo>
                  <a:pt x="718872" y="1977681"/>
                </a:lnTo>
                <a:lnTo>
                  <a:pt x="721030" y="1968779"/>
                </a:lnTo>
                <a:lnTo>
                  <a:pt x="717793" y="1949357"/>
                </a:lnTo>
                <a:lnTo>
                  <a:pt x="722109" y="1937218"/>
                </a:lnTo>
                <a:lnTo>
                  <a:pt x="721030" y="1931823"/>
                </a:lnTo>
                <a:lnTo>
                  <a:pt x="717793" y="1931823"/>
                </a:lnTo>
                <a:cubicBezTo>
                  <a:pt x="708891" y="1933262"/>
                  <a:pt x="704442" y="1935780"/>
                  <a:pt x="704442" y="1939376"/>
                </a:cubicBezTo>
                <a:lnTo>
                  <a:pt x="706600" y="1952594"/>
                </a:lnTo>
                <a:lnTo>
                  <a:pt x="706600" y="1953673"/>
                </a:lnTo>
                <a:cubicBezTo>
                  <a:pt x="705160" y="1964823"/>
                  <a:pt x="702957" y="1974624"/>
                  <a:pt x="699991" y="1983076"/>
                </a:cubicBezTo>
                <a:lnTo>
                  <a:pt x="698912" y="1989550"/>
                </a:lnTo>
                <a:lnTo>
                  <a:pt x="699991" y="1993866"/>
                </a:lnTo>
                <a:lnTo>
                  <a:pt x="699991" y="1994945"/>
                </a:lnTo>
                <a:lnTo>
                  <a:pt x="696754" y="2008163"/>
                </a:lnTo>
                <a:lnTo>
                  <a:pt x="697833" y="2012479"/>
                </a:lnTo>
                <a:cubicBezTo>
                  <a:pt x="697833" y="2019492"/>
                  <a:pt x="692707" y="2027495"/>
                  <a:pt x="682457" y="2036487"/>
                </a:cubicBezTo>
                <a:cubicBezTo>
                  <a:pt x="679490" y="2036487"/>
                  <a:pt x="678006" y="2040083"/>
                  <a:pt x="678006" y="2047277"/>
                </a:cubicBezTo>
                <a:cubicBezTo>
                  <a:pt x="674138" y="2054560"/>
                  <a:pt x="671576" y="2058202"/>
                  <a:pt x="670318" y="2058202"/>
                </a:cubicBezTo>
                <a:cubicBezTo>
                  <a:pt x="665193" y="2058202"/>
                  <a:pt x="662269" y="2062563"/>
                  <a:pt x="661551" y="2071285"/>
                </a:cubicBezTo>
                <a:cubicBezTo>
                  <a:pt x="651031" y="2081445"/>
                  <a:pt x="643297" y="2086525"/>
                  <a:pt x="638352" y="2086525"/>
                </a:cubicBezTo>
                <a:lnTo>
                  <a:pt x="637273" y="2086525"/>
                </a:lnTo>
                <a:lnTo>
                  <a:pt x="634980" y="2084367"/>
                </a:lnTo>
                <a:lnTo>
                  <a:pt x="634980" y="2083288"/>
                </a:lnTo>
                <a:cubicBezTo>
                  <a:pt x="637767" y="2081310"/>
                  <a:pt x="640689" y="2075870"/>
                  <a:pt x="643747" y="2066969"/>
                </a:cubicBezTo>
                <a:lnTo>
                  <a:pt x="646040" y="2064811"/>
                </a:lnTo>
                <a:lnTo>
                  <a:pt x="646040" y="2061439"/>
                </a:lnTo>
                <a:lnTo>
                  <a:pt x="644826" y="2050514"/>
                </a:lnTo>
                <a:cubicBezTo>
                  <a:pt x="650850" y="2046737"/>
                  <a:pt x="653863" y="2043500"/>
                  <a:pt x="653863" y="2040803"/>
                </a:cubicBezTo>
                <a:lnTo>
                  <a:pt x="652514" y="2037566"/>
                </a:lnTo>
                <a:lnTo>
                  <a:pt x="649277" y="2037566"/>
                </a:lnTo>
                <a:lnTo>
                  <a:pt x="646040" y="2039724"/>
                </a:lnTo>
                <a:lnTo>
                  <a:pt x="640510" y="2038645"/>
                </a:lnTo>
                <a:lnTo>
                  <a:pt x="639431" y="2039724"/>
                </a:lnTo>
                <a:lnTo>
                  <a:pt x="640510" y="2045119"/>
                </a:lnTo>
                <a:lnTo>
                  <a:pt x="640510" y="2046198"/>
                </a:lnTo>
                <a:lnTo>
                  <a:pt x="637273" y="2049435"/>
                </a:lnTo>
                <a:lnTo>
                  <a:pt x="636059" y="2049435"/>
                </a:lnTo>
                <a:lnTo>
                  <a:pt x="634980" y="2048356"/>
                </a:lnTo>
                <a:lnTo>
                  <a:pt x="633901" y="2049435"/>
                </a:lnTo>
                <a:lnTo>
                  <a:pt x="630664" y="2049435"/>
                </a:lnTo>
                <a:cubicBezTo>
                  <a:pt x="627427" y="2046557"/>
                  <a:pt x="622256" y="2044399"/>
                  <a:pt x="615153" y="2042961"/>
                </a:cubicBezTo>
                <a:lnTo>
                  <a:pt x="612860" y="2040803"/>
                </a:lnTo>
                <a:lnTo>
                  <a:pt x="608544" y="2040803"/>
                </a:lnTo>
                <a:lnTo>
                  <a:pt x="606386" y="2042961"/>
                </a:lnTo>
                <a:lnTo>
                  <a:pt x="606386" y="2046198"/>
                </a:lnTo>
                <a:lnTo>
                  <a:pt x="611781" y="2046198"/>
                </a:lnTo>
                <a:lnTo>
                  <a:pt x="614074" y="2048356"/>
                </a:lnTo>
                <a:lnTo>
                  <a:pt x="612860" y="2063597"/>
                </a:lnTo>
                <a:lnTo>
                  <a:pt x="616232" y="2073443"/>
                </a:lnTo>
                <a:lnTo>
                  <a:pt x="616232" y="2075601"/>
                </a:lnTo>
                <a:cubicBezTo>
                  <a:pt x="616232" y="2082884"/>
                  <a:pt x="610747" y="2086525"/>
                  <a:pt x="599777" y="2086525"/>
                </a:cubicBezTo>
                <a:cubicBezTo>
                  <a:pt x="599777" y="2087964"/>
                  <a:pt x="597889" y="2088683"/>
                  <a:pt x="594112" y="2088683"/>
                </a:cubicBezTo>
                <a:lnTo>
                  <a:pt x="585345" y="2088683"/>
                </a:lnTo>
                <a:lnTo>
                  <a:pt x="585345" y="2086525"/>
                </a:lnTo>
                <a:lnTo>
                  <a:pt x="586424" y="2081130"/>
                </a:lnTo>
                <a:cubicBezTo>
                  <a:pt x="584987" y="2081130"/>
                  <a:pt x="584266" y="2082929"/>
                  <a:pt x="584266" y="2086525"/>
                </a:cubicBezTo>
                <a:lnTo>
                  <a:pt x="583187" y="2086525"/>
                </a:lnTo>
                <a:cubicBezTo>
                  <a:pt x="581928" y="2086525"/>
                  <a:pt x="580804" y="2083243"/>
                  <a:pt x="579816" y="2076680"/>
                </a:cubicBezTo>
                <a:lnTo>
                  <a:pt x="578737" y="2076680"/>
                </a:lnTo>
                <a:lnTo>
                  <a:pt x="578737" y="2077893"/>
                </a:lnTo>
                <a:lnTo>
                  <a:pt x="579816" y="2087604"/>
                </a:lnTo>
                <a:lnTo>
                  <a:pt x="578737" y="2087604"/>
                </a:lnTo>
                <a:cubicBezTo>
                  <a:pt x="569115" y="2087604"/>
                  <a:pt x="564305" y="2081805"/>
                  <a:pt x="564305" y="2070206"/>
                </a:cubicBezTo>
                <a:cubicBezTo>
                  <a:pt x="564305" y="2068587"/>
                  <a:pt x="566509" y="2065305"/>
                  <a:pt x="570914" y="2060360"/>
                </a:cubicBezTo>
                <a:lnTo>
                  <a:pt x="570914" y="2057123"/>
                </a:lnTo>
                <a:cubicBezTo>
                  <a:pt x="570914" y="2056044"/>
                  <a:pt x="567992" y="2054605"/>
                  <a:pt x="562147" y="2052807"/>
                </a:cubicBezTo>
                <a:lnTo>
                  <a:pt x="557831" y="2053886"/>
                </a:lnTo>
                <a:lnTo>
                  <a:pt x="556617" y="2052807"/>
                </a:lnTo>
                <a:lnTo>
                  <a:pt x="555538" y="2052807"/>
                </a:lnTo>
                <a:cubicBezTo>
                  <a:pt x="549514" y="2054425"/>
                  <a:pt x="541781" y="2058022"/>
                  <a:pt x="532339" y="2063597"/>
                </a:cubicBezTo>
                <a:cubicBezTo>
                  <a:pt x="525596" y="2063597"/>
                  <a:pt x="520470" y="2065800"/>
                  <a:pt x="516964" y="2070206"/>
                </a:cubicBezTo>
                <a:lnTo>
                  <a:pt x="505904" y="2073443"/>
                </a:lnTo>
                <a:lnTo>
                  <a:pt x="504825" y="2072364"/>
                </a:lnTo>
                <a:lnTo>
                  <a:pt x="504825" y="2069127"/>
                </a:lnTo>
                <a:lnTo>
                  <a:pt x="519256" y="2051728"/>
                </a:lnTo>
                <a:cubicBezTo>
                  <a:pt x="519256" y="2049480"/>
                  <a:pt x="520695" y="2047636"/>
                  <a:pt x="523572" y="2046198"/>
                </a:cubicBezTo>
                <a:lnTo>
                  <a:pt x="524651" y="2046198"/>
                </a:lnTo>
                <a:lnTo>
                  <a:pt x="524651" y="2048356"/>
                </a:lnTo>
                <a:lnTo>
                  <a:pt x="528023" y="2046198"/>
                </a:lnTo>
                <a:lnTo>
                  <a:pt x="529102" y="2047277"/>
                </a:lnTo>
                <a:lnTo>
                  <a:pt x="530181" y="2046198"/>
                </a:lnTo>
                <a:lnTo>
                  <a:pt x="530181" y="2045119"/>
                </a:lnTo>
                <a:lnTo>
                  <a:pt x="526944" y="2041882"/>
                </a:lnTo>
                <a:lnTo>
                  <a:pt x="552301" y="1998452"/>
                </a:lnTo>
                <a:cubicBezTo>
                  <a:pt x="552301" y="1994495"/>
                  <a:pt x="553739" y="1990809"/>
                  <a:pt x="556617" y="1987392"/>
                </a:cubicBezTo>
                <a:lnTo>
                  <a:pt x="556617" y="1986313"/>
                </a:lnTo>
                <a:cubicBezTo>
                  <a:pt x="556617" y="1984874"/>
                  <a:pt x="554459" y="1983795"/>
                  <a:pt x="550143" y="1983076"/>
                </a:cubicBezTo>
                <a:cubicBezTo>
                  <a:pt x="549423" y="1985234"/>
                  <a:pt x="547176" y="1986313"/>
                  <a:pt x="543399" y="1986313"/>
                </a:cubicBezTo>
                <a:lnTo>
                  <a:pt x="541241" y="1986313"/>
                </a:lnTo>
                <a:lnTo>
                  <a:pt x="525865" y="1983076"/>
                </a:lnTo>
                <a:lnTo>
                  <a:pt x="519256" y="1985234"/>
                </a:lnTo>
                <a:lnTo>
                  <a:pt x="518043" y="1984155"/>
                </a:lnTo>
                <a:lnTo>
                  <a:pt x="518043" y="1981997"/>
                </a:lnTo>
                <a:cubicBezTo>
                  <a:pt x="518043" y="1979839"/>
                  <a:pt x="521729" y="1978041"/>
                  <a:pt x="529102" y="1976602"/>
                </a:cubicBezTo>
                <a:lnTo>
                  <a:pt x="536790" y="1977681"/>
                </a:lnTo>
                <a:lnTo>
                  <a:pt x="543399" y="1975523"/>
                </a:lnTo>
                <a:lnTo>
                  <a:pt x="547850" y="1977681"/>
                </a:lnTo>
                <a:cubicBezTo>
                  <a:pt x="559630" y="1977681"/>
                  <a:pt x="565519" y="1976242"/>
                  <a:pt x="565519" y="1973365"/>
                </a:cubicBezTo>
                <a:lnTo>
                  <a:pt x="561068" y="1950436"/>
                </a:lnTo>
                <a:cubicBezTo>
                  <a:pt x="554504" y="1949537"/>
                  <a:pt x="551222" y="1948458"/>
                  <a:pt x="551222" y="1947199"/>
                </a:cubicBezTo>
                <a:lnTo>
                  <a:pt x="551222" y="1945041"/>
                </a:lnTo>
                <a:lnTo>
                  <a:pt x="553380" y="1942613"/>
                </a:lnTo>
                <a:lnTo>
                  <a:pt x="559989" y="1942613"/>
                </a:lnTo>
                <a:lnTo>
                  <a:pt x="559989" y="1941534"/>
                </a:lnTo>
                <a:cubicBezTo>
                  <a:pt x="559989" y="1939736"/>
                  <a:pt x="556707" y="1938297"/>
                  <a:pt x="550143" y="1937218"/>
                </a:cubicBezTo>
                <a:lnTo>
                  <a:pt x="547850" y="1930744"/>
                </a:lnTo>
                <a:lnTo>
                  <a:pt x="549064" y="1929665"/>
                </a:lnTo>
                <a:lnTo>
                  <a:pt x="549064" y="1928586"/>
                </a:lnTo>
                <a:lnTo>
                  <a:pt x="543399" y="1916448"/>
                </a:lnTo>
                <a:cubicBezTo>
                  <a:pt x="544929" y="1911952"/>
                  <a:pt x="546816" y="1909434"/>
                  <a:pt x="549064" y="1908895"/>
                </a:cubicBezTo>
                <a:cubicBezTo>
                  <a:pt x="549064" y="1889293"/>
                  <a:pt x="542050" y="1879492"/>
                  <a:pt x="528023" y="1879492"/>
                </a:cubicBezTo>
                <a:cubicBezTo>
                  <a:pt x="522178" y="1879492"/>
                  <a:pt x="519256" y="1878413"/>
                  <a:pt x="519256" y="1876255"/>
                </a:cubicBezTo>
                <a:lnTo>
                  <a:pt x="519256" y="1874097"/>
                </a:lnTo>
                <a:lnTo>
                  <a:pt x="521414" y="1871939"/>
                </a:lnTo>
                <a:lnTo>
                  <a:pt x="526944" y="1871939"/>
                </a:lnTo>
                <a:lnTo>
                  <a:pt x="531260" y="1873018"/>
                </a:lnTo>
                <a:cubicBezTo>
                  <a:pt x="536925" y="1872118"/>
                  <a:pt x="540971" y="1870680"/>
                  <a:pt x="543399" y="1868702"/>
                </a:cubicBezTo>
                <a:lnTo>
                  <a:pt x="550143" y="1868702"/>
                </a:lnTo>
                <a:lnTo>
                  <a:pt x="563226" y="1871939"/>
                </a:lnTo>
                <a:cubicBezTo>
                  <a:pt x="564934" y="1871939"/>
                  <a:pt x="566058" y="1868612"/>
                  <a:pt x="566598" y="1861958"/>
                </a:cubicBezTo>
                <a:lnTo>
                  <a:pt x="564305" y="1855484"/>
                </a:lnTo>
                <a:lnTo>
                  <a:pt x="565519" y="1850089"/>
                </a:lnTo>
                <a:cubicBezTo>
                  <a:pt x="564890" y="1844514"/>
                  <a:pt x="563406" y="1840558"/>
                  <a:pt x="561068" y="1838220"/>
                </a:cubicBezTo>
                <a:cubicBezTo>
                  <a:pt x="561068" y="1833904"/>
                  <a:pt x="563631" y="1830577"/>
                  <a:pt x="568756" y="1828239"/>
                </a:cubicBezTo>
                <a:lnTo>
                  <a:pt x="576579" y="1829318"/>
                </a:lnTo>
                <a:lnTo>
                  <a:pt x="584266" y="1829318"/>
                </a:lnTo>
                <a:cubicBezTo>
                  <a:pt x="589392" y="1832735"/>
                  <a:pt x="598563" y="1835702"/>
                  <a:pt x="611781" y="1838220"/>
                </a:cubicBezTo>
                <a:lnTo>
                  <a:pt x="618390" y="1844694"/>
                </a:lnTo>
                <a:lnTo>
                  <a:pt x="618390" y="1846852"/>
                </a:lnTo>
                <a:lnTo>
                  <a:pt x="612860" y="1852247"/>
                </a:lnTo>
                <a:lnTo>
                  <a:pt x="615153" y="1860879"/>
                </a:lnTo>
                <a:lnTo>
                  <a:pt x="611781" y="1870860"/>
                </a:lnTo>
                <a:cubicBezTo>
                  <a:pt x="615828" y="1870860"/>
                  <a:pt x="623560" y="1864296"/>
                  <a:pt x="634980" y="1851168"/>
                </a:cubicBezTo>
                <a:lnTo>
                  <a:pt x="636059" y="1851168"/>
                </a:lnTo>
                <a:lnTo>
                  <a:pt x="656021" y="1860879"/>
                </a:lnTo>
                <a:lnTo>
                  <a:pt x="657100" y="1860879"/>
                </a:lnTo>
                <a:lnTo>
                  <a:pt x="658179" y="1859800"/>
                </a:lnTo>
                <a:lnTo>
                  <a:pt x="658179" y="1858721"/>
                </a:lnTo>
                <a:lnTo>
                  <a:pt x="654942" y="1847931"/>
                </a:lnTo>
                <a:lnTo>
                  <a:pt x="658179" y="1845773"/>
                </a:lnTo>
                <a:cubicBezTo>
                  <a:pt x="662765" y="1848290"/>
                  <a:pt x="671980" y="1851168"/>
                  <a:pt x="685829" y="1854405"/>
                </a:cubicBezTo>
                <a:lnTo>
                  <a:pt x="689066" y="1855484"/>
                </a:lnTo>
                <a:lnTo>
                  <a:pt x="692303" y="1854405"/>
                </a:lnTo>
                <a:lnTo>
                  <a:pt x="697833" y="1864386"/>
                </a:lnTo>
                <a:lnTo>
                  <a:pt x="696754" y="1869781"/>
                </a:lnTo>
                <a:lnTo>
                  <a:pt x="697833" y="1869781"/>
                </a:lnTo>
                <a:cubicBezTo>
                  <a:pt x="699271" y="1869781"/>
                  <a:pt x="699991" y="1866454"/>
                  <a:pt x="699991" y="1859800"/>
                </a:cubicBezTo>
                <a:lnTo>
                  <a:pt x="704442" y="1856563"/>
                </a:lnTo>
                <a:lnTo>
                  <a:pt x="710105" y="1857642"/>
                </a:lnTo>
                <a:lnTo>
                  <a:pt x="711184" y="1856563"/>
                </a:lnTo>
                <a:lnTo>
                  <a:pt x="711184" y="1855484"/>
                </a:lnTo>
                <a:lnTo>
                  <a:pt x="710105" y="1849010"/>
                </a:lnTo>
                <a:cubicBezTo>
                  <a:pt x="720356" y="1844514"/>
                  <a:pt x="725481" y="1839029"/>
                  <a:pt x="725481" y="1832555"/>
                </a:cubicBezTo>
                <a:close/>
                <a:moveTo>
                  <a:pt x="9169816" y="1823788"/>
                </a:moveTo>
                <a:lnTo>
                  <a:pt x="9177504" y="1823788"/>
                </a:lnTo>
                <a:lnTo>
                  <a:pt x="9189507" y="1828104"/>
                </a:lnTo>
                <a:lnTo>
                  <a:pt x="9192744" y="1828104"/>
                </a:lnTo>
                <a:lnTo>
                  <a:pt x="9201511" y="1825946"/>
                </a:lnTo>
                <a:lnTo>
                  <a:pt x="9202590" y="1829183"/>
                </a:lnTo>
                <a:lnTo>
                  <a:pt x="9205962" y="1827025"/>
                </a:lnTo>
                <a:cubicBezTo>
                  <a:pt x="9212436" y="1827025"/>
                  <a:pt x="9215673" y="1830262"/>
                  <a:pt x="9215673" y="1836736"/>
                </a:cubicBezTo>
                <a:lnTo>
                  <a:pt x="9215673" y="1837815"/>
                </a:lnTo>
                <a:lnTo>
                  <a:pt x="9212436" y="1836736"/>
                </a:lnTo>
                <a:lnTo>
                  <a:pt x="9210278" y="1836736"/>
                </a:lnTo>
                <a:lnTo>
                  <a:pt x="9210278" y="1837815"/>
                </a:lnTo>
                <a:cubicBezTo>
                  <a:pt x="9213515" y="1838175"/>
                  <a:pt x="9216438" y="1839569"/>
                  <a:pt x="9219045" y="1841996"/>
                </a:cubicBezTo>
                <a:lnTo>
                  <a:pt x="9219045" y="1844154"/>
                </a:lnTo>
                <a:cubicBezTo>
                  <a:pt x="9215359" y="1844154"/>
                  <a:pt x="9213515" y="1845953"/>
                  <a:pt x="9213515" y="1849549"/>
                </a:cubicBezTo>
                <a:lnTo>
                  <a:pt x="9214594" y="1854944"/>
                </a:lnTo>
                <a:lnTo>
                  <a:pt x="9211357" y="1861418"/>
                </a:lnTo>
                <a:lnTo>
                  <a:pt x="9214594" y="1869916"/>
                </a:lnTo>
                <a:lnTo>
                  <a:pt x="9211357" y="1878548"/>
                </a:lnTo>
                <a:cubicBezTo>
                  <a:pt x="9212077" y="1884302"/>
                  <a:pt x="9213515" y="1887180"/>
                  <a:pt x="9215673" y="1887180"/>
                </a:cubicBezTo>
                <a:lnTo>
                  <a:pt x="9223361" y="1887180"/>
                </a:lnTo>
                <a:lnTo>
                  <a:pt x="9226598" y="1885022"/>
                </a:lnTo>
                <a:lnTo>
                  <a:pt x="9235365" y="1885022"/>
                </a:lnTo>
                <a:cubicBezTo>
                  <a:pt x="9252899" y="1881605"/>
                  <a:pt x="9261666" y="1875176"/>
                  <a:pt x="9261666" y="1865734"/>
                </a:cubicBezTo>
                <a:cubicBezTo>
                  <a:pt x="9263104" y="1865734"/>
                  <a:pt x="9263824" y="1864296"/>
                  <a:pt x="9263824" y="1861418"/>
                </a:cubicBezTo>
                <a:lnTo>
                  <a:pt x="9264903" y="1860339"/>
                </a:lnTo>
                <a:lnTo>
                  <a:pt x="9272591" y="1860339"/>
                </a:lnTo>
                <a:cubicBezTo>
                  <a:pt x="9283650" y="1873917"/>
                  <a:pt x="9289855" y="1880706"/>
                  <a:pt x="9291204" y="1880706"/>
                </a:cubicBezTo>
                <a:cubicBezTo>
                  <a:pt x="9295520" y="1880706"/>
                  <a:pt x="9301319" y="1885741"/>
                  <a:pt x="9308602" y="1895812"/>
                </a:cubicBezTo>
                <a:lnTo>
                  <a:pt x="9311974" y="1894733"/>
                </a:lnTo>
                <a:cubicBezTo>
                  <a:pt x="9315032" y="1895632"/>
                  <a:pt x="9317190" y="1897385"/>
                  <a:pt x="9318448" y="1899993"/>
                </a:cubicBezTo>
                <a:lnTo>
                  <a:pt x="9318448" y="1903230"/>
                </a:lnTo>
                <a:cubicBezTo>
                  <a:pt x="9318448" y="1911502"/>
                  <a:pt x="9307523" y="1917257"/>
                  <a:pt x="9285674" y="1920494"/>
                </a:cubicBezTo>
                <a:cubicBezTo>
                  <a:pt x="9285674" y="1925259"/>
                  <a:pt x="9281313" y="1934206"/>
                  <a:pt x="9272591" y="1947334"/>
                </a:cubicBezTo>
                <a:cubicBezTo>
                  <a:pt x="9271692" y="1949312"/>
                  <a:pt x="9265847" y="1953224"/>
                  <a:pt x="9255057" y="1959068"/>
                </a:cubicBezTo>
                <a:cubicBezTo>
                  <a:pt x="9251460" y="1961046"/>
                  <a:pt x="9247099" y="1965722"/>
                  <a:pt x="9241974" y="1973095"/>
                </a:cubicBezTo>
                <a:cubicBezTo>
                  <a:pt x="9234511" y="1973095"/>
                  <a:pt x="9229790" y="1975613"/>
                  <a:pt x="9227812" y="1980648"/>
                </a:cubicBezTo>
                <a:cubicBezTo>
                  <a:pt x="9209919" y="1990989"/>
                  <a:pt x="9200073" y="1997418"/>
                  <a:pt x="9198274" y="1999935"/>
                </a:cubicBezTo>
                <a:lnTo>
                  <a:pt x="9192744" y="1999935"/>
                </a:lnTo>
                <a:lnTo>
                  <a:pt x="9188428" y="1998856"/>
                </a:lnTo>
                <a:cubicBezTo>
                  <a:pt x="9186630" y="2000295"/>
                  <a:pt x="9183348" y="2001014"/>
                  <a:pt x="9178582" y="2001014"/>
                </a:cubicBezTo>
                <a:lnTo>
                  <a:pt x="9178582" y="2002093"/>
                </a:lnTo>
                <a:lnTo>
                  <a:pt x="9180740" y="2002093"/>
                </a:lnTo>
                <a:cubicBezTo>
                  <a:pt x="9174716" y="2008388"/>
                  <a:pt x="9167433" y="2012299"/>
                  <a:pt x="9158891" y="2013828"/>
                </a:cubicBezTo>
                <a:cubicBezTo>
                  <a:pt x="9153226" y="2013828"/>
                  <a:pt x="9149584" y="2014907"/>
                  <a:pt x="9147966" y="2017065"/>
                </a:cubicBezTo>
                <a:lnTo>
                  <a:pt x="9140278" y="2017065"/>
                </a:lnTo>
                <a:lnTo>
                  <a:pt x="9140278" y="2020302"/>
                </a:lnTo>
                <a:lnTo>
                  <a:pt x="9156733" y="2024618"/>
                </a:lnTo>
                <a:lnTo>
                  <a:pt x="9163342" y="2023539"/>
                </a:lnTo>
                <a:lnTo>
                  <a:pt x="9178582" y="2030013"/>
                </a:lnTo>
                <a:lnTo>
                  <a:pt x="9179662" y="2030013"/>
                </a:lnTo>
                <a:lnTo>
                  <a:pt x="9182899" y="2028934"/>
                </a:lnTo>
                <a:lnTo>
                  <a:pt x="9188428" y="2030013"/>
                </a:lnTo>
                <a:lnTo>
                  <a:pt x="9201511" y="2030013"/>
                </a:lnTo>
                <a:lnTo>
                  <a:pt x="9204748" y="2027855"/>
                </a:lnTo>
                <a:lnTo>
                  <a:pt x="9208120" y="2027855"/>
                </a:lnTo>
                <a:lnTo>
                  <a:pt x="9208120" y="2031092"/>
                </a:lnTo>
                <a:lnTo>
                  <a:pt x="9204748" y="2035408"/>
                </a:lnTo>
                <a:lnTo>
                  <a:pt x="9205962" y="2036487"/>
                </a:lnTo>
                <a:lnTo>
                  <a:pt x="9208120" y="2036487"/>
                </a:lnTo>
                <a:lnTo>
                  <a:pt x="9207041" y="2035408"/>
                </a:lnTo>
                <a:lnTo>
                  <a:pt x="9207041" y="2034329"/>
                </a:lnTo>
                <a:lnTo>
                  <a:pt x="9211357" y="2026776"/>
                </a:lnTo>
                <a:cubicBezTo>
                  <a:pt x="9232488" y="2026776"/>
                  <a:pt x="9244896" y="2028574"/>
                  <a:pt x="9248583" y="2032171"/>
                </a:cubicBezTo>
                <a:lnTo>
                  <a:pt x="9255057" y="2030013"/>
                </a:lnTo>
                <a:lnTo>
                  <a:pt x="9257215" y="2030013"/>
                </a:lnTo>
                <a:lnTo>
                  <a:pt x="9264903" y="2031092"/>
                </a:lnTo>
                <a:cubicBezTo>
                  <a:pt x="9264903" y="2029473"/>
                  <a:pt x="9266746" y="2028394"/>
                  <a:pt x="9270433" y="2027855"/>
                </a:cubicBezTo>
                <a:lnTo>
                  <a:pt x="9271512" y="2028934"/>
                </a:lnTo>
                <a:lnTo>
                  <a:pt x="9272591" y="2028934"/>
                </a:lnTo>
                <a:lnTo>
                  <a:pt x="9283516" y="2024618"/>
                </a:lnTo>
                <a:lnTo>
                  <a:pt x="9291204" y="2024618"/>
                </a:lnTo>
                <a:cubicBezTo>
                  <a:pt x="9293182" y="2026416"/>
                  <a:pt x="9297543" y="2027495"/>
                  <a:pt x="9304286" y="2027855"/>
                </a:cubicBezTo>
                <a:lnTo>
                  <a:pt x="9316290" y="2023539"/>
                </a:lnTo>
                <a:lnTo>
                  <a:pt x="9327215" y="2034329"/>
                </a:lnTo>
                <a:lnTo>
                  <a:pt x="9327215" y="2035408"/>
                </a:lnTo>
                <a:cubicBezTo>
                  <a:pt x="9316245" y="2042871"/>
                  <a:pt x="9310760" y="2052177"/>
                  <a:pt x="9310760" y="2063327"/>
                </a:cubicBezTo>
                <a:lnTo>
                  <a:pt x="9304286" y="2065485"/>
                </a:lnTo>
                <a:cubicBezTo>
                  <a:pt x="9304286" y="2071329"/>
                  <a:pt x="9300285" y="2075241"/>
                  <a:pt x="9292283" y="2077219"/>
                </a:cubicBezTo>
                <a:lnTo>
                  <a:pt x="9269354" y="2081535"/>
                </a:lnTo>
                <a:lnTo>
                  <a:pt x="9268140" y="2081535"/>
                </a:lnTo>
                <a:cubicBezTo>
                  <a:pt x="9263644" y="2081535"/>
                  <a:pt x="9257125" y="2079737"/>
                  <a:pt x="9248583" y="2076140"/>
                </a:cubicBezTo>
                <a:cubicBezTo>
                  <a:pt x="9237613" y="2076859"/>
                  <a:pt x="9231409" y="2077938"/>
                  <a:pt x="9229970" y="2079377"/>
                </a:cubicBezTo>
                <a:cubicBezTo>
                  <a:pt x="9226283" y="2079377"/>
                  <a:pt x="9224440" y="2078658"/>
                  <a:pt x="9224440" y="2077219"/>
                </a:cubicBezTo>
                <a:lnTo>
                  <a:pt x="9219045" y="2078298"/>
                </a:lnTo>
                <a:lnTo>
                  <a:pt x="9216887" y="2078298"/>
                </a:lnTo>
                <a:cubicBezTo>
                  <a:pt x="9206457" y="2078298"/>
                  <a:pt x="9197690" y="2076500"/>
                  <a:pt x="9190586" y="2072903"/>
                </a:cubicBezTo>
                <a:lnTo>
                  <a:pt x="9187349" y="2073982"/>
                </a:lnTo>
                <a:lnTo>
                  <a:pt x="9176424" y="2064406"/>
                </a:lnTo>
                <a:lnTo>
                  <a:pt x="9174266" y="2064406"/>
                </a:lnTo>
                <a:lnTo>
                  <a:pt x="9174266" y="2069801"/>
                </a:lnTo>
                <a:cubicBezTo>
                  <a:pt x="9174266" y="2071869"/>
                  <a:pt x="9172783" y="2072903"/>
                  <a:pt x="9169816" y="2072903"/>
                </a:cubicBezTo>
                <a:cubicBezTo>
                  <a:pt x="9168197" y="2072903"/>
                  <a:pt x="9163117" y="2068272"/>
                  <a:pt x="9154575" y="2059011"/>
                </a:cubicBezTo>
                <a:cubicBezTo>
                  <a:pt x="9143605" y="2051278"/>
                  <a:pt x="9138120" y="2046602"/>
                  <a:pt x="9138120" y="2044984"/>
                </a:cubicBezTo>
                <a:cubicBezTo>
                  <a:pt x="9132815" y="2039499"/>
                  <a:pt x="9127734" y="2029473"/>
                  <a:pt x="9122879" y="2014907"/>
                </a:cubicBezTo>
                <a:cubicBezTo>
                  <a:pt x="9121980" y="2014907"/>
                  <a:pt x="9121215" y="2010276"/>
                  <a:pt x="9120586" y="2001014"/>
                </a:cubicBezTo>
                <a:lnTo>
                  <a:pt x="9116270" y="2001014"/>
                </a:lnTo>
                <a:lnTo>
                  <a:pt x="9113033" y="2004252"/>
                </a:lnTo>
                <a:cubicBezTo>
                  <a:pt x="9116630" y="2008208"/>
                  <a:pt x="9118428" y="2012479"/>
                  <a:pt x="9118428" y="2017065"/>
                </a:cubicBezTo>
                <a:lnTo>
                  <a:pt x="9118428" y="2018144"/>
                </a:lnTo>
                <a:cubicBezTo>
                  <a:pt x="9118428" y="2023718"/>
                  <a:pt x="9115506" y="2029473"/>
                  <a:pt x="9109661" y="2035408"/>
                </a:cubicBezTo>
                <a:lnTo>
                  <a:pt x="9110875" y="2039724"/>
                </a:lnTo>
                <a:cubicBezTo>
                  <a:pt x="9109346" y="2052942"/>
                  <a:pt x="9106424" y="2062248"/>
                  <a:pt x="9102108" y="2067643"/>
                </a:cubicBezTo>
                <a:lnTo>
                  <a:pt x="9101029" y="2068722"/>
                </a:lnTo>
                <a:lnTo>
                  <a:pt x="9105345" y="2077219"/>
                </a:lnTo>
                <a:cubicBezTo>
                  <a:pt x="9101928" y="2083693"/>
                  <a:pt x="9097927" y="2086930"/>
                  <a:pt x="9093341" y="2086930"/>
                </a:cubicBezTo>
                <a:lnTo>
                  <a:pt x="9081337" y="2071959"/>
                </a:lnTo>
                <a:cubicBezTo>
                  <a:pt x="9079269" y="2071959"/>
                  <a:pt x="9073065" y="2064406"/>
                  <a:pt x="9062724" y="2049300"/>
                </a:cubicBezTo>
                <a:lnTo>
                  <a:pt x="9062724" y="2046063"/>
                </a:lnTo>
                <a:cubicBezTo>
                  <a:pt x="9068749" y="2038600"/>
                  <a:pt x="9075672" y="2032171"/>
                  <a:pt x="9083495" y="2026776"/>
                </a:cubicBezTo>
                <a:cubicBezTo>
                  <a:pt x="9086552" y="2020302"/>
                  <a:pt x="9091633" y="2017065"/>
                  <a:pt x="9098736" y="2017065"/>
                </a:cubicBezTo>
                <a:lnTo>
                  <a:pt x="9098736" y="2014907"/>
                </a:lnTo>
                <a:lnTo>
                  <a:pt x="9097657" y="2013828"/>
                </a:lnTo>
                <a:lnTo>
                  <a:pt x="9097657" y="2012884"/>
                </a:lnTo>
                <a:cubicBezTo>
                  <a:pt x="9100085" y="2007489"/>
                  <a:pt x="9104086" y="2001734"/>
                  <a:pt x="9109661" y="1995619"/>
                </a:cubicBezTo>
                <a:cubicBezTo>
                  <a:pt x="9109661" y="1990584"/>
                  <a:pt x="9112583" y="1985594"/>
                  <a:pt x="9118428" y="1980648"/>
                </a:cubicBezTo>
                <a:lnTo>
                  <a:pt x="9120586" y="1980648"/>
                </a:lnTo>
                <a:cubicBezTo>
                  <a:pt x="9124992" y="1980648"/>
                  <a:pt x="9129398" y="1989235"/>
                  <a:pt x="9133804" y="2006410"/>
                </a:cubicBezTo>
                <a:lnTo>
                  <a:pt x="9134883" y="2007489"/>
                </a:lnTo>
                <a:cubicBezTo>
                  <a:pt x="9134883" y="2009647"/>
                  <a:pt x="9135602" y="2010726"/>
                  <a:pt x="9137041" y="2010726"/>
                </a:cubicBezTo>
                <a:cubicBezTo>
                  <a:pt x="9143425" y="2009287"/>
                  <a:pt x="9149270" y="2004611"/>
                  <a:pt x="9154575" y="1996698"/>
                </a:cubicBezTo>
                <a:cubicBezTo>
                  <a:pt x="9154575" y="1993821"/>
                  <a:pt x="9157857" y="1992382"/>
                  <a:pt x="9164421" y="1992382"/>
                </a:cubicBezTo>
                <a:lnTo>
                  <a:pt x="9173053" y="1984829"/>
                </a:lnTo>
                <a:lnTo>
                  <a:pt x="9178582" y="1979569"/>
                </a:lnTo>
                <a:lnTo>
                  <a:pt x="9181820" y="1981727"/>
                </a:lnTo>
                <a:lnTo>
                  <a:pt x="9183978" y="1981727"/>
                </a:lnTo>
                <a:cubicBezTo>
                  <a:pt x="9185506" y="1981727"/>
                  <a:pt x="9186270" y="1980648"/>
                  <a:pt x="9186270" y="1978490"/>
                </a:cubicBezTo>
                <a:lnTo>
                  <a:pt x="9185191" y="1977411"/>
                </a:lnTo>
                <a:lnTo>
                  <a:pt x="9185191" y="1976332"/>
                </a:lnTo>
                <a:cubicBezTo>
                  <a:pt x="9190766" y="1967700"/>
                  <a:pt x="9196206" y="1963384"/>
                  <a:pt x="9201511" y="1963384"/>
                </a:cubicBezTo>
                <a:lnTo>
                  <a:pt x="9201511" y="1962305"/>
                </a:lnTo>
                <a:lnTo>
                  <a:pt x="9199353" y="1959068"/>
                </a:lnTo>
                <a:cubicBezTo>
                  <a:pt x="9210863" y="1941894"/>
                  <a:pt x="9218865" y="1933307"/>
                  <a:pt x="9223361" y="1933307"/>
                </a:cubicBezTo>
                <a:cubicBezTo>
                  <a:pt x="9227048" y="1933307"/>
                  <a:pt x="9228891" y="1932588"/>
                  <a:pt x="9228891" y="1931149"/>
                </a:cubicBezTo>
                <a:lnTo>
                  <a:pt x="9227812" y="1930070"/>
                </a:lnTo>
                <a:lnTo>
                  <a:pt x="9227812" y="1928991"/>
                </a:lnTo>
                <a:lnTo>
                  <a:pt x="9228891" y="1924810"/>
                </a:lnTo>
                <a:lnTo>
                  <a:pt x="9229970" y="1924810"/>
                </a:lnTo>
                <a:cubicBezTo>
                  <a:pt x="9229970" y="1926878"/>
                  <a:pt x="9232533" y="1928991"/>
                  <a:pt x="9237658" y="1931149"/>
                </a:cubicBezTo>
                <a:lnTo>
                  <a:pt x="9237658" y="1928991"/>
                </a:lnTo>
                <a:lnTo>
                  <a:pt x="9238737" y="1928991"/>
                </a:lnTo>
                <a:cubicBezTo>
                  <a:pt x="9240176" y="1928991"/>
                  <a:pt x="9240895" y="1930430"/>
                  <a:pt x="9240895" y="1933307"/>
                </a:cubicBezTo>
                <a:lnTo>
                  <a:pt x="9246290" y="1933307"/>
                </a:lnTo>
                <a:lnTo>
                  <a:pt x="9246290" y="1932228"/>
                </a:lnTo>
                <a:lnTo>
                  <a:pt x="9244132" y="1928991"/>
                </a:lnTo>
                <a:lnTo>
                  <a:pt x="9244132" y="1927912"/>
                </a:lnTo>
                <a:lnTo>
                  <a:pt x="9246290" y="1925889"/>
                </a:lnTo>
                <a:lnTo>
                  <a:pt x="9252899" y="1927912"/>
                </a:lnTo>
                <a:lnTo>
                  <a:pt x="9249662" y="1924810"/>
                </a:lnTo>
                <a:lnTo>
                  <a:pt x="9235365" y="1927912"/>
                </a:lnTo>
                <a:lnTo>
                  <a:pt x="9227812" y="1921573"/>
                </a:lnTo>
                <a:cubicBezTo>
                  <a:pt x="9235815" y="1908805"/>
                  <a:pt x="9239816" y="1900577"/>
                  <a:pt x="9239816" y="1896891"/>
                </a:cubicBezTo>
                <a:lnTo>
                  <a:pt x="9238737" y="1896891"/>
                </a:lnTo>
                <a:lnTo>
                  <a:pt x="9232128" y="1895812"/>
                </a:lnTo>
                <a:lnTo>
                  <a:pt x="9205962" y="1895812"/>
                </a:lnTo>
                <a:lnTo>
                  <a:pt x="9197195" y="1893654"/>
                </a:lnTo>
                <a:lnTo>
                  <a:pt x="9181820" y="1898914"/>
                </a:lnTo>
                <a:lnTo>
                  <a:pt x="9173053" y="1896891"/>
                </a:lnTo>
                <a:lnTo>
                  <a:pt x="9168737" y="1897835"/>
                </a:lnTo>
                <a:lnTo>
                  <a:pt x="9157812" y="1886101"/>
                </a:lnTo>
                <a:lnTo>
                  <a:pt x="9158891" y="1885022"/>
                </a:lnTo>
                <a:lnTo>
                  <a:pt x="9163342" y="1887180"/>
                </a:lnTo>
                <a:lnTo>
                  <a:pt x="9163342" y="1875311"/>
                </a:lnTo>
                <a:cubicBezTo>
                  <a:pt x="9166219" y="1866049"/>
                  <a:pt x="9167658" y="1858901"/>
                  <a:pt x="9167658" y="1853865"/>
                </a:cubicBezTo>
                <a:cubicBezTo>
                  <a:pt x="9166219" y="1853865"/>
                  <a:pt x="9164780" y="1848156"/>
                  <a:pt x="9163342" y="1836736"/>
                </a:cubicBezTo>
                <a:lnTo>
                  <a:pt x="9163342" y="1830262"/>
                </a:lnTo>
                <a:close/>
                <a:moveTo>
                  <a:pt x="6077153" y="1823114"/>
                </a:moveTo>
                <a:cubicBezTo>
                  <a:pt x="6082458" y="1823114"/>
                  <a:pt x="6088843" y="1825586"/>
                  <a:pt x="6096306" y="1830532"/>
                </a:cubicBezTo>
                <a:lnTo>
                  <a:pt x="6113300" y="1833769"/>
                </a:lnTo>
                <a:cubicBezTo>
                  <a:pt x="6121662" y="1833769"/>
                  <a:pt x="6127732" y="1837321"/>
                  <a:pt x="6131508" y="1844424"/>
                </a:cubicBezTo>
                <a:cubicBezTo>
                  <a:pt x="6122966" y="1854315"/>
                  <a:pt x="6118695" y="1860699"/>
                  <a:pt x="6118695" y="1863576"/>
                </a:cubicBezTo>
                <a:lnTo>
                  <a:pt x="6119774" y="1864655"/>
                </a:lnTo>
                <a:lnTo>
                  <a:pt x="6121932" y="1864655"/>
                </a:lnTo>
                <a:cubicBezTo>
                  <a:pt x="6126338" y="1858991"/>
                  <a:pt x="6130564" y="1856158"/>
                  <a:pt x="6134610" y="1856158"/>
                </a:cubicBezTo>
                <a:lnTo>
                  <a:pt x="6134610" y="1849684"/>
                </a:lnTo>
                <a:cubicBezTo>
                  <a:pt x="6137847" y="1846177"/>
                  <a:pt x="6141759" y="1844424"/>
                  <a:pt x="6146344" y="1844424"/>
                </a:cubicBezTo>
                <a:cubicBezTo>
                  <a:pt x="6150481" y="1845503"/>
                  <a:pt x="6161136" y="1853640"/>
                  <a:pt x="6178310" y="1868837"/>
                </a:cubicBezTo>
                <a:lnTo>
                  <a:pt x="6178310" y="1870995"/>
                </a:lnTo>
                <a:lnTo>
                  <a:pt x="6175208" y="1874232"/>
                </a:lnTo>
                <a:lnTo>
                  <a:pt x="6166576" y="1872074"/>
                </a:lnTo>
                <a:lnTo>
                  <a:pt x="6162395" y="1873153"/>
                </a:lnTo>
                <a:lnTo>
                  <a:pt x="6154842" y="1872074"/>
                </a:lnTo>
                <a:lnTo>
                  <a:pt x="6151739" y="1873153"/>
                </a:lnTo>
                <a:cubicBezTo>
                  <a:pt x="6152099" y="1875311"/>
                  <a:pt x="6155651" y="1878143"/>
                  <a:pt x="6162395" y="1881650"/>
                </a:cubicBezTo>
                <a:lnTo>
                  <a:pt x="6165497" y="1897700"/>
                </a:lnTo>
                <a:lnTo>
                  <a:pt x="6165497" y="1898779"/>
                </a:lnTo>
                <a:lnTo>
                  <a:pt x="6161316" y="1910378"/>
                </a:lnTo>
                <a:cubicBezTo>
                  <a:pt x="6169858" y="1901207"/>
                  <a:pt x="6174129" y="1895542"/>
                  <a:pt x="6174129" y="1893384"/>
                </a:cubicBezTo>
                <a:lnTo>
                  <a:pt x="6173050" y="1885966"/>
                </a:lnTo>
                <a:cubicBezTo>
                  <a:pt x="6174489" y="1885786"/>
                  <a:pt x="6176602" y="1882234"/>
                  <a:pt x="6179389" y="1875311"/>
                </a:cubicBezTo>
                <a:cubicBezTo>
                  <a:pt x="6180828" y="1875311"/>
                  <a:pt x="6181547" y="1871759"/>
                  <a:pt x="6181547" y="1864655"/>
                </a:cubicBezTo>
                <a:cubicBezTo>
                  <a:pt x="6183885" y="1864655"/>
                  <a:pt x="6186358" y="1859665"/>
                  <a:pt x="6188965" y="1849684"/>
                </a:cubicBezTo>
                <a:lnTo>
                  <a:pt x="6186807" y="1843345"/>
                </a:lnTo>
                <a:lnTo>
                  <a:pt x="6186807" y="1842266"/>
                </a:lnTo>
                <a:lnTo>
                  <a:pt x="6199620" y="1828374"/>
                </a:lnTo>
                <a:lnTo>
                  <a:pt x="6205015" y="1827295"/>
                </a:lnTo>
                <a:lnTo>
                  <a:pt x="6208117" y="1827295"/>
                </a:lnTo>
                <a:cubicBezTo>
                  <a:pt x="6217199" y="1827295"/>
                  <a:pt x="6223268" y="1829813"/>
                  <a:pt x="6226326" y="1834848"/>
                </a:cubicBezTo>
                <a:lnTo>
                  <a:pt x="6242241" y="1841187"/>
                </a:lnTo>
                <a:lnTo>
                  <a:pt x="6245478" y="1840108"/>
                </a:lnTo>
                <a:lnTo>
                  <a:pt x="6245478" y="1842266"/>
                </a:lnTo>
                <a:cubicBezTo>
                  <a:pt x="6244039" y="1842266"/>
                  <a:pt x="6243320" y="1843345"/>
                  <a:pt x="6243320" y="1845503"/>
                </a:cubicBezTo>
                <a:lnTo>
                  <a:pt x="6238060" y="1846447"/>
                </a:lnTo>
                <a:lnTo>
                  <a:pt x="6239004" y="1852921"/>
                </a:lnTo>
                <a:lnTo>
                  <a:pt x="6238060" y="1861418"/>
                </a:lnTo>
                <a:lnTo>
                  <a:pt x="6239004" y="1862497"/>
                </a:lnTo>
                <a:lnTo>
                  <a:pt x="6239004" y="1863576"/>
                </a:lnTo>
                <a:lnTo>
                  <a:pt x="6238060" y="1867758"/>
                </a:lnTo>
                <a:lnTo>
                  <a:pt x="6241162" y="1876390"/>
                </a:lnTo>
                <a:lnTo>
                  <a:pt x="6242241" y="1876390"/>
                </a:lnTo>
                <a:lnTo>
                  <a:pt x="6242241" y="1874232"/>
                </a:lnTo>
                <a:lnTo>
                  <a:pt x="6240083" y="1868837"/>
                </a:lnTo>
                <a:cubicBezTo>
                  <a:pt x="6240083" y="1863352"/>
                  <a:pt x="6243994" y="1860160"/>
                  <a:pt x="6251817" y="1859260"/>
                </a:cubicBezTo>
                <a:cubicBezTo>
                  <a:pt x="6251817" y="1857192"/>
                  <a:pt x="6254335" y="1856158"/>
                  <a:pt x="6259370" y="1856158"/>
                </a:cubicBezTo>
                <a:cubicBezTo>
                  <a:pt x="6259370" y="1853820"/>
                  <a:pt x="6262922" y="1851662"/>
                  <a:pt x="6270025" y="1849684"/>
                </a:cubicBezTo>
                <a:lnTo>
                  <a:pt x="6270025" y="1844424"/>
                </a:lnTo>
                <a:lnTo>
                  <a:pt x="6273127" y="1841187"/>
                </a:lnTo>
                <a:lnTo>
                  <a:pt x="6276364" y="1841187"/>
                </a:lnTo>
                <a:lnTo>
                  <a:pt x="6288099" y="1851842"/>
                </a:lnTo>
                <a:cubicBezTo>
                  <a:pt x="6293584" y="1851842"/>
                  <a:pt x="6299968" y="1857147"/>
                  <a:pt x="6307251" y="1867758"/>
                </a:cubicBezTo>
                <a:cubicBezTo>
                  <a:pt x="6307251" y="1874232"/>
                  <a:pt x="6302980" y="1877469"/>
                  <a:pt x="6294438" y="1877469"/>
                </a:cubicBezTo>
                <a:lnTo>
                  <a:pt x="6292280" y="1877469"/>
                </a:lnTo>
                <a:lnTo>
                  <a:pt x="6281625" y="1874232"/>
                </a:lnTo>
                <a:lnTo>
                  <a:pt x="6274206" y="1874232"/>
                </a:lnTo>
                <a:lnTo>
                  <a:pt x="6272048" y="1876390"/>
                </a:lnTo>
                <a:cubicBezTo>
                  <a:pt x="6277983" y="1888438"/>
                  <a:pt x="6281535" y="1894463"/>
                  <a:pt x="6282704" y="1894463"/>
                </a:cubicBezTo>
                <a:lnTo>
                  <a:pt x="6282704" y="1904039"/>
                </a:lnTo>
                <a:cubicBezTo>
                  <a:pt x="6282704" y="1911862"/>
                  <a:pt x="6275960" y="1917886"/>
                  <a:pt x="6262472" y="1922112"/>
                </a:cubicBezTo>
                <a:lnTo>
                  <a:pt x="6256133" y="1922112"/>
                </a:lnTo>
                <a:lnTo>
                  <a:pt x="6256133" y="1924270"/>
                </a:lnTo>
                <a:cubicBezTo>
                  <a:pt x="6258921" y="1924630"/>
                  <a:pt x="6260314" y="1925709"/>
                  <a:pt x="6260314" y="1927507"/>
                </a:cubicBezTo>
                <a:lnTo>
                  <a:pt x="6260314" y="1929665"/>
                </a:lnTo>
                <a:cubicBezTo>
                  <a:pt x="6257527" y="1939376"/>
                  <a:pt x="6255054" y="1945760"/>
                  <a:pt x="6252896" y="1948818"/>
                </a:cubicBezTo>
                <a:lnTo>
                  <a:pt x="6253975" y="1949897"/>
                </a:lnTo>
                <a:lnTo>
                  <a:pt x="6253975" y="1950976"/>
                </a:lnTo>
                <a:lnTo>
                  <a:pt x="6252896" y="1955157"/>
                </a:lnTo>
                <a:lnTo>
                  <a:pt x="6256133" y="1963654"/>
                </a:lnTo>
                <a:lnTo>
                  <a:pt x="6256133" y="1973230"/>
                </a:lnTo>
                <a:cubicBezTo>
                  <a:pt x="6256133" y="1974309"/>
                  <a:pt x="6253661" y="1975748"/>
                  <a:pt x="6248715" y="1977546"/>
                </a:cubicBezTo>
                <a:lnTo>
                  <a:pt x="6244399" y="1976467"/>
                </a:lnTo>
                <a:lnTo>
                  <a:pt x="6238060" y="1978625"/>
                </a:lnTo>
                <a:lnTo>
                  <a:pt x="6235902" y="1978625"/>
                </a:lnTo>
                <a:lnTo>
                  <a:pt x="6231586" y="1977546"/>
                </a:lnTo>
                <a:lnTo>
                  <a:pt x="6225247" y="1979704"/>
                </a:lnTo>
                <a:cubicBezTo>
                  <a:pt x="6213827" y="1978625"/>
                  <a:pt x="6208117" y="1976152"/>
                  <a:pt x="6208117" y="1972286"/>
                </a:cubicBezTo>
                <a:lnTo>
                  <a:pt x="6208117" y="1970128"/>
                </a:lnTo>
                <a:lnTo>
                  <a:pt x="6209196" y="1958394"/>
                </a:lnTo>
                <a:lnTo>
                  <a:pt x="6207173" y="1950976"/>
                </a:lnTo>
                <a:lnTo>
                  <a:pt x="6209196" y="1948818"/>
                </a:lnTo>
                <a:lnTo>
                  <a:pt x="6209196" y="1939242"/>
                </a:lnTo>
                <a:lnTo>
                  <a:pt x="6205015" y="1934926"/>
                </a:lnTo>
                <a:lnTo>
                  <a:pt x="6198541" y="1934926"/>
                </a:lnTo>
                <a:cubicBezTo>
                  <a:pt x="6186493" y="1933307"/>
                  <a:pt x="6180468" y="1931554"/>
                  <a:pt x="6180468" y="1929665"/>
                </a:cubicBezTo>
                <a:cubicBezTo>
                  <a:pt x="6176242" y="1929665"/>
                  <a:pt x="6166666" y="1931778"/>
                  <a:pt x="6151739" y="1936005"/>
                </a:cubicBezTo>
                <a:lnTo>
                  <a:pt x="6143242" y="1932767"/>
                </a:lnTo>
                <a:lnTo>
                  <a:pt x="6136768" y="1932767"/>
                </a:lnTo>
                <a:lnTo>
                  <a:pt x="6128271" y="1934926"/>
                </a:lnTo>
                <a:lnTo>
                  <a:pt x="6127192" y="1934926"/>
                </a:lnTo>
                <a:cubicBezTo>
                  <a:pt x="6124495" y="1932767"/>
                  <a:pt x="6121303" y="1931688"/>
                  <a:pt x="6117616" y="1931688"/>
                </a:cubicBezTo>
                <a:lnTo>
                  <a:pt x="6113300" y="1931688"/>
                </a:lnTo>
                <a:lnTo>
                  <a:pt x="6106961" y="1937084"/>
                </a:lnTo>
                <a:cubicBezTo>
                  <a:pt x="6112626" y="1939691"/>
                  <a:pt x="6121168" y="1941444"/>
                  <a:pt x="6132587" y="1942344"/>
                </a:cubicBezTo>
                <a:lnTo>
                  <a:pt x="6144186" y="1951920"/>
                </a:lnTo>
                <a:lnTo>
                  <a:pt x="6144186" y="1955157"/>
                </a:lnTo>
                <a:cubicBezTo>
                  <a:pt x="6144186" y="1956236"/>
                  <a:pt x="6139960" y="1958034"/>
                  <a:pt x="6131508" y="1960552"/>
                </a:cubicBezTo>
                <a:cubicBezTo>
                  <a:pt x="6131508" y="1964958"/>
                  <a:pt x="6130070" y="1968150"/>
                  <a:pt x="6127192" y="1970128"/>
                </a:cubicBezTo>
                <a:lnTo>
                  <a:pt x="6128271" y="1975388"/>
                </a:lnTo>
                <a:lnTo>
                  <a:pt x="6127192" y="1986043"/>
                </a:lnTo>
                <a:lnTo>
                  <a:pt x="6133531" y="1986043"/>
                </a:lnTo>
                <a:lnTo>
                  <a:pt x="6136768" y="1988201"/>
                </a:lnTo>
                <a:lnTo>
                  <a:pt x="6140005" y="1988201"/>
                </a:lnTo>
                <a:lnTo>
                  <a:pt x="6154842" y="1984964"/>
                </a:lnTo>
                <a:lnTo>
                  <a:pt x="6155921" y="1984964"/>
                </a:lnTo>
                <a:lnTo>
                  <a:pt x="6161316" y="1988201"/>
                </a:lnTo>
                <a:lnTo>
                  <a:pt x="6167655" y="1984964"/>
                </a:lnTo>
                <a:lnTo>
                  <a:pt x="6175208" y="1986043"/>
                </a:lnTo>
                <a:lnTo>
                  <a:pt x="6194360" y="1984964"/>
                </a:lnTo>
                <a:lnTo>
                  <a:pt x="6195439" y="1988201"/>
                </a:lnTo>
                <a:lnTo>
                  <a:pt x="6197462" y="1988201"/>
                </a:lnTo>
                <a:lnTo>
                  <a:pt x="6197462" y="1986043"/>
                </a:lnTo>
                <a:lnTo>
                  <a:pt x="6206094" y="1986043"/>
                </a:lnTo>
                <a:cubicBezTo>
                  <a:pt x="6208702" y="1988201"/>
                  <a:pt x="6211175" y="1989280"/>
                  <a:pt x="6213512" y="1989280"/>
                </a:cubicBezTo>
                <a:lnTo>
                  <a:pt x="6223089" y="1986043"/>
                </a:lnTo>
                <a:lnTo>
                  <a:pt x="6249659" y="1988201"/>
                </a:lnTo>
                <a:cubicBezTo>
                  <a:pt x="6254874" y="1984695"/>
                  <a:pt x="6258426" y="1979390"/>
                  <a:pt x="6260314" y="1972286"/>
                </a:cubicBezTo>
                <a:lnTo>
                  <a:pt x="6265709" y="1971207"/>
                </a:lnTo>
                <a:lnTo>
                  <a:pt x="6267867" y="1971207"/>
                </a:lnTo>
                <a:cubicBezTo>
                  <a:pt x="6272093" y="1974174"/>
                  <a:pt x="6276005" y="1978760"/>
                  <a:pt x="6279601" y="1984964"/>
                </a:cubicBezTo>
                <a:cubicBezTo>
                  <a:pt x="6288953" y="1987842"/>
                  <a:pt x="6295337" y="1991034"/>
                  <a:pt x="6298754" y="1994540"/>
                </a:cubicBezTo>
                <a:lnTo>
                  <a:pt x="6298754" y="1998856"/>
                </a:lnTo>
                <a:cubicBezTo>
                  <a:pt x="6297135" y="2002453"/>
                  <a:pt x="6293943" y="2004252"/>
                  <a:pt x="6289178" y="2004252"/>
                </a:cubicBezTo>
                <a:lnTo>
                  <a:pt x="6291336" y="2006275"/>
                </a:lnTo>
                <a:lnTo>
                  <a:pt x="6290257" y="2013828"/>
                </a:lnTo>
                <a:lnTo>
                  <a:pt x="6290257" y="2015851"/>
                </a:lnTo>
                <a:lnTo>
                  <a:pt x="6292280" y="2027585"/>
                </a:lnTo>
                <a:lnTo>
                  <a:pt x="6289178" y="2029743"/>
                </a:lnTo>
                <a:lnTo>
                  <a:pt x="6283783" y="2029743"/>
                </a:lnTo>
                <a:lnTo>
                  <a:pt x="6283783" y="2036082"/>
                </a:lnTo>
                <a:lnTo>
                  <a:pt x="6285941" y="2036082"/>
                </a:lnTo>
                <a:lnTo>
                  <a:pt x="6290257" y="2032980"/>
                </a:lnTo>
                <a:lnTo>
                  <a:pt x="6291336" y="2034059"/>
                </a:lnTo>
                <a:lnTo>
                  <a:pt x="6291336" y="2036082"/>
                </a:lnTo>
                <a:cubicBezTo>
                  <a:pt x="6287739" y="2039499"/>
                  <a:pt x="6285941" y="2044849"/>
                  <a:pt x="6285941" y="2052132"/>
                </a:cubicBezTo>
                <a:cubicBezTo>
                  <a:pt x="6278478" y="2076949"/>
                  <a:pt x="6266743" y="2089358"/>
                  <a:pt x="6250738" y="2089358"/>
                </a:cubicBezTo>
                <a:lnTo>
                  <a:pt x="6246557" y="2087335"/>
                </a:lnTo>
                <a:cubicBezTo>
                  <a:pt x="6242421" y="2090122"/>
                  <a:pt x="6238509" y="2091876"/>
                  <a:pt x="6234823" y="2092595"/>
                </a:cubicBezTo>
                <a:lnTo>
                  <a:pt x="6233744" y="2093674"/>
                </a:lnTo>
                <a:lnTo>
                  <a:pt x="6230507" y="2093674"/>
                </a:lnTo>
                <a:cubicBezTo>
                  <a:pt x="6228618" y="2093134"/>
                  <a:pt x="6224707" y="2087470"/>
                  <a:pt x="6218773" y="2076680"/>
                </a:cubicBezTo>
                <a:cubicBezTo>
                  <a:pt x="6216165" y="2076680"/>
                  <a:pt x="6214052" y="2073487"/>
                  <a:pt x="6212433" y="2067103"/>
                </a:cubicBezTo>
                <a:cubicBezTo>
                  <a:pt x="6208747" y="2065305"/>
                  <a:pt x="6206634" y="2063147"/>
                  <a:pt x="6206094" y="2060629"/>
                </a:cubicBezTo>
                <a:lnTo>
                  <a:pt x="6205015" y="2061708"/>
                </a:lnTo>
                <a:lnTo>
                  <a:pt x="6203936" y="2061708"/>
                </a:lnTo>
                <a:lnTo>
                  <a:pt x="6201778" y="2059550"/>
                </a:lnTo>
                <a:lnTo>
                  <a:pt x="6202857" y="2056448"/>
                </a:lnTo>
                <a:lnTo>
                  <a:pt x="6201778" y="2056448"/>
                </a:lnTo>
                <a:lnTo>
                  <a:pt x="6197462" y="2055369"/>
                </a:lnTo>
                <a:lnTo>
                  <a:pt x="6193281" y="2056448"/>
                </a:lnTo>
                <a:lnTo>
                  <a:pt x="6192202" y="2055369"/>
                </a:lnTo>
                <a:lnTo>
                  <a:pt x="6192202" y="2054290"/>
                </a:lnTo>
                <a:lnTo>
                  <a:pt x="6193281" y="2053211"/>
                </a:lnTo>
                <a:lnTo>
                  <a:pt x="6200699" y="2053211"/>
                </a:lnTo>
                <a:cubicBezTo>
                  <a:pt x="6222189" y="2050334"/>
                  <a:pt x="6235677" y="2046063"/>
                  <a:pt x="6241162" y="2040398"/>
                </a:cubicBezTo>
                <a:lnTo>
                  <a:pt x="6242241" y="2039319"/>
                </a:lnTo>
                <a:lnTo>
                  <a:pt x="6242241" y="2035138"/>
                </a:lnTo>
                <a:cubicBezTo>
                  <a:pt x="6240802" y="2032261"/>
                  <a:pt x="6239049" y="2030822"/>
                  <a:pt x="6236981" y="2030822"/>
                </a:cubicBezTo>
                <a:cubicBezTo>
                  <a:pt x="6234283" y="2033160"/>
                  <a:pt x="6225022" y="2035273"/>
                  <a:pt x="6209196" y="2037161"/>
                </a:cubicBezTo>
                <a:lnTo>
                  <a:pt x="6200699" y="2034059"/>
                </a:lnTo>
                <a:lnTo>
                  <a:pt x="6182626" y="2035138"/>
                </a:lnTo>
                <a:lnTo>
                  <a:pt x="6173050" y="2034059"/>
                </a:lnTo>
                <a:lnTo>
                  <a:pt x="6157000" y="2038240"/>
                </a:lnTo>
                <a:lnTo>
                  <a:pt x="6144186" y="2038240"/>
                </a:lnTo>
                <a:cubicBezTo>
                  <a:pt x="6140500" y="2034733"/>
                  <a:pt x="6137308" y="2032980"/>
                  <a:pt x="6134610" y="2032980"/>
                </a:cubicBezTo>
                <a:lnTo>
                  <a:pt x="6133531" y="2034059"/>
                </a:lnTo>
                <a:lnTo>
                  <a:pt x="6132587" y="2034059"/>
                </a:lnTo>
                <a:lnTo>
                  <a:pt x="6126113" y="2031901"/>
                </a:lnTo>
                <a:lnTo>
                  <a:pt x="6121932" y="2034059"/>
                </a:lnTo>
                <a:lnTo>
                  <a:pt x="6111277" y="2031901"/>
                </a:lnTo>
                <a:lnTo>
                  <a:pt x="6104803" y="2034059"/>
                </a:lnTo>
                <a:lnTo>
                  <a:pt x="6103724" y="2029743"/>
                </a:lnTo>
                <a:lnTo>
                  <a:pt x="6099543" y="2032980"/>
                </a:lnTo>
                <a:lnTo>
                  <a:pt x="6098464" y="2029743"/>
                </a:lnTo>
                <a:cubicBezTo>
                  <a:pt x="6084976" y="2034688"/>
                  <a:pt x="6075400" y="2037161"/>
                  <a:pt x="6069735" y="2037161"/>
                </a:cubicBezTo>
                <a:cubicBezTo>
                  <a:pt x="6066318" y="2035093"/>
                  <a:pt x="6060968" y="2034059"/>
                  <a:pt x="6053685" y="2034059"/>
                </a:cubicBezTo>
                <a:lnTo>
                  <a:pt x="6048425" y="2034059"/>
                </a:lnTo>
                <a:lnTo>
                  <a:pt x="6045188" y="2030822"/>
                </a:lnTo>
                <a:lnTo>
                  <a:pt x="6045188" y="2029743"/>
                </a:lnTo>
                <a:lnTo>
                  <a:pt x="6049369" y="2025427"/>
                </a:lnTo>
                <a:lnTo>
                  <a:pt x="6052606" y="2028664"/>
                </a:lnTo>
                <a:lnTo>
                  <a:pt x="6055843" y="2027585"/>
                </a:lnTo>
                <a:lnTo>
                  <a:pt x="6056922" y="2028664"/>
                </a:lnTo>
                <a:lnTo>
                  <a:pt x="6068656" y="2027585"/>
                </a:lnTo>
                <a:lnTo>
                  <a:pt x="6068656" y="2026506"/>
                </a:lnTo>
                <a:lnTo>
                  <a:pt x="6060024" y="2025427"/>
                </a:lnTo>
                <a:lnTo>
                  <a:pt x="6059080" y="2026506"/>
                </a:lnTo>
                <a:lnTo>
                  <a:pt x="6058001" y="2026506"/>
                </a:lnTo>
                <a:lnTo>
                  <a:pt x="6053685" y="2025427"/>
                </a:lnTo>
                <a:lnTo>
                  <a:pt x="6053685" y="2023404"/>
                </a:lnTo>
                <a:lnTo>
                  <a:pt x="6069735" y="2022325"/>
                </a:lnTo>
                <a:cubicBezTo>
                  <a:pt x="6069735" y="2023764"/>
                  <a:pt x="6072208" y="2024797"/>
                  <a:pt x="6077153" y="2025427"/>
                </a:cubicBezTo>
                <a:lnTo>
                  <a:pt x="6089966" y="2023404"/>
                </a:lnTo>
                <a:cubicBezTo>
                  <a:pt x="6097610" y="2023943"/>
                  <a:pt x="6102195" y="2024977"/>
                  <a:pt x="6103724" y="2026506"/>
                </a:cubicBezTo>
                <a:lnTo>
                  <a:pt x="6105882" y="2024483"/>
                </a:lnTo>
                <a:lnTo>
                  <a:pt x="6106961" y="2027585"/>
                </a:lnTo>
                <a:cubicBezTo>
                  <a:pt x="6109479" y="2025517"/>
                  <a:pt x="6114829" y="2024483"/>
                  <a:pt x="6123011" y="2024483"/>
                </a:cubicBezTo>
                <a:lnTo>
                  <a:pt x="6128271" y="2026506"/>
                </a:lnTo>
                <a:cubicBezTo>
                  <a:pt x="6131149" y="2024438"/>
                  <a:pt x="6137173" y="2022685"/>
                  <a:pt x="6146344" y="2021246"/>
                </a:cubicBezTo>
                <a:cubicBezTo>
                  <a:pt x="6150301" y="2023044"/>
                  <a:pt x="6157404" y="2024797"/>
                  <a:pt x="6167655" y="2026506"/>
                </a:cubicBezTo>
                <a:cubicBezTo>
                  <a:pt x="6183300" y="2022819"/>
                  <a:pt x="6191842" y="2019268"/>
                  <a:pt x="6193281" y="2015851"/>
                </a:cubicBezTo>
                <a:cubicBezTo>
                  <a:pt x="6195619" y="2012524"/>
                  <a:pt x="6200564" y="2008298"/>
                  <a:pt x="6208117" y="2003172"/>
                </a:cubicBezTo>
                <a:cubicBezTo>
                  <a:pt x="6212254" y="2007039"/>
                  <a:pt x="6217244" y="2010231"/>
                  <a:pt x="6223089" y="2012749"/>
                </a:cubicBezTo>
                <a:lnTo>
                  <a:pt x="6229428" y="2022325"/>
                </a:lnTo>
                <a:lnTo>
                  <a:pt x="6232665" y="2019088"/>
                </a:lnTo>
                <a:lnTo>
                  <a:pt x="6233744" y="2019088"/>
                </a:lnTo>
                <a:lnTo>
                  <a:pt x="6240083" y="2023404"/>
                </a:lnTo>
                <a:lnTo>
                  <a:pt x="6244399" y="2023404"/>
                </a:lnTo>
                <a:lnTo>
                  <a:pt x="6246557" y="1997777"/>
                </a:lnTo>
                <a:lnTo>
                  <a:pt x="6236981" y="1995619"/>
                </a:lnTo>
                <a:lnTo>
                  <a:pt x="6227405" y="1997777"/>
                </a:lnTo>
                <a:lnTo>
                  <a:pt x="6209196" y="1995619"/>
                </a:lnTo>
                <a:lnTo>
                  <a:pt x="6199620" y="1996698"/>
                </a:lnTo>
                <a:lnTo>
                  <a:pt x="6197462" y="1996698"/>
                </a:lnTo>
                <a:cubicBezTo>
                  <a:pt x="6192517" y="1996698"/>
                  <a:pt x="6190044" y="1995979"/>
                  <a:pt x="6190044" y="1994540"/>
                </a:cubicBezTo>
                <a:lnTo>
                  <a:pt x="6167655" y="1997777"/>
                </a:lnTo>
                <a:lnTo>
                  <a:pt x="6164553" y="1997777"/>
                </a:lnTo>
                <a:lnTo>
                  <a:pt x="6149581" y="1995619"/>
                </a:lnTo>
                <a:lnTo>
                  <a:pt x="6135689" y="1997777"/>
                </a:lnTo>
                <a:lnTo>
                  <a:pt x="6132587" y="1997777"/>
                </a:lnTo>
                <a:lnTo>
                  <a:pt x="6131508" y="1996698"/>
                </a:lnTo>
                <a:cubicBezTo>
                  <a:pt x="6128631" y="1996698"/>
                  <a:pt x="6127192" y="1998497"/>
                  <a:pt x="6127192" y="2002093"/>
                </a:cubicBezTo>
                <a:lnTo>
                  <a:pt x="6120853" y="2008433"/>
                </a:lnTo>
                <a:lnTo>
                  <a:pt x="6109119" y="2008433"/>
                </a:lnTo>
                <a:cubicBezTo>
                  <a:pt x="6100577" y="2006634"/>
                  <a:pt x="6096306" y="2005241"/>
                  <a:pt x="6096306" y="2004252"/>
                </a:cubicBezTo>
                <a:lnTo>
                  <a:pt x="6091045" y="2005196"/>
                </a:lnTo>
                <a:cubicBezTo>
                  <a:pt x="6084751" y="2005196"/>
                  <a:pt x="6080840" y="2003442"/>
                  <a:pt x="6079311" y="1999935"/>
                </a:cubicBezTo>
                <a:lnTo>
                  <a:pt x="6079311" y="1998856"/>
                </a:lnTo>
                <a:lnTo>
                  <a:pt x="6087808" y="1974309"/>
                </a:lnTo>
                <a:lnTo>
                  <a:pt x="6089966" y="1961631"/>
                </a:lnTo>
                <a:lnTo>
                  <a:pt x="6087808" y="1956236"/>
                </a:lnTo>
                <a:lnTo>
                  <a:pt x="6093069" y="1933846"/>
                </a:lnTo>
                <a:lnTo>
                  <a:pt x="6091990" y="1932767"/>
                </a:lnTo>
                <a:lnTo>
                  <a:pt x="6091045" y="1932767"/>
                </a:lnTo>
                <a:lnTo>
                  <a:pt x="6072837" y="1933846"/>
                </a:lnTo>
                <a:cubicBezTo>
                  <a:pt x="6067172" y="1932048"/>
                  <a:pt x="6064340" y="1928856"/>
                  <a:pt x="6064340" y="1924270"/>
                </a:cubicBezTo>
                <a:lnTo>
                  <a:pt x="6067577" y="1923191"/>
                </a:lnTo>
                <a:lnTo>
                  <a:pt x="6070679" y="1925349"/>
                </a:lnTo>
                <a:lnTo>
                  <a:pt x="6081334" y="1924270"/>
                </a:lnTo>
                <a:lnTo>
                  <a:pt x="6097385" y="1924270"/>
                </a:lnTo>
                <a:lnTo>
                  <a:pt x="6110198" y="1921033"/>
                </a:lnTo>
                <a:lnTo>
                  <a:pt x="6115458" y="1924270"/>
                </a:lnTo>
                <a:cubicBezTo>
                  <a:pt x="6119234" y="1922112"/>
                  <a:pt x="6122786" y="1921033"/>
                  <a:pt x="6126113" y="1921033"/>
                </a:cubicBezTo>
                <a:lnTo>
                  <a:pt x="6138926" y="1921033"/>
                </a:lnTo>
                <a:lnTo>
                  <a:pt x="6140005" y="1917931"/>
                </a:lnTo>
                <a:cubicBezTo>
                  <a:pt x="6130744" y="1915773"/>
                  <a:pt x="6126113" y="1911862"/>
                  <a:pt x="6126113" y="1906197"/>
                </a:cubicBezTo>
                <a:lnTo>
                  <a:pt x="6126113" y="1901881"/>
                </a:lnTo>
                <a:cubicBezTo>
                  <a:pt x="6128811" y="1901881"/>
                  <a:pt x="6134161" y="1904399"/>
                  <a:pt x="6142163" y="1909434"/>
                </a:cubicBezTo>
                <a:lnTo>
                  <a:pt x="6146344" y="1909434"/>
                </a:lnTo>
                <a:lnTo>
                  <a:pt x="6145265" y="1906197"/>
                </a:lnTo>
                <a:lnTo>
                  <a:pt x="6142163" y="1906197"/>
                </a:lnTo>
                <a:lnTo>
                  <a:pt x="6141084" y="1907276"/>
                </a:lnTo>
                <a:lnTo>
                  <a:pt x="6140005" y="1907276"/>
                </a:lnTo>
                <a:cubicBezTo>
                  <a:pt x="6140005" y="1905298"/>
                  <a:pt x="6137847" y="1903859"/>
                  <a:pt x="6133531" y="1902960"/>
                </a:cubicBezTo>
                <a:cubicBezTo>
                  <a:pt x="6133531" y="1901162"/>
                  <a:pt x="6131778" y="1900083"/>
                  <a:pt x="6128271" y="1899723"/>
                </a:cubicBezTo>
                <a:cubicBezTo>
                  <a:pt x="6128271" y="1897655"/>
                  <a:pt x="6127192" y="1896621"/>
                  <a:pt x="6125034" y="1896621"/>
                </a:cubicBezTo>
                <a:lnTo>
                  <a:pt x="6123955" y="1895542"/>
                </a:lnTo>
                <a:lnTo>
                  <a:pt x="6123955" y="1894463"/>
                </a:lnTo>
                <a:lnTo>
                  <a:pt x="6125034" y="1887045"/>
                </a:lnTo>
                <a:cubicBezTo>
                  <a:pt x="6119369" y="1884347"/>
                  <a:pt x="6116537" y="1879357"/>
                  <a:pt x="6116537" y="1872074"/>
                </a:cubicBezTo>
                <a:lnTo>
                  <a:pt x="6112356" y="1872074"/>
                </a:lnTo>
                <a:lnTo>
                  <a:pt x="6108040" y="1879492"/>
                </a:lnTo>
                <a:cubicBezTo>
                  <a:pt x="6103094" y="1879492"/>
                  <a:pt x="6100622" y="1880930"/>
                  <a:pt x="6100622" y="1883808"/>
                </a:cubicBezTo>
                <a:lnTo>
                  <a:pt x="6101701" y="1884887"/>
                </a:lnTo>
                <a:lnTo>
                  <a:pt x="6101701" y="1885966"/>
                </a:lnTo>
                <a:cubicBezTo>
                  <a:pt x="6096486" y="1894957"/>
                  <a:pt x="6091495" y="1901342"/>
                  <a:pt x="6086729" y="1905118"/>
                </a:cubicBezTo>
                <a:lnTo>
                  <a:pt x="6081334" y="1905118"/>
                </a:lnTo>
                <a:lnTo>
                  <a:pt x="6080390" y="1904039"/>
                </a:lnTo>
                <a:lnTo>
                  <a:pt x="6079311" y="1904039"/>
                </a:lnTo>
                <a:lnTo>
                  <a:pt x="6079311" y="1906197"/>
                </a:lnTo>
                <a:lnTo>
                  <a:pt x="6080390" y="1909434"/>
                </a:lnTo>
                <a:lnTo>
                  <a:pt x="6058001" y="1927507"/>
                </a:lnTo>
                <a:lnTo>
                  <a:pt x="6054764" y="1927507"/>
                </a:lnTo>
                <a:lnTo>
                  <a:pt x="6053685" y="1926428"/>
                </a:lnTo>
                <a:lnTo>
                  <a:pt x="6052606" y="1927507"/>
                </a:lnTo>
                <a:lnTo>
                  <a:pt x="6046267" y="1927507"/>
                </a:lnTo>
                <a:lnTo>
                  <a:pt x="6044109" y="1925349"/>
                </a:lnTo>
                <a:cubicBezTo>
                  <a:pt x="6044109" y="1921933"/>
                  <a:pt x="6050853" y="1910918"/>
                  <a:pt x="6064340" y="1892305"/>
                </a:cubicBezTo>
                <a:cubicBezTo>
                  <a:pt x="6065419" y="1882414"/>
                  <a:pt x="6066498" y="1877469"/>
                  <a:pt x="6067577" y="1877469"/>
                </a:cubicBezTo>
                <a:lnTo>
                  <a:pt x="6064340" y="1872074"/>
                </a:lnTo>
                <a:lnTo>
                  <a:pt x="6064340" y="1870995"/>
                </a:lnTo>
                <a:cubicBezTo>
                  <a:pt x="6064340" y="1867668"/>
                  <a:pt x="6067532" y="1863756"/>
                  <a:pt x="6073916" y="1859260"/>
                </a:cubicBezTo>
                <a:lnTo>
                  <a:pt x="6070679" y="1852921"/>
                </a:lnTo>
                <a:lnTo>
                  <a:pt x="6071758" y="1844424"/>
                </a:lnTo>
                <a:lnTo>
                  <a:pt x="6068656" y="1829453"/>
                </a:lnTo>
                <a:lnTo>
                  <a:pt x="6072837" y="1826216"/>
                </a:lnTo>
                <a:lnTo>
                  <a:pt x="6073916" y="1827295"/>
                </a:lnTo>
                <a:lnTo>
                  <a:pt x="6074995" y="1827295"/>
                </a:lnTo>
                <a:close/>
                <a:moveTo>
                  <a:pt x="183564" y="1818379"/>
                </a:moveTo>
                <a:lnTo>
                  <a:pt x="181407" y="1820537"/>
                </a:lnTo>
                <a:lnTo>
                  <a:pt x="181407" y="1822695"/>
                </a:lnTo>
                <a:lnTo>
                  <a:pt x="192061" y="1826876"/>
                </a:lnTo>
                <a:lnTo>
                  <a:pt x="194220" y="1822695"/>
                </a:lnTo>
                <a:lnTo>
                  <a:pt x="193141" y="1819458"/>
                </a:lnTo>
                <a:lnTo>
                  <a:pt x="194220" y="1818379"/>
                </a:lnTo>
                <a:close/>
                <a:moveTo>
                  <a:pt x="2165102" y="1781860"/>
                </a:moveTo>
                <a:lnTo>
                  <a:pt x="2165102" y="1782939"/>
                </a:lnTo>
                <a:lnTo>
                  <a:pt x="2167126" y="1782939"/>
                </a:lnTo>
                <a:lnTo>
                  <a:pt x="2167126" y="1781860"/>
                </a:lnTo>
                <a:close/>
                <a:moveTo>
                  <a:pt x="130154" y="1777916"/>
                </a:moveTo>
                <a:cubicBezTo>
                  <a:pt x="148677" y="1789606"/>
                  <a:pt x="157938" y="1798822"/>
                  <a:pt x="157938" y="1805566"/>
                </a:cubicBezTo>
                <a:lnTo>
                  <a:pt x="157938" y="1806645"/>
                </a:lnTo>
                <a:lnTo>
                  <a:pt x="151599" y="1813119"/>
                </a:lnTo>
                <a:lnTo>
                  <a:pt x="130154" y="1812040"/>
                </a:lnTo>
                <a:lnTo>
                  <a:pt x="123815" y="1813119"/>
                </a:lnTo>
                <a:cubicBezTo>
                  <a:pt x="119588" y="1810242"/>
                  <a:pt x="116396" y="1808803"/>
                  <a:pt x="114238" y="1808803"/>
                </a:cubicBezTo>
                <a:lnTo>
                  <a:pt x="109922" y="1813119"/>
                </a:lnTo>
                <a:lnTo>
                  <a:pt x="101425" y="1812040"/>
                </a:lnTo>
                <a:lnTo>
                  <a:pt x="96165" y="1814198"/>
                </a:lnTo>
                <a:cubicBezTo>
                  <a:pt x="89331" y="1809882"/>
                  <a:pt x="84701" y="1807724"/>
                  <a:pt x="82273" y="1807724"/>
                </a:cubicBezTo>
                <a:lnTo>
                  <a:pt x="68382" y="1812040"/>
                </a:lnTo>
                <a:lnTo>
                  <a:pt x="63122" y="1812040"/>
                </a:lnTo>
                <a:lnTo>
                  <a:pt x="64065" y="1821616"/>
                </a:lnTo>
                <a:lnTo>
                  <a:pt x="60963" y="1832271"/>
                </a:lnTo>
                <a:lnTo>
                  <a:pt x="62042" y="1833350"/>
                </a:lnTo>
                <a:lnTo>
                  <a:pt x="62042" y="1834429"/>
                </a:lnTo>
                <a:lnTo>
                  <a:pt x="60963" y="1842926"/>
                </a:lnTo>
                <a:lnTo>
                  <a:pt x="62042" y="1850345"/>
                </a:lnTo>
                <a:lnTo>
                  <a:pt x="65145" y="1850345"/>
                </a:lnTo>
                <a:lnTo>
                  <a:pt x="77958" y="1852503"/>
                </a:lnTo>
                <a:lnTo>
                  <a:pt x="84432" y="1850345"/>
                </a:lnTo>
                <a:lnTo>
                  <a:pt x="85510" y="1850345"/>
                </a:lnTo>
                <a:cubicBezTo>
                  <a:pt x="90456" y="1850345"/>
                  <a:pt x="92928" y="1851783"/>
                  <a:pt x="92928" y="1854661"/>
                </a:cubicBezTo>
                <a:lnTo>
                  <a:pt x="92928" y="1856819"/>
                </a:lnTo>
                <a:lnTo>
                  <a:pt x="94007" y="1856819"/>
                </a:lnTo>
                <a:cubicBezTo>
                  <a:pt x="97694" y="1851783"/>
                  <a:pt x="102639" y="1849266"/>
                  <a:pt x="108843" y="1849266"/>
                </a:cubicBezTo>
                <a:lnTo>
                  <a:pt x="115317" y="1840768"/>
                </a:lnTo>
                <a:lnTo>
                  <a:pt x="118554" y="1840768"/>
                </a:lnTo>
                <a:cubicBezTo>
                  <a:pt x="119903" y="1840768"/>
                  <a:pt x="120577" y="1841847"/>
                  <a:pt x="120577" y="1844005"/>
                </a:cubicBezTo>
                <a:lnTo>
                  <a:pt x="122735" y="1844005"/>
                </a:lnTo>
                <a:cubicBezTo>
                  <a:pt x="123995" y="1844005"/>
                  <a:pt x="125074" y="1841892"/>
                  <a:pt x="125972" y="1837666"/>
                </a:cubicBezTo>
                <a:lnTo>
                  <a:pt x="124893" y="1833350"/>
                </a:lnTo>
                <a:cubicBezTo>
                  <a:pt x="124893" y="1831912"/>
                  <a:pt x="125972" y="1831192"/>
                  <a:pt x="128131" y="1831192"/>
                </a:cubicBezTo>
                <a:cubicBezTo>
                  <a:pt x="138022" y="1832451"/>
                  <a:pt x="142967" y="1835643"/>
                  <a:pt x="142967" y="1840768"/>
                </a:cubicBezTo>
                <a:cubicBezTo>
                  <a:pt x="148003" y="1840768"/>
                  <a:pt x="152992" y="1843286"/>
                  <a:pt x="157938" y="1848321"/>
                </a:cubicBezTo>
                <a:lnTo>
                  <a:pt x="160097" y="1848321"/>
                </a:lnTo>
                <a:cubicBezTo>
                  <a:pt x="161534" y="1848321"/>
                  <a:pt x="163288" y="1844050"/>
                  <a:pt x="165357" y="1835508"/>
                </a:cubicBezTo>
                <a:lnTo>
                  <a:pt x="164277" y="1820537"/>
                </a:lnTo>
                <a:lnTo>
                  <a:pt x="168594" y="1817300"/>
                </a:lnTo>
                <a:lnTo>
                  <a:pt x="168594" y="1816221"/>
                </a:lnTo>
                <a:cubicBezTo>
                  <a:pt x="165086" y="1812894"/>
                  <a:pt x="163334" y="1806510"/>
                  <a:pt x="163334" y="1797069"/>
                </a:cubicBezTo>
                <a:cubicBezTo>
                  <a:pt x="161894" y="1796529"/>
                  <a:pt x="160456" y="1793337"/>
                  <a:pt x="159017" y="1787493"/>
                </a:cubicBezTo>
                <a:lnTo>
                  <a:pt x="162254" y="1783177"/>
                </a:lnTo>
                <a:lnTo>
                  <a:pt x="165357" y="1783177"/>
                </a:lnTo>
                <a:lnTo>
                  <a:pt x="173988" y="1785335"/>
                </a:lnTo>
                <a:lnTo>
                  <a:pt x="180327" y="1781153"/>
                </a:lnTo>
                <a:lnTo>
                  <a:pt x="187745" y="1781153"/>
                </a:lnTo>
                <a:cubicBezTo>
                  <a:pt x="193141" y="1781963"/>
                  <a:pt x="196018" y="1783356"/>
                  <a:pt x="196378" y="1785335"/>
                </a:cubicBezTo>
                <a:lnTo>
                  <a:pt x="203796" y="1784256"/>
                </a:lnTo>
                <a:cubicBezTo>
                  <a:pt x="206313" y="1784256"/>
                  <a:pt x="209145" y="1785694"/>
                  <a:pt x="212293" y="1788572"/>
                </a:cubicBezTo>
                <a:lnTo>
                  <a:pt x="213372" y="1788572"/>
                </a:lnTo>
                <a:lnTo>
                  <a:pt x="218767" y="1787493"/>
                </a:lnTo>
                <a:lnTo>
                  <a:pt x="219712" y="1788572"/>
                </a:lnTo>
                <a:lnTo>
                  <a:pt x="219712" y="1789651"/>
                </a:lnTo>
                <a:cubicBezTo>
                  <a:pt x="219712" y="1791809"/>
                  <a:pt x="216879" y="1796439"/>
                  <a:pt x="211214" y="1803543"/>
                </a:cubicBezTo>
                <a:cubicBezTo>
                  <a:pt x="209775" y="1807409"/>
                  <a:pt x="209056" y="1813434"/>
                  <a:pt x="209056" y="1821616"/>
                </a:cubicBezTo>
                <a:lnTo>
                  <a:pt x="210135" y="1824853"/>
                </a:lnTo>
                <a:lnTo>
                  <a:pt x="209056" y="1825932"/>
                </a:lnTo>
                <a:lnTo>
                  <a:pt x="204876" y="1825932"/>
                </a:lnTo>
                <a:lnTo>
                  <a:pt x="198402" y="1823774"/>
                </a:lnTo>
                <a:lnTo>
                  <a:pt x="198402" y="1824853"/>
                </a:lnTo>
                <a:cubicBezTo>
                  <a:pt x="206224" y="1826921"/>
                  <a:pt x="210135" y="1828675"/>
                  <a:pt x="210135" y="1830113"/>
                </a:cubicBezTo>
                <a:lnTo>
                  <a:pt x="210135" y="1848321"/>
                </a:lnTo>
                <a:lnTo>
                  <a:pt x="212293" y="1850345"/>
                </a:lnTo>
                <a:cubicBezTo>
                  <a:pt x="215350" y="1850165"/>
                  <a:pt x="219981" y="1844500"/>
                  <a:pt x="226186" y="1833350"/>
                </a:cubicBezTo>
                <a:lnTo>
                  <a:pt x="230367" y="1833350"/>
                </a:lnTo>
                <a:lnTo>
                  <a:pt x="231446" y="1834429"/>
                </a:lnTo>
                <a:lnTo>
                  <a:pt x="232525" y="1833350"/>
                </a:lnTo>
                <a:lnTo>
                  <a:pt x="233604" y="1833350"/>
                </a:lnTo>
                <a:cubicBezTo>
                  <a:pt x="235041" y="1833350"/>
                  <a:pt x="235762" y="1834429"/>
                  <a:pt x="235762" y="1836587"/>
                </a:cubicBezTo>
                <a:lnTo>
                  <a:pt x="236841" y="1835508"/>
                </a:lnTo>
                <a:lnTo>
                  <a:pt x="238999" y="1835508"/>
                </a:lnTo>
                <a:lnTo>
                  <a:pt x="253834" y="1850345"/>
                </a:lnTo>
                <a:cubicBezTo>
                  <a:pt x="259049" y="1850345"/>
                  <a:pt x="264041" y="1853582"/>
                  <a:pt x="268807" y="1860056"/>
                </a:cubicBezTo>
                <a:lnTo>
                  <a:pt x="268807" y="1863158"/>
                </a:lnTo>
                <a:cubicBezTo>
                  <a:pt x="262961" y="1869002"/>
                  <a:pt x="259770" y="1874352"/>
                  <a:pt x="259229" y="1879208"/>
                </a:cubicBezTo>
                <a:lnTo>
                  <a:pt x="261387" y="1892021"/>
                </a:lnTo>
                <a:lnTo>
                  <a:pt x="261387" y="1893100"/>
                </a:lnTo>
                <a:cubicBezTo>
                  <a:pt x="259229" y="1895708"/>
                  <a:pt x="258150" y="1898180"/>
                  <a:pt x="258150" y="1900518"/>
                </a:cubicBezTo>
                <a:lnTo>
                  <a:pt x="258150" y="1906857"/>
                </a:lnTo>
                <a:cubicBezTo>
                  <a:pt x="260309" y="1909555"/>
                  <a:pt x="261387" y="1912073"/>
                  <a:pt x="261387" y="1914410"/>
                </a:cubicBezTo>
                <a:cubicBezTo>
                  <a:pt x="259409" y="1914410"/>
                  <a:pt x="257970" y="1922548"/>
                  <a:pt x="257071" y="1938823"/>
                </a:cubicBezTo>
                <a:lnTo>
                  <a:pt x="255992" y="1939902"/>
                </a:lnTo>
                <a:lnTo>
                  <a:pt x="258150" y="1942060"/>
                </a:lnTo>
                <a:lnTo>
                  <a:pt x="258150" y="1943139"/>
                </a:lnTo>
                <a:cubicBezTo>
                  <a:pt x="258150" y="1944578"/>
                  <a:pt x="257071" y="1945297"/>
                  <a:pt x="254913" y="1945297"/>
                </a:cubicBezTo>
                <a:lnTo>
                  <a:pt x="257071" y="1955952"/>
                </a:lnTo>
                <a:lnTo>
                  <a:pt x="255992" y="1964449"/>
                </a:lnTo>
                <a:lnTo>
                  <a:pt x="257071" y="1969844"/>
                </a:lnTo>
                <a:lnTo>
                  <a:pt x="253834" y="1976183"/>
                </a:lnTo>
                <a:cubicBezTo>
                  <a:pt x="255273" y="1977802"/>
                  <a:pt x="256353" y="1984186"/>
                  <a:pt x="257071" y="1995336"/>
                </a:cubicBezTo>
                <a:cubicBezTo>
                  <a:pt x="253834" y="2013139"/>
                  <a:pt x="249203" y="2022041"/>
                  <a:pt x="243180" y="2022041"/>
                </a:cubicBezTo>
                <a:lnTo>
                  <a:pt x="243180" y="2023120"/>
                </a:lnTo>
                <a:lnTo>
                  <a:pt x="244259" y="2024199"/>
                </a:lnTo>
                <a:lnTo>
                  <a:pt x="244259" y="2025278"/>
                </a:lnTo>
                <a:cubicBezTo>
                  <a:pt x="241292" y="2033730"/>
                  <a:pt x="234907" y="2037956"/>
                  <a:pt x="225107" y="2037956"/>
                </a:cubicBezTo>
                <a:lnTo>
                  <a:pt x="221870" y="2037956"/>
                </a:lnTo>
                <a:lnTo>
                  <a:pt x="219712" y="2035933"/>
                </a:lnTo>
                <a:lnTo>
                  <a:pt x="216609" y="2035933"/>
                </a:lnTo>
                <a:cubicBezTo>
                  <a:pt x="216609" y="2038361"/>
                  <a:pt x="213057" y="2040114"/>
                  <a:pt x="205954" y="2041193"/>
                </a:cubicBezTo>
                <a:lnTo>
                  <a:pt x="203796" y="2041193"/>
                </a:lnTo>
                <a:cubicBezTo>
                  <a:pt x="200918" y="2041193"/>
                  <a:pt x="198761" y="2036563"/>
                  <a:pt x="197322" y="2027301"/>
                </a:cubicBezTo>
                <a:cubicBezTo>
                  <a:pt x="195613" y="2027301"/>
                  <a:pt x="194579" y="2024109"/>
                  <a:pt x="194220" y="2017725"/>
                </a:cubicBezTo>
                <a:cubicBezTo>
                  <a:pt x="191523" y="2012060"/>
                  <a:pt x="186891" y="2007115"/>
                  <a:pt x="180327" y="2002889"/>
                </a:cubicBezTo>
                <a:cubicBezTo>
                  <a:pt x="180327" y="2000011"/>
                  <a:pt x="179608" y="1998573"/>
                  <a:pt x="178169" y="1998573"/>
                </a:cubicBezTo>
                <a:lnTo>
                  <a:pt x="174932" y="1998573"/>
                </a:lnTo>
                <a:cubicBezTo>
                  <a:pt x="174932" y="2007295"/>
                  <a:pt x="172459" y="2013319"/>
                  <a:pt x="167514" y="2016646"/>
                </a:cubicBezTo>
                <a:cubicBezTo>
                  <a:pt x="164728" y="2022221"/>
                  <a:pt x="161894" y="2025773"/>
                  <a:pt x="159017" y="2027301"/>
                </a:cubicBezTo>
                <a:lnTo>
                  <a:pt x="154701" y="2025278"/>
                </a:lnTo>
                <a:cubicBezTo>
                  <a:pt x="154701" y="2031662"/>
                  <a:pt x="152948" y="2034854"/>
                  <a:pt x="149441" y="2034854"/>
                </a:cubicBezTo>
                <a:cubicBezTo>
                  <a:pt x="147284" y="2034854"/>
                  <a:pt x="145125" y="2036248"/>
                  <a:pt x="142967" y="2039035"/>
                </a:cubicBezTo>
                <a:lnTo>
                  <a:pt x="141888" y="2039035"/>
                </a:lnTo>
                <a:cubicBezTo>
                  <a:pt x="140539" y="2039035"/>
                  <a:pt x="139865" y="2036922"/>
                  <a:pt x="139865" y="2032696"/>
                </a:cubicBezTo>
                <a:lnTo>
                  <a:pt x="137707" y="2032696"/>
                </a:lnTo>
                <a:cubicBezTo>
                  <a:pt x="137707" y="2035574"/>
                  <a:pt x="135550" y="2037012"/>
                  <a:pt x="131233" y="2037012"/>
                </a:cubicBezTo>
                <a:lnTo>
                  <a:pt x="123815" y="2035933"/>
                </a:lnTo>
                <a:cubicBezTo>
                  <a:pt x="120309" y="2040879"/>
                  <a:pt x="116396" y="2043351"/>
                  <a:pt x="112080" y="2043351"/>
                </a:cubicBezTo>
                <a:lnTo>
                  <a:pt x="107765" y="2043351"/>
                </a:lnTo>
                <a:cubicBezTo>
                  <a:pt x="102819" y="2043351"/>
                  <a:pt x="99627" y="2039800"/>
                  <a:pt x="98188" y="2032696"/>
                </a:cubicBezTo>
                <a:lnTo>
                  <a:pt x="97109" y="2032696"/>
                </a:lnTo>
                <a:lnTo>
                  <a:pt x="98188" y="2027301"/>
                </a:lnTo>
                <a:cubicBezTo>
                  <a:pt x="98188" y="2017410"/>
                  <a:pt x="91085" y="2009273"/>
                  <a:pt x="76878" y="2002889"/>
                </a:cubicBezTo>
                <a:lnTo>
                  <a:pt x="76878" y="1993313"/>
                </a:lnTo>
                <a:lnTo>
                  <a:pt x="74720" y="1993313"/>
                </a:lnTo>
                <a:lnTo>
                  <a:pt x="75799" y="1994257"/>
                </a:lnTo>
                <a:lnTo>
                  <a:pt x="75799" y="2003968"/>
                </a:lnTo>
                <a:lnTo>
                  <a:pt x="72697" y="2003968"/>
                </a:lnTo>
                <a:lnTo>
                  <a:pt x="69460" y="2002889"/>
                </a:lnTo>
                <a:lnTo>
                  <a:pt x="69460" y="2003968"/>
                </a:lnTo>
                <a:lnTo>
                  <a:pt x="68382" y="2004912"/>
                </a:lnTo>
                <a:lnTo>
                  <a:pt x="68382" y="2005991"/>
                </a:lnTo>
                <a:lnTo>
                  <a:pt x="69460" y="2010307"/>
                </a:lnTo>
                <a:cubicBezTo>
                  <a:pt x="53454" y="2030179"/>
                  <a:pt x="41361" y="2040114"/>
                  <a:pt x="33178" y="2040114"/>
                </a:cubicBezTo>
                <a:lnTo>
                  <a:pt x="32100" y="2039035"/>
                </a:lnTo>
                <a:lnTo>
                  <a:pt x="32100" y="2037956"/>
                </a:lnTo>
                <a:cubicBezTo>
                  <a:pt x="32100" y="2034450"/>
                  <a:pt x="35292" y="2030583"/>
                  <a:pt x="41676" y="2026357"/>
                </a:cubicBezTo>
                <a:lnTo>
                  <a:pt x="41676" y="2023120"/>
                </a:lnTo>
                <a:cubicBezTo>
                  <a:pt x="40327" y="2023120"/>
                  <a:pt x="39652" y="2022041"/>
                  <a:pt x="39652" y="2019883"/>
                </a:cubicBezTo>
                <a:cubicBezTo>
                  <a:pt x="45497" y="2011341"/>
                  <a:pt x="50803" y="2000686"/>
                  <a:pt x="55567" y="1987918"/>
                </a:cubicBezTo>
                <a:cubicBezTo>
                  <a:pt x="57007" y="1987918"/>
                  <a:pt x="58086" y="1984366"/>
                  <a:pt x="58805" y="1977262"/>
                </a:cubicBezTo>
                <a:lnTo>
                  <a:pt x="64065" y="1967686"/>
                </a:lnTo>
                <a:lnTo>
                  <a:pt x="63122" y="1959189"/>
                </a:lnTo>
                <a:cubicBezTo>
                  <a:pt x="64290" y="1953434"/>
                  <a:pt x="65323" y="1950557"/>
                  <a:pt x="66223" y="1950557"/>
                </a:cubicBezTo>
                <a:lnTo>
                  <a:pt x="63122" y="1939902"/>
                </a:lnTo>
                <a:cubicBezTo>
                  <a:pt x="65009" y="1929292"/>
                  <a:pt x="68560" y="1923987"/>
                  <a:pt x="73776" y="1923987"/>
                </a:cubicBezTo>
                <a:lnTo>
                  <a:pt x="77958" y="1918592"/>
                </a:lnTo>
                <a:lnTo>
                  <a:pt x="76878" y="1918592"/>
                </a:lnTo>
                <a:lnTo>
                  <a:pt x="75799" y="1919671"/>
                </a:lnTo>
                <a:lnTo>
                  <a:pt x="74720" y="1919671"/>
                </a:lnTo>
                <a:cubicBezTo>
                  <a:pt x="72652" y="1919671"/>
                  <a:pt x="71618" y="1918277"/>
                  <a:pt x="71618" y="1915489"/>
                </a:cubicBezTo>
                <a:lnTo>
                  <a:pt x="67302" y="1915489"/>
                </a:lnTo>
                <a:lnTo>
                  <a:pt x="67302" y="1913331"/>
                </a:lnTo>
                <a:cubicBezTo>
                  <a:pt x="67302" y="1909735"/>
                  <a:pt x="68382" y="1906183"/>
                  <a:pt x="70539" y="1902676"/>
                </a:cubicBezTo>
                <a:lnTo>
                  <a:pt x="69460" y="1894044"/>
                </a:lnTo>
                <a:lnTo>
                  <a:pt x="74720" y="1892021"/>
                </a:lnTo>
                <a:lnTo>
                  <a:pt x="74720" y="1889863"/>
                </a:lnTo>
                <a:lnTo>
                  <a:pt x="73776" y="1890942"/>
                </a:lnTo>
                <a:lnTo>
                  <a:pt x="71618" y="1890942"/>
                </a:lnTo>
                <a:lnTo>
                  <a:pt x="69460" y="1888784"/>
                </a:lnTo>
                <a:lnTo>
                  <a:pt x="69460" y="1885547"/>
                </a:lnTo>
                <a:lnTo>
                  <a:pt x="71618" y="1871655"/>
                </a:lnTo>
                <a:lnTo>
                  <a:pt x="73776" y="1871655"/>
                </a:lnTo>
                <a:lnTo>
                  <a:pt x="73776" y="1873813"/>
                </a:lnTo>
                <a:lnTo>
                  <a:pt x="74720" y="1872734"/>
                </a:lnTo>
                <a:lnTo>
                  <a:pt x="75799" y="1872734"/>
                </a:lnTo>
                <a:lnTo>
                  <a:pt x="74720" y="1871655"/>
                </a:lnTo>
                <a:lnTo>
                  <a:pt x="74720" y="1869632"/>
                </a:lnTo>
                <a:lnTo>
                  <a:pt x="77958" y="1869632"/>
                </a:lnTo>
                <a:lnTo>
                  <a:pt x="77958" y="1867474"/>
                </a:lnTo>
                <a:lnTo>
                  <a:pt x="76878" y="1868553"/>
                </a:lnTo>
                <a:lnTo>
                  <a:pt x="73776" y="1868553"/>
                </a:lnTo>
                <a:cubicBezTo>
                  <a:pt x="71438" y="1864237"/>
                  <a:pt x="68560" y="1862079"/>
                  <a:pt x="65145" y="1862079"/>
                </a:cubicBezTo>
                <a:cubicBezTo>
                  <a:pt x="65145" y="1863697"/>
                  <a:pt x="62311" y="1864776"/>
                  <a:pt x="56647" y="1865316"/>
                </a:cubicBezTo>
                <a:lnTo>
                  <a:pt x="56647" y="1866395"/>
                </a:lnTo>
                <a:lnTo>
                  <a:pt x="58805" y="1866395"/>
                </a:lnTo>
                <a:lnTo>
                  <a:pt x="63122" y="1865316"/>
                </a:lnTo>
                <a:lnTo>
                  <a:pt x="65145" y="1868553"/>
                </a:lnTo>
                <a:lnTo>
                  <a:pt x="62042" y="1883389"/>
                </a:lnTo>
                <a:lnTo>
                  <a:pt x="65145" y="1892021"/>
                </a:lnTo>
                <a:cubicBezTo>
                  <a:pt x="65145" y="1896966"/>
                  <a:pt x="64469" y="1899439"/>
                  <a:pt x="63122" y="1899439"/>
                </a:cubicBezTo>
                <a:lnTo>
                  <a:pt x="64065" y="1904699"/>
                </a:lnTo>
                <a:lnTo>
                  <a:pt x="64065" y="1905778"/>
                </a:lnTo>
                <a:lnTo>
                  <a:pt x="55567" y="1931405"/>
                </a:lnTo>
                <a:cubicBezTo>
                  <a:pt x="56466" y="1940666"/>
                  <a:pt x="57545" y="1946016"/>
                  <a:pt x="58805" y="1947455"/>
                </a:cubicBezTo>
                <a:cubicBezTo>
                  <a:pt x="58805" y="1949343"/>
                  <a:pt x="55972" y="1954648"/>
                  <a:pt x="50307" y="1963370"/>
                </a:cubicBezTo>
                <a:cubicBezTo>
                  <a:pt x="46352" y="1986479"/>
                  <a:pt x="37809" y="2004957"/>
                  <a:pt x="24681" y="2018804"/>
                </a:cubicBezTo>
                <a:cubicBezTo>
                  <a:pt x="14880" y="2031123"/>
                  <a:pt x="8856" y="2037866"/>
                  <a:pt x="6609" y="2039035"/>
                </a:cubicBezTo>
                <a:lnTo>
                  <a:pt x="5530" y="2039035"/>
                </a:lnTo>
                <a:lnTo>
                  <a:pt x="2293" y="2037012"/>
                </a:lnTo>
                <a:cubicBezTo>
                  <a:pt x="8676" y="2010307"/>
                  <a:pt x="13307" y="1994302"/>
                  <a:pt x="16184" y="1988997"/>
                </a:cubicBezTo>
                <a:lnTo>
                  <a:pt x="16184" y="1977262"/>
                </a:lnTo>
                <a:lnTo>
                  <a:pt x="18342" y="1974025"/>
                </a:lnTo>
                <a:lnTo>
                  <a:pt x="18342" y="1969844"/>
                </a:lnTo>
                <a:lnTo>
                  <a:pt x="16184" y="1955952"/>
                </a:lnTo>
                <a:cubicBezTo>
                  <a:pt x="18252" y="1955413"/>
                  <a:pt x="19286" y="1952580"/>
                  <a:pt x="19286" y="1947455"/>
                </a:cubicBezTo>
                <a:lnTo>
                  <a:pt x="19286" y="1932484"/>
                </a:lnTo>
                <a:cubicBezTo>
                  <a:pt x="21444" y="1929966"/>
                  <a:pt x="22523" y="1926414"/>
                  <a:pt x="22523" y="1921829"/>
                </a:cubicBezTo>
                <a:lnTo>
                  <a:pt x="20366" y="1916434"/>
                </a:lnTo>
                <a:lnTo>
                  <a:pt x="22523" y="1910094"/>
                </a:lnTo>
                <a:lnTo>
                  <a:pt x="20366" y="1907936"/>
                </a:lnTo>
                <a:lnTo>
                  <a:pt x="20366" y="1903755"/>
                </a:lnTo>
                <a:lnTo>
                  <a:pt x="19286" y="1894044"/>
                </a:lnTo>
                <a:lnTo>
                  <a:pt x="20366" y="1890942"/>
                </a:lnTo>
                <a:lnTo>
                  <a:pt x="19286" y="1884468"/>
                </a:lnTo>
                <a:cubicBezTo>
                  <a:pt x="20006" y="1877365"/>
                  <a:pt x="21444" y="1873813"/>
                  <a:pt x="23603" y="1873813"/>
                </a:cubicBezTo>
                <a:lnTo>
                  <a:pt x="21444" y="1863158"/>
                </a:lnTo>
                <a:cubicBezTo>
                  <a:pt x="23242" y="1863158"/>
                  <a:pt x="24321" y="1860325"/>
                  <a:pt x="24681" y="1854661"/>
                </a:cubicBezTo>
                <a:cubicBezTo>
                  <a:pt x="23242" y="1854661"/>
                  <a:pt x="22523" y="1856099"/>
                  <a:pt x="22523" y="1858977"/>
                </a:cubicBezTo>
                <a:lnTo>
                  <a:pt x="21444" y="1860056"/>
                </a:lnTo>
                <a:lnTo>
                  <a:pt x="19286" y="1860056"/>
                </a:lnTo>
                <a:lnTo>
                  <a:pt x="19286" y="1852503"/>
                </a:lnTo>
                <a:cubicBezTo>
                  <a:pt x="19286" y="1848816"/>
                  <a:pt x="20366" y="1845624"/>
                  <a:pt x="22523" y="1842926"/>
                </a:cubicBezTo>
                <a:lnTo>
                  <a:pt x="22523" y="1839689"/>
                </a:lnTo>
                <a:lnTo>
                  <a:pt x="20366" y="1831192"/>
                </a:lnTo>
                <a:lnTo>
                  <a:pt x="21444" y="1822695"/>
                </a:lnTo>
                <a:cubicBezTo>
                  <a:pt x="21444" y="1807229"/>
                  <a:pt x="19331" y="1795495"/>
                  <a:pt x="15105" y="1787493"/>
                </a:cubicBezTo>
                <a:lnTo>
                  <a:pt x="17263" y="1785335"/>
                </a:lnTo>
                <a:lnTo>
                  <a:pt x="19286" y="1785335"/>
                </a:lnTo>
                <a:lnTo>
                  <a:pt x="32100" y="1789651"/>
                </a:lnTo>
                <a:lnTo>
                  <a:pt x="39652" y="1788572"/>
                </a:lnTo>
                <a:cubicBezTo>
                  <a:pt x="40193" y="1790550"/>
                  <a:pt x="44418" y="1793023"/>
                  <a:pt x="52330" y="1795990"/>
                </a:cubicBezTo>
                <a:cubicBezTo>
                  <a:pt x="52330" y="1797428"/>
                  <a:pt x="55567" y="1798148"/>
                  <a:pt x="62042" y="1798148"/>
                </a:cubicBezTo>
                <a:lnTo>
                  <a:pt x="66223" y="1802464"/>
                </a:lnTo>
                <a:lnTo>
                  <a:pt x="71618" y="1801385"/>
                </a:lnTo>
                <a:lnTo>
                  <a:pt x="77958" y="1803543"/>
                </a:lnTo>
                <a:lnTo>
                  <a:pt x="92928" y="1799227"/>
                </a:lnTo>
                <a:lnTo>
                  <a:pt x="101425" y="1799227"/>
                </a:lnTo>
                <a:lnTo>
                  <a:pt x="109922" y="1801385"/>
                </a:lnTo>
                <a:cubicBezTo>
                  <a:pt x="118286" y="1793922"/>
                  <a:pt x="122916" y="1787178"/>
                  <a:pt x="123815" y="1781153"/>
                </a:cubicBezTo>
                <a:close/>
                <a:moveTo>
                  <a:pt x="8720964" y="1777628"/>
                </a:moveTo>
                <a:lnTo>
                  <a:pt x="8723122" y="1779786"/>
                </a:lnTo>
                <a:lnTo>
                  <a:pt x="8724201" y="1779786"/>
                </a:lnTo>
                <a:lnTo>
                  <a:pt x="8722043" y="1777628"/>
                </a:lnTo>
                <a:close/>
                <a:moveTo>
                  <a:pt x="8773835" y="1776549"/>
                </a:moveTo>
                <a:lnTo>
                  <a:pt x="8773835" y="1779786"/>
                </a:lnTo>
                <a:lnTo>
                  <a:pt x="8774914" y="1779786"/>
                </a:lnTo>
                <a:lnTo>
                  <a:pt x="8774914" y="1776549"/>
                </a:lnTo>
                <a:close/>
                <a:moveTo>
                  <a:pt x="8684413" y="1775470"/>
                </a:moveTo>
                <a:lnTo>
                  <a:pt x="8684413" y="1778707"/>
                </a:lnTo>
                <a:lnTo>
                  <a:pt x="8685492" y="1778707"/>
                </a:lnTo>
                <a:lnTo>
                  <a:pt x="8685492" y="1775470"/>
                </a:lnTo>
                <a:close/>
                <a:moveTo>
                  <a:pt x="4163005" y="1774442"/>
                </a:moveTo>
                <a:lnTo>
                  <a:pt x="4163005" y="1775521"/>
                </a:lnTo>
                <a:lnTo>
                  <a:pt x="4166242" y="1775521"/>
                </a:lnTo>
                <a:lnTo>
                  <a:pt x="4166242" y="1774442"/>
                </a:lnTo>
                <a:close/>
                <a:moveTo>
                  <a:pt x="3729260" y="1773582"/>
                </a:moveTo>
                <a:lnTo>
                  <a:pt x="3729260" y="1774661"/>
                </a:lnTo>
                <a:lnTo>
                  <a:pt x="3731418" y="1774661"/>
                </a:lnTo>
                <a:lnTo>
                  <a:pt x="3731418" y="1773582"/>
                </a:lnTo>
                <a:close/>
                <a:moveTo>
                  <a:pt x="8240956" y="1773447"/>
                </a:moveTo>
                <a:lnTo>
                  <a:pt x="8240956" y="1777763"/>
                </a:lnTo>
                <a:lnTo>
                  <a:pt x="8242035" y="1777763"/>
                </a:lnTo>
                <a:lnTo>
                  <a:pt x="8242035" y="1773447"/>
                </a:lnTo>
                <a:close/>
                <a:moveTo>
                  <a:pt x="8628304" y="1772233"/>
                </a:moveTo>
                <a:lnTo>
                  <a:pt x="8628304" y="1775470"/>
                </a:lnTo>
                <a:lnTo>
                  <a:pt x="8629384" y="1775470"/>
                </a:lnTo>
                <a:lnTo>
                  <a:pt x="8629384" y="1772233"/>
                </a:lnTo>
                <a:close/>
                <a:moveTo>
                  <a:pt x="3087401" y="1769805"/>
                </a:moveTo>
                <a:lnTo>
                  <a:pt x="3085243" y="1771963"/>
                </a:lnTo>
                <a:lnTo>
                  <a:pt x="3085243" y="1773042"/>
                </a:lnTo>
                <a:lnTo>
                  <a:pt x="3088480" y="1773042"/>
                </a:lnTo>
                <a:lnTo>
                  <a:pt x="3088480" y="1769805"/>
                </a:lnTo>
                <a:close/>
                <a:moveTo>
                  <a:pt x="2160786" y="1768103"/>
                </a:moveTo>
                <a:lnTo>
                  <a:pt x="2158629" y="1770126"/>
                </a:lnTo>
                <a:lnTo>
                  <a:pt x="2158629" y="1771205"/>
                </a:lnTo>
                <a:lnTo>
                  <a:pt x="2160786" y="1769047"/>
                </a:lnTo>
                <a:close/>
                <a:moveTo>
                  <a:pt x="8716648" y="1766838"/>
                </a:moveTo>
                <a:lnTo>
                  <a:pt x="8716648" y="1767917"/>
                </a:lnTo>
                <a:lnTo>
                  <a:pt x="8732833" y="1773312"/>
                </a:lnTo>
                <a:lnTo>
                  <a:pt x="8736070" y="1776549"/>
                </a:lnTo>
                <a:lnTo>
                  <a:pt x="8740386" y="1775470"/>
                </a:lnTo>
                <a:lnTo>
                  <a:pt x="8740386" y="1774391"/>
                </a:lnTo>
                <a:cubicBezTo>
                  <a:pt x="8736430" y="1774391"/>
                  <a:pt x="8731754" y="1772593"/>
                  <a:pt x="8726359" y="1768996"/>
                </a:cubicBezTo>
                <a:lnTo>
                  <a:pt x="8717727" y="1766838"/>
                </a:lnTo>
                <a:close/>
                <a:moveTo>
                  <a:pt x="8244193" y="1766838"/>
                </a:moveTo>
                <a:lnTo>
                  <a:pt x="8243114" y="1768052"/>
                </a:lnTo>
                <a:lnTo>
                  <a:pt x="8243114" y="1769131"/>
                </a:lnTo>
                <a:lnTo>
                  <a:pt x="8244193" y="1770210"/>
                </a:lnTo>
                <a:lnTo>
                  <a:pt x="8246486" y="1770210"/>
                </a:lnTo>
                <a:lnTo>
                  <a:pt x="8246486" y="1769131"/>
                </a:lnTo>
                <a:close/>
                <a:moveTo>
                  <a:pt x="8712332" y="1765759"/>
                </a:moveTo>
                <a:lnTo>
                  <a:pt x="8712332" y="1767917"/>
                </a:lnTo>
                <a:lnTo>
                  <a:pt x="8715569" y="1767917"/>
                </a:lnTo>
                <a:lnTo>
                  <a:pt x="8715569" y="1766838"/>
                </a:lnTo>
                <a:close/>
                <a:moveTo>
                  <a:pt x="5188622" y="1765354"/>
                </a:moveTo>
                <a:lnTo>
                  <a:pt x="5190780" y="1767512"/>
                </a:lnTo>
                <a:lnTo>
                  <a:pt x="5190780" y="1765354"/>
                </a:lnTo>
                <a:close/>
                <a:moveTo>
                  <a:pt x="8608882" y="1764680"/>
                </a:moveTo>
                <a:lnTo>
                  <a:pt x="8607803" y="1765759"/>
                </a:lnTo>
                <a:lnTo>
                  <a:pt x="8607803" y="1766838"/>
                </a:lnTo>
                <a:lnTo>
                  <a:pt x="8611040" y="1766838"/>
                </a:lnTo>
                <a:close/>
                <a:moveTo>
                  <a:pt x="8699384" y="1763601"/>
                </a:moveTo>
                <a:lnTo>
                  <a:pt x="8697226" y="1765759"/>
                </a:lnTo>
                <a:lnTo>
                  <a:pt x="8697226" y="1768996"/>
                </a:lnTo>
                <a:lnTo>
                  <a:pt x="8699384" y="1771154"/>
                </a:lnTo>
                <a:lnTo>
                  <a:pt x="8701542" y="1771154"/>
                </a:lnTo>
                <a:lnTo>
                  <a:pt x="8702621" y="1764680"/>
                </a:lnTo>
                <a:lnTo>
                  <a:pt x="8701542" y="1763601"/>
                </a:lnTo>
                <a:close/>
                <a:moveTo>
                  <a:pt x="1190384" y="1763331"/>
                </a:moveTo>
                <a:lnTo>
                  <a:pt x="1190384" y="1767647"/>
                </a:lnTo>
                <a:lnTo>
                  <a:pt x="1192543" y="1767647"/>
                </a:lnTo>
                <a:lnTo>
                  <a:pt x="1192543" y="1763331"/>
                </a:lnTo>
                <a:close/>
                <a:moveTo>
                  <a:pt x="8632620" y="1762522"/>
                </a:moveTo>
                <a:cubicBezTo>
                  <a:pt x="8631182" y="1762522"/>
                  <a:pt x="8630462" y="1763601"/>
                  <a:pt x="8630462" y="1765759"/>
                </a:cubicBezTo>
                <a:lnTo>
                  <a:pt x="8630462" y="1767917"/>
                </a:lnTo>
                <a:lnTo>
                  <a:pt x="8631542" y="1767917"/>
                </a:lnTo>
                <a:close/>
                <a:moveTo>
                  <a:pt x="8260648" y="1762522"/>
                </a:moveTo>
                <a:lnTo>
                  <a:pt x="8258490" y="1769131"/>
                </a:lnTo>
                <a:lnTo>
                  <a:pt x="8264964" y="1771289"/>
                </a:lnTo>
                <a:lnTo>
                  <a:pt x="8268336" y="1771289"/>
                </a:lnTo>
                <a:lnTo>
                  <a:pt x="8268336" y="1769131"/>
                </a:lnTo>
                <a:cubicBezTo>
                  <a:pt x="8268336" y="1765264"/>
                  <a:pt x="8267212" y="1763062"/>
                  <a:pt x="8264964" y="1762522"/>
                </a:cubicBezTo>
                <a:close/>
                <a:moveTo>
                  <a:pt x="8683334" y="1761443"/>
                </a:moveTo>
                <a:lnTo>
                  <a:pt x="8683334" y="1768996"/>
                </a:lnTo>
                <a:lnTo>
                  <a:pt x="8684413" y="1768996"/>
                </a:lnTo>
                <a:lnTo>
                  <a:pt x="8684413" y="1761443"/>
                </a:lnTo>
                <a:close/>
                <a:moveTo>
                  <a:pt x="5223554" y="1760904"/>
                </a:moveTo>
                <a:lnTo>
                  <a:pt x="5219238" y="1764141"/>
                </a:lnTo>
                <a:lnTo>
                  <a:pt x="5219238" y="1765354"/>
                </a:lnTo>
                <a:cubicBezTo>
                  <a:pt x="5219238" y="1766973"/>
                  <a:pt x="5221801" y="1768052"/>
                  <a:pt x="5226926" y="1768591"/>
                </a:cubicBezTo>
                <a:lnTo>
                  <a:pt x="5230163" y="1763062"/>
                </a:lnTo>
                <a:lnTo>
                  <a:pt x="5230163" y="1761983"/>
                </a:lnTo>
                <a:close/>
                <a:moveTo>
                  <a:pt x="4267534" y="1760550"/>
                </a:moveTo>
                <a:lnTo>
                  <a:pt x="4263218" y="1761629"/>
                </a:lnTo>
                <a:lnTo>
                  <a:pt x="4263218" y="1762708"/>
                </a:lnTo>
                <a:lnTo>
                  <a:pt x="4266455" y="1762708"/>
                </a:lnTo>
                <a:lnTo>
                  <a:pt x="4266455" y="1761629"/>
                </a:lnTo>
                <a:lnTo>
                  <a:pt x="4267534" y="1762708"/>
                </a:lnTo>
                <a:lnTo>
                  <a:pt x="4274952" y="1762708"/>
                </a:lnTo>
                <a:lnTo>
                  <a:pt x="4274952" y="1761629"/>
                </a:lnTo>
                <a:close/>
                <a:moveTo>
                  <a:pt x="8686571" y="1760364"/>
                </a:moveTo>
                <a:lnTo>
                  <a:pt x="8686571" y="1762522"/>
                </a:lnTo>
                <a:lnTo>
                  <a:pt x="8691831" y="1762522"/>
                </a:lnTo>
                <a:lnTo>
                  <a:pt x="8693989" y="1760364"/>
                </a:lnTo>
                <a:close/>
                <a:moveTo>
                  <a:pt x="5083419" y="1759825"/>
                </a:moveTo>
                <a:lnTo>
                  <a:pt x="5081261" y="1761983"/>
                </a:lnTo>
                <a:lnTo>
                  <a:pt x="5084498" y="1765354"/>
                </a:lnTo>
                <a:lnTo>
                  <a:pt x="5086791" y="1763062"/>
                </a:lnTo>
                <a:lnTo>
                  <a:pt x="5086791" y="1761983"/>
                </a:lnTo>
                <a:lnTo>
                  <a:pt x="5084498" y="1759825"/>
                </a:lnTo>
                <a:close/>
                <a:moveTo>
                  <a:pt x="8635858" y="1758206"/>
                </a:moveTo>
                <a:lnTo>
                  <a:pt x="8633700" y="1760364"/>
                </a:lnTo>
                <a:lnTo>
                  <a:pt x="8633700" y="1761443"/>
                </a:lnTo>
                <a:lnTo>
                  <a:pt x="8635858" y="1759285"/>
                </a:lnTo>
                <a:close/>
                <a:moveTo>
                  <a:pt x="4164084" y="1757448"/>
                </a:moveTo>
                <a:lnTo>
                  <a:pt x="4164084" y="1758392"/>
                </a:lnTo>
                <a:lnTo>
                  <a:pt x="4166242" y="1758392"/>
                </a:lnTo>
                <a:lnTo>
                  <a:pt x="4166242" y="1757448"/>
                </a:lnTo>
                <a:close/>
                <a:moveTo>
                  <a:pt x="4170558" y="1755290"/>
                </a:moveTo>
                <a:lnTo>
                  <a:pt x="4170558" y="1756369"/>
                </a:lnTo>
                <a:lnTo>
                  <a:pt x="4172716" y="1756369"/>
                </a:lnTo>
                <a:lnTo>
                  <a:pt x="4172716" y="1755290"/>
                </a:lnTo>
                <a:close/>
                <a:moveTo>
                  <a:pt x="8612119" y="1753890"/>
                </a:moveTo>
                <a:lnTo>
                  <a:pt x="8612119" y="1754969"/>
                </a:lnTo>
                <a:cubicBezTo>
                  <a:pt x="8613558" y="1761443"/>
                  <a:pt x="8615356" y="1764680"/>
                  <a:pt x="8617514" y="1764680"/>
                </a:cubicBezTo>
                <a:cubicBezTo>
                  <a:pt x="8621830" y="1763062"/>
                  <a:pt x="8623988" y="1761623"/>
                  <a:pt x="8623988" y="1760364"/>
                </a:cubicBezTo>
                <a:lnTo>
                  <a:pt x="8623988" y="1759285"/>
                </a:lnTo>
                <a:lnTo>
                  <a:pt x="8617514" y="1753890"/>
                </a:lnTo>
                <a:close/>
                <a:moveTo>
                  <a:pt x="3731418" y="1752946"/>
                </a:moveTo>
                <a:lnTo>
                  <a:pt x="3729260" y="1755104"/>
                </a:lnTo>
                <a:lnTo>
                  <a:pt x="3729260" y="1756183"/>
                </a:lnTo>
                <a:lnTo>
                  <a:pt x="3731418" y="1756183"/>
                </a:lnTo>
                <a:close/>
                <a:moveTo>
                  <a:pt x="8689673" y="1752811"/>
                </a:moveTo>
                <a:lnTo>
                  <a:pt x="8689673" y="1753890"/>
                </a:lnTo>
                <a:lnTo>
                  <a:pt x="8693989" y="1756048"/>
                </a:lnTo>
                <a:lnTo>
                  <a:pt x="8692910" y="1752811"/>
                </a:lnTo>
                <a:close/>
                <a:moveTo>
                  <a:pt x="8599171" y="1752811"/>
                </a:moveTo>
                <a:lnTo>
                  <a:pt x="8599171" y="1758206"/>
                </a:lnTo>
                <a:lnTo>
                  <a:pt x="8602408" y="1758206"/>
                </a:lnTo>
                <a:lnTo>
                  <a:pt x="8602408" y="1754969"/>
                </a:lnTo>
                <a:lnTo>
                  <a:pt x="8600250" y="1752811"/>
                </a:lnTo>
                <a:close/>
                <a:moveTo>
                  <a:pt x="5184171" y="1752137"/>
                </a:moveTo>
                <a:lnTo>
                  <a:pt x="5184171" y="1754295"/>
                </a:lnTo>
                <a:lnTo>
                  <a:pt x="5185250" y="1757667"/>
                </a:lnTo>
                <a:lnTo>
                  <a:pt x="5186329" y="1757667"/>
                </a:lnTo>
                <a:lnTo>
                  <a:pt x="5186329" y="1756588"/>
                </a:lnTo>
                <a:lnTo>
                  <a:pt x="5185250" y="1752137"/>
                </a:lnTo>
                <a:close/>
                <a:moveTo>
                  <a:pt x="7082487" y="1751937"/>
                </a:moveTo>
                <a:lnTo>
                  <a:pt x="7079250" y="1753016"/>
                </a:lnTo>
                <a:lnTo>
                  <a:pt x="7079250" y="1754095"/>
                </a:lnTo>
                <a:lnTo>
                  <a:pt x="7086803" y="1753016"/>
                </a:lnTo>
                <a:lnTo>
                  <a:pt x="7086803" y="1751937"/>
                </a:lnTo>
                <a:close/>
                <a:moveTo>
                  <a:pt x="8770598" y="1751732"/>
                </a:moveTo>
                <a:lnTo>
                  <a:pt x="8770598" y="1754969"/>
                </a:lnTo>
                <a:cubicBezTo>
                  <a:pt x="8770598" y="1758026"/>
                  <a:pt x="8773116" y="1761263"/>
                  <a:pt x="8778151" y="1764680"/>
                </a:cubicBezTo>
                <a:lnTo>
                  <a:pt x="8778151" y="1767917"/>
                </a:lnTo>
                <a:lnTo>
                  <a:pt x="8783546" y="1765759"/>
                </a:lnTo>
                <a:lnTo>
                  <a:pt x="8783546" y="1764680"/>
                </a:lnTo>
                <a:cubicBezTo>
                  <a:pt x="8781388" y="1762342"/>
                  <a:pt x="8780309" y="1760184"/>
                  <a:pt x="8780309" y="1758206"/>
                </a:cubicBezTo>
                <a:lnTo>
                  <a:pt x="8779230" y="1759285"/>
                </a:lnTo>
                <a:lnTo>
                  <a:pt x="8778151" y="1759285"/>
                </a:lnTo>
                <a:close/>
                <a:moveTo>
                  <a:pt x="8239877" y="1751732"/>
                </a:moveTo>
                <a:lnTo>
                  <a:pt x="8238798" y="1762522"/>
                </a:lnTo>
                <a:lnTo>
                  <a:pt x="8238798" y="1765759"/>
                </a:lnTo>
                <a:lnTo>
                  <a:pt x="8239877" y="1765759"/>
                </a:lnTo>
                <a:lnTo>
                  <a:pt x="8240956" y="1756048"/>
                </a:lnTo>
                <a:lnTo>
                  <a:pt x="8240956" y="1751732"/>
                </a:lnTo>
                <a:close/>
                <a:moveTo>
                  <a:pt x="6797644" y="1751379"/>
                </a:moveTo>
                <a:lnTo>
                  <a:pt x="6797644" y="1754616"/>
                </a:lnTo>
                <a:lnTo>
                  <a:pt x="6798723" y="1754616"/>
                </a:lnTo>
                <a:lnTo>
                  <a:pt x="6798723" y="1751379"/>
                </a:lnTo>
                <a:close/>
                <a:moveTo>
                  <a:pt x="1745113" y="1751327"/>
                </a:moveTo>
                <a:lnTo>
                  <a:pt x="1744034" y="1752406"/>
                </a:lnTo>
                <a:lnTo>
                  <a:pt x="1744034" y="1753485"/>
                </a:lnTo>
                <a:lnTo>
                  <a:pt x="1746192" y="1755643"/>
                </a:lnTo>
                <a:lnTo>
                  <a:pt x="1749429" y="1755643"/>
                </a:lnTo>
                <a:lnTo>
                  <a:pt x="1749429" y="1752406"/>
                </a:lnTo>
                <a:close/>
                <a:moveTo>
                  <a:pt x="2197066" y="1750974"/>
                </a:moveTo>
                <a:lnTo>
                  <a:pt x="2189514" y="1759471"/>
                </a:lnTo>
                <a:lnTo>
                  <a:pt x="2189514" y="1762708"/>
                </a:lnTo>
                <a:lnTo>
                  <a:pt x="2191672" y="1762708"/>
                </a:lnTo>
                <a:cubicBezTo>
                  <a:pt x="2195629" y="1762708"/>
                  <a:pt x="2198506" y="1760955"/>
                  <a:pt x="2200305" y="1757448"/>
                </a:cubicBezTo>
                <a:lnTo>
                  <a:pt x="2200305" y="1754211"/>
                </a:lnTo>
                <a:close/>
                <a:moveTo>
                  <a:pt x="8141418" y="1750653"/>
                </a:moveTo>
                <a:cubicBezTo>
                  <a:pt x="8144655" y="1754250"/>
                  <a:pt x="8147218" y="1756048"/>
                  <a:pt x="8149106" y="1756048"/>
                </a:cubicBezTo>
                <a:lnTo>
                  <a:pt x="8150185" y="1756048"/>
                </a:lnTo>
                <a:lnTo>
                  <a:pt x="8150185" y="1754969"/>
                </a:lnTo>
                <a:cubicBezTo>
                  <a:pt x="8148386" y="1754969"/>
                  <a:pt x="8145824" y="1753530"/>
                  <a:pt x="8142497" y="1750653"/>
                </a:cubicBezTo>
                <a:close/>
                <a:moveTo>
                  <a:pt x="2212038" y="1748816"/>
                </a:moveTo>
                <a:cubicBezTo>
                  <a:pt x="2208441" y="1750614"/>
                  <a:pt x="2206644" y="1753492"/>
                  <a:pt x="2206644" y="1757448"/>
                </a:cubicBezTo>
                <a:lnTo>
                  <a:pt x="2206644" y="1758392"/>
                </a:lnTo>
                <a:lnTo>
                  <a:pt x="2208802" y="1760550"/>
                </a:lnTo>
                <a:lnTo>
                  <a:pt x="2209881" y="1760550"/>
                </a:lnTo>
                <a:close/>
                <a:moveTo>
                  <a:pt x="579141" y="1748765"/>
                </a:moveTo>
                <a:lnTo>
                  <a:pt x="579141" y="1750788"/>
                </a:lnTo>
                <a:lnTo>
                  <a:pt x="584266" y="1753890"/>
                </a:lnTo>
                <a:lnTo>
                  <a:pt x="586290" y="1753890"/>
                </a:lnTo>
                <a:lnTo>
                  <a:pt x="586290" y="1751867"/>
                </a:lnTo>
                <a:cubicBezTo>
                  <a:pt x="582872" y="1751867"/>
                  <a:pt x="581164" y="1750833"/>
                  <a:pt x="581164" y="1748765"/>
                </a:cubicBezTo>
                <a:close/>
                <a:moveTo>
                  <a:pt x="4151271" y="1747737"/>
                </a:moveTo>
                <a:lnTo>
                  <a:pt x="4149248" y="1749895"/>
                </a:lnTo>
                <a:lnTo>
                  <a:pt x="4149248" y="1750974"/>
                </a:lnTo>
                <a:lnTo>
                  <a:pt x="4152350" y="1750974"/>
                </a:lnTo>
                <a:lnTo>
                  <a:pt x="4152350" y="1747737"/>
                </a:lnTo>
                <a:close/>
                <a:moveTo>
                  <a:pt x="1735403" y="1745932"/>
                </a:moveTo>
                <a:lnTo>
                  <a:pt x="1734325" y="1747011"/>
                </a:lnTo>
                <a:lnTo>
                  <a:pt x="1734325" y="1748090"/>
                </a:lnTo>
                <a:lnTo>
                  <a:pt x="1737560" y="1750248"/>
                </a:lnTo>
                <a:lnTo>
                  <a:pt x="1739719" y="1748090"/>
                </a:lnTo>
                <a:lnTo>
                  <a:pt x="1739719" y="1747011"/>
                </a:lnTo>
                <a:close/>
                <a:moveTo>
                  <a:pt x="9193554" y="1745714"/>
                </a:moveTo>
                <a:cubicBezTo>
                  <a:pt x="9193194" y="1749850"/>
                  <a:pt x="9192115" y="1753087"/>
                  <a:pt x="9190317" y="1755425"/>
                </a:cubicBezTo>
                <a:lnTo>
                  <a:pt x="9193554" y="1758527"/>
                </a:lnTo>
                <a:lnTo>
                  <a:pt x="9195712" y="1758527"/>
                </a:lnTo>
                <a:cubicBezTo>
                  <a:pt x="9197780" y="1757987"/>
                  <a:pt x="9199533" y="1755515"/>
                  <a:pt x="9200972" y="1751109"/>
                </a:cubicBezTo>
                <a:cubicBezTo>
                  <a:pt x="9199533" y="1747872"/>
                  <a:pt x="9198139" y="1746074"/>
                  <a:pt x="9196791" y="1745714"/>
                </a:cubicBezTo>
                <a:close/>
                <a:moveTo>
                  <a:pt x="3704443" y="1745393"/>
                </a:moveTo>
                <a:lnTo>
                  <a:pt x="3704443" y="1747551"/>
                </a:lnTo>
                <a:lnTo>
                  <a:pt x="3705522" y="1747551"/>
                </a:lnTo>
                <a:lnTo>
                  <a:pt x="3705522" y="1745393"/>
                </a:lnTo>
                <a:close/>
                <a:moveTo>
                  <a:pt x="7750832" y="1744719"/>
                </a:moveTo>
                <a:lnTo>
                  <a:pt x="7750832" y="1745798"/>
                </a:lnTo>
                <a:lnTo>
                  <a:pt x="7752990" y="1745798"/>
                </a:lnTo>
                <a:lnTo>
                  <a:pt x="7752990" y="1744719"/>
                </a:lnTo>
                <a:close/>
                <a:moveTo>
                  <a:pt x="7697961" y="1744719"/>
                </a:moveTo>
                <a:lnTo>
                  <a:pt x="7697961" y="1747956"/>
                </a:lnTo>
                <a:lnTo>
                  <a:pt x="7700119" y="1745798"/>
                </a:lnTo>
                <a:lnTo>
                  <a:pt x="7700119" y="1744719"/>
                </a:lnTo>
                <a:close/>
                <a:moveTo>
                  <a:pt x="7661275" y="1744719"/>
                </a:moveTo>
                <a:lnTo>
                  <a:pt x="7661275" y="1745798"/>
                </a:lnTo>
                <a:lnTo>
                  <a:pt x="7664512" y="1749035"/>
                </a:lnTo>
                <a:lnTo>
                  <a:pt x="7664512" y="1744719"/>
                </a:lnTo>
                <a:close/>
                <a:moveTo>
                  <a:pt x="7651564" y="1744719"/>
                </a:moveTo>
                <a:lnTo>
                  <a:pt x="7651564" y="1745798"/>
                </a:lnTo>
                <a:lnTo>
                  <a:pt x="7653722" y="1745798"/>
                </a:lnTo>
                <a:lnTo>
                  <a:pt x="7653722" y="1744719"/>
                </a:lnTo>
                <a:close/>
                <a:moveTo>
                  <a:pt x="7642932" y="1744719"/>
                </a:moveTo>
                <a:lnTo>
                  <a:pt x="7642932" y="1746877"/>
                </a:lnTo>
                <a:lnTo>
                  <a:pt x="7646169" y="1746877"/>
                </a:lnTo>
                <a:lnTo>
                  <a:pt x="7646169" y="1744719"/>
                </a:lnTo>
                <a:close/>
                <a:moveTo>
                  <a:pt x="2171441" y="1743556"/>
                </a:moveTo>
                <a:lnTo>
                  <a:pt x="2168205" y="1744635"/>
                </a:lnTo>
                <a:lnTo>
                  <a:pt x="2168205" y="1745714"/>
                </a:lnTo>
                <a:lnTo>
                  <a:pt x="2170363" y="1745714"/>
                </a:lnTo>
                <a:lnTo>
                  <a:pt x="2173599" y="1744635"/>
                </a:lnTo>
                <a:lnTo>
                  <a:pt x="2173599" y="1743556"/>
                </a:lnTo>
                <a:close/>
                <a:moveTo>
                  <a:pt x="2165102" y="1743556"/>
                </a:moveTo>
                <a:lnTo>
                  <a:pt x="2164023" y="1744635"/>
                </a:lnTo>
                <a:lnTo>
                  <a:pt x="2166180" y="1750974"/>
                </a:lnTo>
                <a:lnTo>
                  <a:pt x="2166180" y="1752053"/>
                </a:lnTo>
                <a:lnTo>
                  <a:pt x="2165102" y="1753132"/>
                </a:lnTo>
                <a:lnTo>
                  <a:pt x="2166180" y="1754211"/>
                </a:lnTo>
                <a:lnTo>
                  <a:pt x="2166180" y="1755290"/>
                </a:lnTo>
                <a:lnTo>
                  <a:pt x="2162944" y="1762708"/>
                </a:lnTo>
                <a:lnTo>
                  <a:pt x="2162944" y="1763787"/>
                </a:lnTo>
                <a:lnTo>
                  <a:pt x="2164023" y="1763787"/>
                </a:lnTo>
                <a:lnTo>
                  <a:pt x="2167126" y="1753132"/>
                </a:lnTo>
                <a:lnTo>
                  <a:pt x="2167126" y="1745714"/>
                </a:lnTo>
                <a:close/>
                <a:moveTo>
                  <a:pt x="8134809" y="1742965"/>
                </a:moveTo>
                <a:lnTo>
                  <a:pt x="8134809" y="1744044"/>
                </a:lnTo>
                <a:cubicBezTo>
                  <a:pt x="8136338" y="1744044"/>
                  <a:pt x="8137102" y="1745123"/>
                  <a:pt x="8137102" y="1747281"/>
                </a:cubicBezTo>
                <a:lnTo>
                  <a:pt x="8138181" y="1747281"/>
                </a:lnTo>
                <a:lnTo>
                  <a:pt x="8138181" y="1745123"/>
                </a:lnTo>
                <a:close/>
                <a:moveTo>
                  <a:pt x="8076812" y="1742965"/>
                </a:moveTo>
                <a:lnTo>
                  <a:pt x="8076812" y="1744044"/>
                </a:lnTo>
                <a:lnTo>
                  <a:pt x="8079105" y="1744044"/>
                </a:lnTo>
                <a:lnTo>
                  <a:pt x="8079105" y="1742965"/>
                </a:lnTo>
                <a:close/>
                <a:moveTo>
                  <a:pt x="8073576" y="1741886"/>
                </a:moveTo>
                <a:lnTo>
                  <a:pt x="8073576" y="1742965"/>
                </a:lnTo>
                <a:lnTo>
                  <a:pt x="8075734" y="1742965"/>
                </a:lnTo>
                <a:lnTo>
                  <a:pt x="8075734" y="1741886"/>
                </a:lnTo>
                <a:close/>
                <a:moveTo>
                  <a:pt x="4181214" y="1740319"/>
                </a:moveTo>
                <a:lnTo>
                  <a:pt x="4181214" y="1742477"/>
                </a:lnTo>
                <a:lnTo>
                  <a:pt x="4182293" y="1745714"/>
                </a:lnTo>
                <a:lnTo>
                  <a:pt x="4183372" y="1745714"/>
                </a:lnTo>
                <a:lnTo>
                  <a:pt x="4183372" y="1744635"/>
                </a:lnTo>
                <a:lnTo>
                  <a:pt x="4182293" y="1740319"/>
                </a:lnTo>
                <a:close/>
                <a:moveTo>
                  <a:pt x="6753405" y="1739510"/>
                </a:moveTo>
                <a:lnTo>
                  <a:pt x="6752326" y="1740589"/>
                </a:lnTo>
                <a:lnTo>
                  <a:pt x="6752326" y="1741668"/>
                </a:lnTo>
                <a:lnTo>
                  <a:pt x="6755563" y="1741668"/>
                </a:lnTo>
                <a:close/>
                <a:moveTo>
                  <a:pt x="2217299" y="1739240"/>
                </a:moveTo>
                <a:lnTo>
                  <a:pt x="2214062" y="1743556"/>
                </a:lnTo>
                <a:lnTo>
                  <a:pt x="2216220" y="1743556"/>
                </a:lnTo>
                <a:lnTo>
                  <a:pt x="2219458" y="1739240"/>
                </a:lnTo>
                <a:close/>
                <a:moveTo>
                  <a:pt x="7246900" y="1739124"/>
                </a:moveTo>
                <a:lnTo>
                  <a:pt x="7246900" y="1740203"/>
                </a:lnTo>
                <a:lnTo>
                  <a:pt x="7250002" y="1741282"/>
                </a:lnTo>
                <a:lnTo>
                  <a:pt x="7250002" y="1739124"/>
                </a:lnTo>
                <a:close/>
                <a:moveTo>
                  <a:pt x="7085724" y="1739124"/>
                </a:moveTo>
                <a:cubicBezTo>
                  <a:pt x="7082487" y="1741911"/>
                  <a:pt x="7079970" y="1743305"/>
                  <a:pt x="7078171" y="1743305"/>
                </a:cubicBezTo>
                <a:lnTo>
                  <a:pt x="7078171" y="1744384"/>
                </a:lnTo>
                <a:lnTo>
                  <a:pt x="7079250" y="1744384"/>
                </a:lnTo>
                <a:cubicBezTo>
                  <a:pt x="7083926" y="1742585"/>
                  <a:pt x="7086444" y="1740832"/>
                  <a:pt x="7086803" y="1739124"/>
                </a:cubicBezTo>
                <a:close/>
                <a:moveTo>
                  <a:pt x="5219238" y="1739054"/>
                </a:moveTo>
                <a:lnTo>
                  <a:pt x="5218159" y="1740133"/>
                </a:lnTo>
                <a:lnTo>
                  <a:pt x="5218159" y="1743370"/>
                </a:lnTo>
                <a:lnTo>
                  <a:pt x="5224768" y="1748900"/>
                </a:lnTo>
                <a:lnTo>
                  <a:pt x="5226926" y="1743370"/>
                </a:lnTo>
                <a:close/>
                <a:moveTo>
                  <a:pt x="8091109" y="1738649"/>
                </a:moveTo>
                <a:lnTo>
                  <a:pt x="8080184" y="1741886"/>
                </a:lnTo>
                <a:lnTo>
                  <a:pt x="8080184" y="1742965"/>
                </a:lnTo>
                <a:lnTo>
                  <a:pt x="8083421" y="1742965"/>
                </a:lnTo>
                <a:cubicBezTo>
                  <a:pt x="8083421" y="1741526"/>
                  <a:pt x="8086344" y="1740447"/>
                  <a:pt x="8092188" y="1739728"/>
                </a:cubicBezTo>
                <a:lnTo>
                  <a:pt x="8092188" y="1738649"/>
                </a:lnTo>
                <a:close/>
                <a:moveTo>
                  <a:pt x="560663" y="1738514"/>
                </a:moveTo>
                <a:lnTo>
                  <a:pt x="560663" y="1739458"/>
                </a:lnTo>
                <a:lnTo>
                  <a:pt x="562686" y="1739458"/>
                </a:lnTo>
                <a:lnTo>
                  <a:pt x="562686" y="1738514"/>
                </a:lnTo>
                <a:close/>
                <a:moveTo>
                  <a:pt x="7763780" y="1738244"/>
                </a:moveTo>
                <a:lnTo>
                  <a:pt x="7763780" y="1739323"/>
                </a:lnTo>
                <a:lnTo>
                  <a:pt x="7765938" y="1739323"/>
                </a:lnTo>
                <a:lnTo>
                  <a:pt x="7765938" y="1738244"/>
                </a:lnTo>
                <a:close/>
                <a:moveTo>
                  <a:pt x="569835" y="1737435"/>
                </a:moveTo>
                <a:cubicBezTo>
                  <a:pt x="568486" y="1740223"/>
                  <a:pt x="566463" y="1741616"/>
                  <a:pt x="563765" y="1741616"/>
                </a:cubicBezTo>
                <a:lnTo>
                  <a:pt x="563765" y="1743640"/>
                </a:lnTo>
                <a:lnTo>
                  <a:pt x="564710" y="1743640"/>
                </a:lnTo>
                <a:lnTo>
                  <a:pt x="569835" y="1739458"/>
                </a:lnTo>
                <a:lnTo>
                  <a:pt x="570914" y="1739458"/>
                </a:lnTo>
                <a:cubicBezTo>
                  <a:pt x="571904" y="1739458"/>
                  <a:pt x="573611" y="1741886"/>
                  <a:pt x="576039" y="1746742"/>
                </a:cubicBezTo>
                <a:lnTo>
                  <a:pt x="577118" y="1746742"/>
                </a:lnTo>
                <a:cubicBezTo>
                  <a:pt x="577118" y="1742965"/>
                  <a:pt x="574690" y="1739863"/>
                  <a:pt x="569835" y="1737435"/>
                </a:cubicBezTo>
                <a:close/>
                <a:moveTo>
                  <a:pt x="7801546" y="1737165"/>
                </a:moveTo>
                <a:lnTo>
                  <a:pt x="7803704" y="1737165"/>
                </a:lnTo>
                <a:lnTo>
                  <a:pt x="7803704" y="1739323"/>
                </a:lnTo>
                <a:close/>
                <a:moveTo>
                  <a:pt x="5121723" y="1736761"/>
                </a:moveTo>
                <a:lnTo>
                  <a:pt x="5121723" y="1739054"/>
                </a:lnTo>
                <a:lnTo>
                  <a:pt x="5122937" y="1739054"/>
                </a:lnTo>
                <a:lnTo>
                  <a:pt x="5122937" y="1736761"/>
                </a:lnTo>
                <a:close/>
                <a:moveTo>
                  <a:pt x="4157745" y="1736138"/>
                </a:moveTo>
                <a:cubicBezTo>
                  <a:pt x="4153429" y="1736138"/>
                  <a:pt x="4151271" y="1737891"/>
                  <a:pt x="4151271" y="1741398"/>
                </a:cubicBezTo>
                <a:lnTo>
                  <a:pt x="4152350" y="1744635"/>
                </a:lnTo>
                <a:lnTo>
                  <a:pt x="4154508" y="1744635"/>
                </a:lnTo>
                <a:lnTo>
                  <a:pt x="4159903" y="1739240"/>
                </a:lnTo>
                <a:lnTo>
                  <a:pt x="4159903" y="1738161"/>
                </a:lnTo>
                <a:close/>
                <a:moveTo>
                  <a:pt x="4077764" y="1736138"/>
                </a:moveTo>
                <a:lnTo>
                  <a:pt x="4077764" y="1737082"/>
                </a:lnTo>
                <a:lnTo>
                  <a:pt x="4079922" y="1737082"/>
                </a:lnTo>
                <a:lnTo>
                  <a:pt x="4079922" y="1736138"/>
                </a:lnTo>
                <a:close/>
                <a:moveTo>
                  <a:pt x="8100955" y="1735412"/>
                </a:moveTo>
                <a:lnTo>
                  <a:pt x="8100955" y="1736491"/>
                </a:lnTo>
                <a:lnTo>
                  <a:pt x="8103113" y="1736491"/>
                </a:lnTo>
                <a:lnTo>
                  <a:pt x="8103113" y="1735412"/>
                </a:lnTo>
                <a:close/>
                <a:moveTo>
                  <a:pt x="1191463" y="1735277"/>
                </a:moveTo>
                <a:lnTo>
                  <a:pt x="1191463" y="1737435"/>
                </a:lnTo>
                <a:lnTo>
                  <a:pt x="1192543" y="1737435"/>
                </a:lnTo>
                <a:lnTo>
                  <a:pt x="1192543" y="1735277"/>
                </a:lnTo>
                <a:close/>
                <a:moveTo>
                  <a:pt x="3180330" y="1735142"/>
                </a:moveTo>
                <a:lnTo>
                  <a:pt x="3180330" y="1737300"/>
                </a:lnTo>
                <a:lnTo>
                  <a:pt x="3181409" y="1737300"/>
                </a:lnTo>
                <a:lnTo>
                  <a:pt x="3181409" y="1735142"/>
                </a:lnTo>
                <a:close/>
                <a:moveTo>
                  <a:pt x="8095425" y="1734333"/>
                </a:moveTo>
                <a:lnTo>
                  <a:pt x="8095425" y="1735412"/>
                </a:lnTo>
                <a:lnTo>
                  <a:pt x="8098797" y="1735412"/>
                </a:lnTo>
                <a:lnTo>
                  <a:pt x="8098797" y="1734333"/>
                </a:lnTo>
                <a:close/>
                <a:moveTo>
                  <a:pt x="574960" y="1734333"/>
                </a:moveTo>
                <a:lnTo>
                  <a:pt x="574960" y="1737435"/>
                </a:lnTo>
                <a:lnTo>
                  <a:pt x="578062" y="1740537"/>
                </a:lnTo>
                <a:lnTo>
                  <a:pt x="579141" y="1740537"/>
                </a:lnTo>
                <a:lnTo>
                  <a:pt x="579141" y="1736491"/>
                </a:lnTo>
                <a:lnTo>
                  <a:pt x="577118" y="1734333"/>
                </a:lnTo>
                <a:close/>
                <a:moveTo>
                  <a:pt x="3602747" y="1733524"/>
                </a:moveTo>
                <a:lnTo>
                  <a:pt x="3602747" y="1734603"/>
                </a:lnTo>
                <a:lnTo>
                  <a:pt x="3605984" y="1737840"/>
                </a:lnTo>
                <a:lnTo>
                  <a:pt x="3605984" y="1736761"/>
                </a:lnTo>
                <a:close/>
                <a:moveTo>
                  <a:pt x="715365" y="1733389"/>
                </a:moveTo>
                <a:lnTo>
                  <a:pt x="712263" y="1736491"/>
                </a:lnTo>
                <a:lnTo>
                  <a:pt x="712263" y="1739458"/>
                </a:lnTo>
                <a:lnTo>
                  <a:pt x="713342" y="1739458"/>
                </a:lnTo>
                <a:lnTo>
                  <a:pt x="715365" y="1735412"/>
                </a:lnTo>
                <a:close/>
                <a:moveTo>
                  <a:pt x="7706593" y="1732849"/>
                </a:moveTo>
                <a:lnTo>
                  <a:pt x="7706593" y="1735007"/>
                </a:lnTo>
                <a:lnTo>
                  <a:pt x="7709830" y="1735007"/>
                </a:lnTo>
                <a:lnTo>
                  <a:pt x="7709830" y="1733928"/>
                </a:lnTo>
                <a:close/>
                <a:moveTo>
                  <a:pt x="4218439" y="1731822"/>
                </a:moveTo>
                <a:lnTo>
                  <a:pt x="4218439" y="1732901"/>
                </a:lnTo>
                <a:lnTo>
                  <a:pt x="4219518" y="1737082"/>
                </a:lnTo>
                <a:lnTo>
                  <a:pt x="4220597" y="1737082"/>
                </a:lnTo>
                <a:lnTo>
                  <a:pt x="4220597" y="1735059"/>
                </a:lnTo>
                <a:lnTo>
                  <a:pt x="4219518" y="1731822"/>
                </a:lnTo>
                <a:close/>
                <a:moveTo>
                  <a:pt x="7625668" y="1731770"/>
                </a:moveTo>
                <a:lnTo>
                  <a:pt x="7625668" y="1733928"/>
                </a:lnTo>
                <a:lnTo>
                  <a:pt x="7626747" y="1733928"/>
                </a:lnTo>
                <a:lnTo>
                  <a:pt x="7626747" y="1731770"/>
                </a:lnTo>
                <a:close/>
                <a:moveTo>
                  <a:pt x="3193413" y="1730826"/>
                </a:moveTo>
                <a:cubicBezTo>
                  <a:pt x="3189907" y="1730826"/>
                  <a:pt x="3187344" y="1735502"/>
                  <a:pt x="3185726" y="1744853"/>
                </a:cubicBezTo>
                <a:lnTo>
                  <a:pt x="3184647" y="1744853"/>
                </a:lnTo>
                <a:cubicBezTo>
                  <a:pt x="3186624" y="1750248"/>
                  <a:pt x="3188423" y="1753126"/>
                  <a:pt x="3190042" y="1753485"/>
                </a:cubicBezTo>
                <a:lnTo>
                  <a:pt x="3191255" y="1753485"/>
                </a:lnTo>
                <a:lnTo>
                  <a:pt x="3193413" y="1751327"/>
                </a:lnTo>
                <a:cubicBezTo>
                  <a:pt x="3193413" y="1748630"/>
                  <a:pt x="3191930" y="1745393"/>
                  <a:pt x="3188963" y="1741616"/>
                </a:cubicBezTo>
                <a:lnTo>
                  <a:pt x="3188963" y="1740537"/>
                </a:lnTo>
                <a:cubicBezTo>
                  <a:pt x="3188963" y="1739278"/>
                  <a:pt x="3191525" y="1737840"/>
                  <a:pt x="3196650" y="1736221"/>
                </a:cubicBezTo>
                <a:lnTo>
                  <a:pt x="3196650" y="1731905"/>
                </a:lnTo>
                <a:close/>
                <a:moveTo>
                  <a:pt x="5113091" y="1730287"/>
                </a:moveTo>
                <a:lnTo>
                  <a:pt x="5115249" y="1732445"/>
                </a:lnTo>
                <a:lnTo>
                  <a:pt x="5119565" y="1732445"/>
                </a:lnTo>
                <a:lnTo>
                  <a:pt x="5119565" y="1731366"/>
                </a:lnTo>
                <a:lnTo>
                  <a:pt x="5114170" y="1730287"/>
                </a:lnTo>
                <a:close/>
                <a:moveTo>
                  <a:pt x="1069670" y="1729882"/>
                </a:moveTo>
                <a:lnTo>
                  <a:pt x="1068592" y="1735277"/>
                </a:lnTo>
                <a:lnTo>
                  <a:pt x="1068592" y="1738514"/>
                </a:lnTo>
                <a:lnTo>
                  <a:pt x="1070749" y="1740672"/>
                </a:lnTo>
                <a:lnTo>
                  <a:pt x="1071828" y="1740672"/>
                </a:lnTo>
                <a:lnTo>
                  <a:pt x="1076143" y="1736356"/>
                </a:lnTo>
                <a:lnTo>
                  <a:pt x="1076143" y="1733119"/>
                </a:lnTo>
                <a:lnTo>
                  <a:pt x="1072907" y="1729882"/>
                </a:lnTo>
                <a:close/>
                <a:moveTo>
                  <a:pt x="1602416" y="1729747"/>
                </a:moveTo>
                <a:lnTo>
                  <a:pt x="1602416" y="1731905"/>
                </a:lnTo>
                <a:lnTo>
                  <a:pt x="1604573" y="1734063"/>
                </a:lnTo>
                <a:lnTo>
                  <a:pt x="1604573" y="1731905"/>
                </a:lnTo>
                <a:close/>
                <a:moveTo>
                  <a:pt x="723593" y="1729208"/>
                </a:moveTo>
                <a:cubicBezTo>
                  <a:pt x="723593" y="1734333"/>
                  <a:pt x="721210" y="1737435"/>
                  <a:pt x="716444" y="1738514"/>
                </a:cubicBezTo>
                <a:lnTo>
                  <a:pt x="716444" y="1739458"/>
                </a:lnTo>
                <a:lnTo>
                  <a:pt x="722515" y="1740537"/>
                </a:lnTo>
                <a:lnTo>
                  <a:pt x="721570" y="1739458"/>
                </a:lnTo>
                <a:lnTo>
                  <a:pt x="721570" y="1738514"/>
                </a:lnTo>
                <a:lnTo>
                  <a:pt x="724537" y="1733389"/>
                </a:lnTo>
                <a:lnTo>
                  <a:pt x="724537" y="1729208"/>
                </a:lnTo>
                <a:close/>
                <a:moveTo>
                  <a:pt x="8187410" y="1728803"/>
                </a:moveTo>
                <a:lnTo>
                  <a:pt x="8187410" y="1730961"/>
                </a:lnTo>
                <a:lnTo>
                  <a:pt x="8189568" y="1730961"/>
                </a:lnTo>
                <a:close/>
                <a:moveTo>
                  <a:pt x="7146958" y="1728333"/>
                </a:moveTo>
                <a:lnTo>
                  <a:pt x="7146958" y="1729412"/>
                </a:lnTo>
                <a:lnTo>
                  <a:pt x="7152353" y="1730491"/>
                </a:lnTo>
                <a:lnTo>
                  <a:pt x="7153432" y="1730491"/>
                </a:lnTo>
                <a:lnTo>
                  <a:pt x="7153432" y="1729412"/>
                </a:lnTo>
                <a:lnTo>
                  <a:pt x="7149116" y="1728333"/>
                </a:lnTo>
                <a:close/>
                <a:moveTo>
                  <a:pt x="1711666" y="1727589"/>
                </a:moveTo>
                <a:lnTo>
                  <a:pt x="1709506" y="1729747"/>
                </a:lnTo>
                <a:lnTo>
                  <a:pt x="1709506" y="1735142"/>
                </a:lnTo>
                <a:lnTo>
                  <a:pt x="1723533" y="1738379"/>
                </a:lnTo>
                <a:lnTo>
                  <a:pt x="1722455" y="1742695"/>
                </a:lnTo>
                <a:lnTo>
                  <a:pt x="1722455" y="1747011"/>
                </a:lnTo>
                <a:lnTo>
                  <a:pt x="1723533" y="1747011"/>
                </a:lnTo>
                <a:cubicBezTo>
                  <a:pt x="1723533" y="1742875"/>
                  <a:pt x="1724613" y="1739638"/>
                  <a:pt x="1726770" y="1737300"/>
                </a:cubicBezTo>
                <a:lnTo>
                  <a:pt x="1726770" y="1735142"/>
                </a:lnTo>
                <a:cubicBezTo>
                  <a:pt x="1723352" y="1735142"/>
                  <a:pt x="1720117" y="1732625"/>
                  <a:pt x="1717060" y="1727589"/>
                </a:cubicBezTo>
                <a:close/>
                <a:moveTo>
                  <a:pt x="4216416" y="1727506"/>
                </a:moveTo>
                <a:lnTo>
                  <a:pt x="4214258" y="1729664"/>
                </a:lnTo>
                <a:lnTo>
                  <a:pt x="4215337" y="1730743"/>
                </a:lnTo>
                <a:lnTo>
                  <a:pt x="4217360" y="1730743"/>
                </a:lnTo>
                <a:close/>
                <a:moveTo>
                  <a:pt x="7143721" y="1727254"/>
                </a:moveTo>
                <a:lnTo>
                  <a:pt x="7143721" y="1730491"/>
                </a:lnTo>
                <a:lnTo>
                  <a:pt x="7144800" y="1730491"/>
                </a:lnTo>
                <a:lnTo>
                  <a:pt x="7144800" y="1727254"/>
                </a:lnTo>
                <a:close/>
                <a:moveTo>
                  <a:pt x="7257556" y="1725096"/>
                </a:moveTo>
                <a:lnTo>
                  <a:pt x="7255398" y="1727254"/>
                </a:lnTo>
                <a:lnTo>
                  <a:pt x="7255398" y="1728333"/>
                </a:lnTo>
                <a:lnTo>
                  <a:pt x="7259714" y="1728333"/>
                </a:lnTo>
                <a:lnTo>
                  <a:pt x="7259714" y="1725096"/>
                </a:lnTo>
                <a:close/>
                <a:moveTo>
                  <a:pt x="7159906" y="1725096"/>
                </a:moveTo>
                <a:lnTo>
                  <a:pt x="7154511" y="1727254"/>
                </a:lnTo>
                <a:lnTo>
                  <a:pt x="7154511" y="1729412"/>
                </a:lnTo>
                <a:lnTo>
                  <a:pt x="7160985" y="1726175"/>
                </a:lnTo>
                <a:lnTo>
                  <a:pt x="7160985" y="1725096"/>
                </a:lnTo>
                <a:close/>
                <a:moveTo>
                  <a:pt x="7143721" y="1725096"/>
                </a:moveTo>
                <a:lnTo>
                  <a:pt x="7143721" y="1726175"/>
                </a:lnTo>
                <a:lnTo>
                  <a:pt x="7146958" y="1726175"/>
                </a:lnTo>
                <a:lnTo>
                  <a:pt x="7146958" y="1725096"/>
                </a:lnTo>
                <a:close/>
                <a:moveTo>
                  <a:pt x="727639" y="1724083"/>
                </a:moveTo>
                <a:lnTo>
                  <a:pt x="727639" y="1726241"/>
                </a:lnTo>
                <a:lnTo>
                  <a:pt x="728718" y="1726241"/>
                </a:lnTo>
                <a:lnTo>
                  <a:pt x="728718" y="1724083"/>
                </a:lnTo>
                <a:close/>
                <a:moveTo>
                  <a:pt x="7096514" y="1722938"/>
                </a:moveTo>
                <a:cubicBezTo>
                  <a:pt x="7095256" y="1722938"/>
                  <a:pt x="7092738" y="1727254"/>
                  <a:pt x="7088961" y="1735886"/>
                </a:cubicBezTo>
                <a:lnTo>
                  <a:pt x="7088961" y="1736965"/>
                </a:lnTo>
                <a:lnTo>
                  <a:pt x="7090040" y="1736965"/>
                </a:lnTo>
                <a:cubicBezTo>
                  <a:pt x="7091659" y="1731391"/>
                  <a:pt x="7094177" y="1726715"/>
                  <a:pt x="7097593" y="1722938"/>
                </a:cubicBezTo>
                <a:close/>
                <a:moveTo>
                  <a:pt x="3188963" y="1721115"/>
                </a:moveTo>
                <a:lnTo>
                  <a:pt x="3186805" y="1723273"/>
                </a:lnTo>
                <a:lnTo>
                  <a:pt x="3187884" y="1724352"/>
                </a:lnTo>
                <a:lnTo>
                  <a:pt x="3188963" y="1724352"/>
                </a:lnTo>
                <a:lnTo>
                  <a:pt x="3190042" y="1723273"/>
                </a:lnTo>
                <a:lnTo>
                  <a:pt x="3190042" y="1721115"/>
                </a:lnTo>
                <a:close/>
                <a:moveTo>
                  <a:pt x="9177369" y="1721032"/>
                </a:moveTo>
                <a:lnTo>
                  <a:pt x="9177369" y="1722111"/>
                </a:lnTo>
                <a:lnTo>
                  <a:pt x="9181685" y="1722111"/>
                </a:lnTo>
                <a:lnTo>
                  <a:pt x="9181685" y="1721032"/>
                </a:lnTo>
                <a:close/>
                <a:moveTo>
                  <a:pt x="6798723" y="1720087"/>
                </a:moveTo>
                <a:lnTo>
                  <a:pt x="6796565" y="1722245"/>
                </a:lnTo>
                <a:lnTo>
                  <a:pt x="6797644" y="1723324"/>
                </a:lnTo>
                <a:lnTo>
                  <a:pt x="6798723" y="1723324"/>
                </a:lnTo>
                <a:lnTo>
                  <a:pt x="6800881" y="1721166"/>
                </a:lnTo>
                <a:lnTo>
                  <a:pt x="6800881" y="1720087"/>
                </a:lnTo>
                <a:close/>
                <a:moveTo>
                  <a:pt x="4079922" y="1720087"/>
                </a:moveTo>
                <a:lnTo>
                  <a:pt x="4077764" y="1722245"/>
                </a:lnTo>
                <a:lnTo>
                  <a:pt x="4077764" y="1725348"/>
                </a:lnTo>
                <a:lnTo>
                  <a:pt x="4082080" y="1725348"/>
                </a:lnTo>
                <a:lnTo>
                  <a:pt x="4084103" y="1723324"/>
                </a:lnTo>
                <a:lnTo>
                  <a:pt x="4084103" y="1722245"/>
                </a:lnTo>
                <a:lnTo>
                  <a:pt x="4082080" y="1720087"/>
                </a:lnTo>
                <a:close/>
                <a:moveTo>
                  <a:pt x="717389" y="1720036"/>
                </a:moveTo>
                <a:lnTo>
                  <a:pt x="715365" y="1723138"/>
                </a:lnTo>
                <a:lnTo>
                  <a:pt x="715365" y="1729208"/>
                </a:lnTo>
                <a:lnTo>
                  <a:pt x="717389" y="1731366"/>
                </a:lnTo>
                <a:lnTo>
                  <a:pt x="718469" y="1726241"/>
                </a:lnTo>
                <a:lnTo>
                  <a:pt x="717389" y="1725162"/>
                </a:lnTo>
                <a:lnTo>
                  <a:pt x="717389" y="1724083"/>
                </a:lnTo>
                <a:lnTo>
                  <a:pt x="719412" y="1721115"/>
                </a:lnTo>
                <a:lnTo>
                  <a:pt x="718469" y="1720036"/>
                </a:lnTo>
                <a:close/>
                <a:moveTo>
                  <a:pt x="7144800" y="1717543"/>
                </a:moveTo>
                <a:lnTo>
                  <a:pt x="7144800" y="1719701"/>
                </a:lnTo>
                <a:lnTo>
                  <a:pt x="7145879" y="1719701"/>
                </a:lnTo>
                <a:lnTo>
                  <a:pt x="7145879" y="1717543"/>
                </a:lnTo>
                <a:close/>
                <a:moveTo>
                  <a:pt x="7131987" y="1717543"/>
                </a:moveTo>
                <a:lnTo>
                  <a:pt x="7138326" y="1725096"/>
                </a:lnTo>
                <a:lnTo>
                  <a:pt x="7139405" y="1725096"/>
                </a:lnTo>
                <a:cubicBezTo>
                  <a:pt x="7139405" y="1723658"/>
                  <a:pt x="7140484" y="1722938"/>
                  <a:pt x="7142642" y="1722938"/>
                </a:cubicBezTo>
                <a:lnTo>
                  <a:pt x="7142642" y="1721859"/>
                </a:lnTo>
                <a:cubicBezTo>
                  <a:pt x="7138326" y="1721859"/>
                  <a:pt x="7135089" y="1720421"/>
                  <a:pt x="7132931" y="1717543"/>
                </a:cubicBezTo>
                <a:close/>
                <a:moveTo>
                  <a:pt x="7083566" y="1717543"/>
                </a:moveTo>
                <a:lnTo>
                  <a:pt x="7081408" y="1719701"/>
                </a:lnTo>
                <a:lnTo>
                  <a:pt x="7081408" y="1722938"/>
                </a:lnTo>
                <a:lnTo>
                  <a:pt x="7084645" y="1722938"/>
                </a:lnTo>
                <a:cubicBezTo>
                  <a:pt x="7086264" y="1722938"/>
                  <a:pt x="7087343" y="1721140"/>
                  <a:pt x="7087882" y="1717543"/>
                </a:cubicBezTo>
                <a:close/>
                <a:moveTo>
                  <a:pt x="5117407" y="1717069"/>
                </a:moveTo>
                <a:lnTo>
                  <a:pt x="5117407" y="1719362"/>
                </a:lnTo>
                <a:lnTo>
                  <a:pt x="5118486" y="1719362"/>
                </a:lnTo>
                <a:lnTo>
                  <a:pt x="5118486" y="1717069"/>
                </a:lnTo>
                <a:close/>
                <a:moveTo>
                  <a:pt x="2231191" y="1716850"/>
                </a:moveTo>
                <a:lnTo>
                  <a:pt x="2225796" y="1722245"/>
                </a:lnTo>
                <a:lnTo>
                  <a:pt x="2225796" y="1723190"/>
                </a:lnTo>
                <a:lnTo>
                  <a:pt x="2233350" y="1725348"/>
                </a:lnTo>
                <a:lnTo>
                  <a:pt x="2235372" y="1725348"/>
                </a:lnTo>
                <a:lnTo>
                  <a:pt x="2237530" y="1723190"/>
                </a:lnTo>
                <a:lnTo>
                  <a:pt x="2237530" y="1722245"/>
                </a:lnTo>
                <a:lnTo>
                  <a:pt x="2232270" y="1716850"/>
                </a:lnTo>
                <a:close/>
                <a:moveTo>
                  <a:pt x="5231242" y="1715990"/>
                </a:moveTo>
                <a:cubicBezTo>
                  <a:pt x="5231242" y="1718238"/>
                  <a:pt x="5229804" y="1720081"/>
                  <a:pt x="5226926" y="1721520"/>
                </a:cubicBezTo>
                <a:lnTo>
                  <a:pt x="5223554" y="1721520"/>
                </a:lnTo>
                <a:lnTo>
                  <a:pt x="5220317" y="1719362"/>
                </a:lnTo>
                <a:lnTo>
                  <a:pt x="5218159" y="1719362"/>
                </a:lnTo>
                <a:lnTo>
                  <a:pt x="5218159" y="1721520"/>
                </a:lnTo>
                <a:lnTo>
                  <a:pt x="5228005" y="1730287"/>
                </a:lnTo>
                <a:lnTo>
                  <a:pt x="5229084" y="1730287"/>
                </a:lnTo>
                <a:lnTo>
                  <a:pt x="5233535" y="1725836"/>
                </a:lnTo>
                <a:lnTo>
                  <a:pt x="5233535" y="1715990"/>
                </a:lnTo>
                <a:close/>
                <a:moveTo>
                  <a:pt x="5120644" y="1714911"/>
                </a:moveTo>
                <a:lnTo>
                  <a:pt x="5120644" y="1715990"/>
                </a:lnTo>
                <a:lnTo>
                  <a:pt x="5124016" y="1715990"/>
                </a:lnTo>
                <a:lnTo>
                  <a:pt x="5124016" y="1714911"/>
                </a:lnTo>
                <a:close/>
                <a:moveTo>
                  <a:pt x="5105403" y="1714911"/>
                </a:moveTo>
                <a:lnTo>
                  <a:pt x="5096636" y="1717069"/>
                </a:lnTo>
                <a:lnTo>
                  <a:pt x="5096636" y="1718148"/>
                </a:lnTo>
                <a:lnTo>
                  <a:pt x="5100953" y="1722599"/>
                </a:lnTo>
                <a:lnTo>
                  <a:pt x="5106482" y="1722599"/>
                </a:lnTo>
                <a:lnTo>
                  <a:pt x="5106482" y="1717069"/>
                </a:lnTo>
                <a:lnTo>
                  <a:pt x="5105403" y="1715990"/>
                </a:lnTo>
                <a:close/>
                <a:moveTo>
                  <a:pt x="7141563" y="1714306"/>
                </a:moveTo>
                <a:lnTo>
                  <a:pt x="7143721" y="1716464"/>
                </a:lnTo>
                <a:lnTo>
                  <a:pt x="7143721" y="1714306"/>
                </a:lnTo>
                <a:close/>
                <a:moveTo>
                  <a:pt x="4168400" y="1713748"/>
                </a:moveTo>
                <a:lnTo>
                  <a:pt x="4165163" y="1719008"/>
                </a:lnTo>
                <a:lnTo>
                  <a:pt x="4168400" y="1731822"/>
                </a:lnTo>
                <a:cubicBezTo>
                  <a:pt x="4169839" y="1731822"/>
                  <a:pt x="4170558" y="1730383"/>
                  <a:pt x="4170558" y="1727506"/>
                </a:cubicBezTo>
                <a:cubicBezTo>
                  <a:pt x="4173345" y="1722560"/>
                  <a:pt x="4176178" y="1720087"/>
                  <a:pt x="4179056" y="1720087"/>
                </a:cubicBezTo>
                <a:lnTo>
                  <a:pt x="4179056" y="1716850"/>
                </a:lnTo>
                <a:lnTo>
                  <a:pt x="4175819" y="1713748"/>
                </a:lnTo>
                <a:close/>
                <a:moveTo>
                  <a:pt x="8248644" y="1712483"/>
                </a:moveTo>
                <a:lnTo>
                  <a:pt x="8245272" y="1715855"/>
                </a:lnTo>
                <a:lnTo>
                  <a:pt x="8248644" y="1718013"/>
                </a:lnTo>
                <a:lnTo>
                  <a:pt x="8249723" y="1718013"/>
                </a:lnTo>
                <a:lnTo>
                  <a:pt x="8251881" y="1715855"/>
                </a:lnTo>
                <a:lnTo>
                  <a:pt x="8251881" y="1714776"/>
                </a:lnTo>
                <a:lnTo>
                  <a:pt x="8249723" y="1712483"/>
                </a:lnTo>
                <a:close/>
                <a:moveTo>
                  <a:pt x="8600250" y="1711809"/>
                </a:moveTo>
                <a:lnTo>
                  <a:pt x="8599171" y="1716125"/>
                </a:lnTo>
                <a:lnTo>
                  <a:pt x="8600250" y="1717204"/>
                </a:lnTo>
                <a:lnTo>
                  <a:pt x="8601329" y="1717204"/>
                </a:lnTo>
                <a:lnTo>
                  <a:pt x="8602408" y="1716125"/>
                </a:lnTo>
                <a:lnTo>
                  <a:pt x="8602408" y="1715046"/>
                </a:lnTo>
                <a:lnTo>
                  <a:pt x="8601329" y="1711809"/>
                </a:lnTo>
                <a:close/>
                <a:moveTo>
                  <a:pt x="45991" y="1711660"/>
                </a:moveTo>
                <a:cubicBezTo>
                  <a:pt x="43115" y="1712379"/>
                  <a:pt x="41676" y="1714133"/>
                  <a:pt x="41676" y="1716920"/>
                </a:cubicBezTo>
                <a:cubicBezTo>
                  <a:pt x="42754" y="1719797"/>
                  <a:pt x="43833" y="1721236"/>
                  <a:pt x="44913" y="1721236"/>
                </a:cubicBezTo>
                <a:lnTo>
                  <a:pt x="47070" y="1717999"/>
                </a:lnTo>
                <a:lnTo>
                  <a:pt x="47070" y="1713818"/>
                </a:lnTo>
                <a:lnTo>
                  <a:pt x="45991" y="1712739"/>
                </a:lnTo>
                <a:close/>
                <a:moveTo>
                  <a:pt x="3591957" y="1710865"/>
                </a:moveTo>
                <a:lnTo>
                  <a:pt x="3591957" y="1711944"/>
                </a:lnTo>
                <a:lnTo>
                  <a:pt x="3594115" y="1711944"/>
                </a:lnTo>
                <a:lnTo>
                  <a:pt x="3594115" y="1710865"/>
                </a:lnTo>
                <a:close/>
                <a:moveTo>
                  <a:pt x="709162" y="1710865"/>
                </a:moveTo>
                <a:lnTo>
                  <a:pt x="707138" y="1712888"/>
                </a:lnTo>
                <a:lnTo>
                  <a:pt x="707138" y="1714911"/>
                </a:lnTo>
                <a:lnTo>
                  <a:pt x="712263" y="1714911"/>
                </a:lnTo>
                <a:lnTo>
                  <a:pt x="712263" y="1713967"/>
                </a:lnTo>
                <a:lnTo>
                  <a:pt x="711319" y="1710865"/>
                </a:lnTo>
                <a:close/>
                <a:moveTo>
                  <a:pt x="5563696" y="1710190"/>
                </a:moveTo>
                <a:lnTo>
                  <a:pt x="5563696" y="1711269"/>
                </a:lnTo>
                <a:lnTo>
                  <a:pt x="5565854" y="1711269"/>
                </a:lnTo>
                <a:lnTo>
                  <a:pt x="5565854" y="1710190"/>
                </a:lnTo>
                <a:close/>
                <a:moveTo>
                  <a:pt x="720492" y="1709786"/>
                </a:moveTo>
                <a:lnTo>
                  <a:pt x="719412" y="1714911"/>
                </a:lnTo>
                <a:lnTo>
                  <a:pt x="720492" y="1714911"/>
                </a:lnTo>
                <a:lnTo>
                  <a:pt x="719412" y="1715990"/>
                </a:lnTo>
                <a:lnTo>
                  <a:pt x="719412" y="1718013"/>
                </a:lnTo>
                <a:lnTo>
                  <a:pt x="720492" y="1718013"/>
                </a:lnTo>
                <a:lnTo>
                  <a:pt x="720492" y="1715990"/>
                </a:lnTo>
                <a:lnTo>
                  <a:pt x="721570" y="1715990"/>
                </a:lnTo>
                <a:lnTo>
                  <a:pt x="720492" y="1714911"/>
                </a:lnTo>
                <a:lnTo>
                  <a:pt x="720492" y="1713967"/>
                </a:lnTo>
                <a:lnTo>
                  <a:pt x="721570" y="1710865"/>
                </a:lnTo>
                <a:lnTo>
                  <a:pt x="721570" y="1709786"/>
                </a:lnTo>
                <a:close/>
                <a:moveTo>
                  <a:pt x="574960" y="1709786"/>
                </a:moveTo>
                <a:lnTo>
                  <a:pt x="574960" y="1710865"/>
                </a:lnTo>
                <a:lnTo>
                  <a:pt x="577118" y="1712888"/>
                </a:lnTo>
                <a:lnTo>
                  <a:pt x="578062" y="1711809"/>
                </a:lnTo>
                <a:lnTo>
                  <a:pt x="578062" y="1710865"/>
                </a:lnTo>
                <a:lnTo>
                  <a:pt x="577118" y="1709786"/>
                </a:lnTo>
                <a:close/>
                <a:moveTo>
                  <a:pt x="7702277" y="1709111"/>
                </a:moveTo>
                <a:lnTo>
                  <a:pt x="7702277" y="1711269"/>
                </a:lnTo>
                <a:lnTo>
                  <a:pt x="7704435" y="1709111"/>
                </a:lnTo>
                <a:close/>
                <a:moveTo>
                  <a:pt x="3605984" y="1708707"/>
                </a:moveTo>
                <a:cubicBezTo>
                  <a:pt x="3597352" y="1711764"/>
                  <a:pt x="3593036" y="1714641"/>
                  <a:pt x="3593036" y="1717339"/>
                </a:cubicBezTo>
                <a:lnTo>
                  <a:pt x="3593036" y="1719497"/>
                </a:lnTo>
                <a:lnTo>
                  <a:pt x="3600589" y="1728129"/>
                </a:lnTo>
                <a:lnTo>
                  <a:pt x="3599510" y="1733524"/>
                </a:lnTo>
                <a:lnTo>
                  <a:pt x="3601668" y="1733524"/>
                </a:lnTo>
                <a:cubicBezTo>
                  <a:pt x="3601668" y="1731905"/>
                  <a:pt x="3603106" y="1730107"/>
                  <a:pt x="3605984" y="1728129"/>
                </a:cubicBezTo>
                <a:lnTo>
                  <a:pt x="3602747" y="1722734"/>
                </a:lnTo>
                <a:lnTo>
                  <a:pt x="3605984" y="1718418"/>
                </a:lnTo>
                <a:lnTo>
                  <a:pt x="3603826" y="1718418"/>
                </a:lnTo>
                <a:lnTo>
                  <a:pt x="3603826" y="1717339"/>
                </a:lnTo>
                <a:cubicBezTo>
                  <a:pt x="3603826" y="1715361"/>
                  <a:pt x="3606343" y="1713922"/>
                  <a:pt x="3611379" y="1713023"/>
                </a:cubicBezTo>
                <a:lnTo>
                  <a:pt x="3611379" y="1710865"/>
                </a:lnTo>
                <a:lnTo>
                  <a:pt x="3609221" y="1708707"/>
                </a:lnTo>
                <a:close/>
                <a:moveTo>
                  <a:pt x="1602416" y="1708167"/>
                </a:moveTo>
                <a:lnTo>
                  <a:pt x="1597021" y="1712483"/>
                </a:lnTo>
                <a:cubicBezTo>
                  <a:pt x="1598099" y="1715361"/>
                  <a:pt x="1599178" y="1716799"/>
                  <a:pt x="1600258" y="1716799"/>
                </a:cubicBezTo>
                <a:lnTo>
                  <a:pt x="1606731" y="1716799"/>
                </a:lnTo>
                <a:lnTo>
                  <a:pt x="1606731" y="1711404"/>
                </a:lnTo>
                <a:lnTo>
                  <a:pt x="1603495" y="1708167"/>
                </a:lnTo>
                <a:close/>
                <a:moveTo>
                  <a:pt x="3729260" y="1707628"/>
                </a:moveTo>
                <a:lnTo>
                  <a:pt x="3727102" y="1709786"/>
                </a:lnTo>
                <a:lnTo>
                  <a:pt x="3727102" y="1711944"/>
                </a:lnTo>
                <a:lnTo>
                  <a:pt x="3728181" y="1711944"/>
                </a:lnTo>
                <a:lnTo>
                  <a:pt x="3730339" y="1709786"/>
                </a:lnTo>
                <a:lnTo>
                  <a:pt x="3730339" y="1707628"/>
                </a:lnTo>
                <a:close/>
                <a:moveTo>
                  <a:pt x="7740042" y="1706953"/>
                </a:moveTo>
                <a:lnTo>
                  <a:pt x="7740042" y="1708032"/>
                </a:lnTo>
                <a:lnTo>
                  <a:pt x="7742200" y="1708032"/>
                </a:lnTo>
                <a:lnTo>
                  <a:pt x="7742200" y="1706953"/>
                </a:lnTo>
                <a:close/>
                <a:moveTo>
                  <a:pt x="7710909" y="1706953"/>
                </a:moveTo>
                <a:lnTo>
                  <a:pt x="7707672" y="1714506"/>
                </a:lnTo>
                <a:lnTo>
                  <a:pt x="7695803" y="1714506"/>
                </a:lnTo>
                <a:cubicBezTo>
                  <a:pt x="7695803" y="1712348"/>
                  <a:pt x="7693286" y="1711269"/>
                  <a:pt x="7688250" y="1711269"/>
                </a:cubicBezTo>
                <a:lnTo>
                  <a:pt x="7687171" y="1711269"/>
                </a:lnTo>
                <a:cubicBezTo>
                  <a:pt x="7681057" y="1711269"/>
                  <a:pt x="7676741" y="1712348"/>
                  <a:pt x="7674223" y="1714506"/>
                </a:cubicBezTo>
                <a:lnTo>
                  <a:pt x="7670986" y="1714506"/>
                </a:lnTo>
                <a:cubicBezTo>
                  <a:pt x="7670986" y="1712348"/>
                  <a:pt x="7669188" y="1711269"/>
                  <a:pt x="7665591" y="1711269"/>
                </a:cubicBezTo>
                <a:lnTo>
                  <a:pt x="7661275" y="1711269"/>
                </a:lnTo>
                <a:lnTo>
                  <a:pt x="7661275" y="1714506"/>
                </a:lnTo>
                <a:lnTo>
                  <a:pt x="7648327" y="1714506"/>
                </a:lnTo>
                <a:cubicBezTo>
                  <a:pt x="7645989" y="1712708"/>
                  <a:pt x="7642752" y="1711629"/>
                  <a:pt x="7638616" y="1711269"/>
                </a:cubicBezTo>
                <a:lnTo>
                  <a:pt x="7622431" y="1712348"/>
                </a:lnTo>
                <a:lnTo>
                  <a:pt x="7620273" y="1712348"/>
                </a:lnTo>
                <a:lnTo>
                  <a:pt x="7617036" y="1714506"/>
                </a:lnTo>
                <a:lnTo>
                  <a:pt x="7610562" y="1714506"/>
                </a:lnTo>
                <a:cubicBezTo>
                  <a:pt x="7607864" y="1712348"/>
                  <a:pt x="7604627" y="1711269"/>
                  <a:pt x="7600851" y="1711269"/>
                </a:cubicBezTo>
                <a:lnTo>
                  <a:pt x="7599772" y="1711269"/>
                </a:lnTo>
                <a:cubicBezTo>
                  <a:pt x="7595995" y="1711269"/>
                  <a:pt x="7592758" y="1712348"/>
                  <a:pt x="7590061" y="1714506"/>
                </a:cubicBezTo>
                <a:lnTo>
                  <a:pt x="7586824" y="1712348"/>
                </a:lnTo>
                <a:lnTo>
                  <a:pt x="7581429" y="1712348"/>
                </a:lnTo>
                <a:lnTo>
                  <a:pt x="7581429" y="1714506"/>
                </a:lnTo>
                <a:lnTo>
                  <a:pt x="7579271" y="1714506"/>
                </a:lnTo>
                <a:cubicBezTo>
                  <a:pt x="7577832" y="1714506"/>
                  <a:pt x="7577113" y="1713427"/>
                  <a:pt x="7577113" y="1711269"/>
                </a:cubicBezTo>
                <a:lnTo>
                  <a:pt x="7574955" y="1711269"/>
                </a:lnTo>
                <a:cubicBezTo>
                  <a:pt x="7574955" y="1714866"/>
                  <a:pt x="7576034" y="1716664"/>
                  <a:pt x="7578192" y="1716664"/>
                </a:cubicBezTo>
                <a:lnTo>
                  <a:pt x="7578192" y="1719901"/>
                </a:lnTo>
                <a:lnTo>
                  <a:pt x="7574955" y="1730691"/>
                </a:lnTo>
                <a:lnTo>
                  <a:pt x="7588982" y="1731770"/>
                </a:lnTo>
                <a:lnTo>
                  <a:pt x="7593298" y="1730691"/>
                </a:lnTo>
                <a:lnTo>
                  <a:pt x="7594377" y="1731770"/>
                </a:lnTo>
                <a:lnTo>
                  <a:pt x="7598693" y="1730691"/>
                </a:lnTo>
                <a:lnTo>
                  <a:pt x="7608404" y="1731770"/>
                </a:lnTo>
                <a:lnTo>
                  <a:pt x="7614878" y="1730691"/>
                </a:lnTo>
                <a:lnTo>
                  <a:pt x="7618115" y="1733928"/>
                </a:lnTo>
                <a:cubicBezTo>
                  <a:pt x="7620992" y="1732490"/>
                  <a:pt x="7622431" y="1730691"/>
                  <a:pt x="7622431" y="1728533"/>
                </a:cubicBezTo>
                <a:lnTo>
                  <a:pt x="7623510" y="1728533"/>
                </a:lnTo>
                <a:lnTo>
                  <a:pt x="7626747" y="1730691"/>
                </a:lnTo>
                <a:lnTo>
                  <a:pt x="7628905" y="1730691"/>
                </a:lnTo>
                <a:lnTo>
                  <a:pt x="7634300" y="1729612"/>
                </a:lnTo>
                <a:lnTo>
                  <a:pt x="7649406" y="1731770"/>
                </a:lnTo>
                <a:lnTo>
                  <a:pt x="7661275" y="1730691"/>
                </a:lnTo>
                <a:lnTo>
                  <a:pt x="7678539" y="1731770"/>
                </a:lnTo>
                <a:lnTo>
                  <a:pt x="7699040" y="1728533"/>
                </a:lnTo>
                <a:cubicBezTo>
                  <a:pt x="7699040" y="1730691"/>
                  <a:pt x="7700839" y="1731770"/>
                  <a:pt x="7704435" y="1731770"/>
                </a:cubicBezTo>
                <a:lnTo>
                  <a:pt x="7711988" y="1730691"/>
                </a:lnTo>
                <a:lnTo>
                  <a:pt x="7718462" y="1731770"/>
                </a:lnTo>
                <a:lnTo>
                  <a:pt x="7722778" y="1729612"/>
                </a:lnTo>
                <a:lnTo>
                  <a:pt x="7732489" y="1730691"/>
                </a:lnTo>
                <a:lnTo>
                  <a:pt x="7735726" y="1729612"/>
                </a:lnTo>
                <a:lnTo>
                  <a:pt x="7751911" y="1731770"/>
                </a:lnTo>
                <a:lnTo>
                  <a:pt x="7756227" y="1730691"/>
                </a:lnTo>
                <a:lnTo>
                  <a:pt x="7764859" y="1730691"/>
                </a:lnTo>
                <a:lnTo>
                  <a:pt x="7768096" y="1732849"/>
                </a:lnTo>
                <a:lnTo>
                  <a:pt x="7769176" y="1731770"/>
                </a:lnTo>
                <a:lnTo>
                  <a:pt x="7770254" y="1732849"/>
                </a:lnTo>
                <a:lnTo>
                  <a:pt x="7770254" y="1742560"/>
                </a:lnTo>
                <a:lnTo>
                  <a:pt x="7768096" y="1742560"/>
                </a:lnTo>
                <a:lnTo>
                  <a:pt x="7768096" y="1765759"/>
                </a:lnTo>
                <a:lnTo>
                  <a:pt x="7770254" y="1765759"/>
                </a:lnTo>
                <a:lnTo>
                  <a:pt x="7770254" y="1767917"/>
                </a:lnTo>
                <a:lnTo>
                  <a:pt x="7765938" y="1773312"/>
                </a:lnTo>
                <a:lnTo>
                  <a:pt x="7768096" y="1773312"/>
                </a:lnTo>
                <a:lnTo>
                  <a:pt x="7771334" y="1771154"/>
                </a:lnTo>
                <a:lnTo>
                  <a:pt x="7778886" y="1771154"/>
                </a:lnTo>
                <a:lnTo>
                  <a:pt x="7778886" y="1775470"/>
                </a:lnTo>
                <a:lnTo>
                  <a:pt x="7781044" y="1775470"/>
                </a:lnTo>
                <a:lnTo>
                  <a:pt x="7782124" y="1771154"/>
                </a:lnTo>
                <a:lnTo>
                  <a:pt x="7783202" y="1771154"/>
                </a:lnTo>
                <a:lnTo>
                  <a:pt x="7784282" y="1772233"/>
                </a:lnTo>
                <a:lnTo>
                  <a:pt x="7785360" y="1772233"/>
                </a:lnTo>
                <a:lnTo>
                  <a:pt x="7786440" y="1771154"/>
                </a:lnTo>
                <a:lnTo>
                  <a:pt x="7786440" y="1770075"/>
                </a:lnTo>
                <a:lnTo>
                  <a:pt x="7785360" y="1768996"/>
                </a:lnTo>
                <a:lnTo>
                  <a:pt x="7784282" y="1768996"/>
                </a:lnTo>
                <a:lnTo>
                  <a:pt x="7785360" y="1746877"/>
                </a:lnTo>
                <a:lnTo>
                  <a:pt x="7784282" y="1738244"/>
                </a:lnTo>
                <a:lnTo>
                  <a:pt x="7786440" y="1738244"/>
                </a:lnTo>
                <a:lnTo>
                  <a:pt x="7786440" y="1736086"/>
                </a:lnTo>
                <a:lnTo>
                  <a:pt x="7784282" y="1736086"/>
                </a:lnTo>
                <a:lnTo>
                  <a:pt x="7785360" y="1723138"/>
                </a:lnTo>
                <a:lnTo>
                  <a:pt x="7784282" y="1713427"/>
                </a:lnTo>
                <a:lnTo>
                  <a:pt x="7782124" y="1713427"/>
                </a:lnTo>
                <a:lnTo>
                  <a:pt x="7781044" y="1714506"/>
                </a:lnTo>
                <a:lnTo>
                  <a:pt x="7779966" y="1714506"/>
                </a:lnTo>
                <a:cubicBezTo>
                  <a:pt x="7779966" y="1712348"/>
                  <a:pt x="7775290" y="1711269"/>
                  <a:pt x="7765938" y="1711269"/>
                </a:cubicBezTo>
                <a:lnTo>
                  <a:pt x="7764859" y="1711269"/>
                </a:lnTo>
                <a:lnTo>
                  <a:pt x="7763780" y="1712348"/>
                </a:lnTo>
                <a:lnTo>
                  <a:pt x="7762701" y="1712348"/>
                </a:lnTo>
                <a:lnTo>
                  <a:pt x="7760543" y="1710190"/>
                </a:lnTo>
                <a:lnTo>
                  <a:pt x="7756227" y="1712348"/>
                </a:lnTo>
                <a:lnTo>
                  <a:pt x="7748674" y="1711269"/>
                </a:lnTo>
                <a:lnTo>
                  <a:pt x="7743279" y="1714506"/>
                </a:lnTo>
                <a:lnTo>
                  <a:pt x="7735726" y="1714506"/>
                </a:lnTo>
                <a:lnTo>
                  <a:pt x="7732489" y="1712348"/>
                </a:lnTo>
                <a:lnTo>
                  <a:pt x="7720620" y="1712348"/>
                </a:lnTo>
                <a:cubicBezTo>
                  <a:pt x="7716304" y="1712348"/>
                  <a:pt x="7713067" y="1710550"/>
                  <a:pt x="7710909" y="1706953"/>
                </a:cubicBezTo>
                <a:close/>
                <a:moveTo>
                  <a:pt x="7626747" y="1706953"/>
                </a:moveTo>
                <a:lnTo>
                  <a:pt x="7626747" y="1710190"/>
                </a:lnTo>
                <a:lnTo>
                  <a:pt x="7627826" y="1710190"/>
                </a:lnTo>
                <a:lnTo>
                  <a:pt x="7629984" y="1708032"/>
                </a:lnTo>
                <a:lnTo>
                  <a:pt x="7629984" y="1706953"/>
                </a:lnTo>
                <a:close/>
                <a:moveTo>
                  <a:pt x="7617036" y="1706953"/>
                </a:moveTo>
                <a:lnTo>
                  <a:pt x="7617036" y="1708032"/>
                </a:lnTo>
                <a:lnTo>
                  <a:pt x="7619194" y="1708032"/>
                </a:lnTo>
                <a:lnTo>
                  <a:pt x="7619194" y="1706953"/>
                </a:lnTo>
                <a:close/>
                <a:moveTo>
                  <a:pt x="3642805" y="1706549"/>
                </a:moveTo>
                <a:lnTo>
                  <a:pt x="3644963" y="1706549"/>
                </a:lnTo>
                <a:cubicBezTo>
                  <a:pt x="3649998" y="1706729"/>
                  <a:pt x="3652516" y="1707448"/>
                  <a:pt x="3652516" y="1708707"/>
                </a:cubicBezTo>
                <a:lnTo>
                  <a:pt x="3657911" y="1707628"/>
                </a:lnTo>
                <a:lnTo>
                  <a:pt x="3658990" y="1707628"/>
                </a:lnTo>
                <a:lnTo>
                  <a:pt x="3663306" y="1708707"/>
                </a:lnTo>
                <a:lnTo>
                  <a:pt x="3670859" y="1706549"/>
                </a:lnTo>
                <a:cubicBezTo>
                  <a:pt x="3680929" y="1707088"/>
                  <a:pt x="3685965" y="1708167"/>
                  <a:pt x="3685965" y="1709786"/>
                </a:cubicBezTo>
                <a:lnTo>
                  <a:pt x="3685965" y="1710865"/>
                </a:lnTo>
                <a:lnTo>
                  <a:pt x="3682728" y="1714102"/>
                </a:lnTo>
                <a:lnTo>
                  <a:pt x="3678412" y="1714102"/>
                </a:lnTo>
                <a:lnTo>
                  <a:pt x="3674096" y="1710865"/>
                </a:lnTo>
                <a:lnTo>
                  <a:pt x="3669780" y="1710865"/>
                </a:lnTo>
                <a:lnTo>
                  <a:pt x="3664385" y="1715181"/>
                </a:lnTo>
                <a:lnTo>
                  <a:pt x="3654674" y="1715181"/>
                </a:lnTo>
                <a:lnTo>
                  <a:pt x="3644963" y="1714102"/>
                </a:lnTo>
                <a:lnTo>
                  <a:pt x="3640647" y="1715181"/>
                </a:lnTo>
                <a:cubicBezTo>
                  <a:pt x="3637769" y="1714102"/>
                  <a:pt x="3636331" y="1713023"/>
                  <a:pt x="3636331" y="1711944"/>
                </a:cubicBezTo>
                <a:lnTo>
                  <a:pt x="3636331" y="1709786"/>
                </a:lnTo>
                <a:cubicBezTo>
                  <a:pt x="3637050" y="1707628"/>
                  <a:pt x="3639208" y="1706549"/>
                  <a:pt x="3642805" y="1706549"/>
                </a:cubicBezTo>
                <a:close/>
                <a:moveTo>
                  <a:pt x="3186805" y="1706009"/>
                </a:moveTo>
                <a:lnTo>
                  <a:pt x="3185726" y="1707088"/>
                </a:lnTo>
                <a:lnTo>
                  <a:pt x="3185726" y="1708167"/>
                </a:lnTo>
                <a:lnTo>
                  <a:pt x="3186805" y="1709246"/>
                </a:lnTo>
                <a:lnTo>
                  <a:pt x="3187884" y="1709246"/>
                </a:lnTo>
                <a:lnTo>
                  <a:pt x="3188963" y="1708167"/>
                </a:lnTo>
                <a:lnTo>
                  <a:pt x="3188963" y="1707088"/>
                </a:lnTo>
                <a:lnTo>
                  <a:pt x="3187884" y="1706009"/>
                </a:lnTo>
                <a:close/>
                <a:moveTo>
                  <a:pt x="5635450" y="1705874"/>
                </a:moveTo>
                <a:lnTo>
                  <a:pt x="5637608" y="1714506"/>
                </a:lnTo>
                <a:lnTo>
                  <a:pt x="5639766" y="1714506"/>
                </a:lnTo>
                <a:lnTo>
                  <a:pt x="5639766" y="1708032"/>
                </a:lnTo>
                <a:lnTo>
                  <a:pt x="5637608" y="1705874"/>
                </a:lnTo>
                <a:close/>
                <a:moveTo>
                  <a:pt x="8669307" y="1705335"/>
                </a:moveTo>
                <a:lnTo>
                  <a:pt x="8679018" y="1705335"/>
                </a:lnTo>
                <a:lnTo>
                  <a:pt x="8685492" y="1710730"/>
                </a:lnTo>
                <a:lnTo>
                  <a:pt x="8687650" y="1710730"/>
                </a:lnTo>
                <a:lnTo>
                  <a:pt x="8696147" y="1707493"/>
                </a:lnTo>
                <a:cubicBezTo>
                  <a:pt x="8699024" y="1707493"/>
                  <a:pt x="8704779" y="1711090"/>
                  <a:pt x="8713411" y="1718283"/>
                </a:cubicBezTo>
                <a:lnTo>
                  <a:pt x="8713411" y="1720441"/>
                </a:lnTo>
                <a:lnTo>
                  <a:pt x="8709095" y="1726915"/>
                </a:lnTo>
                <a:lnTo>
                  <a:pt x="8710174" y="1737705"/>
                </a:lnTo>
                <a:lnTo>
                  <a:pt x="8709095" y="1746337"/>
                </a:lnTo>
                <a:lnTo>
                  <a:pt x="8710174" y="1750653"/>
                </a:lnTo>
                <a:lnTo>
                  <a:pt x="8713411" y="1750653"/>
                </a:lnTo>
                <a:lnTo>
                  <a:pt x="8718806" y="1746337"/>
                </a:lnTo>
                <a:lnTo>
                  <a:pt x="8732833" y="1752811"/>
                </a:lnTo>
                <a:lnTo>
                  <a:pt x="8741465" y="1752811"/>
                </a:lnTo>
                <a:cubicBezTo>
                  <a:pt x="8741465" y="1749934"/>
                  <a:pt x="8742184" y="1748495"/>
                  <a:pt x="8743623" y="1748495"/>
                </a:cubicBezTo>
                <a:lnTo>
                  <a:pt x="8755492" y="1749574"/>
                </a:lnTo>
                <a:cubicBezTo>
                  <a:pt x="8758369" y="1749574"/>
                  <a:pt x="8760887" y="1744539"/>
                  <a:pt x="8763045" y="1734468"/>
                </a:cubicBezTo>
                <a:lnTo>
                  <a:pt x="8764124" y="1727994"/>
                </a:lnTo>
                <a:lnTo>
                  <a:pt x="8765203" y="1726915"/>
                </a:lnTo>
                <a:lnTo>
                  <a:pt x="8766282" y="1726915"/>
                </a:lnTo>
                <a:lnTo>
                  <a:pt x="8769519" y="1729073"/>
                </a:lnTo>
                <a:lnTo>
                  <a:pt x="8768440" y="1734468"/>
                </a:lnTo>
                <a:cubicBezTo>
                  <a:pt x="8770238" y="1742381"/>
                  <a:pt x="8774554" y="1746337"/>
                  <a:pt x="8781388" y="1746337"/>
                </a:cubicBezTo>
                <a:lnTo>
                  <a:pt x="8781388" y="1745258"/>
                </a:lnTo>
                <a:lnTo>
                  <a:pt x="8782467" y="1733389"/>
                </a:lnTo>
                <a:lnTo>
                  <a:pt x="8779230" y="1723678"/>
                </a:lnTo>
                <a:lnTo>
                  <a:pt x="8778151" y="1723678"/>
                </a:lnTo>
                <a:lnTo>
                  <a:pt x="8779230" y="1716125"/>
                </a:lnTo>
                <a:cubicBezTo>
                  <a:pt x="8775993" y="1714686"/>
                  <a:pt x="8774195" y="1713248"/>
                  <a:pt x="8773835" y="1711809"/>
                </a:cubicBezTo>
                <a:lnTo>
                  <a:pt x="8773835" y="1710730"/>
                </a:lnTo>
                <a:cubicBezTo>
                  <a:pt x="8773835" y="1709651"/>
                  <a:pt x="8775274" y="1708572"/>
                  <a:pt x="8778151" y="1707493"/>
                </a:cubicBezTo>
                <a:lnTo>
                  <a:pt x="8798652" y="1716125"/>
                </a:lnTo>
                <a:cubicBezTo>
                  <a:pt x="8798652" y="1721160"/>
                  <a:pt x="8801170" y="1723678"/>
                  <a:pt x="8806205" y="1723678"/>
                </a:cubicBezTo>
                <a:cubicBezTo>
                  <a:pt x="8814118" y="1725476"/>
                  <a:pt x="8818074" y="1729433"/>
                  <a:pt x="8818074" y="1735547"/>
                </a:cubicBezTo>
                <a:cubicBezTo>
                  <a:pt x="8818074" y="1738065"/>
                  <a:pt x="8816995" y="1740223"/>
                  <a:pt x="8814837" y="1742021"/>
                </a:cubicBezTo>
                <a:cubicBezTo>
                  <a:pt x="8819873" y="1747776"/>
                  <a:pt x="8822390" y="1751732"/>
                  <a:pt x="8822390" y="1753890"/>
                </a:cubicBezTo>
                <a:cubicBezTo>
                  <a:pt x="8821671" y="1760904"/>
                  <a:pt x="8816995" y="1769536"/>
                  <a:pt x="8808363" y="1779786"/>
                </a:cubicBezTo>
                <a:lnTo>
                  <a:pt x="8805126" y="1779786"/>
                </a:lnTo>
                <a:lnTo>
                  <a:pt x="8799731" y="1777628"/>
                </a:lnTo>
                <a:lnTo>
                  <a:pt x="8794336" y="1779786"/>
                </a:lnTo>
                <a:cubicBezTo>
                  <a:pt x="8790919" y="1779786"/>
                  <a:pt x="8789121" y="1777268"/>
                  <a:pt x="8788941" y="1772233"/>
                </a:cubicBezTo>
                <a:lnTo>
                  <a:pt x="8786783" y="1772233"/>
                </a:lnTo>
                <a:cubicBezTo>
                  <a:pt x="8786783" y="1777268"/>
                  <a:pt x="8784625" y="1779786"/>
                  <a:pt x="8780309" y="1779786"/>
                </a:cubicBezTo>
                <a:lnTo>
                  <a:pt x="8769519" y="1786260"/>
                </a:lnTo>
                <a:lnTo>
                  <a:pt x="8764124" y="1791655"/>
                </a:lnTo>
                <a:cubicBezTo>
                  <a:pt x="8761247" y="1791655"/>
                  <a:pt x="8759808" y="1789137"/>
                  <a:pt x="8759808" y="1784102"/>
                </a:cubicBezTo>
                <a:lnTo>
                  <a:pt x="8757650" y="1784102"/>
                </a:lnTo>
                <a:lnTo>
                  <a:pt x="8757650" y="1783023"/>
                </a:lnTo>
                <a:lnTo>
                  <a:pt x="8751176" y="1789497"/>
                </a:lnTo>
                <a:lnTo>
                  <a:pt x="8745781" y="1790576"/>
                </a:lnTo>
                <a:cubicBezTo>
                  <a:pt x="8737329" y="1790576"/>
                  <a:pt x="8731934" y="1788058"/>
                  <a:pt x="8729596" y="1783023"/>
                </a:cubicBezTo>
                <a:lnTo>
                  <a:pt x="8725280" y="1780865"/>
                </a:lnTo>
                <a:lnTo>
                  <a:pt x="8725280" y="1781944"/>
                </a:lnTo>
                <a:lnTo>
                  <a:pt x="8726359" y="1786260"/>
                </a:lnTo>
                <a:lnTo>
                  <a:pt x="8723122" y="1788418"/>
                </a:lnTo>
                <a:lnTo>
                  <a:pt x="8717727" y="1786260"/>
                </a:lnTo>
                <a:cubicBezTo>
                  <a:pt x="8713950" y="1788418"/>
                  <a:pt x="8709634" y="1789497"/>
                  <a:pt x="8704779" y="1789497"/>
                </a:cubicBezTo>
                <a:cubicBezTo>
                  <a:pt x="8686526" y="1789497"/>
                  <a:pt x="8674702" y="1784462"/>
                  <a:pt x="8669307" y="1774391"/>
                </a:cubicBezTo>
                <a:lnTo>
                  <a:pt x="8669307" y="1773312"/>
                </a:lnTo>
                <a:lnTo>
                  <a:pt x="8670386" y="1765759"/>
                </a:lnTo>
                <a:lnTo>
                  <a:pt x="8668228" y="1759285"/>
                </a:lnTo>
                <a:lnTo>
                  <a:pt x="8668228" y="1756048"/>
                </a:lnTo>
                <a:lnTo>
                  <a:pt x="8670386" y="1747416"/>
                </a:lnTo>
                <a:lnTo>
                  <a:pt x="8670386" y="1746337"/>
                </a:lnTo>
                <a:lnTo>
                  <a:pt x="8667149" y="1742021"/>
                </a:lnTo>
                <a:lnTo>
                  <a:pt x="8668228" y="1731231"/>
                </a:lnTo>
                <a:cubicBezTo>
                  <a:pt x="8666070" y="1731231"/>
                  <a:pt x="8664991" y="1725836"/>
                  <a:pt x="8664991" y="1715046"/>
                </a:cubicBezTo>
                <a:cubicBezTo>
                  <a:pt x="8666429" y="1708572"/>
                  <a:pt x="8667868" y="1705335"/>
                  <a:pt x="8669307" y="1705335"/>
                </a:cubicBezTo>
                <a:close/>
                <a:moveTo>
                  <a:pt x="3589799" y="1702233"/>
                </a:moveTo>
                <a:lnTo>
                  <a:pt x="3589799" y="1703312"/>
                </a:lnTo>
                <a:lnTo>
                  <a:pt x="3590878" y="1709786"/>
                </a:lnTo>
                <a:lnTo>
                  <a:pt x="3591957" y="1709786"/>
                </a:lnTo>
                <a:lnTo>
                  <a:pt x="3593036" y="1706549"/>
                </a:lnTo>
                <a:close/>
                <a:moveTo>
                  <a:pt x="1189306" y="1701963"/>
                </a:moveTo>
                <a:lnTo>
                  <a:pt x="1187147" y="1704121"/>
                </a:lnTo>
                <a:cubicBezTo>
                  <a:pt x="1188407" y="1704121"/>
                  <a:pt x="1189486" y="1707358"/>
                  <a:pt x="1190384" y="1713832"/>
                </a:cubicBezTo>
                <a:lnTo>
                  <a:pt x="1192543" y="1713832"/>
                </a:lnTo>
                <a:lnTo>
                  <a:pt x="1194701" y="1711674"/>
                </a:lnTo>
                <a:lnTo>
                  <a:pt x="1194701" y="1707358"/>
                </a:lnTo>
                <a:cubicBezTo>
                  <a:pt x="1191823" y="1707358"/>
                  <a:pt x="1190025" y="1705560"/>
                  <a:pt x="1189306" y="1701963"/>
                </a:cubicBezTo>
                <a:close/>
                <a:moveTo>
                  <a:pt x="146878" y="1700870"/>
                </a:moveTo>
                <a:lnTo>
                  <a:pt x="143642" y="1713818"/>
                </a:lnTo>
                <a:lnTo>
                  <a:pt x="143642" y="1716920"/>
                </a:lnTo>
                <a:lnTo>
                  <a:pt x="146878" y="1720157"/>
                </a:lnTo>
                <a:cubicBezTo>
                  <a:pt x="148227" y="1718718"/>
                  <a:pt x="149262" y="1712289"/>
                  <a:pt x="149980" y="1700870"/>
                </a:cubicBezTo>
                <a:close/>
                <a:moveTo>
                  <a:pt x="8243114" y="1700614"/>
                </a:moveTo>
                <a:lnTo>
                  <a:pt x="8242035" y="1704930"/>
                </a:lnTo>
                <a:lnTo>
                  <a:pt x="8245272" y="1707088"/>
                </a:lnTo>
                <a:cubicBezTo>
                  <a:pt x="8248599" y="1705650"/>
                  <a:pt x="8250442" y="1704211"/>
                  <a:pt x="8250802" y="1702772"/>
                </a:cubicBezTo>
                <a:lnTo>
                  <a:pt x="8247565" y="1700614"/>
                </a:lnTo>
                <a:close/>
                <a:moveTo>
                  <a:pt x="7100830" y="1700414"/>
                </a:moveTo>
                <a:lnTo>
                  <a:pt x="7100830" y="1702572"/>
                </a:lnTo>
                <a:lnTo>
                  <a:pt x="7101909" y="1702572"/>
                </a:lnTo>
                <a:lnTo>
                  <a:pt x="7101909" y="1700414"/>
                </a:lnTo>
                <a:close/>
                <a:moveTo>
                  <a:pt x="8104192" y="1699535"/>
                </a:moveTo>
                <a:lnTo>
                  <a:pt x="8102034" y="1701693"/>
                </a:lnTo>
                <a:lnTo>
                  <a:pt x="8102034" y="1704930"/>
                </a:lnTo>
                <a:lnTo>
                  <a:pt x="8105271" y="1706009"/>
                </a:lnTo>
                <a:lnTo>
                  <a:pt x="8107564" y="1702772"/>
                </a:lnTo>
                <a:lnTo>
                  <a:pt x="8107564" y="1699535"/>
                </a:lnTo>
                <a:close/>
                <a:moveTo>
                  <a:pt x="3589799" y="1697782"/>
                </a:moveTo>
                <a:lnTo>
                  <a:pt x="3589799" y="1700075"/>
                </a:lnTo>
                <a:lnTo>
                  <a:pt x="3590878" y="1700075"/>
                </a:lnTo>
                <a:lnTo>
                  <a:pt x="3590878" y="1697782"/>
                </a:lnTo>
                <a:close/>
                <a:moveTo>
                  <a:pt x="716444" y="1697512"/>
                </a:moveTo>
                <a:cubicBezTo>
                  <a:pt x="716444" y="1700210"/>
                  <a:pt x="714736" y="1701558"/>
                  <a:pt x="711319" y="1701558"/>
                </a:cubicBezTo>
                <a:lnTo>
                  <a:pt x="711319" y="1706684"/>
                </a:lnTo>
                <a:lnTo>
                  <a:pt x="714286" y="1706684"/>
                </a:lnTo>
                <a:lnTo>
                  <a:pt x="717389" y="1704660"/>
                </a:lnTo>
                <a:lnTo>
                  <a:pt x="719412" y="1707763"/>
                </a:lnTo>
                <a:lnTo>
                  <a:pt x="718469" y="1708842"/>
                </a:lnTo>
                <a:lnTo>
                  <a:pt x="718469" y="1709786"/>
                </a:lnTo>
                <a:lnTo>
                  <a:pt x="721570" y="1708842"/>
                </a:lnTo>
                <a:cubicBezTo>
                  <a:pt x="721570" y="1703716"/>
                  <a:pt x="719861" y="1699940"/>
                  <a:pt x="716444" y="1697512"/>
                </a:cubicBezTo>
                <a:close/>
                <a:moveTo>
                  <a:pt x="8161110" y="1697377"/>
                </a:moveTo>
                <a:lnTo>
                  <a:pt x="8158952" y="1699535"/>
                </a:lnTo>
                <a:lnTo>
                  <a:pt x="8160031" y="1700614"/>
                </a:lnTo>
                <a:lnTo>
                  <a:pt x="8162189" y="1702772"/>
                </a:lnTo>
                <a:lnTo>
                  <a:pt x="8169876" y="1701693"/>
                </a:lnTo>
                <a:lnTo>
                  <a:pt x="8176486" y="1701693"/>
                </a:lnTo>
                <a:cubicBezTo>
                  <a:pt x="8185028" y="1705829"/>
                  <a:pt x="8191187" y="1710550"/>
                  <a:pt x="8194963" y="1715855"/>
                </a:cubicBezTo>
                <a:lnTo>
                  <a:pt x="8194963" y="1727724"/>
                </a:lnTo>
                <a:cubicBezTo>
                  <a:pt x="8192805" y="1733029"/>
                  <a:pt x="8187366" y="1737031"/>
                  <a:pt x="8178644" y="1739728"/>
                </a:cubicBezTo>
                <a:lnTo>
                  <a:pt x="8177564" y="1740807"/>
                </a:lnTo>
                <a:lnTo>
                  <a:pt x="8176486" y="1744044"/>
                </a:lnTo>
                <a:lnTo>
                  <a:pt x="8177564" y="1744044"/>
                </a:lnTo>
                <a:lnTo>
                  <a:pt x="8188489" y="1747281"/>
                </a:lnTo>
                <a:cubicBezTo>
                  <a:pt x="8194334" y="1743684"/>
                  <a:pt x="8198695" y="1741886"/>
                  <a:pt x="8201572" y="1741886"/>
                </a:cubicBezTo>
                <a:lnTo>
                  <a:pt x="8203730" y="1741886"/>
                </a:lnTo>
                <a:lnTo>
                  <a:pt x="8220185" y="1742965"/>
                </a:lnTo>
                <a:lnTo>
                  <a:pt x="8221264" y="1741886"/>
                </a:lnTo>
                <a:lnTo>
                  <a:pt x="8221264" y="1740807"/>
                </a:lnTo>
                <a:cubicBezTo>
                  <a:pt x="8205978" y="1726331"/>
                  <a:pt x="8198335" y="1717249"/>
                  <a:pt x="8198335" y="1713562"/>
                </a:cubicBezTo>
                <a:lnTo>
                  <a:pt x="8210339" y="1709246"/>
                </a:lnTo>
                <a:lnTo>
                  <a:pt x="8218027" y="1709246"/>
                </a:lnTo>
                <a:lnTo>
                  <a:pt x="8225580" y="1710325"/>
                </a:lnTo>
                <a:cubicBezTo>
                  <a:pt x="8223062" y="1704571"/>
                  <a:pt x="8221264" y="1701693"/>
                  <a:pt x="8220185" y="1701693"/>
                </a:cubicBezTo>
                <a:lnTo>
                  <a:pt x="8207102" y="1702772"/>
                </a:lnTo>
                <a:lnTo>
                  <a:pt x="8189568" y="1698456"/>
                </a:lnTo>
                <a:lnTo>
                  <a:pt x="8179722" y="1699535"/>
                </a:lnTo>
                <a:lnTo>
                  <a:pt x="8173114" y="1697377"/>
                </a:lnTo>
                <a:close/>
                <a:moveTo>
                  <a:pt x="5099874" y="1697377"/>
                </a:moveTo>
                <a:cubicBezTo>
                  <a:pt x="5096996" y="1698816"/>
                  <a:pt x="5095557" y="1701019"/>
                  <a:pt x="5095557" y="1703986"/>
                </a:cubicBezTo>
                <a:lnTo>
                  <a:pt x="5098794" y="1705065"/>
                </a:lnTo>
                <a:cubicBezTo>
                  <a:pt x="5103201" y="1704346"/>
                  <a:pt x="5105403" y="1703267"/>
                  <a:pt x="5105403" y="1701828"/>
                </a:cubicBezTo>
                <a:lnTo>
                  <a:pt x="5105403" y="1698456"/>
                </a:lnTo>
                <a:close/>
                <a:moveTo>
                  <a:pt x="9193554" y="1696349"/>
                </a:moveTo>
                <a:lnTo>
                  <a:pt x="9190317" y="1697428"/>
                </a:lnTo>
                <a:lnTo>
                  <a:pt x="9190317" y="1701744"/>
                </a:lnTo>
                <a:lnTo>
                  <a:pt x="9193554" y="1704981"/>
                </a:lnTo>
                <a:lnTo>
                  <a:pt x="9195712" y="1704981"/>
                </a:lnTo>
                <a:lnTo>
                  <a:pt x="9197735" y="1702823"/>
                </a:lnTo>
                <a:lnTo>
                  <a:pt x="9197735" y="1699586"/>
                </a:lnTo>
                <a:cubicBezTo>
                  <a:pt x="9197735" y="1698507"/>
                  <a:pt x="9196341" y="1697428"/>
                  <a:pt x="9193554" y="1696349"/>
                </a:cubicBezTo>
                <a:close/>
                <a:moveTo>
                  <a:pt x="7772412" y="1696163"/>
                </a:moveTo>
                <a:lnTo>
                  <a:pt x="7772412" y="1698321"/>
                </a:lnTo>
                <a:lnTo>
                  <a:pt x="7773492" y="1698321"/>
                </a:lnTo>
                <a:lnTo>
                  <a:pt x="7775650" y="1696163"/>
                </a:lnTo>
                <a:close/>
                <a:moveTo>
                  <a:pt x="7732489" y="1695084"/>
                </a:moveTo>
                <a:lnTo>
                  <a:pt x="7732489" y="1697242"/>
                </a:lnTo>
                <a:lnTo>
                  <a:pt x="7734647" y="1697242"/>
                </a:lnTo>
                <a:close/>
                <a:moveTo>
                  <a:pt x="4184316" y="1694461"/>
                </a:moveTo>
                <a:cubicBezTo>
                  <a:pt x="4184316" y="1697878"/>
                  <a:pt x="4183641" y="1700396"/>
                  <a:pt x="4182293" y="1702014"/>
                </a:cubicBezTo>
                <a:cubicBezTo>
                  <a:pt x="4182293" y="1703363"/>
                  <a:pt x="4185125" y="1704757"/>
                  <a:pt x="4190790" y="1706195"/>
                </a:cubicBezTo>
                <a:lnTo>
                  <a:pt x="4190790" y="1697698"/>
                </a:lnTo>
                <a:lnTo>
                  <a:pt x="4185395" y="1694461"/>
                </a:lnTo>
                <a:close/>
                <a:moveTo>
                  <a:pt x="715365" y="1693466"/>
                </a:moveTo>
                <a:lnTo>
                  <a:pt x="717389" y="1695489"/>
                </a:lnTo>
                <a:lnTo>
                  <a:pt x="717389" y="1693466"/>
                </a:lnTo>
                <a:close/>
                <a:moveTo>
                  <a:pt x="7591140" y="1691847"/>
                </a:moveTo>
                <a:cubicBezTo>
                  <a:pt x="7591140" y="1694005"/>
                  <a:pt x="7591859" y="1695084"/>
                  <a:pt x="7593298" y="1695084"/>
                </a:cubicBezTo>
                <a:lnTo>
                  <a:pt x="7609483" y="1694005"/>
                </a:lnTo>
                <a:lnTo>
                  <a:pt x="7610562" y="1695084"/>
                </a:lnTo>
                <a:lnTo>
                  <a:pt x="7611641" y="1695084"/>
                </a:lnTo>
                <a:lnTo>
                  <a:pt x="7614878" y="1694005"/>
                </a:lnTo>
                <a:lnTo>
                  <a:pt x="7620273" y="1695084"/>
                </a:lnTo>
                <a:lnTo>
                  <a:pt x="7633221" y="1692926"/>
                </a:lnTo>
                <a:lnTo>
                  <a:pt x="7639695" y="1694005"/>
                </a:lnTo>
                <a:lnTo>
                  <a:pt x="7650485" y="1692926"/>
                </a:lnTo>
                <a:lnTo>
                  <a:pt x="7656959" y="1695084"/>
                </a:lnTo>
                <a:lnTo>
                  <a:pt x="7665591" y="1695084"/>
                </a:lnTo>
                <a:lnTo>
                  <a:pt x="7673144" y="1694005"/>
                </a:lnTo>
                <a:lnTo>
                  <a:pt x="7675302" y="1696163"/>
                </a:lnTo>
                <a:cubicBezTo>
                  <a:pt x="7675302" y="1694725"/>
                  <a:pt x="7676381" y="1694005"/>
                  <a:pt x="7678539" y="1694005"/>
                </a:cubicBezTo>
                <a:lnTo>
                  <a:pt x="7696882" y="1695084"/>
                </a:lnTo>
                <a:lnTo>
                  <a:pt x="7697961" y="1694005"/>
                </a:lnTo>
                <a:lnTo>
                  <a:pt x="7699040" y="1694005"/>
                </a:lnTo>
                <a:lnTo>
                  <a:pt x="7705514" y="1695084"/>
                </a:lnTo>
                <a:lnTo>
                  <a:pt x="7707672" y="1695084"/>
                </a:lnTo>
                <a:lnTo>
                  <a:pt x="7707672" y="1691847"/>
                </a:lnTo>
                <a:cubicBezTo>
                  <a:pt x="7709111" y="1691847"/>
                  <a:pt x="7709830" y="1692926"/>
                  <a:pt x="7709830" y="1695084"/>
                </a:cubicBezTo>
                <a:cubicBezTo>
                  <a:pt x="7713427" y="1695084"/>
                  <a:pt x="7715225" y="1695804"/>
                  <a:pt x="7715225" y="1697242"/>
                </a:cubicBezTo>
                <a:lnTo>
                  <a:pt x="7715225" y="1698321"/>
                </a:lnTo>
                <a:lnTo>
                  <a:pt x="7717383" y="1696163"/>
                </a:lnTo>
                <a:lnTo>
                  <a:pt x="7716304" y="1695084"/>
                </a:lnTo>
                <a:cubicBezTo>
                  <a:pt x="7717743" y="1695084"/>
                  <a:pt x="7718462" y="1694005"/>
                  <a:pt x="7718462" y="1691847"/>
                </a:cubicBezTo>
                <a:cubicBezTo>
                  <a:pt x="7726375" y="1693286"/>
                  <a:pt x="7738604" y="1694005"/>
                  <a:pt x="7755148" y="1694005"/>
                </a:cubicBezTo>
                <a:lnTo>
                  <a:pt x="7765938" y="1694005"/>
                </a:lnTo>
                <a:lnTo>
                  <a:pt x="7774570" y="1691847"/>
                </a:lnTo>
                <a:lnTo>
                  <a:pt x="7774570" y="1694005"/>
                </a:lnTo>
                <a:lnTo>
                  <a:pt x="7778886" y="1694005"/>
                </a:lnTo>
                <a:lnTo>
                  <a:pt x="7784282" y="1695084"/>
                </a:lnTo>
                <a:lnTo>
                  <a:pt x="7790756" y="1694005"/>
                </a:lnTo>
                <a:lnTo>
                  <a:pt x="7799388" y="1694005"/>
                </a:lnTo>
                <a:lnTo>
                  <a:pt x="7804783" y="1695084"/>
                </a:lnTo>
                <a:lnTo>
                  <a:pt x="7804783" y="1698321"/>
                </a:lnTo>
                <a:cubicBezTo>
                  <a:pt x="7802624" y="1701378"/>
                  <a:pt x="7801546" y="1706054"/>
                  <a:pt x="7801546" y="1712348"/>
                </a:cubicBezTo>
                <a:lnTo>
                  <a:pt x="7804783" y="1715585"/>
                </a:lnTo>
                <a:lnTo>
                  <a:pt x="7804783" y="1724217"/>
                </a:lnTo>
                <a:lnTo>
                  <a:pt x="7801546" y="1729612"/>
                </a:lnTo>
                <a:lnTo>
                  <a:pt x="7802624" y="1730691"/>
                </a:lnTo>
                <a:lnTo>
                  <a:pt x="7802624" y="1731770"/>
                </a:lnTo>
                <a:lnTo>
                  <a:pt x="7800466" y="1741481"/>
                </a:lnTo>
                <a:lnTo>
                  <a:pt x="7802624" y="1743640"/>
                </a:lnTo>
                <a:lnTo>
                  <a:pt x="7802624" y="1752272"/>
                </a:lnTo>
                <a:lnTo>
                  <a:pt x="7801546" y="1753351"/>
                </a:lnTo>
                <a:lnTo>
                  <a:pt x="7802624" y="1754430"/>
                </a:lnTo>
                <a:cubicBezTo>
                  <a:pt x="7802085" y="1769176"/>
                  <a:pt x="7801366" y="1776549"/>
                  <a:pt x="7800466" y="1776549"/>
                </a:cubicBezTo>
                <a:lnTo>
                  <a:pt x="7801546" y="1777628"/>
                </a:lnTo>
                <a:lnTo>
                  <a:pt x="7801546" y="1779786"/>
                </a:lnTo>
                <a:cubicBezTo>
                  <a:pt x="7801366" y="1783383"/>
                  <a:pt x="7800646" y="1785181"/>
                  <a:pt x="7799388" y="1785181"/>
                </a:cubicBezTo>
                <a:lnTo>
                  <a:pt x="7800466" y="1786260"/>
                </a:lnTo>
                <a:lnTo>
                  <a:pt x="7800466" y="1788418"/>
                </a:lnTo>
                <a:lnTo>
                  <a:pt x="7792914" y="1788418"/>
                </a:lnTo>
                <a:lnTo>
                  <a:pt x="7788598" y="1785181"/>
                </a:lnTo>
                <a:cubicBezTo>
                  <a:pt x="7787159" y="1785541"/>
                  <a:pt x="7785720" y="1787339"/>
                  <a:pt x="7784282" y="1790576"/>
                </a:cubicBezTo>
                <a:lnTo>
                  <a:pt x="7765938" y="1789497"/>
                </a:lnTo>
                <a:lnTo>
                  <a:pt x="7761622" y="1789497"/>
                </a:lnTo>
                <a:lnTo>
                  <a:pt x="7757306" y="1788418"/>
                </a:lnTo>
                <a:lnTo>
                  <a:pt x="7752990" y="1789497"/>
                </a:lnTo>
                <a:lnTo>
                  <a:pt x="7750832" y="1789497"/>
                </a:lnTo>
                <a:lnTo>
                  <a:pt x="7750832" y="1768996"/>
                </a:lnTo>
                <a:lnTo>
                  <a:pt x="7751911" y="1764680"/>
                </a:lnTo>
                <a:lnTo>
                  <a:pt x="7750832" y="1752272"/>
                </a:lnTo>
                <a:lnTo>
                  <a:pt x="7750832" y="1749035"/>
                </a:lnTo>
                <a:lnTo>
                  <a:pt x="7735726" y="1750114"/>
                </a:lnTo>
                <a:lnTo>
                  <a:pt x="7716304" y="1747956"/>
                </a:lnTo>
                <a:lnTo>
                  <a:pt x="7707672" y="1750114"/>
                </a:lnTo>
                <a:lnTo>
                  <a:pt x="7706593" y="1749035"/>
                </a:lnTo>
                <a:lnTo>
                  <a:pt x="7705514" y="1749035"/>
                </a:lnTo>
                <a:cubicBezTo>
                  <a:pt x="7701918" y="1749394"/>
                  <a:pt x="7700119" y="1750473"/>
                  <a:pt x="7700119" y="1752272"/>
                </a:cubicBezTo>
                <a:lnTo>
                  <a:pt x="7697961" y="1752272"/>
                </a:lnTo>
                <a:cubicBezTo>
                  <a:pt x="7697961" y="1749934"/>
                  <a:pt x="7693286" y="1748495"/>
                  <a:pt x="7683934" y="1747956"/>
                </a:cubicBezTo>
                <a:lnTo>
                  <a:pt x="7682855" y="1746877"/>
                </a:lnTo>
                <a:cubicBezTo>
                  <a:pt x="7682855" y="1748675"/>
                  <a:pt x="7679618" y="1749754"/>
                  <a:pt x="7673144" y="1750114"/>
                </a:cubicBezTo>
                <a:lnTo>
                  <a:pt x="7673144" y="1752272"/>
                </a:lnTo>
                <a:lnTo>
                  <a:pt x="7670986" y="1752272"/>
                </a:lnTo>
                <a:lnTo>
                  <a:pt x="7670986" y="1750114"/>
                </a:lnTo>
                <a:lnTo>
                  <a:pt x="7662354" y="1750114"/>
                </a:lnTo>
                <a:lnTo>
                  <a:pt x="7662354" y="1752272"/>
                </a:lnTo>
                <a:lnTo>
                  <a:pt x="7660196" y="1752272"/>
                </a:lnTo>
                <a:lnTo>
                  <a:pt x="7660196" y="1750114"/>
                </a:lnTo>
                <a:lnTo>
                  <a:pt x="7631063" y="1749035"/>
                </a:lnTo>
                <a:lnTo>
                  <a:pt x="7620273" y="1749035"/>
                </a:lnTo>
                <a:cubicBezTo>
                  <a:pt x="7615238" y="1749035"/>
                  <a:pt x="7612720" y="1750114"/>
                  <a:pt x="7612720" y="1752272"/>
                </a:cubicBezTo>
                <a:lnTo>
                  <a:pt x="7606246" y="1752272"/>
                </a:lnTo>
                <a:lnTo>
                  <a:pt x="7606246" y="1750114"/>
                </a:lnTo>
                <a:lnTo>
                  <a:pt x="7595456" y="1750114"/>
                </a:lnTo>
                <a:lnTo>
                  <a:pt x="7594377" y="1749035"/>
                </a:lnTo>
                <a:cubicBezTo>
                  <a:pt x="7592219" y="1749035"/>
                  <a:pt x="7591140" y="1750114"/>
                  <a:pt x="7591140" y="1752272"/>
                </a:cubicBezTo>
                <a:lnTo>
                  <a:pt x="7590061" y="1752272"/>
                </a:lnTo>
                <a:cubicBezTo>
                  <a:pt x="7590061" y="1750653"/>
                  <a:pt x="7587543" y="1748855"/>
                  <a:pt x="7582508" y="1746877"/>
                </a:cubicBezTo>
                <a:cubicBezTo>
                  <a:pt x="7580170" y="1749035"/>
                  <a:pt x="7572617" y="1750114"/>
                  <a:pt x="7559849" y="1750114"/>
                </a:cubicBezTo>
                <a:lnTo>
                  <a:pt x="7557691" y="1744719"/>
                </a:lnTo>
                <a:lnTo>
                  <a:pt x="7558770" y="1729612"/>
                </a:lnTo>
                <a:lnTo>
                  <a:pt x="7558770" y="1723138"/>
                </a:lnTo>
                <a:lnTo>
                  <a:pt x="7559849" y="1722059"/>
                </a:lnTo>
                <a:lnTo>
                  <a:pt x="7557691" y="1708032"/>
                </a:lnTo>
                <a:lnTo>
                  <a:pt x="7558770" y="1702637"/>
                </a:lnTo>
                <a:lnTo>
                  <a:pt x="7557691" y="1696163"/>
                </a:lnTo>
                <a:lnTo>
                  <a:pt x="7558770" y="1695084"/>
                </a:lnTo>
                <a:lnTo>
                  <a:pt x="7568481" y="1695084"/>
                </a:lnTo>
                <a:lnTo>
                  <a:pt x="7572797" y="1698321"/>
                </a:lnTo>
                <a:cubicBezTo>
                  <a:pt x="7572797" y="1695444"/>
                  <a:pt x="7575314" y="1694005"/>
                  <a:pt x="7580350" y="1694005"/>
                </a:cubicBezTo>
                <a:lnTo>
                  <a:pt x="7588982" y="1695084"/>
                </a:lnTo>
                <a:cubicBezTo>
                  <a:pt x="7588982" y="1692926"/>
                  <a:pt x="7589701" y="1691847"/>
                  <a:pt x="7591140" y="1691847"/>
                </a:cubicBezTo>
                <a:close/>
                <a:moveTo>
                  <a:pt x="4211021" y="1691359"/>
                </a:moveTo>
                <a:lnTo>
                  <a:pt x="4206705" y="1697698"/>
                </a:lnTo>
                <a:lnTo>
                  <a:pt x="4205761" y="1702014"/>
                </a:lnTo>
                <a:lnTo>
                  <a:pt x="4206705" y="1702958"/>
                </a:lnTo>
                <a:lnTo>
                  <a:pt x="4206705" y="1708353"/>
                </a:lnTo>
                <a:cubicBezTo>
                  <a:pt x="4204637" y="1711051"/>
                  <a:pt x="4203603" y="1713524"/>
                  <a:pt x="4203603" y="1715771"/>
                </a:cubicBezTo>
                <a:cubicBezTo>
                  <a:pt x="4206929" y="1721526"/>
                  <a:pt x="4209403" y="1724403"/>
                  <a:pt x="4211021" y="1724403"/>
                </a:cubicBezTo>
                <a:cubicBezTo>
                  <a:pt x="4215247" y="1723684"/>
                  <a:pt x="4217360" y="1722605"/>
                  <a:pt x="4217360" y="1721166"/>
                </a:cubicBezTo>
                <a:cubicBezTo>
                  <a:pt x="4217360" y="1714962"/>
                  <a:pt x="4215607" y="1705026"/>
                  <a:pt x="4212100" y="1691359"/>
                </a:cubicBezTo>
                <a:close/>
                <a:moveTo>
                  <a:pt x="4141695" y="1691359"/>
                </a:moveTo>
                <a:cubicBezTo>
                  <a:pt x="4140256" y="1691359"/>
                  <a:pt x="4138863" y="1693832"/>
                  <a:pt x="4137514" y="1698777"/>
                </a:cubicBezTo>
                <a:lnTo>
                  <a:pt x="4139537" y="1704037"/>
                </a:lnTo>
                <a:lnTo>
                  <a:pt x="4142774" y="1704037"/>
                </a:lnTo>
                <a:lnTo>
                  <a:pt x="4142774" y="1702958"/>
                </a:lnTo>
                <a:lnTo>
                  <a:pt x="4140616" y="1699856"/>
                </a:lnTo>
                <a:lnTo>
                  <a:pt x="4140616" y="1697698"/>
                </a:lnTo>
                <a:cubicBezTo>
                  <a:pt x="4140616" y="1696259"/>
                  <a:pt x="4141695" y="1695540"/>
                  <a:pt x="4143853" y="1695540"/>
                </a:cubicBezTo>
                <a:lnTo>
                  <a:pt x="4144932" y="1694461"/>
                </a:lnTo>
                <a:lnTo>
                  <a:pt x="4144932" y="1691359"/>
                </a:lnTo>
                <a:close/>
                <a:moveTo>
                  <a:pt x="8582986" y="1691308"/>
                </a:moveTo>
                <a:lnTo>
                  <a:pt x="8582986" y="1692387"/>
                </a:lnTo>
                <a:lnTo>
                  <a:pt x="8585144" y="1692387"/>
                </a:lnTo>
                <a:lnTo>
                  <a:pt x="8585144" y="1691308"/>
                </a:lnTo>
                <a:close/>
                <a:moveTo>
                  <a:pt x="2226875" y="1690145"/>
                </a:moveTo>
                <a:lnTo>
                  <a:pt x="2225796" y="1691224"/>
                </a:lnTo>
                <a:lnTo>
                  <a:pt x="2225796" y="1692303"/>
                </a:lnTo>
                <a:lnTo>
                  <a:pt x="2235372" y="1699856"/>
                </a:lnTo>
                <a:lnTo>
                  <a:pt x="2237530" y="1699856"/>
                </a:lnTo>
                <a:lnTo>
                  <a:pt x="2239689" y="1697698"/>
                </a:lnTo>
                <a:cubicBezTo>
                  <a:pt x="2238789" y="1695001"/>
                  <a:pt x="2234518" y="1692483"/>
                  <a:pt x="2226875" y="1690145"/>
                </a:cubicBezTo>
                <a:close/>
                <a:moveTo>
                  <a:pt x="3599510" y="1689150"/>
                </a:moveTo>
                <a:lnTo>
                  <a:pt x="3599510" y="1690229"/>
                </a:lnTo>
                <a:lnTo>
                  <a:pt x="3601668" y="1690229"/>
                </a:lnTo>
                <a:lnTo>
                  <a:pt x="3601668" y="1689150"/>
                </a:lnTo>
                <a:close/>
                <a:moveTo>
                  <a:pt x="3284185" y="1688610"/>
                </a:moveTo>
                <a:lnTo>
                  <a:pt x="3284185" y="1690768"/>
                </a:lnTo>
                <a:lnTo>
                  <a:pt x="3283106" y="1690768"/>
                </a:lnTo>
                <a:lnTo>
                  <a:pt x="3284185" y="1694005"/>
                </a:lnTo>
                <a:lnTo>
                  <a:pt x="3285264" y="1694005"/>
                </a:lnTo>
                <a:lnTo>
                  <a:pt x="3286343" y="1688610"/>
                </a:lnTo>
                <a:close/>
                <a:moveTo>
                  <a:pt x="2025371" y="1688122"/>
                </a:moveTo>
                <a:cubicBezTo>
                  <a:pt x="2027799" y="1688122"/>
                  <a:pt x="2030632" y="1689516"/>
                  <a:pt x="2033869" y="1692303"/>
                </a:cubicBezTo>
                <a:lnTo>
                  <a:pt x="2040342" y="1690145"/>
                </a:lnTo>
                <a:lnTo>
                  <a:pt x="2048840" y="1690145"/>
                </a:lnTo>
                <a:lnTo>
                  <a:pt x="2064755" y="1691224"/>
                </a:lnTo>
                <a:lnTo>
                  <a:pt x="2067992" y="1688122"/>
                </a:lnTo>
                <a:lnTo>
                  <a:pt x="2078648" y="1688122"/>
                </a:lnTo>
                <a:lnTo>
                  <a:pt x="2080804" y="1690145"/>
                </a:lnTo>
                <a:lnTo>
                  <a:pt x="2080804" y="1692303"/>
                </a:lnTo>
                <a:cubicBezTo>
                  <a:pt x="2079367" y="1695180"/>
                  <a:pt x="2077568" y="1696619"/>
                  <a:pt x="2075411" y="1696619"/>
                </a:cubicBezTo>
                <a:lnTo>
                  <a:pt x="2028608" y="1698777"/>
                </a:lnTo>
                <a:cubicBezTo>
                  <a:pt x="2025010" y="1695900"/>
                  <a:pt x="2023213" y="1693022"/>
                  <a:pt x="2023213" y="1690145"/>
                </a:cubicBezTo>
                <a:close/>
                <a:moveTo>
                  <a:pt x="3731418" y="1688071"/>
                </a:moveTo>
                <a:lnTo>
                  <a:pt x="3731418" y="1691308"/>
                </a:lnTo>
                <a:lnTo>
                  <a:pt x="3735734" y="1693466"/>
                </a:lnTo>
                <a:lnTo>
                  <a:pt x="3736813" y="1693466"/>
                </a:lnTo>
                <a:lnTo>
                  <a:pt x="3736813" y="1690229"/>
                </a:lnTo>
                <a:lnTo>
                  <a:pt x="3734655" y="1688071"/>
                </a:lnTo>
                <a:close/>
                <a:moveTo>
                  <a:pt x="9120586" y="1687852"/>
                </a:moveTo>
                <a:lnTo>
                  <a:pt x="9120586" y="1690010"/>
                </a:lnTo>
                <a:lnTo>
                  <a:pt x="9121665" y="1690010"/>
                </a:lnTo>
                <a:lnTo>
                  <a:pt x="9121665" y="1687852"/>
                </a:lnTo>
                <a:close/>
                <a:moveTo>
                  <a:pt x="3072295" y="1687531"/>
                </a:moveTo>
                <a:lnTo>
                  <a:pt x="3074453" y="1691847"/>
                </a:lnTo>
                <a:lnTo>
                  <a:pt x="3075532" y="1691847"/>
                </a:lnTo>
                <a:lnTo>
                  <a:pt x="3075532" y="1690768"/>
                </a:lnTo>
                <a:lnTo>
                  <a:pt x="3074453" y="1687531"/>
                </a:lnTo>
                <a:close/>
                <a:moveTo>
                  <a:pt x="3602747" y="1686992"/>
                </a:moveTo>
                <a:lnTo>
                  <a:pt x="3602747" y="1689150"/>
                </a:lnTo>
                <a:lnTo>
                  <a:pt x="3603826" y="1689150"/>
                </a:lnTo>
                <a:lnTo>
                  <a:pt x="3603826" y="1686992"/>
                </a:lnTo>
                <a:close/>
                <a:moveTo>
                  <a:pt x="7085724" y="1686387"/>
                </a:moveTo>
                <a:lnTo>
                  <a:pt x="7085724" y="1688545"/>
                </a:lnTo>
                <a:lnTo>
                  <a:pt x="7087882" y="1688545"/>
                </a:lnTo>
                <a:lnTo>
                  <a:pt x="7087882" y="1686387"/>
                </a:lnTo>
                <a:close/>
                <a:moveTo>
                  <a:pt x="8248644" y="1685373"/>
                </a:moveTo>
                <a:lnTo>
                  <a:pt x="8245272" y="1688610"/>
                </a:lnTo>
                <a:lnTo>
                  <a:pt x="8245272" y="1690768"/>
                </a:lnTo>
                <a:cubicBezTo>
                  <a:pt x="8246621" y="1693646"/>
                  <a:pt x="8249183" y="1695084"/>
                  <a:pt x="8252960" y="1695084"/>
                </a:cubicBezTo>
                <a:lnTo>
                  <a:pt x="8254039" y="1695084"/>
                </a:lnTo>
                <a:lnTo>
                  <a:pt x="8257411" y="1691847"/>
                </a:lnTo>
                <a:cubicBezTo>
                  <a:pt x="8256512" y="1688790"/>
                  <a:pt x="8254668" y="1686632"/>
                  <a:pt x="8251881" y="1685373"/>
                </a:cubicBezTo>
                <a:close/>
                <a:moveTo>
                  <a:pt x="8644490" y="1684834"/>
                </a:moveTo>
                <a:lnTo>
                  <a:pt x="8662833" y="1684834"/>
                </a:lnTo>
                <a:cubicBezTo>
                  <a:pt x="8664991" y="1684834"/>
                  <a:pt x="8666070" y="1686273"/>
                  <a:pt x="8666070" y="1689150"/>
                </a:cubicBezTo>
                <a:lnTo>
                  <a:pt x="8664991" y="1692387"/>
                </a:lnTo>
                <a:lnTo>
                  <a:pt x="8666070" y="1692387"/>
                </a:lnTo>
                <a:cubicBezTo>
                  <a:pt x="8668587" y="1689510"/>
                  <a:pt x="8678253" y="1688071"/>
                  <a:pt x="8695068" y="1688071"/>
                </a:cubicBezTo>
                <a:lnTo>
                  <a:pt x="8702621" y="1690229"/>
                </a:lnTo>
                <a:cubicBezTo>
                  <a:pt x="8702621" y="1688071"/>
                  <a:pt x="8707296" y="1686273"/>
                  <a:pt x="8716648" y="1684834"/>
                </a:cubicBezTo>
                <a:cubicBezTo>
                  <a:pt x="8728877" y="1687531"/>
                  <a:pt x="8734991" y="1689330"/>
                  <a:pt x="8734991" y="1690229"/>
                </a:cubicBezTo>
                <a:lnTo>
                  <a:pt x="8737149" y="1695624"/>
                </a:lnTo>
                <a:lnTo>
                  <a:pt x="8736070" y="1696703"/>
                </a:lnTo>
                <a:lnTo>
                  <a:pt x="8724201" y="1696703"/>
                </a:lnTo>
                <a:lnTo>
                  <a:pt x="8720964" y="1699940"/>
                </a:lnTo>
                <a:lnTo>
                  <a:pt x="8720964" y="1701019"/>
                </a:lnTo>
                <a:lnTo>
                  <a:pt x="8727438" y="1703177"/>
                </a:lnTo>
                <a:lnTo>
                  <a:pt x="8732833" y="1701019"/>
                </a:lnTo>
                <a:cubicBezTo>
                  <a:pt x="8752255" y="1701019"/>
                  <a:pt x="8761966" y="1707133"/>
                  <a:pt x="8761966" y="1719362"/>
                </a:cubicBezTo>
                <a:lnTo>
                  <a:pt x="8761966" y="1720441"/>
                </a:lnTo>
                <a:cubicBezTo>
                  <a:pt x="8761966" y="1726196"/>
                  <a:pt x="8756211" y="1734108"/>
                  <a:pt x="8744702" y="1744179"/>
                </a:cubicBezTo>
                <a:lnTo>
                  <a:pt x="8738228" y="1744179"/>
                </a:lnTo>
                <a:cubicBezTo>
                  <a:pt x="8734811" y="1744179"/>
                  <a:pt x="8731934" y="1742381"/>
                  <a:pt x="8729596" y="1738784"/>
                </a:cubicBezTo>
                <a:cubicBezTo>
                  <a:pt x="8725280" y="1738784"/>
                  <a:pt x="8722043" y="1730512"/>
                  <a:pt x="8719885" y="1713967"/>
                </a:cubicBezTo>
                <a:cubicBezTo>
                  <a:pt x="8715929" y="1710190"/>
                  <a:pt x="8713771" y="1706594"/>
                  <a:pt x="8713411" y="1703177"/>
                </a:cubicBezTo>
                <a:lnTo>
                  <a:pt x="8716648" y="1699940"/>
                </a:lnTo>
                <a:lnTo>
                  <a:pt x="8706937" y="1698861"/>
                </a:lnTo>
                <a:lnTo>
                  <a:pt x="8699384" y="1699940"/>
                </a:lnTo>
                <a:lnTo>
                  <a:pt x="8683334" y="1697782"/>
                </a:lnTo>
                <a:cubicBezTo>
                  <a:pt x="8681355" y="1699221"/>
                  <a:pt x="8676680" y="1700300"/>
                  <a:pt x="8669307" y="1701019"/>
                </a:cubicBezTo>
                <a:lnTo>
                  <a:pt x="8652043" y="1698861"/>
                </a:lnTo>
                <a:lnTo>
                  <a:pt x="8646648" y="1702098"/>
                </a:lnTo>
                <a:lnTo>
                  <a:pt x="8645568" y="1702098"/>
                </a:lnTo>
                <a:cubicBezTo>
                  <a:pt x="8644130" y="1702098"/>
                  <a:pt x="8642691" y="1697063"/>
                  <a:pt x="8641252" y="1686992"/>
                </a:cubicBezTo>
                <a:close/>
                <a:moveTo>
                  <a:pt x="3599510" y="1684834"/>
                </a:moveTo>
                <a:lnTo>
                  <a:pt x="3599510" y="1685913"/>
                </a:lnTo>
                <a:lnTo>
                  <a:pt x="3601668" y="1685913"/>
                </a:lnTo>
                <a:lnTo>
                  <a:pt x="3601668" y="1684834"/>
                </a:lnTo>
                <a:close/>
                <a:moveTo>
                  <a:pt x="5191859" y="1683215"/>
                </a:moveTo>
                <a:cubicBezTo>
                  <a:pt x="5184935" y="1687531"/>
                  <a:pt x="5178011" y="1689689"/>
                  <a:pt x="5171088" y="1689689"/>
                </a:cubicBezTo>
                <a:lnTo>
                  <a:pt x="5164479" y="1688610"/>
                </a:lnTo>
                <a:lnTo>
                  <a:pt x="5161242" y="1689689"/>
                </a:lnTo>
                <a:lnTo>
                  <a:pt x="5151396" y="1688610"/>
                </a:lnTo>
                <a:lnTo>
                  <a:pt x="5140336" y="1688610"/>
                </a:lnTo>
                <a:lnTo>
                  <a:pt x="5136020" y="1685373"/>
                </a:lnTo>
                <a:lnTo>
                  <a:pt x="5132783" y="1685373"/>
                </a:lnTo>
                <a:lnTo>
                  <a:pt x="5129411" y="1690903"/>
                </a:lnTo>
                <a:lnTo>
                  <a:pt x="5130490" y="1709516"/>
                </a:lnTo>
                <a:cubicBezTo>
                  <a:pt x="5129232" y="1709516"/>
                  <a:pt x="5128153" y="1711314"/>
                  <a:pt x="5127253" y="1714911"/>
                </a:cubicBezTo>
                <a:lnTo>
                  <a:pt x="5130490" y="1715990"/>
                </a:lnTo>
                <a:lnTo>
                  <a:pt x="5137099" y="1713832"/>
                </a:lnTo>
                <a:lnTo>
                  <a:pt x="5138178" y="1713832"/>
                </a:lnTo>
                <a:cubicBezTo>
                  <a:pt x="5140606" y="1713832"/>
                  <a:pt x="5143169" y="1714911"/>
                  <a:pt x="5145866" y="1717069"/>
                </a:cubicBezTo>
                <a:lnTo>
                  <a:pt x="5148024" y="1717069"/>
                </a:lnTo>
                <a:cubicBezTo>
                  <a:pt x="5149912" y="1715091"/>
                  <a:pt x="5155038" y="1713652"/>
                  <a:pt x="5163400" y="1712753"/>
                </a:cubicBezTo>
                <a:lnTo>
                  <a:pt x="5164479" y="1711674"/>
                </a:lnTo>
                <a:lnTo>
                  <a:pt x="5165558" y="1711674"/>
                </a:lnTo>
                <a:lnTo>
                  <a:pt x="5174325" y="1713832"/>
                </a:lnTo>
                <a:lnTo>
                  <a:pt x="5186329" y="1710595"/>
                </a:lnTo>
                <a:cubicBezTo>
                  <a:pt x="5192713" y="1713472"/>
                  <a:pt x="5197479" y="1714911"/>
                  <a:pt x="5200625" y="1714911"/>
                </a:cubicBezTo>
                <a:lnTo>
                  <a:pt x="5203863" y="1712753"/>
                </a:lnTo>
                <a:lnTo>
                  <a:pt x="5202784" y="1705065"/>
                </a:lnTo>
                <a:lnTo>
                  <a:pt x="5202784" y="1690903"/>
                </a:lnTo>
                <a:cubicBezTo>
                  <a:pt x="5202784" y="1689195"/>
                  <a:pt x="5199142" y="1686632"/>
                  <a:pt x="5191859" y="1683215"/>
                </a:cubicBezTo>
                <a:close/>
                <a:moveTo>
                  <a:pt x="9124902" y="1682457"/>
                </a:moveTo>
                <a:lnTo>
                  <a:pt x="9122744" y="1686773"/>
                </a:lnTo>
                <a:lnTo>
                  <a:pt x="9123823" y="1686773"/>
                </a:lnTo>
                <a:cubicBezTo>
                  <a:pt x="9125262" y="1686773"/>
                  <a:pt x="9125981" y="1685694"/>
                  <a:pt x="9125981" y="1683536"/>
                </a:cubicBezTo>
                <a:lnTo>
                  <a:pt x="9125981" y="1682457"/>
                </a:lnTo>
                <a:close/>
                <a:moveTo>
                  <a:pt x="7280080" y="1682206"/>
                </a:moveTo>
                <a:lnTo>
                  <a:pt x="7274820" y="1688545"/>
                </a:lnTo>
                <a:lnTo>
                  <a:pt x="7274820" y="1689624"/>
                </a:lnTo>
                <a:lnTo>
                  <a:pt x="7277922" y="1689624"/>
                </a:lnTo>
                <a:cubicBezTo>
                  <a:pt x="7280080" y="1688905"/>
                  <a:pt x="7281159" y="1686792"/>
                  <a:pt x="7281159" y="1683285"/>
                </a:cubicBezTo>
                <a:lnTo>
                  <a:pt x="7281159" y="1682206"/>
                </a:lnTo>
                <a:close/>
                <a:moveTo>
                  <a:pt x="3071216" y="1682136"/>
                </a:moveTo>
                <a:lnTo>
                  <a:pt x="3071216" y="1685373"/>
                </a:lnTo>
                <a:lnTo>
                  <a:pt x="3073374" y="1685373"/>
                </a:lnTo>
                <a:lnTo>
                  <a:pt x="3073374" y="1684294"/>
                </a:lnTo>
                <a:close/>
                <a:moveTo>
                  <a:pt x="3603826" y="1681597"/>
                </a:moveTo>
                <a:lnTo>
                  <a:pt x="3603826" y="1682676"/>
                </a:lnTo>
                <a:lnTo>
                  <a:pt x="3605984" y="1682676"/>
                </a:lnTo>
                <a:lnTo>
                  <a:pt x="3605984" y="1681597"/>
                </a:lnTo>
                <a:close/>
                <a:moveTo>
                  <a:pt x="3261526" y="1681057"/>
                </a:moveTo>
                <a:lnTo>
                  <a:pt x="3261526" y="1683215"/>
                </a:lnTo>
                <a:lnTo>
                  <a:pt x="3260447" y="1683215"/>
                </a:lnTo>
                <a:lnTo>
                  <a:pt x="3261526" y="1684294"/>
                </a:lnTo>
                <a:lnTo>
                  <a:pt x="3261526" y="1687531"/>
                </a:lnTo>
                <a:lnTo>
                  <a:pt x="3259368" y="1696298"/>
                </a:lnTo>
                <a:lnTo>
                  <a:pt x="3260447" y="1697377"/>
                </a:lnTo>
                <a:lnTo>
                  <a:pt x="3261526" y="1697377"/>
                </a:lnTo>
                <a:cubicBezTo>
                  <a:pt x="3262964" y="1697377"/>
                  <a:pt x="3264763" y="1692657"/>
                  <a:pt x="3266921" y="1683215"/>
                </a:cubicBezTo>
                <a:lnTo>
                  <a:pt x="3263684" y="1681057"/>
                </a:lnTo>
                <a:close/>
                <a:moveTo>
                  <a:pt x="576039" y="1680113"/>
                </a:moveTo>
                <a:lnTo>
                  <a:pt x="576039" y="1683215"/>
                </a:lnTo>
                <a:lnTo>
                  <a:pt x="577118" y="1688341"/>
                </a:lnTo>
                <a:lnTo>
                  <a:pt x="574960" y="1690364"/>
                </a:lnTo>
                <a:lnTo>
                  <a:pt x="574960" y="1691308"/>
                </a:lnTo>
                <a:lnTo>
                  <a:pt x="577118" y="1693466"/>
                </a:lnTo>
                <a:lnTo>
                  <a:pt x="581164" y="1693466"/>
                </a:lnTo>
                <a:lnTo>
                  <a:pt x="581164" y="1688341"/>
                </a:lnTo>
                <a:cubicBezTo>
                  <a:pt x="578467" y="1688341"/>
                  <a:pt x="577118" y="1685598"/>
                  <a:pt x="577118" y="1680113"/>
                </a:cubicBezTo>
                <a:close/>
                <a:moveTo>
                  <a:pt x="3649279" y="1679439"/>
                </a:moveTo>
                <a:cubicBezTo>
                  <a:pt x="3643884" y="1679439"/>
                  <a:pt x="3639208" y="1684474"/>
                  <a:pt x="3635252" y="1694545"/>
                </a:cubicBezTo>
                <a:cubicBezTo>
                  <a:pt x="3634173" y="1694725"/>
                  <a:pt x="3632734" y="1697647"/>
                  <a:pt x="3630936" y="1703312"/>
                </a:cubicBezTo>
                <a:lnTo>
                  <a:pt x="3634173" y="1709786"/>
                </a:lnTo>
                <a:lnTo>
                  <a:pt x="3633094" y="1717339"/>
                </a:lnTo>
                <a:lnTo>
                  <a:pt x="3633094" y="1721655"/>
                </a:lnTo>
                <a:lnTo>
                  <a:pt x="3635252" y="1730287"/>
                </a:lnTo>
                <a:lnTo>
                  <a:pt x="3635252" y="1734603"/>
                </a:lnTo>
                <a:cubicBezTo>
                  <a:pt x="3639387" y="1734963"/>
                  <a:pt x="3642624" y="1736041"/>
                  <a:pt x="3644963" y="1737840"/>
                </a:cubicBezTo>
                <a:lnTo>
                  <a:pt x="3649279" y="1737840"/>
                </a:lnTo>
                <a:lnTo>
                  <a:pt x="3666543" y="1735682"/>
                </a:lnTo>
                <a:lnTo>
                  <a:pt x="3671938" y="1735682"/>
                </a:lnTo>
                <a:cubicBezTo>
                  <a:pt x="3677333" y="1736581"/>
                  <a:pt x="3680210" y="1738020"/>
                  <a:pt x="3680570" y="1739998"/>
                </a:cubicBezTo>
                <a:lnTo>
                  <a:pt x="3669780" y="1747551"/>
                </a:lnTo>
                <a:lnTo>
                  <a:pt x="3665464" y="1747551"/>
                </a:lnTo>
                <a:cubicBezTo>
                  <a:pt x="3660428" y="1747551"/>
                  <a:pt x="3657911" y="1745753"/>
                  <a:pt x="3657911" y="1742156"/>
                </a:cubicBezTo>
                <a:lnTo>
                  <a:pt x="3656832" y="1742156"/>
                </a:lnTo>
                <a:lnTo>
                  <a:pt x="3654674" y="1744314"/>
                </a:lnTo>
                <a:lnTo>
                  <a:pt x="3653595" y="1743235"/>
                </a:lnTo>
                <a:lnTo>
                  <a:pt x="3652516" y="1743235"/>
                </a:lnTo>
                <a:lnTo>
                  <a:pt x="3643884" y="1745393"/>
                </a:lnTo>
                <a:lnTo>
                  <a:pt x="3641726" y="1745393"/>
                </a:lnTo>
                <a:lnTo>
                  <a:pt x="3640647" y="1744314"/>
                </a:lnTo>
                <a:lnTo>
                  <a:pt x="3639568" y="1745393"/>
                </a:lnTo>
                <a:lnTo>
                  <a:pt x="3638489" y="1745393"/>
                </a:lnTo>
                <a:lnTo>
                  <a:pt x="3632015" y="1744314"/>
                </a:lnTo>
                <a:lnTo>
                  <a:pt x="3632015" y="1746472"/>
                </a:lnTo>
                <a:lnTo>
                  <a:pt x="3630936" y="1746472"/>
                </a:lnTo>
                <a:cubicBezTo>
                  <a:pt x="3632374" y="1752586"/>
                  <a:pt x="3633094" y="1760544"/>
                  <a:pt x="3633094" y="1770345"/>
                </a:cubicBezTo>
                <a:lnTo>
                  <a:pt x="3633094" y="1773582"/>
                </a:lnTo>
                <a:lnTo>
                  <a:pt x="3649279" y="1772503"/>
                </a:lnTo>
                <a:lnTo>
                  <a:pt x="3661148" y="1772503"/>
                </a:lnTo>
                <a:lnTo>
                  <a:pt x="3676254" y="1773582"/>
                </a:lnTo>
                <a:lnTo>
                  <a:pt x="3695811" y="1769266"/>
                </a:lnTo>
                <a:lnTo>
                  <a:pt x="3704443" y="1772503"/>
                </a:lnTo>
                <a:lnTo>
                  <a:pt x="3705522" y="1772503"/>
                </a:lnTo>
                <a:cubicBezTo>
                  <a:pt x="3705522" y="1770704"/>
                  <a:pt x="3706960" y="1768142"/>
                  <a:pt x="3709838" y="1764815"/>
                </a:cubicBezTo>
                <a:cubicBezTo>
                  <a:pt x="3704262" y="1750428"/>
                  <a:pt x="3698104" y="1743235"/>
                  <a:pt x="3691360" y="1743235"/>
                </a:cubicBezTo>
                <a:lnTo>
                  <a:pt x="3691360" y="1741077"/>
                </a:lnTo>
                <a:cubicBezTo>
                  <a:pt x="3692169" y="1738919"/>
                  <a:pt x="3694372" y="1737840"/>
                  <a:pt x="3697969" y="1737840"/>
                </a:cubicBezTo>
                <a:lnTo>
                  <a:pt x="3703364" y="1743235"/>
                </a:lnTo>
                <a:lnTo>
                  <a:pt x="3703364" y="1742156"/>
                </a:lnTo>
                <a:lnTo>
                  <a:pt x="3701206" y="1738919"/>
                </a:lnTo>
                <a:lnTo>
                  <a:pt x="3708759" y="1730287"/>
                </a:lnTo>
                <a:lnTo>
                  <a:pt x="3706601" y="1727050"/>
                </a:lnTo>
                <a:lnTo>
                  <a:pt x="3706601" y="1725971"/>
                </a:lnTo>
                <a:lnTo>
                  <a:pt x="3708759" y="1722734"/>
                </a:lnTo>
                <a:lnTo>
                  <a:pt x="3708759" y="1718418"/>
                </a:lnTo>
                <a:lnTo>
                  <a:pt x="3700127" y="1709786"/>
                </a:lnTo>
                <a:lnTo>
                  <a:pt x="3708759" y="1708707"/>
                </a:lnTo>
                <a:cubicBezTo>
                  <a:pt x="3706960" y="1706549"/>
                  <a:pt x="3705522" y="1701828"/>
                  <a:pt x="3704443" y="1694545"/>
                </a:cubicBezTo>
                <a:cubicBezTo>
                  <a:pt x="3702824" y="1694545"/>
                  <a:pt x="3701745" y="1692746"/>
                  <a:pt x="3701206" y="1689150"/>
                </a:cubicBezTo>
                <a:lnTo>
                  <a:pt x="3704443" y="1683755"/>
                </a:lnTo>
                <a:lnTo>
                  <a:pt x="3703364" y="1682676"/>
                </a:lnTo>
                <a:lnTo>
                  <a:pt x="3703364" y="1681597"/>
                </a:lnTo>
                <a:lnTo>
                  <a:pt x="3702285" y="1682676"/>
                </a:lnTo>
                <a:lnTo>
                  <a:pt x="3696890" y="1682676"/>
                </a:lnTo>
                <a:lnTo>
                  <a:pt x="3687044" y="1681597"/>
                </a:lnTo>
                <a:lnTo>
                  <a:pt x="3681649" y="1684834"/>
                </a:lnTo>
                <a:lnTo>
                  <a:pt x="3676254" y="1681597"/>
                </a:lnTo>
                <a:lnTo>
                  <a:pt x="3661148" y="1683755"/>
                </a:lnTo>
                <a:cubicBezTo>
                  <a:pt x="3661148" y="1681417"/>
                  <a:pt x="3657191" y="1679978"/>
                  <a:pt x="3649279" y="1679439"/>
                </a:cubicBezTo>
                <a:close/>
                <a:moveTo>
                  <a:pt x="5646240" y="1679034"/>
                </a:moveTo>
                <a:lnTo>
                  <a:pt x="5644082" y="1681192"/>
                </a:lnTo>
                <a:lnTo>
                  <a:pt x="5646240" y="1681192"/>
                </a:lnTo>
                <a:close/>
                <a:moveTo>
                  <a:pt x="8280340" y="1678764"/>
                </a:moveTo>
                <a:cubicBezTo>
                  <a:pt x="8276473" y="1678764"/>
                  <a:pt x="8273911" y="1680248"/>
                  <a:pt x="8272652" y="1683215"/>
                </a:cubicBezTo>
                <a:lnTo>
                  <a:pt x="8278182" y="1689689"/>
                </a:lnTo>
                <a:cubicBezTo>
                  <a:pt x="8279800" y="1689330"/>
                  <a:pt x="8281958" y="1686452"/>
                  <a:pt x="8284656" y="1681057"/>
                </a:cubicBezTo>
                <a:lnTo>
                  <a:pt x="8281419" y="1678764"/>
                </a:lnTo>
                <a:close/>
                <a:moveTo>
                  <a:pt x="211214" y="1678346"/>
                </a:moveTo>
                <a:lnTo>
                  <a:pt x="211214" y="1679425"/>
                </a:lnTo>
                <a:cubicBezTo>
                  <a:pt x="211214" y="1684100"/>
                  <a:pt x="213686" y="1688057"/>
                  <a:pt x="218632" y="1691294"/>
                </a:cubicBezTo>
                <a:lnTo>
                  <a:pt x="218632" y="1689136"/>
                </a:lnTo>
                <a:cubicBezTo>
                  <a:pt x="218632" y="1681942"/>
                  <a:pt x="216159" y="1678346"/>
                  <a:pt x="211214" y="1678346"/>
                </a:cubicBezTo>
                <a:close/>
                <a:moveTo>
                  <a:pt x="9109931" y="1678141"/>
                </a:moveTo>
                <a:lnTo>
                  <a:pt x="9121665" y="1678141"/>
                </a:lnTo>
                <a:lnTo>
                  <a:pt x="9121665" y="1681378"/>
                </a:lnTo>
                <a:lnTo>
                  <a:pt x="9123823" y="1681378"/>
                </a:lnTo>
                <a:cubicBezTo>
                  <a:pt x="9123823" y="1679220"/>
                  <a:pt x="9124542" y="1678141"/>
                  <a:pt x="9125981" y="1678141"/>
                </a:cubicBezTo>
                <a:lnTo>
                  <a:pt x="9133534" y="1678141"/>
                </a:lnTo>
                <a:cubicBezTo>
                  <a:pt x="9139199" y="1678501"/>
                  <a:pt x="9142031" y="1681378"/>
                  <a:pt x="9142031" y="1686773"/>
                </a:cubicBezTo>
                <a:lnTo>
                  <a:pt x="9145268" y="1690010"/>
                </a:lnTo>
                <a:cubicBezTo>
                  <a:pt x="9145268" y="1692168"/>
                  <a:pt x="9141357" y="1693607"/>
                  <a:pt x="9133534" y="1694326"/>
                </a:cubicBezTo>
                <a:lnTo>
                  <a:pt x="9124902" y="1692168"/>
                </a:lnTo>
                <a:lnTo>
                  <a:pt x="9123823" y="1693247"/>
                </a:lnTo>
                <a:lnTo>
                  <a:pt x="9122744" y="1693247"/>
                </a:lnTo>
                <a:lnTo>
                  <a:pt x="9118428" y="1692168"/>
                </a:lnTo>
                <a:lnTo>
                  <a:pt x="9113168" y="1693247"/>
                </a:lnTo>
                <a:lnTo>
                  <a:pt x="9108852" y="1692168"/>
                </a:lnTo>
                <a:lnTo>
                  <a:pt x="9102378" y="1694326"/>
                </a:lnTo>
                <a:cubicBezTo>
                  <a:pt x="9093656" y="1694326"/>
                  <a:pt x="9087586" y="1692888"/>
                  <a:pt x="9084170" y="1690010"/>
                </a:cubicBezTo>
                <a:lnTo>
                  <a:pt x="9083091" y="1690010"/>
                </a:lnTo>
                <a:cubicBezTo>
                  <a:pt x="9080393" y="1692168"/>
                  <a:pt x="9077875" y="1693247"/>
                  <a:pt x="9075538" y="1693247"/>
                </a:cubicBezTo>
                <a:cubicBezTo>
                  <a:pt x="9072031" y="1692168"/>
                  <a:pt x="9070278" y="1689651"/>
                  <a:pt x="9070278" y="1685694"/>
                </a:cubicBezTo>
                <a:lnTo>
                  <a:pt x="9070278" y="1684615"/>
                </a:lnTo>
                <a:cubicBezTo>
                  <a:pt x="9070278" y="1683536"/>
                  <a:pt x="9075268" y="1682097"/>
                  <a:pt x="9085249" y="1680299"/>
                </a:cubicBezTo>
                <a:lnTo>
                  <a:pt x="9086328" y="1679220"/>
                </a:lnTo>
                <a:cubicBezTo>
                  <a:pt x="9090464" y="1681378"/>
                  <a:pt x="9094735" y="1682457"/>
                  <a:pt x="9099141" y="1682457"/>
                </a:cubicBezTo>
                <a:close/>
                <a:moveTo>
                  <a:pt x="2522289" y="1677523"/>
                </a:moveTo>
                <a:lnTo>
                  <a:pt x="2524447" y="1677523"/>
                </a:lnTo>
                <a:cubicBezTo>
                  <a:pt x="2537485" y="1677523"/>
                  <a:pt x="2545802" y="1678242"/>
                  <a:pt x="2549400" y="1679681"/>
                </a:cubicBezTo>
                <a:cubicBezTo>
                  <a:pt x="2548680" y="1682918"/>
                  <a:pt x="2547601" y="1684536"/>
                  <a:pt x="2546163" y="1684536"/>
                </a:cubicBezTo>
                <a:lnTo>
                  <a:pt x="2542925" y="1682378"/>
                </a:lnTo>
                <a:lnTo>
                  <a:pt x="2539688" y="1682378"/>
                </a:lnTo>
                <a:lnTo>
                  <a:pt x="2530921" y="1684536"/>
                </a:lnTo>
                <a:lnTo>
                  <a:pt x="2523369" y="1684536"/>
                </a:lnTo>
                <a:lnTo>
                  <a:pt x="2520132" y="1681299"/>
                </a:lnTo>
                <a:lnTo>
                  <a:pt x="2520132" y="1679681"/>
                </a:lnTo>
                <a:close/>
                <a:moveTo>
                  <a:pt x="1069670" y="1677146"/>
                </a:moveTo>
                <a:lnTo>
                  <a:pt x="1069670" y="1681462"/>
                </a:lnTo>
                <a:lnTo>
                  <a:pt x="1071828" y="1683620"/>
                </a:lnTo>
                <a:lnTo>
                  <a:pt x="1075064" y="1682541"/>
                </a:lnTo>
                <a:lnTo>
                  <a:pt x="1075064" y="1680383"/>
                </a:lnTo>
                <a:lnTo>
                  <a:pt x="1071828" y="1677146"/>
                </a:lnTo>
                <a:close/>
                <a:moveTo>
                  <a:pt x="1726770" y="1676741"/>
                </a:moveTo>
                <a:lnTo>
                  <a:pt x="1724613" y="1678899"/>
                </a:lnTo>
                <a:lnTo>
                  <a:pt x="1725692" y="1679978"/>
                </a:lnTo>
                <a:lnTo>
                  <a:pt x="1728930" y="1679978"/>
                </a:lnTo>
                <a:lnTo>
                  <a:pt x="1728930" y="1676741"/>
                </a:lnTo>
                <a:close/>
                <a:moveTo>
                  <a:pt x="6599107" y="1675848"/>
                </a:moveTo>
                <a:lnTo>
                  <a:pt x="6596949" y="1678006"/>
                </a:lnTo>
                <a:lnTo>
                  <a:pt x="6601265" y="1678006"/>
                </a:lnTo>
                <a:lnTo>
                  <a:pt x="6601265" y="1675848"/>
                </a:lnTo>
                <a:close/>
                <a:moveTo>
                  <a:pt x="3071216" y="1675662"/>
                </a:moveTo>
                <a:lnTo>
                  <a:pt x="3071216" y="1677820"/>
                </a:lnTo>
                <a:lnTo>
                  <a:pt x="3072295" y="1681057"/>
                </a:lnTo>
                <a:lnTo>
                  <a:pt x="3073374" y="1681057"/>
                </a:lnTo>
                <a:lnTo>
                  <a:pt x="3073374" y="1678899"/>
                </a:lnTo>
                <a:lnTo>
                  <a:pt x="3072295" y="1675662"/>
                </a:lnTo>
                <a:close/>
                <a:moveTo>
                  <a:pt x="5233535" y="1675527"/>
                </a:moveTo>
                <a:cubicBezTo>
                  <a:pt x="5231287" y="1675527"/>
                  <a:pt x="5229084" y="1677730"/>
                  <a:pt x="5226926" y="1682136"/>
                </a:cubicBezTo>
                <a:lnTo>
                  <a:pt x="5230163" y="1684294"/>
                </a:lnTo>
                <a:lnTo>
                  <a:pt x="5231242" y="1684294"/>
                </a:lnTo>
                <a:cubicBezTo>
                  <a:pt x="5234929" y="1684294"/>
                  <a:pt x="5237132" y="1682811"/>
                  <a:pt x="5237851" y="1679843"/>
                </a:cubicBezTo>
                <a:cubicBezTo>
                  <a:pt x="5237312" y="1677685"/>
                  <a:pt x="5235873" y="1676247"/>
                  <a:pt x="5233535" y="1675527"/>
                </a:cubicBezTo>
                <a:close/>
                <a:moveTo>
                  <a:pt x="131772" y="1675109"/>
                </a:moveTo>
                <a:cubicBezTo>
                  <a:pt x="123949" y="1684820"/>
                  <a:pt x="119318" y="1693047"/>
                  <a:pt x="117881" y="1699791"/>
                </a:cubicBezTo>
                <a:lnTo>
                  <a:pt x="117881" y="1703028"/>
                </a:lnTo>
                <a:lnTo>
                  <a:pt x="121117" y="1704107"/>
                </a:lnTo>
                <a:cubicBezTo>
                  <a:pt x="125344" y="1704107"/>
                  <a:pt x="128894" y="1697318"/>
                  <a:pt x="131772" y="1683741"/>
                </a:cubicBezTo>
                <a:close/>
                <a:moveTo>
                  <a:pt x="6681112" y="1674769"/>
                </a:moveTo>
                <a:cubicBezTo>
                  <a:pt x="6683090" y="1674769"/>
                  <a:pt x="6686687" y="1676927"/>
                  <a:pt x="6691902" y="1681243"/>
                </a:cubicBezTo>
                <a:lnTo>
                  <a:pt x="6697297" y="1681243"/>
                </a:lnTo>
                <a:cubicBezTo>
                  <a:pt x="6697297" y="1684840"/>
                  <a:pt x="6704850" y="1688437"/>
                  <a:pt x="6719956" y="1692033"/>
                </a:cubicBezTo>
                <a:lnTo>
                  <a:pt x="6721035" y="1693112"/>
                </a:lnTo>
                <a:cubicBezTo>
                  <a:pt x="6724452" y="1694011"/>
                  <a:pt x="6726969" y="1696169"/>
                  <a:pt x="6728588" y="1699586"/>
                </a:cubicBezTo>
                <a:lnTo>
                  <a:pt x="6739378" y="1706060"/>
                </a:lnTo>
                <a:lnTo>
                  <a:pt x="6739378" y="1708218"/>
                </a:lnTo>
                <a:lnTo>
                  <a:pt x="6733983" y="1708218"/>
                </a:lnTo>
                <a:lnTo>
                  <a:pt x="6733983" y="1709297"/>
                </a:lnTo>
                <a:lnTo>
                  <a:pt x="6737220" y="1710376"/>
                </a:lnTo>
                <a:lnTo>
                  <a:pt x="6741536" y="1708218"/>
                </a:lnTo>
                <a:cubicBezTo>
                  <a:pt x="6763835" y="1719908"/>
                  <a:pt x="6776424" y="1727101"/>
                  <a:pt x="6779301" y="1729798"/>
                </a:cubicBezTo>
                <a:lnTo>
                  <a:pt x="6804118" y="1741668"/>
                </a:lnTo>
                <a:lnTo>
                  <a:pt x="6804118" y="1743826"/>
                </a:lnTo>
                <a:lnTo>
                  <a:pt x="6801960" y="1743826"/>
                </a:lnTo>
                <a:lnTo>
                  <a:pt x="6801960" y="1748142"/>
                </a:lnTo>
                <a:lnTo>
                  <a:pt x="6804118" y="1751379"/>
                </a:lnTo>
                <a:lnTo>
                  <a:pt x="6804118" y="1760011"/>
                </a:lnTo>
                <a:lnTo>
                  <a:pt x="6801960" y="1760011"/>
                </a:lnTo>
                <a:lnTo>
                  <a:pt x="6801960" y="1769722"/>
                </a:lnTo>
                <a:lnTo>
                  <a:pt x="6803039" y="1770801"/>
                </a:lnTo>
                <a:lnTo>
                  <a:pt x="6803039" y="1771880"/>
                </a:lnTo>
                <a:lnTo>
                  <a:pt x="6799802" y="1772959"/>
                </a:lnTo>
                <a:cubicBezTo>
                  <a:pt x="6788113" y="1761989"/>
                  <a:pt x="6768331" y="1750120"/>
                  <a:pt x="6740457" y="1737352"/>
                </a:cubicBezTo>
                <a:lnTo>
                  <a:pt x="6728588" y="1728719"/>
                </a:lnTo>
                <a:lnTo>
                  <a:pt x="6728588" y="1727640"/>
                </a:lnTo>
                <a:lnTo>
                  <a:pt x="6730746" y="1725482"/>
                </a:lnTo>
                <a:lnTo>
                  <a:pt x="6728588" y="1725482"/>
                </a:lnTo>
                <a:lnTo>
                  <a:pt x="6726430" y="1727640"/>
                </a:lnTo>
                <a:cubicBezTo>
                  <a:pt x="6721215" y="1724403"/>
                  <a:pt x="6714021" y="1721886"/>
                  <a:pt x="6704850" y="1720087"/>
                </a:cubicBezTo>
                <a:cubicBezTo>
                  <a:pt x="6701073" y="1715232"/>
                  <a:pt x="6693520" y="1709837"/>
                  <a:pt x="6682191" y="1703902"/>
                </a:cubicBezTo>
                <a:lnTo>
                  <a:pt x="6681112" y="1703902"/>
                </a:lnTo>
                <a:cubicBezTo>
                  <a:pt x="6676796" y="1703902"/>
                  <a:pt x="6668883" y="1707859"/>
                  <a:pt x="6657374" y="1715771"/>
                </a:cubicBezTo>
                <a:cubicBezTo>
                  <a:pt x="6654676" y="1715771"/>
                  <a:pt x="6649281" y="1719728"/>
                  <a:pt x="6641189" y="1727640"/>
                </a:cubicBezTo>
                <a:cubicBezTo>
                  <a:pt x="6635074" y="1727640"/>
                  <a:pt x="6624284" y="1732316"/>
                  <a:pt x="6608818" y="1741668"/>
                </a:cubicBezTo>
                <a:lnTo>
                  <a:pt x="6602344" y="1740589"/>
                </a:lnTo>
                <a:lnTo>
                  <a:pt x="6601265" y="1740589"/>
                </a:lnTo>
                <a:cubicBezTo>
                  <a:pt x="6601265" y="1745264"/>
                  <a:pt x="6598748" y="1748501"/>
                  <a:pt x="6593712" y="1750300"/>
                </a:cubicBezTo>
                <a:cubicBezTo>
                  <a:pt x="6583642" y="1754616"/>
                  <a:pt x="6578606" y="1758572"/>
                  <a:pt x="6578606" y="1762169"/>
                </a:cubicBezTo>
                <a:lnTo>
                  <a:pt x="6577527" y="1762169"/>
                </a:lnTo>
                <a:lnTo>
                  <a:pt x="6576448" y="1761090"/>
                </a:lnTo>
                <a:lnTo>
                  <a:pt x="6567816" y="1764327"/>
                </a:lnTo>
                <a:lnTo>
                  <a:pt x="6563500" y="1764327"/>
                </a:lnTo>
                <a:cubicBezTo>
                  <a:pt x="6563500" y="1767564"/>
                  <a:pt x="6562062" y="1769722"/>
                  <a:pt x="6559184" y="1770801"/>
                </a:cubicBezTo>
                <a:lnTo>
                  <a:pt x="6557026" y="1768643"/>
                </a:lnTo>
                <a:lnTo>
                  <a:pt x="6557026" y="1741668"/>
                </a:lnTo>
                <a:lnTo>
                  <a:pt x="6555947" y="1740589"/>
                </a:lnTo>
                <a:lnTo>
                  <a:pt x="6555947" y="1739510"/>
                </a:lnTo>
                <a:lnTo>
                  <a:pt x="6557026" y="1738431"/>
                </a:lnTo>
                <a:lnTo>
                  <a:pt x="6558105" y="1738431"/>
                </a:lnTo>
                <a:lnTo>
                  <a:pt x="6558105" y="1740589"/>
                </a:lnTo>
                <a:lnTo>
                  <a:pt x="6559184" y="1740589"/>
                </a:lnTo>
                <a:lnTo>
                  <a:pt x="6600186" y="1717929"/>
                </a:lnTo>
                <a:lnTo>
                  <a:pt x="6614214" y="1710376"/>
                </a:lnTo>
                <a:cubicBezTo>
                  <a:pt x="6621047" y="1706060"/>
                  <a:pt x="6625723" y="1703902"/>
                  <a:pt x="6628241" y="1703902"/>
                </a:cubicBezTo>
                <a:lnTo>
                  <a:pt x="6632557" y="1703902"/>
                </a:lnTo>
                <a:cubicBezTo>
                  <a:pt x="6632557" y="1700306"/>
                  <a:pt x="6635794" y="1697428"/>
                  <a:pt x="6642268" y="1695270"/>
                </a:cubicBezTo>
                <a:lnTo>
                  <a:pt x="6650900" y="1688796"/>
                </a:lnTo>
                <a:lnTo>
                  <a:pt x="6649821" y="1687717"/>
                </a:lnTo>
                <a:cubicBezTo>
                  <a:pt x="6655396" y="1683401"/>
                  <a:pt x="6659352" y="1681243"/>
                  <a:pt x="6661690" y="1681243"/>
                </a:cubicBezTo>
                <a:lnTo>
                  <a:pt x="6662769" y="1682322"/>
                </a:lnTo>
                <a:lnTo>
                  <a:pt x="6662769" y="1683401"/>
                </a:lnTo>
                <a:lnTo>
                  <a:pt x="6663848" y="1682322"/>
                </a:lnTo>
                <a:lnTo>
                  <a:pt x="6664927" y="1682322"/>
                </a:lnTo>
                <a:lnTo>
                  <a:pt x="6666006" y="1683401"/>
                </a:lnTo>
                <a:lnTo>
                  <a:pt x="6667085" y="1683401"/>
                </a:lnTo>
                <a:cubicBezTo>
                  <a:pt x="6667085" y="1680524"/>
                  <a:pt x="6671761" y="1677647"/>
                  <a:pt x="6681112" y="1674769"/>
                </a:cubicBezTo>
                <a:close/>
                <a:moveTo>
                  <a:pt x="3616774" y="1674044"/>
                </a:moveTo>
                <a:lnTo>
                  <a:pt x="3615695" y="1679439"/>
                </a:lnTo>
                <a:lnTo>
                  <a:pt x="3615695" y="1681597"/>
                </a:lnTo>
                <a:lnTo>
                  <a:pt x="3616774" y="1682676"/>
                </a:lnTo>
                <a:lnTo>
                  <a:pt x="3616774" y="1683755"/>
                </a:lnTo>
                <a:cubicBezTo>
                  <a:pt x="3619651" y="1683395"/>
                  <a:pt x="3621090" y="1680518"/>
                  <a:pt x="3621090" y="1675123"/>
                </a:cubicBezTo>
                <a:lnTo>
                  <a:pt x="3620011" y="1674044"/>
                </a:lnTo>
                <a:close/>
                <a:moveTo>
                  <a:pt x="8102034" y="1672290"/>
                </a:moveTo>
                <a:cubicBezTo>
                  <a:pt x="8100775" y="1672290"/>
                  <a:pt x="8099696" y="1674448"/>
                  <a:pt x="8098797" y="1678764"/>
                </a:cubicBezTo>
                <a:cubicBezTo>
                  <a:pt x="8099876" y="1681732"/>
                  <a:pt x="8100955" y="1683215"/>
                  <a:pt x="8102034" y="1683215"/>
                </a:cubicBezTo>
                <a:lnTo>
                  <a:pt x="8104192" y="1679978"/>
                </a:lnTo>
                <a:lnTo>
                  <a:pt x="8104192" y="1672290"/>
                </a:lnTo>
                <a:close/>
                <a:moveTo>
                  <a:pt x="5219238" y="1672290"/>
                </a:moveTo>
                <a:lnTo>
                  <a:pt x="5219238" y="1674448"/>
                </a:lnTo>
                <a:lnTo>
                  <a:pt x="5220317" y="1674448"/>
                </a:lnTo>
                <a:lnTo>
                  <a:pt x="5220317" y="1672290"/>
                </a:lnTo>
                <a:close/>
                <a:moveTo>
                  <a:pt x="4270771" y="1672072"/>
                </a:moveTo>
                <a:lnTo>
                  <a:pt x="4270771" y="1675309"/>
                </a:lnTo>
                <a:lnTo>
                  <a:pt x="4271850" y="1675309"/>
                </a:lnTo>
                <a:lnTo>
                  <a:pt x="4271850" y="1672072"/>
                </a:lnTo>
                <a:close/>
                <a:moveTo>
                  <a:pt x="3749761" y="1671886"/>
                </a:moveTo>
                <a:lnTo>
                  <a:pt x="3749761" y="1672965"/>
                </a:lnTo>
                <a:lnTo>
                  <a:pt x="3752998" y="1672965"/>
                </a:lnTo>
                <a:lnTo>
                  <a:pt x="3752998" y="1671886"/>
                </a:lnTo>
                <a:close/>
                <a:moveTo>
                  <a:pt x="3186805" y="1671346"/>
                </a:moveTo>
                <a:lnTo>
                  <a:pt x="3183568" y="1674583"/>
                </a:lnTo>
                <a:lnTo>
                  <a:pt x="3185726" y="1676741"/>
                </a:lnTo>
                <a:lnTo>
                  <a:pt x="3188963" y="1675662"/>
                </a:lnTo>
                <a:lnTo>
                  <a:pt x="3188963" y="1671346"/>
                </a:lnTo>
                <a:close/>
                <a:moveTo>
                  <a:pt x="5730942" y="1668379"/>
                </a:moveTo>
                <a:cubicBezTo>
                  <a:pt x="5728065" y="1669458"/>
                  <a:pt x="5726626" y="1670537"/>
                  <a:pt x="5726626" y="1671616"/>
                </a:cubicBezTo>
                <a:lnTo>
                  <a:pt x="5730942" y="1675932"/>
                </a:lnTo>
                <a:lnTo>
                  <a:pt x="5732021" y="1668379"/>
                </a:lnTo>
                <a:close/>
                <a:moveTo>
                  <a:pt x="2158629" y="1667756"/>
                </a:moveTo>
                <a:cubicBezTo>
                  <a:pt x="2174993" y="1681333"/>
                  <a:pt x="2184614" y="1688122"/>
                  <a:pt x="2187491" y="1688122"/>
                </a:cubicBezTo>
                <a:lnTo>
                  <a:pt x="2189514" y="1685964"/>
                </a:lnTo>
                <a:lnTo>
                  <a:pt x="2191672" y="1688122"/>
                </a:lnTo>
                <a:lnTo>
                  <a:pt x="2191672" y="1692303"/>
                </a:lnTo>
                <a:lnTo>
                  <a:pt x="2187491" y="1696619"/>
                </a:lnTo>
                <a:lnTo>
                  <a:pt x="2164023" y="1696619"/>
                </a:lnTo>
                <a:lnTo>
                  <a:pt x="2153368" y="1697698"/>
                </a:lnTo>
                <a:lnTo>
                  <a:pt x="2151210" y="1692303"/>
                </a:lnTo>
                <a:lnTo>
                  <a:pt x="2150131" y="1692303"/>
                </a:lnTo>
                <a:lnTo>
                  <a:pt x="2150131" y="1695540"/>
                </a:lnTo>
                <a:lnTo>
                  <a:pt x="2151210" y="1696619"/>
                </a:lnTo>
                <a:lnTo>
                  <a:pt x="2145814" y="1698777"/>
                </a:lnTo>
                <a:lnTo>
                  <a:pt x="2118165" y="1695540"/>
                </a:lnTo>
                <a:lnTo>
                  <a:pt x="2111691" y="1697698"/>
                </a:lnTo>
                <a:lnTo>
                  <a:pt x="2109533" y="1697698"/>
                </a:lnTo>
                <a:lnTo>
                  <a:pt x="2102115" y="1695540"/>
                </a:lnTo>
                <a:lnTo>
                  <a:pt x="2095775" y="1697698"/>
                </a:lnTo>
                <a:cubicBezTo>
                  <a:pt x="2088672" y="1696799"/>
                  <a:pt x="2085122" y="1695360"/>
                  <a:pt x="2085122" y="1693382"/>
                </a:cubicBezTo>
                <a:lnTo>
                  <a:pt x="2085122" y="1692303"/>
                </a:lnTo>
                <a:lnTo>
                  <a:pt x="2087143" y="1690145"/>
                </a:lnTo>
                <a:lnTo>
                  <a:pt x="2095775" y="1690145"/>
                </a:lnTo>
                <a:cubicBezTo>
                  <a:pt x="2098383" y="1692303"/>
                  <a:pt x="2100856" y="1693382"/>
                  <a:pt x="2103194" y="1693382"/>
                </a:cubicBezTo>
                <a:lnTo>
                  <a:pt x="2112771" y="1687043"/>
                </a:lnTo>
                <a:lnTo>
                  <a:pt x="2113850" y="1687043"/>
                </a:lnTo>
                <a:lnTo>
                  <a:pt x="2124505" y="1689066"/>
                </a:lnTo>
                <a:cubicBezTo>
                  <a:pt x="2135564" y="1689066"/>
                  <a:pt x="2145860" y="1683042"/>
                  <a:pt x="2155391" y="1670993"/>
                </a:cubicBezTo>
                <a:cubicBezTo>
                  <a:pt x="2155391" y="1668835"/>
                  <a:pt x="2156469" y="1667756"/>
                  <a:pt x="2158629" y="1667756"/>
                </a:cubicBezTo>
                <a:close/>
                <a:moveTo>
                  <a:pt x="1187147" y="1667435"/>
                </a:moveTo>
                <a:lnTo>
                  <a:pt x="1186068" y="1668514"/>
                </a:lnTo>
                <a:lnTo>
                  <a:pt x="1186068" y="1669593"/>
                </a:lnTo>
                <a:lnTo>
                  <a:pt x="1187147" y="1679304"/>
                </a:lnTo>
                <a:lnTo>
                  <a:pt x="1190384" y="1679304"/>
                </a:lnTo>
                <a:lnTo>
                  <a:pt x="1192543" y="1677146"/>
                </a:lnTo>
                <a:lnTo>
                  <a:pt x="1192543" y="1672830"/>
                </a:lnTo>
                <a:close/>
                <a:moveTo>
                  <a:pt x="5580825" y="1666222"/>
                </a:moveTo>
                <a:lnTo>
                  <a:pt x="5578667" y="1668379"/>
                </a:lnTo>
                <a:lnTo>
                  <a:pt x="5580825" y="1670537"/>
                </a:lnTo>
                <a:lnTo>
                  <a:pt x="5582983" y="1670537"/>
                </a:lnTo>
                <a:lnTo>
                  <a:pt x="5582983" y="1666222"/>
                </a:lnTo>
                <a:close/>
                <a:moveTo>
                  <a:pt x="7235031" y="1666022"/>
                </a:moveTo>
                <a:lnTo>
                  <a:pt x="7235031" y="1667100"/>
                </a:lnTo>
                <a:lnTo>
                  <a:pt x="7238268" y="1667100"/>
                </a:lnTo>
                <a:lnTo>
                  <a:pt x="7238268" y="1666022"/>
                </a:lnTo>
                <a:close/>
                <a:moveTo>
                  <a:pt x="7217902" y="1666022"/>
                </a:moveTo>
                <a:lnTo>
                  <a:pt x="7217902" y="1667100"/>
                </a:lnTo>
                <a:lnTo>
                  <a:pt x="7219925" y="1667100"/>
                </a:lnTo>
                <a:lnTo>
                  <a:pt x="7219925" y="1666022"/>
                </a:lnTo>
                <a:close/>
                <a:moveTo>
                  <a:pt x="7156669" y="1666022"/>
                </a:moveTo>
                <a:lnTo>
                  <a:pt x="7153432" y="1670337"/>
                </a:lnTo>
                <a:cubicBezTo>
                  <a:pt x="7153432" y="1672495"/>
                  <a:pt x="7155590" y="1674653"/>
                  <a:pt x="7159906" y="1676811"/>
                </a:cubicBezTo>
                <a:lnTo>
                  <a:pt x="7161929" y="1673574"/>
                </a:lnTo>
                <a:lnTo>
                  <a:pt x="7161929" y="1668179"/>
                </a:lnTo>
                <a:lnTo>
                  <a:pt x="7159906" y="1666022"/>
                </a:lnTo>
                <a:close/>
                <a:moveTo>
                  <a:pt x="4171637" y="1665734"/>
                </a:moveTo>
                <a:cubicBezTo>
                  <a:pt x="4167501" y="1665734"/>
                  <a:pt x="4164624" y="1671038"/>
                  <a:pt x="4163005" y="1681648"/>
                </a:cubicBezTo>
                <a:lnTo>
                  <a:pt x="4164084" y="1688122"/>
                </a:lnTo>
                <a:lnTo>
                  <a:pt x="4160982" y="1696619"/>
                </a:lnTo>
                <a:lnTo>
                  <a:pt x="4160982" y="1697698"/>
                </a:lnTo>
                <a:lnTo>
                  <a:pt x="4165163" y="1702014"/>
                </a:lnTo>
                <a:lnTo>
                  <a:pt x="4168400" y="1702014"/>
                </a:lnTo>
                <a:lnTo>
                  <a:pt x="4166242" y="1695540"/>
                </a:lnTo>
                <a:cubicBezTo>
                  <a:pt x="4166242" y="1692213"/>
                  <a:pt x="4169434" y="1690100"/>
                  <a:pt x="4175819" y="1689201"/>
                </a:cubicBezTo>
                <a:lnTo>
                  <a:pt x="4183372" y="1690280"/>
                </a:lnTo>
                <a:lnTo>
                  <a:pt x="4184316" y="1689201"/>
                </a:lnTo>
                <a:lnTo>
                  <a:pt x="4184316" y="1685964"/>
                </a:lnTo>
                <a:lnTo>
                  <a:pt x="4182293" y="1683806"/>
                </a:lnTo>
                <a:lnTo>
                  <a:pt x="4175819" y="1684885"/>
                </a:lnTo>
                <a:lnTo>
                  <a:pt x="4173661" y="1681648"/>
                </a:lnTo>
                <a:lnTo>
                  <a:pt x="4173661" y="1667891"/>
                </a:lnTo>
                <a:close/>
                <a:moveTo>
                  <a:pt x="2233350" y="1663575"/>
                </a:moveTo>
                <a:lnTo>
                  <a:pt x="2231191" y="1667756"/>
                </a:lnTo>
                <a:cubicBezTo>
                  <a:pt x="2234518" y="1678816"/>
                  <a:pt x="2236991" y="1684525"/>
                  <a:pt x="2238610" y="1684885"/>
                </a:cubicBezTo>
                <a:lnTo>
                  <a:pt x="2239689" y="1684885"/>
                </a:lnTo>
                <a:lnTo>
                  <a:pt x="2241846" y="1682727"/>
                </a:lnTo>
                <a:lnTo>
                  <a:pt x="2241846" y="1679490"/>
                </a:lnTo>
                <a:cubicBezTo>
                  <a:pt x="2241846" y="1678051"/>
                  <a:pt x="2240767" y="1677332"/>
                  <a:pt x="2238610" y="1677332"/>
                </a:cubicBezTo>
                <a:lnTo>
                  <a:pt x="2237530" y="1676388"/>
                </a:lnTo>
                <a:lnTo>
                  <a:pt x="2237530" y="1675309"/>
                </a:lnTo>
                <a:lnTo>
                  <a:pt x="2239689" y="1667756"/>
                </a:lnTo>
                <a:cubicBezTo>
                  <a:pt x="2238969" y="1664969"/>
                  <a:pt x="2236855" y="1663575"/>
                  <a:pt x="2233350" y="1663575"/>
                </a:cubicBezTo>
                <a:close/>
                <a:moveTo>
                  <a:pt x="109248" y="1663375"/>
                </a:moveTo>
                <a:cubicBezTo>
                  <a:pt x="108170" y="1663375"/>
                  <a:pt x="105337" y="1666926"/>
                  <a:pt x="100751" y="1674030"/>
                </a:cubicBezTo>
                <a:lnTo>
                  <a:pt x="100751" y="1678346"/>
                </a:lnTo>
                <a:lnTo>
                  <a:pt x="101830" y="1678346"/>
                </a:lnTo>
                <a:lnTo>
                  <a:pt x="111407" y="1668770"/>
                </a:lnTo>
                <a:lnTo>
                  <a:pt x="110327" y="1663375"/>
                </a:lnTo>
                <a:close/>
                <a:moveTo>
                  <a:pt x="7247979" y="1662786"/>
                </a:moveTo>
                <a:lnTo>
                  <a:pt x="7250002" y="1662786"/>
                </a:lnTo>
                <a:lnTo>
                  <a:pt x="7250002" y="1663865"/>
                </a:lnTo>
                <a:lnTo>
                  <a:pt x="7247979" y="1663865"/>
                </a:lnTo>
                <a:close/>
                <a:moveTo>
                  <a:pt x="4250540" y="1662496"/>
                </a:moveTo>
                <a:lnTo>
                  <a:pt x="4250540" y="1665734"/>
                </a:lnTo>
                <a:lnTo>
                  <a:pt x="4252563" y="1663575"/>
                </a:lnTo>
                <a:lnTo>
                  <a:pt x="4252563" y="1662496"/>
                </a:lnTo>
                <a:close/>
                <a:moveTo>
                  <a:pt x="4215337" y="1662496"/>
                </a:moveTo>
                <a:lnTo>
                  <a:pt x="4215337" y="1664655"/>
                </a:lnTo>
                <a:lnTo>
                  <a:pt x="4216416" y="1664655"/>
                </a:lnTo>
                <a:lnTo>
                  <a:pt x="4216416" y="1662496"/>
                </a:lnTo>
                <a:close/>
                <a:moveTo>
                  <a:pt x="4073448" y="1662496"/>
                </a:moveTo>
                <a:lnTo>
                  <a:pt x="4073448" y="1663575"/>
                </a:lnTo>
                <a:lnTo>
                  <a:pt x="4075606" y="1663575"/>
                </a:lnTo>
                <a:lnTo>
                  <a:pt x="4075606" y="1662496"/>
                </a:lnTo>
                <a:close/>
                <a:moveTo>
                  <a:pt x="5691288" y="1661906"/>
                </a:moveTo>
                <a:cubicBezTo>
                  <a:pt x="5692817" y="1662086"/>
                  <a:pt x="5696009" y="1664603"/>
                  <a:pt x="5700865" y="1669458"/>
                </a:cubicBezTo>
                <a:cubicBezTo>
                  <a:pt x="5704461" y="1669458"/>
                  <a:pt x="5706260" y="1670177"/>
                  <a:pt x="5706260" y="1671616"/>
                </a:cubicBezTo>
                <a:lnTo>
                  <a:pt x="5706260" y="1674853"/>
                </a:lnTo>
                <a:cubicBezTo>
                  <a:pt x="5701224" y="1681417"/>
                  <a:pt x="5698707" y="1686407"/>
                  <a:pt x="5698707" y="1689824"/>
                </a:cubicBezTo>
                <a:lnTo>
                  <a:pt x="5698707" y="1698456"/>
                </a:lnTo>
                <a:cubicBezTo>
                  <a:pt x="5700865" y="1701064"/>
                  <a:pt x="5701944" y="1704256"/>
                  <a:pt x="5701944" y="1708032"/>
                </a:cubicBezTo>
                <a:lnTo>
                  <a:pt x="5700865" y="1709111"/>
                </a:lnTo>
                <a:lnTo>
                  <a:pt x="5699786" y="1709111"/>
                </a:lnTo>
                <a:lnTo>
                  <a:pt x="5699786" y="1706953"/>
                </a:lnTo>
                <a:lnTo>
                  <a:pt x="5698707" y="1706953"/>
                </a:lnTo>
                <a:lnTo>
                  <a:pt x="5698707" y="1708032"/>
                </a:lnTo>
                <a:lnTo>
                  <a:pt x="5699786" y="1712348"/>
                </a:lnTo>
                <a:cubicBezTo>
                  <a:pt x="5698707" y="1715226"/>
                  <a:pt x="5697628" y="1716664"/>
                  <a:pt x="5696549" y="1716664"/>
                </a:cubicBezTo>
                <a:cubicBezTo>
                  <a:pt x="5697268" y="1730242"/>
                  <a:pt x="5699066" y="1740223"/>
                  <a:pt x="5701944" y="1746607"/>
                </a:cubicBezTo>
                <a:lnTo>
                  <a:pt x="5698707" y="1756318"/>
                </a:lnTo>
                <a:lnTo>
                  <a:pt x="5708418" y="1761578"/>
                </a:lnTo>
                <a:lnTo>
                  <a:pt x="5708418" y="1765894"/>
                </a:lnTo>
                <a:cubicBezTo>
                  <a:pt x="5707339" y="1768771"/>
                  <a:pt x="5705181" y="1770210"/>
                  <a:pt x="5701944" y="1770210"/>
                </a:cubicBezTo>
                <a:lnTo>
                  <a:pt x="5701944" y="1783023"/>
                </a:lnTo>
                <a:cubicBezTo>
                  <a:pt x="5697628" y="1788778"/>
                  <a:pt x="5694076" y="1791655"/>
                  <a:pt x="5691288" y="1791655"/>
                </a:cubicBezTo>
                <a:cubicBezTo>
                  <a:pt x="5688411" y="1787339"/>
                  <a:pt x="5685534" y="1785181"/>
                  <a:pt x="5682656" y="1785181"/>
                </a:cubicBezTo>
                <a:cubicBezTo>
                  <a:pt x="5678880" y="1787339"/>
                  <a:pt x="5672810" y="1788418"/>
                  <a:pt x="5664448" y="1788418"/>
                </a:cubicBezTo>
                <a:cubicBezTo>
                  <a:pt x="5661571" y="1785361"/>
                  <a:pt x="5660132" y="1782529"/>
                  <a:pt x="5660132" y="1779921"/>
                </a:cubicBezTo>
                <a:lnTo>
                  <a:pt x="5660132" y="1770210"/>
                </a:lnTo>
                <a:cubicBezTo>
                  <a:pt x="5660312" y="1766613"/>
                  <a:pt x="5661032" y="1764815"/>
                  <a:pt x="5662290" y="1764815"/>
                </a:cubicBezTo>
                <a:lnTo>
                  <a:pt x="5661211" y="1746607"/>
                </a:lnTo>
                <a:lnTo>
                  <a:pt x="5661211" y="1716664"/>
                </a:lnTo>
                <a:cubicBezTo>
                  <a:pt x="5662830" y="1707852"/>
                  <a:pt x="5664628" y="1701783"/>
                  <a:pt x="5666606" y="1698456"/>
                </a:cubicBezTo>
                <a:lnTo>
                  <a:pt x="5661211" y="1685508"/>
                </a:lnTo>
                <a:lnTo>
                  <a:pt x="5661211" y="1684429"/>
                </a:lnTo>
                <a:cubicBezTo>
                  <a:pt x="5661391" y="1680832"/>
                  <a:pt x="5662111" y="1679034"/>
                  <a:pt x="5663369" y="1679034"/>
                </a:cubicBezTo>
                <a:lnTo>
                  <a:pt x="5657974" y="1667300"/>
                </a:lnTo>
                <a:cubicBezTo>
                  <a:pt x="5660492" y="1665143"/>
                  <a:pt x="5664089" y="1664064"/>
                  <a:pt x="5668764" y="1664064"/>
                </a:cubicBezTo>
                <a:lnTo>
                  <a:pt x="5678340" y="1665143"/>
                </a:lnTo>
                <a:close/>
                <a:moveTo>
                  <a:pt x="4265376" y="1660338"/>
                </a:moveTo>
                <a:lnTo>
                  <a:pt x="4265376" y="1662496"/>
                </a:lnTo>
                <a:lnTo>
                  <a:pt x="4266455" y="1662496"/>
                </a:lnTo>
                <a:lnTo>
                  <a:pt x="4266455" y="1660338"/>
                </a:lnTo>
                <a:close/>
                <a:moveTo>
                  <a:pt x="4229094" y="1660338"/>
                </a:moveTo>
                <a:lnTo>
                  <a:pt x="4225992" y="1663575"/>
                </a:lnTo>
                <a:lnTo>
                  <a:pt x="4225992" y="1666812"/>
                </a:lnTo>
                <a:cubicBezTo>
                  <a:pt x="4225992" y="1668880"/>
                  <a:pt x="4229904" y="1669914"/>
                  <a:pt x="4237726" y="1669914"/>
                </a:cubicBezTo>
                <a:lnTo>
                  <a:pt x="4238805" y="1668970"/>
                </a:lnTo>
                <a:lnTo>
                  <a:pt x="4238805" y="1666812"/>
                </a:lnTo>
                <a:cubicBezTo>
                  <a:pt x="4238805" y="1662496"/>
                  <a:pt x="4236647" y="1660338"/>
                  <a:pt x="4232331" y="1660338"/>
                </a:cubicBezTo>
                <a:close/>
                <a:moveTo>
                  <a:pt x="4216416" y="1659259"/>
                </a:moveTo>
                <a:lnTo>
                  <a:pt x="4216416" y="1660338"/>
                </a:lnTo>
                <a:lnTo>
                  <a:pt x="4218439" y="1660338"/>
                </a:lnTo>
                <a:lnTo>
                  <a:pt x="4218439" y="1659259"/>
                </a:lnTo>
                <a:close/>
                <a:moveTo>
                  <a:pt x="8220185" y="1658130"/>
                </a:moveTo>
                <a:lnTo>
                  <a:pt x="8181880" y="1659208"/>
                </a:lnTo>
                <a:lnTo>
                  <a:pt x="8185118" y="1665818"/>
                </a:lnTo>
                <a:lnTo>
                  <a:pt x="8185118" y="1667974"/>
                </a:lnTo>
                <a:lnTo>
                  <a:pt x="8182960" y="1671211"/>
                </a:lnTo>
                <a:lnTo>
                  <a:pt x="8184038" y="1683215"/>
                </a:lnTo>
                <a:cubicBezTo>
                  <a:pt x="8179363" y="1685373"/>
                  <a:pt x="8174282" y="1686452"/>
                  <a:pt x="8168798" y="1686452"/>
                </a:cubicBezTo>
                <a:lnTo>
                  <a:pt x="8160031" y="1683215"/>
                </a:lnTo>
                <a:cubicBezTo>
                  <a:pt x="8155625" y="1684654"/>
                  <a:pt x="8153422" y="1687531"/>
                  <a:pt x="8153422" y="1691847"/>
                </a:cubicBezTo>
                <a:lnTo>
                  <a:pt x="8154501" y="1692926"/>
                </a:lnTo>
                <a:cubicBezTo>
                  <a:pt x="8158907" y="1692387"/>
                  <a:pt x="8161110" y="1691668"/>
                  <a:pt x="8161110" y="1690768"/>
                </a:cubicBezTo>
                <a:lnTo>
                  <a:pt x="8166640" y="1691847"/>
                </a:lnTo>
                <a:lnTo>
                  <a:pt x="8179722" y="1691847"/>
                </a:lnTo>
                <a:lnTo>
                  <a:pt x="8192805" y="1692926"/>
                </a:lnTo>
                <a:cubicBezTo>
                  <a:pt x="8194963" y="1689330"/>
                  <a:pt x="8197166" y="1687531"/>
                  <a:pt x="8199414" y="1687531"/>
                </a:cubicBezTo>
                <a:lnTo>
                  <a:pt x="8205888" y="1689689"/>
                </a:lnTo>
                <a:lnTo>
                  <a:pt x="8207102" y="1689689"/>
                </a:lnTo>
                <a:lnTo>
                  <a:pt x="8215734" y="1687531"/>
                </a:lnTo>
                <a:lnTo>
                  <a:pt x="8220185" y="1687531"/>
                </a:lnTo>
                <a:cubicBezTo>
                  <a:pt x="8223242" y="1690409"/>
                  <a:pt x="8226165" y="1691847"/>
                  <a:pt x="8228952" y="1691847"/>
                </a:cubicBezTo>
                <a:lnTo>
                  <a:pt x="8230031" y="1691847"/>
                </a:lnTo>
                <a:lnTo>
                  <a:pt x="8232189" y="1689689"/>
                </a:lnTo>
                <a:cubicBezTo>
                  <a:pt x="8232189" y="1688431"/>
                  <a:pt x="8229626" y="1686992"/>
                  <a:pt x="8224501" y="1685373"/>
                </a:cubicBezTo>
                <a:cubicBezTo>
                  <a:pt x="8224501" y="1681777"/>
                  <a:pt x="8223782" y="1679978"/>
                  <a:pt x="8222343" y="1679978"/>
                </a:cubicBezTo>
                <a:cubicBezTo>
                  <a:pt x="8220005" y="1679978"/>
                  <a:pt x="8217443" y="1678854"/>
                  <a:pt x="8214655" y="1676606"/>
                </a:cubicBezTo>
                <a:lnTo>
                  <a:pt x="8213576" y="1676606"/>
                </a:lnTo>
                <a:cubicBezTo>
                  <a:pt x="8210519" y="1678854"/>
                  <a:pt x="8207597" y="1679978"/>
                  <a:pt x="8204809" y="1679978"/>
                </a:cubicBezTo>
                <a:cubicBezTo>
                  <a:pt x="8201932" y="1677730"/>
                  <a:pt x="8196492" y="1676606"/>
                  <a:pt x="8188489" y="1676606"/>
                </a:cubicBezTo>
                <a:lnTo>
                  <a:pt x="8187410" y="1675527"/>
                </a:lnTo>
                <a:lnTo>
                  <a:pt x="8187410" y="1674448"/>
                </a:lnTo>
                <a:cubicBezTo>
                  <a:pt x="8189029" y="1670852"/>
                  <a:pt x="8192670" y="1669053"/>
                  <a:pt x="8198335" y="1669053"/>
                </a:cubicBezTo>
                <a:lnTo>
                  <a:pt x="8204809" y="1670132"/>
                </a:lnTo>
                <a:lnTo>
                  <a:pt x="8215734" y="1669053"/>
                </a:lnTo>
                <a:lnTo>
                  <a:pt x="8219106" y="1669053"/>
                </a:lnTo>
                <a:lnTo>
                  <a:pt x="8223422" y="1665818"/>
                </a:lnTo>
                <a:lnTo>
                  <a:pt x="8238798" y="1665818"/>
                </a:lnTo>
                <a:lnTo>
                  <a:pt x="8240956" y="1667974"/>
                </a:lnTo>
                <a:lnTo>
                  <a:pt x="8239877" y="1669053"/>
                </a:lnTo>
                <a:lnTo>
                  <a:pt x="8239877" y="1670132"/>
                </a:lnTo>
                <a:lnTo>
                  <a:pt x="8240956" y="1671211"/>
                </a:lnTo>
                <a:lnTo>
                  <a:pt x="8249723" y="1671211"/>
                </a:lnTo>
                <a:cubicBezTo>
                  <a:pt x="8253320" y="1671211"/>
                  <a:pt x="8255522" y="1669773"/>
                  <a:pt x="8256332" y="1666895"/>
                </a:cubicBezTo>
                <a:cubicBezTo>
                  <a:pt x="8254264" y="1661052"/>
                  <a:pt x="8252420" y="1658130"/>
                  <a:pt x="8250802" y="1658130"/>
                </a:cubicBezTo>
                <a:close/>
                <a:moveTo>
                  <a:pt x="5231242" y="1656915"/>
                </a:moveTo>
                <a:lnTo>
                  <a:pt x="5225847" y="1657994"/>
                </a:lnTo>
                <a:lnTo>
                  <a:pt x="5225847" y="1663524"/>
                </a:lnTo>
                <a:lnTo>
                  <a:pt x="5233535" y="1665682"/>
                </a:lnTo>
                <a:lnTo>
                  <a:pt x="5234614" y="1665682"/>
                </a:lnTo>
                <a:lnTo>
                  <a:pt x="5235693" y="1660152"/>
                </a:lnTo>
                <a:close/>
                <a:moveTo>
                  <a:pt x="713747" y="1656375"/>
                </a:moveTo>
                <a:lnTo>
                  <a:pt x="713747" y="1658533"/>
                </a:lnTo>
                <a:lnTo>
                  <a:pt x="712803" y="1658533"/>
                </a:lnTo>
                <a:lnTo>
                  <a:pt x="713747" y="1661500"/>
                </a:lnTo>
                <a:lnTo>
                  <a:pt x="716849" y="1661500"/>
                </a:lnTo>
                <a:lnTo>
                  <a:pt x="718872" y="1659478"/>
                </a:lnTo>
                <a:lnTo>
                  <a:pt x="718872" y="1656375"/>
                </a:lnTo>
                <a:close/>
                <a:moveTo>
                  <a:pt x="609893" y="1655566"/>
                </a:moveTo>
                <a:cubicBezTo>
                  <a:pt x="603689" y="1655566"/>
                  <a:pt x="600586" y="1659972"/>
                  <a:pt x="600586" y="1668784"/>
                </a:cubicBezTo>
                <a:lnTo>
                  <a:pt x="600586" y="1671886"/>
                </a:lnTo>
                <a:cubicBezTo>
                  <a:pt x="602025" y="1673234"/>
                  <a:pt x="603059" y="1677326"/>
                  <a:pt x="603689" y="1684159"/>
                </a:cubicBezTo>
                <a:lnTo>
                  <a:pt x="605712" y="1688341"/>
                </a:lnTo>
                <a:cubicBezTo>
                  <a:pt x="604544" y="1691757"/>
                  <a:pt x="602834" y="1693466"/>
                  <a:pt x="600586" y="1693466"/>
                </a:cubicBezTo>
                <a:lnTo>
                  <a:pt x="600586" y="1698591"/>
                </a:lnTo>
                <a:lnTo>
                  <a:pt x="603689" y="1716934"/>
                </a:lnTo>
                <a:lnTo>
                  <a:pt x="601666" y="1743640"/>
                </a:lnTo>
                <a:cubicBezTo>
                  <a:pt x="602475" y="1747056"/>
                  <a:pt x="603508" y="1748765"/>
                  <a:pt x="604768" y="1748765"/>
                </a:cubicBezTo>
                <a:lnTo>
                  <a:pt x="634441" y="1748765"/>
                </a:lnTo>
                <a:lnTo>
                  <a:pt x="637543" y="1750788"/>
                </a:lnTo>
                <a:lnTo>
                  <a:pt x="642668" y="1748765"/>
                </a:lnTo>
                <a:lnTo>
                  <a:pt x="647793" y="1749709"/>
                </a:lnTo>
                <a:lnTo>
                  <a:pt x="653863" y="1747686"/>
                </a:lnTo>
                <a:lnTo>
                  <a:pt x="654942" y="1747686"/>
                </a:lnTo>
                <a:cubicBezTo>
                  <a:pt x="657998" y="1750743"/>
                  <a:pt x="661731" y="1752451"/>
                  <a:pt x="666137" y="1752811"/>
                </a:cubicBezTo>
                <a:cubicBezTo>
                  <a:pt x="666137" y="1750114"/>
                  <a:pt x="671620" y="1748765"/>
                  <a:pt x="682592" y="1748765"/>
                </a:cubicBezTo>
                <a:lnTo>
                  <a:pt x="683671" y="1748765"/>
                </a:lnTo>
                <a:lnTo>
                  <a:pt x="684615" y="1744584"/>
                </a:lnTo>
                <a:lnTo>
                  <a:pt x="682592" y="1738514"/>
                </a:lnTo>
                <a:lnTo>
                  <a:pt x="682592" y="1736491"/>
                </a:lnTo>
                <a:lnTo>
                  <a:pt x="683671" y="1731366"/>
                </a:lnTo>
                <a:lnTo>
                  <a:pt x="681513" y="1729208"/>
                </a:lnTo>
                <a:lnTo>
                  <a:pt x="681513" y="1727185"/>
                </a:lnTo>
                <a:cubicBezTo>
                  <a:pt x="682950" y="1725656"/>
                  <a:pt x="683984" y="1721925"/>
                  <a:pt x="684615" y="1715990"/>
                </a:cubicBezTo>
                <a:lnTo>
                  <a:pt x="682592" y="1709786"/>
                </a:lnTo>
                <a:lnTo>
                  <a:pt x="685694" y="1698591"/>
                </a:lnTo>
                <a:lnTo>
                  <a:pt x="683671" y="1690364"/>
                </a:lnTo>
                <a:lnTo>
                  <a:pt x="683671" y="1687262"/>
                </a:lnTo>
                <a:lnTo>
                  <a:pt x="685694" y="1684159"/>
                </a:lnTo>
                <a:lnTo>
                  <a:pt x="683671" y="1680113"/>
                </a:lnTo>
                <a:lnTo>
                  <a:pt x="687717" y="1668784"/>
                </a:lnTo>
                <a:lnTo>
                  <a:pt x="686638" y="1668784"/>
                </a:lnTo>
                <a:lnTo>
                  <a:pt x="684615" y="1666761"/>
                </a:lnTo>
                <a:lnTo>
                  <a:pt x="684615" y="1665817"/>
                </a:lnTo>
                <a:lnTo>
                  <a:pt x="685694" y="1661636"/>
                </a:lnTo>
                <a:lnTo>
                  <a:pt x="684615" y="1658533"/>
                </a:lnTo>
                <a:lnTo>
                  <a:pt x="679490" y="1659612"/>
                </a:lnTo>
                <a:lnTo>
                  <a:pt x="676386" y="1659612"/>
                </a:lnTo>
                <a:cubicBezTo>
                  <a:pt x="672160" y="1659612"/>
                  <a:pt x="667395" y="1658578"/>
                  <a:pt x="662091" y="1656510"/>
                </a:cubicBezTo>
                <a:lnTo>
                  <a:pt x="658044" y="1659612"/>
                </a:lnTo>
                <a:lnTo>
                  <a:pt x="656965" y="1658533"/>
                </a:lnTo>
                <a:lnTo>
                  <a:pt x="651840" y="1659612"/>
                </a:lnTo>
                <a:lnTo>
                  <a:pt x="640645" y="1658533"/>
                </a:lnTo>
                <a:lnTo>
                  <a:pt x="626213" y="1659612"/>
                </a:lnTo>
                <a:cubicBezTo>
                  <a:pt x="622436" y="1659612"/>
                  <a:pt x="616996" y="1658263"/>
                  <a:pt x="609893" y="1655566"/>
                </a:cubicBezTo>
                <a:close/>
                <a:moveTo>
                  <a:pt x="209056" y="1654743"/>
                </a:moveTo>
                <a:lnTo>
                  <a:pt x="209056" y="1655821"/>
                </a:lnTo>
                <a:lnTo>
                  <a:pt x="211214" y="1657980"/>
                </a:lnTo>
                <a:lnTo>
                  <a:pt x="213372" y="1657980"/>
                </a:lnTo>
                <a:lnTo>
                  <a:pt x="213372" y="1654743"/>
                </a:lnTo>
                <a:close/>
                <a:moveTo>
                  <a:pt x="4219518" y="1653999"/>
                </a:moveTo>
                <a:lnTo>
                  <a:pt x="4218439" y="1658315"/>
                </a:lnTo>
                <a:lnTo>
                  <a:pt x="4221676" y="1655079"/>
                </a:lnTo>
                <a:lnTo>
                  <a:pt x="4221676" y="1653999"/>
                </a:lnTo>
                <a:close/>
                <a:moveTo>
                  <a:pt x="8784625" y="1653680"/>
                </a:moveTo>
                <a:lnTo>
                  <a:pt x="8784625" y="1655837"/>
                </a:lnTo>
                <a:lnTo>
                  <a:pt x="8787862" y="1655837"/>
                </a:lnTo>
                <a:lnTo>
                  <a:pt x="8787862" y="1653680"/>
                </a:lnTo>
                <a:close/>
                <a:moveTo>
                  <a:pt x="571993" y="1652464"/>
                </a:moveTo>
                <a:lnTo>
                  <a:pt x="571993" y="1655566"/>
                </a:lnTo>
                <a:lnTo>
                  <a:pt x="577118" y="1664738"/>
                </a:lnTo>
                <a:cubicBezTo>
                  <a:pt x="577118" y="1668154"/>
                  <a:pt x="576398" y="1669863"/>
                  <a:pt x="574960" y="1669863"/>
                </a:cubicBezTo>
                <a:cubicBezTo>
                  <a:pt x="576579" y="1673999"/>
                  <a:pt x="577973" y="1676067"/>
                  <a:pt x="579141" y="1676067"/>
                </a:cubicBezTo>
                <a:lnTo>
                  <a:pt x="579141" y="1672965"/>
                </a:lnTo>
                <a:lnTo>
                  <a:pt x="577118" y="1669863"/>
                </a:lnTo>
                <a:lnTo>
                  <a:pt x="578062" y="1663658"/>
                </a:lnTo>
                <a:cubicBezTo>
                  <a:pt x="574645" y="1660152"/>
                  <a:pt x="572937" y="1656420"/>
                  <a:pt x="572937" y="1652464"/>
                </a:cubicBezTo>
                <a:close/>
                <a:moveTo>
                  <a:pt x="8683334" y="1651521"/>
                </a:moveTo>
                <a:lnTo>
                  <a:pt x="8683334" y="1660153"/>
                </a:lnTo>
                <a:lnTo>
                  <a:pt x="8685492" y="1662176"/>
                </a:lnTo>
                <a:lnTo>
                  <a:pt x="8686571" y="1662176"/>
                </a:lnTo>
                <a:lnTo>
                  <a:pt x="8687650" y="1657996"/>
                </a:lnTo>
                <a:cubicBezTo>
                  <a:pt x="8686930" y="1653680"/>
                  <a:pt x="8685851" y="1651521"/>
                  <a:pt x="8684413" y="1651521"/>
                </a:cubicBezTo>
                <a:close/>
                <a:moveTo>
                  <a:pt x="3058268" y="1650845"/>
                </a:moveTo>
                <a:lnTo>
                  <a:pt x="3057189" y="1651925"/>
                </a:lnTo>
                <a:lnTo>
                  <a:pt x="3057189" y="1653003"/>
                </a:lnTo>
                <a:lnTo>
                  <a:pt x="3059347" y="1658398"/>
                </a:lnTo>
                <a:lnTo>
                  <a:pt x="3064742" y="1657320"/>
                </a:lnTo>
                <a:lnTo>
                  <a:pt x="3071216" y="1660556"/>
                </a:lnTo>
                <a:lnTo>
                  <a:pt x="3071216" y="1658398"/>
                </a:lnTo>
                <a:cubicBezTo>
                  <a:pt x="3068159" y="1653364"/>
                  <a:pt x="3063843" y="1650845"/>
                  <a:pt x="3058268" y="1650845"/>
                </a:cubicBezTo>
                <a:close/>
                <a:moveTo>
                  <a:pt x="8723122" y="1650442"/>
                </a:moveTo>
                <a:lnTo>
                  <a:pt x="8718806" y="1654758"/>
                </a:lnTo>
                <a:lnTo>
                  <a:pt x="8720964" y="1659075"/>
                </a:lnTo>
                <a:lnTo>
                  <a:pt x="8722043" y="1657996"/>
                </a:lnTo>
                <a:lnTo>
                  <a:pt x="8723122" y="1657996"/>
                </a:lnTo>
                <a:lnTo>
                  <a:pt x="8727438" y="1661097"/>
                </a:lnTo>
                <a:lnTo>
                  <a:pt x="8729596" y="1659075"/>
                </a:lnTo>
                <a:lnTo>
                  <a:pt x="8729596" y="1657996"/>
                </a:lnTo>
                <a:cubicBezTo>
                  <a:pt x="8729596" y="1656557"/>
                  <a:pt x="8728157" y="1655837"/>
                  <a:pt x="8725280" y="1655837"/>
                </a:cubicBezTo>
                <a:lnTo>
                  <a:pt x="8724201" y="1650442"/>
                </a:lnTo>
                <a:close/>
                <a:moveTo>
                  <a:pt x="570914" y="1649362"/>
                </a:moveTo>
                <a:lnTo>
                  <a:pt x="570914" y="1651385"/>
                </a:lnTo>
                <a:lnTo>
                  <a:pt x="571993" y="1651385"/>
                </a:lnTo>
                <a:lnTo>
                  <a:pt x="571993" y="1649362"/>
                </a:lnTo>
                <a:close/>
                <a:moveTo>
                  <a:pt x="1088959" y="1649092"/>
                </a:moveTo>
                <a:lnTo>
                  <a:pt x="1086801" y="1651250"/>
                </a:lnTo>
                <a:lnTo>
                  <a:pt x="1086801" y="1652329"/>
                </a:lnTo>
                <a:lnTo>
                  <a:pt x="1088959" y="1652329"/>
                </a:lnTo>
                <a:close/>
                <a:moveTo>
                  <a:pt x="1587310" y="1648688"/>
                </a:moveTo>
                <a:lnTo>
                  <a:pt x="1587310" y="1650845"/>
                </a:lnTo>
                <a:lnTo>
                  <a:pt x="1588389" y="1656241"/>
                </a:lnTo>
                <a:cubicBezTo>
                  <a:pt x="1577598" y="1663434"/>
                  <a:pt x="1572203" y="1668829"/>
                  <a:pt x="1572203" y="1672425"/>
                </a:cubicBezTo>
                <a:lnTo>
                  <a:pt x="1551702" y="1697377"/>
                </a:lnTo>
                <a:lnTo>
                  <a:pt x="1545093" y="1689689"/>
                </a:lnTo>
                <a:cubicBezTo>
                  <a:pt x="1543655" y="1689689"/>
                  <a:pt x="1542935" y="1691128"/>
                  <a:pt x="1542935" y="1694005"/>
                </a:cubicBezTo>
                <a:cubicBezTo>
                  <a:pt x="1540057" y="1699131"/>
                  <a:pt x="1537181" y="1701693"/>
                  <a:pt x="1534303" y="1701693"/>
                </a:cubicBezTo>
                <a:lnTo>
                  <a:pt x="1534303" y="1704930"/>
                </a:lnTo>
                <a:lnTo>
                  <a:pt x="1535382" y="1704930"/>
                </a:lnTo>
                <a:cubicBezTo>
                  <a:pt x="1540777" y="1704930"/>
                  <a:pt x="1546217" y="1702772"/>
                  <a:pt x="1551702" y="1698456"/>
                </a:cubicBezTo>
                <a:lnTo>
                  <a:pt x="1568966" y="1698456"/>
                </a:lnTo>
                <a:lnTo>
                  <a:pt x="1579756" y="1699535"/>
                </a:lnTo>
                <a:lnTo>
                  <a:pt x="1581914" y="1694005"/>
                </a:lnTo>
                <a:lnTo>
                  <a:pt x="1578678" y="1682136"/>
                </a:lnTo>
                <a:cubicBezTo>
                  <a:pt x="1583532" y="1678180"/>
                  <a:pt x="1592165" y="1674943"/>
                  <a:pt x="1604573" y="1672425"/>
                </a:cubicBezTo>
                <a:lnTo>
                  <a:pt x="1614284" y="1659478"/>
                </a:lnTo>
                <a:lnTo>
                  <a:pt x="1614284" y="1658398"/>
                </a:lnTo>
                <a:cubicBezTo>
                  <a:pt x="1613565" y="1656241"/>
                  <a:pt x="1611406" y="1655161"/>
                  <a:pt x="1607810" y="1655161"/>
                </a:cubicBezTo>
                <a:lnTo>
                  <a:pt x="1598099" y="1657319"/>
                </a:lnTo>
                <a:lnTo>
                  <a:pt x="1597021" y="1657319"/>
                </a:lnTo>
                <a:cubicBezTo>
                  <a:pt x="1592704" y="1657319"/>
                  <a:pt x="1590546" y="1654802"/>
                  <a:pt x="1590546" y="1649766"/>
                </a:cubicBezTo>
                <a:lnTo>
                  <a:pt x="1589467" y="1648688"/>
                </a:lnTo>
                <a:close/>
                <a:moveTo>
                  <a:pt x="2744833" y="1648120"/>
                </a:moveTo>
                <a:lnTo>
                  <a:pt x="2745914" y="1648120"/>
                </a:lnTo>
                <a:cubicBezTo>
                  <a:pt x="2754185" y="1654864"/>
                  <a:pt x="2761064" y="1661743"/>
                  <a:pt x="2766549" y="1668756"/>
                </a:cubicBezTo>
                <a:lnTo>
                  <a:pt x="2782735" y="1676983"/>
                </a:lnTo>
                <a:lnTo>
                  <a:pt x="2783948" y="1680220"/>
                </a:lnTo>
                <a:cubicBezTo>
                  <a:pt x="2780441" y="1680939"/>
                  <a:pt x="2777158" y="1682738"/>
                  <a:pt x="2774102" y="1685615"/>
                </a:cubicBezTo>
                <a:lnTo>
                  <a:pt x="2771944" y="1683457"/>
                </a:lnTo>
                <a:lnTo>
                  <a:pt x="2748071" y="1685615"/>
                </a:lnTo>
                <a:lnTo>
                  <a:pt x="2744833" y="1684536"/>
                </a:lnTo>
                <a:lnTo>
                  <a:pt x="2736067" y="1685615"/>
                </a:lnTo>
                <a:cubicBezTo>
                  <a:pt x="2736067" y="1683817"/>
                  <a:pt x="2733189" y="1682378"/>
                  <a:pt x="2727435" y="1681299"/>
                </a:cubicBezTo>
                <a:lnTo>
                  <a:pt x="2718804" y="1684536"/>
                </a:lnTo>
                <a:lnTo>
                  <a:pt x="2700326" y="1682378"/>
                </a:lnTo>
                <a:lnTo>
                  <a:pt x="2691558" y="1684536"/>
                </a:lnTo>
                <a:lnTo>
                  <a:pt x="2688322" y="1684536"/>
                </a:lnTo>
                <a:lnTo>
                  <a:pt x="2686163" y="1682378"/>
                </a:lnTo>
                <a:lnTo>
                  <a:pt x="2686163" y="1680760"/>
                </a:lnTo>
                <a:lnTo>
                  <a:pt x="2687242" y="1679681"/>
                </a:lnTo>
                <a:lnTo>
                  <a:pt x="2687242" y="1678602"/>
                </a:lnTo>
                <a:lnTo>
                  <a:pt x="2694931" y="1679681"/>
                </a:lnTo>
                <a:lnTo>
                  <a:pt x="2696009" y="1679681"/>
                </a:lnTo>
                <a:lnTo>
                  <a:pt x="2704641" y="1677523"/>
                </a:lnTo>
                <a:lnTo>
                  <a:pt x="2708957" y="1677523"/>
                </a:lnTo>
                <a:lnTo>
                  <a:pt x="2720961" y="1679681"/>
                </a:lnTo>
                <a:close/>
                <a:moveTo>
                  <a:pt x="587773" y="1647743"/>
                </a:moveTo>
                <a:lnTo>
                  <a:pt x="584671" y="1648688"/>
                </a:lnTo>
                <a:lnTo>
                  <a:pt x="584671" y="1651790"/>
                </a:lnTo>
                <a:lnTo>
                  <a:pt x="588852" y="1655971"/>
                </a:lnTo>
                <a:lnTo>
                  <a:pt x="591954" y="1652869"/>
                </a:lnTo>
                <a:cubicBezTo>
                  <a:pt x="591055" y="1649632"/>
                  <a:pt x="589661" y="1647923"/>
                  <a:pt x="587773" y="1647743"/>
                </a:cubicBezTo>
                <a:close/>
                <a:moveTo>
                  <a:pt x="3174935" y="1646530"/>
                </a:moveTo>
                <a:lnTo>
                  <a:pt x="3172777" y="1648688"/>
                </a:lnTo>
                <a:cubicBezTo>
                  <a:pt x="3173676" y="1651925"/>
                  <a:pt x="3176913" y="1654802"/>
                  <a:pt x="3182489" y="1657320"/>
                </a:cubicBezTo>
                <a:lnTo>
                  <a:pt x="3188963" y="1656241"/>
                </a:lnTo>
                <a:lnTo>
                  <a:pt x="3190042" y="1657320"/>
                </a:lnTo>
                <a:lnTo>
                  <a:pt x="3191255" y="1657320"/>
                </a:lnTo>
                <a:lnTo>
                  <a:pt x="3191255" y="1656241"/>
                </a:lnTo>
                <a:cubicBezTo>
                  <a:pt x="3184331" y="1649767"/>
                  <a:pt x="3178892" y="1646530"/>
                  <a:pt x="3174935" y="1646530"/>
                </a:cubicBezTo>
                <a:close/>
                <a:moveTo>
                  <a:pt x="571993" y="1646259"/>
                </a:moveTo>
                <a:lnTo>
                  <a:pt x="571993" y="1648283"/>
                </a:lnTo>
                <a:lnTo>
                  <a:pt x="572937" y="1648283"/>
                </a:lnTo>
                <a:lnTo>
                  <a:pt x="572937" y="1646259"/>
                </a:lnTo>
                <a:close/>
                <a:moveTo>
                  <a:pt x="213372" y="1646245"/>
                </a:moveTo>
                <a:lnTo>
                  <a:pt x="215395" y="1648268"/>
                </a:lnTo>
                <a:lnTo>
                  <a:pt x="216475" y="1648268"/>
                </a:lnTo>
                <a:lnTo>
                  <a:pt x="216475" y="1646245"/>
                </a:lnTo>
                <a:close/>
                <a:moveTo>
                  <a:pt x="4285607" y="1645502"/>
                </a:moveTo>
                <a:lnTo>
                  <a:pt x="4285607" y="1646581"/>
                </a:lnTo>
                <a:lnTo>
                  <a:pt x="4287765" y="1646581"/>
                </a:lnTo>
                <a:lnTo>
                  <a:pt x="4287765" y="1645502"/>
                </a:lnTo>
                <a:close/>
                <a:moveTo>
                  <a:pt x="7107169" y="1643498"/>
                </a:moveTo>
                <a:lnTo>
                  <a:pt x="7105011" y="1652131"/>
                </a:lnTo>
                <a:lnTo>
                  <a:pt x="7105011" y="1656311"/>
                </a:lnTo>
                <a:lnTo>
                  <a:pt x="7107169" y="1674653"/>
                </a:lnTo>
                <a:lnTo>
                  <a:pt x="7106090" y="1674653"/>
                </a:lnTo>
                <a:lnTo>
                  <a:pt x="7109327" y="1683285"/>
                </a:lnTo>
                <a:cubicBezTo>
                  <a:pt x="7106450" y="1687331"/>
                  <a:pt x="7105011" y="1690523"/>
                  <a:pt x="7105011" y="1692861"/>
                </a:cubicBezTo>
                <a:cubicBezTo>
                  <a:pt x="7105551" y="1697177"/>
                  <a:pt x="7106270" y="1699335"/>
                  <a:pt x="7107169" y="1699335"/>
                </a:cubicBezTo>
                <a:lnTo>
                  <a:pt x="7106090" y="1704730"/>
                </a:lnTo>
                <a:cubicBezTo>
                  <a:pt x="7106090" y="1712553"/>
                  <a:pt x="7108968" y="1716464"/>
                  <a:pt x="7114722" y="1716464"/>
                </a:cubicBezTo>
                <a:lnTo>
                  <a:pt x="7116880" y="1716464"/>
                </a:lnTo>
                <a:lnTo>
                  <a:pt x="7120118" y="1715385"/>
                </a:lnTo>
                <a:lnTo>
                  <a:pt x="7122276" y="1717543"/>
                </a:lnTo>
                <a:lnTo>
                  <a:pt x="7129829" y="1715385"/>
                </a:lnTo>
                <a:lnTo>
                  <a:pt x="7129829" y="1706888"/>
                </a:lnTo>
                <a:lnTo>
                  <a:pt x="7132931" y="1697177"/>
                </a:lnTo>
                <a:cubicBezTo>
                  <a:pt x="7131042" y="1697177"/>
                  <a:pt x="7129649" y="1691827"/>
                  <a:pt x="7128750" y="1681127"/>
                </a:cubicBezTo>
                <a:lnTo>
                  <a:pt x="7130908" y="1645656"/>
                </a:lnTo>
                <a:cubicBezTo>
                  <a:pt x="7125513" y="1644217"/>
                  <a:pt x="7117600" y="1643498"/>
                  <a:pt x="7107169" y="1643498"/>
                </a:cubicBezTo>
                <a:close/>
                <a:moveTo>
                  <a:pt x="4142774" y="1642265"/>
                </a:moveTo>
                <a:lnTo>
                  <a:pt x="4142774" y="1643344"/>
                </a:lnTo>
                <a:lnTo>
                  <a:pt x="4144932" y="1643344"/>
                </a:lnTo>
                <a:lnTo>
                  <a:pt x="4144932" y="1642265"/>
                </a:lnTo>
                <a:close/>
                <a:moveTo>
                  <a:pt x="8660675" y="1641810"/>
                </a:moveTo>
                <a:lnTo>
                  <a:pt x="8657438" y="1645047"/>
                </a:lnTo>
                <a:lnTo>
                  <a:pt x="8657438" y="1648284"/>
                </a:lnTo>
                <a:lnTo>
                  <a:pt x="8659596" y="1648284"/>
                </a:lnTo>
                <a:lnTo>
                  <a:pt x="8662833" y="1645047"/>
                </a:lnTo>
                <a:lnTo>
                  <a:pt x="8662833" y="1641810"/>
                </a:lnTo>
                <a:close/>
                <a:moveTo>
                  <a:pt x="8099876" y="1641810"/>
                </a:moveTo>
                <a:cubicBezTo>
                  <a:pt x="8098258" y="1641810"/>
                  <a:pt x="8097134" y="1643653"/>
                  <a:pt x="8096504" y="1647340"/>
                </a:cubicBezTo>
                <a:lnTo>
                  <a:pt x="8099876" y="1649498"/>
                </a:lnTo>
                <a:lnTo>
                  <a:pt x="8100955" y="1649498"/>
                </a:lnTo>
                <a:lnTo>
                  <a:pt x="8103113" y="1647340"/>
                </a:lnTo>
                <a:lnTo>
                  <a:pt x="8103113" y="1644103"/>
                </a:lnTo>
                <a:lnTo>
                  <a:pt x="8100955" y="1641810"/>
                </a:lnTo>
                <a:close/>
                <a:moveTo>
                  <a:pt x="5644082" y="1641540"/>
                </a:moveTo>
                <a:lnTo>
                  <a:pt x="5644082" y="1642619"/>
                </a:lnTo>
                <a:lnTo>
                  <a:pt x="5647319" y="1642619"/>
                </a:lnTo>
                <a:lnTo>
                  <a:pt x="5647319" y="1641540"/>
                </a:lnTo>
                <a:close/>
                <a:moveTo>
                  <a:pt x="1666210" y="1641135"/>
                </a:moveTo>
                <a:lnTo>
                  <a:pt x="1666210" y="1643293"/>
                </a:lnTo>
                <a:lnTo>
                  <a:pt x="1668370" y="1643293"/>
                </a:lnTo>
                <a:close/>
                <a:moveTo>
                  <a:pt x="702687" y="1640864"/>
                </a:moveTo>
                <a:lnTo>
                  <a:pt x="700664" y="1642888"/>
                </a:lnTo>
                <a:lnTo>
                  <a:pt x="700664" y="1644911"/>
                </a:lnTo>
                <a:lnTo>
                  <a:pt x="706733" y="1644911"/>
                </a:lnTo>
                <a:lnTo>
                  <a:pt x="706733" y="1642888"/>
                </a:lnTo>
                <a:lnTo>
                  <a:pt x="704710" y="1640864"/>
                </a:lnTo>
                <a:close/>
                <a:moveTo>
                  <a:pt x="141483" y="1640850"/>
                </a:moveTo>
                <a:cubicBezTo>
                  <a:pt x="136628" y="1640850"/>
                  <a:pt x="132312" y="1644762"/>
                  <a:pt x="128535" y="1652585"/>
                </a:cubicBezTo>
                <a:lnTo>
                  <a:pt x="129614" y="1655821"/>
                </a:lnTo>
                <a:lnTo>
                  <a:pt x="133931" y="1655821"/>
                </a:lnTo>
                <a:lnTo>
                  <a:pt x="147822" y="1645166"/>
                </a:lnTo>
                <a:lnTo>
                  <a:pt x="164007" y="1653663"/>
                </a:lnTo>
                <a:lnTo>
                  <a:pt x="168323" y="1652585"/>
                </a:lnTo>
                <a:cubicBezTo>
                  <a:pt x="172189" y="1654203"/>
                  <a:pt x="176462" y="1658879"/>
                  <a:pt x="181137" y="1666612"/>
                </a:cubicBezTo>
                <a:lnTo>
                  <a:pt x="181137" y="1672951"/>
                </a:lnTo>
                <a:cubicBezTo>
                  <a:pt x="178260" y="1675109"/>
                  <a:pt x="175023" y="1684055"/>
                  <a:pt x="171427" y="1699791"/>
                </a:cubicBezTo>
                <a:cubicBezTo>
                  <a:pt x="172146" y="1704826"/>
                  <a:pt x="173225" y="1707344"/>
                  <a:pt x="174664" y="1707344"/>
                </a:cubicBezTo>
                <a:lnTo>
                  <a:pt x="182216" y="1692373"/>
                </a:lnTo>
                <a:cubicBezTo>
                  <a:pt x="188331" y="1685539"/>
                  <a:pt x="191882" y="1678346"/>
                  <a:pt x="192871" y="1670793"/>
                </a:cubicBezTo>
                <a:lnTo>
                  <a:pt x="188690" y="1664454"/>
                </a:lnTo>
                <a:lnTo>
                  <a:pt x="188690" y="1661217"/>
                </a:lnTo>
                <a:lnTo>
                  <a:pt x="189769" y="1660138"/>
                </a:lnTo>
                <a:lnTo>
                  <a:pt x="185453" y="1652585"/>
                </a:lnTo>
                <a:lnTo>
                  <a:pt x="185453" y="1650427"/>
                </a:lnTo>
                <a:lnTo>
                  <a:pt x="188690" y="1646245"/>
                </a:lnTo>
                <a:lnTo>
                  <a:pt x="188690" y="1643008"/>
                </a:lnTo>
                <a:lnTo>
                  <a:pt x="183295" y="1641929"/>
                </a:lnTo>
                <a:lnTo>
                  <a:pt x="177901" y="1645166"/>
                </a:lnTo>
                <a:lnTo>
                  <a:pt x="176821" y="1645166"/>
                </a:lnTo>
                <a:lnTo>
                  <a:pt x="162929" y="1640850"/>
                </a:lnTo>
                <a:lnTo>
                  <a:pt x="156455" y="1640850"/>
                </a:lnTo>
                <a:lnTo>
                  <a:pt x="144720" y="1641929"/>
                </a:lnTo>
                <a:close/>
                <a:moveTo>
                  <a:pt x="5609689" y="1640460"/>
                </a:moveTo>
                <a:lnTo>
                  <a:pt x="5603350" y="1642619"/>
                </a:lnTo>
                <a:lnTo>
                  <a:pt x="5600113" y="1642619"/>
                </a:lnTo>
                <a:lnTo>
                  <a:pt x="5600113" y="1645855"/>
                </a:lnTo>
                <a:lnTo>
                  <a:pt x="5602271" y="1657591"/>
                </a:lnTo>
                <a:lnTo>
                  <a:pt x="5602271" y="1661906"/>
                </a:lnTo>
                <a:lnTo>
                  <a:pt x="5597955" y="1661906"/>
                </a:lnTo>
                <a:lnTo>
                  <a:pt x="5596876" y="1660827"/>
                </a:lnTo>
                <a:lnTo>
                  <a:pt x="5595797" y="1660827"/>
                </a:lnTo>
                <a:lnTo>
                  <a:pt x="5595797" y="1661906"/>
                </a:lnTo>
                <a:cubicBezTo>
                  <a:pt x="5600113" y="1663344"/>
                  <a:pt x="5602271" y="1664783"/>
                  <a:pt x="5602271" y="1666222"/>
                </a:cubicBezTo>
                <a:lnTo>
                  <a:pt x="5602271" y="1669458"/>
                </a:lnTo>
                <a:cubicBezTo>
                  <a:pt x="5599034" y="1672335"/>
                  <a:pt x="5597235" y="1674853"/>
                  <a:pt x="5596876" y="1677011"/>
                </a:cubicBezTo>
                <a:lnTo>
                  <a:pt x="5601192" y="1680113"/>
                </a:lnTo>
                <a:lnTo>
                  <a:pt x="5600113" y="1685508"/>
                </a:lnTo>
                <a:lnTo>
                  <a:pt x="5602271" y="1691982"/>
                </a:lnTo>
                <a:lnTo>
                  <a:pt x="5601192" y="1703716"/>
                </a:lnTo>
                <a:lnTo>
                  <a:pt x="5603350" y="1729478"/>
                </a:lnTo>
                <a:lnTo>
                  <a:pt x="5603350" y="1732715"/>
                </a:lnTo>
                <a:lnTo>
                  <a:pt x="5607666" y="1737031"/>
                </a:lnTo>
                <a:lnTo>
                  <a:pt x="5608745" y="1737031"/>
                </a:lnTo>
                <a:cubicBezTo>
                  <a:pt x="5610273" y="1737031"/>
                  <a:pt x="5611307" y="1735232"/>
                  <a:pt x="5611847" y="1731636"/>
                </a:cubicBezTo>
                <a:lnTo>
                  <a:pt x="5608745" y="1716664"/>
                </a:lnTo>
                <a:cubicBezTo>
                  <a:pt x="5608745" y="1711449"/>
                  <a:pt x="5610498" y="1708572"/>
                  <a:pt x="5614005" y="1708032"/>
                </a:cubicBezTo>
                <a:lnTo>
                  <a:pt x="5614005" y="1706953"/>
                </a:lnTo>
                <a:cubicBezTo>
                  <a:pt x="5610498" y="1706953"/>
                  <a:pt x="5608745" y="1705874"/>
                  <a:pt x="5608745" y="1703716"/>
                </a:cubicBezTo>
                <a:lnTo>
                  <a:pt x="5607666" y="1671616"/>
                </a:lnTo>
                <a:lnTo>
                  <a:pt x="5608745" y="1643698"/>
                </a:lnTo>
                <a:close/>
                <a:moveTo>
                  <a:pt x="67437" y="1639771"/>
                </a:moveTo>
                <a:lnTo>
                  <a:pt x="64200" y="1643008"/>
                </a:lnTo>
                <a:lnTo>
                  <a:pt x="55702" y="1641929"/>
                </a:lnTo>
                <a:lnTo>
                  <a:pt x="50307" y="1643008"/>
                </a:lnTo>
                <a:lnTo>
                  <a:pt x="50307" y="1644087"/>
                </a:lnTo>
                <a:lnTo>
                  <a:pt x="62042" y="1644087"/>
                </a:lnTo>
                <a:lnTo>
                  <a:pt x="65279" y="1647324"/>
                </a:lnTo>
                <a:cubicBezTo>
                  <a:pt x="62402" y="1652090"/>
                  <a:pt x="60244" y="1658879"/>
                  <a:pt x="58805" y="1667691"/>
                </a:cubicBezTo>
                <a:lnTo>
                  <a:pt x="54624" y="1672951"/>
                </a:lnTo>
                <a:lnTo>
                  <a:pt x="53544" y="1672951"/>
                </a:lnTo>
                <a:lnTo>
                  <a:pt x="53544" y="1674030"/>
                </a:lnTo>
                <a:cubicBezTo>
                  <a:pt x="57771" y="1674030"/>
                  <a:pt x="59885" y="1678346"/>
                  <a:pt x="59885" y="1686978"/>
                </a:cubicBezTo>
                <a:cubicBezTo>
                  <a:pt x="66359" y="1698397"/>
                  <a:pt x="69596" y="1705186"/>
                  <a:pt x="69596" y="1707344"/>
                </a:cubicBezTo>
                <a:lnTo>
                  <a:pt x="69596" y="1714762"/>
                </a:lnTo>
                <a:lnTo>
                  <a:pt x="71753" y="1714762"/>
                </a:lnTo>
                <a:lnTo>
                  <a:pt x="80386" y="1683741"/>
                </a:lnTo>
                <a:lnTo>
                  <a:pt x="79306" y="1675109"/>
                </a:lnTo>
                <a:lnTo>
                  <a:pt x="83487" y="1668770"/>
                </a:lnTo>
                <a:lnTo>
                  <a:pt x="82409" y="1665533"/>
                </a:lnTo>
                <a:cubicBezTo>
                  <a:pt x="86545" y="1664094"/>
                  <a:pt x="89421" y="1661576"/>
                  <a:pt x="91040" y="1657980"/>
                </a:cubicBezTo>
                <a:lnTo>
                  <a:pt x="91040" y="1656901"/>
                </a:lnTo>
                <a:cubicBezTo>
                  <a:pt x="91040" y="1654563"/>
                  <a:pt x="89961" y="1652045"/>
                  <a:pt x="87803" y="1649348"/>
                </a:cubicBezTo>
                <a:lnTo>
                  <a:pt x="89961" y="1647324"/>
                </a:lnTo>
                <a:cubicBezTo>
                  <a:pt x="86903" y="1647324"/>
                  <a:pt x="83352" y="1645886"/>
                  <a:pt x="79306" y="1643008"/>
                </a:cubicBezTo>
                <a:lnTo>
                  <a:pt x="78227" y="1644087"/>
                </a:lnTo>
                <a:lnTo>
                  <a:pt x="77148" y="1644087"/>
                </a:lnTo>
                <a:close/>
                <a:moveTo>
                  <a:pt x="7083566" y="1639182"/>
                </a:moveTo>
                <a:lnTo>
                  <a:pt x="7083566" y="1641340"/>
                </a:lnTo>
                <a:lnTo>
                  <a:pt x="7084645" y="1641340"/>
                </a:lnTo>
                <a:lnTo>
                  <a:pt x="7084645" y="1639182"/>
                </a:lnTo>
                <a:close/>
                <a:moveTo>
                  <a:pt x="8686571" y="1638573"/>
                </a:moveTo>
                <a:lnTo>
                  <a:pt x="8684413" y="1640731"/>
                </a:lnTo>
                <a:lnTo>
                  <a:pt x="8685492" y="1641810"/>
                </a:lnTo>
                <a:lnTo>
                  <a:pt x="8686571" y="1641810"/>
                </a:lnTo>
                <a:close/>
                <a:moveTo>
                  <a:pt x="8276024" y="1637494"/>
                </a:moveTo>
                <a:lnTo>
                  <a:pt x="8271573" y="1646261"/>
                </a:lnTo>
                <a:lnTo>
                  <a:pt x="8278182" y="1655972"/>
                </a:lnTo>
                <a:lnTo>
                  <a:pt x="8281419" y="1655972"/>
                </a:lnTo>
                <a:lnTo>
                  <a:pt x="8281419" y="1651656"/>
                </a:lnTo>
                <a:cubicBezTo>
                  <a:pt x="8279261" y="1648958"/>
                  <a:pt x="8278182" y="1646440"/>
                  <a:pt x="8278182" y="1644103"/>
                </a:cubicBezTo>
                <a:lnTo>
                  <a:pt x="8278182" y="1642889"/>
                </a:lnTo>
                <a:lnTo>
                  <a:pt x="8279261" y="1641810"/>
                </a:lnTo>
                <a:cubicBezTo>
                  <a:pt x="8278182" y="1638933"/>
                  <a:pt x="8277103" y="1637494"/>
                  <a:pt x="8276024" y="1637494"/>
                </a:cubicBezTo>
                <a:close/>
                <a:moveTo>
                  <a:pt x="2631944" y="1636251"/>
                </a:moveTo>
                <a:lnTo>
                  <a:pt x="2631944" y="1637330"/>
                </a:lnTo>
                <a:lnTo>
                  <a:pt x="2634102" y="1639488"/>
                </a:lnTo>
                <a:cubicBezTo>
                  <a:pt x="2637698" y="1638589"/>
                  <a:pt x="2639496" y="1637510"/>
                  <a:pt x="2639496" y="1636251"/>
                </a:cubicBezTo>
                <a:lnTo>
                  <a:pt x="2634102" y="1637330"/>
                </a:lnTo>
                <a:lnTo>
                  <a:pt x="2633023" y="1636251"/>
                </a:lnTo>
                <a:close/>
                <a:moveTo>
                  <a:pt x="5103111" y="1636144"/>
                </a:moveTo>
                <a:lnTo>
                  <a:pt x="5099874" y="1637223"/>
                </a:lnTo>
                <a:lnTo>
                  <a:pt x="5099874" y="1641540"/>
                </a:lnTo>
                <a:lnTo>
                  <a:pt x="5102032" y="1643698"/>
                </a:lnTo>
                <a:lnTo>
                  <a:pt x="5104324" y="1643698"/>
                </a:lnTo>
                <a:lnTo>
                  <a:pt x="5105403" y="1638302"/>
                </a:lnTo>
                <a:close/>
                <a:moveTo>
                  <a:pt x="4255800" y="1632689"/>
                </a:moveTo>
                <a:lnTo>
                  <a:pt x="4252563" y="1633768"/>
                </a:lnTo>
                <a:lnTo>
                  <a:pt x="4254721" y="1651841"/>
                </a:lnTo>
                <a:cubicBezTo>
                  <a:pt x="4256519" y="1651841"/>
                  <a:pt x="4257958" y="1647930"/>
                  <a:pt x="4259037" y="1640107"/>
                </a:cubicBezTo>
                <a:lnTo>
                  <a:pt x="4259037" y="1634847"/>
                </a:lnTo>
                <a:cubicBezTo>
                  <a:pt x="4259037" y="1633409"/>
                  <a:pt x="4257958" y="1632689"/>
                  <a:pt x="4255800" y="1632689"/>
                </a:cubicBezTo>
                <a:close/>
                <a:moveTo>
                  <a:pt x="3181409" y="1631423"/>
                </a:moveTo>
                <a:cubicBezTo>
                  <a:pt x="3179791" y="1631423"/>
                  <a:pt x="3178712" y="1633222"/>
                  <a:pt x="3178172" y="1636818"/>
                </a:cubicBezTo>
                <a:lnTo>
                  <a:pt x="3179251" y="1636818"/>
                </a:lnTo>
                <a:cubicBezTo>
                  <a:pt x="3182129" y="1636818"/>
                  <a:pt x="3183568" y="1639336"/>
                  <a:pt x="3183568" y="1644372"/>
                </a:cubicBezTo>
                <a:lnTo>
                  <a:pt x="3188963" y="1645450"/>
                </a:lnTo>
                <a:lnTo>
                  <a:pt x="3194492" y="1645450"/>
                </a:lnTo>
                <a:lnTo>
                  <a:pt x="3194492" y="1643293"/>
                </a:lnTo>
                <a:cubicBezTo>
                  <a:pt x="3193054" y="1635380"/>
                  <a:pt x="3189412" y="1631423"/>
                  <a:pt x="3183568" y="1631423"/>
                </a:cubicBezTo>
                <a:close/>
                <a:moveTo>
                  <a:pt x="572128" y="1630614"/>
                </a:moveTo>
                <a:lnTo>
                  <a:pt x="571049" y="1634660"/>
                </a:lnTo>
                <a:lnTo>
                  <a:pt x="572128" y="1635739"/>
                </a:lnTo>
                <a:lnTo>
                  <a:pt x="574151" y="1635739"/>
                </a:lnTo>
                <a:lnTo>
                  <a:pt x="576174" y="1633716"/>
                </a:lnTo>
                <a:lnTo>
                  <a:pt x="576174" y="1632637"/>
                </a:lnTo>
                <a:lnTo>
                  <a:pt x="574151" y="1630614"/>
                </a:lnTo>
                <a:close/>
                <a:moveTo>
                  <a:pt x="6678954" y="1630532"/>
                </a:moveTo>
                <a:lnTo>
                  <a:pt x="6703771" y="1642400"/>
                </a:lnTo>
                <a:lnTo>
                  <a:pt x="6703771" y="1643479"/>
                </a:lnTo>
                <a:lnTo>
                  <a:pt x="6702692" y="1644558"/>
                </a:lnTo>
                <a:lnTo>
                  <a:pt x="6702692" y="1645637"/>
                </a:lnTo>
                <a:lnTo>
                  <a:pt x="6703771" y="1645637"/>
                </a:lnTo>
                <a:lnTo>
                  <a:pt x="6704850" y="1644558"/>
                </a:lnTo>
                <a:lnTo>
                  <a:pt x="6705929" y="1644558"/>
                </a:lnTo>
                <a:lnTo>
                  <a:pt x="6722114" y="1654270"/>
                </a:lnTo>
                <a:cubicBezTo>
                  <a:pt x="6743694" y="1663620"/>
                  <a:pt x="6756642" y="1670813"/>
                  <a:pt x="6760958" y="1675848"/>
                </a:cubicBezTo>
                <a:lnTo>
                  <a:pt x="6758800" y="1678006"/>
                </a:lnTo>
                <a:lnTo>
                  <a:pt x="6759879" y="1679085"/>
                </a:lnTo>
                <a:lnTo>
                  <a:pt x="6765274" y="1676927"/>
                </a:lnTo>
                <a:cubicBezTo>
                  <a:pt x="6772827" y="1681963"/>
                  <a:pt x="6780021" y="1684480"/>
                  <a:pt x="6786854" y="1684480"/>
                </a:cubicBezTo>
                <a:lnTo>
                  <a:pt x="6787933" y="1685559"/>
                </a:lnTo>
                <a:lnTo>
                  <a:pt x="6787933" y="1686638"/>
                </a:lnTo>
                <a:lnTo>
                  <a:pt x="6786854" y="1687717"/>
                </a:lnTo>
                <a:lnTo>
                  <a:pt x="6803039" y="1697428"/>
                </a:lnTo>
                <a:lnTo>
                  <a:pt x="6804118" y="1697428"/>
                </a:lnTo>
                <a:lnTo>
                  <a:pt x="6804118" y="1703902"/>
                </a:lnTo>
                <a:lnTo>
                  <a:pt x="6799802" y="1709297"/>
                </a:lnTo>
                <a:lnTo>
                  <a:pt x="6799802" y="1710376"/>
                </a:lnTo>
                <a:cubicBezTo>
                  <a:pt x="6802680" y="1710376"/>
                  <a:pt x="6804118" y="1711096"/>
                  <a:pt x="6804118" y="1712534"/>
                </a:cubicBezTo>
                <a:lnTo>
                  <a:pt x="6801960" y="1714692"/>
                </a:lnTo>
                <a:lnTo>
                  <a:pt x="6801960" y="1716850"/>
                </a:lnTo>
                <a:lnTo>
                  <a:pt x="6804118" y="1720087"/>
                </a:lnTo>
                <a:lnTo>
                  <a:pt x="6804118" y="1722245"/>
                </a:lnTo>
                <a:lnTo>
                  <a:pt x="6800881" y="1726561"/>
                </a:lnTo>
                <a:cubicBezTo>
                  <a:pt x="6793868" y="1724403"/>
                  <a:pt x="6788832" y="1721526"/>
                  <a:pt x="6785775" y="1717929"/>
                </a:cubicBezTo>
                <a:lnTo>
                  <a:pt x="6777143" y="1713613"/>
                </a:lnTo>
                <a:lnTo>
                  <a:pt x="6778222" y="1712534"/>
                </a:lnTo>
                <a:lnTo>
                  <a:pt x="6778222" y="1710376"/>
                </a:lnTo>
                <a:lnTo>
                  <a:pt x="6777143" y="1710376"/>
                </a:lnTo>
                <a:lnTo>
                  <a:pt x="6777143" y="1712534"/>
                </a:lnTo>
                <a:lnTo>
                  <a:pt x="6776064" y="1712534"/>
                </a:lnTo>
                <a:lnTo>
                  <a:pt x="6763116" y="1706060"/>
                </a:lnTo>
                <a:lnTo>
                  <a:pt x="6762037" y="1707139"/>
                </a:lnTo>
                <a:lnTo>
                  <a:pt x="6760958" y="1707139"/>
                </a:lnTo>
                <a:cubicBezTo>
                  <a:pt x="6758800" y="1707139"/>
                  <a:pt x="6757721" y="1705701"/>
                  <a:pt x="6757721" y="1702823"/>
                </a:cubicBezTo>
                <a:lnTo>
                  <a:pt x="6743694" y="1695270"/>
                </a:lnTo>
                <a:lnTo>
                  <a:pt x="6740457" y="1696349"/>
                </a:lnTo>
                <a:cubicBezTo>
                  <a:pt x="6740457" y="1695270"/>
                  <a:pt x="6736860" y="1693112"/>
                  <a:pt x="6729667" y="1689875"/>
                </a:cubicBezTo>
                <a:lnTo>
                  <a:pt x="6729667" y="1687717"/>
                </a:lnTo>
                <a:lnTo>
                  <a:pt x="6731825" y="1687717"/>
                </a:lnTo>
                <a:cubicBezTo>
                  <a:pt x="6731825" y="1685559"/>
                  <a:pt x="6730386" y="1684480"/>
                  <a:pt x="6727509" y="1684480"/>
                </a:cubicBezTo>
                <a:lnTo>
                  <a:pt x="6728588" y="1683401"/>
                </a:lnTo>
                <a:lnTo>
                  <a:pt x="6728588" y="1681243"/>
                </a:lnTo>
                <a:lnTo>
                  <a:pt x="6727509" y="1681243"/>
                </a:lnTo>
                <a:lnTo>
                  <a:pt x="6727509" y="1683401"/>
                </a:lnTo>
                <a:lnTo>
                  <a:pt x="6699455" y="1670453"/>
                </a:lnTo>
                <a:lnTo>
                  <a:pt x="6696218" y="1671532"/>
                </a:lnTo>
                <a:cubicBezTo>
                  <a:pt x="6696218" y="1670094"/>
                  <a:pt x="6695139" y="1669374"/>
                  <a:pt x="6692981" y="1669374"/>
                </a:cubicBezTo>
                <a:lnTo>
                  <a:pt x="6691902" y="1668295"/>
                </a:lnTo>
                <a:lnTo>
                  <a:pt x="6691902" y="1667216"/>
                </a:lnTo>
                <a:lnTo>
                  <a:pt x="6692981" y="1666139"/>
                </a:lnTo>
                <a:cubicBezTo>
                  <a:pt x="6690283" y="1665419"/>
                  <a:pt x="6686327" y="1662542"/>
                  <a:pt x="6681112" y="1657507"/>
                </a:cubicBezTo>
                <a:lnTo>
                  <a:pt x="6676796" y="1659665"/>
                </a:lnTo>
                <a:lnTo>
                  <a:pt x="6674638" y="1657507"/>
                </a:lnTo>
                <a:lnTo>
                  <a:pt x="6673559" y="1657507"/>
                </a:lnTo>
                <a:lnTo>
                  <a:pt x="6674638" y="1658586"/>
                </a:lnTo>
                <a:lnTo>
                  <a:pt x="6674638" y="1659665"/>
                </a:lnTo>
                <a:lnTo>
                  <a:pt x="6656295" y="1673690"/>
                </a:lnTo>
                <a:cubicBezTo>
                  <a:pt x="6656295" y="1675668"/>
                  <a:pt x="6654497" y="1677107"/>
                  <a:pt x="6650900" y="1678006"/>
                </a:cubicBezTo>
                <a:lnTo>
                  <a:pt x="6649821" y="1676927"/>
                </a:lnTo>
                <a:lnTo>
                  <a:pt x="6648742" y="1676927"/>
                </a:lnTo>
                <a:cubicBezTo>
                  <a:pt x="6646764" y="1677287"/>
                  <a:pt x="6645325" y="1679085"/>
                  <a:pt x="6644426" y="1682322"/>
                </a:cubicBezTo>
                <a:lnTo>
                  <a:pt x="6642268" y="1682322"/>
                </a:lnTo>
                <a:lnTo>
                  <a:pt x="6641189" y="1683401"/>
                </a:lnTo>
                <a:lnTo>
                  <a:pt x="6639031" y="1681243"/>
                </a:lnTo>
                <a:lnTo>
                  <a:pt x="6629320" y="1685559"/>
                </a:lnTo>
                <a:lnTo>
                  <a:pt x="6629320" y="1683401"/>
                </a:lnTo>
                <a:lnTo>
                  <a:pt x="6626083" y="1683401"/>
                </a:lnTo>
                <a:lnTo>
                  <a:pt x="6627162" y="1684480"/>
                </a:lnTo>
                <a:lnTo>
                  <a:pt x="6627162" y="1688796"/>
                </a:lnTo>
                <a:lnTo>
                  <a:pt x="6626083" y="1688796"/>
                </a:lnTo>
                <a:lnTo>
                  <a:pt x="6622846" y="1687717"/>
                </a:lnTo>
                <a:cubicBezTo>
                  <a:pt x="6622846" y="1688976"/>
                  <a:pt x="6607020" y="1699047"/>
                  <a:pt x="6575369" y="1717929"/>
                </a:cubicBezTo>
                <a:cubicBezTo>
                  <a:pt x="6575369" y="1720267"/>
                  <a:pt x="6569974" y="1722425"/>
                  <a:pt x="6559184" y="1724403"/>
                </a:cubicBezTo>
                <a:cubicBezTo>
                  <a:pt x="6558825" y="1717210"/>
                  <a:pt x="6557386" y="1713613"/>
                  <a:pt x="6554868" y="1713613"/>
                </a:cubicBezTo>
                <a:lnTo>
                  <a:pt x="6554868" y="1710376"/>
                </a:lnTo>
                <a:cubicBezTo>
                  <a:pt x="6557026" y="1710376"/>
                  <a:pt x="6558105" y="1708578"/>
                  <a:pt x="6558105" y="1704981"/>
                </a:cubicBezTo>
                <a:cubicBezTo>
                  <a:pt x="6558105" y="1703543"/>
                  <a:pt x="6557026" y="1702823"/>
                  <a:pt x="6554868" y="1702823"/>
                </a:cubicBezTo>
                <a:lnTo>
                  <a:pt x="6554868" y="1701744"/>
                </a:lnTo>
                <a:cubicBezTo>
                  <a:pt x="6556307" y="1701744"/>
                  <a:pt x="6557026" y="1700665"/>
                  <a:pt x="6557026" y="1698507"/>
                </a:cubicBezTo>
                <a:lnTo>
                  <a:pt x="6558105" y="1697428"/>
                </a:lnTo>
                <a:lnTo>
                  <a:pt x="6559184" y="1697428"/>
                </a:lnTo>
                <a:lnTo>
                  <a:pt x="6561342" y="1699586"/>
                </a:lnTo>
                <a:lnTo>
                  <a:pt x="6562421" y="1699586"/>
                </a:lnTo>
                <a:lnTo>
                  <a:pt x="6562421" y="1698507"/>
                </a:lnTo>
                <a:lnTo>
                  <a:pt x="6561342" y="1695270"/>
                </a:lnTo>
                <a:lnTo>
                  <a:pt x="6562421" y="1695270"/>
                </a:lnTo>
                <a:lnTo>
                  <a:pt x="6565658" y="1694191"/>
                </a:lnTo>
                <a:lnTo>
                  <a:pt x="6571053" y="1695270"/>
                </a:lnTo>
                <a:lnTo>
                  <a:pt x="6568895" y="1692033"/>
                </a:lnTo>
                <a:cubicBezTo>
                  <a:pt x="6585260" y="1681783"/>
                  <a:pt x="6605402" y="1670633"/>
                  <a:pt x="6629320" y="1658586"/>
                </a:cubicBezTo>
                <a:cubicBezTo>
                  <a:pt x="6633636" y="1652831"/>
                  <a:pt x="6639031" y="1649954"/>
                  <a:pt x="6645505" y="1649954"/>
                </a:cubicBezTo>
                <a:lnTo>
                  <a:pt x="6654137" y="1644558"/>
                </a:lnTo>
                <a:lnTo>
                  <a:pt x="6656295" y="1644558"/>
                </a:lnTo>
                <a:lnTo>
                  <a:pt x="6654137" y="1647795"/>
                </a:lnTo>
                <a:lnTo>
                  <a:pt x="6656295" y="1647795"/>
                </a:lnTo>
                <a:lnTo>
                  <a:pt x="6659532" y="1645637"/>
                </a:lnTo>
                <a:lnTo>
                  <a:pt x="6658453" y="1642400"/>
                </a:lnTo>
                <a:close/>
                <a:moveTo>
                  <a:pt x="2138398" y="1630531"/>
                </a:moveTo>
                <a:lnTo>
                  <a:pt x="2179938" y="1630531"/>
                </a:lnTo>
                <a:cubicBezTo>
                  <a:pt x="2184974" y="1630531"/>
                  <a:pt x="2187491" y="1633003"/>
                  <a:pt x="2187491" y="1637949"/>
                </a:cubicBezTo>
                <a:lnTo>
                  <a:pt x="2186412" y="1639028"/>
                </a:lnTo>
                <a:lnTo>
                  <a:pt x="2172520" y="1639028"/>
                </a:lnTo>
                <a:cubicBezTo>
                  <a:pt x="2170181" y="1639028"/>
                  <a:pt x="2167711" y="1637949"/>
                  <a:pt x="2165102" y="1635791"/>
                </a:cubicBezTo>
                <a:cubicBezTo>
                  <a:pt x="2165102" y="1639387"/>
                  <a:pt x="2149816" y="1641186"/>
                  <a:pt x="2119244" y="1641186"/>
                </a:cubicBezTo>
                <a:lnTo>
                  <a:pt x="2116007" y="1634712"/>
                </a:lnTo>
                <a:lnTo>
                  <a:pt x="2118165" y="1632554"/>
                </a:lnTo>
                <a:lnTo>
                  <a:pt x="2125583" y="1633633"/>
                </a:lnTo>
                <a:lnTo>
                  <a:pt x="2134081" y="1633633"/>
                </a:lnTo>
                <a:close/>
                <a:moveTo>
                  <a:pt x="1070749" y="1629670"/>
                </a:moveTo>
                <a:lnTo>
                  <a:pt x="1070749" y="1631828"/>
                </a:lnTo>
                <a:lnTo>
                  <a:pt x="1072907" y="1629670"/>
                </a:lnTo>
                <a:close/>
                <a:moveTo>
                  <a:pt x="3094954" y="1629265"/>
                </a:moveTo>
                <a:lnTo>
                  <a:pt x="3094954" y="1632502"/>
                </a:lnTo>
                <a:lnTo>
                  <a:pt x="3096033" y="1632502"/>
                </a:lnTo>
                <a:lnTo>
                  <a:pt x="3096033" y="1629265"/>
                </a:lnTo>
                <a:close/>
                <a:moveTo>
                  <a:pt x="8161110" y="1626704"/>
                </a:moveTo>
                <a:cubicBezTo>
                  <a:pt x="8157423" y="1628502"/>
                  <a:pt x="8155580" y="1631380"/>
                  <a:pt x="8155580" y="1635335"/>
                </a:cubicBezTo>
                <a:lnTo>
                  <a:pt x="8155580" y="1637494"/>
                </a:lnTo>
                <a:cubicBezTo>
                  <a:pt x="8157108" y="1641090"/>
                  <a:pt x="8159671" y="1642889"/>
                  <a:pt x="8163268" y="1642889"/>
                </a:cubicBezTo>
                <a:lnTo>
                  <a:pt x="8162189" y="1633178"/>
                </a:lnTo>
                <a:lnTo>
                  <a:pt x="8164347" y="1627783"/>
                </a:lnTo>
                <a:lnTo>
                  <a:pt x="8163268" y="1626704"/>
                </a:lnTo>
                <a:close/>
                <a:moveTo>
                  <a:pt x="5727705" y="1625490"/>
                </a:moveTo>
                <a:lnTo>
                  <a:pt x="5721231" y="1628726"/>
                </a:lnTo>
                <a:lnTo>
                  <a:pt x="5721231" y="1630884"/>
                </a:lnTo>
                <a:lnTo>
                  <a:pt x="5727705" y="1630884"/>
                </a:lnTo>
                <a:lnTo>
                  <a:pt x="5729863" y="1628726"/>
                </a:lnTo>
                <a:lnTo>
                  <a:pt x="5729863" y="1625490"/>
                </a:lnTo>
                <a:close/>
                <a:moveTo>
                  <a:pt x="1601336" y="1624814"/>
                </a:moveTo>
                <a:lnTo>
                  <a:pt x="1598099" y="1625894"/>
                </a:lnTo>
                <a:lnTo>
                  <a:pt x="1599178" y="1633581"/>
                </a:lnTo>
                <a:lnTo>
                  <a:pt x="1594862" y="1642213"/>
                </a:lnTo>
                <a:cubicBezTo>
                  <a:pt x="1594862" y="1645091"/>
                  <a:pt x="1596660" y="1646530"/>
                  <a:pt x="1600258" y="1646530"/>
                </a:cubicBezTo>
                <a:lnTo>
                  <a:pt x="1602416" y="1648688"/>
                </a:lnTo>
                <a:cubicBezTo>
                  <a:pt x="1614015" y="1648148"/>
                  <a:pt x="1619815" y="1644911"/>
                  <a:pt x="1619815" y="1638976"/>
                </a:cubicBezTo>
                <a:lnTo>
                  <a:pt x="1623051" y="1634660"/>
                </a:lnTo>
                <a:lnTo>
                  <a:pt x="1624130" y="1633581"/>
                </a:lnTo>
                <a:lnTo>
                  <a:pt x="1625210" y="1633581"/>
                </a:lnTo>
                <a:cubicBezTo>
                  <a:pt x="1634561" y="1633581"/>
                  <a:pt x="1639236" y="1636099"/>
                  <a:pt x="1639236" y="1641135"/>
                </a:cubicBezTo>
                <a:lnTo>
                  <a:pt x="1638158" y="1642213"/>
                </a:lnTo>
                <a:cubicBezTo>
                  <a:pt x="1644810" y="1647249"/>
                  <a:pt x="1650565" y="1649766"/>
                  <a:pt x="1655422" y="1649766"/>
                </a:cubicBezTo>
                <a:cubicBezTo>
                  <a:pt x="1657938" y="1649227"/>
                  <a:pt x="1660096" y="1647069"/>
                  <a:pt x="1661895" y="1643293"/>
                </a:cubicBezTo>
                <a:lnTo>
                  <a:pt x="1661895" y="1641135"/>
                </a:lnTo>
                <a:lnTo>
                  <a:pt x="1659737" y="1637897"/>
                </a:lnTo>
                <a:cubicBezTo>
                  <a:pt x="1659737" y="1635559"/>
                  <a:pt x="1662255" y="1634121"/>
                  <a:pt x="1667290" y="1633581"/>
                </a:cubicBezTo>
                <a:lnTo>
                  <a:pt x="1667290" y="1631423"/>
                </a:lnTo>
                <a:cubicBezTo>
                  <a:pt x="1667290" y="1629355"/>
                  <a:pt x="1663334" y="1627871"/>
                  <a:pt x="1655422" y="1626972"/>
                </a:cubicBezTo>
                <a:cubicBezTo>
                  <a:pt x="1655422" y="1628411"/>
                  <a:pt x="1654343" y="1629130"/>
                  <a:pt x="1652185" y="1629130"/>
                </a:cubicBezTo>
                <a:cubicBezTo>
                  <a:pt x="1650745" y="1627871"/>
                  <a:pt x="1644631" y="1626793"/>
                  <a:pt x="1633841" y="1625894"/>
                </a:cubicBezTo>
                <a:lnTo>
                  <a:pt x="1632763" y="1624814"/>
                </a:lnTo>
                <a:lnTo>
                  <a:pt x="1631683" y="1624814"/>
                </a:lnTo>
                <a:lnTo>
                  <a:pt x="1629526" y="1626972"/>
                </a:lnTo>
                <a:lnTo>
                  <a:pt x="1621972" y="1626972"/>
                </a:lnTo>
                <a:lnTo>
                  <a:pt x="1616443" y="1625894"/>
                </a:lnTo>
                <a:lnTo>
                  <a:pt x="1609968" y="1626972"/>
                </a:lnTo>
                <a:lnTo>
                  <a:pt x="1607810" y="1626972"/>
                </a:lnTo>
                <a:close/>
                <a:moveTo>
                  <a:pt x="2086199" y="1624057"/>
                </a:moveTo>
                <a:lnTo>
                  <a:pt x="2082963" y="1627293"/>
                </a:lnTo>
                <a:lnTo>
                  <a:pt x="2082963" y="1628372"/>
                </a:lnTo>
                <a:lnTo>
                  <a:pt x="2085122" y="1630531"/>
                </a:lnTo>
                <a:lnTo>
                  <a:pt x="2089302" y="1630531"/>
                </a:lnTo>
                <a:lnTo>
                  <a:pt x="2089302" y="1629452"/>
                </a:lnTo>
                <a:lnTo>
                  <a:pt x="2088223" y="1624057"/>
                </a:lnTo>
                <a:close/>
                <a:moveTo>
                  <a:pt x="715096" y="1623331"/>
                </a:moveTo>
                <a:lnTo>
                  <a:pt x="715096" y="1625489"/>
                </a:lnTo>
                <a:lnTo>
                  <a:pt x="717255" y="1627512"/>
                </a:lnTo>
                <a:lnTo>
                  <a:pt x="719278" y="1625489"/>
                </a:lnTo>
                <a:lnTo>
                  <a:pt x="717255" y="1623331"/>
                </a:lnTo>
                <a:close/>
                <a:moveTo>
                  <a:pt x="4134277" y="1623113"/>
                </a:moveTo>
                <a:cubicBezTo>
                  <a:pt x="4132478" y="1623113"/>
                  <a:pt x="4130680" y="1627698"/>
                  <a:pt x="4128882" y="1636870"/>
                </a:cubicBezTo>
                <a:lnTo>
                  <a:pt x="4132119" y="1639028"/>
                </a:lnTo>
                <a:lnTo>
                  <a:pt x="4137514" y="1633768"/>
                </a:lnTo>
                <a:lnTo>
                  <a:pt x="4135356" y="1630531"/>
                </a:lnTo>
                <a:lnTo>
                  <a:pt x="4135356" y="1623113"/>
                </a:lnTo>
                <a:close/>
                <a:moveTo>
                  <a:pt x="8684413" y="1622387"/>
                </a:moveTo>
                <a:lnTo>
                  <a:pt x="8683334" y="1629941"/>
                </a:lnTo>
                <a:lnTo>
                  <a:pt x="8683334" y="1631020"/>
                </a:lnTo>
                <a:lnTo>
                  <a:pt x="8685492" y="1631020"/>
                </a:lnTo>
                <a:lnTo>
                  <a:pt x="8685492" y="1622387"/>
                </a:lnTo>
                <a:close/>
                <a:moveTo>
                  <a:pt x="5693312" y="1621173"/>
                </a:moveTo>
                <a:lnTo>
                  <a:pt x="5693312" y="1631963"/>
                </a:lnTo>
                <a:lnTo>
                  <a:pt x="5694391" y="1631963"/>
                </a:lnTo>
                <a:lnTo>
                  <a:pt x="5699786" y="1630884"/>
                </a:lnTo>
                <a:lnTo>
                  <a:pt x="5699786" y="1628726"/>
                </a:lnTo>
                <a:lnTo>
                  <a:pt x="5694391" y="1621173"/>
                </a:lnTo>
                <a:close/>
                <a:moveTo>
                  <a:pt x="701608" y="1621038"/>
                </a:moveTo>
                <a:lnTo>
                  <a:pt x="701608" y="1621982"/>
                </a:lnTo>
                <a:lnTo>
                  <a:pt x="702687" y="1625084"/>
                </a:lnTo>
                <a:lnTo>
                  <a:pt x="703631" y="1625084"/>
                </a:lnTo>
                <a:lnTo>
                  <a:pt x="705789" y="1623061"/>
                </a:lnTo>
                <a:lnTo>
                  <a:pt x="702687" y="1621038"/>
                </a:lnTo>
                <a:close/>
                <a:moveTo>
                  <a:pt x="1742956" y="1619419"/>
                </a:moveTo>
                <a:cubicBezTo>
                  <a:pt x="1742956" y="1620678"/>
                  <a:pt x="1746237" y="1621757"/>
                  <a:pt x="1752801" y="1622657"/>
                </a:cubicBezTo>
                <a:lnTo>
                  <a:pt x="1758196" y="1621577"/>
                </a:lnTo>
                <a:lnTo>
                  <a:pt x="1758196" y="1620499"/>
                </a:lnTo>
                <a:lnTo>
                  <a:pt x="1754959" y="1619419"/>
                </a:lnTo>
                <a:lnTo>
                  <a:pt x="1753881" y="1620499"/>
                </a:lnTo>
                <a:lnTo>
                  <a:pt x="1752801" y="1620499"/>
                </a:lnTo>
                <a:lnTo>
                  <a:pt x="1746192" y="1619419"/>
                </a:lnTo>
                <a:close/>
                <a:moveTo>
                  <a:pt x="1598099" y="1619419"/>
                </a:moveTo>
                <a:lnTo>
                  <a:pt x="1598099" y="1620499"/>
                </a:lnTo>
                <a:lnTo>
                  <a:pt x="1600258" y="1620499"/>
                </a:lnTo>
                <a:lnTo>
                  <a:pt x="1600258" y="1619419"/>
                </a:lnTo>
                <a:close/>
                <a:moveTo>
                  <a:pt x="8215734" y="1619016"/>
                </a:moveTo>
                <a:cubicBezTo>
                  <a:pt x="8215734" y="1625220"/>
                  <a:pt x="8211014" y="1630660"/>
                  <a:pt x="8201572" y="1635335"/>
                </a:cubicBezTo>
                <a:lnTo>
                  <a:pt x="8197256" y="1634257"/>
                </a:lnTo>
                <a:lnTo>
                  <a:pt x="8180802" y="1646261"/>
                </a:lnTo>
                <a:lnTo>
                  <a:pt x="8180802" y="1647340"/>
                </a:lnTo>
                <a:lnTo>
                  <a:pt x="8191726" y="1648419"/>
                </a:lnTo>
                <a:lnTo>
                  <a:pt x="8198335" y="1646261"/>
                </a:lnTo>
                <a:lnTo>
                  <a:pt x="8208181" y="1646261"/>
                </a:lnTo>
                <a:lnTo>
                  <a:pt x="8210339" y="1648419"/>
                </a:lnTo>
                <a:lnTo>
                  <a:pt x="8210339" y="1653814"/>
                </a:lnTo>
                <a:lnTo>
                  <a:pt x="8212497" y="1653814"/>
                </a:lnTo>
                <a:cubicBezTo>
                  <a:pt x="8212497" y="1650218"/>
                  <a:pt x="8216499" y="1647699"/>
                  <a:pt x="8224501" y="1646261"/>
                </a:cubicBezTo>
                <a:lnTo>
                  <a:pt x="8232189" y="1648419"/>
                </a:lnTo>
                <a:lnTo>
                  <a:pt x="8236640" y="1648419"/>
                </a:lnTo>
                <a:cubicBezTo>
                  <a:pt x="8248239" y="1646440"/>
                  <a:pt x="8254039" y="1643878"/>
                  <a:pt x="8254039" y="1640731"/>
                </a:cubicBezTo>
                <a:lnTo>
                  <a:pt x="8251881" y="1637494"/>
                </a:lnTo>
                <a:lnTo>
                  <a:pt x="8243114" y="1640731"/>
                </a:lnTo>
                <a:lnTo>
                  <a:pt x="8236640" y="1640731"/>
                </a:lnTo>
                <a:cubicBezTo>
                  <a:pt x="8225670" y="1640731"/>
                  <a:pt x="8219106" y="1633492"/>
                  <a:pt x="8216948" y="1619016"/>
                </a:cubicBezTo>
                <a:close/>
                <a:moveTo>
                  <a:pt x="1623051" y="1618340"/>
                </a:moveTo>
                <a:lnTo>
                  <a:pt x="1623051" y="1619419"/>
                </a:lnTo>
                <a:lnTo>
                  <a:pt x="1625210" y="1621577"/>
                </a:lnTo>
                <a:lnTo>
                  <a:pt x="1628446" y="1621577"/>
                </a:lnTo>
                <a:lnTo>
                  <a:pt x="1628446" y="1619419"/>
                </a:lnTo>
                <a:lnTo>
                  <a:pt x="1624130" y="1618340"/>
                </a:lnTo>
                <a:close/>
                <a:moveTo>
                  <a:pt x="4143853" y="1617718"/>
                </a:moveTo>
                <a:lnTo>
                  <a:pt x="4142774" y="1618796"/>
                </a:lnTo>
                <a:lnTo>
                  <a:pt x="4142774" y="1619876"/>
                </a:lnTo>
                <a:cubicBezTo>
                  <a:pt x="4142774" y="1621314"/>
                  <a:pt x="4143853" y="1622034"/>
                  <a:pt x="4146011" y="1622034"/>
                </a:cubicBezTo>
                <a:lnTo>
                  <a:pt x="4147090" y="1623113"/>
                </a:lnTo>
                <a:lnTo>
                  <a:pt x="4147090" y="1625136"/>
                </a:lnTo>
                <a:lnTo>
                  <a:pt x="4144932" y="1628373"/>
                </a:lnTo>
                <a:cubicBezTo>
                  <a:pt x="4144932" y="1629991"/>
                  <a:pt x="4146730" y="1631070"/>
                  <a:pt x="4150327" y="1631610"/>
                </a:cubicBezTo>
                <a:lnTo>
                  <a:pt x="4150327" y="1630531"/>
                </a:lnTo>
                <a:lnTo>
                  <a:pt x="4153429" y="1620954"/>
                </a:lnTo>
                <a:cubicBezTo>
                  <a:pt x="4153429" y="1619336"/>
                  <a:pt x="4150237" y="1618257"/>
                  <a:pt x="4143853" y="1617718"/>
                </a:cubicBezTo>
                <a:close/>
                <a:moveTo>
                  <a:pt x="3070137" y="1616183"/>
                </a:moveTo>
                <a:cubicBezTo>
                  <a:pt x="3064382" y="1618161"/>
                  <a:pt x="3061505" y="1619959"/>
                  <a:pt x="3061505" y="1621578"/>
                </a:cubicBezTo>
                <a:lnTo>
                  <a:pt x="3061505" y="1626972"/>
                </a:lnTo>
                <a:lnTo>
                  <a:pt x="3063663" y="1626972"/>
                </a:lnTo>
                <a:cubicBezTo>
                  <a:pt x="3067440" y="1622657"/>
                  <a:pt x="3070317" y="1620499"/>
                  <a:pt x="3072295" y="1620499"/>
                </a:cubicBezTo>
                <a:lnTo>
                  <a:pt x="3072295" y="1618341"/>
                </a:lnTo>
                <a:close/>
                <a:moveTo>
                  <a:pt x="1620893" y="1615104"/>
                </a:moveTo>
                <a:lnTo>
                  <a:pt x="1620893" y="1617262"/>
                </a:lnTo>
                <a:lnTo>
                  <a:pt x="1621972" y="1617262"/>
                </a:lnTo>
                <a:lnTo>
                  <a:pt x="1621972" y="1615104"/>
                </a:lnTo>
                <a:close/>
                <a:moveTo>
                  <a:pt x="2652580" y="1614536"/>
                </a:moveTo>
                <a:lnTo>
                  <a:pt x="2651500" y="1615615"/>
                </a:lnTo>
                <a:lnTo>
                  <a:pt x="2651500" y="1621010"/>
                </a:lnTo>
                <a:lnTo>
                  <a:pt x="2655817" y="1621010"/>
                </a:lnTo>
                <a:lnTo>
                  <a:pt x="2656896" y="1615615"/>
                </a:lnTo>
                <a:close/>
                <a:moveTo>
                  <a:pt x="5254306" y="1614160"/>
                </a:moveTo>
                <a:lnTo>
                  <a:pt x="5252148" y="1616318"/>
                </a:lnTo>
                <a:lnTo>
                  <a:pt x="5253227" y="1621848"/>
                </a:lnTo>
                <a:lnTo>
                  <a:pt x="5259701" y="1621848"/>
                </a:lnTo>
                <a:lnTo>
                  <a:pt x="5261994" y="1619690"/>
                </a:lnTo>
                <a:lnTo>
                  <a:pt x="5255385" y="1614160"/>
                </a:lnTo>
                <a:close/>
                <a:moveTo>
                  <a:pt x="8785704" y="1613756"/>
                </a:moveTo>
                <a:lnTo>
                  <a:pt x="8783546" y="1615914"/>
                </a:lnTo>
                <a:lnTo>
                  <a:pt x="8783546" y="1616993"/>
                </a:lnTo>
                <a:lnTo>
                  <a:pt x="8785704" y="1619151"/>
                </a:lnTo>
                <a:lnTo>
                  <a:pt x="8790020" y="1619151"/>
                </a:lnTo>
                <a:lnTo>
                  <a:pt x="8790020" y="1616993"/>
                </a:lnTo>
                <a:lnTo>
                  <a:pt x="8786783" y="1613756"/>
                </a:lnTo>
                <a:close/>
                <a:moveTo>
                  <a:pt x="1561413" y="1612946"/>
                </a:moveTo>
                <a:lnTo>
                  <a:pt x="1560334" y="1614024"/>
                </a:lnTo>
                <a:lnTo>
                  <a:pt x="1559254" y="1614024"/>
                </a:lnTo>
                <a:lnTo>
                  <a:pt x="1560334" y="1617262"/>
                </a:lnTo>
                <a:lnTo>
                  <a:pt x="1561413" y="1617262"/>
                </a:lnTo>
                <a:close/>
                <a:moveTo>
                  <a:pt x="5721231" y="1612676"/>
                </a:moveTo>
                <a:lnTo>
                  <a:pt x="5719073" y="1614834"/>
                </a:lnTo>
                <a:lnTo>
                  <a:pt x="5719073" y="1616857"/>
                </a:lnTo>
                <a:lnTo>
                  <a:pt x="5722310" y="1616857"/>
                </a:lnTo>
                <a:lnTo>
                  <a:pt x="5724468" y="1614834"/>
                </a:lnTo>
                <a:lnTo>
                  <a:pt x="5722310" y="1612676"/>
                </a:lnTo>
                <a:close/>
                <a:moveTo>
                  <a:pt x="182216" y="1611852"/>
                </a:moveTo>
                <a:lnTo>
                  <a:pt x="177901" y="1617247"/>
                </a:lnTo>
                <a:cubicBezTo>
                  <a:pt x="177901" y="1620844"/>
                  <a:pt x="180417" y="1624755"/>
                  <a:pt x="185453" y="1628981"/>
                </a:cubicBezTo>
                <a:lnTo>
                  <a:pt x="187611" y="1619405"/>
                </a:lnTo>
                <a:cubicBezTo>
                  <a:pt x="187611" y="1615449"/>
                  <a:pt x="185812" y="1612931"/>
                  <a:pt x="182216" y="1611852"/>
                </a:cubicBezTo>
                <a:close/>
                <a:moveTo>
                  <a:pt x="3193413" y="1610788"/>
                </a:moveTo>
                <a:cubicBezTo>
                  <a:pt x="3185410" y="1612046"/>
                  <a:pt x="3181409" y="1614204"/>
                  <a:pt x="3181409" y="1617262"/>
                </a:cubicBezTo>
                <a:lnTo>
                  <a:pt x="3182489" y="1620499"/>
                </a:lnTo>
                <a:lnTo>
                  <a:pt x="3184647" y="1620499"/>
                </a:lnTo>
                <a:cubicBezTo>
                  <a:pt x="3193368" y="1618520"/>
                  <a:pt x="3197729" y="1616722"/>
                  <a:pt x="3197729" y="1615104"/>
                </a:cubicBezTo>
                <a:close/>
                <a:moveTo>
                  <a:pt x="5693312" y="1610518"/>
                </a:moveTo>
                <a:lnTo>
                  <a:pt x="5693312" y="1613755"/>
                </a:lnTo>
                <a:lnTo>
                  <a:pt x="5696549" y="1613755"/>
                </a:lnTo>
                <a:lnTo>
                  <a:pt x="5696549" y="1610518"/>
                </a:lnTo>
                <a:close/>
                <a:moveTo>
                  <a:pt x="6242915" y="1610114"/>
                </a:moveTo>
                <a:lnTo>
                  <a:pt x="6242915" y="1611193"/>
                </a:lnTo>
                <a:lnTo>
                  <a:pt x="6245073" y="1613351"/>
                </a:lnTo>
                <a:lnTo>
                  <a:pt x="6245073" y="1612272"/>
                </a:lnTo>
                <a:close/>
                <a:moveTo>
                  <a:pt x="154296" y="1608615"/>
                </a:moveTo>
                <a:cubicBezTo>
                  <a:pt x="148632" y="1608615"/>
                  <a:pt x="145799" y="1614010"/>
                  <a:pt x="145799" y="1624800"/>
                </a:cubicBezTo>
                <a:lnTo>
                  <a:pt x="146878" y="1631139"/>
                </a:lnTo>
                <a:lnTo>
                  <a:pt x="148901" y="1631139"/>
                </a:lnTo>
                <a:cubicBezTo>
                  <a:pt x="151778" y="1622777"/>
                  <a:pt x="155375" y="1616348"/>
                  <a:pt x="159692" y="1611852"/>
                </a:cubicBezTo>
                <a:close/>
                <a:moveTo>
                  <a:pt x="8686571" y="1608361"/>
                </a:moveTo>
                <a:lnTo>
                  <a:pt x="8685492" y="1609440"/>
                </a:lnTo>
                <a:lnTo>
                  <a:pt x="8685492" y="1619151"/>
                </a:lnTo>
                <a:lnTo>
                  <a:pt x="8689673" y="1614835"/>
                </a:lnTo>
                <a:cubicBezTo>
                  <a:pt x="8689043" y="1610519"/>
                  <a:pt x="8688009" y="1608361"/>
                  <a:pt x="8686571" y="1608361"/>
                </a:cubicBezTo>
                <a:close/>
                <a:moveTo>
                  <a:pt x="8657438" y="1608361"/>
                </a:moveTo>
                <a:lnTo>
                  <a:pt x="8655280" y="1610519"/>
                </a:lnTo>
                <a:cubicBezTo>
                  <a:pt x="8656359" y="1613396"/>
                  <a:pt x="8657438" y="1614835"/>
                  <a:pt x="8658517" y="1614835"/>
                </a:cubicBezTo>
                <a:lnTo>
                  <a:pt x="8659596" y="1614835"/>
                </a:lnTo>
                <a:lnTo>
                  <a:pt x="8659596" y="1610519"/>
                </a:lnTo>
                <a:close/>
                <a:moveTo>
                  <a:pt x="3638489" y="1608090"/>
                </a:moveTo>
                <a:lnTo>
                  <a:pt x="3636331" y="1610248"/>
                </a:lnTo>
                <a:lnTo>
                  <a:pt x="3637410" y="1611327"/>
                </a:lnTo>
                <a:lnTo>
                  <a:pt x="3638489" y="1611327"/>
                </a:lnTo>
                <a:lnTo>
                  <a:pt x="3642805" y="1610248"/>
                </a:lnTo>
                <a:lnTo>
                  <a:pt x="3642805" y="1608090"/>
                </a:lnTo>
                <a:close/>
                <a:moveTo>
                  <a:pt x="1567888" y="1607551"/>
                </a:moveTo>
                <a:lnTo>
                  <a:pt x="1565730" y="1609709"/>
                </a:lnTo>
                <a:lnTo>
                  <a:pt x="1567888" y="1609709"/>
                </a:lnTo>
                <a:close/>
                <a:moveTo>
                  <a:pt x="4147090" y="1607063"/>
                </a:moveTo>
                <a:lnTo>
                  <a:pt x="4147090" y="1609221"/>
                </a:lnTo>
                <a:lnTo>
                  <a:pt x="4150327" y="1612457"/>
                </a:lnTo>
                <a:lnTo>
                  <a:pt x="4151271" y="1611379"/>
                </a:lnTo>
                <a:lnTo>
                  <a:pt x="4151271" y="1609221"/>
                </a:lnTo>
                <a:lnTo>
                  <a:pt x="4149248" y="1607063"/>
                </a:lnTo>
                <a:close/>
                <a:moveTo>
                  <a:pt x="2229033" y="1607062"/>
                </a:moveTo>
                <a:lnTo>
                  <a:pt x="2230112" y="1607062"/>
                </a:lnTo>
                <a:cubicBezTo>
                  <a:pt x="2232270" y="1607062"/>
                  <a:pt x="2236180" y="1608816"/>
                  <a:pt x="2241846" y="1612322"/>
                </a:cubicBezTo>
                <a:cubicBezTo>
                  <a:pt x="2251107" y="1613581"/>
                  <a:pt x="2255738" y="1617133"/>
                  <a:pt x="2255738" y="1622977"/>
                </a:cubicBezTo>
                <a:cubicBezTo>
                  <a:pt x="2255738" y="1625135"/>
                  <a:pt x="2256457" y="1626214"/>
                  <a:pt x="2257896" y="1626214"/>
                </a:cubicBezTo>
                <a:lnTo>
                  <a:pt x="2260999" y="1624057"/>
                </a:lnTo>
                <a:cubicBezTo>
                  <a:pt x="2264594" y="1629541"/>
                  <a:pt x="2266393" y="1633453"/>
                  <a:pt x="2266393" y="1635791"/>
                </a:cubicBezTo>
                <a:lnTo>
                  <a:pt x="2259920" y="1643209"/>
                </a:lnTo>
                <a:lnTo>
                  <a:pt x="2260999" y="1648604"/>
                </a:lnTo>
                <a:lnTo>
                  <a:pt x="2260999" y="1652920"/>
                </a:lnTo>
                <a:lnTo>
                  <a:pt x="2258840" y="1664654"/>
                </a:lnTo>
                <a:lnTo>
                  <a:pt x="2259920" y="1678411"/>
                </a:lnTo>
                <a:lnTo>
                  <a:pt x="2258840" y="1695540"/>
                </a:lnTo>
                <a:cubicBezTo>
                  <a:pt x="2260279" y="1695540"/>
                  <a:pt x="2260999" y="1696619"/>
                  <a:pt x="2260999" y="1698777"/>
                </a:cubicBezTo>
                <a:cubicBezTo>
                  <a:pt x="2258930" y="1701385"/>
                  <a:pt x="2257536" y="1706330"/>
                  <a:pt x="2256818" y="1713613"/>
                </a:cubicBezTo>
                <a:lnTo>
                  <a:pt x="2258840" y="1720087"/>
                </a:lnTo>
                <a:lnTo>
                  <a:pt x="2258840" y="1721166"/>
                </a:lnTo>
                <a:cubicBezTo>
                  <a:pt x="2257492" y="1722695"/>
                  <a:pt x="2256098" y="1727281"/>
                  <a:pt x="2254660" y="1734924"/>
                </a:cubicBezTo>
                <a:cubicBezTo>
                  <a:pt x="2253041" y="1734924"/>
                  <a:pt x="2251602" y="1736362"/>
                  <a:pt x="2250344" y="1739240"/>
                </a:cubicBezTo>
                <a:lnTo>
                  <a:pt x="2250344" y="1740319"/>
                </a:lnTo>
                <a:lnTo>
                  <a:pt x="2253581" y="1740319"/>
                </a:lnTo>
                <a:lnTo>
                  <a:pt x="2253581" y="1737082"/>
                </a:lnTo>
                <a:lnTo>
                  <a:pt x="2255738" y="1737082"/>
                </a:lnTo>
                <a:lnTo>
                  <a:pt x="2255738" y="1744635"/>
                </a:lnTo>
                <a:lnTo>
                  <a:pt x="2256818" y="1748816"/>
                </a:lnTo>
                <a:cubicBezTo>
                  <a:pt x="2256818" y="1756459"/>
                  <a:pt x="2246837" y="1765001"/>
                  <a:pt x="2226875" y="1774442"/>
                </a:cubicBezTo>
                <a:cubicBezTo>
                  <a:pt x="2223188" y="1776600"/>
                  <a:pt x="2218242" y="1778039"/>
                  <a:pt x="2212038" y="1778758"/>
                </a:cubicBezTo>
                <a:cubicBezTo>
                  <a:pt x="2212038" y="1782085"/>
                  <a:pt x="2209161" y="1784198"/>
                  <a:pt x="2203408" y="1785097"/>
                </a:cubicBezTo>
                <a:lnTo>
                  <a:pt x="2201249" y="1785097"/>
                </a:lnTo>
                <a:lnTo>
                  <a:pt x="2166180" y="1786176"/>
                </a:lnTo>
                <a:cubicBezTo>
                  <a:pt x="2159347" y="1786176"/>
                  <a:pt x="2155435" y="1781905"/>
                  <a:pt x="2154447" y="1773363"/>
                </a:cubicBezTo>
                <a:cubicBezTo>
                  <a:pt x="2149231" y="1759156"/>
                  <a:pt x="2145321" y="1752053"/>
                  <a:pt x="2142713" y="1752053"/>
                </a:cubicBezTo>
                <a:cubicBezTo>
                  <a:pt x="2129853" y="1749535"/>
                  <a:pt x="2123426" y="1746343"/>
                  <a:pt x="2123426" y="1742477"/>
                </a:cubicBezTo>
                <a:lnTo>
                  <a:pt x="2123426" y="1740319"/>
                </a:lnTo>
                <a:cubicBezTo>
                  <a:pt x="2123426" y="1737801"/>
                  <a:pt x="2127696" y="1736362"/>
                  <a:pt x="2136238" y="1736003"/>
                </a:cubicBezTo>
                <a:cubicBezTo>
                  <a:pt x="2142623" y="1737441"/>
                  <a:pt x="2145814" y="1739599"/>
                  <a:pt x="2145814" y="1742477"/>
                </a:cubicBezTo>
                <a:lnTo>
                  <a:pt x="2155391" y="1742477"/>
                </a:lnTo>
                <a:cubicBezTo>
                  <a:pt x="2158270" y="1739959"/>
                  <a:pt x="2164698" y="1737801"/>
                  <a:pt x="2174678" y="1736003"/>
                </a:cubicBezTo>
                <a:lnTo>
                  <a:pt x="2188570" y="1738161"/>
                </a:lnTo>
                <a:cubicBezTo>
                  <a:pt x="2196393" y="1734474"/>
                  <a:pt x="2200305" y="1728090"/>
                  <a:pt x="2200305" y="1719008"/>
                </a:cubicBezTo>
                <a:lnTo>
                  <a:pt x="2199226" y="1714692"/>
                </a:lnTo>
                <a:lnTo>
                  <a:pt x="2205566" y="1682727"/>
                </a:lnTo>
                <a:lnTo>
                  <a:pt x="2203408" y="1675309"/>
                </a:lnTo>
                <a:lnTo>
                  <a:pt x="2205566" y="1666677"/>
                </a:lnTo>
                <a:cubicBezTo>
                  <a:pt x="2204126" y="1666677"/>
                  <a:pt x="2203408" y="1660652"/>
                  <a:pt x="2203408" y="1648604"/>
                </a:cubicBezTo>
                <a:lnTo>
                  <a:pt x="2199226" y="1641186"/>
                </a:lnTo>
                <a:cubicBezTo>
                  <a:pt x="2194191" y="1641186"/>
                  <a:pt x="2191672" y="1639747"/>
                  <a:pt x="2191672" y="1636870"/>
                </a:cubicBezTo>
                <a:lnTo>
                  <a:pt x="2194909" y="1633633"/>
                </a:lnTo>
                <a:lnTo>
                  <a:pt x="2200305" y="1633633"/>
                </a:lnTo>
                <a:lnTo>
                  <a:pt x="2204486" y="1634712"/>
                </a:lnTo>
                <a:cubicBezTo>
                  <a:pt x="2209161" y="1634712"/>
                  <a:pt x="2214512" y="1628327"/>
                  <a:pt x="2220536" y="1615559"/>
                </a:cubicBezTo>
                <a:close/>
                <a:moveTo>
                  <a:pt x="8220185" y="1607012"/>
                </a:moveTo>
                <a:lnTo>
                  <a:pt x="8218027" y="1609305"/>
                </a:lnTo>
                <a:lnTo>
                  <a:pt x="8218027" y="1611463"/>
                </a:lnTo>
                <a:lnTo>
                  <a:pt x="8221264" y="1610384"/>
                </a:lnTo>
                <a:lnTo>
                  <a:pt x="8221264" y="1607012"/>
                </a:lnTo>
                <a:close/>
                <a:moveTo>
                  <a:pt x="170347" y="1606457"/>
                </a:moveTo>
                <a:cubicBezTo>
                  <a:pt x="163962" y="1607896"/>
                  <a:pt x="160770" y="1609694"/>
                  <a:pt x="160770" y="1611852"/>
                </a:cubicBezTo>
                <a:lnTo>
                  <a:pt x="160770" y="1612931"/>
                </a:lnTo>
                <a:lnTo>
                  <a:pt x="172505" y="1617247"/>
                </a:lnTo>
                <a:lnTo>
                  <a:pt x="173584" y="1616168"/>
                </a:lnTo>
                <a:lnTo>
                  <a:pt x="173584" y="1608615"/>
                </a:lnTo>
                <a:lnTo>
                  <a:pt x="171427" y="1606457"/>
                </a:lnTo>
                <a:close/>
                <a:moveTo>
                  <a:pt x="4163005" y="1604905"/>
                </a:moveTo>
                <a:cubicBezTo>
                  <a:pt x="4159499" y="1606703"/>
                  <a:pt x="4157745" y="1609895"/>
                  <a:pt x="4157745" y="1614481"/>
                </a:cubicBezTo>
                <a:lnTo>
                  <a:pt x="4158824" y="1617718"/>
                </a:lnTo>
                <a:lnTo>
                  <a:pt x="4160982" y="1617718"/>
                </a:lnTo>
                <a:close/>
                <a:moveTo>
                  <a:pt x="6253705" y="1604719"/>
                </a:moveTo>
                <a:lnTo>
                  <a:pt x="6253705" y="1606877"/>
                </a:lnTo>
                <a:lnTo>
                  <a:pt x="6255863" y="1606877"/>
                </a:lnTo>
                <a:lnTo>
                  <a:pt x="6255863" y="1604719"/>
                </a:lnTo>
                <a:close/>
                <a:moveTo>
                  <a:pt x="1700874" y="1604313"/>
                </a:moveTo>
                <a:cubicBezTo>
                  <a:pt x="1700155" y="1614384"/>
                  <a:pt x="1697638" y="1619419"/>
                  <a:pt x="1693321" y="1619419"/>
                </a:cubicBezTo>
                <a:lnTo>
                  <a:pt x="1689005" y="1625894"/>
                </a:lnTo>
                <a:lnTo>
                  <a:pt x="1689005" y="1626972"/>
                </a:lnTo>
                <a:lnTo>
                  <a:pt x="1696558" y="1654083"/>
                </a:lnTo>
                <a:cubicBezTo>
                  <a:pt x="1701594" y="1659658"/>
                  <a:pt x="1704111" y="1665772"/>
                  <a:pt x="1704111" y="1672425"/>
                </a:cubicBezTo>
                <a:cubicBezTo>
                  <a:pt x="1704111" y="1678180"/>
                  <a:pt x="1705191" y="1681057"/>
                  <a:pt x="1707348" y="1681057"/>
                </a:cubicBezTo>
                <a:cubicBezTo>
                  <a:pt x="1709865" y="1681057"/>
                  <a:pt x="1712024" y="1673145"/>
                  <a:pt x="1713824" y="1657319"/>
                </a:cubicBezTo>
                <a:cubicBezTo>
                  <a:pt x="1715620" y="1657319"/>
                  <a:pt x="1718857" y="1648328"/>
                  <a:pt x="1723533" y="1630344"/>
                </a:cubicBezTo>
                <a:lnTo>
                  <a:pt x="1723533" y="1623735"/>
                </a:lnTo>
                <a:cubicBezTo>
                  <a:pt x="1721376" y="1621038"/>
                  <a:pt x="1720296" y="1617801"/>
                  <a:pt x="1720296" y="1614024"/>
                </a:cubicBezTo>
                <a:lnTo>
                  <a:pt x="1720296" y="1605392"/>
                </a:lnTo>
                <a:lnTo>
                  <a:pt x="1711666" y="1607551"/>
                </a:lnTo>
                <a:lnTo>
                  <a:pt x="1708428" y="1607551"/>
                </a:lnTo>
                <a:close/>
                <a:moveTo>
                  <a:pt x="8184038" y="1603775"/>
                </a:moveTo>
                <a:cubicBezTo>
                  <a:pt x="8182600" y="1603775"/>
                  <a:pt x="8181880" y="1605618"/>
                  <a:pt x="8181880" y="1609305"/>
                </a:cubicBezTo>
                <a:lnTo>
                  <a:pt x="8180802" y="1609305"/>
                </a:lnTo>
                <a:lnTo>
                  <a:pt x="8181880" y="1610384"/>
                </a:lnTo>
                <a:lnTo>
                  <a:pt x="8181880" y="1613621"/>
                </a:lnTo>
                <a:cubicBezTo>
                  <a:pt x="8179722" y="1616319"/>
                  <a:pt x="8178644" y="1618836"/>
                  <a:pt x="8178644" y="1621174"/>
                </a:cubicBezTo>
                <a:cubicBezTo>
                  <a:pt x="8180082" y="1624501"/>
                  <a:pt x="8181521" y="1626344"/>
                  <a:pt x="8182960" y="1626704"/>
                </a:cubicBezTo>
                <a:cubicBezTo>
                  <a:pt x="8185208" y="1625894"/>
                  <a:pt x="8186331" y="1623692"/>
                  <a:pt x="8186331" y="1620095"/>
                </a:cubicBezTo>
                <a:lnTo>
                  <a:pt x="8184038" y="1612542"/>
                </a:lnTo>
                <a:lnTo>
                  <a:pt x="8186331" y="1604854"/>
                </a:lnTo>
                <a:lnTo>
                  <a:pt x="8185118" y="1603775"/>
                </a:lnTo>
                <a:close/>
                <a:moveTo>
                  <a:pt x="5258622" y="1602156"/>
                </a:moveTo>
                <a:lnTo>
                  <a:pt x="5258622" y="1605393"/>
                </a:lnTo>
                <a:lnTo>
                  <a:pt x="5259701" y="1605393"/>
                </a:lnTo>
                <a:lnTo>
                  <a:pt x="5259701" y="1602156"/>
                </a:lnTo>
                <a:close/>
                <a:moveTo>
                  <a:pt x="8723122" y="1601887"/>
                </a:moveTo>
                <a:cubicBezTo>
                  <a:pt x="8720424" y="1601887"/>
                  <a:pt x="8718626" y="1606203"/>
                  <a:pt x="8717727" y="1614835"/>
                </a:cubicBezTo>
                <a:lnTo>
                  <a:pt x="8716648" y="1615914"/>
                </a:lnTo>
                <a:cubicBezTo>
                  <a:pt x="8718087" y="1619870"/>
                  <a:pt x="8718806" y="1625985"/>
                  <a:pt x="8718806" y="1634257"/>
                </a:cubicBezTo>
                <a:lnTo>
                  <a:pt x="8723122" y="1638573"/>
                </a:lnTo>
                <a:lnTo>
                  <a:pt x="8724201" y="1638573"/>
                </a:lnTo>
                <a:lnTo>
                  <a:pt x="8724201" y="1635335"/>
                </a:lnTo>
                <a:lnTo>
                  <a:pt x="8728517" y="1621309"/>
                </a:lnTo>
                <a:lnTo>
                  <a:pt x="8726359" y="1614835"/>
                </a:lnTo>
                <a:lnTo>
                  <a:pt x="8727438" y="1611598"/>
                </a:lnTo>
                <a:cubicBezTo>
                  <a:pt x="8725460" y="1605124"/>
                  <a:pt x="8724021" y="1601887"/>
                  <a:pt x="8723122" y="1601887"/>
                </a:cubicBezTo>
                <a:close/>
                <a:moveTo>
                  <a:pt x="5742676" y="1600807"/>
                </a:moveTo>
                <a:lnTo>
                  <a:pt x="5741597" y="1601886"/>
                </a:lnTo>
                <a:lnTo>
                  <a:pt x="5741597" y="1604044"/>
                </a:lnTo>
                <a:cubicBezTo>
                  <a:pt x="5742137" y="1608360"/>
                  <a:pt x="5743216" y="1610518"/>
                  <a:pt x="5744834" y="1610518"/>
                </a:cubicBezTo>
                <a:lnTo>
                  <a:pt x="5746992" y="1608360"/>
                </a:lnTo>
                <a:lnTo>
                  <a:pt x="5746992" y="1601886"/>
                </a:lnTo>
                <a:close/>
                <a:moveTo>
                  <a:pt x="2093618" y="1600588"/>
                </a:moveTo>
                <a:lnTo>
                  <a:pt x="2089302" y="1603825"/>
                </a:lnTo>
                <a:lnTo>
                  <a:pt x="2089302" y="1605983"/>
                </a:lnTo>
                <a:lnTo>
                  <a:pt x="2091459" y="1608141"/>
                </a:lnTo>
                <a:lnTo>
                  <a:pt x="2092538" y="1608141"/>
                </a:lnTo>
                <a:lnTo>
                  <a:pt x="2095775" y="1604904"/>
                </a:lnTo>
                <a:lnTo>
                  <a:pt x="2095775" y="1602746"/>
                </a:lnTo>
                <a:close/>
                <a:moveTo>
                  <a:pt x="8251881" y="1600538"/>
                </a:moveTo>
                <a:lnTo>
                  <a:pt x="8244193" y="1604854"/>
                </a:lnTo>
                <a:lnTo>
                  <a:pt x="8244193" y="1607012"/>
                </a:lnTo>
                <a:lnTo>
                  <a:pt x="8245272" y="1608091"/>
                </a:lnTo>
                <a:cubicBezTo>
                  <a:pt x="8248959" y="1609440"/>
                  <a:pt x="8250802" y="1611643"/>
                  <a:pt x="8250802" y="1614700"/>
                </a:cubicBezTo>
                <a:lnTo>
                  <a:pt x="8250802" y="1615779"/>
                </a:lnTo>
                <a:lnTo>
                  <a:pt x="8252960" y="1615779"/>
                </a:lnTo>
                <a:cubicBezTo>
                  <a:pt x="8255927" y="1614520"/>
                  <a:pt x="8257411" y="1611958"/>
                  <a:pt x="8257411" y="1608091"/>
                </a:cubicBezTo>
                <a:cubicBezTo>
                  <a:pt x="8256332" y="1608091"/>
                  <a:pt x="8254848" y="1605573"/>
                  <a:pt x="8252960" y="1600538"/>
                </a:cubicBezTo>
                <a:close/>
                <a:moveTo>
                  <a:pt x="5134941" y="1599998"/>
                </a:moveTo>
                <a:lnTo>
                  <a:pt x="5133862" y="1601077"/>
                </a:lnTo>
                <a:lnTo>
                  <a:pt x="5133862" y="1605393"/>
                </a:lnTo>
                <a:lnTo>
                  <a:pt x="5136020" y="1605393"/>
                </a:lnTo>
                <a:lnTo>
                  <a:pt x="5137099" y="1601077"/>
                </a:lnTo>
                <a:lnTo>
                  <a:pt x="5136020" y="1599998"/>
                </a:lnTo>
                <a:close/>
                <a:moveTo>
                  <a:pt x="3052738" y="1599998"/>
                </a:moveTo>
                <a:lnTo>
                  <a:pt x="3051659" y="1601076"/>
                </a:lnTo>
                <a:lnTo>
                  <a:pt x="3051659" y="1602156"/>
                </a:lnTo>
                <a:lnTo>
                  <a:pt x="3053817" y="1604314"/>
                </a:lnTo>
                <a:lnTo>
                  <a:pt x="3054896" y="1603234"/>
                </a:lnTo>
                <a:lnTo>
                  <a:pt x="3054896" y="1602156"/>
                </a:lnTo>
                <a:close/>
                <a:moveTo>
                  <a:pt x="5752387" y="1599728"/>
                </a:moveTo>
                <a:lnTo>
                  <a:pt x="5750229" y="1623331"/>
                </a:lnTo>
                <a:lnTo>
                  <a:pt x="5750229" y="1636279"/>
                </a:lnTo>
                <a:lnTo>
                  <a:pt x="5749150" y="1637223"/>
                </a:lnTo>
                <a:lnTo>
                  <a:pt x="5749150" y="1638302"/>
                </a:lnTo>
                <a:lnTo>
                  <a:pt x="5752387" y="1638302"/>
                </a:lnTo>
                <a:lnTo>
                  <a:pt x="5760884" y="1630884"/>
                </a:lnTo>
                <a:lnTo>
                  <a:pt x="5760884" y="1628726"/>
                </a:lnTo>
                <a:cubicBezTo>
                  <a:pt x="5757288" y="1625849"/>
                  <a:pt x="5755489" y="1622972"/>
                  <a:pt x="5755489" y="1620094"/>
                </a:cubicBezTo>
                <a:lnTo>
                  <a:pt x="5756568" y="1614834"/>
                </a:lnTo>
                <a:lnTo>
                  <a:pt x="5753331" y="1599728"/>
                </a:lnTo>
                <a:close/>
                <a:moveTo>
                  <a:pt x="8763045" y="1598650"/>
                </a:moveTo>
                <a:cubicBezTo>
                  <a:pt x="8761606" y="1598650"/>
                  <a:pt x="8759448" y="1604764"/>
                  <a:pt x="8756571" y="1616993"/>
                </a:cubicBezTo>
                <a:lnTo>
                  <a:pt x="8757650" y="1639652"/>
                </a:lnTo>
                <a:lnTo>
                  <a:pt x="8758729" y="1640731"/>
                </a:lnTo>
                <a:cubicBezTo>
                  <a:pt x="8762685" y="1637854"/>
                  <a:pt x="8765922" y="1636415"/>
                  <a:pt x="8768440" y="1636415"/>
                </a:cubicBezTo>
                <a:lnTo>
                  <a:pt x="8768440" y="1631020"/>
                </a:lnTo>
                <a:cubicBezTo>
                  <a:pt x="8765023" y="1631020"/>
                  <a:pt x="8762865" y="1628142"/>
                  <a:pt x="8761966" y="1622387"/>
                </a:cubicBezTo>
                <a:lnTo>
                  <a:pt x="8761966" y="1620230"/>
                </a:lnTo>
                <a:lnTo>
                  <a:pt x="8763045" y="1620230"/>
                </a:lnTo>
                <a:lnTo>
                  <a:pt x="8761966" y="1614835"/>
                </a:lnTo>
                <a:lnTo>
                  <a:pt x="8761966" y="1606203"/>
                </a:lnTo>
                <a:lnTo>
                  <a:pt x="8766282" y="1600808"/>
                </a:lnTo>
                <a:close/>
                <a:moveTo>
                  <a:pt x="1767908" y="1597839"/>
                </a:moveTo>
                <a:lnTo>
                  <a:pt x="1764669" y="1598919"/>
                </a:lnTo>
                <a:lnTo>
                  <a:pt x="1765751" y="1599997"/>
                </a:lnTo>
                <a:lnTo>
                  <a:pt x="1765751" y="1601076"/>
                </a:lnTo>
                <a:lnTo>
                  <a:pt x="1768987" y="1599997"/>
                </a:lnTo>
                <a:lnTo>
                  <a:pt x="1768987" y="1597839"/>
                </a:lnTo>
                <a:close/>
                <a:moveTo>
                  <a:pt x="5709497" y="1597570"/>
                </a:moveTo>
                <a:cubicBezTo>
                  <a:pt x="5706619" y="1597570"/>
                  <a:pt x="5705181" y="1603684"/>
                  <a:pt x="5705181" y="1615913"/>
                </a:cubicBezTo>
                <a:lnTo>
                  <a:pt x="5700865" y="1628726"/>
                </a:lnTo>
                <a:cubicBezTo>
                  <a:pt x="5703023" y="1628726"/>
                  <a:pt x="5704821" y="1631244"/>
                  <a:pt x="5706260" y="1636279"/>
                </a:cubicBezTo>
                <a:lnTo>
                  <a:pt x="5707339" y="1636279"/>
                </a:lnTo>
                <a:lnTo>
                  <a:pt x="5712599" y="1635200"/>
                </a:lnTo>
                <a:lnTo>
                  <a:pt x="5712599" y="1627647"/>
                </a:lnTo>
                <a:lnTo>
                  <a:pt x="5711655" y="1615913"/>
                </a:lnTo>
                <a:lnTo>
                  <a:pt x="5712599" y="1614834"/>
                </a:lnTo>
                <a:lnTo>
                  <a:pt x="5712599" y="1613755"/>
                </a:lnTo>
                <a:cubicBezTo>
                  <a:pt x="5711969" y="1604224"/>
                  <a:pt x="5710935" y="1598829"/>
                  <a:pt x="5709497" y="1597570"/>
                </a:cubicBezTo>
                <a:close/>
                <a:moveTo>
                  <a:pt x="4128882" y="1597486"/>
                </a:moveTo>
                <a:lnTo>
                  <a:pt x="4131040" y="1599644"/>
                </a:lnTo>
                <a:lnTo>
                  <a:pt x="4132119" y="1599644"/>
                </a:lnTo>
                <a:lnTo>
                  <a:pt x="4132119" y="1597486"/>
                </a:lnTo>
                <a:close/>
                <a:moveTo>
                  <a:pt x="8230031" y="1597301"/>
                </a:moveTo>
                <a:lnTo>
                  <a:pt x="8230031" y="1598380"/>
                </a:lnTo>
                <a:lnTo>
                  <a:pt x="8232189" y="1598380"/>
                </a:lnTo>
                <a:lnTo>
                  <a:pt x="8232189" y="1597301"/>
                </a:lnTo>
                <a:close/>
                <a:moveTo>
                  <a:pt x="8190647" y="1597301"/>
                </a:moveTo>
                <a:lnTo>
                  <a:pt x="8192805" y="1599459"/>
                </a:lnTo>
                <a:lnTo>
                  <a:pt x="8193884" y="1599459"/>
                </a:lnTo>
                <a:lnTo>
                  <a:pt x="8193884" y="1597301"/>
                </a:lnTo>
                <a:close/>
                <a:moveTo>
                  <a:pt x="4572878" y="1596975"/>
                </a:moveTo>
                <a:lnTo>
                  <a:pt x="4572878" y="1598054"/>
                </a:lnTo>
                <a:lnTo>
                  <a:pt x="4573957" y="1601291"/>
                </a:lnTo>
                <a:lnTo>
                  <a:pt x="4580566" y="1600212"/>
                </a:lnTo>
                <a:lnTo>
                  <a:pt x="4580566" y="1599133"/>
                </a:lnTo>
                <a:lnTo>
                  <a:pt x="4579487" y="1598054"/>
                </a:lnTo>
                <a:lnTo>
                  <a:pt x="4579487" y="1596975"/>
                </a:lnTo>
                <a:lnTo>
                  <a:pt x="4578408" y="1598054"/>
                </a:lnTo>
                <a:lnTo>
                  <a:pt x="4577329" y="1598054"/>
                </a:lnTo>
                <a:close/>
                <a:moveTo>
                  <a:pt x="7078171" y="1595213"/>
                </a:moveTo>
                <a:lnTo>
                  <a:pt x="7078171" y="1596292"/>
                </a:lnTo>
                <a:lnTo>
                  <a:pt x="7080329" y="1598315"/>
                </a:lnTo>
                <a:lnTo>
                  <a:pt x="7082487" y="1596292"/>
                </a:lnTo>
                <a:lnTo>
                  <a:pt x="7081408" y="1595213"/>
                </a:lnTo>
                <a:close/>
                <a:moveTo>
                  <a:pt x="3642805" y="1595142"/>
                </a:moveTo>
                <a:lnTo>
                  <a:pt x="3640647" y="1598379"/>
                </a:lnTo>
                <a:lnTo>
                  <a:pt x="3644963" y="1602695"/>
                </a:lnTo>
                <a:lnTo>
                  <a:pt x="3646042" y="1602695"/>
                </a:lnTo>
                <a:lnTo>
                  <a:pt x="3649279" y="1599458"/>
                </a:lnTo>
                <a:cubicBezTo>
                  <a:pt x="3649279" y="1598199"/>
                  <a:pt x="3647121" y="1596761"/>
                  <a:pt x="3642805" y="1595142"/>
                </a:cubicBezTo>
                <a:close/>
                <a:moveTo>
                  <a:pt x="4253642" y="1594249"/>
                </a:moveTo>
                <a:lnTo>
                  <a:pt x="4253642" y="1597486"/>
                </a:lnTo>
                <a:lnTo>
                  <a:pt x="4254721" y="1597486"/>
                </a:lnTo>
                <a:lnTo>
                  <a:pt x="4254721" y="1594249"/>
                </a:lnTo>
                <a:close/>
                <a:moveTo>
                  <a:pt x="8194963" y="1592985"/>
                </a:moveTo>
                <a:lnTo>
                  <a:pt x="8194963" y="1596222"/>
                </a:lnTo>
                <a:lnTo>
                  <a:pt x="8196042" y="1596222"/>
                </a:lnTo>
                <a:lnTo>
                  <a:pt x="8196042" y="1592985"/>
                </a:lnTo>
                <a:close/>
                <a:moveTo>
                  <a:pt x="8180802" y="1592985"/>
                </a:moveTo>
                <a:lnTo>
                  <a:pt x="8180802" y="1594064"/>
                </a:lnTo>
                <a:lnTo>
                  <a:pt x="8185118" y="1595143"/>
                </a:lnTo>
                <a:lnTo>
                  <a:pt x="8186331" y="1595143"/>
                </a:lnTo>
                <a:lnTo>
                  <a:pt x="8186331" y="1594064"/>
                </a:lnTo>
                <a:lnTo>
                  <a:pt x="8182960" y="1592985"/>
                </a:lnTo>
                <a:close/>
                <a:moveTo>
                  <a:pt x="6218098" y="1592850"/>
                </a:moveTo>
                <a:lnTo>
                  <a:pt x="6218098" y="1595008"/>
                </a:lnTo>
                <a:lnTo>
                  <a:pt x="6220256" y="1592850"/>
                </a:lnTo>
                <a:close/>
                <a:moveTo>
                  <a:pt x="2108589" y="1592091"/>
                </a:moveTo>
                <a:lnTo>
                  <a:pt x="2107510" y="1593170"/>
                </a:lnTo>
                <a:lnTo>
                  <a:pt x="2107510" y="1595328"/>
                </a:lnTo>
                <a:lnTo>
                  <a:pt x="2110612" y="1595328"/>
                </a:lnTo>
                <a:lnTo>
                  <a:pt x="2110612" y="1594249"/>
                </a:lnTo>
                <a:close/>
                <a:moveTo>
                  <a:pt x="6259100" y="1591771"/>
                </a:moveTo>
                <a:lnTo>
                  <a:pt x="6259100" y="1593929"/>
                </a:lnTo>
                <a:lnTo>
                  <a:pt x="6261258" y="1596086"/>
                </a:lnTo>
                <a:lnTo>
                  <a:pt x="6261258" y="1591771"/>
                </a:lnTo>
                <a:close/>
                <a:moveTo>
                  <a:pt x="6242915" y="1590692"/>
                </a:moveTo>
                <a:lnTo>
                  <a:pt x="6237520" y="1591771"/>
                </a:lnTo>
                <a:lnTo>
                  <a:pt x="6242915" y="1596086"/>
                </a:lnTo>
                <a:lnTo>
                  <a:pt x="6243994" y="1596086"/>
                </a:lnTo>
                <a:lnTo>
                  <a:pt x="6249389" y="1595008"/>
                </a:lnTo>
                <a:lnTo>
                  <a:pt x="6249389" y="1590692"/>
                </a:lnTo>
                <a:close/>
                <a:moveTo>
                  <a:pt x="175742" y="1590407"/>
                </a:moveTo>
                <a:lnTo>
                  <a:pt x="173584" y="1592565"/>
                </a:lnTo>
                <a:lnTo>
                  <a:pt x="173584" y="1594723"/>
                </a:lnTo>
                <a:lnTo>
                  <a:pt x="175742" y="1592565"/>
                </a:lnTo>
                <a:close/>
                <a:moveTo>
                  <a:pt x="558640" y="1590017"/>
                </a:moveTo>
                <a:lnTo>
                  <a:pt x="558640" y="1590961"/>
                </a:lnTo>
                <a:lnTo>
                  <a:pt x="561742" y="1590961"/>
                </a:lnTo>
                <a:lnTo>
                  <a:pt x="561742" y="1590017"/>
                </a:lnTo>
                <a:close/>
                <a:moveTo>
                  <a:pt x="2671056" y="1589584"/>
                </a:moveTo>
                <a:lnTo>
                  <a:pt x="2671056" y="1590663"/>
                </a:lnTo>
                <a:lnTo>
                  <a:pt x="2674294" y="1590663"/>
                </a:lnTo>
                <a:lnTo>
                  <a:pt x="2674294" y="1589584"/>
                </a:lnTo>
                <a:close/>
                <a:moveTo>
                  <a:pt x="230502" y="1589328"/>
                </a:moveTo>
                <a:lnTo>
                  <a:pt x="230502" y="1592565"/>
                </a:lnTo>
                <a:lnTo>
                  <a:pt x="232660" y="1594723"/>
                </a:lnTo>
                <a:lnTo>
                  <a:pt x="234818" y="1592565"/>
                </a:lnTo>
                <a:lnTo>
                  <a:pt x="234818" y="1591486"/>
                </a:lnTo>
                <a:lnTo>
                  <a:pt x="232660" y="1589328"/>
                </a:lnTo>
                <a:close/>
                <a:moveTo>
                  <a:pt x="67437" y="1589328"/>
                </a:moveTo>
                <a:lnTo>
                  <a:pt x="67437" y="1590407"/>
                </a:lnTo>
                <a:lnTo>
                  <a:pt x="69596" y="1604299"/>
                </a:lnTo>
                <a:lnTo>
                  <a:pt x="66359" y="1607536"/>
                </a:lnTo>
                <a:lnTo>
                  <a:pt x="66359" y="1619405"/>
                </a:lnTo>
                <a:lnTo>
                  <a:pt x="64200" y="1631139"/>
                </a:lnTo>
                <a:cubicBezTo>
                  <a:pt x="64200" y="1633297"/>
                  <a:pt x="65998" y="1634376"/>
                  <a:pt x="69596" y="1634376"/>
                </a:cubicBezTo>
                <a:lnTo>
                  <a:pt x="71753" y="1636534"/>
                </a:lnTo>
                <a:lnTo>
                  <a:pt x="85646" y="1631139"/>
                </a:lnTo>
                <a:lnTo>
                  <a:pt x="97514" y="1636534"/>
                </a:lnTo>
                <a:lnTo>
                  <a:pt x="98593" y="1635455"/>
                </a:lnTo>
                <a:lnTo>
                  <a:pt x="98593" y="1622642"/>
                </a:lnTo>
                <a:cubicBezTo>
                  <a:pt x="98593" y="1620304"/>
                  <a:pt x="99672" y="1617787"/>
                  <a:pt x="101830" y="1615089"/>
                </a:cubicBezTo>
                <a:lnTo>
                  <a:pt x="101830" y="1614010"/>
                </a:lnTo>
                <a:cubicBezTo>
                  <a:pt x="100572" y="1611313"/>
                  <a:pt x="98413" y="1609514"/>
                  <a:pt x="95356" y="1608615"/>
                </a:cubicBezTo>
                <a:lnTo>
                  <a:pt x="86724" y="1609694"/>
                </a:lnTo>
                <a:cubicBezTo>
                  <a:pt x="81059" y="1609155"/>
                  <a:pt x="78227" y="1608076"/>
                  <a:pt x="78227" y="1606457"/>
                </a:cubicBezTo>
                <a:lnTo>
                  <a:pt x="78227" y="1599039"/>
                </a:lnTo>
                <a:cubicBezTo>
                  <a:pt x="78227" y="1592565"/>
                  <a:pt x="74630" y="1589328"/>
                  <a:pt x="67437" y="1589328"/>
                </a:cubicBezTo>
                <a:close/>
                <a:moveTo>
                  <a:pt x="2552636" y="1588505"/>
                </a:moveTo>
                <a:lnTo>
                  <a:pt x="2560324" y="1588505"/>
                </a:lnTo>
                <a:cubicBezTo>
                  <a:pt x="2560324" y="1589944"/>
                  <a:pt x="2561403" y="1590663"/>
                  <a:pt x="2563561" y="1590663"/>
                </a:cubicBezTo>
                <a:lnTo>
                  <a:pt x="2564641" y="1591742"/>
                </a:lnTo>
                <a:lnTo>
                  <a:pt x="2564641" y="1592821"/>
                </a:lnTo>
                <a:lnTo>
                  <a:pt x="2563561" y="1593900"/>
                </a:lnTo>
                <a:lnTo>
                  <a:pt x="2558165" y="1592821"/>
                </a:lnTo>
                <a:lnTo>
                  <a:pt x="2550479" y="1593900"/>
                </a:lnTo>
                <a:lnTo>
                  <a:pt x="2549400" y="1592821"/>
                </a:lnTo>
                <a:lnTo>
                  <a:pt x="2549400" y="1591742"/>
                </a:lnTo>
                <a:close/>
                <a:moveTo>
                  <a:pt x="8190647" y="1587455"/>
                </a:moveTo>
                <a:lnTo>
                  <a:pt x="8190647" y="1589614"/>
                </a:lnTo>
                <a:lnTo>
                  <a:pt x="8192805" y="1589614"/>
                </a:lnTo>
                <a:close/>
                <a:moveTo>
                  <a:pt x="2654737" y="1587426"/>
                </a:moveTo>
                <a:cubicBezTo>
                  <a:pt x="2651859" y="1588865"/>
                  <a:pt x="2650421" y="1590663"/>
                  <a:pt x="2650421" y="1592821"/>
                </a:cubicBezTo>
                <a:lnTo>
                  <a:pt x="2649343" y="1592821"/>
                </a:lnTo>
                <a:cubicBezTo>
                  <a:pt x="2650421" y="1595698"/>
                  <a:pt x="2651500" y="1597137"/>
                  <a:pt x="2652580" y="1597137"/>
                </a:cubicBezTo>
                <a:lnTo>
                  <a:pt x="2654737" y="1597137"/>
                </a:lnTo>
                <a:lnTo>
                  <a:pt x="2656896" y="1587426"/>
                </a:lnTo>
                <a:close/>
                <a:moveTo>
                  <a:pt x="64200" y="1587170"/>
                </a:moveTo>
                <a:cubicBezTo>
                  <a:pt x="62940" y="1587170"/>
                  <a:pt x="61862" y="1588968"/>
                  <a:pt x="60963" y="1592565"/>
                </a:cubicBezTo>
                <a:lnTo>
                  <a:pt x="63122" y="1592565"/>
                </a:lnTo>
                <a:close/>
                <a:moveTo>
                  <a:pt x="9130297" y="1587102"/>
                </a:moveTo>
                <a:lnTo>
                  <a:pt x="9144189" y="1589260"/>
                </a:lnTo>
                <a:lnTo>
                  <a:pt x="9148505" y="1588181"/>
                </a:lnTo>
                <a:lnTo>
                  <a:pt x="9149584" y="1588181"/>
                </a:lnTo>
                <a:lnTo>
                  <a:pt x="9153900" y="1592362"/>
                </a:lnTo>
                <a:lnTo>
                  <a:pt x="9152821" y="1593440"/>
                </a:lnTo>
                <a:lnTo>
                  <a:pt x="9148505" y="1593440"/>
                </a:lnTo>
                <a:lnTo>
                  <a:pt x="9139873" y="1591418"/>
                </a:lnTo>
                <a:cubicBezTo>
                  <a:pt x="9138794" y="1594205"/>
                  <a:pt x="9137715" y="1595599"/>
                  <a:pt x="9136636" y="1595599"/>
                </a:cubicBezTo>
                <a:lnTo>
                  <a:pt x="9135557" y="1595599"/>
                </a:lnTo>
                <a:cubicBezTo>
                  <a:pt x="9131871" y="1595599"/>
                  <a:pt x="9129398" y="1594205"/>
                  <a:pt x="9128139" y="1591418"/>
                </a:cubicBezTo>
                <a:lnTo>
                  <a:pt x="9128139" y="1589260"/>
                </a:lnTo>
                <a:close/>
                <a:moveTo>
                  <a:pt x="2091459" y="1586696"/>
                </a:moveTo>
                <a:lnTo>
                  <a:pt x="2081884" y="1589933"/>
                </a:lnTo>
                <a:lnTo>
                  <a:pt x="2081884" y="1594249"/>
                </a:lnTo>
                <a:cubicBezTo>
                  <a:pt x="2081884" y="1595868"/>
                  <a:pt x="2083637" y="1596901"/>
                  <a:pt x="2087143" y="1597351"/>
                </a:cubicBezTo>
                <a:lnTo>
                  <a:pt x="2087143" y="1596407"/>
                </a:lnTo>
                <a:lnTo>
                  <a:pt x="2093618" y="1589933"/>
                </a:lnTo>
                <a:lnTo>
                  <a:pt x="2092538" y="1586696"/>
                </a:lnTo>
                <a:close/>
                <a:moveTo>
                  <a:pt x="2583118" y="1586347"/>
                </a:moveTo>
                <a:lnTo>
                  <a:pt x="2598224" y="1586347"/>
                </a:lnTo>
                <a:lnTo>
                  <a:pt x="2605912" y="1592821"/>
                </a:lnTo>
                <a:lnTo>
                  <a:pt x="2599303" y="1597137"/>
                </a:lnTo>
                <a:lnTo>
                  <a:pt x="2588513" y="1593900"/>
                </a:lnTo>
                <a:lnTo>
                  <a:pt x="2582039" y="1594979"/>
                </a:lnTo>
                <a:lnTo>
                  <a:pt x="2579882" y="1592821"/>
                </a:lnTo>
                <a:lnTo>
                  <a:pt x="2579882" y="1589584"/>
                </a:lnTo>
                <a:close/>
                <a:moveTo>
                  <a:pt x="203662" y="1586091"/>
                </a:moveTo>
                <a:cubicBezTo>
                  <a:pt x="200064" y="1592925"/>
                  <a:pt x="198266" y="1600073"/>
                  <a:pt x="198266" y="1607536"/>
                </a:cubicBezTo>
                <a:cubicBezTo>
                  <a:pt x="199525" y="1616887"/>
                  <a:pt x="200963" y="1623317"/>
                  <a:pt x="202582" y="1626823"/>
                </a:cubicBezTo>
                <a:lnTo>
                  <a:pt x="204740" y="1626823"/>
                </a:lnTo>
                <a:lnTo>
                  <a:pt x="204740" y="1619405"/>
                </a:lnTo>
                <a:lnTo>
                  <a:pt x="209056" y="1614010"/>
                </a:lnTo>
                <a:lnTo>
                  <a:pt x="209056" y="1609694"/>
                </a:lnTo>
                <a:lnTo>
                  <a:pt x="205819" y="1604299"/>
                </a:lnTo>
                <a:lnTo>
                  <a:pt x="209056" y="1592565"/>
                </a:lnTo>
                <a:lnTo>
                  <a:pt x="209056" y="1586091"/>
                </a:lnTo>
                <a:close/>
                <a:moveTo>
                  <a:pt x="1753881" y="1585971"/>
                </a:moveTo>
                <a:lnTo>
                  <a:pt x="1751722" y="1594602"/>
                </a:lnTo>
                <a:lnTo>
                  <a:pt x="1751722" y="1595681"/>
                </a:lnTo>
                <a:cubicBezTo>
                  <a:pt x="1755140" y="1595681"/>
                  <a:pt x="1758017" y="1597120"/>
                  <a:pt x="1760356" y="1599997"/>
                </a:cubicBezTo>
                <a:lnTo>
                  <a:pt x="1762512" y="1599997"/>
                </a:lnTo>
                <a:lnTo>
                  <a:pt x="1761434" y="1598919"/>
                </a:lnTo>
                <a:lnTo>
                  <a:pt x="1761434" y="1597839"/>
                </a:lnTo>
                <a:lnTo>
                  <a:pt x="1762512" y="1596760"/>
                </a:lnTo>
                <a:lnTo>
                  <a:pt x="1760356" y="1596760"/>
                </a:lnTo>
                <a:lnTo>
                  <a:pt x="1760356" y="1598919"/>
                </a:lnTo>
                <a:lnTo>
                  <a:pt x="1759275" y="1598919"/>
                </a:lnTo>
                <a:cubicBezTo>
                  <a:pt x="1759275" y="1595861"/>
                  <a:pt x="1757117" y="1594063"/>
                  <a:pt x="1752801" y="1593524"/>
                </a:cubicBezTo>
                <a:lnTo>
                  <a:pt x="1752801" y="1592444"/>
                </a:lnTo>
                <a:lnTo>
                  <a:pt x="1756038" y="1588128"/>
                </a:lnTo>
                <a:close/>
                <a:moveTo>
                  <a:pt x="4103390" y="1585752"/>
                </a:moveTo>
                <a:lnTo>
                  <a:pt x="4104469" y="1585752"/>
                </a:lnTo>
                <a:lnTo>
                  <a:pt x="4107572" y="1588989"/>
                </a:lnTo>
                <a:lnTo>
                  <a:pt x="4107572" y="1598566"/>
                </a:lnTo>
                <a:lnTo>
                  <a:pt x="4106493" y="1599644"/>
                </a:lnTo>
                <a:lnTo>
                  <a:pt x="4108651" y="1612457"/>
                </a:lnTo>
                <a:cubicBezTo>
                  <a:pt x="4100828" y="1630890"/>
                  <a:pt x="4096916" y="1647930"/>
                  <a:pt x="4096916" y="1663575"/>
                </a:cubicBezTo>
                <a:lnTo>
                  <a:pt x="4097995" y="1666812"/>
                </a:lnTo>
                <a:cubicBezTo>
                  <a:pt x="4092331" y="1678141"/>
                  <a:pt x="4089498" y="1687717"/>
                  <a:pt x="4089498" y="1695540"/>
                </a:cubicBezTo>
                <a:cubicBezTo>
                  <a:pt x="4089498" y="1703722"/>
                  <a:pt x="4092690" y="1709073"/>
                  <a:pt x="4099074" y="1711590"/>
                </a:cubicBezTo>
                <a:cubicBezTo>
                  <a:pt x="4102131" y="1715277"/>
                  <a:pt x="4104289" y="1720582"/>
                  <a:pt x="4105548" y="1727506"/>
                </a:cubicBezTo>
                <a:lnTo>
                  <a:pt x="4103390" y="1730743"/>
                </a:lnTo>
                <a:lnTo>
                  <a:pt x="4096916" y="1728585"/>
                </a:lnTo>
                <a:lnTo>
                  <a:pt x="4094893" y="1730743"/>
                </a:lnTo>
                <a:lnTo>
                  <a:pt x="4094893" y="1732901"/>
                </a:lnTo>
                <a:cubicBezTo>
                  <a:pt x="4097141" y="1732901"/>
                  <a:pt x="4099973" y="1734294"/>
                  <a:pt x="4103390" y="1737082"/>
                </a:cubicBezTo>
                <a:cubicBezTo>
                  <a:pt x="4103390" y="1740858"/>
                  <a:pt x="4101232" y="1745849"/>
                  <a:pt x="4096916" y="1752053"/>
                </a:cubicBezTo>
                <a:lnTo>
                  <a:pt x="4093814" y="1752053"/>
                </a:lnTo>
                <a:lnTo>
                  <a:pt x="4090577" y="1749895"/>
                </a:lnTo>
                <a:lnTo>
                  <a:pt x="4089498" y="1749895"/>
                </a:lnTo>
                <a:lnTo>
                  <a:pt x="4088419" y="1750974"/>
                </a:lnTo>
                <a:cubicBezTo>
                  <a:pt x="4086441" y="1755829"/>
                  <a:pt x="4084328" y="1758302"/>
                  <a:pt x="4082080" y="1758392"/>
                </a:cubicBezTo>
                <a:cubicBezTo>
                  <a:pt x="4072818" y="1758392"/>
                  <a:pt x="4068188" y="1755560"/>
                  <a:pt x="4068188" y="1749895"/>
                </a:cubicBezTo>
                <a:lnTo>
                  <a:pt x="4066030" y="1749895"/>
                </a:lnTo>
                <a:lnTo>
                  <a:pt x="4062793" y="1752053"/>
                </a:lnTo>
                <a:lnTo>
                  <a:pt x="4061849" y="1752053"/>
                </a:lnTo>
                <a:cubicBezTo>
                  <a:pt x="4053306" y="1744770"/>
                  <a:pt x="4049036" y="1737306"/>
                  <a:pt x="4049036" y="1729664"/>
                </a:cubicBezTo>
                <a:lnTo>
                  <a:pt x="4052138" y="1724403"/>
                </a:lnTo>
                <a:lnTo>
                  <a:pt x="4052138" y="1723324"/>
                </a:lnTo>
                <a:cubicBezTo>
                  <a:pt x="4048990" y="1705521"/>
                  <a:pt x="4045079" y="1696619"/>
                  <a:pt x="4040404" y="1696619"/>
                </a:cubicBezTo>
                <a:lnTo>
                  <a:pt x="4034064" y="1689201"/>
                </a:lnTo>
                <a:cubicBezTo>
                  <a:pt x="4034064" y="1687043"/>
                  <a:pt x="4041887" y="1683491"/>
                  <a:pt x="4057533" y="1678546"/>
                </a:cubicBezTo>
                <a:lnTo>
                  <a:pt x="4067109" y="1657236"/>
                </a:lnTo>
                <a:lnTo>
                  <a:pt x="4069267" y="1657236"/>
                </a:lnTo>
                <a:lnTo>
                  <a:pt x="4069267" y="1659259"/>
                </a:lnTo>
                <a:lnTo>
                  <a:pt x="4070346" y="1659259"/>
                </a:lnTo>
                <a:cubicBezTo>
                  <a:pt x="4070346" y="1647210"/>
                  <a:pt x="4072459" y="1641186"/>
                  <a:pt x="4076685" y="1641186"/>
                </a:cubicBezTo>
                <a:lnTo>
                  <a:pt x="4090577" y="1614481"/>
                </a:lnTo>
                <a:lnTo>
                  <a:pt x="4090577" y="1612457"/>
                </a:lnTo>
                <a:lnTo>
                  <a:pt x="4089498" y="1608141"/>
                </a:lnTo>
                <a:cubicBezTo>
                  <a:pt x="4094443" y="1602297"/>
                  <a:pt x="4099074" y="1594834"/>
                  <a:pt x="4103390" y="1585752"/>
                </a:cubicBezTo>
                <a:close/>
                <a:moveTo>
                  <a:pt x="3737892" y="1585431"/>
                </a:moveTo>
                <a:lnTo>
                  <a:pt x="3745445" y="1585431"/>
                </a:lnTo>
                <a:cubicBezTo>
                  <a:pt x="3747063" y="1588308"/>
                  <a:pt x="3750300" y="1589747"/>
                  <a:pt x="3755156" y="1589747"/>
                </a:cubicBezTo>
                <a:cubicBezTo>
                  <a:pt x="3756235" y="1596221"/>
                  <a:pt x="3757719" y="1599458"/>
                  <a:pt x="3759607" y="1599458"/>
                </a:cubicBezTo>
                <a:lnTo>
                  <a:pt x="3760686" y="1599458"/>
                </a:lnTo>
                <a:lnTo>
                  <a:pt x="3765002" y="1596221"/>
                </a:lnTo>
                <a:lnTo>
                  <a:pt x="3766081" y="1596221"/>
                </a:lnTo>
                <a:cubicBezTo>
                  <a:pt x="3767339" y="1596221"/>
                  <a:pt x="3768418" y="1598739"/>
                  <a:pt x="3769318" y="1603774"/>
                </a:cubicBezTo>
                <a:cubicBezTo>
                  <a:pt x="3775971" y="1605213"/>
                  <a:pt x="3779568" y="1607011"/>
                  <a:pt x="3780108" y="1609169"/>
                </a:cubicBezTo>
                <a:lnTo>
                  <a:pt x="3780108" y="1612406"/>
                </a:lnTo>
                <a:lnTo>
                  <a:pt x="3777950" y="1614564"/>
                </a:lnTo>
                <a:lnTo>
                  <a:pt x="3771476" y="1612406"/>
                </a:lnTo>
                <a:cubicBezTo>
                  <a:pt x="3770217" y="1613485"/>
                  <a:pt x="3762979" y="1614564"/>
                  <a:pt x="3749761" y="1615643"/>
                </a:cubicBezTo>
                <a:lnTo>
                  <a:pt x="3749761" y="1616722"/>
                </a:lnTo>
                <a:cubicBezTo>
                  <a:pt x="3753897" y="1616722"/>
                  <a:pt x="3759337" y="1619959"/>
                  <a:pt x="3766081" y="1626433"/>
                </a:cubicBezTo>
                <a:cubicBezTo>
                  <a:pt x="3769677" y="1626793"/>
                  <a:pt x="3778309" y="1632592"/>
                  <a:pt x="3791977" y="1643832"/>
                </a:cubicBezTo>
                <a:lnTo>
                  <a:pt x="3791977" y="1644911"/>
                </a:lnTo>
                <a:lnTo>
                  <a:pt x="3789819" y="1647069"/>
                </a:lnTo>
                <a:lnTo>
                  <a:pt x="3786582" y="1647069"/>
                </a:lnTo>
                <a:cubicBezTo>
                  <a:pt x="3782985" y="1644911"/>
                  <a:pt x="3781187" y="1642753"/>
                  <a:pt x="3781187" y="1640595"/>
                </a:cubicBezTo>
                <a:lnTo>
                  <a:pt x="3776871" y="1640595"/>
                </a:lnTo>
                <a:lnTo>
                  <a:pt x="3776871" y="1645990"/>
                </a:lnTo>
                <a:lnTo>
                  <a:pt x="3774713" y="1648148"/>
                </a:lnTo>
                <a:lnTo>
                  <a:pt x="3773634" y="1648148"/>
                </a:lnTo>
                <a:lnTo>
                  <a:pt x="3760686" y="1643832"/>
                </a:lnTo>
                <a:lnTo>
                  <a:pt x="3740050" y="1647069"/>
                </a:lnTo>
                <a:lnTo>
                  <a:pt x="3735734" y="1645990"/>
                </a:lnTo>
                <a:lnTo>
                  <a:pt x="3732497" y="1647069"/>
                </a:lnTo>
                <a:lnTo>
                  <a:pt x="3726023" y="1645990"/>
                </a:lnTo>
                <a:lnTo>
                  <a:pt x="3723865" y="1649227"/>
                </a:lnTo>
                <a:cubicBezTo>
                  <a:pt x="3716491" y="1648508"/>
                  <a:pt x="3711815" y="1647429"/>
                  <a:pt x="3709838" y="1645990"/>
                </a:cubicBezTo>
                <a:lnTo>
                  <a:pt x="3703364" y="1648148"/>
                </a:lnTo>
                <a:lnTo>
                  <a:pt x="3696890" y="1648148"/>
                </a:lnTo>
                <a:lnTo>
                  <a:pt x="3693653" y="1644911"/>
                </a:lnTo>
                <a:cubicBezTo>
                  <a:pt x="3693653" y="1642933"/>
                  <a:pt x="3696530" y="1641494"/>
                  <a:pt x="3702285" y="1640595"/>
                </a:cubicBezTo>
                <a:lnTo>
                  <a:pt x="3708759" y="1641674"/>
                </a:lnTo>
                <a:lnTo>
                  <a:pt x="3718470" y="1640595"/>
                </a:lnTo>
                <a:lnTo>
                  <a:pt x="3727102" y="1642753"/>
                </a:lnTo>
                <a:cubicBezTo>
                  <a:pt x="3728900" y="1637897"/>
                  <a:pt x="3734295" y="1631738"/>
                  <a:pt x="3743287" y="1624275"/>
                </a:cubicBezTo>
                <a:lnTo>
                  <a:pt x="3746524" y="1615643"/>
                </a:lnTo>
                <a:lnTo>
                  <a:pt x="3740050" y="1614564"/>
                </a:lnTo>
                <a:lnTo>
                  <a:pt x="3736813" y="1615643"/>
                </a:lnTo>
                <a:lnTo>
                  <a:pt x="3722786" y="1614564"/>
                </a:lnTo>
                <a:lnTo>
                  <a:pt x="3717391" y="1618880"/>
                </a:lnTo>
                <a:lnTo>
                  <a:pt x="3695811" y="1611327"/>
                </a:lnTo>
                <a:lnTo>
                  <a:pt x="3684886" y="1612406"/>
                </a:lnTo>
                <a:lnTo>
                  <a:pt x="3683807" y="1611327"/>
                </a:lnTo>
                <a:lnTo>
                  <a:pt x="3683807" y="1609169"/>
                </a:lnTo>
                <a:lnTo>
                  <a:pt x="3688123" y="1604853"/>
                </a:lnTo>
                <a:lnTo>
                  <a:pt x="3691360" y="1604853"/>
                </a:lnTo>
                <a:lnTo>
                  <a:pt x="3701206" y="1608090"/>
                </a:lnTo>
                <a:cubicBezTo>
                  <a:pt x="3701206" y="1605213"/>
                  <a:pt x="3703364" y="1603774"/>
                  <a:pt x="3707680" y="1603774"/>
                </a:cubicBezTo>
                <a:lnTo>
                  <a:pt x="3709838" y="1603774"/>
                </a:lnTo>
                <a:lnTo>
                  <a:pt x="3716312" y="1604853"/>
                </a:lnTo>
                <a:cubicBezTo>
                  <a:pt x="3719549" y="1604853"/>
                  <a:pt x="3725303" y="1599458"/>
                  <a:pt x="3733576" y="1588668"/>
                </a:cubicBezTo>
                <a:close/>
                <a:moveTo>
                  <a:pt x="2636260" y="1585133"/>
                </a:moveTo>
                <a:lnTo>
                  <a:pt x="2636260" y="1586347"/>
                </a:lnTo>
                <a:lnTo>
                  <a:pt x="2638417" y="1586347"/>
                </a:lnTo>
                <a:lnTo>
                  <a:pt x="2638417" y="1585133"/>
                </a:lnTo>
                <a:close/>
                <a:moveTo>
                  <a:pt x="8185118" y="1584219"/>
                </a:moveTo>
                <a:lnTo>
                  <a:pt x="8185118" y="1585297"/>
                </a:lnTo>
                <a:lnTo>
                  <a:pt x="8189568" y="1586376"/>
                </a:lnTo>
                <a:cubicBezTo>
                  <a:pt x="8189568" y="1584938"/>
                  <a:pt x="8188489" y="1584219"/>
                  <a:pt x="8186331" y="1584219"/>
                </a:cubicBezTo>
                <a:close/>
                <a:moveTo>
                  <a:pt x="2639496" y="1582975"/>
                </a:moveTo>
                <a:lnTo>
                  <a:pt x="2639496" y="1584054"/>
                </a:lnTo>
                <a:lnTo>
                  <a:pt x="2641654" y="1584054"/>
                </a:lnTo>
                <a:lnTo>
                  <a:pt x="2641654" y="1582975"/>
                </a:lnTo>
                <a:close/>
                <a:moveTo>
                  <a:pt x="3200966" y="1582733"/>
                </a:moveTo>
                <a:lnTo>
                  <a:pt x="3200966" y="1584891"/>
                </a:lnTo>
                <a:lnTo>
                  <a:pt x="3204203" y="1588128"/>
                </a:lnTo>
                <a:lnTo>
                  <a:pt x="3207440" y="1588128"/>
                </a:lnTo>
                <a:lnTo>
                  <a:pt x="3210677" y="1584891"/>
                </a:lnTo>
                <a:lnTo>
                  <a:pt x="3210677" y="1582733"/>
                </a:lnTo>
                <a:close/>
                <a:moveTo>
                  <a:pt x="3086322" y="1582733"/>
                </a:moveTo>
                <a:lnTo>
                  <a:pt x="3090638" y="1585971"/>
                </a:lnTo>
                <a:lnTo>
                  <a:pt x="3090638" y="1584891"/>
                </a:lnTo>
                <a:lnTo>
                  <a:pt x="3088480" y="1582733"/>
                </a:lnTo>
                <a:close/>
                <a:moveTo>
                  <a:pt x="1582994" y="1582733"/>
                </a:moveTo>
                <a:lnTo>
                  <a:pt x="1581914" y="1583812"/>
                </a:lnTo>
                <a:lnTo>
                  <a:pt x="1584073" y="1590286"/>
                </a:lnTo>
                <a:lnTo>
                  <a:pt x="1584073" y="1591365"/>
                </a:lnTo>
                <a:lnTo>
                  <a:pt x="1580836" y="1595681"/>
                </a:lnTo>
                <a:lnTo>
                  <a:pt x="1582994" y="1597839"/>
                </a:lnTo>
                <a:lnTo>
                  <a:pt x="1584073" y="1597839"/>
                </a:lnTo>
                <a:lnTo>
                  <a:pt x="1592704" y="1590286"/>
                </a:lnTo>
                <a:cubicBezTo>
                  <a:pt x="1590546" y="1585251"/>
                  <a:pt x="1587310" y="1582733"/>
                  <a:pt x="1582994" y="1582733"/>
                </a:cubicBezTo>
                <a:close/>
                <a:moveTo>
                  <a:pt x="6246152" y="1582059"/>
                </a:moveTo>
                <a:lnTo>
                  <a:pt x="6246152" y="1583138"/>
                </a:lnTo>
                <a:lnTo>
                  <a:pt x="6248310" y="1585297"/>
                </a:lnTo>
                <a:lnTo>
                  <a:pt x="6249389" y="1585297"/>
                </a:lnTo>
                <a:lnTo>
                  <a:pt x="6249389" y="1582059"/>
                </a:lnTo>
                <a:close/>
                <a:moveTo>
                  <a:pt x="6239678" y="1582059"/>
                </a:moveTo>
                <a:lnTo>
                  <a:pt x="6237520" y="1584218"/>
                </a:lnTo>
                <a:lnTo>
                  <a:pt x="6238599" y="1585297"/>
                </a:lnTo>
                <a:lnTo>
                  <a:pt x="6240757" y="1585297"/>
                </a:lnTo>
                <a:lnTo>
                  <a:pt x="6240757" y="1582059"/>
                </a:lnTo>
                <a:close/>
                <a:moveTo>
                  <a:pt x="1210886" y="1581249"/>
                </a:moveTo>
                <a:lnTo>
                  <a:pt x="1210886" y="1583408"/>
                </a:lnTo>
                <a:lnTo>
                  <a:pt x="1212908" y="1583408"/>
                </a:lnTo>
                <a:close/>
                <a:moveTo>
                  <a:pt x="2635180" y="1580817"/>
                </a:moveTo>
                <a:lnTo>
                  <a:pt x="2635180" y="1581896"/>
                </a:lnTo>
                <a:lnTo>
                  <a:pt x="2638417" y="1581896"/>
                </a:lnTo>
                <a:lnTo>
                  <a:pt x="2638417" y="1580817"/>
                </a:lnTo>
                <a:close/>
                <a:moveTo>
                  <a:pt x="7184588" y="1579028"/>
                </a:moveTo>
                <a:lnTo>
                  <a:pt x="7177035" y="1580107"/>
                </a:lnTo>
                <a:lnTo>
                  <a:pt x="7174877" y="1580107"/>
                </a:lnTo>
                <a:lnTo>
                  <a:pt x="7174877" y="1594134"/>
                </a:lnTo>
                <a:lnTo>
                  <a:pt x="7175956" y="1599394"/>
                </a:lnTo>
                <a:lnTo>
                  <a:pt x="7181351" y="1598315"/>
                </a:lnTo>
                <a:lnTo>
                  <a:pt x="7181351" y="1590896"/>
                </a:lnTo>
                <a:lnTo>
                  <a:pt x="7184588" y="1586581"/>
                </a:lnTo>
                <a:close/>
                <a:moveTo>
                  <a:pt x="8259569" y="1577744"/>
                </a:moveTo>
                <a:lnTo>
                  <a:pt x="8258490" y="1582061"/>
                </a:lnTo>
                <a:lnTo>
                  <a:pt x="8261727" y="1582061"/>
                </a:lnTo>
                <a:lnTo>
                  <a:pt x="8264964" y="1578823"/>
                </a:lnTo>
                <a:lnTo>
                  <a:pt x="8264964" y="1577744"/>
                </a:lnTo>
                <a:close/>
                <a:moveTo>
                  <a:pt x="8225580" y="1577744"/>
                </a:moveTo>
                <a:cubicBezTo>
                  <a:pt x="8226749" y="1580622"/>
                  <a:pt x="8227873" y="1582061"/>
                  <a:pt x="8228952" y="1582061"/>
                </a:cubicBezTo>
                <a:lnTo>
                  <a:pt x="8228952" y="1580981"/>
                </a:lnTo>
                <a:close/>
                <a:moveTo>
                  <a:pt x="8119568" y="1577744"/>
                </a:moveTo>
                <a:lnTo>
                  <a:pt x="8119568" y="1580981"/>
                </a:lnTo>
                <a:lnTo>
                  <a:pt x="8120647" y="1580981"/>
                </a:lnTo>
                <a:lnTo>
                  <a:pt x="8120647" y="1577744"/>
                </a:lnTo>
                <a:close/>
                <a:moveTo>
                  <a:pt x="2631944" y="1577580"/>
                </a:moveTo>
                <a:lnTo>
                  <a:pt x="2631944" y="1579738"/>
                </a:lnTo>
                <a:lnTo>
                  <a:pt x="2633023" y="1579738"/>
                </a:lnTo>
                <a:lnTo>
                  <a:pt x="2633023" y="1577580"/>
                </a:lnTo>
                <a:close/>
                <a:moveTo>
                  <a:pt x="1749429" y="1577338"/>
                </a:moveTo>
                <a:lnTo>
                  <a:pt x="1749429" y="1581654"/>
                </a:lnTo>
                <a:lnTo>
                  <a:pt x="1750644" y="1581654"/>
                </a:lnTo>
                <a:lnTo>
                  <a:pt x="1750644" y="1577338"/>
                </a:lnTo>
                <a:close/>
                <a:moveTo>
                  <a:pt x="68516" y="1576515"/>
                </a:moveTo>
                <a:lnTo>
                  <a:pt x="65279" y="1583933"/>
                </a:lnTo>
                <a:lnTo>
                  <a:pt x="65279" y="1585012"/>
                </a:lnTo>
                <a:lnTo>
                  <a:pt x="66359" y="1585012"/>
                </a:lnTo>
                <a:cubicBezTo>
                  <a:pt x="67078" y="1580786"/>
                  <a:pt x="68156" y="1578673"/>
                  <a:pt x="69596" y="1578673"/>
                </a:cubicBezTo>
                <a:lnTo>
                  <a:pt x="70674" y="1583933"/>
                </a:lnTo>
                <a:lnTo>
                  <a:pt x="71753" y="1583933"/>
                </a:lnTo>
                <a:lnTo>
                  <a:pt x="71753" y="1577594"/>
                </a:lnTo>
                <a:close/>
                <a:moveTo>
                  <a:pt x="9103457" y="1575233"/>
                </a:moveTo>
                <a:cubicBezTo>
                  <a:pt x="9110650" y="1579189"/>
                  <a:pt x="9114247" y="1583865"/>
                  <a:pt x="9114247" y="1589260"/>
                </a:cubicBezTo>
                <a:cubicBezTo>
                  <a:pt x="9119912" y="1589260"/>
                  <a:pt x="9122744" y="1590294"/>
                  <a:pt x="9122744" y="1592362"/>
                </a:cubicBezTo>
                <a:cubicBezTo>
                  <a:pt x="9117349" y="1596138"/>
                  <a:pt x="9114157" y="1599735"/>
                  <a:pt x="9113168" y="1603152"/>
                </a:cubicBezTo>
                <a:lnTo>
                  <a:pt x="9113168" y="1610705"/>
                </a:lnTo>
                <a:lnTo>
                  <a:pt x="9112089" y="1624597"/>
                </a:lnTo>
                <a:lnTo>
                  <a:pt x="9113168" y="1633094"/>
                </a:lnTo>
                <a:cubicBezTo>
                  <a:pt x="9109391" y="1637410"/>
                  <a:pt x="9106514" y="1639568"/>
                  <a:pt x="9104536" y="1639568"/>
                </a:cubicBezTo>
                <a:lnTo>
                  <a:pt x="9103457" y="1638489"/>
                </a:lnTo>
                <a:lnTo>
                  <a:pt x="9102378" y="1638489"/>
                </a:lnTo>
                <a:cubicBezTo>
                  <a:pt x="9099860" y="1639928"/>
                  <a:pt x="9093431" y="1641007"/>
                  <a:pt x="9083091" y="1641727"/>
                </a:cubicBezTo>
                <a:cubicBezTo>
                  <a:pt x="9069513" y="1641727"/>
                  <a:pt x="9062724" y="1631746"/>
                  <a:pt x="9062724" y="1611784"/>
                </a:cubicBezTo>
                <a:cubicBezTo>
                  <a:pt x="9062724" y="1607288"/>
                  <a:pt x="9070592" y="1602613"/>
                  <a:pt x="9086328" y="1597757"/>
                </a:cubicBezTo>
                <a:cubicBezTo>
                  <a:pt x="9091273" y="1582741"/>
                  <a:pt x="9096983" y="1575233"/>
                  <a:pt x="9103457" y="1575233"/>
                </a:cubicBezTo>
                <a:close/>
                <a:moveTo>
                  <a:pt x="5764121" y="1575181"/>
                </a:moveTo>
                <a:lnTo>
                  <a:pt x="5764121" y="1576125"/>
                </a:lnTo>
                <a:lnTo>
                  <a:pt x="5766279" y="1576125"/>
                </a:lnTo>
                <a:lnTo>
                  <a:pt x="5766279" y="1575181"/>
                </a:lnTo>
                <a:close/>
                <a:moveTo>
                  <a:pt x="151059" y="1574357"/>
                </a:moveTo>
                <a:lnTo>
                  <a:pt x="147822" y="1577594"/>
                </a:lnTo>
                <a:lnTo>
                  <a:pt x="148901" y="1582854"/>
                </a:lnTo>
                <a:lnTo>
                  <a:pt x="153218" y="1582854"/>
                </a:lnTo>
                <a:lnTo>
                  <a:pt x="155375" y="1580831"/>
                </a:lnTo>
                <a:lnTo>
                  <a:pt x="155375" y="1577594"/>
                </a:lnTo>
                <a:lnTo>
                  <a:pt x="152138" y="1574357"/>
                </a:lnTo>
                <a:close/>
                <a:moveTo>
                  <a:pt x="5768437" y="1574102"/>
                </a:moveTo>
                <a:lnTo>
                  <a:pt x="5768437" y="1575181"/>
                </a:lnTo>
                <a:lnTo>
                  <a:pt x="5770595" y="1575181"/>
                </a:lnTo>
                <a:lnTo>
                  <a:pt x="5770595" y="1574102"/>
                </a:lnTo>
                <a:close/>
                <a:moveTo>
                  <a:pt x="8761966" y="1573833"/>
                </a:moveTo>
                <a:lnTo>
                  <a:pt x="8746860" y="1578149"/>
                </a:lnTo>
                <a:lnTo>
                  <a:pt x="8750097" y="1592176"/>
                </a:lnTo>
                <a:lnTo>
                  <a:pt x="8759808" y="1594334"/>
                </a:lnTo>
                <a:cubicBezTo>
                  <a:pt x="8766822" y="1590378"/>
                  <a:pt x="8771497" y="1586421"/>
                  <a:pt x="8773835" y="1582465"/>
                </a:cubicBezTo>
                <a:close/>
                <a:moveTo>
                  <a:pt x="8179722" y="1573428"/>
                </a:moveTo>
                <a:lnTo>
                  <a:pt x="8174193" y="1577744"/>
                </a:lnTo>
                <a:lnTo>
                  <a:pt x="8169876" y="1576665"/>
                </a:lnTo>
                <a:cubicBezTo>
                  <a:pt x="8167089" y="1578823"/>
                  <a:pt x="8158682" y="1579903"/>
                  <a:pt x="8144655" y="1579903"/>
                </a:cubicBezTo>
                <a:lnTo>
                  <a:pt x="8144655" y="1580981"/>
                </a:lnTo>
                <a:cubicBezTo>
                  <a:pt x="8160031" y="1581342"/>
                  <a:pt x="8167718" y="1584219"/>
                  <a:pt x="8167718" y="1589614"/>
                </a:cubicBezTo>
                <a:lnTo>
                  <a:pt x="8174193" y="1591906"/>
                </a:lnTo>
                <a:lnTo>
                  <a:pt x="8175272" y="1591906"/>
                </a:lnTo>
                <a:cubicBezTo>
                  <a:pt x="8177699" y="1591906"/>
                  <a:pt x="8179902" y="1586107"/>
                  <a:pt x="8181880" y="1574508"/>
                </a:cubicBezTo>
                <a:lnTo>
                  <a:pt x="8181880" y="1573428"/>
                </a:lnTo>
                <a:close/>
                <a:moveTo>
                  <a:pt x="6242915" y="1573428"/>
                </a:moveTo>
                <a:lnTo>
                  <a:pt x="6242915" y="1575586"/>
                </a:lnTo>
                <a:lnTo>
                  <a:pt x="6245073" y="1577743"/>
                </a:lnTo>
                <a:lnTo>
                  <a:pt x="6250468" y="1577743"/>
                </a:lnTo>
                <a:lnTo>
                  <a:pt x="6253705" y="1574507"/>
                </a:lnTo>
                <a:lnTo>
                  <a:pt x="6252626" y="1573428"/>
                </a:lnTo>
                <a:close/>
                <a:moveTo>
                  <a:pt x="4235568" y="1572939"/>
                </a:moveTo>
                <a:lnTo>
                  <a:pt x="4235568" y="1575097"/>
                </a:lnTo>
                <a:lnTo>
                  <a:pt x="4241908" y="1574018"/>
                </a:lnTo>
                <a:lnTo>
                  <a:pt x="4241908" y="1572939"/>
                </a:lnTo>
                <a:close/>
                <a:moveTo>
                  <a:pt x="4173661" y="1571860"/>
                </a:moveTo>
                <a:cubicBezTo>
                  <a:pt x="4166917" y="1574738"/>
                  <a:pt x="4161611" y="1576176"/>
                  <a:pt x="4157745" y="1576176"/>
                </a:cubicBezTo>
                <a:lnTo>
                  <a:pt x="4153429" y="1583594"/>
                </a:lnTo>
                <a:lnTo>
                  <a:pt x="4158824" y="1594249"/>
                </a:lnTo>
                <a:lnTo>
                  <a:pt x="4159903" y="1594249"/>
                </a:lnTo>
                <a:lnTo>
                  <a:pt x="4159903" y="1592091"/>
                </a:lnTo>
                <a:lnTo>
                  <a:pt x="4172716" y="1596407"/>
                </a:lnTo>
                <a:lnTo>
                  <a:pt x="4174740" y="1596407"/>
                </a:lnTo>
                <a:cubicBezTo>
                  <a:pt x="4178696" y="1596407"/>
                  <a:pt x="4181214" y="1590383"/>
                  <a:pt x="4182293" y="1578334"/>
                </a:cubicBezTo>
                <a:close/>
                <a:moveTo>
                  <a:pt x="4716520" y="1571753"/>
                </a:moveTo>
                <a:lnTo>
                  <a:pt x="4712204" y="1577148"/>
                </a:lnTo>
                <a:lnTo>
                  <a:pt x="4713283" y="1578227"/>
                </a:lnTo>
                <a:lnTo>
                  <a:pt x="4720971" y="1578227"/>
                </a:lnTo>
                <a:lnTo>
                  <a:pt x="4722050" y="1572833"/>
                </a:lnTo>
                <a:lnTo>
                  <a:pt x="4722050" y="1571753"/>
                </a:lnTo>
                <a:close/>
                <a:moveTo>
                  <a:pt x="5243381" y="1571539"/>
                </a:moveTo>
                <a:lnTo>
                  <a:pt x="5243381" y="1573697"/>
                </a:lnTo>
                <a:lnTo>
                  <a:pt x="5246618" y="1573697"/>
                </a:lnTo>
                <a:lnTo>
                  <a:pt x="5246618" y="1571539"/>
                </a:lnTo>
                <a:close/>
                <a:moveTo>
                  <a:pt x="88883" y="1571120"/>
                </a:moveTo>
                <a:lnTo>
                  <a:pt x="88883" y="1572199"/>
                </a:lnTo>
                <a:lnTo>
                  <a:pt x="92120" y="1576515"/>
                </a:lnTo>
                <a:lnTo>
                  <a:pt x="92120" y="1571120"/>
                </a:lnTo>
                <a:close/>
                <a:moveTo>
                  <a:pt x="9284595" y="1571052"/>
                </a:moveTo>
                <a:cubicBezTo>
                  <a:pt x="9291069" y="1571052"/>
                  <a:pt x="9299656" y="1576761"/>
                  <a:pt x="9310356" y="1588181"/>
                </a:cubicBezTo>
                <a:cubicBezTo>
                  <a:pt x="9318898" y="1590969"/>
                  <a:pt x="9323169" y="1593081"/>
                  <a:pt x="9323169" y="1594520"/>
                </a:cubicBezTo>
                <a:lnTo>
                  <a:pt x="9322090" y="1599915"/>
                </a:lnTo>
                <a:cubicBezTo>
                  <a:pt x="9325687" y="1601533"/>
                  <a:pt x="9327485" y="1603332"/>
                  <a:pt x="9327485" y="1605310"/>
                </a:cubicBezTo>
                <a:cubicBezTo>
                  <a:pt x="9327485" y="1607648"/>
                  <a:pt x="9325012" y="1610121"/>
                  <a:pt x="9320067" y="1612728"/>
                </a:cubicBezTo>
                <a:cubicBezTo>
                  <a:pt x="9316470" y="1612728"/>
                  <a:pt x="9314672" y="1612054"/>
                  <a:pt x="9314672" y="1610705"/>
                </a:cubicBezTo>
                <a:lnTo>
                  <a:pt x="9309277" y="1611784"/>
                </a:lnTo>
                <a:lnTo>
                  <a:pt x="9308198" y="1611784"/>
                </a:lnTo>
                <a:lnTo>
                  <a:pt x="9303882" y="1610705"/>
                </a:lnTo>
                <a:cubicBezTo>
                  <a:pt x="9295520" y="1614211"/>
                  <a:pt x="9288011" y="1620281"/>
                  <a:pt x="9281358" y="1628913"/>
                </a:cubicBezTo>
                <a:cubicBezTo>
                  <a:pt x="9278750" y="1628913"/>
                  <a:pt x="9275918" y="1630667"/>
                  <a:pt x="9272860" y="1634173"/>
                </a:cubicBezTo>
                <a:lnTo>
                  <a:pt x="9278256" y="1640647"/>
                </a:lnTo>
                <a:lnTo>
                  <a:pt x="9278256" y="1641727"/>
                </a:lnTo>
                <a:cubicBezTo>
                  <a:pt x="9278256" y="1644784"/>
                  <a:pt x="9272860" y="1646582"/>
                  <a:pt x="9262070" y="1647121"/>
                </a:cubicBezTo>
                <a:lnTo>
                  <a:pt x="9259912" y="1649280"/>
                </a:lnTo>
                <a:cubicBezTo>
                  <a:pt x="9258564" y="1649280"/>
                  <a:pt x="9257889" y="1648200"/>
                  <a:pt x="9257889" y="1646043"/>
                </a:cubicBezTo>
                <a:lnTo>
                  <a:pt x="9256810" y="1646043"/>
                </a:lnTo>
                <a:cubicBezTo>
                  <a:pt x="9256810" y="1649998"/>
                  <a:pt x="9249302" y="1654270"/>
                  <a:pt x="9234286" y="1658856"/>
                </a:cubicBezTo>
                <a:cubicBezTo>
                  <a:pt x="9228711" y="1661373"/>
                  <a:pt x="9223676" y="1668160"/>
                  <a:pt x="9219180" y="1679220"/>
                </a:cubicBezTo>
                <a:lnTo>
                  <a:pt x="9219180" y="1681378"/>
                </a:lnTo>
                <a:lnTo>
                  <a:pt x="9233207" y="1681378"/>
                </a:lnTo>
                <a:lnTo>
                  <a:pt x="9236444" y="1679220"/>
                </a:lnTo>
                <a:lnTo>
                  <a:pt x="9240625" y="1679220"/>
                </a:lnTo>
                <a:cubicBezTo>
                  <a:pt x="9244941" y="1682097"/>
                  <a:pt x="9249257" y="1683536"/>
                  <a:pt x="9253573" y="1683536"/>
                </a:cubicBezTo>
                <a:cubicBezTo>
                  <a:pt x="9255012" y="1682097"/>
                  <a:pt x="9259643" y="1681378"/>
                  <a:pt x="9267465" y="1681378"/>
                </a:cubicBezTo>
                <a:cubicBezTo>
                  <a:pt x="9269444" y="1674455"/>
                  <a:pt x="9273715" y="1668385"/>
                  <a:pt x="9280279" y="1663172"/>
                </a:cubicBezTo>
                <a:cubicBezTo>
                  <a:pt x="9280279" y="1656697"/>
                  <a:pt x="9283156" y="1653460"/>
                  <a:pt x="9288911" y="1653460"/>
                </a:cubicBezTo>
                <a:cubicBezTo>
                  <a:pt x="9297273" y="1662812"/>
                  <a:pt x="9304062" y="1667486"/>
                  <a:pt x="9309277" y="1667486"/>
                </a:cubicBezTo>
                <a:lnTo>
                  <a:pt x="9321011" y="1684615"/>
                </a:lnTo>
                <a:lnTo>
                  <a:pt x="9321011" y="1685694"/>
                </a:lnTo>
                <a:cubicBezTo>
                  <a:pt x="9321011" y="1686953"/>
                  <a:pt x="9316740" y="1689111"/>
                  <a:pt x="9308198" y="1692168"/>
                </a:cubicBezTo>
                <a:lnTo>
                  <a:pt x="9304961" y="1690010"/>
                </a:lnTo>
                <a:cubicBezTo>
                  <a:pt x="9301544" y="1692168"/>
                  <a:pt x="9298352" y="1693247"/>
                  <a:pt x="9295385" y="1693247"/>
                </a:cubicBezTo>
                <a:cubicBezTo>
                  <a:pt x="9289630" y="1693247"/>
                  <a:pt x="9286753" y="1692528"/>
                  <a:pt x="9286753" y="1691089"/>
                </a:cubicBezTo>
                <a:lnTo>
                  <a:pt x="9279200" y="1692168"/>
                </a:lnTo>
                <a:lnTo>
                  <a:pt x="9265307" y="1692168"/>
                </a:lnTo>
                <a:lnTo>
                  <a:pt x="9255731" y="1691089"/>
                </a:lnTo>
                <a:lnTo>
                  <a:pt x="9242783" y="1694326"/>
                </a:lnTo>
                <a:cubicBezTo>
                  <a:pt x="9234781" y="1693607"/>
                  <a:pt x="9229790" y="1692168"/>
                  <a:pt x="9227812" y="1690010"/>
                </a:cubicBezTo>
                <a:lnTo>
                  <a:pt x="9226733" y="1690010"/>
                </a:lnTo>
                <a:lnTo>
                  <a:pt x="9218101" y="1694326"/>
                </a:lnTo>
                <a:lnTo>
                  <a:pt x="9218101" y="1695270"/>
                </a:lnTo>
                <a:lnTo>
                  <a:pt x="9219180" y="1708218"/>
                </a:lnTo>
                <a:cubicBezTo>
                  <a:pt x="9217472" y="1708218"/>
                  <a:pt x="9216438" y="1709657"/>
                  <a:pt x="9216078" y="1712534"/>
                </a:cubicBezTo>
                <a:lnTo>
                  <a:pt x="9216078" y="1713613"/>
                </a:lnTo>
                <a:lnTo>
                  <a:pt x="9217157" y="1713613"/>
                </a:lnTo>
                <a:lnTo>
                  <a:pt x="9217157" y="1711455"/>
                </a:lnTo>
                <a:lnTo>
                  <a:pt x="9218101" y="1711455"/>
                </a:lnTo>
                <a:cubicBezTo>
                  <a:pt x="9219540" y="1711455"/>
                  <a:pt x="9220259" y="1712534"/>
                  <a:pt x="9220259" y="1714692"/>
                </a:cubicBezTo>
                <a:lnTo>
                  <a:pt x="9218101" y="1721032"/>
                </a:lnTo>
                <a:lnTo>
                  <a:pt x="9218101" y="1733980"/>
                </a:lnTo>
                <a:lnTo>
                  <a:pt x="9221338" y="1757448"/>
                </a:lnTo>
                <a:lnTo>
                  <a:pt x="9221338" y="1758527"/>
                </a:lnTo>
                <a:cubicBezTo>
                  <a:pt x="9221338" y="1763203"/>
                  <a:pt x="9213470" y="1771070"/>
                  <a:pt x="9197735" y="1782130"/>
                </a:cubicBezTo>
                <a:cubicBezTo>
                  <a:pt x="9197735" y="1783749"/>
                  <a:pt x="9194183" y="1785547"/>
                  <a:pt x="9187080" y="1787525"/>
                </a:cubicBezTo>
                <a:cubicBezTo>
                  <a:pt x="9169906" y="1787525"/>
                  <a:pt x="9161318" y="1784288"/>
                  <a:pt x="9161318" y="1777814"/>
                </a:cubicBezTo>
                <a:lnTo>
                  <a:pt x="9161318" y="1774712"/>
                </a:lnTo>
                <a:lnTo>
                  <a:pt x="9162397" y="1773633"/>
                </a:lnTo>
                <a:lnTo>
                  <a:pt x="9162397" y="1772554"/>
                </a:lnTo>
                <a:cubicBezTo>
                  <a:pt x="9162397" y="1767339"/>
                  <a:pt x="9157767" y="1761629"/>
                  <a:pt x="9148505" y="1755425"/>
                </a:cubicBezTo>
                <a:cubicBezTo>
                  <a:pt x="9147606" y="1752548"/>
                  <a:pt x="9144009" y="1749670"/>
                  <a:pt x="9137715" y="1746793"/>
                </a:cubicBezTo>
                <a:lnTo>
                  <a:pt x="9136636" y="1745714"/>
                </a:lnTo>
                <a:lnTo>
                  <a:pt x="9136636" y="1743556"/>
                </a:lnTo>
                <a:lnTo>
                  <a:pt x="9146347" y="1738161"/>
                </a:lnTo>
                <a:lnTo>
                  <a:pt x="9159160" y="1738161"/>
                </a:lnTo>
                <a:cubicBezTo>
                  <a:pt x="9163476" y="1741757"/>
                  <a:pt x="9166713" y="1743556"/>
                  <a:pt x="9168871" y="1743556"/>
                </a:cubicBezTo>
                <a:lnTo>
                  <a:pt x="9171029" y="1737082"/>
                </a:lnTo>
                <a:lnTo>
                  <a:pt x="9171029" y="1727506"/>
                </a:lnTo>
                <a:lnTo>
                  <a:pt x="9173188" y="1724269"/>
                </a:lnTo>
                <a:lnTo>
                  <a:pt x="9172108" y="1723190"/>
                </a:lnTo>
                <a:lnTo>
                  <a:pt x="9171029" y="1723190"/>
                </a:lnTo>
                <a:lnTo>
                  <a:pt x="9173188" y="1716716"/>
                </a:lnTo>
                <a:lnTo>
                  <a:pt x="9169950" y="1711455"/>
                </a:lnTo>
                <a:lnTo>
                  <a:pt x="9169950" y="1702823"/>
                </a:lnTo>
                <a:lnTo>
                  <a:pt x="9172108" y="1694326"/>
                </a:lnTo>
                <a:lnTo>
                  <a:pt x="9172108" y="1690010"/>
                </a:lnTo>
                <a:lnTo>
                  <a:pt x="9166713" y="1688931"/>
                </a:lnTo>
                <a:lnTo>
                  <a:pt x="9163476" y="1690010"/>
                </a:lnTo>
                <a:lnTo>
                  <a:pt x="9160239" y="1688931"/>
                </a:lnTo>
                <a:lnTo>
                  <a:pt x="9161318" y="1690010"/>
                </a:lnTo>
                <a:lnTo>
                  <a:pt x="9161318" y="1692168"/>
                </a:lnTo>
                <a:lnTo>
                  <a:pt x="9153900" y="1693247"/>
                </a:lnTo>
                <a:lnTo>
                  <a:pt x="9150663" y="1690010"/>
                </a:lnTo>
                <a:lnTo>
                  <a:pt x="9150663" y="1687852"/>
                </a:lnTo>
                <a:cubicBezTo>
                  <a:pt x="9150663" y="1685694"/>
                  <a:pt x="9153496" y="1684615"/>
                  <a:pt x="9159160" y="1684615"/>
                </a:cubicBezTo>
                <a:lnTo>
                  <a:pt x="9168871" y="1683536"/>
                </a:lnTo>
                <a:lnTo>
                  <a:pt x="9169950" y="1680299"/>
                </a:lnTo>
                <a:lnTo>
                  <a:pt x="9168871" y="1679220"/>
                </a:lnTo>
                <a:lnTo>
                  <a:pt x="9169950" y="1673960"/>
                </a:lnTo>
                <a:lnTo>
                  <a:pt x="9169950" y="1672881"/>
                </a:lnTo>
                <a:lnTo>
                  <a:pt x="9167792" y="1663172"/>
                </a:lnTo>
                <a:lnTo>
                  <a:pt x="9169950" y="1661013"/>
                </a:lnTo>
                <a:cubicBezTo>
                  <a:pt x="9166354" y="1660474"/>
                  <a:pt x="9164555" y="1659396"/>
                  <a:pt x="9164555" y="1657776"/>
                </a:cubicBezTo>
                <a:lnTo>
                  <a:pt x="9164555" y="1656697"/>
                </a:lnTo>
                <a:lnTo>
                  <a:pt x="9168871" y="1652516"/>
                </a:lnTo>
                <a:lnTo>
                  <a:pt x="9169950" y="1652516"/>
                </a:lnTo>
                <a:cubicBezTo>
                  <a:pt x="9174356" y="1652516"/>
                  <a:pt x="9179347" y="1653550"/>
                  <a:pt x="9184922" y="1655618"/>
                </a:cubicBezTo>
                <a:lnTo>
                  <a:pt x="9189238" y="1651437"/>
                </a:lnTo>
                <a:lnTo>
                  <a:pt x="9191396" y="1651437"/>
                </a:lnTo>
                <a:lnTo>
                  <a:pt x="9212841" y="1656697"/>
                </a:lnTo>
                <a:lnTo>
                  <a:pt x="9232128" y="1656697"/>
                </a:lnTo>
                <a:lnTo>
                  <a:pt x="9232128" y="1655618"/>
                </a:lnTo>
                <a:lnTo>
                  <a:pt x="9224575" y="1654540"/>
                </a:lnTo>
                <a:lnTo>
                  <a:pt x="9219180" y="1655618"/>
                </a:lnTo>
                <a:lnTo>
                  <a:pt x="9211762" y="1655618"/>
                </a:lnTo>
                <a:lnTo>
                  <a:pt x="9211762" y="1654540"/>
                </a:lnTo>
                <a:cubicBezTo>
                  <a:pt x="9211762" y="1653190"/>
                  <a:pt x="9213201" y="1652516"/>
                  <a:pt x="9216078" y="1652516"/>
                </a:cubicBezTo>
                <a:lnTo>
                  <a:pt x="9213920" y="1650359"/>
                </a:lnTo>
                <a:lnTo>
                  <a:pt x="9218101" y="1637410"/>
                </a:lnTo>
                <a:lnTo>
                  <a:pt x="9217157" y="1636331"/>
                </a:lnTo>
                <a:lnTo>
                  <a:pt x="9216078" y="1636331"/>
                </a:lnTo>
                <a:lnTo>
                  <a:pt x="9199893" y="1637410"/>
                </a:lnTo>
                <a:lnTo>
                  <a:pt x="9196791" y="1636331"/>
                </a:lnTo>
                <a:lnTo>
                  <a:pt x="9193554" y="1637410"/>
                </a:lnTo>
                <a:lnTo>
                  <a:pt x="9171029" y="1636331"/>
                </a:lnTo>
                <a:lnTo>
                  <a:pt x="9162397" y="1636331"/>
                </a:lnTo>
                <a:lnTo>
                  <a:pt x="9157002" y="1633094"/>
                </a:lnTo>
                <a:cubicBezTo>
                  <a:pt x="9151338" y="1633094"/>
                  <a:pt x="9146347" y="1634533"/>
                  <a:pt x="9142031" y="1637410"/>
                </a:cubicBezTo>
                <a:lnTo>
                  <a:pt x="9124902" y="1636331"/>
                </a:lnTo>
                <a:lnTo>
                  <a:pt x="9123823" y="1636331"/>
                </a:lnTo>
                <a:cubicBezTo>
                  <a:pt x="9122025" y="1636331"/>
                  <a:pt x="9120586" y="1633859"/>
                  <a:pt x="9119507" y="1628913"/>
                </a:cubicBezTo>
                <a:lnTo>
                  <a:pt x="9123823" y="1626755"/>
                </a:lnTo>
                <a:lnTo>
                  <a:pt x="9128139" y="1628913"/>
                </a:lnTo>
                <a:lnTo>
                  <a:pt x="9139873" y="1623518"/>
                </a:lnTo>
                <a:lnTo>
                  <a:pt x="9140952" y="1623518"/>
                </a:lnTo>
                <a:cubicBezTo>
                  <a:pt x="9144189" y="1623518"/>
                  <a:pt x="9147426" y="1625676"/>
                  <a:pt x="9150663" y="1629992"/>
                </a:cubicBezTo>
                <a:lnTo>
                  <a:pt x="9153900" y="1629992"/>
                </a:lnTo>
                <a:lnTo>
                  <a:pt x="9164555" y="1625676"/>
                </a:lnTo>
                <a:lnTo>
                  <a:pt x="9178448" y="1626755"/>
                </a:lnTo>
                <a:cubicBezTo>
                  <a:pt x="9178448" y="1625136"/>
                  <a:pt x="9180246" y="1624058"/>
                  <a:pt x="9183843" y="1623518"/>
                </a:cubicBezTo>
                <a:cubicBezTo>
                  <a:pt x="9186720" y="1623518"/>
                  <a:pt x="9193149" y="1625676"/>
                  <a:pt x="9203130" y="1629992"/>
                </a:cubicBezTo>
                <a:lnTo>
                  <a:pt x="9206367" y="1629992"/>
                </a:lnTo>
                <a:lnTo>
                  <a:pt x="9217157" y="1626755"/>
                </a:lnTo>
                <a:lnTo>
                  <a:pt x="9220259" y="1628913"/>
                </a:lnTo>
                <a:lnTo>
                  <a:pt x="9223496" y="1628913"/>
                </a:lnTo>
                <a:cubicBezTo>
                  <a:pt x="9223496" y="1623338"/>
                  <a:pt x="9228172" y="1616909"/>
                  <a:pt x="9237523" y="1609626"/>
                </a:cubicBezTo>
                <a:lnTo>
                  <a:pt x="9238467" y="1609626"/>
                </a:lnTo>
                <a:cubicBezTo>
                  <a:pt x="9240445" y="1609626"/>
                  <a:pt x="9241884" y="1612458"/>
                  <a:pt x="9242783" y="1618123"/>
                </a:cubicBezTo>
                <a:lnTo>
                  <a:pt x="9254652" y="1625676"/>
                </a:lnTo>
                <a:lnTo>
                  <a:pt x="9257889" y="1625676"/>
                </a:lnTo>
                <a:cubicBezTo>
                  <a:pt x="9259418" y="1624777"/>
                  <a:pt x="9262610" y="1617269"/>
                  <a:pt x="9267465" y="1603152"/>
                </a:cubicBezTo>
                <a:lnTo>
                  <a:pt x="9267465" y="1592362"/>
                </a:lnTo>
                <a:cubicBezTo>
                  <a:pt x="9274659" y="1581842"/>
                  <a:pt x="9280369" y="1574738"/>
                  <a:pt x="9284595" y="1571052"/>
                </a:cubicBezTo>
                <a:close/>
                <a:moveTo>
                  <a:pt x="5712599" y="1570865"/>
                </a:moveTo>
                <a:cubicBezTo>
                  <a:pt x="5708732" y="1570865"/>
                  <a:pt x="5705540" y="1573697"/>
                  <a:pt x="5703023" y="1579362"/>
                </a:cubicBezTo>
                <a:lnTo>
                  <a:pt x="5703023" y="1585836"/>
                </a:lnTo>
                <a:cubicBezTo>
                  <a:pt x="5706080" y="1591591"/>
                  <a:pt x="5708598" y="1594468"/>
                  <a:pt x="5710576" y="1594468"/>
                </a:cubicBezTo>
                <a:lnTo>
                  <a:pt x="5714757" y="1581520"/>
                </a:lnTo>
                <a:lnTo>
                  <a:pt x="5712599" y="1579362"/>
                </a:lnTo>
                <a:close/>
                <a:moveTo>
                  <a:pt x="6239678" y="1570191"/>
                </a:moveTo>
                <a:lnTo>
                  <a:pt x="6238599" y="1571270"/>
                </a:lnTo>
                <a:lnTo>
                  <a:pt x="6238599" y="1572349"/>
                </a:lnTo>
                <a:lnTo>
                  <a:pt x="6241836" y="1572349"/>
                </a:lnTo>
                <a:close/>
                <a:moveTo>
                  <a:pt x="1605653" y="1569785"/>
                </a:moveTo>
                <a:lnTo>
                  <a:pt x="1604573" y="1573023"/>
                </a:lnTo>
                <a:lnTo>
                  <a:pt x="1605653" y="1577338"/>
                </a:lnTo>
                <a:lnTo>
                  <a:pt x="1606731" y="1577338"/>
                </a:lnTo>
                <a:lnTo>
                  <a:pt x="1606731" y="1574101"/>
                </a:lnTo>
                <a:lnTo>
                  <a:pt x="1605653" y="1574101"/>
                </a:lnTo>
                <a:lnTo>
                  <a:pt x="1606731" y="1573023"/>
                </a:lnTo>
                <a:lnTo>
                  <a:pt x="1606731" y="1569785"/>
                </a:lnTo>
                <a:close/>
                <a:moveTo>
                  <a:pt x="2094697" y="1569702"/>
                </a:moveTo>
                <a:lnTo>
                  <a:pt x="2094697" y="1572939"/>
                </a:lnTo>
                <a:lnTo>
                  <a:pt x="2096854" y="1572939"/>
                </a:lnTo>
                <a:lnTo>
                  <a:pt x="2096854" y="1569702"/>
                </a:lnTo>
                <a:close/>
                <a:moveTo>
                  <a:pt x="7293028" y="1569317"/>
                </a:moveTo>
                <a:lnTo>
                  <a:pt x="7290870" y="1571475"/>
                </a:lnTo>
                <a:lnTo>
                  <a:pt x="7290870" y="1573633"/>
                </a:lnTo>
                <a:lnTo>
                  <a:pt x="7294107" y="1573633"/>
                </a:lnTo>
                <a:lnTo>
                  <a:pt x="7295186" y="1570396"/>
                </a:lnTo>
                <a:lnTo>
                  <a:pt x="7294107" y="1569317"/>
                </a:lnTo>
                <a:close/>
                <a:moveTo>
                  <a:pt x="77148" y="1568962"/>
                </a:moveTo>
                <a:lnTo>
                  <a:pt x="74990" y="1571120"/>
                </a:lnTo>
                <a:lnTo>
                  <a:pt x="74990" y="1572199"/>
                </a:lnTo>
                <a:lnTo>
                  <a:pt x="78227" y="1573278"/>
                </a:lnTo>
                <a:lnTo>
                  <a:pt x="80386" y="1570041"/>
                </a:lnTo>
                <a:lnTo>
                  <a:pt x="80386" y="1568962"/>
                </a:lnTo>
                <a:close/>
                <a:moveTo>
                  <a:pt x="7130908" y="1568238"/>
                </a:moveTo>
                <a:lnTo>
                  <a:pt x="7122276" y="1573633"/>
                </a:lnTo>
                <a:lnTo>
                  <a:pt x="7120118" y="1573633"/>
                </a:lnTo>
                <a:lnTo>
                  <a:pt x="7116880" y="1571475"/>
                </a:lnTo>
                <a:lnTo>
                  <a:pt x="7107169" y="1571475"/>
                </a:lnTo>
                <a:lnTo>
                  <a:pt x="7106090" y="1574712"/>
                </a:lnTo>
                <a:lnTo>
                  <a:pt x="7109327" y="1582265"/>
                </a:lnTo>
                <a:lnTo>
                  <a:pt x="7109327" y="1590896"/>
                </a:lnTo>
                <a:lnTo>
                  <a:pt x="7107169" y="1594134"/>
                </a:lnTo>
                <a:lnTo>
                  <a:pt x="7108248" y="1598315"/>
                </a:lnTo>
                <a:lnTo>
                  <a:pt x="7107169" y="1602631"/>
                </a:lnTo>
                <a:lnTo>
                  <a:pt x="7109327" y="1614500"/>
                </a:lnTo>
                <a:lnTo>
                  <a:pt x="7108248" y="1618816"/>
                </a:lnTo>
                <a:cubicBezTo>
                  <a:pt x="7108248" y="1628077"/>
                  <a:pt x="7110047" y="1632708"/>
                  <a:pt x="7113643" y="1632708"/>
                </a:cubicBezTo>
                <a:lnTo>
                  <a:pt x="7121197" y="1637024"/>
                </a:lnTo>
                <a:cubicBezTo>
                  <a:pt x="7126951" y="1637024"/>
                  <a:pt x="7129829" y="1634507"/>
                  <a:pt x="7129829" y="1629471"/>
                </a:cubicBezTo>
                <a:lnTo>
                  <a:pt x="7129829" y="1597236"/>
                </a:lnTo>
                <a:lnTo>
                  <a:pt x="7134010" y="1591976"/>
                </a:lnTo>
                <a:lnTo>
                  <a:pt x="7128750" y="1586581"/>
                </a:lnTo>
                <a:cubicBezTo>
                  <a:pt x="7128750" y="1578488"/>
                  <a:pt x="7130863" y="1573813"/>
                  <a:pt x="7135089" y="1572554"/>
                </a:cubicBezTo>
                <a:cubicBezTo>
                  <a:pt x="7134370" y="1569676"/>
                  <a:pt x="7132976" y="1568238"/>
                  <a:pt x="7130908" y="1568238"/>
                </a:cubicBezTo>
                <a:close/>
                <a:moveTo>
                  <a:pt x="8715569" y="1567359"/>
                </a:moveTo>
                <a:cubicBezTo>
                  <a:pt x="8714130" y="1567359"/>
                  <a:pt x="8713411" y="1568438"/>
                  <a:pt x="8713411" y="1570596"/>
                </a:cubicBezTo>
                <a:cubicBezTo>
                  <a:pt x="8715749" y="1576351"/>
                  <a:pt x="8719705" y="1579228"/>
                  <a:pt x="8725280" y="1579228"/>
                </a:cubicBezTo>
                <a:lnTo>
                  <a:pt x="8727438" y="1577070"/>
                </a:lnTo>
                <a:lnTo>
                  <a:pt x="8727438" y="1574912"/>
                </a:lnTo>
                <a:cubicBezTo>
                  <a:pt x="8719525" y="1574912"/>
                  <a:pt x="8715569" y="1572394"/>
                  <a:pt x="8715569" y="1567359"/>
                </a:cubicBezTo>
                <a:close/>
                <a:moveTo>
                  <a:pt x="6264495" y="1566954"/>
                </a:moveTo>
                <a:lnTo>
                  <a:pt x="6265574" y="1566954"/>
                </a:lnTo>
                <a:lnTo>
                  <a:pt x="6265574" y="1567950"/>
                </a:lnTo>
                <a:lnTo>
                  <a:pt x="6264495" y="1567079"/>
                </a:lnTo>
                <a:close/>
                <a:moveTo>
                  <a:pt x="5753331" y="1565470"/>
                </a:moveTo>
                <a:lnTo>
                  <a:pt x="5750229" y="1570865"/>
                </a:lnTo>
                <a:lnTo>
                  <a:pt x="5751308" y="1578283"/>
                </a:lnTo>
                <a:lnTo>
                  <a:pt x="5745913" y="1579362"/>
                </a:lnTo>
                <a:cubicBezTo>
                  <a:pt x="5745913" y="1583678"/>
                  <a:pt x="5748386" y="1586915"/>
                  <a:pt x="5753331" y="1589073"/>
                </a:cubicBezTo>
                <a:lnTo>
                  <a:pt x="5755489" y="1585836"/>
                </a:lnTo>
                <a:lnTo>
                  <a:pt x="5755489" y="1576125"/>
                </a:lnTo>
                <a:lnTo>
                  <a:pt x="5757647" y="1571944"/>
                </a:lnTo>
                <a:cubicBezTo>
                  <a:pt x="5756029" y="1567628"/>
                  <a:pt x="5754590" y="1565470"/>
                  <a:pt x="5753331" y="1565470"/>
                </a:cubicBezTo>
                <a:close/>
                <a:moveTo>
                  <a:pt x="4146011" y="1564442"/>
                </a:moveTo>
                <a:lnTo>
                  <a:pt x="4147090" y="1567679"/>
                </a:lnTo>
                <a:lnTo>
                  <a:pt x="4148169" y="1567679"/>
                </a:lnTo>
                <a:lnTo>
                  <a:pt x="4148169" y="1564442"/>
                </a:lnTo>
                <a:close/>
                <a:moveTo>
                  <a:pt x="8720964" y="1564122"/>
                </a:moveTo>
                <a:lnTo>
                  <a:pt x="8720964" y="1565201"/>
                </a:lnTo>
                <a:lnTo>
                  <a:pt x="8723122" y="1567359"/>
                </a:lnTo>
                <a:lnTo>
                  <a:pt x="8723122" y="1564122"/>
                </a:lnTo>
                <a:close/>
                <a:moveTo>
                  <a:pt x="5778013" y="1563312"/>
                </a:moveTo>
                <a:lnTo>
                  <a:pt x="5774776" y="1574102"/>
                </a:lnTo>
                <a:lnTo>
                  <a:pt x="5776934" y="1574102"/>
                </a:lnTo>
                <a:cubicBezTo>
                  <a:pt x="5776934" y="1568347"/>
                  <a:pt x="5778373" y="1565470"/>
                  <a:pt x="5781250" y="1565470"/>
                </a:cubicBezTo>
                <a:lnTo>
                  <a:pt x="5781250" y="1564391"/>
                </a:lnTo>
                <a:close/>
                <a:moveTo>
                  <a:pt x="4070346" y="1562284"/>
                </a:moveTo>
                <a:lnTo>
                  <a:pt x="4070346" y="1563363"/>
                </a:lnTo>
                <a:lnTo>
                  <a:pt x="4072504" y="1563363"/>
                </a:lnTo>
                <a:lnTo>
                  <a:pt x="4072504" y="1562284"/>
                </a:lnTo>
                <a:close/>
                <a:moveTo>
                  <a:pt x="6232125" y="1561559"/>
                </a:moveTo>
                <a:cubicBezTo>
                  <a:pt x="6232125" y="1562997"/>
                  <a:pt x="6231046" y="1563717"/>
                  <a:pt x="6228888" y="1563717"/>
                </a:cubicBezTo>
                <a:lnTo>
                  <a:pt x="6228888" y="1564796"/>
                </a:lnTo>
                <a:lnTo>
                  <a:pt x="6231046" y="1564796"/>
                </a:lnTo>
                <a:cubicBezTo>
                  <a:pt x="6231046" y="1563357"/>
                  <a:pt x="6232125" y="1562638"/>
                  <a:pt x="6234283" y="1562638"/>
                </a:cubicBezTo>
                <a:lnTo>
                  <a:pt x="6234283" y="1561559"/>
                </a:lnTo>
                <a:close/>
                <a:moveTo>
                  <a:pt x="8743623" y="1560885"/>
                </a:moveTo>
                <a:lnTo>
                  <a:pt x="8741465" y="1563043"/>
                </a:lnTo>
                <a:lnTo>
                  <a:pt x="8741465" y="1564122"/>
                </a:lnTo>
                <a:lnTo>
                  <a:pt x="8744702" y="1565201"/>
                </a:lnTo>
                <a:lnTo>
                  <a:pt x="8745781" y="1564122"/>
                </a:lnTo>
                <a:lnTo>
                  <a:pt x="8745781" y="1563043"/>
                </a:lnTo>
                <a:close/>
                <a:moveTo>
                  <a:pt x="1147224" y="1559670"/>
                </a:moveTo>
                <a:lnTo>
                  <a:pt x="1147224" y="1562906"/>
                </a:lnTo>
                <a:lnTo>
                  <a:pt x="1148303" y="1562906"/>
                </a:lnTo>
                <a:lnTo>
                  <a:pt x="1150461" y="1560749"/>
                </a:lnTo>
                <a:lnTo>
                  <a:pt x="1150461" y="1559670"/>
                </a:lnTo>
                <a:close/>
                <a:moveTo>
                  <a:pt x="645771" y="1559265"/>
                </a:moveTo>
                <a:lnTo>
                  <a:pt x="638487" y="1563311"/>
                </a:lnTo>
                <a:lnTo>
                  <a:pt x="635520" y="1561288"/>
                </a:lnTo>
                <a:cubicBezTo>
                  <a:pt x="630843" y="1563356"/>
                  <a:pt x="625718" y="1564390"/>
                  <a:pt x="620143" y="1564390"/>
                </a:cubicBezTo>
                <a:lnTo>
                  <a:pt x="620143" y="1563311"/>
                </a:lnTo>
                <a:lnTo>
                  <a:pt x="610837" y="1566413"/>
                </a:lnTo>
                <a:lnTo>
                  <a:pt x="608814" y="1562232"/>
                </a:lnTo>
                <a:lnTo>
                  <a:pt x="607735" y="1563311"/>
                </a:lnTo>
                <a:lnTo>
                  <a:pt x="604768" y="1563311"/>
                </a:lnTo>
                <a:lnTo>
                  <a:pt x="601666" y="1561288"/>
                </a:lnTo>
                <a:lnTo>
                  <a:pt x="600586" y="1561288"/>
                </a:lnTo>
                <a:lnTo>
                  <a:pt x="600586" y="1562232"/>
                </a:lnTo>
                <a:lnTo>
                  <a:pt x="602744" y="1562232"/>
                </a:lnTo>
                <a:lnTo>
                  <a:pt x="601666" y="1567357"/>
                </a:lnTo>
                <a:lnTo>
                  <a:pt x="604768" y="1571539"/>
                </a:lnTo>
                <a:lnTo>
                  <a:pt x="602744" y="1582733"/>
                </a:lnTo>
                <a:lnTo>
                  <a:pt x="606791" y="1594063"/>
                </a:lnTo>
                <a:lnTo>
                  <a:pt x="606791" y="1595142"/>
                </a:lnTo>
                <a:lnTo>
                  <a:pt x="603689" y="1606336"/>
                </a:lnTo>
                <a:lnTo>
                  <a:pt x="605712" y="1615508"/>
                </a:lnTo>
                <a:lnTo>
                  <a:pt x="602744" y="1622791"/>
                </a:lnTo>
                <a:lnTo>
                  <a:pt x="603689" y="1625758"/>
                </a:lnTo>
                <a:lnTo>
                  <a:pt x="602744" y="1642213"/>
                </a:lnTo>
                <a:lnTo>
                  <a:pt x="602744" y="1645315"/>
                </a:lnTo>
                <a:cubicBezTo>
                  <a:pt x="602744" y="1648193"/>
                  <a:pt x="604093" y="1650216"/>
                  <a:pt x="606791" y="1651385"/>
                </a:cubicBezTo>
                <a:lnTo>
                  <a:pt x="607735" y="1650441"/>
                </a:lnTo>
                <a:lnTo>
                  <a:pt x="615962" y="1650441"/>
                </a:lnTo>
                <a:lnTo>
                  <a:pt x="617041" y="1651385"/>
                </a:lnTo>
                <a:lnTo>
                  <a:pt x="617986" y="1651385"/>
                </a:lnTo>
                <a:lnTo>
                  <a:pt x="621088" y="1648283"/>
                </a:lnTo>
                <a:lnTo>
                  <a:pt x="631339" y="1648283"/>
                </a:lnTo>
                <a:lnTo>
                  <a:pt x="635520" y="1651385"/>
                </a:lnTo>
                <a:lnTo>
                  <a:pt x="643613" y="1648283"/>
                </a:lnTo>
                <a:lnTo>
                  <a:pt x="653863" y="1649362"/>
                </a:lnTo>
                <a:lnTo>
                  <a:pt x="662091" y="1648283"/>
                </a:lnTo>
                <a:cubicBezTo>
                  <a:pt x="662630" y="1650351"/>
                  <a:pt x="665371" y="1651385"/>
                  <a:pt x="670318" y="1651385"/>
                </a:cubicBezTo>
                <a:lnTo>
                  <a:pt x="674364" y="1650441"/>
                </a:lnTo>
                <a:lnTo>
                  <a:pt x="678545" y="1651385"/>
                </a:lnTo>
                <a:lnTo>
                  <a:pt x="679490" y="1651385"/>
                </a:lnTo>
                <a:lnTo>
                  <a:pt x="683671" y="1649362"/>
                </a:lnTo>
                <a:lnTo>
                  <a:pt x="681513" y="1643157"/>
                </a:lnTo>
                <a:cubicBezTo>
                  <a:pt x="683220" y="1635874"/>
                  <a:pt x="684615" y="1632143"/>
                  <a:pt x="685694" y="1631963"/>
                </a:cubicBezTo>
                <a:lnTo>
                  <a:pt x="684615" y="1630884"/>
                </a:lnTo>
                <a:lnTo>
                  <a:pt x="684615" y="1629940"/>
                </a:lnTo>
                <a:lnTo>
                  <a:pt x="685694" y="1609439"/>
                </a:lnTo>
                <a:lnTo>
                  <a:pt x="686638" y="1609439"/>
                </a:lnTo>
                <a:lnTo>
                  <a:pt x="682592" y="1599188"/>
                </a:lnTo>
                <a:lnTo>
                  <a:pt x="685694" y="1590017"/>
                </a:lnTo>
                <a:cubicBezTo>
                  <a:pt x="685694" y="1584891"/>
                  <a:pt x="684299" y="1581115"/>
                  <a:pt x="681513" y="1578687"/>
                </a:cubicBezTo>
                <a:lnTo>
                  <a:pt x="681513" y="1576664"/>
                </a:lnTo>
                <a:cubicBezTo>
                  <a:pt x="681513" y="1574955"/>
                  <a:pt x="682905" y="1573921"/>
                  <a:pt x="685694" y="1573562"/>
                </a:cubicBezTo>
                <a:lnTo>
                  <a:pt x="685694" y="1571539"/>
                </a:lnTo>
                <a:lnTo>
                  <a:pt x="683671" y="1565334"/>
                </a:lnTo>
                <a:lnTo>
                  <a:pt x="681513" y="1563311"/>
                </a:lnTo>
                <a:lnTo>
                  <a:pt x="658044" y="1564390"/>
                </a:lnTo>
                <a:cubicBezTo>
                  <a:pt x="649861" y="1562502"/>
                  <a:pt x="645771" y="1560794"/>
                  <a:pt x="645771" y="1559265"/>
                </a:cubicBezTo>
                <a:close/>
                <a:moveTo>
                  <a:pt x="9199893" y="1559183"/>
                </a:moveTo>
                <a:lnTo>
                  <a:pt x="9199893" y="1562420"/>
                </a:lnTo>
                <a:lnTo>
                  <a:pt x="9200972" y="1562420"/>
                </a:lnTo>
                <a:lnTo>
                  <a:pt x="9200972" y="1559183"/>
                </a:lnTo>
                <a:close/>
                <a:moveTo>
                  <a:pt x="4067109" y="1558103"/>
                </a:moveTo>
                <a:lnTo>
                  <a:pt x="4067109" y="1561205"/>
                </a:lnTo>
                <a:lnTo>
                  <a:pt x="4068188" y="1561205"/>
                </a:lnTo>
                <a:lnTo>
                  <a:pt x="4068188" y="1558103"/>
                </a:lnTo>
                <a:close/>
                <a:moveTo>
                  <a:pt x="5780171" y="1557917"/>
                </a:moveTo>
                <a:lnTo>
                  <a:pt x="5780171" y="1560075"/>
                </a:lnTo>
                <a:lnTo>
                  <a:pt x="5781250" y="1558996"/>
                </a:lnTo>
                <a:lnTo>
                  <a:pt x="5782329" y="1558996"/>
                </a:lnTo>
                <a:lnTo>
                  <a:pt x="5785566" y="1560075"/>
                </a:lnTo>
                <a:lnTo>
                  <a:pt x="5785566" y="1557917"/>
                </a:lnTo>
                <a:close/>
                <a:moveTo>
                  <a:pt x="6245073" y="1557243"/>
                </a:moveTo>
                <a:lnTo>
                  <a:pt x="6245073" y="1558322"/>
                </a:lnTo>
                <a:lnTo>
                  <a:pt x="6247231" y="1558322"/>
                </a:lnTo>
                <a:lnTo>
                  <a:pt x="6247231" y="1557243"/>
                </a:lnTo>
                <a:close/>
                <a:moveTo>
                  <a:pt x="3691360" y="1557242"/>
                </a:moveTo>
                <a:lnTo>
                  <a:pt x="3687044" y="1560479"/>
                </a:lnTo>
                <a:lnTo>
                  <a:pt x="3685965" y="1560479"/>
                </a:lnTo>
                <a:lnTo>
                  <a:pt x="3684886" y="1559400"/>
                </a:lnTo>
                <a:lnTo>
                  <a:pt x="3683807" y="1559400"/>
                </a:lnTo>
                <a:cubicBezTo>
                  <a:pt x="3683807" y="1560659"/>
                  <a:pt x="3681649" y="1562457"/>
                  <a:pt x="3677333" y="1564795"/>
                </a:cubicBezTo>
                <a:lnTo>
                  <a:pt x="3677333" y="1566009"/>
                </a:lnTo>
                <a:lnTo>
                  <a:pt x="3679491" y="1566009"/>
                </a:lnTo>
                <a:cubicBezTo>
                  <a:pt x="3681828" y="1563581"/>
                  <a:pt x="3686549" y="1561019"/>
                  <a:pt x="3693653" y="1558321"/>
                </a:cubicBezTo>
                <a:lnTo>
                  <a:pt x="3693653" y="1557242"/>
                </a:lnTo>
                <a:close/>
                <a:moveTo>
                  <a:pt x="596540" y="1557242"/>
                </a:moveTo>
                <a:lnTo>
                  <a:pt x="596540" y="1558186"/>
                </a:lnTo>
                <a:lnTo>
                  <a:pt x="598563" y="1558186"/>
                </a:lnTo>
                <a:lnTo>
                  <a:pt x="598563" y="1557242"/>
                </a:lnTo>
                <a:close/>
                <a:moveTo>
                  <a:pt x="8608882" y="1556569"/>
                </a:moveTo>
                <a:lnTo>
                  <a:pt x="8607803" y="1561963"/>
                </a:lnTo>
                <a:lnTo>
                  <a:pt x="8607803" y="1563043"/>
                </a:lnTo>
                <a:lnTo>
                  <a:pt x="8612119" y="1563043"/>
                </a:lnTo>
                <a:lnTo>
                  <a:pt x="8614277" y="1556569"/>
                </a:lnTo>
                <a:close/>
                <a:moveTo>
                  <a:pt x="2650421" y="1555865"/>
                </a:moveTo>
                <a:lnTo>
                  <a:pt x="2650421" y="1559102"/>
                </a:lnTo>
                <a:lnTo>
                  <a:pt x="2652580" y="1561260"/>
                </a:lnTo>
                <a:lnTo>
                  <a:pt x="2654737" y="1561260"/>
                </a:lnTo>
                <a:lnTo>
                  <a:pt x="2656896" y="1559102"/>
                </a:lnTo>
                <a:lnTo>
                  <a:pt x="2656896" y="1556944"/>
                </a:lnTo>
                <a:lnTo>
                  <a:pt x="2651500" y="1555865"/>
                </a:lnTo>
                <a:close/>
                <a:moveTo>
                  <a:pt x="2089302" y="1555810"/>
                </a:moveTo>
                <a:lnTo>
                  <a:pt x="2087143" y="1557967"/>
                </a:lnTo>
                <a:lnTo>
                  <a:pt x="2087143" y="1560125"/>
                </a:lnTo>
                <a:lnTo>
                  <a:pt x="2090381" y="1563228"/>
                </a:lnTo>
                <a:lnTo>
                  <a:pt x="2092538" y="1560125"/>
                </a:lnTo>
                <a:lnTo>
                  <a:pt x="2092538" y="1557967"/>
                </a:lnTo>
                <a:lnTo>
                  <a:pt x="2090381" y="1555810"/>
                </a:lnTo>
                <a:close/>
                <a:moveTo>
                  <a:pt x="4063872" y="1554866"/>
                </a:moveTo>
                <a:lnTo>
                  <a:pt x="4066030" y="1557024"/>
                </a:lnTo>
                <a:lnTo>
                  <a:pt x="4066030" y="1554866"/>
                </a:lnTo>
                <a:close/>
                <a:moveTo>
                  <a:pt x="1578678" y="1554544"/>
                </a:moveTo>
                <a:lnTo>
                  <a:pt x="1578678" y="1558860"/>
                </a:lnTo>
                <a:lnTo>
                  <a:pt x="1579756" y="1559939"/>
                </a:lnTo>
                <a:lnTo>
                  <a:pt x="1579756" y="1561018"/>
                </a:lnTo>
                <a:lnTo>
                  <a:pt x="1582994" y="1559939"/>
                </a:lnTo>
                <a:lnTo>
                  <a:pt x="1582994" y="1556702"/>
                </a:lnTo>
                <a:lnTo>
                  <a:pt x="1580836" y="1554544"/>
                </a:lnTo>
                <a:close/>
                <a:moveTo>
                  <a:pt x="6239678" y="1554006"/>
                </a:moveTo>
                <a:lnTo>
                  <a:pt x="6248310" y="1554006"/>
                </a:lnTo>
                <a:lnTo>
                  <a:pt x="6264495" y="1567079"/>
                </a:lnTo>
                <a:lnTo>
                  <a:pt x="6264495" y="1570191"/>
                </a:lnTo>
                <a:lnTo>
                  <a:pt x="6265574" y="1570191"/>
                </a:lnTo>
                <a:lnTo>
                  <a:pt x="6265574" y="1567950"/>
                </a:lnTo>
                <a:lnTo>
                  <a:pt x="6276364" y="1576665"/>
                </a:lnTo>
                <a:lnTo>
                  <a:pt x="6275285" y="1577743"/>
                </a:lnTo>
                <a:lnTo>
                  <a:pt x="6275285" y="1578823"/>
                </a:lnTo>
                <a:lnTo>
                  <a:pt x="6276364" y="1579902"/>
                </a:lnTo>
                <a:cubicBezTo>
                  <a:pt x="6276364" y="1601841"/>
                  <a:pt x="6269531" y="1616947"/>
                  <a:pt x="6255863" y="1625219"/>
                </a:cubicBezTo>
                <a:lnTo>
                  <a:pt x="6240757" y="1640326"/>
                </a:lnTo>
                <a:lnTo>
                  <a:pt x="6232125" y="1642484"/>
                </a:lnTo>
                <a:cubicBezTo>
                  <a:pt x="6227090" y="1640685"/>
                  <a:pt x="6224572" y="1639247"/>
                  <a:pt x="6224572" y="1638167"/>
                </a:cubicBezTo>
                <a:lnTo>
                  <a:pt x="6224572" y="1637089"/>
                </a:lnTo>
                <a:cubicBezTo>
                  <a:pt x="6236082" y="1627378"/>
                  <a:pt x="6241836" y="1620185"/>
                  <a:pt x="6241836" y="1615509"/>
                </a:cubicBezTo>
                <a:cubicBezTo>
                  <a:pt x="6237520" y="1612092"/>
                  <a:pt x="6232845" y="1609934"/>
                  <a:pt x="6227809" y="1609035"/>
                </a:cubicBezTo>
                <a:lnTo>
                  <a:pt x="6227809" y="1607956"/>
                </a:lnTo>
                <a:lnTo>
                  <a:pt x="6228888" y="1606877"/>
                </a:lnTo>
                <a:lnTo>
                  <a:pt x="6228888" y="1605798"/>
                </a:lnTo>
                <a:cubicBezTo>
                  <a:pt x="6220256" y="1605798"/>
                  <a:pt x="6215940" y="1599324"/>
                  <a:pt x="6215940" y="1586376"/>
                </a:cubicBezTo>
                <a:lnTo>
                  <a:pt x="6215940" y="1574507"/>
                </a:lnTo>
                <a:cubicBezTo>
                  <a:pt x="6215940" y="1572889"/>
                  <a:pt x="6217739" y="1571809"/>
                  <a:pt x="6221335" y="1571270"/>
                </a:cubicBezTo>
                <a:lnTo>
                  <a:pt x="6220256" y="1570191"/>
                </a:lnTo>
                <a:lnTo>
                  <a:pt x="6220256" y="1569112"/>
                </a:lnTo>
                <a:cubicBezTo>
                  <a:pt x="6223853" y="1563357"/>
                  <a:pt x="6230327" y="1559041"/>
                  <a:pt x="6239678" y="1556164"/>
                </a:cubicBezTo>
                <a:close/>
                <a:moveTo>
                  <a:pt x="5263073" y="1554006"/>
                </a:moveTo>
                <a:lnTo>
                  <a:pt x="5263073" y="1555084"/>
                </a:lnTo>
                <a:lnTo>
                  <a:pt x="5266310" y="1555084"/>
                </a:lnTo>
                <a:lnTo>
                  <a:pt x="5266310" y="1554006"/>
                </a:lnTo>
                <a:close/>
                <a:moveTo>
                  <a:pt x="3754077" y="1554005"/>
                </a:moveTo>
                <a:lnTo>
                  <a:pt x="3755156" y="1554005"/>
                </a:lnTo>
                <a:cubicBezTo>
                  <a:pt x="3760281" y="1554005"/>
                  <a:pt x="3769318" y="1560884"/>
                  <a:pt x="3782266" y="1574641"/>
                </a:cubicBezTo>
                <a:cubicBezTo>
                  <a:pt x="3784424" y="1574641"/>
                  <a:pt x="3785503" y="1575360"/>
                  <a:pt x="3785503" y="1576799"/>
                </a:cubicBezTo>
                <a:lnTo>
                  <a:pt x="3785503" y="1580036"/>
                </a:lnTo>
                <a:lnTo>
                  <a:pt x="3780108" y="1578957"/>
                </a:lnTo>
                <a:lnTo>
                  <a:pt x="3777950" y="1581115"/>
                </a:lnTo>
                <a:lnTo>
                  <a:pt x="3773634" y="1581115"/>
                </a:lnTo>
                <a:lnTo>
                  <a:pt x="3752998" y="1578957"/>
                </a:lnTo>
                <a:lnTo>
                  <a:pt x="3732497" y="1578957"/>
                </a:lnTo>
                <a:cubicBezTo>
                  <a:pt x="3729799" y="1581115"/>
                  <a:pt x="3727281" y="1582194"/>
                  <a:pt x="3724944" y="1582194"/>
                </a:cubicBezTo>
                <a:lnTo>
                  <a:pt x="3722786" y="1578957"/>
                </a:lnTo>
                <a:lnTo>
                  <a:pt x="3724944" y="1576799"/>
                </a:lnTo>
                <a:lnTo>
                  <a:pt x="3731418" y="1576799"/>
                </a:lnTo>
                <a:lnTo>
                  <a:pt x="3731418" y="1571404"/>
                </a:lnTo>
                <a:cubicBezTo>
                  <a:pt x="3739150" y="1562682"/>
                  <a:pt x="3745984" y="1558321"/>
                  <a:pt x="3751919" y="1558321"/>
                </a:cubicBezTo>
                <a:lnTo>
                  <a:pt x="3755156" y="1559400"/>
                </a:lnTo>
                <a:lnTo>
                  <a:pt x="3756235" y="1559400"/>
                </a:lnTo>
                <a:lnTo>
                  <a:pt x="3756235" y="1558321"/>
                </a:lnTo>
                <a:cubicBezTo>
                  <a:pt x="3753357" y="1558321"/>
                  <a:pt x="3751919" y="1557602"/>
                  <a:pt x="3751919" y="1556163"/>
                </a:cubicBezTo>
                <a:close/>
                <a:moveTo>
                  <a:pt x="3695811" y="1554005"/>
                </a:moveTo>
                <a:lnTo>
                  <a:pt x="3694732" y="1555084"/>
                </a:lnTo>
                <a:lnTo>
                  <a:pt x="3694732" y="1556163"/>
                </a:lnTo>
                <a:lnTo>
                  <a:pt x="3695811" y="1556163"/>
                </a:lnTo>
                <a:lnTo>
                  <a:pt x="3700127" y="1555084"/>
                </a:lnTo>
                <a:lnTo>
                  <a:pt x="3700127" y="1554005"/>
                </a:lnTo>
                <a:close/>
                <a:moveTo>
                  <a:pt x="8280340" y="1553737"/>
                </a:moveTo>
                <a:lnTo>
                  <a:pt x="8280340" y="1554816"/>
                </a:lnTo>
                <a:lnTo>
                  <a:pt x="8282498" y="1554816"/>
                </a:lnTo>
                <a:lnTo>
                  <a:pt x="8282498" y="1553737"/>
                </a:lnTo>
                <a:close/>
                <a:moveTo>
                  <a:pt x="1575441" y="1553465"/>
                </a:moveTo>
                <a:lnTo>
                  <a:pt x="1575441" y="1554544"/>
                </a:lnTo>
                <a:lnTo>
                  <a:pt x="1577598" y="1554544"/>
                </a:lnTo>
                <a:lnTo>
                  <a:pt x="1577598" y="1553465"/>
                </a:lnTo>
                <a:close/>
                <a:moveTo>
                  <a:pt x="1566808" y="1553465"/>
                </a:moveTo>
                <a:lnTo>
                  <a:pt x="1566808" y="1555623"/>
                </a:lnTo>
                <a:lnTo>
                  <a:pt x="1567888" y="1554544"/>
                </a:lnTo>
                <a:lnTo>
                  <a:pt x="1568966" y="1554544"/>
                </a:lnTo>
                <a:lnTo>
                  <a:pt x="1574361" y="1555623"/>
                </a:lnTo>
                <a:lnTo>
                  <a:pt x="1572203" y="1553465"/>
                </a:lnTo>
                <a:close/>
                <a:moveTo>
                  <a:pt x="688661" y="1553061"/>
                </a:moveTo>
                <a:lnTo>
                  <a:pt x="688661" y="1554140"/>
                </a:lnTo>
                <a:lnTo>
                  <a:pt x="691762" y="1555084"/>
                </a:lnTo>
                <a:lnTo>
                  <a:pt x="691762" y="1553061"/>
                </a:lnTo>
                <a:close/>
                <a:moveTo>
                  <a:pt x="5177697" y="1552926"/>
                </a:moveTo>
                <a:lnTo>
                  <a:pt x="5179855" y="1555084"/>
                </a:lnTo>
                <a:lnTo>
                  <a:pt x="5184171" y="1555084"/>
                </a:lnTo>
                <a:lnTo>
                  <a:pt x="5184171" y="1554006"/>
                </a:lnTo>
                <a:close/>
                <a:moveTo>
                  <a:pt x="5164479" y="1552926"/>
                </a:moveTo>
                <a:lnTo>
                  <a:pt x="5164479" y="1556164"/>
                </a:lnTo>
                <a:lnTo>
                  <a:pt x="5165558" y="1556164"/>
                </a:lnTo>
                <a:lnTo>
                  <a:pt x="5167716" y="1554006"/>
                </a:lnTo>
                <a:lnTo>
                  <a:pt x="5167716" y="1552926"/>
                </a:lnTo>
                <a:close/>
                <a:moveTo>
                  <a:pt x="8273731" y="1550500"/>
                </a:moveTo>
                <a:cubicBezTo>
                  <a:pt x="8273731" y="1552118"/>
                  <a:pt x="8271573" y="1553557"/>
                  <a:pt x="8267257" y="1554816"/>
                </a:cubicBezTo>
                <a:cubicBezTo>
                  <a:pt x="8267257" y="1557603"/>
                  <a:pt x="8263210" y="1561605"/>
                  <a:pt x="8255118" y="1566820"/>
                </a:cubicBezTo>
                <a:lnTo>
                  <a:pt x="8255118" y="1567898"/>
                </a:lnTo>
                <a:lnTo>
                  <a:pt x="8257411" y="1567898"/>
                </a:lnTo>
                <a:lnTo>
                  <a:pt x="8257411" y="1568978"/>
                </a:lnTo>
                <a:cubicBezTo>
                  <a:pt x="8266312" y="1568978"/>
                  <a:pt x="8273596" y="1563178"/>
                  <a:pt x="8279261" y="1551579"/>
                </a:cubicBezTo>
                <a:lnTo>
                  <a:pt x="8278182" y="1550500"/>
                </a:lnTo>
                <a:close/>
                <a:moveTo>
                  <a:pt x="2656896" y="1550471"/>
                </a:moveTo>
                <a:lnTo>
                  <a:pt x="2656896" y="1551549"/>
                </a:lnTo>
                <a:lnTo>
                  <a:pt x="2659054" y="1551549"/>
                </a:lnTo>
                <a:lnTo>
                  <a:pt x="2659054" y="1550471"/>
                </a:lnTo>
                <a:close/>
                <a:moveTo>
                  <a:pt x="9196791" y="1547449"/>
                </a:moveTo>
                <a:lnTo>
                  <a:pt x="9194633" y="1551630"/>
                </a:lnTo>
                <a:lnTo>
                  <a:pt x="9194633" y="1552709"/>
                </a:lnTo>
                <a:lnTo>
                  <a:pt x="9195712" y="1552709"/>
                </a:lnTo>
                <a:cubicBezTo>
                  <a:pt x="9195712" y="1549921"/>
                  <a:pt x="9197105" y="1548528"/>
                  <a:pt x="9199893" y="1548528"/>
                </a:cubicBezTo>
                <a:lnTo>
                  <a:pt x="9199893" y="1547449"/>
                </a:lnTo>
                <a:close/>
                <a:moveTo>
                  <a:pt x="4257958" y="1547448"/>
                </a:moveTo>
                <a:lnTo>
                  <a:pt x="4257958" y="1548392"/>
                </a:lnTo>
                <a:lnTo>
                  <a:pt x="4261195" y="1548392"/>
                </a:lnTo>
                <a:lnTo>
                  <a:pt x="4261195" y="1547448"/>
                </a:lnTo>
                <a:close/>
                <a:moveTo>
                  <a:pt x="1232330" y="1546721"/>
                </a:moveTo>
                <a:lnTo>
                  <a:pt x="1236647" y="1546721"/>
                </a:lnTo>
                <a:cubicBezTo>
                  <a:pt x="1238085" y="1546721"/>
                  <a:pt x="1240603" y="1549958"/>
                  <a:pt x="1244200" y="1556433"/>
                </a:cubicBezTo>
                <a:cubicBezTo>
                  <a:pt x="1245818" y="1556433"/>
                  <a:pt x="1249056" y="1559310"/>
                  <a:pt x="1253912" y="1565065"/>
                </a:cubicBezTo>
                <a:cubicBezTo>
                  <a:pt x="1259845" y="1566683"/>
                  <a:pt x="1265960" y="1570640"/>
                  <a:pt x="1272255" y="1576934"/>
                </a:cubicBezTo>
                <a:lnTo>
                  <a:pt x="1272255" y="1579092"/>
                </a:lnTo>
                <a:lnTo>
                  <a:pt x="1270096" y="1581249"/>
                </a:lnTo>
                <a:lnTo>
                  <a:pt x="1269017" y="1581249"/>
                </a:lnTo>
                <a:lnTo>
                  <a:pt x="1263622" y="1580171"/>
                </a:lnTo>
                <a:cubicBezTo>
                  <a:pt x="1263622" y="1582688"/>
                  <a:pt x="1261464" y="1584487"/>
                  <a:pt x="1257148" y="1585566"/>
                </a:cubicBezTo>
                <a:lnTo>
                  <a:pt x="1244200" y="1583408"/>
                </a:lnTo>
                <a:cubicBezTo>
                  <a:pt x="1243121" y="1586285"/>
                  <a:pt x="1242042" y="1587724"/>
                  <a:pt x="1240964" y="1587724"/>
                </a:cubicBezTo>
                <a:lnTo>
                  <a:pt x="1239884" y="1587724"/>
                </a:lnTo>
                <a:cubicBezTo>
                  <a:pt x="1237725" y="1587724"/>
                  <a:pt x="1236647" y="1585566"/>
                  <a:pt x="1236647" y="1581249"/>
                </a:cubicBezTo>
                <a:lnTo>
                  <a:pt x="1231251" y="1580171"/>
                </a:lnTo>
                <a:lnTo>
                  <a:pt x="1226936" y="1583408"/>
                </a:lnTo>
                <a:lnTo>
                  <a:pt x="1218304" y="1581249"/>
                </a:lnTo>
                <a:lnTo>
                  <a:pt x="1213987" y="1582329"/>
                </a:lnTo>
                <a:lnTo>
                  <a:pt x="1213987" y="1583408"/>
                </a:lnTo>
                <a:lnTo>
                  <a:pt x="1217224" y="1587724"/>
                </a:lnTo>
                <a:lnTo>
                  <a:pt x="1217224" y="1594197"/>
                </a:lnTo>
                <a:cubicBezTo>
                  <a:pt x="1217224" y="1597165"/>
                  <a:pt x="1215426" y="1600717"/>
                  <a:pt x="1211830" y="1604853"/>
                </a:cubicBezTo>
                <a:lnTo>
                  <a:pt x="1211830" y="1608090"/>
                </a:lnTo>
                <a:cubicBezTo>
                  <a:pt x="1214707" y="1608449"/>
                  <a:pt x="1216145" y="1609528"/>
                  <a:pt x="1216145" y="1611327"/>
                </a:cubicBezTo>
                <a:lnTo>
                  <a:pt x="1216145" y="1616722"/>
                </a:lnTo>
                <a:lnTo>
                  <a:pt x="1213987" y="1629670"/>
                </a:lnTo>
                <a:lnTo>
                  <a:pt x="1216145" y="1633986"/>
                </a:lnTo>
                <a:lnTo>
                  <a:pt x="1212908" y="1644776"/>
                </a:lnTo>
                <a:lnTo>
                  <a:pt x="1212908" y="1646934"/>
                </a:lnTo>
                <a:cubicBezTo>
                  <a:pt x="1215786" y="1649811"/>
                  <a:pt x="1217224" y="1653767"/>
                  <a:pt x="1217224" y="1658803"/>
                </a:cubicBezTo>
                <a:lnTo>
                  <a:pt x="1218304" y="1658803"/>
                </a:lnTo>
                <a:cubicBezTo>
                  <a:pt x="1221899" y="1658803"/>
                  <a:pt x="1224778" y="1656285"/>
                  <a:pt x="1226936" y="1651250"/>
                </a:cubicBezTo>
                <a:cubicBezTo>
                  <a:pt x="1232150" y="1648372"/>
                  <a:pt x="1237906" y="1643337"/>
                  <a:pt x="1244200" y="1636144"/>
                </a:cubicBezTo>
                <a:lnTo>
                  <a:pt x="1249595" y="1636144"/>
                </a:lnTo>
                <a:cubicBezTo>
                  <a:pt x="1259486" y="1649991"/>
                  <a:pt x="1269196" y="1661141"/>
                  <a:pt x="1278728" y="1669593"/>
                </a:cubicBezTo>
                <a:cubicBezTo>
                  <a:pt x="1278728" y="1671031"/>
                  <a:pt x="1276570" y="1672110"/>
                  <a:pt x="1272255" y="1672830"/>
                </a:cubicBezTo>
                <a:lnTo>
                  <a:pt x="1264701" y="1668514"/>
                </a:lnTo>
                <a:lnTo>
                  <a:pt x="1261464" y="1668514"/>
                </a:lnTo>
                <a:cubicBezTo>
                  <a:pt x="1256428" y="1672110"/>
                  <a:pt x="1251752" y="1673909"/>
                  <a:pt x="1247437" y="1673909"/>
                </a:cubicBezTo>
                <a:lnTo>
                  <a:pt x="1217224" y="1671751"/>
                </a:lnTo>
                <a:lnTo>
                  <a:pt x="1217224" y="1695489"/>
                </a:lnTo>
                <a:cubicBezTo>
                  <a:pt x="1217224" y="1699625"/>
                  <a:pt x="1215426" y="1703941"/>
                  <a:pt x="1211830" y="1708437"/>
                </a:cubicBezTo>
                <a:lnTo>
                  <a:pt x="1211830" y="1711674"/>
                </a:lnTo>
                <a:cubicBezTo>
                  <a:pt x="1211830" y="1713113"/>
                  <a:pt x="1212908" y="1713832"/>
                  <a:pt x="1215066" y="1713832"/>
                </a:cubicBezTo>
                <a:lnTo>
                  <a:pt x="1216145" y="1714911"/>
                </a:lnTo>
                <a:lnTo>
                  <a:pt x="1216145" y="1722464"/>
                </a:lnTo>
                <a:lnTo>
                  <a:pt x="1212908" y="1727859"/>
                </a:lnTo>
                <a:lnTo>
                  <a:pt x="1216145" y="1734198"/>
                </a:lnTo>
                <a:lnTo>
                  <a:pt x="1216145" y="1736356"/>
                </a:lnTo>
                <a:lnTo>
                  <a:pt x="1213987" y="1744988"/>
                </a:lnTo>
                <a:lnTo>
                  <a:pt x="1217224" y="1754699"/>
                </a:lnTo>
                <a:cubicBezTo>
                  <a:pt x="1217224" y="1764770"/>
                  <a:pt x="1215426" y="1771963"/>
                  <a:pt x="1211830" y="1776279"/>
                </a:cubicBezTo>
                <a:cubicBezTo>
                  <a:pt x="1211830" y="1783652"/>
                  <a:pt x="1209356" y="1788688"/>
                  <a:pt x="1204411" y="1791385"/>
                </a:cubicBezTo>
                <a:cubicBezTo>
                  <a:pt x="1204411" y="1794263"/>
                  <a:pt x="1203332" y="1795701"/>
                  <a:pt x="1201175" y="1795701"/>
                </a:cubicBezTo>
                <a:lnTo>
                  <a:pt x="1197938" y="1792464"/>
                </a:lnTo>
                <a:lnTo>
                  <a:pt x="1181752" y="1793543"/>
                </a:lnTo>
                <a:lnTo>
                  <a:pt x="1177436" y="1793543"/>
                </a:lnTo>
                <a:cubicBezTo>
                  <a:pt x="1173480" y="1793543"/>
                  <a:pt x="1169883" y="1790306"/>
                  <a:pt x="1166646" y="1783833"/>
                </a:cubicBezTo>
                <a:lnTo>
                  <a:pt x="1167725" y="1777358"/>
                </a:lnTo>
                <a:lnTo>
                  <a:pt x="1166646" y="1770884"/>
                </a:lnTo>
                <a:lnTo>
                  <a:pt x="1169883" y="1757936"/>
                </a:lnTo>
                <a:lnTo>
                  <a:pt x="1163409" y="1741751"/>
                </a:lnTo>
                <a:lnTo>
                  <a:pt x="1163409" y="1738514"/>
                </a:lnTo>
                <a:cubicBezTo>
                  <a:pt x="1165567" y="1732040"/>
                  <a:pt x="1167366" y="1722374"/>
                  <a:pt x="1168804" y="1709516"/>
                </a:cubicBezTo>
                <a:lnTo>
                  <a:pt x="1170962" y="1705200"/>
                </a:lnTo>
                <a:cubicBezTo>
                  <a:pt x="1168445" y="1701423"/>
                  <a:pt x="1165926" y="1692791"/>
                  <a:pt x="1163409" y="1679304"/>
                </a:cubicBezTo>
                <a:lnTo>
                  <a:pt x="1165567" y="1672830"/>
                </a:lnTo>
                <a:lnTo>
                  <a:pt x="1160173" y="1673909"/>
                </a:lnTo>
                <a:lnTo>
                  <a:pt x="1158015" y="1673909"/>
                </a:lnTo>
                <a:cubicBezTo>
                  <a:pt x="1152977" y="1673909"/>
                  <a:pt x="1150461" y="1671751"/>
                  <a:pt x="1150461" y="1667435"/>
                </a:cubicBezTo>
                <a:lnTo>
                  <a:pt x="1146145" y="1667435"/>
                </a:lnTo>
                <a:cubicBezTo>
                  <a:pt x="1146145" y="1671751"/>
                  <a:pt x="1137873" y="1673909"/>
                  <a:pt x="1121328" y="1673909"/>
                </a:cubicBezTo>
                <a:lnTo>
                  <a:pt x="1110538" y="1674988"/>
                </a:lnTo>
                <a:lnTo>
                  <a:pt x="1100827" y="1674988"/>
                </a:lnTo>
                <a:cubicBezTo>
                  <a:pt x="1096330" y="1668514"/>
                  <a:pt x="1093453" y="1665277"/>
                  <a:pt x="1092194" y="1665277"/>
                </a:cubicBezTo>
                <a:cubicBezTo>
                  <a:pt x="1090396" y="1665277"/>
                  <a:pt x="1089318" y="1666716"/>
                  <a:pt x="1088959" y="1669593"/>
                </a:cubicBezTo>
                <a:lnTo>
                  <a:pt x="1091116" y="1679304"/>
                </a:lnTo>
                <a:lnTo>
                  <a:pt x="1091116" y="1685778"/>
                </a:lnTo>
                <a:lnTo>
                  <a:pt x="1095431" y="1691173"/>
                </a:lnTo>
                <a:lnTo>
                  <a:pt x="1095431" y="1697647"/>
                </a:lnTo>
                <a:lnTo>
                  <a:pt x="1091116" y="1709516"/>
                </a:lnTo>
                <a:lnTo>
                  <a:pt x="1091116" y="1710595"/>
                </a:lnTo>
                <a:cubicBezTo>
                  <a:pt x="1091116" y="1716350"/>
                  <a:pt x="1092554" y="1719227"/>
                  <a:pt x="1095431" y="1719227"/>
                </a:cubicBezTo>
                <a:cubicBezTo>
                  <a:pt x="1098848" y="1719227"/>
                  <a:pt x="1105323" y="1715630"/>
                  <a:pt x="1114853" y="1708437"/>
                </a:cubicBezTo>
                <a:lnTo>
                  <a:pt x="1115934" y="1708437"/>
                </a:lnTo>
                <a:cubicBezTo>
                  <a:pt x="1119709" y="1708437"/>
                  <a:pt x="1122946" y="1710595"/>
                  <a:pt x="1125645" y="1714911"/>
                </a:cubicBezTo>
                <a:lnTo>
                  <a:pt x="1125645" y="1720306"/>
                </a:lnTo>
                <a:cubicBezTo>
                  <a:pt x="1122047" y="1725971"/>
                  <a:pt x="1116293" y="1728803"/>
                  <a:pt x="1108380" y="1728803"/>
                </a:cubicBezTo>
                <a:cubicBezTo>
                  <a:pt x="1108380" y="1733659"/>
                  <a:pt x="1104064" y="1738694"/>
                  <a:pt x="1095431" y="1743909"/>
                </a:cubicBezTo>
                <a:cubicBezTo>
                  <a:pt x="1072682" y="1766928"/>
                  <a:pt x="1057261" y="1779876"/>
                  <a:pt x="1049169" y="1782753"/>
                </a:cubicBezTo>
                <a:cubicBezTo>
                  <a:pt x="1048450" y="1784911"/>
                  <a:pt x="1046292" y="1785990"/>
                  <a:pt x="1042696" y="1785990"/>
                </a:cubicBezTo>
                <a:cubicBezTo>
                  <a:pt x="1036220" y="1779336"/>
                  <a:pt x="1032984" y="1774661"/>
                  <a:pt x="1032984" y="1771963"/>
                </a:cubicBezTo>
                <a:lnTo>
                  <a:pt x="1027590" y="1762252"/>
                </a:lnTo>
                <a:lnTo>
                  <a:pt x="1030826" y="1752541"/>
                </a:lnTo>
                <a:cubicBezTo>
                  <a:pt x="1030826" y="1751282"/>
                  <a:pt x="1028308" y="1749844"/>
                  <a:pt x="1023274" y="1748225"/>
                </a:cubicBezTo>
                <a:cubicBezTo>
                  <a:pt x="1023274" y="1746247"/>
                  <a:pt x="1022195" y="1744089"/>
                  <a:pt x="1020037" y="1741751"/>
                </a:cubicBezTo>
                <a:lnTo>
                  <a:pt x="1020037" y="1738514"/>
                </a:lnTo>
                <a:cubicBezTo>
                  <a:pt x="1020755" y="1736356"/>
                  <a:pt x="1022913" y="1735277"/>
                  <a:pt x="1026511" y="1735277"/>
                </a:cubicBezTo>
                <a:lnTo>
                  <a:pt x="1030826" y="1737435"/>
                </a:lnTo>
                <a:cubicBezTo>
                  <a:pt x="1043055" y="1735277"/>
                  <a:pt x="1049169" y="1732400"/>
                  <a:pt x="1049169" y="1728803"/>
                </a:cubicBezTo>
                <a:lnTo>
                  <a:pt x="1048091" y="1719227"/>
                </a:lnTo>
                <a:lnTo>
                  <a:pt x="1049169" y="1718148"/>
                </a:lnTo>
                <a:lnTo>
                  <a:pt x="1049169" y="1717069"/>
                </a:lnTo>
                <a:lnTo>
                  <a:pt x="1048091" y="1712753"/>
                </a:lnTo>
                <a:lnTo>
                  <a:pt x="1049169" y="1708437"/>
                </a:lnTo>
                <a:lnTo>
                  <a:pt x="1047012" y="1701963"/>
                </a:lnTo>
                <a:lnTo>
                  <a:pt x="1048091" y="1691173"/>
                </a:lnTo>
                <a:lnTo>
                  <a:pt x="1047012" y="1673909"/>
                </a:lnTo>
                <a:lnTo>
                  <a:pt x="1048091" y="1666356"/>
                </a:lnTo>
                <a:lnTo>
                  <a:pt x="1047012" y="1657724"/>
                </a:lnTo>
                <a:lnTo>
                  <a:pt x="1048091" y="1651250"/>
                </a:lnTo>
                <a:lnTo>
                  <a:pt x="1047012" y="1645855"/>
                </a:lnTo>
                <a:lnTo>
                  <a:pt x="1050249" y="1637223"/>
                </a:lnTo>
                <a:cubicBezTo>
                  <a:pt x="1048809" y="1635605"/>
                  <a:pt x="1048091" y="1631648"/>
                  <a:pt x="1048091" y="1625354"/>
                </a:cubicBezTo>
                <a:lnTo>
                  <a:pt x="1047012" y="1624275"/>
                </a:lnTo>
                <a:lnTo>
                  <a:pt x="1040538" y="1624275"/>
                </a:lnTo>
                <a:cubicBezTo>
                  <a:pt x="1035321" y="1624275"/>
                  <a:pt x="1029927" y="1625713"/>
                  <a:pt x="1024353" y="1628591"/>
                </a:cubicBezTo>
                <a:cubicBezTo>
                  <a:pt x="1016799" y="1625713"/>
                  <a:pt x="1012123" y="1622476"/>
                  <a:pt x="1010326" y="1618880"/>
                </a:cubicBezTo>
                <a:cubicBezTo>
                  <a:pt x="1011045" y="1616722"/>
                  <a:pt x="1013203" y="1615643"/>
                  <a:pt x="1016799" y="1615643"/>
                </a:cubicBezTo>
                <a:cubicBezTo>
                  <a:pt x="1016799" y="1616902"/>
                  <a:pt x="1018958" y="1618340"/>
                  <a:pt x="1023274" y="1619959"/>
                </a:cubicBezTo>
                <a:lnTo>
                  <a:pt x="1031905" y="1617801"/>
                </a:lnTo>
                <a:lnTo>
                  <a:pt x="1038379" y="1617801"/>
                </a:lnTo>
                <a:lnTo>
                  <a:pt x="1049169" y="1618880"/>
                </a:lnTo>
                <a:cubicBezTo>
                  <a:pt x="1056184" y="1606651"/>
                  <a:pt x="1064455" y="1600537"/>
                  <a:pt x="1073987" y="1600537"/>
                </a:cubicBezTo>
                <a:cubicBezTo>
                  <a:pt x="1083967" y="1608449"/>
                  <a:pt x="1090757" y="1616002"/>
                  <a:pt x="1094353" y="1623196"/>
                </a:cubicBezTo>
                <a:cubicBezTo>
                  <a:pt x="1098670" y="1626073"/>
                  <a:pt x="1100827" y="1629310"/>
                  <a:pt x="1100827" y="1632907"/>
                </a:cubicBezTo>
                <a:lnTo>
                  <a:pt x="1100827" y="1633986"/>
                </a:lnTo>
                <a:lnTo>
                  <a:pt x="1095431" y="1640460"/>
                </a:lnTo>
                <a:lnTo>
                  <a:pt x="1095431" y="1657724"/>
                </a:lnTo>
                <a:lnTo>
                  <a:pt x="1098670" y="1660961"/>
                </a:lnTo>
                <a:lnTo>
                  <a:pt x="1113775" y="1660961"/>
                </a:lnTo>
                <a:lnTo>
                  <a:pt x="1122408" y="1663119"/>
                </a:lnTo>
                <a:lnTo>
                  <a:pt x="1125645" y="1663119"/>
                </a:lnTo>
                <a:lnTo>
                  <a:pt x="1128882" y="1660961"/>
                </a:lnTo>
                <a:lnTo>
                  <a:pt x="1132118" y="1660961"/>
                </a:lnTo>
                <a:lnTo>
                  <a:pt x="1147224" y="1664198"/>
                </a:lnTo>
                <a:cubicBezTo>
                  <a:pt x="1153518" y="1663659"/>
                  <a:pt x="1157474" y="1662580"/>
                  <a:pt x="1159093" y="1660961"/>
                </a:cubicBezTo>
                <a:lnTo>
                  <a:pt x="1164488" y="1660961"/>
                </a:lnTo>
                <a:lnTo>
                  <a:pt x="1165567" y="1662040"/>
                </a:lnTo>
                <a:lnTo>
                  <a:pt x="1166646" y="1662040"/>
                </a:lnTo>
                <a:lnTo>
                  <a:pt x="1167725" y="1660961"/>
                </a:lnTo>
                <a:lnTo>
                  <a:pt x="1167725" y="1659882"/>
                </a:lnTo>
                <a:lnTo>
                  <a:pt x="1164488" y="1648013"/>
                </a:lnTo>
                <a:lnTo>
                  <a:pt x="1167725" y="1644776"/>
                </a:lnTo>
                <a:lnTo>
                  <a:pt x="1167725" y="1641539"/>
                </a:lnTo>
                <a:lnTo>
                  <a:pt x="1163409" y="1628591"/>
                </a:lnTo>
                <a:lnTo>
                  <a:pt x="1163409" y="1619959"/>
                </a:lnTo>
                <a:lnTo>
                  <a:pt x="1166646" y="1614564"/>
                </a:lnTo>
                <a:lnTo>
                  <a:pt x="1165567" y="1608090"/>
                </a:lnTo>
                <a:lnTo>
                  <a:pt x="1169883" y="1600537"/>
                </a:lnTo>
                <a:lnTo>
                  <a:pt x="1167725" y="1594197"/>
                </a:lnTo>
                <a:lnTo>
                  <a:pt x="1167725" y="1592039"/>
                </a:lnTo>
                <a:lnTo>
                  <a:pt x="1170962" y="1586644"/>
                </a:lnTo>
                <a:lnTo>
                  <a:pt x="1168804" y="1581249"/>
                </a:lnTo>
                <a:cubicBezTo>
                  <a:pt x="1172761" y="1576934"/>
                  <a:pt x="1177076" y="1574776"/>
                  <a:pt x="1181752" y="1574776"/>
                </a:cubicBezTo>
                <a:lnTo>
                  <a:pt x="1189306" y="1574776"/>
                </a:lnTo>
                <a:cubicBezTo>
                  <a:pt x="1191644" y="1574776"/>
                  <a:pt x="1194160" y="1575854"/>
                  <a:pt x="1196858" y="1578013"/>
                </a:cubicBezTo>
                <a:lnTo>
                  <a:pt x="1197938" y="1578013"/>
                </a:lnTo>
                <a:lnTo>
                  <a:pt x="1204411" y="1575854"/>
                </a:lnTo>
                <a:lnTo>
                  <a:pt x="1209806" y="1578013"/>
                </a:lnTo>
                <a:close/>
                <a:moveTo>
                  <a:pt x="4174740" y="1546369"/>
                </a:moveTo>
                <a:lnTo>
                  <a:pt x="4176898" y="1548392"/>
                </a:lnTo>
                <a:lnTo>
                  <a:pt x="4181214" y="1548392"/>
                </a:lnTo>
                <a:lnTo>
                  <a:pt x="4181214" y="1547448"/>
                </a:lnTo>
                <a:close/>
                <a:moveTo>
                  <a:pt x="5256464" y="1545239"/>
                </a:moveTo>
                <a:cubicBezTo>
                  <a:pt x="5257363" y="1548836"/>
                  <a:pt x="5258442" y="1550634"/>
                  <a:pt x="5259701" y="1550634"/>
                </a:cubicBezTo>
                <a:lnTo>
                  <a:pt x="5261994" y="1550634"/>
                </a:lnTo>
                <a:cubicBezTo>
                  <a:pt x="5263433" y="1550634"/>
                  <a:pt x="5264152" y="1549555"/>
                  <a:pt x="5264152" y="1547397"/>
                </a:cubicBezTo>
                <a:lnTo>
                  <a:pt x="5265231" y="1546318"/>
                </a:lnTo>
                <a:lnTo>
                  <a:pt x="5269547" y="1546318"/>
                </a:lnTo>
                <a:cubicBezTo>
                  <a:pt x="5271076" y="1546318"/>
                  <a:pt x="5271840" y="1548116"/>
                  <a:pt x="5271840" y="1551713"/>
                </a:cubicBezTo>
                <a:cubicBezTo>
                  <a:pt x="5286946" y="1557917"/>
                  <a:pt x="5295713" y="1563402"/>
                  <a:pt x="5298140" y="1568167"/>
                </a:cubicBezTo>
                <a:lnTo>
                  <a:pt x="5298140" y="1574776"/>
                </a:lnTo>
                <a:lnTo>
                  <a:pt x="5292611" y="1580306"/>
                </a:lnTo>
                <a:lnTo>
                  <a:pt x="5286002" y="1580306"/>
                </a:lnTo>
                <a:cubicBezTo>
                  <a:pt x="5281416" y="1575900"/>
                  <a:pt x="5277774" y="1573697"/>
                  <a:pt x="5275077" y="1573697"/>
                </a:cubicBezTo>
                <a:lnTo>
                  <a:pt x="5271840" y="1574776"/>
                </a:lnTo>
                <a:lnTo>
                  <a:pt x="5268468" y="1573697"/>
                </a:lnTo>
                <a:lnTo>
                  <a:pt x="5241088" y="1580306"/>
                </a:lnTo>
                <a:lnTo>
                  <a:pt x="5225847" y="1571539"/>
                </a:lnTo>
                <a:lnTo>
                  <a:pt x="5225847" y="1569246"/>
                </a:lnTo>
                <a:cubicBezTo>
                  <a:pt x="5227286" y="1569246"/>
                  <a:pt x="5233850" y="1562323"/>
                  <a:pt x="5245539" y="1548475"/>
                </a:cubicBezTo>
                <a:cubicBezTo>
                  <a:pt x="5248596" y="1546318"/>
                  <a:pt x="5252238" y="1545239"/>
                  <a:pt x="5256464" y="1545239"/>
                </a:cubicBezTo>
                <a:close/>
                <a:moveTo>
                  <a:pt x="5168930" y="1545239"/>
                </a:moveTo>
                <a:lnTo>
                  <a:pt x="5165558" y="1546318"/>
                </a:lnTo>
                <a:lnTo>
                  <a:pt x="5165558" y="1547397"/>
                </a:lnTo>
                <a:cubicBezTo>
                  <a:pt x="5171403" y="1547397"/>
                  <a:pt x="5174325" y="1548475"/>
                  <a:pt x="5174325" y="1550634"/>
                </a:cubicBezTo>
                <a:lnTo>
                  <a:pt x="5176483" y="1550634"/>
                </a:lnTo>
                <a:lnTo>
                  <a:pt x="5176483" y="1549555"/>
                </a:lnTo>
                <a:lnTo>
                  <a:pt x="5174325" y="1546318"/>
                </a:lnTo>
                <a:lnTo>
                  <a:pt x="5171088" y="1547397"/>
                </a:lnTo>
                <a:close/>
                <a:moveTo>
                  <a:pt x="2649343" y="1545076"/>
                </a:moveTo>
                <a:lnTo>
                  <a:pt x="2648264" y="1546154"/>
                </a:lnTo>
                <a:lnTo>
                  <a:pt x="2648264" y="1550471"/>
                </a:lnTo>
                <a:lnTo>
                  <a:pt x="2650421" y="1552628"/>
                </a:lnTo>
                <a:lnTo>
                  <a:pt x="2651500" y="1551549"/>
                </a:lnTo>
                <a:lnTo>
                  <a:pt x="2651500" y="1547233"/>
                </a:lnTo>
                <a:close/>
                <a:moveTo>
                  <a:pt x="4716520" y="1544239"/>
                </a:moveTo>
                <a:lnTo>
                  <a:pt x="4717599" y="1551926"/>
                </a:lnTo>
                <a:lnTo>
                  <a:pt x="4715441" y="1561907"/>
                </a:lnTo>
                <a:lnTo>
                  <a:pt x="4720971" y="1565144"/>
                </a:lnTo>
                <a:lnTo>
                  <a:pt x="4722050" y="1565144"/>
                </a:lnTo>
                <a:lnTo>
                  <a:pt x="4723129" y="1564065"/>
                </a:lnTo>
                <a:lnTo>
                  <a:pt x="4724208" y="1564065"/>
                </a:lnTo>
                <a:lnTo>
                  <a:pt x="4719757" y="1554219"/>
                </a:lnTo>
                <a:lnTo>
                  <a:pt x="4722050" y="1545453"/>
                </a:lnTo>
                <a:lnTo>
                  <a:pt x="4720971" y="1544239"/>
                </a:lnTo>
                <a:close/>
                <a:moveTo>
                  <a:pt x="2250344" y="1544075"/>
                </a:moveTo>
                <a:cubicBezTo>
                  <a:pt x="2256008" y="1553516"/>
                  <a:pt x="2265628" y="1563498"/>
                  <a:pt x="2279207" y="1574018"/>
                </a:cubicBezTo>
                <a:lnTo>
                  <a:pt x="2279207" y="1576041"/>
                </a:lnTo>
                <a:lnTo>
                  <a:pt x="2275970" y="1580357"/>
                </a:lnTo>
                <a:lnTo>
                  <a:pt x="2239689" y="1577120"/>
                </a:lnTo>
                <a:lnTo>
                  <a:pt x="2231191" y="1579278"/>
                </a:lnTo>
                <a:lnTo>
                  <a:pt x="2193831" y="1579278"/>
                </a:lnTo>
                <a:cubicBezTo>
                  <a:pt x="2191313" y="1577120"/>
                  <a:pt x="2187761" y="1576041"/>
                  <a:pt x="2183175" y="1576041"/>
                </a:cubicBezTo>
                <a:lnTo>
                  <a:pt x="2183175" y="1574962"/>
                </a:lnTo>
                <a:cubicBezTo>
                  <a:pt x="2183175" y="1573613"/>
                  <a:pt x="2184254" y="1572939"/>
                  <a:pt x="2186412" y="1572939"/>
                </a:cubicBezTo>
                <a:lnTo>
                  <a:pt x="2190593" y="1574018"/>
                </a:lnTo>
                <a:lnTo>
                  <a:pt x="2197066" y="1571860"/>
                </a:lnTo>
                <a:lnTo>
                  <a:pt x="2199226" y="1571860"/>
                </a:lnTo>
                <a:lnTo>
                  <a:pt x="2206644" y="1574018"/>
                </a:lnTo>
                <a:cubicBezTo>
                  <a:pt x="2214287" y="1574018"/>
                  <a:pt x="2222468" y="1566869"/>
                  <a:pt x="2231191" y="1552572"/>
                </a:cubicBezTo>
                <a:cubicBezTo>
                  <a:pt x="2231191" y="1549066"/>
                  <a:pt x="2234743" y="1547312"/>
                  <a:pt x="2241846" y="1547312"/>
                </a:cubicBezTo>
                <a:cubicBezTo>
                  <a:pt x="2241846" y="1545874"/>
                  <a:pt x="2244677" y="1544795"/>
                  <a:pt x="2250344" y="1544075"/>
                </a:cubicBezTo>
                <a:close/>
                <a:moveTo>
                  <a:pt x="4042562" y="1543132"/>
                </a:moveTo>
                <a:lnTo>
                  <a:pt x="4054296" y="1546369"/>
                </a:lnTo>
                <a:lnTo>
                  <a:pt x="4058612" y="1545290"/>
                </a:lnTo>
                <a:cubicBezTo>
                  <a:pt x="4061938" y="1547178"/>
                  <a:pt x="4070435" y="1549291"/>
                  <a:pt x="4084103" y="1551629"/>
                </a:cubicBezTo>
                <a:cubicBezTo>
                  <a:pt x="4084103" y="1553247"/>
                  <a:pt x="4088015" y="1554686"/>
                  <a:pt x="4095837" y="1555945"/>
                </a:cubicBezTo>
                <a:lnTo>
                  <a:pt x="4100153" y="1565521"/>
                </a:lnTo>
                <a:cubicBezTo>
                  <a:pt x="4100153" y="1585393"/>
                  <a:pt x="4095522" y="1595328"/>
                  <a:pt x="4086261" y="1595328"/>
                </a:cubicBezTo>
                <a:lnTo>
                  <a:pt x="4083159" y="1595328"/>
                </a:lnTo>
                <a:cubicBezTo>
                  <a:pt x="4072639" y="1595328"/>
                  <a:pt x="4065850" y="1591777"/>
                  <a:pt x="4062793" y="1584674"/>
                </a:cubicBezTo>
                <a:lnTo>
                  <a:pt x="4064951" y="1576176"/>
                </a:lnTo>
                <a:lnTo>
                  <a:pt x="4064951" y="1572939"/>
                </a:lnTo>
                <a:lnTo>
                  <a:pt x="4056454" y="1572939"/>
                </a:lnTo>
                <a:cubicBezTo>
                  <a:pt x="4054296" y="1572939"/>
                  <a:pt x="4051463" y="1567274"/>
                  <a:pt x="4047957" y="1555945"/>
                </a:cubicBezTo>
                <a:cubicBezTo>
                  <a:pt x="4042292" y="1555046"/>
                  <a:pt x="4039459" y="1552213"/>
                  <a:pt x="4039459" y="1547448"/>
                </a:cubicBezTo>
                <a:lnTo>
                  <a:pt x="4039459" y="1546369"/>
                </a:lnTo>
                <a:close/>
                <a:moveTo>
                  <a:pt x="2098878" y="1541917"/>
                </a:moveTo>
                <a:lnTo>
                  <a:pt x="2098878" y="1542997"/>
                </a:lnTo>
                <a:lnTo>
                  <a:pt x="2101035" y="1542997"/>
                </a:lnTo>
                <a:lnTo>
                  <a:pt x="2101035" y="1541917"/>
                </a:lnTo>
                <a:close/>
                <a:moveTo>
                  <a:pt x="8068180" y="1539710"/>
                </a:moveTo>
                <a:lnTo>
                  <a:pt x="8087872" y="1539710"/>
                </a:lnTo>
                <a:cubicBezTo>
                  <a:pt x="8099292" y="1540969"/>
                  <a:pt x="8108733" y="1544925"/>
                  <a:pt x="8116196" y="1551579"/>
                </a:cubicBezTo>
                <a:cubicBezTo>
                  <a:pt x="8119883" y="1555445"/>
                  <a:pt x="8121726" y="1559087"/>
                  <a:pt x="8121726" y="1562504"/>
                </a:cubicBezTo>
                <a:lnTo>
                  <a:pt x="8120647" y="1562504"/>
                </a:lnTo>
                <a:lnTo>
                  <a:pt x="8121726" y="1563583"/>
                </a:lnTo>
                <a:lnTo>
                  <a:pt x="8121726" y="1564661"/>
                </a:lnTo>
                <a:lnTo>
                  <a:pt x="8120647" y="1568978"/>
                </a:lnTo>
                <a:lnTo>
                  <a:pt x="8126042" y="1576665"/>
                </a:lnTo>
                <a:lnTo>
                  <a:pt x="8126042" y="1577744"/>
                </a:lnTo>
                <a:lnTo>
                  <a:pt x="8112959" y="1595143"/>
                </a:lnTo>
                <a:lnTo>
                  <a:pt x="8097718" y="1597301"/>
                </a:lnTo>
                <a:cubicBezTo>
                  <a:pt x="8092233" y="1595323"/>
                  <a:pt x="8087468" y="1591322"/>
                  <a:pt x="8083421" y="1585297"/>
                </a:cubicBezTo>
                <a:lnTo>
                  <a:pt x="8086658" y="1579903"/>
                </a:lnTo>
                <a:cubicBezTo>
                  <a:pt x="8081983" y="1579903"/>
                  <a:pt x="8078701" y="1574103"/>
                  <a:pt x="8076812" y="1562504"/>
                </a:cubicBezTo>
                <a:cubicBezTo>
                  <a:pt x="8072137" y="1554321"/>
                  <a:pt x="8067776" y="1548521"/>
                  <a:pt x="8063730" y="1545105"/>
                </a:cubicBezTo>
                <a:lnTo>
                  <a:pt x="8063730" y="1544026"/>
                </a:lnTo>
                <a:close/>
                <a:moveTo>
                  <a:pt x="81329" y="1538885"/>
                </a:moveTo>
                <a:lnTo>
                  <a:pt x="81329" y="1543201"/>
                </a:lnTo>
                <a:lnTo>
                  <a:pt x="83487" y="1541043"/>
                </a:lnTo>
                <a:lnTo>
                  <a:pt x="83487" y="1538885"/>
                </a:lnTo>
                <a:close/>
                <a:moveTo>
                  <a:pt x="1721376" y="1538359"/>
                </a:moveTo>
                <a:cubicBezTo>
                  <a:pt x="1726409" y="1539798"/>
                  <a:pt x="1728930" y="1542675"/>
                  <a:pt x="1728930" y="1546991"/>
                </a:cubicBezTo>
                <a:cubicBezTo>
                  <a:pt x="1727849" y="1549868"/>
                  <a:pt x="1726770" y="1551307"/>
                  <a:pt x="1725692" y="1551307"/>
                </a:cubicBezTo>
                <a:lnTo>
                  <a:pt x="1722455" y="1550228"/>
                </a:lnTo>
                <a:lnTo>
                  <a:pt x="1720296" y="1552386"/>
                </a:lnTo>
                <a:cubicBezTo>
                  <a:pt x="1717419" y="1546631"/>
                  <a:pt x="1714902" y="1543754"/>
                  <a:pt x="1712743" y="1543754"/>
                </a:cubicBezTo>
                <a:lnTo>
                  <a:pt x="1712743" y="1539438"/>
                </a:lnTo>
                <a:lnTo>
                  <a:pt x="1714902" y="1539438"/>
                </a:lnTo>
                <a:close/>
                <a:moveTo>
                  <a:pt x="1053485" y="1535931"/>
                </a:moveTo>
                <a:lnTo>
                  <a:pt x="1055643" y="1535931"/>
                </a:lnTo>
                <a:cubicBezTo>
                  <a:pt x="1062836" y="1537011"/>
                  <a:pt x="1068592" y="1540248"/>
                  <a:pt x="1072907" y="1545643"/>
                </a:cubicBezTo>
                <a:lnTo>
                  <a:pt x="1090038" y="1558591"/>
                </a:lnTo>
                <a:cubicBezTo>
                  <a:pt x="1093633" y="1563446"/>
                  <a:pt x="1095431" y="1567043"/>
                  <a:pt x="1095431" y="1569381"/>
                </a:cubicBezTo>
                <a:lnTo>
                  <a:pt x="1095431" y="1571539"/>
                </a:lnTo>
                <a:cubicBezTo>
                  <a:pt x="1095431" y="1579271"/>
                  <a:pt x="1089678" y="1586465"/>
                  <a:pt x="1078169" y="1593119"/>
                </a:cubicBezTo>
                <a:lnTo>
                  <a:pt x="1066434" y="1595142"/>
                </a:lnTo>
                <a:cubicBezTo>
                  <a:pt x="1059959" y="1593433"/>
                  <a:pt x="1056721" y="1591320"/>
                  <a:pt x="1056721" y="1588803"/>
                </a:cubicBezTo>
                <a:lnTo>
                  <a:pt x="1057801" y="1582329"/>
                </a:lnTo>
                <a:lnTo>
                  <a:pt x="1057801" y="1580171"/>
                </a:lnTo>
                <a:cubicBezTo>
                  <a:pt x="1055643" y="1580171"/>
                  <a:pt x="1053485" y="1578732"/>
                  <a:pt x="1051328" y="1575854"/>
                </a:cubicBezTo>
                <a:lnTo>
                  <a:pt x="1052406" y="1570460"/>
                </a:lnTo>
                <a:lnTo>
                  <a:pt x="1050249" y="1566144"/>
                </a:lnTo>
                <a:lnTo>
                  <a:pt x="1052406" y="1560749"/>
                </a:lnTo>
                <a:cubicBezTo>
                  <a:pt x="1047371" y="1552116"/>
                  <a:pt x="1044854" y="1546721"/>
                  <a:pt x="1044854" y="1544563"/>
                </a:cubicBezTo>
                <a:cubicBezTo>
                  <a:pt x="1049888" y="1544563"/>
                  <a:pt x="1052406" y="1542046"/>
                  <a:pt x="1052406" y="1537011"/>
                </a:cubicBezTo>
                <a:close/>
                <a:moveTo>
                  <a:pt x="5624795" y="1535393"/>
                </a:moveTo>
                <a:lnTo>
                  <a:pt x="5638687" y="1547262"/>
                </a:lnTo>
                <a:cubicBezTo>
                  <a:pt x="5647949" y="1549600"/>
                  <a:pt x="5652579" y="1552432"/>
                  <a:pt x="5652579" y="1555759"/>
                </a:cubicBezTo>
                <a:lnTo>
                  <a:pt x="5651500" y="1561154"/>
                </a:lnTo>
                <a:cubicBezTo>
                  <a:pt x="5653658" y="1561154"/>
                  <a:pt x="5654737" y="1561873"/>
                  <a:pt x="5654737" y="1563312"/>
                </a:cubicBezTo>
                <a:lnTo>
                  <a:pt x="5641924" y="1568707"/>
                </a:lnTo>
                <a:lnTo>
                  <a:pt x="5633292" y="1564391"/>
                </a:lnTo>
                <a:cubicBezTo>
                  <a:pt x="5622592" y="1564391"/>
                  <a:pt x="5617242" y="1567268"/>
                  <a:pt x="5617242" y="1573023"/>
                </a:cubicBezTo>
                <a:cubicBezTo>
                  <a:pt x="5617242" y="1578688"/>
                  <a:pt x="5616163" y="1582959"/>
                  <a:pt x="5614005" y="1585836"/>
                </a:cubicBezTo>
                <a:lnTo>
                  <a:pt x="5615084" y="1590152"/>
                </a:lnTo>
                <a:lnTo>
                  <a:pt x="5609689" y="1602965"/>
                </a:lnTo>
                <a:lnTo>
                  <a:pt x="5612926" y="1611597"/>
                </a:lnTo>
                <a:cubicBezTo>
                  <a:pt x="5612926" y="1613216"/>
                  <a:pt x="5610093" y="1617127"/>
                  <a:pt x="5604429" y="1623331"/>
                </a:cubicBezTo>
                <a:lnTo>
                  <a:pt x="5604429" y="1626568"/>
                </a:lnTo>
                <a:lnTo>
                  <a:pt x="5607666" y="1626568"/>
                </a:lnTo>
                <a:lnTo>
                  <a:pt x="5618321" y="1616857"/>
                </a:lnTo>
                <a:lnTo>
                  <a:pt x="5621558" y="1616857"/>
                </a:lnTo>
                <a:cubicBezTo>
                  <a:pt x="5625694" y="1616857"/>
                  <a:pt x="5629965" y="1619735"/>
                  <a:pt x="5634371" y="1625490"/>
                </a:cubicBezTo>
                <a:cubicBezTo>
                  <a:pt x="5638327" y="1625490"/>
                  <a:pt x="5642284" y="1630120"/>
                  <a:pt x="5646240" y="1639381"/>
                </a:cubicBezTo>
                <a:cubicBezTo>
                  <a:pt x="5651905" y="1640280"/>
                  <a:pt x="5654737" y="1641719"/>
                  <a:pt x="5654737" y="1643698"/>
                </a:cubicBezTo>
                <a:lnTo>
                  <a:pt x="5654737" y="1654488"/>
                </a:lnTo>
                <a:lnTo>
                  <a:pt x="5645161" y="1666222"/>
                </a:lnTo>
                <a:lnTo>
                  <a:pt x="5645161" y="1667300"/>
                </a:lnTo>
                <a:lnTo>
                  <a:pt x="5647319" y="1673774"/>
                </a:lnTo>
                <a:lnTo>
                  <a:pt x="5646240" y="1677011"/>
                </a:lnTo>
                <a:lnTo>
                  <a:pt x="5646240" y="1678090"/>
                </a:lnTo>
                <a:lnTo>
                  <a:pt x="5647319" y="1678090"/>
                </a:lnTo>
                <a:lnTo>
                  <a:pt x="5647319" y="1675932"/>
                </a:lnTo>
                <a:lnTo>
                  <a:pt x="5649477" y="1675932"/>
                </a:lnTo>
                <a:lnTo>
                  <a:pt x="5649477" y="1680113"/>
                </a:lnTo>
                <a:lnTo>
                  <a:pt x="5646240" y="1683350"/>
                </a:lnTo>
                <a:lnTo>
                  <a:pt x="5648398" y="1687666"/>
                </a:lnTo>
                <a:lnTo>
                  <a:pt x="5647319" y="1710190"/>
                </a:lnTo>
                <a:lnTo>
                  <a:pt x="5647319" y="1711269"/>
                </a:lnTo>
                <a:lnTo>
                  <a:pt x="5645161" y="1717743"/>
                </a:lnTo>
                <a:lnTo>
                  <a:pt x="5647319" y="1726241"/>
                </a:lnTo>
                <a:lnTo>
                  <a:pt x="5644082" y="1734873"/>
                </a:lnTo>
                <a:lnTo>
                  <a:pt x="5650421" y="1750923"/>
                </a:lnTo>
                <a:cubicBezTo>
                  <a:pt x="5647274" y="1752361"/>
                  <a:pt x="5645521" y="1753800"/>
                  <a:pt x="5645161" y="1755239"/>
                </a:cubicBezTo>
                <a:lnTo>
                  <a:pt x="5650421" y="1762657"/>
                </a:lnTo>
                <a:cubicBezTo>
                  <a:pt x="5647454" y="1770749"/>
                  <a:pt x="5644981" y="1775065"/>
                  <a:pt x="5643003" y="1775605"/>
                </a:cubicBezTo>
                <a:lnTo>
                  <a:pt x="5635450" y="1778842"/>
                </a:lnTo>
                <a:cubicBezTo>
                  <a:pt x="5629606" y="1778842"/>
                  <a:pt x="5625694" y="1776684"/>
                  <a:pt x="5623716" y="1772368"/>
                </a:cubicBezTo>
                <a:cubicBezTo>
                  <a:pt x="5622997" y="1775245"/>
                  <a:pt x="5621558" y="1776684"/>
                  <a:pt x="5619400" y="1776684"/>
                </a:cubicBezTo>
                <a:cubicBezTo>
                  <a:pt x="5615623" y="1776684"/>
                  <a:pt x="5612072" y="1769895"/>
                  <a:pt x="5608745" y="1756318"/>
                </a:cubicBezTo>
                <a:lnTo>
                  <a:pt x="5608745" y="1747686"/>
                </a:lnTo>
                <a:lnTo>
                  <a:pt x="5603350" y="1747686"/>
                </a:lnTo>
                <a:lnTo>
                  <a:pt x="5597955" y="1756318"/>
                </a:lnTo>
                <a:lnTo>
                  <a:pt x="5597955" y="1758476"/>
                </a:lnTo>
                <a:cubicBezTo>
                  <a:pt x="5597955" y="1761083"/>
                  <a:pt x="5599753" y="1764275"/>
                  <a:pt x="5603350" y="1768052"/>
                </a:cubicBezTo>
                <a:cubicBezTo>
                  <a:pt x="5602451" y="1780910"/>
                  <a:pt x="5598135" y="1787339"/>
                  <a:pt x="5590402" y="1787339"/>
                </a:cubicBezTo>
                <a:lnTo>
                  <a:pt x="5578667" y="1788418"/>
                </a:lnTo>
                <a:cubicBezTo>
                  <a:pt x="5577229" y="1788418"/>
                  <a:pt x="5574351" y="1785945"/>
                  <a:pt x="5570035" y="1781000"/>
                </a:cubicBezTo>
                <a:lnTo>
                  <a:pt x="5563696" y="1784102"/>
                </a:lnTo>
                <a:lnTo>
                  <a:pt x="5561538" y="1781000"/>
                </a:lnTo>
                <a:lnTo>
                  <a:pt x="5561538" y="1770210"/>
                </a:lnTo>
                <a:lnTo>
                  <a:pt x="5559380" y="1761578"/>
                </a:lnTo>
                <a:lnTo>
                  <a:pt x="5559380" y="1758476"/>
                </a:lnTo>
                <a:lnTo>
                  <a:pt x="5562617" y="1754160"/>
                </a:lnTo>
                <a:lnTo>
                  <a:pt x="5562617" y="1753081"/>
                </a:lnTo>
                <a:lnTo>
                  <a:pt x="5558301" y="1750923"/>
                </a:lnTo>
                <a:lnTo>
                  <a:pt x="5562617" y="1733794"/>
                </a:lnTo>
                <a:cubicBezTo>
                  <a:pt x="5560280" y="1733794"/>
                  <a:pt x="5558841" y="1728443"/>
                  <a:pt x="5558301" y="1717743"/>
                </a:cubicBezTo>
                <a:lnTo>
                  <a:pt x="5562617" y="1711269"/>
                </a:lnTo>
                <a:lnTo>
                  <a:pt x="5562617" y="1701558"/>
                </a:lnTo>
                <a:lnTo>
                  <a:pt x="5563696" y="1700479"/>
                </a:lnTo>
                <a:cubicBezTo>
                  <a:pt x="5562078" y="1695534"/>
                  <a:pt x="5560639" y="1693061"/>
                  <a:pt x="5559380" y="1693061"/>
                </a:cubicBezTo>
                <a:lnTo>
                  <a:pt x="5558301" y="1693061"/>
                </a:lnTo>
                <a:cubicBezTo>
                  <a:pt x="5556863" y="1693061"/>
                  <a:pt x="5552592" y="1697692"/>
                  <a:pt x="5545488" y="1706953"/>
                </a:cubicBezTo>
                <a:lnTo>
                  <a:pt x="5542251" y="1708032"/>
                </a:lnTo>
                <a:cubicBezTo>
                  <a:pt x="5538654" y="1706773"/>
                  <a:pt x="5536856" y="1704975"/>
                  <a:pt x="5536856" y="1702637"/>
                </a:cubicBezTo>
                <a:cubicBezTo>
                  <a:pt x="5539194" y="1697512"/>
                  <a:pt x="5543465" y="1691083"/>
                  <a:pt x="5549669" y="1683350"/>
                </a:cubicBezTo>
                <a:lnTo>
                  <a:pt x="5548590" y="1682271"/>
                </a:lnTo>
                <a:lnTo>
                  <a:pt x="5548590" y="1681192"/>
                </a:lnTo>
                <a:cubicBezTo>
                  <a:pt x="5550569" y="1670492"/>
                  <a:pt x="5552727" y="1665143"/>
                  <a:pt x="5555064" y="1665143"/>
                </a:cubicBezTo>
                <a:lnTo>
                  <a:pt x="5556143" y="1669458"/>
                </a:lnTo>
                <a:lnTo>
                  <a:pt x="5560459" y="1669458"/>
                </a:lnTo>
                <a:lnTo>
                  <a:pt x="5560459" y="1668379"/>
                </a:lnTo>
                <a:lnTo>
                  <a:pt x="5559380" y="1667300"/>
                </a:lnTo>
                <a:lnTo>
                  <a:pt x="5559380" y="1666222"/>
                </a:lnTo>
                <a:lnTo>
                  <a:pt x="5563696" y="1665143"/>
                </a:lnTo>
                <a:lnTo>
                  <a:pt x="5563696" y="1664064"/>
                </a:lnTo>
                <a:cubicBezTo>
                  <a:pt x="5558661" y="1664064"/>
                  <a:pt x="5555424" y="1663344"/>
                  <a:pt x="5553985" y="1661906"/>
                </a:cubicBezTo>
                <a:lnTo>
                  <a:pt x="5565854" y="1625490"/>
                </a:lnTo>
                <a:cubicBezTo>
                  <a:pt x="5567922" y="1624051"/>
                  <a:pt x="5568956" y="1620139"/>
                  <a:pt x="5568956" y="1613755"/>
                </a:cubicBezTo>
                <a:lnTo>
                  <a:pt x="5571114" y="1602965"/>
                </a:lnTo>
                <a:lnTo>
                  <a:pt x="5573272" y="1600807"/>
                </a:lnTo>
                <a:lnTo>
                  <a:pt x="5568956" y="1585836"/>
                </a:lnTo>
                <a:lnTo>
                  <a:pt x="5571114" y="1579362"/>
                </a:lnTo>
                <a:lnTo>
                  <a:pt x="5568956" y="1574102"/>
                </a:lnTo>
                <a:lnTo>
                  <a:pt x="5573272" y="1567628"/>
                </a:lnTo>
                <a:lnTo>
                  <a:pt x="5573272" y="1566549"/>
                </a:lnTo>
                <a:lnTo>
                  <a:pt x="5572193" y="1565470"/>
                </a:lnTo>
                <a:lnTo>
                  <a:pt x="5572193" y="1564391"/>
                </a:lnTo>
                <a:lnTo>
                  <a:pt x="5566933" y="1567628"/>
                </a:lnTo>
                <a:lnTo>
                  <a:pt x="5564775" y="1567628"/>
                </a:lnTo>
                <a:cubicBezTo>
                  <a:pt x="5561179" y="1567628"/>
                  <a:pt x="5556143" y="1564031"/>
                  <a:pt x="5549669" y="1556838"/>
                </a:cubicBezTo>
                <a:lnTo>
                  <a:pt x="5549669" y="1555759"/>
                </a:lnTo>
                <a:cubicBezTo>
                  <a:pt x="5549669" y="1553691"/>
                  <a:pt x="5557537" y="1552657"/>
                  <a:pt x="5573272" y="1552657"/>
                </a:cubicBezTo>
                <a:lnTo>
                  <a:pt x="5579746" y="1554680"/>
                </a:lnTo>
                <a:lnTo>
                  <a:pt x="5588378" y="1553736"/>
                </a:lnTo>
                <a:lnTo>
                  <a:pt x="5601192" y="1554680"/>
                </a:lnTo>
                <a:cubicBezTo>
                  <a:pt x="5605328" y="1553151"/>
                  <a:pt x="5613196" y="1546722"/>
                  <a:pt x="5624795" y="1535393"/>
                </a:cubicBezTo>
                <a:close/>
                <a:moveTo>
                  <a:pt x="708217" y="1534583"/>
                </a:moveTo>
                <a:cubicBezTo>
                  <a:pt x="717119" y="1542495"/>
                  <a:pt x="724627" y="1547306"/>
                  <a:pt x="730741" y="1549014"/>
                </a:cubicBezTo>
                <a:cubicBezTo>
                  <a:pt x="741622" y="1556118"/>
                  <a:pt x="747421" y="1560524"/>
                  <a:pt x="748140" y="1562232"/>
                </a:cubicBezTo>
                <a:lnTo>
                  <a:pt x="748140" y="1566413"/>
                </a:lnTo>
                <a:cubicBezTo>
                  <a:pt x="742025" y="1572887"/>
                  <a:pt x="738969" y="1578327"/>
                  <a:pt x="738969" y="1582733"/>
                </a:cubicBezTo>
                <a:lnTo>
                  <a:pt x="739913" y="1588937"/>
                </a:lnTo>
                <a:lnTo>
                  <a:pt x="734787" y="1602290"/>
                </a:lnTo>
                <a:cubicBezTo>
                  <a:pt x="732090" y="1602290"/>
                  <a:pt x="730741" y="1602965"/>
                  <a:pt x="730741" y="1604313"/>
                </a:cubicBezTo>
                <a:cubicBezTo>
                  <a:pt x="730741" y="1607730"/>
                  <a:pt x="732764" y="1612181"/>
                  <a:pt x="736811" y="1617666"/>
                </a:cubicBezTo>
                <a:lnTo>
                  <a:pt x="737890" y="1622791"/>
                </a:lnTo>
                <a:lnTo>
                  <a:pt x="737890" y="1623735"/>
                </a:lnTo>
                <a:lnTo>
                  <a:pt x="734787" y="1626838"/>
                </a:lnTo>
                <a:cubicBezTo>
                  <a:pt x="736855" y="1626838"/>
                  <a:pt x="738250" y="1637403"/>
                  <a:pt x="738969" y="1658533"/>
                </a:cubicBezTo>
                <a:lnTo>
                  <a:pt x="735866" y="1689285"/>
                </a:lnTo>
                <a:lnTo>
                  <a:pt x="737890" y="1695489"/>
                </a:lnTo>
                <a:lnTo>
                  <a:pt x="737890" y="1701558"/>
                </a:lnTo>
                <a:lnTo>
                  <a:pt x="736811" y="1731366"/>
                </a:lnTo>
                <a:lnTo>
                  <a:pt x="738969" y="1736491"/>
                </a:lnTo>
                <a:lnTo>
                  <a:pt x="737890" y="1747686"/>
                </a:lnTo>
                <a:lnTo>
                  <a:pt x="738969" y="1753890"/>
                </a:lnTo>
                <a:cubicBezTo>
                  <a:pt x="736541" y="1768906"/>
                  <a:pt x="734473" y="1776414"/>
                  <a:pt x="732764" y="1776414"/>
                </a:cubicBezTo>
                <a:lnTo>
                  <a:pt x="711319" y="1783563"/>
                </a:lnTo>
                <a:lnTo>
                  <a:pt x="706194" y="1777358"/>
                </a:lnTo>
                <a:lnTo>
                  <a:pt x="698912" y="1778437"/>
                </a:lnTo>
                <a:lnTo>
                  <a:pt x="697966" y="1778437"/>
                </a:lnTo>
                <a:cubicBezTo>
                  <a:pt x="686997" y="1776369"/>
                  <a:pt x="681513" y="1773312"/>
                  <a:pt x="681513" y="1769266"/>
                </a:cubicBezTo>
                <a:lnTo>
                  <a:pt x="683671" y="1765085"/>
                </a:lnTo>
                <a:lnTo>
                  <a:pt x="682592" y="1757936"/>
                </a:lnTo>
                <a:lnTo>
                  <a:pt x="677465" y="1757936"/>
                </a:lnTo>
                <a:cubicBezTo>
                  <a:pt x="672520" y="1757936"/>
                  <a:pt x="666720" y="1758970"/>
                  <a:pt x="660067" y="1761038"/>
                </a:cubicBezTo>
                <a:lnTo>
                  <a:pt x="656965" y="1761038"/>
                </a:lnTo>
                <a:cubicBezTo>
                  <a:pt x="653367" y="1756902"/>
                  <a:pt x="648917" y="1754834"/>
                  <a:pt x="643613" y="1754834"/>
                </a:cubicBezTo>
                <a:lnTo>
                  <a:pt x="639566" y="1754834"/>
                </a:lnTo>
                <a:lnTo>
                  <a:pt x="631339" y="1756992"/>
                </a:lnTo>
                <a:lnTo>
                  <a:pt x="619064" y="1756992"/>
                </a:lnTo>
                <a:lnTo>
                  <a:pt x="607735" y="1759015"/>
                </a:lnTo>
                <a:lnTo>
                  <a:pt x="604768" y="1759015"/>
                </a:lnTo>
                <a:cubicBezTo>
                  <a:pt x="604768" y="1769715"/>
                  <a:pt x="601666" y="1776549"/>
                  <a:pt x="595461" y="1779516"/>
                </a:cubicBezTo>
                <a:cubicBezTo>
                  <a:pt x="595461" y="1780326"/>
                  <a:pt x="588987" y="1781000"/>
                  <a:pt x="576039" y="1781540"/>
                </a:cubicBezTo>
                <a:lnTo>
                  <a:pt x="576039" y="1777358"/>
                </a:lnTo>
                <a:lnTo>
                  <a:pt x="574960" y="1777358"/>
                </a:lnTo>
                <a:cubicBezTo>
                  <a:pt x="574960" y="1779426"/>
                  <a:pt x="574286" y="1780461"/>
                  <a:pt x="572937" y="1780461"/>
                </a:cubicBezTo>
                <a:lnTo>
                  <a:pt x="565789" y="1780461"/>
                </a:lnTo>
                <a:cubicBezTo>
                  <a:pt x="556258" y="1778303"/>
                  <a:pt x="551492" y="1775920"/>
                  <a:pt x="551492" y="1773312"/>
                </a:cubicBezTo>
                <a:lnTo>
                  <a:pt x="551492" y="1772233"/>
                </a:lnTo>
                <a:cubicBezTo>
                  <a:pt x="551492" y="1768816"/>
                  <a:pt x="552166" y="1767108"/>
                  <a:pt x="553515" y="1767108"/>
                </a:cubicBezTo>
                <a:lnTo>
                  <a:pt x="549469" y="1757936"/>
                </a:lnTo>
                <a:lnTo>
                  <a:pt x="549469" y="1753890"/>
                </a:lnTo>
                <a:lnTo>
                  <a:pt x="553515" y="1739458"/>
                </a:lnTo>
                <a:lnTo>
                  <a:pt x="551492" y="1737435"/>
                </a:lnTo>
                <a:lnTo>
                  <a:pt x="553515" y="1729208"/>
                </a:lnTo>
                <a:lnTo>
                  <a:pt x="551492" y="1727185"/>
                </a:lnTo>
                <a:lnTo>
                  <a:pt x="553515" y="1724083"/>
                </a:lnTo>
                <a:lnTo>
                  <a:pt x="550413" y="1720036"/>
                </a:lnTo>
                <a:lnTo>
                  <a:pt x="554594" y="1712888"/>
                </a:lnTo>
                <a:lnTo>
                  <a:pt x="552436" y="1706684"/>
                </a:lnTo>
                <a:lnTo>
                  <a:pt x="553515" y="1701558"/>
                </a:lnTo>
                <a:cubicBezTo>
                  <a:pt x="550817" y="1701558"/>
                  <a:pt x="549469" y="1700569"/>
                  <a:pt x="549469" y="1698591"/>
                </a:cubicBezTo>
                <a:lnTo>
                  <a:pt x="549469" y="1696433"/>
                </a:lnTo>
                <a:cubicBezTo>
                  <a:pt x="549558" y="1692567"/>
                  <a:pt x="550548" y="1688835"/>
                  <a:pt x="552436" y="1685238"/>
                </a:cubicBezTo>
                <a:lnTo>
                  <a:pt x="551492" y="1684159"/>
                </a:lnTo>
                <a:lnTo>
                  <a:pt x="551492" y="1679034"/>
                </a:lnTo>
                <a:lnTo>
                  <a:pt x="553515" y="1676067"/>
                </a:lnTo>
                <a:lnTo>
                  <a:pt x="552436" y="1674988"/>
                </a:lnTo>
                <a:lnTo>
                  <a:pt x="551492" y="1674988"/>
                </a:lnTo>
                <a:lnTo>
                  <a:pt x="552436" y="1669863"/>
                </a:lnTo>
                <a:lnTo>
                  <a:pt x="552436" y="1666761"/>
                </a:lnTo>
                <a:lnTo>
                  <a:pt x="549469" y="1660691"/>
                </a:lnTo>
                <a:lnTo>
                  <a:pt x="551492" y="1653408"/>
                </a:lnTo>
                <a:lnTo>
                  <a:pt x="550413" y="1648283"/>
                </a:lnTo>
                <a:lnTo>
                  <a:pt x="553515" y="1640190"/>
                </a:lnTo>
                <a:lnTo>
                  <a:pt x="549469" y="1626838"/>
                </a:lnTo>
                <a:lnTo>
                  <a:pt x="551492" y="1618610"/>
                </a:lnTo>
                <a:lnTo>
                  <a:pt x="551492" y="1608360"/>
                </a:lnTo>
                <a:lnTo>
                  <a:pt x="553515" y="1600132"/>
                </a:lnTo>
                <a:lnTo>
                  <a:pt x="551492" y="1592039"/>
                </a:lnTo>
                <a:lnTo>
                  <a:pt x="551492" y="1590017"/>
                </a:lnTo>
                <a:lnTo>
                  <a:pt x="552436" y="1588937"/>
                </a:lnTo>
                <a:lnTo>
                  <a:pt x="549469" y="1583812"/>
                </a:lnTo>
                <a:lnTo>
                  <a:pt x="549469" y="1581789"/>
                </a:lnTo>
                <a:lnTo>
                  <a:pt x="551492" y="1578687"/>
                </a:lnTo>
                <a:lnTo>
                  <a:pt x="551492" y="1575585"/>
                </a:lnTo>
                <a:lnTo>
                  <a:pt x="549469" y="1572483"/>
                </a:lnTo>
                <a:lnTo>
                  <a:pt x="552436" y="1554140"/>
                </a:lnTo>
                <a:cubicBezTo>
                  <a:pt x="546321" y="1554140"/>
                  <a:pt x="543264" y="1551397"/>
                  <a:pt x="543264" y="1545912"/>
                </a:cubicBezTo>
                <a:lnTo>
                  <a:pt x="543264" y="1542810"/>
                </a:lnTo>
                <a:cubicBezTo>
                  <a:pt x="543264" y="1541102"/>
                  <a:pt x="546008" y="1539393"/>
                  <a:pt x="551492" y="1537685"/>
                </a:cubicBezTo>
                <a:lnTo>
                  <a:pt x="551492" y="1536741"/>
                </a:lnTo>
                <a:cubicBezTo>
                  <a:pt x="559495" y="1536741"/>
                  <a:pt x="568351" y="1539798"/>
                  <a:pt x="578062" y="1545912"/>
                </a:cubicBezTo>
                <a:lnTo>
                  <a:pt x="581164" y="1542810"/>
                </a:lnTo>
                <a:lnTo>
                  <a:pt x="583187" y="1542810"/>
                </a:lnTo>
                <a:cubicBezTo>
                  <a:pt x="588852" y="1548835"/>
                  <a:pt x="595686" y="1552611"/>
                  <a:pt x="603689" y="1554140"/>
                </a:cubicBezTo>
                <a:cubicBezTo>
                  <a:pt x="607285" y="1552072"/>
                  <a:pt x="610702" y="1551038"/>
                  <a:pt x="613939" y="1551038"/>
                </a:cubicBezTo>
                <a:lnTo>
                  <a:pt x="622167" y="1551038"/>
                </a:lnTo>
                <a:cubicBezTo>
                  <a:pt x="626392" y="1551038"/>
                  <a:pt x="631519" y="1553106"/>
                  <a:pt x="637543" y="1557242"/>
                </a:cubicBezTo>
                <a:lnTo>
                  <a:pt x="639566" y="1557242"/>
                </a:lnTo>
                <a:lnTo>
                  <a:pt x="642668" y="1555084"/>
                </a:lnTo>
                <a:lnTo>
                  <a:pt x="643613" y="1555084"/>
                </a:lnTo>
                <a:lnTo>
                  <a:pt x="646714" y="1557242"/>
                </a:lnTo>
                <a:lnTo>
                  <a:pt x="647793" y="1557242"/>
                </a:lnTo>
                <a:cubicBezTo>
                  <a:pt x="647793" y="1553106"/>
                  <a:pt x="656335" y="1551038"/>
                  <a:pt x="673420" y="1551038"/>
                </a:cubicBezTo>
                <a:lnTo>
                  <a:pt x="685694" y="1551038"/>
                </a:lnTo>
                <a:lnTo>
                  <a:pt x="692841" y="1543889"/>
                </a:lnTo>
                <a:lnTo>
                  <a:pt x="693785" y="1543889"/>
                </a:lnTo>
                <a:lnTo>
                  <a:pt x="693785" y="1545912"/>
                </a:lnTo>
                <a:lnTo>
                  <a:pt x="694864" y="1545912"/>
                </a:lnTo>
                <a:cubicBezTo>
                  <a:pt x="694864" y="1540427"/>
                  <a:pt x="695540" y="1537685"/>
                  <a:pt x="696887" y="1537685"/>
                </a:cubicBezTo>
                <a:lnTo>
                  <a:pt x="697966" y="1537685"/>
                </a:lnTo>
                <a:lnTo>
                  <a:pt x="698912" y="1538764"/>
                </a:lnTo>
                <a:lnTo>
                  <a:pt x="699991" y="1538764"/>
                </a:lnTo>
                <a:cubicBezTo>
                  <a:pt x="699991" y="1537685"/>
                  <a:pt x="702732" y="1536291"/>
                  <a:pt x="708217" y="1534583"/>
                </a:cubicBezTo>
                <a:close/>
                <a:moveTo>
                  <a:pt x="4712204" y="1534393"/>
                </a:moveTo>
                <a:lnTo>
                  <a:pt x="4712204" y="1536685"/>
                </a:lnTo>
                <a:lnTo>
                  <a:pt x="4710991" y="1536685"/>
                </a:lnTo>
                <a:lnTo>
                  <a:pt x="4712204" y="1539923"/>
                </a:lnTo>
                <a:lnTo>
                  <a:pt x="4713283" y="1539923"/>
                </a:lnTo>
                <a:lnTo>
                  <a:pt x="4713283" y="1534393"/>
                </a:lnTo>
                <a:close/>
                <a:moveTo>
                  <a:pt x="8232189" y="1534180"/>
                </a:moveTo>
                <a:lnTo>
                  <a:pt x="8232189" y="1535258"/>
                </a:lnTo>
                <a:lnTo>
                  <a:pt x="8235426" y="1535258"/>
                </a:lnTo>
                <a:lnTo>
                  <a:pt x="8235426" y="1534180"/>
                </a:lnTo>
                <a:close/>
                <a:moveTo>
                  <a:pt x="3247364" y="1534044"/>
                </a:moveTo>
                <a:lnTo>
                  <a:pt x="3250601" y="1534044"/>
                </a:lnTo>
                <a:cubicBezTo>
                  <a:pt x="3254197" y="1536201"/>
                  <a:pt x="3255996" y="1539079"/>
                  <a:pt x="3255996" y="1542676"/>
                </a:cubicBezTo>
                <a:lnTo>
                  <a:pt x="3257075" y="1543754"/>
                </a:lnTo>
                <a:lnTo>
                  <a:pt x="3258289" y="1543754"/>
                </a:lnTo>
                <a:lnTo>
                  <a:pt x="3266921" y="1541596"/>
                </a:lnTo>
                <a:cubicBezTo>
                  <a:pt x="3273214" y="1549509"/>
                  <a:pt x="3278609" y="1553466"/>
                  <a:pt x="3283106" y="1553466"/>
                </a:cubicBezTo>
                <a:lnTo>
                  <a:pt x="3286343" y="1557782"/>
                </a:lnTo>
                <a:lnTo>
                  <a:pt x="3286343" y="1564390"/>
                </a:lnTo>
                <a:lnTo>
                  <a:pt x="3284185" y="1566548"/>
                </a:lnTo>
                <a:lnTo>
                  <a:pt x="3276632" y="1566548"/>
                </a:lnTo>
                <a:lnTo>
                  <a:pt x="3275553" y="1565470"/>
                </a:lnTo>
                <a:lnTo>
                  <a:pt x="3274474" y="1566548"/>
                </a:lnTo>
                <a:lnTo>
                  <a:pt x="3271237" y="1566548"/>
                </a:lnTo>
                <a:cubicBezTo>
                  <a:pt x="3259637" y="1566548"/>
                  <a:pt x="3253838" y="1565470"/>
                  <a:pt x="3253838" y="1563311"/>
                </a:cubicBezTo>
                <a:cubicBezTo>
                  <a:pt x="3243767" y="1563311"/>
                  <a:pt x="3238732" y="1565829"/>
                  <a:pt x="3238732" y="1570865"/>
                </a:cubicBezTo>
                <a:lnTo>
                  <a:pt x="3237653" y="1571943"/>
                </a:lnTo>
                <a:cubicBezTo>
                  <a:pt x="3235495" y="1573742"/>
                  <a:pt x="3234056" y="1578058"/>
                  <a:pt x="3233337" y="1584891"/>
                </a:cubicBezTo>
                <a:cubicBezTo>
                  <a:pt x="3231718" y="1584891"/>
                  <a:pt x="3229919" y="1588128"/>
                  <a:pt x="3227942" y="1594603"/>
                </a:cubicBezTo>
                <a:lnTo>
                  <a:pt x="3229021" y="1603234"/>
                </a:lnTo>
                <a:cubicBezTo>
                  <a:pt x="3229021" y="1605033"/>
                  <a:pt x="3225424" y="1609349"/>
                  <a:pt x="3218231" y="1616183"/>
                </a:cubicBezTo>
                <a:lnTo>
                  <a:pt x="3218231" y="1619419"/>
                </a:lnTo>
                <a:cubicBezTo>
                  <a:pt x="3228661" y="1619419"/>
                  <a:pt x="3237293" y="1623421"/>
                  <a:pt x="3244127" y="1631423"/>
                </a:cubicBezTo>
                <a:cubicBezTo>
                  <a:pt x="3244127" y="1633582"/>
                  <a:pt x="3245565" y="1634660"/>
                  <a:pt x="3248443" y="1634660"/>
                </a:cubicBezTo>
                <a:cubicBezTo>
                  <a:pt x="3255726" y="1645450"/>
                  <a:pt x="3262605" y="1650845"/>
                  <a:pt x="3269079" y="1650845"/>
                </a:cubicBezTo>
                <a:cubicBezTo>
                  <a:pt x="3274833" y="1660377"/>
                  <a:pt x="3279509" y="1666131"/>
                  <a:pt x="3283106" y="1668109"/>
                </a:cubicBezTo>
                <a:lnTo>
                  <a:pt x="3288501" y="1685373"/>
                </a:lnTo>
                <a:lnTo>
                  <a:pt x="3287422" y="1688610"/>
                </a:lnTo>
                <a:cubicBezTo>
                  <a:pt x="3289580" y="1688610"/>
                  <a:pt x="3290659" y="1690049"/>
                  <a:pt x="3290659" y="1692926"/>
                </a:cubicBezTo>
                <a:cubicBezTo>
                  <a:pt x="3290659" y="1696433"/>
                  <a:pt x="3287422" y="1702592"/>
                  <a:pt x="3280948" y="1711404"/>
                </a:cubicBezTo>
                <a:cubicBezTo>
                  <a:pt x="3280948" y="1717159"/>
                  <a:pt x="3275553" y="1720036"/>
                  <a:pt x="3264763" y="1720036"/>
                </a:cubicBezTo>
                <a:cubicBezTo>
                  <a:pt x="3260266" y="1717878"/>
                  <a:pt x="3254827" y="1716440"/>
                  <a:pt x="3248443" y="1715720"/>
                </a:cubicBezTo>
                <a:cubicBezTo>
                  <a:pt x="3244666" y="1712663"/>
                  <a:pt x="3241069" y="1704705"/>
                  <a:pt x="3237653" y="1691847"/>
                </a:cubicBezTo>
                <a:cubicBezTo>
                  <a:pt x="3235854" y="1691488"/>
                  <a:pt x="3234416" y="1686452"/>
                  <a:pt x="3233337" y="1676741"/>
                </a:cubicBezTo>
                <a:cubicBezTo>
                  <a:pt x="3233696" y="1674583"/>
                  <a:pt x="3235495" y="1672066"/>
                  <a:pt x="3238732" y="1669188"/>
                </a:cubicBezTo>
                <a:lnTo>
                  <a:pt x="3233337" y="1662715"/>
                </a:lnTo>
                <a:lnTo>
                  <a:pt x="3233337" y="1656241"/>
                </a:lnTo>
                <a:cubicBezTo>
                  <a:pt x="3233337" y="1652824"/>
                  <a:pt x="3230819" y="1647429"/>
                  <a:pt x="3225784" y="1640055"/>
                </a:cubicBezTo>
                <a:lnTo>
                  <a:pt x="3217152" y="1622657"/>
                </a:lnTo>
                <a:lnTo>
                  <a:pt x="3216073" y="1622657"/>
                </a:lnTo>
                <a:cubicBezTo>
                  <a:pt x="3213195" y="1623736"/>
                  <a:pt x="3211756" y="1626298"/>
                  <a:pt x="3211756" y="1630345"/>
                </a:cubicBezTo>
                <a:cubicBezTo>
                  <a:pt x="3218950" y="1632682"/>
                  <a:pt x="3222547" y="1636279"/>
                  <a:pt x="3222547" y="1641135"/>
                </a:cubicBezTo>
                <a:cubicBezTo>
                  <a:pt x="3220748" y="1643293"/>
                  <a:pt x="3217511" y="1644372"/>
                  <a:pt x="3212835" y="1644372"/>
                </a:cubicBezTo>
                <a:lnTo>
                  <a:pt x="3211756" y="1645450"/>
                </a:lnTo>
                <a:lnTo>
                  <a:pt x="3211756" y="1646530"/>
                </a:lnTo>
                <a:lnTo>
                  <a:pt x="3213914" y="1649767"/>
                </a:lnTo>
                <a:lnTo>
                  <a:pt x="3213914" y="1665952"/>
                </a:lnTo>
                <a:cubicBezTo>
                  <a:pt x="3216792" y="1669008"/>
                  <a:pt x="3218231" y="1671886"/>
                  <a:pt x="3218231" y="1674583"/>
                </a:cubicBezTo>
                <a:cubicBezTo>
                  <a:pt x="3218231" y="1676382"/>
                  <a:pt x="3216792" y="1678899"/>
                  <a:pt x="3213914" y="1682136"/>
                </a:cubicBezTo>
                <a:lnTo>
                  <a:pt x="3213914" y="1692926"/>
                </a:lnTo>
                <a:lnTo>
                  <a:pt x="3210677" y="1710325"/>
                </a:lnTo>
                <a:lnTo>
                  <a:pt x="3211756" y="1710325"/>
                </a:lnTo>
                <a:cubicBezTo>
                  <a:pt x="3216073" y="1711764"/>
                  <a:pt x="3218231" y="1714641"/>
                  <a:pt x="3218231" y="1718957"/>
                </a:cubicBezTo>
                <a:lnTo>
                  <a:pt x="3218231" y="1721115"/>
                </a:lnTo>
                <a:cubicBezTo>
                  <a:pt x="3215353" y="1728309"/>
                  <a:pt x="3213914" y="1734063"/>
                  <a:pt x="3213914" y="1738379"/>
                </a:cubicBezTo>
                <a:lnTo>
                  <a:pt x="3213914" y="1753485"/>
                </a:lnTo>
                <a:lnTo>
                  <a:pt x="3214993" y="1770884"/>
                </a:lnTo>
                <a:lnTo>
                  <a:pt x="3213914" y="1775200"/>
                </a:lnTo>
                <a:lnTo>
                  <a:pt x="3216073" y="1780595"/>
                </a:lnTo>
                <a:cubicBezTo>
                  <a:pt x="3216073" y="1786350"/>
                  <a:pt x="3208519" y="1790666"/>
                  <a:pt x="3193413" y="1793543"/>
                </a:cubicBezTo>
                <a:lnTo>
                  <a:pt x="3191255" y="1795701"/>
                </a:lnTo>
                <a:cubicBezTo>
                  <a:pt x="3175340" y="1794622"/>
                  <a:pt x="3167382" y="1791745"/>
                  <a:pt x="3167382" y="1787069"/>
                </a:cubicBezTo>
                <a:lnTo>
                  <a:pt x="3164145" y="1769805"/>
                </a:lnTo>
                <a:cubicBezTo>
                  <a:pt x="3165404" y="1764680"/>
                  <a:pt x="3166483" y="1762117"/>
                  <a:pt x="3167382" y="1762117"/>
                </a:cubicBezTo>
                <a:lnTo>
                  <a:pt x="3166303" y="1756722"/>
                </a:lnTo>
                <a:lnTo>
                  <a:pt x="3168461" y="1747011"/>
                </a:lnTo>
                <a:lnTo>
                  <a:pt x="3167382" y="1728668"/>
                </a:lnTo>
                <a:lnTo>
                  <a:pt x="3168461" y="1706009"/>
                </a:lnTo>
                <a:lnTo>
                  <a:pt x="3170619" y="1703851"/>
                </a:lnTo>
                <a:lnTo>
                  <a:pt x="3170619" y="1699535"/>
                </a:lnTo>
                <a:lnTo>
                  <a:pt x="3165224" y="1690768"/>
                </a:lnTo>
                <a:lnTo>
                  <a:pt x="3166303" y="1684294"/>
                </a:lnTo>
                <a:lnTo>
                  <a:pt x="3166303" y="1682136"/>
                </a:lnTo>
                <a:lnTo>
                  <a:pt x="3161987" y="1676741"/>
                </a:lnTo>
                <a:lnTo>
                  <a:pt x="3159829" y="1676741"/>
                </a:lnTo>
                <a:cubicBezTo>
                  <a:pt x="3147241" y="1689420"/>
                  <a:pt x="3138968" y="1695938"/>
                  <a:pt x="3135012" y="1696298"/>
                </a:cubicBezTo>
                <a:lnTo>
                  <a:pt x="3130696" y="1695084"/>
                </a:lnTo>
                <a:lnTo>
                  <a:pt x="3129617" y="1695084"/>
                </a:lnTo>
                <a:lnTo>
                  <a:pt x="3129617" y="1696298"/>
                </a:lnTo>
                <a:lnTo>
                  <a:pt x="3132854" y="1696298"/>
                </a:lnTo>
                <a:lnTo>
                  <a:pt x="3130696" y="1698456"/>
                </a:lnTo>
                <a:lnTo>
                  <a:pt x="3125301" y="1696298"/>
                </a:lnTo>
                <a:lnTo>
                  <a:pt x="3125301" y="1698456"/>
                </a:lnTo>
                <a:cubicBezTo>
                  <a:pt x="3129617" y="1698456"/>
                  <a:pt x="3131775" y="1699535"/>
                  <a:pt x="3131775" y="1701693"/>
                </a:cubicBezTo>
                <a:cubicBezTo>
                  <a:pt x="3129797" y="1703671"/>
                  <a:pt x="3125076" y="1705470"/>
                  <a:pt x="3117613" y="1707088"/>
                </a:cubicBezTo>
                <a:cubicBezTo>
                  <a:pt x="3117613" y="1708347"/>
                  <a:pt x="3113657" y="1710145"/>
                  <a:pt x="3105744" y="1712483"/>
                </a:cubicBezTo>
                <a:lnTo>
                  <a:pt x="3104665" y="1709246"/>
                </a:lnTo>
                <a:lnTo>
                  <a:pt x="3118692" y="1690768"/>
                </a:lnTo>
                <a:lnTo>
                  <a:pt x="3119771" y="1690768"/>
                </a:lnTo>
                <a:cubicBezTo>
                  <a:pt x="3121210" y="1690768"/>
                  <a:pt x="3121929" y="1691847"/>
                  <a:pt x="3121929" y="1694005"/>
                </a:cubicBezTo>
                <a:lnTo>
                  <a:pt x="3124222" y="1694005"/>
                </a:lnTo>
                <a:lnTo>
                  <a:pt x="3120850" y="1689689"/>
                </a:lnTo>
                <a:lnTo>
                  <a:pt x="3121929" y="1688610"/>
                </a:lnTo>
                <a:lnTo>
                  <a:pt x="3123008" y="1688610"/>
                </a:lnTo>
                <a:lnTo>
                  <a:pt x="3124222" y="1689689"/>
                </a:lnTo>
                <a:lnTo>
                  <a:pt x="3124222" y="1688610"/>
                </a:lnTo>
                <a:lnTo>
                  <a:pt x="3121929" y="1685373"/>
                </a:lnTo>
                <a:cubicBezTo>
                  <a:pt x="3136046" y="1666131"/>
                  <a:pt x="3144723" y="1655341"/>
                  <a:pt x="3147960" y="1653003"/>
                </a:cubicBezTo>
                <a:cubicBezTo>
                  <a:pt x="3149399" y="1645810"/>
                  <a:pt x="3154075" y="1634975"/>
                  <a:pt x="3161987" y="1620499"/>
                </a:cubicBezTo>
                <a:cubicBezTo>
                  <a:pt x="3161987" y="1617262"/>
                  <a:pt x="3166303" y="1603954"/>
                  <a:pt x="3174935" y="1580576"/>
                </a:cubicBezTo>
                <a:lnTo>
                  <a:pt x="3176014" y="1573023"/>
                </a:lnTo>
                <a:lnTo>
                  <a:pt x="3176014" y="1570865"/>
                </a:lnTo>
                <a:cubicBezTo>
                  <a:pt x="3173497" y="1566548"/>
                  <a:pt x="3169181" y="1564390"/>
                  <a:pt x="3163066" y="1564390"/>
                </a:cubicBezTo>
                <a:lnTo>
                  <a:pt x="3156592" y="1566548"/>
                </a:lnTo>
                <a:lnTo>
                  <a:pt x="3140407" y="1566548"/>
                </a:lnTo>
                <a:lnTo>
                  <a:pt x="3129617" y="1569785"/>
                </a:lnTo>
                <a:lnTo>
                  <a:pt x="3119771" y="1569785"/>
                </a:lnTo>
                <a:cubicBezTo>
                  <a:pt x="3117793" y="1569785"/>
                  <a:pt x="3116354" y="1565424"/>
                  <a:pt x="3115455" y="1556702"/>
                </a:cubicBezTo>
                <a:lnTo>
                  <a:pt x="3121929" y="1554544"/>
                </a:lnTo>
                <a:cubicBezTo>
                  <a:pt x="3125256" y="1554544"/>
                  <a:pt x="3129257" y="1556343"/>
                  <a:pt x="3133933" y="1559939"/>
                </a:cubicBezTo>
                <a:lnTo>
                  <a:pt x="3144723" y="1559939"/>
                </a:lnTo>
                <a:lnTo>
                  <a:pt x="3157671" y="1555624"/>
                </a:lnTo>
                <a:lnTo>
                  <a:pt x="3174935" y="1555624"/>
                </a:lnTo>
                <a:lnTo>
                  <a:pt x="3190042" y="1554544"/>
                </a:lnTo>
                <a:lnTo>
                  <a:pt x="3203124" y="1559939"/>
                </a:lnTo>
                <a:lnTo>
                  <a:pt x="3210677" y="1558861"/>
                </a:lnTo>
                <a:lnTo>
                  <a:pt x="3216073" y="1559939"/>
                </a:lnTo>
                <a:cubicBezTo>
                  <a:pt x="3225424" y="1558501"/>
                  <a:pt x="3230100" y="1555264"/>
                  <a:pt x="3230100" y="1550229"/>
                </a:cubicBezTo>
                <a:lnTo>
                  <a:pt x="3234416" y="1540518"/>
                </a:lnTo>
                <a:cubicBezTo>
                  <a:pt x="3238012" y="1540518"/>
                  <a:pt x="3242328" y="1538360"/>
                  <a:pt x="3247364" y="1534044"/>
                </a:cubicBezTo>
                <a:close/>
                <a:moveTo>
                  <a:pt x="3051659" y="1534044"/>
                </a:moveTo>
                <a:lnTo>
                  <a:pt x="3059347" y="1534044"/>
                </a:lnTo>
                <a:cubicBezTo>
                  <a:pt x="3061145" y="1536201"/>
                  <a:pt x="3068338" y="1539079"/>
                  <a:pt x="3080927" y="1542676"/>
                </a:cubicBezTo>
                <a:lnTo>
                  <a:pt x="3085243" y="1537281"/>
                </a:lnTo>
                <a:lnTo>
                  <a:pt x="3088480" y="1537281"/>
                </a:lnTo>
                <a:lnTo>
                  <a:pt x="3091717" y="1541596"/>
                </a:lnTo>
                <a:cubicBezTo>
                  <a:pt x="3097472" y="1542136"/>
                  <a:pt x="3100349" y="1544653"/>
                  <a:pt x="3100349" y="1549149"/>
                </a:cubicBezTo>
                <a:lnTo>
                  <a:pt x="3090638" y="1558861"/>
                </a:lnTo>
                <a:cubicBezTo>
                  <a:pt x="3090638" y="1562547"/>
                  <a:pt x="3092436" y="1569426"/>
                  <a:pt x="3096033" y="1579497"/>
                </a:cubicBezTo>
                <a:lnTo>
                  <a:pt x="3096033" y="1583813"/>
                </a:lnTo>
                <a:cubicBezTo>
                  <a:pt x="3093156" y="1586510"/>
                  <a:pt x="3091717" y="1592265"/>
                  <a:pt x="3091717" y="1601076"/>
                </a:cubicBezTo>
                <a:lnTo>
                  <a:pt x="3092796" y="1602156"/>
                </a:lnTo>
                <a:lnTo>
                  <a:pt x="3103586" y="1602156"/>
                </a:lnTo>
                <a:cubicBezTo>
                  <a:pt x="3108622" y="1605932"/>
                  <a:pt x="3111139" y="1609888"/>
                  <a:pt x="3111139" y="1614025"/>
                </a:cubicBezTo>
                <a:cubicBezTo>
                  <a:pt x="3118333" y="1617262"/>
                  <a:pt x="3121929" y="1625219"/>
                  <a:pt x="3121929" y="1637897"/>
                </a:cubicBezTo>
                <a:cubicBezTo>
                  <a:pt x="3118333" y="1637897"/>
                  <a:pt x="3115815" y="1643293"/>
                  <a:pt x="3114376" y="1654083"/>
                </a:cubicBezTo>
                <a:cubicBezTo>
                  <a:pt x="3110600" y="1659837"/>
                  <a:pt x="3108082" y="1662715"/>
                  <a:pt x="3106823" y="1662715"/>
                </a:cubicBezTo>
                <a:cubicBezTo>
                  <a:pt x="3103586" y="1662715"/>
                  <a:pt x="3100349" y="1660556"/>
                  <a:pt x="3097112" y="1656241"/>
                </a:cubicBezTo>
                <a:lnTo>
                  <a:pt x="3096033" y="1656241"/>
                </a:lnTo>
                <a:lnTo>
                  <a:pt x="3093875" y="1658398"/>
                </a:lnTo>
                <a:lnTo>
                  <a:pt x="3094954" y="1679978"/>
                </a:lnTo>
                <a:cubicBezTo>
                  <a:pt x="3093336" y="1679978"/>
                  <a:pt x="3091897" y="1693691"/>
                  <a:pt x="3090638" y="1721115"/>
                </a:cubicBezTo>
                <a:lnTo>
                  <a:pt x="3091717" y="1724352"/>
                </a:lnTo>
                <a:lnTo>
                  <a:pt x="3090638" y="1728668"/>
                </a:lnTo>
                <a:lnTo>
                  <a:pt x="3096033" y="1742695"/>
                </a:lnTo>
                <a:lnTo>
                  <a:pt x="3096033" y="1744853"/>
                </a:lnTo>
                <a:lnTo>
                  <a:pt x="3091717" y="1756722"/>
                </a:lnTo>
                <a:lnTo>
                  <a:pt x="3093875" y="1770884"/>
                </a:lnTo>
                <a:lnTo>
                  <a:pt x="3091717" y="1781674"/>
                </a:lnTo>
                <a:lnTo>
                  <a:pt x="3092796" y="1790306"/>
                </a:lnTo>
                <a:cubicBezTo>
                  <a:pt x="3088120" y="1793903"/>
                  <a:pt x="3084524" y="1795701"/>
                  <a:pt x="3082006" y="1795701"/>
                </a:cubicBezTo>
                <a:lnTo>
                  <a:pt x="3080927" y="1795701"/>
                </a:lnTo>
                <a:cubicBezTo>
                  <a:pt x="3079488" y="1795701"/>
                  <a:pt x="3078769" y="1794622"/>
                  <a:pt x="3078769" y="1792464"/>
                </a:cubicBezTo>
                <a:lnTo>
                  <a:pt x="3077690" y="1791385"/>
                </a:lnTo>
                <a:lnTo>
                  <a:pt x="3066900" y="1791385"/>
                </a:lnTo>
                <a:lnTo>
                  <a:pt x="3058268" y="1783832"/>
                </a:lnTo>
                <a:lnTo>
                  <a:pt x="3057189" y="1784911"/>
                </a:lnTo>
                <a:lnTo>
                  <a:pt x="3055975" y="1784911"/>
                </a:lnTo>
                <a:cubicBezTo>
                  <a:pt x="3054536" y="1784911"/>
                  <a:pt x="3053817" y="1783832"/>
                  <a:pt x="3053817" y="1781674"/>
                </a:cubicBezTo>
                <a:lnTo>
                  <a:pt x="3054896" y="1773042"/>
                </a:lnTo>
                <a:lnTo>
                  <a:pt x="3052738" y="1759959"/>
                </a:lnTo>
                <a:lnTo>
                  <a:pt x="3052738" y="1755643"/>
                </a:lnTo>
                <a:lnTo>
                  <a:pt x="3053817" y="1745932"/>
                </a:lnTo>
                <a:lnTo>
                  <a:pt x="3051659" y="1739458"/>
                </a:lnTo>
                <a:cubicBezTo>
                  <a:pt x="3052199" y="1732265"/>
                  <a:pt x="3053637" y="1728668"/>
                  <a:pt x="3055975" y="1728668"/>
                </a:cubicBezTo>
                <a:lnTo>
                  <a:pt x="3057189" y="1729747"/>
                </a:lnTo>
                <a:lnTo>
                  <a:pt x="3058268" y="1729747"/>
                </a:lnTo>
                <a:lnTo>
                  <a:pt x="3059347" y="1728668"/>
                </a:lnTo>
                <a:lnTo>
                  <a:pt x="3059347" y="1727589"/>
                </a:lnTo>
                <a:cubicBezTo>
                  <a:pt x="3056919" y="1727589"/>
                  <a:pt x="3054716" y="1721475"/>
                  <a:pt x="3052738" y="1709246"/>
                </a:cubicBezTo>
                <a:lnTo>
                  <a:pt x="3052738" y="1701693"/>
                </a:lnTo>
                <a:cubicBezTo>
                  <a:pt x="3052918" y="1696568"/>
                  <a:pt x="3053637" y="1694005"/>
                  <a:pt x="3054896" y="1694005"/>
                </a:cubicBezTo>
                <a:lnTo>
                  <a:pt x="3053817" y="1688610"/>
                </a:lnTo>
                <a:lnTo>
                  <a:pt x="3053817" y="1667030"/>
                </a:lnTo>
                <a:lnTo>
                  <a:pt x="3051659" y="1660556"/>
                </a:lnTo>
                <a:cubicBezTo>
                  <a:pt x="3045545" y="1666311"/>
                  <a:pt x="3040869" y="1669188"/>
                  <a:pt x="3037632" y="1669188"/>
                </a:cubicBezTo>
                <a:lnTo>
                  <a:pt x="3031158" y="1670267"/>
                </a:lnTo>
                <a:cubicBezTo>
                  <a:pt x="3026842" y="1662535"/>
                  <a:pt x="3024684" y="1655702"/>
                  <a:pt x="3024684" y="1649767"/>
                </a:cubicBezTo>
                <a:lnTo>
                  <a:pt x="3024684" y="1648688"/>
                </a:lnTo>
                <a:cubicBezTo>
                  <a:pt x="3024684" y="1647249"/>
                  <a:pt x="3025763" y="1646530"/>
                  <a:pt x="3027921" y="1646530"/>
                </a:cubicBezTo>
                <a:lnTo>
                  <a:pt x="3029000" y="1645450"/>
                </a:lnTo>
                <a:lnTo>
                  <a:pt x="3029000" y="1644372"/>
                </a:lnTo>
                <a:cubicBezTo>
                  <a:pt x="3025403" y="1643832"/>
                  <a:pt x="3023605" y="1642753"/>
                  <a:pt x="3023605" y="1641135"/>
                </a:cubicBezTo>
                <a:lnTo>
                  <a:pt x="3029000" y="1635740"/>
                </a:lnTo>
                <a:lnTo>
                  <a:pt x="3029000" y="1633582"/>
                </a:lnTo>
                <a:lnTo>
                  <a:pt x="3026842" y="1629265"/>
                </a:lnTo>
                <a:cubicBezTo>
                  <a:pt x="3032596" y="1617666"/>
                  <a:pt x="3037272" y="1611867"/>
                  <a:pt x="3040869" y="1611867"/>
                </a:cubicBezTo>
                <a:lnTo>
                  <a:pt x="3040869" y="1610788"/>
                </a:lnTo>
                <a:lnTo>
                  <a:pt x="3037632" y="1606471"/>
                </a:lnTo>
                <a:cubicBezTo>
                  <a:pt x="3037632" y="1604133"/>
                  <a:pt x="3038711" y="1601616"/>
                  <a:pt x="3040869" y="1598919"/>
                </a:cubicBezTo>
                <a:lnTo>
                  <a:pt x="3040869" y="1597839"/>
                </a:lnTo>
                <a:lnTo>
                  <a:pt x="3033316" y="1590286"/>
                </a:lnTo>
                <a:lnTo>
                  <a:pt x="3036553" y="1587050"/>
                </a:lnTo>
                <a:lnTo>
                  <a:pt x="3037632" y="1587050"/>
                </a:lnTo>
                <a:cubicBezTo>
                  <a:pt x="3041229" y="1587050"/>
                  <a:pt x="3044106" y="1589208"/>
                  <a:pt x="3046264" y="1593524"/>
                </a:cubicBezTo>
                <a:lnTo>
                  <a:pt x="3051659" y="1595681"/>
                </a:lnTo>
                <a:lnTo>
                  <a:pt x="3052738" y="1595681"/>
                </a:lnTo>
                <a:cubicBezTo>
                  <a:pt x="3054177" y="1588308"/>
                  <a:pt x="3056020" y="1582913"/>
                  <a:pt x="3058268" y="1579497"/>
                </a:cubicBezTo>
                <a:lnTo>
                  <a:pt x="3058268" y="1578418"/>
                </a:lnTo>
                <a:lnTo>
                  <a:pt x="3053817" y="1573023"/>
                </a:lnTo>
                <a:lnTo>
                  <a:pt x="3054896" y="1564390"/>
                </a:lnTo>
                <a:lnTo>
                  <a:pt x="3052738" y="1556702"/>
                </a:lnTo>
                <a:lnTo>
                  <a:pt x="3053817" y="1550229"/>
                </a:lnTo>
                <a:lnTo>
                  <a:pt x="3049501" y="1541596"/>
                </a:lnTo>
                <a:lnTo>
                  <a:pt x="3049501" y="1536201"/>
                </a:lnTo>
                <a:close/>
                <a:moveTo>
                  <a:pt x="8712332" y="1533910"/>
                </a:moveTo>
                <a:lnTo>
                  <a:pt x="8712332" y="1536068"/>
                </a:lnTo>
                <a:lnTo>
                  <a:pt x="8714490" y="1536068"/>
                </a:lnTo>
                <a:lnTo>
                  <a:pt x="8714490" y="1533910"/>
                </a:lnTo>
                <a:close/>
                <a:moveTo>
                  <a:pt x="203662" y="1533625"/>
                </a:moveTo>
                <a:lnTo>
                  <a:pt x="203662" y="1536861"/>
                </a:lnTo>
                <a:lnTo>
                  <a:pt x="204740" y="1536861"/>
                </a:lnTo>
                <a:lnTo>
                  <a:pt x="206898" y="1534703"/>
                </a:lnTo>
                <a:close/>
                <a:moveTo>
                  <a:pt x="1043775" y="1532695"/>
                </a:moveTo>
                <a:lnTo>
                  <a:pt x="1044854" y="1532695"/>
                </a:lnTo>
                <a:lnTo>
                  <a:pt x="1047012" y="1534853"/>
                </a:lnTo>
                <a:lnTo>
                  <a:pt x="1042696" y="1539168"/>
                </a:lnTo>
                <a:lnTo>
                  <a:pt x="1040538" y="1537011"/>
                </a:lnTo>
                <a:lnTo>
                  <a:pt x="1040538" y="1535931"/>
                </a:lnTo>
                <a:close/>
                <a:moveTo>
                  <a:pt x="213372" y="1532546"/>
                </a:moveTo>
                <a:lnTo>
                  <a:pt x="210135" y="1533625"/>
                </a:lnTo>
                <a:lnTo>
                  <a:pt x="210135" y="1534703"/>
                </a:lnTo>
                <a:lnTo>
                  <a:pt x="213372" y="1537806"/>
                </a:lnTo>
                <a:close/>
                <a:moveTo>
                  <a:pt x="7277922" y="1531821"/>
                </a:moveTo>
                <a:lnTo>
                  <a:pt x="7280080" y="1531821"/>
                </a:lnTo>
                <a:cubicBezTo>
                  <a:pt x="7303728" y="1545758"/>
                  <a:pt x="7315912" y="1555065"/>
                  <a:pt x="7316631" y="1559741"/>
                </a:cubicBezTo>
                <a:lnTo>
                  <a:pt x="7317710" y="1560819"/>
                </a:lnTo>
                <a:lnTo>
                  <a:pt x="7317710" y="1564056"/>
                </a:lnTo>
                <a:cubicBezTo>
                  <a:pt x="7311236" y="1569901"/>
                  <a:pt x="7307999" y="1577769"/>
                  <a:pt x="7307999" y="1587660"/>
                </a:cubicBezTo>
                <a:lnTo>
                  <a:pt x="7306920" y="1590896"/>
                </a:lnTo>
                <a:lnTo>
                  <a:pt x="7309078" y="1599394"/>
                </a:lnTo>
                <a:lnTo>
                  <a:pt x="7307999" y="1600473"/>
                </a:lnTo>
                <a:lnTo>
                  <a:pt x="7309078" y="1605868"/>
                </a:lnTo>
                <a:lnTo>
                  <a:pt x="7309078" y="1612342"/>
                </a:lnTo>
                <a:lnTo>
                  <a:pt x="7303818" y="1624210"/>
                </a:lnTo>
                <a:lnTo>
                  <a:pt x="7303818" y="1635945"/>
                </a:lnTo>
                <a:lnTo>
                  <a:pt x="7306920" y="1648893"/>
                </a:lnTo>
                <a:cubicBezTo>
                  <a:pt x="7306290" y="1661392"/>
                  <a:pt x="7304897" y="1668898"/>
                  <a:pt x="7302739" y="1671416"/>
                </a:cubicBezTo>
                <a:lnTo>
                  <a:pt x="7304897" y="1688545"/>
                </a:lnTo>
                <a:lnTo>
                  <a:pt x="7299502" y="1709046"/>
                </a:lnTo>
                <a:lnTo>
                  <a:pt x="7297344" y="1711204"/>
                </a:lnTo>
                <a:lnTo>
                  <a:pt x="7295186" y="1711204"/>
                </a:lnTo>
                <a:cubicBezTo>
                  <a:pt x="7295186" y="1706888"/>
                  <a:pt x="7294466" y="1704730"/>
                  <a:pt x="7293028" y="1704730"/>
                </a:cubicBezTo>
                <a:lnTo>
                  <a:pt x="7291949" y="1704730"/>
                </a:lnTo>
                <a:lnTo>
                  <a:pt x="7295186" y="1713227"/>
                </a:lnTo>
                <a:lnTo>
                  <a:pt x="7294107" y="1714306"/>
                </a:lnTo>
                <a:lnTo>
                  <a:pt x="7294107" y="1715385"/>
                </a:lnTo>
                <a:lnTo>
                  <a:pt x="7295186" y="1716464"/>
                </a:lnTo>
                <a:lnTo>
                  <a:pt x="7295186" y="1717543"/>
                </a:lnTo>
                <a:lnTo>
                  <a:pt x="7294107" y="1720780"/>
                </a:lnTo>
                <a:lnTo>
                  <a:pt x="7296265" y="1722938"/>
                </a:lnTo>
                <a:lnTo>
                  <a:pt x="7296265" y="1725096"/>
                </a:lnTo>
                <a:lnTo>
                  <a:pt x="7294107" y="1727254"/>
                </a:lnTo>
                <a:lnTo>
                  <a:pt x="7293028" y="1727254"/>
                </a:lnTo>
                <a:cubicBezTo>
                  <a:pt x="7291589" y="1727254"/>
                  <a:pt x="7290870" y="1725816"/>
                  <a:pt x="7290870" y="1722938"/>
                </a:cubicBezTo>
                <a:lnTo>
                  <a:pt x="7289791" y="1724017"/>
                </a:lnTo>
                <a:lnTo>
                  <a:pt x="7288712" y="1724017"/>
                </a:lnTo>
                <a:lnTo>
                  <a:pt x="7293028" y="1730491"/>
                </a:lnTo>
                <a:cubicBezTo>
                  <a:pt x="7293028" y="1736246"/>
                  <a:pt x="7287992" y="1741956"/>
                  <a:pt x="7277922" y="1747621"/>
                </a:cubicBezTo>
                <a:cubicBezTo>
                  <a:pt x="7274775" y="1747621"/>
                  <a:pt x="7267986" y="1750138"/>
                  <a:pt x="7257556" y="1755174"/>
                </a:cubicBezTo>
                <a:lnTo>
                  <a:pt x="7247979" y="1756253"/>
                </a:lnTo>
                <a:lnTo>
                  <a:pt x="7238268" y="1756253"/>
                </a:lnTo>
                <a:cubicBezTo>
                  <a:pt x="7235930" y="1754634"/>
                  <a:pt x="7232694" y="1746766"/>
                  <a:pt x="7228557" y="1732649"/>
                </a:cubicBezTo>
                <a:cubicBezTo>
                  <a:pt x="7221994" y="1723478"/>
                  <a:pt x="7213406" y="1716689"/>
                  <a:pt x="7202796" y="1712283"/>
                </a:cubicBezTo>
                <a:lnTo>
                  <a:pt x="7202796" y="1710125"/>
                </a:lnTo>
                <a:cubicBezTo>
                  <a:pt x="7202796" y="1707428"/>
                  <a:pt x="7213182" y="1705270"/>
                  <a:pt x="7233952" y="1703651"/>
                </a:cubicBezTo>
                <a:lnTo>
                  <a:pt x="7245821" y="1703651"/>
                </a:lnTo>
                <a:cubicBezTo>
                  <a:pt x="7248069" y="1703651"/>
                  <a:pt x="7250542" y="1696503"/>
                  <a:pt x="7253240" y="1682206"/>
                </a:cubicBezTo>
                <a:cubicBezTo>
                  <a:pt x="7255757" y="1680588"/>
                  <a:pt x="7258275" y="1675193"/>
                  <a:pt x="7260792" y="1666022"/>
                </a:cubicBezTo>
                <a:lnTo>
                  <a:pt x="7256476" y="1660627"/>
                </a:lnTo>
                <a:lnTo>
                  <a:pt x="7260792" y="1643498"/>
                </a:lnTo>
                <a:lnTo>
                  <a:pt x="7259714" y="1634866"/>
                </a:lnTo>
                <a:lnTo>
                  <a:pt x="7260792" y="1600473"/>
                </a:lnTo>
                <a:lnTo>
                  <a:pt x="7260792" y="1595213"/>
                </a:lnTo>
                <a:lnTo>
                  <a:pt x="7262950" y="1591976"/>
                </a:lnTo>
                <a:lnTo>
                  <a:pt x="7262950" y="1582265"/>
                </a:lnTo>
                <a:lnTo>
                  <a:pt x="7264030" y="1566215"/>
                </a:lnTo>
                <a:lnTo>
                  <a:pt x="7254318" y="1560819"/>
                </a:lnTo>
                <a:lnTo>
                  <a:pt x="7247979" y="1562977"/>
                </a:lnTo>
                <a:lnTo>
                  <a:pt x="7246900" y="1562977"/>
                </a:lnTo>
                <a:cubicBezTo>
                  <a:pt x="7243124" y="1562977"/>
                  <a:pt x="7240966" y="1561898"/>
                  <a:pt x="7240426" y="1559741"/>
                </a:cubicBezTo>
                <a:cubicBezTo>
                  <a:pt x="7240426" y="1556863"/>
                  <a:pt x="7246856" y="1554705"/>
                  <a:pt x="7259714" y="1553267"/>
                </a:cubicBezTo>
                <a:cubicBezTo>
                  <a:pt x="7267446" y="1547871"/>
                  <a:pt x="7272122" y="1542162"/>
                  <a:pt x="7273740" y="1536138"/>
                </a:cubicBezTo>
                <a:cubicBezTo>
                  <a:pt x="7276528" y="1536138"/>
                  <a:pt x="7277922" y="1534699"/>
                  <a:pt x="7277922" y="1531821"/>
                </a:cubicBezTo>
                <a:close/>
                <a:moveTo>
                  <a:pt x="178979" y="1531467"/>
                </a:moveTo>
                <a:cubicBezTo>
                  <a:pt x="176101" y="1531467"/>
                  <a:pt x="173584" y="1540413"/>
                  <a:pt x="171427" y="1558307"/>
                </a:cubicBezTo>
                <a:lnTo>
                  <a:pt x="172505" y="1561409"/>
                </a:lnTo>
                <a:lnTo>
                  <a:pt x="169402" y="1566804"/>
                </a:lnTo>
                <a:lnTo>
                  <a:pt x="169402" y="1568962"/>
                </a:lnTo>
                <a:cubicBezTo>
                  <a:pt x="172550" y="1572019"/>
                  <a:pt x="174304" y="1576290"/>
                  <a:pt x="174664" y="1581775"/>
                </a:cubicBezTo>
                <a:cubicBezTo>
                  <a:pt x="176101" y="1581775"/>
                  <a:pt x="177180" y="1578223"/>
                  <a:pt x="177901" y="1571120"/>
                </a:cubicBezTo>
                <a:cubicBezTo>
                  <a:pt x="179338" y="1571120"/>
                  <a:pt x="180058" y="1568962"/>
                  <a:pt x="180058" y="1564646"/>
                </a:cubicBezTo>
                <a:lnTo>
                  <a:pt x="183295" y="1561409"/>
                </a:lnTo>
                <a:lnTo>
                  <a:pt x="181137" y="1555070"/>
                </a:lnTo>
                <a:lnTo>
                  <a:pt x="182216" y="1533625"/>
                </a:lnTo>
                <a:lnTo>
                  <a:pt x="180058" y="1531467"/>
                </a:lnTo>
                <a:close/>
                <a:moveTo>
                  <a:pt x="5723389" y="1531212"/>
                </a:moveTo>
                <a:lnTo>
                  <a:pt x="5726626" y="1531212"/>
                </a:lnTo>
                <a:cubicBezTo>
                  <a:pt x="5739664" y="1534359"/>
                  <a:pt x="5748566" y="1538270"/>
                  <a:pt x="5753331" y="1542946"/>
                </a:cubicBezTo>
                <a:lnTo>
                  <a:pt x="5753331" y="1552657"/>
                </a:lnTo>
                <a:lnTo>
                  <a:pt x="5771674" y="1553736"/>
                </a:lnTo>
                <a:lnTo>
                  <a:pt x="5779092" y="1553736"/>
                </a:lnTo>
                <a:cubicBezTo>
                  <a:pt x="5790692" y="1557422"/>
                  <a:pt x="5797121" y="1560255"/>
                  <a:pt x="5798380" y="1562233"/>
                </a:cubicBezTo>
                <a:cubicBezTo>
                  <a:pt x="5794154" y="1571314"/>
                  <a:pt x="5792040" y="1577384"/>
                  <a:pt x="5792040" y="1580441"/>
                </a:cubicBezTo>
                <a:lnTo>
                  <a:pt x="5795143" y="1605123"/>
                </a:lnTo>
                <a:cubicBezTo>
                  <a:pt x="5794513" y="1629400"/>
                  <a:pt x="5792760" y="1641540"/>
                  <a:pt x="5789882" y="1641540"/>
                </a:cubicBezTo>
                <a:lnTo>
                  <a:pt x="5793119" y="1650171"/>
                </a:lnTo>
                <a:lnTo>
                  <a:pt x="5790961" y="1652330"/>
                </a:lnTo>
                <a:lnTo>
                  <a:pt x="5783408" y="1652330"/>
                </a:lnTo>
                <a:cubicBezTo>
                  <a:pt x="5781430" y="1652330"/>
                  <a:pt x="5777879" y="1654083"/>
                  <a:pt x="5772753" y="1657591"/>
                </a:cubicBezTo>
                <a:lnTo>
                  <a:pt x="5759805" y="1652330"/>
                </a:lnTo>
                <a:cubicBezTo>
                  <a:pt x="5759805" y="1648194"/>
                  <a:pt x="5757647" y="1645676"/>
                  <a:pt x="5753331" y="1644776"/>
                </a:cubicBezTo>
                <a:cubicBezTo>
                  <a:pt x="5750544" y="1645496"/>
                  <a:pt x="5749150" y="1647654"/>
                  <a:pt x="5749150" y="1651250"/>
                </a:cubicBezTo>
                <a:lnTo>
                  <a:pt x="5750229" y="1655567"/>
                </a:lnTo>
                <a:lnTo>
                  <a:pt x="5748071" y="1678090"/>
                </a:lnTo>
                <a:lnTo>
                  <a:pt x="5749150" y="1681192"/>
                </a:lnTo>
                <a:lnTo>
                  <a:pt x="5745913" y="1684429"/>
                </a:lnTo>
                <a:lnTo>
                  <a:pt x="5749150" y="1697377"/>
                </a:lnTo>
                <a:lnTo>
                  <a:pt x="5749150" y="1706953"/>
                </a:lnTo>
                <a:lnTo>
                  <a:pt x="5745913" y="1711269"/>
                </a:lnTo>
                <a:cubicBezTo>
                  <a:pt x="5748071" y="1713427"/>
                  <a:pt x="5749510" y="1721295"/>
                  <a:pt x="5750229" y="1734873"/>
                </a:cubicBezTo>
                <a:cubicBezTo>
                  <a:pt x="5751848" y="1734873"/>
                  <a:pt x="5752882" y="1738784"/>
                  <a:pt x="5753331" y="1746607"/>
                </a:cubicBezTo>
                <a:lnTo>
                  <a:pt x="5752387" y="1746607"/>
                </a:lnTo>
                <a:lnTo>
                  <a:pt x="5753331" y="1747686"/>
                </a:lnTo>
                <a:lnTo>
                  <a:pt x="5753331" y="1753081"/>
                </a:lnTo>
                <a:lnTo>
                  <a:pt x="5750229" y="1759555"/>
                </a:lnTo>
                <a:lnTo>
                  <a:pt x="5751308" y="1760634"/>
                </a:lnTo>
                <a:lnTo>
                  <a:pt x="5758726" y="1760634"/>
                </a:lnTo>
                <a:cubicBezTo>
                  <a:pt x="5760165" y="1760634"/>
                  <a:pt x="5762323" y="1757037"/>
                  <a:pt x="5765200" y="1749844"/>
                </a:cubicBezTo>
                <a:lnTo>
                  <a:pt x="5757647" y="1737031"/>
                </a:lnTo>
                <a:lnTo>
                  <a:pt x="5757647" y="1734873"/>
                </a:lnTo>
                <a:lnTo>
                  <a:pt x="5760884" y="1724083"/>
                </a:lnTo>
                <a:lnTo>
                  <a:pt x="5759805" y="1711269"/>
                </a:lnTo>
                <a:cubicBezTo>
                  <a:pt x="5760525" y="1701109"/>
                  <a:pt x="5761963" y="1692162"/>
                  <a:pt x="5764121" y="1684429"/>
                </a:cubicBezTo>
                <a:lnTo>
                  <a:pt x="5764121" y="1682271"/>
                </a:lnTo>
                <a:lnTo>
                  <a:pt x="5756568" y="1665143"/>
                </a:lnTo>
                <a:lnTo>
                  <a:pt x="5756568" y="1662985"/>
                </a:lnTo>
                <a:cubicBezTo>
                  <a:pt x="5756568" y="1661186"/>
                  <a:pt x="5758007" y="1660107"/>
                  <a:pt x="5760884" y="1659748"/>
                </a:cubicBezTo>
                <a:cubicBezTo>
                  <a:pt x="5763942" y="1659748"/>
                  <a:pt x="5773608" y="1662625"/>
                  <a:pt x="5789882" y="1668379"/>
                </a:cubicBezTo>
                <a:lnTo>
                  <a:pt x="5793119" y="1667300"/>
                </a:lnTo>
                <a:cubicBezTo>
                  <a:pt x="5796806" y="1667300"/>
                  <a:pt x="5800718" y="1669098"/>
                  <a:pt x="5804854" y="1672695"/>
                </a:cubicBezTo>
                <a:cubicBezTo>
                  <a:pt x="5804854" y="1674134"/>
                  <a:pt x="5802696" y="1674853"/>
                  <a:pt x="5798380" y="1674853"/>
                </a:cubicBezTo>
                <a:cubicBezTo>
                  <a:pt x="5798380" y="1677101"/>
                  <a:pt x="5799459" y="1679574"/>
                  <a:pt x="5801617" y="1682271"/>
                </a:cubicBezTo>
                <a:lnTo>
                  <a:pt x="5801617" y="1685508"/>
                </a:lnTo>
                <a:cubicBezTo>
                  <a:pt x="5801617" y="1689105"/>
                  <a:pt x="5800897" y="1690903"/>
                  <a:pt x="5799459" y="1690903"/>
                </a:cubicBezTo>
                <a:lnTo>
                  <a:pt x="5800538" y="1696298"/>
                </a:lnTo>
                <a:lnTo>
                  <a:pt x="5800538" y="1715585"/>
                </a:lnTo>
                <a:lnTo>
                  <a:pt x="5801617" y="1723004"/>
                </a:lnTo>
                <a:lnTo>
                  <a:pt x="5800538" y="1724083"/>
                </a:lnTo>
                <a:lnTo>
                  <a:pt x="5799459" y="1724083"/>
                </a:lnTo>
                <a:lnTo>
                  <a:pt x="5797422" y="1722795"/>
                </a:lnTo>
                <a:lnTo>
                  <a:pt x="5797335" y="1722565"/>
                </a:lnTo>
                <a:lnTo>
                  <a:pt x="5796655" y="1722310"/>
                </a:lnTo>
                <a:lnTo>
                  <a:pt x="5787724" y="1716664"/>
                </a:lnTo>
                <a:lnTo>
                  <a:pt x="5784487" y="1716664"/>
                </a:lnTo>
                <a:lnTo>
                  <a:pt x="5784487" y="1717743"/>
                </a:lnTo>
                <a:lnTo>
                  <a:pt x="5796655" y="1722310"/>
                </a:lnTo>
                <a:lnTo>
                  <a:pt x="5797422" y="1722795"/>
                </a:lnTo>
                <a:lnTo>
                  <a:pt x="5801617" y="1733794"/>
                </a:lnTo>
                <a:lnTo>
                  <a:pt x="5804854" y="1740133"/>
                </a:lnTo>
                <a:lnTo>
                  <a:pt x="5804854" y="1741212"/>
                </a:lnTo>
                <a:lnTo>
                  <a:pt x="5802696" y="1744449"/>
                </a:lnTo>
                <a:lnTo>
                  <a:pt x="5802696" y="1748765"/>
                </a:lnTo>
                <a:cubicBezTo>
                  <a:pt x="5802696" y="1754879"/>
                  <a:pt x="5801257" y="1760229"/>
                  <a:pt x="5798380" y="1764815"/>
                </a:cubicBezTo>
                <a:lnTo>
                  <a:pt x="5800538" y="1773447"/>
                </a:lnTo>
                <a:lnTo>
                  <a:pt x="5800538" y="1774526"/>
                </a:lnTo>
                <a:cubicBezTo>
                  <a:pt x="5800538" y="1781629"/>
                  <a:pt x="5796986" y="1785181"/>
                  <a:pt x="5789882" y="1785181"/>
                </a:cubicBezTo>
                <a:lnTo>
                  <a:pt x="5784487" y="1786260"/>
                </a:lnTo>
                <a:cubicBezTo>
                  <a:pt x="5783588" y="1782753"/>
                  <a:pt x="5782509" y="1781000"/>
                  <a:pt x="5781250" y="1781000"/>
                </a:cubicBezTo>
                <a:cubicBezTo>
                  <a:pt x="5779992" y="1781000"/>
                  <a:pt x="5778913" y="1783473"/>
                  <a:pt x="5778013" y="1788418"/>
                </a:cubicBezTo>
                <a:lnTo>
                  <a:pt x="5771674" y="1788418"/>
                </a:lnTo>
                <a:cubicBezTo>
                  <a:pt x="5765200" y="1786979"/>
                  <a:pt x="5761963" y="1785181"/>
                  <a:pt x="5761963" y="1783023"/>
                </a:cubicBezTo>
                <a:lnTo>
                  <a:pt x="5761963" y="1772368"/>
                </a:lnTo>
                <a:lnTo>
                  <a:pt x="5759805" y="1770210"/>
                </a:lnTo>
                <a:lnTo>
                  <a:pt x="5741597" y="1770210"/>
                </a:lnTo>
                <a:lnTo>
                  <a:pt x="5730942" y="1771289"/>
                </a:lnTo>
                <a:cubicBezTo>
                  <a:pt x="5730762" y="1769670"/>
                  <a:pt x="5725007" y="1767153"/>
                  <a:pt x="5713678" y="1763736"/>
                </a:cubicBezTo>
                <a:cubicBezTo>
                  <a:pt x="5712779" y="1756992"/>
                  <a:pt x="5711025" y="1752002"/>
                  <a:pt x="5708418" y="1748765"/>
                </a:cubicBezTo>
                <a:lnTo>
                  <a:pt x="5708418" y="1745528"/>
                </a:lnTo>
                <a:lnTo>
                  <a:pt x="5712599" y="1740133"/>
                </a:lnTo>
                <a:lnTo>
                  <a:pt x="5712599" y="1737031"/>
                </a:lnTo>
                <a:lnTo>
                  <a:pt x="5711655" y="1725162"/>
                </a:lnTo>
                <a:lnTo>
                  <a:pt x="5712599" y="1720846"/>
                </a:lnTo>
                <a:lnTo>
                  <a:pt x="5711655" y="1719767"/>
                </a:lnTo>
                <a:lnTo>
                  <a:pt x="5711655" y="1718822"/>
                </a:lnTo>
                <a:lnTo>
                  <a:pt x="5712599" y="1712348"/>
                </a:lnTo>
                <a:lnTo>
                  <a:pt x="5709497" y="1709111"/>
                </a:lnTo>
                <a:lnTo>
                  <a:pt x="5710576" y="1700479"/>
                </a:lnTo>
                <a:lnTo>
                  <a:pt x="5708418" y="1690903"/>
                </a:lnTo>
                <a:lnTo>
                  <a:pt x="5710576" y="1684429"/>
                </a:lnTo>
                <a:lnTo>
                  <a:pt x="5709497" y="1671616"/>
                </a:lnTo>
                <a:lnTo>
                  <a:pt x="5713678" y="1666222"/>
                </a:lnTo>
                <a:lnTo>
                  <a:pt x="5712599" y="1665143"/>
                </a:lnTo>
                <a:lnTo>
                  <a:pt x="5712599" y="1650171"/>
                </a:lnTo>
                <a:lnTo>
                  <a:pt x="5707339" y="1644776"/>
                </a:lnTo>
                <a:lnTo>
                  <a:pt x="5706260" y="1645855"/>
                </a:lnTo>
                <a:lnTo>
                  <a:pt x="5705181" y="1645855"/>
                </a:lnTo>
                <a:lnTo>
                  <a:pt x="5707339" y="1656646"/>
                </a:lnTo>
                <a:lnTo>
                  <a:pt x="5706260" y="1657591"/>
                </a:lnTo>
                <a:lnTo>
                  <a:pt x="5704102" y="1657591"/>
                </a:lnTo>
                <a:lnTo>
                  <a:pt x="5700865" y="1655567"/>
                </a:lnTo>
                <a:lnTo>
                  <a:pt x="5697628" y="1657591"/>
                </a:lnTo>
                <a:lnTo>
                  <a:pt x="5688051" y="1657591"/>
                </a:lnTo>
                <a:lnTo>
                  <a:pt x="5684814" y="1655567"/>
                </a:lnTo>
                <a:lnTo>
                  <a:pt x="5677261" y="1655567"/>
                </a:lnTo>
                <a:lnTo>
                  <a:pt x="5668764" y="1657591"/>
                </a:lnTo>
                <a:lnTo>
                  <a:pt x="5666606" y="1657591"/>
                </a:lnTo>
                <a:lnTo>
                  <a:pt x="5660132" y="1652330"/>
                </a:lnTo>
                <a:lnTo>
                  <a:pt x="5660132" y="1650171"/>
                </a:lnTo>
                <a:cubicBezTo>
                  <a:pt x="5664448" y="1647474"/>
                  <a:pt x="5666606" y="1642483"/>
                  <a:pt x="5666606" y="1635200"/>
                </a:cubicBezTo>
                <a:lnTo>
                  <a:pt x="5664448" y="1628726"/>
                </a:lnTo>
                <a:lnTo>
                  <a:pt x="5665527" y="1627647"/>
                </a:lnTo>
                <a:lnTo>
                  <a:pt x="5664448" y="1620094"/>
                </a:lnTo>
                <a:lnTo>
                  <a:pt x="5664448" y="1619015"/>
                </a:lnTo>
                <a:lnTo>
                  <a:pt x="5666606" y="1606202"/>
                </a:lnTo>
                <a:lnTo>
                  <a:pt x="5664448" y="1584757"/>
                </a:lnTo>
                <a:lnTo>
                  <a:pt x="5666606" y="1578283"/>
                </a:lnTo>
                <a:cubicBezTo>
                  <a:pt x="5666606" y="1570640"/>
                  <a:pt x="5665168" y="1563851"/>
                  <a:pt x="5662290" y="1557917"/>
                </a:cubicBezTo>
                <a:cubicBezTo>
                  <a:pt x="5663729" y="1554770"/>
                  <a:pt x="5665168" y="1553017"/>
                  <a:pt x="5666606" y="1552657"/>
                </a:cubicBezTo>
                <a:lnTo>
                  <a:pt x="5675103" y="1553736"/>
                </a:lnTo>
                <a:lnTo>
                  <a:pt x="5682656" y="1552657"/>
                </a:lnTo>
                <a:cubicBezTo>
                  <a:pt x="5684814" y="1559041"/>
                  <a:pt x="5686972" y="1562233"/>
                  <a:pt x="5689130" y="1562233"/>
                </a:cubicBezTo>
                <a:cubicBezTo>
                  <a:pt x="5691019" y="1562233"/>
                  <a:pt x="5692413" y="1560075"/>
                  <a:pt x="5693312" y="1555759"/>
                </a:cubicBezTo>
                <a:lnTo>
                  <a:pt x="5697628" y="1553736"/>
                </a:lnTo>
                <a:lnTo>
                  <a:pt x="5699786" y="1553736"/>
                </a:lnTo>
                <a:lnTo>
                  <a:pt x="5710576" y="1558996"/>
                </a:lnTo>
                <a:lnTo>
                  <a:pt x="5712599" y="1551578"/>
                </a:lnTo>
                <a:lnTo>
                  <a:pt x="5709497" y="1539709"/>
                </a:lnTo>
                <a:lnTo>
                  <a:pt x="5709497" y="1538630"/>
                </a:lnTo>
                <a:cubicBezTo>
                  <a:pt x="5709497" y="1533684"/>
                  <a:pt x="5714127" y="1531212"/>
                  <a:pt x="5723389" y="1531212"/>
                </a:cubicBezTo>
                <a:close/>
                <a:moveTo>
                  <a:pt x="8600250" y="1530673"/>
                </a:moveTo>
                <a:cubicBezTo>
                  <a:pt x="8604386" y="1534629"/>
                  <a:pt x="8614098" y="1537147"/>
                  <a:pt x="8629384" y="1538226"/>
                </a:cubicBezTo>
                <a:cubicBezTo>
                  <a:pt x="8629384" y="1541283"/>
                  <a:pt x="8637296" y="1545240"/>
                  <a:pt x="8653122" y="1550095"/>
                </a:cubicBezTo>
                <a:lnTo>
                  <a:pt x="8653122" y="1551174"/>
                </a:lnTo>
                <a:cubicBezTo>
                  <a:pt x="8647727" y="1558907"/>
                  <a:pt x="8641612" y="1563942"/>
                  <a:pt x="8634778" y="1566280"/>
                </a:cubicBezTo>
                <a:cubicBezTo>
                  <a:pt x="8634778" y="1575452"/>
                  <a:pt x="8629024" y="1580847"/>
                  <a:pt x="8617514" y="1582465"/>
                </a:cubicBezTo>
                <a:lnTo>
                  <a:pt x="8617514" y="1585702"/>
                </a:lnTo>
                <a:cubicBezTo>
                  <a:pt x="8617514" y="1587860"/>
                  <a:pt x="8622190" y="1590018"/>
                  <a:pt x="8631542" y="1592176"/>
                </a:cubicBezTo>
                <a:lnTo>
                  <a:pt x="8638016" y="1592176"/>
                </a:lnTo>
                <a:lnTo>
                  <a:pt x="8638016" y="1586781"/>
                </a:lnTo>
                <a:cubicBezTo>
                  <a:pt x="8638016" y="1582825"/>
                  <a:pt x="8639454" y="1580307"/>
                  <a:pt x="8642332" y="1579228"/>
                </a:cubicBezTo>
                <a:cubicBezTo>
                  <a:pt x="8650604" y="1579228"/>
                  <a:pt x="8659955" y="1582465"/>
                  <a:pt x="8670386" y="1588939"/>
                </a:cubicBezTo>
                <a:lnTo>
                  <a:pt x="8680097" y="1592176"/>
                </a:lnTo>
                <a:lnTo>
                  <a:pt x="8688729" y="1590018"/>
                </a:lnTo>
                <a:lnTo>
                  <a:pt x="8692910" y="1591097"/>
                </a:lnTo>
                <a:lnTo>
                  <a:pt x="8691831" y="1584623"/>
                </a:lnTo>
                <a:lnTo>
                  <a:pt x="8696147" y="1574912"/>
                </a:lnTo>
                <a:lnTo>
                  <a:pt x="8695068" y="1573833"/>
                </a:lnTo>
                <a:lnTo>
                  <a:pt x="8693989" y="1573833"/>
                </a:lnTo>
                <a:lnTo>
                  <a:pt x="8686571" y="1580307"/>
                </a:lnTo>
                <a:lnTo>
                  <a:pt x="8683334" y="1580307"/>
                </a:lnTo>
                <a:lnTo>
                  <a:pt x="8674702" y="1578149"/>
                </a:lnTo>
                <a:lnTo>
                  <a:pt x="8668228" y="1580307"/>
                </a:lnTo>
                <a:cubicBezTo>
                  <a:pt x="8651683" y="1578509"/>
                  <a:pt x="8643410" y="1575631"/>
                  <a:pt x="8643410" y="1571675"/>
                </a:cubicBezTo>
                <a:lnTo>
                  <a:pt x="8642332" y="1570596"/>
                </a:lnTo>
                <a:lnTo>
                  <a:pt x="8642332" y="1569517"/>
                </a:lnTo>
                <a:cubicBezTo>
                  <a:pt x="8643410" y="1565920"/>
                  <a:pt x="8645928" y="1564122"/>
                  <a:pt x="8649885" y="1564122"/>
                </a:cubicBezTo>
                <a:lnTo>
                  <a:pt x="8666070" y="1568438"/>
                </a:lnTo>
                <a:cubicBezTo>
                  <a:pt x="8666070" y="1566460"/>
                  <a:pt x="8669666" y="1565021"/>
                  <a:pt x="8676860" y="1564122"/>
                </a:cubicBezTo>
                <a:lnTo>
                  <a:pt x="8680097" y="1564122"/>
                </a:lnTo>
                <a:cubicBezTo>
                  <a:pt x="8684413" y="1564122"/>
                  <a:pt x="8686571" y="1566280"/>
                  <a:pt x="8686571" y="1570596"/>
                </a:cubicBezTo>
                <a:lnTo>
                  <a:pt x="8688729" y="1570596"/>
                </a:lnTo>
                <a:cubicBezTo>
                  <a:pt x="8693674" y="1568438"/>
                  <a:pt x="8696147" y="1565560"/>
                  <a:pt x="8696147" y="1561963"/>
                </a:cubicBezTo>
                <a:lnTo>
                  <a:pt x="8696147" y="1544700"/>
                </a:lnTo>
                <a:lnTo>
                  <a:pt x="8699384" y="1539305"/>
                </a:lnTo>
                <a:lnTo>
                  <a:pt x="8695068" y="1534989"/>
                </a:lnTo>
                <a:lnTo>
                  <a:pt x="8695068" y="1533910"/>
                </a:lnTo>
                <a:cubicBezTo>
                  <a:pt x="8695068" y="1532651"/>
                  <a:pt x="8696866" y="1531572"/>
                  <a:pt x="8700463" y="1530673"/>
                </a:cubicBezTo>
                <a:lnTo>
                  <a:pt x="8709095" y="1531752"/>
                </a:lnTo>
                <a:lnTo>
                  <a:pt x="8714490" y="1530673"/>
                </a:lnTo>
                <a:lnTo>
                  <a:pt x="8716648" y="1532831"/>
                </a:lnTo>
                <a:lnTo>
                  <a:pt x="8718806" y="1532831"/>
                </a:lnTo>
                <a:lnTo>
                  <a:pt x="8718806" y="1531752"/>
                </a:lnTo>
                <a:lnTo>
                  <a:pt x="8726359" y="1532831"/>
                </a:lnTo>
                <a:lnTo>
                  <a:pt x="8727438" y="1532831"/>
                </a:lnTo>
                <a:lnTo>
                  <a:pt x="8737149" y="1531752"/>
                </a:lnTo>
                <a:cubicBezTo>
                  <a:pt x="8749558" y="1535349"/>
                  <a:pt x="8756032" y="1538226"/>
                  <a:pt x="8756571" y="1540384"/>
                </a:cubicBezTo>
                <a:lnTo>
                  <a:pt x="8756571" y="1542542"/>
                </a:lnTo>
                <a:cubicBezTo>
                  <a:pt x="8756571" y="1545060"/>
                  <a:pt x="8752974" y="1546858"/>
                  <a:pt x="8745781" y="1547937"/>
                </a:cubicBezTo>
                <a:cubicBezTo>
                  <a:pt x="8746320" y="1555670"/>
                  <a:pt x="8747400" y="1560346"/>
                  <a:pt x="8749018" y="1561963"/>
                </a:cubicBezTo>
                <a:lnTo>
                  <a:pt x="8747939" y="1568438"/>
                </a:lnTo>
                <a:lnTo>
                  <a:pt x="8750097" y="1568438"/>
                </a:lnTo>
                <a:lnTo>
                  <a:pt x="8754413" y="1567359"/>
                </a:lnTo>
                <a:lnTo>
                  <a:pt x="8760887" y="1569517"/>
                </a:lnTo>
                <a:lnTo>
                  <a:pt x="8761966" y="1569517"/>
                </a:lnTo>
                <a:cubicBezTo>
                  <a:pt x="8764843" y="1568259"/>
                  <a:pt x="8767721" y="1563942"/>
                  <a:pt x="8770598" y="1556569"/>
                </a:cubicBezTo>
                <a:cubicBezTo>
                  <a:pt x="8772217" y="1556569"/>
                  <a:pt x="8776892" y="1550455"/>
                  <a:pt x="8784625" y="1538226"/>
                </a:cubicBezTo>
                <a:lnTo>
                  <a:pt x="8786783" y="1538226"/>
                </a:lnTo>
                <a:lnTo>
                  <a:pt x="8798652" y="1554411"/>
                </a:lnTo>
                <a:cubicBezTo>
                  <a:pt x="8798652" y="1556389"/>
                  <a:pt x="8801889" y="1558547"/>
                  <a:pt x="8808363" y="1560885"/>
                </a:cubicBezTo>
                <a:lnTo>
                  <a:pt x="8808363" y="1563043"/>
                </a:lnTo>
                <a:cubicBezTo>
                  <a:pt x="8813399" y="1564841"/>
                  <a:pt x="8815916" y="1566639"/>
                  <a:pt x="8815916" y="1568438"/>
                </a:cubicBezTo>
                <a:lnTo>
                  <a:pt x="8808363" y="1575991"/>
                </a:lnTo>
                <a:lnTo>
                  <a:pt x="8798652" y="1575991"/>
                </a:lnTo>
                <a:lnTo>
                  <a:pt x="8793257" y="1582465"/>
                </a:lnTo>
                <a:cubicBezTo>
                  <a:pt x="8793617" y="1583903"/>
                  <a:pt x="8799372" y="1587500"/>
                  <a:pt x="8810521" y="1593255"/>
                </a:cubicBezTo>
                <a:lnTo>
                  <a:pt x="8811600" y="1598650"/>
                </a:lnTo>
                <a:lnTo>
                  <a:pt x="8820232" y="1598650"/>
                </a:lnTo>
                <a:lnTo>
                  <a:pt x="8824548" y="1602965"/>
                </a:lnTo>
                <a:lnTo>
                  <a:pt x="8824548" y="1604045"/>
                </a:lnTo>
                <a:cubicBezTo>
                  <a:pt x="8824189" y="1605843"/>
                  <a:pt x="8819513" y="1608720"/>
                  <a:pt x="8810521" y="1612677"/>
                </a:cubicBezTo>
                <a:lnTo>
                  <a:pt x="8806205" y="1624546"/>
                </a:lnTo>
                <a:lnTo>
                  <a:pt x="8808363" y="1631020"/>
                </a:lnTo>
                <a:lnTo>
                  <a:pt x="8807284" y="1635335"/>
                </a:lnTo>
                <a:cubicBezTo>
                  <a:pt x="8810881" y="1640192"/>
                  <a:pt x="8812679" y="1643788"/>
                  <a:pt x="8812679" y="1646126"/>
                </a:cubicBezTo>
                <a:lnTo>
                  <a:pt x="8812679" y="1649363"/>
                </a:lnTo>
                <a:cubicBezTo>
                  <a:pt x="8808004" y="1663660"/>
                  <a:pt x="8803328" y="1670807"/>
                  <a:pt x="8798652" y="1670807"/>
                </a:cubicBezTo>
                <a:lnTo>
                  <a:pt x="8798652" y="1671886"/>
                </a:lnTo>
                <a:cubicBezTo>
                  <a:pt x="8798652" y="1674044"/>
                  <a:pt x="8802968" y="1676561"/>
                  <a:pt x="8811600" y="1679439"/>
                </a:cubicBezTo>
                <a:cubicBezTo>
                  <a:pt x="8811600" y="1681956"/>
                  <a:pt x="8814478" y="1685553"/>
                  <a:pt x="8820232" y="1690229"/>
                </a:cubicBezTo>
                <a:lnTo>
                  <a:pt x="8820232" y="1691308"/>
                </a:lnTo>
                <a:lnTo>
                  <a:pt x="8815916" y="1695624"/>
                </a:lnTo>
                <a:lnTo>
                  <a:pt x="8813758" y="1695624"/>
                </a:lnTo>
                <a:cubicBezTo>
                  <a:pt x="8805306" y="1695624"/>
                  <a:pt x="8795955" y="1697063"/>
                  <a:pt x="8785704" y="1699940"/>
                </a:cubicBezTo>
                <a:lnTo>
                  <a:pt x="8777072" y="1699940"/>
                </a:lnTo>
                <a:cubicBezTo>
                  <a:pt x="8772037" y="1699940"/>
                  <a:pt x="8768080" y="1699221"/>
                  <a:pt x="8765203" y="1697782"/>
                </a:cubicBezTo>
                <a:lnTo>
                  <a:pt x="8759808" y="1698861"/>
                </a:lnTo>
                <a:cubicBezTo>
                  <a:pt x="8746860" y="1698142"/>
                  <a:pt x="8740386" y="1695984"/>
                  <a:pt x="8740386" y="1692387"/>
                </a:cubicBezTo>
                <a:lnTo>
                  <a:pt x="8740386" y="1691308"/>
                </a:lnTo>
                <a:cubicBezTo>
                  <a:pt x="8740386" y="1689689"/>
                  <a:pt x="8742904" y="1688610"/>
                  <a:pt x="8747939" y="1688071"/>
                </a:cubicBezTo>
                <a:lnTo>
                  <a:pt x="8755492" y="1691308"/>
                </a:lnTo>
                <a:cubicBezTo>
                  <a:pt x="8766282" y="1688431"/>
                  <a:pt x="8771677" y="1684115"/>
                  <a:pt x="8771677" y="1678360"/>
                </a:cubicBezTo>
                <a:cubicBezTo>
                  <a:pt x="8769159" y="1675482"/>
                  <a:pt x="8762326" y="1671886"/>
                  <a:pt x="8751176" y="1667570"/>
                </a:cubicBezTo>
                <a:lnTo>
                  <a:pt x="8749018" y="1665413"/>
                </a:lnTo>
                <a:lnTo>
                  <a:pt x="8734991" y="1674044"/>
                </a:lnTo>
                <a:lnTo>
                  <a:pt x="8733912" y="1674044"/>
                </a:lnTo>
                <a:lnTo>
                  <a:pt x="8716648" y="1668649"/>
                </a:lnTo>
                <a:lnTo>
                  <a:pt x="8699384" y="1670807"/>
                </a:lnTo>
                <a:lnTo>
                  <a:pt x="8683334" y="1669728"/>
                </a:lnTo>
                <a:cubicBezTo>
                  <a:pt x="8682434" y="1672965"/>
                  <a:pt x="8679557" y="1675482"/>
                  <a:pt x="8674702" y="1677281"/>
                </a:cubicBezTo>
                <a:lnTo>
                  <a:pt x="8664991" y="1676202"/>
                </a:lnTo>
                <a:lnTo>
                  <a:pt x="8646648" y="1682676"/>
                </a:lnTo>
                <a:lnTo>
                  <a:pt x="8642332" y="1676202"/>
                </a:lnTo>
                <a:lnTo>
                  <a:pt x="8635858" y="1675123"/>
                </a:lnTo>
                <a:lnTo>
                  <a:pt x="8638016" y="1660153"/>
                </a:lnTo>
                <a:lnTo>
                  <a:pt x="8636936" y="1634257"/>
                </a:lnTo>
                <a:lnTo>
                  <a:pt x="8635858" y="1633178"/>
                </a:lnTo>
                <a:cubicBezTo>
                  <a:pt x="8629384" y="1633178"/>
                  <a:pt x="8626146" y="1635696"/>
                  <a:pt x="8626146" y="1640731"/>
                </a:cubicBezTo>
                <a:cubicBezTo>
                  <a:pt x="8630642" y="1642169"/>
                  <a:pt x="8633160" y="1643968"/>
                  <a:pt x="8633700" y="1646126"/>
                </a:cubicBezTo>
                <a:lnTo>
                  <a:pt x="8633700" y="1648284"/>
                </a:lnTo>
                <a:cubicBezTo>
                  <a:pt x="8628664" y="1654039"/>
                  <a:pt x="8626146" y="1661187"/>
                  <a:pt x="8626146" y="1669728"/>
                </a:cubicBezTo>
                <a:lnTo>
                  <a:pt x="8629384" y="1672965"/>
                </a:lnTo>
                <a:lnTo>
                  <a:pt x="8629384" y="1676202"/>
                </a:lnTo>
                <a:lnTo>
                  <a:pt x="8626146" y="1688071"/>
                </a:lnTo>
                <a:lnTo>
                  <a:pt x="8630462" y="1692387"/>
                </a:lnTo>
                <a:lnTo>
                  <a:pt x="8630462" y="1705335"/>
                </a:lnTo>
                <a:cubicBezTo>
                  <a:pt x="8630462" y="1708032"/>
                  <a:pt x="8628304" y="1711989"/>
                  <a:pt x="8623988" y="1717204"/>
                </a:cubicBezTo>
                <a:lnTo>
                  <a:pt x="8626146" y="1720441"/>
                </a:lnTo>
                <a:cubicBezTo>
                  <a:pt x="8622550" y="1724038"/>
                  <a:pt x="8619672" y="1725836"/>
                  <a:pt x="8617514" y="1725836"/>
                </a:cubicBezTo>
                <a:lnTo>
                  <a:pt x="8617514" y="1730152"/>
                </a:lnTo>
                <a:lnTo>
                  <a:pt x="8619672" y="1730152"/>
                </a:lnTo>
                <a:cubicBezTo>
                  <a:pt x="8619852" y="1726555"/>
                  <a:pt x="8620931" y="1724757"/>
                  <a:pt x="8622909" y="1724757"/>
                </a:cubicBezTo>
                <a:lnTo>
                  <a:pt x="8623988" y="1724757"/>
                </a:lnTo>
                <a:lnTo>
                  <a:pt x="8630462" y="1730152"/>
                </a:lnTo>
                <a:lnTo>
                  <a:pt x="8630462" y="1735547"/>
                </a:lnTo>
                <a:lnTo>
                  <a:pt x="8632620" y="1735547"/>
                </a:lnTo>
                <a:cubicBezTo>
                  <a:pt x="8642691" y="1731770"/>
                  <a:pt x="8647727" y="1726735"/>
                  <a:pt x="8647727" y="1720441"/>
                </a:cubicBezTo>
                <a:lnTo>
                  <a:pt x="8645568" y="1713967"/>
                </a:lnTo>
                <a:lnTo>
                  <a:pt x="8648806" y="1711809"/>
                </a:lnTo>
                <a:lnTo>
                  <a:pt x="8650964" y="1711809"/>
                </a:lnTo>
                <a:cubicBezTo>
                  <a:pt x="8657438" y="1714327"/>
                  <a:pt x="8660675" y="1721880"/>
                  <a:pt x="8660675" y="1734468"/>
                </a:cubicBezTo>
                <a:lnTo>
                  <a:pt x="8661754" y="1737705"/>
                </a:lnTo>
                <a:lnTo>
                  <a:pt x="8661754" y="1739863"/>
                </a:lnTo>
                <a:lnTo>
                  <a:pt x="8659596" y="1743100"/>
                </a:lnTo>
                <a:lnTo>
                  <a:pt x="8660675" y="1749574"/>
                </a:lnTo>
                <a:cubicBezTo>
                  <a:pt x="8658696" y="1756048"/>
                  <a:pt x="8656898" y="1759285"/>
                  <a:pt x="8655280" y="1759285"/>
                </a:cubicBezTo>
                <a:lnTo>
                  <a:pt x="8654201" y="1756048"/>
                </a:lnTo>
                <a:lnTo>
                  <a:pt x="8653122" y="1756048"/>
                </a:lnTo>
                <a:lnTo>
                  <a:pt x="8650964" y="1758206"/>
                </a:lnTo>
                <a:cubicBezTo>
                  <a:pt x="8650964" y="1759645"/>
                  <a:pt x="8652402" y="1760364"/>
                  <a:pt x="8655280" y="1760364"/>
                </a:cubicBezTo>
                <a:lnTo>
                  <a:pt x="8656359" y="1761443"/>
                </a:lnTo>
                <a:lnTo>
                  <a:pt x="8656359" y="1762522"/>
                </a:lnTo>
                <a:cubicBezTo>
                  <a:pt x="8655999" y="1765040"/>
                  <a:pt x="8652402" y="1769356"/>
                  <a:pt x="8645568" y="1775470"/>
                </a:cubicBezTo>
                <a:cubicBezTo>
                  <a:pt x="8643950" y="1779786"/>
                  <a:pt x="8641432" y="1781944"/>
                  <a:pt x="8638016" y="1781944"/>
                </a:cubicBezTo>
                <a:lnTo>
                  <a:pt x="8635858" y="1779786"/>
                </a:lnTo>
                <a:lnTo>
                  <a:pt x="8633700" y="1781944"/>
                </a:lnTo>
                <a:lnTo>
                  <a:pt x="8632620" y="1781944"/>
                </a:lnTo>
                <a:cubicBezTo>
                  <a:pt x="8631182" y="1781944"/>
                  <a:pt x="8630462" y="1780865"/>
                  <a:pt x="8630462" y="1778707"/>
                </a:cubicBezTo>
                <a:lnTo>
                  <a:pt x="8629384" y="1777628"/>
                </a:lnTo>
                <a:lnTo>
                  <a:pt x="8628304" y="1777628"/>
                </a:lnTo>
                <a:cubicBezTo>
                  <a:pt x="8628304" y="1783383"/>
                  <a:pt x="8626146" y="1786260"/>
                  <a:pt x="8621830" y="1786260"/>
                </a:cubicBezTo>
                <a:lnTo>
                  <a:pt x="8617514" y="1786260"/>
                </a:lnTo>
                <a:cubicBezTo>
                  <a:pt x="8615536" y="1786260"/>
                  <a:pt x="8614457" y="1784462"/>
                  <a:pt x="8614277" y="1780865"/>
                </a:cubicBezTo>
                <a:lnTo>
                  <a:pt x="8609961" y="1780865"/>
                </a:lnTo>
                <a:cubicBezTo>
                  <a:pt x="8609602" y="1787339"/>
                  <a:pt x="8607803" y="1790576"/>
                  <a:pt x="8604566" y="1790576"/>
                </a:cubicBezTo>
                <a:lnTo>
                  <a:pt x="8590539" y="1786260"/>
                </a:lnTo>
                <a:lnTo>
                  <a:pt x="8585144" y="1789497"/>
                </a:lnTo>
                <a:lnTo>
                  <a:pt x="8582986" y="1789497"/>
                </a:lnTo>
                <a:cubicBezTo>
                  <a:pt x="8580828" y="1789497"/>
                  <a:pt x="8579030" y="1786260"/>
                  <a:pt x="8577591" y="1779786"/>
                </a:cubicBezTo>
                <a:lnTo>
                  <a:pt x="8577591" y="1768996"/>
                </a:lnTo>
                <a:lnTo>
                  <a:pt x="8579749" y="1757127"/>
                </a:lnTo>
                <a:cubicBezTo>
                  <a:pt x="8578311" y="1756767"/>
                  <a:pt x="8576872" y="1754969"/>
                  <a:pt x="8575433" y="1751732"/>
                </a:cubicBezTo>
                <a:lnTo>
                  <a:pt x="8576512" y="1747416"/>
                </a:lnTo>
                <a:lnTo>
                  <a:pt x="8576512" y="1746337"/>
                </a:lnTo>
                <a:lnTo>
                  <a:pt x="8575433" y="1746337"/>
                </a:lnTo>
                <a:lnTo>
                  <a:pt x="8575433" y="1748495"/>
                </a:lnTo>
                <a:lnTo>
                  <a:pt x="8573275" y="1748495"/>
                </a:lnTo>
                <a:lnTo>
                  <a:pt x="8573275" y="1744179"/>
                </a:lnTo>
                <a:cubicBezTo>
                  <a:pt x="8573275" y="1742740"/>
                  <a:pt x="8574354" y="1742021"/>
                  <a:pt x="8576512" y="1742021"/>
                </a:cubicBezTo>
                <a:lnTo>
                  <a:pt x="8577591" y="1740942"/>
                </a:lnTo>
                <a:lnTo>
                  <a:pt x="8577591" y="1704256"/>
                </a:lnTo>
                <a:lnTo>
                  <a:pt x="8579749" y="1692387"/>
                </a:lnTo>
                <a:lnTo>
                  <a:pt x="8579749" y="1684834"/>
                </a:lnTo>
                <a:lnTo>
                  <a:pt x="8577591" y="1676202"/>
                </a:lnTo>
                <a:lnTo>
                  <a:pt x="8578670" y="1671886"/>
                </a:lnTo>
                <a:lnTo>
                  <a:pt x="8575433" y="1669728"/>
                </a:lnTo>
                <a:lnTo>
                  <a:pt x="8573275" y="1669728"/>
                </a:lnTo>
                <a:lnTo>
                  <a:pt x="8561406" y="1676202"/>
                </a:lnTo>
                <a:lnTo>
                  <a:pt x="8560327" y="1676202"/>
                </a:lnTo>
                <a:lnTo>
                  <a:pt x="8558169" y="1674044"/>
                </a:lnTo>
                <a:lnTo>
                  <a:pt x="8558169" y="1672965"/>
                </a:lnTo>
                <a:cubicBezTo>
                  <a:pt x="8560327" y="1668649"/>
                  <a:pt x="8563204" y="1665054"/>
                  <a:pt x="8566801" y="1662176"/>
                </a:cubicBezTo>
                <a:cubicBezTo>
                  <a:pt x="8566801" y="1659030"/>
                  <a:pt x="8572556" y="1650802"/>
                  <a:pt x="8584065" y="1637494"/>
                </a:cubicBezTo>
                <a:cubicBezTo>
                  <a:pt x="8585864" y="1637494"/>
                  <a:pt x="8587662" y="1634257"/>
                  <a:pt x="8589460" y="1627783"/>
                </a:cubicBezTo>
                <a:cubicBezTo>
                  <a:pt x="8592338" y="1627783"/>
                  <a:pt x="8593776" y="1625265"/>
                  <a:pt x="8593776" y="1620230"/>
                </a:cubicBezTo>
                <a:cubicBezTo>
                  <a:pt x="8595754" y="1615374"/>
                  <a:pt x="8598272" y="1612137"/>
                  <a:pt x="8601329" y="1610519"/>
                </a:cubicBezTo>
                <a:cubicBezTo>
                  <a:pt x="8600610" y="1602606"/>
                  <a:pt x="8599171" y="1598650"/>
                  <a:pt x="8597013" y="1598650"/>
                </a:cubicBezTo>
                <a:cubicBezTo>
                  <a:pt x="8593776" y="1598650"/>
                  <a:pt x="8589460" y="1601168"/>
                  <a:pt x="8584065" y="1606203"/>
                </a:cubicBezTo>
                <a:lnTo>
                  <a:pt x="8567880" y="1612677"/>
                </a:lnTo>
                <a:lnTo>
                  <a:pt x="8564643" y="1612677"/>
                </a:lnTo>
                <a:lnTo>
                  <a:pt x="8562485" y="1610519"/>
                </a:lnTo>
                <a:cubicBezTo>
                  <a:pt x="8564104" y="1610159"/>
                  <a:pt x="8566981" y="1604764"/>
                  <a:pt x="8571117" y="1594334"/>
                </a:cubicBezTo>
                <a:cubicBezTo>
                  <a:pt x="8573815" y="1594334"/>
                  <a:pt x="8576692" y="1589658"/>
                  <a:pt x="8579749" y="1580307"/>
                </a:cubicBezTo>
                <a:cubicBezTo>
                  <a:pt x="8586223" y="1572754"/>
                  <a:pt x="8589460" y="1567718"/>
                  <a:pt x="8589460" y="1565201"/>
                </a:cubicBezTo>
                <a:lnTo>
                  <a:pt x="8588381" y="1564122"/>
                </a:lnTo>
                <a:lnTo>
                  <a:pt x="8588381" y="1563043"/>
                </a:lnTo>
                <a:lnTo>
                  <a:pt x="8593776" y="1543621"/>
                </a:lnTo>
                <a:lnTo>
                  <a:pt x="8592697" y="1536068"/>
                </a:lnTo>
                <a:close/>
                <a:moveTo>
                  <a:pt x="1131039" y="1530536"/>
                </a:moveTo>
                <a:cubicBezTo>
                  <a:pt x="1163409" y="1533593"/>
                  <a:pt x="1179595" y="1536831"/>
                  <a:pt x="1179595" y="1540248"/>
                </a:cubicBezTo>
                <a:cubicBezTo>
                  <a:pt x="1188407" y="1540248"/>
                  <a:pt x="1193082" y="1542406"/>
                  <a:pt x="1193621" y="1546721"/>
                </a:cubicBezTo>
                <a:cubicBezTo>
                  <a:pt x="1193621" y="1548160"/>
                  <a:pt x="1184269" y="1557152"/>
                  <a:pt x="1165567" y="1573697"/>
                </a:cubicBezTo>
                <a:lnTo>
                  <a:pt x="1165567" y="1576934"/>
                </a:lnTo>
                <a:lnTo>
                  <a:pt x="1167725" y="1583408"/>
                </a:lnTo>
                <a:lnTo>
                  <a:pt x="1152619" y="1597300"/>
                </a:lnTo>
                <a:cubicBezTo>
                  <a:pt x="1147583" y="1608989"/>
                  <a:pt x="1140751" y="1617981"/>
                  <a:pt x="1132118" y="1624275"/>
                </a:cubicBezTo>
                <a:cubicBezTo>
                  <a:pt x="1132118" y="1628591"/>
                  <a:pt x="1124924" y="1636504"/>
                  <a:pt x="1110538" y="1648013"/>
                </a:cubicBezTo>
                <a:lnTo>
                  <a:pt x="1108380" y="1648013"/>
                </a:lnTo>
                <a:lnTo>
                  <a:pt x="1107302" y="1646934"/>
                </a:lnTo>
                <a:lnTo>
                  <a:pt x="1107302" y="1643697"/>
                </a:lnTo>
                <a:cubicBezTo>
                  <a:pt x="1114495" y="1623196"/>
                  <a:pt x="1119530" y="1605258"/>
                  <a:pt x="1122408" y="1589882"/>
                </a:cubicBezTo>
                <a:lnTo>
                  <a:pt x="1120250" y="1583408"/>
                </a:lnTo>
                <a:lnTo>
                  <a:pt x="1123487" y="1574776"/>
                </a:lnTo>
                <a:lnTo>
                  <a:pt x="1121328" y="1570460"/>
                </a:lnTo>
                <a:lnTo>
                  <a:pt x="1124565" y="1565065"/>
                </a:lnTo>
                <a:lnTo>
                  <a:pt x="1124565" y="1563986"/>
                </a:lnTo>
                <a:lnTo>
                  <a:pt x="1123487" y="1559670"/>
                </a:lnTo>
                <a:lnTo>
                  <a:pt x="1125645" y="1551038"/>
                </a:lnTo>
                <a:lnTo>
                  <a:pt x="1124565" y="1541326"/>
                </a:lnTo>
                <a:lnTo>
                  <a:pt x="1124565" y="1533773"/>
                </a:lnTo>
                <a:cubicBezTo>
                  <a:pt x="1125283" y="1531615"/>
                  <a:pt x="1127443" y="1530536"/>
                  <a:pt x="1131039" y="1530536"/>
                </a:cubicBezTo>
                <a:close/>
                <a:moveTo>
                  <a:pt x="1558176" y="1529727"/>
                </a:moveTo>
                <a:lnTo>
                  <a:pt x="1564651" y="1530806"/>
                </a:lnTo>
                <a:lnTo>
                  <a:pt x="1579756" y="1529727"/>
                </a:lnTo>
                <a:lnTo>
                  <a:pt x="1580836" y="1529727"/>
                </a:lnTo>
                <a:cubicBezTo>
                  <a:pt x="1589467" y="1529727"/>
                  <a:pt x="1593783" y="1532245"/>
                  <a:pt x="1593783" y="1537280"/>
                </a:cubicBezTo>
                <a:lnTo>
                  <a:pt x="1597021" y="1537280"/>
                </a:lnTo>
                <a:cubicBezTo>
                  <a:pt x="1599718" y="1535122"/>
                  <a:pt x="1602955" y="1534043"/>
                  <a:pt x="1606731" y="1534043"/>
                </a:cubicBezTo>
                <a:cubicBezTo>
                  <a:pt x="1612305" y="1534043"/>
                  <a:pt x="1615949" y="1535842"/>
                  <a:pt x="1617657" y="1539438"/>
                </a:cubicBezTo>
                <a:lnTo>
                  <a:pt x="1617657" y="1545912"/>
                </a:lnTo>
                <a:cubicBezTo>
                  <a:pt x="1617657" y="1548070"/>
                  <a:pt x="1614733" y="1549509"/>
                  <a:pt x="1608889" y="1550228"/>
                </a:cubicBezTo>
                <a:lnTo>
                  <a:pt x="1606731" y="1544833"/>
                </a:lnTo>
                <a:lnTo>
                  <a:pt x="1604573" y="1544833"/>
                </a:lnTo>
                <a:lnTo>
                  <a:pt x="1604573" y="1551307"/>
                </a:lnTo>
                <a:cubicBezTo>
                  <a:pt x="1604573" y="1556882"/>
                  <a:pt x="1606011" y="1560119"/>
                  <a:pt x="1608889" y="1561018"/>
                </a:cubicBezTo>
                <a:lnTo>
                  <a:pt x="1609968" y="1561018"/>
                </a:lnTo>
                <a:lnTo>
                  <a:pt x="1623051" y="1550228"/>
                </a:lnTo>
                <a:cubicBezTo>
                  <a:pt x="1634921" y="1550228"/>
                  <a:pt x="1643193" y="1557826"/>
                  <a:pt x="1647869" y="1573023"/>
                </a:cubicBezTo>
                <a:lnTo>
                  <a:pt x="1647869" y="1574101"/>
                </a:lnTo>
                <a:lnTo>
                  <a:pt x="1643552" y="1573023"/>
                </a:lnTo>
                <a:lnTo>
                  <a:pt x="1634921" y="1576259"/>
                </a:lnTo>
                <a:lnTo>
                  <a:pt x="1626288" y="1576259"/>
                </a:lnTo>
                <a:cubicBezTo>
                  <a:pt x="1621972" y="1576259"/>
                  <a:pt x="1619815" y="1574821"/>
                  <a:pt x="1619815" y="1571943"/>
                </a:cubicBezTo>
                <a:lnTo>
                  <a:pt x="1615364" y="1578417"/>
                </a:lnTo>
                <a:lnTo>
                  <a:pt x="1624130" y="1578417"/>
                </a:lnTo>
                <a:cubicBezTo>
                  <a:pt x="1630605" y="1579496"/>
                  <a:pt x="1633841" y="1582374"/>
                  <a:pt x="1633841" y="1587049"/>
                </a:cubicBezTo>
                <a:cubicBezTo>
                  <a:pt x="1633841" y="1590646"/>
                  <a:pt x="1628041" y="1595681"/>
                  <a:pt x="1616443" y="1602155"/>
                </a:cubicBezTo>
                <a:cubicBezTo>
                  <a:pt x="1615184" y="1607191"/>
                  <a:pt x="1613025" y="1609709"/>
                  <a:pt x="1609968" y="1609709"/>
                </a:cubicBezTo>
                <a:lnTo>
                  <a:pt x="1611047" y="1615104"/>
                </a:lnTo>
                <a:lnTo>
                  <a:pt x="1609968" y="1616182"/>
                </a:lnTo>
                <a:lnTo>
                  <a:pt x="1608889" y="1615104"/>
                </a:lnTo>
                <a:lnTo>
                  <a:pt x="1603495" y="1615104"/>
                </a:lnTo>
                <a:lnTo>
                  <a:pt x="1601336" y="1617262"/>
                </a:lnTo>
                <a:lnTo>
                  <a:pt x="1605653" y="1618340"/>
                </a:lnTo>
                <a:lnTo>
                  <a:pt x="1609968" y="1617262"/>
                </a:lnTo>
                <a:lnTo>
                  <a:pt x="1613205" y="1620499"/>
                </a:lnTo>
                <a:lnTo>
                  <a:pt x="1617657" y="1619419"/>
                </a:lnTo>
                <a:lnTo>
                  <a:pt x="1618735" y="1620499"/>
                </a:lnTo>
                <a:lnTo>
                  <a:pt x="1619815" y="1617262"/>
                </a:lnTo>
                <a:lnTo>
                  <a:pt x="1618735" y="1616182"/>
                </a:lnTo>
                <a:lnTo>
                  <a:pt x="1618735" y="1614024"/>
                </a:lnTo>
                <a:cubicBezTo>
                  <a:pt x="1623950" y="1607011"/>
                  <a:pt x="1629345" y="1601256"/>
                  <a:pt x="1634921" y="1596760"/>
                </a:cubicBezTo>
                <a:lnTo>
                  <a:pt x="1636000" y="1596760"/>
                </a:lnTo>
                <a:cubicBezTo>
                  <a:pt x="1644272" y="1596760"/>
                  <a:pt x="1652904" y="1604313"/>
                  <a:pt x="1661895" y="1619419"/>
                </a:cubicBezTo>
                <a:lnTo>
                  <a:pt x="1661895" y="1620499"/>
                </a:lnTo>
                <a:lnTo>
                  <a:pt x="1664053" y="1620499"/>
                </a:lnTo>
                <a:cubicBezTo>
                  <a:pt x="1666210" y="1619959"/>
                  <a:pt x="1667290" y="1617081"/>
                  <a:pt x="1667290" y="1611867"/>
                </a:cubicBezTo>
                <a:lnTo>
                  <a:pt x="1667290" y="1610787"/>
                </a:lnTo>
                <a:cubicBezTo>
                  <a:pt x="1664413" y="1610787"/>
                  <a:pt x="1662973" y="1608629"/>
                  <a:pt x="1662973" y="1604313"/>
                </a:cubicBezTo>
                <a:lnTo>
                  <a:pt x="1662973" y="1603234"/>
                </a:lnTo>
                <a:lnTo>
                  <a:pt x="1669447" y="1593524"/>
                </a:lnTo>
                <a:lnTo>
                  <a:pt x="1667290" y="1587049"/>
                </a:lnTo>
                <a:lnTo>
                  <a:pt x="1669447" y="1581654"/>
                </a:lnTo>
                <a:lnTo>
                  <a:pt x="1668370" y="1580576"/>
                </a:lnTo>
                <a:lnTo>
                  <a:pt x="1668370" y="1579496"/>
                </a:lnTo>
                <a:cubicBezTo>
                  <a:pt x="1668909" y="1557826"/>
                  <a:pt x="1670348" y="1546991"/>
                  <a:pt x="1672686" y="1546991"/>
                </a:cubicBezTo>
                <a:lnTo>
                  <a:pt x="1671606" y="1536201"/>
                </a:lnTo>
                <a:cubicBezTo>
                  <a:pt x="1671606" y="1531885"/>
                  <a:pt x="1676686" y="1529727"/>
                  <a:pt x="1686847" y="1529727"/>
                </a:cubicBezTo>
                <a:cubicBezTo>
                  <a:pt x="1695120" y="1537280"/>
                  <a:pt x="1703392" y="1541237"/>
                  <a:pt x="1711666" y="1541596"/>
                </a:cubicBezTo>
                <a:lnTo>
                  <a:pt x="1712743" y="1545912"/>
                </a:lnTo>
                <a:lnTo>
                  <a:pt x="1711666" y="1546991"/>
                </a:lnTo>
                <a:lnTo>
                  <a:pt x="1717060" y="1549149"/>
                </a:lnTo>
                <a:lnTo>
                  <a:pt x="1717060" y="1550228"/>
                </a:lnTo>
                <a:cubicBezTo>
                  <a:pt x="1715620" y="1551847"/>
                  <a:pt x="1713824" y="1558006"/>
                  <a:pt x="1711666" y="1568706"/>
                </a:cubicBezTo>
                <a:lnTo>
                  <a:pt x="1709506" y="1568706"/>
                </a:lnTo>
                <a:lnTo>
                  <a:pt x="1709506" y="1576259"/>
                </a:lnTo>
                <a:lnTo>
                  <a:pt x="1704111" y="1594602"/>
                </a:lnTo>
                <a:lnTo>
                  <a:pt x="1704111" y="1595681"/>
                </a:lnTo>
                <a:lnTo>
                  <a:pt x="1714902" y="1594602"/>
                </a:lnTo>
                <a:lnTo>
                  <a:pt x="1723533" y="1598919"/>
                </a:lnTo>
                <a:lnTo>
                  <a:pt x="1737560" y="1594602"/>
                </a:lnTo>
                <a:lnTo>
                  <a:pt x="1738640" y="1595681"/>
                </a:lnTo>
                <a:lnTo>
                  <a:pt x="1740797" y="1595681"/>
                </a:lnTo>
                <a:lnTo>
                  <a:pt x="1740797" y="1594602"/>
                </a:lnTo>
                <a:cubicBezTo>
                  <a:pt x="1738640" y="1594602"/>
                  <a:pt x="1737560" y="1593883"/>
                  <a:pt x="1737560" y="1592444"/>
                </a:cubicBezTo>
                <a:lnTo>
                  <a:pt x="1737560" y="1591365"/>
                </a:lnTo>
                <a:lnTo>
                  <a:pt x="1749429" y="1573023"/>
                </a:lnTo>
                <a:lnTo>
                  <a:pt x="1750644" y="1573023"/>
                </a:lnTo>
                <a:cubicBezTo>
                  <a:pt x="1752801" y="1573023"/>
                  <a:pt x="1758196" y="1576259"/>
                  <a:pt x="1766828" y="1582733"/>
                </a:cubicBezTo>
                <a:lnTo>
                  <a:pt x="1770065" y="1583812"/>
                </a:lnTo>
                <a:lnTo>
                  <a:pt x="1773303" y="1582733"/>
                </a:lnTo>
                <a:cubicBezTo>
                  <a:pt x="1777618" y="1588848"/>
                  <a:pt x="1779776" y="1593164"/>
                  <a:pt x="1779776" y="1595681"/>
                </a:cubicBezTo>
                <a:lnTo>
                  <a:pt x="1779776" y="1597839"/>
                </a:lnTo>
                <a:lnTo>
                  <a:pt x="1773303" y="1604313"/>
                </a:lnTo>
                <a:lnTo>
                  <a:pt x="1770065" y="1601076"/>
                </a:lnTo>
                <a:lnTo>
                  <a:pt x="1770065" y="1602155"/>
                </a:lnTo>
                <a:lnTo>
                  <a:pt x="1771145" y="1605392"/>
                </a:lnTo>
                <a:lnTo>
                  <a:pt x="1764669" y="1610787"/>
                </a:lnTo>
                <a:cubicBezTo>
                  <a:pt x="1757297" y="1608090"/>
                  <a:pt x="1750059" y="1603414"/>
                  <a:pt x="1742956" y="1596760"/>
                </a:cubicBezTo>
                <a:lnTo>
                  <a:pt x="1742956" y="1597839"/>
                </a:lnTo>
                <a:lnTo>
                  <a:pt x="1747271" y="1605392"/>
                </a:lnTo>
                <a:lnTo>
                  <a:pt x="1748350" y="1604313"/>
                </a:lnTo>
                <a:lnTo>
                  <a:pt x="1749429" y="1604313"/>
                </a:lnTo>
                <a:cubicBezTo>
                  <a:pt x="1750599" y="1604313"/>
                  <a:pt x="1751722" y="1605752"/>
                  <a:pt x="1752801" y="1608629"/>
                </a:cubicBezTo>
                <a:lnTo>
                  <a:pt x="1753881" y="1607551"/>
                </a:lnTo>
                <a:lnTo>
                  <a:pt x="1754959" y="1607551"/>
                </a:lnTo>
                <a:lnTo>
                  <a:pt x="1765751" y="1615104"/>
                </a:lnTo>
                <a:cubicBezTo>
                  <a:pt x="1761974" y="1646125"/>
                  <a:pt x="1758017" y="1661636"/>
                  <a:pt x="1753881" y="1661636"/>
                </a:cubicBezTo>
                <a:lnTo>
                  <a:pt x="1753881" y="1662714"/>
                </a:lnTo>
                <a:lnTo>
                  <a:pt x="1754959" y="1667030"/>
                </a:lnTo>
                <a:lnTo>
                  <a:pt x="1750644" y="1673504"/>
                </a:lnTo>
                <a:lnTo>
                  <a:pt x="1751722" y="1682136"/>
                </a:lnTo>
                <a:lnTo>
                  <a:pt x="1738640" y="1717878"/>
                </a:lnTo>
                <a:cubicBezTo>
                  <a:pt x="1738640" y="1719317"/>
                  <a:pt x="1740797" y="1720756"/>
                  <a:pt x="1745113" y="1722194"/>
                </a:cubicBezTo>
                <a:cubicBezTo>
                  <a:pt x="1745113" y="1725072"/>
                  <a:pt x="1748757" y="1726510"/>
                  <a:pt x="1756038" y="1726510"/>
                </a:cubicBezTo>
                <a:cubicBezTo>
                  <a:pt x="1756578" y="1728848"/>
                  <a:pt x="1761974" y="1732085"/>
                  <a:pt x="1772223" y="1736221"/>
                </a:cubicBezTo>
                <a:cubicBezTo>
                  <a:pt x="1779237" y="1741257"/>
                  <a:pt x="1782833" y="1744494"/>
                  <a:pt x="1783015" y="1745932"/>
                </a:cubicBezTo>
                <a:lnTo>
                  <a:pt x="1783015" y="1747011"/>
                </a:lnTo>
                <a:lnTo>
                  <a:pt x="1760356" y="1790306"/>
                </a:lnTo>
                <a:lnTo>
                  <a:pt x="1759275" y="1790306"/>
                </a:lnTo>
                <a:cubicBezTo>
                  <a:pt x="1756758" y="1790306"/>
                  <a:pt x="1748081" y="1784552"/>
                  <a:pt x="1733245" y="1773042"/>
                </a:cubicBezTo>
                <a:cubicBezTo>
                  <a:pt x="1718139" y="1770165"/>
                  <a:pt x="1710585" y="1765804"/>
                  <a:pt x="1710585" y="1759959"/>
                </a:cubicBezTo>
                <a:lnTo>
                  <a:pt x="1706270" y="1757801"/>
                </a:lnTo>
                <a:cubicBezTo>
                  <a:pt x="1694399" y="1762927"/>
                  <a:pt x="1685723" y="1768726"/>
                  <a:pt x="1680238" y="1775200"/>
                </a:cubicBezTo>
                <a:cubicBezTo>
                  <a:pt x="1667110" y="1781135"/>
                  <a:pt x="1657400" y="1787249"/>
                  <a:pt x="1651106" y="1793543"/>
                </a:cubicBezTo>
                <a:lnTo>
                  <a:pt x="1646790" y="1794622"/>
                </a:lnTo>
                <a:lnTo>
                  <a:pt x="1631683" y="1791385"/>
                </a:lnTo>
                <a:lnTo>
                  <a:pt x="1625210" y="1793543"/>
                </a:lnTo>
                <a:lnTo>
                  <a:pt x="1624130" y="1792464"/>
                </a:lnTo>
                <a:lnTo>
                  <a:pt x="1624130" y="1791385"/>
                </a:lnTo>
                <a:cubicBezTo>
                  <a:pt x="1629885" y="1791026"/>
                  <a:pt x="1632763" y="1788868"/>
                  <a:pt x="1632763" y="1784911"/>
                </a:cubicBezTo>
                <a:cubicBezTo>
                  <a:pt x="1638337" y="1779157"/>
                  <a:pt x="1647688" y="1772683"/>
                  <a:pt x="1660816" y="1765489"/>
                </a:cubicBezTo>
                <a:cubicBezTo>
                  <a:pt x="1670887" y="1752991"/>
                  <a:pt x="1678844" y="1746472"/>
                  <a:pt x="1684690" y="1745932"/>
                </a:cubicBezTo>
                <a:cubicBezTo>
                  <a:pt x="1685408" y="1738020"/>
                  <a:pt x="1687206" y="1734063"/>
                  <a:pt x="1690084" y="1734063"/>
                </a:cubicBezTo>
                <a:lnTo>
                  <a:pt x="1687927" y="1730826"/>
                </a:lnTo>
                <a:cubicBezTo>
                  <a:pt x="1689364" y="1730826"/>
                  <a:pt x="1690084" y="1729747"/>
                  <a:pt x="1690084" y="1727589"/>
                </a:cubicBezTo>
                <a:cubicBezTo>
                  <a:pt x="1690084" y="1722554"/>
                  <a:pt x="1689364" y="1720036"/>
                  <a:pt x="1687927" y="1720036"/>
                </a:cubicBezTo>
                <a:lnTo>
                  <a:pt x="1689005" y="1712483"/>
                </a:lnTo>
                <a:lnTo>
                  <a:pt x="1689005" y="1701693"/>
                </a:lnTo>
                <a:lnTo>
                  <a:pt x="1694399" y="1695084"/>
                </a:lnTo>
                <a:lnTo>
                  <a:pt x="1694399" y="1691847"/>
                </a:lnTo>
                <a:cubicBezTo>
                  <a:pt x="1694399" y="1690409"/>
                  <a:pt x="1693321" y="1689689"/>
                  <a:pt x="1691163" y="1689689"/>
                </a:cubicBezTo>
                <a:cubicBezTo>
                  <a:pt x="1688106" y="1689689"/>
                  <a:pt x="1685948" y="1681777"/>
                  <a:pt x="1684690" y="1665952"/>
                </a:cubicBezTo>
                <a:cubicBezTo>
                  <a:pt x="1682080" y="1665952"/>
                  <a:pt x="1680238" y="1659118"/>
                  <a:pt x="1679160" y="1645450"/>
                </a:cubicBezTo>
                <a:lnTo>
                  <a:pt x="1656500" y="1670267"/>
                </a:lnTo>
                <a:lnTo>
                  <a:pt x="1651106" y="1671346"/>
                </a:lnTo>
                <a:lnTo>
                  <a:pt x="1650026" y="1670267"/>
                </a:lnTo>
                <a:lnTo>
                  <a:pt x="1650026" y="1668109"/>
                </a:lnTo>
                <a:lnTo>
                  <a:pt x="1653264" y="1661636"/>
                </a:lnTo>
                <a:lnTo>
                  <a:pt x="1652185" y="1660556"/>
                </a:lnTo>
                <a:lnTo>
                  <a:pt x="1651106" y="1660556"/>
                </a:lnTo>
                <a:cubicBezTo>
                  <a:pt x="1648228" y="1660916"/>
                  <a:pt x="1644272" y="1664513"/>
                  <a:pt x="1639236" y="1671346"/>
                </a:cubicBezTo>
                <a:cubicBezTo>
                  <a:pt x="1636718" y="1671706"/>
                  <a:pt x="1633841" y="1673864"/>
                  <a:pt x="1630605" y="1677820"/>
                </a:cubicBezTo>
                <a:lnTo>
                  <a:pt x="1626288" y="1677820"/>
                </a:lnTo>
                <a:cubicBezTo>
                  <a:pt x="1630605" y="1681777"/>
                  <a:pt x="1632763" y="1686093"/>
                  <a:pt x="1632763" y="1690768"/>
                </a:cubicBezTo>
                <a:lnTo>
                  <a:pt x="1631683" y="1691847"/>
                </a:lnTo>
                <a:cubicBezTo>
                  <a:pt x="1631683" y="1693286"/>
                  <a:pt x="1629885" y="1694005"/>
                  <a:pt x="1626288" y="1694005"/>
                </a:cubicBezTo>
                <a:lnTo>
                  <a:pt x="1625210" y="1695084"/>
                </a:lnTo>
                <a:lnTo>
                  <a:pt x="1625210" y="1697377"/>
                </a:lnTo>
                <a:cubicBezTo>
                  <a:pt x="1625749" y="1701693"/>
                  <a:pt x="1626828" y="1703851"/>
                  <a:pt x="1628446" y="1703851"/>
                </a:cubicBezTo>
                <a:lnTo>
                  <a:pt x="1630605" y="1703851"/>
                </a:lnTo>
                <a:cubicBezTo>
                  <a:pt x="1633122" y="1695849"/>
                  <a:pt x="1637078" y="1691847"/>
                  <a:pt x="1642473" y="1691847"/>
                </a:cubicBezTo>
                <a:lnTo>
                  <a:pt x="1651106" y="1696163"/>
                </a:lnTo>
                <a:lnTo>
                  <a:pt x="1660816" y="1695084"/>
                </a:lnTo>
                <a:lnTo>
                  <a:pt x="1661895" y="1696163"/>
                </a:lnTo>
                <a:lnTo>
                  <a:pt x="1661895" y="1697377"/>
                </a:lnTo>
                <a:cubicBezTo>
                  <a:pt x="1661895" y="1699895"/>
                  <a:pt x="1656500" y="1702413"/>
                  <a:pt x="1645711" y="1704930"/>
                </a:cubicBezTo>
                <a:cubicBezTo>
                  <a:pt x="1643912" y="1708167"/>
                  <a:pt x="1637796" y="1712124"/>
                  <a:pt x="1627368" y="1716799"/>
                </a:cubicBezTo>
                <a:cubicBezTo>
                  <a:pt x="1625929" y="1723453"/>
                  <a:pt x="1625210" y="1732804"/>
                  <a:pt x="1625210" y="1744853"/>
                </a:cubicBezTo>
                <a:lnTo>
                  <a:pt x="1626288" y="1749169"/>
                </a:lnTo>
                <a:lnTo>
                  <a:pt x="1625210" y="1752406"/>
                </a:lnTo>
                <a:lnTo>
                  <a:pt x="1626288" y="1757801"/>
                </a:lnTo>
                <a:lnTo>
                  <a:pt x="1623051" y="1764410"/>
                </a:lnTo>
                <a:lnTo>
                  <a:pt x="1624130" y="1773042"/>
                </a:lnTo>
                <a:cubicBezTo>
                  <a:pt x="1624130" y="1778797"/>
                  <a:pt x="1621972" y="1781674"/>
                  <a:pt x="1617657" y="1781674"/>
                </a:cubicBezTo>
                <a:cubicBezTo>
                  <a:pt x="1611811" y="1781674"/>
                  <a:pt x="1608889" y="1783832"/>
                  <a:pt x="1608889" y="1788148"/>
                </a:cubicBezTo>
                <a:cubicBezTo>
                  <a:pt x="1605112" y="1791745"/>
                  <a:pt x="1601876" y="1793543"/>
                  <a:pt x="1599178" y="1793543"/>
                </a:cubicBezTo>
                <a:lnTo>
                  <a:pt x="1594862" y="1793543"/>
                </a:lnTo>
                <a:lnTo>
                  <a:pt x="1590546" y="1790306"/>
                </a:lnTo>
                <a:lnTo>
                  <a:pt x="1584073" y="1795701"/>
                </a:lnTo>
                <a:lnTo>
                  <a:pt x="1578678" y="1795701"/>
                </a:lnTo>
                <a:cubicBezTo>
                  <a:pt x="1572023" y="1795701"/>
                  <a:pt x="1567348" y="1794263"/>
                  <a:pt x="1564651" y="1791385"/>
                </a:cubicBezTo>
                <a:lnTo>
                  <a:pt x="1565730" y="1780595"/>
                </a:lnTo>
                <a:cubicBezTo>
                  <a:pt x="1562311" y="1768277"/>
                  <a:pt x="1557637" y="1762117"/>
                  <a:pt x="1551702" y="1762117"/>
                </a:cubicBezTo>
                <a:cubicBezTo>
                  <a:pt x="1546576" y="1758521"/>
                  <a:pt x="1544014" y="1755284"/>
                  <a:pt x="1544014" y="1752406"/>
                </a:cubicBezTo>
                <a:lnTo>
                  <a:pt x="1548331" y="1749169"/>
                </a:lnTo>
                <a:lnTo>
                  <a:pt x="1551702" y="1749169"/>
                </a:lnTo>
                <a:lnTo>
                  <a:pt x="1562493" y="1753485"/>
                </a:lnTo>
                <a:cubicBezTo>
                  <a:pt x="1574720" y="1753485"/>
                  <a:pt x="1580836" y="1750608"/>
                  <a:pt x="1580836" y="1744853"/>
                </a:cubicBezTo>
                <a:lnTo>
                  <a:pt x="1580836" y="1734063"/>
                </a:lnTo>
                <a:lnTo>
                  <a:pt x="1579756" y="1732984"/>
                </a:lnTo>
                <a:lnTo>
                  <a:pt x="1579756" y="1731905"/>
                </a:lnTo>
                <a:lnTo>
                  <a:pt x="1572203" y="1732984"/>
                </a:lnTo>
                <a:lnTo>
                  <a:pt x="1565730" y="1731905"/>
                </a:lnTo>
                <a:cubicBezTo>
                  <a:pt x="1555389" y="1734783"/>
                  <a:pt x="1547430" y="1739818"/>
                  <a:pt x="1541856" y="1747011"/>
                </a:cubicBezTo>
                <a:lnTo>
                  <a:pt x="1539698" y="1747011"/>
                </a:lnTo>
                <a:cubicBezTo>
                  <a:pt x="1530347" y="1736761"/>
                  <a:pt x="1525672" y="1728488"/>
                  <a:pt x="1525672" y="1722194"/>
                </a:cubicBezTo>
                <a:lnTo>
                  <a:pt x="1525672" y="1711404"/>
                </a:lnTo>
                <a:cubicBezTo>
                  <a:pt x="1525672" y="1707808"/>
                  <a:pt x="1523153" y="1704930"/>
                  <a:pt x="1518118" y="1702772"/>
                </a:cubicBezTo>
                <a:lnTo>
                  <a:pt x="1518118" y="1701693"/>
                </a:lnTo>
                <a:cubicBezTo>
                  <a:pt x="1531067" y="1689554"/>
                  <a:pt x="1537540" y="1681237"/>
                  <a:pt x="1537540" y="1676741"/>
                </a:cubicBezTo>
                <a:cubicBezTo>
                  <a:pt x="1542576" y="1673324"/>
                  <a:pt x="1545093" y="1669368"/>
                  <a:pt x="1545093" y="1664873"/>
                </a:cubicBezTo>
                <a:lnTo>
                  <a:pt x="1546172" y="1656241"/>
                </a:lnTo>
                <a:lnTo>
                  <a:pt x="1542935" y="1655161"/>
                </a:lnTo>
                <a:lnTo>
                  <a:pt x="1534303" y="1658398"/>
                </a:lnTo>
                <a:lnTo>
                  <a:pt x="1531067" y="1658398"/>
                </a:lnTo>
                <a:cubicBezTo>
                  <a:pt x="1529448" y="1658398"/>
                  <a:pt x="1528009" y="1655881"/>
                  <a:pt x="1526750" y="1650845"/>
                </a:cubicBezTo>
                <a:cubicBezTo>
                  <a:pt x="1527829" y="1647968"/>
                  <a:pt x="1528910" y="1646530"/>
                  <a:pt x="1529987" y="1646530"/>
                </a:cubicBezTo>
                <a:cubicBezTo>
                  <a:pt x="1531426" y="1646530"/>
                  <a:pt x="1532145" y="1648328"/>
                  <a:pt x="1532145" y="1651925"/>
                </a:cubicBezTo>
                <a:lnTo>
                  <a:pt x="1533225" y="1653003"/>
                </a:lnTo>
                <a:lnTo>
                  <a:pt x="1534303" y="1653003"/>
                </a:lnTo>
                <a:lnTo>
                  <a:pt x="1540777" y="1650845"/>
                </a:lnTo>
                <a:lnTo>
                  <a:pt x="1547251" y="1651925"/>
                </a:lnTo>
                <a:lnTo>
                  <a:pt x="1550489" y="1650845"/>
                </a:lnTo>
                <a:lnTo>
                  <a:pt x="1550489" y="1643293"/>
                </a:lnTo>
                <a:cubicBezTo>
                  <a:pt x="1554893" y="1637538"/>
                  <a:pt x="1557097" y="1632457"/>
                  <a:pt x="1557097" y="1628052"/>
                </a:cubicBezTo>
                <a:lnTo>
                  <a:pt x="1546172" y="1631423"/>
                </a:lnTo>
                <a:lnTo>
                  <a:pt x="1533225" y="1625894"/>
                </a:lnTo>
                <a:lnTo>
                  <a:pt x="1526750" y="1626972"/>
                </a:lnTo>
                <a:lnTo>
                  <a:pt x="1524592" y="1626972"/>
                </a:lnTo>
                <a:cubicBezTo>
                  <a:pt x="1521714" y="1626073"/>
                  <a:pt x="1520276" y="1622836"/>
                  <a:pt x="1520276" y="1617262"/>
                </a:cubicBezTo>
                <a:lnTo>
                  <a:pt x="1521355" y="1616182"/>
                </a:lnTo>
                <a:lnTo>
                  <a:pt x="1525672" y="1616182"/>
                </a:lnTo>
                <a:lnTo>
                  <a:pt x="1534303" y="1618340"/>
                </a:lnTo>
                <a:lnTo>
                  <a:pt x="1544014" y="1616182"/>
                </a:lnTo>
                <a:lnTo>
                  <a:pt x="1557097" y="1617262"/>
                </a:lnTo>
                <a:lnTo>
                  <a:pt x="1558176" y="1616182"/>
                </a:lnTo>
                <a:lnTo>
                  <a:pt x="1558176" y="1599997"/>
                </a:lnTo>
                <a:lnTo>
                  <a:pt x="1560334" y="1593524"/>
                </a:lnTo>
                <a:lnTo>
                  <a:pt x="1559254" y="1581654"/>
                </a:lnTo>
                <a:lnTo>
                  <a:pt x="1559254" y="1578417"/>
                </a:lnTo>
                <a:lnTo>
                  <a:pt x="1557097" y="1576259"/>
                </a:lnTo>
                <a:lnTo>
                  <a:pt x="1554939" y="1576259"/>
                </a:lnTo>
                <a:lnTo>
                  <a:pt x="1538619" y="1577338"/>
                </a:lnTo>
                <a:lnTo>
                  <a:pt x="1528910" y="1575181"/>
                </a:lnTo>
                <a:lnTo>
                  <a:pt x="1523513" y="1576259"/>
                </a:lnTo>
                <a:lnTo>
                  <a:pt x="1522434" y="1575181"/>
                </a:lnTo>
                <a:lnTo>
                  <a:pt x="1522434" y="1574101"/>
                </a:lnTo>
                <a:cubicBezTo>
                  <a:pt x="1523872" y="1566818"/>
                  <a:pt x="1526750" y="1563176"/>
                  <a:pt x="1531067" y="1563176"/>
                </a:cubicBezTo>
                <a:lnTo>
                  <a:pt x="1537540" y="1565469"/>
                </a:lnTo>
                <a:lnTo>
                  <a:pt x="1545093" y="1564390"/>
                </a:lnTo>
                <a:cubicBezTo>
                  <a:pt x="1545093" y="1565829"/>
                  <a:pt x="1548734" y="1566548"/>
                  <a:pt x="1556018" y="1566548"/>
                </a:cubicBezTo>
                <a:lnTo>
                  <a:pt x="1560334" y="1571943"/>
                </a:lnTo>
                <a:lnTo>
                  <a:pt x="1560334" y="1570864"/>
                </a:lnTo>
                <a:lnTo>
                  <a:pt x="1559254" y="1553465"/>
                </a:lnTo>
                <a:lnTo>
                  <a:pt x="1561413" y="1551307"/>
                </a:lnTo>
                <a:lnTo>
                  <a:pt x="1562493" y="1552386"/>
                </a:lnTo>
                <a:lnTo>
                  <a:pt x="1564651" y="1552386"/>
                </a:lnTo>
                <a:lnTo>
                  <a:pt x="1564651" y="1551307"/>
                </a:lnTo>
                <a:cubicBezTo>
                  <a:pt x="1560334" y="1550588"/>
                  <a:pt x="1558176" y="1549509"/>
                  <a:pt x="1558176" y="1548070"/>
                </a:cubicBezTo>
                <a:lnTo>
                  <a:pt x="1558176" y="1545912"/>
                </a:lnTo>
                <a:lnTo>
                  <a:pt x="1559254" y="1538359"/>
                </a:lnTo>
                <a:cubicBezTo>
                  <a:pt x="1556376" y="1536921"/>
                  <a:pt x="1554939" y="1534763"/>
                  <a:pt x="1554939" y="1531885"/>
                </a:cubicBezTo>
                <a:close/>
                <a:moveTo>
                  <a:pt x="3699048" y="1529188"/>
                </a:moveTo>
                <a:lnTo>
                  <a:pt x="3718470" y="1534583"/>
                </a:lnTo>
                <a:cubicBezTo>
                  <a:pt x="3732676" y="1534583"/>
                  <a:pt x="3742028" y="1537461"/>
                  <a:pt x="3746524" y="1543216"/>
                </a:cubicBezTo>
                <a:cubicBezTo>
                  <a:pt x="3742927" y="1547531"/>
                  <a:pt x="3736453" y="1549689"/>
                  <a:pt x="3727102" y="1549689"/>
                </a:cubicBezTo>
                <a:cubicBezTo>
                  <a:pt x="3727102" y="1554724"/>
                  <a:pt x="3718470" y="1561603"/>
                  <a:pt x="3701206" y="1570325"/>
                </a:cubicBezTo>
                <a:lnTo>
                  <a:pt x="3701206" y="1572483"/>
                </a:lnTo>
                <a:lnTo>
                  <a:pt x="3714154" y="1572483"/>
                </a:lnTo>
                <a:cubicBezTo>
                  <a:pt x="3718470" y="1572843"/>
                  <a:pt x="3720628" y="1573922"/>
                  <a:pt x="3720628" y="1575720"/>
                </a:cubicBezTo>
                <a:lnTo>
                  <a:pt x="3720628" y="1576799"/>
                </a:lnTo>
                <a:cubicBezTo>
                  <a:pt x="3718470" y="1580396"/>
                  <a:pt x="3715952" y="1582194"/>
                  <a:pt x="3713075" y="1582194"/>
                </a:cubicBezTo>
                <a:lnTo>
                  <a:pt x="3713075" y="1581115"/>
                </a:lnTo>
                <a:lnTo>
                  <a:pt x="3711996" y="1582194"/>
                </a:lnTo>
                <a:lnTo>
                  <a:pt x="3701206" y="1582194"/>
                </a:lnTo>
                <a:lnTo>
                  <a:pt x="3692574" y="1580036"/>
                </a:lnTo>
                <a:cubicBezTo>
                  <a:pt x="3678816" y="1580036"/>
                  <a:pt x="3671938" y="1584712"/>
                  <a:pt x="3671938" y="1594063"/>
                </a:cubicBezTo>
                <a:lnTo>
                  <a:pt x="3669780" y="1607011"/>
                </a:lnTo>
                <a:cubicBezTo>
                  <a:pt x="3674815" y="1607910"/>
                  <a:pt x="3677333" y="1608990"/>
                  <a:pt x="3677333" y="1610248"/>
                </a:cubicBezTo>
                <a:cubicBezTo>
                  <a:pt x="3672297" y="1614564"/>
                  <a:pt x="3668341" y="1623601"/>
                  <a:pt x="3665464" y="1637358"/>
                </a:cubicBezTo>
                <a:lnTo>
                  <a:pt x="3665464" y="1639516"/>
                </a:lnTo>
                <a:lnTo>
                  <a:pt x="3670859" y="1639516"/>
                </a:lnTo>
                <a:lnTo>
                  <a:pt x="3675175" y="1638437"/>
                </a:lnTo>
                <a:lnTo>
                  <a:pt x="3679491" y="1639516"/>
                </a:lnTo>
                <a:lnTo>
                  <a:pt x="3683807" y="1638437"/>
                </a:lnTo>
                <a:cubicBezTo>
                  <a:pt x="3687044" y="1639876"/>
                  <a:pt x="3688842" y="1641315"/>
                  <a:pt x="3689202" y="1642753"/>
                </a:cubicBezTo>
                <a:cubicBezTo>
                  <a:pt x="3689202" y="1644192"/>
                  <a:pt x="3684526" y="1645271"/>
                  <a:pt x="3675175" y="1645990"/>
                </a:cubicBezTo>
                <a:cubicBezTo>
                  <a:pt x="3675175" y="1647968"/>
                  <a:pt x="3670499" y="1649407"/>
                  <a:pt x="3661148" y="1650306"/>
                </a:cubicBezTo>
                <a:lnTo>
                  <a:pt x="3652516" y="1667570"/>
                </a:lnTo>
                <a:lnTo>
                  <a:pt x="3652516" y="1668649"/>
                </a:lnTo>
                <a:lnTo>
                  <a:pt x="3654674" y="1670807"/>
                </a:lnTo>
                <a:cubicBezTo>
                  <a:pt x="3658450" y="1668649"/>
                  <a:pt x="3662046" y="1667570"/>
                  <a:pt x="3665464" y="1667570"/>
                </a:cubicBezTo>
                <a:cubicBezTo>
                  <a:pt x="3680030" y="1671166"/>
                  <a:pt x="3689786" y="1672965"/>
                  <a:pt x="3694732" y="1672965"/>
                </a:cubicBezTo>
                <a:cubicBezTo>
                  <a:pt x="3707680" y="1669188"/>
                  <a:pt x="3714154" y="1664513"/>
                  <a:pt x="3714154" y="1658938"/>
                </a:cubicBezTo>
                <a:cubicBezTo>
                  <a:pt x="3716671" y="1658938"/>
                  <a:pt x="3719549" y="1656061"/>
                  <a:pt x="3722786" y="1650306"/>
                </a:cubicBezTo>
                <a:lnTo>
                  <a:pt x="3723865" y="1649227"/>
                </a:lnTo>
                <a:lnTo>
                  <a:pt x="3724944" y="1649227"/>
                </a:lnTo>
                <a:cubicBezTo>
                  <a:pt x="3734475" y="1654083"/>
                  <a:pt x="3743826" y="1657680"/>
                  <a:pt x="3752998" y="1660017"/>
                </a:cubicBezTo>
                <a:cubicBezTo>
                  <a:pt x="3760281" y="1667750"/>
                  <a:pt x="3763923" y="1674583"/>
                  <a:pt x="3763923" y="1680518"/>
                </a:cubicBezTo>
                <a:cubicBezTo>
                  <a:pt x="3761405" y="1682676"/>
                  <a:pt x="3758482" y="1683755"/>
                  <a:pt x="3755156" y="1683755"/>
                </a:cubicBezTo>
                <a:lnTo>
                  <a:pt x="3752998" y="1685913"/>
                </a:lnTo>
                <a:lnTo>
                  <a:pt x="3751919" y="1689150"/>
                </a:lnTo>
                <a:lnTo>
                  <a:pt x="3752998" y="1689150"/>
                </a:lnTo>
                <a:lnTo>
                  <a:pt x="3758393" y="1695624"/>
                </a:lnTo>
                <a:lnTo>
                  <a:pt x="3758393" y="1697782"/>
                </a:lnTo>
                <a:lnTo>
                  <a:pt x="3751919" y="1704391"/>
                </a:lnTo>
                <a:lnTo>
                  <a:pt x="3754077" y="1707628"/>
                </a:lnTo>
                <a:lnTo>
                  <a:pt x="3752998" y="1711944"/>
                </a:lnTo>
                <a:lnTo>
                  <a:pt x="3756235" y="1727050"/>
                </a:lnTo>
                <a:lnTo>
                  <a:pt x="3755156" y="1728129"/>
                </a:lnTo>
                <a:lnTo>
                  <a:pt x="3756235" y="1733524"/>
                </a:lnTo>
                <a:lnTo>
                  <a:pt x="3756235" y="1774661"/>
                </a:lnTo>
                <a:lnTo>
                  <a:pt x="3758393" y="1782214"/>
                </a:lnTo>
                <a:cubicBezTo>
                  <a:pt x="3754796" y="1791565"/>
                  <a:pt x="3750840" y="1796960"/>
                  <a:pt x="3746524" y="1798399"/>
                </a:cubicBezTo>
                <a:lnTo>
                  <a:pt x="3743287" y="1798399"/>
                </a:lnTo>
                <a:lnTo>
                  <a:pt x="3740050" y="1796241"/>
                </a:lnTo>
                <a:lnTo>
                  <a:pt x="3729260" y="1796241"/>
                </a:lnTo>
                <a:cubicBezTo>
                  <a:pt x="3725843" y="1796241"/>
                  <a:pt x="3723325" y="1795162"/>
                  <a:pt x="3721707" y="1793004"/>
                </a:cubicBezTo>
                <a:lnTo>
                  <a:pt x="3716312" y="1794083"/>
                </a:lnTo>
                <a:lnTo>
                  <a:pt x="3713075" y="1794083"/>
                </a:lnTo>
                <a:lnTo>
                  <a:pt x="3704443" y="1781135"/>
                </a:lnTo>
                <a:lnTo>
                  <a:pt x="3695811" y="1782214"/>
                </a:lnTo>
                <a:cubicBezTo>
                  <a:pt x="3668386" y="1780955"/>
                  <a:pt x="3654674" y="1779516"/>
                  <a:pt x="3654674" y="1777898"/>
                </a:cubicBezTo>
                <a:lnTo>
                  <a:pt x="3635252" y="1782214"/>
                </a:lnTo>
                <a:cubicBezTo>
                  <a:pt x="3628957" y="1790846"/>
                  <a:pt x="3619921" y="1795162"/>
                  <a:pt x="3608142" y="1795162"/>
                </a:cubicBezTo>
                <a:lnTo>
                  <a:pt x="3594115" y="1797320"/>
                </a:lnTo>
                <a:cubicBezTo>
                  <a:pt x="3586022" y="1793004"/>
                  <a:pt x="3581706" y="1788688"/>
                  <a:pt x="3581166" y="1784372"/>
                </a:cubicBezTo>
                <a:lnTo>
                  <a:pt x="3582245" y="1780056"/>
                </a:lnTo>
                <a:lnTo>
                  <a:pt x="3580087" y="1776819"/>
                </a:lnTo>
                <a:cubicBezTo>
                  <a:pt x="3580087" y="1763781"/>
                  <a:pt x="3582605" y="1757262"/>
                  <a:pt x="3587641" y="1757262"/>
                </a:cubicBezTo>
                <a:lnTo>
                  <a:pt x="3587641" y="1752946"/>
                </a:lnTo>
                <a:lnTo>
                  <a:pt x="3586562" y="1751867"/>
                </a:lnTo>
                <a:lnTo>
                  <a:pt x="3581166" y="1747551"/>
                </a:lnTo>
                <a:cubicBezTo>
                  <a:pt x="3580447" y="1740357"/>
                  <a:pt x="3579368" y="1736761"/>
                  <a:pt x="3577929" y="1736761"/>
                </a:cubicBezTo>
                <a:lnTo>
                  <a:pt x="3574692" y="1736761"/>
                </a:lnTo>
                <a:cubicBezTo>
                  <a:pt x="3560396" y="1742336"/>
                  <a:pt x="3550280" y="1747371"/>
                  <a:pt x="3544345" y="1751867"/>
                </a:cubicBezTo>
                <a:lnTo>
                  <a:pt x="3543266" y="1751867"/>
                </a:lnTo>
                <a:cubicBezTo>
                  <a:pt x="3533915" y="1749349"/>
                  <a:pt x="3529239" y="1747551"/>
                  <a:pt x="3529239" y="1746472"/>
                </a:cubicBezTo>
                <a:cubicBezTo>
                  <a:pt x="3529239" y="1745033"/>
                  <a:pt x="3532476" y="1742156"/>
                  <a:pt x="3538950" y="1737840"/>
                </a:cubicBezTo>
                <a:cubicBezTo>
                  <a:pt x="3538950" y="1734603"/>
                  <a:pt x="3545829" y="1731366"/>
                  <a:pt x="3559586" y="1728129"/>
                </a:cubicBezTo>
                <a:cubicBezTo>
                  <a:pt x="3559586" y="1719317"/>
                  <a:pt x="3566780" y="1710685"/>
                  <a:pt x="3581166" y="1702233"/>
                </a:cubicBezTo>
                <a:lnTo>
                  <a:pt x="3583325" y="1697782"/>
                </a:lnTo>
                <a:cubicBezTo>
                  <a:pt x="3580447" y="1697782"/>
                  <a:pt x="3579008" y="1694904"/>
                  <a:pt x="3579008" y="1689150"/>
                </a:cubicBezTo>
                <a:lnTo>
                  <a:pt x="3581166" y="1672965"/>
                </a:lnTo>
                <a:lnTo>
                  <a:pt x="3579008" y="1657859"/>
                </a:lnTo>
                <a:lnTo>
                  <a:pt x="3583325" y="1655702"/>
                </a:lnTo>
                <a:lnTo>
                  <a:pt x="3600589" y="1660017"/>
                </a:lnTo>
                <a:cubicBezTo>
                  <a:pt x="3602566" y="1660017"/>
                  <a:pt x="3606163" y="1656420"/>
                  <a:pt x="3611379" y="1649227"/>
                </a:cubicBezTo>
                <a:lnTo>
                  <a:pt x="3611379" y="1647069"/>
                </a:lnTo>
                <a:lnTo>
                  <a:pt x="3601668" y="1644911"/>
                </a:lnTo>
                <a:lnTo>
                  <a:pt x="3589799" y="1652464"/>
                </a:lnTo>
                <a:lnTo>
                  <a:pt x="3588720" y="1652464"/>
                </a:lnTo>
                <a:lnTo>
                  <a:pt x="3566060" y="1647069"/>
                </a:lnTo>
                <a:lnTo>
                  <a:pt x="3566060" y="1645990"/>
                </a:lnTo>
                <a:lnTo>
                  <a:pt x="3554057" y="1647069"/>
                </a:lnTo>
                <a:lnTo>
                  <a:pt x="3543266" y="1645990"/>
                </a:lnTo>
                <a:cubicBezTo>
                  <a:pt x="3539849" y="1648328"/>
                  <a:pt x="3535893" y="1649767"/>
                  <a:pt x="3531397" y="1650306"/>
                </a:cubicBezTo>
                <a:cubicBezTo>
                  <a:pt x="3527801" y="1649407"/>
                  <a:pt x="3526002" y="1646530"/>
                  <a:pt x="3526002" y="1641674"/>
                </a:cubicBezTo>
                <a:cubicBezTo>
                  <a:pt x="3527081" y="1638796"/>
                  <a:pt x="3528160" y="1637358"/>
                  <a:pt x="3529239" y="1637358"/>
                </a:cubicBezTo>
                <a:lnTo>
                  <a:pt x="3532476" y="1637358"/>
                </a:lnTo>
                <a:lnTo>
                  <a:pt x="3535713" y="1639516"/>
                </a:lnTo>
                <a:lnTo>
                  <a:pt x="3536792" y="1639516"/>
                </a:lnTo>
                <a:lnTo>
                  <a:pt x="3545424" y="1637358"/>
                </a:lnTo>
                <a:lnTo>
                  <a:pt x="3546503" y="1637358"/>
                </a:lnTo>
                <a:lnTo>
                  <a:pt x="3551899" y="1641674"/>
                </a:lnTo>
                <a:lnTo>
                  <a:pt x="3555136" y="1641674"/>
                </a:lnTo>
                <a:lnTo>
                  <a:pt x="3562823" y="1639516"/>
                </a:lnTo>
                <a:lnTo>
                  <a:pt x="3564981" y="1641674"/>
                </a:lnTo>
                <a:lnTo>
                  <a:pt x="3570376" y="1641674"/>
                </a:lnTo>
                <a:cubicBezTo>
                  <a:pt x="3574153" y="1638077"/>
                  <a:pt x="3577390" y="1636279"/>
                  <a:pt x="3580087" y="1636279"/>
                </a:cubicBezTo>
                <a:cubicBezTo>
                  <a:pt x="3584404" y="1636639"/>
                  <a:pt x="3586562" y="1637718"/>
                  <a:pt x="3586562" y="1639516"/>
                </a:cubicBezTo>
                <a:lnTo>
                  <a:pt x="3587641" y="1638437"/>
                </a:lnTo>
                <a:lnTo>
                  <a:pt x="3603826" y="1640595"/>
                </a:lnTo>
                <a:cubicBezTo>
                  <a:pt x="3611738" y="1639516"/>
                  <a:pt x="3615695" y="1632278"/>
                  <a:pt x="3615695" y="1618880"/>
                </a:cubicBezTo>
                <a:cubicBezTo>
                  <a:pt x="3607961" y="1616003"/>
                  <a:pt x="3600408" y="1614204"/>
                  <a:pt x="3593036" y="1613485"/>
                </a:cubicBezTo>
                <a:lnTo>
                  <a:pt x="3587641" y="1614564"/>
                </a:lnTo>
                <a:lnTo>
                  <a:pt x="3579008" y="1614564"/>
                </a:lnTo>
                <a:lnTo>
                  <a:pt x="3558373" y="1615643"/>
                </a:lnTo>
                <a:cubicBezTo>
                  <a:pt x="3551899" y="1613845"/>
                  <a:pt x="3548662" y="1612406"/>
                  <a:pt x="3548662" y="1611327"/>
                </a:cubicBezTo>
                <a:cubicBezTo>
                  <a:pt x="3548662" y="1609889"/>
                  <a:pt x="3549741" y="1609169"/>
                  <a:pt x="3551899" y="1609169"/>
                </a:cubicBezTo>
                <a:lnTo>
                  <a:pt x="3555136" y="1611327"/>
                </a:lnTo>
                <a:cubicBezTo>
                  <a:pt x="3559901" y="1608450"/>
                  <a:pt x="3565341" y="1607011"/>
                  <a:pt x="3571455" y="1607011"/>
                </a:cubicBezTo>
                <a:lnTo>
                  <a:pt x="3593036" y="1607011"/>
                </a:lnTo>
                <a:lnTo>
                  <a:pt x="3611379" y="1603774"/>
                </a:lnTo>
                <a:lnTo>
                  <a:pt x="3614616" y="1607011"/>
                </a:lnTo>
                <a:lnTo>
                  <a:pt x="3618932" y="1607011"/>
                </a:lnTo>
                <a:lnTo>
                  <a:pt x="3620011" y="1600537"/>
                </a:lnTo>
                <a:lnTo>
                  <a:pt x="3618932" y="1594063"/>
                </a:lnTo>
                <a:lnTo>
                  <a:pt x="3620011" y="1583273"/>
                </a:lnTo>
                <a:lnTo>
                  <a:pt x="3620011" y="1582194"/>
                </a:lnTo>
                <a:lnTo>
                  <a:pt x="3603826" y="1581115"/>
                </a:lnTo>
                <a:lnTo>
                  <a:pt x="3602747" y="1581115"/>
                </a:lnTo>
                <a:lnTo>
                  <a:pt x="3601668" y="1580036"/>
                </a:lnTo>
                <a:lnTo>
                  <a:pt x="3600589" y="1581115"/>
                </a:lnTo>
                <a:lnTo>
                  <a:pt x="3599510" y="1581115"/>
                </a:lnTo>
                <a:lnTo>
                  <a:pt x="3598431" y="1580036"/>
                </a:lnTo>
                <a:lnTo>
                  <a:pt x="3597352" y="1581115"/>
                </a:lnTo>
                <a:lnTo>
                  <a:pt x="3596273" y="1581115"/>
                </a:lnTo>
                <a:lnTo>
                  <a:pt x="3579008" y="1582194"/>
                </a:lnTo>
                <a:lnTo>
                  <a:pt x="3574692" y="1580036"/>
                </a:lnTo>
                <a:lnTo>
                  <a:pt x="3555136" y="1582194"/>
                </a:lnTo>
                <a:cubicBezTo>
                  <a:pt x="3547223" y="1580935"/>
                  <a:pt x="3543266" y="1579497"/>
                  <a:pt x="3543266" y="1577878"/>
                </a:cubicBezTo>
                <a:lnTo>
                  <a:pt x="3543266" y="1575720"/>
                </a:lnTo>
                <a:cubicBezTo>
                  <a:pt x="3543986" y="1573562"/>
                  <a:pt x="3546144" y="1572483"/>
                  <a:pt x="3549741" y="1572483"/>
                </a:cubicBezTo>
                <a:lnTo>
                  <a:pt x="3567139" y="1572483"/>
                </a:lnTo>
                <a:cubicBezTo>
                  <a:pt x="3568578" y="1572483"/>
                  <a:pt x="3569297" y="1573562"/>
                  <a:pt x="3569297" y="1575720"/>
                </a:cubicBezTo>
                <a:lnTo>
                  <a:pt x="3570376" y="1575720"/>
                </a:lnTo>
                <a:cubicBezTo>
                  <a:pt x="3570376" y="1573382"/>
                  <a:pt x="3573613" y="1571224"/>
                  <a:pt x="3580087" y="1569246"/>
                </a:cubicBezTo>
                <a:lnTo>
                  <a:pt x="3587641" y="1573562"/>
                </a:lnTo>
                <a:cubicBezTo>
                  <a:pt x="3594115" y="1572843"/>
                  <a:pt x="3597352" y="1571764"/>
                  <a:pt x="3597352" y="1570325"/>
                </a:cubicBezTo>
                <a:lnTo>
                  <a:pt x="3587641" y="1548610"/>
                </a:lnTo>
                <a:cubicBezTo>
                  <a:pt x="3589618" y="1548610"/>
                  <a:pt x="3591417" y="1546812"/>
                  <a:pt x="3593036" y="1543216"/>
                </a:cubicBezTo>
                <a:lnTo>
                  <a:pt x="3593036" y="1542136"/>
                </a:lnTo>
                <a:lnTo>
                  <a:pt x="3591957" y="1542136"/>
                </a:lnTo>
                <a:cubicBezTo>
                  <a:pt x="3591957" y="1544294"/>
                  <a:pt x="3590518" y="1546093"/>
                  <a:pt x="3587641" y="1547531"/>
                </a:cubicBezTo>
                <a:lnTo>
                  <a:pt x="3586562" y="1547531"/>
                </a:lnTo>
                <a:cubicBezTo>
                  <a:pt x="3584763" y="1545373"/>
                  <a:pt x="3581886" y="1544294"/>
                  <a:pt x="3577929" y="1544294"/>
                </a:cubicBezTo>
                <a:lnTo>
                  <a:pt x="3574692" y="1539978"/>
                </a:lnTo>
                <a:lnTo>
                  <a:pt x="3574692" y="1537820"/>
                </a:lnTo>
                <a:cubicBezTo>
                  <a:pt x="3574692" y="1535662"/>
                  <a:pt x="3579368" y="1533504"/>
                  <a:pt x="3588720" y="1531346"/>
                </a:cubicBezTo>
                <a:cubicBezTo>
                  <a:pt x="3592855" y="1531346"/>
                  <a:pt x="3598250" y="1533504"/>
                  <a:pt x="3604905" y="1537820"/>
                </a:cubicBezTo>
                <a:lnTo>
                  <a:pt x="3611379" y="1537820"/>
                </a:lnTo>
                <a:cubicBezTo>
                  <a:pt x="3622978" y="1537820"/>
                  <a:pt x="3628778" y="1538899"/>
                  <a:pt x="3628778" y="1541057"/>
                </a:cubicBezTo>
                <a:lnTo>
                  <a:pt x="3627699" y="1542136"/>
                </a:lnTo>
                <a:lnTo>
                  <a:pt x="3627699" y="1543216"/>
                </a:lnTo>
                <a:lnTo>
                  <a:pt x="3630936" y="1545373"/>
                </a:lnTo>
                <a:lnTo>
                  <a:pt x="3632015" y="1545373"/>
                </a:lnTo>
                <a:lnTo>
                  <a:pt x="3632015" y="1543216"/>
                </a:lnTo>
                <a:lnTo>
                  <a:pt x="3635252" y="1543216"/>
                </a:lnTo>
                <a:cubicBezTo>
                  <a:pt x="3640287" y="1546452"/>
                  <a:pt x="3642805" y="1550049"/>
                  <a:pt x="3642805" y="1554005"/>
                </a:cubicBezTo>
                <a:lnTo>
                  <a:pt x="3642805" y="1555084"/>
                </a:lnTo>
                <a:lnTo>
                  <a:pt x="3641726" y="1555084"/>
                </a:lnTo>
                <a:lnTo>
                  <a:pt x="3636331" y="1548610"/>
                </a:lnTo>
                <a:lnTo>
                  <a:pt x="3635252" y="1547531"/>
                </a:lnTo>
                <a:lnTo>
                  <a:pt x="3633094" y="1547531"/>
                </a:lnTo>
                <a:lnTo>
                  <a:pt x="3635252" y="1550768"/>
                </a:lnTo>
                <a:lnTo>
                  <a:pt x="3634173" y="1551847"/>
                </a:lnTo>
                <a:lnTo>
                  <a:pt x="3634173" y="1552926"/>
                </a:lnTo>
                <a:lnTo>
                  <a:pt x="3639568" y="1556163"/>
                </a:lnTo>
                <a:lnTo>
                  <a:pt x="3644963" y="1555084"/>
                </a:lnTo>
                <a:lnTo>
                  <a:pt x="3646042" y="1556163"/>
                </a:lnTo>
                <a:lnTo>
                  <a:pt x="3646042" y="1560479"/>
                </a:lnTo>
                <a:cubicBezTo>
                  <a:pt x="3641006" y="1566144"/>
                  <a:pt x="3638489" y="1570145"/>
                  <a:pt x="3638489" y="1572483"/>
                </a:cubicBezTo>
                <a:lnTo>
                  <a:pt x="3640647" y="1574641"/>
                </a:lnTo>
                <a:lnTo>
                  <a:pt x="3656832" y="1569246"/>
                </a:lnTo>
                <a:lnTo>
                  <a:pt x="3658990" y="1569246"/>
                </a:lnTo>
                <a:lnTo>
                  <a:pt x="3669780" y="1571404"/>
                </a:lnTo>
                <a:cubicBezTo>
                  <a:pt x="3669780" y="1569246"/>
                  <a:pt x="3671938" y="1568167"/>
                  <a:pt x="3676254" y="1568167"/>
                </a:cubicBezTo>
                <a:lnTo>
                  <a:pt x="3676254" y="1567088"/>
                </a:lnTo>
                <a:lnTo>
                  <a:pt x="3674096" y="1567088"/>
                </a:lnTo>
                <a:lnTo>
                  <a:pt x="3674096" y="1566009"/>
                </a:lnTo>
                <a:lnTo>
                  <a:pt x="3683807" y="1542136"/>
                </a:lnTo>
                <a:lnTo>
                  <a:pt x="3682728" y="1536741"/>
                </a:lnTo>
                <a:lnTo>
                  <a:pt x="3682728" y="1534583"/>
                </a:lnTo>
                <a:lnTo>
                  <a:pt x="3684886" y="1532425"/>
                </a:lnTo>
                <a:lnTo>
                  <a:pt x="3685965" y="1533504"/>
                </a:lnTo>
                <a:close/>
                <a:moveTo>
                  <a:pt x="8172035" y="1528785"/>
                </a:moveTo>
                <a:cubicBezTo>
                  <a:pt x="8195413" y="1532921"/>
                  <a:pt x="8207102" y="1537642"/>
                  <a:pt x="8207102" y="1542947"/>
                </a:cubicBezTo>
                <a:lnTo>
                  <a:pt x="8210339" y="1546184"/>
                </a:lnTo>
                <a:lnTo>
                  <a:pt x="8210339" y="1551579"/>
                </a:lnTo>
                <a:lnTo>
                  <a:pt x="8202651" y="1568978"/>
                </a:lnTo>
                <a:lnTo>
                  <a:pt x="8224501" y="1568978"/>
                </a:lnTo>
                <a:cubicBezTo>
                  <a:pt x="8227289" y="1568978"/>
                  <a:pt x="8229132" y="1563897"/>
                  <a:pt x="8230031" y="1553737"/>
                </a:cubicBezTo>
                <a:cubicBezTo>
                  <a:pt x="8226704" y="1552298"/>
                  <a:pt x="8224861" y="1550859"/>
                  <a:pt x="8224501" y="1549421"/>
                </a:cubicBezTo>
                <a:lnTo>
                  <a:pt x="8224501" y="1548342"/>
                </a:lnTo>
                <a:cubicBezTo>
                  <a:pt x="8227468" y="1544745"/>
                  <a:pt x="8230031" y="1538945"/>
                  <a:pt x="8232189" y="1530943"/>
                </a:cubicBezTo>
                <a:lnTo>
                  <a:pt x="8233268" y="1530943"/>
                </a:lnTo>
                <a:cubicBezTo>
                  <a:pt x="8235696" y="1532921"/>
                  <a:pt x="8241181" y="1535079"/>
                  <a:pt x="8249723" y="1537417"/>
                </a:cubicBezTo>
                <a:lnTo>
                  <a:pt x="8249723" y="1538631"/>
                </a:lnTo>
                <a:lnTo>
                  <a:pt x="8256332" y="1536338"/>
                </a:lnTo>
                <a:cubicBezTo>
                  <a:pt x="8276024" y="1540204"/>
                  <a:pt x="8285870" y="1543846"/>
                  <a:pt x="8285870" y="1547263"/>
                </a:cubicBezTo>
                <a:cubicBezTo>
                  <a:pt x="8287848" y="1547263"/>
                  <a:pt x="8296570" y="1554861"/>
                  <a:pt x="8312035" y="1570056"/>
                </a:cubicBezTo>
                <a:lnTo>
                  <a:pt x="8312035" y="1573428"/>
                </a:lnTo>
                <a:cubicBezTo>
                  <a:pt x="8310956" y="1576306"/>
                  <a:pt x="8308394" y="1577744"/>
                  <a:pt x="8304347" y="1577744"/>
                </a:cubicBezTo>
                <a:lnTo>
                  <a:pt x="8301110" y="1575587"/>
                </a:lnTo>
                <a:lnTo>
                  <a:pt x="8295715" y="1576665"/>
                </a:lnTo>
                <a:lnTo>
                  <a:pt x="8283577" y="1574508"/>
                </a:lnTo>
                <a:lnTo>
                  <a:pt x="8270494" y="1578823"/>
                </a:lnTo>
                <a:cubicBezTo>
                  <a:pt x="8271753" y="1584578"/>
                  <a:pt x="8273191" y="1587455"/>
                  <a:pt x="8274810" y="1587455"/>
                </a:cubicBezTo>
                <a:lnTo>
                  <a:pt x="8281419" y="1586376"/>
                </a:lnTo>
                <a:cubicBezTo>
                  <a:pt x="8283577" y="1588535"/>
                  <a:pt x="8287578" y="1590378"/>
                  <a:pt x="8293422" y="1591906"/>
                </a:cubicBezTo>
                <a:cubicBezTo>
                  <a:pt x="8293422" y="1594064"/>
                  <a:pt x="8295985" y="1595143"/>
                  <a:pt x="8301110" y="1595143"/>
                </a:cubicBezTo>
                <a:lnTo>
                  <a:pt x="8304347" y="1604854"/>
                </a:lnTo>
                <a:lnTo>
                  <a:pt x="8301110" y="1611463"/>
                </a:lnTo>
                <a:lnTo>
                  <a:pt x="8304347" y="1616858"/>
                </a:lnTo>
                <a:lnTo>
                  <a:pt x="8304347" y="1617937"/>
                </a:lnTo>
                <a:cubicBezTo>
                  <a:pt x="8302369" y="1620275"/>
                  <a:pt x="8300931" y="1624276"/>
                  <a:pt x="8300031" y="1629941"/>
                </a:cubicBezTo>
                <a:lnTo>
                  <a:pt x="8304347" y="1671211"/>
                </a:lnTo>
                <a:lnTo>
                  <a:pt x="8303268" y="1674448"/>
                </a:lnTo>
                <a:cubicBezTo>
                  <a:pt x="8303268" y="1676427"/>
                  <a:pt x="8307315" y="1679709"/>
                  <a:pt x="8315407" y="1684294"/>
                </a:cubicBezTo>
                <a:lnTo>
                  <a:pt x="8317565" y="1691847"/>
                </a:lnTo>
                <a:lnTo>
                  <a:pt x="8317565" y="1692926"/>
                </a:lnTo>
                <a:cubicBezTo>
                  <a:pt x="8314598" y="1698951"/>
                  <a:pt x="8311316" y="1702592"/>
                  <a:pt x="8307719" y="1703851"/>
                </a:cubicBezTo>
                <a:lnTo>
                  <a:pt x="8289106" y="1701693"/>
                </a:lnTo>
                <a:cubicBezTo>
                  <a:pt x="8281104" y="1701693"/>
                  <a:pt x="8277103" y="1703492"/>
                  <a:pt x="8277103" y="1707088"/>
                </a:cubicBezTo>
                <a:lnTo>
                  <a:pt x="8276024" y="1711404"/>
                </a:lnTo>
                <a:lnTo>
                  <a:pt x="8277103" y="1715855"/>
                </a:lnTo>
                <a:lnTo>
                  <a:pt x="8277103" y="1718013"/>
                </a:lnTo>
                <a:cubicBezTo>
                  <a:pt x="8271977" y="1730332"/>
                  <a:pt x="8265414" y="1736491"/>
                  <a:pt x="8257411" y="1736491"/>
                </a:cubicBezTo>
                <a:cubicBezTo>
                  <a:pt x="8257411" y="1739548"/>
                  <a:pt x="8251926" y="1742066"/>
                  <a:pt x="8240956" y="1744044"/>
                </a:cubicBezTo>
                <a:lnTo>
                  <a:pt x="8239877" y="1748360"/>
                </a:lnTo>
                <a:lnTo>
                  <a:pt x="8239877" y="1750653"/>
                </a:lnTo>
                <a:lnTo>
                  <a:pt x="8240956" y="1750653"/>
                </a:lnTo>
                <a:cubicBezTo>
                  <a:pt x="8240956" y="1746247"/>
                  <a:pt x="8244598" y="1744044"/>
                  <a:pt x="8251881" y="1744044"/>
                </a:cubicBezTo>
                <a:lnTo>
                  <a:pt x="8273731" y="1740807"/>
                </a:lnTo>
                <a:cubicBezTo>
                  <a:pt x="8274450" y="1742965"/>
                  <a:pt x="8276653" y="1744044"/>
                  <a:pt x="8280340" y="1744044"/>
                </a:cubicBezTo>
                <a:lnTo>
                  <a:pt x="8281419" y="1744044"/>
                </a:lnTo>
                <a:lnTo>
                  <a:pt x="8286948" y="1739728"/>
                </a:lnTo>
                <a:lnTo>
                  <a:pt x="8289106" y="1739728"/>
                </a:lnTo>
                <a:cubicBezTo>
                  <a:pt x="8291804" y="1741886"/>
                  <a:pt x="8294367" y="1742965"/>
                  <a:pt x="8296794" y="1742965"/>
                </a:cubicBezTo>
                <a:cubicBezTo>
                  <a:pt x="8300391" y="1740807"/>
                  <a:pt x="8305112" y="1739728"/>
                  <a:pt x="8310956" y="1739728"/>
                </a:cubicBezTo>
                <a:lnTo>
                  <a:pt x="8312035" y="1739728"/>
                </a:lnTo>
                <a:lnTo>
                  <a:pt x="8314193" y="1741886"/>
                </a:lnTo>
                <a:lnTo>
                  <a:pt x="8314193" y="1744044"/>
                </a:lnTo>
                <a:cubicBezTo>
                  <a:pt x="8314193" y="1747101"/>
                  <a:pt x="8311316" y="1751462"/>
                  <a:pt x="8305561" y="1757127"/>
                </a:cubicBezTo>
                <a:lnTo>
                  <a:pt x="8301110" y="1773447"/>
                </a:lnTo>
                <a:lnTo>
                  <a:pt x="8302189" y="1784237"/>
                </a:lnTo>
                <a:cubicBezTo>
                  <a:pt x="8300751" y="1787564"/>
                  <a:pt x="8299312" y="1789407"/>
                  <a:pt x="8297873" y="1789767"/>
                </a:cubicBezTo>
                <a:lnTo>
                  <a:pt x="8290186" y="1789767"/>
                </a:lnTo>
                <a:lnTo>
                  <a:pt x="8284656" y="1790846"/>
                </a:lnTo>
                <a:cubicBezTo>
                  <a:pt x="8269370" y="1789767"/>
                  <a:pt x="8261727" y="1788328"/>
                  <a:pt x="8261727" y="1786530"/>
                </a:cubicBezTo>
                <a:lnTo>
                  <a:pt x="8260648" y="1782079"/>
                </a:lnTo>
                <a:lnTo>
                  <a:pt x="8258490" y="1782079"/>
                </a:lnTo>
                <a:cubicBezTo>
                  <a:pt x="8256422" y="1785046"/>
                  <a:pt x="8250937" y="1787609"/>
                  <a:pt x="8242035" y="1789767"/>
                </a:cubicBezTo>
                <a:lnTo>
                  <a:pt x="8238798" y="1789767"/>
                </a:lnTo>
                <a:lnTo>
                  <a:pt x="8237719" y="1788688"/>
                </a:lnTo>
                <a:lnTo>
                  <a:pt x="8236640" y="1789767"/>
                </a:lnTo>
                <a:lnTo>
                  <a:pt x="8221264" y="1789767"/>
                </a:lnTo>
                <a:cubicBezTo>
                  <a:pt x="8218387" y="1786890"/>
                  <a:pt x="8211823" y="1785451"/>
                  <a:pt x="8201572" y="1785451"/>
                </a:cubicBezTo>
                <a:lnTo>
                  <a:pt x="8197256" y="1786530"/>
                </a:lnTo>
                <a:cubicBezTo>
                  <a:pt x="8197256" y="1785001"/>
                  <a:pt x="8196132" y="1784237"/>
                  <a:pt x="8193884" y="1784237"/>
                </a:cubicBezTo>
                <a:lnTo>
                  <a:pt x="8184038" y="1786530"/>
                </a:lnTo>
                <a:lnTo>
                  <a:pt x="8184038" y="1785451"/>
                </a:lnTo>
                <a:lnTo>
                  <a:pt x="8175272" y="1788688"/>
                </a:lnTo>
                <a:lnTo>
                  <a:pt x="8174193" y="1788688"/>
                </a:lnTo>
                <a:cubicBezTo>
                  <a:pt x="8171495" y="1785721"/>
                  <a:pt x="8166774" y="1784237"/>
                  <a:pt x="8160031" y="1784237"/>
                </a:cubicBezTo>
                <a:lnTo>
                  <a:pt x="8155580" y="1784237"/>
                </a:lnTo>
                <a:cubicBezTo>
                  <a:pt x="8149016" y="1780461"/>
                  <a:pt x="8142092" y="1773942"/>
                  <a:pt x="8134809" y="1764680"/>
                </a:cubicBezTo>
                <a:cubicBezTo>
                  <a:pt x="8131212" y="1764680"/>
                  <a:pt x="8126492" y="1759240"/>
                  <a:pt x="8120647" y="1748360"/>
                </a:cubicBezTo>
                <a:lnTo>
                  <a:pt x="8119568" y="1747281"/>
                </a:lnTo>
                <a:lnTo>
                  <a:pt x="8118489" y="1747281"/>
                </a:lnTo>
                <a:cubicBezTo>
                  <a:pt x="8105361" y="1755104"/>
                  <a:pt x="8098797" y="1763106"/>
                  <a:pt x="8098797" y="1771289"/>
                </a:cubicBezTo>
                <a:cubicBezTo>
                  <a:pt x="8090345" y="1776504"/>
                  <a:pt x="8083421" y="1783742"/>
                  <a:pt x="8078026" y="1793004"/>
                </a:cubicBezTo>
                <a:lnTo>
                  <a:pt x="8073576" y="1794083"/>
                </a:lnTo>
                <a:cubicBezTo>
                  <a:pt x="8070159" y="1794083"/>
                  <a:pt x="8065078" y="1781405"/>
                  <a:pt x="8058334" y="1756048"/>
                </a:cubicBezTo>
                <a:lnTo>
                  <a:pt x="8052805" y="1740807"/>
                </a:lnTo>
                <a:lnTo>
                  <a:pt x="8054963" y="1737570"/>
                </a:lnTo>
                <a:lnTo>
                  <a:pt x="8060492" y="1738649"/>
                </a:lnTo>
                <a:lnTo>
                  <a:pt x="8076812" y="1738649"/>
                </a:lnTo>
                <a:cubicBezTo>
                  <a:pt x="8079240" y="1738649"/>
                  <a:pt x="8080724" y="1733209"/>
                  <a:pt x="8081263" y="1722329"/>
                </a:cubicBezTo>
                <a:lnTo>
                  <a:pt x="8079105" y="1715855"/>
                </a:lnTo>
                <a:lnTo>
                  <a:pt x="8079105" y="1709246"/>
                </a:lnTo>
                <a:lnTo>
                  <a:pt x="8080184" y="1689689"/>
                </a:lnTo>
                <a:lnTo>
                  <a:pt x="8079105" y="1684294"/>
                </a:lnTo>
                <a:lnTo>
                  <a:pt x="8080184" y="1675527"/>
                </a:lnTo>
                <a:lnTo>
                  <a:pt x="8079105" y="1674448"/>
                </a:lnTo>
                <a:lnTo>
                  <a:pt x="8079105" y="1673369"/>
                </a:lnTo>
                <a:lnTo>
                  <a:pt x="8080184" y="1672290"/>
                </a:lnTo>
                <a:lnTo>
                  <a:pt x="8080184" y="1671211"/>
                </a:lnTo>
                <a:lnTo>
                  <a:pt x="8079105" y="1662582"/>
                </a:lnTo>
                <a:lnTo>
                  <a:pt x="8080184" y="1654893"/>
                </a:lnTo>
                <a:cubicBezTo>
                  <a:pt x="8080184" y="1646171"/>
                  <a:pt x="8078341" y="1641810"/>
                  <a:pt x="8074654" y="1641810"/>
                </a:cubicBezTo>
                <a:lnTo>
                  <a:pt x="8065888" y="1640731"/>
                </a:lnTo>
                <a:lnTo>
                  <a:pt x="8059414" y="1642889"/>
                </a:lnTo>
                <a:cubicBezTo>
                  <a:pt x="8057705" y="1642889"/>
                  <a:pt x="8056581" y="1639292"/>
                  <a:pt x="8056042" y="1632099"/>
                </a:cubicBezTo>
                <a:cubicBezTo>
                  <a:pt x="8059369" y="1629221"/>
                  <a:pt x="8061931" y="1627783"/>
                  <a:pt x="8063730" y="1627783"/>
                </a:cubicBezTo>
                <a:lnTo>
                  <a:pt x="8066967" y="1631020"/>
                </a:lnTo>
                <a:lnTo>
                  <a:pt x="8076812" y="1631020"/>
                </a:lnTo>
                <a:lnTo>
                  <a:pt x="8078026" y="1632099"/>
                </a:lnTo>
                <a:cubicBezTo>
                  <a:pt x="8080544" y="1632099"/>
                  <a:pt x="8084905" y="1627378"/>
                  <a:pt x="8091109" y="1617937"/>
                </a:cubicBezTo>
                <a:lnTo>
                  <a:pt x="8093267" y="1612542"/>
                </a:lnTo>
                <a:lnTo>
                  <a:pt x="8095425" y="1612542"/>
                </a:lnTo>
                <a:cubicBezTo>
                  <a:pt x="8100910" y="1613261"/>
                  <a:pt x="8108238" y="1618701"/>
                  <a:pt x="8117410" y="1628862"/>
                </a:cubicBezTo>
                <a:cubicBezTo>
                  <a:pt x="8127571" y="1633538"/>
                  <a:pt x="8132651" y="1638618"/>
                  <a:pt x="8132651" y="1644103"/>
                </a:cubicBezTo>
                <a:lnTo>
                  <a:pt x="8128335" y="1660288"/>
                </a:lnTo>
                <a:lnTo>
                  <a:pt x="8129414" y="1674448"/>
                </a:lnTo>
                <a:cubicBezTo>
                  <a:pt x="8126447" y="1674448"/>
                  <a:pt x="8124963" y="1681327"/>
                  <a:pt x="8124963" y="1695084"/>
                </a:cubicBezTo>
                <a:cubicBezTo>
                  <a:pt x="8127391" y="1695084"/>
                  <a:pt x="8129234" y="1700884"/>
                  <a:pt x="8130493" y="1712483"/>
                </a:cubicBezTo>
                <a:lnTo>
                  <a:pt x="8126042" y="1723408"/>
                </a:lnTo>
                <a:cubicBezTo>
                  <a:pt x="8126042" y="1727364"/>
                  <a:pt x="8130448" y="1733164"/>
                  <a:pt x="8139260" y="1740807"/>
                </a:cubicBezTo>
                <a:lnTo>
                  <a:pt x="8141418" y="1740807"/>
                </a:lnTo>
                <a:lnTo>
                  <a:pt x="8148027" y="1738649"/>
                </a:lnTo>
                <a:lnTo>
                  <a:pt x="8150185" y="1738649"/>
                </a:lnTo>
                <a:lnTo>
                  <a:pt x="8154501" y="1744044"/>
                </a:lnTo>
                <a:lnTo>
                  <a:pt x="8161110" y="1742965"/>
                </a:lnTo>
                <a:lnTo>
                  <a:pt x="8165426" y="1744044"/>
                </a:lnTo>
                <a:lnTo>
                  <a:pt x="8166640" y="1742965"/>
                </a:lnTo>
                <a:lnTo>
                  <a:pt x="8166640" y="1741886"/>
                </a:lnTo>
                <a:lnTo>
                  <a:pt x="8157873" y="1714776"/>
                </a:lnTo>
                <a:cubicBezTo>
                  <a:pt x="8152028" y="1714776"/>
                  <a:pt x="8149106" y="1712573"/>
                  <a:pt x="8149106" y="1708167"/>
                </a:cubicBezTo>
                <a:lnTo>
                  <a:pt x="8145734" y="1702772"/>
                </a:lnTo>
                <a:lnTo>
                  <a:pt x="8145734" y="1701693"/>
                </a:lnTo>
                <a:lnTo>
                  <a:pt x="8138181" y="1701693"/>
                </a:lnTo>
                <a:cubicBezTo>
                  <a:pt x="8133775" y="1698816"/>
                  <a:pt x="8131572" y="1695174"/>
                  <a:pt x="8131572" y="1690768"/>
                </a:cubicBezTo>
                <a:lnTo>
                  <a:pt x="8133730" y="1688610"/>
                </a:lnTo>
                <a:lnTo>
                  <a:pt x="8139260" y="1689689"/>
                </a:lnTo>
                <a:lnTo>
                  <a:pt x="8141418" y="1689689"/>
                </a:lnTo>
                <a:lnTo>
                  <a:pt x="8141418" y="1687531"/>
                </a:lnTo>
                <a:cubicBezTo>
                  <a:pt x="8141418" y="1685014"/>
                  <a:pt x="8139979" y="1682091"/>
                  <a:pt x="8137102" y="1678764"/>
                </a:cubicBezTo>
                <a:lnTo>
                  <a:pt x="8137102" y="1676606"/>
                </a:lnTo>
                <a:cubicBezTo>
                  <a:pt x="8137102" y="1674269"/>
                  <a:pt x="8138181" y="1671751"/>
                  <a:pt x="8140339" y="1669053"/>
                </a:cubicBezTo>
                <a:lnTo>
                  <a:pt x="8140339" y="1666895"/>
                </a:lnTo>
                <a:cubicBezTo>
                  <a:pt x="8137372" y="1659613"/>
                  <a:pt x="8134809" y="1646575"/>
                  <a:pt x="8132651" y="1627783"/>
                </a:cubicBezTo>
                <a:lnTo>
                  <a:pt x="8133730" y="1624411"/>
                </a:lnTo>
                <a:lnTo>
                  <a:pt x="8132651" y="1614700"/>
                </a:lnTo>
                <a:lnTo>
                  <a:pt x="8132651" y="1613621"/>
                </a:lnTo>
                <a:cubicBezTo>
                  <a:pt x="8134809" y="1611103"/>
                  <a:pt x="8136293" y="1607102"/>
                  <a:pt x="8137102" y="1601617"/>
                </a:cubicBezTo>
                <a:lnTo>
                  <a:pt x="8135888" y="1600538"/>
                </a:lnTo>
                <a:lnTo>
                  <a:pt x="8135888" y="1599459"/>
                </a:lnTo>
                <a:lnTo>
                  <a:pt x="8138181" y="1591906"/>
                </a:lnTo>
                <a:lnTo>
                  <a:pt x="8128335" y="1570056"/>
                </a:lnTo>
                <a:lnTo>
                  <a:pt x="8128335" y="1567898"/>
                </a:lnTo>
                <a:lnTo>
                  <a:pt x="8130493" y="1565740"/>
                </a:lnTo>
                <a:lnTo>
                  <a:pt x="8133730" y="1565740"/>
                </a:lnTo>
                <a:lnTo>
                  <a:pt x="8152343" y="1570056"/>
                </a:lnTo>
                <a:lnTo>
                  <a:pt x="8162189" y="1567898"/>
                </a:lnTo>
                <a:lnTo>
                  <a:pt x="8167718" y="1567898"/>
                </a:lnTo>
                <a:lnTo>
                  <a:pt x="8173114" y="1568978"/>
                </a:lnTo>
                <a:lnTo>
                  <a:pt x="8173114" y="1564661"/>
                </a:lnTo>
                <a:lnTo>
                  <a:pt x="8157873" y="1534180"/>
                </a:lnTo>
                <a:lnTo>
                  <a:pt x="8169876" y="1530943"/>
                </a:lnTo>
                <a:close/>
                <a:moveTo>
                  <a:pt x="5137099" y="1528784"/>
                </a:moveTo>
                <a:lnTo>
                  <a:pt x="5155712" y="1529863"/>
                </a:lnTo>
                <a:lnTo>
                  <a:pt x="5156791" y="1528784"/>
                </a:lnTo>
                <a:lnTo>
                  <a:pt x="5157870" y="1528784"/>
                </a:lnTo>
                <a:lnTo>
                  <a:pt x="5174325" y="1534314"/>
                </a:lnTo>
                <a:lnTo>
                  <a:pt x="5185250" y="1529863"/>
                </a:lnTo>
                <a:lnTo>
                  <a:pt x="5187543" y="1529863"/>
                </a:lnTo>
                <a:cubicBezTo>
                  <a:pt x="5194826" y="1530402"/>
                  <a:pt x="5198467" y="1532606"/>
                  <a:pt x="5198467" y="1536472"/>
                </a:cubicBezTo>
                <a:cubicBezTo>
                  <a:pt x="5192623" y="1544295"/>
                  <a:pt x="5189341" y="1550858"/>
                  <a:pt x="5188622" y="1556164"/>
                </a:cubicBezTo>
                <a:lnTo>
                  <a:pt x="5188622" y="1561693"/>
                </a:lnTo>
                <a:cubicBezTo>
                  <a:pt x="5188622" y="1563132"/>
                  <a:pt x="5192623" y="1564931"/>
                  <a:pt x="5200625" y="1567088"/>
                </a:cubicBezTo>
                <a:lnTo>
                  <a:pt x="5200625" y="1568167"/>
                </a:lnTo>
                <a:lnTo>
                  <a:pt x="5201704" y="1567088"/>
                </a:lnTo>
                <a:lnTo>
                  <a:pt x="5206155" y="1567088"/>
                </a:lnTo>
                <a:lnTo>
                  <a:pt x="5208313" y="1569246"/>
                </a:lnTo>
                <a:lnTo>
                  <a:pt x="5208313" y="1572618"/>
                </a:lnTo>
                <a:cubicBezTo>
                  <a:pt x="5208313" y="1574776"/>
                  <a:pt x="5200266" y="1576934"/>
                  <a:pt x="5184171" y="1579092"/>
                </a:cubicBezTo>
                <a:cubicBezTo>
                  <a:pt x="5183452" y="1576934"/>
                  <a:pt x="5181294" y="1575855"/>
                  <a:pt x="5177697" y="1575855"/>
                </a:cubicBezTo>
                <a:lnTo>
                  <a:pt x="5168930" y="1575855"/>
                </a:lnTo>
                <a:lnTo>
                  <a:pt x="5160163" y="1582464"/>
                </a:lnTo>
                <a:lnTo>
                  <a:pt x="5158949" y="1582464"/>
                </a:lnTo>
                <a:lnTo>
                  <a:pt x="5155712" y="1580306"/>
                </a:lnTo>
                <a:lnTo>
                  <a:pt x="5154633" y="1581385"/>
                </a:lnTo>
                <a:lnTo>
                  <a:pt x="5151396" y="1591231"/>
                </a:lnTo>
                <a:cubicBezTo>
                  <a:pt x="5145552" y="1595997"/>
                  <a:pt x="5142629" y="1599279"/>
                  <a:pt x="5142629" y="1601077"/>
                </a:cubicBezTo>
                <a:lnTo>
                  <a:pt x="5143708" y="1602156"/>
                </a:lnTo>
                <a:lnTo>
                  <a:pt x="5156791" y="1601077"/>
                </a:lnTo>
                <a:lnTo>
                  <a:pt x="5160163" y="1601077"/>
                </a:lnTo>
                <a:lnTo>
                  <a:pt x="5161242" y="1602156"/>
                </a:lnTo>
                <a:lnTo>
                  <a:pt x="5162321" y="1602156"/>
                </a:lnTo>
                <a:lnTo>
                  <a:pt x="5164479" y="1599998"/>
                </a:lnTo>
                <a:lnTo>
                  <a:pt x="5172167" y="1599998"/>
                </a:lnTo>
                <a:cubicBezTo>
                  <a:pt x="5173606" y="1599998"/>
                  <a:pt x="5174325" y="1601077"/>
                  <a:pt x="5174325" y="1603235"/>
                </a:cubicBezTo>
                <a:lnTo>
                  <a:pt x="5175404" y="1604314"/>
                </a:lnTo>
                <a:lnTo>
                  <a:pt x="5176483" y="1604314"/>
                </a:lnTo>
                <a:lnTo>
                  <a:pt x="5212629" y="1599998"/>
                </a:lnTo>
                <a:lnTo>
                  <a:pt x="5216001" y="1599998"/>
                </a:lnTo>
                <a:lnTo>
                  <a:pt x="5216001" y="1596626"/>
                </a:lnTo>
                <a:cubicBezTo>
                  <a:pt x="5216001" y="1595367"/>
                  <a:pt x="5209033" y="1592085"/>
                  <a:pt x="5195096" y="1586780"/>
                </a:cubicBezTo>
                <a:lnTo>
                  <a:pt x="5194017" y="1585701"/>
                </a:lnTo>
                <a:lnTo>
                  <a:pt x="5194017" y="1582464"/>
                </a:lnTo>
                <a:lnTo>
                  <a:pt x="5202784" y="1584622"/>
                </a:lnTo>
                <a:cubicBezTo>
                  <a:pt x="5209887" y="1579497"/>
                  <a:pt x="5215012" y="1576934"/>
                  <a:pt x="5218159" y="1576934"/>
                </a:cubicBezTo>
                <a:lnTo>
                  <a:pt x="5214922" y="1572618"/>
                </a:lnTo>
                <a:lnTo>
                  <a:pt x="5214922" y="1571539"/>
                </a:lnTo>
                <a:lnTo>
                  <a:pt x="5217080" y="1569246"/>
                </a:lnTo>
                <a:lnTo>
                  <a:pt x="5219238" y="1569246"/>
                </a:lnTo>
                <a:lnTo>
                  <a:pt x="5226926" y="1574776"/>
                </a:lnTo>
                <a:lnTo>
                  <a:pt x="5226926" y="1575855"/>
                </a:lnTo>
                <a:lnTo>
                  <a:pt x="5220317" y="1575855"/>
                </a:lnTo>
                <a:cubicBezTo>
                  <a:pt x="5220317" y="1576755"/>
                  <a:pt x="5232007" y="1580396"/>
                  <a:pt x="5255385" y="1586780"/>
                </a:cubicBezTo>
                <a:lnTo>
                  <a:pt x="5265231" y="1592310"/>
                </a:lnTo>
                <a:lnTo>
                  <a:pt x="5265231" y="1593389"/>
                </a:lnTo>
                <a:lnTo>
                  <a:pt x="5261994" y="1599998"/>
                </a:lnTo>
                <a:cubicBezTo>
                  <a:pt x="5265770" y="1595592"/>
                  <a:pt x="5268693" y="1593389"/>
                  <a:pt x="5270761" y="1593389"/>
                </a:cubicBezTo>
                <a:cubicBezTo>
                  <a:pt x="5276156" y="1595187"/>
                  <a:pt x="5281236" y="1602111"/>
                  <a:pt x="5286002" y="1614160"/>
                </a:cubicBezTo>
                <a:lnTo>
                  <a:pt x="5284923" y="1621848"/>
                </a:lnTo>
                <a:lnTo>
                  <a:pt x="5286002" y="1633851"/>
                </a:lnTo>
                <a:cubicBezTo>
                  <a:pt x="5286002" y="1641224"/>
                  <a:pt x="5283079" y="1644911"/>
                  <a:pt x="5277235" y="1644911"/>
                </a:cubicBezTo>
                <a:cubicBezTo>
                  <a:pt x="5269592" y="1647789"/>
                  <a:pt x="5263388" y="1649228"/>
                  <a:pt x="5258622" y="1649228"/>
                </a:cubicBezTo>
                <a:cubicBezTo>
                  <a:pt x="5251519" y="1645900"/>
                  <a:pt x="5245674" y="1640775"/>
                  <a:pt x="5241088" y="1633851"/>
                </a:cubicBezTo>
                <a:cubicBezTo>
                  <a:pt x="5235243" y="1633851"/>
                  <a:pt x="5232321" y="1629131"/>
                  <a:pt x="5232321" y="1619690"/>
                </a:cubicBezTo>
                <a:cubicBezTo>
                  <a:pt x="5231242" y="1619690"/>
                  <a:pt x="5230163" y="1618206"/>
                  <a:pt x="5229084" y="1615239"/>
                </a:cubicBezTo>
                <a:lnTo>
                  <a:pt x="5228005" y="1614160"/>
                </a:lnTo>
                <a:lnTo>
                  <a:pt x="5223554" y="1614160"/>
                </a:lnTo>
                <a:lnTo>
                  <a:pt x="5219238" y="1621848"/>
                </a:lnTo>
                <a:lnTo>
                  <a:pt x="5216001" y="1621848"/>
                </a:lnTo>
                <a:lnTo>
                  <a:pt x="5211550" y="1620769"/>
                </a:lnTo>
                <a:lnTo>
                  <a:pt x="5204942" y="1622927"/>
                </a:lnTo>
                <a:lnTo>
                  <a:pt x="5202784" y="1622927"/>
                </a:lnTo>
                <a:lnTo>
                  <a:pt x="5201704" y="1621848"/>
                </a:lnTo>
                <a:lnTo>
                  <a:pt x="5185250" y="1626299"/>
                </a:lnTo>
                <a:lnTo>
                  <a:pt x="5179855" y="1631694"/>
                </a:lnTo>
                <a:lnTo>
                  <a:pt x="5175404" y="1631694"/>
                </a:lnTo>
                <a:cubicBezTo>
                  <a:pt x="5169020" y="1631694"/>
                  <a:pt x="5162456" y="1633897"/>
                  <a:pt x="5155712" y="1638302"/>
                </a:cubicBezTo>
                <a:lnTo>
                  <a:pt x="5149103" y="1640460"/>
                </a:lnTo>
                <a:lnTo>
                  <a:pt x="5137099" y="1638302"/>
                </a:lnTo>
                <a:cubicBezTo>
                  <a:pt x="5129097" y="1640820"/>
                  <a:pt x="5125095" y="1642619"/>
                  <a:pt x="5125095" y="1643698"/>
                </a:cubicBezTo>
                <a:lnTo>
                  <a:pt x="5125095" y="1648148"/>
                </a:lnTo>
                <a:lnTo>
                  <a:pt x="5126174" y="1648148"/>
                </a:lnTo>
                <a:lnTo>
                  <a:pt x="5134941" y="1644911"/>
                </a:lnTo>
                <a:lnTo>
                  <a:pt x="5136020" y="1644911"/>
                </a:lnTo>
                <a:lnTo>
                  <a:pt x="5144787" y="1647069"/>
                </a:lnTo>
                <a:lnTo>
                  <a:pt x="5145866" y="1647069"/>
                </a:lnTo>
                <a:lnTo>
                  <a:pt x="5154633" y="1644911"/>
                </a:lnTo>
                <a:lnTo>
                  <a:pt x="5156791" y="1644911"/>
                </a:lnTo>
                <a:lnTo>
                  <a:pt x="5174325" y="1650306"/>
                </a:lnTo>
                <a:lnTo>
                  <a:pt x="5180934" y="1648148"/>
                </a:lnTo>
                <a:cubicBezTo>
                  <a:pt x="5192623" y="1650306"/>
                  <a:pt x="5198467" y="1652105"/>
                  <a:pt x="5198467" y="1653543"/>
                </a:cubicBezTo>
                <a:lnTo>
                  <a:pt x="5197388" y="1654758"/>
                </a:lnTo>
                <a:lnTo>
                  <a:pt x="5197388" y="1655836"/>
                </a:lnTo>
                <a:lnTo>
                  <a:pt x="5189701" y="1654758"/>
                </a:lnTo>
                <a:lnTo>
                  <a:pt x="5173246" y="1655836"/>
                </a:lnTo>
                <a:lnTo>
                  <a:pt x="5172167" y="1654758"/>
                </a:lnTo>
                <a:lnTo>
                  <a:pt x="5171088" y="1654758"/>
                </a:lnTo>
                <a:lnTo>
                  <a:pt x="5163400" y="1657994"/>
                </a:lnTo>
                <a:cubicBezTo>
                  <a:pt x="5155577" y="1655027"/>
                  <a:pt x="5145372" y="1653543"/>
                  <a:pt x="5132783" y="1653543"/>
                </a:cubicBezTo>
                <a:lnTo>
                  <a:pt x="5126174" y="1654758"/>
                </a:lnTo>
                <a:lnTo>
                  <a:pt x="5128332" y="1664603"/>
                </a:lnTo>
                <a:lnTo>
                  <a:pt x="5127253" y="1665682"/>
                </a:lnTo>
                <a:lnTo>
                  <a:pt x="5128332" y="1671076"/>
                </a:lnTo>
                <a:lnTo>
                  <a:pt x="5128332" y="1677685"/>
                </a:lnTo>
                <a:lnTo>
                  <a:pt x="5142629" y="1677685"/>
                </a:lnTo>
                <a:lnTo>
                  <a:pt x="5174325" y="1682136"/>
                </a:lnTo>
                <a:cubicBezTo>
                  <a:pt x="5174325" y="1680788"/>
                  <a:pt x="5183092" y="1679663"/>
                  <a:pt x="5200625" y="1678764"/>
                </a:cubicBezTo>
                <a:cubicBezTo>
                  <a:pt x="5202244" y="1664198"/>
                  <a:pt x="5205526" y="1656915"/>
                  <a:pt x="5210471" y="1656915"/>
                </a:cubicBezTo>
                <a:lnTo>
                  <a:pt x="5210471" y="1652464"/>
                </a:lnTo>
                <a:lnTo>
                  <a:pt x="5208313" y="1649228"/>
                </a:lnTo>
                <a:lnTo>
                  <a:pt x="5212629" y="1648148"/>
                </a:lnTo>
                <a:lnTo>
                  <a:pt x="5212629" y="1647069"/>
                </a:lnTo>
                <a:lnTo>
                  <a:pt x="5207234" y="1647069"/>
                </a:lnTo>
                <a:lnTo>
                  <a:pt x="5203863" y="1648148"/>
                </a:lnTo>
                <a:lnTo>
                  <a:pt x="5203863" y="1645990"/>
                </a:lnTo>
                <a:cubicBezTo>
                  <a:pt x="5212674" y="1635021"/>
                  <a:pt x="5220003" y="1629535"/>
                  <a:pt x="5225847" y="1629535"/>
                </a:cubicBezTo>
                <a:lnTo>
                  <a:pt x="5226926" y="1629535"/>
                </a:lnTo>
                <a:cubicBezTo>
                  <a:pt x="5232591" y="1632413"/>
                  <a:pt x="5244280" y="1641540"/>
                  <a:pt x="5261994" y="1656915"/>
                </a:cubicBezTo>
                <a:lnTo>
                  <a:pt x="5261994" y="1657994"/>
                </a:lnTo>
                <a:cubicBezTo>
                  <a:pt x="5256149" y="1669863"/>
                  <a:pt x="5253227" y="1684834"/>
                  <a:pt x="5253227" y="1702907"/>
                </a:cubicBezTo>
                <a:lnTo>
                  <a:pt x="5256464" y="1714911"/>
                </a:lnTo>
                <a:lnTo>
                  <a:pt x="5252148" y="1724757"/>
                </a:lnTo>
                <a:cubicBezTo>
                  <a:pt x="5252148" y="1735187"/>
                  <a:pt x="5253587" y="1742111"/>
                  <a:pt x="5256464" y="1745528"/>
                </a:cubicBezTo>
                <a:lnTo>
                  <a:pt x="5256464" y="1747821"/>
                </a:lnTo>
                <a:cubicBezTo>
                  <a:pt x="5253587" y="1754385"/>
                  <a:pt x="5251743" y="1763871"/>
                  <a:pt x="5250934" y="1776279"/>
                </a:cubicBezTo>
                <a:cubicBezTo>
                  <a:pt x="5242212" y="1785001"/>
                  <a:pt x="5235648" y="1790082"/>
                  <a:pt x="5231242" y="1791520"/>
                </a:cubicBezTo>
                <a:lnTo>
                  <a:pt x="5221396" y="1790441"/>
                </a:lnTo>
                <a:cubicBezTo>
                  <a:pt x="5221396" y="1792330"/>
                  <a:pt x="5217036" y="1794533"/>
                  <a:pt x="5208313" y="1797050"/>
                </a:cubicBezTo>
                <a:cubicBezTo>
                  <a:pt x="5202289" y="1797050"/>
                  <a:pt x="5196804" y="1791925"/>
                  <a:pt x="5191859" y="1781674"/>
                </a:cubicBezTo>
                <a:lnTo>
                  <a:pt x="5191859" y="1780595"/>
                </a:lnTo>
                <a:lnTo>
                  <a:pt x="5192938" y="1779516"/>
                </a:lnTo>
                <a:lnTo>
                  <a:pt x="5192938" y="1778437"/>
                </a:lnTo>
                <a:cubicBezTo>
                  <a:pt x="5190060" y="1778437"/>
                  <a:pt x="5188622" y="1776234"/>
                  <a:pt x="5188622" y="1771828"/>
                </a:cubicBezTo>
                <a:cubicBezTo>
                  <a:pt x="5181069" y="1765444"/>
                  <a:pt x="5171942" y="1759600"/>
                  <a:pt x="5161242" y="1754295"/>
                </a:cubicBezTo>
                <a:lnTo>
                  <a:pt x="5161242" y="1752137"/>
                </a:lnTo>
                <a:cubicBezTo>
                  <a:pt x="5161242" y="1751238"/>
                  <a:pt x="5164883" y="1749799"/>
                  <a:pt x="5172167" y="1747821"/>
                </a:cubicBezTo>
                <a:lnTo>
                  <a:pt x="5177697" y="1749979"/>
                </a:lnTo>
                <a:lnTo>
                  <a:pt x="5184171" y="1747821"/>
                </a:lnTo>
                <a:lnTo>
                  <a:pt x="5185250" y="1748900"/>
                </a:lnTo>
                <a:cubicBezTo>
                  <a:pt x="5185250" y="1745932"/>
                  <a:pt x="5190015" y="1743729"/>
                  <a:pt x="5199546" y="1742291"/>
                </a:cubicBezTo>
                <a:lnTo>
                  <a:pt x="5202784" y="1723678"/>
                </a:lnTo>
                <a:lnTo>
                  <a:pt x="5199546" y="1722599"/>
                </a:lnTo>
                <a:lnTo>
                  <a:pt x="5190780" y="1725836"/>
                </a:lnTo>
                <a:cubicBezTo>
                  <a:pt x="5186374" y="1725836"/>
                  <a:pt x="5183452" y="1723678"/>
                  <a:pt x="5182013" y="1719362"/>
                </a:cubicBezTo>
                <a:lnTo>
                  <a:pt x="5157870" y="1722599"/>
                </a:lnTo>
                <a:lnTo>
                  <a:pt x="5156791" y="1722599"/>
                </a:lnTo>
                <a:lnTo>
                  <a:pt x="5146945" y="1720441"/>
                </a:lnTo>
                <a:lnTo>
                  <a:pt x="5132783" y="1721520"/>
                </a:lnTo>
                <a:lnTo>
                  <a:pt x="5129411" y="1720441"/>
                </a:lnTo>
                <a:lnTo>
                  <a:pt x="5127253" y="1723678"/>
                </a:lnTo>
                <a:cubicBezTo>
                  <a:pt x="5128692" y="1726196"/>
                  <a:pt x="5129771" y="1731321"/>
                  <a:pt x="5130490" y="1739054"/>
                </a:cubicBezTo>
                <a:lnTo>
                  <a:pt x="5129411" y="1740133"/>
                </a:lnTo>
                <a:lnTo>
                  <a:pt x="5128332" y="1740133"/>
                </a:lnTo>
                <a:lnTo>
                  <a:pt x="5127253" y="1739054"/>
                </a:lnTo>
                <a:lnTo>
                  <a:pt x="5124016" y="1740133"/>
                </a:lnTo>
                <a:lnTo>
                  <a:pt x="5126174" y="1742291"/>
                </a:lnTo>
                <a:lnTo>
                  <a:pt x="5122937" y="1748900"/>
                </a:lnTo>
                <a:lnTo>
                  <a:pt x="5127253" y="1753216"/>
                </a:lnTo>
                <a:lnTo>
                  <a:pt x="5127253" y="1769670"/>
                </a:lnTo>
                <a:lnTo>
                  <a:pt x="5126174" y="1770749"/>
                </a:lnTo>
                <a:lnTo>
                  <a:pt x="5127253" y="1771828"/>
                </a:lnTo>
                <a:lnTo>
                  <a:pt x="5127253" y="1777358"/>
                </a:lnTo>
                <a:lnTo>
                  <a:pt x="5128332" y="1789362"/>
                </a:lnTo>
                <a:cubicBezTo>
                  <a:pt x="5125995" y="1794488"/>
                  <a:pt x="5121274" y="1797050"/>
                  <a:pt x="5114170" y="1797050"/>
                </a:cubicBezTo>
                <a:cubicBezTo>
                  <a:pt x="5109405" y="1797050"/>
                  <a:pt x="5104280" y="1795971"/>
                  <a:pt x="5098794" y="1793813"/>
                </a:cubicBezTo>
                <a:lnTo>
                  <a:pt x="5092186" y="1795971"/>
                </a:lnTo>
                <a:lnTo>
                  <a:pt x="5085712" y="1794892"/>
                </a:lnTo>
                <a:lnTo>
                  <a:pt x="5080182" y="1795971"/>
                </a:lnTo>
                <a:lnTo>
                  <a:pt x="5079103" y="1794892"/>
                </a:lnTo>
                <a:lnTo>
                  <a:pt x="5079103" y="1789362"/>
                </a:lnTo>
                <a:lnTo>
                  <a:pt x="5074652" y="1759825"/>
                </a:lnTo>
                <a:cubicBezTo>
                  <a:pt x="5077619" y="1755958"/>
                  <a:pt x="5079103" y="1752316"/>
                  <a:pt x="5079103" y="1748900"/>
                </a:cubicBezTo>
                <a:lnTo>
                  <a:pt x="5080182" y="1748900"/>
                </a:lnTo>
                <a:lnTo>
                  <a:pt x="5079103" y="1747821"/>
                </a:lnTo>
                <a:lnTo>
                  <a:pt x="5079103" y="1737975"/>
                </a:lnTo>
                <a:lnTo>
                  <a:pt x="5078024" y="1732445"/>
                </a:lnTo>
                <a:lnTo>
                  <a:pt x="5084498" y="1730287"/>
                </a:lnTo>
                <a:lnTo>
                  <a:pt x="5078024" y="1723678"/>
                </a:lnTo>
                <a:lnTo>
                  <a:pt x="5080182" y="1720441"/>
                </a:lnTo>
                <a:lnTo>
                  <a:pt x="5079103" y="1698456"/>
                </a:lnTo>
                <a:lnTo>
                  <a:pt x="5079103" y="1679843"/>
                </a:lnTo>
                <a:lnTo>
                  <a:pt x="5080182" y="1678764"/>
                </a:lnTo>
                <a:cubicBezTo>
                  <a:pt x="5080182" y="1664198"/>
                  <a:pt x="5076900" y="1656915"/>
                  <a:pt x="5070336" y="1656915"/>
                </a:cubicBezTo>
                <a:lnTo>
                  <a:pt x="5059411" y="1663524"/>
                </a:lnTo>
                <a:lnTo>
                  <a:pt x="5052802" y="1648148"/>
                </a:lnTo>
                <a:lnTo>
                  <a:pt x="5047272" y="1622927"/>
                </a:lnTo>
                <a:cubicBezTo>
                  <a:pt x="5045833" y="1622927"/>
                  <a:pt x="5043316" y="1617846"/>
                  <a:pt x="5039719" y="1607686"/>
                </a:cubicBezTo>
                <a:lnTo>
                  <a:pt x="5039719" y="1605393"/>
                </a:lnTo>
                <a:lnTo>
                  <a:pt x="5044035" y="1601077"/>
                </a:lnTo>
                <a:cubicBezTo>
                  <a:pt x="5059411" y="1603055"/>
                  <a:pt x="5067099" y="1605618"/>
                  <a:pt x="5067099" y="1608765"/>
                </a:cubicBezTo>
                <a:lnTo>
                  <a:pt x="5067099" y="1609844"/>
                </a:lnTo>
                <a:lnTo>
                  <a:pt x="5070336" y="1607686"/>
                </a:lnTo>
                <a:lnTo>
                  <a:pt x="5079103" y="1608765"/>
                </a:lnTo>
                <a:lnTo>
                  <a:pt x="5083419" y="1604314"/>
                </a:lnTo>
                <a:lnTo>
                  <a:pt x="5093265" y="1605393"/>
                </a:lnTo>
                <a:cubicBezTo>
                  <a:pt x="5095692" y="1605393"/>
                  <a:pt x="5098615" y="1598470"/>
                  <a:pt x="5102032" y="1584622"/>
                </a:cubicBezTo>
                <a:lnTo>
                  <a:pt x="5102032" y="1580306"/>
                </a:lnTo>
                <a:lnTo>
                  <a:pt x="5091107" y="1575855"/>
                </a:lnTo>
                <a:lnTo>
                  <a:pt x="5090028" y="1575855"/>
                </a:lnTo>
                <a:lnTo>
                  <a:pt x="5079103" y="1579092"/>
                </a:lnTo>
                <a:cubicBezTo>
                  <a:pt x="5076675" y="1579092"/>
                  <a:pt x="5074112" y="1577653"/>
                  <a:pt x="5071415" y="1574776"/>
                </a:cubicBezTo>
                <a:lnTo>
                  <a:pt x="5067099" y="1575855"/>
                </a:lnTo>
                <a:lnTo>
                  <a:pt x="5056039" y="1574776"/>
                </a:lnTo>
                <a:cubicBezTo>
                  <a:pt x="5056039" y="1576934"/>
                  <a:pt x="5052757" y="1578777"/>
                  <a:pt x="5046193" y="1580306"/>
                </a:cubicBezTo>
                <a:lnTo>
                  <a:pt x="5034189" y="1570325"/>
                </a:lnTo>
                <a:lnTo>
                  <a:pt x="5034189" y="1569246"/>
                </a:lnTo>
                <a:lnTo>
                  <a:pt x="5038505" y="1564931"/>
                </a:lnTo>
                <a:lnTo>
                  <a:pt x="5039719" y="1564931"/>
                </a:lnTo>
                <a:lnTo>
                  <a:pt x="5046193" y="1572618"/>
                </a:lnTo>
                <a:lnTo>
                  <a:pt x="5047272" y="1572618"/>
                </a:lnTo>
                <a:cubicBezTo>
                  <a:pt x="5050239" y="1567493"/>
                  <a:pt x="5052802" y="1564931"/>
                  <a:pt x="5054960" y="1564931"/>
                </a:cubicBezTo>
                <a:cubicBezTo>
                  <a:pt x="5061524" y="1566909"/>
                  <a:pt x="5064806" y="1568347"/>
                  <a:pt x="5064806" y="1569246"/>
                </a:cubicBezTo>
                <a:lnTo>
                  <a:pt x="5065885" y="1568167"/>
                </a:lnTo>
                <a:lnTo>
                  <a:pt x="5068178" y="1568167"/>
                </a:lnTo>
                <a:lnTo>
                  <a:pt x="5071415" y="1570325"/>
                </a:lnTo>
                <a:lnTo>
                  <a:pt x="5072494" y="1570325"/>
                </a:lnTo>
                <a:lnTo>
                  <a:pt x="5071415" y="1569246"/>
                </a:lnTo>
                <a:lnTo>
                  <a:pt x="5071415" y="1567088"/>
                </a:lnTo>
                <a:lnTo>
                  <a:pt x="5073573" y="1564931"/>
                </a:lnTo>
                <a:lnTo>
                  <a:pt x="5084498" y="1564931"/>
                </a:lnTo>
                <a:cubicBezTo>
                  <a:pt x="5087465" y="1568527"/>
                  <a:pt x="5090028" y="1570325"/>
                  <a:pt x="5092186" y="1570325"/>
                </a:cubicBezTo>
                <a:lnTo>
                  <a:pt x="5098794" y="1564931"/>
                </a:lnTo>
                <a:lnTo>
                  <a:pt x="5107561" y="1564931"/>
                </a:lnTo>
                <a:lnTo>
                  <a:pt x="5114170" y="1567088"/>
                </a:lnTo>
                <a:lnTo>
                  <a:pt x="5124016" y="1566009"/>
                </a:lnTo>
                <a:lnTo>
                  <a:pt x="5125095" y="1566009"/>
                </a:lnTo>
                <a:lnTo>
                  <a:pt x="5126174" y="1567088"/>
                </a:lnTo>
                <a:cubicBezTo>
                  <a:pt x="5131659" y="1564391"/>
                  <a:pt x="5134582" y="1562188"/>
                  <a:pt x="5134941" y="1560480"/>
                </a:cubicBezTo>
                <a:lnTo>
                  <a:pt x="5131704" y="1554006"/>
                </a:lnTo>
                <a:lnTo>
                  <a:pt x="5133862" y="1547397"/>
                </a:lnTo>
                <a:lnTo>
                  <a:pt x="5130490" y="1536472"/>
                </a:lnTo>
                <a:cubicBezTo>
                  <a:pt x="5131839" y="1533145"/>
                  <a:pt x="5134042" y="1530583"/>
                  <a:pt x="5137099" y="1528784"/>
                </a:cubicBezTo>
                <a:close/>
                <a:moveTo>
                  <a:pt x="9107773" y="1526004"/>
                </a:moveTo>
                <a:lnTo>
                  <a:pt x="9130297" y="1533422"/>
                </a:lnTo>
                <a:lnTo>
                  <a:pt x="9136636" y="1531264"/>
                </a:lnTo>
                <a:lnTo>
                  <a:pt x="9137715" y="1531264"/>
                </a:lnTo>
                <a:cubicBezTo>
                  <a:pt x="9151293" y="1542413"/>
                  <a:pt x="9158081" y="1549202"/>
                  <a:pt x="9158081" y="1551630"/>
                </a:cubicBezTo>
                <a:lnTo>
                  <a:pt x="9157002" y="1566736"/>
                </a:lnTo>
                <a:lnTo>
                  <a:pt x="9157002" y="1567815"/>
                </a:lnTo>
                <a:cubicBezTo>
                  <a:pt x="9153496" y="1570782"/>
                  <a:pt x="9151742" y="1574334"/>
                  <a:pt x="9151742" y="1578470"/>
                </a:cubicBezTo>
                <a:cubicBezTo>
                  <a:pt x="9148685" y="1581347"/>
                  <a:pt x="9145088" y="1582786"/>
                  <a:pt x="9140952" y="1582786"/>
                </a:cubicBezTo>
                <a:lnTo>
                  <a:pt x="9139873" y="1582786"/>
                </a:lnTo>
                <a:lnTo>
                  <a:pt x="9138794" y="1581707"/>
                </a:lnTo>
                <a:lnTo>
                  <a:pt x="9131376" y="1583865"/>
                </a:lnTo>
                <a:cubicBezTo>
                  <a:pt x="9129937" y="1582246"/>
                  <a:pt x="9129218" y="1579729"/>
                  <a:pt x="9129218" y="1576312"/>
                </a:cubicBezTo>
                <a:lnTo>
                  <a:pt x="9119507" y="1576312"/>
                </a:lnTo>
                <a:cubicBezTo>
                  <a:pt x="9118068" y="1576312"/>
                  <a:pt x="9116630" y="1572760"/>
                  <a:pt x="9115191" y="1565657"/>
                </a:cubicBezTo>
                <a:lnTo>
                  <a:pt x="9116270" y="1561340"/>
                </a:lnTo>
                <a:lnTo>
                  <a:pt x="9116270" y="1558104"/>
                </a:lnTo>
                <a:cubicBezTo>
                  <a:pt x="9112044" y="1547224"/>
                  <a:pt x="9108852" y="1540795"/>
                  <a:pt x="9106694" y="1538817"/>
                </a:cubicBezTo>
                <a:cubicBezTo>
                  <a:pt x="9103097" y="1538817"/>
                  <a:pt x="9101299" y="1537378"/>
                  <a:pt x="9101299" y="1534501"/>
                </a:cubicBezTo>
                <a:cubicBezTo>
                  <a:pt x="9103097" y="1528836"/>
                  <a:pt x="9105255" y="1526004"/>
                  <a:pt x="9107773" y="1526004"/>
                </a:cubicBezTo>
                <a:close/>
                <a:moveTo>
                  <a:pt x="4126859" y="1525058"/>
                </a:moveTo>
                <a:lnTo>
                  <a:pt x="4132119" y="1527082"/>
                </a:lnTo>
                <a:lnTo>
                  <a:pt x="4140616" y="1526003"/>
                </a:lnTo>
                <a:cubicBezTo>
                  <a:pt x="4144212" y="1526003"/>
                  <a:pt x="4146011" y="1526722"/>
                  <a:pt x="4146011" y="1528161"/>
                </a:cubicBezTo>
                <a:lnTo>
                  <a:pt x="4147090" y="1527082"/>
                </a:lnTo>
                <a:lnTo>
                  <a:pt x="4153429" y="1527082"/>
                </a:lnTo>
                <a:cubicBezTo>
                  <a:pt x="4161971" y="1527801"/>
                  <a:pt x="4166242" y="1531352"/>
                  <a:pt x="4166242" y="1537737"/>
                </a:cubicBezTo>
                <a:cubicBezTo>
                  <a:pt x="4162915" y="1537737"/>
                  <a:pt x="4159364" y="1544166"/>
                  <a:pt x="4155587" y="1557024"/>
                </a:cubicBezTo>
                <a:lnTo>
                  <a:pt x="4156666" y="1558103"/>
                </a:lnTo>
                <a:lnTo>
                  <a:pt x="4167321" y="1549471"/>
                </a:lnTo>
                <a:lnTo>
                  <a:pt x="4168400" y="1550550"/>
                </a:lnTo>
                <a:lnTo>
                  <a:pt x="4169479" y="1550550"/>
                </a:lnTo>
                <a:lnTo>
                  <a:pt x="4168400" y="1545290"/>
                </a:lnTo>
                <a:lnTo>
                  <a:pt x="4168400" y="1544210"/>
                </a:lnTo>
                <a:lnTo>
                  <a:pt x="4170558" y="1542053"/>
                </a:lnTo>
                <a:lnTo>
                  <a:pt x="4171637" y="1542053"/>
                </a:lnTo>
                <a:lnTo>
                  <a:pt x="4171637" y="1544210"/>
                </a:lnTo>
                <a:lnTo>
                  <a:pt x="4173661" y="1544210"/>
                </a:lnTo>
                <a:lnTo>
                  <a:pt x="4173661" y="1543132"/>
                </a:lnTo>
                <a:lnTo>
                  <a:pt x="4172716" y="1539895"/>
                </a:lnTo>
                <a:lnTo>
                  <a:pt x="4173661" y="1539895"/>
                </a:lnTo>
                <a:cubicBezTo>
                  <a:pt x="4187058" y="1547178"/>
                  <a:pt x="4195960" y="1553247"/>
                  <a:pt x="4200366" y="1558103"/>
                </a:cubicBezTo>
                <a:lnTo>
                  <a:pt x="4200366" y="1559047"/>
                </a:lnTo>
                <a:lnTo>
                  <a:pt x="4196050" y="1559047"/>
                </a:lnTo>
                <a:lnTo>
                  <a:pt x="4197129" y="1560126"/>
                </a:lnTo>
                <a:lnTo>
                  <a:pt x="4197129" y="1561205"/>
                </a:lnTo>
                <a:lnTo>
                  <a:pt x="4201445" y="1559047"/>
                </a:lnTo>
                <a:lnTo>
                  <a:pt x="4204682" y="1566600"/>
                </a:lnTo>
                <a:lnTo>
                  <a:pt x="4198208" y="1571860"/>
                </a:lnTo>
                <a:lnTo>
                  <a:pt x="4187553" y="1570781"/>
                </a:lnTo>
                <a:lnTo>
                  <a:pt x="4184316" y="1570781"/>
                </a:lnTo>
                <a:lnTo>
                  <a:pt x="4184316" y="1571860"/>
                </a:lnTo>
                <a:lnTo>
                  <a:pt x="4190790" y="1578334"/>
                </a:lnTo>
                <a:lnTo>
                  <a:pt x="4188632" y="1586831"/>
                </a:lnTo>
                <a:cubicBezTo>
                  <a:pt x="4196455" y="1588450"/>
                  <a:pt x="4200366" y="1595553"/>
                  <a:pt x="4200366" y="1608141"/>
                </a:cubicBezTo>
                <a:cubicBezTo>
                  <a:pt x="4201804" y="1608141"/>
                  <a:pt x="4202524" y="1609580"/>
                  <a:pt x="4202524" y="1612457"/>
                </a:cubicBezTo>
                <a:cubicBezTo>
                  <a:pt x="4200186" y="1625226"/>
                  <a:pt x="4196634" y="1631610"/>
                  <a:pt x="4191869" y="1631610"/>
                </a:cubicBezTo>
                <a:lnTo>
                  <a:pt x="4190790" y="1631610"/>
                </a:lnTo>
                <a:cubicBezTo>
                  <a:pt x="4187912" y="1631610"/>
                  <a:pt x="4186474" y="1630890"/>
                  <a:pt x="4186474" y="1629452"/>
                </a:cubicBezTo>
                <a:lnTo>
                  <a:pt x="4181214" y="1632689"/>
                </a:lnTo>
                <a:lnTo>
                  <a:pt x="4163005" y="1627294"/>
                </a:lnTo>
                <a:cubicBezTo>
                  <a:pt x="4163005" y="1630171"/>
                  <a:pt x="4161971" y="1632689"/>
                  <a:pt x="4159903" y="1634847"/>
                </a:cubicBezTo>
                <a:lnTo>
                  <a:pt x="4159903" y="1636870"/>
                </a:lnTo>
                <a:lnTo>
                  <a:pt x="4161926" y="1640107"/>
                </a:lnTo>
                <a:lnTo>
                  <a:pt x="4161926" y="1643344"/>
                </a:lnTo>
                <a:lnTo>
                  <a:pt x="4151271" y="1657236"/>
                </a:lnTo>
                <a:lnTo>
                  <a:pt x="4150327" y="1657236"/>
                </a:lnTo>
                <a:lnTo>
                  <a:pt x="4146011" y="1653999"/>
                </a:lnTo>
                <a:lnTo>
                  <a:pt x="4144932" y="1653999"/>
                </a:lnTo>
                <a:lnTo>
                  <a:pt x="4142774" y="1656157"/>
                </a:lnTo>
                <a:lnTo>
                  <a:pt x="4142774" y="1657236"/>
                </a:lnTo>
                <a:lnTo>
                  <a:pt x="4149248" y="1664655"/>
                </a:lnTo>
                <a:lnTo>
                  <a:pt x="4152350" y="1664655"/>
                </a:lnTo>
                <a:lnTo>
                  <a:pt x="4166242" y="1648604"/>
                </a:lnTo>
                <a:lnTo>
                  <a:pt x="4169479" y="1648604"/>
                </a:lnTo>
                <a:lnTo>
                  <a:pt x="4172716" y="1650763"/>
                </a:lnTo>
                <a:cubicBezTo>
                  <a:pt x="4174065" y="1650763"/>
                  <a:pt x="4174740" y="1649683"/>
                  <a:pt x="4174740" y="1647525"/>
                </a:cubicBezTo>
                <a:lnTo>
                  <a:pt x="4173661" y="1644423"/>
                </a:lnTo>
                <a:lnTo>
                  <a:pt x="4176898" y="1642265"/>
                </a:lnTo>
                <a:lnTo>
                  <a:pt x="4183372" y="1644423"/>
                </a:lnTo>
                <a:lnTo>
                  <a:pt x="4191869" y="1644423"/>
                </a:lnTo>
                <a:lnTo>
                  <a:pt x="4198208" y="1647525"/>
                </a:lnTo>
                <a:lnTo>
                  <a:pt x="4202524" y="1646581"/>
                </a:lnTo>
                <a:lnTo>
                  <a:pt x="4211021" y="1648604"/>
                </a:lnTo>
                <a:lnTo>
                  <a:pt x="4212100" y="1648604"/>
                </a:lnTo>
                <a:cubicBezTo>
                  <a:pt x="4213538" y="1648604"/>
                  <a:pt x="4214977" y="1646491"/>
                  <a:pt x="4216416" y="1642265"/>
                </a:cubicBezTo>
                <a:lnTo>
                  <a:pt x="4217360" y="1642265"/>
                </a:lnTo>
                <a:cubicBezTo>
                  <a:pt x="4216371" y="1635161"/>
                  <a:pt x="4213898" y="1631610"/>
                  <a:pt x="4209942" y="1631610"/>
                </a:cubicBezTo>
                <a:lnTo>
                  <a:pt x="4208863" y="1630531"/>
                </a:lnTo>
                <a:lnTo>
                  <a:pt x="4207784" y="1630531"/>
                </a:lnTo>
                <a:lnTo>
                  <a:pt x="4203603" y="1631610"/>
                </a:lnTo>
                <a:lnTo>
                  <a:pt x="4202524" y="1630531"/>
                </a:lnTo>
                <a:lnTo>
                  <a:pt x="4202524" y="1629452"/>
                </a:lnTo>
                <a:cubicBezTo>
                  <a:pt x="4202524" y="1627294"/>
                  <a:pt x="4206075" y="1626215"/>
                  <a:pt x="4213179" y="1626215"/>
                </a:cubicBezTo>
                <a:cubicBezTo>
                  <a:pt x="4213898" y="1624147"/>
                  <a:pt x="4216011" y="1623113"/>
                  <a:pt x="4219518" y="1623113"/>
                </a:cubicBezTo>
                <a:lnTo>
                  <a:pt x="4227071" y="1624192"/>
                </a:lnTo>
                <a:lnTo>
                  <a:pt x="4228150" y="1623113"/>
                </a:lnTo>
                <a:lnTo>
                  <a:pt x="4221676" y="1613536"/>
                </a:lnTo>
                <a:lnTo>
                  <a:pt x="4222755" y="1607063"/>
                </a:lnTo>
                <a:cubicBezTo>
                  <a:pt x="4222755" y="1603376"/>
                  <a:pt x="4219203" y="1599465"/>
                  <a:pt x="4212100" y="1595328"/>
                </a:cubicBezTo>
                <a:lnTo>
                  <a:pt x="4203603" y="1580492"/>
                </a:lnTo>
                <a:lnTo>
                  <a:pt x="4203603" y="1578334"/>
                </a:lnTo>
                <a:cubicBezTo>
                  <a:pt x="4203603" y="1576536"/>
                  <a:pt x="4206795" y="1575097"/>
                  <a:pt x="4213179" y="1574018"/>
                </a:cubicBezTo>
                <a:lnTo>
                  <a:pt x="4227071" y="1575097"/>
                </a:lnTo>
                <a:cubicBezTo>
                  <a:pt x="4227071" y="1572939"/>
                  <a:pt x="4229184" y="1571860"/>
                  <a:pt x="4233410" y="1571860"/>
                </a:cubicBezTo>
                <a:lnTo>
                  <a:pt x="4231252" y="1567679"/>
                </a:lnTo>
                <a:lnTo>
                  <a:pt x="4238805" y="1557024"/>
                </a:lnTo>
                <a:lnTo>
                  <a:pt x="4240829" y="1547448"/>
                </a:lnTo>
                <a:lnTo>
                  <a:pt x="4239750" y="1546369"/>
                </a:lnTo>
                <a:lnTo>
                  <a:pt x="4194027" y="1546369"/>
                </a:lnTo>
                <a:cubicBezTo>
                  <a:pt x="4192408" y="1546369"/>
                  <a:pt x="4191329" y="1544571"/>
                  <a:pt x="4190790" y="1540974"/>
                </a:cubicBezTo>
                <a:lnTo>
                  <a:pt x="4205761" y="1535714"/>
                </a:lnTo>
                <a:lnTo>
                  <a:pt x="4212100" y="1535714"/>
                </a:lnTo>
                <a:cubicBezTo>
                  <a:pt x="4215786" y="1535714"/>
                  <a:pt x="4218979" y="1536748"/>
                  <a:pt x="4221676" y="1538816"/>
                </a:cubicBezTo>
                <a:lnTo>
                  <a:pt x="4232331" y="1538816"/>
                </a:lnTo>
                <a:lnTo>
                  <a:pt x="4235568" y="1536658"/>
                </a:lnTo>
                <a:lnTo>
                  <a:pt x="4238805" y="1536658"/>
                </a:lnTo>
                <a:lnTo>
                  <a:pt x="4249461" y="1545290"/>
                </a:lnTo>
                <a:lnTo>
                  <a:pt x="4250540" y="1545290"/>
                </a:lnTo>
                <a:lnTo>
                  <a:pt x="4256879" y="1537737"/>
                </a:lnTo>
                <a:lnTo>
                  <a:pt x="4255800" y="1531398"/>
                </a:lnTo>
                <a:lnTo>
                  <a:pt x="4260116" y="1527082"/>
                </a:lnTo>
                <a:cubicBezTo>
                  <a:pt x="4270006" y="1530139"/>
                  <a:pt x="4276031" y="1533690"/>
                  <a:pt x="4278189" y="1537737"/>
                </a:cubicBezTo>
                <a:lnTo>
                  <a:pt x="4278189" y="1538816"/>
                </a:lnTo>
                <a:lnTo>
                  <a:pt x="4277110" y="1544210"/>
                </a:lnTo>
                <a:cubicBezTo>
                  <a:pt x="4282235" y="1544210"/>
                  <a:pt x="4287226" y="1547403"/>
                  <a:pt x="4292081" y="1553787"/>
                </a:cubicBezTo>
                <a:cubicBezTo>
                  <a:pt x="4294868" y="1553787"/>
                  <a:pt x="4296622" y="1555900"/>
                  <a:pt x="4297341" y="1560126"/>
                </a:cubicBezTo>
                <a:lnTo>
                  <a:pt x="4294239" y="1562284"/>
                </a:lnTo>
                <a:lnTo>
                  <a:pt x="4291002" y="1562284"/>
                </a:lnTo>
                <a:lnTo>
                  <a:pt x="4287765" y="1560126"/>
                </a:lnTo>
                <a:lnTo>
                  <a:pt x="4285607" y="1560126"/>
                </a:lnTo>
                <a:cubicBezTo>
                  <a:pt x="4284438" y="1560126"/>
                  <a:pt x="4283404" y="1561925"/>
                  <a:pt x="4282505" y="1565521"/>
                </a:cubicBezTo>
                <a:cubicBezTo>
                  <a:pt x="4278908" y="1565521"/>
                  <a:pt x="4277110" y="1567994"/>
                  <a:pt x="4277110" y="1572939"/>
                </a:cubicBezTo>
                <a:cubicBezTo>
                  <a:pt x="4270006" y="1576536"/>
                  <a:pt x="4263982" y="1578334"/>
                  <a:pt x="4259037" y="1578334"/>
                </a:cubicBezTo>
                <a:cubicBezTo>
                  <a:pt x="4258857" y="1579773"/>
                  <a:pt x="4256699" y="1580807"/>
                  <a:pt x="4252563" y="1581436"/>
                </a:cubicBezTo>
                <a:lnTo>
                  <a:pt x="4252563" y="1582515"/>
                </a:lnTo>
                <a:cubicBezTo>
                  <a:pt x="4256159" y="1585033"/>
                  <a:pt x="4257958" y="1587191"/>
                  <a:pt x="4257958" y="1588989"/>
                </a:cubicBezTo>
                <a:lnTo>
                  <a:pt x="4256879" y="1592091"/>
                </a:lnTo>
                <a:lnTo>
                  <a:pt x="4260116" y="1590068"/>
                </a:lnTo>
                <a:cubicBezTo>
                  <a:pt x="4261824" y="1590068"/>
                  <a:pt x="4263218" y="1592901"/>
                  <a:pt x="4264297" y="1598566"/>
                </a:cubicBezTo>
                <a:cubicBezTo>
                  <a:pt x="4259531" y="1612053"/>
                  <a:pt x="4255260" y="1618796"/>
                  <a:pt x="4251484" y="1618796"/>
                </a:cubicBezTo>
                <a:cubicBezTo>
                  <a:pt x="4251484" y="1621674"/>
                  <a:pt x="4249730" y="1623472"/>
                  <a:pt x="4246224" y="1624192"/>
                </a:cubicBezTo>
                <a:lnTo>
                  <a:pt x="4246224" y="1625136"/>
                </a:lnTo>
                <a:lnTo>
                  <a:pt x="4260116" y="1625136"/>
                </a:lnTo>
                <a:cubicBezTo>
                  <a:pt x="4266320" y="1618752"/>
                  <a:pt x="4270906" y="1615560"/>
                  <a:pt x="4273873" y="1615560"/>
                </a:cubicBezTo>
                <a:lnTo>
                  <a:pt x="4274952" y="1615560"/>
                </a:lnTo>
                <a:lnTo>
                  <a:pt x="4282505" y="1619876"/>
                </a:lnTo>
                <a:lnTo>
                  <a:pt x="4285607" y="1618796"/>
                </a:lnTo>
                <a:lnTo>
                  <a:pt x="4288844" y="1624192"/>
                </a:lnTo>
                <a:lnTo>
                  <a:pt x="4287765" y="1633768"/>
                </a:lnTo>
                <a:cubicBezTo>
                  <a:pt x="4289923" y="1633768"/>
                  <a:pt x="4291721" y="1635161"/>
                  <a:pt x="4293160" y="1637949"/>
                </a:cubicBezTo>
                <a:lnTo>
                  <a:pt x="4293160" y="1643344"/>
                </a:lnTo>
                <a:lnTo>
                  <a:pt x="4291002" y="1645502"/>
                </a:lnTo>
                <a:lnTo>
                  <a:pt x="4292081" y="1646581"/>
                </a:lnTo>
                <a:lnTo>
                  <a:pt x="4292081" y="1647525"/>
                </a:lnTo>
                <a:cubicBezTo>
                  <a:pt x="4283179" y="1656967"/>
                  <a:pt x="4274997" y="1662676"/>
                  <a:pt x="4267534" y="1664655"/>
                </a:cubicBezTo>
                <a:lnTo>
                  <a:pt x="4266455" y="1663575"/>
                </a:lnTo>
                <a:cubicBezTo>
                  <a:pt x="4266455" y="1667351"/>
                  <a:pt x="4262184" y="1670184"/>
                  <a:pt x="4253642" y="1672072"/>
                </a:cubicBezTo>
                <a:cubicBezTo>
                  <a:pt x="4253642" y="1673510"/>
                  <a:pt x="4252607" y="1674230"/>
                  <a:pt x="4250540" y="1674230"/>
                </a:cubicBezTo>
                <a:lnTo>
                  <a:pt x="4249461" y="1675309"/>
                </a:lnTo>
                <a:lnTo>
                  <a:pt x="4249461" y="1676388"/>
                </a:lnTo>
                <a:cubicBezTo>
                  <a:pt x="4252967" y="1679265"/>
                  <a:pt x="4254721" y="1682097"/>
                  <a:pt x="4254721" y="1684885"/>
                </a:cubicBezTo>
                <a:cubicBezTo>
                  <a:pt x="4256339" y="1684885"/>
                  <a:pt x="4260970" y="1679580"/>
                  <a:pt x="4268613" y="1668970"/>
                </a:cubicBezTo>
                <a:lnTo>
                  <a:pt x="4271850" y="1667891"/>
                </a:lnTo>
                <a:cubicBezTo>
                  <a:pt x="4274457" y="1667891"/>
                  <a:pt x="4277650" y="1672476"/>
                  <a:pt x="4281426" y="1681648"/>
                </a:cubicBezTo>
                <a:cubicBezTo>
                  <a:pt x="4285472" y="1681648"/>
                  <a:pt x="4288664" y="1686638"/>
                  <a:pt x="4291002" y="1696619"/>
                </a:cubicBezTo>
                <a:lnTo>
                  <a:pt x="4286686" y="1700935"/>
                </a:lnTo>
                <a:lnTo>
                  <a:pt x="4285607" y="1700935"/>
                </a:lnTo>
                <a:lnTo>
                  <a:pt x="4280347" y="1696619"/>
                </a:lnTo>
                <a:lnTo>
                  <a:pt x="4272794" y="1696619"/>
                </a:lnTo>
                <a:lnTo>
                  <a:pt x="4263218" y="1694461"/>
                </a:lnTo>
                <a:lnTo>
                  <a:pt x="4254721" y="1696619"/>
                </a:lnTo>
                <a:lnTo>
                  <a:pt x="4253642" y="1695540"/>
                </a:lnTo>
                <a:lnTo>
                  <a:pt x="4253642" y="1696619"/>
                </a:lnTo>
                <a:lnTo>
                  <a:pt x="4255800" y="1705116"/>
                </a:lnTo>
                <a:lnTo>
                  <a:pt x="4255800" y="1707274"/>
                </a:lnTo>
                <a:lnTo>
                  <a:pt x="4253642" y="1710511"/>
                </a:lnTo>
                <a:lnTo>
                  <a:pt x="4254721" y="1725348"/>
                </a:lnTo>
                <a:lnTo>
                  <a:pt x="4252563" y="1730743"/>
                </a:lnTo>
                <a:cubicBezTo>
                  <a:pt x="4252563" y="1734969"/>
                  <a:pt x="4255080" y="1737082"/>
                  <a:pt x="4260116" y="1737082"/>
                </a:cubicBezTo>
                <a:lnTo>
                  <a:pt x="4262139" y="1741398"/>
                </a:lnTo>
                <a:lnTo>
                  <a:pt x="4272794" y="1741398"/>
                </a:lnTo>
                <a:lnTo>
                  <a:pt x="4279268" y="1737082"/>
                </a:lnTo>
                <a:lnTo>
                  <a:pt x="4298420" y="1736138"/>
                </a:lnTo>
                <a:lnTo>
                  <a:pt x="4300578" y="1739240"/>
                </a:lnTo>
                <a:lnTo>
                  <a:pt x="4300578" y="1745714"/>
                </a:lnTo>
                <a:cubicBezTo>
                  <a:pt x="4294194" y="1751379"/>
                  <a:pt x="4290642" y="1755964"/>
                  <a:pt x="4289923" y="1759471"/>
                </a:cubicBezTo>
                <a:lnTo>
                  <a:pt x="4286686" y="1760550"/>
                </a:lnTo>
                <a:lnTo>
                  <a:pt x="4286686" y="1763787"/>
                </a:lnTo>
                <a:lnTo>
                  <a:pt x="4292081" y="1769182"/>
                </a:lnTo>
                <a:lnTo>
                  <a:pt x="4292081" y="1770126"/>
                </a:lnTo>
                <a:cubicBezTo>
                  <a:pt x="4290463" y="1780107"/>
                  <a:pt x="4285832" y="1785097"/>
                  <a:pt x="4278189" y="1785097"/>
                </a:cubicBezTo>
                <a:lnTo>
                  <a:pt x="4269692" y="1784018"/>
                </a:lnTo>
                <a:lnTo>
                  <a:pt x="4264297" y="1786176"/>
                </a:lnTo>
                <a:lnTo>
                  <a:pt x="4254721" y="1781860"/>
                </a:lnTo>
                <a:lnTo>
                  <a:pt x="4250540" y="1782939"/>
                </a:lnTo>
                <a:cubicBezTo>
                  <a:pt x="4240559" y="1782939"/>
                  <a:pt x="4235568" y="1779747"/>
                  <a:pt x="4235568" y="1773363"/>
                </a:cubicBezTo>
                <a:lnTo>
                  <a:pt x="4232331" y="1773363"/>
                </a:lnTo>
                <a:lnTo>
                  <a:pt x="4228150" y="1776600"/>
                </a:lnTo>
                <a:lnTo>
                  <a:pt x="4225992" y="1776600"/>
                </a:lnTo>
                <a:lnTo>
                  <a:pt x="4215337" y="1767024"/>
                </a:lnTo>
                <a:cubicBezTo>
                  <a:pt x="4210661" y="1761179"/>
                  <a:pt x="4206390" y="1752637"/>
                  <a:pt x="4202524" y="1741398"/>
                </a:cubicBezTo>
                <a:lnTo>
                  <a:pt x="4201445" y="1740319"/>
                </a:lnTo>
                <a:lnTo>
                  <a:pt x="4201445" y="1738161"/>
                </a:lnTo>
                <a:lnTo>
                  <a:pt x="4202524" y="1737082"/>
                </a:lnTo>
                <a:lnTo>
                  <a:pt x="4202524" y="1736138"/>
                </a:lnTo>
                <a:lnTo>
                  <a:pt x="4199287" y="1733980"/>
                </a:lnTo>
                <a:lnTo>
                  <a:pt x="4198208" y="1733980"/>
                </a:lnTo>
                <a:lnTo>
                  <a:pt x="4196050" y="1736138"/>
                </a:lnTo>
                <a:lnTo>
                  <a:pt x="4197129" y="1744635"/>
                </a:lnTo>
                <a:cubicBezTo>
                  <a:pt x="4195060" y="1746703"/>
                  <a:pt x="4192588" y="1747737"/>
                  <a:pt x="4189711" y="1747737"/>
                </a:cubicBezTo>
                <a:cubicBezTo>
                  <a:pt x="4188991" y="1751334"/>
                  <a:pt x="4187553" y="1753132"/>
                  <a:pt x="4185395" y="1753132"/>
                </a:cubicBezTo>
                <a:lnTo>
                  <a:pt x="4187553" y="1756369"/>
                </a:lnTo>
                <a:lnTo>
                  <a:pt x="4187553" y="1757448"/>
                </a:lnTo>
                <a:lnTo>
                  <a:pt x="4185395" y="1759471"/>
                </a:lnTo>
                <a:lnTo>
                  <a:pt x="4182293" y="1757448"/>
                </a:lnTo>
                <a:lnTo>
                  <a:pt x="4180135" y="1759471"/>
                </a:lnTo>
                <a:lnTo>
                  <a:pt x="4179056" y="1758392"/>
                </a:lnTo>
                <a:lnTo>
                  <a:pt x="4179056" y="1757448"/>
                </a:lnTo>
                <a:lnTo>
                  <a:pt x="4174740" y="1758392"/>
                </a:lnTo>
                <a:cubicBezTo>
                  <a:pt x="4174740" y="1759831"/>
                  <a:pt x="4176898" y="1760910"/>
                  <a:pt x="4181214" y="1761629"/>
                </a:cubicBezTo>
                <a:lnTo>
                  <a:pt x="4181214" y="1759471"/>
                </a:lnTo>
                <a:lnTo>
                  <a:pt x="4182293" y="1759471"/>
                </a:lnTo>
                <a:lnTo>
                  <a:pt x="4184316" y="1761629"/>
                </a:lnTo>
                <a:lnTo>
                  <a:pt x="4184316" y="1764866"/>
                </a:lnTo>
                <a:cubicBezTo>
                  <a:pt x="4183506" y="1767564"/>
                  <a:pt x="4178561" y="1770756"/>
                  <a:pt x="4169479" y="1774442"/>
                </a:cubicBezTo>
                <a:cubicBezTo>
                  <a:pt x="4163275" y="1780826"/>
                  <a:pt x="4157565" y="1784018"/>
                  <a:pt x="4152350" y="1784018"/>
                </a:cubicBezTo>
                <a:lnTo>
                  <a:pt x="4151271" y="1782939"/>
                </a:lnTo>
                <a:lnTo>
                  <a:pt x="4151271" y="1781860"/>
                </a:lnTo>
                <a:lnTo>
                  <a:pt x="4153429" y="1772284"/>
                </a:lnTo>
                <a:lnTo>
                  <a:pt x="4153429" y="1771205"/>
                </a:lnTo>
                <a:cubicBezTo>
                  <a:pt x="4149922" y="1766799"/>
                  <a:pt x="4148169" y="1762528"/>
                  <a:pt x="4148169" y="1758392"/>
                </a:cubicBezTo>
                <a:lnTo>
                  <a:pt x="4148169" y="1753132"/>
                </a:lnTo>
                <a:lnTo>
                  <a:pt x="4147090" y="1753132"/>
                </a:lnTo>
                <a:cubicBezTo>
                  <a:pt x="4127308" y="1773004"/>
                  <a:pt x="4113101" y="1782939"/>
                  <a:pt x="4104469" y="1782939"/>
                </a:cubicBezTo>
                <a:lnTo>
                  <a:pt x="4103390" y="1782939"/>
                </a:lnTo>
                <a:cubicBezTo>
                  <a:pt x="4099614" y="1782939"/>
                  <a:pt x="4097456" y="1781905"/>
                  <a:pt x="4096916" y="1779837"/>
                </a:cubicBezTo>
                <a:lnTo>
                  <a:pt x="4096916" y="1777679"/>
                </a:lnTo>
                <a:lnTo>
                  <a:pt x="4108651" y="1762708"/>
                </a:lnTo>
                <a:cubicBezTo>
                  <a:pt x="4108651" y="1759741"/>
                  <a:pt x="4111528" y="1756549"/>
                  <a:pt x="4117283" y="1753132"/>
                </a:cubicBezTo>
                <a:cubicBezTo>
                  <a:pt x="4117283" y="1743151"/>
                  <a:pt x="4120115" y="1734969"/>
                  <a:pt x="4125780" y="1728585"/>
                </a:cubicBezTo>
                <a:lnTo>
                  <a:pt x="4125780" y="1727506"/>
                </a:lnTo>
                <a:cubicBezTo>
                  <a:pt x="4123622" y="1727506"/>
                  <a:pt x="4122543" y="1726786"/>
                  <a:pt x="4122543" y="1725348"/>
                </a:cubicBezTo>
                <a:lnTo>
                  <a:pt x="4122543" y="1716850"/>
                </a:lnTo>
                <a:lnTo>
                  <a:pt x="4107572" y="1716850"/>
                </a:lnTo>
                <a:lnTo>
                  <a:pt x="4102311" y="1711590"/>
                </a:lnTo>
                <a:lnTo>
                  <a:pt x="4102311" y="1709432"/>
                </a:lnTo>
                <a:lnTo>
                  <a:pt x="4104469" y="1707274"/>
                </a:lnTo>
                <a:lnTo>
                  <a:pt x="4111888" y="1707274"/>
                </a:lnTo>
                <a:lnTo>
                  <a:pt x="4116204" y="1708353"/>
                </a:lnTo>
                <a:lnTo>
                  <a:pt x="4120385" y="1707274"/>
                </a:lnTo>
                <a:lnTo>
                  <a:pt x="4121464" y="1707274"/>
                </a:lnTo>
                <a:cubicBezTo>
                  <a:pt x="4125060" y="1707454"/>
                  <a:pt x="4126859" y="1708173"/>
                  <a:pt x="4126859" y="1709432"/>
                </a:cubicBezTo>
                <a:lnTo>
                  <a:pt x="4129961" y="1708353"/>
                </a:lnTo>
                <a:lnTo>
                  <a:pt x="4129961" y="1707274"/>
                </a:lnTo>
                <a:cubicBezTo>
                  <a:pt x="4126094" y="1694686"/>
                  <a:pt x="4122902" y="1687582"/>
                  <a:pt x="4120385" y="1685964"/>
                </a:cubicBezTo>
                <a:lnTo>
                  <a:pt x="4118227" y="1685964"/>
                </a:lnTo>
                <a:cubicBezTo>
                  <a:pt x="4116878" y="1685964"/>
                  <a:pt x="4113326" y="1689516"/>
                  <a:pt x="4107572" y="1696619"/>
                </a:cubicBezTo>
                <a:lnTo>
                  <a:pt x="4101232" y="1698777"/>
                </a:lnTo>
                <a:lnTo>
                  <a:pt x="4099074" y="1695540"/>
                </a:lnTo>
                <a:lnTo>
                  <a:pt x="4108651" y="1679625"/>
                </a:lnTo>
                <a:cubicBezTo>
                  <a:pt x="4108651" y="1671802"/>
                  <a:pt x="4110089" y="1666812"/>
                  <a:pt x="4112967" y="1664655"/>
                </a:cubicBezTo>
                <a:lnTo>
                  <a:pt x="4111888" y="1656157"/>
                </a:lnTo>
                <a:cubicBezTo>
                  <a:pt x="4116113" y="1649774"/>
                  <a:pt x="4118227" y="1644064"/>
                  <a:pt x="4118227" y="1639028"/>
                </a:cubicBezTo>
                <a:lnTo>
                  <a:pt x="4116204" y="1629452"/>
                </a:lnTo>
                <a:lnTo>
                  <a:pt x="4120385" y="1627294"/>
                </a:lnTo>
                <a:cubicBezTo>
                  <a:pt x="4120385" y="1624506"/>
                  <a:pt x="4118272" y="1621314"/>
                  <a:pt x="4114046" y="1617718"/>
                </a:cubicBezTo>
                <a:lnTo>
                  <a:pt x="4111888" y="1602881"/>
                </a:lnTo>
                <a:lnTo>
                  <a:pt x="4111888" y="1600724"/>
                </a:lnTo>
                <a:cubicBezTo>
                  <a:pt x="4114765" y="1596227"/>
                  <a:pt x="4116204" y="1591237"/>
                  <a:pt x="4116204" y="1585752"/>
                </a:cubicBezTo>
                <a:lnTo>
                  <a:pt x="4114046" y="1576176"/>
                </a:lnTo>
                <a:cubicBezTo>
                  <a:pt x="4114765" y="1568533"/>
                  <a:pt x="4116158" y="1561790"/>
                  <a:pt x="4118227" y="1555945"/>
                </a:cubicBezTo>
                <a:cubicBezTo>
                  <a:pt x="4116518" y="1555945"/>
                  <a:pt x="4115125" y="1552753"/>
                  <a:pt x="4114046" y="1546369"/>
                </a:cubicBezTo>
                <a:lnTo>
                  <a:pt x="4116204" y="1546369"/>
                </a:lnTo>
                <a:lnTo>
                  <a:pt x="4116204" y="1548392"/>
                </a:lnTo>
                <a:lnTo>
                  <a:pt x="4117283" y="1548392"/>
                </a:lnTo>
                <a:lnTo>
                  <a:pt x="4117283" y="1545290"/>
                </a:lnTo>
                <a:lnTo>
                  <a:pt x="4111888" y="1539895"/>
                </a:lnTo>
                <a:lnTo>
                  <a:pt x="4111888" y="1538816"/>
                </a:lnTo>
                <a:cubicBezTo>
                  <a:pt x="4111888" y="1535129"/>
                  <a:pt x="4115079" y="1530858"/>
                  <a:pt x="4121464" y="1526003"/>
                </a:cubicBezTo>
                <a:close/>
                <a:moveTo>
                  <a:pt x="7217902" y="1524268"/>
                </a:moveTo>
                <a:lnTo>
                  <a:pt x="7213586" y="1529663"/>
                </a:lnTo>
                <a:lnTo>
                  <a:pt x="7213586" y="1530743"/>
                </a:lnTo>
                <a:lnTo>
                  <a:pt x="7215744" y="1530743"/>
                </a:lnTo>
                <a:lnTo>
                  <a:pt x="7219925" y="1525348"/>
                </a:lnTo>
                <a:lnTo>
                  <a:pt x="7218981" y="1524268"/>
                </a:lnTo>
                <a:close/>
                <a:moveTo>
                  <a:pt x="2576509" y="1523360"/>
                </a:moveTo>
                <a:lnTo>
                  <a:pt x="2578802" y="1525518"/>
                </a:lnTo>
                <a:lnTo>
                  <a:pt x="2578802" y="1523360"/>
                </a:lnTo>
                <a:close/>
                <a:moveTo>
                  <a:pt x="117881" y="1522835"/>
                </a:moveTo>
                <a:lnTo>
                  <a:pt x="113564" y="1535783"/>
                </a:lnTo>
                <a:cubicBezTo>
                  <a:pt x="116442" y="1537131"/>
                  <a:pt x="117881" y="1539244"/>
                  <a:pt x="117881" y="1542122"/>
                </a:cubicBezTo>
                <a:lnTo>
                  <a:pt x="114644" y="1545359"/>
                </a:lnTo>
                <a:lnTo>
                  <a:pt x="114644" y="1550754"/>
                </a:lnTo>
                <a:lnTo>
                  <a:pt x="117881" y="1555070"/>
                </a:lnTo>
                <a:lnTo>
                  <a:pt x="117881" y="1559386"/>
                </a:lnTo>
                <a:lnTo>
                  <a:pt x="116801" y="1560330"/>
                </a:lnTo>
                <a:cubicBezTo>
                  <a:pt x="118419" y="1575346"/>
                  <a:pt x="120577" y="1582854"/>
                  <a:pt x="123275" y="1582854"/>
                </a:cubicBezTo>
                <a:cubicBezTo>
                  <a:pt x="126782" y="1582854"/>
                  <a:pt x="128535" y="1583573"/>
                  <a:pt x="128535" y="1585012"/>
                </a:cubicBezTo>
                <a:lnTo>
                  <a:pt x="128535" y="1586091"/>
                </a:lnTo>
                <a:cubicBezTo>
                  <a:pt x="128535" y="1587530"/>
                  <a:pt x="125703" y="1588968"/>
                  <a:pt x="120038" y="1590407"/>
                </a:cubicBezTo>
                <a:cubicBezTo>
                  <a:pt x="117881" y="1593104"/>
                  <a:pt x="116801" y="1596342"/>
                  <a:pt x="116801" y="1600118"/>
                </a:cubicBezTo>
                <a:lnTo>
                  <a:pt x="116801" y="1604299"/>
                </a:lnTo>
                <a:lnTo>
                  <a:pt x="127457" y="1604299"/>
                </a:lnTo>
                <a:cubicBezTo>
                  <a:pt x="129255" y="1604299"/>
                  <a:pt x="131053" y="1600747"/>
                  <a:pt x="132851" y="1593644"/>
                </a:cubicBezTo>
                <a:lnTo>
                  <a:pt x="128535" y="1590407"/>
                </a:lnTo>
                <a:lnTo>
                  <a:pt x="129614" y="1582854"/>
                </a:lnTo>
                <a:lnTo>
                  <a:pt x="129614" y="1566804"/>
                </a:lnTo>
                <a:lnTo>
                  <a:pt x="130694" y="1562488"/>
                </a:lnTo>
                <a:cubicBezTo>
                  <a:pt x="130694" y="1559521"/>
                  <a:pt x="128220" y="1557407"/>
                  <a:pt x="123275" y="1556149"/>
                </a:cubicBezTo>
                <a:lnTo>
                  <a:pt x="123275" y="1552912"/>
                </a:lnTo>
                <a:cubicBezTo>
                  <a:pt x="129299" y="1548056"/>
                  <a:pt x="132492" y="1544459"/>
                  <a:pt x="132851" y="1542122"/>
                </a:cubicBezTo>
                <a:cubicBezTo>
                  <a:pt x="132851" y="1530702"/>
                  <a:pt x="130334" y="1524993"/>
                  <a:pt x="125298" y="1524993"/>
                </a:cubicBezTo>
                <a:close/>
                <a:moveTo>
                  <a:pt x="2064755" y="1522765"/>
                </a:moveTo>
                <a:cubicBezTo>
                  <a:pt x="2067453" y="1524923"/>
                  <a:pt x="2070688" y="1526002"/>
                  <a:pt x="2074467" y="1526002"/>
                </a:cubicBezTo>
                <a:cubicBezTo>
                  <a:pt x="2078153" y="1523844"/>
                  <a:pt x="2081704" y="1522765"/>
                  <a:pt x="2085122" y="1522765"/>
                </a:cubicBezTo>
                <a:lnTo>
                  <a:pt x="2087143" y="1522765"/>
                </a:lnTo>
                <a:lnTo>
                  <a:pt x="2096854" y="1524923"/>
                </a:lnTo>
                <a:lnTo>
                  <a:pt x="2101035" y="1523844"/>
                </a:lnTo>
                <a:cubicBezTo>
                  <a:pt x="2103554" y="1528789"/>
                  <a:pt x="2105353" y="1531262"/>
                  <a:pt x="2106431" y="1531262"/>
                </a:cubicBezTo>
                <a:cubicBezTo>
                  <a:pt x="2107870" y="1531262"/>
                  <a:pt x="2108589" y="1530228"/>
                  <a:pt x="2108589" y="1528160"/>
                </a:cubicBezTo>
                <a:lnTo>
                  <a:pt x="2109533" y="1527081"/>
                </a:lnTo>
                <a:lnTo>
                  <a:pt x="2112771" y="1527081"/>
                </a:lnTo>
                <a:cubicBezTo>
                  <a:pt x="2117086" y="1530408"/>
                  <a:pt x="2119244" y="1533960"/>
                  <a:pt x="2119244" y="1537736"/>
                </a:cubicBezTo>
                <a:lnTo>
                  <a:pt x="2119244" y="1544075"/>
                </a:lnTo>
                <a:lnTo>
                  <a:pt x="2114928" y="1552572"/>
                </a:lnTo>
                <a:cubicBezTo>
                  <a:pt x="2116187" y="1564711"/>
                  <a:pt x="2118302" y="1570781"/>
                  <a:pt x="2121267" y="1570781"/>
                </a:cubicBezTo>
                <a:lnTo>
                  <a:pt x="2128820" y="1568623"/>
                </a:lnTo>
                <a:lnTo>
                  <a:pt x="2134081" y="1570781"/>
                </a:lnTo>
                <a:lnTo>
                  <a:pt x="2140554" y="1568623"/>
                </a:lnTo>
                <a:lnTo>
                  <a:pt x="2160786" y="1568623"/>
                </a:lnTo>
                <a:cubicBezTo>
                  <a:pt x="2163843" y="1570781"/>
                  <a:pt x="2167396" y="1571860"/>
                  <a:pt x="2171441" y="1571860"/>
                </a:cubicBezTo>
                <a:lnTo>
                  <a:pt x="2176837" y="1576041"/>
                </a:lnTo>
                <a:lnTo>
                  <a:pt x="2176837" y="1577120"/>
                </a:lnTo>
                <a:cubicBezTo>
                  <a:pt x="2176837" y="1578199"/>
                  <a:pt x="2175398" y="1579278"/>
                  <a:pt x="2172520" y="1580357"/>
                </a:cubicBezTo>
                <a:lnTo>
                  <a:pt x="2160786" y="1578199"/>
                </a:lnTo>
                <a:lnTo>
                  <a:pt x="2153368" y="1579278"/>
                </a:lnTo>
                <a:lnTo>
                  <a:pt x="2139475" y="1579278"/>
                </a:lnTo>
                <a:lnTo>
                  <a:pt x="2130978" y="1576041"/>
                </a:lnTo>
                <a:cubicBezTo>
                  <a:pt x="2129899" y="1579637"/>
                  <a:pt x="2127382" y="1581436"/>
                  <a:pt x="2123426" y="1581436"/>
                </a:cubicBezTo>
                <a:cubicBezTo>
                  <a:pt x="2123426" y="1579637"/>
                  <a:pt x="2120594" y="1577839"/>
                  <a:pt x="2114928" y="1576041"/>
                </a:cubicBezTo>
                <a:lnTo>
                  <a:pt x="2112771" y="1578199"/>
                </a:lnTo>
                <a:cubicBezTo>
                  <a:pt x="2114928" y="1580537"/>
                  <a:pt x="2116367" y="1585887"/>
                  <a:pt x="2117086" y="1594249"/>
                </a:cubicBezTo>
                <a:lnTo>
                  <a:pt x="2119244" y="1596407"/>
                </a:lnTo>
                <a:cubicBezTo>
                  <a:pt x="2118525" y="1603151"/>
                  <a:pt x="2116367" y="1609535"/>
                  <a:pt x="2112771" y="1615559"/>
                </a:cubicBezTo>
                <a:lnTo>
                  <a:pt x="2112771" y="1616638"/>
                </a:lnTo>
                <a:cubicBezTo>
                  <a:pt x="2114928" y="1619246"/>
                  <a:pt x="2116007" y="1622438"/>
                  <a:pt x="2116007" y="1626214"/>
                </a:cubicBezTo>
                <a:cubicBezTo>
                  <a:pt x="2113671" y="1644018"/>
                  <a:pt x="2107600" y="1652920"/>
                  <a:pt x="2097799" y="1652920"/>
                </a:cubicBezTo>
                <a:lnTo>
                  <a:pt x="2092538" y="1653999"/>
                </a:lnTo>
                <a:cubicBezTo>
                  <a:pt x="2072667" y="1653999"/>
                  <a:pt x="2062731" y="1649728"/>
                  <a:pt x="2062731" y="1641186"/>
                </a:cubicBezTo>
                <a:lnTo>
                  <a:pt x="2062731" y="1628372"/>
                </a:lnTo>
                <a:lnTo>
                  <a:pt x="2064755" y="1616638"/>
                </a:lnTo>
                <a:lnTo>
                  <a:pt x="2062731" y="1610164"/>
                </a:lnTo>
                <a:lnTo>
                  <a:pt x="2062731" y="1609085"/>
                </a:lnTo>
                <a:lnTo>
                  <a:pt x="2064755" y="1605983"/>
                </a:lnTo>
                <a:lnTo>
                  <a:pt x="2064755" y="1604904"/>
                </a:lnTo>
                <a:lnTo>
                  <a:pt x="2059495" y="1598430"/>
                </a:lnTo>
                <a:lnTo>
                  <a:pt x="2059495" y="1597351"/>
                </a:lnTo>
                <a:cubicBezTo>
                  <a:pt x="2061653" y="1593844"/>
                  <a:pt x="2063765" y="1592091"/>
                  <a:pt x="2065834" y="1592091"/>
                </a:cubicBezTo>
                <a:lnTo>
                  <a:pt x="2065834" y="1587775"/>
                </a:lnTo>
                <a:lnTo>
                  <a:pt x="2061653" y="1582515"/>
                </a:lnTo>
                <a:lnTo>
                  <a:pt x="2061653" y="1581436"/>
                </a:lnTo>
                <a:lnTo>
                  <a:pt x="2065834" y="1567544"/>
                </a:lnTo>
                <a:cubicBezTo>
                  <a:pt x="2065834" y="1560260"/>
                  <a:pt x="2063361" y="1553516"/>
                  <a:pt x="2058416" y="1547312"/>
                </a:cubicBezTo>
                <a:lnTo>
                  <a:pt x="2062731" y="1540839"/>
                </a:lnTo>
                <a:lnTo>
                  <a:pt x="2062731" y="1539895"/>
                </a:lnTo>
                <a:cubicBezTo>
                  <a:pt x="2062731" y="1537377"/>
                  <a:pt x="2061293" y="1534500"/>
                  <a:pt x="2058416" y="1531262"/>
                </a:cubicBezTo>
                <a:lnTo>
                  <a:pt x="2058416" y="1530183"/>
                </a:lnTo>
                <a:cubicBezTo>
                  <a:pt x="2058416" y="1528835"/>
                  <a:pt x="2059495" y="1528160"/>
                  <a:pt x="2061653" y="1528160"/>
                </a:cubicBezTo>
                <a:lnTo>
                  <a:pt x="2061653" y="1527081"/>
                </a:lnTo>
                <a:cubicBezTo>
                  <a:pt x="2059495" y="1527081"/>
                  <a:pt x="2058416" y="1526362"/>
                  <a:pt x="2058416" y="1524923"/>
                </a:cubicBezTo>
                <a:close/>
                <a:moveTo>
                  <a:pt x="9249257" y="1521688"/>
                </a:moveTo>
                <a:cubicBezTo>
                  <a:pt x="9253034" y="1521688"/>
                  <a:pt x="9264813" y="1525599"/>
                  <a:pt x="9284595" y="1533422"/>
                </a:cubicBezTo>
                <a:cubicBezTo>
                  <a:pt x="9296733" y="1537378"/>
                  <a:pt x="9302803" y="1540616"/>
                  <a:pt x="9302803" y="1543133"/>
                </a:cubicBezTo>
                <a:lnTo>
                  <a:pt x="9302803" y="1546370"/>
                </a:lnTo>
                <a:lnTo>
                  <a:pt x="9300645" y="1548528"/>
                </a:lnTo>
                <a:lnTo>
                  <a:pt x="9294306" y="1547449"/>
                </a:lnTo>
                <a:cubicBezTo>
                  <a:pt x="9274254" y="1558329"/>
                  <a:pt x="9261036" y="1568309"/>
                  <a:pt x="9254652" y="1577391"/>
                </a:cubicBezTo>
                <a:cubicBezTo>
                  <a:pt x="9248898" y="1580628"/>
                  <a:pt x="9246020" y="1584225"/>
                  <a:pt x="9246020" y="1588181"/>
                </a:cubicBezTo>
                <a:lnTo>
                  <a:pt x="9247099" y="1589260"/>
                </a:lnTo>
                <a:lnTo>
                  <a:pt x="9248178" y="1589260"/>
                </a:lnTo>
                <a:lnTo>
                  <a:pt x="9254652" y="1587102"/>
                </a:lnTo>
                <a:lnTo>
                  <a:pt x="9257889" y="1587102"/>
                </a:lnTo>
                <a:lnTo>
                  <a:pt x="9259912" y="1589260"/>
                </a:lnTo>
                <a:cubicBezTo>
                  <a:pt x="9258564" y="1592407"/>
                  <a:pt x="9257170" y="1594160"/>
                  <a:pt x="9255731" y="1594520"/>
                </a:cubicBezTo>
                <a:lnTo>
                  <a:pt x="9246020" y="1594520"/>
                </a:lnTo>
                <a:lnTo>
                  <a:pt x="9234286" y="1596678"/>
                </a:lnTo>
                <a:lnTo>
                  <a:pt x="9222417" y="1592362"/>
                </a:lnTo>
                <a:lnTo>
                  <a:pt x="9211762" y="1596678"/>
                </a:lnTo>
                <a:lnTo>
                  <a:pt x="9205288" y="1594520"/>
                </a:lnTo>
                <a:lnTo>
                  <a:pt x="9196791" y="1597757"/>
                </a:lnTo>
                <a:lnTo>
                  <a:pt x="9180606" y="1596678"/>
                </a:lnTo>
                <a:lnTo>
                  <a:pt x="9178448" y="1598836"/>
                </a:lnTo>
                <a:lnTo>
                  <a:pt x="9177369" y="1598836"/>
                </a:lnTo>
                <a:cubicBezTo>
                  <a:pt x="9174941" y="1598836"/>
                  <a:pt x="9172108" y="1597397"/>
                  <a:pt x="9168871" y="1594520"/>
                </a:cubicBezTo>
                <a:lnTo>
                  <a:pt x="9159160" y="1595599"/>
                </a:lnTo>
                <a:lnTo>
                  <a:pt x="9159160" y="1591418"/>
                </a:lnTo>
                <a:lnTo>
                  <a:pt x="9163476" y="1587102"/>
                </a:lnTo>
                <a:lnTo>
                  <a:pt x="9165634" y="1587102"/>
                </a:lnTo>
                <a:lnTo>
                  <a:pt x="9175346" y="1589260"/>
                </a:lnTo>
                <a:lnTo>
                  <a:pt x="9182764" y="1588181"/>
                </a:lnTo>
                <a:lnTo>
                  <a:pt x="9188159" y="1592362"/>
                </a:lnTo>
                <a:cubicBezTo>
                  <a:pt x="9190676" y="1588855"/>
                  <a:pt x="9194228" y="1587102"/>
                  <a:pt x="9198814" y="1587102"/>
                </a:cubicBezTo>
                <a:lnTo>
                  <a:pt x="9202051" y="1587102"/>
                </a:lnTo>
                <a:lnTo>
                  <a:pt x="9213920" y="1588181"/>
                </a:lnTo>
                <a:lnTo>
                  <a:pt x="9220259" y="1586023"/>
                </a:lnTo>
                <a:lnTo>
                  <a:pt x="9223496" y="1587102"/>
                </a:lnTo>
                <a:lnTo>
                  <a:pt x="9223496" y="1586023"/>
                </a:lnTo>
                <a:cubicBezTo>
                  <a:pt x="9223496" y="1580988"/>
                  <a:pt x="9225294" y="1578470"/>
                  <a:pt x="9228891" y="1578470"/>
                </a:cubicBezTo>
                <a:lnTo>
                  <a:pt x="9227812" y="1577391"/>
                </a:lnTo>
                <a:lnTo>
                  <a:pt x="9227812" y="1576312"/>
                </a:lnTo>
                <a:cubicBezTo>
                  <a:pt x="9229790" y="1565432"/>
                  <a:pt x="9234421" y="1551855"/>
                  <a:pt x="9241704" y="1535580"/>
                </a:cubicBezTo>
                <a:lnTo>
                  <a:pt x="9236444" y="1528162"/>
                </a:lnTo>
                <a:lnTo>
                  <a:pt x="9236444" y="1526004"/>
                </a:lnTo>
                <a:cubicBezTo>
                  <a:pt x="9236444" y="1523486"/>
                  <a:pt x="9240715" y="1522047"/>
                  <a:pt x="9249257" y="1521688"/>
                </a:cubicBezTo>
                <a:close/>
                <a:moveTo>
                  <a:pt x="202582" y="1520676"/>
                </a:moveTo>
                <a:cubicBezTo>
                  <a:pt x="199345" y="1522115"/>
                  <a:pt x="197547" y="1523554"/>
                  <a:pt x="197188" y="1524993"/>
                </a:cubicBezTo>
                <a:lnTo>
                  <a:pt x="197188" y="1526072"/>
                </a:lnTo>
                <a:lnTo>
                  <a:pt x="199345" y="1528230"/>
                </a:lnTo>
                <a:cubicBezTo>
                  <a:pt x="200603" y="1524633"/>
                  <a:pt x="202762" y="1522835"/>
                  <a:pt x="205819" y="1522835"/>
                </a:cubicBezTo>
                <a:lnTo>
                  <a:pt x="205819" y="1521755"/>
                </a:lnTo>
                <a:close/>
                <a:moveTo>
                  <a:pt x="9167792" y="1519530"/>
                </a:moveTo>
                <a:cubicBezTo>
                  <a:pt x="9194228" y="1526633"/>
                  <a:pt x="9207446" y="1533422"/>
                  <a:pt x="9207446" y="1539896"/>
                </a:cubicBezTo>
                <a:cubicBezTo>
                  <a:pt x="9211942" y="1539896"/>
                  <a:pt x="9214819" y="1543447"/>
                  <a:pt x="9216078" y="1550551"/>
                </a:cubicBezTo>
                <a:lnTo>
                  <a:pt x="9213920" y="1557025"/>
                </a:lnTo>
                <a:lnTo>
                  <a:pt x="9213920" y="1563499"/>
                </a:lnTo>
                <a:lnTo>
                  <a:pt x="9214999" y="1573075"/>
                </a:lnTo>
                <a:cubicBezTo>
                  <a:pt x="9214999" y="1576492"/>
                  <a:pt x="9208570" y="1579369"/>
                  <a:pt x="9195712" y="1581707"/>
                </a:cubicBezTo>
                <a:lnTo>
                  <a:pt x="9190317" y="1580628"/>
                </a:lnTo>
                <a:lnTo>
                  <a:pt x="9182764" y="1581707"/>
                </a:lnTo>
                <a:cubicBezTo>
                  <a:pt x="9175660" y="1574873"/>
                  <a:pt x="9172108" y="1564173"/>
                  <a:pt x="9172108" y="1549607"/>
                </a:cubicBezTo>
                <a:cubicBezTo>
                  <a:pt x="9168512" y="1538996"/>
                  <a:pt x="9163836" y="1531488"/>
                  <a:pt x="9158081" y="1527083"/>
                </a:cubicBezTo>
                <a:lnTo>
                  <a:pt x="9158081" y="1526004"/>
                </a:lnTo>
                <a:cubicBezTo>
                  <a:pt x="9160599" y="1521688"/>
                  <a:pt x="9163836" y="1519530"/>
                  <a:pt x="9167792" y="1519530"/>
                </a:cubicBezTo>
                <a:close/>
                <a:moveTo>
                  <a:pt x="2575431" y="1517965"/>
                </a:moveTo>
                <a:lnTo>
                  <a:pt x="2575431" y="1521202"/>
                </a:lnTo>
                <a:lnTo>
                  <a:pt x="2576509" y="1521202"/>
                </a:lnTo>
                <a:lnTo>
                  <a:pt x="2576509" y="1517965"/>
                </a:lnTo>
                <a:close/>
                <a:moveTo>
                  <a:pt x="4725287" y="1512543"/>
                </a:moveTo>
                <a:cubicBezTo>
                  <a:pt x="4722230" y="1512543"/>
                  <a:pt x="4720386" y="1516904"/>
                  <a:pt x="4719757" y="1525626"/>
                </a:cubicBezTo>
                <a:lnTo>
                  <a:pt x="4720971" y="1525626"/>
                </a:lnTo>
                <a:cubicBezTo>
                  <a:pt x="4724568" y="1525626"/>
                  <a:pt x="4727130" y="1521625"/>
                  <a:pt x="4728659" y="1513622"/>
                </a:cubicBezTo>
                <a:lnTo>
                  <a:pt x="4728659" y="1512543"/>
                </a:lnTo>
                <a:close/>
                <a:moveTo>
                  <a:pt x="2673215" y="1512436"/>
                </a:moveTo>
                <a:lnTo>
                  <a:pt x="2673215" y="1513514"/>
                </a:lnTo>
                <a:lnTo>
                  <a:pt x="2675373" y="1515672"/>
                </a:lnTo>
                <a:lnTo>
                  <a:pt x="2676453" y="1515672"/>
                </a:lnTo>
                <a:lnTo>
                  <a:pt x="2676453" y="1512436"/>
                </a:lnTo>
                <a:close/>
                <a:moveTo>
                  <a:pt x="2657975" y="1512436"/>
                </a:moveTo>
                <a:lnTo>
                  <a:pt x="2652580" y="1513514"/>
                </a:lnTo>
                <a:lnTo>
                  <a:pt x="2652580" y="1514594"/>
                </a:lnTo>
                <a:lnTo>
                  <a:pt x="2657975" y="1516887"/>
                </a:lnTo>
                <a:lnTo>
                  <a:pt x="2659054" y="1516887"/>
                </a:lnTo>
                <a:close/>
                <a:moveTo>
                  <a:pt x="2691558" y="1510277"/>
                </a:moveTo>
                <a:lnTo>
                  <a:pt x="2691558" y="1511357"/>
                </a:lnTo>
                <a:lnTo>
                  <a:pt x="2693852" y="1511357"/>
                </a:lnTo>
                <a:lnTo>
                  <a:pt x="2693852" y="1510277"/>
                </a:lnTo>
                <a:close/>
                <a:moveTo>
                  <a:pt x="2746992" y="1509199"/>
                </a:moveTo>
                <a:lnTo>
                  <a:pt x="2746992" y="1510277"/>
                </a:lnTo>
                <a:lnTo>
                  <a:pt x="2750229" y="1510277"/>
                </a:lnTo>
                <a:lnTo>
                  <a:pt x="2750229" y="1509199"/>
                </a:lnTo>
                <a:close/>
                <a:moveTo>
                  <a:pt x="4756039" y="1507014"/>
                </a:moveTo>
                <a:cubicBezTo>
                  <a:pt x="4753791" y="1507733"/>
                  <a:pt x="4752667" y="1509935"/>
                  <a:pt x="4752667" y="1513622"/>
                </a:cubicBezTo>
                <a:cubicBezTo>
                  <a:pt x="4755454" y="1515780"/>
                  <a:pt x="4758017" y="1516859"/>
                  <a:pt x="4760355" y="1516859"/>
                </a:cubicBezTo>
                <a:lnTo>
                  <a:pt x="4761434" y="1516859"/>
                </a:lnTo>
                <a:lnTo>
                  <a:pt x="4761434" y="1515780"/>
                </a:lnTo>
                <a:cubicBezTo>
                  <a:pt x="4760175" y="1509935"/>
                  <a:pt x="4758736" y="1507014"/>
                  <a:pt x="4757118" y="1507014"/>
                </a:cubicBezTo>
                <a:close/>
                <a:moveTo>
                  <a:pt x="2751308" y="1505962"/>
                </a:moveTo>
                <a:lnTo>
                  <a:pt x="2751308" y="1508119"/>
                </a:lnTo>
                <a:lnTo>
                  <a:pt x="2756702" y="1508119"/>
                </a:lnTo>
                <a:lnTo>
                  <a:pt x="2756702" y="1505962"/>
                </a:lnTo>
                <a:close/>
                <a:moveTo>
                  <a:pt x="2650421" y="1503804"/>
                </a:moveTo>
                <a:lnTo>
                  <a:pt x="2648264" y="1505962"/>
                </a:lnTo>
                <a:lnTo>
                  <a:pt x="2648264" y="1508119"/>
                </a:lnTo>
                <a:lnTo>
                  <a:pt x="2650421" y="1508119"/>
                </a:lnTo>
                <a:lnTo>
                  <a:pt x="2652580" y="1505962"/>
                </a:lnTo>
                <a:close/>
                <a:moveTo>
                  <a:pt x="4728659" y="1503776"/>
                </a:moveTo>
                <a:lnTo>
                  <a:pt x="4728659" y="1507014"/>
                </a:lnTo>
                <a:lnTo>
                  <a:pt x="4729738" y="1507014"/>
                </a:lnTo>
                <a:lnTo>
                  <a:pt x="4731896" y="1504856"/>
                </a:lnTo>
                <a:lnTo>
                  <a:pt x="4731896" y="1503776"/>
                </a:lnTo>
                <a:close/>
                <a:moveTo>
                  <a:pt x="141483" y="1503547"/>
                </a:moveTo>
                <a:cubicBezTo>
                  <a:pt x="136269" y="1503547"/>
                  <a:pt x="131953" y="1507818"/>
                  <a:pt x="128535" y="1516360"/>
                </a:cubicBezTo>
                <a:lnTo>
                  <a:pt x="129614" y="1517439"/>
                </a:lnTo>
                <a:lnTo>
                  <a:pt x="130694" y="1517439"/>
                </a:lnTo>
                <a:lnTo>
                  <a:pt x="142562" y="1507863"/>
                </a:lnTo>
                <a:lnTo>
                  <a:pt x="142562" y="1503547"/>
                </a:lnTo>
                <a:close/>
                <a:moveTo>
                  <a:pt x="7103932" y="1495270"/>
                </a:moveTo>
                <a:cubicBezTo>
                  <a:pt x="7120477" y="1500306"/>
                  <a:pt x="7135538" y="1503183"/>
                  <a:pt x="7149116" y="1503902"/>
                </a:cubicBezTo>
                <a:cubicBezTo>
                  <a:pt x="7149116" y="1505881"/>
                  <a:pt x="7152353" y="1507319"/>
                  <a:pt x="7158827" y="1508218"/>
                </a:cubicBezTo>
                <a:lnTo>
                  <a:pt x="7160985" y="1511320"/>
                </a:lnTo>
                <a:lnTo>
                  <a:pt x="7160985" y="1513479"/>
                </a:lnTo>
                <a:cubicBezTo>
                  <a:pt x="7160985" y="1515816"/>
                  <a:pt x="7157029" y="1517974"/>
                  <a:pt x="7149116" y="1519952"/>
                </a:cubicBezTo>
                <a:cubicBezTo>
                  <a:pt x="7141203" y="1529124"/>
                  <a:pt x="7137247" y="1535553"/>
                  <a:pt x="7137247" y="1539240"/>
                </a:cubicBezTo>
                <a:cubicBezTo>
                  <a:pt x="7137247" y="1543915"/>
                  <a:pt x="7129739" y="1551109"/>
                  <a:pt x="7114722" y="1560819"/>
                </a:cubicBezTo>
                <a:lnTo>
                  <a:pt x="7113643" y="1561898"/>
                </a:lnTo>
                <a:lnTo>
                  <a:pt x="7114722" y="1565136"/>
                </a:lnTo>
                <a:cubicBezTo>
                  <a:pt x="7119758" y="1565136"/>
                  <a:pt x="7125153" y="1562977"/>
                  <a:pt x="7130908" y="1558661"/>
                </a:cubicBezTo>
                <a:cubicBezTo>
                  <a:pt x="7132796" y="1558661"/>
                  <a:pt x="7136348" y="1555784"/>
                  <a:pt x="7141563" y="1550029"/>
                </a:cubicBezTo>
                <a:lnTo>
                  <a:pt x="7145879" y="1547871"/>
                </a:lnTo>
                <a:lnTo>
                  <a:pt x="7146958" y="1547871"/>
                </a:lnTo>
                <a:cubicBezTo>
                  <a:pt x="7150914" y="1547871"/>
                  <a:pt x="7156264" y="1550749"/>
                  <a:pt x="7163008" y="1556503"/>
                </a:cubicBezTo>
                <a:cubicBezTo>
                  <a:pt x="7169662" y="1556503"/>
                  <a:pt x="7177574" y="1561854"/>
                  <a:pt x="7186746" y="1572554"/>
                </a:cubicBezTo>
                <a:cubicBezTo>
                  <a:pt x="7188185" y="1564012"/>
                  <a:pt x="7190657" y="1559741"/>
                  <a:pt x="7194164" y="1559741"/>
                </a:cubicBezTo>
                <a:lnTo>
                  <a:pt x="7194164" y="1556503"/>
                </a:lnTo>
                <a:lnTo>
                  <a:pt x="7192006" y="1553267"/>
                </a:lnTo>
                <a:lnTo>
                  <a:pt x="7192006" y="1548951"/>
                </a:lnTo>
                <a:cubicBezTo>
                  <a:pt x="7194164" y="1542027"/>
                  <a:pt x="7195243" y="1534159"/>
                  <a:pt x="7195243" y="1525348"/>
                </a:cubicBezTo>
                <a:lnTo>
                  <a:pt x="7195243" y="1518873"/>
                </a:lnTo>
                <a:cubicBezTo>
                  <a:pt x="7195243" y="1514738"/>
                  <a:pt x="7193804" y="1511186"/>
                  <a:pt x="7190927" y="1508218"/>
                </a:cubicBezTo>
                <a:lnTo>
                  <a:pt x="7190927" y="1503902"/>
                </a:lnTo>
                <a:cubicBezTo>
                  <a:pt x="7191287" y="1502464"/>
                  <a:pt x="7193085" y="1501025"/>
                  <a:pt x="7196322" y="1499586"/>
                </a:cubicBezTo>
                <a:cubicBezTo>
                  <a:pt x="7211608" y="1499586"/>
                  <a:pt x="7224871" y="1501745"/>
                  <a:pt x="7236110" y="1506060"/>
                </a:cubicBezTo>
                <a:lnTo>
                  <a:pt x="7239347" y="1502824"/>
                </a:lnTo>
                <a:lnTo>
                  <a:pt x="7241505" y="1502824"/>
                </a:lnTo>
                <a:cubicBezTo>
                  <a:pt x="7252925" y="1502824"/>
                  <a:pt x="7258634" y="1505656"/>
                  <a:pt x="7258634" y="1511320"/>
                </a:cubicBezTo>
                <a:lnTo>
                  <a:pt x="7258634" y="1513479"/>
                </a:lnTo>
                <a:lnTo>
                  <a:pt x="7244742" y="1527505"/>
                </a:lnTo>
                <a:cubicBezTo>
                  <a:pt x="7244742" y="1532361"/>
                  <a:pt x="7241865" y="1539869"/>
                  <a:pt x="7236110" y="1550029"/>
                </a:cubicBezTo>
                <a:cubicBezTo>
                  <a:pt x="7236110" y="1555245"/>
                  <a:pt x="7232154" y="1560640"/>
                  <a:pt x="7224241" y="1566215"/>
                </a:cubicBezTo>
                <a:cubicBezTo>
                  <a:pt x="7224241" y="1571520"/>
                  <a:pt x="7221409" y="1576870"/>
                  <a:pt x="7215744" y="1582265"/>
                </a:cubicBezTo>
                <a:cubicBezTo>
                  <a:pt x="7215744" y="1586401"/>
                  <a:pt x="7213946" y="1589998"/>
                  <a:pt x="7210349" y="1593055"/>
                </a:cubicBezTo>
                <a:lnTo>
                  <a:pt x="7210349" y="1595213"/>
                </a:lnTo>
                <a:cubicBezTo>
                  <a:pt x="7214126" y="1595213"/>
                  <a:pt x="7223792" y="1603440"/>
                  <a:pt x="7239347" y="1619895"/>
                </a:cubicBezTo>
                <a:cubicBezTo>
                  <a:pt x="7244742" y="1619895"/>
                  <a:pt x="7249373" y="1627763"/>
                  <a:pt x="7253240" y="1643498"/>
                </a:cubicBezTo>
                <a:lnTo>
                  <a:pt x="7252160" y="1659549"/>
                </a:lnTo>
                <a:lnTo>
                  <a:pt x="7251082" y="1659549"/>
                </a:lnTo>
                <a:lnTo>
                  <a:pt x="7250002" y="1658470"/>
                </a:lnTo>
                <a:lnTo>
                  <a:pt x="7248924" y="1658470"/>
                </a:lnTo>
                <a:lnTo>
                  <a:pt x="7245821" y="1667100"/>
                </a:lnTo>
                <a:lnTo>
                  <a:pt x="7241505" y="1664943"/>
                </a:lnTo>
                <a:lnTo>
                  <a:pt x="7239347" y="1664943"/>
                </a:lnTo>
                <a:lnTo>
                  <a:pt x="7239347" y="1666022"/>
                </a:lnTo>
                <a:cubicBezTo>
                  <a:pt x="7243663" y="1666382"/>
                  <a:pt x="7245821" y="1667460"/>
                  <a:pt x="7245821" y="1669258"/>
                </a:cubicBezTo>
                <a:cubicBezTo>
                  <a:pt x="7243843" y="1675732"/>
                  <a:pt x="7239168" y="1678969"/>
                  <a:pt x="7231794" y="1678969"/>
                </a:cubicBezTo>
                <a:lnTo>
                  <a:pt x="7228557" y="1678969"/>
                </a:lnTo>
                <a:cubicBezTo>
                  <a:pt x="7213541" y="1676272"/>
                  <a:pt x="7206033" y="1670517"/>
                  <a:pt x="7206033" y="1661706"/>
                </a:cubicBezTo>
                <a:lnTo>
                  <a:pt x="7207112" y="1657390"/>
                </a:lnTo>
                <a:lnTo>
                  <a:pt x="7204954" y="1648893"/>
                </a:lnTo>
                <a:cubicBezTo>
                  <a:pt x="7206393" y="1646016"/>
                  <a:pt x="7207112" y="1642059"/>
                  <a:pt x="7207112" y="1637024"/>
                </a:cubicBezTo>
                <a:cubicBezTo>
                  <a:pt x="7204235" y="1627403"/>
                  <a:pt x="7202796" y="1619895"/>
                  <a:pt x="7202796" y="1614500"/>
                </a:cubicBezTo>
                <a:lnTo>
                  <a:pt x="7203875" y="1601552"/>
                </a:lnTo>
                <a:cubicBezTo>
                  <a:pt x="7197042" y="1601552"/>
                  <a:pt x="7191332" y="1605509"/>
                  <a:pt x="7186746" y="1613421"/>
                </a:cubicBezTo>
                <a:cubicBezTo>
                  <a:pt x="7184048" y="1617017"/>
                  <a:pt x="7181171" y="1618816"/>
                  <a:pt x="7178114" y="1618816"/>
                </a:cubicBezTo>
                <a:lnTo>
                  <a:pt x="7174877" y="1618816"/>
                </a:lnTo>
                <a:lnTo>
                  <a:pt x="7174877" y="1620974"/>
                </a:lnTo>
                <a:lnTo>
                  <a:pt x="7173798" y="1620974"/>
                </a:lnTo>
                <a:lnTo>
                  <a:pt x="7174877" y="1626234"/>
                </a:lnTo>
                <a:lnTo>
                  <a:pt x="7174877" y="1629471"/>
                </a:lnTo>
                <a:lnTo>
                  <a:pt x="7175956" y="1652131"/>
                </a:lnTo>
                <a:lnTo>
                  <a:pt x="7172719" y="1662786"/>
                </a:lnTo>
                <a:lnTo>
                  <a:pt x="7175956" y="1682206"/>
                </a:lnTo>
                <a:lnTo>
                  <a:pt x="7172719" y="1687466"/>
                </a:lnTo>
                <a:lnTo>
                  <a:pt x="7172719" y="1691782"/>
                </a:lnTo>
                <a:lnTo>
                  <a:pt x="7174877" y="1701493"/>
                </a:lnTo>
                <a:lnTo>
                  <a:pt x="7173798" y="1707967"/>
                </a:lnTo>
                <a:lnTo>
                  <a:pt x="7177035" y="1734807"/>
                </a:lnTo>
                <a:lnTo>
                  <a:pt x="7177035" y="1740203"/>
                </a:lnTo>
                <a:cubicBezTo>
                  <a:pt x="7177035" y="1745867"/>
                  <a:pt x="7173079" y="1749419"/>
                  <a:pt x="7165166" y="1750858"/>
                </a:cubicBezTo>
                <a:lnTo>
                  <a:pt x="7157748" y="1748700"/>
                </a:lnTo>
                <a:lnTo>
                  <a:pt x="7154511" y="1748700"/>
                </a:lnTo>
                <a:lnTo>
                  <a:pt x="7139405" y="1751937"/>
                </a:lnTo>
                <a:lnTo>
                  <a:pt x="7138326" y="1751937"/>
                </a:lnTo>
                <a:lnTo>
                  <a:pt x="7128750" y="1742226"/>
                </a:lnTo>
                <a:lnTo>
                  <a:pt x="7128750" y="1741282"/>
                </a:lnTo>
                <a:lnTo>
                  <a:pt x="7134010" y="1724017"/>
                </a:lnTo>
                <a:cubicBezTo>
                  <a:pt x="7134010" y="1722579"/>
                  <a:pt x="7132976" y="1721859"/>
                  <a:pt x="7130908" y="1721859"/>
                </a:cubicBezTo>
                <a:lnTo>
                  <a:pt x="7122276" y="1722938"/>
                </a:lnTo>
                <a:lnTo>
                  <a:pt x="7116880" y="1720780"/>
                </a:lnTo>
                <a:cubicBezTo>
                  <a:pt x="7110406" y="1722039"/>
                  <a:pt x="7107169" y="1725276"/>
                  <a:pt x="7107169" y="1730491"/>
                </a:cubicBezTo>
                <a:cubicBezTo>
                  <a:pt x="7107169" y="1736786"/>
                  <a:pt x="7103258" y="1741416"/>
                  <a:pt x="7095435" y="1744384"/>
                </a:cubicBezTo>
                <a:lnTo>
                  <a:pt x="7095435" y="1745463"/>
                </a:lnTo>
                <a:lnTo>
                  <a:pt x="7097593" y="1745463"/>
                </a:lnTo>
                <a:lnTo>
                  <a:pt x="7105011" y="1740203"/>
                </a:lnTo>
                <a:lnTo>
                  <a:pt x="7107169" y="1742226"/>
                </a:lnTo>
                <a:cubicBezTo>
                  <a:pt x="7107169" y="1747261"/>
                  <a:pt x="7104697" y="1749779"/>
                  <a:pt x="7099751" y="1749779"/>
                </a:cubicBezTo>
                <a:lnTo>
                  <a:pt x="7098672" y="1749779"/>
                </a:lnTo>
                <a:lnTo>
                  <a:pt x="7097593" y="1748700"/>
                </a:lnTo>
                <a:lnTo>
                  <a:pt x="7096514" y="1748700"/>
                </a:lnTo>
                <a:cubicBezTo>
                  <a:pt x="7096514" y="1751757"/>
                  <a:pt x="7091479" y="1754274"/>
                  <a:pt x="7081408" y="1756253"/>
                </a:cubicBezTo>
                <a:cubicBezTo>
                  <a:pt x="7068550" y="1756253"/>
                  <a:pt x="7062121" y="1751577"/>
                  <a:pt x="7062121" y="1742226"/>
                </a:cubicBezTo>
                <a:lnTo>
                  <a:pt x="7059963" y="1725096"/>
                </a:lnTo>
                <a:lnTo>
                  <a:pt x="7064279" y="1707967"/>
                </a:lnTo>
                <a:lnTo>
                  <a:pt x="7064279" y="1705809"/>
                </a:lnTo>
                <a:cubicBezTo>
                  <a:pt x="7061402" y="1702752"/>
                  <a:pt x="7059963" y="1699155"/>
                  <a:pt x="7059963" y="1695019"/>
                </a:cubicBezTo>
                <a:lnTo>
                  <a:pt x="7059963" y="1691782"/>
                </a:lnTo>
                <a:cubicBezTo>
                  <a:pt x="7059963" y="1683780"/>
                  <a:pt x="7061761" y="1674114"/>
                  <a:pt x="7065358" y="1662786"/>
                </a:cubicBezTo>
                <a:lnTo>
                  <a:pt x="7064279" y="1647815"/>
                </a:lnTo>
                <a:lnTo>
                  <a:pt x="7064279" y="1641340"/>
                </a:lnTo>
                <a:cubicBezTo>
                  <a:pt x="7064279" y="1639002"/>
                  <a:pt x="7063200" y="1636484"/>
                  <a:pt x="7061042" y="1633787"/>
                </a:cubicBezTo>
                <a:lnTo>
                  <a:pt x="7061042" y="1632708"/>
                </a:lnTo>
                <a:lnTo>
                  <a:pt x="7064279" y="1628392"/>
                </a:lnTo>
                <a:lnTo>
                  <a:pt x="7064279" y="1602631"/>
                </a:lnTo>
                <a:lnTo>
                  <a:pt x="7062121" y="1596292"/>
                </a:lnTo>
                <a:lnTo>
                  <a:pt x="7063200" y="1595213"/>
                </a:lnTo>
                <a:lnTo>
                  <a:pt x="7063200" y="1594134"/>
                </a:lnTo>
                <a:lnTo>
                  <a:pt x="7061042" y="1579028"/>
                </a:lnTo>
                <a:lnTo>
                  <a:pt x="7062121" y="1567293"/>
                </a:lnTo>
                <a:lnTo>
                  <a:pt x="7062121" y="1561898"/>
                </a:lnTo>
                <a:lnTo>
                  <a:pt x="7059963" y="1545713"/>
                </a:lnTo>
                <a:lnTo>
                  <a:pt x="7063200" y="1543555"/>
                </a:lnTo>
                <a:lnTo>
                  <a:pt x="7064279" y="1543555"/>
                </a:lnTo>
                <a:cubicBezTo>
                  <a:pt x="7073720" y="1547512"/>
                  <a:pt x="7080509" y="1551468"/>
                  <a:pt x="7084645" y="1555425"/>
                </a:cubicBezTo>
                <a:cubicBezTo>
                  <a:pt x="7087523" y="1555425"/>
                  <a:pt x="7090040" y="1556503"/>
                  <a:pt x="7092198" y="1558661"/>
                </a:cubicBezTo>
                <a:lnTo>
                  <a:pt x="7094356" y="1558661"/>
                </a:lnTo>
                <a:cubicBezTo>
                  <a:pt x="7097773" y="1558661"/>
                  <a:pt x="7101325" y="1545399"/>
                  <a:pt x="7105011" y="1518873"/>
                </a:cubicBezTo>
                <a:lnTo>
                  <a:pt x="7102988" y="1516715"/>
                </a:lnTo>
                <a:lnTo>
                  <a:pt x="7102988" y="1513479"/>
                </a:lnTo>
                <a:lnTo>
                  <a:pt x="7103932" y="1512400"/>
                </a:lnTo>
                <a:lnTo>
                  <a:pt x="7099751" y="1506060"/>
                </a:lnTo>
                <a:lnTo>
                  <a:pt x="7099751" y="1499586"/>
                </a:lnTo>
                <a:close/>
                <a:moveTo>
                  <a:pt x="4741742" y="1493795"/>
                </a:moveTo>
                <a:lnTo>
                  <a:pt x="4741742" y="1497167"/>
                </a:lnTo>
                <a:lnTo>
                  <a:pt x="4742821" y="1498247"/>
                </a:lnTo>
                <a:lnTo>
                  <a:pt x="4744979" y="1498247"/>
                </a:lnTo>
                <a:lnTo>
                  <a:pt x="4744979" y="1497167"/>
                </a:lnTo>
                <a:cubicBezTo>
                  <a:pt x="4743540" y="1497167"/>
                  <a:pt x="4742821" y="1496044"/>
                  <a:pt x="4742821" y="1493795"/>
                </a:cubicBezTo>
                <a:close/>
                <a:moveTo>
                  <a:pt x="4748351" y="1491638"/>
                </a:moveTo>
                <a:lnTo>
                  <a:pt x="4748351" y="1492717"/>
                </a:lnTo>
                <a:lnTo>
                  <a:pt x="4751588" y="1492717"/>
                </a:lnTo>
                <a:lnTo>
                  <a:pt x="4751588" y="1491638"/>
                </a:lnTo>
                <a:close/>
                <a:moveTo>
                  <a:pt x="21309" y="1488576"/>
                </a:moveTo>
                <a:lnTo>
                  <a:pt x="23467" y="1492892"/>
                </a:lnTo>
                <a:lnTo>
                  <a:pt x="24546" y="1492892"/>
                </a:lnTo>
                <a:cubicBezTo>
                  <a:pt x="24546" y="1490734"/>
                  <a:pt x="25265" y="1489655"/>
                  <a:pt x="26704" y="1489655"/>
                </a:cubicBezTo>
                <a:lnTo>
                  <a:pt x="28863" y="1489655"/>
                </a:lnTo>
                <a:cubicBezTo>
                  <a:pt x="45317" y="1490914"/>
                  <a:pt x="53544" y="1494106"/>
                  <a:pt x="53544" y="1499231"/>
                </a:cubicBezTo>
                <a:lnTo>
                  <a:pt x="54624" y="1498152"/>
                </a:lnTo>
                <a:lnTo>
                  <a:pt x="55702" y="1498152"/>
                </a:lnTo>
                <a:cubicBezTo>
                  <a:pt x="61008" y="1498152"/>
                  <a:pt x="65279" y="1502468"/>
                  <a:pt x="68516" y="1511100"/>
                </a:cubicBezTo>
                <a:lnTo>
                  <a:pt x="67437" y="1518518"/>
                </a:lnTo>
                <a:lnTo>
                  <a:pt x="69596" y="1522835"/>
                </a:lnTo>
                <a:lnTo>
                  <a:pt x="68516" y="1528230"/>
                </a:lnTo>
                <a:lnTo>
                  <a:pt x="70674" y="1533625"/>
                </a:lnTo>
                <a:cubicBezTo>
                  <a:pt x="70674" y="1541447"/>
                  <a:pt x="66042" y="1547876"/>
                  <a:pt x="56781" y="1552912"/>
                </a:cubicBezTo>
                <a:lnTo>
                  <a:pt x="47070" y="1550754"/>
                </a:lnTo>
                <a:lnTo>
                  <a:pt x="39517" y="1551833"/>
                </a:lnTo>
                <a:cubicBezTo>
                  <a:pt x="33134" y="1549675"/>
                  <a:pt x="29582" y="1541087"/>
                  <a:pt x="28863" y="1526072"/>
                </a:cubicBezTo>
                <a:cubicBezTo>
                  <a:pt x="26885" y="1526072"/>
                  <a:pt x="24726" y="1520002"/>
                  <a:pt x="22389" y="1507863"/>
                </a:cubicBezTo>
                <a:cubicBezTo>
                  <a:pt x="18072" y="1502828"/>
                  <a:pt x="15240" y="1498152"/>
                  <a:pt x="13891" y="1493836"/>
                </a:cubicBezTo>
                <a:cubicBezTo>
                  <a:pt x="14880" y="1490329"/>
                  <a:pt x="17353" y="1488576"/>
                  <a:pt x="21309" y="1488576"/>
                </a:cubicBezTo>
                <a:close/>
                <a:moveTo>
                  <a:pt x="109248" y="1483181"/>
                </a:moveTo>
                <a:lnTo>
                  <a:pt x="112485" y="1483181"/>
                </a:lnTo>
                <a:lnTo>
                  <a:pt x="112485" y="1485339"/>
                </a:lnTo>
                <a:lnTo>
                  <a:pt x="117881" y="1484260"/>
                </a:lnTo>
                <a:lnTo>
                  <a:pt x="123275" y="1486418"/>
                </a:lnTo>
                <a:lnTo>
                  <a:pt x="132851" y="1485339"/>
                </a:lnTo>
                <a:lnTo>
                  <a:pt x="136088" y="1487497"/>
                </a:lnTo>
                <a:lnTo>
                  <a:pt x="144720" y="1485339"/>
                </a:lnTo>
                <a:lnTo>
                  <a:pt x="146878" y="1485339"/>
                </a:lnTo>
                <a:lnTo>
                  <a:pt x="152138" y="1489655"/>
                </a:lnTo>
                <a:lnTo>
                  <a:pt x="148901" y="1503547"/>
                </a:lnTo>
                <a:cubicBezTo>
                  <a:pt x="159872" y="1507144"/>
                  <a:pt x="167740" y="1508942"/>
                  <a:pt x="172505" y="1508942"/>
                </a:cubicBezTo>
                <a:lnTo>
                  <a:pt x="180058" y="1516360"/>
                </a:lnTo>
                <a:lnTo>
                  <a:pt x="181137" y="1516360"/>
                </a:lnTo>
                <a:lnTo>
                  <a:pt x="181137" y="1515281"/>
                </a:lnTo>
                <a:lnTo>
                  <a:pt x="180058" y="1500310"/>
                </a:lnTo>
                <a:cubicBezTo>
                  <a:pt x="182575" y="1492487"/>
                  <a:pt x="187206" y="1488576"/>
                  <a:pt x="193951" y="1488576"/>
                </a:cubicBezTo>
                <a:lnTo>
                  <a:pt x="196108" y="1488576"/>
                </a:lnTo>
                <a:cubicBezTo>
                  <a:pt x="200244" y="1488576"/>
                  <a:pt x="203840" y="1489655"/>
                  <a:pt x="206898" y="1491813"/>
                </a:cubicBezTo>
                <a:lnTo>
                  <a:pt x="209056" y="1491813"/>
                </a:lnTo>
                <a:lnTo>
                  <a:pt x="212293" y="1489655"/>
                </a:lnTo>
                <a:cubicBezTo>
                  <a:pt x="230097" y="1491813"/>
                  <a:pt x="238999" y="1494286"/>
                  <a:pt x="238999" y="1497073"/>
                </a:cubicBezTo>
                <a:lnTo>
                  <a:pt x="238999" y="1499231"/>
                </a:lnTo>
                <a:cubicBezTo>
                  <a:pt x="234953" y="1503187"/>
                  <a:pt x="231401" y="1509257"/>
                  <a:pt x="228344" y="1517439"/>
                </a:cubicBezTo>
                <a:cubicBezTo>
                  <a:pt x="224927" y="1521935"/>
                  <a:pt x="221690" y="1529443"/>
                  <a:pt x="218632" y="1539964"/>
                </a:cubicBezTo>
                <a:lnTo>
                  <a:pt x="215395" y="1543201"/>
                </a:lnTo>
                <a:lnTo>
                  <a:pt x="215395" y="1548596"/>
                </a:lnTo>
                <a:lnTo>
                  <a:pt x="218632" y="1551833"/>
                </a:lnTo>
                <a:lnTo>
                  <a:pt x="219712" y="1551833"/>
                </a:lnTo>
                <a:cubicBezTo>
                  <a:pt x="222588" y="1550034"/>
                  <a:pt x="227983" y="1543605"/>
                  <a:pt x="235897" y="1532546"/>
                </a:cubicBezTo>
                <a:cubicBezTo>
                  <a:pt x="240302" y="1532546"/>
                  <a:pt x="246371" y="1537176"/>
                  <a:pt x="254105" y="1546438"/>
                </a:cubicBezTo>
                <a:cubicBezTo>
                  <a:pt x="254105" y="1547876"/>
                  <a:pt x="256217" y="1548596"/>
                  <a:pt x="260443" y="1548596"/>
                </a:cubicBezTo>
                <a:cubicBezTo>
                  <a:pt x="263321" y="1550574"/>
                  <a:pt x="264760" y="1553091"/>
                  <a:pt x="264760" y="1556149"/>
                </a:cubicBezTo>
                <a:lnTo>
                  <a:pt x="264760" y="1559386"/>
                </a:lnTo>
                <a:lnTo>
                  <a:pt x="259364" y="1565725"/>
                </a:lnTo>
                <a:lnTo>
                  <a:pt x="259364" y="1572199"/>
                </a:lnTo>
                <a:cubicBezTo>
                  <a:pt x="259364" y="1576695"/>
                  <a:pt x="257251" y="1581325"/>
                  <a:pt x="253026" y="1586091"/>
                </a:cubicBezTo>
                <a:lnTo>
                  <a:pt x="254105" y="1594723"/>
                </a:lnTo>
                <a:cubicBezTo>
                  <a:pt x="254105" y="1605423"/>
                  <a:pt x="251947" y="1610773"/>
                  <a:pt x="247631" y="1610773"/>
                </a:cubicBezTo>
                <a:lnTo>
                  <a:pt x="247631" y="1611852"/>
                </a:lnTo>
                <a:lnTo>
                  <a:pt x="249789" y="1618326"/>
                </a:lnTo>
                <a:lnTo>
                  <a:pt x="244394" y="1638692"/>
                </a:lnTo>
                <a:cubicBezTo>
                  <a:pt x="239358" y="1643548"/>
                  <a:pt x="236841" y="1650337"/>
                  <a:pt x="236841" y="1659058"/>
                </a:cubicBezTo>
                <a:lnTo>
                  <a:pt x="235897" y="1663375"/>
                </a:lnTo>
                <a:lnTo>
                  <a:pt x="232660" y="1666612"/>
                </a:lnTo>
                <a:lnTo>
                  <a:pt x="232660" y="1668770"/>
                </a:lnTo>
                <a:cubicBezTo>
                  <a:pt x="241022" y="1680189"/>
                  <a:pt x="248889" y="1685899"/>
                  <a:pt x="256263" y="1685899"/>
                </a:cubicBezTo>
                <a:cubicBezTo>
                  <a:pt x="264086" y="1691024"/>
                  <a:pt x="267997" y="1694935"/>
                  <a:pt x="267997" y="1697633"/>
                </a:cubicBezTo>
                <a:lnTo>
                  <a:pt x="269075" y="1703028"/>
                </a:lnTo>
                <a:cubicBezTo>
                  <a:pt x="259993" y="1708423"/>
                  <a:pt x="253566" y="1717370"/>
                  <a:pt x="249789" y="1729868"/>
                </a:cubicBezTo>
                <a:lnTo>
                  <a:pt x="251947" y="1733105"/>
                </a:lnTo>
                <a:cubicBezTo>
                  <a:pt x="251947" y="1740029"/>
                  <a:pt x="247989" y="1744660"/>
                  <a:pt x="240078" y="1746997"/>
                </a:cubicBezTo>
                <a:lnTo>
                  <a:pt x="238999" y="1746997"/>
                </a:lnTo>
                <a:cubicBezTo>
                  <a:pt x="232434" y="1746997"/>
                  <a:pt x="224207" y="1738410"/>
                  <a:pt x="214316" y="1721236"/>
                </a:cubicBezTo>
                <a:cubicBezTo>
                  <a:pt x="212069" y="1714133"/>
                  <a:pt x="209955" y="1710581"/>
                  <a:pt x="207977" y="1710581"/>
                </a:cubicBezTo>
                <a:lnTo>
                  <a:pt x="204740" y="1710581"/>
                </a:lnTo>
                <a:cubicBezTo>
                  <a:pt x="191162" y="1722360"/>
                  <a:pt x="181496" y="1728789"/>
                  <a:pt x="175742" y="1729868"/>
                </a:cubicBezTo>
                <a:cubicBezTo>
                  <a:pt x="175742" y="1732026"/>
                  <a:pt x="171470" y="1734499"/>
                  <a:pt x="162929" y="1737286"/>
                </a:cubicBezTo>
                <a:cubicBezTo>
                  <a:pt x="159333" y="1743760"/>
                  <a:pt x="156455" y="1746997"/>
                  <a:pt x="154296" y="1746997"/>
                </a:cubicBezTo>
                <a:cubicBezTo>
                  <a:pt x="151419" y="1745918"/>
                  <a:pt x="149980" y="1744839"/>
                  <a:pt x="149980" y="1743760"/>
                </a:cubicBezTo>
                <a:lnTo>
                  <a:pt x="149980" y="1742681"/>
                </a:lnTo>
                <a:lnTo>
                  <a:pt x="153218" y="1742681"/>
                </a:lnTo>
                <a:lnTo>
                  <a:pt x="153218" y="1740523"/>
                </a:lnTo>
                <a:lnTo>
                  <a:pt x="152138" y="1740523"/>
                </a:lnTo>
                <a:lnTo>
                  <a:pt x="147822" y="1743760"/>
                </a:lnTo>
                <a:lnTo>
                  <a:pt x="146878" y="1743760"/>
                </a:lnTo>
                <a:lnTo>
                  <a:pt x="146878" y="1742681"/>
                </a:lnTo>
                <a:cubicBezTo>
                  <a:pt x="147868" y="1739804"/>
                  <a:pt x="150699" y="1738365"/>
                  <a:pt x="155375" y="1738365"/>
                </a:cubicBezTo>
                <a:lnTo>
                  <a:pt x="167244" y="1715841"/>
                </a:lnTo>
                <a:lnTo>
                  <a:pt x="164007" y="1711660"/>
                </a:lnTo>
                <a:lnTo>
                  <a:pt x="165086" y="1716920"/>
                </a:lnTo>
                <a:cubicBezTo>
                  <a:pt x="160770" y="1722855"/>
                  <a:pt x="158612" y="1727530"/>
                  <a:pt x="158612" y="1730947"/>
                </a:cubicBezTo>
                <a:cubicBezTo>
                  <a:pt x="157173" y="1730947"/>
                  <a:pt x="156455" y="1732026"/>
                  <a:pt x="156455" y="1734184"/>
                </a:cubicBezTo>
                <a:lnTo>
                  <a:pt x="142562" y="1743760"/>
                </a:lnTo>
                <a:lnTo>
                  <a:pt x="138246" y="1741602"/>
                </a:lnTo>
                <a:cubicBezTo>
                  <a:pt x="132131" y="1745918"/>
                  <a:pt x="127816" y="1748076"/>
                  <a:pt x="125298" y="1748076"/>
                </a:cubicBezTo>
                <a:cubicBezTo>
                  <a:pt x="122511" y="1743760"/>
                  <a:pt x="120038" y="1738051"/>
                  <a:pt x="117881" y="1730947"/>
                </a:cubicBezTo>
                <a:cubicBezTo>
                  <a:pt x="115182" y="1726272"/>
                  <a:pt x="111226" y="1721596"/>
                  <a:pt x="106011" y="1716920"/>
                </a:cubicBezTo>
                <a:lnTo>
                  <a:pt x="106011" y="1715841"/>
                </a:lnTo>
                <a:lnTo>
                  <a:pt x="107090" y="1711660"/>
                </a:lnTo>
                <a:lnTo>
                  <a:pt x="104933" y="1709502"/>
                </a:lnTo>
                <a:cubicBezTo>
                  <a:pt x="103583" y="1709502"/>
                  <a:pt x="102909" y="1711615"/>
                  <a:pt x="102909" y="1715841"/>
                </a:cubicBezTo>
                <a:cubicBezTo>
                  <a:pt x="98413" y="1722855"/>
                  <a:pt x="92298" y="1727890"/>
                  <a:pt x="84566" y="1730947"/>
                </a:cubicBezTo>
                <a:cubicBezTo>
                  <a:pt x="84386" y="1735173"/>
                  <a:pt x="75125" y="1740883"/>
                  <a:pt x="56781" y="1748076"/>
                </a:cubicBezTo>
                <a:cubicBezTo>
                  <a:pt x="55523" y="1745379"/>
                  <a:pt x="53365" y="1743581"/>
                  <a:pt x="50307" y="1742681"/>
                </a:cubicBezTo>
                <a:lnTo>
                  <a:pt x="26704" y="1745918"/>
                </a:lnTo>
                <a:cubicBezTo>
                  <a:pt x="22748" y="1740703"/>
                  <a:pt x="19511" y="1732476"/>
                  <a:pt x="16993" y="1721236"/>
                </a:cubicBezTo>
                <a:cubicBezTo>
                  <a:pt x="19511" y="1704961"/>
                  <a:pt x="21669" y="1695655"/>
                  <a:pt x="23467" y="1693317"/>
                </a:cubicBezTo>
                <a:lnTo>
                  <a:pt x="23467" y="1690215"/>
                </a:lnTo>
                <a:lnTo>
                  <a:pt x="3102" y="1668770"/>
                </a:lnTo>
                <a:lnTo>
                  <a:pt x="3102" y="1665533"/>
                </a:lnTo>
                <a:cubicBezTo>
                  <a:pt x="3102" y="1663734"/>
                  <a:pt x="4539" y="1662655"/>
                  <a:pt x="7417" y="1662296"/>
                </a:cubicBezTo>
                <a:lnTo>
                  <a:pt x="14835" y="1666612"/>
                </a:lnTo>
                <a:lnTo>
                  <a:pt x="22389" y="1663375"/>
                </a:lnTo>
                <a:lnTo>
                  <a:pt x="25626" y="1664454"/>
                </a:lnTo>
                <a:lnTo>
                  <a:pt x="25626" y="1663375"/>
                </a:lnTo>
                <a:lnTo>
                  <a:pt x="40596" y="1627902"/>
                </a:lnTo>
                <a:lnTo>
                  <a:pt x="41676" y="1624800"/>
                </a:lnTo>
                <a:cubicBezTo>
                  <a:pt x="41676" y="1620125"/>
                  <a:pt x="35247" y="1616528"/>
                  <a:pt x="22389" y="1614010"/>
                </a:cubicBezTo>
                <a:cubicBezTo>
                  <a:pt x="17174" y="1610054"/>
                  <a:pt x="13621" y="1604704"/>
                  <a:pt x="11733" y="1597960"/>
                </a:cubicBezTo>
                <a:lnTo>
                  <a:pt x="14835" y="1583933"/>
                </a:lnTo>
                <a:lnTo>
                  <a:pt x="14835" y="1581775"/>
                </a:lnTo>
                <a:cubicBezTo>
                  <a:pt x="9890" y="1576110"/>
                  <a:pt x="7417" y="1571120"/>
                  <a:pt x="7417" y="1566804"/>
                </a:cubicBezTo>
                <a:lnTo>
                  <a:pt x="7417" y="1563567"/>
                </a:lnTo>
                <a:cubicBezTo>
                  <a:pt x="7417" y="1562128"/>
                  <a:pt x="8496" y="1561409"/>
                  <a:pt x="10654" y="1561409"/>
                </a:cubicBezTo>
                <a:cubicBezTo>
                  <a:pt x="24591" y="1561409"/>
                  <a:pt x="36011" y="1564286"/>
                  <a:pt x="44913" y="1570041"/>
                </a:cubicBezTo>
                <a:cubicBezTo>
                  <a:pt x="50668" y="1570041"/>
                  <a:pt x="55298" y="1572559"/>
                  <a:pt x="58805" y="1577594"/>
                </a:cubicBezTo>
                <a:cubicBezTo>
                  <a:pt x="61323" y="1577594"/>
                  <a:pt x="63840" y="1571165"/>
                  <a:pt x="66359" y="1558307"/>
                </a:cubicBezTo>
                <a:cubicBezTo>
                  <a:pt x="72113" y="1558307"/>
                  <a:pt x="74990" y="1553271"/>
                  <a:pt x="74990" y="1543201"/>
                </a:cubicBezTo>
                <a:cubicBezTo>
                  <a:pt x="74990" y="1537536"/>
                  <a:pt x="75709" y="1534703"/>
                  <a:pt x="77148" y="1534703"/>
                </a:cubicBezTo>
                <a:lnTo>
                  <a:pt x="72832" y="1502468"/>
                </a:lnTo>
                <a:lnTo>
                  <a:pt x="73911" y="1501389"/>
                </a:lnTo>
                <a:lnTo>
                  <a:pt x="76069" y="1501389"/>
                </a:lnTo>
                <a:cubicBezTo>
                  <a:pt x="83711" y="1502468"/>
                  <a:pt x="89421" y="1505705"/>
                  <a:pt x="93198" y="1511100"/>
                </a:cubicBezTo>
                <a:cubicBezTo>
                  <a:pt x="102459" y="1511100"/>
                  <a:pt x="107090" y="1508582"/>
                  <a:pt x="107090" y="1503547"/>
                </a:cubicBezTo>
                <a:lnTo>
                  <a:pt x="106011" y="1493836"/>
                </a:lnTo>
                <a:lnTo>
                  <a:pt x="106011" y="1491813"/>
                </a:lnTo>
                <a:lnTo>
                  <a:pt x="109248" y="1487497"/>
                </a:lnTo>
                <a:cubicBezTo>
                  <a:pt x="107090" y="1487497"/>
                  <a:pt x="106011" y="1486778"/>
                  <a:pt x="106011" y="1485339"/>
                </a:cubicBezTo>
                <a:close/>
                <a:moveTo>
                  <a:pt x="4720971" y="1482870"/>
                </a:moveTo>
                <a:lnTo>
                  <a:pt x="4720971" y="1483950"/>
                </a:lnTo>
                <a:lnTo>
                  <a:pt x="4724208" y="1483950"/>
                </a:lnTo>
                <a:lnTo>
                  <a:pt x="4724208" y="1482870"/>
                </a:lnTo>
                <a:close/>
                <a:moveTo>
                  <a:pt x="1129285" y="1481056"/>
                </a:moveTo>
                <a:lnTo>
                  <a:pt x="1130364" y="1482135"/>
                </a:lnTo>
                <a:lnTo>
                  <a:pt x="1130364" y="1483214"/>
                </a:lnTo>
                <a:cubicBezTo>
                  <a:pt x="1129285" y="1486900"/>
                  <a:pt x="1127082" y="1488744"/>
                  <a:pt x="1123755" y="1488744"/>
                </a:cubicBezTo>
                <a:lnTo>
                  <a:pt x="1121597" y="1485372"/>
                </a:lnTo>
                <a:cubicBezTo>
                  <a:pt x="1121597" y="1483933"/>
                  <a:pt x="1124160" y="1482495"/>
                  <a:pt x="1129285" y="1481056"/>
                </a:cubicBezTo>
                <a:close/>
                <a:moveTo>
                  <a:pt x="4707754" y="1479634"/>
                </a:moveTo>
                <a:lnTo>
                  <a:pt x="4707754" y="1481791"/>
                </a:lnTo>
                <a:lnTo>
                  <a:pt x="4708833" y="1481791"/>
                </a:lnTo>
                <a:lnTo>
                  <a:pt x="4708833" y="1479634"/>
                </a:lnTo>
                <a:close/>
                <a:moveTo>
                  <a:pt x="4606867" y="1478554"/>
                </a:moveTo>
                <a:lnTo>
                  <a:pt x="4604709" y="1480713"/>
                </a:lnTo>
                <a:lnTo>
                  <a:pt x="4604709" y="1481791"/>
                </a:lnTo>
                <a:cubicBezTo>
                  <a:pt x="4608305" y="1481972"/>
                  <a:pt x="4610104" y="1483050"/>
                  <a:pt x="4610104" y="1485029"/>
                </a:cubicBezTo>
                <a:cubicBezTo>
                  <a:pt x="4613071" y="1483950"/>
                  <a:pt x="4614555" y="1482870"/>
                  <a:pt x="4614555" y="1481791"/>
                </a:cubicBezTo>
                <a:lnTo>
                  <a:pt x="4611318" y="1482870"/>
                </a:lnTo>
                <a:cubicBezTo>
                  <a:pt x="4609069" y="1482870"/>
                  <a:pt x="4607946" y="1481432"/>
                  <a:pt x="4607946" y="1478554"/>
                </a:cubicBezTo>
                <a:close/>
                <a:moveTo>
                  <a:pt x="3180196" y="1477954"/>
                </a:moveTo>
                <a:lnTo>
                  <a:pt x="3180196" y="1479033"/>
                </a:lnTo>
                <a:lnTo>
                  <a:pt x="3182354" y="1481191"/>
                </a:lnTo>
                <a:lnTo>
                  <a:pt x="3182354" y="1480112"/>
                </a:lnTo>
                <a:close/>
                <a:moveTo>
                  <a:pt x="4635325" y="1477476"/>
                </a:moveTo>
                <a:lnTo>
                  <a:pt x="4632088" y="1480713"/>
                </a:lnTo>
                <a:lnTo>
                  <a:pt x="4634246" y="1482870"/>
                </a:lnTo>
                <a:lnTo>
                  <a:pt x="4637618" y="1482870"/>
                </a:lnTo>
                <a:lnTo>
                  <a:pt x="4637618" y="1477476"/>
                </a:lnTo>
                <a:close/>
                <a:moveTo>
                  <a:pt x="9071896" y="1472747"/>
                </a:moveTo>
                <a:lnTo>
                  <a:pt x="9077995" y="1474248"/>
                </a:lnTo>
                <a:lnTo>
                  <a:pt x="9080663" y="1475264"/>
                </a:lnTo>
                <a:lnTo>
                  <a:pt x="9080663" y="1477063"/>
                </a:lnTo>
                <a:lnTo>
                  <a:pt x="9066501" y="1481379"/>
                </a:lnTo>
                <a:lnTo>
                  <a:pt x="9062185" y="1478142"/>
                </a:lnTo>
                <a:lnTo>
                  <a:pt x="9062185" y="1475984"/>
                </a:lnTo>
                <a:cubicBezTo>
                  <a:pt x="9062185" y="1473826"/>
                  <a:pt x="9065422" y="1472747"/>
                  <a:pt x="9071896" y="1472747"/>
                </a:cubicBezTo>
                <a:close/>
                <a:moveTo>
                  <a:pt x="4611318" y="1471946"/>
                </a:moveTo>
                <a:lnTo>
                  <a:pt x="4609025" y="1474104"/>
                </a:lnTo>
                <a:lnTo>
                  <a:pt x="4609025" y="1476261"/>
                </a:lnTo>
                <a:lnTo>
                  <a:pt x="4611318" y="1476261"/>
                </a:lnTo>
                <a:close/>
                <a:moveTo>
                  <a:pt x="4723129" y="1465876"/>
                </a:moveTo>
                <a:lnTo>
                  <a:pt x="4723129" y="1467090"/>
                </a:lnTo>
                <a:lnTo>
                  <a:pt x="4725287" y="1467090"/>
                </a:lnTo>
                <a:lnTo>
                  <a:pt x="4725287" y="1465876"/>
                </a:lnTo>
                <a:close/>
                <a:moveTo>
                  <a:pt x="3712535" y="1463792"/>
                </a:moveTo>
                <a:lnTo>
                  <a:pt x="3712535" y="1465950"/>
                </a:lnTo>
                <a:lnTo>
                  <a:pt x="3713749" y="1465950"/>
                </a:lnTo>
                <a:lnTo>
                  <a:pt x="3713749" y="1463792"/>
                </a:lnTo>
                <a:close/>
                <a:moveTo>
                  <a:pt x="5695739" y="1462579"/>
                </a:moveTo>
                <a:lnTo>
                  <a:pt x="5695739" y="1463658"/>
                </a:lnTo>
                <a:lnTo>
                  <a:pt x="5697897" y="1463658"/>
                </a:lnTo>
                <a:lnTo>
                  <a:pt x="5697897" y="1462579"/>
                </a:lnTo>
                <a:close/>
                <a:moveTo>
                  <a:pt x="2652580" y="1462532"/>
                </a:moveTo>
                <a:cubicBezTo>
                  <a:pt x="2650421" y="1463251"/>
                  <a:pt x="2649343" y="1465409"/>
                  <a:pt x="2649343" y="1469006"/>
                </a:cubicBezTo>
                <a:lnTo>
                  <a:pt x="2651500" y="1471299"/>
                </a:lnTo>
                <a:lnTo>
                  <a:pt x="2653659" y="1471299"/>
                </a:lnTo>
                <a:cubicBezTo>
                  <a:pt x="2656535" y="1469770"/>
                  <a:pt x="2657975" y="1467927"/>
                  <a:pt x="2657975" y="1465769"/>
                </a:cubicBezTo>
                <a:lnTo>
                  <a:pt x="2656896" y="1462532"/>
                </a:lnTo>
                <a:close/>
                <a:moveTo>
                  <a:pt x="1246358" y="1461364"/>
                </a:moveTo>
                <a:lnTo>
                  <a:pt x="1246358" y="1462443"/>
                </a:lnTo>
                <a:lnTo>
                  <a:pt x="1248516" y="1462443"/>
                </a:lnTo>
                <a:lnTo>
                  <a:pt x="1248516" y="1461364"/>
                </a:lnTo>
                <a:close/>
                <a:moveTo>
                  <a:pt x="4549814" y="1461020"/>
                </a:moveTo>
                <a:lnTo>
                  <a:pt x="4556423" y="1461020"/>
                </a:lnTo>
                <a:cubicBezTo>
                  <a:pt x="4560110" y="1462999"/>
                  <a:pt x="4561953" y="1465382"/>
                  <a:pt x="4561953" y="1468169"/>
                </a:cubicBezTo>
                <a:cubicBezTo>
                  <a:pt x="4560424" y="1469608"/>
                  <a:pt x="4555659" y="1470687"/>
                  <a:pt x="4547656" y="1471406"/>
                </a:cubicBezTo>
                <a:lnTo>
                  <a:pt x="4543340" y="1468574"/>
                </a:lnTo>
                <a:lnTo>
                  <a:pt x="4543340" y="1465337"/>
                </a:lnTo>
                <a:lnTo>
                  <a:pt x="4545498" y="1463179"/>
                </a:lnTo>
                <a:lnTo>
                  <a:pt x="4546577" y="1464258"/>
                </a:lnTo>
                <a:lnTo>
                  <a:pt x="4547656" y="1464258"/>
                </a:lnTo>
                <a:cubicBezTo>
                  <a:pt x="4547656" y="1462100"/>
                  <a:pt x="4548375" y="1461020"/>
                  <a:pt x="4549814" y="1461020"/>
                </a:cubicBezTo>
                <a:close/>
                <a:moveTo>
                  <a:pt x="1630875" y="1459611"/>
                </a:moveTo>
                <a:lnTo>
                  <a:pt x="1633033" y="1461769"/>
                </a:lnTo>
                <a:lnTo>
                  <a:pt x="1635190" y="1461769"/>
                </a:lnTo>
                <a:lnTo>
                  <a:pt x="1633033" y="1459611"/>
                </a:lnTo>
                <a:close/>
                <a:moveTo>
                  <a:pt x="687581" y="1459206"/>
                </a:moveTo>
                <a:lnTo>
                  <a:pt x="687581" y="1461229"/>
                </a:lnTo>
                <a:lnTo>
                  <a:pt x="688661" y="1461229"/>
                </a:lnTo>
                <a:lnTo>
                  <a:pt x="688661" y="1459206"/>
                </a:lnTo>
                <a:close/>
                <a:moveTo>
                  <a:pt x="7665726" y="1458938"/>
                </a:moveTo>
                <a:lnTo>
                  <a:pt x="7665726" y="1461096"/>
                </a:lnTo>
                <a:lnTo>
                  <a:pt x="7667884" y="1461096"/>
                </a:lnTo>
                <a:close/>
                <a:moveTo>
                  <a:pt x="2247107" y="1458583"/>
                </a:moveTo>
                <a:lnTo>
                  <a:pt x="2244950" y="1460741"/>
                </a:lnTo>
                <a:lnTo>
                  <a:pt x="2247107" y="1460741"/>
                </a:lnTo>
                <a:close/>
                <a:moveTo>
                  <a:pt x="3195302" y="1458532"/>
                </a:moveTo>
                <a:lnTo>
                  <a:pt x="3192065" y="1461769"/>
                </a:lnTo>
                <a:lnTo>
                  <a:pt x="3194223" y="1463927"/>
                </a:lnTo>
                <a:lnTo>
                  <a:pt x="3196381" y="1463927"/>
                </a:lnTo>
                <a:lnTo>
                  <a:pt x="3197460" y="1462848"/>
                </a:lnTo>
                <a:lnTo>
                  <a:pt x="3198539" y="1462848"/>
                </a:lnTo>
                <a:close/>
                <a:moveTo>
                  <a:pt x="3079713" y="1457453"/>
                </a:moveTo>
                <a:lnTo>
                  <a:pt x="3079713" y="1460690"/>
                </a:lnTo>
                <a:lnTo>
                  <a:pt x="3080792" y="1460690"/>
                </a:lnTo>
                <a:lnTo>
                  <a:pt x="3080792" y="1457453"/>
                </a:lnTo>
                <a:close/>
                <a:moveTo>
                  <a:pt x="8682524" y="1456646"/>
                </a:moveTo>
                <a:cubicBezTo>
                  <a:pt x="8680366" y="1459343"/>
                  <a:pt x="8679287" y="1461861"/>
                  <a:pt x="8679287" y="1464198"/>
                </a:cubicBezTo>
                <a:lnTo>
                  <a:pt x="8679287" y="1467570"/>
                </a:lnTo>
                <a:lnTo>
                  <a:pt x="8681445" y="1469728"/>
                </a:lnTo>
                <a:cubicBezTo>
                  <a:pt x="8683693" y="1469728"/>
                  <a:pt x="8684817" y="1465727"/>
                  <a:pt x="8684817" y="1457725"/>
                </a:cubicBezTo>
                <a:lnTo>
                  <a:pt x="8683603" y="1456646"/>
                </a:lnTo>
                <a:close/>
                <a:moveTo>
                  <a:pt x="6688800" y="1455701"/>
                </a:moveTo>
                <a:lnTo>
                  <a:pt x="6688800" y="1456915"/>
                </a:lnTo>
                <a:lnTo>
                  <a:pt x="6690958" y="1456915"/>
                </a:lnTo>
                <a:lnTo>
                  <a:pt x="6690958" y="1455701"/>
                </a:lnTo>
                <a:close/>
                <a:moveTo>
                  <a:pt x="6608279" y="1455701"/>
                </a:moveTo>
                <a:lnTo>
                  <a:pt x="6606121" y="1461231"/>
                </a:lnTo>
                <a:lnTo>
                  <a:pt x="6606121" y="1463524"/>
                </a:lnTo>
                <a:lnTo>
                  <a:pt x="6607200" y="1463524"/>
                </a:lnTo>
                <a:lnTo>
                  <a:pt x="6609358" y="1456915"/>
                </a:lnTo>
                <a:lnTo>
                  <a:pt x="6609358" y="1455701"/>
                </a:lnTo>
                <a:close/>
                <a:moveTo>
                  <a:pt x="6221470" y="1455701"/>
                </a:moveTo>
                <a:lnTo>
                  <a:pt x="6221470" y="1458938"/>
                </a:lnTo>
                <a:lnTo>
                  <a:pt x="6225786" y="1458938"/>
                </a:lnTo>
                <a:lnTo>
                  <a:pt x="6225786" y="1457859"/>
                </a:lnTo>
                <a:lnTo>
                  <a:pt x="6223628" y="1455701"/>
                </a:lnTo>
                <a:close/>
                <a:moveTo>
                  <a:pt x="1646250" y="1455025"/>
                </a:moveTo>
                <a:lnTo>
                  <a:pt x="1644092" y="1457318"/>
                </a:lnTo>
                <a:lnTo>
                  <a:pt x="1646250" y="1459611"/>
                </a:lnTo>
                <a:lnTo>
                  <a:pt x="1647329" y="1458397"/>
                </a:lnTo>
                <a:lnTo>
                  <a:pt x="1647329" y="1455025"/>
                </a:lnTo>
                <a:close/>
                <a:moveTo>
                  <a:pt x="5671057" y="1453003"/>
                </a:moveTo>
                <a:cubicBezTo>
                  <a:pt x="5667820" y="1454442"/>
                  <a:pt x="5666022" y="1455880"/>
                  <a:pt x="5665662" y="1457319"/>
                </a:cubicBezTo>
                <a:lnTo>
                  <a:pt x="5665662" y="1459477"/>
                </a:lnTo>
                <a:lnTo>
                  <a:pt x="5668899" y="1460556"/>
                </a:lnTo>
                <a:cubicBezTo>
                  <a:pt x="5672496" y="1459657"/>
                  <a:pt x="5674294" y="1458578"/>
                  <a:pt x="5674294" y="1457319"/>
                </a:cubicBezTo>
                <a:lnTo>
                  <a:pt x="5674294" y="1455161"/>
                </a:lnTo>
                <a:cubicBezTo>
                  <a:pt x="5674294" y="1453722"/>
                  <a:pt x="5673215" y="1453003"/>
                  <a:pt x="5671057" y="1453003"/>
                </a:cubicBezTo>
                <a:close/>
                <a:moveTo>
                  <a:pt x="3703903" y="1450844"/>
                </a:moveTo>
                <a:lnTo>
                  <a:pt x="3710377" y="1460555"/>
                </a:lnTo>
                <a:lnTo>
                  <a:pt x="3710377" y="1455160"/>
                </a:lnTo>
                <a:lnTo>
                  <a:pt x="3709298" y="1456239"/>
                </a:lnTo>
                <a:lnTo>
                  <a:pt x="3708219" y="1456239"/>
                </a:lnTo>
                <a:close/>
                <a:moveTo>
                  <a:pt x="9117484" y="1448874"/>
                </a:moveTo>
                <a:lnTo>
                  <a:pt x="9117484" y="1452111"/>
                </a:lnTo>
                <a:lnTo>
                  <a:pt x="9118563" y="1452111"/>
                </a:lnTo>
                <a:lnTo>
                  <a:pt x="9118563" y="1448874"/>
                </a:lnTo>
                <a:close/>
                <a:moveTo>
                  <a:pt x="6237790" y="1448148"/>
                </a:moveTo>
                <a:lnTo>
                  <a:pt x="6234553" y="1451385"/>
                </a:lnTo>
                <a:lnTo>
                  <a:pt x="6234553" y="1453543"/>
                </a:lnTo>
                <a:lnTo>
                  <a:pt x="6237790" y="1456780"/>
                </a:lnTo>
                <a:cubicBezTo>
                  <a:pt x="6240038" y="1454082"/>
                  <a:pt x="6241162" y="1451564"/>
                  <a:pt x="6241162" y="1449227"/>
                </a:cubicBezTo>
                <a:lnTo>
                  <a:pt x="6240083" y="1448148"/>
                </a:lnTo>
                <a:close/>
                <a:moveTo>
                  <a:pt x="6185323" y="1448148"/>
                </a:moveTo>
                <a:cubicBezTo>
                  <a:pt x="6181007" y="1448507"/>
                  <a:pt x="6178849" y="1449586"/>
                  <a:pt x="6178849" y="1451385"/>
                </a:cubicBezTo>
                <a:lnTo>
                  <a:pt x="6178849" y="1457859"/>
                </a:lnTo>
                <a:lnTo>
                  <a:pt x="6182086" y="1457859"/>
                </a:lnTo>
                <a:lnTo>
                  <a:pt x="6189774" y="1450306"/>
                </a:lnTo>
                <a:lnTo>
                  <a:pt x="6187616" y="1448148"/>
                </a:lnTo>
                <a:close/>
                <a:moveTo>
                  <a:pt x="33987" y="1447137"/>
                </a:moveTo>
                <a:lnTo>
                  <a:pt x="30750" y="1448216"/>
                </a:lnTo>
                <a:lnTo>
                  <a:pt x="30750" y="1449295"/>
                </a:lnTo>
                <a:lnTo>
                  <a:pt x="38303" y="1448216"/>
                </a:lnTo>
                <a:lnTo>
                  <a:pt x="38303" y="1447137"/>
                </a:lnTo>
                <a:close/>
                <a:moveTo>
                  <a:pt x="4277245" y="1446984"/>
                </a:moveTo>
                <a:lnTo>
                  <a:pt x="4277245" y="1449142"/>
                </a:lnTo>
                <a:lnTo>
                  <a:pt x="4278324" y="1449142"/>
                </a:lnTo>
                <a:lnTo>
                  <a:pt x="4278324" y="1446984"/>
                </a:lnTo>
                <a:close/>
                <a:moveTo>
                  <a:pt x="6765814" y="1446934"/>
                </a:moveTo>
                <a:lnTo>
                  <a:pt x="6765814" y="1448013"/>
                </a:lnTo>
                <a:lnTo>
                  <a:pt x="6768106" y="1448013"/>
                </a:lnTo>
                <a:lnTo>
                  <a:pt x="6768106" y="1446934"/>
                </a:lnTo>
                <a:close/>
                <a:moveTo>
                  <a:pt x="5259836" y="1446529"/>
                </a:moveTo>
                <a:lnTo>
                  <a:pt x="5258757" y="1447608"/>
                </a:lnTo>
                <a:lnTo>
                  <a:pt x="5258757" y="1448687"/>
                </a:lnTo>
                <a:lnTo>
                  <a:pt x="5260915" y="1450844"/>
                </a:lnTo>
                <a:lnTo>
                  <a:pt x="5264152" y="1450844"/>
                </a:lnTo>
                <a:lnTo>
                  <a:pt x="5264152" y="1447608"/>
                </a:lnTo>
                <a:close/>
                <a:moveTo>
                  <a:pt x="679220" y="1446528"/>
                </a:moveTo>
                <a:lnTo>
                  <a:pt x="685424" y="1455969"/>
                </a:lnTo>
                <a:lnTo>
                  <a:pt x="685424" y="1450709"/>
                </a:lnTo>
                <a:lnTo>
                  <a:pt x="684480" y="1451788"/>
                </a:lnTo>
                <a:lnTo>
                  <a:pt x="683401" y="1451788"/>
                </a:lnTo>
                <a:close/>
                <a:moveTo>
                  <a:pt x="6198541" y="1445990"/>
                </a:moveTo>
                <a:lnTo>
                  <a:pt x="6198541" y="1447068"/>
                </a:lnTo>
                <a:cubicBezTo>
                  <a:pt x="6199441" y="1450665"/>
                  <a:pt x="6200520" y="1452464"/>
                  <a:pt x="6201778" y="1452464"/>
                </a:cubicBezTo>
                <a:lnTo>
                  <a:pt x="6202857" y="1452464"/>
                </a:lnTo>
                <a:cubicBezTo>
                  <a:pt x="6202857" y="1448867"/>
                  <a:pt x="6201419" y="1446709"/>
                  <a:pt x="6198541" y="1445990"/>
                </a:cubicBezTo>
                <a:close/>
                <a:moveTo>
                  <a:pt x="3699587" y="1445449"/>
                </a:moveTo>
                <a:lnTo>
                  <a:pt x="3699587" y="1447607"/>
                </a:lnTo>
                <a:lnTo>
                  <a:pt x="3700666" y="1447607"/>
                </a:lnTo>
                <a:lnTo>
                  <a:pt x="3700666" y="1445449"/>
                </a:lnTo>
                <a:close/>
                <a:moveTo>
                  <a:pt x="8761966" y="1444642"/>
                </a:moveTo>
                <a:lnTo>
                  <a:pt x="8761966" y="1446934"/>
                </a:lnTo>
                <a:lnTo>
                  <a:pt x="8763045" y="1446934"/>
                </a:lnTo>
                <a:lnTo>
                  <a:pt x="8763045" y="1444642"/>
                </a:lnTo>
                <a:close/>
                <a:moveTo>
                  <a:pt x="4263218" y="1443747"/>
                </a:moveTo>
                <a:lnTo>
                  <a:pt x="4262139" y="1448064"/>
                </a:lnTo>
                <a:lnTo>
                  <a:pt x="4264297" y="1448064"/>
                </a:lnTo>
                <a:lnTo>
                  <a:pt x="4266455" y="1445905"/>
                </a:lnTo>
                <a:lnTo>
                  <a:pt x="4266455" y="1443747"/>
                </a:lnTo>
                <a:close/>
                <a:moveTo>
                  <a:pt x="8691291" y="1443562"/>
                </a:moveTo>
                <a:cubicBezTo>
                  <a:pt x="8689853" y="1443562"/>
                  <a:pt x="8689133" y="1444687"/>
                  <a:pt x="8689133" y="1446934"/>
                </a:cubicBezTo>
                <a:lnTo>
                  <a:pt x="8692370" y="1451250"/>
                </a:lnTo>
                <a:lnTo>
                  <a:pt x="8693449" y="1451250"/>
                </a:lnTo>
                <a:lnTo>
                  <a:pt x="8696686" y="1448013"/>
                </a:lnTo>
                <a:lnTo>
                  <a:pt x="8692370" y="1443562"/>
                </a:lnTo>
                <a:close/>
                <a:moveTo>
                  <a:pt x="674904" y="1441267"/>
                </a:moveTo>
                <a:lnTo>
                  <a:pt x="674904" y="1443425"/>
                </a:lnTo>
                <a:lnTo>
                  <a:pt x="675983" y="1443425"/>
                </a:lnTo>
                <a:lnTo>
                  <a:pt x="675983" y="1441267"/>
                </a:lnTo>
                <a:close/>
                <a:moveTo>
                  <a:pt x="5696818" y="1441134"/>
                </a:moveTo>
                <a:lnTo>
                  <a:pt x="5694660" y="1443292"/>
                </a:lnTo>
                <a:lnTo>
                  <a:pt x="5694660" y="1444371"/>
                </a:lnTo>
                <a:lnTo>
                  <a:pt x="5697897" y="1441134"/>
                </a:lnTo>
                <a:close/>
                <a:moveTo>
                  <a:pt x="5250125" y="1441134"/>
                </a:moveTo>
                <a:lnTo>
                  <a:pt x="5249046" y="1442213"/>
                </a:lnTo>
                <a:lnTo>
                  <a:pt x="5249046" y="1443292"/>
                </a:lnTo>
                <a:lnTo>
                  <a:pt x="5252283" y="1445450"/>
                </a:lnTo>
                <a:lnTo>
                  <a:pt x="5254441" y="1443292"/>
                </a:lnTo>
                <a:lnTo>
                  <a:pt x="5254441" y="1442213"/>
                </a:lnTo>
                <a:close/>
                <a:moveTo>
                  <a:pt x="3707140" y="1440999"/>
                </a:moveTo>
                <a:lnTo>
                  <a:pt x="3707140" y="1447607"/>
                </a:lnTo>
                <a:lnTo>
                  <a:pt x="3709298" y="1451923"/>
                </a:lnTo>
                <a:lnTo>
                  <a:pt x="3710377" y="1451923"/>
                </a:lnTo>
                <a:lnTo>
                  <a:pt x="3708219" y="1440999"/>
                </a:lnTo>
                <a:close/>
                <a:moveTo>
                  <a:pt x="6189774" y="1437493"/>
                </a:moveTo>
                <a:lnTo>
                  <a:pt x="6189774" y="1441809"/>
                </a:lnTo>
                <a:lnTo>
                  <a:pt x="6193011" y="1441809"/>
                </a:lnTo>
                <a:lnTo>
                  <a:pt x="6193011" y="1439651"/>
                </a:lnTo>
                <a:lnTo>
                  <a:pt x="6190853" y="1437493"/>
                </a:lnTo>
                <a:close/>
                <a:moveTo>
                  <a:pt x="8765203" y="1437089"/>
                </a:moveTo>
                <a:lnTo>
                  <a:pt x="8761966" y="1438168"/>
                </a:lnTo>
                <a:lnTo>
                  <a:pt x="8761966" y="1439246"/>
                </a:lnTo>
                <a:lnTo>
                  <a:pt x="8763045" y="1439246"/>
                </a:lnTo>
                <a:lnTo>
                  <a:pt x="8767361" y="1438168"/>
                </a:lnTo>
                <a:lnTo>
                  <a:pt x="8767361" y="1437089"/>
                </a:lnTo>
                <a:close/>
                <a:moveTo>
                  <a:pt x="682322" y="1437086"/>
                </a:moveTo>
                <a:lnTo>
                  <a:pt x="682322" y="1443425"/>
                </a:lnTo>
                <a:lnTo>
                  <a:pt x="684480" y="1447607"/>
                </a:lnTo>
                <a:lnTo>
                  <a:pt x="685424" y="1447607"/>
                </a:lnTo>
                <a:lnTo>
                  <a:pt x="683401" y="1437086"/>
                </a:lnTo>
                <a:close/>
                <a:moveTo>
                  <a:pt x="2084446" y="1436868"/>
                </a:moveTo>
                <a:cubicBezTo>
                  <a:pt x="2082289" y="1437498"/>
                  <a:pt x="2080491" y="1440060"/>
                  <a:pt x="2079051" y="1444556"/>
                </a:cubicBezTo>
                <a:lnTo>
                  <a:pt x="2083367" y="1447793"/>
                </a:lnTo>
                <a:lnTo>
                  <a:pt x="2088763" y="1442398"/>
                </a:lnTo>
                <a:lnTo>
                  <a:pt x="2088763" y="1441319"/>
                </a:lnTo>
                <a:close/>
                <a:moveTo>
                  <a:pt x="2644891" y="1436501"/>
                </a:moveTo>
                <a:lnTo>
                  <a:pt x="2661211" y="1444054"/>
                </a:lnTo>
                <a:lnTo>
                  <a:pt x="2667686" y="1441896"/>
                </a:lnTo>
                <a:lnTo>
                  <a:pt x="2674294" y="1441896"/>
                </a:lnTo>
                <a:cubicBezTo>
                  <a:pt x="2684364" y="1441896"/>
                  <a:pt x="2689401" y="1444818"/>
                  <a:pt x="2689401" y="1450663"/>
                </a:cubicBezTo>
                <a:cubicBezTo>
                  <a:pt x="2682206" y="1455518"/>
                  <a:pt x="2677891" y="1459115"/>
                  <a:pt x="2676453" y="1461453"/>
                </a:cubicBezTo>
                <a:lnTo>
                  <a:pt x="2676453" y="1462532"/>
                </a:lnTo>
                <a:lnTo>
                  <a:pt x="2678610" y="1475615"/>
                </a:lnTo>
                <a:lnTo>
                  <a:pt x="2676453" y="1482089"/>
                </a:lnTo>
                <a:lnTo>
                  <a:pt x="2678610" y="1490721"/>
                </a:lnTo>
                <a:lnTo>
                  <a:pt x="2678610" y="1491800"/>
                </a:lnTo>
                <a:lnTo>
                  <a:pt x="2675373" y="1497329"/>
                </a:lnTo>
                <a:cubicBezTo>
                  <a:pt x="2675554" y="1500387"/>
                  <a:pt x="2676993" y="1503264"/>
                  <a:pt x="2679690" y="1505962"/>
                </a:cubicBezTo>
                <a:lnTo>
                  <a:pt x="2688322" y="1503804"/>
                </a:lnTo>
                <a:lnTo>
                  <a:pt x="2694931" y="1503804"/>
                </a:lnTo>
                <a:lnTo>
                  <a:pt x="2702483" y="1507040"/>
                </a:lnTo>
                <a:lnTo>
                  <a:pt x="2702483" y="1504882"/>
                </a:lnTo>
                <a:lnTo>
                  <a:pt x="2703562" y="1505962"/>
                </a:lnTo>
                <a:lnTo>
                  <a:pt x="2704641" y="1505962"/>
                </a:lnTo>
                <a:lnTo>
                  <a:pt x="2705720" y="1504882"/>
                </a:lnTo>
                <a:lnTo>
                  <a:pt x="2706800" y="1504882"/>
                </a:lnTo>
                <a:lnTo>
                  <a:pt x="2711115" y="1505962"/>
                </a:lnTo>
                <a:lnTo>
                  <a:pt x="2712194" y="1505962"/>
                </a:lnTo>
                <a:cubicBezTo>
                  <a:pt x="2712194" y="1503804"/>
                  <a:pt x="2714757" y="1501286"/>
                  <a:pt x="2719882" y="1498409"/>
                </a:cubicBezTo>
                <a:cubicBezTo>
                  <a:pt x="2725817" y="1489867"/>
                  <a:pt x="2730852" y="1484067"/>
                  <a:pt x="2734989" y="1481010"/>
                </a:cubicBezTo>
                <a:cubicBezTo>
                  <a:pt x="2747846" y="1481010"/>
                  <a:pt x="2756164" y="1486449"/>
                  <a:pt x="2759941" y="1497329"/>
                </a:cubicBezTo>
                <a:lnTo>
                  <a:pt x="2761155" y="1498409"/>
                </a:lnTo>
                <a:lnTo>
                  <a:pt x="2761155" y="1500567"/>
                </a:lnTo>
                <a:lnTo>
                  <a:pt x="2758861" y="1500567"/>
                </a:lnTo>
                <a:lnTo>
                  <a:pt x="2758861" y="1502724"/>
                </a:lnTo>
                <a:lnTo>
                  <a:pt x="2759941" y="1501645"/>
                </a:lnTo>
                <a:lnTo>
                  <a:pt x="2763312" y="1501645"/>
                </a:lnTo>
                <a:lnTo>
                  <a:pt x="2770864" y="1509199"/>
                </a:lnTo>
                <a:lnTo>
                  <a:pt x="2766549" y="1513514"/>
                </a:lnTo>
                <a:lnTo>
                  <a:pt x="2764390" y="1513514"/>
                </a:lnTo>
                <a:lnTo>
                  <a:pt x="2761155" y="1511357"/>
                </a:lnTo>
                <a:cubicBezTo>
                  <a:pt x="2757826" y="1515763"/>
                  <a:pt x="2754545" y="1517965"/>
                  <a:pt x="2751308" y="1517965"/>
                </a:cubicBezTo>
                <a:lnTo>
                  <a:pt x="2743754" y="1512436"/>
                </a:lnTo>
                <a:lnTo>
                  <a:pt x="2743754" y="1510277"/>
                </a:lnTo>
                <a:lnTo>
                  <a:pt x="2737146" y="1510277"/>
                </a:lnTo>
                <a:cubicBezTo>
                  <a:pt x="2737146" y="1513155"/>
                  <a:pt x="2736427" y="1514594"/>
                  <a:pt x="2734989" y="1514594"/>
                </a:cubicBezTo>
                <a:lnTo>
                  <a:pt x="2717724" y="1514594"/>
                </a:lnTo>
                <a:lnTo>
                  <a:pt x="2711115" y="1512436"/>
                </a:lnTo>
                <a:cubicBezTo>
                  <a:pt x="2699605" y="1516842"/>
                  <a:pt x="2692008" y="1519045"/>
                  <a:pt x="2688322" y="1519045"/>
                </a:cubicBezTo>
                <a:lnTo>
                  <a:pt x="2680769" y="1516887"/>
                </a:lnTo>
                <a:lnTo>
                  <a:pt x="2679690" y="1517965"/>
                </a:lnTo>
                <a:lnTo>
                  <a:pt x="2680769" y="1523360"/>
                </a:lnTo>
                <a:lnTo>
                  <a:pt x="2680769" y="1524440"/>
                </a:lnTo>
                <a:cubicBezTo>
                  <a:pt x="2680769" y="1535679"/>
                  <a:pt x="2679330" y="1545795"/>
                  <a:pt x="2676453" y="1554786"/>
                </a:cubicBezTo>
                <a:lnTo>
                  <a:pt x="2677531" y="1562339"/>
                </a:lnTo>
                <a:lnTo>
                  <a:pt x="2675373" y="1568948"/>
                </a:lnTo>
                <a:cubicBezTo>
                  <a:pt x="2675373" y="1570746"/>
                  <a:pt x="2676812" y="1573264"/>
                  <a:pt x="2679690" y="1576501"/>
                </a:cubicBezTo>
                <a:lnTo>
                  <a:pt x="2679690" y="1577580"/>
                </a:lnTo>
                <a:lnTo>
                  <a:pt x="2674294" y="1588505"/>
                </a:lnTo>
                <a:lnTo>
                  <a:pt x="2675373" y="1588505"/>
                </a:lnTo>
                <a:lnTo>
                  <a:pt x="2685084" y="1585133"/>
                </a:lnTo>
                <a:lnTo>
                  <a:pt x="2688322" y="1585133"/>
                </a:lnTo>
                <a:cubicBezTo>
                  <a:pt x="2692547" y="1585133"/>
                  <a:pt x="2696908" y="1586617"/>
                  <a:pt x="2701405" y="1589584"/>
                </a:cubicBezTo>
                <a:lnTo>
                  <a:pt x="2704641" y="1589584"/>
                </a:lnTo>
                <a:cubicBezTo>
                  <a:pt x="2715881" y="1572230"/>
                  <a:pt x="2723838" y="1563553"/>
                  <a:pt x="2728515" y="1563553"/>
                </a:cubicBezTo>
                <a:lnTo>
                  <a:pt x="2726356" y="1558024"/>
                </a:lnTo>
                <a:lnTo>
                  <a:pt x="2729594" y="1555865"/>
                </a:lnTo>
                <a:lnTo>
                  <a:pt x="2743754" y="1570027"/>
                </a:lnTo>
                <a:cubicBezTo>
                  <a:pt x="2745194" y="1570027"/>
                  <a:pt x="2745914" y="1572185"/>
                  <a:pt x="2745914" y="1576501"/>
                </a:cubicBezTo>
                <a:lnTo>
                  <a:pt x="2762233" y="1585133"/>
                </a:lnTo>
                <a:cubicBezTo>
                  <a:pt x="2761155" y="1592417"/>
                  <a:pt x="2759311" y="1596058"/>
                  <a:pt x="2756702" y="1596058"/>
                </a:cubicBezTo>
                <a:lnTo>
                  <a:pt x="2745914" y="1596058"/>
                </a:lnTo>
                <a:lnTo>
                  <a:pt x="2741596" y="1594979"/>
                </a:lnTo>
                <a:lnTo>
                  <a:pt x="2740518" y="1596058"/>
                </a:lnTo>
                <a:lnTo>
                  <a:pt x="2739438" y="1596058"/>
                </a:lnTo>
                <a:cubicBezTo>
                  <a:pt x="2725143" y="1595339"/>
                  <a:pt x="2713543" y="1593900"/>
                  <a:pt x="2704641" y="1591742"/>
                </a:cubicBezTo>
                <a:lnTo>
                  <a:pt x="2694931" y="1594979"/>
                </a:lnTo>
                <a:lnTo>
                  <a:pt x="2686163" y="1594979"/>
                </a:lnTo>
                <a:lnTo>
                  <a:pt x="2681847" y="1590663"/>
                </a:lnTo>
                <a:lnTo>
                  <a:pt x="2675373" y="1592821"/>
                </a:lnTo>
                <a:lnTo>
                  <a:pt x="2676453" y="1593900"/>
                </a:lnTo>
                <a:lnTo>
                  <a:pt x="2676453" y="1594979"/>
                </a:lnTo>
                <a:lnTo>
                  <a:pt x="2675373" y="1603611"/>
                </a:lnTo>
                <a:cubicBezTo>
                  <a:pt x="2677531" y="1603971"/>
                  <a:pt x="2678610" y="1606893"/>
                  <a:pt x="2678610" y="1612378"/>
                </a:cubicBezTo>
                <a:lnTo>
                  <a:pt x="2678610" y="1636251"/>
                </a:lnTo>
                <a:cubicBezTo>
                  <a:pt x="2678610" y="1638769"/>
                  <a:pt x="2677171" y="1641646"/>
                  <a:pt x="2674294" y="1644883"/>
                </a:cubicBezTo>
                <a:lnTo>
                  <a:pt x="2679690" y="1662282"/>
                </a:lnTo>
                <a:lnTo>
                  <a:pt x="2679690" y="1664440"/>
                </a:lnTo>
                <a:lnTo>
                  <a:pt x="2676453" y="1668756"/>
                </a:lnTo>
                <a:lnTo>
                  <a:pt x="2676453" y="1671993"/>
                </a:lnTo>
                <a:cubicBezTo>
                  <a:pt x="2680049" y="1677298"/>
                  <a:pt x="2681847" y="1680400"/>
                  <a:pt x="2681847" y="1681299"/>
                </a:cubicBezTo>
                <a:lnTo>
                  <a:pt x="2677531" y="1685615"/>
                </a:lnTo>
                <a:lnTo>
                  <a:pt x="2672137" y="1684536"/>
                </a:lnTo>
                <a:lnTo>
                  <a:pt x="2664448" y="1685615"/>
                </a:lnTo>
                <a:lnTo>
                  <a:pt x="2661211" y="1682378"/>
                </a:lnTo>
                <a:lnTo>
                  <a:pt x="2659054" y="1682378"/>
                </a:lnTo>
                <a:lnTo>
                  <a:pt x="2642733" y="1683457"/>
                </a:lnTo>
                <a:lnTo>
                  <a:pt x="2637338" y="1682378"/>
                </a:lnTo>
                <a:lnTo>
                  <a:pt x="2630865" y="1683457"/>
                </a:lnTo>
                <a:lnTo>
                  <a:pt x="2628705" y="1681299"/>
                </a:lnTo>
                <a:lnTo>
                  <a:pt x="2623311" y="1684536"/>
                </a:lnTo>
                <a:lnTo>
                  <a:pt x="2619940" y="1683457"/>
                </a:lnTo>
                <a:lnTo>
                  <a:pt x="2612386" y="1684536"/>
                </a:lnTo>
                <a:lnTo>
                  <a:pt x="2606991" y="1682378"/>
                </a:lnTo>
                <a:lnTo>
                  <a:pt x="2596067" y="1683457"/>
                </a:lnTo>
                <a:lnTo>
                  <a:pt x="2590671" y="1682378"/>
                </a:lnTo>
                <a:lnTo>
                  <a:pt x="2585277" y="1685615"/>
                </a:lnTo>
                <a:lnTo>
                  <a:pt x="2576509" y="1685615"/>
                </a:lnTo>
                <a:lnTo>
                  <a:pt x="2568956" y="1681299"/>
                </a:lnTo>
                <a:lnTo>
                  <a:pt x="2562483" y="1684536"/>
                </a:lnTo>
                <a:lnTo>
                  <a:pt x="2560324" y="1682378"/>
                </a:lnTo>
                <a:lnTo>
                  <a:pt x="2560594" y="1680220"/>
                </a:lnTo>
                <a:lnTo>
                  <a:pt x="2568956" y="1677523"/>
                </a:lnTo>
                <a:lnTo>
                  <a:pt x="2580960" y="1677523"/>
                </a:lnTo>
                <a:lnTo>
                  <a:pt x="2587435" y="1679681"/>
                </a:lnTo>
                <a:lnTo>
                  <a:pt x="2597145" y="1677523"/>
                </a:lnTo>
                <a:lnTo>
                  <a:pt x="2600517" y="1677523"/>
                </a:lnTo>
                <a:lnTo>
                  <a:pt x="2609150" y="1679681"/>
                </a:lnTo>
                <a:lnTo>
                  <a:pt x="2611307" y="1679681"/>
                </a:lnTo>
                <a:lnTo>
                  <a:pt x="2619940" y="1677523"/>
                </a:lnTo>
                <a:lnTo>
                  <a:pt x="2628705" y="1677523"/>
                </a:lnTo>
                <a:lnTo>
                  <a:pt x="2628705" y="1676309"/>
                </a:lnTo>
                <a:lnTo>
                  <a:pt x="2627628" y="1670914"/>
                </a:lnTo>
                <a:lnTo>
                  <a:pt x="2628705" y="1664440"/>
                </a:lnTo>
                <a:lnTo>
                  <a:pt x="2628705" y="1660124"/>
                </a:lnTo>
                <a:lnTo>
                  <a:pt x="2627628" y="1653515"/>
                </a:lnTo>
                <a:lnTo>
                  <a:pt x="2628705" y="1652436"/>
                </a:lnTo>
                <a:lnTo>
                  <a:pt x="2628705" y="1651357"/>
                </a:lnTo>
                <a:lnTo>
                  <a:pt x="2626550" y="1642725"/>
                </a:lnTo>
                <a:cubicBezTo>
                  <a:pt x="2627986" y="1642725"/>
                  <a:pt x="2628705" y="1640567"/>
                  <a:pt x="2628705" y="1636251"/>
                </a:cubicBezTo>
                <a:lnTo>
                  <a:pt x="2630865" y="1636251"/>
                </a:lnTo>
                <a:lnTo>
                  <a:pt x="2629785" y="1635172"/>
                </a:lnTo>
                <a:lnTo>
                  <a:pt x="2629785" y="1621010"/>
                </a:lnTo>
                <a:lnTo>
                  <a:pt x="2628705" y="1616694"/>
                </a:lnTo>
                <a:lnTo>
                  <a:pt x="2629785" y="1615615"/>
                </a:lnTo>
                <a:cubicBezTo>
                  <a:pt x="2629785" y="1601858"/>
                  <a:pt x="2627223" y="1594979"/>
                  <a:pt x="2622098" y="1594979"/>
                </a:cubicBezTo>
                <a:lnTo>
                  <a:pt x="2615623" y="1596058"/>
                </a:lnTo>
                <a:cubicBezTo>
                  <a:pt x="2613644" y="1596058"/>
                  <a:pt x="2611847" y="1594260"/>
                  <a:pt x="2610228" y="1590663"/>
                </a:cubicBezTo>
                <a:lnTo>
                  <a:pt x="2611307" y="1589584"/>
                </a:lnTo>
                <a:lnTo>
                  <a:pt x="2612386" y="1589584"/>
                </a:lnTo>
                <a:lnTo>
                  <a:pt x="2614545" y="1591742"/>
                </a:lnTo>
                <a:lnTo>
                  <a:pt x="2621018" y="1587426"/>
                </a:lnTo>
                <a:lnTo>
                  <a:pt x="2624390" y="1588505"/>
                </a:lnTo>
                <a:lnTo>
                  <a:pt x="2630865" y="1585133"/>
                </a:lnTo>
                <a:lnTo>
                  <a:pt x="2627628" y="1578659"/>
                </a:lnTo>
                <a:lnTo>
                  <a:pt x="2630865" y="1574343"/>
                </a:lnTo>
                <a:lnTo>
                  <a:pt x="2630865" y="1576501"/>
                </a:lnTo>
                <a:lnTo>
                  <a:pt x="2631944" y="1576501"/>
                </a:lnTo>
                <a:lnTo>
                  <a:pt x="2631944" y="1574343"/>
                </a:lnTo>
                <a:lnTo>
                  <a:pt x="2628705" y="1571106"/>
                </a:lnTo>
                <a:lnTo>
                  <a:pt x="2628705" y="1560181"/>
                </a:lnTo>
                <a:cubicBezTo>
                  <a:pt x="2628705" y="1558743"/>
                  <a:pt x="2630865" y="1557304"/>
                  <a:pt x="2635180" y="1555865"/>
                </a:cubicBezTo>
                <a:lnTo>
                  <a:pt x="2635180" y="1553707"/>
                </a:lnTo>
                <a:lnTo>
                  <a:pt x="2628705" y="1549391"/>
                </a:lnTo>
                <a:lnTo>
                  <a:pt x="2627628" y="1543996"/>
                </a:lnTo>
                <a:lnTo>
                  <a:pt x="2628705" y="1531993"/>
                </a:lnTo>
                <a:lnTo>
                  <a:pt x="2628705" y="1529835"/>
                </a:lnTo>
                <a:cubicBezTo>
                  <a:pt x="2628705" y="1519674"/>
                  <a:pt x="2627267" y="1514594"/>
                  <a:pt x="2624390" y="1514594"/>
                </a:cubicBezTo>
                <a:lnTo>
                  <a:pt x="2602675" y="1514594"/>
                </a:lnTo>
                <a:lnTo>
                  <a:pt x="2594987" y="1513514"/>
                </a:lnTo>
                <a:lnTo>
                  <a:pt x="2585277" y="1523360"/>
                </a:lnTo>
                <a:cubicBezTo>
                  <a:pt x="2583118" y="1531093"/>
                  <a:pt x="2576960" y="1539770"/>
                  <a:pt x="2566798" y="1549391"/>
                </a:cubicBezTo>
                <a:cubicBezTo>
                  <a:pt x="2563741" y="1560631"/>
                  <a:pt x="2554345" y="1571826"/>
                  <a:pt x="2538610" y="1582975"/>
                </a:cubicBezTo>
                <a:lnTo>
                  <a:pt x="2525526" y="1594979"/>
                </a:lnTo>
                <a:lnTo>
                  <a:pt x="2523369" y="1594979"/>
                </a:lnTo>
                <a:lnTo>
                  <a:pt x="2521210" y="1587426"/>
                </a:lnTo>
                <a:lnTo>
                  <a:pt x="2521210" y="1586347"/>
                </a:lnTo>
                <a:cubicBezTo>
                  <a:pt x="2521210" y="1582301"/>
                  <a:pt x="2524852" y="1575063"/>
                  <a:pt x="2532135" y="1564632"/>
                </a:cubicBezTo>
                <a:lnTo>
                  <a:pt x="2530921" y="1558024"/>
                </a:lnTo>
                <a:cubicBezTo>
                  <a:pt x="2533529" y="1549032"/>
                  <a:pt x="2536451" y="1542153"/>
                  <a:pt x="2539688" y="1537388"/>
                </a:cubicBezTo>
                <a:lnTo>
                  <a:pt x="2537530" y="1534150"/>
                </a:lnTo>
                <a:lnTo>
                  <a:pt x="2537530" y="1530913"/>
                </a:lnTo>
                <a:lnTo>
                  <a:pt x="2546163" y="1517965"/>
                </a:lnTo>
                <a:lnTo>
                  <a:pt x="2545084" y="1505962"/>
                </a:lnTo>
                <a:lnTo>
                  <a:pt x="2549400" y="1475615"/>
                </a:lnTo>
                <a:lnTo>
                  <a:pt x="2549400" y="1469006"/>
                </a:lnTo>
                <a:lnTo>
                  <a:pt x="2547242" y="1460374"/>
                </a:lnTo>
                <a:lnTo>
                  <a:pt x="2547242" y="1458216"/>
                </a:lnTo>
                <a:cubicBezTo>
                  <a:pt x="2549040" y="1455158"/>
                  <a:pt x="2551603" y="1453000"/>
                  <a:pt x="2554930" y="1451742"/>
                </a:cubicBezTo>
                <a:cubicBezTo>
                  <a:pt x="2560324" y="1451742"/>
                  <a:pt x="2565719" y="1455339"/>
                  <a:pt x="2571114" y="1462532"/>
                </a:cubicBezTo>
                <a:lnTo>
                  <a:pt x="2572194" y="1462532"/>
                </a:lnTo>
                <a:lnTo>
                  <a:pt x="2577724" y="1459295"/>
                </a:lnTo>
                <a:lnTo>
                  <a:pt x="2613465" y="1471299"/>
                </a:lnTo>
                <a:lnTo>
                  <a:pt x="2613465" y="1475615"/>
                </a:lnTo>
                <a:cubicBezTo>
                  <a:pt x="2610948" y="1479931"/>
                  <a:pt x="2608790" y="1482089"/>
                  <a:pt x="2606991" y="1482089"/>
                </a:cubicBezTo>
                <a:lnTo>
                  <a:pt x="2601597" y="1481010"/>
                </a:lnTo>
                <a:cubicBezTo>
                  <a:pt x="2601597" y="1482089"/>
                  <a:pt x="2600114" y="1483168"/>
                  <a:pt x="2597145" y="1484247"/>
                </a:cubicBezTo>
                <a:lnTo>
                  <a:pt x="2597145" y="1486405"/>
                </a:lnTo>
                <a:lnTo>
                  <a:pt x="2596067" y="1507040"/>
                </a:lnTo>
                <a:lnTo>
                  <a:pt x="2597145" y="1508119"/>
                </a:lnTo>
                <a:lnTo>
                  <a:pt x="2601597" y="1507040"/>
                </a:lnTo>
                <a:lnTo>
                  <a:pt x="2612386" y="1508119"/>
                </a:lnTo>
                <a:cubicBezTo>
                  <a:pt x="2623266" y="1507580"/>
                  <a:pt x="2628705" y="1506501"/>
                  <a:pt x="2628705" y="1504882"/>
                </a:cubicBezTo>
                <a:lnTo>
                  <a:pt x="2628705" y="1503804"/>
                </a:lnTo>
                <a:lnTo>
                  <a:pt x="2626550" y="1497329"/>
                </a:lnTo>
                <a:lnTo>
                  <a:pt x="2627628" y="1487484"/>
                </a:lnTo>
                <a:lnTo>
                  <a:pt x="2624390" y="1476694"/>
                </a:lnTo>
                <a:lnTo>
                  <a:pt x="2627628" y="1456058"/>
                </a:lnTo>
                <a:lnTo>
                  <a:pt x="2622098" y="1447291"/>
                </a:lnTo>
                <a:lnTo>
                  <a:pt x="2622098" y="1446212"/>
                </a:lnTo>
                <a:cubicBezTo>
                  <a:pt x="2622098" y="1439738"/>
                  <a:pt x="2629695" y="1436501"/>
                  <a:pt x="2644891" y="1436501"/>
                </a:cubicBezTo>
                <a:close/>
                <a:moveTo>
                  <a:pt x="4106358" y="1436194"/>
                </a:moveTo>
                <a:lnTo>
                  <a:pt x="4104200" y="1439432"/>
                </a:lnTo>
                <a:lnTo>
                  <a:pt x="4104200" y="1440510"/>
                </a:lnTo>
                <a:lnTo>
                  <a:pt x="4108516" y="1440510"/>
                </a:lnTo>
                <a:lnTo>
                  <a:pt x="4110674" y="1438352"/>
                </a:lnTo>
                <a:lnTo>
                  <a:pt x="4110674" y="1437274"/>
                </a:lnTo>
                <a:close/>
                <a:moveTo>
                  <a:pt x="6774715" y="1434795"/>
                </a:moveTo>
                <a:lnTo>
                  <a:pt x="6774715" y="1440325"/>
                </a:lnTo>
                <a:lnTo>
                  <a:pt x="6775794" y="1440325"/>
                </a:lnTo>
                <a:lnTo>
                  <a:pt x="6777952" y="1438167"/>
                </a:lnTo>
                <a:lnTo>
                  <a:pt x="6777952" y="1437088"/>
                </a:lnTo>
                <a:lnTo>
                  <a:pt x="6775794" y="1434795"/>
                </a:lnTo>
                <a:close/>
                <a:moveTo>
                  <a:pt x="198402" y="1434324"/>
                </a:moveTo>
                <a:lnTo>
                  <a:pt x="198402" y="1435403"/>
                </a:lnTo>
                <a:lnTo>
                  <a:pt x="201503" y="1436482"/>
                </a:lnTo>
                <a:lnTo>
                  <a:pt x="201503" y="1434324"/>
                </a:lnTo>
                <a:close/>
                <a:moveTo>
                  <a:pt x="37224" y="1434324"/>
                </a:moveTo>
                <a:cubicBezTo>
                  <a:pt x="33987" y="1437111"/>
                  <a:pt x="31470" y="1438505"/>
                  <a:pt x="29672" y="1438505"/>
                </a:cubicBezTo>
                <a:lnTo>
                  <a:pt x="29672" y="1439584"/>
                </a:lnTo>
                <a:lnTo>
                  <a:pt x="30750" y="1439584"/>
                </a:lnTo>
                <a:cubicBezTo>
                  <a:pt x="35427" y="1437785"/>
                  <a:pt x="37944" y="1436032"/>
                  <a:pt x="38303" y="1434324"/>
                </a:cubicBezTo>
                <a:close/>
                <a:moveTo>
                  <a:pt x="1233141" y="1433984"/>
                </a:moveTo>
                <a:cubicBezTo>
                  <a:pt x="1230262" y="1435063"/>
                  <a:pt x="1228823" y="1436187"/>
                  <a:pt x="1228823" y="1437356"/>
                </a:cubicBezTo>
                <a:lnTo>
                  <a:pt x="1233141" y="1436142"/>
                </a:lnTo>
                <a:close/>
                <a:moveTo>
                  <a:pt x="8765203" y="1433852"/>
                </a:moveTo>
                <a:lnTo>
                  <a:pt x="8765203" y="1436009"/>
                </a:lnTo>
                <a:lnTo>
                  <a:pt x="8766282" y="1436009"/>
                </a:lnTo>
                <a:lnTo>
                  <a:pt x="8766282" y="1433852"/>
                </a:lnTo>
                <a:close/>
                <a:moveTo>
                  <a:pt x="4078438" y="1432958"/>
                </a:moveTo>
                <a:lnTo>
                  <a:pt x="4078438" y="1437274"/>
                </a:lnTo>
                <a:lnTo>
                  <a:pt x="4079517" y="1437274"/>
                </a:lnTo>
                <a:lnTo>
                  <a:pt x="4079517" y="1432958"/>
                </a:lnTo>
                <a:close/>
                <a:moveTo>
                  <a:pt x="9288776" y="1432554"/>
                </a:moveTo>
                <a:lnTo>
                  <a:pt x="9288776" y="1433633"/>
                </a:lnTo>
                <a:lnTo>
                  <a:pt x="9290934" y="1435791"/>
                </a:lnTo>
                <a:lnTo>
                  <a:pt x="9290934" y="1434712"/>
                </a:lnTo>
                <a:close/>
                <a:moveTo>
                  <a:pt x="4647464" y="1432427"/>
                </a:moveTo>
                <a:cubicBezTo>
                  <a:pt x="4643058" y="1432787"/>
                  <a:pt x="4640855" y="1433911"/>
                  <a:pt x="4640855" y="1435799"/>
                </a:cubicBezTo>
                <a:lnTo>
                  <a:pt x="4640855" y="1439036"/>
                </a:lnTo>
                <a:lnTo>
                  <a:pt x="4643013" y="1441194"/>
                </a:lnTo>
                <a:lnTo>
                  <a:pt x="4644092" y="1441194"/>
                </a:lnTo>
                <a:cubicBezTo>
                  <a:pt x="4646340" y="1440475"/>
                  <a:pt x="4647464" y="1438272"/>
                  <a:pt x="4647464" y="1434585"/>
                </a:cubicBezTo>
                <a:close/>
                <a:moveTo>
                  <a:pt x="3544615" y="1432366"/>
                </a:moveTo>
                <a:lnTo>
                  <a:pt x="3544615" y="1434524"/>
                </a:lnTo>
                <a:lnTo>
                  <a:pt x="3545694" y="1434524"/>
                </a:lnTo>
                <a:lnTo>
                  <a:pt x="3545694" y="1432366"/>
                </a:lnTo>
                <a:close/>
                <a:moveTo>
                  <a:pt x="1238670" y="1431826"/>
                </a:moveTo>
                <a:lnTo>
                  <a:pt x="1238670" y="1432905"/>
                </a:lnTo>
                <a:lnTo>
                  <a:pt x="1240827" y="1432905"/>
                </a:lnTo>
                <a:lnTo>
                  <a:pt x="1240827" y="1431826"/>
                </a:lnTo>
                <a:close/>
                <a:moveTo>
                  <a:pt x="4670528" y="1431079"/>
                </a:moveTo>
                <a:lnTo>
                  <a:pt x="4670528" y="1433237"/>
                </a:lnTo>
                <a:lnTo>
                  <a:pt x="4671607" y="1433237"/>
                </a:lnTo>
                <a:lnTo>
                  <a:pt x="4671607" y="1431079"/>
                </a:lnTo>
                <a:close/>
                <a:moveTo>
                  <a:pt x="1235433" y="1429668"/>
                </a:moveTo>
                <a:lnTo>
                  <a:pt x="1235433" y="1431826"/>
                </a:lnTo>
                <a:lnTo>
                  <a:pt x="1237591" y="1431826"/>
                </a:lnTo>
                <a:close/>
                <a:moveTo>
                  <a:pt x="1183910" y="1429668"/>
                </a:moveTo>
                <a:lnTo>
                  <a:pt x="1183910" y="1430747"/>
                </a:lnTo>
                <a:lnTo>
                  <a:pt x="1186203" y="1430747"/>
                </a:lnTo>
                <a:lnTo>
                  <a:pt x="1186203" y="1429668"/>
                </a:lnTo>
                <a:close/>
                <a:moveTo>
                  <a:pt x="589661" y="1428589"/>
                </a:moveTo>
                <a:lnTo>
                  <a:pt x="589661" y="1430747"/>
                </a:lnTo>
                <a:lnTo>
                  <a:pt x="591685" y="1430747"/>
                </a:lnTo>
                <a:close/>
                <a:moveTo>
                  <a:pt x="4627772" y="1428111"/>
                </a:moveTo>
                <a:lnTo>
                  <a:pt x="4627772" y="1429191"/>
                </a:lnTo>
                <a:lnTo>
                  <a:pt x="4629930" y="1429191"/>
                </a:lnTo>
                <a:lnTo>
                  <a:pt x="4629930" y="1428111"/>
                </a:lnTo>
                <a:close/>
                <a:moveTo>
                  <a:pt x="8629384" y="1427377"/>
                </a:moveTo>
                <a:lnTo>
                  <a:pt x="8629384" y="1428457"/>
                </a:lnTo>
                <a:lnTo>
                  <a:pt x="8631542" y="1428457"/>
                </a:lnTo>
                <a:lnTo>
                  <a:pt x="8631542" y="1427377"/>
                </a:lnTo>
                <a:close/>
                <a:moveTo>
                  <a:pt x="4773572" y="1427302"/>
                </a:moveTo>
                <a:lnTo>
                  <a:pt x="4773572" y="1428111"/>
                </a:lnTo>
                <a:lnTo>
                  <a:pt x="4773168" y="1427707"/>
                </a:lnTo>
                <a:close/>
                <a:moveTo>
                  <a:pt x="4727445" y="1427032"/>
                </a:moveTo>
                <a:lnTo>
                  <a:pt x="4727445" y="1429191"/>
                </a:lnTo>
                <a:lnTo>
                  <a:pt x="4729738" y="1431348"/>
                </a:lnTo>
                <a:lnTo>
                  <a:pt x="4730817" y="1431348"/>
                </a:lnTo>
                <a:lnTo>
                  <a:pt x="4730817" y="1427032"/>
                </a:lnTo>
                <a:close/>
                <a:moveTo>
                  <a:pt x="4561953" y="1426358"/>
                </a:moveTo>
                <a:lnTo>
                  <a:pt x="4567348" y="1426358"/>
                </a:lnTo>
                <a:cubicBezTo>
                  <a:pt x="4569596" y="1426358"/>
                  <a:pt x="4572923" y="1427122"/>
                  <a:pt x="4577329" y="1428651"/>
                </a:cubicBezTo>
                <a:lnTo>
                  <a:pt x="4588254" y="1426358"/>
                </a:lnTo>
                <a:lnTo>
                  <a:pt x="4593784" y="1426358"/>
                </a:lnTo>
                <a:lnTo>
                  <a:pt x="4595942" y="1427572"/>
                </a:lnTo>
                <a:lnTo>
                  <a:pt x="4595942" y="1428111"/>
                </a:lnTo>
                <a:lnTo>
                  <a:pt x="4592570" y="1428111"/>
                </a:lnTo>
                <a:lnTo>
                  <a:pt x="4592570" y="1430000"/>
                </a:lnTo>
                <a:lnTo>
                  <a:pt x="4594863" y="1430000"/>
                </a:lnTo>
                <a:lnTo>
                  <a:pt x="4595942" y="1428111"/>
                </a:lnTo>
                <a:lnTo>
                  <a:pt x="4597021" y="1428111"/>
                </a:lnTo>
                <a:cubicBezTo>
                  <a:pt x="4601247" y="1428111"/>
                  <a:pt x="4605248" y="1429235"/>
                  <a:pt x="4609025" y="1431483"/>
                </a:cubicBezTo>
                <a:lnTo>
                  <a:pt x="4607946" y="1432022"/>
                </a:lnTo>
                <a:lnTo>
                  <a:pt x="4604709" y="1431483"/>
                </a:lnTo>
                <a:cubicBezTo>
                  <a:pt x="4598864" y="1433731"/>
                  <a:pt x="4593738" y="1434855"/>
                  <a:pt x="4589333" y="1434855"/>
                </a:cubicBezTo>
                <a:cubicBezTo>
                  <a:pt x="4589333" y="1433866"/>
                  <a:pt x="4585691" y="1433101"/>
                  <a:pt x="4578408" y="1432562"/>
                </a:cubicBezTo>
                <a:lnTo>
                  <a:pt x="4563032" y="1432562"/>
                </a:lnTo>
                <a:lnTo>
                  <a:pt x="4558581" y="1430404"/>
                </a:lnTo>
                <a:lnTo>
                  <a:pt x="4558581" y="1428111"/>
                </a:lnTo>
                <a:close/>
                <a:moveTo>
                  <a:pt x="8626012" y="1426164"/>
                </a:moveTo>
                <a:lnTo>
                  <a:pt x="8621696" y="1430614"/>
                </a:lnTo>
                <a:lnTo>
                  <a:pt x="8611985" y="1428457"/>
                </a:lnTo>
                <a:lnTo>
                  <a:pt x="8608748" y="1429536"/>
                </a:lnTo>
                <a:lnTo>
                  <a:pt x="8608748" y="1430614"/>
                </a:lnTo>
                <a:lnTo>
                  <a:pt x="8610906" y="1430614"/>
                </a:lnTo>
                <a:lnTo>
                  <a:pt x="8611985" y="1429536"/>
                </a:lnTo>
                <a:lnTo>
                  <a:pt x="8613064" y="1429536"/>
                </a:lnTo>
                <a:lnTo>
                  <a:pt x="8618459" y="1431694"/>
                </a:lnTo>
                <a:lnTo>
                  <a:pt x="8617380" y="1438168"/>
                </a:lnTo>
                <a:lnTo>
                  <a:pt x="8617380" y="1443562"/>
                </a:lnTo>
                <a:lnTo>
                  <a:pt x="8618459" y="1443562"/>
                </a:lnTo>
                <a:cubicBezTo>
                  <a:pt x="8618459" y="1434751"/>
                  <a:pt x="8621740" y="1429356"/>
                  <a:pt x="8628304" y="1427377"/>
                </a:cubicBezTo>
                <a:lnTo>
                  <a:pt x="8628304" y="1426164"/>
                </a:lnTo>
                <a:close/>
                <a:moveTo>
                  <a:pt x="7678809" y="1426164"/>
                </a:moveTo>
                <a:lnTo>
                  <a:pt x="7676651" y="1433851"/>
                </a:lnTo>
                <a:lnTo>
                  <a:pt x="7676651" y="1434930"/>
                </a:lnTo>
                <a:lnTo>
                  <a:pt x="7680967" y="1434930"/>
                </a:lnTo>
                <a:lnTo>
                  <a:pt x="7682046" y="1431693"/>
                </a:lnTo>
                <a:lnTo>
                  <a:pt x="7680967" y="1426164"/>
                </a:lnTo>
                <a:close/>
                <a:moveTo>
                  <a:pt x="9278930" y="1426080"/>
                </a:moveTo>
                <a:lnTo>
                  <a:pt x="9278930" y="1428238"/>
                </a:lnTo>
                <a:lnTo>
                  <a:pt x="9280009" y="1428238"/>
                </a:lnTo>
                <a:lnTo>
                  <a:pt x="9280009" y="1426080"/>
                </a:lnTo>
                <a:close/>
                <a:moveTo>
                  <a:pt x="8691291" y="1425085"/>
                </a:moveTo>
                <a:lnTo>
                  <a:pt x="8692370" y="1428457"/>
                </a:lnTo>
                <a:lnTo>
                  <a:pt x="8693449" y="1428457"/>
                </a:lnTo>
                <a:lnTo>
                  <a:pt x="8693449" y="1425085"/>
                </a:lnTo>
                <a:close/>
                <a:moveTo>
                  <a:pt x="8619538" y="1425085"/>
                </a:moveTo>
                <a:lnTo>
                  <a:pt x="8619538" y="1427377"/>
                </a:lnTo>
                <a:lnTo>
                  <a:pt x="8620617" y="1427377"/>
                </a:lnTo>
                <a:lnTo>
                  <a:pt x="8620617" y="1425085"/>
                </a:lnTo>
                <a:close/>
                <a:moveTo>
                  <a:pt x="5117138" y="1424949"/>
                </a:moveTo>
                <a:lnTo>
                  <a:pt x="5117138" y="1427106"/>
                </a:lnTo>
                <a:lnTo>
                  <a:pt x="5119296" y="1429264"/>
                </a:lnTo>
                <a:lnTo>
                  <a:pt x="5119296" y="1427106"/>
                </a:lnTo>
                <a:close/>
                <a:moveTo>
                  <a:pt x="1652860" y="1423734"/>
                </a:moveTo>
                <a:lnTo>
                  <a:pt x="1652860" y="1427106"/>
                </a:lnTo>
                <a:lnTo>
                  <a:pt x="1655017" y="1427106"/>
                </a:lnTo>
                <a:lnTo>
                  <a:pt x="1657310" y="1424813"/>
                </a:lnTo>
                <a:close/>
                <a:moveTo>
                  <a:pt x="98458" y="1423534"/>
                </a:moveTo>
                <a:lnTo>
                  <a:pt x="98458" y="1424612"/>
                </a:lnTo>
                <a:lnTo>
                  <a:pt x="103853" y="1425692"/>
                </a:lnTo>
                <a:lnTo>
                  <a:pt x="104933" y="1425692"/>
                </a:lnTo>
                <a:lnTo>
                  <a:pt x="104933" y="1424612"/>
                </a:lnTo>
                <a:lnTo>
                  <a:pt x="100616" y="1423534"/>
                </a:lnTo>
                <a:close/>
                <a:moveTo>
                  <a:pt x="8761966" y="1422927"/>
                </a:moveTo>
                <a:lnTo>
                  <a:pt x="8761966" y="1425085"/>
                </a:lnTo>
                <a:lnTo>
                  <a:pt x="8763045" y="1425085"/>
                </a:lnTo>
                <a:lnTo>
                  <a:pt x="8763045" y="1422927"/>
                </a:lnTo>
                <a:close/>
                <a:moveTo>
                  <a:pt x="5226387" y="1422791"/>
                </a:moveTo>
                <a:lnTo>
                  <a:pt x="5224229" y="1424949"/>
                </a:lnTo>
                <a:lnTo>
                  <a:pt x="5224229" y="1430344"/>
                </a:lnTo>
                <a:lnTo>
                  <a:pt x="5238256" y="1433581"/>
                </a:lnTo>
                <a:lnTo>
                  <a:pt x="5237177" y="1437896"/>
                </a:lnTo>
                <a:lnTo>
                  <a:pt x="5237177" y="1442213"/>
                </a:lnTo>
                <a:lnTo>
                  <a:pt x="5238256" y="1442213"/>
                </a:lnTo>
                <a:cubicBezTo>
                  <a:pt x="5238256" y="1438077"/>
                  <a:pt x="5239335" y="1434840"/>
                  <a:pt x="5241493" y="1432502"/>
                </a:cubicBezTo>
                <a:lnTo>
                  <a:pt x="5241493" y="1430344"/>
                </a:lnTo>
                <a:cubicBezTo>
                  <a:pt x="5238076" y="1430344"/>
                  <a:pt x="5234839" y="1427826"/>
                  <a:pt x="5231782" y="1422791"/>
                </a:cubicBezTo>
                <a:close/>
                <a:moveTo>
                  <a:pt x="95221" y="1422454"/>
                </a:moveTo>
                <a:lnTo>
                  <a:pt x="95221" y="1425692"/>
                </a:lnTo>
                <a:lnTo>
                  <a:pt x="96300" y="1425692"/>
                </a:lnTo>
                <a:lnTo>
                  <a:pt x="96300" y="1422454"/>
                </a:lnTo>
                <a:close/>
                <a:moveTo>
                  <a:pt x="4103121" y="1421223"/>
                </a:moveTo>
                <a:lnTo>
                  <a:pt x="4100963" y="1423381"/>
                </a:lnTo>
                <a:lnTo>
                  <a:pt x="4103121" y="1423381"/>
                </a:lnTo>
                <a:lnTo>
                  <a:pt x="4105279" y="1421223"/>
                </a:lnTo>
                <a:close/>
                <a:moveTo>
                  <a:pt x="4071964" y="1421223"/>
                </a:moveTo>
                <a:lnTo>
                  <a:pt x="4071964" y="1423381"/>
                </a:lnTo>
                <a:lnTo>
                  <a:pt x="4075201" y="1425539"/>
                </a:lnTo>
                <a:lnTo>
                  <a:pt x="4075201" y="1424460"/>
                </a:lnTo>
                <a:cubicBezTo>
                  <a:pt x="4073763" y="1424460"/>
                  <a:pt x="4073043" y="1423381"/>
                  <a:pt x="4073043" y="1421223"/>
                </a:cubicBezTo>
                <a:close/>
                <a:moveTo>
                  <a:pt x="3603151" y="1420498"/>
                </a:moveTo>
                <a:lnTo>
                  <a:pt x="3603151" y="1421576"/>
                </a:lnTo>
                <a:cubicBezTo>
                  <a:pt x="3604230" y="1424454"/>
                  <a:pt x="3605309" y="1425892"/>
                  <a:pt x="3606388" y="1425892"/>
                </a:cubicBezTo>
                <a:lnTo>
                  <a:pt x="3607467" y="1425892"/>
                </a:lnTo>
                <a:lnTo>
                  <a:pt x="3604230" y="1420498"/>
                </a:lnTo>
                <a:close/>
                <a:moveTo>
                  <a:pt x="209056" y="1420297"/>
                </a:moveTo>
                <a:lnTo>
                  <a:pt x="206898" y="1422454"/>
                </a:lnTo>
                <a:lnTo>
                  <a:pt x="206898" y="1423534"/>
                </a:lnTo>
                <a:lnTo>
                  <a:pt x="211214" y="1423534"/>
                </a:lnTo>
                <a:lnTo>
                  <a:pt x="211214" y="1420297"/>
                </a:lnTo>
                <a:close/>
                <a:moveTo>
                  <a:pt x="111407" y="1420297"/>
                </a:moveTo>
                <a:lnTo>
                  <a:pt x="106011" y="1422454"/>
                </a:lnTo>
                <a:lnTo>
                  <a:pt x="106011" y="1424612"/>
                </a:lnTo>
                <a:lnTo>
                  <a:pt x="112485" y="1421376"/>
                </a:lnTo>
                <a:lnTo>
                  <a:pt x="112485" y="1420297"/>
                </a:lnTo>
                <a:close/>
                <a:moveTo>
                  <a:pt x="95221" y="1420297"/>
                </a:moveTo>
                <a:lnTo>
                  <a:pt x="95221" y="1421376"/>
                </a:lnTo>
                <a:lnTo>
                  <a:pt x="98458" y="1421376"/>
                </a:lnTo>
                <a:lnTo>
                  <a:pt x="98458" y="1420297"/>
                </a:lnTo>
                <a:close/>
                <a:moveTo>
                  <a:pt x="3071081" y="1419688"/>
                </a:moveTo>
                <a:lnTo>
                  <a:pt x="3071081" y="1424004"/>
                </a:lnTo>
                <a:lnTo>
                  <a:pt x="3072160" y="1424004"/>
                </a:lnTo>
                <a:lnTo>
                  <a:pt x="3072160" y="1419688"/>
                </a:lnTo>
                <a:close/>
                <a:moveTo>
                  <a:pt x="9274614" y="1419606"/>
                </a:moveTo>
                <a:lnTo>
                  <a:pt x="9272456" y="1421765"/>
                </a:lnTo>
                <a:lnTo>
                  <a:pt x="9272456" y="1425001"/>
                </a:lnTo>
                <a:lnTo>
                  <a:pt x="9274614" y="1425001"/>
                </a:lnTo>
                <a:lnTo>
                  <a:pt x="9275693" y="1419606"/>
                </a:lnTo>
                <a:close/>
                <a:moveTo>
                  <a:pt x="2189650" y="1419604"/>
                </a:moveTo>
                <a:lnTo>
                  <a:pt x="2189650" y="1420683"/>
                </a:lnTo>
                <a:lnTo>
                  <a:pt x="2192887" y="1420683"/>
                </a:lnTo>
                <a:lnTo>
                  <a:pt x="2192887" y="1419604"/>
                </a:lnTo>
                <a:close/>
                <a:moveTo>
                  <a:pt x="3751649" y="1418339"/>
                </a:moveTo>
                <a:lnTo>
                  <a:pt x="3751649" y="1421576"/>
                </a:lnTo>
                <a:lnTo>
                  <a:pt x="3752728" y="1421576"/>
                </a:lnTo>
                <a:lnTo>
                  <a:pt x="3752728" y="1418339"/>
                </a:lnTo>
                <a:close/>
                <a:moveTo>
                  <a:pt x="48014" y="1418139"/>
                </a:moveTo>
                <a:cubicBezTo>
                  <a:pt x="46756" y="1418139"/>
                  <a:pt x="44238" y="1422454"/>
                  <a:pt x="40462" y="1431087"/>
                </a:cubicBezTo>
                <a:lnTo>
                  <a:pt x="40462" y="1432165"/>
                </a:lnTo>
                <a:lnTo>
                  <a:pt x="41540" y="1432165"/>
                </a:lnTo>
                <a:cubicBezTo>
                  <a:pt x="43159" y="1426591"/>
                  <a:pt x="45677" y="1421915"/>
                  <a:pt x="49093" y="1418139"/>
                </a:cubicBezTo>
                <a:close/>
                <a:moveTo>
                  <a:pt x="581164" y="1416990"/>
                </a:moveTo>
                <a:lnTo>
                  <a:pt x="581164" y="1418069"/>
                </a:lnTo>
                <a:lnTo>
                  <a:pt x="584402" y="1422250"/>
                </a:lnTo>
                <a:lnTo>
                  <a:pt x="585480" y="1422250"/>
                </a:lnTo>
                <a:lnTo>
                  <a:pt x="582243" y="1416990"/>
                </a:lnTo>
                <a:close/>
                <a:moveTo>
                  <a:pt x="8710848" y="1415373"/>
                </a:moveTo>
                <a:lnTo>
                  <a:pt x="8709769" y="1418611"/>
                </a:lnTo>
                <a:lnTo>
                  <a:pt x="8711927" y="1418611"/>
                </a:lnTo>
                <a:lnTo>
                  <a:pt x="8711927" y="1415373"/>
                </a:lnTo>
                <a:close/>
                <a:moveTo>
                  <a:pt x="2179802" y="1415288"/>
                </a:moveTo>
                <a:lnTo>
                  <a:pt x="2179802" y="1416367"/>
                </a:lnTo>
                <a:cubicBezTo>
                  <a:pt x="2182681" y="1421942"/>
                  <a:pt x="2185603" y="1425539"/>
                  <a:pt x="2188570" y="1427157"/>
                </a:cubicBezTo>
                <a:lnTo>
                  <a:pt x="2189650" y="1427157"/>
                </a:lnTo>
                <a:cubicBezTo>
                  <a:pt x="2189650" y="1419245"/>
                  <a:pt x="2187087" y="1415288"/>
                  <a:pt x="2181961" y="1415288"/>
                </a:cubicBezTo>
                <a:close/>
                <a:moveTo>
                  <a:pt x="3597756" y="1415103"/>
                </a:moveTo>
                <a:lnTo>
                  <a:pt x="3597756" y="1416181"/>
                </a:lnTo>
                <a:lnTo>
                  <a:pt x="3600993" y="1418339"/>
                </a:lnTo>
                <a:lnTo>
                  <a:pt x="3600993" y="1417261"/>
                </a:lnTo>
                <a:close/>
                <a:moveTo>
                  <a:pt x="6677740" y="1414968"/>
                </a:moveTo>
                <a:lnTo>
                  <a:pt x="6678819" y="1420499"/>
                </a:lnTo>
                <a:lnTo>
                  <a:pt x="6682191" y="1420499"/>
                </a:lnTo>
                <a:lnTo>
                  <a:pt x="6682191" y="1417127"/>
                </a:lnTo>
                <a:lnTo>
                  <a:pt x="6679898" y="1414968"/>
                </a:lnTo>
                <a:close/>
                <a:moveTo>
                  <a:pt x="725481" y="1414967"/>
                </a:moveTo>
                <a:lnTo>
                  <a:pt x="725481" y="1418069"/>
                </a:lnTo>
                <a:lnTo>
                  <a:pt x="726561" y="1418069"/>
                </a:lnTo>
                <a:lnTo>
                  <a:pt x="726561" y="1414967"/>
                </a:lnTo>
                <a:close/>
                <a:moveTo>
                  <a:pt x="4093410" y="1414749"/>
                </a:moveTo>
                <a:lnTo>
                  <a:pt x="4093410" y="1416907"/>
                </a:lnTo>
                <a:lnTo>
                  <a:pt x="4094489" y="1416907"/>
                </a:lnTo>
                <a:lnTo>
                  <a:pt x="4094489" y="1414749"/>
                </a:lnTo>
                <a:close/>
                <a:moveTo>
                  <a:pt x="8654335" y="1414295"/>
                </a:moveTo>
                <a:lnTo>
                  <a:pt x="8655414" y="1414295"/>
                </a:lnTo>
                <a:lnTo>
                  <a:pt x="8656493" y="1415373"/>
                </a:lnTo>
                <a:lnTo>
                  <a:pt x="8656493" y="1418611"/>
                </a:lnTo>
                <a:lnTo>
                  <a:pt x="8653256" y="1415373"/>
                </a:lnTo>
                <a:close/>
                <a:moveTo>
                  <a:pt x="5763582" y="1414294"/>
                </a:moveTo>
                <a:lnTo>
                  <a:pt x="5763582" y="1416451"/>
                </a:lnTo>
                <a:lnTo>
                  <a:pt x="5767898" y="1419554"/>
                </a:lnTo>
                <a:lnTo>
                  <a:pt x="5768977" y="1419554"/>
                </a:lnTo>
                <a:lnTo>
                  <a:pt x="5768977" y="1418475"/>
                </a:lnTo>
                <a:cubicBezTo>
                  <a:pt x="5766100" y="1418475"/>
                  <a:pt x="5764661" y="1417081"/>
                  <a:pt x="5764661" y="1414294"/>
                </a:cubicBezTo>
                <a:close/>
                <a:moveTo>
                  <a:pt x="5668899" y="1414294"/>
                </a:moveTo>
                <a:lnTo>
                  <a:pt x="5668899" y="1415373"/>
                </a:lnTo>
                <a:lnTo>
                  <a:pt x="5671057" y="1417531"/>
                </a:lnTo>
                <a:lnTo>
                  <a:pt x="5671057" y="1414294"/>
                </a:lnTo>
                <a:close/>
                <a:moveTo>
                  <a:pt x="5754950" y="1413215"/>
                </a:moveTo>
                <a:lnTo>
                  <a:pt x="5754950" y="1414294"/>
                </a:lnTo>
                <a:lnTo>
                  <a:pt x="5757108" y="1414294"/>
                </a:lnTo>
                <a:lnTo>
                  <a:pt x="5757108" y="1413215"/>
                </a:lnTo>
                <a:close/>
                <a:moveTo>
                  <a:pt x="96300" y="1412744"/>
                </a:moveTo>
                <a:lnTo>
                  <a:pt x="96300" y="1414902"/>
                </a:lnTo>
                <a:lnTo>
                  <a:pt x="97379" y="1414902"/>
                </a:lnTo>
                <a:lnTo>
                  <a:pt x="97379" y="1412744"/>
                </a:lnTo>
                <a:close/>
                <a:moveTo>
                  <a:pt x="83487" y="1412744"/>
                </a:moveTo>
                <a:lnTo>
                  <a:pt x="89826" y="1420297"/>
                </a:lnTo>
                <a:lnTo>
                  <a:pt x="90906" y="1420297"/>
                </a:lnTo>
                <a:cubicBezTo>
                  <a:pt x="90906" y="1418858"/>
                  <a:pt x="91984" y="1418139"/>
                  <a:pt x="94142" y="1418139"/>
                </a:cubicBezTo>
                <a:lnTo>
                  <a:pt x="94142" y="1417059"/>
                </a:lnTo>
                <a:cubicBezTo>
                  <a:pt x="89826" y="1417059"/>
                  <a:pt x="86589" y="1415621"/>
                  <a:pt x="84432" y="1412744"/>
                </a:cubicBezTo>
                <a:close/>
                <a:moveTo>
                  <a:pt x="35066" y="1412744"/>
                </a:moveTo>
                <a:lnTo>
                  <a:pt x="32908" y="1414902"/>
                </a:lnTo>
                <a:lnTo>
                  <a:pt x="32908" y="1418139"/>
                </a:lnTo>
                <a:lnTo>
                  <a:pt x="36145" y="1418139"/>
                </a:lnTo>
                <a:cubicBezTo>
                  <a:pt x="37764" y="1418139"/>
                  <a:pt x="38843" y="1416340"/>
                  <a:pt x="39382" y="1412744"/>
                </a:cubicBezTo>
                <a:close/>
                <a:moveTo>
                  <a:pt x="4271850" y="1412591"/>
                </a:moveTo>
                <a:lnTo>
                  <a:pt x="4271850" y="1414749"/>
                </a:lnTo>
                <a:lnTo>
                  <a:pt x="4274008" y="1414749"/>
                </a:lnTo>
                <a:lnTo>
                  <a:pt x="4274008" y="1412591"/>
                </a:lnTo>
                <a:close/>
                <a:moveTo>
                  <a:pt x="5759266" y="1412136"/>
                </a:moveTo>
                <a:lnTo>
                  <a:pt x="5759266" y="1413215"/>
                </a:lnTo>
                <a:lnTo>
                  <a:pt x="5761424" y="1413215"/>
                </a:lnTo>
                <a:lnTo>
                  <a:pt x="5761424" y="1412136"/>
                </a:lnTo>
                <a:close/>
                <a:moveTo>
                  <a:pt x="575905" y="1411730"/>
                </a:moveTo>
                <a:lnTo>
                  <a:pt x="575905" y="1412809"/>
                </a:lnTo>
                <a:lnTo>
                  <a:pt x="579141" y="1414967"/>
                </a:lnTo>
                <a:lnTo>
                  <a:pt x="579141" y="1413888"/>
                </a:lnTo>
                <a:close/>
                <a:moveTo>
                  <a:pt x="2180883" y="1410972"/>
                </a:moveTo>
                <a:lnTo>
                  <a:pt x="2180883" y="1412051"/>
                </a:lnTo>
                <a:lnTo>
                  <a:pt x="2183040" y="1412051"/>
                </a:lnTo>
                <a:lnTo>
                  <a:pt x="2183040" y="1410972"/>
                </a:lnTo>
                <a:close/>
                <a:moveTo>
                  <a:pt x="93063" y="1409507"/>
                </a:moveTo>
                <a:lnTo>
                  <a:pt x="95221" y="1411664"/>
                </a:lnTo>
                <a:lnTo>
                  <a:pt x="95221" y="1409507"/>
                </a:lnTo>
                <a:close/>
                <a:moveTo>
                  <a:pt x="8689133" y="1406607"/>
                </a:moveTo>
                <a:lnTo>
                  <a:pt x="8681445" y="1412137"/>
                </a:lnTo>
                <a:lnTo>
                  <a:pt x="8680366" y="1412137"/>
                </a:lnTo>
                <a:lnTo>
                  <a:pt x="8680366" y="1409979"/>
                </a:lnTo>
                <a:lnTo>
                  <a:pt x="8678208" y="1409979"/>
                </a:lnTo>
                <a:lnTo>
                  <a:pt x="8681445" y="1415373"/>
                </a:lnTo>
                <a:lnTo>
                  <a:pt x="8679287" y="1421848"/>
                </a:lnTo>
                <a:lnTo>
                  <a:pt x="8679287" y="1424006"/>
                </a:lnTo>
                <a:lnTo>
                  <a:pt x="8681445" y="1424006"/>
                </a:lnTo>
                <a:cubicBezTo>
                  <a:pt x="8682704" y="1415373"/>
                  <a:pt x="8686706" y="1411058"/>
                  <a:pt x="8693449" y="1411058"/>
                </a:cubicBezTo>
                <a:lnTo>
                  <a:pt x="8693449" y="1408900"/>
                </a:lnTo>
                <a:lnTo>
                  <a:pt x="8691291" y="1406607"/>
                </a:lnTo>
                <a:close/>
                <a:moveTo>
                  <a:pt x="1234219" y="1406605"/>
                </a:moveTo>
                <a:lnTo>
                  <a:pt x="1232060" y="1408897"/>
                </a:lnTo>
                <a:lnTo>
                  <a:pt x="1227745" y="1407819"/>
                </a:lnTo>
                <a:lnTo>
                  <a:pt x="1227745" y="1408897"/>
                </a:lnTo>
                <a:lnTo>
                  <a:pt x="1228823" y="1409976"/>
                </a:lnTo>
                <a:lnTo>
                  <a:pt x="1228823" y="1411056"/>
                </a:lnTo>
                <a:lnTo>
                  <a:pt x="1236512" y="1407819"/>
                </a:lnTo>
                <a:lnTo>
                  <a:pt x="1236512" y="1406605"/>
                </a:lnTo>
                <a:close/>
                <a:moveTo>
                  <a:pt x="6589531" y="1406202"/>
                </a:moveTo>
                <a:lnTo>
                  <a:pt x="6589531" y="1408360"/>
                </a:lnTo>
                <a:lnTo>
                  <a:pt x="6590610" y="1408360"/>
                </a:lnTo>
                <a:lnTo>
                  <a:pt x="6590610" y="1406202"/>
                </a:lnTo>
                <a:close/>
                <a:moveTo>
                  <a:pt x="3690955" y="1405257"/>
                </a:moveTo>
                <a:lnTo>
                  <a:pt x="3688797" y="1408494"/>
                </a:lnTo>
                <a:lnTo>
                  <a:pt x="3688797" y="1410786"/>
                </a:lnTo>
                <a:lnTo>
                  <a:pt x="3690955" y="1412944"/>
                </a:lnTo>
                <a:lnTo>
                  <a:pt x="3694192" y="1412944"/>
                </a:lnTo>
                <a:cubicBezTo>
                  <a:pt x="3695630" y="1412944"/>
                  <a:pt x="3696350" y="1411865"/>
                  <a:pt x="3696350" y="1409708"/>
                </a:cubicBezTo>
                <a:cubicBezTo>
                  <a:pt x="3696170" y="1407639"/>
                  <a:pt x="3694372" y="1406156"/>
                  <a:pt x="3690955" y="1405257"/>
                </a:cubicBezTo>
                <a:close/>
                <a:moveTo>
                  <a:pt x="8730405" y="1404449"/>
                </a:moveTo>
                <a:lnTo>
                  <a:pt x="8740116" y="1404449"/>
                </a:lnTo>
                <a:lnTo>
                  <a:pt x="8757515" y="1408900"/>
                </a:lnTo>
                <a:cubicBezTo>
                  <a:pt x="8762461" y="1414655"/>
                  <a:pt x="8766822" y="1417532"/>
                  <a:pt x="8770598" y="1417532"/>
                </a:cubicBezTo>
                <a:lnTo>
                  <a:pt x="8774914" y="1416453"/>
                </a:lnTo>
                <a:cubicBezTo>
                  <a:pt x="8781478" y="1423107"/>
                  <a:pt x="8791639" y="1428906"/>
                  <a:pt x="8805396" y="1433852"/>
                </a:cubicBezTo>
                <a:cubicBezTo>
                  <a:pt x="8811151" y="1437808"/>
                  <a:pt x="8814028" y="1443248"/>
                  <a:pt x="8814028" y="1450172"/>
                </a:cubicBezTo>
                <a:cubicBezTo>
                  <a:pt x="8814028" y="1452330"/>
                  <a:pt x="8812589" y="1453408"/>
                  <a:pt x="8809712" y="1453408"/>
                </a:cubicBezTo>
                <a:lnTo>
                  <a:pt x="8809712" y="1457725"/>
                </a:lnTo>
                <a:lnTo>
                  <a:pt x="8814028" y="1463119"/>
                </a:lnTo>
                <a:lnTo>
                  <a:pt x="8814028" y="1466491"/>
                </a:lnTo>
                <a:cubicBezTo>
                  <a:pt x="8807194" y="1478810"/>
                  <a:pt x="8800675" y="1484969"/>
                  <a:pt x="8794471" y="1484969"/>
                </a:cubicBezTo>
                <a:lnTo>
                  <a:pt x="8793392" y="1484969"/>
                </a:lnTo>
                <a:lnTo>
                  <a:pt x="8787997" y="1483756"/>
                </a:lnTo>
                <a:lnTo>
                  <a:pt x="8781523" y="1484969"/>
                </a:lnTo>
                <a:cubicBezTo>
                  <a:pt x="8774420" y="1484969"/>
                  <a:pt x="8769339" y="1479529"/>
                  <a:pt x="8766282" y="1468649"/>
                </a:cubicBezTo>
                <a:cubicBezTo>
                  <a:pt x="8760437" y="1461366"/>
                  <a:pt x="8757515" y="1455206"/>
                  <a:pt x="8757515" y="1450172"/>
                </a:cubicBezTo>
                <a:cubicBezTo>
                  <a:pt x="8755717" y="1450172"/>
                  <a:pt x="8754278" y="1446170"/>
                  <a:pt x="8753199" y="1438168"/>
                </a:cubicBezTo>
                <a:cubicBezTo>
                  <a:pt x="8750861" y="1434032"/>
                  <a:pt x="8747624" y="1431154"/>
                  <a:pt x="8743488" y="1429536"/>
                </a:cubicBezTo>
                <a:cubicBezTo>
                  <a:pt x="8743488" y="1428277"/>
                  <a:pt x="8738048" y="1422837"/>
                  <a:pt x="8727168" y="1413216"/>
                </a:cubicBezTo>
                <a:lnTo>
                  <a:pt x="8727168" y="1411058"/>
                </a:lnTo>
                <a:cubicBezTo>
                  <a:pt x="8727888" y="1406652"/>
                  <a:pt x="8728966" y="1404449"/>
                  <a:pt x="8730405" y="1404449"/>
                </a:cubicBezTo>
                <a:close/>
                <a:moveTo>
                  <a:pt x="1129285" y="1404447"/>
                </a:moveTo>
                <a:lnTo>
                  <a:pt x="1111753" y="1408897"/>
                </a:lnTo>
                <a:lnTo>
                  <a:pt x="1111753" y="1409976"/>
                </a:lnTo>
                <a:cubicBezTo>
                  <a:pt x="1112651" y="1412314"/>
                  <a:pt x="1119214" y="1416316"/>
                  <a:pt x="1131443" y="1421980"/>
                </a:cubicBezTo>
                <a:lnTo>
                  <a:pt x="1132522" y="1423060"/>
                </a:lnTo>
                <a:cubicBezTo>
                  <a:pt x="1132522" y="1424678"/>
                  <a:pt x="1135444" y="1426521"/>
                  <a:pt x="1141289" y="1428590"/>
                </a:cubicBezTo>
                <a:cubicBezTo>
                  <a:pt x="1141289" y="1431107"/>
                  <a:pt x="1143133" y="1434029"/>
                  <a:pt x="1146819" y="1437356"/>
                </a:cubicBezTo>
                <a:lnTo>
                  <a:pt x="1155451" y="1414292"/>
                </a:lnTo>
                <a:lnTo>
                  <a:pt x="1155451" y="1413214"/>
                </a:lnTo>
                <a:cubicBezTo>
                  <a:pt x="1155092" y="1411056"/>
                  <a:pt x="1152573" y="1409976"/>
                  <a:pt x="1147898" y="1409976"/>
                </a:cubicBezTo>
                <a:lnTo>
                  <a:pt x="1136974" y="1412134"/>
                </a:lnTo>
                <a:cubicBezTo>
                  <a:pt x="1133826" y="1407009"/>
                  <a:pt x="1131624" y="1404447"/>
                  <a:pt x="1130364" y="1404447"/>
                </a:cubicBezTo>
                <a:close/>
                <a:moveTo>
                  <a:pt x="5117138" y="1403369"/>
                </a:moveTo>
                <a:lnTo>
                  <a:pt x="5111743" y="1407685"/>
                </a:lnTo>
                <a:cubicBezTo>
                  <a:pt x="5112822" y="1410562"/>
                  <a:pt x="5113901" y="1412001"/>
                  <a:pt x="5114980" y="1412001"/>
                </a:cubicBezTo>
                <a:lnTo>
                  <a:pt x="5121454" y="1412001"/>
                </a:lnTo>
                <a:lnTo>
                  <a:pt x="5121454" y="1406606"/>
                </a:lnTo>
                <a:lnTo>
                  <a:pt x="5118217" y="1403369"/>
                </a:lnTo>
                <a:close/>
                <a:moveTo>
                  <a:pt x="2086605" y="1403284"/>
                </a:moveTo>
                <a:cubicBezTo>
                  <a:pt x="2084986" y="1403284"/>
                  <a:pt x="2083907" y="1405128"/>
                  <a:pt x="2083367" y="1408814"/>
                </a:cubicBezTo>
                <a:lnTo>
                  <a:pt x="2085526" y="1408814"/>
                </a:lnTo>
                <a:lnTo>
                  <a:pt x="2087685" y="1406521"/>
                </a:lnTo>
                <a:close/>
                <a:moveTo>
                  <a:pt x="4658389" y="1402890"/>
                </a:moveTo>
                <a:lnTo>
                  <a:pt x="4658389" y="1405048"/>
                </a:lnTo>
                <a:lnTo>
                  <a:pt x="4661761" y="1405048"/>
                </a:lnTo>
                <a:lnTo>
                  <a:pt x="4661761" y="1403969"/>
                </a:lnTo>
                <a:close/>
                <a:moveTo>
                  <a:pt x="1062522" y="1402288"/>
                </a:moveTo>
                <a:lnTo>
                  <a:pt x="1062522" y="1405526"/>
                </a:lnTo>
                <a:lnTo>
                  <a:pt x="1066974" y="1405526"/>
                </a:lnTo>
                <a:lnTo>
                  <a:pt x="1066974" y="1403368"/>
                </a:lnTo>
                <a:close/>
                <a:moveTo>
                  <a:pt x="714961" y="1401209"/>
                </a:moveTo>
                <a:lnTo>
                  <a:pt x="714961" y="1404446"/>
                </a:lnTo>
                <a:lnTo>
                  <a:pt x="716041" y="1404446"/>
                </a:lnTo>
                <a:lnTo>
                  <a:pt x="718064" y="1402288"/>
                </a:lnTo>
                <a:lnTo>
                  <a:pt x="717119" y="1401209"/>
                </a:lnTo>
                <a:close/>
                <a:moveTo>
                  <a:pt x="3680030" y="1400941"/>
                </a:moveTo>
                <a:lnTo>
                  <a:pt x="3677872" y="1403098"/>
                </a:lnTo>
                <a:lnTo>
                  <a:pt x="3678951" y="1404178"/>
                </a:lnTo>
                <a:lnTo>
                  <a:pt x="3680030" y="1404178"/>
                </a:lnTo>
                <a:lnTo>
                  <a:pt x="3682323" y="1402020"/>
                </a:lnTo>
                <a:lnTo>
                  <a:pt x="3681244" y="1400941"/>
                </a:lnTo>
                <a:close/>
                <a:moveTo>
                  <a:pt x="729662" y="1400131"/>
                </a:moveTo>
                <a:lnTo>
                  <a:pt x="729662" y="1401209"/>
                </a:lnTo>
                <a:lnTo>
                  <a:pt x="731820" y="1403368"/>
                </a:lnTo>
                <a:lnTo>
                  <a:pt x="732899" y="1402288"/>
                </a:lnTo>
                <a:lnTo>
                  <a:pt x="732899" y="1401209"/>
                </a:lnTo>
                <a:lnTo>
                  <a:pt x="731820" y="1400131"/>
                </a:lnTo>
                <a:close/>
                <a:moveTo>
                  <a:pt x="7674493" y="1399998"/>
                </a:moveTo>
                <a:lnTo>
                  <a:pt x="7671121" y="1403235"/>
                </a:lnTo>
                <a:lnTo>
                  <a:pt x="7674493" y="1406472"/>
                </a:lnTo>
                <a:cubicBezTo>
                  <a:pt x="7674493" y="1404674"/>
                  <a:pt x="7675932" y="1403594"/>
                  <a:pt x="7678809" y="1403235"/>
                </a:cubicBezTo>
                <a:lnTo>
                  <a:pt x="7675572" y="1399998"/>
                </a:lnTo>
                <a:close/>
                <a:moveTo>
                  <a:pt x="6147154" y="1399863"/>
                </a:moveTo>
                <a:lnTo>
                  <a:pt x="6147154" y="1402020"/>
                </a:lnTo>
                <a:lnTo>
                  <a:pt x="6148233" y="1402020"/>
                </a:lnTo>
                <a:lnTo>
                  <a:pt x="6148233" y="1399863"/>
                </a:lnTo>
                <a:close/>
                <a:moveTo>
                  <a:pt x="1247437" y="1399051"/>
                </a:moveTo>
                <a:lnTo>
                  <a:pt x="1247437" y="1401209"/>
                </a:lnTo>
                <a:lnTo>
                  <a:pt x="1249595" y="1401209"/>
                </a:lnTo>
                <a:close/>
                <a:moveTo>
                  <a:pt x="2081209" y="1398968"/>
                </a:moveTo>
                <a:lnTo>
                  <a:pt x="2081209" y="1401126"/>
                </a:lnTo>
                <a:lnTo>
                  <a:pt x="2082289" y="1401126"/>
                </a:lnTo>
                <a:lnTo>
                  <a:pt x="2082289" y="1398968"/>
                </a:lnTo>
                <a:close/>
                <a:moveTo>
                  <a:pt x="6771343" y="1398514"/>
                </a:moveTo>
                <a:lnTo>
                  <a:pt x="6771343" y="1401751"/>
                </a:lnTo>
                <a:lnTo>
                  <a:pt x="6773636" y="1399593"/>
                </a:lnTo>
                <a:lnTo>
                  <a:pt x="6773636" y="1398514"/>
                </a:lnTo>
                <a:close/>
                <a:moveTo>
                  <a:pt x="565384" y="1397028"/>
                </a:moveTo>
                <a:lnTo>
                  <a:pt x="563361" y="1399186"/>
                </a:lnTo>
                <a:lnTo>
                  <a:pt x="563361" y="1402288"/>
                </a:lnTo>
                <a:cubicBezTo>
                  <a:pt x="564170" y="1404267"/>
                  <a:pt x="567318" y="1406739"/>
                  <a:pt x="572802" y="1409707"/>
                </a:cubicBezTo>
                <a:lnTo>
                  <a:pt x="572802" y="1408628"/>
                </a:lnTo>
                <a:cubicBezTo>
                  <a:pt x="571364" y="1408628"/>
                  <a:pt x="570644" y="1405795"/>
                  <a:pt x="570644" y="1400131"/>
                </a:cubicBezTo>
                <a:lnTo>
                  <a:pt x="566463" y="1397028"/>
                </a:lnTo>
                <a:close/>
                <a:moveTo>
                  <a:pt x="4277245" y="1396541"/>
                </a:moveTo>
                <a:lnTo>
                  <a:pt x="4277245" y="1406117"/>
                </a:lnTo>
                <a:lnTo>
                  <a:pt x="4278324" y="1406117"/>
                </a:lnTo>
                <a:lnTo>
                  <a:pt x="4279403" y="1396541"/>
                </a:lnTo>
                <a:close/>
                <a:moveTo>
                  <a:pt x="4710991" y="1396281"/>
                </a:moveTo>
                <a:lnTo>
                  <a:pt x="4707754" y="1399518"/>
                </a:lnTo>
                <a:lnTo>
                  <a:pt x="4694536" y="1399518"/>
                </a:lnTo>
                <a:lnTo>
                  <a:pt x="4691299" y="1401811"/>
                </a:lnTo>
                <a:lnTo>
                  <a:pt x="4690220" y="1401811"/>
                </a:lnTo>
                <a:lnTo>
                  <a:pt x="4682532" y="1400597"/>
                </a:lnTo>
                <a:cubicBezTo>
                  <a:pt x="4678126" y="1404283"/>
                  <a:pt x="4675923" y="1410128"/>
                  <a:pt x="4675923" y="1418131"/>
                </a:cubicBezTo>
                <a:cubicBezTo>
                  <a:pt x="4674484" y="1418131"/>
                  <a:pt x="4673765" y="1420333"/>
                  <a:pt x="4673765" y="1424740"/>
                </a:cubicBezTo>
                <a:lnTo>
                  <a:pt x="4674844" y="1425818"/>
                </a:lnTo>
                <a:lnTo>
                  <a:pt x="4675923" y="1424740"/>
                </a:lnTo>
                <a:lnTo>
                  <a:pt x="4678216" y="1424740"/>
                </a:lnTo>
                <a:lnTo>
                  <a:pt x="4690220" y="1428111"/>
                </a:lnTo>
                <a:lnTo>
                  <a:pt x="4697908" y="1423660"/>
                </a:lnTo>
                <a:lnTo>
                  <a:pt x="4706675" y="1423660"/>
                </a:lnTo>
                <a:lnTo>
                  <a:pt x="4710991" y="1427032"/>
                </a:lnTo>
                <a:cubicBezTo>
                  <a:pt x="4712519" y="1425504"/>
                  <a:pt x="4717284" y="1424740"/>
                  <a:pt x="4725287" y="1424740"/>
                </a:cubicBezTo>
                <a:cubicBezTo>
                  <a:pt x="4736976" y="1413589"/>
                  <a:pt x="4742821" y="1405542"/>
                  <a:pt x="4742821" y="1400597"/>
                </a:cubicBezTo>
                <a:lnTo>
                  <a:pt x="4736212" y="1398439"/>
                </a:lnTo>
                <a:lnTo>
                  <a:pt x="4722050" y="1398439"/>
                </a:lnTo>
                <a:lnTo>
                  <a:pt x="4719757" y="1396281"/>
                </a:lnTo>
                <a:lnTo>
                  <a:pt x="4713283" y="1398439"/>
                </a:lnTo>
                <a:close/>
                <a:moveTo>
                  <a:pt x="6677740" y="1396221"/>
                </a:moveTo>
                <a:lnTo>
                  <a:pt x="6677740" y="1399593"/>
                </a:lnTo>
                <a:lnTo>
                  <a:pt x="6679898" y="1399593"/>
                </a:lnTo>
                <a:lnTo>
                  <a:pt x="6679898" y="1398514"/>
                </a:lnTo>
                <a:close/>
                <a:moveTo>
                  <a:pt x="3076476" y="1395950"/>
                </a:moveTo>
                <a:lnTo>
                  <a:pt x="3074318" y="1402424"/>
                </a:lnTo>
                <a:lnTo>
                  <a:pt x="3075397" y="1405661"/>
                </a:lnTo>
                <a:lnTo>
                  <a:pt x="3074318" y="1405661"/>
                </a:lnTo>
                <a:lnTo>
                  <a:pt x="3075397" y="1408898"/>
                </a:lnTo>
                <a:lnTo>
                  <a:pt x="3076476" y="1408898"/>
                </a:lnTo>
                <a:lnTo>
                  <a:pt x="3077555" y="1405661"/>
                </a:lnTo>
                <a:lnTo>
                  <a:pt x="3076476" y="1404582"/>
                </a:lnTo>
                <a:lnTo>
                  <a:pt x="3076476" y="1403503"/>
                </a:lnTo>
                <a:lnTo>
                  <a:pt x="3077555" y="1397029"/>
                </a:lnTo>
                <a:lnTo>
                  <a:pt x="3077555" y="1395950"/>
                </a:lnTo>
                <a:close/>
                <a:moveTo>
                  <a:pt x="8679287" y="1395817"/>
                </a:moveTo>
                <a:lnTo>
                  <a:pt x="8679287" y="1396896"/>
                </a:lnTo>
                <a:lnTo>
                  <a:pt x="8680366" y="1397975"/>
                </a:lnTo>
                <a:lnTo>
                  <a:pt x="8680366" y="1399054"/>
                </a:lnTo>
                <a:lnTo>
                  <a:pt x="8678208" y="1401212"/>
                </a:lnTo>
                <a:lnTo>
                  <a:pt x="8679287" y="1407821"/>
                </a:lnTo>
                <a:lnTo>
                  <a:pt x="8680366" y="1407821"/>
                </a:lnTo>
                <a:lnTo>
                  <a:pt x="8681445" y="1396896"/>
                </a:lnTo>
                <a:lnTo>
                  <a:pt x="8680366" y="1395817"/>
                </a:lnTo>
                <a:close/>
                <a:moveTo>
                  <a:pt x="8672813" y="1395817"/>
                </a:moveTo>
                <a:lnTo>
                  <a:pt x="8672813" y="1396896"/>
                </a:lnTo>
                <a:lnTo>
                  <a:pt x="8674971" y="1396896"/>
                </a:lnTo>
                <a:lnTo>
                  <a:pt x="8674971" y="1395817"/>
                </a:lnTo>
                <a:close/>
                <a:moveTo>
                  <a:pt x="52330" y="1395614"/>
                </a:moveTo>
                <a:lnTo>
                  <a:pt x="52330" y="1397772"/>
                </a:lnTo>
                <a:lnTo>
                  <a:pt x="53410" y="1397772"/>
                </a:lnTo>
                <a:lnTo>
                  <a:pt x="53410" y="1395614"/>
                </a:lnTo>
                <a:close/>
                <a:moveTo>
                  <a:pt x="4781260" y="1395202"/>
                </a:moveTo>
                <a:lnTo>
                  <a:pt x="4781260" y="1396281"/>
                </a:lnTo>
                <a:lnTo>
                  <a:pt x="4783418" y="1396281"/>
                </a:lnTo>
                <a:lnTo>
                  <a:pt x="4783418" y="1395202"/>
                </a:lnTo>
                <a:close/>
                <a:moveTo>
                  <a:pt x="5795817" y="1393793"/>
                </a:moveTo>
                <a:lnTo>
                  <a:pt x="5795817" y="1394872"/>
                </a:lnTo>
                <a:lnTo>
                  <a:pt x="5797975" y="1394872"/>
                </a:lnTo>
                <a:lnTo>
                  <a:pt x="5797975" y="1393793"/>
                </a:lnTo>
                <a:close/>
                <a:moveTo>
                  <a:pt x="1131443" y="1393522"/>
                </a:moveTo>
                <a:lnTo>
                  <a:pt x="1134680" y="1393522"/>
                </a:lnTo>
                <a:lnTo>
                  <a:pt x="1134680" y="1395680"/>
                </a:lnTo>
                <a:lnTo>
                  <a:pt x="1131443" y="1395680"/>
                </a:lnTo>
                <a:close/>
                <a:moveTo>
                  <a:pt x="6152549" y="1393389"/>
                </a:moveTo>
                <a:lnTo>
                  <a:pt x="6149312" y="1394468"/>
                </a:lnTo>
                <a:cubicBezTo>
                  <a:pt x="6150751" y="1398963"/>
                  <a:pt x="6152594" y="1401481"/>
                  <a:pt x="6154842" y="1402020"/>
                </a:cubicBezTo>
                <a:lnTo>
                  <a:pt x="6155921" y="1402020"/>
                </a:lnTo>
                <a:lnTo>
                  <a:pt x="6155921" y="1400941"/>
                </a:lnTo>
                <a:cubicBezTo>
                  <a:pt x="6153673" y="1400941"/>
                  <a:pt x="6152549" y="1398424"/>
                  <a:pt x="6152549" y="1393389"/>
                </a:cubicBezTo>
                <a:close/>
                <a:moveTo>
                  <a:pt x="4764806" y="1391830"/>
                </a:moveTo>
                <a:lnTo>
                  <a:pt x="4764806" y="1393044"/>
                </a:lnTo>
                <a:cubicBezTo>
                  <a:pt x="4769212" y="1393044"/>
                  <a:pt x="4771414" y="1393763"/>
                  <a:pt x="4771414" y="1395202"/>
                </a:cubicBezTo>
                <a:lnTo>
                  <a:pt x="4778968" y="1394123"/>
                </a:lnTo>
                <a:lnTo>
                  <a:pt x="4778968" y="1391830"/>
                </a:lnTo>
                <a:lnTo>
                  <a:pt x="4777889" y="1391830"/>
                </a:lnTo>
                <a:lnTo>
                  <a:pt x="4772493" y="1393044"/>
                </a:lnTo>
                <a:lnTo>
                  <a:pt x="4766964" y="1391830"/>
                </a:lnTo>
                <a:close/>
                <a:moveTo>
                  <a:pt x="3079713" y="1391634"/>
                </a:moveTo>
                <a:lnTo>
                  <a:pt x="3079713" y="1393792"/>
                </a:lnTo>
                <a:lnTo>
                  <a:pt x="3080792" y="1393792"/>
                </a:lnTo>
                <a:lnTo>
                  <a:pt x="3080792" y="1391634"/>
                </a:lnTo>
                <a:close/>
                <a:moveTo>
                  <a:pt x="8779230" y="1391501"/>
                </a:moveTo>
                <a:lnTo>
                  <a:pt x="8782602" y="1394738"/>
                </a:lnTo>
                <a:lnTo>
                  <a:pt x="8782602" y="1393659"/>
                </a:lnTo>
                <a:lnTo>
                  <a:pt x="8780444" y="1391501"/>
                </a:lnTo>
                <a:close/>
                <a:moveTo>
                  <a:pt x="8665260" y="1391501"/>
                </a:moveTo>
                <a:lnTo>
                  <a:pt x="8665260" y="1393659"/>
                </a:lnTo>
                <a:lnTo>
                  <a:pt x="8667418" y="1393659"/>
                </a:lnTo>
                <a:close/>
                <a:moveTo>
                  <a:pt x="3554461" y="1391230"/>
                </a:moveTo>
                <a:lnTo>
                  <a:pt x="3554461" y="1395546"/>
                </a:lnTo>
                <a:lnTo>
                  <a:pt x="3555540" y="1395546"/>
                </a:lnTo>
                <a:lnTo>
                  <a:pt x="3555540" y="1391230"/>
                </a:lnTo>
                <a:close/>
                <a:moveTo>
                  <a:pt x="1639641" y="1391229"/>
                </a:moveTo>
                <a:lnTo>
                  <a:pt x="1642879" y="1391229"/>
                </a:lnTo>
                <a:lnTo>
                  <a:pt x="1642879" y="1393522"/>
                </a:lnTo>
                <a:lnTo>
                  <a:pt x="1639641" y="1393522"/>
                </a:lnTo>
                <a:close/>
                <a:moveTo>
                  <a:pt x="6664522" y="1390691"/>
                </a:moveTo>
                <a:lnTo>
                  <a:pt x="6664522" y="1392984"/>
                </a:lnTo>
                <a:lnTo>
                  <a:pt x="6666680" y="1392984"/>
                </a:lnTo>
                <a:lnTo>
                  <a:pt x="6666680" y="1390691"/>
                </a:lnTo>
                <a:close/>
                <a:moveTo>
                  <a:pt x="3152007" y="1389476"/>
                </a:moveTo>
                <a:cubicBezTo>
                  <a:pt x="3141217" y="1391274"/>
                  <a:pt x="3135822" y="1392713"/>
                  <a:pt x="3135822" y="1393792"/>
                </a:cubicBezTo>
                <a:lnTo>
                  <a:pt x="3135822" y="1394871"/>
                </a:lnTo>
                <a:cubicBezTo>
                  <a:pt x="3137799" y="1398468"/>
                  <a:pt x="3141036" y="1400266"/>
                  <a:pt x="3145533" y="1400266"/>
                </a:cubicBezTo>
                <a:lnTo>
                  <a:pt x="3154165" y="1399187"/>
                </a:lnTo>
                <a:lnTo>
                  <a:pt x="3168327" y="1407819"/>
                </a:lnTo>
                <a:lnTo>
                  <a:pt x="3170485" y="1407819"/>
                </a:lnTo>
                <a:lnTo>
                  <a:pt x="3172643" y="1405661"/>
                </a:lnTo>
                <a:lnTo>
                  <a:pt x="3169406" y="1397029"/>
                </a:lnTo>
                <a:cubicBezTo>
                  <a:pt x="3173722" y="1395410"/>
                  <a:pt x="3175880" y="1393972"/>
                  <a:pt x="3175880" y="1392713"/>
                </a:cubicBezTo>
                <a:lnTo>
                  <a:pt x="3172643" y="1389476"/>
                </a:lnTo>
                <a:lnTo>
                  <a:pt x="3170485" y="1389476"/>
                </a:lnTo>
                <a:lnTo>
                  <a:pt x="3167248" y="1393792"/>
                </a:lnTo>
                <a:lnTo>
                  <a:pt x="3166169" y="1394871"/>
                </a:lnTo>
                <a:lnTo>
                  <a:pt x="3165090" y="1394871"/>
                </a:lnTo>
                <a:cubicBezTo>
                  <a:pt x="3158885" y="1391274"/>
                  <a:pt x="3154524" y="1389476"/>
                  <a:pt x="3152007" y="1389476"/>
                </a:cubicBezTo>
                <a:close/>
                <a:moveTo>
                  <a:pt x="8708690" y="1389343"/>
                </a:moveTo>
                <a:lnTo>
                  <a:pt x="8709769" y="1395817"/>
                </a:lnTo>
                <a:lnTo>
                  <a:pt x="8711927" y="1393659"/>
                </a:lnTo>
                <a:lnTo>
                  <a:pt x="8711927" y="1390422"/>
                </a:lnTo>
                <a:close/>
                <a:moveTo>
                  <a:pt x="6157000" y="1389072"/>
                </a:moveTo>
                <a:lnTo>
                  <a:pt x="6154842" y="1391230"/>
                </a:lnTo>
                <a:lnTo>
                  <a:pt x="6157000" y="1391230"/>
                </a:lnTo>
                <a:close/>
                <a:moveTo>
                  <a:pt x="3698508" y="1389072"/>
                </a:moveTo>
                <a:lnTo>
                  <a:pt x="3698508" y="1390150"/>
                </a:lnTo>
                <a:lnTo>
                  <a:pt x="3710377" y="1392309"/>
                </a:lnTo>
                <a:lnTo>
                  <a:pt x="3711456" y="1392309"/>
                </a:lnTo>
                <a:lnTo>
                  <a:pt x="3711456" y="1391230"/>
                </a:lnTo>
                <a:lnTo>
                  <a:pt x="3699587" y="1389072"/>
                </a:lnTo>
                <a:close/>
                <a:moveTo>
                  <a:pt x="4753746" y="1388593"/>
                </a:moveTo>
                <a:lnTo>
                  <a:pt x="4753746" y="1389672"/>
                </a:lnTo>
                <a:lnTo>
                  <a:pt x="4760355" y="1391830"/>
                </a:lnTo>
                <a:lnTo>
                  <a:pt x="4762648" y="1391830"/>
                </a:lnTo>
                <a:lnTo>
                  <a:pt x="4762648" y="1390751"/>
                </a:lnTo>
                <a:lnTo>
                  <a:pt x="4754960" y="1388593"/>
                </a:lnTo>
                <a:close/>
                <a:moveTo>
                  <a:pt x="6668973" y="1388533"/>
                </a:moveTo>
                <a:lnTo>
                  <a:pt x="6668973" y="1389612"/>
                </a:lnTo>
                <a:lnTo>
                  <a:pt x="6672210" y="1390691"/>
                </a:lnTo>
                <a:lnTo>
                  <a:pt x="6673289" y="1390691"/>
                </a:lnTo>
                <a:lnTo>
                  <a:pt x="6673289" y="1389612"/>
                </a:lnTo>
                <a:lnTo>
                  <a:pt x="6670052" y="1388533"/>
                </a:lnTo>
                <a:close/>
                <a:moveTo>
                  <a:pt x="8657572" y="1388129"/>
                </a:moveTo>
                <a:lnTo>
                  <a:pt x="8657572" y="1389343"/>
                </a:lnTo>
                <a:lnTo>
                  <a:pt x="8659730" y="1389343"/>
                </a:lnTo>
                <a:lnTo>
                  <a:pt x="8659730" y="1388129"/>
                </a:lnTo>
                <a:close/>
                <a:moveTo>
                  <a:pt x="8671734" y="1387050"/>
                </a:moveTo>
                <a:cubicBezTo>
                  <a:pt x="8671734" y="1388579"/>
                  <a:pt x="8672813" y="1389343"/>
                  <a:pt x="8674971" y="1389343"/>
                </a:cubicBezTo>
                <a:lnTo>
                  <a:pt x="8676050" y="1389343"/>
                </a:lnTo>
                <a:lnTo>
                  <a:pt x="8676050" y="1388129"/>
                </a:lnTo>
                <a:close/>
                <a:moveTo>
                  <a:pt x="3544615" y="1386914"/>
                </a:moveTo>
                <a:lnTo>
                  <a:pt x="3544615" y="1389072"/>
                </a:lnTo>
                <a:lnTo>
                  <a:pt x="3545694" y="1389072"/>
                </a:lnTo>
                <a:lnTo>
                  <a:pt x="3545694" y="1386914"/>
                </a:lnTo>
                <a:close/>
                <a:moveTo>
                  <a:pt x="2044389" y="1386020"/>
                </a:moveTo>
                <a:lnTo>
                  <a:pt x="2044389" y="1388178"/>
                </a:lnTo>
                <a:lnTo>
                  <a:pt x="2045467" y="1388178"/>
                </a:lnTo>
                <a:lnTo>
                  <a:pt x="2045467" y="1386020"/>
                </a:lnTo>
                <a:close/>
                <a:moveTo>
                  <a:pt x="8660809" y="1384892"/>
                </a:moveTo>
                <a:lnTo>
                  <a:pt x="8660809" y="1387050"/>
                </a:lnTo>
                <a:lnTo>
                  <a:pt x="8661888" y="1387050"/>
                </a:lnTo>
                <a:lnTo>
                  <a:pt x="8661888" y="1384892"/>
                </a:lnTo>
                <a:close/>
                <a:moveTo>
                  <a:pt x="8617380" y="1384892"/>
                </a:moveTo>
                <a:lnTo>
                  <a:pt x="8617380" y="1387050"/>
                </a:lnTo>
                <a:lnTo>
                  <a:pt x="8618459" y="1387050"/>
                </a:lnTo>
                <a:lnTo>
                  <a:pt x="8618459" y="1384892"/>
                </a:lnTo>
                <a:close/>
                <a:moveTo>
                  <a:pt x="4098805" y="1384672"/>
                </a:moveTo>
                <a:lnTo>
                  <a:pt x="4098805" y="1386830"/>
                </a:lnTo>
                <a:lnTo>
                  <a:pt x="4100963" y="1388988"/>
                </a:lnTo>
                <a:lnTo>
                  <a:pt x="4103121" y="1386830"/>
                </a:lnTo>
                <a:lnTo>
                  <a:pt x="4100963" y="1384672"/>
                </a:lnTo>
                <a:close/>
                <a:moveTo>
                  <a:pt x="1662840" y="1384485"/>
                </a:moveTo>
                <a:lnTo>
                  <a:pt x="1662840" y="1385699"/>
                </a:lnTo>
                <a:lnTo>
                  <a:pt x="1660547" y="1389071"/>
                </a:lnTo>
                <a:lnTo>
                  <a:pt x="1662840" y="1389071"/>
                </a:lnTo>
                <a:lnTo>
                  <a:pt x="1666077" y="1386778"/>
                </a:lnTo>
                <a:lnTo>
                  <a:pt x="1667155" y="1387857"/>
                </a:lnTo>
                <a:lnTo>
                  <a:pt x="1668370" y="1387857"/>
                </a:lnTo>
                <a:lnTo>
                  <a:pt x="1668370" y="1385699"/>
                </a:lnTo>
                <a:close/>
                <a:moveTo>
                  <a:pt x="721300" y="1384350"/>
                </a:moveTo>
                <a:lnTo>
                  <a:pt x="721300" y="1385429"/>
                </a:lnTo>
                <a:lnTo>
                  <a:pt x="719142" y="1393926"/>
                </a:lnTo>
                <a:lnTo>
                  <a:pt x="721300" y="1395949"/>
                </a:lnTo>
                <a:lnTo>
                  <a:pt x="724402" y="1395949"/>
                </a:lnTo>
                <a:lnTo>
                  <a:pt x="728718" y="1391768"/>
                </a:lnTo>
                <a:lnTo>
                  <a:pt x="728718" y="1388666"/>
                </a:lnTo>
                <a:cubicBezTo>
                  <a:pt x="728718" y="1386688"/>
                  <a:pt x="726246" y="1385249"/>
                  <a:pt x="721300" y="1384350"/>
                </a:cubicBezTo>
                <a:close/>
                <a:moveTo>
                  <a:pt x="3543536" y="1383677"/>
                </a:moveTo>
                <a:lnTo>
                  <a:pt x="3543536" y="1385835"/>
                </a:lnTo>
                <a:lnTo>
                  <a:pt x="3544615" y="1385835"/>
                </a:lnTo>
                <a:lnTo>
                  <a:pt x="3544615" y="1383677"/>
                </a:lnTo>
                <a:close/>
                <a:moveTo>
                  <a:pt x="4114990" y="1382514"/>
                </a:moveTo>
                <a:lnTo>
                  <a:pt x="4112832" y="1384672"/>
                </a:lnTo>
                <a:lnTo>
                  <a:pt x="4112832" y="1386830"/>
                </a:lnTo>
                <a:lnTo>
                  <a:pt x="4114990" y="1388988"/>
                </a:lnTo>
                <a:lnTo>
                  <a:pt x="4116069" y="1388988"/>
                </a:lnTo>
                <a:lnTo>
                  <a:pt x="4118227" y="1386830"/>
                </a:lnTo>
                <a:lnTo>
                  <a:pt x="4118227" y="1385751"/>
                </a:lnTo>
                <a:close/>
                <a:moveTo>
                  <a:pt x="37224" y="1381587"/>
                </a:moveTo>
                <a:lnTo>
                  <a:pt x="37224" y="1383745"/>
                </a:lnTo>
                <a:lnTo>
                  <a:pt x="39382" y="1383745"/>
                </a:lnTo>
                <a:lnTo>
                  <a:pt x="39382" y="1381587"/>
                </a:lnTo>
                <a:close/>
                <a:moveTo>
                  <a:pt x="1174064" y="1381518"/>
                </a:moveTo>
                <a:lnTo>
                  <a:pt x="1172985" y="1385834"/>
                </a:lnTo>
                <a:cubicBezTo>
                  <a:pt x="1173704" y="1388801"/>
                  <a:pt x="1175906" y="1390285"/>
                  <a:pt x="1179595" y="1390285"/>
                </a:cubicBezTo>
                <a:lnTo>
                  <a:pt x="1181752" y="1386913"/>
                </a:lnTo>
                <a:lnTo>
                  <a:pt x="1181752" y="1382597"/>
                </a:lnTo>
                <a:lnTo>
                  <a:pt x="1176358" y="1381518"/>
                </a:lnTo>
                <a:close/>
                <a:moveTo>
                  <a:pt x="3699587" y="1380440"/>
                </a:moveTo>
                <a:lnTo>
                  <a:pt x="3699587" y="1381519"/>
                </a:lnTo>
                <a:lnTo>
                  <a:pt x="3701745" y="1381519"/>
                </a:lnTo>
                <a:lnTo>
                  <a:pt x="3701745" y="1380440"/>
                </a:lnTo>
                <a:close/>
                <a:moveTo>
                  <a:pt x="3543536" y="1378282"/>
                </a:moveTo>
                <a:lnTo>
                  <a:pt x="3543536" y="1381519"/>
                </a:lnTo>
                <a:lnTo>
                  <a:pt x="3544615" y="1382598"/>
                </a:lnTo>
                <a:lnTo>
                  <a:pt x="3545694" y="1382598"/>
                </a:lnTo>
                <a:lnTo>
                  <a:pt x="3545694" y="1381519"/>
                </a:lnTo>
                <a:lnTo>
                  <a:pt x="3544615" y="1378282"/>
                </a:lnTo>
                <a:close/>
                <a:moveTo>
                  <a:pt x="719142" y="1378011"/>
                </a:moveTo>
                <a:lnTo>
                  <a:pt x="718064" y="1379090"/>
                </a:lnTo>
                <a:lnTo>
                  <a:pt x="718064" y="1381248"/>
                </a:lnTo>
                <a:lnTo>
                  <a:pt x="720221" y="1383271"/>
                </a:lnTo>
                <a:lnTo>
                  <a:pt x="722379" y="1383271"/>
                </a:lnTo>
                <a:lnTo>
                  <a:pt x="722379" y="1379090"/>
                </a:lnTo>
                <a:close/>
                <a:moveTo>
                  <a:pt x="566463" y="1378011"/>
                </a:moveTo>
                <a:cubicBezTo>
                  <a:pt x="565025" y="1378011"/>
                  <a:pt x="563631" y="1380484"/>
                  <a:pt x="562282" y="1385429"/>
                </a:cubicBezTo>
                <a:lnTo>
                  <a:pt x="564305" y="1385429"/>
                </a:lnTo>
                <a:lnTo>
                  <a:pt x="569565" y="1380169"/>
                </a:lnTo>
                <a:lnTo>
                  <a:pt x="569565" y="1378011"/>
                </a:lnTo>
                <a:close/>
                <a:moveTo>
                  <a:pt x="231581" y="1377406"/>
                </a:moveTo>
                <a:lnTo>
                  <a:pt x="226321" y="1383745"/>
                </a:lnTo>
                <a:lnTo>
                  <a:pt x="226321" y="1384824"/>
                </a:lnTo>
                <a:lnTo>
                  <a:pt x="229423" y="1384824"/>
                </a:lnTo>
                <a:cubicBezTo>
                  <a:pt x="231581" y="1384105"/>
                  <a:pt x="232660" y="1381992"/>
                  <a:pt x="232660" y="1378485"/>
                </a:cubicBezTo>
                <a:lnTo>
                  <a:pt x="232660" y="1377406"/>
                </a:lnTo>
                <a:close/>
                <a:moveTo>
                  <a:pt x="2200439" y="1377253"/>
                </a:moveTo>
                <a:lnTo>
                  <a:pt x="2200439" y="1380625"/>
                </a:lnTo>
                <a:lnTo>
                  <a:pt x="2202598" y="1382783"/>
                </a:lnTo>
                <a:lnTo>
                  <a:pt x="2205835" y="1379546"/>
                </a:lnTo>
                <a:lnTo>
                  <a:pt x="2202598" y="1377253"/>
                </a:lnTo>
                <a:close/>
                <a:moveTo>
                  <a:pt x="2043310" y="1376175"/>
                </a:moveTo>
                <a:lnTo>
                  <a:pt x="2043310" y="1379546"/>
                </a:lnTo>
                <a:lnTo>
                  <a:pt x="2044389" y="1379546"/>
                </a:lnTo>
                <a:lnTo>
                  <a:pt x="2044389" y="1376175"/>
                </a:lnTo>
                <a:close/>
                <a:moveTo>
                  <a:pt x="3683402" y="1375989"/>
                </a:moveTo>
                <a:cubicBezTo>
                  <a:pt x="3680075" y="1377517"/>
                  <a:pt x="3678231" y="1379001"/>
                  <a:pt x="3677872" y="1380440"/>
                </a:cubicBezTo>
                <a:lnTo>
                  <a:pt x="3677872" y="1382598"/>
                </a:lnTo>
                <a:lnTo>
                  <a:pt x="3683402" y="1383677"/>
                </a:lnTo>
                <a:lnTo>
                  <a:pt x="3686639" y="1383677"/>
                </a:lnTo>
                <a:lnTo>
                  <a:pt x="3689876" y="1380440"/>
                </a:lnTo>
                <a:cubicBezTo>
                  <a:pt x="3688437" y="1377472"/>
                  <a:pt x="3686279" y="1375989"/>
                  <a:pt x="3683402" y="1375989"/>
                </a:cubicBezTo>
                <a:close/>
                <a:moveTo>
                  <a:pt x="2074736" y="1375095"/>
                </a:moveTo>
                <a:lnTo>
                  <a:pt x="2073656" y="1376175"/>
                </a:lnTo>
                <a:lnTo>
                  <a:pt x="2073656" y="1377253"/>
                </a:lnTo>
                <a:cubicBezTo>
                  <a:pt x="2073656" y="1389572"/>
                  <a:pt x="2076174" y="1395731"/>
                  <a:pt x="2081209" y="1395731"/>
                </a:cubicBezTo>
                <a:cubicBezTo>
                  <a:pt x="2081209" y="1394293"/>
                  <a:pt x="2082289" y="1393573"/>
                  <a:pt x="2084446" y="1393573"/>
                </a:cubicBezTo>
                <a:lnTo>
                  <a:pt x="2085526" y="1392494"/>
                </a:lnTo>
                <a:lnTo>
                  <a:pt x="2085526" y="1390336"/>
                </a:lnTo>
                <a:cubicBezTo>
                  <a:pt x="2079051" y="1388718"/>
                  <a:pt x="2075814" y="1386919"/>
                  <a:pt x="2075814" y="1384941"/>
                </a:cubicBezTo>
                <a:lnTo>
                  <a:pt x="2076893" y="1376175"/>
                </a:lnTo>
                <a:lnTo>
                  <a:pt x="2075814" y="1375095"/>
                </a:lnTo>
                <a:close/>
                <a:moveTo>
                  <a:pt x="6677740" y="1374237"/>
                </a:moveTo>
                <a:lnTo>
                  <a:pt x="6675582" y="1376394"/>
                </a:lnTo>
                <a:lnTo>
                  <a:pt x="6675582" y="1378552"/>
                </a:lnTo>
                <a:lnTo>
                  <a:pt x="6676661" y="1378552"/>
                </a:lnTo>
                <a:lnTo>
                  <a:pt x="6678819" y="1376394"/>
                </a:lnTo>
                <a:lnTo>
                  <a:pt x="6678819" y="1374237"/>
                </a:lnTo>
                <a:close/>
                <a:moveTo>
                  <a:pt x="4272929" y="1373882"/>
                </a:moveTo>
                <a:lnTo>
                  <a:pt x="4272929" y="1379277"/>
                </a:lnTo>
                <a:cubicBezTo>
                  <a:pt x="4275806" y="1386471"/>
                  <a:pt x="4277245" y="1391866"/>
                  <a:pt x="4277245" y="1395462"/>
                </a:cubicBezTo>
                <a:lnTo>
                  <a:pt x="4278324" y="1395462"/>
                </a:lnTo>
                <a:lnTo>
                  <a:pt x="4278324" y="1390067"/>
                </a:lnTo>
                <a:cubicBezTo>
                  <a:pt x="4275446" y="1384312"/>
                  <a:pt x="4274008" y="1378918"/>
                  <a:pt x="4274008" y="1373882"/>
                </a:cubicBezTo>
                <a:close/>
                <a:moveTo>
                  <a:pt x="638082" y="1372751"/>
                </a:moveTo>
                <a:lnTo>
                  <a:pt x="638082" y="1374909"/>
                </a:lnTo>
                <a:cubicBezTo>
                  <a:pt x="638082" y="1379495"/>
                  <a:pt x="641229" y="1384080"/>
                  <a:pt x="647524" y="1388666"/>
                </a:cubicBezTo>
                <a:cubicBezTo>
                  <a:pt x="649682" y="1388127"/>
                  <a:pt x="651119" y="1386688"/>
                  <a:pt x="651840" y="1384350"/>
                </a:cubicBezTo>
                <a:cubicBezTo>
                  <a:pt x="651840" y="1381563"/>
                  <a:pt x="648287" y="1377696"/>
                  <a:pt x="641185" y="1372751"/>
                </a:cubicBezTo>
                <a:close/>
                <a:moveTo>
                  <a:pt x="5241493" y="1371943"/>
                </a:moveTo>
                <a:lnTo>
                  <a:pt x="5239335" y="1374101"/>
                </a:lnTo>
                <a:lnTo>
                  <a:pt x="5240414" y="1375180"/>
                </a:lnTo>
                <a:lnTo>
                  <a:pt x="5243651" y="1375180"/>
                </a:lnTo>
                <a:lnTo>
                  <a:pt x="5243651" y="1371943"/>
                </a:lnTo>
                <a:close/>
                <a:moveTo>
                  <a:pt x="1245279" y="1371672"/>
                </a:moveTo>
                <a:lnTo>
                  <a:pt x="1244064" y="1372751"/>
                </a:lnTo>
                <a:lnTo>
                  <a:pt x="1244064" y="1373830"/>
                </a:lnTo>
                <a:lnTo>
                  <a:pt x="1245279" y="1374909"/>
                </a:lnTo>
                <a:lnTo>
                  <a:pt x="1247437" y="1374909"/>
                </a:lnTo>
                <a:lnTo>
                  <a:pt x="1247437" y="1373830"/>
                </a:lnTo>
                <a:close/>
                <a:moveTo>
                  <a:pt x="2188570" y="1370780"/>
                </a:moveTo>
                <a:lnTo>
                  <a:pt x="2184119" y="1375095"/>
                </a:lnTo>
                <a:lnTo>
                  <a:pt x="2184119" y="1376175"/>
                </a:lnTo>
                <a:lnTo>
                  <a:pt x="2186412" y="1378332"/>
                </a:lnTo>
                <a:lnTo>
                  <a:pt x="2188570" y="1378332"/>
                </a:lnTo>
                <a:lnTo>
                  <a:pt x="2189650" y="1372937"/>
                </a:lnTo>
                <a:lnTo>
                  <a:pt x="2189650" y="1370780"/>
                </a:lnTo>
                <a:close/>
                <a:moveTo>
                  <a:pt x="624460" y="1369649"/>
                </a:moveTo>
                <a:lnTo>
                  <a:pt x="624460" y="1370728"/>
                </a:lnTo>
                <a:lnTo>
                  <a:pt x="627562" y="1370728"/>
                </a:lnTo>
                <a:lnTo>
                  <a:pt x="627562" y="1369649"/>
                </a:lnTo>
                <a:close/>
                <a:moveTo>
                  <a:pt x="6758126" y="1368707"/>
                </a:moveTo>
                <a:lnTo>
                  <a:pt x="6758126" y="1370865"/>
                </a:lnTo>
                <a:lnTo>
                  <a:pt x="6761498" y="1371944"/>
                </a:lnTo>
                <a:lnTo>
                  <a:pt x="6763656" y="1371944"/>
                </a:lnTo>
                <a:lnTo>
                  <a:pt x="6763656" y="1370865"/>
                </a:lnTo>
                <a:close/>
                <a:moveTo>
                  <a:pt x="712803" y="1368570"/>
                </a:moveTo>
                <a:lnTo>
                  <a:pt x="712803" y="1372751"/>
                </a:lnTo>
                <a:lnTo>
                  <a:pt x="716041" y="1372751"/>
                </a:lnTo>
                <a:lnTo>
                  <a:pt x="716041" y="1370728"/>
                </a:lnTo>
                <a:lnTo>
                  <a:pt x="713882" y="1368570"/>
                </a:lnTo>
                <a:close/>
                <a:moveTo>
                  <a:pt x="1134680" y="1368435"/>
                </a:moveTo>
                <a:lnTo>
                  <a:pt x="1124156" y="1378013"/>
                </a:lnTo>
                <a:lnTo>
                  <a:pt x="1121463" y="1379360"/>
                </a:lnTo>
                <a:lnTo>
                  <a:pt x="1120518" y="1379360"/>
                </a:lnTo>
                <a:lnTo>
                  <a:pt x="1120518" y="1377067"/>
                </a:lnTo>
                <a:lnTo>
                  <a:pt x="1118360" y="1377067"/>
                </a:lnTo>
                <a:cubicBezTo>
                  <a:pt x="1118360" y="1379315"/>
                  <a:pt x="1116518" y="1380439"/>
                  <a:pt x="1112831" y="1380439"/>
                </a:cubicBezTo>
                <a:lnTo>
                  <a:pt x="1114990" y="1382597"/>
                </a:lnTo>
                <a:lnTo>
                  <a:pt x="1121463" y="1379360"/>
                </a:lnTo>
                <a:lnTo>
                  <a:pt x="1122676" y="1379360"/>
                </a:lnTo>
                <a:lnTo>
                  <a:pt x="1124156" y="1378013"/>
                </a:lnTo>
                <a:lnTo>
                  <a:pt x="1126048" y="1377067"/>
                </a:lnTo>
                <a:cubicBezTo>
                  <a:pt x="1128566" y="1372751"/>
                  <a:pt x="1131443" y="1370593"/>
                  <a:pt x="1134680" y="1370593"/>
                </a:cubicBezTo>
                <a:close/>
                <a:moveTo>
                  <a:pt x="725481" y="1367491"/>
                </a:moveTo>
                <a:lnTo>
                  <a:pt x="721300" y="1369649"/>
                </a:lnTo>
                <a:cubicBezTo>
                  <a:pt x="722019" y="1372436"/>
                  <a:pt x="723772" y="1373830"/>
                  <a:pt x="726561" y="1373830"/>
                </a:cubicBezTo>
                <a:lnTo>
                  <a:pt x="727639" y="1370728"/>
                </a:lnTo>
                <a:close/>
                <a:moveTo>
                  <a:pt x="4098805" y="1367409"/>
                </a:moveTo>
                <a:cubicBezTo>
                  <a:pt x="4096647" y="1368128"/>
                  <a:pt x="4095568" y="1370286"/>
                  <a:pt x="4095568" y="1373882"/>
                </a:cubicBezTo>
                <a:cubicBezTo>
                  <a:pt x="4099884" y="1373882"/>
                  <a:pt x="4102042" y="1372084"/>
                  <a:pt x="4102042" y="1368487"/>
                </a:cubicBezTo>
                <a:lnTo>
                  <a:pt x="4100963" y="1367409"/>
                </a:lnTo>
                <a:close/>
                <a:moveTo>
                  <a:pt x="1657310" y="1366682"/>
                </a:moveTo>
                <a:lnTo>
                  <a:pt x="1655017" y="1369919"/>
                </a:lnTo>
                <a:lnTo>
                  <a:pt x="1655017" y="1371133"/>
                </a:lnTo>
                <a:cubicBezTo>
                  <a:pt x="1655017" y="1372392"/>
                  <a:pt x="1656860" y="1373515"/>
                  <a:pt x="1660547" y="1374504"/>
                </a:cubicBezTo>
                <a:lnTo>
                  <a:pt x="1663919" y="1373291"/>
                </a:lnTo>
                <a:lnTo>
                  <a:pt x="1663919" y="1369919"/>
                </a:lnTo>
                <a:cubicBezTo>
                  <a:pt x="1663198" y="1367760"/>
                  <a:pt x="1660995" y="1366682"/>
                  <a:pt x="1657310" y="1366682"/>
                </a:cubicBezTo>
                <a:close/>
                <a:moveTo>
                  <a:pt x="4272929" y="1366464"/>
                </a:moveTo>
                <a:lnTo>
                  <a:pt x="4272929" y="1371724"/>
                </a:lnTo>
                <a:lnTo>
                  <a:pt x="4274008" y="1371724"/>
                </a:lnTo>
                <a:lnTo>
                  <a:pt x="4274008" y="1366464"/>
                </a:lnTo>
                <a:close/>
                <a:moveTo>
                  <a:pt x="3086187" y="1365738"/>
                </a:moveTo>
                <a:lnTo>
                  <a:pt x="3086187" y="1371133"/>
                </a:lnTo>
                <a:lnTo>
                  <a:pt x="3088345" y="1373291"/>
                </a:lnTo>
                <a:lnTo>
                  <a:pt x="3089424" y="1366817"/>
                </a:lnTo>
                <a:lnTo>
                  <a:pt x="3088345" y="1365738"/>
                </a:lnTo>
                <a:close/>
                <a:moveTo>
                  <a:pt x="3701745" y="1365199"/>
                </a:moveTo>
                <a:lnTo>
                  <a:pt x="3701745" y="1366278"/>
                </a:lnTo>
                <a:lnTo>
                  <a:pt x="3704982" y="1369515"/>
                </a:lnTo>
                <a:lnTo>
                  <a:pt x="3707140" y="1367357"/>
                </a:lnTo>
                <a:lnTo>
                  <a:pt x="3703903" y="1365199"/>
                </a:lnTo>
                <a:close/>
                <a:moveTo>
                  <a:pt x="3598835" y="1365199"/>
                </a:moveTo>
                <a:lnTo>
                  <a:pt x="3598835" y="1367357"/>
                </a:lnTo>
                <a:lnTo>
                  <a:pt x="3599914" y="1367357"/>
                </a:lnTo>
                <a:lnTo>
                  <a:pt x="3599914" y="1365199"/>
                </a:lnTo>
                <a:close/>
                <a:moveTo>
                  <a:pt x="1661761" y="1364389"/>
                </a:moveTo>
                <a:lnTo>
                  <a:pt x="1661761" y="1365467"/>
                </a:lnTo>
                <a:lnTo>
                  <a:pt x="1663919" y="1365467"/>
                </a:lnTo>
                <a:lnTo>
                  <a:pt x="1663919" y="1364389"/>
                </a:lnTo>
                <a:close/>
                <a:moveTo>
                  <a:pt x="1175143" y="1363984"/>
                </a:moveTo>
                <a:lnTo>
                  <a:pt x="1175143" y="1367221"/>
                </a:lnTo>
                <a:lnTo>
                  <a:pt x="1177436" y="1369514"/>
                </a:lnTo>
                <a:lnTo>
                  <a:pt x="1178516" y="1368435"/>
                </a:lnTo>
                <a:lnTo>
                  <a:pt x="1179595" y="1368435"/>
                </a:lnTo>
                <a:cubicBezTo>
                  <a:pt x="1178516" y="1365467"/>
                  <a:pt x="1177436" y="1363984"/>
                  <a:pt x="1176358" y="1363984"/>
                </a:cubicBezTo>
                <a:close/>
                <a:moveTo>
                  <a:pt x="1114990" y="1363984"/>
                </a:moveTo>
                <a:lnTo>
                  <a:pt x="1114990" y="1365063"/>
                </a:lnTo>
                <a:lnTo>
                  <a:pt x="1118360" y="1368435"/>
                </a:lnTo>
                <a:lnTo>
                  <a:pt x="1119439" y="1368435"/>
                </a:lnTo>
                <a:lnTo>
                  <a:pt x="1119439" y="1363984"/>
                </a:lnTo>
                <a:close/>
                <a:moveTo>
                  <a:pt x="1080057" y="1363984"/>
                </a:moveTo>
                <a:lnTo>
                  <a:pt x="1080057" y="1365063"/>
                </a:lnTo>
                <a:cubicBezTo>
                  <a:pt x="1080057" y="1369469"/>
                  <a:pt x="1081495" y="1374235"/>
                  <a:pt x="1084373" y="1379360"/>
                </a:cubicBezTo>
                <a:lnTo>
                  <a:pt x="1081136" y="1384755"/>
                </a:lnTo>
                <a:lnTo>
                  <a:pt x="1081136" y="1389205"/>
                </a:lnTo>
                <a:cubicBezTo>
                  <a:pt x="1083294" y="1391004"/>
                  <a:pt x="1084373" y="1393926"/>
                  <a:pt x="1084373" y="1397973"/>
                </a:cubicBezTo>
                <a:lnTo>
                  <a:pt x="1086664" y="1397973"/>
                </a:lnTo>
                <a:lnTo>
                  <a:pt x="1090982" y="1396759"/>
                </a:lnTo>
                <a:lnTo>
                  <a:pt x="1096511" y="1399051"/>
                </a:lnTo>
                <a:lnTo>
                  <a:pt x="1099749" y="1397973"/>
                </a:lnTo>
                <a:lnTo>
                  <a:pt x="1099749" y="1396759"/>
                </a:lnTo>
                <a:lnTo>
                  <a:pt x="1097590" y="1393522"/>
                </a:lnTo>
                <a:lnTo>
                  <a:pt x="1098670" y="1392443"/>
                </a:lnTo>
                <a:lnTo>
                  <a:pt x="1098670" y="1391364"/>
                </a:lnTo>
                <a:lnTo>
                  <a:pt x="1096511" y="1389205"/>
                </a:lnTo>
                <a:lnTo>
                  <a:pt x="1100827" y="1370593"/>
                </a:lnTo>
                <a:lnTo>
                  <a:pt x="1097590" y="1366142"/>
                </a:lnTo>
                <a:lnTo>
                  <a:pt x="1096511" y="1365063"/>
                </a:lnTo>
                <a:lnTo>
                  <a:pt x="1093139" y="1365063"/>
                </a:lnTo>
                <a:lnTo>
                  <a:pt x="1089903" y="1367221"/>
                </a:lnTo>
                <a:close/>
                <a:moveTo>
                  <a:pt x="614883" y="1363310"/>
                </a:moveTo>
                <a:lnTo>
                  <a:pt x="613804" y="1366547"/>
                </a:lnTo>
                <a:lnTo>
                  <a:pt x="607600" y="1364388"/>
                </a:lnTo>
                <a:lnTo>
                  <a:pt x="606521" y="1365467"/>
                </a:lnTo>
                <a:lnTo>
                  <a:pt x="605442" y="1365467"/>
                </a:lnTo>
                <a:lnTo>
                  <a:pt x="593843" y="1364388"/>
                </a:lnTo>
                <a:lnTo>
                  <a:pt x="593843" y="1365467"/>
                </a:lnTo>
                <a:cubicBezTo>
                  <a:pt x="593843" y="1381203"/>
                  <a:pt x="593123" y="1392443"/>
                  <a:pt x="591685" y="1399186"/>
                </a:cubicBezTo>
                <a:lnTo>
                  <a:pt x="598024" y="1414967"/>
                </a:lnTo>
                <a:lnTo>
                  <a:pt x="596945" y="1416046"/>
                </a:lnTo>
                <a:lnTo>
                  <a:pt x="596945" y="1416990"/>
                </a:lnTo>
                <a:lnTo>
                  <a:pt x="605442" y="1418069"/>
                </a:lnTo>
                <a:cubicBezTo>
                  <a:pt x="605442" y="1416720"/>
                  <a:pt x="608590" y="1414967"/>
                  <a:pt x="614883" y="1412809"/>
                </a:cubicBezTo>
                <a:lnTo>
                  <a:pt x="614883" y="1411730"/>
                </a:lnTo>
                <a:lnTo>
                  <a:pt x="613804" y="1406470"/>
                </a:lnTo>
                <a:lnTo>
                  <a:pt x="615962" y="1395949"/>
                </a:lnTo>
                <a:lnTo>
                  <a:pt x="614883" y="1394870"/>
                </a:lnTo>
                <a:cubicBezTo>
                  <a:pt x="614883" y="1381563"/>
                  <a:pt x="616996" y="1374909"/>
                  <a:pt x="621222" y="1374909"/>
                </a:cubicBezTo>
                <a:lnTo>
                  <a:pt x="621222" y="1373830"/>
                </a:lnTo>
                <a:lnTo>
                  <a:pt x="620143" y="1373830"/>
                </a:lnTo>
                <a:lnTo>
                  <a:pt x="617041" y="1375988"/>
                </a:lnTo>
                <a:lnTo>
                  <a:pt x="615962" y="1363310"/>
                </a:lnTo>
                <a:close/>
                <a:moveTo>
                  <a:pt x="4171907" y="1363227"/>
                </a:moveTo>
                <a:lnTo>
                  <a:pt x="4160038" y="1373882"/>
                </a:lnTo>
                <a:lnTo>
                  <a:pt x="4161117" y="1377119"/>
                </a:lnTo>
                <a:lnTo>
                  <a:pt x="4158959" y="1379277"/>
                </a:lnTo>
                <a:lnTo>
                  <a:pt x="4160038" y="1380356"/>
                </a:lnTo>
                <a:lnTo>
                  <a:pt x="4161117" y="1380356"/>
                </a:lnTo>
                <a:cubicBezTo>
                  <a:pt x="4161117" y="1378198"/>
                  <a:pt x="4162915" y="1377119"/>
                  <a:pt x="4166512" y="1377119"/>
                </a:cubicBezTo>
                <a:lnTo>
                  <a:pt x="4166512" y="1371724"/>
                </a:lnTo>
                <a:cubicBezTo>
                  <a:pt x="4170108" y="1368667"/>
                  <a:pt x="4171907" y="1365835"/>
                  <a:pt x="4171907" y="1363227"/>
                </a:cubicBezTo>
                <a:close/>
                <a:moveTo>
                  <a:pt x="4274008" y="1362148"/>
                </a:moveTo>
                <a:lnTo>
                  <a:pt x="4274008" y="1365385"/>
                </a:lnTo>
                <a:lnTo>
                  <a:pt x="4275087" y="1365385"/>
                </a:lnTo>
                <a:lnTo>
                  <a:pt x="4275087" y="1362148"/>
                </a:lnTo>
                <a:close/>
                <a:moveTo>
                  <a:pt x="5618321" y="1361557"/>
                </a:moveTo>
                <a:lnTo>
                  <a:pt x="5615084" y="1362637"/>
                </a:lnTo>
                <a:lnTo>
                  <a:pt x="5615084" y="1368032"/>
                </a:lnTo>
                <a:cubicBezTo>
                  <a:pt x="5615623" y="1372348"/>
                  <a:pt x="5616702" y="1374505"/>
                  <a:pt x="5618321" y="1374505"/>
                </a:cubicBezTo>
                <a:lnTo>
                  <a:pt x="5619400" y="1374505"/>
                </a:lnTo>
                <a:lnTo>
                  <a:pt x="5619400" y="1373426"/>
                </a:lnTo>
                <a:lnTo>
                  <a:pt x="5620479" y="1362637"/>
                </a:lnTo>
                <a:lnTo>
                  <a:pt x="5618321" y="1362637"/>
                </a:lnTo>
                <a:close/>
                <a:moveTo>
                  <a:pt x="609623" y="1361286"/>
                </a:moveTo>
                <a:lnTo>
                  <a:pt x="609623" y="1362230"/>
                </a:lnTo>
                <a:lnTo>
                  <a:pt x="611781" y="1362230"/>
                </a:lnTo>
                <a:lnTo>
                  <a:pt x="611781" y="1361286"/>
                </a:lnTo>
                <a:close/>
                <a:moveTo>
                  <a:pt x="186532" y="1361221"/>
                </a:moveTo>
                <a:lnTo>
                  <a:pt x="186532" y="1362300"/>
                </a:lnTo>
                <a:lnTo>
                  <a:pt x="189769" y="1362300"/>
                </a:lnTo>
                <a:lnTo>
                  <a:pt x="189769" y="1361221"/>
                </a:lnTo>
                <a:close/>
                <a:moveTo>
                  <a:pt x="169402" y="1361221"/>
                </a:moveTo>
                <a:lnTo>
                  <a:pt x="169402" y="1362300"/>
                </a:lnTo>
                <a:lnTo>
                  <a:pt x="171427" y="1362300"/>
                </a:lnTo>
                <a:lnTo>
                  <a:pt x="171427" y="1361221"/>
                </a:lnTo>
                <a:close/>
                <a:moveTo>
                  <a:pt x="108170" y="1361221"/>
                </a:moveTo>
                <a:lnTo>
                  <a:pt x="104933" y="1365537"/>
                </a:lnTo>
                <a:cubicBezTo>
                  <a:pt x="104933" y="1367695"/>
                  <a:pt x="107090" y="1369853"/>
                  <a:pt x="111407" y="1372011"/>
                </a:cubicBezTo>
                <a:lnTo>
                  <a:pt x="113430" y="1368774"/>
                </a:lnTo>
                <a:lnTo>
                  <a:pt x="113430" y="1363379"/>
                </a:lnTo>
                <a:lnTo>
                  <a:pt x="111407" y="1361221"/>
                </a:lnTo>
                <a:close/>
                <a:moveTo>
                  <a:pt x="4232062" y="1361069"/>
                </a:moveTo>
                <a:lnTo>
                  <a:pt x="4232062" y="1362148"/>
                </a:lnTo>
                <a:lnTo>
                  <a:pt x="4234220" y="1362148"/>
                </a:lnTo>
                <a:lnTo>
                  <a:pt x="4234220" y="1361069"/>
                </a:lnTo>
                <a:close/>
                <a:moveTo>
                  <a:pt x="3681244" y="1360883"/>
                </a:moveTo>
                <a:lnTo>
                  <a:pt x="3677872" y="1361962"/>
                </a:lnTo>
                <a:lnTo>
                  <a:pt x="3677872" y="1366278"/>
                </a:lnTo>
                <a:lnTo>
                  <a:pt x="3680030" y="1368436"/>
                </a:lnTo>
                <a:lnTo>
                  <a:pt x="3688797" y="1368436"/>
                </a:lnTo>
                <a:lnTo>
                  <a:pt x="3688797" y="1365199"/>
                </a:lnTo>
                <a:cubicBezTo>
                  <a:pt x="3688797" y="1363760"/>
                  <a:pt x="3686279" y="1362321"/>
                  <a:pt x="3681244" y="1360883"/>
                </a:cubicBezTo>
                <a:close/>
                <a:moveTo>
                  <a:pt x="1648408" y="1359938"/>
                </a:moveTo>
                <a:lnTo>
                  <a:pt x="1647329" y="1361017"/>
                </a:lnTo>
                <a:lnTo>
                  <a:pt x="1647329" y="1362096"/>
                </a:lnTo>
                <a:lnTo>
                  <a:pt x="1656230" y="1363310"/>
                </a:lnTo>
                <a:lnTo>
                  <a:pt x="1659467" y="1363310"/>
                </a:lnTo>
                <a:lnTo>
                  <a:pt x="1659467" y="1362096"/>
                </a:lnTo>
                <a:close/>
                <a:moveTo>
                  <a:pt x="3546773" y="1358725"/>
                </a:moveTo>
                <a:lnTo>
                  <a:pt x="3546773" y="1363041"/>
                </a:lnTo>
                <a:lnTo>
                  <a:pt x="3547852" y="1363041"/>
                </a:lnTo>
                <a:lnTo>
                  <a:pt x="3547852" y="1358725"/>
                </a:lnTo>
                <a:close/>
                <a:moveTo>
                  <a:pt x="199480" y="1357984"/>
                </a:moveTo>
                <a:lnTo>
                  <a:pt x="201503" y="1357984"/>
                </a:lnTo>
                <a:lnTo>
                  <a:pt x="201503" y="1359063"/>
                </a:lnTo>
                <a:lnTo>
                  <a:pt x="199480" y="1359063"/>
                </a:lnTo>
                <a:close/>
                <a:moveTo>
                  <a:pt x="2160381" y="1357831"/>
                </a:moveTo>
                <a:lnTo>
                  <a:pt x="2160381" y="1358910"/>
                </a:lnTo>
                <a:lnTo>
                  <a:pt x="2162540" y="1358910"/>
                </a:lnTo>
                <a:lnTo>
                  <a:pt x="2162540" y="1357831"/>
                </a:lnTo>
                <a:close/>
                <a:moveTo>
                  <a:pt x="623380" y="1356970"/>
                </a:moveTo>
                <a:lnTo>
                  <a:pt x="623380" y="1358049"/>
                </a:lnTo>
                <a:lnTo>
                  <a:pt x="628641" y="1358049"/>
                </a:lnTo>
                <a:lnTo>
                  <a:pt x="628641" y="1356970"/>
                </a:lnTo>
                <a:close/>
                <a:moveTo>
                  <a:pt x="3604230" y="1356567"/>
                </a:moveTo>
                <a:cubicBezTo>
                  <a:pt x="3604230" y="1358005"/>
                  <a:pt x="3603151" y="1358725"/>
                  <a:pt x="3600993" y="1358725"/>
                </a:cubicBezTo>
                <a:lnTo>
                  <a:pt x="3600993" y="1360883"/>
                </a:lnTo>
                <a:lnTo>
                  <a:pt x="3603151" y="1360883"/>
                </a:lnTo>
                <a:lnTo>
                  <a:pt x="3605309" y="1356567"/>
                </a:lnTo>
                <a:close/>
                <a:moveTo>
                  <a:pt x="722379" y="1355891"/>
                </a:moveTo>
                <a:lnTo>
                  <a:pt x="722379" y="1356970"/>
                </a:lnTo>
                <a:lnTo>
                  <a:pt x="724402" y="1356970"/>
                </a:lnTo>
                <a:lnTo>
                  <a:pt x="724402" y="1355891"/>
                </a:lnTo>
                <a:close/>
                <a:moveTo>
                  <a:pt x="582243" y="1354947"/>
                </a:moveTo>
                <a:cubicBezTo>
                  <a:pt x="582243" y="1356296"/>
                  <a:pt x="581210" y="1356970"/>
                  <a:pt x="579141" y="1356970"/>
                </a:cubicBezTo>
                <a:lnTo>
                  <a:pt x="579141" y="1359128"/>
                </a:lnTo>
                <a:lnTo>
                  <a:pt x="583322" y="1354947"/>
                </a:lnTo>
                <a:close/>
                <a:moveTo>
                  <a:pt x="8660809" y="1354545"/>
                </a:moveTo>
                <a:lnTo>
                  <a:pt x="8660809" y="1356704"/>
                </a:lnTo>
                <a:lnTo>
                  <a:pt x="8661888" y="1356704"/>
                </a:lnTo>
                <a:lnTo>
                  <a:pt x="8661888" y="1354545"/>
                </a:lnTo>
                <a:close/>
                <a:moveTo>
                  <a:pt x="2147298" y="1353515"/>
                </a:moveTo>
                <a:lnTo>
                  <a:pt x="2146220" y="1354594"/>
                </a:lnTo>
                <a:lnTo>
                  <a:pt x="2146220" y="1355673"/>
                </a:lnTo>
                <a:lnTo>
                  <a:pt x="2154851" y="1356752"/>
                </a:lnTo>
                <a:lnTo>
                  <a:pt x="2158224" y="1356752"/>
                </a:lnTo>
                <a:lnTo>
                  <a:pt x="2158224" y="1355673"/>
                </a:lnTo>
                <a:close/>
                <a:moveTo>
                  <a:pt x="4161117" y="1352437"/>
                </a:moveTo>
                <a:lnTo>
                  <a:pt x="4161117" y="1353516"/>
                </a:lnTo>
                <a:lnTo>
                  <a:pt x="4163275" y="1353516"/>
                </a:lnTo>
                <a:lnTo>
                  <a:pt x="4163275" y="1352437"/>
                </a:lnTo>
                <a:close/>
                <a:moveTo>
                  <a:pt x="2076893" y="1352436"/>
                </a:moveTo>
                <a:cubicBezTo>
                  <a:pt x="2073656" y="1353875"/>
                  <a:pt x="2071858" y="1355314"/>
                  <a:pt x="2071499" y="1356752"/>
                </a:cubicBezTo>
                <a:lnTo>
                  <a:pt x="2075814" y="1361068"/>
                </a:lnTo>
                <a:lnTo>
                  <a:pt x="2081209" y="1361068"/>
                </a:lnTo>
                <a:lnTo>
                  <a:pt x="2081209" y="1353515"/>
                </a:lnTo>
                <a:close/>
                <a:moveTo>
                  <a:pt x="553785" y="1351710"/>
                </a:moveTo>
                <a:cubicBezTo>
                  <a:pt x="547311" y="1351710"/>
                  <a:pt x="540297" y="1355577"/>
                  <a:pt x="532744" y="1363310"/>
                </a:cubicBezTo>
                <a:lnTo>
                  <a:pt x="526405" y="1365467"/>
                </a:lnTo>
                <a:lnTo>
                  <a:pt x="525461" y="1364388"/>
                </a:lnTo>
                <a:lnTo>
                  <a:pt x="522224" y="1370728"/>
                </a:lnTo>
                <a:lnTo>
                  <a:pt x="523303" y="1371807"/>
                </a:lnTo>
                <a:lnTo>
                  <a:pt x="524382" y="1371807"/>
                </a:lnTo>
                <a:cubicBezTo>
                  <a:pt x="524382" y="1369109"/>
                  <a:pt x="529643" y="1365243"/>
                  <a:pt x="540162" y="1360207"/>
                </a:cubicBezTo>
                <a:cubicBezTo>
                  <a:pt x="540162" y="1356521"/>
                  <a:pt x="544389" y="1354408"/>
                  <a:pt x="552840" y="1353868"/>
                </a:cubicBezTo>
                <a:lnTo>
                  <a:pt x="553785" y="1352789"/>
                </a:lnTo>
                <a:close/>
                <a:moveTo>
                  <a:pt x="3548931" y="1351172"/>
                </a:moveTo>
                <a:cubicBezTo>
                  <a:pt x="3547492" y="1351172"/>
                  <a:pt x="3546773" y="1352251"/>
                  <a:pt x="3546773" y="1354409"/>
                </a:cubicBezTo>
                <a:lnTo>
                  <a:pt x="3546773" y="1355488"/>
                </a:lnTo>
                <a:lnTo>
                  <a:pt x="3547852" y="1355488"/>
                </a:lnTo>
                <a:close/>
                <a:moveTo>
                  <a:pt x="554864" y="1350631"/>
                </a:moveTo>
                <a:lnTo>
                  <a:pt x="554864" y="1351710"/>
                </a:lnTo>
                <a:lnTo>
                  <a:pt x="558101" y="1351710"/>
                </a:lnTo>
                <a:lnTo>
                  <a:pt x="558101" y="1350631"/>
                </a:lnTo>
                <a:close/>
                <a:moveTo>
                  <a:pt x="3148770" y="1350497"/>
                </a:moveTo>
                <a:lnTo>
                  <a:pt x="3142296" y="1355892"/>
                </a:lnTo>
                <a:lnTo>
                  <a:pt x="3144454" y="1359264"/>
                </a:lnTo>
                <a:cubicBezTo>
                  <a:pt x="3149129" y="1356297"/>
                  <a:pt x="3152726" y="1354813"/>
                  <a:pt x="3155244" y="1354813"/>
                </a:cubicBezTo>
                <a:lnTo>
                  <a:pt x="3155244" y="1353734"/>
                </a:lnTo>
                <a:cubicBezTo>
                  <a:pt x="3154524" y="1351576"/>
                  <a:pt x="3152366" y="1350497"/>
                  <a:pt x="3148770" y="1350497"/>
                </a:cubicBezTo>
                <a:close/>
                <a:moveTo>
                  <a:pt x="4181618" y="1350279"/>
                </a:moveTo>
                <a:lnTo>
                  <a:pt x="4176223" y="1355674"/>
                </a:lnTo>
                <a:lnTo>
                  <a:pt x="4177302" y="1358911"/>
                </a:lnTo>
                <a:lnTo>
                  <a:pt x="4174065" y="1359990"/>
                </a:lnTo>
                <a:lnTo>
                  <a:pt x="4174065" y="1361069"/>
                </a:lnTo>
                <a:lnTo>
                  <a:pt x="4180539" y="1362148"/>
                </a:lnTo>
                <a:lnTo>
                  <a:pt x="4183776" y="1356753"/>
                </a:lnTo>
                <a:lnTo>
                  <a:pt x="4182697" y="1350279"/>
                </a:lnTo>
                <a:close/>
                <a:moveTo>
                  <a:pt x="2163619" y="1350278"/>
                </a:moveTo>
                <a:lnTo>
                  <a:pt x="2163619" y="1353515"/>
                </a:lnTo>
                <a:lnTo>
                  <a:pt x="2164698" y="1353515"/>
                </a:lnTo>
                <a:lnTo>
                  <a:pt x="2166856" y="1351357"/>
                </a:lnTo>
                <a:lnTo>
                  <a:pt x="2166856" y="1350278"/>
                </a:lnTo>
                <a:close/>
                <a:moveTo>
                  <a:pt x="2180883" y="1349064"/>
                </a:moveTo>
                <a:cubicBezTo>
                  <a:pt x="2178546" y="1349874"/>
                  <a:pt x="2177106" y="1351357"/>
                  <a:pt x="2176566" y="1353515"/>
                </a:cubicBezTo>
                <a:cubicBezTo>
                  <a:pt x="2177106" y="1361428"/>
                  <a:pt x="2178185" y="1365384"/>
                  <a:pt x="2179802" y="1365384"/>
                </a:cubicBezTo>
                <a:lnTo>
                  <a:pt x="2183040" y="1365384"/>
                </a:lnTo>
                <a:lnTo>
                  <a:pt x="2185198" y="1363227"/>
                </a:lnTo>
                <a:lnTo>
                  <a:pt x="2185198" y="1361068"/>
                </a:lnTo>
                <a:lnTo>
                  <a:pt x="2183040" y="1357831"/>
                </a:lnTo>
                <a:lnTo>
                  <a:pt x="2184119" y="1353515"/>
                </a:lnTo>
                <a:cubicBezTo>
                  <a:pt x="2183040" y="1350548"/>
                  <a:pt x="2181961" y="1349064"/>
                  <a:pt x="2180883" y="1349064"/>
                </a:cubicBezTo>
                <a:close/>
                <a:moveTo>
                  <a:pt x="1057128" y="1348743"/>
                </a:moveTo>
                <a:lnTo>
                  <a:pt x="1057128" y="1351980"/>
                </a:lnTo>
                <a:lnTo>
                  <a:pt x="1062522" y="1353059"/>
                </a:lnTo>
                <a:lnTo>
                  <a:pt x="1062522" y="1351980"/>
                </a:lnTo>
                <a:lnTo>
                  <a:pt x="1059286" y="1348743"/>
                </a:lnTo>
                <a:close/>
                <a:moveTo>
                  <a:pt x="3776466" y="1345777"/>
                </a:moveTo>
                <a:lnTo>
                  <a:pt x="3776466" y="1346856"/>
                </a:lnTo>
                <a:lnTo>
                  <a:pt x="3778759" y="1346856"/>
                </a:lnTo>
                <a:lnTo>
                  <a:pt x="3778759" y="1345777"/>
                </a:lnTo>
                <a:close/>
                <a:moveTo>
                  <a:pt x="724402" y="1345371"/>
                </a:moveTo>
                <a:lnTo>
                  <a:pt x="720221" y="1349687"/>
                </a:lnTo>
                <a:lnTo>
                  <a:pt x="720221" y="1350631"/>
                </a:lnTo>
                <a:lnTo>
                  <a:pt x="721300" y="1351710"/>
                </a:lnTo>
                <a:lnTo>
                  <a:pt x="721300" y="1352789"/>
                </a:lnTo>
                <a:cubicBezTo>
                  <a:pt x="725526" y="1351350"/>
                  <a:pt x="727639" y="1349957"/>
                  <a:pt x="727639" y="1348608"/>
                </a:cubicBezTo>
                <a:close/>
                <a:moveTo>
                  <a:pt x="619064" y="1345371"/>
                </a:moveTo>
                <a:lnTo>
                  <a:pt x="620143" y="1346450"/>
                </a:lnTo>
                <a:lnTo>
                  <a:pt x="617041" y="1350631"/>
                </a:lnTo>
                <a:lnTo>
                  <a:pt x="615962" y="1350631"/>
                </a:lnTo>
                <a:lnTo>
                  <a:pt x="615962" y="1349687"/>
                </a:lnTo>
                <a:cubicBezTo>
                  <a:pt x="617041" y="1346810"/>
                  <a:pt x="618075" y="1345371"/>
                  <a:pt x="619064" y="1345371"/>
                </a:cubicBezTo>
                <a:close/>
                <a:moveTo>
                  <a:pt x="3697429" y="1344698"/>
                </a:moveTo>
                <a:lnTo>
                  <a:pt x="3695271" y="1346856"/>
                </a:lnTo>
                <a:lnTo>
                  <a:pt x="3695271" y="1347935"/>
                </a:lnTo>
                <a:lnTo>
                  <a:pt x="3696350" y="1353330"/>
                </a:lnTo>
                <a:lnTo>
                  <a:pt x="3702824" y="1353330"/>
                </a:lnTo>
                <a:lnTo>
                  <a:pt x="3704982" y="1344698"/>
                </a:lnTo>
                <a:close/>
                <a:moveTo>
                  <a:pt x="5102032" y="1343889"/>
                </a:moveTo>
                <a:lnTo>
                  <a:pt x="5102032" y="1346047"/>
                </a:lnTo>
                <a:lnTo>
                  <a:pt x="5103111" y="1351442"/>
                </a:lnTo>
                <a:cubicBezTo>
                  <a:pt x="5092320" y="1358635"/>
                  <a:pt x="5086925" y="1364030"/>
                  <a:pt x="5086925" y="1367627"/>
                </a:cubicBezTo>
                <a:lnTo>
                  <a:pt x="5066424" y="1392578"/>
                </a:lnTo>
                <a:lnTo>
                  <a:pt x="5059815" y="1384891"/>
                </a:lnTo>
                <a:cubicBezTo>
                  <a:pt x="5058377" y="1384891"/>
                  <a:pt x="5057657" y="1386329"/>
                  <a:pt x="5057657" y="1389207"/>
                </a:cubicBezTo>
                <a:cubicBezTo>
                  <a:pt x="5054780" y="1394332"/>
                  <a:pt x="5051903" y="1396895"/>
                  <a:pt x="5049025" y="1396895"/>
                </a:cubicBezTo>
                <a:lnTo>
                  <a:pt x="5049025" y="1400132"/>
                </a:lnTo>
                <a:lnTo>
                  <a:pt x="5050104" y="1400132"/>
                </a:lnTo>
                <a:cubicBezTo>
                  <a:pt x="5055499" y="1400132"/>
                  <a:pt x="5060940" y="1397974"/>
                  <a:pt x="5066424" y="1393658"/>
                </a:cubicBezTo>
                <a:lnTo>
                  <a:pt x="5083688" y="1393658"/>
                </a:lnTo>
                <a:lnTo>
                  <a:pt x="5094478" y="1394737"/>
                </a:lnTo>
                <a:lnTo>
                  <a:pt x="5096636" y="1389207"/>
                </a:lnTo>
                <a:lnTo>
                  <a:pt x="5093399" y="1377338"/>
                </a:lnTo>
                <a:cubicBezTo>
                  <a:pt x="5098255" y="1373381"/>
                  <a:pt x="5106887" y="1370144"/>
                  <a:pt x="5119296" y="1367627"/>
                </a:cubicBezTo>
                <a:lnTo>
                  <a:pt x="5129007" y="1354679"/>
                </a:lnTo>
                <a:lnTo>
                  <a:pt x="5129007" y="1353600"/>
                </a:lnTo>
                <a:cubicBezTo>
                  <a:pt x="5128287" y="1351442"/>
                  <a:pt x="5126129" y="1350363"/>
                  <a:pt x="5122533" y="1350363"/>
                </a:cubicBezTo>
                <a:lnTo>
                  <a:pt x="5112822" y="1352521"/>
                </a:lnTo>
                <a:lnTo>
                  <a:pt x="5111743" y="1352521"/>
                </a:lnTo>
                <a:cubicBezTo>
                  <a:pt x="5107427" y="1352521"/>
                  <a:pt x="5105269" y="1350003"/>
                  <a:pt x="5105269" y="1344968"/>
                </a:cubicBezTo>
                <a:lnTo>
                  <a:pt x="5104190" y="1343889"/>
                </a:lnTo>
                <a:close/>
                <a:moveTo>
                  <a:pt x="4262139" y="1343805"/>
                </a:moveTo>
                <a:lnTo>
                  <a:pt x="4262139" y="1344884"/>
                </a:lnTo>
                <a:lnTo>
                  <a:pt x="4264297" y="1344884"/>
                </a:lnTo>
                <a:lnTo>
                  <a:pt x="4264297" y="1343805"/>
                </a:lnTo>
                <a:close/>
                <a:moveTo>
                  <a:pt x="3596677" y="1343484"/>
                </a:moveTo>
                <a:lnTo>
                  <a:pt x="3593440" y="1344698"/>
                </a:lnTo>
                <a:lnTo>
                  <a:pt x="3593440" y="1345777"/>
                </a:lnTo>
                <a:lnTo>
                  <a:pt x="3599914" y="1347935"/>
                </a:lnTo>
                <a:lnTo>
                  <a:pt x="3600993" y="1346856"/>
                </a:lnTo>
                <a:lnTo>
                  <a:pt x="3602072" y="1346856"/>
                </a:lnTo>
                <a:lnTo>
                  <a:pt x="3608546" y="1347935"/>
                </a:lnTo>
                <a:lnTo>
                  <a:pt x="3609625" y="1347935"/>
                </a:lnTo>
                <a:cubicBezTo>
                  <a:pt x="3609625" y="1346496"/>
                  <a:pt x="3607467" y="1345777"/>
                  <a:pt x="3603151" y="1345777"/>
                </a:cubicBezTo>
                <a:lnTo>
                  <a:pt x="3603151" y="1344698"/>
                </a:lnTo>
                <a:lnTo>
                  <a:pt x="3602072" y="1345777"/>
                </a:lnTo>
                <a:lnTo>
                  <a:pt x="3598835" y="1345777"/>
                </a:lnTo>
                <a:close/>
                <a:moveTo>
                  <a:pt x="3556619" y="1343484"/>
                </a:moveTo>
                <a:lnTo>
                  <a:pt x="3553382" y="1345777"/>
                </a:lnTo>
                <a:lnTo>
                  <a:pt x="3552303" y="1345777"/>
                </a:lnTo>
                <a:lnTo>
                  <a:pt x="3551224" y="1344698"/>
                </a:lnTo>
                <a:lnTo>
                  <a:pt x="3545694" y="1345777"/>
                </a:lnTo>
                <a:lnTo>
                  <a:pt x="3545694" y="1347935"/>
                </a:lnTo>
                <a:lnTo>
                  <a:pt x="3550010" y="1347935"/>
                </a:lnTo>
                <a:cubicBezTo>
                  <a:pt x="3552438" y="1347935"/>
                  <a:pt x="3555001" y="1346856"/>
                  <a:pt x="3557698" y="1344698"/>
                </a:cubicBezTo>
                <a:lnTo>
                  <a:pt x="3558777" y="1345777"/>
                </a:lnTo>
                <a:lnTo>
                  <a:pt x="3562014" y="1344698"/>
                </a:lnTo>
                <a:lnTo>
                  <a:pt x="3562014" y="1343484"/>
                </a:lnTo>
                <a:close/>
                <a:moveTo>
                  <a:pt x="1118360" y="1343213"/>
                </a:moveTo>
                <a:cubicBezTo>
                  <a:pt x="1116113" y="1343213"/>
                  <a:pt x="1114990" y="1345776"/>
                  <a:pt x="1114990" y="1350901"/>
                </a:cubicBezTo>
                <a:lnTo>
                  <a:pt x="1113911" y="1350901"/>
                </a:lnTo>
                <a:cubicBezTo>
                  <a:pt x="1115438" y="1355217"/>
                  <a:pt x="1116923" y="1357375"/>
                  <a:pt x="1118360" y="1357375"/>
                </a:cubicBezTo>
                <a:lnTo>
                  <a:pt x="1121597" y="1357375"/>
                </a:lnTo>
                <a:lnTo>
                  <a:pt x="1123755" y="1355217"/>
                </a:lnTo>
                <a:close/>
                <a:moveTo>
                  <a:pt x="2077972" y="1342591"/>
                </a:moveTo>
                <a:lnTo>
                  <a:pt x="2073656" y="1343669"/>
                </a:lnTo>
                <a:lnTo>
                  <a:pt x="2073656" y="1345827"/>
                </a:lnTo>
                <a:lnTo>
                  <a:pt x="2075814" y="1347986"/>
                </a:lnTo>
                <a:lnTo>
                  <a:pt x="2077972" y="1347986"/>
                </a:lnTo>
                <a:lnTo>
                  <a:pt x="2080130" y="1345827"/>
                </a:lnTo>
                <a:lnTo>
                  <a:pt x="2080130" y="1343669"/>
                </a:lnTo>
                <a:lnTo>
                  <a:pt x="2077972" y="1343669"/>
                </a:lnTo>
                <a:close/>
                <a:moveTo>
                  <a:pt x="8758594" y="1342542"/>
                </a:moveTo>
                <a:lnTo>
                  <a:pt x="8760887" y="1344700"/>
                </a:lnTo>
                <a:lnTo>
                  <a:pt x="8761966" y="1343620"/>
                </a:lnTo>
                <a:lnTo>
                  <a:pt x="8761966" y="1342542"/>
                </a:lnTo>
                <a:close/>
                <a:moveTo>
                  <a:pt x="1652860" y="1339707"/>
                </a:moveTo>
                <a:lnTo>
                  <a:pt x="1652860" y="1343078"/>
                </a:lnTo>
                <a:lnTo>
                  <a:pt x="1656230" y="1356566"/>
                </a:lnTo>
                <a:lnTo>
                  <a:pt x="1658389" y="1356566"/>
                </a:lnTo>
                <a:lnTo>
                  <a:pt x="1663919" y="1352115"/>
                </a:lnTo>
                <a:lnTo>
                  <a:pt x="1663919" y="1349822"/>
                </a:lnTo>
                <a:cubicBezTo>
                  <a:pt x="1659693" y="1343888"/>
                  <a:pt x="1656366" y="1340516"/>
                  <a:pt x="1653938" y="1339707"/>
                </a:cubicBezTo>
                <a:close/>
                <a:moveTo>
                  <a:pt x="4160038" y="1339489"/>
                </a:moveTo>
                <a:lnTo>
                  <a:pt x="4160038" y="1340568"/>
                </a:lnTo>
                <a:lnTo>
                  <a:pt x="4162196" y="1340568"/>
                </a:lnTo>
                <a:lnTo>
                  <a:pt x="4162196" y="1339489"/>
                </a:lnTo>
                <a:close/>
                <a:moveTo>
                  <a:pt x="58671" y="1338697"/>
                </a:moveTo>
                <a:lnTo>
                  <a:pt x="56512" y="1347329"/>
                </a:lnTo>
                <a:lnTo>
                  <a:pt x="56512" y="1351510"/>
                </a:lnTo>
                <a:lnTo>
                  <a:pt x="58671" y="1369853"/>
                </a:lnTo>
                <a:lnTo>
                  <a:pt x="57591" y="1369853"/>
                </a:lnTo>
                <a:lnTo>
                  <a:pt x="60828" y="1378485"/>
                </a:lnTo>
                <a:cubicBezTo>
                  <a:pt x="57951" y="1382531"/>
                  <a:pt x="56512" y="1385723"/>
                  <a:pt x="56512" y="1388061"/>
                </a:cubicBezTo>
                <a:cubicBezTo>
                  <a:pt x="57052" y="1392377"/>
                  <a:pt x="57771" y="1394535"/>
                  <a:pt x="58671" y="1394535"/>
                </a:cubicBezTo>
                <a:lnTo>
                  <a:pt x="57591" y="1399930"/>
                </a:lnTo>
                <a:cubicBezTo>
                  <a:pt x="57591" y="1407753"/>
                  <a:pt x="60468" y="1411664"/>
                  <a:pt x="66223" y="1411664"/>
                </a:cubicBezTo>
                <a:lnTo>
                  <a:pt x="68382" y="1411664"/>
                </a:lnTo>
                <a:lnTo>
                  <a:pt x="71618" y="1410586"/>
                </a:lnTo>
                <a:lnTo>
                  <a:pt x="73776" y="1412744"/>
                </a:lnTo>
                <a:lnTo>
                  <a:pt x="81329" y="1410586"/>
                </a:lnTo>
                <a:lnTo>
                  <a:pt x="81329" y="1402088"/>
                </a:lnTo>
                <a:lnTo>
                  <a:pt x="84432" y="1392377"/>
                </a:lnTo>
                <a:cubicBezTo>
                  <a:pt x="82543" y="1392377"/>
                  <a:pt x="81149" y="1387027"/>
                  <a:pt x="80250" y="1376327"/>
                </a:cubicBezTo>
                <a:lnTo>
                  <a:pt x="82409" y="1340855"/>
                </a:lnTo>
                <a:cubicBezTo>
                  <a:pt x="77013" y="1339416"/>
                  <a:pt x="69101" y="1338697"/>
                  <a:pt x="58671" y="1338697"/>
                </a:cubicBezTo>
                <a:close/>
                <a:moveTo>
                  <a:pt x="4148304" y="1338410"/>
                </a:moveTo>
                <a:lnTo>
                  <a:pt x="4148304" y="1339489"/>
                </a:lnTo>
                <a:lnTo>
                  <a:pt x="4151541" y="1339489"/>
                </a:lnTo>
                <a:lnTo>
                  <a:pt x="4151541" y="1338410"/>
                </a:lnTo>
                <a:close/>
                <a:moveTo>
                  <a:pt x="9186810" y="1338277"/>
                </a:moveTo>
                <a:lnTo>
                  <a:pt x="9184652" y="1340435"/>
                </a:lnTo>
                <a:lnTo>
                  <a:pt x="9185731" y="1341514"/>
                </a:lnTo>
                <a:lnTo>
                  <a:pt x="9188968" y="1341514"/>
                </a:lnTo>
                <a:lnTo>
                  <a:pt x="9188968" y="1340435"/>
                </a:lnTo>
                <a:close/>
                <a:moveTo>
                  <a:pt x="4698987" y="1338150"/>
                </a:moveTo>
                <a:cubicBezTo>
                  <a:pt x="4703752" y="1338150"/>
                  <a:pt x="4707754" y="1339993"/>
                  <a:pt x="4710991" y="1343680"/>
                </a:cubicBezTo>
                <a:lnTo>
                  <a:pt x="4714362" y="1342600"/>
                </a:lnTo>
                <a:cubicBezTo>
                  <a:pt x="4721825" y="1342600"/>
                  <a:pt x="4730592" y="1344758"/>
                  <a:pt x="4740663" y="1349075"/>
                </a:cubicBezTo>
                <a:cubicBezTo>
                  <a:pt x="4745608" y="1349075"/>
                  <a:pt x="4749250" y="1350558"/>
                  <a:pt x="4751588" y="1353526"/>
                </a:cubicBezTo>
                <a:lnTo>
                  <a:pt x="4752667" y="1353526"/>
                </a:lnTo>
                <a:lnTo>
                  <a:pt x="4752667" y="1356762"/>
                </a:lnTo>
                <a:lnTo>
                  <a:pt x="4740663" y="1365529"/>
                </a:lnTo>
                <a:cubicBezTo>
                  <a:pt x="4728614" y="1374521"/>
                  <a:pt x="4720926" y="1381489"/>
                  <a:pt x="4717599" y="1386435"/>
                </a:cubicBezTo>
                <a:lnTo>
                  <a:pt x="4712204" y="1388593"/>
                </a:lnTo>
                <a:lnTo>
                  <a:pt x="4710991" y="1387514"/>
                </a:lnTo>
                <a:lnTo>
                  <a:pt x="4709912" y="1387514"/>
                </a:lnTo>
                <a:lnTo>
                  <a:pt x="4705596" y="1388593"/>
                </a:lnTo>
                <a:lnTo>
                  <a:pt x="4700066" y="1387514"/>
                </a:lnTo>
                <a:lnTo>
                  <a:pt x="4700066" y="1389672"/>
                </a:lnTo>
                <a:lnTo>
                  <a:pt x="4698987" y="1389672"/>
                </a:lnTo>
                <a:cubicBezTo>
                  <a:pt x="4699706" y="1392100"/>
                  <a:pt x="4701189" y="1393583"/>
                  <a:pt x="4703438" y="1394123"/>
                </a:cubicBezTo>
                <a:lnTo>
                  <a:pt x="4709912" y="1391830"/>
                </a:lnTo>
                <a:lnTo>
                  <a:pt x="4709912" y="1393044"/>
                </a:lnTo>
                <a:lnTo>
                  <a:pt x="4713283" y="1391830"/>
                </a:lnTo>
                <a:lnTo>
                  <a:pt x="4720971" y="1393044"/>
                </a:lnTo>
                <a:lnTo>
                  <a:pt x="4725287" y="1388593"/>
                </a:lnTo>
                <a:lnTo>
                  <a:pt x="4732975" y="1388593"/>
                </a:lnTo>
                <a:lnTo>
                  <a:pt x="4739584" y="1389672"/>
                </a:lnTo>
                <a:lnTo>
                  <a:pt x="4743900" y="1387514"/>
                </a:lnTo>
                <a:lnTo>
                  <a:pt x="4749430" y="1388593"/>
                </a:lnTo>
                <a:lnTo>
                  <a:pt x="4752667" y="1388593"/>
                </a:lnTo>
                <a:lnTo>
                  <a:pt x="4752667" y="1387514"/>
                </a:lnTo>
                <a:cubicBezTo>
                  <a:pt x="4747542" y="1387514"/>
                  <a:pt x="4744979" y="1386390"/>
                  <a:pt x="4744979" y="1384142"/>
                </a:cubicBezTo>
                <a:lnTo>
                  <a:pt x="4761434" y="1365529"/>
                </a:lnTo>
                <a:cubicBezTo>
                  <a:pt x="4765660" y="1365529"/>
                  <a:pt x="4775551" y="1373936"/>
                  <a:pt x="4791106" y="1390751"/>
                </a:cubicBezTo>
                <a:lnTo>
                  <a:pt x="4791106" y="1391830"/>
                </a:lnTo>
                <a:cubicBezTo>
                  <a:pt x="4791106" y="1396955"/>
                  <a:pt x="4788544" y="1399518"/>
                  <a:pt x="4783418" y="1399518"/>
                </a:cubicBezTo>
                <a:lnTo>
                  <a:pt x="4780181" y="1399518"/>
                </a:lnTo>
                <a:cubicBezTo>
                  <a:pt x="4778653" y="1399518"/>
                  <a:pt x="4777889" y="1398079"/>
                  <a:pt x="4777889" y="1395202"/>
                </a:cubicBezTo>
                <a:lnTo>
                  <a:pt x="4776810" y="1395202"/>
                </a:lnTo>
                <a:cubicBezTo>
                  <a:pt x="4776810" y="1398079"/>
                  <a:pt x="4775730" y="1399518"/>
                  <a:pt x="4773572" y="1399518"/>
                </a:cubicBezTo>
                <a:lnTo>
                  <a:pt x="4758197" y="1399518"/>
                </a:lnTo>
                <a:cubicBezTo>
                  <a:pt x="4754150" y="1399518"/>
                  <a:pt x="4751228" y="1400641"/>
                  <a:pt x="4749430" y="1402890"/>
                </a:cubicBezTo>
                <a:cubicBezTo>
                  <a:pt x="4752577" y="1408195"/>
                  <a:pt x="4759141" y="1415118"/>
                  <a:pt x="4769122" y="1423660"/>
                </a:cubicBezTo>
                <a:cubicBezTo>
                  <a:pt x="4769122" y="1425908"/>
                  <a:pt x="4770246" y="1427032"/>
                  <a:pt x="4772493" y="1427032"/>
                </a:cubicBezTo>
                <a:lnTo>
                  <a:pt x="4773168" y="1427707"/>
                </a:lnTo>
                <a:lnTo>
                  <a:pt x="4766964" y="1433911"/>
                </a:lnTo>
                <a:lnTo>
                  <a:pt x="4760355" y="1433911"/>
                </a:lnTo>
                <a:cubicBezTo>
                  <a:pt x="4756938" y="1430944"/>
                  <a:pt x="4754016" y="1429460"/>
                  <a:pt x="4751588" y="1429460"/>
                </a:cubicBezTo>
                <a:lnTo>
                  <a:pt x="4732975" y="1436069"/>
                </a:lnTo>
                <a:lnTo>
                  <a:pt x="4728659" y="1436069"/>
                </a:lnTo>
                <a:cubicBezTo>
                  <a:pt x="4724793" y="1433192"/>
                  <a:pt x="4721465" y="1431753"/>
                  <a:pt x="4718678" y="1431753"/>
                </a:cubicBezTo>
                <a:lnTo>
                  <a:pt x="4706675" y="1433911"/>
                </a:lnTo>
                <a:lnTo>
                  <a:pt x="4705596" y="1433911"/>
                </a:lnTo>
                <a:cubicBezTo>
                  <a:pt x="4703168" y="1433911"/>
                  <a:pt x="4700605" y="1432787"/>
                  <a:pt x="4697908" y="1430539"/>
                </a:cubicBezTo>
                <a:lnTo>
                  <a:pt x="4670528" y="1437148"/>
                </a:lnTo>
                <a:lnTo>
                  <a:pt x="4664998" y="1445645"/>
                </a:lnTo>
                <a:lnTo>
                  <a:pt x="4662840" y="1445645"/>
                </a:lnTo>
                <a:lnTo>
                  <a:pt x="4659468" y="1442273"/>
                </a:lnTo>
                <a:lnTo>
                  <a:pt x="4656231" y="1443352"/>
                </a:lnTo>
                <a:lnTo>
                  <a:pt x="4656231" y="1444566"/>
                </a:lnTo>
                <a:cubicBezTo>
                  <a:pt x="4656231" y="1446004"/>
                  <a:pt x="4657310" y="1446724"/>
                  <a:pt x="4659468" y="1446724"/>
                </a:cubicBezTo>
                <a:lnTo>
                  <a:pt x="4660547" y="1447803"/>
                </a:lnTo>
                <a:lnTo>
                  <a:pt x="4660547" y="1448882"/>
                </a:lnTo>
                <a:lnTo>
                  <a:pt x="4654073" y="1463179"/>
                </a:lnTo>
                <a:lnTo>
                  <a:pt x="4662840" y="1463179"/>
                </a:lnTo>
                <a:lnTo>
                  <a:pt x="4666077" y="1461020"/>
                </a:lnTo>
                <a:lnTo>
                  <a:pt x="4670528" y="1462100"/>
                </a:lnTo>
                <a:lnTo>
                  <a:pt x="4679295" y="1461020"/>
                </a:lnTo>
                <a:lnTo>
                  <a:pt x="4698987" y="1466416"/>
                </a:lnTo>
                <a:lnTo>
                  <a:pt x="4701145" y="1466416"/>
                </a:lnTo>
                <a:cubicBezTo>
                  <a:pt x="4703932" y="1464258"/>
                  <a:pt x="4707214" y="1463179"/>
                  <a:pt x="4710991" y="1463179"/>
                </a:cubicBezTo>
                <a:lnTo>
                  <a:pt x="4724208" y="1463179"/>
                </a:lnTo>
                <a:lnTo>
                  <a:pt x="4732975" y="1461020"/>
                </a:lnTo>
                <a:lnTo>
                  <a:pt x="4738505" y="1461020"/>
                </a:lnTo>
                <a:cubicBezTo>
                  <a:pt x="4743450" y="1461740"/>
                  <a:pt x="4746013" y="1462819"/>
                  <a:pt x="4746193" y="1464258"/>
                </a:cubicBezTo>
                <a:cubicBezTo>
                  <a:pt x="4747811" y="1464258"/>
                  <a:pt x="4752172" y="1458773"/>
                  <a:pt x="4759276" y="1447803"/>
                </a:cubicBezTo>
                <a:lnTo>
                  <a:pt x="4766964" y="1441194"/>
                </a:lnTo>
                <a:lnTo>
                  <a:pt x="4768043" y="1441194"/>
                </a:lnTo>
                <a:cubicBezTo>
                  <a:pt x="4777214" y="1447219"/>
                  <a:pt x="4785621" y="1454547"/>
                  <a:pt x="4793264" y="1463179"/>
                </a:cubicBezTo>
                <a:lnTo>
                  <a:pt x="4793264" y="1465876"/>
                </a:lnTo>
                <a:cubicBezTo>
                  <a:pt x="4793264" y="1468483"/>
                  <a:pt x="4785981" y="1470327"/>
                  <a:pt x="4771414" y="1471406"/>
                </a:cubicBezTo>
                <a:lnTo>
                  <a:pt x="4765885" y="1468169"/>
                </a:lnTo>
                <a:lnTo>
                  <a:pt x="4759276" y="1468169"/>
                </a:lnTo>
                <a:lnTo>
                  <a:pt x="4756039" y="1470327"/>
                </a:lnTo>
                <a:lnTo>
                  <a:pt x="4751588" y="1470327"/>
                </a:lnTo>
                <a:cubicBezTo>
                  <a:pt x="4746463" y="1470327"/>
                  <a:pt x="4742461" y="1469608"/>
                  <a:pt x="4739584" y="1468169"/>
                </a:cubicBezTo>
                <a:lnTo>
                  <a:pt x="4732975" y="1469248"/>
                </a:lnTo>
                <a:cubicBezTo>
                  <a:pt x="4731177" y="1469248"/>
                  <a:pt x="4730098" y="1467765"/>
                  <a:pt x="4729738" y="1464797"/>
                </a:cubicBezTo>
                <a:lnTo>
                  <a:pt x="4727445" y="1464797"/>
                </a:lnTo>
                <a:lnTo>
                  <a:pt x="4729738" y="1468169"/>
                </a:lnTo>
                <a:lnTo>
                  <a:pt x="4728659" y="1469248"/>
                </a:lnTo>
                <a:lnTo>
                  <a:pt x="4722050" y="1469248"/>
                </a:lnTo>
                <a:lnTo>
                  <a:pt x="4722050" y="1467090"/>
                </a:lnTo>
                <a:lnTo>
                  <a:pt x="4709912" y="1469248"/>
                </a:lnTo>
                <a:lnTo>
                  <a:pt x="4709912" y="1477476"/>
                </a:lnTo>
                <a:lnTo>
                  <a:pt x="4717599" y="1477476"/>
                </a:lnTo>
                <a:lnTo>
                  <a:pt x="4734054" y="1486242"/>
                </a:lnTo>
                <a:lnTo>
                  <a:pt x="4734054" y="1483950"/>
                </a:lnTo>
                <a:lnTo>
                  <a:pt x="4735133" y="1483950"/>
                </a:lnTo>
                <a:cubicBezTo>
                  <a:pt x="4737741" y="1486197"/>
                  <a:pt x="4741787" y="1487681"/>
                  <a:pt x="4747272" y="1488400"/>
                </a:cubicBezTo>
                <a:lnTo>
                  <a:pt x="4751588" y="1487322"/>
                </a:lnTo>
                <a:cubicBezTo>
                  <a:pt x="4764806" y="1490738"/>
                  <a:pt x="4771414" y="1494739"/>
                  <a:pt x="4771414" y="1499325"/>
                </a:cubicBezTo>
                <a:lnTo>
                  <a:pt x="4774651" y="1499325"/>
                </a:lnTo>
                <a:lnTo>
                  <a:pt x="4774651" y="1498247"/>
                </a:lnTo>
                <a:lnTo>
                  <a:pt x="4773572" y="1495009"/>
                </a:lnTo>
                <a:lnTo>
                  <a:pt x="4776810" y="1492717"/>
                </a:lnTo>
                <a:lnTo>
                  <a:pt x="4778968" y="1492717"/>
                </a:lnTo>
                <a:cubicBezTo>
                  <a:pt x="4789038" y="1492717"/>
                  <a:pt x="4796007" y="1495279"/>
                  <a:pt x="4799873" y="1500405"/>
                </a:cubicBezTo>
                <a:lnTo>
                  <a:pt x="4798794" y="1501483"/>
                </a:lnTo>
                <a:lnTo>
                  <a:pt x="4798794" y="1502697"/>
                </a:lnTo>
                <a:lnTo>
                  <a:pt x="4799873" y="1505934"/>
                </a:lnTo>
                <a:cubicBezTo>
                  <a:pt x="4796906" y="1507193"/>
                  <a:pt x="4790702" y="1515960"/>
                  <a:pt x="4781260" y="1532235"/>
                </a:cubicBezTo>
                <a:lnTo>
                  <a:pt x="4780181" y="1537765"/>
                </a:lnTo>
                <a:lnTo>
                  <a:pt x="4783418" y="1547611"/>
                </a:lnTo>
                <a:lnTo>
                  <a:pt x="4782339" y="1548689"/>
                </a:lnTo>
                <a:lnTo>
                  <a:pt x="4781260" y="1548689"/>
                </a:lnTo>
                <a:cubicBezTo>
                  <a:pt x="4776315" y="1548689"/>
                  <a:pt x="4771549" y="1546127"/>
                  <a:pt x="4766964" y="1541002"/>
                </a:cubicBezTo>
                <a:lnTo>
                  <a:pt x="4763727" y="1539923"/>
                </a:lnTo>
                <a:lnTo>
                  <a:pt x="4762648" y="1541002"/>
                </a:lnTo>
                <a:lnTo>
                  <a:pt x="4761434" y="1541002"/>
                </a:lnTo>
                <a:lnTo>
                  <a:pt x="4742821" y="1534393"/>
                </a:lnTo>
                <a:lnTo>
                  <a:pt x="4742821" y="1542081"/>
                </a:lnTo>
                <a:cubicBezTo>
                  <a:pt x="4740663" y="1544868"/>
                  <a:pt x="4739584" y="1547431"/>
                  <a:pt x="4739584" y="1549768"/>
                </a:cubicBezTo>
                <a:cubicBezTo>
                  <a:pt x="4742461" y="1552916"/>
                  <a:pt x="4743900" y="1555838"/>
                  <a:pt x="4743900" y="1558535"/>
                </a:cubicBezTo>
                <a:lnTo>
                  <a:pt x="4743900" y="1560694"/>
                </a:lnTo>
                <a:cubicBezTo>
                  <a:pt x="4743900" y="1562222"/>
                  <a:pt x="4741742" y="1563706"/>
                  <a:pt x="4737426" y="1565144"/>
                </a:cubicBezTo>
                <a:lnTo>
                  <a:pt x="4737426" y="1566224"/>
                </a:lnTo>
                <a:lnTo>
                  <a:pt x="4740663" y="1567302"/>
                </a:lnTo>
                <a:lnTo>
                  <a:pt x="4738505" y="1573911"/>
                </a:lnTo>
                <a:cubicBezTo>
                  <a:pt x="4742821" y="1580295"/>
                  <a:pt x="4744979" y="1586500"/>
                  <a:pt x="4744979" y="1592524"/>
                </a:cubicBezTo>
                <a:cubicBezTo>
                  <a:pt x="4743720" y="1599088"/>
                  <a:pt x="4742281" y="1602370"/>
                  <a:pt x="4740663" y="1602370"/>
                </a:cubicBezTo>
                <a:lnTo>
                  <a:pt x="4738505" y="1602370"/>
                </a:lnTo>
                <a:cubicBezTo>
                  <a:pt x="4725107" y="1602370"/>
                  <a:pt x="4717060" y="1600572"/>
                  <a:pt x="4714362" y="1596975"/>
                </a:cubicBezTo>
                <a:lnTo>
                  <a:pt x="4713283" y="1596975"/>
                </a:lnTo>
                <a:lnTo>
                  <a:pt x="4708833" y="1605742"/>
                </a:lnTo>
                <a:lnTo>
                  <a:pt x="4705596" y="1605742"/>
                </a:lnTo>
                <a:cubicBezTo>
                  <a:pt x="4696783" y="1603853"/>
                  <a:pt x="4692378" y="1602010"/>
                  <a:pt x="4692378" y="1600212"/>
                </a:cubicBezTo>
                <a:lnTo>
                  <a:pt x="4692378" y="1599133"/>
                </a:lnTo>
                <a:lnTo>
                  <a:pt x="4695750" y="1592524"/>
                </a:lnTo>
                <a:cubicBezTo>
                  <a:pt x="4692063" y="1587039"/>
                  <a:pt x="4690220" y="1582273"/>
                  <a:pt x="4690220" y="1578227"/>
                </a:cubicBezTo>
                <a:lnTo>
                  <a:pt x="4690220" y="1547611"/>
                </a:lnTo>
                <a:lnTo>
                  <a:pt x="4692378" y="1538844"/>
                </a:lnTo>
                <a:cubicBezTo>
                  <a:pt x="4690939" y="1535517"/>
                  <a:pt x="4690220" y="1530752"/>
                  <a:pt x="4690220" y="1524547"/>
                </a:cubicBezTo>
                <a:lnTo>
                  <a:pt x="4690220" y="1515780"/>
                </a:lnTo>
                <a:lnTo>
                  <a:pt x="4684690" y="1501483"/>
                </a:lnTo>
                <a:cubicBezTo>
                  <a:pt x="4686218" y="1497167"/>
                  <a:pt x="4690624" y="1495009"/>
                  <a:pt x="4697908" y="1495009"/>
                </a:cubicBezTo>
                <a:lnTo>
                  <a:pt x="4702224" y="1500405"/>
                </a:lnTo>
                <a:lnTo>
                  <a:pt x="4705596" y="1499325"/>
                </a:lnTo>
                <a:lnTo>
                  <a:pt x="4705596" y="1496088"/>
                </a:lnTo>
                <a:cubicBezTo>
                  <a:pt x="4699751" y="1487816"/>
                  <a:pt x="4696829" y="1479948"/>
                  <a:pt x="4696829" y="1472485"/>
                </a:cubicBezTo>
                <a:lnTo>
                  <a:pt x="4696829" y="1470327"/>
                </a:lnTo>
                <a:lnTo>
                  <a:pt x="4678216" y="1471406"/>
                </a:lnTo>
                <a:lnTo>
                  <a:pt x="4669314" y="1471406"/>
                </a:lnTo>
                <a:lnTo>
                  <a:pt x="4664998" y="1470327"/>
                </a:lnTo>
                <a:cubicBezTo>
                  <a:pt x="4653309" y="1470327"/>
                  <a:pt x="4644902" y="1474868"/>
                  <a:pt x="4639776" y="1483950"/>
                </a:cubicBezTo>
                <a:lnTo>
                  <a:pt x="4629930" y="1493795"/>
                </a:lnTo>
                <a:lnTo>
                  <a:pt x="4629930" y="1495009"/>
                </a:lnTo>
                <a:cubicBezTo>
                  <a:pt x="4629930" y="1495909"/>
                  <a:pt x="4633212" y="1497347"/>
                  <a:pt x="4639776" y="1499325"/>
                </a:cubicBezTo>
                <a:lnTo>
                  <a:pt x="4646385" y="1507014"/>
                </a:lnTo>
                <a:cubicBezTo>
                  <a:pt x="4646385" y="1511779"/>
                  <a:pt x="4643103" y="1514701"/>
                  <a:pt x="4636539" y="1515780"/>
                </a:cubicBezTo>
                <a:lnTo>
                  <a:pt x="4636539" y="1521310"/>
                </a:lnTo>
                <a:lnTo>
                  <a:pt x="4638697" y="1524547"/>
                </a:lnTo>
                <a:lnTo>
                  <a:pt x="4638697" y="1532235"/>
                </a:lnTo>
                <a:lnTo>
                  <a:pt x="4637618" y="1533314"/>
                </a:lnTo>
                <a:lnTo>
                  <a:pt x="4638697" y="1534393"/>
                </a:lnTo>
                <a:lnTo>
                  <a:pt x="4638697" y="1538844"/>
                </a:lnTo>
                <a:lnTo>
                  <a:pt x="4636539" y="1547611"/>
                </a:lnTo>
                <a:lnTo>
                  <a:pt x="4638697" y="1559615"/>
                </a:lnTo>
                <a:cubicBezTo>
                  <a:pt x="4630605" y="1571843"/>
                  <a:pt x="4625120" y="1578452"/>
                  <a:pt x="4622242" y="1579441"/>
                </a:cubicBezTo>
                <a:lnTo>
                  <a:pt x="4620084" y="1579441"/>
                </a:lnTo>
                <a:cubicBezTo>
                  <a:pt x="4620084" y="1576834"/>
                  <a:pt x="4617881" y="1572787"/>
                  <a:pt x="4613476" y="1567302"/>
                </a:cubicBezTo>
                <a:lnTo>
                  <a:pt x="4613476" y="1561907"/>
                </a:lnTo>
                <a:lnTo>
                  <a:pt x="4618871" y="1555298"/>
                </a:lnTo>
                <a:lnTo>
                  <a:pt x="4615634" y="1549768"/>
                </a:lnTo>
                <a:lnTo>
                  <a:pt x="4616713" y="1545453"/>
                </a:lnTo>
                <a:lnTo>
                  <a:pt x="4613476" y="1545453"/>
                </a:lnTo>
                <a:cubicBezTo>
                  <a:pt x="4613476" y="1547970"/>
                  <a:pt x="4611992" y="1551252"/>
                  <a:pt x="4609025" y="1555298"/>
                </a:cubicBezTo>
                <a:cubicBezTo>
                  <a:pt x="4611093" y="1557996"/>
                  <a:pt x="4612936" y="1565279"/>
                  <a:pt x="4614555" y="1577148"/>
                </a:cubicBezTo>
                <a:cubicBezTo>
                  <a:pt x="4618241" y="1577328"/>
                  <a:pt x="4620084" y="1578452"/>
                  <a:pt x="4620084" y="1580520"/>
                </a:cubicBezTo>
                <a:cubicBezTo>
                  <a:pt x="4610553" y="1589962"/>
                  <a:pt x="4603584" y="1594682"/>
                  <a:pt x="4599179" y="1594682"/>
                </a:cubicBezTo>
                <a:cubicBezTo>
                  <a:pt x="4593334" y="1602775"/>
                  <a:pt x="4583129" y="1606821"/>
                  <a:pt x="4568562" y="1606821"/>
                </a:cubicBezTo>
                <a:lnTo>
                  <a:pt x="4565190" y="1607900"/>
                </a:lnTo>
                <a:cubicBezTo>
                  <a:pt x="4564470" y="1602055"/>
                  <a:pt x="4563391" y="1599133"/>
                  <a:pt x="4561953" y="1599133"/>
                </a:cubicBezTo>
                <a:lnTo>
                  <a:pt x="4560874" y="1599133"/>
                </a:lnTo>
                <a:cubicBezTo>
                  <a:pt x="4560874" y="1602819"/>
                  <a:pt x="4559750" y="1604662"/>
                  <a:pt x="4557502" y="1604662"/>
                </a:cubicBezTo>
                <a:lnTo>
                  <a:pt x="4555344" y="1604662"/>
                </a:lnTo>
                <a:lnTo>
                  <a:pt x="4553186" y="1602370"/>
                </a:lnTo>
                <a:cubicBezTo>
                  <a:pt x="4564516" y="1590681"/>
                  <a:pt x="4571439" y="1584836"/>
                  <a:pt x="4573957" y="1584836"/>
                </a:cubicBezTo>
                <a:cubicBezTo>
                  <a:pt x="4576205" y="1579531"/>
                  <a:pt x="4579487" y="1575170"/>
                  <a:pt x="4583803" y="1571753"/>
                </a:cubicBezTo>
                <a:cubicBezTo>
                  <a:pt x="4583803" y="1562762"/>
                  <a:pt x="4587130" y="1554355"/>
                  <a:pt x="4593784" y="1546532"/>
                </a:cubicBezTo>
                <a:lnTo>
                  <a:pt x="4593784" y="1544239"/>
                </a:lnTo>
                <a:lnTo>
                  <a:pt x="4591491" y="1541002"/>
                </a:lnTo>
                <a:lnTo>
                  <a:pt x="4592570" y="1533314"/>
                </a:lnTo>
                <a:lnTo>
                  <a:pt x="4592570" y="1528998"/>
                </a:lnTo>
                <a:lnTo>
                  <a:pt x="4591491" y="1524547"/>
                </a:lnTo>
                <a:lnTo>
                  <a:pt x="4592570" y="1521310"/>
                </a:lnTo>
                <a:lnTo>
                  <a:pt x="4589333" y="1517938"/>
                </a:lnTo>
                <a:cubicBezTo>
                  <a:pt x="4584387" y="1521805"/>
                  <a:pt x="4574901" y="1524727"/>
                  <a:pt x="4560874" y="1526705"/>
                </a:cubicBezTo>
                <a:cubicBezTo>
                  <a:pt x="4560874" y="1528594"/>
                  <a:pt x="4554265" y="1530796"/>
                  <a:pt x="4541047" y="1533314"/>
                </a:cubicBezTo>
                <a:lnTo>
                  <a:pt x="4538889" y="1530077"/>
                </a:lnTo>
                <a:lnTo>
                  <a:pt x="4538889" y="1526705"/>
                </a:lnTo>
                <a:lnTo>
                  <a:pt x="4555344" y="1517938"/>
                </a:lnTo>
                <a:lnTo>
                  <a:pt x="4566269" y="1505934"/>
                </a:lnTo>
                <a:cubicBezTo>
                  <a:pt x="4571574" y="1503147"/>
                  <a:pt x="4577418" y="1498741"/>
                  <a:pt x="4583803" y="1492717"/>
                </a:cubicBezTo>
                <a:cubicBezTo>
                  <a:pt x="4586590" y="1486872"/>
                  <a:pt x="4589513" y="1483950"/>
                  <a:pt x="4592570" y="1483950"/>
                </a:cubicBezTo>
                <a:cubicBezTo>
                  <a:pt x="4596256" y="1480173"/>
                  <a:pt x="4598100" y="1475992"/>
                  <a:pt x="4598100" y="1471406"/>
                </a:cubicBezTo>
                <a:lnTo>
                  <a:pt x="4579487" y="1471406"/>
                </a:lnTo>
                <a:cubicBezTo>
                  <a:pt x="4568517" y="1471406"/>
                  <a:pt x="4563032" y="1470102"/>
                  <a:pt x="4563032" y="1467495"/>
                </a:cubicBezTo>
                <a:lnTo>
                  <a:pt x="4561953" y="1464258"/>
                </a:lnTo>
                <a:lnTo>
                  <a:pt x="4563032" y="1463179"/>
                </a:lnTo>
                <a:lnTo>
                  <a:pt x="4587175" y="1463179"/>
                </a:lnTo>
                <a:lnTo>
                  <a:pt x="4595942" y="1461020"/>
                </a:lnTo>
                <a:lnTo>
                  <a:pt x="4604709" y="1463179"/>
                </a:lnTo>
                <a:cubicBezTo>
                  <a:pt x="4607226" y="1462999"/>
                  <a:pt x="4611587" y="1455671"/>
                  <a:pt x="4617792" y="1441194"/>
                </a:cubicBezTo>
                <a:cubicBezTo>
                  <a:pt x="4617432" y="1439036"/>
                  <a:pt x="4615634" y="1436473"/>
                  <a:pt x="4612397" y="1433506"/>
                </a:cubicBezTo>
                <a:lnTo>
                  <a:pt x="4618871" y="1429191"/>
                </a:lnTo>
                <a:lnTo>
                  <a:pt x="4621163" y="1429191"/>
                </a:lnTo>
                <a:cubicBezTo>
                  <a:pt x="4622602" y="1429191"/>
                  <a:pt x="4623321" y="1430269"/>
                  <a:pt x="4623321" y="1432427"/>
                </a:cubicBezTo>
                <a:lnTo>
                  <a:pt x="4625479" y="1432427"/>
                </a:lnTo>
                <a:lnTo>
                  <a:pt x="4626558" y="1429191"/>
                </a:lnTo>
                <a:cubicBezTo>
                  <a:pt x="4622962" y="1429191"/>
                  <a:pt x="4621163" y="1428067"/>
                  <a:pt x="4621163" y="1425818"/>
                </a:cubicBezTo>
                <a:cubicBezTo>
                  <a:pt x="4623141" y="1424020"/>
                  <a:pt x="4624580" y="1418940"/>
                  <a:pt x="4625479" y="1410577"/>
                </a:cubicBezTo>
                <a:cubicBezTo>
                  <a:pt x="4627008" y="1410577"/>
                  <a:pt x="4627772" y="1407835"/>
                  <a:pt x="4627772" y="1402350"/>
                </a:cubicBezTo>
                <a:lnTo>
                  <a:pt x="4627772" y="1400192"/>
                </a:lnTo>
                <a:lnTo>
                  <a:pt x="4622242" y="1401271"/>
                </a:lnTo>
                <a:cubicBezTo>
                  <a:pt x="4607765" y="1400552"/>
                  <a:pt x="4597515" y="1399158"/>
                  <a:pt x="4591491" y="1397090"/>
                </a:cubicBezTo>
                <a:cubicBezTo>
                  <a:pt x="4586905" y="1397090"/>
                  <a:pt x="4582544" y="1398484"/>
                  <a:pt x="4578408" y="1401271"/>
                </a:cubicBezTo>
                <a:cubicBezTo>
                  <a:pt x="4570135" y="1397585"/>
                  <a:pt x="4562447" y="1395742"/>
                  <a:pt x="4555344" y="1395742"/>
                </a:cubicBezTo>
                <a:lnTo>
                  <a:pt x="4552107" y="1396820"/>
                </a:lnTo>
                <a:cubicBezTo>
                  <a:pt x="4549859" y="1395921"/>
                  <a:pt x="4548735" y="1394258"/>
                  <a:pt x="4548735" y="1391830"/>
                </a:cubicBezTo>
                <a:lnTo>
                  <a:pt x="4548735" y="1390751"/>
                </a:lnTo>
                <a:lnTo>
                  <a:pt x="4550893" y="1388593"/>
                </a:lnTo>
                <a:lnTo>
                  <a:pt x="4555344" y="1389672"/>
                </a:lnTo>
                <a:lnTo>
                  <a:pt x="4564111" y="1388593"/>
                </a:lnTo>
                <a:cubicBezTo>
                  <a:pt x="4577239" y="1392279"/>
                  <a:pt x="4586725" y="1394123"/>
                  <a:pt x="4592570" y="1394123"/>
                </a:cubicBezTo>
                <a:cubicBezTo>
                  <a:pt x="4599224" y="1394123"/>
                  <a:pt x="4604709" y="1390796"/>
                  <a:pt x="4609025" y="1384142"/>
                </a:cubicBezTo>
                <a:cubicBezTo>
                  <a:pt x="4609025" y="1381984"/>
                  <a:pt x="4606102" y="1376903"/>
                  <a:pt x="4600258" y="1368901"/>
                </a:cubicBezTo>
                <a:cubicBezTo>
                  <a:pt x="4600258" y="1365214"/>
                  <a:pt x="4598100" y="1363371"/>
                  <a:pt x="4593784" y="1363371"/>
                </a:cubicBezTo>
                <a:cubicBezTo>
                  <a:pt x="4593784" y="1356088"/>
                  <a:pt x="4591221" y="1352447"/>
                  <a:pt x="4586096" y="1352447"/>
                </a:cubicBezTo>
                <a:lnTo>
                  <a:pt x="4584882" y="1351367"/>
                </a:lnTo>
                <a:lnTo>
                  <a:pt x="4584882" y="1349075"/>
                </a:lnTo>
                <a:cubicBezTo>
                  <a:pt x="4589827" y="1343949"/>
                  <a:pt x="4593154" y="1341386"/>
                  <a:pt x="4594863" y="1341386"/>
                </a:cubicBezTo>
                <a:lnTo>
                  <a:pt x="4613476" y="1345838"/>
                </a:lnTo>
                <a:lnTo>
                  <a:pt x="4624400" y="1344758"/>
                </a:lnTo>
                <a:cubicBezTo>
                  <a:pt x="4636089" y="1352401"/>
                  <a:pt x="4641934" y="1358246"/>
                  <a:pt x="4641934" y="1362292"/>
                </a:cubicBezTo>
                <a:lnTo>
                  <a:pt x="4636539" y="1368901"/>
                </a:lnTo>
                <a:lnTo>
                  <a:pt x="4638697" y="1371059"/>
                </a:lnTo>
                <a:lnTo>
                  <a:pt x="4644092" y="1369980"/>
                </a:lnTo>
                <a:lnTo>
                  <a:pt x="4646385" y="1373217"/>
                </a:lnTo>
                <a:cubicBezTo>
                  <a:pt x="4641260" y="1382029"/>
                  <a:pt x="4636854" y="1386435"/>
                  <a:pt x="4633167" y="1386435"/>
                </a:cubicBezTo>
                <a:cubicBezTo>
                  <a:pt x="4631009" y="1386435"/>
                  <a:pt x="4629930" y="1388233"/>
                  <a:pt x="4629930" y="1391830"/>
                </a:cubicBezTo>
                <a:cubicBezTo>
                  <a:pt x="4629930" y="1393358"/>
                  <a:pt x="4631009" y="1394123"/>
                  <a:pt x="4633167" y="1394123"/>
                </a:cubicBezTo>
                <a:lnTo>
                  <a:pt x="4639776" y="1391830"/>
                </a:lnTo>
                <a:lnTo>
                  <a:pt x="4652994" y="1391830"/>
                </a:lnTo>
                <a:cubicBezTo>
                  <a:pt x="4652994" y="1389672"/>
                  <a:pt x="4653713" y="1388593"/>
                  <a:pt x="4655152" y="1388593"/>
                </a:cubicBezTo>
                <a:lnTo>
                  <a:pt x="4656231" y="1388593"/>
                </a:lnTo>
                <a:lnTo>
                  <a:pt x="4666077" y="1395202"/>
                </a:lnTo>
                <a:cubicBezTo>
                  <a:pt x="4682172" y="1392953"/>
                  <a:pt x="4690220" y="1388908"/>
                  <a:pt x="4690220" y="1383063"/>
                </a:cubicBezTo>
                <a:lnTo>
                  <a:pt x="4690220" y="1381984"/>
                </a:lnTo>
                <a:lnTo>
                  <a:pt x="4688062" y="1375375"/>
                </a:lnTo>
                <a:lnTo>
                  <a:pt x="4693457" y="1366608"/>
                </a:lnTo>
                <a:cubicBezTo>
                  <a:pt x="4693457" y="1363551"/>
                  <a:pt x="4694581" y="1360269"/>
                  <a:pt x="4696829" y="1356762"/>
                </a:cubicBezTo>
                <a:lnTo>
                  <a:pt x="4692378" y="1347995"/>
                </a:lnTo>
                <a:lnTo>
                  <a:pt x="4692378" y="1346917"/>
                </a:lnTo>
                <a:cubicBezTo>
                  <a:pt x="4692378" y="1342511"/>
                  <a:pt x="4694581" y="1339588"/>
                  <a:pt x="4698987" y="1338150"/>
                </a:cubicBezTo>
                <a:close/>
                <a:moveTo>
                  <a:pt x="3095898" y="1337549"/>
                </a:moveTo>
                <a:cubicBezTo>
                  <a:pt x="3090863" y="1342584"/>
                  <a:pt x="3087266" y="1345102"/>
                  <a:pt x="3085108" y="1345102"/>
                </a:cubicBezTo>
                <a:lnTo>
                  <a:pt x="3085108" y="1346181"/>
                </a:lnTo>
                <a:lnTo>
                  <a:pt x="3089424" y="1350497"/>
                </a:lnTo>
                <a:lnTo>
                  <a:pt x="3091582" y="1350497"/>
                </a:lnTo>
                <a:cubicBezTo>
                  <a:pt x="3093740" y="1350497"/>
                  <a:pt x="3095898" y="1346541"/>
                  <a:pt x="3098056" y="1338628"/>
                </a:cubicBezTo>
                <a:lnTo>
                  <a:pt x="3096977" y="1337549"/>
                </a:lnTo>
                <a:close/>
                <a:moveTo>
                  <a:pt x="4154643" y="1337331"/>
                </a:moveTo>
                <a:lnTo>
                  <a:pt x="4154643" y="1338410"/>
                </a:lnTo>
                <a:lnTo>
                  <a:pt x="4158959" y="1338410"/>
                </a:lnTo>
                <a:lnTo>
                  <a:pt x="4158959" y="1337331"/>
                </a:lnTo>
                <a:close/>
                <a:moveTo>
                  <a:pt x="3710377" y="1337010"/>
                </a:moveTo>
                <a:lnTo>
                  <a:pt x="3710377" y="1338089"/>
                </a:lnTo>
                <a:lnTo>
                  <a:pt x="3712535" y="1338089"/>
                </a:lnTo>
                <a:lnTo>
                  <a:pt x="3712535" y="1337010"/>
                </a:lnTo>
                <a:close/>
                <a:moveTo>
                  <a:pt x="3570646" y="1337010"/>
                </a:moveTo>
                <a:lnTo>
                  <a:pt x="3567409" y="1338089"/>
                </a:lnTo>
                <a:lnTo>
                  <a:pt x="3567409" y="1339168"/>
                </a:lnTo>
                <a:lnTo>
                  <a:pt x="3568488" y="1339168"/>
                </a:lnTo>
                <a:lnTo>
                  <a:pt x="3573883" y="1338089"/>
                </a:lnTo>
                <a:lnTo>
                  <a:pt x="3573883" y="1337010"/>
                </a:lnTo>
                <a:close/>
                <a:moveTo>
                  <a:pt x="6668973" y="1336741"/>
                </a:moveTo>
                <a:lnTo>
                  <a:pt x="6665601" y="1337820"/>
                </a:lnTo>
                <a:lnTo>
                  <a:pt x="6665601" y="1338899"/>
                </a:lnTo>
                <a:lnTo>
                  <a:pt x="6666680" y="1338899"/>
                </a:lnTo>
                <a:lnTo>
                  <a:pt x="6670052" y="1337820"/>
                </a:lnTo>
                <a:lnTo>
                  <a:pt x="6670052" y="1336741"/>
                </a:lnTo>
                <a:close/>
                <a:moveTo>
                  <a:pt x="7684204" y="1336606"/>
                </a:moveTo>
                <a:cubicBezTo>
                  <a:pt x="7684204" y="1341732"/>
                  <a:pt x="7680967" y="1346138"/>
                  <a:pt x="7674493" y="1349824"/>
                </a:cubicBezTo>
                <a:lnTo>
                  <a:pt x="7676651" y="1356299"/>
                </a:lnTo>
                <a:cubicBezTo>
                  <a:pt x="7683035" y="1356299"/>
                  <a:pt x="7687396" y="1351218"/>
                  <a:pt x="7689734" y="1341058"/>
                </a:cubicBezTo>
                <a:close/>
                <a:moveTo>
                  <a:pt x="5180934" y="1336336"/>
                </a:moveTo>
                <a:lnTo>
                  <a:pt x="5180934" y="1338494"/>
                </a:lnTo>
                <a:lnTo>
                  <a:pt x="5183092" y="1338494"/>
                </a:lnTo>
                <a:close/>
                <a:moveTo>
                  <a:pt x="3599914" y="1335931"/>
                </a:moveTo>
                <a:lnTo>
                  <a:pt x="3597756" y="1341326"/>
                </a:lnTo>
                <a:lnTo>
                  <a:pt x="3597756" y="1342405"/>
                </a:lnTo>
                <a:lnTo>
                  <a:pt x="3598835" y="1342405"/>
                </a:lnTo>
                <a:lnTo>
                  <a:pt x="3600993" y="1337010"/>
                </a:lnTo>
                <a:lnTo>
                  <a:pt x="3600993" y="1335931"/>
                </a:lnTo>
                <a:close/>
                <a:moveTo>
                  <a:pt x="549603" y="1335930"/>
                </a:moveTo>
                <a:lnTo>
                  <a:pt x="546501" y="1337009"/>
                </a:lnTo>
                <a:lnTo>
                  <a:pt x="546501" y="1338088"/>
                </a:lnTo>
                <a:lnTo>
                  <a:pt x="547445" y="1338088"/>
                </a:lnTo>
                <a:lnTo>
                  <a:pt x="552840" y="1337009"/>
                </a:lnTo>
                <a:lnTo>
                  <a:pt x="552840" y="1335930"/>
                </a:lnTo>
                <a:close/>
                <a:moveTo>
                  <a:pt x="578062" y="1334851"/>
                </a:moveTo>
                <a:lnTo>
                  <a:pt x="576983" y="1338088"/>
                </a:lnTo>
                <a:lnTo>
                  <a:pt x="576983" y="1339167"/>
                </a:lnTo>
                <a:lnTo>
                  <a:pt x="578062" y="1339167"/>
                </a:lnTo>
                <a:lnTo>
                  <a:pt x="579141" y="1335930"/>
                </a:lnTo>
                <a:lnTo>
                  <a:pt x="579141" y="1334851"/>
                </a:lnTo>
                <a:close/>
                <a:moveTo>
                  <a:pt x="35066" y="1334381"/>
                </a:moveTo>
                <a:lnTo>
                  <a:pt x="35066" y="1336539"/>
                </a:lnTo>
                <a:lnTo>
                  <a:pt x="36145" y="1336539"/>
                </a:lnTo>
                <a:lnTo>
                  <a:pt x="36145" y="1334381"/>
                </a:lnTo>
                <a:close/>
                <a:moveTo>
                  <a:pt x="1544824" y="1334177"/>
                </a:moveTo>
                <a:lnTo>
                  <a:pt x="1550353" y="1335256"/>
                </a:lnTo>
                <a:lnTo>
                  <a:pt x="1550353" y="1336335"/>
                </a:lnTo>
                <a:cubicBezTo>
                  <a:pt x="1550353" y="1338043"/>
                  <a:pt x="1547745" y="1339167"/>
                  <a:pt x="1542530" y="1339707"/>
                </a:cubicBezTo>
                <a:lnTo>
                  <a:pt x="1541452" y="1338627"/>
                </a:lnTo>
                <a:cubicBezTo>
                  <a:pt x="1542530" y="1335660"/>
                  <a:pt x="1543655" y="1334177"/>
                  <a:pt x="1544824" y="1334177"/>
                </a:cubicBezTo>
                <a:close/>
                <a:moveTo>
                  <a:pt x="5614005" y="1331346"/>
                </a:moveTo>
                <a:lnTo>
                  <a:pt x="5611847" y="1342136"/>
                </a:lnTo>
                <a:lnTo>
                  <a:pt x="5612926" y="1343215"/>
                </a:lnTo>
                <a:lnTo>
                  <a:pt x="5615084" y="1343215"/>
                </a:lnTo>
                <a:lnTo>
                  <a:pt x="5618321" y="1332425"/>
                </a:lnTo>
                <a:lnTo>
                  <a:pt x="5617242" y="1331346"/>
                </a:lnTo>
                <a:close/>
                <a:moveTo>
                  <a:pt x="1690355" y="1329726"/>
                </a:moveTo>
                <a:cubicBezTo>
                  <a:pt x="1700694" y="1329726"/>
                  <a:pt x="1705865" y="1332333"/>
                  <a:pt x="1705865" y="1337549"/>
                </a:cubicBezTo>
                <a:lnTo>
                  <a:pt x="1699255" y="1339707"/>
                </a:lnTo>
                <a:cubicBezTo>
                  <a:pt x="1691163" y="1338268"/>
                  <a:pt x="1687118" y="1336425"/>
                  <a:pt x="1687118" y="1334177"/>
                </a:cubicBezTo>
                <a:close/>
                <a:moveTo>
                  <a:pt x="5608610" y="1329323"/>
                </a:moveTo>
                <a:lnTo>
                  <a:pt x="5604429" y="1334583"/>
                </a:lnTo>
                <a:cubicBezTo>
                  <a:pt x="5606497" y="1334583"/>
                  <a:pt x="5607531" y="1336021"/>
                  <a:pt x="5607531" y="1338899"/>
                </a:cubicBezTo>
                <a:lnTo>
                  <a:pt x="5606587" y="1342136"/>
                </a:lnTo>
                <a:lnTo>
                  <a:pt x="5607531" y="1348610"/>
                </a:lnTo>
                <a:lnTo>
                  <a:pt x="5607531" y="1352925"/>
                </a:lnTo>
                <a:lnTo>
                  <a:pt x="5605508" y="1357242"/>
                </a:lnTo>
                <a:lnTo>
                  <a:pt x="5606587" y="1360478"/>
                </a:lnTo>
                <a:lnTo>
                  <a:pt x="5602271" y="1364794"/>
                </a:lnTo>
                <a:lnTo>
                  <a:pt x="5603350" y="1364794"/>
                </a:lnTo>
                <a:lnTo>
                  <a:pt x="5607531" y="1359400"/>
                </a:lnTo>
                <a:lnTo>
                  <a:pt x="5606587" y="1358321"/>
                </a:lnTo>
                <a:lnTo>
                  <a:pt x="5606587" y="1357242"/>
                </a:lnTo>
                <a:cubicBezTo>
                  <a:pt x="5607756" y="1357242"/>
                  <a:pt x="5608790" y="1354724"/>
                  <a:pt x="5609689" y="1349689"/>
                </a:cubicBezTo>
                <a:lnTo>
                  <a:pt x="5610768" y="1349689"/>
                </a:lnTo>
                <a:lnTo>
                  <a:pt x="5609689" y="1342136"/>
                </a:lnTo>
                <a:lnTo>
                  <a:pt x="5609689" y="1339977"/>
                </a:lnTo>
                <a:lnTo>
                  <a:pt x="5610768" y="1338899"/>
                </a:lnTo>
                <a:lnTo>
                  <a:pt x="5607531" y="1332425"/>
                </a:lnTo>
                <a:close/>
                <a:moveTo>
                  <a:pt x="5599034" y="1329323"/>
                </a:moveTo>
                <a:lnTo>
                  <a:pt x="5601192" y="1331346"/>
                </a:lnTo>
                <a:lnTo>
                  <a:pt x="5601192" y="1329323"/>
                </a:lnTo>
                <a:close/>
                <a:moveTo>
                  <a:pt x="6630399" y="1329053"/>
                </a:moveTo>
                <a:lnTo>
                  <a:pt x="6640244" y="1332290"/>
                </a:lnTo>
                <a:lnTo>
                  <a:pt x="6645774" y="1330132"/>
                </a:lnTo>
                <a:lnTo>
                  <a:pt x="6647932" y="1333504"/>
                </a:lnTo>
                <a:lnTo>
                  <a:pt x="6643616" y="1337820"/>
                </a:lnTo>
                <a:lnTo>
                  <a:pt x="6638086" y="1336741"/>
                </a:lnTo>
                <a:lnTo>
                  <a:pt x="6629185" y="1336741"/>
                </a:lnTo>
                <a:lnTo>
                  <a:pt x="6625948" y="1333504"/>
                </a:lnTo>
                <a:close/>
                <a:moveTo>
                  <a:pt x="1526075" y="1328512"/>
                </a:moveTo>
                <a:lnTo>
                  <a:pt x="1527155" y="1328512"/>
                </a:lnTo>
                <a:cubicBezTo>
                  <a:pt x="1531201" y="1334536"/>
                  <a:pt x="1535247" y="1337549"/>
                  <a:pt x="1539294" y="1337549"/>
                </a:cubicBezTo>
                <a:lnTo>
                  <a:pt x="1539294" y="1340920"/>
                </a:lnTo>
                <a:lnTo>
                  <a:pt x="1528234" y="1342000"/>
                </a:lnTo>
                <a:cubicBezTo>
                  <a:pt x="1525266" y="1342000"/>
                  <a:pt x="1523064" y="1340516"/>
                  <a:pt x="1521625" y="1337549"/>
                </a:cubicBezTo>
                <a:lnTo>
                  <a:pt x="1521625" y="1336335"/>
                </a:lnTo>
                <a:cubicBezTo>
                  <a:pt x="1521625" y="1332288"/>
                  <a:pt x="1523109" y="1329681"/>
                  <a:pt x="1526075" y="1328512"/>
                </a:cubicBezTo>
                <a:close/>
                <a:moveTo>
                  <a:pt x="5646375" y="1328244"/>
                </a:moveTo>
                <a:cubicBezTo>
                  <a:pt x="5642778" y="1330042"/>
                  <a:pt x="5640980" y="1332874"/>
                  <a:pt x="5640980" y="1336741"/>
                </a:cubicBezTo>
                <a:lnTo>
                  <a:pt x="5640980" y="1352925"/>
                </a:lnTo>
                <a:lnTo>
                  <a:pt x="5643138" y="1355084"/>
                </a:lnTo>
                <a:lnTo>
                  <a:pt x="5657030" y="1355084"/>
                </a:lnTo>
                <a:lnTo>
                  <a:pt x="5660267" y="1358321"/>
                </a:lnTo>
                <a:lnTo>
                  <a:pt x="5660267" y="1359400"/>
                </a:lnTo>
                <a:cubicBezTo>
                  <a:pt x="5660267" y="1362277"/>
                  <a:pt x="5657030" y="1363715"/>
                  <a:pt x="5650556" y="1363715"/>
                </a:cubicBezTo>
                <a:lnTo>
                  <a:pt x="5633427" y="1386240"/>
                </a:lnTo>
                <a:cubicBezTo>
                  <a:pt x="5630010" y="1397749"/>
                  <a:pt x="5625334" y="1403503"/>
                  <a:pt x="5619400" y="1403503"/>
                </a:cubicBezTo>
                <a:cubicBezTo>
                  <a:pt x="5614724" y="1405662"/>
                  <a:pt x="5611487" y="1408899"/>
                  <a:pt x="5609689" y="1413215"/>
                </a:cubicBezTo>
                <a:lnTo>
                  <a:pt x="5601192" y="1420633"/>
                </a:lnTo>
                <a:lnTo>
                  <a:pt x="5601192" y="1421711"/>
                </a:lnTo>
                <a:lnTo>
                  <a:pt x="5603350" y="1421711"/>
                </a:lnTo>
                <a:cubicBezTo>
                  <a:pt x="5610453" y="1421892"/>
                  <a:pt x="5614005" y="1422611"/>
                  <a:pt x="5614005" y="1423870"/>
                </a:cubicBezTo>
                <a:lnTo>
                  <a:pt x="5630190" y="1419554"/>
                </a:lnTo>
                <a:lnTo>
                  <a:pt x="5634506" y="1419554"/>
                </a:lnTo>
                <a:lnTo>
                  <a:pt x="5643138" y="1421711"/>
                </a:lnTo>
                <a:lnTo>
                  <a:pt x="5646375" y="1421711"/>
                </a:lnTo>
                <a:lnTo>
                  <a:pt x="5647454" y="1420633"/>
                </a:lnTo>
                <a:lnTo>
                  <a:pt x="5648533" y="1420633"/>
                </a:lnTo>
                <a:lnTo>
                  <a:pt x="5647454" y="1402425"/>
                </a:lnTo>
                <a:lnTo>
                  <a:pt x="5647454" y="1392714"/>
                </a:lnTo>
                <a:lnTo>
                  <a:pt x="5648533" y="1388398"/>
                </a:lnTo>
                <a:lnTo>
                  <a:pt x="5645296" y="1377608"/>
                </a:lnTo>
                <a:lnTo>
                  <a:pt x="5651635" y="1374505"/>
                </a:lnTo>
                <a:lnTo>
                  <a:pt x="5658109" y="1376529"/>
                </a:lnTo>
                <a:lnTo>
                  <a:pt x="5664583" y="1376529"/>
                </a:lnTo>
                <a:lnTo>
                  <a:pt x="5673215" y="1374505"/>
                </a:lnTo>
                <a:lnTo>
                  <a:pt x="5675373" y="1374505"/>
                </a:lnTo>
                <a:cubicBezTo>
                  <a:pt x="5679689" y="1378731"/>
                  <a:pt x="5684005" y="1381205"/>
                  <a:pt x="5688321" y="1381924"/>
                </a:cubicBezTo>
                <a:lnTo>
                  <a:pt x="5688321" y="1386240"/>
                </a:lnTo>
                <a:lnTo>
                  <a:pt x="5691558" y="1386240"/>
                </a:lnTo>
                <a:cubicBezTo>
                  <a:pt x="5691558" y="1383363"/>
                  <a:pt x="5692278" y="1381924"/>
                  <a:pt x="5693716" y="1381924"/>
                </a:cubicBezTo>
                <a:lnTo>
                  <a:pt x="5696818" y="1381924"/>
                </a:lnTo>
                <a:cubicBezTo>
                  <a:pt x="5704012" y="1385161"/>
                  <a:pt x="5707608" y="1387319"/>
                  <a:pt x="5707608" y="1388398"/>
                </a:cubicBezTo>
                <a:cubicBezTo>
                  <a:pt x="5705630" y="1391994"/>
                  <a:pt x="5702753" y="1393793"/>
                  <a:pt x="5698976" y="1393793"/>
                </a:cubicBezTo>
                <a:lnTo>
                  <a:pt x="5700055" y="1401346"/>
                </a:lnTo>
                <a:cubicBezTo>
                  <a:pt x="5700055" y="1402785"/>
                  <a:pt x="5698617" y="1403503"/>
                  <a:pt x="5695739" y="1403503"/>
                </a:cubicBezTo>
                <a:lnTo>
                  <a:pt x="5695739" y="1404583"/>
                </a:lnTo>
                <a:cubicBezTo>
                  <a:pt x="5700055" y="1404583"/>
                  <a:pt x="5702213" y="1408179"/>
                  <a:pt x="5702213" y="1415373"/>
                </a:cubicBezTo>
                <a:lnTo>
                  <a:pt x="5702213" y="1416451"/>
                </a:lnTo>
                <a:cubicBezTo>
                  <a:pt x="5699336" y="1420678"/>
                  <a:pt x="5697897" y="1423870"/>
                  <a:pt x="5697897" y="1426028"/>
                </a:cubicBezTo>
                <a:lnTo>
                  <a:pt x="5697897" y="1427107"/>
                </a:lnTo>
                <a:lnTo>
                  <a:pt x="5698976" y="1427107"/>
                </a:lnTo>
                <a:lnTo>
                  <a:pt x="5716240" y="1413215"/>
                </a:lnTo>
                <a:lnTo>
                  <a:pt x="5722714" y="1412136"/>
                </a:lnTo>
                <a:lnTo>
                  <a:pt x="5722714" y="1411057"/>
                </a:lnTo>
                <a:lnTo>
                  <a:pt x="5720556" y="1407820"/>
                </a:lnTo>
                <a:lnTo>
                  <a:pt x="5721635" y="1402425"/>
                </a:lnTo>
                <a:cubicBezTo>
                  <a:pt x="5719118" y="1401885"/>
                  <a:pt x="5715161" y="1393253"/>
                  <a:pt x="5709766" y="1376529"/>
                </a:cubicBezTo>
                <a:cubicBezTo>
                  <a:pt x="5702933" y="1371943"/>
                  <a:pt x="5697897" y="1367312"/>
                  <a:pt x="5694660" y="1362637"/>
                </a:cubicBezTo>
                <a:lnTo>
                  <a:pt x="5678610" y="1363715"/>
                </a:lnTo>
                <a:lnTo>
                  <a:pt x="5668899" y="1363715"/>
                </a:lnTo>
                <a:lnTo>
                  <a:pt x="5666741" y="1361557"/>
                </a:lnTo>
                <a:lnTo>
                  <a:pt x="5666741" y="1359400"/>
                </a:lnTo>
                <a:cubicBezTo>
                  <a:pt x="5666741" y="1358141"/>
                  <a:pt x="5669259" y="1356702"/>
                  <a:pt x="5674294" y="1355084"/>
                </a:cubicBezTo>
                <a:lnTo>
                  <a:pt x="5684005" y="1357242"/>
                </a:lnTo>
                <a:cubicBezTo>
                  <a:pt x="5689760" y="1356702"/>
                  <a:pt x="5692637" y="1355624"/>
                  <a:pt x="5692637" y="1354005"/>
                </a:cubicBezTo>
                <a:lnTo>
                  <a:pt x="5692637" y="1352925"/>
                </a:lnTo>
                <a:lnTo>
                  <a:pt x="5690479" y="1339977"/>
                </a:lnTo>
                <a:lnTo>
                  <a:pt x="5694660" y="1328244"/>
                </a:lnTo>
                <a:lnTo>
                  <a:pt x="5689400" y="1328244"/>
                </a:lnTo>
                <a:lnTo>
                  <a:pt x="5685084" y="1331346"/>
                </a:lnTo>
                <a:lnTo>
                  <a:pt x="5677531" y="1331346"/>
                </a:lnTo>
                <a:cubicBezTo>
                  <a:pt x="5674834" y="1329278"/>
                  <a:pt x="5671597" y="1328244"/>
                  <a:pt x="5667820" y="1328244"/>
                </a:cubicBezTo>
                <a:close/>
                <a:moveTo>
                  <a:pt x="3206092" y="1326759"/>
                </a:moveTo>
                <a:cubicBezTo>
                  <a:pt x="3206092" y="1328737"/>
                  <a:pt x="3201416" y="1330895"/>
                  <a:pt x="3192065" y="1333233"/>
                </a:cubicBezTo>
                <a:cubicBezTo>
                  <a:pt x="3192065" y="1336650"/>
                  <a:pt x="3189187" y="1338808"/>
                  <a:pt x="3183433" y="1339707"/>
                </a:cubicBezTo>
                <a:cubicBezTo>
                  <a:pt x="3182354" y="1339707"/>
                  <a:pt x="3180915" y="1337189"/>
                  <a:pt x="3179117" y="1332154"/>
                </a:cubicBezTo>
                <a:cubicBezTo>
                  <a:pt x="3173722" y="1334852"/>
                  <a:pt x="3170844" y="1337010"/>
                  <a:pt x="3170485" y="1338628"/>
                </a:cubicBezTo>
                <a:lnTo>
                  <a:pt x="3170485" y="1341865"/>
                </a:lnTo>
                <a:cubicBezTo>
                  <a:pt x="3174081" y="1342045"/>
                  <a:pt x="3175880" y="1343124"/>
                  <a:pt x="3175880" y="1345102"/>
                </a:cubicBezTo>
                <a:lnTo>
                  <a:pt x="3175880" y="1350497"/>
                </a:lnTo>
                <a:lnTo>
                  <a:pt x="3172643" y="1354813"/>
                </a:lnTo>
                <a:lnTo>
                  <a:pt x="3172643" y="1355892"/>
                </a:lnTo>
                <a:lnTo>
                  <a:pt x="3180196" y="1354813"/>
                </a:lnTo>
                <a:lnTo>
                  <a:pt x="3189907" y="1354813"/>
                </a:lnTo>
                <a:lnTo>
                  <a:pt x="3196381" y="1360343"/>
                </a:lnTo>
                <a:lnTo>
                  <a:pt x="3207171" y="1354813"/>
                </a:lnTo>
                <a:lnTo>
                  <a:pt x="3212566" y="1354813"/>
                </a:lnTo>
                <a:lnTo>
                  <a:pt x="3213645" y="1355892"/>
                </a:lnTo>
                <a:lnTo>
                  <a:pt x="3214724" y="1355892"/>
                </a:lnTo>
                <a:lnTo>
                  <a:pt x="3216882" y="1352655"/>
                </a:lnTo>
                <a:lnTo>
                  <a:pt x="3216882" y="1351576"/>
                </a:lnTo>
                <a:cubicBezTo>
                  <a:pt x="3216882" y="1350137"/>
                  <a:pt x="3215443" y="1349418"/>
                  <a:pt x="3212566" y="1349418"/>
                </a:cubicBezTo>
                <a:cubicBezTo>
                  <a:pt x="3210767" y="1344742"/>
                  <a:pt x="3208969" y="1342225"/>
                  <a:pt x="3207171" y="1341865"/>
                </a:cubicBezTo>
                <a:lnTo>
                  <a:pt x="3208250" y="1337549"/>
                </a:lnTo>
                <a:lnTo>
                  <a:pt x="3207171" y="1332154"/>
                </a:lnTo>
                <a:lnTo>
                  <a:pt x="3208250" y="1327838"/>
                </a:lnTo>
                <a:lnTo>
                  <a:pt x="3207171" y="1326759"/>
                </a:lnTo>
                <a:close/>
                <a:moveTo>
                  <a:pt x="8753199" y="1326222"/>
                </a:moveTo>
                <a:lnTo>
                  <a:pt x="8751041" y="1332830"/>
                </a:lnTo>
                <a:lnTo>
                  <a:pt x="8758594" y="1338226"/>
                </a:lnTo>
                <a:lnTo>
                  <a:pt x="8764124" y="1331751"/>
                </a:lnTo>
                <a:lnTo>
                  <a:pt x="8764124" y="1329459"/>
                </a:lnTo>
                <a:cubicBezTo>
                  <a:pt x="8764124" y="1327301"/>
                  <a:pt x="8760482" y="1326222"/>
                  <a:pt x="8753199" y="1326222"/>
                </a:cubicBezTo>
                <a:close/>
                <a:moveTo>
                  <a:pt x="1117281" y="1324600"/>
                </a:moveTo>
                <a:lnTo>
                  <a:pt x="1113911" y="1327972"/>
                </a:lnTo>
                <a:lnTo>
                  <a:pt x="1114990" y="1329051"/>
                </a:lnTo>
                <a:cubicBezTo>
                  <a:pt x="1120114" y="1328332"/>
                  <a:pt x="1122676" y="1327208"/>
                  <a:pt x="1122676" y="1325679"/>
                </a:cubicBezTo>
                <a:close/>
                <a:moveTo>
                  <a:pt x="1080057" y="1324600"/>
                </a:moveTo>
                <a:lnTo>
                  <a:pt x="1080057" y="1325679"/>
                </a:lnTo>
                <a:lnTo>
                  <a:pt x="1084373" y="1339976"/>
                </a:lnTo>
                <a:lnTo>
                  <a:pt x="1081136" y="1354138"/>
                </a:lnTo>
                <a:lnTo>
                  <a:pt x="1082214" y="1357375"/>
                </a:lnTo>
                <a:lnTo>
                  <a:pt x="1093139" y="1356296"/>
                </a:lnTo>
                <a:lnTo>
                  <a:pt x="1095298" y="1356296"/>
                </a:lnTo>
                <a:lnTo>
                  <a:pt x="1095298" y="1341055"/>
                </a:lnTo>
                <a:cubicBezTo>
                  <a:pt x="1095298" y="1334851"/>
                  <a:pt x="1094578" y="1330085"/>
                  <a:pt x="1093139" y="1326758"/>
                </a:cubicBezTo>
                <a:lnTo>
                  <a:pt x="1092061" y="1327972"/>
                </a:lnTo>
                <a:lnTo>
                  <a:pt x="1088824" y="1327972"/>
                </a:lnTo>
                <a:lnTo>
                  <a:pt x="1084373" y="1324600"/>
                </a:lnTo>
                <a:close/>
                <a:moveTo>
                  <a:pt x="1658389" y="1324061"/>
                </a:moveTo>
                <a:cubicBezTo>
                  <a:pt x="1655960" y="1324780"/>
                  <a:pt x="1654477" y="1326264"/>
                  <a:pt x="1653938" y="1328512"/>
                </a:cubicBezTo>
                <a:lnTo>
                  <a:pt x="1655017" y="1331884"/>
                </a:lnTo>
                <a:lnTo>
                  <a:pt x="1658389" y="1331884"/>
                </a:lnTo>
                <a:cubicBezTo>
                  <a:pt x="1659827" y="1331884"/>
                  <a:pt x="1660547" y="1330760"/>
                  <a:pt x="1660547" y="1328512"/>
                </a:cubicBezTo>
                <a:close/>
                <a:moveTo>
                  <a:pt x="5649612" y="1323927"/>
                </a:moveTo>
                <a:lnTo>
                  <a:pt x="5649612" y="1325007"/>
                </a:lnTo>
                <a:lnTo>
                  <a:pt x="5652714" y="1325007"/>
                </a:lnTo>
                <a:lnTo>
                  <a:pt x="5652714" y="1323927"/>
                </a:lnTo>
                <a:close/>
                <a:moveTo>
                  <a:pt x="3075397" y="1323522"/>
                </a:moveTo>
                <a:lnTo>
                  <a:pt x="3075397" y="1325680"/>
                </a:lnTo>
                <a:cubicBezTo>
                  <a:pt x="3076476" y="1328557"/>
                  <a:pt x="3077555" y="1329996"/>
                  <a:pt x="3078634" y="1329996"/>
                </a:cubicBezTo>
                <a:lnTo>
                  <a:pt x="3079713" y="1329996"/>
                </a:lnTo>
                <a:lnTo>
                  <a:pt x="3079713" y="1328917"/>
                </a:lnTo>
                <a:cubicBezTo>
                  <a:pt x="3078275" y="1325680"/>
                  <a:pt x="3076836" y="1323882"/>
                  <a:pt x="3075397" y="1323522"/>
                </a:cubicBezTo>
                <a:close/>
                <a:moveTo>
                  <a:pt x="1176358" y="1323522"/>
                </a:moveTo>
                <a:lnTo>
                  <a:pt x="1176358" y="1327972"/>
                </a:lnTo>
                <a:lnTo>
                  <a:pt x="1178516" y="1331209"/>
                </a:lnTo>
                <a:lnTo>
                  <a:pt x="1178516" y="1334446"/>
                </a:lnTo>
                <a:cubicBezTo>
                  <a:pt x="1175906" y="1334446"/>
                  <a:pt x="1173704" y="1336649"/>
                  <a:pt x="1171906" y="1341055"/>
                </a:cubicBezTo>
                <a:cubicBezTo>
                  <a:pt x="1173344" y="1341055"/>
                  <a:pt x="1174064" y="1342134"/>
                  <a:pt x="1174064" y="1344292"/>
                </a:cubicBezTo>
                <a:cubicBezTo>
                  <a:pt x="1177930" y="1344292"/>
                  <a:pt x="1180133" y="1346855"/>
                  <a:pt x="1180673" y="1351980"/>
                </a:cubicBezTo>
                <a:lnTo>
                  <a:pt x="1183910" y="1351980"/>
                </a:lnTo>
                <a:lnTo>
                  <a:pt x="1186203" y="1349822"/>
                </a:lnTo>
                <a:lnTo>
                  <a:pt x="1181752" y="1345371"/>
                </a:lnTo>
                <a:cubicBezTo>
                  <a:pt x="1182111" y="1339707"/>
                  <a:pt x="1183956" y="1335345"/>
                  <a:pt x="1187283" y="1332288"/>
                </a:cubicBezTo>
                <a:lnTo>
                  <a:pt x="1187283" y="1327972"/>
                </a:lnTo>
                <a:lnTo>
                  <a:pt x="1179595" y="1323522"/>
                </a:lnTo>
                <a:close/>
                <a:moveTo>
                  <a:pt x="9191126" y="1323171"/>
                </a:moveTo>
                <a:cubicBezTo>
                  <a:pt x="9191126" y="1325329"/>
                  <a:pt x="9189687" y="1327487"/>
                  <a:pt x="9186810" y="1329645"/>
                </a:cubicBezTo>
                <a:lnTo>
                  <a:pt x="9190047" y="1329645"/>
                </a:lnTo>
                <a:lnTo>
                  <a:pt x="9192205" y="1325329"/>
                </a:lnTo>
                <a:lnTo>
                  <a:pt x="9192205" y="1323171"/>
                </a:lnTo>
                <a:close/>
                <a:moveTo>
                  <a:pt x="2242655" y="1323168"/>
                </a:moveTo>
                <a:cubicBezTo>
                  <a:pt x="2248500" y="1324607"/>
                  <a:pt x="2254660" y="1328204"/>
                  <a:pt x="2261133" y="1333958"/>
                </a:cubicBezTo>
                <a:cubicBezTo>
                  <a:pt x="2270576" y="1337375"/>
                  <a:pt x="2275296" y="1343175"/>
                  <a:pt x="2275296" y="1351357"/>
                </a:cubicBezTo>
                <a:lnTo>
                  <a:pt x="2275296" y="1352436"/>
                </a:lnTo>
                <a:cubicBezTo>
                  <a:pt x="2274396" y="1355314"/>
                  <a:pt x="2272552" y="1357472"/>
                  <a:pt x="2269766" y="1358910"/>
                </a:cubicBezTo>
                <a:lnTo>
                  <a:pt x="2266529" y="1358910"/>
                </a:lnTo>
                <a:cubicBezTo>
                  <a:pt x="2264370" y="1358191"/>
                  <a:pt x="2263291" y="1356033"/>
                  <a:pt x="2263291" y="1352436"/>
                </a:cubicBezTo>
                <a:lnTo>
                  <a:pt x="2261133" y="1352436"/>
                </a:lnTo>
                <a:cubicBezTo>
                  <a:pt x="2261133" y="1356752"/>
                  <a:pt x="2255738" y="1358910"/>
                  <a:pt x="2244950" y="1358910"/>
                </a:cubicBezTo>
                <a:lnTo>
                  <a:pt x="2219997" y="1357831"/>
                </a:lnTo>
                <a:lnTo>
                  <a:pt x="2218919" y="1356752"/>
                </a:lnTo>
                <a:lnTo>
                  <a:pt x="2218919" y="1355673"/>
                </a:lnTo>
                <a:cubicBezTo>
                  <a:pt x="2218919" y="1351897"/>
                  <a:pt x="2221075" y="1348255"/>
                  <a:pt x="2225391" y="1344749"/>
                </a:cubicBezTo>
                <a:cubicBezTo>
                  <a:pt x="2228448" y="1336836"/>
                  <a:pt x="2230965" y="1332879"/>
                  <a:pt x="2232945" y="1332879"/>
                </a:cubicBezTo>
                <a:lnTo>
                  <a:pt x="2234023" y="1333958"/>
                </a:lnTo>
                <a:lnTo>
                  <a:pt x="2234023" y="1331801"/>
                </a:lnTo>
                <a:lnTo>
                  <a:pt x="2231865" y="1328563"/>
                </a:lnTo>
                <a:lnTo>
                  <a:pt x="2231865" y="1326406"/>
                </a:lnTo>
                <a:cubicBezTo>
                  <a:pt x="2231865" y="1324607"/>
                  <a:pt x="2235462" y="1323528"/>
                  <a:pt x="2242655" y="1323168"/>
                </a:cubicBezTo>
                <a:close/>
                <a:moveTo>
                  <a:pt x="758121" y="1322307"/>
                </a:moveTo>
                <a:lnTo>
                  <a:pt x="758121" y="1328512"/>
                </a:lnTo>
                <a:lnTo>
                  <a:pt x="761358" y="1330670"/>
                </a:lnTo>
                <a:lnTo>
                  <a:pt x="761358" y="1329591"/>
                </a:lnTo>
                <a:lnTo>
                  <a:pt x="759200" y="1322307"/>
                </a:lnTo>
                <a:close/>
                <a:moveTo>
                  <a:pt x="3696350" y="1321904"/>
                </a:moveTo>
                <a:lnTo>
                  <a:pt x="3695271" y="1327299"/>
                </a:lnTo>
                <a:lnTo>
                  <a:pt x="3695271" y="1337010"/>
                </a:lnTo>
                <a:cubicBezTo>
                  <a:pt x="3695271" y="1338089"/>
                  <a:pt x="3696709" y="1339168"/>
                  <a:pt x="3699587" y="1340247"/>
                </a:cubicBezTo>
                <a:lnTo>
                  <a:pt x="3700666" y="1339168"/>
                </a:lnTo>
                <a:lnTo>
                  <a:pt x="3700666" y="1332694"/>
                </a:lnTo>
                <a:lnTo>
                  <a:pt x="3696350" y="1325141"/>
                </a:lnTo>
                <a:lnTo>
                  <a:pt x="3697429" y="1324062"/>
                </a:lnTo>
                <a:lnTo>
                  <a:pt x="3697429" y="1321904"/>
                </a:lnTo>
                <a:close/>
                <a:moveTo>
                  <a:pt x="5116059" y="1320016"/>
                </a:moveTo>
                <a:lnTo>
                  <a:pt x="5112822" y="1321095"/>
                </a:lnTo>
                <a:lnTo>
                  <a:pt x="5113901" y="1328783"/>
                </a:lnTo>
                <a:lnTo>
                  <a:pt x="5109585" y="1337415"/>
                </a:lnTo>
                <a:cubicBezTo>
                  <a:pt x="5109585" y="1340292"/>
                  <a:pt x="5111383" y="1341731"/>
                  <a:pt x="5114980" y="1341731"/>
                </a:cubicBezTo>
                <a:lnTo>
                  <a:pt x="5117138" y="1343889"/>
                </a:lnTo>
                <a:cubicBezTo>
                  <a:pt x="5128737" y="1343349"/>
                  <a:pt x="5134537" y="1340112"/>
                  <a:pt x="5134537" y="1334178"/>
                </a:cubicBezTo>
                <a:lnTo>
                  <a:pt x="5137774" y="1329862"/>
                </a:lnTo>
                <a:lnTo>
                  <a:pt x="5138853" y="1328783"/>
                </a:lnTo>
                <a:lnTo>
                  <a:pt x="5139932" y="1328783"/>
                </a:lnTo>
                <a:cubicBezTo>
                  <a:pt x="5149283" y="1328783"/>
                  <a:pt x="5153959" y="1331301"/>
                  <a:pt x="5153959" y="1336336"/>
                </a:cubicBezTo>
                <a:lnTo>
                  <a:pt x="5152880" y="1337415"/>
                </a:lnTo>
                <a:cubicBezTo>
                  <a:pt x="5159534" y="1342450"/>
                  <a:pt x="5165288" y="1344968"/>
                  <a:pt x="5170144" y="1344968"/>
                </a:cubicBezTo>
                <a:cubicBezTo>
                  <a:pt x="5172662" y="1344428"/>
                  <a:pt x="5174820" y="1342270"/>
                  <a:pt x="5176618" y="1338494"/>
                </a:cubicBezTo>
                <a:lnTo>
                  <a:pt x="5176618" y="1336336"/>
                </a:lnTo>
                <a:lnTo>
                  <a:pt x="5174460" y="1333099"/>
                </a:lnTo>
                <a:cubicBezTo>
                  <a:pt x="5174460" y="1330761"/>
                  <a:pt x="5176978" y="1329322"/>
                  <a:pt x="5182013" y="1328783"/>
                </a:cubicBezTo>
                <a:lnTo>
                  <a:pt x="5182013" y="1326625"/>
                </a:lnTo>
                <a:cubicBezTo>
                  <a:pt x="5182013" y="1324557"/>
                  <a:pt x="5178057" y="1323073"/>
                  <a:pt x="5170144" y="1322174"/>
                </a:cubicBezTo>
                <a:cubicBezTo>
                  <a:pt x="5170144" y="1323613"/>
                  <a:pt x="5169065" y="1324332"/>
                  <a:pt x="5166907" y="1324332"/>
                </a:cubicBezTo>
                <a:cubicBezTo>
                  <a:pt x="5165468" y="1323073"/>
                  <a:pt x="5159354" y="1321994"/>
                  <a:pt x="5148564" y="1321095"/>
                </a:cubicBezTo>
                <a:lnTo>
                  <a:pt x="5147485" y="1320016"/>
                </a:lnTo>
                <a:lnTo>
                  <a:pt x="5146406" y="1320016"/>
                </a:lnTo>
                <a:lnTo>
                  <a:pt x="5144248" y="1322174"/>
                </a:lnTo>
                <a:lnTo>
                  <a:pt x="5136695" y="1322174"/>
                </a:lnTo>
                <a:lnTo>
                  <a:pt x="5131165" y="1321095"/>
                </a:lnTo>
                <a:lnTo>
                  <a:pt x="5124691" y="1322174"/>
                </a:lnTo>
                <a:lnTo>
                  <a:pt x="5122533" y="1322174"/>
                </a:lnTo>
                <a:close/>
                <a:moveTo>
                  <a:pt x="2082289" y="1319931"/>
                </a:moveTo>
                <a:lnTo>
                  <a:pt x="2080130" y="1322089"/>
                </a:lnTo>
                <a:lnTo>
                  <a:pt x="2080130" y="1323168"/>
                </a:lnTo>
                <a:lnTo>
                  <a:pt x="2083367" y="1324247"/>
                </a:lnTo>
                <a:lnTo>
                  <a:pt x="2084446" y="1323168"/>
                </a:lnTo>
                <a:lnTo>
                  <a:pt x="2084446" y="1319931"/>
                </a:lnTo>
                <a:close/>
                <a:moveTo>
                  <a:pt x="3606388" y="1319746"/>
                </a:moveTo>
                <a:lnTo>
                  <a:pt x="3602072" y="1332694"/>
                </a:lnTo>
                <a:cubicBezTo>
                  <a:pt x="3607826" y="1328198"/>
                  <a:pt x="3610704" y="1323882"/>
                  <a:pt x="3610704" y="1319746"/>
                </a:cubicBezTo>
                <a:close/>
                <a:moveTo>
                  <a:pt x="5659188" y="1319612"/>
                </a:moveTo>
                <a:lnTo>
                  <a:pt x="5655951" y="1320691"/>
                </a:lnTo>
                <a:lnTo>
                  <a:pt x="5655951" y="1321769"/>
                </a:lnTo>
                <a:lnTo>
                  <a:pt x="5657030" y="1321769"/>
                </a:lnTo>
                <a:lnTo>
                  <a:pt x="5661346" y="1320691"/>
                </a:lnTo>
                <a:lnTo>
                  <a:pt x="5661346" y="1319612"/>
                </a:lnTo>
                <a:close/>
                <a:moveTo>
                  <a:pt x="2181961" y="1316559"/>
                </a:moveTo>
                <a:cubicBezTo>
                  <a:pt x="2178905" y="1318358"/>
                  <a:pt x="2176747" y="1320920"/>
                  <a:pt x="2175487" y="1324247"/>
                </a:cubicBezTo>
                <a:lnTo>
                  <a:pt x="2179802" y="1327484"/>
                </a:lnTo>
                <a:cubicBezTo>
                  <a:pt x="2183400" y="1324427"/>
                  <a:pt x="2185198" y="1321505"/>
                  <a:pt x="2185198" y="1318717"/>
                </a:cubicBezTo>
                <a:close/>
                <a:moveTo>
                  <a:pt x="5257678" y="1314621"/>
                </a:moveTo>
                <a:cubicBezTo>
                  <a:pt x="5257678" y="1315880"/>
                  <a:pt x="5260960" y="1316959"/>
                  <a:pt x="5267524" y="1317858"/>
                </a:cubicBezTo>
                <a:lnTo>
                  <a:pt x="5272919" y="1316779"/>
                </a:lnTo>
                <a:lnTo>
                  <a:pt x="5272919" y="1315700"/>
                </a:lnTo>
                <a:lnTo>
                  <a:pt x="5269682" y="1314621"/>
                </a:lnTo>
                <a:lnTo>
                  <a:pt x="5268603" y="1315700"/>
                </a:lnTo>
                <a:lnTo>
                  <a:pt x="5267524" y="1315700"/>
                </a:lnTo>
                <a:lnTo>
                  <a:pt x="5260915" y="1314621"/>
                </a:lnTo>
                <a:close/>
                <a:moveTo>
                  <a:pt x="5112822" y="1314621"/>
                </a:moveTo>
                <a:lnTo>
                  <a:pt x="5112822" y="1315700"/>
                </a:lnTo>
                <a:lnTo>
                  <a:pt x="5114980" y="1315700"/>
                </a:lnTo>
                <a:lnTo>
                  <a:pt x="5114980" y="1314621"/>
                </a:lnTo>
                <a:close/>
                <a:moveTo>
                  <a:pt x="2089842" y="1314402"/>
                </a:moveTo>
                <a:lnTo>
                  <a:pt x="2087685" y="1316559"/>
                </a:lnTo>
                <a:lnTo>
                  <a:pt x="2089842" y="1318717"/>
                </a:lnTo>
                <a:lnTo>
                  <a:pt x="2093080" y="1318717"/>
                </a:lnTo>
                <a:lnTo>
                  <a:pt x="2093080" y="1314402"/>
                </a:lnTo>
                <a:close/>
                <a:moveTo>
                  <a:pt x="3558777" y="1314351"/>
                </a:moveTo>
                <a:lnTo>
                  <a:pt x="3557698" y="1317588"/>
                </a:lnTo>
                <a:lnTo>
                  <a:pt x="3562014" y="1317588"/>
                </a:lnTo>
                <a:lnTo>
                  <a:pt x="3562014" y="1316509"/>
                </a:lnTo>
                <a:lnTo>
                  <a:pt x="3559856" y="1314351"/>
                </a:lnTo>
                <a:close/>
                <a:moveTo>
                  <a:pt x="5717319" y="1314217"/>
                </a:moveTo>
                <a:lnTo>
                  <a:pt x="5715161" y="1316375"/>
                </a:lnTo>
                <a:lnTo>
                  <a:pt x="5715161" y="1318532"/>
                </a:lnTo>
                <a:lnTo>
                  <a:pt x="5719477" y="1319612"/>
                </a:lnTo>
                <a:lnTo>
                  <a:pt x="5720556" y="1318532"/>
                </a:lnTo>
                <a:lnTo>
                  <a:pt x="5720556" y="1316375"/>
                </a:lnTo>
                <a:lnTo>
                  <a:pt x="5718398" y="1314217"/>
                </a:lnTo>
                <a:close/>
                <a:moveTo>
                  <a:pt x="722379" y="1313810"/>
                </a:moveTo>
                <a:lnTo>
                  <a:pt x="722379" y="1314889"/>
                </a:lnTo>
                <a:lnTo>
                  <a:pt x="730741" y="1317992"/>
                </a:lnTo>
                <a:lnTo>
                  <a:pt x="730741" y="1315968"/>
                </a:lnTo>
                <a:lnTo>
                  <a:pt x="723458" y="1313810"/>
                </a:lnTo>
                <a:close/>
                <a:moveTo>
                  <a:pt x="5137774" y="1313542"/>
                </a:moveTo>
                <a:lnTo>
                  <a:pt x="5137774" y="1314621"/>
                </a:lnTo>
                <a:lnTo>
                  <a:pt x="5139932" y="1316779"/>
                </a:lnTo>
                <a:lnTo>
                  <a:pt x="5143169" y="1316779"/>
                </a:lnTo>
                <a:lnTo>
                  <a:pt x="5143169" y="1314621"/>
                </a:lnTo>
                <a:lnTo>
                  <a:pt x="5138853" y="1313542"/>
                </a:lnTo>
                <a:close/>
                <a:moveTo>
                  <a:pt x="9180336" y="1313325"/>
                </a:moveTo>
                <a:cubicBezTo>
                  <a:pt x="9180516" y="1316922"/>
                  <a:pt x="9181235" y="1318720"/>
                  <a:pt x="9182494" y="1318720"/>
                </a:cubicBezTo>
                <a:lnTo>
                  <a:pt x="9188968" y="1316562"/>
                </a:lnTo>
                <a:cubicBezTo>
                  <a:pt x="9188249" y="1314404"/>
                  <a:pt x="9186091" y="1313325"/>
                  <a:pt x="9182494" y="1313325"/>
                </a:cubicBezTo>
                <a:close/>
                <a:moveTo>
                  <a:pt x="6754889" y="1312464"/>
                </a:moveTo>
                <a:lnTo>
                  <a:pt x="6754889" y="1320152"/>
                </a:lnTo>
                <a:lnTo>
                  <a:pt x="6757047" y="1322444"/>
                </a:lnTo>
                <a:cubicBezTo>
                  <a:pt x="6758935" y="1322444"/>
                  <a:pt x="6760059" y="1319477"/>
                  <a:pt x="6760419" y="1313543"/>
                </a:cubicBezTo>
                <a:close/>
                <a:moveTo>
                  <a:pt x="1182831" y="1311518"/>
                </a:moveTo>
                <a:lnTo>
                  <a:pt x="1180673" y="1313676"/>
                </a:lnTo>
                <a:lnTo>
                  <a:pt x="1180673" y="1316912"/>
                </a:lnTo>
                <a:lnTo>
                  <a:pt x="1186203" y="1316912"/>
                </a:lnTo>
                <a:lnTo>
                  <a:pt x="1186203" y="1311518"/>
                </a:lnTo>
                <a:close/>
                <a:moveTo>
                  <a:pt x="5135616" y="1310305"/>
                </a:moveTo>
                <a:lnTo>
                  <a:pt x="5135616" y="1312463"/>
                </a:lnTo>
                <a:lnTo>
                  <a:pt x="5136695" y="1312463"/>
                </a:lnTo>
                <a:lnTo>
                  <a:pt x="5136695" y="1310305"/>
                </a:lnTo>
                <a:close/>
                <a:moveTo>
                  <a:pt x="3175880" y="1308416"/>
                </a:moveTo>
                <a:lnTo>
                  <a:pt x="3175880" y="1324601"/>
                </a:lnTo>
                <a:lnTo>
                  <a:pt x="3181275" y="1331075"/>
                </a:lnTo>
                <a:cubicBezTo>
                  <a:pt x="3181275" y="1328917"/>
                  <a:pt x="3183792" y="1325320"/>
                  <a:pt x="3188828" y="1320285"/>
                </a:cubicBezTo>
                <a:lnTo>
                  <a:pt x="3190986" y="1314890"/>
                </a:lnTo>
                <a:cubicBezTo>
                  <a:pt x="3185231" y="1313272"/>
                  <a:pt x="3180915" y="1311114"/>
                  <a:pt x="3178038" y="1308416"/>
                </a:cubicBezTo>
                <a:close/>
                <a:moveTo>
                  <a:pt x="5076135" y="1308147"/>
                </a:moveTo>
                <a:lnTo>
                  <a:pt x="5075056" y="1309226"/>
                </a:lnTo>
                <a:lnTo>
                  <a:pt x="5073977" y="1309226"/>
                </a:lnTo>
                <a:lnTo>
                  <a:pt x="5075056" y="1312463"/>
                </a:lnTo>
                <a:lnTo>
                  <a:pt x="5076135" y="1312463"/>
                </a:lnTo>
                <a:close/>
                <a:moveTo>
                  <a:pt x="566463" y="1307471"/>
                </a:moveTo>
                <a:lnTo>
                  <a:pt x="566463" y="1311652"/>
                </a:lnTo>
                <a:lnTo>
                  <a:pt x="569565" y="1311652"/>
                </a:lnTo>
                <a:lnTo>
                  <a:pt x="569565" y="1309629"/>
                </a:lnTo>
                <a:lnTo>
                  <a:pt x="567542" y="1307471"/>
                </a:lnTo>
                <a:close/>
                <a:moveTo>
                  <a:pt x="7710505" y="1307204"/>
                </a:moveTo>
                <a:lnTo>
                  <a:pt x="7709426" y="1311520"/>
                </a:lnTo>
                <a:lnTo>
                  <a:pt x="7709426" y="1312599"/>
                </a:lnTo>
                <a:lnTo>
                  <a:pt x="7710505" y="1312599"/>
                </a:lnTo>
                <a:lnTo>
                  <a:pt x="7711584" y="1309363"/>
                </a:lnTo>
                <a:lnTo>
                  <a:pt x="7711584" y="1307204"/>
                </a:lnTo>
                <a:close/>
                <a:moveTo>
                  <a:pt x="5723793" y="1306664"/>
                </a:moveTo>
                <a:lnTo>
                  <a:pt x="5723793" y="1307743"/>
                </a:lnTo>
                <a:lnTo>
                  <a:pt x="5725951" y="1307743"/>
                </a:lnTo>
                <a:lnTo>
                  <a:pt x="5725951" y="1306664"/>
                </a:lnTo>
                <a:close/>
                <a:moveTo>
                  <a:pt x="3695271" y="1306663"/>
                </a:moveTo>
                <a:lnTo>
                  <a:pt x="3695271" y="1309900"/>
                </a:lnTo>
                <a:lnTo>
                  <a:pt x="3697429" y="1307742"/>
                </a:lnTo>
                <a:lnTo>
                  <a:pt x="3696350" y="1306663"/>
                </a:lnTo>
                <a:close/>
                <a:moveTo>
                  <a:pt x="3570646" y="1306663"/>
                </a:moveTo>
                <a:lnTo>
                  <a:pt x="3570646" y="1309900"/>
                </a:lnTo>
                <a:lnTo>
                  <a:pt x="3571725" y="1315430"/>
                </a:lnTo>
                <a:lnTo>
                  <a:pt x="3574962" y="1315430"/>
                </a:lnTo>
                <a:cubicBezTo>
                  <a:pt x="3574242" y="1309585"/>
                  <a:pt x="3573163" y="1306663"/>
                  <a:pt x="3571725" y="1306663"/>
                </a:cubicBezTo>
                <a:close/>
                <a:moveTo>
                  <a:pt x="8252690" y="1305316"/>
                </a:moveTo>
                <a:lnTo>
                  <a:pt x="8252690" y="1306395"/>
                </a:lnTo>
                <a:lnTo>
                  <a:pt x="8254848" y="1308553"/>
                </a:lnTo>
                <a:lnTo>
                  <a:pt x="8254848" y="1307474"/>
                </a:lnTo>
                <a:close/>
                <a:moveTo>
                  <a:pt x="1062522" y="1304909"/>
                </a:moveTo>
                <a:lnTo>
                  <a:pt x="1062522" y="1308281"/>
                </a:lnTo>
                <a:lnTo>
                  <a:pt x="1064681" y="1308281"/>
                </a:lnTo>
                <a:lnTo>
                  <a:pt x="1064681" y="1307067"/>
                </a:lnTo>
                <a:close/>
                <a:moveTo>
                  <a:pt x="5728109" y="1304506"/>
                </a:moveTo>
                <a:lnTo>
                  <a:pt x="5728109" y="1305584"/>
                </a:lnTo>
                <a:cubicBezTo>
                  <a:pt x="5733504" y="1305584"/>
                  <a:pt x="5737056" y="1306304"/>
                  <a:pt x="5738765" y="1307743"/>
                </a:cubicBezTo>
                <a:lnTo>
                  <a:pt x="5738765" y="1305584"/>
                </a:lnTo>
                <a:lnTo>
                  <a:pt x="5734583" y="1304506"/>
                </a:lnTo>
                <a:close/>
                <a:moveTo>
                  <a:pt x="1745518" y="1303965"/>
                </a:moveTo>
                <a:lnTo>
                  <a:pt x="1753206" y="1303965"/>
                </a:lnTo>
                <a:cubicBezTo>
                  <a:pt x="1767233" y="1313855"/>
                  <a:pt x="1774247" y="1321319"/>
                  <a:pt x="1774247" y="1326354"/>
                </a:cubicBezTo>
                <a:cubicBezTo>
                  <a:pt x="1779011" y="1326354"/>
                  <a:pt x="1781935" y="1329681"/>
                  <a:pt x="1783015" y="1336335"/>
                </a:cubicBezTo>
                <a:lnTo>
                  <a:pt x="1783015" y="1337549"/>
                </a:lnTo>
                <a:cubicBezTo>
                  <a:pt x="1781575" y="1340516"/>
                  <a:pt x="1779371" y="1342000"/>
                  <a:pt x="1776405" y="1342000"/>
                </a:cubicBezTo>
                <a:lnTo>
                  <a:pt x="1736751" y="1336335"/>
                </a:lnTo>
                <a:lnTo>
                  <a:pt x="1735537" y="1337549"/>
                </a:lnTo>
                <a:lnTo>
                  <a:pt x="1734459" y="1337549"/>
                </a:lnTo>
                <a:lnTo>
                  <a:pt x="1734459" y="1333098"/>
                </a:lnTo>
                <a:lnTo>
                  <a:pt x="1733379" y="1333098"/>
                </a:lnTo>
                <a:cubicBezTo>
                  <a:pt x="1733379" y="1337863"/>
                  <a:pt x="1732256" y="1340471"/>
                  <a:pt x="1730007" y="1340920"/>
                </a:cubicBezTo>
                <a:lnTo>
                  <a:pt x="1724613" y="1340920"/>
                </a:lnTo>
                <a:lnTo>
                  <a:pt x="1718003" y="1338627"/>
                </a:lnTo>
                <a:lnTo>
                  <a:pt x="1712475" y="1340920"/>
                </a:lnTo>
                <a:lnTo>
                  <a:pt x="1708023" y="1337549"/>
                </a:lnTo>
                <a:cubicBezTo>
                  <a:pt x="1708023" y="1336020"/>
                  <a:pt x="1710945" y="1334896"/>
                  <a:pt x="1716790" y="1334177"/>
                </a:cubicBezTo>
                <a:cubicBezTo>
                  <a:pt x="1726589" y="1322398"/>
                  <a:pt x="1736167" y="1312327"/>
                  <a:pt x="1745518" y="1303965"/>
                </a:cubicBezTo>
                <a:close/>
                <a:moveTo>
                  <a:pt x="6754889" y="1303697"/>
                </a:moveTo>
                <a:lnTo>
                  <a:pt x="6753810" y="1309227"/>
                </a:lnTo>
                <a:cubicBezTo>
                  <a:pt x="6755248" y="1309227"/>
                  <a:pt x="6755968" y="1308103"/>
                  <a:pt x="6755968" y="1305855"/>
                </a:cubicBezTo>
                <a:lnTo>
                  <a:pt x="6755968" y="1303697"/>
                </a:lnTo>
                <a:close/>
                <a:moveTo>
                  <a:pt x="5082609" y="1302752"/>
                </a:moveTo>
                <a:lnTo>
                  <a:pt x="5080451" y="1304910"/>
                </a:lnTo>
                <a:lnTo>
                  <a:pt x="5082609" y="1304910"/>
                </a:lnTo>
                <a:close/>
                <a:moveTo>
                  <a:pt x="9184652" y="1302535"/>
                </a:moveTo>
                <a:lnTo>
                  <a:pt x="9182494" y="1304693"/>
                </a:lnTo>
                <a:lnTo>
                  <a:pt x="9183573" y="1305772"/>
                </a:lnTo>
                <a:lnTo>
                  <a:pt x="9185731" y="1305772"/>
                </a:lnTo>
                <a:lnTo>
                  <a:pt x="9187889" y="1303614"/>
                </a:lnTo>
                <a:lnTo>
                  <a:pt x="9187889" y="1302535"/>
                </a:lnTo>
                <a:close/>
                <a:moveTo>
                  <a:pt x="5698976" y="1302348"/>
                </a:moveTo>
                <a:lnTo>
                  <a:pt x="5698976" y="1305584"/>
                </a:lnTo>
                <a:lnTo>
                  <a:pt x="5700055" y="1305584"/>
                </a:lnTo>
                <a:lnTo>
                  <a:pt x="5700055" y="1302348"/>
                </a:lnTo>
                <a:close/>
                <a:moveTo>
                  <a:pt x="4161117" y="1301859"/>
                </a:moveTo>
                <a:lnTo>
                  <a:pt x="4161117" y="1307254"/>
                </a:lnTo>
                <a:lnTo>
                  <a:pt x="4162196" y="1307254"/>
                </a:lnTo>
                <a:lnTo>
                  <a:pt x="4163275" y="1301859"/>
                </a:lnTo>
                <a:close/>
                <a:moveTo>
                  <a:pt x="2095237" y="1301454"/>
                </a:moveTo>
                <a:lnTo>
                  <a:pt x="2093080" y="1303612"/>
                </a:lnTo>
                <a:lnTo>
                  <a:pt x="2093080" y="1305769"/>
                </a:lnTo>
                <a:lnTo>
                  <a:pt x="2094157" y="1305769"/>
                </a:lnTo>
                <a:lnTo>
                  <a:pt x="2097531" y="1304690"/>
                </a:lnTo>
                <a:lnTo>
                  <a:pt x="2097531" y="1303612"/>
                </a:lnTo>
                <a:close/>
                <a:moveTo>
                  <a:pt x="3082950" y="1300863"/>
                </a:moveTo>
                <a:lnTo>
                  <a:pt x="3082950" y="1307337"/>
                </a:lnTo>
                <a:lnTo>
                  <a:pt x="3084029" y="1307337"/>
                </a:lnTo>
                <a:lnTo>
                  <a:pt x="3089424" y="1304100"/>
                </a:lnTo>
                <a:lnTo>
                  <a:pt x="3089424" y="1301942"/>
                </a:lnTo>
                <a:lnTo>
                  <a:pt x="3084029" y="1300863"/>
                </a:lnTo>
                <a:close/>
                <a:moveTo>
                  <a:pt x="7709426" y="1300595"/>
                </a:moveTo>
                <a:lnTo>
                  <a:pt x="7709426" y="1303967"/>
                </a:lnTo>
                <a:lnTo>
                  <a:pt x="7710505" y="1303967"/>
                </a:lnTo>
                <a:lnTo>
                  <a:pt x="7710505" y="1300595"/>
                </a:lnTo>
                <a:close/>
                <a:moveTo>
                  <a:pt x="8263480" y="1299922"/>
                </a:moveTo>
                <a:lnTo>
                  <a:pt x="8263480" y="1302079"/>
                </a:lnTo>
                <a:lnTo>
                  <a:pt x="8265638" y="1302079"/>
                </a:lnTo>
                <a:lnTo>
                  <a:pt x="8265638" y="1299922"/>
                </a:lnTo>
                <a:close/>
                <a:moveTo>
                  <a:pt x="5215597" y="1299515"/>
                </a:moveTo>
                <a:cubicBezTo>
                  <a:pt x="5214878" y="1309586"/>
                  <a:pt x="5212360" y="1314621"/>
                  <a:pt x="5208044" y="1314621"/>
                </a:cubicBezTo>
                <a:lnTo>
                  <a:pt x="5203728" y="1321095"/>
                </a:lnTo>
                <a:lnTo>
                  <a:pt x="5203728" y="1322174"/>
                </a:lnTo>
                <a:lnTo>
                  <a:pt x="5211281" y="1349284"/>
                </a:lnTo>
                <a:cubicBezTo>
                  <a:pt x="5216316" y="1354858"/>
                  <a:pt x="5218834" y="1360973"/>
                  <a:pt x="5218834" y="1367627"/>
                </a:cubicBezTo>
                <a:cubicBezTo>
                  <a:pt x="5218834" y="1373381"/>
                  <a:pt x="5219913" y="1376259"/>
                  <a:pt x="5222071" y="1376259"/>
                </a:cubicBezTo>
                <a:cubicBezTo>
                  <a:pt x="5224588" y="1376259"/>
                  <a:pt x="5226747" y="1368347"/>
                  <a:pt x="5228545" y="1352521"/>
                </a:cubicBezTo>
                <a:cubicBezTo>
                  <a:pt x="5230343" y="1352521"/>
                  <a:pt x="5233580" y="1343529"/>
                  <a:pt x="5238256" y="1325546"/>
                </a:cubicBezTo>
                <a:lnTo>
                  <a:pt x="5238256" y="1318937"/>
                </a:lnTo>
                <a:cubicBezTo>
                  <a:pt x="5236098" y="1316239"/>
                  <a:pt x="5235019" y="1313003"/>
                  <a:pt x="5235019" y="1309226"/>
                </a:cubicBezTo>
                <a:lnTo>
                  <a:pt x="5235019" y="1300594"/>
                </a:lnTo>
                <a:lnTo>
                  <a:pt x="5226387" y="1302752"/>
                </a:lnTo>
                <a:lnTo>
                  <a:pt x="5223150" y="1302752"/>
                </a:lnTo>
                <a:close/>
                <a:moveTo>
                  <a:pt x="6679898" y="1298167"/>
                </a:moveTo>
                <a:lnTo>
                  <a:pt x="6679898" y="1299246"/>
                </a:lnTo>
                <a:lnTo>
                  <a:pt x="6682191" y="1301539"/>
                </a:lnTo>
                <a:lnTo>
                  <a:pt x="6684349" y="1299246"/>
                </a:lnTo>
                <a:lnTo>
                  <a:pt x="6683270" y="1298167"/>
                </a:lnTo>
                <a:close/>
                <a:moveTo>
                  <a:pt x="581164" y="1298030"/>
                </a:moveTo>
                <a:lnTo>
                  <a:pt x="581164" y="1299109"/>
                </a:lnTo>
                <a:lnTo>
                  <a:pt x="591685" y="1299109"/>
                </a:lnTo>
                <a:lnTo>
                  <a:pt x="591685" y="1298030"/>
                </a:lnTo>
                <a:close/>
                <a:moveTo>
                  <a:pt x="574960" y="1298030"/>
                </a:moveTo>
                <a:lnTo>
                  <a:pt x="574960" y="1299109"/>
                </a:lnTo>
                <a:lnTo>
                  <a:pt x="579141" y="1299109"/>
                </a:lnTo>
                <a:lnTo>
                  <a:pt x="579141" y="1298030"/>
                </a:lnTo>
                <a:close/>
                <a:moveTo>
                  <a:pt x="3180196" y="1297626"/>
                </a:moveTo>
                <a:lnTo>
                  <a:pt x="3180196" y="1300863"/>
                </a:lnTo>
                <a:lnTo>
                  <a:pt x="3182354" y="1300863"/>
                </a:lnTo>
                <a:lnTo>
                  <a:pt x="3182354" y="1299784"/>
                </a:lnTo>
                <a:close/>
                <a:moveTo>
                  <a:pt x="6254245" y="1296818"/>
                </a:moveTo>
                <a:cubicBezTo>
                  <a:pt x="6249120" y="1299605"/>
                  <a:pt x="6245118" y="1302797"/>
                  <a:pt x="6242241" y="1306394"/>
                </a:cubicBezTo>
                <a:lnTo>
                  <a:pt x="6236711" y="1305315"/>
                </a:lnTo>
                <a:lnTo>
                  <a:pt x="6235632" y="1306394"/>
                </a:lnTo>
                <a:lnTo>
                  <a:pt x="6235632" y="1310710"/>
                </a:lnTo>
                <a:cubicBezTo>
                  <a:pt x="6238779" y="1310710"/>
                  <a:pt x="6241701" y="1312149"/>
                  <a:pt x="6244399" y="1315026"/>
                </a:cubicBezTo>
                <a:lnTo>
                  <a:pt x="6248715" y="1316105"/>
                </a:lnTo>
                <a:lnTo>
                  <a:pt x="6249929" y="1316105"/>
                </a:lnTo>
                <a:cubicBezTo>
                  <a:pt x="6249929" y="1312329"/>
                  <a:pt x="6253166" y="1307653"/>
                  <a:pt x="6259640" y="1302078"/>
                </a:cubicBezTo>
                <a:lnTo>
                  <a:pt x="6259640" y="1300999"/>
                </a:lnTo>
                <a:lnTo>
                  <a:pt x="6256403" y="1296818"/>
                </a:lnTo>
                <a:close/>
                <a:moveTo>
                  <a:pt x="5733504" y="1295874"/>
                </a:moveTo>
                <a:lnTo>
                  <a:pt x="5733504" y="1299111"/>
                </a:lnTo>
                <a:lnTo>
                  <a:pt x="5734583" y="1299111"/>
                </a:lnTo>
                <a:lnTo>
                  <a:pt x="5734583" y="1295874"/>
                </a:lnTo>
                <a:close/>
                <a:moveTo>
                  <a:pt x="3600993" y="1295873"/>
                </a:moveTo>
                <a:lnTo>
                  <a:pt x="3593440" y="1298031"/>
                </a:lnTo>
                <a:lnTo>
                  <a:pt x="3593440" y="1299110"/>
                </a:lnTo>
                <a:cubicBezTo>
                  <a:pt x="3595238" y="1299110"/>
                  <a:pt x="3597756" y="1300549"/>
                  <a:pt x="3600993" y="1303426"/>
                </a:cubicBezTo>
                <a:cubicBezTo>
                  <a:pt x="3600993" y="1300549"/>
                  <a:pt x="3605309" y="1299110"/>
                  <a:pt x="3613941" y="1299110"/>
                </a:cubicBezTo>
                <a:lnTo>
                  <a:pt x="3613941" y="1298031"/>
                </a:lnTo>
                <a:cubicBezTo>
                  <a:pt x="3606208" y="1298031"/>
                  <a:pt x="3601892" y="1297312"/>
                  <a:pt x="3600993" y="1295873"/>
                </a:cubicBezTo>
                <a:close/>
                <a:moveTo>
                  <a:pt x="6593982" y="1294930"/>
                </a:moveTo>
                <a:lnTo>
                  <a:pt x="6593982" y="1300325"/>
                </a:lnTo>
                <a:lnTo>
                  <a:pt x="6602749" y="1299246"/>
                </a:lnTo>
                <a:cubicBezTo>
                  <a:pt x="6602749" y="1297268"/>
                  <a:pt x="6599827" y="1295829"/>
                  <a:pt x="6593982" y="1294930"/>
                </a:cubicBezTo>
                <a:close/>
                <a:moveTo>
                  <a:pt x="4223430" y="1294441"/>
                </a:moveTo>
                <a:cubicBezTo>
                  <a:pt x="4222170" y="1294441"/>
                  <a:pt x="4219698" y="1301949"/>
                  <a:pt x="4216011" y="1316965"/>
                </a:cubicBezTo>
                <a:lnTo>
                  <a:pt x="4214932" y="1316965"/>
                </a:lnTo>
                <a:lnTo>
                  <a:pt x="4216011" y="1318044"/>
                </a:lnTo>
                <a:lnTo>
                  <a:pt x="4216011" y="1327755"/>
                </a:lnTo>
                <a:lnTo>
                  <a:pt x="4213853" y="1329913"/>
                </a:lnTo>
                <a:lnTo>
                  <a:pt x="4212774" y="1325597"/>
                </a:lnTo>
                <a:lnTo>
                  <a:pt x="4208458" y="1328834"/>
                </a:lnTo>
                <a:lnTo>
                  <a:pt x="4205221" y="1326676"/>
                </a:lnTo>
                <a:lnTo>
                  <a:pt x="4204142" y="1326676"/>
                </a:lnTo>
                <a:cubicBezTo>
                  <a:pt x="4204142" y="1328834"/>
                  <a:pt x="4203423" y="1329913"/>
                  <a:pt x="4201984" y="1329913"/>
                </a:cubicBezTo>
                <a:lnTo>
                  <a:pt x="4201984" y="1328834"/>
                </a:lnTo>
                <a:lnTo>
                  <a:pt x="4196589" y="1330992"/>
                </a:lnTo>
                <a:cubicBezTo>
                  <a:pt x="4193712" y="1329913"/>
                  <a:pt x="4192273" y="1328834"/>
                  <a:pt x="4192273" y="1327755"/>
                </a:cubicBezTo>
                <a:lnTo>
                  <a:pt x="4185799" y="1329913"/>
                </a:lnTo>
                <a:lnTo>
                  <a:pt x="4181618" y="1328834"/>
                </a:lnTo>
                <a:cubicBezTo>
                  <a:pt x="4180359" y="1332431"/>
                  <a:pt x="4178561" y="1334229"/>
                  <a:pt x="4176223" y="1334229"/>
                </a:cubicBezTo>
                <a:lnTo>
                  <a:pt x="4176223" y="1335173"/>
                </a:lnTo>
                <a:lnTo>
                  <a:pt x="4177302" y="1340568"/>
                </a:lnTo>
                <a:lnTo>
                  <a:pt x="4181618" y="1340568"/>
                </a:lnTo>
                <a:cubicBezTo>
                  <a:pt x="4189441" y="1340568"/>
                  <a:pt x="4193352" y="1344165"/>
                  <a:pt x="4193352" y="1351358"/>
                </a:cubicBezTo>
                <a:cubicBezTo>
                  <a:pt x="4196769" y="1351358"/>
                  <a:pt x="4199287" y="1352078"/>
                  <a:pt x="4200905" y="1353516"/>
                </a:cubicBezTo>
                <a:lnTo>
                  <a:pt x="4203063" y="1353516"/>
                </a:lnTo>
                <a:lnTo>
                  <a:pt x="4212774" y="1351358"/>
                </a:lnTo>
                <a:lnTo>
                  <a:pt x="4217090" y="1354595"/>
                </a:lnTo>
                <a:lnTo>
                  <a:pt x="4220193" y="1354595"/>
                </a:lnTo>
                <a:cubicBezTo>
                  <a:pt x="4221631" y="1354595"/>
                  <a:pt x="4222351" y="1353516"/>
                  <a:pt x="4222351" y="1351358"/>
                </a:cubicBezTo>
                <a:lnTo>
                  <a:pt x="4221272" y="1348121"/>
                </a:lnTo>
                <a:lnTo>
                  <a:pt x="4222351" y="1348121"/>
                </a:lnTo>
                <a:lnTo>
                  <a:pt x="4223430" y="1347042"/>
                </a:lnTo>
                <a:lnTo>
                  <a:pt x="4224509" y="1347042"/>
                </a:lnTo>
                <a:lnTo>
                  <a:pt x="4223430" y="1345963"/>
                </a:lnTo>
                <a:lnTo>
                  <a:pt x="4223430" y="1344884"/>
                </a:lnTo>
                <a:lnTo>
                  <a:pt x="4228825" y="1340568"/>
                </a:lnTo>
                <a:cubicBezTo>
                  <a:pt x="4239075" y="1343265"/>
                  <a:pt x="4245908" y="1346862"/>
                  <a:pt x="4249326" y="1351358"/>
                </a:cubicBezTo>
                <a:lnTo>
                  <a:pt x="4253507" y="1352437"/>
                </a:lnTo>
                <a:lnTo>
                  <a:pt x="4254586" y="1352437"/>
                </a:lnTo>
                <a:lnTo>
                  <a:pt x="4255665" y="1349200"/>
                </a:lnTo>
                <a:lnTo>
                  <a:pt x="4254586" y="1348121"/>
                </a:lnTo>
                <a:lnTo>
                  <a:pt x="4255665" y="1335173"/>
                </a:lnTo>
                <a:lnTo>
                  <a:pt x="4255665" y="1330992"/>
                </a:lnTo>
                <a:lnTo>
                  <a:pt x="4249326" y="1325597"/>
                </a:lnTo>
                <a:cubicBezTo>
                  <a:pt x="4244290" y="1326496"/>
                  <a:pt x="4241773" y="1327575"/>
                  <a:pt x="4241773" y="1328834"/>
                </a:cubicBezTo>
                <a:lnTo>
                  <a:pt x="4233141" y="1326676"/>
                </a:lnTo>
                <a:lnTo>
                  <a:pt x="4228825" y="1327755"/>
                </a:lnTo>
                <a:lnTo>
                  <a:pt x="4225588" y="1326676"/>
                </a:lnTo>
                <a:lnTo>
                  <a:pt x="4219114" y="1328834"/>
                </a:lnTo>
                <a:lnTo>
                  <a:pt x="4218035" y="1319123"/>
                </a:lnTo>
                <a:close/>
                <a:moveTo>
                  <a:pt x="4161117" y="1294441"/>
                </a:moveTo>
                <a:lnTo>
                  <a:pt x="4160038" y="1297678"/>
                </a:lnTo>
                <a:lnTo>
                  <a:pt x="4161117" y="1300915"/>
                </a:lnTo>
                <a:lnTo>
                  <a:pt x="4162196" y="1300915"/>
                </a:lnTo>
                <a:lnTo>
                  <a:pt x="4162196" y="1294441"/>
                </a:lnTo>
                <a:close/>
                <a:moveTo>
                  <a:pt x="8698844" y="1293717"/>
                </a:moveTo>
                <a:lnTo>
                  <a:pt x="8695607" y="1294796"/>
                </a:lnTo>
                <a:lnTo>
                  <a:pt x="8695607" y="1296953"/>
                </a:lnTo>
                <a:lnTo>
                  <a:pt x="8697765" y="1296953"/>
                </a:lnTo>
                <a:lnTo>
                  <a:pt x="8699923" y="1294796"/>
                </a:lnTo>
                <a:close/>
                <a:moveTo>
                  <a:pt x="5282630" y="1293041"/>
                </a:moveTo>
                <a:lnTo>
                  <a:pt x="5279393" y="1294120"/>
                </a:lnTo>
                <a:lnTo>
                  <a:pt x="5280472" y="1295199"/>
                </a:lnTo>
                <a:lnTo>
                  <a:pt x="5280472" y="1296278"/>
                </a:lnTo>
                <a:lnTo>
                  <a:pt x="5283709" y="1295199"/>
                </a:lnTo>
                <a:lnTo>
                  <a:pt x="5283709" y="1293041"/>
                </a:lnTo>
                <a:close/>
                <a:moveTo>
                  <a:pt x="3227672" y="1292231"/>
                </a:moveTo>
                <a:lnTo>
                  <a:pt x="3223356" y="1295468"/>
                </a:lnTo>
                <a:lnTo>
                  <a:pt x="3223356" y="1297626"/>
                </a:lnTo>
                <a:lnTo>
                  <a:pt x="3225514" y="1299784"/>
                </a:lnTo>
                <a:lnTo>
                  <a:pt x="3229830" y="1299784"/>
                </a:lnTo>
                <a:lnTo>
                  <a:pt x="3229830" y="1295468"/>
                </a:lnTo>
                <a:close/>
                <a:moveTo>
                  <a:pt x="29672" y="1290411"/>
                </a:moveTo>
                <a:lnTo>
                  <a:pt x="29672" y="1291490"/>
                </a:lnTo>
                <a:lnTo>
                  <a:pt x="31829" y="1293513"/>
                </a:lnTo>
                <a:lnTo>
                  <a:pt x="33987" y="1291490"/>
                </a:lnTo>
                <a:lnTo>
                  <a:pt x="32908" y="1290411"/>
                </a:lnTo>
                <a:close/>
                <a:moveTo>
                  <a:pt x="8668497" y="1290345"/>
                </a:moveTo>
                <a:lnTo>
                  <a:pt x="8655414" y="1292503"/>
                </a:lnTo>
                <a:lnTo>
                  <a:pt x="8644490" y="1291424"/>
                </a:lnTo>
                <a:lnTo>
                  <a:pt x="8638016" y="1294796"/>
                </a:lnTo>
                <a:lnTo>
                  <a:pt x="8632620" y="1292503"/>
                </a:lnTo>
                <a:cubicBezTo>
                  <a:pt x="8632620" y="1300506"/>
                  <a:pt x="8626102" y="1305586"/>
                  <a:pt x="8613064" y="1307744"/>
                </a:cubicBezTo>
                <a:lnTo>
                  <a:pt x="8606455" y="1305586"/>
                </a:lnTo>
                <a:lnTo>
                  <a:pt x="8604297" y="1305586"/>
                </a:lnTo>
                <a:lnTo>
                  <a:pt x="8604297" y="1307744"/>
                </a:lnTo>
                <a:lnTo>
                  <a:pt x="8603218" y="1307744"/>
                </a:lnTo>
                <a:lnTo>
                  <a:pt x="8614143" y="1320826"/>
                </a:lnTo>
                <a:cubicBezTo>
                  <a:pt x="8623764" y="1320107"/>
                  <a:pt x="8629204" y="1319028"/>
                  <a:pt x="8630462" y="1317590"/>
                </a:cubicBezTo>
                <a:lnTo>
                  <a:pt x="8631542" y="1317590"/>
                </a:lnTo>
                <a:cubicBezTo>
                  <a:pt x="8634059" y="1317590"/>
                  <a:pt x="8636936" y="1319028"/>
                  <a:pt x="8640174" y="1321906"/>
                </a:cubicBezTo>
                <a:lnTo>
                  <a:pt x="8651098" y="1321906"/>
                </a:lnTo>
                <a:lnTo>
                  <a:pt x="8659730" y="1317590"/>
                </a:lnTo>
                <a:lnTo>
                  <a:pt x="8660809" y="1304507"/>
                </a:lnTo>
                <a:lnTo>
                  <a:pt x="8659730" y="1301270"/>
                </a:lnTo>
                <a:cubicBezTo>
                  <a:pt x="8659730" y="1297494"/>
                  <a:pt x="8664451" y="1295335"/>
                  <a:pt x="8673892" y="1294796"/>
                </a:cubicBezTo>
                <a:lnTo>
                  <a:pt x="8678208" y="1295875"/>
                </a:lnTo>
                <a:lnTo>
                  <a:pt x="8679287" y="1294796"/>
                </a:lnTo>
                <a:lnTo>
                  <a:pt x="8679287" y="1291424"/>
                </a:lnTo>
                <a:lnTo>
                  <a:pt x="8672813" y="1291424"/>
                </a:lnTo>
                <a:close/>
                <a:moveTo>
                  <a:pt x="8718401" y="1289266"/>
                </a:moveTo>
                <a:cubicBezTo>
                  <a:pt x="8714805" y="1291784"/>
                  <a:pt x="8711927" y="1295425"/>
                  <a:pt x="8709769" y="1300191"/>
                </a:cubicBezTo>
                <a:lnTo>
                  <a:pt x="8709769" y="1302349"/>
                </a:lnTo>
                <a:lnTo>
                  <a:pt x="8715164" y="1302349"/>
                </a:lnTo>
                <a:cubicBezTo>
                  <a:pt x="8715164" y="1298753"/>
                  <a:pt x="8716243" y="1296953"/>
                  <a:pt x="8718401" y="1296953"/>
                </a:cubicBezTo>
                <a:cubicBezTo>
                  <a:pt x="8722807" y="1298753"/>
                  <a:pt x="8725010" y="1301990"/>
                  <a:pt x="8725010" y="1306665"/>
                </a:cubicBezTo>
                <a:cubicBezTo>
                  <a:pt x="8717727" y="1312689"/>
                  <a:pt x="8714085" y="1316690"/>
                  <a:pt x="8714085" y="1318669"/>
                </a:cubicBezTo>
                <a:lnTo>
                  <a:pt x="8715164" y="1319748"/>
                </a:lnTo>
                <a:lnTo>
                  <a:pt x="8726089" y="1319748"/>
                </a:lnTo>
                <a:lnTo>
                  <a:pt x="8736879" y="1316511"/>
                </a:lnTo>
                <a:lnTo>
                  <a:pt x="8740116" y="1316511"/>
                </a:lnTo>
                <a:lnTo>
                  <a:pt x="8757515" y="1320826"/>
                </a:lnTo>
                <a:cubicBezTo>
                  <a:pt x="8764798" y="1320826"/>
                  <a:pt x="8768440" y="1316825"/>
                  <a:pt x="8768440" y="1308823"/>
                </a:cubicBezTo>
                <a:cubicBezTo>
                  <a:pt x="8774195" y="1307384"/>
                  <a:pt x="8777072" y="1305946"/>
                  <a:pt x="8777072" y="1304507"/>
                </a:cubicBezTo>
                <a:lnTo>
                  <a:pt x="8777072" y="1303428"/>
                </a:lnTo>
                <a:lnTo>
                  <a:pt x="8774914" y="1303428"/>
                </a:lnTo>
                <a:lnTo>
                  <a:pt x="8766282" y="1305586"/>
                </a:lnTo>
                <a:cubicBezTo>
                  <a:pt x="8748838" y="1305586"/>
                  <a:pt x="8740116" y="1304147"/>
                  <a:pt x="8740116" y="1301270"/>
                </a:cubicBezTo>
                <a:lnTo>
                  <a:pt x="8741330" y="1292503"/>
                </a:lnTo>
                <a:lnTo>
                  <a:pt x="8740116" y="1292503"/>
                </a:lnTo>
                <a:lnTo>
                  <a:pt x="8730405" y="1291424"/>
                </a:lnTo>
                <a:lnTo>
                  <a:pt x="8722852" y="1292503"/>
                </a:lnTo>
                <a:lnTo>
                  <a:pt x="8719480" y="1289266"/>
                </a:lnTo>
                <a:close/>
                <a:moveTo>
                  <a:pt x="4163275" y="1289046"/>
                </a:moveTo>
                <a:lnTo>
                  <a:pt x="4163275" y="1292283"/>
                </a:lnTo>
                <a:lnTo>
                  <a:pt x="4164354" y="1292283"/>
                </a:lnTo>
                <a:lnTo>
                  <a:pt x="4164354" y="1289046"/>
                </a:lnTo>
                <a:close/>
                <a:moveTo>
                  <a:pt x="3176959" y="1288994"/>
                </a:moveTo>
                <a:lnTo>
                  <a:pt x="3175880" y="1290073"/>
                </a:lnTo>
                <a:lnTo>
                  <a:pt x="3175880" y="1295468"/>
                </a:lnTo>
                <a:lnTo>
                  <a:pt x="3176959" y="1295468"/>
                </a:lnTo>
                <a:lnTo>
                  <a:pt x="3180196" y="1294389"/>
                </a:lnTo>
                <a:lnTo>
                  <a:pt x="3180196" y="1292231"/>
                </a:lnTo>
                <a:close/>
                <a:moveTo>
                  <a:pt x="8268875" y="1286973"/>
                </a:moveTo>
                <a:lnTo>
                  <a:pt x="8268875" y="1289131"/>
                </a:lnTo>
                <a:lnTo>
                  <a:pt x="8271033" y="1291289"/>
                </a:lnTo>
                <a:lnTo>
                  <a:pt x="8271033" y="1286973"/>
                </a:lnTo>
                <a:close/>
                <a:moveTo>
                  <a:pt x="8252690" y="1285894"/>
                </a:moveTo>
                <a:lnTo>
                  <a:pt x="8247295" y="1286973"/>
                </a:lnTo>
                <a:lnTo>
                  <a:pt x="8252690" y="1291289"/>
                </a:lnTo>
                <a:lnTo>
                  <a:pt x="8253769" y="1291289"/>
                </a:lnTo>
                <a:lnTo>
                  <a:pt x="8259164" y="1290210"/>
                </a:lnTo>
                <a:lnTo>
                  <a:pt x="8259164" y="1285894"/>
                </a:lnTo>
                <a:close/>
                <a:moveTo>
                  <a:pt x="3696350" y="1285083"/>
                </a:moveTo>
                <a:lnTo>
                  <a:pt x="3695271" y="1286162"/>
                </a:lnTo>
                <a:lnTo>
                  <a:pt x="3695271" y="1288320"/>
                </a:lnTo>
                <a:lnTo>
                  <a:pt x="3699587" y="1292636"/>
                </a:lnTo>
                <a:lnTo>
                  <a:pt x="3701745" y="1292636"/>
                </a:lnTo>
                <a:lnTo>
                  <a:pt x="3701745" y="1286162"/>
                </a:lnTo>
                <a:close/>
                <a:moveTo>
                  <a:pt x="6076074" y="1284949"/>
                </a:moveTo>
                <a:lnTo>
                  <a:pt x="6088078" y="1284949"/>
                </a:lnTo>
                <a:cubicBezTo>
                  <a:pt x="6089697" y="1286388"/>
                  <a:pt x="6092259" y="1287107"/>
                  <a:pt x="6095766" y="1287107"/>
                </a:cubicBezTo>
                <a:lnTo>
                  <a:pt x="6097924" y="1289265"/>
                </a:lnTo>
                <a:lnTo>
                  <a:pt x="6103454" y="1288186"/>
                </a:lnTo>
                <a:lnTo>
                  <a:pt x="6104533" y="1288186"/>
                </a:lnTo>
                <a:lnTo>
                  <a:pt x="6105612" y="1289265"/>
                </a:lnTo>
                <a:lnTo>
                  <a:pt x="6106691" y="1289265"/>
                </a:lnTo>
                <a:cubicBezTo>
                  <a:pt x="6107051" y="1286388"/>
                  <a:pt x="6108130" y="1284949"/>
                  <a:pt x="6109928" y="1284949"/>
                </a:cubicBezTo>
                <a:lnTo>
                  <a:pt x="6135150" y="1284949"/>
                </a:lnTo>
                <a:cubicBezTo>
                  <a:pt x="6139466" y="1287826"/>
                  <a:pt x="6141624" y="1291423"/>
                  <a:pt x="6141624" y="1295739"/>
                </a:cubicBezTo>
                <a:lnTo>
                  <a:pt x="6136229" y="1295739"/>
                </a:lnTo>
                <a:lnTo>
                  <a:pt x="6132857" y="1293581"/>
                </a:lnTo>
                <a:lnTo>
                  <a:pt x="6130699" y="1293581"/>
                </a:lnTo>
                <a:lnTo>
                  <a:pt x="6124225" y="1294660"/>
                </a:lnTo>
                <a:lnTo>
                  <a:pt x="6118695" y="1292502"/>
                </a:lnTo>
                <a:lnTo>
                  <a:pt x="6107770" y="1294660"/>
                </a:lnTo>
                <a:lnTo>
                  <a:pt x="6106691" y="1291423"/>
                </a:lnTo>
                <a:lnTo>
                  <a:pt x="6105612" y="1291423"/>
                </a:lnTo>
                <a:cubicBezTo>
                  <a:pt x="6105612" y="1294300"/>
                  <a:pt x="6104893" y="1295739"/>
                  <a:pt x="6103454" y="1295739"/>
                </a:cubicBezTo>
                <a:lnTo>
                  <a:pt x="6102375" y="1295739"/>
                </a:lnTo>
                <a:lnTo>
                  <a:pt x="6086999" y="1296818"/>
                </a:lnTo>
                <a:lnTo>
                  <a:pt x="6079311" y="1294660"/>
                </a:lnTo>
                <a:lnTo>
                  <a:pt x="6067307" y="1295739"/>
                </a:lnTo>
                <a:lnTo>
                  <a:pt x="6065149" y="1292502"/>
                </a:lnTo>
                <a:lnTo>
                  <a:pt x="6065149" y="1290344"/>
                </a:lnTo>
                <a:cubicBezTo>
                  <a:pt x="6065149" y="1288726"/>
                  <a:pt x="6068791" y="1286927"/>
                  <a:pt x="6076074" y="1284949"/>
                </a:cubicBezTo>
                <a:close/>
                <a:moveTo>
                  <a:pt x="4181618" y="1284730"/>
                </a:moveTo>
                <a:lnTo>
                  <a:pt x="4180539" y="1285809"/>
                </a:lnTo>
                <a:lnTo>
                  <a:pt x="4180539" y="1291204"/>
                </a:lnTo>
                <a:lnTo>
                  <a:pt x="4183776" y="1295520"/>
                </a:lnTo>
                <a:lnTo>
                  <a:pt x="4183776" y="1296599"/>
                </a:lnTo>
                <a:lnTo>
                  <a:pt x="4180539" y="1300915"/>
                </a:lnTo>
                <a:lnTo>
                  <a:pt x="4180539" y="1301859"/>
                </a:lnTo>
                <a:lnTo>
                  <a:pt x="4181618" y="1308333"/>
                </a:lnTo>
                <a:lnTo>
                  <a:pt x="4179460" y="1314807"/>
                </a:lnTo>
                <a:cubicBezTo>
                  <a:pt x="4184405" y="1317504"/>
                  <a:pt x="4186878" y="1319662"/>
                  <a:pt x="4186878" y="1321281"/>
                </a:cubicBezTo>
                <a:lnTo>
                  <a:pt x="4189036" y="1321281"/>
                </a:lnTo>
                <a:cubicBezTo>
                  <a:pt x="4192993" y="1321281"/>
                  <a:pt x="4195510" y="1319842"/>
                  <a:pt x="4196589" y="1316965"/>
                </a:cubicBezTo>
                <a:lnTo>
                  <a:pt x="4196589" y="1312648"/>
                </a:lnTo>
                <a:cubicBezTo>
                  <a:pt x="4192273" y="1312648"/>
                  <a:pt x="4190115" y="1311570"/>
                  <a:pt x="4190115" y="1309412"/>
                </a:cubicBezTo>
                <a:lnTo>
                  <a:pt x="4190115" y="1307254"/>
                </a:lnTo>
                <a:lnTo>
                  <a:pt x="4191194" y="1307254"/>
                </a:lnTo>
                <a:lnTo>
                  <a:pt x="4194431" y="1308333"/>
                </a:lnTo>
                <a:lnTo>
                  <a:pt x="4195510" y="1307254"/>
                </a:lnTo>
                <a:lnTo>
                  <a:pt x="4195510" y="1306175"/>
                </a:lnTo>
                <a:cubicBezTo>
                  <a:pt x="4193352" y="1302488"/>
                  <a:pt x="4192273" y="1298217"/>
                  <a:pt x="4192273" y="1293362"/>
                </a:cubicBezTo>
                <a:lnTo>
                  <a:pt x="4195510" y="1290125"/>
                </a:lnTo>
                <a:lnTo>
                  <a:pt x="4195510" y="1287967"/>
                </a:lnTo>
                <a:lnTo>
                  <a:pt x="4193352" y="1285809"/>
                </a:lnTo>
                <a:lnTo>
                  <a:pt x="4189036" y="1286887"/>
                </a:lnTo>
                <a:close/>
                <a:moveTo>
                  <a:pt x="1081136" y="1283059"/>
                </a:moveTo>
                <a:lnTo>
                  <a:pt x="1080057" y="1286296"/>
                </a:lnTo>
                <a:lnTo>
                  <a:pt x="1081136" y="1291826"/>
                </a:lnTo>
                <a:lnTo>
                  <a:pt x="1081136" y="1312597"/>
                </a:lnTo>
                <a:lnTo>
                  <a:pt x="1084373" y="1315834"/>
                </a:lnTo>
                <a:lnTo>
                  <a:pt x="1089903" y="1314755"/>
                </a:lnTo>
                <a:lnTo>
                  <a:pt x="1097590" y="1315834"/>
                </a:lnTo>
                <a:lnTo>
                  <a:pt x="1098670" y="1314755"/>
                </a:lnTo>
                <a:lnTo>
                  <a:pt x="1098670" y="1312597"/>
                </a:lnTo>
                <a:cubicBezTo>
                  <a:pt x="1096420" y="1309899"/>
                  <a:pt x="1095298" y="1306617"/>
                  <a:pt x="1095298" y="1302751"/>
                </a:cubicBezTo>
                <a:lnTo>
                  <a:pt x="1095298" y="1284138"/>
                </a:lnTo>
                <a:lnTo>
                  <a:pt x="1087744" y="1285217"/>
                </a:lnTo>
                <a:lnTo>
                  <a:pt x="1084373" y="1283059"/>
                </a:lnTo>
                <a:close/>
                <a:moveTo>
                  <a:pt x="8604297" y="1282792"/>
                </a:moveTo>
                <a:lnTo>
                  <a:pt x="8604297" y="1284950"/>
                </a:lnTo>
                <a:lnTo>
                  <a:pt x="8606455" y="1284950"/>
                </a:lnTo>
                <a:lnTo>
                  <a:pt x="8606455" y="1282792"/>
                </a:lnTo>
                <a:close/>
                <a:moveTo>
                  <a:pt x="4252428" y="1282572"/>
                </a:moveTo>
                <a:lnTo>
                  <a:pt x="4232062" y="1284730"/>
                </a:lnTo>
                <a:lnTo>
                  <a:pt x="4233141" y="1290125"/>
                </a:lnTo>
                <a:cubicBezTo>
                  <a:pt x="4229904" y="1304422"/>
                  <a:pt x="4227746" y="1311570"/>
                  <a:pt x="4226667" y="1311570"/>
                </a:cubicBezTo>
                <a:lnTo>
                  <a:pt x="4225588" y="1311570"/>
                </a:lnTo>
                <a:lnTo>
                  <a:pt x="4225588" y="1312648"/>
                </a:lnTo>
                <a:lnTo>
                  <a:pt x="4230983" y="1313728"/>
                </a:lnTo>
                <a:lnTo>
                  <a:pt x="4233141" y="1313728"/>
                </a:lnTo>
                <a:cubicBezTo>
                  <a:pt x="4235299" y="1313728"/>
                  <a:pt x="4236378" y="1310131"/>
                  <a:pt x="4236378" y="1302938"/>
                </a:cubicBezTo>
                <a:lnTo>
                  <a:pt x="4241773" y="1298757"/>
                </a:lnTo>
                <a:cubicBezTo>
                  <a:pt x="4245369" y="1300735"/>
                  <a:pt x="4247168" y="1302848"/>
                  <a:pt x="4247168" y="1305096"/>
                </a:cubicBezTo>
                <a:lnTo>
                  <a:pt x="4251349" y="1305096"/>
                </a:lnTo>
                <a:lnTo>
                  <a:pt x="4252428" y="1301859"/>
                </a:lnTo>
                <a:lnTo>
                  <a:pt x="4251349" y="1286887"/>
                </a:lnTo>
                <a:close/>
                <a:moveTo>
                  <a:pt x="4163275" y="1282572"/>
                </a:moveTo>
                <a:lnTo>
                  <a:pt x="4163275" y="1285809"/>
                </a:lnTo>
                <a:lnTo>
                  <a:pt x="4164354" y="1285809"/>
                </a:lnTo>
                <a:lnTo>
                  <a:pt x="4164354" y="1282572"/>
                </a:lnTo>
                <a:close/>
                <a:moveTo>
                  <a:pt x="5706529" y="1281981"/>
                </a:moveTo>
                <a:lnTo>
                  <a:pt x="5706529" y="1283061"/>
                </a:lnTo>
                <a:lnTo>
                  <a:pt x="5709766" y="1287241"/>
                </a:lnTo>
                <a:lnTo>
                  <a:pt x="5709766" y="1286298"/>
                </a:lnTo>
                <a:cubicBezTo>
                  <a:pt x="5708687" y="1283420"/>
                  <a:pt x="5707608" y="1281981"/>
                  <a:pt x="5706529" y="1281981"/>
                </a:cubicBezTo>
                <a:close/>
                <a:moveTo>
                  <a:pt x="5268603" y="1281172"/>
                </a:moveTo>
                <a:lnTo>
                  <a:pt x="5266445" y="1289804"/>
                </a:lnTo>
                <a:lnTo>
                  <a:pt x="5266445" y="1290883"/>
                </a:lnTo>
                <a:cubicBezTo>
                  <a:pt x="5269862" y="1290883"/>
                  <a:pt x="5272739" y="1292322"/>
                  <a:pt x="5275077" y="1295199"/>
                </a:cubicBezTo>
                <a:lnTo>
                  <a:pt x="5277235" y="1295199"/>
                </a:lnTo>
                <a:lnTo>
                  <a:pt x="5276156" y="1294120"/>
                </a:lnTo>
                <a:lnTo>
                  <a:pt x="5276156" y="1293041"/>
                </a:lnTo>
                <a:lnTo>
                  <a:pt x="5277235" y="1291962"/>
                </a:lnTo>
                <a:lnTo>
                  <a:pt x="5275077" y="1291962"/>
                </a:lnTo>
                <a:lnTo>
                  <a:pt x="5275077" y="1294120"/>
                </a:lnTo>
                <a:lnTo>
                  <a:pt x="5273998" y="1294120"/>
                </a:lnTo>
                <a:cubicBezTo>
                  <a:pt x="5273998" y="1291063"/>
                  <a:pt x="5271840" y="1289264"/>
                  <a:pt x="5267524" y="1288725"/>
                </a:cubicBezTo>
                <a:lnTo>
                  <a:pt x="5267524" y="1287646"/>
                </a:lnTo>
                <a:lnTo>
                  <a:pt x="5270761" y="1283330"/>
                </a:lnTo>
                <a:close/>
                <a:moveTo>
                  <a:pt x="4225588" y="1280414"/>
                </a:moveTo>
                <a:lnTo>
                  <a:pt x="4223430" y="1293362"/>
                </a:lnTo>
                <a:cubicBezTo>
                  <a:pt x="4224868" y="1293362"/>
                  <a:pt x="4225947" y="1290484"/>
                  <a:pt x="4226667" y="1284730"/>
                </a:cubicBezTo>
                <a:lnTo>
                  <a:pt x="4230983" y="1283651"/>
                </a:lnTo>
                <a:lnTo>
                  <a:pt x="4230983" y="1282572"/>
                </a:lnTo>
                <a:close/>
                <a:moveTo>
                  <a:pt x="1151135" y="1279822"/>
                </a:moveTo>
                <a:cubicBezTo>
                  <a:pt x="1143133" y="1281260"/>
                  <a:pt x="1139131" y="1284543"/>
                  <a:pt x="1139131" y="1289668"/>
                </a:cubicBezTo>
                <a:cubicBezTo>
                  <a:pt x="1141289" y="1302975"/>
                  <a:pt x="1142368" y="1317542"/>
                  <a:pt x="1142368" y="1333367"/>
                </a:cubicBezTo>
                <a:lnTo>
                  <a:pt x="1140210" y="1336605"/>
                </a:lnTo>
                <a:lnTo>
                  <a:pt x="1144526" y="1362905"/>
                </a:lnTo>
                <a:lnTo>
                  <a:pt x="1143447" y="1363984"/>
                </a:lnTo>
                <a:lnTo>
                  <a:pt x="1142368" y="1363984"/>
                </a:lnTo>
                <a:lnTo>
                  <a:pt x="1141289" y="1362905"/>
                </a:lnTo>
                <a:lnTo>
                  <a:pt x="1140210" y="1362905"/>
                </a:lnTo>
                <a:lnTo>
                  <a:pt x="1139131" y="1363984"/>
                </a:lnTo>
                <a:lnTo>
                  <a:pt x="1139131" y="1365063"/>
                </a:lnTo>
                <a:cubicBezTo>
                  <a:pt x="1142729" y="1365063"/>
                  <a:pt x="1144526" y="1365782"/>
                  <a:pt x="1144526" y="1367221"/>
                </a:cubicBezTo>
                <a:lnTo>
                  <a:pt x="1144526" y="1369514"/>
                </a:lnTo>
                <a:cubicBezTo>
                  <a:pt x="1144526" y="1375358"/>
                  <a:pt x="1142368" y="1378281"/>
                  <a:pt x="1138052" y="1378281"/>
                </a:cubicBezTo>
                <a:lnTo>
                  <a:pt x="1139131" y="1385834"/>
                </a:lnTo>
                <a:lnTo>
                  <a:pt x="1139131" y="1386913"/>
                </a:lnTo>
                <a:lnTo>
                  <a:pt x="1136974" y="1390285"/>
                </a:lnTo>
                <a:lnTo>
                  <a:pt x="1138052" y="1391364"/>
                </a:lnTo>
                <a:lnTo>
                  <a:pt x="1138052" y="1392443"/>
                </a:lnTo>
                <a:lnTo>
                  <a:pt x="1136974" y="1393522"/>
                </a:lnTo>
                <a:lnTo>
                  <a:pt x="1135894" y="1393522"/>
                </a:lnTo>
                <a:lnTo>
                  <a:pt x="1132522" y="1391364"/>
                </a:lnTo>
                <a:lnTo>
                  <a:pt x="1126048" y="1395680"/>
                </a:lnTo>
                <a:lnTo>
                  <a:pt x="1124834" y="1395680"/>
                </a:lnTo>
                <a:cubicBezTo>
                  <a:pt x="1117731" y="1394421"/>
                  <a:pt x="1113010" y="1392622"/>
                  <a:pt x="1110674" y="1390285"/>
                </a:cubicBezTo>
                <a:lnTo>
                  <a:pt x="1108516" y="1392443"/>
                </a:lnTo>
                <a:lnTo>
                  <a:pt x="1100827" y="1390285"/>
                </a:lnTo>
                <a:cubicBezTo>
                  <a:pt x="1100827" y="1391724"/>
                  <a:pt x="1103390" y="1392802"/>
                  <a:pt x="1108516" y="1393522"/>
                </a:cubicBezTo>
                <a:lnTo>
                  <a:pt x="1112831" y="1392443"/>
                </a:lnTo>
                <a:lnTo>
                  <a:pt x="1117281" y="1396759"/>
                </a:lnTo>
                <a:lnTo>
                  <a:pt x="1119439" y="1394601"/>
                </a:lnTo>
                <a:cubicBezTo>
                  <a:pt x="1119439" y="1396669"/>
                  <a:pt x="1121238" y="1398512"/>
                  <a:pt x="1124834" y="1400131"/>
                </a:cubicBezTo>
                <a:lnTo>
                  <a:pt x="1126048" y="1399051"/>
                </a:lnTo>
                <a:lnTo>
                  <a:pt x="1138052" y="1394601"/>
                </a:lnTo>
                <a:cubicBezTo>
                  <a:pt x="1138052" y="1392443"/>
                  <a:pt x="1140210" y="1391364"/>
                  <a:pt x="1144526" y="1391364"/>
                </a:cubicBezTo>
                <a:lnTo>
                  <a:pt x="1147898" y="1392443"/>
                </a:lnTo>
                <a:lnTo>
                  <a:pt x="1150056" y="1389205"/>
                </a:lnTo>
                <a:lnTo>
                  <a:pt x="1146819" y="1389205"/>
                </a:lnTo>
                <a:cubicBezTo>
                  <a:pt x="1148257" y="1385879"/>
                  <a:pt x="1149697" y="1384036"/>
                  <a:pt x="1151135" y="1383676"/>
                </a:cubicBezTo>
                <a:lnTo>
                  <a:pt x="1152214" y="1383676"/>
                </a:lnTo>
                <a:lnTo>
                  <a:pt x="1154372" y="1385834"/>
                </a:lnTo>
                <a:lnTo>
                  <a:pt x="1154372" y="1388127"/>
                </a:lnTo>
                <a:lnTo>
                  <a:pt x="1152214" y="1391364"/>
                </a:lnTo>
                <a:lnTo>
                  <a:pt x="1154372" y="1391364"/>
                </a:lnTo>
                <a:lnTo>
                  <a:pt x="1157745" y="1389205"/>
                </a:lnTo>
                <a:lnTo>
                  <a:pt x="1158823" y="1390285"/>
                </a:lnTo>
                <a:lnTo>
                  <a:pt x="1159903" y="1390285"/>
                </a:lnTo>
                <a:lnTo>
                  <a:pt x="1159903" y="1388127"/>
                </a:lnTo>
                <a:cubicBezTo>
                  <a:pt x="1157745" y="1388127"/>
                  <a:pt x="1156665" y="1387362"/>
                  <a:pt x="1156665" y="1385834"/>
                </a:cubicBezTo>
                <a:cubicBezTo>
                  <a:pt x="1156665" y="1380799"/>
                  <a:pt x="1157745" y="1376797"/>
                  <a:pt x="1159903" y="1373830"/>
                </a:cubicBezTo>
                <a:lnTo>
                  <a:pt x="1159903" y="1360747"/>
                </a:lnTo>
                <a:lnTo>
                  <a:pt x="1158823" y="1338897"/>
                </a:lnTo>
                <a:cubicBezTo>
                  <a:pt x="1158823" y="1334491"/>
                  <a:pt x="1160622" y="1330850"/>
                  <a:pt x="1164218" y="1327972"/>
                </a:cubicBezTo>
                <a:lnTo>
                  <a:pt x="1164218" y="1326758"/>
                </a:lnTo>
                <a:cubicBezTo>
                  <a:pt x="1164218" y="1325679"/>
                  <a:pt x="1162779" y="1324600"/>
                  <a:pt x="1159903" y="1323522"/>
                </a:cubicBezTo>
                <a:lnTo>
                  <a:pt x="1159903" y="1321363"/>
                </a:lnTo>
                <a:lnTo>
                  <a:pt x="1160981" y="1312597"/>
                </a:lnTo>
                <a:lnTo>
                  <a:pt x="1159903" y="1307067"/>
                </a:lnTo>
                <a:lnTo>
                  <a:pt x="1160981" y="1303830"/>
                </a:lnTo>
                <a:lnTo>
                  <a:pt x="1159903" y="1293984"/>
                </a:lnTo>
                <a:lnTo>
                  <a:pt x="1159903" y="1286296"/>
                </a:lnTo>
                <a:cubicBezTo>
                  <a:pt x="1159723" y="1285037"/>
                  <a:pt x="1156800" y="1282879"/>
                  <a:pt x="1151135" y="1279822"/>
                </a:cubicBezTo>
                <a:close/>
                <a:moveTo>
                  <a:pt x="6750438" y="1279419"/>
                </a:moveTo>
                <a:lnTo>
                  <a:pt x="6748280" y="1289400"/>
                </a:lnTo>
                <a:lnTo>
                  <a:pt x="6751517" y="1297088"/>
                </a:lnTo>
                <a:lnTo>
                  <a:pt x="6752596" y="1297088"/>
                </a:lnTo>
                <a:lnTo>
                  <a:pt x="6752596" y="1294930"/>
                </a:lnTo>
                <a:lnTo>
                  <a:pt x="6750438" y="1290480"/>
                </a:lnTo>
                <a:lnTo>
                  <a:pt x="6751517" y="1282791"/>
                </a:lnTo>
                <a:lnTo>
                  <a:pt x="6751517" y="1279419"/>
                </a:lnTo>
                <a:close/>
                <a:moveTo>
                  <a:pt x="6684349" y="1278340"/>
                </a:moveTo>
                <a:lnTo>
                  <a:pt x="6682191" y="1280498"/>
                </a:lnTo>
                <a:lnTo>
                  <a:pt x="6682191" y="1281712"/>
                </a:lnTo>
                <a:lnTo>
                  <a:pt x="6684349" y="1281712"/>
                </a:lnTo>
                <a:lnTo>
                  <a:pt x="6686507" y="1279419"/>
                </a:lnTo>
                <a:lnTo>
                  <a:pt x="6685428" y="1278340"/>
                </a:lnTo>
                <a:close/>
                <a:moveTo>
                  <a:pt x="5097715" y="1277935"/>
                </a:moveTo>
                <a:lnTo>
                  <a:pt x="5096636" y="1279014"/>
                </a:lnTo>
                <a:lnTo>
                  <a:pt x="5098794" y="1285488"/>
                </a:lnTo>
                <a:lnTo>
                  <a:pt x="5098794" y="1286567"/>
                </a:lnTo>
                <a:lnTo>
                  <a:pt x="5095557" y="1290883"/>
                </a:lnTo>
                <a:lnTo>
                  <a:pt x="5097715" y="1293041"/>
                </a:lnTo>
                <a:lnTo>
                  <a:pt x="5098794" y="1293041"/>
                </a:lnTo>
                <a:lnTo>
                  <a:pt x="5107427" y="1285488"/>
                </a:lnTo>
                <a:cubicBezTo>
                  <a:pt x="5105269" y="1280453"/>
                  <a:pt x="5102032" y="1277935"/>
                  <a:pt x="5097715" y="1277935"/>
                </a:cubicBezTo>
                <a:close/>
                <a:moveTo>
                  <a:pt x="8255927" y="1277262"/>
                </a:moveTo>
                <a:lnTo>
                  <a:pt x="8255927" y="1278341"/>
                </a:lnTo>
                <a:lnTo>
                  <a:pt x="8258085" y="1280499"/>
                </a:lnTo>
                <a:lnTo>
                  <a:pt x="8259164" y="1280499"/>
                </a:lnTo>
                <a:lnTo>
                  <a:pt x="8259164" y="1277262"/>
                </a:lnTo>
                <a:close/>
                <a:moveTo>
                  <a:pt x="8249453" y="1277262"/>
                </a:moveTo>
                <a:lnTo>
                  <a:pt x="8247295" y="1279420"/>
                </a:lnTo>
                <a:lnTo>
                  <a:pt x="8248374" y="1280499"/>
                </a:lnTo>
                <a:lnTo>
                  <a:pt x="8250532" y="1280499"/>
                </a:lnTo>
                <a:lnTo>
                  <a:pt x="8250532" y="1277262"/>
                </a:lnTo>
                <a:close/>
                <a:moveTo>
                  <a:pt x="3231988" y="1277125"/>
                </a:moveTo>
                <a:lnTo>
                  <a:pt x="3231988" y="1280362"/>
                </a:lnTo>
                <a:lnTo>
                  <a:pt x="3234146" y="1280362"/>
                </a:lnTo>
                <a:lnTo>
                  <a:pt x="3234146" y="1277125"/>
                </a:lnTo>
                <a:close/>
                <a:moveTo>
                  <a:pt x="6750438" y="1276183"/>
                </a:moveTo>
                <a:lnTo>
                  <a:pt x="6750438" y="1278340"/>
                </a:lnTo>
                <a:lnTo>
                  <a:pt x="6751517" y="1278340"/>
                </a:lnTo>
                <a:lnTo>
                  <a:pt x="6751517" y="1276183"/>
                </a:lnTo>
                <a:close/>
                <a:moveTo>
                  <a:pt x="1118360" y="1274292"/>
                </a:moveTo>
                <a:lnTo>
                  <a:pt x="1116202" y="1276450"/>
                </a:lnTo>
                <a:lnTo>
                  <a:pt x="1118360" y="1278743"/>
                </a:lnTo>
                <a:lnTo>
                  <a:pt x="1120518" y="1278743"/>
                </a:lnTo>
                <a:lnTo>
                  <a:pt x="1122676" y="1276450"/>
                </a:lnTo>
                <a:lnTo>
                  <a:pt x="1122676" y="1274292"/>
                </a:lnTo>
                <a:close/>
                <a:moveTo>
                  <a:pt x="136088" y="1274226"/>
                </a:moveTo>
                <a:lnTo>
                  <a:pt x="128535" y="1275305"/>
                </a:lnTo>
                <a:lnTo>
                  <a:pt x="126377" y="1275305"/>
                </a:lnTo>
                <a:lnTo>
                  <a:pt x="126377" y="1289332"/>
                </a:lnTo>
                <a:lnTo>
                  <a:pt x="127457" y="1294592"/>
                </a:lnTo>
                <a:lnTo>
                  <a:pt x="132851" y="1293513"/>
                </a:lnTo>
                <a:lnTo>
                  <a:pt x="132851" y="1286095"/>
                </a:lnTo>
                <a:lnTo>
                  <a:pt x="136088" y="1281779"/>
                </a:lnTo>
                <a:close/>
                <a:moveTo>
                  <a:pt x="4219114" y="1273939"/>
                </a:moveTo>
                <a:lnTo>
                  <a:pt x="4219114" y="1275019"/>
                </a:lnTo>
                <a:lnTo>
                  <a:pt x="4221272" y="1275019"/>
                </a:lnTo>
                <a:lnTo>
                  <a:pt x="4221272" y="1273939"/>
                </a:lnTo>
                <a:close/>
                <a:moveTo>
                  <a:pt x="5264152" y="1272540"/>
                </a:moveTo>
                <a:lnTo>
                  <a:pt x="5264152" y="1276856"/>
                </a:lnTo>
                <a:lnTo>
                  <a:pt x="5265366" y="1276856"/>
                </a:lnTo>
                <a:lnTo>
                  <a:pt x="5265366" y="1272540"/>
                </a:lnTo>
                <a:close/>
                <a:moveTo>
                  <a:pt x="7748674" y="1270114"/>
                </a:moveTo>
                <a:lnTo>
                  <a:pt x="7748674" y="1271193"/>
                </a:lnTo>
                <a:lnTo>
                  <a:pt x="7750832" y="1271193"/>
                </a:lnTo>
                <a:lnTo>
                  <a:pt x="7750832" y="1270114"/>
                </a:lnTo>
                <a:close/>
                <a:moveTo>
                  <a:pt x="5693716" y="1270113"/>
                </a:moveTo>
                <a:lnTo>
                  <a:pt x="5697897" y="1277666"/>
                </a:lnTo>
                <a:lnTo>
                  <a:pt x="5700055" y="1277666"/>
                </a:lnTo>
                <a:cubicBezTo>
                  <a:pt x="5697178" y="1274428"/>
                  <a:pt x="5695739" y="1271911"/>
                  <a:pt x="5695739" y="1270113"/>
                </a:cubicBezTo>
                <a:close/>
                <a:moveTo>
                  <a:pt x="1247437" y="1269976"/>
                </a:moveTo>
                <a:lnTo>
                  <a:pt x="1245279" y="1272134"/>
                </a:lnTo>
                <a:lnTo>
                  <a:pt x="1245279" y="1277529"/>
                </a:lnTo>
                <a:lnTo>
                  <a:pt x="1247437" y="1279822"/>
                </a:lnTo>
                <a:lnTo>
                  <a:pt x="1251752" y="1279822"/>
                </a:lnTo>
                <a:lnTo>
                  <a:pt x="1251752" y="1277529"/>
                </a:lnTo>
                <a:lnTo>
                  <a:pt x="1248516" y="1269976"/>
                </a:lnTo>
                <a:close/>
                <a:moveTo>
                  <a:pt x="3581436" y="1269842"/>
                </a:moveTo>
                <a:lnTo>
                  <a:pt x="3577120" y="1284004"/>
                </a:lnTo>
                <a:lnTo>
                  <a:pt x="3580357" y="1292636"/>
                </a:lnTo>
                <a:lnTo>
                  <a:pt x="3580357" y="1300189"/>
                </a:lnTo>
                <a:lnTo>
                  <a:pt x="3578199" y="1303426"/>
                </a:lnTo>
                <a:lnTo>
                  <a:pt x="3578199" y="1304505"/>
                </a:lnTo>
                <a:lnTo>
                  <a:pt x="3581436" y="1308821"/>
                </a:lnTo>
                <a:cubicBezTo>
                  <a:pt x="3580717" y="1317543"/>
                  <a:pt x="3579278" y="1323343"/>
                  <a:pt x="3577120" y="1326220"/>
                </a:cubicBezTo>
                <a:lnTo>
                  <a:pt x="3579278" y="1333773"/>
                </a:lnTo>
                <a:lnTo>
                  <a:pt x="3578199" y="1339168"/>
                </a:lnTo>
                <a:lnTo>
                  <a:pt x="3580357" y="1347935"/>
                </a:lnTo>
                <a:lnTo>
                  <a:pt x="3580357" y="1350093"/>
                </a:lnTo>
                <a:cubicBezTo>
                  <a:pt x="3580357" y="1351711"/>
                  <a:pt x="3577839" y="1352790"/>
                  <a:pt x="3572804" y="1353330"/>
                </a:cubicBezTo>
                <a:lnTo>
                  <a:pt x="3564172" y="1355488"/>
                </a:lnTo>
                <a:cubicBezTo>
                  <a:pt x="3556619" y="1363400"/>
                  <a:pt x="3550820" y="1367357"/>
                  <a:pt x="3546773" y="1367357"/>
                </a:cubicBezTo>
                <a:lnTo>
                  <a:pt x="3545694" y="1366278"/>
                </a:lnTo>
                <a:lnTo>
                  <a:pt x="3542457" y="1372752"/>
                </a:lnTo>
                <a:lnTo>
                  <a:pt x="3543536" y="1373831"/>
                </a:lnTo>
                <a:lnTo>
                  <a:pt x="3544615" y="1373831"/>
                </a:lnTo>
                <a:cubicBezTo>
                  <a:pt x="3544615" y="1371133"/>
                  <a:pt x="3550055" y="1367177"/>
                  <a:pt x="3560935" y="1361962"/>
                </a:cubicBezTo>
                <a:cubicBezTo>
                  <a:pt x="3560935" y="1358545"/>
                  <a:pt x="3565970" y="1356027"/>
                  <a:pt x="3576041" y="1354409"/>
                </a:cubicBezTo>
                <a:lnTo>
                  <a:pt x="3577120" y="1353330"/>
                </a:lnTo>
                <a:lnTo>
                  <a:pt x="3578199" y="1353330"/>
                </a:lnTo>
                <a:lnTo>
                  <a:pt x="3578199" y="1354409"/>
                </a:lnTo>
                <a:lnTo>
                  <a:pt x="3576041" y="1368436"/>
                </a:lnTo>
                <a:cubicBezTo>
                  <a:pt x="3579638" y="1370414"/>
                  <a:pt x="3581436" y="1373336"/>
                  <a:pt x="3581436" y="1377203"/>
                </a:cubicBezTo>
                <a:lnTo>
                  <a:pt x="3578199" y="1385835"/>
                </a:lnTo>
                <a:lnTo>
                  <a:pt x="3578199" y="1394467"/>
                </a:lnTo>
                <a:lnTo>
                  <a:pt x="3581436" y="1397703"/>
                </a:lnTo>
                <a:lnTo>
                  <a:pt x="3585887" y="1397703"/>
                </a:lnTo>
                <a:lnTo>
                  <a:pt x="3588045" y="1395546"/>
                </a:lnTo>
                <a:lnTo>
                  <a:pt x="3588045" y="1383677"/>
                </a:lnTo>
                <a:lnTo>
                  <a:pt x="3586966" y="1357646"/>
                </a:lnTo>
                <a:lnTo>
                  <a:pt x="3591282" y="1344698"/>
                </a:lnTo>
                <a:cubicBezTo>
                  <a:pt x="3589124" y="1344068"/>
                  <a:pt x="3588045" y="1341146"/>
                  <a:pt x="3588045" y="1335931"/>
                </a:cubicBezTo>
                <a:lnTo>
                  <a:pt x="3589124" y="1329457"/>
                </a:lnTo>
                <a:lnTo>
                  <a:pt x="3586966" y="1309900"/>
                </a:lnTo>
                <a:lnTo>
                  <a:pt x="3590203" y="1294794"/>
                </a:lnTo>
                <a:lnTo>
                  <a:pt x="3588045" y="1286162"/>
                </a:lnTo>
                <a:lnTo>
                  <a:pt x="3588045" y="1276316"/>
                </a:lnTo>
                <a:cubicBezTo>
                  <a:pt x="3588045" y="1272540"/>
                  <a:pt x="3586966" y="1270382"/>
                  <a:pt x="3584808" y="1269842"/>
                </a:cubicBezTo>
                <a:close/>
                <a:moveTo>
                  <a:pt x="3200697" y="1269572"/>
                </a:moveTo>
                <a:cubicBezTo>
                  <a:pt x="3197999" y="1271730"/>
                  <a:pt x="3195481" y="1272809"/>
                  <a:pt x="3193144" y="1272809"/>
                </a:cubicBezTo>
                <a:lnTo>
                  <a:pt x="3182354" y="1270651"/>
                </a:lnTo>
                <a:lnTo>
                  <a:pt x="3179117" y="1270651"/>
                </a:lnTo>
                <a:lnTo>
                  <a:pt x="3175880" y="1273888"/>
                </a:lnTo>
                <a:lnTo>
                  <a:pt x="3175880" y="1274967"/>
                </a:lnTo>
                <a:lnTo>
                  <a:pt x="3190986" y="1281441"/>
                </a:lnTo>
                <a:lnTo>
                  <a:pt x="3195302" y="1280362"/>
                </a:lnTo>
                <a:lnTo>
                  <a:pt x="3199618" y="1285757"/>
                </a:lnTo>
                <a:lnTo>
                  <a:pt x="3202855" y="1285757"/>
                </a:lnTo>
                <a:lnTo>
                  <a:pt x="3207171" y="1274967"/>
                </a:lnTo>
                <a:cubicBezTo>
                  <a:pt x="3205732" y="1271730"/>
                  <a:pt x="3204293" y="1269932"/>
                  <a:pt x="3202855" y="1269572"/>
                </a:cubicBezTo>
                <a:close/>
                <a:moveTo>
                  <a:pt x="8252690" y="1268630"/>
                </a:moveTo>
                <a:lnTo>
                  <a:pt x="8252690" y="1270789"/>
                </a:lnTo>
                <a:lnTo>
                  <a:pt x="8254848" y="1272947"/>
                </a:lnTo>
                <a:lnTo>
                  <a:pt x="8260243" y="1272947"/>
                </a:lnTo>
                <a:lnTo>
                  <a:pt x="8263480" y="1269710"/>
                </a:lnTo>
                <a:lnTo>
                  <a:pt x="8262401" y="1268630"/>
                </a:lnTo>
                <a:close/>
                <a:moveTo>
                  <a:pt x="6750438" y="1268360"/>
                </a:moveTo>
                <a:lnTo>
                  <a:pt x="6750438" y="1270652"/>
                </a:lnTo>
                <a:lnTo>
                  <a:pt x="6751517" y="1270652"/>
                </a:lnTo>
                <a:lnTo>
                  <a:pt x="6751517" y="1268360"/>
                </a:lnTo>
                <a:close/>
                <a:moveTo>
                  <a:pt x="6607200" y="1268360"/>
                </a:moveTo>
                <a:lnTo>
                  <a:pt x="6607200" y="1270652"/>
                </a:lnTo>
                <a:lnTo>
                  <a:pt x="6612730" y="1270652"/>
                </a:lnTo>
                <a:lnTo>
                  <a:pt x="6612730" y="1269574"/>
                </a:lnTo>
                <a:close/>
                <a:moveTo>
                  <a:pt x="2104004" y="1266790"/>
                </a:moveTo>
                <a:lnTo>
                  <a:pt x="2102924" y="1267870"/>
                </a:lnTo>
                <a:lnTo>
                  <a:pt x="2102924" y="1274343"/>
                </a:lnTo>
                <a:lnTo>
                  <a:pt x="2106163" y="1271106"/>
                </a:lnTo>
                <a:lnTo>
                  <a:pt x="2106163" y="1268948"/>
                </a:lnTo>
                <a:close/>
                <a:moveTo>
                  <a:pt x="7752990" y="1265663"/>
                </a:moveTo>
                <a:lnTo>
                  <a:pt x="7752990" y="1267955"/>
                </a:lnTo>
                <a:lnTo>
                  <a:pt x="7756362" y="1266877"/>
                </a:lnTo>
                <a:lnTo>
                  <a:pt x="7756362" y="1265663"/>
                </a:lnTo>
                <a:close/>
                <a:moveTo>
                  <a:pt x="1180673" y="1265525"/>
                </a:moveTo>
                <a:lnTo>
                  <a:pt x="1180673" y="1268897"/>
                </a:lnTo>
                <a:lnTo>
                  <a:pt x="1182831" y="1271055"/>
                </a:lnTo>
                <a:lnTo>
                  <a:pt x="1183910" y="1269976"/>
                </a:lnTo>
                <a:lnTo>
                  <a:pt x="1183910" y="1268897"/>
                </a:lnTo>
                <a:close/>
                <a:moveTo>
                  <a:pt x="4093410" y="1265442"/>
                </a:moveTo>
                <a:lnTo>
                  <a:pt x="4093410" y="1267601"/>
                </a:lnTo>
                <a:lnTo>
                  <a:pt x="4098805" y="1266522"/>
                </a:lnTo>
                <a:lnTo>
                  <a:pt x="4098805" y="1265442"/>
                </a:lnTo>
                <a:close/>
                <a:moveTo>
                  <a:pt x="8249453" y="1265393"/>
                </a:moveTo>
                <a:lnTo>
                  <a:pt x="8248374" y="1266472"/>
                </a:lnTo>
                <a:lnTo>
                  <a:pt x="8248374" y="1267552"/>
                </a:lnTo>
                <a:lnTo>
                  <a:pt x="8251611" y="1267552"/>
                </a:lnTo>
                <a:close/>
                <a:moveTo>
                  <a:pt x="6685428" y="1265123"/>
                </a:moveTo>
                <a:cubicBezTo>
                  <a:pt x="6685428" y="1267281"/>
                  <a:pt x="6681741" y="1269124"/>
                  <a:pt x="6674368" y="1270652"/>
                </a:cubicBezTo>
                <a:lnTo>
                  <a:pt x="6676661" y="1272810"/>
                </a:lnTo>
                <a:cubicBezTo>
                  <a:pt x="6676661" y="1271552"/>
                  <a:pt x="6679223" y="1270473"/>
                  <a:pt x="6684349" y="1269574"/>
                </a:cubicBezTo>
                <a:lnTo>
                  <a:pt x="6687586" y="1265123"/>
                </a:lnTo>
                <a:close/>
                <a:moveTo>
                  <a:pt x="5120375" y="1264987"/>
                </a:moveTo>
                <a:lnTo>
                  <a:pt x="5119296" y="1268224"/>
                </a:lnTo>
                <a:lnTo>
                  <a:pt x="5120375" y="1272540"/>
                </a:lnTo>
                <a:lnTo>
                  <a:pt x="5121454" y="1272540"/>
                </a:lnTo>
                <a:lnTo>
                  <a:pt x="5121454" y="1269303"/>
                </a:lnTo>
                <a:lnTo>
                  <a:pt x="5120375" y="1269303"/>
                </a:lnTo>
                <a:lnTo>
                  <a:pt x="5121454" y="1268224"/>
                </a:lnTo>
                <a:lnTo>
                  <a:pt x="5121454" y="1264987"/>
                </a:lnTo>
                <a:close/>
                <a:moveTo>
                  <a:pt x="244529" y="1264515"/>
                </a:moveTo>
                <a:lnTo>
                  <a:pt x="242371" y="1266673"/>
                </a:lnTo>
                <a:lnTo>
                  <a:pt x="242371" y="1268831"/>
                </a:lnTo>
                <a:lnTo>
                  <a:pt x="245608" y="1268831"/>
                </a:lnTo>
                <a:lnTo>
                  <a:pt x="246687" y="1265594"/>
                </a:lnTo>
                <a:lnTo>
                  <a:pt x="245608" y="1264515"/>
                </a:lnTo>
                <a:close/>
                <a:moveTo>
                  <a:pt x="4264297" y="1264364"/>
                </a:moveTo>
                <a:lnTo>
                  <a:pt x="4264297" y="1268679"/>
                </a:lnTo>
                <a:lnTo>
                  <a:pt x="4265376" y="1268679"/>
                </a:lnTo>
                <a:lnTo>
                  <a:pt x="4265376" y="1264364"/>
                </a:lnTo>
                <a:close/>
                <a:moveTo>
                  <a:pt x="5713003" y="1263638"/>
                </a:moveTo>
                <a:lnTo>
                  <a:pt x="5713003" y="1267954"/>
                </a:lnTo>
                <a:lnTo>
                  <a:pt x="5717319" y="1269033"/>
                </a:lnTo>
                <a:lnTo>
                  <a:pt x="5719477" y="1265796"/>
                </a:lnTo>
                <a:lnTo>
                  <a:pt x="5717319" y="1263638"/>
                </a:lnTo>
                <a:close/>
                <a:moveTo>
                  <a:pt x="5673215" y="1263638"/>
                </a:moveTo>
                <a:lnTo>
                  <a:pt x="5642059" y="1267954"/>
                </a:lnTo>
                <a:lnTo>
                  <a:pt x="5644217" y="1280902"/>
                </a:lnTo>
                <a:lnTo>
                  <a:pt x="5643138" y="1281981"/>
                </a:lnTo>
                <a:cubicBezTo>
                  <a:pt x="5670383" y="1284319"/>
                  <a:pt x="5684005" y="1287152"/>
                  <a:pt x="5684005" y="1290479"/>
                </a:cubicBezTo>
                <a:cubicBezTo>
                  <a:pt x="5684005" y="1292457"/>
                  <a:pt x="5679689" y="1294255"/>
                  <a:pt x="5671057" y="1295874"/>
                </a:cubicBezTo>
                <a:lnTo>
                  <a:pt x="5664583" y="1293716"/>
                </a:lnTo>
                <a:lnTo>
                  <a:pt x="5660267" y="1293716"/>
                </a:lnTo>
                <a:lnTo>
                  <a:pt x="5650556" y="1296952"/>
                </a:lnTo>
                <a:lnTo>
                  <a:pt x="5640980" y="1293716"/>
                </a:lnTo>
                <a:lnTo>
                  <a:pt x="5640980" y="1299111"/>
                </a:lnTo>
                <a:lnTo>
                  <a:pt x="5638822" y="1302348"/>
                </a:lnTo>
                <a:cubicBezTo>
                  <a:pt x="5638822" y="1304685"/>
                  <a:pt x="5639901" y="1307203"/>
                  <a:pt x="5642059" y="1309900"/>
                </a:cubicBezTo>
                <a:lnTo>
                  <a:pt x="5642059" y="1318532"/>
                </a:lnTo>
                <a:lnTo>
                  <a:pt x="5646375" y="1318532"/>
                </a:lnTo>
                <a:lnTo>
                  <a:pt x="5662425" y="1315296"/>
                </a:lnTo>
                <a:lnTo>
                  <a:pt x="5663504" y="1316375"/>
                </a:lnTo>
                <a:lnTo>
                  <a:pt x="5663504" y="1317454"/>
                </a:lnTo>
                <a:lnTo>
                  <a:pt x="5669978" y="1315296"/>
                </a:lnTo>
                <a:lnTo>
                  <a:pt x="5687242" y="1319612"/>
                </a:lnTo>
                <a:lnTo>
                  <a:pt x="5690479" y="1319612"/>
                </a:lnTo>
                <a:cubicBezTo>
                  <a:pt x="5692278" y="1319612"/>
                  <a:pt x="5694391" y="1316015"/>
                  <a:pt x="5696818" y="1308821"/>
                </a:cubicBezTo>
                <a:cubicBezTo>
                  <a:pt x="5694750" y="1308821"/>
                  <a:pt x="5693716" y="1308102"/>
                  <a:pt x="5693716" y="1306664"/>
                </a:cubicBezTo>
                <a:lnTo>
                  <a:pt x="5693716" y="1303427"/>
                </a:lnTo>
                <a:cubicBezTo>
                  <a:pt x="5693716" y="1301988"/>
                  <a:pt x="5695110" y="1301269"/>
                  <a:pt x="5697897" y="1301269"/>
                </a:cubicBezTo>
                <a:lnTo>
                  <a:pt x="5697897" y="1296952"/>
                </a:lnTo>
                <a:cubicBezTo>
                  <a:pt x="5693312" y="1291917"/>
                  <a:pt x="5690120" y="1289400"/>
                  <a:pt x="5688321" y="1289400"/>
                </a:cubicBezTo>
                <a:lnTo>
                  <a:pt x="5688321" y="1288320"/>
                </a:lnTo>
                <a:lnTo>
                  <a:pt x="5692637" y="1283061"/>
                </a:lnTo>
                <a:lnTo>
                  <a:pt x="5691558" y="1271191"/>
                </a:lnTo>
                <a:lnTo>
                  <a:pt x="5692637" y="1270113"/>
                </a:lnTo>
                <a:cubicBezTo>
                  <a:pt x="5691558" y="1267235"/>
                  <a:pt x="5690479" y="1265796"/>
                  <a:pt x="5689400" y="1265796"/>
                </a:cubicBezTo>
                <a:lnTo>
                  <a:pt x="5688321" y="1265796"/>
                </a:lnTo>
                <a:cubicBezTo>
                  <a:pt x="5684545" y="1265796"/>
                  <a:pt x="5681308" y="1266875"/>
                  <a:pt x="5678610" y="1269033"/>
                </a:cubicBezTo>
                <a:lnTo>
                  <a:pt x="5677531" y="1269033"/>
                </a:lnTo>
                <a:cubicBezTo>
                  <a:pt x="5675913" y="1269033"/>
                  <a:pt x="5674834" y="1267235"/>
                  <a:pt x="5674294" y="1263638"/>
                </a:cubicBezTo>
                <a:close/>
                <a:moveTo>
                  <a:pt x="82409" y="1263436"/>
                </a:moveTo>
                <a:lnTo>
                  <a:pt x="73776" y="1268831"/>
                </a:lnTo>
                <a:lnTo>
                  <a:pt x="71618" y="1268831"/>
                </a:lnTo>
                <a:lnTo>
                  <a:pt x="68382" y="1266673"/>
                </a:lnTo>
                <a:lnTo>
                  <a:pt x="58671" y="1266673"/>
                </a:lnTo>
                <a:lnTo>
                  <a:pt x="57591" y="1269910"/>
                </a:lnTo>
                <a:lnTo>
                  <a:pt x="60828" y="1277463"/>
                </a:lnTo>
                <a:lnTo>
                  <a:pt x="60828" y="1286095"/>
                </a:lnTo>
                <a:lnTo>
                  <a:pt x="58671" y="1289332"/>
                </a:lnTo>
                <a:lnTo>
                  <a:pt x="59749" y="1293513"/>
                </a:lnTo>
                <a:lnTo>
                  <a:pt x="58671" y="1297830"/>
                </a:lnTo>
                <a:lnTo>
                  <a:pt x="60828" y="1309699"/>
                </a:lnTo>
                <a:lnTo>
                  <a:pt x="59749" y="1314015"/>
                </a:lnTo>
                <a:cubicBezTo>
                  <a:pt x="59749" y="1323276"/>
                  <a:pt x="61547" y="1327907"/>
                  <a:pt x="65145" y="1327907"/>
                </a:cubicBezTo>
                <a:lnTo>
                  <a:pt x="72697" y="1332223"/>
                </a:lnTo>
                <a:cubicBezTo>
                  <a:pt x="78451" y="1332223"/>
                  <a:pt x="81329" y="1329705"/>
                  <a:pt x="81329" y="1324670"/>
                </a:cubicBezTo>
                <a:lnTo>
                  <a:pt x="81329" y="1292434"/>
                </a:lnTo>
                <a:lnTo>
                  <a:pt x="85510" y="1287174"/>
                </a:lnTo>
                <a:lnTo>
                  <a:pt x="80250" y="1281779"/>
                </a:lnTo>
                <a:cubicBezTo>
                  <a:pt x="80250" y="1273687"/>
                  <a:pt x="82363" y="1269011"/>
                  <a:pt x="86589" y="1267752"/>
                </a:cubicBezTo>
                <a:cubicBezTo>
                  <a:pt x="85869" y="1264875"/>
                  <a:pt x="84477" y="1263436"/>
                  <a:pt x="82409" y="1263436"/>
                </a:cubicBezTo>
                <a:close/>
                <a:moveTo>
                  <a:pt x="579141" y="1263232"/>
                </a:moveTo>
                <a:lnTo>
                  <a:pt x="579141" y="1264311"/>
                </a:lnTo>
                <a:lnTo>
                  <a:pt x="581164" y="1264311"/>
                </a:lnTo>
                <a:lnTo>
                  <a:pt x="581164" y="1263232"/>
                </a:lnTo>
                <a:close/>
                <a:moveTo>
                  <a:pt x="1073447" y="1262288"/>
                </a:moveTo>
                <a:lnTo>
                  <a:pt x="1073447" y="1264446"/>
                </a:lnTo>
                <a:lnTo>
                  <a:pt x="1074526" y="1271055"/>
                </a:lnTo>
                <a:lnTo>
                  <a:pt x="1075605" y="1271055"/>
                </a:lnTo>
                <a:lnTo>
                  <a:pt x="1075605" y="1268897"/>
                </a:lnTo>
                <a:lnTo>
                  <a:pt x="1074526" y="1262288"/>
                </a:lnTo>
                <a:close/>
                <a:moveTo>
                  <a:pt x="8770598" y="1262156"/>
                </a:moveTo>
                <a:cubicBezTo>
                  <a:pt x="8769159" y="1262156"/>
                  <a:pt x="8767361" y="1265393"/>
                  <a:pt x="8765203" y="1271867"/>
                </a:cubicBezTo>
                <a:cubicBezTo>
                  <a:pt x="8768800" y="1271867"/>
                  <a:pt x="8770598" y="1273711"/>
                  <a:pt x="8770598" y="1277397"/>
                </a:cubicBezTo>
                <a:cubicBezTo>
                  <a:pt x="8772037" y="1277397"/>
                  <a:pt x="8773116" y="1274475"/>
                  <a:pt x="8773835" y="1268630"/>
                </a:cubicBezTo>
                <a:lnTo>
                  <a:pt x="8775993" y="1266472"/>
                </a:lnTo>
                <a:lnTo>
                  <a:pt x="8771677" y="1262156"/>
                </a:lnTo>
                <a:close/>
                <a:moveTo>
                  <a:pt x="8274270" y="1262156"/>
                </a:moveTo>
                <a:lnTo>
                  <a:pt x="8275349" y="1262156"/>
                </a:lnTo>
                <a:lnTo>
                  <a:pt x="8275349" y="1263153"/>
                </a:lnTo>
                <a:lnTo>
                  <a:pt x="8274270" y="1262281"/>
                </a:lnTo>
                <a:close/>
                <a:moveTo>
                  <a:pt x="7748674" y="1261347"/>
                </a:moveTo>
                <a:lnTo>
                  <a:pt x="7748674" y="1263505"/>
                </a:lnTo>
                <a:lnTo>
                  <a:pt x="7751911" y="1263505"/>
                </a:lnTo>
                <a:lnTo>
                  <a:pt x="7751911" y="1261347"/>
                </a:lnTo>
                <a:close/>
                <a:moveTo>
                  <a:pt x="6593791" y="1260672"/>
                </a:moveTo>
                <a:lnTo>
                  <a:pt x="6593982" y="1260672"/>
                </a:lnTo>
                <a:lnTo>
                  <a:pt x="6593982" y="1260920"/>
                </a:lnTo>
                <a:close/>
                <a:moveTo>
                  <a:pt x="6750438" y="1259593"/>
                </a:moveTo>
                <a:cubicBezTo>
                  <a:pt x="6752686" y="1261481"/>
                  <a:pt x="6753810" y="1263684"/>
                  <a:pt x="6753810" y="1266202"/>
                </a:cubicBezTo>
                <a:lnTo>
                  <a:pt x="6755968" y="1266202"/>
                </a:lnTo>
                <a:lnTo>
                  <a:pt x="6755968" y="1264044"/>
                </a:lnTo>
                <a:lnTo>
                  <a:pt x="6751517" y="1259593"/>
                </a:lnTo>
                <a:close/>
                <a:moveTo>
                  <a:pt x="6188695" y="1258109"/>
                </a:moveTo>
                <a:lnTo>
                  <a:pt x="6186537" y="1260267"/>
                </a:lnTo>
                <a:lnTo>
                  <a:pt x="6186537" y="1262425"/>
                </a:lnTo>
                <a:lnTo>
                  <a:pt x="6188695" y="1260267"/>
                </a:lnTo>
                <a:close/>
                <a:moveTo>
                  <a:pt x="1255125" y="1257837"/>
                </a:moveTo>
                <a:lnTo>
                  <a:pt x="1249595" y="1259051"/>
                </a:lnTo>
                <a:lnTo>
                  <a:pt x="1249595" y="1261209"/>
                </a:lnTo>
                <a:lnTo>
                  <a:pt x="1252832" y="1264446"/>
                </a:lnTo>
                <a:lnTo>
                  <a:pt x="1255125" y="1261209"/>
                </a:lnTo>
                <a:close/>
                <a:moveTo>
                  <a:pt x="4266455" y="1256810"/>
                </a:moveTo>
                <a:lnTo>
                  <a:pt x="4266455" y="1260047"/>
                </a:lnTo>
                <a:lnTo>
                  <a:pt x="4267534" y="1260047"/>
                </a:lnTo>
                <a:lnTo>
                  <a:pt x="4267534" y="1256810"/>
                </a:lnTo>
                <a:close/>
                <a:moveTo>
                  <a:pt x="8691291" y="1256762"/>
                </a:moveTo>
                <a:cubicBezTo>
                  <a:pt x="8686166" y="1257660"/>
                  <a:pt x="8683603" y="1258739"/>
                  <a:pt x="8683603" y="1259999"/>
                </a:cubicBezTo>
                <a:lnTo>
                  <a:pt x="8685896" y="1266472"/>
                </a:lnTo>
                <a:lnTo>
                  <a:pt x="8682524" y="1269710"/>
                </a:lnTo>
                <a:lnTo>
                  <a:pt x="8682524" y="1270789"/>
                </a:lnTo>
                <a:lnTo>
                  <a:pt x="8684817" y="1272947"/>
                </a:lnTo>
                <a:lnTo>
                  <a:pt x="8688054" y="1272947"/>
                </a:lnTo>
                <a:lnTo>
                  <a:pt x="8688054" y="1266472"/>
                </a:lnTo>
                <a:cubicBezTo>
                  <a:pt x="8691651" y="1263415"/>
                  <a:pt x="8693449" y="1260538"/>
                  <a:pt x="8693449" y="1257841"/>
                </a:cubicBezTo>
                <a:lnTo>
                  <a:pt x="8691291" y="1257841"/>
                </a:lnTo>
                <a:close/>
                <a:moveTo>
                  <a:pt x="8241900" y="1256761"/>
                </a:moveTo>
                <a:cubicBezTo>
                  <a:pt x="8241900" y="1258200"/>
                  <a:pt x="8240821" y="1258919"/>
                  <a:pt x="8238663" y="1258919"/>
                </a:cubicBezTo>
                <a:lnTo>
                  <a:pt x="8238663" y="1259998"/>
                </a:lnTo>
                <a:lnTo>
                  <a:pt x="8240821" y="1259998"/>
                </a:lnTo>
                <a:cubicBezTo>
                  <a:pt x="8240821" y="1258560"/>
                  <a:pt x="8241900" y="1257840"/>
                  <a:pt x="8244058" y="1257840"/>
                </a:cubicBezTo>
                <a:lnTo>
                  <a:pt x="8244058" y="1256761"/>
                </a:lnTo>
                <a:close/>
                <a:moveTo>
                  <a:pt x="6694195" y="1256356"/>
                </a:moveTo>
                <a:cubicBezTo>
                  <a:pt x="6694195" y="1259233"/>
                  <a:pt x="6692756" y="1260672"/>
                  <a:pt x="6689879" y="1260672"/>
                </a:cubicBezTo>
                <a:lnTo>
                  <a:pt x="6689879" y="1262965"/>
                </a:lnTo>
                <a:lnTo>
                  <a:pt x="6692037" y="1262965"/>
                </a:lnTo>
                <a:cubicBezTo>
                  <a:pt x="6692037" y="1260716"/>
                  <a:pt x="6693161" y="1259593"/>
                  <a:pt x="6695409" y="1259593"/>
                </a:cubicBezTo>
                <a:lnTo>
                  <a:pt x="6695409" y="1256356"/>
                </a:lnTo>
                <a:close/>
                <a:moveTo>
                  <a:pt x="5614005" y="1256085"/>
                </a:moveTo>
                <a:lnTo>
                  <a:pt x="5611847" y="1258243"/>
                </a:lnTo>
                <a:lnTo>
                  <a:pt x="5611847" y="1260402"/>
                </a:lnTo>
                <a:lnTo>
                  <a:pt x="5616163" y="1260402"/>
                </a:lnTo>
                <a:lnTo>
                  <a:pt x="5617242" y="1259322"/>
                </a:lnTo>
                <a:lnTo>
                  <a:pt x="5618321" y="1259322"/>
                </a:lnTo>
                <a:lnTo>
                  <a:pt x="5617242" y="1256085"/>
                </a:lnTo>
                <a:close/>
                <a:moveTo>
                  <a:pt x="685424" y="1255949"/>
                </a:moveTo>
                <a:lnTo>
                  <a:pt x="685424" y="1259051"/>
                </a:lnTo>
                <a:cubicBezTo>
                  <a:pt x="685424" y="1263097"/>
                  <a:pt x="684029" y="1266244"/>
                  <a:pt x="681243" y="1268492"/>
                </a:cubicBezTo>
                <a:lnTo>
                  <a:pt x="681243" y="1269571"/>
                </a:lnTo>
                <a:cubicBezTo>
                  <a:pt x="683849" y="1267143"/>
                  <a:pt x="687356" y="1265390"/>
                  <a:pt x="691762" y="1264311"/>
                </a:cubicBezTo>
                <a:lnTo>
                  <a:pt x="692841" y="1263232"/>
                </a:lnTo>
                <a:lnTo>
                  <a:pt x="692841" y="1261209"/>
                </a:lnTo>
                <a:lnTo>
                  <a:pt x="689739" y="1255949"/>
                </a:lnTo>
                <a:close/>
                <a:moveTo>
                  <a:pt x="3700666" y="1255815"/>
                </a:moveTo>
                <a:cubicBezTo>
                  <a:pt x="3697429" y="1257254"/>
                  <a:pt x="3695630" y="1258692"/>
                  <a:pt x="3695271" y="1260131"/>
                </a:cubicBezTo>
                <a:lnTo>
                  <a:pt x="3695271" y="1261210"/>
                </a:lnTo>
                <a:lnTo>
                  <a:pt x="3697429" y="1263368"/>
                </a:lnTo>
                <a:cubicBezTo>
                  <a:pt x="3700306" y="1262109"/>
                  <a:pt x="3701745" y="1259592"/>
                  <a:pt x="3701745" y="1255815"/>
                </a:cubicBezTo>
                <a:close/>
                <a:moveTo>
                  <a:pt x="1100827" y="1255679"/>
                </a:moveTo>
                <a:lnTo>
                  <a:pt x="1100827" y="1256758"/>
                </a:lnTo>
                <a:lnTo>
                  <a:pt x="1107435" y="1268897"/>
                </a:lnTo>
                <a:lnTo>
                  <a:pt x="1108516" y="1268897"/>
                </a:lnTo>
                <a:lnTo>
                  <a:pt x="1108516" y="1267683"/>
                </a:lnTo>
                <a:lnTo>
                  <a:pt x="1101907" y="1255679"/>
                </a:lnTo>
                <a:close/>
                <a:moveTo>
                  <a:pt x="6172240" y="1254872"/>
                </a:moveTo>
                <a:lnTo>
                  <a:pt x="6169003" y="1258109"/>
                </a:lnTo>
                <a:lnTo>
                  <a:pt x="6169003" y="1259188"/>
                </a:lnTo>
                <a:lnTo>
                  <a:pt x="6173319" y="1263504"/>
                </a:lnTo>
                <a:lnTo>
                  <a:pt x="6175612" y="1263504"/>
                </a:lnTo>
                <a:lnTo>
                  <a:pt x="6176691" y="1258109"/>
                </a:lnTo>
                <a:lnTo>
                  <a:pt x="6175612" y="1254872"/>
                </a:lnTo>
                <a:close/>
                <a:moveTo>
                  <a:pt x="592764" y="1254870"/>
                </a:moveTo>
                <a:lnTo>
                  <a:pt x="589661" y="1257972"/>
                </a:lnTo>
                <a:lnTo>
                  <a:pt x="589661" y="1259051"/>
                </a:lnTo>
                <a:lnTo>
                  <a:pt x="591685" y="1261209"/>
                </a:lnTo>
                <a:lnTo>
                  <a:pt x="596001" y="1261209"/>
                </a:lnTo>
                <a:lnTo>
                  <a:pt x="596001" y="1256893"/>
                </a:lnTo>
                <a:lnTo>
                  <a:pt x="593843" y="1254870"/>
                </a:lnTo>
                <a:close/>
                <a:moveTo>
                  <a:pt x="1180673" y="1254600"/>
                </a:moveTo>
                <a:lnTo>
                  <a:pt x="1180673" y="1257837"/>
                </a:lnTo>
                <a:lnTo>
                  <a:pt x="1181752" y="1257837"/>
                </a:lnTo>
                <a:lnTo>
                  <a:pt x="1181752" y="1254600"/>
                </a:lnTo>
                <a:close/>
                <a:moveTo>
                  <a:pt x="1119439" y="1254600"/>
                </a:moveTo>
                <a:lnTo>
                  <a:pt x="1112831" y="1261209"/>
                </a:lnTo>
                <a:lnTo>
                  <a:pt x="1112831" y="1262288"/>
                </a:lnTo>
                <a:lnTo>
                  <a:pt x="1114990" y="1262288"/>
                </a:lnTo>
                <a:lnTo>
                  <a:pt x="1121597" y="1256758"/>
                </a:lnTo>
                <a:close/>
                <a:moveTo>
                  <a:pt x="8254848" y="1252445"/>
                </a:moveTo>
                <a:lnTo>
                  <a:pt x="8254848" y="1253524"/>
                </a:lnTo>
                <a:lnTo>
                  <a:pt x="8257006" y="1253524"/>
                </a:lnTo>
                <a:lnTo>
                  <a:pt x="8257006" y="1252445"/>
                </a:lnTo>
                <a:close/>
                <a:moveTo>
                  <a:pt x="1209132" y="1252442"/>
                </a:moveTo>
                <a:cubicBezTo>
                  <a:pt x="1204727" y="1252442"/>
                  <a:pt x="1202524" y="1258287"/>
                  <a:pt x="1202524" y="1269976"/>
                </a:cubicBezTo>
                <a:lnTo>
                  <a:pt x="1202524" y="1278743"/>
                </a:lnTo>
                <a:cubicBezTo>
                  <a:pt x="1205490" y="1286386"/>
                  <a:pt x="1206974" y="1295108"/>
                  <a:pt x="1206974" y="1304909"/>
                </a:cubicBezTo>
                <a:lnTo>
                  <a:pt x="1214528" y="1304909"/>
                </a:lnTo>
                <a:lnTo>
                  <a:pt x="1222216" y="1305988"/>
                </a:lnTo>
                <a:lnTo>
                  <a:pt x="1226666" y="1288589"/>
                </a:lnTo>
                <a:lnTo>
                  <a:pt x="1226666" y="1280901"/>
                </a:lnTo>
                <a:lnTo>
                  <a:pt x="1223295" y="1253521"/>
                </a:lnTo>
                <a:lnTo>
                  <a:pt x="1210212" y="1253521"/>
                </a:lnTo>
                <a:close/>
                <a:moveTo>
                  <a:pt x="6190853" y="1251635"/>
                </a:moveTo>
                <a:lnTo>
                  <a:pt x="6190853" y="1255951"/>
                </a:lnTo>
                <a:lnTo>
                  <a:pt x="6191932" y="1254872"/>
                </a:lnTo>
                <a:lnTo>
                  <a:pt x="6193011" y="1254872"/>
                </a:lnTo>
                <a:lnTo>
                  <a:pt x="6191932" y="1251635"/>
                </a:lnTo>
                <a:close/>
                <a:moveTo>
                  <a:pt x="6580764" y="1250826"/>
                </a:moveTo>
                <a:lnTo>
                  <a:pt x="6580764" y="1252984"/>
                </a:lnTo>
                <a:cubicBezTo>
                  <a:pt x="6584451" y="1252984"/>
                  <a:pt x="6586294" y="1254468"/>
                  <a:pt x="6586294" y="1257435"/>
                </a:cubicBezTo>
                <a:lnTo>
                  <a:pt x="6588452" y="1257435"/>
                </a:lnTo>
                <a:lnTo>
                  <a:pt x="6588452" y="1255346"/>
                </a:lnTo>
                <a:lnTo>
                  <a:pt x="6591064" y="1257132"/>
                </a:lnTo>
                <a:lnTo>
                  <a:pt x="6593791" y="1260672"/>
                </a:lnTo>
                <a:lnTo>
                  <a:pt x="6591824" y="1260672"/>
                </a:lnTo>
                <a:lnTo>
                  <a:pt x="6591824" y="1261751"/>
                </a:lnTo>
                <a:lnTo>
                  <a:pt x="6593982" y="1261751"/>
                </a:lnTo>
                <a:lnTo>
                  <a:pt x="6593982" y="1260920"/>
                </a:lnTo>
                <a:lnTo>
                  <a:pt x="6597219" y="1265123"/>
                </a:lnTo>
                <a:lnTo>
                  <a:pt x="6598433" y="1266202"/>
                </a:lnTo>
                <a:lnTo>
                  <a:pt x="6605042" y="1266202"/>
                </a:lnTo>
                <a:lnTo>
                  <a:pt x="6605042" y="1264044"/>
                </a:lnTo>
                <a:lnTo>
                  <a:pt x="6603828" y="1265123"/>
                </a:lnTo>
                <a:lnTo>
                  <a:pt x="6602749" y="1265123"/>
                </a:lnTo>
                <a:lnTo>
                  <a:pt x="6591064" y="1257132"/>
                </a:lnTo>
                <a:lnTo>
                  <a:pt x="6589531" y="1255142"/>
                </a:lnTo>
                <a:lnTo>
                  <a:pt x="6588452" y="1255142"/>
                </a:lnTo>
                <a:lnTo>
                  <a:pt x="6588452" y="1255346"/>
                </a:lnTo>
                <a:lnTo>
                  <a:pt x="6581843" y="1250826"/>
                </a:lnTo>
                <a:close/>
                <a:moveTo>
                  <a:pt x="5093399" y="1249746"/>
                </a:moveTo>
                <a:lnTo>
                  <a:pt x="5093399" y="1254062"/>
                </a:lnTo>
                <a:lnTo>
                  <a:pt x="5094478" y="1255141"/>
                </a:lnTo>
                <a:lnTo>
                  <a:pt x="5094478" y="1256220"/>
                </a:lnTo>
                <a:lnTo>
                  <a:pt x="5097715" y="1255141"/>
                </a:lnTo>
                <a:lnTo>
                  <a:pt x="5097715" y="1251904"/>
                </a:lnTo>
                <a:lnTo>
                  <a:pt x="5095557" y="1249746"/>
                </a:lnTo>
                <a:close/>
                <a:moveTo>
                  <a:pt x="4264297" y="1249257"/>
                </a:moveTo>
                <a:lnTo>
                  <a:pt x="4264297" y="1252494"/>
                </a:lnTo>
                <a:lnTo>
                  <a:pt x="4266455" y="1252494"/>
                </a:lnTo>
                <a:lnTo>
                  <a:pt x="4266455" y="1251415"/>
                </a:lnTo>
                <a:close/>
                <a:moveTo>
                  <a:pt x="8249453" y="1249209"/>
                </a:moveTo>
                <a:lnTo>
                  <a:pt x="8258085" y="1249209"/>
                </a:lnTo>
                <a:lnTo>
                  <a:pt x="8274270" y="1262281"/>
                </a:lnTo>
                <a:lnTo>
                  <a:pt x="8274270" y="1265393"/>
                </a:lnTo>
                <a:lnTo>
                  <a:pt x="8275349" y="1265393"/>
                </a:lnTo>
                <a:lnTo>
                  <a:pt x="8275349" y="1263153"/>
                </a:lnTo>
                <a:lnTo>
                  <a:pt x="8286139" y="1271867"/>
                </a:lnTo>
                <a:lnTo>
                  <a:pt x="8285060" y="1272947"/>
                </a:lnTo>
                <a:lnTo>
                  <a:pt x="8285060" y="1274025"/>
                </a:lnTo>
                <a:lnTo>
                  <a:pt x="8286139" y="1275104"/>
                </a:lnTo>
                <a:cubicBezTo>
                  <a:pt x="8286139" y="1297044"/>
                  <a:pt x="8279306" y="1312149"/>
                  <a:pt x="8265638" y="1320422"/>
                </a:cubicBezTo>
                <a:lnTo>
                  <a:pt x="8250532" y="1335528"/>
                </a:lnTo>
                <a:lnTo>
                  <a:pt x="8241900" y="1337686"/>
                </a:lnTo>
                <a:cubicBezTo>
                  <a:pt x="8236865" y="1335887"/>
                  <a:pt x="8234347" y="1334449"/>
                  <a:pt x="8234347" y="1333370"/>
                </a:cubicBezTo>
                <a:lnTo>
                  <a:pt x="8234347" y="1332291"/>
                </a:lnTo>
                <a:cubicBezTo>
                  <a:pt x="8245856" y="1322580"/>
                  <a:pt x="8251611" y="1315386"/>
                  <a:pt x="8251611" y="1310711"/>
                </a:cubicBezTo>
                <a:cubicBezTo>
                  <a:pt x="8247295" y="1307294"/>
                  <a:pt x="8242620" y="1305136"/>
                  <a:pt x="8237584" y="1304237"/>
                </a:cubicBezTo>
                <a:lnTo>
                  <a:pt x="8237584" y="1303158"/>
                </a:lnTo>
                <a:lnTo>
                  <a:pt x="8238663" y="1302079"/>
                </a:lnTo>
                <a:lnTo>
                  <a:pt x="8238663" y="1301000"/>
                </a:lnTo>
                <a:lnTo>
                  <a:pt x="8230031" y="1288052"/>
                </a:lnTo>
                <a:lnTo>
                  <a:pt x="8227873" y="1290210"/>
                </a:lnTo>
                <a:lnTo>
                  <a:pt x="8227873" y="1288052"/>
                </a:lnTo>
                <a:lnTo>
                  <a:pt x="8230031" y="1288052"/>
                </a:lnTo>
                <a:lnTo>
                  <a:pt x="8225715" y="1281578"/>
                </a:lnTo>
                <a:lnTo>
                  <a:pt x="8225715" y="1269710"/>
                </a:lnTo>
                <a:cubicBezTo>
                  <a:pt x="8225715" y="1268091"/>
                  <a:pt x="8227514" y="1267012"/>
                  <a:pt x="8231110" y="1266472"/>
                </a:cubicBezTo>
                <a:lnTo>
                  <a:pt x="8230031" y="1265393"/>
                </a:lnTo>
                <a:lnTo>
                  <a:pt x="8230031" y="1264315"/>
                </a:lnTo>
                <a:cubicBezTo>
                  <a:pt x="8233628" y="1258560"/>
                  <a:pt x="8240102" y="1254244"/>
                  <a:pt x="8249453" y="1251367"/>
                </a:cubicBezTo>
                <a:close/>
                <a:moveTo>
                  <a:pt x="1070210" y="1249205"/>
                </a:moveTo>
                <a:lnTo>
                  <a:pt x="1070210" y="1250284"/>
                </a:lnTo>
                <a:lnTo>
                  <a:pt x="1071290" y="1257837"/>
                </a:lnTo>
                <a:lnTo>
                  <a:pt x="1072369" y="1257837"/>
                </a:lnTo>
                <a:lnTo>
                  <a:pt x="1072369" y="1253521"/>
                </a:lnTo>
                <a:lnTo>
                  <a:pt x="1071290" y="1249205"/>
                </a:lnTo>
                <a:close/>
                <a:moveTo>
                  <a:pt x="5090162" y="1248667"/>
                </a:moveTo>
                <a:lnTo>
                  <a:pt x="5090162" y="1249746"/>
                </a:lnTo>
                <a:lnTo>
                  <a:pt x="5092320" y="1249746"/>
                </a:lnTo>
                <a:lnTo>
                  <a:pt x="5092320" y="1248667"/>
                </a:lnTo>
                <a:close/>
                <a:moveTo>
                  <a:pt x="5081530" y="1248667"/>
                </a:moveTo>
                <a:lnTo>
                  <a:pt x="5081530" y="1250825"/>
                </a:lnTo>
                <a:lnTo>
                  <a:pt x="5082609" y="1249746"/>
                </a:lnTo>
                <a:lnTo>
                  <a:pt x="5083688" y="1249746"/>
                </a:lnTo>
                <a:lnTo>
                  <a:pt x="5089083" y="1250825"/>
                </a:lnTo>
                <a:lnTo>
                  <a:pt x="5086925" y="1248667"/>
                </a:lnTo>
                <a:close/>
                <a:moveTo>
                  <a:pt x="6576313" y="1248533"/>
                </a:moveTo>
                <a:lnTo>
                  <a:pt x="6576313" y="1250826"/>
                </a:lnTo>
                <a:lnTo>
                  <a:pt x="6577392" y="1250826"/>
                </a:lnTo>
                <a:lnTo>
                  <a:pt x="6577392" y="1248533"/>
                </a:lnTo>
                <a:close/>
                <a:moveTo>
                  <a:pt x="6166845" y="1247319"/>
                </a:moveTo>
                <a:lnTo>
                  <a:pt x="6164553" y="1249477"/>
                </a:lnTo>
                <a:lnTo>
                  <a:pt x="6164553" y="1250556"/>
                </a:lnTo>
                <a:lnTo>
                  <a:pt x="6166845" y="1248398"/>
                </a:lnTo>
                <a:close/>
                <a:moveTo>
                  <a:pt x="2108319" y="1247234"/>
                </a:moveTo>
                <a:lnTo>
                  <a:pt x="2108319" y="1248312"/>
                </a:lnTo>
                <a:lnTo>
                  <a:pt x="2115871" y="1262475"/>
                </a:lnTo>
                <a:lnTo>
                  <a:pt x="2116952" y="1262475"/>
                </a:lnTo>
                <a:cubicBezTo>
                  <a:pt x="2120549" y="1260946"/>
                  <a:pt x="2122346" y="1258383"/>
                  <a:pt x="2122346" y="1254787"/>
                </a:cubicBezTo>
                <a:lnTo>
                  <a:pt x="2118029" y="1254787"/>
                </a:lnTo>
                <a:lnTo>
                  <a:pt x="2114794" y="1256945"/>
                </a:lnTo>
                <a:lnTo>
                  <a:pt x="2109398" y="1247234"/>
                </a:lnTo>
                <a:close/>
                <a:moveTo>
                  <a:pt x="8692370" y="1246916"/>
                </a:moveTo>
                <a:lnTo>
                  <a:pt x="8690212" y="1249074"/>
                </a:lnTo>
                <a:lnTo>
                  <a:pt x="8692370" y="1251232"/>
                </a:lnTo>
                <a:lnTo>
                  <a:pt x="8694528" y="1251232"/>
                </a:lnTo>
                <a:lnTo>
                  <a:pt x="8694528" y="1249074"/>
                </a:lnTo>
                <a:close/>
                <a:moveTo>
                  <a:pt x="1266050" y="1246912"/>
                </a:moveTo>
                <a:lnTo>
                  <a:pt x="1263756" y="1249205"/>
                </a:lnTo>
                <a:lnTo>
                  <a:pt x="1266050" y="1249205"/>
                </a:lnTo>
                <a:close/>
                <a:moveTo>
                  <a:pt x="4190115" y="1246021"/>
                </a:moveTo>
                <a:cubicBezTo>
                  <a:pt x="4186518" y="1252854"/>
                  <a:pt x="4184720" y="1258969"/>
                  <a:pt x="4184720" y="1264364"/>
                </a:cubicBezTo>
                <a:cubicBezTo>
                  <a:pt x="4182652" y="1265083"/>
                  <a:pt x="4181618" y="1267196"/>
                  <a:pt x="4181618" y="1270703"/>
                </a:cubicBezTo>
                <a:lnTo>
                  <a:pt x="4181618" y="1275019"/>
                </a:lnTo>
                <a:lnTo>
                  <a:pt x="4183776" y="1275019"/>
                </a:lnTo>
                <a:lnTo>
                  <a:pt x="4189036" y="1273939"/>
                </a:lnTo>
                <a:lnTo>
                  <a:pt x="4193352" y="1282572"/>
                </a:lnTo>
                <a:cubicBezTo>
                  <a:pt x="4197668" y="1279334"/>
                  <a:pt x="4199826" y="1276458"/>
                  <a:pt x="4199826" y="1273939"/>
                </a:cubicBezTo>
                <a:cubicBezTo>
                  <a:pt x="4195510" y="1268455"/>
                  <a:pt x="4193352" y="1264543"/>
                  <a:pt x="4193352" y="1262206"/>
                </a:cubicBezTo>
                <a:lnTo>
                  <a:pt x="4193352" y="1260047"/>
                </a:lnTo>
                <a:cubicBezTo>
                  <a:pt x="4193352" y="1253574"/>
                  <a:pt x="4198747" y="1250337"/>
                  <a:pt x="4209537" y="1250337"/>
                </a:cubicBezTo>
                <a:lnTo>
                  <a:pt x="4213853" y="1249257"/>
                </a:lnTo>
                <a:lnTo>
                  <a:pt x="4214932" y="1248178"/>
                </a:lnTo>
                <a:lnTo>
                  <a:pt x="4214932" y="1247099"/>
                </a:lnTo>
                <a:lnTo>
                  <a:pt x="4209537" y="1246021"/>
                </a:lnTo>
                <a:lnTo>
                  <a:pt x="4203063" y="1248178"/>
                </a:lnTo>
                <a:lnTo>
                  <a:pt x="4197668" y="1248178"/>
                </a:lnTo>
                <a:lnTo>
                  <a:pt x="4194431" y="1246021"/>
                </a:lnTo>
                <a:close/>
                <a:moveTo>
                  <a:pt x="6167924" y="1245161"/>
                </a:moveTo>
                <a:lnTo>
                  <a:pt x="6167924" y="1246240"/>
                </a:lnTo>
                <a:lnTo>
                  <a:pt x="6171161" y="1246240"/>
                </a:lnTo>
                <a:lnTo>
                  <a:pt x="6171161" y="1245161"/>
                </a:lnTo>
                <a:close/>
                <a:moveTo>
                  <a:pt x="1581239" y="1244620"/>
                </a:moveTo>
                <a:lnTo>
                  <a:pt x="1584477" y="1246778"/>
                </a:lnTo>
                <a:lnTo>
                  <a:pt x="1593379" y="1244620"/>
                </a:lnTo>
                <a:cubicBezTo>
                  <a:pt x="1600663" y="1248306"/>
                  <a:pt x="1605788" y="1250149"/>
                  <a:pt x="1608755" y="1250149"/>
                </a:cubicBezTo>
                <a:lnTo>
                  <a:pt x="1608755" y="1252442"/>
                </a:lnTo>
                <a:lnTo>
                  <a:pt x="1586635" y="1260265"/>
                </a:lnTo>
                <a:cubicBezTo>
                  <a:pt x="1583938" y="1257658"/>
                  <a:pt x="1576609" y="1255769"/>
                  <a:pt x="1564651" y="1254600"/>
                </a:cubicBezTo>
                <a:cubicBezTo>
                  <a:pt x="1561324" y="1258377"/>
                  <a:pt x="1558356" y="1260265"/>
                  <a:pt x="1555748" y="1260265"/>
                </a:cubicBezTo>
                <a:cubicBezTo>
                  <a:pt x="1543250" y="1256758"/>
                  <a:pt x="1537001" y="1253791"/>
                  <a:pt x="1537001" y="1251363"/>
                </a:cubicBezTo>
                <a:lnTo>
                  <a:pt x="1537001" y="1250149"/>
                </a:lnTo>
                <a:lnTo>
                  <a:pt x="1541452" y="1245698"/>
                </a:lnTo>
                <a:lnTo>
                  <a:pt x="1543745" y="1245698"/>
                </a:lnTo>
                <a:cubicBezTo>
                  <a:pt x="1547970" y="1245698"/>
                  <a:pt x="1551972" y="1247182"/>
                  <a:pt x="1555748" y="1250149"/>
                </a:cubicBezTo>
                <a:lnTo>
                  <a:pt x="1561278" y="1249070"/>
                </a:lnTo>
                <a:lnTo>
                  <a:pt x="1566808" y="1250149"/>
                </a:lnTo>
                <a:cubicBezTo>
                  <a:pt x="1567526" y="1247901"/>
                  <a:pt x="1569730" y="1246778"/>
                  <a:pt x="1573417" y="1246778"/>
                </a:cubicBezTo>
                <a:lnTo>
                  <a:pt x="1576789" y="1246778"/>
                </a:lnTo>
                <a:cubicBezTo>
                  <a:pt x="1578227" y="1246778"/>
                  <a:pt x="1578948" y="1248666"/>
                  <a:pt x="1578948" y="1252442"/>
                </a:cubicBezTo>
                <a:lnTo>
                  <a:pt x="1580026" y="1252442"/>
                </a:lnTo>
                <a:close/>
                <a:moveTo>
                  <a:pt x="6577392" y="1243139"/>
                </a:moveTo>
                <a:lnTo>
                  <a:pt x="6575234" y="1245296"/>
                </a:lnTo>
                <a:lnTo>
                  <a:pt x="6575234" y="1246375"/>
                </a:lnTo>
                <a:lnTo>
                  <a:pt x="6579685" y="1246375"/>
                </a:lnTo>
                <a:lnTo>
                  <a:pt x="6579685" y="1243139"/>
                </a:lnTo>
                <a:close/>
                <a:moveTo>
                  <a:pt x="7612180" y="1242734"/>
                </a:moveTo>
                <a:lnTo>
                  <a:pt x="7615552" y="1242734"/>
                </a:lnTo>
                <a:lnTo>
                  <a:pt x="7615552" y="1245027"/>
                </a:lnTo>
                <a:lnTo>
                  <a:pt x="7612180" y="1246106"/>
                </a:lnTo>
                <a:lnTo>
                  <a:pt x="7611101" y="1245027"/>
                </a:lnTo>
                <a:lnTo>
                  <a:pt x="7611101" y="1243949"/>
                </a:lnTo>
                <a:close/>
                <a:moveTo>
                  <a:pt x="7676651" y="1241656"/>
                </a:moveTo>
                <a:lnTo>
                  <a:pt x="7685418" y="1243949"/>
                </a:lnTo>
                <a:lnTo>
                  <a:pt x="7688655" y="1242734"/>
                </a:lnTo>
                <a:lnTo>
                  <a:pt x="7692971" y="1245027"/>
                </a:lnTo>
                <a:lnTo>
                  <a:pt x="7699580" y="1242734"/>
                </a:lnTo>
                <a:lnTo>
                  <a:pt x="7702817" y="1242734"/>
                </a:lnTo>
                <a:lnTo>
                  <a:pt x="7704975" y="1245027"/>
                </a:lnTo>
                <a:cubicBezTo>
                  <a:pt x="7704975" y="1251591"/>
                  <a:pt x="7702817" y="1254873"/>
                  <a:pt x="7698501" y="1254873"/>
                </a:cubicBezTo>
                <a:cubicBezTo>
                  <a:pt x="7694095" y="1251905"/>
                  <a:pt x="7690094" y="1250422"/>
                  <a:pt x="7686497" y="1250422"/>
                </a:cubicBezTo>
                <a:lnTo>
                  <a:pt x="7673279" y="1252580"/>
                </a:lnTo>
                <a:lnTo>
                  <a:pt x="7664647" y="1251501"/>
                </a:lnTo>
                <a:lnTo>
                  <a:pt x="7652643" y="1253659"/>
                </a:lnTo>
                <a:lnTo>
                  <a:pt x="7648192" y="1250422"/>
                </a:lnTo>
                <a:lnTo>
                  <a:pt x="7642797" y="1251501"/>
                </a:lnTo>
                <a:lnTo>
                  <a:pt x="7639560" y="1249343"/>
                </a:lnTo>
                <a:cubicBezTo>
                  <a:pt x="7636053" y="1251501"/>
                  <a:pt x="7632771" y="1252580"/>
                  <a:pt x="7629714" y="1252580"/>
                </a:cubicBezTo>
                <a:cubicBezTo>
                  <a:pt x="7623150" y="1252220"/>
                  <a:pt x="7619868" y="1251142"/>
                  <a:pt x="7619868" y="1249343"/>
                </a:cubicBezTo>
                <a:cubicBezTo>
                  <a:pt x="7621127" y="1246466"/>
                  <a:pt x="7625128" y="1245027"/>
                  <a:pt x="7631872" y="1245027"/>
                </a:cubicBezTo>
                <a:lnTo>
                  <a:pt x="7639560" y="1242734"/>
                </a:lnTo>
                <a:lnTo>
                  <a:pt x="7649271" y="1245027"/>
                </a:lnTo>
                <a:lnTo>
                  <a:pt x="7655880" y="1245027"/>
                </a:lnTo>
                <a:lnTo>
                  <a:pt x="7656959" y="1246106"/>
                </a:lnTo>
                <a:close/>
                <a:moveTo>
                  <a:pt x="7566323" y="1241656"/>
                </a:moveTo>
                <a:lnTo>
                  <a:pt x="7584936" y="1241656"/>
                </a:lnTo>
                <a:cubicBezTo>
                  <a:pt x="7597344" y="1244442"/>
                  <a:pt x="7603548" y="1247725"/>
                  <a:pt x="7603548" y="1251501"/>
                </a:cubicBezTo>
                <a:lnTo>
                  <a:pt x="7605706" y="1251501"/>
                </a:lnTo>
                <a:cubicBezTo>
                  <a:pt x="7605706" y="1252940"/>
                  <a:pt x="7603503" y="1254064"/>
                  <a:pt x="7599098" y="1254873"/>
                </a:cubicBezTo>
                <a:lnTo>
                  <a:pt x="7593702" y="1248264"/>
                </a:lnTo>
                <a:cubicBezTo>
                  <a:pt x="7588757" y="1251142"/>
                  <a:pt x="7583632" y="1252580"/>
                  <a:pt x="7578327" y="1252580"/>
                </a:cubicBezTo>
                <a:lnTo>
                  <a:pt x="7571853" y="1251501"/>
                </a:lnTo>
                <a:lnTo>
                  <a:pt x="7567402" y="1252580"/>
                </a:lnTo>
                <a:cubicBezTo>
                  <a:pt x="7564165" y="1251142"/>
                  <a:pt x="7562366" y="1249703"/>
                  <a:pt x="7562007" y="1248264"/>
                </a:cubicBezTo>
                <a:lnTo>
                  <a:pt x="7562007" y="1246106"/>
                </a:lnTo>
                <a:close/>
                <a:moveTo>
                  <a:pt x="6577392" y="1240846"/>
                </a:moveTo>
                <a:lnTo>
                  <a:pt x="6584001" y="1241924"/>
                </a:lnTo>
                <a:lnTo>
                  <a:pt x="6595061" y="1240846"/>
                </a:lnTo>
                <a:cubicBezTo>
                  <a:pt x="6598028" y="1240846"/>
                  <a:pt x="6599512" y="1243812"/>
                  <a:pt x="6599512" y="1249747"/>
                </a:cubicBezTo>
                <a:lnTo>
                  <a:pt x="6600591" y="1249747"/>
                </a:lnTo>
                <a:lnTo>
                  <a:pt x="6601670" y="1244217"/>
                </a:lnTo>
                <a:cubicBezTo>
                  <a:pt x="6604637" y="1244217"/>
                  <a:pt x="6610527" y="1246420"/>
                  <a:pt x="6619339" y="1250826"/>
                </a:cubicBezTo>
                <a:lnTo>
                  <a:pt x="6631478" y="1248533"/>
                </a:lnTo>
                <a:lnTo>
                  <a:pt x="6633636" y="1251905"/>
                </a:lnTo>
                <a:lnTo>
                  <a:pt x="6633636" y="1252984"/>
                </a:lnTo>
                <a:cubicBezTo>
                  <a:pt x="6629589" y="1257210"/>
                  <a:pt x="6625903" y="1266382"/>
                  <a:pt x="6622576" y="1280498"/>
                </a:cubicBezTo>
                <a:lnTo>
                  <a:pt x="6622576" y="1281712"/>
                </a:lnTo>
                <a:lnTo>
                  <a:pt x="6625948" y="1292637"/>
                </a:lnTo>
                <a:lnTo>
                  <a:pt x="6625948" y="1294930"/>
                </a:lnTo>
                <a:cubicBezTo>
                  <a:pt x="6623700" y="1300595"/>
                  <a:pt x="6622576" y="1305720"/>
                  <a:pt x="6622576" y="1310305"/>
                </a:cubicBezTo>
                <a:lnTo>
                  <a:pt x="6621497" y="1311385"/>
                </a:lnTo>
                <a:lnTo>
                  <a:pt x="6622576" y="1312464"/>
                </a:lnTo>
                <a:lnTo>
                  <a:pt x="6622576" y="1313543"/>
                </a:lnTo>
                <a:lnTo>
                  <a:pt x="6621497" y="1317993"/>
                </a:lnTo>
                <a:lnTo>
                  <a:pt x="6623790" y="1321365"/>
                </a:lnTo>
                <a:lnTo>
                  <a:pt x="6623790" y="1324602"/>
                </a:lnTo>
                <a:lnTo>
                  <a:pt x="6620418" y="1329053"/>
                </a:lnTo>
                <a:lnTo>
                  <a:pt x="6623790" y="1344429"/>
                </a:lnTo>
                <a:cubicBezTo>
                  <a:pt x="6623790" y="1347217"/>
                  <a:pt x="6620103" y="1349419"/>
                  <a:pt x="6612730" y="1351038"/>
                </a:cubicBezTo>
                <a:cubicBezTo>
                  <a:pt x="6601490" y="1351038"/>
                  <a:pt x="6593757" y="1348475"/>
                  <a:pt x="6589531" y="1343350"/>
                </a:cubicBezTo>
                <a:cubicBezTo>
                  <a:pt x="6588632" y="1347756"/>
                  <a:pt x="6587553" y="1349959"/>
                  <a:pt x="6586294" y="1349959"/>
                </a:cubicBezTo>
                <a:lnTo>
                  <a:pt x="6582922" y="1349959"/>
                </a:lnTo>
                <a:cubicBezTo>
                  <a:pt x="6579416" y="1349959"/>
                  <a:pt x="6576853" y="1345194"/>
                  <a:pt x="6575234" y="1335662"/>
                </a:cubicBezTo>
                <a:lnTo>
                  <a:pt x="6578606" y="1323524"/>
                </a:lnTo>
                <a:lnTo>
                  <a:pt x="6576313" y="1314757"/>
                </a:lnTo>
                <a:lnTo>
                  <a:pt x="6577392" y="1306934"/>
                </a:lnTo>
                <a:lnTo>
                  <a:pt x="6576313" y="1305855"/>
                </a:lnTo>
                <a:lnTo>
                  <a:pt x="6576313" y="1304776"/>
                </a:lnTo>
                <a:lnTo>
                  <a:pt x="6577392" y="1300325"/>
                </a:lnTo>
                <a:lnTo>
                  <a:pt x="6577392" y="1297088"/>
                </a:lnTo>
                <a:lnTo>
                  <a:pt x="6575234" y="1293716"/>
                </a:lnTo>
                <a:lnTo>
                  <a:pt x="6575234" y="1291558"/>
                </a:lnTo>
                <a:cubicBezTo>
                  <a:pt x="6575234" y="1289760"/>
                  <a:pt x="6576718" y="1288681"/>
                  <a:pt x="6579685" y="1288321"/>
                </a:cubicBezTo>
                <a:lnTo>
                  <a:pt x="6574155" y="1272810"/>
                </a:lnTo>
                <a:lnTo>
                  <a:pt x="6574155" y="1271732"/>
                </a:lnTo>
                <a:lnTo>
                  <a:pt x="6575234" y="1256356"/>
                </a:lnTo>
                <a:lnTo>
                  <a:pt x="6570784" y="1247455"/>
                </a:lnTo>
                <a:lnTo>
                  <a:pt x="6571997" y="1246375"/>
                </a:lnTo>
                <a:cubicBezTo>
                  <a:pt x="6573976" y="1242689"/>
                  <a:pt x="6575774" y="1240846"/>
                  <a:pt x="6577392" y="1240846"/>
                </a:cubicBezTo>
                <a:close/>
                <a:moveTo>
                  <a:pt x="1167591" y="1239359"/>
                </a:moveTo>
                <a:lnTo>
                  <a:pt x="1167591" y="1240438"/>
                </a:lnTo>
                <a:cubicBezTo>
                  <a:pt x="1170108" y="1245474"/>
                  <a:pt x="1173390" y="1247991"/>
                  <a:pt x="1177436" y="1247991"/>
                </a:cubicBezTo>
                <a:lnTo>
                  <a:pt x="1177436" y="1245833"/>
                </a:lnTo>
                <a:close/>
                <a:moveTo>
                  <a:pt x="6187616" y="1238687"/>
                </a:moveTo>
                <a:cubicBezTo>
                  <a:pt x="6176647" y="1240125"/>
                  <a:pt x="6171161" y="1241924"/>
                  <a:pt x="6171161" y="1244082"/>
                </a:cubicBezTo>
                <a:lnTo>
                  <a:pt x="6172240" y="1244082"/>
                </a:lnTo>
                <a:lnTo>
                  <a:pt x="6188695" y="1239766"/>
                </a:lnTo>
                <a:lnTo>
                  <a:pt x="6188695" y="1238687"/>
                </a:lnTo>
                <a:close/>
                <a:moveTo>
                  <a:pt x="1092061" y="1237066"/>
                </a:moveTo>
                <a:lnTo>
                  <a:pt x="1081136" y="1247991"/>
                </a:lnTo>
                <a:lnTo>
                  <a:pt x="1081136" y="1271055"/>
                </a:lnTo>
                <a:lnTo>
                  <a:pt x="1086664" y="1271055"/>
                </a:lnTo>
                <a:lnTo>
                  <a:pt x="1090982" y="1274292"/>
                </a:lnTo>
                <a:lnTo>
                  <a:pt x="1093139" y="1274292"/>
                </a:lnTo>
                <a:cubicBezTo>
                  <a:pt x="1094219" y="1274292"/>
                  <a:pt x="1096420" y="1267368"/>
                  <a:pt x="1099749" y="1253521"/>
                </a:cubicBezTo>
                <a:cubicBezTo>
                  <a:pt x="1098130" y="1253521"/>
                  <a:pt x="1096286" y="1248036"/>
                  <a:pt x="1094219" y="1237066"/>
                </a:cubicBezTo>
                <a:close/>
                <a:moveTo>
                  <a:pt x="4259981" y="1236444"/>
                </a:moveTo>
                <a:lnTo>
                  <a:pt x="4259981" y="1238467"/>
                </a:lnTo>
                <a:lnTo>
                  <a:pt x="4261060" y="1238467"/>
                </a:lnTo>
                <a:lnTo>
                  <a:pt x="4261060" y="1236444"/>
                </a:lnTo>
                <a:close/>
                <a:moveTo>
                  <a:pt x="7761757" y="1234102"/>
                </a:moveTo>
                <a:lnTo>
                  <a:pt x="7761757" y="1237339"/>
                </a:lnTo>
                <a:lnTo>
                  <a:pt x="7763915" y="1235181"/>
                </a:lnTo>
                <a:lnTo>
                  <a:pt x="7762836" y="1234102"/>
                </a:lnTo>
                <a:close/>
                <a:moveTo>
                  <a:pt x="5236098" y="1233561"/>
                </a:moveTo>
                <a:cubicBezTo>
                  <a:pt x="5241133" y="1235000"/>
                  <a:pt x="5243651" y="1237877"/>
                  <a:pt x="5243651" y="1242193"/>
                </a:cubicBezTo>
                <a:cubicBezTo>
                  <a:pt x="5242572" y="1245070"/>
                  <a:pt x="5241493" y="1246509"/>
                  <a:pt x="5240414" y="1246509"/>
                </a:cubicBezTo>
                <a:lnTo>
                  <a:pt x="5237177" y="1245430"/>
                </a:lnTo>
                <a:lnTo>
                  <a:pt x="5235019" y="1247588"/>
                </a:lnTo>
                <a:cubicBezTo>
                  <a:pt x="5232142" y="1241834"/>
                  <a:pt x="5229624" y="1238956"/>
                  <a:pt x="5227466" y="1238956"/>
                </a:cubicBezTo>
                <a:lnTo>
                  <a:pt x="5227466" y="1234640"/>
                </a:lnTo>
                <a:lnTo>
                  <a:pt x="5229624" y="1234640"/>
                </a:lnTo>
                <a:close/>
                <a:moveTo>
                  <a:pt x="229423" y="1227020"/>
                </a:moveTo>
                <a:lnTo>
                  <a:pt x="231581" y="1227020"/>
                </a:lnTo>
                <a:cubicBezTo>
                  <a:pt x="255228" y="1240957"/>
                  <a:pt x="267412" y="1250263"/>
                  <a:pt x="268131" y="1254939"/>
                </a:cubicBezTo>
                <a:lnTo>
                  <a:pt x="269211" y="1256018"/>
                </a:lnTo>
                <a:lnTo>
                  <a:pt x="269211" y="1259255"/>
                </a:lnTo>
                <a:cubicBezTo>
                  <a:pt x="262737" y="1265100"/>
                  <a:pt x="259499" y="1272968"/>
                  <a:pt x="259499" y="1282858"/>
                </a:cubicBezTo>
                <a:lnTo>
                  <a:pt x="258421" y="1286095"/>
                </a:lnTo>
                <a:lnTo>
                  <a:pt x="260578" y="1294592"/>
                </a:lnTo>
                <a:lnTo>
                  <a:pt x="259499" y="1295671"/>
                </a:lnTo>
                <a:lnTo>
                  <a:pt x="260578" y="1301067"/>
                </a:lnTo>
                <a:lnTo>
                  <a:pt x="260578" y="1307540"/>
                </a:lnTo>
                <a:lnTo>
                  <a:pt x="255319" y="1319410"/>
                </a:lnTo>
                <a:lnTo>
                  <a:pt x="255319" y="1331144"/>
                </a:lnTo>
                <a:lnTo>
                  <a:pt x="258421" y="1344092"/>
                </a:lnTo>
                <a:cubicBezTo>
                  <a:pt x="257791" y="1356590"/>
                  <a:pt x="256398" y="1364098"/>
                  <a:pt x="254240" y="1366616"/>
                </a:cubicBezTo>
                <a:lnTo>
                  <a:pt x="256398" y="1383745"/>
                </a:lnTo>
                <a:lnTo>
                  <a:pt x="251003" y="1404246"/>
                </a:lnTo>
                <a:lnTo>
                  <a:pt x="248845" y="1406404"/>
                </a:lnTo>
                <a:lnTo>
                  <a:pt x="246687" y="1406404"/>
                </a:lnTo>
                <a:cubicBezTo>
                  <a:pt x="246687" y="1402088"/>
                  <a:pt x="245966" y="1399930"/>
                  <a:pt x="244529" y="1399930"/>
                </a:cubicBezTo>
                <a:lnTo>
                  <a:pt x="243450" y="1399930"/>
                </a:lnTo>
                <a:lnTo>
                  <a:pt x="246687" y="1408428"/>
                </a:lnTo>
                <a:lnTo>
                  <a:pt x="245608" y="1409507"/>
                </a:lnTo>
                <a:lnTo>
                  <a:pt x="245608" y="1410586"/>
                </a:lnTo>
                <a:lnTo>
                  <a:pt x="246687" y="1411664"/>
                </a:lnTo>
                <a:lnTo>
                  <a:pt x="246687" y="1412744"/>
                </a:lnTo>
                <a:lnTo>
                  <a:pt x="245608" y="1415981"/>
                </a:lnTo>
                <a:lnTo>
                  <a:pt x="247766" y="1418139"/>
                </a:lnTo>
                <a:lnTo>
                  <a:pt x="247766" y="1420297"/>
                </a:lnTo>
                <a:lnTo>
                  <a:pt x="245608" y="1422454"/>
                </a:lnTo>
                <a:lnTo>
                  <a:pt x="244529" y="1422454"/>
                </a:lnTo>
                <a:cubicBezTo>
                  <a:pt x="243089" y="1422454"/>
                  <a:pt x="242371" y="1421016"/>
                  <a:pt x="242371" y="1418139"/>
                </a:cubicBezTo>
                <a:lnTo>
                  <a:pt x="241292" y="1419217"/>
                </a:lnTo>
                <a:lnTo>
                  <a:pt x="240213" y="1419217"/>
                </a:lnTo>
                <a:lnTo>
                  <a:pt x="244529" y="1425692"/>
                </a:lnTo>
                <a:cubicBezTo>
                  <a:pt x="244529" y="1431446"/>
                  <a:pt x="239492" y="1437156"/>
                  <a:pt x="229423" y="1442821"/>
                </a:cubicBezTo>
                <a:cubicBezTo>
                  <a:pt x="226275" y="1442821"/>
                  <a:pt x="219486" y="1445338"/>
                  <a:pt x="209056" y="1450374"/>
                </a:cubicBezTo>
                <a:lnTo>
                  <a:pt x="199480" y="1451453"/>
                </a:lnTo>
                <a:lnTo>
                  <a:pt x="189769" y="1451453"/>
                </a:lnTo>
                <a:cubicBezTo>
                  <a:pt x="187431" y="1449834"/>
                  <a:pt x="184194" y="1441966"/>
                  <a:pt x="180058" y="1427850"/>
                </a:cubicBezTo>
                <a:cubicBezTo>
                  <a:pt x="173493" y="1418678"/>
                  <a:pt x="164907" y="1411889"/>
                  <a:pt x="154296" y="1407483"/>
                </a:cubicBezTo>
                <a:lnTo>
                  <a:pt x="154296" y="1405325"/>
                </a:lnTo>
                <a:cubicBezTo>
                  <a:pt x="154296" y="1402628"/>
                  <a:pt x="164682" y="1400470"/>
                  <a:pt x="185453" y="1398851"/>
                </a:cubicBezTo>
                <a:lnTo>
                  <a:pt x="197322" y="1398851"/>
                </a:lnTo>
                <a:cubicBezTo>
                  <a:pt x="199570" y="1398851"/>
                  <a:pt x="202042" y="1391703"/>
                  <a:pt x="204740" y="1377406"/>
                </a:cubicBezTo>
                <a:cubicBezTo>
                  <a:pt x="207257" y="1375787"/>
                  <a:pt x="209775" y="1370392"/>
                  <a:pt x="212293" y="1361221"/>
                </a:cubicBezTo>
                <a:lnTo>
                  <a:pt x="207977" y="1355826"/>
                </a:lnTo>
                <a:lnTo>
                  <a:pt x="212293" y="1338697"/>
                </a:lnTo>
                <a:lnTo>
                  <a:pt x="211214" y="1330065"/>
                </a:lnTo>
                <a:lnTo>
                  <a:pt x="212293" y="1295671"/>
                </a:lnTo>
                <a:lnTo>
                  <a:pt x="212293" y="1290411"/>
                </a:lnTo>
                <a:lnTo>
                  <a:pt x="214452" y="1287174"/>
                </a:lnTo>
                <a:lnTo>
                  <a:pt x="214452" y="1277463"/>
                </a:lnTo>
                <a:lnTo>
                  <a:pt x="215530" y="1261413"/>
                </a:lnTo>
                <a:lnTo>
                  <a:pt x="205819" y="1256018"/>
                </a:lnTo>
                <a:lnTo>
                  <a:pt x="199480" y="1258176"/>
                </a:lnTo>
                <a:lnTo>
                  <a:pt x="198402" y="1258176"/>
                </a:lnTo>
                <a:cubicBezTo>
                  <a:pt x="194624" y="1258176"/>
                  <a:pt x="192466" y="1257097"/>
                  <a:pt x="191928" y="1254939"/>
                </a:cubicBezTo>
                <a:cubicBezTo>
                  <a:pt x="191928" y="1252062"/>
                  <a:pt x="198356" y="1249904"/>
                  <a:pt x="211214" y="1248465"/>
                </a:cubicBezTo>
                <a:cubicBezTo>
                  <a:pt x="218946" y="1243070"/>
                  <a:pt x="223623" y="1237361"/>
                  <a:pt x="225241" y="1231336"/>
                </a:cubicBezTo>
                <a:cubicBezTo>
                  <a:pt x="228028" y="1231336"/>
                  <a:pt x="229423" y="1229897"/>
                  <a:pt x="229423" y="1227020"/>
                </a:cubicBezTo>
                <a:close/>
                <a:moveTo>
                  <a:pt x="6664522" y="1226549"/>
                </a:moveTo>
                <a:lnTo>
                  <a:pt x="6667759" y="1226549"/>
                </a:lnTo>
                <a:lnTo>
                  <a:pt x="6674368" y="1232079"/>
                </a:lnTo>
                <a:lnTo>
                  <a:pt x="6677740" y="1232079"/>
                </a:lnTo>
                <a:cubicBezTo>
                  <a:pt x="6678100" y="1229111"/>
                  <a:pt x="6679179" y="1227628"/>
                  <a:pt x="6680977" y="1227628"/>
                </a:cubicBezTo>
                <a:lnTo>
                  <a:pt x="6682191" y="1227628"/>
                </a:lnTo>
                <a:cubicBezTo>
                  <a:pt x="6684169" y="1229876"/>
                  <a:pt x="6689654" y="1231719"/>
                  <a:pt x="6698646" y="1233158"/>
                </a:cubicBezTo>
                <a:lnTo>
                  <a:pt x="6699725" y="1236530"/>
                </a:lnTo>
                <a:lnTo>
                  <a:pt x="6705254" y="1235315"/>
                </a:lnTo>
                <a:lnTo>
                  <a:pt x="6707412" y="1235315"/>
                </a:lnTo>
                <a:lnTo>
                  <a:pt x="6709705" y="1237608"/>
                </a:lnTo>
                <a:lnTo>
                  <a:pt x="6709705" y="1238687"/>
                </a:lnTo>
                <a:lnTo>
                  <a:pt x="6705254" y="1238687"/>
                </a:lnTo>
                <a:lnTo>
                  <a:pt x="6705254" y="1239767"/>
                </a:lnTo>
                <a:lnTo>
                  <a:pt x="6709705" y="1239767"/>
                </a:lnTo>
                <a:lnTo>
                  <a:pt x="6710784" y="1238687"/>
                </a:lnTo>
                <a:lnTo>
                  <a:pt x="6711863" y="1239767"/>
                </a:lnTo>
                <a:lnTo>
                  <a:pt x="6711863" y="1240846"/>
                </a:lnTo>
                <a:cubicBezTo>
                  <a:pt x="6707637" y="1246780"/>
                  <a:pt x="6704715" y="1249747"/>
                  <a:pt x="6703096" y="1249747"/>
                </a:cubicBezTo>
                <a:lnTo>
                  <a:pt x="6703096" y="1251905"/>
                </a:lnTo>
                <a:lnTo>
                  <a:pt x="6704175" y="1250826"/>
                </a:lnTo>
                <a:lnTo>
                  <a:pt x="6705254" y="1250826"/>
                </a:lnTo>
                <a:lnTo>
                  <a:pt x="6706333" y="1251905"/>
                </a:lnTo>
                <a:lnTo>
                  <a:pt x="6706333" y="1252984"/>
                </a:lnTo>
                <a:lnTo>
                  <a:pt x="6705254" y="1252984"/>
                </a:lnTo>
                <a:lnTo>
                  <a:pt x="6699725" y="1251905"/>
                </a:lnTo>
                <a:cubicBezTo>
                  <a:pt x="6699725" y="1253703"/>
                  <a:pt x="6698646" y="1255547"/>
                  <a:pt x="6696488" y="1257435"/>
                </a:cubicBezTo>
                <a:lnTo>
                  <a:pt x="6696488" y="1258514"/>
                </a:lnTo>
                <a:lnTo>
                  <a:pt x="6697567" y="1258514"/>
                </a:lnTo>
                <a:cubicBezTo>
                  <a:pt x="6700174" y="1255547"/>
                  <a:pt x="6702737" y="1254063"/>
                  <a:pt x="6705254" y="1254063"/>
                </a:cubicBezTo>
                <a:lnTo>
                  <a:pt x="6707412" y="1260672"/>
                </a:lnTo>
                <a:lnTo>
                  <a:pt x="6703096" y="1271732"/>
                </a:lnTo>
                <a:lnTo>
                  <a:pt x="6704175" y="1279419"/>
                </a:lnTo>
                <a:lnTo>
                  <a:pt x="6699725" y="1287107"/>
                </a:lnTo>
                <a:lnTo>
                  <a:pt x="6708626" y="1315836"/>
                </a:lnTo>
                <a:lnTo>
                  <a:pt x="6708626" y="1316915"/>
                </a:lnTo>
                <a:lnTo>
                  <a:pt x="6704175" y="1327974"/>
                </a:lnTo>
                <a:lnTo>
                  <a:pt x="6705254" y="1329053"/>
                </a:lnTo>
                <a:lnTo>
                  <a:pt x="6709705" y="1326761"/>
                </a:lnTo>
                <a:lnTo>
                  <a:pt x="6727374" y="1327974"/>
                </a:lnTo>
                <a:lnTo>
                  <a:pt x="6735062" y="1325682"/>
                </a:lnTo>
                <a:lnTo>
                  <a:pt x="6735062" y="1269574"/>
                </a:lnTo>
                <a:cubicBezTo>
                  <a:pt x="6735062" y="1268045"/>
                  <a:pt x="6736905" y="1267281"/>
                  <a:pt x="6740592" y="1267281"/>
                </a:cubicBezTo>
                <a:lnTo>
                  <a:pt x="6741671" y="1266202"/>
                </a:lnTo>
                <a:lnTo>
                  <a:pt x="6741671" y="1265123"/>
                </a:lnTo>
                <a:cubicBezTo>
                  <a:pt x="6736546" y="1261436"/>
                  <a:pt x="6733983" y="1255906"/>
                  <a:pt x="6733983" y="1248533"/>
                </a:cubicBezTo>
                <a:lnTo>
                  <a:pt x="6733983" y="1247455"/>
                </a:lnTo>
                <a:lnTo>
                  <a:pt x="6736141" y="1245296"/>
                </a:lnTo>
                <a:lnTo>
                  <a:pt x="6753810" y="1245296"/>
                </a:lnTo>
                <a:lnTo>
                  <a:pt x="6769185" y="1246375"/>
                </a:lnTo>
                <a:lnTo>
                  <a:pt x="6775794" y="1244217"/>
                </a:lnTo>
                <a:cubicBezTo>
                  <a:pt x="6778762" y="1246375"/>
                  <a:pt x="6782089" y="1247455"/>
                  <a:pt x="6785775" y="1247455"/>
                </a:cubicBezTo>
                <a:cubicBezTo>
                  <a:pt x="6793778" y="1251141"/>
                  <a:pt x="6797779" y="1255547"/>
                  <a:pt x="6797779" y="1260672"/>
                </a:cubicBezTo>
                <a:lnTo>
                  <a:pt x="6791170" y="1266202"/>
                </a:lnTo>
                <a:lnTo>
                  <a:pt x="6790091" y="1266202"/>
                </a:lnTo>
                <a:cubicBezTo>
                  <a:pt x="6784247" y="1266202"/>
                  <a:pt x="6781324" y="1264718"/>
                  <a:pt x="6781324" y="1261751"/>
                </a:cubicBezTo>
                <a:lnTo>
                  <a:pt x="6777952" y="1261751"/>
                </a:lnTo>
                <a:lnTo>
                  <a:pt x="6777952" y="1266202"/>
                </a:lnTo>
                <a:cubicBezTo>
                  <a:pt x="6781639" y="1270068"/>
                  <a:pt x="6783482" y="1273395"/>
                  <a:pt x="6783482" y="1276183"/>
                </a:cubicBezTo>
                <a:lnTo>
                  <a:pt x="6783482" y="1287107"/>
                </a:lnTo>
                <a:lnTo>
                  <a:pt x="6781324" y="1296009"/>
                </a:lnTo>
                <a:lnTo>
                  <a:pt x="6783482" y="1300325"/>
                </a:lnTo>
                <a:lnTo>
                  <a:pt x="6781324" y="1306934"/>
                </a:lnTo>
                <a:lnTo>
                  <a:pt x="6783482" y="1309227"/>
                </a:lnTo>
                <a:lnTo>
                  <a:pt x="6783482" y="1315836"/>
                </a:lnTo>
                <a:lnTo>
                  <a:pt x="6781324" y="1333504"/>
                </a:lnTo>
                <a:lnTo>
                  <a:pt x="6781324" y="1344429"/>
                </a:lnTo>
                <a:cubicBezTo>
                  <a:pt x="6781324" y="1348115"/>
                  <a:pt x="6773232" y="1350678"/>
                  <a:pt x="6757047" y="1352117"/>
                </a:cubicBezTo>
                <a:lnTo>
                  <a:pt x="6750438" y="1352117"/>
                </a:lnTo>
                <a:cubicBezTo>
                  <a:pt x="6741087" y="1350858"/>
                  <a:pt x="6735197" y="1349060"/>
                  <a:pt x="6732769" y="1346722"/>
                </a:cubicBezTo>
                <a:lnTo>
                  <a:pt x="6733983" y="1341192"/>
                </a:lnTo>
                <a:lnTo>
                  <a:pt x="6733983" y="1338899"/>
                </a:lnTo>
                <a:lnTo>
                  <a:pt x="6729532" y="1337820"/>
                </a:lnTo>
                <a:lnTo>
                  <a:pt x="6728453" y="1338899"/>
                </a:lnTo>
                <a:lnTo>
                  <a:pt x="6703096" y="1338899"/>
                </a:lnTo>
                <a:lnTo>
                  <a:pt x="6706333" y="1343350"/>
                </a:lnTo>
                <a:lnTo>
                  <a:pt x="6704175" y="1352117"/>
                </a:lnTo>
                <a:lnTo>
                  <a:pt x="6704175" y="1353331"/>
                </a:lnTo>
                <a:lnTo>
                  <a:pt x="6708626" y="1367627"/>
                </a:lnTo>
                <a:cubicBezTo>
                  <a:pt x="6706379" y="1368347"/>
                  <a:pt x="6705254" y="1370550"/>
                  <a:pt x="6705254" y="1374237"/>
                </a:cubicBezTo>
                <a:lnTo>
                  <a:pt x="6705254" y="1387454"/>
                </a:lnTo>
                <a:lnTo>
                  <a:pt x="6706333" y="1409439"/>
                </a:lnTo>
                <a:lnTo>
                  <a:pt x="6705254" y="1410518"/>
                </a:lnTo>
                <a:lnTo>
                  <a:pt x="6704175" y="1410518"/>
                </a:lnTo>
                <a:lnTo>
                  <a:pt x="6705254" y="1413890"/>
                </a:lnTo>
                <a:lnTo>
                  <a:pt x="6704175" y="1442483"/>
                </a:lnTo>
                <a:lnTo>
                  <a:pt x="6704175" y="1448013"/>
                </a:lnTo>
                <a:lnTo>
                  <a:pt x="6703096" y="1453543"/>
                </a:lnTo>
                <a:lnTo>
                  <a:pt x="6722923" y="1459073"/>
                </a:lnTo>
                <a:cubicBezTo>
                  <a:pt x="6730836" y="1454846"/>
                  <a:pt x="6739288" y="1452643"/>
                  <a:pt x="6748280" y="1452464"/>
                </a:cubicBezTo>
                <a:lnTo>
                  <a:pt x="6748280" y="1435874"/>
                </a:lnTo>
                <a:cubicBezTo>
                  <a:pt x="6750438" y="1433177"/>
                  <a:pt x="6751517" y="1430614"/>
                  <a:pt x="6751517" y="1428186"/>
                </a:cubicBezTo>
                <a:lnTo>
                  <a:pt x="6748280" y="1391905"/>
                </a:lnTo>
                <a:lnTo>
                  <a:pt x="6751517" y="1388533"/>
                </a:lnTo>
                <a:lnTo>
                  <a:pt x="6748280" y="1364256"/>
                </a:lnTo>
                <a:lnTo>
                  <a:pt x="6754889" y="1361019"/>
                </a:lnTo>
                <a:lnTo>
                  <a:pt x="6757047" y="1367627"/>
                </a:lnTo>
                <a:lnTo>
                  <a:pt x="6758126" y="1367627"/>
                </a:lnTo>
                <a:lnTo>
                  <a:pt x="6759205" y="1362098"/>
                </a:lnTo>
                <a:lnTo>
                  <a:pt x="6779166" y="1365335"/>
                </a:lnTo>
                <a:lnTo>
                  <a:pt x="6785775" y="1364256"/>
                </a:lnTo>
                <a:lnTo>
                  <a:pt x="6790091" y="1364256"/>
                </a:lnTo>
                <a:cubicBezTo>
                  <a:pt x="6791620" y="1364256"/>
                  <a:pt x="6792384" y="1366099"/>
                  <a:pt x="6792384" y="1369786"/>
                </a:cubicBezTo>
                <a:lnTo>
                  <a:pt x="6793463" y="1370865"/>
                </a:lnTo>
                <a:lnTo>
                  <a:pt x="6794542" y="1370865"/>
                </a:lnTo>
                <a:lnTo>
                  <a:pt x="6803309" y="1368707"/>
                </a:lnTo>
                <a:cubicBezTo>
                  <a:pt x="6807715" y="1369066"/>
                  <a:pt x="6809918" y="1370145"/>
                  <a:pt x="6809918" y="1371944"/>
                </a:cubicBezTo>
                <a:cubicBezTo>
                  <a:pt x="6801106" y="1381025"/>
                  <a:pt x="6796700" y="1389882"/>
                  <a:pt x="6796700" y="1398514"/>
                </a:cubicBezTo>
                <a:lnTo>
                  <a:pt x="6796700" y="1420499"/>
                </a:lnTo>
                <a:lnTo>
                  <a:pt x="6793463" y="1432637"/>
                </a:lnTo>
                <a:cubicBezTo>
                  <a:pt x="6796340" y="1432637"/>
                  <a:pt x="6797779" y="1435559"/>
                  <a:pt x="6797779" y="1441404"/>
                </a:cubicBezTo>
                <a:lnTo>
                  <a:pt x="6797779" y="1443697"/>
                </a:lnTo>
                <a:cubicBezTo>
                  <a:pt x="6797779" y="1446035"/>
                  <a:pt x="6796700" y="1448597"/>
                  <a:pt x="6794542" y="1451385"/>
                </a:cubicBezTo>
                <a:cubicBezTo>
                  <a:pt x="6795441" y="1458668"/>
                  <a:pt x="6796925" y="1462309"/>
                  <a:pt x="6798993" y="1462309"/>
                </a:cubicBezTo>
                <a:cubicBezTo>
                  <a:pt x="6798993" y="1474808"/>
                  <a:pt x="6793463" y="1481057"/>
                  <a:pt x="6782403" y="1481057"/>
                </a:cubicBezTo>
                <a:lnTo>
                  <a:pt x="6764735" y="1483350"/>
                </a:lnTo>
                <a:cubicBezTo>
                  <a:pt x="6755203" y="1478584"/>
                  <a:pt x="6750438" y="1473055"/>
                  <a:pt x="6750438" y="1466761"/>
                </a:cubicBezTo>
                <a:lnTo>
                  <a:pt x="6749359" y="1465682"/>
                </a:lnTo>
                <a:lnTo>
                  <a:pt x="6747201" y="1465682"/>
                </a:lnTo>
                <a:cubicBezTo>
                  <a:pt x="6735601" y="1465682"/>
                  <a:pt x="6727869" y="1466401"/>
                  <a:pt x="6724002" y="1467839"/>
                </a:cubicBezTo>
                <a:lnTo>
                  <a:pt x="6714021" y="1464602"/>
                </a:lnTo>
                <a:lnTo>
                  <a:pt x="6707412" y="1466761"/>
                </a:lnTo>
                <a:lnTo>
                  <a:pt x="6706333" y="1465682"/>
                </a:lnTo>
                <a:lnTo>
                  <a:pt x="6705254" y="1465682"/>
                </a:lnTo>
                <a:lnTo>
                  <a:pt x="6698646" y="1466761"/>
                </a:lnTo>
                <a:lnTo>
                  <a:pt x="6694195" y="1464602"/>
                </a:lnTo>
                <a:lnTo>
                  <a:pt x="6693116" y="1465682"/>
                </a:lnTo>
                <a:lnTo>
                  <a:pt x="6692037" y="1465682"/>
                </a:lnTo>
                <a:lnTo>
                  <a:pt x="6685428" y="1464602"/>
                </a:lnTo>
                <a:lnTo>
                  <a:pt x="6672210" y="1467839"/>
                </a:lnTo>
                <a:lnTo>
                  <a:pt x="6667759" y="1467839"/>
                </a:lnTo>
                <a:cubicBezTo>
                  <a:pt x="6661195" y="1461995"/>
                  <a:pt x="6656430" y="1459073"/>
                  <a:pt x="6653462" y="1459073"/>
                </a:cubicBezTo>
                <a:lnTo>
                  <a:pt x="6646853" y="1464602"/>
                </a:lnTo>
                <a:lnTo>
                  <a:pt x="6634715" y="1464602"/>
                </a:lnTo>
                <a:lnTo>
                  <a:pt x="6624869" y="1463524"/>
                </a:lnTo>
                <a:lnTo>
                  <a:pt x="6611651" y="1466761"/>
                </a:lnTo>
                <a:cubicBezTo>
                  <a:pt x="6610302" y="1474853"/>
                  <a:pt x="6607335" y="1478899"/>
                  <a:pt x="6602749" y="1478899"/>
                </a:cubicBezTo>
                <a:lnTo>
                  <a:pt x="6592903" y="1482137"/>
                </a:lnTo>
                <a:lnTo>
                  <a:pt x="6585215" y="1479979"/>
                </a:lnTo>
                <a:lnTo>
                  <a:pt x="6573076" y="1485508"/>
                </a:lnTo>
                <a:lnTo>
                  <a:pt x="6569705" y="1485508"/>
                </a:lnTo>
                <a:cubicBezTo>
                  <a:pt x="6566827" y="1484609"/>
                  <a:pt x="6565389" y="1481282"/>
                  <a:pt x="6565389" y="1475528"/>
                </a:cubicBezTo>
                <a:lnTo>
                  <a:pt x="6565389" y="1473370"/>
                </a:lnTo>
                <a:lnTo>
                  <a:pt x="6567547" y="1471211"/>
                </a:lnTo>
                <a:lnTo>
                  <a:pt x="6564175" y="1454622"/>
                </a:lnTo>
                <a:lnTo>
                  <a:pt x="6571997" y="1453543"/>
                </a:lnTo>
                <a:lnTo>
                  <a:pt x="6571997" y="1452464"/>
                </a:lnTo>
                <a:cubicBezTo>
                  <a:pt x="6565344" y="1451924"/>
                  <a:pt x="6562017" y="1450800"/>
                  <a:pt x="6562017" y="1449092"/>
                </a:cubicBezTo>
                <a:lnTo>
                  <a:pt x="6571997" y="1448013"/>
                </a:lnTo>
                <a:lnTo>
                  <a:pt x="6571997" y="1446934"/>
                </a:lnTo>
                <a:lnTo>
                  <a:pt x="6564175" y="1445855"/>
                </a:lnTo>
                <a:lnTo>
                  <a:pt x="6563096" y="1446934"/>
                </a:lnTo>
                <a:lnTo>
                  <a:pt x="6562017" y="1445855"/>
                </a:lnTo>
                <a:lnTo>
                  <a:pt x="6562017" y="1444776"/>
                </a:lnTo>
                <a:lnTo>
                  <a:pt x="6563096" y="1443697"/>
                </a:lnTo>
                <a:lnTo>
                  <a:pt x="6562017" y="1442483"/>
                </a:lnTo>
                <a:cubicBezTo>
                  <a:pt x="6562736" y="1435200"/>
                  <a:pt x="6563860" y="1430794"/>
                  <a:pt x="6565389" y="1429265"/>
                </a:cubicBezTo>
                <a:lnTo>
                  <a:pt x="6565389" y="1419420"/>
                </a:lnTo>
                <a:lnTo>
                  <a:pt x="6562017" y="1394063"/>
                </a:lnTo>
                <a:lnTo>
                  <a:pt x="6565389" y="1385296"/>
                </a:lnTo>
                <a:lnTo>
                  <a:pt x="6565389" y="1379767"/>
                </a:lnTo>
                <a:lnTo>
                  <a:pt x="6563096" y="1363177"/>
                </a:lnTo>
                <a:lnTo>
                  <a:pt x="6569705" y="1361019"/>
                </a:lnTo>
                <a:lnTo>
                  <a:pt x="6575234" y="1363177"/>
                </a:lnTo>
                <a:lnTo>
                  <a:pt x="6581843" y="1362098"/>
                </a:lnTo>
                <a:lnTo>
                  <a:pt x="6584001" y="1367627"/>
                </a:lnTo>
                <a:lnTo>
                  <a:pt x="6585215" y="1367627"/>
                </a:lnTo>
                <a:cubicBezTo>
                  <a:pt x="6587373" y="1367627"/>
                  <a:pt x="6590655" y="1366144"/>
                  <a:pt x="6595061" y="1363177"/>
                </a:cubicBezTo>
                <a:cubicBezTo>
                  <a:pt x="6608818" y="1365784"/>
                  <a:pt x="6617271" y="1369831"/>
                  <a:pt x="6620418" y="1375315"/>
                </a:cubicBezTo>
                <a:lnTo>
                  <a:pt x="6611651" y="1377474"/>
                </a:lnTo>
                <a:lnTo>
                  <a:pt x="6612730" y="1385296"/>
                </a:lnTo>
                <a:lnTo>
                  <a:pt x="6612730" y="1390691"/>
                </a:lnTo>
                <a:cubicBezTo>
                  <a:pt x="6612730" y="1392220"/>
                  <a:pt x="6610527" y="1393344"/>
                  <a:pt x="6606121" y="1394063"/>
                </a:cubicBezTo>
                <a:lnTo>
                  <a:pt x="6614888" y="1412811"/>
                </a:lnTo>
                <a:lnTo>
                  <a:pt x="6613809" y="1417127"/>
                </a:lnTo>
                <a:lnTo>
                  <a:pt x="6615967" y="1419420"/>
                </a:lnTo>
                <a:lnTo>
                  <a:pt x="6615967" y="1433716"/>
                </a:lnTo>
                <a:lnTo>
                  <a:pt x="6608279" y="1452464"/>
                </a:lnTo>
                <a:lnTo>
                  <a:pt x="6621497" y="1455701"/>
                </a:lnTo>
                <a:lnTo>
                  <a:pt x="6635794" y="1454622"/>
                </a:lnTo>
                <a:lnTo>
                  <a:pt x="6639165" y="1454622"/>
                </a:lnTo>
                <a:lnTo>
                  <a:pt x="6645774" y="1455701"/>
                </a:lnTo>
                <a:lnTo>
                  <a:pt x="6646853" y="1454622"/>
                </a:lnTo>
                <a:lnTo>
                  <a:pt x="6647932" y="1454622"/>
                </a:lnTo>
                <a:lnTo>
                  <a:pt x="6652383" y="1455701"/>
                </a:lnTo>
                <a:cubicBezTo>
                  <a:pt x="6656070" y="1455161"/>
                  <a:pt x="6657913" y="1454082"/>
                  <a:pt x="6657913" y="1452464"/>
                </a:cubicBezTo>
                <a:lnTo>
                  <a:pt x="6655620" y="1443697"/>
                </a:lnTo>
                <a:lnTo>
                  <a:pt x="6655620" y="1437088"/>
                </a:lnTo>
                <a:lnTo>
                  <a:pt x="6656834" y="1413890"/>
                </a:lnTo>
                <a:lnTo>
                  <a:pt x="6655620" y="1396221"/>
                </a:lnTo>
                <a:cubicBezTo>
                  <a:pt x="6658048" y="1394063"/>
                  <a:pt x="6660251" y="1392984"/>
                  <a:pt x="6662229" y="1392984"/>
                </a:cubicBezTo>
                <a:lnTo>
                  <a:pt x="6662229" y="1391905"/>
                </a:lnTo>
                <a:cubicBezTo>
                  <a:pt x="6657823" y="1391905"/>
                  <a:pt x="6655620" y="1390062"/>
                  <a:pt x="6655620" y="1386375"/>
                </a:cubicBezTo>
                <a:lnTo>
                  <a:pt x="6660071" y="1379767"/>
                </a:lnTo>
                <a:lnTo>
                  <a:pt x="6654541" y="1373158"/>
                </a:lnTo>
                <a:lnTo>
                  <a:pt x="6658992" y="1355489"/>
                </a:lnTo>
                <a:lnTo>
                  <a:pt x="6657913" y="1343350"/>
                </a:lnTo>
                <a:lnTo>
                  <a:pt x="6658992" y="1340113"/>
                </a:lnTo>
                <a:lnTo>
                  <a:pt x="6656834" y="1333504"/>
                </a:lnTo>
                <a:lnTo>
                  <a:pt x="6656834" y="1331211"/>
                </a:lnTo>
                <a:lnTo>
                  <a:pt x="6658992" y="1327974"/>
                </a:lnTo>
                <a:lnTo>
                  <a:pt x="6657913" y="1323524"/>
                </a:lnTo>
                <a:lnTo>
                  <a:pt x="6658992" y="1314757"/>
                </a:lnTo>
                <a:lnTo>
                  <a:pt x="6654541" y="1286028"/>
                </a:lnTo>
                <a:cubicBezTo>
                  <a:pt x="6654541" y="1282701"/>
                  <a:pt x="6657104" y="1278295"/>
                  <a:pt x="6662229" y="1272810"/>
                </a:cubicBezTo>
                <a:cubicBezTo>
                  <a:pt x="6660431" y="1272810"/>
                  <a:pt x="6658633" y="1264718"/>
                  <a:pt x="6656834" y="1248533"/>
                </a:cubicBezTo>
                <a:lnTo>
                  <a:pt x="6657913" y="1244217"/>
                </a:lnTo>
                <a:lnTo>
                  <a:pt x="6653462" y="1240846"/>
                </a:lnTo>
                <a:lnTo>
                  <a:pt x="6654541" y="1236530"/>
                </a:lnTo>
                <a:lnTo>
                  <a:pt x="6653462" y="1232079"/>
                </a:lnTo>
                <a:lnTo>
                  <a:pt x="6653462" y="1229921"/>
                </a:lnTo>
                <a:lnTo>
                  <a:pt x="6656834" y="1229921"/>
                </a:lnTo>
                <a:lnTo>
                  <a:pt x="6657913" y="1230999"/>
                </a:lnTo>
                <a:close/>
                <a:moveTo>
                  <a:pt x="558101" y="1226411"/>
                </a:moveTo>
                <a:lnTo>
                  <a:pt x="560124" y="1226411"/>
                </a:lnTo>
                <a:cubicBezTo>
                  <a:pt x="568576" y="1229198"/>
                  <a:pt x="574915" y="1230592"/>
                  <a:pt x="579141" y="1230592"/>
                </a:cubicBezTo>
                <a:lnTo>
                  <a:pt x="582243" y="1230592"/>
                </a:lnTo>
                <a:lnTo>
                  <a:pt x="590740" y="1228569"/>
                </a:lnTo>
                <a:lnTo>
                  <a:pt x="592764" y="1228569"/>
                </a:lnTo>
                <a:cubicBezTo>
                  <a:pt x="601935" y="1231356"/>
                  <a:pt x="609308" y="1232750"/>
                  <a:pt x="614883" y="1232750"/>
                </a:cubicBezTo>
                <a:lnTo>
                  <a:pt x="619064" y="1231671"/>
                </a:lnTo>
                <a:lnTo>
                  <a:pt x="621222" y="1234773"/>
                </a:lnTo>
                <a:cubicBezTo>
                  <a:pt x="621222" y="1240618"/>
                  <a:pt x="618075" y="1244485"/>
                  <a:pt x="611781" y="1246373"/>
                </a:cubicBezTo>
                <a:lnTo>
                  <a:pt x="612860" y="1253791"/>
                </a:lnTo>
                <a:lnTo>
                  <a:pt x="611781" y="1257972"/>
                </a:lnTo>
                <a:lnTo>
                  <a:pt x="624460" y="1256893"/>
                </a:lnTo>
                <a:lnTo>
                  <a:pt x="627562" y="1256893"/>
                </a:lnTo>
                <a:cubicBezTo>
                  <a:pt x="629809" y="1256893"/>
                  <a:pt x="632282" y="1257972"/>
                  <a:pt x="634980" y="1260130"/>
                </a:cubicBezTo>
                <a:lnTo>
                  <a:pt x="635924" y="1260130"/>
                </a:lnTo>
                <a:cubicBezTo>
                  <a:pt x="636643" y="1258691"/>
                  <a:pt x="644376" y="1257297"/>
                  <a:pt x="659123" y="1255949"/>
                </a:cubicBezTo>
                <a:lnTo>
                  <a:pt x="659123" y="1247451"/>
                </a:lnTo>
                <a:cubicBezTo>
                  <a:pt x="659123" y="1242416"/>
                  <a:pt x="656696" y="1236437"/>
                  <a:pt x="651840" y="1229513"/>
                </a:cubicBezTo>
                <a:lnTo>
                  <a:pt x="651840" y="1228569"/>
                </a:lnTo>
                <a:cubicBezTo>
                  <a:pt x="651840" y="1227130"/>
                  <a:pt x="652873" y="1226411"/>
                  <a:pt x="654942" y="1226411"/>
                </a:cubicBezTo>
                <a:lnTo>
                  <a:pt x="660202" y="1227490"/>
                </a:lnTo>
                <a:lnTo>
                  <a:pt x="665461" y="1226411"/>
                </a:lnTo>
                <a:lnTo>
                  <a:pt x="678141" y="1229513"/>
                </a:lnTo>
                <a:lnTo>
                  <a:pt x="681243" y="1227490"/>
                </a:lnTo>
                <a:lnTo>
                  <a:pt x="693921" y="1228569"/>
                </a:lnTo>
                <a:lnTo>
                  <a:pt x="710780" y="1228569"/>
                </a:lnTo>
                <a:cubicBezTo>
                  <a:pt x="719232" y="1229558"/>
                  <a:pt x="723458" y="1233425"/>
                  <a:pt x="723458" y="1240168"/>
                </a:cubicBezTo>
                <a:cubicBezTo>
                  <a:pt x="723458" y="1244304"/>
                  <a:pt x="720626" y="1246373"/>
                  <a:pt x="714961" y="1246373"/>
                </a:cubicBezTo>
                <a:cubicBezTo>
                  <a:pt x="712713" y="1246373"/>
                  <a:pt x="710240" y="1249565"/>
                  <a:pt x="707544" y="1255949"/>
                </a:cubicBezTo>
                <a:lnTo>
                  <a:pt x="710780" y="1256893"/>
                </a:lnTo>
                <a:cubicBezTo>
                  <a:pt x="722739" y="1253386"/>
                  <a:pt x="728718" y="1248845"/>
                  <a:pt x="728718" y="1243270"/>
                </a:cubicBezTo>
                <a:lnTo>
                  <a:pt x="734922" y="1240168"/>
                </a:lnTo>
                <a:lnTo>
                  <a:pt x="734922" y="1236931"/>
                </a:lnTo>
                <a:cubicBezTo>
                  <a:pt x="735462" y="1232705"/>
                  <a:pt x="736541" y="1230592"/>
                  <a:pt x="738159" y="1230592"/>
                </a:cubicBezTo>
                <a:lnTo>
                  <a:pt x="741262" y="1230592"/>
                </a:lnTo>
                <a:cubicBezTo>
                  <a:pt x="744768" y="1234998"/>
                  <a:pt x="751782" y="1240978"/>
                  <a:pt x="762302" y="1248531"/>
                </a:cubicBezTo>
                <a:lnTo>
                  <a:pt x="767562" y="1255949"/>
                </a:lnTo>
                <a:lnTo>
                  <a:pt x="767562" y="1262153"/>
                </a:lnTo>
                <a:cubicBezTo>
                  <a:pt x="767562" y="1263591"/>
                  <a:pt x="764775" y="1264311"/>
                  <a:pt x="759200" y="1264311"/>
                </a:cubicBezTo>
                <a:lnTo>
                  <a:pt x="757042" y="1266469"/>
                </a:lnTo>
                <a:lnTo>
                  <a:pt x="734922" y="1266469"/>
                </a:lnTo>
                <a:cubicBezTo>
                  <a:pt x="732315" y="1266469"/>
                  <a:pt x="728809" y="1267863"/>
                  <a:pt x="724402" y="1270650"/>
                </a:cubicBezTo>
                <a:lnTo>
                  <a:pt x="721300" y="1270650"/>
                </a:lnTo>
                <a:lnTo>
                  <a:pt x="713882" y="1269571"/>
                </a:lnTo>
                <a:lnTo>
                  <a:pt x="710780" y="1278068"/>
                </a:lnTo>
                <a:lnTo>
                  <a:pt x="712803" y="1281171"/>
                </a:lnTo>
                <a:cubicBezTo>
                  <a:pt x="710735" y="1289622"/>
                  <a:pt x="706913" y="1293849"/>
                  <a:pt x="701338" y="1293849"/>
                </a:cubicBezTo>
                <a:lnTo>
                  <a:pt x="696078" y="1292770"/>
                </a:lnTo>
                <a:lnTo>
                  <a:pt x="688661" y="1299109"/>
                </a:lnTo>
                <a:cubicBezTo>
                  <a:pt x="685872" y="1299109"/>
                  <a:pt x="680972" y="1296636"/>
                  <a:pt x="673960" y="1291691"/>
                </a:cubicBezTo>
                <a:lnTo>
                  <a:pt x="662360" y="1292770"/>
                </a:lnTo>
                <a:lnTo>
                  <a:pt x="660202" y="1290612"/>
                </a:lnTo>
                <a:lnTo>
                  <a:pt x="660202" y="1288588"/>
                </a:lnTo>
                <a:cubicBezTo>
                  <a:pt x="662989" y="1285621"/>
                  <a:pt x="664382" y="1282789"/>
                  <a:pt x="664382" y="1280091"/>
                </a:cubicBezTo>
                <a:cubicBezTo>
                  <a:pt x="663035" y="1280091"/>
                  <a:pt x="662360" y="1277978"/>
                  <a:pt x="662360" y="1273752"/>
                </a:cubicBezTo>
                <a:cubicBezTo>
                  <a:pt x="662360" y="1269616"/>
                  <a:pt x="657100" y="1267548"/>
                  <a:pt x="646580" y="1267548"/>
                </a:cubicBezTo>
                <a:lnTo>
                  <a:pt x="641185" y="1263232"/>
                </a:lnTo>
                <a:lnTo>
                  <a:pt x="638082" y="1263232"/>
                </a:lnTo>
                <a:cubicBezTo>
                  <a:pt x="635834" y="1263232"/>
                  <a:pt x="633361" y="1264311"/>
                  <a:pt x="630664" y="1266469"/>
                </a:cubicBezTo>
                <a:lnTo>
                  <a:pt x="613804" y="1266469"/>
                </a:lnTo>
                <a:lnTo>
                  <a:pt x="610702" y="1269571"/>
                </a:lnTo>
                <a:lnTo>
                  <a:pt x="610702" y="1271729"/>
                </a:lnTo>
                <a:lnTo>
                  <a:pt x="611781" y="1279013"/>
                </a:lnTo>
                <a:lnTo>
                  <a:pt x="608544" y="1281171"/>
                </a:lnTo>
                <a:cubicBezTo>
                  <a:pt x="608544" y="1277664"/>
                  <a:pt x="607870" y="1275911"/>
                  <a:pt x="606521" y="1275911"/>
                </a:cubicBezTo>
                <a:lnTo>
                  <a:pt x="605442" y="1275911"/>
                </a:lnTo>
                <a:cubicBezTo>
                  <a:pt x="604003" y="1275911"/>
                  <a:pt x="602969" y="1278698"/>
                  <a:pt x="602340" y="1284273"/>
                </a:cubicBezTo>
                <a:lnTo>
                  <a:pt x="596945" y="1285352"/>
                </a:lnTo>
                <a:cubicBezTo>
                  <a:pt x="594876" y="1284992"/>
                  <a:pt x="592449" y="1283238"/>
                  <a:pt x="589661" y="1280091"/>
                </a:cubicBezTo>
                <a:cubicBezTo>
                  <a:pt x="583997" y="1285037"/>
                  <a:pt x="579411" y="1287510"/>
                  <a:pt x="575905" y="1287510"/>
                </a:cubicBezTo>
                <a:lnTo>
                  <a:pt x="575905" y="1288588"/>
                </a:lnTo>
                <a:cubicBezTo>
                  <a:pt x="588224" y="1292815"/>
                  <a:pt x="596675" y="1294927"/>
                  <a:pt x="601262" y="1294927"/>
                </a:cubicBezTo>
                <a:lnTo>
                  <a:pt x="603284" y="1300188"/>
                </a:lnTo>
                <a:lnTo>
                  <a:pt x="608544" y="1296951"/>
                </a:lnTo>
                <a:lnTo>
                  <a:pt x="620143" y="1300188"/>
                </a:lnTo>
                <a:lnTo>
                  <a:pt x="621222" y="1304369"/>
                </a:lnTo>
                <a:cubicBezTo>
                  <a:pt x="615828" y="1309585"/>
                  <a:pt x="610926" y="1312731"/>
                  <a:pt x="606521" y="1313810"/>
                </a:cubicBezTo>
                <a:lnTo>
                  <a:pt x="606521" y="1314889"/>
                </a:lnTo>
                <a:cubicBezTo>
                  <a:pt x="606521" y="1316418"/>
                  <a:pt x="609308" y="1317452"/>
                  <a:pt x="614883" y="1317992"/>
                </a:cubicBezTo>
                <a:cubicBezTo>
                  <a:pt x="615962" y="1314485"/>
                  <a:pt x="618435" y="1312731"/>
                  <a:pt x="622301" y="1312731"/>
                </a:cubicBezTo>
                <a:lnTo>
                  <a:pt x="625404" y="1312731"/>
                </a:lnTo>
                <a:lnTo>
                  <a:pt x="640240" y="1317047"/>
                </a:lnTo>
                <a:lnTo>
                  <a:pt x="644421" y="1314889"/>
                </a:lnTo>
                <a:lnTo>
                  <a:pt x="648603" y="1315968"/>
                </a:lnTo>
                <a:lnTo>
                  <a:pt x="649682" y="1314889"/>
                </a:lnTo>
                <a:lnTo>
                  <a:pt x="654942" y="1315968"/>
                </a:lnTo>
                <a:lnTo>
                  <a:pt x="665461" y="1315968"/>
                </a:lnTo>
                <a:lnTo>
                  <a:pt x="672881" y="1312731"/>
                </a:lnTo>
                <a:lnTo>
                  <a:pt x="680164" y="1317992"/>
                </a:lnTo>
                <a:lnTo>
                  <a:pt x="684480" y="1317992"/>
                </a:lnTo>
                <a:cubicBezTo>
                  <a:pt x="697067" y="1315204"/>
                  <a:pt x="703363" y="1311023"/>
                  <a:pt x="703363" y="1305448"/>
                </a:cubicBezTo>
                <a:cubicBezTo>
                  <a:pt x="712713" y="1297715"/>
                  <a:pt x="718693" y="1293849"/>
                  <a:pt x="721300" y="1293849"/>
                </a:cubicBezTo>
                <a:lnTo>
                  <a:pt x="740183" y="1306392"/>
                </a:lnTo>
                <a:cubicBezTo>
                  <a:pt x="744948" y="1310618"/>
                  <a:pt x="751287" y="1312731"/>
                  <a:pt x="759200" y="1312731"/>
                </a:cubicBezTo>
                <a:cubicBezTo>
                  <a:pt x="761447" y="1314350"/>
                  <a:pt x="763921" y="1317857"/>
                  <a:pt x="766618" y="1323252"/>
                </a:cubicBezTo>
                <a:lnTo>
                  <a:pt x="766618" y="1327567"/>
                </a:lnTo>
                <a:lnTo>
                  <a:pt x="762302" y="1331749"/>
                </a:lnTo>
                <a:cubicBezTo>
                  <a:pt x="762302" y="1334536"/>
                  <a:pt x="759156" y="1335930"/>
                  <a:pt x="752861" y="1335930"/>
                </a:cubicBezTo>
                <a:lnTo>
                  <a:pt x="750838" y="1339167"/>
                </a:lnTo>
                <a:lnTo>
                  <a:pt x="751782" y="1343348"/>
                </a:lnTo>
                <a:lnTo>
                  <a:pt x="750838" y="1344427"/>
                </a:lnTo>
                <a:lnTo>
                  <a:pt x="749759" y="1344427"/>
                </a:lnTo>
                <a:cubicBezTo>
                  <a:pt x="751107" y="1351980"/>
                  <a:pt x="752501" y="1355801"/>
                  <a:pt x="753940" y="1355891"/>
                </a:cubicBezTo>
                <a:cubicBezTo>
                  <a:pt x="752142" y="1377741"/>
                  <a:pt x="750389" y="1388666"/>
                  <a:pt x="748680" y="1388666"/>
                </a:cubicBezTo>
                <a:lnTo>
                  <a:pt x="747601" y="1388666"/>
                </a:lnTo>
                <a:lnTo>
                  <a:pt x="747601" y="1389610"/>
                </a:lnTo>
                <a:cubicBezTo>
                  <a:pt x="749759" y="1391768"/>
                  <a:pt x="751152" y="1395635"/>
                  <a:pt x="751782" y="1401209"/>
                </a:cubicBezTo>
                <a:lnTo>
                  <a:pt x="752861" y="1402288"/>
                </a:lnTo>
                <a:lnTo>
                  <a:pt x="752861" y="1405391"/>
                </a:lnTo>
                <a:cubicBezTo>
                  <a:pt x="749354" y="1405391"/>
                  <a:pt x="745847" y="1419463"/>
                  <a:pt x="742341" y="1447607"/>
                </a:cubicBezTo>
                <a:lnTo>
                  <a:pt x="743420" y="1452867"/>
                </a:lnTo>
                <a:cubicBezTo>
                  <a:pt x="740992" y="1462308"/>
                  <a:pt x="733618" y="1472469"/>
                  <a:pt x="721300" y="1483348"/>
                </a:cubicBezTo>
                <a:lnTo>
                  <a:pt x="712803" y="1481326"/>
                </a:lnTo>
                <a:lnTo>
                  <a:pt x="696078" y="1486586"/>
                </a:lnTo>
                <a:cubicBezTo>
                  <a:pt x="691852" y="1490812"/>
                  <a:pt x="687266" y="1492925"/>
                  <a:pt x="682322" y="1492925"/>
                </a:cubicBezTo>
                <a:cubicBezTo>
                  <a:pt x="678094" y="1492925"/>
                  <a:pt x="675983" y="1485552"/>
                  <a:pt x="675983" y="1470805"/>
                </a:cubicBezTo>
                <a:cubicBezTo>
                  <a:pt x="672476" y="1466040"/>
                  <a:pt x="670723" y="1461814"/>
                  <a:pt x="670723" y="1458127"/>
                </a:cubicBezTo>
                <a:cubicBezTo>
                  <a:pt x="662449" y="1452822"/>
                  <a:pt x="654716" y="1449315"/>
                  <a:pt x="647524" y="1447607"/>
                </a:cubicBezTo>
                <a:lnTo>
                  <a:pt x="646580" y="1446528"/>
                </a:lnTo>
                <a:lnTo>
                  <a:pt x="646580" y="1445449"/>
                </a:lnTo>
                <a:cubicBezTo>
                  <a:pt x="649547" y="1439874"/>
                  <a:pt x="653367" y="1437086"/>
                  <a:pt x="658044" y="1437086"/>
                </a:cubicBezTo>
                <a:cubicBezTo>
                  <a:pt x="662989" y="1437086"/>
                  <a:pt x="665461" y="1437761"/>
                  <a:pt x="665461" y="1439110"/>
                </a:cubicBezTo>
                <a:lnTo>
                  <a:pt x="671802" y="1434928"/>
                </a:lnTo>
                <a:lnTo>
                  <a:pt x="678141" y="1434928"/>
                </a:lnTo>
                <a:lnTo>
                  <a:pt x="683401" y="1436007"/>
                </a:lnTo>
                <a:cubicBezTo>
                  <a:pt x="683401" y="1434569"/>
                  <a:pt x="685514" y="1433849"/>
                  <a:pt x="689739" y="1433849"/>
                </a:cubicBezTo>
                <a:lnTo>
                  <a:pt x="690684" y="1430747"/>
                </a:lnTo>
                <a:lnTo>
                  <a:pt x="689739" y="1420227"/>
                </a:lnTo>
                <a:lnTo>
                  <a:pt x="692841" y="1416990"/>
                </a:lnTo>
                <a:lnTo>
                  <a:pt x="692841" y="1410786"/>
                </a:lnTo>
                <a:lnTo>
                  <a:pt x="691762" y="1400131"/>
                </a:lnTo>
                <a:lnTo>
                  <a:pt x="698101" y="1362230"/>
                </a:lnTo>
                <a:lnTo>
                  <a:pt x="697022" y="1359128"/>
                </a:lnTo>
                <a:lnTo>
                  <a:pt x="698101" y="1350631"/>
                </a:lnTo>
                <a:lnTo>
                  <a:pt x="697022" y="1342269"/>
                </a:lnTo>
                <a:lnTo>
                  <a:pt x="698101" y="1330670"/>
                </a:lnTo>
                <a:cubicBezTo>
                  <a:pt x="698101" y="1329231"/>
                  <a:pt x="693875" y="1326758"/>
                  <a:pt x="685424" y="1323252"/>
                </a:cubicBezTo>
                <a:cubicBezTo>
                  <a:pt x="682635" y="1323252"/>
                  <a:pt x="678454" y="1325005"/>
                  <a:pt x="672881" y="1328512"/>
                </a:cubicBezTo>
                <a:lnTo>
                  <a:pt x="661281" y="1325409"/>
                </a:lnTo>
                <a:lnTo>
                  <a:pt x="651840" y="1326489"/>
                </a:lnTo>
                <a:lnTo>
                  <a:pt x="642264" y="1325409"/>
                </a:lnTo>
                <a:cubicBezTo>
                  <a:pt x="609982" y="1325769"/>
                  <a:pt x="593843" y="1327882"/>
                  <a:pt x="593843" y="1331749"/>
                </a:cubicBezTo>
                <a:cubicBezTo>
                  <a:pt x="588089" y="1333277"/>
                  <a:pt x="582468" y="1337503"/>
                  <a:pt x="576983" y="1344427"/>
                </a:cubicBezTo>
                <a:lnTo>
                  <a:pt x="574960" y="1342269"/>
                </a:lnTo>
                <a:lnTo>
                  <a:pt x="571723" y="1343348"/>
                </a:lnTo>
                <a:lnTo>
                  <a:pt x="571723" y="1344427"/>
                </a:lnTo>
                <a:cubicBezTo>
                  <a:pt x="575230" y="1344427"/>
                  <a:pt x="576983" y="1346180"/>
                  <a:pt x="576983" y="1349687"/>
                </a:cubicBezTo>
                <a:cubicBezTo>
                  <a:pt x="582648" y="1349687"/>
                  <a:pt x="585480" y="1350362"/>
                  <a:pt x="585480" y="1351710"/>
                </a:cubicBezTo>
                <a:lnTo>
                  <a:pt x="588582" y="1350631"/>
                </a:lnTo>
                <a:lnTo>
                  <a:pt x="590740" y="1350631"/>
                </a:lnTo>
                <a:lnTo>
                  <a:pt x="590740" y="1351710"/>
                </a:lnTo>
                <a:lnTo>
                  <a:pt x="613804" y="1349687"/>
                </a:lnTo>
                <a:lnTo>
                  <a:pt x="614883" y="1350631"/>
                </a:lnTo>
                <a:lnTo>
                  <a:pt x="614883" y="1353868"/>
                </a:lnTo>
                <a:cubicBezTo>
                  <a:pt x="614883" y="1355217"/>
                  <a:pt x="613849" y="1355891"/>
                  <a:pt x="611781" y="1355891"/>
                </a:cubicBezTo>
                <a:lnTo>
                  <a:pt x="611781" y="1358049"/>
                </a:lnTo>
                <a:cubicBezTo>
                  <a:pt x="613849" y="1358049"/>
                  <a:pt x="614883" y="1359128"/>
                  <a:pt x="614883" y="1361286"/>
                </a:cubicBezTo>
                <a:lnTo>
                  <a:pt x="615962" y="1362230"/>
                </a:lnTo>
                <a:lnTo>
                  <a:pt x="618120" y="1362230"/>
                </a:lnTo>
                <a:lnTo>
                  <a:pt x="615962" y="1359128"/>
                </a:lnTo>
                <a:lnTo>
                  <a:pt x="615962" y="1355891"/>
                </a:lnTo>
                <a:cubicBezTo>
                  <a:pt x="620548" y="1347709"/>
                  <a:pt x="628282" y="1340336"/>
                  <a:pt x="639161" y="1333772"/>
                </a:cubicBezTo>
                <a:lnTo>
                  <a:pt x="640240" y="1333772"/>
                </a:lnTo>
                <a:cubicBezTo>
                  <a:pt x="643926" y="1339257"/>
                  <a:pt x="651301" y="1344202"/>
                  <a:pt x="662360" y="1348608"/>
                </a:cubicBezTo>
                <a:cubicBezTo>
                  <a:pt x="665147" y="1351396"/>
                  <a:pt x="666541" y="1354543"/>
                  <a:pt x="666541" y="1358049"/>
                </a:cubicBezTo>
                <a:lnTo>
                  <a:pt x="671802" y="1358049"/>
                </a:lnTo>
                <a:lnTo>
                  <a:pt x="674904" y="1361286"/>
                </a:lnTo>
                <a:lnTo>
                  <a:pt x="674904" y="1365467"/>
                </a:lnTo>
                <a:cubicBezTo>
                  <a:pt x="670048" y="1368615"/>
                  <a:pt x="667621" y="1374549"/>
                  <a:pt x="667621" y="1383271"/>
                </a:cubicBezTo>
                <a:lnTo>
                  <a:pt x="666541" y="1384350"/>
                </a:lnTo>
                <a:lnTo>
                  <a:pt x="668565" y="1386508"/>
                </a:lnTo>
                <a:lnTo>
                  <a:pt x="668565" y="1388666"/>
                </a:lnTo>
                <a:cubicBezTo>
                  <a:pt x="668565" y="1394601"/>
                  <a:pt x="666811" y="1400895"/>
                  <a:pt x="663304" y="1407549"/>
                </a:cubicBezTo>
                <a:cubicBezTo>
                  <a:pt x="667529" y="1413034"/>
                  <a:pt x="669644" y="1416900"/>
                  <a:pt x="669644" y="1419148"/>
                </a:cubicBezTo>
                <a:lnTo>
                  <a:pt x="669644" y="1423329"/>
                </a:lnTo>
                <a:cubicBezTo>
                  <a:pt x="669644" y="1430342"/>
                  <a:pt x="663348" y="1433849"/>
                  <a:pt x="650761" y="1433849"/>
                </a:cubicBezTo>
                <a:cubicBezTo>
                  <a:pt x="647972" y="1433130"/>
                  <a:pt x="646580" y="1431736"/>
                  <a:pt x="646580" y="1429668"/>
                </a:cubicBezTo>
                <a:lnTo>
                  <a:pt x="642264" y="1429668"/>
                </a:lnTo>
                <a:lnTo>
                  <a:pt x="640240" y="1434928"/>
                </a:lnTo>
                <a:lnTo>
                  <a:pt x="634980" y="1433849"/>
                </a:lnTo>
                <a:lnTo>
                  <a:pt x="630664" y="1433849"/>
                </a:lnTo>
                <a:lnTo>
                  <a:pt x="627562" y="1436007"/>
                </a:lnTo>
                <a:lnTo>
                  <a:pt x="623380" y="1436007"/>
                </a:lnTo>
                <a:cubicBezTo>
                  <a:pt x="618435" y="1436007"/>
                  <a:pt x="614928" y="1431781"/>
                  <a:pt x="612860" y="1423329"/>
                </a:cubicBezTo>
                <a:lnTo>
                  <a:pt x="605442" y="1422250"/>
                </a:lnTo>
                <a:cubicBezTo>
                  <a:pt x="597709" y="1422789"/>
                  <a:pt x="593843" y="1426296"/>
                  <a:pt x="593843" y="1432770"/>
                </a:cubicBezTo>
                <a:lnTo>
                  <a:pt x="592764" y="1432770"/>
                </a:lnTo>
                <a:lnTo>
                  <a:pt x="593843" y="1433849"/>
                </a:lnTo>
                <a:lnTo>
                  <a:pt x="593843" y="1436007"/>
                </a:lnTo>
                <a:cubicBezTo>
                  <a:pt x="591954" y="1442302"/>
                  <a:pt x="589841" y="1445449"/>
                  <a:pt x="587503" y="1445449"/>
                </a:cubicBezTo>
                <a:cubicBezTo>
                  <a:pt x="580490" y="1445449"/>
                  <a:pt x="575589" y="1446528"/>
                  <a:pt x="572802" y="1448686"/>
                </a:cubicBezTo>
                <a:lnTo>
                  <a:pt x="562282" y="1448686"/>
                </a:lnTo>
                <a:cubicBezTo>
                  <a:pt x="551042" y="1447067"/>
                  <a:pt x="545422" y="1445628"/>
                  <a:pt x="545422" y="1444370"/>
                </a:cubicBezTo>
                <a:lnTo>
                  <a:pt x="545422" y="1441267"/>
                </a:lnTo>
                <a:cubicBezTo>
                  <a:pt x="545422" y="1432635"/>
                  <a:pt x="544343" y="1424903"/>
                  <a:pt x="542185" y="1418069"/>
                </a:cubicBezTo>
                <a:lnTo>
                  <a:pt x="544343" y="1414967"/>
                </a:lnTo>
                <a:lnTo>
                  <a:pt x="542185" y="1408628"/>
                </a:lnTo>
                <a:lnTo>
                  <a:pt x="544343" y="1401209"/>
                </a:lnTo>
                <a:lnTo>
                  <a:pt x="542185" y="1394870"/>
                </a:lnTo>
                <a:lnTo>
                  <a:pt x="544343" y="1387587"/>
                </a:lnTo>
                <a:lnTo>
                  <a:pt x="544343" y="1377067"/>
                </a:lnTo>
                <a:cubicBezTo>
                  <a:pt x="544343" y="1373200"/>
                  <a:pt x="542949" y="1370368"/>
                  <a:pt x="540162" y="1368570"/>
                </a:cubicBezTo>
                <a:lnTo>
                  <a:pt x="538004" y="1368570"/>
                </a:lnTo>
                <a:lnTo>
                  <a:pt x="536925" y="1369649"/>
                </a:lnTo>
                <a:lnTo>
                  <a:pt x="535981" y="1369649"/>
                </a:lnTo>
                <a:lnTo>
                  <a:pt x="536925" y="1374909"/>
                </a:lnTo>
                <a:lnTo>
                  <a:pt x="536925" y="1375988"/>
                </a:lnTo>
                <a:cubicBezTo>
                  <a:pt x="536925" y="1377696"/>
                  <a:pt x="533103" y="1379090"/>
                  <a:pt x="525461" y="1380169"/>
                </a:cubicBezTo>
                <a:lnTo>
                  <a:pt x="524382" y="1375988"/>
                </a:lnTo>
                <a:lnTo>
                  <a:pt x="523303" y="1375988"/>
                </a:lnTo>
                <a:cubicBezTo>
                  <a:pt x="523303" y="1380843"/>
                  <a:pt x="521549" y="1383990"/>
                  <a:pt x="518043" y="1385429"/>
                </a:cubicBezTo>
                <a:cubicBezTo>
                  <a:pt x="513816" y="1383901"/>
                  <a:pt x="511703" y="1382507"/>
                  <a:pt x="511703" y="1381248"/>
                </a:cubicBezTo>
                <a:lnTo>
                  <a:pt x="511703" y="1378011"/>
                </a:lnTo>
                <a:cubicBezTo>
                  <a:pt x="517818" y="1370458"/>
                  <a:pt x="522044" y="1363804"/>
                  <a:pt x="524382" y="1358049"/>
                </a:cubicBezTo>
                <a:lnTo>
                  <a:pt x="526405" y="1358049"/>
                </a:lnTo>
                <a:lnTo>
                  <a:pt x="526405" y="1361286"/>
                </a:lnTo>
                <a:lnTo>
                  <a:pt x="527484" y="1361286"/>
                </a:lnTo>
                <a:lnTo>
                  <a:pt x="527484" y="1358049"/>
                </a:lnTo>
                <a:lnTo>
                  <a:pt x="526405" y="1356970"/>
                </a:lnTo>
                <a:lnTo>
                  <a:pt x="526405" y="1355891"/>
                </a:lnTo>
                <a:cubicBezTo>
                  <a:pt x="528563" y="1347529"/>
                  <a:pt x="533508" y="1343348"/>
                  <a:pt x="541241" y="1343348"/>
                </a:cubicBezTo>
                <a:lnTo>
                  <a:pt x="541241" y="1342269"/>
                </a:lnTo>
                <a:lnTo>
                  <a:pt x="534902" y="1342269"/>
                </a:lnTo>
                <a:lnTo>
                  <a:pt x="533823" y="1343348"/>
                </a:lnTo>
                <a:lnTo>
                  <a:pt x="533823" y="1338088"/>
                </a:lnTo>
                <a:cubicBezTo>
                  <a:pt x="535082" y="1332063"/>
                  <a:pt x="538229" y="1325365"/>
                  <a:pt x="543264" y="1317992"/>
                </a:cubicBezTo>
                <a:lnTo>
                  <a:pt x="547445" y="1305448"/>
                </a:lnTo>
                <a:cubicBezTo>
                  <a:pt x="546097" y="1303110"/>
                  <a:pt x="545063" y="1296771"/>
                  <a:pt x="544343" y="1286431"/>
                </a:cubicBezTo>
                <a:lnTo>
                  <a:pt x="547445" y="1284273"/>
                </a:lnTo>
                <a:lnTo>
                  <a:pt x="548524" y="1284273"/>
                </a:lnTo>
                <a:cubicBezTo>
                  <a:pt x="551492" y="1286431"/>
                  <a:pt x="556077" y="1287510"/>
                  <a:pt x="562282" y="1287510"/>
                </a:cubicBezTo>
                <a:lnTo>
                  <a:pt x="563361" y="1286431"/>
                </a:lnTo>
                <a:lnTo>
                  <a:pt x="563361" y="1285352"/>
                </a:lnTo>
                <a:cubicBezTo>
                  <a:pt x="561923" y="1274112"/>
                  <a:pt x="559809" y="1268492"/>
                  <a:pt x="557022" y="1268492"/>
                </a:cubicBezTo>
                <a:lnTo>
                  <a:pt x="545422" y="1267548"/>
                </a:lnTo>
                <a:lnTo>
                  <a:pt x="538004" y="1270650"/>
                </a:lnTo>
                <a:lnTo>
                  <a:pt x="526405" y="1270650"/>
                </a:lnTo>
                <a:cubicBezTo>
                  <a:pt x="522898" y="1270650"/>
                  <a:pt x="518357" y="1267503"/>
                  <a:pt x="512782" y="1261209"/>
                </a:cubicBezTo>
                <a:lnTo>
                  <a:pt x="512782" y="1257972"/>
                </a:lnTo>
                <a:lnTo>
                  <a:pt x="525461" y="1252712"/>
                </a:lnTo>
                <a:lnTo>
                  <a:pt x="529643" y="1253791"/>
                </a:lnTo>
                <a:lnTo>
                  <a:pt x="533823" y="1252712"/>
                </a:lnTo>
                <a:cubicBezTo>
                  <a:pt x="536610" y="1253431"/>
                  <a:pt x="538004" y="1254825"/>
                  <a:pt x="538004" y="1256893"/>
                </a:cubicBezTo>
                <a:lnTo>
                  <a:pt x="545422" y="1256893"/>
                </a:lnTo>
                <a:lnTo>
                  <a:pt x="552840" y="1254870"/>
                </a:lnTo>
                <a:lnTo>
                  <a:pt x="559045" y="1255949"/>
                </a:lnTo>
                <a:lnTo>
                  <a:pt x="560124" y="1254870"/>
                </a:lnTo>
                <a:lnTo>
                  <a:pt x="559045" y="1244350"/>
                </a:lnTo>
                <a:lnTo>
                  <a:pt x="559045" y="1238010"/>
                </a:lnTo>
                <a:cubicBezTo>
                  <a:pt x="556258" y="1238010"/>
                  <a:pt x="554864" y="1236931"/>
                  <a:pt x="554864" y="1234773"/>
                </a:cubicBezTo>
                <a:lnTo>
                  <a:pt x="554864" y="1229513"/>
                </a:lnTo>
                <a:close/>
                <a:moveTo>
                  <a:pt x="8668497" y="1226280"/>
                </a:moveTo>
                <a:lnTo>
                  <a:pt x="8670655" y="1226280"/>
                </a:lnTo>
                <a:cubicBezTo>
                  <a:pt x="8674792" y="1229157"/>
                  <a:pt x="8678388" y="1230596"/>
                  <a:pt x="8681445" y="1230596"/>
                </a:cubicBezTo>
                <a:lnTo>
                  <a:pt x="8685896" y="1229516"/>
                </a:lnTo>
                <a:cubicBezTo>
                  <a:pt x="8685896" y="1230596"/>
                  <a:pt x="8687335" y="1231675"/>
                  <a:pt x="8690212" y="1232754"/>
                </a:cubicBezTo>
                <a:lnTo>
                  <a:pt x="8703295" y="1229516"/>
                </a:lnTo>
                <a:lnTo>
                  <a:pt x="8717322" y="1232754"/>
                </a:lnTo>
                <a:lnTo>
                  <a:pt x="8721638" y="1231675"/>
                </a:lnTo>
                <a:lnTo>
                  <a:pt x="8722852" y="1231675"/>
                </a:lnTo>
                <a:lnTo>
                  <a:pt x="8725010" y="1233833"/>
                </a:lnTo>
                <a:lnTo>
                  <a:pt x="8725010" y="1240441"/>
                </a:lnTo>
                <a:lnTo>
                  <a:pt x="8713006" y="1247995"/>
                </a:lnTo>
                <a:lnTo>
                  <a:pt x="8711927" y="1249074"/>
                </a:lnTo>
                <a:lnTo>
                  <a:pt x="8711927" y="1250153"/>
                </a:lnTo>
                <a:lnTo>
                  <a:pt x="8717322" y="1264315"/>
                </a:lnTo>
                <a:lnTo>
                  <a:pt x="8715164" y="1275239"/>
                </a:lnTo>
                <a:lnTo>
                  <a:pt x="8716243" y="1276318"/>
                </a:lnTo>
                <a:lnTo>
                  <a:pt x="8716243" y="1277397"/>
                </a:lnTo>
                <a:lnTo>
                  <a:pt x="8713006" y="1283871"/>
                </a:lnTo>
                <a:lnTo>
                  <a:pt x="8715164" y="1283871"/>
                </a:lnTo>
                <a:lnTo>
                  <a:pt x="8728247" y="1282792"/>
                </a:lnTo>
                <a:lnTo>
                  <a:pt x="8733642" y="1284950"/>
                </a:lnTo>
                <a:lnTo>
                  <a:pt x="8741330" y="1281713"/>
                </a:lnTo>
                <a:lnTo>
                  <a:pt x="8739037" y="1275239"/>
                </a:lnTo>
                <a:lnTo>
                  <a:pt x="8744567" y="1269710"/>
                </a:lnTo>
                <a:lnTo>
                  <a:pt x="8741330" y="1246916"/>
                </a:lnTo>
                <a:cubicBezTo>
                  <a:pt x="8742949" y="1242060"/>
                  <a:pt x="8745466" y="1238463"/>
                  <a:pt x="8748883" y="1236126"/>
                </a:cubicBezTo>
                <a:lnTo>
                  <a:pt x="8753199" y="1237205"/>
                </a:lnTo>
                <a:lnTo>
                  <a:pt x="8794471" y="1233833"/>
                </a:lnTo>
                <a:cubicBezTo>
                  <a:pt x="8797618" y="1234372"/>
                  <a:pt x="8800900" y="1238373"/>
                  <a:pt x="8804317" y="1245836"/>
                </a:cubicBezTo>
                <a:lnTo>
                  <a:pt x="8794471" y="1259999"/>
                </a:lnTo>
                <a:lnTo>
                  <a:pt x="8795550" y="1270789"/>
                </a:lnTo>
                <a:lnTo>
                  <a:pt x="8794471" y="1295875"/>
                </a:lnTo>
                <a:cubicBezTo>
                  <a:pt x="8784310" y="1298213"/>
                  <a:pt x="8779230" y="1300371"/>
                  <a:pt x="8779230" y="1302349"/>
                </a:cubicBezTo>
                <a:lnTo>
                  <a:pt x="8779230" y="1303428"/>
                </a:lnTo>
                <a:cubicBezTo>
                  <a:pt x="8783097" y="1303428"/>
                  <a:pt x="8786738" y="1305946"/>
                  <a:pt x="8790155" y="1310981"/>
                </a:cubicBezTo>
                <a:cubicBezTo>
                  <a:pt x="8798697" y="1319703"/>
                  <a:pt x="8807014" y="1325503"/>
                  <a:pt x="8815107" y="1328379"/>
                </a:cubicBezTo>
                <a:cubicBezTo>
                  <a:pt x="8820232" y="1334404"/>
                  <a:pt x="8822795" y="1338766"/>
                  <a:pt x="8822795" y="1341463"/>
                </a:cubicBezTo>
                <a:lnTo>
                  <a:pt x="8809712" y="1349015"/>
                </a:lnTo>
                <a:lnTo>
                  <a:pt x="8803238" y="1349015"/>
                </a:lnTo>
                <a:lnTo>
                  <a:pt x="8796629" y="1347936"/>
                </a:lnTo>
                <a:cubicBezTo>
                  <a:pt x="8786199" y="1352882"/>
                  <a:pt x="8780039" y="1356523"/>
                  <a:pt x="8778151" y="1358861"/>
                </a:cubicBezTo>
                <a:cubicBezTo>
                  <a:pt x="8786334" y="1366144"/>
                  <a:pt x="8796494" y="1373023"/>
                  <a:pt x="8808633" y="1379497"/>
                </a:cubicBezTo>
                <a:lnTo>
                  <a:pt x="8812949" y="1387050"/>
                </a:lnTo>
                <a:lnTo>
                  <a:pt x="8812949" y="1389343"/>
                </a:lnTo>
                <a:cubicBezTo>
                  <a:pt x="8805396" y="1395098"/>
                  <a:pt x="8800316" y="1397975"/>
                  <a:pt x="8797708" y="1397975"/>
                </a:cubicBezTo>
                <a:lnTo>
                  <a:pt x="8789076" y="1397975"/>
                </a:lnTo>
                <a:lnTo>
                  <a:pt x="8766282" y="1392580"/>
                </a:lnTo>
                <a:cubicBezTo>
                  <a:pt x="8755582" y="1392580"/>
                  <a:pt x="8748344" y="1394018"/>
                  <a:pt x="8744567" y="1396896"/>
                </a:cubicBezTo>
                <a:lnTo>
                  <a:pt x="8720559" y="1394738"/>
                </a:lnTo>
                <a:lnTo>
                  <a:pt x="8720559" y="1395817"/>
                </a:lnTo>
                <a:cubicBezTo>
                  <a:pt x="8717682" y="1398155"/>
                  <a:pt x="8716243" y="1400313"/>
                  <a:pt x="8716243" y="1402291"/>
                </a:cubicBezTo>
                <a:lnTo>
                  <a:pt x="8718401" y="1404449"/>
                </a:lnTo>
                <a:lnTo>
                  <a:pt x="8717322" y="1414295"/>
                </a:lnTo>
                <a:lnTo>
                  <a:pt x="8718401" y="1424006"/>
                </a:lnTo>
                <a:lnTo>
                  <a:pt x="8717322" y="1425085"/>
                </a:lnTo>
                <a:lnTo>
                  <a:pt x="8721638" y="1458803"/>
                </a:lnTo>
                <a:cubicBezTo>
                  <a:pt x="8716603" y="1468425"/>
                  <a:pt x="8708645" y="1475303"/>
                  <a:pt x="8697765" y="1479439"/>
                </a:cubicBezTo>
                <a:lnTo>
                  <a:pt x="8696686" y="1478360"/>
                </a:lnTo>
                <a:cubicBezTo>
                  <a:pt x="8687245" y="1487981"/>
                  <a:pt x="8678208" y="1493062"/>
                  <a:pt x="8669576" y="1493602"/>
                </a:cubicBezTo>
                <a:lnTo>
                  <a:pt x="8668497" y="1493602"/>
                </a:lnTo>
                <a:cubicBezTo>
                  <a:pt x="8656179" y="1485778"/>
                  <a:pt x="8650019" y="1477461"/>
                  <a:pt x="8650019" y="1468649"/>
                </a:cubicBezTo>
                <a:lnTo>
                  <a:pt x="8651098" y="1463119"/>
                </a:lnTo>
                <a:cubicBezTo>
                  <a:pt x="8635902" y="1459523"/>
                  <a:pt x="8628304" y="1456286"/>
                  <a:pt x="8628304" y="1453408"/>
                </a:cubicBezTo>
                <a:lnTo>
                  <a:pt x="8627225" y="1449092"/>
                </a:lnTo>
                <a:cubicBezTo>
                  <a:pt x="8621740" y="1449092"/>
                  <a:pt x="8613378" y="1454892"/>
                  <a:pt x="8602139" y="1466491"/>
                </a:cubicBezTo>
                <a:cubicBezTo>
                  <a:pt x="8591798" y="1475843"/>
                  <a:pt x="8584560" y="1480518"/>
                  <a:pt x="8580424" y="1480518"/>
                </a:cubicBezTo>
                <a:lnTo>
                  <a:pt x="8572871" y="1480518"/>
                </a:lnTo>
                <a:lnTo>
                  <a:pt x="8569634" y="1477281"/>
                </a:lnTo>
                <a:lnTo>
                  <a:pt x="8573950" y="1467570"/>
                </a:lnTo>
                <a:lnTo>
                  <a:pt x="8576108" y="1456646"/>
                </a:lnTo>
                <a:cubicBezTo>
                  <a:pt x="8578805" y="1456286"/>
                  <a:pt x="8582042" y="1450126"/>
                  <a:pt x="8585819" y="1438168"/>
                </a:cubicBezTo>
                <a:lnTo>
                  <a:pt x="8590270" y="1437089"/>
                </a:lnTo>
                <a:lnTo>
                  <a:pt x="8590270" y="1433852"/>
                </a:lnTo>
                <a:lnTo>
                  <a:pt x="8585819" y="1428457"/>
                </a:lnTo>
                <a:lnTo>
                  <a:pt x="8585819" y="1427377"/>
                </a:lnTo>
                <a:lnTo>
                  <a:pt x="8592428" y="1414295"/>
                </a:lnTo>
                <a:cubicBezTo>
                  <a:pt x="8592428" y="1403415"/>
                  <a:pt x="8594226" y="1397975"/>
                  <a:pt x="8597823" y="1397975"/>
                </a:cubicBezTo>
                <a:cubicBezTo>
                  <a:pt x="8608703" y="1399414"/>
                  <a:pt x="8614143" y="1401572"/>
                  <a:pt x="8614143" y="1404449"/>
                </a:cubicBezTo>
                <a:cubicBezTo>
                  <a:pt x="8615581" y="1404449"/>
                  <a:pt x="8618459" y="1406652"/>
                  <a:pt x="8622775" y="1411058"/>
                </a:cubicBezTo>
                <a:cubicBezTo>
                  <a:pt x="8624213" y="1410698"/>
                  <a:pt x="8625697" y="1408855"/>
                  <a:pt x="8627225" y="1405528"/>
                </a:cubicBezTo>
                <a:cubicBezTo>
                  <a:pt x="8641702" y="1405528"/>
                  <a:pt x="8651458" y="1410968"/>
                  <a:pt x="8656493" y="1421848"/>
                </a:cubicBezTo>
                <a:lnTo>
                  <a:pt x="8657572" y="1422927"/>
                </a:lnTo>
                <a:cubicBezTo>
                  <a:pt x="8642376" y="1431469"/>
                  <a:pt x="8634419" y="1439067"/>
                  <a:pt x="8633700" y="1445721"/>
                </a:cubicBezTo>
                <a:lnTo>
                  <a:pt x="8639094" y="1446934"/>
                </a:lnTo>
                <a:lnTo>
                  <a:pt x="8647861" y="1446934"/>
                </a:lnTo>
                <a:cubicBezTo>
                  <a:pt x="8650199" y="1446934"/>
                  <a:pt x="8652717" y="1445810"/>
                  <a:pt x="8655414" y="1443562"/>
                </a:cubicBezTo>
                <a:lnTo>
                  <a:pt x="8657572" y="1443562"/>
                </a:lnTo>
                <a:lnTo>
                  <a:pt x="8658651" y="1444642"/>
                </a:lnTo>
                <a:cubicBezTo>
                  <a:pt x="8661529" y="1444642"/>
                  <a:pt x="8662967" y="1439246"/>
                  <a:pt x="8662967" y="1428457"/>
                </a:cubicBezTo>
                <a:lnTo>
                  <a:pt x="8664046" y="1427377"/>
                </a:lnTo>
                <a:lnTo>
                  <a:pt x="8665260" y="1427377"/>
                </a:lnTo>
                <a:cubicBezTo>
                  <a:pt x="8667598" y="1429536"/>
                  <a:pt x="8670835" y="1430614"/>
                  <a:pt x="8674971" y="1430614"/>
                </a:cubicBezTo>
                <a:lnTo>
                  <a:pt x="8674971" y="1431694"/>
                </a:lnTo>
                <a:lnTo>
                  <a:pt x="8672813" y="1431694"/>
                </a:lnTo>
                <a:lnTo>
                  <a:pt x="8672813" y="1433852"/>
                </a:lnTo>
                <a:lnTo>
                  <a:pt x="8677129" y="1433852"/>
                </a:lnTo>
                <a:lnTo>
                  <a:pt x="8677129" y="1430614"/>
                </a:lnTo>
                <a:cubicBezTo>
                  <a:pt x="8670655" y="1430614"/>
                  <a:pt x="8666699" y="1427333"/>
                  <a:pt x="8665260" y="1420769"/>
                </a:cubicBezTo>
                <a:lnTo>
                  <a:pt x="8661888" y="1417532"/>
                </a:lnTo>
                <a:cubicBezTo>
                  <a:pt x="8662967" y="1407371"/>
                  <a:pt x="8664451" y="1402291"/>
                  <a:pt x="8666339" y="1402291"/>
                </a:cubicBezTo>
                <a:lnTo>
                  <a:pt x="8664046" y="1393659"/>
                </a:lnTo>
                <a:lnTo>
                  <a:pt x="8662967" y="1394738"/>
                </a:lnTo>
                <a:lnTo>
                  <a:pt x="8660809" y="1394738"/>
                </a:lnTo>
                <a:cubicBezTo>
                  <a:pt x="8658112" y="1394738"/>
                  <a:pt x="8654875" y="1392940"/>
                  <a:pt x="8651098" y="1389343"/>
                </a:cubicBezTo>
                <a:lnTo>
                  <a:pt x="8651098" y="1391501"/>
                </a:lnTo>
                <a:lnTo>
                  <a:pt x="8653256" y="1391501"/>
                </a:lnTo>
                <a:lnTo>
                  <a:pt x="8653256" y="1393659"/>
                </a:lnTo>
                <a:lnTo>
                  <a:pt x="8651098" y="1395817"/>
                </a:lnTo>
                <a:lnTo>
                  <a:pt x="8648940" y="1395817"/>
                </a:lnTo>
                <a:lnTo>
                  <a:pt x="8647861" y="1394738"/>
                </a:lnTo>
                <a:lnTo>
                  <a:pt x="8638016" y="1396896"/>
                </a:lnTo>
                <a:lnTo>
                  <a:pt x="8632620" y="1395817"/>
                </a:lnTo>
                <a:lnTo>
                  <a:pt x="8621696" y="1396896"/>
                </a:lnTo>
                <a:cubicBezTo>
                  <a:pt x="8621696" y="1395277"/>
                  <a:pt x="8619178" y="1393479"/>
                  <a:pt x="8614143" y="1391501"/>
                </a:cubicBezTo>
                <a:lnTo>
                  <a:pt x="8613064" y="1392580"/>
                </a:lnTo>
                <a:lnTo>
                  <a:pt x="8601060" y="1392580"/>
                </a:lnTo>
                <a:cubicBezTo>
                  <a:pt x="8598182" y="1394918"/>
                  <a:pt x="8592742" y="1397436"/>
                  <a:pt x="8584740" y="1400133"/>
                </a:cubicBezTo>
                <a:cubicBezTo>
                  <a:pt x="8575388" y="1395098"/>
                  <a:pt x="8570713" y="1389658"/>
                  <a:pt x="8570713" y="1383813"/>
                </a:cubicBezTo>
                <a:cubicBezTo>
                  <a:pt x="8573950" y="1381655"/>
                  <a:pt x="8577187" y="1380576"/>
                  <a:pt x="8580424" y="1380576"/>
                </a:cubicBezTo>
                <a:lnTo>
                  <a:pt x="8598902" y="1385971"/>
                </a:lnTo>
                <a:lnTo>
                  <a:pt x="8624933" y="1383813"/>
                </a:lnTo>
                <a:lnTo>
                  <a:pt x="8630462" y="1387050"/>
                </a:lnTo>
                <a:cubicBezTo>
                  <a:pt x="8636757" y="1383454"/>
                  <a:pt x="8641432" y="1381655"/>
                  <a:pt x="8644490" y="1381655"/>
                </a:cubicBezTo>
                <a:lnTo>
                  <a:pt x="8654335" y="1381655"/>
                </a:lnTo>
                <a:lnTo>
                  <a:pt x="8657572" y="1383813"/>
                </a:lnTo>
                <a:lnTo>
                  <a:pt x="8668497" y="1383813"/>
                </a:lnTo>
                <a:lnTo>
                  <a:pt x="8671734" y="1385971"/>
                </a:lnTo>
                <a:cubicBezTo>
                  <a:pt x="8671734" y="1383093"/>
                  <a:pt x="8674612" y="1381655"/>
                  <a:pt x="8680366" y="1381655"/>
                </a:cubicBezTo>
                <a:lnTo>
                  <a:pt x="8682524" y="1385971"/>
                </a:lnTo>
                <a:lnTo>
                  <a:pt x="8683603" y="1385971"/>
                </a:lnTo>
                <a:cubicBezTo>
                  <a:pt x="8683603" y="1383093"/>
                  <a:pt x="8684368" y="1381655"/>
                  <a:pt x="8685896" y="1381655"/>
                </a:cubicBezTo>
                <a:lnTo>
                  <a:pt x="8692370" y="1384892"/>
                </a:lnTo>
                <a:lnTo>
                  <a:pt x="8699923" y="1384892"/>
                </a:lnTo>
                <a:lnTo>
                  <a:pt x="8705453" y="1385971"/>
                </a:lnTo>
                <a:cubicBezTo>
                  <a:pt x="8705633" y="1383093"/>
                  <a:pt x="8707072" y="1381655"/>
                  <a:pt x="8709769" y="1381655"/>
                </a:cubicBezTo>
                <a:lnTo>
                  <a:pt x="8710848" y="1382734"/>
                </a:lnTo>
                <a:lnTo>
                  <a:pt x="8711927" y="1382734"/>
                </a:lnTo>
                <a:lnTo>
                  <a:pt x="8718401" y="1381655"/>
                </a:lnTo>
                <a:lnTo>
                  <a:pt x="8726089" y="1384892"/>
                </a:lnTo>
                <a:lnTo>
                  <a:pt x="8755357" y="1384892"/>
                </a:lnTo>
                <a:cubicBezTo>
                  <a:pt x="8766237" y="1377879"/>
                  <a:pt x="8771677" y="1371000"/>
                  <a:pt x="8771677" y="1364256"/>
                </a:cubicBezTo>
                <a:lnTo>
                  <a:pt x="8765203" y="1363178"/>
                </a:lnTo>
                <a:lnTo>
                  <a:pt x="8759673" y="1368572"/>
                </a:lnTo>
                <a:lnTo>
                  <a:pt x="8758594" y="1368572"/>
                </a:lnTo>
                <a:cubicBezTo>
                  <a:pt x="8757515" y="1368572"/>
                  <a:pt x="8755717" y="1366055"/>
                  <a:pt x="8753199" y="1361019"/>
                </a:cubicBezTo>
                <a:lnTo>
                  <a:pt x="8749962" y="1362098"/>
                </a:lnTo>
                <a:lnTo>
                  <a:pt x="8740116" y="1359940"/>
                </a:lnTo>
                <a:lnTo>
                  <a:pt x="8733642" y="1362098"/>
                </a:lnTo>
                <a:lnTo>
                  <a:pt x="8729326" y="1362098"/>
                </a:lnTo>
                <a:lnTo>
                  <a:pt x="8726089" y="1359940"/>
                </a:lnTo>
                <a:lnTo>
                  <a:pt x="8723931" y="1359940"/>
                </a:lnTo>
                <a:cubicBezTo>
                  <a:pt x="8721144" y="1362098"/>
                  <a:pt x="8717862" y="1363178"/>
                  <a:pt x="8714085" y="1363178"/>
                </a:cubicBezTo>
                <a:lnTo>
                  <a:pt x="8710848" y="1363178"/>
                </a:lnTo>
                <a:lnTo>
                  <a:pt x="8699923" y="1361019"/>
                </a:lnTo>
                <a:lnTo>
                  <a:pt x="8682524" y="1365336"/>
                </a:lnTo>
                <a:lnTo>
                  <a:pt x="8674971" y="1365336"/>
                </a:lnTo>
                <a:cubicBezTo>
                  <a:pt x="8667688" y="1363717"/>
                  <a:pt x="8664046" y="1361559"/>
                  <a:pt x="8664046" y="1358861"/>
                </a:cubicBezTo>
                <a:lnTo>
                  <a:pt x="8660809" y="1361019"/>
                </a:lnTo>
                <a:lnTo>
                  <a:pt x="8659730" y="1361019"/>
                </a:lnTo>
                <a:lnTo>
                  <a:pt x="8654335" y="1355624"/>
                </a:lnTo>
                <a:lnTo>
                  <a:pt x="8654335" y="1353467"/>
                </a:lnTo>
                <a:lnTo>
                  <a:pt x="8668497" y="1353467"/>
                </a:lnTo>
                <a:lnTo>
                  <a:pt x="8676050" y="1355624"/>
                </a:lnTo>
                <a:lnTo>
                  <a:pt x="8679287" y="1351309"/>
                </a:lnTo>
                <a:lnTo>
                  <a:pt x="8680366" y="1351309"/>
                </a:lnTo>
                <a:cubicBezTo>
                  <a:pt x="8682345" y="1351309"/>
                  <a:pt x="8686346" y="1353467"/>
                  <a:pt x="8692370" y="1357783"/>
                </a:cubicBezTo>
                <a:cubicBezTo>
                  <a:pt x="8695248" y="1355624"/>
                  <a:pt x="8701767" y="1354185"/>
                  <a:pt x="8711927" y="1353467"/>
                </a:cubicBezTo>
                <a:lnTo>
                  <a:pt x="8714085" y="1351309"/>
                </a:lnTo>
                <a:lnTo>
                  <a:pt x="8719480" y="1351309"/>
                </a:lnTo>
                <a:lnTo>
                  <a:pt x="8720559" y="1352388"/>
                </a:lnTo>
                <a:cubicBezTo>
                  <a:pt x="8722448" y="1352388"/>
                  <a:pt x="8727168" y="1346948"/>
                  <a:pt x="8734721" y="1336067"/>
                </a:cubicBezTo>
                <a:lnTo>
                  <a:pt x="8741330" y="1330538"/>
                </a:lnTo>
                <a:lnTo>
                  <a:pt x="8741330" y="1328379"/>
                </a:lnTo>
                <a:lnTo>
                  <a:pt x="8731484" y="1328379"/>
                </a:lnTo>
                <a:lnTo>
                  <a:pt x="8727168" y="1331751"/>
                </a:lnTo>
                <a:cubicBezTo>
                  <a:pt x="8719166" y="1331751"/>
                  <a:pt x="8706847" y="1329549"/>
                  <a:pt x="8690212" y="1325142"/>
                </a:cubicBezTo>
                <a:lnTo>
                  <a:pt x="8681445" y="1331751"/>
                </a:lnTo>
                <a:lnTo>
                  <a:pt x="8673892" y="1331751"/>
                </a:lnTo>
                <a:lnTo>
                  <a:pt x="8661888" y="1329459"/>
                </a:lnTo>
                <a:lnTo>
                  <a:pt x="8651098" y="1329459"/>
                </a:lnTo>
                <a:lnTo>
                  <a:pt x="8643410" y="1331751"/>
                </a:lnTo>
                <a:lnTo>
                  <a:pt x="8640174" y="1329459"/>
                </a:lnTo>
                <a:lnTo>
                  <a:pt x="8619538" y="1331751"/>
                </a:lnTo>
                <a:lnTo>
                  <a:pt x="8615222" y="1330538"/>
                </a:lnTo>
                <a:lnTo>
                  <a:pt x="8615222" y="1332830"/>
                </a:lnTo>
                <a:lnTo>
                  <a:pt x="8614143" y="1332830"/>
                </a:lnTo>
                <a:lnTo>
                  <a:pt x="8616301" y="1341463"/>
                </a:lnTo>
                <a:lnTo>
                  <a:pt x="8613064" y="1346857"/>
                </a:lnTo>
                <a:lnTo>
                  <a:pt x="8613064" y="1350095"/>
                </a:lnTo>
                <a:lnTo>
                  <a:pt x="8638016" y="1353467"/>
                </a:lnTo>
                <a:lnTo>
                  <a:pt x="8647861" y="1351309"/>
                </a:lnTo>
                <a:cubicBezTo>
                  <a:pt x="8650739" y="1352747"/>
                  <a:pt x="8652177" y="1354545"/>
                  <a:pt x="8652177" y="1356704"/>
                </a:cubicBezTo>
                <a:cubicBezTo>
                  <a:pt x="8652177" y="1360300"/>
                  <a:pt x="8647816" y="1362098"/>
                  <a:pt x="8639094" y="1362098"/>
                </a:cubicBezTo>
                <a:cubicBezTo>
                  <a:pt x="8639094" y="1363717"/>
                  <a:pt x="8631496" y="1365155"/>
                  <a:pt x="8616301" y="1366415"/>
                </a:cubicBezTo>
                <a:lnTo>
                  <a:pt x="8610906" y="1354545"/>
                </a:lnTo>
                <a:lnTo>
                  <a:pt x="8608748" y="1354545"/>
                </a:lnTo>
                <a:cubicBezTo>
                  <a:pt x="8597688" y="1365425"/>
                  <a:pt x="8590764" y="1370865"/>
                  <a:pt x="8587977" y="1370865"/>
                </a:cubicBezTo>
                <a:lnTo>
                  <a:pt x="8586898" y="1370865"/>
                </a:lnTo>
                <a:cubicBezTo>
                  <a:pt x="8577906" y="1370865"/>
                  <a:pt x="8569589" y="1365785"/>
                  <a:pt x="8561946" y="1355624"/>
                </a:cubicBezTo>
                <a:cubicBezTo>
                  <a:pt x="8561946" y="1350859"/>
                  <a:pt x="8561226" y="1347577"/>
                  <a:pt x="8559788" y="1345778"/>
                </a:cubicBezTo>
                <a:cubicBezTo>
                  <a:pt x="8559788" y="1343980"/>
                  <a:pt x="8564868" y="1340024"/>
                  <a:pt x="8575029" y="1333910"/>
                </a:cubicBezTo>
                <a:cubicBezTo>
                  <a:pt x="8575029" y="1330943"/>
                  <a:pt x="8581548" y="1327301"/>
                  <a:pt x="8594586" y="1322985"/>
                </a:cubicBezTo>
                <a:lnTo>
                  <a:pt x="8598902" y="1309902"/>
                </a:lnTo>
                <a:lnTo>
                  <a:pt x="8598902" y="1308823"/>
                </a:lnTo>
                <a:lnTo>
                  <a:pt x="8592428" y="1307744"/>
                </a:lnTo>
                <a:lnTo>
                  <a:pt x="8585819" y="1308823"/>
                </a:lnTo>
                <a:lnTo>
                  <a:pt x="8584740" y="1308823"/>
                </a:lnTo>
                <a:cubicBezTo>
                  <a:pt x="8581143" y="1307024"/>
                  <a:pt x="8579345" y="1304147"/>
                  <a:pt x="8579345" y="1300191"/>
                </a:cubicBezTo>
                <a:lnTo>
                  <a:pt x="8579345" y="1290345"/>
                </a:lnTo>
                <a:lnTo>
                  <a:pt x="8581503" y="1283871"/>
                </a:lnTo>
                <a:lnTo>
                  <a:pt x="8580424" y="1271867"/>
                </a:lnTo>
                <a:lnTo>
                  <a:pt x="8580424" y="1270789"/>
                </a:lnTo>
                <a:lnTo>
                  <a:pt x="8582582" y="1262156"/>
                </a:lnTo>
                <a:cubicBezTo>
                  <a:pt x="8580244" y="1258020"/>
                  <a:pt x="8578086" y="1250063"/>
                  <a:pt x="8576108" y="1238284"/>
                </a:cubicBezTo>
                <a:lnTo>
                  <a:pt x="8576108" y="1237205"/>
                </a:lnTo>
                <a:lnTo>
                  <a:pt x="8578266" y="1234912"/>
                </a:lnTo>
                <a:lnTo>
                  <a:pt x="8579345" y="1234912"/>
                </a:lnTo>
                <a:lnTo>
                  <a:pt x="8583661" y="1238284"/>
                </a:lnTo>
                <a:lnTo>
                  <a:pt x="8585819" y="1238284"/>
                </a:lnTo>
                <a:lnTo>
                  <a:pt x="8589191" y="1236126"/>
                </a:lnTo>
                <a:lnTo>
                  <a:pt x="8591349" y="1236126"/>
                </a:lnTo>
                <a:lnTo>
                  <a:pt x="8594586" y="1238284"/>
                </a:lnTo>
                <a:lnTo>
                  <a:pt x="8597823" y="1236126"/>
                </a:lnTo>
                <a:lnTo>
                  <a:pt x="8605376" y="1236126"/>
                </a:lnTo>
                <a:lnTo>
                  <a:pt x="8618459" y="1240441"/>
                </a:lnTo>
                <a:lnTo>
                  <a:pt x="8623854" y="1236126"/>
                </a:lnTo>
                <a:lnTo>
                  <a:pt x="8632620" y="1236126"/>
                </a:lnTo>
                <a:cubicBezTo>
                  <a:pt x="8638375" y="1236126"/>
                  <a:pt x="8641252" y="1241162"/>
                  <a:pt x="8641252" y="1251232"/>
                </a:cubicBezTo>
                <a:cubicBezTo>
                  <a:pt x="8641252" y="1253839"/>
                  <a:pt x="8638375" y="1256043"/>
                  <a:pt x="8632620" y="1257841"/>
                </a:cubicBezTo>
                <a:lnTo>
                  <a:pt x="8630462" y="1263236"/>
                </a:lnTo>
                <a:lnTo>
                  <a:pt x="8631542" y="1263236"/>
                </a:lnTo>
                <a:lnTo>
                  <a:pt x="8634778" y="1266472"/>
                </a:lnTo>
                <a:lnTo>
                  <a:pt x="8634778" y="1267552"/>
                </a:lnTo>
                <a:lnTo>
                  <a:pt x="8630462" y="1279555"/>
                </a:lnTo>
                <a:lnTo>
                  <a:pt x="8631542" y="1280634"/>
                </a:lnTo>
                <a:lnTo>
                  <a:pt x="8650019" y="1280634"/>
                </a:lnTo>
                <a:lnTo>
                  <a:pt x="8659730" y="1283871"/>
                </a:lnTo>
                <a:lnTo>
                  <a:pt x="8660809" y="1282792"/>
                </a:lnTo>
                <a:lnTo>
                  <a:pt x="8660809" y="1278476"/>
                </a:lnTo>
                <a:lnTo>
                  <a:pt x="8657572" y="1259999"/>
                </a:lnTo>
                <a:lnTo>
                  <a:pt x="8657572" y="1256762"/>
                </a:lnTo>
                <a:lnTo>
                  <a:pt x="8662967" y="1244757"/>
                </a:lnTo>
                <a:cubicBezTo>
                  <a:pt x="8660090" y="1243858"/>
                  <a:pt x="8658651" y="1240577"/>
                  <a:pt x="8658651" y="1234912"/>
                </a:cubicBezTo>
                <a:lnTo>
                  <a:pt x="8658651" y="1232754"/>
                </a:lnTo>
                <a:lnTo>
                  <a:pt x="8659730" y="1227359"/>
                </a:lnTo>
                <a:lnTo>
                  <a:pt x="8661888" y="1227359"/>
                </a:lnTo>
                <a:lnTo>
                  <a:pt x="8661888" y="1229516"/>
                </a:lnTo>
                <a:lnTo>
                  <a:pt x="8664046" y="1229516"/>
                </a:lnTo>
                <a:close/>
                <a:moveTo>
                  <a:pt x="5590402" y="1226008"/>
                </a:moveTo>
                <a:lnTo>
                  <a:pt x="5603350" y="1226008"/>
                </a:lnTo>
                <a:lnTo>
                  <a:pt x="5618321" y="1230324"/>
                </a:lnTo>
                <a:lnTo>
                  <a:pt x="5625874" y="1229245"/>
                </a:lnTo>
                <a:lnTo>
                  <a:pt x="5632348" y="1230324"/>
                </a:lnTo>
                <a:lnTo>
                  <a:pt x="5642059" y="1229245"/>
                </a:lnTo>
                <a:cubicBezTo>
                  <a:pt x="5647724" y="1234101"/>
                  <a:pt x="5650556" y="1237338"/>
                  <a:pt x="5650556" y="1238956"/>
                </a:cubicBezTo>
                <a:cubicBezTo>
                  <a:pt x="5643453" y="1248578"/>
                  <a:pt x="5639901" y="1254647"/>
                  <a:pt x="5639901" y="1257164"/>
                </a:cubicBezTo>
                <a:lnTo>
                  <a:pt x="5640980" y="1257164"/>
                </a:lnTo>
                <a:lnTo>
                  <a:pt x="5674294" y="1255006"/>
                </a:lnTo>
                <a:lnTo>
                  <a:pt x="5682926" y="1257164"/>
                </a:lnTo>
                <a:lnTo>
                  <a:pt x="5684005" y="1256085"/>
                </a:lnTo>
                <a:lnTo>
                  <a:pt x="5692637" y="1256085"/>
                </a:lnTo>
                <a:lnTo>
                  <a:pt x="5692637" y="1250690"/>
                </a:lnTo>
                <a:lnTo>
                  <a:pt x="5691558" y="1235720"/>
                </a:lnTo>
                <a:cubicBezTo>
                  <a:pt x="5692637" y="1232662"/>
                  <a:pt x="5694391" y="1230504"/>
                  <a:pt x="5696818" y="1229245"/>
                </a:cubicBezTo>
                <a:lnTo>
                  <a:pt x="5708687" y="1230324"/>
                </a:lnTo>
                <a:cubicBezTo>
                  <a:pt x="5709407" y="1228166"/>
                  <a:pt x="5711565" y="1227087"/>
                  <a:pt x="5715161" y="1227087"/>
                </a:cubicBezTo>
                <a:lnTo>
                  <a:pt x="5717319" y="1227087"/>
                </a:lnTo>
                <a:cubicBezTo>
                  <a:pt x="5731077" y="1229965"/>
                  <a:pt x="5740024" y="1233561"/>
                  <a:pt x="5744160" y="1237877"/>
                </a:cubicBezTo>
                <a:lnTo>
                  <a:pt x="5744160" y="1240035"/>
                </a:lnTo>
                <a:cubicBezTo>
                  <a:pt x="5744160" y="1242823"/>
                  <a:pt x="5741327" y="1244216"/>
                  <a:pt x="5735662" y="1244216"/>
                </a:cubicBezTo>
                <a:lnTo>
                  <a:pt x="5735662" y="1246374"/>
                </a:lnTo>
                <a:lnTo>
                  <a:pt x="5738765" y="1251770"/>
                </a:lnTo>
                <a:lnTo>
                  <a:pt x="5737820" y="1258243"/>
                </a:lnTo>
                <a:lnTo>
                  <a:pt x="5739844" y="1260402"/>
                </a:lnTo>
                <a:lnTo>
                  <a:pt x="5743081" y="1260402"/>
                </a:lnTo>
                <a:lnTo>
                  <a:pt x="5751713" y="1247454"/>
                </a:lnTo>
                <a:lnTo>
                  <a:pt x="5750634" y="1234640"/>
                </a:lnTo>
                <a:lnTo>
                  <a:pt x="5754950" y="1231404"/>
                </a:lnTo>
                <a:cubicBezTo>
                  <a:pt x="5762863" y="1231404"/>
                  <a:pt x="5773248" y="1239990"/>
                  <a:pt x="5786106" y="1257164"/>
                </a:cubicBezTo>
                <a:lnTo>
                  <a:pt x="5786106" y="1259322"/>
                </a:lnTo>
                <a:cubicBezTo>
                  <a:pt x="5779902" y="1264178"/>
                  <a:pt x="5772034" y="1267775"/>
                  <a:pt x="5762503" y="1270113"/>
                </a:cubicBezTo>
                <a:lnTo>
                  <a:pt x="5758187" y="1263638"/>
                </a:lnTo>
                <a:lnTo>
                  <a:pt x="5752792" y="1263638"/>
                </a:lnTo>
                <a:cubicBezTo>
                  <a:pt x="5744160" y="1263638"/>
                  <a:pt x="5739844" y="1267954"/>
                  <a:pt x="5739844" y="1276586"/>
                </a:cubicBezTo>
                <a:lnTo>
                  <a:pt x="5737820" y="1278744"/>
                </a:lnTo>
                <a:lnTo>
                  <a:pt x="5737820" y="1285219"/>
                </a:lnTo>
                <a:lnTo>
                  <a:pt x="5736741" y="1294795"/>
                </a:lnTo>
                <a:lnTo>
                  <a:pt x="5742002" y="1302348"/>
                </a:lnTo>
                <a:lnTo>
                  <a:pt x="5742002" y="1305584"/>
                </a:lnTo>
                <a:lnTo>
                  <a:pt x="5739844" y="1307743"/>
                </a:lnTo>
                <a:lnTo>
                  <a:pt x="5742002" y="1320691"/>
                </a:lnTo>
                <a:lnTo>
                  <a:pt x="5740923" y="1321769"/>
                </a:lnTo>
                <a:lnTo>
                  <a:pt x="5738765" y="1321769"/>
                </a:lnTo>
                <a:lnTo>
                  <a:pt x="5737820" y="1314217"/>
                </a:lnTo>
                <a:lnTo>
                  <a:pt x="5736741" y="1314217"/>
                </a:lnTo>
                <a:lnTo>
                  <a:pt x="5735662" y="1326085"/>
                </a:lnTo>
                <a:cubicBezTo>
                  <a:pt x="5738090" y="1326085"/>
                  <a:pt x="5740203" y="1330716"/>
                  <a:pt x="5742002" y="1339977"/>
                </a:cubicBezTo>
                <a:lnTo>
                  <a:pt x="5739844" y="1355084"/>
                </a:lnTo>
                <a:lnTo>
                  <a:pt x="5740923" y="1356162"/>
                </a:lnTo>
                <a:lnTo>
                  <a:pt x="5743081" y="1356162"/>
                </a:lnTo>
                <a:lnTo>
                  <a:pt x="5748476" y="1348610"/>
                </a:lnTo>
                <a:cubicBezTo>
                  <a:pt x="5748476" y="1346452"/>
                  <a:pt x="5749555" y="1345373"/>
                  <a:pt x="5751713" y="1345373"/>
                </a:cubicBezTo>
                <a:cubicBezTo>
                  <a:pt x="5751713" y="1341956"/>
                  <a:pt x="5753152" y="1339438"/>
                  <a:pt x="5756029" y="1337819"/>
                </a:cubicBezTo>
                <a:cubicBezTo>
                  <a:pt x="5756029" y="1334223"/>
                  <a:pt x="5757827" y="1331391"/>
                  <a:pt x="5761424" y="1329323"/>
                </a:cubicBezTo>
                <a:lnTo>
                  <a:pt x="5764661" y="1329323"/>
                </a:lnTo>
                <a:cubicBezTo>
                  <a:pt x="5781835" y="1344878"/>
                  <a:pt x="5790422" y="1353825"/>
                  <a:pt x="5790422" y="1356162"/>
                </a:cubicBezTo>
                <a:lnTo>
                  <a:pt x="5790422" y="1359400"/>
                </a:lnTo>
                <a:lnTo>
                  <a:pt x="5788264" y="1361557"/>
                </a:lnTo>
                <a:lnTo>
                  <a:pt x="5787185" y="1360478"/>
                </a:lnTo>
                <a:lnTo>
                  <a:pt x="5786106" y="1361557"/>
                </a:lnTo>
                <a:lnTo>
                  <a:pt x="5783948" y="1361557"/>
                </a:lnTo>
                <a:lnTo>
                  <a:pt x="5778688" y="1360478"/>
                </a:lnTo>
                <a:cubicBezTo>
                  <a:pt x="5765740" y="1361378"/>
                  <a:pt x="5758547" y="1362457"/>
                  <a:pt x="5757108" y="1363715"/>
                </a:cubicBezTo>
                <a:lnTo>
                  <a:pt x="5738765" y="1361557"/>
                </a:lnTo>
                <a:lnTo>
                  <a:pt x="5728109" y="1363715"/>
                </a:lnTo>
                <a:lnTo>
                  <a:pt x="5722714" y="1362637"/>
                </a:lnTo>
                <a:lnTo>
                  <a:pt x="5716240" y="1363715"/>
                </a:lnTo>
                <a:lnTo>
                  <a:pt x="5710845" y="1362637"/>
                </a:lnTo>
                <a:lnTo>
                  <a:pt x="5710845" y="1363715"/>
                </a:lnTo>
                <a:cubicBezTo>
                  <a:pt x="5710845" y="1369470"/>
                  <a:pt x="5723749" y="1376259"/>
                  <a:pt x="5749555" y="1384082"/>
                </a:cubicBezTo>
                <a:cubicBezTo>
                  <a:pt x="5749555" y="1385521"/>
                  <a:pt x="5751713" y="1386599"/>
                  <a:pt x="5756029" y="1387319"/>
                </a:cubicBezTo>
                <a:lnTo>
                  <a:pt x="5759266" y="1386240"/>
                </a:lnTo>
                <a:lnTo>
                  <a:pt x="5760345" y="1387319"/>
                </a:lnTo>
                <a:lnTo>
                  <a:pt x="5762503" y="1385161"/>
                </a:lnTo>
                <a:lnTo>
                  <a:pt x="5763582" y="1385161"/>
                </a:lnTo>
                <a:cubicBezTo>
                  <a:pt x="5767179" y="1385340"/>
                  <a:pt x="5768977" y="1386060"/>
                  <a:pt x="5768977" y="1387319"/>
                </a:cubicBezTo>
                <a:lnTo>
                  <a:pt x="5776530" y="1386240"/>
                </a:lnTo>
                <a:cubicBezTo>
                  <a:pt x="5792265" y="1386240"/>
                  <a:pt x="5800133" y="1388398"/>
                  <a:pt x="5800133" y="1392714"/>
                </a:cubicBezTo>
                <a:cubicBezTo>
                  <a:pt x="5800133" y="1394872"/>
                  <a:pt x="5801212" y="1395951"/>
                  <a:pt x="5803370" y="1395951"/>
                </a:cubicBezTo>
                <a:lnTo>
                  <a:pt x="5803370" y="1398109"/>
                </a:lnTo>
                <a:lnTo>
                  <a:pt x="5802291" y="1398109"/>
                </a:lnTo>
                <a:lnTo>
                  <a:pt x="5801212" y="1397030"/>
                </a:lnTo>
                <a:lnTo>
                  <a:pt x="5800133" y="1397030"/>
                </a:lnTo>
                <a:lnTo>
                  <a:pt x="5799054" y="1398109"/>
                </a:lnTo>
                <a:lnTo>
                  <a:pt x="5799054" y="1399188"/>
                </a:lnTo>
                <a:lnTo>
                  <a:pt x="5801212" y="1402425"/>
                </a:lnTo>
                <a:lnTo>
                  <a:pt x="5801212" y="1403503"/>
                </a:lnTo>
                <a:lnTo>
                  <a:pt x="5793659" y="1412136"/>
                </a:lnTo>
                <a:lnTo>
                  <a:pt x="5786106" y="1427107"/>
                </a:lnTo>
                <a:cubicBezTo>
                  <a:pt x="5783049" y="1440774"/>
                  <a:pt x="5780936" y="1447608"/>
                  <a:pt x="5779767" y="1447608"/>
                </a:cubicBezTo>
                <a:lnTo>
                  <a:pt x="5778688" y="1447608"/>
                </a:lnTo>
                <a:cubicBezTo>
                  <a:pt x="5773473" y="1443472"/>
                  <a:pt x="5765200" y="1440595"/>
                  <a:pt x="5753871" y="1438976"/>
                </a:cubicBezTo>
                <a:lnTo>
                  <a:pt x="5752792" y="1437897"/>
                </a:lnTo>
                <a:lnTo>
                  <a:pt x="5752792" y="1436818"/>
                </a:lnTo>
                <a:cubicBezTo>
                  <a:pt x="5752792" y="1435379"/>
                  <a:pt x="5753871" y="1434660"/>
                  <a:pt x="5756029" y="1434660"/>
                </a:cubicBezTo>
                <a:lnTo>
                  <a:pt x="5756029" y="1433581"/>
                </a:lnTo>
                <a:lnTo>
                  <a:pt x="5753871" y="1430344"/>
                </a:lnTo>
                <a:lnTo>
                  <a:pt x="5747397" y="1432502"/>
                </a:lnTo>
                <a:lnTo>
                  <a:pt x="5740923" y="1430344"/>
                </a:lnTo>
                <a:cubicBezTo>
                  <a:pt x="5736696" y="1430524"/>
                  <a:pt x="5734583" y="1431243"/>
                  <a:pt x="5734583" y="1432502"/>
                </a:cubicBezTo>
                <a:lnTo>
                  <a:pt x="5729188" y="1431423"/>
                </a:lnTo>
                <a:lnTo>
                  <a:pt x="5713003" y="1431423"/>
                </a:lnTo>
                <a:lnTo>
                  <a:pt x="5707608" y="1430344"/>
                </a:lnTo>
                <a:lnTo>
                  <a:pt x="5697897" y="1444371"/>
                </a:lnTo>
                <a:lnTo>
                  <a:pt x="5696818" y="1444371"/>
                </a:lnTo>
                <a:cubicBezTo>
                  <a:pt x="5696818" y="1448507"/>
                  <a:pt x="5698976" y="1455296"/>
                  <a:pt x="5703292" y="1464737"/>
                </a:cubicBezTo>
                <a:cubicBezTo>
                  <a:pt x="5703292" y="1467614"/>
                  <a:pt x="5704731" y="1469773"/>
                  <a:pt x="5707608" y="1471211"/>
                </a:cubicBezTo>
                <a:lnTo>
                  <a:pt x="5709766" y="1471211"/>
                </a:lnTo>
                <a:cubicBezTo>
                  <a:pt x="5713183" y="1471211"/>
                  <a:pt x="5721456" y="1464422"/>
                  <a:pt x="5734583" y="1450845"/>
                </a:cubicBezTo>
                <a:lnTo>
                  <a:pt x="5737820" y="1450845"/>
                </a:lnTo>
                <a:cubicBezTo>
                  <a:pt x="5751758" y="1458038"/>
                  <a:pt x="5759985" y="1461635"/>
                  <a:pt x="5762503" y="1461635"/>
                </a:cubicBezTo>
                <a:lnTo>
                  <a:pt x="5763582" y="1464737"/>
                </a:lnTo>
                <a:lnTo>
                  <a:pt x="5762503" y="1465816"/>
                </a:lnTo>
                <a:lnTo>
                  <a:pt x="5762503" y="1466895"/>
                </a:lnTo>
                <a:lnTo>
                  <a:pt x="5766819" y="1474448"/>
                </a:lnTo>
                <a:lnTo>
                  <a:pt x="5766819" y="1476606"/>
                </a:lnTo>
                <a:cubicBezTo>
                  <a:pt x="5766100" y="1478764"/>
                  <a:pt x="5763942" y="1479843"/>
                  <a:pt x="5760345" y="1479843"/>
                </a:cubicBezTo>
                <a:lnTo>
                  <a:pt x="5758187" y="1479843"/>
                </a:lnTo>
                <a:lnTo>
                  <a:pt x="5754950" y="1478764"/>
                </a:lnTo>
                <a:cubicBezTo>
                  <a:pt x="5742271" y="1478764"/>
                  <a:pt x="5734044" y="1480562"/>
                  <a:pt x="5730267" y="1484159"/>
                </a:cubicBezTo>
                <a:lnTo>
                  <a:pt x="5723793" y="1484159"/>
                </a:lnTo>
                <a:lnTo>
                  <a:pt x="5719477" y="1480922"/>
                </a:lnTo>
                <a:lnTo>
                  <a:pt x="5713003" y="1482001"/>
                </a:lnTo>
                <a:lnTo>
                  <a:pt x="5703292" y="1478764"/>
                </a:lnTo>
                <a:lnTo>
                  <a:pt x="5694660" y="1482001"/>
                </a:lnTo>
                <a:lnTo>
                  <a:pt x="5680768" y="1479843"/>
                </a:lnTo>
                <a:lnTo>
                  <a:pt x="5677531" y="1480922"/>
                </a:lnTo>
                <a:lnTo>
                  <a:pt x="5655951" y="1479843"/>
                </a:lnTo>
                <a:lnTo>
                  <a:pt x="5632348" y="1480922"/>
                </a:lnTo>
                <a:lnTo>
                  <a:pt x="5623716" y="1478764"/>
                </a:lnTo>
                <a:lnTo>
                  <a:pt x="5622637" y="1478764"/>
                </a:lnTo>
                <a:lnTo>
                  <a:pt x="5603350" y="1483080"/>
                </a:lnTo>
                <a:cubicBezTo>
                  <a:pt x="5586805" y="1480562"/>
                  <a:pt x="5578533" y="1477325"/>
                  <a:pt x="5578533" y="1473369"/>
                </a:cubicBezTo>
                <a:lnTo>
                  <a:pt x="5578533" y="1472290"/>
                </a:lnTo>
                <a:lnTo>
                  <a:pt x="5581770" y="1469053"/>
                </a:lnTo>
                <a:lnTo>
                  <a:pt x="5596876" y="1469053"/>
                </a:lnTo>
                <a:lnTo>
                  <a:pt x="5599034" y="1471211"/>
                </a:lnTo>
                <a:lnTo>
                  <a:pt x="5597955" y="1478764"/>
                </a:lnTo>
                <a:lnTo>
                  <a:pt x="5599034" y="1477685"/>
                </a:lnTo>
                <a:lnTo>
                  <a:pt x="5600113" y="1477685"/>
                </a:lnTo>
                <a:lnTo>
                  <a:pt x="5599034" y="1476606"/>
                </a:lnTo>
                <a:lnTo>
                  <a:pt x="5599034" y="1475527"/>
                </a:lnTo>
                <a:cubicBezTo>
                  <a:pt x="5599034" y="1474628"/>
                  <a:pt x="5604024" y="1472470"/>
                  <a:pt x="5614005" y="1469053"/>
                </a:cubicBezTo>
                <a:lnTo>
                  <a:pt x="5616163" y="1473369"/>
                </a:lnTo>
                <a:lnTo>
                  <a:pt x="5624795" y="1473369"/>
                </a:lnTo>
                <a:lnTo>
                  <a:pt x="5631269" y="1469053"/>
                </a:lnTo>
                <a:lnTo>
                  <a:pt x="5637743" y="1471211"/>
                </a:lnTo>
                <a:lnTo>
                  <a:pt x="5645296" y="1471211"/>
                </a:lnTo>
                <a:cubicBezTo>
                  <a:pt x="5647274" y="1471211"/>
                  <a:pt x="5648713" y="1467659"/>
                  <a:pt x="5649612" y="1460556"/>
                </a:cubicBezTo>
                <a:lnTo>
                  <a:pt x="5650556" y="1460556"/>
                </a:lnTo>
                <a:cubicBezTo>
                  <a:pt x="5649567" y="1441134"/>
                  <a:pt x="5647814" y="1431423"/>
                  <a:pt x="5645296" y="1431423"/>
                </a:cubicBezTo>
                <a:lnTo>
                  <a:pt x="5644217" y="1432502"/>
                </a:lnTo>
                <a:lnTo>
                  <a:pt x="5631269" y="1432502"/>
                </a:lnTo>
                <a:lnTo>
                  <a:pt x="5622637" y="1429265"/>
                </a:lnTo>
                <a:lnTo>
                  <a:pt x="5618321" y="1431423"/>
                </a:lnTo>
                <a:lnTo>
                  <a:pt x="5610768" y="1430344"/>
                </a:lnTo>
                <a:lnTo>
                  <a:pt x="5605508" y="1431423"/>
                </a:lnTo>
                <a:lnTo>
                  <a:pt x="5600113" y="1422791"/>
                </a:lnTo>
                <a:lnTo>
                  <a:pt x="5599034" y="1422791"/>
                </a:lnTo>
                <a:cubicBezTo>
                  <a:pt x="5590222" y="1427107"/>
                  <a:pt x="5584467" y="1429265"/>
                  <a:pt x="5581770" y="1429265"/>
                </a:cubicBezTo>
                <a:cubicBezTo>
                  <a:pt x="5564596" y="1437177"/>
                  <a:pt x="5554570" y="1442572"/>
                  <a:pt x="5551692" y="1445450"/>
                </a:cubicBezTo>
                <a:lnTo>
                  <a:pt x="5544139" y="1445450"/>
                </a:lnTo>
                <a:lnTo>
                  <a:pt x="5540902" y="1442213"/>
                </a:lnTo>
                <a:lnTo>
                  <a:pt x="5540902" y="1437897"/>
                </a:lnTo>
                <a:cubicBezTo>
                  <a:pt x="5540902" y="1436278"/>
                  <a:pt x="5546297" y="1433761"/>
                  <a:pt x="5557087" y="1430344"/>
                </a:cubicBezTo>
                <a:cubicBezTo>
                  <a:pt x="5562572" y="1424229"/>
                  <a:pt x="5566843" y="1420993"/>
                  <a:pt x="5569901" y="1420633"/>
                </a:cubicBezTo>
                <a:cubicBezTo>
                  <a:pt x="5569901" y="1416586"/>
                  <a:pt x="5573138" y="1410877"/>
                  <a:pt x="5579612" y="1403503"/>
                </a:cubicBezTo>
                <a:lnTo>
                  <a:pt x="5587165" y="1388398"/>
                </a:lnTo>
                <a:lnTo>
                  <a:pt x="5586086" y="1378687"/>
                </a:lnTo>
                <a:cubicBezTo>
                  <a:pt x="5586445" y="1374281"/>
                  <a:pt x="5589682" y="1368571"/>
                  <a:pt x="5595797" y="1361557"/>
                </a:cubicBezTo>
                <a:lnTo>
                  <a:pt x="5595797" y="1358321"/>
                </a:lnTo>
                <a:lnTo>
                  <a:pt x="5594718" y="1358321"/>
                </a:lnTo>
                <a:cubicBezTo>
                  <a:pt x="5594718" y="1361917"/>
                  <a:pt x="5592200" y="1363715"/>
                  <a:pt x="5587165" y="1363715"/>
                </a:cubicBezTo>
                <a:lnTo>
                  <a:pt x="5586086" y="1363715"/>
                </a:lnTo>
                <a:cubicBezTo>
                  <a:pt x="5582489" y="1363715"/>
                  <a:pt x="5580691" y="1362996"/>
                  <a:pt x="5580691" y="1361557"/>
                </a:cubicBezTo>
                <a:lnTo>
                  <a:pt x="5575296" y="1362637"/>
                </a:lnTo>
                <a:lnTo>
                  <a:pt x="5569901" y="1361557"/>
                </a:lnTo>
                <a:cubicBezTo>
                  <a:pt x="5567742" y="1362996"/>
                  <a:pt x="5558796" y="1364076"/>
                  <a:pt x="5543060" y="1364794"/>
                </a:cubicBezTo>
                <a:lnTo>
                  <a:pt x="5540902" y="1356162"/>
                </a:lnTo>
                <a:lnTo>
                  <a:pt x="5554929" y="1351847"/>
                </a:lnTo>
                <a:lnTo>
                  <a:pt x="5564505" y="1351847"/>
                </a:lnTo>
                <a:cubicBezTo>
                  <a:pt x="5568102" y="1355443"/>
                  <a:pt x="5573857" y="1357242"/>
                  <a:pt x="5581770" y="1357242"/>
                </a:cubicBezTo>
                <a:cubicBezTo>
                  <a:pt x="5591121" y="1354185"/>
                  <a:pt x="5595797" y="1351307"/>
                  <a:pt x="5595797" y="1348610"/>
                </a:cubicBezTo>
                <a:lnTo>
                  <a:pt x="5593639" y="1343215"/>
                </a:lnTo>
                <a:lnTo>
                  <a:pt x="5594718" y="1338899"/>
                </a:lnTo>
                <a:lnTo>
                  <a:pt x="5592560" y="1326085"/>
                </a:lnTo>
                <a:lnTo>
                  <a:pt x="5595797" y="1325007"/>
                </a:lnTo>
                <a:cubicBezTo>
                  <a:pt x="5593639" y="1322309"/>
                  <a:pt x="5592560" y="1317274"/>
                  <a:pt x="5592560" y="1309900"/>
                </a:cubicBezTo>
                <a:cubicBezTo>
                  <a:pt x="5592560" y="1308462"/>
                  <a:pt x="5593639" y="1307743"/>
                  <a:pt x="5595797" y="1307743"/>
                </a:cubicBezTo>
                <a:lnTo>
                  <a:pt x="5592560" y="1299111"/>
                </a:lnTo>
                <a:lnTo>
                  <a:pt x="5596876" y="1290479"/>
                </a:lnTo>
                <a:cubicBezTo>
                  <a:pt x="5593819" y="1287152"/>
                  <a:pt x="5591661" y="1278925"/>
                  <a:pt x="5590402" y="1265796"/>
                </a:cubicBezTo>
                <a:lnTo>
                  <a:pt x="5589323" y="1265796"/>
                </a:lnTo>
                <a:lnTo>
                  <a:pt x="5578533" y="1266875"/>
                </a:lnTo>
                <a:lnTo>
                  <a:pt x="5573138" y="1265796"/>
                </a:lnTo>
                <a:lnTo>
                  <a:pt x="5563426" y="1266875"/>
                </a:lnTo>
                <a:cubicBezTo>
                  <a:pt x="5559920" y="1266875"/>
                  <a:pt x="5558166" y="1266156"/>
                  <a:pt x="5558166" y="1264718"/>
                </a:cubicBezTo>
                <a:lnTo>
                  <a:pt x="5557087" y="1265796"/>
                </a:lnTo>
                <a:lnTo>
                  <a:pt x="5552771" y="1265796"/>
                </a:lnTo>
                <a:cubicBezTo>
                  <a:pt x="5549175" y="1263638"/>
                  <a:pt x="5547376" y="1261120"/>
                  <a:pt x="5547376" y="1258243"/>
                </a:cubicBezTo>
                <a:lnTo>
                  <a:pt x="5550613" y="1256085"/>
                </a:lnTo>
                <a:lnTo>
                  <a:pt x="5561403" y="1256085"/>
                </a:lnTo>
                <a:lnTo>
                  <a:pt x="5567742" y="1252848"/>
                </a:lnTo>
                <a:lnTo>
                  <a:pt x="5573138" y="1256085"/>
                </a:lnTo>
                <a:lnTo>
                  <a:pt x="5578533" y="1256085"/>
                </a:lnTo>
                <a:lnTo>
                  <a:pt x="5591481" y="1257164"/>
                </a:lnTo>
                <a:lnTo>
                  <a:pt x="5596876" y="1249611"/>
                </a:lnTo>
                <a:cubicBezTo>
                  <a:pt x="5591840" y="1243048"/>
                  <a:pt x="5589323" y="1235540"/>
                  <a:pt x="5589323" y="1227087"/>
                </a:cubicBezTo>
                <a:close/>
                <a:moveTo>
                  <a:pt x="3674635" y="1225468"/>
                </a:moveTo>
                <a:lnTo>
                  <a:pt x="3715907" y="1230863"/>
                </a:lnTo>
                <a:lnTo>
                  <a:pt x="3720223" y="1229784"/>
                </a:lnTo>
                <a:cubicBezTo>
                  <a:pt x="3727596" y="1229784"/>
                  <a:pt x="3732272" y="1231942"/>
                  <a:pt x="3734250" y="1236258"/>
                </a:cubicBezTo>
                <a:cubicBezTo>
                  <a:pt x="3734250" y="1237697"/>
                  <a:pt x="3731732" y="1240574"/>
                  <a:pt x="3726697" y="1244890"/>
                </a:cubicBezTo>
                <a:lnTo>
                  <a:pt x="3728855" y="1251499"/>
                </a:lnTo>
                <a:cubicBezTo>
                  <a:pt x="3727416" y="1251499"/>
                  <a:pt x="3726697" y="1254736"/>
                  <a:pt x="3726697" y="1261210"/>
                </a:cubicBezTo>
                <a:lnTo>
                  <a:pt x="3725618" y="1261210"/>
                </a:lnTo>
                <a:lnTo>
                  <a:pt x="3726697" y="1266605"/>
                </a:lnTo>
                <a:lnTo>
                  <a:pt x="3726697" y="1269842"/>
                </a:lnTo>
                <a:lnTo>
                  <a:pt x="3725618" y="1282925"/>
                </a:lnTo>
                <a:lnTo>
                  <a:pt x="3733171" y="1282925"/>
                </a:lnTo>
                <a:cubicBezTo>
                  <a:pt x="3736767" y="1281127"/>
                  <a:pt x="3738566" y="1278204"/>
                  <a:pt x="3738566" y="1274158"/>
                </a:cubicBezTo>
                <a:lnTo>
                  <a:pt x="3737487" y="1270921"/>
                </a:lnTo>
                <a:cubicBezTo>
                  <a:pt x="3745490" y="1268583"/>
                  <a:pt x="3749491" y="1264987"/>
                  <a:pt x="3749491" y="1260131"/>
                </a:cubicBezTo>
                <a:lnTo>
                  <a:pt x="3750570" y="1259052"/>
                </a:lnTo>
                <a:lnTo>
                  <a:pt x="3752728" y="1259052"/>
                </a:lnTo>
                <a:cubicBezTo>
                  <a:pt x="3756684" y="1259052"/>
                  <a:pt x="3759202" y="1260491"/>
                  <a:pt x="3760281" y="1263368"/>
                </a:cubicBezTo>
                <a:lnTo>
                  <a:pt x="3760281" y="1265526"/>
                </a:lnTo>
                <a:lnTo>
                  <a:pt x="3759202" y="1266605"/>
                </a:lnTo>
                <a:lnTo>
                  <a:pt x="3759202" y="1267684"/>
                </a:lnTo>
                <a:lnTo>
                  <a:pt x="3760281" y="1268763"/>
                </a:lnTo>
                <a:lnTo>
                  <a:pt x="3761360" y="1268763"/>
                </a:lnTo>
                <a:lnTo>
                  <a:pt x="3764597" y="1266605"/>
                </a:lnTo>
                <a:cubicBezTo>
                  <a:pt x="3777635" y="1276226"/>
                  <a:pt x="3784154" y="1282745"/>
                  <a:pt x="3784154" y="1286162"/>
                </a:cubicBezTo>
                <a:cubicBezTo>
                  <a:pt x="3784154" y="1288859"/>
                  <a:pt x="3781591" y="1291377"/>
                  <a:pt x="3776466" y="1293715"/>
                </a:cubicBezTo>
                <a:lnTo>
                  <a:pt x="3773229" y="1292636"/>
                </a:lnTo>
                <a:lnTo>
                  <a:pt x="3766755" y="1293715"/>
                </a:lnTo>
                <a:lnTo>
                  <a:pt x="3762439" y="1293715"/>
                </a:lnTo>
                <a:lnTo>
                  <a:pt x="3759202" y="1291557"/>
                </a:lnTo>
                <a:lnTo>
                  <a:pt x="3723460" y="1291557"/>
                </a:lnTo>
                <a:lnTo>
                  <a:pt x="3721302" y="1293715"/>
                </a:lnTo>
                <a:lnTo>
                  <a:pt x="3721302" y="1296952"/>
                </a:lnTo>
                <a:lnTo>
                  <a:pt x="3724539" y="1302347"/>
                </a:lnTo>
                <a:lnTo>
                  <a:pt x="3723460" y="1310979"/>
                </a:lnTo>
                <a:lnTo>
                  <a:pt x="3726697" y="1321904"/>
                </a:lnTo>
                <a:lnTo>
                  <a:pt x="3724539" y="1329457"/>
                </a:lnTo>
                <a:lnTo>
                  <a:pt x="3724539" y="1338089"/>
                </a:lnTo>
                <a:cubicBezTo>
                  <a:pt x="3724539" y="1340247"/>
                  <a:pt x="3725977" y="1341326"/>
                  <a:pt x="3728855" y="1341326"/>
                </a:cubicBezTo>
                <a:cubicBezTo>
                  <a:pt x="3744051" y="1332873"/>
                  <a:pt x="3751649" y="1325320"/>
                  <a:pt x="3751649" y="1318667"/>
                </a:cubicBezTo>
                <a:lnTo>
                  <a:pt x="3757044" y="1318667"/>
                </a:lnTo>
                <a:lnTo>
                  <a:pt x="3761360" y="1322983"/>
                </a:lnTo>
                <a:lnTo>
                  <a:pt x="3762439" y="1321904"/>
                </a:lnTo>
                <a:lnTo>
                  <a:pt x="3766755" y="1321904"/>
                </a:lnTo>
                <a:lnTo>
                  <a:pt x="3786312" y="1333773"/>
                </a:lnTo>
                <a:lnTo>
                  <a:pt x="3786312" y="1344698"/>
                </a:lnTo>
                <a:lnTo>
                  <a:pt x="3777545" y="1349014"/>
                </a:lnTo>
                <a:lnTo>
                  <a:pt x="3763518" y="1349014"/>
                </a:lnTo>
                <a:cubicBezTo>
                  <a:pt x="3757403" y="1349014"/>
                  <a:pt x="3752728" y="1348295"/>
                  <a:pt x="3749491" y="1346856"/>
                </a:cubicBezTo>
                <a:lnTo>
                  <a:pt x="3740724" y="1349014"/>
                </a:lnTo>
                <a:lnTo>
                  <a:pt x="3737487" y="1345777"/>
                </a:lnTo>
                <a:lnTo>
                  <a:pt x="3728855" y="1351172"/>
                </a:lnTo>
                <a:cubicBezTo>
                  <a:pt x="3732451" y="1354409"/>
                  <a:pt x="3735688" y="1360163"/>
                  <a:pt x="3738566" y="1368436"/>
                </a:cubicBezTo>
                <a:cubicBezTo>
                  <a:pt x="3742882" y="1368436"/>
                  <a:pt x="3746524" y="1373156"/>
                  <a:pt x="3749491" y="1382598"/>
                </a:cubicBezTo>
                <a:cubicBezTo>
                  <a:pt x="3752368" y="1382598"/>
                  <a:pt x="3759561" y="1387993"/>
                  <a:pt x="3771071" y="1398783"/>
                </a:cubicBezTo>
                <a:lnTo>
                  <a:pt x="3771071" y="1400941"/>
                </a:lnTo>
                <a:lnTo>
                  <a:pt x="3769992" y="1408494"/>
                </a:lnTo>
                <a:lnTo>
                  <a:pt x="3771071" y="1408494"/>
                </a:lnTo>
                <a:lnTo>
                  <a:pt x="3772150" y="1409708"/>
                </a:lnTo>
                <a:lnTo>
                  <a:pt x="3773229" y="1409708"/>
                </a:lnTo>
                <a:cubicBezTo>
                  <a:pt x="3775567" y="1403863"/>
                  <a:pt x="3777410" y="1400941"/>
                  <a:pt x="3778759" y="1400941"/>
                </a:cubicBezTo>
                <a:cubicBezTo>
                  <a:pt x="3789549" y="1404537"/>
                  <a:pt x="3794944" y="1408898"/>
                  <a:pt x="3794944" y="1414023"/>
                </a:cubicBezTo>
                <a:lnTo>
                  <a:pt x="3794944" y="1416181"/>
                </a:lnTo>
                <a:cubicBezTo>
                  <a:pt x="3794944" y="1424094"/>
                  <a:pt x="3791707" y="1428051"/>
                  <a:pt x="3785233" y="1428051"/>
                </a:cubicBezTo>
                <a:lnTo>
                  <a:pt x="3786312" y="1433446"/>
                </a:lnTo>
                <a:lnTo>
                  <a:pt x="3786312" y="1434524"/>
                </a:lnTo>
                <a:cubicBezTo>
                  <a:pt x="3784154" y="1436323"/>
                  <a:pt x="3783075" y="1439605"/>
                  <a:pt x="3783075" y="1444370"/>
                </a:cubicBezTo>
                <a:lnTo>
                  <a:pt x="3781996" y="1445449"/>
                </a:lnTo>
                <a:lnTo>
                  <a:pt x="3780917" y="1445449"/>
                </a:lnTo>
                <a:lnTo>
                  <a:pt x="3775387" y="1444370"/>
                </a:lnTo>
                <a:lnTo>
                  <a:pt x="3774308" y="1445449"/>
                </a:lnTo>
                <a:lnTo>
                  <a:pt x="3774308" y="1447607"/>
                </a:lnTo>
                <a:lnTo>
                  <a:pt x="3780917" y="1454081"/>
                </a:lnTo>
                <a:cubicBezTo>
                  <a:pt x="3779208" y="1464871"/>
                  <a:pt x="3777365" y="1470266"/>
                  <a:pt x="3775387" y="1470266"/>
                </a:cubicBezTo>
                <a:lnTo>
                  <a:pt x="3774308" y="1470266"/>
                </a:lnTo>
                <a:cubicBezTo>
                  <a:pt x="3772150" y="1469547"/>
                  <a:pt x="3771071" y="1467389"/>
                  <a:pt x="3771071" y="1463792"/>
                </a:cubicBezTo>
                <a:lnTo>
                  <a:pt x="3763518" y="1463792"/>
                </a:lnTo>
                <a:cubicBezTo>
                  <a:pt x="3761360" y="1463073"/>
                  <a:pt x="3760281" y="1460915"/>
                  <a:pt x="3760281" y="1457318"/>
                </a:cubicBezTo>
                <a:lnTo>
                  <a:pt x="3761360" y="1456239"/>
                </a:lnTo>
                <a:lnTo>
                  <a:pt x="3761360" y="1455160"/>
                </a:lnTo>
                <a:cubicBezTo>
                  <a:pt x="3756684" y="1452823"/>
                  <a:pt x="3752368" y="1448102"/>
                  <a:pt x="3748412" y="1440999"/>
                </a:cubicBezTo>
                <a:lnTo>
                  <a:pt x="3747333" y="1439919"/>
                </a:lnTo>
                <a:lnTo>
                  <a:pt x="3747333" y="1438841"/>
                </a:lnTo>
                <a:lnTo>
                  <a:pt x="3750570" y="1423734"/>
                </a:lnTo>
                <a:lnTo>
                  <a:pt x="3750570" y="1422656"/>
                </a:lnTo>
                <a:lnTo>
                  <a:pt x="3749491" y="1422656"/>
                </a:lnTo>
                <a:lnTo>
                  <a:pt x="3746254" y="1433446"/>
                </a:lnTo>
                <a:lnTo>
                  <a:pt x="3745040" y="1433446"/>
                </a:lnTo>
                <a:cubicBezTo>
                  <a:pt x="3743781" y="1433446"/>
                  <a:pt x="3741264" y="1428770"/>
                  <a:pt x="3737487" y="1419418"/>
                </a:cubicBezTo>
                <a:cubicBezTo>
                  <a:pt x="3734790" y="1414383"/>
                  <a:pt x="3731553" y="1404268"/>
                  <a:pt x="3727776" y="1389072"/>
                </a:cubicBezTo>
                <a:lnTo>
                  <a:pt x="3727776" y="1382598"/>
                </a:lnTo>
                <a:lnTo>
                  <a:pt x="3725618" y="1380440"/>
                </a:lnTo>
                <a:lnTo>
                  <a:pt x="3724539" y="1381519"/>
                </a:lnTo>
                <a:lnTo>
                  <a:pt x="3724539" y="1382598"/>
                </a:lnTo>
                <a:lnTo>
                  <a:pt x="3726697" y="1404178"/>
                </a:lnTo>
                <a:lnTo>
                  <a:pt x="3726697" y="1424813"/>
                </a:lnTo>
                <a:lnTo>
                  <a:pt x="3728855" y="1433446"/>
                </a:lnTo>
                <a:lnTo>
                  <a:pt x="3725618" y="1436682"/>
                </a:lnTo>
                <a:lnTo>
                  <a:pt x="3725618" y="1442212"/>
                </a:lnTo>
                <a:lnTo>
                  <a:pt x="3724539" y="1457318"/>
                </a:lnTo>
                <a:lnTo>
                  <a:pt x="3726697" y="1465950"/>
                </a:lnTo>
                <a:lnTo>
                  <a:pt x="3726697" y="1473503"/>
                </a:lnTo>
                <a:cubicBezTo>
                  <a:pt x="3726697" y="1482585"/>
                  <a:pt x="3720538" y="1487665"/>
                  <a:pt x="3708219" y="1488744"/>
                </a:cubicBezTo>
                <a:lnTo>
                  <a:pt x="3704982" y="1490902"/>
                </a:lnTo>
                <a:lnTo>
                  <a:pt x="3693113" y="1486586"/>
                </a:lnTo>
                <a:lnTo>
                  <a:pt x="3687718" y="1487665"/>
                </a:lnTo>
                <a:cubicBezTo>
                  <a:pt x="3678996" y="1487665"/>
                  <a:pt x="3674275" y="1482226"/>
                  <a:pt x="3673556" y="1471345"/>
                </a:cubicBezTo>
                <a:lnTo>
                  <a:pt x="3674635" y="1464871"/>
                </a:lnTo>
                <a:lnTo>
                  <a:pt x="3674635" y="1461634"/>
                </a:lnTo>
                <a:lnTo>
                  <a:pt x="3673556" y="1450844"/>
                </a:lnTo>
                <a:lnTo>
                  <a:pt x="3674635" y="1439919"/>
                </a:lnTo>
                <a:lnTo>
                  <a:pt x="3672477" y="1434524"/>
                </a:lnTo>
                <a:cubicBezTo>
                  <a:pt x="3674635" y="1433805"/>
                  <a:pt x="3675714" y="1431647"/>
                  <a:pt x="3675714" y="1428051"/>
                </a:cubicBezTo>
                <a:lnTo>
                  <a:pt x="3673556" y="1425892"/>
                </a:lnTo>
                <a:cubicBezTo>
                  <a:pt x="3666902" y="1432366"/>
                  <a:pt x="3660069" y="1436323"/>
                  <a:pt x="3653055" y="1437761"/>
                </a:cubicBezTo>
                <a:lnTo>
                  <a:pt x="3646446" y="1444370"/>
                </a:lnTo>
                <a:lnTo>
                  <a:pt x="3643209" y="1440999"/>
                </a:lnTo>
                <a:cubicBezTo>
                  <a:pt x="3643209" y="1449720"/>
                  <a:pt x="3639612" y="1454081"/>
                  <a:pt x="3632419" y="1454081"/>
                </a:cubicBezTo>
                <a:lnTo>
                  <a:pt x="3625945" y="1459476"/>
                </a:lnTo>
                <a:lnTo>
                  <a:pt x="3619471" y="1457318"/>
                </a:lnTo>
                <a:cubicBezTo>
                  <a:pt x="3616504" y="1457318"/>
                  <a:pt x="3615020" y="1460196"/>
                  <a:pt x="3615020" y="1465950"/>
                </a:cubicBezTo>
                <a:cubicBezTo>
                  <a:pt x="3612682" y="1468648"/>
                  <a:pt x="3604770" y="1471570"/>
                  <a:pt x="3591282" y="1474717"/>
                </a:cubicBezTo>
                <a:cubicBezTo>
                  <a:pt x="3590203" y="1478314"/>
                  <a:pt x="3587685" y="1480112"/>
                  <a:pt x="3583729" y="1480112"/>
                </a:cubicBezTo>
                <a:lnTo>
                  <a:pt x="3578199" y="1480112"/>
                </a:lnTo>
                <a:lnTo>
                  <a:pt x="3572804" y="1474717"/>
                </a:lnTo>
                <a:lnTo>
                  <a:pt x="3572804" y="1471345"/>
                </a:lnTo>
                <a:cubicBezTo>
                  <a:pt x="3582245" y="1462893"/>
                  <a:pt x="3591282" y="1457139"/>
                  <a:pt x="3599914" y="1454081"/>
                </a:cubicBezTo>
                <a:cubicBezTo>
                  <a:pt x="3599914" y="1450485"/>
                  <a:pt x="3604949" y="1444325"/>
                  <a:pt x="3615020" y="1435604"/>
                </a:cubicBezTo>
                <a:lnTo>
                  <a:pt x="3616234" y="1430208"/>
                </a:lnTo>
                <a:lnTo>
                  <a:pt x="3608546" y="1428051"/>
                </a:lnTo>
                <a:lnTo>
                  <a:pt x="3605309" y="1429129"/>
                </a:lnTo>
                <a:cubicBezTo>
                  <a:pt x="3603151" y="1424813"/>
                  <a:pt x="3601352" y="1422656"/>
                  <a:pt x="3599914" y="1422656"/>
                </a:cubicBezTo>
                <a:lnTo>
                  <a:pt x="3596677" y="1426971"/>
                </a:lnTo>
                <a:lnTo>
                  <a:pt x="3595598" y="1426971"/>
                </a:lnTo>
                <a:cubicBezTo>
                  <a:pt x="3593440" y="1426971"/>
                  <a:pt x="3591641" y="1423734"/>
                  <a:pt x="3590203" y="1417261"/>
                </a:cubicBezTo>
                <a:lnTo>
                  <a:pt x="3595598" y="1414023"/>
                </a:lnTo>
                <a:cubicBezTo>
                  <a:pt x="3593260" y="1408179"/>
                  <a:pt x="3589664" y="1404537"/>
                  <a:pt x="3584808" y="1403098"/>
                </a:cubicBezTo>
                <a:cubicBezTo>
                  <a:pt x="3580402" y="1403998"/>
                  <a:pt x="3578199" y="1405796"/>
                  <a:pt x="3578199" y="1408494"/>
                </a:cubicBezTo>
                <a:lnTo>
                  <a:pt x="3579278" y="1417261"/>
                </a:lnTo>
                <a:lnTo>
                  <a:pt x="3578199" y="1423734"/>
                </a:lnTo>
                <a:lnTo>
                  <a:pt x="3580357" y="1430208"/>
                </a:lnTo>
                <a:lnTo>
                  <a:pt x="3580357" y="1431287"/>
                </a:lnTo>
                <a:cubicBezTo>
                  <a:pt x="3578918" y="1437761"/>
                  <a:pt x="3577120" y="1440999"/>
                  <a:pt x="3574962" y="1440999"/>
                </a:cubicBezTo>
                <a:lnTo>
                  <a:pt x="3545694" y="1440999"/>
                </a:lnTo>
                <a:cubicBezTo>
                  <a:pt x="3544255" y="1440999"/>
                  <a:pt x="3543536" y="1439560"/>
                  <a:pt x="3543536" y="1436682"/>
                </a:cubicBezTo>
                <a:lnTo>
                  <a:pt x="3542457" y="1437761"/>
                </a:lnTo>
                <a:lnTo>
                  <a:pt x="3541378" y="1437761"/>
                </a:lnTo>
                <a:lnTo>
                  <a:pt x="3539220" y="1435604"/>
                </a:lnTo>
                <a:lnTo>
                  <a:pt x="3539220" y="1432366"/>
                </a:lnTo>
                <a:lnTo>
                  <a:pt x="3540299" y="1426971"/>
                </a:lnTo>
                <a:lnTo>
                  <a:pt x="3538141" y="1405257"/>
                </a:lnTo>
                <a:lnTo>
                  <a:pt x="3539220" y="1399862"/>
                </a:lnTo>
                <a:lnTo>
                  <a:pt x="3538141" y="1396625"/>
                </a:lnTo>
                <a:lnTo>
                  <a:pt x="3539220" y="1386914"/>
                </a:lnTo>
                <a:lnTo>
                  <a:pt x="3539220" y="1385835"/>
                </a:lnTo>
                <a:lnTo>
                  <a:pt x="3535983" y="1381519"/>
                </a:lnTo>
                <a:lnTo>
                  <a:pt x="3540299" y="1372752"/>
                </a:lnTo>
                <a:cubicBezTo>
                  <a:pt x="3538860" y="1372752"/>
                  <a:pt x="3538141" y="1371673"/>
                  <a:pt x="3538141" y="1369515"/>
                </a:cubicBezTo>
                <a:lnTo>
                  <a:pt x="3537062" y="1333773"/>
                </a:lnTo>
                <a:lnTo>
                  <a:pt x="3538141" y="1332694"/>
                </a:lnTo>
                <a:lnTo>
                  <a:pt x="3539220" y="1332694"/>
                </a:lnTo>
                <a:lnTo>
                  <a:pt x="3543536" y="1333773"/>
                </a:lnTo>
                <a:cubicBezTo>
                  <a:pt x="3545694" y="1333233"/>
                  <a:pt x="3547133" y="1331795"/>
                  <a:pt x="3547852" y="1329457"/>
                </a:cubicBezTo>
                <a:cubicBezTo>
                  <a:pt x="3541378" y="1327658"/>
                  <a:pt x="3538141" y="1325141"/>
                  <a:pt x="3538141" y="1321904"/>
                </a:cubicBezTo>
                <a:lnTo>
                  <a:pt x="3539220" y="1315430"/>
                </a:lnTo>
                <a:lnTo>
                  <a:pt x="3537062" y="1306663"/>
                </a:lnTo>
                <a:lnTo>
                  <a:pt x="3537062" y="1296952"/>
                </a:lnTo>
                <a:cubicBezTo>
                  <a:pt x="3537062" y="1287781"/>
                  <a:pt x="3538141" y="1280542"/>
                  <a:pt x="3540299" y="1275237"/>
                </a:cubicBezTo>
                <a:lnTo>
                  <a:pt x="3537062" y="1269842"/>
                </a:lnTo>
                <a:lnTo>
                  <a:pt x="3539220" y="1263368"/>
                </a:lnTo>
                <a:lnTo>
                  <a:pt x="3533825" y="1245969"/>
                </a:lnTo>
                <a:lnTo>
                  <a:pt x="3533825" y="1244890"/>
                </a:lnTo>
                <a:lnTo>
                  <a:pt x="3537062" y="1241653"/>
                </a:lnTo>
                <a:lnTo>
                  <a:pt x="3539220" y="1241653"/>
                </a:lnTo>
                <a:cubicBezTo>
                  <a:pt x="3559811" y="1248217"/>
                  <a:pt x="3572084" y="1253297"/>
                  <a:pt x="3576041" y="1256894"/>
                </a:cubicBezTo>
                <a:lnTo>
                  <a:pt x="3578199" y="1259052"/>
                </a:lnTo>
                <a:lnTo>
                  <a:pt x="3580357" y="1259052"/>
                </a:lnTo>
                <a:cubicBezTo>
                  <a:pt x="3585662" y="1259052"/>
                  <a:pt x="3590023" y="1254691"/>
                  <a:pt x="3593440" y="1245969"/>
                </a:cubicBezTo>
                <a:lnTo>
                  <a:pt x="3604230" y="1241653"/>
                </a:lnTo>
                <a:lnTo>
                  <a:pt x="3632419" y="1257973"/>
                </a:lnTo>
                <a:lnTo>
                  <a:pt x="3635656" y="1261210"/>
                </a:lnTo>
                <a:cubicBezTo>
                  <a:pt x="3637814" y="1261210"/>
                  <a:pt x="3638893" y="1261929"/>
                  <a:pt x="3638893" y="1263368"/>
                </a:cubicBezTo>
                <a:lnTo>
                  <a:pt x="3638893" y="1270921"/>
                </a:lnTo>
                <a:cubicBezTo>
                  <a:pt x="3638173" y="1273259"/>
                  <a:pt x="3634577" y="1275777"/>
                  <a:pt x="3628103" y="1278474"/>
                </a:cubicBezTo>
                <a:cubicBezTo>
                  <a:pt x="3628103" y="1282880"/>
                  <a:pt x="3627383" y="1285802"/>
                  <a:pt x="3625945" y="1287241"/>
                </a:cubicBezTo>
                <a:lnTo>
                  <a:pt x="3625945" y="1298031"/>
                </a:lnTo>
                <a:lnTo>
                  <a:pt x="3629182" y="1305584"/>
                </a:lnTo>
                <a:lnTo>
                  <a:pt x="3628103" y="1318667"/>
                </a:lnTo>
                <a:lnTo>
                  <a:pt x="3631340" y="1329457"/>
                </a:lnTo>
                <a:lnTo>
                  <a:pt x="3629182" y="1335931"/>
                </a:lnTo>
                <a:lnTo>
                  <a:pt x="3629182" y="1339168"/>
                </a:lnTo>
                <a:lnTo>
                  <a:pt x="3632419" y="1340247"/>
                </a:lnTo>
                <a:lnTo>
                  <a:pt x="3637814" y="1339168"/>
                </a:lnTo>
                <a:lnTo>
                  <a:pt x="3638893" y="1339168"/>
                </a:lnTo>
                <a:lnTo>
                  <a:pt x="3644288" y="1340247"/>
                </a:lnTo>
                <a:lnTo>
                  <a:pt x="3646446" y="1338089"/>
                </a:lnTo>
                <a:lnTo>
                  <a:pt x="3647525" y="1338089"/>
                </a:lnTo>
                <a:lnTo>
                  <a:pt x="3649818" y="1340247"/>
                </a:lnTo>
                <a:lnTo>
                  <a:pt x="3642130" y="1349014"/>
                </a:lnTo>
                <a:lnTo>
                  <a:pt x="3639972" y="1349014"/>
                </a:lnTo>
                <a:lnTo>
                  <a:pt x="3638893" y="1347935"/>
                </a:lnTo>
                <a:cubicBezTo>
                  <a:pt x="3632419" y="1347935"/>
                  <a:pt x="3629182" y="1349733"/>
                  <a:pt x="3629182" y="1353330"/>
                </a:cubicBezTo>
                <a:lnTo>
                  <a:pt x="3624866" y="1368436"/>
                </a:lnTo>
                <a:lnTo>
                  <a:pt x="3628103" y="1377203"/>
                </a:lnTo>
                <a:cubicBezTo>
                  <a:pt x="3628103" y="1389971"/>
                  <a:pt x="3627383" y="1398243"/>
                  <a:pt x="3625945" y="1402020"/>
                </a:cubicBezTo>
                <a:cubicBezTo>
                  <a:pt x="3628103" y="1405257"/>
                  <a:pt x="3629182" y="1408898"/>
                  <a:pt x="3629182" y="1412944"/>
                </a:cubicBezTo>
                <a:lnTo>
                  <a:pt x="3630261" y="1412944"/>
                </a:lnTo>
                <a:cubicBezTo>
                  <a:pt x="3634038" y="1411326"/>
                  <a:pt x="3640916" y="1400851"/>
                  <a:pt x="3650897" y="1381519"/>
                </a:cubicBezTo>
                <a:cubicBezTo>
                  <a:pt x="3652335" y="1381519"/>
                  <a:pt x="3653414" y="1376798"/>
                  <a:pt x="3654134" y="1367357"/>
                </a:cubicBezTo>
                <a:cubicBezTo>
                  <a:pt x="3655033" y="1367357"/>
                  <a:pt x="3656472" y="1364120"/>
                  <a:pt x="3658450" y="1357646"/>
                </a:cubicBezTo>
                <a:lnTo>
                  <a:pt x="3661687" y="1356567"/>
                </a:lnTo>
                <a:lnTo>
                  <a:pt x="3661687" y="1351172"/>
                </a:lnTo>
                <a:lnTo>
                  <a:pt x="3659529" y="1349014"/>
                </a:lnTo>
                <a:lnTo>
                  <a:pt x="3658450" y="1349014"/>
                </a:lnTo>
                <a:lnTo>
                  <a:pt x="3650897" y="1350093"/>
                </a:lnTo>
                <a:lnTo>
                  <a:pt x="3649818" y="1349014"/>
                </a:lnTo>
                <a:lnTo>
                  <a:pt x="3649818" y="1347935"/>
                </a:lnTo>
                <a:cubicBezTo>
                  <a:pt x="3655213" y="1342090"/>
                  <a:pt x="3661327" y="1339168"/>
                  <a:pt x="3668161" y="1339168"/>
                </a:cubicBezTo>
                <a:cubicBezTo>
                  <a:pt x="3671757" y="1333593"/>
                  <a:pt x="3673556" y="1325680"/>
                  <a:pt x="3673556" y="1315430"/>
                </a:cubicBezTo>
                <a:lnTo>
                  <a:pt x="3678951" y="1310979"/>
                </a:lnTo>
                <a:lnTo>
                  <a:pt x="3676793" y="1308821"/>
                </a:lnTo>
                <a:cubicBezTo>
                  <a:pt x="3676793" y="1307382"/>
                  <a:pt x="3674994" y="1306663"/>
                  <a:pt x="3671398" y="1306663"/>
                </a:cubicBezTo>
                <a:lnTo>
                  <a:pt x="3669240" y="1302347"/>
                </a:lnTo>
                <a:lnTo>
                  <a:pt x="3672477" y="1293715"/>
                </a:lnTo>
                <a:lnTo>
                  <a:pt x="3672477" y="1292636"/>
                </a:lnTo>
                <a:lnTo>
                  <a:pt x="3670319" y="1290478"/>
                </a:lnTo>
                <a:lnTo>
                  <a:pt x="3664924" y="1293715"/>
                </a:lnTo>
                <a:lnTo>
                  <a:pt x="3661687" y="1293715"/>
                </a:lnTo>
                <a:cubicBezTo>
                  <a:pt x="3656651" y="1293715"/>
                  <a:pt x="3654134" y="1292995"/>
                  <a:pt x="3654134" y="1291557"/>
                </a:cubicBezTo>
                <a:lnTo>
                  <a:pt x="3649818" y="1293715"/>
                </a:lnTo>
                <a:cubicBezTo>
                  <a:pt x="3646311" y="1291557"/>
                  <a:pt x="3640871" y="1289759"/>
                  <a:pt x="3633498" y="1288320"/>
                </a:cubicBezTo>
                <a:lnTo>
                  <a:pt x="3632419" y="1287241"/>
                </a:lnTo>
                <a:lnTo>
                  <a:pt x="3632419" y="1284004"/>
                </a:lnTo>
                <a:cubicBezTo>
                  <a:pt x="3633678" y="1281127"/>
                  <a:pt x="3636196" y="1279688"/>
                  <a:pt x="3639972" y="1279688"/>
                </a:cubicBezTo>
                <a:lnTo>
                  <a:pt x="3660608" y="1279688"/>
                </a:lnTo>
                <a:lnTo>
                  <a:pt x="3673556" y="1280767"/>
                </a:lnTo>
                <a:lnTo>
                  <a:pt x="3673556" y="1267684"/>
                </a:lnTo>
                <a:lnTo>
                  <a:pt x="3669240" y="1262289"/>
                </a:lnTo>
                <a:cubicBezTo>
                  <a:pt x="3669240" y="1259771"/>
                  <a:pt x="3671038" y="1255815"/>
                  <a:pt x="3674635" y="1250420"/>
                </a:cubicBezTo>
                <a:lnTo>
                  <a:pt x="3669240" y="1230863"/>
                </a:lnTo>
                <a:cubicBezTo>
                  <a:pt x="3669240" y="1228885"/>
                  <a:pt x="3671038" y="1227086"/>
                  <a:pt x="3674635" y="1225468"/>
                </a:cubicBezTo>
                <a:close/>
                <a:moveTo>
                  <a:pt x="7750832" y="1225336"/>
                </a:moveTo>
                <a:cubicBezTo>
                  <a:pt x="7758116" y="1227853"/>
                  <a:pt x="7762477" y="1230415"/>
                  <a:pt x="7763915" y="1233024"/>
                </a:cubicBezTo>
                <a:cubicBezTo>
                  <a:pt x="7766882" y="1233024"/>
                  <a:pt x="7774885" y="1238463"/>
                  <a:pt x="7787923" y="1249343"/>
                </a:cubicBezTo>
                <a:lnTo>
                  <a:pt x="7787923" y="1250422"/>
                </a:lnTo>
                <a:lnTo>
                  <a:pt x="7784686" y="1254873"/>
                </a:lnTo>
                <a:lnTo>
                  <a:pt x="7784686" y="1255952"/>
                </a:lnTo>
                <a:lnTo>
                  <a:pt x="7787923" y="1255952"/>
                </a:lnTo>
                <a:lnTo>
                  <a:pt x="7791295" y="1253659"/>
                </a:lnTo>
                <a:lnTo>
                  <a:pt x="7792374" y="1253659"/>
                </a:lnTo>
                <a:cubicBezTo>
                  <a:pt x="7795072" y="1255367"/>
                  <a:pt x="7797589" y="1258289"/>
                  <a:pt x="7799927" y="1262425"/>
                </a:cubicBezTo>
                <a:lnTo>
                  <a:pt x="7799927" y="1263505"/>
                </a:lnTo>
                <a:cubicBezTo>
                  <a:pt x="7791025" y="1272046"/>
                  <a:pt x="7779741" y="1278250"/>
                  <a:pt x="7766073" y="1282118"/>
                </a:cubicBezTo>
                <a:cubicBezTo>
                  <a:pt x="7766073" y="1283736"/>
                  <a:pt x="7760993" y="1286253"/>
                  <a:pt x="7750832" y="1289670"/>
                </a:cubicBezTo>
                <a:lnTo>
                  <a:pt x="7749753" y="1289670"/>
                </a:lnTo>
                <a:lnTo>
                  <a:pt x="7746516" y="1287513"/>
                </a:lnTo>
                <a:lnTo>
                  <a:pt x="7744358" y="1287513"/>
                </a:lnTo>
                <a:cubicBezTo>
                  <a:pt x="7744358" y="1293357"/>
                  <a:pt x="7741436" y="1296999"/>
                  <a:pt x="7735592" y="1298437"/>
                </a:cubicBezTo>
                <a:cubicBezTo>
                  <a:pt x="7723183" y="1304641"/>
                  <a:pt x="7716979" y="1309363"/>
                  <a:pt x="7716979" y="1312599"/>
                </a:cubicBezTo>
                <a:lnTo>
                  <a:pt x="7710505" y="1329053"/>
                </a:lnTo>
                <a:cubicBezTo>
                  <a:pt x="7710505" y="1332650"/>
                  <a:pt x="7709740" y="1334449"/>
                  <a:pt x="7708212" y="1334449"/>
                </a:cubicBezTo>
                <a:lnTo>
                  <a:pt x="7709426" y="1345374"/>
                </a:lnTo>
                <a:lnTo>
                  <a:pt x="7709426" y="1346453"/>
                </a:lnTo>
                <a:lnTo>
                  <a:pt x="7707133" y="1358457"/>
                </a:lnTo>
                <a:lnTo>
                  <a:pt x="7708212" y="1367223"/>
                </a:lnTo>
                <a:lnTo>
                  <a:pt x="7707133" y="1373832"/>
                </a:lnTo>
                <a:cubicBezTo>
                  <a:pt x="7707672" y="1379587"/>
                  <a:pt x="7708436" y="1382465"/>
                  <a:pt x="7709426" y="1382465"/>
                </a:cubicBezTo>
                <a:lnTo>
                  <a:pt x="7708212" y="1393389"/>
                </a:lnTo>
                <a:lnTo>
                  <a:pt x="7708212" y="1404314"/>
                </a:lnTo>
                <a:lnTo>
                  <a:pt x="7709426" y="1430614"/>
                </a:lnTo>
                <a:lnTo>
                  <a:pt x="7707133" y="1441404"/>
                </a:lnTo>
                <a:lnTo>
                  <a:pt x="7708212" y="1444776"/>
                </a:lnTo>
                <a:lnTo>
                  <a:pt x="7700659" y="1475258"/>
                </a:lnTo>
                <a:cubicBezTo>
                  <a:pt x="7691757" y="1486228"/>
                  <a:pt x="7684474" y="1491713"/>
                  <a:pt x="7678809" y="1491713"/>
                </a:cubicBezTo>
                <a:lnTo>
                  <a:pt x="7677730" y="1491713"/>
                </a:lnTo>
                <a:lnTo>
                  <a:pt x="7671121" y="1489555"/>
                </a:lnTo>
                <a:lnTo>
                  <a:pt x="7658038" y="1494950"/>
                </a:lnTo>
                <a:cubicBezTo>
                  <a:pt x="7648417" y="1494950"/>
                  <a:pt x="7641898" y="1486587"/>
                  <a:pt x="7638481" y="1469863"/>
                </a:cubicBezTo>
                <a:cubicBezTo>
                  <a:pt x="7637312" y="1469863"/>
                  <a:pt x="7636188" y="1466941"/>
                  <a:pt x="7635109" y="1461096"/>
                </a:cubicBezTo>
                <a:cubicBezTo>
                  <a:pt x="7631513" y="1461096"/>
                  <a:pt x="7629714" y="1460017"/>
                  <a:pt x="7629714" y="1457859"/>
                </a:cubicBezTo>
                <a:lnTo>
                  <a:pt x="7630793" y="1454622"/>
                </a:lnTo>
                <a:lnTo>
                  <a:pt x="7629714" y="1454622"/>
                </a:lnTo>
                <a:lnTo>
                  <a:pt x="7624184" y="1455701"/>
                </a:lnTo>
                <a:cubicBezTo>
                  <a:pt x="7620408" y="1450576"/>
                  <a:pt x="7614248" y="1448013"/>
                  <a:pt x="7605706" y="1448013"/>
                </a:cubicBezTo>
                <a:lnTo>
                  <a:pt x="7598018" y="1441404"/>
                </a:lnTo>
                <a:lnTo>
                  <a:pt x="7598018" y="1437089"/>
                </a:lnTo>
                <a:lnTo>
                  <a:pt x="7600176" y="1434930"/>
                </a:lnTo>
                <a:lnTo>
                  <a:pt x="7606785" y="1434930"/>
                </a:lnTo>
                <a:lnTo>
                  <a:pt x="7634030" y="1430614"/>
                </a:lnTo>
                <a:lnTo>
                  <a:pt x="7651564" y="1430614"/>
                </a:lnTo>
                <a:cubicBezTo>
                  <a:pt x="7653003" y="1430165"/>
                  <a:pt x="7654442" y="1428322"/>
                  <a:pt x="7655880" y="1425084"/>
                </a:cubicBezTo>
                <a:lnTo>
                  <a:pt x="7654801" y="1416318"/>
                </a:lnTo>
                <a:lnTo>
                  <a:pt x="7658038" y="1408765"/>
                </a:lnTo>
                <a:lnTo>
                  <a:pt x="7655880" y="1405393"/>
                </a:lnTo>
                <a:lnTo>
                  <a:pt x="7655880" y="1401077"/>
                </a:lnTo>
                <a:cubicBezTo>
                  <a:pt x="7655880" y="1399458"/>
                  <a:pt x="7658443" y="1398020"/>
                  <a:pt x="7663568" y="1396761"/>
                </a:cubicBezTo>
                <a:lnTo>
                  <a:pt x="7663568" y="1395682"/>
                </a:lnTo>
                <a:cubicBezTo>
                  <a:pt x="7658443" y="1395682"/>
                  <a:pt x="7655880" y="1394558"/>
                  <a:pt x="7655880" y="1392310"/>
                </a:cubicBezTo>
                <a:lnTo>
                  <a:pt x="7655880" y="1391232"/>
                </a:lnTo>
                <a:lnTo>
                  <a:pt x="7656959" y="1390152"/>
                </a:lnTo>
                <a:lnTo>
                  <a:pt x="7655880" y="1386915"/>
                </a:lnTo>
                <a:lnTo>
                  <a:pt x="7656959" y="1374911"/>
                </a:lnTo>
                <a:lnTo>
                  <a:pt x="7655880" y="1359535"/>
                </a:lnTo>
                <a:lnTo>
                  <a:pt x="7655880" y="1357377"/>
                </a:lnTo>
                <a:lnTo>
                  <a:pt x="7658038" y="1348745"/>
                </a:lnTo>
                <a:lnTo>
                  <a:pt x="7655880" y="1345374"/>
                </a:lnTo>
                <a:lnTo>
                  <a:pt x="7656959" y="1339979"/>
                </a:lnTo>
                <a:lnTo>
                  <a:pt x="7655880" y="1335528"/>
                </a:lnTo>
                <a:lnTo>
                  <a:pt x="7658038" y="1329053"/>
                </a:lnTo>
                <a:lnTo>
                  <a:pt x="7658038" y="1325817"/>
                </a:lnTo>
                <a:cubicBezTo>
                  <a:pt x="7652194" y="1319972"/>
                  <a:pt x="7649271" y="1314487"/>
                  <a:pt x="7649271" y="1309363"/>
                </a:cubicBezTo>
                <a:lnTo>
                  <a:pt x="7649271" y="1308283"/>
                </a:lnTo>
                <a:lnTo>
                  <a:pt x="7652643" y="1305046"/>
                </a:lnTo>
                <a:lnTo>
                  <a:pt x="7654801" y="1305046"/>
                </a:lnTo>
                <a:lnTo>
                  <a:pt x="7659117" y="1308283"/>
                </a:lnTo>
                <a:cubicBezTo>
                  <a:pt x="7664422" y="1304687"/>
                  <a:pt x="7668064" y="1302888"/>
                  <a:pt x="7670042" y="1302888"/>
                </a:cubicBezTo>
                <a:lnTo>
                  <a:pt x="7675572" y="1306125"/>
                </a:lnTo>
                <a:lnTo>
                  <a:pt x="7679888" y="1306125"/>
                </a:lnTo>
                <a:lnTo>
                  <a:pt x="7687576" y="1303967"/>
                </a:lnTo>
                <a:lnTo>
                  <a:pt x="7697422" y="1305046"/>
                </a:lnTo>
                <a:cubicBezTo>
                  <a:pt x="7707762" y="1289400"/>
                  <a:pt x="7716124" y="1278835"/>
                  <a:pt x="7722508" y="1273351"/>
                </a:cubicBezTo>
                <a:cubicBezTo>
                  <a:pt x="7726824" y="1269035"/>
                  <a:pt x="7728982" y="1262471"/>
                  <a:pt x="7728982" y="1253659"/>
                </a:cubicBezTo>
                <a:lnTo>
                  <a:pt x="7727904" y="1253659"/>
                </a:lnTo>
                <a:cubicBezTo>
                  <a:pt x="7714056" y="1252940"/>
                  <a:pt x="7707133" y="1251501"/>
                  <a:pt x="7707133" y="1249343"/>
                </a:cubicBezTo>
                <a:lnTo>
                  <a:pt x="7707133" y="1248264"/>
                </a:lnTo>
                <a:lnTo>
                  <a:pt x="7709426" y="1246106"/>
                </a:lnTo>
                <a:lnTo>
                  <a:pt x="7715900" y="1247185"/>
                </a:lnTo>
                <a:lnTo>
                  <a:pt x="7720350" y="1246106"/>
                </a:lnTo>
                <a:lnTo>
                  <a:pt x="7723588" y="1249343"/>
                </a:lnTo>
                <a:lnTo>
                  <a:pt x="7724666" y="1249343"/>
                </a:lnTo>
                <a:lnTo>
                  <a:pt x="7725746" y="1248264"/>
                </a:lnTo>
                <a:lnTo>
                  <a:pt x="7726824" y="1248264"/>
                </a:lnTo>
                <a:lnTo>
                  <a:pt x="7725746" y="1247185"/>
                </a:lnTo>
                <a:lnTo>
                  <a:pt x="7725746" y="1245027"/>
                </a:lnTo>
                <a:cubicBezTo>
                  <a:pt x="7725746" y="1243318"/>
                  <a:pt x="7728308" y="1241835"/>
                  <a:pt x="7733433" y="1240576"/>
                </a:cubicBezTo>
                <a:cubicBezTo>
                  <a:pt x="7738469" y="1231854"/>
                  <a:pt x="7744268" y="1226774"/>
                  <a:pt x="7750832" y="1225336"/>
                </a:cubicBezTo>
                <a:close/>
                <a:moveTo>
                  <a:pt x="3047343" y="1225333"/>
                </a:moveTo>
                <a:lnTo>
                  <a:pt x="3053817" y="1225333"/>
                </a:lnTo>
                <a:cubicBezTo>
                  <a:pt x="3056335" y="1227491"/>
                  <a:pt x="3060651" y="1228570"/>
                  <a:pt x="3066765" y="1228570"/>
                </a:cubicBezTo>
                <a:lnTo>
                  <a:pt x="3071081" y="1228570"/>
                </a:lnTo>
                <a:lnTo>
                  <a:pt x="3074318" y="1226412"/>
                </a:lnTo>
                <a:lnTo>
                  <a:pt x="3077555" y="1226412"/>
                </a:lnTo>
                <a:lnTo>
                  <a:pt x="3080792" y="1228570"/>
                </a:lnTo>
                <a:lnTo>
                  <a:pt x="3087266" y="1227491"/>
                </a:lnTo>
                <a:lnTo>
                  <a:pt x="3088345" y="1228570"/>
                </a:lnTo>
                <a:lnTo>
                  <a:pt x="3088345" y="1229649"/>
                </a:lnTo>
                <a:lnTo>
                  <a:pt x="3084029" y="1233965"/>
                </a:lnTo>
                <a:lnTo>
                  <a:pt x="3085108" y="1237202"/>
                </a:lnTo>
                <a:lnTo>
                  <a:pt x="3086187" y="1237202"/>
                </a:lnTo>
                <a:lnTo>
                  <a:pt x="3093740" y="1236123"/>
                </a:lnTo>
                <a:lnTo>
                  <a:pt x="3094819" y="1237202"/>
                </a:lnTo>
                <a:lnTo>
                  <a:pt x="3094819" y="1239360"/>
                </a:lnTo>
                <a:cubicBezTo>
                  <a:pt x="3093381" y="1242237"/>
                  <a:pt x="3091223" y="1243676"/>
                  <a:pt x="3088345" y="1243676"/>
                </a:cubicBezTo>
                <a:lnTo>
                  <a:pt x="3088345" y="1253387"/>
                </a:lnTo>
                <a:cubicBezTo>
                  <a:pt x="3088345" y="1261300"/>
                  <a:pt x="3095539" y="1268853"/>
                  <a:pt x="3109925" y="1276046"/>
                </a:cubicBezTo>
                <a:lnTo>
                  <a:pt x="3111004" y="1282520"/>
                </a:lnTo>
                <a:lnTo>
                  <a:pt x="3113163" y="1282520"/>
                </a:lnTo>
                <a:lnTo>
                  <a:pt x="3116400" y="1280362"/>
                </a:lnTo>
                <a:lnTo>
                  <a:pt x="3119637" y="1286836"/>
                </a:lnTo>
                <a:cubicBezTo>
                  <a:pt x="3114061" y="1304819"/>
                  <a:pt x="3108307" y="1315969"/>
                  <a:pt x="3102372" y="1320285"/>
                </a:cubicBezTo>
                <a:cubicBezTo>
                  <a:pt x="3102372" y="1322803"/>
                  <a:pt x="3106329" y="1324601"/>
                  <a:pt x="3114242" y="1325680"/>
                </a:cubicBezTo>
                <a:cubicBezTo>
                  <a:pt x="3116579" y="1322982"/>
                  <a:pt x="3119456" y="1316508"/>
                  <a:pt x="3122874" y="1306258"/>
                </a:cubicBezTo>
                <a:lnTo>
                  <a:pt x="3130427" y="1292231"/>
                </a:lnTo>
                <a:lnTo>
                  <a:pt x="3130427" y="1287915"/>
                </a:lnTo>
                <a:lnTo>
                  <a:pt x="3126111" y="1281441"/>
                </a:lnTo>
                <a:lnTo>
                  <a:pt x="3126111" y="1280362"/>
                </a:lnTo>
                <a:lnTo>
                  <a:pt x="3129348" y="1276046"/>
                </a:lnTo>
                <a:lnTo>
                  <a:pt x="3129348" y="1273888"/>
                </a:lnTo>
                <a:lnTo>
                  <a:pt x="3121795" y="1273888"/>
                </a:lnTo>
                <a:cubicBezTo>
                  <a:pt x="3119637" y="1273168"/>
                  <a:pt x="3118558" y="1271011"/>
                  <a:pt x="3118558" y="1267414"/>
                </a:cubicBezTo>
                <a:cubicBezTo>
                  <a:pt x="3118558" y="1265076"/>
                  <a:pt x="3123233" y="1263637"/>
                  <a:pt x="3132585" y="1263098"/>
                </a:cubicBezTo>
                <a:cubicBezTo>
                  <a:pt x="3134383" y="1267414"/>
                  <a:pt x="3137260" y="1269572"/>
                  <a:pt x="3141217" y="1269572"/>
                </a:cubicBezTo>
                <a:lnTo>
                  <a:pt x="3141217" y="1265256"/>
                </a:lnTo>
                <a:lnTo>
                  <a:pt x="3135822" y="1257703"/>
                </a:lnTo>
                <a:lnTo>
                  <a:pt x="3136901" y="1250150"/>
                </a:lnTo>
                <a:lnTo>
                  <a:pt x="3136901" y="1243676"/>
                </a:lnTo>
                <a:lnTo>
                  <a:pt x="3132585" y="1230728"/>
                </a:lnTo>
                <a:lnTo>
                  <a:pt x="3139059" y="1226412"/>
                </a:lnTo>
                <a:lnTo>
                  <a:pt x="3141217" y="1226412"/>
                </a:lnTo>
                <a:lnTo>
                  <a:pt x="3143375" y="1228570"/>
                </a:lnTo>
                <a:lnTo>
                  <a:pt x="3148770" y="1227491"/>
                </a:lnTo>
                <a:lnTo>
                  <a:pt x="3152007" y="1229649"/>
                </a:lnTo>
                <a:lnTo>
                  <a:pt x="3160774" y="1229649"/>
                </a:lnTo>
                <a:lnTo>
                  <a:pt x="3167248" y="1230728"/>
                </a:lnTo>
                <a:lnTo>
                  <a:pt x="3173722" y="1228570"/>
                </a:lnTo>
                <a:lnTo>
                  <a:pt x="3176959" y="1228570"/>
                </a:lnTo>
                <a:cubicBezTo>
                  <a:pt x="3181994" y="1228570"/>
                  <a:pt x="3184512" y="1231088"/>
                  <a:pt x="3184512" y="1236123"/>
                </a:cubicBezTo>
                <a:lnTo>
                  <a:pt x="3184512" y="1238281"/>
                </a:lnTo>
                <a:cubicBezTo>
                  <a:pt x="3178038" y="1244036"/>
                  <a:pt x="3174801" y="1249431"/>
                  <a:pt x="3174801" y="1254466"/>
                </a:cubicBezTo>
                <a:lnTo>
                  <a:pt x="3174801" y="1259861"/>
                </a:lnTo>
                <a:lnTo>
                  <a:pt x="3176959" y="1259861"/>
                </a:lnTo>
                <a:cubicBezTo>
                  <a:pt x="3176959" y="1254646"/>
                  <a:pt x="3181634" y="1251049"/>
                  <a:pt x="3190986" y="1249071"/>
                </a:cubicBezTo>
                <a:cubicBezTo>
                  <a:pt x="3197279" y="1249071"/>
                  <a:pt x="3202674" y="1254106"/>
                  <a:pt x="3207171" y="1264177"/>
                </a:cubicBezTo>
                <a:lnTo>
                  <a:pt x="3208250" y="1264177"/>
                </a:lnTo>
                <a:lnTo>
                  <a:pt x="3209329" y="1263098"/>
                </a:lnTo>
                <a:lnTo>
                  <a:pt x="3209329" y="1262019"/>
                </a:lnTo>
                <a:lnTo>
                  <a:pt x="3208250" y="1258782"/>
                </a:lnTo>
                <a:lnTo>
                  <a:pt x="3214724" y="1249071"/>
                </a:lnTo>
                <a:cubicBezTo>
                  <a:pt x="3211846" y="1246194"/>
                  <a:pt x="3209329" y="1241158"/>
                  <a:pt x="3207171" y="1233965"/>
                </a:cubicBezTo>
                <a:lnTo>
                  <a:pt x="3210408" y="1229649"/>
                </a:lnTo>
                <a:lnTo>
                  <a:pt x="3211487" y="1229649"/>
                </a:lnTo>
                <a:lnTo>
                  <a:pt x="3214724" y="1231807"/>
                </a:lnTo>
                <a:cubicBezTo>
                  <a:pt x="3216162" y="1231807"/>
                  <a:pt x="3216882" y="1230009"/>
                  <a:pt x="3216882" y="1226412"/>
                </a:cubicBezTo>
                <a:lnTo>
                  <a:pt x="3217961" y="1225333"/>
                </a:lnTo>
                <a:lnTo>
                  <a:pt x="3223356" y="1225333"/>
                </a:lnTo>
                <a:cubicBezTo>
                  <a:pt x="3224614" y="1225333"/>
                  <a:pt x="3226053" y="1227851"/>
                  <a:pt x="3227672" y="1232886"/>
                </a:cubicBezTo>
                <a:lnTo>
                  <a:pt x="3234146" y="1228570"/>
                </a:lnTo>
                <a:lnTo>
                  <a:pt x="3236304" y="1228570"/>
                </a:lnTo>
                <a:cubicBezTo>
                  <a:pt x="3238462" y="1228570"/>
                  <a:pt x="3239541" y="1231088"/>
                  <a:pt x="3239541" y="1236123"/>
                </a:cubicBezTo>
                <a:lnTo>
                  <a:pt x="3241699" y="1236123"/>
                </a:lnTo>
                <a:cubicBezTo>
                  <a:pt x="3241699" y="1230368"/>
                  <a:pt x="3243857" y="1227491"/>
                  <a:pt x="3248173" y="1227491"/>
                </a:cubicBezTo>
                <a:cubicBezTo>
                  <a:pt x="3249791" y="1227491"/>
                  <a:pt x="3251949" y="1229649"/>
                  <a:pt x="3254647" y="1233965"/>
                </a:cubicBezTo>
                <a:cubicBezTo>
                  <a:pt x="3257524" y="1233965"/>
                  <a:pt x="3258963" y="1234684"/>
                  <a:pt x="3258963" y="1236123"/>
                </a:cubicBezTo>
                <a:lnTo>
                  <a:pt x="3258963" y="1238281"/>
                </a:lnTo>
                <a:cubicBezTo>
                  <a:pt x="3253927" y="1240259"/>
                  <a:pt x="3251410" y="1246733"/>
                  <a:pt x="3251410" y="1257703"/>
                </a:cubicBezTo>
                <a:lnTo>
                  <a:pt x="3251410" y="1258782"/>
                </a:lnTo>
                <a:lnTo>
                  <a:pt x="3254647" y="1260940"/>
                </a:lnTo>
                <a:lnTo>
                  <a:pt x="3256805" y="1257703"/>
                </a:lnTo>
                <a:lnTo>
                  <a:pt x="3256805" y="1255545"/>
                </a:lnTo>
                <a:lnTo>
                  <a:pt x="3254647" y="1252308"/>
                </a:lnTo>
                <a:cubicBezTo>
                  <a:pt x="3254827" y="1250869"/>
                  <a:pt x="3258423" y="1249071"/>
                  <a:pt x="3265437" y="1246913"/>
                </a:cubicBezTo>
                <a:lnTo>
                  <a:pt x="3266516" y="1246913"/>
                </a:lnTo>
                <a:lnTo>
                  <a:pt x="3269753" y="1250150"/>
                </a:lnTo>
                <a:lnTo>
                  <a:pt x="3269753" y="1252308"/>
                </a:lnTo>
                <a:lnTo>
                  <a:pt x="3267595" y="1254466"/>
                </a:lnTo>
                <a:cubicBezTo>
                  <a:pt x="3265796" y="1254466"/>
                  <a:pt x="3264717" y="1253027"/>
                  <a:pt x="3264358" y="1250150"/>
                </a:cubicBezTo>
                <a:lnTo>
                  <a:pt x="3262200" y="1250150"/>
                </a:lnTo>
                <a:lnTo>
                  <a:pt x="3262200" y="1253387"/>
                </a:lnTo>
                <a:lnTo>
                  <a:pt x="3265437" y="1258782"/>
                </a:lnTo>
                <a:lnTo>
                  <a:pt x="3267595" y="1258782"/>
                </a:lnTo>
                <a:cubicBezTo>
                  <a:pt x="3267595" y="1256624"/>
                  <a:pt x="3268314" y="1255545"/>
                  <a:pt x="3269753" y="1255545"/>
                </a:cubicBezTo>
                <a:lnTo>
                  <a:pt x="3270832" y="1255545"/>
                </a:lnTo>
                <a:cubicBezTo>
                  <a:pt x="3272450" y="1255545"/>
                  <a:pt x="3274249" y="1258063"/>
                  <a:pt x="3276227" y="1263098"/>
                </a:cubicBezTo>
                <a:cubicBezTo>
                  <a:pt x="3280543" y="1263997"/>
                  <a:pt x="3282701" y="1265076"/>
                  <a:pt x="3282701" y="1266335"/>
                </a:cubicBezTo>
                <a:lnTo>
                  <a:pt x="3282701" y="1267414"/>
                </a:lnTo>
                <a:cubicBezTo>
                  <a:pt x="3282701" y="1269572"/>
                  <a:pt x="3278744" y="1270651"/>
                  <a:pt x="3270832" y="1270651"/>
                </a:cubicBezTo>
                <a:lnTo>
                  <a:pt x="3261121" y="1278204"/>
                </a:lnTo>
                <a:lnTo>
                  <a:pt x="3261121" y="1279283"/>
                </a:lnTo>
                <a:lnTo>
                  <a:pt x="3275148" y="1288994"/>
                </a:lnTo>
                <a:lnTo>
                  <a:pt x="3281622" y="1287915"/>
                </a:lnTo>
                <a:cubicBezTo>
                  <a:pt x="3287376" y="1289713"/>
                  <a:pt x="3290254" y="1292950"/>
                  <a:pt x="3290254" y="1297626"/>
                </a:cubicBezTo>
                <a:lnTo>
                  <a:pt x="3281622" y="1309495"/>
                </a:lnTo>
                <a:lnTo>
                  <a:pt x="3281622" y="1317048"/>
                </a:lnTo>
                <a:cubicBezTo>
                  <a:pt x="3281622" y="1319566"/>
                  <a:pt x="3279823" y="1323162"/>
                  <a:pt x="3276227" y="1327838"/>
                </a:cubicBezTo>
                <a:lnTo>
                  <a:pt x="3278385" y="1339707"/>
                </a:lnTo>
                <a:lnTo>
                  <a:pt x="3276227" y="1341865"/>
                </a:lnTo>
                <a:lnTo>
                  <a:pt x="3274069" y="1341865"/>
                </a:lnTo>
                <a:cubicBezTo>
                  <a:pt x="3267595" y="1336650"/>
                  <a:pt x="3261480" y="1329456"/>
                  <a:pt x="3255726" y="1320285"/>
                </a:cubicBezTo>
                <a:lnTo>
                  <a:pt x="3256805" y="1314890"/>
                </a:lnTo>
                <a:lnTo>
                  <a:pt x="3254647" y="1304100"/>
                </a:lnTo>
                <a:lnTo>
                  <a:pt x="3252489" y="1304100"/>
                </a:lnTo>
                <a:lnTo>
                  <a:pt x="3249252" y="1307337"/>
                </a:lnTo>
                <a:lnTo>
                  <a:pt x="3252489" y="1344023"/>
                </a:lnTo>
                <a:lnTo>
                  <a:pt x="3250331" y="1349418"/>
                </a:lnTo>
                <a:lnTo>
                  <a:pt x="3253568" y="1349418"/>
                </a:lnTo>
                <a:lnTo>
                  <a:pt x="3260042" y="1346181"/>
                </a:lnTo>
                <a:cubicBezTo>
                  <a:pt x="3266336" y="1348339"/>
                  <a:pt x="3270652" y="1352340"/>
                  <a:pt x="3272990" y="1358185"/>
                </a:cubicBezTo>
                <a:lnTo>
                  <a:pt x="3272990" y="1360343"/>
                </a:lnTo>
                <a:cubicBezTo>
                  <a:pt x="3272990" y="1361782"/>
                  <a:pt x="3269753" y="1362501"/>
                  <a:pt x="3263279" y="1362501"/>
                </a:cubicBezTo>
                <a:lnTo>
                  <a:pt x="3261121" y="1367896"/>
                </a:lnTo>
                <a:cubicBezTo>
                  <a:pt x="3261121" y="1370773"/>
                  <a:pt x="3262919" y="1372212"/>
                  <a:pt x="3266516" y="1372212"/>
                </a:cubicBezTo>
                <a:cubicBezTo>
                  <a:pt x="3277845" y="1376168"/>
                  <a:pt x="3284679" y="1380484"/>
                  <a:pt x="3287017" y="1385160"/>
                </a:cubicBezTo>
                <a:lnTo>
                  <a:pt x="3287017" y="1391634"/>
                </a:lnTo>
                <a:lnTo>
                  <a:pt x="3284859" y="1393792"/>
                </a:lnTo>
                <a:lnTo>
                  <a:pt x="3277306" y="1391634"/>
                </a:lnTo>
                <a:lnTo>
                  <a:pt x="3268674" y="1392713"/>
                </a:lnTo>
                <a:cubicBezTo>
                  <a:pt x="3268134" y="1390555"/>
                  <a:pt x="3266696" y="1389116"/>
                  <a:pt x="3264358" y="1388397"/>
                </a:cubicBezTo>
                <a:cubicBezTo>
                  <a:pt x="3262020" y="1393432"/>
                  <a:pt x="3258783" y="1395950"/>
                  <a:pt x="3254647" y="1395950"/>
                </a:cubicBezTo>
                <a:lnTo>
                  <a:pt x="3253568" y="1395950"/>
                </a:lnTo>
                <a:cubicBezTo>
                  <a:pt x="3251769" y="1393792"/>
                  <a:pt x="3247094" y="1392353"/>
                  <a:pt x="3239541" y="1391634"/>
                </a:cubicBezTo>
                <a:lnTo>
                  <a:pt x="3228751" y="1392713"/>
                </a:lnTo>
                <a:lnTo>
                  <a:pt x="3221198" y="1392713"/>
                </a:lnTo>
                <a:lnTo>
                  <a:pt x="3221198" y="1393792"/>
                </a:lnTo>
                <a:cubicBezTo>
                  <a:pt x="3223895" y="1397389"/>
                  <a:pt x="3228211" y="1399187"/>
                  <a:pt x="3234146" y="1399187"/>
                </a:cubicBezTo>
                <a:cubicBezTo>
                  <a:pt x="3234146" y="1402064"/>
                  <a:pt x="3237383" y="1404222"/>
                  <a:pt x="3243857" y="1405661"/>
                </a:cubicBezTo>
                <a:lnTo>
                  <a:pt x="3250331" y="1404582"/>
                </a:lnTo>
                <a:cubicBezTo>
                  <a:pt x="3262020" y="1408718"/>
                  <a:pt x="3269933" y="1415552"/>
                  <a:pt x="3274069" y="1425083"/>
                </a:cubicBezTo>
                <a:lnTo>
                  <a:pt x="3281622" y="1439110"/>
                </a:lnTo>
                <a:cubicBezTo>
                  <a:pt x="3280723" y="1456374"/>
                  <a:pt x="3278565" y="1465006"/>
                  <a:pt x="3275148" y="1465006"/>
                </a:cubicBezTo>
                <a:lnTo>
                  <a:pt x="3269753" y="1463927"/>
                </a:lnTo>
                <a:cubicBezTo>
                  <a:pt x="3268494" y="1471120"/>
                  <a:pt x="3263459" y="1474717"/>
                  <a:pt x="3254647" y="1474717"/>
                </a:cubicBezTo>
                <a:cubicBezTo>
                  <a:pt x="3251769" y="1473638"/>
                  <a:pt x="3250331" y="1472559"/>
                  <a:pt x="3250331" y="1471480"/>
                </a:cubicBezTo>
                <a:lnTo>
                  <a:pt x="3250331" y="1466085"/>
                </a:lnTo>
                <a:cubicBezTo>
                  <a:pt x="3244576" y="1466085"/>
                  <a:pt x="3241699" y="1462848"/>
                  <a:pt x="3241699" y="1456374"/>
                </a:cubicBezTo>
                <a:lnTo>
                  <a:pt x="3234146" y="1448821"/>
                </a:lnTo>
                <a:lnTo>
                  <a:pt x="3237383" y="1440189"/>
                </a:lnTo>
                <a:lnTo>
                  <a:pt x="3237383" y="1439110"/>
                </a:lnTo>
                <a:cubicBezTo>
                  <a:pt x="3233786" y="1439110"/>
                  <a:pt x="3231988" y="1435154"/>
                  <a:pt x="3231988" y="1427241"/>
                </a:cubicBezTo>
                <a:cubicBezTo>
                  <a:pt x="3229830" y="1427241"/>
                  <a:pt x="3228031" y="1425802"/>
                  <a:pt x="3226593" y="1422925"/>
                </a:cubicBezTo>
                <a:lnTo>
                  <a:pt x="3226593" y="1421846"/>
                </a:lnTo>
                <a:lnTo>
                  <a:pt x="3231988" y="1415372"/>
                </a:lnTo>
                <a:lnTo>
                  <a:pt x="3231988" y="1413214"/>
                </a:lnTo>
                <a:cubicBezTo>
                  <a:pt x="3231268" y="1411056"/>
                  <a:pt x="3229110" y="1409977"/>
                  <a:pt x="3225514" y="1409977"/>
                </a:cubicBezTo>
                <a:lnTo>
                  <a:pt x="3221198" y="1409977"/>
                </a:lnTo>
                <a:lnTo>
                  <a:pt x="3219040" y="1412135"/>
                </a:lnTo>
                <a:lnTo>
                  <a:pt x="3219040" y="1439110"/>
                </a:lnTo>
                <a:lnTo>
                  <a:pt x="3221198" y="1456374"/>
                </a:lnTo>
                <a:lnTo>
                  <a:pt x="3221198" y="1457453"/>
                </a:lnTo>
                <a:cubicBezTo>
                  <a:pt x="3217061" y="1474717"/>
                  <a:pt x="3210587" y="1483349"/>
                  <a:pt x="3201776" y="1483349"/>
                </a:cubicBezTo>
                <a:cubicBezTo>
                  <a:pt x="3200516" y="1485147"/>
                  <a:pt x="3194042" y="1487305"/>
                  <a:pt x="3182354" y="1489823"/>
                </a:cubicBezTo>
                <a:lnTo>
                  <a:pt x="3179117" y="1487665"/>
                </a:lnTo>
                <a:lnTo>
                  <a:pt x="3171564" y="1488744"/>
                </a:lnTo>
                <a:cubicBezTo>
                  <a:pt x="3169765" y="1479573"/>
                  <a:pt x="3163965" y="1467344"/>
                  <a:pt x="3154165" y="1452058"/>
                </a:cubicBezTo>
                <a:cubicBezTo>
                  <a:pt x="3151287" y="1452058"/>
                  <a:pt x="3149849" y="1451339"/>
                  <a:pt x="3149849" y="1449900"/>
                </a:cubicBezTo>
                <a:cubicBezTo>
                  <a:pt x="3151107" y="1446663"/>
                  <a:pt x="3153265" y="1444145"/>
                  <a:pt x="3156323" y="1442347"/>
                </a:cubicBezTo>
                <a:lnTo>
                  <a:pt x="3164011" y="1442347"/>
                </a:lnTo>
                <a:cubicBezTo>
                  <a:pt x="3166348" y="1442347"/>
                  <a:pt x="3168866" y="1443426"/>
                  <a:pt x="3171564" y="1445584"/>
                </a:cubicBezTo>
                <a:lnTo>
                  <a:pt x="3173722" y="1445584"/>
                </a:lnTo>
                <a:lnTo>
                  <a:pt x="3176959" y="1440189"/>
                </a:lnTo>
                <a:lnTo>
                  <a:pt x="3174801" y="1434794"/>
                </a:lnTo>
                <a:lnTo>
                  <a:pt x="3178038" y="1429399"/>
                </a:lnTo>
                <a:cubicBezTo>
                  <a:pt x="3175160" y="1429399"/>
                  <a:pt x="3173722" y="1427601"/>
                  <a:pt x="3173722" y="1424004"/>
                </a:cubicBezTo>
                <a:lnTo>
                  <a:pt x="3174801" y="1418609"/>
                </a:lnTo>
                <a:lnTo>
                  <a:pt x="3173722" y="1417530"/>
                </a:lnTo>
                <a:lnTo>
                  <a:pt x="3171564" y="1417530"/>
                </a:lnTo>
                <a:lnTo>
                  <a:pt x="3167248" y="1425083"/>
                </a:lnTo>
                <a:lnTo>
                  <a:pt x="3166169" y="1426162"/>
                </a:lnTo>
                <a:lnTo>
                  <a:pt x="3165090" y="1426162"/>
                </a:lnTo>
                <a:lnTo>
                  <a:pt x="3161853" y="1425083"/>
                </a:lnTo>
                <a:cubicBezTo>
                  <a:pt x="3159695" y="1425083"/>
                  <a:pt x="3153535" y="1432636"/>
                  <a:pt x="3143375" y="1447742"/>
                </a:cubicBezTo>
                <a:cubicBezTo>
                  <a:pt x="3137799" y="1447742"/>
                  <a:pt x="3132404" y="1450979"/>
                  <a:pt x="3127190" y="1457453"/>
                </a:cubicBezTo>
                <a:cubicBezTo>
                  <a:pt x="3115500" y="1460870"/>
                  <a:pt x="3109386" y="1464826"/>
                  <a:pt x="3108846" y="1469322"/>
                </a:cubicBezTo>
                <a:lnTo>
                  <a:pt x="3095898" y="1474717"/>
                </a:lnTo>
                <a:lnTo>
                  <a:pt x="3093740" y="1469322"/>
                </a:lnTo>
                <a:cubicBezTo>
                  <a:pt x="3096977" y="1459971"/>
                  <a:pt x="3102732" y="1449900"/>
                  <a:pt x="3111004" y="1439110"/>
                </a:cubicBezTo>
                <a:cubicBezTo>
                  <a:pt x="3114961" y="1424184"/>
                  <a:pt x="3118917" y="1415552"/>
                  <a:pt x="3122874" y="1413214"/>
                </a:cubicBezTo>
                <a:lnTo>
                  <a:pt x="3123953" y="1407819"/>
                </a:lnTo>
                <a:lnTo>
                  <a:pt x="3123953" y="1388397"/>
                </a:lnTo>
                <a:lnTo>
                  <a:pt x="3122874" y="1383002"/>
                </a:lnTo>
                <a:lnTo>
                  <a:pt x="3127190" y="1380844"/>
                </a:lnTo>
                <a:lnTo>
                  <a:pt x="3145533" y="1381923"/>
                </a:lnTo>
                <a:lnTo>
                  <a:pt x="3148770" y="1380844"/>
                </a:lnTo>
                <a:lnTo>
                  <a:pt x="3154165" y="1384081"/>
                </a:lnTo>
                <a:lnTo>
                  <a:pt x="3159695" y="1379765"/>
                </a:lnTo>
                <a:cubicBezTo>
                  <a:pt x="3172643" y="1380664"/>
                  <a:pt x="3179117" y="1382463"/>
                  <a:pt x="3179117" y="1385160"/>
                </a:cubicBezTo>
                <a:lnTo>
                  <a:pt x="3181275" y="1385160"/>
                </a:lnTo>
                <a:lnTo>
                  <a:pt x="3181275" y="1384081"/>
                </a:lnTo>
                <a:lnTo>
                  <a:pt x="3180196" y="1380844"/>
                </a:lnTo>
                <a:lnTo>
                  <a:pt x="3188828" y="1378686"/>
                </a:lnTo>
                <a:lnTo>
                  <a:pt x="3193144" y="1378686"/>
                </a:lnTo>
                <a:cubicBezTo>
                  <a:pt x="3205192" y="1382283"/>
                  <a:pt x="3215263" y="1384081"/>
                  <a:pt x="3223356" y="1384081"/>
                </a:cubicBezTo>
                <a:lnTo>
                  <a:pt x="3230909" y="1377607"/>
                </a:lnTo>
                <a:cubicBezTo>
                  <a:pt x="3234505" y="1377607"/>
                  <a:pt x="3236304" y="1373651"/>
                  <a:pt x="3236304" y="1365738"/>
                </a:cubicBezTo>
                <a:lnTo>
                  <a:pt x="3226593" y="1365738"/>
                </a:lnTo>
                <a:cubicBezTo>
                  <a:pt x="3221557" y="1365738"/>
                  <a:pt x="3217601" y="1365018"/>
                  <a:pt x="3214724" y="1363580"/>
                </a:cubicBezTo>
                <a:cubicBezTo>
                  <a:pt x="3207710" y="1365738"/>
                  <a:pt x="3200516" y="1366817"/>
                  <a:pt x="3193144" y="1366817"/>
                </a:cubicBezTo>
                <a:lnTo>
                  <a:pt x="3176959" y="1362501"/>
                </a:lnTo>
                <a:lnTo>
                  <a:pt x="3168327" y="1364659"/>
                </a:lnTo>
                <a:lnTo>
                  <a:pt x="3167248" y="1364659"/>
                </a:lnTo>
                <a:lnTo>
                  <a:pt x="3161853" y="1363580"/>
                </a:lnTo>
                <a:lnTo>
                  <a:pt x="3157537" y="1366817"/>
                </a:lnTo>
                <a:lnTo>
                  <a:pt x="3153086" y="1365738"/>
                </a:lnTo>
                <a:lnTo>
                  <a:pt x="3147691" y="1366817"/>
                </a:lnTo>
                <a:cubicBezTo>
                  <a:pt x="3133304" y="1363400"/>
                  <a:pt x="3126111" y="1360882"/>
                  <a:pt x="3126111" y="1359264"/>
                </a:cubicBezTo>
                <a:lnTo>
                  <a:pt x="3126111" y="1356971"/>
                </a:lnTo>
                <a:lnTo>
                  <a:pt x="3128269" y="1354813"/>
                </a:lnTo>
                <a:lnTo>
                  <a:pt x="3136901" y="1354813"/>
                </a:lnTo>
                <a:lnTo>
                  <a:pt x="3136901" y="1353734"/>
                </a:lnTo>
                <a:lnTo>
                  <a:pt x="3133664" y="1349418"/>
                </a:lnTo>
                <a:lnTo>
                  <a:pt x="3133664" y="1348339"/>
                </a:lnTo>
                <a:cubicBezTo>
                  <a:pt x="3136541" y="1345282"/>
                  <a:pt x="3137980" y="1342405"/>
                  <a:pt x="3137980" y="1339707"/>
                </a:cubicBezTo>
                <a:cubicBezTo>
                  <a:pt x="3137980" y="1331794"/>
                  <a:pt x="3136541" y="1327838"/>
                  <a:pt x="3133664" y="1327838"/>
                </a:cubicBezTo>
                <a:lnTo>
                  <a:pt x="3127190" y="1329996"/>
                </a:lnTo>
                <a:lnTo>
                  <a:pt x="3122874" y="1329996"/>
                </a:lnTo>
                <a:lnTo>
                  <a:pt x="3120716" y="1337549"/>
                </a:lnTo>
                <a:lnTo>
                  <a:pt x="3121795" y="1347260"/>
                </a:lnTo>
                <a:cubicBezTo>
                  <a:pt x="3116939" y="1348699"/>
                  <a:pt x="3112982" y="1351936"/>
                  <a:pt x="3109925" y="1356971"/>
                </a:cubicBezTo>
                <a:lnTo>
                  <a:pt x="3113163" y="1367896"/>
                </a:lnTo>
                <a:lnTo>
                  <a:pt x="3113163" y="1380844"/>
                </a:lnTo>
                <a:lnTo>
                  <a:pt x="3117479" y="1406740"/>
                </a:lnTo>
                <a:cubicBezTo>
                  <a:pt x="3115680" y="1411416"/>
                  <a:pt x="3113882" y="1413933"/>
                  <a:pt x="3112083" y="1414293"/>
                </a:cubicBezTo>
                <a:lnTo>
                  <a:pt x="3107767" y="1414293"/>
                </a:lnTo>
                <a:cubicBezTo>
                  <a:pt x="3103451" y="1414293"/>
                  <a:pt x="3097697" y="1412854"/>
                  <a:pt x="3090503" y="1409977"/>
                </a:cubicBezTo>
                <a:lnTo>
                  <a:pt x="3089424" y="1409977"/>
                </a:lnTo>
                <a:lnTo>
                  <a:pt x="3087266" y="1429399"/>
                </a:lnTo>
                <a:lnTo>
                  <a:pt x="3090503" y="1452058"/>
                </a:lnTo>
                <a:lnTo>
                  <a:pt x="3088345" y="1476875"/>
                </a:lnTo>
                <a:lnTo>
                  <a:pt x="3088345" y="1479033"/>
                </a:lnTo>
                <a:lnTo>
                  <a:pt x="3079713" y="1488744"/>
                </a:lnTo>
                <a:lnTo>
                  <a:pt x="3073239" y="1487665"/>
                </a:lnTo>
                <a:lnTo>
                  <a:pt x="3065686" y="1490902"/>
                </a:lnTo>
                <a:cubicBezTo>
                  <a:pt x="3053817" y="1484968"/>
                  <a:pt x="3047343" y="1481011"/>
                  <a:pt x="3046264" y="1479033"/>
                </a:cubicBezTo>
                <a:lnTo>
                  <a:pt x="3046264" y="1463927"/>
                </a:lnTo>
                <a:lnTo>
                  <a:pt x="3047343" y="1459611"/>
                </a:lnTo>
                <a:lnTo>
                  <a:pt x="3043027" y="1443426"/>
                </a:lnTo>
                <a:cubicBezTo>
                  <a:pt x="3044466" y="1443426"/>
                  <a:pt x="3045185" y="1440549"/>
                  <a:pt x="3045185" y="1434794"/>
                </a:cubicBezTo>
                <a:cubicBezTo>
                  <a:pt x="3047343" y="1434075"/>
                  <a:pt x="3048422" y="1431917"/>
                  <a:pt x="3048422" y="1428320"/>
                </a:cubicBezTo>
                <a:lnTo>
                  <a:pt x="3048422" y="1424004"/>
                </a:lnTo>
                <a:lnTo>
                  <a:pt x="3045185" y="1407819"/>
                </a:lnTo>
                <a:lnTo>
                  <a:pt x="3045185" y="1393792"/>
                </a:lnTo>
                <a:lnTo>
                  <a:pt x="3050580" y="1388397"/>
                </a:lnTo>
                <a:lnTo>
                  <a:pt x="3050580" y="1387318"/>
                </a:lnTo>
                <a:lnTo>
                  <a:pt x="3049501" y="1387318"/>
                </a:lnTo>
                <a:cubicBezTo>
                  <a:pt x="3046804" y="1387318"/>
                  <a:pt x="3043926" y="1389116"/>
                  <a:pt x="3040869" y="1392713"/>
                </a:cubicBezTo>
                <a:cubicBezTo>
                  <a:pt x="3036553" y="1397029"/>
                  <a:pt x="3032956" y="1399187"/>
                  <a:pt x="3030079" y="1399187"/>
                </a:cubicBezTo>
                <a:lnTo>
                  <a:pt x="3025763" y="1399187"/>
                </a:lnTo>
                <a:lnTo>
                  <a:pt x="3023605" y="1397029"/>
                </a:lnTo>
                <a:lnTo>
                  <a:pt x="3023605" y="1395950"/>
                </a:lnTo>
                <a:lnTo>
                  <a:pt x="3036553" y="1377607"/>
                </a:lnTo>
                <a:cubicBezTo>
                  <a:pt x="3040509" y="1377607"/>
                  <a:pt x="3044106" y="1372212"/>
                  <a:pt x="3047343" y="1361422"/>
                </a:cubicBezTo>
                <a:lnTo>
                  <a:pt x="3046264" y="1356971"/>
                </a:lnTo>
                <a:cubicBezTo>
                  <a:pt x="3046264" y="1355353"/>
                  <a:pt x="3049141" y="1351756"/>
                  <a:pt x="3054896" y="1346181"/>
                </a:cubicBezTo>
                <a:lnTo>
                  <a:pt x="3054896" y="1334312"/>
                </a:lnTo>
                <a:cubicBezTo>
                  <a:pt x="3054896" y="1333053"/>
                  <a:pt x="3056694" y="1331974"/>
                  <a:pt x="3060291" y="1331075"/>
                </a:cubicBezTo>
                <a:cubicBezTo>
                  <a:pt x="3060291" y="1323162"/>
                  <a:pt x="3062089" y="1318127"/>
                  <a:pt x="3065686" y="1315969"/>
                </a:cubicBezTo>
                <a:lnTo>
                  <a:pt x="3063528" y="1307337"/>
                </a:lnTo>
                <a:lnTo>
                  <a:pt x="3063528" y="1298705"/>
                </a:lnTo>
                <a:lnTo>
                  <a:pt x="3067844" y="1292231"/>
                </a:lnTo>
                <a:lnTo>
                  <a:pt x="3066765" y="1288994"/>
                </a:lnTo>
                <a:lnTo>
                  <a:pt x="3063528" y="1288994"/>
                </a:lnTo>
                <a:cubicBezTo>
                  <a:pt x="3060831" y="1291152"/>
                  <a:pt x="3058313" y="1292231"/>
                  <a:pt x="3055975" y="1292231"/>
                </a:cubicBezTo>
                <a:lnTo>
                  <a:pt x="3050580" y="1291152"/>
                </a:lnTo>
                <a:lnTo>
                  <a:pt x="3044106" y="1292231"/>
                </a:lnTo>
                <a:lnTo>
                  <a:pt x="3043027" y="1292231"/>
                </a:lnTo>
                <a:cubicBezTo>
                  <a:pt x="3033675" y="1289354"/>
                  <a:pt x="3029000" y="1286836"/>
                  <a:pt x="3029000" y="1284678"/>
                </a:cubicBezTo>
                <a:lnTo>
                  <a:pt x="3027921" y="1280362"/>
                </a:lnTo>
                <a:lnTo>
                  <a:pt x="3029000" y="1279283"/>
                </a:lnTo>
                <a:lnTo>
                  <a:pt x="3031158" y="1279283"/>
                </a:lnTo>
                <a:cubicBezTo>
                  <a:pt x="3034215" y="1281441"/>
                  <a:pt x="3037093" y="1282520"/>
                  <a:pt x="3039790" y="1282520"/>
                </a:cubicBezTo>
                <a:lnTo>
                  <a:pt x="3046264" y="1264177"/>
                </a:lnTo>
                <a:lnTo>
                  <a:pt x="3046264" y="1252308"/>
                </a:lnTo>
                <a:lnTo>
                  <a:pt x="3048422" y="1250150"/>
                </a:lnTo>
                <a:lnTo>
                  <a:pt x="3049501" y="1253387"/>
                </a:lnTo>
                <a:lnTo>
                  <a:pt x="3051659" y="1251229"/>
                </a:lnTo>
                <a:cubicBezTo>
                  <a:pt x="3047343" y="1248172"/>
                  <a:pt x="3045185" y="1242058"/>
                  <a:pt x="3045185" y="1232886"/>
                </a:cubicBezTo>
                <a:lnTo>
                  <a:pt x="3044106" y="1229649"/>
                </a:lnTo>
                <a:close/>
                <a:moveTo>
                  <a:pt x="5072898" y="1224929"/>
                </a:moveTo>
                <a:lnTo>
                  <a:pt x="5079372" y="1226008"/>
                </a:lnTo>
                <a:lnTo>
                  <a:pt x="5094478" y="1224929"/>
                </a:lnTo>
                <a:lnTo>
                  <a:pt x="5095557" y="1224929"/>
                </a:lnTo>
                <a:cubicBezTo>
                  <a:pt x="5104190" y="1224929"/>
                  <a:pt x="5108506" y="1227447"/>
                  <a:pt x="5108506" y="1232482"/>
                </a:cubicBezTo>
                <a:lnTo>
                  <a:pt x="5111743" y="1232482"/>
                </a:lnTo>
                <a:cubicBezTo>
                  <a:pt x="5114440" y="1230324"/>
                  <a:pt x="5117677" y="1229245"/>
                  <a:pt x="5121454" y="1229245"/>
                </a:cubicBezTo>
                <a:cubicBezTo>
                  <a:pt x="5127029" y="1229245"/>
                  <a:pt x="5130670" y="1231043"/>
                  <a:pt x="5132378" y="1234640"/>
                </a:cubicBezTo>
                <a:lnTo>
                  <a:pt x="5132378" y="1241114"/>
                </a:lnTo>
                <a:cubicBezTo>
                  <a:pt x="5132378" y="1243272"/>
                  <a:pt x="5129456" y="1244711"/>
                  <a:pt x="5123612" y="1245430"/>
                </a:cubicBezTo>
                <a:lnTo>
                  <a:pt x="5121454" y="1240035"/>
                </a:lnTo>
                <a:lnTo>
                  <a:pt x="5119296" y="1240035"/>
                </a:lnTo>
                <a:lnTo>
                  <a:pt x="5119296" y="1246509"/>
                </a:lnTo>
                <a:cubicBezTo>
                  <a:pt x="5119296" y="1252084"/>
                  <a:pt x="5120734" y="1255321"/>
                  <a:pt x="5123612" y="1256220"/>
                </a:cubicBezTo>
                <a:lnTo>
                  <a:pt x="5124691" y="1256220"/>
                </a:lnTo>
                <a:lnTo>
                  <a:pt x="5137774" y="1245430"/>
                </a:lnTo>
                <a:cubicBezTo>
                  <a:pt x="5149643" y="1245430"/>
                  <a:pt x="5157915" y="1253028"/>
                  <a:pt x="5162591" y="1268224"/>
                </a:cubicBezTo>
                <a:lnTo>
                  <a:pt x="5162591" y="1269303"/>
                </a:lnTo>
                <a:lnTo>
                  <a:pt x="5158275" y="1268224"/>
                </a:lnTo>
                <a:lnTo>
                  <a:pt x="5149643" y="1271461"/>
                </a:lnTo>
                <a:lnTo>
                  <a:pt x="5141011" y="1271461"/>
                </a:lnTo>
                <a:cubicBezTo>
                  <a:pt x="5136695" y="1271461"/>
                  <a:pt x="5134537" y="1270023"/>
                  <a:pt x="5134537" y="1267145"/>
                </a:cubicBezTo>
                <a:lnTo>
                  <a:pt x="5130086" y="1273619"/>
                </a:lnTo>
                <a:lnTo>
                  <a:pt x="5138853" y="1273619"/>
                </a:lnTo>
                <a:cubicBezTo>
                  <a:pt x="5145327" y="1274698"/>
                  <a:pt x="5148564" y="1277575"/>
                  <a:pt x="5148564" y="1282251"/>
                </a:cubicBezTo>
                <a:cubicBezTo>
                  <a:pt x="5148564" y="1285848"/>
                  <a:pt x="5142764" y="1290883"/>
                  <a:pt x="5131165" y="1297357"/>
                </a:cubicBezTo>
                <a:cubicBezTo>
                  <a:pt x="5129906" y="1302392"/>
                  <a:pt x="5127748" y="1304910"/>
                  <a:pt x="5124691" y="1304910"/>
                </a:cubicBezTo>
                <a:lnTo>
                  <a:pt x="5125770" y="1310305"/>
                </a:lnTo>
                <a:lnTo>
                  <a:pt x="5124691" y="1311384"/>
                </a:lnTo>
                <a:lnTo>
                  <a:pt x="5123612" y="1310305"/>
                </a:lnTo>
                <a:lnTo>
                  <a:pt x="5118217" y="1310305"/>
                </a:lnTo>
                <a:lnTo>
                  <a:pt x="5116059" y="1312463"/>
                </a:lnTo>
                <a:lnTo>
                  <a:pt x="5120375" y="1313542"/>
                </a:lnTo>
                <a:lnTo>
                  <a:pt x="5124691" y="1312463"/>
                </a:lnTo>
                <a:lnTo>
                  <a:pt x="5127928" y="1315700"/>
                </a:lnTo>
                <a:lnTo>
                  <a:pt x="5132378" y="1314621"/>
                </a:lnTo>
                <a:lnTo>
                  <a:pt x="5133457" y="1315700"/>
                </a:lnTo>
                <a:lnTo>
                  <a:pt x="5134537" y="1312463"/>
                </a:lnTo>
                <a:lnTo>
                  <a:pt x="5133457" y="1311384"/>
                </a:lnTo>
                <a:lnTo>
                  <a:pt x="5133457" y="1309226"/>
                </a:lnTo>
                <a:cubicBezTo>
                  <a:pt x="5138673" y="1302212"/>
                  <a:pt x="5144068" y="1296458"/>
                  <a:pt x="5149643" y="1291962"/>
                </a:cubicBezTo>
                <a:lnTo>
                  <a:pt x="5150722" y="1291962"/>
                </a:lnTo>
                <a:cubicBezTo>
                  <a:pt x="5158994" y="1291962"/>
                  <a:pt x="5167626" y="1299515"/>
                  <a:pt x="5176618" y="1314621"/>
                </a:cubicBezTo>
                <a:lnTo>
                  <a:pt x="5176618" y="1315700"/>
                </a:lnTo>
                <a:lnTo>
                  <a:pt x="5178776" y="1315700"/>
                </a:lnTo>
                <a:cubicBezTo>
                  <a:pt x="5180934" y="1315160"/>
                  <a:pt x="5182013" y="1312283"/>
                  <a:pt x="5182013" y="1307068"/>
                </a:cubicBezTo>
                <a:lnTo>
                  <a:pt x="5182013" y="1305989"/>
                </a:lnTo>
                <a:cubicBezTo>
                  <a:pt x="5179136" y="1305989"/>
                  <a:pt x="5177697" y="1303831"/>
                  <a:pt x="5177697" y="1299515"/>
                </a:cubicBezTo>
                <a:lnTo>
                  <a:pt x="5177697" y="1298436"/>
                </a:lnTo>
                <a:lnTo>
                  <a:pt x="5184171" y="1288725"/>
                </a:lnTo>
                <a:lnTo>
                  <a:pt x="5182013" y="1282251"/>
                </a:lnTo>
                <a:lnTo>
                  <a:pt x="5184171" y="1276856"/>
                </a:lnTo>
                <a:lnTo>
                  <a:pt x="5183092" y="1275777"/>
                </a:lnTo>
                <a:lnTo>
                  <a:pt x="5183092" y="1274698"/>
                </a:lnTo>
                <a:cubicBezTo>
                  <a:pt x="5183631" y="1253028"/>
                  <a:pt x="5185070" y="1242193"/>
                  <a:pt x="5187408" y="1242193"/>
                </a:cubicBezTo>
                <a:lnTo>
                  <a:pt x="5186329" y="1231403"/>
                </a:lnTo>
                <a:cubicBezTo>
                  <a:pt x="5186329" y="1227087"/>
                  <a:pt x="5191409" y="1224929"/>
                  <a:pt x="5201570" y="1224929"/>
                </a:cubicBezTo>
                <a:cubicBezTo>
                  <a:pt x="5209842" y="1232482"/>
                  <a:pt x="5218115" y="1236438"/>
                  <a:pt x="5226387" y="1236798"/>
                </a:cubicBezTo>
                <a:lnTo>
                  <a:pt x="5227466" y="1241114"/>
                </a:lnTo>
                <a:lnTo>
                  <a:pt x="5226387" y="1242193"/>
                </a:lnTo>
                <a:lnTo>
                  <a:pt x="5231782" y="1244351"/>
                </a:lnTo>
                <a:lnTo>
                  <a:pt x="5231782" y="1245430"/>
                </a:lnTo>
                <a:cubicBezTo>
                  <a:pt x="5230343" y="1247049"/>
                  <a:pt x="5228545" y="1253208"/>
                  <a:pt x="5226387" y="1263908"/>
                </a:cubicBezTo>
                <a:lnTo>
                  <a:pt x="5224229" y="1263908"/>
                </a:lnTo>
                <a:lnTo>
                  <a:pt x="5224229" y="1271461"/>
                </a:lnTo>
                <a:lnTo>
                  <a:pt x="5218834" y="1289804"/>
                </a:lnTo>
                <a:lnTo>
                  <a:pt x="5218834" y="1290883"/>
                </a:lnTo>
                <a:lnTo>
                  <a:pt x="5229624" y="1289804"/>
                </a:lnTo>
                <a:lnTo>
                  <a:pt x="5238256" y="1294120"/>
                </a:lnTo>
                <a:lnTo>
                  <a:pt x="5252283" y="1289804"/>
                </a:lnTo>
                <a:lnTo>
                  <a:pt x="5253362" y="1290883"/>
                </a:lnTo>
                <a:lnTo>
                  <a:pt x="5255520" y="1290883"/>
                </a:lnTo>
                <a:lnTo>
                  <a:pt x="5255520" y="1289804"/>
                </a:lnTo>
                <a:cubicBezTo>
                  <a:pt x="5253362" y="1289804"/>
                  <a:pt x="5252283" y="1289085"/>
                  <a:pt x="5252283" y="1287646"/>
                </a:cubicBezTo>
                <a:lnTo>
                  <a:pt x="5252283" y="1286567"/>
                </a:lnTo>
                <a:lnTo>
                  <a:pt x="5264152" y="1268224"/>
                </a:lnTo>
                <a:lnTo>
                  <a:pt x="5265366" y="1268224"/>
                </a:lnTo>
                <a:cubicBezTo>
                  <a:pt x="5267524" y="1268224"/>
                  <a:pt x="5272919" y="1271461"/>
                  <a:pt x="5281551" y="1277935"/>
                </a:cubicBezTo>
                <a:lnTo>
                  <a:pt x="5284788" y="1279014"/>
                </a:lnTo>
                <a:lnTo>
                  <a:pt x="5288025" y="1277935"/>
                </a:lnTo>
                <a:cubicBezTo>
                  <a:pt x="5292341" y="1284049"/>
                  <a:pt x="5294499" y="1288365"/>
                  <a:pt x="5294499" y="1290883"/>
                </a:cubicBezTo>
                <a:lnTo>
                  <a:pt x="5294499" y="1293041"/>
                </a:lnTo>
                <a:lnTo>
                  <a:pt x="5288025" y="1299515"/>
                </a:lnTo>
                <a:lnTo>
                  <a:pt x="5284788" y="1296278"/>
                </a:lnTo>
                <a:lnTo>
                  <a:pt x="5284788" y="1297357"/>
                </a:lnTo>
                <a:lnTo>
                  <a:pt x="5285867" y="1300594"/>
                </a:lnTo>
                <a:lnTo>
                  <a:pt x="5279393" y="1305989"/>
                </a:lnTo>
                <a:cubicBezTo>
                  <a:pt x="5272020" y="1303291"/>
                  <a:pt x="5264781" y="1298616"/>
                  <a:pt x="5257678" y="1291962"/>
                </a:cubicBezTo>
                <a:lnTo>
                  <a:pt x="5257678" y="1293041"/>
                </a:lnTo>
                <a:lnTo>
                  <a:pt x="5261994" y="1300594"/>
                </a:lnTo>
                <a:lnTo>
                  <a:pt x="5263073" y="1299515"/>
                </a:lnTo>
                <a:lnTo>
                  <a:pt x="5264152" y="1299515"/>
                </a:lnTo>
                <a:cubicBezTo>
                  <a:pt x="5265321" y="1299515"/>
                  <a:pt x="5266445" y="1300954"/>
                  <a:pt x="5267524" y="1303831"/>
                </a:cubicBezTo>
                <a:lnTo>
                  <a:pt x="5268603" y="1302752"/>
                </a:lnTo>
                <a:lnTo>
                  <a:pt x="5269682" y="1302752"/>
                </a:lnTo>
                <a:lnTo>
                  <a:pt x="5280472" y="1310305"/>
                </a:lnTo>
                <a:cubicBezTo>
                  <a:pt x="5276695" y="1341326"/>
                  <a:pt x="5272739" y="1356837"/>
                  <a:pt x="5268603" y="1356837"/>
                </a:cubicBezTo>
                <a:lnTo>
                  <a:pt x="5268603" y="1357916"/>
                </a:lnTo>
                <a:lnTo>
                  <a:pt x="5269682" y="1362232"/>
                </a:lnTo>
                <a:lnTo>
                  <a:pt x="5265366" y="1368706"/>
                </a:lnTo>
                <a:lnTo>
                  <a:pt x="5266445" y="1377338"/>
                </a:lnTo>
                <a:lnTo>
                  <a:pt x="5253362" y="1413079"/>
                </a:lnTo>
                <a:cubicBezTo>
                  <a:pt x="5253362" y="1414518"/>
                  <a:pt x="5255520" y="1415957"/>
                  <a:pt x="5259836" y="1417396"/>
                </a:cubicBezTo>
                <a:cubicBezTo>
                  <a:pt x="5259836" y="1420273"/>
                  <a:pt x="5263477" y="1421711"/>
                  <a:pt x="5270761" y="1421711"/>
                </a:cubicBezTo>
                <a:cubicBezTo>
                  <a:pt x="5271300" y="1424050"/>
                  <a:pt x="5276695" y="1427287"/>
                  <a:pt x="5286946" y="1431423"/>
                </a:cubicBezTo>
                <a:cubicBezTo>
                  <a:pt x="5293959" y="1436458"/>
                  <a:pt x="5297556" y="1439695"/>
                  <a:pt x="5297736" y="1441134"/>
                </a:cubicBezTo>
                <a:lnTo>
                  <a:pt x="5297736" y="1442213"/>
                </a:lnTo>
                <a:lnTo>
                  <a:pt x="5275077" y="1485508"/>
                </a:lnTo>
                <a:lnTo>
                  <a:pt x="5273998" y="1485508"/>
                </a:lnTo>
                <a:cubicBezTo>
                  <a:pt x="5271480" y="1485508"/>
                  <a:pt x="5262803" y="1479753"/>
                  <a:pt x="5247967" y="1468243"/>
                </a:cubicBezTo>
                <a:cubicBezTo>
                  <a:pt x="5232861" y="1465366"/>
                  <a:pt x="5225308" y="1461006"/>
                  <a:pt x="5225308" y="1455161"/>
                </a:cubicBezTo>
                <a:lnTo>
                  <a:pt x="5220992" y="1453003"/>
                </a:lnTo>
                <a:cubicBezTo>
                  <a:pt x="5209123" y="1458128"/>
                  <a:pt x="5200446" y="1463927"/>
                  <a:pt x="5194961" y="1470401"/>
                </a:cubicBezTo>
                <a:cubicBezTo>
                  <a:pt x="5181833" y="1476336"/>
                  <a:pt x="5172122" y="1482451"/>
                  <a:pt x="5165828" y="1488745"/>
                </a:cubicBezTo>
                <a:lnTo>
                  <a:pt x="5161512" y="1489823"/>
                </a:lnTo>
                <a:lnTo>
                  <a:pt x="5146406" y="1486587"/>
                </a:lnTo>
                <a:lnTo>
                  <a:pt x="5139932" y="1488745"/>
                </a:lnTo>
                <a:lnTo>
                  <a:pt x="5138853" y="1487665"/>
                </a:lnTo>
                <a:lnTo>
                  <a:pt x="5138853" y="1486587"/>
                </a:lnTo>
                <a:cubicBezTo>
                  <a:pt x="5144607" y="1486227"/>
                  <a:pt x="5147485" y="1484069"/>
                  <a:pt x="5147485" y="1480113"/>
                </a:cubicBezTo>
                <a:cubicBezTo>
                  <a:pt x="5153060" y="1474358"/>
                  <a:pt x="5162411" y="1467884"/>
                  <a:pt x="5175539" y="1460691"/>
                </a:cubicBezTo>
                <a:cubicBezTo>
                  <a:pt x="5185610" y="1448193"/>
                  <a:pt x="5193567" y="1441673"/>
                  <a:pt x="5199412" y="1441134"/>
                </a:cubicBezTo>
                <a:cubicBezTo>
                  <a:pt x="5200131" y="1433221"/>
                  <a:pt x="5201929" y="1429264"/>
                  <a:pt x="5204807" y="1429264"/>
                </a:cubicBezTo>
                <a:lnTo>
                  <a:pt x="5202649" y="1426027"/>
                </a:lnTo>
                <a:cubicBezTo>
                  <a:pt x="5204087" y="1426027"/>
                  <a:pt x="5204807" y="1424949"/>
                  <a:pt x="5204807" y="1422791"/>
                </a:cubicBezTo>
                <a:cubicBezTo>
                  <a:pt x="5204807" y="1417755"/>
                  <a:pt x="5204087" y="1415238"/>
                  <a:pt x="5202649" y="1415238"/>
                </a:cubicBezTo>
                <a:lnTo>
                  <a:pt x="5203728" y="1407685"/>
                </a:lnTo>
                <a:lnTo>
                  <a:pt x="5203728" y="1396895"/>
                </a:lnTo>
                <a:lnTo>
                  <a:pt x="5209123" y="1390286"/>
                </a:lnTo>
                <a:lnTo>
                  <a:pt x="5209123" y="1387049"/>
                </a:lnTo>
                <a:cubicBezTo>
                  <a:pt x="5209123" y="1385610"/>
                  <a:pt x="5208044" y="1384891"/>
                  <a:pt x="5205886" y="1384891"/>
                </a:cubicBezTo>
                <a:cubicBezTo>
                  <a:pt x="5202829" y="1384891"/>
                  <a:pt x="5200671" y="1376978"/>
                  <a:pt x="5199412" y="1361153"/>
                </a:cubicBezTo>
                <a:cubicBezTo>
                  <a:pt x="5196804" y="1361153"/>
                  <a:pt x="5194961" y="1354319"/>
                  <a:pt x="5193882" y="1340652"/>
                </a:cubicBezTo>
                <a:lnTo>
                  <a:pt x="5171223" y="1365469"/>
                </a:lnTo>
                <a:lnTo>
                  <a:pt x="5165828" y="1366548"/>
                </a:lnTo>
                <a:lnTo>
                  <a:pt x="5164749" y="1365469"/>
                </a:lnTo>
                <a:lnTo>
                  <a:pt x="5164749" y="1363311"/>
                </a:lnTo>
                <a:lnTo>
                  <a:pt x="5167986" y="1356837"/>
                </a:lnTo>
                <a:lnTo>
                  <a:pt x="5166907" y="1355758"/>
                </a:lnTo>
                <a:lnTo>
                  <a:pt x="5165828" y="1355758"/>
                </a:lnTo>
                <a:cubicBezTo>
                  <a:pt x="5162950" y="1356118"/>
                  <a:pt x="5158994" y="1359714"/>
                  <a:pt x="5153959" y="1366548"/>
                </a:cubicBezTo>
                <a:cubicBezTo>
                  <a:pt x="5151441" y="1366908"/>
                  <a:pt x="5148564" y="1369066"/>
                  <a:pt x="5145327" y="1373022"/>
                </a:cubicBezTo>
                <a:lnTo>
                  <a:pt x="5141011" y="1373022"/>
                </a:lnTo>
                <a:cubicBezTo>
                  <a:pt x="5145327" y="1376978"/>
                  <a:pt x="5147485" y="1381294"/>
                  <a:pt x="5147485" y="1385970"/>
                </a:cubicBezTo>
                <a:lnTo>
                  <a:pt x="5146406" y="1387049"/>
                </a:lnTo>
                <a:cubicBezTo>
                  <a:pt x="5146406" y="1388488"/>
                  <a:pt x="5144607" y="1389207"/>
                  <a:pt x="5141011" y="1389207"/>
                </a:cubicBezTo>
                <a:lnTo>
                  <a:pt x="5139932" y="1390286"/>
                </a:lnTo>
                <a:lnTo>
                  <a:pt x="5139932" y="1392578"/>
                </a:lnTo>
                <a:cubicBezTo>
                  <a:pt x="5140471" y="1396895"/>
                  <a:pt x="5141550" y="1399053"/>
                  <a:pt x="5143169" y="1399053"/>
                </a:cubicBezTo>
                <a:lnTo>
                  <a:pt x="5145327" y="1399053"/>
                </a:lnTo>
                <a:cubicBezTo>
                  <a:pt x="5147844" y="1391050"/>
                  <a:pt x="5151801" y="1387049"/>
                  <a:pt x="5157196" y="1387049"/>
                </a:cubicBezTo>
                <a:lnTo>
                  <a:pt x="5165828" y="1391365"/>
                </a:lnTo>
                <a:lnTo>
                  <a:pt x="5175539" y="1390286"/>
                </a:lnTo>
                <a:lnTo>
                  <a:pt x="5176618" y="1391365"/>
                </a:lnTo>
                <a:lnTo>
                  <a:pt x="5176618" y="1392578"/>
                </a:lnTo>
                <a:cubicBezTo>
                  <a:pt x="5176618" y="1395096"/>
                  <a:pt x="5171223" y="1397614"/>
                  <a:pt x="5160433" y="1400132"/>
                </a:cubicBezTo>
                <a:cubicBezTo>
                  <a:pt x="5158634" y="1403369"/>
                  <a:pt x="5152520" y="1407325"/>
                  <a:pt x="5142090" y="1412001"/>
                </a:cubicBezTo>
                <a:cubicBezTo>
                  <a:pt x="5140651" y="1418655"/>
                  <a:pt x="5139932" y="1428006"/>
                  <a:pt x="5139932" y="1440055"/>
                </a:cubicBezTo>
                <a:lnTo>
                  <a:pt x="5141011" y="1444371"/>
                </a:lnTo>
                <a:lnTo>
                  <a:pt x="5139932" y="1447608"/>
                </a:lnTo>
                <a:lnTo>
                  <a:pt x="5141011" y="1453003"/>
                </a:lnTo>
                <a:lnTo>
                  <a:pt x="5137774" y="1459612"/>
                </a:lnTo>
                <a:lnTo>
                  <a:pt x="5138853" y="1468243"/>
                </a:lnTo>
                <a:cubicBezTo>
                  <a:pt x="5138853" y="1473998"/>
                  <a:pt x="5136695" y="1476875"/>
                  <a:pt x="5132378" y="1476875"/>
                </a:cubicBezTo>
                <a:cubicBezTo>
                  <a:pt x="5126534" y="1476875"/>
                  <a:pt x="5123612" y="1479033"/>
                  <a:pt x="5123612" y="1483350"/>
                </a:cubicBezTo>
                <a:cubicBezTo>
                  <a:pt x="5119835" y="1486946"/>
                  <a:pt x="5116598" y="1488745"/>
                  <a:pt x="5113901" y="1488745"/>
                </a:cubicBezTo>
                <a:lnTo>
                  <a:pt x="5109585" y="1488745"/>
                </a:lnTo>
                <a:lnTo>
                  <a:pt x="5105269" y="1485508"/>
                </a:lnTo>
                <a:lnTo>
                  <a:pt x="5098794" y="1490903"/>
                </a:lnTo>
                <a:lnTo>
                  <a:pt x="5093399" y="1490903"/>
                </a:lnTo>
                <a:cubicBezTo>
                  <a:pt x="5086746" y="1490903"/>
                  <a:pt x="5082070" y="1489464"/>
                  <a:pt x="5079372" y="1486587"/>
                </a:cubicBezTo>
                <a:lnTo>
                  <a:pt x="5080451" y="1475797"/>
                </a:lnTo>
                <a:cubicBezTo>
                  <a:pt x="5077035" y="1463478"/>
                  <a:pt x="5072359" y="1457319"/>
                  <a:pt x="5066424" y="1457319"/>
                </a:cubicBezTo>
                <a:cubicBezTo>
                  <a:pt x="5061299" y="1453722"/>
                  <a:pt x="5058736" y="1450485"/>
                  <a:pt x="5058736" y="1447608"/>
                </a:cubicBezTo>
                <a:lnTo>
                  <a:pt x="5063052" y="1444371"/>
                </a:lnTo>
                <a:lnTo>
                  <a:pt x="5066424" y="1444371"/>
                </a:lnTo>
                <a:lnTo>
                  <a:pt x="5077214" y="1448687"/>
                </a:lnTo>
                <a:cubicBezTo>
                  <a:pt x="5089443" y="1448687"/>
                  <a:pt x="5095557" y="1445809"/>
                  <a:pt x="5095557" y="1440055"/>
                </a:cubicBezTo>
                <a:lnTo>
                  <a:pt x="5095557" y="1429264"/>
                </a:lnTo>
                <a:lnTo>
                  <a:pt x="5094478" y="1428186"/>
                </a:lnTo>
                <a:lnTo>
                  <a:pt x="5094478" y="1427106"/>
                </a:lnTo>
                <a:lnTo>
                  <a:pt x="5086925" y="1428186"/>
                </a:lnTo>
                <a:lnTo>
                  <a:pt x="5080451" y="1427106"/>
                </a:lnTo>
                <a:cubicBezTo>
                  <a:pt x="5070111" y="1429984"/>
                  <a:pt x="5062153" y="1435019"/>
                  <a:pt x="5056578" y="1442213"/>
                </a:cubicBezTo>
                <a:lnTo>
                  <a:pt x="5054420" y="1442213"/>
                </a:lnTo>
                <a:cubicBezTo>
                  <a:pt x="5045069" y="1431963"/>
                  <a:pt x="5040393" y="1423690"/>
                  <a:pt x="5040393" y="1417396"/>
                </a:cubicBezTo>
                <a:lnTo>
                  <a:pt x="5040393" y="1406606"/>
                </a:lnTo>
                <a:cubicBezTo>
                  <a:pt x="5040393" y="1403009"/>
                  <a:pt x="5037876" y="1400132"/>
                  <a:pt x="5032840" y="1397974"/>
                </a:cubicBezTo>
                <a:lnTo>
                  <a:pt x="5032840" y="1396895"/>
                </a:lnTo>
                <a:cubicBezTo>
                  <a:pt x="5045788" y="1384756"/>
                  <a:pt x="5052262" y="1376439"/>
                  <a:pt x="5052262" y="1371943"/>
                </a:cubicBezTo>
                <a:cubicBezTo>
                  <a:pt x="5057298" y="1368526"/>
                  <a:pt x="5059815" y="1364570"/>
                  <a:pt x="5059815" y="1360074"/>
                </a:cubicBezTo>
                <a:lnTo>
                  <a:pt x="5060894" y="1351442"/>
                </a:lnTo>
                <a:lnTo>
                  <a:pt x="5057657" y="1350363"/>
                </a:lnTo>
                <a:lnTo>
                  <a:pt x="5049025" y="1353600"/>
                </a:lnTo>
                <a:lnTo>
                  <a:pt x="5045788" y="1353600"/>
                </a:lnTo>
                <a:cubicBezTo>
                  <a:pt x="5044170" y="1353600"/>
                  <a:pt x="5042731" y="1351082"/>
                  <a:pt x="5041472" y="1346047"/>
                </a:cubicBezTo>
                <a:cubicBezTo>
                  <a:pt x="5042551" y="1343170"/>
                  <a:pt x="5043630" y="1341731"/>
                  <a:pt x="5044709" y="1341731"/>
                </a:cubicBezTo>
                <a:cubicBezTo>
                  <a:pt x="5046148" y="1341731"/>
                  <a:pt x="5046867" y="1343529"/>
                  <a:pt x="5046867" y="1347126"/>
                </a:cubicBezTo>
                <a:lnTo>
                  <a:pt x="5047946" y="1348205"/>
                </a:lnTo>
                <a:lnTo>
                  <a:pt x="5049025" y="1348205"/>
                </a:lnTo>
                <a:lnTo>
                  <a:pt x="5055499" y="1346047"/>
                </a:lnTo>
                <a:lnTo>
                  <a:pt x="5061973" y="1347126"/>
                </a:lnTo>
                <a:lnTo>
                  <a:pt x="5065211" y="1346047"/>
                </a:lnTo>
                <a:lnTo>
                  <a:pt x="5065211" y="1338494"/>
                </a:lnTo>
                <a:cubicBezTo>
                  <a:pt x="5069617" y="1332739"/>
                  <a:pt x="5071819" y="1327659"/>
                  <a:pt x="5071819" y="1323253"/>
                </a:cubicBezTo>
                <a:lnTo>
                  <a:pt x="5060894" y="1326625"/>
                </a:lnTo>
                <a:lnTo>
                  <a:pt x="5047946" y="1321095"/>
                </a:lnTo>
                <a:lnTo>
                  <a:pt x="5041472" y="1322174"/>
                </a:lnTo>
                <a:lnTo>
                  <a:pt x="5039314" y="1322174"/>
                </a:lnTo>
                <a:cubicBezTo>
                  <a:pt x="5036437" y="1321275"/>
                  <a:pt x="5034998" y="1318037"/>
                  <a:pt x="5034998" y="1312463"/>
                </a:cubicBezTo>
                <a:lnTo>
                  <a:pt x="5036077" y="1311384"/>
                </a:lnTo>
                <a:lnTo>
                  <a:pt x="5040393" y="1311384"/>
                </a:lnTo>
                <a:lnTo>
                  <a:pt x="5049025" y="1313542"/>
                </a:lnTo>
                <a:lnTo>
                  <a:pt x="5058736" y="1311384"/>
                </a:lnTo>
                <a:lnTo>
                  <a:pt x="5071819" y="1312463"/>
                </a:lnTo>
                <a:lnTo>
                  <a:pt x="5072898" y="1311384"/>
                </a:lnTo>
                <a:lnTo>
                  <a:pt x="5072898" y="1295199"/>
                </a:lnTo>
                <a:lnTo>
                  <a:pt x="5075056" y="1288725"/>
                </a:lnTo>
                <a:lnTo>
                  <a:pt x="5073977" y="1276856"/>
                </a:lnTo>
                <a:lnTo>
                  <a:pt x="5073977" y="1273619"/>
                </a:lnTo>
                <a:lnTo>
                  <a:pt x="5071819" y="1271461"/>
                </a:lnTo>
                <a:lnTo>
                  <a:pt x="5069661" y="1271461"/>
                </a:lnTo>
                <a:lnTo>
                  <a:pt x="5053341" y="1272540"/>
                </a:lnTo>
                <a:lnTo>
                  <a:pt x="5043630" y="1270382"/>
                </a:lnTo>
                <a:lnTo>
                  <a:pt x="5038235" y="1271461"/>
                </a:lnTo>
                <a:lnTo>
                  <a:pt x="5037156" y="1270382"/>
                </a:lnTo>
                <a:lnTo>
                  <a:pt x="5037156" y="1269303"/>
                </a:lnTo>
                <a:cubicBezTo>
                  <a:pt x="5038595" y="1262020"/>
                  <a:pt x="5041472" y="1258378"/>
                  <a:pt x="5045788" y="1258378"/>
                </a:cubicBezTo>
                <a:lnTo>
                  <a:pt x="5052262" y="1260671"/>
                </a:lnTo>
                <a:lnTo>
                  <a:pt x="5059815" y="1259592"/>
                </a:lnTo>
                <a:cubicBezTo>
                  <a:pt x="5059815" y="1261030"/>
                  <a:pt x="5063457" y="1261750"/>
                  <a:pt x="5070740" y="1261750"/>
                </a:cubicBezTo>
                <a:lnTo>
                  <a:pt x="5075056" y="1267145"/>
                </a:lnTo>
                <a:lnTo>
                  <a:pt x="5075056" y="1266066"/>
                </a:lnTo>
                <a:lnTo>
                  <a:pt x="5073977" y="1248667"/>
                </a:lnTo>
                <a:lnTo>
                  <a:pt x="5076135" y="1246509"/>
                </a:lnTo>
                <a:lnTo>
                  <a:pt x="5077214" y="1247588"/>
                </a:lnTo>
                <a:lnTo>
                  <a:pt x="5079372" y="1247588"/>
                </a:lnTo>
                <a:lnTo>
                  <a:pt x="5079372" y="1246509"/>
                </a:lnTo>
                <a:cubicBezTo>
                  <a:pt x="5075056" y="1245790"/>
                  <a:pt x="5072898" y="1244711"/>
                  <a:pt x="5072898" y="1243272"/>
                </a:cubicBezTo>
                <a:lnTo>
                  <a:pt x="5072898" y="1241114"/>
                </a:lnTo>
                <a:lnTo>
                  <a:pt x="5073977" y="1233561"/>
                </a:lnTo>
                <a:cubicBezTo>
                  <a:pt x="5071100" y="1232122"/>
                  <a:pt x="5069661" y="1229964"/>
                  <a:pt x="5069661" y="1227087"/>
                </a:cubicBezTo>
                <a:close/>
                <a:moveTo>
                  <a:pt x="1044988" y="1223983"/>
                </a:moveTo>
                <a:lnTo>
                  <a:pt x="1047282" y="1223983"/>
                </a:lnTo>
                <a:lnTo>
                  <a:pt x="1050519" y="1226142"/>
                </a:lnTo>
                <a:lnTo>
                  <a:pt x="1059286" y="1226142"/>
                </a:lnTo>
                <a:cubicBezTo>
                  <a:pt x="1061623" y="1226142"/>
                  <a:pt x="1064185" y="1227265"/>
                  <a:pt x="1066974" y="1229513"/>
                </a:cubicBezTo>
                <a:lnTo>
                  <a:pt x="1068053" y="1229513"/>
                </a:lnTo>
                <a:lnTo>
                  <a:pt x="1076820" y="1227220"/>
                </a:lnTo>
                <a:lnTo>
                  <a:pt x="1082214" y="1227220"/>
                </a:lnTo>
                <a:cubicBezTo>
                  <a:pt x="1087339" y="1227400"/>
                  <a:pt x="1089903" y="1228164"/>
                  <a:pt x="1089903" y="1229513"/>
                </a:cubicBezTo>
                <a:cubicBezTo>
                  <a:pt x="1098085" y="1228704"/>
                  <a:pt x="1103165" y="1227220"/>
                  <a:pt x="1105143" y="1225062"/>
                </a:cubicBezTo>
                <a:lnTo>
                  <a:pt x="1113911" y="1225062"/>
                </a:lnTo>
                <a:cubicBezTo>
                  <a:pt x="1130544" y="1227850"/>
                  <a:pt x="1139311" y="1230412"/>
                  <a:pt x="1140210" y="1232750"/>
                </a:cubicBezTo>
                <a:lnTo>
                  <a:pt x="1145741" y="1231671"/>
                </a:lnTo>
                <a:lnTo>
                  <a:pt x="1146819" y="1231671"/>
                </a:lnTo>
                <a:lnTo>
                  <a:pt x="1151135" y="1235987"/>
                </a:lnTo>
                <a:lnTo>
                  <a:pt x="1140210" y="1250284"/>
                </a:lnTo>
                <a:lnTo>
                  <a:pt x="1141289" y="1253521"/>
                </a:lnTo>
                <a:lnTo>
                  <a:pt x="1140210" y="1257837"/>
                </a:lnTo>
                <a:lnTo>
                  <a:pt x="1141289" y="1265525"/>
                </a:lnTo>
                <a:lnTo>
                  <a:pt x="1144526" y="1265525"/>
                </a:lnTo>
                <a:lnTo>
                  <a:pt x="1148977" y="1256758"/>
                </a:lnTo>
                <a:lnTo>
                  <a:pt x="1152214" y="1256758"/>
                </a:lnTo>
                <a:cubicBezTo>
                  <a:pt x="1154372" y="1257118"/>
                  <a:pt x="1155451" y="1260040"/>
                  <a:pt x="1155451" y="1265525"/>
                </a:cubicBezTo>
                <a:lnTo>
                  <a:pt x="1158823" y="1267683"/>
                </a:lnTo>
                <a:lnTo>
                  <a:pt x="1162060" y="1264446"/>
                </a:lnTo>
                <a:lnTo>
                  <a:pt x="1157745" y="1238145"/>
                </a:lnTo>
                <a:cubicBezTo>
                  <a:pt x="1159903" y="1235987"/>
                  <a:pt x="1162420" y="1234908"/>
                  <a:pt x="1165297" y="1234908"/>
                </a:cubicBezTo>
                <a:cubicBezTo>
                  <a:pt x="1165297" y="1232031"/>
                  <a:pt x="1166060" y="1230592"/>
                  <a:pt x="1167591" y="1230592"/>
                </a:cubicBezTo>
                <a:lnTo>
                  <a:pt x="1171906" y="1230592"/>
                </a:lnTo>
                <a:cubicBezTo>
                  <a:pt x="1175593" y="1230592"/>
                  <a:pt x="1181437" y="1233515"/>
                  <a:pt x="1189440" y="1239359"/>
                </a:cubicBezTo>
                <a:cubicBezTo>
                  <a:pt x="1194386" y="1242236"/>
                  <a:pt x="1203512" y="1243675"/>
                  <a:pt x="1216820" y="1243675"/>
                </a:cubicBezTo>
                <a:lnTo>
                  <a:pt x="1221137" y="1243675"/>
                </a:lnTo>
                <a:cubicBezTo>
                  <a:pt x="1226441" y="1243675"/>
                  <a:pt x="1233724" y="1237471"/>
                  <a:pt x="1242985" y="1225062"/>
                </a:cubicBezTo>
                <a:lnTo>
                  <a:pt x="1246358" y="1225062"/>
                </a:lnTo>
                <a:cubicBezTo>
                  <a:pt x="1249774" y="1225961"/>
                  <a:pt x="1253056" y="1229963"/>
                  <a:pt x="1256204" y="1237066"/>
                </a:cubicBezTo>
                <a:lnTo>
                  <a:pt x="1258362" y="1237066"/>
                </a:lnTo>
                <a:lnTo>
                  <a:pt x="1256204" y="1233830"/>
                </a:lnTo>
                <a:lnTo>
                  <a:pt x="1256204" y="1232750"/>
                </a:lnTo>
                <a:lnTo>
                  <a:pt x="1257283" y="1232750"/>
                </a:lnTo>
                <a:cubicBezTo>
                  <a:pt x="1266004" y="1236707"/>
                  <a:pt x="1270366" y="1240708"/>
                  <a:pt x="1270366" y="1244754"/>
                </a:cubicBezTo>
                <a:lnTo>
                  <a:pt x="1268208" y="1244754"/>
                </a:lnTo>
                <a:lnTo>
                  <a:pt x="1268208" y="1245833"/>
                </a:lnTo>
                <a:lnTo>
                  <a:pt x="1270366" y="1245833"/>
                </a:lnTo>
                <a:lnTo>
                  <a:pt x="1272524" y="1243675"/>
                </a:lnTo>
                <a:cubicBezTo>
                  <a:pt x="1274052" y="1243675"/>
                  <a:pt x="1276255" y="1246597"/>
                  <a:pt x="1279133" y="1252442"/>
                </a:cubicBezTo>
                <a:lnTo>
                  <a:pt x="1281291" y="1254600"/>
                </a:lnTo>
                <a:cubicBezTo>
                  <a:pt x="1281291" y="1257118"/>
                  <a:pt x="1275446" y="1259680"/>
                  <a:pt x="1263756" y="1262288"/>
                </a:cubicBezTo>
                <a:lnTo>
                  <a:pt x="1263756" y="1263367"/>
                </a:lnTo>
                <a:cubicBezTo>
                  <a:pt x="1263756" y="1264446"/>
                  <a:pt x="1265241" y="1265525"/>
                  <a:pt x="1268208" y="1266604"/>
                </a:cubicBezTo>
                <a:lnTo>
                  <a:pt x="1268208" y="1268897"/>
                </a:lnTo>
                <a:lnTo>
                  <a:pt x="1267129" y="1273213"/>
                </a:lnTo>
                <a:lnTo>
                  <a:pt x="1272524" y="1285217"/>
                </a:lnTo>
                <a:lnTo>
                  <a:pt x="1269287" y="1296142"/>
                </a:lnTo>
                <a:lnTo>
                  <a:pt x="1269287" y="1299514"/>
                </a:lnTo>
                <a:lnTo>
                  <a:pt x="1268208" y="1315834"/>
                </a:lnTo>
                <a:lnTo>
                  <a:pt x="1270366" y="1325679"/>
                </a:lnTo>
                <a:lnTo>
                  <a:pt x="1264970" y="1329051"/>
                </a:lnTo>
                <a:lnTo>
                  <a:pt x="1264970" y="1332288"/>
                </a:lnTo>
                <a:lnTo>
                  <a:pt x="1270366" y="1331209"/>
                </a:lnTo>
                <a:lnTo>
                  <a:pt x="1272524" y="1334446"/>
                </a:lnTo>
                <a:lnTo>
                  <a:pt x="1270366" y="1339976"/>
                </a:lnTo>
                <a:lnTo>
                  <a:pt x="1270366" y="1342134"/>
                </a:lnTo>
                <a:lnTo>
                  <a:pt x="1271444" y="1342134"/>
                </a:lnTo>
                <a:lnTo>
                  <a:pt x="1270366" y="1349822"/>
                </a:lnTo>
                <a:lnTo>
                  <a:pt x="1270366" y="1363984"/>
                </a:lnTo>
                <a:cubicBezTo>
                  <a:pt x="1270366" y="1373515"/>
                  <a:pt x="1267442" y="1378281"/>
                  <a:pt x="1261599" y="1378281"/>
                </a:cubicBezTo>
                <a:cubicBezTo>
                  <a:pt x="1266725" y="1383676"/>
                  <a:pt x="1269287" y="1387317"/>
                  <a:pt x="1269287" y="1389205"/>
                </a:cubicBezTo>
                <a:lnTo>
                  <a:pt x="1268208" y="1389205"/>
                </a:lnTo>
                <a:lnTo>
                  <a:pt x="1269287" y="1390285"/>
                </a:lnTo>
                <a:lnTo>
                  <a:pt x="1269287" y="1399051"/>
                </a:lnTo>
                <a:lnTo>
                  <a:pt x="1272524" y="1417664"/>
                </a:lnTo>
                <a:lnTo>
                  <a:pt x="1272524" y="1421980"/>
                </a:lnTo>
                <a:lnTo>
                  <a:pt x="1267129" y="1436142"/>
                </a:lnTo>
                <a:lnTo>
                  <a:pt x="1270366" y="1444909"/>
                </a:lnTo>
                <a:lnTo>
                  <a:pt x="1268208" y="1451518"/>
                </a:lnTo>
                <a:lnTo>
                  <a:pt x="1271444" y="1454755"/>
                </a:lnTo>
                <a:cubicBezTo>
                  <a:pt x="1269466" y="1468602"/>
                  <a:pt x="1267668" y="1475526"/>
                  <a:pt x="1266050" y="1475526"/>
                </a:cubicBezTo>
                <a:cubicBezTo>
                  <a:pt x="1259306" y="1482090"/>
                  <a:pt x="1254180" y="1485372"/>
                  <a:pt x="1250674" y="1485372"/>
                </a:cubicBezTo>
                <a:lnTo>
                  <a:pt x="1248516" y="1483214"/>
                </a:lnTo>
                <a:lnTo>
                  <a:pt x="1247437" y="1483214"/>
                </a:lnTo>
                <a:cubicBezTo>
                  <a:pt x="1242491" y="1488339"/>
                  <a:pt x="1237366" y="1490902"/>
                  <a:pt x="1232060" y="1490902"/>
                </a:cubicBezTo>
                <a:lnTo>
                  <a:pt x="1221137" y="1490902"/>
                </a:lnTo>
                <a:cubicBezTo>
                  <a:pt x="1217718" y="1490902"/>
                  <a:pt x="1214437" y="1481775"/>
                  <a:pt x="1211291" y="1463522"/>
                </a:cubicBezTo>
                <a:lnTo>
                  <a:pt x="1213449" y="1457048"/>
                </a:lnTo>
                <a:lnTo>
                  <a:pt x="1212370" y="1455834"/>
                </a:lnTo>
                <a:lnTo>
                  <a:pt x="1211291" y="1455834"/>
                </a:lnTo>
                <a:lnTo>
                  <a:pt x="1205896" y="1460285"/>
                </a:lnTo>
                <a:lnTo>
                  <a:pt x="1204681" y="1460285"/>
                </a:lnTo>
                <a:lnTo>
                  <a:pt x="1187283" y="1443830"/>
                </a:lnTo>
                <a:cubicBezTo>
                  <a:pt x="1188001" y="1441672"/>
                  <a:pt x="1190159" y="1440594"/>
                  <a:pt x="1193756" y="1440594"/>
                </a:cubicBezTo>
                <a:lnTo>
                  <a:pt x="1200366" y="1440594"/>
                </a:lnTo>
                <a:cubicBezTo>
                  <a:pt x="1201624" y="1442751"/>
                  <a:pt x="1208547" y="1444550"/>
                  <a:pt x="1221137" y="1445988"/>
                </a:cubicBezTo>
                <a:lnTo>
                  <a:pt x="1225587" y="1430747"/>
                </a:lnTo>
                <a:lnTo>
                  <a:pt x="1223295" y="1427510"/>
                </a:lnTo>
                <a:lnTo>
                  <a:pt x="1223295" y="1426296"/>
                </a:lnTo>
                <a:lnTo>
                  <a:pt x="1224374" y="1425217"/>
                </a:lnTo>
                <a:lnTo>
                  <a:pt x="1223295" y="1424139"/>
                </a:lnTo>
                <a:lnTo>
                  <a:pt x="1223295" y="1420902"/>
                </a:lnTo>
                <a:lnTo>
                  <a:pt x="1226666" y="1412134"/>
                </a:lnTo>
                <a:lnTo>
                  <a:pt x="1225587" y="1407819"/>
                </a:lnTo>
                <a:lnTo>
                  <a:pt x="1226666" y="1406605"/>
                </a:lnTo>
                <a:lnTo>
                  <a:pt x="1226666" y="1405526"/>
                </a:lnTo>
                <a:lnTo>
                  <a:pt x="1224374" y="1399051"/>
                </a:lnTo>
                <a:lnTo>
                  <a:pt x="1225587" y="1392443"/>
                </a:lnTo>
                <a:cubicBezTo>
                  <a:pt x="1222978" y="1382462"/>
                  <a:pt x="1220058" y="1376258"/>
                  <a:pt x="1216820" y="1373830"/>
                </a:cubicBezTo>
                <a:cubicBezTo>
                  <a:pt x="1216820" y="1369064"/>
                  <a:pt x="1218619" y="1365423"/>
                  <a:pt x="1222216" y="1362905"/>
                </a:cubicBezTo>
                <a:cubicBezTo>
                  <a:pt x="1223113" y="1354903"/>
                  <a:pt x="1225317" y="1350901"/>
                  <a:pt x="1228823" y="1350901"/>
                </a:cubicBezTo>
                <a:cubicBezTo>
                  <a:pt x="1228103" y="1343618"/>
                  <a:pt x="1227024" y="1339257"/>
                  <a:pt x="1225587" y="1337818"/>
                </a:cubicBezTo>
                <a:lnTo>
                  <a:pt x="1225587" y="1316912"/>
                </a:lnTo>
                <a:cubicBezTo>
                  <a:pt x="1225587" y="1315834"/>
                  <a:pt x="1224104" y="1314755"/>
                  <a:pt x="1221137" y="1313676"/>
                </a:cubicBezTo>
                <a:lnTo>
                  <a:pt x="1213449" y="1314755"/>
                </a:lnTo>
                <a:lnTo>
                  <a:pt x="1205896" y="1313676"/>
                </a:lnTo>
                <a:cubicBezTo>
                  <a:pt x="1202569" y="1314934"/>
                  <a:pt x="1200005" y="1317137"/>
                  <a:pt x="1198207" y="1320284"/>
                </a:cubicBezTo>
                <a:lnTo>
                  <a:pt x="1198207" y="1322442"/>
                </a:lnTo>
                <a:cubicBezTo>
                  <a:pt x="1200545" y="1322442"/>
                  <a:pt x="1202703" y="1324286"/>
                  <a:pt x="1204681" y="1327972"/>
                </a:cubicBezTo>
                <a:cubicBezTo>
                  <a:pt x="1203242" y="1335256"/>
                  <a:pt x="1200725" y="1338897"/>
                  <a:pt x="1197129" y="1338897"/>
                </a:cubicBezTo>
                <a:lnTo>
                  <a:pt x="1197129" y="1343213"/>
                </a:lnTo>
                <a:lnTo>
                  <a:pt x="1202524" y="1342134"/>
                </a:lnTo>
                <a:lnTo>
                  <a:pt x="1203602" y="1343213"/>
                </a:lnTo>
                <a:lnTo>
                  <a:pt x="1203602" y="1344292"/>
                </a:lnTo>
                <a:cubicBezTo>
                  <a:pt x="1203602" y="1350497"/>
                  <a:pt x="1202524" y="1356341"/>
                  <a:pt x="1200366" y="1361826"/>
                </a:cubicBezTo>
                <a:cubicBezTo>
                  <a:pt x="1201803" y="1365063"/>
                  <a:pt x="1203242" y="1366861"/>
                  <a:pt x="1204681" y="1367221"/>
                </a:cubicBezTo>
                <a:lnTo>
                  <a:pt x="1213449" y="1366142"/>
                </a:lnTo>
                <a:lnTo>
                  <a:pt x="1214528" y="1367221"/>
                </a:lnTo>
                <a:lnTo>
                  <a:pt x="1214528" y="1370593"/>
                </a:lnTo>
                <a:cubicBezTo>
                  <a:pt x="1214528" y="1372211"/>
                  <a:pt x="1209806" y="1374774"/>
                  <a:pt x="1200366" y="1378281"/>
                </a:cubicBezTo>
                <a:lnTo>
                  <a:pt x="1199287" y="1381518"/>
                </a:lnTo>
                <a:lnTo>
                  <a:pt x="1202524" y="1390285"/>
                </a:lnTo>
                <a:cubicBezTo>
                  <a:pt x="1198926" y="1390285"/>
                  <a:pt x="1197129" y="1395725"/>
                  <a:pt x="1197129" y="1406605"/>
                </a:cubicBezTo>
                <a:lnTo>
                  <a:pt x="1198207" y="1407819"/>
                </a:lnTo>
                <a:lnTo>
                  <a:pt x="1198207" y="1408897"/>
                </a:lnTo>
                <a:cubicBezTo>
                  <a:pt x="1192362" y="1418339"/>
                  <a:pt x="1189440" y="1425262"/>
                  <a:pt x="1189440" y="1429668"/>
                </a:cubicBezTo>
                <a:lnTo>
                  <a:pt x="1188362" y="1429668"/>
                </a:lnTo>
                <a:lnTo>
                  <a:pt x="1189440" y="1432905"/>
                </a:lnTo>
                <a:cubicBezTo>
                  <a:pt x="1185754" y="1437491"/>
                  <a:pt x="1180988" y="1446258"/>
                  <a:pt x="1175143" y="1459206"/>
                </a:cubicBezTo>
                <a:cubicBezTo>
                  <a:pt x="1171727" y="1462083"/>
                  <a:pt x="1167005" y="1464242"/>
                  <a:pt x="1160981" y="1465680"/>
                </a:cubicBezTo>
                <a:cubicBezTo>
                  <a:pt x="1156036" y="1476650"/>
                  <a:pt x="1147674" y="1482135"/>
                  <a:pt x="1135894" y="1482135"/>
                </a:cubicBezTo>
                <a:lnTo>
                  <a:pt x="1130364" y="1476740"/>
                </a:lnTo>
                <a:lnTo>
                  <a:pt x="1130364" y="1475526"/>
                </a:lnTo>
                <a:lnTo>
                  <a:pt x="1132522" y="1469052"/>
                </a:lnTo>
                <a:lnTo>
                  <a:pt x="1132522" y="1467973"/>
                </a:lnTo>
                <a:lnTo>
                  <a:pt x="1118360" y="1467973"/>
                </a:lnTo>
                <a:cubicBezTo>
                  <a:pt x="1109547" y="1464106"/>
                  <a:pt x="1105143" y="1457183"/>
                  <a:pt x="1105143" y="1447202"/>
                </a:cubicBezTo>
                <a:lnTo>
                  <a:pt x="1102986" y="1444909"/>
                </a:lnTo>
                <a:lnTo>
                  <a:pt x="1104064" y="1439514"/>
                </a:lnTo>
                <a:cubicBezTo>
                  <a:pt x="1101006" y="1436727"/>
                  <a:pt x="1098848" y="1431242"/>
                  <a:pt x="1097590" y="1423060"/>
                </a:cubicBezTo>
                <a:cubicBezTo>
                  <a:pt x="1092465" y="1421980"/>
                  <a:pt x="1089903" y="1420182"/>
                  <a:pt x="1089903" y="1417664"/>
                </a:cubicBezTo>
                <a:lnTo>
                  <a:pt x="1092061" y="1408897"/>
                </a:lnTo>
                <a:lnTo>
                  <a:pt x="1088824" y="1406605"/>
                </a:lnTo>
                <a:lnTo>
                  <a:pt x="1084373" y="1406605"/>
                </a:lnTo>
                <a:cubicBezTo>
                  <a:pt x="1081136" y="1408853"/>
                  <a:pt x="1077853" y="1409976"/>
                  <a:pt x="1074526" y="1409976"/>
                </a:cubicBezTo>
                <a:lnTo>
                  <a:pt x="1073447" y="1408897"/>
                </a:lnTo>
                <a:cubicBezTo>
                  <a:pt x="1073447" y="1411056"/>
                  <a:pt x="1072369" y="1412134"/>
                  <a:pt x="1070210" y="1412134"/>
                </a:cubicBezTo>
                <a:lnTo>
                  <a:pt x="1050519" y="1406605"/>
                </a:lnTo>
                <a:lnTo>
                  <a:pt x="1048361" y="1409976"/>
                </a:lnTo>
                <a:cubicBezTo>
                  <a:pt x="1051777" y="1412854"/>
                  <a:pt x="1057216" y="1414652"/>
                  <a:pt x="1064681" y="1415372"/>
                </a:cubicBezTo>
                <a:cubicBezTo>
                  <a:pt x="1070704" y="1420857"/>
                  <a:pt x="1076189" y="1423779"/>
                  <a:pt x="1081136" y="1424139"/>
                </a:cubicBezTo>
                <a:lnTo>
                  <a:pt x="1084373" y="1427510"/>
                </a:lnTo>
                <a:lnTo>
                  <a:pt x="1088824" y="1424139"/>
                </a:lnTo>
                <a:lnTo>
                  <a:pt x="1092061" y="1432905"/>
                </a:lnTo>
                <a:lnTo>
                  <a:pt x="1092061" y="1436142"/>
                </a:lnTo>
                <a:cubicBezTo>
                  <a:pt x="1092061" y="1437851"/>
                  <a:pt x="1088418" y="1439694"/>
                  <a:pt x="1081136" y="1441672"/>
                </a:cubicBezTo>
                <a:lnTo>
                  <a:pt x="1074526" y="1440594"/>
                </a:lnTo>
                <a:cubicBezTo>
                  <a:pt x="1072548" y="1447876"/>
                  <a:pt x="1070390" y="1451518"/>
                  <a:pt x="1068053" y="1451518"/>
                </a:cubicBezTo>
                <a:lnTo>
                  <a:pt x="1062522" y="1451518"/>
                </a:lnTo>
                <a:cubicBezTo>
                  <a:pt x="1062522" y="1458082"/>
                  <a:pt x="1059599" y="1461364"/>
                  <a:pt x="1053755" y="1461364"/>
                </a:cubicBezTo>
                <a:cubicBezTo>
                  <a:pt x="1048990" y="1468108"/>
                  <a:pt x="1042786" y="1473593"/>
                  <a:pt x="1035142" y="1477819"/>
                </a:cubicBezTo>
                <a:cubicBezTo>
                  <a:pt x="1029658" y="1485102"/>
                  <a:pt x="1023453" y="1488744"/>
                  <a:pt x="1016531" y="1488744"/>
                </a:cubicBezTo>
                <a:lnTo>
                  <a:pt x="1015451" y="1487665"/>
                </a:lnTo>
                <a:lnTo>
                  <a:pt x="1015451" y="1486586"/>
                </a:lnTo>
                <a:cubicBezTo>
                  <a:pt x="1021296" y="1477954"/>
                  <a:pt x="1026420" y="1467344"/>
                  <a:pt x="1030826" y="1454755"/>
                </a:cubicBezTo>
                <a:cubicBezTo>
                  <a:pt x="1032984" y="1454755"/>
                  <a:pt x="1035187" y="1448551"/>
                  <a:pt x="1037436" y="1436142"/>
                </a:cubicBezTo>
                <a:lnTo>
                  <a:pt x="1042830" y="1431826"/>
                </a:lnTo>
                <a:lnTo>
                  <a:pt x="1041752" y="1430747"/>
                </a:lnTo>
                <a:lnTo>
                  <a:pt x="1041752" y="1426296"/>
                </a:lnTo>
                <a:lnTo>
                  <a:pt x="1046067" y="1409976"/>
                </a:lnTo>
                <a:lnTo>
                  <a:pt x="1044988" y="1409976"/>
                </a:lnTo>
                <a:lnTo>
                  <a:pt x="1043909" y="1408897"/>
                </a:lnTo>
                <a:lnTo>
                  <a:pt x="1042830" y="1409976"/>
                </a:lnTo>
                <a:lnTo>
                  <a:pt x="1038515" y="1409976"/>
                </a:lnTo>
                <a:lnTo>
                  <a:pt x="1017744" y="1412134"/>
                </a:lnTo>
                <a:lnTo>
                  <a:pt x="1012213" y="1405526"/>
                </a:lnTo>
                <a:lnTo>
                  <a:pt x="1012213" y="1403368"/>
                </a:lnTo>
                <a:lnTo>
                  <a:pt x="1014371" y="1401209"/>
                </a:lnTo>
                <a:lnTo>
                  <a:pt x="1020980" y="1401209"/>
                </a:lnTo>
                <a:cubicBezTo>
                  <a:pt x="1020980" y="1398242"/>
                  <a:pt x="1023903" y="1396759"/>
                  <a:pt x="1029748" y="1396759"/>
                </a:cubicBezTo>
                <a:lnTo>
                  <a:pt x="1035142" y="1396759"/>
                </a:lnTo>
                <a:lnTo>
                  <a:pt x="1036220" y="1397973"/>
                </a:lnTo>
                <a:lnTo>
                  <a:pt x="1037436" y="1397973"/>
                </a:lnTo>
                <a:lnTo>
                  <a:pt x="1037436" y="1396759"/>
                </a:lnTo>
                <a:lnTo>
                  <a:pt x="1036220" y="1395680"/>
                </a:lnTo>
                <a:cubicBezTo>
                  <a:pt x="1036850" y="1389835"/>
                  <a:pt x="1037615" y="1386913"/>
                  <a:pt x="1038515" y="1386913"/>
                </a:cubicBezTo>
                <a:lnTo>
                  <a:pt x="1036220" y="1381518"/>
                </a:lnTo>
                <a:lnTo>
                  <a:pt x="1037436" y="1372751"/>
                </a:lnTo>
                <a:lnTo>
                  <a:pt x="1036220" y="1368435"/>
                </a:lnTo>
                <a:lnTo>
                  <a:pt x="1038515" y="1368435"/>
                </a:lnTo>
                <a:lnTo>
                  <a:pt x="1038515" y="1367221"/>
                </a:lnTo>
                <a:lnTo>
                  <a:pt x="1037436" y="1356296"/>
                </a:lnTo>
                <a:lnTo>
                  <a:pt x="1038515" y="1356296"/>
                </a:lnTo>
                <a:lnTo>
                  <a:pt x="1036220" y="1349822"/>
                </a:lnTo>
                <a:lnTo>
                  <a:pt x="1036220" y="1348743"/>
                </a:lnTo>
                <a:cubicBezTo>
                  <a:pt x="1036220" y="1346855"/>
                  <a:pt x="1037706" y="1345731"/>
                  <a:pt x="1040673" y="1345371"/>
                </a:cubicBezTo>
                <a:lnTo>
                  <a:pt x="1040673" y="1343213"/>
                </a:lnTo>
                <a:cubicBezTo>
                  <a:pt x="1037706" y="1340156"/>
                  <a:pt x="1036220" y="1337234"/>
                  <a:pt x="1036220" y="1334446"/>
                </a:cubicBezTo>
                <a:lnTo>
                  <a:pt x="1036220" y="1332288"/>
                </a:lnTo>
                <a:lnTo>
                  <a:pt x="1037436" y="1325679"/>
                </a:lnTo>
                <a:lnTo>
                  <a:pt x="1036220" y="1322442"/>
                </a:lnTo>
                <a:lnTo>
                  <a:pt x="1037436" y="1321363"/>
                </a:lnTo>
                <a:lnTo>
                  <a:pt x="1036220" y="1315834"/>
                </a:lnTo>
                <a:lnTo>
                  <a:pt x="1036220" y="1298435"/>
                </a:lnTo>
                <a:lnTo>
                  <a:pt x="1032984" y="1293984"/>
                </a:lnTo>
                <a:lnTo>
                  <a:pt x="1032984" y="1289668"/>
                </a:lnTo>
                <a:lnTo>
                  <a:pt x="1034063" y="1284138"/>
                </a:lnTo>
                <a:cubicBezTo>
                  <a:pt x="1023002" y="1283238"/>
                  <a:pt x="1017159" y="1281440"/>
                  <a:pt x="1016531" y="1278743"/>
                </a:cubicBezTo>
                <a:lnTo>
                  <a:pt x="1016531" y="1276450"/>
                </a:lnTo>
                <a:cubicBezTo>
                  <a:pt x="1016531" y="1274292"/>
                  <a:pt x="1020576" y="1272853"/>
                  <a:pt x="1028669" y="1272134"/>
                </a:cubicBezTo>
                <a:lnTo>
                  <a:pt x="1036220" y="1273213"/>
                </a:lnTo>
                <a:lnTo>
                  <a:pt x="1036220" y="1272134"/>
                </a:lnTo>
                <a:lnTo>
                  <a:pt x="1034063" y="1268897"/>
                </a:lnTo>
                <a:lnTo>
                  <a:pt x="1036220" y="1262288"/>
                </a:lnTo>
                <a:lnTo>
                  <a:pt x="1036220" y="1255679"/>
                </a:lnTo>
                <a:cubicBezTo>
                  <a:pt x="1036220" y="1250734"/>
                  <a:pt x="1034063" y="1242012"/>
                  <a:pt x="1029748" y="1229513"/>
                </a:cubicBezTo>
                <a:lnTo>
                  <a:pt x="1034063" y="1226142"/>
                </a:lnTo>
                <a:lnTo>
                  <a:pt x="1037436" y="1226142"/>
                </a:lnTo>
                <a:lnTo>
                  <a:pt x="1040673" y="1228299"/>
                </a:lnTo>
                <a:lnTo>
                  <a:pt x="1041752" y="1228299"/>
                </a:lnTo>
                <a:cubicBezTo>
                  <a:pt x="1043189" y="1228299"/>
                  <a:pt x="1043909" y="1227220"/>
                  <a:pt x="1043909" y="1225062"/>
                </a:cubicBezTo>
                <a:close/>
                <a:moveTo>
                  <a:pt x="6150391" y="1223716"/>
                </a:moveTo>
                <a:lnTo>
                  <a:pt x="6158079" y="1223716"/>
                </a:lnTo>
                <a:lnTo>
                  <a:pt x="6170082" y="1228032"/>
                </a:lnTo>
                <a:lnTo>
                  <a:pt x="6173319" y="1228032"/>
                </a:lnTo>
                <a:lnTo>
                  <a:pt x="6182086" y="1225874"/>
                </a:lnTo>
                <a:lnTo>
                  <a:pt x="6183165" y="1229111"/>
                </a:lnTo>
                <a:lnTo>
                  <a:pt x="6186537" y="1226953"/>
                </a:lnTo>
                <a:cubicBezTo>
                  <a:pt x="6193011" y="1226953"/>
                  <a:pt x="6196248" y="1230190"/>
                  <a:pt x="6196248" y="1236664"/>
                </a:cubicBezTo>
                <a:lnTo>
                  <a:pt x="6196248" y="1237743"/>
                </a:lnTo>
                <a:lnTo>
                  <a:pt x="6193011" y="1236664"/>
                </a:lnTo>
                <a:lnTo>
                  <a:pt x="6190853" y="1236664"/>
                </a:lnTo>
                <a:lnTo>
                  <a:pt x="6190853" y="1237743"/>
                </a:lnTo>
                <a:cubicBezTo>
                  <a:pt x="6194090" y="1238103"/>
                  <a:pt x="6197013" y="1239496"/>
                  <a:pt x="6199620" y="1241924"/>
                </a:cubicBezTo>
                <a:lnTo>
                  <a:pt x="6199620" y="1244082"/>
                </a:lnTo>
                <a:cubicBezTo>
                  <a:pt x="6195934" y="1244082"/>
                  <a:pt x="6194090" y="1245880"/>
                  <a:pt x="6194090" y="1249477"/>
                </a:cubicBezTo>
                <a:lnTo>
                  <a:pt x="6195169" y="1254872"/>
                </a:lnTo>
                <a:lnTo>
                  <a:pt x="6191932" y="1261346"/>
                </a:lnTo>
                <a:lnTo>
                  <a:pt x="6195169" y="1269843"/>
                </a:lnTo>
                <a:lnTo>
                  <a:pt x="6191932" y="1278475"/>
                </a:lnTo>
                <a:cubicBezTo>
                  <a:pt x="6192652" y="1284230"/>
                  <a:pt x="6194090" y="1287107"/>
                  <a:pt x="6196248" y="1287107"/>
                </a:cubicBezTo>
                <a:lnTo>
                  <a:pt x="6203936" y="1287107"/>
                </a:lnTo>
                <a:lnTo>
                  <a:pt x="6207173" y="1284949"/>
                </a:lnTo>
                <a:lnTo>
                  <a:pt x="6215940" y="1284949"/>
                </a:lnTo>
                <a:cubicBezTo>
                  <a:pt x="6233474" y="1281533"/>
                  <a:pt x="6242241" y="1275103"/>
                  <a:pt x="6242241" y="1265662"/>
                </a:cubicBezTo>
                <a:cubicBezTo>
                  <a:pt x="6243680" y="1265662"/>
                  <a:pt x="6244399" y="1264223"/>
                  <a:pt x="6244399" y="1261346"/>
                </a:cubicBezTo>
                <a:lnTo>
                  <a:pt x="6245478" y="1260267"/>
                </a:lnTo>
                <a:lnTo>
                  <a:pt x="6253166" y="1260267"/>
                </a:lnTo>
                <a:cubicBezTo>
                  <a:pt x="6264226" y="1273844"/>
                  <a:pt x="6270430" y="1280633"/>
                  <a:pt x="6271779" y="1280633"/>
                </a:cubicBezTo>
                <a:cubicBezTo>
                  <a:pt x="6276095" y="1280633"/>
                  <a:pt x="6281894" y="1285668"/>
                  <a:pt x="6289178" y="1295739"/>
                </a:cubicBezTo>
                <a:lnTo>
                  <a:pt x="6292549" y="1294660"/>
                </a:lnTo>
                <a:cubicBezTo>
                  <a:pt x="6295607" y="1295559"/>
                  <a:pt x="6297765" y="1297312"/>
                  <a:pt x="6299023" y="1299920"/>
                </a:cubicBezTo>
                <a:lnTo>
                  <a:pt x="6299023" y="1303157"/>
                </a:lnTo>
                <a:cubicBezTo>
                  <a:pt x="6299023" y="1311430"/>
                  <a:pt x="6288099" y="1317184"/>
                  <a:pt x="6266249" y="1320421"/>
                </a:cubicBezTo>
                <a:cubicBezTo>
                  <a:pt x="6266249" y="1325187"/>
                  <a:pt x="6261888" y="1334133"/>
                  <a:pt x="6253166" y="1347261"/>
                </a:cubicBezTo>
                <a:cubicBezTo>
                  <a:pt x="6252267" y="1349239"/>
                  <a:pt x="6246422" y="1353151"/>
                  <a:pt x="6235632" y="1358995"/>
                </a:cubicBezTo>
                <a:cubicBezTo>
                  <a:pt x="6232035" y="1360973"/>
                  <a:pt x="6227674" y="1365649"/>
                  <a:pt x="6222549" y="1373022"/>
                </a:cubicBezTo>
                <a:cubicBezTo>
                  <a:pt x="6215086" y="1373022"/>
                  <a:pt x="6210365" y="1375540"/>
                  <a:pt x="6208387" y="1380575"/>
                </a:cubicBezTo>
                <a:cubicBezTo>
                  <a:pt x="6190494" y="1390916"/>
                  <a:pt x="6180648" y="1397345"/>
                  <a:pt x="6178849" y="1399863"/>
                </a:cubicBezTo>
                <a:lnTo>
                  <a:pt x="6173319" y="1399863"/>
                </a:lnTo>
                <a:lnTo>
                  <a:pt x="6169003" y="1398783"/>
                </a:lnTo>
                <a:cubicBezTo>
                  <a:pt x="6167205" y="1400222"/>
                  <a:pt x="6163923" y="1400941"/>
                  <a:pt x="6159158" y="1400941"/>
                </a:cubicBezTo>
                <a:lnTo>
                  <a:pt x="6159158" y="1402020"/>
                </a:lnTo>
                <a:lnTo>
                  <a:pt x="6161316" y="1402020"/>
                </a:lnTo>
                <a:cubicBezTo>
                  <a:pt x="6155291" y="1408314"/>
                  <a:pt x="6148008" y="1412226"/>
                  <a:pt x="6139466" y="1413755"/>
                </a:cubicBezTo>
                <a:cubicBezTo>
                  <a:pt x="6133801" y="1413755"/>
                  <a:pt x="6130159" y="1414834"/>
                  <a:pt x="6128541" y="1416992"/>
                </a:cubicBezTo>
                <a:lnTo>
                  <a:pt x="6120853" y="1416992"/>
                </a:lnTo>
                <a:lnTo>
                  <a:pt x="6120853" y="1420228"/>
                </a:lnTo>
                <a:lnTo>
                  <a:pt x="6137308" y="1424545"/>
                </a:lnTo>
                <a:lnTo>
                  <a:pt x="6143917" y="1423466"/>
                </a:lnTo>
                <a:lnTo>
                  <a:pt x="6159158" y="1429940"/>
                </a:lnTo>
                <a:lnTo>
                  <a:pt x="6160237" y="1429940"/>
                </a:lnTo>
                <a:lnTo>
                  <a:pt x="6163474" y="1428861"/>
                </a:lnTo>
                <a:lnTo>
                  <a:pt x="6169003" y="1429940"/>
                </a:lnTo>
                <a:lnTo>
                  <a:pt x="6182086" y="1429940"/>
                </a:lnTo>
                <a:lnTo>
                  <a:pt x="6185323" y="1427782"/>
                </a:lnTo>
                <a:lnTo>
                  <a:pt x="6188695" y="1427782"/>
                </a:lnTo>
                <a:lnTo>
                  <a:pt x="6188695" y="1431018"/>
                </a:lnTo>
                <a:lnTo>
                  <a:pt x="6185323" y="1435335"/>
                </a:lnTo>
                <a:lnTo>
                  <a:pt x="6186537" y="1436413"/>
                </a:lnTo>
                <a:lnTo>
                  <a:pt x="6188695" y="1436413"/>
                </a:lnTo>
                <a:lnTo>
                  <a:pt x="6187616" y="1435335"/>
                </a:lnTo>
                <a:lnTo>
                  <a:pt x="6187616" y="1434256"/>
                </a:lnTo>
                <a:lnTo>
                  <a:pt x="6191932" y="1426703"/>
                </a:lnTo>
                <a:cubicBezTo>
                  <a:pt x="6213063" y="1426703"/>
                  <a:pt x="6225472" y="1428501"/>
                  <a:pt x="6229158" y="1432098"/>
                </a:cubicBezTo>
                <a:lnTo>
                  <a:pt x="6235632" y="1429940"/>
                </a:lnTo>
                <a:lnTo>
                  <a:pt x="6237790" y="1429940"/>
                </a:lnTo>
                <a:lnTo>
                  <a:pt x="6245478" y="1431018"/>
                </a:lnTo>
                <a:cubicBezTo>
                  <a:pt x="6245478" y="1429400"/>
                  <a:pt x="6247321" y="1428321"/>
                  <a:pt x="6251008" y="1427782"/>
                </a:cubicBezTo>
                <a:lnTo>
                  <a:pt x="6252087" y="1428861"/>
                </a:lnTo>
                <a:lnTo>
                  <a:pt x="6253166" y="1428861"/>
                </a:lnTo>
                <a:lnTo>
                  <a:pt x="6264091" y="1424545"/>
                </a:lnTo>
                <a:lnTo>
                  <a:pt x="6271779" y="1424545"/>
                </a:lnTo>
                <a:cubicBezTo>
                  <a:pt x="6273757" y="1426343"/>
                  <a:pt x="6278118" y="1427422"/>
                  <a:pt x="6284862" y="1427782"/>
                </a:cubicBezTo>
                <a:lnTo>
                  <a:pt x="6296865" y="1423466"/>
                </a:lnTo>
                <a:lnTo>
                  <a:pt x="6307790" y="1434256"/>
                </a:lnTo>
                <a:lnTo>
                  <a:pt x="6307790" y="1435335"/>
                </a:lnTo>
                <a:cubicBezTo>
                  <a:pt x="6296821" y="1442798"/>
                  <a:pt x="6291336" y="1452104"/>
                  <a:pt x="6291336" y="1463253"/>
                </a:cubicBezTo>
                <a:lnTo>
                  <a:pt x="6284862" y="1465412"/>
                </a:lnTo>
                <a:cubicBezTo>
                  <a:pt x="6284862" y="1471256"/>
                  <a:pt x="6280860" y="1475168"/>
                  <a:pt x="6272858" y="1477146"/>
                </a:cubicBezTo>
                <a:lnTo>
                  <a:pt x="6249929" y="1481462"/>
                </a:lnTo>
                <a:lnTo>
                  <a:pt x="6248715" y="1481462"/>
                </a:lnTo>
                <a:cubicBezTo>
                  <a:pt x="6244219" y="1481462"/>
                  <a:pt x="6237700" y="1479663"/>
                  <a:pt x="6229158" y="1476067"/>
                </a:cubicBezTo>
                <a:cubicBezTo>
                  <a:pt x="6218188" y="1476786"/>
                  <a:pt x="6211984" y="1477865"/>
                  <a:pt x="6210545" y="1479303"/>
                </a:cubicBezTo>
                <a:cubicBezTo>
                  <a:pt x="6206859" y="1479303"/>
                  <a:pt x="6205015" y="1478584"/>
                  <a:pt x="6205015" y="1477146"/>
                </a:cubicBezTo>
                <a:lnTo>
                  <a:pt x="6199620" y="1478225"/>
                </a:lnTo>
                <a:lnTo>
                  <a:pt x="6197462" y="1478225"/>
                </a:lnTo>
                <a:cubicBezTo>
                  <a:pt x="6187032" y="1478225"/>
                  <a:pt x="6178265" y="1476426"/>
                  <a:pt x="6171161" y="1472830"/>
                </a:cubicBezTo>
                <a:lnTo>
                  <a:pt x="6167924" y="1473909"/>
                </a:lnTo>
                <a:lnTo>
                  <a:pt x="6157000" y="1464332"/>
                </a:lnTo>
                <a:lnTo>
                  <a:pt x="6154842" y="1464332"/>
                </a:lnTo>
                <a:lnTo>
                  <a:pt x="6154842" y="1469728"/>
                </a:lnTo>
                <a:cubicBezTo>
                  <a:pt x="6154842" y="1471796"/>
                  <a:pt x="6153358" y="1472830"/>
                  <a:pt x="6150391" y="1472830"/>
                </a:cubicBezTo>
                <a:cubicBezTo>
                  <a:pt x="6148772" y="1472830"/>
                  <a:pt x="6143692" y="1468199"/>
                  <a:pt x="6135150" y="1458938"/>
                </a:cubicBezTo>
                <a:cubicBezTo>
                  <a:pt x="6124180" y="1451205"/>
                  <a:pt x="6118695" y="1446529"/>
                  <a:pt x="6118695" y="1444911"/>
                </a:cubicBezTo>
                <a:cubicBezTo>
                  <a:pt x="6113390" y="1439426"/>
                  <a:pt x="6108309" y="1429400"/>
                  <a:pt x="6103454" y="1414834"/>
                </a:cubicBezTo>
                <a:cubicBezTo>
                  <a:pt x="6102555" y="1414834"/>
                  <a:pt x="6101791" y="1410202"/>
                  <a:pt x="6101161" y="1400941"/>
                </a:cubicBezTo>
                <a:lnTo>
                  <a:pt x="6096845" y="1400941"/>
                </a:lnTo>
                <a:lnTo>
                  <a:pt x="6093608" y="1404179"/>
                </a:lnTo>
                <a:cubicBezTo>
                  <a:pt x="6097205" y="1408135"/>
                  <a:pt x="6099003" y="1412406"/>
                  <a:pt x="6099003" y="1416992"/>
                </a:cubicBezTo>
                <a:lnTo>
                  <a:pt x="6099003" y="1418070"/>
                </a:lnTo>
                <a:cubicBezTo>
                  <a:pt x="6099003" y="1423645"/>
                  <a:pt x="6096081" y="1429400"/>
                  <a:pt x="6090236" y="1435335"/>
                </a:cubicBezTo>
                <a:lnTo>
                  <a:pt x="6091450" y="1439651"/>
                </a:lnTo>
                <a:cubicBezTo>
                  <a:pt x="6089922" y="1452868"/>
                  <a:pt x="6086999" y="1462175"/>
                  <a:pt x="6082683" y="1467570"/>
                </a:cubicBezTo>
                <a:lnTo>
                  <a:pt x="6081604" y="1468649"/>
                </a:lnTo>
                <a:lnTo>
                  <a:pt x="6085920" y="1477146"/>
                </a:lnTo>
                <a:cubicBezTo>
                  <a:pt x="6082504" y="1483620"/>
                  <a:pt x="6078502" y="1486857"/>
                  <a:pt x="6073916" y="1486857"/>
                </a:cubicBezTo>
                <a:lnTo>
                  <a:pt x="6061912" y="1471886"/>
                </a:lnTo>
                <a:cubicBezTo>
                  <a:pt x="6059844" y="1471886"/>
                  <a:pt x="6053640" y="1464332"/>
                  <a:pt x="6043300" y="1449227"/>
                </a:cubicBezTo>
                <a:lnTo>
                  <a:pt x="6043300" y="1445990"/>
                </a:lnTo>
                <a:cubicBezTo>
                  <a:pt x="6049324" y="1438526"/>
                  <a:pt x="6056248" y="1432098"/>
                  <a:pt x="6064070" y="1426703"/>
                </a:cubicBezTo>
                <a:cubicBezTo>
                  <a:pt x="6067128" y="1420228"/>
                  <a:pt x="6072208" y="1416992"/>
                  <a:pt x="6079311" y="1416992"/>
                </a:cubicBezTo>
                <a:lnTo>
                  <a:pt x="6079311" y="1414834"/>
                </a:lnTo>
                <a:lnTo>
                  <a:pt x="6078232" y="1413755"/>
                </a:lnTo>
                <a:lnTo>
                  <a:pt x="6078232" y="1412811"/>
                </a:lnTo>
                <a:cubicBezTo>
                  <a:pt x="6080660" y="1407415"/>
                  <a:pt x="6084662" y="1401661"/>
                  <a:pt x="6090236" y="1395547"/>
                </a:cubicBezTo>
                <a:cubicBezTo>
                  <a:pt x="6090236" y="1390511"/>
                  <a:pt x="6093159" y="1385521"/>
                  <a:pt x="6099003" y="1380575"/>
                </a:cubicBezTo>
                <a:lnTo>
                  <a:pt x="6101161" y="1380575"/>
                </a:lnTo>
                <a:cubicBezTo>
                  <a:pt x="6105567" y="1380575"/>
                  <a:pt x="6109973" y="1389162"/>
                  <a:pt x="6114379" y="1406336"/>
                </a:cubicBezTo>
                <a:lnTo>
                  <a:pt x="6115458" y="1407415"/>
                </a:lnTo>
                <a:cubicBezTo>
                  <a:pt x="6115458" y="1409573"/>
                  <a:pt x="6116177" y="1410652"/>
                  <a:pt x="6117616" y="1410652"/>
                </a:cubicBezTo>
                <a:cubicBezTo>
                  <a:pt x="6124000" y="1409214"/>
                  <a:pt x="6129845" y="1404538"/>
                  <a:pt x="6135150" y="1396625"/>
                </a:cubicBezTo>
                <a:cubicBezTo>
                  <a:pt x="6135150" y="1393748"/>
                  <a:pt x="6138432" y="1392310"/>
                  <a:pt x="6144996" y="1392310"/>
                </a:cubicBezTo>
                <a:lnTo>
                  <a:pt x="6153628" y="1384757"/>
                </a:lnTo>
                <a:lnTo>
                  <a:pt x="6159158" y="1379497"/>
                </a:lnTo>
                <a:lnTo>
                  <a:pt x="6162395" y="1381654"/>
                </a:lnTo>
                <a:lnTo>
                  <a:pt x="6164553" y="1381654"/>
                </a:lnTo>
                <a:cubicBezTo>
                  <a:pt x="6166081" y="1381654"/>
                  <a:pt x="6166845" y="1380575"/>
                  <a:pt x="6166845" y="1378417"/>
                </a:cubicBezTo>
                <a:lnTo>
                  <a:pt x="6165766" y="1377338"/>
                </a:lnTo>
                <a:lnTo>
                  <a:pt x="6165766" y="1376260"/>
                </a:lnTo>
                <a:cubicBezTo>
                  <a:pt x="6171341" y="1367627"/>
                  <a:pt x="6176781" y="1363312"/>
                  <a:pt x="6182086" y="1363312"/>
                </a:cubicBezTo>
                <a:lnTo>
                  <a:pt x="6182086" y="1362232"/>
                </a:lnTo>
                <a:lnTo>
                  <a:pt x="6179928" y="1358995"/>
                </a:lnTo>
                <a:cubicBezTo>
                  <a:pt x="6191438" y="1341821"/>
                  <a:pt x="6199441" y="1333234"/>
                  <a:pt x="6203936" y="1333234"/>
                </a:cubicBezTo>
                <a:cubicBezTo>
                  <a:pt x="6207623" y="1333234"/>
                  <a:pt x="6209466" y="1332515"/>
                  <a:pt x="6209466" y="1331076"/>
                </a:cubicBezTo>
                <a:lnTo>
                  <a:pt x="6208387" y="1329997"/>
                </a:lnTo>
                <a:lnTo>
                  <a:pt x="6208387" y="1328918"/>
                </a:lnTo>
                <a:lnTo>
                  <a:pt x="6209466" y="1324737"/>
                </a:lnTo>
                <a:lnTo>
                  <a:pt x="6210545" y="1324737"/>
                </a:lnTo>
                <a:cubicBezTo>
                  <a:pt x="6210545" y="1326805"/>
                  <a:pt x="6213108" y="1328918"/>
                  <a:pt x="6218233" y="1331076"/>
                </a:cubicBezTo>
                <a:lnTo>
                  <a:pt x="6218233" y="1328918"/>
                </a:lnTo>
                <a:lnTo>
                  <a:pt x="6219312" y="1328918"/>
                </a:lnTo>
                <a:cubicBezTo>
                  <a:pt x="6220751" y="1328918"/>
                  <a:pt x="6221470" y="1330357"/>
                  <a:pt x="6221470" y="1333234"/>
                </a:cubicBezTo>
                <a:lnTo>
                  <a:pt x="6226865" y="1333234"/>
                </a:lnTo>
                <a:lnTo>
                  <a:pt x="6226865" y="1332155"/>
                </a:lnTo>
                <a:lnTo>
                  <a:pt x="6224707" y="1328918"/>
                </a:lnTo>
                <a:lnTo>
                  <a:pt x="6224707" y="1327839"/>
                </a:lnTo>
                <a:lnTo>
                  <a:pt x="6226865" y="1325816"/>
                </a:lnTo>
                <a:lnTo>
                  <a:pt x="6233474" y="1327839"/>
                </a:lnTo>
                <a:lnTo>
                  <a:pt x="6230237" y="1324737"/>
                </a:lnTo>
                <a:lnTo>
                  <a:pt x="6215940" y="1327839"/>
                </a:lnTo>
                <a:lnTo>
                  <a:pt x="6208387" y="1321500"/>
                </a:lnTo>
                <a:cubicBezTo>
                  <a:pt x="6216390" y="1308732"/>
                  <a:pt x="6220391" y="1300505"/>
                  <a:pt x="6220391" y="1296818"/>
                </a:cubicBezTo>
                <a:lnTo>
                  <a:pt x="6219312" y="1296818"/>
                </a:lnTo>
                <a:lnTo>
                  <a:pt x="6212703" y="1295739"/>
                </a:lnTo>
                <a:lnTo>
                  <a:pt x="6186537" y="1295739"/>
                </a:lnTo>
                <a:lnTo>
                  <a:pt x="6177770" y="1293581"/>
                </a:lnTo>
                <a:lnTo>
                  <a:pt x="6162395" y="1298841"/>
                </a:lnTo>
                <a:lnTo>
                  <a:pt x="6153628" y="1296818"/>
                </a:lnTo>
                <a:lnTo>
                  <a:pt x="6149312" y="1297762"/>
                </a:lnTo>
                <a:lnTo>
                  <a:pt x="6138387" y="1286028"/>
                </a:lnTo>
                <a:lnTo>
                  <a:pt x="6139466" y="1284949"/>
                </a:lnTo>
                <a:lnTo>
                  <a:pt x="6143917" y="1287107"/>
                </a:lnTo>
                <a:lnTo>
                  <a:pt x="6143917" y="1275238"/>
                </a:lnTo>
                <a:cubicBezTo>
                  <a:pt x="6146794" y="1265977"/>
                  <a:pt x="6148233" y="1258829"/>
                  <a:pt x="6148233" y="1253793"/>
                </a:cubicBezTo>
                <a:cubicBezTo>
                  <a:pt x="6146794" y="1253793"/>
                  <a:pt x="6145355" y="1248084"/>
                  <a:pt x="6143917" y="1236664"/>
                </a:cubicBezTo>
                <a:lnTo>
                  <a:pt x="6143917" y="1230190"/>
                </a:lnTo>
                <a:close/>
                <a:moveTo>
                  <a:pt x="1725692" y="1223309"/>
                </a:moveTo>
                <a:lnTo>
                  <a:pt x="1726770" y="1223309"/>
                </a:lnTo>
                <a:cubicBezTo>
                  <a:pt x="1736300" y="1223309"/>
                  <a:pt x="1744754" y="1226277"/>
                  <a:pt x="1752127" y="1232211"/>
                </a:cubicBezTo>
                <a:lnTo>
                  <a:pt x="1766424" y="1241248"/>
                </a:lnTo>
                <a:cubicBezTo>
                  <a:pt x="1769391" y="1241248"/>
                  <a:pt x="1770874" y="1241967"/>
                  <a:pt x="1770874" y="1243406"/>
                </a:cubicBezTo>
                <a:lnTo>
                  <a:pt x="1769796" y="1244620"/>
                </a:lnTo>
                <a:lnTo>
                  <a:pt x="1769796" y="1245698"/>
                </a:lnTo>
                <a:cubicBezTo>
                  <a:pt x="1771953" y="1246418"/>
                  <a:pt x="1773032" y="1248666"/>
                  <a:pt x="1773032" y="1252442"/>
                </a:cubicBezTo>
                <a:lnTo>
                  <a:pt x="1769796" y="1255814"/>
                </a:lnTo>
                <a:lnTo>
                  <a:pt x="1767638" y="1255814"/>
                </a:lnTo>
                <a:lnTo>
                  <a:pt x="1763186" y="1252442"/>
                </a:lnTo>
                <a:lnTo>
                  <a:pt x="1762107" y="1252442"/>
                </a:lnTo>
                <a:lnTo>
                  <a:pt x="1748890" y="1253521"/>
                </a:lnTo>
                <a:lnTo>
                  <a:pt x="1745518" y="1250149"/>
                </a:lnTo>
                <a:cubicBezTo>
                  <a:pt x="1745518" y="1252577"/>
                  <a:pt x="1739988" y="1254825"/>
                  <a:pt x="1728930" y="1256893"/>
                </a:cubicBezTo>
                <a:lnTo>
                  <a:pt x="1726770" y="1256893"/>
                </a:lnTo>
                <a:lnTo>
                  <a:pt x="1720163" y="1255814"/>
                </a:lnTo>
                <a:lnTo>
                  <a:pt x="1719082" y="1256893"/>
                </a:lnTo>
                <a:lnTo>
                  <a:pt x="1718003" y="1256893"/>
                </a:lnTo>
                <a:lnTo>
                  <a:pt x="1702492" y="1250149"/>
                </a:lnTo>
                <a:lnTo>
                  <a:pt x="1701414" y="1250149"/>
                </a:lnTo>
                <a:cubicBezTo>
                  <a:pt x="1699526" y="1250149"/>
                  <a:pt x="1698402" y="1251633"/>
                  <a:pt x="1698043" y="1254600"/>
                </a:cubicBezTo>
                <a:lnTo>
                  <a:pt x="1696964" y="1255814"/>
                </a:lnTo>
                <a:lnTo>
                  <a:pt x="1691434" y="1255814"/>
                </a:lnTo>
                <a:lnTo>
                  <a:pt x="1690355" y="1254600"/>
                </a:lnTo>
                <a:cubicBezTo>
                  <a:pt x="1685228" y="1254600"/>
                  <a:pt x="1682666" y="1258332"/>
                  <a:pt x="1682666" y="1265795"/>
                </a:cubicBezTo>
                <a:lnTo>
                  <a:pt x="1683745" y="1272539"/>
                </a:lnTo>
                <a:lnTo>
                  <a:pt x="1681587" y="1275911"/>
                </a:lnTo>
                <a:lnTo>
                  <a:pt x="1682666" y="1279283"/>
                </a:lnTo>
                <a:lnTo>
                  <a:pt x="1680508" y="1309494"/>
                </a:lnTo>
                <a:lnTo>
                  <a:pt x="1682666" y="1316238"/>
                </a:lnTo>
                <a:lnTo>
                  <a:pt x="1680508" y="1326354"/>
                </a:lnTo>
                <a:lnTo>
                  <a:pt x="1680508" y="1333098"/>
                </a:lnTo>
                <a:cubicBezTo>
                  <a:pt x="1680508" y="1334536"/>
                  <a:pt x="1681947" y="1335256"/>
                  <a:pt x="1684824" y="1335256"/>
                </a:cubicBezTo>
                <a:lnTo>
                  <a:pt x="1685903" y="1336335"/>
                </a:lnTo>
                <a:lnTo>
                  <a:pt x="1685903" y="1337549"/>
                </a:lnTo>
                <a:cubicBezTo>
                  <a:pt x="1685903" y="1338987"/>
                  <a:pt x="1684824" y="1339707"/>
                  <a:pt x="1682666" y="1339707"/>
                </a:cubicBezTo>
                <a:lnTo>
                  <a:pt x="1682666" y="1344292"/>
                </a:lnTo>
                <a:lnTo>
                  <a:pt x="1681587" y="1347529"/>
                </a:lnTo>
                <a:lnTo>
                  <a:pt x="1683745" y="1366682"/>
                </a:lnTo>
                <a:cubicBezTo>
                  <a:pt x="1681947" y="1367041"/>
                  <a:pt x="1680104" y="1369649"/>
                  <a:pt x="1678215" y="1374504"/>
                </a:cubicBezTo>
                <a:cubicBezTo>
                  <a:pt x="1680463" y="1377472"/>
                  <a:pt x="1681947" y="1383406"/>
                  <a:pt x="1682666" y="1392308"/>
                </a:cubicBezTo>
                <a:cubicBezTo>
                  <a:pt x="1681228" y="1392308"/>
                  <a:pt x="1680104" y="1395680"/>
                  <a:pt x="1679294" y="1402424"/>
                </a:cubicBezTo>
                <a:lnTo>
                  <a:pt x="1680508" y="1406874"/>
                </a:lnTo>
                <a:lnTo>
                  <a:pt x="1679294" y="1408088"/>
                </a:lnTo>
                <a:lnTo>
                  <a:pt x="1679294" y="1409167"/>
                </a:lnTo>
                <a:cubicBezTo>
                  <a:pt x="1680822" y="1410696"/>
                  <a:pt x="1682306" y="1419283"/>
                  <a:pt x="1683745" y="1434928"/>
                </a:cubicBezTo>
                <a:cubicBezTo>
                  <a:pt x="1682845" y="1438615"/>
                  <a:pt x="1681767" y="1440458"/>
                  <a:pt x="1680508" y="1440458"/>
                </a:cubicBezTo>
                <a:lnTo>
                  <a:pt x="1681587" y="1448416"/>
                </a:lnTo>
                <a:lnTo>
                  <a:pt x="1681587" y="1464061"/>
                </a:lnTo>
                <a:cubicBezTo>
                  <a:pt x="1674933" y="1481955"/>
                  <a:pt x="1669045" y="1490902"/>
                  <a:pt x="1663919" y="1490902"/>
                </a:cubicBezTo>
                <a:lnTo>
                  <a:pt x="1660547" y="1490902"/>
                </a:lnTo>
                <a:lnTo>
                  <a:pt x="1656230" y="1487530"/>
                </a:lnTo>
                <a:lnTo>
                  <a:pt x="1648408" y="1487530"/>
                </a:lnTo>
                <a:lnTo>
                  <a:pt x="1637483" y="1490902"/>
                </a:lnTo>
                <a:lnTo>
                  <a:pt x="1633033" y="1489823"/>
                </a:lnTo>
                <a:lnTo>
                  <a:pt x="1623051" y="1490902"/>
                </a:lnTo>
                <a:lnTo>
                  <a:pt x="1619815" y="1490902"/>
                </a:lnTo>
                <a:cubicBezTo>
                  <a:pt x="1616848" y="1489373"/>
                  <a:pt x="1615364" y="1487125"/>
                  <a:pt x="1615364" y="1484158"/>
                </a:cubicBezTo>
                <a:lnTo>
                  <a:pt x="1617520" y="1478628"/>
                </a:lnTo>
                <a:cubicBezTo>
                  <a:pt x="1617520" y="1468917"/>
                  <a:pt x="1606866" y="1459206"/>
                  <a:pt x="1585556" y="1449495"/>
                </a:cubicBezTo>
                <a:cubicBezTo>
                  <a:pt x="1581868" y="1449495"/>
                  <a:pt x="1580026" y="1448371"/>
                  <a:pt x="1580026" y="1446123"/>
                </a:cubicBezTo>
                <a:lnTo>
                  <a:pt x="1580026" y="1445044"/>
                </a:lnTo>
                <a:cubicBezTo>
                  <a:pt x="1581375" y="1441987"/>
                  <a:pt x="1583983" y="1440458"/>
                  <a:pt x="1587848" y="1440458"/>
                </a:cubicBezTo>
                <a:lnTo>
                  <a:pt x="1599988" y="1440458"/>
                </a:lnTo>
                <a:lnTo>
                  <a:pt x="1602146" y="1438300"/>
                </a:lnTo>
                <a:lnTo>
                  <a:pt x="1607676" y="1439380"/>
                </a:lnTo>
                <a:lnTo>
                  <a:pt x="1626424" y="1439380"/>
                </a:lnTo>
                <a:cubicBezTo>
                  <a:pt x="1629569" y="1439380"/>
                  <a:pt x="1632131" y="1437896"/>
                  <a:pt x="1634112" y="1434928"/>
                </a:cubicBezTo>
                <a:cubicBezTo>
                  <a:pt x="1632131" y="1430972"/>
                  <a:pt x="1630648" y="1423150"/>
                  <a:pt x="1629660" y="1411461"/>
                </a:cubicBezTo>
                <a:lnTo>
                  <a:pt x="1634112" y="1396893"/>
                </a:lnTo>
                <a:lnTo>
                  <a:pt x="1646250" y="1392308"/>
                </a:lnTo>
                <a:cubicBezTo>
                  <a:pt x="1646250" y="1390150"/>
                  <a:pt x="1646969" y="1389071"/>
                  <a:pt x="1648408" y="1389071"/>
                </a:cubicBezTo>
                <a:lnTo>
                  <a:pt x="1650700" y="1389071"/>
                </a:lnTo>
                <a:lnTo>
                  <a:pt x="1655017" y="1390150"/>
                </a:lnTo>
                <a:lnTo>
                  <a:pt x="1658389" y="1389071"/>
                </a:lnTo>
                <a:lnTo>
                  <a:pt x="1658389" y="1386778"/>
                </a:lnTo>
                <a:lnTo>
                  <a:pt x="1647329" y="1386778"/>
                </a:lnTo>
                <a:lnTo>
                  <a:pt x="1649621" y="1384485"/>
                </a:lnTo>
                <a:lnTo>
                  <a:pt x="1650700" y="1384485"/>
                </a:lnTo>
                <a:lnTo>
                  <a:pt x="1656230" y="1385699"/>
                </a:lnTo>
                <a:lnTo>
                  <a:pt x="1656230" y="1383406"/>
                </a:lnTo>
                <a:lnTo>
                  <a:pt x="1650700" y="1382327"/>
                </a:lnTo>
                <a:lnTo>
                  <a:pt x="1648408" y="1382327"/>
                </a:lnTo>
                <a:lnTo>
                  <a:pt x="1644092" y="1389071"/>
                </a:lnTo>
                <a:lnTo>
                  <a:pt x="1645171" y="1390150"/>
                </a:lnTo>
                <a:lnTo>
                  <a:pt x="1642879" y="1390150"/>
                </a:lnTo>
                <a:lnTo>
                  <a:pt x="1641799" y="1389071"/>
                </a:lnTo>
                <a:lnTo>
                  <a:pt x="1640720" y="1389071"/>
                </a:lnTo>
                <a:lnTo>
                  <a:pt x="1634112" y="1393522"/>
                </a:lnTo>
                <a:lnTo>
                  <a:pt x="1631954" y="1391229"/>
                </a:lnTo>
                <a:lnTo>
                  <a:pt x="1631954" y="1390150"/>
                </a:lnTo>
                <a:lnTo>
                  <a:pt x="1634112" y="1386778"/>
                </a:lnTo>
                <a:lnTo>
                  <a:pt x="1630875" y="1381113"/>
                </a:lnTo>
                <a:lnTo>
                  <a:pt x="1630875" y="1378955"/>
                </a:lnTo>
                <a:cubicBezTo>
                  <a:pt x="1635460" y="1371492"/>
                  <a:pt x="1639461" y="1367760"/>
                  <a:pt x="1642879" y="1367760"/>
                </a:cubicBezTo>
                <a:lnTo>
                  <a:pt x="1642879" y="1365467"/>
                </a:lnTo>
                <a:cubicBezTo>
                  <a:pt x="1639821" y="1365467"/>
                  <a:pt x="1636179" y="1368076"/>
                  <a:pt x="1631954" y="1373291"/>
                </a:cubicBezTo>
                <a:lnTo>
                  <a:pt x="1629660" y="1371133"/>
                </a:lnTo>
                <a:lnTo>
                  <a:pt x="1629660" y="1368840"/>
                </a:lnTo>
                <a:cubicBezTo>
                  <a:pt x="1632627" y="1361017"/>
                  <a:pt x="1634112" y="1355038"/>
                  <a:pt x="1634112" y="1350901"/>
                </a:cubicBezTo>
                <a:cubicBezTo>
                  <a:pt x="1632852" y="1344967"/>
                  <a:pt x="1630289" y="1342000"/>
                  <a:pt x="1626424" y="1342000"/>
                </a:cubicBezTo>
                <a:cubicBezTo>
                  <a:pt x="1626424" y="1340830"/>
                  <a:pt x="1622736" y="1340066"/>
                  <a:pt x="1615364" y="1339707"/>
                </a:cubicBezTo>
                <a:cubicBezTo>
                  <a:pt x="1607810" y="1341955"/>
                  <a:pt x="1601202" y="1343078"/>
                  <a:pt x="1595536" y="1343078"/>
                </a:cubicBezTo>
                <a:lnTo>
                  <a:pt x="1587848" y="1340920"/>
                </a:lnTo>
                <a:lnTo>
                  <a:pt x="1576789" y="1342000"/>
                </a:lnTo>
                <a:cubicBezTo>
                  <a:pt x="1574901" y="1342000"/>
                  <a:pt x="1573417" y="1339392"/>
                  <a:pt x="1572338" y="1334177"/>
                </a:cubicBezTo>
                <a:lnTo>
                  <a:pt x="1571258" y="1334177"/>
                </a:lnTo>
                <a:cubicBezTo>
                  <a:pt x="1569821" y="1334177"/>
                  <a:pt x="1569101" y="1335660"/>
                  <a:pt x="1569101" y="1338627"/>
                </a:cubicBezTo>
                <a:lnTo>
                  <a:pt x="1564651" y="1340920"/>
                </a:lnTo>
                <a:cubicBezTo>
                  <a:pt x="1556558" y="1340291"/>
                  <a:pt x="1552511" y="1338762"/>
                  <a:pt x="1552511" y="1336335"/>
                </a:cubicBezTo>
                <a:cubicBezTo>
                  <a:pt x="1555299" y="1333727"/>
                  <a:pt x="1561548" y="1331119"/>
                  <a:pt x="1571258" y="1328512"/>
                </a:cubicBezTo>
                <a:lnTo>
                  <a:pt x="1573417" y="1328512"/>
                </a:lnTo>
                <a:lnTo>
                  <a:pt x="1586635" y="1333098"/>
                </a:lnTo>
                <a:lnTo>
                  <a:pt x="1598774" y="1328512"/>
                </a:lnTo>
                <a:lnTo>
                  <a:pt x="1604303" y="1328512"/>
                </a:lnTo>
                <a:lnTo>
                  <a:pt x="1609834" y="1333098"/>
                </a:lnTo>
                <a:lnTo>
                  <a:pt x="1613205" y="1333098"/>
                </a:lnTo>
                <a:cubicBezTo>
                  <a:pt x="1628582" y="1332109"/>
                  <a:pt x="1636270" y="1327972"/>
                  <a:pt x="1636270" y="1320689"/>
                </a:cubicBezTo>
                <a:cubicBezTo>
                  <a:pt x="1631863" y="1313945"/>
                  <a:pt x="1629660" y="1308730"/>
                  <a:pt x="1629660" y="1305044"/>
                </a:cubicBezTo>
                <a:lnTo>
                  <a:pt x="1629660" y="1291556"/>
                </a:lnTo>
                <a:cubicBezTo>
                  <a:pt x="1629660" y="1287690"/>
                  <a:pt x="1630785" y="1284363"/>
                  <a:pt x="1633033" y="1281575"/>
                </a:cubicBezTo>
                <a:lnTo>
                  <a:pt x="1633033" y="1276990"/>
                </a:lnTo>
                <a:cubicBezTo>
                  <a:pt x="1631144" y="1261344"/>
                  <a:pt x="1629300" y="1253521"/>
                  <a:pt x="1627503" y="1253521"/>
                </a:cubicBezTo>
                <a:lnTo>
                  <a:pt x="1612126" y="1253521"/>
                </a:lnTo>
                <a:lnTo>
                  <a:pt x="1609834" y="1251363"/>
                </a:lnTo>
                <a:lnTo>
                  <a:pt x="1609834" y="1249070"/>
                </a:lnTo>
                <a:lnTo>
                  <a:pt x="1612126" y="1249070"/>
                </a:lnTo>
                <a:lnTo>
                  <a:pt x="1613205" y="1250149"/>
                </a:lnTo>
                <a:lnTo>
                  <a:pt x="1614284" y="1250149"/>
                </a:lnTo>
                <a:lnTo>
                  <a:pt x="1619815" y="1244620"/>
                </a:lnTo>
                <a:lnTo>
                  <a:pt x="1626424" y="1246778"/>
                </a:lnTo>
                <a:lnTo>
                  <a:pt x="1649621" y="1246778"/>
                </a:lnTo>
                <a:lnTo>
                  <a:pt x="1652860" y="1244620"/>
                </a:lnTo>
                <a:lnTo>
                  <a:pt x="1657310" y="1244620"/>
                </a:lnTo>
                <a:lnTo>
                  <a:pt x="1662840" y="1245698"/>
                </a:lnTo>
                <a:lnTo>
                  <a:pt x="1669447" y="1244620"/>
                </a:lnTo>
                <a:cubicBezTo>
                  <a:pt x="1675114" y="1244620"/>
                  <a:pt x="1682080" y="1247227"/>
                  <a:pt x="1690355" y="1252442"/>
                </a:cubicBezTo>
                <a:lnTo>
                  <a:pt x="1701414" y="1244620"/>
                </a:lnTo>
                <a:lnTo>
                  <a:pt x="1702492" y="1245698"/>
                </a:lnTo>
                <a:lnTo>
                  <a:pt x="1703573" y="1245698"/>
                </a:lnTo>
                <a:cubicBezTo>
                  <a:pt x="1714811" y="1238235"/>
                  <a:pt x="1722185" y="1230772"/>
                  <a:pt x="1725692" y="1223309"/>
                </a:cubicBezTo>
                <a:close/>
                <a:moveTo>
                  <a:pt x="7267671" y="1221852"/>
                </a:moveTo>
                <a:lnTo>
                  <a:pt x="7267671" y="1222930"/>
                </a:lnTo>
                <a:lnTo>
                  <a:pt x="7270908" y="1222930"/>
                </a:lnTo>
                <a:lnTo>
                  <a:pt x="7270908" y="1221852"/>
                </a:lnTo>
                <a:close/>
                <a:moveTo>
                  <a:pt x="7210484" y="1221852"/>
                </a:moveTo>
                <a:lnTo>
                  <a:pt x="7209405" y="1222930"/>
                </a:lnTo>
                <a:lnTo>
                  <a:pt x="7209405" y="1225088"/>
                </a:lnTo>
                <a:lnTo>
                  <a:pt x="7210484" y="1225088"/>
                </a:lnTo>
                <a:lnTo>
                  <a:pt x="7212642" y="1222930"/>
                </a:lnTo>
                <a:lnTo>
                  <a:pt x="7212642" y="1221852"/>
                </a:lnTo>
                <a:close/>
                <a:moveTo>
                  <a:pt x="7157613" y="1221852"/>
                </a:moveTo>
                <a:lnTo>
                  <a:pt x="7157613" y="1224009"/>
                </a:lnTo>
                <a:lnTo>
                  <a:pt x="7159771" y="1221852"/>
                </a:lnTo>
                <a:close/>
                <a:moveTo>
                  <a:pt x="7087478" y="1221852"/>
                </a:moveTo>
                <a:lnTo>
                  <a:pt x="7087478" y="1226168"/>
                </a:lnTo>
                <a:lnTo>
                  <a:pt x="7090715" y="1225088"/>
                </a:lnTo>
                <a:lnTo>
                  <a:pt x="7090715" y="1224009"/>
                </a:lnTo>
                <a:lnTo>
                  <a:pt x="7088557" y="1221852"/>
                </a:lnTo>
                <a:close/>
                <a:moveTo>
                  <a:pt x="7078846" y="1221852"/>
                </a:moveTo>
                <a:lnTo>
                  <a:pt x="7078846" y="1222930"/>
                </a:lnTo>
                <a:lnTo>
                  <a:pt x="7081004" y="1222930"/>
                </a:lnTo>
                <a:lnTo>
                  <a:pt x="7081004" y="1221852"/>
                </a:lnTo>
                <a:close/>
                <a:moveTo>
                  <a:pt x="169402" y="1219467"/>
                </a:moveTo>
                <a:lnTo>
                  <a:pt x="165086" y="1224862"/>
                </a:lnTo>
                <a:lnTo>
                  <a:pt x="165086" y="1225941"/>
                </a:lnTo>
                <a:lnTo>
                  <a:pt x="167244" y="1225941"/>
                </a:lnTo>
                <a:lnTo>
                  <a:pt x="171427" y="1220546"/>
                </a:lnTo>
                <a:lnTo>
                  <a:pt x="170481" y="1219467"/>
                </a:lnTo>
                <a:close/>
                <a:moveTo>
                  <a:pt x="4269692" y="1217022"/>
                </a:moveTo>
                <a:cubicBezTo>
                  <a:pt x="4269692" y="1219540"/>
                  <a:pt x="4274322" y="1223496"/>
                  <a:pt x="4283584" y="1228891"/>
                </a:cubicBezTo>
                <a:lnTo>
                  <a:pt x="4296532" y="1244941"/>
                </a:lnTo>
                <a:lnTo>
                  <a:pt x="4298690" y="1247099"/>
                </a:lnTo>
                <a:lnTo>
                  <a:pt x="4298690" y="1257889"/>
                </a:lnTo>
                <a:cubicBezTo>
                  <a:pt x="4298690" y="1260047"/>
                  <a:pt x="4297251" y="1261127"/>
                  <a:pt x="4294374" y="1261127"/>
                </a:cubicBezTo>
                <a:lnTo>
                  <a:pt x="4294374" y="1262206"/>
                </a:lnTo>
                <a:lnTo>
                  <a:pt x="4296532" y="1270703"/>
                </a:lnTo>
                <a:lnTo>
                  <a:pt x="4296532" y="1290125"/>
                </a:lnTo>
                <a:cubicBezTo>
                  <a:pt x="4290777" y="1294980"/>
                  <a:pt x="4287900" y="1299611"/>
                  <a:pt x="4287900" y="1304017"/>
                </a:cubicBezTo>
                <a:lnTo>
                  <a:pt x="4291137" y="1311570"/>
                </a:lnTo>
                <a:lnTo>
                  <a:pt x="4290058" y="1319123"/>
                </a:lnTo>
                <a:cubicBezTo>
                  <a:pt x="4291137" y="1319123"/>
                  <a:pt x="4292216" y="1320562"/>
                  <a:pt x="4293295" y="1323439"/>
                </a:cubicBezTo>
                <a:lnTo>
                  <a:pt x="4292216" y="1341647"/>
                </a:lnTo>
                <a:lnTo>
                  <a:pt x="4293295" y="1367409"/>
                </a:lnTo>
                <a:lnTo>
                  <a:pt x="4291137" y="1380356"/>
                </a:lnTo>
                <a:lnTo>
                  <a:pt x="4293295" y="1386830"/>
                </a:lnTo>
                <a:lnTo>
                  <a:pt x="4293295" y="1391146"/>
                </a:lnTo>
                <a:lnTo>
                  <a:pt x="4291137" y="1397620"/>
                </a:lnTo>
                <a:lnTo>
                  <a:pt x="4295453" y="1414749"/>
                </a:lnTo>
                <a:lnTo>
                  <a:pt x="4295453" y="1417987"/>
                </a:lnTo>
                <a:cubicBezTo>
                  <a:pt x="4295453" y="1419425"/>
                  <a:pt x="4294374" y="1420144"/>
                  <a:pt x="4292216" y="1420144"/>
                </a:cubicBezTo>
                <a:lnTo>
                  <a:pt x="4291137" y="1421223"/>
                </a:lnTo>
                <a:lnTo>
                  <a:pt x="4291137" y="1422302"/>
                </a:lnTo>
                <a:lnTo>
                  <a:pt x="4292216" y="1426618"/>
                </a:lnTo>
                <a:lnTo>
                  <a:pt x="4290058" y="1432013"/>
                </a:lnTo>
                <a:lnTo>
                  <a:pt x="4293295" y="1449142"/>
                </a:lnTo>
                <a:lnTo>
                  <a:pt x="4293295" y="1451300"/>
                </a:lnTo>
                <a:cubicBezTo>
                  <a:pt x="4293295" y="1460562"/>
                  <a:pt x="4287945" y="1467710"/>
                  <a:pt x="4277245" y="1472746"/>
                </a:cubicBezTo>
                <a:cubicBezTo>
                  <a:pt x="4275986" y="1475982"/>
                  <a:pt x="4273828" y="1478501"/>
                  <a:pt x="4270771" y="1480298"/>
                </a:cubicBezTo>
                <a:lnTo>
                  <a:pt x="4265376" y="1479220"/>
                </a:lnTo>
                <a:lnTo>
                  <a:pt x="4249326" y="1481378"/>
                </a:lnTo>
                <a:cubicBezTo>
                  <a:pt x="4246448" y="1478140"/>
                  <a:pt x="4245010" y="1475623"/>
                  <a:pt x="4245010" y="1473825"/>
                </a:cubicBezTo>
                <a:lnTo>
                  <a:pt x="4246089" y="1469508"/>
                </a:lnTo>
                <a:lnTo>
                  <a:pt x="4242852" y="1459932"/>
                </a:lnTo>
                <a:lnTo>
                  <a:pt x="4243931" y="1455616"/>
                </a:lnTo>
                <a:lnTo>
                  <a:pt x="4243931" y="1454537"/>
                </a:lnTo>
                <a:cubicBezTo>
                  <a:pt x="4239434" y="1454537"/>
                  <a:pt x="4232241" y="1448423"/>
                  <a:pt x="4222351" y="1436194"/>
                </a:cubicBezTo>
                <a:lnTo>
                  <a:pt x="4225588" y="1432958"/>
                </a:lnTo>
                <a:lnTo>
                  <a:pt x="4230983" y="1432958"/>
                </a:lnTo>
                <a:lnTo>
                  <a:pt x="4239615" y="1437274"/>
                </a:lnTo>
                <a:cubicBezTo>
                  <a:pt x="4239615" y="1436014"/>
                  <a:pt x="4242852" y="1434576"/>
                  <a:pt x="4249326" y="1432958"/>
                </a:cubicBezTo>
                <a:lnTo>
                  <a:pt x="4254586" y="1423381"/>
                </a:lnTo>
                <a:lnTo>
                  <a:pt x="4253507" y="1414749"/>
                </a:lnTo>
                <a:cubicBezTo>
                  <a:pt x="4256384" y="1413491"/>
                  <a:pt x="4257823" y="1410973"/>
                  <a:pt x="4257823" y="1407196"/>
                </a:cubicBezTo>
                <a:cubicBezTo>
                  <a:pt x="4254226" y="1395597"/>
                  <a:pt x="4252428" y="1387370"/>
                  <a:pt x="4252428" y="1382514"/>
                </a:cubicBezTo>
                <a:lnTo>
                  <a:pt x="4252428" y="1369566"/>
                </a:lnTo>
                <a:lnTo>
                  <a:pt x="4249326" y="1366464"/>
                </a:lnTo>
                <a:lnTo>
                  <a:pt x="4247168" y="1366464"/>
                </a:lnTo>
                <a:lnTo>
                  <a:pt x="4247168" y="1367409"/>
                </a:lnTo>
                <a:lnTo>
                  <a:pt x="4250270" y="1378198"/>
                </a:lnTo>
                <a:lnTo>
                  <a:pt x="4250270" y="1385751"/>
                </a:lnTo>
                <a:cubicBezTo>
                  <a:pt x="4247482" y="1388808"/>
                  <a:pt x="4246089" y="1392405"/>
                  <a:pt x="4246089" y="1396541"/>
                </a:cubicBezTo>
                <a:lnTo>
                  <a:pt x="4250270" y="1400722"/>
                </a:lnTo>
                <a:cubicBezTo>
                  <a:pt x="4250270" y="1417087"/>
                  <a:pt x="4245999" y="1426439"/>
                  <a:pt x="4237457" y="1428776"/>
                </a:cubicBezTo>
                <a:lnTo>
                  <a:pt x="4232062" y="1432013"/>
                </a:lnTo>
                <a:lnTo>
                  <a:pt x="4230983" y="1432013"/>
                </a:lnTo>
                <a:cubicBezTo>
                  <a:pt x="4221721" y="1427697"/>
                  <a:pt x="4217090" y="1417627"/>
                  <a:pt x="4217090" y="1401801"/>
                </a:cubicBezTo>
                <a:cubicBezTo>
                  <a:pt x="4217180" y="1398654"/>
                  <a:pt x="4218574" y="1395462"/>
                  <a:pt x="4221272" y="1392225"/>
                </a:cubicBezTo>
                <a:lnTo>
                  <a:pt x="4219114" y="1388988"/>
                </a:lnTo>
                <a:lnTo>
                  <a:pt x="4219114" y="1387909"/>
                </a:lnTo>
                <a:lnTo>
                  <a:pt x="4220193" y="1381435"/>
                </a:lnTo>
                <a:lnTo>
                  <a:pt x="4218035" y="1374961"/>
                </a:lnTo>
                <a:lnTo>
                  <a:pt x="4218035" y="1363227"/>
                </a:lnTo>
                <a:lnTo>
                  <a:pt x="4213853" y="1358911"/>
                </a:lnTo>
                <a:lnTo>
                  <a:pt x="4212774" y="1358911"/>
                </a:lnTo>
                <a:lnTo>
                  <a:pt x="4209537" y="1362148"/>
                </a:lnTo>
                <a:lnTo>
                  <a:pt x="4212774" y="1368487"/>
                </a:lnTo>
                <a:lnTo>
                  <a:pt x="4212774" y="1369566"/>
                </a:lnTo>
                <a:cubicBezTo>
                  <a:pt x="4212774" y="1374602"/>
                  <a:pt x="4210616" y="1377119"/>
                  <a:pt x="4206300" y="1377119"/>
                </a:cubicBezTo>
                <a:lnTo>
                  <a:pt x="4206300" y="1384672"/>
                </a:lnTo>
                <a:lnTo>
                  <a:pt x="4207379" y="1384672"/>
                </a:lnTo>
                <a:lnTo>
                  <a:pt x="4212774" y="1383593"/>
                </a:lnTo>
                <a:lnTo>
                  <a:pt x="4213853" y="1384672"/>
                </a:lnTo>
                <a:lnTo>
                  <a:pt x="4213853" y="1388988"/>
                </a:lnTo>
                <a:lnTo>
                  <a:pt x="4211695" y="1392225"/>
                </a:lnTo>
                <a:lnTo>
                  <a:pt x="4211695" y="1395462"/>
                </a:lnTo>
                <a:lnTo>
                  <a:pt x="4210616" y="1407196"/>
                </a:lnTo>
                <a:lnTo>
                  <a:pt x="4214932" y="1415828"/>
                </a:lnTo>
                <a:cubicBezTo>
                  <a:pt x="4211875" y="1433722"/>
                  <a:pt x="4208638" y="1442668"/>
                  <a:pt x="4205221" y="1442668"/>
                </a:cubicBezTo>
                <a:lnTo>
                  <a:pt x="4201984" y="1442668"/>
                </a:lnTo>
                <a:cubicBezTo>
                  <a:pt x="4189126" y="1442668"/>
                  <a:pt x="4182697" y="1437678"/>
                  <a:pt x="4182697" y="1427697"/>
                </a:cubicBezTo>
                <a:lnTo>
                  <a:pt x="4180539" y="1425539"/>
                </a:lnTo>
                <a:lnTo>
                  <a:pt x="4180539" y="1421223"/>
                </a:lnTo>
                <a:lnTo>
                  <a:pt x="4185799" y="1410433"/>
                </a:lnTo>
                <a:cubicBezTo>
                  <a:pt x="4187957" y="1410433"/>
                  <a:pt x="4189036" y="1409714"/>
                  <a:pt x="4189036" y="1408275"/>
                </a:cubicBezTo>
                <a:lnTo>
                  <a:pt x="4182697" y="1401801"/>
                </a:lnTo>
                <a:lnTo>
                  <a:pt x="4182697" y="1399778"/>
                </a:lnTo>
                <a:lnTo>
                  <a:pt x="4183776" y="1394383"/>
                </a:lnTo>
                <a:cubicBezTo>
                  <a:pt x="4182337" y="1394024"/>
                  <a:pt x="4180898" y="1392225"/>
                  <a:pt x="4179460" y="1388988"/>
                </a:cubicBezTo>
                <a:lnTo>
                  <a:pt x="4181618" y="1383593"/>
                </a:lnTo>
                <a:lnTo>
                  <a:pt x="4179460" y="1376040"/>
                </a:lnTo>
                <a:lnTo>
                  <a:pt x="4180539" y="1374961"/>
                </a:lnTo>
                <a:lnTo>
                  <a:pt x="4180539" y="1373882"/>
                </a:lnTo>
                <a:lnTo>
                  <a:pt x="4179460" y="1369566"/>
                </a:lnTo>
                <a:lnTo>
                  <a:pt x="4176223" y="1369566"/>
                </a:lnTo>
                <a:lnTo>
                  <a:pt x="4175144" y="1372803"/>
                </a:lnTo>
                <a:lnTo>
                  <a:pt x="4176223" y="1384672"/>
                </a:lnTo>
                <a:lnTo>
                  <a:pt x="4176223" y="1385751"/>
                </a:lnTo>
                <a:lnTo>
                  <a:pt x="4174065" y="1394383"/>
                </a:lnTo>
                <a:lnTo>
                  <a:pt x="4177302" y="1397620"/>
                </a:lnTo>
                <a:lnTo>
                  <a:pt x="4177302" y="1398700"/>
                </a:lnTo>
                <a:cubicBezTo>
                  <a:pt x="4177302" y="1400767"/>
                  <a:pt x="4175863" y="1401801"/>
                  <a:pt x="4172986" y="1401801"/>
                </a:cubicBezTo>
                <a:lnTo>
                  <a:pt x="4172986" y="1407196"/>
                </a:lnTo>
                <a:cubicBezTo>
                  <a:pt x="4170289" y="1410074"/>
                  <a:pt x="4168490" y="1414749"/>
                  <a:pt x="4167591" y="1421223"/>
                </a:cubicBezTo>
                <a:cubicBezTo>
                  <a:pt x="4165433" y="1421223"/>
                  <a:pt x="4164354" y="1424101"/>
                  <a:pt x="4164354" y="1429855"/>
                </a:cubicBezTo>
                <a:lnTo>
                  <a:pt x="4165433" y="1430935"/>
                </a:lnTo>
                <a:lnTo>
                  <a:pt x="4165433" y="1432013"/>
                </a:lnTo>
                <a:cubicBezTo>
                  <a:pt x="4163095" y="1441994"/>
                  <a:pt x="4160218" y="1446984"/>
                  <a:pt x="4156801" y="1446984"/>
                </a:cubicBezTo>
                <a:lnTo>
                  <a:pt x="4156801" y="1452380"/>
                </a:lnTo>
                <a:cubicBezTo>
                  <a:pt x="4153744" y="1457415"/>
                  <a:pt x="4149473" y="1459932"/>
                  <a:pt x="4143988" y="1459932"/>
                </a:cubicBezTo>
                <a:cubicBezTo>
                  <a:pt x="4143988" y="1463979"/>
                  <a:pt x="4140031" y="1468250"/>
                  <a:pt x="4132119" y="1472746"/>
                </a:cubicBezTo>
                <a:cubicBezTo>
                  <a:pt x="4132119" y="1474184"/>
                  <a:pt x="4129241" y="1475263"/>
                  <a:pt x="4123487" y="1475982"/>
                </a:cubicBezTo>
                <a:lnTo>
                  <a:pt x="4122408" y="1474904"/>
                </a:lnTo>
                <a:cubicBezTo>
                  <a:pt x="4122408" y="1469508"/>
                  <a:pt x="4125645" y="1462720"/>
                  <a:pt x="4132119" y="1454537"/>
                </a:cubicBezTo>
                <a:cubicBezTo>
                  <a:pt x="4132119" y="1452380"/>
                  <a:pt x="4133557" y="1450581"/>
                  <a:pt x="4136435" y="1449142"/>
                </a:cubicBezTo>
                <a:lnTo>
                  <a:pt x="4135356" y="1438352"/>
                </a:lnTo>
                <a:cubicBezTo>
                  <a:pt x="4135715" y="1434396"/>
                  <a:pt x="4138233" y="1430485"/>
                  <a:pt x="4142909" y="1426618"/>
                </a:cubicBezTo>
                <a:cubicBezTo>
                  <a:pt x="4142909" y="1422662"/>
                  <a:pt x="4141470" y="1420144"/>
                  <a:pt x="4138593" y="1419065"/>
                </a:cubicBezTo>
                <a:lnTo>
                  <a:pt x="4117148" y="1435116"/>
                </a:lnTo>
                <a:cubicBezTo>
                  <a:pt x="4113730" y="1443747"/>
                  <a:pt x="4107976" y="1448064"/>
                  <a:pt x="4099884" y="1448064"/>
                </a:cubicBezTo>
                <a:cubicBezTo>
                  <a:pt x="4095927" y="1453998"/>
                  <a:pt x="4086261" y="1461866"/>
                  <a:pt x="4070885" y="1471667"/>
                </a:cubicBezTo>
                <a:lnTo>
                  <a:pt x="4067648" y="1471667"/>
                </a:lnTo>
                <a:cubicBezTo>
                  <a:pt x="4061174" y="1468969"/>
                  <a:pt x="4057937" y="1463619"/>
                  <a:pt x="4057937" y="1455616"/>
                </a:cubicBezTo>
                <a:lnTo>
                  <a:pt x="4055779" y="1449142"/>
                </a:lnTo>
                <a:lnTo>
                  <a:pt x="4056858" y="1448064"/>
                </a:lnTo>
                <a:lnTo>
                  <a:pt x="4056858" y="1446984"/>
                </a:lnTo>
                <a:cubicBezTo>
                  <a:pt x="4052992" y="1441769"/>
                  <a:pt x="4049800" y="1434261"/>
                  <a:pt x="4047282" y="1424460"/>
                </a:cubicBezTo>
                <a:lnTo>
                  <a:pt x="4053756" y="1421223"/>
                </a:lnTo>
                <a:lnTo>
                  <a:pt x="4060095" y="1422302"/>
                </a:lnTo>
                <a:cubicBezTo>
                  <a:pt x="4060095" y="1420504"/>
                  <a:pt x="4062973" y="1418706"/>
                  <a:pt x="4068727" y="1416907"/>
                </a:cubicBezTo>
                <a:lnTo>
                  <a:pt x="4070885" y="1419065"/>
                </a:lnTo>
                <a:lnTo>
                  <a:pt x="4075201" y="1406117"/>
                </a:lnTo>
                <a:lnTo>
                  <a:pt x="4076280" y="1406117"/>
                </a:lnTo>
                <a:cubicBezTo>
                  <a:pt x="4075561" y="1397215"/>
                  <a:pt x="4073763" y="1391506"/>
                  <a:pt x="4070885" y="1388988"/>
                </a:cubicBezTo>
                <a:lnTo>
                  <a:pt x="4070885" y="1385751"/>
                </a:lnTo>
                <a:lnTo>
                  <a:pt x="4075201" y="1379277"/>
                </a:lnTo>
                <a:lnTo>
                  <a:pt x="4075201" y="1355674"/>
                </a:lnTo>
                <a:lnTo>
                  <a:pt x="4076280" y="1350279"/>
                </a:lnTo>
                <a:lnTo>
                  <a:pt x="4071964" y="1344884"/>
                </a:lnTo>
                <a:lnTo>
                  <a:pt x="4071964" y="1338410"/>
                </a:lnTo>
                <a:lnTo>
                  <a:pt x="4078438" y="1327755"/>
                </a:lnTo>
                <a:lnTo>
                  <a:pt x="4075201" y="1314807"/>
                </a:lnTo>
                <a:lnTo>
                  <a:pt x="4075201" y="1307254"/>
                </a:lnTo>
                <a:lnTo>
                  <a:pt x="4066569" y="1304017"/>
                </a:lnTo>
                <a:lnTo>
                  <a:pt x="4065490" y="1304017"/>
                </a:lnTo>
                <a:lnTo>
                  <a:pt x="4042966" y="1308333"/>
                </a:lnTo>
                <a:cubicBezTo>
                  <a:pt x="4039369" y="1307433"/>
                  <a:pt x="4037571" y="1306355"/>
                  <a:pt x="4037571" y="1305096"/>
                </a:cubicBezTo>
                <a:lnTo>
                  <a:pt x="4037571" y="1302938"/>
                </a:lnTo>
                <a:cubicBezTo>
                  <a:pt x="4037571" y="1301949"/>
                  <a:pt x="4039009" y="1300915"/>
                  <a:pt x="4041887" y="1299835"/>
                </a:cubicBezTo>
                <a:lnTo>
                  <a:pt x="4046203" y="1300915"/>
                </a:lnTo>
                <a:lnTo>
                  <a:pt x="4054700" y="1297678"/>
                </a:lnTo>
                <a:lnTo>
                  <a:pt x="4060095" y="1297678"/>
                </a:lnTo>
                <a:lnTo>
                  <a:pt x="4070885" y="1300915"/>
                </a:lnTo>
                <a:lnTo>
                  <a:pt x="4073043" y="1300915"/>
                </a:lnTo>
                <a:cubicBezTo>
                  <a:pt x="4082844" y="1293002"/>
                  <a:pt x="4088554" y="1289046"/>
                  <a:pt x="4090173" y="1289046"/>
                </a:cubicBezTo>
                <a:lnTo>
                  <a:pt x="4093410" y="1290125"/>
                </a:lnTo>
                <a:lnTo>
                  <a:pt x="4093410" y="1289046"/>
                </a:lnTo>
                <a:cubicBezTo>
                  <a:pt x="4093410" y="1287248"/>
                  <a:pt x="4094848" y="1286169"/>
                  <a:pt x="4097726" y="1285809"/>
                </a:cubicBezTo>
                <a:cubicBezTo>
                  <a:pt x="4105458" y="1287967"/>
                  <a:pt x="4110853" y="1291563"/>
                  <a:pt x="4113911" y="1296599"/>
                </a:cubicBezTo>
                <a:cubicBezTo>
                  <a:pt x="4113911" y="1298037"/>
                  <a:pt x="4116383" y="1298757"/>
                  <a:pt x="4121329" y="1298757"/>
                </a:cubicBezTo>
                <a:cubicBezTo>
                  <a:pt x="4125465" y="1302983"/>
                  <a:pt x="4127623" y="1307254"/>
                  <a:pt x="4127803" y="1311570"/>
                </a:cubicBezTo>
                <a:cubicBezTo>
                  <a:pt x="4127803" y="1313188"/>
                  <a:pt x="4125645" y="1316425"/>
                  <a:pt x="4121329" y="1321281"/>
                </a:cubicBezTo>
                <a:lnTo>
                  <a:pt x="4121329" y="1359990"/>
                </a:lnTo>
                <a:lnTo>
                  <a:pt x="4124566" y="1370645"/>
                </a:lnTo>
                <a:lnTo>
                  <a:pt x="4124566" y="1374961"/>
                </a:lnTo>
                <a:lnTo>
                  <a:pt x="4121329" y="1386830"/>
                </a:lnTo>
                <a:lnTo>
                  <a:pt x="4124566" y="1394383"/>
                </a:lnTo>
                <a:lnTo>
                  <a:pt x="4123487" y="1400722"/>
                </a:lnTo>
                <a:lnTo>
                  <a:pt x="4124566" y="1400722"/>
                </a:lnTo>
                <a:lnTo>
                  <a:pt x="4131040" y="1401801"/>
                </a:lnTo>
                <a:lnTo>
                  <a:pt x="4140751" y="1396541"/>
                </a:lnTo>
                <a:lnTo>
                  <a:pt x="4140751" y="1384672"/>
                </a:lnTo>
                <a:lnTo>
                  <a:pt x="4141830" y="1371724"/>
                </a:lnTo>
                <a:cubicBezTo>
                  <a:pt x="4138952" y="1371724"/>
                  <a:pt x="4137514" y="1370645"/>
                  <a:pt x="4137514" y="1368487"/>
                </a:cubicBezTo>
                <a:lnTo>
                  <a:pt x="4137514" y="1367409"/>
                </a:lnTo>
                <a:lnTo>
                  <a:pt x="4145067" y="1359990"/>
                </a:lnTo>
                <a:cubicBezTo>
                  <a:pt x="4140031" y="1358731"/>
                  <a:pt x="4137514" y="1357292"/>
                  <a:pt x="4137514" y="1355674"/>
                </a:cubicBezTo>
                <a:cubicBezTo>
                  <a:pt x="4137514" y="1352257"/>
                  <a:pt x="4139672" y="1347581"/>
                  <a:pt x="4143988" y="1341647"/>
                </a:cubicBezTo>
                <a:lnTo>
                  <a:pt x="4145067" y="1338410"/>
                </a:lnTo>
                <a:cubicBezTo>
                  <a:pt x="4142189" y="1338410"/>
                  <a:pt x="4140751" y="1337331"/>
                  <a:pt x="4140751" y="1335173"/>
                </a:cubicBezTo>
                <a:lnTo>
                  <a:pt x="4141830" y="1319123"/>
                </a:lnTo>
                <a:lnTo>
                  <a:pt x="4139672" y="1268679"/>
                </a:lnTo>
                <a:cubicBezTo>
                  <a:pt x="4143268" y="1267780"/>
                  <a:pt x="4145067" y="1266701"/>
                  <a:pt x="4145067" y="1265442"/>
                </a:cubicBezTo>
                <a:lnTo>
                  <a:pt x="4137514" y="1258969"/>
                </a:lnTo>
                <a:lnTo>
                  <a:pt x="4137514" y="1257889"/>
                </a:lnTo>
                <a:lnTo>
                  <a:pt x="4141830" y="1241705"/>
                </a:lnTo>
                <a:lnTo>
                  <a:pt x="4141830" y="1240625"/>
                </a:lnTo>
                <a:cubicBezTo>
                  <a:pt x="4141830" y="1237928"/>
                  <a:pt x="4139672" y="1231859"/>
                  <a:pt x="4135356" y="1222417"/>
                </a:cubicBezTo>
                <a:lnTo>
                  <a:pt x="4142909" y="1219180"/>
                </a:lnTo>
                <a:cubicBezTo>
                  <a:pt x="4145606" y="1222058"/>
                  <a:pt x="4153114" y="1224575"/>
                  <a:pt x="4165433" y="1226733"/>
                </a:cubicBezTo>
                <a:lnTo>
                  <a:pt x="4193352" y="1237389"/>
                </a:lnTo>
                <a:lnTo>
                  <a:pt x="4195510" y="1235365"/>
                </a:lnTo>
                <a:lnTo>
                  <a:pt x="4206300" y="1237389"/>
                </a:lnTo>
                <a:lnTo>
                  <a:pt x="4208458" y="1235365"/>
                </a:lnTo>
                <a:lnTo>
                  <a:pt x="4221272" y="1237389"/>
                </a:lnTo>
                <a:lnTo>
                  <a:pt x="4229904" y="1234286"/>
                </a:lnTo>
                <a:cubicBezTo>
                  <a:pt x="4234939" y="1238153"/>
                  <a:pt x="4237457" y="1241345"/>
                  <a:pt x="4237457" y="1243862"/>
                </a:cubicBezTo>
                <a:lnTo>
                  <a:pt x="4234220" y="1246021"/>
                </a:lnTo>
                <a:lnTo>
                  <a:pt x="4228825" y="1244941"/>
                </a:lnTo>
                <a:lnTo>
                  <a:pt x="4227746" y="1246021"/>
                </a:lnTo>
                <a:lnTo>
                  <a:pt x="4226667" y="1246021"/>
                </a:lnTo>
                <a:lnTo>
                  <a:pt x="4221272" y="1243862"/>
                </a:lnTo>
                <a:lnTo>
                  <a:pt x="4217090" y="1247099"/>
                </a:lnTo>
                <a:cubicBezTo>
                  <a:pt x="4230668" y="1251056"/>
                  <a:pt x="4237457" y="1255372"/>
                  <a:pt x="4237457" y="1260047"/>
                </a:cubicBezTo>
                <a:cubicBezTo>
                  <a:pt x="4233860" y="1262026"/>
                  <a:pt x="4232062" y="1264184"/>
                  <a:pt x="4232062" y="1266522"/>
                </a:cubicBezTo>
                <a:lnTo>
                  <a:pt x="4234220" y="1269624"/>
                </a:lnTo>
                <a:lnTo>
                  <a:pt x="4239615" y="1267601"/>
                </a:lnTo>
                <a:cubicBezTo>
                  <a:pt x="4239615" y="1269309"/>
                  <a:pt x="4242852" y="1271062"/>
                  <a:pt x="4249326" y="1272861"/>
                </a:cubicBezTo>
                <a:lnTo>
                  <a:pt x="4252428" y="1276098"/>
                </a:lnTo>
                <a:lnTo>
                  <a:pt x="4254586" y="1273939"/>
                </a:lnTo>
                <a:lnTo>
                  <a:pt x="4250270" y="1267601"/>
                </a:lnTo>
                <a:lnTo>
                  <a:pt x="4253507" y="1252494"/>
                </a:lnTo>
                <a:lnTo>
                  <a:pt x="4252428" y="1247099"/>
                </a:lnTo>
                <a:lnTo>
                  <a:pt x="4253507" y="1243862"/>
                </a:lnTo>
                <a:lnTo>
                  <a:pt x="4252428" y="1242784"/>
                </a:lnTo>
                <a:lnTo>
                  <a:pt x="4251349" y="1242784"/>
                </a:lnTo>
                <a:lnTo>
                  <a:pt x="4245010" y="1243862"/>
                </a:lnTo>
                <a:lnTo>
                  <a:pt x="4241773" y="1237389"/>
                </a:lnTo>
                <a:lnTo>
                  <a:pt x="4247168" y="1233207"/>
                </a:lnTo>
                <a:lnTo>
                  <a:pt x="4252428" y="1234286"/>
                </a:lnTo>
                <a:cubicBezTo>
                  <a:pt x="4252967" y="1229970"/>
                  <a:pt x="4254406" y="1227812"/>
                  <a:pt x="4256744" y="1227812"/>
                </a:cubicBezTo>
                <a:lnTo>
                  <a:pt x="4255665" y="1226733"/>
                </a:lnTo>
                <a:lnTo>
                  <a:pt x="4255665" y="1225654"/>
                </a:lnTo>
                <a:cubicBezTo>
                  <a:pt x="4258003" y="1219900"/>
                  <a:pt x="4262678" y="1217022"/>
                  <a:pt x="4269692" y="1217022"/>
                </a:cubicBezTo>
                <a:close/>
                <a:moveTo>
                  <a:pt x="9164690" y="1216890"/>
                </a:moveTo>
                <a:cubicBezTo>
                  <a:pt x="9181775" y="1222645"/>
                  <a:pt x="9194138" y="1225522"/>
                  <a:pt x="9201781" y="1225522"/>
                </a:cubicBezTo>
                <a:cubicBezTo>
                  <a:pt x="9205558" y="1223364"/>
                  <a:pt x="9209154" y="1222284"/>
                  <a:pt x="9212571" y="1222284"/>
                </a:cubicBezTo>
                <a:cubicBezTo>
                  <a:pt x="9220484" y="1225882"/>
                  <a:pt x="9224440" y="1230243"/>
                  <a:pt x="9224440" y="1235368"/>
                </a:cubicBezTo>
                <a:cubicBezTo>
                  <a:pt x="9215808" y="1240223"/>
                  <a:pt x="9211492" y="1247776"/>
                  <a:pt x="9211492" y="1258027"/>
                </a:cubicBezTo>
                <a:lnTo>
                  <a:pt x="9212571" y="1263556"/>
                </a:lnTo>
                <a:lnTo>
                  <a:pt x="9211492" y="1267873"/>
                </a:lnTo>
                <a:lnTo>
                  <a:pt x="9212571" y="1282979"/>
                </a:lnTo>
                <a:lnTo>
                  <a:pt x="9212571" y="1299298"/>
                </a:lnTo>
                <a:cubicBezTo>
                  <a:pt x="9212571" y="1300737"/>
                  <a:pt x="9213650" y="1301456"/>
                  <a:pt x="9215808" y="1301456"/>
                </a:cubicBezTo>
                <a:lnTo>
                  <a:pt x="9216887" y="1300377"/>
                </a:lnTo>
                <a:lnTo>
                  <a:pt x="9222282" y="1301456"/>
                </a:lnTo>
                <a:lnTo>
                  <a:pt x="9223361" y="1301456"/>
                </a:lnTo>
                <a:lnTo>
                  <a:pt x="9233477" y="1298219"/>
                </a:lnTo>
                <a:cubicBezTo>
                  <a:pt x="9233477" y="1299657"/>
                  <a:pt x="9237433" y="1301096"/>
                  <a:pt x="9245346" y="1302535"/>
                </a:cubicBezTo>
                <a:cubicBezTo>
                  <a:pt x="9247144" y="1302535"/>
                  <a:pt x="9249662" y="1300737"/>
                  <a:pt x="9252899" y="1297140"/>
                </a:cubicBezTo>
                <a:lnTo>
                  <a:pt x="9264903" y="1298219"/>
                </a:lnTo>
                <a:lnTo>
                  <a:pt x="9289855" y="1273267"/>
                </a:lnTo>
                <a:lnTo>
                  <a:pt x="9304961" y="1280820"/>
                </a:lnTo>
                <a:cubicBezTo>
                  <a:pt x="9309457" y="1280820"/>
                  <a:pt x="9313098" y="1284103"/>
                  <a:pt x="9315886" y="1290667"/>
                </a:cubicBezTo>
                <a:lnTo>
                  <a:pt x="9320202" y="1294982"/>
                </a:lnTo>
                <a:lnTo>
                  <a:pt x="9318044" y="1298219"/>
                </a:lnTo>
                <a:lnTo>
                  <a:pt x="9318044" y="1302535"/>
                </a:lnTo>
                <a:lnTo>
                  <a:pt x="9323439" y="1302535"/>
                </a:lnTo>
                <a:lnTo>
                  <a:pt x="9326676" y="1305772"/>
                </a:lnTo>
                <a:cubicBezTo>
                  <a:pt x="9326676" y="1308110"/>
                  <a:pt x="9322360" y="1309908"/>
                  <a:pt x="9313728" y="1311167"/>
                </a:cubicBezTo>
                <a:cubicBezTo>
                  <a:pt x="9307164" y="1309009"/>
                  <a:pt x="9299206" y="1307930"/>
                  <a:pt x="9289855" y="1307930"/>
                </a:cubicBezTo>
                <a:lnTo>
                  <a:pt x="9281088" y="1310088"/>
                </a:lnTo>
                <a:lnTo>
                  <a:pt x="9249662" y="1310088"/>
                </a:lnTo>
                <a:lnTo>
                  <a:pt x="9238872" y="1309009"/>
                </a:lnTo>
                <a:lnTo>
                  <a:pt x="9229161" y="1310088"/>
                </a:lnTo>
                <a:lnTo>
                  <a:pt x="9215808" y="1310088"/>
                </a:lnTo>
                <a:lnTo>
                  <a:pt x="9214729" y="1315483"/>
                </a:lnTo>
                <a:cubicBezTo>
                  <a:pt x="9219045" y="1317281"/>
                  <a:pt x="9221203" y="1319485"/>
                  <a:pt x="9221203" y="1322091"/>
                </a:cubicBezTo>
                <a:lnTo>
                  <a:pt x="9217966" y="1327487"/>
                </a:lnTo>
                <a:cubicBezTo>
                  <a:pt x="9219944" y="1329825"/>
                  <a:pt x="9221383" y="1334140"/>
                  <a:pt x="9222282" y="1340435"/>
                </a:cubicBezTo>
                <a:lnTo>
                  <a:pt x="9224980" y="1339356"/>
                </a:lnTo>
                <a:cubicBezTo>
                  <a:pt x="9226149" y="1339356"/>
                  <a:pt x="9227992" y="1344076"/>
                  <a:pt x="9230510" y="1353518"/>
                </a:cubicBezTo>
                <a:cubicBezTo>
                  <a:pt x="9234826" y="1354057"/>
                  <a:pt x="9236984" y="1356215"/>
                  <a:pt x="9236984" y="1359992"/>
                </a:cubicBezTo>
                <a:lnTo>
                  <a:pt x="9235905" y="1365387"/>
                </a:lnTo>
                <a:cubicBezTo>
                  <a:pt x="9242019" y="1375547"/>
                  <a:pt x="9245616" y="1380628"/>
                  <a:pt x="9246695" y="1380628"/>
                </a:cubicBezTo>
                <a:cubicBezTo>
                  <a:pt x="9257754" y="1385303"/>
                  <a:pt x="9264543" y="1387641"/>
                  <a:pt x="9267061" y="1387641"/>
                </a:cubicBezTo>
                <a:cubicBezTo>
                  <a:pt x="9269578" y="1394655"/>
                  <a:pt x="9274254" y="1398162"/>
                  <a:pt x="9281088" y="1398162"/>
                </a:cubicBezTo>
                <a:cubicBezTo>
                  <a:pt x="9281088" y="1401758"/>
                  <a:pt x="9288686" y="1404950"/>
                  <a:pt x="9303882" y="1407737"/>
                </a:cubicBezTo>
                <a:cubicBezTo>
                  <a:pt x="9312244" y="1412053"/>
                  <a:pt x="9320382" y="1414571"/>
                  <a:pt x="9328294" y="1415290"/>
                </a:cubicBezTo>
                <a:lnTo>
                  <a:pt x="9328294" y="1416369"/>
                </a:lnTo>
                <a:cubicBezTo>
                  <a:pt x="9326856" y="1416908"/>
                  <a:pt x="9323798" y="1423382"/>
                  <a:pt x="9319123" y="1435791"/>
                </a:cubicBezTo>
                <a:cubicBezTo>
                  <a:pt x="9319123" y="1450808"/>
                  <a:pt x="9313323" y="1464924"/>
                  <a:pt x="9301724" y="1478142"/>
                </a:cubicBezTo>
                <a:lnTo>
                  <a:pt x="9300645" y="1478142"/>
                </a:lnTo>
                <a:cubicBezTo>
                  <a:pt x="9289135" y="1473286"/>
                  <a:pt x="9283381" y="1470050"/>
                  <a:pt x="9283381" y="1468431"/>
                </a:cubicBezTo>
                <a:lnTo>
                  <a:pt x="9286618" y="1463980"/>
                </a:lnTo>
                <a:lnTo>
                  <a:pt x="9284460" y="1461822"/>
                </a:lnTo>
                <a:lnTo>
                  <a:pt x="9277851" y="1462901"/>
                </a:lnTo>
                <a:cubicBezTo>
                  <a:pt x="9256361" y="1449413"/>
                  <a:pt x="9245616" y="1436780"/>
                  <a:pt x="9245616" y="1425001"/>
                </a:cubicBezTo>
                <a:lnTo>
                  <a:pt x="9238063" y="1415290"/>
                </a:lnTo>
                <a:lnTo>
                  <a:pt x="9236984" y="1416369"/>
                </a:lnTo>
                <a:lnTo>
                  <a:pt x="9235905" y="1416369"/>
                </a:lnTo>
                <a:lnTo>
                  <a:pt x="9236984" y="1417448"/>
                </a:lnTo>
                <a:lnTo>
                  <a:pt x="9236984" y="1418527"/>
                </a:lnTo>
                <a:lnTo>
                  <a:pt x="9234826" y="1420685"/>
                </a:lnTo>
                <a:cubicBezTo>
                  <a:pt x="9233027" y="1420685"/>
                  <a:pt x="9230869" y="1413088"/>
                  <a:pt x="9228352" y="1397892"/>
                </a:cubicBezTo>
                <a:cubicBezTo>
                  <a:pt x="9228352" y="1395553"/>
                  <a:pt x="9226328" y="1389439"/>
                  <a:pt x="9222282" y="1379548"/>
                </a:cubicBezTo>
                <a:cubicBezTo>
                  <a:pt x="9222282" y="1376221"/>
                  <a:pt x="9219764" y="1368984"/>
                  <a:pt x="9214729" y="1357834"/>
                </a:cubicBezTo>
                <a:lnTo>
                  <a:pt x="9214729" y="1354596"/>
                </a:lnTo>
                <a:lnTo>
                  <a:pt x="9215808" y="1349067"/>
                </a:lnTo>
                <a:lnTo>
                  <a:pt x="9211492" y="1345830"/>
                </a:lnTo>
                <a:lnTo>
                  <a:pt x="9210413" y="1345830"/>
                </a:lnTo>
                <a:cubicBezTo>
                  <a:pt x="9208075" y="1369748"/>
                  <a:pt x="9205558" y="1381707"/>
                  <a:pt x="9202860" y="1381707"/>
                </a:cubicBezTo>
                <a:lnTo>
                  <a:pt x="9188968" y="1396812"/>
                </a:lnTo>
                <a:lnTo>
                  <a:pt x="9190047" y="1402208"/>
                </a:lnTo>
                <a:cubicBezTo>
                  <a:pt x="9182134" y="1407333"/>
                  <a:pt x="9178178" y="1414211"/>
                  <a:pt x="9178178" y="1422843"/>
                </a:cubicBezTo>
                <a:cubicBezTo>
                  <a:pt x="9158666" y="1436960"/>
                  <a:pt x="9148910" y="1445997"/>
                  <a:pt x="9148910" y="1449953"/>
                </a:cubicBezTo>
                <a:cubicBezTo>
                  <a:pt x="9148910" y="1452111"/>
                  <a:pt x="9144594" y="1455708"/>
                  <a:pt x="9135962" y="1460743"/>
                </a:cubicBezTo>
                <a:lnTo>
                  <a:pt x="9130432" y="1459664"/>
                </a:lnTo>
                <a:cubicBezTo>
                  <a:pt x="9112538" y="1469465"/>
                  <a:pt x="9098826" y="1475624"/>
                  <a:pt x="9089295" y="1478142"/>
                </a:cubicBezTo>
                <a:lnTo>
                  <a:pt x="9088216" y="1478142"/>
                </a:lnTo>
                <a:lnTo>
                  <a:pt x="9080663" y="1475264"/>
                </a:lnTo>
                <a:lnTo>
                  <a:pt x="9080663" y="1474905"/>
                </a:lnTo>
                <a:lnTo>
                  <a:pt x="9077995" y="1474248"/>
                </a:lnTo>
                <a:lnTo>
                  <a:pt x="9074054" y="1472747"/>
                </a:lnTo>
                <a:lnTo>
                  <a:pt x="9074054" y="1470589"/>
                </a:lnTo>
                <a:lnTo>
                  <a:pt x="9088216" y="1462901"/>
                </a:lnTo>
                <a:cubicBezTo>
                  <a:pt x="9088216" y="1459484"/>
                  <a:pt x="9092532" y="1456607"/>
                  <a:pt x="9101164" y="1454269"/>
                </a:cubicBezTo>
                <a:lnTo>
                  <a:pt x="9141896" y="1400049"/>
                </a:lnTo>
                <a:cubicBezTo>
                  <a:pt x="9141896" y="1396093"/>
                  <a:pt x="9143335" y="1392856"/>
                  <a:pt x="9146212" y="1390339"/>
                </a:cubicBezTo>
                <a:cubicBezTo>
                  <a:pt x="9146212" y="1384584"/>
                  <a:pt x="9149090" y="1380987"/>
                  <a:pt x="9154844" y="1379548"/>
                </a:cubicBezTo>
                <a:lnTo>
                  <a:pt x="9154844" y="1376176"/>
                </a:lnTo>
                <a:cubicBezTo>
                  <a:pt x="9153765" y="1373300"/>
                  <a:pt x="9151248" y="1371861"/>
                  <a:pt x="9147291" y="1371861"/>
                </a:cubicBezTo>
                <a:cubicBezTo>
                  <a:pt x="9150169" y="1368624"/>
                  <a:pt x="9151607" y="1366106"/>
                  <a:pt x="9151607" y="1364308"/>
                </a:cubicBezTo>
                <a:lnTo>
                  <a:pt x="9150528" y="1359992"/>
                </a:lnTo>
                <a:lnTo>
                  <a:pt x="9154844" y="1353518"/>
                </a:lnTo>
                <a:lnTo>
                  <a:pt x="9154844" y="1329645"/>
                </a:lnTo>
                <a:lnTo>
                  <a:pt x="9159160" y="1313325"/>
                </a:lnTo>
                <a:lnTo>
                  <a:pt x="9159160" y="1309009"/>
                </a:lnTo>
                <a:lnTo>
                  <a:pt x="9143245" y="1307930"/>
                </a:lnTo>
                <a:lnTo>
                  <a:pt x="9138120" y="1310088"/>
                </a:lnTo>
                <a:lnTo>
                  <a:pt x="9119642" y="1310088"/>
                </a:lnTo>
                <a:cubicBezTo>
                  <a:pt x="9116045" y="1310088"/>
                  <a:pt x="9114247" y="1309369"/>
                  <a:pt x="9114247" y="1307930"/>
                </a:cubicBezTo>
                <a:lnTo>
                  <a:pt x="9108852" y="1310088"/>
                </a:lnTo>
                <a:lnTo>
                  <a:pt x="9106694" y="1310088"/>
                </a:lnTo>
                <a:lnTo>
                  <a:pt x="9106694" y="1309009"/>
                </a:lnTo>
                <a:lnTo>
                  <a:pt x="9095769" y="1310088"/>
                </a:lnTo>
                <a:lnTo>
                  <a:pt x="9067580" y="1310088"/>
                </a:lnTo>
                <a:lnTo>
                  <a:pt x="9065422" y="1307930"/>
                </a:lnTo>
                <a:lnTo>
                  <a:pt x="9065422" y="1301456"/>
                </a:lnTo>
                <a:lnTo>
                  <a:pt x="9068659" y="1298219"/>
                </a:lnTo>
                <a:lnTo>
                  <a:pt x="9075133" y="1298219"/>
                </a:lnTo>
                <a:cubicBezTo>
                  <a:pt x="9081157" y="1300377"/>
                  <a:pt x="9088755" y="1301816"/>
                  <a:pt x="9097927" y="1302535"/>
                </a:cubicBezTo>
                <a:lnTo>
                  <a:pt x="9097927" y="1303614"/>
                </a:lnTo>
                <a:lnTo>
                  <a:pt x="9112089" y="1297140"/>
                </a:lnTo>
                <a:lnTo>
                  <a:pt x="9114247" y="1297140"/>
                </a:lnTo>
                <a:lnTo>
                  <a:pt x="9127195" y="1300377"/>
                </a:lnTo>
                <a:lnTo>
                  <a:pt x="9148370" y="1297140"/>
                </a:lnTo>
                <a:lnTo>
                  <a:pt x="9155923" y="1302535"/>
                </a:lnTo>
                <a:lnTo>
                  <a:pt x="9158081" y="1296061"/>
                </a:lnTo>
                <a:lnTo>
                  <a:pt x="9157002" y="1292824"/>
                </a:lnTo>
                <a:lnTo>
                  <a:pt x="9159160" y="1286215"/>
                </a:lnTo>
                <a:lnTo>
                  <a:pt x="9159160" y="1281899"/>
                </a:lnTo>
                <a:lnTo>
                  <a:pt x="9153765" y="1249395"/>
                </a:lnTo>
                <a:lnTo>
                  <a:pt x="9154844" y="1234288"/>
                </a:lnTo>
                <a:lnTo>
                  <a:pt x="9151607" y="1228759"/>
                </a:lnTo>
                <a:lnTo>
                  <a:pt x="9151607" y="1226601"/>
                </a:lnTo>
                <a:cubicBezTo>
                  <a:pt x="9155204" y="1221026"/>
                  <a:pt x="9159565" y="1217789"/>
                  <a:pt x="9164690" y="1216890"/>
                </a:cubicBezTo>
                <a:close/>
                <a:moveTo>
                  <a:pt x="2097531" y="1216886"/>
                </a:moveTo>
                <a:cubicBezTo>
                  <a:pt x="2107959" y="1217606"/>
                  <a:pt x="2119873" y="1219764"/>
                  <a:pt x="2133271" y="1223361"/>
                </a:cubicBezTo>
                <a:lnTo>
                  <a:pt x="2137588" y="1221203"/>
                </a:lnTo>
                <a:lnTo>
                  <a:pt x="2154851" y="1222282"/>
                </a:lnTo>
                <a:lnTo>
                  <a:pt x="2157144" y="1222282"/>
                </a:lnTo>
                <a:cubicBezTo>
                  <a:pt x="2159481" y="1223181"/>
                  <a:pt x="2161640" y="1226823"/>
                  <a:pt x="2163619" y="1233207"/>
                </a:cubicBezTo>
                <a:lnTo>
                  <a:pt x="2163619" y="1236444"/>
                </a:lnTo>
                <a:cubicBezTo>
                  <a:pt x="2162179" y="1240400"/>
                  <a:pt x="2157459" y="1243997"/>
                  <a:pt x="2149456" y="1247234"/>
                </a:cubicBezTo>
                <a:lnTo>
                  <a:pt x="2141903" y="1263553"/>
                </a:lnTo>
                <a:lnTo>
                  <a:pt x="2142982" y="1264633"/>
                </a:lnTo>
                <a:lnTo>
                  <a:pt x="2144061" y="1264633"/>
                </a:lnTo>
                <a:lnTo>
                  <a:pt x="2159303" y="1259102"/>
                </a:lnTo>
                <a:lnTo>
                  <a:pt x="2164698" y="1260182"/>
                </a:lnTo>
                <a:lnTo>
                  <a:pt x="2172251" y="1259102"/>
                </a:lnTo>
                <a:lnTo>
                  <a:pt x="2189650" y="1263553"/>
                </a:lnTo>
                <a:lnTo>
                  <a:pt x="2198282" y="1262475"/>
                </a:lnTo>
                <a:lnTo>
                  <a:pt x="2202598" y="1264633"/>
                </a:lnTo>
                <a:cubicBezTo>
                  <a:pt x="2213838" y="1264633"/>
                  <a:pt x="2221794" y="1259193"/>
                  <a:pt x="2226470" y="1248312"/>
                </a:cubicBezTo>
                <a:cubicBezTo>
                  <a:pt x="2233305" y="1240400"/>
                  <a:pt x="2239823" y="1234241"/>
                  <a:pt x="2246027" y="1229835"/>
                </a:cubicBezTo>
                <a:lnTo>
                  <a:pt x="2250344" y="1229835"/>
                </a:lnTo>
                <a:cubicBezTo>
                  <a:pt x="2260054" y="1234780"/>
                  <a:pt x="2266888" y="1242018"/>
                  <a:pt x="2270843" y="1251550"/>
                </a:cubicBezTo>
                <a:cubicBezTo>
                  <a:pt x="2275250" y="1255686"/>
                  <a:pt x="2279971" y="1258563"/>
                  <a:pt x="2285007" y="1260182"/>
                </a:cubicBezTo>
                <a:lnTo>
                  <a:pt x="2287165" y="1264633"/>
                </a:lnTo>
                <a:cubicBezTo>
                  <a:pt x="2287165" y="1268049"/>
                  <a:pt x="2285366" y="1271646"/>
                  <a:pt x="2281770" y="1275423"/>
                </a:cubicBezTo>
                <a:lnTo>
                  <a:pt x="2278532" y="1275423"/>
                </a:lnTo>
                <a:cubicBezTo>
                  <a:pt x="2266933" y="1271646"/>
                  <a:pt x="2261133" y="1268049"/>
                  <a:pt x="2261133" y="1264633"/>
                </a:cubicBezTo>
                <a:lnTo>
                  <a:pt x="2258975" y="1264633"/>
                </a:lnTo>
                <a:cubicBezTo>
                  <a:pt x="2258255" y="1268948"/>
                  <a:pt x="2256457" y="1271106"/>
                  <a:pt x="2253581" y="1271106"/>
                </a:cubicBezTo>
                <a:lnTo>
                  <a:pt x="2248185" y="1270028"/>
                </a:lnTo>
                <a:lnTo>
                  <a:pt x="2240498" y="1271106"/>
                </a:lnTo>
                <a:lnTo>
                  <a:pt x="2237260" y="1267870"/>
                </a:lnTo>
                <a:lnTo>
                  <a:pt x="2236180" y="1267870"/>
                </a:lnTo>
                <a:lnTo>
                  <a:pt x="2228628" y="1270028"/>
                </a:lnTo>
                <a:lnTo>
                  <a:pt x="2222155" y="1267870"/>
                </a:lnTo>
                <a:lnTo>
                  <a:pt x="2221075" y="1267870"/>
                </a:lnTo>
                <a:cubicBezTo>
                  <a:pt x="2216131" y="1270207"/>
                  <a:pt x="2206733" y="1272006"/>
                  <a:pt x="2192887" y="1273264"/>
                </a:cubicBezTo>
                <a:lnTo>
                  <a:pt x="2187491" y="1271106"/>
                </a:lnTo>
                <a:lnTo>
                  <a:pt x="2177646" y="1274343"/>
                </a:lnTo>
                <a:cubicBezTo>
                  <a:pt x="2177646" y="1272725"/>
                  <a:pt x="2173329" y="1271646"/>
                  <a:pt x="2164698" y="1271106"/>
                </a:cubicBezTo>
                <a:lnTo>
                  <a:pt x="2144061" y="1272186"/>
                </a:lnTo>
                <a:lnTo>
                  <a:pt x="2140824" y="1272186"/>
                </a:lnTo>
                <a:cubicBezTo>
                  <a:pt x="2138128" y="1274343"/>
                  <a:pt x="2135609" y="1275423"/>
                  <a:pt x="2133271" y="1275423"/>
                </a:cubicBezTo>
                <a:lnTo>
                  <a:pt x="2132193" y="1274343"/>
                </a:lnTo>
                <a:lnTo>
                  <a:pt x="2131114" y="1274343"/>
                </a:lnTo>
                <a:lnTo>
                  <a:pt x="2130033" y="1275423"/>
                </a:lnTo>
                <a:lnTo>
                  <a:pt x="2130033" y="1276501"/>
                </a:lnTo>
                <a:lnTo>
                  <a:pt x="2134350" y="1281896"/>
                </a:lnTo>
                <a:lnTo>
                  <a:pt x="2134350" y="1285133"/>
                </a:lnTo>
                <a:cubicBezTo>
                  <a:pt x="2127787" y="1296014"/>
                  <a:pt x="2120908" y="1303971"/>
                  <a:pt x="2113714" y="1309007"/>
                </a:cubicBezTo>
                <a:cubicBezTo>
                  <a:pt x="2113714" y="1313682"/>
                  <a:pt x="2112276" y="1317324"/>
                  <a:pt x="2109398" y="1319931"/>
                </a:cubicBezTo>
                <a:lnTo>
                  <a:pt x="2112634" y="1325326"/>
                </a:lnTo>
                <a:lnTo>
                  <a:pt x="2112634" y="1328563"/>
                </a:lnTo>
                <a:cubicBezTo>
                  <a:pt x="2112634" y="1331261"/>
                  <a:pt x="2110836" y="1334498"/>
                  <a:pt x="2107240" y="1338274"/>
                </a:cubicBezTo>
                <a:lnTo>
                  <a:pt x="2107240" y="1364305"/>
                </a:lnTo>
                <a:lnTo>
                  <a:pt x="2105082" y="1375095"/>
                </a:lnTo>
                <a:lnTo>
                  <a:pt x="2106163" y="1380625"/>
                </a:lnTo>
                <a:lnTo>
                  <a:pt x="2102924" y="1381704"/>
                </a:lnTo>
                <a:lnTo>
                  <a:pt x="2102924" y="1382783"/>
                </a:lnTo>
                <a:cubicBezTo>
                  <a:pt x="2105802" y="1383143"/>
                  <a:pt x="2107240" y="1384222"/>
                  <a:pt x="2107240" y="1386020"/>
                </a:cubicBezTo>
                <a:lnTo>
                  <a:pt x="2107240" y="1403284"/>
                </a:lnTo>
                <a:lnTo>
                  <a:pt x="2105082" y="1406521"/>
                </a:lnTo>
                <a:lnTo>
                  <a:pt x="2105082" y="1407600"/>
                </a:lnTo>
                <a:lnTo>
                  <a:pt x="2107240" y="1419604"/>
                </a:lnTo>
                <a:lnTo>
                  <a:pt x="2104004" y="1424999"/>
                </a:lnTo>
                <a:cubicBezTo>
                  <a:pt x="2104004" y="1432912"/>
                  <a:pt x="2106163" y="1440150"/>
                  <a:pt x="2110477" y="1446714"/>
                </a:cubicBezTo>
                <a:cubicBezTo>
                  <a:pt x="2110477" y="1453188"/>
                  <a:pt x="2113355" y="1456425"/>
                  <a:pt x="2119110" y="1456425"/>
                </a:cubicBezTo>
                <a:lnTo>
                  <a:pt x="2120189" y="1456425"/>
                </a:lnTo>
                <a:lnTo>
                  <a:pt x="2146220" y="1455346"/>
                </a:lnTo>
                <a:lnTo>
                  <a:pt x="2159303" y="1456425"/>
                </a:lnTo>
                <a:lnTo>
                  <a:pt x="2159303" y="1455346"/>
                </a:lnTo>
                <a:lnTo>
                  <a:pt x="2158224" y="1413130"/>
                </a:lnTo>
                <a:lnTo>
                  <a:pt x="2159303" y="1382783"/>
                </a:lnTo>
                <a:lnTo>
                  <a:pt x="2164698" y="1379546"/>
                </a:lnTo>
                <a:lnTo>
                  <a:pt x="2165776" y="1380625"/>
                </a:lnTo>
                <a:lnTo>
                  <a:pt x="2166856" y="1380625"/>
                </a:lnTo>
                <a:lnTo>
                  <a:pt x="2166856" y="1378332"/>
                </a:lnTo>
                <a:lnTo>
                  <a:pt x="2162540" y="1377253"/>
                </a:lnTo>
                <a:lnTo>
                  <a:pt x="2159303" y="1378332"/>
                </a:lnTo>
                <a:lnTo>
                  <a:pt x="2159303" y="1377253"/>
                </a:lnTo>
                <a:lnTo>
                  <a:pt x="2157144" y="1374016"/>
                </a:lnTo>
                <a:lnTo>
                  <a:pt x="2160381" y="1364305"/>
                </a:lnTo>
                <a:cubicBezTo>
                  <a:pt x="2159663" y="1360709"/>
                  <a:pt x="2156739" y="1358910"/>
                  <a:pt x="2151615" y="1358910"/>
                </a:cubicBezTo>
                <a:lnTo>
                  <a:pt x="2142982" y="1362147"/>
                </a:lnTo>
                <a:lnTo>
                  <a:pt x="2142982" y="1358910"/>
                </a:lnTo>
                <a:lnTo>
                  <a:pt x="2136508" y="1358910"/>
                </a:lnTo>
                <a:cubicBezTo>
                  <a:pt x="2133451" y="1356033"/>
                  <a:pt x="2129091" y="1354594"/>
                  <a:pt x="2123426" y="1354594"/>
                </a:cubicBezTo>
                <a:lnTo>
                  <a:pt x="2120189" y="1355673"/>
                </a:lnTo>
                <a:lnTo>
                  <a:pt x="2118029" y="1352436"/>
                </a:lnTo>
                <a:lnTo>
                  <a:pt x="2120189" y="1350278"/>
                </a:lnTo>
                <a:lnTo>
                  <a:pt x="2125583" y="1351357"/>
                </a:lnTo>
                <a:lnTo>
                  <a:pt x="2126798" y="1351357"/>
                </a:lnTo>
                <a:cubicBezTo>
                  <a:pt x="2129495" y="1349289"/>
                  <a:pt x="2134530" y="1347446"/>
                  <a:pt x="2141903" y="1345827"/>
                </a:cubicBezTo>
                <a:lnTo>
                  <a:pt x="2157144" y="1350278"/>
                </a:lnTo>
                <a:lnTo>
                  <a:pt x="2159303" y="1346906"/>
                </a:lnTo>
                <a:lnTo>
                  <a:pt x="2159303" y="1329643"/>
                </a:lnTo>
                <a:lnTo>
                  <a:pt x="2160381" y="1325326"/>
                </a:lnTo>
                <a:lnTo>
                  <a:pt x="2159303" y="1321011"/>
                </a:lnTo>
                <a:lnTo>
                  <a:pt x="2159303" y="1305769"/>
                </a:lnTo>
                <a:lnTo>
                  <a:pt x="2161461" y="1302532"/>
                </a:lnTo>
                <a:lnTo>
                  <a:pt x="2161461" y="1300374"/>
                </a:lnTo>
                <a:cubicBezTo>
                  <a:pt x="2156335" y="1295159"/>
                  <a:pt x="2153773" y="1290798"/>
                  <a:pt x="2153773" y="1287291"/>
                </a:cubicBezTo>
                <a:lnTo>
                  <a:pt x="2153773" y="1284054"/>
                </a:lnTo>
                <a:cubicBezTo>
                  <a:pt x="2153773" y="1282616"/>
                  <a:pt x="2156335" y="1281177"/>
                  <a:pt x="2161461" y="1279738"/>
                </a:cubicBezTo>
                <a:lnTo>
                  <a:pt x="2200439" y="1285133"/>
                </a:lnTo>
                <a:lnTo>
                  <a:pt x="2211230" y="1285133"/>
                </a:lnTo>
                <a:lnTo>
                  <a:pt x="2215680" y="1284054"/>
                </a:lnTo>
                <a:cubicBezTo>
                  <a:pt x="2218919" y="1285493"/>
                  <a:pt x="2220716" y="1286932"/>
                  <a:pt x="2221075" y="1288371"/>
                </a:cubicBezTo>
                <a:lnTo>
                  <a:pt x="2221075" y="1290664"/>
                </a:lnTo>
                <a:cubicBezTo>
                  <a:pt x="2221075" y="1292102"/>
                  <a:pt x="2218871" y="1293541"/>
                  <a:pt x="2214466" y="1294979"/>
                </a:cubicBezTo>
                <a:cubicBezTo>
                  <a:pt x="2214466" y="1296958"/>
                  <a:pt x="2212309" y="1301633"/>
                  <a:pt x="2207993" y="1309007"/>
                </a:cubicBezTo>
                <a:lnTo>
                  <a:pt x="2207993" y="1311164"/>
                </a:lnTo>
                <a:lnTo>
                  <a:pt x="2212309" y="1321011"/>
                </a:lnTo>
                <a:lnTo>
                  <a:pt x="2201518" y="1330721"/>
                </a:lnTo>
                <a:lnTo>
                  <a:pt x="2201518" y="1333958"/>
                </a:lnTo>
                <a:lnTo>
                  <a:pt x="2207993" y="1338274"/>
                </a:lnTo>
                <a:lnTo>
                  <a:pt x="2207993" y="1340432"/>
                </a:lnTo>
                <a:lnTo>
                  <a:pt x="2206914" y="1351357"/>
                </a:lnTo>
                <a:lnTo>
                  <a:pt x="2212309" y="1351357"/>
                </a:lnTo>
                <a:lnTo>
                  <a:pt x="2214466" y="1353515"/>
                </a:lnTo>
                <a:cubicBezTo>
                  <a:pt x="2210869" y="1354414"/>
                  <a:pt x="2209072" y="1355493"/>
                  <a:pt x="2209072" y="1356752"/>
                </a:cubicBezTo>
                <a:lnTo>
                  <a:pt x="2211230" y="1364305"/>
                </a:lnTo>
                <a:lnTo>
                  <a:pt x="2210150" y="1369700"/>
                </a:lnTo>
                <a:lnTo>
                  <a:pt x="2211230" y="1370780"/>
                </a:lnTo>
                <a:lnTo>
                  <a:pt x="2211230" y="1371858"/>
                </a:lnTo>
                <a:lnTo>
                  <a:pt x="2209072" y="1384941"/>
                </a:lnTo>
                <a:lnTo>
                  <a:pt x="2210150" y="1400047"/>
                </a:lnTo>
                <a:lnTo>
                  <a:pt x="2209072" y="1404363"/>
                </a:lnTo>
                <a:lnTo>
                  <a:pt x="2210150" y="1409893"/>
                </a:lnTo>
                <a:cubicBezTo>
                  <a:pt x="2210150" y="1417626"/>
                  <a:pt x="2208352" y="1423021"/>
                  <a:pt x="2204755" y="1426078"/>
                </a:cubicBezTo>
                <a:lnTo>
                  <a:pt x="2212309" y="1445635"/>
                </a:lnTo>
                <a:lnTo>
                  <a:pt x="2207993" y="1455346"/>
                </a:lnTo>
                <a:lnTo>
                  <a:pt x="2209072" y="1458583"/>
                </a:lnTo>
                <a:lnTo>
                  <a:pt x="2210150" y="1458583"/>
                </a:lnTo>
                <a:lnTo>
                  <a:pt x="2231865" y="1453188"/>
                </a:lnTo>
                <a:lnTo>
                  <a:pt x="2231865" y="1451030"/>
                </a:lnTo>
                <a:lnTo>
                  <a:pt x="2229708" y="1447793"/>
                </a:lnTo>
                <a:lnTo>
                  <a:pt x="2229708" y="1444556"/>
                </a:lnTo>
                <a:cubicBezTo>
                  <a:pt x="2231326" y="1440959"/>
                  <a:pt x="2235283" y="1436958"/>
                  <a:pt x="2241577" y="1432552"/>
                </a:cubicBezTo>
                <a:lnTo>
                  <a:pt x="2246027" y="1427157"/>
                </a:lnTo>
                <a:cubicBezTo>
                  <a:pt x="2254660" y="1429855"/>
                  <a:pt x="2260054" y="1433856"/>
                  <a:pt x="2262212" y="1439161"/>
                </a:cubicBezTo>
                <a:cubicBezTo>
                  <a:pt x="2266529" y="1439161"/>
                  <a:pt x="2273407" y="1444916"/>
                  <a:pt x="2282848" y="1456425"/>
                </a:cubicBezTo>
                <a:cubicBezTo>
                  <a:pt x="2286086" y="1456425"/>
                  <a:pt x="2288243" y="1457864"/>
                  <a:pt x="2289323" y="1460741"/>
                </a:cubicBezTo>
                <a:cubicBezTo>
                  <a:pt x="2289323" y="1462359"/>
                  <a:pt x="2283523" y="1464158"/>
                  <a:pt x="2271924" y="1466136"/>
                </a:cubicBezTo>
                <a:lnTo>
                  <a:pt x="2270843" y="1467350"/>
                </a:lnTo>
                <a:lnTo>
                  <a:pt x="2269766" y="1467350"/>
                </a:lnTo>
                <a:lnTo>
                  <a:pt x="2268686" y="1466136"/>
                </a:lnTo>
                <a:lnTo>
                  <a:pt x="2263291" y="1467350"/>
                </a:lnTo>
                <a:lnTo>
                  <a:pt x="2224312" y="1467350"/>
                </a:lnTo>
                <a:cubicBezTo>
                  <a:pt x="2217029" y="1467350"/>
                  <a:pt x="2213388" y="1466586"/>
                  <a:pt x="2213388" y="1465057"/>
                </a:cubicBezTo>
                <a:lnTo>
                  <a:pt x="2205835" y="1466136"/>
                </a:lnTo>
                <a:lnTo>
                  <a:pt x="2192887" y="1465057"/>
                </a:lnTo>
                <a:lnTo>
                  <a:pt x="2176566" y="1467350"/>
                </a:lnTo>
                <a:lnTo>
                  <a:pt x="2174409" y="1465057"/>
                </a:lnTo>
                <a:cubicBezTo>
                  <a:pt x="2174409" y="1467305"/>
                  <a:pt x="2173688" y="1468429"/>
                  <a:pt x="2172251" y="1468429"/>
                </a:cubicBezTo>
                <a:lnTo>
                  <a:pt x="2170092" y="1468429"/>
                </a:lnTo>
                <a:cubicBezTo>
                  <a:pt x="2156695" y="1466361"/>
                  <a:pt x="2149096" y="1464518"/>
                  <a:pt x="2147298" y="1462899"/>
                </a:cubicBezTo>
                <a:lnTo>
                  <a:pt x="2146220" y="1462899"/>
                </a:lnTo>
                <a:lnTo>
                  <a:pt x="2140824" y="1466136"/>
                </a:lnTo>
                <a:lnTo>
                  <a:pt x="2131114" y="1459662"/>
                </a:lnTo>
                <a:lnTo>
                  <a:pt x="2130033" y="1459662"/>
                </a:lnTo>
                <a:lnTo>
                  <a:pt x="2130033" y="1467350"/>
                </a:lnTo>
                <a:cubicBezTo>
                  <a:pt x="2130033" y="1468609"/>
                  <a:pt x="2128191" y="1469688"/>
                  <a:pt x="2124505" y="1470587"/>
                </a:cubicBezTo>
                <a:lnTo>
                  <a:pt x="2113714" y="1467350"/>
                </a:lnTo>
                <a:lnTo>
                  <a:pt x="2108319" y="1468429"/>
                </a:lnTo>
                <a:lnTo>
                  <a:pt x="2108319" y="1477061"/>
                </a:lnTo>
                <a:lnTo>
                  <a:pt x="2105082" y="1480298"/>
                </a:lnTo>
                <a:lnTo>
                  <a:pt x="2102924" y="1480298"/>
                </a:lnTo>
                <a:lnTo>
                  <a:pt x="2099689" y="1478140"/>
                </a:lnTo>
                <a:lnTo>
                  <a:pt x="2098608" y="1478140"/>
                </a:lnTo>
                <a:lnTo>
                  <a:pt x="2094157" y="1481377"/>
                </a:lnTo>
                <a:lnTo>
                  <a:pt x="2089842" y="1481377"/>
                </a:lnTo>
                <a:cubicBezTo>
                  <a:pt x="2088763" y="1481377"/>
                  <a:pt x="2087685" y="1479938"/>
                  <a:pt x="2086605" y="1477061"/>
                </a:cubicBezTo>
                <a:lnTo>
                  <a:pt x="2085526" y="1475982"/>
                </a:lnTo>
                <a:lnTo>
                  <a:pt x="2081209" y="1475982"/>
                </a:lnTo>
                <a:cubicBezTo>
                  <a:pt x="2081209" y="1478859"/>
                  <a:pt x="2080130" y="1480298"/>
                  <a:pt x="2077972" y="1480298"/>
                </a:cubicBezTo>
                <a:lnTo>
                  <a:pt x="2073656" y="1480298"/>
                </a:lnTo>
                <a:lnTo>
                  <a:pt x="2072578" y="1479219"/>
                </a:lnTo>
                <a:lnTo>
                  <a:pt x="2071499" y="1480298"/>
                </a:lnTo>
                <a:lnTo>
                  <a:pt x="2065968" y="1480298"/>
                </a:lnTo>
                <a:cubicBezTo>
                  <a:pt x="2060215" y="1480298"/>
                  <a:pt x="2057335" y="1477421"/>
                  <a:pt x="2057335" y="1471666"/>
                </a:cubicBezTo>
                <a:lnTo>
                  <a:pt x="2059495" y="1460741"/>
                </a:lnTo>
                <a:lnTo>
                  <a:pt x="2059495" y="1458583"/>
                </a:lnTo>
                <a:lnTo>
                  <a:pt x="2054099" y="1453188"/>
                </a:lnTo>
                <a:lnTo>
                  <a:pt x="2054099" y="1452109"/>
                </a:lnTo>
                <a:lnTo>
                  <a:pt x="2058416" y="1446714"/>
                </a:lnTo>
                <a:lnTo>
                  <a:pt x="2058416" y="1444556"/>
                </a:lnTo>
                <a:lnTo>
                  <a:pt x="2056259" y="1435789"/>
                </a:lnTo>
                <a:lnTo>
                  <a:pt x="2056259" y="1427157"/>
                </a:lnTo>
                <a:lnTo>
                  <a:pt x="2057335" y="1426078"/>
                </a:lnTo>
                <a:cubicBezTo>
                  <a:pt x="2055898" y="1422661"/>
                  <a:pt x="2054819" y="1415783"/>
                  <a:pt x="2054099" y="1405442"/>
                </a:cubicBezTo>
                <a:cubicBezTo>
                  <a:pt x="2054819" y="1402745"/>
                  <a:pt x="2057335" y="1399148"/>
                  <a:pt x="2061653" y="1394652"/>
                </a:cubicBezTo>
                <a:lnTo>
                  <a:pt x="2061653" y="1392494"/>
                </a:lnTo>
                <a:cubicBezTo>
                  <a:pt x="2059855" y="1392494"/>
                  <a:pt x="2057335" y="1391056"/>
                  <a:pt x="2054099" y="1388178"/>
                </a:cubicBezTo>
                <a:lnTo>
                  <a:pt x="2053020" y="1388178"/>
                </a:lnTo>
                <a:cubicBezTo>
                  <a:pt x="2039982" y="1397529"/>
                  <a:pt x="2031665" y="1402205"/>
                  <a:pt x="2028069" y="1402205"/>
                </a:cubicBezTo>
                <a:lnTo>
                  <a:pt x="2026991" y="1402205"/>
                </a:lnTo>
                <a:lnTo>
                  <a:pt x="2023752" y="1398968"/>
                </a:lnTo>
                <a:lnTo>
                  <a:pt x="2023752" y="1394652"/>
                </a:lnTo>
                <a:cubicBezTo>
                  <a:pt x="2029507" y="1388898"/>
                  <a:pt x="2034947" y="1382019"/>
                  <a:pt x="2040073" y="1374016"/>
                </a:cubicBezTo>
                <a:cubicBezTo>
                  <a:pt x="2040073" y="1363946"/>
                  <a:pt x="2042231" y="1358910"/>
                  <a:pt x="2046547" y="1358910"/>
                </a:cubicBezTo>
                <a:lnTo>
                  <a:pt x="2046547" y="1354594"/>
                </a:lnTo>
                <a:lnTo>
                  <a:pt x="2056259" y="1327484"/>
                </a:lnTo>
                <a:lnTo>
                  <a:pt x="2050863" y="1314402"/>
                </a:lnTo>
                <a:lnTo>
                  <a:pt x="2050863" y="1311164"/>
                </a:lnTo>
                <a:lnTo>
                  <a:pt x="2054099" y="1307927"/>
                </a:lnTo>
                <a:lnTo>
                  <a:pt x="2068262" y="1307927"/>
                </a:lnTo>
                <a:cubicBezTo>
                  <a:pt x="2068262" y="1304151"/>
                  <a:pt x="2070419" y="1300554"/>
                  <a:pt x="2074736" y="1297137"/>
                </a:cubicBezTo>
                <a:lnTo>
                  <a:pt x="2080130" y="1276501"/>
                </a:lnTo>
                <a:cubicBezTo>
                  <a:pt x="2079051" y="1273624"/>
                  <a:pt x="2077972" y="1272186"/>
                  <a:pt x="2076893" y="1272186"/>
                </a:cubicBezTo>
                <a:lnTo>
                  <a:pt x="2034542" y="1272186"/>
                </a:lnTo>
                <a:lnTo>
                  <a:pt x="2029147" y="1266790"/>
                </a:lnTo>
                <a:lnTo>
                  <a:pt x="2029147" y="1265711"/>
                </a:lnTo>
                <a:cubicBezTo>
                  <a:pt x="2029147" y="1263913"/>
                  <a:pt x="2030586" y="1262834"/>
                  <a:pt x="2033464" y="1262475"/>
                </a:cubicBezTo>
                <a:lnTo>
                  <a:pt x="2040073" y="1266790"/>
                </a:lnTo>
                <a:lnTo>
                  <a:pt x="2042231" y="1266790"/>
                </a:lnTo>
                <a:cubicBezTo>
                  <a:pt x="2043849" y="1266790"/>
                  <a:pt x="2045287" y="1264228"/>
                  <a:pt x="2046547" y="1259102"/>
                </a:cubicBezTo>
                <a:lnTo>
                  <a:pt x="2056259" y="1259102"/>
                </a:lnTo>
                <a:cubicBezTo>
                  <a:pt x="2065700" y="1262789"/>
                  <a:pt x="2074736" y="1264633"/>
                  <a:pt x="2083367" y="1264633"/>
                </a:cubicBezTo>
                <a:cubicBezTo>
                  <a:pt x="2089122" y="1253572"/>
                  <a:pt x="2092000" y="1245256"/>
                  <a:pt x="2092000" y="1239680"/>
                </a:cubicBezTo>
                <a:lnTo>
                  <a:pt x="2089842" y="1225519"/>
                </a:lnTo>
                <a:lnTo>
                  <a:pt x="2089842" y="1224440"/>
                </a:lnTo>
                <a:cubicBezTo>
                  <a:pt x="2092179" y="1220124"/>
                  <a:pt x="2094742" y="1217606"/>
                  <a:pt x="2097531" y="1216886"/>
                </a:cubicBezTo>
                <a:close/>
                <a:moveTo>
                  <a:pt x="4074122" y="1215943"/>
                </a:moveTo>
                <a:lnTo>
                  <a:pt x="4076280" y="1215943"/>
                </a:lnTo>
                <a:cubicBezTo>
                  <a:pt x="4078438" y="1218101"/>
                  <a:pt x="4081990" y="1219180"/>
                  <a:pt x="4086936" y="1219180"/>
                </a:cubicBezTo>
                <a:cubicBezTo>
                  <a:pt x="4094308" y="1226014"/>
                  <a:pt x="4101142" y="1229970"/>
                  <a:pt x="4107437" y="1231049"/>
                </a:cubicBezTo>
                <a:lnTo>
                  <a:pt x="4116069" y="1238467"/>
                </a:lnTo>
                <a:cubicBezTo>
                  <a:pt x="4116069" y="1239906"/>
                  <a:pt x="4117102" y="1240625"/>
                  <a:pt x="4119171" y="1240625"/>
                </a:cubicBezTo>
                <a:cubicBezTo>
                  <a:pt x="4123487" y="1244042"/>
                  <a:pt x="4125645" y="1246560"/>
                  <a:pt x="4125645" y="1248178"/>
                </a:cubicBezTo>
                <a:cubicBezTo>
                  <a:pt x="4125645" y="1268230"/>
                  <a:pt x="4114900" y="1278255"/>
                  <a:pt x="4093410" y="1278255"/>
                </a:cubicBezTo>
                <a:lnTo>
                  <a:pt x="4092331" y="1279334"/>
                </a:lnTo>
                <a:lnTo>
                  <a:pt x="4091252" y="1279334"/>
                </a:lnTo>
                <a:cubicBezTo>
                  <a:pt x="4089992" y="1279334"/>
                  <a:pt x="4086801" y="1276098"/>
                  <a:pt x="4081675" y="1269624"/>
                </a:cubicBezTo>
                <a:cubicBezTo>
                  <a:pt x="4078798" y="1269624"/>
                  <a:pt x="4077359" y="1268589"/>
                  <a:pt x="4077359" y="1266522"/>
                </a:cubicBezTo>
                <a:lnTo>
                  <a:pt x="4077359" y="1263285"/>
                </a:lnTo>
                <a:lnTo>
                  <a:pt x="4080596" y="1260047"/>
                </a:lnTo>
                <a:lnTo>
                  <a:pt x="4082754" y="1260047"/>
                </a:lnTo>
                <a:cubicBezTo>
                  <a:pt x="4083114" y="1262925"/>
                  <a:pt x="4085587" y="1264364"/>
                  <a:pt x="4090173" y="1264364"/>
                </a:cubicBezTo>
                <a:lnTo>
                  <a:pt x="4091252" y="1264364"/>
                </a:lnTo>
                <a:lnTo>
                  <a:pt x="4091252" y="1263285"/>
                </a:lnTo>
                <a:cubicBezTo>
                  <a:pt x="4085767" y="1262206"/>
                  <a:pt x="4081136" y="1258969"/>
                  <a:pt x="4077359" y="1253574"/>
                </a:cubicBezTo>
                <a:lnTo>
                  <a:pt x="4077359" y="1252494"/>
                </a:lnTo>
                <a:lnTo>
                  <a:pt x="4079517" y="1246021"/>
                </a:lnTo>
                <a:lnTo>
                  <a:pt x="4079517" y="1244941"/>
                </a:lnTo>
                <a:lnTo>
                  <a:pt x="4069806" y="1222417"/>
                </a:lnTo>
                <a:cubicBezTo>
                  <a:pt x="4071245" y="1218101"/>
                  <a:pt x="4072684" y="1215943"/>
                  <a:pt x="4074122" y="1215943"/>
                </a:cubicBezTo>
                <a:close/>
                <a:moveTo>
                  <a:pt x="7123085" y="1212140"/>
                </a:moveTo>
                <a:lnTo>
                  <a:pt x="7123085" y="1213220"/>
                </a:lnTo>
                <a:lnTo>
                  <a:pt x="7125243" y="1213220"/>
                </a:lnTo>
                <a:lnTo>
                  <a:pt x="7125243" y="1212140"/>
                </a:lnTo>
                <a:close/>
                <a:moveTo>
                  <a:pt x="7259039" y="1211061"/>
                </a:moveTo>
                <a:lnTo>
                  <a:pt x="7259039" y="1213220"/>
                </a:lnTo>
                <a:lnTo>
                  <a:pt x="7260118" y="1213220"/>
                </a:lnTo>
                <a:lnTo>
                  <a:pt x="7260118" y="1211061"/>
                </a:lnTo>
                <a:close/>
                <a:moveTo>
                  <a:pt x="2746318" y="1208422"/>
                </a:moveTo>
                <a:lnTo>
                  <a:pt x="2745239" y="1211525"/>
                </a:lnTo>
                <a:lnTo>
                  <a:pt x="2746318" y="1212603"/>
                </a:lnTo>
                <a:lnTo>
                  <a:pt x="2747397" y="1212603"/>
                </a:lnTo>
                <a:lnTo>
                  <a:pt x="2747397" y="1208422"/>
                </a:lnTo>
                <a:close/>
                <a:moveTo>
                  <a:pt x="55434" y="1190468"/>
                </a:moveTo>
                <a:cubicBezTo>
                  <a:pt x="71977" y="1195504"/>
                  <a:pt x="87038" y="1198381"/>
                  <a:pt x="100616" y="1199101"/>
                </a:cubicBezTo>
                <a:cubicBezTo>
                  <a:pt x="100616" y="1201079"/>
                  <a:pt x="103853" y="1202517"/>
                  <a:pt x="110327" y="1203417"/>
                </a:cubicBezTo>
                <a:lnTo>
                  <a:pt x="112485" y="1206519"/>
                </a:lnTo>
                <a:lnTo>
                  <a:pt x="112485" y="1208677"/>
                </a:lnTo>
                <a:cubicBezTo>
                  <a:pt x="112485" y="1211015"/>
                  <a:pt x="108529" y="1213173"/>
                  <a:pt x="100616" y="1215151"/>
                </a:cubicBezTo>
                <a:cubicBezTo>
                  <a:pt x="92703" y="1224322"/>
                  <a:pt x="88747" y="1230751"/>
                  <a:pt x="88747" y="1234438"/>
                </a:cubicBezTo>
                <a:cubicBezTo>
                  <a:pt x="88747" y="1239114"/>
                  <a:pt x="81240" y="1246307"/>
                  <a:pt x="66223" y="1256018"/>
                </a:cubicBezTo>
                <a:lnTo>
                  <a:pt x="65145" y="1257097"/>
                </a:lnTo>
                <a:lnTo>
                  <a:pt x="66223" y="1260334"/>
                </a:lnTo>
                <a:cubicBezTo>
                  <a:pt x="71258" y="1260334"/>
                  <a:pt x="76653" y="1258176"/>
                  <a:pt x="82409" y="1253860"/>
                </a:cubicBezTo>
                <a:cubicBezTo>
                  <a:pt x="84296" y="1253860"/>
                  <a:pt x="87847" y="1250983"/>
                  <a:pt x="93063" y="1245228"/>
                </a:cubicBezTo>
                <a:lnTo>
                  <a:pt x="97379" y="1243070"/>
                </a:lnTo>
                <a:lnTo>
                  <a:pt x="98458" y="1243070"/>
                </a:lnTo>
                <a:cubicBezTo>
                  <a:pt x="102414" y="1243070"/>
                  <a:pt x="107765" y="1245947"/>
                  <a:pt x="114508" y="1251702"/>
                </a:cubicBezTo>
                <a:cubicBezTo>
                  <a:pt x="121162" y="1251702"/>
                  <a:pt x="129075" y="1257052"/>
                  <a:pt x="138246" y="1267752"/>
                </a:cubicBezTo>
                <a:cubicBezTo>
                  <a:pt x="139684" y="1259210"/>
                  <a:pt x="142158" y="1254939"/>
                  <a:pt x="145664" y="1254939"/>
                </a:cubicBezTo>
                <a:lnTo>
                  <a:pt x="145664" y="1251702"/>
                </a:lnTo>
                <a:lnTo>
                  <a:pt x="143506" y="1248465"/>
                </a:lnTo>
                <a:lnTo>
                  <a:pt x="143506" y="1244149"/>
                </a:lnTo>
                <a:cubicBezTo>
                  <a:pt x="145664" y="1237225"/>
                  <a:pt x="146743" y="1229358"/>
                  <a:pt x="146743" y="1220546"/>
                </a:cubicBezTo>
                <a:lnTo>
                  <a:pt x="146743" y="1214072"/>
                </a:lnTo>
                <a:cubicBezTo>
                  <a:pt x="146743" y="1209936"/>
                  <a:pt x="145304" y="1206384"/>
                  <a:pt x="142427" y="1203417"/>
                </a:cubicBezTo>
                <a:lnTo>
                  <a:pt x="142427" y="1199101"/>
                </a:lnTo>
                <a:cubicBezTo>
                  <a:pt x="142788" y="1197662"/>
                  <a:pt x="144585" y="1196223"/>
                  <a:pt x="147822" y="1194785"/>
                </a:cubicBezTo>
                <a:cubicBezTo>
                  <a:pt x="163109" y="1194785"/>
                  <a:pt x="176371" y="1196943"/>
                  <a:pt x="187611" y="1201259"/>
                </a:cubicBezTo>
                <a:lnTo>
                  <a:pt x="190848" y="1198022"/>
                </a:lnTo>
                <a:lnTo>
                  <a:pt x="193006" y="1198022"/>
                </a:lnTo>
                <a:cubicBezTo>
                  <a:pt x="204426" y="1198022"/>
                  <a:pt x="210135" y="1200854"/>
                  <a:pt x="210135" y="1206519"/>
                </a:cubicBezTo>
                <a:lnTo>
                  <a:pt x="210135" y="1208677"/>
                </a:lnTo>
                <a:lnTo>
                  <a:pt x="196243" y="1222704"/>
                </a:lnTo>
                <a:cubicBezTo>
                  <a:pt x="196243" y="1227560"/>
                  <a:pt x="193365" y="1235067"/>
                  <a:pt x="187611" y="1245228"/>
                </a:cubicBezTo>
                <a:cubicBezTo>
                  <a:pt x="187611" y="1250443"/>
                  <a:pt x="183654" y="1255838"/>
                  <a:pt x="175742" y="1261413"/>
                </a:cubicBezTo>
                <a:cubicBezTo>
                  <a:pt x="175742" y="1266718"/>
                  <a:pt x="172909" y="1272068"/>
                  <a:pt x="167244" y="1277463"/>
                </a:cubicBezTo>
                <a:cubicBezTo>
                  <a:pt x="167244" y="1281600"/>
                  <a:pt x="165446" y="1285196"/>
                  <a:pt x="161849" y="1288253"/>
                </a:cubicBezTo>
                <a:lnTo>
                  <a:pt x="161849" y="1290411"/>
                </a:lnTo>
                <a:cubicBezTo>
                  <a:pt x="165626" y="1290411"/>
                  <a:pt x="175292" y="1298639"/>
                  <a:pt x="190848" y="1315094"/>
                </a:cubicBezTo>
                <a:cubicBezTo>
                  <a:pt x="196243" y="1315094"/>
                  <a:pt x="200873" y="1322961"/>
                  <a:pt x="204740" y="1338697"/>
                </a:cubicBezTo>
                <a:lnTo>
                  <a:pt x="203662" y="1354747"/>
                </a:lnTo>
                <a:lnTo>
                  <a:pt x="202582" y="1354747"/>
                </a:lnTo>
                <a:lnTo>
                  <a:pt x="201503" y="1353668"/>
                </a:lnTo>
                <a:lnTo>
                  <a:pt x="200425" y="1353668"/>
                </a:lnTo>
                <a:lnTo>
                  <a:pt x="197322" y="1362300"/>
                </a:lnTo>
                <a:lnTo>
                  <a:pt x="193006" y="1360142"/>
                </a:lnTo>
                <a:lnTo>
                  <a:pt x="190848" y="1360142"/>
                </a:lnTo>
                <a:lnTo>
                  <a:pt x="190848" y="1361221"/>
                </a:lnTo>
                <a:cubicBezTo>
                  <a:pt x="195165" y="1361581"/>
                  <a:pt x="197322" y="1362660"/>
                  <a:pt x="197322" y="1364458"/>
                </a:cubicBezTo>
                <a:cubicBezTo>
                  <a:pt x="195343" y="1370932"/>
                  <a:pt x="190668" y="1374169"/>
                  <a:pt x="183295" y="1374169"/>
                </a:cubicBezTo>
                <a:lnTo>
                  <a:pt x="180058" y="1374169"/>
                </a:lnTo>
                <a:cubicBezTo>
                  <a:pt x="165041" y="1371472"/>
                  <a:pt x="157533" y="1365717"/>
                  <a:pt x="157533" y="1356905"/>
                </a:cubicBezTo>
                <a:lnTo>
                  <a:pt x="158612" y="1352589"/>
                </a:lnTo>
                <a:lnTo>
                  <a:pt x="156455" y="1344092"/>
                </a:lnTo>
                <a:cubicBezTo>
                  <a:pt x="157893" y="1341215"/>
                  <a:pt x="158612" y="1337258"/>
                  <a:pt x="158612" y="1332223"/>
                </a:cubicBezTo>
                <a:cubicBezTo>
                  <a:pt x="155735" y="1322602"/>
                  <a:pt x="154296" y="1315094"/>
                  <a:pt x="154296" y="1309699"/>
                </a:cubicBezTo>
                <a:lnTo>
                  <a:pt x="155375" y="1296751"/>
                </a:lnTo>
                <a:cubicBezTo>
                  <a:pt x="148541" y="1296751"/>
                  <a:pt x="142833" y="1300707"/>
                  <a:pt x="138246" y="1308620"/>
                </a:cubicBezTo>
                <a:cubicBezTo>
                  <a:pt x="135550" y="1312216"/>
                  <a:pt x="132671" y="1314015"/>
                  <a:pt x="129614" y="1314015"/>
                </a:cubicBezTo>
                <a:lnTo>
                  <a:pt x="126377" y="1314015"/>
                </a:lnTo>
                <a:lnTo>
                  <a:pt x="126377" y="1316172"/>
                </a:lnTo>
                <a:lnTo>
                  <a:pt x="125298" y="1316172"/>
                </a:lnTo>
                <a:lnTo>
                  <a:pt x="126377" y="1321433"/>
                </a:lnTo>
                <a:lnTo>
                  <a:pt x="126377" y="1324670"/>
                </a:lnTo>
                <a:lnTo>
                  <a:pt x="127457" y="1347329"/>
                </a:lnTo>
                <a:lnTo>
                  <a:pt x="124219" y="1357984"/>
                </a:lnTo>
                <a:lnTo>
                  <a:pt x="127457" y="1377406"/>
                </a:lnTo>
                <a:lnTo>
                  <a:pt x="124219" y="1382666"/>
                </a:lnTo>
                <a:lnTo>
                  <a:pt x="124219" y="1386982"/>
                </a:lnTo>
                <a:lnTo>
                  <a:pt x="126377" y="1396693"/>
                </a:lnTo>
                <a:lnTo>
                  <a:pt x="125298" y="1403167"/>
                </a:lnTo>
                <a:lnTo>
                  <a:pt x="128535" y="1430007"/>
                </a:lnTo>
                <a:lnTo>
                  <a:pt x="128535" y="1435403"/>
                </a:lnTo>
                <a:cubicBezTo>
                  <a:pt x="128535" y="1441067"/>
                  <a:pt x="124578" y="1444619"/>
                  <a:pt x="116667" y="1446058"/>
                </a:cubicBezTo>
                <a:lnTo>
                  <a:pt x="109248" y="1443900"/>
                </a:lnTo>
                <a:lnTo>
                  <a:pt x="106011" y="1443900"/>
                </a:lnTo>
                <a:lnTo>
                  <a:pt x="90906" y="1447137"/>
                </a:lnTo>
                <a:lnTo>
                  <a:pt x="89826" y="1447137"/>
                </a:lnTo>
                <a:lnTo>
                  <a:pt x="80250" y="1437426"/>
                </a:lnTo>
                <a:lnTo>
                  <a:pt x="80250" y="1436482"/>
                </a:lnTo>
                <a:lnTo>
                  <a:pt x="85510" y="1419217"/>
                </a:lnTo>
                <a:cubicBezTo>
                  <a:pt x="85510" y="1417779"/>
                  <a:pt x="84477" y="1417059"/>
                  <a:pt x="82409" y="1417059"/>
                </a:cubicBezTo>
                <a:lnTo>
                  <a:pt x="73776" y="1418139"/>
                </a:lnTo>
                <a:lnTo>
                  <a:pt x="68382" y="1415981"/>
                </a:lnTo>
                <a:cubicBezTo>
                  <a:pt x="61908" y="1417239"/>
                  <a:pt x="58671" y="1420476"/>
                  <a:pt x="58671" y="1425692"/>
                </a:cubicBezTo>
                <a:cubicBezTo>
                  <a:pt x="58671" y="1431986"/>
                  <a:pt x="54758" y="1436617"/>
                  <a:pt x="46936" y="1439584"/>
                </a:cubicBezTo>
                <a:lnTo>
                  <a:pt x="46936" y="1440663"/>
                </a:lnTo>
                <a:lnTo>
                  <a:pt x="49093" y="1440663"/>
                </a:lnTo>
                <a:lnTo>
                  <a:pt x="56512" y="1435403"/>
                </a:lnTo>
                <a:lnTo>
                  <a:pt x="58671" y="1437426"/>
                </a:lnTo>
                <a:cubicBezTo>
                  <a:pt x="58671" y="1442461"/>
                  <a:pt x="56198" y="1444979"/>
                  <a:pt x="51251" y="1444979"/>
                </a:cubicBezTo>
                <a:lnTo>
                  <a:pt x="50173" y="1444979"/>
                </a:lnTo>
                <a:lnTo>
                  <a:pt x="49093" y="1443900"/>
                </a:lnTo>
                <a:lnTo>
                  <a:pt x="48014" y="1443900"/>
                </a:lnTo>
                <a:cubicBezTo>
                  <a:pt x="48014" y="1446957"/>
                  <a:pt x="42980" y="1449474"/>
                  <a:pt x="32908" y="1451453"/>
                </a:cubicBezTo>
                <a:cubicBezTo>
                  <a:pt x="20050" y="1451453"/>
                  <a:pt x="13621" y="1446777"/>
                  <a:pt x="13621" y="1437426"/>
                </a:cubicBezTo>
                <a:lnTo>
                  <a:pt x="11463" y="1420297"/>
                </a:lnTo>
                <a:lnTo>
                  <a:pt x="15779" y="1403167"/>
                </a:lnTo>
                <a:lnTo>
                  <a:pt x="15779" y="1401009"/>
                </a:lnTo>
                <a:cubicBezTo>
                  <a:pt x="12902" y="1397952"/>
                  <a:pt x="11463" y="1394355"/>
                  <a:pt x="11463" y="1390219"/>
                </a:cubicBezTo>
                <a:lnTo>
                  <a:pt x="11463" y="1386982"/>
                </a:lnTo>
                <a:cubicBezTo>
                  <a:pt x="11463" y="1378980"/>
                  <a:pt x="13261" y="1369314"/>
                  <a:pt x="16858" y="1357984"/>
                </a:cubicBezTo>
                <a:lnTo>
                  <a:pt x="15779" y="1343013"/>
                </a:lnTo>
                <a:lnTo>
                  <a:pt x="15779" y="1336539"/>
                </a:lnTo>
                <a:cubicBezTo>
                  <a:pt x="15779" y="1334201"/>
                  <a:pt x="14700" y="1331683"/>
                  <a:pt x="12542" y="1328986"/>
                </a:cubicBezTo>
                <a:lnTo>
                  <a:pt x="12542" y="1327907"/>
                </a:lnTo>
                <a:lnTo>
                  <a:pt x="15779" y="1323591"/>
                </a:lnTo>
                <a:lnTo>
                  <a:pt x="15779" y="1297830"/>
                </a:lnTo>
                <a:lnTo>
                  <a:pt x="13621" y="1291490"/>
                </a:lnTo>
                <a:lnTo>
                  <a:pt x="14700" y="1290411"/>
                </a:lnTo>
                <a:lnTo>
                  <a:pt x="14700" y="1289332"/>
                </a:lnTo>
                <a:lnTo>
                  <a:pt x="12542" y="1274226"/>
                </a:lnTo>
                <a:lnTo>
                  <a:pt x="13621" y="1262492"/>
                </a:lnTo>
                <a:lnTo>
                  <a:pt x="13621" y="1257097"/>
                </a:lnTo>
                <a:lnTo>
                  <a:pt x="11463" y="1240912"/>
                </a:lnTo>
                <a:lnTo>
                  <a:pt x="14700" y="1238754"/>
                </a:lnTo>
                <a:lnTo>
                  <a:pt x="15779" y="1238754"/>
                </a:lnTo>
                <a:cubicBezTo>
                  <a:pt x="25221" y="1242710"/>
                  <a:pt x="32009" y="1246667"/>
                  <a:pt x="36145" y="1250623"/>
                </a:cubicBezTo>
                <a:cubicBezTo>
                  <a:pt x="39023" y="1250623"/>
                  <a:pt x="41540" y="1251702"/>
                  <a:pt x="43699" y="1253860"/>
                </a:cubicBezTo>
                <a:lnTo>
                  <a:pt x="45856" y="1253860"/>
                </a:lnTo>
                <a:cubicBezTo>
                  <a:pt x="49273" y="1253860"/>
                  <a:pt x="52826" y="1240598"/>
                  <a:pt x="56512" y="1214072"/>
                </a:cubicBezTo>
                <a:lnTo>
                  <a:pt x="54488" y="1211914"/>
                </a:lnTo>
                <a:lnTo>
                  <a:pt x="54488" y="1208677"/>
                </a:lnTo>
                <a:lnTo>
                  <a:pt x="55434" y="1207598"/>
                </a:lnTo>
                <a:lnTo>
                  <a:pt x="51251" y="1201259"/>
                </a:lnTo>
                <a:lnTo>
                  <a:pt x="51251" y="1194785"/>
                </a:lnTo>
                <a:close/>
                <a:moveTo>
                  <a:pt x="2548185" y="1189405"/>
                </a:moveTo>
                <a:lnTo>
                  <a:pt x="2548185" y="1191563"/>
                </a:lnTo>
                <a:lnTo>
                  <a:pt x="2549265" y="1191563"/>
                </a:lnTo>
                <a:lnTo>
                  <a:pt x="2549265" y="1189405"/>
                </a:lnTo>
                <a:close/>
                <a:moveTo>
                  <a:pt x="7064819" y="1186245"/>
                </a:moveTo>
                <a:lnTo>
                  <a:pt x="7063740" y="1187323"/>
                </a:lnTo>
                <a:lnTo>
                  <a:pt x="7063740" y="1188403"/>
                </a:lnTo>
                <a:lnTo>
                  <a:pt x="7064819" y="1189481"/>
                </a:lnTo>
                <a:lnTo>
                  <a:pt x="7065898" y="1189481"/>
                </a:lnTo>
                <a:lnTo>
                  <a:pt x="7066977" y="1188403"/>
                </a:lnTo>
                <a:lnTo>
                  <a:pt x="7066977" y="1187323"/>
                </a:lnTo>
                <a:lnTo>
                  <a:pt x="7065898" y="1186245"/>
                </a:lnTo>
                <a:close/>
                <a:moveTo>
                  <a:pt x="7240696" y="1185165"/>
                </a:moveTo>
                <a:lnTo>
                  <a:pt x="7240696" y="1186245"/>
                </a:lnTo>
                <a:lnTo>
                  <a:pt x="7247170" y="1187323"/>
                </a:lnTo>
                <a:lnTo>
                  <a:pt x="7247170" y="1185165"/>
                </a:lnTo>
                <a:close/>
                <a:moveTo>
                  <a:pt x="7157613" y="1185165"/>
                </a:moveTo>
                <a:lnTo>
                  <a:pt x="7160850" y="1188403"/>
                </a:lnTo>
                <a:lnTo>
                  <a:pt x="7160850" y="1185165"/>
                </a:lnTo>
                <a:close/>
                <a:moveTo>
                  <a:pt x="7117690" y="1185165"/>
                </a:moveTo>
                <a:lnTo>
                  <a:pt x="7117690" y="1186245"/>
                </a:lnTo>
                <a:lnTo>
                  <a:pt x="7119848" y="1186245"/>
                </a:lnTo>
                <a:lnTo>
                  <a:pt x="7119848" y="1185165"/>
                </a:lnTo>
                <a:close/>
                <a:moveTo>
                  <a:pt x="7092873" y="1183007"/>
                </a:moveTo>
                <a:lnTo>
                  <a:pt x="7095031" y="1183007"/>
                </a:lnTo>
                <a:lnTo>
                  <a:pt x="7095031" y="1188403"/>
                </a:lnTo>
                <a:lnTo>
                  <a:pt x="7092873" y="1188403"/>
                </a:lnTo>
                <a:close/>
                <a:moveTo>
                  <a:pt x="5063187" y="1180439"/>
                </a:moveTo>
                <a:lnTo>
                  <a:pt x="5059950" y="1181518"/>
                </a:lnTo>
                <a:lnTo>
                  <a:pt x="5059950" y="1182597"/>
                </a:lnTo>
                <a:lnTo>
                  <a:pt x="5067503" y="1181518"/>
                </a:lnTo>
                <a:lnTo>
                  <a:pt x="5067503" y="1180439"/>
                </a:lnTo>
                <a:close/>
                <a:moveTo>
                  <a:pt x="3053413" y="1180438"/>
                </a:moveTo>
                <a:lnTo>
                  <a:pt x="3050176" y="1181517"/>
                </a:lnTo>
                <a:lnTo>
                  <a:pt x="3050176" y="1182596"/>
                </a:lnTo>
                <a:lnTo>
                  <a:pt x="3057729" y="1181517"/>
                </a:lnTo>
                <a:lnTo>
                  <a:pt x="3057729" y="1180438"/>
                </a:lnTo>
                <a:close/>
                <a:moveTo>
                  <a:pt x="1043640" y="1180437"/>
                </a:moveTo>
                <a:lnTo>
                  <a:pt x="1040402" y="1181516"/>
                </a:lnTo>
                <a:lnTo>
                  <a:pt x="1040402" y="1182595"/>
                </a:lnTo>
                <a:lnTo>
                  <a:pt x="1047954" y="1181516"/>
                </a:lnTo>
                <a:lnTo>
                  <a:pt x="1047954" y="1180437"/>
                </a:lnTo>
                <a:close/>
                <a:moveTo>
                  <a:pt x="2756838" y="1175648"/>
                </a:moveTo>
                <a:lnTo>
                  <a:pt x="2758996" y="1177806"/>
                </a:lnTo>
                <a:lnTo>
                  <a:pt x="2759941" y="1176727"/>
                </a:lnTo>
                <a:lnTo>
                  <a:pt x="2759941" y="1175648"/>
                </a:lnTo>
                <a:close/>
                <a:moveTo>
                  <a:pt x="7602469" y="1175316"/>
                </a:moveTo>
                <a:lnTo>
                  <a:pt x="7606785" y="1175316"/>
                </a:lnTo>
                <a:lnTo>
                  <a:pt x="7614473" y="1177474"/>
                </a:lnTo>
                <a:lnTo>
                  <a:pt x="7619868" y="1176394"/>
                </a:lnTo>
                <a:lnTo>
                  <a:pt x="7620947" y="1177474"/>
                </a:lnTo>
                <a:lnTo>
                  <a:pt x="7620947" y="1178553"/>
                </a:lnTo>
                <a:lnTo>
                  <a:pt x="7617710" y="1181789"/>
                </a:lnTo>
                <a:lnTo>
                  <a:pt x="7603548" y="1181789"/>
                </a:lnTo>
                <a:cubicBezTo>
                  <a:pt x="7599952" y="1181789"/>
                  <a:pt x="7598153" y="1181070"/>
                  <a:pt x="7598153" y="1179631"/>
                </a:cubicBezTo>
                <a:lnTo>
                  <a:pt x="7592758" y="1180711"/>
                </a:lnTo>
                <a:cubicBezTo>
                  <a:pt x="7589072" y="1180171"/>
                  <a:pt x="7587228" y="1179092"/>
                  <a:pt x="7587228" y="1177474"/>
                </a:cubicBezTo>
                <a:lnTo>
                  <a:pt x="7588442" y="1176394"/>
                </a:lnTo>
                <a:lnTo>
                  <a:pt x="7593837" y="1177474"/>
                </a:lnTo>
                <a:lnTo>
                  <a:pt x="7599232" y="1177474"/>
                </a:lnTo>
                <a:close/>
                <a:moveTo>
                  <a:pt x="7552565" y="1175316"/>
                </a:moveTo>
                <a:lnTo>
                  <a:pt x="7555802" y="1175316"/>
                </a:lnTo>
                <a:lnTo>
                  <a:pt x="7565648" y="1176394"/>
                </a:lnTo>
                <a:lnTo>
                  <a:pt x="7572122" y="1175316"/>
                </a:lnTo>
                <a:lnTo>
                  <a:pt x="7573201" y="1176394"/>
                </a:lnTo>
                <a:lnTo>
                  <a:pt x="7573201" y="1178553"/>
                </a:lnTo>
                <a:cubicBezTo>
                  <a:pt x="7573201" y="1181430"/>
                  <a:pt x="7565603" y="1182869"/>
                  <a:pt x="7550407" y="1182869"/>
                </a:cubicBezTo>
                <a:lnTo>
                  <a:pt x="7549328" y="1181789"/>
                </a:lnTo>
                <a:lnTo>
                  <a:pt x="7549328" y="1178553"/>
                </a:lnTo>
                <a:close/>
                <a:moveTo>
                  <a:pt x="7119848" y="1174376"/>
                </a:moveTo>
                <a:lnTo>
                  <a:pt x="7119848" y="1175455"/>
                </a:lnTo>
                <a:lnTo>
                  <a:pt x="7122006" y="1175455"/>
                </a:lnTo>
                <a:lnTo>
                  <a:pt x="7122006" y="1174376"/>
                </a:lnTo>
                <a:close/>
                <a:moveTo>
                  <a:pt x="7111216" y="1174376"/>
                </a:moveTo>
                <a:lnTo>
                  <a:pt x="7111216" y="1175455"/>
                </a:lnTo>
                <a:lnTo>
                  <a:pt x="7113374" y="1175455"/>
                </a:lnTo>
                <a:lnTo>
                  <a:pt x="7113374" y="1174376"/>
                </a:lnTo>
                <a:close/>
                <a:moveTo>
                  <a:pt x="3714558" y="1172076"/>
                </a:moveTo>
                <a:lnTo>
                  <a:pt x="3714558" y="1173155"/>
                </a:lnTo>
                <a:lnTo>
                  <a:pt x="3716716" y="1173155"/>
                </a:lnTo>
                <a:lnTo>
                  <a:pt x="3716716" y="1172076"/>
                </a:lnTo>
                <a:close/>
                <a:moveTo>
                  <a:pt x="2745239" y="1171466"/>
                </a:moveTo>
                <a:lnTo>
                  <a:pt x="2745239" y="1172546"/>
                </a:lnTo>
                <a:lnTo>
                  <a:pt x="2754681" y="1175648"/>
                </a:lnTo>
                <a:lnTo>
                  <a:pt x="2755760" y="1175648"/>
                </a:lnTo>
                <a:lnTo>
                  <a:pt x="2755760" y="1174569"/>
                </a:lnTo>
                <a:lnTo>
                  <a:pt x="2746318" y="1171466"/>
                </a:lnTo>
                <a:close/>
                <a:moveTo>
                  <a:pt x="3707005" y="1169918"/>
                </a:moveTo>
                <a:lnTo>
                  <a:pt x="3707005" y="1170997"/>
                </a:lnTo>
                <a:lnTo>
                  <a:pt x="3710242" y="1170997"/>
                </a:lnTo>
                <a:lnTo>
                  <a:pt x="3710242" y="1169918"/>
                </a:lnTo>
                <a:close/>
                <a:moveTo>
                  <a:pt x="3633768" y="1169918"/>
                </a:moveTo>
                <a:lnTo>
                  <a:pt x="3633768" y="1170997"/>
                </a:lnTo>
                <a:lnTo>
                  <a:pt x="3635926" y="1170997"/>
                </a:lnTo>
                <a:lnTo>
                  <a:pt x="3635926" y="1169918"/>
                </a:lnTo>
                <a:close/>
                <a:moveTo>
                  <a:pt x="5227601" y="1167625"/>
                </a:moveTo>
                <a:lnTo>
                  <a:pt x="5227601" y="1168705"/>
                </a:lnTo>
                <a:lnTo>
                  <a:pt x="5230703" y="1169784"/>
                </a:lnTo>
                <a:lnTo>
                  <a:pt x="5230703" y="1167625"/>
                </a:lnTo>
                <a:close/>
                <a:moveTo>
                  <a:pt x="5066424" y="1167625"/>
                </a:moveTo>
                <a:cubicBezTo>
                  <a:pt x="5063187" y="1170413"/>
                  <a:pt x="5060670" y="1171807"/>
                  <a:pt x="5058871" y="1171807"/>
                </a:cubicBezTo>
                <a:lnTo>
                  <a:pt x="5058871" y="1172886"/>
                </a:lnTo>
                <a:lnTo>
                  <a:pt x="5059950" y="1172886"/>
                </a:lnTo>
                <a:cubicBezTo>
                  <a:pt x="5064626" y="1171087"/>
                  <a:pt x="5067144" y="1169334"/>
                  <a:pt x="5067503" y="1167625"/>
                </a:cubicBezTo>
                <a:close/>
                <a:moveTo>
                  <a:pt x="3217826" y="1167625"/>
                </a:moveTo>
                <a:lnTo>
                  <a:pt x="3217826" y="1168704"/>
                </a:lnTo>
                <a:lnTo>
                  <a:pt x="3220928" y="1169783"/>
                </a:lnTo>
                <a:lnTo>
                  <a:pt x="3220928" y="1167625"/>
                </a:lnTo>
                <a:close/>
                <a:moveTo>
                  <a:pt x="3056650" y="1167625"/>
                </a:moveTo>
                <a:cubicBezTo>
                  <a:pt x="3053413" y="1170412"/>
                  <a:pt x="3050895" y="1171806"/>
                  <a:pt x="3049097" y="1171806"/>
                </a:cubicBezTo>
                <a:lnTo>
                  <a:pt x="3049097" y="1172885"/>
                </a:lnTo>
                <a:lnTo>
                  <a:pt x="3050176" y="1172885"/>
                </a:lnTo>
                <a:cubicBezTo>
                  <a:pt x="3054851" y="1171087"/>
                  <a:pt x="3057369" y="1169333"/>
                  <a:pt x="3057729" y="1167625"/>
                </a:cubicBezTo>
                <a:close/>
                <a:moveTo>
                  <a:pt x="1208052" y="1167624"/>
                </a:moveTo>
                <a:lnTo>
                  <a:pt x="1208052" y="1168703"/>
                </a:lnTo>
                <a:lnTo>
                  <a:pt x="1211155" y="1169782"/>
                </a:lnTo>
                <a:lnTo>
                  <a:pt x="1211155" y="1167624"/>
                </a:lnTo>
                <a:close/>
                <a:moveTo>
                  <a:pt x="1046877" y="1167624"/>
                </a:moveTo>
                <a:cubicBezTo>
                  <a:pt x="1043640" y="1170411"/>
                  <a:pt x="1041122" y="1171805"/>
                  <a:pt x="1039324" y="1171805"/>
                </a:cubicBezTo>
                <a:lnTo>
                  <a:pt x="1039324" y="1172884"/>
                </a:lnTo>
                <a:lnTo>
                  <a:pt x="1040402" y="1172884"/>
                </a:lnTo>
                <a:cubicBezTo>
                  <a:pt x="1045078" y="1171086"/>
                  <a:pt x="1047595" y="1169332"/>
                  <a:pt x="1047954" y="1167624"/>
                </a:cubicBezTo>
                <a:close/>
                <a:moveTo>
                  <a:pt x="2733640" y="1167286"/>
                </a:moveTo>
                <a:lnTo>
                  <a:pt x="2732560" y="1170388"/>
                </a:lnTo>
                <a:cubicBezTo>
                  <a:pt x="2733099" y="1172905"/>
                  <a:pt x="2735212" y="1175018"/>
                  <a:pt x="2738900" y="1176727"/>
                </a:cubicBezTo>
                <a:lnTo>
                  <a:pt x="2739979" y="1176727"/>
                </a:lnTo>
                <a:lnTo>
                  <a:pt x="2742135" y="1169308"/>
                </a:lnTo>
                <a:close/>
                <a:moveTo>
                  <a:pt x="2209072" y="1167271"/>
                </a:moveTo>
                <a:lnTo>
                  <a:pt x="2209072" y="1168485"/>
                </a:lnTo>
                <a:lnTo>
                  <a:pt x="2213388" y="1168485"/>
                </a:lnTo>
                <a:lnTo>
                  <a:pt x="2213388" y="1167271"/>
                </a:lnTo>
                <a:close/>
                <a:moveTo>
                  <a:pt x="2741058" y="1164048"/>
                </a:moveTo>
                <a:lnTo>
                  <a:pt x="2741058" y="1165127"/>
                </a:lnTo>
                <a:lnTo>
                  <a:pt x="2745239" y="1165127"/>
                </a:lnTo>
                <a:lnTo>
                  <a:pt x="2745239" y="1164048"/>
                </a:lnTo>
                <a:close/>
                <a:moveTo>
                  <a:pt x="2733640" y="1164048"/>
                </a:moveTo>
                <a:lnTo>
                  <a:pt x="2733640" y="1165127"/>
                </a:lnTo>
                <a:lnTo>
                  <a:pt x="2737820" y="1165127"/>
                </a:lnTo>
                <a:lnTo>
                  <a:pt x="2737820" y="1164048"/>
                </a:lnTo>
                <a:close/>
                <a:moveTo>
                  <a:pt x="2593504" y="1164048"/>
                </a:moveTo>
                <a:lnTo>
                  <a:pt x="2591346" y="1166206"/>
                </a:lnTo>
                <a:lnTo>
                  <a:pt x="2591346" y="1167286"/>
                </a:lnTo>
                <a:lnTo>
                  <a:pt x="2594583" y="1167286"/>
                </a:lnTo>
                <a:lnTo>
                  <a:pt x="2596606" y="1165127"/>
                </a:lnTo>
                <a:lnTo>
                  <a:pt x="2595527" y="1164048"/>
                </a:lnTo>
                <a:close/>
                <a:moveTo>
                  <a:pt x="4094624" y="1163900"/>
                </a:moveTo>
                <a:cubicBezTo>
                  <a:pt x="4094624" y="1166058"/>
                  <a:pt x="4096062" y="1167137"/>
                  <a:pt x="4098940" y="1167137"/>
                </a:cubicBezTo>
                <a:lnTo>
                  <a:pt x="4100019" y="1167137"/>
                </a:lnTo>
                <a:lnTo>
                  <a:pt x="4100019" y="1166058"/>
                </a:lnTo>
                <a:lnTo>
                  <a:pt x="4095703" y="1163900"/>
                </a:lnTo>
                <a:close/>
                <a:moveTo>
                  <a:pt x="4106493" y="1161742"/>
                </a:moveTo>
                <a:lnTo>
                  <a:pt x="4106493" y="1163900"/>
                </a:lnTo>
                <a:lnTo>
                  <a:pt x="4107572" y="1163900"/>
                </a:lnTo>
                <a:lnTo>
                  <a:pt x="4107572" y="1161742"/>
                </a:lnTo>
                <a:close/>
                <a:moveTo>
                  <a:pt x="3774983" y="1159128"/>
                </a:moveTo>
                <a:lnTo>
                  <a:pt x="3774983" y="1161286"/>
                </a:lnTo>
                <a:lnTo>
                  <a:pt x="3776062" y="1161286"/>
                </a:lnTo>
                <a:lnTo>
                  <a:pt x="3778220" y="1159128"/>
                </a:lnTo>
                <a:close/>
                <a:moveTo>
                  <a:pt x="3771746" y="1158049"/>
                </a:moveTo>
                <a:lnTo>
                  <a:pt x="3771746" y="1159128"/>
                </a:lnTo>
                <a:lnTo>
                  <a:pt x="3773904" y="1159128"/>
                </a:lnTo>
                <a:lnTo>
                  <a:pt x="3773904" y="1158049"/>
                </a:lnTo>
                <a:close/>
                <a:moveTo>
                  <a:pt x="3657506" y="1158049"/>
                </a:moveTo>
                <a:lnTo>
                  <a:pt x="3654269" y="1161286"/>
                </a:lnTo>
                <a:lnTo>
                  <a:pt x="3656427" y="1163444"/>
                </a:lnTo>
                <a:lnTo>
                  <a:pt x="3657506" y="1163444"/>
                </a:lnTo>
                <a:lnTo>
                  <a:pt x="3659664" y="1161286"/>
                </a:lnTo>
                <a:lnTo>
                  <a:pt x="3658585" y="1158049"/>
                </a:lnTo>
                <a:close/>
                <a:moveTo>
                  <a:pt x="3645637" y="1156970"/>
                </a:moveTo>
                <a:lnTo>
                  <a:pt x="3645637" y="1159128"/>
                </a:lnTo>
                <a:lnTo>
                  <a:pt x="3647795" y="1161286"/>
                </a:lnTo>
                <a:lnTo>
                  <a:pt x="3651032" y="1158049"/>
                </a:lnTo>
                <a:lnTo>
                  <a:pt x="3649953" y="1156970"/>
                </a:lnTo>
                <a:close/>
                <a:moveTo>
                  <a:pt x="6701748" y="1156837"/>
                </a:moveTo>
                <a:lnTo>
                  <a:pt x="6701748" y="1158995"/>
                </a:lnTo>
                <a:lnTo>
                  <a:pt x="6702827" y="1158995"/>
                </a:lnTo>
                <a:lnTo>
                  <a:pt x="6704985" y="1156837"/>
                </a:lnTo>
                <a:close/>
                <a:moveTo>
                  <a:pt x="5127658" y="1156836"/>
                </a:moveTo>
                <a:lnTo>
                  <a:pt x="5127658" y="1157915"/>
                </a:lnTo>
                <a:lnTo>
                  <a:pt x="5133053" y="1158994"/>
                </a:lnTo>
                <a:lnTo>
                  <a:pt x="5134132" y="1158994"/>
                </a:lnTo>
                <a:lnTo>
                  <a:pt x="5134132" y="1157915"/>
                </a:lnTo>
                <a:lnTo>
                  <a:pt x="5129816" y="1156836"/>
                </a:lnTo>
                <a:close/>
                <a:moveTo>
                  <a:pt x="3117883" y="1156835"/>
                </a:moveTo>
                <a:lnTo>
                  <a:pt x="3117883" y="1157914"/>
                </a:lnTo>
                <a:lnTo>
                  <a:pt x="3123278" y="1158993"/>
                </a:lnTo>
                <a:lnTo>
                  <a:pt x="3124357" y="1158993"/>
                </a:lnTo>
                <a:lnTo>
                  <a:pt x="3124357" y="1157914"/>
                </a:lnTo>
                <a:lnTo>
                  <a:pt x="3120041" y="1156835"/>
                </a:lnTo>
                <a:close/>
                <a:moveTo>
                  <a:pt x="1108110" y="1156834"/>
                </a:moveTo>
                <a:lnTo>
                  <a:pt x="1108110" y="1157913"/>
                </a:lnTo>
                <a:lnTo>
                  <a:pt x="1113504" y="1158992"/>
                </a:lnTo>
                <a:lnTo>
                  <a:pt x="1114585" y="1158992"/>
                </a:lnTo>
                <a:lnTo>
                  <a:pt x="1114585" y="1157913"/>
                </a:lnTo>
                <a:lnTo>
                  <a:pt x="1110268" y="1156834"/>
                </a:lnTo>
                <a:close/>
                <a:moveTo>
                  <a:pt x="5681847" y="1156432"/>
                </a:moveTo>
                <a:lnTo>
                  <a:pt x="5678610" y="1158455"/>
                </a:lnTo>
                <a:cubicBezTo>
                  <a:pt x="5679330" y="1160793"/>
                  <a:pt x="5680768" y="1162231"/>
                  <a:pt x="5682926" y="1162771"/>
                </a:cubicBezTo>
                <a:lnTo>
                  <a:pt x="5685084" y="1159533"/>
                </a:lnTo>
                <a:lnTo>
                  <a:pt x="5685084" y="1158455"/>
                </a:lnTo>
                <a:lnTo>
                  <a:pt x="5682926" y="1156432"/>
                </a:lnTo>
                <a:close/>
                <a:moveTo>
                  <a:pt x="3766351" y="1155891"/>
                </a:moveTo>
                <a:lnTo>
                  <a:pt x="3766351" y="1156970"/>
                </a:lnTo>
                <a:lnTo>
                  <a:pt x="3770667" y="1158049"/>
                </a:lnTo>
                <a:cubicBezTo>
                  <a:pt x="3770667" y="1156611"/>
                  <a:pt x="3769588" y="1155891"/>
                  <a:pt x="3767430" y="1155891"/>
                </a:cubicBezTo>
                <a:close/>
                <a:moveTo>
                  <a:pt x="6685428" y="1155758"/>
                </a:moveTo>
                <a:lnTo>
                  <a:pt x="6683135" y="1157916"/>
                </a:lnTo>
                <a:lnTo>
                  <a:pt x="6683135" y="1158995"/>
                </a:lnTo>
                <a:lnTo>
                  <a:pt x="6687586" y="1158995"/>
                </a:lnTo>
                <a:lnTo>
                  <a:pt x="6687586" y="1157916"/>
                </a:lnTo>
                <a:close/>
                <a:moveTo>
                  <a:pt x="5124421" y="1155756"/>
                </a:moveTo>
                <a:lnTo>
                  <a:pt x="5124421" y="1158994"/>
                </a:lnTo>
                <a:lnTo>
                  <a:pt x="5125500" y="1158994"/>
                </a:lnTo>
                <a:lnTo>
                  <a:pt x="5125500" y="1155756"/>
                </a:lnTo>
                <a:close/>
                <a:moveTo>
                  <a:pt x="3114646" y="1155756"/>
                </a:moveTo>
                <a:lnTo>
                  <a:pt x="3114646" y="1158993"/>
                </a:lnTo>
                <a:lnTo>
                  <a:pt x="3115725" y="1158993"/>
                </a:lnTo>
                <a:lnTo>
                  <a:pt x="3115725" y="1155756"/>
                </a:lnTo>
                <a:close/>
                <a:moveTo>
                  <a:pt x="1104874" y="1155755"/>
                </a:moveTo>
                <a:lnTo>
                  <a:pt x="1104874" y="1158992"/>
                </a:lnTo>
                <a:lnTo>
                  <a:pt x="1105952" y="1158992"/>
                </a:lnTo>
                <a:lnTo>
                  <a:pt x="1105952" y="1155755"/>
                </a:lnTo>
                <a:close/>
                <a:moveTo>
                  <a:pt x="6259235" y="1155488"/>
                </a:moveTo>
                <a:lnTo>
                  <a:pt x="6259235" y="1156566"/>
                </a:lnTo>
                <a:lnTo>
                  <a:pt x="6261393" y="1158725"/>
                </a:lnTo>
                <a:lnTo>
                  <a:pt x="6261393" y="1155488"/>
                </a:lnTo>
                <a:close/>
                <a:moveTo>
                  <a:pt x="3762035" y="1154812"/>
                </a:moveTo>
                <a:lnTo>
                  <a:pt x="3762035" y="1155891"/>
                </a:lnTo>
                <a:lnTo>
                  <a:pt x="3765272" y="1155891"/>
                </a:lnTo>
                <a:lnTo>
                  <a:pt x="3765272" y="1154812"/>
                </a:lnTo>
                <a:close/>
                <a:moveTo>
                  <a:pt x="4287226" y="1154189"/>
                </a:moveTo>
                <a:lnTo>
                  <a:pt x="4287226" y="1156347"/>
                </a:lnTo>
                <a:lnTo>
                  <a:pt x="4289384" y="1156347"/>
                </a:lnTo>
                <a:lnTo>
                  <a:pt x="4289384" y="1154189"/>
                </a:lnTo>
                <a:close/>
                <a:moveTo>
                  <a:pt x="2107645" y="1154188"/>
                </a:moveTo>
                <a:lnTo>
                  <a:pt x="2107645" y="1155267"/>
                </a:lnTo>
                <a:lnTo>
                  <a:pt x="2109803" y="1159718"/>
                </a:lnTo>
                <a:lnTo>
                  <a:pt x="2111962" y="1159718"/>
                </a:lnTo>
                <a:cubicBezTo>
                  <a:pt x="2110522" y="1156391"/>
                  <a:pt x="2109083" y="1154548"/>
                  <a:pt x="2107645" y="1154188"/>
                </a:cubicBezTo>
                <a:close/>
                <a:moveTo>
                  <a:pt x="2099014" y="1154188"/>
                </a:moveTo>
                <a:lnTo>
                  <a:pt x="2099014" y="1156346"/>
                </a:lnTo>
                <a:lnTo>
                  <a:pt x="2100091" y="1156346"/>
                </a:lnTo>
                <a:lnTo>
                  <a:pt x="2100091" y="1154188"/>
                </a:lnTo>
                <a:close/>
                <a:moveTo>
                  <a:pt x="5238256" y="1153599"/>
                </a:moveTo>
                <a:lnTo>
                  <a:pt x="5236098" y="1155756"/>
                </a:lnTo>
                <a:lnTo>
                  <a:pt x="5236098" y="1156836"/>
                </a:lnTo>
                <a:lnTo>
                  <a:pt x="5240414" y="1156836"/>
                </a:lnTo>
                <a:lnTo>
                  <a:pt x="5240414" y="1153599"/>
                </a:lnTo>
                <a:close/>
                <a:moveTo>
                  <a:pt x="5140606" y="1153599"/>
                </a:moveTo>
                <a:lnTo>
                  <a:pt x="5135211" y="1155756"/>
                </a:lnTo>
                <a:lnTo>
                  <a:pt x="5135211" y="1157915"/>
                </a:lnTo>
                <a:lnTo>
                  <a:pt x="5141685" y="1154678"/>
                </a:lnTo>
                <a:lnTo>
                  <a:pt x="5141685" y="1153599"/>
                </a:lnTo>
                <a:close/>
                <a:moveTo>
                  <a:pt x="5124421" y="1153599"/>
                </a:moveTo>
                <a:lnTo>
                  <a:pt x="5124421" y="1154678"/>
                </a:lnTo>
                <a:lnTo>
                  <a:pt x="5127658" y="1154678"/>
                </a:lnTo>
                <a:lnTo>
                  <a:pt x="5127658" y="1153599"/>
                </a:lnTo>
                <a:close/>
                <a:moveTo>
                  <a:pt x="3228481" y="1153598"/>
                </a:moveTo>
                <a:lnTo>
                  <a:pt x="3226323" y="1155756"/>
                </a:lnTo>
                <a:lnTo>
                  <a:pt x="3226323" y="1156835"/>
                </a:lnTo>
                <a:lnTo>
                  <a:pt x="3230639" y="1156835"/>
                </a:lnTo>
                <a:lnTo>
                  <a:pt x="3230639" y="1153598"/>
                </a:lnTo>
                <a:close/>
                <a:moveTo>
                  <a:pt x="3130831" y="1153598"/>
                </a:moveTo>
                <a:lnTo>
                  <a:pt x="3125436" y="1155756"/>
                </a:lnTo>
                <a:lnTo>
                  <a:pt x="3125436" y="1157914"/>
                </a:lnTo>
                <a:lnTo>
                  <a:pt x="3131910" y="1154677"/>
                </a:lnTo>
                <a:lnTo>
                  <a:pt x="3131910" y="1153598"/>
                </a:lnTo>
                <a:close/>
                <a:moveTo>
                  <a:pt x="3114646" y="1153598"/>
                </a:moveTo>
                <a:lnTo>
                  <a:pt x="3114646" y="1154677"/>
                </a:lnTo>
                <a:lnTo>
                  <a:pt x="3117883" y="1154677"/>
                </a:lnTo>
                <a:lnTo>
                  <a:pt x="3117883" y="1153598"/>
                </a:lnTo>
                <a:close/>
                <a:moveTo>
                  <a:pt x="1218709" y="1153597"/>
                </a:moveTo>
                <a:lnTo>
                  <a:pt x="1216550" y="1155755"/>
                </a:lnTo>
                <a:lnTo>
                  <a:pt x="1216550" y="1156834"/>
                </a:lnTo>
                <a:lnTo>
                  <a:pt x="1220867" y="1156834"/>
                </a:lnTo>
                <a:lnTo>
                  <a:pt x="1220867" y="1153597"/>
                </a:lnTo>
                <a:close/>
                <a:moveTo>
                  <a:pt x="1121059" y="1153597"/>
                </a:moveTo>
                <a:lnTo>
                  <a:pt x="1115664" y="1155755"/>
                </a:lnTo>
                <a:lnTo>
                  <a:pt x="1115664" y="1157913"/>
                </a:lnTo>
                <a:lnTo>
                  <a:pt x="1122137" y="1154676"/>
                </a:lnTo>
                <a:lnTo>
                  <a:pt x="1122137" y="1153597"/>
                </a:lnTo>
                <a:close/>
                <a:moveTo>
                  <a:pt x="1104874" y="1153597"/>
                </a:moveTo>
                <a:lnTo>
                  <a:pt x="1104874" y="1154676"/>
                </a:lnTo>
                <a:lnTo>
                  <a:pt x="1108110" y="1154676"/>
                </a:lnTo>
                <a:lnTo>
                  <a:pt x="1108110" y="1153597"/>
                </a:lnTo>
                <a:close/>
                <a:moveTo>
                  <a:pt x="1713012" y="1152788"/>
                </a:moveTo>
                <a:lnTo>
                  <a:pt x="1713012" y="1156025"/>
                </a:lnTo>
                <a:lnTo>
                  <a:pt x="1715170" y="1158183"/>
                </a:lnTo>
                <a:lnTo>
                  <a:pt x="1716249" y="1157104"/>
                </a:lnTo>
                <a:lnTo>
                  <a:pt x="1716249" y="1152788"/>
                </a:lnTo>
                <a:close/>
                <a:moveTo>
                  <a:pt x="3562689" y="1151575"/>
                </a:moveTo>
                <a:lnTo>
                  <a:pt x="3563768" y="1159128"/>
                </a:lnTo>
                <a:cubicBezTo>
                  <a:pt x="3565206" y="1159128"/>
                  <a:pt x="3565926" y="1158049"/>
                  <a:pt x="3565926" y="1155891"/>
                </a:cubicBezTo>
                <a:lnTo>
                  <a:pt x="3564847" y="1152654"/>
                </a:lnTo>
                <a:lnTo>
                  <a:pt x="3565926" y="1151575"/>
                </a:lnTo>
                <a:close/>
                <a:moveTo>
                  <a:pt x="5077214" y="1151441"/>
                </a:moveTo>
                <a:cubicBezTo>
                  <a:pt x="5075956" y="1151441"/>
                  <a:pt x="5073438" y="1155756"/>
                  <a:pt x="5069661" y="1164389"/>
                </a:cubicBezTo>
                <a:lnTo>
                  <a:pt x="5069661" y="1165468"/>
                </a:lnTo>
                <a:lnTo>
                  <a:pt x="5070740" y="1165468"/>
                </a:lnTo>
                <a:cubicBezTo>
                  <a:pt x="5072359" y="1159893"/>
                  <a:pt x="5074877" y="1155217"/>
                  <a:pt x="5078293" y="1151441"/>
                </a:cubicBezTo>
                <a:close/>
                <a:moveTo>
                  <a:pt x="3067440" y="1151440"/>
                </a:moveTo>
                <a:cubicBezTo>
                  <a:pt x="3066180" y="1151440"/>
                  <a:pt x="3063663" y="1155756"/>
                  <a:pt x="3059887" y="1164388"/>
                </a:cubicBezTo>
                <a:lnTo>
                  <a:pt x="3059887" y="1165467"/>
                </a:lnTo>
                <a:lnTo>
                  <a:pt x="3060966" y="1165467"/>
                </a:lnTo>
                <a:cubicBezTo>
                  <a:pt x="3062584" y="1159892"/>
                  <a:pt x="3065101" y="1155216"/>
                  <a:pt x="3068519" y="1151440"/>
                </a:cubicBezTo>
                <a:close/>
                <a:moveTo>
                  <a:pt x="1057666" y="1151439"/>
                </a:moveTo>
                <a:cubicBezTo>
                  <a:pt x="1056407" y="1151439"/>
                  <a:pt x="1053891" y="1155755"/>
                  <a:pt x="1050112" y="1164387"/>
                </a:cubicBezTo>
                <a:lnTo>
                  <a:pt x="1050112" y="1165466"/>
                </a:lnTo>
                <a:lnTo>
                  <a:pt x="1051192" y="1165466"/>
                </a:lnTo>
                <a:cubicBezTo>
                  <a:pt x="1052810" y="1159891"/>
                  <a:pt x="1055329" y="1155216"/>
                  <a:pt x="1058745" y="1151439"/>
                </a:cubicBezTo>
                <a:close/>
                <a:moveTo>
                  <a:pt x="6771613" y="1150363"/>
                </a:moveTo>
                <a:lnTo>
                  <a:pt x="6769455" y="1152521"/>
                </a:lnTo>
                <a:cubicBezTo>
                  <a:pt x="6769455" y="1156298"/>
                  <a:pt x="6770894" y="1158815"/>
                  <a:pt x="6773771" y="1160074"/>
                </a:cubicBezTo>
                <a:lnTo>
                  <a:pt x="6776064" y="1157916"/>
                </a:lnTo>
                <a:lnTo>
                  <a:pt x="6776064" y="1153600"/>
                </a:lnTo>
                <a:lnTo>
                  <a:pt x="6772692" y="1150363"/>
                </a:lnTo>
                <a:close/>
                <a:moveTo>
                  <a:pt x="3715637" y="1148338"/>
                </a:moveTo>
                <a:lnTo>
                  <a:pt x="3715637" y="1149417"/>
                </a:lnTo>
                <a:lnTo>
                  <a:pt x="3717795" y="1149417"/>
                </a:lnTo>
                <a:lnTo>
                  <a:pt x="3717795" y="1148338"/>
                </a:lnTo>
                <a:close/>
                <a:moveTo>
                  <a:pt x="6262472" y="1148070"/>
                </a:moveTo>
                <a:lnTo>
                  <a:pt x="6262472" y="1150228"/>
                </a:lnTo>
                <a:lnTo>
                  <a:pt x="6264630" y="1150228"/>
                </a:lnTo>
                <a:lnTo>
                  <a:pt x="6264630" y="1148070"/>
                </a:lnTo>
                <a:close/>
                <a:moveTo>
                  <a:pt x="3554057" y="1147259"/>
                </a:moveTo>
                <a:lnTo>
                  <a:pt x="3549741" y="1150496"/>
                </a:lnTo>
                <a:lnTo>
                  <a:pt x="3549741" y="1152654"/>
                </a:lnTo>
                <a:lnTo>
                  <a:pt x="3551899" y="1152654"/>
                </a:lnTo>
                <a:lnTo>
                  <a:pt x="3551899" y="1153733"/>
                </a:lnTo>
                <a:cubicBezTo>
                  <a:pt x="3554776" y="1152654"/>
                  <a:pt x="3556215" y="1151575"/>
                  <a:pt x="3556215" y="1150496"/>
                </a:cubicBezTo>
                <a:lnTo>
                  <a:pt x="3556215" y="1149417"/>
                </a:lnTo>
                <a:close/>
                <a:moveTo>
                  <a:pt x="3653190" y="1146180"/>
                </a:moveTo>
                <a:lnTo>
                  <a:pt x="3653190" y="1148338"/>
                </a:lnTo>
                <a:lnTo>
                  <a:pt x="3654269" y="1148338"/>
                </a:lnTo>
                <a:lnTo>
                  <a:pt x="3654269" y="1146180"/>
                </a:lnTo>
                <a:close/>
                <a:moveTo>
                  <a:pt x="5125500" y="1146046"/>
                </a:moveTo>
                <a:lnTo>
                  <a:pt x="5125500" y="1148204"/>
                </a:lnTo>
                <a:lnTo>
                  <a:pt x="5126579" y="1148204"/>
                </a:lnTo>
                <a:lnTo>
                  <a:pt x="5126579" y="1146046"/>
                </a:lnTo>
                <a:close/>
                <a:moveTo>
                  <a:pt x="5112687" y="1146046"/>
                </a:moveTo>
                <a:lnTo>
                  <a:pt x="5119026" y="1153599"/>
                </a:lnTo>
                <a:lnTo>
                  <a:pt x="5120105" y="1153599"/>
                </a:lnTo>
                <a:cubicBezTo>
                  <a:pt x="5120105" y="1152160"/>
                  <a:pt x="5121184" y="1151441"/>
                  <a:pt x="5123342" y="1151441"/>
                </a:cubicBezTo>
                <a:lnTo>
                  <a:pt x="5123342" y="1150362"/>
                </a:lnTo>
                <a:cubicBezTo>
                  <a:pt x="5119026" y="1150362"/>
                  <a:pt x="5115789" y="1148923"/>
                  <a:pt x="5113631" y="1146046"/>
                </a:cubicBezTo>
                <a:close/>
                <a:moveTo>
                  <a:pt x="5064266" y="1146046"/>
                </a:moveTo>
                <a:lnTo>
                  <a:pt x="5062108" y="1148204"/>
                </a:lnTo>
                <a:lnTo>
                  <a:pt x="5062108" y="1151441"/>
                </a:lnTo>
                <a:lnTo>
                  <a:pt x="5065345" y="1151441"/>
                </a:lnTo>
                <a:cubicBezTo>
                  <a:pt x="5066964" y="1151441"/>
                  <a:pt x="5068043" y="1149642"/>
                  <a:pt x="5068582" y="1146046"/>
                </a:cubicBezTo>
                <a:close/>
                <a:moveTo>
                  <a:pt x="3115725" y="1146045"/>
                </a:moveTo>
                <a:lnTo>
                  <a:pt x="3115725" y="1148203"/>
                </a:lnTo>
                <a:lnTo>
                  <a:pt x="3116804" y="1148203"/>
                </a:lnTo>
                <a:lnTo>
                  <a:pt x="3116804" y="1146045"/>
                </a:lnTo>
                <a:close/>
                <a:moveTo>
                  <a:pt x="3102912" y="1146045"/>
                </a:moveTo>
                <a:lnTo>
                  <a:pt x="3109251" y="1153598"/>
                </a:lnTo>
                <a:lnTo>
                  <a:pt x="3110330" y="1153598"/>
                </a:lnTo>
                <a:cubicBezTo>
                  <a:pt x="3110330" y="1152159"/>
                  <a:pt x="3111409" y="1151440"/>
                  <a:pt x="3113567" y="1151440"/>
                </a:cubicBezTo>
                <a:lnTo>
                  <a:pt x="3113567" y="1150361"/>
                </a:lnTo>
                <a:cubicBezTo>
                  <a:pt x="3109251" y="1150361"/>
                  <a:pt x="3106014" y="1148922"/>
                  <a:pt x="3103856" y="1146045"/>
                </a:cubicBezTo>
                <a:close/>
                <a:moveTo>
                  <a:pt x="3054492" y="1146045"/>
                </a:moveTo>
                <a:lnTo>
                  <a:pt x="3052334" y="1148203"/>
                </a:lnTo>
                <a:lnTo>
                  <a:pt x="3052334" y="1151440"/>
                </a:lnTo>
                <a:lnTo>
                  <a:pt x="3055571" y="1151440"/>
                </a:lnTo>
                <a:cubicBezTo>
                  <a:pt x="3057189" y="1151440"/>
                  <a:pt x="3058268" y="1149642"/>
                  <a:pt x="3058808" y="1146045"/>
                </a:cubicBezTo>
                <a:close/>
                <a:moveTo>
                  <a:pt x="1105952" y="1146044"/>
                </a:moveTo>
                <a:lnTo>
                  <a:pt x="1105952" y="1148202"/>
                </a:lnTo>
                <a:lnTo>
                  <a:pt x="1107032" y="1148202"/>
                </a:lnTo>
                <a:lnTo>
                  <a:pt x="1107032" y="1146044"/>
                </a:lnTo>
                <a:close/>
                <a:moveTo>
                  <a:pt x="1093139" y="1146044"/>
                </a:moveTo>
                <a:lnTo>
                  <a:pt x="1099479" y="1153597"/>
                </a:lnTo>
                <a:lnTo>
                  <a:pt x="1100558" y="1153597"/>
                </a:lnTo>
                <a:cubicBezTo>
                  <a:pt x="1100558" y="1152159"/>
                  <a:pt x="1101636" y="1151439"/>
                  <a:pt x="1103795" y="1151439"/>
                </a:cubicBezTo>
                <a:lnTo>
                  <a:pt x="1103795" y="1150360"/>
                </a:lnTo>
                <a:cubicBezTo>
                  <a:pt x="1099479" y="1150360"/>
                  <a:pt x="1096242" y="1148921"/>
                  <a:pt x="1094085" y="1146044"/>
                </a:cubicBezTo>
                <a:close/>
                <a:moveTo>
                  <a:pt x="1044717" y="1146044"/>
                </a:moveTo>
                <a:lnTo>
                  <a:pt x="1042560" y="1148202"/>
                </a:lnTo>
                <a:lnTo>
                  <a:pt x="1042560" y="1151439"/>
                </a:lnTo>
                <a:lnTo>
                  <a:pt x="1045797" y="1151439"/>
                </a:lnTo>
                <a:cubicBezTo>
                  <a:pt x="1047416" y="1151439"/>
                  <a:pt x="1048495" y="1149641"/>
                  <a:pt x="1049036" y="1146044"/>
                </a:cubicBezTo>
                <a:close/>
                <a:moveTo>
                  <a:pt x="3769588" y="1145101"/>
                </a:moveTo>
                <a:lnTo>
                  <a:pt x="3769588" y="1146180"/>
                </a:lnTo>
                <a:lnTo>
                  <a:pt x="3774983" y="1146180"/>
                </a:lnTo>
                <a:lnTo>
                  <a:pt x="3774983" y="1145101"/>
                </a:lnTo>
                <a:close/>
                <a:moveTo>
                  <a:pt x="7093952" y="1144703"/>
                </a:moveTo>
                <a:lnTo>
                  <a:pt x="7093952" y="1150098"/>
                </a:lnTo>
                <a:lnTo>
                  <a:pt x="7086399" y="1150098"/>
                </a:lnTo>
                <a:lnTo>
                  <a:pt x="7086399" y="1147940"/>
                </a:lnTo>
                <a:lnTo>
                  <a:pt x="7084241" y="1147940"/>
                </a:lnTo>
                <a:lnTo>
                  <a:pt x="7084241" y="1150098"/>
                </a:lnTo>
                <a:lnTo>
                  <a:pt x="7078846" y="1149019"/>
                </a:lnTo>
                <a:lnTo>
                  <a:pt x="7078846" y="1150098"/>
                </a:lnTo>
                <a:cubicBezTo>
                  <a:pt x="7078846" y="1152616"/>
                  <a:pt x="7077767" y="1154774"/>
                  <a:pt x="7075609" y="1156572"/>
                </a:cubicBezTo>
                <a:lnTo>
                  <a:pt x="7076688" y="1157651"/>
                </a:lnTo>
                <a:lnTo>
                  <a:pt x="7078846" y="1157651"/>
                </a:lnTo>
                <a:lnTo>
                  <a:pt x="7078846" y="1154414"/>
                </a:lnTo>
                <a:lnTo>
                  <a:pt x="7081004" y="1154414"/>
                </a:lnTo>
                <a:lnTo>
                  <a:pt x="7081004" y="1180849"/>
                </a:lnTo>
                <a:lnTo>
                  <a:pt x="7078846" y="1180849"/>
                </a:lnTo>
                <a:lnTo>
                  <a:pt x="7078846" y="1190560"/>
                </a:lnTo>
                <a:lnTo>
                  <a:pt x="7081004" y="1190560"/>
                </a:lnTo>
                <a:lnTo>
                  <a:pt x="7081004" y="1202430"/>
                </a:lnTo>
                <a:lnTo>
                  <a:pt x="7078846" y="1202430"/>
                </a:lnTo>
                <a:lnTo>
                  <a:pt x="7078846" y="1213220"/>
                </a:lnTo>
                <a:lnTo>
                  <a:pt x="7081004" y="1213220"/>
                </a:lnTo>
                <a:lnTo>
                  <a:pt x="7081004" y="1212140"/>
                </a:lnTo>
                <a:lnTo>
                  <a:pt x="7079925" y="1208904"/>
                </a:lnTo>
                <a:lnTo>
                  <a:pt x="7105821" y="1208904"/>
                </a:lnTo>
                <a:cubicBezTo>
                  <a:pt x="7108159" y="1208904"/>
                  <a:pt x="7110676" y="1207825"/>
                  <a:pt x="7113374" y="1205667"/>
                </a:cubicBezTo>
                <a:lnTo>
                  <a:pt x="7119848" y="1205667"/>
                </a:lnTo>
                <a:cubicBezTo>
                  <a:pt x="7119848" y="1207825"/>
                  <a:pt x="7122725" y="1208904"/>
                  <a:pt x="7128480" y="1208904"/>
                </a:cubicBezTo>
                <a:lnTo>
                  <a:pt x="7131717" y="1211061"/>
                </a:lnTo>
                <a:cubicBezTo>
                  <a:pt x="7131717" y="1209083"/>
                  <a:pt x="7135314" y="1207645"/>
                  <a:pt x="7142507" y="1206745"/>
                </a:cubicBezTo>
                <a:lnTo>
                  <a:pt x="7151139" y="1208904"/>
                </a:lnTo>
                <a:lnTo>
                  <a:pt x="7158692" y="1205667"/>
                </a:lnTo>
                <a:lnTo>
                  <a:pt x="7158692" y="1207825"/>
                </a:lnTo>
                <a:lnTo>
                  <a:pt x="7157613" y="1208904"/>
                </a:lnTo>
                <a:lnTo>
                  <a:pt x="7157613" y="1209982"/>
                </a:lnTo>
                <a:lnTo>
                  <a:pt x="7163008" y="1208904"/>
                </a:lnTo>
                <a:lnTo>
                  <a:pt x="7168403" y="1209982"/>
                </a:lnTo>
                <a:lnTo>
                  <a:pt x="7175956" y="1207825"/>
                </a:lnTo>
                <a:lnTo>
                  <a:pt x="7193220" y="1208904"/>
                </a:lnTo>
                <a:lnTo>
                  <a:pt x="7208326" y="1208904"/>
                </a:lnTo>
                <a:lnTo>
                  <a:pt x="7214800" y="1209982"/>
                </a:lnTo>
                <a:lnTo>
                  <a:pt x="7228827" y="1207825"/>
                </a:lnTo>
                <a:lnTo>
                  <a:pt x="7233143" y="1209982"/>
                </a:lnTo>
                <a:lnTo>
                  <a:pt x="7234222" y="1208904"/>
                </a:lnTo>
                <a:lnTo>
                  <a:pt x="7236380" y="1208904"/>
                </a:lnTo>
                <a:lnTo>
                  <a:pt x="7239617" y="1209982"/>
                </a:lnTo>
                <a:lnTo>
                  <a:pt x="7245012" y="1208904"/>
                </a:lnTo>
                <a:lnTo>
                  <a:pt x="7268750" y="1208904"/>
                </a:lnTo>
                <a:lnTo>
                  <a:pt x="7279540" y="1209982"/>
                </a:lnTo>
                <a:lnTo>
                  <a:pt x="7281698" y="1207825"/>
                </a:lnTo>
                <a:lnTo>
                  <a:pt x="7287093" y="1207825"/>
                </a:lnTo>
                <a:cubicBezTo>
                  <a:pt x="7287093" y="1203509"/>
                  <a:pt x="7287813" y="1201351"/>
                  <a:pt x="7289251" y="1201351"/>
                </a:cubicBezTo>
                <a:cubicBezTo>
                  <a:pt x="7288532" y="1196136"/>
                  <a:pt x="7287093" y="1192898"/>
                  <a:pt x="7284935" y="1191639"/>
                </a:cubicBezTo>
                <a:lnTo>
                  <a:pt x="7284935" y="1190560"/>
                </a:lnTo>
                <a:lnTo>
                  <a:pt x="7274145" y="1190560"/>
                </a:lnTo>
                <a:lnTo>
                  <a:pt x="7274145" y="1192719"/>
                </a:lnTo>
                <a:lnTo>
                  <a:pt x="7267671" y="1192719"/>
                </a:lnTo>
                <a:cubicBezTo>
                  <a:pt x="7267671" y="1191280"/>
                  <a:pt x="7265873" y="1190560"/>
                  <a:pt x="7262276" y="1190560"/>
                </a:cubicBezTo>
                <a:lnTo>
                  <a:pt x="7262276" y="1186245"/>
                </a:lnTo>
                <a:lnTo>
                  <a:pt x="7260118" y="1186245"/>
                </a:lnTo>
                <a:cubicBezTo>
                  <a:pt x="7258680" y="1186245"/>
                  <a:pt x="7257960" y="1187683"/>
                  <a:pt x="7257960" y="1190560"/>
                </a:cubicBezTo>
                <a:lnTo>
                  <a:pt x="7250407" y="1190560"/>
                </a:lnTo>
                <a:lnTo>
                  <a:pt x="7250407" y="1192719"/>
                </a:lnTo>
                <a:lnTo>
                  <a:pt x="7239617" y="1192719"/>
                </a:lnTo>
                <a:lnTo>
                  <a:pt x="7239617" y="1190560"/>
                </a:lnTo>
                <a:lnTo>
                  <a:pt x="7233143" y="1190560"/>
                </a:lnTo>
                <a:lnTo>
                  <a:pt x="7213721" y="1189481"/>
                </a:lnTo>
                <a:lnTo>
                  <a:pt x="7195378" y="1190560"/>
                </a:lnTo>
                <a:lnTo>
                  <a:pt x="7194299" y="1190560"/>
                </a:lnTo>
                <a:lnTo>
                  <a:pt x="7189983" y="1187323"/>
                </a:lnTo>
                <a:cubicBezTo>
                  <a:pt x="7189983" y="1188942"/>
                  <a:pt x="7184228" y="1190022"/>
                  <a:pt x="7172719" y="1190560"/>
                </a:cubicBezTo>
                <a:lnTo>
                  <a:pt x="7133875" y="1189481"/>
                </a:lnTo>
                <a:cubicBezTo>
                  <a:pt x="7127401" y="1189481"/>
                  <a:pt x="7124164" y="1190560"/>
                  <a:pt x="7124164" y="1192719"/>
                </a:cubicBezTo>
                <a:lnTo>
                  <a:pt x="7116611" y="1192719"/>
                </a:lnTo>
                <a:lnTo>
                  <a:pt x="7116611" y="1190560"/>
                </a:lnTo>
                <a:lnTo>
                  <a:pt x="7110137" y="1190560"/>
                </a:lnTo>
                <a:lnTo>
                  <a:pt x="7110137" y="1192719"/>
                </a:lnTo>
                <a:lnTo>
                  <a:pt x="7104742" y="1192719"/>
                </a:lnTo>
                <a:lnTo>
                  <a:pt x="7104742" y="1190560"/>
                </a:lnTo>
                <a:lnTo>
                  <a:pt x="7098268" y="1190560"/>
                </a:lnTo>
                <a:lnTo>
                  <a:pt x="7096110" y="1188403"/>
                </a:lnTo>
                <a:lnTo>
                  <a:pt x="7096110" y="1187323"/>
                </a:lnTo>
                <a:lnTo>
                  <a:pt x="7097189" y="1186245"/>
                </a:lnTo>
                <a:lnTo>
                  <a:pt x="7096110" y="1185165"/>
                </a:lnTo>
                <a:lnTo>
                  <a:pt x="7096110" y="1179771"/>
                </a:lnTo>
                <a:lnTo>
                  <a:pt x="7097189" y="1175455"/>
                </a:lnTo>
                <a:lnTo>
                  <a:pt x="7095031" y="1166823"/>
                </a:lnTo>
                <a:lnTo>
                  <a:pt x="7095031" y="1155493"/>
                </a:lnTo>
                <a:lnTo>
                  <a:pt x="7096110" y="1147940"/>
                </a:lnTo>
                <a:lnTo>
                  <a:pt x="7095031" y="1146861"/>
                </a:lnTo>
                <a:lnTo>
                  <a:pt x="7097189" y="1144703"/>
                </a:lnTo>
                <a:close/>
                <a:moveTo>
                  <a:pt x="4107572" y="1144613"/>
                </a:moveTo>
                <a:lnTo>
                  <a:pt x="4107572" y="1145692"/>
                </a:lnTo>
                <a:lnTo>
                  <a:pt x="4109730" y="1145692"/>
                </a:lnTo>
                <a:lnTo>
                  <a:pt x="4109730" y="1144613"/>
                </a:lnTo>
                <a:close/>
                <a:moveTo>
                  <a:pt x="3776062" y="1144022"/>
                </a:moveTo>
                <a:lnTo>
                  <a:pt x="3776062" y="1145101"/>
                </a:lnTo>
                <a:lnTo>
                  <a:pt x="3786852" y="1145101"/>
                </a:lnTo>
                <a:lnTo>
                  <a:pt x="3786852" y="1144022"/>
                </a:lnTo>
                <a:close/>
                <a:moveTo>
                  <a:pt x="3787931" y="1142943"/>
                </a:moveTo>
                <a:lnTo>
                  <a:pt x="3787931" y="1144022"/>
                </a:lnTo>
                <a:lnTo>
                  <a:pt x="3791168" y="1144022"/>
                </a:lnTo>
                <a:lnTo>
                  <a:pt x="3791168" y="1142943"/>
                </a:lnTo>
                <a:close/>
                <a:moveTo>
                  <a:pt x="5122263" y="1142809"/>
                </a:moveTo>
                <a:lnTo>
                  <a:pt x="5124421" y="1144967"/>
                </a:lnTo>
                <a:lnTo>
                  <a:pt x="5124421" y="1142809"/>
                </a:lnTo>
                <a:close/>
                <a:moveTo>
                  <a:pt x="3112488" y="1142808"/>
                </a:moveTo>
                <a:lnTo>
                  <a:pt x="3114646" y="1144966"/>
                </a:lnTo>
                <a:lnTo>
                  <a:pt x="3114646" y="1142808"/>
                </a:lnTo>
                <a:close/>
                <a:moveTo>
                  <a:pt x="1102715" y="1142807"/>
                </a:moveTo>
                <a:lnTo>
                  <a:pt x="1104874" y="1144965"/>
                </a:lnTo>
                <a:lnTo>
                  <a:pt x="1104874" y="1142807"/>
                </a:lnTo>
                <a:close/>
                <a:moveTo>
                  <a:pt x="2627223" y="1141929"/>
                </a:moveTo>
                <a:lnTo>
                  <a:pt x="2627223" y="1145166"/>
                </a:lnTo>
                <a:lnTo>
                  <a:pt x="2628302" y="1145166"/>
                </a:lnTo>
                <a:lnTo>
                  <a:pt x="2628302" y="1141929"/>
                </a:lnTo>
                <a:close/>
                <a:moveTo>
                  <a:pt x="3581032" y="1141864"/>
                </a:moveTo>
                <a:lnTo>
                  <a:pt x="3581032" y="1144022"/>
                </a:lnTo>
                <a:lnTo>
                  <a:pt x="3582111" y="1144022"/>
                </a:lnTo>
                <a:lnTo>
                  <a:pt x="3582111" y="1141864"/>
                </a:lnTo>
                <a:close/>
                <a:moveTo>
                  <a:pt x="7603548" y="1141597"/>
                </a:moveTo>
                <a:lnTo>
                  <a:pt x="7603548" y="1142676"/>
                </a:lnTo>
                <a:lnTo>
                  <a:pt x="7607864" y="1142676"/>
                </a:lnTo>
                <a:lnTo>
                  <a:pt x="7607864" y="1141597"/>
                </a:lnTo>
                <a:close/>
                <a:moveTo>
                  <a:pt x="8257546" y="1141058"/>
                </a:moveTo>
                <a:cubicBezTo>
                  <a:pt x="8254668" y="1141777"/>
                  <a:pt x="8253230" y="1143980"/>
                  <a:pt x="8253230" y="1147667"/>
                </a:cubicBezTo>
                <a:lnTo>
                  <a:pt x="8257546" y="1151983"/>
                </a:lnTo>
                <a:lnTo>
                  <a:pt x="8261862" y="1151983"/>
                </a:lnTo>
                <a:lnTo>
                  <a:pt x="8261862" y="1149824"/>
                </a:lnTo>
                <a:close/>
                <a:moveTo>
                  <a:pt x="3624057" y="1139706"/>
                </a:moveTo>
                <a:lnTo>
                  <a:pt x="3616504" y="1142943"/>
                </a:lnTo>
                <a:lnTo>
                  <a:pt x="3616504" y="1146180"/>
                </a:lnTo>
                <a:cubicBezTo>
                  <a:pt x="3618302" y="1146180"/>
                  <a:pt x="3621179" y="1148698"/>
                  <a:pt x="3625136" y="1153733"/>
                </a:cubicBezTo>
                <a:cubicBezTo>
                  <a:pt x="3627114" y="1153733"/>
                  <a:pt x="3628553" y="1150136"/>
                  <a:pt x="3629452" y="1142943"/>
                </a:cubicBezTo>
                <a:lnTo>
                  <a:pt x="3629452" y="1141864"/>
                </a:lnTo>
                <a:lnTo>
                  <a:pt x="3627294" y="1139706"/>
                </a:lnTo>
                <a:close/>
                <a:moveTo>
                  <a:pt x="6687586" y="1139573"/>
                </a:moveTo>
                <a:cubicBezTo>
                  <a:pt x="6687586" y="1141371"/>
                  <a:pt x="6685023" y="1143889"/>
                  <a:pt x="6679898" y="1147126"/>
                </a:cubicBezTo>
                <a:lnTo>
                  <a:pt x="6685428" y="1151442"/>
                </a:lnTo>
                <a:cubicBezTo>
                  <a:pt x="6689744" y="1151442"/>
                  <a:pt x="6691902" y="1148924"/>
                  <a:pt x="6691902" y="1143889"/>
                </a:cubicBezTo>
                <a:lnTo>
                  <a:pt x="6691902" y="1141731"/>
                </a:lnTo>
                <a:lnTo>
                  <a:pt x="6689744" y="1139573"/>
                </a:lnTo>
                <a:close/>
                <a:moveTo>
                  <a:pt x="4110809" y="1139218"/>
                </a:moveTo>
                <a:lnTo>
                  <a:pt x="4106493" y="1140297"/>
                </a:lnTo>
                <a:lnTo>
                  <a:pt x="4106493" y="1141376"/>
                </a:lnTo>
                <a:lnTo>
                  <a:pt x="4107572" y="1141376"/>
                </a:lnTo>
                <a:lnTo>
                  <a:pt x="4113911" y="1140297"/>
                </a:lnTo>
                <a:lnTo>
                  <a:pt x="4113911" y="1139218"/>
                </a:lnTo>
                <a:close/>
                <a:moveTo>
                  <a:pt x="4093545" y="1139218"/>
                </a:moveTo>
                <a:lnTo>
                  <a:pt x="4093545" y="1140297"/>
                </a:lnTo>
                <a:lnTo>
                  <a:pt x="4095703" y="1140297"/>
                </a:lnTo>
                <a:lnTo>
                  <a:pt x="4095703" y="1139218"/>
                </a:lnTo>
                <a:close/>
                <a:moveTo>
                  <a:pt x="2094697" y="1138948"/>
                </a:moveTo>
                <a:lnTo>
                  <a:pt x="2094697" y="1142185"/>
                </a:lnTo>
                <a:cubicBezTo>
                  <a:pt x="2099014" y="1144612"/>
                  <a:pt x="2101171" y="1147534"/>
                  <a:pt x="2101171" y="1150951"/>
                </a:cubicBezTo>
                <a:lnTo>
                  <a:pt x="2105486" y="1149872"/>
                </a:lnTo>
                <a:lnTo>
                  <a:pt x="2105486" y="1148793"/>
                </a:lnTo>
                <a:cubicBezTo>
                  <a:pt x="2104588" y="1146635"/>
                  <a:pt x="2101351" y="1144432"/>
                  <a:pt x="2095775" y="1142185"/>
                </a:cubicBezTo>
                <a:lnTo>
                  <a:pt x="2095775" y="1138948"/>
                </a:lnTo>
                <a:close/>
                <a:moveTo>
                  <a:pt x="1725825" y="1137817"/>
                </a:moveTo>
                <a:lnTo>
                  <a:pt x="1724747" y="1138896"/>
                </a:lnTo>
                <a:lnTo>
                  <a:pt x="1724747" y="1139975"/>
                </a:lnTo>
                <a:lnTo>
                  <a:pt x="1726905" y="1142133"/>
                </a:lnTo>
                <a:lnTo>
                  <a:pt x="1727985" y="1141054"/>
                </a:lnTo>
                <a:lnTo>
                  <a:pt x="1727985" y="1139975"/>
                </a:lnTo>
                <a:close/>
                <a:moveTo>
                  <a:pt x="2672541" y="1137748"/>
                </a:moveTo>
                <a:lnTo>
                  <a:pt x="2672541" y="1138827"/>
                </a:lnTo>
                <a:lnTo>
                  <a:pt x="2674699" y="1138827"/>
                </a:lnTo>
                <a:lnTo>
                  <a:pt x="2674699" y="1137748"/>
                </a:lnTo>
                <a:close/>
                <a:moveTo>
                  <a:pt x="3685560" y="1137548"/>
                </a:moveTo>
                <a:lnTo>
                  <a:pt x="3685560" y="1139706"/>
                </a:lnTo>
                <a:lnTo>
                  <a:pt x="3688797" y="1139706"/>
                </a:lnTo>
                <a:lnTo>
                  <a:pt x="3686639" y="1137548"/>
                </a:lnTo>
                <a:close/>
                <a:moveTo>
                  <a:pt x="3575637" y="1137548"/>
                </a:moveTo>
                <a:lnTo>
                  <a:pt x="3578874" y="1140785"/>
                </a:lnTo>
                <a:lnTo>
                  <a:pt x="3579953" y="1140785"/>
                </a:lnTo>
                <a:lnTo>
                  <a:pt x="3576716" y="1137548"/>
                </a:lnTo>
                <a:close/>
                <a:moveTo>
                  <a:pt x="7612180" y="1137281"/>
                </a:moveTo>
                <a:lnTo>
                  <a:pt x="7610022" y="1139439"/>
                </a:lnTo>
                <a:lnTo>
                  <a:pt x="7613394" y="1139439"/>
                </a:lnTo>
                <a:lnTo>
                  <a:pt x="7613394" y="1137281"/>
                </a:lnTo>
                <a:close/>
                <a:moveTo>
                  <a:pt x="8760482" y="1135123"/>
                </a:moveTo>
                <a:lnTo>
                  <a:pt x="8760482" y="1136203"/>
                </a:lnTo>
                <a:lnTo>
                  <a:pt x="8762640" y="1136203"/>
                </a:lnTo>
                <a:lnTo>
                  <a:pt x="8762640" y="1135123"/>
                </a:lnTo>
                <a:close/>
                <a:moveTo>
                  <a:pt x="8707611" y="1135123"/>
                </a:moveTo>
                <a:lnTo>
                  <a:pt x="8707611" y="1138360"/>
                </a:lnTo>
                <a:lnTo>
                  <a:pt x="8709769" y="1136203"/>
                </a:lnTo>
                <a:lnTo>
                  <a:pt x="8709769" y="1135123"/>
                </a:lnTo>
                <a:close/>
                <a:moveTo>
                  <a:pt x="8670925" y="1135123"/>
                </a:moveTo>
                <a:lnTo>
                  <a:pt x="8670925" y="1136203"/>
                </a:lnTo>
                <a:lnTo>
                  <a:pt x="8674162" y="1139440"/>
                </a:lnTo>
                <a:lnTo>
                  <a:pt x="8674162" y="1135123"/>
                </a:lnTo>
                <a:close/>
                <a:moveTo>
                  <a:pt x="8661214" y="1135123"/>
                </a:moveTo>
                <a:lnTo>
                  <a:pt x="8661214" y="1136203"/>
                </a:lnTo>
                <a:lnTo>
                  <a:pt x="8663372" y="1136203"/>
                </a:lnTo>
                <a:lnTo>
                  <a:pt x="8663372" y="1135123"/>
                </a:lnTo>
                <a:close/>
                <a:moveTo>
                  <a:pt x="8652582" y="1135123"/>
                </a:moveTo>
                <a:lnTo>
                  <a:pt x="8652582" y="1137282"/>
                </a:lnTo>
                <a:lnTo>
                  <a:pt x="8655819" y="1137282"/>
                </a:lnTo>
                <a:lnTo>
                  <a:pt x="8655819" y="1135123"/>
                </a:lnTo>
                <a:close/>
                <a:moveTo>
                  <a:pt x="711859" y="1135119"/>
                </a:moveTo>
                <a:lnTo>
                  <a:pt x="711859" y="1136198"/>
                </a:lnTo>
                <a:lnTo>
                  <a:pt x="714017" y="1136198"/>
                </a:lnTo>
                <a:lnTo>
                  <a:pt x="714017" y="1135119"/>
                </a:lnTo>
                <a:close/>
                <a:moveTo>
                  <a:pt x="658988" y="1135119"/>
                </a:moveTo>
                <a:lnTo>
                  <a:pt x="658988" y="1138356"/>
                </a:lnTo>
                <a:lnTo>
                  <a:pt x="661146" y="1136198"/>
                </a:lnTo>
                <a:lnTo>
                  <a:pt x="661146" y="1135119"/>
                </a:lnTo>
                <a:close/>
                <a:moveTo>
                  <a:pt x="622302" y="1135119"/>
                </a:moveTo>
                <a:lnTo>
                  <a:pt x="622302" y="1136198"/>
                </a:lnTo>
                <a:lnTo>
                  <a:pt x="625539" y="1139435"/>
                </a:lnTo>
                <a:lnTo>
                  <a:pt x="625539" y="1135119"/>
                </a:lnTo>
                <a:close/>
                <a:moveTo>
                  <a:pt x="612591" y="1135119"/>
                </a:moveTo>
                <a:lnTo>
                  <a:pt x="612591" y="1136198"/>
                </a:lnTo>
                <a:lnTo>
                  <a:pt x="614749" y="1136198"/>
                </a:lnTo>
                <a:lnTo>
                  <a:pt x="614749" y="1135119"/>
                </a:lnTo>
                <a:close/>
                <a:moveTo>
                  <a:pt x="603959" y="1135119"/>
                </a:moveTo>
                <a:lnTo>
                  <a:pt x="603959" y="1137277"/>
                </a:lnTo>
                <a:lnTo>
                  <a:pt x="607196" y="1137277"/>
                </a:lnTo>
                <a:lnTo>
                  <a:pt x="607196" y="1135119"/>
                </a:lnTo>
                <a:close/>
                <a:moveTo>
                  <a:pt x="6685428" y="1134043"/>
                </a:moveTo>
                <a:lnTo>
                  <a:pt x="6685428" y="1137415"/>
                </a:lnTo>
                <a:lnTo>
                  <a:pt x="6687586" y="1137415"/>
                </a:lnTo>
                <a:lnTo>
                  <a:pt x="6687586" y="1134043"/>
                </a:lnTo>
                <a:close/>
                <a:moveTo>
                  <a:pt x="5566124" y="1132828"/>
                </a:moveTo>
                <a:lnTo>
                  <a:pt x="5566124" y="1133908"/>
                </a:lnTo>
                <a:lnTo>
                  <a:pt x="5568147" y="1133908"/>
                </a:lnTo>
                <a:lnTo>
                  <a:pt x="5568147" y="1132828"/>
                </a:lnTo>
                <a:close/>
                <a:moveTo>
                  <a:pt x="5562887" y="1131749"/>
                </a:moveTo>
                <a:lnTo>
                  <a:pt x="5562887" y="1132828"/>
                </a:lnTo>
                <a:lnTo>
                  <a:pt x="5565045" y="1132828"/>
                </a:lnTo>
                <a:lnTo>
                  <a:pt x="5565045" y="1131749"/>
                </a:lnTo>
                <a:close/>
                <a:moveTo>
                  <a:pt x="4187148" y="1131665"/>
                </a:moveTo>
                <a:lnTo>
                  <a:pt x="4187148" y="1133823"/>
                </a:lnTo>
                <a:lnTo>
                  <a:pt x="4189306" y="1133823"/>
                </a:lnTo>
                <a:close/>
                <a:moveTo>
                  <a:pt x="6080121" y="1131075"/>
                </a:moveTo>
                <a:lnTo>
                  <a:pt x="6082279" y="1133233"/>
                </a:lnTo>
                <a:lnTo>
                  <a:pt x="6083358" y="1133233"/>
                </a:lnTo>
                <a:lnTo>
                  <a:pt x="6081200" y="1131075"/>
                </a:lnTo>
                <a:close/>
                <a:moveTo>
                  <a:pt x="4190385" y="1130586"/>
                </a:moveTo>
                <a:lnTo>
                  <a:pt x="4190385" y="1131665"/>
                </a:lnTo>
                <a:lnTo>
                  <a:pt x="4192543" y="1131665"/>
                </a:lnTo>
                <a:lnTo>
                  <a:pt x="4192543" y="1130586"/>
                </a:lnTo>
                <a:close/>
                <a:moveTo>
                  <a:pt x="2670383" y="1130330"/>
                </a:moveTo>
                <a:lnTo>
                  <a:pt x="2678880" y="1131409"/>
                </a:lnTo>
                <a:lnTo>
                  <a:pt x="2684141" y="1130330"/>
                </a:lnTo>
                <a:cubicBezTo>
                  <a:pt x="2684141" y="1133836"/>
                  <a:pt x="2693267" y="1135590"/>
                  <a:pt x="2711520" y="1135590"/>
                </a:cubicBezTo>
                <a:lnTo>
                  <a:pt x="2727300" y="1143008"/>
                </a:lnTo>
                <a:cubicBezTo>
                  <a:pt x="2727300" y="1144986"/>
                  <a:pt x="2731526" y="1147099"/>
                  <a:pt x="2739979" y="1149347"/>
                </a:cubicBezTo>
                <a:lnTo>
                  <a:pt x="2748476" y="1158788"/>
                </a:lnTo>
                <a:lnTo>
                  <a:pt x="2750499" y="1164048"/>
                </a:lnTo>
                <a:lnTo>
                  <a:pt x="2748476" y="1166206"/>
                </a:lnTo>
                <a:lnTo>
                  <a:pt x="2749421" y="1166206"/>
                </a:lnTo>
                <a:lnTo>
                  <a:pt x="2758996" y="1165127"/>
                </a:lnTo>
                <a:cubicBezTo>
                  <a:pt x="2761064" y="1168814"/>
                  <a:pt x="2762099" y="1173040"/>
                  <a:pt x="2762099" y="1177806"/>
                </a:cubicBezTo>
                <a:lnTo>
                  <a:pt x="2761020" y="1178885"/>
                </a:lnTo>
                <a:lnTo>
                  <a:pt x="2766280" y="1181987"/>
                </a:lnTo>
                <a:lnTo>
                  <a:pt x="2765336" y="1187247"/>
                </a:lnTo>
                <a:lnTo>
                  <a:pt x="2765336" y="1190484"/>
                </a:lnTo>
                <a:lnTo>
                  <a:pt x="2767359" y="1196823"/>
                </a:lnTo>
                <a:cubicBezTo>
                  <a:pt x="2765649" y="1202038"/>
                  <a:pt x="2760389" y="1207972"/>
                  <a:pt x="2751578" y="1214627"/>
                </a:cubicBezTo>
                <a:cubicBezTo>
                  <a:pt x="2751578" y="1218133"/>
                  <a:pt x="2749104" y="1219887"/>
                  <a:pt x="2744160" y="1219887"/>
                </a:cubicBezTo>
                <a:lnTo>
                  <a:pt x="2741058" y="1216784"/>
                </a:lnTo>
                <a:lnTo>
                  <a:pt x="2731481" y="1217864"/>
                </a:lnTo>
                <a:lnTo>
                  <a:pt x="2727300" y="1212603"/>
                </a:lnTo>
                <a:lnTo>
                  <a:pt x="2725278" y="1212603"/>
                </a:lnTo>
                <a:lnTo>
                  <a:pt x="2720017" y="1213682"/>
                </a:lnTo>
                <a:cubicBezTo>
                  <a:pt x="2714352" y="1207298"/>
                  <a:pt x="2706934" y="1193586"/>
                  <a:pt x="2697762" y="1172546"/>
                </a:cubicBezTo>
                <a:lnTo>
                  <a:pt x="2683061" y="1152449"/>
                </a:lnTo>
                <a:cubicBezTo>
                  <a:pt x="2676587" y="1150021"/>
                  <a:pt x="2670248" y="1144402"/>
                  <a:pt x="2664045" y="1135590"/>
                </a:cubicBezTo>
                <a:cubicBezTo>
                  <a:pt x="2665302" y="1132083"/>
                  <a:pt x="2667415" y="1130330"/>
                  <a:pt x="2670383" y="1130330"/>
                </a:cubicBezTo>
                <a:close/>
                <a:moveTo>
                  <a:pt x="3571321" y="1129995"/>
                </a:moveTo>
                <a:lnTo>
                  <a:pt x="3571321" y="1131074"/>
                </a:lnTo>
                <a:lnTo>
                  <a:pt x="3574558" y="1135390"/>
                </a:lnTo>
                <a:lnTo>
                  <a:pt x="3574558" y="1134311"/>
                </a:lnTo>
                <a:lnTo>
                  <a:pt x="3572400" y="1129995"/>
                </a:lnTo>
                <a:close/>
                <a:moveTo>
                  <a:pt x="2590268" y="1129250"/>
                </a:moveTo>
                <a:cubicBezTo>
                  <a:pt x="2598899" y="1129250"/>
                  <a:pt x="2606631" y="1131049"/>
                  <a:pt x="2613465" y="1134645"/>
                </a:cubicBezTo>
                <a:cubicBezTo>
                  <a:pt x="2617692" y="1134915"/>
                  <a:pt x="2621198" y="1136309"/>
                  <a:pt x="2623986" y="1138827"/>
                </a:cubicBezTo>
                <a:lnTo>
                  <a:pt x="2625064" y="1137748"/>
                </a:lnTo>
                <a:lnTo>
                  <a:pt x="2626144" y="1137748"/>
                </a:lnTo>
                <a:cubicBezTo>
                  <a:pt x="2634416" y="1140355"/>
                  <a:pt x="2640395" y="1144222"/>
                  <a:pt x="2644082" y="1149347"/>
                </a:cubicBezTo>
                <a:lnTo>
                  <a:pt x="2644082" y="1150426"/>
                </a:lnTo>
                <a:lnTo>
                  <a:pt x="2634641" y="1156765"/>
                </a:lnTo>
                <a:cubicBezTo>
                  <a:pt x="2634641" y="1157934"/>
                  <a:pt x="2631088" y="1160721"/>
                  <a:pt x="2623986" y="1165127"/>
                </a:cubicBezTo>
                <a:cubicBezTo>
                  <a:pt x="2623986" y="1172860"/>
                  <a:pt x="2619804" y="1176727"/>
                  <a:pt x="2611443" y="1176727"/>
                </a:cubicBezTo>
                <a:cubicBezTo>
                  <a:pt x="2606317" y="1181492"/>
                  <a:pt x="2599978" y="1185718"/>
                  <a:pt x="2592425" y="1189405"/>
                </a:cubicBezTo>
                <a:lnTo>
                  <a:pt x="2571385" y="1204106"/>
                </a:lnTo>
                <a:cubicBezTo>
                  <a:pt x="2566439" y="1209051"/>
                  <a:pt x="2556952" y="1213997"/>
                  <a:pt x="2542925" y="1218942"/>
                </a:cubicBezTo>
                <a:lnTo>
                  <a:pt x="2541847" y="1217864"/>
                </a:lnTo>
                <a:lnTo>
                  <a:pt x="2539688" y="1219887"/>
                </a:lnTo>
                <a:cubicBezTo>
                  <a:pt x="2537980" y="1219887"/>
                  <a:pt x="2536946" y="1218493"/>
                  <a:pt x="2536586" y="1215706"/>
                </a:cubicBezTo>
                <a:lnTo>
                  <a:pt x="2535507" y="1215706"/>
                </a:lnTo>
                <a:cubicBezTo>
                  <a:pt x="2532359" y="1218493"/>
                  <a:pt x="2529212" y="1219887"/>
                  <a:pt x="2526066" y="1219887"/>
                </a:cubicBezTo>
                <a:cubicBezTo>
                  <a:pt x="2521119" y="1218898"/>
                  <a:pt x="2518648" y="1217504"/>
                  <a:pt x="2518648" y="1215706"/>
                </a:cubicBezTo>
                <a:lnTo>
                  <a:pt x="2533349" y="1199925"/>
                </a:lnTo>
                <a:cubicBezTo>
                  <a:pt x="2533349" y="1195160"/>
                  <a:pt x="2538295" y="1190259"/>
                  <a:pt x="2548185" y="1185224"/>
                </a:cubicBezTo>
                <a:cubicBezTo>
                  <a:pt x="2548185" y="1183425"/>
                  <a:pt x="2550974" y="1180234"/>
                  <a:pt x="2556548" y="1175648"/>
                </a:cubicBezTo>
                <a:cubicBezTo>
                  <a:pt x="2556548" y="1173579"/>
                  <a:pt x="2557986" y="1172546"/>
                  <a:pt x="2560864" y="1172546"/>
                </a:cubicBezTo>
                <a:lnTo>
                  <a:pt x="2559785" y="1171466"/>
                </a:lnTo>
                <a:lnTo>
                  <a:pt x="2559785" y="1170388"/>
                </a:lnTo>
                <a:cubicBezTo>
                  <a:pt x="2563831" y="1163374"/>
                  <a:pt x="2567337" y="1159867"/>
                  <a:pt x="2570305" y="1159867"/>
                </a:cubicBezTo>
                <a:lnTo>
                  <a:pt x="2569227" y="1158788"/>
                </a:lnTo>
                <a:lnTo>
                  <a:pt x="2569227" y="1157709"/>
                </a:lnTo>
                <a:cubicBezTo>
                  <a:pt x="2573453" y="1149976"/>
                  <a:pt x="2575565" y="1142288"/>
                  <a:pt x="2575565" y="1134645"/>
                </a:cubicBezTo>
                <a:cubicBezTo>
                  <a:pt x="2578892" y="1131049"/>
                  <a:pt x="2583792" y="1129250"/>
                  <a:pt x="2590268" y="1129250"/>
                </a:cubicBezTo>
                <a:close/>
                <a:moveTo>
                  <a:pt x="5081530" y="1128916"/>
                </a:moveTo>
                <a:lnTo>
                  <a:pt x="5081530" y="1131075"/>
                </a:lnTo>
                <a:lnTo>
                  <a:pt x="5082609" y="1131075"/>
                </a:lnTo>
                <a:lnTo>
                  <a:pt x="5082609" y="1128916"/>
                </a:lnTo>
                <a:close/>
                <a:moveTo>
                  <a:pt x="3071756" y="1128916"/>
                </a:moveTo>
                <a:lnTo>
                  <a:pt x="3071756" y="1131074"/>
                </a:lnTo>
                <a:lnTo>
                  <a:pt x="3072835" y="1131074"/>
                </a:lnTo>
                <a:lnTo>
                  <a:pt x="3072835" y="1128916"/>
                </a:lnTo>
                <a:close/>
                <a:moveTo>
                  <a:pt x="1061982" y="1128915"/>
                </a:moveTo>
                <a:lnTo>
                  <a:pt x="1061982" y="1131073"/>
                </a:lnTo>
                <a:lnTo>
                  <a:pt x="1063061" y="1131073"/>
                </a:lnTo>
                <a:lnTo>
                  <a:pt x="1063061" y="1128915"/>
                </a:lnTo>
                <a:close/>
                <a:moveTo>
                  <a:pt x="8773430" y="1128650"/>
                </a:moveTo>
                <a:lnTo>
                  <a:pt x="8773430" y="1129728"/>
                </a:lnTo>
                <a:lnTo>
                  <a:pt x="8775588" y="1129728"/>
                </a:lnTo>
                <a:lnTo>
                  <a:pt x="8775588" y="1128650"/>
                </a:lnTo>
                <a:close/>
                <a:moveTo>
                  <a:pt x="724807" y="1128645"/>
                </a:moveTo>
                <a:lnTo>
                  <a:pt x="724807" y="1129724"/>
                </a:lnTo>
                <a:lnTo>
                  <a:pt x="726966" y="1129724"/>
                </a:lnTo>
                <a:lnTo>
                  <a:pt x="726966" y="1128645"/>
                </a:lnTo>
                <a:close/>
                <a:moveTo>
                  <a:pt x="7089636" y="1128518"/>
                </a:moveTo>
                <a:lnTo>
                  <a:pt x="7090715" y="1128518"/>
                </a:lnTo>
                <a:cubicBezTo>
                  <a:pt x="7090715" y="1130316"/>
                  <a:pt x="7092154" y="1131396"/>
                  <a:pt x="7095031" y="1131755"/>
                </a:cubicBezTo>
                <a:lnTo>
                  <a:pt x="7110137" y="1130676"/>
                </a:lnTo>
                <a:lnTo>
                  <a:pt x="7111216" y="1130676"/>
                </a:lnTo>
                <a:lnTo>
                  <a:pt x="7115532" y="1132834"/>
                </a:lnTo>
                <a:lnTo>
                  <a:pt x="7115532" y="1168981"/>
                </a:lnTo>
                <a:lnTo>
                  <a:pt x="7143586" y="1173297"/>
                </a:lnTo>
                <a:lnTo>
                  <a:pt x="7147902" y="1172218"/>
                </a:lnTo>
                <a:lnTo>
                  <a:pt x="7150060" y="1172218"/>
                </a:lnTo>
                <a:lnTo>
                  <a:pt x="7152218" y="1174376"/>
                </a:lnTo>
                <a:lnTo>
                  <a:pt x="7160850" y="1168981"/>
                </a:lnTo>
                <a:lnTo>
                  <a:pt x="7166245" y="1168981"/>
                </a:lnTo>
                <a:cubicBezTo>
                  <a:pt x="7166245" y="1171139"/>
                  <a:pt x="7168043" y="1172218"/>
                  <a:pt x="7171640" y="1172218"/>
                </a:cubicBezTo>
                <a:lnTo>
                  <a:pt x="7174877" y="1170060"/>
                </a:lnTo>
                <a:lnTo>
                  <a:pt x="7177035" y="1172218"/>
                </a:lnTo>
                <a:lnTo>
                  <a:pt x="7195378" y="1172218"/>
                </a:lnTo>
                <a:cubicBezTo>
                  <a:pt x="7198975" y="1172218"/>
                  <a:pt x="7200773" y="1171139"/>
                  <a:pt x="7200773" y="1168981"/>
                </a:cubicBezTo>
                <a:lnTo>
                  <a:pt x="7202931" y="1168981"/>
                </a:lnTo>
                <a:cubicBezTo>
                  <a:pt x="7204909" y="1171139"/>
                  <a:pt x="7213901" y="1172218"/>
                  <a:pt x="7229906" y="1172218"/>
                </a:cubicBezTo>
                <a:lnTo>
                  <a:pt x="7234222" y="1171139"/>
                </a:lnTo>
                <a:lnTo>
                  <a:pt x="7234222" y="1173297"/>
                </a:lnTo>
                <a:lnTo>
                  <a:pt x="7239617" y="1172218"/>
                </a:lnTo>
                <a:lnTo>
                  <a:pt x="7270908" y="1172218"/>
                </a:lnTo>
                <a:lnTo>
                  <a:pt x="7275224" y="1173297"/>
                </a:lnTo>
                <a:lnTo>
                  <a:pt x="7279540" y="1172218"/>
                </a:lnTo>
                <a:lnTo>
                  <a:pt x="7280619" y="1172218"/>
                </a:lnTo>
                <a:lnTo>
                  <a:pt x="7286014" y="1173297"/>
                </a:lnTo>
                <a:lnTo>
                  <a:pt x="7286014" y="1171139"/>
                </a:lnTo>
                <a:lnTo>
                  <a:pt x="7294646" y="1171139"/>
                </a:lnTo>
                <a:lnTo>
                  <a:pt x="7296804" y="1173297"/>
                </a:lnTo>
                <a:lnTo>
                  <a:pt x="7296804" y="1174376"/>
                </a:lnTo>
                <a:lnTo>
                  <a:pt x="7303278" y="1172218"/>
                </a:lnTo>
                <a:lnTo>
                  <a:pt x="7305436" y="1174376"/>
                </a:lnTo>
                <a:lnTo>
                  <a:pt x="7305436" y="1180849"/>
                </a:lnTo>
                <a:lnTo>
                  <a:pt x="7307594" y="1180849"/>
                </a:lnTo>
                <a:lnTo>
                  <a:pt x="7307594" y="1199192"/>
                </a:lnTo>
                <a:lnTo>
                  <a:pt x="7306515" y="1199192"/>
                </a:lnTo>
                <a:lnTo>
                  <a:pt x="7303278" y="1198113"/>
                </a:lnTo>
                <a:lnTo>
                  <a:pt x="7301120" y="1201351"/>
                </a:lnTo>
                <a:cubicBezTo>
                  <a:pt x="7303998" y="1201351"/>
                  <a:pt x="7305436" y="1202070"/>
                  <a:pt x="7305436" y="1203509"/>
                </a:cubicBezTo>
                <a:lnTo>
                  <a:pt x="7305436" y="1208904"/>
                </a:lnTo>
                <a:lnTo>
                  <a:pt x="7307594" y="1208904"/>
                </a:lnTo>
                <a:lnTo>
                  <a:pt x="7307594" y="1217536"/>
                </a:lnTo>
                <a:lnTo>
                  <a:pt x="7305436" y="1217536"/>
                </a:lnTo>
                <a:lnTo>
                  <a:pt x="7305436" y="1224009"/>
                </a:lnTo>
                <a:lnTo>
                  <a:pt x="7303278" y="1226168"/>
                </a:lnTo>
                <a:lnTo>
                  <a:pt x="7296804" y="1226168"/>
                </a:lnTo>
                <a:lnTo>
                  <a:pt x="7269829" y="1227246"/>
                </a:lnTo>
                <a:lnTo>
                  <a:pt x="7269829" y="1229405"/>
                </a:lnTo>
                <a:lnTo>
                  <a:pt x="7262276" y="1229405"/>
                </a:lnTo>
                <a:lnTo>
                  <a:pt x="7262276" y="1227246"/>
                </a:lnTo>
                <a:lnTo>
                  <a:pt x="7261197" y="1227246"/>
                </a:lnTo>
                <a:cubicBezTo>
                  <a:pt x="7253464" y="1227246"/>
                  <a:pt x="7247710" y="1226168"/>
                  <a:pt x="7243933" y="1224009"/>
                </a:cubicBezTo>
                <a:cubicBezTo>
                  <a:pt x="7243933" y="1226168"/>
                  <a:pt x="7239258" y="1227246"/>
                  <a:pt x="7229906" y="1227246"/>
                </a:cubicBezTo>
                <a:lnTo>
                  <a:pt x="7229906" y="1229405"/>
                </a:lnTo>
                <a:lnTo>
                  <a:pt x="7219116" y="1229405"/>
                </a:lnTo>
                <a:lnTo>
                  <a:pt x="7219116" y="1227246"/>
                </a:lnTo>
                <a:lnTo>
                  <a:pt x="7211563" y="1227246"/>
                </a:lnTo>
                <a:lnTo>
                  <a:pt x="7211563" y="1229405"/>
                </a:lnTo>
                <a:lnTo>
                  <a:pt x="7198615" y="1229405"/>
                </a:lnTo>
                <a:lnTo>
                  <a:pt x="7198615" y="1227246"/>
                </a:lnTo>
                <a:lnTo>
                  <a:pt x="7170561" y="1227246"/>
                </a:lnTo>
                <a:lnTo>
                  <a:pt x="7170561" y="1224009"/>
                </a:lnTo>
                <a:lnTo>
                  <a:pt x="7168403" y="1224009"/>
                </a:lnTo>
                <a:lnTo>
                  <a:pt x="7168403" y="1227246"/>
                </a:lnTo>
                <a:lnTo>
                  <a:pt x="7163008" y="1227246"/>
                </a:lnTo>
                <a:lnTo>
                  <a:pt x="7142507" y="1225088"/>
                </a:lnTo>
                <a:cubicBezTo>
                  <a:pt x="7136033" y="1226168"/>
                  <a:pt x="7132796" y="1227606"/>
                  <a:pt x="7132796" y="1229405"/>
                </a:cubicBezTo>
                <a:lnTo>
                  <a:pt x="7130638" y="1229405"/>
                </a:lnTo>
                <a:cubicBezTo>
                  <a:pt x="7130638" y="1227246"/>
                  <a:pt x="7128120" y="1226168"/>
                  <a:pt x="7123085" y="1226168"/>
                </a:cubicBezTo>
                <a:lnTo>
                  <a:pt x="7101505" y="1227246"/>
                </a:lnTo>
                <a:lnTo>
                  <a:pt x="7101505" y="1229405"/>
                </a:lnTo>
                <a:lnTo>
                  <a:pt x="7098268" y="1229405"/>
                </a:lnTo>
                <a:lnTo>
                  <a:pt x="7098268" y="1227246"/>
                </a:lnTo>
                <a:lnTo>
                  <a:pt x="7093952" y="1227246"/>
                </a:lnTo>
                <a:lnTo>
                  <a:pt x="7093952" y="1229405"/>
                </a:lnTo>
                <a:lnTo>
                  <a:pt x="7086399" y="1229405"/>
                </a:lnTo>
                <a:cubicBezTo>
                  <a:pt x="7086399" y="1227246"/>
                  <a:pt x="7083881" y="1226168"/>
                  <a:pt x="7078846" y="1226168"/>
                </a:cubicBezTo>
                <a:lnTo>
                  <a:pt x="7074530" y="1227246"/>
                </a:lnTo>
                <a:lnTo>
                  <a:pt x="7063740" y="1225088"/>
                </a:lnTo>
                <a:lnTo>
                  <a:pt x="7062661" y="1226168"/>
                </a:lnTo>
                <a:lnTo>
                  <a:pt x="7061582" y="1225088"/>
                </a:lnTo>
                <a:lnTo>
                  <a:pt x="7062661" y="1214298"/>
                </a:lnTo>
                <a:cubicBezTo>
                  <a:pt x="7062661" y="1198294"/>
                  <a:pt x="7061582" y="1186784"/>
                  <a:pt x="7059424" y="1179771"/>
                </a:cubicBezTo>
                <a:lnTo>
                  <a:pt x="7061582" y="1141466"/>
                </a:lnTo>
                <a:lnTo>
                  <a:pt x="7060503" y="1132834"/>
                </a:lnTo>
                <a:lnTo>
                  <a:pt x="7063740" y="1130676"/>
                </a:lnTo>
                <a:lnTo>
                  <a:pt x="7066977" y="1130676"/>
                </a:lnTo>
                <a:lnTo>
                  <a:pt x="7081004" y="1131755"/>
                </a:lnTo>
                <a:cubicBezTo>
                  <a:pt x="7086758" y="1131216"/>
                  <a:pt x="7089636" y="1130496"/>
                  <a:pt x="7089636" y="1129598"/>
                </a:cubicBezTo>
                <a:close/>
                <a:moveTo>
                  <a:pt x="4097861" y="1128428"/>
                </a:moveTo>
                <a:cubicBezTo>
                  <a:pt x="4096062" y="1128428"/>
                  <a:pt x="4094983" y="1129867"/>
                  <a:pt x="4094624" y="1132744"/>
                </a:cubicBezTo>
                <a:lnTo>
                  <a:pt x="4095703" y="1135981"/>
                </a:lnTo>
                <a:lnTo>
                  <a:pt x="4094624" y="1137060"/>
                </a:lnTo>
                <a:lnTo>
                  <a:pt x="4101098" y="1140297"/>
                </a:lnTo>
                <a:lnTo>
                  <a:pt x="4104335" y="1139218"/>
                </a:lnTo>
                <a:cubicBezTo>
                  <a:pt x="4103075" y="1135082"/>
                  <a:pt x="4100917" y="1131485"/>
                  <a:pt x="4097861" y="1128428"/>
                </a:cubicBezTo>
                <a:close/>
                <a:moveTo>
                  <a:pt x="8811196" y="1127570"/>
                </a:moveTo>
                <a:lnTo>
                  <a:pt x="8813354" y="1127570"/>
                </a:lnTo>
                <a:lnTo>
                  <a:pt x="8813354" y="1129728"/>
                </a:lnTo>
                <a:close/>
                <a:moveTo>
                  <a:pt x="762572" y="1127566"/>
                </a:moveTo>
                <a:lnTo>
                  <a:pt x="764730" y="1127566"/>
                </a:lnTo>
                <a:lnTo>
                  <a:pt x="764730" y="1129724"/>
                </a:lnTo>
                <a:close/>
                <a:moveTo>
                  <a:pt x="2224177" y="1126944"/>
                </a:moveTo>
                <a:lnTo>
                  <a:pt x="2216624" y="1128022"/>
                </a:lnTo>
                <a:cubicBezTo>
                  <a:pt x="2216624" y="1130540"/>
                  <a:pt x="2217703" y="1133103"/>
                  <a:pt x="2219861" y="1135710"/>
                </a:cubicBezTo>
                <a:lnTo>
                  <a:pt x="2223098" y="1134631"/>
                </a:lnTo>
                <a:lnTo>
                  <a:pt x="2230652" y="1137868"/>
                </a:lnTo>
                <a:lnTo>
                  <a:pt x="2233888" y="1134631"/>
                </a:lnTo>
                <a:lnTo>
                  <a:pt x="2234968" y="1134631"/>
                </a:lnTo>
                <a:cubicBezTo>
                  <a:pt x="2234968" y="1131844"/>
                  <a:pt x="2232090" y="1129282"/>
                  <a:pt x="2226336" y="1126944"/>
                </a:cubicBezTo>
                <a:close/>
                <a:moveTo>
                  <a:pt x="3570242" y="1126758"/>
                </a:moveTo>
                <a:lnTo>
                  <a:pt x="3570242" y="1128916"/>
                </a:lnTo>
                <a:lnTo>
                  <a:pt x="3571321" y="1128916"/>
                </a:lnTo>
                <a:lnTo>
                  <a:pt x="3571321" y="1126758"/>
                </a:lnTo>
                <a:close/>
                <a:moveTo>
                  <a:pt x="2086065" y="1125864"/>
                </a:moveTo>
                <a:lnTo>
                  <a:pt x="2086065" y="1129101"/>
                </a:lnTo>
                <a:lnTo>
                  <a:pt x="2088223" y="1129101"/>
                </a:lnTo>
                <a:lnTo>
                  <a:pt x="2088223" y="1128022"/>
                </a:lnTo>
                <a:close/>
                <a:moveTo>
                  <a:pt x="9265307" y="1125598"/>
                </a:moveTo>
                <a:lnTo>
                  <a:pt x="9265307" y="1126677"/>
                </a:lnTo>
                <a:lnTo>
                  <a:pt x="9267465" y="1126677"/>
                </a:lnTo>
                <a:lnTo>
                  <a:pt x="9267465" y="1125598"/>
                </a:lnTo>
                <a:close/>
                <a:moveTo>
                  <a:pt x="9212436" y="1125598"/>
                </a:moveTo>
                <a:lnTo>
                  <a:pt x="9212436" y="1128836"/>
                </a:lnTo>
                <a:lnTo>
                  <a:pt x="9214594" y="1126677"/>
                </a:lnTo>
                <a:lnTo>
                  <a:pt x="9214594" y="1125598"/>
                </a:lnTo>
                <a:close/>
                <a:moveTo>
                  <a:pt x="9175750" y="1125598"/>
                </a:moveTo>
                <a:lnTo>
                  <a:pt x="9175750" y="1126677"/>
                </a:lnTo>
                <a:lnTo>
                  <a:pt x="9178987" y="1129914"/>
                </a:lnTo>
                <a:lnTo>
                  <a:pt x="9178987" y="1125598"/>
                </a:lnTo>
                <a:close/>
                <a:moveTo>
                  <a:pt x="9166039" y="1125598"/>
                </a:moveTo>
                <a:lnTo>
                  <a:pt x="9166039" y="1126677"/>
                </a:lnTo>
                <a:lnTo>
                  <a:pt x="9168197" y="1126677"/>
                </a:lnTo>
                <a:lnTo>
                  <a:pt x="9168197" y="1125598"/>
                </a:lnTo>
                <a:close/>
                <a:moveTo>
                  <a:pt x="9157407" y="1125598"/>
                </a:moveTo>
                <a:lnTo>
                  <a:pt x="9157407" y="1127756"/>
                </a:lnTo>
                <a:lnTo>
                  <a:pt x="9160644" y="1127756"/>
                </a:lnTo>
                <a:lnTo>
                  <a:pt x="9160644" y="1125598"/>
                </a:lnTo>
                <a:close/>
                <a:moveTo>
                  <a:pt x="8150859" y="1124738"/>
                </a:moveTo>
                <a:lnTo>
                  <a:pt x="8155175" y="1124738"/>
                </a:lnTo>
                <a:cubicBezTo>
                  <a:pt x="8156614" y="1125098"/>
                  <a:pt x="8158053" y="1126896"/>
                  <a:pt x="8159491" y="1130133"/>
                </a:cubicBezTo>
                <a:cubicBezTo>
                  <a:pt x="8156614" y="1140383"/>
                  <a:pt x="8151938" y="1145508"/>
                  <a:pt x="8145464" y="1145508"/>
                </a:cubicBezTo>
                <a:cubicBezTo>
                  <a:pt x="8141148" y="1146767"/>
                  <a:pt x="8130358" y="1152567"/>
                  <a:pt x="8113094" y="1162908"/>
                </a:cubicBezTo>
                <a:cubicBezTo>
                  <a:pt x="8106800" y="1162908"/>
                  <a:pt x="8101450" y="1166189"/>
                  <a:pt x="8097044" y="1172753"/>
                </a:cubicBezTo>
                <a:cubicBezTo>
                  <a:pt x="8092008" y="1174552"/>
                  <a:pt x="8088052" y="1177114"/>
                  <a:pt x="8085175" y="1180441"/>
                </a:cubicBezTo>
                <a:lnTo>
                  <a:pt x="8084096" y="1180441"/>
                </a:lnTo>
                <a:lnTo>
                  <a:pt x="8077622" y="1178148"/>
                </a:lnTo>
                <a:cubicBezTo>
                  <a:pt x="8076003" y="1182554"/>
                  <a:pt x="8074565" y="1184757"/>
                  <a:pt x="8073306" y="1184757"/>
                </a:cubicBezTo>
                <a:cubicBezTo>
                  <a:pt x="8070608" y="1184757"/>
                  <a:pt x="8068810" y="1179317"/>
                  <a:pt x="8067911" y="1168438"/>
                </a:cubicBezTo>
                <a:cubicBezTo>
                  <a:pt x="8064314" y="1166369"/>
                  <a:pt x="8062516" y="1161244"/>
                  <a:pt x="8062516" y="1153061"/>
                </a:cubicBezTo>
                <a:lnTo>
                  <a:pt x="8063595" y="1148746"/>
                </a:lnTo>
                <a:lnTo>
                  <a:pt x="8054963" y="1133505"/>
                </a:lnTo>
                <a:cubicBezTo>
                  <a:pt x="8056401" y="1130537"/>
                  <a:pt x="8058200" y="1129054"/>
                  <a:pt x="8060358" y="1129054"/>
                </a:cubicBezTo>
                <a:lnTo>
                  <a:pt x="8075464" y="1133505"/>
                </a:lnTo>
                <a:lnTo>
                  <a:pt x="8076543" y="1133505"/>
                </a:lnTo>
                <a:lnTo>
                  <a:pt x="8088412" y="1130133"/>
                </a:lnTo>
                <a:lnTo>
                  <a:pt x="8099067" y="1131212"/>
                </a:lnTo>
                <a:lnTo>
                  <a:pt x="8104462" y="1127975"/>
                </a:lnTo>
                <a:lnTo>
                  <a:pt x="8107699" y="1127975"/>
                </a:lnTo>
                <a:lnTo>
                  <a:pt x="8124963" y="1130133"/>
                </a:lnTo>
                <a:lnTo>
                  <a:pt x="8126042" y="1130133"/>
                </a:lnTo>
                <a:lnTo>
                  <a:pt x="8137911" y="1125817"/>
                </a:lnTo>
                <a:lnTo>
                  <a:pt x="8148701" y="1126896"/>
                </a:lnTo>
                <a:close/>
                <a:moveTo>
                  <a:pt x="5584332" y="1124196"/>
                </a:moveTo>
                <a:lnTo>
                  <a:pt x="5584332" y="1125275"/>
                </a:lnTo>
                <a:lnTo>
                  <a:pt x="5587569" y="1125275"/>
                </a:lnTo>
                <a:lnTo>
                  <a:pt x="5587569" y="1124196"/>
                </a:lnTo>
                <a:close/>
                <a:moveTo>
                  <a:pt x="3638084" y="1123521"/>
                </a:moveTo>
                <a:lnTo>
                  <a:pt x="3638084" y="1125679"/>
                </a:lnTo>
                <a:lnTo>
                  <a:pt x="3639163" y="1125679"/>
                </a:lnTo>
                <a:lnTo>
                  <a:pt x="3639163" y="1123521"/>
                </a:lnTo>
                <a:close/>
                <a:moveTo>
                  <a:pt x="8716243" y="1123255"/>
                </a:moveTo>
                <a:lnTo>
                  <a:pt x="8716243" y="1125412"/>
                </a:lnTo>
                <a:lnTo>
                  <a:pt x="8719480" y="1125412"/>
                </a:lnTo>
                <a:lnTo>
                  <a:pt x="8719480" y="1124334"/>
                </a:lnTo>
                <a:close/>
                <a:moveTo>
                  <a:pt x="667621" y="1123250"/>
                </a:moveTo>
                <a:lnTo>
                  <a:pt x="667621" y="1125408"/>
                </a:lnTo>
                <a:lnTo>
                  <a:pt x="670858" y="1125408"/>
                </a:lnTo>
                <a:lnTo>
                  <a:pt x="670858" y="1124329"/>
                </a:lnTo>
                <a:close/>
                <a:moveTo>
                  <a:pt x="8635318" y="1122176"/>
                </a:moveTo>
                <a:lnTo>
                  <a:pt x="8635318" y="1124334"/>
                </a:lnTo>
                <a:lnTo>
                  <a:pt x="8636397" y="1124334"/>
                </a:lnTo>
                <a:lnTo>
                  <a:pt x="8636397" y="1122176"/>
                </a:lnTo>
                <a:close/>
                <a:moveTo>
                  <a:pt x="6768376" y="1122175"/>
                </a:moveTo>
                <a:lnTo>
                  <a:pt x="6768376" y="1128648"/>
                </a:lnTo>
                <a:lnTo>
                  <a:pt x="6771613" y="1128648"/>
                </a:lnTo>
                <a:lnTo>
                  <a:pt x="6771613" y="1124333"/>
                </a:lnTo>
                <a:lnTo>
                  <a:pt x="6769455" y="1122175"/>
                </a:lnTo>
                <a:close/>
                <a:moveTo>
                  <a:pt x="586694" y="1122171"/>
                </a:moveTo>
                <a:lnTo>
                  <a:pt x="586694" y="1124329"/>
                </a:lnTo>
                <a:lnTo>
                  <a:pt x="587773" y="1124329"/>
                </a:lnTo>
                <a:lnTo>
                  <a:pt x="587773" y="1122171"/>
                </a:lnTo>
                <a:close/>
                <a:moveTo>
                  <a:pt x="2230652" y="1120334"/>
                </a:moveTo>
                <a:lnTo>
                  <a:pt x="2228494" y="1122493"/>
                </a:lnTo>
                <a:lnTo>
                  <a:pt x="2228494" y="1123706"/>
                </a:lnTo>
                <a:lnTo>
                  <a:pt x="2233888" y="1124786"/>
                </a:lnTo>
                <a:lnTo>
                  <a:pt x="2233888" y="1122493"/>
                </a:lnTo>
                <a:lnTo>
                  <a:pt x="2231730" y="1120334"/>
                </a:lnTo>
                <a:close/>
                <a:moveTo>
                  <a:pt x="9278256" y="1119125"/>
                </a:moveTo>
                <a:lnTo>
                  <a:pt x="9278256" y="1120204"/>
                </a:lnTo>
                <a:lnTo>
                  <a:pt x="9280414" y="1120204"/>
                </a:lnTo>
                <a:lnTo>
                  <a:pt x="9280414" y="1119125"/>
                </a:lnTo>
                <a:close/>
                <a:moveTo>
                  <a:pt x="9316021" y="1118046"/>
                </a:moveTo>
                <a:lnTo>
                  <a:pt x="9318179" y="1118046"/>
                </a:lnTo>
                <a:lnTo>
                  <a:pt x="9318179" y="1120204"/>
                </a:lnTo>
                <a:close/>
                <a:moveTo>
                  <a:pt x="2572463" y="1116707"/>
                </a:moveTo>
                <a:lnTo>
                  <a:pt x="2572463" y="1117786"/>
                </a:lnTo>
                <a:lnTo>
                  <a:pt x="2577724" y="1117786"/>
                </a:lnTo>
                <a:lnTo>
                  <a:pt x="2577724" y="1116707"/>
                </a:lnTo>
                <a:close/>
                <a:moveTo>
                  <a:pt x="7758655" y="1116645"/>
                </a:moveTo>
                <a:lnTo>
                  <a:pt x="7758655" y="1117724"/>
                </a:lnTo>
                <a:lnTo>
                  <a:pt x="7761892" y="1117724"/>
                </a:lnTo>
                <a:lnTo>
                  <a:pt x="7761892" y="1116645"/>
                </a:lnTo>
                <a:close/>
                <a:moveTo>
                  <a:pt x="5066424" y="1114890"/>
                </a:moveTo>
                <a:lnTo>
                  <a:pt x="5066424" y="1117047"/>
                </a:lnTo>
                <a:lnTo>
                  <a:pt x="5068582" y="1117047"/>
                </a:lnTo>
                <a:lnTo>
                  <a:pt x="5068582" y="1114890"/>
                </a:lnTo>
                <a:close/>
                <a:moveTo>
                  <a:pt x="3056650" y="1114889"/>
                </a:moveTo>
                <a:lnTo>
                  <a:pt x="3056650" y="1117047"/>
                </a:lnTo>
                <a:lnTo>
                  <a:pt x="3058808" y="1117047"/>
                </a:lnTo>
                <a:lnTo>
                  <a:pt x="3058808" y="1114889"/>
                </a:lnTo>
                <a:close/>
                <a:moveTo>
                  <a:pt x="1046877" y="1114888"/>
                </a:moveTo>
                <a:lnTo>
                  <a:pt x="1046877" y="1117046"/>
                </a:lnTo>
                <a:lnTo>
                  <a:pt x="1049036" y="1117046"/>
                </a:lnTo>
                <a:lnTo>
                  <a:pt x="1049036" y="1114888"/>
                </a:lnTo>
                <a:close/>
                <a:moveTo>
                  <a:pt x="2604024" y="1114549"/>
                </a:moveTo>
                <a:lnTo>
                  <a:pt x="2604024" y="1117786"/>
                </a:lnTo>
                <a:lnTo>
                  <a:pt x="2605104" y="1118730"/>
                </a:lnTo>
                <a:lnTo>
                  <a:pt x="2607126" y="1118730"/>
                </a:lnTo>
                <a:lnTo>
                  <a:pt x="2605104" y="1114549"/>
                </a:lnTo>
                <a:close/>
                <a:moveTo>
                  <a:pt x="2520806" y="1114549"/>
                </a:moveTo>
                <a:lnTo>
                  <a:pt x="2521750" y="1114549"/>
                </a:lnTo>
                <a:lnTo>
                  <a:pt x="2530246" y="1115628"/>
                </a:lnTo>
                <a:lnTo>
                  <a:pt x="2534428" y="1114549"/>
                </a:lnTo>
                <a:lnTo>
                  <a:pt x="2550209" y="1115628"/>
                </a:lnTo>
                <a:lnTo>
                  <a:pt x="2554525" y="1114549"/>
                </a:lnTo>
                <a:cubicBezTo>
                  <a:pt x="2560279" y="1116797"/>
                  <a:pt x="2564461" y="1119270"/>
                  <a:pt x="2567069" y="1121967"/>
                </a:cubicBezTo>
                <a:lnTo>
                  <a:pt x="2566124" y="1123046"/>
                </a:lnTo>
                <a:lnTo>
                  <a:pt x="2561808" y="1123046"/>
                </a:lnTo>
                <a:lnTo>
                  <a:pt x="2558706" y="1120888"/>
                </a:lnTo>
                <a:lnTo>
                  <a:pt x="2544948" y="1123990"/>
                </a:lnTo>
                <a:lnTo>
                  <a:pt x="2531327" y="1123990"/>
                </a:lnTo>
                <a:cubicBezTo>
                  <a:pt x="2525302" y="1123990"/>
                  <a:pt x="2521077" y="1121923"/>
                  <a:pt x="2518648" y="1117786"/>
                </a:cubicBezTo>
                <a:lnTo>
                  <a:pt x="2518648" y="1116707"/>
                </a:lnTo>
                <a:close/>
                <a:moveTo>
                  <a:pt x="3651032" y="1113810"/>
                </a:moveTo>
                <a:lnTo>
                  <a:pt x="3642400" y="1126758"/>
                </a:lnTo>
                <a:lnTo>
                  <a:pt x="3642400" y="1127837"/>
                </a:lnTo>
                <a:cubicBezTo>
                  <a:pt x="3646176" y="1134311"/>
                  <a:pt x="3650492" y="1137548"/>
                  <a:pt x="3655348" y="1137548"/>
                </a:cubicBezTo>
                <a:lnTo>
                  <a:pt x="3657506" y="1139706"/>
                </a:lnTo>
                <a:lnTo>
                  <a:pt x="3659664" y="1139706"/>
                </a:lnTo>
                <a:lnTo>
                  <a:pt x="3662901" y="1137548"/>
                </a:lnTo>
                <a:lnTo>
                  <a:pt x="3666138" y="1137548"/>
                </a:lnTo>
                <a:lnTo>
                  <a:pt x="3668296" y="1139706"/>
                </a:lnTo>
                <a:lnTo>
                  <a:pt x="3667217" y="1140785"/>
                </a:lnTo>
                <a:cubicBezTo>
                  <a:pt x="3670813" y="1140785"/>
                  <a:pt x="3674410" y="1142224"/>
                  <a:pt x="3678007" y="1145101"/>
                </a:cubicBezTo>
                <a:lnTo>
                  <a:pt x="3679086" y="1145101"/>
                </a:lnTo>
                <a:cubicBezTo>
                  <a:pt x="3681064" y="1145101"/>
                  <a:pt x="3682503" y="1142583"/>
                  <a:pt x="3683402" y="1137548"/>
                </a:cubicBezTo>
                <a:lnTo>
                  <a:pt x="3682323" y="1137548"/>
                </a:lnTo>
                <a:cubicBezTo>
                  <a:pt x="3678726" y="1133771"/>
                  <a:pt x="3674410" y="1130894"/>
                  <a:pt x="3669375" y="1128916"/>
                </a:cubicBezTo>
                <a:lnTo>
                  <a:pt x="3668296" y="1129995"/>
                </a:lnTo>
                <a:lnTo>
                  <a:pt x="3667217" y="1129995"/>
                </a:lnTo>
                <a:cubicBezTo>
                  <a:pt x="3665778" y="1129995"/>
                  <a:pt x="3665059" y="1127117"/>
                  <a:pt x="3665059" y="1121363"/>
                </a:cubicBezTo>
                <a:cubicBezTo>
                  <a:pt x="3657146" y="1119924"/>
                  <a:pt x="3653190" y="1117407"/>
                  <a:pt x="3653190" y="1113810"/>
                </a:cubicBezTo>
                <a:close/>
                <a:moveTo>
                  <a:pt x="9221068" y="1113729"/>
                </a:moveTo>
                <a:lnTo>
                  <a:pt x="9221068" y="1115888"/>
                </a:lnTo>
                <a:lnTo>
                  <a:pt x="9224305" y="1115888"/>
                </a:lnTo>
                <a:lnTo>
                  <a:pt x="9224305" y="1114808"/>
                </a:lnTo>
                <a:close/>
                <a:moveTo>
                  <a:pt x="6608953" y="1113542"/>
                </a:moveTo>
                <a:lnTo>
                  <a:pt x="6606795" y="1115700"/>
                </a:lnTo>
                <a:lnTo>
                  <a:pt x="6606795" y="1120016"/>
                </a:lnTo>
                <a:cubicBezTo>
                  <a:pt x="6606795" y="1125231"/>
                  <a:pt x="6607874" y="1128109"/>
                  <a:pt x="6610032" y="1128648"/>
                </a:cubicBezTo>
                <a:lnTo>
                  <a:pt x="6612190" y="1122175"/>
                </a:lnTo>
                <a:lnTo>
                  <a:pt x="6612190" y="1120016"/>
                </a:lnTo>
                <a:cubicBezTo>
                  <a:pt x="6612190" y="1116240"/>
                  <a:pt x="6611111" y="1114082"/>
                  <a:pt x="6608953" y="1113542"/>
                </a:cubicBezTo>
                <a:close/>
                <a:moveTo>
                  <a:pt x="7595995" y="1113408"/>
                </a:moveTo>
                <a:lnTo>
                  <a:pt x="7595995" y="1114487"/>
                </a:lnTo>
                <a:lnTo>
                  <a:pt x="7598153" y="1114487"/>
                </a:lnTo>
                <a:lnTo>
                  <a:pt x="7598153" y="1113408"/>
                </a:lnTo>
                <a:close/>
                <a:moveTo>
                  <a:pt x="3628373" y="1112731"/>
                </a:moveTo>
                <a:lnTo>
                  <a:pt x="3626215" y="1114889"/>
                </a:lnTo>
                <a:lnTo>
                  <a:pt x="3626215" y="1115968"/>
                </a:lnTo>
                <a:lnTo>
                  <a:pt x="3628373" y="1115968"/>
                </a:lnTo>
                <a:close/>
                <a:moveTo>
                  <a:pt x="9140143" y="1112651"/>
                </a:moveTo>
                <a:lnTo>
                  <a:pt x="9140143" y="1114808"/>
                </a:lnTo>
                <a:lnTo>
                  <a:pt x="9141222" y="1114808"/>
                </a:lnTo>
                <a:lnTo>
                  <a:pt x="9141222" y="1112651"/>
                </a:lnTo>
                <a:close/>
                <a:moveTo>
                  <a:pt x="2720017" y="1111447"/>
                </a:moveTo>
                <a:lnTo>
                  <a:pt x="2720961" y="1114549"/>
                </a:lnTo>
                <a:lnTo>
                  <a:pt x="2722041" y="1114549"/>
                </a:lnTo>
                <a:lnTo>
                  <a:pt x="2722041" y="1111447"/>
                </a:lnTo>
                <a:close/>
                <a:moveTo>
                  <a:pt x="1726905" y="1110977"/>
                </a:moveTo>
                <a:lnTo>
                  <a:pt x="1729063" y="1113135"/>
                </a:lnTo>
                <a:lnTo>
                  <a:pt x="1730143" y="1112056"/>
                </a:lnTo>
                <a:lnTo>
                  <a:pt x="1730143" y="1110977"/>
                </a:lnTo>
                <a:close/>
                <a:moveTo>
                  <a:pt x="1616308" y="1110977"/>
                </a:moveTo>
                <a:lnTo>
                  <a:pt x="1614150" y="1113135"/>
                </a:lnTo>
                <a:cubicBezTo>
                  <a:pt x="1614690" y="1117451"/>
                  <a:pt x="1615768" y="1119609"/>
                  <a:pt x="1617387" y="1119609"/>
                </a:cubicBezTo>
                <a:lnTo>
                  <a:pt x="1618465" y="1119609"/>
                </a:lnTo>
                <a:lnTo>
                  <a:pt x="1621702" y="1116372"/>
                </a:lnTo>
                <a:lnTo>
                  <a:pt x="1621702" y="1115293"/>
                </a:lnTo>
                <a:lnTo>
                  <a:pt x="1617387" y="1110977"/>
                </a:lnTo>
                <a:close/>
                <a:moveTo>
                  <a:pt x="5260780" y="1110708"/>
                </a:moveTo>
                <a:lnTo>
                  <a:pt x="5255520" y="1117047"/>
                </a:lnTo>
                <a:lnTo>
                  <a:pt x="5255520" y="1118126"/>
                </a:lnTo>
                <a:lnTo>
                  <a:pt x="5258622" y="1118126"/>
                </a:lnTo>
                <a:cubicBezTo>
                  <a:pt x="5260780" y="1117407"/>
                  <a:pt x="5261859" y="1115295"/>
                  <a:pt x="5261859" y="1111787"/>
                </a:cubicBezTo>
                <a:lnTo>
                  <a:pt x="5261859" y="1110708"/>
                </a:lnTo>
                <a:close/>
                <a:moveTo>
                  <a:pt x="3251005" y="1110708"/>
                </a:moveTo>
                <a:lnTo>
                  <a:pt x="3245745" y="1117047"/>
                </a:lnTo>
                <a:lnTo>
                  <a:pt x="3245745" y="1118126"/>
                </a:lnTo>
                <a:lnTo>
                  <a:pt x="3248847" y="1118126"/>
                </a:lnTo>
                <a:cubicBezTo>
                  <a:pt x="3251005" y="1117407"/>
                  <a:pt x="3252084" y="1115293"/>
                  <a:pt x="3252084" y="1111786"/>
                </a:cubicBezTo>
                <a:lnTo>
                  <a:pt x="3252084" y="1110708"/>
                </a:lnTo>
                <a:close/>
                <a:moveTo>
                  <a:pt x="1241233" y="1110707"/>
                </a:moveTo>
                <a:lnTo>
                  <a:pt x="1235972" y="1117046"/>
                </a:lnTo>
                <a:lnTo>
                  <a:pt x="1235972" y="1118125"/>
                </a:lnTo>
                <a:lnTo>
                  <a:pt x="1239074" y="1118125"/>
                </a:lnTo>
                <a:cubicBezTo>
                  <a:pt x="1241233" y="1117405"/>
                  <a:pt x="1242311" y="1115293"/>
                  <a:pt x="1242311" y="1111786"/>
                </a:cubicBezTo>
                <a:lnTo>
                  <a:pt x="1242311" y="1110707"/>
                </a:lnTo>
                <a:close/>
                <a:moveTo>
                  <a:pt x="5697897" y="1109225"/>
                </a:moveTo>
                <a:lnTo>
                  <a:pt x="5697897" y="1110304"/>
                </a:lnTo>
                <a:lnTo>
                  <a:pt x="5700055" y="1112462"/>
                </a:lnTo>
                <a:lnTo>
                  <a:pt x="5702213" y="1112462"/>
                </a:lnTo>
                <a:lnTo>
                  <a:pt x="5702213" y="1109225"/>
                </a:lnTo>
                <a:close/>
                <a:moveTo>
                  <a:pt x="2102250" y="1108330"/>
                </a:moveTo>
                <a:lnTo>
                  <a:pt x="2102250" y="1110489"/>
                </a:lnTo>
                <a:lnTo>
                  <a:pt x="2103329" y="1110489"/>
                </a:lnTo>
                <a:lnTo>
                  <a:pt x="2103329" y="1108330"/>
                </a:lnTo>
                <a:close/>
                <a:moveTo>
                  <a:pt x="2597686" y="1108210"/>
                </a:moveTo>
                <a:lnTo>
                  <a:pt x="2597686" y="1109289"/>
                </a:lnTo>
                <a:lnTo>
                  <a:pt x="2599843" y="1109289"/>
                </a:lnTo>
                <a:lnTo>
                  <a:pt x="2599843" y="1108210"/>
                </a:lnTo>
                <a:close/>
                <a:moveTo>
                  <a:pt x="6268811" y="1106798"/>
                </a:moveTo>
                <a:lnTo>
                  <a:pt x="6265574" y="1108821"/>
                </a:lnTo>
                <a:cubicBezTo>
                  <a:pt x="6266294" y="1111159"/>
                  <a:pt x="6267732" y="1112597"/>
                  <a:pt x="6269890" y="1113137"/>
                </a:cubicBezTo>
                <a:lnTo>
                  <a:pt x="6270969" y="1112058"/>
                </a:lnTo>
                <a:lnTo>
                  <a:pt x="6270969" y="1108821"/>
                </a:lnTo>
                <a:close/>
                <a:moveTo>
                  <a:pt x="8249993" y="1106125"/>
                </a:moveTo>
                <a:lnTo>
                  <a:pt x="8249993" y="1112734"/>
                </a:lnTo>
                <a:lnTo>
                  <a:pt x="8252151" y="1114892"/>
                </a:lnTo>
                <a:lnTo>
                  <a:pt x="8254309" y="1106125"/>
                </a:lnTo>
                <a:close/>
                <a:moveTo>
                  <a:pt x="1598099" y="1104503"/>
                </a:moveTo>
                <a:lnTo>
                  <a:pt x="1598099" y="1105582"/>
                </a:lnTo>
                <a:lnTo>
                  <a:pt x="1600258" y="1105582"/>
                </a:lnTo>
                <a:lnTo>
                  <a:pt x="1600258" y="1104503"/>
                </a:lnTo>
                <a:close/>
                <a:moveTo>
                  <a:pt x="8210070" y="1103967"/>
                </a:moveTo>
                <a:lnTo>
                  <a:pt x="8210070" y="1106125"/>
                </a:lnTo>
                <a:lnTo>
                  <a:pt x="8211148" y="1106125"/>
                </a:lnTo>
                <a:lnTo>
                  <a:pt x="8211148" y="1103967"/>
                </a:lnTo>
                <a:close/>
                <a:moveTo>
                  <a:pt x="5642194" y="1103830"/>
                </a:moveTo>
                <a:lnTo>
                  <a:pt x="5647589" y="1105988"/>
                </a:lnTo>
                <a:lnTo>
                  <a:pt x="5647589" y="1107067"/>
                </a:lnTo>
                <a:lnTo>
                  <a:pt x="5644352" y="1110304"/>
                </a:lnTo>
                <a:lnTo>
                  <a:pt x="5642194" y="1110304"/>
                </a:lnTo>
                <a:lnTo>
                  <a:pt x="5640036" y="1108147"/>
                </a:lnTo>
                <a:lnTo>
                  <a:pt x="5640036" y="1105988"/>
                </a:lnTo>
                <a:close/>
                <a:moveTo>
                  <a:pt x="3571321" y="1103020"/>
                </a:moveTo>
                <a:lnTo>
                  <a:pt x="3574558" y="1103020"/>
                </a:lnTo>
                <a:cubicBezTo>
                  <a:pt x="3581032" y="1106617"/>
                  <a:pt x="3584269" y="1119205"/>
                  <a:pt x="3584269" y="1140785"/>
                </a:cubicBezTo>
                <a:lnTo>
                  <a:pt x="3583190" y="1141864"/>
                </a:lnTo>
                <a:lnTo>
                  <a:pt x="3583190" y="1142943"/>
                </a:lnTo>
                <a:lnTo>
                  <a:pt x="3584269" y="1144022"/>
                </a:lnTo>
                <a:lnTo>
                  <a:pt x="3584269" y="1145101"/>
                </a:lnTo>
                <a:cubicBezTo>
                  <a:pt x="3581571" y="1155891"/>
                  <a:pt x="3577614" y="1161286"/>
                  <a:pt x="3572400" y="1161286"/>
                </a:cubicBezTo>
                <a:lnTo>
                  <a:pt x="3572400" y="1162365"/>
                </a:lnTo>
                <a:cubicBezTo>
                  <a:pt x="3572400" y="1163804"/>
                  <a:pt x="3573479" y="1164523"/>
                  <a:pt x="3575637" y="1164523"/>
                </a:cubicBezTo>
                <a:lnTo>
                  <a:pt x="3576716" y="1165602"/>
                </a:lnTo>
                <a:lnTo>
                  <a:pt x="3576716" y="1168839"/>
                </a:lnTo>
                <a:cubicBezTo>
                  <a:pt x="3576716" y="1170817"/>
                  <a:pt x="3572040" y="1172975"/>
                  <a:pt x="3562689" y="1175313"/>
                </a:cubicBezTo>
                <a:lnTo>
                  <a:pt x="3560531" y="1177471"/>
                </a:lnTo>
                <a:lnTo>
                  <a:pt x="3558373" y="1177471"/>
                </a:lnTo>
                <a:cubicBezTo>
                  <a:pt x="3540389" y="1172616"/>
                  <a:pt x="3531397" y="1167580"/>
                  <a:pt x="3531397" y="1162365"/>
                </a:cubicBezTo>
                <a:cubicBezTo>
                  <a:pt x="3528520" y="1161106"/>
                  <a:pt x="3527081" y="1158589"/>
                  <a:pt x="3527081" y="1154812"/>
                </a:cubicBezTo>
                <a:lnTo>
                  <a:pt x="3543266" y="1127837"/>
                </a:lnTo>
                <a:cubicBezTo>
                  <a:pt x="3547762" y="1127298"/>
                  <a:pt x="3553876" y="1120464"/>
                  <a:pt x="3561610" y="1107336"/>
                </a:cubicBezTo>
                <a:cubicBezTo>
                  <a:pt x="3565206" y="1107336"/>
                  <a:pt x="3568443" y="1105897"/>
                  <a:pt x="3571321" y="1103020"/>
                </a:cubicBezTo>
                <a:close/>
                <a:moveTo>
                  <a:pt x="5771944" y="1102751"/>
                </a:moveTo>
                <a:lnTo>
                  <a:pt x="5771944" y="1103830"/>
                </a:lnTo>
                <a:lnTo>
                  <a:pt x="5773967" y="1103830"/>
                </a:lnTo>
                <a:lnTo>
                  <a:pt x="5773967" y="1102751"/>
                </a:lnTo>
                <a:close/>
                <a:moveTo>
                  <a:pt x="5767628" y="1102751"/>
                </a:moveTo>
                <a:lnTo>
                  <a:pt x="5767628" y="1103830"/>
                </a:lnTo>
                <a:lnTo>
                  <a:pt x="5770865" y="1103830"/>
                </a:lnTo>
                <a:lnTo>
                  <a:pt x="5770865" y="1102751"/>
                </a:lnTo>
                <a:close/>
                <a:moveTo>
                  <a:pt x="5606856" y="1102751"/>
                </a:moveTo>
                <a:lnTo>
                  <a:pt x="5616433" y="1103830"/>
                </a:lnTo>
                <a:lnTo>
                  <a:pt x="5625065" y="1102751"/>
                </a:lnTo>
                <a:cubicBezTo>
                  <a:pt x="5628032" y="1103650"/>
                  <a:pt x="5630145" y="1105449"/>
                  <a:pt x="5631404" y="1108147"/>
                </a:cubicBezTo>
                <a:lnTo>
                  <a:pt x="5622907" y="1110304"/>
                </a:lnTo>
                <a:lnTo>
                  <a:pt x="5609959" y="1110304"/>
                </a:lnTo>
                <a:cubicBezTo>
                  <a:pt x="5606272" y="1110304"/>
                  <a:pt x="5604159" y="1109225"/>
                  <a:pt x="5603619" y="1107067"/>
                </a:cubicBezTo>
                <a:lnTo>
                  <a:pt x="5603619" y="1104909"/>
                </a:lnTo>
                <a:cubicBezTo>
                  <a:pt x="5603619" y="1103470"/>
                  <a:pt x="5604698" y="1102751"/>
                  <a:pt x="5606856" y="1102751"/>
                </a:cubicBezTo>
                <a:close/>
                <a:moveTo>
                  <a:pt x="7725071" y="1102618"/>
                </a:moveTo>
                <a:lnTo>
                  <a:pt x="7725071" y="1103697"/>
                </a:lnTo>
                <a:lnTo>
                  <a:pt x="7727229" y="1103697"/>
                </a:lnTo>
                <a:lnTo>
                  <a:pt x="7727229" y="1102618"/>
                </a:lnTo>
                <a:close/>
                <a:moveTo>
                  <a:pt x="1727985" y="1102345"/>
                </a:moveTo>
                <a:lnTo>
                  <a:pt x="1727985" y="1103424"/>
                </a:lnTo>
                <a:lnTo>
                  <a:pt x="1731222" y="1103424"/>
                </a:lnTo>
                <a:lnTo>
                  <a:pt x="1731222" y="1102345"/>
                </a:lnTo>
                <a:close/>
                <a:moveTo>
                  <a:pt x="5775046" y="1101672"/>
                </a:moveTo>
                <a:lnTo>
                  <a:pt x="5775046" y="1102751"/>
                </a:lnTo>
                <a:lnTo>
                  <a:pt x="5777204" y="1102751"/>
                </a:lnTo>
                <a:lnTo>
                  <a:pt x="5777204" y="1101672"/>
                </a:lnTo>
                <a:close/>
                <a:moveTo>
                  <a:pt x="6684349" y="1101539"/>
                </a:moveTo>
                <a:lnTo>
                  <a:pt x="6682056" y="1103831"/>
                </a:lnTo>
                <a:lnTo>
                  <a:pt x="6687586" y="1116779"/>
                </a:lnTo>
                <a:lnTo>
                  <a:pt x="6684349" y="1122175"/>
                </a:lnTo>
                <a:lnTo>
                  <a:pt x="6684349" y="1124333"/>
                </a:lnTo>
                <a:lnTo>
                  <a:pt x="6686507" y="1126490"/>
                </a:lnTo>
                <a:lnTo>
                  <a:pt x="6688665" y="1126490"/>
                </a:lnTo>
                <a:lnTo>
                  <a:pt x="6689744" y="1125411"/>
                </a:lnTo>
                <a:lnTo>
                  <a:pt x="6690823" y="1125411"/>
                </a:lnTo>
                <a:cubicBezTo>
                  <a:pt x="6689924" y="1109496"/>
                  <a:pt x="6687766" y="1101539"/>
                  <a:pt x="6684349" y="1101539"/>
                </a:cubicBezTo>
                <a:close/>
                <a:moveTo>
                  <a:pt x="4106493" y="1101453"/>
                </a:moveTo>
                <a:lnTo>
                  <a:pt x="4103256" y="1102532"/>
                </a:lnTo>
                <a:lnTo>
                  <a:pt x="4103256" y="1104690"/>
                </a:lnTo>
                <a:lnTo>
                  <a:pt x="4106493" y="1107927"/>
                </a:lnTo>
                <a:lnTo>
                  <a:pt x="4108651" y="1107927"/>
                </a:lnTo>
                <a:lnTo>
                  <a:pt x="4110809" y="1105769"/>
                </a:lnTo>
                <a:lnTo>
                  <a:pt x="4110809" y="1104690"/>
                </a:lnTo>
                <a:cubicBezTo>
                  <a:pt x="4110809" y="1102892"/>
                  <a:pt x="4109370" y="1101813"/>
                  <a:pt x="4106493" y="1101453"/>
                </a:cubicBezTo>
                <a:close/>
                <a:moveTo>
                  <a:pt x="2608205" y="1099848"/>
                </a:moveTo>
                <a:lnTo>
                  <a:pt x="2608205" y="1100792"/>
                </a:lnTo>
                <a:lnTo>
                  <a:pt x="2610363" y="1100792"/>
                </a:lnTo>
                <a:lnTo>
                  <a:pt x="2610363" y="1099848"/>
                </a:lnTo>
                <a:close/>
                <a:moveTo>
                  <a:pt x="3733980" y="1099783"/>
                </a:moveTo>
                <a:lnTo>
                  <a:pt x="3744770" y="1099783"/>
                </a:lnTo>
                <a:cubicBezTo>
                  <a:pt x="3752143" y="1099783"/>
                  <a:pt x="3760775" y="1103740"/>
                  <a:pt x="3770667" y="1111652"/>
                </a:cubicBezTo>
                <a:cubicBezTo>
                  <a:pt x="3776960" y="1111652"/>
                  <a:pt x="3781996" y="1115249"/>
                  <a:pt x="3785773" y="1122442"/>
                </a:cubicBezTo>
                <a:lnTo>
                  <a:pt x="3786852" y="1125679"/>
                </a:lnTo>
                <a:lnTo>
                  <a:pt x="3785773" y="1126758"/>
                </a:lnTo>
                <a:cubicBezTo>
                  <a:pt x="3789729" y="1126758"/>
                  <a:pt x="3792606" y="1136109"/>
                  <a:pt x="3794405" y="1154812"/>
                </a:cubicBezTo>
                <a:cubicBezTo>
                  <a:pt x="3787750" y="1160566"/>
                  <a:pt x="3781996" y="1163444"/>
                  <a:pt x="3777141" y="1163444"/>
                </a:cubicBezTo>
                <a:cubicBezTo>
                  <a:pt x="3771925" y="1167041"/>
                  <a:pt x="3767609" y="1168839"/>
                  <a:pt x="3764193" y="1168839"/>
                </a:cubicBezTo>
                <a:lnTo>
                  <a:pt x="3763114" y="1167760"/>
                </a:lnTo>
                <a:lnTo>
                  <a:pt x="3763114" y="1166681"/>
                </a:lnTo>
                <a:lnTo>
                  <a:pt x="3766351" y="1161286"/>
                </a:lnTo>
                <a:lnTo>
                  <a:pt x="3765272" y="1160207"/>
                </a:lnTo>
                <a:lnTo>
                  <a:pt x="3764193" y="1160207"/>
                </a:lnTo>
                <a:lnTo>
                  <a:pt x="3755561" y="1163444"/>
                </a:lnTo>
                <a:lnTo>
                  <a:pt x="3754481" y="1163444"/>
                </a:lnTo>
                <a:cubicBezTo>
                  <a:pt x="3751604" y="1163265"/>
                  <a:pt x="3749086" y="1158229"/>
                  <a:pt x="3746928" y="1148338"/>
                </a:cubicBezTo>
                <a:cubicBezTo>
                  <a:pt x="3742612" y="1146899"/>
                  <a:pt x="3740454" y="1142583"/>
                  <a:pt x="3740454" y="1135390"/>
                </a:cubicBezTo>
                <a:cubicBezTo>
                  <a:pt x="3740454" y="1132333"/>
                  <a:pt x="3742612" y="1128377"/>
                  <a:pt x="3746928" y="1123521"/>
                </a:cubicBezTo>
                <a:lnTo>
                  <a:pt x="3746928" y="1121363"/>
                </a:lnTo>
                <a:cubicBezTo>
                  <a:pt x="3738296" y="1119385"/>
                  <a:pt x="3733980" y="1115069"/>
                  <a:pt x="3733980" y="1108415"/>
                </a:cubicBezTo>
                <a:lnTo>
                  <a:pt x="3736138" y="1106257"/>
                </a:lnTo>
                <a:lnTo>
                  <a:pt x="3735059" y="1105178"/>
                </a:lnTo>
                <a:lnTo>
                  <a:pt x="3733980" y="1105178"/>
                </a:lnTo>
                <a:lnTo>
                  <a:pt x="3733980" y="1108415"/>
                </a:lnTo>
                <a:lnTo>
                  <a:pt x="3732901" y="1108415"/>
                </a:lnTo>
                <a:lnTo>
                  <a:pt x="3730743" y="1106257"/>
                </a:lnTo>
                <a:cubicBezTo>
                  <a:pt x="3731463" y="1101941"/>
                  <a:pt x="3732542" y="1099783"/>
                  <a:pt x="3733980" y="1099783"/>
                </a:cubicBezTo>
                <a:close/>
                <a:moveTo>
                  <a:pt x="8711927" y="1099516"/>
                </a:moveTo>
                <a:lnTo>
                  <a:pt x="8711927" y="1101675"/>
                </a:lnTo>
                <a:lnTo>
                  <a:pt x="8714085" y="1099516"/>
                </a:lnTo>
                <a:close/>
                <a:moveTo>
                  <a:pt x="663304" y="1099512"/>
                </a:moveTo>
                <a:lnTo>
                  <a:pt x="663304" y="1101670"/>
                </a:lnTo>
                <a:lnTo>
                  <a:pt x="665461" y="1099512"/>
                </a:lnTo>
                <a:close/>
                <a:moveTo>
                  <a:pt x="6141624" y="1098301"/>
                </a:moveTo>
                <a:lnTo>
                  <a:pt x="6141624" y="1099245"/>
                </a:lnTo>
                <a:lnTo>
                  <a:pt x="6143782" y="1099245"/>
                </a:lnTo>
                <a:lnTo>
                  <a:pt x="6143782" y="1098301"/>
                </a:lnTo>
                <a:close/>
                <a:moveTo>
                  <a:pt x="8749692" y="1097358"/>
                </a:moveTo>
                <a:lnTo>
                  <a:pt x="8749692" y="1098437"/>
                </a:lnTo>
                <a:lnTo>
                  <a:pt x="8751850" y="1098437"/>
                </a:lnTo>
                <a:lnTo>
                  <a:pt x="8751850" y="1097358"/>
                </a:lnTo>
                <a:close/>
                <a:moveTo>
                  <a:pt x="8720559" y="1097358"/>
                </a:moveTo>
                <a:lnTo>
                  <a:pt x="8717322" y="1104912"/>
                </a:lnTo>
                <a:lnTo>
                  <a:pt x="8705453" y="1104912"/>
                </a:lnTo>
                <a:cubicBezTo>
                  <a:pt x="8705453" y="1102754"/>
                  <a:pt x="8702936" y="1101675"/>
                  <a:pt x="8697900" y="1101675"/>
                </a:cubicBezTo>
                <a:lnTo>
                  <a:pt x="8696821" y="1101675"/>
                </a:lnTo>
                <a:cubicBezTo>
                  <a:pt x="8690707" y="1101675"/>
                  <a:pt x="8686391" y="1102754"/>
                  <a:pt x="8683873" y="1104912"/>
                </a:cubicBezTo>
                <a:lnTo>
                  <a:pt x="8680636" y="1104912"/>
                </a:lnTo>
                <a:cubicBezTo>
                  <a:pt x="8680636" y="1102754"/>
                  <a:pt x="8678838" y="1101675"/>
                  <a:pt x="8675241" y="1101675"/>
                </a:cubicBezTo>
                <a:lnTo>
                  <a:pt x="8670925" y="1101675"/>
                </a:lnTo>
                <a:lnTo>
                  <a:pt x="8670925" y="1104912"/>
                </a:lnTo>
                <a:lnTo>
                  <a:pt x="8657977" y="1104912"/>
                </a:lnTo>
                <a:cubicBezTo>
                  <a:pt x="8655639" y="1103114"/>
                  <a:pt x="8652402" y="1102034"/>
                  <a:pt x="8648266" y="1101675"/>
                </a:cubicBezTo>
                <a:lnTo>
                  <a:pt x="8632081" y="1102754"/>
                </a:lnTo>
                <a:lnTo>
                  <a:pt x="8629923" y="1102754"/>
                </a:lnTo>
                <a:lnTo>
                  <a:pt x="8626686" y="1104912"/>
                </a:lnTo>
                <a:lnTo>
                  <a:pt x="8620212" y="1104912"/>
                </a:lnTo>
                <a:cubicBezTo>
                  <a:pt x="8617514" y="1102754"/>
                  <a:pt x="8614277" y="1101675"/>
                  <a:pt x="8610501" y="1101675"/>
                </a:cubicBezTo>
                <a:lnTo>
                  <a:pt x="8609422" y="1101675"/>
                </a:lnTo>
                <a:cubicBezTo>
                  <a:pt x="8605645" y="1101675"/>
                  <a:pt x="8602408" y="1102754"/>
                  <a:pt x="8599711" y="1104912"/>
                </a:cubicBezTo>
                <a:lnTo>
                  <a:pt x="8596474" y="1102754"/>
                </a:lnTo>
                <a:lnTo>
                  <a:pt x="8591079" y="1102754"/>
                </a:lnTo>
                <a:lnTo>
                  <a:pt x="8591079" y="1104912"/>
                </a:lnTo>
                <a:lnTo>
                  <a:pt x="8588921" y="1104912"/>
                </a:lnTo>
                <a:cubicBezTo>
                  <a:pt x="8587482" y="1104912"/>
                  <a:pt x="8586763" y="1103832"/>
                  <a:pt x="8586763" y="1101675"/>
                </a:cubicBezTo>
                <a:lnTo>
                  <a:pt x="8584605" y="1101675"/>
                </a:lnTo>
                <a:cubicBezTo>
                  <a:pt x="8584605" y="1105271"/>
                  <a:pt x="8585684" y="1107069"/>
                  <a:pt x="8587842" y="1107069"/>
                </a:cubicBezTo>
                <a:lnTo>
                  <a:pt x="8587842" y="1110307"/>
                </a:lnTo>
                <a:lnTo>
                  <a:pt x="8584605" y="1121096"/>
                </a:lnTo>
                <a:lnTo>
                  <a:pt x="8598632" y="1122176"/>
                </a:lnTo>
                <a:lnTo>
                  <a:pt x="8602948" y="1121096"/>
                </a:lnTo>
                <a:lnTo>
                  <a:pt x="8604027" y="1122176"/>
                </a:lnTo>
                <a:lnTo>
                  <a:pt x="8608343" y="1121096"/>
                </a:lnTo>
                <a:lnTo>
                  <a:pt x="8618054" y="1122176"/>
                </a:lnTo>
                <a:lnTo>
                  <a:pt x="8624528" y="1121096"/>
                </a:lnTo>
                <a:lnTo>
                  <a:pt x="8627765" y="1124334"/>
                </a:lnTo>
                <a:cubicBezTo>
                  <a:pt x="8630642" y="1122895"/>
                  <a:pt x="8632081" y="1121096"/>
                  <a:pt x="8632081" y="1118939"/>
                </a:cubicBezTo>
                <a:lnTo>
                  <a:pt x="8633160" y="1118939"/>
                </a:lnTo>
                <a:lnTo>
                  <a:pt x="8636397" y="1121096"/>
                </a:lnTo>
                <a:lnTo>
                  <a:pt x="8638555" y="1121096"/>
                </a:lnTo>
                <a:lnTo>
                  <a:pt x="8643950" y="1120017"/>
                </a:lnTo>
                <a:lnTo>
                  <a:pt x="8659056" y="1122176"/>
                </a:lnTo>
                <a:lnTo>
                  <a:pt x="8670925" y="1121096"/>
                </a:lnTo>
                <a:lnTo>
                  <a:pt x="8688189" y="1122176"/>
                </a:lnTo>
                <a:lnTo>
                  <a:pt x="8708690" y="1118939"/>
                </a:lnTo>
                <a:cubicBezTo>
                  <a:pt x="8708690" y="1121096"/>
                  <a:pt x="8710489" y="1122176"/>
                  <a:pt x="8714085" y="1122176"/>
                </a:cubicBezTo>
                <a:lnTo>
                  <a:pt x="8721638" y="1121096"/>
                </a:lnTo>
                <a:lnTo>
                  <a:pt x="8728112" y="1122176"/>
                </a:lnTo>
                <a:lnTo>
                  <a:pt x="8732428" y="1120017"/>
                </a:lnTo>
                <a:lnTo>
                  <a:pt x="8742139" y="1121096"/>
                </a:lnTo>
                <a:lnTo>
                  <a:pt x="8745376" y="1120017"/>
                </a:lnTo>
                <a:lnTo>
                  <a:pt x="8761561" y="1122176"/>
                </a:lnTo>
                <a:lnTo>
                  <a:pt x="8765877" y="1121096"/>
                </a:lnTo>
                <a:lnTo>
                  <a:pt x="8774510" y="1121096"/>
                </a:lnTo>
                <a:lnTo>
                  <a:pt x="8777746" y="1123255"/>
                </a:lnTo>
                <a:lnTo>
                  <a:pt x="8778826" y="1122176"/>
                </a:lnTo>
                <a:lnTo>
                  <a:pt x="8779904" y="1123255"/>
                </a:lnTo>
                <a:lnTo>
                  <a:pt x="8779904" y="1132965"/>
                </a:lnTo>
                <a:lnTo>
                  <a:pt x="8777746" y="1132965"/>
                </a:lnTo>
                <a:lnTo>
                  <a:pt x="8777746" y="1156164"/>
                </a:lnTo>
                <a:lnTo>
                  <a:pt x="8779904" y="1156164"/>
                </a:lnTo>
                <a:lnTo>
                  <a:pt x="8779904" y="1158321"/>
                </a:lnTo>
                <a:lnTo>
                  <a:pt x="8775588" y="1163717"/>
                </a:lnTo>
                <a:lnTo>
                  <a:pt x="8777746" y="1163717"/>
                </a:lnTo>
                <a:lnTo>
                  <a:pt x="8780984" y="1161559"/>
                </a:lnTo>
                <a:lnTo>
                  <a:pt x="8788537" y="1161559"/>
                </a:lnTo>
                <a:lnTo>
                  <a:pt x="8788537" y="1165875"/>
                </a:lnTo>
                <a:lnTo>
                  <a:pt x="8790695" y="1165875"/>
                </a:lnTo>
                <a:lnTo>
                  <a:pt x="8791774" y="1161559"/>
                </a:lnTo>
                <a:lnTo>
                  <a:pt x="8792853" y="1161559"/>
                </a:lnTo>
                <a:lnTo>
                  <a:pt x="8793932" y="1162638"/>
                </a:lnTo>
                <a:lnTo>
                  <a:pt x="8795011" y="1162638"/>
                </a:lnTo>
                <a:lnTo>
                  <a:pt x="8796090" y="1161559"/>
                </a:lnTo>
                <a:lnTo>
                  <a:pt x="8796090" y="1160480"/>
                </a:lnTo>
                <a:lnTo>
                  <a:pt x="8795011" y="1159401"/>
                </a:lnTo>
                <a:lnTo>
                  <a:pt x="8793932" y="1159401"/>
                </a:lnTo>
                <a:lnTo>
                  <a:pt x="8795011" y="1137282"/>
                </a:lnTo>
                <a:lnTo>
                  <a:pt x="8793932" y="1128650"/>
                </a:lnTo>
                <a:lnTo>
                  <a:pt x="8796090" y="1128650"/>
                </a:lnTo>
                <a:lnTo>
                  <a:pt x="8796090" y="1126492"/>
                </a:lnTo>
                <a:lnTo>
                  <a:pt x="8793932" y="1126492"/>
                </a:lnTo>
                <a:lnTo>
                  <a:pt x="8795011" y="1113544"/>
                </a:lnTo>
                <a:lnTo>
                  <a:pt x="8793932" y="1103832"/>
                </a:lnTo>
                <a:lnTo>
                  <a:pt x="8791774" y="1103832"/>
                </a:lnTo>
                <a:lnTo>
                  <a:pt x="8790695" y="1104912"/>
                </a:lnTo>
                <a:lnTo>
                  <a:pt x="8789616" y="1104912"/>
                </a:lnTo>
                <a:cubicBezTo>
                  <a:pt x="8789616" y="1102754"/>
                  <a:pt x="8784940" y="1101675"/>
                  <a:pt x="8775588" y="1101675"/>
                </a:cubicBezTo>
                <a:lnTo>
                  <a:pt x="8774510" y="1101675"/>
                </a:lnTo>
                <a:lnTo>
                  <a:pt x="8773430" y="1102754"/>
                </a:lnTo>
                <a:lnTo>
                  <a:pt x="8772352" y="1102754"/>
                </a:lnTo>
                <a:lnTo>
                  <a:pt x="8770194" y="1100596"/>
                </a:lnTo>
                <a:lnTo>
                  <a:pt x="8765877" y="1102754"/>
                </a:lnTo>
                <a:lnTo>
                  <a:pt x="8758324" y="1101675"/>
                </a:lnTo>
                <a:lnTo>
                  <a:pt x="8752929" y="1104912"/>
                </a:lnTo>
                <a:lnTo>
                  <a:pt x="8745376" y="1104912"/>
                </a:lnTo>
                <a:lnTo>
                  <a:pt x="8742139" y="1102754"/>
                </a:lnTo>
                <a:lnTo>
                  <a:pt x="8730270" y="1102754"/>
                </a:lnTo>
                <a:cubicBezTo>
                  <a:pt x="8725954" y="1102754"/>
                  <a:pt x="8722717" y="1100955"/>
                  <a:pt x="8720559" y="1097358"/>
                </a:cubicBezTo>
                <a:close/>
                <a:moveTo>
                  <a:pt x="8636397" y="1097358"/>
                </a:moveTo>
                <a:lnTo>
                  <a:pt x="8636397" y="1100596"/>
                </a:lnTo>
                <a:lnTo>
                  <a:pt x="8637476" y="1100596"/>
                </a:lnTo>
                <a:lnTo>
                  <a:pt x="8639634" y="1098437"/>
                </a:lnTo>
                <a:lnTo>
                  <a:pt x="8639634" y="1097358"/>
                </a:lnTo>
                <a:close/>
                <a:moveTo>
                  <a:pt x="8626686" y="1097358"/>
                </a:moveTo>
                <a:lnTo>
                  <a:pt x="8626686" y="1098437"/>
                </a:lnTo>
                <a:lnTo>
                  <a:pt x="8628844" y="1098437"/>
                </a:lnTo>
                <a:lnTo>
                  <a:pt x="8628844" y="1097358"/>
                </a:lnTo>
                <a:close/>
                <a:moveTo>
                  <a:pt x="701070" y="1097354"/>
                </a:moveTo>
                <a:lnTo>
                  <a:pt x="701070" y="1098433"/>
                </a:lnTo>
                <a:lnTo>
                  <a:pt x="703228" y="1098433"/>
                </a:lnTo>
                <a:lnTo>
                  <a:pt x="703228" y="1097354"/>
                </a:lnTo>
                <a:close/>
                <a:moveTo>
                  <a:pt x="671937" y="1097354"/>
                </a:moveTo>
                <a:lnTo>
                  <a:pt x="668700" y="1104907"/>
                </a:lnTo>
                <a:lnTo>
                  <a:pt x="656830" y="1104907"/>
                </a:lnTo>
                <a:cubicBezTo>
                  <a:pt x="656830" y="1102749"/>
                  <a:pt x="654312" y="1101670"/>
                  <a:pt x="649277" y="1101670"/>
                </a:cubicBezTo>
                <a:lnTo>
                  <a:pt x="648198" y="1101670"/>
                </a:lnTo>
                <a:cubicBezTo>
                  <a:pt x="642083" y="1101670"/>
                  <a:pt x="637767" y="1102749"/>
                  <a:pt x="635250" y="1104907"/>
                </a:cubicBezTo>
                <a:lnTo>
                  <a:pt x="632013" y="1104907"/>
                </a:lnTo>
                <a:cubicBezTo>
                  <a:pt x="632013" y="1102749"/>
                  <a:pt x="630214" y="1101670"/>
                  <a:pt x="626618" y="1101670"/>
                </a:cubicBezTo>
                <a:lnTo>
                  <a:pt x="622302" y="1101670"/>
                </a:lnTo>
                <a:lnTo>
                  <a:pt x="622302" y="1104907"/>
                </a:lnTo>
                <a:lnTo>
                  <a:pt x="609354" y="1104907"/>
                </a:lnTo>
                <a:cubicBezTo>
                  <a:pt x="607015" y="1103109"/>
                  <a:pt x="603778" y="1102029"/>
                  <a:pt x="599642" y="1101670"/>
                </a:cubicBezTo>
                <a:lnTo>
                  <a:pt x="583457" y="1102749"/>
                </a:lnTo>
                <a:lnTo>
                  <a:pt x="581299" y="1102749"/>
                </a:lnTo>
                <a:lnTo>
                  <a:pt x="578062" y="1104907"/>
                </a:lnTo>
                <a:lnTo>
                  <a:pt x="571588" y="1104907"/>
                </a:lnTo>
                <a:cubicBezTo>
                  <a:pt x="568891" y="1102749"/>
                  <a:pt x="565654" y="1101670"/>
                  <a:pt x="561877" y="1101670"/>
                </a:cubicBezTo>
                <a:lnTo>
                  <a:pt x="560798" y="1101670"/>
                </a:lnTo>
                <a:cubicBezTo>
                  <a:pt x="557023" y="1101670"/>
                  <a:pt x="553785" y="1102749"/>
                  <a:pt x="551087" y="1104907"/>
                </a:cubicBezTo>
                <a:lnTo>
                  <a:pt x="547850" y="1102749"/>
                </a:lnTo>
                <a:lnTo>
                  <a:pt x="542455" y="1102749"/>
                </a:lnTo>
                <a:lnTo>
                  <a:pt x="542455" y="1104907"/>
                </a:lnTo>
                <a:lnTo>
                  <a:pt x="540297" y="1104907"/>
                </a:lnTo>
                <a:cubicBezTo>
                  <a:pt x="538859" y="1104907"/>
                  <a:pt x="538139" y="1103828"/>
                  <a:pt x="538139" y="1101670"/>
                </a:cubicBezTo>
                <a:lnTo>
                  <a:pt x="535982" y="1101670"/>
                </a:lnTo>
                <a:cubicBezTo>
                  <a:pt x="535982" y="1105266"/>
                  <a:pt x="537061" y="1107065"/>
                  <a:pt x="539219" y="1107065"/>
                </a:cubicBezTo>
                <a:lnTo>
                  <a:pt x="539219" y="1110302"/>
                </a:lnTo>
                <a:lnTo>
                  <a:pt x="535982" y="1121092"/>
                </a:lnTo>
                <a:lnTo>
                  <a:pt x="550008" y="1122171"/>
                </a:lnTo>
                <a:lnTo>
                  <a:pt x="554324" y="1121092"/>
                </a:lnTo>
                <a:lnTo>
                  <a:pt x="555403" y="1122171"/>
                </a:lnTo>
                <a:lnTo>
                  <a:pt x="559719" y="1121092"/>
                </a:lnTo>
                <a:lnTo>
                  <a:pt x="569430" y="1122171"/>
                </a:lnTo>
                <a:lnTo>
                  <a:pt x="575905" y="1121092"/>
                </a:lnTo>
                <a:lnTo>
                  <a:pt x="579141" y="1124329"/>
                </a:lnTo>
                <a:cubicBezTo>
                  <a:pt x="582018" y="1122890"/>
                  <a:pt x="583457" y="1121092"/>
                  <a:pt x="583457" y="1118934"/>
                </a:cubicBezTo>
                <a:lnTo>
                  <a:pt x="584536" y="1118934"/>
                </a:lnTo>
                <a:lnTo>
                  <a:pt x="587773" y="1121092"/>
                </a:lnTo>
                <a:lnTo>
                  <a:pt x="589931" y="1121092"/>
                </a:lnTo>
                <a:lnTo>
                  <a:pt x="595327" y="1120013"/>
                </a:lnTo>
                <a:lnTo>
                  <a:pt x="610433" y="1122171"/>
                </a:lnTo>
                <a:lnTo>
                  <a:pt x="622302" y="1121092"/>
                </a:lnTo>
                <a:lnTo>
                  <a:pt x="639566" y="1122171"/>
                </a:lnTo>
                <a:lnTo>
                  <a:pt x="660067" y="1118934"/>
                </a:lnTo>
                <a:cubicBezTo>
                  <a:pt x="660067" y="1121092"/>
                  <a:pt x="661865" y="1122171"/>
                  <a:pt x="665461" y="1122171"/>
                </a:cubicBezTo>
                <a:lnTo>
                  <a:pt x="673016" y="1121092"/>
                </a:lnTo>
                <a:lnTo>
                  <a:pt x="679490" y="1122171"/>
                </a:lnTo>
                <a:lnTo>
                  <a:pt x="683806" y="1120013"/>
                </a:lnTo>
                <a:lnTo>
                  <a:pt x="693517" y="1121092"/>
                </a:lnTo>
                <a:lnTo>
                  <a:pt x="696754" y="1120013"/>
                </a:lnTo>
                <a:lnTo>
                  <a:pt x="712938" y="1122171"/>
                </a:lnTo>
                <a:lnTo>
                  <a:pt x="717255" y="1121092"/>
                </a:lnTo>
                <a:lnTo>
                  <a:pt x="725886" y="1121092"/>
                </a:lnTo>
                <a:lnTo>
                  <a:pt x="729123" y="1123250"/>
                </a:lnTo>
                <a:lnTo>
                  <a:pt x="730203" y="1122171"/>
                </a:lnTo>
                <a:lnTo>
                  <a:pt x="731281" y="1123250"/>
                </a:lnTo>
                <a:lnTo>
                  <a:pt x="731281" y="1132961"/>
                </a:lnTo>
                <a:lnTo>
                  <a:pt x="729123" y="1132961"/>
                </a:lnTo>
                <a:lnTo>
                  <a:pt x="729123" y="1156159"/>
                </a:lnTo>
                <a:lnTo>
                  <a:pt x="731281" y="1156159"/>
                </a:lnTo>
                <a:lnTo>
                  <a:pt x="731281" y="1158318"/>
                </a:lnTo>
                <a:lnTo>
                  <a:pt x="726966" y="1163712"/>
                </a:lnTo>
                <a:lnTo>
                  <a:pt x="729123" y="1163712"/>
                </a:lnTo>
                <a:lnTo>
                  <a:pt x="732360" y="1161554"/>
                </a:lnTo>
                <a:lnTo>
                  <a:pt x="739914" y="1161554"/>
                </a:lnTo>
                <a:lnTo>
                  <a:pt x="739914" y="1165871"/>
                </a:lnTo>
                <a:lnTo>
                  <a:pt x="742071" y="1165871"/>
                </a:lnTo>
                <a:lnTo>
                  <a:pt x="743150" y="1161554"/>
                </a:lnTo>
                <a:lnTo>
                  <a:pt x="744229" y="1161554"/>
                </a:lnTo>
                <a:lnTo>
                  <a:pt x="745308" y="1162634"/>
                </a:lnTo>
                <a:lnTo>
                  <a:pt x="746387" y="1162634"/>
                </a:lnTo>
                <a:lnTo>
                  <a:pt x="747466" y="1161554"/>
                </a:lnTo>
                <a:lnTo>
                  <a:pt x="747466" y="1160476"/>
                </a:lnTo>
                <a:lnTo>
                  <a:pt x="746387" y="1159396"/>
                </a:lnTo>
                <a:lnTo>
                  <a:pt x="745308" y="1159396"/>
                </a:lnTo>
                <a:lnTo>
                  <a:pt x="746387" y="1137277"/>
                </a:lnTo>
                <a:lnTo>
                  <a:pt x="745308" y="1128645"/>
                </a:lnTo>
                <a:lnTo>
                  <a:pt x="747466" y="1128645"/>
                </a:lnTo>
                <a:lnTo>
                  <a:pt x="747466" y="1126487"/>
                </a:lnTo>
                <a:lnTo>
                  <a:pt x="745308" y="1126487"/>
                </a:lnTo>
                <a:lnTo>
                  <a:pt x="746387" y="1113539"/>
                </a:lnTo>
                <a:lnTo>
                  <a:pt x="745308" y="1103828"/>
                </a:lnTo>
                <a:lnTo>
                  <a:pt x="743150" y="1103828"/>
                </a:lnTo>
                <a:lnTo>
                  <a:pt x="742071" y="1104907"/>
                </a:lnTo>
                <a:lnTo>
                  <a:pt x="740992" y="1104907"/>
                </a:lnTo>
                <a:cubicBezTo>
                  <a:pt x="740992" y="1102749"/>
                  <a:pt x="736316" y="1101670"/>
                  <a:pt x="726966" y="1101670"/>
                </a:cubicBezTo>
                <a:lnTo>
                  <a:pt x="725886" y="1101670"/>
                </a:lnTo>
                <a:lnTo>
                  <a:pt x="724807" y="1102749"/>
                </a:lnTo>
                <a:lnTo>
                  <a:pt x="723729" y="1102749"/>
                </a:lnTo>
                <a:lnTo>
                  <a:pt x="721570" y="1100591"/>
                </a:lnTo>
                <a:lnTo>
                  <a:pt x="717255" y="1102749"/>
                </a:lnTo>
                <a:lnTo>
                  <a:pt x="709701" y="1101670"/>
                </a:lnTo>
                <a:lnTo>
                  <a:pt x="704307" y="1104907"/>
                </a:lnTo>
                <a:lnTo>
                  <a:pt x="696754" y="1104907"/>
                </a:lnTo>
                <a:lnTo>
                  <a:pt x="693517" y="1102749"/>
                </a:lnTo>
                <a:lnTo>
                  <a:pt x="681648" y="1102749"/>
                </a:lnTo>
                <a:cubicBezTo>
                  <a:pt x="677332" y="1102749"/>
                  <a:pt x="674095" y="1100950"/>
                  <a:pt x="671937" y="1097354"/>
                </a:cubicBezTo>
                <a:close/>
                <a:moveTo>
                  <a:pt x="587773" y="1097354"/>
                </a:moveTo>
                <a:lnTo>
                  <a:pt x="587773" y="1100591"/>
                </a:lnTo>
                <a:lnTo>
                  <a:pt x="588852" y="1100591"/>
                </a:lnTo>
                <a:lnTo>
                  <a:pt x="591010" y="1098433"/>
                </a:lnTo>
                <a:lnTo>
                  <a:pt x="591010" y="1097354"/>
                </a:lnTo>
                <a:close/>
                <a:moveTo>
                  <a:pt x="578062" y="1097354"/>
                </a:moveTo>
                <a:lnTo>
                  <a:pt x="578062" y="1098433"/>
                </a:lnTo>
                <a:lnTo>
                  <a:pt x="580220" y="1098433"/>
                </a:lnTo>
                <a:lnTo>
                  <a:pt x="580220" y="1097354"/>
                </a:lnTo>
                <a:close/>
                <a:moveTo>
                  <a:pt x="6791305" y="1097222"/>
                </a:moveTo>
                <a:lnTo>
                  <a:pt x="6789147" y="1099381"/>
                </a:lnTo>
                <a:lnTo>
                  <a:pt x="6791305" y="1099381"/>
                </a:lnTo>
                <a:close/>
                <a:moveTo>
                  <a:pt x="6147963" y="1097222"/>
                </a:moveTo>
                <a:lnTo>
                  <a:pt x="6147963" y="1099245"/>
                </a:lnTo>
                <a:cubicBezTo>
                  <a:pt x="6152189" y="1099245"/>
                  <a:pt x="6154302" y="1100684"/>
                  <a:pt x="6154302" y="1103561"/>
                </a:cubicBezTo>
                <a:lnTo>
                  <a:pt x="6155381" y="1103561"/>
                </a:lnTo>
                <a:lnTo>
                  <a:pt x="6157539" y="1101404"/>
                </a:lnTo>
                <a:lnTo>
                  <a:pt x="6149042" y="1097222"/>
                </a:lnTo>
                <a:close/>
                <a:moveTo>
                  <a:pt x="2092538" y="1096327"/>
                </a:moveTo>
                <a:lnTo>
                  <a:pt x="2090381" y="1098485"/>
                </a:lnTo>
                <a:lnTo>
                  <a:pt x="2090381" y="1100778"/>
                </a:lnTo>
                <a:lnTo>
                  <a:pt x="2093618" y="1104015"/>
                </a:lnTo>
                <a:lnTo>
                  <a:pt x="2095775" y="1100778"/>
                </a:lnTo>
                <a:cubicBezTo>
                  <a:pt x="2094697" y="1097810"/>
                  <a:pt x="2093618" y="1096327"/>
                  <a:pt x="2092538" y="1096327"/>
                </a:cubicBezTo>
                <a:close/>
                <a:moveTo>
                  <a:pt x="6773771" y="1096144"/>
                </a:moveTo>
                <a:lnTo>
                  <a:pt x="6773771" y="1099381"/>
                </a:lnTo>
                <a:lnTo>
                  <a:pt x="6774850" y="1099381"/>
                </a:lnTo>
                <a:lnTo>
                  <a:pt x="6774850" y="1096144"/>
                </a:lnTo>
                <a:close/>
                <a:moveTo>
                  <a:pt x="1583128" y="1095870"/>
                </a:moveTo>
                <a:lnTo>
                  <a:pt x="1580970" y="1098029"/>
                </a:lnTo>
                <a:lnTo>
                  <a:pt x="1580970" y="1099108"/>
                </a:lnTo>
                <a:lnTo>
                  <a:pt x="1584073" y="1098029"/>
                </a:lnTo>
                <a:lnTo>
                  <a:pt x="1584073" y="1095870"/>
                </a:lnTo>
                <a:close/>
                <a:moveTo>
                  <a:pt x="5215732" y="1094523"/>
                </a:moveTo>
                <a:lnTo>
                  <a:pt x="5215732" y="1095602"/>
                </a:lnTo>
                <a:lnTo>
                  <a:pt x="5218969" y="1095602"/>
                </a:lnTo>
                <a:lnTo>
                  <a:pt x="5218969" y="1094523"/>
                </a:lnTo>
                <a:close/>
                <a:moveTo>
                  <a:pt x="5198602" y="1094523"/>
                </a:moveTo>
                <a:lnTo>
                  <a:pt x="5198602" y="1095602"/>
                </a:lnTo>
                <a:lnTo>
                  <a:pt x="5200625" y="1095602"/>
                </a:lnTo>
                <a:lnTo>
                  <a:pt x="5200625" y="1094523"/>
                </a:lnTo>
                <a:close/>
                <a:moveTo>
                  <a:pt x="5137369" y="1094523"/>
                </a:moveTo>
                <a:lnTo>
                  <a:pt x="5134132" y="1098839"/>
                </a:lnTo>
                <a:cubicBezTo>
                  <a:pt x="5134132" y="1100998"/>
                  <a:pt x="5136290" y="1103156"/>
                  <a:pt x="5140606" y="1105313"/>
                </a:cubicBezTo>
                <a:lnTo>
                  <a:pt x="5142629" y="1102076"/>
                </a:lnTo>
                <a:lnTo>
                  <a:pt x="5142629" y="1096681"/>
                </a:lnTo>
                <a:lnTo>
                  <a:pt x="5140606" y="1094523"/>
                </a:lnTo>
                <a:close/>
                <a:moveTo>
                  <a:pt x="3205957" y="1094523"/>
                </a:moveTo>
                <a:lnTo>
                  <a:pt x="3205957" y="1095601"/>
                </a:lnTo>
                <a:lnTo>
                  <a:pt x="3209194" y="1095601"/>
                </a:lnTo>
                <a:lnTo>
                  <a:pt x="3209194" y="1094523"/>
                </a:lnTo>
                <a:close/>
                <a:moveTo>
                  <a:pt x="3188828" y="1094523"/>
                </a:moveTo>
                <a:lnTo>
                  <a:pt x="3188828" y="1095601"/>
                </a:lnTo>
                <a:lnTo>
                  <a:pt x="3190851" y="1095601"/>
                </a:lnTo>
                <a:lnTo>
                  <a:pt x="3190851" y="1094523"/>
                </a:lnTo>
                <a:close/>
                <a:moveTo>
                  <a:pt x="3127594" y="1094523"/>
                </a:moveTo>
                <a:lnTo>
                  <a:pt x="3124357" y="1098838"/>
                </a:lnTo>
                <a:cubicBezTo>
                  <a:pt x="3124357" y="1100997"/>
                  <a:pt x="3126515" y="1103155"/>
                  <a:pt x="3130831" y="1105313"/>
                </a:cubicBezTo>
                <a:lnTo>
                  <a:pt x="3132854" y="1102076"/>
                </a:lnTo>
                <a:lnTo>
                  <a:pt x="3132854" y="1096681"/>
                </a:lnTo>
                <a:lnTo>
                  <a:pt x="3130831" y="1094523"/>
                </a:lnTo>
                <a:close/>
                <a:moveTo>
                  <a:pt x="1196184" y="1094522"/>
                </a:moveTo>
                <a:lnTo>
                  <a:pt x="1196184" y="1095601"/>
                </a:lnTo>
                <a:lnTo>
                  <a:pt x="1199421" y="1095601"/>
                </a:lnTo>
                <a:lnTo>
                  <a:pt x="1199421" y="1094522"/>
                </a:lnTo>
                <a:close/>
                <a:moveTo>
                  <a:pt x="1179054" y="1094522"/>
                </a:moveTo>
                <a:lnTo>
                  <a:pt x="1179054" y="1095601"/>
                </a:lnTo>
                <a:lnTo>
                  <a:pt x="1181078" y="1095601"/>
                </a:lnTo>
                <a:lnTo>
                  <a:pt x="1181078" y="1094522"/>
                </a:lnTo>
                <a:close/>
                <a:moveTo>
                  <a:pt x="1117822" y="1094522"/>
                </a:moveTo>
                <a:lnTo>
                  <a:pt x="1114585" y="1098838"/>
                </a:lnTo>
                <a:cubicBezTo>
                  <a:pt x="1114585" y="1100996"/>
                  <a:pt x="1116742" y="1103154"/>
                  <a:pt x="1121059" y="1105312"/>
                </a:cubicBezTo>
                <a:lnTo>
                  <a:pt x="1123081" y="1102075"/>
                </a:lnTo>
                <a:lnTo>
                  <a:pt x="1123081" y="1096680"/>
                </a:lnTo>
                <a:lnTo>
                  <a:pt x="1121059" y="1094522"/>
                </a:lnTo>
                <a:close/>
                <a:moveTo>
                  <a:pt x="6608953" y="1092907"/>
                </a:moveTo>
                <a:lnTo>
                  <a:pt x="6608953" y="1093986"/>
                </a:lnTo>
                <a:lnTo>
                  <a:pt x="6611111" y="1096144"/>
                </a:lnTo>
                <a:lnTo>
                  <a:pt x="6611111" y="1092907"/>
                </a:lnTo>
                <a:close/>
                <a:moveTo>
                  <a:pt x="6149042" y="1092906"/>
                </a:moveTo>
                <a:lnTo>
                  <a:pt x="6149042" y="1095064"/>
                </a:lnTo>
                <a:lnTo>
                  <a:pt x="6150121" y="1095064"/>
                </a:lnTo>
                <a:lnTo>
                  <a:pt x="6150121" y="1092906"/>
                </a:lnTo>
                <a:close/>
                <a:moveTo>
                  <a:pt x="7711988" y="1092772"/>
                </a:moveTo>
                <a:lnTo>
                  <a:pt x="7711988" y="1097223"/>
                </a:lnTo>
                <a:lnTo>
                  <a:pt x="7713067" y="1097223"/>
                </a:lnTo>
                <a:lnTo>
                  <a:pt x="7714146" y="1096009"/>
                </a:lnTo>
                <a:lnTo>
                  <a:pt x="7715360" y="1096009"/>
                </a:lnTo>
                <a:lnTo>
                  <a:pt x="7714146" y="1092772"/>
                </a:lnTo>
                <a:close/>
                <a:moveTo>
                  <a:pt x="6270969" y="1091827"/>
                </a:moveTo>
                <a:lnTo>
                  <a:pt x="6270969" y="1093985"/>
                </a:lnTo>
                <a:lnTo>
                  <a:pt x="6272992" y="1096143"/>
                </a:lnTo>
                <a:lnTo>
                  <a:pt x="6274071" y="1095064"/>
                </a:lnTo>
                <a:lnTo>
                  <a:pt x="6274071" y="1092906"/>
                </a:lnTo>
                <a:close/>
                <a:moveTo>
                  <a:pt x="5228680" y="1091286"/>
                </a:moveTo>
                <a:lnTo>
                  <a:pt x="5230703" y="1091286"/>
                </a:lnTo>
                <a:lnTo>
                  <a:pt x="5230703" y="1092365"/>
                </a:lnTo>
                <a:lnTo>
                  <a:pt x="5228680" y="1092365"/>
                </a:lnTo>
                <a:close/>
                <a:moveTo>
                  <a:pt x="3732901" y="1091286"/>
                </a:moveTo>
                <a:lnTo>
                  <a:pt x="3733980" y="1095602"/>
                </a:lnTo>
                <a:lnTo>
                  <a:pt x="3735059" y="1095602"/>
                </a:lnTo>
                <a:lnTo>
                  <a:pt x="3735059" y="1091286"/>
                </a:lnTo>
                <a:close/>
                <a:moveTo>
                  <a:pt x="3218905" y="1091286"/>
                </a:moveTo>
                <a:lnTo>
                  <a:pt x="3220928" y="1091286"/>
                </a:lnTo>
                <a:lnTo>
                  <a:pt x="3220928" y="1092365"/>
                </a:lnTo>
                <a:lnTo>
                  <a:pt x="3218905" y="1092365"/>
                </a:lnTo>
                <a:close/>
                <a:moveTo>
                  <a:pt x="1209132" y="1091285"/>
                </a:moveTo>
                <a:lnTo>
                  <a:pt x="1211155" y="1091285"/>
                </a:lnTo>
                <a:lnTo>
                  <a:pt x="1211155" y="1092364"/>
                </a:lnTo>
                <a:lnTo>
                  <a:pt x="1209132" y="1092364"/>
                </a:lnTo>
                <a:close/>
                <a:moveTo>
                  <a:pt x="6751921" y="1090748"/>
                </a:moveTo>
                <a:lnTo>
                  <a:pt x="6724677" y="1093986"/>
                </a:lnTo>
                <a:lnTo>
                  <a:pt x="6707278" y="1091827"/>
                </a:lnTo>
                <a:lnTo>
                  <a:pt x="6707278" y="1092907"/>
                </a:lnTo>
                <a:lnTo>
                  <a:pt x="6710515" y="1102618"/>
                </a:lnTo>
                <a:lnTo>
                  <a:pt x="6710515" y="1117858"/>
                </a:lnTo>
                <a:lnTo>
                  <a:pt x="6709436" y="1118937"/>
                </a:lnTo>
                <a:lnTo>
                  <a:pt x="6710515" y="1120016"/>
                </a:lnTo>
                <a:lnTo>
                  <a:pt x="6710515" y="1121095"/>
                </a:lnTo>
                <a:lnTo>
                  <a:pt x="6709436" y="1122175"/>
                </a:lnTo>
                <a:lnTo>
                  <a:pt x="6709436" y="1123254"/>
                </a:lnTo>
                <a:lnTo>
                  <a:pt x="6708357" y="1122175"/>
                </a:lnTo>
                <a:lnTo>
                  <a:pt x="6706064" y="1122175"/>
                </a:lnTo>
                <a:lnTo>
                  <a:pt x="6710515" y="1128648"/>
                </a:lnTo>
                <a:lnTo>
                  <a:pt x="6709436" y="1148205"/>
                </a:lnTo>
                <a:lnTo>
                  <a:pt x="6711594" y="1153600"/>
                </a:lnTo>
                <a:lnTo>
                  <a:pt x="6710515" y="1154679"/>
                </a:lnTo>
                <a:lnTo>
                  <a:pt x="6723598" y="1156837"/>
                </a:lnTo>
                <a:lnTo>
                  <a:pt x="6724677" y="1156837"/>
                </a:lnTo>
                <a:cubicBezTo>
                  <a:pt x="6727824" y="1154499"/>
                  <a:pt x="6733309" y="1152701"/>
                  <a:pt x="6741131" y="1151442"/>
                </a:cubicBezTo>
                <a:lnTo>
                  <a:pt x="6744368" y="1151442"/>
                </a:lnTo>
                <a:lnTo>
                  <a:pt x="6745447" y="1152521"/>
                </a:lnTo>
                <a:cubicBezTo>
                  <a:pt x="6747246" y="1152521"/>
                  <a:pt x="6749044" y="1150003"/>
                  <a:pt x="6750842" y="1144968"/>
                </a:cubicBezTo>
                <a:lnTo>
                  <a:pt x="6755293" y="1140652"/>
                </a:lnTo>
                <a:lnTo>
                  <a:pt x="6755293" y="1139573"/>
                </a:lnTo>
                <a:lnTo>
                  <a:pt x="6751921" y="1135122"/>
                </a:lnTo>
                <a:lnTo>
                  <a:pt x="6751921" y="1125411"/>
                </a:lnTo>
                <a:lnTo>
                  <a:pt x="6753135" y="1124333"/>
                </a:lnTo>
                <a:lnTo>
                  <a:pt x="6753135" y="1123254"/>
                </a:lnTo>
                <a:cubicBezTo>
                  <a:pt x="6750168" y="1121994"/>
                  <a:pt x="6748684" y="1119477"/>
                  <a:pt x="6748684" y="1115700"/>
                </a:cubicBezTo>
                <a:lnTo>
                  <a:pt x="6748684" y="1101539"/>
                </a:lnTo>
                <a:cubicBezTo>
                  <a:pt x="6748684" y="1099201"/>
                  <a:pt x="6749763" y="1096682"/>
                  <a:pt x="6751921" y="1093986"/>
                </a:cubicBezTo>
                <a:close/>
                <a:moveTo>
                  <a:pt x="9216752" y="1089991"/>
                </a:moveTo>
                <a:lnTo>
                  <a:pt x="9216752" y="1092150"/>
                </a:lnTo>
                <a:lnTo>
                  <a:pt x="9218910" y="1089991"/>
                </a:lnTo>
                <a:close/>
                <a:moveTo>
                  <a:pt x="2220941" y="1089853"/>
                </a:moveTo>
                <a:lnTo>
                  <a:pt x="2220941" y="1093090"/>
                </a:lnTo>
                <a:lnTo>
                  <a:pt x="2223098" y="1095248"/>
                </a:lnTo>
                <a:lnTo>
                  <a:pt x="2224177" y="1094169"/>
                </a:lnTo>
                <a:lnTo>
                  <a:pt x="2224177" y="1092011"/>
                </a:lnTo>
                <a:lnTo>
                  <a:pt x="2222019" y="1089853"/>
                </a:lnTo>
                <a:close/>
                <a:moveTo>
                  <a:pt x="4220462" y="1089719"/>
                </a:moveTo>
                <a:lnTo>
                  <a:pt x="4215202" y="1091877"/>
                </a:lnTo>
                <a:lnTo>
                  <a:pt x="4215202" y="1094035"/>
                </a:lnTo>
                <a:lnTo>
                  <a:pt x="4221541" y="1095114"/>
                </a:lnTo>
                <a:lnTo>
                  <a:pt x="4222620" y="1094035"/>
                </a:lnTo>
                <a:lnTo>
                  <a:pt x="4222620" y="1089719"/>
                </a:lnTo>
                <a:close/>
                <a:moveTo>
                  <a:pt x="2595527" y="1089328"/>
                </a:moveTo>
                <a:lnTo>
                  <a:pt x="2595527" y="1093509"/>
                </a:lnTo>
                <a:lnTo>
                  <a:pt x="2596606" y="1093509"/>
                </a:lnTo>
                <a:lnTo>
                  <a:pt x="2598765" y="1091351"/>
                </a:lnTo>
                <a:lnTo>
                  <a:pt x="2598765" y="1089328"/>
                </a:lnTo>
                <a:close/>
                <a:moveTo>
                  <a:pt x="9254517" y="1087833"/>
                </a:moveTo>
                <a:lnTo>
                  <a:pt x="9254517" y="1088913"/>
                </a:lnTo>
                <a:lnTo>
                  <a:pt x="9256675" y="1088913"/>
                </a:lnTo>
                <a:lnTo>
                  <a:pt x="9256675" y="1087833"/>
                </a:lnTo>
                <a:close/>
                <a:moveTo>
                  <a:pt x="9225384" y="1087833"/>
                </a:moveTo>
                <a:lnTo>
                  <a:pt x="9222147" y="1095386"/>
                </a:lnTo>
                <a:lnTo>
                  <a:pt x="9210278" y="1095386"/>
                </a:lnTo>
                <a:cubicBezTo>
                  <a:pt x="9210278" y="1093229"/>
                  <a:pt x="9207761" y="1092150"/>
                  <a:pt x="9202725" y="1092150"/>
                </a:cubicBezTo>
                <a:lnTo>
                  <a:pt x="9201646" y="1092150"/>
                </a:lnTo>
                <a:cubicBezTo>
                  <a:pt x="9195532" y="1092150"/>
                  <a:pt x="9191216" y="1093229"/>
                  <a:pt x="9188698" y="1095386"/>
                </a:cubicBezTo>
                <a:lnTo>
                  <a:pt x="9185461" y="1095386"/>
                </a:lnTo>
                <a:cubicBezTo>
                  <a:pt x="9185461" y="1093229"/>
                  <a:pt x="9183663" y="1092150"/>
                  <a:pt x="9180066" y="1092150"/>
                </a:cubicBezTo>
                <a:lnTo>
                  <a:pt x="9175750" y="1092150"/>
                </a:lnTo>
                <a:lnTo>
                  <a:pt x="9175750" y="1095386"/>
                </a:lnTo>
                <a:lnTo>
                  <a:pt x="9162802" y="1095386"/>
                </a:lnTo>
                <a:cubicBezTo>
                  <a:pt x="9160464" y="1093588"/>
                  <a:pt x="9157227" y="1092509"/>
                  <a:pt x="9153091" y="1092150"/>
                </a:cubicBezTo>
                <a:lnTo>
                  <a:pt x="9136906" y="1093229"/>
                </a:lnTo>
                <a:lnTo>
                  <a:pt x="9134748" y="1093229"/>
                </a:lnTo>
                <a:lnTo>
                  <a:pt x="9131511" y="1095386"/>
                </a:lnTo>
                <a:lnTo>
                  <a:pt x="9125037" y="1095386"/>
                </a:lnTo>
                <a:cubicBezTo>
                  <a:pt x="9122339" y="1093229"/>
                  <a:pt x="9119102" y="1092150"/>
                  <a:pt x="9115326" y="1092150"/>
                </a:cubicBezTo>
                <a:lnTo>
                  <a:pt x="9114247" y="1092150"/>
                </a:lnTo>
                <a:cubicBezTo>
                  <a:pt x="9110470" y="1092150"/>
                  <a:pt x="9107233" y="1093229"/>
                  <a:pt x="9104536" y="1095386"/>
                </a:cubicBezTo>
                <a:lnTo>
                  <a:pt x="9101299" y="1093229"/>
                </a:lnTo>
                <a:lnTo>
                  <a:pt x="9095904" y="1093229"/>
                </a:lnTo>
                <a:lnTo>
                  <a:pt x="9095904" y="1095386"/>
                </a:lnTo>
                <a:lnTo>
                  <a:pt x="9093746" y="1095386"/>
                </a:lnTo>
                <a:cubicBezTo>
                  <a:pt x="9092307" y="1095386"/>
                  <a:pt x="9091588" y="1094308"/>
                  <a:pt x="9091588" y="1092150"/>
                </a:cubicBezTo>
                <a:lnTo>
                  <a:pt x="9089430" y="1092150"/>
                </a:lnTo>
                <a:cubicBezTo>
                  <a:pt x="9089430" y="1095746"/>
                  <a:pt x="9090509" y="1097544"/>
                  <a:pt x="9092667" y="1097544"/>
                </a:cubicBezTo>
                <a:lnTo>
                  <a:pt x="9092667" y="1100781"/>
                </a:lnTo>
                <a:lnTo>
                  <a:pt x="9089430" y="1111571"/>
                </a:lnTo>
                <a:lnTo>
                  <a:pt x="9103457" y="1112651"/>
                </a:lnTo>
                <a:lnTo>
                  <a:pt x="9107773" y="1111571"/>
                </a:lnTo>
                <a:lnTo>
                  <a:pt x="9108852" y="1112651"/>
                </a:lnTo>
                <a:lnTo>
                  <a:pt x="9113168" y="1111571"/>
                </a:lnTo>
                <a:lnTo>
                  <a:pt x="9122879" y="1112651"/>
                </a:lnTo>
                <a:lnTo>
                  <a:pt x="9129353" y="1111571"/>
                </a:lnTo>
                <a:lnTo>
                  <a:pt x="9132590" y="1114808"/>
                </a:lnTo>
                <a:cubicBezTo>
                  <a:pt x="9135467" y="1113370"/>
                  <a:pt x="9136906" y="1111571"/>
                  <a:pt x="9136906" y="1109413"/>
                </a:cubicBezTo>
                <a:lnTo>
                  <a:pt x="9137985" y="1109413"/>
                </a:lnTo>
                <a:lnTo>
                  <a:pt x="9141222" y="1111571"/>
                </a:lnTo>
                <a:lnTo>
                  <a:pt x="9143380" y="1111571"/>
                </a:lnTo>
                <a:lnTo>
                  <a:pt x="9148775" y="1110492"/>
                </a:lnTo>
                <a:lnTo>
                  <a:pt x="9163881" y="1112651"/>
                </a:lnTo>
                <a:lnTo>
                  <a:pt x="9175750" y="1111571"/>
                </a:lnTo>
                <a:lnTo>
                  <a:pt x="9193014" y="1112651"/>
                </a:lnTo>
                <a:lnTo>
                  <a:pt x="9213515" y="1109413"/>
                </a:lnTo>
                <a:cubicBezTo>
                  <a:pt x="9213515" y="1111571"/>
                  <a:pt x="9215314" y="1112651"/>
                  <a:pt x="9218910" y="1112651"/>
                </a:cubicBezTo>
                <a:lnTo>
                  <a:pt x="9226463" y="1111571"/>
                </a:lnTo>
                <a:lnTo>
                  <a:pt x="9232937" y="1112651"/>
                </a:lnTo>
                <a:lnTo>
                  <a:pt x="9237253" y="1110492"/>
                </a:lnTo>
                <a:lnTo>
                  <a:pt x="9246964" y="1111571"/>
                </a:lnTo>
                <a:lnTo>
                  <a:pt x="9250201" y="1110492"/>
                </a:lnTo>
                <a:lnTo>
                  <a:pt x="9266386" y="1112651"/>
                </a:lnTo>
                <a:lnTo>
                  <a:pt x="9270702" y="1111571"/>
                </a:lnTo>
                <a:lnTo>
                  <a:pt x="9279334" y="1111571"/>
                </a:lnTo>
                <a:lnTo>
                  <a:pt x="9282572" y="1113729"/>
                </a:lnTo>
                <a:lnTo>
                  <a:pt x="9283650" y="1112651"/>
                </a:lnTo>
                <a:lnTo>
                  <a:pt x="9284730" y="1113729"/>
                </a:lnTo>
                <a:lnTo>
                  <a:pt x="9284730" y="1123440"/>
                </a:lnTo>
                <a:lnTo>
                  <a:pt x="9282572" y="1123440"/>
                </a:lnTo>
                <a:lnTo>
                  <a:pt x="9282572" y="1146639"/>
                </a:lnTo>
                <a:lnTo>
                  <a:pt x="9284730" y="1146639"/>
                </a:lnTo>
                <a:lnTo>
                  <a:pt x="9284730" y="1148797"/>
                </a:lnTo>
                <a:lnTo>
                  <a:pt x="9280414" y="1154192"/>
                </a:lnTo>
                <a:lnTo>
                  <a:pt x="9282572" y="1154192"/>
                </a:lnTo>
                <a:lnTo>
                  <a:pt x="9285809" y="1152034"/>
                </a:lnTo>
                <a:lnTo>
                  <a:pt x="9293362" y="1152034"/>
                </a:lnTo>
                <a:lnTo>
                  <a:pt x="9293362" y="1156350"/>
                </a:lnTo>
                <a:lnTo>
                  <a:pt x="9295520" y="1156350"/>
                </a:lnTo>
                <a:lnTo>
                  <a:pt x="9296599" y="1152034"/>
                </a:lnTo>
                <a:lnTo>
                  <a:pt x="9297678" y="1152034"/>
                </a:lnTo>
                <a:lnTo>
                  <a:pt x="9298757" y="1153113"/>
                </a:lnTo>
                <a:lnTo>
                  <a:pt x="9299836" y="1153113"/>
                </a:lnTo>
                <a:lnTo>
                  <a:pt x="9300915" y="1152034"/>
                </a:lnTo>
                <a:lnTo>
                  <a:pt x="9300915" y="1150955"/>
                </a:lnTo>
                <a:lnTo>
                  <a:pt x="9299836" y="1149876"/>
                </a:lnTo>
                <a:lnTo>
                  <a:pt x="9298757" y="1149876"/>
                </a:lnTo>
                <a:lnTo>
                  <a:pt x="9299836" y="1127756"/>
                </a:lnTo>
                <a:lnTo>
                  <a:pt x="9298757" y="1119125"/>
                </a:lnTo>
                <a:lnTo>
                  <a:pt x="9300915" y="1119125"/>
                </a:lnTo>
                <a:lnTo>
                  <a:pt x="9300915" y="1116966"/>
                </a:lnTo>
                <a:lnTo>
                  <a:pt x="9298757" y="1116966"/>
                </a:lnTo>
                <a:lnTo>
                  <a:pt x="9299836" y="1104018"/>
                </a:lnTo>
                <a:lnTo>
                  <a:pt x="9298757" y="1094308"/>
                </a:lnTo>
                <a:lnTo>
                  <a:pt x="9296599" y="1094308"/>
                </a:lnTo>
                <a:lnTo>
                  <a:pt x="9295520" y="1095386"/>
                </a:lnTo>
                <a:lnTo>
                  <a:pt x="9294441" y="1095386"/>
                </a:lnTo>
                <a:cubicBezTo>
                  <a:pt x="9294441" y="1093229"/>
                  <a:pt x="9289765" y="1092150"/>
                  <a:pt x="9280414" y="1092150"/>
                </a:cubicBezTo>
                <a:lnTo>
                  <a:pt x="9279334" y="1092150"/>
                </a:lnTo>
                <a:lnTo>
                  <a:pt x="9278256" y="1093229"/>
                </a:lnTo>
                <a:lnTo>
                  <a:pt x="9277176" y="1093229"/>
                </a:lnTo>
                <a:lnTo>
                  <a:pt x="9275018" y="1091071"/>
                </a:lnTo>
                <a:lnTo>
                  <a:pt x="9270702" y="1093229"/>
                </a:lnTo>
                <a:lnTo>
                  <a:pt x="9263149" y="1092150"/>
                </a:lnTo>
                <a:lnTo>
                  <a:pt x="9257754" y="1095386"/>
                </a:lnTo>
                <a:lnTo>
                  <a:pt x="9250201" y="1095386"/>
                </a:lnTo>
                <a:lnTo>
                  <a:pt x="9246964" y="1093229"/>
                </a:lnTo>
                <a:lnTo>
                  <a:pt x="9235095" y="1093229"/>
                </a:lnTo>
                <a:cubicBezTo>
                  <a:pt x="9230779" y="1093229"/>
                  <a:pt x="9227542" y="1091430"/>
                  <a:pt x="9225384" y="1087833"/>
                </a:cubicBezTo>
                <a:close/>
                <a:moveTo>
                  <a:pt x="9141222" y="1087833"/>
                </a:moveTo>
                <a:lnTo>
                  <a:pt x="9141222" y="1091071"/>
                </a:lnTo>
                <a:lnTo>
                  <a:pt x="9142301" y="1091071"/>
                </a:lnTo>
                <a:lnTo>
                  <a:pt x="9144459" y="1088913"/>
                </a:lnTo>
                <a:lnTo>
                  <a:pt x="9144459" y="1087833"/>
                </a:lnTo>
                <a:close/>
                <a:moveTo>
                  <a:pt x="9131511" y="1087833"/>
                </a:moveTo>
                <a:lnTo>
                  <a:pt x="9131511" y="1088913"/>
                </a:lnTo>
                <a:lnTo>
                  <a:pt x="9133669" y="1088913"/>
                </a:lnTo>
                <a:lnTo>
                  <a:pt x="9133669" y="1087833"/>
                </a:lnTo>
                <a:close/>
                <a:moveTo>
                  <a:pt x="4199017" y="1087561"/>
                </a:moveTo>
                <a:lnTo>
                  <a:pt x="4199017" y="1089719"/>
                </a:lnTo>
                <a:lnTo>
                  <a:pt x="4201175" y="1091877"/>
                </a:lnTo>
                <a:lnTo>
                  <a:pt x="4201175" y="1087561"/>
                </a:lnTo>
                <a:close/>
                <a:moveTo>
                  <a:pt x="3674770" y="1086970"/>
                </a:moveTo>
                <a:lnTo>
                  <a:pt x="3674770" y="1089128"/>
                </a:lnTo>
                <a:cubicBezTo>
                  <a:pt x="3678366" y="1089308"/>
                  <a:pt x="3680165" y="1090387"/>
                  <a:pt x="3680165" y="1092365"/>
                </a:cubicBezTo>
                <a:lnTo>
                  <a:pt x="3679086" y="1097625"/>
                </a:lnTo>
                <a:lnTo>
                  <a:pt x="3680165" y="1098704"/>
                </a:lnTo>
                <a:lnTo>
                  <a:pt x="3681244" y="1098704"/>
                </a:lnTo>
                <a:cubicBezTo>
                  <a:pt x="3683942" y="1096636"/>
                  <a:pt x="3686459" y="1095602"/>
                  <a:pt x="3688797" y="1095602"/>
                </a:cubicBezTo>
                <a:cubicBezTo>
                  <a:pt x="3693832" y="1095602"/>
                  <a:pt x="3697429" y="1099873"/>
                  <a:pt x="3699587" y="1108415"/>
                </a:cubicBezTo>
                <a:lnTo>
                  <a:pt x="3698508" y="1109494"/>
                </a:lnTo>
                <a:lnTo>
                  <a:pt x="3700666" y="1115968"/>
                </a:lnTo>
                <a:lnTo>
                  <a:pt x="3698508" y="1123521"/>
                </a:lnTo>
                <a:lnTo>
                  <a:pt x="3699587" y="1128916"/>
                </a:lnTo>
                <a:lnTo>
                  <a:pt x="3693113" y="1138627"/>
                </a:lnTo>
                <a:cubicBezTo>
                  <a:pt x="3694012" y="1142943"/>
                  <a:pt x="3695451" y="1145101"/>
                  <a:pt x="3697429" y="1145101"/>
                </a:cubicBezTo>
                <a:cubicBezTo>
                  <a:pt x="3699048" y="1145101"/>
                  <a:pt x="3701880" y="1139706"/>
                  <a:pt x="3705926" y="1128916"/>
                </a:cubicBezTo>
                <a:cubicBezTo>
                  <a:pt x="3708803" y="1128916"/>
                  <a:pt x="3711321" y="1121363"/>
                  <a:pt x="3713479" y="1106257"/>
                </a:cubicBezTo>
                <a:lnTo>
                  <a:pt x="3719953" y="1099783"/>
                </a:lnTo>
                <a:cubicBezTo>
                  <a:pt x="3709882" y="1099783"/>
                  <a:pt x="3704847" y="1097670"/>
                  <a:pt x="3704847" y="1093444"/>
                </a:cubicBezTo>
                <a:lnTo>
                  <a:pt x="3703768" y="1088049"/>
                </a:lnTo>
                <a:lnTo>
                  <a:pt x="3695271" y="1088049"/>
                </a:lnTo>
                <a:lnTo>
                  <a:pt x="3692034" y="1090207"/>
                </a:lnTo>
                <a:lnTo>
                  <a:pt x="3689876" y="1090207"/>
                </a:lnTo>
                <a:cubicBezTo>
                  <a:pt x="3686998" y="1088049"/>
                  <a:pt x="3681963" y="1086970"/>
                  <a:pt x="3674770" y="1086970"/>
                </a:cubicBezTo>
                <a:close/>
                <a:moveTo>
                  <a:pt x="8782062" y="1086568"/>
                </a:moveTo>
                <a:lnTo>
                  <a:pt x="8782062" y="1088726"/>
                </a:lnTo>
                <a:lnTo>
                  <a:pt x="8783142" y="1088726"/>
                </a:lnTo>
                <a:lnTo>
                  <a:pt x="8785300" y="1086568"/>
                </a:lnTo>
                <a:close/>
                <a:moveTo>
                  <a:pt x="6096036" y="1086567"/>
                </a:moveTo>
                <a:lnTo>
                  <a:pt x="6096036" y="1088724"/>
                </a:lnTo>
                <a:lnTo>
                  <a:pt x="6097115" y="1088724"/>
                </a:lnTo>
                <a:lnTo>
                  <a:pt x="6097115" y="1086567"/>
                </a:lnTo>
                <a:close/>
                <a:moveTo>
                  <a:pt x="733439" y="1086564"/>
                </a:moveTo>
                <a:lnTo>
                  <a:pt x="733439" y="1088722"/>
                </a:lnTo>
                <a:lnTo>
                  <a:pt x="734518" y="1088722"/>
                </a:lnTo>
                <a:lnTo>
                  <a:pt x="736676" y="1086564"/>
                </a:lnTo>
                <a:close/>
                <a:moveTo>
                  <a:pt x="8256467" y="1086433"/>
                </a:moveTo>
                <a:cubicBezTo>
                  <a:pt x="8248554" y="1086433"/>
                  <a:pt x="8244598" y="1089356"/>
                  <a:pt x="8244598" y="1095200"/>
                </a:cubicBezTo>
                <a:lnTo>
                  <a:pt x="8242440" y="1097358"/>
                </a:lnTo>
                <a:lnTo>
                  <a:pt x="8244598" y="1097358"/>
                </a:lnTo>
                <a:lnTo>
                  <a:pt x="8244598" y="1095200"/>
                </a:lnTo>
                <a:lnTo>
                  <a:pt x="8251072" y="1097358"/>
                </a:lnTo>
                <a:cubicBezTo>
                  <a:pt x="8253949" y="1097358"/>
                  <a:pt x="8255388" y="1095560"/>
                  <a:pt x="8255388" y="1091963"/>
                </a:cubicBezTo>
                <a:lnTo>
                  <a:pt x="8258625" y="1090884"/>
                </a:lnTo>
                <a:close/>
                <a:moveTo>
                  <a:pt x="8742139" y="1085489"/>
                </a:moveTo>
                <a:lnTo>
                  <a:pt x="8742139" y="1087648"/>
                </a:lnTo>
                <a:lnTo>
                  <a:pt x="8744297" y="1087648"/>
                </a:lnTo>
                <a:close/>
                <a:moveTo>
                  <a:pt x="693517" y="1085485"/>
                </a:moveTo>
                <a:lnTo>
                  <a:pt x="693517" y="1087643"/>
                </a:lnTo>
                <a:lnTo>
                  <a:pt x="695675" y="1087643"/>
                </a:lnTo>
                <a:close/>
                <a:moveTo>
                  <a:pt x="2232810" y="1084323"/>
                </a:moveTo>
                <a:lnTo>
                  <a:pt x="2232810" y="1088774"/>
                </a:lnTo>
                <a:lnTo>
                  <a:pt x="2234968" y="1088774"/>
                </a:lnTo>
                <a:lnTo>
                  <a:pt x="2234968" y="1084323"/>
                </a:lnTo>
                <a:close/>
                <a:moveTo>
                  <a:pt x="8259704" y="1083196"/>
                </a:moveTo>
                <a:lnTo>
                  <a:pt x="8258625" y="1084275"/>
                </a:lnTo>
                <a:lnTo>
                  <a:pt x="8258625" y="1085354"/>
                </a:lnTo>
                <a:lnTo>
                  <a:pt x="8261862" y="1085354"/>
                </a:lnTo>
                <a:close/>
                <a:moveTo>
                  <a:pt x="8600790" y="1082253"/>
                </a:moveTo>
                <a:cubicBezTo>
                  <a:pt x="8600790" y="1084410"/>
                  <a:pt x="8601509" y="1085489"/>
                  <a:pt x="8602948" y="1085489"/>
                </a:cubicBezTo>
                <a:lnTo>
                  <a:pt x="8619133" y="1084410"/>
                </a:lnTo>
                <a:lnTo>
                  <a:pt x="8620212" y="1085489"/>
                </a:lnTo>
                <a:lnTo>
                  <a:pt x="8621291" y="1085489"/>
                </a:lnTo>
                <a:lnTo>
                  <a:pt x="8624528" y="1084410"/>
                </a:lnTo>
                <a:lnTo>
                  <a:pt x="8629923" y="1085489"/>
                </a:lnTo>
                <a:lnTo>
                  <a:pt x="8642871" y="1083332"/>
                </a:lnTo>
                <a:lnTo>
                  <a:pt x="8649345" y="1084410"/>
                </a:lnTo>
                <a:lnTo>
                  <a:pt x="8660135" y="1083332"/>
                </a:lnTo>
                <a:lnTo>
                  <a:pt x="8666609" y="1085489"/>
                </a:lnTo>
                <a:lnTo>
                  <a:pt x="8675241" y="1085489"/>
                </a:lnTo>
                <a:lnTo>
                  <a:pt x="8682794" y="1084410"/>
                </a:lnTo>
                <a:lnTo>
                  <a:pt x="8684952" y="1086568"/>
                </a:lnTo>
                <a:cubicBezTo>
                  <a:pt x="8684952" y="1085130"/>
                  <a:pt x="8686031" y="1084410"/>
                  <a:pt x="8688189" y="1084410"/>
                </a:cubicBezTo>
                <a:lnTo>
                  <a:pt x="8706532" y="1085489"/>
                </a:lnTo>
                <a:lnTo>
                  <a:pt x="8707611" y="1084410"/>
                </a:lnTo>
                <a:lnTo>
                  <a:pt x="8708690" y="1084410"/>
                </a:lnTo>
                <a:lnTo>
                  <a:pt x="8715164" y="1085489"/>
                </a:lnTo>
                <a:lnTo>
                  <a:pt x="8717322" y="1085489"/>
                </a:lnTo>
                <a:lnTo>
                  <a:pt x="8717322" y="1082253"/>
                </a:lnTo>
                <a:cubicBezTo>
                  <a:pt x="8718761" y="1082253"/>
                  <a:pt x="8719480" y="1083332"/>
                  <a:pt x="8719480" y="1085489"/>
                </a:cubicBezTo>
                <a:cubicBezTo>
                  <a:pt x="8723077" y="1085489"/>
                  <a:pt x="8724875" y="1086209"/>
                  <a:pt x="8724875" y="1087648"/>
                </a:cubicBezTo>
                <a:lnTo>
                  <a:pt x="8724875" y="1088726"/>
                </a:lnTo>
                <a:lnTo>
                  <a:pt x="8727033" y="1086568"/>
                </a:lnTo>
                <a:lnTo>
                  <a:pt x="8725954" y="1085489"/>
                </a:lnTo>
                <a:cubicBezTo>
                  <a:pt x="8727393" y="1085489"/>
                  <a:pt x="8728112" y="1084410"/>
                  <a:pt x="8728112" y="1082253"/>
                </a:cubicBezTo>
                <a:cubicBezTo>
                  <a:pt x="8736025" y="1083691"/>
                  <a:pt x="8748254" y="1084410"/>
                  <a:pt x="8764798" y="1084410"/>
                </a:cubicBezTo>
                <a:lnTo>
                  <a:pt x="8775588" y="1084410"/>
                </a:lnTo>
                <a:lnTo>
                  <a:pt x="8784220" y="1082253"/>
                </a:lnTo>
                <a:lnTo>
                  <a:pt x="8784220" y="1084410"/>
                </a:lnTo>
                <a:lnTo>
                  <a:pt x="8788537" y="1084410"/>
                </a:lnTo>
                <a:lnTo>
                  <a:pt x="8793932" y="1085489"/>
                </a:lnTo>
                <a:lnTo>
                  <a:pt x="8800406" y="1084410"/>
                </a:lnTo>
                <a:lnTo>
                  <a:pt x="8809038" y="1084410"/>
                </a:lnTo>
                <a:lnTo>
                  <a:pt x="8814433" y="1085489"/>
                </a:lnTo>
                <a:lnTo>
                  <a:pt x="8814433" y="1088726"/>
                </a:lnTo>
                <a:cubicBezTo>
                  <a:pt x="8812275" y="1091784"/>
                  <a:pt x="8811196" y="1096459"/>
                  <a:pt x="8811196" y="1102754"/>
                </a:cubicBezTo>
                <a:lnTo>
                  <a:pt x="8814433" y="1105991"/>
                </a:lnTo>
                <a:lnTo>
                  <a:pt x="8814433" y="1114623"/>
                </a:lnTo>
                <a:lnTo>
                  <a:pt x="8811196" y="1120017"/>
                </a:lnTo>
                <a:lnTo>
                  <a:pt x="8812275" y="1121096"/>
                </a:lnTo>
                <a:lnTo>
                  <a:pt x="8812275" y="1122176"/>
                </a:lnTo>
                <a:lnTo>
                  <a:pt x="8810117" y="1131887"/>
                </a:lnTo>
                <a:lnTo>
                  <a:pt x="8812275" y="1134044"/>
                </a:lnTo>
                <a:lnTo>
                  <a:pt x="8812275" y="1142677"/>
                </a:lnTo>
                <a:lnTo>
                  <a:pt x="8811196" y="1143756"/>
                </a:lnTo>
                <a:lnTo>
                  <a:pt x="8812275" y="1144835"/>
                </a:lnTo>
                <a:cubicBezTo>
                  <a:pt x="8811735" y="1159581"/>
                  <a:pt x="8811016" y="1166954"/>
                  <a:pt x="8810117" y="1166954"/>
                </a:cubicBezTo>
                <a:lnTo>
                  <a:pt x="8811196" y="1168033"/>
                </a:lnTo>
                <a:lnTo>
                  <a:pt x="8811196" y="1170191"/>
                </a:lnTo>
                <a:cubicBezTo>
                  <a:pt x="8811016" y="1173787"/>
                  <a:pt x="8810296" y="1175586"/>
                  <a:pt x="8809038" y="1175586"/>
                </a:cubicBezTo>
                <a:lnTo>
                  <a:pt x="8810117" y="1176665"/>
                </a:lnTo>
                <a:lnTo>
                  <a:pt x="8810117" y="1178823"/>
                </a:lnTo>
                <a:lnTo>
                  <a:pt x="8802564" y="1178823"/>
                </a:lnTo>
                <a:lnTo>
                  <a:pt x="8798248" y="1175586"/>
                </a:lnTo>
                <a:cubicBezTo>
                  <a:pt x="8796809" y="1175945"/>
                  <a:pt x="8795370" y="1177744"/>
                  <a:pt x="8793932" y="1180981"/>
                </a:cubicBezTo>
                <a:lnTo>
                  <a:pt x="8775588" y="1179902"/>
                </a:lnTo>
                <a:lnTo>
                  <a:pt x="8771272" y="1179902"/>
                </a:lnTo>
                <a:lnTo>
                  <a:pt x="8766956" y="1178823"/>
                </a:lnTo>
                <a:lnTo>
                  <a:pt x="8762640" y="1179902"/>
                </a:lnTo>
                <a:lnTo>
                  <a:pt x="8760482" y="1179902"/>
                </a:lnTo>
                <a:lnTo>
                  <a:pt x="8760482" y="1159401"/>
                </a:lnTo>
                <a:lnTo>
                  <a:pt x="8761561" y="1155085"/>
                </a:lnTo>
                <a:lnTo>
                  <a:pt x="8760482" y="1142677"/>
                </a:lnTo>
                <a:lnTo>
                  <a:pt x="8760482" y="1139440"/>
                </a:lnTo>
                <a:lnTo>
                  <a:pt x="8745376" y="1140519"/>
                </a:lnTo>
                <a:lnTo>
                  <a:pt x="8725954" y="1138360"/>
                </a:lnTo>
                <a:lnTo>
                  <a:pt x="8717322" y="1140519"/>
                </a:lnTo>
                <a:lnTo>
                  <a:pt x="8716243" y="1139440"/>
                </a:lnTo>
                <a:lnTo>
                  <a:pt x="8715164" y="1139440"/>
                </a:lnTo>
                <a:cubicBezTo>
                  <a:pt x="8711568" y="1139799"/>
                  <a:pt x="8709769" y="1140878"/>
                  <a:pt x="8709769" y="1142677"/>
                </a:cubicBezTo>
                <a:lnTo>
                  <a:pt x="8707611" y="1142677"/>
                </a:lnTo>
                <a:cubicBezTo>
                  <a:pt x="8707611" y="1140339"/>
                  <a:pt x="8702936" y="1138900"/>
                  <a:pt x="8693584" y="1138360"/>
                </a:cubicBezTo>
                <a:lnTo>
                  <a:pt x="8692505" y="1137282"/>
                </a:lnTo>
                <a:cubicBezTo>
                  <a:pt x="8692505" y="1139080"/>
                  <a:pt x="8689268" y="1140159"/>
                  <a:pt x="8682794" y="1140519"/>
                </a:cubicBezTo>
                <a:lnTo>
                  <a:pt x="8682794" y="1142677"/>
                </a:lnTo>
                <a:lnTo>
                  <a:pt x="8680636" y="1142677"/>
                </a:lnTo>
                <a:lnTo>
                  <a:pt x="8680636" y="1140519"/>
                </a:lnTo>
                <a:lnTo>
                  <a:pt x="8672004" y="1140519"/>
                </a:lnTo>
                <a:lnTo>
                  <a:pt x="8672004" y="1142677"/>
                </a:lnTo>
                <a:lnTo>
                  <a:pt x="8669846" y="1142677"/>
                </a:lnTo>
                <a:lnTo>
                  <a:pt x="8669846" y="1140519"/>
                </a:lnTo>
                <a:lnTo>
                  <a:pt x="8640713" y="1139440"/>
                </a:lnTo>
                <a:lnTo>
                  <a:pt x="8629923" y="1139440"/>
                </a:lnTo>
                <a:cubicBezTo>
                  <a:pt x="8624888" y="1139440"/>
                  <a:pt x="8622370" y="1140519"/>
                  <a:pt x="8622370" y="1142677"/>
                </a:cubicBezTo>
                <a:lnTo>
                  <a:pt x="8615896" y="1142677"/>
                </a:lnTo>
                <a:lnTo>
                  <a:pt x="8615896" y="1140519"/>
                </a:lnTo>
                <a:lnTo>
                  <a:pt x="8605106" y="1140519"/>
                </a:lnTo>
                <a:lnTo>
                  <a:pt x="8604027" y="1139440"/>
                </a:lnTo>
                <a:cubicBezTo>
                  <a:pt x="8601869" y="1139440"/>
                  <a:pt x="8600790" y="1140519"/>
                  <a:pt x="8600790" y="1142677"/>
                </a:cubicBezTo>
                <a:lnTo>
                  <a:pt x="8599711" y="1142677"/>
                </a:lnTo>
                <a:cubicBezTo>
                  <a:pt x="8599711" y="1141058"/>
                  <a:pt x="8597193" y="1139260"/>
                  <a:pt x="8592158" y="1137282"/>
                </a:cubicBezTo>
                <a:cubicBezTo>
                  <a:pt x="8589820" y="1139440"/>
                  <a:pt x="8582267" y="1140519"/>
                  <a:pt x="8569499" y="1140519"/>
                </a:cubicBezTo>
                <a:lnTo>
                  <a:pt x="8567341" y="1135123"/>
                </a:lnTo>
                <a:lnTo>
                  <a:pt x="8568420" y="1120017"/>
                </a:lnTo>
                <a:lnTo>
                  <a:pt x="8568420" y="1113544"/>
                </a:lnTo>
                <a:lnTo>
                  <a:pt x="8569499" y="1112464"/>
                </a:lnTo>
                <a:lnTo>
                  <a:pt x="8567341" y="1098437"/>
                </a:lnTo>
                <a:lnTo>
                  <a:pt x="8568420" y="1093042"/>
                </a:lnTo>
                <a:lnTo>
                  <a:pt x="8567341" y="1086568"/>
                </a:lnTo>
                <a:lnTo>
                  <a:pt x="8568420" y="1085489"/>
                </a:lnTo>
                <a:lnTo>
                  <a:pt x="8578131" y="1085489"/>
                </a:lnTo>
                <a:lnTo>
                  <a:pt x="8582447" y="1088726"/>
                </a:lnTo>
                <a:cubicBezTo>
                  <a:pt x="8582447" y="1085849"/>
                  <a:pt x="8584964" y="1084410"/>
                  <a:pt x="8590000" y="1084410"/>
                </a:cubicBezTo>
                <a:lnTo>
                  <a:pt x="8598632" y="1085489"/>
                </a:lnTo>
                <a:cubicBezTo>
                  <a:pt x="8598632" y="1083332"/>
                  <a:pt x="8599351" y="1082253"/>
                  <a:pt x="8600790" y="1082253"/>
                </a:cubicBezTo>
                <a:close/>
                <a:moveTo>
                  <a:pt x="552166" y="1082248"/>
                </a:moveTo>
                <a:cubicBezTo>
                  <a:pt x="552166" y="1084406"/>
                  <a:pt x="552886" y="1085485"/>
                  <a:pt x="554324" y="1085485"/>
                </a:cubicBezTo>
                <a:lnTo>
                  <a:pt x="570509" y="1084406"/>
                </a:lnTo>
                <a:lnTo>
                  <a:pt x="571588" y="1085485"/>
                </a:lnTo>
                <a:lnTo>
                  <a:pt x="572667" y="1085485"/>
                </a:lnTo>
                <a:lnTo>
                  <a:pt x="575905" y="1084406"/>
                </a:lnTo>
                <a:lnTo>
                  <a:pt x="581299" y="1085485"/>
                </a:lnTo>
                <a:lnTo>
                  <a:pt x="594248" y="1083327"/>
                </a:lnTo>
                <a:lnTo>
                  <a:pt x="600721" y="1084406"/>
                </a:lnTo>
                <a:lnTo>
                  <a:pt x="611512" y="1083327"/>
                </a:lnTo>
                <a:lnTo>
                  <a:pt x="617986" y="1085485"/>
                </a:lnTo>
                <a:lnTo>
                  <a:pt x="626618" y="1085485"/>
                </a:lnTo>
                <a:lnTo>
                  <a:pt x="634171" y="1084406"/>
                </a:lnTo>
                <a:lnTo>
                  <a:pt x="636329" y="1086564"/>
                </a:lnTo>
                <a:cubicBezTo>
                  <a:pt x="636329" y="1085125"/>
                  <a:pt x="637408" y="1084406"/>
                  <a:pt x="639566" y="1084406"/>
                </a:cubicBezTo>
                <a:lnTo>
                  <a:pt x="657909" y="1085485"/>
                </a:lnTo>
                <a:lnTo>
                  <a:pt x="658988" y="1084406"/>
                </a:lnTo>
                <a:lnTo>
                  <a:pt x="660067" y="1084406"/>
                </a:lnTo>
                <a:lnTo>
                  <a:pt x="666541" y="1085485"/>
                </a:lnTo>
                <a:lnTo>
                  <a:pt x="668700" y="1085485"/>
                </a:lnTo>
                <a:lnTo>
                  <a:pt x="668700" y="1082248"/>
                </a:lnTo>
                <a:cubicBezTo>
                  <a:pt x="670137" y="1082248"/>
                  <a:pt x="670858" y="1083327"/>
                  <a:pt x="670858" y="1085485"/>
                </a:cubicBezTo>
                <a:cubicBezTo>
                  <a:pt x="674453" y="1085485"/>
                  <a:pt x="676253" y="1086204"/>
                  <a:pt x="676253" y="1087643"/>
                </a:cubicBezTo>
                <a:lnTo>
                  <a:pt x="676253" y="1088722"/>
                </a:lnTo>
                <a:lnTo>
                  <a:pt x="678411" y="1086564"/>
                </a:lnTo>
                <a:lnTo>
                  <a:pt x="677332" y="1085485"/>
                </a:lnTo>
                <a:cubicBezTo>
                  <a:pt x="678770" y="1085485"/>
                  <a:pt x="679490" y="1084406"/>
                  <a:pt x="679490" y="1082248"/>
                </a:cubicBezTo>
                <a:cubicBezTo>
                  <a:pt x="687401" y="1083686"/>
                  <a:pt x="699630" y="1084406"/>
                  <a:pt x="716175" y="1084406"/>
                </a:cubicBezTo>
                <a:lnTo>
                  <a:pt x="726966" y="1084406"/>
                </a:lnTo>
                <a:lnTo>
                  <a:pt x="735597" y="1082248"/>
                </a:lnTo>
                <a:lnTo>
                  <a:pt x="735597" y="1084406"/>
                </a:lnTo>
                <a:lnTo>
                  <a:pt x="739914" y="1084406"/>
                </a:lnTo>
                <a:lnTo>
                  <a:pt x="745308" y="1085485"/>
                </a:lnTo>
                <a:lnTo>
                  <a:pt x="751782" y="1084406"/>
                </a:lnTo>
                <a:lnTo>
                  <a:pt x="760415" y="1084406"/>
                </a:lnTo>
                <a:lnTo>
                  <a:pt x="765809" y="1085485"/>
                </a:lnTo>
                <a:lnTo>
                  <a:pt x="765809" y="1088722"/>
                </a:lnTo>
                <a:cubicBezTo>
                  <a:pt x="763651" y="1091779"/>
                  <a:pt x="762572" y="1096455"/>
                  <a:pt x="762572" y="1102749"/>
                </a:cubicBezTo>
                <a:lnTo>
                  <a:pt x="765809" y="1105986"/>
                </a:lnTo>
                <a:lnTo>
                  <a:pt x="765809" y="1114618"/>
                </a:lnTo>
                <a:lnTo>
                  <a:pt x="762572" y="1120013"/>
                </a:lnTo>
                <a:lnTo>
                  <a:pt x="763651" y="1121092"/>
                </a:lnTo>
                <a:lnTo>
                  <a:pt x="763651" y="1122171"/>
                </a:lnTo>
                <a:lnTo>
                  <a:pt x="761493" y="1131882"/>
                </a:lnTo>
                <a:lnTo>
                  <a:pt x="763651" y="1134040"/>
                </a:lnTo>
                <a:lnTo>
                  <a:pt x="763651" y="1142672"/>
                </a:lnTo>
                <a:lnTo>
                  <a:pt x="762572" y="1143751"/>
                </a:lnTo>
                <a:lnTo>
                  <a:pt x="763651" y="1144830"/>
                </a:lnTo>
                <a:cubicBezTo>
                  <a:pt x="763111" y="1159576"/>
                  <a:pt x="762393" y="1166949"/>
                  <a:pt x="761493" y="1166949"/>
                </a:cubicBezTo>
                <a:lnTo>
                  <a:pt x="762572" y="1168029"/>
                </a:lnTo>
                <a:lnTo>
                  <a:pt x="762572" y="1170187"/>
                </a:lnTo>
                <a:cubicBezTo>
                  <a:pt x="762393" y="1173783"/>
                  <a:pt x="761673" y="1175582"/>
                  <a:pt x="760415" y="1175582"/>
                </a:cubicBezTo>
                <a:lnTo>
                  <a:pt x="761493" y="1176661"/>
                </a:lnTo>
                <a:lnTo>
                  <a:pt x="761493" y="1178819"/>
                </a:lnTo>
                <a:lnTo>
                  <a:pt x="753940" y="1178819"/>
                </a:lnTo>
                <a:lnTo>
                  <a:pt x="749624" y="1175582"/>
                </a:lnTo>
                <a:cubicBezTo>
                  <a:pt x="748185" y="1175941"/>
                  <a:pt x="746747" y="1177739"/>
                  <a:pt x="745308" y="1180977"/>
                </a:cubicBezTo>
                <a:lnTo>
                  <a:pt x="726966" y="1179898"/>
                </a:lnTo>
                <a:lnTo>
                  <a:pt x="722649" y="1179898"/>
                </a:lnTo>
                <a:lnTo>
                  <a:pt x="718333" y="1178819"/>
                </a:lnTo>
                <a:lnTo>
                  <a:pt x="714017" y="1179898"/>
                </a:lnTo>
                <a:lnTo>
                  <a:pt x="711859" y="1179898"/>
                </a:lnTo>
                <a:lnTo>
                  <a:pt x="711859" y="1159396"/>
                </a:lnTo>
                <a:lnTo>
                  <a:pt x="712938" y="1155081"/>
                </a:lnTo>
                <a:lnTo>
                  <a:pt x="711859" y="1142672"/>
                </a:lnTo>
                <a:lnTo>
                  <a:pt x="711859" y="1139435"/>
                </a:lnTo>
                <a:lnTo>
                  <a:pt x="696754" y="1140514"/>
                </a:lnTo>
                <a:lnTo>
                  <a:pt x="677332" y="1138356"/>
                </a:lnTo>
                <a:lnTo>
                  <a:pt x="668700" y="1140514"/>
                </a:lnTo>
                <a:lnTo>
                  <a:pt x="667621" y="1139435"/>
                </a:lnTo>
                <a:lnTo>
                  <a:pt x="666541" y="1139435"/>
                </a:lnTo>
                <a:cubicBezTo>
                  <a:pt x="662944" y="1139795"/>
                  <a:pt x="661146" y="1140874"/>
                  <a:pt x="661146" y="1142672"/>
                </a:cubicBezTo>
                <a:lnTo>
                  <a:pt x="658988" y="1142672"/>
                </a:lnTo>
                <a:cubicBezTo>
                  <a:pt x="658988" y="1140334"/>
                  <a:pt x="654312" y="1138896"/>
                  <a:pt x="644961" y="1138356"/>
                </a:cubicBezTo>
                <a:lnTo>
                  <a:pt x="643882" y="1137277"/>
                </a:lnTo>
                <a:cubicBezTo>
                  <a:pt x="643882" y="1139075"/>
                  <a:pt x="640645" y="1140154"/>
                  <a:pt x="634171" y="1140514"/>
                </a:cubicBezTo>
                <a:lnTo>
                  <a:pt x="634171" y="1142672"/>
                </a:lnTo>
                <a:lnTo>
                  <a:pt x="632013" y="1142672"/>
                </a:lnTo>
                <a:lnTo>
                  <a:pt x="632013" y="1140514"/>
                </a:lnTo>
                <a:lnTo>
                  <a:pt x="623381" y="1140514"/>
                </a:lnTo>
                <a:lnTo>
                  <a:pt x="623381" y="1142672"/>
                </a:lnTo>
                <a:lnTo>
                  <a:pt x="621223" y="1142672"/>
                </a:lnTo>
                <a:lnTo>
                  <a:pt x="621223" y="1140514"/>
                </a:lnTo>
                <a:lnTo>
                  <a:pt x="592090" y="1139435"/>
                </a:lnTo>
                <a:lnTo>
                  <a:pt x="581299" y="1139435"/>
                </a:lnTo>
                <a:cubicBezTo>
                  <a:pt x="576264" y="1139435"/>
                  <a:pt x="573746" y="1140514"/>
                  <a:pt x="573746" y="1142672"/>
                </a:cubicBezTo>
                <a:lnTo>
                  <a:pt x="567272" y="1142672"/>
                </a:lnTo>
                <a:lnTo>
                  <a:pt x="567272" y="1140514"/>
                </a:lnTo>
                <a:lnTo>
                  <a:pt x="556483" y="1140514"/>
                </a:lnTo>
                <a:lnTo>
                  <a:pt x="555403" y="1139435"/>
                </a:lnTo>
                <a:cubicBezTo>
                  <a:pt x="553245" y="1139435"/>
                  <a:pt x="552166" y="1140514"/>
                  <a:pt x="552166" y="1142672"/>
                </a:cubicBezTo>
                <a:lnTo>
                  <a:pt x="551087" y="1142672"/>
                </a:lnTo>
                <a:cubicBezTo>
                  <a:pt x="551087" y="1141054"/>
                  <a:pt x="548570" y="1139255"/>
                  <a:pt x="543534" y="1137277"/>
                </a:cubicBezTo>
                <a:cubicBezTo>
                  <a:pt x="541197" y="1139435"/>
                  <a:pt x="533643" y="1140514"/>
                  <a:pt x="520875" y="1140514"/>
                </a:cubicBezTo>
                <a:lnTo>
                  <a:pt x="518718" y="1135119"/>
                </a:lnTo>
                <a:lnTo>
                  <a:pt x="519796" y="1120013"/>
                </a:lnTo>
                <a:lnTo>
                  <a:pt x="519796" y="1113539"/>
                </a:lnTo>
                <a:lnTo>
                  <a:pt x="520875" y="1112460"/>
                </a:lnTo>
                <a:lnTo>
                  <a:pt x="518718" y="1098433"/>
                </a:lnTo>
                <a:lnTo>
                  <a:pt x="519796" y="1093038"/>
                </a:lnTo>
                <a:lnTo>
                  <a:pt x="518718" y="1086564"/>
                </a:lnTo>
                <a:lnTo>
                  <a:pt x="519796" y="1085485"/>
                </a:lnTo>
                <a:lnTo>
                  <a:pt x="529507" y="1085485"/>
                </a:lnTo>
                <a:lnTo>
                  <a:pt x="533823" y="1088722"/>
                </a:lnTo>
                <a:cubicBezTo>
                  <a:pt x="533823" y="1085844"/>
                  <a:pt x="536341" y="1084406"/>
                  <a:pt x="541376" y="1084406"/>
                </a:cubicBezTo>
                <a:lnTo>
                  <a:pt x="550008" y="1085485"/>
                </a:lnTo>
                <a:cubicBezTo>
                  <a:pt x="550008" y="1083327"/>
                  <a:pt x="550728" y="1082248"/>
                  <a:pt x="552166" y="1082248"/>
                </a:cubicBezTo>
                <a:close/>
                <a:moveTo>
                  <a:pt x="4242042" y="1082166"/>
                </a:moveTo>
                <a:cubicBezTo>
                  <a:pt x="4237546" y="1082166"/>
                  <a:pt x="4234309" y="1083964"/>
                  <a:pt x="4232331" y="1087561"/>
                </a:cubicBezTo>
                <a:lnTo>
                  <a:pt x="4233410" y="1092956"/>
                </a:lnTo>
                <a:lnTo>
                  <a:pt x="4232331" y="1098216"/>
                </a:lnTo>
                <a:cubicBezTo>
                  <a:pt x="4232331" y="1106848"/>
                  <a:pt x="4234130" y="1111164"/>
                  <a:pt x="4237726" y="1111164"/>
                </a:cubicBezTo>
                <a:lnTo>
                  <a:pt x="4247437" y="1112243"/>
                </a:lnTo>
                <a:lnTo>
                  <a:pt x="4248516" y="1111164"/>
                </a:lnTo>
                <a:lnTo>
                  <a:pt x="4239884" y="1092956"/>
                </a:lnTo>
                <a:cubicBezTo>
                  <a:pt x="4240963" y="1090079"/>
                  <a:pt x="4242042" y="1088640"/>
                  <a:pt x="4243121" y="1088640"/>
                </a:cubicBezTo>
                <a:lnTo>
                  <a:pt x="4249595" y="1089719"/>
                </a:lnTo>
                <a:lnTo>
                  <a:pt x="4250674" y="1089719"/>
                </a:lnTo>
                <a:lnTo>
                  <a:pt x="4250674" y="1088640"/>
                </a:lnTo>
                <a:cubicBezTo>
                  <a:pt x="4248696" y="1084324"/>
                  <a:pt x="4245819" y="1082166"/>
                  <a:pt x="4242042" y="1082166"/>
                </a:cubicBezTo>
                <a:close/>
                <a:moveTo>
                  <a:pt x="3624057" y="1081575"/>
                </a:moveTo>
                <a:lnTo>
                  <a:pt x="3624057" y="1082654"/>
                </a:lnTo>
                <a:lnTo>
                  <a:pt x="3626215" y="1082654"/>
                </a:lnTo>
                <a:lnTo>
                  <a:pt x="3626215" y="1081575"/>
                </a:lnTo>
                <a:close/>
                <a:moveTo>
                  <a:pt x="6081200" y="1081306"/>
                </a:moveTo>
                <a:lnTo>
                  <a:pt x="6081200" y="1098301"/>
                </a:lnTo>
                <a:lnTo>
                  <a:pt x="6083358" y="1098301"/>
                </a:lnTo>
                <a:lnTo>
                  <a:pt x="6083358" y="1096143"/>
                </a:lnTo>
                <a:lnTo>
                  <a:pt x="6082279" y="1096143"/>
                </a:lnTo>
                <a:lnTo>
                  <a:pt x="6083358" y="1088724"/>
                </a:lnTo>
                <a:lnTo>
                  <a:pt x="6083358" y="1081306"/>
                </a:lnTo>
                <a:close/>
                <a:moveTo>
                  <a:pt x="7562411" y="1080903"/>
                </a:moveTo>
                <a:cubicBezTo>
                  <a:pt x="7586239" y="1087377"/>
                  <a:pt x="7598153" y="1094975"/>
                  <a:pt x="7598153" y="1103697"/>
                </a:cubicBezTo>
                <a:cubicBezTo>
                  <a:pt x="7601930" y="1103697"/>
                  <a:pt x="7605886" y="1106214"/>
                  <a:pt x="7610022" y="1111250"/>
                </a:cubicBezTo>
                <a:lnTo>
                  <a:pt x="7607864" y="1113408"/>
                </a:lnTo>
                <a:lnTo>
                  <a:pt x="7603548" y="1112329"/>
                </a:lnTo>
                <a:lnTo>
                  <a:pt x="7599232" y="1113408"/>
                </a:lnTo>
                <a:lnTo>
                  <a:pt x="7599232" y="1114487"/>
                </a:lnTo>
                <a:lnTo>
                  <a:pt x="7608943" y="1115566"/>
                </a:lnTo>
                <a:lnTo>
                  <a:pt x="7608943" y="1113408"/>
                </a:lnTo>
                <a:lnTo>
                  <a:pt x="7612180" y="1113408"/>
                </a:lnTo>
                <a:cubicBezTo>
                  <a:pt x="7618205" y="1119342"/>
                  <a:pt x="7622206" y="1126221"/>
                  <a:pt x="7624184" y="1134044"/>
                </a:cubicBezTo>
                <a:cubicBezTo>
                  <a:pt x="7624184" y="1139799"/>
                  <a:pt x="7621307" y="1142676"/>
                  <a:pt x="7615552" y="1142676"/>
                </a:cubicBezTo>
                <a:lnTo>
                  <a:pt x="7615552" y="1143755"/>
                </a:lnTo>
                <a:lnTo>
                  <a:pt x="7617710" y="1143755"/>
                </a:lnTo>
                <a:lnTo>
                  <a:pt x="7617710" y="1144834"/>
                </a:lnTo>
                <a:lnTo>
                  <a:pt x="7618789" y="1143755"/>
                </a:lnTo>
                <a:lnTo>
                  <a:pt x="7622026" y="1143755"/>
                </a:lnTo>
                <a:lnTo>
                  <a:pt x="7622026" y="1146992"/>
                </a:lnTo>
                <a:cubicBezTo>
                  <a:pt x="7613124" y="1159310"/>
                  <a:pt x="7603728" y="1165469"/>
                  <a:pt x="7593837" y="1165469"/>
                </a:cubicBezTo>
                <a:cubicBezTo>
                  <a:pt x="7582958" y="1159176"/>
                  <a:pt x="7577517" y="1152657"/>
                  <a:pt x="7577517" y="1145912"/>
                </a:cubicBezTo>
                <a:lnTo>
                  <a:pt x="7578596" y="1136202"/>
                </a:lnTo>
                <a:lnTo>
                  <a:pt x="7576438" y="1129728"/>
                </a:lnTo>
                <a:lnTo>
                  <a:pt x="7577517" y="1124333"/>
                </a:lnTo>
                <a:cubicBezTo>
                  <a:pt x="7576618" y="1114352"/>
                  <a:pt x="7570459" y="1100595"/>
                  <a:pt x="7559039" y="1083061"/>
                </a:cubicBezTo>
                <a:lnTo>
                  <a:pt x="7559039" y="1081982"/>
                </a:lnTo>
                <a:close/>
                <a:moveTo>
                  <a:pt x="2689401" y="1080830"/>
                </a:moveTo>
                <a:lnTo>
                  <a:pt x="2689401" y="1083933"/>
                </a:lnTo>
                <a:lnTo>
                  <a:pt x="2692502" y="1083933"/>
                </a:lnTo>
                <a:lnTo>
                  <a:pt x="2692502" y="1080830"/>
                </a:lnTo>
                <a:close/>
                <a:moveTo>
                  <a:pt x="8249975" y="1080101"/>
                </a:moveTo>
                <a:lnTo>
                  <a:pt x="8254309" y="1083196"/>
                </a:lnTo>
                <a:lnTo>
                  <a:pt x="8254309" y="1082118"/>
                </a:lnTo>
                <a:cubicBezTo>
                  <a:pt x="8254309" y="1081398"/>
                  <a:pt x="8253859" y="1080858"/>
                  <a:pt x="8252960" y="1080499"/>
                </a:cubicBezTo>
                <a:close/>
                <a:moveTo>
                  <a:pt x="8102304" y="1079959"/>
                </a:moveTo>
                <a:lnTo>
                  <a:pt x="8104462" y="1084275"/>
                </a:lnTo>
                <a:lnTo>
                  <a:pt x="8105541" y="1084275"/>
                </a:lnTo>
                <a:lnTo>
                  <a:pt x="8105541" y="1083196"/>
                </a:lnTo>
                <a:lnTo>
                  <a:pt x="8104462" y="1079959"/>
                </a:lnTo>
                <a:close/>
                <a:moveTo>
                  <a:pt x="6608953" y="1079959"/>
                </a:moveTo>
                <a:lnTo>
                  <a:pt x="6608953" y="1082116"/>
                </a:lnTo>
                <a:lnTo>
                  <a:pt x="6610032" y="1082116"/>
                </a:lnTo>
                <a:lnTo>
                  <a:pt x="6610032" y="1079959"/>
                </a:lnTo>
                <a:close/>
                <a:moveTo>
                  <a:pt x="6097115" y="1079149"/>
                </a:moveTo>
                <a:lnTo>
                  <a:pt x="6096036" y="1084409"/>
                </a:lnTo>
                <a:lnTo>
                  <a:pt x="6099138" y="1082385"/>
                </a:lnTo>
                <a:lnTo>
                  <a:pt x="6098194" y="1079149"/>
                </a:lnTo>
                <a:close/>
                <a:moveTo>
                  <a:pt x="9286888" y="1077044"/>
                </a:moveTo>
                <a:lnTo>
                  <a:pt x="9286888" y="1079201"/>
                </a:lnTo>
                <a:lnTo>
                  <a:pt x="9287967" y="1079201"/>
                </a:lnTo>
                <a:lnTo>
                  <a:pt x="9290125" y="1077044"/>
                </a:lnTo>
                <a:close/>
                <a:moveTo>
                  <a:pt x="6150121" y="1076991"/>
                </a:moveTo>
                <a:lnTo>
                  <a:pt x="6149042" y="1080227"/>
                </a:lnTo>
                <a:lnTo>
                  <a:pt x="6149042" y="1081306"/>
                </a:lnTo>
                <a:lnTo>
                  <a:pt x="6150121" y="1081306"/>
                </a:lnTo>
                <a:lnTo>
                  <a:pt x="6151200" y="1078069"/>
                </a:lnTo>
                <a:lnTo>
                  <a:pt x="6151200" y="1076991"/>
                </a:lnTo>
                <a:close/>
                <a:moveTo>
                  <a:pt x="8246756" y="1076723"/>
                </a:moveTo>
                <a:lnTo>
                  <a:pt x="8246756" y="1077802"/>
                </a:lnTo>
                <a:lnTo>
                  <a:pt x="8248129" y="1078782"/>
                </a:lnTo>
                <a:close/>
                <a:moveTo>
                  <a:pt x="9246964" y="1075965"/>
                </a:moveTo>
                <a:lnTo>
                  <a:pt x="9246964" y="1078122"/>
                </a:lnTo>
                <a:lnTo>
                  <a:pt x="9249122" y="1078122"/>
                </a:lnTo>
                <a:close/>
                <a:moveTo>
                  <a:pt x="2241443" y="1074477"/>
                </a:moveTo>
                <a:lnTo>
                  <a:pt x="2241443" y="1076635"/>
                </a:lnTo>
                <a:lnTo>
                  <a:pt x="2242520" y="1076635"/>
                </a:lnTo>
                <a:lnTo>
                  <a:pt x="2242520" y="1074477"/>
                </a:lnTo>
                <a:close/>
                <a:moveTo>
                  <a:pt x="8101225" y="1074430"/>
                </a:moveTo>
                <a:lnTo>
                  <a:pt x="8101225" y="1077802"/>
                </a:lnTo>
                <a:lnTo>
                  <a:pt x="8103383" y="1077802"/>
                </a:lnTo>
                <a:lnTo>
                  <a:pt x="8103383" y="1076723"/>
                </a:lnTo>
                <a:close/>
                <a:moveTo>
                  <a:pt x="8151938" y="1073350"/>
                </a:moveTo>
                <a:lnTo>
                  <a:pt x="8159491" y="1073350"/>
                </a:lnTo>
                <a:cubicBezTo>
                  <a:pt x="8161290" y="1073350"/>
                  <a:pt x="8163088" y="1076273"/>
                  <a:pt x="8164886" y="1082118"/>
                </a:cubicBezTo>
                <a:lnTo>
                  <a:pt x="8160570" y="1085354"/>
                </a:lnTo>
                <a:lnTo>
                  <a:pt x="8158412" y="1085354"/>
                </a:lnTo>
                <a:lnTo>
                  <a:pt x="8151938" y="1083196"/>
                </a:lnTo>
                <a:lnTo>
                  <a:pt x="8151938" y="1082118"/>
                </a:lnTo>
                <a:lnTo>
                  <a:pt x="8154096" y="1082118"/>
                </a:lnTo>
                <a:lnTo>
                  <a:pt x="8154096" y="1079959"/>
                </a:lnTo>
                <a:cubicBezTo>
                  <a:pt x="8151219" y="1079959"/>
                  <a:pt x="8149780" y="1079240"/>
                  <a:pt x="8149780" y="1077802"/>
                </a:cubicBezTo>
                <a:lnTo>
                  <a:pt x="8149780" y="1075508"/>
                </a:lnTo>
                <a:close/>
                <a:moveTo>
                  <a:pt x="9105615" y="1072728"/>
                </a:moveTo>
                <a:cubicBezTo>
                  <a:pt x="9105615" y="1074885"/>
                  <a:pt x="9106334" y="1075965"/>
                  <a:pt x="9107773" y="1075965"/>
                </a:cubicBezTo>
                <a:lnTo>
                  <a:pt x="9123958" y="1074885"/>
                </a:lnTo>
                <a:lnTo>
                  <a:pt x="9125037" y="1075965"/>
                </a:lnTo>
                <a:lnTo>
                  <a:pt x="9126116" y="1075965"/>
                </a:lnTo>
                <a:lnTo>
                  <a:pt x="9129353" y="1074885"/>
                </a:lnTo>
                <a:lnTo>
                  <a:pt x="9134748" y="1075965"/>
                </a:lnTo>
                <a:lnTo>
                  <a:pt x="9147696" y="1073807"/>
                </a:lnTo>
                <a:lnTo>
                  <a:pt x="9154170" y="1074885"/>
                </a:lnTo>
                <a:lnTo>
                  <a:pt x="9164960" y="1073807"/>
                </a:lnTo>
                <a:lnTo>
                  <a:pt x="9171434" y="1075965"/>
                </a:lnTo>
                <a:lnTo>
                  <a:pt x="9180066" y="1075965"/>
                </a:lnTo>
                <a:lnTo>
                  <a:pt x="9187619" y="1074885"/>
                </a:lnTo>
                <a:lnTo>
                  <a:pt x="9189777" y="1077044"/>
                </a:lnTo>
                <a:cubicBezTo>
                  <a:pt x="9189777" y="1075604"/>
                  <a:pt x="9190856" y="1074885"/>
                  <a:pt x="9193014" y="1074885"/>
                </a:cubicBezTo>
                <a:lnTo>
                  <a:pt x="9211357" y="1075965"/>
                </a:lnTo>
                <a:lnTo>
                  <a:pt x="9212436" y="1074885"/>
                </a:lnTo>
                <a:lnTo>
                  <a:pt x="9213515" y="1074885"/>
                </a:lnTo>
                <a:lnTo>
                  <a:pt x="9219989" y="1075965"/>
                </a:lnTo>
                <a:lnTo>
                  <a:pt x="9222147" y="1075965"/>
                </a:lnTo>
                <a:lnTo>
                  <a:pt x="9222147" y="1072728"/>
                </a:lnTo>
                <a:cubicBezTo>
                  <a:pt x="9223586" y="1072728"/>
                  <a:pt x="9224305" y="1073807"/>
                  <a:pt x="9224305" y="1075965"/>
                </a:cubicBezTo>
                <a:cubicBezTo>
                  <a:pt x="9227902" y="1075965"/>
                  <a:pt x="9229700" y="1076684"/>
                  <a:pt x="9229700" y="1078122"/>
                </a:cubicBezTo>
                <a:lnTo>
                  <a:pt x="9229700" y="1079201"/>
                </a:lnTo>
                <a:lnTo>
                  <a:pt x="9231858" y="1077044"/>
                </a:lnTo>
                <a:lnTo>
                  <a:pt x="9230779" y="1075965"/>
                </a:lnTo>
                <a:cubicBezTo>
                  <a:pt x="9232218" y="1075965"/>
                  <a:pt x="9232937" y="1074885"/>
                  <a:pt x="9232937" y="1072728"/>
                </a:cubicBezTo>
                <a:cubicBezTo>
                  <a:pt x="9240850" y="1074166"/>
                  <a:pt x="9253079" y="1074885"/>
                  <a:pt x="9269623" y="1074885"/>
                </a:cubicBezTo>
                <a:lnTo>
                  <a:pt x="9280414" y="1074885"/>
                </a:lnTo>
                <a:lnTo>
                  <a:pt x="9289046" y="1072728"/>
                </a:lnTo>
                <a:lnTo>
                  <a:pt x="9289046" y="1074885"/>
                </a:lnTo>
                <a:lnTo>
                  <a:pt x="9293362" y="1074885"/>
                </a:lnTo>
                <a:lnTo>
                  <a:pt x="9298757" y="1075965"/>
                </a:lnTo>
                <a:lnTo>
                  <a:pt x="9305231" y="1074885"/>
                </a:lnTo>
                <a:lnTo>
                  <a:pt x="9313863" y="1074885"/>
                </a:lnTo>
                <a:lnTo>
                  <a:pt x="9319258" y="1075965"/>
                </a:lnTo>
                <a:lnTo>
                  <a:pt x="9319258" y="1079201"/>
                </a:lnTo>
                <a:cubicBezTo>
                  <a:pt x="9317100" y="1082259"/>
                  <a:pt x="9316021" y="1086934"/>
                  <a:pt x="9316021" y="1093229"/>
                </a:cubicBezTo>
                <a:lnTo>
                  <a:pt x="9319258" y="1096465"/>
                </a:lnTo>
                <a:lnTo>
                  <a:pt x="9319258" y="1105098"/>
                </a:lnTo>
                <a:lnTo>
                  <a:pt x="9316021" y="1110492"/>
                </a:lnTo>
                <a:lnTo>
                  <a:pt x="9317100" y="1111571"/>
                </a:lnTo>
                <a:lnTo>
                  <a:pt x="9317100" y="1112651"/>
                </a:lnTo>
                <a:lnTo>
                  <a:pt x="9314942" y="1122361"/>
                </a:lnTo>
                <a:lnTo>
                  <a:pt x="9317100" y="1124520"/>
                </a:lnTo>
                <a:lnTo>
                  <a:pt x="9317100" y="1133152"/>
                </a:lnTo>
                <a:lnTo>
                  <a:pt x="9316021" y="1134231"/>
                </a:lnTo>
                <a:lnTo>
                  <a:pt x="9317100" y="1135309"/>
                </a:lnTo>
                <a:cubicBezTo>
                  <a:pt x="9316560" y="1150056"/>
                  <a:pt x="9315841" y="1157429"/>
                  <a:pt x="9314942" y="1157429"/>
                </a:cubicBezTo>
                <a:lnTo>
                  <a:pt x="9316021" y="1158508"/>
                </a:lnTo>
                <a:lnTo>
                  <a:pt x="9316021" y="1160666"/>
                </a:lnTo>
                <a:cubicBezTo>
                  <a:pt x="9315841" y="1164263"/>
                  <a:pt x="9315121" y="1166061"/>
                  <a:pt x="9313863" y="1166061"/>
                </a:cubicBezTo>
                <a:lnTo>
                  <a:pt x="9314942" y="1167140"/>
                </a:lnTo>
                <a:lnTo>
                  <a:pt x="9314942" y="1169298"/>
                </a:lnTo>
                <a:lnTo>
                  <a:pt x="9307389" y="1169298"/>
                </a:lnTo>
                <a:lnTo>
                  <a:pt x="9303073" y="1166061"/>
                </a:lnTo>
                <a:cubicBezTo>
                  <a:pt x="9301634" y="1166420"/>
                  <a:pt x="9300195" y="1168219"/>
                  <a:pt x="9298757" y="1171456"/>
                </a:cubicBezTo>
                <a:lnTo>
                  <a:pt x="9280414" y="1170377"/>
                </a:lnTo>
                <a:lnTo>
                  <a:pt x="9276097" y="1170377"/>
                </a:lnTo>
                <a:lnTo>
                  <a:pt x="9271781" y="1169298"/>
                </a:lnTo>
                <a:lnTo>
                  <a:pt x="9267465" y="1170377"/>
                </a:lnTo>
                <a:lnTo>
                  <a:pt x="9265307" y="1170377"/>
                </a:lnTo>
                <a:lnTo>
                  <a:pt x="9265307" y="1149876"/>
                </a:lnTo>
                <a:lnTo>
                  <a:pt x="9266386" y="1145560"/>
                </a:lnTo>
                <a:lnTo>
                  <a:pt x="9265307" y="1133152"/>
                </a:lnTo>
                <a:lnTo>
                  <a:pt x="9265307" y="1129914"/>
                </a:lnTo>
                <a:lnTo>
                  <a:pt x="9250201" y="1130993"/>
                </a:lnTo>
                <a:lnTo>
                  <a:pt x="9230779" y="1128836"/>
                </a:lnTo>
                <a:lnTo>
                  <a:pt x="9222147" y="1130993"/>
                </a:lnTo>
                <a:lnTo>
                  <a:pt x="9221068" y="1129914"/>
                </a:lnTo>
                <a:lnTo>
                  <a:pt x="9219989" y="1129914"/>
                </a:lnTo>
                <a:cubicBezTo>
                  <a:pt x="9216393" y="1130274"/>
                  <a:pt x="9214594" y="1131353"/>
                  <a:pt x="9214594" y="1133152"/>
                </a:cubicBezTo>
                <a:lnTo>
                  <a:pt x="9212436" y="1133152"/>
                </a:lnTo>
                <a:cubicBezTo>
                  <a:pt x="9212436" y="1130814"/>
                  <a:pt x="9207761" y="1129375"/>
                  <a:pt x="9198409" y="1128836"/>
                </a:cubicBezTo>
                <a:lnTo>
                  <a:pt x="9197330" y="1127756"/>
                </a:lnTo>
                <a:cubicBezTo>
                  <a:pt x="9197330" y="1129555"/>
                  <a:pt x="9194093" y="1130634"/>
                  <a:pt x="9187619" y="1130993"/>
                </a:cubicBezTo>
                <a:lnTo>
                  <a:pt x="9187619" y="1133152"/>
                </a:lnTo>
                <a:lnTo>
                  <a:pt x="9185461" y="1133152"/>
                </a:lnTo>
                <a:lnTo>
                  <a:pt x="9185461" y="1130993"/>
                </a:lnTo>
                <a:lnTo>
                  <a:pt x="9176829" y="1130993"/>
                </a:lnTo>
                <a:lnTo>
                  <a:pt x="9176829" y="1133152"/>
                </a:lnTo>
                <a:lnTo>
                  <a:pt x="9174671" y="1133152"/>
                </a:lnTo>
                <a:lnTo>
                  <a:pt x="9174671" y="1130993"/>
                </a:lnTo>
                <a:lnTo>
                  <a:pt x="9145538" y="1129914"/>
                </a:lnTo>
                <a:lnTo>
                  <a:pt x="9134748" y="1129914"/>
                </a:lnTo>
                <a:cubicBezTo>
                  <a:pt x="9129713" y="1129914"/>
                  <a:pt x="9127195" y="1130993"/>
                  <a:pt x="9127195" y="1133152"/>
                </a:cubicBezTo>
                <a:lnTo>
                  <a:pt x="9120721" y="1133152"/>
                </a:lnTo>
                <a:lnTo>
                  <a:pt x="9120721" y="1130993"/>
                </a:lnTo>
                <a:lnTo>
                  <a:pt x="9109931" y="1130993"/>
                </a:lnTo>
                <a:lnTo>
                  <a:pt x="9108852" y="1129914"/>
                </a:lnTo>
                <a:cubicBezTo>
                  <a:pt x="9106694" y="1129914"/>
                  <a:pt x="9105615" y="1130993"/>
                  <a:pt x="9105615" y="1133152"/>
                </a:cubicBezTo>
                <a:lnTo>
                  <a:pt x="9104536" y="1133152"/>
                </a:lnTo>
                <a:cubicBezTo>
                  <a:pt x="9104536" y="1131533"/>
                  <a:pt x="9102018" y="1129735"/>
                  <a:pt x="9096983" y="1127756"/>
                </a:cubicBezTo>
                <a:cubicBezTo>
                  <a:pt x="9094645" y="1129914"/>
                  <a:pt x="9087092" y="1130993"/>
                  <a:pt x="9074324" y="1130993"/>
                </a:cubicBezTo>
                <a:lnTo>
                  <a:pt x="9072166" y="1125598"/>
                </a:lnTo>
                <a:lnTo>
                  <a:pt x="9073245" y="1110492"/>
                </a:lnTo>
                <a:lnTo>
                  <a:pt x="9073245" y="1104018"/>
                </a:lnTo>
                <a:lnTo>
                  <a:pt x="9074324" y="1102939"/>
                </a:lnTo>
                <a:lnTo>
                  <a:pt x="9072166" y="1088913"/>
                </a:lnTo>
                <a:lnTo>
                  <a:pt x="9073245" y="1083517"/>
                </a:lnTo>
                <a:lnTo>
                  <a:pt x="9072166" y="1077044"/>
                </a:lnTo>
                <a:lnTo>
                  <a:pt x="9073245" y="1075965"/>
                </a:lnTo>
                <a:lnTo>
                  <a:pt x="9082956" y="1075965"/>
                </a:lnTo>
                <a:lnTo>
                  <a:pt x="9087272" y="1079201"/>
                </a:lnTo>
                <a:cubicBezTo>
                  <a:pt x="9087272" y="1076324"/>
                  <a:pt x="9089789" y="1074885"/>
                  <a:pt x="9094825" y="1074885"/>
                </a:cubicBezTo>
                <a:lnTo>
                  <a:pt x="9103457" y="1075965"/>
                </a:lnTo>
                <a:cubicBezTo>
                  <a:pt x="9103457" y="1073807"/>
                  <a:pt x="9104176" y="1072728"/>
                  <a:pt x="9105615" y="1072728"/>
                </a:cubicBezTo>
                <a:close/>
                <a:moveTo>
                  <a:pt x="5087870" y="1071999"/>
                </a:moveTo>
                <a:lnTo>
                  <a:pt x="5085712" y="1080631"/>
                </a:lnTo>
                <a:lnTo>
                  <a:pt x="5085712" y="1084813"/>
                </a:lnTo>
                <a:lnTo>
                  <a:pt x="5087870" y="1103156"/>
                </a:lnTo>
                <a:lnTo>
                  <a:pt x="5086791" y="1103156"/>
                </a:lnTo>
                <a:lnTo>
                  <a:pt x="5090028" y="1111787"/>
                </a:lnTo>
                <a:cubicBezTo>
                  <a:pt x="5087150" y="1115834"/>
                  <a:pt x="5085712" y="1119026"/>
                  <a:pt x="5085712" y="1121363"/>
                </a:cubicBezTo>
                <a:cubicBezTo>
                  <a:pt x="5086251" y="1125679"/>
                  <a:pt x="5086971" y="1127838"/>
                  <a:pt x="5087870" y="1127838"/>
                </a:cubicBezTo>
                <a:lnTo>
                  <a:pt x="5086791" y="1133233"/>
                </a:lnTo>
                <a:cubicBezTo>
                  <a:pt x="5086791" y="1141056"/>
                  <a:pt x="5089668" y="1144967"/>
                  <a:pt x="5095423" y="1144967"/>
                </a:cubicBezTo>
                <a:lnTo>
                  <a:pt x="5097581" y="1144967"/>
                </a:lnTo>
                <a:lnTo>
                  <a:pt x="5100818" y="1143888"/>
                </a:lnTo>
                <a:lnTo>
                  <a:pt x="5102976" y="1146046"/>
                </a:lnTo>
                <a:lnTo>
                  <a:pt x="5110529" y="1143888"/>
                </a:lnTo>
                <a:lnTo>
                  <a:pt x="5110529" y="1135391"/>
                </a:lnTo>
                <a:lnTo>
                  <a:pt x="5113631" y="1125679"/>
                </a:lnTo>
                <a:cubicBezTo>
                  <a:pt x="5111743" y="1125679"/>
                  <a:pt x="5110349" y="1120329"/>
                  <a:pt x="5109450" y="1109629"/>
                </a:cubicBezTo>
                <a:lnTo>
                  <a:pt x="5111608" y="1074158"/>
                </a:lnTo>
                <a:cubicBezTo>
                  <a:pt x="5106213" y="1072719"/>
                  <a:pt x="5098300" y="1071999"/>
                  <a:pt x="5087870" y="1071999"/>
                </a:cubicBezTo>
                <a:close/>
                <a:moveTo>
                  <a:pt x="3078095" y="1071998"/>
                </a:moveTo>
                <a:lnTo>
                  <a:pt x="3075937" y="1080631"/>
                </a:lnTo>
                <a:lnTo>
                  <a:pt x="3075937" y="1084812"/>
                </a:lnTo>
                <a:lnTo>
                  <a:pt x="3078095" y="1103155"/>
                </a:lnTo>
                <a:lnTo>
                  <a:pt x="3077016" y="1103155"/>
                </a:lnTo>
                <a:lnTo>
                  <a:pt x="3080253" y="1111786"/>
                </a:lnTo>
                <a:cubicBezTo>
                  <a:pt x="3077375" y="1115833"/>
                  <a:pt x="3075937" y="1119025"/>
                  <a:pt x="3075937" y="1121363"/>
                </a:cubicBezTo>
                <a:cubicBezTo>
                  <a:pt x="3076476" y="1125679"/>
                  <a:pt x="3077196" y="1127837"/>
                  <a:pt x="3078095" y="1127837"/>
                </a:cubicBezTo>
                <a:lnTo>
                  <a:pt x="3077016" y="1133232"/>
                </a:lnTo>
                <a:cubicBezTo>
                  <a:pt x="3077016" y="1141055"/>
                  <a:pt x="3079893" y="1144966"/>
                  <a:pt x="3085648" y="1144966"/>
                </a:cubicBezTo>
                <a:lnTo>
                  <a:pt x="3087806" y="1144966"/>
                </a:lnTo>
                <a:lnTo>
                  <a:pt x="3091043" y="1143887"/>
                </a:lnTo>
                <a:lnTo>
                  <a:pt x="3093201" y="1146045"/>
                </a:lnTo>
                <a:lnTo>
                  <a:pt x="3100754" y="1143887"/>
                </a:lnTo>
                <a:lnTo>
                  <a:pt x="3100754" y="1135390"/>
                </a:lnTo>
                <a:lnTo>
                  <a:pt x="3103856" y="1125679"/>
                </a:lnTo>
                <a:cubicBezTo>
                  <a:pt x="3101968" y="1125679"/>
                  <a:pt x="3100574" y="1120329"/>
                  <a:pt x="3099675" y="1109629"/>
                </a:cubicBezTo>
                <a:lnTo>
                  <a:pt x="3101833" y="1074156"/>
                </a:lnTo>
                <a:cubicBezTo>
                  <a:pt x="3096438" y="1072718"/>
                  <a:pt x="3088525" y="1071998"/>
                  <a:pt x="3078095" y="1071998"/>
                </a:cubicBezTo>
                <a:close/>
                <a:moveTo>
                  <a:pt x="1068322" y="1071997"/>
                </a:moveTo>
                <a:lnTo>
                  <a:pt x="1066165" y="1080629"/>
                </a:lnTo>
                <a:lnTo>
                  <a:pt x="1066165" y="1084811"/>
                </a:lnTo>
                <a:lnTo>
                  <a:pt x="1068322" y="1103154"/>
                </a:lnTo>
                <a:lnTo>
                  <a:pt x="1067244" y="1103154"/>
                </a:lnTo>
                <a:lnTo>
                  <a:pt x="1070481" y="1111786"/>
                </a:lnTo>
                <a:cubicBezTo>
                  <a:pt x="1067603" y="1115832"/>
                  <a:pt x="1066165" y="1119024"/>
                  <a:pt x="1066165" y="1121362"/>
                </a:cubicBezTo>
                <a:cubicBezTo>
                  <a:pt x="1066704" y="1125678"/>
                  <a:pt x="1067422" y="1127836"/>
                  <a:pt x="1068322" y="1127836"/>
                </a:cubicBezTo>
                <a:lnTo>
                  <a:pt x="1067244" y="1133231"/>
                </a:lnTo>
                <a:cubicBezTo>
                  <a:pt x="1067244" y="1141054"/>
                  <a:pt x="1070120" y="1144965"/>
                  <a:pt x="1075876" y="1144965"/>
                </a:cubicBezTo>
                <a:lnTo>
                  <a:pt x="1078033" y="1144965"/>
                </a:lnTo>
                <a:lnTo>
                  <a:pt x="1081270" y="1143886"/>
                </a:lnTo>
                <a:lnTo>
                  <a:pt x="1083427" y="1146044"/>
                </a:lnTo>
                <a:lnTo>
                  <a:pt x="1090982" y="1143886"/>
                </a:lnTo>
                <a:lnTo>
                  <a:pt x="1090982" y="1135389"/>
                </a:lnTo>
                <a:lnTo>
                  <a:pt x="1094085" y="1125678"/>
                </a:lnTo>
                <a:cubicBezTo>
                  <a:pt x="1092194" y="1125678"/>
                  <a:pt x="1090801" y="1120328"/>
                  <a:pt x="1089903" y="1109628"/>
                </a:cubicBezTo>
                <a:lnTo>
                  <a:pt x="1092061" y="1074156"/>
                </a:lnTo>
                <a:cubicBezTo>
                  <a:pt x="1086664" y="1072717"/>
                  <a:pt x="1078752" y="1071997"/>
                  <a:pt x="1068322" y="1071997"/>
                </a:cubicBezTo>
                <a:close/>
                <a:moveTo>
                  <a:pt x="8101225" y="1067956"/>
                </a:moveTo>
                <a:lnTo>
                  <a:pt x="8101225" y="1070114"/>
                </a:lnTo>
                <a:lnTo>
                  <a:pt x="8102304" y="1073350"/>
                </a:lnTo>
                <a:lnTo>
                  <a:pt x="8103383" y="1073350"/>
                </a:lnTo>
                <a:lnTo>
                  <a:pt x="8103383" y="1071193"/>
                </a:lnTo>
                <a:lnTo>
                  <a:pt x="8102304" y="1067956"/>
                </a:lnTo>
                <a:close/>
                <a:moveTo>
                  <a:pt x="7684878" y="1067820"/>
                </a:moveTo>
                <a:lnTo>
                  <a:pt x="7671930" y="1083061"/>
                </a:lnTo>
                <a:lnTo>
                  <a:pt x="7673009" y="1098302"/>
                </a:lnTo>
                <a:lnTo>
                  <a:pt x="7669772" y="1099381"/>
                </a:lnTo>
                <a:lnTo>
                  <a:pt x="7671930" y="1109092"/>
                </a:lnTo>
                <a:lnTo>
                  <a:pt x="7670851" y="1113408"/>
                </a:lnTo>
                <a:lnTo>
                  <a:pt x="7674088" y="1134044"/>
                </a:lnTo>
                <a:lnTo>
                  <a:pt x="7676246" y="1136202"/>
                </a:lnTo>
                <a:lnTo>
                  <a:pt x="7676246" y="1140518"/>
                </a:lnTo>
                <a:cubicBezTo>
                  <a:pt x="7676246" y="1141957"/>
                  <a:pt x="7674808" y="1142676"/>
                  <a:pt x="7671930" y="1142676"/>
                </a:cubicBezTo>
                <a:lnTo>
                  <a:pt x="7671930" y="1149285"/>
                </a:lnTo>
                <a:lnTo>
                  <a:pt x="7668693" y="1153600"/>
                </a:lnTo>
                <a:lnTo>
                  <a:pt x="7668693" y="1155759"/>
                </a:lnTo>
                <a:cubicBezTo>
                  <a:pt x="7674088" y="1161154"/>
                  <a:pt x="7676966" y="1166548"/>
                  <a:pt x="7677325" y="1171944"/>
                </a:cubicBezTo>
                <a:lnTo>
                  <a:pt x="7683799" y="1171944"/>
                </a:lnTo>
                <a:cubicBezTo>
                  <a:pt x="7685238" y="1171944"/>
                  <a:pt x="7686317" y="1167987"/>
                  <a:pt x="7687036" y="1160075"/>
                </a:cubicBezTo>
                <a:cubicBezTo>
                  <a:pt x="7688115" y="1160075"/>
                  <a:pt x="7689959" y="1157557"/>
                  <a:pt x="7692566" y="1152522"/>
                </a:cubicBezTo>
                <a:cubicBezTo>
                  <a:pt x="7692566" y="1142721"/>
                  <a:pt x="7690363" y="1136202"/>
                  <a:pt x="7685957" y="1132965"/>
                </a:cubicBezTo>
                <a:lnTo>
                  <a:pt x="7684878" y="1129728"/>
                </a:lnTo>
                <a:lnTo>
                  <a:pt x="7694724" y="1113408"/>
                </a:lnTo>
                <a:cubicBezTo>
                  <a:pt x="7691307" y="1108193"/>
                  <a:pt x="7688385" y="1100235"/>
                  <a:pt x="7685957" y="1089535"/>
                </a:cubicBezTo>
                <a:lnTo>
                  <a:pt x="7684878" y="1086298"/>
                </a:lnTo>
                <a:cubicBezTo>
                  <a:pt x="7687216" y="1085399"/>
                  <a:pt x="7689419" y="1082521"/>
                  <a:pt x="7691487" y="1077666"/>
                </a:cubicBezTo>
                <a:cubicBezTo>
                  <a:pt x="7689419" y="1072001"/>
                  <a:pt x="7687216" y="1068719"/>
                  <a:pt x="7684878" y="1067820"/>
                </a:cubicBezTo>
                <a:close/>
                <a:moveTo>
                  <a:pt x="5064266" y="1067683"/>
                </a:moveTo>
                <a:lnTo>
                  <a:pt x="5064266" y="1069841"/>
                </a:lnTo>
                <a:lnTo>
                  <a:pt x="5065345" y="1069841"/>
                </a:lnTo>
                <a:lnTo>
                  <a:pt x="5065345" y="1067683"/>
                </a:lnTo>
                <a:close/>
                <a:moveTo>
                  <a:pt x="3054492" y="1067683"/>
                </a:moveTo>
                <a:lnTo>
                  <a:pt x="3054492" y="1069840"/>
                </a:lnTo>
                <a:lnTo>
                  <a:pt x="3055571" y="1069840"/>
                </a:lnTo>
                <a:lnTo>
                  <a:pt x="3055571" y="1067683"/>
                </a:lnTo>
                <a:close/>
                <a:moveTo>
                  <a:pt x="1044717" y="1067682"/>
                </a:moveTo>
                <a:lnTo>
                  <a:pt x="1044717" y="1069839"/>
                </a:lnTo>
                <a:lnTo>
                  <a:pt x="1045797" y="1069839"/>
                </a:lnTo>
                <a:lnTo>
                  <a:pt x="1045797" y="1067682"/>
                </a:lnTo>
                <a:close/>
                <a:moveTo>
                  <a:pt x="2095775" y="1063552"/>
                </a:moveTo>
                <a:lnTo>
                  <a:pt x="2086065" y="1070161"/>
                </a:lnTo>
                <a:lnTo>
                  <a:pt x="2086065" y="1072319"/>
                </a:lnTo>
                <a:lnTo>
                  <a:pt x="2088223" y="1072319"/>
                </a:lnTo>
                <a:cubicBezTo>
                  <a:pt x="2093978" y="1071240"/>
                  <a:pt x="2096854" y="1068317"/>
                  <a:pt x="2096854" y="1063552"/>
                </a:cubicBezTo>
                <a:close/>
                <a:moveTo>
                  <a:pt x="7666535" y="1063504"/>
                </a:moveTo>
                <a:cubicBezTo>
                  <a:pt x="7666535" y="1065303"/>
                  <a:pt x="7665411" y="1067101"/>
                  <a:pt x="7663163" y="1068899"/>
                </a:cubicBezTo>
                <a:lnTo>
                  <a:pt x="7663163" y="1073350"/>
                </a:lnTo>
                <a:lnTo>
                  <a:pt x="7664377" y="1073350"/>
                </a:lnTo>
                <a:cubicBezTo>
                  <a:pt x="7664377" y="1070204"/>
                  <a:pt x="7665816" y="1067281"/>
                  <a:pt x="7668693" y="1064583"/>
                </a:cubicBezTo>
                <a:lnTo>
                  <a:pt x="7668693" y="1063504"/>
                </a:lnTo>
                <a:close/>
                <a:moveTo>
                  <a:pt x="2245758" y="1062473"/>
                </a:moveTo>
                <a:lnTo>
                  <a:pt x="2242520" y="1070161"/>
                </a:lnTo>
                <a:lnTo>
                  <a:pt x="2244677" y="1072319"/>
                </a:lnTo>
                <a:lnTo>
                  <a:pt x="2243600" y="1073398"/>
                </a:lnTo>
                <a:lnTo>
                  <a:pt x="2243600" y="1075556"/>
                </a:lnTo>
                <a:lnTo>
                  <a:pt x="2244677" y="1075556"/>
                </a:lnTo>
                <a:lnTo>
                  <a:pt x="2245758" y="1072319"/>
                </a:lnTo>
                <a:lnTo>
                  <a:pt x="2244677" y="1068003"/>
                </a:lnTo>
                <a:lnTo>
                  <a:pt x="2246837" y="1063552"/>
                </a:lnTo>
                <a:lnTo>
                  <a:pt x="2246837" y="1062473"/>
                </a:lnTo>
                <a:close/>
                <a:moveTo>
                  <a:pt x="2228494" y="1061394"/>
                </a:moveTo>
                <a:lnTo>
                  <a:pt x="2226336" y="1063552"/>
                </a:lnTo>
                <a:lnTo>
                  <a:pt x="2226336" y="1066924"/>
                </a:lnTo>
                <a:lnTo>
                  <a:pt x="2229572" y="1066924"/>
                </a:lnTo>
                <a:lnTo>
                  <a:pt x="2229572" y="1061394"/>
                </a:lnTo>
                <a:close/>
                <a:moveTo>
                  <a:pt x="3729664" y="1061074"/>
                </a:moveTo>
                <a:cubicBezTo>
                  <a:pt x="3724629" y="1064131"/>
                  <a:pt x="3722111" y="1066289"/>
                  <a:pt x="3722111" y="1067548"/>
                </a:cubicBezTo>
                <a:lnTo>
                  <a:pt x="3722111" y="1069706"/>
                </a:lnTo>
                <a:cubicBezTo>
                  <a:pt x="3722111" y="1071864"/>
                  <a:pt x="3724269" y="1072943"/>
                  <a:pt x="3728585" y="1072943"/>
                </a:cubicBezTo>
                <a:lnTo>
                  <a:pt x="3728585" y="1075101"/>
                </a:lnTo>
                <a:lnTo>
                  <a:pt x="3729664" y="1075101"/>
                </a:lnTo>
                <a:cubicBezTo>
                  <a:pt x="3729664" y="1072943"/>
                  <a:pt x="3731103" y="1070425"/>
                  <a:pt x="3733980" y="1067548"/>
                </a:cubicBezTo>
                <a:lnTo>
                  <a:pt x="3733980" y="1063232"/>
                </a:lnTo>
                <a:lnTo>
                  <a:pt x="3731822" y="1061074"/>
                </a:lnTo>
                <a:close/>
                <a:moveTo>
                  <a:pt x="4133333" y="1060586"/>
                </a:moveTo>
                <a:lnTo>
                  <a:pt x="4133333" y="1061665"/>
                </a:lnTo>
                <a:lnTo>
                  <a:pt x="4134412" y="1065981"/>
                </a:lnTo>
                <a:cubicBezTo>
                  <a:pt x="4133333" y="1069577"/>
                  <a:pt x="4131175" y="1071376"/>
                  <a:pt x="4127938" y="1071376"/>
                </a:cubicBezTo>
                <a:lnTo>
                  <a:pt x="4127938" y="1073534"/>
                </a:lnTo>
                <a:lnTo>
                  <a:pt x="4132254" y="1080007"/>
                </a:lnTo>
                <a:cubicBezTo>
                  <a:pt x="4132254" y="1089179"/>
                  <a:pt x="4129736" y="1095249"/>
                  <a:pt x="4124701" y="1098216"/>
                </a:cubicBezTo>
                <a:cubicBezTo>
                  <a:pt x="4130455" y="1100734"/>
                  <a:pt x="4133333" y="1105409"/>
                  <a:pt x="4133333" y="1112243"/>
                </a:cubicBezTo>
                <a:lnTo>
                  <a:pt x="4134412" y="1111164"/>
                </a:lnTo>
                <a:lnTo>
                  <a:pt x="4138728" y="1111164"/>
                </a:lnTo>
                <a:lnTo>
                  <a:pt x="4153834" y="1117638"/>
                </a:lnTo>
                <a:lnTo>
                  <a:pt x="4160308" y="1111164"/>
                </a:lnTo>
                <a:lnTo>
                  <a:pt x="4166782" y="1111164"/>
                </a:lnTo>
                <a:lnTo>
                  <a:pt x="4189306" y="1118717"/>
                </a:lnTo>
                <a:lnTo>
                  <a:pt x="4192543" y="1111164"/>
                </a:lnTo>
                <a:lnTo>
                  <a:pt x="4191464" y="1104690"/>
                </a:lnTo>
                <a:lnTo>
                  <a:pt x="4191464" y="1101453"/>
                </a:lnTo>
                <a:lnTo>
                  <a:pt x="4193622" y="1099295"/>
                </a:lnTo>
                <a:lnTo>
                  <a:pt x="4192543" y="1094035"/>
                </a:lnTo>
                <a:lnTo>
                  <a:pt x="4192543" y="1089719"/>
                </a:lnTo>
                <a:lnTo>
                  <a:pt x="4194701" y="1086482"/>
                </a:lnTo>
                <a:lnTo>
                  <a:pt x="4194701" y="1083245"/>
                </a:lnTo>
                <a:lnTo>
                  <a:pt x="4192543" y="1083245"/>
                </a:lnTo>
                <a:lnTo>
                  <a:pt x="4192543" y="1082166"/>
                </a:lnTo>
                <a:lnTo>
                  <a:pt x="4184990" y="1083245"/>
                </a:lnTo>
                <a:lnTo>
                  <a:pt x="4177437" y="1083245"/>
                </a:lnTo>
                <a:lnTo>
                  <a:pt x="4172042" y="1092956"/>
                </a:lnTo>
                <a:lnTo>
                  <a:pt x="4154913" y="1097272"/>
                </a:lnTo>
                <a:cubicBezTo>
                  <a:pt x="4143403" y="1095294"/>
                  <a:pt x="4137649" y="1090977"/>
                  <a:pt x="4137649" y="1084324"/>
                </a:cubicBezTo>
                <a:lnTo>
                  <a:pt x="4137649" y="1082166"/>
                </a:lnTo>
                <a:lnTo>
                  <a:pt x="4138728" y="1070297"/>
                </a:lnTo>
                <a:lnTo>
                  <a:pt x="4136570" y="1063823"/>
                </a:lnTo>
                <a:lnTo>
                  <a:pt x="4136570" y="1060586"/>
                </a:lnTo>
                <a:close/>
                <a:moveTo>
                  <a:pt x="6204206" y="1060131"/>
                </a:moveTo>
                <a:lnTo>
                  <a:pt x="6204206" y="1061210"/>
                </a:lnTo>
                <a:lnTo>
                  <a:pt x="6209466" y="1061210"/>
                </a:lnTo>
                <a:lnTo>
                  <a:pt x="6209466" y="1060131"/>
                </a:lnTo>
                <a:close/>
                <a:moveTo>
                  <a:pt x="5582174" y="1058782"/>
                </a:moveTo>
                <a:lnTo>
                  <a:pt x="5580016" y="1060940"/>
                </a:lnTo>
                <a:lnTo>
                  <a:pt x="5583253" y="1065256"/>
                </a:lnTo>
                <a:lnTo>
                  <a:pt x="5584332" y="1065256"/>
                </a:lnTo>
                <a:lnTo>
                  <a:pt x="5589592" y="1062019"/>
                </a:lnTo>
                <a:lnTo>
                  <a:pt x="5589592" y="1058782"/>
                </a:lnTo>
                <a:close/>
                <a:moveTo>
                  <a:pt x="1724747" y="1057296"/>
                </a:moveTo>
                <a:lnTo>
                  <a:pt x="1719353" y="1059454"/>
                </a:lnTo>
                <a:lnTo>
                  <a:pt x="1721510" y="1066872"/>
                </a:lnTo>
                <a:lnTo>
                  <a:pt x="1722591" y="1066872"/>
                </a:lnTo>
                <a:cubicBezTo>
                  <a:pt x="1726186" y="1064984"/>
                  <a:pt x="1727985" y="1062152"/>
                  <a:pt x="1727985" y="1058375"/>
                </a:cubicBezTo>
                <a:close/>
                <a:moveTo>
                  <a:pt x="2685220" y="1056553"/>
                </a:moveTo>
                <a:lnTo>
                  <a:pt x="2683061" y="1058711"/>
                </a:lnTo>
                <a:lnTo>
                  <a:pt x="2683061" y="1059790"/>
                </a:lnTo>
                <a:lnTo>
                  <a:pt x="2687242" y="1065050"/>
                </a:lnTo>
                <a:lnTo>
                  <a:pt x="2687242" y="1066129"/>
                </a:lnTo>
                <a:lnTo>
                  <a:pt x="2681983" y="1071389"/>
                </a:lnTo>
                <a:lnTo>
                  <a:pt x="2681983" y="1073412"/>
                </a:lnTo>
                <a:lnTo>
                  <a:pt x="2684141" y="1075570"/>
                </a:lnTo>
                <a:lnTo>
                  <a:pt x="2686163" y="1075570"/>
                </a:lnTo>
                <a:lnTo>
                  <a:pt x="2690480" y="1067073"/>
                </a:lnTo>
                <a:lnTo>
                  <a:pt x="2692502" y="1065050"/>
                </a:lnTo>
                <a:lnTo>
                  <a:pt x="2692502" y="1063971"/>
                </a:lnTo>
                <a:lnTo>
                  <a:pt x="2686163" y="1056553"/>
                </a:lnTo>
                <a:close/>
                <a:moveTo>
                  <a:pt x="6199890" y="1055815"/>
                </a:moveTo>
                <a:lnTo>
                  <a:pt x="6195709" y="1059052"/>
                </a:lnTo>
                <a:lnTo>
                  <a:pt x="6203127" y="1057973"/>
                </a:lnTo>
                <a:cubicBezTo>
                  <a:pt x="6203127" y="1056534"/>
                  <a:pt x="6202048" y="1055815"/>
                  <a:pt x="6199890" y="1055815"/>
                </a:cubicBezTo>
                <a:close/>
                <a:moveTo>
                  <a:pt x="3690955" y="1054600"/>
                </a:moveTo>
                <a:lnTo>
                  <a:pt x="3686639" y="1056757"/>
                </a:lnTo>
                <a:lnTo>
                  <a:pt x="3678007" y="1055679"/>
                </a:lnTo>
                <a:lnTo>
                  <a:pt x="3671533" y="1057837"/>
                </a:lnTo>
                <a:lnTo>
                  <a:pt x="3662901" y="1055679"/>
                </a:lnTo>
                <a:lnTo>
                  <a:pt x="3659664" y="1056757"/>
                </a:lnTo>
                <a:lnTo>
                  <a:pt x="3651032" y="1055679"/>
                </a:lnTo>
                <a:lnTo>
                  <a:pt x="3626215" y="1057837"/>
                </a:lnTo>
                <a:lnTo>
                  <a:pt x="3620820" y="1056757"/>
                </a:lnTo>
                <a:lnTo>
                  <a:pt x="3617583" y="1062153"/>
                </a:lnTo>
                <a:cubicBezTo>
                  <a:pt x="3619741" y="1064491"/>
                  <a:pt x="3620820" y="1069166"/>
                  <a:pt x="3620820" y="1076180"/>
                </a:cubicBezTo>
                <a:lnTo>
                  <a:pt x="3628373" y="1081575"/>
                </a:lnTo>
                <a:lnTo>
                  <a:pt x="3629452" y="1081575"/>
                </a:lnTo>
                <a:lnTo>
                  <a:pt x="3639163" y="1079417"/>
                </a:lnTo>
                <a:lnTo>
                  <a:pt x="3641321" y="1084812"/>
                </a:lnTo>
                <a:lnTo>
                  <a:pt x="3630531" y="1088049"/>
                </a:lnTo>
                <a:lnTo>
                  <a:pt x="3624057" y="1086970"/>
                </a:lnTo>
                <a:lnTo>
                  <a:pt x="3620820" y="1086970"/>
                </a:lnTo>
                <a:cubicBezTo>
                  <a:pt x="3618302" y="1090566"/>
                  <a:pt x="3615784" y="1092365"/>
                  <a:pt x="3613267" y="1092365"/>
                </a:cubicBezTo>
                <a:lnTo>
                  <a:pt x="3611109" y="1097625"/>
                </a:lnTo>
                <a:cubicBezTo>
                  <a:pt x="3612547" y="1097625"/>
                  <a:pt x="3615784" y="1100143"/>
                  <a:pt x="3620820" y="1105178"/>
                </a:cubicBezTo>
                <a:cubicBezTo>
                  <a:pt x="3624416" y="1105178"/>
                  <a:pt x="3626215" y="1106257"/>
                  <a:pt x="3626215" y="1108415"/>
                </a:cubicBezTo>
                <a:lnTo>
                  <a:pt x="3628373" y="1108415"/>
                </a:lnTo>
                <a:lnTo>
                  <a:pt x="3625136" y="1104099"/>
                </a:lnTo>
                <a:lnTo>
                  <a:pt x="3628373" y="1100862"/>
                </a:lnTo>
                <a:lnTo>
                  <a:pt x="3634847" y="1100862"/>
                </a:lnTo>
                <a:cubicBezTo>
                  <a:pt x="3638623" y="1100862"/>
                  <a:pt x="3641860" y="1101941"/>
                  <a:pt x="3644558" y="1104099"/>
                </a:cubicBezTo>
                <a:lnTo>
                  <a:pt x="3645637" y="1104099"/>
                </a:lnTo>
                <a:cubicBezTo>
                  <a:pt x="3645637" y="1100862"/>
                  <a:pt x="3643479" y="1097670"/>
                  <a:pt x="3639163" y="1094523"/>
                </a:cubicBezTo>
                <a:lnTo>
                  <a:pt x="3639163" y="1093444"/>
                </a:lnTo>
                <a:cubicBezTo>
                  <a:pt x="3639163" y="1091825"/>
                  <a:pt x="3642040" y="1090027"/>
                  <a:pt x="3647795" y="1088049"/>
                </a:cubicBezTo>
                <a:cubicBezTo>
                  <a:pt x="3647795" y="1080856"/>
                  <a:pt x="3653549" y="1076899"/>
                  <a:pt x="3665059" y="1076180"/>
                </a:cubicBezTo>
                <a:lnTo>
                  <a:pt x="3668296" y="1076180"/>
                </a:lnTo>
                <a:lnTo>
                  <a:pt x="3673691" y="1080496"/>
                </a:lnTo>
                <a:lnTo>
                  <a:pt x="3686639" y="1079417"/>
                </a:lnTo>
                <a:lnTo>
                  <a:pt x="3693113" y="1079417"/>
                </a:lnTo>
                <a:cubicBezTo>
                  <a:pt x="3700936" y="1077978"/>
                  <a:pt x="3704847" y="1076539"/>
                  <a:pt x="3704847" y="1075101"/>
                </a:cubicBezTo>
                <a:lnTo>
                  <a:pt x="3704847" y="1062153"/>
                </a:lnTo>
                <a:cubicBezTo>
                  <a:pt x="3704847" y="1058556"/>
                  <a:pt x="3704173" y="1056757"/>
                  <a:pt x="3702824" y="1056757"/>
                </a:cubicBezTo>
                <a:lnTo>
                  <a:pt x="3696350" y="1057837"/>
                </a:lnTo>
                <a:close/>
                <a:moveTo>
                  <a:pt x="6192472" y="1053792"/>
                </a:moveTo>
                <a:lnTo>
                  <a:pt x="6192472" y="1055815"/>
                </a:lnTo>
                <a:lnTo>
                  <a:pt x="6193551" y="1055815"/>
                </a:lnTo>
                <a:lnTo>
                  <a:pt x="6193551" y="1053792"/>
                </a:lnTo>
                <a:close/>
                <a:moveTo>
                  <a:pt x="3728585" y="1053521"/>
                </a:moveTo>
                <a:lnTo>
                  <a:pt x="3727506" y="1054600"/>
                </a:lnTo>
                <a:lnTo>
                  <a:pt x="3726427" y="1054600"/>
                </a:lnTo>
                <a:lnTo>
                  <a:pt x="3728585" y="1058916"/>
                </a:lnTo>
                <a:lnTo>
                  <a:pt x="3732901" y="1057837"/>
                </a:lnTo>
                <a:lnTo>
                  <a:pt x="3732901" y="1055679"/>
                </a:lnTo>
                <a:lnTo>
                  <a:pt x="3730743" y="1053521"/>
                </a:lnTo>
                <a:close/>
                <a:moveTo>
                  <a:pt x="2590268" y="1053451"/>
                </a:moveTo>
                <a:lnTo>
                  <a:pt x="2589323" y="1054530"/>
                </a:lnTo>
                <a:lnTo>
                  <a:pt x="2589323" y="1055474"/>
                </a:lnTo>
                <a:lnTo>
                  <a:pt x="2591346" y="1057632"/>
                </a:lnTo>
                <a:lnTo>
                  <a:pt x="2592425" y="1056553"/>
                </a:lnTo>
                <a:lnTo>
                  <a:pt x="2592425" y="1055474"/>
                </a:lnTo>
                <a:close/>
                <a:moveTo>
                  <a:pt x="2115199" y="1052627"/>
                </a:moveTo>
                <a:lnTo>
                  <a:pt x="2115199" y="1058157"/>
                </a:lnTo>
                <a:lnTo>
                  <a:pt x="2118435" y="1062473"/>
                </a:lnTo>
                <a:lnTo>
                  <a:pt x="2118435" y="1065845"/>
                </a:lnTo>
                <a:cubicBezTo>
                  <a:pt x="2116098" y="1067823"/>
                  <a:pt x="2114660" y="1072903"/>
                  <a:pt x="2114120" y="1081086"/>
                </a:cubicBezTo>
                <a:lnTo>
                  <a:pt x="2111962" y="1083244"/>
                </a:lnTo>
                <a:lnTo>
                  <a:pt x="2111962" y="1090932"/>
                </a:lnTo>
                <a:cubicBezTo>
                  <a:pt x="2112501" y="1095248"/>
                  <a:pt x="2113579" y="1097406"/>
                  <a:pt x="2115199" y="1097406"/>
                </a:cubicBezTo>
                <a:lnTo>
                  <a:pt x="2134620" y="1097406"/>
                </a:lnTo>
                <a:lnTo>
                  <a:pt x="2141094" y="1095248"/>
                </a:lnTo>
                <a:cubicBezTo>
                  <a:pt x="2144871" y="1097406"/>
                  <a:pt x="2148467" y="1098485"/>
                  <a:pt x="2151884" y="1098485"/>
                </a:cubicBezTo>
                <a:lnTo>
                  <a:pt x="2154042" y="1098485"/>
                </a:lnTo>
                <a:lnTo>
                  <a:pt x="2164832" y="1097406"/>
                </a:lnTo>
                <a:cubicBezTo>
                  <a:pt x="2174903" y="1097406"/>
                  <a:pt x="2179938" y="1099609"/>
                  <a:pt x="2179938" y="1104015"/>
                </a:cubicBezTo>
                <a:lnTo>
                  <a:pt x="2183175" y="1104015"/>
                </a:lnTo>
                <a:cubicBezTo>
                  <a:pt x="2184074" y="1098889"/>
                  <a:pt x="2187311" y="1096327"/>
                  <a:pt x="2192887" y="1096327"/>
                </a:cubicBezTo>
                <a:lnTo>
                  <a:pt x="2200439" y="1098485"/>
                </a:lnTo>
                <a:lnTo>
                  <a:pt x="2201518" y="1097406"/>
                </a:lnTo>
                <a:lnTo>
                  <a:pt x="2202598" y="1097406"/>
                </a:lnTo>
                <a:lnTo>
                  <a:pt x="2201518" y="1096327"/>
                </a:lnTo>
                <a:lnTo>
                  <a:pt x="2201518" y="1092011"/>
                </a:lnTo>
                <a:cubicBezTo>
                  <a:pt x="2201518" y="1090572"/>
                  <a:pt x="2203678" y="1089493"/>
                  <a:pt x="2207993" y="1088774"/>
                </a:cubicBezTo>
                <a:lnTo>
                  <a:pt x="2207993" y="1085402"/>
                </a:lnTo>
                <a:cubicBezTo>
                  <a:pt x="2203856" y="1085402"/>
                  <a:pt x="2201338" y="1082480"/>
                  <a:pt x="2200439" y="1076635"/>
                </a:cubicBezTo>
                <a:lnTo>
                  <a:pt x="2200439" y="1059236"/>
                </a:lnTo>
                <a:cubicBezTo>
                  <a:pt x="2200439" y="1057438"/>
                  <a:pt x="2193605" y="1055999"/>
                  <a:pt x="2179938" y="1054920"/>
                </a:cubicBezTo>
                <a:lnTo>
                  <a:pt x="2155122" y="1057078"/>
                </a:lnTo>
                <a:lnTo>
                  <a:pt x="2147568" y="1052627"/>
                </a:lnTo>
                <a:lnTo>
                  <a:pt x="2143252" y="1052627"/>
                </a:lnTo>
                <a:cubicBezTo>
                  <a:pt x="2139835" y="1055594"/>
                  <a:pt x="2135518" y="1057078"/>
                  <a:pt x="2130306" y="1057078"/>
                </a:cubicBezTo>
                <a:close/>
                <a:moveTo>
                  <a:pt x="6194630" y="1050555"/>
                </a:moveTo>
                <a:lnTo>
                  <a:pt x="6194630" y="1053792"/>
                </a:lnTo>
                <a:lnTo>
                  <a:pt x="6196788" y="1053792"/>
                </a:lnTo>
                <a:lnTo>
                  <a:pt x="6196788" y="1050555"/>
                </a:lnTo>
                <a:close/>
                <a:moveTo>
                  <a:pt x="6155381" y="1049476"/>
                </a:moveTo>
                <a:lnTo>
                  <a:pt x="6157539" y="1051634"/>
                </a:lnTo>
                <a:lnTo>
                  <a:pt x="6155381" y="1051634"/>
                </a:lnTo>
                <a:close/>
                <a:moveTo>
                  <a:pt x="7613394" y="1046241"/>
                </a:moveTo>
                <a:lnTo>
                  <a:pt x="7610022" y="1053793"/>
                </a:lnTo>
                <a:lnTo>
                  <a:pt x="7610022" y="1054872"/>
                </a:lnTo>
                <a:lnTo>
                  <a:pt x="7611101" y="1054872"/>
                </a:lnTo>
                <a:cubicBezTo>
                  <a:pt x="7611641" y="1051276"/>
                  <a:pt x="7612765" y="1049477"/>
                  <a:pt x="7614473" y="1049477"/>
                </a:cubicBezTo>
                <a:lnTo>
                  <a:pt x="7615552" y="1053793"/>
                </a:lnTo>
                <a:lnTo>
                  <a:pt x="7616631" y="1053793"/>
                </a:lnTo>
                <a:lnTo>
                  <a:pt x="7616631" y="1047319"/>
                </a:lnTo>
                <a:close/>
                <a:moveTo>
                  <a:pt x="1577734" y="1045427"/>
                </a:moveTo>
                <a:cubicBezTo>
                  <a:pt x="1577734" y="1048305"/>
                  <a:pt x="1576655" y="1049743"/>
                  <a:pt x="1574497" y="1049743"/>
                </a:cubicBezTo>
                <a:lnTo>
                  <a:pt x="1574497" y="1050822"/>
                </a:lnTo>
                <a:lnTo>
                  <a:pt x="1576655" y="1050822"/>
                </a:lnTo>
                <a:lnTo>
                  <a:pt x="1578812" y="1047585"/>
                </a:lnTo>
                <a:lnTo>
                  <a:pt x="1578812" y="1045427"/>
                </a:lnTo>
                <a:close/>
                <a:moveTo>
                  <a:pt x="3592766" y="1043810"/>
                </a:moveTo>
                <a:lnTo>
                  <a:pt x="3589529" y="1044889"/>
                </a:lnTo>
                <a:lnTo>
                  <a:pt x="3589529" y="1048126"/>
                </a:lnTo>
                <a:lnTo>
                  <a:pt x="3598041" y="1052382"/>
                </a:lnTo>
                <a:lnTo>
                  <a:pt x="3598161" y="1052577"/>
                </a:lnTo>
                <a:lnTo>
                  <a:pt x="3598161" y="1055679"/>
                </a:lnTo>
                <a:cubicBezTo>
                  <a:pt x="3598161" y="1058017"/>
                  <a:pt x="3597082" y="1060534"/>
                  <a:pt x="3594924" y="1063232"/>
                </a:cubicBezTo>
                <a:lnTo>
                  <a:pt x="3594924" y="1064311"/>
                </a:lnTo>
                <a:lnTo>
                  <a:pt x="3597082" y="1066469"/>
                </a:lnTo>
                <a:lnTo>
                  <a:pt x="3600319" y="1066469"/>
                </a:lnTo>
                <a:lnTo>
                  <a:pt x="3601398" y="1061074"/>
                </a:lnTo>
                <a:lnTo>
                  <a:pt x="3601398" y="1057837"/>
                </a:lnTo>
                <a:lnTo>
                  <a:pt x="3598161" y="1052577"/>
                </a:lnTo>
                <a:lnTo>
                  <a:pt x="3598161" y="1052442"/>
                </a:lnTo>
                <a:lnTo>
                  <a:pt x="3598041" y="1052382"/>
                </a:lnTo>
                <a:close/>
                <a:moveTo>
                  <a:pt x="6207308" y="1040979"/>
                </a:moveTo>
                <a:cubicBezTo>
                  <a:pt x="6207308" y="1042418"/>
                  <a:pt x="6206274" y="1043137"/>
                  <a:pt x="6204206" y="1043137"/>
                </a:cubicBezTo>
                <a:lnTo>
                  <a:pt x="6200969" y="1042058"/>
                </a:lnTo>
                <a:lnTo>
                  <a:pt x="6198811" y="1045295"/>
                </a:lnTo>
                <a:lnTo>
                  <a:pt x="6199890" y="1045295"/>
                </a:lnTo>
                <a:lnTo>
                  <a:pt x="6204206" y="1044216"/>
                </a:lnTo>
                <a:lnTo>
                  <a:pt x="6204206" y="1046239"/>
                </a:lnTo>
                <a:lnTo>
                  <a:pt x="6210545" y="1042058"/>
                </a:lnTo>
                <a:lnTo>
                  <a:pt x="6210545" y="1040979"/>
                </a:lnTo>
                <a:close/>
                <a:moveTo>
                  <a:pt x="6094957" y="1039900"/>
                </a:moveTo>
                <a:lnTo>
                  <a:pt x="6092799" y="1042058"/>
                </a:lnTo>
                <a:lnTo>
                  <a:pt x="6090776" y="1042058"/>
                </a:lnTo>
                <a:lnTo>
                  <a:pt x="6086460" y="1040979"/>
                </a:lnTo>
                <a:lnTo>
                  <a:pt x="6081200" y="1042058"/>
                </a:lnTo>
                <a:lnTo>
                  <a:pt x="6081200" y="1043137"/>
                </a:lnTo>
                <a:lnTo>
                  <a:pt x="6092799" y="1044216"/>
                </a:lnTo>
                <a:cubicBezTo>
                  <a:pt x="6092799" y="1042418"/>
                  <a:pt x="6094238" y="1041339"/>
                  <a:pt x="6097115" y="1040979"/>
                </a:cubicBezTo>
                <a:lnTo>
                  <a:pt x="6097115" y="1039900"/>
                </a:lnTo>
                <a:close/>
                <a:moveTo>
                  <a:pt x="6146884" y="1036798"/>
                </a:moveTo>
                <a:lnTo>
                  <a:pt x="6150121" y="1037877"/>
                </a:lnTo>
                <a:lnTo>
                  <a:pt x="6150121" y="1040979"/>
                </a:lnTo>
                <a:lnTo>
                  <a:pt x="6147963" y="1040979"/>
                </a:lnTo>
                <a:lnTo>
                  <a:pt x="6145805" y="1038821"/>
                </a:lnTo>
                <a:lnTo>
                  <a:pt x="6146884" y="1037877"/>
                </a:lnTo>
                <a:close/>
                <a:moveTo>
                  <a:pt x="3593845" y="1034099"/>
                </a:moveTo>
                <a:lnTo>
                  <a:pt x="3593845" y="1039494"/>
                </a:lnTo>
                <a:lnTo>
                  <a:pt x="3596003" y="1041652"/>
                </a:lnTo>
                <a:lnTo>
                  <a:pt x="3597082" y="1041652"/>
                </a:lnTo>
                <a:lnTo>
                  <a:pt x="3599240" y="1039494"/>
                </a:lnTo>
                <a:lnTo>
                  <a:pt x="3599240" y="1036257"/>
                </a:lnTo>
                <a:lnTo>
                  <a:pt x="3597082" y="1034099"/>
                </a:lnTo>
                <a:close/>
                <a:moveTo>
                  <a:pt x="1584073" y="1032614"/>
                </a:moveTo>
                <a:lnTo>
                  <a:pt x="1580970" y="1040167"/>
                </a:lnTo>
                <a:lnTo>
                  <a:pt x="1580970" y="1041111"/>
                </a:lnTo>
                <a:lnTo>
                  <a:pt x="1582049" y="1041111"/>
                </a:lnTo>
                <a:cubicBezTo>
                  <a:pt x="1582588" y="1037604"/>
                  <a:pt x="1583622" y="1035851"/>
                  <a:pt x="1585151" y="1035851"/>
                </a:cubicBezTo>
                <a:lnTo>
                  <a:pt x="1586231" y="1035851"/>
                </a:lnTo>
                <a:lnTo>
                  <a:pt x="1586231" y="1040167"/>
                </a:lnTo>
                <a:lnTo>
                  <a:pt x="1587310" y="1040167"/>
                </a:lnTo>
                <a:lnTo>
                  <a:pt x="1587310" y="1033693"/>
                </a:lnTo>
                <a:close/>
                <a:moveTo>
                  <a:pt x="6129890" y="1032482"/>
                </a:moveTo>
                <a:lnTo>
                  <a:pt x="6129890" y="1035719"/>
                </a:lnTo>
                <a:lnTo>
                  <a:pt x="6133093" y="1036754"/>
                </a:lnTo>
                <a:close/>
                <a:moveTo>
                  <a:pt x="2640845" y="1032410"/>
                </a:moveTo>
                <a:lnTo>
                  <a:pt x="2633562" y="1036591"/>
                </a:lnTo>
                <a:lnTo>
                  <a:pt x="2627223" y="1035512"/>
                </a:lnTo>
                <a:lnTo>
                  <a:pt x="2625064" y="1035512"/>
                </a:lnTo>
                <a:lnTo>
                  <a:pt x="2623986" y="1036591"/>
                </a:lnTo>
                <a:lnTo>
                  <a:pt x="2623043" y="1036591"/>
                </a:lnTo>
                <a:lnTo>
                  <a:pt x="2623986" y="1049270"/>
                </a:lnTo>
                <a:lnTo>
                  <a:pt x="2621963" y="1058711"/>
                </a:lnTo>
                <a:lnTo>
                  <a:pt x="2623043" y="1086090"/>
                </a:lnTo>
                <a:lnTo>
                  <a:pt x="2623043" y="1093509"/>
                </a:lnTo>
                <a:lnTo>
                  <a:pt x="2623986" y="1098769"/>
                </a:lnTo>
                <a:lnTo>
                  <a:pt x="2618726" y="1099848"/>
                </a:lnTo>
                <a:lnTo>
                  <a:pt x="2618726" y="1100792"/>
                </a:lnTo>
                <a:lnTo>
                  <a:pt x="2623986" y="1101871"/>
                </a:lnTo>
                <a:cubicBezTo>
                  <a:pt x="2622817" y="1108255"/>
                  <a:pt x="2621422" y="1111447"/>
                  <a:pt x="2619804" y="1111447"/>
                </a:cubicBezTo>
                <a:lnTo>
                  <a:pt x="2620885" y="1114549"/>
                </a:lnTo>
                <a:lnTo>
                  <a:pt x="2635585" y="1114549"/>
                </a:lnTo>
                <a:cubicBezTo>
                  <a:pt x="2638282" y="1116707"/>
                  <a:pt x="2640755" y="1117786"/>
                  <a:pt x="2643004" y="1117786"/>
                </a:cubicBezTo>
                <a:cubicBezTo>
                  <a:pt x="2645161" y="1115628"/>
                  <a:pt x="2651859" y="1114549"/>
                  <a:pt x="2663100" y="1114549"/>
                </a:cubicBezTo>
                <a:lnTo>
                  <a:pt x="2666202" y="1114549"/>
                </a:lnTo>
                <a:lnTo>
                  <a:pt x="2667281" y="1086090"/>
                </a:lnTo>
                <a:lnTo>
                  <a:pt x="2667281" y="1069231"/>
                </a:lnTo>
                <a:lnTo>
                  <a:pt x="2668360" y="1052372"/>
                </a:lnTo>
                <a:lnTo>
                  <a:pt x="2667281" y="1044953"/>
                </a:lnTo>
                <a:lnTo>
                  <a:pt x="2671462" y="1037670"/>
                </a:lnTo>
                <a:lnTo>
                  <a:pt x="2671462" y="1035512"/>
                </a:lnTo>
                <a:lnTo>
                  <a:pt x="2655681" y="1033354"/>
                </a:lnTo>
                <a:cubicBezTo>
                  <a:pt x="2655681" y="1034433"/>
                  <a:pt x="2654288" y="1035512"/>
                  <a:pt x="2651500" y="1036591"/>
                </a:cubicBezTo>
                <a:lnTo>
                  <a:pt x="2643004" y="1032410"/>
                </a:lnTo>
                <a:close/>
                <a:moveTo>
                  <a:pt x="2598765" y="1032410"/>
                </a:moveTo>
                <a:lnTo>
                  <a:pt x="2598765" y="1033354"/>
                </a:lnTo>
                <a:lnTo>
                  <a:pt x="2601866" y="1036591"/>
                </a:lnTo>
                <a:lnTo>
                  <a:pt x="2604024" y="1034433"/>
                </a:lnTo>
                <a:lnTo>
                  <a:pt x="2601866" y="1032410"/>
                </a:lnTo>
                <a:close/>
                <a:moveTo>
                  <a:pt x="7754339" y="1032078"/>
                </a:moveTo>
                <a:lnTo>
                  <a:pt x="7754339" y="1039631"/>
                </a:lnTo>
                <a:lnTo>
                  <a:pt x="7759734" y="1039631"/>
                </a:lnTo>
                <a:lnTo>
                  <a:pt x="7762971" y="1037474"/>
                </a:lnTo>
                <a:cubicBezTo>
                  <a:pt x="7762432" y="1035495"/>
                  <a:pt x="7760633" y="1033697"/>
                  <a:pt x="7757576" y="1032078"/>
                </a:cubicBezTo>
                <a:close/>
                <a:moveTo>
                  <a:pt x="5585411" y="1032076"/>
                </a:moveTo>
                <a:lnTo>
                  <a:pt x="5585411" y="1033155"/>
                </a:lnTo>
                <a:lnTo>
                  <a:pt x="5587569" y="1035179"/>
                </a:lnTo>
                <a:lnTo>
                  <a:pt x="5589592" y="1035179"/>
                </a:lnTo>
                <a:lnTo>
                  <a:pt x="5589592" y="1034100"/>
                </a:lnTo>
                <a:lnTo>
                  <a:pt x="5587569" y="1032076"/>
                </a:lnTo>
                <a:close/>
                <a:moveTo>
                  <a:pt x="3725348" y="1029782"/>
                </a:moveTo>
                <a:lnTo>
                  <a:pt x="3725348" y="1033020"/>
                </a:lnTo>
                <a:lnTo>
                  <a:pt x="3727506" y="1035178"/>
                </a:lnTo>
                <a:lnTo>
                  <a:pt x="3731822" y="1035178"/>
                </a:lnTo>
                <a:lnTo>
                  <a:pt x="3731822" y="1029782"/>
                </a:lnTo>
                <a:close/>
                <a:moveTo>
                  <a:pt x="6136364" y="1029380"/>
                </a:moveTo>
                <a:lnTo>
                  <a:pt x="6135285" y="1032482"/>
                </a:lnTo>
                <a:lnTo>
                  <a:pt x="6136364" y="1036798"/>
                </a:lnTo>
                <a:lnTo>
                  <a:pt x="6133144" y="1036798"/>
                </a:lnTo>
                <a:lnTo>
                  <a:pt x="6134206" y="1038821"/>
                </a:lnTo>
                <a:lnTo>
                  <a:pt x="6133127" y="1042058"/>
                </a:lnTo>
                <a:lnTo>
                  <a:pt x="6139466" y="1045295"/>
                </a:lnTo>
                <a:lnTo>
                  <a:pt x="6139466" y="1047318"/>
                </a:lnTo>
                <a:cubicBezTo>
                  <a:pt x="6139466" y="1050195"/>
                  <a:pt x="6134520" y="1051634"/>
                  <a:pt x="6124629" y="1051634"/>
                </a:cubicBezTo>
                <a:lnTo>
                  <a:pt x="6123550" y="1050555"/>
                </a:lnTo>
                <a:lnTo>
                  <a:pt x="6123550" y="1052713"/>
                </a:lnTo>
                <a:cubicBezTo>
                  <a:pt x="6129755" y="1052713"/>
                  <a:pt x="6134026" y="1054466"/>
                  <a:pt x="6136364" y="1057973"/>
                </a:cubicBezTo>
                <a:lnTo>
                  <a:pt x="6145805" y="1050555"/>
                </a:lnTo>
                <a:lnTo>
                  <a:pt x="6146884" y="1050555"/>
                </a:lnTo>
                <a:lnTo>
                  <a:pt x="6150121" y="1052713"/>
                </a:lnTo>
                <a:lnTo>
                  <a:pt x="6151200" y="1051634"/>
                </a:lnTo>
                <a:lnTo>
                  <a:pt x="6156460" y="1052713"/>
                </a:lnTo>
                <a:cubicBezTo>
                  <a:pt x="6160686" y="1051095"/>
                  <a:pt x="6162799" y="1049656"/>
                  <a:pt x="6162799" y="1048397"/>
                </a:cubicBezTo>
                <a:cubicBezTo>
                  <a:pt x="6158933" y="1041923"/>
                  <a:pt x="6153988" y="1037697"/>
                  <a:pt x="6147963" y="1035719"/>
                </a:cubicBezTo>
                <a:lnTo>
                  <a:pt x="6146884" y="1034640"/>
                </a:lnTo>
                <a:lnTo>
                  <a:pt x="6146884" y="1033561"/>
                </a:lnTo>
                <a:lnTo>
                  <a:pt x="6147963" y="1032482"/>
                </a:lnTo>
                <a:cubicBezTo>
                  <a:pt x="6140860" y="1032482"/>
                  <a:pt x="6137308" y="1031448"/>
                  <a:pt x="6137308" y="1029380"/>
                </a:cubicBezTo>
                <a:close/>
                <a:moveTo>
                  <a:pt x="4237726" y="1028350"/>
                </a:moveTo>
                <a:cubicBezTo>
                  <a:pt x="4234849" y="1029070"/>
                  <a:pt x="4233410" y="1031228"/>
                  <a:pt x="4233410" y="1034825"/>
                </a:cubicBezTo>
                <a:lnTo>
                  <a:pt x="4233410" y="1035903"/>
                </a:lnTo>
                <a:cubicBezTo>
                  <a:pt x="4235568" y="1038601"/>
                  <a:pt x="4236647" y="1041119"/>
                  <a:pt x="4236647" y="1043457"/>
                </a:cubicBezTo>
                <a:lnTo>
                  <a:pt x="4232331" y="1048717"/>
                </a:lnTo>
                <a:lnTo>
                  <a:pt x="4232331" y="1069218"/>
                </a:lnTo>
                <a:cubicBezTo>
                  <a:pt x="4232331" y="1071556"/>
                  <a:pt x="4231252" y="1074073"/>
                  <a:pt x="4229094" y="1076771"/>
                </a:cubicBezTo>
                <a:lnTo>
                  <a:pt x="4231252" y="1078929"/>
                </a:lnTo>
                <a:lnTo>
                  <a:pt x="4232331" y="1078929"/>
                </a:lnTo>
                <a:cubicBezTo>
                  <a:pt x="4234489" y="1076771"/>
                  <a:pt x="4237007" y="1075692"/>
                  <a:pt x="4239884" y="1075692"/>
                </a:cubicBezTo>
                <a:lnTo>
                  <a:pt x="4246358" y="1074613"/>
                </a:lnTo>
                <a:cubicBezTo>
                  <a:pt x="4248336" y="1072275"/>
                  <a:pt x="4250135" y="1064362"/>
                  <a:pt x="4251753" y="1050875"/>
                </a:cubicBezTo>
                <a:lnTo>
                  <a:pt x="4250674" y="1041298"/>
                </a:lnTo>
                <a:lnTo>
                  <a:pt x="4250674" y="1032666"/>
                </a:lnTo>
                <a:cubicBezTo>
                  <a:pt x="4250315" y="1031228"/>
                  <a:pt x="4248516" y="1029789"/>
                  <a:pt x="4245279" y="1028350"/>
                </a:cubicBezTo>
                <a:lnTo>
                  <a:pt x="4240963" y="1029430"/>
                </a:lnTo>
                <a:close/>
                <a:moveTo>
                  <a:pt x="2587165" y="1028094"/>
                </a:moveTo>
                <a:lnTo>
                  <a:pt x="2587165" y="1030252"/>
                </a:lnTo>
                <a:lnTo>
                  <a:pt x="2589323" y="1028094"/>
                </a:lnTo>
                <a:close/>
                <a:moveTo>
                  <a:pt x="4181753" y="1027271"/>
                </a:moveTo>
                <a:lnTo>
                  <a:pt x="4179595" y="1029430"/>
                </a:lnTo>
                <a:lnTo>
                  <a:pt x="4179595" y="1041298"/>
                </a:lnTo>
                <a:lnTo>
                  <a:pt x="4175279" y="1051954"/>
                </a:lnTo>
                <a:lnTo>
                  <a:pt x="4176358" y="1067059"/>
                </a:lnTo>
                <a:lnTo>
                  <a:pt x="4176358" y="1070297"/>
                </a:lnTo>
                <a:lnTo>
                  <a:pt x="4179595" y="1073534"/>
                </a:lnTo>
                <a:lnTo>
                  <a:pt x="4186069" y="1073534"/>
                </a:lnTo>
                <a:lnTo>
                  <a:pt x="4192543" y="1071376"/>
                </a:lnTo>
                <a:lnTo>
                  <a:pt x="4191464" y="1070297"/>
                </a:lnTo>
                <a:lnTo>
                  <a:pt x="4191464" y="1056270"/>
                </a:lnTo>
                <a:lnTo>
                  <a:pt x="4194701" y="1049796"/>
                </a:lnTo>
                <a:lnTo>
                  <a:pt x="4191464" y="1038062"/>
                </a:lnTo>
                <a:lnTo>
                  <a:pt x="4192543" y="1031588"/>
                </a:lnTo>
                <a:cubicBezTo>
                  <a:pt x="4191464" y="1028710"/>
                  <a:pt x="4190385" y="1027271"/>
                  <a:pt x="4189306" y="1027271"/>
                </a:cubicBezTo>
                <a:close/>
                <a:moveTo>
                  <a:pt x="2691558" y="1027015"/>
                </a:moveTo>
                <a:cubicBezTo>
                  <a:pt x="2687962" y="1028094"/>
                  <a:pt x="2686163" y="1030567"/>
                  <a:pt x="2686163" y="1034433"/>
                </a:cubicBezTo>
                <a:lnTo>
                  <a:pt x="2687242" y="1035512"/>
                </a:lnTo>
                <a:lnTo>
                  <a:pt x="2690480" y="1035512"/>
                </a:lnTo>
                <a:cubicBezTo>
                  <a:pt x="2692727" y="1035512"/>
                  <a:pt x="2695154" y="1034478"/>
                  <a:pt x="2697762" y="1032410"/>
                </a:cubicBezTo>
                <a:cubicBezTo>
                  <a:pt x="2697762" y="1029533"/>
                  <a:pt x="2695693" y="1028094"/>
                  <a:pt x="2691558" y="1028094"/>
                </a:cubicBezTo>
                <a:close/>
                <a:moveTo>
                  <a:pt x="3634847" y="1025467"/>
                </a:moveTo>
                <a:cubicBezTo>
                  <a:pt x="3626934" y="1028164"/>
                  <a:pt x="3622978" y="1031401"/>
                  <a:pt x="3622978" y="1035178"/>
                </a:cubicBezTo>
                <a:cubicBezTo>
                  <a:pt x="3622978" y="1040573"/>
                  <a:pt x="3621899" y="1043810"/>
                  <a:pt x="3619741" y="1044889"/>
                </a:cubicBezTo>
                <a:lnTo>
                  <a:pt x="3620820" y="1048126"/>
                </a:lnTo>
                <a:lnTo>
                  <a:pt x="3627294" y="1045968"/>
                </a:lnTo>
                <a:lnTo>
                  <a:pt x="3654269" y="1045968"/>
                </a:lnTo>
                <a:lnTo>
                  <a:pt x="3662901" y="1048126"/>
                </a:lnTo>
                <a:lnTo>
                  <a:pt x="3669375" y="1045968"/>
                </a:lnTo>
                <a:lnTo>
                  <a:pt x="3670454" y="1045968"/>
                </a:lnTo>
                <a:cubicBezTo>
                  <a:pt x="3672792" y="1045968"/>
                  <a:pt x="3675310" y="1047047"/>
                  <a:pt x="3678007" y="1049205"/>
                </a:cubicBezTo>
                <a:lnTo>
                  <a:pt x="3682323" y="1049205"/>
                </a:lnTo>
                <a:cubicBezTo>
                  <a:pt x="3685021" y="1047047"/>
                  <a:pt x="3687538" y="1045968"/>
                  <a:pt x="3689876" y="1045968"/>
                </a:cubicBezTo>
                <a:lnTo>
                  <a:pt x="3703768" y="1045968"/>
                </a:lnTo>
                <a:lnTo>
                  <a:pt x="3703768" y="1041652"/>
                </a:lnTo>
                <a:cubicBezTo>
                  <a:pt x="3703768" y="1033739"/>
                  <a:pt x="3701295" y="1029782"/>
                  <a:pt x="3696350" y="1029782"/>
                </a:cubicBezTo>
                <a:lnTo>
                  <a:pt x="3686639" y="1026546"/>
                </a:lnTo>
                <a:lnTo>
                  <a:pt x="3683402" y="1028704"/>
                </a:lnTo>
                <a:lnTo>
                  <a:pt x="3681244" y="1028704"/>
                </a:lnTo>
                <a:lnTo>
                  <a:pt x="3678007" y="1026546"/>
                </a:lnTo>
                <a:lnTo>
                  <a:pt x="3673691" y="1028704"/>
                </a:lnTo>
                <a:lnTo>
                  <a:pt x="3651032" y="1026546"/>
                </a:lnTo>
                <a:lnTo>
                  <a:pt x="3644558" y="1028704"/>
                </a:lnTo>
                <a:lnTo>
                  <a:pt x="3641321" y="1028704"/>
                </a:lnTo>
                <a:close/>
                <a:moveTo>
                  <a:pt x="2095775" y="1024303"/>
                </a:moveTo>
                <a:lnTo>
                  <a:pt x="2079590" y="1027540"/>
                </a:lnTo>
                <a:lnTo>
                  <a:pt x="2079590" y="1028619"/>
                </a:lnTo>
                <a:cubicBezTo>
                  <a:pt x="2086425" y="1035723"/>
                  <a:pt x="2098294" y="1042646"/>
                  <a:pt x="2115199" y="1049390"/>
                </a:cubicBezTo>
                <a:lnTo>
                  <a:pt x="2127068" y="1046153"/>
                </a:lnTo>
                <a:lnTo>
                  <a:pt x="2135700" y="1048311"/>
                </a:lnTo>
                <a:lnTo>
                  <a:pt x="2140015" y="1043995"/>
                </a:lnTo>
                <a:lnTo>
                  <a:pt x="2166990" y="1043995"/>
                </a:lnTo>
                <a:lnTo>
                  <a:pt x="2175623" y="1046153"/>
                </a:lnTo>
                <a:lnTo>
                  <a:pt x="2184254" y="1046153"/>
                </a:lnTo>
                <a:lnTo>
                  <a:pt x="2190729" y="1045074"/>
                </a:lnTo>
                <a:lnTo>
                  <a:pt x="2200439" y="1048311"/>
                </a:lnTo>
                <a:cubicBezTo>
                  <a:pt x="2201879" y="1048311"/>
                  <a:pt x="2204396" y="1045389"/>
                  <a:pt x="2207993" y="1039544"/>
                </a:cubicBezTo>
                <a:lnTo>
                  <a:pt x="2220941" y="1028619"/>
                </a:lnTo>
                <a:lnTo>
                  <a:pt x="2217703" y="1027540"/>
                </a:lnTo>
                <a:lnTo>
                  <a:pt x="2190729" y="1029698"/>
                </a:lnTo>
                <a:lnTo>
                  <a:pt x="2173464" y="1027540"/>
                </a:lnTo>
                <a:lnTo>
                  <a:pt x="2163754" y="1028619"/>
                </a:lnTo>
                <a:lnTo>
                  <a:pt x="2159437" y="1026461"/>
                </a:lnTo>
                <a:lnTo>
                  <a:pt x="2148647" y="1027540"/>
                </a:lnTo>
                <a:lnTo>
                  <a:pt x="2125988" y="1025382"/>
                </a:lnTo>
                <a:lnTo>
                  <a:pt x="2118435" y="1030777"/>
                </a:lnTo>
                <a:lnTo>
                  <a:pt x="2106566" y="1024303"/>
                </a:lnTo>
                <a:lnTo>
                  <a:pt x="2103329" y="1025382"/>
                </a:lnTo>
                <a:lnTo>
                  <a:pt x="2097934" y="1024303"/>
                </a:lnTo>
                <a:close/>
                <a:moveTo>
                  <a:pt x="6136364" y="1023985"/>
                </a:moveTo>
                <a:lnTo>
                  <a:pt x="6136364" y="1026143"/>
                </a:lnTo>
                <a:lnTo>
                  <a:pt x="6138387" y="1026143"/>
                </a:lnTo>
                <a:close/>
                <a:moveTo>
                  <a:pt x="6127866" y="1023985"/>
                </a:moveTo>
                <a:lnTo>
                  <a:pt x="6127866" y="1025064"/>
                </a:lnTo>
                <a:lnTo>
                  <a:pt x="6129890" y="1028301"/>
                </a:lnTo>
                <a:lnTo>
                  <a:pt x="6128811" y="1029380"/>
                </a:lnTo>
                <a:lnTo>
                  <a:pt x="6128811" y="1030459"/>
                </a:lnTo>
                <a:lnTo>
                  <a:pt x="6129890" y="1030459"/>
                </a:lnTo>
                <a:lnTo>
                  <a:pt x="6133127" y="1027221"/>
                </a:lnTo>
                <a:lnTo>
                  <a:pt x="6133127" y="1026143"/>
                </a:lnTo>
                <a:close/>
                <a:moveTo>
                  <a:pt x="5058871" y="1023714"/>
                </a:moveTo>
                <a:lnTo>
                  <a:pt x="5058871" y="1024793"/>
                </a:lnTo>
                <a:lnTo>
                  <a:pt x="5061029" y="1026816"/>
                </a:lnTo>
                <a:lnTo>
                  <a:pt x="5063187" y="1024793"/>
                </a:lnTo>
                <a:lnTo>
                  <a:pt x="5062108" y="1023714"/>
                </a:lnTo>
                <a:close/>
                <a:moveTo>
                  <a:pt x="3049097" y="1023713"/>
                </a:moveTo>
                <a:lnTo>
                  <a:pt x="3049097" y="1024792"/>
                </a:lnTo>
                <a:lnTo>
                  <a:pt x="3051255" y="1026815"/>
                </a:lnTo>
                <a:lnTo>
                  <a:pt x="3053413" y="1024792"/>
                </a:lnTo>
                <a:lnTo>
                  <a:pt x="3052334" y="1023713"/>
                </a:lnTo>
                <a:close/>
                <a:moveTo>
                  <a:pt x="1039324" y="1023712"/>
                </a:moveTo>
                <a:lnTo>
                  <a:pt x="1039324" y="1024791"/>
                </a:lnTo>
                <a:lnTo>
                  <a:pt x="1041481" y="1026814"/>
                </a:lnTo>
                <a:lnTo>
                  <a:pt x="1043640" y="1024791"/>
                </a:lnTo>
                <a:lnTo>
                  <a:pt x="1042560" y="1023712"/>
                </a:lnTo>
                <a:close/>
                <a:moveTo>
                  <a:pt x="1598099" y="1021824"/>
                </a:moveTo>
                <a:lnTo>
                  <a:pt x="1598099" y="1022903"/>
                </a:lnTo>
                <a:cubicBezTo>
                  <a:pt x="1598099" y="1027219"/>
                  <a:pt x="1600258" y="1029377"/>
                  <a:pt x="1604573" y="1029377"/>
                </a:cubicBezTo>
                <a:lnTo>
                  <a:pt x="1605653" y="1029377"/>
                </a:lnTo>
                <a:lnTo>
                  <a:pt x="1605653" y="1021824"/>
                </a:lnTo>
                <a:close/>
                <a:moveTo>
                  <a:pt x="6124629" y="1020882"/>
                </a:moveTo>
                <a:lnTo>
                  <a:pt x="6124629" y="1023040"/>
                </a:lnTo>
                <a:lnTo>
                  <a:pt x="6126787" y="1023040"/>
                </a:lnTo>
                <a:close/>
                <a:moveTo>
                  <a:pt x="1650700" y="1020745"/>
                </a:moveTo>
                <a:cubicBezTo>
                  <a:pt x="1659421" y="1020745"/>
                  <a:pt x="1668370" y="1025061"/>
                  <a:pt x="1677542" y="1033693"/>
                </a:cubicBezTo>
                <a:lnTo>
                  <a:pt x="1677542" y="1040167"/>
                </a:lnTo>
                <a:lnTo>
                  <a:pt x="1686173" y="1038009"/>
                </a:lnTo>
                <a:cubicBezTo>
                  <a:pt x="1692557" y="1045292"/>
                  <a:pt x="1695749" y="1051721"/>
                  <a:pt x="1695749" y="1057296"/>
                </a:cubicBezTo>
                <a:lnTo>
                  <a:pt x="1697907" y="1060533"/>
                </a:lnTo>
                <a:lnTo>
                  <a:pt x="1696827" y="1066872"/>
                </a:lnTo>
                <a:lnTo>
                  <a:pt x="1698987" y="1073347"/>
                </a:lnTo>
                <a:cubicBezTo>
                  <a:pt x="1698987" y="1083777"/>
                  <a:pt x="1691838" y="1091285"/>
                  <a:pt x="1677542" y="1095870"/>
                </a:cubicBezTo>
                <a:cubicBezTo>
                  <a:pt x="1676102" y="1094432"/>
                  <a:pt x="1671425" y="1093713"/>
                  <a:pt x="1663514" y="1093713"/>
                </a:cubicBezTo>
                <a:cubicBezTo>
                  <a:pt x="1655692" y="1092184"/>
                  <a:pt x="1651779" y="1089711"/>
                  <a:pt x="1651779" y="1086295"/>
                </a:cubicBezTo>
                <a:lnTo>
                  <a:pt x="1652860" y="1051901"/>
                </a:lnTo>
                <a:lnTo>
                  <a:pt x="1645305" y="1026140"/>
                </a:lnTo>
                <a:cubicBezTo>
                  <a:pt x="1646564" y="1022543"/>
                  <a:pt x="1648363" y="1020745"/>
                  <a:pt x="1650700" y="1020745"/>
                </a:cubicBezTo>
                <a:close/>
                <a:moveTo>
                  <a:pt x="5578937" y="1018050"/>
                </a:moveTo>
                <a:lnTo>
                  <a:pt x="5578937" y="1019128"/>
                </a:lnTo>
                <a:lnTo>
                  <a:pt x="5581095" y="1019128"/>
                </a:lnTo>
                <a:lnTo>
                  <a:pt x="5581095" y="1018050"/>
                </a:lnTo>
                <a:close/>
                <a:moveTo>
                  <a:pt x="8265099" y="1017647"/>
                </a:moveTo>
                <a:lnTo>
                  <a:pt x="8216544" y="1036260"/>
                </a:lnTo>
                <a:lnTo>
                  <a:pt x="8215464" y="1036260"/>
                </a:lnTo>
                <a:lnTo>
                  <a:pt x="8214386" y="1035181"/>
                </a:lnTo>
                <a:lnTo>
                  <a:pt x="8213306" y="1035181"/>
                </a:lnTo>
                <a:lnTo>
                  <a:pt x="8207912" y="1036260"/>
                </a:lnTo>
                <a:lnTo>
                  <a:pt x="8202516" y="1035181"/>
                </a:lnTo>
                <a:lnTo>
                  <a:pt x="8201437" y="1036260"/>
                </a:lnTo>
                <a:lnTo>
                  <a:pt x="8201437" y="1037339"/>
                </a:lnTo>
                <a:cubicBezTo>
                  <a:pt x="8201437" y="1042464"/>
                  <a:pt x="8204674" y="1046106"/>
                  <a:pt x="8211148" y="1048263"/>
                </a:cubicBezTo>
                <a:lnTo>
                  <a:pt x="8217622" y="1043948"/>
                </a:lnTo>
                <a:lnTo>
                  <a:pt x="8223018" y="1045027"/>
                </a:lnTo>
                <a:cubicBezTo>
                  <a:pt x="8224456" y="1041700"/>
                  <a:pt x="8225895" y="1039856"/>
                  <a:pt x="8227334" y="1039497"/>
                </a:cubicBezTo>
                <a:lnTo>
                  <a:pt x="8228412" y="1039497"/>
                </a:lnTo>
                <a:lnTo>
                  <a:pt x="8237044" y="1041790"/>
                </a:lnTo>
                <a:lnTo>
                  <a:pt x="8245677" y="1039497"/>
                </a:lnTo>
                <a:lnTo>
                  <a:pt x="8246756" y="1039497"/>
                </a:lnTo>
                <a:lnTo>
                  <a:pt x="8247835" y="1040576"/>
                </a:lnTo>
                <a:lnTo>
                  <a:pt x="8248914" y="1039497"/>
                </a:lnTo>
                <a:lnTo>
                  <a:pt x="8253230" y="1039497"/>
                </a:lnTo>
                <a:lnTo>
                  <a:pt x="8261862" y="1041790"/>
                </a:lnTo>
                <a:lnTo>
                  <a:pt x="8266178" y="1041790"/>
                </a:lnTo>
                <a:lnTo>
                  <a:pt x="8274675" y="1039497"/>
                </a:lnTo>
                <a:lnTo>
                  <a:pt x="8274675" y="1037339"/>
                </a:lnTo>
                <a:lnTo>
                  <a:pt x="8272517" y="1028572"/>
                </a:lnTo>
                <a:lnTo>
                  <a:pt x="8272517" y="1022098"/>
                </a:lnTo>
                <a:lnTo>
                  <a:pt x="8266178" y="1017647"/>
                </a:lnTo>
                <a:close/>
                <a:moveTo>
                  <a:pt x="5753601" y="1013734"/>
                </a:moveTo>
                <a:lnTo>
                  <a:pt x="5751578" y="1015891"/>
                </a:lnTo>
                <a:lnTo>
                  <a:pt x="5753601" y="1018050"/>
                </a:lnTo>
                <a:lnTo>
                  <a:pt x="5755759" y="1015891"/>
                </a:lnTo>
                <a:lnTo>
                  <a:pt x="5755759" y="1013734"/>
                </a:lnTo>
                <a:close/>
                <a:moveTo>
                  <a:pt x="8155175" y="1013331"/>
                </a:moveTo>
                <a:lnTo>
                  <a:pt x="8155175" y="1017647"/>
                </a:lnTo>
                <a:lnTo>
                  <a:pt x="8157333" y="1019940"/>
                </a:lnTo>
                <a:lnTo>
                  <a:pt x="8159491" y="1019940"/>
                </a:lnTo>
                <a:lnTo>
                  <a:pt x="8159491" y="1018861"/>
                </a:lnTo>
                <a:lnTo>
                  <a:pt x="8158412" y="1013331"/>
                </a:lnTo>
                <a:close/>
                <a:moveTo>
                  <a:pt x="6270969" y="1012385"/>
                </a:moveTo>
                <a:lnTo>
                  <a:pt x="6270969" y="1015622"/>
                </a:lnTo>
                <a:lnTo>
                  <a:pt x="6274071" y="1014543"/>
                </a:lnTo>
                <a:lnTo>
                  <a:pt x="6274071" y="1012385"/>
                </a:lnTo>
                <a:close/>
                <a:moveTo>
                  <a:pt x="6128811" y="1012385"/>
                </a:moveTo>
                <a:cubicBezTo>
                  <a:pt x="6132407" y="1017151"/>
                  <a:pt x="6134206" y="1020702"/>
                  <a:pt x="6134206" y="1023040"/>
                </a:cubicBezTo>
                <a:lnTo>
                  <a:pt x="6135285" y="1023040"/>
                </a:lnTo>
                <a:lnTo>
                  <a:pt x="6135285" y="1021961"/>
                </a:lnTo>
                <a:lnTo>
                  <a:pt x="6130969" y="1012385"/>
                </a:lnTo>
                <a:close/>
                <a:moveTo>
                  <a:pt x="6171296" y="1011306"/>
                </a:moveTo>
                <a:cubicBezTo>
                  <a:pt x="6168239" y="1011306"/>
                  <a:pt x="6165047" y="1015532"/>
                  <a:pt x="6161720" y="1023985"/>
                </a:cubicBezTo>
                <a:lnTo>
                  <a:pt x="6166036" y="1036798"/>
                </a:lnTo>
                <a:lnTo>
                  <a:pt x="6166036" y="1048397"/>
                </a:lnTo>
                <a:lnTo>
                  <a:pt x="6160641" y="1074967"/>
                </a:lnTo>
                <a:cubicBezTo>
                  <a:pt x="6161900" y="1080632"/>
                  <a:pt x="6163699" y="1083464"/>
                  <a:pt x="6166036" y="1083464"/>
                </a:cubicBezTo>
                <a:lnTo>
                  <a:pt x="6173454" y="1082385"/>
                </a:lnTo>
                <a:lnTo>
                  <a:pt x="6179794" y="1084409"/>
                </a:lnTo>
                <a:lnTo>
                  <a:pt x="6179794" y="1082385"/>
                </a:lnTo>
                <a:lnTo>
                  <a:pt x="6180873" y="1072809"/>
                </a:lnTo>
                <a:lnTo>
                  <a:pt x="6177635" y="1067549"/>
                </a:lnTo>
                <a:lnTo>
                  <a:pt x="6177635" y="1065392"/>
                </a:lnTo>
                <a:cubicBezTo>
                  <a:pt x="6177635" y="1063233"/>
                  <a:pt x="6179029" y="1060042"/>
                  <a:pt x="6181817" y="1055815"/>
                </a:cubicBezTo>
                <a:cubicBezTo>
                  <a:pt x="6181817" y="1051410"/>
                  <a:pt x="6180423" y="1045430"/>
                  <a:pt x="6177635" y="1037877"/>
                </a:cubicBezTo>
                <a:cubicBezTo>
                  <a:pt x="6179794" y="1035179"/>
                  <a:pt x="6181187" y="1029874"/>
                  <a:pt x="6181817" y="1021961"/>
                </a:cubicBezTo>
                <a:lnTo>
                  <a:pt x="6173454" y="1012385"/>
                </a:lnTo>
                <a:lnTo>
                  <a:pt x="6172375" y="1011306"/>
                </a:lnTo>
                <a:close/>
                <a:moveTo>
                  <a:pt x="7756497" y="1009285"/>
                </a:moveTo>
                <a:lnTo>
                  <a:pt x="7755418" y="1010363"/>
                </a:lnTo>
                <a:lnTo>
                  <a:pt x="7755418" y="1012521"/>
                </a:lnTo>
                <a:cubicBezTo>
                  <a:pt x="7757936" y="1012521"/>
                  <a:pt x="7759375" y="1015803"/>
                  <a:pt x="7759734" y="1022367"/>
                </a:cubicBezTo>
                <a:lnTo>
                  <a:pt x="7762971" y="1022367"/>
                </a:lnTo>
                <a:lnTo>
                  <a:pt x="7765129" y="1020074"/>
                </a:lnTo>
                <a:lnTo>
                  <a:pt x="7765129" y="1016837"/>
                </a:lnTo>
                <a:close/>
                <a:moveTo>
                  <a:pt x="1725825" y="1007932"/>
                </a:moveTo>
                <a:lnTo>
                  <a:pt x="1723668" y="1010090"/>
                </a:lnTo>
                <a:lnTo>
                  <a:pt x="1723668" y="1013327"/>
                </a:lnTo>
                <a:lnTo>
                  <a:pt x="1730143" y="1013327"/>
                </a:lnTo>
                <a:lnTo>
                  <a:pt x="1730143" y="1011169"/>
                </a:lnTo>
                <a:lnTo>
                  <a:pt x="1731222" y="1011169"/>
                </a:lnTo>
                <a:lnTo>
                  <a:pt x="1730143" y="1007932"/>
                </a:lnTo>
                <a:close/>
                <a:moveTo>
                  <a:pt x="5165288" y="1007529"/>
                </a:moveTo>
                <a:lnTo>
                  <a:pt x="5157735" y="1008608"/>
                </a:lnTo>
                <a:lnTo>
                  <a:pt x="5155577" y="1008608"/>
                </a:lnTo>
                <a:lnTo>
                  <a:pt x="5155577" y="1022635"/>
                </a:lnTo>
                <a:lnTo>
                  <a:pt x="5156656" y="1027895"/>
                </a:lnTo>
                <a:lnTo>
                  <a:pt x="5162051" y="1026816"/>
                </a:lnTo>
                <a:lnTo>
                  <a:pt x="5162051" y="1019398"/>
                </a:lnTo>
                <a:lnTo>
                  <a:pt x="5165288" y="1015082"/>
                </a:lnTo>
                <a:close/>
                <a:moveTo>
                  <a:pt x="3155513" y="1007528"/>
                </a:moveTo>
                <a:lnTo>
                  <a:pt x="3147960" y="1008607"/>
                </a:lnTo>
                <a:lnTo>
                  <a:pt x="3145802" y="1008607"/>
                </a:lnTo>
                <a:lnTo>
                  <a:pt x="3145802" y="1022634"/>
                </a:lnTo>
                <a:lnTo>
                  <a:pt x="3146881" y="1027894"/>
                </a:lnTo>
                <a:lnTo>
                  <a:pt x="3152276" y="1026815"/>
                </a:lnTo>
                <a:lnTo>
                  <a:pt x="3152276" y="1019397"/>
                </a:lnTo>
                <a:lnTo>
                  <a:pt x="3155513" y="1015081"/>
                </a:lnTo>
                <a:close/>
                <a:moveTo>
                  <a:pt x="1145741" y="1007527"/>
                </a:moveTo>
                <a:lnTo>
                  <a:pt x="1138187" y="1008606"/>
                </a:lnTo>
                <a:lnTo>
                  <a:pt x="1136029" y="1008606"/>
                </a:lnTo>
                <a:lnTo>
                  <a:pt x="1136029" y="1022633"/>
                </a:lnTo>
                <a:lnTo>
                  <a:pt x="1137108" y="1027893"/>
                </a:lnTo>
                <a:lnTo>
                  <a:pt x="1142502" y="1026814"/>
                </a:lnTo>
                <a:lnTo>
                  <a:pt x="1142502" y="1019396"/>
                </a:lnTo>
                <a:lnTo>
                  <a:pt x="1145741" y="1015080"/>
                </a:lnTo>
                <a:close/>
                <a:moveTo>
                  <a:pt x="8270494" y="1005644"/>
                </a:moveTo>
                <a:lnTo>
                  <a:pt x="8270494" y="1007936"/>
                </a:lnTo>
                <a:lnTo>
                  <a:pt x="8271438" y="1007936"/>
                </a:lnTo>
                <a:lnTo>
                  <a:pt x="8271438" y="1005644"/>
                </a:lnTo>
                <a:close/>
                <a:moveTo>
                  <a:pt x="6285806" y="1003888"/>
                </a:moveTo>
                <a:cubicBezTo>
                  <a:pt x="6280141" y="1004788"/>
                  <a:pt x="6277308" y="1006226"/>
                  <a:pt x="6277308" y="1008204"/>
                </a:cubicBezTo>
                <a:lnTo>
                  <a:pt x="6277308" y="1009148"/>
                </a:lnTo>
                <a:lnTo>
                  <a:pt x="6278387" y="1009148"/>
                </a:lnTo>
                <a:cubicBezTo>
                  <a:pt x="6278387" y="1007260"/>
                  <a:pt x="6280860" y="1005866"/>
                  <a:pt x="6285806" y="1004967"/>
                </a:cubicBezTo>
                <a:close/>
                <a:moveTo>
                  <a:pt x="6127866" y="1003888"/>
                </a:moveTo>
                <a:lnTo>
                  <a:pt x="6127866" y="1004967"/>
                </a:lnTo>
                <a:lnTo>
                  <a:pt x="6128811" y="1008204"/>
                </a:lnTo>
                <a:lnTo>
                  <a:pt x="6129890" y="1008204"/>
                </a:lnTo>
                <a:lnTo>
                  <a:pt x="6129890" y="1003888"/>
                </a:lnTo>
                <a:close/>
                <a:moveTo>
                  <a:pt x="3582111" y="1003886"/>
                </a:moveTo>
                <a:lnTo>
                  <a:pt x="3579953" y="1007124"/>
                </a:lnTo>
                <a:lnTo>
                  <a:pt x="3579953" y="1008202"/>
                </a:lnTo>
                <a:lnTo>
                  <a:pt x="3582111" y="1010361"/>
                </a:lnTo>
                <a:lnTo>
                  <a:pt x="3590608" y="1010361"/>
                </a:lnTo>
                <a:cubicBezTo>
                  <a:pt x="3601937" y="1012159"/>
                  <a:pt x="3609850" y="1016115"/>
                  <a:pt x="3614346" y="1022229"/>
                </a:cubicBezTo>
                <a:lnTo>
                  <a:pt x="3620820" y="1024388"/>
                </a:lnTo>
                <a:lnTo>
                  <a:pt x="3621899" y="1024388"/>
                </a:lnTo>
                <a:cubicBezTo>
                  <a:pt x="3622258" y="1021510"/>
                  <a:pt x="3623337" y="1020072"/>
                  <a:pt x="3625136" y="1020072"/>
                </a:cubicBezTo>
                <a:cubicBezTo>
                  <a:pt x="3627833" y="1022229"/>
                  <a:pt x="3630351" y="1023309"/>
                  <a:pt x="3632689" y="1023309"/>
                </a:cubicBezTo>
                <a:lnTo>
                  <a:pt x="3634847" y="1023309"/>
                </a:lnTo>
                <a:lnTo>
                  <a:pt x="3639163" y="1020072"/>
                </a:lnTo>
                <a:lnTo>
                  <a:pt x="3644558" y="1020072"/>
                </a:lnTo>
                <a:lnTo>
                  <a:pt x="3652111" y="1022229"/>
                </a:lnTo>
                <a:lnTo>
                  <a:pt x="3659664" y="1018993"/>
                </a:lnTo>
                <a:cubicBezTo>
                  <a:pt x="3679086" y="1019712"/>
                  <a:pt x="3690235" y="1020791"/>
                  <a:pt x="3693113" y="1022229"/>
                </a:cubicBezTo>
                <a:cubicBezTo>
                  <a:pt x="3700936" y="1020431"/>
                  <a:pt x="3704847" y="1018993"/>
                  <a:pt x="3704847" y="1017914"/>
                </a:cubicBezTo>
                <a:cubicBezTo>
                  <a:pt x="3704847" y="1013058"/>
                  <a:pt x="3708444" y="1009821"/>
                  <a:pt x="3715637" y="1008202"/>
                </a:cubicBezTo>
                <a:lnTo>
                  <a:pt x="3718874" y="1009281"/>
                </a:lnTo>
                <a:lnTo>
                  <a:pt x="3722111" y="1008202"/>
                </a:lnTo>
                <a:lnTo>
                  <a:pt x="3722111" y="1007124"/>
                </a:lnTo>
                <a:lnTo>
                  <a:pt x="3717795" y="1004966"/>
                </a:lnTo>
                <a:lnTo>
                  <a:pt x="3704847" y="1008202"/>
                </a:lnTo>
                <a:lnTo>
                  <a:pt x="3692034" y="1008202"/>
                </a:lnTo>
                <a:lnTo>
                  <a:pt x="3687718" y="1007124"/>
                </a:lnTo>
                <a:lnTo>
                  <a:pt x="3683402" y="1008202"/>
                </a:lnTo>
                <a:lnTo>
                  <a:pt x="3674770" y="1008202"/>
                </a:lnTo>
                <a:lnTo>
                  <a:pt x="3673691" y="1007124"/>
                </a:lnTo>
                <a:lnTo>
                  <a:pt x="3672612" y="1008202"/>
                </a:lnTo>
                <a:lnTo>
                  <a:pt x="3663980" y="1008202"/>
                </a:lnTo>
                <a:cubicBezTo>
                  <a:pt x="3657146" y="1008202"/>
                  <a:pt x="3651391" y="1007124"/>
                  <a:pt x="3646716" y="1004966"/>
                </a:cubicBezTo>
                <a:lnTo>
                  <a:pt x="3637005" y="1008202"/>
                </a:lnTo>
                <a:lnTo>
                  <a:pt x="3631610" y="1004966"/>
                </a:lnTo>
                <a:cubicBezTo>
                  <a:pt x="3628193" y="1007124"/>
                  <a:pt x="3623517" y="1008202"/>
                  <a:pt x="3617583" y="1008202"/>
                </a:cubicBezTo>
                <a:lnTo>
                  <a:pt x="3612188" y="1008202"/>
                </a:lnTo>
                <a:cubicBezTo>
                  <a:pt x="3597261" y="1008202"/>
                  <a:pt x="3587236" y="1006764"/>
                  <a:pt x="3582111" y="1003886"/>
                </a:cubicBezTo>
                <a:close/>
                <a:moveTo>
                  <a:pt x="2689401" y="1001793"/>
                </a:moveTo>
                <a:lnTo>
                  <a:pt x="2688322" y="1002872"/>
                </a:lnTo>
                <a:lnTo>
                  <a:pt x="2688322" y="1004895"/>
                </a:lnTo>
                <a:lnTo>
                  <a:pt x="2694661" y="1004895"/>
                </a:lnTo>
                <a:lnTo>
                  <a:pt x="2698842" y="1008132"/>
                </a:lnTo>
                <a:lnTo>
                  <a:pt x="2701000" y="1005974"/>
                </a:lnTo>
                <a:cubicBezTo>
                  <a:pt x="2701000" y="1003906"/>
                  <a:pt x="2697132" y="1002513"/>
                  <a:pt x="2689401" y="1001793"/>
                </a:cubicBezTo>
                <a:close/>
                <a:moveTo>
                  <a:pt x="5719343" y="1000920"/>
                </a:moveTo>
                <a:lnTo>
                  <a:pt x="5710845" y="1003078"/>
                </a:lnTo>
                <a:lnTo>
                  <a:pt x="5709766" y="1001999"/>
                </a:lnTo>
                <a:lnTo>
                  <a:pt x="5704371" y="1003078"/>
                </a:lnTo>
                <a:lnTo>
                  <a:pt x="5696818" y="1003078"/>
                </a:lnTo>
                <a:lnTo>
                  <a:pt x="5680768" y="1005236"/>
                </a:lnTo>
                <a:lnTo>
                  <a:pt x="5671057" y="1004157"/>
                </a:lnTo>
                <a:lnTo>
                  <a:pt x="5665797" y="1011710"/>
                </a:lnTo>
                <a:cubicBezTo>
                  <a:pt x="5666516" y="1023849"/>
                  <a:pt x="5668270" y="1029919"/>
                  <a:pt x="5671057" y="1029919"/>
                </a:cubicBezTo>
                <a:lnTo>
                  <a:pt x="5678610" y="1029919"/>
                </a:lnTo>
                <a:lnTo>
                  <a:pt x="5687242" y="1032076"/>
                </a:lnTo>
                <a:cubicBezTo>
                  <a:pt x="5698841" y="1030278"/>
                  <a:pt x="5705630" y="1028480"/>
                  <a:pt x="5707608" y="1026682"/>
                </a:cubicBezTo>
                <a:lnTo>
                  <a:pt x="5713948" y="1026682"/>
                </a:lnTo>
                <a:lnTo>
                  <a:pt x="5726896" y="1029919"/>
                </a:lnTo>
                <a:lnTo>
                  <a:pt x="5732156" y="1029919"/>
                </a:lnTo>
                <a:cubicBezTo>
                  <a:pt x="5730088" y="1011305"/>
                  <a:pt x="5727975" y="1001999"/>
                  <a:pt x="5725817" y="1001999"/>
                </a:cubicBezTo>
                <a:lnTo>
                  <a:pt x="5721501" y="1000920"/>
                </a:lnTo>
                <a:close/>
                <a:moveTo>
                  <a:pt x="6759609" y="1000786"/>
                </a:moveTo>
                <a:lnTo>
                  <a:pt x="6759609" y="1001865"/>
                </a:lnTo>
                <a:lnTo>
                  <a:pt x="6762846" y="1001865"/>
                </a:lnTo>
                <a:lnTo>
                  <a:pt x="6762846" y="1000786"/>
                </a:lnTo>
                <a:close/>
                <a:moveTo>
                  <a:pt x="6744368" y="1000786"/>
                </a:moveTo>
                <a:cubicBezTo>
                  <a:pt x="6734118" y="1000786"/>
                  <a:pt x="6728993" y="1002270"/>
                  <a:pt x="6728993" y="1005237"/>
                </a:cubicBezTo>
                <a:cubicBezTo>
                  <a:pt x="6727014" y="1031224"/>
                  <a:pt x="6725216" y="1044217"/>
                  <a:pt x="6723598" y="1044217"/>
                </a:cubicBezTo>
                <a:lnTo>
                  <a:pt x="6722519" y="1044217"/>
                </a:lnTo>
                <a:lnTo>
                  <a:pt x="6718203" y="1040980"/>
                </a:lnTo>
                <a:lnTo>
                  <a:pt x="6715910" y="1040980"/>
                </a:lnTo>
                <a:lnTo>
                  <a:pt x="6713752" y="1043138"/>
                </a:lnTo>
                <a:lnTo>
                  <a:pt x="6713752" y="1046375"/>
                </a:lnTo>
                <a:lnTo>
                  <a:pt x="6727914" y="1050690"/>
                </a:lnTo>
                <a:lnTo>
                  <a:pt x="6738838" y="1052849"/>
                </a:lnTo>
                <a:lnTo>
                  <a:pt x="6743289" y="1052849"/>
                </a:lnTo>
                <a:cubicBezTo>
                  <a:pt x="6746886" y="1051050"/>
                  <a:pt x="6748684" y="1048173"/>
                  <a:pt x="6748684" y="1044217"/>
                </a:cubicBezTo>
                <a:cubicBezTo>
                  <a:pt x="6746526" y="1043497"/>
                  <a:pt x="6745447" y="1041339"/>
                  <a:pt x="6745447" y="1037743"/>
                </a:cubicBezTo>
                <a:lnTo>
                  <a:pt x="6748684" y="1024660"/>
                </a:lnTo>
                <a:lnTo>
                  <a:pt x="6747605" y="1018185"/>
                </a:lnTo>
                <a:lnTo>
                  <a:pt x="6748684" y="1013869"/>
                </a:lnTo>
                <a:lnTo>
                  <a:pt x="6744368" y="1009553"/>
                </a:lnTo>
                <a:close/>
                <a:moveTo>
                  <a:pt x="4085991" y="1000296"/>
                </a:moveTo>
                <a:lnTo>
                  <a:pt x="4082754" y="1001375"/>
                </a:lnTo>
                <a:lnTo>
                  <a:pt x="4084912" y="1018639"/>
                </a:lnTo>
                <a:lnTo>
                  <a:pt x="4083833" y="1024035"/>
                </a:lnTo>
                <a:lnTo>
                  <a:pt x="4084912" y="1027271"/>
                </a:lnTo>
                <a:lnTo>
                  <a:pt x="4076280" y="1042378"/>
                </a:lnTo>
                <a:cubicBezTo>
                  <a:pt x="4081136" y="1046604"/>
                  <a:pt x="4084732" y="1048717"/>
                  <a:pt x="4087070" y="1048717"/>
                </a:cubicBezTo>
                <a:cubicBezTo>
                  <a:pt x="4090847" y="1039635"/>
                  <a:pt x="4095163" y="1032127"/>
                  <a:pt x="4100019" y="1026192"/>
                </a:cubicBezTo>
                <a:lnTo>
                  <a:pt x="4101098" y="1026192"/>
                </a:lnTo>
                <a:cubicBezTo>
                  <a:pt x="4104514" y="1029609"/>
                  <a:pt x="4110584" y="1033565"/>
                  <a:pt x="4119306" y="1038062"/>
                </a:cubicBezTo>
                <a:cubicBezTo>
                  <a:pt x="4119306" y="1039500"/>
                  <a:pt x="4122183" y="1041613"/>
                  <a:pt x="4127938" y="1044401"/>
                </a:cubicBezTo>
                <a:lnTo>
                  <a:pt x="4136570" y="1054112"/>
                </a:lnTo>
                <a:lnTo>
                  <a:pt x="4140886" y="1041298"/>
                </a:lnTo>
                <a:cubicBezTo>
                  <a:pt x="4138728" y="1040579"/>
                  <a:pt x="4137649" y="1038421"/>
                  <a:pt x="4137649" y="1034825"/>
                </a:cubicBezTo>
                <a:lnTo>
                  <a:pt x="4137649" y="1017560"/>
                </a:lnTo>
                <a:lnTo>
                  <a:pt x="4140886" y="1013244"/>
                </a:lnTo>
                <a:lnTo>
                  <a:pt x="4136570" y="1008928"/>
                </a:lnTo>
                <a:lnTo>
                  <a:pt x="4135491" y="1008928"/>
                </a:lnTo>
                <a:lnTo>
                  <a:pt x="4129017" y="1014323"/>
                </a:lnTo>
                <a:lnTo>
                  <a:pt x="4108651" y="1013244"/>
                </a:lnTo>
                <a:lnTo>
                  <a:pt x="4100019" y="1013244"/>
                </a:lnTo>
                <a:lnTo>
                  <a:pt x="4093545" y="1016481"/>
                </a:lnTo>
                <a:lnTo>
                  <a:pt x="4087070" y="1008928"/>
                </a:lnTo>
                <a:lnTo>
                  <a:pt x="4087070" y="1007849"/>
                </a:lnTo>
                <a:lnTo>
                  <a:pt x="4089229" y="1001375"/>
                </a:lnTo>
                <a:close/>
                <a:moveTo>
                  <a:pt x="2077432" y="1000295"/>
                </a:moveTo>
                <a:lnTo>
                  <a:pt x="2076355" y="1001374"/>
                </a:lnTo>
                <a:lnTo>
                  <a:pt x="2076355" y="1002453"/>
                </a:lnTo>
                <a:lnTo>
                  <a:pt x="2083907" y="1009062"/>
                </a:lnTo>
                <a:lnTo>
                  <a:pt x="2084986" y="1009062"/>
                </a:lnTo>
                <a:lnTo>
                  <a:pt x="2084986" y="1005690"/>
                </a:lnTo>
                <a:cubicBezTo>
                  <a:pt x="2084625" y="1003892"/>
                  <a:pt x="2082108" y="1002094"/>
                  <a:pt x="2077432" y="1000295"/>
                </a:cubicBezTo>
                <a:close/>
                <a:moveTo>
                  <a:pt x="6755293" y="999707"/>
                </a:moveTo>
                <a:lnTo>
                  <a:pt x="6755293" y="1000786"/>
                </a:lnTo>
                <a:lnTo>
                  <a:pt x="6758530" y="1000786"/>
                </a:lnTo>
                <a:lnTo>
                  <a:pt x="6758530" y="999707"/>
                </a:lnTo>
                <a:close/>
                <a:moveTo>
                  <a:pt x="5273728" y="997818"/>
                </a:moveTo>
                <a:lnTo>
                  <a:pt x="5271570" y="999975"/>
                </a:lnTo>
                <a:lnTo>
                  <a:pt x="5271570" y="1002134"/>
                </a:lnTo>
                <a:lnTo>
                  <a:pt x="5274807" y="1002134"/>
                </a:lnTo>
                <a:lnTo>
                  <a:pt x="5275886" y="998897"/>
                </a:lnTo>
                <a:lnTo>
                  <a:pt x="5274807" y="997818"/>
                </a:lnTo>
                <a:close/>
                <a:moveTo>
                  <a:pt x="3263953" y="997817"/>
                </a:moveTo>
                <a:lnTo>
                  <a:pt x="3261795" y="999975"/>
                </a:lnTo>
                <a:lnTo>
                  <a:pt x="3261795" y="1002133"/>
                </a:lnTo>
                <a:lnTo>
                  <a:pt x="3265032" y="1002133"/>
                </a:lnTo>
                <a:lnTo>
                  <a:pt x="3266111" y="998896"/>
                </a:lnTo>
                <a:lnTo>
                  <a:pt x="3265032" y="997817"/>
                </a:lnTo>
                <a:close/>
                <a:moveTo>
                  <a:pt x="1254180" y="997816"/>
                </a:moveTo>
                <a:lnTo>
                  <a:pt x="1252023" y="999974"/>
                </a:lnTo>
                <a:lnTo>
                  <a:pt x="1252023" y="1002132"/>
                </a:lnTo>
                <a:lnTo>
                  <a:pt x="1255259" y="1002132"/>
                </a:lnTo>
                <a:lnTo>
                  <a:pt x="1256338" y="998895"/>
                </a:lnTo>
                <a:lnTo>
                  <a:pt x="1255259" y="997816"/>
                </a:lnTo>
                <a:close/>
                <a:moveTo>
                  <a:pt x="6747605" y="997549"/>
                </a:moveTo>
                <a:lnTo>
                  <a:pt x="6747605" y="998628"/>
                </a:lnTo>
                <a:lnTo>
                  <a:pt x="6753135" y="998628"/>
                </a:lnTo>
                <a:lnTo>
                  <a:pt x="6753135" y="997549"/>
                </a:lnTo>
                <a:close/>
                <a:moveTo>
                  <a:pt x="7684878" y="996875"/>
                </a:moveTo>
                <a:cubicBezTo>
                  <a:pt x="7684878" y="999034"/>
                  <a:pt x="7675482" y="1000832"/>
                  <a:pt x="7656689" y="1002271"/>
                </a:cubicBezTo>
                <a:cubicBezTo>
                  <a:pt x="7656689" y="1003709"/>
                  <a:pt x="7654891" y="1004429"/>
                  <a:pt x="7651294" y="1004429"/>
                </a:cubicBezTo>
                <a:lnTo>
                  <a:pt x="7650215" y="1004429"/>
                </a:lnTo>
                <a:cubicBezTo>
                  <a:pt x="7647158" y="1001551"/>
                  <a:pt x="7644281" y="1000113"/>
                  <a:pt x="7641583" y="1000113"/>
                </a:cubicBezTo>
                <a:lnTo>
                  <a:pt x="7631737" y="1000113"/>
                </a:lnTo>
                <a:lnTo>
                  <a:pt x="7631737" y="1011442"/>
                </a:lnTo>
                <a:cubicBezTo>
                  <a:pt x="7631737" y="1020164"/>
                  <a:pt x="7629939" y="1025964"/>
                  <a:pt x="7626342" y="1028841"/>
                </a:cubicBezTo>
                <a:cubicBezTo>
                  <a:pt x="7629939" y="1030820"/>
                  <a:pt x="7631737" y="1033697"/>
                  <a:pt x="7631737" y="1037474"/>
                </a:cubicBezTo>
                <a:lnTo>
                  <a:pt x="7637132" y="1037474"/>
                </a:lnTo>
                <a:lnTo>
                  <a:pt x="7659926" y="1040710"/>
                </a:lnTo>
                <a:lnTo>
                  <a:pt x="7669772" y="1039631"/>
                </a:lnTo>
                <a:lnTo>
                  <a:pt x="7697961" y="1039631"/>
                </a:lnTo>
                <a:lnTo>
                  <a:pt x="7710909" y="1036394"/>
                </a:lnTo>
                <a:lnTo>
                  <a:pt x="7713067" y="1036394"/>
                </a:lnTo>
                <a:lnTo>
                  <a:pt x="7720755" y="1038552"/>
                </a:lnTo>
                <a:lnTo>
                  <a:pt x="7729387" y="1036394"/>
                </a:lnTo>
                <a:lnTo>
                  <a:pt x="7735861" y="1038552"/>
                </a:lnTo>
                <a:lnTo>
                  <a:pt x="7738019" y="1036394"/>
                </a:lnTo>
                <a:lnTo>
                  <a:pt x="7738019" y="1033158"/>
                </a:lnTo>
                <a:lnTo>
                  <a:pt x="7735861" y="1029920"/>
                </a:lnTo>
                <a:lnTo>
                  <a:pt x="7736940" y="1021288"/>
                </a:lnTo>
                <a:lnTo>
                  <a:pt x="7734782" y="1016837"/>
                </a:lnTo>
                <a:lnTo>
                  <a:pt x="7735861" y="1009823"/>
                </a:lnTo>
                <a:cubicBezTo>
                  <a:pt x="7735861" y="1003350"/>
                  <a:pt x="7733703" y="1000113"/>
                  <a:pt x="7729387" y="1000113"/>
                </a:cubicBezTo>
                <a:lnTo>
                  <a:pt x="7717518" y="997955"/>
                </a:lnTo>
                <a:lnTo>
                  <a:pt x="7716439" y="997955"/>
                </a:lnTo>
                <a:cubicBezTo>
                  <a:pt x="7713652" y="1000113"/>
                  <a:pt x="7710370" y="1001192"/>
                  <a:pt x="7706593" y="1001192"/>
                </a:cubicBezTo>
                <a:lnTo>
                  <a:pt x="7696882" y="1001192"/>
                </a:lnTo>
                <a:close/>
                <a:moveTo>
                  <a:pt x="5111608" y="996739"/>
                </a:moveTo>
                <a:lnTo>
                  <a:pt x="5102976" y="1002134"/>
                </a:lnTo>
                <a:lnTo>
                  <a:pt x="5100818" y="1002134"/>
                </a:lnTo>
                <a:lnTo>
                  <a:pt x="5097581" y="999975"/>
                </a:lnTo>
                <a:lnTo>
                  <a:pt x="5087870" y="999975"/>
                </a:lnTo>
                <a:lnTo>
                  <a:pt x="5086791" y="1003213"/>
                </a:lnTo>
                <a:lnTo>
                  <a:pt x="5090028" y="1010766"/>
                </a:lnTo>
                <a:lnTo>
                  <a:pt x="5090028" y="1019398"/>
                </a:lnTo>
                <a:lnTo>
                  <a:pt x="5087870" y="1022635"/>
                </a:lnTo>
                <a:lnTo>
                  <a:pt x="5088949" y="1026816"/>
                </a:lnTo>
                <a:lnTo>
                  <a:pt x="5087870" y="1031132"/>
                </a:lnTo>
                <a:lnTo>
                  <a:pt x="5090028" y="1043001"/>
                </a:lnTo>
                <a:lnTo>
                  <a:pt x="5088949" y="1047317"/>
                </a:lnTo>
                <a:cubicBezTo>
                  <a:pt x="5088949" y="1056579"/>
                  <a:pt x="5090747" y="1061209"/>
                  <a:pt x="5094344" y="1061209"/>
                </a:cubicBezTo>
                <a:lnTo>
                  <a:pt x="5101897" y="1065525"/>
                </a:lnTo>
                <a:cubicBezTo>
                  <a:pt x="5107652" y="1065525"/>
                  <a:pt x="5110529" y="1063007"/>
                  <a:pt x="5110529" y="1057972"/>
                </a:cubicBezTo>
                <a:lnTo>
                  <a:pt x="5110529" y="1025737"/>
                </a:lnTo>
                <a:lnTo>
                  <a:pt x="5114710" y="1020477"/>
                </a:lnTo>
                <a:lnTo>
                  <a:pt x="5109450" y="1015082"/>
                </a:lnTo>
                <a:cubicBezTo>
                  <a:pt x="5109450" y="1006989"/>
                  <a:pt x="5111563" y="1002313"/>
                  <a:pt x="5115789" y="1001055"/>
                </a:cubicBezTo>
                <a:cubicBezTo>
                  <a:pt x="5115070" y="998177"/>
                  <a:pt x="5113676" y="996739"/>
                  <a:pt x="5111608" y="996739"/>
                </a:cubicBezTo>
                <a:close/>
                <a:moveTo>
                  <a:pt x="3101833" y="996738"/>
                </a:moveTo>
                <a:lnTo>
                  <a:pt x="3093201" y="1002133"/>
                </a:lnTo>
                <a:lnTo>
                  <a:pt x="3091043" y="1002133"/>
                </a:lnTo>
                <a:lnTo>
                  <a:pt x="3087806" y="999975"/>
                </a:lnTo>
                <a:lnTo>
                  <a:pt x="3078095" y="999975"/>
                </a:lnTo>
                <a:lnTo>
                  <a:pt x="3077016" y="1003212"/>
                </a:lnTo>
                <a:lnTo>
                  <a:pt x="3080253" y="1010765"/>
                </a:lnTo>
                <a:lnTo>
                  <a:pt x="3080253" y="1019397"/>
                </a:lnTo>
                <a:lnTo>
                  <a:pt x="3078095" y="1022634"/>
                </a:lnTo>
                <a:lnTo>
                  <a:pt x="3079174" y="1026815"/>
                </a:lnTo>
                <a:lnTo>
                  <a:pt x="3078095" y="1031131"/>
                </a:lnTo>
                <a:lnTo>
                  <a:pt x="3080253" y="1043001"/>
                </a:lnTo>
                <a:lnTo>
                  <a:pt x="3079174" y="1047316"/>
                </a:lnTo>
                <a:cubicBezTo>
                  <a:pt x="3079174" y="1056578"/>
                  <a:pt x="3080972" y="1061208"/>
                  <a:pt x="3084569" y="1061208"/>
                </a:cubicBezTo>
                <a:lnTo>
                  <a:pt x="3092122" y="1065525"/>
                </a:lnTo>
                <a:cubicBezTo>
                  <a:pt x="3097876" y="1065525"/>
                  <a:pt x="3100754" y="1063007"/>
                  <a:pt x="3100754" y="1057971"/>
                </a:cubicBezTo>
                <a:lnTo>
                  <a:pt x="3100754" y="1025736"/>
                </a:lnTo>
                <a:lnTo>
                  <a:pt x="3104935" y="1020476"/>
                </a:lnTo>
                <a:lnTo>
                  <a:pt x="3099675" y="1015081"/>
                </a:lnTo>
                <a:cubicBezTo>
                  <a:pt x="3099675" y="1006988"/>
                  <a:pt x="3101788" y="1002313"/>
                  <a:pt x="3106014" y="1001054"/>
                </a:cubicBezTo>
                <a:cubicBezTo>
                  <a:pt x="3105294" y="998177"/>
                  <a:pt x="3103901" y="996738"/>
                  <a:pt x="3101833" y="996738"/>
                </a:cubicBezTo>
                <a:close/>
                <a:moveTo>
                  <a:pt x="1092061" y="996737"/>
                </a:moveTo>
                <a:lnTo>
                  <a:pt x="1083427" y="1002132"/>
                </a:lnTo>
                <a:lnTo>
                  <a:pt x="1081270" y="1002132"/>
                </a:lnTo>
                <a:lnTo>
                  <a:pt x="1078033" y="999974"/>
                </a:lnTo>
                <a:lnTo>
                  <a:pt x="1068322" y="999974"/>
                </a:lnTo>
                <a:lnTo>
                  <a:pt x="1067244" y="1003211"/>
                </a:lnTo>
                <a:lnTo>
                  <a:pt x="1070481" y="1010764"/>
                </a:lnTo>
                <a:lnTo>
                  <a:pt x="1070481" y="1019396"/>
                </a:lnTo>
                <a:lnTo>
                  <a:pt x="1068322" y="1022633"/>
                </a:lnTo>
                <a:lnTo>
                  <a:pt x="1069401" y="1026814"/>
                </a:lnTo>
                <a:lnTo>
                  <a:pt x="1068322" y="1031130"/>
                </a:lnTo>
                <a:lnTo>
                  <a:pt x="1070481" y="1042999"/>
                </a:lnTo>
                <a:lnTo>
                  <a:pt x="1069401" y="1047315"/>
                </a:lnTo>
                <a:cubicBezTo>
                  <a:pt x="1069401" y="1056577"/>
                  <a:pt x="1071199" y="1061208"/>
                  <a:pt x="1074797" y="1061208"/>
                </a:cubicBezTo>
                <a:lnTo>
                  <a:pt x="1082349" y="1065524"/>
                </a:lnTo>
                <a:cubicBezTo>
                  <a:pt x="1088104" y="1065524"/>
                  <a:pt x="1090982" y="1063006"/>
                  <a:pt x="1090982" y="1057971"/>
                </a:cubicBezTo>
                <a:lnTo>
                  <a:pt x="1090982" y="1025735"/>
                </a:lnTo>
                <a:lnTo>
                  <a:pt x="1095161" y="1020475"/>
                </a:lnTo>
                <a:lnTo>
                  <a:pt x="1089903" y="1015080"/>
                </a:lnTo>
                <a:cubicBezTo>
                  <a:pt x="1089903" y="1006987"/>
                  <a:pt x="1092015" y="1002312"/>
                  <a:pt x="1096242" y="1001053"/>
                </a:cubicBezTo>
                <a:cubicBezTo>
                  <a:pt x="1095521" y="998176"/>
                  <a:pt x="1094128" y="996737"/>
                  <a:pt x="1092061" y="996737"/>
                </a:cubicBezTo>
                <a:close/>
                <a:moveTo>
                  <a:pt x="2244677" y="995845"/>
                </a:moveTo>
                <a:lnTo>
                  <a:pt x="2241443" y="999216"/>
                </a:lnTo>
                <a:lnTo>
                  <a:pt x="2247915" y="1010141"/>
                </a:lnTo>
                <a:lnTo>
                  <a:pt x="2252232" y="1010141"/>
                </a:lnTo>
                <a:lnTo>
                  <a:pt x="2253311" y="1006769"/>
                </a:lnTo>
                <a:cubicBezTo>
                  <a:pt x="2251153" y="999666"/>
                  <a:pt x="2248995" y="996024"/>
                  <a:pt x="2246837" y="995845"/>
                </a:cubicBezTo>
                <a:close/>
                <a:moveTo>
                  <a:pt x="6134206" y="995390"/>
                </a:moveTo>
                <a:lnTo>
                  <a:pt x="6132048" y="997548"/>
                </a:lnTo>
                <a:lnTo>
                  <a:pt x="6132048" y="999707"/>
                </a:lnTo>
                <a:lnTo>
                  <a:pt x="6135285" y="999707"/>
                </a:lnTo>
                <a:lnTo>
                  <a:pt x="6137308" y="997548"/>
                </a:lnTo>
                <a:lnTo>
                  <a:pt x="6135285" y="995390"/>
                </a:lnTo>
                <a:close/>
                <a:moveTo>
                  <a:pt x="219172" y="993248"/>
                </a:moveTo>
                <a:lnTo>
                  <a:pt x="219172" y="994327"/>
                </a:lnTo>
                <a:lnTo>
                  <a:pt x="222409" y="994327"/>
                </a:lnTo>
                <a:lnTo>
                  <a:pt x="222409" y="993248"/>
                </a:lnTo>
                <a:close/>
                <a:moveTo>
                  <a:pt x="161985" y="993248"/>
                </a:moveTo>
                <a:lnTo>
                  <a:pt x="160906" y="994327"/>
                </a:lnTo>
                <a:lnTo>
                  <a:pt x="160906" y="996485"/>
                </a:lnTo>
                <a:lnTo>
                  <a:pt x="161985" y="996485"/>
                </a:lnTo>
                <a:lnTo>
                  <a:pt x="164143" y="994327"/>
                </a:lnTo>
                <a:lnTo>
                  <a:pt x="164143" y="993248"/>
                </a:lnTo>
                <a:close/>
                <a:moveTo>
                  <a:pt x="109114" y="993248"/>
                </a:moveTo>
                <a:lnTo>
                  <a:pt x="109114" y="995406"/>
                </a:lnTo>
                <a:lnTo>
                  <a:pt x="111272" y="993248"/>
                </a:lnTo>
                <a:close/>
                <a:moveTo>
                  <a:pt x="38979" y="993248"/>
                </a:moveTo>
                <a:lnTo>
                  <a:pt x="38979" y="997564"/>
                </a:lnTo>
                <a:lnTo>
                  <a:pt x="42216" y="996485"/>
                </a:lnTo>
                <a:lnTo>
                  <a:pt x="42216" y="995406"/>
                </a:lnTo>
                <a:lnTo>
                  <a:pt x="40058" y="993248"/>
                </a:lnTo>
                <a:close/>
                <a:moveTo>
                  <a:pt x="30347" y="993248"/>
                </a:moveTo>
                <a:lnTo>
                  <a:pt x="30347" y="994327"/>
                </a:lnTo>
                <a:lnTo>
                  <a:pt x="32505" y="994327"/>
                </a:lnTo>
                <a:lnTo>
                  <a:pt x="32505" y="993248"/>
                </a:lnTo>
                <a:close/>
                <a:moveTo>
                  <a:pt x="5642194" y="991344"/>
                </a:moveTo>
                <a:lnTo>
                  <a:pt x="5642194" y="993368"/>
                </a:lnTo>
                <a:lnTo>
                  <a:pt x="5645431" y="996604"/>
                </a:lnTo>
                <a:lnTo>
                  <a:pt x="5647589" y="994446"/>
                </a:lnTo>
                <a:lnTo>
                  <a:pt x="5643273" y="991344"/>
                </a:lnTo>
                <a:close/>
                <a:moveTo>
                  <a:pt x="2219861" y="989370"/>
                </a:moveTo>
                <a:lnTo>
                  <a:pt x="2219861" y="992607"/>
                </a:lnTo>
                <a:lnTo>
                  <a:pt x="2220941" y="992607"/>
                </a:lnTo>
                <a:lnTo>
                  <a:pt x="2223098" y="990450"/>
                </a:lnTo>
                <a:lnTo>
                  <a:pt x="2223098" y="989370"/>
                </a:lnTo>
                <a:close/>
                <a:moveTo>
                  <a:pt x="6709436" y="988917"/>
                </a:moveTo>
                <a:lnTo>
                  <a:pt x="6709436" y="991075"/>
                </a:lnTo>
                <a:lnTo>
                  <a:pt x="6710515" y="991075"/>
                </a:lnTo>
                <a:lnTo>
                  <a:pt x="6710515" y="988917"/>
                </a:lnTo>
                <a:close/>
                <a:moveTo>
                  <a:pt x="6283648" y="987973"/>
                </a:moveTo>
                <a:lnTo>
                  <a:pt x="6283648" y="989052"/>
                </a:lnTo>
                <a:lnTo>
                  <a:pt x="6285806" y="989052"/>
                </a:lnTo>
                <a:lnTo>
                  <a:pt x="6285806" y="987973"/>
                </a:lnTo>
                <a:close/>
                <a:moveTo>
                  <a:pt x="2080671" y="987212"/>
                </a:moveTo>
                <a:lnTo>
                  <a:pt x="2080671" y="991528"/>
                </a:lnTo>
                <a:lnTo>
                  <a:pt x="2082828" y="991528"/>
                </a:lnTo>
                <a:lnTo>
                  <a:pt x="2082828" y="987212"/>
                </a:lnTo>
                <a:close/>
                <a:moveTo>
                  <a:pt x="6121392" y="983792"/>
                </a:moveTo>
                <a:lnTo>
                  <a:pt x="6122471" y="983792"/>
                </a:lnTo>
                <a:lnTo>
                  <a:pt x="6136364" y="991210"/>
                </a:lnTo>
                <a:cubicBezTo>
                  <a:pt x="6143917" y="992288"/>
                  <a:pt x="6150616" y="995481"/>
                  <a:pt x="6156460" y="1000786"/>
                </a:cubicBezTo>
                <a:lnTo>
                  <a:pt x="6175477" y="1004967"/>
                </a:lnTo>
                <a:lnTo>
                  <a:pt x="6179794" y="1004967"/>
                </a:lnTo>
                <a:cubicBezTo>
                  <a:pt x="6190404" y="996515"/>
                  <a:pt x="6197103" y="992288"/>
                  <a:pt x="6199890" y="992288"/>
                </a:cubicBezTo>
                <a:lnTo>
                  <a:pt x="6204206" y="992288"/>
                </a:lnTo>
                <a:cubicBezTo>
                  <a:pt x="6206814" y="992288"/>
                  <a:pt x="6214232" y="996515"/>
                  <a:pt x="6226460" y="1004967"/>
                </a:cubicBezTo>
                <a:lnTo>
                  <a:pt x="6230642" y="1003888"/>
                </a:lnTo>
                <a:lnTo>
                  <a:pt x="6232800" y="1007125"/>
                </a:lnTo>
                <a:lnTo>
                  <a:pt x="6232800" y="1013464"/>
                </a:lnTo>
                <a:lnTo>
                  <a:pt x="6224302" y="1021961"/>
                </a:lnTo>
                <a:lnTo>
                  <a:pt x="6225381" y="1023040"/>
                </a:lnTo>
                <a:lnTo>
                  <a:pt x="6224302" y="1033561"/>
                </a:lnTo>
                <a:lnTo>
                  <a:pt x="6224302" y="1040979"/>
                </a:lnTo>
                <a:lnTo>
                  <a:pt x="6225381" y="1063233"/>
                </a:lnTo>
                <a:lnTo>
                  <a:pt x="6221065" y="1072809"/>
                </a:lnTo>
                <a:lnTo>
                  <a:pt x="6223223" y="1076047"/>
                </a:lnTo>
                <a:lnTo>
                  <a:pt x="6221065" y="1086567"/>
                </a:lnTo>
                <a:cubicBezTo>
                  <a:pt x="6224662" y="1092591"/>
                  <a:pt x="6226460" y="1096817"/>
                  <a:pt x="6226460" y="1099245"/>
                </a:cubicBezTo>
                <a:cubicBezTo>
                  <a:pt x="6226460" y="1105809"/>
                  <a:pt x="6221830" y="1109720"/>
                  <a:pt x="6212568" y="1110979"/>
                </a:cubicBezTo>
                <a:lnTo>
                  <a:pt x="6208387" y="1109900"/>
                </a:lnTo>
                <a:lnTo>
                  <a:pt x="6200969" y="1115160"/>
                </a:lnTo>
                <a:cubicBezTo>
                  <a:pt x="6188201" y="1115160"/>
                  <a:pt x="6181817" y="1112688"/>
                  <a:pt x="6181817" y="1107742"/>
                </a:cubicBezTo>
                <a:lnTo>
                  <a:pt x="6182896" y="1100324"/>
                </a:lnTo>
                <a:lnTo>
                  <a:pt x="6180873" y="1093985"/>
                </a:lnTo>
                <a:lnTo>
                  <a:pt x="6164957" y="1092906"/>
                </a:lnTo>
                <a:lnTo>
                  <a:pt x="6162799" y="1095064"/>
                </a:lnTo>
                <a:lnTo>
                  <a:pt x="6164957" y="1112058"/>
                </a:lnTo>
                <a:lnTo>
                  <a:pt x="6161720" y="1114216"/>
                </a:lnTo>
                <a:lnTo>
                  <a:pt x="6152144" y="1110979"/>
                </a:lnTo>
                <a:lnTo>
                  <a:pt x="6147963" y="1110979"/>
                </a:lnTo>
                <a:lnTo>
                  <a:pt x="6125708" y="1119476"/>
                </a:lnTo>
                <a:cubicBezTo>
                  <a:pt x="6124989" y="1113991"/>
                  <a:pt x="6123236" y="1108327"/>
                  <a:pt x="6120448" y="1102482"/>
                </a:cubicBezTo>
                <a:lnTo>
                  <a:pt x="6124629" y="1093985"/>
                </a:lnTo>
                <a:lnTo>
                  <a:pt x="6124629" y="1083464"/>
                </a:lnTo>
                <a:cubicBezTo>
                  <a:pt x="6124629" y="1080047"/>
                  <a:pt x="6123550" y="1077575"/>
                  <a:pt x="6121392" y="1076047"/>
                </a:cubicBezTo>
                <a:lnTo>
                  <a:pt x="6121392" y="1073888"/>
                </a:lnTo>
                <a:lnTo>
                  <a:pt x="6122471" y="1073888"/>
                </a:lnTo>
                <a:lnTo>
                  <a:pt x="6121392" y="1061210"/>
                </a:lnTo>
                <a:lnTo>
                  <a:pt x="6121392" y="1055815"/>
                </a:lnTo>
                <a:lnTo>
                  <a:pt x="6122471" y="1050555"/>
                </a:lnTo>
                <a:lnTo>
                  <a:pt x="6121392" y="1044216"/>
                </a:lnTo>
                <a:lnTo>
                  <a:pt x="6121392" y="1031403"/>
                </a:lnTo>
                <a:lnTo>
                  <a:pt x="6120448" y="1021961"/>
                </a:lnTo>
                <a:lnTo>
                  <a:pt x="6122471" y="1017645"/>
                </a:lnTo>
                <a:lnTo>
                  <a:pt x="6120448" y="1007125"/>
                </a:lnTo>
                <a:lnTo>
                  <a:pt x="6121392" y="1002809"/>
                </a:lnTo>
                <a:lnTo>
                  <a:pt x="6119369" y="997548"/>
                </a:lnTo>
                <a:lnTo>
                  <a:pt x="6121392" y="993233"/>
                </a:lnTo>
                <a:lnTo>
                  <a:pt x="6120448" y="984870"/>
                </a:lnTo>
                <a:close/>
                <a:moveTo>
                  <a:pt x="74586" y="983537"/>
                </a:moveTo>
                <a:lnTo>
                  <a:pt x="74586" y="984616"/>
                </a:lnTo>
                <a:lnTo>
                  <a:pt x="76744" y="984616"/>
                </a:lnTo>
                <a:lnTo>
                  <a:pt x="76744" y="983537"/>
                </a:lnTo>
                <a:close/>
                <a:moveTo>
                  <a:pt x="6265574" y="982712"/>
                </a:moveTo>
                <a:lnTo>
                  <a:pt x="6264630" y="983792"/>
                </a:lnTo>
                <a:lnTo>
                  <a:pt x="6264630" y="987973"/>
                </a:lnTo>
                <a:lnTo>
                  <a:pt x="6266653" y="990131"/>
                </a:lnTo>
                <a:lnTo>
                  <a:pt x="6267732" y="990131"/>
                </a:lnTo>
                <a:lnTo>
                  <a:pt x="6269890" y="987973"/>
                </a:lnTo>
                <a:lnTo>
                  <a:pt x="6269890" y="983792"/>
                </a:lnTo>
                <a:close/>
                <a:moveTo>
                  <a:pt x="6097115" y="982712"/>
                </a:moveTo>
                <a:lnTo>
                  <a:pt x="6097115" y="983792"/>
                </a:lnTo>
                <a:lnTo>
                  <a:pt x="6098194" y="986893"/>
                </a:lnTo>
                <a:lnTo>
                  <a:pt x="6099138" y="986893"/>
                </a:lnTo>
                <a:lnTo>
                  <a:pt x="6099138" y="985814"/>
                </a:lnTo>
                <a:lnTo>
                  <a:pt x="6098194" y="982712"/>
                </a:lnTo>
                <a:close/>
                <a:moveTo>
                  <a:pt x="5601461" y="982712"/>
                </a:moveTo>
                <a:lnTo>
                  <a:pt x="5601461" y="985949"/>
                </a:lnTo>
                <a:lnTo>
                  <a:pt x="5602540" y="985949"/>
                </a:lnTo>
                <a:lnTo>
                  <a:pt x="5602540" y="982712"/>
                </a:lnTo>
                <a:close/>
                <a:moveTo>
                  <a:pt x="210540" y="982458"/>
                </a:moveTo>
                <a:lnTo>
                  <a:pt x="210540" y="984616"/>
                </a:lnTo>
                <a:lnTo>
                  <a:pt x="211619" y="984616"/>
                </a:lnTo>
                <a:lnTo>
                  <a:pt x="211619" y="982458"/>
                </a:lnTo>
                <a:close/>
                <a:moveTo>
                  <a:pt x="3735059" y="981227"/>
                </a:moveTo>
                <a:cubicBezTo>
                  <a:pt x="3718515" y="988061"/>
                  <a:pt x="3710242" y="993096"/>
                  <a:pt x="3710242" y="996333"/>
                </a:cubicBezTo>
                <a:lnTo>
                  <a:pt x="3712400" y="996333"/>
                </a:lnTo>
                <a:lnTo>
                  <a:pt x="3718874" y="995254"/>
                </a:lnTo>
                <a:lnTo>
                  <a:pt x="3729664" y="996333"/>
                </a:lnTo>
                <a:cubicBezTo>
                  <a:pt x="3733980" y="990759"/>
                  <a:pt x="3736138" y="986802"/>
                  <a:pt x="3736138" y="984464"/>
                </a:cubicBezTo>
                <a:lnTo>
                  <a:pt x="3736138" y="981227"/>
                </a:lnTo>
                <a:close/>
                <a:moveTo>
                  <a:pt x="6610032" y="980285"/>
                </a:moveTo>
                <a:lnTo>
                  <a:pt x="6611111" y="981364"/>
                </a:lnTo>
                <a:lnTo>
                  <a:pt x="6611111" y="982443"/>
                </a:lnTo>
                <a:lnTo>
                  <a:pt x="6607874" y="982443"/>
                </a:lnTo>
                <a:close/>
                <a:moveTo>
                  <a:pt x="7759734" y="980016"/>
                </a:moveTo>
                <a:lnTo>
                  <a:pt x="7757576" y="982174"/>
                </a:lnTo>
                <a:lnTo>
                  <a:pt x="7758655" y="983253"/>
                </a:lnTo>
                <a:lnTo>
                  <a:pt x="7760813" y="983253"/>
                </a:lnTo>
                <a:lnTo>
                  <a:pt x="7760813" y="980016"/>
                </a:lnTo>
                <a:close/>
                <a:moveTo>
                  <a:pt x="7606785" y="980016"/>
                </a:moveTo>
                <a:lnTo>
                  <a:pt x="7606785" y="982174"/>
                </a:lnTo>
                <a:lnTo>
                  <a:pt x="7610022" y="982174"/>
                </a:lnTo>
                <a:lnTo>
                  <a:pt x="7607864" y="980016"/>
                </a:lnTo>
                <a:close/>
                <a:moveTo>
                  <a:pt x="6265574" y="976374"/>
                </a:moveTo>
                <a:lnTo>
                  <a:pt x="6265574" y="977452"/>
                </a:lnTo>
                <a:lnTo>
                  <a:pt x="6267732" y="977452"/>
                </a:lnTo>
                <a:lnTo>
                  <a:pt x="6267732" y="976374"/>
                </a:lnTo>
                <a:close/>
                <a:moveTo>
                  <a:pt x="8117410" y="975161"/>
                </a:moveTo>
                <a:lnTo>
                  <a:pt x="8117410" y="976240"/>
                </a:lnTo>
                <a:lnTo>
                  <a:pt x="8120647" y="977319"/>
                </a:lnTo>
                <a:lnTo>
                  <a:pt x="8120647" y="975161"/>
                </a:lnTo>
                <a:close/>
                <a:moveTo>
                  <a:pt x="4233410" y="974535"/>
                </a:moveTo>
                <a:lnTo>
                  <a:pt x="4233410" y="975614"/>
                </a:lnTo>
                <a:lnTo>
                  <a:pt x="4243121" y="977772"/>
                </a:lnTo>
                <a:lnTo>
                  <a:pt x="4246358" y="977772"/>
                </a:lnTo>
                <a:lnTo>
                  <a:pt x="4246358" y="976693"/>
                </a:lnTo>
                <a:lnTo>
                  <a:pt x="4235568" y="974535"/>
                </a:lnTo>
                <a:close/>
                <a:moveTo>
                  <a:pt x="5567203" y="974080"/>
                </a:moveTo>
                <a:lnTo>
                  <a:pt x="5567203" y="977317"/>
                </a:lnTo>
                <a:lnTo>
                  <a:pt x="5568147" y="977317"/>
                </a:lnTo>
                <a:lnTo>
                  <a:pt x="5568147" y="974080"/>
                </a:lnTo>
                <a:close/>
                <a:moveTo>
                  <a:pt x="6275150" y="972058"/>
                </a:moveTo>
                <a:lnTo>
                  <a:pt x="6269890" y="973137"/>
                </a:lnTo>
                <a:lnTo>
                  <a:pt x="6269890" y="975294"/>
                </a:lnTo>
                <a:lnTo>
                  <a:pt x="6272992" y="975294"/>
                </a:lnTo>
                <a:lnTo>
                  <a:pt x="6275150" y="973137"/>
                </a:lnTo>
                <a:close/>
                <a:moveTo>
                  <a:pt x="7276843" y="970956"/>
                </a:moveTo>
                <a:lnTo>
                  <a:pt x="7276843" y="973114"/>
                </a:lnTo>
                <a:lnTo>
                  <a:pt x="7279001" y="975272"/>
                </a:lnTo>
                <a:lnTo>
                  <a:pt x="7280080" y="974193"/>
                </a:lnTo>
                <a:lnTo>
                  <a:pt x="7280080" y="973114"/>
                </a:lnTo>
                <a:lnTo>
                  <a:pt x="7277922" y="970956"/>
                </a:lnTo>
                <a:close/>
                <a:moveTo>
                  <a:pt x="5711790" y="969899"/>
                </a:moveTo>
                <a:lnTo>
                  <a:pt x="5712869" y="970978"/>
                </a:lnTo>
                <a:lnTo>
                  <a:pt x="5712869" y="975159"/>
                </a:lnTo>
                <a:lnTo>
                  <a:pt x="5707608" y="975159"/>
                </a:lnTo>
                <a:cubicBezTo>
                  <a:pt x="5701854" y="975159"/>
                  <a:pt x="5694346" y="976598"/>
                  <a:pt x="5685084" y="979475"/>
                </a:cubicBezTo>
                <a:lnTo>
                  <a:pt x="5678610" y="979475"/>
                </a:lnTo>
                <a:lnTo>
                  <a:pt x="5673215" y="976238"/>
                </a:lnTo>
                <a:lnTo>
                  <a:pt x="5672136" y="976238"/>
                </a:lnTo>
                <a:lnTo>
                  <a:pt x="5672136" y="977317"/>
                </a:lnTo>
                <a:cubicBezTo>
                  <a:pt x="5674294" y="977317"/>
                  <a:pt x="5675373" y="978036"/>
                  <a:pt x="5675373" y="979475"/>
                </a:cubicBezTo>
                <a:cubicBezTo>
                  <a:pt x="5674474" y="983072"/>
                  <a:pt x="5672001" y="984870"/>
                  <a:pt x="5667955" y="984870"/>
                </a:cubicBezTo>
                <a:lnTo>
                  <a:pt x="5667955" y="985949"/>
                </a:lnTo>
                <a:cubicBezTo>
                  <a:pt x="5670743" y="985949"/>
                  <a:pt x="5672136" y="986669"/>
                  <a:pt x="5672136" y="988107"/>
                </a:cubicBezTo>
                <a:lnTo>
                  <a:pt x="5672136" y="989186"/>
                </a:lnTo>
                <a:lnTo>
                  <a:pt x="5671057" y="990265"/>
                </a:lnTo>
                <a:lnTo>
                  <a:pt x="5671057" y="991344"/>
                </a:lnTo>
                <a:lnTo>
                  <a:pt x="5676452" y="994446"/>
                </a:lnTo>
                <a:lnTo>
                  <a:pt x="5681847" y="992424"/>
                </a:lnTo>
                <a:lnTo>
                  <a:pt x="5684005" y="995525"/>
                </a:lnTo>
                <a:lnTo>
                  <a:pt x="5685084" y="994446"/>
                </a:lnTo>
                <a:lnTo>
                  <a:pt x="5690479" y="995525"/>
                </a:lnTo>
                <a:lnTo>
                  <a:pt x="5703292" y="995525"/>
                </a:lnTo>
                <a:lnTo>
                  <a:pt x="5715027" y="996604"/>
                </a:lnTo>
                <a:lnTo>
                  <a:pt x="5720422" y="995525"/>
                </a:lnTo>
                <a:lnTo>
                  <a:pt x="5725817" y="998762"/>
                </a:lnTo>
                <a:lnTo>
                  <a:pt x="5726896" y="998762"/>
                </a:lnTo>
                <a:lnTo>
                  <a:pt x="5731212" y="995525"/>
                </a:lnTo>
                <a:lnTo>
                  <a:pt x="5730133" y="994446"/>
                </a:lnTo>
                <a:lnTo>
                  <a:pt x="5730133" y="993368"/>
                </a:lnTo>
                <a:cubicBezTo>
                  <a:pt x="5730133" y="989860"/>
                  <a:pt x="5730807" y="988107"/>
                  <a:pt x="5732156" y="988107"/>
                </a:cubicBezTo>
                <a:lnTo>
                  <a:pt x="5725817" y="976238"/>
                </a:lnTo>
                <a:lnTo>
                  <a:pt x="5724738" y="977317"/>
                </a:lnTo>
                <a:lnTo>
                  <a:pt x="5722580" y="977317"/>
                </a:lnTo>
                <a:cubicBezTo>
                  <a:pt x="5719343" y="977317"/>
                  <a:pt x="5715746" y="974844"/>
                  <a:pt x="5711790" y="969899"/>
                </a:cubicBezTo>
                <a:close/>
                <a:moveTo>
                  <a:pt x="2706261" y="969153"/>
                </a:moveTo>
                <a:lnTo>
                  <a:pt x="2704102" y="971177"/>
                </a:lnTo>
                <a:lnTo>
                  <a:pt x="2704102" y="972256"/>
                </a:lnTo>
                <a:lnTo>
                  <a:pt x="2706261" y="970232"/>
                </a:lnTo>
                <a:close/>
                <a:moveTo>
                  <a:pt x="5592829" y="968820"/>
                </a:moveTo>
                <a:cubicBezTo>
                  <a:pt x="5588064" y="968820"/>
                  <a:pt x="5584872" y="973451"/>
                  <a:pt x="5583253" y="982712"/>
                </a:cubicBezTo>
                <a:lnTo>
                  <a:pt x="5590671" y="1000920"/>
                </a:lnTo>
                <a:lnTo>
                  <a:pt x="5593908" y="1000920"/>
                </a:lnTo>
                <a:lnTo>
                  <a:pt x="5596066" y="994446"/>
                </a:lnTo>
                <a:cubicBezTo>
                  <a:pt x="5592290" y="994446"/>
                  <a:pt x="5590132" y="993412"/>
                  <a:pt x="5589592" y="991344"/>
                </a:cubicBezTo>
                <a:lnTo>
                  <a:pt x="5593908" y="987028"/>
                </a:lnTo>
                <a:lnTo>
                  <a:pt x="5591750" y="980554"/>
                </a:lnTo>
                <a:lnTo>
                  <a:pt x="5591750" y="977317"/>
                </a:lnTo>
                <a:lnTo>
                  <a:pt x="5596066" y="972057"/>
                </a:lnTo>
                <a:lnTo>
                  <a:pt x="5596066" y="970978"/>
                </a:lnTo>
                <a:cubicBezTo>
                  <a:pt x="5596066" y="969539"/>
                  <a:pt x="5594987" y="968820"/>
                  <a:pt x="5592829" y="968820"/>
                </a:cubicBezTo>
                <a:close/>
                <a:moveTo>
                  <a:pt x="6707278" y="968281"/>
                </a:moveTo>
                <a:lnTo>
                  <a:pt x="6707278" y="970574"/>
                </a:lnTo>
                <a:lnTo>
                  <a:pt x="6708357" y="970574"/>
                </a:lnTo>
                <a:lnTo>
                  <a:pt x="6708357" y="968281"/>
                </a:lnTo>
                <a:close/>
                <a:moveTo>
                  <a:pt x="2074197" y="967521"/>
                </a:moveTo>
                <a:lnTo>
                  <a:pt x="2073118" y="968600"/>
                </a:lnTo>
                <a:lnTo>
                  <a:pt x="2073118" y="971837"/>
                </a:lnTo>
                <a:cubicBezTo>
                  <a:pt x="2074554" y="974804"/>
                  <a:pt x="2076714" y="976288"/>
                  <a:pt x="2079590" y="976288"/>
                </a:cubicBezTo>
                <a:lnTo>
                  <a:pt x="2082828" y="975209"/>
                </a:lnTo>
                <a:lnTo>
                  <a:pt x="2082828" y="972916"/>
                </a:lnTo>
                <a:cubicBezTo>
                  <a:pt x="2082828" y="971117"/>
                  <a:pt x="2079949" y="969319"/>
                  <a:pt x="2074197" y="967521"/>
                </a:cubicBezTo>
                <a:close/>
                <a:moveTo>
                  <a:pt x="7283317" y="966775"/>
                </a:moveTo>
                <a:lnTo>
                  <a:pt x="7283317" y="967719"/>
                </a:lnTo>
                <a:lnTo>
                  <a:pt x="7285475" y="973114"/>
                </a:lnTo>
                <a:lnTo>
                  <a:pt x="7286554" y="973114"/>
                </a:lnTo>
                <a:lnTo>
                  <a:pt x="7286554" y="972035"/>
                </a:lnTo>
                <a:cubicBezTo>
                  <a:pt x="7285655" y="968528"/>
                  <a:pt x="7284576" y="966775"/>
                  <a:pt x="7283317" y="966775"/>
                </a:cubicBezTo>
                <a:close/>
                <a:moveTo>
                  <a:pt x="1614150" y="965985"/>
                </a:moveTo>
                <a:lnTo>
                  <a:pt x="1614150" y="971380"/>
                </a:lnTo>
                <a:lnTo>
                  <a:pt x="1616308" y="973539"/>
                </a:lnTo>
                <a:lnTo>
                  <a:pt x="1618465" y="967065"/>
                </a:lnTo>
                <a:lnTo>
                  <a:pt x="1617387" y="965985"/>
                </a:lnTo>
                <a:close/>
                <a:moveTo>
                  <a:pt x="6279466" y="965719"/>
                </a:moveTo>
                <a:lnTo>
                  <a:pt x="6277308" y="968955"/>
                </a:lnTo>
                <a:lnTo>
                  <a:pt x="6277308" y="970034"/>
                </a:lnTo>
                <a:lnTo>
                  <a:pt x="6280411" y="967876"/>
                </a:lnTo>
                <a:lnTo>
                  <a:pt x="6282569" y="967876"/>
                </a:lnTo>
                <a:lnTo>
                  <a:pt x="6283648" y="968955"/>
                </a:lnTo>
                <a:lnTo>
                  <a:pt x="6284727" y="968955"/>
                </a:lnTo>
                <a:lnTo>
                  <a:pt x="6285806" y="967876"/>
                </a:lnTo>
                <a:lnTo>
                  <a:pt x="6285806" y="966798"/>
                </a:lnTo>
                <a:close/>
                <a:moveTo>
                  <a:pt x="5567203" y="964504"/>
                </a:moveTo>
                <a:lnTo>
                  <a:pt x="5567203" y="967741"/>
                </a:lnTo>
                <a:lnTo>
                  <a:pt x="5568147" y="967741"/>
                </a:lnTo>
                <a:lnTo>
                  <a:pt x="5568147" y="964504"/>
                </a:lnTo>
                <a:close/>
                <a:moveTo>
                  <a:pt x="7598153" y="963696"/>
                </a:moveTo>
                <a:lnTo>
                  <a:pt x="7598153" y="969091"/>
                </a:lnTo>
                <a:lnTo>
                  <a:pt x="7599232" y="969091"/>
                </a:lnTo>
                <a:lnTo>
                  <a:pt x="7599232" y="963696"/>
                </a:lnTo>
                <a:close/>
                <a:moveTo>
                  <a:pt x="5562887" y="963425"/>
                </a:moveTo>
                <a:lnTo>
                  <a:pt x="5562887" y="967741"/>
                </a:lnTo>
                <a:lnTo>
                  <a:pt x="5563966" y="967741"/>
                </a:lnTo>
                <a:lnTo>
                  <a:pt x="5563966" y="963425"/>
                </a:lnTo>
                <a:close/>
                <a:moveTo>
                  <a:pt x="4094624" y="962666"/>
                </a:moveTo>
                <a:lnTo>
                  <a:pt x="4088150" y="965903"/>
                </a:lnTo>
                <a:lnTo>
                  <a:pt x="4088150" y="966982"/>
                </a:lnTo>
                <a:lnTo>
                  <a:pt x="4089229" y="966982"/>
                </a:lnTo>
                <a:cubicBezTo>
                  <a:pt x="4092466" y="965544"/>
                  <a:pt x="4094264" y="964105"/>
                  <a:pt x="4094624" y="962666"/>
                </a:cubicBezTo>
                <a:close/>
                <a:moveTo>
                  <a:pt x="2579746" y="961735"/>
                </a:moveTo>
                <a:lnTo>
                  <a:pt x="2586086" y="964837"/>
                </a:lnTo>
                <a:lnTo>
                  <a:pt x="2590268" y="963893"/>
                </a:lnTo>
                <a:cubicBezTo>
                  <a:pt x="2594852" y="965961"/>
                  <a:pt x="2600472" y="966995"/>
                  <a:pt x="2607126" y="966995"/>
                </a:cubicBezTo>
                <a:lnTo>
                  <a:pt x="2612386" y="966995"/>
                </a:lnTo>
                <a:cubicBezTo>
                  <a:pt x="2613465" y="968434"/>
                  <a:pt x="2617331" y="969153"/>
                  <a:pt x="2623986" y="969153"/>
                </a:cubicBezTo>
                <a:lnTo>
                  <a:pt x="2629246" y="974413"/>
                </a:lnTo>
                <a:lnTo>
                  <a:pt x="2629246" y="976437"/>
                </a:lnTo>
                <a:cubicBezTo>
                  <a:pt x="2629246" y="977875"/>
                  <a:pt x="2626458" y="979988"/>
                  <a:pt x="2620885" y="982776"/>
                </a:cubicBezTo>
                <a:lnTo>
                  <a:pt x="2620885" y="988036"/>
                </a:lnTo>
                <a:lnTo>
                  <a:pt x="2619804" y="996533"/>
                </a:lnTo>
                <a:lnTo>
                  <a:pt x="2620885" y="1008132"/>
                </a:lnTo>
                <a:lnTo>
                  <a:pt x="2620885" y="1020811"/>
                </a:lnTo>
                <a:lnTo>
                  <a:pt x="2621963" y="1026071"/>
                </a:lnTo>
                <a:lnTo>
                  <a:pt x="2626144" y="1026071"/>
                </a:lnTo>
                <a:lnTo>
                  <a:pt x="2639901" y="1024992"/>
                </a:lnTo>
                <a:lnTo>
                  <a:pt x="2644082" y="1026071"/>
                </a:lnTo>
                <a:lnTo>
                  <a:pt x="2653524" y="1024992"/>
                </a:lnTo>
                <a:lnTo>
                  <a:pt x="2665123" y="1028094"/>
                </a:lnTo>
                <a:cubicBezTo>
                  <a:pt x="2669348" y="1026565"/>
                  <a:pt x="2671462" y="1025172"/>
                  <a:pt x="2671462" y="1023913"/>
                </a:cubicBezTo>
                <a:lnTo>
                  <a:pt x="2671462" y="1020811"/>
                </a:lnTo>
                <a:cubicBezTo>
                  <a:pt x="2667955" y="1017933"/>
                  <a:pt x="2666202" y="1011954"/>
                  <a:pt x="2666202" y="1002872"/>
                </a:cubicBezTo>
                <a:lnTo>
                  <a:pt x="2667281" y="980753"/>
                </a:lnTo>
                <a:cubicBezTo>
                  <a:pt x="2663055" y="975987"/>
                  <a:pt x="2660942" y="972120"/>
                  <a:pt x="2660942" y="969153"/>
                </a:cubicBezTo>
                <a:lnTo>
                  <a:pt x="2660942" y="968074"/>
                </a:lnTo>
                <a:cubicBezTo>
                  <a:pt x="2660942" y="965916"/>
                  <a:pt x="2664448" y="964163"/>
                  <a:pt x="2671462" y="962814"/>
                </a:cubicBezTo>
                <a:cubicBezTo>
                  <a:pt x="2673709" y="962814"/>
                  <a:pt x="2676182" y="963848"/>
                  <a:pt x="2678880" y="965916"/>
                </a:cubicBezTo>
                <a:lnTo>
                  <a:pt x="2683061" y="961735"/>
                </a:lnTo>
                <a:cubicBezTo>
                  <a:pt x="2697088" y="962455"/>
                  <a:pt x="2705180" y="964568"/>
                  <a:pt x="2707339" y="968074"/>
                </a:cubicBezTo>
                <a:lnTo>
                  <a:pt x="2712599" y="965916"/>
                </a:lnTo>
                <a:cubicBezTo>
                  <a:pt x="2722400" y="967355"/>
                  <a:pt x="2727300" y="969109"/>
                  <a:pt x="2727300" y="971177"/>
                </a:cubicBezTo>
                <a:lnTo>
                  <a:pt x="2727300" y="974413"/>
                </a:lnTo>
                <a:cubicBezTo>
                  <a:pt x="2722444" y="979629"/>
                  <a:pt x="2720017" y="985608"/>
                  <a:pt x="2720017" y="992352"/>
                </a:cubicBezTo>
                <a:lnTo>
                  <a:pt x="2716780" y="995454"/>
                </a:lnTo>
                <a:lnTo>
                  <a:pt x="2717859" y="999635"/>
                </a:lnTo>
                <a:lnTo>
                  <a:pt x="2715701" y="1007053"/>
                </a:lnTo>
                <a:cubicBezTo>
                  <a:pt x="2718668" y="1014787"/>
                  <a:pt x="2720781" y="1018653"/>
                  <a:pt x="2722041" y="1018653"/>
                </a:cubicBezTo>
                <a:lnTo>
                  <a:pt x="2724199" y="1018653"/>
                </a:lnTo>
                <a:lnTo>
                  <a:pt x="2724199" y="1017574"/>
                </a:lnTo>
                <a:lnTo>
                  <a:pt x="2720961" y="1013392"/>
                </a:lnTo>
                <a:cubicBezTo>
                  <a:pt x="2722400" y="1013392"/>
                  <a:pt x="2726626" y="1008807"/>
                  <a:pt x="2733640" y="999635"/>
                </a:cubicBezTo>
                <a:lnTo>
                  <a:pt x="2739979" y="999635"/>
                </a:lnTo>
                <a:cubicBezTo>
                  <a:pt x="2745643" y="999635"/>
                  <a:pt x="2754410" y="1007368"/>
                  <a:pt x="2766280" y="1022834"/>
                </a:cubicBezTo>
                <a:lnTo>
                  <a:pt x="2769517" y="1026071"/>
                </a:lnTo>
                <a:lnTo>
                  <a:pt x="2769517" y="1030252"/>
                </a:lnTo>
                <a:lnTo>
                  <a:pt x="2765336" y="1034433"/>
                </a:lnTo>
                <a:lnTo>
                  <a:pt x="2754681" y="1034433"/>
                </a:lnTo>
                <a:cubicBezTo>
                  <a:pt x="2750544" y="1032365"/>
                  <a:pt x="2748476" y="1030252"/>
                  <a:pt x="2748476" y="1028094"/>
                </a:cubicBezTo>
                <a:lnTo>
                  <a:pt x="2744160" y="1028094"/>
                </a:lnTo>
                <a:cubicBezTo>
                  <a:pt x="2744160" y="1031241"/>
                  <a:pt x="2737865" y="1033354"/>
                  <a:pt x="2725278" y="1034433"/>
                </a:cubicBezTo>
                <a:cubicBezTo>
                  <a:pt x="2721231" y="1037760"/>
                  <a:pt x="2719117" y="1040233"/>
                  <a:pt x="2718938" y="1041851"/>
                </a:cubicBezTo>
                <a:lnTo>
                  <a:pt x="2720017" y="1056553"/>
                </a:lnTo>
                <a:lnTo>
                  <a:pt x="2720017" y="1057632"/>
                </a:lnTo>
                <a:lnTo>
                  <a:pt x="2716780" y="1066129"/>
                </a:lnTo>
                <a:lnTo>
                  <a:pt x="2720017" y="1077728"/>
                </a:lnTo>
                <a:lnTo>
                  <a:pt x="2720017" y="1078672"/>
                </a:lnTo>
                <a:cubicBezTo>
                  <a:pt x="2720017" y="1080830"/>
                  <a:pt x="2718578" y="1081909"/>
                  <a:pt x="2715701" y="1081909"/>
                </a:cubicBezTo>
                <a:lnTo>
                  <a:pt x="2716780" y="1086090"/>
                </a:lnTo>
                <a:lnTo>
                  <a:pt x="2715701" y="1095532"/>
                </a:lnTo>
                <a:lnTo>
                  <a:pt x="2716780" y="1094588"/>
                </a:lnTo>
                <a:lnTo>
                  <a:pt x="2717859" y="1094588"/>
                </a:lnTo>
                <a:lnTo>
                  <a:pt x="2718938" y="1095532"/>
                </a:lnTo>
                <a:lnTo>
                  <a:pt x="2718938" y="1096611"/>
                </a:lnTo>
                <a:lnTo>
                  <a:pt x="2715701" y="1106187"/>
                </a:lnTo>
                <a:lnTo>
                  <a:pt x="2717859" y="1108210"/>
                </a:lnTo>
                <a:lnTo>
                  <a:pt x="2720017" y="1108210"/>
                </a:lnTo>
                <a:cubicBezTo>
                  <a:pt x="2721185" y="1108210"/>
                  <a:pt x="2723613" y="1104344"/>
                  <a:pt x="2727300" y="1096611"/>
                </a:cubicBezTo>
                <a:lnTo>
                  <a:pt x="2739979" y="1086090"/>
                </a:lnTo>
                <a:cubicBezTo>
                  <a:pt x="2748611" y="1088249"/>
                  <a:pt x="2754229" y="1092115"/>
                  <a:pt x="2756838" y="1097690"/>
                </a:cubicBezTo>
                <a:cubicBezTo>
                  <a:pt x="2770864" y="1105422"/>
                  <a:pt x="2777878" y="1111762"/>
                  <a:pt x="2777878" y="1116707"/>
                </a:cubicBezTo>
                <a:lnTo>
                  <a:pt x="2778957" y="1120888"/>
                </a:lnTo>
                <a:lnTo>
                  <a:pt x="2770596" y="1125070"/>
                </a:lnTo>
                <a:lnTo>
                  <a:pt x="2768437" y="1125070"/>
                </a:lnTo>
                <a:cubicBezTo>
                  <a:pt x="2758456" y="1125070"/>
                  <a:pt x="2748970" y="1124035"/>
                  <a:pt x="2739979" y="1121967"/>
                </a:cubicBezTo>
                <a:lnTo>
                  <a:pt x="2738900" y="1121967"/>
                </a:lnTo>
                <a:lnTo>
                  <a:pt x="2734718" y="1125070"/>
                </a:lnTo>
                <a:lnTo>
                  <a:pt x="2725278" y="1125070"/>
                </a:lnTo>
                <a:cubicBezTo>
                  <a:pt x="2721770" y="1125070"/>
                  <a:pt x="2720017" y="1124395"/>
                  <a:pt x="2720017" y="1123046"/>
                </a:cubicBezTo>
                <a:lnTo>
                  <a:pt x="2714622" y="1123990"/>
                </a:lnTo>
                <a:lnTo>
                  <a:pt x="2708419" y="1123990"/>
                </a:lnTo>
                <a:lnTo>
                  <a:pt x="2702079" y="1123046"/>
                </a:lnTo>
                <a:lnTo>
                  <a:pt x="2690480" y="1126148"/>
                </a:lnTo>
                <a:lnTo>
                  <a:pt x="2677802" y="1123990"/>
                </a:lnTo>
                <a:lnTo>
                  <a:pt x="2673620" y="1125070"/>
                </a:lnTo>
                <a:lnTo>
                  <a:pt x="2664045" y="1123990"/>
                </a:lnTo>
                <a:lnTo>
                  <a:pt x="2657705" y="1125070"/>
                </a:lnTo>
                <a:lnTo>
                  <a:pt x="2643004" y="1119809"/>
                </a:lnTo>
                <a:cubicBezTo>
                  <a:pt x="2643004" y="1122777"/>
                  <a:pt x="2637024" y="1124530"/>
                  <a:pt x="2625064" y="1125070"/>
                </a:cubicBezTo>
                <a:cubicBezTo>
                  <a:pt x="2617511" y="1125070"/>
                  <a:pt x="2612611" y="1123316"/>
                  <a:pt x="2610363" y="1119809"/>
                </a:cubicBezTo>
                <a:lnTo>
                  <a:pt x="2609284" y="1119809"/>
                </a:lnTo>
                <a:lnTo>
                  <a:pt x="2611443" y="1123046"/>
                </a:lnTo>
                <a:lnTo>
                  <a:pt x="2610363" y="1123990"/>
                </a:lnTo>
                <a:lnTo>
                  <a:pt x="2609284" y="1123990"/>
                </a:lnTo>
                <a:lnTo>
                  <a:pt x="2592425" y="1125070"/>
                </a:lnTo>
                <a:lnTo>
                  <a:pt x="2577724" y="1123990"/>
                </a:lnTo>
                <a:lnTo>
                  <a:pt x="2574487" y="1125070"/>
                </a:lnTo>
                <a:cubicBezTo>
                  <a:pt x="2570980" y="1124170"/>
                  <a:pt x="2569227" y="1123136"/>
                  <a:pt x="2569227" y="1121967"/>
                </a:cubicBezTo>
                <a:lnTo>
                  <a:pt x="2569227" y="1118730"/>
                </a:lnTo>
                <a:lnTo>
                  <a:pt x="2571385" y="1118730"/>
                </a:lnTo>
                <a:lnTo>
                  <a:pt x="2571385" y="1115628"/>
                </a:lnTo>
                <a:lnTo>
                  <a:pt x="2569227" y="1108210"/>
                </a:lnTo>
                <a:lnTo>
                  <a:pt x="2572463" y="1102950"/>
                </a:lnTo>
                <a:lnTo>
                  <a:pt x="2569227" y="1090272"/>
                </a:lnTo>
                <a:lnTo>
                  <a:pt x="2569227" y="1088249"/>
                </a:lnTo>
                <a:lnTo>
                  <a:pt x="2573408" y="1077728"/>
                </a:lnTo>
                <a:cubicBezTo>
                  <a:pt x="2572418" y="1069096"/>
                  <a:pt x="2571025" y="1064151"/>
                  <a:pt x="2569227" y="1062892"/>
                </a:cubicBezTo>
                <a:lnTo>
                  <a:pt x="2570305" y="1059790"/>
                </a:lnTo>
                <a:lnTo>
                  <a:pt x="2569227" y="1037670"/>
                </a:lnTo>
                <a:lnTo>
                  <a:pt x="2569227" y="1036591"/>
                </a:lnTo>
                <a:cubicBezTo>
                  <a:pt x="2569227" y="1035332"/>
                  <a:pt x="2567473" y="1034253"/>
                  <a:pt x="2563966" y="1033354"/>
                </a:cubicBezTo>
                <a:lnTo>
                  <a:pt x="2559785" y="1034433"/>
                </a:lnTo>
                <a:lnTo>
                  <a:pt x="2558706" y="1034433"/>
                </a:lnTo>
                <a:lnTo>
                  <a:pt x="2555468" y="1032410"/>
                </a:lnTo>
                <a:lnTo>
                  <a:pt x="2554525" y="1032410"/>
                </a:lnTo>
                <a:lnTo>
                  <a:pt x="2548185" y="1033354"/>
                </a:lnTo>
                <a:lnTo>
                  <a:pt x="2544004" y="1032410"/>
                </a:lnTo>
                <a:lnTo>
                  <a:pt x="2535507" y="1034433"/>
                </a:lnTo>
                <a:lnTo>
                  <a:pt x="2532405" y="1034433"/>
                </a:lnTo>
                <a:lnTo>
                  <a:pt x="2530246" y="1032410"/>
                </a:lnTo>
                <a:lnTo>
                  <a:pt x="2530246" y="1028094"/>
                </a:lnTo>
                <a:lnTo>
                  <a:pt x="2533349" y="1024992"/>
                </a:lnTo>
                <a:lnTo>
                  <a:pt x="2538610" y="1024992"/>
                </a:lnTo>
                <a:cubicBezTo>
                  <a:pt x="2553625" y="1024992"/>
                  <a:pt x="2562078" y="1026026"/>
                  <a:pt x="2563966" y="1028094"/>
                </a:cubicBezTo>
                <a:lnTo>
                  <a:pt x="2568147" y="1028094"/>
                </a:lnTo>
                <a:lnTo>
                  <a:pt x="2571385" y="1016495"/>
                </a:lnTo>
                <a:lnTo>
                  <a:pt x="2568147" y="1005974"/>
                </a:lnTo>
                <a:cubicBezTo>
                  <a:pt x="2569586" y="1001029"/>
                  <a:pt x="2570664" y="991543"/>
                  <a:pt x="2571385" y="977516"/>
                </a:cubicBezTo>
                <a:cubicBezTo>
                  <a:pt x="2567158" y="972120"/>
                  <a:pt x="2565045" y="968254"/>
                  <a:pt x="2565045" y="965916"/>
                </a:cubicBezTo>
                <a:lnTo>
                  <a:pt x="2569227" y="962814"/>
                </a:lnTo>
                <a:lnTo>
                  <a:pt x="2573408" y="963893"/>
                </a:lnTo>
                <a:close/>
                <a:moveTo>
                  <a:pt x="5258622" y="960322"/>
                </a:moveTo>
                <a:lnTo>
                  <a:pt x="5260780" y="960322"/>
                </a:lnTo>
                <a:cubicBezTo>
                  <a:pt x="5284428" y="974259"/>
                  <a:pt x="5296612" y="983566"/>
                  <a:pt x="5297331" y="988242"/>
                </a:cubicBezTo>
                <a:lnTo>
                  <a:pt x="5298410" y="989320"/>
                </a:lnTo>
                <a:lnTo>
                  <a:pt x="5298410" y="992558"/>
                </a:lnTo>
                <a:cubicBezTo>
                  <a:pt x="5291936" y="998402"/>
                  <a:pt x="5288699" y="1006270"/>
                  <a:pt x="5288699" y="1016161"/>
                </a:cubicBezTo>
                <a:lnTo>
                  <a:pt x="5287620" y="1019398"/>
                </a:lnTo>
                <a:lnTo>
                  <a:pt x="5289778" y="1027895"/>
                </a:lnTo>
                <a:lnTo>
                  <a:pt x="5288699" y="1028974"/>
                </a:lnTo>
                <a:lnTo>
                  <a:pt x="5289778" y="1034369"/>
                </a:lnTo>
                <a:lnTo>
                  <a:pt x="5289778" y="1040843"/>
                </a:lnTo>
                <a:lnTo>
                  <a:pt x="5284518" y="1052712"/>
                </a:lnTo>
                <a:lnTo>
                  <a:pt x="5284518" y="1064446"/>
                </a:lnTo>
                <a:lnTo>
                  <a:pt x="5287620" y="1077394"/>
                </a:lnTo>
                <a:cubicBezTo>
                  <a:pt x="5286991" y="1089893"/>
                  <a:pt x="5285597" y="1097401"/>
                  <a:pt x="5283439" y="1099918"/>
                </a:cubicBezTo>
                <a:lnTo>
                  <a:pt x="5285597" y="1117047"/>
                </a:lnTo>
                <a:lnTo>
                  <a:pt x="5280202" y="1137549"/>
                </a:lnTo>
                <a:lnTo>
                  <a:pt x="5278044" y="1139707"/>
                </a:lnTo>
                <a:lnTo>
                  <a:pt x="5275886" y="1139707"/>
                </a:lnTo>
                <a:cubicBezTo>
                  <a:pt x="5275886" y="1135391"/>
                  <a:pt x="5275167" y="1133233"/>
                  <a:pt x="5273728" y="1133233"/>
                </a:cubicBezTo>
                <a:lnTo>
                  <a:pt x="5272649" y="1133233"/>
                </a:lnTo>
                <a:lnTo>
                  <a:pt x="5275886" y="1141730"/>
                </a:lnTo>
                <a:lnTo>
                  <a:pt x="5274807" y="1142809"/>
                </a:lnTo>
                <a:lnTo>
                  <a:pt x="5274807" y="1143888"/>
                </a:lnTo>
                <a:lnTo>
                  <a:pt x="5275886" y="1144967"/>
                </a:lnTo>
                <a:lnTo>
                  <a:pt x="5275886" y="1146046"/>
                </a:lnTo>
                <a:lnTo>
                  <a:pt x="5274807" y="1149283"/>
                </a:lnTo>
                <a:lnTo>
                  <a:pt x="5276965" y="1151441"/>
                </a:lnTo>
                <a:lnTo>
                  <a:pt x="5276965" y="1153599"/>
                </a:lnTo>
                <a:lnTo>
                  <a:pt x="5274807" y="1155756"/>
                </a:lnTo>
                <a:lnTo>
                  <a:pt x="5273728" y="1155756"/>
                </a:lnTo>
                <a:cubicBezTo>
                  <a:pt x="5272289" y="1155756"/>
                  <a:pt x="5271570" y="1154318"/>
                  <a:pt x="5271570" y="1151441"/>
                </a:cubicBezTo>
                <a:lnTo>
                  <a:pt x="5270491" y="1152520"/>
                </a:lnTo>
                <a:lnTo>
                  <a:pt x="5269412" y="1152520"/>
                </a:lnTo>
                <a:lnTo>
                  <a:pt x="5273728" y="1158994"/>
                </a:lnTo>
                <a:cubicBezTo>
                  <a:pt x="5273728" y="1164748"/>
                  <a:pt x="5268693" y="1170458"/>
                  <a:pt x="5258622" y="1176123"/>
                </a:cubicBezTo>
                <a:cubicBezTo>
                  <a:pt x="5255475" y="1176123"/>
                  <a:pt x="5248686" y="1178640"/>
                  <a:pt x="5238256" y="1183676"/>
                </a:cubicBezTo>
                <a:lnTo>
                  <a:pt x="5228680" y="1184755"/>
                </a:lnTo>
                <a:lnTo>
                  <a:pt x="5218969" y="1184755"/>
                </a:lnTo>
                <a:cubicBezTo>
                  <a:pt x="5216631" y="1183136"/>
                  <a:pt x="5213394" y="1175268"/>
                  <a:pt x="5209258" y="1161152"/>
                </a:cubicBezTo>
                <a:cubicBezTo>
                  <a:pt x="5202694" y="1151980"/>
                  <a:pt x="5194107" y="1145191"/>
                  <a:pt x="5183496" y="1140786"/>
                </a:cubicBezTo>
                <a:lnTo>
                  <a:pt x="5183496" y="1138627"/>
                </a:lnTo>
                <a:cubicBezTo>
                  <a:pt x="5183496" y="1135930"/>
                  <a:pt x="5193882" y="1133772"/>
                  <a:pt x="5214653" y="1132154"/>
                </a:cubicBezTo>
                <a:lnTo>
                  <a:pt x="5226522" y="1132154"/>
                </a:lnTo>
                <a:cubicBezTo>
                  <a:pt x="5228770" y="1132154"/>
                  <a:pt x="5231242" y="1125005"/>
                  <a:pt x="5233940" y="1110708"/>
                </a:cubicBezTo>
                <a:cubicBezTo>
                  <a:pt x="5236458" y="1109090"/>
                  <a:pt x="5238975" y="1103695"/>
                  <a:pt x="5241493" y="1094523"/>
                </a:cubicBezTo>
                <a:lnTo>
                  <a:pt x="5237177" y="1089128"/>
                </a:lnTo>
                <a:lnTo>
                  <a:pt x="5241493" y="1071999"/>
                </a:lnTo>
                <a:lnTo>
                  <a:pt x="5240414" y="1063367"/>
                </a:lnTo>
                <a:lnTo>
                  <a:pt x="5241493" y="1028974"/>
                </a:lnTo>
                <a:lnTo>
                  <a:pt x="5241493" y="1023714"/>
                </a:lnTo>
                <a:lnTo>
                  <a:pt x="5243651" y="1020477"/>
                </a:lnTo>
                <a:lnTo>
                  <a:pt x="5243651" y="1010766"/>
                </a:lnTo>
                <a:lnTo>
                  <a:pt x="5244730" y="994715"/>
                </a:lnTo>
                <a:lnTo>
                  <a:pt x="5235019" y="989320"/>
                </a:lnTo>
                <a:lnTo>
                  <a:pt x="5228680" y="991479"/>
                </a:lnTo>
                <a:lnTo>
                  <a:pt x="5227601" y="991479"/>
                </a:lnTo>
                <a:cubicBezTo>
                  <a:pt x="5223824" y="991479"/>
                  <a:pt x="5221666" y="990400"/>
                  <a:pt x="5221127" y="988242"/>
                </a:cubicBezTo>
                <a:cubicBezTo>
                  <a:pt x="5221127" y="985364"/>
                  <a:pt x="5227556" y="983206"/>
                  <a:pt x="5240414" y="981767"/>
                </a:cubicBezTo>
                <a:cubicBezTo>
                  <a:pt x="5248147" y="976373"/>
                  <a:pt x="5252822" y="970663"/>
                  <a:pt x="5254441" y="964638"/>
                </a:cubicBezTo>
                <a:cubicBezTo>
                  <a:pt x="5257228" y="964638"/>
                  <a:pt x="5258622" y="963200"/>
                  <a:pt x="5258622" y="960322"/>
                </a:cubicBezTo>
                <a:close/>
                <a:moveTo>
                  <a:pt x="3248847" y="960322"/>
                </a:moveTo>
                <a:lnTo>
                  <a:pt x="3251005" y="960322"/>
                </a:lnTo>
                <a:cubicBezTo>
                  <a:pt x="3274653" y="974259"/>
                  <a:pt x="3286837" y="983565"/>
                  <a:pt x="3287557" y="988241"/>
                </a:cubicBezTo>
                <a:lnTo>
                  <a:pt x="3288636" y="989320"/>
                </a:lnTo>
                <a:lnTo>
                  <a:pt x="3288636" y="992557"/>
                </a:lnTo>
                <a:cubicBezTo>
                  <a:pt x="3282161" y="998401"/>
                  <a:pt x="3278924" y="1006269"/>
                  <a:pt x="3278924" y="1016160"/>
                </a:cubicBezTo>
                <a:lnTo>
                  <a:pt x="3277845" y="1019397"/>
                </a:lnTo>
                <a:lnTo>
                  <a:pt x="3280003" y="1027894"/>
                </a:lnTo>
                <a:lnTo>
                  <a:pt x="3278924" y="1028973"/>
                </a:lnTo>
                <a:lnTo>
                  <a:pt x="3280003" y="1034368"/>
                </a:lnTo>
                <a:lnTo>
                  <a:pt x="3280003" y="1040843"/>
                </a:lnTo>
                <a:lnTo>
                  <a:pt x="3274743" y="1052711"/>
                </a:lnTo>
                <a:lnTo>
                  <a:pt x="3274743" y="1064445"/>
                </a:lnTo>
                <a:lnTo>
                  <a:pt x="3277845" y="1077393"/>
                </a:lnTo>
                <a:cubicBezTo>
                  <a:pt x="3277216" y="1089892"/>
                  <a:pt x="3275822" y="1097400"/>
                  <a:pt x="3273664" y="1099918"/>
                </a:cubicBezTo>
                <a:lnTo>
                  <a:pt x="3275822" y="1117047"/>
                </a:lnTo>
                <a:lnTo>
                  <a:pt x="3270427" y="1137548"/>
                </a:lnTo>
                <a:lnTo>
                  <a:pt x="3268269" y="1139706"/>
                </a:lnTo>
                <a:lnTo>
                  <a:pt x="3266111" y="1139706"/>
                </a:lnTo>
                <a:cubicBezTo>
                  <a:pt x="3266111" y="1135390"/>
                  <a:pt x="3265392" y="1133232"/>
                  <a:pt x="3263953" y="1133232"/>
                </a:cubicBezTo>
                <a:lnTo>
                  <a:pt x="3262874" y="1133232"/>
                </a:lnTo>
                <a:lnTo>
                  <a:pt x="3266111" y="1141729"/>
                </a:lnTo>
                <a:lnTo>
                  <a:pt x="3265032" y="1142808"/>
                </a:lnTo>
                <a:lnTo>
                  <a:pt x="3265032" y="1143887"/>
                </a:lnTo>
                <a:lnTo>
                  <a:pt x="3266111" y="1144966"/>
                </a:lnTo>
                <a:lnTo>
                  <a:pt x="3266111" y="1146045"/>
                </a:lnTo>
                <a:lnTo>
                  <a:pt x="3265032" y="1149282"/>
                </a:lnTo>
                <a:lnTo>
                  <a:pt x="3267190" y="1151440"/>
                </a:lnTo>
                <a:lnTo>
                  <a:pt x="3267190" y="1153598"/>
                </a:lnTo>
                <a:lnTo>
                  <a:pt x="3265032" y="1155756"/>
                </a:lnTo>
                <a:lnTo>
                  <a:pt x="3263953" y="1155756"/>
                </a:lnTo>
                <a:cubicBezTo>
                  <a:pt x="3262514" y="1155756"/>
                  <a:pt x="3261795" y="1154317"/>
                  <a:pt x="3261795" y="1151440"/>
                </a:cubicBezTo>
                <a:lnTo>
                  <a:pt x="3260716" y="1152519"/>
                </a:lnTo>
                <a:lnTo>
                  <a:pt x="3259637" y="1152519"/>
                </a:lnTo>
                <a:lnTo>
                  <a:pt x="3263953" y="1158993"/>
                </a:lnTo>
                <a:cubicBezTo>
                  <a:pt x="3263953" y="1164748"/>
                  <a:pt x="3258918" y="1170457"/>
                  <a:pt x="3248847" y="1176122"/>
                </a:cubicBezTo>
                <a:cubicBezTo>
                  <a:pt x="3245700" y="1176122"/>
                  <a:pt x="3238911" y="1178640"/>
                  <a:pt x="3228481" y="1183675"/>
                </a:cubicBezTo>
                <a:lnTo>
                  <a:pt x="3218905" y="1184754"/>
                </a:lnTo>
                <a:lnTo>
                  <a:pt x="3209194" y="1184754"/>
                </a:lnTo>
                <a:cubicBezTo>
                  <a:pt x="3206856" y="1183136"/>
                  <a:pt x="3203619" y="1175268"/>
                  <a:pt x="3199483" y="1161151"/>
                </a:cubicBezTo>
                <a:cubicBezTo>
                  <a:pt x="3192919" y="1151979"/>
                  <a:pt x="3184331" y="1145191"/>
                  <a:pt x="3173722" y="1140785"/>
                </a:cubicBezTo>
                <a:lnTo>
                  <a:pt x="3173722" y="1138627"/>
                </a:lnTo>
                <a:cubicBezTo>
                  <a:pt x="3173722" y="1135929"/>
                  <a:pt x="3184107" y="1133771"/>
                  <a:pt x="3204878" y="1132153"/>
                </a:cubicBezTo>
                <a:lnTo>
                  <a:pt x="3216747" y="1132153"/>
                </a:lnTo>
                <a:cubicBezTo>
                  <a:pt x="3218994" y="1132153"/>
                  <a:pt x="3221468" y="1125005"/>
                  <a:pt x="3224165" y="1110708"/>
                </a:cubicBezTo>
                <a:cubicBezTo>
                  <a:pt x="3226682" y="1109089"/>
                  <a:pt x="3229200" y="1103694"/>
                  <a:pt x="3231718" y="1094523"/>
                </a:cubicBezTo>
                <a:lnTo>
                  <a:pt x="3227402" y="1089128"/>
                </a:lnTo>
                <a:lnTo>
                  <a:pt x="3231718" y="1071998"/>
                </a:lnTo>
                <a:lnTo>
                  <a:pt x="3230639" y="1063366"/>
                </a:lnTo>
                <a:lnTo>
                  <a:pt x="3231718" y="1028973"/>
                </a:lnTo>
                <a:lnTo>
                  <a:pt x="3231718" y="1023713"/>
                </a:lnTo>
                <a:lnTo>
                  <a:pt x="3233876" y="1020476"/>
                </a:lnTo>
                <a:lnTo>
                  <a:pt x="3233876" y="1010765"/>
                </a:lnTo>
                <a:lnTo>
                  <a:pt x="3234955" y="994715"/>
                </a:lnTo>
                <a:lnTo>
                  <a:pt x="3225244" y="989320"/>
                </a:lnTo>
                <a:lnTo>
                  <a:pt x="3218905" y="991478"/>
                </a:lnTo>
                <a:lnTo>
                  <a:pt x="3217826" y="991478"/>
                </a:lnTo>
                <a:cubicBezTo>
                  <a:pt x="3214049" y="991478"/>
                  <a:pt x="3211891" y="990399"/>
                  <a:pt x="3211352" y="988241"/>
                </a:cubicBezTo>
                <a:cubicBezTo>
                  <a:pt x="3211352" y="985363"/>
                  <a:pt x="3217781" y="983206"/>
                  <a:pt x="3230639" y="981767"/>
                </a:cubicBezTo>
                <a:cubicBezTo>
                  <a:pt x="3238372" y="976372"/>
                  <a:pt x="3243048" y="970662"/>
                  <a:pt x="3244666" y="964638"/>
                </a:cubicBezTo>
                <a:cubicBezTo>
                  <a:pt x="3247453" y="964638"/>
                  <a:pt x="3248847" y="963199"/>
                  <a:pt x="3248847" y="960322"/>
                </a:cubicBezTo>
                <a:close/>
                <a:moveTo>
                  <a:pt x="1239074" y="960320"/>
                </a:moveTo>
                <a:lnTo>
                  <a:pt x="1241233" y="960320"/>
                </a:lnTo>
                <a:cubicBezTo>
                  <a:pt x="1264881" y="974258"/>
                  <a:pt x="1277064" y="983564"/>
                  <a:pt x="1277784" y="988240"/>
                </a:cubicBezTo>
                <a:lnTo>
                  <a:pt x="1278863" y="989319"/>
                </a:lnTo>
                <a:lnTo>
                  <a:pt x="1278863" y="992556"/>
                </a:lnTo>
                <a:cubicBezTo>
                  <a:pt x="1272389" y="998400"/>
                  <a:pt x="1269151" y="1006268"/>
                  <a:pt x="1269151" y="1016159"/>
                </a:cubicBezTo>
                <a:lnTo>
                  <a:pt x="1268072" y="1019396"/>
                </a:lnTo>
                <a:lnTo>
                  <a:pt x="1270231" y="1027893"/>
                </a:lnTo>
                <a:lnTo>
                  <a:pt x="1269151" y="1028972"/>
                </a:lnTo>
                <a:lnTo>
                  <a:pt x="1270231" y="1034367"/>
                </a:lnTo>
                <a:lnTo>
                  <a:pt x="1270231" y="1040841"/>
                </a:lnTo>
                <a:lnTo>
                  <a:pt x="1264970" y="1052710"/>
                </a:lnTo>
                <a:lnTo>
                  <a:pt x="1264970" y="1064444"/>
                </a:lnTo>
                <a:lnTo>
                  <a:pt x="1268072" y="1077392"/>
                </a:lnTo>
                <a:cubicBezTo>
                  <a:pt x="1267442" y="1089891"/>
                  <a:pt x="1266050" y="1097399"/>
                  <a:pt x="1263890" y="1099916"/>
                </a:cubicBezTo>
                <a:lnTo>
                  <a:pt x="1266050" y="1117046"/>
                </a:lnTo>
                <a:lnTo>
                  <a:pt x="1260654" y="1137547"/>
                </a:lnTo>
                <a:lnTo>
                  <a:pt x="1258496" y="1139705"/>
                </a:lnTo>
                <a:lnTo>
                  <a:pt x="1256338" y="1139705"/>
                </a:lnTo>
                <a:cubicBezTo>
                  <a:pt x="1256338" y="1135389"/>
                  <a:pt x="1255619" y="1133231"/>
                  <a:pt x="1254180" y="1133231"/>
                </a:cubicBezTo>
                <a:lnTo>
                  <a:pt x="1253102" y="1133231"/>
                </a:lnTo>
                <a:lnTo>
                  <a:pt x="1256338" y="1141728"/>
                </a:lnTo>
                <a:lnTo>
                  <a:pt x="1255259" y="1142807"/>
                </a:lnTo>
                <a:lnTo>
                  <a:pt x="1255259" y="1143886"/>
                </a:lnTo>
                <a:lnTo>
                  <a:pt x="1256338" y="1144965"/>
                </a:lnTo>
                <a:lnTo>
                  <a:pt x="1256338" y="1146044"/>
                </a:lnTo>
                <a:lnTo>
                  <a:pt x="1255259" y="1149281"/>
                </a:lnTo>
                <a:lnTo>
                  <a:pt x="1257418" y="1151439"/>
                </a:lnTo>
                <a:lnTo>
                  <a:pt x="1257418" y="1153597"/>
                </a:lnTo>
                <a:lnTo>
                  <a:pt x="1255259" y="1155755"/>
                </a:lnTo>
                <a:lnTo>
                  <a:pt x="1254180" y="1155755"/>
                </a:lnTo>
                <a:cubicBezTo>
                  <a:pt x="1252742" y="1155755"/>
                  <a:pt x="1252023" y="1154316"/>
                  <a:pt x="1252023" y="1151439"/>
                </a:cubicBezTo>
                <a:lnTo>
                  <a:pt x="1250943" y="1152518"/>
                </a:lnTo>
                <a:lnTo>
                  <a:pt x="1249865" y="1152518"/>
                </a:lnTo>
                <a:lnTo>
                  <a:pt x="1254180" y="1158992"/>
                </a:lnTo>
                <a:cubicBezTo>
                  <a:pt x="1254180" y="1164747"/>
                  <a:pt x="1249145" y="1170457"/>
                  <a:pt x="1239074" y="1176121"/>
                </a:cubicBezTo>
                <a:cubicBezTo>
                  <a:pt x="1235926" y="1176121"/>
                  <a:pt x="1229139" y="1178639"/>
                  <a:pt x="1218709" y="1183674"/>
                </a:cubicBezTo>
                <a:lnTo>
                  <a:pt x="1209132" y="1184753"/>
                </a:lnTo>
                <a:lnTo>
                  <a:pt x="1199421" y="1184753"/>
                </a:lnTo>
                <a:cubicBezTo>
                  <a:pt x="1197083" y="1183135"/>
                  <a:pt x="1193845" y="1175267"/>
                  <a:pt x="1189709" y="1161150"/>
                </a:cubicBezTo>
                <a:cubicBezTo>
                  <a:pt x="1183145" y="1151979"/>
                  <a:pt x="1174558" y="1145190"/>
                  <a:pt x="1163948" y="1140784"/>
                </a:cubicBezTo>
                <a:lnTo>
                  <a:pt x="1163948" y="1138626"/>
                </a:lnTo>
                <a:cubicBezTo>
                  <a:pt x="1163948" y="1135929"/>
                  <a:pt x="1174334" y="1133771"/>
                  <a:pt x="1195105" y="1132152"/>
                </a:cubicBezTo>
                <a:lnTo>
                  <a:pt x="1206974" y="1132152"/>
                </a:lnTo>
                <a:cubicBezTo>
                  <a:pt x="1209221" y="1132152"/>
                  <a:pt x="1211694" y="1125003"/>
                  <a:pt x="1214392" y="1110707"/>
                </a:cubicBezTo>
                <a:cubicBezTo>
                  <a:pt x="1216909" y="1109088"/>
                  <a:pt x="1219427" y="1103693"/>
                  <a:pt x="1221946" y="1094522"/>
                </a:cubicBezTo>
                <a:lnTo>
                  <a:pt x="1217630" y="1089127"/>
                </a:lnTo>
                <a:lnTo>
                  <a:pt x="1221946" y="1071997"/>
                </a:lnTo>
                <a:lnTo>
                  <a:pt x="1220867" y="1063366"/>
                </a:lnTo>
                <a:lnTo>
                  <a:pt x="1221946" y="1028972"/>
                </a:lnTo>
                <a:lnTo>
                  <a:pt x="1221946" y="1023712"/>
                </a:lnTo>
                <a:lnTo>
                  <a:pt x="1224104" y="1020475"/>
                </a:lnTo>
                <a:lnTo>
                  <a:pt x="1224104" y="1010764"/>
                </a:lnTo>
                <a:lnTo>
                  <a:pt x="1225182" y="994714"/>
                </a:lnTo>
                <a:lnTo>
                  <a:pt x="1215472" y="989319"/>
                </a:lnTo>
                <a:lnTo>
                  <a:pt x="1209132" y="991477"/>
                </a:lnTo>
                <a:lnTo>
                  <a:pt x="1208052" y="991477"/>
                </a:lnTo>
                <a:cubicBezTo>
                  <a:pt x="1204277" y="991477"/>
                  <a:pt x="1202119" y="990398"/>
                  <a:pt x="1201579" y="988240"/>
                </a:cubicBezTo>
                <a:cubicBezTo>
                  <a:pt x="1201579" y="985363"/>
                  <a:pt x="1208007" y="983205"/>
                  <a:pt x="1220867" y="981766"/>
                </a:cubicBezTo>
                <a:cubicBezTo>
                  <a:pt x="1228599" y="976371"/>
                  <a:pt x="1233275" y="970661"/>
                  <a:pt x="1234894" y="964637"/>
                </a:cubicBezTo>
                <a:cubicBezTo>
                  <a:pt x="1237680" y="964637"/>
                  <a:pt x="1239074" y="963198"/>
                  <a:pt x="1239074" y="960320"/>
                </a:cubicBezTo>
                <a:close/>
                <a:moveTo>
                  <a:pt x="3649953" y="959782"/>
                </a:moveTo>
                <a:lnTo>
                  <a:pt x="3642400" y="961940"/>
                </a:lnTo>
                <a:lnTo>
                  <a:pt x="3626215" y="961940"/>
                </a:lnTo>
                <a:lnTo>
                  <a:pt x="3620820" y="963019"/>
                </a:lnTo>
                <a:lnTo>
                  <a:pt x="3620820" y="965177"/>
                </a:lnTo>
                <a:cubicBezTo>
                  <a:pt x="3629632" y="966256"/>
                  <a:pt x="3635386" y="969133"/>
                  <a:pt x="3638084" y="973809"/>
                </a:cubicBezTo>
                <a:cubicBezTo>
                  <a:pt x="3638084" y="976507"/>
                  <a:pt x="3639522" y="980418"/>
                  <a:pt x="3642400" y="985543"/>
                </a:cubicBezTo>
                <a:lnTo>
                  <a:pt x="3642400" y="986623"/>
                </a:lnTo>
                <a:lnTo>
                  <a:pt x="3634847" y="990938"/>
                </a:lnTo>
                <a:lnTo>
                  <a:pt x="3634847" y="992018"/>
                </a:lnTo>
                <a:cubicBezTo>
                  <a:pt x="3635566" y="996333"/>
                  <a:pt x="3636645" y="998491"/>
                  <a:pt x="3638084" y="998491"/>
                </a:cubicBezTo>
                <a:lnTo>
                  <a:pt x="3642400" y="997413"/>
                </a:lnTo>
                <a:lnTo>
                  <a:pt x="3653190" y="1002807"/>
                </a:lnTo>
                <a:cubicBezTo>
                  <a:pt x="3659844" y="1001549"/>
                  <a:pt x="3664520" y="999750"/>
                  <a:pt x="3667217" y="997413"/>
                </a:cubicBezTo>
                <a:lnTo>
                  <a:pt x="3673691" y="997413"/>
                </a:lnTo>
                <a:cubicBezTo>
                  <a:pt x="3673691" y="994535"/>
                  <a:pt x="3676568" y="987027"/>
                  <a:pt x="3682323" y="974888"/>
                </a:cubicBezTo>
                <a:lnTo>
                  <a:pt x="3684481" y="965177"/>
                </a:lnTo>
                <a:cubicBezTo>
                  <a:pt x="3681603" y="962300"/>
                  <a:pt x="3677287" y="960861"/>
                  <a:pt x="3671533" y="960861"/>
                </a:cubicBezTo>
                <a:cubicBezTo>
                  <a:pt x="3671533" y="963199"/>
                  <a:pt x="3666857" y="964638"/>
                  <a:pt x="3657506" y="965177"/>
                </a:cubicBezTo>
                <a:cubicBezTo>
                  <a:pt x="3656427" y="961581"/>
                  <a:pt x="3653909" y="959782"/>
                  <a:pt x="3649953" y="959782"/>
                </a:cubicBezTo>
                <a:close/>
                <a:moveTo>
                  <a:pt x="6063126" y="959379"/>
                </a:moveTo>
                <a:lnTo>
                  <a:pt x="6065284" y="959379"/>
                </a:lnTo>
                <a:lnTo>
                  <a:pt x="6085381" y="966798"/>
                </a:lnTo>
                <a:lnTo>
                  <a:pt x="6087539" y="968955"/>
                </a:lnTo>
                <a:lnTo>
                  <a:pt x="6097115" y="968955"/>
                </a:lnTo>
                <a:cubicBezTo>
                  <a:pt x="6101341" y="968955"/>
                  <a:pt x="6104488" y="971428"/>
                  <a:pt x="6106556" y="976374"/>
                </a:cubicBezTo>
                <a:lnTo>
                  <a:pt x="6100217" y="991210"/>
                </a:lnTo>
                <a:lnTo>
                  <a:pt x="6106556" y="1008204"/>
                </a:lnTo>
                <a:lnTo>
                  <a:pt x="6105612" y="1015622"/>
                </a:lnTo>
                <a:lnTo>
                  <a:pt x="6106556" y="1026143"/>
                </a:lnTo>
                <a:cubicBezTo>
                  <a:pt x="6104668" y="1032706"/>
                  <a:pt x="6101881" y="1037292"/>
                  <a:pt x="6098194" y="1039900"/>
                </a:cubicBezTo>
                <a:cubicBezTo>
                  <a:pt x="6103139" y="1039900"/>
                  <a:pt x="6105612" y="1042013"/>
                  <a:pt x="6105612" y="1046239"/>
                </a:cubicBezTo>
                <a:lnTo>
                  <a:pt x="6105612" y="1048397"/>
                </a:lnTo>
                <a:lnTo>
                  <a:pt x="6104533" y="1063233"/>
                </a:lnTo>
                <a:lnTo>
                  <a:pt x="6105612" y="1064312"/>
                </a:lnTo>
                <a:lnTo>
                  <a:pt x="6105612" y="1065392"/>
                </a:lnTo>
                <a:lnTo>
                  <a:pt x="6102375" y="1095064"/>
                </a:lnTo>
                <a:lnTo>
                  <a:pt x="6105612" y="1098301"/>
                </a:lnTo>
                <a:lnTo>
                  <a:pt x="6105612" y="1100324"/>
                </a:lnTo>
                <a:lnTo>
                  <a:pt x="6102375" y="1110979"/>
                </a:lnTo>
                <a:lnTo>
                  <a:pt x="6102375" y="1115160"/>
                </a:lnTo>
                <a:lnTo>
                  <a:pt x="6104533" y="1118397"/>
                </a:lnTo>
                <a:lnTo>
                  <a:pt x="6104533" y="1119476"/>
                </a:lnTo>
                <a:cubicBezTo>
                  <a:pt x="6104533" y="1122983"/>
                  <a:pt x="6103814" y="1124736"/>
                  <a:pt x="6102375" y="1124736"/>
                </a:cubicBezTo>
                <a:lnTo>
                  <a:pt x="6103454" y="1125816"/>
                </a:lnTo>
                <a:lnTo>
                  <a:pt x="6102375" y="1131075"/>
                </a:lnTo>
                <a:cubicBezTo>
                  <a:pt x="6102375" y="1133414"/>
                  <a:pt x="6103454" y="1135886"/>
                  <a:pt x="6105612" y="1138493"/>
                </a:cubicBezTo>
                <a:lnTo>
                  <a:pt x="6105612" y="1140652"/>
                </a:lnTo>
                <a:cubicBezTo>
                  <a:pt x="6103454" y="1143349"/>
                  <a:pt x="6102375" y="1145822"/>
                  <a:pt x="6102375" y="1148070"/>
                </a:cubicBezTo>
                <a:lnTo>
                  <a:pt x="6103454" y="1153330"/>
                </a:lnTo>
                <a:lnTo>
                  <a:pt x="6102375" y="1154409"/>
                </a:lnTo>
                <a:cubicBezTo>
                  <a:pt x="6103993" y="1154409"/>
                  <a:pt x="6105072" y="1156882"/>
                  <a:pt x="6105612" y="1161827"/>
                </a:cubicBezTo>
                <a:cubicBezTo>
                  <a:pt x="6102375" y="1171718"/>
                  <a:pt x="6098104" y="1176663"/>
                  <a:pt x="6092799" y="1176663"/>
                </a:cubicBezTo>
                <a:lnTo>
                  <a:pt x="6081200" y="1175585"/>
                </a:lnTo>
                <a:lnTo>
                  <a:pt x="6077963" y="1175585"/>
                </a:lnTo>
                <a:lnTo>
                  <a:pt x="6063126" y="1178821"/>
                </a:lnTo>
                <a:lnTo>
                  <a:pt x="6056787" y="1160748"/>
                </a:lnTo>
                <a:cubicBezTo>
                  <a:pt x="6058046" y="1158500"/>
                  <a:pt x="6059440" y="1150048"/>
                  <a:pt x="6060968" y="1135391"/>
                </a:cubicBezTo>
                <a:lnTo>
                  <a:pt x="6062047" y="1134313"/>
                </a:lnTo>
                <a:lnTo>
                  <a:pt x="6060024" y="1124736"/>
                </a:lnTo>
                <a:lnTo>
                  <a:pt x="6060024" y="1121634"/>
                </a:lnTo>
                <a:lnTo>
                  <a:pt x="6060968" y="1109900"/>
                </a:lnTo>
                <a:cubicBezTo>
                  <a:pt x="6058181" y="1105674"/>
                  <a:pt x="6056787" y="1102482"/>
                  <a:pt x="6056787" y="1100324"/>
                </a:cubicBezTo>
                <a:cubicBezTo>
                  <a:pt x="6058406" y="1100324"/>
                  <a:pt x="6059485" y="1098571"/>
                  <a:pt x="6060024" y="1095064"/>
                </a:cubicBezTo>
                <a:lnTo>
                  <a:pt x="6056787" y="1091827"/>
                </a:lnTo>
                <a:lnTo>
                  <a:pt x="6056787" y="1088724"/>
                </a:lnTo>
                <a:cubicBezTo>
                  <a:pt x="6060294" y="1083420"/>
                  <a:pt x="6062047" y="1078475"/>
                  <a:pt x="6062047" y="1073888"/>
                </a:cubicBezTo>
                <a:lnTo>
                  <a:pt x="6062047" y="1072809"/>
                </a:lnTo>
                <a:cubicBezTo>
                  <a:pt x="6060339" y="1070472"/>
                  <a:pt x="6059305" y="1067279"/>
                  <a:pt x="6058945" y="1063233"/>
                </a:cubicBezTo>
                <a:cubicBezTo>
                  <a:pt x="6058945" y="1051904"/>
                  <a:pt x="6060698" y="1044486"/>
                  <a:pt x="6064205" y="1040979"/>
                </a:cubicBezTo>
                <a:lnTo>
                  <a:pt x="6064205" y="1039900"/>
                </a:lnTo>
                <a:lnTo>
                  <a:pt x="6058945" y="1026143"/>
                </a:lnTo>
                <a:lnTo>
                  <a:pt x="6060024" y="1025064"/>
                </a:lnTo>
                <a:lnTo>
                  <a:pt x="6058945" y="1019803"/>
                </a:lnTo>
                <a:cubicBezTo>
                  <a:pt x="6058945" y="1014318"/>
                  <a:pt x="6060339" y="1010092"/>
                  <a:pt x="6063126" y="1007125"/>
                </a:cubicBezTo>
                <a:lnTo>
                  <a:pt x="6056787" y="995390"/>
                </a:lnTo>
                <a:lnTo>
                  <a:pt x="6056787" y="993233"/>
                </a:lnTo>
                <a:cubicBezTo>
                  <a:pt x="6058945" y="986758"/>
                  <a:pt x="6060024" y="980420"/>
                  <a:pt x="6060024" y="974215"/>
                </a:cubicBezTo>
                <a:lnTo>
                  <a:pt x="6056787" y="968955"/>
                </a:lnTo>
                <a:lnTo>
                  <a:pt x="6056787" y="965719"/>
                </a:lnTo>
                <a:close/>
                <a:moveTo>
                  <a:pt x="4098940" y="958350"/>
                </a:moveTo>
                <a:lnTo>
                  <a:pt x="4098940" y="959429"/>
                </a:lnTo>
                <a:lnTo>
                  <a:pt x="4101098" y="959429"/>
                </a:lnTo>
                <a:lnTo>
                  <a:pt x="4101098" y="958350"/>
                </a:lnTo>
                <a:close/>
                <a:moveTo>
                  <a:pt x="16320" y="957641"/>
                </a:moveTo>
                <a:lnTo>
                  <a:pt x="15241" y="958720"/>
                </a:lnTo>
                <a:lnTo>
                  <a:pt x="15241" y="959799"/>
                </a:lnTo>
                <a:lnTo>
                  <a:pt x="16320" y="960878"/>
                </a:lnTo>
                <a:lnTo>
                  <a:pt x="17399" y="960878"/>
                </a:lnTo>
                <a:lnTo>
                  <a:pt x="18478" y="959799"/>
                </a:lnTo>
                <a:lnTo>
                  <a:pt x="18478" y="958720"/>
                </a:lnTo>
                <a:lnTo>
                  <a:pt x="17399" y="957641"/>
                </a:lnTo>
                <a:close/>
                <a:moveTo>
                  <a:pt x="4107572" y="957271"/>
                </a:moveTo>
                <a:lnTo>
                  <a:pt x="4106493" y="962666"/>
                </a:lnTo>
                <a:cubicBezTo>
                  <a:pt x="4107931" y="965903"/>
                  <a:pt x="4109370" y="967701"/>
                  <a:pt x="4110809" y="968061"/>
                </a:cubicBezTo>
                <a:lnTo>
                  <a:pt x="4113911" y="968061"/>
                </a:lnTo>
                <a:lnTo>
                  <a:pt x="4113911" y="966982"/>
                </a:lnTo>
                <a:cubicBezTo>
                  <a:pt x="4111303" y="960688"/>
                  <a:pt x="4109190" y="957451"/>
                  <a:pt x="4107572" y="957271"/>
                </a:cubicBezTo>
                <a:close/>
                <a:moveTo>
                  <a:pt x="7212642" y="957064"/>
                </a:moveTo>
                <a:lnTo>
                  <a:pt x="7212642" y="962459"/>
                </a:lnTo>
                <a:lnTo>
                  <a:pt x="7215879" y="966775"/>
                </a:lnTo>
                <a:lnTo>
                  <a:pt x="7215879" y="967719"/>
                </a:lnTo>
                <a:cubicBezTo>
                  <a:pt x="7215879" y="971855"/>
                  <a:pt x="7214440" y="975452"/>
                  <a:pt x="7211563" y="978509"/>
                </a:cubicBezTo>
                <a:lnTo>
                  <a:pt x="7211563" y="980667"/>
                </a:lnTo>
                <a:lnTo>
                  <a:pt x="7213721" y="980667"/>
                </a:lnTo>
                <a:lnTo>
                  <a:pt x="7219116" y="976351"/>
                </a:lnTo>
                <a:lnTo>
                  <a:pt x="7220060" y="976351"/>
                </a:lnTo>
                <a:lnTo>
                  <a:pt x="7229771" y="979588"/>
                </a:lnTo>
                <a:lnTo>
                  <a:pt x="7231929" y="976351"/>
                </a:lnTo>
                <a:cubicBezTo>
                  <a:pt x="7224736" y="971496"/>
                  <a:pt x="7218666" y="965066"/>
                  <a:pt x="7213721" y="957064"/>
                </a:cubicBezTo>
                <a:close/>
                <a:moveTo>
                  <a:pt x="192197" y="956562"/>
                </a:moveTo>
                <a:lnTo>
                  <a:pt x="192197" y="957641"/>
                </a:lnTo>
                <a:lnTo>
                  <a:pt x="198671" y="958720"/>
                </a:lnTo>
                <a:lnTo>
                  <a:pt x="198671" y="956562"/>
                </a:lnTo>
                <a:close/>
                <a:moveTo>
                  <a:pt x="109114" y="956562"/>
                </a:moveTo>
                <a:lnTo>
                  <a:pt x="112351" y="959799"/>
                </a:lnTo>
                <a:lnTo>
                  <a:pt x="112351" y="956562"/>
                </a:lnTo>
                <a:close/>
                <a:moveTo>
                  <a:pt x="69191" y="956562"/>
                </a:moveTo>
                <a:lnTo>
                  <a:pt x="69191" y="957641"/>
                </a:lnTo>
                <a:lnTo>
                  <a:pt x="71349" y="957641"/>
                </a:lnTo>
                <a:lnTo>
                  <a:pt x="71349" y="956562"/>
                </a:lnTo>
                <a:close/>
                <a:moveTo>
                  <a:pt x="44374" y="954404"/>
                </a:moveTo>
                <a:lnTo>
                  <a:pt x="46532" y="954404"/>
                </a:lnTo>
                <a:lnTo>
                  <a:pt x="46532" y="959799"/>
                </a:lnTo>
                <a:lnTo>
                  <a:pt x="44374" y="959799"/>
                </a:lnTo>
                <a:close/>
                <a:moveTo>
                  <a:pt x="3558373" y="954387"/>
                </a:moveTo>
                <a:lnTo>
                  <a:pt x="3569163" y="955466"/>
                </a:lnTo>
                <a:lnTo>
                  <a:pt x="3577795" y="954387"/>
                </a:lnTo>
                <a:lnTo>
                  <a:pt x="3579953" y="957624"/>
                </a:lnTo>
                <a:lnTo>
                  <a:pt x="3575637" y="961940"/>
                </a:lnTo>
                <a:lnTo>
                  <a:pt x="3564847" y="961940"/>
                </a:lnTo>
                <a:lnTo>
                  <a:pt x="3560531" y="963019"/>
                </a:lnTo>
                <a:cubicBezTo>
                  <a:pt x="3549021" y="961401"/>
                  <a:pt x="3543266" y="959962"/>
                  <a:pt x="3543266" y="958703"/>
                </a:cubicBezTo>
                <a:lnTo>
                  <a:pt x="3543266" y="957624"/>
                </a:lnTo>
                <a:lnTo>
                  <a:pt x="3545424" y="955466"/>
                </a:lnTo>
                <a:lnTo>
                  <a:pt x="3547582" y="955466"/>
                </a:lnTo>
                <a:lnTo>
                  <a:pt x="3548662" y="956545"/>
                </a:lnTo>
                <a:close/>
                <a:moveTo>
                  <a:pt x="5198602" y="952769"/>
                </a:moveTo>
                <a:lnTo>
                  <a:pt x="5194286" y="958165"/>
                </a:lnTo>
                <a:lnTo>
                  <a:pt x="5194286" y="959243"/>
                </a:lnTo>
                <a:lnTo>
                  <a:pt x="5196444" y="959243"/>
                </a:lnTo>
                <a:lnTo>
                  <a:pt x="5200625" y="953848"/>
                </a:lnTo>
                <a:lnTo>
                  <a:pt x="5199681" y="952769"/>
                </a:lnTo>
                <a:close/>
                <a:moveTo>
                  <a:pt x="3188828" y="952768"/>
                </a:moveTo>
                <a:lnTo>
                  <a:pt x="3184512" y="958164"/>
                </a:lnTo>
                <a:lnTo>
                  <a:pt x="3184512" y="959243"/>
                </a:lnTo>
                <a:lnTo>
                  <a:pt x="3186670" y="959243"/>
                </a:lnTo>
                <a:lnTo>
                  <a:pt x="3190851" y="953847"/>
                </a:lnTo>
                <a:lnTo>
                  <a:pt x="3189907" y="952768"/>
                </a:lnTo>
                <a:close/>
                <a:moveTo>
                  <a:pt x="1179054" y="952768"/>
                </a:moveTo>
                <a:lnTo>
                  <a:pt x="1174739" y="958163"/>
                </a:lnTo>
                <a:lnTo>
                  <a:pt x="1174739" y="959242"/>
                </a:lnTo>
                <a:lnTo>
                  <a:pt x="1176897" y="959242"/>
                </a:lnTo>
                <a:lnTo>
                  <a:pt x="1181078" y="953847"/>
                </a:lnTo>
                <a:lnTo>
                  <a:pt x="1180133" y="952768"/>
                </a:lnTo>
                <a:close/>
                <a:moveTo>
                  <a:pt x="1554129" y="952093"/>
                </a:moveTo>
                <a:cubicBezTo>
                  <a:pt x="1561953" y="952093"/>
                  <a:pt x="1567303" y="953532"/>
                  <a:pt x="1570181" y="956409"/>
                </a:cubicBezTo>
                <a:cubicBezTo>
                  <a:pt x="1570181" y="953532"/>
                  <a:pt x="1572338" y="952093"/>
                  <a:pt x="1576655" y="952093"/>
                </a:cubicBezTo>
                <a:lnTo>
                  <a:pt x="1586231" y="952093"/>
                </a:lnTo>
                <a:lnTo>
                  <a:pt x="1588389" y="954251"/>
                </a:lnTo>
                <a:lnTo>
                  <a:pt x="1588389" y="956409"/>
                </a:lnTo>
                <a:lnTo>
                  <a:pt x="1585151" y="959646"/>
                </a:lnTo>
                <a:lnTo>
                  <a:pt x="1583128" y="959646"/>
                </a:lnTo>
                <a:lnTo>
                  <a:pt x="1579892" y="957488"/>
                </a:lnTo>
                <a:lnTo>
                  <a:pt x="1578812" y="957488"/>
                </a:lnTo>
                <a:cubicBezTo>
                  <a:pt x="1577552" y="957488"/>
                  <a:pt x="1576473" y="959242"/>
                  <a:pt x="1575576" y="962748"/>
                </a:cubicBezTo>
                <a:lnTo>
                  <a:pt x="1573417" y="962748"/>
                </a:lnTo>
                <a:lnTo>
                  <a:pt x="1573417" y="963828"/>
                </a:lnTo>
                <a:lnTo>
                  <a:pt x="1558311" y="961670"/>
                </a:lnTo>
                <a:lnTo>
                  <a:pt x="1545497" y="962748"/>
                </a:lnTo>
                <a:cubicBezTo>
                  <a:pt x="1545497" y="961400"/>
                  <a:pt x="1543340" y="960366"/>
                  <a:pt x="1539023" y="959646"/>
                </a:cubicBezTo>
                <a:lnTo>
                  <a:pt x="1530526" y="960725"/>
                </a:lnTo>
                <a:lnTo>
                  <a:pt x="1529448" y="959646"/>
                </a:lnTo>
                <a:cubicBezTo>
                  <a:pt x="1530796" y="956409"/>
                  <a:pt x="1532190" y="954611"/>
                  <a:pt x="1533629" y="954251"/>
                </a:cubicBezTo>
                <a:lnTo>
                  <a:pt x="1540103" y="956409"/>
                </a:lnTo>
                <a:lnTo>
                  <a:pt x="1541182" y="956409"/>
                </a:lnTo>
                <a:cubicBezTo>
                  <a:pt x="1545857" y="953532"/>
                  <a:pt x="1550174" y="952093"/>
                  <a:pt x="1554129" y="952093"/>
                </a:cubicBezTo>
                <a:close/>
                <a:moveTo>
                  <a:pt x="5583253" y="951690"/>
                </a:moveTo>
                <a:cubicBezTo>
                  <a:pt x="5579657" y="953399"/>
                  <a:pt x="5577858" y="956232"/>
                  <a:pt x="5577858" y="960188"/>
                </a:cubicBezTo>
                <a:lnTo>
                  <a:pt x="5581095" y="964504"/>
                </a:lnTo>
                <a:lnTo>
                  <a:pt x="5582174" y="964504"/>
                </a:lnTo>
                <a:lnTo>
                  <a:pt x="5588513" y="955872"/>
                </a:lnTo>
                <a:lnTo>
                  <a:pt x="5584332" y="951690"/>
                </a:lnTo>
                <a:close/>
                <a:moveTo>
                  <a:pt x="7224376" y="950590"/>
                </a:moveTo>
                <a:lnTo>
                  <a:pt x="7224376" y="951669"/>
                </a:lnTo>
                <a:lnTo>
                  <a:pt x="7226534" y="951669"/>
                </a:lnTo>
                <a:lnTo>
                  <a:pt x="7226534" y="950590"/>
                </a:lnTo>
                <a:close/>
                <a:moveTo>
                  <a:pt x="6650495" y="948859"/>
                </a:moveTo>
                <a:lnTo>
                  <a:pt x="6652653" y="951017"/>
                </a:lnTo>
                <a:lnTo>
                  <a:pt x="6652653" y="952096"/>
                </a:lnTo>
                <a:lnTo>
                  <a:pt x="6650495" y="954254"/>
                </a:lnTo>
                <a:lnTo>
                  <a:pt x="6648202" y="952096"/>
                </a:lnTo>
                <a:lnTo>
                  <a:pt x="6648202" y="951017"/>
                </a:lnTo>
                <a:close/>
                <a:moveTo>
                  <a:pt x="6641728" y="948859"/>
                </a:moveTo>
                <a:lnTo>
                  <a:pt x="6644965" y="952096"/>
                </a:lnTo>
                <a:lnTo>
                  <a:pt x="6642807" y="954254"/>
                </a:lnTo>
                <a:lnTo>
                  <a:pt x="6639570" y="951017"/>
                </a:lnTo>
                <a:close/>
                <a:moveTo>
                  <a:pt x="5657165" y="948454"/>
                </a:moveTo>
                <a:lnTo>
                  <a:pt x="5628302" y="951690"/>
                </a:lnTo>
                <a:lnTo>
                  <a:pt x="5628302" y="953714"/>
                </a:lnTo>
                <a:cubicBezTo>
                  <a:pt x="5628302" y="955512"/>
                  <a:pt x="5635090" y="958030"/>
                  <a:pt x="5648668" y="961267"/>
                </a:cubicBezTo>
                <a:lnTo>
                  <a:pt x="5658244" y="961267"/>
                </a:lnTo>
                <a:lnTo>
                  <a:pt x="5665797" y="967741"/>
                </a:lnTo>
                <a:lnTo>
                  <a:pt x="5681847" y="966662"/>
                </a:lnTo>
                <a:lnTo>
                  <a:pt x="5694660" y="966662"/>
                </a:lnTo>
                <a:lnTo>
                  <a:pt x="5698976" y="969899"/>
                </a:lnTo>
                <a:lnTo>
                  <a:pt x="5700055" y="969899"/>
                </a:lnTo>
                <a:lnTo>
                  <a:pt x="5703292" y="966662"/>
                </a:lnTo>
                <a:lnTo>
                  <a:pt x="5706529" y="967741"/>
                </a:lnTo>
                <a:lnTo>
                  <a:pt x="5718264" y="966662"/>
                </a:lnTo>
                <a:lnTo>
                  <a:pt x="5722580" y="967741"/>
                </a:lnTo>
                <a:cubicBezTo>
                  <a:pt x="5727975" y="967741"/>
                  <a:pt x="5735123" y="962391"/>
                  <a:pt x="5744025" y="951690"/>
                </a:cubicBezTo>
                <a:lnTo>
                  <a:pt x="5742946" y="950612"/>
                </a:lnTo>
                <a:lnTo>
                  <a:pt x="5742946" y="949533"/>
                </a:lnTo>
                <a:lnTo>
                  <a:pt x="5726896" y="952635"/>
                </a:lnTo>
                <a:lnTo>
                  <a:pt x="5717185" y="949533"/>
                </a:lnTo>
                <a:lnTo>
                  <a:pt x="5705450" y="950612"/>
                </a:lnTo>
                <a:lnTo>
                  <a:pt x="5701134" y="949533"/>
                </a:lnTo>
                <a:lnTo>
                  <a:pt x="5687242" y="950612"/>
                </a:lnTo>
                <a:lnTo>
                  <a:pt x="5682926" y="950612"/>
                </a:lnTo>
                <a:lnTo>
                  <a:pt x="5679689" y="948454"/>
                </a:lnTo>
                <a:lnTo>
                  <a:pt x="5662560" y="949533"/>
                </a:lnTo>
                <a:close/>
                <a:moveTo>
                  <a:pt x="5765470" y="946296"/>
                </a:moveTo>
                <a:lnTo>
                  <a:pt x="5765470" y="947375"/>
                </a:lnTo>
                <a:lnTo>
                  <a:pt x="5767628" y="947375"/>
                </a:lnTo>
                <a:lnTo>
                  <a:pt x="5767628" y="946296"/>
                </a:lnTo>
                <a:close/>
                <a:moveTo>
                  <a:pt x="71349" y="945772"/>
                </a:moveTo>
                <a:lnTo>
                  <a:pt x="71349" y="946851"/>
                </a:lnTo>
                <a:lnTo>
                  <a:pt x="73507" y="946851"/>
                </a:lnTo>
                <a:lnTo>
                  <a:pt x="73507" y="945772"/>
                </a:lnTo>
                <a:close/>
                <a:moveTo>
                  <a:pt x="62717" y="945772"/>
                </a:moveTo>
                <a:lnTo>
                  <a:pt x="62717" y="946851"/>
                </a:lnTo>
                <a:lnTo>
                  <a:pt x="64875" y="946851"/>
                </a:lnTo>
                <a:lnTo>
                  <a:pt x="64875" y="945772"/>
                </a:lnTo>
                <a:close/>
                <a:moveTo>
                  <a:pt x="7118364" y="945329"/>
                </a:moveTo>
                <a:lnTo>
                  <a:pt x="7120522" y="950531"/>
                </a:lnTo>
                <a:lnTo>
                  <a:pt x="7120522" y="954906"/>
                </a:lnTo>
                <a:lnTo>
                  <a:pt x="7124976" y="961268"/>
                </a:lnTo>
                <a:lnTo>
                  <a:pt x="7125917" y="963538"/>
                </a:lnTo>
                <a:lnTo>
                  <a:pt x="7125917" y="965696"/>
                </a:lnTo>
                <a:lnTo>
                  <a:pt x="7128075" y="965696"/>
                </a:lnTo>
                <a:lnTo>
                  <a:pt x="7124976" y="961268"/>
                </a:lnTo>
                <a:lnTo>
                  <a:pt x="7120522" y="950531"/>
                </a:lnTo>
                <a:lnTo>
                  <a:pt x="7120522" y="945329"/>
                </a:lnTo>
                <a:close/>
                <a:moveTo>
                  <a:pt x="1611992" y="940224"/>
                </a:moveTo>
                <a:cubicBezTo>
                  <a:pt x="1615587" y="940224"/>
                  <a:pt x="1618824" y="942382"/>
                  <a:pt x="1621702" y="946698"/>
                </a:cubicBezTo>
                <a:cubicBezTo>
                  <a:pt x="1626019" y="946698"/>
                  <a:pt x="1631055" y="951374"/>
                  <a:pt x="1636808" y="960725"/>
                </a:cubicBezTo>
                <a:cubicBezTo>
                  <a:pt x="1640316" y="962434"/>
                  <a:pt x="1642069" y="965266"/>
                  <a:pt x="1642069" y="969223"/>
                </a:cubicBezTo>
                <a:cubicBezTo>
                  <a:pt x="1642069" y="970841"/>
                  <a:pt x="1638877" y="975517"/>
                  <a:pt x="1632493" y="983249"/>
                </a:cubicBezTo>
                <a:cubicBezTo>
                  <a:pt x="1626559" y="1019936"/>
                  <a:pt x="1620443" y="1043898"/>
                  <a:pt x="1614150" y="1055138"/>
                </a:cubicBezTo>
                <a:lnTo>
                  <a:pt x="1610913" y="1058375"/>
                </a:lnTo>
                <a:lnTo>
                  <a:pt x="1610913" y="1067952"/>
                </a:lnTo>
                <a:cubicBezTo>
                  <a:pt x="1610913" y="1069390"/>
                  <a:pt x="1612710" y="1070110"/>
                  <a:pt x="1616308" y="1070110"/>
                </a:cubicBezTo>
                <a:lnTo>
                  <a:pt x="1617387" y="1071189"/>
                </a:lnTo>
                <a:cubicBezTo>
                  <a:pt x="1620264" y="1072627"/>
                  <a:pt x="1622783" y="1078022"/>
                  <a:pt x="1624940" y="1087373"/>
                </a:cubicBezTo>
                <a:cubicBezTo>
                  <a:pt x="1626019" y="1087373"/>
                  <a:pt x="1628536" y="1092723"/>
                  <a:pt x="1632493" y="1103424"/>
                </a:cubicBezTo>
                <a:cubicBezTo>
                  <a:pt x="1636000" y="1103424"/>
                  <a:pt x="1639191" y="1111291"/>
                  <a:pt x="1642069" y="1127027"/>
                </a:cubicBezTo>
                <a:cubicBezTo>
                  <a:pt x="1642069" y="1129365"/>
                  <a:pt x="1637796" y="1136513"/>
                  <a:pt x="1629256" y="1148472"/>
                </a:cubicBezTo>
                <a:cubicBezTo>
                  <a:pt x="1620982" y="1149371"/>
                  <a:pt x="1615949" y="1150810"/>
                  <a:pt x="1614150" y="1152788"/>
                </a:cubicBezTo>
                <a:lnTo>
                  <a:pt x="1610913" y="1152788"/>
                </a:lnTo>
                <a:cubicBezTo>
                  <a:pt x="1606686" y="1152788"/>
                  <a:pt x="1603134" y="1143122"/>
                  <a:pt x="1600258" y="1123790"/>
                </a:cubicBezTo>
                <a:cubicBezTo>
                  <a:pt x="1597379" y="1123790"/>
                  <a:pt x="1595941" y="1118080"/>
                  <a:pt x="1595941" y="1106661"/>
                </a:cubicBezTo>
                <a:lnTo>
                  <a:pt x="1595941" y="1101266"/>
                </a:lnTo>
                <a:lnTo>
                  <a:pt x="1593783" y="1099108"/>
                </a:lnTo>
                <a:lnTo>
                  <a:pt x="1590546" y="1102345"/>
                </a:lnTo>
                <a:lnTo>
                  <a:pt x="1586231" y="1100187"/>
                </a:lnTo>
                <a:lnTo>
                  <a:pt x="1586231" y="1103424"/>
                </a:lnTo>
                <a:cubicBezTo>
                  <a:pt x="1589108" y="1103424"/>
                  <a:pt x="1590546" y="1104143"/>
                  <a:pt x="1590546" y="1105582"/>
                </a:cubicBezTo>
                <a:cubicBezTo>
                  <a:pt x="1588028" y="1112775"/>
                  <a:pt x="1579803" y="1122441"/>
                  <a:pt x="1565864" y="1134580"/>
                </a:cubicBezTo>
                <a:cubicBezTo>
                  <a:pt x="1565864" y="1139075"/>
                  <a:pt x="1559075" y="1147303"/>
                  <a:pt x="1545497" y="1159262"/>
                </a:cubicBezTo>
                <a:cubicBezTo>
                  <a:pt x="1545497" y="1163218"/>
                  <a:pt x="1538349" y="1166815"/>
                  <a:pt x="1524053" y="1170052"/>
                </a:cubicBezTo>
                <a:lnTo>
                  <a:pt x="1520815" y="1170052"/>
                </a:lnTo>
                <a:cubicBezTo>
                  <a:pt x="1519016" y="1170052"/>
                  <a:pt x="1517937" y="1168613"/>
                  <a:pt x="1517578" y="1165736"/>
                </a:cubicBezTo>
                <a:cubicBezTo>
                  <a:pt x="1517578" y="1162859"/>
                  <a:pt x="1522928" y="1158543"/>
                  <a:pt x="1533629" y="1152788"/>
                </a:cubicBezTo>
                <a:cubicBezTo>
                  <a:pt x="1533629" y="1150990"/>
                  <a:pt x="1536147" y="1147438"/>
                  <a:pt x="1541182" y="1142133"/>
                </a:cubicBezTo>
                <a:cubicBezTo>
                  <a:pt x="1543879" y="1132781"/>
                  <a:pt x="1548554" y="1128106"/>
                  <a:pt x="1555209" y="1128106"/>
                </a:cubicBezTo>
                <a:lnTo>
                  <a:pt x="1556288" y="1124869"/>
                </a:lnTo>
                <a:lnTo>
                  <a:pt x="1555209" y="1120553"/>
                </a:lnTo>
                <a:cubicBezTo>
                  <a:pt x="1557455" y="1112011"/>
                  <a:pt x="1560288" y="1107740"/>
                  <a:pt x="1563706" y="1107740"/>
                </a:cubicBezTo>
                <a:lnTo>
                  <a:pt x="1562627" y="1102345"/>
                </a:lnTo>
                <a:lnTo>
                  <a:pt x="1562627" y="1101266"/>
                </a:lnTo>
                <a:lnTo>
                  <a:pt x="1563706" y="1100187"/>
                </a:lnTo>
                <a:lnTo>
                  <a:pt x="1563706" y="1099108"/>
                </a:lnTo>
                <a:lnTo>
                  <a:pt x="1579892" y="1101266"/>
                </a:lnTo>
                <a:lnTo>
                  <a:pt x="1579892" y="1099108"/>
                </a:lnTo>
                <a:lnTo>
                  <a:pt x="1574497" y="1098029"/>
                </a:lnTo>
                <a:lnTo>
                  <a:pt x="1571258" y="1099108"/>
                </a:lnTo>
                <a:lnTo>
                  <a:pt x="1566943" y="1091690"/>
                </a:lnTo>
                <a:lnTo>
                  <a:pt x="1566943" y="1089532"/>
                </a:lnTo>
                <a:lnTo>
                  <a:pt x="1569101" y="1086295"/>
                </a:lnTo>
                <a:lnTo>
                  <a:pt x="1569101" y="1077662"/>
                </a:lnTo>
                <a:cubicBezTo>
                  <a:pt x="1570000" y="1072267"/>
                  <a:pt x="1571438" y="1069390"/>
                  <a:pt x="1573417" y="1069030"/>
                </a:cubicBezTo>
                <a:lnTo>
                  <a:pt x="1572338" y="1058375"/>
                </a:lnTo>
                <a:lnTo>
                  <a:pt x="1572338" y="1054059"/>
                </a:lnTo>
                <a:lnTo>
                  <a:pt x="1557367" y="1029377"/>
                </a:lnTo>
                <a:cubicBezTo>
                  <a:pt x="1551073" y="1018137"/>
                  <a:pt x="1545318" y="1011349"/>
                  <a:pt x="1540103" y="1009011"/>
                </a:cubicBezTo>
                <a:cubicBezTo>
                  <a:pt x="1540103" y="1006313"/>
                  <a:pt x="1536912" y="1002717"/>
                  <a:pt x="1530526" y="998221"/>
                </a:cubicBezTo>
                <a:lnTo>
                  <a:pt x="1530526" y="996063"/>
                </a:lnTo>
                <a:lnTo>
                  <a:pt x="1533629" y="992826"/>
                </a:lnTo>
                <a:lnTo>
                  <a:pt x="1537945" y="992826"/>
                </a:lnTo>
                <a:cubicBezTo>
                  <a:pt x="1541541" y="998221"/>
                  <a:pt x="1546576" y="1003256"/>
                  <a:pt x="1553051" y="1007932"/>
                </a:cubicBezTo>
                <a:lnTo>
                  <a:pt x="1556288" y="1012248"/>
                </a:lnTo>
                <a:lnTo>
                  <a:pt x="1557367" y="1011169"/>
                </a:lnTo>
                <a:lnTo>
                  <a:pt x="1560469" y="1011169"/>
                </a:lnTo>
                <a:cubicBezTo>
                  <a:pt x="1565325" y="1011169"/>
                  <a:pt x="1572157" y="1016878"/>
                  <a:pt x="1580970" y="1028298"/>
                </a:cubicBezTo>
                <a:lnTo>
                  <a:pt x="1582049" y="1028298"/>
                </a:lnTo>
                <a:lnTo>
                  <a:pt x="1588389" y="991747"/>
                </a:lnTo>
                <a:lnTo>
                  <a:pt x="1584073" y="984328"/>
                </a:lnTo>
                <a:lnTo>
                  <a:pt x="1588389" y="977854"/>
                </a:lnTo>
                <a:lnTo>
                  <a:pt x="1586231" y="962748"/>
                </a:lnTo>
                <a:lnTo>
                  <a:pt x="1586231" y="961670"/>
                </a:lnTo>
                <a:cubicBezTo>
                  <a:pt x="1595582" y="952408"/>
                  <a:pt x="1604170" y="945260"/>
                  <a:pt x="1611992" y="940224"/>
                </a:cubicBezTo>
                <a:close/>
                <a:moveTo>
                  <a:pt x="6260314" y="932808"/>
                </a:moveTo>
                <a:lnTo>
                  <a:pt x="6262472" y="932808"/>
                </a:lnTo>
                <a:cubicBezTo>
                  <a:pt x="6269216" y="935146"/>
                  <a:pt x="6273442" y="937304"/>
                  <a:pt x="6275150" y="939283"/>
                </a:cubicBezTo>
                <a:lnTo>
                  <a:pt x="6276229" y="939283"/>
                </a:lnTo>
                <a:lnTo>
                  <a:pt x="6280411" y="936045"/>
                </a:lnTo>
                <a:cubicBezTo>
                  <a:pt x="6281849" y="936045"/>
                  <a:pt x="6282928" y="938159"/>
                  <a:pt x="6283648" y="942385"/>
                </a:cubicBezTo>
                <a:cubicBezTo>
                  <a:pt x="6293719" y="942385"/>
                  <a:pt x="6300102" y="949128"/>
                  <a:pt x="6302800" y="962616"/>
                </a:cubicBezTo>
                <a:lnTo>
                  <a:pt x="6302800" y="963560"/>
                </a:lnTo>
                <a:lnTo>
                  <a:pt x="6292145" y="973137"/>
                </a:lnTo>
                <a:cubicBezTo>
                  <a:pt x="6292145" y="979880"/>
                  <a:pt x="6291066" y="984466"/>
                  <a:pt x="6288908" y="986893"/>
                </a:cubicBezTo>
                <a:lnTo>
                  <a:pt x="6292145" y="999707"/>
                </a:lnTo>
                <a:lnTo>
                  <a:pt x="6289987" y="1001730"/>
                </a:lnTo>
                <a:lnTo>
                  <a:pt x="6292145" y="1003888"/>
                </a:lnTo>
                <a:lnTo>
                  <a:pt x="6292145" y="1008204"/>
                </a:lnTo>
                <a:lnTo>
                  <a:pt x="6287829" y="1013464"/>
                </a:lnTo>
                <a:lnTo>
                  <a:pt x="6287829" y="1014543"/>
                </a:lnTo>
                <a:cubicBezTo>
                  <a:pt x="6289987" y="1014543"/>
                  <a:pt x="6291066" y="1015218"/>
                  <a:pt x="6291066" y="1016567"/>
                </a:cubicBezTo>
                <a:lnTo>
                  <a:pt x="6291066" y="1021961"/>
                </a:lnTo>
                <a:lnTo>
                  <a:pt x="6286885" y="1026143"/>
                </a:lnTo>
                <a:lnTo>
                  <a:pt x="6278387" y="1021961"/>
                </a:lnTo>
                <a:cubicBezTo>
                  <a:pt x="6278387" y="1024030"/>
                  <a:pt x="6276589" y="1025064"/>
                  <a:pt x="6272992" y="1025064"/>
                </a:cubicBezTo>
                <a:lnTo>
                  <a:pt x="6272992" y="1026143"/>
                </a:lnTo>
                <a:lnTo>
                  <a:pt x="6276229" y="1026143"/>
                </a:lnTo>
                <a:lnTo>
                  <a:pt x="6278387" y="1023985"/>
                </a:lnTo>
                <a:lnTo>
                  <a:pt x="6279466" y="1023985"/>
                </a:lnTo>
                <a:cubicBezTo>
                  <a:pt x="6281715" y="1026143"/>
                  <a:pt x="6284862" y="1027221"/>
                  <a:pt x="6288908" y="1027221"/>
                </a:cubicBezTo>
                <a:lnTo>
                  <a:pt x="6292145" y="1038821"/>
                </a:lnTo>
                <a:lnTo>
                  <a:pt x="6292145" y="1070651"/>
                </a:lnTo>
                <a:lnTo>
                  <a:pt x="6289987" y="1073888"/>
                </a:lnTo>
                <a:lnTo>
                  <a:pt x="6289987" y="1083464"/>
                </a:lnTo>
                <a:lnTo>
                  <a:pt x="6292145" y="1091827"/>
                </a:lnTo>
                <a:lnTo>
                  <a:pt x="6292145" y="1097222"/>
                </a:lnTo>
                <a:cubicBezTo>
                  <a:pt x="6292145" y="1125636"/>
                  <a:pt x="6291066" y="1141191"/>
                  <a:pt x="6288908" y="1143888"/>
                </a:cubicBezTo>
                <a:lnTo>
                  <a:pt x="6289987" y="1156566"/>
                </a:lnTo>
                <a:cubicBezTo>
                  <a:pt x="6289987" y="1160973"/>
                  <a:pt x="6286795" y="1163805"/>
                  <a:pt x="6280411" y="1165064"/>
                </a:cubicBezTo>
                <a:cubicBezTo>
                  <a:pt x="6272678" y="1173516"/>
                  <a:pt x="6266339" y="1177742"/>
                  <a:pt x="6261393" y="1177742"/>
                </a:cubicBezTo>
                <a:cubicBezTo>
                  <a:pt x="6248715" y="1176124"/>
                  <a:pt x="6242376" y="1173651"/>
                  <a:pt x="6242376" y="1170324"/>
                </a:cubicBezTo>
                <a:lnTo>
                  <a:pt x="6242376" y="1167222"/>
                </a:lnTo>
                <a:lnTo>
                  <a:pt x="6244399" y="1163985"/>
                </a:lnTo>
                <a:lnTo>
                  <a:pt x="6244399" y="1161827"/>
                </a:lnTo>
                <a:cubicBezTo>
                  <a:pt x="6242331" y="1161827"/>
                  <a:pt x="6239499" y="1158635"/>
                  <a:pt x="6235902" y="1152251"/>
                </a:cubicBezTo>
                <a:cubicBezTo>
                  <a:pt x="6233114" y="1152251"/>
                  <a:pt x="6230282" y="1146990"/>
                  <a:pt x="6227405" y="1136470"/>
                </a:cubicBezTo>
                <a:cubicBezTo>
                  <a:pt x="6223898" y="1136470"/>
                  <a:pt x="6222144" y="1135391"/>
                  <a:pt x="6222144" y="1133233"/>
                </a:cubicBezTo>
                <a:lnTo>
                  <a:pt x="6222144" y="1131075"/>
                </a:lnTo>
                <a:cubicBezTo>
                  <a:pt x="6223583" y="1128288"/>
                  <a:pt x="6225696" y="1126894"/>
                  <a:pt x="6228484" y="1126894"/>
                </a:cubicBezTo>
                <a:lnTo>
                  <a:pt x="6239139" y="1129997"/>
                </a:lnTo>
                <a:lnTo>
                  <a:pt x="6242376" y="1129997"/>
                </a:lnTo>
                <a:cubicBezTo>
                  <a:pt x="6243724" y="1129997"/>
                  <a:pt x="6245478" y="1124736"/>
                  <a:pt x="6247636" y="1114216"/>
                </a:cubicBezTo>
                <a:lnTo>
                  <a:pt x="6247636" y="1112058"/>
                </a:lnTo>
                <a:lnTo>
                  <a:pt x="6246557" y="1097222"/>
                </a:lnTo>
                <a:lnTo>
                  <a:pt x="6247636" y="1088724"/>
                </a:lnTo>
                <a:lnTo>
                  <a:pt x="6245478" y="1069572"/>
                </a:lnTo>
                <a:lnTo>
                  <a:pt x="6245478" y="1060131"/>
                </a:lnTo>
                <a:lnTo>
                  <a:pt x="6246557" y="1043137"/>
                </a:lnTo>
                <a:lnTo>
                  <a:pt x="6245478" y="1042058"/>
                </a:lnTo>
                <a:lnTo>
                  <a:pt x="6245478" y="1040979"/>
                </a:lnTo>
                <a:lnTo>
                  <a:pt x="6246557" y="1036798"/>
                </a:lnTo>
                <a:lnTo>
                  <a:pt x="6244399" y="1033561"/>
                </a:lnTo>
                <a:lnTo>
                  <a:pt x="6244399" y="1032482"/>
                </a:lnTo>
                <a:lnTo>
                  <a:pt x="6247636" y="1028301"/>
                </a:lnTo>
                <a:lnTo>
                  <a:pt x="6247636" y="1025064"/>
                </a:lnTo>
                <a:lnTo>
                  <a:pt x="6245478" y="1016567"/>
                </a:lnTo>
                <a:lnTo>
                  <a:pt x="6245478" y="987973"/>
                </a:lnTo>
                <a:lnTo>
                  <a:pt x="6242376" y="983792"/>
                </a:lnTo>
                <a:lnTo>
                  <a:pt x="6242376" y="982712"/>
                </a:lnTo>
                <a:lnTo>
                  <a:pt x="6245478" y="978396"/>
                </a:lnTo>
                <a:lnTo>
                  <a:pt x="6244399" y="970034"/>
                </a:lnTo>
                <a:lnTo>
                  <a:pt x="6245478" y="959379"/>
                </a:lnTo>
                <a:lnTo>
                  <a:pt x="6242376" y="958300"/>
                </a:lnTo>
                <a:lnTo>
                  <a:pt x="6241297" y="959379"/>
                </a:lnTo>
                <a:lnTo>
                  <a:pt x="6240218" y="959379"/>
                </a:lnTo>
                <a:lnTo>
                  <a:pt x="6226460" y="955198"/>
                </a:lnTo>
                <a:lnTo>
                  <a:pt x="6223223" y="956142"/>
                </a:lnTo>
                <a:lnTo>
                  <a:pt x="6221065" y="956142"/>
                </a:lnTo>
                <a:lnTo>
                  <a:pt x="6221065" y="955198"/>
                </a:lnTo>
                <a:lnTo>
                  <a:pt x="6210545" y="956142"/>
                </a:lnTo>
                <a:lnTo>
                  <a:pt x="6199890" y="956142"/>
                </a:lnTo>
                <a:lnTo>
                  <a:pt x="6193551" y="949803"/>
                </a:lnTo>
                <a:lnTo>
                  <a:pt x="6193551" y="948724"/>
                </a:lnTo>
                <a:lnTo>
                  <a:pt x="6209466" y="942385"/>
                </a:lnTo>
                <a:lnTo>
                  <a:pt x="6212568" y="943463"/>
                </a:lnTo>
                <a:lnTo>
                  <a:pt x="6215805" y="942385"/>
                </a:lnTo>
                <a:lnTo>
                  <a:pt x="6224302" y="945622"/>
                </a:lnTo>
                <a:lnTo>
                  <a:pt x="6229563" y="945622"/>
                </a:lnTo>
                <a:lnTo>
                  <a:pt x="6239139" y="942385"/>
                </a:lnTo>
                <a:lnTo>
                  <a:pt x="6247636" y="945622"/>
                </a:lnTo>
                <a:close/>
                <a:moveTo>
                  <a:pt x="8274675" y="932540"/>
                </a:moveTo>
                <a:cubicBezTo>
                  <a:pt x="8283846" y="934698"/>
                  <a:pt x="8292838" y="940138"/>
                  <a:pt x="8301650" y="948860"/>
                </a:cubicBezTo>
                <a:cubicBezTo>
                  <a:pt x="8306505" y="948860"/>
                  <a:pt x="8309742" y="952502"/>
                  <a:pt x="8311361" y="959785"/>
                </a:cubicBezTo>
                <a:cubicBezTo>
                  <a:pt x="8311361" y="961493"/>
                  <a:pt x="8308484" y="964416"/>
                  <a:pt x="8302729" y="968552"/>
                </a:cubicBezTo>
                <a:lnTo>
                  <a:pt x="8301650" y="968552"/>
                </a:lnTo>
                <a:lnTo>
                  <a:pt x="8297334" y="965315"/>
                </a:lnTo>
                <a:lnTo>
                  <a:pt x="8284386" y="967473"/>
                </a:lnTo>
                <a:lnTo>
                  <a:pt x="8277912" y="966394"/>
                </a:lnTo>
                <a:lnTo>
                  <a:pt x="8271438" y="968552"/>
                </a:lnTo>
                <a:cubicBezTo>
                  <a:pt x="8266492" y="966394"/>
                  <a:pt x="8261142" y="965315"/>
                  <a:pt x="8255388" y="965315"/>
                </a:cubicBezTo>
                <a:lnTo>
                  <a:pt x="8254309" y="964236"/>
                </a:lnTo>
                <a:lnTo>
                  <a:pt x="8254309" y="959785"/>
                </a:lnTo>
                <a:cubicBezTo>
                  <a:pt x="8257546" y="954030"/>
                  <a:pt x="8259704" y="951153"/>
                  <a:pt x="8260783" y="951153"/>
                </a:cubicBezTo>
                <a:lnTo>
                  <a:pt x="8264020" y="953311"/>
                </a:lnTo>
                <a:lnTo>
                  <a:pt x="8266178" y="953311"/>
                </a:lnTo>
                <a:lnTo>
                  <a:pt x="8267257" y="950074"/>
                </a:lnTo>
                <a:lnTo>
                  <a:pt x="8265099" y="944544"/>
                </a:lnTo>
                <a:cubicBezTo>
                  <a:pt x="8268516" y="937081"/>
                  <a:pt x="8271708" y="933079"/>
                  <a:pt x="8274675" y="932540"/>
                </a:cubicBezTo>
                <a:close/>
                <a:moveTo>
                  <a:pt x="7755418" y="931191"/>
                </a:moveTo>
                <a:cubicBezTo>
                  <a:pt x="7762072" y="934069"/>
                  <a:pt x="7768951" y="939508"/>
                  <a:pt x="7776054" y="947511"/>
                </a:cubicBezTo>
                <a:cubicBezTo>
                  <a:pt x="7780550" y="947511"/>
                  <a:pt x="7784506" y="950029"/>
                  <a:pt x="7787923" y="955064"/>
                </a:cubicBezTo>
                <a:cubicBezTo>
                  <a:pt x="7790711" y="955064"/>
                  <a:pt x="7792554" y="958661"/>
                  <a:pt x="7793453" y="965854"/>
                </a:cubicBezTo>
                <a:cubicBezTo>
                  <a:pt x="7791565" y="966214"/>
                  <a:pt x="7788283" y="972013"/>
                  <a:pt x="7783607" y="983253"/>
                </a:cubicBezTo>
                <a:lnTo>
                  <a:pt x="7784686" y="990806"/>
                </a:lnTo>
                <a:lnTo>
                  <a:pt x="7784686" y="1004968"/>
                </a:lnTo>
                <a:lnTo>
                  <a:pt x="7779291" y="1023446"/>
                </a:lnTo>
                <a:lnTo>
                  <a:pt x="7782528" y="1036394"/>
                </a:lnTo>
                <a:lnTo>
                  <a:pt x="7780370" y="1047319"/>
                </a:lnTo>
                <a:lnTo>
                  <a:pt x="7782528" y="1053793"/>
                </a:lnTo>
                <a:cubicBezTo>
                  <a:pt x="7781809" y="1057390"/>
                  <a:pt x="7778932" y="1059189"/>
                  <a:pt x="7773896" y="1059189"/>
                </a:cubicBezTo>
                <a:lnTo>
                  <a:pt x="7754339" y="1057031"/>
                </a:lnTo>
                <a:lnTo>
                  <a:pt x="7747865" y="1061346"/>
                </a:lnTo>
                <a:lnTo>
                  <a:pt x="7743549" y="1061346"/>
                </a:lnTo>
                <a:cubicBezTo>
                  <a:pt x="7739862" y="1059189"/>
                  <a:pt x="7738019" y="1055412"/>
                  <a:pt x="7738019" y="1050017"/>
                </a:cubicBezTo>
                <a:cubicBezTo>
                  <a:pt x="7735502" y="1047859"/>
                  <a:pt x="7729028" y="1045296"/>
                  <a:pt x="7718597" y="1042329"/>
                </a:cubicBezTo>
                <a:lnTo>
                  <a:pt x="7706593" y="1046780"/>
                </a:lnTo>
                <a:lnTo>
                  <a:pt x="7694724" y="1044622"/>
                </a:lnTo>
                <a:lnTo>
                  <a:pt x="7693645" y="1044622"/>
                </a:lnTo>
                <a:lnTo>
                  <a:pt x="7648057" y="1046780"/>
                </a:lnTo>
                <a:lnTo>
                  <a:pt x="7643741" y="1045700"/>
                </a:lnTo>
                <a:cubicBezTo>
                  <a:pt x="7633581" y="1046241"/>
                  <a:pt x="7628500" y="1048398"/>
                  <a:pt x="7628500" y="1052175"/>
                </a:cubicBezTo>
                <a:lnTo>
                  <a:pt x="7628500" y="1057031"/>
                </a:lnTo>
                <a:lnTo>
                  <a:pt x="7641583" y="1057031"/>
                </a:lnTo>
                <a:lnTo>
                  <a:pt x="7656689" y="1061346"/>
                </a:lnTo>
                <a:lnTo>
                  <a:pt x="7663163" y="1058109"/>
                </a:lnTo>
                <a:lnTo>
                  <a:pt x="7667614" y="1058109"/>
                </a:lnTo>
                <a:cubicBezTo>
                  <a:pt x="7669053" y="1058109"/>
                  <a:pt x="7669772" y="1059548"/>
                  <a:pt x="7669772" y="1062425"/>
                </a:cubicBezTo>
                <a:lnTo>
                  <a:pt x="7670851" y="1061346"/>
                </a:lnTo>
                <a:lnTo>
                  <a:pt x="7671930" y="1061346"/>
                </a:lnTo>
                <a:lnTo>
                  <a:pt x="7671930" y="1064583"/>
                </a:lnTo>
                <a:lnTo>
                  <a:pt x="7673009" y="1064583"/>
                </a:lnTo>
                <a:cubicBezTo>
                  <a:pt x="7673009" y="1060986"/>
                  <a:pt x="7674448" y="1059189"/>
                  <a:pt x="7677325" y="1059189"/>
                </a:cubicBezTo>
                <a:lnTo>
                  <a:pt x="7683799" y="1063504"/>
                </a:lnTo>
                <a:lnTo>
                  <a:pt x="7685957" y="1063504"/>
                </a:lnTo>
                <a:cubicBezTo>
                  <a:pt x="7685957" y="1060267"/>
                  <a:pt x="7687441" y="1058109"/>
                  <a:pt x="7690408" y="1057031"/>
                </a:cubicBezTo>
                <a:lnTo>
                  <a:pt x="7699040" y="1057031"/>
                </a:lnTo>
                <a:lnTo>
                  <a:pt x="7714146" y="1060267"/>
                </a:lnTo>
                <a:lnTo>
                  <a:pt x="7717518" y="1060267"/>
                </a:lnTo>
                <a:lnTo>
                  <a:pt x="7726150" y="1058109"/>
                </a:lnTo>
                <a:lnTo>
                  <a:pt x="7728308" y="1058109"/>
                </a:lnTo>
                <a:cubicBezTo>
                  <a:pt x="7729387" y="1058109"/>
                  <a:pt x="7731905" y="1061346"/>
                  <a:pt x="7735861" y="1067820"/>
                </a:cubicBezTo>
                <a:lnTo>
                  <a:pt x="7738019" y="1067820"/>
                </a:lnTo>
                <a:lnTo>
                  <a:pt x="7741391" y="1064583"/>
                </a:lnTo>
                <a:lnTo>
                  <a:pt x="7743549" y="1064583"/>
                </a:lnTo>
                <a:lnTo>
                  <a:pt x="7745707" y="1066741"/>
                </a:lnTo>
                <a:lnTo>
                  <a:pt x="7745707" y="1068899"/>
                </a:lnTo>
                <a:cubicBezTo>
                  <a:pt x="7745707" y="1074205"/>
                  <a:pt x="7742066" y="1077486"/>
                  <a:pt x="7734782" y="1078745"/>
                </a:cubicBezTo>
                <a:lnTo>
                  <a:pt x="7733703" y="1079824"/>
                </a:lnTo>
                <a:lnTo>
                  <a:pt x="7733703" y="1080903"/>
                </a:lnTo>
                <a:cubicBezTo>
                  <a:pt x="7736581" y="1085219"/>
                  <a:pt x="7738019" y="1089175"/>
                  <a:pt x="7738019" y="1092772"/>
                </a:cubicBezTo>
                <a:lnTo>
                  <a:pt x="7736940" y="1105855"/>
                </a:lnTo>
                <a:lnTo>
                  <a:pt x="7738019" y="1115566"/>
                </a:lnTo>
                <a:cubicBezTo>
                  <a:pt x="7737120" y="1120691"/>
                  <a:pt x="7735681" y="1123254"/>
                  <a:pt x="7733703" y="1123254"/>
                </a:cubicBezTo>
                <a:cubicBezTo>
                  <a:pt x="7735142" y="1136202"/>
                  <a:pt x="7736581" y="1142676"/>
                  <a:pt x="7738019" y="1142676"/>
                </a:cubicBezTo>
                <a:cubicBezTo>
                  <a:pt x="7741526" y="1127480"/>
                  <a:pt x="7744808" y="1119882"/>
                  <a:pt x="7747865" y="1119882"/>
                </a:cubicBezTo>
                <a:cubicBezTo>
                  <a:pt x="7752721" y="1108912"/>
                  <a:pt x="7756317" y="1098077"/>
                  <a:pt x="7758655" y="1087377"/>
                </a:cubicBezTo>
                <a:lnTo>
                  <a:pt x="7759734" y="1086298"/>
                </a:lnTo>
                <a:lnTo>
                  <a:pt x="7758655" y="1075508"/>
                </a:lnTo>
                <a:lnTo>
                  <a:pt x="7759734" y="1074429"/>
                </a:lnTo>
                <a:lnTo>
                  <a:pt x="7761892" y="1074429"/>
                </a:lnTo>
                <a:cubicBezTo>
                  <a:pt x="7766478" y="1074429"/>
                  <a:pt x="7774076" y="1077666"/>
                  <a:pt x="7784686" y="1084140"/>
                </a:cubicBezTo>
                <a:lnTo>
                  <a:pt x="7801006" y="1088456"/>
                </a:lnTo>
                <a:lnTo>
                  <a:pt x="7808559" y="1098302"/>
                </a:lnTo>
                <a:lnTo>
                  <a:pt x="7808559" y="1099381"/>
                </a:lnTo>
                <a:cubicBezTo>
                  <a:pt x="7806221" y="1103337"/>
                  <a:pt x="7801186" y="1106575"/>
                  <a:pt x="7793453" y="1109092"/>
                </a:cubicBezTo>
                <a:cubicBezTo>
                  <a:pt x="7791025" y="1110891"/>
                  <a:pt x="7788822" y="1114847"/>
                  <a:pt x="7786844" y="1120962"/>
                </a:cubicBezTo>
                <a:lnTo>
                  <a:pt x="7785765" y="1122040"/>
                </a:lnTo>
                <a:lnTo>
                  <a:pt x="7783607" y="1122040"/>
                </a:lnTo>
                <a:lnTo>
                  <a:pt x="7776054" y="1120962"/>
                </a:lnTo>
                <a:lnTo>
                  <a:pt x="7776054" y="1122040"/>
                </a:lnTo>
                <a:lnTo>
                  <a:pt x="7777133" y="1127570"/>
                </a:lnTo>
                <a:cubicBezTo>
                  <a:pt x="7772278" y="1131886"/>
                  <a:pt x="7767557" y="1134044"/>
                  <a:pt x="7762971" y="1134044"/>
                </a:cubicBezTo>
                <a:lnTo>
                  <a:pt x="7762971" y="1141597"/>
                </a:lnTo>
                <a:cubicBezTo>
                  <a:pt x="7751462" y="1150858"/>
                  <a:pt x="7742425" y="1156658"/>
                  <a:pt x="7735861" y="1158996"/>
                </a:cubicBezTo>
                <a:lnTo>
                  <a:pt x="7734782" y="1163312"/>
                </a:lnTo>
                <a:lnTo>
                  <a:pt x="7734782" y="1171944"/>
                </a:lnTo>
                <a:cubicBezTo>
                  <a:pt x="7734782" y="1174192"/>
                  <a:pt x="7740222" y="1175316"/>
                  <a:pt x="7751102" y="1175316"/>
                </a:cubicBezTo>
                <a:cubicBezTo>
                  <a:pt x="7758296" y="1175316"/>
                  <a:pt x="7764814" y="1169516"/>
                  <a:pt x="7770659" y="1157917"/>
                </a:cubicBezTo>
                <a:lnTo>
                  <a:pt x="7778212" y="1151443"/>
                </a:lnTo>
                <a:lnTo>
                  <a:pt x="7781449" y="1151443"/>
                </a:lnTo>
                <a:cubicBezTo>
                  <a:pt x="7784686" y="1154860"/>
                  <a:pt x="7793004" y="1159535"/>
                  <a:pt x="7806401" y="1165469"/>
                </a:cubicBezTo>
                <a:cubicBezTo>
                  <a:pt x="7806401" y="1172034"/>
                  <a:pt x="7808200" y="1175316"/>
                  <a:pt x="7811796" y="1175316"/>
                </a:cubicBezTo>
                <a:lnTo>
                  <a:pt x="7813954" y="1178553"/>
                </a:lnTo>
                <a:lnTo>
                  <a:pt x="7810717" y="1181789"/>
                </a:lnTo>
                <a:lnTo>
                  <a:pt x="7809638" y="1181789"/>
                </a:lnTo>
                <a:lnTo>
                  <a:pt x="7808559" y="1180711"/>
                </a:lnTo>
                <a:lnTo>
                  <a:pt x="7807480" y="1181789"/>
                </a:lnTo>
                <a:lnTo>
                  <a:pt x="7806401" y="1181789"/>
                </a:lnTo>
                <a:cubicBezTo>
                  <a:pt x="7803164" y="1181789"/>
                  <a:pt x="7799208" y="1179631"/>
                  <a:pt x="7794532" y="1175316"/>
                </a:cubicBezTo>
                <a:lnTo>
                  <a:pt x="7792374" y="1177474"/>
                </a:lnTo>
                <a:lnTo>
                  <a:pt x="7793453" y="1182869"/>
                </a:lnTo>
                <a:lnTo>
                  <a:pt x="7787923" y="1185027"/>
                </a:lnTo>
                <a:lnTo>
                  <a:pt x="7761892" y="1180711"/>
                </a:lnTo>
                <a:lnTo>
                  <a:pt x="7750023" y="1181789"/>
                </a:lnTo>
                <a:lnTo>
                  <a:pt x="7740177" y="1181789"/>
                </a:lnTo>
                <a:lnTo>
                  <a:pt x="7733703" y="1180711"/>
                </a:lnTo>
                <a:cubicBezTo>
                  <a:pt x="7726690" y="1184307"/>
                  <a:pt x="7720575" y="1186105"/>
                  <a:pt x="7715360" y="1186105"/>
                </a:cubicBezTo>
                <a:cubicBezTo>
                  <a:pt x="7711674" y="1184847"/>
                  <a:pt x="7709830" y="1183049"/>
                  <a:pt x="7709830" y="1180711"/>
                </a:cubicBezTo>
                <a:lnTo>
                  <a:pt x="7708751" y="1181789"/>
                </a:lnTo>
                <a:lnTo>
                  <a:pt x="7701198" y="1180711"/>
                </a:lnTo>
                <a:lnTo>
                  <a:pt x="7700119" y="1180711"/>
                </a:lnTo>
                <a:lnTo>
                  <a:pt x="7694724" y="1185027"/>
                </a:lnTo>
                <a:lnTo>
                  <a:pt x="7685957" y="1185027"/>
                </a:lnTo>
                <a:lnTo>
                  <a:pt x="7681641" y="1181789"/>
                </a:lnTo>
                <a:lnTo>
                  <a:pt x="7664377" y="1185027"/>
                </a:lnTo>
                <a:lnTo>
                  <a:pt x="7652373" y="1181789"/>
                </a:lnTo>
                <a:lnTo>
                  <a:pt x="7633895" y="1183947"/>
                </a:lnTo>
                <a:cubicBezTo>
                  <a:pt x="7630478" y="1176844"/>
                  <a:pt x="7628320" y="1168527"/>
                  <a:pt x="7627421" y="1158996"/>
                </a:cubicBezTo>
                <a:cubicBezTo>
                  <a:pt x="7625263" y="1158276"/>
                  <a:pt x="7624184" y="1156118"/>
                  <a:pt x="7624184" y="1152522"/>
                </a:cubicBezTo>
                <a:cubicBezTo>
                  <a:pt x="7624184" y="1144519"/>
                  <a:pt x="7625983" y="1140518"/>
                  <a:pt x="7629579" y="1140518"/>
                </a:cubicBezTo>
                <a:lnTo>
                  <a:pt x="7629579" y="1138360"/>
                </a:lnTo>
                <a:lnTo>
                  <a:pt x="7628500" y="1139439"/>
                </a:lnTo>
                <a:lnTo>
                  <a:pt x="7627421" y="1139439"/>
                </a:lnTo>
                <a:lnTo>
                  <a:pt x="7625263" y="1122040"/>
                </a:lnTo>
                <a:lnTo>
                  <a:pt x="7629579" y="1119882"/>
                </a:lnTo>
                <a:lnTo>
                  <a:pt x="7626342" y="1115566"/>
                </a:lnTo>
                <a:cubicBezTo>
                  <a:pt x="7627601" y="1111969"/>
                  <a:pt x="7629400" y="1110171"/>
                  <a:pt x="7631737" y="1110171"/>
                </a:cubicBezTo>
                <a:lnTo>
                  <a:pt x="7631737" y="1108014"/>
                </a:lnTo>
                <a:cubicBezTo>
                  <a:pt x="7627421" y="1108014"/>
                  <a:pt x="7625263" y="1105855"/>
                  <a:pt x="7625263" y="1101539"/>
                </a:cubicBezTo>
                <a:lnTo>
                  <a:pt x="7625263" y="1096009"/>
                </a:lnTo>
                <a:lnTo>
                  <a:pt x="7626342" y="1066741"/>
                </a:lnTo>
                <a:cubicBezTo>
                  <a:pt x="7625084" y="1066741"/>
                  <a:pt x="7623645" y="1064583"/>
                  <a:pt x="7622026" y="1060267"/>
                </a:cubicBezTo>
                <a:lnTo>
                  <a:pt x="7610022" y="1062425"/>
                </a:lnTo>
                <a:lnTo>
                  <a:pt x="7606785" y="1059189"/>
                </a:lnTo>
                <a:cubicBezTo>
                  <a:pt x="7606785" y="1060986"/>
                  <a:pt x="7604627" y="1063144"/>
                  <a:pt x="7600311" y="1065662"/>
                </a:cubicBezTo>
                <a:cubicBezTo>
                  <a:pt x="7594197" y="1065662"/>
                  <a:pt x="7589117" y="1062066"/>
                  <a:pt x="7585070" y="1054872"/>
                </a:cubicBezTo>
                <a:lnTo>
                  <a:pt x="7586149" y="1050556"/>
                </a:lnTo>
                <a:lnTo>
                  <a:pt x="7583991" y="1035315"/>
                </a:lnTo>
                <a:lnTo>
                  <a:pt x="7585070" y="1022367"/>
                </a:lnTo>
                <a:lnTo>
                  <a:pt x="7583991" y="1021288"/>
                </a:lnTo>
                <a:lnTo>
                  <a:pt x="7583991" y="1020074"/>
                </a:lnTo>
                <a:lnTo>
                  <a:pt x="7587228" y="1013600"/>
                </a:lnTo>
                <a:lnTo>
                  <a:pt x="7585070" y="1002810"/>
                </a:lnTo>
                <a:lnTo>
                  <a:pt x="7586149" y="991885"/>
                </a:lnTo>
                <a:lnTo>
                  <a:pt x="7585070" y="972463"/>
                </a:lnTo>
                <a:cubicBezTo>
                  <a:pt x="7588038" y="971384"/>
                  <a:pt x="7589521" y="970260"/>
                  <a:pt x="7589521" y="969091"/>
                </a:cubicBezTo>
                <a:cubicBezTo>
                  <a:pt x="7585116" y="969091"/>
                  <a:pt x="7582912" y="963337"/>
                  <a:pt x="7582912" y="951827"/>
                </a:cubicBezTo>
                <a:cubicBezTo>
                  <a:pt x="7584171" y="950209"/>
                  <a:pt x="7585250" y="945128"/>
                  <a:pt x="7586149" y="936586"/>
                </a:cubicBezTo>
                <a:lnTo>
                  <a:pt x="7589521" y="934428"/>
                </a:lnTo>
                <a:lnTo>
                  <a:pt x="7590600" y="934428"/>
                </a:lnTo>
                <a:lnTo>
                  <a:pt x="7591679" y="935507"/>
                </a:lnTo>
                <a:lnTo>
                  <a:pt x="7592758" y="935507"/>
                </a:lnTo>
                <a:lnTo>
                  <a:pt x="7591679" y="940902"/>
                </a:lnTo>
                <a:lnTo>
                  <a:pt x="7592758" y="941981"/>
                </a:lnTo>
                <a:lnTo>
                  <a:pt x="7592758" y="943060"/>
                </a:lnTo>
                <a:lnTo>
                  <a:pt x="7599232" y="939823"/>
                </a:lnTo>
                <a:lnTo>
                  <a:pt x="7599232" y="938744"/>
                </a:lnTo>
                <a:lnTo>
                  <a:pt x="7597074" y="935507"/>
                </a:lnTo>
                <a:lnTo>
                  <a:pt x="7600311" y="935507"/>
                </a:lnTo>
                <a:cubicBezTo>
                  <a:pt x="7606965" y="935507"/>
                  <a:pt x="7614204" y="940587"/>
                  <a:pt x="7622026" y="950748"/>
                </a:cubicBezTo>
                <a:cubicBezTo>
                  <a:pt x="7627421" y="952726"/>
                  <a:pt x="7630299" y="954524"/>
                  <a:pt x="7630658" y="956143"/>
                </a:cubicBezTo>
                <a:lnTo>
                  <a:pt x="7631737" y="981095"/>
                </a:lnTo>
                <a:lnTo>
                  <a:pt x="7626342" y="983253"/>
                </a:lnTo>
                <a:lnTo>
                  <a:pt x="7626342" y="984332"/>
                </a:lnTo>
                <a:cubicBezTo>
                  <a:pt x="7629939" y="987389"/>
                  <a:pt x="7631737" y="991031"/>
                  <a:pt x="7631737" y="995257"/>
                </a:cubicBezTo>
                <a:lnTo>
                  <a:pt x="7642662" y="994043"/>
                </a:lnTo>
                <a:lnTo>
                  <a:pt x="7645899" y="994043"/>
                </a:lnTo>
                <a:lnTo>
                  <a:pt x="7657768" y="996336"/>
                </a:lnTo>
                <a:lnTo>
                  <a:pt x="7659926" y="996336"/>
                </a:lnTo>
                <a:lnTo>
                  <a:pt x="7668693" y="994043"/>
                </a:lnTo>
                <a:lnTo>
                  <a:pt x="7679483" y="994043"/>
                </a:lnTo>
                <a:lnTo>
                  <a:pt x="7688115" y="996336"/>
                </a:lnTo>
                <a:lnTo>
                  <a:pt x="7693645" y="995257"/>
                </a:lnTo>
                <a:lnTo>
                  <a:pt x="7701198" y="997415"/>
                </a:lnTo>
                <a:lnTo>
                  <a:pt x="7717518" y="994043"/>
                </a:lnTo>
                <a:lnTo>
                  <a:pt x="7727229" y="996336"/>
                </a:lnTo>
                <a:lnTo>
                  <a:pt x="7733703" y="996336"/>
                </a:lnTo>
                <a:lnTo>
                  <a:pt x="7735861" y="994043"/>
                </a:lnTo>
                <a:lnTo>
                  <a:pt x="7735861" y="981095"/>
                </a:lnTo>
                <a:lnTo>
                  <a:pt x="7738019" y="972463"/>
                </a:lnTo>
                <a:cubicBezTo>
                  <a:pt x="7736401" y="961043"/>
                  <a:pt x="7734602" y="955334"/>
                  <a:pt x="7732624" y="955334"/>
                </a:cubicBezTo>
                <a:lnTo>
                  <a:pt x="7723992" y="956413"/>
                </a:lnTo>
                <a:cubicBezTo>
                  <a:pt x="7719317" y="956413"/>
                  <a:pt x="7714956" y="955873"/>
                  <a:pt x="7710909" y="954795"/>
                </a:cubicBezTo>
                <a:cubicBezTo>
                  <a:pt x="7708751" y="958031"/>
                  <a:pt x="7705514" y="959650"/>
                  <a:pt x="7701198" y="959650"/>
                </a:cubicBezTo>
                <a:lnTo>
                  <a:pt x="7692566" y="957492"/>
                </a:lnTo>
                <a:lnTo>
                  <a:pt x="7690408" y="957492"/>
                </a:lnTo>
                <a:lnTo>
                  <a:pt x="7685957" y="958571"/>
                </a:lnTo>
                <a:lnTo>
                  <a:pt x="7669772" y="954254"/>
                </a:lnTo>
                <a:lnTo>
                  <a:pt x="7652373" y="959650"/>
                </a:lnTo>
                <a:lnTo>
                  <a:pt x="7650215" y="956413"/>
                </a:lnTo>
                <a:cubicBezTo>
                  <a:pt x="7650215" y="954974"/>
                  <a:pt x="7651294" y="954254"/>
                  <a:pt x="7653452" y="954254"/>
                </a:cubicBezTo>
                <a:lnTo>
                  <a:pt x="7653452" y="953176"/>
                </a:lnTo>
                <a:lnTo>
                  <a:pt x="7651294" y="953176"/>
                </a:lnTo>
                <a:cubicBezTo>
                  <a:pt x="7651294" y="954615"/>
                  <a:pt x="7647698" y="955693"/>
                  <a:pt x="7640504" y="956413"/>
                </a:cubicBezTo>
                <a:lnTo>
                  <a:pt x="7636053" y="953176"/>
                </a:lnTo>
                <a:lnTo>
                  <a:pt x="7636053" y="952097"/>
                </a:lnTo>
                <a:cubicBezTo>
                  <a:pt x="7637942" y="951197"/>
                  <a:pt x="7640864" y="950748"/>
                  <a:pt x="7644820" y="950748"/>
                </a:cubicBezTo>
                <a:lnTo>
                  <a:pt x="7690408" y="950748"/>
                </a:lnTo>
                <a:lnTo>
                  <a:pt x="7696882" y="952906"/>
                </a:lnTo>
                <a:lnTo>
                  <a:pt x="7706593" y="950748"/>
                </a:lnTo>
                <a:lnTo>
                  <a:pt x="7735861" y="950748"/>
                </a:lnTo>
                <a:cubicBezTo>
                  <a:pt x="7738379" y="949489"/>
                  <a:pt x="7743100" y="943689"/>
                  <a:pt x="7750023" y="933349"/>
                </a:cubicBezTo>
                <a:close/>
                <a:moveTo>
                  <a:pt x="4658254" y="925640"/>
                </a:moveTo>
                <a:lnTo>
                  <a:pt x="4656096" y="927798"/>
                </a:lnTo>
                <a:lnTo>
                  <a:pt x="4656096" y="928878"/>
                </a:lnTo>
                <a:lnTo>
                  <a:pt x="4658254" y="926719"/>
                </a:lnTo>
                <a:close/>
                <a:moveTo>
                  <a:pt x="6767297" y="923906"/>
                </a:moveTo>
                <a:cubicBezTo>
                  <a:pt x="6774221" y="923906"/>
                  <a:pt x="6780785" y="927864"/>
                  <a:pt x="6786989" y="935776"/>
                </a:cubicBezTo>
                <a:lnTo>
                  <a:pt x="6785775" y="936990"/>
                </a:lnTo>
                <a:lnTo>
                  <a:pt x="6785775" y="938069"/>
                </a:lnTo>
                <a:lnTo>
                  <a:pt x="6786989" y="939148"/>
                </a:lnTo>
                <a:lnTo>
                  <a:pt x="6791305" y="939148"/>
                </a:lnTo>
                <a:cubicBezTo>
                  <a:pt x="6791305" y="936181"/>
                  <a:pt x="6792024" y="934697"/>
                  <a:pt x="6793463" y="934697"/>
                </a:cubicBezTo>
                <a:cubicBezTo>
                  <a:pt x="6796790" y="934697"/>
                  <a:pt x="6798993" y="938338"/>
                  <a:pt x="6800072" y="945622"/>
                </a:cubicBezTo>
                <a:lnTo>
                  <a:pt x="6793463" y="945622"/>
                </a:lnTo>
                <a:lnTo>
                  <a:pt x="6793463" y="946701"/>
                </a:lnTo>
                <a:lnTo>
                  <a:pt x="6800072" y="946701"/>
                </a:lnTo>
                <a:lnTo>
                  <a:pt x="6801151" y="945622"/>
                </a:lnTo>
                <a:cubicBezTo>
                  <a:pt x="6805467" y="947960"/>
                  <a:pt x="6807625" y="951557"/>
                  <a:pt x="6807625" y="956412"/>
                </a:cubicBezTo>
                <a:lnTo>
                  <a:pt x="6806546" y="957491"/>
                </a:lnTo>
                <a:lnTo>
                  <a:pt x="6805467" y="957491"/>
                </a:lnTo>
                <a:lnTo>
                  <a:pt x="6794542" y="955333"/>
                </a:lnTo>
                <a:lnTo>
                  <a:pt x="6776064" y="957491"/>
                </a:lnTo>
                <a:cubicBezTo>
                  <a:pt x="6771119" y="953894"/>
                  <a:pt x="6766353" y="952096"/>
                  <a:pt x="6761767" y="952096"/>
                </a:cubicBezTo>
                <a:lnTo>
                  <a:pt x="6757451" y="953175"/>
                </a:lnTo>
                <a:lnTo>
                  <a:pt x="6754214" y="952096"/>
                </a:lnTo>
                <a:lnTo>
                  <a:pt x="6749763" y="953175"/>
                </a:lnTo>
                <a:cubicBezTo>
                  <a:pt x="6749763" y="952096"/>
                  <a:pt x="6748325" y="951017"/>
                  <a:pt x="6745447" y="949938"/>
                </a:cubicBezTo>
                <a:cubicBezTo>
                  <a:pt x="6745447" y="953535"/>
                  <a:pt x="6742165" y="958211"/>
                  <a:pt x="6735601" y="963965"/>
                </a:cubicBezTo>
                <a:cubicBezTo>
                  <a:pt x="6735601" y="979161"/>
                  <a:pt x="6732320" y="986759"/>
                  <a:pt x="6725756" y="986759"/>
                </a:cubicBezTo>
                <a:lnTo>
                  <a:pt x="6725756" y="994312"/>
                </a:lnTo>
                <a:lnTo>
                  <a:pt x="6727914" y="998628"/>
                </a:lnTo>
                <a:lnTo>
                  <a:pt x="6730206" y="998628"/>
                </a:lnTo>
                <a:lnTo>
                  <a:pt x="6736680" y="995391"/>
                </a:lnTo>
                <a:lnTo>
                  <a:pt x="6738838" y="997549"/>
                </a:lnTo>
                <a:lnTo>
                  <a:pt x="6742210" y="997549"/>
                </a:lnTo>
                <a:lnTo>
                  <a:pt x="6739917" y="994312"/>
                </a:lnTo>
                <a:lnTo>
                  <a:pt x="6762846" y="977048"/>
                </a:lnTo>
                <a:lnTo>
                  <a:pt x="6767297" y="977048"/>
                </a:lnTo>
                <a:cubicBezTo>
                  <a:pt x="6779975" y="983522"/>
                  <a:pt x="6790136" y="991435"/>
                  <a:pt x="6797779" y="1000786"/>
                </a:cubicBezTo>
                <a:lnTo>
                  <a:pt x="6797779" y="1001865"/>
                </a:lnTo>
                <a:cubicBezTo>
                  <a:pt x="6797779" y="1003933"/>
                  <a:pt x="6795621" y="1007935"/>
                  <a:pt x="6791305" y="1013869"/>
                </a:cubicBezTo>
                <a:lnTo>
                  <a:pt x="6792384" y="1014948"/>
                </a:lnTo>
                <a:lnTo>
                  <a:pt x="6792384" y="1016028"/>
                </a:lnTo>
                <a:cubicBezTo>
                  <a:pt x="6792024" y="1018185"/>
                  <a:pt x="6790226" y="1020703"/>
                  <a:pt x="6786989" y="1023580"/>
                </a:cubicBezTo>
                <a:cubicBezTo>
                  <a:pt x="6788428" y="1024839"/>
                  <a:pt x="6789147" y="1028436"/>
                  <a:pt x="6789147" y="1034371"/>
                </a:cubicBezTo>
                <a:cubicBezTo>
                  <a:pt x="6804433" y="1041834"/>
                  <a:pt x="6812076" y="1046554"/>
                  <a:pt x="6812076" y="1048533"/>
                </a:cubicBezTo>
                <a:lnTo>
                  <a:pt x="6813155" y="1053928"/>
                </a:lnTo>
                <a:cubicBezTo>
                  <a:pt x="6811357" y="1058243"/>
                  <a:pt x="6808075" y="1060401"/>
                  <a:pt x="6803309" y="1060401"/>
                </a:cubicBezTo>
                <a:lnTo>
                  <a:pt x="6797779" y="1058243"/>
                </a:lnTo>
                <a:lnTo>
                  <a:pt x="6780380" y="1060401"/>
                </a:lnTo>
                <a:lnTo>
                  <a:pt x="6778222" y="1058243"/>
                </a:lnTo>
                <a:lnTo>
                  <a:pt x="6770534" y="1058243"/>
                </a:lnTo>
                <a:lnTo>
                  <a:pt x="6754214" y="1064718"/>
                </a:lnTo>
                <a:cubicBezTo>
                  <a:pt x="6752506" y="1063099"/>
                  <a:pt x="6748145" y="1061660"/>
                  <a:pt x="6741131" y="1060401"/>
                </a:cubicBezTo>
                <a:lnTo>
                  <a:pt x="6731285" y="1061481"/>
                </a:lnTo>
                <a:lnTo>
                  <a:pt x="6716989" y="1060401"/>
                </a:lnTo>
                <a:lnTo>
                  <a:pt x="6698511" y="1061481"/>
                </a:lnTo>
                <a:lnTo>
                  <a:pt x="6683135" y="1061481"/>
                </a:lnTo>
                <a:lnTo>
                  <a:pt x="6674503" y="1059323"/>
                </a:lnTo>
                <a:lnTo>
                  <a:pt x="6667894" y="1061481"/>
                </a:lnTo>
                <a:lnTo>
                  <a:pt x="6660341" y="1059323"/>
                </a:lnTo>
                <a:lnTo>
                  <a:pt x="6654811" y="1061481"/>
                </a:lnTo>
                <a:lnTo>
                  <a:pt x="6650495" y="1060401"/>
                </a:lnTo>
                <a:lnTo>
                  <a:pt x="6642807" y="1061481"/>
                </a:lnTo>
                <a:lnTo>
                  <a:pt x="6634040" y="1055006"/>
                </a:lnTo>
                <a:lnTo>
                  <a:pt x="6634040" y="1057165"/>
                </a:lnTo>
                <a:lnTo>
                  <a:pt x="6632961" y="1057165"/>
                </a:lnTo>
                <a:lnTo>
                  <a:pt x="6637412" y="1069033"/>
                </a:lnTo>
                <a:lnTo>
                  <a:pt x="6631882" y="1084274"/>
                </a:lnTo>
                <a:lnTo>
                  <a:pt x="6634040" y="1086432"/>
                </a:lnTo>
                <a:lnTo>
                  <a:pt x="6634040" y="1088590"/>
                </a:lnTo>
                <a:lnTo>
                  <a:pt x="6629724" y="1102618"/>
                </a:lnTo>
                <a:lnTo>
                  <a:pt x="6629724" y="1104910"/>
                </a:lnTo>
                <a:cubicBezTo>
                  <a:pt x="6629724" y="1109227"/>
                  <a:pt x="6631163" y="1111385"/>
                  <a:pt x="6634040" y="1111385"/>
                </a:cubicBezTo>
                <a:lnTo>
                  <a:pt x="6661420" y="1100459"/>
                </a:lnTo>
                <a:cubicBezTo>
                  <a:pt x="6661420" y="1092727"/>
                  <a:pt x="6662499" y="1087691"/>
                  <a:pt x="6664657" y="1085354"/>
                </a:cubicBezTo>
                <a:lnTo>
                  <a:pt x="6661420" y="1076721"/>
                </a:lnTo>
                <a:lnTo>
                  <a:pt x="6667894" y="1070248"/>
                </a:lnTo>
                <a:cubicBezTo>
                  <a:pt x="6677875" y="1071686"/>
                  <a:pt x="6689879" y="1075642"/>
                  <a:pt x="6703906" y="1082116"/>
                </a:cubicBezTo>
                <a:lnTo>
                  <a:pt x="6706064" y="1082116"/>
                </a:lnTo>
                <a:cubicBezTo>
                  <a:pt x="6709750" y="1082116"/>
                  <a:pt x="6711594" y="1081397"/>
                  <a:pt x="6711594" y="1079959"/>
                </a:cubicBezTo>
                <a:lnTo>
                  <a:pt x="6716989" y="1081038"/>
                </a:lnTo>
                <a:lnTo>
                  <a:pt x="6737759" y="1081038"/>
                </a:lnTo>
                <a:lnTo>
                  <a:pt x="6749763" y="1083196"/>
                </a:lnTo>
                <a:lnTo>
                  <a:pt x="6750842" y="1083196"/>
                </a:lnTo>
                <a:cubicBezTo>
                  <a:pt x="6753450" y="1083196"/>
                  <a:pt x="6758575" y="1077755"/>
                  <a:pt x="6766218" y="1066876"/>
                </a:cubicBezTo>
                <a:cubicBezTo>
                  <a:pt x="6780785" y="1068314"/>
                  <a:pt x="6788068" y="1071956"/>
                  <a:pt x="6788068" y="1077800"/>
                </a:cubicBezTo>
                <a:cubicBezTo>
                  <a:pt x="6793823" y="1077800"/>
                  <a:pt x="6796700" y="1079959"/>
                  <a:pt x="6796700" y="1084274"/>
                </a:cubicBezTo>
                <a:lnTo>
                  <a:pt x="6797779" y="1085354"/>
                </a:lnTo>
                <a:lnTo>
                  <a:pt x="6803309" y="1084274"/>
                </a:lnTo>
                <a:lnTo>
                  <a:pt x="6804388" y="1085354"/>
                </a:lnTo>
                <a:lnTo>
                  <a:pt x="6804388" y="1092907"/>
                </a:lnTo>
                <a:lnTo>
                  <a:pt x="6795621" y="1101539"/>
                </a:lnTo>
                <a:lnTo>
                  <a:pt x="6797779" y="1110305"/>
                </a:lnTo>
                <a:lnTo>
                  <a:pt x="6797779" y="1128648"/>
                </a:lnTo>
                <a:lnTo>
                  <a:pt x="6800072" y="1137415"/>
                </a:lnTo>
                <a:lnTo>
                  <a:pt x="6796700" y="1158995"/>
                </a:lnTo>
                <a:lnTo>
                  <a:pt x="6798993" y="1161153"/>
                </a:lnTo>
                <a:lnTo>
                  <a:pt x="6796700" y="1169920"/>
                </a:lnTo>
                <a:lnTo>
                  <a:pt x="6798993" y="1176394"/>
                </a:lnTo>
                <a:cubicBezTo>
                  <a:pt x="6797285" y="1180710"/>
                  <a:pt x="6794722" y="1182868"/>
                  <a:pt x="6791305" y="1182868"/>
                </a:cubicBezTo>
                <a:lnTo>
                  <a:pt x="6785775" y="1180710"/>
                </a:lnTo>
                <a:lnTo>
                  <a:pt x="6779301" y="1182868"/>
                </a:lnTo>
                <a:lnTo>
                  <a:pt x="6770534" y="1179631"/>
                </a:lnTo>
                <a:lnTo>
                  <a:pt x="6762846" y="1186105"/>
                </a:lnTo>
                <a:cubicBezTo>
                  <a:pt x="6760868" y="1185745"/>
                  <a:pt x="6756148" y="1181429"/>
                  <a:pt x="6748684" y="1173157"/>
                </a:cubicBezTo>
                <a:lnTo>
                  <a:pt x="6748684" y="1166548"/>
                </a:lnTo>
                <a:lnTo>
                  <a:pt x="6743289" y="1167627"/>
                </a:lnTo>
                <a:lnTo>
                  <a:pt x="6734522" y="1163311"/>
                </a:lnTo>
                <a:lnTo>
                  <a:pt x="6728993" y="1165469"/>
                </a:lnTo>
                <a:lnTo>
                  <a:pt x="6720361" y="1162232"/>
                </a:lnTo>
                <a:cubicBezTo>
                  <a:pt x="6715056" y="1162232"/>
                  <a:pt x="6711414" y="1163311"/>
                  <a:pt x="6709436" y="1165469"/>
                </a:cubicBezTo>
                <a:lnTo>
                  <a:pt x="6711594" y="1177473"/>
                </a:lnTo>
                <a:cubicBezTo>
                  <a:pt x="6706648" y="1181249"/>
                  <a:pt x="6700804" y="1183408"/>
                  <a:pt x="6694060" y="1183947"/>
                </a:cubicBezTo>
                <a:lnTo>
                  <a:pt x="6674503" y="1182868"/>
                </a:lnTo>
                <a:lnTo>
                  <a:pt x="6673424" y="1182868"/>
                </a:lnTo>
                <a:cubicBezTo>
                  <a:pt x="6667579" y="1182868"/>
                  <a:pt x="6664657" y="1178147"/>
                  <a:pt x="6664657" y="1168706"/>
                </a:cubicBezTo>
                <a:cubicBezTo>
                  <a:pt x="6663218" y="1168706"/>
                  <a:pt x="6662499" y="1167267"/>
                  <a:pt x="6662499" y="1164390"/>
                </a:cubicBezTo>
                <a:lnTo>
                  <a:pt x="6664657" y="1162232"/>
                </a:lnTo>
                <a:lnTo>
                  <a:pt x="6664657" y="1160074"/>
                </a:lnTo>
                <a:lnTo>
                  <a:pt x="6662499" y="1151442"/>
                </a:lnTo>
                <a:lnTo>
                  <a:pt x="6664657" y="1148205"/>
                </a:lnTo>
                <a:lnTo>
                  <a:pt x="6664657" y="1146047"/>
                </a:lnTo>
                <a:cubicBezTo>
                  <a:pt x="6662499" y="1143350"/>
                  <a:pt x="6661420" y="1140113"/>
                  <a:pt x="6661420" y="1136336"/>
                </a:cubicBezTo>
                <a:cubicBezTo>
                  <a:pt x="6663758" y="1135348"/>
                  <a:pt x="6665916" y="1132425"/>
                  <a:pt x="6667894" y="1127569"/>
                </a:cubicBezTo>
                <a:cubicBezTo>
                  <a:pt x="6663578" y="1127569"/>
                  <a:pt x="6661420" y="1125052"/>
                  <a:pt x="6661420" y="1120016"/>
                </a:cubicBezTo>
                <a:lnTo>
                  <a:pt x="6660341" y="1120016"/>
                </a:lnTo>
                <a:cubicBezTo>
                  <a:pt x="6650450" y="1129368"/>
                  <a:pt x="6639885" y="1136606"/>
                  <a:pt x="6628645" y="1141731"/>
                </a:cubicBezTo>
                <a:cubicBezTo>
                  <a:pt x="6626217" y="1141731"/>
                  <a:pt x="6620373" y="1148205"/>
                  <a:pt x="6611111" y="1161153"/>
                </a:cubicBezTo>
                <a:lnTo>
                  <a:pt x="6595870" y="1167627"/>
                </a:lnTo>
                <a:cubicBezTo>
                  <a:pt x="6593892" y="1167627"/>
                  <a:pt x="6589891" y="1171628"/>
                  <a:pt x="6583867" y="1179631"/>
                </a:cubicBezTo>
                <a:cubicBezTo>
                  <a:pt x="6578202" y="1179091"/>
                  <a:pt x="6574201" y="1177653"/>
                  <a:pt x="6571863" y="1175315"/>
                </a:cubicBezTo>
                <a:lnTo>
                  <a:pt x="6572942" y="1168706"/>
                </a:lnTo>
                <a:cubicBezTo>
                  <a:pt x="6572942" y="1156477"/>
                  <a:pt x="6568221" y="1147846"/>
                  <a:pt x="6558780" y="1142810"/>
                </a:cubicBezTo>
                <a:lnTo>
                  <a:pt x="6558780" y="1141731"/>
                </a:lnTo>
                <a:lnTo>
                  <a:pt x="6559859" y="1135122"/>
                </a:lnTo>
                <a:lnTo>
                  <a:pt x="6556487" y="1129727"/>
                </a:lnTo>
                <a:lnTo>
                  <a:pt x="6556487" y="1125411"/>
                </a:lnTo>
                <a:lnTo>
                  <a:pt x="6558780" y="1123254"/>
                </a:lnTo>
                <a:lnTo>
                  <a:pt x="6569705" y="1125411"/>
                </a:lnTo>
                <a:cubicBezTo>
                  <a:pt x="6577707" y="1125411"/>
                  <a:pt x="6583867" y="1123972"/>
                  <a:pt x="6588183" y="1121095"/>
                </a:cubicBezTo>
                <a:lnTo>
                  <a:pt x="6583867" y="1099381"/>
                </a:lnTo>
                <a:lnTo>
                  <a:pt x="6583867" y="1097222"/>
                </a:lnTo>
                <a:lnTo>
                  <a:pt x="6590341" y="1066876"/>
                </a:lnTo>
                <a:lnTo>
                  <a:pt x="6589262" y="1060401"/>
                </a:lnTo>
                <a:lnTo>
                  <a:pt x="6590341" y="1052849"/>
                </a:lnTo>
                <a:lnTo>
                  <a:pt x="6587104" y="1049612"/>
                </a:lnTo>
                <a:lnTo>
                  <a:pt x="6587104" y="1036664"/>
                </a:lnTo>
                <a:lnTo>
                  <a:pt x="6589262" y="1028976"/>
                </a:lnTo>
                <a:lnTo>
                  <a:pt x="6588183" y="1023580"/>
                </a:lnTo>
                <a:lnTo>
                  <a:pt x="6590341" y="1017106"/>
                </a:lnTo>
                <a:lnTo>
                  <a:pt x="6590341" y="1012790"/>
                </a:lnTo>
                <a:cubicBezTo>
                  <a:pt x="6590341" y="1010632"/>
                  <a:pt x="6586339" y="1009553"/>
                  <a:pt x="6578337" y="1009553"/>
                </a:cubicBezTo>
                <a:lnTo>
                  <a:pt x="6578337" y="1008474"/>
                </a:lnTo>
                <a:lnTo>
                  <a:pt x="6566333" y="1012790"/>
                </a:lnTo>
                <a:cubicBezTo>
                  <a:pt x="6556172" y="1012251"/>
                  <a:pt x="6551092" y="1010812"/>
                  <a:pt x="6551092" y="1008474"/>
                </a:cubicBezTo>
                <a:lnTo>
                  <a:pt x="6551092" y="1007396"/>
                </a:lnTo>
                <a:lnTo>
                  <a:pt x="6555408" y="1003079"/>
                </a:lnTo>
                <a:lnTo>
                  <a:pt x="6559859" y="1003079"/>
                </a:lnTo>
                <a:cubicBezTo>
                  <a:pt x="6562017" y="1003079"/>
                  <a:pt x="6563096" y="1004518"/>
                  <a:pt x="6563096" y="1007396"/>
                </a:cubicBezTo>
                <a:lnTo>
                  <a:pt x="6567412" y="1007396"/>
                </a:lnTo>
                <a:cubicBezTo>
                  <a:pt x="6568940" y="1005777"/>
                  <a:pt x="6574785" y="1003573"/>
                  <a:pt x="6584946" y="1000786"/>
                </a:cubicBezTo>
                <a:lnTo>
                  <a:pt x="6610032" y="985680"/>
                </a:lnTo>
                <a:cubicBezTo>
                  <a:pt x="6614798" y="991435"/>
                  <a:pt x="6618799" y="994312"/>
                  <a:pt x="6622036" y="994312"/>
                </a:cubicBezTo>
                <a:cubicBezTo>
                  <a:pt x="6628241" y="997189"/>
                  <a:pt x="6634805" y="1002629"/>
                  <a:pt x="6641728" y="1010632"/>
                </a:cubicBezTo>
                <a:lnTo>
                  <a:pt x="6641728" y="1011711"/>
                </a:lnTo>
                <a:lnTo>
                  <a:pt x="6638491" y="1014948"/>
                </a:lnTo>
                <a:lnTo>
                  <a:pt x="6639570" y="1016028"/>
                </a:lnTo>
                <a:lnTo>
                  <a:pt x="6639570" y="1020344"/>
                </a:lnTo>
                <a:lnTo>
                  <a:pt x="6636198" y="1024660"/>
                </a:lnTo>
                <a:lnTo>
                  <a:pt x="6636198" y="1027896"/>
                </a:lnTo>
                <a:lnTo>
                  <a:pt x="6637412" y="1032212"/>
                </a:lnTo>
                <a:cubicBezTo>
                  <a:pt x="6633726" y="1037518"/>
                  <a:pt x="6631882" y="1043677"/>
                  <a:pt x="6631882" y="1050690"/>
                </a:cubicBezTo>
                <a:lnTo>
                  <a:pt x="6632961" y="1051770"/>
                </a:lnTo>
                <a:lnTo>
                  <a:pt x="6639570" y="1050690"/>
                </a:lnTo>
                <a:lnTo>
                  <a:pt x="6668973" y="1051770"/>
                </a:lnTo>
                <a:lnTo>
                  <a:pt x="6668973" y="1050690"/>
                </a:lnTo>
                <a:lnTo>
                  <a:pt x="6678819" y="1027896"/>
                </a:lnTo>
                <a:cubicBezTo>
                  <a:pt x="6676661" y="1027177"/>
                  <a:pt x="6675582" y="1025019"/>
                  <a:pt x="6675582" y="1021422"/>
                </a:cubicBezTo>
                <a:lnTo>
                  <a:pt x="6675582" y="1017106"/>
                </a:lnTo>
                <a:cubicBezTo>
                  <a:pt x="6677740" y="1008474"/>
                  <a:pt x="6680662" y="1004158"/>
                  <a:pt x="6684349" y="1004158"/>
                </a:cubicBezTo>
                <a:lnTo>
                  <a:pt x="6684349" y="999707"/>
                </a:lnTo>
                <a:lnTo>
                  <a:pt x="6680977" y="998628"/>
                </a:lnTo>
                <a:lnTo>
                  <a:pt x="6676661" y="1003079"/>
                </a:lnTo>
                <a:lnTo>
                  <a:pt x="6663578" y="1001865"/>
                </a:lnTo>
                <a:lnTo>
                  <a:pt x="6662499" y="1001865"/>
                </a:lnTo>
                <a:lnTo>
                  <a:pt x="6652653" y="1003079"/>
                </a:lnTo>
                <a:cubicBezTo>
                  <a:pt x="6649326" y="1002270"/>
                  <a:pt x="6645685" y="999348"/>
                  <a:pt x="6641728" y="994312"/>
                </a:cubicBezTo>
                <a:lnTo>
                  <a:pt x="6641728" y="992155"/>
                </a:lnTo>
                <a:cubicBezTo>
                  <a:pt x="6641728" y="990716"/>
                  <a:pt x="6642807" y="989996"/>
                  <a:pt x="6644965" y="989996"/>
                </a:cubicBezTo>
                <a:lnTo>
                  <a:pt x="6650495" y="991075"/>
                </a:lnTo>
                <a:lnTo>
                  <a:pt x="6660341" y="989996"/>
                </a:lnTo>
                <a:lnTo>
                  <a:pt x="6682056" y="991075"/>
                </a:lnTo>
                <a:cubicBezTo>
                  <a:pt x="6685743" y="978846"/>
                  <a:pt x="6689384" y="972732"/>
                  <a:pt x="6692981" y="972732"/>
                </a:cubicBezTo>
                <a:lnTo>
                  <a:pt x="6692981" y="968281"/>
                </a:lnTo>
                <a:cubicBezTo>
                  <a:pt x="6690104" y="968281"/>
                  <a:pt x="6688665" y="967202"/>
                  <a:pt x="6688665" y="965044"/>
                </a:cubicBezTo>
                <a:lnTo>
                  <a:pt x="6688665" y="957491"/>
                </a:lnTo>
                <a:lnTo>
                  <a:pt x="6677740" y="958570"/>
                </a:lnTo>
                <a:lnTo>
                  <a:pt x="6675582" y="958570"/>
                </a:lnTo>
                <a:lnTo>
                  <a:pt x="6663578" y="954254"/>
                </a:lnTo>
                <a:lnTo>
                  <a:pt x="6655890" y="954254"/>
                </a:lnTo>
                <a:lnTo>
                  <a:pt x="6653732" y="952096"/>
                </a:lnTo>
                <a:lnTo>
                  <a:pt x="6653732" y="947780"/>
                </a:lnTo>
                <a:lnTo>
                  <a:pt x="6660341" y="948859"/>
                </a:lnTo>
                <a:lnTo>
                  <a:pt x="6666815" y="946701"/>
                </a:lnTo>
                <a:lnTo>
                  <a:pt x="6683135" y="947780"/>
                </a:lnTo>
                <a:lnTo>
                  <a:pt x="6689744" y="946701"/>
                </a:lnTo>
                <a:lnTo>
                  <a:pt x="6695274" y="949938"/>
                </a:lnTo>
                <a:lnTo>
                  <a:pt x="6700669" y="948859"/>
                </a:lnTo>
                <a:lnTo>
                  <a:pt x="6702827" y="948859"/>
                </a:lnTo>
                <a:lnTo>
                  <a:pt x="6704985" y="951017"/>
                </a:lnTo>
                <a:lnTo>
                  <a:pt x="6704985" y="955333"/>
                </a:lnTo>
                <a:lnTo>
                  <a:pt x="6702827" y="958570"/>
                </a:lnTo>
                <a:lnTo>
                  <a:pt x="6702827" y="961807"/>
                </a:lnTo>
                <a:lnTo>
                  <a:pt x="6704985" y="963965"/>
                </a:lnTo>
                <a:lnTo>
                  <a:pt x="6706064" y="960728"/>
                </a:lnTo>
                <a:lnTo>
                  <a:pt x="6704985" y="959649"/>
                </a:lnTo>
                <a:lnTo>
                  <a:pt x="6704985" y="958570"/>
                </a:lnTo>
                <a:lnTo>
                  <a:pt x="6708357" y="949938"/>
                </a:lnTo>
                <a:lnTo>
                  <a:pt x="6730206" y="943464"/>
                </a:lnTo>
                <a:lnTo>
                  <a:pt x="6732364" y="943464"/>
                </a:lnTo>
                <a:lnTo>
                  <a:pt x="6748684" y="948859"/>
                </a:lnTo>
                <a:cubicBezTo>
                  <a:pt x="6748684" y="946701"/>
                  <a:pt x="6752686" y="944543"/>
                  <a:pt x="6760688" y="942385"/>
                </a:cubicBezTo>
                <a:lnTo>
                  <a:pt x="6760688" y="941306"/>
                </a:lnTo>
                <a:lnTo>
                  <a:pt x="6758530" y="938069"/>
                </a:lnTo>
                <a:lnTo>
                  <a:pt x="6758530" y="936990"/>
                </a:lnTo>
                <a:cubicBezTo>
                  <a:pt x="6762397" y="928268"/>
                  <a:pt x="6765319" y="923906"/>
                  <a:pt x="6767297" y="923906"/>
                </a:cubicBezTo>
                <a:close/>
                <a:moveTo>
                  <a:pt x="5084633" y="923771"/>
                </a:moveTo>
                <a:cubicBezTo>
                  <a:pt x="5101177" y="928806"/>
                  <a:pt x="5116238" y="931683"/>
                  <a:pt x="5129816" y="932403"/>
                </a:cubicBezTo>
                <a:cubicBezTo>
                  <a:pt x="5129816" y="934381"/>
                  <a:pt x="5133053" y="935820"/>
                  <a:pt x="5139527" y="936719"/>
                </a:cubicBezTo>
                <a:lnTo>
                  <a:pt x="5141685" y="939821"/>
                </a:lnTo>
                <a:lnTo>
                  <a:pt x="5141685" y="941979"/>
                </a:lnTo>
                <a:cubicBezTo>
                  <a:pt x="5141685" y="944317"/>
                  <a:pt x="5137729" y="946475"/>
                  <a:pt x="5129816" y="948453"/>
                </a:cubicBezTo>
                <a:cubicBezTo>
                  <a:pt x="5121903" y="957625"/>
                  <a:pt x="5117947" y="964054"/>
                  <a:pt x="5117947" y="967741"/>
                </a:cubicBezTo>
                <a:cubicBezTo>
                  <a:pt x="5117947" y="972416"/>
                  <a:pt x="5110439" y="979610"/>
                  <a:pt x="5095423" y="989320"/>
                </a:cubicBezTo>
                <a:lnTo>
                  <a:pt x="5094344" y="990400"/>
                </a:lnTo>
                <a:lnTo>
                  <a:pt x="5095423" y="993636"/>
                </a:lnTo>
                <a:cubicBezTo>
                  <a:pt x="5100458" y="993636"/>
                  <a:pt x="5105853" y="991479"/>
                  <a:pt x="5111608" y="987163"/>
                </a:cubicBezTo>
                <a:cubicBezTo>
                  <a:pt x="5113496" y="987163"/>
                  <a:pt x="5117048" y="984285"/>
                  <a:pt x="5122263" y="978531"/>
                </a:cubicBezTo>
                <a:lnTo>
                  <a:pt x="5126579" y="976373"/>
                </a:lnTo>
                <a:lnTo>
                  <a:pt x="5127658" y="976373"/>
                </a:lnTo>
                <a:cubicBezTo>
                  <a:pt x="5131614" y="976373"/>
                  <a:pt x="5136964" y="979250"/>
                  <a:pt x="5143708" y="985004"/>
                </a:cubicBezTo>
                <a:cubicBezTo>
                  <a:pt x="5150362" y="985004"/>
                  <a:pt x="5158275" y="990354"/>
                  <a:pt x="5167446" y="1001055"/>
                </a:cubicBezTo>
                <a:cubicBezTo>
                  <a:pt x="5168885" y="992513"/>
                  <a:pt x="5171358" y="988242"/>
                  <a:pt x="5174864" y="988242"/>
                </a:cubicBezTo>
                <a:lnTo>
                  <a:pt x="5174864" y="985004"/>
                </a:lnTo>
                <a:lnTo>
                  <a:pt x="5172706" y="981767"/>
                </a:lnTo>
                <a:lnTo>
                  <a:pt x="5172706" y="977452"/>
                </a:lnTo>
                <a:cubicBezTo>
                  <a:pt x="5174864" y="970528"/>
                  <a:pt x="5175943" y="962660"/>
                  <a:pt x="5175943" y="953848"/>
                </a:cubicBezTo>
                <a:lnTo>
                  <a:pt x="5175943" y="947374"/>
                </a:lnTo>
                <a:cubicBezTo>
                  <a:pt x="5175943" y="943238"/>
                  <a:pt x="5174505" y="939686"/>
                  <a:pt x="5171627" y="936719"/>
                </a:cubicBezTo>
                <a:lnTo>
                  <a:pt x="5171627" y="932403"/>
                </a:lnTo>
                <a:cubicBezTo>
                  <a:pt x="5171987" y="930964"/>
                  <a:pt x="5173785" y="929525"/>
                  <a:pt x="5177022" y="928087"/>
                </a:cubicBezTo>
                <a:cubicBezTo>
                  <a:pt x="5192308" y="928087"/>
                  <a:pt x="5205571" y="930245"/>
                  <a:pt x="5216811" y="934561"/>
                </a:cubicBezTo>
                <a:lnTo>
                  <a:pt x="5220048" y="931324"/>
                </a:lnTo>
                <a:lnTo>
                  <a:pt x="5222206" y="931324"/>
                </a:lnTo>
                <a:cubicBezTo>
                  <a:pt x="5233625" y="931324"/>
                  <a:pt x="5239335" y="934156"/>
                  <a:pt x="5239335" y="939821"/>
                </a:cubicBezTo>
                <a:lnTo>
                  <a:pt x="5239335" y="941979"/>
                </a:lnTo>
                <a:lnTo>
                  <a:pt x="5225443" y="956007"/>
                </a:lnTo>
                <a:cubicBezTo>
                  <a:pt x="5225443" y="960862"/>
                  <a:pt x="5222565" y="968370"/>
                  <a:pt x="5216811" y="978531"/>
                </a:cubicBezTo>
                <a:cubicBezTo>
                  <a:pt x="5216811" y="983746"/>
                  <a:pt x="5212854" y="989141"/>
                  <a:pt x="5204942" y="994715"/>
                </a:cubicBezTo>
                <a:cubicBezTo>
                  <a:pt x="5204942" y="1000020"/>
                  <a:pt x="5202109" y="1005371"/>
                  <a:pt x="5196444" y="1010766"/>
                </a:cubicBezTo>
                <a:cubicBezTo>
                  <a:pt x="5196444" y="1014902"/>
                  <a:pt x="5194646" y="1018499"/>
                  <a:pt x="5191049" y="1021556"/>
                </a:cubicBezTo>
                <a:lnTo>
                  <a:pt x="5191049" y="1023714"/>
                </a:lnTo>
                <a:cubicBezTo>
                  <a:pt x="5194826" y="1023714"/>
                  <a:pt x="5204492" y="1031941"/>
                  <a:pt x="5220048" y="1048396"/>
                </a:cubicBezTo>
                <a:cubicBezTo>
                  <a:pt x="5225443" y="1048396"/>
                  <a:pt x="5230073" y="1056264"/>
                  <a:pt x="5233940" y="1071999"/>
                </a:cubicBezTo>
                <a:lnTo>
                  <a:pt x="5232861" y="1088049"/>
                </a:lnTo>
                <a:lnTo>
                  <a:pt x="5231782" y="1088049"/>
                </a:lnTo>
                <a:lnTo>
                  <a:pt x="5230703" y="1086970"/>
                </a:lnTo>
                <a:lnTo>
                  <a:pt x="5229624" y="1086970"/>
                </a:lnTo>
                <a:lnTo>
                  <a:pt x="5226522" y="1095602"/>
                </a:lnTo>
                <a:lnTo>
                  <a:pt x="5222206" y="1093444"/>
                </a:lnTo>
                <a:lnTo>
                  <a:pt x="5220048" y="1093444"/>
                </a:lnTo>
                <a:lnTo>
                  <a:pt x="5220048" y="1094523"/>
                </a:lnTo>
                <a:cubicBezTo>
                  <a:pt x="5224364" y="1094883"/>
                  <a:pt x="5226522" y="1095962"/>
                  <a:pt x="5226522" y="1097760"/>
                </a:cubicBezTo>
                <a:cubicBezTo>
                  <a:pt x="5224544" y="1104234"/>
                  <a:pt x="5219868" y="1107471"/>
                  <a:pt x="5212495" y="1107471"/>
                </a:cubicBezTo>
                <a:lnTo>
                  <a:pt x="5209258" y="1107471"/>
                </a:lnTo>
                <a:cubicBezTo>
                  <a:pt x="5194242" y="1104774"/>
                  <a:pt x="5186733" y="1099019"/>
                  <a:pt x="5186733" y="1090207"/>
                </a:cubicBezTo>
                <a:lnTo>
                  <a:pt x="5187812" y="1085891"/>
                </a:lnTo>
                <a:lnTo>
                  <a:pt x="5185654" y="1077394"/>
                </a:lnTo>
                <a:cubicBezTo>
                  <a:pt x="5187093" y="1074517"/>
                  <a:pt x="5187812" y="1070560"/>
                  <a:pt x="5187812" y="1065525"/>
                </a:cubicBezTo>
                <a:cubicBezTo>
                  <a:pt x="5184935" y="1055904"/>
                  <a:pt x="5183496" y="1048396"/>
                  <a:pt x="5183496" y="1043001"/>
                </a:cubicBezTo>
                <a:lnTo>
                  <a:pt x="5184575" y="1030053"/>
                </a:lnTo>
                <a:cubicBezTo>
                  <a:pt x="5177742" y="1030053"/>
                  <a:pt x="5172032" y="1034009"/>
                  <a:pt x="5167446" y="1041922"/>
                </a:cubicBezTo>
                <a:cubicBezTo>
                  <a:pt x="5164749" y="1045519"/>
                  <a:pt x="5161871" y="1047317"/>
                  <a:pt x="5158814" y="1047317"/>
                </a:cubicBezTo>
                <a:lnTo>
                  <a:pt x="5155577" y="1047317"/>
                </a:lnTo>
                <a:lnTo>
                  <a:pt x="5155577" y="1049475"/>
                </a:lnTo>
                <a:lnTo>
                  <a:pt x="5154498" y="1049475"/>
                </a:lnTo>
                <a:lnTo>
                  <a:pt x="5155577" y="1054735"/>
                </a:lnTo>
                <a:lnTo>
                  <a:pt x="5155577" y="1057972"/>
                </a:lnTo>
                <a:lnTo>
                  <a:pt x="5156656" y="1080631"/>
                </a:lnTo>
                <a:lnTo>
                  <a:pt x="5153419" y="1091286"/>
                </a:lnTo>
                <a:lnTo>
                  <a:pt x="5156656" y="1110708"/>
                </a:lnTo>
                <a:lnTo>
                  <a:pt x="5153419" y="1115968"/>
                </a:lnTo>
                <a:lnTo>
                  <a:pt x="5153419" y="1120285"/>
                </a:lnTo>
                <a:lnTo>
                  <a:pt x="5155577" y="1129995"/>
                </a:lnTo>
                <a:lnTo>
                  <a:pt x="5154498" y="1136470"/>
                </a:lnTo>
                <a:lnTo>
                  <a:pt x="5157735" y="1163309"/>
                </a:lnTo>
                <a:lnTo>
                  <a:pt x="5157735" y="1168705"/>
                </a:lnTo>
                <a:cubicBezTo>
                  <a:pt x="5157735" y="1174370"/>
                  <a:pt x="5153779" y="1177921"/>
                  <a:pt x="5145866" y="1179360"/>
                </a:cubicBezTo>
                <a:lnTo>
                  <a:pt x="5138448" y="1177202"/>
                </a:lnTo>
                <a:lnTo>
                  <a:pt x="5135211" y="1177202"/>
                </a:lnTo>
                <a:lnTo>
                  <a:pt x="5120105" y="1180439"/>
                </a:lnTo>
                <a:lnTo>
                  <a:pt x="5119026" y="1180439"/>
                </a:lnTo>
                <a:lnTo>
                  <a:pt x="5109450" y="1170728"/>
                </a:lnTo>
                <a:lnTo>
                  <a:pt x="5109450" y="1169784"/>
                </a:lnTo>
                <a:lnTo>
                  <a:pt x="5114710" y="1152520"/>
                </a:lnTo>
                <a:cubicBezTo>
                  <a:pt x="5114710" y="1151081"/>
                  <a:pt x="5113676" y="1150362"/>
                  <a:pt x="5111608" y="1150362"/>
                </a:cubicBezTo>
                <a:lnTo>
                  <a:pt x="5102976" y="1151441"/>
                </a:lnTo>
                <a:lnTo>
                  <a:pt x="5097581" y="1149283"/>
                </a:lnTo>
                <a:cubicBezTo>
                  <a:pt x="5091107" y="1150542"/>
                  <a:pt x="5087870" y="1153779"/>
                  <a:pt x="5087870" y="1158994"/>
                </a:cubicBezTo>
                <a:cubicBezTo>
                  <a:pt x="5087870" y="1165288"/>
                  <a:pt x="5083958" y="1169919"/>
                  <a:pt x="5076135" y="1172886"/>
                </a:cubicBezTo>
                <a:lnTo>
                  <a:pt x="5076135" y="1173964"/>
                </a:lnTo>
                <a:lnTo>
                  <a:pt x="5078293" y="1173964"/>
                </a:lnTo>
                <a:lnTo>
                  <a:pt x="5085712" y="1168705"/>
                </a:lnTo>
                <a:lnTo>
                  <a:pt x="5087870" y="1170728"/>
                </a:lnTo>
                <a:cubicBezTo>
                  <a:pt x="5087870" y="1175763"/>
                  <a:pt x="5085397" y="1178281"/>
                  <a:pt x="5080451" y="1178281"/>
                </a:cubicBezTo>
                <a:lnTo>
                  <a:pt x="5079372" y="1178281"/>
                </a:lnTo>
                <a:lnTo>
                  <a:pt x="5078293" y="1177202"/>
                </a:lnTo>
                <a:lnTo>
                  <a:pt x="5077214" y="1177202"/>
                </a:lnTo>
                <a:cubicBezTo>
                  <a:pt x="5077214" y="1180259"/>
                  <a:pt x="5072179" y="1182777"/>
                  <a:pt x="5062108" y="1184755"/>
                </a:cubicBezTo>
                <a:cubicBezTo>
                  <a:pt x="5049250" y="1184755"/>
                  <a:pt x="5042821" y="1180079"/>
                  <a:pt x="5042821" y="1170728"/>
                </a:cubicBezTo>
                <a:lnTo>
                  <a:pt x="5040663" y="1153599"/>
                </a:lnTo>
                <a:lnTo>
                  <a:pt x="5044979" y="1136470"/>
                </a:lnTo>
                <a:lnTo>
                  <a:pt x="5044979" y="1134311"/>
                </a:lnTo>
                <a:cubicBezTo>
                  <a:pt x="5042102" y="1131255"/>
                  <a:pt x="5040663" y="1127658"/>
                  <a:pt x="5040663" y="1123522"/>
                </a:cubicBezTo>
                <a:lnTo>
                  <a:pt x="5040663" y="1120285"/>
                </a:lnTo>
                <a:cubicBezTo>
                  <a:pt x="5040663" y="1112282"/>
                  <a:pt x="5042462" y="1102616"/>
                  <a:pt x="5046058" y="1091286"/>
                </a:cubicBezTo>
                <a:lnTo>
                  <a:pt x="5044979" y="1076315"/>
                </a:lnTo>
                <a:lnTo>
                  <a:pt x="5044979" y="1069841"/>
                </a:lnTo>
                <a:cubicBezTo>
                  <a:pt x="5044979" y="1067503"/>
                  <a:pt x="5043900" y="1064986"/>
                  <a:pt x="5041742" y="1062288"/>
                </a:cubicBezTo>
                <a:lnTo>
                  <a:pt x="5041742" y="1061209"/>
                </a:lnTo>
                <a:lnTo>
                  <a:pt x="5044979" y="1056893"/>
                </a:lnTo>
                <a:lnTo>
                  <a:pt x="5044979" y="1031132"/>
                </a:lnTo>
                <a:lnTo>
                  <a:pt x="5042821" y="1024793"/>
                </a:lnTo>
                <a:lnTo>
                  <a:pt x="5043900" y="1023714"/>
                </a:lnTo>
                <a:lnTo>
                  <a:pt x="5043900" y="1022635"/>
                </a:lnTo>
                <a:lnTo>
                  <a:pt x="5041742" y="1007529"/>
                </a:lnTo>
                <a:lnTo>
                  <a:pt x="5042821" y="995795"/>
                </a:lnTo>
                <a:lnTo>
                  <a:pt x="5042821" y="990400"/>
                </a:lnTo>
                <a:lnTo>
                  <a:pt x="5040663" y="974215"/>
                </a:lnTo>
                <a:lnTo>
                  <a:pt x="5043900" y="972057"/>
                </a:lnTo>
                <a:lnTo>
                  <a:pt x="5044979" y="972057"/>
                </a:lnTo>
                <a:cubicBezTo>
                  <a:pt x="5054420" y="976013"/>
                  <a:pt x="5061209" y="979969"/>
                  <a:pt x="5065345" y="983925"/>
                </a:cubicBezTo>
                <a:cubicBezTo>
                  <a:pt x="5068223" y="983925"/>
                  <a:pt x="5070740" y="985004"/>
                  <a:pt x="5072898" y="987163"/>
                </a:cubicBezTo>
                <a:lnTo>
                  <a:pt x="5075056" y="987163"/>
                </a:lnTo>
                <a:cubicBezTo>
                  <a:pt x="5078473" y="987163"/>
                  <a:pt x="5082025" y="973900"/>
                  <a:pt x="5085712" y="947374"/>
                </a:cubicBezTo>
                <a:lnTo>
                  <a:pt x="5083688" y="945216"/>
                </a:lnTo>
                <a:lnTo>
                  <a:pt x="5083688" y="941979"/>
                </a:lnTo>
                <a:lnTo>
                  <a:pt x="5084633" y="940900"/>
                </a:lnTo>
                <a:lnTo>
                  <a:pt x="5080451" y="934561"/>
                </a:lnTo>
                <a:lnTo>
                  <a:pt x="5080451" y="928087"/>
                </a:lnTo>
                <a:close/>
                <a:moveTo>
                  <a:pt x="3074858" y="923770"/>
                </a:moveTo>
                <a:cubicBezTo>
                  <a:pt x="3091402" y="928805"/>
                  <a:pt x="3106463" y="931683"/>
                  <a:pt x="3120041" y="932402"/>
                </a:cubicBezTo>
                <a:cubicBezTo>
                  <a:pt x="3120041" y="934381"/>
                  <a:pt x="3123278" y="935819"/>
                  <a:pt x="3129752" y="936718"/>
                </a:cubicBezTo>
                <a:lnTo>
                  <a:pt x="3131910" y="939820"/>
                </a:lnTo>
                <a:lnTo>
                  <a:pt x="3131910" y="941979"/>
                </a:lnTo>
                <a:cubicBezTo>
                  <a:pt x="3131910" y="944316"/>
                  <a:pt x="3127953" y="946474"/>
                  <a:pt x="3120041" y="948453"/>
                </a:cubicBezTo>
                <a:cubicBezTo>
                  <a:pt x="3112128" y="957624"/>
                  <a:pt x="3108172" y="964053"/>
                  <a:pt x="3108172" y="967740"/>
                </a:cubicBezTo>
                <a:cubicBezTo>
                  <a:pt x="3108172" y="972415"/>
                  <a:pt x="3100664" y="979609"/>
                  <a:pt x="3085648" y="989320"/>
                </a:cubicBezTo>
                <a:lnTo>
                  <a:pt x="3084569" y="990399"/>
                </a:lnTo>
                <a:lnTo>
                  <a:pt x="3085648" y="993636"/>
                </a:lnTo>
                <a:cubicBezTo>
                  <a:pt x="3090683" y="993636"/>
                  <a:pt x="3096078" y="991478"/>
                  <a:pt x="3101833" y="987162"/>
                </a:cubicBezTo>
                <a:cubicBezTo>
                  <a:pt x="3103721" y="987162"/>
                  <a:pt x="3107273" y="984284"/>
                  <a:pt x="3112488" y="978530"/>
                </a:cubicBezTo>
                <a:lnTo>
                  <a:pt x="3116804" y="976372"/>
                </a:lnTo>
                <a:lnTo>
                  <a:pt x="3117883" y="976372"/>
                </a:lnTo>
                <a:cubicBezTo>
                  <a:pt x="3121839" y="976372"/>
                  <a:pt x="3127190" y="979249"/>
                  <a:pt x="3133933" y="985004"/>
                </a:cubicBezTo>
                <a:cubicBezTo>
                  <a:pt x="3140587" y="985004"/>
                  <a:pt x="3148500" y="990354"/>
                  <a:pt x="3157671" y="1001054"/>
                </a:cubicBezTo>
                <a:cubicBezTo>
                  <a:pt x="3159110" y="992512"/>
                  <a:pt x="3161583" y="988241"/>
                  <a:pt x="3165090" y="988241"/>
                </a:cubicBezTo>
                <a:lnTo>
                  <a:pt x="3165090" y="985004"/>
                </a:lnTo>
                <a:lnTo>
                  <a:pt x="3162932" y="981767"/>
                </a:lnTo>
                <a:lnTo>
                  <a:pt x="3162932" y="977451"/>
                </a:lnTo>
                <a:cubicBezTo>
                  <a:pt x="3165090" y="970527"/>
                  <a:pt x="3166169" y="962659"/>
                  <a:pt x="3166169" y="953847"/>
                </a:cubicBezTo>
                <a:lnTo>
                  <a:pt x="3166169" y="947374"/>
                </a:lnTo>
                <a:cubicBezTo>
                  <a:pt x="3166169" y="943237"/>
                  <a:pt x="3164730" y="939686"/>
                  <a:pt x="3161853" y="936718"/>
                </a:cubicBezTo>
                <a:lnTo>
                  <a:pt x="3161853" y="932402"/>
                </a:lnTo>
                <a:cubicBezTo>
                  <a:pt x="3162212" y="930964"/>
                  <a:pt x="3164011" y="929525"/>
                  <a:pt x="3167248" y="928086"/>
                </a:cubicBezTo>
                <a:cubicBezTo>
                  <a:pt x="3182533" y="928086"/>
                  <a:pt x="3195796" y="930244"/>
                  <a:pt x="3207036" y="934560"/>
                </a:cubicBezTo>
                <a:lnTo>
                  <a:pt x="3210273" y="931323"/>
                </a:lnTo>
                <a:lnTo>
                  <a:pt x="3212431" y="931323"/>
                </a:lnTo>
                <a:cubicBezTo>
                  <a:pt x="3223850" y="931323"/>
                  <a:pt x="3229560" y="934155"/>
                  <a:pt x="3229560" y="939820"/>
                </a:cubicBezTo>
                <a:lnTo>
                  <a:pt x="3229560" y="941979"/>
                </a:lnTo>
                <a:lnTo>
                  <a:pt x="3215668" y="956006"/>
                </a:lnTo>
                <a:cubicBezTo>
                  <a:pt x="3215668" y="960861"/>
                  <a:pt x="3212790" y="968369"/>
                  <a:pt x="3207036" y="978530"/>
                </a:cubicBezTo>
                <a:cubicBezTo>
                  <a:pt x="3207036" y="983745"/>
                  <a:pt x="3203079" y="989140"/>
                  <a:pt x="3195167" y="994715"/>
                </a:cubicBezTo>
                <a:cubicBezTo>
                  <a:pt x="3195167" y="1000020"/>
                  <a:pt x="3192334" y="1005370"/>
                  <a:pt x="3186670" y="1010765"/>
                </a:cubicBezTo>
                <a:cubicBezTo>
                  <a:pt x="3186670" y="1014901"/>
                  <a:pt x="3184871" y="1018498"/>
                  <a:pt x="3181275" y="1021555"/>
                </a:cubicBezTo>
                <a:lnTo>
                  <a:pt x="3181275" y="1023713"/>
                </a:lnTo>
                <a:cubicBezTo>
                  <a:pt x="3185051" y="1023713"/>
                  <a:pt x="3194717" y="1031941"/>
                  <a:pt x="3210273" y="1048396"/>
                </a:cubicBezTo>
                <a:cubicBezTo>
                  <a:pt x="3215668" y="1048396"/>
                  <a:pt x="3220298" y="1056263"/>
                  <a:pt x="3224165" y="1071998"/>
                </a:cubicBezTo>
                <a:lnTo>
                  <a:pt x="3223086" y="1088048"/>
                </a:lnTo>
                <a:lnTo>
                  <a:pt x="3222007" y="1088048"/>
                </a:lnTo>
                <a:lnTo>
                  <a:pt x="3220928" y="1086970"/>
                </a:lnTo>
                <a:lnTo>
                  <a:pt x="3219849" y="1086970"/>
                </a:lnTo>
                <a:lnTo>
                  <a:pt x="3216747" y="1095601"/>
                </a:lnTo>
                <a:lnTo>
                  <a:pt x="3212431" y="1093443"/>
                </a:lnTo>
                <a:lnTo>
                  <a:pt x="3210273" y="1093443"/>
                </a:lnTo>
                <a:lnTo>
                  <a:pt x="3210273" y="1094523"/>
                </a:lnTo>
                <a:cubicBezTo>
                  <a:pt x="3214589" y="1094882"/>
                  <a:pt x="3216747" y="1095961"/>
                  <a:pt x="3216747" y="1097760"/>
                </a:cubicBezTo>
                <a:cubicBezTo>
                  <a:pt x="3214769" y="1104234"/>
                  <a:pt x="3210093" y="1107471"/>
                  <a:pt x="3202720" y="1107471"/>
                </a:cubicBezTo>
                <a:lnTo>
                  <a:pt x="3199483" y="1107471"/>
                </a:lnTo>
                <a:cubicBezTo>
                  <a:pt x="3184466" y="1104773"/>
                  <a:pt x="3176959" y="1099019"/>
                  <a:pt x="3176959" y="1090206"/>
                </a:cubicBezTo>
                <a:lnTo>
                  <a:pt x="3178038" y="1085891"/>
                </a:lnTo>
                <a:lnTo>
                  <a:pt x="3175880" y="1077393"/>
                </a:lnTo>
                <a:cubicBezTo>
                  <a:pt x="3177318" y="1074516"/>
                  <a:pt x="3178038" y="1070560"/>
                  <a:pt x="3178038" y="1065525"/>
                </a:cubicBezTo>
                <a:cubicBezTo>
                  <a:pt x="3175160" y="1055903"/>
                  <a:pt x="3173722" y="1048396"/>
                  <a:pt x="3173722" y="1043001"/>
                </a:cubicBezTo>
                <a:lnTo>
                  <a:pt x="3174801" y="1030053"/>
                </a:lnTo>
                <a:cubicBezTo>
                  <a:pt x="3167967" y="1030053"/>
                  <a:pt x="3162257" y="1034009"/>
                  <a:pt x="3157671" y="1041921"/>
                </a:cubicBezTo>
                <a:cubicBezTo>
                  <a:pt x="3154974" y="1045518"/>
                  <a:pt x="3152096" y="1047316"/>
                  <a:pt x="3149039" y="1047316"/>
                </a:cubicBezTo>
                <a:lnTo>
                  <a:pt x="3145802" y="1047316"/>
                </a:lnTo>
                <a:lnTo>
                  <a:pt x="3145802" y="1049474"/>
                </a:lnTo>
                <a:lnTo>
                  <a:pt x="3144723" y="1049474"/>
                </a:lnTo>
                <a:lnTo>
                  <a:pt x="3145802" y="1054735"/>
                </a:lnTo>
                <a:lnTo>
                  <a:pt x="3145802" y="1057971"/>
                </a:lnTo>
                <a:lnTo>
                  <a:pt x="3146881" y="1080631"/>
                </a:lnTo>
                <a:lnTo>
                  <a:pt x="3143644" y="1091286"/>
                </a:lnTo>
                <a:lnTo>
                  <a:pt x="3146881" y="1110708"/>
                </a:lnTo>
                <a:lnTo>
                  <a:pt x="3143644" y="1115968"/>
                </a:lnTo>
                <a:lnTo>
                  <a:pt x="3143644" y="1120284"/>
                </a:lnTo>
                <a:lnTo>
                  <a:pt x="3145802" y="1129995"/>
                </a:lnTo>
                <a:lnTo>
                  <a:pt x="3144723" y="1136469"/>
                </a:lnTo>
                <a:lnTo>
                  <a:pt x="3147960" y="1163309"/>
                </a:lnTo>
                <a:lnTo>
                  <a:pt x="3147960" y="1168704"/>
                </a:lnTo>
                <a:cubicBezTo>
                  <a:pt x="3147960" y="1174369"/>
                  <a:pt x="3144004" y="1177920"/>
                  <a:pt x="3136091" y="1179359"/>
                </a:cubicBezTo>
                <a:lnTo>
                  <a:pt x="3128673" y="1177201"/>
                </a:lnTo>
                <a:lnTo>
                  <a:pt x="3125436" y="1177201"/>
                </a:lnTo>
                <a:lnTo>
                  <a:pt x="3110330" y="1180438"/>
                </a:lnTo>
                <a:lnTo>
                  <a:pt x="3109251" y="1180438"/>
                </a:lnTo>
                <a:lnTo>
                  <a:pt x="3099675" y="1170727"/>
                </a:lnTo>
                <a:lnTo>
                  <a:pt x="3099675" y="1169783"/>
                </a:lnTo>
                <a:lnTo>
                  <a:pt x="3104935" y="1152519"/>
                </a:lnTo>
                <a:cubicBezTo>
                  <a:pt x="3104935" y="1151080"/>
                  <a:pt x="3103901" y="1150361"/>
                  <a:pt x="3101833" y="1150361"/>
                </a:cubicBezTo>
                <a:lnTo>
                  <a:pt x="3093201" y="1151440"/>
                </a:lnTo>
                <a:lnTo>
                  <a:pt x="3087806" y="1149282"/>
                </a:lnTo>
                <a:cubicBezTo>
                  <a:pt x="3081332" y="1150541"/>
                  <a:pt x="3078095" y="1153778"/>
                  <a:pt x="3078095" y="1158993"/>
                </a:cubicBezTo>
                <a:cubicBezTo>
                  <a:pt x="3078095" y="1165287"/>
                  <a:pt x="3074183" y="1169918"/>
                  <a:pt x="3066361" y="1172885"/>
                </a:cubicBezTo>
                <a:lnTo>
                  <a:pt x="3066361" y="1173964"/>
                </a:lnTo>
                <a:lnTo>
                  <a:pt x="3068519" y="1173964"/>
                </a:lnTo>
                <a:lnTo>
                  <a:pt x="3075937" y="1168704"/>
                </a:lnTo>
                <a:lnTo>
                  <a:pt x="3078095" y="1170727"/>
                </a:lnTo>
                <a:cubicBezTo>
                  <a:pt x="3078095" y="1175762"/>
                  <a:pt x="3075622" y="1178280"/>
                  <a:pt x="3070677" y="1178280"/>
                </a:cubicBezTo>
                <a:lnTo>
                  <a:pt x="3069598" y="1178280"/>
                </a:lnTo>
                <a:lnTo>
                  <a:pt x="3068519" y="1177201"/>
                </a:lnTo>
                <a:lnTo>
                  <a:pt x="3067440" y="1177201"/>
                </a:lnTo>
                <a:cubicBezTo>
                  <a:pt x="3067440" y="1180258"/>
                  <a:pt x="3062404" y="1182776"/>
                  <a:pt x="3052334" y="1184754"/>
                </a:cubicBezTo>
                <a:cubicBezTo>
                  <a:pt x="3039475" y="1184754"/>
                  <a:pt x="3033046" y="1180079"/>
                  <a:pt x="3033046" y="1170727"/>
                </a:cubicBezTo>
                <a:lnTo>
                  <a:pt x="3030888" y="1153598"/>
                </a:lnTo>
                <a:lnTo>
                  <a:pt x="3035204" y="1136469"/>
                </a:lnTo>
                <a:lnTo>
                  <a:pt x="3035204" y="1134311"/>
                </a:lnTo>
                <a:cubicBezTo>
                  <a:pt x="3032327" y="1131254"/>
                  <a:pt x="3030888" y="1127657"/>
                  <a:pt x="3030888" y="1123521"/>
                </a:cubicBezTo>
                <a:lnTo>
                  <a:pt x="3030888" y="1120284"/>
                </a:lnTo>
                <a:cubicBezTo>
                  <a:pt x="3030888" y="1112281"/>
                  <a:pt x="3032687" y="1102615"/>
                  <a:pt x="3036283" y="1091286"/>
                </a:cubicBezTo>
                <a:lnTo>
                  <a:pt x="3035204" y="1076314"/>
                </a:lnTo>
                <a:lnTo>
                  <a:pt x="3035204" y="1069840"/>
                </a:lnTo>
                <a:cubicBezTo>
                  <a:pt x="3035204" y="1067503"/>
                  <a:pt x="3034125" y="1064985"/>
                  <a:pt x="3031967" y="1062288"/>
                </a:cubicBezTo>
                <a:lnTo>
                  <a:pt x="3031967" y="1061208"/>
                </a:lnTo>
                <a:lnTo>
                  <a:pt x="3035204" y="1056893"/>
                </a:lnTo>
                <a:lnTo>
                  <a:pt x="3035204" y="1031131"/>
                </a:lnTo>
                <a:lnTo>
                  <a:pt x="3033046" y="1024792"/>
                </a:lnTo>
                <a:lnTo>
                  <a:pt x="3034125" y="1023713"/>
                </a:lnTo>
                <a:lnTo>
                  <a:pt x="3034125" y="1022634"/>
                </a:lnTo>
                <a:lnTo>
                  <a:pt x="3031967" y="1007528"/>
                </a:lnTo>
                <a:lnTo>
                  <a:pt x="3033046" y="995794"/>
                </a:lnTo>
                <a:lnTo>
                  <a:pt x="3033046" y="990399"/>
                </a:lnTo>
                <a:lnTo>
                  <a:pt x="3030888" y="974214"/>
                </a:lnTo>
                <a:lnTo>
                  <a:pt x="3034125" y="972056"/>
                </a:lnTo>
                <a:lnTo>
                  <a:pt x="3035204" y="972056"/>
                </a:lnTo>
                <a:cubicBezTo>
                  <a:pt x="3044646" y="976012"/>
                  <a:pt x="3051434" y="979968"/>
                  <a:pt x="3055571" y="983925"/>
                </a:cubicBezTo>
                <a:cubicBezTo>
                  <a:pt x="3058448" y="983925"/>
                  <a:pt x="3060966" y="985004"/>
                  <a:pt x="3063124" y="987162"/>
                </a:cubicBezTo>
                <a:lnTo>
                  <a:pt x="3065282" y="987162"/>
                </a:lnTo>
                <a:cubicBezTo>
                  <a:pt x="3068698" y="987162"/>
                  <a:pt x="3072250" y="973899"/>
                  <a:pt x="3075937" y="947374"/>
                </a:cubicBezTo>
                <a:lnTo>
                  <a:pt x="3073914" y="945215"/>
                </a:lnTo>
                <a:lnTo>
                  <a:pt x="3073914" y="941979"/>
                </a:lnTo>
                <a:lnTo>
                  <a:pt x="3074858" y="940899"/>
                </a:lnTo>
                <a:lnTo>
                  <a:pt x="3070677" y="934560"/>
                </a:lnTo>
                <a:lnTo>
                  <a:pt x="3070677" y="928086"/>
                </a:lnTo>
                <a:close/>
                <a:moveTo>
                  <a:pt x="1065085" y="923769"/>
                </a:moveTo>
                <a:cubicBezTo>
                  <a:pt x="1081629" y="928805"/>
                  <a:pt x="1096690" y="931682"/>
                  <a:pt x="1110268" y="932401"/>
                </a:cubicBezTo>
                <a:cubicBezTo>
                  <a:pt x="1110268" y="934380"/>
                  <a:pt x="1113504" y="935818"/>
                  <a:pt x="1119980" y="936717"/>
                </a:cubicBezTo>
                <a:lnTo>
                  <a:pt x="1122137" y="939819"/>
                </a:lnTo>
                <a:lnTo>
                  <a:pt x="1122137" y="941977"/>
                </a:lnTo>
                <a:cubicBezTo>
                  <a:pt x="1122137" y="944315"/>
                  <a:pt x="1118181" y="946473"/>
                  <a:pt x="1110268" y="948452"/>
                </a:cubicBezTo>
                <a:cubicBezTo>
                  <a:pt x="1102355" y="957623"/>
                  <a:pt x="1098399" y="964052"/>
                  <a:pt x="1098399" y="967739"/>
                </a:cubicBezTo>
                <a:cubicBezTo>
                  <a:pt x="1098399" y="972414"/>
                  <a:pt x="1090891" y="979608"/>
                  <a:pt x="1075876" y="989319"/>
                </a:cubicBezTo>
                <a:lnTo>
                  <a:pt x="1074797" y="990398"/>
                </a:lnTo>
                <a:lnTo>
                  <a:pt x="1075876" y="993635"/>
                </a:lnTo>
                <a:cubicBezTo>
                  <a:pt x="1080910" y="993635"/>
                  <a:pt x="1086305" y="991477"/>
                  <a:pt x="1092061" y="987161"/>
                </a:cubicBezTo>
                <a:cubicBezTo>
                  <a:pt x="1093948" y="987161"/>
                  <a:pt x="1097499" y="984284"/>
                  <a:pt x="1102715" y="978529"/>
                </a:cubicBezTo>
                <a:lnTo>
                  <a:pt x="1107032" y="976371"/>
                </a:lnTo>
                <a:lnTo>
                  <a:pt x="1108110" y="976371"/>
                </a:lnTo>
                <a:cubicBezTo>
                  <a:pt x="1112066" y="976371"/>
                  <a:pt x="1117416" y="979248"/>
                  <a:pt x="1124160" y="985003"/>
                </a:cubicBezTo>
                <a:cubicBezTo>
                  <a:pt x="1130814" y="985003"/>
                  <a:pt x="1138727" y="990353"/>
                  <a:pt x="1147898" y="1001053"/>
                </a:cubicBezTo>
                <a:cubicBezTo>
                  <a:pt x="1149337" y="992511"/>
                  <a:pt x="1151810" y="988240"/>
                  <a:pt x="1155317" y="988240"/>
                </a:cubicBezTo>
                <a:lnTo>
                  <a:pt x="1155317" y="985003"/>
                </a:lnTo>
                <a:lnTo>
                  <a:pt x="1153159" y="981766"/>
                </a:lnTo>
                <a:lnTo>
                  <a:pt x="1153159" y="977450"/>
                </a:lnTo>
                <a:cubicBezTo>
                  <a:pt x="1155317" y="970526"/>
                  <a:pt x="1156395" y="962658"/>
                  <a:pt x="1156395" y="953847"/>
                </a:cubicBezTo>
                <a:lnTo>
                  <a:pt x="1156395" y="947372"/>
                </a:lnTo>
                <a:cubicBezTo>
                  <a:pt x="1156395" y="943236"/>
                  <a:pt x="1154956" y="939685"/>
                  <a:pt x="1152080" y="936717"/>
                </a:cubicBezTo>
                <a:lnTo>
                  <a:pt x="1152080" y="932401"/>
                </a:lnTo>
                <a:cubicBezTo>
                  <a:pt x="1152440" y="930962"/>
                  <a:pt x="1154237" y="929524"/>
                  <a:pt x="1157474" y="928085"/>
                </a:cubicBezTo>
                <a:cubicBezTo>
                  <a:pt x="1172761" y="928085"/>
                  <a:pt x="1186023" y="930243"/>
                  <a:pt x="1197263" y="934559"/>
                </a:cubicBezTo>
                <a:lnTo>
                  <a:pt x="1200500" y="931322"/>
                </a:lnTo>
                <a:lnTo>
                  <a:pt x="1202658" y="931322"/>
                </a:lnTo>
                <a:cubicBezTo>
                  <a:pt x="1214077" y="931322"/>
                  <a:pt x="1219788" y="934155"/>
                  <a:pt x="1219788" y="939819"/>
                </a:cubicBezTo>
                <a:lnTo>
                  <a:pt x="1219788" y="941977"/>
                </a:lnTo>
                <a:lnTo>
                  <a:pt x="1205896" y="956004"/>
                </a:lnTo>
                <a:cubicBezTo>
                  <a:pt x="1205896" y="960860"/>
                  <a:pt x="1203016" y="968368"/>
                  <a:pt x="1197263" y="978529"/>
                </a:cubicBezTo>
                <a:cubicBezTo>
                  <a:pt x="1197263" y="983744"/>
                  <a:pt x="1193306" y="989139"/>
                  <a:pt x="1185394" y="994714"/>
                </a:cubicBezTo>
                <a:cubicBezTo>
                  <a:pt x="1185394" y="1000019"/>
                  <a:pt x="1182561" y="1005369"/>
                  <a:pt x="1176897" y="1010764"/>
                </a:cubicBezTo>
                <a:cubicBezTo>
                  <a:pt x="1176897" y="1014900"/>
                  <a:pt x="1175098" y="1018497"/>
                  <a:pt x="1171502" y="1021554"/>
                </a:cubicBezTo>
                <a:lnTo>
                  <a:pt x="1171502" y="1023712"/>
                </a:lnTo>
                <a:cubicBezTo>
                  <a:pt x="1175278" y="1023712"/>
                  <a:pt x="1184944" y="1031940"/>
                  <a:pt x="1200500" y="1048394"/>
                </a:cubicBezTo>
                <a:cubicBezTo>
                  <a:pt x="1205896" y="1048394"/>
                  <a:pt x="1210526" y="1056262"/>
                  <a:pt x="1214392" y="1071997"/>
                </a:cubicBezTo>
                <a:lnTo>
                  <a:pt x="1213313" y="1088048"/>
                </a:lnTo>
                <a:lnTo>
                  <a:pt x="1212234" y="1088048"/>
                </a:lnTo>
                <a:lnTo>
                  <a:pt x="1211155" y="1086969"/>
                </a:lnTo>
                <a:lnTo>
                  <a:pt x="1210076" y="1086969"/>
                </a:lnTo>
                <a:lnTo>
                  <a:pt x="1206974" y="1095601"/>
                </a:lnTo>
                <a:lnTo>
                  <a:pt x="1202658" y="1093443"/>
                </a:lnTo>
                <a:lnTo>
                  <a:pt x="1200500" y="1093443"/>
                </a:lnTo>
                <a:lnTo>
                  <a:pt x="1200500" y="1094522"/>
                </a:lnTo>
                <a:cubicBezTo>
                  <a:pt x="1204816" y="1094881"/>
                  <a:pt x="1206974" y="1095960"/>
                  <a:pt x="1206974" y="1097759"/>
                </a:cubicBezTo>
                <a:cubicBezTo>
                  <a:pt x="1204995" y="1104233"/>
                  <a:pt x="1200319" y="1107470"/>
                  <a:pt x="1192948" y="1107470"/>
                </a:cubicBezTo>
                <a:lnTo>
                  <a:pt x="1189709" y="1107470"/>
                </a:lnTo>
                <a:cubicBezTo>
                  <a:pt x="1174694" y="1104772"/>
                  <a:pt x="1167185" y="1099017"/>
                  <a:pt x="1167185" y="1090206"/>
                </a:cubicBezTo>
                <a:lnTo>
                  <a:pt x="1168265" y="1085890"/>
                </a:lnTo>
                <a:lnTo>
                  <a:pt x="1166106" y="1077392"/>
                </a:lnTo>
                <a:cubicBezTo>
                  <a:pt x="1167545" y="1074515"/>
                  <a:pt x="1168265" y="1070559"/>
                  <a:pt x="1168265" y="1065524"/>
                </a:cubicBezTo>
                <a:cubicBezTo>
                  <a:pt x="1165388" y="1055902"/>
                  <a:pt x="1163948" y="1048394"/>
                  <a:pt x="1163948" y="1042999"/>
                </a:cubicBezTo>
                <a:lnTo>
                  <a:pt x="1165027" y="1030051"/>
                </a:lnTo>
                <a:cubicBezTo>
                  <a:pt x="1158192" y="1030051"/>
                  <a:pt x="1152484" y="1034008"/>
                  <a:pt x="1147898" y="1041920"/>
                </a:cubicBezTo>
                <a:cubicBezTo>
                  <a:pt x="1145200" y="1045517"/>
                  <a:pt x="1142323" y="1047315"/>
                  <a:pt x="1139266" y="1047315"/>
                </a:cubicBezTo>
                <a:lnTo>
                  <a:pt x="1136029" y="1047315"/>
                </a:lnTo>
                <a:lnTo>
                  <a:pt x="1136029" y="1049474"/>
                </a:lnTo>
                <a:lnTo>
                  <a:pt x="1134950" y="1049474"/>
                </a:lnTo>
                <a:lnTo>
                  <a:pt x="1136029" y="1054733"/>
                </a:lnTo>
                <a:lnTo>
                  <a:pt x="1136029" y="1057971"/>
                </a:lnTo>
                <a:lnTo>
                  <a:pt x="1137108" y="1080629"/>
                </a:lnTo>
                <a:lnTo>
                  <a:pt x="1133871" y="1091285"/>
                </a:lnTo>
                <a:lnTo>
                  <a:pt x="1137108" y="1110707"/>
                </a:lnTo>
                <a:lnTo>
                  <a:pt x="1133871" y="1115967"/>
                </a:lnTo>
                <a:lnTo>
                  <a:pt x="1133871" y="1120283"/>
                </a:lnTo>
                <a:lnTo>
                  <a:pt x="1136029" y="1129994"/>
                </a:lnTo>
                <a:lnTo>
                  <a:pt x="1134950" y="1136468"/>
                </a:lnTo>
                <a:lnTo>
                  <a:pt x="1138187" y="1163308"/>
                </a:lnTo>
                <a:lnTo>
                  <a:pt x="1138187" y="1168703"/>
                </a:lnTo>
                <a:cubicBezTo>
                  <a:pt x="1138187" y="1174368"/>
                  <a:pt x="1134230" y="1177919"/>
                  <a:pt x="1126319" y="1179358"/>
                </a:cubicBezTo>
                <a:lnTo>
                  <a:pt x="1118900" y="1177200"/>
                </a:lnTo>
                <a:lnTo>
                  <a:pt x="1115664" y="1177200"/>
                </a:lnTo>
                <a:lnTo>
                  <a:pt x="1100558" y="1180437"/>
                </a:lnTo>
                <a:lnTo>
                  <a:pt x="1099479" y="1180437"/>
                </a:lnTo>
                <a:lnTo>
                  <a:pt x="1089903" y="1170726"/>
                </a:lnTo>
                <a:lnTo>
                  <a:pt x="1089903" y="1169782"/>
                </a:lnTo>
                <a:lnTo>
                  <a:pt x="1095161" y="1152518"/>
                </a:lnTo>
                <a:cubicBezTo>
                  <a:pt x="1095161" y="1151079"/>
                  <a:pt x="1094128" y="1150360"/>
                  <a:pt x="1092061" y="1150360"/>
                </a:cubicBezTo>
                <a:lnTo>
                  <a:pt x="1083427" y="1151439"/>
                </a:lnTo>
                <a:lnTo>
                  <a:pt x="1078033" y="1149281"/>
                </a:lnTo>
                <a:cubicBezTo>
                  <a:pt x="1071560" y="1150540"/>
                  <a:pt x="1068322" y="1153777"/>
                  <a:pt x="1068322" y="1158992"/>
                </a:cubicBezTo>
                <a:cubicBezTo>
                  <a:pt x="1068322" y="1165286"/>
                  <a:pt x="1064410" y="1169917"/>
                  <a:pt x="1056588" y="1172884"/>
                </a:cubicBezTo>
                <a:lnTo>
                  <a:pt x="1056588" y="1173963"/>
                </a:lnTo>
                <a:lnTo>
                  <a:pt x="1058745" y="1173963"/>
                </a:lnTo>
                <a:lnTo>
                  <a:pt x="1066165" y="1168703"/>
                </a:lnTo>
                <a:lnTo>
                  <a:pt x="1068322" y="1170726"/>
                </a:lnTo>
                <a:cubicBezTo>
                  <a:pt x="1068322" y="1175761"/>
                  <a:pt x="1065850" y="1178279"/>
                  <a:pt x="1060903" y="1178279"/>
                </a:cubicBezTo>
                <a:lnTo>
                  <a:pt x="1059824" y="1178279"/>
                </a:lnTo>
                <a:lnTo>
                  <a:pt x="1058745" y="1177200"/>
                </a:lnTo>
                <a:lnTo>
                  <a:pt x="1057666" y="1177200"/>
                </a:lnTo>
                <a:cubicBezTo>
                  <a:pt x="1057666" y="1180258"/>
                  <a:pt x="1052631" y="1182775"/>
                  <a:pt x="1042560" y="1184753"/>
                </a:cubicBezTo>
                <a:cubicBezTo>
                  <a:pt x="1029702" y="1184753"/>
                  <a:pt x="1023274" y="1180078"/>
                  <a:pt x="1023274" y="1170726"/>
                </a:cubicBezTo>
                <a:lnTo>
                  <a:pt x="1021116" y="1153597"/>
                </a:lnTo>
                <a:lnTo>
                  <a:pt x="1025432" y="1136468"/>
                </a:lnTo>
                <a:lnTo>
                  <a:pt x="1025432" y="1134310"/>
                </a:lnTo>
                <a:cubicBezTo>
                  <a:pt x="1022554" y="1131253"/>
                  <a:pt x="1021116" y="1127656"/>
                  <a:pt x="1021116" y="1123520"/>
                </a:cubicBezTo>
                <a:lnTo>
                  <a:pt x="1021116" y="1120283"/>
                </a:lnTo>
                <a:cubicBezTo>
                  <a:pt x="1021116" y="1112281"/>
                  <a:pt x="1022913" y="1102614"/>
                  <a:pt x="1026511" y="1091285"/>
                </a:cubicBezTo>
                <a:lnTo>
                  <a:pt x="1025432" y="1076314"/>
                </a:lnTo>
                <a:lnTo>
                  <a:pt x="1025432" y="1069839"/>
                </a:lnTo>
                <a:cubicBezTo>
                  <a:pt x="1025432" y="1067502"/>
                  <a:pt x="1024353" y="1064984"/>
                  <a:pt x="1022195" y="1062287"/>
                </a:cubicBezTo>
                <a:lnTo>
                  <a:pt x="1022195" y="1061208"/>
                </a:lnTo>
                <a:lnTo>
                  <a:pt x="1025432" y="1056891"/>
                </a:lnTo>
                <a:lnTo>
                  <a:pt x="1025432" y="1031130"/>
                </a:lnTo>
                <a:lnTo>
                  <a:pt x="1023274" y="1024791"/>
                </a:lnTo>
                <a:lnTo>
                  <a:pt x="1024353" y="1023712"/>
                </a:lnTo>
                <a:lnTo>
                  <a:pt x="1024353" y="1022633"/>
                </a:lnTo>
                <a:lnTo>
                  <a:pt x="1022195" y="1007527"/>
                </a:lnTo>
                <a:lnTo>
                  <a:pt x="1023274" y="995793"/>
                </a:lnTo>
                <a:lnTo>
                  <a:pt x="1023274" y="990398"/>
                </a:lnTo>
                <a:lnTo>
                  <a:pt x="1021116" y="974213"/>
                </a:lnTo>
                <a:lnTo>
                  <a:pt x="1024353" y="972055"/>
                </a:lnTo>
                <a:lnTo>
                  <a:pt x="1025432" y="972055"/>
                </a:lnTo>
                <a:cubicBezTo>
                  <a:pt x="1034874" y="976011"/>
                  <a:pt x="1041661" y="979968"/>
                  <a:pt x="1045797" y="983924"/>
                </a:cubicBezTo>
                <a:cubicBezTo>
                  <a:pt x="1048676" y="983924"/>
                  <a:pt x="1051192" y="985003"/>
                  <a:pt x="1053350" y="987161"/>
                </a:cubicBezTo>
                <a:lnTo>
                  <a:pt x="1055509" y="987161"/>
                </a:lnTo>
                <a:cubicBezTo>
                  <a:pt x="1058925" y="987161"/>
                  <a:pt x="1062477" y="973898"/>
                  <a:pt x="1066165" y="947372"/>
                </a:cubicBezTo>
                <a:lnTo>
                  <a:pt x="1064139" y="945214"/>
                </a:lnTo>
                <a:lnTo>
                  <a:pt x="1064139" y="941977"/>
                </a:lnTo>
                <a:lnTo>
                  <a:pt x="1065085" y="940899"/>
                </a:lnTo>
                <a:lnTo>
                  <a:pt x="1060903" y="934559"/>
                </a:lnTo>
                <a:lnTo>
                  <a:pt x="1060903" y="928085"/>
                </a:lnTo>
                <a:close/>
                <a:moveTo>
                  <a:pt x="5764391" y="921613"/>
                </a:moveTo>
                <a:lnTo>
                  <a:pt x="5771944" y="921613"/>
                </a:lnTo>
                <a:cubicBezTo>
                  <a:pt x="5779227" y="930155"/>
                  <a:pt x="5783858" y="934426"/>
                  <a:pt x="5785836" y="934426"/>
                </a:cubicBezTo>
                <a:cubicBezTo>
                  <a:pt x="5792940" y="934426"/>
                  <a:pt x="5796491" y="936225"/>
                  <a:pt x="5796491" y="939821"/>
                </a:cubicBezTo>
                <a:lnTo>
                  <a:pt x="5800807" y="944138"/>
                </a:lnTo>
                <a:lnTo>
                  <a:pt x="5800807" y="945216"/>
                </a:lnTo>
                <a:cubicBezTo>
                  <a:pt x="5799369" y="948094"/>
                  <a:pt x="5797570" y="949533"/>
                  <a:pt x="5795412" y="949533"/>
                </a:cubicBezTo>
                <a:lnTo>
                  <a:pt x="5786915" y="948454"/>
                </a:lnTo>
                <a:cubicBezTo>
                  <a:pt x="5786915" y="950612"/>
                  <a:pt x="5782240" y="952005"/>
                  <a:pt x="5772888" y="952635"/>
                </a:cubicBezTo>
                <a:lnTo>
                  <a:pt x="5755759" y="948454"/>
                </a:lnTo>
                <a:lnTo>
                  <a:pt x="5754680" y="947375"/>
                </a:lnTo>
                <a:lnTo>
                  <a:pt x="5753601" y="947375"/>
                </a:lnTo>
                <a:lnTo>
                  <a:pt x="5752522" y="948454"/>
                </a:lnTo>
                <a:lnTo>
                  <a:pt x="5751578" y="948454"/>
                </a:lnTo>
                <a:cubicBezTo>
                  <a:pt x="5752207" y="951241"/>
                  <a:pt x="5754320" y="952635"/>
                  <a:pt x="5757917" y="952635"/>
                </a:cubicBezTo>
                <a:cubicBezTo>
                  <a:pt x="5757917" y="955332"/>
                  <a:pt x="5762233" y="957131"/>
                  <a:pt x="5770865" y="958030"/>
                </a:cubicBezTo>
                <a:cubicBezTo>
                  <a:pt x="5770865" y="965223"/>
                  <a:pt x="5772618" y="968820"/>
                  <a:pt x="5776125" y="968820"/>
                </a:cubicBezTo>
                <a:lnTo>
                  <a:pt x="5785836" y="978396"/>
                </a:lnTo>
                <a:lnTo>
                  <a:pt x="5785836" y="979475"/>
                </a:lnTo>
                <a:lnTo>
                  <a:pt x="5780441" y="987028"/>
                </a:lnTo>
                <a:lnTo>
                  <a:pt x="5781520" y="1001999"/>
                </a:lnTo>
                <a:cubicBezTo>
                  <a:pt x="5779362" y="1002718"/>
                  <a:pt x="5778283" y="1004877"/>
                  <a:pt x="5778283" y="1008473"/>
                </a:cubicBezTo>
                <a:lnTo>
                  <a:pt x="5778283" y="1019128"/>
                </a:lnTo>
                <a:lnTo>
                  <a:pt x="5782599" y="1024523"/>
                </a:lnTo>
                <a:lnTo>
                  <a:pt x="5782599" y="1028839"/>
                </a:lnTo>
                <a:cubicBezTo>
                  <a:pt x="5776665" y="1042237"/>
                  <a:pt x="5772753" y="1049385"/>
                  <a:pt x="5770865" y="1050285"/>
                </a:cubicBezTo>
                <a:lnTo>
                  <a:pt x="5764391" y="1050285"/>
                </a:lnTo>
                <a:lnTo>
                  <a:pt x="5764391" y="1053522"/>
                </a:lnTo>
                <a:lnTo>
                  <a:pt x="5770865" y="1060940"/>
                </a:lnTo>
                <a:lnTo>
                  <a:pt x="5767628" y="1065256"/>
                </a:lnTo>
                <a:lnTo>
                  <a:pt x="5773967" y="1069572"/>
                </a:lnTo>
                <a:lnTo>
                  <a:pt x="5773967" y="1070651"/>
                </a:lnTo>
                <a:cubicBezTo>
                  <a:pt x="5773967" y="1072809"/>
                  <a:pt x="5771135" y="1073888"/>
                  <a:pt x="5765470" y="1073888"/>
                </a:cubicBezTo>
                <a:lnTo>
                  <a:pt x="5755759" y="1079148"/>
                </a:lnTo>
                <a:lnTo>
                  <a:pt x="5748341" y="1076990"/>
                </a:lnTo>
                <a:lnTo>
                  <a:pt x="5731212" y="1084543"/>
                </a:lnTo>
                <a:lnTo>
                  <a:pt x="5726896" y="1098435"/>
                </a:lnTo>
                <a:cubicBezTo>
                  <a:pt x="5726896" y="1100953"/>
                  <a:pt x="5729009" y="1103470"/>
                  <a:pt x="5733235" y="1105988"/>
                </a:cubicBezTo>
                <a:lnTo>
                  <a:pt x="5739709" y="1103830"/>
                </a:lnTo>
                <a:lnTo>
                  <a:pt x="5741867" y="1103830"/>
                </a:lnTo>
                <a:lnTo>
                  <a:pt x="5742946" y="1104909"/>
                </a:lnTo>
                <a:cubicBezTo>
                  <a:pt x="5744564" y="1104909"/>
                  <a:pt x="5748476" y="1099919"/>
                  <a:pt x="5754680" y="1089938"/>
                </a:cubicBezTo>
                <a:lnTo>
                  <a:pt x="5761154" y="1087780"/>
                </a:lnTo>
                <a:lnTo>
                  <a:pt x="5761154" y="1082385"/>
                </a:lnTo>
                <a:lnTo>
                  <a:pt x="5765470" y="1078069"/>
                </a:lnTo>
                <a:lnTo>
                  <a:pt x="5776125" y="1078069"/>
                </a:lnTo>
                <a:cubicBezTo>
                  <a:pt x="5781880" y="1078069"/>
                  <a:pt x="5790467" y="1087016"/>
                  <a:pt x="5801886" y="1104909"/>
                </a:cubicBezTo>
                <a:lnTo>
                  <a:pt x="5801886" y="1108147"/>
                </a:lnTo>
                <a:cubicBezTo>
                  <a:pt x="5799189" y="1110843"/>
                  <a:pt x="5793839" y="1113002"/>
                  <a:pt x="5785836" y="1114620"/>
                </a:cubicBezTo>
                <a:cubicBezTo>
                  <a:pt x="5781341" y="1111743"/>
                  <a:pt x="5775271" y="1110304"/>
                  <a:pt x="5767628" y="1110304"/>
                </a:cubicBezTo>
                <a:lnTo>
                  <a:pt x="5762233" y="1113541"/>
                </a:lnTo>
                <a:cubicBezTo>
                  <a:pt x="5754051" y="1112642"/>
                  <a:pt x="5747981" y="1110843"/>
                  <a:pt x="5744025" y="1108147"/>
                </a:cubicBezTo>
                <a:cubicBezTo>
                  <a:pt x="5738990" y="1108147"/>
                  <a:pt x="5731122" y="1109585"/>
                  <a:pt x="5720422" y="1112462"/>
                </a:cubicBezTo>
                <a:cubicBezTo>
                  <a:pt x="5726176" y="1118486"/>
                  <a:pt x="5729054" y="1123117"/>
                  <a:pt x="5729054" y="1126355"/>
                </a:cubicBezTo>
                <a:cubicBezTo>
                  <a:pt x="5726176" y="1128513"/>
                  <a:pt x="5724738" y="1134941"/>
                  <a:pt x="5724738" y="1145641"/>
                </a:cubicBezTo>
                <a:lnTo>
                  <a:pt x="5724738" y="1163850"/>
                </a:lnTo>
                <a:cubicBezTo>
                  <a:pt x="5721321" y="1169964"/>
                  <a:pt x="5716331" y="1174954"/>
                  <a:pt x="5709766" y="1178821"/>
                </a:cubicBezTo>
                <a:lnTo>
                  <a:pt x="5705450" y="1178821"/>
                </a:lnTo>
                <a:lnTo>
                  <a:pt x="5704371" y="1177742"/>
                </a:lnTo>
                <a:lnTo>
                  <a:pt x="5696818" y="1183137"/>
                </a:lnTo>
                <a:lnTo>
                  <a:pt x="5695739" y="1183137"/>
                </a:lnTo>
                <a:cubicBezTo>
                  <a:pt x="5694301" y="1183137"/>
                  <a:pt x="5693581" y="1181339"/>
                  <a:pt x="5693581" y="1177742"/>
                </a:cubicBezTo>
                <a:lnTo>
                  <a:pt x="5692502" y="1176798"/>
                </a:lnTo>
                <a:lnTo>
                  <a:pt x="5689400" y="1176798"/>
                </a:lnTo>
                <a:lnTo>
                  <a:pt x="5689400" y="1182058"/>
                </a:lnTo>
                <a:cubicBezTo>
                  <a:pt x="5689400" y="1184216"/>
                  <a:pt x="5686163" y="1186014"/>
                  <a:pt x="5679689" y="1187453"/>
                </a:cubicBezTo>
                <a:lnTo>
                  <a:pt x="5675373" y="1187453"/>
                </a:lnTo>
                <a:cubicBezTo>
                  <a:pt x="5673755" y="1187453"/>
                  <a:pt x="5672316" y="1183182"/>
                  <a:pt x="5671057" y="1174640"/>
                </a:cubicBezTo>
                <a:lnTo>
                  <a:pt x="5670113" y="1174640"/>
                </a:lnTo>
                <a:lnTo>
                  <a:pt x="5670113" y="1178821"/>
                </a:lnTo>
                <a:lnTo>
                  <a:pt x="5671057" y="1186374"/>
                </a:lnTo>
                <a:lnTo>
                  <a:pt x="5669034" y="1186374"/>
                </a:lnTo>
                <a:cubicBezTo>
                  <a:pt x="5666516" y="1185475"/>
                  <a:pt x="5662200" y="1177967"/>
                  <a:pt x="5656086" y="1163850"/>
                </a:cubicBezTo>
                <a:lnTo>
                  <a:pt x="5636799" y="1146721"/>
                </a:lnTo>
                <a:lnTo>
                  <a:pt x="5637878" y="1145641"/>
                </a:lnTo>
                <a:lnTo>
                  <a:pt x="5637878" y="1144563"/>
                </a:lnTo>
                <a:cubicBezTo>
                  <a:pt x="5636080" y="1144563"/>
                  <a:pt x="5633562" y="1143124"/>
                  <a:pt x="5630325" y="1140247"/>
                </a:cubicBezTo>
                <a:lnTo>
                  <a:pt x="5629246" y="1140247"/>
                </a:lnTo>
                <a:lnTo>
                  <a:pt x="5631404" y="1143484"/>
                </a:lnTo>
                <a:lnTo>
                  <a:pt x="5631404" y="1144563"/>
                </a:lnTo>
                <a:lnTo>
                  <a:pt x="5630325" y="1144563"/>
                </a:lnTo>
                <a:cubicBezTo>
                  <a:pt x="5628616" y="1144563"/>
                  <a:pt x="5627582" y="1143124"/>
                  <a:pt x="5627223" y="1140247"/>
                </a:cubicBezTo>
                <a:cubicBezTo>
                  <a:pt x="5628302" y="1136740"/>
                  <a:pt x="5630774" y="1134987"/>
                  <a:pt x="5634641" y="1134987"/>
                </a:cubicBezTo>
                <a:lnTo>
                  <a:pt x="5651770" y="1134987"/>
                </a:lnTo>
                <a:lnTo>
                  <a:pt x="5671057" y="1140247"/>
                </a:lnTo>
                <a:cubicBezTo>
                  <a:pt x="5675373" y="1138808"/>
                  <a:pt x="5677531" y="1135975"/>
                  <a:pt x="5677531" y="1131749"/>
                </a:cubicBezTo>
                <a:lnTo>
                  <a:pt x="5677531" y="1130671"/>
                </a:lnTo>
                <a:lnTo>
                  <a:pt x="5676452" y="1124196"/>
                </a:lnTo>
                <a:lnTo>
                  <a:pt x="5677531" y="1123117"/>
                </a:lnTo>
                <a:lnTo>
                  <a:pt x="5677531" y="1122038"/>
                </a:lnTo>
                <a:cubicBezTo>
                  <a:pt x="5677531" y="1114935"/>
                  <a:pt x="5674339" y="1111383"/>
                  <a:pt x="5667955" y="1111383"/>
                </a:cubicBezTo>
                <a:cubicBezTo>
                  <a:pt x="5658604" y="1110663"/>
                  <a:pt x="5653928" y="1108866"/>
                  <a:pt x="5653928" y="1105988"/>
                </a:cubicBezTo>
                <a:lnTo>
                  <a:pt x="5657165" y="1103830"/>
                </a:lnTo>
                <a:lnTo>
                  <a:pt x="5658244" y="1103830"/>
                </a:lnTo>
                <a:lnTo>
                  <a:pt x="5666876" y="1105988"/>
                </a:lnTo>
                <a:lnTo>
                  <a:pt x="5671057" y="1102751"/>
                </a:lnTo>
                <a:lnTo>
                  <a:pt x="5675373" y="1103830"/>
                </a:lnTo>
                <a:lnTo>
                  <a:pt x="5676452" y="1103830"/>
                </a:lnTo>
                <a:cubicBezTo>
                  <a:pt x="5675733" y="1093310"/>
                  <a:pt x="5674654" y="1087601"/>
                  <a:pt x="5673215" y="1086701"/>
                </a:cubicBezTo>
                <a:lnTo>
                  <a:pt x="5673215" y="1085622"/>
                </a:lnTo>
                <a:cubicBezTo>
                  <a:pt x="5673215" y="1082745"/>
                  <a:pt x="5681443" y="1080946"/>
                  <a:pt x="5697897" y="1080227"/>
                </a:cubicBezTo>
                <a:cubicBezTo>
                  <a:pt x="5708418" y="1077350"/>
                  <a:pt x="5714127" y="1074877"/>
                  <a:pt x="5715027" y="1072809"/>
                </a:cubicBezTo>
                <a:lnTo>
                  <a:pt x="5715027" y="1066335"/>
                </a:lnTo>
                <a:lnTo>
                  <a:pt x="5713948" y="1066335"/>
                </a:lnTo>
                <a:lnTo>
                  <a:pt x="5705450" y="1069572"/>
                </a:lnTo>
                <a:lnTo>
                  <a:pt x="5687242" y="1063098"/>
                </a:lnTo>
                <a:lnTo>
                  <a:pt x="5682926" y="1065256"/>
                </a:lnTo>
                <a:lnTo>
                  <a:pt x="5674294" y="1064177"/>
                </a:lnTo>
                <a:cubicBezTo>
                  <a:pt x="5667371" y="1066335"/>
                  <a:pt x="5658829" y="1067414"/>
                  <a:pt x="5648668" y="1067414"/>
                </a:cubicBezTo>
                <a:lnTo>
                  <a:pt x="5642194" y="1063098"/>
                </a:lnTo>
                <a:lnTo>
                  <a:pt x="5633562" y="1063098"/>
                </a:lnTo>
                <a:lnTo>
                  <a:pt x="5629246" y="1066335"/>
                </a:lnTo>
                <a:cubicBezTo>
                  <a:pt x="5621423" y="1064537"/>
                  <a:pt x="5617512" y="1062738"/>
                  <a:pt x="5617512" y="1060940"/>
                </a:cubicBezTo>
                <a:lnTo>
                  <a:pt x="5619670" y="1058782"/>
                </a:lnTo>
                <a:lnTo>
                  <a:pt x="5628302" y="1058782"/>
                </a:lnTo>
                <a:lnTo>
                  <a:pt x="5636799" y="1056624"/>
                </a:lnTo>
                <a:lnTo>
                  <a:pt x="5642194" y="1059861"/>
                </a:lnTo>
                <a:lnTo>
                  <a:pt x="5652849" y="1055545"/>
                </a:lnTo>
                <a:lnTo>
                  <a:pt x="5656086" y="1056624"/>
                </a:lnTo>
                <a:lnTo>
                  <a:pt x="5657165" y="1055545"/>
                </a:lnTo>
                <a:lnTo>
                  <a:pt x="5664718" y="1056624"/>
                </a:lnTo>
                <a:lnTo>
                  <a:pt x="5667955" y="1056624"/>
                </a:lnTo>
                <a:lnTo>
                  <a:pt x="5671057" y="1054466"/>
                </a:lnTo>
                <a:lnTo>
                  <a:pt x="5679689" y="1054466"/>
                </a:lnTo>
                <a:lnTo>
                  <a:pt x="5682926" y="1057703"/>
                </a:lnTo>
                <a:lnTo>
                  <a:pt x="5700055" y="1054466"/>
                </a:lnTo>
                <a:lnTo>
                  <a:pt x="5703292" y="1054466"/>
                </a:lnTo>
                <a:lnTo>
                  <a:pt x="5715027" y="1056624"/>
                </a:lnTo>
                <a:cubicBezTo>
                  <a:pt x="5719163" y="1056624"/>
                  <a:pt x="5723838" y="1053432"/>
                  <a:pt x="5729054" y="1047048"/>
                </a:cubicBezTo>
                <a:lnTo>
                  <a:pt x="5729054" y="1040574"/>
                </a:lnTo>
                <a:lnTo>
                  <a:pt x="5727975" y="1040574"/>
                </a:lnTo>
                <a:lnTo>
                  <a:pt x="5718264" y="1042732"/>
                </a:lnTo>
                <a:cubicBezTo>
                  <a:pt x="5716825" y="1039855"/>
                  <a:pt x="5715027" y="1038416"/>
                  <a:pt x="5712869" y="1038416"/>
                </a:cubicBezTo>
                <a:lnTo>
                  <a:pt x="5703292" y="1040574"/>
                </a:lnTo>
                <a:lnTo>
                  <a:pt x="5675373" y="1040574"/>
                </a:lnTo>
                <a:cubicBezTo>
                  <a:pt x="5673935" y="1040574"/>
                  <a:pt x="5673215" y="1042372"/>
                  <a:pt x="5673215" y="1045969"/>
                </a:cubicBezTo>
                <a:cubicBezTo>
                  <a:pt x="5670248" y="1048846"/>
                  <a:pt x="5667056" y="1050644"/>
                  <a:pt x="5663639" y="1051364"/>
                </a:cubicBezTo>
                <a:cubicBezTo>
                  <a:pt x="5659323" y="1050824"/>
                  <a:pt x="5657165" y="1050105"/>
                  <a:pt x="5657165" y="1049206"/>
                </a:cubicBezTo>
                <a:lnTo>
                  <a:pt x="5656086" y="1050285"/>
                </a:lnTo>
                <a:lnTo>
                  <a:pt x="5644352" y="1050285"/>
                </a:lnTo>
                <a:lnTo>
                  <a:pt x="5629246" y="1051364"/>
                </a:lnTo>
                <a:cubicBezTo>
                  <a:pt x="5620704" y="1050465"/>
                  <a:pt x="5616433" y="1046868"/>
                  <a:pt x="5616433" y="1040574"/>
                </a:cubicBezTo>
                <a:lnTo>
                  <a:pt x="5616433" y="1033155"/>
                </a:lnTo>
                <a:cubicBezTo>
                  <a:pt x="5618411" y="1030818"/>
                  <a:pt x="5620209" y="1025423"/>
                  <a:pt x="5621828" y="1016971"/>
                </a:cubicBezTo>
                <a:lnTo>
                  <a:pt x="5622907" y="1015891"/>
                </a:lnTo>
                <a:lnTo>
                  <a:pt x="5622907" y="1013734"/>
                </a:lnTo>
                <a:cubicBezTo>
                  <a:pt x="5620749" y="1011126"/>
                  <a:pt x="5619670" y="1007934"/>
                  <a:pt x="5619670" y="1004157"/>
                </a:cubicBezTo>
                <a:lnTo>
                  <a:pt x="5619670" y="989186"/>
                </a:lnTo>
                <a:lnTo>
                  <a:pt x="5617512" y="959109"/>
                </a:lnTo>
                <a:lnTo>
                  <a:pt x="5618591" y="952635"/>
                </a:lnTo>
                <a:lnTo>
                  <a:pt x="5617512" y="951690"/>
                </a:lnTo>
                <a:lnTo>
                  <a:pt x="5615354" y="951690"/>
                </a:lnTo>
                <a:cubicBezTo>
                  <a:pt x="5611038" y="951690"/>
                  <a:pt x="5608880" y="953084"/>
                  <a:pt x="5608880" y="955872"/>
                </a:cubicBezTo>
                <a:lnTo>
                  <a:pt x="5609959" y="956951"/>
                </a:lnTo>
                <a:lnTo>
                  <a:pt x="5607935" y="973001"/>
                </a:lnTo>
                <a:lnTo>
                  <a:pt x="5608880" y="974080"/>
                </a:lnTo>
                <a:lnTo>
                  <a:pt x="5609959" y="974080"/>
                </a:lnTo>
                <a:lnTo>
                  <a:pt x="5608880" y="979475"/>
                </a:lnTo>
                <a:lnTo>
                  <a:pt x="5612117" y="991344"/>
                </a:lnTo>
                <a:lnTo>
                  <a:pt x="5612117" y="995525"/>
                </a:lnTo>
                <a:cubicBezTo>
                  <a:pt x="5609329" y="1004157"/>
                  <a:pt x="5607935" y="1010946"/>
                  <a:pt x="5607935" y="1015891"/>
                </a:cubicBezTo>
                <a:lnTo>
                  <a:pt x="5609959" y="1025603"/>
                </a:lnTo>
                <a:lnTo>
                  <a:pt x="5608880" y="1049206"/>
                </a:lnTo>
                <a:lnTo>
                  <a:pt x="5612117" y="1064177"/>
                </a:lnTo>
                <a:cubicBezTo>
                  <a:pt x="5611577" y="1067954"/>
                  <a:pt x="5609105" y="1071550"/>
                  <a:pt x="5604698" y="1074967"/>
                </a:cubicBezTo>
                <a:lnTo>
                  <a:pt x="5605777" y="1080227"/>
                </a:lnTo>
                <a:lnTo>
                  <a:pt x="5605777" y="1081306"/>
                </a:lnTo>
                <a:lnTo>
                  <a:pt x="5601461" y="1086701"/>
                </a:lnTo>
                <a:lnTo>
                  <a:pt x="5602540" y="1092096"/>
                </a:lnTo>
                <a:cubicBezTo>
                  <a:pt x="5597325" y="1117093"/>
                  <a:pt x="5590896" y="1129591"/>
                  <a:pt x="5583253" y="1129591"/>
                </a:cubicBezTo>
                <a:lnTo>
                  <a:pt x="5582174" y="1128513"/>
                </a:lnTo>
                <a:lnTo>
                  <a:pt x="5582174" y="1127433"/>
                </a:lnTo>
                <a:lnTo>
                  <a:pt x="5569226" y="1131749"/>
                </a:lnTo>
                <a:lnTo>
                  <a:pt x="5569226" y="1132828"/>
                </a:lnTo>
                <a:lnTo>
                  <a:pt x="5572463" y="1132828"/>
                </a:lnTo>
                <a:lnTo>
                  <a:pt x="5574621" y="1130671"/>
                </a:lnTo>
                <a:lnTo>
                  <a:pt x="5578937" y="1130671"/>
                </a:lnTo>
                <a:cubicBezTo>
                  <a:pt x="5580376" y="1130671"/>
                  <a:pt x="5581095" y="1131749"/>
                  <a:pt x="5581095" y="1133908"/>
                </a:cubicBezTo>
                <a:cubicBezTo>
                  <a:pt x="5581095" y="1141370"/>
                  <a:pt x="5576465" y="1147080"/>
                  <a:pt x="5567203" y="1151036"/>
                </a:cubicBezTo>
                <a:cubicBezTo>
                  <a:pt x="5562527" y="1154633"/>
                  <a:pt x="5559290" y="1159623"/>
                  <a:pt x="5557492" y="1166008"/>
                </a:cubicBezTo>
                <a:lnTo>
                  <a:pt x="5542521" y="1177742"/>
                </a:lnTo>
                <a:lnTo>
                  <a:pt x="5540363" y="1177742"/>
                </a:lnTo>
                <a:cubicBezTo>
                  <a:pt x="5538565" y="1177742"/>
                  <a:pt x="5537486" y="1176348"/>
                  <a:pt x="5537126" y="1173561"/>
                </a:cubicBezTo>
                <a:lnTo>
                  <a:pt x="5544679" y="1149957"/>
                </a:lnTo>
                <a:lnTo>
                  <a:pt x="5543600" y="1148878"/>
                </a:lnTo>
                <a:lnTo>
                  <a:pt x="5543600" y="1147800"/>
                </a:lnTo>
                <a:cubicBezTo>
                  <a:pt x="5552142" y="1131524"/>
                  <a:pt x="5556413" y="1113316"/>
                  <a:pt x="5556413" y="1093175"/>
                </a:cubicBezTo>
                <a:lnTo>
                  <a:pt x="5556413" y="1087780"/>
                </a:lnTo>
                <a:lnTo>
                  <a:pt x="5562887" y="1068493"/>
                </a:lnTo>
                <a:lnTo>
                  <a:pt x="5559650" y="1057703"/>
                </a:lnTo>
                <a:lnTo>
                  <a:pt x="5559650" y="1047048"/>
                </a:lnTo>
                <a:cubicBezTo>
                  <a:pt x="5559650" y="1035628"/>
                  <a:pt x="5561089" y="1023849"/>
                  <a:pt x="5563966" y="1011710"/>
                </a:cubicBezTo>
                <a:lnTo>
                  <a:pt x="5559650" y="979475"/>
                </a:lnTo>
                <a:lnTo>
                  <a:pt x="5560729" y="969899"/>
                </a:lnTo>
                <a:lnTo>
                  <a:pt x="5559650" y="962346"/>
                </a:lnTo>
                <a:lnTo>
                  <a:pt x="5560729" y="961267"/>
                </a:lnTo>
                <a:lnTo>
                  <a:pt x="5561808" y="962346"/>
                </a:lnTo>
                <a:lnTo>
                  <a:pt x="5563966" y="962346"/>
                </a:lnTo>
                <a:lnTo>
                  <a:pt x="5563966" y="960188"/>
                </a:lnTo>
                <a:cubicBezTo>
                  <a:pt x="5561808" y="960188"/>
                  <a:pt x="5560729" y="956995"/>
                  <a:pt x="5560729" y="950612"/>
                </a:cubicBezTo>
                <a:lnTo>
                  <a:pt x="5559650" y="951690"/>
                </a:lnTo>
                <a:lnTo>
                  <a:pt x="5557492" y="951690"/>
                </a:lnTo>
                <a:lnTo>
                  <a:pt x="5557492" y="949533"/>
                </a:lnTo>
                <a:cubicBezTo>
                  <a:pt x="5560369" y="945576"/>
                  <a:pt x="5561808" y="941620"/>
                  <a:pt x="5561808" y="937664"/>
                </a:cubicBezTo>
                <a:cubicBezTo>
                  <a:pt x="5559650" y="936944"/>
                  <a:pt x="5558571" y="934831"/>
                  <a:pt x="5558571" y="931325"/>
                </a:cubicBezTo>
                <a:lnTo>
                  <a:pt x="5558571" y="929166"/>
                </a:lnTo>
                <a:cubicBezTo>
                  <a:pt x="5559110" y="924850"/>
                  <a:pt x="5560189" y="922693"/>
                  <a:pt x="5561808" y="922693"/>
                </a:cubicBezTo>
                <a:lnTo>
                  <a:pt x="5567203" y="922693"/>
                </a:lnTo>
                <a:cubicBezTo>
                  <a:pt x="5577004" y="928806"/>
                  <a:pt x="5585906" y="932359"/>
                  <a:pt x="5593908" y="933348"/>
                </a:cubicBezTo>
                <a:lnTo>
                  <a:pt x="5603619" y="938742"/>
                </a:lnTo>
                <a:lnTo>
                  <a:pt x="5605777" y="938742"/>
                </a:lnTo>
                <a:lnTo>
                  <a:pt x="5609959" y="937664"/>
                </a:lnTo>
                <a:cubicBezTo>
                  <a:pt x="5612117" y="939103"/>
                  <a:pt x="5619265" y="940541"/>
                  <a:pt x="5631404" y="941980"/>
                </a:cubicBezTo>
                <a:lnTo>
                  <a:pt x="5641115" y="936585"/>
                </a:lnTo>
                <a:lnTo>
                  <a:pt x="5658244" y="939821"/>
                </a:lnTo>
                <a:lnTo>
                  <a:pt x="5685084" y="936585"/>
                </a:lnTo>
                <a:cubicBezTo>
                  <a:pt x="5690569" y="938742"/>
                  <a:pt x="5700550" y="940900"/>
                  <a:pt x="5715027" y="943059"/>
                </a:cubicBezTo>
                <a:lnTo>
                  <a:pt x="5718264" y="944138"/>
                </a:lnTo>
                <a:lnTo>
                  <a:pt x="5727975" y="938742"/>
                </a:lnTo>
                <a:lnTo>
                  <a:pt x="5737551" y="939821"/>
                </a:lnTo>
                <a:cubicBezTo>
                  <a:pt x="5741148" y="939821"/>
                  <a:pt x="5745104" y="936989"/>
                  <a:pt x="5749420" y="931325"/>
                </a:cubicBezTo>
                <a:cubicBezTo>
                  <a:pt x="5751308" y="931144"/>
                  <a:pt x="5756298" y="927907"/>
                  <a:pt x="5764391" y="921613"/>
                </a:cubicBezTo>
                <a:close/>
                <a:moveTo>
                  <a:pt x="6120448" y="921209"/>
                </a:moveTo>
                <a:cubicBezTo>
                  <a:pt x="6122337" y="926874"/>
                  <a:pt x="6124090" y="929706"/>
                  <a:pt x="6125708" y="929706"/>
                </a:cubicBezTo>
                <a:lnTo>
                  <a:pt x="6127866" y="929706"/>
                </a:lnTo>
                <a:lnTo>
                  <a:pt x="6133127" y="925390"/>
                </a:lnTo>
                <a:lnTo>
                  <a:pt x="6134206" y="925390"/>
                </a:lnTo>
                <a:cubicBezTo>
                  <a:pt x="6139331" y="931055"/>
                  <a:pt x="6143557" y="933887"/>
                  <a:pt x="6146884" y="933887"/>
                </a:cubicBezTo>
                <a:cubicBezTo>
                  <a:pt x="6147963" y="937304"/>
                  <a:pt x="6153268" y="940497"/>
                  <a:pt x="6162799" y="943463"/>
                </a:cubicBezTo>
                <a:lnTo>
                  <a:pt x="6163878" y="953040"/>
                </a:lnTo>
                <a:cubicBezTo>
                  <a:pt x="6163878" y="955467"/>
                  <a:pt x="6158573" y="962166"/>
                  <a:pt x="6147963" y="973137"/>
                </a:cubicBezTo>
                <a:lnTo>
                  <a:pt x="6140545" y="974215"/>
                </a:lnTo>
                <a:lnTo>
                  <a:pt x="6138387" y="974215"/>
                </a:lnTo>
                <a:cubicBezTo>
                  <a:pt x="6135419" y="974215"/>
                  <a:pt x="6132947" y="972822"/>
                  <a:pt x="6130969" y="970034"/>
                </a:cubicBezTo>
                <a:cubicBezTo>
                  <a:pt x="6121078" y="966258"/>
                  <a:pt x="6116132" y="963066"/>
                  <a:pt x="6116132" y="960459"/>
                </a:cubicBezTo>
                <a:lnTo>
                  <a:pt x="6117211" y="950882"/>
                </a:lnTo>
                <a:cubicBezTo>
                  <a:pt x="6117211" y="943958"/>
                  <a:pt x="6114379" y="936540"/>
                  <a:pt x="6108714" y="928627"/>
                </a:cubicBezTo>
                <a:lnTo>
                  <a:pt x="6108714" y="925390"/>
                </a:lnTo>
                <a:cubicBezTo>
                  <a:pt x="6108714" y="923322"/>
                  <a:pt x="6112626" y="921928"/>
                  <a:pt x="6120448" y="921209"/>
                </a:cubicBezTo>
                <a:close/>
                <a:moveTo>
                  <a:pt x="1696827" y="920937"/>
                </a:moveTo>
                <a:cubicBezTo>
                  <a:pt x="1701863" y="921656"/>
                  <a:pt x="1704382" y="922735"/>
                  <a:pt x="1704382" y="924174"/>
                </a:cubicBezTo>
                <a:lnTo>
                  <a:pt x="1709776" y="923095"/>
                </a:lnTo>
                <a:lnTo>
                  <a:pt x="1716249" y="923095"/>
                </a:lnTo>
                <a:cubicBezTo>
                  <a:pt x="1730187" y="923275"/>
                  <a:pt x="1741965" y="925073"/>
                  <a:pt x="1751589" y="928490"/>
                </a:cubicBezTo>
                <a:lnTo>
                  <a:pt x="1758061" y="927411"/>
                </a:lnTo>
                <a:lnTo>
                  <a:pt x="1762377" y="930648"/>
                </a:lnTo>
                <a:lnTo>
                  <a:pt x="1761299" y="931727"/>
                </a:lnTo>
                <a:lnTo>
                  <a:pt x="1762377" y="932806"/>
                </a:lnTo>
                <a:lnTo>
                  <a:pt x="1762377" y="933885"/>
                </a:lnTo>
                <a:cubicBezTo>
                  <a:pt x="1754465" y="943506"/>
                  <a:pt x="1750508" y="949935"/>
                  <a:pt x="1750508" y="953172"/>
                </a:cubicBezTo>
                <a:lnTo>
                  <a:pt x="1751589" y="959646"/>
                </a:lnTo>
                <a:lnTo>
                  <a:pt x="1750508" y="960725"/>
                </a:lnTo>
                <a:lnTo>
                  <a:pt x="1751589" y="961670"/>
                </a:lnTo>
                <a:lnTo>
                  <a:pt x="1752665" y="961670"/>
                </a:lnTo>
                <a:lnTo>
                  <a:pt x="1751589" y="962748"/>
                </a:lnTo>
                <a:lnTo>
                  <a:pt x="1751589" y="972459"/>
                </a:lnTo>
                <a:lnTo>
                  <a:pt x="1752665" y="977854"/>
                </a:lnTo>
                <a:lnTo>
                  <a:pt x="1763456" y="974618"/>
                </a:lnTo>
                <a:lnTo>
                  <a:pt x="1767772" y="983249"/>
                </a:lnTo>
                <a:lnTo>
                  <a:pt x="1773032" y="982171"/>
                </a:lnTo>
                <a:cubicBezTo>
                  <a:pt x="1775192" y="982171"/>
                  <a:pt x="1776269" y="985003"/>
                  <a:pt x="1776269" y="990668"/>
                </a:cubicBezTo>
                <a:lnTo>
                  <a:pt x="1777348" y="991747"/>
                </a:lnTo>
                <a:cubicBezTo>
                  <a:pt x="1777348" y="993545"/>
                  <a:pt x="1779866" y="994984"/>
                  <a:pt x="1784902" y="996063"/>
                </a:cubicBezTo>
                <a:lnTo>
                  <a:pt x="1784902" y="999300"/>
                </a:lnTo>
                <a:lnTo>
                  <a:pt x="1782744" y="1001458"/>
                </a:lnTo>
                <a:lnTo>
                  <a:pt x="1754826" y="996063"/>
                </a:lnTo>
                <a:cubicBezTo>
                  <a:pt x="1752486" y="996243"/>
                  <a:pt x="1749609" y="1001638"/>
                  <a:pt x="1746192" y="1012248"/>
                </a:cubicBezTo>
                <a:cubicBezTo>
                  <a:pt x="1751227" y="1022408"/>
                  <a:pt x="1753746" y="1029197"/>
                  <a:pt x="1753746" y="1032614"/>
                </a:cubicBezTo>
                <a:lnTo>
                  <a:pt x="1751589" y="1034772"/>
                </a:lnTo>
                <a:lnTo>
                  <a:pt x="1751589" y="1036930"/>
                </a:lnTo>
                <a:lnTo>
                  <a:pt x="1754826" y="1041111"/>
                </a:lnTo>
                <a:cubicBezTo>
                  <a:pt x="1751227" y="1049923"/>
                  <a:pt x="1749429" y="1056757"/>
                  <a:pt x="1749429" y="1061612"/>
                </a:cubicBezTo>
                <a:lnTo>
                  <a:pt x="1750508" y="1067952"/>
                </a:lnTo>
                <a:lnTo>
                  <a:pt x="1746192" y="1072267"/>
                </a:lnTo>
                <a:cubicBezTo>
                  <a:pt x="1747812" y="1072447"/>
                  <a:pt x="1749969" y="1075684"/>
                  <a:pt x="1752665" y="1081978"/>
                </a:cubicBezTo>
                <a:lnTo>
                  <a:pt x="1751589" y="1085215"/>
                </a:lnTo>
                <a:lnTo>
                  <a:pt x="1752665" y="1096950"/>
                </a:lnTo>
                <a:lnTo>
                  <a:pt x="1749429" y="1107740"/>
                </a:lnTo>
                <a:lnTo>
                  <a:pt x="1749429" y="1116372"/>
                </a:lnTo>
                <a:lnTo>
                  <a:pt x="1752665" y="1128106"/>
                </a:lnTo>
                <a:lnTo>
                  <a:pt x="1750508" y="1133501"/>
                </a:lnTo>
                <a:lnTo>
                  <a:pt x="1752665" y="1139975"/>
                </a:lnTo>
                <a:lnTo>
                  <a:pt x="1752665" y="1147393"/>
                </a:lnTo>
                <a:cubicBezTo>
                  <a:pt x="1749788" y="1153867"/>
                  <a:pt x="1748350" y="1159981"/>
                  <a:pt x="1748350" y="1165736"/>
                </a:cubicBezTo>
                <a:cubicBezTo>
                  <a:pt x="1743764" y="1174998"/>
                  <a:pt x="1737336" y="1179628"/>
                  <a:pt x="1729063" y="1179628"/>
                </a:cubicBezTo>
                <a:cubicBezTo>
                  <a:pt x="1723309" y="1183404"/>
                  <a:pt x="1715441" y="1185563"/>
                  <a:pt x="1705461" y="1186102"/>
                </a:cubicBezTo>
                <a:lnTo>
                  <a:pt x="1703303" y="1186102"/>
                </a:lnTo>
                <a:cubicBezTo>
                  <a:pt x="1696109" y="1185203"/>
                  <a:pt x="1692512" y="1183765"/>
                  <a:pt x="1692512" y="1181786"/>
                </a:cubicBezTo>
                <a:lnTo>
                  <a:pt x="1692512" y="1180707"/>
                </a:lnTo>
                <a:lnTo>
                  <a:pt x="1694670" y="1177470"/>
                </a:lnTo>
                <a:lnTo>
                  <a:pt x="1694670" y="1175312"/>
                </a:lnTo>
                <a:lnTo>
                  <a:pt x="1688332" y="1175312"/>
                </a:lnTo>
                <a:cubicBezTo>
                  <a:pt x="1687251" y="1175312"/>
                  <a:pt x="1685453" y="1171041"/>
                  <a:pt x="1682937" y="1162499"/>
                </a:cubicBezTo>
                <a:cubicBezTo>
                  <a:pt x="1673405" y="1151889"/>
                  <a:pt x="1664098" y="1145100"/>
                  <a:pt x="1655017" y="1142133"/>
                </a:cubicBezTo>
                <a:lnTo>
                  <a:pt x="1651779" y="1137817"/>
                </a:lnTo>
                <a:lnTo>
                  <a:pt x="1651779" y="1136738"/>
                </a:lnTo>
                <a:lnTo>
                  <a:pt x="1652860" y="1136738"/>
                </a:lnTo>
                <a:lnTo>
                  <a:pt x="1666751" y="1137817"/>
                </a:lnTo>
                <a:lnTo>
                  <a:pt x="1674303" y="1134580"/>
                </a:lnTo>
                <a:cubicBezTo>
                  <a:pt x="1674303" y="1136738"/>
                  <a:pt x="1675743" y="1137817"/>
                  <a:pt x="1678621" y="1137817"/>
                </a:cubicBezTo>
                <a:lnTo>
                  <a:pt x="1684015" y="1134580"/>
                </a:lnTo>
                <a:lnTo>
                  <a:pt x="1693591" y="1134580"/>
                </a:lnTo>
                <a:cubicBezTo>
                  <a:pt x="1699346" y="1134580"/>
                  <a:pt x="1702222" y="1128151"/>
                  <a:pt x="1702222" y="1115293"/>
                </a:cubicBezTo>
                <a:cubicBezTo>
                  <a:pt x="1702222" y="1111696"/>
                  <a:pt x="1702942" y="1109898"/>
                  <a:pt x="1704382" y="1109898"/>
                </a:cubicBezTo>
                <a:lnTo>
                  <a:pt x="1700064" y="1087373"/>
                </a:lnTo>
                <a:lnTo>
                  <a:pt x="1704382" y="1066872"/>
                </a:lnTo>
                <a:lnTo>
                  <a:pt x="1702222" y="1058375"/>
                </a:lnTo>
                <a:lnTo>
                  <a:pt x="1704382" y="1047585"/>
                </a:lnTo>
                <a:lnTo>
                  <a:pt x="1702222" y="1026140"/>
                </a:lnTo>
                <a:lnTo>
                  <a:pt x="1703303" y="1021824"/>
                </a:lnTo>
                <a:lnTo>
                  <a:pt x="1702222" y="1014271"/>
                </a:lnTo>
                <a:lnTo>
                  <a:pt x="1704382" y="1006853"/>
                </a:lnTo>
                <a:lnTo>
                  <a:pt x="1704382" y="1000379"/>
                </a:lnTo>
                <a:lnTo>
                  <a:pt x="1702222" y="997142"/>
                </a:lnTo>
                <a:lnTo>
                  <a:pt x="1689410" y="998221"/>
                </a:lnTo>
                <a:lnTo>
                  <a:pt x="1647464" y="998221"/>
                </a:lnTo>
                <a:lnTo>
                  <a:pt x="1644227" y="994984"/>
                </a:lnTo>
                <a:lnTo>
                  <a:pt x="1644227" y="992826"/>
                </a:lnTo>
                <a:lnTo>
                  <a:pt x="1646385" y="990668"/>
                </a:lnTo>
                <a:lnTo>
                  <a:pt x="1647464" y="990668"/>
                </a:lnTo>
                <a:lnTo>
                  <a:pt x="1685095" y="991747"/>
                </a:lnTo>
                <a:lnTo>
                  <a:pt x="1685095" y="992826"/>
                </a:lnTo>
                <a:lnTo>
                  <a:pt x="1694670" y="988510"/>
                </a:lnTo>
                <a:lnTo>
                  <a:pt x="1700064" y="990668"/>
                </a:lnTo>
                <a:lnTo>
                  <a:pt x="1702222" y="984328"/>
                </a:lnTo>
                <a:lnTo>
                  <a:pt x="1702222" y="962748"/>
                </a:lnTo>
                <a:lnTo>
                  <a:pt x="1704382" y="959646"/>
                </a:lnTo>
                <a:lnTo>
                  <a:pt x="1704382" y="958567"/>
                </a:lnTo>
                <a:cubicBezTo>
                  <a:pt x="1701863" y="943281"/>
                  <a:pt x="1698987" y="933256"/>
                  <a:pt x="1695749" y="928490"/>
                </a:cubicBezTo>
                <a:lnTo>
                  <a:pt x="1695749" y="923095"/>
                </a:lnTo>
                <a:lnTo>
                  <a:pt x="1696827" y="922016"/>
                </a:lnTo>
                <a:close/>
                <a:moveTo>
                  <a:pt x="8203595" y="920537"/>
                </a:moveTo>
                <a:lnTo>
                  <a:pt x="8218702" y="920537"/>
                </a:lnTo>
                <a:lnTo>
                  <a:pt x="8223018" y="924853"/>
                </a:lnTo>
                <a:lnTo>
                  <a:pt x="8240282" y="922694"/>
                </a:lnTo>
                <a:cubicBezTo>
                  <a:pt x="8240282" y="924133"/>
                  <a:pt x="8246756" y="925616"/>
                  <a:pt x="8259704" y="927145"/>
                </a:cubicBezTo>
                <a:lnTo>
                  <a:pt x="8260783" y="930382"/>
                </a:lnTo>
                <a:lnTo>
                  <a:pt x="8249993" y="944544"/>
                </a:lnTo>
                <a:lnTo>
                  <a:pt x="8248914" y="944544"/>
                </a:lnTo>
                <a:lnTo>
                  <a:pt x="8243519" y="943464"/>
                </a:lnTo>
                <a:lnTo>
                  <a:pt x="8243519" y="946702"/>
                </a:lnTo>
                <a:lnTo>
                  <a:pt x="8245677" y="951153"/>
                </a:lnTo>
                <a:lnTo>
                  <a:pt x="8244598" y="959785"/>
                </a:lnTo>
                <a:lnTo>
                  <a:pt x="8248914" y="965315"/>
                </a:lnTo>
                <a:cubicBezTo>
                  <a:pt x="8248914" y="975116"/>
                  <a:pt x="8237764" y="987839"/>
                  <a:pt x="8215464" y="1003485"/>
                </a:cubicBezTo>
                <a:cubicBezTo>
                  <a:pt x="8211148" y="1003485"/>
                  <a:pt x="8208990" y="1004205"/>
                  <a:pt x="8208990" y="1005644"/>
                </a:cubicBezTo>
                <a:lnTo>
                  <a:pt x="8208990" y="1006857"/>
                </a:lnTo>
                <a:lnTo>
                  <a:pt x="8213306" y="1007936"/>
                </a:lnTo>
                <a:lnTo>
                  <a:pt x="8214386" y="1006857"/>
                </a:lnTo>
                <a:lnTo>
                  <a:pt x="8219780" y="1007936"/>
                </a:lnTo>
                <a:lnTo>
                  <a:pt x="8220860" y="1007936"/>
                </a:lnTo>
                <a:cubicBezTo>
                  <a:pt x="8230391" y="1004969"/>
                  <a:pt x="8238663" y="1003485"/>
                  <a:pt x="8245677" y="1003485"/>
                </a:cubicBezTo>
                <a:lnTo>
                  <a:pt x="8253230" y="1003485"/>
                </a:lnTo>
                <a:cubicBezTo>
                  <a:pt x="8256826" y="1003485"/>
                  <a:pt x="8258625" y="1002766"/>
                  <a:pt x="8258625" y="1001327"/>
                </a:cubicBezTo>
                <a:cubicBezTo>
                  <a:pt x="8254668" y="995842"/>
                  <a:pt x="8252510" y="989278"/>
                  <a:pt x="8252151" y="981635"/>
                </a:cubicBezTo>
                <a:lnTo>
                  <a:pt x="8253230" y="980556"/>
                </a:lnTo>
                <a:lnTo>
                  <a:pt x="8258625" y="980556"/>
                </a:lnTo>
                <a:cubicBezTo>
                  <a:pt x="8267167" y="983523"/>
                  <a:pt x="8271438" y="987164"/>
                  <a:pt x="8271438" y="991481"/>
                </a:cubicBezTo>
                <a:lnTo>
                  <a:pt x="8282228" y="990402"/>
                </a:lnTo>
                <a:cubicBezTo>
                  <a:pt x="8286004" y="990402"/>
                  <a:pt x="8293198" y="994403"/>
                  <a:pt x="8303808" y="1002406"/>
                </a:cubicBezTo>
                <a:lnTo>
                  <a:pt x="8304887" y="1001327"/>
                </a:lnTo>
                <a:lnTo>
                  <a:pt x="8305966" y="1001327"/>
                </a:lnTo>
                <a:lnTo>
                  <a:pt x="8308124" y="1003485"/>
                </a:lnTo>
                <a:lnTo>
                  <a:pt x="8308124" y="1014410"/>
                </a:lnTo>
                <a:cubicBezTo>
                  <a:pt x="8309742" y="1016028"/>
                  <a:pt x="8311541" y="1021154"/>
                  <a:pt x="8313519" y="1029786"/>
                </a:cubicBezTo>
                <a:lnTo>
                  <a:pt x="8313519" y="1030865"/>
                </a:lnTo>
                <a:cubicBezTo>
                  <a:pt x="8309383" y="1034282"/>
                  <a:pt x="8306505" y="1038283"/>
                  <a:pt x="8304887" y="1042869"/>
                </a:cubicBezTo>
                <a:lnTo>
                  <a:pt x="8303808" y="1043948"/>
                </a:lnTo>
                <a:lnTo>
                  <a:pt x="8301650" y="1043948"/>
                </a:lnTo>
                <a:lnTo>
                  <a:pt x="8296255" y="1042869"/>
                </a:lnTo>
                <a:cubicBezTo>
                  <a:pt x="8294996" y="1047904"/>
                  <a:pt x="8291040" y="1050422"/>
                  <a:pt x="8284386" y="1050422"/>
                </a:cubicBezTo>
                <a:cubicBezTo>
                  <a:pt x="8276473" y="1050422"/>
                  <a:pt x="8272517" y="1060627"/>
                  <a:pt x="8272517" y="1081039"/>
                </a:cubicBezTo>
                <a:cubicBezTo>
                  <a:pt x="8270988" y="1081039"/>
                  <a:pt x="8269954" y="1082837"/>
                  <a:pt x="8269415" y="1086433"/>
                </a:cubicBezTo>
                <a:lnTo>
                  <a:pt x="8272517" y="1101809"/>
                </a:lnTo>
                <a:lnTo>
                  <a:pt x="8272517" y="1102888"/>
                </a:lnTo>
                <a:lnTo>
                  <a:pt x="8269415" y="1112734"/>
                </a:lnTo>
                <a:cubicBezTo>
                  <a:pt x="8269415" y="1116511"/>
                  <a:pt x="8271888" y="1121590"/>
                  <a:pt x="8276833" y="1127975"/>
                </a:cubicBezTo>
                <a:cubicBezTo>
                  <a:pt x="8277732" y="1131661"/>
                  <a:pt x="8278811" y="1133505"/>
                  <a:pt x="8280070" y="1133505"/>
                </a:cubicBezTo>
                <a:lnTo>
                  <a:pt x="8285465" y="1133505"/>
                </a:lnTo>
                <a:cubicBezTo>
                  <a:pt x="8287263" y="1133505"/>
                  <a:pt x="8289421" y="1129099"/>
                  <a:pt x="8291939" y="1120287"/>
                </a:cubicBezTo>
                <a:cubicBezTo>
                  <a:pt x="8294636" y="1120287"/>
                  <a:pt x="8297154" y="1112285"/>
                  <a:pt x="8299492" y="1096279"/>
                </a:cubicBezTo>
                <a:lnTo>
                  <a:pt x="8303808" y="1090884"/>
                </a:lnTo>
                <a:lnTo>
                  <a:pt x="8304887" y="1090884"/>
                </a:lnTo>
                <a:lnTo>
                  <a:pt x="8307045" y="1093042"/>
                </a:lnTo>
                <a:lnTo>
                  <a:pt x="8305966" y="1122580"/>
                </a:lnTo>
                <a:cubicBezTo>
                  <a:pt x="8315317" y="1129054"/>
                  <a:pt x="8319993" y="1134854"/>
                  <a:pt x="8319993" y="1139979"/>
                </a:cubicBezTo>
                <a:cubicBezTo>
                  <a:pt x="8315497" y="1157422"/>
                  <a:pt x="8311900" y="1166144"/>
                  <a:pt x="8309203" y="1166144"/>
                </a:cubicBezTo>
                <a:cubicBezTo>
                  <a:pt x="8305067" y="1166144"/>
                  <a:pt x="8301470" y="1167987"/>
                  <a:pt x="8298413" y="1171674"/>
                </a:cubicBezTo>
                <a:lnTo>
                  <a:pt x="8283307" y="1179362"/>
                </a:lnTo>
                <a:lnTo>
                  <a:pt x="8254309" y="1183678"/>
                </a:lnTo>
                <a:cubicBezTo>
                  <a:pt x="8237764" y="1178553"/>
                  <a:pt x="8229492" y="1172349"/>
                  <a:pt x="8229492" y="1165065"/>
                </a:cubicBezTo>
                <a:cubicBezTo>
                  <a:pt x="8228233" y="1165065"/>
                  <a:pt x="8227514" y="1160345"/>
                  <a:pt x="8227334" y="1150904"/>
                </a:cubicBezTo>
                <a:lnTo>
                  <a:pt x="8229492" y="1118129"/>
                </a:lnTo>
                <a:lnTo>
                  <a:pt x="8227334" y="1107204"/>
                </a:lnTo>
                <a:lnTo>
                  <a:pt x="8228412" y="1106125"/>
                </a:lnTo>
                <a:lnTo>
                  <a:pt x="8227334" y="1100730"/>
                </a:lnTo>
                <a:lnTo>
                  <a:pt x="8227334" y="1086433"/>
                </a:lnTo>
                <a:lnTo>
                  <a:pt x="8230570" y="1073350"/>
                </a:lnTo>
                <a:cubicBezTo>
                  <a:pt x="8228952" y="1069035"/>
                  <a:pt x="8227514" y="1066877"/>
                  <a:pt x="8226254" y="1066877"/>
                </a:cubicBezTo>
                <a:cubicBezTo>
                  <a:pt x="8221938" y="1078655"/>
                  <a:pt x="8219780" y="1088456"/>
                  <a:pt x="8219780" y="1096279"/>
                </a:cubicBezTo>
                <a:lnTo>
                  <a:pt x="8220860" y="1105046"/>
                </a:lnTo>
                <a:cubicBezTo>
                  <a:pt x="8210070" y="1124738"/>
                  <a:pt x="8203595" y="1138945"/>
                  <a:pt x="8201437" y="1147667"/>
                </a:cubicBezTo>
                <a:cubicBezTo>
                  <a:pt x="8201437" y="1151983"/>
                  <a:pt x="8190333" y="1161064"/>
                  <a:pt x="8168123" y="1174911"/>
                </a:cubicBezTo>
                <a:lnTo>
                  <a:pt x="8160570" y="1181520"/>
                </a:lnTo>
                <a:lnTo>
                  <a:pt x="8141148" y="1184757"/>
                </a:lnTo>
                <a:lnTo>
                  <a:pt x="8140069" y="1184757"/>
                </a:lnTo>
                <a:lnTo>
                  <a:pt x="8137911" y="1182599"/>
                </a:lnTo>
                <a:lnTo>
                  <a:pt x="8137911" y="1180441"/>
                </a:lnTo>
                <a:cubicBezTo>
                  <a:pt x="8151758" y="1168752"/>
                  <a:pt x="8160031" y="1158187"/>
                  <a:pt x="8162728" y="1148746"/>
                </a:cubicBezTo>
                <a:lnTo>
                  <a:pt x="8165965" y="1147667"/>
                </a:lnTo>
                <a:lnTo>
                  <a:pt x="8165965" y="1145508"/>
                </a:lnTo>
                <a:cubicBezTo>
                  <a:pt x="8165965" y="1140383"/>
                  <a:pt x="8169202" y="1134898"/>
                  <a:pt x="8175676" y="1129054"/>
                </a:cubicBezTo>
                <a:lnTo>
                  <a:pt x="8175676" y="1126896"/>
                </a:lnTo>
                <a:lnTo>
                  <a:pt x="8172439" y="1122580"/>
                </a:lnTo>
                <a:lnTo>
                  <a:pt x="8172439" y="1118129"/>
                </a:lnTo>
                <a:lnTo>
                  <a:pt x="8176755" y="1106125"/>
                </a:lnTo>
                <a:lnTo>
                  <a:pt x="8174597" y="1095200"/>
                </a:lnTo>
                <a:cubicBezTo>
                  <a:pt x="8176755" y="1094482"/>
                  <a:pt x="8177834" y="1092323"/>
                  <a:pt x="8177834" y="1088726"/>
                </a:cubicBezTo>
                <a:lnTo>
                  <a:pt x="8177834" y="1087648"/>
                </a:lnTo>
                <a:cubicBezTo>
                  <a:pt x="8175676" y="1086478"/>
                  <a:pt x="8173878" y="1078071"/>
                  <a:pt x="8172439" y="1062425"/>
                </a:cubicBezTo>
                <a:cubicBezTo>
                  <a:pt x="8165965" y="1058649"/>
                  <a:pt x="8162728" y="1048848"/>
                  <a:pt x="8162728" y="1033023"/>
                </a:cubicBezTo>
                <a:lnTo>
                  <a:pt x="8158412" y="1028572"/>
                </a:lnTo>
                <a:cubicBezTo>
                  <a:pt x="8154456" y="1028572"/>
                  <a:pt x="8147622" y="1035496"/>
                  <a:pt x="8137911" y="1049343"/>
                </a:cubicBezTo>
                <a:cubicBezTo>
                  <a:pt x="8135753" y="1049343"/>
                  <a:pt x="8130718" y="1055547"/>
                  <a:pt x="8122805" y="1067956"/>
                </a:cubicBezTo>
                <a:lnTo>
                  <a:pt x="8116331" y="1073350"/>
                </a:lnTo>
                <a:lnTo>
                  <a:pt x="8116331" y="1075508"/>
                </a:lnTo>
                <a:lnTo>
                  <a:pt x="8120647" y="1075508"/>
                </a:lnTo>
                <a:lnTo>
                  <a:pt x="8127121" y="1076723"/>
                </a:lnTo>
                <a:lnTo>
                  <a:pt x="8130358" y="1075508"/>
                </a:lnTo>
                <a:lnTo>
                  <a:pt x="8137911" y="1076723"/>
                </a:lnTo>
                <a:lnTo>
                  <a:pt x="8144385" y="1074430"/>
                </a:lnTo>
                <a:cubicBezTo>
                  <a:pt x="8149420" y="1080274"/>
                  <a:pt x="8151938" y="1084275"/>
                  <a:pt x="8151938" y="1086433"/>
                </a:cubicBezTo>
                <a:cubicBezTo>
                  <a:pt x="8151938" y="1090120"/>
                  <a:pt x="8148701" y="1091963"/>
                  <a:pt x="8142227" y="1091963"/>
                </a:cubicBezTo>
                <a:cubicBezTo>
                  <a:pt x="8139350" y="1094841"/>
                  <a:pt x="8129639" y="1098482"/>
                  <a:pt x="8113094" y="1102888"/>
                </a:cubicBezTo>
                <a:cubicBezTo>
                  <a:pt x="8104462" y="1110351"/>
                  <a:pt x="8096594" y="1114353"/>
                  <a:pt x="8089491" y="1114892"/>
                </a:cubicBezTo>
                <a:lnTo>
                  <a:pt x="8085175" y="1110576"/>
                </a:lnTo>
                <a:lnTo>
                  <a:pt x="8081938" y="1110576"/>
                </a:lnTo>
                <a:cubicBezTo>
                  <a:pt x="8080140" y="1110576"/>
                  <a:pt x="8078701" y="1113813"/>
                  <a:pt x="8077622" y="1120287"/>
                </a:cubicBezTo>
                <a:lnTo>
                  <a:pt x="8070069" y="1127975"/>
                </a:lnTo>
                <a:lnTo>
                  <a:pt x="8067911" y="1127975"/>
                </a:lnTo>
                <a:cubicBezTo>
                  <a:pt x="8065033" y="1127975"/>
                  <a:pt x="8062516" y="1118533"/>
                  <a:pt x="8060358" y="1099651"/>
                </a:cubicBezTo>
                <a:cubicBezTo>
                  <a:pt x="8056761" y="1096504"/>
                  <a:pt x="8054963" y="1092503"/>
                  <a:pt x="8054963" y="1087648"/>
                </a:cubicBezTo>
                <a:lnTo>
                  <a:pt x="8054963" y="1085354"/>
                </a:lnTo>
                <a:lnTo>
                  <a:pt x="8057121" y="1083196"/>
                </a:lnTo>
                <a:lnTo>
                  <a:pt x="8056042" y="1082118"/>
                </a:lnTo>
                <a:lnTo>
                  <a:pt x="8056042" y="1078880"/>
                </a:lnTo>
                <a:cubicBezTo>
                  <a:pt x="8056042" y="1077621"/>
                  <a:pt x="8057840" y="1076498"/>
                  <a:pt x="8061437" y="1075508"/>
                </a:cubicBezTo>
                <a:lnTo>
                  <a:pt x="8074385" y="1077802"/>
                </a:lnTo>
                <a:lnTo>
                  <a:pt x="8080859" y="1077802"/>
                </a:lnTo>
                <a:cubicBezTo>
                  <a:pt x="8080859" y="1074114"/>
                  <a:pt x="8086254" y="1066112"/>
                  <a:pt x="8097044" y="1053794"/>
                </a:cubicBezTo>
                <a:cubicBezTo>
                  <a:pt x="8100550" y="1053794"/>
                  <a:pt x="8102304" y="1052669"/>
                  <a:pt x="8102304" y="1050422"/>
                </a:cubicBezTo>
                <a:lnTo>
                  <a:pt x="8102304" y="1041790"/>
                </a:lnTo>
                <a:lnTo>
                  <a:pt x="8100146" y="1039497"/>
                </a:lnTo>
                <a:cubicBezTo>
                  <a:pt x="8098707" y="1041025"/>
                  <a:pt x="8094796" y="1041790"/>
                  <a:pt x="8088412" y="1041790"/>
                </a:cubicBezTo>
                <a:cubicBezTo>
                  <a:pt x="8083376" y="1047185"/>
                  <a:pt x="8080859" y="1053704"/>
                  <a:pt x="8080859" y="1061346"/>
                </a:cubicBezTo>
                <a:lnTo>
                  <a:pt x="8076543" y="1061346"/>
                </a:lnTo>
                <a:cubicBezTo>
                  <a:pt x="8069349" y="1056311"/>
                  <a:pt x="8065753" y="1049388"/>
                  <a:pt x="8065753" y="1040576"/>
                </a:cubicBezTo>
                <a:cubicBezTo>
                  <a:pt x="8057840" y="1025290"/>
                  <a:pt x="8053884" y="1015848"/>
                  <a:pt x="8053884" y="1012252"/>
                </a:cubicBezTo>
                <a:lnTo>
                  <a:pt x="8056042" y="1010094"/>
                </a:lnTo>
                <a:lnTo>
                  <a:pt x="8065753" y="1011173"/>
                </a:lnTo>
                <a:cubicBezTo>
                  <a:pt x="8072047" y="1011173"/>
                  <a:pt x="8076723" y="1006812"/>
                  <a:pt x="8079780" y="998089"/>
                </a:cubicBezTo>
                <a:cubicBezTo>
                  <a:pt x="8085534" y="997011"/>
                  <a:pt x="8088412" y="995527"/>
                  <a:pt x="8088412" y="993639"/>
                </a:cubicBezTo>
                <a:lnTo>
                  <a:pt x="8084096" y="989323"/>
                </a:lnTo>
                <a:cubicBezTo>
                  <a:pt x="8084096" y="987884"/>
                  <a:pt x="8085894" y="987164"/>
                  <a:pt x="8089491" y="987164"/>
                </a:cubicBezTo>
                <a:lnTo>
                  <a:pt x="8089491" y="982714"/>
                </a:lnTo>
                <a:cubicBezTo>
                  <a:pt x="8089491" y="980376"/>
                  <a:pt x="8090570" y="977858"/>
                  <a:pt x="8092728" y="975161"/>
                </a:cubicBezTo>
                <a:lnTo>
                  <a:pt x="8092728" y="970710"/>
                </a:lnTo>
                <a:lnTo>
                  <a:pt x="8090570" y="967473"/>
                </a:lnTo>
                <a:lnTo>
                  <a:pt x="8090570" y="964236"/>
                </a:lnTo>
                <a:cubicBezTo>
                  <a:pt x="8091829" y="962977"/>
                  <a:pt x="8093987" y="954974"/>
                  <a:pt x="8097044" y="940228"/>
                </a:cubicBezTo>
                <a:cubicBezTo>
                  <a:pt x="8098752" y="940228"/>
                  <a:pt x="8100146" y="935867"/>
                  <a:pt x="8101225" y="927145"/>
                </a:cubicBezTo>
                <a:lnTo>
                  <a:pt x="8102304" y="925931"/>
                </a:lnTo>
                <a:lnTo>
                  <a:pt x="8103383" y="925931"/>
                </a:lnTo>
                <a:lnTo>
                  <a:pt x="8128200" y="930382"/>
                </a:lnTo>
                <a:cubicBezTo>
                  <a:pt x="8129639" y="932360"/>
                  <a:pt x="8134314" y="934923"/>
                  <a:pt x="8142227" y="938070"/>
                </a:cubicBezTo>
                <a:lnTo>
                  <a:pt x="8148701" y="935777"/>
                </a:lnTo>
                <a:lnTo>
                  <a:pt x="8150859" y="935777"/>
                </a:lnTo>
                <a:lnTo>
                  <a:pt x="8156254" y="941307"/>
                </a:lnTo>
                <a:lnTo>
                  <a:pt x="8156254" y="943464"/>
                </a:lnTo>
                <a:cubicBezTo>
                  <a:pt x="8142407" y="953086"/>
                  <a:pt x="8132336" y="965450"/>
                  <a:pt x="8126042" y="980556"/>
                </a:cubicBezTo>
                <a:lnTo>
                  <a:pt x="8113094" y="997011"/>
                </a:lnTo>
                <a:cubicBezTo>
                  <a:pt x="8102844" y="999889"/>
                  <a:pt x="8096414" y="1003890"/>
                  <a:pt x="8093807" y="1009015"/>
                </a:cubicBezTo>
                <a:lnTo>
                  <a:pt x="8093807" y="1010094"/>
                </a:lnTo>
                <a:lnTo>
                  <a:pt x="8105541" y="1006857"/>
                </a:lnTo>
                <a:lnTo>
                  <a:pt x="8116331" y="1007936"/>
                </a:lnTo>
                <a:cubicBezTo>
                  <a:pt x="8117230" y="998404"/>
                  <a:pt x="8120108" y="993639"/>
                  <a:pt x="8124963" y="993639"/>
                </a:cubicBezTo>
                <a:cubicBezTo>
                  <a:pt x="8128020" y="996067"/>
                  <a:pt x="8133056" y="997910"/>
                  <a:pt x="8140069" y="999168"/>
                </a:cubicBezTo>
                <a:cubicBezTo>
                  <a:pt x="8140069" y="1002945"/>
                  <a:pt x="8147622" y="1005868"/>
                  <a:pt x="8162728" y="1007936"/>
                </a:cubicBezTo>
                <a:lnTo>
                  <a:pt x="8164886" y="1010094"/>
                </a:lnTo>
                <a:cubicBezTo>
                  <a:pt x="8180622" y="1007936"/>
                  <a:pt x="8188489" y="1003215"/>
                  <a:pt x="8188489" y="995932"/>
                </a:cubicBezTo>
                <a:lnTo>
                  <a:pt x="8192805" y="969631"/>
                </a:lnTo>
                <a:lnTo>
                  <a:pt x="8183229" y="966394"/>
                </a:lnTo>
                <a:lnTo>
                  <a:pt x="8159491" y="968552"/>
                </a:lnTo>
                <a:cubicBezTo>
                  <a:pt x="8151578" y="965675"/>
                  <a:pt x="8147622" y="962393"/>
                  <a:pt x="8147622" y="958706"/>
                </a:cubicBezTo>
                <a:lnTo>
                  <a:pt x="8148701" y="957627"/>
                </a:lnTo>
                <a:lnTo>
                  <a:pt x="8149780" y="957627"/>
                </a:lnTo>
                <a:lnTo>
                  <a:pt x="8162728" y="958706"/>
                </a:lnTo>
                <a:cubicBezTo>
                  <a:pt x="8167044" y="955828"/>
                  <a:pt x="8170281" y="954390"/>
                  <a:pt x="8172439" y="954390"/>
                </a:cubicBezTo>
                <a:lnTo>
                  <a:pt x="8179992" y="956548"/>
                </a:lnTo>
                <a:lnTo>
                  <a:pt x="8187410" y="954390"/>
                </a:lnTo>
                <a:cubicBezTo>
                  <a:pt x="8191726" y="957267"/>
                  <a:pt x="8195683" y="958706"/>
                  <a:pt x="8199279" y="958706"/>
                </a:cubicBezTo>
                <a:lnTo>
                  <a:pt x="8201437" y="958706"/>
                </a:lnTo>
                <a:lnTo>
                  <a:pt x="8199279" y="944544"/>
                </a:lnTo>
                <a:lnTo>
                  <a:pt x="8200358" y="933619"/>
                </a:lnTo>
                <a:lnTo>
                  <a:pt x="8198200" y="924853"/>
                </a:lnTo>
                <a:close/>
                <a:moveTo>
                  <a:pt x="4659333" y="920246"/>
                </a:moveTo>
                <a:lnTo>
                  <a:pt x="4659333" y="924562"/>
                </a:lnTo>
                <a:lnTo>
                  <a:pt x="4660412" y="924562"/>
                </a:lnTo>
                <a:lnTo>
                  <a:pt x="4660412" y="920246"/>
                </a:lnTo>
                <a:close/>
                <a:moveTo>
                  <a:pt x="3640242" y="919859"/>
                </a:moveTo>
                <a:cubicBezTo>
                  <a:pt x="3642400" y="919859"/>
                  <a:pt x="3644558" y="922737"/>
                  <a:pt x="3646716" y="928490"/>
                </a:cubicBezTo>
                <a:lnTo>
                  <a:pt x="3647795" y="928490"/>
                </a:lnTo>
                <a:lnTo>
                  <a:pt x="3654269" y="923095"/>
                </a:lnTo>
                <a:lnTo>
                  <a:pt x="3656427" y="923095"/>
                </a:lnTo>
                <a:cubicBezTo>
                  <a:pt x="3658585" y="925074"/>
                  <a:pt x="3670454" y="927592"/>
                  <a:pt x="3692034" y="930649"/>
                </a:cubicBezTo>
                <a:lnTo>
                  <a:pt x="3693113" y="931728"/>
                </a:lnTo>
                <a:lnTo>
                  <a:pt x="3693113" y="933886"/>
                </a:lnTo>
                <a:lnTo>
                  <a:pt x="3685560" y="947913"/>
                </a:lnTo>
                <a:cubicBezTo>
                  <a:pt x="3687179" y="952049"/>
                  <a:pt x="3697204" y="954567"/>
                  <a:pt x="3715637" y="955466"/>
                </a:cubicBezTo>
                <a:cubicBezTo>
                  <a:pt x="3724089" y="943237"/>
                  <a:pt x="3729844" y="937123"/>
                  <a:pt x="3732901" y="937123"/>
                </a:cubicBezTo>
                <a:cubicBezTo>
                  <a:pt x="3736498" y="937123"/>
                  <a:pt x="3738296" y="935684"/>
                  <a:pt x="3738296" y="932807"/>
                </a:cubicBezTo>
                <a:lnTo>
                  <a:pt x="3741533" y="931728"/>
                </a:lnTo>
                <a:cubicBezTo>
                  <a:pt x="3767789" y="943957"/>
                  <a:pt x="3781097" y="950790"/>
                  <a:pt x="3781457" y="952229"/>
                </a:cubicBezTo>
                <a:cubicBezTo>
                  <a:pt x="3782895" y="952229"/>
                  <a:pt x="3783615" y="954027"/>
                  <a:pt x="3783615" y="957624"/>
                </a:cubicBezTo>
                <a:lnTo>
                  <a:pt x="3783615" y="959782"/>
                </a:lnTo>
                <a:lnTo>
                  <a:pt x="3780378" y="963019"/>
                </a:lnTo>
                <a:lnTo>
                  <a:pt x="3779299" y="963019"/>
                </a:lnTo>
                <a:cubicBezTo>
                  <a:pt x="3777680" y="963019"/>
                  <a:pt x="3776241" y="959782"/>
                  <a:pt x="3774983" y="953308"/>
                </a:cubicBezTo>
                <a:cubicBezTo>
                  <a:pt x="3773544" y="953308"/>
                  <a:pt x="3772465" y="956185"/>
                  <a:pt x="3771746" y="961940"/>
                </a:cubicBezTo>
                <a:lnTo>
                  <a:pt x="3760956" y="961940"/>
                </a:lnTo>
                <a:lnTo>
                  <a:pt x="3745849" y="965177"/>
                </a:lnTo>
                <a:lnTo>
                  <a:pt x="3733980" y="963019"/>
                </a:lnTo>
                <a:lnTo>
                  <a:pt x="3727506" y="965177"/>
                </a:lnTo>
                <a:lnTo>
                  <a:pt x="3727506" y="967335"/>
                </a:lnTo>
                <a:cubicBezTo>
                  <a:pt x="3736858" y="970752"/>
                  <a:pt x="3741533" y="973989"/>
                  <a:pt x="3741533" y="977046"/>
                </a:cubicBezTo>
                <a:lnTo>
                  <a:pt x="3742612" y="977046"/>
                </a:lnTo>
                <a:lnTo>
                  <a:pt x="3753402" y="973809"/>
                </a:lnTo>
                <a:cubicBezTo>
                  <a:pt x="3756999" y="973809"/>
                  <a:pt x="3766351" y="979879"/>
                  <a:pt x="3781457" y="992018"/>
                </a:cubicBezTo>
                <a:cubicBezTo>
                  <a:pt x="3788650" y="994175"/>
                  <a:pt x="3792247" y="997772"/>
                  <a:pt x="3792247" y="1002807"/>
                </a:cubicBezTo>
                <a:lnTo>
                  <a:pt x="3787931" y="1007124"/>
                </a:lnTo>
                <a:lnTo>
                  <a:pt x="3779299" y="1007124"/>
                </a:lnTo>
                <a:lnTo>
                  <a:pt x="3769588" y="1003886"/>
                </a:lnTo>
                <a:cubicBezTo>
                  <a:pt x="3766890" y="1006045"/>
                  <a:pt x="3761854" y="1007483"/>
                  <a:pt x="3754481" y="1008202"/>
                </a:cubicBezTo>
                <a:lnTo>
                  <a:pt x="3739375" y="1004966"/>
                </a:lnTo>
                <a:lnTo>
                  <a:pt x="3738296" y="1004966"/>
                </a:lnTo>
                <a:cubicBezTo>
                  <a:pt x="3733980" y="1005325"/>
                  <a:pt x="3731822" y="1006404"/>
                  <a:pt x="3731822" y="1008202"/>
                </a:cubicBezTo>
                <a:lnTo>
                  <a:pt x="3731822" y="1013598"/>
                </a:lnTo>
                <a:lnTo>
                  <a:pt x="3735059" y="1016834"/>
                </a:lnTo>
                <a:lnTo>
                  <a:pt x="3739375" y="1014676"/>
                </a:lnTo>
                <a:cubicBezTo>
                  <a:pt x="3744231" y="1014676"/>
                  <a:pt x="3749266" y="1017554"/>
                  <a:pt x="3754481" y="1023309"/>
                </a:cubicBezTo>
                <a:cubicBezTo>
                  <a:pt x="3761675" y="1023309"/>
                  <a:pt x="3765272" y="1024028"/>
                  <a:pt x="3765272" y="1025467"/>
                </a:cubicBezTo>
                <a:lnTo>
                  <a:pt x="3765272" y="1026546"/>
                </a:lnTo>
                <a:cubicBezTo>
                  <a:pt x="3765272" y="1029963"/>
                  <a:pt x="3762394" y="1033559"/>
                  <a:pt x="3756640" y="1037336"/>
                </a:cubicBezTo>
                <a:cubicBezTo>
                  <a:pt x="3756640" y="1041652"/>
                  <a:pt x="3754481" y="1043810"/>
                  <a:pt x="3750165" y="1043810"/>
                </a:cubicBezTo>
                <a:lnTo>
                  <a:pt x="3750165" y="1057837"/>
                </a:lnTo>
                <a:cubicBezTo>
                  <a:pt x="3755201" y="1063052"/>
                  <a:pt x="3757719" y="1067368"/>
                  <a:pt x="3757719" y="1070785"/>
                </a:cubicBezTo>
                <a:cubicBezTo>
                  <a:pt x="3757719" y="1085711"/>
                  <a:pt x="3751964" y="1095017"/>
                  <a:pt x="3740454" y="1098704"/>
                </a:cubicBezTo>
                <a:lnTo>
                  <a:pt x="3736138" y="1098704"/>
                </a:lnTo>
                <a:lnTo>
                  <a:pt x="3732901" y="1097625"/>
                </a:lnTo>
                <a:lnTo>
                  <a:pt x="3726427" y="1098704"/>
                </a:lnTo>
                <a:lnTo>
                  <a:pt x="3724269" y="1098704"/>
                </a:lnTo>
                <a:lnTo>
                  <a:pt x="3724269" y="1099783"/>
                </a:lnTo>
                <a:cubicBezTo>
                  <a:pt x="3728585" y="1104638"/>
                  <a:pt x="3730743" y="1108595"/>
                  <a:pt x="3730743" y="1111652"/>
                </a:cubicBezTo>
                <a:lnTo>
                  <a:pt x="3727506" y="1118126"/>
                </a:lnTo>
                <a:lnTo>
                  <a:pt x="3727506" y="1121363"/>
                </a:lnTo>
                <a:cubicBezTo>
                  <a:pt x="3735419" y="1129456"/>
                  <a:pt x="3739375" y="1137009"/>
                  <a:pt x="3739375" y="1144022"/>
                </a:cubicBezTo>
                <a:lnTo>
                  <a:pt x="3739375" y="1145101"/>
                </a:lnTo>
                <a:lnTo>
                  <a:pt x="3735059" y="1150496"/>
                </a:lnTo>
                <a:lnTo>
                  <a:pt x="3737217" y="1156970"/>
                </a:lnTo>
                <a:cubicBezTo>
                  <a:pt x="3737217" y="1158948"/>
                  <a:pt x="3733621" y="1163624"/>
                  <a:pt x="3726427" y="1170997"/>
                </a:cubicBezTo>
                <a:cubicBezTo>
                  <a:pt x="3725888" y="1173515"/>
                  <a:pt x="3719773" y="1176752"/>
                  <a:pt x="3708084" y="1180708"/>
                </a:cubicBezTo>
                <a:lnTo>
                  <a:pt x="3704847" y="1179629"/>
                </a:lnTo>
                <a:lnTo>
                  <a:pt x="3699587" y="1180708"/>
                </a:lnTo>
                <a:lnTo>
                  <a:pt x="3682323" y="1177471"/>
                </a:lnTo>
                <a:lnTo>
                  <a:pt x="3674770" y="1179629"/>
                </a:lnTo>
                <a:lnTo>
                  <a:pt x="3656427" y="1177471"/>
                </a:lnTo>
                <a:lnTo>
                  <a:pt x="3651032" y="1178550"/>
                </a:lnTo>
                <a:cubicBezTo>
                  <a:pt x="3650133" y="1174234"/>
                  <a:pt x="3649054" y="1172076"/>
                  <a:pt x="3647795" y="1172076"/>
                </a:cubicBezTo>
                <a:lnTo>
                  <a:pt x="3645637" y="1172076"/>
                </a:lnTo>
                <a:lnTo>
                  <a:pt x="3639163" y="1174234"/>
                </a:lnTo>
                <a:lnTo>
                  <a:pt x="3640242" y="1175313"/>
                </a:lnTo>
                <a:lnTo>
                  <a:pt x="3640242" y="1176392"/>
                </a:lnTo>
                <a:lnTo>
                  <a:pt x="3639163" y="1177471"/>
                </a:lnTo>
                <a:lnTo>
                  <a:pt x="3634847" y="1177471"/>
                </a:lnTo>
                <a:lnTo>
                  <a:pt x="3622978" y="1178550"/>
                </a:lnTo>
                <a:cubicBezTo>
                  <a:pt x="3612907" y="1174954"/>
                  <a:pt x="3607872" y="1172436"/>
                  <a:pt x="3607872" y="1170997"/>
                </a:cubicBezTo>
                <a:lnTo>
                  <a:pt x="3607872" y="1169918"/>
                </a:lnTo>
                <a:lnTo>
                  <a:pt x="3614346" y="1168839"/>
                </a:lnTo>
                <a:lnTo>
                  <a:pt x="3614346" y="1167760"/>
                </a:lnTo>
                <a:lnTo>
                  <a:pt x="3610030" y="1167760"/>
                </a:lnTo>
                <a:lnTo>
                  <a:pt x="3605714" y="1169918"/>
                </a:lnTo>
                <a:cubicBezTo>
                  <a:pt x="3599240" y="1169019"/>
                  <a:pt x="3596003" y="1164703"/>
                  <a:pt x="3596003" y="1156970"/>
                </a:cubicBezTo>
                <a:lnTo>
                  <a:pt x="3597082" y="1148338"/>
                </a:lnTo>
                <a:lnTo>
                  <a:pt x="3596003" y="1132153"/>
                </a:lnTo>
                <a:lnTo>
                  <a:pt x="3596003" y="1122442"/>
                </a:lnTo>
                <a:cubicBezTo>
                  <a:pt x="3596003" y="1110933"/>
                  <a:pt x="3597441" y="1105178"/>
                  <a:pt x="3600319" y="1105178"/>
                </a:cubicBezTo>
                <a:lnTo>
                  <a:pt x="3601398" y="1105178"/>
                </a:lnTo>
                <a:lnTo>
                  <a:pt x="3601398" y="1099783"/>
                </a:lnTo>
                <a:lnTo>
                  <a:pt x="3599240" y="1097625"/>
                </a:lnTo>
                <a:lnTo>
                  <a:pt x="3594924" y="1098704"/>
                </a:lnTo>
                <a:lnTo>
                  <a:pt x="3582111" y="1094523"/>
                </a:lnTo>
                <a:lnTo>
                  <a:pt x="3577795" y="1095602"/>
                </a:lnTo>
                <a:cubicBezTo>
                  <a:pt x="3572759" y="1091645"/>
                  <a:pt x="3570242" y="1088768"/>
                  <a:pt x="3570242" y="1086970"/>
                </a:cubicBezTo>
                <a:lnTo>
                  <a:pt x="3571321" y="1082654"/>
                </a:lnTo>
                <a:lnTo>
                  <a:pt x="3569163" y="1078338"/>
                </a:lnTo>
                <a:cubicBezTo>
                  <a:pt x="3570061" y="1059635"/>
                  <a:pt x="3571140" y="1050284"/>
                  <a:pt x="3572400" y="1050284"/>
                </a:cubicBezTo>
                <a:lnTo>
                  <a:pt x="3567005" y="1024388"/>
                </a:lnTo>
                <a:lnTo>
                  <a:pt x="3568084" y="1023309"/>
                </a:lnTo>
                <a:lnTo>
                  <a:pt x="3569163" y="1020072"/>
                </a:lnTo>
                <a:lnTo>
                  <a:pt x="3570242" y="1020072"/>
                </a:lnTo>
                <a:lnTo>
                  <a:pt x="3564847" y="1008202"/>
                </a:lnTo>
                <a:lnTo>
                  <a:pt x="3547582" y="1008202"/>
                </a:lnTo>
                <a:cubicBezTo>
                  <a:pt x="3541468" y="1008202"/>
                  <a:pt x="3536792" y="1006045"/>
                  <a:pt x="3533555" y="1001728"/>
                </a:cubicBezTo>
                <a:lnTo>
                  <a:pt x="3533555" y="999571"/>
                </a:lnTo>
                <a:lnTo>
                  <a:pt x="3535713" y="997413"/>
                </a:lnTo>
                <a:lnTo>
                  <a:pt x="3544345" y="997413"/>
                </a:lnTo>
                <a:lnTo>
                  <a:pt x="3552978" y="999571"/>
                </a:lnTo>
                <a:lnTo>
                  <a:pt x="3564847" y="999571"/>
                </a:lnTo>
                <a:lnTo>
                  <a:pt x="3576716" y="1000650"/>
                </a:lnTo>
                <a:lnTo>
                  <a:pt x="3587371" y="997413"/>
                </a:lnTo>
                <a:lnTo>
                  <a:pt x="3597082" y="997413"/>
                </a:lnTo>
                <a:cubicBezTo>
                  <a:pt x="3597082" y="987522"/>
                  <a:pt x="3593170" y="980373"/>
                  <a:pt x="3585348" y="975967"/>
                </a:cubicBezTo>
                <a:cubicBezTo>
                  <a:pt x="3582470" y="972551"/>
                  <a:pt x="3581032" y="969673"/>
                  <a:pt x="3581032" y="967335"/>
                </a:cubicBezTo>
                <a:cubicBezTo>
                  <a:pt x="3581751" y="964458"/>
                  <a:pt x="3583190" y="963019"/>
                  <a:pt x="3585348" y="963019"/>
                </a:cubicBezTo>
                <a:lnTo>
                  <a:pt x="3583190" y="955466"/>
                </a:lnTo>
                <a:lnTo>
                  <a:pt x="3584269" y="954387"/>
                </a:lnTo>
                <a:lnTo>
                  <a:pt x="3587371" y="954387"/>
                </a:lnTo>
                <a:lnTo>
                  <a:pt x="3596003" y="956545"/>
                </a:lnTo>
                <a:lnTo>
                  <a:pt x="3606793" y="953308"/>
                </a:lnTo>
                <a:lnTo>
                  <a:pt x="3616504" y="955466"/>
                </a:lnTo>
                <a:lnTo>
                  <a:pt x="3617583" y="954387"/>
                </a:lnTo>
                <a:lnTo>
                  <a:pt x="3618662" y="954387"/>
                </a:lnTo>
                <a:lnTo>
                  <a:pt x="3633768" y="955466"/>
                </a:lnTo>
                <a:lnTo>
                  <a:pt x="3639163" y="954387"/>
                </a:lnTo>
                <a:lnTo>
                  <a:pt x="3639163" y="951150"/>
                </a:lnTo>
                <a:lnTo>
                  <a:pt x="3634847" y="947913"/>
                </a:lnTo>
                <a:lnTo>
                  <a:pt x="3633768" y="946834"/>
                </a:lnTo>
                <a:lnTo>
                  <a:pt x="3633768" y="942518"/>
                </a:lnTo>
                <a:lnTo>
                  <a:pt x="3634847" y="934965"/>
                </a:lnTo>
                <a:lnTo>
                  <a:pt x="3631610" y="931728"/>
                </a:lnTo>
                <a:lnTo>
                  <a:pt x="3631610" y="929570"/>
                </a:lnTo>
                <a:cubicBezTo>
                  <a:pt x="3634307" y="923095"/>
                  <a:pt x="3637185" y="919859"/>
                  <a:pt x="3640242" y="919859"/>
                </a:cubicBezTo>
                <a:close/>
                <a:moveTo>
                  <a:pt x="6587104" y="919590"/>
                </a:moveTo>
                <a:lnTo>
                  <a:pt x="6589262" y="919590"/>
                </a:lnTo>
                <a:cubicBezTo>
                  <a:pt x="6591330" y="919590"/>
                  <a:pt x="6592813" y="922468"/>
                  <a:pt x="6593712" y="928222"/>
                </a:cubicBezTo>
                <a:lnTo>
                  <a:pt x="6600186" y="926065"/>
                </a:lnTo>
                <a:lnTo>
                  <a:pt x="6605716" y="927143"/>
                </a:lnTo>
                <a:lnTo>
                  <a:pt x="6610032" y="926065"/>
                </a:lnTo>
                <a:cubicBezTo>
                  <a:pt x="6626038" y="931459"/>
                  <a:pt x="6634040" y="939418"/>
                  <a:pt x="6634040" y="949938"/>
                </a:cubicBezTo>
                <a:lnTo>
                  <a:pt x="6636198" y="952096"/>
                </a:lnTo>
                <a:lnTo>
                  <a:pt x="6636198" y="955333"/>
                </a:lnTo>
                <a:lnTo>
                  <a:pt x="6634040" y="962886"/>
                </a:lnTo>
                <a:lnTo>
                  <a:pt x="6636198" y="969360"/>
                </a:lnTo>
                <a:lnTo>
                  <a:pt x="6625273" y="977048"/>
                </a:lnTo>
                <a:lnTo>
                  <a:pt x="6611111" y="975969"/>
                </a:lnTo>
                <a:lnTo>
                  <a:pt x="6607874" y="979206"/>
                </a:lnTo>
                <a:lnTo>
                  <a:pt x="6599107" y="979206"/>
                </a:lnTo>
                <a:cubicBezTo>
                  <a:pt x="6594971" y="979206"/>
                  <a:pt x="6592049" y="971249"/>
                  <a:pt x="6590341" y="955333"/>
                </a:cubicBezTo>
                <a:lnTo>
                  <a:pt x="6589262" y="952096"/>
                </a:lnTo>
                <a:lnTo>
                  <a:pt x="6592633" y="943464"/>
                </a:lnTo>
                <a:lnTo>
                  <a:pt x="6591554" y="936990"/>
                </a:lnTo>
                <a:lnTo>
                  <a:pt x="6592633" y="936990"/>
                </a:lnTo>
                <a:cubicBezTo>
                  <a:pt x="6592633" y="933663"/>
                  <a:pt x="6589711" y="930741"/>
                  <a:pt x="6583867" y="928222"/>
                </a:cubicBezTo>
                <a:lnTo>
                  <a:pt x="6582788" y="927143"/>
                </a:lnTo>
                <a:lnTo>
                  <a:pt x="6582788" y="923906"/>
                </a:lnTo>
                <a:close/>
                <a:moveTo>
                  <a:pt x="7213721" y="916331"/>
                </a:moveTo>
                <a:lnTo>
                  <a:pt x="7211563" y="919568"/>
                </a:lnTo>
                <a:lnTo>
                  <a:pt x="7211563" y="920647"/>
                </a:lnTo>
                <a:lnTo>
                  <a:pt x="7213721" y="922805"/>
                </a:lnTo>
                <a:lnTo>
                  <a:pt x="7215879" y="922805"/>
                </a:lnTo>
                <a:lnTo>
                  <a:pt x="7218037" y="920647"/>
                </a:lnTo>
                <a:lnTo>
                  <a:pt x="7218037" y="919568"/>
                </a:lnTo>
                <a:close/>
                <a:moveTo>
                  <a:pt x="45453" y="916099"/>
                </a:moveTo>
                <a:lnTo>
                  <a:pt x="45453" y="921494"/>
                </a:lnTo>
                <a:lnTo>
                  <a:pt x="37900" y="921494"/>
                </a:lnTo>
                <a:lnTo>
                  <a:pt x="37900" y="919336"/>
                </a:lnTo>
                <a:lnTo>
                  <a:pt x="35742" y="919336"/>
                </a:lnTo>
                <a:lnTo>
                  <a:pt x="35742" y="921494"/>
                </a:lnTo>
                <a:lnTo>
                  <a:pt x="30347" y="920416"/>
                </a:lnTo>
                <a:lnTo>
                  <a:pt x="30347" y="921494"/>
                </a:lnTo>
                <a:cubicBezTo>
                  <a:pt x="30347" y="924012"/>
                  <a:pt x="29268" y="926170"/>
                  <a:pt x="27110" y="927969"/>
                </a:cubicBezTo>
                <a:lnTo>
                  <a:pt x="28189" y="929048"/>
                </a:lnTo>
                <a:lnTo>
                  <a:pt x="30347" y="929048"/>
                </a:lnTo>
                <a:lnTo>
                  <a:pt x="30347" y="925811"/>
                </a:lnTo>
                <a:lnTo>
                  <a:pt x="32505" y="925811"/>
                </a:lnTo>
                <a:lnTo>
                  <a:pt x="32505" y="952246"/>
                </a:lnTo>
                <a:lnTo>
                  <a:pt x="30347" y="952246"/>
                </a:lnTo>
                <a:lnTo>
                  <a:pt x="30347" y="961957"/>
                </a:lnTo>
                <a:lnTo>
                  <a:pt x="32505" y="961957"/>
                </a:lnTo>
                <a:lnTo>
                  <a:pt x="32505" y="973826"/>
                </a:lnTo>
                <a:lnTo>
                  <a:pt x="30347" y="973826"/>
                </a:lnTo>
                <a:lnTo>
                  <a:pt x="30347" y="984616"/>
                </a:lnTo>
                <a:lnTo>
                  <a:pt x="32505" y="984616"/>
                </a:lnTo>
                <a:lnTo>
                  <a:pt x="32505" y="983537"/>
                </a:lnTo>
                <a:lnTo>
                  <a:pt x="31426" y="980300"/>
                </a:lnTo>
                <a:lnTo>
                  <a:pt x="57322" y="980300"/>
                </a:lnTo>
                <a:cubicBezTo>
                  <a:pt x="59660" y="980300"/>
                  <a:pt x="62177" y="979221"/>
                  <a:pt x="64875" y="977063"/>
                </a:cubicBezTo>
                <a:lnTo>
                  <a:pt x="71349" y="977063"/>
                </a:lnTo>
                <a:cubicBezTo>
                  <a:pt x="71349" y="979221"/>
                  <a:pt x="74226" y="980300"/>
                  <a:pt x="79981" y="980300"/>
                </a:cubicBezTo>
                <a:lnTo>
                  <a:pt x="83218" y="982458"/>
                </a:lnTo>
                <a:cubicBezTo>
                  <a:pt x="83218" y="980480"/>
                  <a:pt x="86814" y="979041"/>
                  <a:pt x="94008" y="978142"/>
                </a:cubicBezTo>
                <a:lnTo>
                  <a:pt x="102640" y="980300"/>
                </a:lnTo>
                <a:lnTo>
                  <a:pt x="110193" y="977063"/>
                </a:lnTo>
                <a:lnTo>
                  <a:pt x="110193" y="979221"/>
                </a:lnTo>
                <a:lnTo>
                  <a:pt x="109114" y="980300"/>
                </a:lnTo>
                <a:lnTo>
                  <a:pt x="109114" y="981379"/>
                </a:lnTo>
                <a:lnTo>
                  <a:pt x="114509" y="980300"/>
                </a:lnTo>
                <a:lnTo>
                  <a:pt x="119904" y="981379"/>
                </a:lnTo>
                <a:lnTo>
                  <a:pt x="127457" y="979221"/>
                </a:lnTo>
                <a:lnTo>
                  <a:pt x="144721" y="980300"/>
                </a:lnTo>
                <a:lnTo>
                  <a:pt x="159827" y="980300"/>
                </a:lnTo>
                <a:lnTo>
                  <a:pt x="166301" y="981379"/>
                </a:lnTo>
                <a:lnTo>
                  <a:pt x="180328" y="979221"/>
                </a:lnTo>
                <a:lnTo>
                  <a:pt x="184644" y="981379"/>
                </a:lnTo>
                <a:lnTo>
                  <a:pt x="185723" y="980300"/>
                </a:lnTo>
                <a:lnTo>
                  <a:pt x="187881" y="980300"/>
                </a:lnTo>
                <a:lnTo>
                  <a:pt x="191118" y="981379"/>
                </a:lnTo>
                <a:lnTo>
                  <a:pt x="196513" y="980300"/>
                </a:lnTo>
                <a:lnTo>
                  <a:pt x="220251" y="980300"/>
                </a:lnTo>
                <a:lnTo>
                  <a:pt x="231041" y="981379"/>
                </a:lnTo>
                <a:lnTo>
                  <a:pt x="233200" y="979221"/>
                </a:lnTo>
                <a:lnTo>
                  <a:pt x="238595" y="979221"/>
                </a:lnTo>
                <a:cubicBezTo>
                  <a:pt x="238595" y="974905"/>
                  <a:pt x="239314" y="972747"/>
                  <a:pt x="240753" y="972747"/>
                </a:cubicBezTo>
                <a:cubicBezTo>
                  <a:pt x="240033" y="967532"/>
                  <a:pt x="238595" y="964295"/>
                  <a:pt x="236437" y="963036"/>
                </a:cubicBezTo>
                <a:lnTo>
                  <a:pt x="236437" y="961957"/>
                </a:lnTo>
                <a:lnTo>
                  <a:pt x="225646" y="961957"/>
                </a:lnTo>
                <a:lnTo>
                  <a:pt x="225646" y="964115"/>
                </a:lnTo>
                <a:lnTo>
                  <a:pt x="219172" y="964115"/>
                </a:lnTo>
                <a:cubicBezTo>
                  <a:pt x="219172" y="962676"/>
                  <a:pt x="217374" y="961957"/>
                  <a:pt x="213777" y="961957"/>
                </a:cubicBezTo>
                <a:lnTo>
                  <a:pt x="213777" y="957641"/>
                </a:lnTo>
                <a:lnTo>
                  <a:pt x="211619" y="957641"/>
                </a:lnTo>
                <a:cubicBezTo>
                  <a:pt x="210181" y="957641"/>
                  <a:pt x="209461" y="959080"/>
                  <a:pt x="209461" y="961957"/>
                </a:cubicBezTo>
                <a:lnTo>
                  <a:pt x="201908" y="961957"/>
                </a:lnTo>
                <a:lnTo>
                  <a:pt x="201908" y="964115"/>
                </a:lnTo>
                <a:lnTo>
                  <a:pt x="191118" y="964115"/>
                </a:lnTo>
                <a:lnTo>
                  <a:pt x="191118" y="961957"/>
                </a:lnTo>
                <a:lnTo>
                  <a:pt x="184644" y="961957"/>
                </a:lnTo>
                <a:lnTo>
                  <a:pt x="165222" y="960878"/>
                </a:lnTo>
                <a:lnTo>
                  <a:pt x="146879" y="961957"/>
                </a:lnTo>
                <a:lnTo>
                  <a:pt x="145800" y="961957"/>
                </a:lnTo>
                <a:lnTo>
                  <a:pt x="141484" y="958720"/>
                </a:lnTo>
                <a:cubicBezTo>
                  <a:pt x="141484" y="960339"/>
                  <a:pt x="135729" y="961418"/>
                  <a:pt x="124220" y="961957"/>
                </a:cubicBezTo>
                <a:lnTo>
                  <a:pt x="85376" y="960878"/>
                </a:lnTo>
                <a:cubicBezTo>
                  <a:pt x="78902" y="960878"/>
                  <a:pt x="75665" y="961957"/>
                  <a:pt x="75665" y="964115"/>
                </a:cubicBezTo>
                <a:lnTo>
                  <a:pt x="68112" y="964115"/>
                </a:lnTo>
                <a:lnTo>
                  <a:pt x="68112" y="961957"/>
                </a:lnTo>
                <a:lnTo>
                  <a:pt x="61638" y="961957"/>
                </a:lnTo>
                <a:lnTo>
                  <a:pt x="61638" y="964115"/>
                </a:lnTo>
                <a:lnTo>
                  <a:pt x="56243" y="964115"/>
                </a:lnTo>
                <a:lnTo>
                  <a:pt x="56243" y="961957"/>
                </a:lnTo>
                <a:lnTo>
                  <a:pt x="49769" y="961957"/>
                </a:lnTo>
                <a:lnTo>
                  <a:pt x="47611" y="959799"/>
                </a:lnTo>
                <a:lnTo>
                  <a:pt x="47611" y="958720"/>
                </a:lnTo>
                <a:lnTo>
                  <a:pt x="48690" y="957641"/>
                </a:lnTo>
                <a:lnTo>
                  <a:pt x="47611" y="956562"/>
                </a:lnTo>
                <a:lnTo>
                  <a:pt x="47611" y="951167"/>
                </a:lnTo>
                <a:lnTo>
                  <a:pt x="48690" y="946851"/>
                </a:lnTo>
                <a:lnTo>
                  <a:pt x="46532" y="938219"/>
                </a:lnTo>
                <a:lnTo>
                  <a:pt x="46532" y="926890"/>
                </a:lnTo>
                <a:lnTo>
                  <a:pt x="47611" y="919336"/>
                </a:lnTo>
                <a:lnTo>
                  <a:pt x="46532" y="918258"/>
                </a:lnTo>
                <a:lnTo>
                  <a:pt x="48690" y="916099"/>
                </a:lnTo>
                <a:close/>
                <a:moveTo>
                  <a:pt x="2211230" y="911817"/>
                </a:moveTo>
                <a:cubicBezTo>
                  <a:pt x="2218062" y="911817"/>
                  <a:pt x="2228854" y="922022"/>
                  <a:pt x="2243600" y="942434"/>
                </a:cubicBezTo>
                <a:cubicBezTo>
                  <a:pt x="2248636" y="944592"/>
                  <a:pt x="2251153" y="947874"/>
                  <a:pt x="2251153" y="952280"/>
                </a:cubicBezTo>
                <a:lnTo>
                  <a:pt x="2242520" y="956596"/>
                </a:lnTo>
                <a:lnTo>
                  <a:pt x="2232810" y="955517"/>
                </a:lnTo>
                <a:lnTo>
                  <a:pt x="2231730" y="955517"/>
                </a:lnTo>
                <a:lnTo>
                  <a:pt x="2229572" y="957675"/>
                </a:lnTo>
                <a:lnTo>
                  <a:pt x="2216624" y="956596"/>
                </a:lnTo>
                <a:lnTo>
                  <a:pt x="2215546" y="956596"/>
                </a:lnTo>
                <a:lnTo>
                  <a:pt x="2209072" y="957675"/>
                </a:lnTo>
                <a:lnTo>
                  <a:pt x="2201518" y="955517"/>
                </a:lnTo>
                <a:lnTo>
                  <a:pt x="2195045" y="956596"/>
                </a:lnTo>
                <a:cubicBezTo>
                  <a:pt x="2193965" y="953718"/>
                  <a:pt x="2192887" y="952280"/>
                  <a:pt x="2191807" y="952280"/>
                </a:cubicBezTo>
                <a:lnTo>
                  <a:pt x="2191807" y="954438"/>
                </a:lnTo>
                <a:lnTo>
                  <a:pt x="2192887" y="957675"/>
                </a:lnTo>
                <a:lnTo>
                  <a:pt x="2172386" y="964284"/>
                </a:lnTo>
                <a:lnTo>
                  <a:pt x="2170227" y="964284"/>
                </a:lnTo>
                <a:lnTo>
                  <a:pt x="2152964" y="965363"/>
                </a:lnTo>
                <a:cubicBezTo>
                  <a:pt x="2149545" y="963115"/>
                  <a:pt x="2146309" y="961991"/>
                  <a:pt x="2143252" y="961991"/>
                </a:cubicBezTo>
                <a:lnTo>
                  <a:pt x="2130306" y="963205"/>
                </a:lnTo>
                <a:lnTo>
                  <a:pt x="2127068" y="961991"/>
                </a:lnTo>
                <a:cubicBezTo>
                  <a:pt x="2108365" y="967296"/>
                  <a:pt x="2099014" y="972421"/>
                  <a:pt x="2099014" y="977367"/>
                </a:cubicBezTo>
                <a:lnTo>
                  <a:pt x="2102250" y="983841"/>
                </a:lnTo>
                <a:lnTo>
                  <a:pt x="2106566" y="982762"/>
                </a:lnTo>
                <a:lnTo>
                  <a:pt x="2127068" y="983841"/>
                </a:lnTo>
                <a:lnTo>
                  <a:pt x="2141094" y="983841"/>
                </a:lnTo>
                <a:lnTo>
                  <a:pt x="2155122" y="988291"/>
                </a:lnTo>
                <a:lnTo>
                  <a:pt x="2156200" y="987212"/>
                </a:lnTo>
                <a:lnTo>
                  <a:pt x="2164832" y="987212"/>
                </a:lnTo>
                <a:cubicBezTo>
                  <a:pt x="2167170" y="987212"/>
                  <a:pt x="2169687" y="986088"/>
                  <a:pt x="2172386" y="983841"/>
                </a:cubicBezTo>
                <a:lnTo>
                  <a:pt x="2179938" y="983841"/>
                </a:lnTo>
                <a:cubicBezTo>
                  <a:pt x="2184794" y="984560"/>
                  <a:pt x="2187311" y="985684"/>
                  <a:pt x="2187491" y="987212"/>
                </a:cubicBezTo>
                <a:lnTo>
                  <a:pt x="2193965" y="984920"/>
                </a:lnTo>
                <a:lnTo>
                  <a:pt x="2200439" y="987212"/>
                </a:lnTo>
                <a:lnTo>
                  <a:pt x="2207993" y="987212"/>
                </a:lnTo>
                <a:lnTo>
                  <a:pt x="2218782" y="983841"/>
                </a:lnTo>
                <a:cubicBezTo>
                  <a:pt x="2221301" y="983841"/>
                  <a:pt x="2224177" y="985324"/>
                  <a:pt x="2227414" y="988291"/>
                </a:cubicBezTo>
                <a:lnTo>
                  <a:pt x="2229572" y="988291"/>
                </a:lnTo>
                <a:lnTo>
                  <a:pt x="2255469" y="963205"/>
                </a:lnTo>
                <a:lnTo>
                  <a:pt x="2255469" y="960912"/>
                </a:lnTo>
                <a:lnTo>
                  <a:pt x="2254390" y="955517"/>
                </a:lnTo>
                <a:lnTo>
                  <a:pt x="2261943" y="948908"/>
                </a:lnTo>
                <a:cubicBezTo>
                  <a:pt x="2264640" y="948908"/>
                  <a:pt x="2266438" y="956551"/>
                  <a:pt x="2267338" y="971837"/>
                </a:cubicBezTo>
                <a:cubicBezTo>
                  <a:pt x="2270215" y="973275"/>
                  <a:pt x="2271654" y="975118"/>
                  <a:pt x="2271654" y="977367"/>
                </a:cubicBezTo>
                <a:lnTo>
                  <a:pt x="2270576" y="978446"/>
                </a:lnTo>
                <a:lnTo>
                  <a:pt x="2270576" y="979525"/>
                </a:lnTo>
                <a:cubicBezTo>
                  <a:pt x="2270576" y="981143"/>
                  <a:pt x="2273453" y="983706"/>
                  <a:pt x="2279207" y="987212"/>
                </a:cubicBezTo>
                <a:cubicBezTo>
                  <a:pt x="2279207" y="991169"/>
                  <a:pt x="2280645" y="995529"/>
                  <a:pt x="2283523" y="1000295"/>
                </a:cubicBezTo>
                <a:lnTo>
                  <a:pt x="2283523" y="1001374"/>
                </a:lnTo>
                <a:cubicBezTo>
                  <a:pt x="2279026" y="1008478"/>
                  <a:pt x="2273991" y="1013918"/>
                  <a:pt x="2268417" y="1017694"/>
                </a:cubicBezTo>
                <a:cubicBezTo>
                  <a:pt x="2268417" y="1021381"/>
                  <a:pt x="2264101" y="1023943"/>
                  <a:pt x="2255469" y="1025382"/>
                </a:cubicBezTo>
                <a:lnTo>
                  <a:pt x="2251153" y="1024303"/>
                </a:lnTo>
                <a:lnTo>
                  <a:pt x="2229572" y="1028619"/>
                </a:lnTo>
                <a:lnTo>
                  <a:pt x="2229572" y="1030777"/>
                </a:lnTo>
                <a:cubicBezTo>
                  <a:pt x="2233350" y="1039229"/>
                  <a:pt x="2240541" y="1045074"/>
                  <a:pt x="2251153" y="1048311"/>
                </a:cubicBezTo>
                <a:lnTo>
                  <a:pt x="2257628" y="1054920"/>
                </a:lnTo>
                <a:lnTo>
                  <a:pt x="2257628" y="1059236"/>
                </a:lnTo>
                <a:cubicBezTo>
                  <a:pt x="2252591" y="1064361"/>
                  <a:pt x="2250074" y="1070566"/>
                  <a:pt x="2250074" y="1077849"/>
                </a:cubicBezTo>
                <a:lnTo>
                  <a:pt x="2255469" y="1097406"/>
                </a:lnTo>
                <a:lnTo>
                  <a:pt x="2255469" y="1106173"/>
                </a:lnTo>
                <a:lnTo>
                  <a:pt x="2250074" y="1144343"/>
                </a:lnTo>
                <a:cubicBezTo>
                  <a:pt x="2250074" y="1148389"/>
                  <a:pt x="2251512" y="1153154"/>
                  <a:pt x="2254390" y="1158639"/>
                </a:cubicBezTo>
                <a:cubicBezTo>
                  <a:pt x="2254390" y="1163675"/>
                  <a:pt x="2249354" y="1166956"/>
                  <a:pt x="2239283" y="1168485"/>
                </a:cubicBezTo>
                <a:lnTo>
                  <a:pt x="2232810" y="1171722"/>
                </a:lnTo>
                <a:lnTo>
                  <a:pt x="2220941" y="1170643"/>
                </a:lnTo>
                <a:lnTo>
                  <a:pt x="2219861" y="1170643"/>
                </a:lnTo>
                <a:cubicBezTo>
                  <a:pt x="2217524" y="1170643"/>
                  <a:pt x="2215006" y="1171722"/>
                  <a:pt x="2212309" y="1173880"/>
                </a:cubicBezTo>
                <a:cubicBezTo>
                  <a:pt x="2206554" y="1172082"/>
                  <a:pt x="2203678" y="1170643"/>
                  <a:pt x="2203678" y="1169564"/>
                </a:cubicBezTo>
                <a:lnTo>
                  <a:pt x="2207993" y="1169564"/>
                </a:lnTo>
                <a:lnTo>
                  <a:pt x="2207993" y="1168485"/>
                </a:lnTo>
                <a:cubicBezTo>
                  <a:pt x="2204396" y="1168485"/>
                  <a:pt x="2202598" y="1167001"/>
                  <a:pt x="2202598" y="1164034"/>
                </a:cubicBezTo>
                <a:lnTo>
                  <a:pt x="2203678" y="1158639"/>
                </a:lnTo>
                <a:lnTo>
                  <a:pt x="2198282" y="1159718"/>
                </a:lnTo>
                <a:lnTo>
                  <a:pt x="2193965" y="1159718"/>
                </a:lnTo>
                <a:lnTo>
                  <a:pt x="2191807" y="1157560"/>
                </a:lnTo>
                <a:lnTo>
                  <a:pt x="2192887" y="1157560"/>
                </a:lnTo>
                <a:lnTo>
                  <a:pt x="2190729" y="1152030"/>
                </a:lnTo>
                <a:lnTo>
                  <a:pt x="2191807" y="1148793"/>
                </a:lnTo>
                <a:lnTo>
                  <a:pt x="2200439" y="1150951"/>
                </a:lnTo>
                <a:lnTo>
                  <a:pt x="2203678" y="1149872"/>
                </a:lnTo>
                <a:lnTo>
                  <a:pt x="2210150" y="1152030"/>
                </a:lnTo>
                <a:lnTo>
                  <a:pt x="2215546" y="1152030"/>
                </a:lnTo>
                <a:lnTo>
                  <a:pt x="2215546" y="1150951"/>
                </a:lnTo>
                <a:cubicBezTo>
                  <a:pt x="2207633" y="1150052"/>
                  <a:pt x="2203678" y="1148254"/>
                  <a:pt x="2203678" y="1145556"/>
                </a:cubicBezTo>
                <a:cubicBezTo>
                  <a:pt x="2203678" y="1141510"/>
                  <a:pt x="2202598" y="1138948"/>
                  <a:pt x="2200439" y="1137868"/>
                </a:cubicBezTo>
                <a:lnTo>
                  <a:pt x="2201518" y="1130181"/>
                </a:lnTo>
                <a:lnTo>
                  <a:pt x="2201518" y="1123706"/>
                </a:lnTo>
                <a:cubicBezTo>
                  <a:pt x="2198640" y="1123706"/>
                  <a:pt x="2197202" y="1122582"/>
                  <a:pt x="2197202" y="1120334"/>
                </a:cubicBezTo>
                <a:lnTo>
                  <a:pt x="2197202" y="1116018"/>
                </a:lnTo>
                <a:lnTo>
                  <a:pt x="2202598" y="1109410"/>
                </a:lnTo>
                <a:lnTo>
                  <a:pt x="2202598" y="1108330"/>
                </a:lnTo>
                <a:lnTo>
                  <a:pt x="2199360" y="1108330"/>
                </a:lnTo>
                <a:cubicBezTo>
                  <a:pt x="2196663" y="1110578"/>
                  <a:pt x="2193426" y="1111703"/>
                  <a:pt x="2189650" y="1111703"/>
                </a:cubicBezTo>
                <a:lnTo>
                  <a:pt x="2179938" y="1111703"/>
                </a:lnTo>
                <a:cubicBezTo>
                  <a:pt x="2176701" y="1111703"/>
                  <a:pt x="2173464" y="1109859"/>
                  <a:pt x="2170227" y="1106173"/>
                </a:cubicBezTo>
                <a:lnTo>
                  <a:pt x="2169148" y="1107252"/>
                </a:lnTo>
                <a:lnTo>
                  <a:pt x="2168070" y="1107252"/>
                </a:lnTo>
                <a:lnTo>
                  <a:pt x="2156200" y="1105094"/>
                </a:lnTo>
                <a:lnTo>
                  <a:pt x="2143252" y="1105094"/>
                </a:lnTo>
                <a:cubicBezTo>
                  <a:pt x="2140914" y="1105094"/>
                  <a:pt x="2138398" y="1106173"/>
                  <a:pt x="2135700" y="1108330"/>
                </a:cubicBezTo>
                <a:lnTo>
                  <a:pt x="2132462" y="1108330"/>
                </a:lnTo>
                <a:lnTo>
                  <a:pt x="2125988" y="1106173"/>
                </a:lnTo>
                <a:cubicBezTo>
                  <a:pt x="2118795" y="1107971"/>
                  <a:pt x="2115199" y="1109410"/>
                  <a:pt x="2115199" y="1110489"/>
                </a:cubicBezTo>
                <a:lnTo>
                  <a:pt x="2115199" y="1117098"/>
                </a:lnTo>
                <a:cubicBezTo>
                  <a:pt x="2115199" y="1130226"/>
                  <a:pt x="2112680" y="1136790"/>
                  <a:pt x="2107645" y="1136790"/>
                </a:cubicBezTo>
                <a:cubicBezTo>
                  <a:pt x="2107645" y="1141645"/>
                  <a:pt x="2112680" y="1146725"/>
                  <a:pt x="2122751" y="1152030"/>
                </a:cubicBezTo>
                <a:cubicBezTo>
                  <a:pt x="2128325" y="1152030"/>
                  <a:pt x="2133361" y="1150592"/>
                  <a:pt x="2137856" y="1147714"/>
                </a:cubicBezTo>
                <a:cubicBezTo>
                  <a:pt x="2142353" y="1150592"/>
                  <a:pt x="2149545" y="1152030"/>
                  <a:pt x="2159437" y="1152030"/>
                </a:cubicBezTo>
                <a:lnTo>
                  <a:pt x="2163754" y="1150951"/>
                </a:lnTo>
                <a:lnTo>
                  <a:pt x="2172386" y="1153109"/>
                </a:lnTo>
                <a:lnTo>
                  <a:pt x="2173464" y="1153109"/>
                </a:lnTo>
                <a:lnTo>
                  <a:pt x="2187491" y="1147714"/>
                </a:lnTo>
                <a:lnTo>
                  <a:pt x="2191807" y="1157560"/>
                </a:lnTo>
                <a:lnTo>
                  <a:pt x="2190729" y="1158639"/>
                </a:lnTo>
                <a:lnTo>
                  <a:pt x="2187491" y="1158639"/>
                </a:lnTo>
                <a:lnTo>
                  <a:pt x="2187491" y="1156346"/>
                </a:lnTo>
                <a:lnTo>
                  <a:pt x="2178860" y="1158639"/>
                </a:lnTo>
                <a:lnTo>
                  <a:pt x="2159437" y="1158639"/>
                </a:lnTo>
                <a:cubicBezTo>
                  <a:pt x="2157459" y="1158639"/>
                  <a:pt x="2156380" y="1156796"/>
                  <a:pt x="2156200" y="1153109"/>
                </a:cubicBezTo>
                <a:lnTo>
                  <a:pt x="2155122" y="1153109"/>
                </a:lnTo>
                <a:cubicBezTo>
                  <a:pt x="2155122" y="1156256"/>
                  <a:pt x="2150445" y="1159179"/>
                  <a:pt x="2141094" y="1161876"/>
                </a:cubicBezTo>
                <a:cubicBezTo>
                  <a:pt x="2138757" y="1159718"/>
                  <a:pt x="2133001" y="1158280"/>
                  <a:pt x="2123830" y="1157560"/>
                </a:cubicBezTo>
                <a:lnTo>
                  <a:pt x="2121672" y="1159718"/>
                </a:lnTo>
                <a:lnTo>
                  <a:pt x="2120594" y="1159718"/>
                </a:lnTo>
                <a:lnTo>
                  <a:pt x="2117357" y="1157560"/>
                </a:lnTo>
                <a:lnTo>
                  <a:pt x="2115199" y="1157560"/>
                </a:lnTo>
                <a:cubicBezTo>
                  <a:pt x="2113760" y="1157560"/>
                  <a:pt x="2113040" y="1158639"/>
                  <a:pt x="2113040" y="1160797"/>
                </a:cubicBezTo>
                <a:lnTo>
                  <a:pt x="2114120" y="1161876"/>
                </a:lnTo>
                <a:lnTo>
                  <a:pt x="2114120" y="1162955"/>
                </a:lnTo>
                <a:cubicBezTo>
                  <a:pt x="2114120" y="1168620"/>
                  <a:pt x="2109803" y="1171902"/>
                  <a:pt x="2101171" y="1172801"/>
                </a:cubicBezTo>
                <a:cubicBezTo>
                  <a:pt x="2095416" y="1172262"/>
                  <a:pt x="2092538" y="1171542"/>
                  <a:pt x="2092538" y="1170643"/>
                </a:cubicBezTo>
                <a:lnTo>
                  <a:pt x="2091459" y="1171722"/>
                </a:lnTo>
                <a:lnTo>
                  <a:pt x="2082828" y="1171722"/>
                </a:lnTo>
                <a:lnTo>
                  <a:pt x="2076355" y="1172801"/>
                </a:lnTo>
                <a:cubicBezTo>
                  <a:pt x="2071318" y="1172801"/>
                  <a:pt x="2068081" y="1164798"/>
                  <a:pt x="2066644" y="1148793"/>
                </a:cubicBezTo>
                <a:lnTo>
                  <a:pt x="2066644" y="1147714"/>
                </a:lnTo>
                <a:lnTo>
                  <a:pt x="2068801" y="1138948"/>
                </a:lnTo>
                <a:lnTo>
                  <a:pt x="2068801" y="1135710"/>
                </a:lnTo>
                <a:lnTo>
                  <a:pt x="2066644" y="1118176"/>
                </a:lnTo>
                <a:lnTo>
                  <a:pt x="2068801" y="1105094"/>
                </a:lnTo>
                <a:lnTo>
                  <a:pt x="2067722" y="1104015"/>
                </a:lnTo>
                <a:lnTo>
                  <a:pt x="2067722" y="1102935"/>
                </a:lnTo>
                <a:lnTo>
                  <a:pt x="2069880" y="1094169"/>
                </a:lnTo>
                <a:lnTo>
                  <a:pt x="2066644" y="1085402"/>
                </a:lnTo>
                <a:lnTo>
                  <a:pt x="2066644" y="1071240"/>
                </a:lnTo>
                <a:lnTo>
                  <a:pt x="2065564" y="1064631"/>
                </a:lnTo>
                <a:lnTo>
                  <a:pt x="2067722" y="1053706"/>
                </a:lnTo>
                <a:cubicBezTo>
                  <a:pt x="2066103" y="1053706"/>
                  <a:pt x="2065025" y="1051908"/>
                  <a:pt x="2064486" y="1048311"/>
                </a:cubicBezTo>
                <a:lnTo>
                  <a:pt x="2067722" y="1045074"/>
                </a:lnTo>
                <a:lnTo>
                  <a:pt x="2065564" y="1036307"/>
                </a:lnTo>
                <a:lnTo>
                  <a:pt x="2065564" y="1034149"/>
                </a:lnTo>
                <a:lnTo>
                  <a:pt x="2072039" y="1026461"/>
                </a:lnTo>
                <a:lnTo>
                  <a:pt x="2072039" y="1025382"/>
                </a:lnTo>
                <a:cubicBezTo>
                  <a:pt x="2062507" y="1025382"/>
                  <a:pt x="2056033" y="1017739"/>
                  <a:pt x="2052616" y="1002453"/>
                </a:cubicBezTo>
                <a:lnTo>
                  <a:pt x="2052616" y="995845"/>
                </a:lnTo>
                <a:cubicBezTo>
                  <a:pt x="2052616" y="994406"/>
                  <a:pt x="2053696" y="993686"/>
                  <a:pt x="2055852" y="993686"/>
                </a:cubicBezTo>
                <a:lnTo>
                  <a:pt x="2055852" y="990450"/>
                </a:lnTo>
                <a:cubicBezTo>
                  <a:pt x="2052256" y="986403"/>
                  <a:pt x="2050458" y="981683"/>
                  <a:pt x="2050458" y="976288"/>
                </a:cubicBezTo>
                <a:lnTo>
                  <a:pt x="2047221" y="971837"/>
                </a:lnTo>
                <a:lnTo>
                  <a:pt x="2050458" y="959833"/>
                </a:lnTo>
                <a:lnTo>
                  <a:pt x="2048300" y="953359"/>
                </a:lnTo>
                <a:cubicBezTo>
                  <a:pt x="2048300" y="951830"/>
                  <a:pt x="2049738" y="951066"/>
                  <a:pt x="2052616" y="951066"/>
                </a:cubicBezTo>
                <a:lnTo>
                  <a:pt x="2053696" y="949987"/>
                </a:lnTo>
                <a:lnTo>
                  <a:pt x="2053696" y="948908"/>
                </a:lnTo>
                <a:cubicBezTo>
                  <a:pt x="2051896" y="945851"/>
                  <a:pt x="2049738" y="936409"/>
                  <a:pt x="2047221" y="920584"/>
                </a:cubicBezTo>
                <a:lnTo>
                  <a:pt x="2050458" y="917212"/>
                </a:lnTo>
                <a:lnTo>
                  <a:pt x="2052616" y="917212"/>
                </a:lnTo>
                <a:cubicBezTo>
                  <a:pt x="2055673" y="917212"/>
                  <a:pt x="2058550" y="919055"/>
                  <a:pt x="2061249" y="922742"/>
                </a:cubicBezTo>
                <a:lnTo>
                  <a:pt x="2063407" y="922742"/>
                </a:lnTo>
                <a:lnTo>
                  <a:pt x="2068801" y="916133"/>
                </a:lnTo>
                <a:lnTo>
                  <a:pt x="2074197" y="917212"/>
                </a:lnTo>
                <a:lnTo>
                  <a:pt x="2083907" y="917212"/>
                </a:lnTo>
                <a:lnTo>
                  <a:pt x="2090381" y="916133"/>
                </a:lnTo>
                <a:cubicBezTo>
                  <a:pt x="2098294" y="917122"/>
                  <a:pt x="2102250" y="921123"/>
                  <a:pt x="2102250" y="928137"/>
                </a:cubicBezTo>
                <a:lnTo>
                  <a:pt x="2102250" y="930430"/>
                </a:lnTo>
                <a:cubicBezTo>
                  <a:pt x="2099552" y="930430"/>
                  <a:pt x="2097753" y="937713"/>
                  <a:pt x="2096854" y="952280"/>
                </a:cubicBezTo>
                <a:lnTo>
                  <a:pt x="2097934" y="952280"/>
                </a:lnTo>
                <a:cubicBezTo>
                  <a:pt x="2104588" y="950212"/>
                  <a:pt x="2113940" y="948728"/>
                  <a:pt x="2125988" y="947829"/>
                </a:cubicBezTo>
                <a:lnTo>
                  <a:pt x="2130306" y="943513"/>
                </a:lnTo>
                <a:lnTo>
                  <a:pt x="2133543" y="943513"/>
                </a:lnTo>
                <a:lnTo>
                  <a:pt x="2137856" y="944592"/>
                </a:lnTo>
                <a:cubicBezTo>
                  <a:pt x="2144511" y="938747"/>
                  <a:pt x="2149187" y="935825"/>
                  <a:pt x="2151884" y="935825"/>
                </a:cubicBezTo>
                <a:cubicBezTo>
                  <a:pt x="2159437" y="935825"/>
                  <a:pt x="2165912" y="932543"/>
                  <a:pt x="2171306" y="925979"/>
                </a:cubicBezTo>
                <a:lnTo>
                  <a:pt x="2173464" y="925979"/>
                </a:lnTo>
                <a:lnTo>
                  <a:pt x="2182096" y="928137"/>
                </a:lnTo>
                <a:cubicBezTo>
                  <a:pt x="2182096" y="923101"/>
                  <a:pt x="2184614" y="918740"/>
                  <a:pt x="2189650" y="915054"/>
                </a:cubicBezTo>
                <a:lnTo>
                  <a:pt x="2190729" y="915054"/>
                </a:lnTo>
                <a:lnTo>
                  <a:pt x="2197202" y="917212"/>
                </a:lnTo>
                <a:cubicBezTo>
                  <a:pt x="2202598" y="913615"/>
                  <a:pt x="2207273" y="911817"/>
                  <a:pt x="2211230" y="911817"/>
                </a:cubicBezTo>
                <a:close/>
                <a:moveTo>
                  <a:pt x="4244200" y="911008"/>
                </a:moveTo>
                <a:lnTo>
                  <a:pt x="4248516" y="911008"/>
                </a:lnTo>
                <a:cubicBezTo>
                  <a:pt x="4260745" y="913886"/>
                  <a:pt x="4266860" y="919640"/>
                  <a:pt x="4266860" y="928273"/>
                </a:cubicBezTo>
                <a:lnTo>
                  <a:pt x="4265781" y="929352"/>
                </a:lnTo>
                <a:cubicBezTo>
                  <a:pt x="4273603" y="929352"/>
                  <a:pt x="4277515" y="930790"/>
                  <a:pt x="4277515" y="933668"/>
                </a:cubicBezTo>
                <a:lnTo>
                  <a:pt x="4277515" y="934747"/>
                </a:lnTo>
                <a:cubicBezTo>
                  <a:pt x="4277515" y="936995"/>
                  <a:pt x="4276436" y="939468"/>
                  <a:pt x="4274278" y="942165"/>
                </a:cubicBezTo>
                <a:lnTo>
                  <a:pt x="4274278" y="943244"/>
                </a:lnTo>
                <a:lnTo>
                  <a:pt x="4275357" y="944323"/>
                </a:lnTo>
                <a:lnTo>
                  <a:pt x="4275357" y="945402"/>
                </a:lnTo>
                <a:cubicBezTo>
                  <a:pt x="4269332" y="948639"/>
                  <a:pt x="4266140" y="951516"/>
                  <a:pt x="4265781" y="954034"/>
                </a:cubicBezTo>
                <a:lnTo>
                  <a:pt x="4266860" y="955113"/>
                </a:lnTo>
                <a:lnTo>
                  <a:pt x="4267939" y="955113"/>
                </a:lnTo>
                <a:lnTo>
                  <a:pt x="4266860" y="965903"/>
                </a:lnTo>
                <a:lnTo>
                  <a:pt x="4266860" y="971298"/>
                </a:lnTo>
                <a:lnTo>
                  <a:pt x="4267939" y="984246"/>
                </a:lnTo>
                <a:lnTo>
                  <a:pt x="4266860" y="984246"/>
                </a:lnTo>
                <a:lnTo>
                  <a:pt x="4267939" y="985325"/>
                </a:lnTo>
                <a:lnTo>
                  <a:pt x="4267939" y="986404"/>
                </a:lnTo>
                <a:cubicBezTo>
                  <a:pt x="4266500" y="999262"/>
                  <a:pt x="4264342" y="1005691"/>
                  <a:pt x="4261465" y="1005691"/>
                </a:cubicBezTo>
                <a:lnTo>
                  <a:pt x="4258227" y="1004612"/>
                </a:lnTo>
                <a:lnTo>
                  <a:pt x="4254990" y="1007849"/>
                </a:lnTo>
                <a:lnTo>
                  <a:pt x="4246358" y="1007849"/>
                </a:lnTo>
                <a:cubicBezTo>
                  <a:pt x="4244020" y="1006051"/>
                  <a:pt x="4240783" y="1004972"/>
                  <a:pt x="4236647" y="1004612"/>
                </a:cubicBezTo>
                <a:cubicBezTo>
                  <a:pt x="4234489" y="1004792"/>
                  <a:pt x="4231972" y="1007669"/>
                  <a:pt x="4229094" y="1013244"/>
                </a:cubicBezTo>
                <a:lnTo>
                  <a:pt x="4229094" y="1018639"/>
                </a:lnTo>
                <a:lnTo>
                  <a:pt x="4233410" y="1022955"/>
                </a:lnTo>
                <a:lnTo>
                  <a:pt x="4238805" y="1020797"/>
                </a:lnTo>
                <a:lnTo>
                  <a:pt x="4245279" y="1021877"/>
                </a:lnTo>
                <a:lnTo>
                  <a:pt x="4264702" y="1007849"/>
                </a:lnTo>
                <a:lnTo>
                  <a:pt x="4266860" y="1007849"/>
                </a:lnTo>
                <a:cubicBezTo>
                  <a:pt x="4271176" y="1013244"/>
                  <a:pt x="4279403" y="1017201"/>
                  <a:pt x="4291542" y="1019718"/>
                </a:cubicBezTo>
                <a:lnTo>
                  <a:pt x="4293700" y="1026192"/>
                </a:lnTo>
                <a:lnTo>
                  <a:pt x="4293700" y="1036983"/>
                </a:lnTo>
                <a:cubicBezTo>
                  <a:pt x="4293700" y="1039860"/>
                  <a:pt x="4291901" y="1042692"/>
                  <a:pt x="4288305" y="1045480"/>
                </a:cubicBezTo>
                <a:lnTo>
                  <a:pt x="4288305" y="1046558"/>
                </a:lnTo>
                <a:lnTo>
                  <a:pt x="4291542" y="1062744"/>
                </a:lnTo>
                <a:lnTo>
                  <a:pt x="4291542" y="1064902"/>
                </a:lnTo>
                <a:lnTo>
                  <a:pt x="4290463" y="1073534"/>
                </a:lnTo>
                <a:lnTo>
                  <a:pt x="4291542" y="1082166"/>
                </a:lnTo>
                <a:lnTo>
                  <a:pt x="4291542" y="1084324"/>
                </a:lnTo>
                <a:cubicBezTo>
                  <a:pt x="4291182" y="1086482"/>
                  <a:pt x="4288305" y="1087561"/>
                  <a:pt x="4282910" y="1087561"/>
                </a:cubicBezTo>
                <a:lnTo>
                  <a:pt x="4279673" y="1087561"/>
                </a:lnTo>
                <a:lnTo>
                  <a:pt x="4276436" y="1085403"/>
                </a:lnTo>
                <a:cubicBezTo>
                  <a:pt x="4275176" y="1085403"/>
                  <a:pt x="4274143" y="1087201"/>
                  <a:pt x="4273334" y="1090798"/>
                </a:cubicBezTo>
                <a:cubicBezTo>
                  <a:pt x="4266679" y="1090798"/>
                  <a:pt x="4263083" y="1092236"/>
                  <a:pt x="4262544" y="1095114"/>
                </a:cubicBezTo>
                <a:cubicBezTo>
                  <a:pt x="4267399" y="1095114"/>
                  <a:pt x="4271670" y="1099025"/>
                  <a:pt x="4275357" y="1106848"/>
                </a:cubicBezTo>
                <a:cubicBezTo>
                  <a:pt x="4279673" y="1106848"/>
                  <a:pt x="4285068" y="1112243"/>
                  <a:pt x="4291542" y="1123033"/>
                </a:cubicBezTo>
                <a:lnTo>
                  <a:pt x="4296937" y="1139218"/>
                </a:lnTo>
                <a:cubicBezTo>
                  <a:pt x="4294419" y="1156392"/>
                  <a:pt x="4291542" y="1164979"/>
                  <a:pt x="4288305" y="1164979"/>
                </a:cubicBezTo>
                <a:lnTo>
                  <a:pt x="4287226" y="1164979"/>
                </a:lnTo>
                <a:lnTo>
                  <a:pt x="4283989" y="1162821"/>
                </a:lnTo>
                <a:cubicBezTo>
                  <a:pt x="4283989" y="1164260"/>
                  <a:pt x="4281111" y="1164979"/>
                  <a:pt x="4275357" y="1164979"/>
                </a:cubicBezTo>
                <a:lnTo>
                  <a:pt x="4273334" y="1167137"/>
                </a:lnTo>
                <a:lnTo>
                  <a:pt x="4272255" y="1167137"/>
                </a:lnTo>
                <a:cubicBezTo>
                  <a:pt x="4266679" y="1167137"/>
                  <a:pt x="4263442" y="1163541"/>
                  <a:pt x="4262544" y="1156347"/>
                </a:cubicBezTo>
                <a:cubicBezTo>
                  <a:pt x="4260745" y="1156347"/>
                  <a:pt x="4258587" y="1150278"/>
                  <a:pt x="4256069" y="1138139"/>
                </a:cubicBezTo>
                <a:lnTo>
                  <a:pt x="4256069" y="1130586"/>
                </a:lnTo>
                <a:lnTo>
                  <a:pt x="4253911" y="1128428"/>
                </a:lnTo>
                <a:lnTo>
                  <a:pt x="4226936" y="1138139"/>
                </a:lnTo>
                <a:lnTo>
                  <a:pt x="4224778" y="1138139"/>
                </a:lnTo>
                <a:cubicBezTo>
                  <a:pt x="4223340" y="1138139"/>
                  <a:pt x="4222620" y="1137060"/>
                  <a:pt x="4222620" y="1134902"/>
                </a:cubicBezTo>
                <a:lnTo>
                  <a:pt x="4221541" y="1133823"/>
                </a:lnTo>
                <a:lnTo>
                  <a:pt x="4218439" y="1133823"/>
                </a:lnTo>
                <a:lnTo>
                  <a:pt x="4218439" y="1139218"/>
                </a:lnTo>
                <a:lnTo>
                  <a:pt x="4213044" y="1144613"/>
                </a:lnTo>
                <a:lnTo>
                  <a:pt x="4211965" y="1143534"/>
                </a:lnTo>
                <a:lnTo>
                  <a:pt x="4210886" y="1143534"/>
                </a:lnTo>
                <a:cubicBezTo>
                  <a:pt x="4205491" y="1149019"/>
                  <a:pt x="4199376" y="1152571"/>
                  <a:pt x="4192543" y="1154189"/>
                </a:cubicBezTo>
                <a:lnTo>
                  <a:pt x="4188227" y="1153110"/>
                </a:lnTo>
                <a:cubicBezTo>
                  <a:pt x="4172491" y="1154728"/>
                  <a:pt x="4164624" y="1157606"/>
                  <a:pt x="4164624" y="1161742"/>
                </a:cubicBezTo>
                <a:cubicBezTo>
                  <a:pt x="4164624" y="1164979"/>
                  <a:pt x="4163185" y="1167497"/>
                  <a:pt x="4160308" y="1169295"/>
                </a:cubicBezTo>
                <a:lnTo>
                  <a:pt x="4158150" y="1169295"/>
                </a:lnTo>
                <a:cubicBezTo>
                  <a:pt x="4150956" y="1165698"/>
                  <a:pt x="4147360" y="1162102"/>
                  <a:pt x="4147360" y="1158505"/>
                </a:cubicBezTo>
                <a:lnTo>
                  <a:pt x="4133333" y="1121954"/>
                </a:lnTo>
                <a:lnTo>
                  <a:pt x="4131175" y="1121954"/>
                </a:lnTo>
                <a:lnTo>
                  <a:pt x="4131175" y="1127349"/>
                </a:lnTo>
                <a:cubicBezTo>
                  <a:pt x="4129017" y="1129327"/>
                  <a:pt x="4127578" y="1134722"/>
                  <a:pt x="4126859" y="1143534"/>
                </a:cubicBezTo>
                <a:lnTo>
                  <a:pt x="4124701" y="1146771"/>
                </a:lnTo>
                <a:lnTo>
                  <a:pt x="4125780" y="1147850"/>
                </a:lnTo>
                <a:lnTo>
                  <a:pt x="4125780" y="1148929"/>
                </a:lnTo>
                <a:cubicBezTo>
                  <a:pt x="4124701" y="1153155"/>
                  <a:pt x="4123622" y="1155268"/>
                  <a:pt x="4122543" y="1155268"/>
                </a:cubicBezTo>
                <a:lnTo>
                  <a:pt x="4123622" y="1156347"/>
                </a:lnTo>
                <a:lnTo>
                  <a:pt x="4123622" y="1157426"/>
                </a:lnTo>
                <a:cubicBezTo>
                  <a:pt x="4119845" y="1162642"/>
                  <a:pt x="4113776" y="1166598"/>
                  <a:pt x="4105414" y="1169295"/>
                </a:cubicBezTo>
                <a:lnTo>
                  <a:pt x="4102177" y="1168216"/>
                </a:lnTo>
                <a:lnTo>
                  <a:pt x="4102177" y="1169295"/>
                </a:lnTo>
                <a:cubicBezTo>
                  <a:pt x="4102177" y="1172172"/>
                  <a:pt x="4098580" y="1173611"/>
                  <a:pt x="4091387" y="1173611"/>
                </a:cubicBezTo>
                <a:lnTo>
                  <a:pt x="4090308" y="1172533"/>
                </a:lnTo>
                <a:lnTo>
                  <a:pt x="4089229" y="1172533"/>
                </a:lnTo>
                <a:cubicBezTo>
                  <a:pt x="4082215" y="1176129"/>
                  <a:pt x="4075381" y="1177927"/>
                  <a:pt x="4068727" y="1177927"/>
                </a:cubicBezTo>
                <a:lnTo>
                  <a:pt x="4067648" y="1176848"/>
                </a:lnTo>
                <a:lnTo>
                  <a:pt x="4067648" y="1175769"/>
                </a:lnTo>
                <a:lnTo>
                  <a:pt x="4068727" y="1169295"/>
                </a:lnTo>
                <a:cubicBezTo>
                  <a:pt x="4062343" y="1150682"/>
                  <a:pt x="4055914" y="1141376"/>
                  <a:pt x="4049440" y="1141376"/>
                </a:cubicBezTo>
                <a:lnTo>
                  <a:pt x="4036492" y="1130586"/>
                </a:lnTo>
                <a:lnTo>
                  <a:pt x="4036492" y="1128428"/>
                </a:lnTo>
                <a:cubicBezTo>
                  <a:pt x="4036492" y="1126989"/>
                  <a:pt x="4037571" y="1126270"/>
                  <a:pt x="4039729" y="1126270"/>
                </a:cubicBezTo>
                <a:cubicBezTo>
                  <a:pt x="4042966" y="1128428"/>
                  <a:pt x="4049440" y="1129867"/>
                  <a:pt x="4059151" y="1130586"/>
                </a:cubicBezTo>
                <a:cubicBezTo>
                  <a:pt x="4072009" y="1127529"/>
                  <a:pt x="4078438" y="1122853"/>
                  <a:pt x="4078438" y="1116559"/>
                </a:cubicBezTo>
                <a:lnTo>
                  <a:pt x="4078438" y="1105769"/>
                </a:lnTo>
                <a:cubicBezTo>
                  <a:pt x="4084193" y="1100734"/>
                  <a:pt x="4087070" y="1096462"/>
                  <a:pt x="4087070" y="1092956"/>
                </a:cubicBezTo>
                <a:lnTo>
                  <a:pt x="4087070" y="1087561"/>
                </a:lnTo>
                <a:lnTo>
                  <a:pt x="4083833" y="1078929"/>
                </a:lnTo>
                <a:lnTo>
                  <a:pt x="4085991" y="1068139"/>
                </a:lnTo>
                <a:lnTo>
                  <a:pt x="4083833" y="1060586"/>
                </a:lnTo>
                <a:lnTo>
                  <a:pt x="4081675" y="1060586"/>
                </a:lnTo>
                <a:lnTo>
                  <a:pt x="4070885" y="1071376"/>
                </a:lnTo>
                <a:cubicBezTo>
                  <a:pt x="4062882" y="1076411"/>
                  <a:pt x="4056813" y="1078929"/>
                  <a:pt x="4052677" y="1078929"/>
                </a:cubicBezTo>
                <a:cubicBezTo>
                  <a:pt x="4039729" y="1076771"/>
                  <a:pt x="4033255" y="1071735"/>
                  <a:pt x="4033255" y="1063823"/>
                </a:cubicBezTo>
                <a:lnTo>
                  <a:pt x="4033255" y="1062744"/>
                </a:lnTo>
                <a:lnTo>
                  <a:pt x="4035413" y="1049796"/>
                </a:lnTo>
                <a:lnTo>
                  <a:pt x="4034334" y="1045480"/>
                </a:lnTo>
                <a:lnTo>
                  <a:pt x="4035413" y="1038062"/>
                </a:lnTo>
                <a:lnTo>
                  <a:pt x="4034334" y="1025114"/>
                </a:lnTo>
                <a:lnTo>
                  <a:pt x="4038650" y="991664"/>
                </a:lnTo>
                <a:lnTo>
                  <a:pt x="4036492" y="977772"/>
                </a:lnTo>
                <a:lnTo>
                  <a:pt x="4038650" y="975614"/>
                </a:lnTo>
                <a:lnTo>
                  <a:pt x="4040808" y="975614"/>
                </a:lnTo>
                <a:cubicBezTo>
                  <a:pt x="4044045" y="975614"/>
                  <a:pt x="4048361" y="978131"/>
                  <a:pt x="4053756" y="983167"/>
                </a:cubicBezTo>
                <a:cubicBezTo>
                  <a:pt x="4061040" y="986763"/>
                  <a:pt x="4071784" y="990316"/>
                  <a:pt x="4085991" y="993822"/>
                </a:cubicBezTo>
                <a:cubicBezTo>
                  <a:pt x="4086531" y="990135"/>
                  <a:pt x="4088689" y="986944"/>
                  <a:pt x="4092466" y="984246"/>
                </a:cubicBezTo>
                <a:lnTo>
                  <a:pt x="4092466" y="983167"/>
                </a:lnTo>
                <a:cubicBezTo>
                  <a:pt x="4088150" y="980829"/>
                  <a:pt x="4085991" y="975794"/>
                  <a:pt x="4085991" y="968061"/>
                </a:cubicBezTo>
                <a:lnTo>
                  <a:pt x="4087070" y="966982"/>
                </a:lnTo>
                <a:cubicBezTo>
                  <a:pt x="4083474" y="966982"/>
                  <a:pt x="4081675" y="964824"/>
                  <a:pt x="4081675" y="960508"/>
                </a:cubicBezTo>
                <a:cubicBezTo>
                  <a:pt x="4087430" y="958170"/>
                  <a:pt x="4090308" y="956372"/>
                  <a:pt x="4090308" y="955113"/>
                </a:cubicBezTo>
                <a:lnTo>
                  <a:pt x="4090308" y="949718"/>
                </a:lnTo>
                <a:lnTo>
                  <a:pt x="4084912" y="942165"/>
                </a:lnTo>
                <a:lnTo>
                  <a:pt x="4074122" y="943244"/>
                </a:lnTo>
                <a:lnTo>
                  <a:pt x="4073043" y="943244"/>
                </a:lnTo>
                <a:lnTo>
                  <a:pt x="4069806" y="941086"/>
                </a:lnTo>
                <a:lnTo>
                  <a:pt x="4068727" y="941086"/>
                </a:lnTo>
                <a:lnTo>
                  <a:pt x="4046203" y="943244"/>
                </a:lnTo>
                <a:cubicBezTo>
                  <a:pt x="4041887" y="941625"/>
                  <a:pt x="4039729" y="940186"/>
                  <a:pt x="4039729" y="938928"/>
                </a:cubicBezTo>
                <a:lnTo>
                  <a:pt x="4039729" y="936904"/>
                </a:lnTo>
                <a:lnTo>
                  <a:pt x="4041887" y="934747"/>
                </a:lnTo>
                <a:lnTo>
                  <a:pt x="4052677" y="934747"/>
                </a:lnTo>
                <a:lnTo>
                  <a:pt x="4063332" y="935826"/>
                </a:lnTo>
                <a:cubicBezTo>
                  <a:pt x="4080776" y="933488"/>
                  <a:pt x="4091566" y="929891"/>
                  <a:pt x="4095703" y="925036"/>
                </a:cubicBezTo>
                <a:lnTo>
                  <a:pt x="4105414" y="916404"/>
                </a:lnTo>
                <a:lnTo>
                  <a:pt x="4106493" y="916404"/>
                </a:lnTo>
                <a:cubicBezTo>
                  <a:pt x="4122588" y="921619"/>
                  <a:pt x="4133333" y="928767"/>
                  <a:pt x="4138728" y="937849"/>
                </a:cubicBezTo>
                <a:lnTo>
                  <a:pt x="4141965" y="947560"/>
                </a:lnTo>
                <a:lnTo>
                  <a:pt x="4132254" y="950797"/>
                </a:lnTo>
                <a:lnTo>
                  <a:pt x="4135491" y="965903"/>
                </a:lnTo>
                <a:cubicBezTo>
                  <a:pt x="4133333" y="968601"/>
                  <a:pt x="4132254" y="975075"/>
                  <a:pt x="4132254" y="985325"/>
                </a:cubicBezTo>
                <a:lnTo>
                  <a:pt x="4136570" y="1001375"/>
                </a:lnTo>
                <a:lnTo>
                  <a:pt x="4139807" y="1001375"/>
                </a:lnTo>
                <a:cubicBezTo>
                  <a:pt x="4164174" y="1011626"/>
                  <a:pt x="4176358" y="1018099"/>
                  <a:pt x="4176358" y="1020797"/>
                </a:cubicBezTo>
                <a:lnTo>
                  <a:pt x="4174200" y="1027271"/>
                </a:lnTo>
                <a:lnTo>
                  <a:pt x="4175279" y="1028350"/>
                </a:lnTo>
                <a:cubicBezTo>
                  <a:pt x="4177437" y="1028350"/>
                  <a:pt x="4178516" y="1026192"/>
                  <a:pt x="4178516" y="1021877"/>
                </a:cubicBezTo>
                <a:cubicBezTo>
                  <a:pt x="4187148" y="1020797"/>
                  <a:pt x="4191464" y="1019359"/>
                  <a:pt x="4191464" y="1017560"/>
                </a:cubicBezTo>
                <a:lnTo>
                  <a:pt x="4189306" y="1002454"/>
                </a:lnTo>
                <a:lnTo>
                  <a:pt x="4188227" y="1002454"/>
                </a:lnTo>
                <a:cubicBezTo>
                  <a:pt x="4188227" y="1006770"/>
                  <a:pt x="4185349" y="1008928"/>
                  <a:pt x="4179595" y="1008928"/>
                </a:cubicBezTo>
                <a:lnTo>
                  <a:pt x="4172042" y="1007849"/>
                </a:lnTo>
                <a:lnTo>
                  <a:pt x="4167726" y="1008928"/>
                </a:lnTo>
                <a:cubicBezTo>
                  <a:pt x="4166377" y="1006051"/>
                  <a:pt x="4164624" y="1004612"/>
                  <a:pt x="4162466" y="1004612"/>
                </a:cubicBezTo>
                <a:lnTo>
                  <a:pt x="4157071" y="1005691"/>
                </a:lnTo>
                <a:lnTo>
                  <a:pt x="4153834" y="1000296"/>
                </a:lnTo>
                <a:lnTo>
                  <a:pt x="4154913" y="992743"/>
                </a:lnTo>
                <a:lnTo>
                  <a:pt x="4154913" y="987483"/>
                </a:lnTo>
                <a:lnTo>
                  <a:pt x="4153834" y="971298"/>
                </a:lnTo>
                <a:lnTo>
                  <a:pt x="4157071" y="956192"/>
                </a:lnTo>
                <a:lnTo>
                  <a:pt x="4154913" y="949718"/>
                </a:lnTo>
                <a:lnTo>
                  <a:pt x="4161387" y="941086"/>
                </a:lnTo>
                <a:lnTo>
                  <a:pt x="4161387" y="937849"/>
                </a:lnTo>
                <a:cubicBezTo>
                  <a:pt x="4157790" y="933982"/>
                  <a:pt x="4155992" y="930431"/>
                  <a:pt x="4155992" y="927193"/>
                </a:cubicBezTo>
                <a:cubicBezTo>
                  <a:pt x="4159049" y="920899"/>
                  <a:pt x="4161207" y="917662"/>
                  <a:pt x="4162466" y="917483"/>
                </a:cubicBezTo>
                <a:lnTo>
                  <a:pt x="4164624" y="917483"/>
                </a:lnTo>
                <a:cubicBezTo>
                  <a:pt x="4172087" y="921260"/>
                  <a:pt x="4178156" y="925215"/>
                  <a:pt x="4182832" y="929352"/>
                </a:cubicBezTo>
                <a:cubicBezTo>
                  <a:pt x="4187148" y="929711"/>
                  <a:pt x="4189306" y="930790"/>
                  <a:pt x="4189306" y="932589"/>
                </a:cubicBezTo>
                <a:lnTo>
                  <a:pt x="4187148" y="935826"/>
                </a:lnTo>
                <a:lnTo>
                  <a:pt x="4191464" y="944323"/>
                </a:lnTo>
                <a:lnTo>
                  <a:pt x="4191464" y="946481"/>
                </a:lnTo>
                <a:lnTo>
                  <a:pt x="4189306" y="950797"/>
                </a:lnTo>
                <a:lnTo>
                  <a:pt x="4193622" y="969140"/>
                </a:lnTo>
                <a:lnTo>
                  <a:pt x="4192543" y="977772"/>
                </a:lnTo>
                <a:cubicBezTo>
                  <a:pt x="4196139" y="979390"/>
                  <a:pt x="4197938" y="981189"/>
                  <a:pt x="4197938" y="983167"/>
                </a:cubicBezTo>
                <a:cubicBezTo>
                  <a:pt x="4216551" y="980649"/>
                  <a:pt x="4225857" y="978851"/>
                  <a:pt x="4225857" y="977772"/>
                </a:cubicBezTo>
                <a:lnTo>
                  <a:pt x="4228015" y="974535"/>
                </a:lnTo>
                <a:cubicBezTo>
                  <a:pt x="4228015" y="973456"/>
                  <a:pt x="4226577" y="972377"/>
                  <a:pt x="4223699" y="971298"/>
                </a:cubicBezTo>
                <a:lnTo>
                  <a:pt x="4222620" y="970219"/>
                </a:lnTo>
                <a:lnTo>
                  <a:pt x="4222620" y="965903"/>
                </a:lnTo>
                <a:lnTo>
                  <a:pt x="4228015" y="959429"/>
                </a:lnTo>
                <a:lnTo>
                  <a:pt x="4223699" y="946481"/>
                </a:lnTo>
                <a:lnTo>
                  <a:pt x="4223699" y="945402"/>
                </a:lnTo>
                <a:cubicBezTo>
                  <a:pt x="4223699" y="943424"/>
                  <a:pt x="4225498" y="942345"/>
                  <a:pt x="4229094" y="942165"/>
                </a:cubicBezTo>
                <a:lnTo>
                  <a:pt x="4229094" y="940007"/>
                </a:lnTo>
                <a:cubicBezTo>
                  <a:pt x="4224778" y="937939"/>
                  <a:pt x="4217989" y="936545"/>
                  <a:pt x="4208728" y="935826"/>
                </a:cubicBezTo>
                <a:lnTo>
                  <a:pt x="4202254" y="938928"/>
                </a:lnTo>
                <a:lnTo>
                  <a:pt x="4195780" y="938928"/>
                </a:lnTo>
                <a:lnTo>
                  <a:pt x="4193622" y="936904"/>
                </a:lnTo>
                <a:lnTo>
                  <a:pt x="4193622" y="934747"/>
                </a:lnTo>
                <a:cubicBezTo>
                  <a:pt x="4197039" y="930431"/>
                  <a:pt x="4204232" y="928273"/>
                  <a:pt x="4215202" y="928273"/>
                </a:cubicBezTo>
                <a:lnTo>
                  <a:pt x="4216281" y="928273"/>
                </a:lnTo>
                <a:lnTo>
                  <a:pt x="4225857" y="930431"/>
                </a:lnTo>
                <a:cubicBezTo>
                  <a:pt x="4229993" y="930071"/>
                  <a:pt x="4233230" y="928992"/>
                  <a:pt x="4235568" y="927193"/>
                </a:cubicBezTo>
                <a:lnTo>
                  <a:pt x="4238805" y="928273"/>
                </a:lnTo>
                <a:lnTo>
                  <a:pt x="4237726" y="927193"/>
                </a:lnTo>
                <a:lnTo>
                  <a:pt x="4237726" y="925036"/>
                </a:lnTo>
                <a:cubicBezTo>
                  <a:pt x="4241323" y="922158"/>
                  <a:pt x="4243121" y="917842"/>
                  <a:pt x="4243121" y="912088"/>
                </a:cubicBezTo>
                <a:close/>
                <a:moveTo>
                  <a:pt x="4661491" y="910670"/>
                </a:moveTo>
                <a:lnTo>
                  <a:pt x="4661491" y="912827"/>
                </a:lnTo>
                <a:lnTo>
                  <a:pt x="4660412" y="912827"/>
                </a:lnTo>
                <a:lnTo>
                  <a:pt x="4661491" y="915930"/>
                </a:lnTo>
                <a:lnTo>
                  <a:pt x="4660412" y="919166"/>
                </a:lnTo>
                <a:lnTo>
                  <a:pt x="4662570" y="919166"/>
                </a:lnTo>
                <a:lnTo>
                  <a:pt x="4662570" y="910670"/>
                </a:lnTo>
                <a:close/>
                <a:moveTo>
                  <a:pt x="4761973" y="904195"/>
                </a:moveTo>
                <a:lnTo>
                  <a:pt x="4761973" y="907432"/>
                </a:lnTo>
                <a:lnTo>
                  <a:pt x="4763052" y="907432"/>
                </a:lnTo>
                <a:lnTo>
                  <a:pt x="4763052" y="904195"/>
                </a:lnTo>
                <a:close/>
                <a:moveTo>
                  <a:pt x="7211563" y="900281"/>
                </a:moveTo>
                <a:lnTo>
                  <a:pt x="7211563" y="902438"/>
                </a:lnTo>
                <a:lnTo>
                  <a:pt x="7212642" y="902438"/>
                </a:lnTo>
                <a:lnTo>
                  <a:pt x="7214800" y="900281"/>
                </a:lnTo>
                <a:close/>
                <a:moveTo>
                  <a:pt x="41137" y="899914"/>
                </a:moveTo>
                <a:lnTo>
                  <a:pt x="42216" y="899914"/>
                </a:lnTo>
                <a:cubicBezTo>
                  <a:pt x="42216" y="901713"/>
                  <a:pt x="43654" y="902792"/>
                  <a:pt x="46532" y="903151"/>
                </a:cubicBezTo>
                <a:lnTo>
                  <a:pt x="61638" y="902072"/>
                </a:lnTo>
                <a:lnTo>
                  <a:pt x="62717" y="902072"/>
                </a:lnTo>
                <a:lnTo>
                  <a:pt x="67033" y="904230"/>
                </a:lnTo>
                <a:lnTo>
                  <a:pt x="67033" y="940377"/>
                </a:lnTo>
                <a:lnTo>
                  <a:pt x="95087" y="944693"/>
                </a:lnTo>
                <a:lnTo>
                  <a:pt x="99403" y="943614"/>
                </a:lnTo>
                <a:lnTo>
                  <a:pt x="101561" y="943614"/>
                </a:lnTo>
                <a:lnTo>
                  <a:pt x="103719" y="945772"/>
                </a:lnTo>
                <a:lnTo>
                  <a:pt x="112351" y="940377"/>
                </a:lnTo>
                <a:lnTo>
                  <a:pt x="117746" y="940377"/>
                </a:lnTo>
                <a:cubicBezTo>
                  <a:pt x="117746" y="942535"/>
                  <a:pt x="119544" y="943614"/>
                  <a:pt x="123141" y="943614"/>
                </a:cubicBezTo>
                <a:lnTo>
                  <a:pt x="126378" y="941456"/>
                </a:lnTo>
                <a:lnTo>
                  <a:pt x="128536" y="943614"/>
                </a:lnTo>
                <a:lnTo>
                  <a:pt x="146879" y="943614"/>
                </a:lnTo>
                <a:cubicBezTo>
                  <a:pt x="150475" y="943614"/>
                  <a:pt x="152274" y="942535"/>
                  <a:pt x="152274" y="940377"/>
                </a:cubicBezTo>
                <a:lnTo>
                  <a:pt x="154432" y="940377"/>
                </a:lnTo>
                <a:cubicBezTo>
                  <a:pt x="156410" y="942535"/>
                  <a:pt x="165402" y="943614"/>
                  <a:pt x="181407" y="943614"/>
                </a:cubicBezTo>
                <a:lnTo>
                  <a:pt x="185723" y="942535"/>
                </a:lnTo>
                <a:lnTo>
                  <a:pt x="185723" y="944693"/>
                </a:lnTo>
                <a:lnTo>
                  <a:pt x="191118" y="943614"/>
                </a:lnTo>
                <a:lnTo>
                  <a:pt x="222409" y="943614"/>
                </a:lnTo>
                <a:lnTo>
                  <a:pt x="226725" y="944693"/>
                </a:lnTo>
                <a:lnTo>
                  <a:pt x="231041" y="943614"/>
                </a:lnTo>
                <a:lnTo>
                  <a:pt x="232121" y="943614"/>
                </a:lnTo>
                <a:lnTo>
                  <a:pt x="237516" y="944693"/>
                </a:lnTo>
                <a:lnTo>
                  <a:pt x="237516" y="942535"/>
                </a:lnTo>
                <a:lnTo>
                  <a:pt x="246148" y="942535"/>
                </a:lnTo>
                <a:lnTo>
                  <a:pt x="248306" y="944693"/>
                </a:lnTo>
                <a:lnTo>
                  <a:pt x="248306" y="945772"/>
                </a:lnTo>
                <a:lnTo>
                  <a:pt x="254780" y="943614"/>
                </a:lnTo>
                <a:lnTo>
                  <a:pt x="256938" y="945772"/>
                </a:lnTo>
                <a:lnTo>
                  <a:pt x="256938" y="952246"/>
                </a:lnTo>
                <a:lnTo>
                  <a:pt x="259096" y="952246"/>
                </a:lnTo>
                <a:lnTo>
                  <a:pt x="259096" y="970589"/>
                </a:lnTo>
                <a:lnTo>
                  <a:pt x="258017" y="970589"/>
                </a:lnTo>
                <a:lnTo>
                  <a:pt x="254780" y="969510"/>
                </a:lnTo>
                <a:lnTo>
                  <a:pt x="252622" y="972747"/>
                </a:lnTo>
                <a:cubicBezTo>
                  <a:pt x="255499" y="972747"/>
                  <a:pt x="256938" y="973466"/>
                  <a:pt x="256938" y="974905"/>
                </a:cubicBezTo>
                <a:lnTo>
                  <a:pt x="256938" y="980300"/>
                </a:lnTo>
                <a:lnTo>
                  <a:pt x="259096" y="980300"/>
                </a:lnTo>
                <a:lnTo>
                  <a:pt x="259096" y="988932"/>
                </a:lnTo>
                <a:lnTo>
                  <a:pt x="256938" y="988932"/>
                </a:lnTo>
                <a:lnTo>
                  <a:pt x="256938" y="995406"/>
                </a:lnTo>
                <a:lnTo>
                  <a:pt x="254780" y="997564"/>
                </a:lnTo>
                <a:lnTo>
                  <a:pt x="248306" y="997564"/>
                </a:lnTo>
                <a:lnTo>
                  <a:pt x="221330" y="998643"/>
                </a:lnTo>
                <a:lnTo>
                  <a:pt x="221330" y="1000801"/>
                </a:lnTo>
                <a:lnTo>
                  <a:pt x="213777" y="1000801"/>
                </a:lnTo>
                <a:lnTo>
                  <a:pt x="213777" y="998643"/>
                </a:lnTo>
                <a:lnTo>
                  <a:pt x="212698" y="998643"/>
                </a:lnTo>
                <a:cubicBezTo>
                  <a:pt x="204965" y="998643"/>
                  <a:pt x="199211" y="997564"/>
                  <a:pt x="195434" y="995406"/>
                </a:cubicBezTo>
                <a:cubicBezTo>
                  <a:pt x="195434" y="997564"/>
                  <a:pt x="190758" y="998643"/>
                  <a:pt x="181407" y="998643"/>
                </a:cubicBezTo>
                <a:lnTo>
                  <a:pt x="181407" y="1000801"/>
                </a:lnTo>
                <a:lnTo>
                  <a:pt x="170617" y="1000801"/>
                </a:lnTo>
                <a:lnTo>
                  <a:pt x="170617" y="998643"/>
                </a:lnTo>
                <a:lnTo>
                  <a:pt x="163064" y="998643"/>
                </a:lnTo>
                <a:lnTo>
                  <a:pt x="163064" y="1000801"/>
                </a:lnTo>
                <a:lnTo>
                  <a:pt x="150116" y="1000801"/>
                </a:lnTo>
                <a:lnTo>
                  <a:pt x="150116" y="998643"/>
                </a:lnTo>
                <a:lnTo>
                  <a:pt x="122062" y="998643"/>
                </a:lnTo>
                <a:lnTo>
                  <a:pt x="122062" y="995406"/>
                </a:lnTo>
                <a:lnTo>
                  <a:pt x="119904" y="995406"/>
                </a:lnTo>
                <a:lnTo>
                  <a:pt x="119904" y="998643"/>
                </a:lnTo>
                <a:lnTo>
                  <a:pt x="114509" y="998643"/>
                </a:lnTo>
                <a:lnTo>
                  <a:pt x="94008" y="996485"/>
                </a:lnTo>
                <a:cubicBezTo>
                  <a:pt x="87534" y="997564"/>
                  <a:pt x="84297" y="999003"/>
                  <a:pt x="84297" y="1000801"/>
                </a:cubicBezTo>
                <a:lnTo>
                  <a:pt x="82139" y="1000801"/>
                </a:lnTo>
                <a:cubicBezTo>
                  <a:pt x="82139" y="998643"/>
                  <a:pt x="79621" y="997564"/>
                  <a:pt x="74586" y="997564"/>
                </a:cubicBezTo>
                <a:lnTo>
                  <a:pt x="53006" y="998643"/>
                </a:lnTo>
                <a:lnTo>
                  <a:pt x="53006" y="1000801"/>
                </a:lnTo>
                <a:lnTo>
                  <a:pt x="49769" y="1000801"/>
                </a:lnTo>
                <a:lnTo>
                  <a:pt x="49769" y="998643"/>
                </a:lnTo>
                <a:lnTo>
                  <a:pt x="45453" y="998643"/>
                </a:lnTo>
                <a:lnTo>
                  <a:pt x="45453" y="1000801"/>
                </a:lnTo>
                <a:lnTo>
                  <a:pt x="37900" y="1000801"/>
                </a:lnTo>
                <a:cubicBezTo>
                  <a:pt x="37900" y="998643"/>
                  <a:pt x="35382" y="997564"/>
                  <a:pt x="30347" y="997564"/>
                </a:cubicBezTo>
                <a:lnTo>
                  <a:pt x="26031" y="998643"/>
                </a:lnTo>
                <a:lnTo>
                  <a:pt x="15241" y="996485"/>
                </a:lnTo>
                <a:lnTo>
                  <a:pt x="14162" y="997564"/>
                </a:lnTo>
                <a:lnTo>
                  <a:pt x="13083" y="996485"/>
                </a:lnTo>
                <a:lnTo>
                  <a:pt x="14162" y="985695"/>
                </a:lnTo>
                <a:cubicBezTo>
                  <a:pt x="14162" y="969690"/>
                  <a:pt x="13083" y="958181"/>
                  <a:pt x="10925" y="951167"/>
                </a:cubicBezTo>
                <a:lnTo>
                  <a:pt x="13083" y="912863"/>
                </a:lnTo>
                <a:lnTo>
                  <a:pt x="12004" y="904230"/>
                </a:lnTo>
                <a:lnTo>
                  <a:pt x="15241" y="902072"/>
                </a:lnTo>
                <a:lnTo>
                  <a:pt x="18478" y="902072"/>
                </a:lnTo>
                <a:lnTo>
                  <a:pt x="32505" y="903151"/>
                </a:lnTo>
                <a:cubicBezTo>
                  <a:pt x="38259" y="902612"/>
                  <a:pt x="41137" y="901892"/>
                  <a:pt x="41137" y="900993"/>
                </a:cubicBezTo>
                <a:close/>
                <a:moveTo>
                  <a:pt x="4766289" y="890303"/>
                </a:moveTo>
                <a:lnTo>
                  <a:pt x="4764131" y="897856"/>
                </a:lnTo>
                <a:lnTo>
                  <a:pt x="4764131" y="899879"/>
                </a:lnTo>
                <a:lnTo>
                  <a:pt x="4765210" y="899879"/>
                </a:lnTo>
                <a:lnTo>
                  <a:pt x="4767368" y="891382"/>
                </a:lnTo>
                <a:lnTo>
                  <a:pt x="4767368" y="890303"/>
                </a:lnTo>
                <a:close/>
                <a:moveTo>
                  <a:pt x="4763052" y="888145"/>
                </a:moveTo>
                <a:cubicBezTo>
                  <a:pt x="4757298" y="892821"/>
                  <a:pt x="4754420" y="896732"/>
                  <a:pt x="4754420" y="899879"/>
                </a:cubicBezTo>
                <a:lnTo>
                  <a:pt x="4757657" y="902037"/>
                </a:lnTo>
                <a:lnTo>
                  <a:pt x="4763052" y="894619"/>
                </a:lnTo>
                <a:close/>
                <a:moveTo>
                  <a:pt x="1039862" y="876986"/>
                </a:moveTo>
                <a:lnTo>
                  <a:pt x="1042022" y="876986"/>
                </a:lnTo>
                <a:lnTo>
                  <a:pt x="1045258" y="880223"/>
                </a:lnTo>
                <a:lnTo>
                  <a:pt x="1044180" y="881302"/>
                </a:lnTo>
                <a:lnTo>
                  <a:pt x="1042022" y="881302"/>
                </a:lnTo>
                <a:lnTo>
                  <a:pt x="1038648" y="878065"/>
                </a:lnTo>
                <a:close/>
                <a:moveTo>
                  <a:pt x="4758736" y="873174"/>
                </a:moveTo>
                <a:lnTo>
                  <a:pt x="4759815" y="873174"/>
                </a:lnTo>
                <a:lnTo>
                  <a:pt x="4765210" y="875332"/>
                </a:lnTo>
                <a:lnTo>
                  <a:pt x="4765210" y="876411"/>
                </a:lnTo>
                <a:lnTo>
                  <a:pt x="4763052" y="878569"/>
                </a:lnTo>
                <a:lnTo>
                  <a:pt x="4761973" y="878569"/>
                </a:lnTo>
                <a:lnTo>
                  <a:pt x="4757657" y="874253"/>
                </a:lnTo>
                <a:close/>
                <a:moveTo>
                  <a:pt x="4770605" y="871015"/>
                </a:moveTo>
                <a:lnTo>
                  <a:pt x="4770605" y="873174"/>
                </a:lnTo>
                <a:lnTo>
                  <a:pt x="4771684" y="873174"/>
                </a:lnTo>
                <a:lnTo>
                  <a:pt x="4771684" y="871015"/>
                </a:lnTo>
                <a:close/>
                <a:moveTo>
                  <a:pt x="4754420" y="871015"/>
                </a:moveTo>
                <a:lnTo>
                  <a:pt x="4752262" y="874253"/>
                </a:lnTo>
                <a:lnTo>
                  <a:pt x="4754420" y="877490"/>
                </a:lnTo>
                <a:lnTo>
                  <a:pt x="4751183" y="882885"/>
                </a:lnTo>
                <a:lnTo>
                  <a:pt x="4752262" y="882885"/>
                </a:lnTo>
                <a:lnTo>
                  <a:pt x="4761973" y="880727"/>
                </a:lnTo>
                <a:lnTo>
                  <a:pt x="4763052" y="883829"/>
                </a:lnTo>
                <a:lnTo>
                  <a:pt x="4764131" y="883829"/>
                </a:lnTo>
                <a:cubicBezTo>
                  <a:pt x="4764131" y="878884"/>
                  <a:pt x="4765570" y="876411"/>
                  <a:pt x="4768447" y="876411"/>
                </a:cubicBezTo>
                <a:lnTo>
                  <a:pt x="4768447" y="874253"/>
                </a:lnTo>
                <a:lnTo>
                  <a:pt x="4767368" y="875332"/>
                </a:lnTo>
                <a:lnTo>
                  <a:pt x="4766289" y="875332"/>
                </a:lnTo>
                <a:lnTo>
                  <a:pt x="4758736" y="871015"/>
                </a:lnTo>
                <a:lnTo>
                  <a:pt x="4757657" y="872095"/>
                </a:lnTo>
                <a:lnTo>
                  <a:pt x="4756578" y="872095"/>
                </a:lnTo>
                <a:lnTo>
                  <a:pt x="4755499" y="871015"/>
                </a:lnTo>
                <a:close/>
                <a:moveTo>
                  <a:pt x="1186338" y="867140"/>
                </a:moveTo>
                <a:lnTo>
                  <a:pt x="1185259" y="868219"/>
                </a:lnTo>
                <a:lnTo>
                  <a:pt x="1185259" y="869298"/>
                </a:lnTo>
                <a:lnTo>
                  <a:pt x="1203871" y="873614"/>
                </a:lnTo>
                <a:lnTo>
                  <a:pt x="1208322" y="873614"/>
                </a:lnTo>
                <a:lnTo>
                  <a:pt x="1208322" y="872535"/>
                </a:lnTo>
                <a:cubicBezTo>
                  <a:pt x="1195555" y="870377"/>
                  <a:pt x="1188226" y="868579"/>
                  <a:pt x="1186338" y="867140"/>
                </a:cubicBezTo>
                <a:close/>
                <a:moveTo>
                  <a:pt x="4765210" y="866834"/>
                </a:moveTo>
                <a:lnTo>
                  <a:pt x="4765210" y="871015"/>
                </a:lnTo>
                <a:lnTo>
                  <a:pt x="4766289" y="871015"/>
                </a:lnTo>
                <a:lnTo>
                  <a:pt x="4766289" y="866834"/>
                </a:lnTo>
                <a:close/>
                <a:moveTo>
                  <a:pt x="1183102" y="860531"/>
                </a:moveTo>
                <a:lnTo>
                  <a:pt x="1183102" y="862689"/>
                </a:lnTo>
                <a:lnTo>
                  <a:pt x="1184181" y="862689"/>
                </a:lnTo>
                <a:lnTo>
                  <a:pt x="1184181" y="860531"/>
                </a:lnTo>
                <a:close/>
                <a:moveTo>
                  <a:pt x="4665807" y="859281"/>
                </a:moveTo>
                <a:lnTo>
                  <a:pt x="4665807" y="860360"/>
                </a:lnTo>
                <a:lnTo>
                  <a:pt x="4671202" y="860360"/>
                </a:lnTo>
                <a:lnTo>
                  <a:pt x="4671202" y="859281"/>
                </a:lnTo>
                <a:close/>
                <a:moveTo>
                  <a:pt x="4659333" y="859281"/>
                </a:moveTo>
                <a:lnTo>
                  <a:pt x="4659333" y="860360"/>
                </a:lnTo>
                <a:lnTo>
                  <a:pt x="4661491" y="860360"/>
                </a:lnTo>
                <a:lnTo>
                  <a:pt x="4661491" y="859281"/>
                </a:lnTo>
                <a:close/>
                <a:moveTo>
                  <a:pt x="4653938" y="858202"/>
                </a:moveTo>
                <a:lnTo>
                  <a:pt x="4653938" y="859281"/>
                </a:lnTo>
                <a:lnTo>
                  <a:pt x="4657175" y="859281"/>
                </a:lnTo>
                <a:lnTo>
                  <a:pt x="4657175" y="858202"/>
                </a:lnTo>
                <a:close/>
                <a:moveTo>
                  <a:pt x="8254444" y="857702"/>
                </a:moveTo>
                <a:lnTo>
                  <a:pt x="8254444" y="862962"/>
                </a:lnTo>
                <a:lnTo>
                  <a:pt x="8255522" y="862962"/>
                </a:lnTo>
                <a:lnTo>
                  <a:pt x="8255522" y="857702"/>
                </a:lnTo>
                <a:close/>
                <a:moveTo>
                  <a:pt x="4585826" y="856044"/>
                </a:moveTo>
                <a:lnTo>
                  <a:pt x="4583668" y="859281"/>
                </a:lnTo>
                <a:lnTo>
                  <a:pt x="4589063" y="859281"/>
                </a:lnTo>
                <a:close/>
                <a:moveTo>
                  <a:pt x="218363" y="855643"/>
                </a:moveTo>
                <a:lnTo>
                  <a:pt x="218363" y="858880"/>
                </a:lnTo>
                <a:lnTo>
                  <a:pt x="219442" y="858880"/>
                </a:lnTo>
                <a:lnTo>
                  <a:pt x="219442" y="855643"/>
                </a:lnTo>
                <a:close/>
                <a:moveTo>
                  <a:pt x="1185259" y="851764"/>
                </a:moveTo>
                <a:lnTo>
                  <a:pt x="1184181" y="857294"/>
                </a:lnTo>
                <a:lnTo>
                  <a:pt x="1184181" y="858373"/>
                </a:lnTo>
                <a:lnTo>
                  <a:pt x="1189709" y="858373"/>
                </a:lnTo>
                <a:lnTo>
                  <a:pt x="1188632" y="851764"/>
                </a:lnTo>
                <a:close/>
                <a:moveTo>
                  <a:pt x="7710909" y="851363"/>
                </a:moveTo>
                <a:lnTo>
                  <a:pt x="7715225" y="855814"/>
                </a:lnTo>
                <a:cubicBezTo>
                  <a:pt x="7714146" y="852846"/>
                  <a:pt x="7713067" y="851363"/>
                  <a:pt x="7711988" y="851363"/>
                </a:cubicBezTo>
                <a:close/>
                <a:moveTo>
                  <a:pt x="1176492" y="847448"/>
                </a:moveTo>
                <a:lnTo>
                  <a:pt x="1176492" y="848527"/>
                </a:lnTo>
                <a:lnTo>
                  <a:pt x="1178785" y="848527"/>
                </a:lnTo>
                <a:lnTo>
                  <a:pt x="1178785" y="847448"/>
                </a:lnTo>
                <a:close/>
                <a:moveTo>
                  <a:pt x="222814" y="846876"/>
                </a:moveTo>
                <a:lnTo>
                  <a:pt x="222814" y="850248"/>
                </a:lnTo>
                <a:lnTo>
                  <a:pt x="223893" y="850248"/>
                </a:lnTo>
                <a:lnTo>
                  <a:pt x="223893" y="846876"/>
                </a:lnTo>
                <a:close/>
                <a:moveTo>
                  <a:pt x="7191197" y="845790"/>
                </a:moveTo>
                <a:lnTo>
                  <a:pt x="7189039" y="847814"/>
                </a:lnTo>
                <a:lnTo>
                  <a:pt x="7189039" y="848893"/>
                </a:lnTo>
                <a:lnTo>
                  <a:pt x="7190118" y="848893"/>
                </a:lnTo>
                <a:lnTo>
                  <a:pt x="7192276" y="846870"/>
                </a:lnTo>
                <a:lnTo>
                  <a:pt x="7192276" y="845790"/>
                </a:lnTo>
                <a:close/>
                <a:moveTo>
                  <a:pt x="4569641" y="843231"/>
                </a:moveTo>
                <a:lnTo>
                  <a:pt x="4569641" y="844310"/>
                </a:lnTo>
                <a:lnTo>
                  <a:pt x="4575036" y="845389"/>
                </a:lnTo>
                <a:cubicBezTo>
                  <a:pt x="4575036" y="843950"/>
                  <a:pt x="4573957" y="843231"/>
                  <a:pt x="4571799" y="843231"/>
                </a:cubicBezTo>
                <a:close/>
                <a:moveTo>
                  <a:pt x="643343" y="843132"/>
                </a:moveTo>
                <a:lnTo>
                  <a:pt x="643343" y="845155"/>
                </a:lnTo>
                <a:lnTo>
                  <a:pt x="644422" y="845155"/>
                </a:lnTo>
                <a:lnTo>
                  <a:pt x="644422" y="843132"/>
                </a:lnTo>
                <a:close/>
                <a:moveTo>
                  <a:pt x="236032" y="842560"/>
                </a:moveTo>
                <a:lnTo>
                  <a:pt x="236032" y="845797"/>
                </a:lnTo>
                <a:lnTo>
                  <a:pt x="238325" y="845797"/>
                </a:lnTo>
                <a:lnTo>
                  <a:pt x="238325" y="842560"/>
                </a:lnTo>
                <a:close/>
                <a:moveTo>
                  <a:pt x="73912" y="842560"/>
                </a:moveTo>
                <a:lnTo>
                  <a:pt x="73912" y="845797"/>
                </a:lnTo>
                <a:lnTo>
                  <a:pt x="74991" y="845797"/>
                </a:lnTo>
                <a:lnTo>
                  <a:pt x="74991" y="842560"/>
                </a:lnTo>
                <a:close/>
                <a:moveTo>
                  <a:pt x="7628500" y="837335"/>
                </a:moveTo>
                <a:cubicBezTo>
                  <a:pt x="7625533" y="837335"/>
                  <a:pt x="7623330" y="838774"/>
                  <a:pt x="7621891" y="841651"/>
                </a:cubicBezTo>
                <a:lnTo>
                  <a:pt x="7621891" y="845967"/>
                </a:lnTo>
                <a:lnTo>
                  <a:pt x="7622970" y="845967"/>
                </a:lnTo>
                <a:cubicBezTo>
                  <a:pt x="7627376" y="843090"/>
                  <a:pt x="7629579" y="840213"/>
                  <a:pt x="7629579" y="837335"/>
                </a:cubicBezTo>
                <a:close/>
                <a:moveTo>
                  <a:pt x="8231784" y="837201"/>
                </a:moveTo>
                <a:lnTo>
                  <a:pt x="8229626" y="839359"/>
                </a:lnTo>
                <a:lnTo>
                  <a:pt x="8229626" y="843675"/>
                </a:lnTo>
                <a:lnTo>
                  <a:pt x="8235021" y="846912"/>
                </a:lnTo>
                <a:lnTo>
                  <a:pt x="8237179" y="846912"/>
                </a:lnTo>
                <a:lnTo>
                  <a:pt x="8237179" y="842596"/>
                </a:lnTo>
                <a:close/>
                <a:moveTo>
                  <a:pt x="232795" y="837165"/>
                </a:moveTo>
                <a:lnTo>
                  <a:pt x="232795" y="839323"/>
                </a:lnTo>
                <a:lnTo>
                  <a:pt x="233874" y="839323"/>
                </a:lnTo>
                <a:lnTo>
                  <a:pt x="233874" y="837165"/>
                </a:lnTo>
                <a:close/>
                <a:moveTo>
                  <a:pt x="753671" y="835714"/>
                </a:moveTo>
                <a:lnTo>
                  <a:pt x="753671" y="836793"/>
                </a:lnTo>
                <a:lnTo>
                  <a:pt x="755829" y="838816"/>
                </a:lnTo>
                <a:lnTo>
                  <a:pt x="755829" y="837737"/>
                </a:lnTo>
                <a:close/>
                <a:moveTo>
                  <a:pt x="78362" y="832714"/>
                </a:moveTo>
                <a:cubicBezTo>
                  <a:pt x="76924" y="832714"/>
                  <a:pt x="76204" y="833838"/>
                  <a:pt x="76204" y="836086"/>
                </a:cubicBezTo>
                <a:lnTo>
                  <a:pt x="76204" y="838244"/>
                </a:lnTo>
                <a:lnTo>
                  <a:pt x="77283" y="838244"/>
                </a:lnTo>
                <a:close/>
                <a:moveTo>
                  <a:pt x="4656096" y="832576"/>
                </a:moveTo>
                <a:lnTo>
                  <a:pt x="4655017" y="837836"/>
                </a:lnTo>
                <a:lnTo>
                  <a:pt x="4658254" y="851863"/>
                </a:lnTo>
                <a:lnTo>
                  <a:pt x="4659333" y="851863"/>
                </a:lnTo>
                <a:lnTo>
                  <a:pt x="4659333" y="850784"/>
                </a:lnTo>
                <a:lnTo>
                  <a:pt x="4656096" y="838915"/>
                </a:lnTo>
                <a:lnTo>
                  <a:pt x="4657175" y="833655"/>
                </a:lnTo>
                <a:lnTo>
                  <a:pt x="4657175" y="832576"/>
                </a:lnTo>
                <a:close/>
                <a:moveTo>
                  <a:pt x="7574685" y="831806"/>
                </a:moveTo>
                <a:lnTo>
                  <a:pt x="7574685" y="833019"/>
                </a:lnTo>
                <a:lnTo>
                  <a:pt x="7576843" y="833019"/>
                </a:lnTo>
                <a:lnTo>
                  <a:pt x="7576843" y="831806"/>
                </a:lnTo>
                <a:close/>
                <a:moveTo>
                  <a:pt x="3230639" y="831398"/>
                </a:moveTo>
                <a:lnTo>
                  <a:pt x="3228481" y="833557"/>
                </a:lnTo>
                <a:lnTo>
                  <a:pt x="3229560" y="838817"/>
                </a:lnTo>
                <a:lnTo>
                  <a:pt x="3234820" y="837873"/>
                </a:lnTo>
                <a:lnTo>
                  <a:pt x="3238057" y="837873"/>
                </a:lnTo>
                <a:lnTo>
                  <a:pt x="3241159" y="840975"/>
                </a:lnTo>
                <a:lnTo>
                  <a:pt x="3241159" y="846235"/>
                </a:lnTo>
                <a:lnTo>
                  <a:pt x="3239136" y="849472"/>
                </a:lnTo>
                <a:lnTo>
                  <a:pt x="3239136" y="850551"/>
                </a:lnTo>
                <a:lnTo>
                  <a:pt x="3241159" y="852709"/>
                </a:lnTo>
                <a:lnTo>
                  <a:pt x="3246554" y="846235"/>
                </a:lnTo>
                <a:lnTo>
                  <a:pt x="3246554" y="839896"/>
                </a:lnTo>
                <a:lnTo>
                  <a:pt x="3233741" y="831398"/>
                </a:lnTo>
                <a:close/>
                <a:moveTo>
                  <a:pt x="7609753" y="830726"/>
                </a:moveTo>
                <a:lnTo>
                  <a:pt x="7609753" y="834098"/>
                </a:lnTo>
                <a:lnTo>
                  <a:pt x="7610966" y="834098"/>
                </a:lnTo>
                <a:lnTo>
                  <a:pt x="7610966" y="830726"/>
                </a:lnTo>
                <a:close/>
                <a:moveTo>
                  <a:pt x="4700335" y="830418"/>
                </a:moveTo>
                <a:cubicBezTo>
                  <a:pt x="4694581" y="834014"/>
                  <a:pt x="4688466" y="835813"/>
                  <a:pt x="4681992" y="835813"/>
                </a:cubicBezTo>
                <a:lnTo>
                  <a:pt x="4680913" y="835813"/>
                </a:lnTo>
                <a:lnTo>
                  <a:pt x="4681992" y="841073"/>
                </a:lnTo>
                <a:lnTo>
                  <a:pt x="4681992" y="844310"/>
                </a:lnTo>
                <a:lnTo>
                  <a:pt x="4674439" y="854965"/>
                </a:lnTo>
                <a:lnTo>
                  <a:pt x="4674439" y="859281"/>
                </a:lnTo>
                <a:cubicBezTo>
                  <a:pt x="4680913" y="859281"/>
                  <a:pt x="4684150" y="862833"/>
                  <a:pt x="4684150" y="869936"/>
                </a:cubicBezTo>
                <a:cubicBezTo>
                  <a:pt x="4684150" y="871556"/>
                  <a:pt x="4681992" y="874792"/>
                  <a:pt x="4677676" y="879648"/>
                </a:cubicBezTo>
                <a:lnTo>
                  <a:pt x="4680913" y="887066"/>
                </a:lnTo>
                <a:lnTo>
                  <a:pt x="4675518" y="902037"/>
                </a:lnTo>
                <a:lnTo>
                  <a:pt x="4683071" y="908511"/>
                </a:lnTo>
                <a:cubicBezTo>
                  <a:pt x="4686848" y="908511"/>
                  <a:pt x="4690444" y="907072"/>
                  <a:pt x="4693861" y="904195"/>
                </a:cubicBezTo>
                <a:lnTo>
                  <a:pt x="4700335" y="904195"/>
                </a:lnTo>
                <a:cubicBezTo>
                  <a:pt x="4708248" y="907971"/>
                  <a:pt x="4712204" y="910489"/>
                  <a:pt x="4712204" y="911748"/>
                </a:cubicBezTo>
                <a:lnTo>
                  <a:pt x="4713283" y="910670"/>
                </a:lnTo>
                <a:lnTo>
                  <a:pt x="4720971" y="910670"/>
                </a:lnTo>
                <a:lnTo>
                  <a:pt x="4724208" y="912827"/>
                </a:lnTo>
                <a:lnTo>
                  <a:pt x="4729603" y="906354"/>
                </a:lnTo>
                <a:lnTo>
                  <a:pt x="4727445" y="902037"/>
                </a:lnTo>
                <a:lnTo>
                  <a:pt x="4728524" y="897856"/>
                </a:lnTo>
                <a:cubicBezTo>
                  <a:pt x="4726366" y="897856"/>
                  <a:pt x="4725287" y="897137"/>
                  <a:pt x="4725287" y="895698"/>
                </a:cubicBezTo>
                <a:lnTo>
                  <a:pt x="4725287" y="892461"/>
                </a:lnTo>
                <a:cubicBezTo>
                  <a:pt x="4727445" y="889763"/>
                  <a:pt x="4728524" y="887245"/>
                  <a:pt x="4728524" y="884908"/>
                </a:cubicBezTo>
                <a:lnTo>
                  <a:pt x="4726366" y="882885"/>
                </a:lnTo>
                <a:lnTo>
                  <a:pt x="4726366" y="880727"/>
                </a:lnTo>
                <a:lnTo>
                  <a:pt x="4728524" y="877490"/>
                </a:lnTo>
                <a:lnTo>
                  <a:pt x="4726366" y="871015"/>
                </a:lnTo>
                <a:cubicBezTo>
                  <a:pt x="4726366" y="869577"/>
                  <a:pt x="4727445" y="868857"/>
                  <a:pt x="4729603" y="868857"/>
                </a:cubicBezTo>
                <a:lnTo>
                  <a:pt x="4729603" y="867913"/>
                </a:lnTo>
                <a:cubicBezTo>
                  <a:pt x="4727985" y="866295"/>
                  <a:pt x="4726906" y="862339"/>
                  <a:pt x="4726366" y="856044"/>
                </a:cubicBezTo>
                <a:lnTo>
                  <a:pt x="4728524" y="846468"/>
                </a:lnTo>
                <a:cubicBezTo>
                  <a:pt x="4727086" y="846468"/>
                  <a:pt x="4726366" y="845389"/>
                  <a:pt x="4726366" y="843231"/>
                </a:cubicBezTo>
                <a:lnTo>
                  <a:pt x="4727445" y="839994"/>
                </a:lnTo>
                <a:lnTo>
                  <a:pt x="4725287" y="837836"/>
                </a:lnTo>
                <a:lnTo>
                  <a:pt x="4725287" y="836892"/>
                </a:lnTo>
                <a:cubicBezTo>
                  <a:pt x="4725287" y="835094"/>
                  <a:pt x="4726726" y="834014"/>
                  <a:pt x="4729603" y="833655"/>
                </a:cubicBezTo>
                <a:lnTo>
                  <a:pt x="4729603" y="832576"/>
                </a:lnTo>
                <a:lnTo>
                  <a:pt x="4728524" y="832576"/>
                </a:lnTo>
                <a:lnTo>
                  <a:pt x="4714362" y="834734"/>
                </a:lnTo>
                <a:close/>
                <a:moveTo>
                  <a:pt x="5741057" y="830320"/>
                </a:moveTo>
                <a:lnTo>
                  <a:pt x="5741057" y="831400"/>
                </a:lnTo>
                <a:lnTo>
                  <a:pt x="5743216" y="831400"/>
                </a:lnTo>
                <a:lnTo>
                  <a:pt x="5743216" y="830320"/>
                </a:lnTo>
                <a:close/>
                <a:moveTo>
                  <a:pt x="5688186" y="830320"/>
                </a:moveTo>
                <a:lnTo>
                  <a:pt x="5688186" y="833558"/>
                </a:lnTo>
                <a:lnTo>
                  <a:pt x="5690344" y="831400"/>
                </a:lnTo>
                <a:lnTo>
                  <a:pt x="5690344" y="830320"/>
                </a:lnTo>
                <a:close/>
                <a:moveTo>
                  <a:pt x="5651500" y="830320"/>
                </a:moveTo>
                <a:lnTo>
                  <a:pt x="5651500" y="831400"/>
                </a:lnTo>
                <a:lnTo>
                  <a:pt x="5654737" y="834636"/>
                </a:lnTo>
                <a:lnTo>
                  <a:pt x="5654737" y="830320"/>
                </a:lnTo>
                <a:close/>
                <a:moveTo>
                  <a:pt x="5641789" y="830320"/>
                </a:moveTo>
                <a:lnTo>
                  <a:pt x="5641789" y="831400"/>
                </a:lnTo>
                <a:lnTo>
                  <a:pt x="5643947" y="831400"/>
                </a:lnTo>
                <a:lnTo>
                  <a:pt x="5643947" y="830320"/>
                </a:lnTo>
                <a:close/>
                <a:moveTo>
                  <a:pt x="5633157" y="830320"/>
                </a:moveTo>
                <a:lnTo>
                  <a:pt x="5633157" y="832479"/>
                </a:lnTo>
                <a:lnTo>
                  <a:pt x="5636394" y="832479"/>
                </a:lnTo>
                <a:lnTo>
                  <a:pt x="5636394" y="830320"/>
                </a:lnTo>
                <a:close/>
                <a:moveTo>
                  <a:pt x="1094487" y="829915"/>
                </a:moveTo>
                <a:lnTo>
                  <a:pt x="1094487" y="832072"/>
                </a:lnTo>
                <a:lnTo>
                  <a:pt x="1095567" y="832072"/>
                </a:lnTo>
                <a:lnTo>
                  <a:pt x="1095567" y="829915"/>
                </a:lnTo>
                <a:close/>
                <a:moveTo>
                  <a:pt x="4653938" y="829339"/>
                </a:moveTo>
                <a:lnTo>
                  <a:pt x="4656096" y="831497"/>
                </a:lnTo>
                <a:lnTo>
                  <a:pt x="4656096" y="829339"/>
                </a:lnTo>
                <a:close/>
                <a:moveTo>
                  <a:pt x="3059887" y="825059"/>
                </a:moveTo>
                <a:lnTo>
                  <a:pt x="3059887" y="830454"/>
                </a:lnTo>
                <a:lnTo>
                  <a:pt x="3060966" y="830454"/>
                </a:lnTo>
                <a:lnTo>
                  <a:pt x="3060966" y="825059"/>
                </a:lnTo>
                <a:close/>
                <a:moveTo>
                  <a:pt x="220656" y="824082"/>
                </a:moveTo>
                <a:lnTo>
                  <a:pt x="220656" y="827319"/>
                </a:lnTo>
                <a:cubicBezTo>
                  <a:pt x="224972" y="831275"/>
                  <a:pt x="227130" y="834917"/>
                  <a:pt x="227130" y="838244"/>
                </a:cubicBezTo>
                <a:lnTo>
                  <a:pt x="232795" y="836086"/>
                </a:lnTo>
                <a:lnTo>
                  <a:pt x="232795" y="834872"/>
                </a:lnTo>
                <a:cubicBezTo>
                  <a:pt x="230547" y="832534"/>
                  <a:pt x="229423" y="830376"/>
                  <a:pt x="229423" y="828398"/>
                </a:cubicBezTo>
                <a:lnTo>
                  <a:pt x="226051" y="830556"/>
                </a:lnTo>
                <a:close/>
                <a:moveTo>
                  <a:pt x="83757" y="824082"/>
                </a:moveTo>
                <a:cubicBezTo>
                  <a:pt x="80880" y="824801"/>
                  <a:pt x="79441" y="827319"/>
                  <a:pt x="79441" y="831635"/>
                </a:cubicBezTo>
                <a:lnTo>
                  <a:pt x="80520" y="831635"/>
                </a:lnTo>
                <a:lnTo>
                  <a:pt x="87129" y="832714"/>
                </a:lnTo>
                <a:lnTo>
                  <a:pt x="89287" y="826240"/>
                </a:lnTo>
                <a:lnTo>
                  <a:pt x="89287" y="825161"/>
                </a:lnTo>
                <a:close/>
                <a:moveTo>
                  <a:pt x="4653938" y="823944"/>
                </a:moveTo>
                <a:lnTo>
                  <a:pt x="4653938" y="827181"/>
                </a:lnTo>
                <a:lnTo>
                  <a:pt x="4655017" y="827181"/>
                </a:lnTo>
                <a:lnTo>
                  <a:pt x="4655017" y="823944"/>
                </a:lnTo>
                <a:close/>
                <a:moveTo>
                  <a:pt x="5754006" y="823847"/>
                </a:moveTo>
                <a:lnTo>
                  <a:pt x="5754006" y="824926"/>
                </a:lnTo>
                <a:lnTo>
                  <a:pt x="5756164" y="824926"/>
                </a:lnTo>
                <a:lnTo>
                  <a:pt x="5756164" y="823847"/>
                </a:lnTo>
                <a:close/>
                <a:moveTo>
                  <a:pt x="5791771" y="822768"/>
                </a:moveTo>
                <a:lnTo>
                  <a:pt x="5793929" y="822768"/>
                </a:lnTo>
                <a:lnTo>
                  <a:pt x="5793929" y="824926"/>
                </a:lnTo>
                <a:close/>
                <a:moveTo>
                  <a:pt x="7176226" y="822187"/>
                </a:moveTo>
                <a:lnTo>
                  <a:pt x="7176226" y="824346"/>
                </a:lnTo>
                <a:lnTo>
                  <a:pt x="7177305" y="824346"/>
                </a:lnTo>
                <a:lnTo>
                  <a:pt x="7177305" y="822187"/>
                </a:lnTo>
                <a:close/>
                <a:moveTo>
                  <a:pt x="652784" y="820877"/>
                </a:moveTo>
                <a:lnTo>
                  <a:pt x="650761" y="831398"/>
                </a:lnTo>
                <a:lnTo>
                  <a:pt x="648603" y="831398"/>
                </a:lnTo>
                <a:cubicBezTo>
                  <a:pt x="647164" y="831398"/>
                  <a:pt x="646445" y="830364"/>
                  <a:pt x="646445" y="828296"/>
                </a:cubicBezTo>
                <a:lnTo>
                  <a:pt x="644422" y="828296"/>
                </a:lnTo>
                <a:lnTo>
                  <a:pt x="642264" y="832477"/>
                </a:lnTo>
                <a:lnTo>
                  <a:pt x="642264" y="835714"/>
                </a:lnTo>
                <a:lnTo>
                  <a:pt x="643343" y="835714"/>
                </a:lnTo>
                <a:lnTo>
                  <a:pt x="648603" y="834635"/>
                </a:lnTo>
                <a:lnTo>
                  <a:pt x="649682" y="835714"/>
                </a:lnTo>
                <a:lnTo>
                  <a:pt x="654942" y="823980"/>
                </a:lnTo>
                <a:lnTo>
                  <a:pt x="654942" y="820877"/>
                </a:lnTo>
                <a:close/>
                <a:moveTo>
                  <a:pt x="4765210" y="820842"/>
                </a:moveTo>
                <a:lnTo>
                  <a:pt x="4765210" y="823944"/>
                </a:lnTo>
                <a:lnTo>
                  <a:pt x="4766289" y="823944"/>
                </a:lnTo>
                <a:lnTo>
                  <a:pt x="4766289" y="820842"/>
                </a:lnTo>
                <a:close/>
                <a:moveTo>
                  <a:pt x="233874" y="819631"/>
                </a:moveTo>
                <a:lnTo>
                  <a:pt x="232795" y="823003"/>
                </a:lnTo>
                <a:lnTo>
                  <a:pt x="233874" y="823003"/>
                </a:lnTo>
                <a:lnTo>
                  <a:pt x="234953" y="821789"/>
                </a:lnTo>
                <a:lnTo>
                  <a:pt x="234953" y="819631"/>
                </a:lnTo>
                <a:close/>
                <a:moveTo>
                  <a:pt x="1191869" y="818990"/>
                </a:moveTo>
                <a:cubicBezTo>
                  <a:pt x="1191869" y="823845"/>
                  <a:pt x="1189306" y="828566"/>
                  <a:pt x="1184181" y="833152"/>
                </a:cubicBezTo>
                <a:lnTo>
                  <a:pt x="1184181" y="834231"/>
                </a:lnTo>
                <a:lnTo>
                  <a:pt x="1192948" y="830994"/>
                </a:lnTo>
                <a:lnTo>
                  <a:pt x="1192948" y="818990"/>
                </a:lnTo>
                <a:close/>
                <a:moveTo>
                  <a:pt x="658179" y="818720"/>
                </a:moveTo>
                <a:lnTo>
                  <a:pt x="658179" y="819799"/>
                </a:lnTo>
                <a:lnTo>
                  <a:pt x="661281" y="819799"/>
                </a:lnTo>
                <a:lnTo>
                  <a:pt x="661281" y="818720"/>
                </a:lnTo>
                <a:close/>
                <a:moveTo>
                  <a:pt x="646445" y="818720"/>
                </a:moveTo>
                <a:lnTo>
                  <a:pt x="646445" y="819799"/>
                </a:lnTo>
                <a:lnTo>
                  <a:pt x="648603" y="819799"/>
                </a:lnTo>
                <a:lnTo>
                  <a:pt x="648603" y="818720"/>
                </a:lnTo>
                <a:close/>
                <a:moveTo>
                  <a:pt x="571184" y="818720"/>
                </a:moveTo>
                <a:lnTo>
                  <a:pt x="569026" y="820877"/>
                </a:lnTo>
                <a:lnTo>
                  <a:pt x="569026" y="821822"/>
                </a:lnTo>
                <a:lnTo>
                  <a:pt x="570106" y="821822"/>
                </a:lnTo>
                <a:lnTo>
                  <a:pt x="573207" y="820877"/>
                </a:lnTo>
                <a:lnTo>
                  <a:pt x="573207" y="818720"/>
                </a:lnTo>
                <a:close/>
                <a:moveTo>
                  <a:pt x="5696818" y="818452"/>
                </a:moveTo>
                <a:lnTo>
                  <a:pt x="5696818" y="820609"/>
                </a:lnTo>
                <a:lnTo>
                  <a:pt x="5700055" y="820609"/>
                </a:lnTo>
                <a:lnTo>
                  <a:pt x="5700055" y="819531"/>
                </a:lnTo>
                <a:close/>
                <a:moveTo>
                  <a:pt x="554190" y="817640"/>
                </a:moveTo>
                <a:lnTo>
                  <a:pt x="554190" y="820877"/>
                </a:lnTo>
                <a:lnTo>
                  <a:pt x="555268" y="820877"/>
                </a:lnTo>
                <a:lnTo>
                  <a:pt x="555268" y="817640"/>
                </a:lnTo>
                <a:close/>
                <a:moveTo>
                  <a:pt x="5615893" y="817372"/>
                </a:moveTo>
                <a:lnTo>
                  <a:pt x="5615893" y="819531"/>
                </a:lnTo>
                <a:lnTo>
                  <a:pt x="5616972" y="819531"/>
                </a:lnTo>
                <a:lnTo>
                  <a:pt x="5616972" y="817372"/>
                </a:lnTo>
                <a:close/>
                <a:moveTo>
                  <a:pt x="7134414" y="816792"/>
                </a:moveTo>
                <a:lnTo>
                  <a:pt x="7134414" y="818950"/>
                </a:lnTo>
                <a:lnTo>
                  <a:pt x="7137651" y="818950"/>
                </a:lnTo>
                <a:lnTo>
                  <a:pt x="7135493" y="816792"/>
                </a:lnTo>
                <a:close/>
                <a:moveTo>
                  <a:pt x="7100156" y="816792"/>
                </a:moveTo>
                <a:lnTo>
                  <a:pt x="7100156" y="817871"/>
                </a:lnTo>
                <a:lnTo>
                  <a:pt x="7102314" y="817871"/>
                </a:lnTo>
                <a:lnTo>
                  <a:pt x="7102314" y="816792"/>
                </a:lnTo>
                <a:close/>
                <a:moveTo>
                  <a:pt x="8241496" y="814676"/>
                </a:moveTo>
                <a:lnTo>
                  <a:pt x="8239338" y="816835"/>
                </a:lnTo>
                <a:cubicBezTo>
                  <a:pt x="8242215" y="817015"/>
                  <a:pt x="8243654" y="818453"/>
                  <a:pt x="8243654" y="821151"/>
                </a:cubicBezTo>
                <a:lnTo>
                  <a:pt x="8250128" y="816835"/>
                </a:lnTo>
                <a:lnTo>
                  <a:pt x="8251206" y="816835"/>
                </a:lnTo>
                <a:cubicBezTo>
                  <a:pt x="8252645" y="816835"/>
                  <a:pt x="8253364" y="818632"/>
                  <a:pt x="8253364" y="822230"/>
                </a:cubicBezTo>
                <a:lnTo>
                  <a:pt x="8257680" y="823309"/>
                </a:lnTo>
                <a:lnTo>
                  <a:pt x="8255522" y="816835"/>
                </a:lnTo>
                <a:cubicBezTo>
                  <a:pt x="8251926" y="816835"/>
                  <a:pt x="8250128" y="816115"/>
                  <a:pt x="8250128" y="814676"/>
                </a:cubicBezTo>
                <a:lnTo>
                  <a:pt x="8241496" y="816835"/>
                </a:lnTo>
                <a:close/>
                <a:moveTo>
                  <a:pt x="7687846" y="813462"/>
                </a:moveTo>
                <a:lnTo>
                  <a:pt x="7687846" y="814541"/>
                </a:lnTo>
                <a:lnTo>
                  <a:pt x="7690004" y="814541"/>
                </a:lnTo>
                <a:lnTo>
                  <a:pt x="7690004" y="813462"/>
                </a:lnTo>
                <a:close/>
                <a:moveTo>
                  <a:pt x="7108788" y="812611"/>
                </a:moveTo>
                <a:cubicBezTo>
                  <a:pt x="7108788" y="814680"/>
                  <a:pt x="7106990" y="815714"/>
                  <a:pt x="7103393" y="815714"/>
                </a:cubicBezTo>
                <a:lnTo>
                  <a:pt x="7103393" y="816792"/>
                </a:lnTo>
                <a:lnTo>
                  <a:pt x="7106630" y="816792"/>
                </a:lnTo>
                <a:lnTo>
                  <a:pt x="7112025" y="815714"/>
                </a:lnTo>
                <a:lnTo>
                  <a:pt x="7118364" y="824346"/>
                </a:lnTo>
                <a:lnTo>
                  <a:pt x="7119443" y="824346"/>
                </a:lnTo>
                <a:cubicBezTo>
                  <a:pt x="7119443" y="822907"/>
                  <a:pt x="7120522" y="822187"/>
                  <a:pt x="7122680" y="822187"/>
                </a:cubicBezTo>
                <a:lnTo>
                  <a:pt x="7121601" y="818950"/>
                </a:lnTo>
                <a:lnTo>
                  <a:pt x="7120522" y="820030"/>
                </a:lnTo>
                <a:lnTo>
                  <a:pt x="7117285" y="820030"/>
                </a:lnTo>
                <a:cubicBezTo>
                  <a:pt x="7113059" y="816433"/>
                  <a:pt x="7110946" y="813960"/>
                  <a:pt x="7110946" y="812611"/>
                </a:cubicBezTo>
                <a:close/>
                <a:moveTo>
                  <a:pt x="227130" y="803446"/>
                </a:moveTo>
                <a:lnTo>
                  <a:pt x="227130" y="805604"/>
                </a:lnTo>
                <a:lnTo>
                  <a:pt x="228209" y="805604"/>
                </a:lnTo>
                <a:lnTo>
                  <a:pt x="228209" y="803446"/>
                </a:lnTo>
                <a:close/>
                <a:moveTo>
                  <a:pt x="7116341" y="802900"/>
                </a:moveTo>
                <a:lnTo>
                  <a:pt x="7116341" y="805057"/>
                </a:lnTo>
                <a:lnTo>
                  <a:pt x="7119443" y="805057"/>
                </a:lnTo>
                <a:lnTo>
                  <a:pt x="7119443" y="802900"/>
                </a:lnTo>
                <a:close/>
                <a:moveTo>
                  <a:pt x="7766882" y="802538"/>
                </a:moveTo>
                <a:lnTo>
                  <a:pt x="7766882" y="804696"/>
                </a:lnTo>
                <a:lnTo>
                  <a:pt x="7767962" y="804696"/>
                </a:lnTo>
                <a:lnTo>
                  <a:pt x="7767962" y="802538"/>
                </a:lnTo>
                <a:close/>
                <a:moveTo>
                  <a:pt x="7662489" y="802538"/>
                </a:moveTo>
                <a:lnTo>
                  <a:pt x="7656015" y="805774"/>
                </a:lnTo>
                <a:lnTo>
                  <a:pt x="7648327" y="804696"/>
                </a:lnTo>
                <a:lnTo>
                  <a:pt x="7648327" y="805774"/>
                </a:lnTo>
                <a:lnTo>
                  <a:pt x="7650485" y="813462"/>
                </a:lnTo>
                <a:lnTo>
                  <a:pt x="7646034" y="817778"/>
                </a:lnTo>
                <a:lnTo>
                  <a:pt x="7646034" y="819937"/>
                </a:lnTo>
                <a:cubicBezTo>
                  <a:pt x="7649001" y="820116"/>
                  <a:pt x="7650485" y="821554"/>
                  <a:pt x="7650485" y="824253"/>
                </a:cubicBezTo>
                <a:lnTo>
                  <a:pt x="7654801" y="825331"/>
                </a:lnTo>
                <a:cubicBezTo>
                  <a:pt x="7657229" y="825331"/>
                  <a:pt x="7662759" y="821015"/>
                  <a:pt x="7671391" y="812383"/>
                </a:cubicBezTo>
                <a:lnTo>
                  <a:pt x="7671391" y="806853"/>
                </a:lnTo>
                <a:cubicBezTo>
                  <a:pt x="7671391" y="805774"/>
                  <a:pt x="7668424" y="804335"/>
                  <a:pt x="7662489" y="802538"/>
                </a:cubicBezTo>
                <a:close/>
                <a:moveTo>
                  <a:pt x="646445" y="799567"/>
                </a:moveTo>
                <a:lnTo>
                  <a:pt x="645366" y="803883"/>
                </a:lnTo>
                <a:lnTo>
                  <a:pt x="646445" y="806986"/>
                </a:lnTo>
                <a:lnTo>
                  <a:pt x="647524" y="806986"/>
                </a:lnTo>
                <a:lnTo>
                  <a:pt x="648603" y="805906"/>
                </a:lnTo>
                <a:lnTo>
                  <a:pt x="649682" y="802804"/>
                </a:lnTo>
                <a:lnTo>
                  <a:pt x="650761" y="802804"/>
                </a:lnTo>
                <a:lnTo>
                  <a:pt x="649682" y="799567"/>
                </a:lnTo>
                <a:close/>
                <a:moveTo>
                  <a:pt x="1191869" y="799298"/>
                </a:moveTo>
                <a:lnTo>
                  <a:pt x="1187417" y="802534"/>
                </a:lnTo>
                <a:lnTo>
                  <a:pt x="1187417" y="805772"/>
                </a:lnTo>
                <a:lnTo>
                  <a:pt x="1194026" y="805772"/>
                </a:lnTo>
                <a:lnTo>
                  <a:pt x="1194026" y="801455"/>
                </a:lnTo>
                <a:close/>
                <a:moveTo>
                  <a:pt x="3158481" y="797545"/>
                </a:moveTo>
                <a:lnTo>
                  <a:pt x="3158481" y="799568"/>
                </a:lnTo>
                <a:lnTo>
                  <a:pt x="3159560" y="799568"/>
                </a:lnTo>
                <a:lnTo>
                  <a:pt x="3159560" y="797545"/>
                </a:lnTo>
                <a:close/>
                <a:moveTo>
                  <a:pt x="7184858" y="796426"/>
                </a:moveTo>
                <a:cubicBezTo>
                  <a:pt x="7184858" y="800923"/>
                  <a:pt x="7183779" y="805957"/>
                  <a:pt x="7181621" y="811532"/>
                </a:cubicBezTo>
                <a:cubicBezTo>
                  <a:pt x="7183239" y="811532"/>
                  <a:pt x="7186072" y="814005"/>
                  <a:pt x="7190118" y="818950"/>
                </a:cubicBezTo>
                <a:lnTo>
                  <a:pt x="7192276" y="816792"/>
                </a:lnTo>
                <a:lnTo>
                  <a:pt x="7192276" y="815714"/>
                </a:lnTo>
                <a:cubicBezTo>
                  <a:pt x="7192276" y="814274"/>
                  <a:pt x="7191197" y="813555"/>
                  <a:pt x="7189039" y="813555"/>
                </a:cubicBezTo>
                <a:lnTo>
                  <a:pt x="7187960" y="812611"/>
                </a:lnTo>
                <a:lnTo>
                  <a:pt x="7187960" y="811532"/>
                </a:lnTo>
                <a:lnTo>
                  <a:pt x="7194434" y="805057"/>
                </a:lnTo>
                <a:lnTo>
                  <a:pt x="7194434" y="801821"/>
                </a:lnTo>
                <a:cubicBezTo>
                  <a:pt x="7194434" y="800563"/>
                  <a:pt x="7191242" y="798763"/>
                  <a:pt x="7184858" y="796426"/>
                </a:cubicBezTo>
                <a:close/>
                <a:moveTo>
                  <a:pt x="573207" y="795386"/>
                </a:moveTo>
                <a:cubicBezTo>
                  <a:pt x="571859" y="795386"/>
                  <a:pt x="570825" y="797499"/>
                  <a:pt x="570106" y="801725"/>
                </a:cubicBezTo>
                <a:lnTo>
                  <a:pt x="573207" y="803883"/>
                </a:lnTo>
                <a:close/>
                <a:moveTo>
                  <a:pt x="5692502" y="794714"/>
                </a:moveTo>
                <a:lnTo>
                  <a:pt x="5692502" y="796871"/>
                </a:lnTo>
                <a:lnTo>
                  <a:pt x="5694660" y="794714"/>
                </a:lnTo>
                <a:close/>
                <a:moveTo>
                  <a:pt x="228209" y="793465"/>
                </a:moveTo>
                <a:lnTo>
                  <a:pt x="228209" y="798051"/>
                </a:lnTo>
                <a:lnTo>
                  <a:pt x="229423" y="798051"/>
                </a:lnTo>
                <a:lnTo>
                  <a:pt x="229423" y="793465"/>
                </a:lnTo>
                <a:close/>
                <a:moveTo>
                  <a:pt x="5730267" y="792556"/>
                </a:moveTo>
                <a:lnTo>
                  <a:pt x="5730267" y="793635"/>
                </a:lnTo>
                <a:lnTo>
                  <a:pt x="5732425" y="793635"/>
                </a:lnTo>
                <a:lnTo>
                  <a:pt x="5732425" y="792556"/>
                </a:lnTo>
                <a:close/>
                <a:moveTo>
                  <a:pt x="5701134" y="792556"/>
                </a:moveTo>
                <a:lnTo>
                  <a:pt x="5697897" y="800109"/>
                </a:lnTo>
                <a:lnTo>
                  <a:pt x="5686028" y="800109"/>
                </a:lnTo>
                <a:cubicBezTo>
                  <a:pt x="5686028" y="797951"/>
                  <a:pt x="5683511" y="796871"/>
                  <a:pt x="5678475" y="796871"/>
                </a:cubicBezTo>
                <a:lnTo>
                  <a:pt x="5677396" y="796871"/>
                </a:lnTo>
                <a:cubicBezTo>
                  <a:pt x="5671282" y="796871"/>
                  <a:pt x="5666966" y="797951"/>
                  <a:pt x="5664448" y="800109"/>
                </a:cubicBezTo>
                <a:lnTo>
                  <a:pt x="5661211" y="800109"/>
                </a:lnTo>
                <a:cubicBezTo>
                  <a:pt x="5661211" y="797951"/>
                  <a:pt x="5659413" y="796871"/>
                  <a:pt x="5655816" y="796871"/>
                </a:cubicBezTo>
                <a:lnTo>
                  <a:pt x="5651500" y="796871"/>
                </a:lnTo>
                <a:lnTo>
                  <a:pt x="5651500" y="800109"/>
                </a:lnTo>
                <a:lnTo>
                  <a:pt x="5638552" y="800109"/>
                </a:lnTo>
                <a:cubicBezTo>
                  <a:pt x="5636214" y="798311"/>
                  <a:pt x="5632977" y="797231"/>
                  <a:pt x="5628841" y="796871"/>
                </a:cubicBezTo>
                <a:lnTo>
                  <a:pt x="5612656" y="797951"/>
                </a:lnTo>
                <a:lnTo>
                  <a:pt x="5610498" y="797951"/>
                </a:lnTo>
                <a:lnTo>
                  <a:pt x="5607261" y="800109"/>
                </a:lnTo>
                <a:lnTo>
                  <a:pt x="5600787" y="800109"/>
                </a:lnTo>
                <a:cubicBezTo>
                  <a:pt x="5598089" y="797951"/>
                  <a:pt x="5594852" y="796871"/>
                  <a:pt x="5591076" y="796871"/>
                </a:cubicBezTo>
                <a:lnTo>
                  <a:pt x="5589997" y="796871"/>
                </a:lnTo>
                <a:cubicBezTo>
                  <a:pt x="5586220" y="796871"/>
                  <a:pt x="5582983" y="797951"/>
                  <a:pt x="5580286" y="800109"/>
                </a:cubicBezTo>
                <a:lnTo>
                  <a:pt x="5577049" y="797951"/>
                </a:lnTo>
                <a:lnTo>
                  <a:pt x="5571654" y="797951"/>
                </a:lnTo>
                <a:lnTo>
                  <a:pt x="5571654" y="800109"/>
                </a:lnTo>
                <a:lnTo>
                  <a:pt x="5569496" y="800109"/>
                </a:lnTo>
                <a:cubicBezTo>
                  <a:pt x="5568057" y="800109"/>
                  <a:pt x="5567338" y="799030"/>
                  <a:pt x="5567338" y="796871"/>
                </a:cubicBezTo>
                <a:lnTo>
                  <a:pt x="5565180" y="796871"/>
                </a:lnTo>
                <a:cubicBezTo>
                  <a:pt x="5565180" y="800469"/>
                  <a:pt x="5566259" y="802267"/>
                  <a:pt x="5568417" y="802267"/>
                </a:cubicBezTo>
                <a:lnTo>
                  <a:pt x="5568417" y="805504"/>
                </a:lnTo>
                <a:lnTo>
                  <a:pt x="5565180" y="816294"/>
                </a:lnTo>
                <a:lnTo>
                  <a:pt x="5579207" y="817372"/>
                </a:lnTo>
                <a:lnTo>
                  <a:pt x="5583523" y="816294"/>
                </a:lnTo>
                <a:lnTo>
                  <a:pt x="5584602" y="817372"/>
                </a:lnTo>
                <a:lnTo>
                  <a:pt x="5588918" y="816294"/>
                </a:lnTo>
                <a:lnTo>
                  <a:pt x="5598629" y="817372"/>
                </a:lnTo>
                <a:lnTo>
                  <a:pt x="5605103" y="816294"/>
                </a:lnTo>
                <a:lnTo>
                  <a:pt x="5608340" y="819531"/>
                </a:lnTo>
                <a:cubicBezTo>
                  <a:pt x="5611217" y="818092"/>
                  <a:pt x="5612656" y="816294"/>
                  <a:pt x="5612656" y="814136"/>
                </a:cubicBezTo>
                <a:lnTo>
                  <a:pt x="5613735" y="814136"/>
                </a:lnTo>
                <a:lnTo>
                  <a:pt x="5616972" y="816294"/>
                </a:lnTo>
                <a:lnTo>
                  <a:pt x="5619130" y="816294"/>
                </a:lnTo>
                <a:lnTo>
                  <a:pt x="5624525" y="815215"/>
                </a:lnTo>
                <a:lnTo>
                  <a:pt x="5639631" y="817372"/>
                </a:lnTo>
                <a:lnTo>
                  <a:pt x="5651500" y="816294"/>
                </a:lnTo>
                <a:lnTo>
                  <a:pt x="5668764" y="817372"/>
                </a:lnTo>
                <a:lnTo>
                  <a:pt x="5689265" y="814136"/>
                </a:lnTo>
                <a:cubicBezTo>
                  <a:pt x="5689265" y="816294"/>
                  <a:pt x="5691064" y="817372"/>
                  <a:pt x="5694660" y="817372"/>
                </a:cubicBezTo>
                <a:lnTo>
                  <a:pt x="5702213" y="816294"/>
                </a:lnTo>
                <a:lnTo>
                  <a:pt x="5708687" y="817372"/>
                </a:lnTo>
                <a:lnTo>
                  <a:pt x="5713003" y="815215"/>
                </a:lnTo>
                <a:lnTo>
                  <a:pt x="5722714" y="816294"/>
                </a:lnTo>
                <a:lnTo>
                  <a:pt x="5725951" y="815215"/>
                </a:lnTo>
                <a:lnTo>
                  <a:pt x="5742137" y="817372"/>
                </a:lnTo>
                <a:lnTo>
                  <a:pt x="5746453" y="816294"/>
                </a:lnTo>
                <a:lnTo>
                  <a:pt x="5755085" y="816294"/>
                </a:lnTo>
                <a:lnTo>
                  <a:pt x="5758322" y="818452"/>
                </a:lnTo>
                <a:lnTo>
                  <a:pt x="5759401" y="817372"/>
                </a:lnTo>
                <a:lnTo>
                  <a:pt x="5760480" y="818452"/>
                </a:lnTo>
                <a:lnTo>
                  <a:pt x="5760480" y="828163"/>
                </a:lnTo>
                <a:lnTo>
                  <a:pt x="5758322" y="828163"/>
                </a:lnTo>
                <a:lnTo>
                  <a:pt x="5758322" y="851361"/>
                </a:lnTo>
                <a:lnTo>
                  <a:pt x="5760480" y="851361"/>
                </a:lnTo>
                <a:lnTo>
                  <a:pt x="5760480" y="853519"/>
                </a:lnTo>
                <a:lnTo>
                  <a:pt x="5756164" y="858914"/>
                </a:lnTo>
                <a:lnTo>
                  <a:pt x="5758322" y="858914"/>
                </a:lnTo>
                <a:lnTo>
                  <a:pt x="5761559" y="856757"/>
                </a:lnTo>
                <a:lnTo>
                  <a:pt x="5769112" y="856757"/>
                </a:lnTo>
                <a:lnTo>
                  <a:pt x="5769112" y="861073"/>
                </a:lnTo>
                <a:lnTo>
                  <a:pt x="5771270" y="861073"/>
                </a:lnTo>
                <a:lnTo>
                  <a:pt x="5772349" y="856757"/>
                </a:lnTo>
                <a:lnTo>
                  <a:pt x="5773428" y="856757"/>
                </a:lnTo>
                <a:lnTo>
                  <a:pt x="5774507" y="857836"/>
                </a:lnTo>
                <a:lnTo>
                  <a:pt x="5775586" y="857836"/>
                </a:lnTo>
                <a:lnTo>
                  <a:pt x="5776665" y="856757"/>
                </a:lnTo>
                <a:lnTo>
                  <a:pt x="5776665" y="855678"/>
                </a:lnTo>
                <a:lnTo>
                  <a:pt x="5775586" y="854599"/>
                </a:lnTo>
                <a:lnTo>
                  <a:pt x="5774507" y="854599"/>
                </a:lnTo>
                <a:lnTo>
                  <a:pt x="5775586" y="832479"/>
                </a:lnTo>
                <a:lnTo>
                  <a:pt x="5774507" y="823847"/>
                </a:lnTo>
                <a:lnTo>
                  <a:pt x="5776665" y="823847"/>
                </a:lnTo>
                <a:lnTo>
                  <a:pt x="5776665" y="821688"/>
                </a:lnTo>
                <a:lnTo>
                  <a:pt x="5774507" y="821688"/>
                </a:lnTo>
                <a:lnTo>
                  <a:pt x="5775586" y="808741"/>
                </a:lnTo>
                <a:lnTo>
                  <a:pt x="5774507" y="799030"/>
                </a:lnTo>
                <a:lnTo>
                  <a:pt x="5772349" y="799030"/>
                </a:lnTo>
                <a:lnTo>
                  <a:pt x="5771270" y="800109"/>
                </a:lnTo>
                <a:lnTo>
                  <a:pt x="5770191" y="800109"/>
                </a:lnTo>
                <a:cubicBezTo>
                  <a:pt x="5770191" y="797951"/>
                  <a:pt x="5765515" y="796871"/>
                  <a:pt x="5756164" y="796871"/>
                </a:cubicBezTo>
                <a:lnTo>
                  <a:pt x="5755085" y="796871"/>
                </a:lnTo>
                <a:lnTo>
                  <a:pt x="5754006" y="797951"/>
                </a:lnTo>
                <a:lnTo>
                  <a:pt x="5752927" y="797951"/>
                </a:lnTo>
                <a:lnTo>
                  <a:pt x="5750769" y="795793"/>
                </a:lnTo>
                <a:lnTo>
                  <a:pt x="5746453" y="797951"/>
                </a:lnTo>
                <a:lnTo>
                  <a:pt x="5738899" y="796871"/>
                </a:lnTo>
                <a:lnTo>
                  <a:pt x="5733504" y="800109"/>
                </a:lnTo>
                <a:lnTo>
                  <a:pt x="5725951" y="800109"/>
                </a:lnTo>
                <a:lnTo>
                  <a:pt x="5722714" y="797951"/>
                </a:lnTo>
                <a:lnTo>
                  <a:pt x="5710845" y="797951"/>
                </a:lnTo>
                <a:cubicBezTo>
                  <a:pt x="5706529" y="797951"/>
                  <a:pt x="5703292" y="796151"/>
                  <a:pt x="5701134" y="792556"/>
                </a:cubicBezTo>
                <a:close/>
                <a:moveTo>
                  <a:pt x="5616972" y="792556"/>
                </a:moveTo>
                <a:lnTo>
                  <a:pt x="5616972" y="795793"/>
                </a:lnTo>
                <a:lnTo>
                  <a:pt x="5618051" y="795793"/>
                </a:lnTo>
                <a:lnTo>
                  <a:pt x="5620209" y="793635"/>
                </a:lnTo>
                <a:lnTo>
                  <a:pt x="5620209" y="792556"/>
                </a:lnTo>
                <a:close/>
                <a:moveTo>
                  <a:pt x="5607261" y="792556"/>
                </a:moveTo>
                <a:lnTo>
                  <a:pt x="5607261" y="793635"/>
                </a:lnTo>
                <a:lnTo>
                  <a:pt x="5609419" y="793635"/>
                </a:lnTo>
                <a:lnTo>
                  <a:pt x="5609419" y="792556"/>
                </a:lnTo>
                <a:close/>
                <a:moveTo>
                  <a:pt x="4628042" y="791843"/>
                </a:moveTo>
                <a:lnTo>
                  <a:pt x="4637753" y="791843"/>
                </a:lnTo>
                <a:cubicBezTo>
                  <a:pt x="4642069" y="791843"/>
                  <a:pt x="4647464" y="794362"/>
                  <a:pt x="4653938" y="799397"/>
                </a:cubicBezTo>
                <a:lnTo>
                  <a:pt x="4653938" y="800476"/>
                </a:lnTo>
                <a:cubicBezTo>
                  <a:pt x="4653938" y="801914"/>
                  <a:pt x="4652859" y="802633"/>
                  <a:pt x="4650701" y="802633"/>
                </a:cubicBezTo>
                <a:lnTo>
                  <a:pt x="4644227" y="801555"/>
                </a:lnTo>
                <a:lnTo>
                  <a:pt x="4618331" y="804791"/>
                </a:lnTo>
                <a:lnTo>
                  <a:pt x="4616173" y="799397"/>
                </a:lnTo>
                <a:cubicBezTo>
                  <a:pt x="4616173" y="796159"/>
                  <a:pt x="4620129" y="793642"/>
                  <a:pt x="4628042" y="791843"/>
                </a:cubicBezTo>
                <a:close/>
                <a:moveTo>
                  <a:pt x="1096644" y="791610"/>
                </a:moveTo>
                <a:lnTo>
                  <a:pt x="1092329" y="795926"/>
                </a:lnTo>
                <a:cubicBezTo>
                  <a:pt x="1093229" y="799253"/>
                  <a:pt x="1094666" y="801096"/>
                  <a:pt x="1096644" y="801455"/>
                </a:cubicBezTo>
                <a:cubicBezTo>
                  <a:pt x="1100333" y="800377"/>
                  <a:pt x="1102175" y="797814"/>
                  <a:pt x="1102175" y="793767"/>
                </a:cubicBezTo>
                <a:lnTo>
                  <a:pt x="1098939" y="791610"/>
                </a:lnTo>
                <a:close/>
                <a:moveTo>
                  <a:pt x="69596" y="791307"/>
                </a:moveTo>
                <a:cubicBezTo>
                  <a:pt x="67078" y="794364"/>
                  <a:pt x="64830" y="795893"/>
                  <a:pt x="62852" y="795893"/>
                </a:cubicBezTo>
                <a:lnTo>
                  <a:pt x="62852" y="800209"/>
                </a:lnTo>
                <a:lnTo>
                  <a:pt x="65010" y="800209"/>
                </a:lnTo>
                <a:cubicBezTo>
                  <a:pt x="65010" y="796073"/>
                  <a:pt x="67617" y="793825"/>
                  <a:pt x="72833" y="793465"/>
                </a:cubicBezTo>
                <a:lnTo>
                  <a:pt x="70675" y="791307"/>
                </a:lnTo>
                <a:close/>
                <a:moveTo>
                  <a:pt x="112486" y="790228"/>
                </a:moveTo>
                <a:cubicBezTo>
                  <a:pt x="109159" y="791666"/>
                  <a:pt x="107315" y="793105"/>
                  <a:pt x="106956" y="794544"/>
                </a:cubicBezTo>
                <a:lnTo>
                  <a:pt x="109249" y="796972"/>
                </a:lnTo>
                <a:cubicBezTo>
                  <a:pt x="111407" y="796253"/>
                  <a:pt x="112486" y="794004"/>
                  <a:pt x="112486" y="790228"/>
                </a:cubicBezTo>
                <a:close/>
                <a:moveTo>
                  <a:pt x="84971" y="790228"/>
                </a:moveTo>
                <a:lnTo>
                  <a:pt x="83757" y="791307"/>
                </a:lnTo>
                <a:lnTo>
                  <a:pt x="83757" y="792386"/>
                </a:lnTo>
                <a:cubicBezTo>
                  <a:pt x="85286" y="795803"/>
                  <a:pt x="86769" y="797691"/>
                  <a:pt x="88208" y="798051"/>
                </a:cubicBezTo>
                <a:lnTo>
                  <a:pt x="90366" y="798051"/>
                </a:lnTo>
                <a:lnTo>
                  <a:pt x="92659" y="795893"/>
                </a:lnTo>
                <a:lnTo>
                  <a:pt x="92659" y="793465"/>
                </a:lnTo>
                <a:cubicBezTo>
                  <a:pt x="92659" y="791846"/>
                  <a:pt x="90097" y="790768"/>
                  <a:pt x="84971" y="790228"/>
                </a:cubicBezTo>
                <a:close/>
                <a:moveTo>
                  <a:pt x="3239136" y="787969"/>
                </a:moveTo>
                <a:lnTo>
                  <a:pt x="3236978" y="790127"/>
                </a:lnTo>
                <a:lnTo>
                  <a:pt x="3243317" y="794308"/>
                </a:lnTo>
                <a:lnTo>
                  <a:pt x="3245475" y="794308"/>
                </a:lnTo>
                <a:lnTo>
                  <a:pt x="3245475" y="793229"/>
                </a:lnTo>
                <a:lnTo>
                  <a:pt x="3240215" y="787969"/>
                </a:lnTo>
                <a:close/>
                <a:moveTo>
                  <a:pt x="227130" y="786991"/>
                </a:moveTo>
                <a:lnTo>
                  <a:pt x="227130" y="789149"/>
                </a:lnTo>
                <a:lnTo>
                  <a:pt x="228209" y="789149"/>
                </a:lnTo>
                <a:lnTo>
                  <a:pt x="228209" y="786991"/>
                </a:lnTo>
                <a:close/>
                <a:moveTo>
                  <a:pt x="6096036" y="786891"/>
                </a:moveTo>
                <a:lnTo>
                  <a:pt x="6093878" y="793365"/>
                </a:lnTo>
                <a:lnTo>
                  <a:pt x="6094957" y="796601"/>
                </a:lnTo>
                <a:lnTo>
                  <a:pt x="6093878" y="796601"/>
                </a:lnTo>
                <a:lnTo>
                  <a:pt x="6094957" y="800918"/>
                </a:lnTo>
                <a:lnTo>
                  <a:pt x="6096036" y="800918"/>
                </a:lnTo>
                <a:lnTo>
                  <a:pt x="6097115" y="796601"/>
                </a:lnTo>
                <a:lnTo>
                  <a:pt x="6096036" y="795523"/>
                </a:lnTo>
                <a:lnTo>
                  <a:pt x="6096036" y="794445"/>
                </a:lnTo>
                <a:lnTo>
                  <a:pt x="6097115" y="787969"/>
                </a:lnTo>
                <a:lnTo>
                  <a:pt x="6097115" y="786891"/>
                </a:lnTo>
                <a:close/>
                <a:moveTo>
                  <a:pt x="7775650" y="786217"/>
                </a:moveTo>
                <a:lnTo>
                  <a:pt x="7772412" y="789455"/>
                </a:lnTo>
                <a:lnTo>
                  <a:pt x="7772412" y="792825"/>
                </a:lnTo>
                <a:lnTo>
                  <a:pt x="7774570" y="794985"/>
                </a:lnTo>
                <a:lnTo>
                  <a:pt x="7779021" y="789455"/>
                </a:lnTo>
                <a:lnTo>
                  <a:pt x="7779021" y="786217"/>
                </a:lnTo>
                <a:close/>
                <a:moveTo>
                  <a:pt x="4582589" y="783346"/>
                </a:moveTo>
                <a:lnTo>
                  <a:pt x="4579352" y="786584"/>
                </a:lnTo>
                <a:cubicBezTo>
                  <a:pt x="4580431" y="789371"/>
                  <a:pt x="4581510" y="790765"/>
                  <a:pt x="4582589" y="790765"/>
                </a:cubicBezTo>
                <a:lnTo>
                  <a:pt x="4583668" y="790765"/>
                </a:lnTo>
                <a:lnTo>
                  <a:pt x="4583668" y="783346"/>
                </a:lnTo>
                <a:close/>
                <a:moveTo>
                  <a:pt x="6099273" y="782575"/>
                </a:moveTo>
                <a:lnTo>
                  <a:pt x="6099273" y="784733"/>
                </a:lnTo>
                <a:lnTo>
                  <a:pt x="6100217" y="784733"/>
                </a:lnTo>
                <a:lnTo>
                  <a:pt x="6100217" y="782575"/>
                </a:lnTo>
                <a:close/>
                <a:moveTo>
                  <a:pt x="649682" y="782573"/>
                </a:moveTo>
                <a:lnTo>
                  <a:pt x="646445" y="785810"/>
                </a:lnTo>
                <a:lnTo>
                  <a:pt x="646445" y="787968"/>
                </a:lnTo>
                <a:lnTo>
                  <a:pt x="648603" y="789991"/>
                </a:lnTo>
                <a:lnTo>
                  <a:pt x="653863" y="784731"/>
                </a:lnTo>
                <a:lnTo>
                  <a:pt x="653863" y="782573"/>
                </a:lnTo>
                <a:close/>
                <a:moveTo>
                  <a:pt x="5762638" y="781765"/>
                </a:moveTo>
                <a:lnTo>
                  <a:pt x="5762638" y="783923"/>
                </a:lnTo>
                <a:lnTo>
                  <a:pt x="5763717" y="783923"/>
                </a:lnTo>
                <a:lnTo>
                  <a:pt x="5765875" y="781765"/>
                </a:lnTo>
                <a:close/>
                <a:moveTo>
                  <a:pt x="8095290" y="781362"/>
                </a:moveTo>
                <a:lnTo>
                  <a:pt x="8095290" y="782441"/>
                </a:lnTo>
                <a:lnTo>
                  <a:pt x="8098527" y="782441"/>
                </a:lnTo>
                <a:lnTo>
                  <a:pt x="8098527" y="781362"/>
                </a:lnTo>
                <a:close/>
                <a:moveTo>
                  <a:pt x="5722714" y="780686"/>
                </a:moveTo>
                <a:lnTo>
                  <a:pt x="5722714" y="782845"/>
                </a:lnTo>
                <a:lnTo>
                  <a:pt x="5724872" y="782845"/>
                </a:lnTo>
                <a:close/>
                <a:moveTo>
                  <a:pt x="7187960" y="780376"/>
                </a:moveTo>
                <a:cubicBezTo>
                  <a:pt x="7183734" y="780735"/>
                  <a:pt x="7181621" y="781814"/>
                  <a:pt x="7181621" y="783613"/>
                </a:cubicBezTo>
                <a:lnTo>
                  <a:pt x="7181621" y="784691"/>
                </a:lnTo>
                <a:lnTo>
                  <a:pt x="7184858" y="787929"/>
                </a:lnTo>
                <a:cubicBezTo>
                  <a:pt x="7187825" y="786850"/>
                  <a:pt x="7189938" y="785052"/>
                  <a:pt x="7191197" y="782534"/>
                </a:cubicBezTo>
                <a:lnTo>
                  <a:pt x="7189039" y="780376"/>
                </a:lnTo>
                <a:close/>
                <a:moveTo>
                  <a:pt x="3259233" y="779472"/>
                </a:moveTo>
                <a:lnTo>
                  <a:pt x="3259233" y="781629"/>
                </a:lnTo>
                <a:lnTo>
                  <a:pt x="3262470" y="781629"/>
                </a:lnTo>
                <a:lnTo>
                  <a:pt x="3262470" y="779472"/>
                </a:lnTo>
                <a:close/>
                <a:moveTo>
                  <a:pt x="4584747" y="779031"/>
                </a:moveTo>
                <a:lnTo>
                  <a:pt x="4584747" y="781189"/>
                </a:lnTo>
                <a:lnTo>
                  <a:pt x="4585826" y="781189"/>
                </a:lnTo>
                <a:lnTo>
                  <a:pt x="4585826" y="779031"/>
                </a:lnTo>
                <a:close/>
                <a:moveTo>
                  <a:pt x="6168734" y="778259"/>
                </a:moveTo>
                <a:lnTo>
                  <a:pt x="6166711" y="780417"/>
                </a:lnTo>
                <a:lnTo>
                  <a:pt x="6166711" y="783654"/>
                </a:lnTo>
                <a:lnTo>
                  <a:pt x="6169813" y="783654"/>
                </a:lnTo>
                <a:lnTo>
                  <a:pt x="6172915" y="780417"/>
                </a:lnTo>
                <a:lnTo>
                  <a:pt x="6172915" y="778259"/>
                </a:lnTo>
                <a:close/>
                <a:moveTo>
                  <a:pt x="5581365" y="777450"/>
                </a:moveTo>
                <a:cubicBezTo>
                  <a:pt x="5581365" y="779607"/>
                  <a:pt x="5582084" y="780686"/>
                  <a:pt x="5583523" y="780686"/>
                </a:cubicBezTo>
                <a:lnTo>
                  <a:pt x="5599708" y="779607"/>
                </a:lnTo>
                <a:lnTo>
                  <a:pt x="5600787" y="780686"/>
                </a:lnTo>
                <a:lnTo>
                  <a:pt x="5601866" y="780686"/>
                </a:lnTo>
                <a:lnTo>
                  <a:pt x="5605103" y="779607"/>
                </a:lnTo>
                <a:lnTo>
                  <a:pt x="5610498" y="780686"/>
                </a:lnTo>
                <a:lnTo>
                  <a:pt x="5623446" y="778529"/>
                </a:lnTo>
                <a:lnTo>
                  <a:pt x="5629920" y="779607"/>
                </a:lnTo>
                <a:lnTo>
                  <a:pt x="5640710" y="778529"/>
                </a:lnTo>
                <a:lnTo>
                  <a:pt x="5647184" y="780686"/>
                </a:lnTo>
                <a:lnTo>
                  <a:pt x="5655816" y="780686"/>
                </a:lnTo>
                <a:lnTo>
                  <a:pt x="5663369" y="779607"/>
                </a:lnTo>
                <a:lnTo>
                  <a:pt x="5665527" y="781765"/>
                </a:lnTo>
                <a:cubicBezTo>
                  <a:pt x="5665527" y="780327"/>
                  <a:pt x="5666606" y="779607"/>
                  <a:pt x="5668764" y="779607"/>
                </a:cubicBezTo>
                <a:lnTo>
                  <a:pt x="5687107" y="780686"/>
                </a:lnTo>
                <a:lnTo>
                  <a:pt x="5688186" y="779607"/>
                </a:lnTo>
                <a:lnTo>
                  <a:pt x="5689265" y="779607"/>
                </a:lnTo>
                <a:lnTo>
                  <a:pt x="5695739" y="780686"/>
                </a:lnTo>
                <a:lnTo>
                  <a:pt x="5697897" y="780686"/>
                </a:lnTo>
                <a:lnTo>
                  <a:pt x="5697897" y="777450"/>
                </a:lnTo>
                <a:cubicBezTo>
                  <a:pt x="5699336" y="777450"/>
                  <a:pt x="5700055" y="778529"/>
                  <a:pt x="5700055" y="780686"/>
                </a:cubicBezTo>
                <a:cubicBezTo>
                  <a:pt x="5703652" y="780686"/>
                  <a:pt x="5705450" y="781406"/>
                  <a:pt x="5705450" y="782845"/>
                </a:cubicBezTo>
                <a:lnTo>
                  <a:pt x="5705450" y="783923"/>
                </a:lnTo>
                <a:lnTo>
                  <a:pt x="5707608" y="781765"/>
                </a:lnTo>
                <a:lnTo>
                  <a:pt x="5706529" y="780686"/>
                </a:lnTo>
                <a:cubicBezTo>
                  <a:pt x="5707968" y="780686"/>
                  <a:pt x="5708687" y="779607"/>
                  <a:pt x="5708687" y="777450"/>
                </a:cubicBezTo>
                <a:cubicBezTo>
                  <a:pt x="5716600" y="778888"/>
                  <a:pt x="5728829" y="779607"/>
                  <a:pt x="5745374" y="779607"/>
                </a:cubicBezTo>
                <a:lnTo>
                  <a:pt x="5756164" y="779607"/>
                </a:lnTo>
                <a:lnTo>
                  <a:pt x="5764796" y="777450"/>
                </a:lnTo>
                <a:lnTo>
                  <a:pt x="5764796" y="779607"/>
                </a:lnTo>
                <a:lnTo>
                  <a:pt x="5769112" y="779607"/>
                </a:lnTo>
                <a:lnTo>
                  <a:pt x="5774507" y="780686"/>
                </a:lnTo>
                <a:lnTo>
                  <a:pt x="5780981" y="779607"/>
                </a:lnTo>
                <a:lnTo>
                  <a:pt x="5789613" y="779607"/>
                </a:lnTo>
                <a:lnTo>
                  <a:pt x="5795008" y="780686"/>
                </a:lnTo>
                <a:lnTo>
                  <a:pt x="5795008" y="783923"/>
                </a:lnTo>
                <a:cubicBezTo>
                  <a:pt x="5792850" y="786981"/>
                  <a:pt x="5791771" y="791657"/>
                  <a:pt x="5791771" y="797951"/>
                </a:cubicBezTo>
                <a:lnTo>
                  <a:pt x="5795008" y="801188"/>
                </a:lnTo>
                <a:lnTo>
                  <a:pt x="5795008" y="809819"/>
                </a:lnTo>
                <a:lnTo>
                  <a:pt x="5791771" y="815215"/>
                </a:lnTo>
                <a:lnTo>
                  <a:pt x="5792850" y="816294"/>
                </a:lnTo>
                <a:lnTo>
                  <a:pt x="5792850" y="817372"/>
                </a:lnTo>
                <a:lnTo>
                  <a:pt x="5790692" y="827084"/>
                </a:lnTo>
                <a:lnTo>
                  <a:pt x="5792850" y="829242"/>
                </a:lnTo>
                <a:lnTo>
                  <a:pt x="5792850" y="837874"/>
                </a:lnTo>
                <a:lnTo>
                  <a:pt x="5791771" y="838952"/>
                </a:lnTo>
                <a:lnTo>
                  <a:pt x="5792850" y="840032"/>
                </a:lnTo>
                <a:cubicBezTo>
                  <a:pt x="5792310" y="854778"/>
                  <a:pt x="5791591" y="862151"/>
                  <a:pt x="5790692" y="862151"/>
                </a:cubicBezTo>
                <a:lnTo>
                  <a:pt x="5791771" y="863230"/>
                </a:lnTo>
                <a:lnTo>
                  <a:pt x="5791771" y="865389"/>
                </a:lnTo>
                <a:cubicBezTo>
                  <a:pt x="5791591" y="868985"/>
                  <a:pt x="5790872" y="870784"/>
                  <a:pt x="5789613" y="870784"/>
                </a:cubicBezTo>
                <a:lnTo>
                  <a:pt x="5790692" y="871862"/>
                </a:lnTo>
                <a:lnTo>
                  <a:pt x="5790692" y="874021"/>
                </a:lnTo>
                <a:lnTo>
                  <a:pt x="5783139" y="874021"/>
                </a:lnTo>
                <a:lnTo>
                  <a:pt x="5778823" y="870784"/>
                </a:lnTo>
                <a:cubicBezTo>
                  <a:pt x="5777384" y="871143"/>
                  <a:pt x="5775945" y="872941"/>
                  <a:pt x="5774507" y="876178"/>
                </a:cubicBezTo>
                <a:lnTo>
                  <a:pt x="5756164" y="875099"/>
                </a:lnTo>
                <a:lnTo>
                  <a:pt x="5751848" y="875099"/>
                </a:lnTo>
                <a:lnTo>
                  <a:pt x="5747532" y="874021"/>
                </a:lnTo>
                <a:lnTo>
                  <a:pt x="5743216" y="875099"/>
                </a:lnTo>
                <a:lnTo>
                  <a:pt x="5741057" y="875099"/>
                </a:lnTo>
                <a:lnTo>
                  <a:pt x="5741057" y="854599"/>
                </a:lnTo>
                <a:lnTo>
                  <a:pt x="5742137" y="850283"/>
                </a:lnTo>
                <a:lnTo>
                  <a:pt x="5741057" y="837874"/>
                </a:lnTo>
                <a:lnTo>
                  <a:pt x="5741057" y="834636"/>
                </a:lnTo>
                <a:lnTo>
                  <a:pt x="5725951" y="835716"/>
                </a:lnTo>
                <a:lnTo>
                  <a:pt x="5706529" y="833558"/>
                </a:lnTo>
                <a:lnTo>
                  <a:pt x="5697897" y="835716"/>
                </a:lnTo>
                <a:lnTo>
                  <a:pt x="5696818" y="834636"/>
                </a:lnTo>
                <a:lnTo>
                  <a:pt x="5695739" y="834636"/>
                </a:lnTo>
                <a:cubicBezTo>
                  <a:pt x="5692143" y="834997"/>
                  <a:pt x="5690344" y="836075"/>
                  <a:pt x="5690344" y="837874"/>
                </a:cubicBezTo>
                <a:lnTo>
                  <a:pt x="5688186" y="837874"/>
                </a:lnTo>
                <a:cubicBezTo>
                  <a:pt x="5688186" y="835536"/>
                  <a:pt x="5683511" y="834097"/>
                  <a:pt x="5674159" y="833558"/>
                </a:cubicBezTo>
                <a:lnTo>
                  <a:pt x="5673080" y="832479"/>
                </a:lnTo>
                <a:cubicBezTo>
                  <a:pt x="5673080" y="834277"/>
                  <a:pt x="5669843" y="835356"/>
                  <a:pt x="5663369" y="835716"/>
                </a:cubicBezTo>
                <a:lnTo>
                  <a:pt x="5663369" y="837874"/>
                </a:lnTo>
                <a:lnTo>
                  <a:pt x="5661211" y="837874"/>
                </a:lnTo>
                <a:lnTo>
                  <a:pt x="5661211" y="835716"/>
                </a:lnTo>
                <a:lnTo>
                  <a:pt x="5652579" y="835716"/>
                </a:lnTo>
                <a:lnTo>
                  <a:pt x="5652579" y="837874"/>
                </a:lnTo>
                <a:lnTo>
                  <a:pt x="5650421" y="837874"/>
                </a:lnTo>
                <a:lnTo>
                  <a:pt x="5650421" y="835716"/>
                </a:lnTo>
                <a:lnTo>
                  <a:pt x="5621288" y="834636"/>
                </a:lnTo>
                <a:lnTo>
                  <a:pt x="5610498" y="834636"/>
                </a:lnTo>
                <a:cubicBezTo>
                  <a:pt x="5605463" y="834636"/>
                  <a:pt x="5602945" y="835716"/>
                  <a:pt x="5602945" y="837874"/>
                </a:cubicBezTo>
                <a:lnTo>
                  <a:pt x="5596471" y="837874"/>
                </a:lnTo>
                <a:lnTo>
                  <a:pt x="5596471" y="835716"/>
                </a:lnTo>
                <a:lnTo>
                  <a:pt x="5585681" y="835716"/>
                </a:lnTo>
                <a:lnTo>
                  <a:pt x="5584602" y="834636"/>
                </a:lnTo>
                <a:cubicBezTo>
                  <a:pt x="5582444" y="834636"/>
                  <a:pt x="5581365" y="835716"/>
                  <a:pt x="5581365" y="837874"/>
                </a:cubicBezTo>
                <a:lnTo>
                  <a:pt x="5580286" y="837874"/>
                </a:lnTo>
                <a:cubicBezTo>
                  <a:pt x="5580286" y="836255"/>
                  <a:pt x="5577768" y="834457"/>
                  <a:pt x="5572733" y="832479"/>
                </a:cubicBezTo>
                <a:cubicBezTo>
                  <a:pt x="5570395" y="834636"/>
                  <a:pt x="5562842" y="835716"/>
                  <a:pt x="5550074" y="835716"/>
                </a:cubicBezTo>
                <a:lnTo>
                  <a:pt x="5547916" y="830320"/>
                </a:lnTo>
                <a:lnTo>
                  <a:pt x="5548995" y="815215"/>
                </a:lnTo>
                <a:lnTo>
                  <a:pt x="5548995" y="808741"/>
                </a:lnTo>
                <a:lnTo>
                  <a:pt x="5550074" y="807661"/>
                </a:lnTo>
                <a:lnTo>
                  <a:pt x="5547916" y="793635"/>
                </a:lnTo>
                <a:lnTo>
                  <a:pt x="5548995" y="788239"/>
                </a:lnTo>
                <a:lnTo>
                  <a:pt x="5547916" y="781765"/>
                </a:lnTo>
                <a:lnTo>
                  <a:pt x="5548995" y="780686"/>
                </a:lnTo>
                <a:lnTo>
                  <a:pt x="5558706" y="780686"/>
                </a:lnTo>
                <a:lnTo>
                  <a:pt x="5563022" y="783923"/>
                </a:lnTo>
                <a:cubicBezTo>
                  <a:pt x="5563022" y="781046"/>
                  <a:pt x="5565540" y="779607"/>
                  <a:pt x="5570575" y="779607"/>
                </a:cubicBezTo>
                <a:lnTo>
                  <a:pt x="5579207" y="780686"/>
                </a:lnTo>
                <a:cubicBezTo>
                  <a:pt x="5579207" y="778529"/>
                  <a:pt x="5579926" y="777450"/>
                  <a:pt x="5581365" y="777450"/>
                </a:cubicBezTo>
                <a:close/>
                <a:moveTo>
                  <a:pt x="3073644" y="774212"/>
                </a:moveTo>
                <a:lnTo>
                  <a:pt x="3072565" y="781629"/>
                </a:lnTo>
                <a:lnTo>
                  <a:pt x="3072565" y="784732"/>
                </a:lnTo>
                <a:lnTo>
                  <a:pt x="3075802" y="787969"/>
                </a:lnTo>
                <a:lnTo>
                  <a:pt x="3075802" y="786890"/>
                </a:lnTo>
                <a:lnTo>
                  <a:pt x="3074723" y="774212"/>
                </a:lnTo>
                <a:close/>
                <a:moveTo>
                  <a:pt x="6191932" y="773943"/>
                </a:moveTo>
                <a:lnTo>
                  <a:pt x="6193011" y="784733"/>
                </a:lnTo>
                <a:lnTo>
                  <a:pt x="6193011" y="787969"/>
                </a:lnTo>
                <a:lnTo>
                  <a:pt x="6191932" y="792285"/>
                </a:lnTo>
                <a:lnTo>
                  <a:pt x="6193011" y="793365"/>
                </a:lnTo>
                <a:lnTo>
                  <a:pt x="6193011" y="794445"/>
                </a:lnTo>
                <a:lnTo>
                  <a:pt x="6189774" y="807257"/>
                </a:lnTo>
                <a:lnTo>
                  <a:pt x="6197192" y="813732"/>
                </a:lnTo>
                <a:lnTo>
                  <a:pt x="6198271" y="813732"/>
                </a:lnTo>
                <a:lnTo>
                  <a:pt x="6208792" y="811573"/>
                </a:lnTo>
                <a:lnTo>
                  <a:pt x="6212029" y="814810"/>
                </a:lnTo>
                <a:lnTo>
                  <a:pt x="6214052" y="814810"/>
                </a:lnTo>
                <a:lnTo>
                  <a:pt x="6218233" y="811573"/>
                </a:lnTo>
                <a:lnTo>
                  <a:pt x="6224572" y="811573"/>
                </a:lnTo>
                <a:lnTo>
                  <a:pt x="6224572" y="787969"/>
                </a:lnTo>
                <a:lnTo>
                  <a:pt x="6225651" y="777181"/>
                </a:lnTo>
                <a:lnTo>
                  <a:pt x="6222549" y="775023"/>
                </a:lnTo>
                <a:lnTo>
                  <a:pt x="6216210" y="775023"/>
                </a:lnTo>
                <a:cubicBezTo>
                  <a:pt x="6213692" y="775023"/>
                  <a:pt x="6210860" y="776461"/>
                  <a:pt x="6207713" y="779338"/>
                </a:cubicBezTo>
                <a:lnTo>
                  <a:pt x="6197192" y="779338"/>
                </a:lnTo>
                <a:cubicBezTo>
                  <a:pt x="6195844" y="779338"/>
                  <a:pt x="6195169" y="777900"/>
                  <a:pt x="6195169" y="775023"/>
                </a:cubicBezTo>
                <a:lnTo>
                  <a:pt x="6194090" y="773943"/>
                </a:lnTo>
                <a:close/>
                <a:moveTo>
                  <a:pt x="8101764" y="773810"/>
                </a:moveTo>
                <a:lnTo>
                  <a:pt x="8101764" y="777046"/>
                </a:lnTo>
                <a:lnTo>
                  <a:pt x="8102844" y="777046"/>
                </a:lnTo>
                <a:lnTo>
                  <a:pt x="8102844" y="773810"/>
                </a:lnTo>
                <a:close/>
                <a:moveTo>
                  <a:pt x="1101096" y="772997"/>
                </a:moveTo>
                <a:cubicBezTo>
                  <a:pt x="1098130" y="773717"/>
                  <a:pt x="1096644" y="775919"/>
                  <a:pt x="1096644" y="779606"/>
                </a:cubicBezTo>
                <a:lnTo>
                  <a:pt x="1101096" y="783922"/>
                </a:lnTo>
                <a:lnTo>
                  <a:pt x="1103254" y="783922"/>
                </a:lnTo>
                <a:cubicBezTo>
                  <a:pt x="1104694" y="783922"/>
                  <a:pt x="1105412" y="781719"/>
                  <a:pt x="1105412" y="777313"/>
                </a:cubicBezTo>
                <a:lnTo>
                  <a:pt x="1106491" y="777313"/>
                </a:lnTo>
                <a:cubicBezTo>
                  <a:pt x="1105773" y="774435"/>
                  <a:pt x="1103974" y="772997"/>
                  <a:pt x="1101096" y="772997"/>
                </a:cubicBezTo>
                <a:close/>
                <a:moveTo>
                  <a:pt x="82678" y="771885"/>
                </a:moveTo>
                <a:cubicBezTo>
                  <a:pt x="77553" y="777639"/>
                  <a:pt x="72833" y="780517"/>
                  <a:pt x="68517" y="780517"/>
                </a:cubicBezTo>
                <a:cubicBezTo>
                  <a:pt x="64020" y="780517"/>
                  <a:pt x="61773" y="781236"/>
                  <a:pt x="61773" y="782675"/>
                </a:cubicBezTo>
                <a:lnTo>
                  <a:pt x="61773" y="784833"/>
                </a:lnTo>
                <a:lnTo>
                  <a:pt x="69596" y="789149"/>
                </a:lnTo>
                <a:lnTo>
                  <a:pt x="72833" y="789149"/>
                </a:lnTo>
                <a:cubicBezTo>
                  <a:pt x="81465" y="784473"/>
                  <a:pt x="85870" y="781236"/>
                  <a:pt x="86050" y="779438"/>
                </a:cubicBezTo>
                <a:lnTo>
                  <a:pt x="86050" y="776201"/>
                </a:lnTo>
                <a:cubicBezTo>
                  <a:pt x="83802" y="776201"/>
                  <a:pt x="82678" y="774762"/>
                  <a:pt x="82678" y="771885"/>
                </a:cubicBezTo>
                <a:close/>
                <a:moveTo>
                  <a:pt x="8253364" y="769494"/>
                </a:moveTo>
                <a:lnTo>
                  <a:pt x="8253364" y="773810"/>
                </a:lnTo>
                <a:lnTo>
                  <a:pt x="8254444" y="773810"/>
                </a:lnTo>
                <a:lnTo>
                  <a:pt x="8254444" y="769494"/>
                </a:lnTo>
                <a:close/>
                <a:moveTo>
                  <a:pt x="7676786" y="768819"/>
                </a:moveTo>
                <a:lnTo>
                  <a:pt x="7676786" y="772190"/>
                </a:lnTo>
                <a:lnTo>
                  <a:pt x="7679079" y="769898"/>
                </a:lnTo>
                <a:lnTo>
                  <a:pt x="7679079" y="768819"/>
                </a:lnTo>
                <a:close/>
                <a:moveTo>
                  <a:pt x="1187417" y="768681"/>
                </a:moveTo>
                <a:lnTo>
                  <a:pt x="1187417" y="775155"/>
                </a:lnTo>
                <a:lnTo>
                  <a:pt x="1188632" y="780685"/>
                </a:lnTo>
                <a:lnTo>
                  <a:pt x="1191869" y="780685"/>
                </a:lnTo>
                <a:lnTo>
                  <a:pt x="1194026" y="778527"/>
                </a:lnTo>
                <a:lnTo>
                  <a:pt x="1194026" y="776234"/>
                </a:lnTo>
                <a:lnTo>
                  <a:pt x="1192948" y="768681"/>
                </a:lnTo>
                <a:close/>
                <a:moveTo>
                  <a:pt x="7632816" y="766661"/>
                </a:moveTo>
                <a:lnTo>
                  <a:pt x="7609753" y="769898"/>
                </a:lnTo>
                <a:lnTo>
                  <a:pt x="7607595" y="767740"/>
                </a:lnTo>
                <a:cubicBezTo>
                  <a:pt x="7605976" y="767740"/>
                  <a:pt x="7604538" y="772101"/>
                  <a:pt x="7603279" y="780823"/>
                </a:cubicBezTo>
                <a:cubicBezTo>
                  <a:pt x="7604717" y="780823"/>
                  <a:pt x="7605437" y="781901"/>
                  <a:pt x="7605437" y="784060"/>
                </a:cubicBezTo>
                <a:lnTo>
                  <a:pt x="7606516" y="785139"/>
                </a:lnTo>
                <a:lnTo>
                  <a:pt x="7630658" y="785139"/>
                </a:lnTo>
                <a:lnTo>
                  <a:pt x="7636188" y="790533"/>
                </a:lnTo>
                <a:lnTo>
                  <a:pt x="7648327" y="790533"/>
                </a:lnTo>
                <a:cubicBezTo>
                  <a:pt x="7649766" y="790533"/>
                  <a:pt x="7650485" y="789455"/>
                  <a:pt x="7650485" y="787297"/>
                </a:cubicBezTo>
                <a:lnTo>
                  <a:pt x="7649406" y="776507"/>
                </a:lnTo>
                <a:lnTo>
                  <a:pt x="7650485" y="772190"/>
                </a:lnTo>
                <a:lnTo>
                  <a:pt x="7638346" y="766661"/>
                </a:lnTo>
                <a:close/>
                <a:moveTo>
                  <a:pt x="647524" y="765578"/>
                </a:moveTo>
                <a:lnTo>
                  <a:pt x="647524" y="768816"/>
                </a:lnTo>
                <a:lnTo>
                  <a:pt x="649682" y="768816"/>
                </a:lnTo>
                <a:lnTo>
                  <a:pt x="650761" y="765578"/>
                </a:lnTo>
                <a:close/>
                <a:moveTo>
                  <a:pt x="6240487" y="763153"/>
                </a:moveTo>
                <a:lnTo>
                  <a:pt x="6239408" y="764232"/>
                </a:lnTo>
                <a:lnTo>
                  <a:pt x="6239408" y="771785"/>
                </a:lnTo>
                <a:lnTo>
                  <a:pt x="6241432" y="773943"/>
                </a:lnTo>
                <a:lnTo>
                  <a:pt x="6243590" y="773943"/>
                </a:lnTo>
                <a:cubicBezTo>
                  <a:pt x="6247276" y="773943"/>
                  <a:pt x="6249389" y="772864"/>
                  <a:pt x="6249929" y="770706"/>
                </a:cubicBezTo>
                <a:lnTo>
                  <a:pt x="6249929" y="765311"/>
                </a:lnTo>
                <a:close/>
                <a:moveTo>
                  <a:pt x="3158481" y="762477"/>
                </a:moveTo>
                <a:lnTo>
                  <a:pt x="3158481" y="764635"/>
                </a:lnTo>
                <a:lnTo>
                  <a:pt x="3159560" y="764635"/>
                </a:lnTo>
                <a:lnTo>
                  <a:pt x="3159560" y="762477"/>
                </a:lnTo>
                <a:close/>
                <a:moveTo>
                  <a:pt x="633767" y="762476"/>
                </a:moveTo>
                <a:lnTo>
                  <a:pt x="633767" y="763556"/>
                </a:lnTo>
                <a:lnTo>
                  <a:pt x="635925" y="763556"/>
                </a:lnTo>
                <a:lnTo>
                  <a:pt x="635925" y="762476"/>
                </a:lnTo>
                <a:close/>
                <a:moveTo>
                  <a:pt x="7754879" y="762345"/>
                </a:moveTo>
                <a:cubicBezTo>
                  <a:pt x="7745887" y="767380"/>
                  <a:pt x="7735232" y="771741"/>
                  <a:pt x="7722913" y="775428"/>
                </a:cubicBezTo>
                <a:cubicBezTo>
                  <a:pt x="7716169" y="781901"/>
                  <a:pt x="7709965" y="785139"/>
                  <a:pt x="7704300" y="785139"/>
                </a:cubicBezTo>
                <a:lnTo>
                  <a:pt x="7698770" y="785139"/>
                </a:lnTo>
                <a:cubicBezTo>
                  <a:pt x="7698770" y="788915"/>
                  <a:pt x="7697332" y="793636"/>
                  <a:pt x="7694454" y="799301"/>
                </a:cubicBezTo>
                <a:cubicBezTo>
                  <a:pt x="7696433" y="807843"/>
                  <a:pt x="7701198" y="815441"/>
                  <a:pt x="7708751" y="822094"/>
                </a:cubicBezTo>
                <a:lnTo>
                  <a:pt x="7716439" y="829647"/>
                </a:lnTo>
                <a:cubicBezTo>
                  <a:pt x="7719317" y="829647"/>
                  <a:pt x="7721879" y="826770"/>
                  <a:pt x="7724127" y="821015"/>
                </a:cubicBezTo>
                <a:cubicBezTo>
                  <a:pt x="7726824" y="819397"/>
                  <a:pt x="7730107" y="815037"/>
                  <a:pt x="7733973" y="807933"/>
                </a:cubicBezTo>
                <a:lnTo>
                  <a:pt x="7732894" y="803617"/>
                </a:lnTo>
                <a:lnTo>
                  <a:pt x="7749349" y="787297"/>
                </a:lnTo>
                <a:lnTo>
                  <a:pt x="7751507" y="787297"/>
                </a:lnTo>
                <a:lnTo>
                  <a:pt x="7751507" y="782980"/>
                </a:lnTo>
                <a:lnTo>
                  <a:pt x="7758116" y="764503"/>
                </a:lnTo>
                <a:lnTo>
                  <a:pt x="7758116" y="762345"/>
                </a:lnTo>
                <a:close/>
                <a:moveTo>
                  <a:pt x="3242238" y="761399"/>
                </a:moveTo>
                <a:lnTo>
                  <a:pt x="3242238" y="763557"/>
                </a:lnTo>
                <a:cubicBezTo>
                  <a:pt x="3243677" y="763557"/>
                  <a:pt x="3244396" y="764635"/>
                  <a:pt x="3244396" y="766794"/>
                </a:cubicBezTo>
                <a:lnTo>
                  <a:pt x="3245475" y="766794"/>
                </a:lnTo>
                <a:lnTo>
                  <a:pt x="3245475" y="763557"/>
                </a:lnTo>
                <a:close/>
                <a:moveTo>
                  <a:pt x="171966" y="758667"/>
                </a:moveTo>
                <a:lnTo>
                  <a:pt x="169808" y="760825"/>
                </a:lnTo>
                <a:lnTo>
                  <a:pt x="171966" y="760825"/>
                </a:lnTo>
                <a:close/>
                <a:moveTo>
                  <a:pt x="652784" y="758161"/>
                </a:moveTo>
                <a:lnTo>
                  <a:pt x="652784" y="762476"/>
                </a:lnTo>
                <a:lnTo>
                  <a:pt x="654942" y="760319"/>
                </a:lnTo>
                <a:lnTo>
                  <a:pt x="654942" y="758161"/>
                </a:lnTo>
                <a:close/>
                <a:moveTo>
                  <a:pt x="8198470" y="755467"/>
                </a:moveTo>
                <a:lnTo>
                  <a:pt x="8198470" y="757624"/>
                </a:lnTo>
                <a:lnTo>
                  <a:pt x="8199549" y="757624"/>
                </a:lnTo>
                <a:lnTo>
                  <a:pt x="8201707" y="755467"/>
                </a:lnTo>
                <a:close/>
                <a:moveTo>
                  <a:pt x="3245475" y="753980"/>
                </a:moveTo>
                <a:cubicBezTo>
                  <a:pt x="3243677" y="753980"/>
                  <a:pt x="3242598" y="755419"/>
                  <a:pt x="3242238" y="758296"/>
                </a:cubicBezTo>
                <a:lnTo>
                  <a:pt x="3242238" y="759375"/>
                </a:lnTo>
                <a:lnTo>
                  <a:pt x="3243317" y="759375"/>
                </a:lnTo>
                <a:lnTo>
                  <a:pt x="3245475" y="755059"/>
                </a:lnTo>
                <a:close/>
                <a:moveTo>
                  <a:pt x="7166650" y="750434"/>
                </a:moveTo>
                <a:lnTo>
                  <a:pt x="7169752" y="753671"/>
                </a:lnTo>
                <a:cubicBezTo>
                  <a:pt x="7172090" y="753671"/>
                  <a:pt x="7174607" y="752591"/>
                  <a:pt x="7177305" y="750434"/>
                </a:cubicBezTo>
                <a:lnTo>
                  <a:pt x="7179463" y="750434"/>
                </a:lnTo>
                <a:cubicBezTo>
                  <a:pt x="7182700" y="753311"/>
                  <a:pt x="7185892" y="754750"/>
                  <a:pt x="7189039" y="754750"/>
                </a:cubicBezTo>
                <a:lnTo>
                  <a:pt x="7199829" y="752591"/>
                </a:lnTo>
                <a:cubicBezTo>
                  <a:pt x="7206932" y="754390"/>
                  <a:pt x="7210484" y="755829"/>
                  <a:pt x="7210484" y="756908"/>
                </a:cubicBezTo>
                <a:lnTo>
                  <a:pt x="7211563" y="755829"/>
                </a:lnTo>
                <a:lnTo>
                  <a:pt x="7215879" y="755829"/>
                </a:lnTo>
                <a:lnTo>
                  <a:pt x="7219116" y="759065"/>
                </a:lnTo>
                <a:lnTo>
                  <a:pt x="7219116" y="765405"/>
                </a:lnTo>
                <a:lnTo>
                  <a:pt x="7213721" y="776195"/>
                </a:lnTo>
                <a:lnTo>
                  <a:pt x="7215879" y="787929"/>
                </a:lnTo>
                <a:cubicBezTo>
                  <a:pt x="7213362" y="793593"/>
                  <a:pt x="7211563" y="796426"/>
                  <a:pt x="7210484" y="796426"/>
                </a:cubicBezTo>
                <a:lnTo>
                  <a:pt x="7211563" y="801821"/>
                </a:lnTo>
                <a:lnTo>
                  <a:pt x="7211563" y="806137"/>
                </a:lnTo>
                <a:lnTo>
                  <a:pt x="7210484" y="807216"/>
                </a:lnTo>
                <a:lnTo>
                  <a:pt x="7214800" y="814633"/>
                </a:lnTo>
                <a:lnTo>
                  <a:pt x="7218037" y="813555"/>
                </a:lnTo>
                <a:lnTo>
                  <a:pt x="7223297" y="816792"/>
                </a:lnTo>
                <a:cubicBezTo>
                  <a:pt x="7226354" y="816792"/>
                  <a:pt x="7229591" y="812161"/>
                  <a:pt x="7233008" y="802900"/>
                </a:cubicBezTo>
                <a:cubicBezTo>
                  <a:pt x="7234986" y="802720"/>
                  <a:pt x="7239617" y="795572"/>
                  <a:pt x="7246900" y="781454"/>
                </a:cubicBezTo>
                <a:lnTo>
                  <a:pt x="7254318" y="780376"/>
                </a:lnTo>
                <a:lnTo>
                  <a:pt x="7257556" y="780376"/>
                </a:lnTo>
                <a:cubicBezTo>
                  <a:pt x="7258994" y="780376"/>
                  <a:pt x="7261872" y="785052"/>
                  <a:pt x="7266188" y="794403"/>
                </a:cubicBezTo>
                <a:cubicBezTo>
                  <a:pt x="7271852" y="794403"/>
                  <a:pt x="7274685" y="796516"/>
                  <a:pt x="7274685" y="800742"/>
                </a:cubicBezTo>
                <a:lnTo>
                  <a:pt x="7277922" y="798584"/>
                </a:lnTo>
                <a:cubicBezTo>
                  <a:pt x="7289341" y="808295"/>
                  <a:pt x="7295051" y="814725"/>
                  <a:pt x="7295051" y="817871"/>
                </a:cubicBezTo>
                <a:cubicBezTo>
                  <a:pt x="7293972" y="820748"/>
                  <a:pt x="7292893" y="822187"/>
                  <a:pt x="7291814" y="822187"/>
                </a:cubicBezTo>
                <a:lnTo>
                  <a:pt x="7287633" y="822187"/>
                </a:lnTo>
                <a:lnTo>
                  <a:pt x="7262950" y="821108"/>
                </a:lnTo>
                <a:lnTo>
                  <a:pt x="7236245" y="822187"/>
                </a:lnTo>
                <a:lnTo>
                  <a:pt x="7231929" y="822187"/>
                </a:lnTo>
                <a:lnTo>
                  <a:pt x="7223297" y="820030"/>
                </a:lnTo>
                <a:lnTo>
                  <a:pt x="7212642" y="822187"/>
                </a:lnTo>
                <a:lnTo>
                  <a:pt x="7212642" y="824346"/>
                </a:lnTo>
                <a:lnTo>
                  <a:pt x="7211563" y="837158"/>
                </a:lnTo>
                <a:cubicBezTo>
                  <a:pt x="7213721" y="837878"/>
                  <a:pt x="7214800" y="840036"/>
                  <a:pt x="7214800" y="843633"/>
                </a:cubicBezTo>
                <a:lnTo>
                  <a:pt x="7212642" y="849972"/>
                </a:lnTo>
                <a:lnTo>
                  <a:pt x="7212642" y="871417"/>
                </a:lnTo>
                <a:lnTo>
                  <a:pt x="7220060" y="870338"/>
                </a:lnTo>
                <a:cubicBezTo>
                  <a:pt x="7230850" y="870877"/>
                  <a:pt x="7236920" y="872317"/>
                  <a:pt x="7238268" y="874654"/>
                </a:cubicBezTo>
                <a:lnTo>
                  <a:pt x="7238268" y="871417"/>
                </a:lnTo>
                <a:lnTo>
                  <a:pt x="7240426" y="871417"/>
                </a:lnTo>
                <a:cubicBezTo>
                  <a:pt x="7248159" y="871417"/>
                  <a:pt x="7256027" y="863909"/>
                  <a:pt x="7264030" y="848893"/>
                </a:cubicBezTo>
                <a:lnTo>
                  <a:pt x="7268346" y="845790"/>
                </a:lnTo>
                <a:lnTo>
                  <a:pt x="7271448" y="847814"/>
                </a:lnTo>
                <a:lnTo>
                  <a:pt x="7272527" y="847814"/>
                </a:lnTo>
                <a:lnTo>
                  <a:pt x="7272527" y="842554"/>
                </a:lnTo>
                <a:lnTo>
                  <a:pt x="7274685" y="840395"/>
                </a:lnTo>
                <a:lnTo>
                  <a:pt x="7276843" y="840395"/>
                </a:lnTo>
                <a:cubicBezTo>
                  <a:pt x="7282598" y="840395"/>
                  <a:pt x="7287228" y="846106"/>
                  <a:pt x="7290735" y="857525"/>
                </a:cubicBezTo>
                <a:cubicBezTo>
                  <a:pt x="7305032" y="863189"/>
                  <a:pt x="7312180" y="869619"/>
                  <a:pt x="7312180" y="876812"/>
                </a:cubicBezTo>
                <a:lnTo>
                  <a:pt x="7311101" y="876812"/>
                </a:lnTo>
                <a:lnTo>
                  <a:pt x="7307864" y="875733"/>
                </a:lnTo>
                <a:lnTo>
                  <a:pt x="7307864" y="876812"/>
                </a:lnTo>
                <a:lnTo>
                  <a:pt x="7308943" y="881128"/>
                </a:lnTo>
                <a:lnTo>
                  <a:pt x="7307864" y="882072"/>
                </a:lnTo>
                <a:lnTo>
                  <a:pt x="7305706" y="882072"/>
                </a:lnTo>
                <a:lnTo>
                  <a:pt x="7276843" y="877891"/>
                </a:lnTo>
                <a:lnTo>
                  <a:pt x="7259714" y="881128"/>
                </a:lnTo>
                <a:lnTo>
                  <a:pt x="7254318" y="881128"/>
                </a:lnTo>
                <a:lnTo>
                  <a:pt x="7241505" y="877891"/>
                </a:lnTo>
                <a:lnTo>
                  <a:pt x="7240426" y="877891"/>
                </a:lnTo>
                <a:lnTo>
                  <a:pt x="7237189" y="881128"/>
                </a:lnTo>
                <a:cubicBezTo>
                  <a:pt x="7240067" y="887872"/>
                  <a:pt x="7241505" y="896414"/>
                  <a:pt x="7241505" y="906754"/>
                </a:cubicBezTo>
                <a:lnTo>
                  <a:pt x="7238268" y="915387"/>
                </a:lnTo>
                <a:cubicBezTo>
                  <a:pt x="7240426" y="920692"/>
                  <a:pt x="7241505" y="929594"/>
                  <a:pt x="7241505" y="942092"/>
                </a:cubicBezTo>
                <a:lnTo>
                  <a:pt x="7239347" y="942092"/>
                </a:lnTo>
                <a:lnTo>
                  <a:pt x="7239347" y="943172"/>
                </a:lnTo>
                <a:lnTo>
                  <a:pt x="7241505" y="943172"/>
                </a:lnTo>
                <a:lnTo>
                  <a:pt x="7240426" y="948566"/>
                </a:lnTo>
                <a:cubicBezTo>
                  <a:pt x="7240426" y="951534"/>
                  <a:pt x="7245776" y="954007"/>
                  <a:pt x="7256476" y="955985"/>
                </a:cubicBezTo>
                <a:lnTo>
                  <a:pt x="7262950" y="955985"/>
                </a:lnTo>
                <a:cubicBezTo>
                  <a:pt x="7265648" y="953826"/>
                  <a:pt x="7268166" y="952747"/>
                  <a:pt x="7270504" y="952747"/>
                </a:cubicBezTo>
                <a:lnTo>
                  <a:pt x="7272527" y="954906"/>
                </a:lnTo>
                <a:lnTo>
                  <a:pt x="7271448" y="959222"/>
                </a:lnTo>
                <a:lnTo>
                  <a:pt x="7271448" y="960301"/>
                </a:lnTo>
                <a:lnTo>
                  <a:pt x="7272527" y="960301"/>
                </a:lnTo>
                <a:cubicBezTo>
                  <a:pt x="7272527" y="958142"/>
                  <a:pt x="7273246" y="957064"/>
                  <a:pt x="7274685" y="957064"/>
                </a:cubicBezTo>
                <a:lnTo>
                  <a:pt x="7276843" y="957064"/>
                </a:lnTo>
                <a:lnTo>
                  <a:pt x="7276843" y="958142"/>
                </a:lnTo>
                <a:lnTo>
                  <a:pt x="7275764" y="959222"/>
                </a:lnTo>
                <a:lnTo>
                  <a:pt x="7275764" y="960301"/>
                </a:lnTo>
                <a:cubicBezTo>
                  <a:pt x="7279360" y="960301"/>
                  <a:pt x="7281159" y="961739"/>
                  <a:pt x="7281159" y="964617"/>
                </a:cubicBezTo>
                <a:lnTo>
                  <a:pt x="7282238" y="964617"/>
                </a:lnTo>
                <a:lnTo>
                  <a:pt x="7282238" y="961380"/>
                </a:lnTo>
                <a:lnTo>
                  <a:pt x="7275764" y="952747"/>
                </a:lnTo>
                <a:cubicBezTo>
                  <a:pt x="7278102" y="951669"/>
                  <a:pt x="7281339" y="945240"/>
                  <a:pt x="7285475" y="933460"/>
                </a:cubicBezTo>
                <a:cubicBezTo>
                  <a:pt x="7290420" y="920872"/>
                  <a:pt x="7293972" y="913769"/>
                  <a:pt x="7296130" y="912149"/>
                </a:cubicBezTo>
                <a:cubicBezTo>
                  <a:pt x="7300086" y="912149"/>
                  <a:pt x="7303278" y="914263"/>
                  <a:pt x="7305706" y="918488"/>
                </a:cubicBezTo>
                <a:lnTo>
                  <a:pt x="7305706" y="919568"/>
                </a:lnTo>
                <a:cubicBezTo>
                  <a:pt x="7303638" y="922265"/>
                  <a:pt x="7302604" y="924783"/>
                  <a:pt x="7302604" y="927121"/>
                </a:cubicBezTo>
                <a:lnTo>
                  <a:pt x="7302604" y="928200"/>
                </a:lnTo>
                <a:lnTo>
                  <a:pt x="7303683" y="932516"/>
                </a:lnTo>
                <a:lnTo>
                  <a:pt x="7300446" y="941013"/>
                </a:lnTo>
                <a:lnTo>
                  <a:pt x="7310022" y="958142"/>
                </a:lnTo>
                <a:lnTo>
                  <a:pt x="7313259" y="973114"/>
                </a:lnTo>
                <a:lnTo>
                  <a:pt x="7313259" y="978509"/>
                </a:lnTo>
                <a:cubicBezTo>
                  <a:pt x="7313259" y="988849"/>
                  <a:pt x="7306470" y="996357"/>
                  <a:pt x="7292893" y="1001033"/>
                </a:cubicBezTo>
                <a:lnTo>
                  <a:pt x="7292893" y="999954"/>
                </a:lnTo>
                <a:lnTo>
                  <a:pt x="7293972" y="994559"/>
                </a:lnTo>
                <a:lnTo>
                  <a:pt x="7292893" y="993480"/>
                </a:lnTo>
                <a:lnTo>
                  <a:pt x="7291814" y="993480"/>
                </a:lnTo>
                <a:cubicBezTo>
                  <a:pt x="7290375" y="993480"/>
                  <a:pt x="7289656" y="994918"/>
                  <a:pt x="7289656" y="997796"/>
                </a:cubicBezTo>
                <a:lnTo>
                  <a:pt x="7288577" y="998875"/>
                </a:lnTo>
                <a:lnTo>
                  <a:pt x="7285475" y="998875"/>
                </a:lnTo>
                <a:lnTo>
                  <a:pt x="7275764" y="997796"/>
                </a:lnTo>
                <a:lnTo>
                  <a:pt x="7254318" y="1003057"/>
                </a:lnTo>
                <a:lnTo>
                  <a:pt x="7242584" y="997796"/>
                </a:lnTo>
                <a:lnTo>
                  <a:pt x="7237189" y="997796"/>
                </a:lnTo>
                <a:cubicBezTo>
                  <a:pt x="7234222" y="1000584"/>
                  <a:pt x="7227478" y="1001978"/>
                  <a:pt x="7216958" y="1001978"/>
                </a:cubicBezTo>
                <a:cubicBezTo>
                  <a:pt x="7199784" y="1001978"/>
                  <a:pt x="7191197" y="991637"/>
                  <a:pt x="7191197" y="970956"/>
                </a:cubicBezTo>
                <a:lnTo>
                  <a:pt x="7192276" y="969877"/>
                </a:lnTo>
                <a:lnTo>
                  <a:pt x="7192276" y="968798"/>
                </a:lnTo>
                <a:lnTo>
                  <a:pt x="7191197" y="962459"/>
                </a:lnTo>
                <a:cubicBezTo>
                  <a:pt x="7191197" y="955624"/>
                  <a:pt x="7192636" y="950275"/>
                  <a:pt x="7195513" y="946408"/>
                </a:cubicBezTo>
                <a:lnTo>
                  <a:pt x="7192276" y="930357"/>
                </a:lnTo>
                <a:lnTo>
                  <a:pt x="7193355" y="924963"/>
                </a:lnTo>
                <a:lnTo>
                  <a:pt x="7191197" y="922805"/>
                </a:lnTo>
                <a:lnTo>
                  <a:pt x="7191197" y="914308"/>
                </a:lnTo>
                <a:lnTo>
                  <a:pt x="7192276" y="902438"/>
                </a:lnTo>
                <a:lnTo>
                  <a:pt x="7191197" y="899201"/>
                </a:lnTo>
                <a:lnTo>
                  <a:pt x="7192276" y="895021"/>
                </a:lnTo>
                <a:lnTo>
                  <a:pt x="7191197" y="890705"/>
                </a:lnTo>
                <a:lnTo>
                  <a:pt x="7192276" y="880049"/>
                </a:lnTo>
                <a:lnTo>
                  <a:pt x="7190118" y="877891"/>
                </a:lnTo>
                <a:lnTo>
                  <a:pt x="7187960" y="877891"/>
                </a:lnTo>
                <a:cubicBezTo>
                  <a:pt x="7186162" y="880049"/>
                  <a:pt x="7183329" y="881128"/>
                  <a:pt x="7179463" y="881128"/>
                </a:cubicBezTo>
                <a:cubicBezTo>
                  <a:pt x="7176585" y="882477"/>
                  <a:pt x="7174068" y="888187"/>
                  <a:pt x="7171910" y="898257"/>
                </a:cubicBezTo>
                <a:lnTo>
                  <a:pt x="7168673" y="901360"/>
                </a:lnTo>
                <a:cubicBezTo>
                  <a:pt x="7170831" y="904057"/>
                  <a:pt x="7171910" y="906575"/>
                  <a:pt x="7171910" y="908913"/>
                </a:cubicBezTo>
                <a:cubicBezTo>
                  <a:pt x="7170831" y="913049"/>
                  <a:pt x="7166919" y="918040"/>
                  <a:pt x="7160176" y="923884"/>
                </a:cubicBezTo>
                <a:lnTo>
                  <a:pt x="7163413" y="928200"/>
                </a:lnTo>
                <a:lnTo>
                  <a:pt x="7163413" y="930357"/>
                </a:lnTo>
                <a:cubicBezTo>
                  <a:pt x="7159456" y="948881"/>
                  <a:pt x="7154106" y="960660"/>
                  <a:pt x="7147362" y="965696"/>
                </a:cubicBezTo>
                <a:cubicBezTo>
                  <a:pt x="7143226" y="974238"/>
                  <a:pt x="7136797" y="979588"/>
                  <a:pt x="7128075" y="981745"/>
                </a:cubicBezTo>
                <a:lnTo>
                  <a:pt x="7120522" y="980667"/>
                </a:lnTo>
                <a:lnTo>
                  <a:pt x="7120522" y="981745"/>
                </a:lnTo>
                <a:cubicBezTo>
                  <a:pt x="7117555" y="989569"/>
                  <a:pt x="7110452" y="993480"/>
                  <a:pt x="7099212" y="993480"/>
                </a:cubicBezTo>
                <a:cubicBezTo>
                  <a:pt x="7099212" y="997256"/>
                  <a:pt x="7086354" y="1002966"/>
                  <a:pt x="7060637" y="1010609"/>
                </a:cubicBezTo>
                <a:cubicBezTo>
                  <a:pt x="7058479" y="1006833"/>
                  <a:pt x="7057400" y="1003281"/>
                  <a:pt x="7057400" y="999954"/>
                </a:cubicBezTo>
                <a:lnTo>
                  <a:pt x="7057400" y="998875"/>
                </a:lnTo>
                <a:cubicBezTo>
                  <a:pt x="7057400" y="997796"/>
                  <a:pt x="7061312" y="995638"/>
                  <a:pt x="7069135" y="992401"/>
                </a:cubicBezTo>
                <a:cubicBezTo>
                  <a:pt x="7079475" y="986376"/>
                  <a:pt x="7084825" y="981386"/>
                  <a:pt x="7085185" y="977430"/>
                </a:cubicBezTo>
                <a:lnTo>
                  <a:pt x="7087343" y="977430"/>
                </a:lnTo>
                <a:lnTo>
                  <a:pt x="7091659" y="979588"/>
                </a:lnTo>
                <a:lnTo>
                  <a:pt x="7092738" y="978509"/>
                </a:lnTo>
                <a:lnTo>
                  <a:pt x="7092738" y="966775"/>
                </a:lnTo>
                <a:cubicBezTo>
                  <a:pt x="7092738" y="963538"/>
                  <a:pt x="7099167" y="961020"/>
                  <a:pt x="7112025" y="959222"/>
                </a:cubicBezTo>
                <a:lnTo>
                  <a:pt x="7113104" y="958142"/>
                </a:lnTo>
                <a:lnTo>
                  <a:pt x="7113104" y="955985"/>
                </a:lnTo>
                <a:cubicBezTo>
                  <a:pt x="7110946" y="952928"/>
                  <a:pt x="7109867" y="947218"/>
                  <a:pt x="7109867" y="938855"/>
                </a:cubicBezTo>
                <a:cubicBezTo>
                  <a:pt x="7112564" y="932112"/>
                  <a:pt x="7116116" y="927481"/>
                  <a:pt x="7120522" y="924963"/>
                </a:cubicBezTo>
                <a:lnTo>
                  <a:pt x="7120522" y="921726"/>
                </a:lnTo>
                <a:lnTo>
                  <a:pt x="7119443" y="896100"/>
                </a:lnTo>
                <a:lnTo>
                  <a:pt x="7121601" y="889625"/>
                </a:lnTo>
                <a:cubicBezTo>
                  <a:pt x="7121062" y="883241"/>
                  <a:pt x="7119983" y="880049"/>
                  <a:pt x="7118364" y="880049"/>
                </a:cubicBezTo>
                <a:lnTo>
                  <a:pt x="7114183" y="880049"/>
                </a:lnTo>
                <a:lnTo>
                  <a:pt x="7109867" y="883151"/>
                </a:lnTo>
                <a:lnTo>
                  <a:pt x="7108788" y="883151"/>
                </a:lnTo>
                <a:cubicBezTo>
                  <a:pt x="7102044" y="881083"/>
                  <a:pt x="7094177" y="879689"/>
                  <a:pt x="7085185" y="878970"/>
                </a:cubicBezTo>
                <a:lnTo>
                  <a:pt x="7079925" y="880049"/>
                </a:lnTo>
                <a:lnTo>
                  <a:pt x="7064953" y="876812"/>
                </a:lnTo>
                <a:lnTo>
                  <a:pt x="7062795" y="878970"/>
                </a:lnTo>
                <a:lnTo>
                  <a:pt x="7058479" y="878970"/>
                </a:lnTo>
                <a:lnTo>
                  <a:pt x="7056321" y="876812"/>
                </a:lnTo>
                <a:cubicBezTo>
                  <a:pt x="7056321" y="875553"/>
                  <a:pt x="7059514" y="873755"/>
                  <a:pt x="7065898" y="871417"/>
                </a:cubicBezTo>
                <a:lnTo>
                  <a:pt x="7066977" y="870338"/>
                </a:lnTo>
                <a:lnTo>
                  <a:pt x="7073451" y="870338"/>
                </a:lnTo>
                <a:cubicBezTo>
                  <a:pt x="7077047" y="870518"/>
                  <a:pt x="7078846" y="871237"/>
                  <a:pt x="7078846" y="872496"/>
                </a:cubicBezTo>
                <a:lnTo>
                  <a:pt x="7087343" y="870338"/>
                </a:lnTo>
                <a:lnTo>
                  <a:pt x="7088422" y="870338"/>
                </a:lnTo>
                <a:lnTo>
                  <a:pt x="7091659" y="872496"/>
                </a:lnTo>
                <a:lnTo>
                  <a:pt x="7092738" y="872496"/>
                </a:lnTo>
                <a:lnTo>
                  <a:pt x="7095975" y="870338"/>
                </a:lnTo>
                <a:lnTo>
                  <a:pt x="7097054" y="870338"/>
                </a:lnTo>
                <a:lnTo>
                  <a:pt x="7112025" y="872496"/>
                </a:lnTo>
                <a:lnTo>
                  <a:pt x="7114183" y="870338"/>
                </a:lnTo>
                <a:lnTo>
                  <a:pt x="7117285" y="872496"/>
                </a:lnTo>
                <a:lnTo>
                  <a:pt x="7124838" y="870338"/>
                </a:lnTo>
                <a:lnTo>
                  <a:pt x="7147362" y="874654"/>
                </a:lnTo>
                <a:lnTo>
                  <a:pt x="7149520" y="874654"/>
                </a:lnTo>
                <a:cubicBezTo>
                  <a:pt x="7149880" y="871777"/>
                  <a:pt x="7150914" y="870338"/>
                  <a:pt x="7152622" y="870338"/>
                </a:cubicBezTo>
                <a:lnTo>
                  <a:pt x="7160176" y="870338"/>
                </a:lnTo>
                <a:lnTo>
                  <a:pt x="7165571" y="875733"/>
                </a:lnTo>
                <a:lnTo>
                  <a:pt x="7168673" y="872496"/>
                </a:lnTo>
                <a:cubicBezTo>
                  <a:pt x="7166065" y="872496"/>
                  <a:pt x="7164312" y="868225"/>
                  <a:pt x="7163413" y="859682"/>
                </a:cubicBezTo>
                <a:lnTo>
                  <a:pt x="7162334" y="858604"/>
                </a:lnTo>
                <a:lnTo>
                  <a:pt x="7163413" y="854288"/>
                </a:lnTo>
                <a:lnTo>
                  <a:pt x="7160176" y="849972"/>
                </a:lnTo>
                <a:lnTo>
                  <a:pt x="7160176" y="844712"/>
                </a:lnTo>
                <a:cubicBezTo>
                  <a:pt x="7160176" y="843453"/>
                  <a:pt x="7162334" y="842014"/>
                  <a:pt x="7166650" y="840395"/>
                </a:cubicBezTo>
                <a:lnTo>
                  <a:pt x="7166650" y="839317"/>
                </a:lnTo>
                <a:lnTo>
                  <a:pt x="7164492" y="830685"/>
                </a:lnTo>
                <a:lnTo>
                  <a:pt x="7166650" y="824346"/>
                </a:lnTo>
                <a:lnTo>
                  <a:pt x="7166650" y="823267"/>
                </a:lnTo>
                <a:lnTo>
                  <a:pt x="7163413" y="820030"/>
                </a:lnTo>
                <a:lnTo>
                  <a:pt x="7146283" y="825424"/>
                </a:lnTo>
                <a:cubicBezTo>
                  <a:pt x="7137022" y="823267"/>
                  <a:pt x="7130233" y="819669"/>
                  <a:pt x="7125917" y="814633"/>
                </a:cubicBezTo>
                <a:lnTo>
                  <a:pt x="7124838" y="814633"/>
                </a:lnTo>
                <a:lnTo>
                  <a:pt x="7124838" y="816792"/>
                </a:lnTo>
                <a:cubicBezTo>
                  <a:pt x="7126996" y="816792"/>
                  <a:pt x="7128795" y="818231"/>
                  <a:pt x="7130233" y="821108"/>
                </a:cubicBezTo>
                <a:lnTo>
                  <a:pt x="7130233" y="825424"/>
                </a:lnTo>
                <a:cubicBezTo>
                  <a:pt x="7130233" y="831269"/>
                  <a:pt x="7123804" y="837339"/>
                  <a:pt x="7110946" y="843633"/>
                </a:cubicBezTo>
                <a:cubicBezTo>
                  <a:pt x="7110406" y="848218"/>
                  <a:pt x="7103978" y="853928"/>
                  <a:pt x="7091659" y="860762"/>
                </a:cubicBezTo>
                <a:cubicBezTo>
                  <a:pt x="7091659" y="862920"/>
                  <a:pt x="7086668" y="865033"/>
                  <a:pt x="7076688" y="867101"/>
                </a:cubicBezTo>
                <a:lnTo>
                  <a:pt x="7074530" y="867101"/>
                </a:lnTo>
                <a:lnTo>
                  <a:pt x="7072372" y="858604"/>
                </a:lnTo>
                <a:lnTo>
                  <a:pt x="7072372" y="857525"/>
                </a:lnTo>
                <a:cubicBezTo>
                  <a:pt x="7072372" y="855366"/>
                  <a:pt x="7075249" y="849657"/>
                  <a:pt x="7081004" y="840395"/>
                </a:cubicBezTo>
                <a:cubicBezTo>
                  <a:pt x="7082532" y="828257"/>
                  <a:pt x="7086444" y="822187"/>
                  <a:pt x="7092738" y="822187"/>
                </a:cubicBezTo>
                <a:lnTo>
                  <a:pt x="7092738" y="821108"/>
                </a:lnTo>
                <a:lnTo>
                  <a:pt x="7091659" y="814633"/>
                </a:lnTo>
                <a:lnTo>
                  <a:pt x="7093817" y="809373"/>
                </a:lnTo>
                <a:lnTo>
                  <a:pt x="7092738" y="800742"/>
                </a:lnTo>
                <a:cubicBezTo>
                  <a:pt x="7094716" y="800742"/>
                  <a:pt x="7096874" y="795392"/>
                  <a:pt x="7099212" y="784691"/>
                </a:cubicBezTo>
                <a:lnTo>
                  <a:pt x="7101235" y="781454"/>
                </a:lnTo>
                <a:lnTo>
                  <a:pt x="7098133" y="776195"/>
                </a:lnTo>
                <a:lnTo>
                  <a:pt x="7098133" y="771879"/>
                </a:lnTo>
                <a:lnTo>
                  <a:pt x="7102314" y="767563"/>
                </a:lnTo>
                <a:lnTo>
                  <a:pt x="7117285" y="769721"/>
                </a:lnTo>
                <a:lnTo>
                  <a:pt x="7122680" y="767563"/>
                </a:lnTo>
                <a:cubicBezTo>
                  <a:pt x="7127896" y="771340"/>
                  <a:pt x="7135763" y="774576"/>
                  <a:pt x="7146283" y="777273"/>
                </a:cubicBezTo>
                <a:lnTo>
                  <a:pt x="7147362" y="778353"/>
                </a:lnTo>
                <a:lnTo>
                  <a:pt x="7147362" y="779297"/>
                </a:lnTo>
                <a:lnTo>
                  <a:pt x="7152622" y="776195"/>
                </a:lnTo>
                <a:lnTo>
                  <a:pt x="7155860" y="776195"/>
                </a:lnTo>
                <a:lnTo>
                  <a:pt x="7158018" y="778353"/>
                </a:lnTo>
                <a:lnTo>
                  <a:pt x="7158018" y="779297"/>
                </a:lnTo>
                <a:lnTo>
                  <a:pt x="7156939" y="780376"/>
                </a:lnTo>
                <a:lnTo>
                  <a:pt x="7160176" y="790086"/>
                </a:lnTo>
                <a:cubicBezTo>
                  <a:pt x="7157298" y="792964"/>
                  <a:pt x="7153027" y="795077"/>
                  <a:pt x="7147362" y="796426"/>
                </a:cubicBezTo>
                <a:lnTo>
                  <a:pt x="7141967" y="811532"/>
                </a:lnTo>
                <a:lnTo>
                  <a:pt x="7163413" y="811532"/>
                </a:lnTo>
                <a:lnTo>
                  <a:pt x="7164492" y="806137"/>
                </a:lnTo>
                <a:lnTo>
                  <a:pt x="7164492" y="797505"/>
                </a:lnTo>
                <a:lnTo>
                  <a:pt x="7166650" y="795482"/>
                </a:lnTo>
                <a:cubicBezTo>
                  <a:pt x="7163952" y="791885"/>
                  <a:pt x="7161794" y="781141"/>
                  <a:pt x="7160176" y="763247"/>
                </a:cubicBezTo>
                <a:lnTo>
                  <a:pt x="7158018" y="756908"/>
                </a:lnTo>
                <a:lnTo>
                  <a:pt x="7158018" y="755829"/>
                </a:lnTo>
                <a:cubicBezTo>
                  <a:pt x="7159816" y="752232"/>
                  <a:pt x="7162693" y="750434"/>
                  <a:pt x="7166650" y="750434"/>
                </a:cubicBezTo>
                <a:close/>
                <a:moveTo>
                  <a:pt x="3162662" y="749799"/>
                </a:moveTo>
                <a:lnTo>
                  <a:pt x="3162662" y="753980"/>
                </a:lnTo>
                <a:lnTo>
                  <a:pt x="3163741" y="753980"/>
                </a:lnTo>
                <a:lnTo>
                  <a:pt x="3163741" y="749799"/>
                </a:lnTo>
                <a:close/>
                <a:moveTo>
                  <a:pt x="646445" y="746561"/>
                </a:moveTo>
                <a:cubicBezTo>
                  <a:pt x="643836" y="750787"/>
                  <a:pt x="641724" y="752900"/>
                  <a:pt x="640106" y="752900"/>
                </a:cubicBezTo>
                <a:lnTo>
                  <a:pt x="640106" y="755058"/>
                </a:lnTo>
                <a:cubicBezTo>
                  <a:pt x="643613" y="753440"/>
                  <a:pt x="646084" y="750608"/>
                  <a:pt x="647524" y="746561"/>
                </a:cubicBezTo>
                <a:close/>
                <a:moveTo>
                  <a:pt x="704845" y="745482"/>
                </a:moveTo>
                <a:lnTo>
                  <a:pt x="704845" y="746561"/>
                </a:lnTo>
                <a:lnTo>
                  <a:pt x="707003" y="746561"/>
                </a:lnTo>
                <a:lnTo>
                  <a:pt x="707003" y="745482"/>
                </a:lnTo>
                <a:close/>
                <a:moveTo>
                  <a:pt x="3251815" y="744539"/>
                </a:moveTo>
                <a:lnTo>
                  <a:pt x="3251815" y="745483"/>
                </a:lnTo>
                <a:lnTo>
                  <a:pt x="3253973" y="745483"/>
                </a:lnTo>
                <a:lnTo>
                  <a:pt x="3253973" y="744539"/>
                </a:lnTo>
                <a:close/>
                <a:moveTo>
                  <a:pt x="528698" y="742245"/>
                </a:moveTo>
                <a:lnTo>
                  <a:pt x="537195" y="742245"/>
                </a:lnTo>
                <a:cubicBezTo>
                  <a:pt x="545468" y="742605"/>
                  <a:pt x="549694" y="743684"/>
                  <a:pt x="549874" y="745482"/>
                </a:cubicBezTo>
                <a:lnTo>
                  <a:pt x="556213" y="743324"/>
                </a:lnTo>
                <a:lnTo>
                  <a:pt x="558370" y="743324"/>
                </a:lnTo>
                <a:lnTo>
                  <a:pt x="564711" y="745482"/>
                </a:lnTo>
                <a:lnTo>
                  <a:pt x="573207" y="744403"/>
                </a:lnTo>
                <a:lnTo>
                  <a:pt x="577523" y="745482"/>
                </a:lnTo>
                <a:lnTo>
                  <a:pt x="583863" y="743324"/>
                </a:lnTo>
                <a:lnTo>
                  <a:pt x="588044" y="743324"/>
                </a:lnTo>
                <a:lnTo>
                  <a:pt x="591281" y="746561"/>
                </a:lnTo>
                <a:lnTo>
                  <a:pt x="587100" y="751821"/>
                </a:lnTo>
                <a:lnTo>
                  <a:pt x="575365" y="749663"/>
                </a:lnTo>
                <a:cubicBezTo>
                  <a:pt x="574645" y="751821"/>
                  <a:pt x="572532" y="752900"/>
                  <a:pt x="569026" y="752900"/>
                </a:cubicBezTo>
                <a:lnTo>
                  <a:pt x="561607" y="752900"/>
                </a:lnTo>
                <a:cubicBezTo>
                  <a:pt x="556302" y="749394"/>
                  <a:pt x="552390" y="747640"/>
                  <a:pt x="549874" y="747640"/>
                </a:cubicBezTo>
                <a:lnTo>
                  <a:pt x="546771" y="750742"/>
                </a:lnTo>
                <a:lnTo>
                  <a:pt x="544613" y="750742"/>
                </a:lnTo>
                <a:lnTo>
                  <a:pt x="535037" y="749663"/>
                </a:lnTo>
                <a:lnTo>
                  <a:pt x="529777" y="751821"/>
                </a:lnTo>
                <a:cubicBezTo>
                  <a:pt x="525192" y="750023"/>
                  <a:pt x="522718" y="748270"/>
                  <a:pt x="522359" y="746561"/>
                </a:cubicBezTo>
                <a:lnTo>
                  <a:pt x="522359" y="745482"/>
                </a:lnTo>
                <a:cubicBezTo>
                  <a:pt x="523079" y="743324"/>
                  <a:pt x="525192" y="742245"/>
                  <a:pt x="528698" y="742245"/>
                </a:cubicBezTo>
                <a:close/>
                <a:moveTo>
                  <a:pt x="8101764" y="741575"/>
                </a:moveTo>
                <a:lnTo>
                  <a:pt x="8101764" y="744811"/>
                </a:lnTo>
                <a:lnTo>
                  <a:pt x="8102844" y="744811"/>
                </a:lnTo>
                <a:lnTo>
                  <a:pt x="8102844" y="741575"/>
                </a:lnTo>
                <a:close/>
                <a:moveTo>
                  <a:pt x="8093132" y="738337"/>
                </a:moveTo>
                <a:lnTo>
                  <a:pt x="8093132" y="742653"/>
                </a:lnTo>
                <a:lnTo>
                  <a:pt x="8095290" y="744811"/>
                </a:lnTo>
                <a:lnTo>
                  <a:pt x="8096369" y="744811"/>
                </a:lnTo>
                <a:lnTo>
                  <a:pt x="8095290" y="738337"/>
                </a:lnTo>
                <a:close/>
                <a:moveTo>
                  <a:pt x="3242238" y="738065"/>
                </a:moveTo>
                <a:cubicBezTo>
                  <a:pt x="3239451" y="738784"/>
                  <a:pt x="3238057" y="740223"/>
                  <a:pt x="3238057" y="742381"/>
                </a:cubicBezTo>
                <a:cubicBezTo>
                  <a:pt x="3238057" y="744809"/>
                  <a:pt x="3240530" y="746562"/>
                  <a:pt x="3245475" y="747641"/>
                </a:cubicBezTo>
                <a:lnTo>
                  <a:pt x="3246554" y="744539"/>
                </a:lnTo>
                <a:close/>
                <a:moveTo>
                  <a:pt x="1139401" y="738064"/>
                </a:moveTo>
                <a:cubicBezTo>
                  <a:pt x="1130589" y="742920"/>
                  <a:pt x="1126183" y="747641"/>
                  <a:pt x="1126183" y="752226"/>
                </a:cubicBezTo>
                <a:lnTo>
                  <a:pt x="1129556" y="775155"/>
                </a:lnTo>
                <a:lnTo>
                  <a:pt x="1127262" y="782843"/>
                </a:lnTo>
                <a:lnTo>
                  <a:pt x="1130634" y="782843"/>
                </a:lnTo>
                <a:cubicBezTo>
                  <a:pt x="1133692" y="782843"/>
                  <a:pt x="1136613" y="783922"/>
                  <a:pt x="1139401" y="786080"/>
                </a:cubicBezTo>
                <a:lnTo>
                  <a:pt x="1152484" y="780685"/>
                </a:lnTo>
                <a:lnTo>
                  <a:pt x="1153563" y="780685"/>
                </a:lnTo>
                <a:lnTo>
                  <a:pt x="1166646" y="781764"/>
                </a:lnTo>
                <a:lnTo>
                  <a:pt x="1166646" y="770839"/>
                </a:lnTo>
                <a:lnTo>
                  <a:pt x="1164488" y="746696"/>
                </a:lnTo>
                <a:lnTo>
                  <a:pt x="1165567" y="742380"/>
                </a:lnTo>
                <a:lnTo>
                  <a:pt x="1160173" y="741301"/>
                </a:lnTo>
                <a:lnTo>
                  <a:pt x="1155721" y="742380"/>
                </a:lnTo>
                <a:lnTo>
                  <a:pt x="1150326" y="740222"/>
                </a:lnTo>
                <a:lnTo>
                  <a:pt x="1144796" y="741301"/>
                </a:lnTo>
                <a:close/>
                <a:moveTo>
                  <a:pt x="3251815" y="736986"/>
                </a:moveTo>
                <a:lnTo>
                  <a:pt x="3251815" y="738065"/>
                </a:lnTo>
                <a:lnTo>
                  <a:pt x="3255996" y="738065"/>
                </a:lnTo>
                <a:lnTo>
                  <a:pt x="3255996" y="736986"/>
                </a:lnTo>
                <a:close/>
                <a:moveTo>
                  <a:pt x="7647113" y="736314"/>
                </a:moveTo>
                <a:lnTo>
                  <a:pt x="7642797" y="738472"/>
                </a:lnTo>
                <a:lnTo>
                  <a:pt x="7636188" y="737393"/>
                </a:lnTo>
                <a:lnTo>
                  <a:pt x="7626342" y="739551"/>
                </a:lnTo>
                <a:lnTo>
                  <a:pt x="7624049" y="739551"/>
                </a:lnTo>
                <a:cubicBezTo>
                  <a:pt x="7618924" y="739551"/>
                  <a:pt x="7614923" y="738832"/>
                  <a:pt x="7612046" y="737393"/>
                </a:cubicBezTo>
                <a:cubicBezTo>
                  <a:pt x="7608359" y="738112"/>
                  <a:pt x="7606516" y="739551"/>
                  <a:pt x="7606516" y="741709"/>
                </a:cubicBezTo>
                <a:lnTo>
                  <a:pt x="7607595" y="754791"/>
                </a:lnTo>
                <a:lnTo>
                  <a:pt x="7605437" y="756950"/>
                </a:lnTo>
                <a:lnTo>
                  <a:pt x="7605437" y="760187"/>
                </a:lnTo>
                <a:lnTo>
                  <a:pt x="7610966" y="765582"/>
                </a:lnTo>
                <a:lnTo>
                  <a:pt x="7612046" y="765582"/>
                </a:lnTo>
                <a:lnTo>
                  <a:pt x="7612046" y="763424"/>
                </a:lnTo>
                <a:lnTo>
                  <a:pt x="7607595" y="756950"/>
                </a:lnTo>
                <a:lnTo>
                  <a:pt x="7610966" y="754791"/>
                </a:lnTo>
                <a:lnTo>
                  <a:pt x="7635109" y="754791"/>
                </a:lnTo>
                <a:lnTo>
                  <a:pt x="7646034" y="755871"/>
                </a:lnTo>
                <a:lnTo>
                  <a:pt x="7650485" y="749262"/>
                </a:lnTo>
                <a:lnTo>
                  <a:pt x="7650485" y="739551"/>
                </a:lnTo>
                <a:close/>
                <a:moveTo>
                  <a:pt x="734518" y="729567"/>
                </a:moveTo>
                <a:lnTo>
                  <a:pt x="733439" y="730646"/>
                </a:lnTo>
                <a:lnTo>
                  <a:pt x="733439" y="732669"/>
                </a:lnTo>
                <a:lnTo>
                  <a:pt x="734518" y="732669"/>
                </a:lnTo>
                <a:lnTo>
                  <a:pt x="735598" y="729567"/>
                </a:lnTo>
                <a:close/>
                <a:moveTo>
                  <a:pt x="9255866" y="729165"/>
                </a:moveTo>
                <a:lnTo>
                  <a:pt x="9254787" y="730245"/>
                </a:lnTo>
                <a:lnTo>
                  <a:pt x="9254787" y="731324"/>
                </a:lnTo>
                <a:lnTo>
                  <a:pt x="9262340" y="735639"/>
                </a:lnTo>
                <a:lnTo>
                  <a:pt x="9263419" y="734561"/>
                </a:lnTo>
                <a:lnTo>
                  <a:pt x="9263419" y="733481"/>
                </a:lnTo>
                <a:cubicBezTo>
                  <a:pt x="9262340" y="730604"/>
                  <a:pt x="9259822" y="729165"/>
                  <a:pt x="9255866" y="729165"/>
                </a:cubicBezTo>
                <a:close/>
                <a:moveTo>
                  <a:pt x="6741266" y="729165"/>
                </a:moveTo>
                <a:lnTo>
                  <a:pt x="6740187" y="730243"/>
                </a:lnTo>
                <a:lnTo>
                  <a:pt x="6740187" y="731323"/>
                </a:lnTo>
                <a:lnTo>
                  <a:pt x="6747740" y="735639"/>
                </a:lnTo>
                <a:lnTo>
                  <a:pt x="6748819" y="734560"/>
                </a:lnTo>
                <a:lnTo>
                  <a:pt x="6748819" y="733481"/>
                </a:lnTo>
                <a:cubicBezTo>
                  <a:pt x="6747740" y="730604"/>
                  <a:pt x="6745223" y="729165"/>
                  <a:pt x="6741266" y="729165"/>
                </a:cubicBezTo>
                <a:close/>
                <a:moveTo>
                  <a:pt x="4226667" y="729164"/>
                </a:moveTo>
                <a:lnTo>
                  <a:pt x="4225588" y="730243"/>
                </a:lnTo>
                <a:lnTo>
                  <a:pt x="4225588" y="731321"/>
                </a:lnTo>
                <a:lnTo>
                  <a:pt x="4233141" y="735638"/>
                </a:lnTo>
                <a:lnTo>
                  <a:pt x="4234220" y="734559"/>
                </a:lnTo>
                <a:lnTo>
                  <a:pt x="4234220" y="733480"/>
                </a:lnTo>
                <a:cubicBezTo>
                  <a:pt x="4233141" y="730602"/>
                  <a:pt x="4230623" y="729164"/>
                  <a:pt x="4226667" y="729164"/>
                </a:cubicBezTo>
                <a:close/>
                <a:moveTo>
                  <a:pt x="2216895" y="729163"/>
                </a:moveTo>
                <a:lnTo>
                  <a:pt x="2215816" y="730242"/>
                </a:lnTo>
                <a:lnTo>
                  <a:pt x="2215816" y="731321"/>
                </a:lnTo>
                <a:lnTo>
                  <a:pt x="2223368" y="735637"/>
                </a:lnTo>
                <a:lnTo>
                  <a:pt x="2224447" y="734558"/>
                </a:lnTo>
                <a:lnTo>
                  <a:pt x="2224447" y="733479"/>
                </a:lnTo>
                <a:cubicBezTo>
                  <a:pt x="2223368" y="730601"/>
                  <a:pt x="2220849" y="729163"/>
                  <a:pt x="2216895" y="729163"/>
                </a:cubicBezTo>
                <a:close/>
                <a:moveTo>
                  <a:pt x="6135015" y="728760"/>
                </a:moveTo>
                <a:cubicBezTo>
                  <a:pt x="6125214" y="728760"/>
                  <a:pt x="6119954" y="731637"/>
                  <a:pt x="6119234" y="737392"/>
                </a:cubicBezTo>
                <a:lnTo>
                  <a:pt x="6119234" y="758837"/>
                </a:lnTo>
                <a:cubicBezTo>
                  <a:pt x="6119234" y="762794"/>
                  <a:pt x="6122741" y="765311"/>
                  <a:pt x="6129755" y="766391"/>
                </a:cubicBezTo>
                <a:lnTo>
                  <a:pt x="6131913" y="770706"/>
                </a:lnTo>
                <a:lnTo>
                  <a:pt x="6131913" y="772864"/>
                </a:lnTo>
                <a:lnTo>
                  <a:pt x="6130834" y="773943"/>
                </a:lnTo>
                <a:lnTo>
                  <a:pt x="6130834" y="775023"/>
                </a:lnTo>
                <a:lnTo>
                  <a:pt x="6127597" y="773943"/>
                </a:lnTo>
                <a:cubicBezTo>
                  <a:pt x="6119954" y="774483"/>
                  <a:pt x="6116132" y="775562"/>
                  <a:pt x="6116132" y="777181"/>
                </a:cubicBezTo>
                <a:lnTo>
                  <a:pt x="6116132" y="787969"/>
                </a:lnTo>
                <a:cubicBezTo>
                  <a:pt x="6117841" y="787969"/>
                  <a:pt x="6119234" y="795478"/>
                  <a:pt x="6120313" y="810494"/>
                </a:cubicBezTo>
                <a:cubicBezTo>
                  <a:pt x="6125169" y="810674"/>
                  <a:pt x="6127597" y="811393"/>
                  <a:pt x="6127597" y="812653"/>
                </a:cubicBezTo>
                <a:lnTo>
                  <a:pt x="6136094" y="810494"/>
                </a:lnTo>
                <a:lnTo>
                  <a:pt x="6143512" y="810494"/>
                </a:lnTo>
                <a:lnTo>
                  <a:pt x="6144456" y="799840"/>
                </a:lnTo>
                <a:cubicBezTo>
                  <a:pt x="6142388" y="799120"/>
                  <a:pt x="6141354" y="796962"/>
                  <a:pt x="6141354" y="793365"/>
                </a:cubicBezTo>
                <a:lnTo>
                  <a:pt x="6143512" y="787969"/>
                </a:lnTo>
                <a:lnTo>
                  <a:pt x="6142433" y="781496"/>
                </a:lnTo>
                <a:lnTo>
                  <a:pt x="6144456" y="775023"/>
                </a:lnTo>
                <a:lnTo>
                  <a:pt x="6142433" y="775023"/>
                </a:lnTo>
                <a:lnTo>
                  <a:pt x="6137173" y="777181"/>
                </a:lnTo>
                <a:lnTo>
                  <a:pt x="6135015" y="772864"/>
                </a:lnTo>
                <a:cubicBezTo>
                  <a:pt x="6136454" y="768548"/>
                  <a:pt x="6139286" y="766391"/>
                  <a:pt x="6143512" y="766391"/>
                </a:cubicBezTo>
                <a:lnTo>
                  <a:pt x="6144456" y="767469"/>
                </a:lnTo>
                <a:cubicBezTo>
                  <a:pt x="6144456" y="760276"/>
                  <a:pt x="6145176" y="756679"/>
                  <a:pt x="6146614" y="756679"/>
                </a:cubicBezTo>
                <a:lnTo>
                  <a:pt x="6144456" y="752363"/>
                </a:lnTo>
                <a:lnTo>
                  <a:pt x="6146614" y="743866"/>
                </a:lnTo>
                <a:lnTo>
                  <a:pt x="6146614" y="742787"/>
                </a:lnTo>
                <a:cubicBezTo>
                  <a:pt x="6143107" y="739010"/>
                  <a:pt x="6141354" y="735774"/>
                  <a:pt x="6141354" y="733076"/>
                </a:cubicBezTo>
                <a:lnTo>
                  <a:pt x="6141354" y="728760"/>
                </a:lnTo>
                <a:close/>
                <a:moveTo>
                  <a:pt x="3261391" y="727545"/>
                </a:moveTo>
                <a:lnTo>
                  <a:pt x="3260312" y="731726"/>
                </a:lnTo>
                <a:lnTo>
                  <a:pt x="3260312" y="732805"/>
                </a:lnTo>
                <a:lnTo>
                  <a:pt x="3261391" y="732805"/>
                </a:lnTo>
                <a:lnTo>
                  <a:pt x="3263549" y="728624"/>
                </a:lnTo>
                <a:lnTo>
                  <a:pt x="3263549" y="727545"/>
                </a:lnTo>
                <a:close/>
                <a:moveTo>
                  <a:pt x="9270972" y="727008"/>
                </a:moveTo>
                <a:lnTo>
                  <a:pt x="9269893" y="728086"/>
                </a:lnTo>
                <a:lnTo>
                  <a:pt x="9269893" y="732403"/>
                </a:lnTo>
                <a:lnTo>
                  <a:pt x="9270972" y="732403"/>
                </a:lnTo>
                <a:lnTo>
                  <a:pt x="9273130" y="730245"/>
                </a:lnTo>
                <a:lnTo>
                  <a:pt x="9273130" y="729165"/>
                </a:lnTo>
                <a:close/>
                <a:moveTo>
                  <a:pt x="6756372" y="727007"/>
                </a:moveTo>
                <a:lnTo>
                  <a:pt x="6755293" y="728086"/>
                </a:lnTo>
                <a:lnTo>
                  <a:pt x="6755293" y="732402"/>
                </a:lnTo>
                <a:lnTo>
                  <a:pt x="6756372" y="732402"/>
                </a:lnTo>
                <a:lnTo>
                  <a:pt x="6758530" y="730243"/>
                </a:lnTo>
                <a:lnTo>
                  <a:pt x="6758530" y="729165"/>
                </a:lnTo>
                <a:close/>
                <a:moveTo>
                  <a:pt x="4241773" y="727006"/>
                </a:moveTo>
                <a:lnTo>
                  <a:pt x="4240694" y="728084"/>
                </a:lnTo>
                <a:lnTo>
                  <a:pt x="4240694" y="732401"/>
                </a:lnTo>
                <a:lnTo>
                  <a:pt x="4241773" y="732401"/>
                </a:lnTo>
                <a:lnTo>
                  <a:pt x="4243931" y="730243"/>
                </a:lnTo>
                <a:lnTo>
                  <a:pt x="4243931" y="729164"/>
                </a:lnTo>
                <a:close/>
                <a:moveTo>
                  <a:pt x="2232001" y="727005"/>
                </a:moveTo>
                <a:lnTo>
                  <a:pt x="2230921" y="728084"/>
                </a:lnTo>
                <a:lnTo>
                  <a:pt x="2230921" y="732400"/>
                </a:lnTo>
                <a:lnTo>
                  <a:pt x="2232001" y="732400"/>
                </a:lnTo>
                <a:lnTo>
                  <a:pt x="2234159" y="730242"/>
                </a:lnTo>
                <a:lnTo>
                  <a:pt x="2234159" y="729163"/>
                </a:lnTo>
                <a:close/>
                <a:moveTo>
                  <a:pt x="8196312" y="726468"/>
                </a:moveTo>
                <a:lnTo>
                  <a:pt x="8196312" y="730784"/>
                </a:lnTo>
                <a:lnTo>
                  <a:pt x="8198470" y="732942"/>
                </a:lnTo>
                <a:lnTo>
                  <a:pt x="8199549" y="727547"/>
                </a:lnTo>
                <a:lnTo>
                  <a:pt x="8198470" y="726468"/>
                </a:lnTo>
                <a:close/>
                <a:moveTo>
                  <a:pt x="6208792" y="724444"/>
                </a:moveTo>
                <a:lnTo>
                  <a:pt x="6205690" y="726601"/>
                </a:lnTo>
                <a:lnTo>
                  <a:pt x="6198271" y="725523"/>
                </a:lnTo>
                <a:lnTo>
                  <a:pt x="6190853" y="727681"/>
                </a:lnTo>
                <a:lnTo>
                  <a:pt x="6191932" y="736313"/>
                </a:lnTo>
                <a:lnTo>
                  <a:pt x="6190853" y="749126"/>
                </a:lnTo>
                <a:lnTo>
                  <a:pt x="6194090" y="753442"/>
                </a:lnTo>
                <a:lnTo>
                  <a:pt x="6191932" y="759916"/>
                </a:lnTo>
                <a:cubicBezTo>
                  <a:pt x="6191932" y="762794"/>
                  <a:pt x="6196878" y="764232"/>
                  <a:pt x="6206769" y="764232"/>
                </a:cubicBezTo>
                <a:lnTo>
                  <a:pt x="6210950" y="767469"/>
                </a:lnTo>
                <a:lnTo>
                  <a:pt x="6223628" y="767469"/>
                </a:lnTo>
                <a:cubicBezTo>
                  <a:pt x="6224977" y="767469"/>
                  <a:pt x="6225651" y="766391"/>
                  <a:pt x="6225651" y="764232"/>
                </a:cubicBezTo>
                <a:lnTo>
                  <a:pt x="6224572" y="740629"/>
                </a:lnTo>
                <a:lnTo>
                  <a:pt x="6225651" y="735233"/>
                </a:lnTo>
                <a:cubicBezTo>
                  <a:pt x="6224932" y="731637"/>
                  <a:pt x="6223538" y="729119"/>
                  <a:pt x="6221470" y="727681"/>
                </a:cubicBezTo>
                <a:lnTo>
                  <a:pt x="6220391" y="728760"/>
                </a:lnTo>
                <a:lnTo>
                  <a:pt x="6216210" y="728760"/>
                </a:lnTo>
                <a:lnTo>
                  <a:pt x="6210950" y="724444"/>
                </a:lnTo>
                <a:close/>
                <a:moveTo>
                  <a:pt x="4640990" y="723462"/>
                </a:moveTo>
                <a:lnTo>
                  <a:pt x="4645306" y="723462"/>
                </a:lnTo>
                <a:cubicBezTo>
                  <a:pt x="4648004" y="726968"/>
                  <a:pt x="4650162" y="728722"/>
                  <a:pt x="4651780" y="728722"/>
                </a:cubicBezTo>
                <a:lnTo>
                  <a:pt x="4658254" y="726698"/>
                </a:lnTo>
                <a:lnTo>
                  <a:pt x="4674439" y="734117"/>
                </a:lnTo>
                <a:cubicBezTo>
                  <a:pt x="4685229" y="744098"/>
                  <a:pt x="4690624" y="749807"/>
                  <a:pt x="4690624" y="751246"/>
                </a:cubicBezTo>
                <a:cubicBezTo>
                  <a:pt x="4694940" y="751246"/>
                  <a:pt x="4697098" y="753764"/>
                  <a:pt x="4697098" y="758799"/>
                </a:cubicBezTo>
                <a:cubicBezTo>
                  <a:pt x="4701414" y="760867"/>
                  <a:pt x="4703572" y="765498"/>
                  <a:pt x="4703572" y="772691"/>
                </a:cubicBezTo>
                <a:lnTo>
                  <a:pt x="4697098" y="791843"/>
                </a:lnTo>
                <a:cubicBezTo>
                  <a:pt x="4694940" y="791843"/>
                  <a:pt x="4693861" y="792563"/>
                  <a:pt x="4693861" y="794002"/>
                </a:cubicBezTo>
                <a:lnTo>
                  <a:pt x="4693861" y="795080"/>
                </a:lnTo>
                <a:lnTo>
                  <a:pt x="4697098" y="795080"/>
                </a:lnTo>
                <a:lnTo>
                  <a:pt x="4707888" y="798318"/>
                </a:lnTo>
                <a:lnTo>
                  <a:pt x="4707888" y="799397"/>
                </a:lnTo>
                <a:cubicBezTo>
                  <a:pt x="4707888" y="801195"/>
                  <a:pt x="4705011" y="802633"/>
                  <a:pt x="4699256" y="803713"/>
                </a:cubicBezTo>
                <a:lnTo>
                  <a:pt x="4684150" y="803713"/>
                </a:lnTo>
                <a:lnTo>
                  <a:pt x="4671202" y="804791"/>
                </a:lnTo>
                <a:lnTo>
                  <a:pt x="4669044" y="802633"/>
                </a:lnTo>
                <a:lnTo>
                  <a:pt x="4664728" y="804791"/>
                </a:lnTo>
                <a:cubicBezTo>
                  <a:pt x="4657355" y="801914"/>
                  <a:pt x="4653039" y="799037"/>
                  <a:pt x="4651780" y="796159"/>
                </a:cubicBezTo>
                <a:lnTo>
                  <a:pt x="4655017" y="795080"/>
                </a:lnTo>
                <a:lnTo>
                  <a:pt x="4655017" y="794002"/>
                </a:lnTo>
                <a:lnTo>
                  <a:pt x="4652859" y="790765"/>
                </a:lnTo>
                <a:cubicBezTo>
                  <a:pt x="4652859" y="789595"/>
                  <a:pt x="4654657" y="788562"/>
                  <a:pt x="4658254" y="787662"/>
                </a:cubicBezTo>
                <a:lnTo>
                  <a:pt x="4658254" y="785505"/>
                </a:lnTo>
                <a:cubicBezTo>
                  <a:pt x="4654657" y="780109"/>
                  <a:pt x="4652859" y="776198"/>
                  <a:pt x="4652859" y="773770"/>
                </a:cubicBezTo>
                <a:cubicBezTo>
                  <a:pt x="4655017" y="771073"/>
                  <a:pt x="4656096" y="768555"/>
                  <a:pt x="4656096" y="766218"/>
                </a:cubicBezTo>
                <a:cubicBezTo>
                  <a:pt x="4653218" y="761721"/>
                  <a:pt x="4650701" y="753179"/>
                  <a:pt x="4648543" y="740591"/>
                </a:cubicBezTo>
                <a:lnTo>
                  <a:pt x="4648543" y="738433"/>
                </a:lnTo>
                <a:lnTo>
                  <a:pt x="4649622" y="737354"/>
                </a:lnTo>
                <a:cubicBezTo>
                  <a:pt x="4649622" y="734477"/>
                  <a:pt x="4647464" y="733038"/>
                  <a:pt x="4643148" y="733038"/>
                </a:cubicBezTo>
                <a:cubicBezTo>
                  <a:pt x="4639551" y="730520"/>
                  <a:pt x="4637753" y="728048"/>
                  <a:pt x="4637753" y="725620"/>
                </a:cubicBezTo>
                <a:close/>
                <a:moveTo>
                  <a:pt x="8100685" y="721073"/>
                </a:moveTo>
                <a:lnTo>
                  <a:pt x="8100685" y="724310"/>
                </a:lnTo>
                <a:lnTo>
                  <a:pt x="8101764" y="724310"/>
                </a:lnTo>
                <a:lnTo>
                  <a:pt x="8101764" y="721073"/>
                </a:lnTo>
                <a:close/>
                <a:moveTo>
                  <a:pt x="179789" y="720632"/>
                </a:moveTo>
                <a:lnTo>
                  <a:pt x="174259" y="721711"/>
                </a:lnTo>
                <a:lnTo>
                  <a:pt x="174259" y="723869"/>
                </a:lnTo>
                <a:lnTo>
                  <a:pt x="176552" y="726027"/>
                </a:lnTo>
                <a:lnTo>
                  <a:pt x="177631" y="726027"/>
                </a:lnTo>
                <a:lnTo>
                  <a:pt x="179789" y="723869"/>
                </a:lnTo>
                <a:close/>
                <a:moveTo>
                  <a:pt x="1097725" y="720530"/>
                </a:moveTo>
                <a:lnTo>
                  <a:pt x="1090172" y="724846"/>
                </a:lnTo>
                <a:cubicBezTo>
                  <a:pt x="1090172" y="727094"/>
                  <a:pt x="1093093" y="728218"/>
                  <a:pt x="1098939" y="728218"/>
                </a:cubicBezTo>
                <a:lnTo>
                  <a:pt x="1105412" y="734693"/>
                </a:lnTo>
                <a:lnTo>
                  <a:pt x="1109863" y="734693"/>
                </a:lnTo>
                <a:cubicBezTo>
                  <a:pt x="1109863" y="731096"/>
                  <a:pt x="1106582" y="726375"/>
                  <a:pt x="1100018" y="720530"/>
                </a:cubicBezTo>
                <a:close/>
                <a:moveTo>
                  <a:pt x="8096369" y="719994"/>
                </a:moveTo>
                <a:lnTo>
                  <a:pt x="8093132" y="721073"/>
                </a:lnTo>
                <a:lnTo>
                  <a:pt x="8093132" y="730784"/>
                </a:lnTo>
                <a:lnTo>
                  <a:pt x="8098527" y="730784"/>
                </a:lnTo>
                <a:lnTo>
                  <a:pt x="8098527" y="729705"/>
                </a:lnTo>
                <a:lnTo>
                  <a:pt x="8096369" y="729705"/>
                </a:lnTo>
                <a:lnTo>
                  <a:pt x="8096369" y="727547"/>
                </a:lnTo>
                <a:lnTo>
                  <a:pt x="8099606" y="727547"/>
                </a:lnTo>
                <a:lnTo>
                  <a:pt x="8096369" y="723231"/>
                </a:lnTo>
                <a:lnTo>
                  <a:pt x="8097448" y="722152"/>
                </a:lnTo>
                <a:lnTo>
                  <a:pt x="8097448" y="721073"/>
                </a:lnTo>
                <a:close/>
                <a:moveTo>
                  <a:pt x="94952" y="718474"/>
                </a:moveTo>
                <a:lnTo>
                  <a:pt x="87129" y="721711"/>
                </a:lnTo>
                <a:lnTo>
                  <a:pt x="87129" y="722790"/>
                </a:lnTo>
                <a:lnTo>
                  <a:pt x="91445" y="724948"/>
                </a:lnTo>
                <a:lnTo>
                  <a:pt x="94952" y="724948"/>
                </a:lnTo>
                <a:cubicBezTo>
                  <a:pt x="98009" y="722790"/>
                  <a:pt x="100931" y="721711"/>
                  <a:pt x="103719" y="721711"/>
                </a:cubicBezTo>
                <a:cubicBezTo>
                  <a:pt x="113250" y="723869"/>
                  <a:pt x="118735" y="726387"/>
                  <a:pt x="120174" y="729264"/>
                </a:cubicBezTo>
                <a:cubicBezTo>
                  <a:pt x="119095" y="732141"/>
                  <a:pt x="116172" y="733580"/>
                  <a:pt x="111407" y="733580"/>
                </a:cubicBezTo>
                <a:lnTo>
                  <a:pt x="111407" y="735738"/>
                </a:lnTo>
                <a:lnTo>
                  <a:pt x="110328" y="748956"/>
                </a:lnTo>
                <a:cubicBezTo>
                  <a:pt x="112486" y="749316"/>
                  <a:pt x="113565" y="752193"/>
                  <a:pt x="113565" y="757588"/>
                </a:cubicBezTo>
                <a:lnTo>
                  <a:pt x="111407" y="759746"/>
                </a:lnTo>
                <a:cubicBezTo>
                  <a:pt x="111407" y="761545"/>
                  <a:pt x="115858" y="763703"/>
                  <a:pt x="124760" y="766220"/>
                </a:cubicBezTo>
                <a:cubicBezTo>
                  <a:pt x="127997" y="772334"/>
                  <a:pt x="133481" y="776740"/>
                  <a:pt x="141214" y="779438"/>
                </a:cubicBezTo>
                <a:lnTo>
                  <a:pt x="143372" y="786991"/>
                </a:lnTo>
                <a:cubicBezTo>
                  <a:pt x="146250" y="788430"/>
                  <a:pt x="147688" y="790228"/>
                  <a:pt x="147688" y="792386"/>
                </a:cubicBezTo>
                <a:lnTo>
                  <a:pt x="150116" y="792386"/>
                </a:lnTo>
                <a:lnTo>
                  <a:pt x="152274" y="782675"/>
                </a:lnTo>
                <a:cubicBezTo>
                  <a:pt x="150116" y="782675"/>
                  <a:pt x="149037" y="781956"/>
                  <a:pt x="149037" y="780517"/>
                </a:cubicBezTo>
                <a:lnTo>
                  <a:pt x="149037" y="779438"/>
                </a:lnTo>
                <a:lnTo>
                  <a:pt x="154432" y="771885"/>
                </a:lnTo>
                <a:cubicBezTo>
                  <a:pt x="154432" y="762354"/>
                  <a:pt x="151824" y="757588"/>
                  <a:pt x="146609" y="757588"/>
                </a:cubicBezTo>
                <a:lnTo>
                  <a:pt x="141214" y="756509"/>
                </a:lnTo>
                <a:lnTo>
                  <a:pt x="122467" y="757588"/>
                </a:lnTo>
                <a:cubicBezTo>
                  <a:pt x="120398" y="757588"/>
                  <a:pt x="118151" y="755071"/>
                  <a:pt x="115723" y="750035"/>
                </a:cubicBezTo>
                <a:lnTo>
                  <a:pt x="140001" y="730343"/>
                </a:lnTo>
                <a:lnTo>
                  <a:pt x="141214" y="730343"/>
                </a:lnTo>
                <a:lnTo>
                  <a:pt x="151195" y="737896"/>
                </a:lnTo>
                <a:lnTo>
                  <a:pt x="153353" y="737896"/>
                </a:lnTo>
                <a:lnTo>
                  <a:pt x="153353" y="733580"/>
                </a:lnTo>
                <a:lnTo>
                  <a:pt x="151195" y="724948"/>
                </a:lnTo>
                <a:lnTo>
                  <a:pt x="151195" y="720632"/>
                </a:lnTo>
                <a:lnTo>
                  <a:pt x="134606" y="722790"/>
                </a:lnTo>
                <a:cubicBezTo>
                  <a:pt x="133346" y="721531"/>
                  <a:pt x="120129" y="720093"/>
                  <a:pt x="94952" y="718474"/>
                </a:cubicBezTo>
                <a:close/>
                <a:moveTo>
                  <a:pt x="7749349" y="717836"/>
                </a:moveTo>
                <a:lnTo>
                  <a:pt x="7749349" y="722152"/>
                </a:lnTo>
                <a:lnTo>
                  <a:pt x="7750428" y="722152"/>
                </a:lnTo>
                <a:lnTo>
                  <a:pt x="7752586" y="719994"/>
                </a:lnTo>
                <a:lnTo>
                  <a:pt x="7752586" y="717836"/>
                </a:lnTo>
                <a:close/>
                <a:moveTo>
                  <a:pt x="3724000" y="717295"/>
                </a:moveTo>
                <a:lnTo>
                  <a:pt x="3724000" y="718373"/>
                </a:lnTo>
                <a:lnTo>
                  <a:pt x="3726158" y="718373"/>
                </a:lnTo>
                <a:lnTo>
                  <a:pt x="3726158" y="717295"/>
                </a:lnTo>
                <a:close/>
                <a:moveTo>
                  <a:pt x="1714228" y="717293"/>
                </a:moveTo>
                <a:lnTo>
                  <a:pt x="1714228" y="718373"/>
                </a:lnTo>
                <a:lnTo>
                  <a:pt x="1716386" y="718373"/>
                </a:lnTo>
                <a:lnTo>
                  <a:pt x="1716386" y="717293"/>
                </a:lnTo>
                <a:close/>
                <a:moveTo>
                  <a:pt x="8772621" y="717027"/>
                </a:moveTo>
                <a:lnTo>
                  <a:pt x="8772621" y="718106"/>
                </a:lnTo>
                <a:lnTo>
                  <a:pt x="8775858" y="718106"/>
                </a:lnTo>
                <a:lnTo>
                  <a:pt x="8775858" y="717027"/>
                </a:lnTo>
                <a:close/>
                <a:moveTo>
                  <a:pt x="8715434" y="717027"/>
                </a:moveTo>
                <a:lnTo>
                  <a:pt x="8714355" y="718106"/>
                </a:lnTo>
                <a:lnTo>
                  <a:pt x="8714355" y="720263"/>
                </a:lnTo>
                <a:lnTo>
                  <a:pt x="8715434" y="720263"/>
                </a:lnTo>
                <a:lnTo>
                  <a:pt x="8717592" y="718106"/>
                </a:lnTo>
                <a:lnTo>
                  <a:pt x="8717592" y="717027"/>
                </a:lnTo>
                <a:close/>
                <a:moveTo>
                  <a:pt x="8662563" y="717027"/>
                </a:moveTo>
                <a:lnTo>
                  <a:pt x="8662563" y="719185"/>
                </a:lnTo>
                <a:lnTo>
                  <a:pt x="8664721" y="717027"/>
                </a:lnTo>
                <a:close/>
                <a:moveTo>
                  <a:pt x="8592428" y="717027"/>
                </a:moveTo>
                <a:lnTo>
                  <a:pt x="8592428" y="721343"/>
                </a:lnTo>
                <a:lnTo>
                  <a:pt x="8595665" y="720263"/>
                </a:lnTo>
                <a:lnTo>
                  <a:pt x="8595665" y="719185"/>
                </a:lnTo>
                <a:lnTo>
                  <a:pt x="8593507" y="717027"/>
                </a:lnTo>
                <a:close/>
                <a:moveTo>
                  <a:pt x="8583796" y="717027"/>
                </a:moveTo>
                <a:lnTo>
                  <a:pt x="8583796" y="718106"/>
                </a:lnTo>
                <a:lnTo>
                  <a:pt x="8585954" y="718106"/>
                </a:lnTo>
                <a:lnTo>
                  <a:pt x="8585954" y="717027"/>
                </a:lnTo>
                <a:close/>
                <a:moveTo>
                  <a:pt x="5248371" y="717025"/>
                </a:moveTo>
                <a:lnTo>
                  <a:pt x="5248371" y="718104"/>
                </a:lnTo>
                <a:lnTo>
                  <a:pt x="5251608" y="718104"/>
                </a:lnTo>
                <a:lnTo>
                  <a:pt x="5251608" y="717025"/>
                </a:lnTo>
                <a:close/>
                <a:moveTo>
                  <a:pt x="5191184" y="717025"/>
                </a:moveTo>
                <a:lnTo>
                  <a:pt x="5190105" y="718104"/>
                </a:lnTo>
                <a:lnTo>
                  <a:pt x="5190105" y="720262"/>
                </a:lnTo>
                <a:lnTo>
                  <a:pt x="5191184" y="720262"/>
                </a:lnTo>
                <a:lnTo>
                  <a:pt x="5193342" y="718104"/>
                </a:lnTo>
                <a:lnTo>
                  <a:pt x="5193342" y="717025"/>
                </a:lnTo>
                <a:close/>
                <a:moveTo>
                  <a:pt x="5138313" y="717025"/>
                </a:moveTo>
                <a:lnTo>
                  <a:pt x="5138313" y="719183"/>
                </a:lnTo>
                <a:lnTo>
                  <a:pt x="5140471" y="717025"/>
                </a:lnTo>
                <a:close/>
                <a:moveTo>
                  <a:pt x="5068178" y="717025"/>
                </a:moveTo>
                <a:lnTo>
                  <a:pt x="5068178" y="721341"/>
                </a:lnTo>
                <a:lnTo>
                  <a:pt x="5071415" y="720262"/>
                </a:lnTo>
                <a:lnTo>
                  <a:pt x="5071415" y="719183"/>
                </a:lnTo>
                <a:lnTo>
                  <a:pt x="5069257" y="717025"/>
                </a:lnTo>
                <a:close/>
                <a:moveTo>
                  <a:pt x="5059546" y="717025"/>
                </a:moveTo>
                <a:lnTo>
                  <a:pt x="5059546" y="718104"/>
                </a:lnTo>
                <a:lnTo>
                  <a:pt x="5061704" y="718104"/>
                </a:lnTo>
                <a:lnTo>
                  <a:pt x="5061704" y="717025"/>
                </a:lnTo>
                <a:close/>
                <a:moveTo>
                  <a:pt x="9255866" y="716218"/>
                </a:moveTo>
                <a:lnTo>
                  <a:pt x="9255866" y="719455"/>
                </a:lnTo>
                <a:lnTo>
                  <a:pt x="9260182" y="720533"/>
                </a:lnTo>
                <a:cubicBezTo>
                  <a:pt x="9264498" y="719815"/>
                  <a:pt x="9266656" y="718735"/>
                  <a:pt x="9266656" y="717297"/>
                </a:cubicBezTo>
                <a:lnTo>
                  <a:pt x="9266656" y="716218"/>
                </a:lnTo>
                <a:close/>
                <a:moveTo>
                  <a:pt x="6741266" y="716217"/>
                </a:moveTo>
                <a:lnTo>
                  <a:pt x="6741266" y="719454"/>
                </a:lnTo>
                <a:lnTo>
                  <a:pt x="6745582" y="720533"/>
                </a:lnTo>
                <a:cubicBezTo>
                  <a:pt x="6749898" y="719813"/>
                  <a:pt x="6752056" y="718734"/>
                  <a:pt x="6752056" y="717296"/>
                </a:cubicBezTo>
                <a:lnTo>
                  <a:pt x="6752056" y="716217"/>
                </a:lnTo>
                <a:close/>
                <a:moveTo>
                  <a:pt x="4226667" y="716215"/>
                </a:moveTo>
                <a:lnTo>
                  <a:pt x="4226667" y="719453"/>
                </a:lnTo>
                <a:lnTo>
                  <a:pt x="4230983" y="720532"/>
                </a:lnTo>
                <a:cubicBezTo>
                  <a:pt x="4235299" y="719811"/>
                  <a:pt x="4237457" y="718733"/>
                  <a:pt x="4237457" y="717295"/>
                </a:cubicBezTo>
                <a:lnTo>
                  <a:pt x="4237457" y="716215"/>
                </a:lnTo>
                <a:close/>
                <a:moveTo>
                  <a:pt x="2216895" y="716215"/>
                </a:moveTo>
                <a:lnTo>
                  <a:pt x="2216895" y="719452"/>
                </a:lnTo>
                <a:lnTo>
                  <a:pt x="2221211" y="720531"/>
                </a:lnTo>
                <a:cubicBezTo>
                  <a:pt x="2225526" y="719811"/>
                  <a:pt x="2227684" y="718732"/>
                  <a:pt x="2227684" y="717294"/>
                </a:cubicBezTo>
                <a:lnTo>
                  <a:pt x="2227684" y="716215"/>
                </a:lnTo>
                <a:close/>
                <a:moveTo>
                  <a:pt x="3078904" y="715810"/>
                </a:moveTo>
                <a:lnTo>
                  <a:pt x="3077825" y="716890"/>
                </a:lnTo>
                <a:lnTo>
                  <a:pt x="3077825" y="720126"/>
                </a:lnTo>
                <a:lnTo>
                  <a:pt x="3081062" y="720126"/>
                </a:lnTo>
                <a:lnTo>
                  <a:pt x="3081062" y="717969"/>
                </a:lnTo>
                <a:close/>
                <a:moveTo>
                  <a:pt x="8197391" y="714599"/>
                </a:moveTo>
                <a:lnTo>
                  <a:pt x="8191996" y="722152"/>
                </a:lnTo>
                <a:lnTo>
                  <a:pt x="8193075" y="723231"/>
                </a:lnTo>
                <a:lnTo>
                  <a:pt x="8197391" y="723231"/>
                </a:lnTo>
                <a:cubicBezTo>
                  <a:pt x="8198830" y="723231"/>
                  <a:pt x="8199909" y="721073"/>
                  <a:pt x="8200628" y="716757"/>
                </a:cubicBezTo>
                <a:close/>
                <a:moveTo>
                  <a:pt x="3251815" y="713652"/>
                </a:moveTo>
                <a:lnTo>
                  <a:pt x="3251815" y="715810"/>
                </a:lnTo>
                <a:lnTo>
                  <a:pt x="3253973" y="715810"/>
                </a:lnTo>
                <a:lnTo>
                  <a:pt x="3253973" y="713652"/>
                </a:lnTo>
                <a:close/>
                <a:moveTo>
                  <a:pt x="3160639" y="713652"/>
                </a:moveTo>
                <a:lnTo>
                  <a:pt x="3155244" y="719047"/>
                </a:lnTo>
                <a:cubicBezTo>
                  <a:pt x="3155244" y="720486"/>
                  <a:pt x="3156323" y="721205"/>
                  <a:pt x="3158481" y="721205"/>
                </a:cubicBezTo>
                <a:cubicBezTo>
                  <a:pt x="3161628" y="719767"/>
                  <a:pt x="3163381" y="718328"/>
                  <a:pt x="3163741" y="716890"/>
                </a:cubicBezTo>
                <a:lnTo>
                  <a:pt x="3163741" y="715810"/>
                </a:lnTo>
                <a:lnTo>
                  <a:pt x="3161718" y="713652"/>
                </a:lnTo>
                <a:close/>
                <a:moveTo>
                  <a:pt x="4650701" y="712672"/>
                </a:moveTo>
                <a:lnTo>
                  <a:pt x="4650701" y="713750"/>
                </a:lnTo>
                <a:lnTo>
                  <a:pt x="4651780" y="714830"/>
                </a:lnTo>
                <a:lnTo>
                  <a:pt x="4651780" y="715909"/>
                </a:lnTo>
                <a:lnTo>
                  <a:pt x="4652859" y="714830"/>
                </a:lnTo>
                <a:lnTo>
                  <a:pt x="4655017" y="714830"/>
                </a:lnTo>
                <a:lnTo>
                  <a:pt x="4657175" y="716988"/>
                </a:lnTo>
                <a:cubicBezTo>
                  <a:pt x="4657175" y="719686"/>
                  <a:pt x="4652499" y="721484"/>
                  <a:pt x="4643148" y="722382"/>
                </a:cubicBezTo>
                <a:cubicBezTo>
                  <a:pt x="4639911" y="720943"/>
                  <a:pt x="4638112" y="719505"/>
                  <a:pt x="4637753" y="718067"/>
                </a:cubicBezTo>
                <a:lnTo>
                  <a:pt x="4637753" y="716988"/>
                </a:lnTo>
                <a:cubicBezTo>
                  <a:pt x="4637753" y="714470"/>
                  <a:pt x="4642069" y="713031"/>
                  <a:pt x="4650701" y="712672"/>
                </a:cubicBezTo>
                <a:close/>
                <a:moveTo>
                  <a:pt x="61773" y="711731"/>
                </a:moveTo>
                <a:lnTo>
                  <a:pt x="62852" y="716316"/>
                </a:lnTo>
                <a:lnTo>
                  <a:pt x="61773" y="720632"/>
                </a:lnTo>
                <a:cubicBezTo>
                  <a:pt x="66268" y="721172"/>
                  <a:pt x="68517" y="721891"/>
                  <a:pt x="68517" y="722790"/>
                </a:cubicBezTo>
                <a:cubicBezTo>
                  <a:pt x="71394" y="721711"/>
                  <a:pt x="72833" y="720632"/>
                  <a:pt x="72833" y="719553"/>
                </a:cubicBezTo>
                <a:lnTo>
                  <a:pt x="69596" y="711731"/>
                </a:lnTo>
                <a:close/>
                <a:moveTo>
                  <a:pt x="13218" y="710651"/>
                </a:moveTo>
                <a:lnTo>
                  <a:pt x="19826" y="710651"/>
                </a:lnTo>
                <a:lnTo>
                  <a:pt x="29807" y="714968"/>
                </a:lnTo>
                <a:lnTo>
                  <a:pt x="36416" y="712809"/>
                </a:lnTo>
                <a:lnTo>
                  <a:pt x="38574" y="712809"/>
                </a:lnTo>
                <a:lnTo>
                  <a:pt x="40867" y="714968"/>
                </a:lnTo>
                <a:lnTo>
                  <a:pt x="40867" y="717395"/>
                </a:lnTo>
                <a:cubicBezTo>
                  <a:pt x="40867" y="718834"/>
                  <a:pt x="38259" y="719913"/>
                  <a:pt x="33044" y="720632"/>
                </a:cubicBezTo>
                <a:cubicBezTo>
                  <a:pt x="30167" y="719553"/>
                  <a:pt x="28728" y="718474"/>
                  <a:pt x="28728" y="717395"/>
                </a:cubicBezTo>
                <a:lnTo>
                  <a:pt x="23198" y="720632"/>
                </a:lnTo>
                <a:lnTo>
                  <a:pt x="17668" y="720632"/>
                </a:lnTo>
                <a:lnTo>
                  <a:pt x="10925" y="713888"/>
                </a:lnTo>
                <a:lnTo>
                  <a:pt x="10925" y="712809"/>
                </a:lnTo>
                <a:close/>
                <a:moveTo>
                  <a:pt x="8628035" y="707316"/>
                </a:moveTo>
                <a:lnTo>
                  <a:pt x="8628035" y="708395"/>
                </a:lnTo>
                <a:lnTo>
                  <a:pt x="8630193" y="708395"/>
                </a:lnTo>
                <a:lnTo>
                  <a:pt x="8630193" y="707316"/>
                </a:lnTo>
                <a:close/>
                <a:moveTo>
                  <a:pt x="5103785" y="707314"/>
                </a:moveTo>
                <a:lnTo>
                  <a:pt x="5103785" y="708393"/>
                </a:lnTo>
                <a:lnTo>
                  <a:pt x="5105943" y="708393"/>
                </a:lnTo>
                <a:lnTo>
                  <a:pt x="5105943" y="707314"/>
                </a:lnTo>
                <a:close/>
                <a:moveTo>
                  <a:pt x="8763989" y="706237"/>
                </a:moveTo>
                <a:lnTo>
                  <a:pt x="8763989" y="708395"/>
                </a:lnTo>
                <a:lnTo>
                  <a:pt x="8765068" y="708395"/>
                </a:lnTo>
                <a:lnTo>
                  <a:pt x="8765068" y="706237"/>
                </a:lnTo>
                <a:close/>
                <a:moveTo>
                  <a:pt x="5239739" y="706235"/>
                </a:moveTo>
                <a:lnTo>
                  <a:pt x="5239739" y="708393"/>
                </a:lnTo>
                <a:lnTo>
                  <a:pt x="5240818" y="708393"/>
                </a:lnTo>
                <a:lnTo>
                  <a:pt x="5240818" y="706235"/>
                </a:lnTo>
                <a:close/>
                <a:moveTo>
                  <a:pt x="87129" y="702020"/>
                </a:moveTo>
                <a:lnTo>
                  <a:pt x="74991" y="711731"/>
                </a:lnTo>
                <a:lnTo>
                  <a:pt x="74991" y="712809"/>
                </a:lnTo>
                <a:lnTo>
                  <a:pt x="82678" y="713888"/>
                </a:lnTo>
                <a:cubicBezTo>
                  <a:pt x="86365" y="709752"/>
                  <a:pt x="88208" y="705796"/>
                  <a:pt x="88208" y="702020"/>
                </a:cubicBezTo>
                <a:close/>
                <a:moveTo>
                  <a:pt x="3073644" y="700974"/>
                </a:moveTo>
                <a:lnTo>
                  <a:pt x="3071486" y="704211"/>
                </a:lnTo>
                <a:lnTo>
                  <a:pt x="3071486" y="706234"/>
                </a:lnTo>
                <a:lnTo>
                  <a:pt x="3074723" y="709471"/>
                </a:lnTo>
                <a:lnTo>
                  <a:pt x="3075802" y="709471"/>
                </a:lnTo>
                <a:cubicBezTo>
                  <a:pt x="3076791" y="709471"/>
                  <a:pt x="3077825" y="708078"/>
                  <a:pt x="3078904" y="705290"/>
                </a:cubicBezTo>
                <a:cubicBezTo>
                  <a:pt x="3078724" y="703312"/>
                  <a:pt x="3076971" y="701873"/>
                  <a:pt x="3073644" y="700974"/>
                </a:cubicBezTo>
                <a:close/>
                <a:moveTo>
                  <a:pt x="3716447" y="698951"/>
                </a:moveTo>
                <a:lnTo>
                  <a:pt x="3716447" y="702188"/>
                </a:lnTo>
                <a:lnTo>
                  <a:pt x="3721842" y="702188"/>
                </a:lnTo>
                <a:lnTo>
                  <a:pt x="3726158" y="704346"/>
                </a:lnTo>
                <a:lnTo>
                  <a:pt x="3727237" y="704346"/>
                </a:lnTo>
                <a:lnTo>
                  <a:pt x="3727237" y="703267"/>
                </a:lnTo>
                <a:lnTo>
                  <a:pt x="3717526" y="698951"/>
                </a:lnTo>
                <a:close/>
                <a:moveTo>
                  <a:pt x="1706674" y="698950"/>
                </a:moveTo>
                <a:lnTo>
                  <a:pt x="1706674" y="702188"/>
                </a:lnTo>
                <a:lnTo>
                  <a:pt x="1712070" y="702188"/>
                </a:lnTo>
                <a:lnTo>
                  <a:pt x="1716386" y="704345"/>
                </a:lnTo>
                <a:lnTo>
                  <a:pt x="1717464" y="704345"/>
                </a:lnTo>
                <a:lnTo>
                  <a:pt x="1717464" y="703267"/>
                </a:lnTo>
                <a:lnTo>
                  <a:pt x="1707753" y="698950"/>
                </a:lnTo>
                <a:close/>
                <a:moveTo>
                  <a:pt x="8283442" y="696391"/>
                </a:moveTo>
                <a:cubicBezTo>
                  <a:pt x="8291534" y="696391"/>
                  <a:pt x="8301920" y="706776"/>
                  <a:pt x="8314598" y="727547"/>
                </a:cubicBezTo>
                <a:lnTo>
                  <a:pt x="8315677" y="731863"/>
                </a:lnTo>
                <a:lnTo>
                  <a:pt x="8312440" y="734021"/>
                </a:lnTo>
                <a:cubicBezTo>
                  <a:pt x="8308664" y="734021"/>
                  <a:pt x="8305426" y="732942"/>
                  <a:pt x="8302729" y="730784"/>
                </a:cubicBezTo>
                <a:lnTo>
                  <a:pt x="8301650" y="730784"/>
                </a:lnTo>
                <a:lnTo>
                  <a:pt x="8293153" y="732942"/>
                </a:lnTo>
                <a:lnTo>
                  <a:pt x="8269415" y="732942"/>
                </a:lnTo>
                <a:lnTo>
                  <a:pt x="8265099" y="734021"/>
                </a:lnTo>
                <a:cubicBezTo>
                  <a:pt x="8257276" y="731863"/>
                  <a:pt x="8253364" y="729705"/>
                  <a:pt x="8253364" y="727547"/>
                </a:cubicBezTo>
                <a:lnTo>
                  <a:pt x="8252286" y="727547"/>
                </a:lnTo>
                <a:cubicBezTo>
                  <a:pt x="8252286" y="731144"/>
                  <a:pt x="8251566" y="732942"/>
                  <a:pt x="8250128" y="732942"/>
                </a:cubicBezTo>
                <a:lnTo>
                  <a:pt x="8240416" y="732942"/>
                </a:lnTo>
                <a:cubicBezTo>
                  <a:pt x="8235201" y="732942"/>
                  <a:pt x="8232324" y="731863"/>
                  <a:pt x="8231784" y="729705"/>
                </a:cubicBezTo>
                <a:lnTo>
                  <a:pt x="8231784" y="726468"/>
                </a:lnTo>
                <a:cubicBezTo>
                  <a:pt x="8231784" y="724310"/>
                  <a:pt x="8237899" y="723231"/>
                  <a:pt x="8250128" y="723231"/>
                </a:cubicBezTo>
                <a:lnTo>
                  <a:pt x="8252286" y="725390"/>
                </a:lnTo>
                <a:cubicBezTo>
                  <a:pt x="8252286" y="724310"/>
                  <a:pt x="8255837" y="722872"/>
                  <a:pt x="8262941" y="721073"/>
                </a:cubicBezTo>
                <a:cubicBezTo>
                  <a:pt x="8272292" y="713070"/>
                  <a:pt x="8276968" y="705922"/>
                  <a:pt x="8276968" y="699628"/>
                </a:cubicBezTo>
                <a:close/>
                <a:moveTo>
                  <a:pt x="9255866" y="695717"/>
                </a:moveTo>
                <a:lnTo>
                  <a:pt x="9263419" y="695717"/>
                </a:lnTo>
                <a:cubicBezTo>
                  <a:pt x="9273310" y="695717"/>
                  <a:pt x="9283381" y="703270"/>
                  <a:pt x="9293631" y="718376"/>
                </a:cubicBezTo>
                <a:lnTo>
                  <a:pt x="9293631" y="719455"/>
                </a:lnTo>
                <a:cubicBezTo>
                  <a:pt x="9291293" y="719455"/>
                  <a:pt x="9289855" y="723052"/>
                  <a:pt x="9289315" y="730245"/>
                </a:cubicBezTo>
                <a:lnTo>
                  <a:pt x="9291473" y="732403"/>
                </a:lnTo>
                <a:cubicBezTo>
                  <a:pt x="9291473" y="738337"/>
                  <a:pt x="9287157" y="742654"/>
                  <a:pt x="9278525" y="745351"/>
                </a:cubicBezTo>
                <a:cubicBezTo>
                  <a:pt x="9278525" y="746430"/>
                  <a:pt x="9274569" y="747869"/>
                  <a:pt x="9266656" y="749667"/>
                </a:cubicBezTo>
                <a:cubicBezTo>
                  <a:pt x="9253888" y="749667"/>
                  <a:pt x="9244177" y="741754"/>
                  <a:pt x="9237523" y="725929"/>
                </a:cubicBezTo>
                <a:lnTo>
                  <a:pt x="9236444" y="724849"/>
                </a:lnTo>
                <a:lnTo>
                  <a:pt x="9236444" y="723771"/>
                </a:lnTo>
                <a:lnTo>
                  <a:pt x="9239681" y="720533"/>
                </a:lnTo>
                <a:lnTo>
                  <a:pt x="9239681" y="718376"/>
                </a:lnTo>
                <a:lnTo>
                  <a:pt x="9237523" y="718376"/>
                </a:lnTo>
                <a:lnTo>
                  <a:pt x="9237523" y="715139"/>
                </a:lnTo>
                <a:cubicBezTo>
                  <a:pt x="9238782" y="712262"/>
                  <a:pt x="9244896" y="706147"/>
                  <a:pt x="9255866" y="696796"/>
                </a:cubicBezTo>
                <a:close/>
                <a:moveTo>
                  <a:pt x="6741266" y="695716"/>
                </a:moveTo>
                <a:lnTo>
                  <a:pt x="6748819" y="695716"/>
                </a:lnTo>
                <a:cubicBezTo>
                  <a:pt x="6758710" y="695716"/>
                  <a:pt x="6768781" y="703269"/>
                  <a:pt x="6779031" y="718374"/>
                </a:cubicBezTo>
                <a:lnTo>
                  <a:pt x="6779031" y="719454"/>
                </a:lnTo>
                <a:cubicBezTo>
                  <a:pt x="6776694" y="719454"/>
                  <a:pt x="6775255" y="723051"/>
                  <a:pt x="6774715" y="730243"/>
                </a:cubicBezTo>
                <a:lnTo>
                  <a:pt x="6776873" y="732402"/>
                </a:lnTo>
                <a:cubicBezTo>
                  <a:pt x="6776873" y="738337"/>
                  <a:pt x="6772557" y="742652"/>
                  <a:pt x="6763925" y="745350"/>
                </a:cubicBezTo>
                <a:cubicBezTo>
                  <a:pt x="6763925" y="746429"/>
                  <a:pt x="6759969" y="747868"/>
                  <a:pt x="6752056" y="749666"/>
                </a:cubicBezTo>
                <a:cubicBezTo>
                  <a:pt x="6739288" y="749666"/>
                  <a:pt x="6729577" y="741753"/>
                  <a:pt x="6722923" y="725927"/>
                </a:cubicBezTo>
                <a:lnTo>
                  <a:pt x="6721844" y="724849"/>
                </a:lnTo>
                <a:lnTo>
                  <a:pt x="6721844" y="723770"/>
                </a:lnTo>
                <a:lnTo>
                  <a:pt x="6725081" y="720533"/>
                </a:lnTo>
                <a:lnTo>
                  <a:pt x="6725081" y="718374"/>
                </a:lnTo>
                <a:lnTo>
                  <a:pt x="6722923" y="718374"/>
                </a:lnTo>
                <a:lnTo>
                  <a:pt x="6722923" y="715138"/>
                </a:lnTo>
                <a:cubicBezTo>
                  <a:pt x="6724182" y="712260"/>
                  <a:pt x="6730297" y="706146"/>
                  <a:pt x="6741266" y="696795"/>
                </a:cubicBezTo>
                <a:close/>
                <a:moveTo>
                  <a:pt x="4226667" y="695714"/>
                </a:moveTo>
                <a:lnTo>
                  <a:pt x="4234220" y="695714"/>
                </a:lnTo>
                <a:cubicBezTo>
                  <a:pt x="4244110" y="695714"/>
                  <a:pt x="4254181" y="703267"/>
                  <a:pt x="4264432" y="718373"/>
                </a:cubicBezTo>
                <a:lnTo>
                  <a:pt x="4264432" y="719453"/>
                </a:lnTo>
                <a:cubicBezTo>
                  <a:pt x="4262094" y="719453"/>
                  <a:pt x="4260655" y="723049"/>
                  <a:pt x="4260116" y="730243"/>
                </a:cubicBezTo>
                <a:lnTo>
                  <a:pt x="4262274" y="732401"/>
                </a:lnTo>
                <a:cubicBezTo>
                  <a:pt x="4262274" y="738336"/>
                  <a:pt x="4257958" y="742651"/>
                  <a:pt x="4249326" y="745348"/>
                </a:cubicBezTo>
                <a:cubicBezTo>
                  <a:pt x="4249326" y="746428"/>
                  <a:pt x="4245369" y="747866"/>
                  <a:pt x="4237457" y="749664"/>
                </a:cubicBezTo>
                <a:cubicBezTo>
                  <a:pt x="4224688" y="749664"/>
                  <a:pt x="4214977" y="741752"/>
                  <a:pt x="4208324" y="725927"/>
                </a:cubicBezTo>
                <a:lnTo>
                  <a:pt x="4207245" y="724848"/>
                </a:lnTo>
                <a:lnTo>
                  <a:pt x="4207245" y="723768"/>
                </a:lnTo>
                <a:lnTo>
                  <a:pt x="4210482" y="720532"/>
                </a:lnTo>
                <a:lnTo>
                  <a:pt x="4210482" y="718373"/>
                </a:lnTo>
                <a:lnTo>
                  <a:pt x="4208324" y="718373"/>
                </a:lnTo>
                <a:lnTo>
                  <a:pt x="4208324" y="715137"/>
                </a:lnTo>
                <a:cubicBezTo>
                  <a:pt x="4209582" y="712259"/>
                  <a:pt x="4215696" y="706145"/>
                  <a:pt x="4226667" y="696793"/>
                </a:cubicBezTo>
                <a:close/>
                <a:moveTo>
                  <a:pt x="2216895" y="695714"/>
                </a:moveTo>
                <a:lnTo>
                  <a:pt x="2224447" y="695714"/>
                </a:lnTo>
                <a:cubicBezTo>
                  <a:pt x="2234338" y="695714"/>
                  <a:pt x="2244408" y="703267"/>
                  <a:pt x="2254660" y="718373"/>
                </a:cubicBezTo>
                <a:lnTo>
                  <a:pt x="2254660" y="719452"/>
                </a:lnTo>
                <a:cubicBezTo>
                  <a:pt x="2252320" y="719452"/>
                  <a:pt x="2250883" y="723048"/>
                  <a:pt x="2250344" y="730242"/>
                </a:cubicBezTo>
                <a:lnTo>
                  <a:pt x="2252501" y="732400"/>
                </a:lnTo>
                <a:cubicBezTo>
                  <a:pt x="2252501" y="738335"/>
                  <a:pt x="2248185" y="742650"/>
                  <a:pt x="2239554" y="745348"/>
                </a:cubicBezTo>
                <a:cubicBezTo>
                  <a:pt x="2239554" y="746427"/>
                  <a:pt x="2235596" y="747866"/>
                  <a:pt x="2227684" y="749664"/>
                </a:cubicBezTo>
                <a:cubicBezTo>
                  <a:pt x="2214917" y="749664"/>
                  <a:pt x="2205204" y="741751"/>
                  <a:pt x="2198551" y="725926"/>
                </a:cubicBezTo>
                <a:lnTo>
                  <a:pt x="2197473" y="724847"/>
                </a:lnTo>
                <a:lnTo>
                  <a:pt x="2197473" y="723768"/>
                </a:lnTo>
                <a:lnTo>
                  <a:pt x="2200709" y="720531"/>
                </a:lnTo>
                <a:lnTo>
                  <a:pt x="2200709" y="718373"/>
                </a:lnTo>
                <a:lnTo>
                  <a:pt x="2198551" y="718373"/>
                </a:lnTo>
                <a:lnTo>
                  <a:pt x="2198551" y="715136"/>
                </a:lnTo>
                <a:cubicBezTo>
                  <a:pt x="2199810" y="712258"/>
                  <a:pt x="2205924" y="706144"/>
                  <a:pt x="2216895" y="696792"/>
                </a:cubicBezTo>
                <a:close/>
                <a:moveTo>
                  <a:pt x="7749349" y="692884"/>
                </a:moveTo>
                <a:cubicBezTo>
                  <a:pt x="7743864" y="695582"/>
                  <a:pt x="7738379" y="701381"/>
                  <a:pt x="7732894" y="710283"/>
                </a:cubicBezTo>
                <a:lnTo>
                  <a:pt x="7722913" y="713520"/>
                </a:lnTo>
                <a:lnTo>
                  <a:pt x="7714146" y="712441"/>
                </a:lnTo>
                <a:cubicBezTo>
                  <a:pt x="7711269" y="712441"/>
                  <a:pt x="7706503" y="715319"/>
                  <a:pt x="7699849" y="721073"/>
                </a:cubicBezTo>
                <a:lnTo>
                  <a:pt x="7697691" y="721073"/>
                </a:lnTo>
                <a:cubicBezTo>
                  <a:pt x="7696253" y="721073"/>
                  <a:pt x="7694769" y="718915"/>
                  <a:pt x="7693240" y="714599"/>
                </a:cubicBezTo>
                <a:lnTo>
                  <a:pt x="7687846" y="712441"/>
                </a:lnTo>
                <a:cubicBezTo>
                  <a:pt x="7682720" y="713160"/>
                  <a:pt x="7680158" y="714239"/>
                  <a:pt x="7680158" y="715678"/>
                </a:cubicBezTo>
                <a:cubicBezTo>
                  <a:pt x="7688520" y="724939"/>
                  <a:pt x="7695444" y="730020"/>
                  <a:pt x="7700928" y="730919"/>
                </a:cubicBezTo>
                <a:lnTo>
                  <a:pt x="7704300" y="736314"/>
                </a:lnTo>
                <a:cubicBezTo>
                  <a:pt x="7704300" y="742248"/>
                  <a:pt x="7701018" y="750206"/>
                  <a:pt x="7694454" y="760187"/>
                </a:cubicBezTo>
                <a:lnTo>
                  <a:pt x="7693240" y="764503"/>
                </a:lnTo>
                <a:lnTo>
                  <a:pt x="7698770" y="776507"/>
                </a:lnTo>
                <a:lnTo>
                  <a:pt x="7699849" y="776507"/>
                </a:lnTo>
                <a:cubicBezTo>
                  <a:pt x="7699849" y="772910"/>
                  <a:pt x="7705739" y="766751"/>
                  <a:pt x="7717518" y="758029"/>
                </a:cubicBezTo>
                <a:cubicBezTo>
                  <a:pt x="7723363" y="747868"/>
                  <a:pt x="7729207" y="741349"/>
                  <a:pt x="7735052" y="738472"/>
                </a:cubicBezTo>
                <a:cubicBezTo>
                  <a:pt x="7735052" y="735954"/>
                  <a:pt x="7737615" y="731593"/>
                  <a:pt x="7742740" y="725389"/>
                </a:cubicBezTo>
                <a:cubicBezTo>
                  <a:pt x="7742740" y="722511"/>
                  <a:pt x="7746022" y="716711"/>
                  <a:pt x="7752586" y="707990"/>
                </a:cubicBezTo>
                <a:lnTo>
                  <a:pt x="7753665" y="696121"/>
                </a:lnTo>
                <a:lnTo>
                  <a:pt x="7752586" y="692884"/>
                </a:lnTo>
                <a:close/>
                <a:moveTo>
                  <a:pt x="693112" y="692341"/>
                </a:moveTo>
                <a:cubicBezTo>
                  <a:pt x="691942" y="692341"/>
                  <a:pt x="690549" y="695893"/>
                  <a:pt x="688931" y="702996"/>
                </a:cubicBezTo>
                <a:lnTo>
                  <a:pt x="690010" y="712572"/>
                </a:lnTo>
                <a:lnTo>
                  <a:pt x="693112" y="710415"/>
                </a:lnTo>
                <a:lnTo>
                  <a:pt x="692168" y="704075"/>
                </a:lnTo>
                <a:close/>
                <a:moveTo>
                  <a:pt x="3706736" y="689240"/>
                </a:moveTo>
                <a:lnTo>
                  <a:pt x="3706736" y="690319"/>
                </a:lnTo>
                <a:lnTo>
                  <a:pt x="3709973" y="693556"/>
                </a:lnTo>
                <a:lnTo>
                  <a:pt x="3709973" y="691398"/>
                </a:lnTo>
                <a:lnTo>
                  <a:pt x="3707815" y="689240"/>
                </a:lnTo>
                <a:close/>
                <a:moveTo>
                  <a:pt x="1696964" y="689239"/>
                </a:moveTo>
                <a:lnTo>
                  <a:pt x="1696964" y="690318"/>
                </a:lnTo>
                <a:lnTo>
                  <a:pt x="1700200" y="693556"/>
                </a:lnTo>
                <a:lnTo>
                  <a:pt x="1700200" y="691397"/>
                </a:lnTo>
                <a:lnTo>
                  <a:pt x="1698043" y="689239"/>
                </a:lnTo>
                <a:close/>
                <a:moveTo>
                  <a:pt x="728180" y="689239"/>
                </a:moveTo>
                <a:lnTo>
                  <a:pt x="726021" y="691397"/>
                </a:lnTo>
                <a:lnTo>
                  <a:pt x="726021" y="692341"/>
                </a:lnTo>
                <a:lnTo>
                  <a:pt x="730338" y="693420"/>
                </a:lnTo>
                <a:lnTo>
                  <a:pt x="730338" y="689239"/>
                </a:lnTo>
                <a:close/>
                <a:moveTo>
                  <a:pt x="576445" y="689239"/>
                </a:moveTo>
                <a:cubicBezTo>
                  <a:pt x="571499" y="691487"/>
                  <a:pt x="569026" y="694320"/>
                  <a:pt x="569026" y="697736"/>
                </a:cubicBezTo>
                <a:lnTo>
                  <a:pt x="570106" y="700838"/>
                </a:lnTo>
                <a:lnTo>
                  <a:pt x="572128" y="700838"/>
                </a:lnTo>
                <a:lnTo>
                  <a:pt x="579682" y="692341"/>
                </a:lnTo>
                <a:close/>
                <a:moveTo>
                  <a:pt x="3162662" y="687217"/>
                </a:moveTo>
                <a:cubicBezTo>
                  <a:pt x="3161133" y="687217"/>
                  <a:pt x="3160099" y="688970"/>
                  <a:pt x="3159560" y="692477"/>
                </a:cubicBezTo>
                <a:lnTo>
                  <a:pt x="3160639" y="693556"/>
                </a:lnTo>
                <a:lnTo>
                  <a:pt x="3161718" y="693556"/>
                </a:lnTo>
                <a:lnTo>
                  <a:pt x="3163741" y="687217"/>
                </a:lnTo>
                <a:close/>
                <a:moveTo>
                  <a:pt x="175338" y="686644"/>
                </a:moveTo>
                <a:lnTo>
                  <a:pt x="173180" y="689071"/>
                </a:lnTo>
                <a:lnTo>
                  <a:pt x="173180" y="691229"/>
                </a:lnTo>
                <a:lnTo>
                  <a:pt x="177631" y="695545"/>
                </a:lnTo>
                <a:lnTo>
                  <a:pt x="179789" y="695545"/>
                </a:lnTo>
                <a:lnTo>
                  <a:pt x="179789" y="686644"/>
                </a:lnTo>
                <a:close/>
                <a:moveTo>
                  <a:pt x="1066029" y="684384"/>
                </a:moveTo>
                <a:lnTo>
                  <a:pt x="1063872" y="686542"/>
                </a:lnTo>
                <a:lnTo>
                  <a:pt x="1063872" y="696388"/>
                </a:lnTo>
                <a:lnTo>
                  <a:pt x="1066029" y="696388"/>
                </a:lnTo>
                <a:lnTo>
                  <a:pt x="1068187" y="694230"/>
                </a:lnTo>
                <a:lnTo>
                  <a:pt x="1067109" y="684384"/>
                </a:lnTo>
                <a:close/>
                <a:moveTo>
                  <a:pt x="8569768" y="681420"/>
                </a:moveTo>
                <a:lnTo>
                  <a:pt x="8568690" y="682499"/>
                </a:lnTo>
                <a:lnTo>
                  <a:pt x="8568690" y="683578"/>
                </a:lnTo>
                <a:lnTo>
                  <a:pt x="8569768" y="684657"/>
                </a:lnTo>
                <a:lnTo>
                  <a:pt x="8570848" y="684657"/>
                </a:lnTo>
                <a:lnTo>
                  <a:pt x="8571926" y="683578"/>
                </a:lnTo>
                <a:lnTo>
                  <a:pt x="8571926" y="682499"/>
                </a:lnTo>
                <a:lnTo>
                  <a:pt x="8570848" y="681420"/>
                </a:lnTo>
                <a:close/>
                <a:moveTo>
                  <a:pt x="5045519" y="681418"/>
                </a:moveTo>
                <a:lnTo>
                  <a:pt x="5044440" y="682497"/>
                </a:lnTo>
                <a:lnTo>
                  <a:pt x="5044440" y="683576"/>
                </a:lnTo>
                <a:lnTo>
                  <a:pt x="5045519" y="684655"/>
                </a:lnTo>
                <a:lnTo>
                  <a:pt x="5046598" y="684655"/>
                </a:lnTo>
                <a:lnTo>
                  <a:pt x="5047677" y="683576"/>
                </a:lnTo>
                <a:lnTo>
                  <a:pt x="5047677" y="682497"/>
                </a:lnTo>
                <a:lnTo>
                  <a:pt x="5046598" y="681418"/>
                </a:lnTo>
                <a:close/>
                <a:moveTo>
                  <a:pt x="8745646" y="680341"/>
                </a:moveTo>
                <a:lnTo>
                  <a:pt x="8745646" y="681420"/>
                </a:lnTo>
                <a:lnTo>
                  <a:pt x="8752120" y="682499"/>
                </a:lnTo>
                <a:lnTo>
                  <a:pt x="8752120" y="680341"/>
                </a:lnTo>
                <a:close/>
                <a:moveTo>
                  <a:pt x="8662563" y="680341"/>
                </a:moveTo>
                <a:lnTo>
                  <a:pt x="8665800" y="683578"/>
                </a:lnTo>
                <a:lnTo>
                  <a:pt x="8665800" y="680341"/>
                </a:lnTo>
                <a:close/>
                <a:moveTo>
                  <a:pt x="8622640" y="680341"/>
                </a:moveTo>
                <a:lnTo>
                  <a:pt x="8622640" y="681420"/>
                </a:lnTo>
                <a:lnTo>
                  <a:pt x="8624798" y="681420"/>
                </a:lnTo>
                <a:lnTo>
                  <a:pt x="8624798" y="680341"/>
                </a:lnTo>
                <a:close/>
                <a:moveTo>
                  <a:pt x="5221396" y="680339"/>
                </a:moveTo>
                <a:lnTo>
                  <a:pt x="5221396" y="681418"/>
                </a:lnTo>
                <a:lnTo>
                  <a:pt x="5227870" y="682497"/>
                </a:lnTo>
                <a:lnTo>
                  <a:pt x="5227870" y="680339"/>
                </a:lnTo>
                <a:close/>
                <a:moveTo>
                  <a:pt x="5138313" y="680339"/>
                </a:moveTo>
                <a:lnTo>
                  <a:pt x="5141550" y="683576"/>
                </a:lnTo>
                <a:lnTo>
                  <a:pt x="5141550" y="680339"/>
                </a:lnTo>
                <a:close/>
                <a:moveTo>
                  <a:pt x="5098390" y="680339"/>
                </a:moveTo>
                <a:lnTo>
                  <a:pt x="5098390" y="681418"/>
                </a:lnTo>
                <a:lnTo>
                  <a:pt x="5100548" y="681418"/>
                </a:lnTo>
                <a:lnTo>
                  <a:pt x="5100548" y="680339"/>
                </a:lnTo>
                <a:close/>
                <a:moveTo>
                  <a:pt x="8597823" y="678183"/>
                </a:moveTo>
                <a:lnTo>
                  <a:pt x="8599981" y="678183"/>
                </a:lnTo>
                <a:lnTo>
                  <a:pt x="8599981" y="683578"/>
                </a:lnTo>
                <a:lnTo>
                  <a:pt x="8597823" y="683578"/>
                </a:lnTo>
                <a:close/>
                <a:moveTo>
                  <a:pt x="5073573" y="678181"/>
                </a:moveTo>
                <a:lnTo>
                  <a:pt x="5075731" y="678181"/>
                </a:lnTo>
                <a:lnTo>
                  <a:pt x="5075731" y="683576"/>
                </a:lnTo>
                <a:lnTo>
                  <a:pt x="5073573" y="683576"/>
                </a:lnTo>
                <a:close/>
                <a:moveTo>
                  <a:pt x="4590142" y="674232"/>
                </a:moveTo>
                <a:lnTo>
                  <a:pt x="4591221" y="677470"/>
                </a:lnTo>
                <a:lnTo>
                  <a:pt x="4592300" y="677470"/>
                </a:lnTo>
                <a:cubicBezTo>
                  <a:pt x="4592300" y="675311"/>
                  <a:pt x="4593019" y="674232"/>
                  <a:pt x="4594458" y="674232"/>
                </a:cubicBezTo>
                <a:cubicBezTo>
                  <a:pt x="4605338" y="674232"/>
                  <a:pt x="4612936" y="677064"/>
                  <a:pt x="4617252" y="682729"/>
                </a:cubicBezTo>
                <a:lnTo>
                  <a:pt x="4617252" y="684888"/>
                </a:lnTo>
                <a:cubicBezTo>
                  <a:pt x="4615094" y="688484"/>
                  <a:pt x="4610418" y="692395"/>
                  <a:pt x="4603225" y="696622"/>
                </a:cubicBezTo>
                <a:lnTo>
                  <a:pt x="4603225" y="697700"/>
                </a:lnTo>
                <a:lnTo>
                  <a:pt x="4608620" y="704175"/>
                </a:lnTo>
                <a:lnTo>
                  <a:pt x="4606462" y="711728"/>
                </a:lnTo>
                <a:lnTo>
                  <a:pt x="4608620" y="718067"/>
                </a:lnTo>
                <a:lnTo>
                  <a:pt x="4608620" y="720225"/>
                </a:lnTo>
                <a:lnTo>
                  <a:pt x="4604304" y="726698"/>
                </a:lnTo>
                <a:lnTo>
                  <a:pt x="4605383" y="731959"/>
                </a:lnTo>
                <a:lnTo>
                  <a:pt x="4605383" y="733038"/>
                </a:lnTo>
                <a:lnTo>
                  <a:pt x="4603225" y="740591"/>
                </a:lnTo>
                <a:lnTo>
                  <a:pt x="4605383" y="745851"/>
                </a:lnTo>
                <a:lnTo>
                  <a:pt x="4606462" y="745851"/>
                </a:lnTo>
                <a:cubicBezTo>
                  <a:pt x="4606462" y="743603"/>
                  <a:pt x="4608620" y="740052"/>
                  <a:pt x="4612936" y="735196"/>
                </a:cubicBezTo>
                <a:lnTo>
                  <a:pt x="4615094" y="735196"/>
                </a:lnTo>
                <a:cubicBezTo>
                  <a:pt x="4618690" y="737893"/>
                  <a:pt x="4621568" y="742164"/>
                  <a:pt x="4623726" y="748009"/>
                </a:cubicBezTo>
                <a:lnTo>
                  <a:pt x="4630200" y="753404"/>
                </a:lnTo>
                <a:cubicBezTo>
                  <a:pt x="4629301" y="760507"/>
                  <a:pt x="4627862" y="764060"/>
                  <a:pt x="4625884" y="764060"/>
                </a:cubicBezTo>
                <a:lnTo>
                  <a:pt x="4608620" y="764060"/>
                </a:lnTo>
                <a:cubicBezTo>
                  <a:pt x="4607181" y="764419"/>
                  <a:pt x="4605742" y="766218"/>
                  <a:pt x="4604304" y="769455"/>
                </a:cubicBezTo>
                <a:lnTo>
                  <a:pt x="4605383" y="773770"/>
                </a:lnTo>
                <a:lnTo>
                  <a:pt x="4601067" y="780109"/>
                </a:lnTo>
                <a:lnTo>
                  <a:pt x="4601067" y="781189"/>
                </a:lnTo>
                <a:lnTo>
                  <a:pt x="4606462" y="788741"/>
                </a:lnTo>
                <a:lnTo>
                  <a:pt x="4606462" y="792923"/>
                </a:lnTo>
                <a:lnTo>
                  <a:pt x="4604304" y="796159"/>
                </a:lnTo>
                <a:lnTo>
                  <a:pt x="4604304" y="804791"/>
                </a:lnTo>
                <a:cubicBezTo>
                  <a:pt x="4604304" y="807220"/>
                  <a:pt x="4605742" y="810051"/>
                  <a:pt x="4608620" y="813289"/>
                </a:cubicBezTo>
                <a:lnTo>
                  <a:pt x="4608620" y="820842"/>
                </a:lnTo>
                <a:lnTo>
                  <a:pt x="4605383" y="823944"/>
                </a:lnTo>
                <a:lnTo>
                  <a:pt x="4606462" y="825023"/>
                </a:lnTo>
                <a:lnTo>
                  <a:pt x="4606462" y="826102"/>
                </a:lnTo>
                <a:lnTo>
                  <a:pt x="4605383" y="830418"/>
                </a:lnTo>
                <a:lnTo>
                  <a:pt x="4607541" y="836892"/>
                </a:lnTo>
                <a:cubicBezTo>
                  <a:pt x="4606282" y="836892"/>
                  <a:pt x="4605203" y="838645"/>
                  <a:pt x="4604304" y="842152"/>
                </a:cubicBezTo>
                <a:lnTo>
                  <a:pt x="4609699" y="843231"/>
                </a:lnTo>
                <a:lnTo>
                  <a:pt x="4611857" y="843231"/>
                </a:lnTo>
                <a:lnTo>
                  <a:pt x="4617252" y="842152"/>
                </a:lnTo>
                <a:lnTo>
                  <a:pt x="4616173" y="841073"/>
                </a:lnTo>
                <a:lnTo>
                  <a:pt x="4616173" y="839994"/>
                </a:lnTo>
                <a:lnTo>
                  <a:pt x="4621568" y="835813"/>
                </a:lnTo>
                <a:lnTo>
                  <a:pt x="4623726" y="835813"/>
                </a:lnTo>
                <a:lnTo>
                  <a:pt x="4628042" y="838915"/>
                </a:lnTo>
                <a:cubicBezTo>
                  <a:pt x="4630200" y="838915"/>
                  <a:pt x="4631279" y="837522"/>
                  <a:pt x="4631279" y="834734"/>
                </a:cubicBezTo>
                <a:cubicBezTo>
                  <a:pt x="4629121" y="831677"/>
                  <a:pt x="4627322" y="824529"/>
                  <a:pt x="4625884" y="813289"/>
                </a:cubicBezTo>
                <a:lnTo>
                  <a:pt x="4630200" y="811131"/>
                </a:lnTo>
                <a:cubicBezTo>
                  <a:pt x="4638652" y="812389"/>
                  <a:pt x="4648723" y="815942"/>
                  <a:pt x="4660412" y="821786"/>
                </a:cubicBezTo>
                <a:lnTo>
                  <a:pt x="4659333" y="820842"/>
                </a:lnTo>
                <a:lnTo>
                  <a:pt x="4659333" y="819763"/>
                </a:lnTo>
                <a:lnTo>
                  <a:pt x="4661491" y="817605"/>
                </a:lnTo>
                <a:lnTo>
                  <a:pt x="4662570" y="817605"/>
                </a:lnTo>
                <a:cubicBezTo>
                  <a:pt x="4664009" y="817605"/>
                  <a:pt x="4665447" y="819718"/>
                  <a:pt x="4666886" y="823944"/>
                </a:cubicBezTo>
                <a:lnTo>
                  <a:pt x="4686308" y="828260"/>
                </a:lnTo>
                <a:lnTo>
                  <a:pt x="4688466" y="828260"/>
                </a:lnTo>
                <a:lnTo>
                  <a:pt x="4698177" y="821786"/>
                </a:lnTo>
                <a:lnTo>
                  <a:pt x="4704651" y="821786"/>
                </a:lnTo>
                <a:lnTo>
                  <a:pt x="4708967" y="825023"/>
                </a:lnTo>
                <a:lnTo>
                  <a:pt x="4716520" y="822864"/>
                </a:lnTo>
                <a:lnTo>
                  <a:pt x="4723129" y="825023"/>
                </a:lnTo>
                <a:lnTo>
                  <a:pt x="4727445" y="825023"/>
                </a:lnTo>
                <a:cubicBezTo>
                  <a:pt x="4728884" y="823584"/>
                  <a:pt x="4731761" y="822864"/>
                  <a:pt x="4736077" y="822864"/>
                </a:cubicBezTo>
                <a:cubicBezTo>
                  <a:pt x="4739134" y="815761"/>
                  <a:pt x="4743450" y="811131"/>
                  <a:pt x="4749025" y="808972"/>
                </a:cubicBezTo>
                <a:cubicBezTo>
                  <a:pt x="4769886" y="815986"/>
                  <a:pt x="4780316" y="821696"/>
                  <a:pt x="4780316" y="826102"/>
                </a:cubicBezTo>
                <a:cubicBezTo>
                  <a:pt x="4786790" y="829158"/>
                  <a:pt x="4790027" y="832756"/>
                  <a:pt x="4790027" y="836892"/>
                </a:cubicBezTo>
                <a:cubicBezTo>
                  <a:pt x="4786611" y="843277"/>
                  <a:pt x="4782295" y="846468"/>
                  <a:pt x="4777079" y="846468"/>
                </a:cubicBezTo>
                <a:lnTo>
                  <a:pt x="4777079" y="847547"/>
                </a:lnTo>
                <a:lnTo>
                  <a:pt x="4778158" y="867913"/>
                </a:lnTo>
                <a:lnTo>
                  <a:pt x="4778158" y="868857"/>
                </a:lnTo>
                <a:lnTo>
                  <a:pt x="4776000" y="871015"/>
                </a:lnTo>
                <a:lnTo>
                  <a:pt x="4774921" y="869936"/>
                </a:lnTo>
                <a:lnTo>
                  <a:pt x="4772763" y="869936"/>
                </a:lnTo>
                <a:lnTo>
                  <a:pt x="4772763" y="871015"/>
                </a:lnTo>
                <a:cubicBezTo>
                  <a:pt x="4776360" y="871556"/>
                  <a:pt x="4778158" y="872634"/>
                  <a:pt x="4778158" y="874253"/>
                </a:cubicBezTo>
                <a:lnTo>
                  <a:pt x="4776000" y="885987"/>
                </a:lnTo>
                <a:cubicBezTo>
                  <a:pt x="4777979" y="888864"/>
                  <a:pt x="4779417" y="894574"/>
                  <a:pt x="4780316" y="903116"/>
                </a:cubicBezTo>
                <a:lnTo>
                  <a:pt x="4779237" y="907432"/>
                </a:lnTo>
                <a:lnTo>
                  <a:pt x="4781395" y="914986"/>
                </a:lnTo>
                <a:lnTo>
                  <a:pt x="4780316" y="914986"/>
                </a:lnTo>
                <a:lnTo>
                  <a:pt x="4781395" y="915930"/>
                </a:lnTo>
                <a:lnTo>
                  <a:pt x="4781395" y="917009"/>
                </a:lnTo>
                <a:cubicBezTo>
                  <a:pt x="4781395" y="927529"/>
                  <a:pt x="4777079" y="934677"/>
                  <a:pt x="4768447" y="938454"/>
                </a:cubicBezTo>
                <a:lnTo>
                  <a:pt x="4742551" y="935217"/>
                </a:lnTo>
                <a:lnTo>
                  <a:pt x="4739314" y="936295"/>
                </a:lnTo>
                <a:cubicBezTo>
                  <a:pt x="4735538" y="936295"/>
                  <a:pt x="4733380" y="932744"/>
                  <a:pt x="4732840" y="925640"/>
                </a:cubicBezTo>
                <a:lnTo>
                  <a:pt x="4732840" y="923483"/>
                </a:lnTo>
                <a:cubicBezTo>
                  <a:pt x="4726366" y="922044"/>
                  <a:pt x="4723129" y="919211"/>
                  <a:pt x="4723129" y="914986"/>
                </a:cubicBezTo>
                <a:lnTo>
                  <a:pt x="4722050" y="914986"/>
                </a:lnTo>
                <a:cubicBezTo>
                  <a:pt x="4722050" y="917773"/>
                  <a:pt x="4721331" y="919166"/>
                  <a:pt x="4719892" y="919166"/>
                </a:cubicBezTo>
                <a:lnTo>
                  <a:pt x="4718813" y="919166"/>
                </a:lnTo>
                <a:cubicBezTo>
                  <a:pt x="4714587" y="919166"/>
                  <a:pt x="4709147" y="917413"/>
                  <a:pt x="4702493" y="913907"/>
                </a:cubicBezTo>
                <a:cubicBezTo>
                  <a:pt x="4695660" y="918132"/>
                  <a:pt x="4689905" y="920246"/>
                  <a:pt x="4685229" y="920246"/>
                </a:cubicBezTo>
                <a:lnTo>
                  <a:pt x="4676597" y="919166"/>
                </a:lnTo>
                <a:cubicBezTo>
                  <a:pt x="4675158" y="925281"/>
                  <a:pt x="4673000" y="929912"/>
                  <a:pt x="4670123" y="933058"/>
                </a:cubicBezTo>
                <a:lnTo>
                  <a:pt x="4653938" y="930901"/>
                </a:lnTo>
                <a:cubicBezTo>
                  <a:pt x="4652859" y="933778"/>
                  <a:pt x="4650341" y="935217"/>
                  <a:pt x="4646385" y="935217"/>
                </a:cubicBezTo>
                <a:lnTo>
                  <a:pt x="4637753" y="935217"/>
                </a:lnTo>
                <a:cubicBezTo>
                  <a:pt x="4631279" y="935217"/>
                  <a:pt x="4628042" y="930227"/>
                  <a:pt x="4628042" y="920246"/>
                </a:cubicBezTo>
                <a:lnTo>
                  <a:pt x="4628042" y="911748"/>
                </a:lnTo>
                <a:lnTo>
                  <a:pt x="4626963" y="889224"/>
                </a:lnTo>
                <a:lnTo>
                  <a:pt x="4630200" y="883829"/>
                </a:lnTo>
                <a:lnTo>
                  <a:pt x="4630200" y="882885"/>
                </a:lnTo>
                <a:lnTo>
                  <a:pt x="4628042" y="878569"/>
                </a:lnTo>
                <a:cubicBezTo>
                  <a:pt x="4628042" y="875691"/>
                  <a:pt x="4629480" y="873174"/>
                  <a:pt x="4632358" y="871015"/>
                </a:cubicBezTo>
                <a:lnTo>
                  <a:pt x="4633437" y="866834"/>
                </a:lnTo>
                <a:lnTo>
                  <a:pt x="4633437" y="865755"/>
                </a:lnTo>
                <a:cubicBezTo>
                  <a:pt x="4629840" y="865216"/>
                  <a:pt x="4628042" y="864137"/>
                  <a:pt x="4628042" y="862518"/>
                </a:cubicBezTo>
                <a:lnTo>
                  <a:pt x="4629121" y="852807"/>
                </a:lnTo>
                <a:lnTo>
                  <a:pt x="4628042" y="849705"/>
                </a:lnTo>
                <a:lnTo>
                  <a:pt x="4626963" y="849705"/>
                </a:lnTo>
                <a:lnTo>
                  <a:pt x="4605383" y="865755"/>
                </a:lnTo>
                <a:cubicBezTo>
                  <a:pt x="4605383" y="869982"/>
                  <a:pt x="4604663" y="872095"/>
                  <a:pt x="4603225" y="872095"/>
                </a:cubicBezTo>
                <a:lnTo>
                  <a:pt x="4602146" y="871015"/>
                </a:lnTo>
                <a:cubicBezTo>
                  <a:pt x="4588029" y="881716"/>
                  <a:pt x="4580071" y="887066"/>
                  <a:pt x="4578273" y="887066"/>
                </a:cubicBezTo>
                <a:cubicBezTo>
                  <a:pt x="4571799" y="893000"/>
                  <a:pt x="4568562" y="896957"/>
                  <a:pt x="4568562" y="898935"/>
                </a:cubicBezTo>
                <a:cubicBezTo>
                  <a:pt x="4566044" y="903161"/>
                  <a:pt x="4561728" y="907792"/>
                  <a:pt x="4555614" y="912827"/>
                </a:cubicBezTo>
                <a:lnTo>
                  <a:pt x="4554535" y="912827"/>
                </a:lnTo>
                <a:cubicBezTo>
                  <a:pt x="4551657" y="912827"/>
                  <a:pt x="4549859" y="906758"/>
                  <a:pt x="4549140" y="894619"/>
                </a:cubicBezTo>
                <a:cubicBezTo>
                  <a:pt x="4547881" y="894619"/>
                  <a:pt x="4545004" y="888909"/>
                  <a:pt x="4540508" y="877490"/>
                </a:cubicBezTo>
                <a:lnTo>
                  <a:pt x="4538350" y="850784"/>
                </a:lnTo>
                <a:lnTo>
                  <a:pt x="4541587" y="849705"/>
                </a:lnTo>
                <a:lnTo>
                  <a:pt x="4552377" y="851863"/>
                </a:lnTo>
                <a:lnTo>
                  <a:pt x="4558851" y="850784"/>
                </a:lnTo>
                <a:lnTo>
                  <a:pt x="4561009" y="852807"/>
                </a:lnTo>
                <a:lnTo>
                  <a:pt x="4561009" y="853887"/>
                </a:lnTo>
                <a:lnTo>
                  <a:pt x="4557772" y="853887"/>
                </a:lnTo>
                <a:lnTo>
                  <a:pt x="4557772" y="854965"/>
                </a:lnTo>
                <a:lnTo>
                  <a:pt x="4577194" y="859281"/>
                </a:lnTo>
                <a:cubicBezTo>
                  <a:pt x="4577194" y="857663"/>
                  <a:pt x="4573597" y="856584"/>
                  <a:pt x="4566404" y="856044"/>
                </a:cubicBezTo>
                <a:lnTo>
                  <a:pt x="4564246" y="847547"/>
                </a:lnTo>
                <a:lnTo>
                  <a:pt x="4565325" y="846468"/>
                </a:lnTo>
                <a:lnTo>
                  <a:pt x="4566404" y="846468"/>
                </a:lnTo>
                <a:cubicBezTo>
                  <a:pt x="4566404" y="843231"/>
                  <a:pt x="4564965" y="840039"/>
                  <a:pt x="4562088" y="836892"/>
                </a:cubicBezTo>
                <a:lnTo>
                  <a:pt x="4562088" y="835813"/>
                </a:lnTo>
                <a:lnTo>
                  <a:pt x="4564246" y="832576"/>
                </a:lnTo>
                <a:lnTo>
                  <a:pt x="4564246" y="830418"/>
                </a:lnTo>
                <a:lnTo>
                  <a:pt x="4563167" y="820842"/>
                </a:lnTo>
                <a:lnTo>
                  <a:pt x="4567483" y="813289"/>
                </a:lnTo>
                <a:lnTo>
                  <a:pt x="4567483" y="812210"/>
                </a:lnTo>
                <a:lnTo>
                  <a:pt x="4566404" y="813289"/>
                </a:lnTo>
                <a:lnTo>
                  <a:pt x="4565325" y="813289"/>
                </a:lnTo>
                <a:lnTo>
                  <a:pt x="4562088" y="810051"/>
                </a:lnTo>
                <a:lnTo>
                  <a:pt x="4562088" y="805736"/>
                </a:lnTo>
                <a:lnTo>
                  <a:pt x="4563167" y="804791"/>
                </a:lnTo>
                <a:lnTo>
                  <a:pt x="4559930" y="799397"/>
                </a:lnTo>
                <a:lnTo>
                  <a:pt x="4559930" y="798318"/>
                </a:lnTo>
                <a:cubicBezTo>
                  <a:pt x="4559930" y="795800"/>
                  <a:pt x="4561728" y="791888"/>
                  <a:pt x="4565325" y="786584"/>
                </a:cubicBezTo>
                <a:lnTo>
                  <a:pt x="4562088" y="780109"/>
                </a:lnTo>
                <a:lnTo>
                  <a:pt x="4564246" y="762981"/>
                </a:lnTo>
                <a:lnTo>
                  <a:pt x="4563167" y="762981"/>
                </a:lnTo>
                <a:lnTo>
                  <a:pt x="4556693" y="765138"/>
                </a:lnTo>
                <a:lnTo>
                  <a:pt x="4548061" y="765138"/>
                </a:lnTo>
                <a:lnTo>
                  <a:pt x="4543745" y="760823"/>
                </a:lnTo>
                <a:lnTo>
                  <a:pt x="4543745" y="759743"/>
                </a:lnTo>
                <a:cubicBezTo>
                  <a:pt x="4543745" y="758035"/>
                  <a:pt x="4545183" y="757001"/>
                  <a:pt x="4548061" y="756642"/>
                </a:cubicBezTo>
                <a:lnTo>
                  <a:pt x="4556693" y="759743"/>
                </a:lnTo>
                <a:lnTo>
                  <a:pt x="4559930" y="759743"/>
                </a:lnTo>
                <a:lnTo>
                  <a:pt x="4566404" y="750167"/>
                </a:lnTo>
                <a:lnTo>
                  <a:pt x="4562088" y="738433"/>
                </a:lnTo>
                <a:lnTo>
                  <a:pt x="4565325" y="725620"/>
                </a:lnTo>
                <a:cubicBezTo>
                  <a:pt x="4563167" y="725620"/>
                  <a:pt x="4562088" y="724900"/>
                  <a:pt x="4562088" y="723462"/>
                </a:cubicBezTo>
                <a:lnTo>
                  <a:pt x="4562088" y="719145"/>
                </a:lnTo>
                <a:lnTo>
                  <a:pt x="4564246" y="712672"/>
                </a:lnTo>
                <a:cubicBezTo>
                  <a:pt x="4562447" y="694868"/>
                  <a:pt x="4559570" y="685967"/>
                  <a:pt x="4555614" y="685967"/>
                </a:cubicBezTo>
                <a:lnTo>
                  <a:pt x="4554535" y="680706"/>
                </a:lnTo>
                <a:lnTo>
                  <a:pt x="4554535" y="679628"/>
                </a:lnTo>
                <a:lnTo>
                  <a:pt x="4558851" y="675311"/>
                </a:lnTo>
                <a:lnTo>
                  <a:pt x="4564246" y="675311"/>
                </a:lnTo>
                <a:lnTo>
                  <a:pt x="4580431" y="678549"/>
                </a:lnTo>
                <a:lnTo>
                  <a:pt x="4581510" y="678549"/>
                </a:lnTo>
                <a:cubicBezTo>
                  <a:pt x="4581510" y="675671"/>
                  <a:pt x="4584387" y="674232"/>
                  <a:pt x="4590142" y="674232"/>
                </a:cubicBezTo>
                <a:close/>
                <a:moveTo>
                  <a:pt x="4726366" y="673153"/>
                </a:moveTo>
                <a:cubicBezTo>
                  <a:pt x="4729783" y="673153"/>
                  <a:pt x="4732660" y="677424"/>
                  <a:pt x="4734998" y="685967"/>
                </a:cubicBezTo>
                <a:lnTo>
                  <a:pt x="4734998" y="687046"/>
                </a:lnTo>
                <a:lnTo>
                  <a:pt x="4728524" y="698779"/>
                </a:lnTo>
                <a:cubicBezTo>
                  <a:pt x="4731042" y="705973"/>
                  <a:pt x="4732840" y="709570"/>
                  <a:pt x="4733919" y="709570"/>
                </a:cubicBezTo>
                <a:lnTo>
                  <a:pt x="4736077" y="709570"/>
                </a:lnTo>
                <a:cubicBezTo>
                  <a:pt x="4743990" y="704894"/>
                  <a:pt x="4747946" y="699184"/>
                  <a:pt x="4747946" y="692441"/>
                </a:cubicBezTo>
                <a:cubicBezTo>
                  <a:pt x="4755679" y="686686"/>
                  <a:pt x="4760715" y="683809"/>
                  <a:pt x="4763052" y="683809"/>
                </a:cubicBezTo>
                <a:lnTo>
                  <a:pt x="4783553" y="696622"/>
                </a:lnTo>
                <a:cubicBezTo>
                  <a:pt x="4785711" y="696622"/>
                  <a:pt x="4786790" y="698779"/>
                  <a:pt x="4786790" y="703096"/>
                </a:cubicBezTo>
                <a:cubicBezTo>
                  <a:pt x="4793984" y="703635"/>
                  <a:pt x="4797580" y="707187"/>
                  <a:pt x="4797580" y="713750"/>
                </a:cubicBezTo>
                <a:lnTo>
                  <a:pt x="4797580" y="714830"/>
                </a:lnTo>
                <a:lnTo>
                  <a:pt x="4792185" y="720225"/>
                </a:lnTo>
                <a:lnTo>
                  <a:pt x="4781395" y="720225"/>
                </a:lnTo>
                <a:cubicBezTo>
                  <a:pt x="4779058" y="717347"/>
                  <a:pt x="4776900" y="715909"/>
                  <a:pt x="4774921" y="715909"/>
                </a:cubicBezTo>
                <a:cubicBezTo>
                  <a:pt x="4772584" y="718067"/>
                  <a:pt x="4767548" y="719145"/>
                  <a:pt x="4759815" y="719145"/>
                </a:cubicBezTo>
                <a:lnTo>
                  <a:pt x="4759815" y="720225"/>
                </a:lnTo>
                <a:cubicBezTo>
                  <a:pt x="4775641" y="722923"/>
                  <a:pt x="4783553" y="727913"/>
                  <a:pt x="4783553" y="735196"/>
                </a:cubicBezTo>
                <a:lnTo>
                  <a:pt x="4785711" y="737354"/>
                </a:lnTo>
                <a:lnTo>
                  <a:pt x="4785711" y="738433"/>
                </a:lnTo>
                <a:cubicBezTo>
                  <a:pt x="4778158" y="743738"/>
                  <a:pt x="4772763" y="748728"/>
                  <a:pt x="4769526" y="753404"/>
                </a:cubicBezTo>
                <a:cubicBezTo>
                  <a:pt x="4766289" y="753404"/>
                  <a:pt x="4764131" y="757316"/>
                  <a:pt x="4763052" y="765138"/>
                </a:cubicBezTo>
                <a:cubicBezTo>
                  <a:pt x="4749385" y="772242"/>
                  <a:pt x="4742551" y="779750"/>
                  <a:pt x="4742551" y="787662"/>
                </a:cubicBezTo>
                <a:cubicBezTo>
                  <a:pt x="4739674" y="788741"/>
                  <a:pt x="4738235" y="791214"/>
                  <a:pt x="4738235" y="795080"/>
                </a:cubicBezTo>
                <a:lnTo>
                  <a:pt x="4742551" y="795080"/>
                </a:lnTo>
                <a:cubicBezTo>
                  <a:pt x="4747587" y="795080"/>
                  <a:pt x="4754061" y="787977"/>
                  <a:pt x="4761973" y="773770"/>
                </a:cubicBezTo>
                <a:lnTo>
                  <a:pt x="4767368" y="770534"/>
                </a:lnTo>
                <a:lnTo>
                  <a:pt x="4768447" y="770534"/>
                </a:lnTo>
                <a:cubicBezTo>
                  <a:pt x="4774562" y="770534"/>
                  <a:pt x="4783194" y="777277"/>
                  <a:pt x="4794343" y="790765"/>
                </a:cubicBezTo>
                <a:cubicBezTo>
                  <a:pt x="4798480" y="792203"/>
                  <a:pt x="4801357" y="794721"/>
                  <a:pt x="4802975" y="798318"/>
                </a:cubicBezTo>
                <a:lnTo>
                  <a:pt x="4802975" y="800476"/>
                </a:lnTo>
                <a:cubicBezTo>
                  <a:pt x="4802975" y="801914"/>
                  <a:pt x="4798300" y="803353"/>
                  <a:pt x="4788948" y="804791"/>
                </a:cubicBezTo>
                <a:cubicBezTo>
                  <a:pt x="4779597" y="799756"/>
                  <a:pt x="4773483" y="797239"/>
                  <a:pt x="4770605" y="797239"/>
                </a:cubicBezTo>
                <a:lnTo>
                  <a:pt x="4769526" y="797239"/>
                </a:lnTo>
                <a:lnTo>
                  <a:pt x="4769526" y="798318"/>
                </a:lnTo>
                <a:lnTo>
                  <a:pt x="4770605" y="801555"/>
                </a:lnTo>
                <a:lnTo>
                  <a:pt x="4766289" y="803713"/>
                </a:lnTo>
                <a:lnTo>
                  <a:pt x="4747946" y="802633"/>
                </a:lnTo>
                <a:lnTo>
                  <a:pt x="4742551" y="803713"/>
                </a:lnTo>
                <a:lnTo>
                  <a:pt x="4728524" y="802633"/>
                </a:lnTo>
                <a:lnTo>
                  <a:pt x="4717599" y="802633"/>
                </a:lnTo>
                <a:lnTo>
                  <a:pt x="4714362" y="799397"/>
                </a:lnTo>
                <a:cubicBezTo>
                  <a:pt x="4717330" y="795441"/>
                  <a:pt x="4718813" y="791529"/>
                  <a:pt x="4718813" y="787662"/>
                </a:cubicBezTo>
                <a:lnTo>
                  <a:pt x="4716520" y="775794"/>
                </a:lnTo>
                <a:cubicBezTo>
                  <a:pt x="4716520" y="772826"/>
                  <a:pt x="4719083" y="769274"/>
                  <a:pt x="4724208" y="765138"/>
                </a:cubicBezTo>
                <a:lnTo>
                  <a:pt x="4725287" y="756642"/>
                </a:lnTo>
                <a:lnTo>
                  <a:pt x="4724208" y="746930"/>
                </a:lnTo>
                <a:lnTo>
                  <a:pt x="4728524" y="739512"/>
                </a:lnTo>
                <a:lnTo>
                  <a:pt x="4725287" y="727778"/>
                </a:lnTo>
                <a:lnTo>
                  <a:pt x="4725287" y="723462"/>
                </a:lnTo>
                <a:lnTo>
                  <a:pt x="4726366" y="722382"/>
                </a:lnTo>
                <a:lnTo>
                  <a:pt x="4725287" y="718067"/>
                </a:lnTo>
                <a:lnTo>
                  <a:pt x="4723129" y="718067"/>
                </a:lnTo>
                <a:cubicBezTo>
                  <a:pt x="4720432" y="720225"/>
                  <a:pt x="4717869" y="721304"/>
                  <a:pt x="4715441" y="721304"/>
                </a:cubicBezTo>
                <a:lnTo>
                  <a:pt x="4701414" y="715909"/>
                </a:lnTo>
                <a:lnTo>
                  <a:pt x="4696019" y="719145"/>
                </a:lnTo>
                <a:lnTo>
                  <a:pt x="4694940" y="719145"/>
                </a:lnTo>
                <a:cubicBezTo>
                  <a:pt x="4692423" y="719145"/>
                  <a:pt x="4689545" y="717707"/>
                  <a:pt x="4686308" y="714830"/>
                </a:cubicBezTo>
                <a:lnTo>
                  <a:pt x="4684150" y="714830"/>
                </a:lnTo>
                <a:cubicBezTo>
                  <a:pt x="4684150" y="718606"/>
                  <a:pt x="4683071" y="720764"/>
                  <a:pt x="4680913" y="721304"/>
                </a:cubicBezTo>
                <a:lnTo>
                  <a:pt x="4679834" y="721304"/>
                </a:lnTo>
                <a:cubicBezTo>
                  <a:pt x="4676058" y="717707"/>
                  <a:pt x="4672821" y="715909"/>
                  <a:pt x="4670123" y="715909"/>
                </a:cubicBezTo>
                <a:lnTo>
                  <a:pt x="4666886" y="719145"/>
                </a:lnTo>
                <a:lnTo>
                  <a:pt x="4664728" y="719145"/>
                </a:lnTo>
                <a:lnTo>
                  <a:pt x="4660412" y="714830"/>
                </a:lnTo>
                <a:cubicBezTo>
                  <a:pt x="4660412" y="713931"/>
                  <a:pt x="4663649" y="712537"/>
                  <a:pt x="4670123" y="710648"/>
                </a:cubicBezTo>
                <a:lnTo>
                  <a:pt x="4671202" y="709570"/>
                </a:lnTo>
                <a:lnTo>
                  <a:pt x="4673360" y="709570"/>
                </a:lnTo>
                <a:lnTo>
                  <a:pt x="4681992" y="711728"/>
                </a:lnTo>
                <a:lnTo>
                  <a:pt x="4683071" y="711728"/>
                </a:lnTo>
                <a:lnTo>
                  <a:pt x="4683071" y="707412"/>
                </a:lnTo>
                <a:lnTo>
                  <a:pt x="4676597" y="675311"/>
                </a:lnTo>
                <a:lnTo>
                  <a:pt x="4677676" y="674232"/>
                </a:lnTo>
                <a:lnTo>
                  <a:pt x="4680913" y="674232"/>
                </a:lnTo>
                <a:lnTo>
                  <a:pt x="4689545" y="676390"/>
                </a:lnTo>
                <a:lnTo>
                  <a:pt x="4697098" y="676390"/>
                </a:lnTo>
                <a:lnTo>
                  <a:pt x="4702493" y="675311"/>
                </a:lnTo>
                <a:lnTo>
                  <a:pt x="4702493" y="676390"/>
                </a:lnTo>
                <a:lnTo>
                  <a:pt x="4703572" y="675311"/>
                </a:lnTo>
                <a:lnTo>
                  <a:pt x="4718813" y="675311"/>
                </a:lnTo>
                <a:close/>
                <a:moveTo>
                  <a:pt x="2645970" y="672962"/>
                </a:moveTo>
                <a:lnTo>
                  <a:pt x="2640575" y="674041"/>
                </a:lnTo>
                <a:lnTo>
                  <a:pt x="2640575" y="679571"/>
                </a:lnTo>
                <a:lnTo>
                  <a:pt x="2645970" y="682808"/>
                </a:lnTo>
                <a:cubicBezTo>
                  <a:pt x="2648129" y="682268"/>
                  <a:pt x="2649207" y="679346"/>
                  <a:pt x="2649207" y="674041"/>
                </a:cubicBezTo>
                <a:lnTo>
                  <a:pt x="2648129" y="672962"/>
                </a:lnTo>
                <a:close/>
                <a:moveTo>
                  <a:pt x="8107160" y="671709"/>
                </a:moveTo>
                <a:lnTo>
                  <a:pt x="8105002" y="673732"/>
                </a:lnTo>
                <a:lnTo>
                  <a:pt x="8105002" y="674811"/>
                </a:lnTo>
                <a:lnTo>
                  <a:pt x="8107160" y="672653"/>
                </a:lnTo>
                <a:close/>
                <a:moveTo>
                  <a:pt x="150116" y="671537"/>
                </a:moveTo>
                <a:cubicBezTo>
                  <a:pt x="144541" y="671537"/>
                  <a:pt x="137887" y="678102"/>
                  <a:pt x="130155" y="691229"/>
                </a:cubicBezTo>
                <a:cubicBezTo>
                  <a:pt x="125928" y="691229"/>
                  <a:pt x="122602" y="695186"/>
                  <a:pt x="120174" y="703098"/>
                </a:cubicBezTo>
                <a:cubicBezTo>
                  <a:pt x="115049" y="706336"/>
                  <a:pt x="112486" y="709932"/>
                  <a:pt x="112486" y="713888"/>
                </a:cubicBezTo>
                <a:lnTo>
                  <a:pt x="112486" y="716316"/>
                </a:lnTo>
                <a:cubicBezTo>
                  <a:pt x="118151" y="716316"/>
                  <a:pt x="124040" y="708673"/>
                  <a:pt x="130155" y="693387"/>
                </a:cubicBezTo>
                <a:lnTo>
                  <a:pt x="134606" y="692308"/>
                </a:lnTo>
                <a:cubicBezTo>
                  <a:pt x="140270" y="695186"/>
                  <a:pt x="146519" y="699861"/>
                  <a:pt x="153353" y="706336"/>
                </a:cubicBezTo>
                <a:lnTo>
                  <a:pt x="154432" y="706336"/>
                </a:lnTo>
                <a:lnTo>
                  <a:pt x="153353" y="698783"/>
                </a:lnTo>
                <a:lnTo>
                  <a:pt x="154432" y="692308"/>
                </a:lnTo>
                <a:cubicBezTo>
                  <a:pt x="153353" y="678461"/>
                  <a:pt x="151914" y="671537"/>
                  <a:pt x="150116" y="671537"/>
                </a:cubicBezTo>
                <a:close/>
                <a:moveTo>
                  <a:pt x="1100018" y="670222"/>
                </a:moveTo>
                <a:lnTo>
                  <a:pt x="1103254" y="673459"/>
                </a:lnTo>
                <a:lnTo>
                  <a:pt x="1102175" y="674538"/>
                </a:lnTo>
                <a:lnTo>
                  <a:pt x="1097725" y="674538"/>
                </a:lnTo>
                <a:lnTo>
                  <a:pt x="1097725" y="672380"/>
                </a:lnTo>
                <a:close/>
                <a:moveTo>
                  <a:pt x="3707815" y="669818"/>
                </a:moveTo>
                <a:cubicBezTo>
                  <a:pt x="3706196" y="669818"/>
                  <a:pt x="3705117" y="671616"/>
                  <a:pt x="3704578" y="675213"/>
                </a:cubicBezTo>
                <a:lnTo>
                  <a:pt x="3707815" y="674134"/>
                </a:lnTo>
                <a:close/>
                <a:moveTo>
                  <a:pt x="1698043" y="669818"/>
                </a:moveTo>
                <a:cubicBezTo>
                  <a:pt x="1696424" y="669818"/>
                  <a:pt x="1695344" y="671616"/>
                  <a:pt x="1694806" y="675212"/>
                </a:cubicBezTo>
                <a:lnTo>
                  <a:pt x="1698043" y="674133"/>
                </a:lnTo>
                <a:close/>
                <a:moveTo>
                  <a:pt x="8624798" y="669551"/>
                </a:moveTo>
                <a:lnTo>
                  <a:pt x="8624798" y="670630"/>
                </a:lnTo>
                <a:lnTo>
                  <a:pt x="8626956" y="670630"/>
                </a:lnTo>
                <a:lnTo>
                  <a:pt x="8626956" y="669551"/>
                </a:lnTo>
                <a:close/>
                <a:moveTo>
                  <a:pt x="8616166" y="669551"/>
                </a:moveTo>
                <a:lnTo>
                  <a:pt x="8616166" y="670630"/>
                </a:lnTo>
                <a:lnTo>
                  <a:pt x="8618324" y="670630"/>
                </a:lnTo>
                <a:lnTo>
                  <a:pt x="8618324" y="669551"/>
                </a:lnTo>
                <a:close/>
                <a:moveTo>
                  <a:pt x="5100548" y="669549"/>
                </a:moveTo>
                <a:lnTo>
                  <a:pt x="5100548" y="670628"/>
                </a:lnTo>
                <a:lnTo>
                  <a:pt x="5102706" y="670628"/>
                </a:lnTo>
                <a:lnTo>
                  <a:pt x="5102706" y="669549"/>
                </a:lnTo>
                <a:close/>
                <a:moveTo>
                  <a:pt x="5091916" y="669549"/>
                </a:moveTo>
                <a:lnTo>
                  <a:pt x="5091916" y="670628"/>
                </a:lnTo>
                <a:lnTo>
                  <a:pt x="5094074" y="670628"/>
                </a:lnTo>
                <a:lnTo>
                  <a:pt x="5094074" y="669549"/>
                </a:lnTo>
                <a:close/>
                <a:moveTo>
                  <a:pt x="2572194" y="668646"/>
                </a:moveTo>
                <a:lnTo>
                  <a:pt x="2571114" y="671883"/>
                </a:lnTo>
                <a:lnTo>
                  <a:pt x="2575431" y="674041"/>
                </a:lnTo>
                <a:lnTo>
                  <a:pt x="2577589" y="671883"/>
                </a:lnTo>
                <a:lnTo>
                  <a:pt x="2576509" y="668646"/>
                </a:lnTo>
                <a:close/>
                <a:moveTo>
                  <a:pt x="3759607" y="666581"/>
                </a:moveTo>
                <a:lnTo>
                  <a:pt x="3759607" y="668739"/>
                </a:lnTo>
                <a:lnTo>
                  <a:pt x="3760686" y="668739"/>
                </a:lnTo>
                <a:lnTo>
                  <a:pt x="3760686" y="666581"/>
                </a:lnTo>
                <a:close/>
                <a:moveTo>
                  <a:pt x="1749834" y="666580"/>
                </a:moveTo>
                <a:lnTo>
                  <a:pt x="1749834" y="668738"/>
                </a:lnTo>
                <a:lnTo>
                  <a:pt x="1750913" y="668738"/>
                </a:lnTo>
                <a:lnTo>
                  <a:pt x="1750913" y="666580"/>
                </a:lnTo>
                <a:close/>
                <a:moveTo>
                  <a:pt x="2628571" y="666488"/>
                </a:moveTo>
                <a:lnTo>
                  <a:pt x="2626414" y="668646"/>
                </a:lnTo>
                <a:lnTo>
                  <a:pt x="2628571" y="670804"/>
                </a:lnTo>
                <a:lnTo>
                  <a:pt x="2629650" y="669725"/>
                </a:lnTo>
                <a:lnTo>
                  <a:pt x="2629650" y="666488"/>
                </a:lnTo>
                <a:close/>
                <a:moveTo>
                  <a:pt x="7599907" y="665639"/>
                </a:moveTo>
                <a:lnTo>
                  <a:pt x="7599907" y="666718"/>
                </a:lnTo>
                <a:lnTo>
                  <a:pt x="7602065" y="669011"/>
                </a:lnTo>
                <a:lnTo>
                  <a:pt x="7605437" y="667932"/>
                </a:lnTo>
                <a:lnTo>
                  <a:pt x="7605437" y="665639"/>
                </a:lnTo>
                <a:close/>
                <a:moveTo>
                  <a:pt x="699586" y="664827"/>
                </a:moveTo>
                <a:lnTo>
                  <a:pt x="693112" y="690318"/>
                </a:lnTo>
                <a:lnTo>
                  <a:pt x="693112" y="691397"/>
                </a:lnTo>
                <a:lnTo>
                  <a:pt x="694190" y="691397"/>
                </a:lnTo>
                <a:lnTo>
                  <a:pt x="701608" y="668064"/>
                </a:lnTo>
                <a:lnTo>
                  <a:pt x="700664" y="664827"/>
                </a:lnTo>
                <a:close/>
                <a:moveTo>
                  <a:pt x="3734790" y="664423"/>
                </a:moveTo>
                <a:cubicBezTo>
                  <a:pt x="3725258" y="665323"/>
                  <a:pt x="3719503" y="666761"/>
                  <a:pt x="3717526" y="668739"/>
                </a:cubicBezTo>
                <a:lnTo>
                  <a:pt x="3713210" y="667660"/>
                </a:lnTo>
                <a:cubicBezTo>
                  <a:pt x="3709613" y="671796"/>
                  <a:pt x="3707815" y="676112"/>
                  <a:pt x="3707815" y="680608"/>
                </a:cubicBezTo>
                <a:cubicBezTo>
                  <a:pt x="3710692" y="692118"/>
                  <a:pt x="3715008" y="697872"/>
                  <a:pt x="3720763" y="697872"/>
                </a:cubicBezTo>
                <a:lnTo>
                  <a:pt x="3721842" y="696793"/>
                </a:lnTo>
                <a:lnTo>
                  <a:pt x="3729395" y="697872"/>
                </a:lnTo>
                <a:lnTo>
                  <a:pt x="3735869" y="697872"/>
                </a:lnTo>
                <a:cubicBezTo>
                  <a:pt x="3735869" y="694995"/>
                  <a:pt x="3737667" y="693556"/>
                  <a:pt x="3741264" y="693556"/>
                </a:cubicBezTo>
                <a:lnTo>
                  <a:pt x="3744501" y="684924"/>
                </a:lnTo>
                <a:lnTo>
                  <a:pt x="3744501" y="674134"/>
                </a:lnTo>
                <a:cubicBezTo>
                  <a:pt x="3743781" y="671976"/>
                  <a:pt x="3740544" y="668739"/>
                  <a:pt x="3734790" y="664423"/>
                </a:cubicBezTo>
                <a:close/>
                <a:moveTo>
                  <a:pt x="1725016" y="664422"/>
                </a:moveTo>
                <a:cubicBezTo>
                  <a:pt x="1715486" y="665322"/>
                  <a:pt x="1709731" y="666760"/>
                  <a:pt x="1707753" y="668738"/>
                </a:cubicBezTo>
                <a:lnTo>
                  <a:pt x="1703437" y="667659"/>
                </a:lnTo>
                <a:cubicBezTo>
                  <a:pt x="1699841" y="671796"/>
                  <a:pt x="1698043" y="676112"/>
                  <a:pt x="1698043" y="680607"/>
                </a:cubicBezTo>
                <a:cubicBezTo>
                  <a:pt x="1700919" y="692117"/>
                  <a:pt x="1705236" y="697871"/>
                  <a:pt x="1710992" y="697871"/>
                </a:cubicBezTo>
                <a:lnTo>
                  <a:pt x="1712070" y="696792"/>
                </a:lnTo>
                <a:lnTo>
                  <a:pt x="1719622" y="697871"/>
                </a:lnTo>
                <a:lnTo>
                  <a:pt x="1726097" y="697871"/>
                </a:lnTo>
                <a:cubicBezTo>
                  <a:pt x="1726097" y="694994"/>
                  <a:pt x="1727894" y="693556"/>
                  <a:pt x="1731491" y="693556"/>
                </a:cubicBezTo>
                <a:lnTo>
                  <a:pt x="1734728" y="684923"/>
                </a:lnTo>
                <a:lnTo>
                  <a:pt x="1734728" y="674133"/>
                </a:lnTo>
                <a:cubicBezTo>
                  <a:pt x="1734009" y="671975"/>
                  <a:pt x="1730772" y="668738"/>
                  <a:pt x="1725016" y="664422"/>
                </a:cubicBezTo>
                <a:close/>
                <a:moveTo>
                  <a:pt x="7619733" y="663481"/>
                </a:moveTo>
                <a:lnTo>
                  <a:pt x="7609753" y="665639"/>
                </a:lnTo>
                <a:lnTo>
                  <a:pt x="7609753" y="667932"/>
                </a:lnTo>
                <a:cubicBezTo>
                  <a:pt x="7616407" y="667932"/>
                  <a:pt x="7619733" y="673327"/>
                  <a:pt x="7619733" y="684117"/>
                </a:cubicBezTo>
                <a:cubicBezTo>
                  <a:pt x="7621172" y="684117"/>
                  <a:pt x="7622970" y="689197"/>
                  <a:pt x="7625128" y="699358"/>
                </a:cubicBezTo>
                <a:lnTo>
                  <a:pt x="7627421" y="701516"/>
                </a:lnTo>
                <a:lnTo>
                  <a:pt x="7630658" y="702595"/>
                </a:lnTo>
                <a:cubicBezTo>
                  <a:pt x="7635064" y="700977"/>
                  <a:pt x="7637267" y="698459"/>
                  <a:pt x="7637267" y="695042"/>
                </a:cubicBezTo>
                <a:lnTo>
                  <a:pt x="7635109" y="688568"/>
                </a:lnTo>
                <a:cubicBezTo>
                  <a:pt x="7636548" y="687399"/>
                  <a:pt x="7637987" y="680116"/>
                  <a:pt x="7639425" y="666718"/>
                </a:cubicBezTo>
                <a:lnTo>
                  <a:pt x="7638346" y="665639"/>
                </a:lnTo>
                <a:lnTo>
                  <a:pt x="7629579" y="665639"/>
                </a:lnTo>
                <a:close/>
                <a:moveTo>
                  <a:pt x="8211418" y="663077"/>
                </a:moveTo>
                <a:lnTo>
                  <a:pt x="8209260" y="665234"/>
                </a:lnTo>
                <a:lnTo>
                  <a:pt x="8209260" y="666314"/>
                </a:lnTo>
                <a:lnTo>
                  <a:pt x="8211418" y="668472"/>
                </a:lnTo>
                <a:lnTo>
                  <a:pt x="8212497" y="667393"/>
                </a:lnTo>
                <a:lnTo>
                  <a:pt x="8212497" y="663077"/>
                </a:lnTo>
                <a:close/>
                <a:moveTo>
                  <a:pt x="3733711" y="662265"/>
                </a:moveTo>
                <a:lnTo>
                  <a:pt x="3733711" y="663344"/>
                </a:lnTo>
                <a:lnTo>
                  <a:pt x="3735869" y="663344"/>
                </a:lnTo>
                <a:lnTo>
                  <a:pt x="3735869" y="662265"/>
                </a:lnTo>
                <a:close/>
                <a:moveTo>
                  <a:pt x="1723938" y="662264"/>
                </a:moveTo>
                <a:lnTo>
                  <a:pt x="1723938" y="663343"/>
                </a:lnTo>
                <a:lnTo>
                  <a:pt x="1726097" y="663343"/>
                </a:lnTo>
                <a:lnTo>
                  <a:pt x="1726097" y="662264"/>
                </a:lnTo>
                <a:close/>
                <a:moveTo>
                  <a:pt x="573207" y="660511"/>
                </a:moveTo>
                <a:lnTo>
                  <a:pt x="570106" y="663748"/>
                </a:lnTo>
                <a:lnTo>
                  <a:pt x="570106" y="664827"/>
                </a:lnTo>
                <a:lnTo>
                  <a:pt x="574286" y="670087"/>
                </a:lnTo>
                <a:lnTo>
                  <a:pt x="574286" y="672245"/>
                </a:lnTo>
                <a:lnTo>
                  <a:pt x="572128" y="675482"/>
                </a:lnTo>
                <a:lnTo>
                  <a:pt x="572128" y="677505"/>
                </a:lnTo>
                <a:lnTo>
                  <a:pt x="574286" y="679663"/>
                </a:lnTo>
                <a:lnTo>
                  <a:pt x="576445" y="679663"/>
                </a:lnTo>
                <a:lnTo>
                  <a:pt x="578603" y="677505"/>
                </a:lnTo>
                <a:lnTo>
                  <a:pt x="578603" y="666985"/>
                </a:lnTo>
                <a:close/>
                <a:moveTo>
                  <a:pt x="3082141" y="659567"/>
                </a:moveTo>
                <a:lnTo>
                  <a:pt x="3079983" y="662805"/>
                </a:lnTo>
                <a:lnTo>
                  <a:pt x="3079983" y="663884"/>
                </a:lnTo>
                <a:cubicBezTo>
                  <a:pt x="3084928" y="663164"/>
                  <a:pt x="3087401" y="662085"/>
                  <a:pt x="3087401" y="660647"/>
                </a:cubicBezTo>
                <a:close/>
                <a:moveTo>
                  <a:pt x="7557016" y="659165"/>
                </a:moveTo>
                <a:lnTo>
                  <a:pt x="7558230" y="659165"/>
                </a:lnTo>
                <a:lnTo>
                  <a:pt x="7558230" y="661323"/>
                </a:lnTo>
                <a:lnTo>
                  <a:pt x="7557016" y="661323"/>
                </a:lnTo>
                <a:close/>
                <a:moveTo>
                  <a:pt x="9273130" y="656872"/>
                </a:moveTo>
                <a:lnTo>
                  <a:pt x="9275288" y="659031"/>
                </a:lnTo>
                <a:lnTo>
                  <a:pt x="9276367" y="659031"/>
                </a:lnTo>
                <a:lnTo>
                  <a:pt x="9274209" y="656872"/>
                </a:lnTo>
                <a:close/>
                <a:moveTo>
                  <a:pt x="6758530" y="656872"/>
                </a:moveTo>
                <a:lnTo>
                  <a:pt x="6760688" y="659030"/>
                </a:lnTo>
                <a:lnTo>
                  <a:pt x="6761767" y="659030"/>
                </a:lnTo>
                <a:lnTo>
                  <a:pt x="6759609" y="656872"/>
                </a:lnTo>
                <a:close/>
                <a:moveTo>
                  <a:pt x="4243931" y="656870"/>
                </a:moveTo>
                <a:lnTo>
                  <a:pt x="4246089" y="659028"/>
                </a:lnTo>
                <a:lnTo>
                  <a:pt x="4247168" y="659028"/>
                </a:lnTo>
                <a:lnTo>
                  <a:pt x="4245010" y="656870"/>
                </a:lnTo>
                <a:close/>
                <a:moveTo>
                  <a:pt x="2234159" y="656870"/>
                </a:moveTo>
                <a:lnTo>
                  <a:pt x="2236316" y="659028"/>
                </a:lnTo>
                <a:lnTo>
                  <a:pt x="2237396" y="659028"/>
                </a:lnTo>
                <a:lnTo>
                  <a:pt x="2235238" y="656870"/>
                </a:lnTo>
                <a:close/>
                <a:moveTo>
                  <a:pt x="174259" y="656162"/>
                </a:moveTo>
                <a:lnTo>
                  <a:pt x="173180" y="657241"/>
                </a:lnTo>
                <a:lnTo>
                  <a:pt x="173180" y="661557"/>
                </a:lnTo>
                <a:lnTo>
                  <a:pt x="175338" y="661557"/>
                </a:lnTo>
                <a:lnTo>
                  <a:pt x="176552" y="657241"/>
                </a:lnTo>
                <a:lnTo>
                  <a:pt x="175338" y="656162"/>
                </a:lnTo>
                <a:close/>
                <a:moveTo>
                  <a:pt x="9252629" y="654715"/>
                </a:moveTo>
                <a:lnTo>
                  <a:pt x="9252629" y="657952"/>
                </a:lnTo>
                <a:lnTo>
                  <a:pt x="9258024" y="659031"/>
                </a:lnTo>
                <a:lnTo>
                  <a:pt x="9259103" y="657952"/>
                </a:lnTo>
                <a:lnTo>
                  <a:pt x="9259103" y="656872"/>
                </a:lnTo>
                <a:lnTo>
                  <a:pt x="9254787" y="654715"/>
                </a:lnTo>
                <a:close/>
                <a:moveTo>
                  <a:pt x="6738029" y="654714"/>
                </a:moveTo>
                <a:lnTo>
                  <a:pt x="6738029" y="657951"/>
                </a:lnTo>
                <a:lnTo>
                  <a:pt x="6743424" y="659030"/>
                </a:lnTo>
                <a:lnTo>
                  <a:pt x="6744503" y="657951"/>
                </a:lnTo>
                <a:lnTo>
                  <a:pt x="6744503" y="656872"/>
                </a:lnTo>
                <a:lnTo>
                  <a:pt x="6740187" y="654714"/>
                </a:lnTo>
                <a:close/>
                <a:moveTo>
                  <a:pt x="4223430" y="654712"/>
                </a:moveTo>
                <a:lnTo>
                  <a:pt x="4223430" y="657949"/>
                </a:lnTo>
                <a:lnTo>
                  <a:pt x="4228825" y="659028"/>
                </a:lnTo>
                <a:lnTo>
                  <a:pt x="4229904" y="657949"/>
                </a:lnTo>
                <a:lnTo>
                  <a:pt x="4229904" y="656870"/>
                </a:lnTo>
                <a:lnTo>
                  <a:pt x="4225588" y="654712"/>
                </a:lnTo>
                <a:close/>
                <a:moveTo>
                  <a:pt x="2213658" y="654711"/>
                </a:moveTo>
                <a:lnTo>
                  <a:pt x="2213658" y="657949"/>
                </a:lnTo>
                <a:lnTo>
                  <a:pt x="2219052" y="659028"/>
                </a:lnTo>
                <a:lnTo>
                  <a:pt x="2220131" y="657949"/>
                </a:lnTo>
                <a:lnTo>
                  <a:pt x="2220131" y="656870"/>
                </a:lnTo>
                <a:lnTo>
                  <a:pt x="2215816" y="654711"/>
                </a:lnTo>
                <a:close/>
                <a:moveTo>
                  <a:pt x="3749896" y="653633"/>
                </a:moveTo>
                <a:lnTo>
                  <a:pt x="3749896" y="654712"/>
                </a:lnTo>
                <a:lnTo>
                  <a:pt x="3752054" y="654712"/>
                </a:lnTo>
                <a:lnTo>
                  <a:pt x="3752054" y="653633"/>
                </a:lnTo>
                <a:close/>
                <a:moveTo>
                  <a:pt x="1740123" y="653632"/>
                </a:moveTo>
                <a:lnTo>
                  <a:pt x="1740123" y="654711"/>
                </a:lnTo>
                <a:lnTo>
                  <a:pt x="1742281" y="654711"/>
                </a:lnTo>
                <a:lnTo>
                  <a:pt x="1742281" y="653632"/>
                </a:lnTo>
                <a:close/>
                <a:moveTo>
                  <a:pt x="8214655" y="653366"/>
                </a:moveTo>
                <a:lnTo>
                  <a:pt x="8214655" y="654445"/>
                </a:lnTo>
                <a:lnTo>
                  <a:pt x="8216813" y="654445"/>
                </a:lnTo>
                <a:lnTo>
                  <a:pt x="8216813" y="653366"/>
                </a:lnTo>
                <a:close/>
                <a:moveTo>
                  <a:pt x="143372" y="651846"/>
                </a:moveTo>
                <a:lnTo>
                  <a:pt x="143372" y="655083"/>
                </a:lnTo>
                <a:cubicBezTo>
                  <a:pt x="143372" y="656881"/>
                  <a:pt x="146340" y="658320"/>
                  <a:pt x="152274" y="659399"/>
                </a:cubicBezTo>
                <a:lnTo>
                  <a:pt x="152274" y="655083"/>
                </a:lnTo>
                <a:lnTo>
                  <a:pt x="149037" y="651846"/>
                </a:lnTo>
                <a:close/>
                <a:moveTo>
                  <a:pt x="3093740" y="650126"/>
                </a:moveTo>
                <a:cubicBezTo>
                  <a:pt x="3092571" y="657140"/>
                  <a:pt x="3090818" y="660647"/>
                  <a:pt x="3088480" y="660647"/>
                </a:cubicBezTo>
                <a:lnTo>
                  <a:pt x="3088480" y="661726"/>
                </a:lnTo>
                <a:lnTo>
                  <a:pt x="3089559" y="661726"/>
                </a:lnTo>
                <a:lnTo>
                  <a:pt x="3093740" y="660647"/>
                </a:lnTo>
                <a:lnTo>
                  <a:pt x="3092661" y="659567"/>
                </a:lnTo>
                <a:lnTo>
                  <a:pt x="3092661" y="657544"/>
                </a:lnTo>
                <a:lnTo>
                  <a:pt x="3096977" y="651205"/>
                </a:lnTo>
                <a:close/>
                <a:moveTo>
                  <a:pt x="9286078" y="649320"/>
                </a:moveTo>
                <a:lnTo>
                  <a:pt x="9286078" y="652557"/>
                </a:lnTo>
                <a:lnTo>
                  <a:pt x="9289315" y="649320"/>
                </a:lnTo>
                <a:close/>
                <a:moveTo>
                  <a:pt x="6771478" y="649319"/>
                </a:moveTo>
                <a:lnTo>
                  <a:pt x="6771478" y="652556"/>
                </a:lnTo>
                <a:lnTo>
                  <a:pt x="6774715" y="649319"/>
                </a:lnTo>
                <a:close/>
                <a:moveTo>
                  <a:pt x="4256879" y="649317"/>
                </a:moveTo>
                <a:lnTo>
                  <a:pt x="4256879" y="652555"/>
                </a:lnTo>
                <a:lnTo>
                  <a:pt x="4260116" y="649317"/>
                </a:lnTo>
                <a:close/>
                <a:moveTo>
                  <a:pt x="2247107" y="649317"/>
                </a:moveTo>
                <a:lnTo>
                  <a:pt x="2247107" y="652554"/>
                </a:lnTo>
                <a:lnTo>
                  <a:pt x="2250344" y="649317"/>
                </a:lnTo>
                <a:close/>
                <a:moveTo>
                  <a:pt x="66089" y="647530"/>
                </a:moveTo>
                <a:cubicBezTo>
                  <a:pt x="63211" y="648968"/>
                  <a:pt x="59210" y="649688"/>
                  <a:pt x="54085" y="649688"/>
                </a:cubicBezTo>
                <a:lnTo>
                  <a:pt x="47476" y="649688"/>
                </a:lnTo>
                <a:cubicBezTo>
                  <a:pt x="47476" y="650767"/>
                  <a:pt x="52961" y="654363"/>
                  <a:pt x="63931" y="660478"/>
                </a:cubicBezTo>
                <a:cubicBezTo>
                  <a:pt x="63931" y="662636"/>
                  <a:pt x="67617" y="665963"/>
                  <a:pt x="74991" y="670459"/>
                </a:cubicBezTo>
                <a:cubicBezTo>
                  <a:pt x="83802" y="681249"/>
                  <a:pt x="88568" y="688532"/>
                  <a:pt x="89287" y="692308"/>
                </a:cubicBezTo>
                <a:lnTo>
                  <a:pt x="91445" y="692308"/>
                </a:lnTo>
                <a:cubicBezTo>
                  <a:pt x="95222" y="677023"/>
                  <a:pt x="97110" y="666412"/>
                  <a:pt x="97110" y="660478"/>
                </a:cubicBezTo>
                <a:cubicBezTo>
                  <a:pt x="97110" y="653285"/>
                  <a:pt x="94143" y="649688"/>
                  <a:pt x="88208" y="649688"/>
                </a:cubicBezTo>
                <a:lnTo>
                  <a:pt x="79441" y="647530"/>
                </a:lnTo>
                <a:lnTo>
                  <a:pt x="66089" y="648609"/>
                </a:lnTo>
                <a:close/>
                <a:moveTo>
                  <a:pt x="9259103" y="647162"/>
                </a:moveTo>
                <a:lnTo>
                  <a:pt x="9256945" y="649320"/>
                </a:lnTo>
                <a:lnTo>
                  <a:pt x="9256945" y="650399"/>
                </a:lnTo>
                <a:lnTo>
                  <a:pt x="9260182" y="650399"/>
                </a:lnTo>
                <a:lnTo>
                  <a:pt x="9260182" y="647162"/>
                </a:lnTo>
                <a:close/>
                <a:moveTo>
                  <a:pt x="6744503" y="647161"/>
                </a:moveTo>
                <a:lnTo>
                  <a:pt x="6742345" y="649319"/>
                </a:lnTo>
                <a:lnTo>
                  <a:pt x="6742345" y="650398"/>
                </a:lnTo>
                <a:lnTo>
                  <a:pt x="6745582" y="650398"/>
                </a:lnTo>
                <a:lnTo>
                  <a:pt x="6745582" y="647161"/>
                </a:lnTo>
                <a:close/>
                <a:moveTo>
                  <a:pt x="4229904" y="647159"/>
                </a:moveTo>
                <a:lnTo>
                  <a:pt x="4227746" y="649317"/>
                </a:lnTo>
                <a:lnTo>
                  <a:pt x="4227746" y="650397"/>
                </a:lnTo>
                <a:lnTo>
                  <a:pt x="4230983" y="650397"/>
                </a:lnTo>
                <a:lnTo>
                  <a:pt x="4230983" y="647159"/>
                </a:lnTo>
                <a:close/>
                <a:moveTo>
                  <a:pt x="2220131" y="647159"/>
                </a:moveTo>
                <a:lnTo>
                  <a:pt x="2217973" y="649317"/>
                </a:lnTo>
                <a:lnTo>
                  <a:pt x="2217973" y="650396"/>
                </a:lnTo>
                <a:lnTo>
                  <a:pt x="2221211" y="650396"/>
                </a:lnTo>
                <a:lnTo>
                  <a:pt x="2221211" y="647159"/>
                </a:lnTo>
                <a:close/>
                <a:moveTo>
                  <a:pt x="8115657" y="646891"/>
                </a:moveTo>
                <a:lnTo>
                  <a:pt x="8113499" y="649050"/>
                </a:lnTo>
                <a:lnTo>
                  <a:pt x="8114578" y="656603"/>
                </a:lnTo>
                <a:lnTo>
                  <a:pt x="8117815" y="653366"/>
                </a:lnTo>
                <a:close/>
                <a:moveTo>
                  <a:pt x="9270972" y="646082"/>
                </a:moveTo>
                <a:lnTo>
                  <a:pt x="9269893" y="647162"/>
                </a:lnTo>
                <a:lnTo>
                  <a:pt x="9269893" y="648241"/>
                </a:lnTo>
                <a:lnTo>
                  <a:pt x="9270972" y="653636"/>
                </a:lnTo>
                <a:lnTo>
                  <a:pt x="9273130" y="653636"/>
                </a:lnTo>
                <a:cubicBezTo>
                  <a:pt x="9273130" y="651478"/>
                  <a:pt x="9274209" y="650399"/>
                  <a:pt x="9276367" y="650399"/>
                </a:cubicBezTo>
                <a:lnTo>
                  <a:pt x="9276367" y="647162"/>
                </a:lnTo>
                <a:close/>
                <a:moveTo>
                  <a:pt x="6756372" y="646082"/>
                </a:moveTo>
                <a:lnTo>
                  <a:pt x="6755293" y="647161"/>
                </a:lnTo>
                <a:lnTo>
                  <a:pt x="6755293" y="648240"/>
                </a:lnTo>
                <a:lnTo>
                  <a:pt x="6756372" y="653635"/>
                </a:lnTo>
                <a:lnTo>
                  <a:pt x="6758530" y="653635"/>
                </a:lnTo>
                <a:cubicBezTo>
                  <a:pt x="6758530" y="651476"/>
                  <a:pt x="6759609" y="650398"/>
                  <a:pt x="6761767" y="650398"/>
                </a:cubicBezTo>
                <a:lnTo>
                  <a:pt x="6761767" y="647161"/>
                </a:lnTo>
                <a:close/>
                <a:moveTo>
                  <a:pt x="4241773" y="646080"/>
                </a:moveTo>
                <a:lnTo>
                  <a:pt x="4240694" y="647159"/>
                </a:lnTo>
                <a:lnTo>
                  <a:pt x="4240694" y="648238"/>
                </a:lnTo>
                <a:lnTo>
                  <a:pt x="4241773" y="653633"/>
                </a:lnTo>
                <a:lnTo>
                  <a:pt x="4243931" y="653633"/>
                </a:lnTo>
                <a:cubicBezTo>
                  <a:pt x="4243931" y="651475"/>
                  <a:pt x="4245010" y="650397"/>
                  <a:pt x="4247168" y="650397"/>
                </a:cubicBezTo>
                <a:lnTo>
                  <a:pt x="4247168" y="647159"/>
                </a:lnTo>
                <a:close/>
                <a:moveTo>
                  <a:pt x="3720763" y="646080"/>
                </a:moveTo>
                <a:lnTo>
                  <a:pt x="3718605" y="648238"/>
                </a:lnTo>
                <a:lnTo>
                  <a:pt x="3720763" y="648238"/>
                </a:lnTo>
                <a:close/>
                <a:moveTo>
                  <a:pt x="2232001" y="646080"/>
                </a:moveTo>
                <a:lnTo>
                  <a:pt x="2230921" y="647159"/>
                </a:lnTo>
                <a:lnTo>
                  <a:pt x="2230921" y="648237"/>
                </a:lnTo>
                <a:lnTo>
                  <a:pt x="2232001" y="653633"/>
                </a:lnTo>
                <a:lnTo>
                  <a:pt x="2234159" y="653633"/>
                </a:lnTo>
                <a:cubicBezTo>
                  <a:pt x="2234159" y="651475"/>
                  <a:pt x="2235238" y="650396"/>
                  <a:pt x="2237396" y="650396"/>
                </a:cubicBezTo>
                <a:lnTo>
                  <a:pt x="2237396" y="647159"/>
                </a:lnTo>
                <a:close/>
                <a:moveTo>
                  <a:pt x="1710992" y="646079"/>
                </a:moveTo>
                <a:lnTo>
                  <a:pt x="1708834" y="648237"/>
                </a:lnTo>
                <a:lnTo>
                  <a:pt x="1710992" y="648237"/>
                </a:lnTo>
                <a:close/>
                <a:moveTo>
                  <a:pt x="3161718" y="645810"/>
                </a:moveTo>
                <a:lnTo>
                  <a:pt x="3160639" y="649047"/>
                </a:lnTo>
                <a:cubicBezTo>
                  <a:pt x="3161718" y="651834"/>
                  <a:pt x="3162751" y="653228"/>
                  <a:pt x="3163741" y="653228"/>
                </a:cubicBezTo>
                <a:cubicBezTo>
                  <a:pt x="3163741" y="651160"/>
                  <a:pt x="3164460" y="650126"/>
                  <a:pt x="3165899" y="650126"/>
                </a:cubicBezTo>
                <a:cubicBezTo>
                  <a:pt x="3164820" y="647249"/>
                  <a:pt x="3163741" y="645810"/>
                  <a:pt x="3162662" y="645810"/>
                </a:cubicBezTo>
                <a:close/>
                <a:moveTo>
                  <a:pt x="713342" y="645674"/>
                </a:moveTo>
                <a:lnTo>
                  <a:pt x="708083" y="647832"/>
                </a:lnTo>
                <a:lnTo>
                  <a:pt x="710105" y="649990"/>
                </a:lnTo>
                <a:lnTo>
                  <a:pt x="714422" y="648911"/>
                </a:lnTo>
                <a:lnTo>
                  <a:pt x="714422" y="645674"/>
                </a:lnTo>
                <a:close/>
                <a:moveTo>
                  <a:pt x="3096977" y="644731"/>
                </a:moveTo>
                <a:lnTo>
                  <a:pt x="3096977" y="645810"/>
                </a:lnTo>
                <a:lnTo>
                  <a:pt x="3101159" y="646889"/>
                </a:lnTo>
                <a:lnTo>
                  <a:pt x="3101159" y="644731"/>
                </a:lnTo>
                <a:close/>
                <a:moveTo>
                  <a:pt x="3157402" y="642708"/>
                </a:moveTo>
                <a:lnTo>
                  <a:pt x="3157402" y="643652"/>
                </a:lnTo>
                <a:lnTo>
                  <a:pt x="3160639" y="644731"/>
                </a:lnTo>
                <a:lnTo>
                  <a:pt x="3160639" y="642708"/>
                </a:lnTo>
                <a:close/>
                <a:moveTo>
                  <a:pt x="2722041" y="642615"/>
                </a:moveTo>
                <a:lnTo>
                  <a:pt x="2720961" y="643694"/>
                </a:lnTo>
                <a:lnTo>
                  <a:pt x="2720961" y="644773"/>
                </a:lnTo>
                <a:lnTo>
                  <a:pt x="2724199" y="644773"/>
                </a:lnTo>
                <a:close/>
                <a:moveTo>
                  <a:pt x="739914" y="642572"/>
                </a:moveTo>
                <a:lnTo>
                  <a:pt x="739914" y="645674"/>
                </a:lnTo>
                <a:lnTo>
                  <a:pt x="740857" y="645674"/>
                </a:lnTo>
                <a:lnTo>
                  <a:pt x="740857" y="642572"/>
                </a:lnTo>
                <a:close/>
                <a:moveTo>
                  <a:pt x="3724000" y="640685"/>
                </a:moveTo>
                <a:lnTo>
                  <a:pt x="3731553" y="640685"/>
                </a:lnTo>
                <a:cubicBezTo>
                  <a:pt x="3735869" y="641045"/>
                  <a:pt x="3738027" y="642124"/>
                  <a:pt x="3738027" y="643922"/>
                </a:cubicBezTo>
                <a:lnTo>
                  <a:pt x="3739106" y="642843"/>
                </a:lnTo>
                <a:cubicBezTo>
                  <a:pt x="3744680" y="642843"/>
                  <a:pt x="3750435" y="646080"/>
                  <a:pt x="3756370" y="652554"/>
                </a:cubicBezTo>
                <a:lnTo>
                  <a:pt x="3755291" y="653633"/>
                </a:lnTo>
                <a:lnTo>
                  <a:pt x="3755291" y="654712"/>
                </a:lnTo>
                <a:cubicBezTo>
                  <a:pt x="3761045" y="654712"/>
                  <a:pt x="3764282" y="661186"/>
                  <a:pt x="3765002" y="674134"/>
                </a:cubicBezTo>
                <a:lnTo>
                  <a:pt x="3766081" y="675213"/>
                </a:lnTo>
                <a:cubicBezTo>
                  <a:pt x="3764282" y="689960"/>
                  <a:pt x="3762484" y="698232"/>
                  <a:pt x="3760686" y="700030"/>
                </a:cubicBezTo>
                <a:lnTo>
                  <a:pt x="3761765" y="704346"/>
                </a:lnTo>
                <a:lnTo>
                  <a:pt x="3754212" y="712978"/>
                </a:lnTo>
                <a:lnTo>
                  <a:pt x="3748817" y="711899"/>
                </a:lnTo>
                <a:lnTo>
                  <a:pt x="3727237" y="721610"/>
                </a:lnTo>
                <a:lnTo>
                  <a:pt x="3722921" y="721610"/>
                </a:lnTo>
                <a:cubicBezTo>
                  <a:pt x="3722921" y="719811"/>
                  <a:pt x="3721482" y="718733"/>
                  <a:pt x="3718605" y="718373"/>
                </a:cubicBezTo>
                <a:lnTo>
                  <a:pt x="3718605" y="715136"/>
                </a:lnTo>
                <a:lnTo>
                  <a:pt x="3716447" y="715136"/>
                </a:lnTo>
                <a:cubicBezTo>
                  <a:pt x="3716447" y="717295"/>
                  <a:pt x="3715727" y="718373"/>
                  <a:pt x="3714289" y="718373"/>
                </a:cubicBezTo>
                <a:lnTo>
                  <a:pt x="3712131" y="718373"/>
                </a:lnTo>
                <a:lnTo>
                  <a:pt x="3706736" y="714057"/>
                </a:lnTo>
                <a:lnTo>
                  <a:pt x="3703499" y="716215"/>
                </a:lnTo>
                <a:cubicBezTo>
                  <a:pt x="3701700" y="714777"/>
                  <a:pt x="3698823" y="709022"/>
                  <a:pt x="3694867" y="698951"/>
                </a:cubicBezTo>
                <a:cubicBezTo>
                  <a:pt x="3693248" y="698951"/>
                  <a:pt x="3691449" y="695355"/>
                  <a:pt x="3689472" y="688161"/>
                </a:cubicBezTo>
                <a:lnTo>
                  <a:pt x="3689472" y="671976"/>
                </a:lnTo>
                <a:lnTo>
                  <a:pt x="3687314" y="671976"/>
                </a:lnTo>
                <a:lnTo>
                  <a:pt x="3692709" y="661186"/>
                </a:lnTo>
                <a:lnTo>
                  <a:pt x="3692709" y="659028"/>
                </a:lnTo>
                <a:cubicBezTo>
                  <a:pt x="3694147" y="659028"/>
                  <a:pt x="3694867" y="660467"/>
                  <a:pt x="3694867" y="663344"/>
                </a:cubicBezTo>
                <a:lnTo>
                  <a:pt x="3698104" y="663344"/>
                </a:lnTo>
                <a:lnTo>
                  <a:pt x="3698104" y="657949"/>
                </a:lnTo>
                <a:cubicBezTo>
                  <a:pt x="3702599" y="651475"/>
                  <a:pt x="3711231" y="645720"/>
                  <a:pt x="3724000" y="640685"/>
                </a:cubicBezTo>
                <a:close/>
                <a:moveTo>
                  <a:pt x="1714228" y="640684"/>
                </a:moveTo>
                <a:lnTo>
                  <a:pt x="1721781" y="640684"/>
                </a:lnTo>
                <a:cubicBezTo>
                  <a:pt x="1726097" y="641044"/>
                  <a:pt x="1728255" y="642123"/>
                  <a:pt x="1728255" y="643921"/>
                </a:cubicBezTo>
                <a:lnTo>
                  <a:pt x="1729332" y="642842"/>
                </a:lnTo>
                <a:cubicBezTo>
                  <a:pt x="1734908" y="642842"/>
                  <a:pt x="1740664" y="646079"/>
                  <a:pt x="1746598" y="652553"/>
                </a:cubicBezTo>
                <a:lnTo>
                  <a:pt x="1745518" y="653632"/>
                </a:lnTo>
                <a:lnTo>
                  <a:pt x="1745518" y="654711"/>
                </a:lnTo>
                <a:cubicBezTo>
                  <a:pt x="1751273" y="654711"/>
                  <a:pt x="1754510" y="661185"/>
                  <a:pt x="1755230" y="674133"/>
                </a:cubicBezTo>
                <a:lnTo>
                  <a:pt x="1756309" y="675212"/>
                </a:lnTo>
                <a:cubicBezTo>
                  <a:pt x="1754510" y="689959"/>
                  <a:pt x="1752711" y="698231"/>
                  <a:pt x="1750913" y="700030"/>
                </a:cubicBezTo>
                <a:lnTo>
                  <a:pt x="1751993" y="704345"/>
                </a:lnTo>
                <a:lnTo>
                  <a:pt x="1744439" y="712978"/>
                </a:lnTo>
                <a:lnTo>
                  <a:pt x="1739045" y="711899"/>
                </a:lnTo>
                <a:lnTo>
                  <a:pt x="1717464" y="721610"/>
                </a:lnTo>
                <a:lnTo>
                  <a:pt x="1713149" y="721610"/>
                </a:lnTo>
                <a:cubicBezTo>
                  <a:pt x="1713149" y="719811"/>
                  <a:pt x="1711709" y="718732"/>
                  <a:pt x="1708834" y="718373"/>
                </a:cubicBezTo>
                <a:lnTo>
                  <a:pt x="1708834" y="715136"/>
                </a:lnTo>
                <a:lnTo>
                  <a:pt x="1706674" y="715136"/>
                </a:lnTo>
                <a:cubicBezTo>
                  <a:pt x="1706674" y="717293"/>
                  <a:pt x="1705955" y="718373"/>
                  <a:pt x="1704516" y="718373"/>
                </a:cubicBezTo>
                <a:lnTo>
                  <a:pt x="1702358" y="718373"/>
                </a:lnTo>
                <a:lnTo>
                  <a:pt x="1696964" y="714056"/>
                </a:lnTo>
                <a:lnTo>
                  <a:pt x="1693727" y="716215"/>
                </a:lnTo>
                <a:cubicBezTo>
                  <a:pt x="1691928" y="714776"/>
                  <a:pt x="1689050" y="709021"/>
                  <a:pt x="1685095" y="698950"/>
                </a:cubicBezTo>
                <a:cubicBezTo>
                  <a:pt x="1683476" y="698950"/>
                  <a:pt x="1681678" y="695354"/>
                  <a:pt x="1679699" y="688161"/>
                </a:cubicBezTo>
                <a:lnTo>
                  <a:pt x="1679699" y="671975"/>
                </a:lnTo>
                <a:lnTo>
                  <a:pt x="1677542" y="671975"/>
                </a:lnTo>
                <a:lnTo>
                  <a:pt x="1682937" y="661185"/>
                </a:lnTo>
                <a:lnTo>
                  <a:pt x="1682937" y="659027"/>
                </a:lnTo>
                <a:cubicBezTo>
                  <a:pt x="1684374" y="659027"/>
                  <a:pt x="1685095" y="660466"/>
                  <a:pt x="1685095" y="663343"/>
                </a:cubicBezTo>
                <a:lnTo>
                  <a:pt x="1688332" y="663343"/>
                </a:lnTo>
                <a:lnTo>
                  <a:pt x="1688332" y="657948"/>
                </a:lnTo>
                <a:cubicBezTo>
                  <a:pt x="1692826" y="651474"/>
                  <a:pt x="1701458" y="645720"/>
                  <a:pt x="1714228" y="640684"/>
                </a:cubicBezTo>
                <a:close/>
                <a:moveTo>
                  <a:pt x="8598902" y="639878"/>
                </a:moveTo>
                <a:lnTo>
                  <a:pt x="8598902" y="645273"/>
                </a:lnTo>
                <a:lnTo>
                  <a:pt x="8591349" y="645273"/>
                </a:lnTo>
                <a:lnTo>
                  <a:pt x="8591349" y="643115"/>
                </a:lnTo>
                <a:lnTo>
                  <a:pt x="8589191" y="643115"/>
                </a:lnTo>
                <a:lnTo>
                  <a:pt x="8589191" y="645273"/>
                </a:lnTo>
                <a:lnTo>
                  <a:pt x="8583796" y="644194"/>
                </a:lnTo>
                <a:lnTo>
                  <a:pt x="8583796" y="645273"/>
                </a:lnTo>
                <a:cubicBezTo>
                  <a:pt x="8583796" y="647791"/>
                  <a:pt x="8582717" y="649949"/>
                  <a:pt x="8580559" y="651747"/>
                </a:cubicBezTo>
                <a:lnTo>
                  <a:pt x="8581638" y="652826"/>
                </a:lnTo>
                <a:lnTo>
                  <a:pt x="8583796" y="652826"/>
                </a:lnTo>
                <a:lnTo>
                  <a:pt x="8583796" y="649590"/>
                </a:lnTo>
                <a:lnTo>
                  <a:pt x="8585954" y="649590"/>
                </a:lnTo>
                <a:lnTo>
                  <a:pt x="8585954" y="676025"/>
                </a:lnTo>
                <a:lnTo>
                  <a:pt x="8583796" y="676025"/>
                </a:lnTo>
                <a:lnTo>
                  <a:pt x="8583796" y="685736"/>
                </a:lnTo>
                <a:lnTo>
                  <a:pt x="8585954" y="685736"/>
                </a:lnTo>
                <a:lnTo>
                  <a:pt x="8585954" y="697605"/>
                </a:lnTo>
                <a:lnTo>
                  <a:pt x="8583796" y="697605"/>
                </a:lnTo>
                <a:lnTo>
                  <a:pt x="8583796" y="708395"/>
                </a:lnTo>
                <a:lnTo>
                  <a:pt x="8585954" y="708395"/>
                </a:lnTo>
                <a:lnTo>
                  <a:pt x="8585954" y="707316"/>
                </a:lnTo>
                <a:lnTo>
                  <a:pt x="8584875" y="704079"/>
                </a:lnTo>
                <a:lnTo>
                  <a:pt x="8610771" y="704079"/>
                </a:lnTo>
                <a:cubicBezTo>
                  <a:pt x="8613108" y="704079"/>
                  <a:pt x="8615626" y="703000"/>
                  <a:pt x="8618324" y="700842"/>
                </a:cubicBezTo>
                <a:lnTo>
                  <a:pt x="8624798" y="700842"/>
                </a:lnTo>
                <a:cubicBezTo>
                  <a:pt x="8624798" y="703000"/>
                  <a:pt x="8627675" y="704079"/>
                  <a:pt x="8633430" y="704079"/>
                </a:cubicBezTo>
                <a:lnTo>
                  <a:pt x="8636667" y="706237"/>
                </a:lnTo>
                <a:cubicBezTo>
                  <a:pt x="8636667" y="704259"/>
                  <a:pt x="8640263" y="702820"/>
                  <a:pt x="8647457" y="701921"/>
                </a:cubicBezTo>
                <a:lnTo>
                  <a:pt x="8656089" y="704079"/>
                </a:lnTo>
                <a:lnTo>
                  <a:pt x="8663642" y="700842"/>
                </a:lnTo>
                <a:lnTo>
                  <a:pt x="8663642" y="703000"/>
                </a:lnTo>
                <a:lnTo>
                  <a:pt x="8662563" y="704079"/>
                </a:lnTo>
                <a:lnTo>
                  <a:pt x="8662563" y="705158"/>
                </a:lnTo>
                <a:lnTo>
                  <a:pt x="8667958" y="704079"/>
                </a:lnTo>
                <a:lnTo>
                  <a:pt x="8673353" y="705158"/>
                </a:lnTo>
                <a:lnTo>
                  <a:pt x="8680906" y="703000"/>
                </a:lnTo>
                <a:lnTo>
                  <a:pt x="8698170" y="704079"/>
                </a:lnTo>
                <a:lnTo>
                  <a:pt x="8713276" y="704079"/>
                </a:lnTo>
                <a:lnTo>
                  <a:pt x="8719750" y="705158"/>
                </a:lnTo>
                <a:lnTo>
                  <a:pt x="8733777" y="703000"/>
                </a:lnTo>
                <a:lnTo>
                  <a:pt x="8738093" y="705158"/>
                </a:lnTo>
                <a:lnTo>
                  <a:pt x="8739172" y="704079"/>
                </a:lnTo>
                <a:lnTo>
                  <a:pt x="8741330" y="704079"/>
                </a:lnTo>
                <a:lnTo>
                  <a:pt x="8744567" y="705158"/>
                </a:lnTo>
                <a:lnTo>
                  <a:pt x="8749962" y="704079"/>
                </a:lnTo>
                <a:lnTo>
                  <a:pt x="8773700" y="704079"/>
                </a:lnTo>
                <a:lnTo>
                  <a:pt x="8784490" y="705158"/>
                </a:lnTo>
                <a:lnTo>
                  <a:pt x="8786648" y="703000"/>
                </a:lnTo>
                <a:lnTo>
                  <a:pt x="8792043" y="703000"/>
                </a:lnTo>
                <a:cubicBezTo>
                  <a:pt x="8792043" y="698684"/>
                  <a:pt x="8792763" y="696526"/>
                  <a:pt x="8794201" y="696526"/>
                </a:cubicBezTo>
                <a:cubicBezTo>
                  <a:pt x="8793482" y="691311"/>
                  <a:pt x="8792043" y="688073"/>
                  <a:pt x="8789885" y="686815"/>
                </a:cubicBezTo>
                <a:lnTo>
                  <a:pt x="8789885" y="685736"/>
                </a:lnTo>
                <a:lnTo>
                  <a:pt x="8779095" y="685736"/>
                </a:lnTo>
                <a:lnTo>
                  <a:pt x="8779095" y="687894"/>
                </a:lnTo>
                <a:lnTo>
                  <a:pt x="8772621" y="687894"/>
                </a:lnTo>
                <a:cubicBezTo>
                  <a:pt x="8772621" y="686455"/>
                  <a:pt x="8770823" y="685736"/>
                  <a:pt x="8767226" y="685736"/>
                </a:cubicBezTo>
                <a:lnTo>
                  <a:pt x="8767226" y="681420"/>
                </a:lnTo>
                <a:lnTo>
                  <a:pt x="8765068" y="681420"/>
                </a:lnTo>
                <a:cubicBezTo>
                  <a:pt x="8763630" y="681420"/>
                  <a:pt x="8762910" y="682859"/>
                  <a:pt x="8762910" y="685736"/>
                </a:cubicBezTo>
                <a:lnTo>
                  <a:pt x="8755357" y="685736"/>
                </a:lnTo>
                <a:lnTo>
                  <a:pt x="8755357" y="687894"/>
                </a:lnTo>
                <a:lnTo>
                  <a:pt x="8744567" y="687894"/>
                </a:lnTo>
                <a:lnTo>
                  <a:pt x="8744567" y="685736"/>
                </a:lnTo>
                <a:lnTo>
                  <a:pt x="8738093" y="685736"/>
                </a:lnTo>
                <a:lnTo>
                  <a:pt x="8718671" y="684657"/>
                </a:lnTo>
                <a:lnTo>
                  <a:pt x="8700328" y="685736"/>
                </a:lnTo>
                <a:lnTo>
                  <a:pt x="8699249" y="685736"/>
                </a:lnTo>
                <a:lnTo>
                  <a:pt x="8694933" y="682499"/>
                </a:lnTo>
                <a:cubicBezTo>
                  <a:pt x="8694933" y="684117"/>
                  <a:pt x="8689178" y="685196"/>
                  <a:pt x="8677669" y="685736"/>
                </a:cubicBezTo>
                <a:lnTo>
                  <a:pt x="8638825" y="684657"/>
                </a:lnTo>
                <a:cubicBezTo>
                  <a:pt x="8632351" y="684657"/>
                  <a:pt x="8629114" y="685736"/>
                  <a:pt x="8629114" y="687894"/>
                </a:cubicBezTo>
                <a:lnTo>
                  <a:pt x="8621561" y="687894"/>
                </a:lnTo>
                <a:lnTo>
                  <a:pt x="8621561" y="685736"/>
                </a:lnTo>
                <a:lnTo>
                  <a:pt x="8615087" y="685736"/>
                </a:lnTo>
                <a:lnTo>
                  <a:pt x="8615087" y="687894"/>
                </a:lnTo>
                <a:lnTo>
                  <a:pt x="8609692" y="687894"/>
                </a:lnTo>
                <a:lnTo>
                  <a:pt x="8609692" y="685736"/>
                </a:lnTo>
                <a:lnTo>
                  <a:pt x="8603218" y="685736"/>
                </a:lnTo>
                <a:lnTo>
                  <a:pt x="8601060" y="683578"/>
                </a:lnTo>
                <a:lnTo>
                  <a:pt x="8601060" y="682499"/>
                </a:lnTo>
                <a:lnTo>
                  <a:pt x="8602139" y="681420"/>
                </a:lnTo>
                <a:lnTo>
                  <a:pt x="8601060" y="680341"/>
                </a:lnTo>
                <a:lnTo>
                  <a:pt x="8601060" y="674945"/>
                </a:lnTo>
                <a:lnTo>
                  <a:pt x="8602139" y="670630"/>
                </a:lnTo>
                <a:lnTo>
                  <a:pt x="8599981" y="661998"/>
                </a:lnTo>
                <a:lnTo>
                  <a:pt x="8599981" y="650668"/>
                </a:lnTo>
                <a:lnTo>
                  <a:pt x="8601060" y="643115"/>
                </a:lnTo>
                <a:lnTo>
                  <a:pt x="8599981" y="642036"/>
                </a:lnTo>
                <a:lnTo>
                  <a:pt x="8602139" y="639878"/>
                </a:lnTo>
                <a:close/>
                <a:moveTo>
                  <a:pt x="5074652" y="639876"/>
                </a:moveTo>
                <a:lnTo>
                  <a:pt x="5074652" y="645271"/>
                </a:lnTo>
                <a:lnTo>
                  <a:pt x="5067099" y="645271"/>
                </a:lnTo>
                <a:lnTo>
                  <a:pt x="5067099" y="643113"/>
                </a:lnTo>
                <a:lnTo>
                  <a:pt x="5064941" y="643113"/>
                </a:lnTo>
                <a:lnTo>
                  <a:pt x="5064941" y="645271"/>
                </a:lnTo>
                <a:lnTo>
                  <a:pt x="5059546" y="644192"/>
                </a:lnTo>
                <a:lnTo>
                  <a:pt x="5059546" y="645271"/>
                </a:lnTo>
                <a:cubicBezTo>
                  <a:pt x="5059546" y="647789"/>
                  <a:pt x="5058467" y="649947"/>
                  <a:pt x="5056309" y="651745"/>
                </a:cubicBezTo>
                <a:lnTo>
                  <a:pt x="5057388" y="652824"/>
                </a:lnTo>
                <a:lnTo>
                  <a:pt x="5059546" y="652824"/>
                </a:lnTo>
                <a:lnTo>
                  <a:pt x="5059546" y="649587"/>
                </a:lnTo>
                <a:lnTo>
                  <a:pt x="5061704" y="649587"/>
                </a:lnTo>
                <a:lnTo>
                  <a:pt x="5061704" y="676023"/>
                </a:lnTo>
                <a:lnTo>
                  <a:pt x="5059546" y="676023"/>
                </a:lnTo>
                <a:lnTo>
                  <a:pt x="5059546" y="685734"/>
                </a:lnTo>
                <a:lnTo>
                  <a:pt x="5061704" y="685734"/>
                </a:lnTo>
                <a:lnTo>
                  <a:pt x="5061704" y="697603"/>
                </a:lnTo>
                <a:lnTo>
                  <a:pt x="5059546" y="697603"/>
                </a:lnTo>
                <a:lnTo>
                  <a:pt x="5059546" y="708393"/>
                </a:lnTo>
                <a:lnTo>
                  <a:pt x="5061704" y="708393"/>
                </a:lnTo>
                <a:lnTo>
                  <a:pt x="5061704" y="707314"/>
                </a:lnTo>
                <a:lnTo>
                  <a:pt x="5060625" y="704077"/>
                </a:lnTo>
                <a:lnTo>
                  <a:pt x="5086521" y="704077"/>
                </a:lnTo>
                <a:cubicBezTo>
                  <a:pt x="5088859" y="704077"/>
                  <a:pt x="5091376" y="702998"/>
                  <a:pt x="5094074" y="700840"/>
                </a:cubicBezTo>
                <a:lnTo>
                  <a:pt x="5100548" y="700840"/>
                </a:lnTo>
                <a:cubicBezTo>
                  <a:pt x="5100548" y="702998"/>
                  <a:pt x="5103425" y="704077"/>
                  <a:pt x="5109180" y="704077"/>
                </a:cubicBezTo>
                <a:lnTo>
                  <a:pt x="5112417" y="706235"/>
                </a:lnTo>
                <a:cubicBezTo>
                  <a:pt x="5112417" y="704257"/>
                  <a:pt x="5116014" y="702818"/>
                  <a:pt x="5123207" y="701919"/>
                </a:cubicBezTo>
                <a:lnTo>
                  <a:pt x="5131839" y="704077"/>
                </a:lnTo>
                <a:lnTo>
                  <a:pt x="5139392" y="700840"/>
                </a:lnTo>
                <a:lnTo>
                  <a:pt x="5139392" y="702998"/>
                </a:lnTo>
                <a:lnTo>
                  <a:pt x="5138313" y="704077"/>
                </a:lnTo>
                <a:lnTo>
                  <a:pt x="5138313" y="705156"/>
                </a:lnTo>
                <a:lnTo>
                  <a:pt x="5143708" y="704077"/>
                </a:lnTo>
                <a:lnTo>
                  <a:pt x="5149103" y="705156"/>
                </a:lnTo>
                <a:lnTo>
                  <a:pt x="5156656" y="702998"/>
                </a:lnTo>
                <a:lnTo>
                  <a:pt x="5173920" y="704077"/>
                </a:lnTo>
                <a:lnTo>
                  <a:pt x="5189026" y="704077"/>
                </a:lnTo>
                <a:lnTo>
                  <a:pt x="5195500" y="705156"/>
                </a:lnTo>
                <a:lnTo>
                  <a:pt x="5209527" y="702998"/>
                </a:lnTo>
                <a:lnTo>
                  <a:pt x="5213843" y="705156"/>
                </a:lnTo>
                <a:lnTo>
                  <a:pt x="5214922" y="704077"/>
                </a:lnTo>
                <a:lnTo>
                  <a:pt x="5217080" y="704077"/>
                </a:lnTo>
                <a:lnTo>
                  <a:pt x="5220317" y="705156"/>
                </a:lnTo>
                <a:lnTo>
                  <a:pt x="5225712" y="704077"/>
                </a:lnTo>
                <a:lnTo>
                  <a:pt x="5249450" y="704077"/>
                </a:lnTo>
                <a:lnTo>
                  <a:pt x="5260240" y="705156"/>
                </a:lnTo>
                <a:lnTo>
                  <a:pt x="5262398" y="702998"/>
                </a:lnTo>
                <a:lnTo>
                  <a:pt x="5267793" y="702998"/>
                </a:lnTo>
                <a:cubicBezTo>
                  <a:pt x="5267793" y="698682"/>
                  <a:pt x="5268513" y="696524"/>
                  <a:pt x="5269951" y="696524"/>
                </a:cubicBezTo>
                <a:cubicBezTo>
                  <a:pt x="5269232" y="691309"/>
                  <a:pt x="5267793" y="688072"/>
                  <a:pt x="5265635" y="686813"/>
                </a:cubicBezTo>
                <a:lnTo>
                  <a:pt x="5265635" y="685734"/>
                </a:lnTo>
                <a:lnTo>
                  <a:pt x="5254845" y="685734"/>
                </a:lnTo>
                <a:lnTo>
                  <a:pt x="5254845" y="687892"/>
                </a:lnTo>
                <a:lnTo>
                  <a:pt x="5248371" y="687892"/>
                </a:lnTo>
                <a:cubicBezTo>
                  <a:pt x="5248371" y="686453"/>
                  <a:pt x="5246573" y="685734"/>
                  <a:pt x="5242976" y="685734"/>
                </a:cubicBezTo>
                <a:lnTo>
                  <a:pt x="5242976" y="681418"/>
                </a:lnTo>
                <a:lnTo>
                  <a:pt x="5240818" y="681418"/>
                </a:lnTo>
                <a:cubicBezTo>
                  <a:pt x="5239380" y="681418"/>
                  <a:pt x="5238660" y="682857"/>
                  <a:pt x="5238660" y="685734"/>
                </a:cubicBezTo>
                <a:lnTo>
                  <a:pt x="5231107" y="685734"/>
                </a:lnTo>
                <a:lnTo>
                  <a:pt x="5231107" y="687892"/>
                </a:lnTo>
                <a:lnTo>
                  <a:pt x="5220317" y="687892"/>
                </a:lnTo>
                <a:lnTo>
                  <a:pt x="5220317" y="685734"/>
                </a:lnTo>
                <a:lnTo>
                  <a:pt x="5213843" y="685734"/>
                </a:lnTo>
                <a:lnTo>
                  <a:pt x="5194421" y="684655"/>
                </a:lnTo>
                <a:lnTo>
                  <a:pt x="5176078" y="685734"/>
                </a:lnTo>
                <a:lnTo>
                  <a:pt x="5174999" y="685734"/>
                </a:lnTo>
                <a:lnTo>
                  <a:pt x="5170683" y="682497"/>
                </a:lnTo>
                <a:cubicBezTo>
                  <a:pt x="5170683" y="684116"/>
                  <a:pt x="5164929" y="685195"/>
                  <a:pt x="5153419" y="685734"/>
                </a:cubicBezTo>
                <a:lnTo>
                  <a:pt x="5114575" y="684655"/>
                </a:lnTo>
                <a:cubicBezTo>
                  <a:pt x="5108101" y="684655"/>
                  <a:pt x="5104864" y="685734"/>
                  <a:pt x="5104864" y="687892"/>
                </a:cubicBezTo>
                <a:lnTo>
                  <a:pt x="5097311" y="687892"/>
                </a:lnTo>
                <a:lnTo>
                  <a:pt x="5097311" y="685734"/>
                </a:lnTo>
                <a:lnTo>
                  <a:pt x="5090837" y="685734"/>
                </a:lnTo>
                <a:lnTo>
                  <a:pt x="5090837" y="687892"/>
                </a:lnTo>
                <a:lnTo>
                  <a:pt x="5085442" y="687892"/>
                </a:lnTo>
                <a:lnTo>
                  <a:pt x="5085442" y="685734"/>
                </a:lnTo>
                <a:lnTo>
                  <a:pt x="5078968" y="685734"/>
                </a:lnTo>
                <a:lnTo>
                  <a:pt x="5076810" y="683576"/>
                </a:lnTo>
                <a:lnTo>
                  <a:pt x="5076810" y="682497"/>
                </a:lnTo>
                <a:lnTo>
                  <a:pt x="5077889" y="681418"/>
                </a:lnTo>
                <a:lnTo>
                  <a:pt x="5076810" y="680339"/>
                </a:lnTo>
                <a:lnTo>
                  <a:pt x="5076810" y="674944"/>
                </a:lnTo>
                <a:lnTo>
                  <a:pt x="5077889" y="670628"/>
                </a:lnTo>
                <a:lnTo>
                  <a:pt x="5075731" y="661996"/>
                </a:lnTo>
                <a:lnTo>
                  <a:pt x="5075731" y="650666"/>
                </a:lnTo>
                <a:lnTo>
                  <a:pt x="5076810" y="643113"/>
                </a:lnTo>
                <a:lnTo>
                  <a:pt x="5075731" y="642034"/>
                </a:lnTo>
                <a:lnTo>
                  <a:pt x="5077889" y="639876"/>
                </a:lnTo>
                <a:close/>
                <a:moveTo>
                  <a:pt x="6260449" y="639472"/>
                </a:moveTo>
                <a:lnTo>
                  <a:pt x="6262607" y="639472"/>
                </a:lnTo>
                <a:cubicBezTo>
                  <a:pt x="6268002" y="639472"/>
                  <a:pt x="6273622" y="643024"/>
                  <a:pt x="6279466" y="650128"/>
                </a:cubicBezTo>
                <a:lnTo>
                  <a:pt x="6288908" y="650128"/>
                </a:lnTo>
                <a:cubicBezTo>
                  <a:pt x="6298079" y="653185"/>
                  <a:pt x="6302665" y="657860"/>
                  <a:pt x="6302665" y="664154"/>
                </a:cubicBezTo>
                <a:lnTo>
                  <a:pt x="6305767" y="669549"/>
                </a:lnTo>
                <a:cubicBezTo>
                  <a:pt x="6305767" y="675304"/>
                  <a:pt x="6301541" y="678182"/>
                  <a:pt x="6293089" y="678182"/>
                </a:cubicBezTo>
                <a:cubicBezTo>
                  <a:pt x="6293089" y="679620"/>
                  <a:pt x="6291336" y="680339"/>
                  <a:pt x="6287829" y="680339"/>
                </a:cubicBezTo>
                <a:lnTo>
                  <a:pt x="6284727" y="680339"/>
                </a:lnTo>
                <a:cubicBezTo>
                  <a:pt x="6283468" y="680339"/>
                  <a:pt x="6282389" y="678541"/>
                  <a:pt x="6281490" y="674944"/>
                </a:cubicBezTo>
                <a:lnTo>
                  <a:pt x="6279466" y="674944"/>
                </a:lnTo>
                <a:cubicBezTo>
                  <a:pt x="6260494" y="681059"/>
                  <a:pt x="6249254" y="686814"/>
                  <a:pt x="6245748" y="692209"/>
                </a:cubicBezTo>
                <a:cubicBezTo>
                  <a:pt x="6241162" y="692209"/>
                  <a:pt x="6236936" y="693962"/>
                  <a:pt x="6233069" y="697469"/>
                </a:cubicBezTo>
                <a:lnTo>
                  <a:pt x="6231990" y="697469"/>
                </a:lnTo>
                <a:lnTo>
                  <a:pt x="6229832" y="695446"/>
                </a:lnTo>
                <a:lnTo>
                  <a:pt x="6240487" y="666313"/>
                </a:lnTo>
                <a:cubicBezTo>
                  <a:pt x="6229248" y="663615"/>
                  <a:pt x="6223628" y="661457"/>
                  <a:pt x="6223628" y="659838"/>
                </a:cubicBezTo>
                <a:lnTo>
                  <a:pt x="6226730" y="655523"/>
                </a:lnTo>
                <a:lnTo>
                  <a:pt x="6231990" y="656602"/>
                </a:lnTo>
                <a:lnTo>
                  <a:pt x="6239408" y="656602"/>
                </a:lnTo>
                <a:close/>
                <a:moveTo>
                  <a:pt x="2563427" y="639378"/>
                </a:moveTo>
                <a:lnTo>
                  <a:pt x="2565585" y="643694"/>
                </a:lnTo>
                <a:lnTo>
                  <a:pt x="2566663" y="643694"/>
                </a:lnTo>
                <a:lnTo>
                  <a:pt x="2566663" y="642615"/>
                </a:lnTo>
                <a:lnTo>
                  <a:pt x="2565585" y="639378"/>
                </a:lnTo>
                <a:close/>
                <a:moveTo>
                  <a:pt x="3143644" y="637313"/>
                </a:moveTo>
                <a:lnTo>
                  <a:pt x="3143644" y="638392"/>
                </a:lnTo>
                <a:lnTo>
                  <a:pt x="3146746" y="638392"/>
                </a:lnTo>
                <a:lnTo>
                  <a:pt x="3146746" y="637313"/>
                </a:lnTo>
                <a:close/>
                <a:moveTo>
                  <a:pt x="3106554" y="637313"/>
                </a:moveTo>
                <a:lnTo>
                  <a:pt x="3106554" y="638392"/>
                </a:lnTo>
                <a:lnTo>
                  <a:pt x="3108577" y="638392"/>
                </a:lnTo>
                <a:lnTo>
                  <a:pt x="3108577" y="637313"/>
                </a:lnTo>
                <a:close/>
                <a:moveTo>
                  <a:pt x="2574351" y="637220"/>
                </a:moveTo>
                <a:lnTo>
                  <a:pt x="2574351" y="640457"/>
                </a:lnTo>
                <a:lnTo>
                  <a:pt x="2577589" y="640457"/>
                </a:lnTo>
                <a:lnTo>
                  <a:pt x="2577589" y="639378"/>
                </a:lnTo>
                <a:lnTo>
                  <a:pt x="2575431" y="637220"/>
                </a:lnTo>
                <a:close/>
                <a:moveTo>
                  <a:pt x="2562347" y="633848"/>
                </a:moveTo>
                <a:lnTo>
                  <a:pt x="2562347" y="637220"/>
                </a:lnTo>
                <a:lnTo>
                  <a:pt x="2564505" y="637220"/>
                </a:lnTo>
                <a:lnTo>
                  <a:pt x="2564505" y="636141"/>
                </a:lnTo>
                <a:close/>
                <a:moveTo>
                  <a:pt x="9252629" y="632056"/>
                </a:moveTo>
                <a:lnTo>
                  <a:pt x="9252629" y="633135"/>
                </a:lnTo>
                <a:lnTo>
                  <a:pt x="9254787" y="633135"/>
                </a:lnTo>
                <a:lnTo>
                  <a:pt x="9254787" y="632056"/>
                </a:lnTo>
                <a:close/>
                <a:moveTo>
                  <a:pt x="6738029" y="632055"/>
                </a:moveTo>
                <a:lnTo>
                  <a:pt x="6738029" y="633134"/>
                </a:lnTo>
                <a:lnTo>
                  <a:pt x="6740187" y="633134"/>
                </a:lnTo>
                <a:lnTo>
                  <a:pt x="6740187" y="632055"/>
                </a:lnTo>
                <a:close/>
                <a:moveTo>
                  <a:pt x="4223430" y="632053"/>
                </a:moveTo>
                <a:lnTo>
                  <a:pt x="4223430" y="633132"/>
                </a:lnTo>
                <a:lnTo>
                  <a:pt x="4225588" y="633132"/>
                </a:lnTo>
                <a:lnTo>
                  <a:pt x="4225588" y="632053"/>
                </a:lnTo>
                <a:close/>
                <a:moveTo>
                  <a:pt x="2213658" y="632053"/>
                </a:moveTo>
                <a:lnTo>
                  <a:pt x="2213658" y="633131"/>
                </a:lnTo>
                <a:lnTo>
                  <a:pt x="2215816" y="633131"/>
                </a:lnTo>
                <a:lnTo>
                  <a:pt x="2215816" y="632053"/>
                </a:lnTo>
                <a:close/>
                <a:moveTo>
                  <a:pt x="1182022" y="630838"/>
                </a:moveTo>
                <a:lnTo>
                  <a:pt x="1184181" y="632996"/>
                </a:lnTo>
                <a:lnTo>
                  <a:pt x="1184181" y="630838"/>
                </a:lnTo>
                <a:close/>
                <a:moveTo>
                  <a:pt x="9270972" y="629898"/>
                </a:moveTo>
                <a:lnTo>
                  <a:pt x="9270972" y="630977"/>
                </a:lnTo>
                <a:lnTo>
                  <a:pt x="9273130" y="630977"/>
                </a:lnTo>
                <a:lnTo>
                  <a:pt x="9273130" y="629898"/>
                </a:lnTo>
                <a:close/>
                <a:moveTo>
                  <a:pt x="6756372" y="629896"/>
                </a:moveTo>
                <a:lnTo>
                  <a:pt x="6756372" y="630975"/>
                </a:lnTo>
                <a:lnTo>
                  <a:pt x="6758530" y="630975"/>
                </a:lnTo>
                <a:lnTo>
                  <a:pt x="6758530" y="629896"/>
                </a:lnTo>
                <a:close/>
                <a:moveTo>
                  <a:pt x="4241773" y="629895"/>
                </a:moveTo>
                <a:lnTo>
                  <a:pt x="4241773" y="630974"/>
                </a:lnTo>
                <a:lnTo>
                  <a:pt x="4243931" y="630974"/>
                </a:lnTo>
                <a:lnTo>
                  <a:pt x="4243931" y="629895"/>
                </a:lnTo>
                <a:close/>
                <a:moveTo>
                  <a:pt x="2232001" y="629895"/>
                </a:moveTo>
                <a:lnTo>
                  <a:pt x="2232001" y="630973"/>
                </a:lnTo>
                <a:lnTo>
                  <a:pt x="2234159" y="630973"/>
                </a:lnTo>
                <a:lnTo>
                  <a:pt x="2234159" y="629895"/>
                </a:lnTo>
                <a:close/>
                <a:moveTo>
                  <a:pt x="9259103" y="628819"/>
                </a:moveTo>
                <a:lnTo>
                  <a:pt x="9259103" y="630977"/>
                </a:lnTo>
                <a:lnTo>
                  <a:pt x="9261261" y="630977"/>
                </a:lnTo>
                <a:close/>
                <a:moveTo>
                  <a:pt x="6744503" y="628817"/>
                </a:moveTo>
                <a:lnTo>
                  <a:pt x="6744503" y="630975"/>
                </a:lnTo>
                <a:lnTo>
                  <a:pt x="6746661" y="630975"/>
                </a:lnTo>
                <a:close/>
                <a:moveTo>
                  <a:pt x="4229904" y="628816"/>
                </a:moveTo>
                <a:lnTo>
                  <a:pt x="4229904" y="630974"/>
                </a:lnTo>
                <a:lnTo>
                  <a:pt x="4232062" y="630974"/>
                </a:lnTo>
                <a:close/>
                <a:moveTo>
                  <a:pt x="2220131" y="628815"/>
                </a:moveTo>
                <a:lnTo>
                  <a:pt x="2220131" y="630973"/>
                </a:lnTo>
                <a:lnTo>
                  <a:pt x="2222290" y="630973"/>
                </a:lnTo>
                <a:close/>
                <a:moveTo>
                  <a:pt x="9265577" y="627739"/>
                </a:moveTo>
                <a:lnTo>
                  <a:pt x="9265577" y="628819"/>
                </a:lnTo>
                <a:lnTo>
                  <a:pt x="9269893" y="628819"/>
                </a:lnTo>
                <a:lnTo>
                  <a:pt x="9269893" y="627739"/>
                </a:lnTo>
                <a:close/>
                <a:moveTo>
                  <a:pt x="6750977" y="627738"/>
                </a:moveTo>
                <a:lnTo>
                  <a:pt x="6750977" y="628817"/>
                </a:lnTo>
                <a:lnTo>
                  <a:pt x="6755293" y="628817"/>
                </a:lnTo>
                <a:lnTo>
                  <a:pt x="6755293" y="627738"/>
                </a:lnTo>
                <a:close/>
                <a:moveTo>
                  <a:pt x="4236378" y="627737"/>
                </a:moveTo>
                <a:lnTo>
                  <a:pt x="4236378" y="628816"/>
                </a:lnTo>
                <a:lnTo>
                  <a:pt x="4240694" y="628816"/>
                </a:lnTo>
                <a:lnTo>
                  <a:pt x="4240694" y="627737"/>
                </a:lnTo>
                <a:close/>
                <a:moveTo>
                  <a:pt x="2226605" y="627736"/>
                </a:moveTo>
                <a:lnTo>
                  <a:pt x="2226605" y="628815"/>
                </a:lnTo>
                <a:lnTo>
                  <a:pt x="2230921" y="628815"/>
                </a:lnTo>
                <a:lnTo>
                  <a:pt x="2230921" y="627736"/>
                </a:lnTo>
                <a:close/>
                <a:moveTo>
                  <a:pt x="2562347" y="627374"/>
                </a:moveTo>
                <a:lnTo>
                  <a:pt x="2562347" y="629532"/>
                </a:lnTo>
                <a:lnTo>
                  <a:pt x="2563427" y="632769"/>
                </a:lnTo>
                <a:lnTo>
                  <a:pt x="2564505" y="632769"/>
                </a:lnTo>
                <a:lnTo>
                  <a:pt x="2564505" y="630611"/>
                </a:lnTo>
                <a:lnTo>
                  <a:pt x="2563427" y="627374"/>
                </a:lnTo>
                <a:close/>
                <a:moveTo>
                  <a:pt x="3136226" y="624635"/>
                </a:moveTo>
                <a:cubicBezTo>
                  <a:pt x="3137664" y="624635"/>
                  <a:pt x="3139059" y="626748"/>
                  <a:pt x="3140407" y="630974"/>
                </a:cubicBezTo>
                <a:lnTo>
                  <a:pt x="3141486" y="630974"/>
                </a:lnTo>
                <a:cubicBezTo>
                  <a:pt x="3149489" y="628186"/>
                  <a:pt x="3157626" y="626793"/>
                  <a:pt x="3165899" y="626793"/>
                </a:cubicBezTo>
                <a:lnTo>
                  <a:pt x="3182893" y="632053"/>
                </a:lnTo>
                <a:lnTo>
                  <a:pt x="3189232" y="630974"/>
                </a:lnTo>
                <a:cubicBezTo>
                  <a:pt x="3192379" y="632413"/>
                  <a:pt x="3194133" y="633851"/>
                  <a:pt x="3194492" y="635290"/>
                </a:cubicBezTo>
                <a:lnTo>
                  <a:pt x="3194492" y="636234"/>
                </a:lnTo>
                <a:cubicBezTo>
                  <a:pt x="3192604" y="638032"/>
                  <a:pt x="3191210" y="642663"/>
                  <a:pt x="3190311" y="650126"/>
                </a:cubicBezTo>
                <a:cubicBezTo>
                  <a:pt x="3186805" y="650666"/>
                  <a:pt x="3185051" y="653498"/>
                  <a:pt x="3185051" y="658623"/>
                </a:cubicBezTo>
                <a:lnTo>
                  <a:pt x="3187074" y="660647"/>
                </a:lnTo>
                <a:lnTo>
                  <a:pt x="3187074" y="670223"/>
                </a:lnTo>
                <a:lnTo>
                  <a:pt x="3183972" y="675483"/>
                </a:lnTo>
                <a:lnTo>
                  <a:pt x="3185995" y="687217"/>
                </a:lnTo>
                <a:lnTo>
                  <a:pt x="3183972" y="695714"/>
                </a:lnTo>
                <a:lnTo>
                  <a:pt x="3185051" y="713652"/>
                </a:lnTo>
                <a:cubicBezTo>
                  <a:pt x="3182893" y="717069"/>
                  <a:pt x="3181814" y="720981"/>
                  <a:pt x="3181814" y="725387"/>
                </a:cubicBezTo>
                <a:lnTo>
                  <a:pt x="3183972" y="731726"/>
                </a:lnTo>
                <a:lnTo>
                  <a:pt x="3181814" y="739144"/>
                </a:lnTo>
                <a:cubicBezTo>
                  <a:pt x="3181814" y="742021"/>
                  <a:pt x="3183568" y="744854"/>
                  <a:pt x="3187074" y="747641"/>
                </a:cubicBezTo>
                <a:lnTo>
                  <a:pt x="3185051" y="750878"/>
                </a:lnTo>
                <a:lnTo>
                  <a:pt x="3185051" y="758296"/>
                </a:lnTo>
                <a:lnTo>
                  <a:pt x="3183972" y="762477"/>
                </a:lnTo>
                <a:lnTo>
                  <a:pt x="3188153" y="779472"/>
                </a:lnTo>
                <a:lnTo>
                  <a:pt x="3188153" y="803884"/>
                </a:lnTo>
                <a:cubicBezTo>
                  <a:pt x="3186085" y="806492"/>
                  <a:pt x="3185051" y="808964"/>
                  <a:pt x="3185051" y="811303"/>
                </a:cubicBezTo>
                <a:lnTo>
                  <a:pt x="3185051" y="814539"/>
                </a:lnTo>
                <a:lnTo>
                  <a:pt x="3185995" y="830454"/>
                </a:lnTo>
                <a:cubicBezTo>
                  <a:pt x="3185995" y="838187"/>
                  <a:pt x="3182129" y="844886"/>
                  <a:pt x="3174396" y="850551"/>
                </a:cubicBezTo>
                <a:lnTo>
                  <a:pt x="3165899" y="850551"/>
                </a:lnTo>
                <a:lnTo>
                  <a:pt x="3160639" y="849472"/>
                </a:lnTo>
                <a:lnTo>
                  <a:pt x="3154300" y="850551"/>
                </a:lnTo>
                <a:lnTo>
                  <a:pt x="3145802" y="850551"/>
                </a:lnTo>
                <a:cubicBezTo>
                  <a:pt x="3140857" y="847404"/>
                  <a:pt x="3138384" y="843852"/>
                  <a:pt x="3138384" y="839896"/>
                </a:cubicBezTo>
                <a:lnTo>
                  <a:pt x="3138384" y="832478"/>
                </a:lnTo>
                <a:lnTo>
                  <a:pt x="3139328" y="828297"/>
                </a:lnTo>
                <a:lnTo>
                  <a:pt x="3137305" y="823981"/>
                </a:lnTo>
                <a:lnTo>
                  <a:pt x="3140407" y="813460"/>
                </a:lnTo>
                <a:lnTo>
                  <a:pt x="3140407" y="811303"/>
                </a:lnTo>
                <a:lnTo>
                  <a:pt x="3135147" y="803884"/>
                </a:lnTo>
                <a:lnTo>
                  <a:pt x="3137305" y="794308"/>
                </a:lnTo>
                <a:lnTo>
                  <a:pt x="3134068" y="784732"/>
                </a:lnTo>
                <a:lnTo>
                  <a:pt x="3138384" y="770974"/>
                </a:lnTo>
                <a:lnTo>
                  <a:pt x="3138384" y="768817"/>
                </a:lnTo>
                <a:lnTo>
                  <a:pt x="3134068" y="752901"/>
                </a:lnTo>
                <a:lnTo>
                  <a:pt x="3134068" y="751957"/>
                </a:lnTo>
                <a:cubicBezTo>
                  <a:pt x="3134068" y="747192"/>
                  <a:pt x="3135506" y="743639"/>
                  <a:pt x="3138384" y="741302"/>
                </a:cubicBezTo>
                <a:lnTo>
                  <a:pt x="3134068" y="707313"/>
                </a:lnTo>
                <a:lnTo>
                  <a:pt x="3135147" y="700974"/>
                </a:lnTo>
                <a:lnTo>
                  <a:pt x="3134068" y="694635"/>
                </a:lnTo>
                <a:lnTo>
                  <a:pt x="3140407" y="687217"/>
                </a:lnTo>
                <a:lnTo>
                  <a:pt x="3140407" y="686138"/>
                </a:lnTo>
                <a:lnTo>
                  <a:pt x="3136226" y="675483"/>
                </a:lnTo>
                <a:lnTo>
                  <a:pt x="3136226" y="666042"/>
                </a:lnTo>
                <a:lnTo>
                  <a:pt x="3135147" y="651205"/>
                </a:lnTo>
                <a:lnTo>
                  <a:pt x="3136226" y="650126"/>
                </a:lnTo>
                <a:lnTo>
                  <a:pt x="3136226" y="649047"/>
                </a:lnTo>
                <a:lnTo>
                  <a:pt x="3132989" y="634211"/>
                </a:lnTo>
                <a:lnTo>
                  <a:pt x="3134068" y="633132"/>
                </a:lnTo>
                <a:lnTo>
                  <a:pt x="3141486" y="636234"/>
                </a:lnTo>
                <a:lnTo>
                  <a:pt x="3141486" y="635290"/>
                </a:lnTo>
                <a:cubicBezTo>
                  <a:pt x="3136181" y="633312"/>
                  <a:pt x="3133348" y="631514"/>
                  <a:pt x="3132989" y="629895"/>
                </a:cubicBezTo>
                <a:lnTo>
                  <a:pt x="3132989" y="627872"/>
                </a:lnTo>
                <a:close/>
                <a:moveTo>
                  <a:pt x="8594586" y="623693"/>
                </a:moveTo>
                <a:lnTo>
                  <a:pt x="8595665" y="623693"/>
                </a:lnTo>
                <a:cubicBezTo>
                  <a:pt x="8595665" y="625491"/>
                  <a:pt x="8597103" y="626570"/>
                  <a:pt x="8599981" y="626930"/>
                </a:cubicBezTo>
                <a:lnTo>
                  <a:pt x="8615087" y="625851"/>
                </a:lnTo>
                <a:lnTo>
                  <a:pt x="8616166" y="625851"/>
                </a:lnTo>
                <a:lnTo>
                  <a:pt x="8620482" y="628009"/>
                </a:lnTo>
                <a:lnTo>
                  <a:pt x="8620482" y="664156"/>
                </a:lnTo>
                <a:lnTo>
                  <a:pt x="8648536" y="668472"/>
                </a:lnTo>
                <a:lnTo>
                  <a:pt x="8652852" y="667393"/>
                </a:lnTo>
                <a:lnTo>
                  <a:pt x="8655010" y="667393"/>
                </a:lnTo>
                <a:lnTo>
                  <a:pt x="8657168" y="669551"/>
                </a:lnTo>
                <a:lnTo>
                  <a:pt x="8665800" y="664156"/>
                </a:lnTo>
                <a:lnTo>
                  <a:pt x="8671195" y="664156"/>
                </a:lnTo>
                <a:cubicBezTo>
                  <a:pt x="8671195" y="666314"/>
                  <a:pt x="8672993" y="667393"/>
                  <a:pt x="8676590" y="667393"/>
                </a:cubicBezTo>
                <a:lnTo>
                  <a:pt x="8679827" y="665235"/>
                </a:lnTo>
                <a:lnTo>
                  <a:pt x="8681985" y="667393"/>
                </a:lnTo>
                <a:lnTo>
                  <a:pt x="8700328" y="667393"/>
                </a:lnTo>
                <a:cubicBezTo>
                  <a:pt x="8703925" y="667393"/>
                  <a:pt x="8705723" y="666314"/>
                  <a:pt x="8705723" y="664156"/>
                </a:cubicBezTo>
                <a:lnTo>
                  <a:pt x="8707881" y="664156"/>
                </a:lnTo>
                <a:cubicBezTo>
                  <a:pt x="8709859" y="666314"/>
                  <a:pt x="8718851" y="667393"/>
                  <a:pt x="8734856" y="667393"/>
                </a:cubicBezTo>
                <a:lnTo>
                  <a:pt x="8739172" y="666314"/>
                </a:lnTo>
                <a:lnTo>
                  <a:pt x="8739172" y="668472"/>
                </a:lnTo>
                <a:lnTo>
                  <a:pt x="8744567" y="667393"/>
                </a:lnTo>
                <a:lnTo>
                  <a:pt x="8775858" y="667393"/>
                </a:lnTo>
                <a:lnTo>
                  <a:pt x="8780174" y="668472"/>
                </a:lnTo>
                <a:lnTo>
                  <a:pt x="8784490" y="667393"/>
                </a:lnTo>
                <a:lnTo>
                  <a:pt x="8785569" y="667393"/>
                </a:lnTo>
                <a:lnTo>
                  <a:pt x="8790964" y="668472"/>
                </a:lnTo>
                <a:lnTo>
                  <a:pt x="8790964" y="666314"/>
                </a:lnTo>
                <a:lnTo>
                  <a:pt x="8799596" y="666314"/>
                </a:lnTo>
                <a:lnTo>
                  <a:pt x="8801754" y="668472"/>
                </a:lnTo>
                <a:lnTo>
                  <a:pt x="8801754" y="669551"/>
                </a:lnTo>
                <a:lnTo>
                  <a:pt x="8808228" y="667393"/>
                </a:lnTo>
                <a:lnTo>
                  <a:pt x="8810386" y="669551"/>
                </a:lnTo>
                <a:lnTo>
                  <a:pt x="8810386" y="676025"/>
                </a:lnTo>
                <a:lnTo>
                  <a:pt x="8812544" y="676025"/>
                </a:lnTo>
                <a:lnTo>
                  <a:pt x="8812544" y="694368"/>
                </a:lnTo>
                <a:lnTo>
                  <a:pt x="8811465" y="694368"/>
                </a:lnTo>
                <a:lnTo>
                  <a:pt x="8808228" y="693289"/>
                </a:lnTo>
                <a:lnTo>
                  <a:pt x="8806070" y="696526"/>
                </a:lnTo>
                <a:cubicBezTo>
                  <a:pt x="8808948" y="696526"/>
                  <a:pt x="8810386" y="697245"/>
                  <a:pt x="8810386" y="698684"/>
                </a:cubicBezTo>
                <a:lnTo>
                  <a:pt x="8810386" y="704079"/>
                </a:lnTo>
                <a:lnTo>
                  <a:pt x="8812544" y="704079"/>
                </a:lnTo>
                <a:lnTo>
                  <a:pt x="8812544" y="712711"/>
                </a:lnTo>
                <a:lnTo>
                  <a:pt x="8810386" y="712711"/>
                </a:lnTo>
                <a:lnTo>
                  <a:pt x="8810386" y="719185"/>
                </a:lnTo>
                <a:lnTo>
                  <a:pt x="8808228" y="721343"/>
                </a:lnTo>
                <a:lnTo>
                  <a:pt x="8801754" y="721343"/>
                </a:lnTo>
                <a:lnTo>
                  <a:pt x="8774779" y="722422"/>
                </a:lnTo>
                <a:lnTo>
                  <a:pt x="8774779" y="724580"/>
                </a:lnTo>
                <a:lnTo>
                  <a:pt x="8767226" y="724580"/>
                </a:lnTo>
                <a:lnTo>
                  <a:pt x="8767226" y="722422"/>
                </a:lnTo>
                <a:lnTo>
                  <a:pt x="8766147" y="722422"/>
                </a:lnTo>
                <a:cubicBezTo>
                  <a:pt x="8758414" y="722422"/>
                  <a:pt x="8752660" y="721343"/>
                  <a:pt x="8748883" y="719185"/>
                </a:cubicBezTo>
                <a:cubicBezTo>
                  <a:pt x="8748883" y="721343"/>
                  <a:pt x="8744207" y="722422"/>
                  <a:pt x="8734856" y="722422"/>
                </a:cubicBezTo>
                <a:lnTo>
                  <a:pt x="8734856" y="724580"/>
                </a:lnTo>
                <a:lnTo>
                  <a:pt x="8724066" y="724580"/>
                </a:lnTo>
                <a:lnTo>
                  <a:pt x="8724066" y="722422"/>
                </a:lnTo>
                <a:lnTo>
                  <a:pt x="8716513" y="722422"/>
                </a:lnTo>
                <a:lnTo>
                  <a:pt x="8716513" y="724580"/>
                </a:lnTo>
                <a:lnTo>
                  <a:pt x="8703565" y="724580"/>
                </a:lnTo>
                <a:lnTo>
                  <a:pt x="8703565" y="722422"/>
                </a:lnTo>
                <a:lnTo>
                  <a:pt x="8675511" y="722422"/>
                </a:lnTo>
                <a:lnTo>
                  <a:pt x="8675511" y="719185"/>
                </a:lnTo>
                <a:lnTo>
                  <a:pt x="8673353" y="719185"/>
                </a:lnTo>
                <a:lnTo>
                  <a:pt x="8673353" y="722422"/>
                </a:lnTo>
                <a:lnTo>
                  <a:pt x="8667958" y="722422"/>
                </a:lnTo>
                <a:lnTo>
                  <a:pt x="8647457" y="720263"/>
                </a:lnTo>
                <a:cubicBezTo>
                  <a:pt x="8640983" y="721343"/>
                  <a:pt x="8637746" y="722781"/>
                  <a:pt x="8637746" y="724580"/>
                </a:cubicBezTo>
                <a:lnTo>
                  <a:pt x="8635588" y="724580"/>
                </a:lnTo>
                <a:cubicBezTo>
                  <a:pt x="8635588" y="722422"/>
                  <a:pt x="8633070" y="721343"/>
                  <a:pt x="8628035" y="721343"/>
                </a:cubicBezTo>
                <a:lnTo>
                  <a:pt x="8606455" y="722422"/>
                </a:lnTo>
                <a:lnTo>
                  <a:pt x="8606455" y="724580"/>
                </a:lnTo>
                <a:lnTo>
                  <a:pt x="8603218" y="724580"/>
                </a:lnTo>
                <a:lnTo>
                  <a:pt x="8603218" y="722422"/>
                </a:lnTo>
                <a:lnTo>
                  <a:pt x="8598902" y="722422"/>
                </a:lnTo>
                <a:lnTo>
                  <a:pt x="8598902" y="724580"/>
                </a:lnTo>
                <a:lnTo>
                  <a:pt x="8591349" y="724580"/>
                </a:lnTo>
                <a:cubicBezTo>
                  <a:pt x="8591349" y="722422"/>
                  <a:pt x="8588831" y="721343"/>
                  <a:pt x="8583796" y="721343"/>
                </a:cubicBezTo>
                <a:lnTo>
                  <a:pt x="8579480" y="722422"/>
                </a:lnTo>
                <a:lnTo>
                  <a:pt x="8568690" y="720263"/>
                </a:lnTo>
                <a:lnTo>
                  <a:pt x="8567610" y="721343"/>
                </a:lnTo>
                <a:lnTo>
                  <a:pt x="8566532" y="720263"/>
                </a:lnTo>
                <a:lnTo>
                  <a:pt x="8567610" y="709474"/>
                </a:lnTo>
                <a:cubicBezTo>
                  <a:pt x="8567610" y="693469"/>
                  <a:pt x="8566532" y="681959"/>
                  <a:pt x="8564374" y="674945"/>
                </a:cubicBezTo>
                <a:lnTo>
                  <a:pt x="8566532" y="636641"/>
                </a:lnTo>
                <a:lnTo>
                  <a:pt x="8565452" y="628009"/>
                </a:lnTo>
                <a:lnTo>
                  <a:pt x="8568690" y="625851"/>
                </a:lnTo>
                <a:lnTo>
                  <a:pt x="8571926" y="625851"/>
                </a:lnTo>
                <a:lnTo>
                  <a:pt x="8585954" y="626930"/>
                </a:lnTo>
                <a:cubicBezTo>
                  <a:pt x="8591708" y="626391"/>
                  <a:pt x="8594586" y="625672"/>
                  <a:pt x="8594586" y="624772"/>
                </a:cubicBezTo>
                <a:close/>
                <a:moveTo>
                  <a:pt x="5070336" y="623691"/>
                </a:moveTo>
                <a:lnTo>
                  <a:pt x="5071415" y="623691"/>
                </a:lnTo>
                <a:cubicBezTo>
                  <a:pt x="5071415" y="625490"/>
                  <a:pt x="5072854" y="626569"/>
                  <a:pt x="5075731" y="626928"/>
                </a:cubicBezTo>
                <a:lnTo>
                  <a:pt x="5090837" y="625849"/>
                </a:lnTo>
                <a:lnTo>
                  <a:pt x="5091916" y="625849"/>
                </a:lnTo>
                <a:lnTo>
                  <a:pt x="5096232" y="628007"/>
                </a:lnTo>
                <a:lnTo>
                  <a:pt x="5096232" y="664154"/>
                </a:lnTo>
                <a:lnTo>
                  <a:pt x="5124286" y="668470"/>
                </a:lnTo>
                <a:lnTo>
                  <a:pt x="5128602" y="667391"/>
                </a:lnTo>
                <a:lnTo>
                  <a:pt x="5130760" y="667391"/>
                </a:lnTo>
                <a:lnTo>
                  <a:pt x="5132918" y="669549"/>
                </a:lnTo>
                <a:lnTo>
                  <a:pt x="5141550" y="664154"/>
                </a:lnTo>
                <a:lnTo>
                  <a:pt x="5146945" y="664154"/>
                </a:lnTo>
                <a:cubicBezTo>
                  <a:pt x="5146945" y="666312"/>
                  <a:pt x="5148743" y="667391"/>
                  <a:pt x="5152340" y="667391"/>
                </a:cubicBezTo>
                <a:lnTo>
                  <a:pt x="5155577" y="665233"/>
                </a:lnTo>
                <a:lnTo>
                  <a:pt x="5157735" y="667391"/>
                </a:lnTo>
                <a:lnTo>
                  <a:pt x="5176078" y="667391"/>
                </a:lnTo>
                <a:cubicBezTo>
                  <a:pt x="5179675" y="667391"/>
                  <a:pt x="5181473" y="666312"/>
                  <a:pt x="5181473" y="664154"/>
                </a:cubicBezTo>
                <a:lnTo>
                  <a:pt x="5183631" y="664154"/>
                </a:lnTo>
                <a:cubicBezTo>
                  <a:pt x="5185610" y="666312"/>
                  <a:pt x="5194601" y="667391"/>
                  <a:pt x="5210606" y="667391"/>
                </a:cubicBezTo>
                <a:lnTo>
                  <a:pt x="5214922" y="666312"/>
                </a:lnTo>
                <a:lnTo>
                  <a:pt x="5214922" y="668470"/>
                </a:lnTo>
                <a:lnTo>
                  <a:pt x="5220317" y="667391"/>
                </a:lnTo>
                <a:lnTo>
                  <a:pt x="5251608" y="667391"/>
                </a:lnTo>
                <a:lnTo>
                  <a:pt x="5255924" y="668470"/>
                </a:lnTo>
                <a:lnTo>
                  <a:pt x="5260240" y="667391"/>
                </a:lnTo>
                <a:lnTo>
                  <a:pt x="5261319" y="667391"/>
                </a:lnTo>
                <a:lnTo>
                  <a:pt x="5266714" y="668470"/>
                </a:lnTo>
                <a:lnTo>
                  <a:pt x="5266714" y="666312"/>
                </a:lnTo>
                <a:lnTo>
                  <a:pt x="5275347" y="666312"/>
                </a:lnTo>
                <a:lnTo>
                  <a:pt x="5277505" y="668470"/>
                </a:lnTo>
                <a:lnTo>
                  <a:pt x="5277505" y="669549"/>
                </a:lnTo>
                <a:lnTo>
                  <a:pt x="5283979" y="667391"/>
                </a:lnTo>
                <a:lnTo>
                  <a:pt x="5286137" y="669549"/>
                </a:lnTo>
                <a:lnTo>
                  <a:pt x="5286137" y="676023"/>
                </a:lnTo>
                <a:lnTo>
                  <a:pt x="5288295" y="676023"/>
                </a:lnTo>
                <a:lnTo>
                  <a:pt x="5288295" y="694366"/>
                </a:lnTo>
                <a:lnTo>
                  <a:pt x="5287216" y="694366"/>
                </a:lnTo>
                <a:lnTo>
                  <a:pt x="5283979" y="693287"/>
                </a:lnTo>
                <a:lnTo>
                  <a:pt x="5281821" y="696524"/>
                </a:lnTo>
                <a:cubicBezTo>
                  <a:pt x="5284698" y="696524"/>
                  <a:pt x="5286137" y="697243"/>
                  <a:pt x="5286137" y="698682"/>
                </a:cubicBezTo>
                <a:lnTo>
                  <a:pt x="5286137" y="704077"/>
                </a:lnTo>
                <a:lnTo>
                  <a:pt x="5288295" y="704077"/>
                </a:lnTo>
                <a:lnTo>
                  <a:pt x="5288295" y="712709"/>
                </a:lnTo>
                <a:lnTo>
                  <a:pt x="5286137" y="712709"/>
                </a:lnTo>
                <a:lnTo>
                  <a:pt x="5286137" y="719183"/>
                </a:lnTo>
                <a:lnTo>
                  <a:pt x="5283979" y="721341"/>
                </a:lnTo>
                <a:lnTo>
                  <a:pt x="5277505" y="721341"/>
                </a:lnTo>
                <a:lnTo>
                  <a:pt x="5250529" y="722420"/>
                </a:lnTo>
                <a:lnTo>
                  <a:pt x="5250529" y="724577"/>
                </a:lnTo>
                <a:lnTo>
                  <a:pt x="5242976" y="724577"/>
                </a:lnTo>
                <a:lnTo>
                  <a:pt x="5242976" y="722420"/>
                </a:lnTo>
                <a:lnTo>
                  <a:pt x="5241897" y="722420"/>
                </a:lnTo>
                <a:cubicBezTo>
                  <a:pt x="5234165" y="722420"/>
                  <a:pt x="5228410" y="721341"/>
                  <a:pt x="5224633" y="719183"/>
                </a:cubicBezTo>
                <a:cubicBezTo>
                  <a:pt x="5224633" y="721341"/>
                  <a:pt x="5219958" y="722420"/>
                  <a:pt x="5210606" y="722420"/>
                </a:cubicBezTo>
                <a:lnTo>
                  <a:pt x="5210606" y="724577"/>
                </a:lnTo>
                <a:lnTo>
                  <a:pt x="5199816" y="724577"/>
                </a:lnTo>
                <a:lnTo>
                  <a:pt x="5199816" y="722420"/>
                </a:lnTo>
                <a:lnTo>
                  <a:pt x="5192263" y="722420"/>
                </a:lnTo>
                <a:lnTo>
                  <a:pt x="5192263" y="724577"/>
                </a:lnTo>
                <a:lnTo>
                  <a:pt x="5179315" y="724577"/>
                </a:lnTo>
                <a:lnTo>
                  <a:pt x="5179315" y="722420"/>
                </a:lnTo>
                <a:lnTo>
                  <a:pt x="5151261" y="722420"/>
                </a:lnTo>
                <a:lnTo>
                  <a:pt x="5151261" y="719183"/>
                </a:lnTo>
                <a:lnTo>
                  <a:pt x="5149103" y="719183"/>
                </a:lnTo>
                <a:lnTo>
                  <a:pt x="5149103" y="722420"/>
                </a:lnTo>
                <a:lnTo>
                  <a:pt x="5143708" y="722420"/>
                </a:lnTo>
                <a:lnTo>
                  <a:pt x="5123207" y="720262"/>
                </a:lnTo>
                <a:cubicBezTo>
                  <a:pt x="5116733" y="721341"/>
                  <a:pt x="5113496" y="722779"/>
                  <a:pt x="5113496" y="724577"/>
                </a:cubicBezTo>
                <a:lnTo>
                  <a:pt x="5111338" y="724577"/>
                </a:lnTo>
                <a:cubicBezTo>
                  <a:pt x="5111338" y="722420"/>
                  <a:pt x="5108820" y="721341"/>
                  <a:pt x="5103785" y="721341"/>
                </a:cubicBezTo>
                <a:lnTo>
                  <a:pt x="5082205" y="722420"/>
                </a:lnTo>
                <a:lnTo>
                  <a:pt x="5082205" y="724577"/>
                </a:lnTo>
                <a:lnTo>
                  <a:pt x="5078968" y="724577"/>
                </a:lnTo>
                <a:lnTo>
                  <a:pt x="5078968" y="722420"/>
                </a:lnTo>
                <a:lnTo>
                  <a:pt x="5074652" y="722420"/>
                </a:lnTo>
                <a:lnTo>
                  <a:pt x="5074652" y="724577"/>
                </a:lnTo>
                <a:lnTo>
                  <a:pt x="5067099" y="724577"/>
                </a:lnTo>
                <a:cubicBezTo>
                  <a:pt x="5067099" y="722420"/>
                  <a:pt x="5064581" y="721341"/>
                  <a:pt x="5059546" y="721341"/>
                </a:cubicBezTo>
                <a:lnTo>
                  <a:pt x="5055230" y="722420"/>
                </a:lnTo>
                <a:lnTo>
                  <a:pt x="5044440" y="720262"/>
                </a:lnTo>
                <a:lnTo>
                  <a:pt x="5043361" y="721341"/>
                </a:lnTo>
                <a:lnTo>
                  <a:pt x="5042282" y="720262"/>
                </a:lnTo>
                <a:lnTo>
                  <a:pt x="5043361" y="709472"/>
                </a:lnTo>
                <a:cubicBezTo>
                  <a:pt x="5043361" y="693467"/>
                  <a:pt x="5042282" y="681957"/>
                  <a:pt x="5040124" y="674944"/>
                </a:cubicBezTo>
                <a:lnTo>
                  <a:pt x="5042282" y="636639"/>
                </a:lnTo>
                <a:lnTo>
                  <a:pt x="5041203" y="628007"/>
                </a:lnTo>
                <a:lnTo>
                  <a:pt x="5044440" y="625849"/>
                </a:lnTo>
                <a:lnTo>
                  <a:pt x="5047677" y="625849"/>
                </a:lnTo>
                <a:lnTo>
                  <a:pt x="5061704" y="626928"/>
                </a:lnTo>
                <a:cubicBezTo>
                  <a:pt x="5067459" y="626389"/>
                  <a:pt x="5070336" y="625669"/>
                  <a:pt x="5070336" y="624770"/>
                </a:cubicBezTo>
                <a:close/>
                <a:moveTo>
                  <a:pt x="9263419" y="623424"/>
                </a:moveTo>
                <a:lnTo>
                  <a:pt x="9265577" y="623424"/>
                </a:lnTo>
                <a:cubicBezTo>
                  <a:pt x="9273130" y="625222"/>
                  <a:pt x="9281403" y="631336"/>
                  <a:pt x="9290394" y="641767"/>
                </a:cubicBezTo>
                <a:cubicBezTo>
                  <a:pt x="9291833" y="641767"/>
                  <a:pt x="9292912" y="643924"/>
                  <a:pt x="9293631" y="648241"/>
                </a:cubicBezTo>
                <a:lnTo>
                  <a:pt x="9291473" y="648241"/>
                </a:lnTo>
                <a:lnTo>
                  <a:pt x="9291473" y="653636"/>
                </a:lnTo>
                <a:cubicBezTo>
                  <a:pt x="9291473" y="667663"/>
                  <a:pt x="9280683" y="675935"/>
                  <a:pt x="9259103" y="678453"/>
                </a:cubicBezTo>
                <a:cubicBezTo>
                  <a:pt x="9251190" y="678453"/>
                  <a:pt x="9244716" y="670900"/>
                  <a:pt x="9239681" y="655794"/>
                </a:cubicBezTo>
                <a:lnTo>
                  <a:pt x="9239681" y="649320"/>
                </a:lnTo>
                <a:lnTo>
                  <a:pt x="9241839" y="638529"/>
                </a:lnTo>
                <a:lnTo>
                  <a:pt x="9240760" y="635293"/>
                </a:lnTo>
                <a:lnTo>
                  <a:pt x="9250471" y="626661"/>
                </a:lnTo>
                <a:lnTo>
                  <a:pt x="9251550" y="626661"/>
                </a:lnTo>
                <a:lnTo>
                  <a:pt x="9251550" y="628819"/>
                </a:lnTo>
                <a:cubicBezTo>
                  <a:pt x="9259463" y="627560"/>
                  <a:pt x="9263419" y="625761"/>
                  <a:pt x="9263419" y="623424"/>
                </a:cubicBezTo>
                <a:close/>
                <a:moveTo>
                  <a:pt x="6748819" y="623422"/>
                </a:moveTo>
                <a:lnTo>
                  <a:pt x="6750977" y="623422"/>
                </a:lnTo>
                <a:cubicBezTo>
                  <a:pt x="6758530" y="625221"/>
                  <a:pt x="6766803" y="631335"/>
                  <a:pt x="6775794" y="641765"/>
                </a:cubicBezTo>
                <a:cubicBezTo>
                  <a:pt x="6777233" y="641765"/>
                  <a:pt x="6778312" y="643923"/>
                  <a:pt x="6779031" y="648240"/>
                </a:cubicBezTo>
                <a:lnTo>
                  <a:pt x="6776873" y="648240"/>
                </a:lnTo>
                <a:lnTo>
                  <a:pt x="6776873" y="653635"/>
                </a:lnTo>
                <a:cubicBezTo>
                  <a:pt x="6776873" y="667661"/>
                  <a:pt x="6766083" y="675934"/>
                  <a:pt x="6744503" y="678451"/>
                </a:cubicBezTo>
                <a:cubicBezTo>
                  <a:pt x="6736591" y="678451"/>
                  <a:pt x="6730117" y="670899"/>
                  <a:pt x="6725081" y="655793"/>
                </a:cubicBezTo>
                <a:lnTo>
                  <a:pt x="6725081" y="649319"/>
                </a:lnTo>
                <a:lnTo>
                  <a:pt x="6727239" y="638529"/>
                </a:lnTo>
                <a:lnTo>
                  <a:pt x="6726160" y="635292"/>
                </a:lnTo>
                <a:lnTo>
                  <a:pt x="6735871" y="626659"/>
                </a:lnTo>
                <a:lnTo>
                  <a:pt x="6736950" y="626659"/>
                </a:lnTo>
                <a:lnTo>
                  <a:pt x="6736950" y="628817"/>
                </a:lnTo>
                <a:cubicBezTo>
                  <a:pt x="6744863" y="627559"/>
                  <a:pt x="6748819" y="625760"/>
                  <a:pt x="6748819" y="623422"/>
                </a:cubicBezTo>
                <a:close/>
                <a:moveTo>
                  <a:pt x="4234220" y="623421"/>
                </a:moveTo>
                <a:lnTo>
                  <a:pt x="4236378" y="623421"/>
                </a:lnTo>
                <a:cubicBezTo>
                  <a:pt x="4243931" y="625219"/>
                  <a:pt x="4252203" y="631334"/>
                  <a:pt x="4261195" y="641764"/>
                </a:cubicBezTo>
                <a:cubicBezTo>
                  <a:pt x="4262633" y="641764"/>
                  <a:pt x="4263712" y="643922"/>
                  <a:pt x="4264432" y="648238"/>
                </a:cubicBezTo>
                <a:lnTo>
                  <a:pt x="4262274" y="648238"/>
                </a:lnTo>
                <a:lnTo>
                  <a:pt x="4262274" y="653633"/>
                </a:lnTo>
                <a:cubicBezTo>
                  <a:pt x="4262274" y="667660"/>
                  <a:pt x="4251484" y="675932"/>
                  <a:pt x="4229904" y="678451"/>
                </a:cubicBezTo>
                <a:cubicBezTo>
                  <a:pt x="4221991" y="678451"/>
                  <a:pt x="4215517" y="670897"/>
                  <a:pt x="4210482" y="655791"/>
                </a:cubicBezTo>
                <a:lnTo>
                  <a:pt x="4210482" y="649317"/>
                </a:lnTo>
                <a:lnTo>
                  <a:pt x="4212640" y="638527"/>
                </a:lnTo>
                <a:lnTo>
                  <a:pt x="4211561" y="635290"/>
                </a:lnTo>
                <a:lnTo>
                  <a:pt x="4221272" y="626658"/>
                </a:lnTo>
                <a:lnTo>
                  <a:pt x="4222351" y="626658"/>
                </a:lnTo>
                <a:lnTo>
                  <a:pt x="4222351" y="628816"/>
                </a:lnTo>
                <a:cubicBezTo>
                  <a:pt x="4230263" y="627558"/>
                  <a:pt x="4234220" y="625759"/>
                  <a:pt x="4234220" y="623421"/>
                </a:cubicBezTo>
                <a:close/>
                <a:moveTo>
                  <a:pt x="2224447" y="623420"/>
                </a:moveTo>
                <a:lnTo>
                  <a:pt x="2226605" y="623420"/>
                </a:lnTo>
                <a:cubicBezTo>
                  <a:pt x="2234159" y="625219"/>
                  <a:pt x="2242431" y="631333"/>
                  <a:pt x="2251422" y="641763"/>
                </a:cubicBezTo>
                <a:cubicBezTo>
                  <a:pt x="2252861" y="641763"/>
                  <a:pt x="2253941" y="643921"/>
                  <a:pt x="2254660" y="648237"/>
                </a:cubicBezTo>
                <a:lnTo>
                  <a:pt x="2252501" y="648237"/>
                </a:lnTo>
                <a:lnTo>
                  <a:pt x="2252501" y="653633"/>
                </a:lnTo>
                <a:cubicBezTo>
                  <a:pt x="2252501" y="667660"/>
                  <a:pt x="2241711" y="675932"/>
                  <a:pt x="2220131" y="678450"/>
                </a:cubicBezTo>
                <a:cubicBezTo>
                  <a:pt x="2212218" y="678450"/>
                  <a:pt x="2205745" y="670897"/>
                  <a:pt x="2200709" y="655791"/>
                </a:cubicBezTo>
                <a:lnTo>
                  <a:pt x="2200709" y="649317"/>
                </a:lnTo>
                <a:lnTo>
                  <a:pt x="2202867" y="638526"/>
                </a:lnTo>
                <a:lnTo>
                  <a:pt x="2201788" y="635290"/>
                </a:lnTo>
                <a:lnTo>
                  <a:pt x="2211499" y="626657"/>
                </a:lnTo>
                <a:lnTo>
                  <a:pt x="2212578" y="626657"/>
                </a:lnTo>
                <a:lnTo>
                  <a:pt x="2212578" y="628815"/>
                </a:lnTo>
                <a:cubicBezTo>
                  <a:pt x="2220490" y="627557"/>
                  <a:pt x="2224447" y="625758"/>
                  <a:pt x="2224447" y="623420"/>
                </a:cubicBezTo>
                <a:close/>
                <a:moveTo>
                  <a:pt x="8095290" y="621130"/>
                </a:moveTo>
                <a:lnTo>
                  <a:pt x="8110262" y="623288"/>
                </a:lnTo>
                <a:lnTo>
                  <a:pt x="8116736" y="622209"/>
                </a:lnTo>
                <a:lnTo>
                  <a:pt x="8122131" y="622209"/>
                </a:lnTo>
                <a:lnTo>
                  <a:pt x="8130763" y="624367"/>
                </a:lnTo>
                <a:lnTo>
                  <a:pt x="8150050" y="624367"/>
                </a:lnTo>
                <a:lnTo>
                  <a:pt x="8154366" y="628683"/>
                </a:lnTo>
                <a:cubicBezTo>
                  <a:pt x="8154366" y="632909"/>
                  <a:pt x="8151848" y="636101"/>
                  <a:pt x="8146813" y="638260"/>
                </a:cubicBezTo>
                <a:lnTo>
                  <a:pt x="8142632" y="636101"/>
                </a:lnTo>
                <a:lnTo>
                  <a:pt x="8137237" y="637181"/>
                </a:lnTo>
                <a:lnTo>
                  <a:pt x="8137237" y="640417"/>
                </a:lnTo>
                <a:lnTo>
                  <a:pt x="8139395" y="643655"/>
                </a:lnTo>
                <a:cubicBezTo>
                  <a:pt x="8133640" y="665145"/>
                  <a:pt x="8129324" y="675890"/>
                  <a:pt x="8126447" y="675890"/>
                </a:cubicBezTo>
                <a:lnTo>
                  <a:pt x="8126447" y="676969"/>
                </a:lnTo>
                <a:lnTo>
                  <a:pt x="8128605" y="680206"/>
                </a:lnTo>
                <a:cubicBezTo>
                  <a:pt x="8128245" y="685421"/>
                  <a:pt x="8125727" y="690816"/>
                  <a:pt x="8121052" y="696391"/>
                </a:cubicBezTo>
                <a:lnTo>
                  <a:pt x="8121052" y="699628"/>
                </a:lnTo>
                <a:cubicBezTo>
                  <a:pt x="8124648" y="699628"/>
                  <a:pt x="8127885" y="702505"/>
                  <a:pt x="8130763" y="708260"/>
                </a:cubicBezTo>
                <a:cubicBezTo>
                  <a:pt x="8130763" y="710148"/>
                  <a:pt x="8128964" y="711901"/>
                  <a:pt x="8125368" y="713520"/>
                </a:cubicBezTo>
                <a:lnTo>
                  <a:pt x="8121052" y="712441"/>
                </a:lnTo>
                <a:lnTo>
                  <a:pt x="8119973" y="717837"/>
                </a:lnTo>
                <a:lnTo>
                  <a:pt x="8119973" y="718915"/>
                </a:lnTo>
                <a:lnTo>
                  <a:pt x="8122131" y="722152"/>
                </a:lnTo>
                <a:lnTo>
                  <a:pt x="8122131" y="726468"/>
                </a:lnTo>
                <a:lnTo>
                  <a:pt x="8121052" y="736180"/>
                </a:lnTo>
                <a:lnTo>
                  <a:pt x="8123210" y="744811"/>
                </a:lnTo>
                <a:lnTo>
                  <a:pt x="8121052" y="751151"/>
                </a:lnTo>
                <a:lnTo>
                  <a:pt x="8121052" y="759782"/>
                </a:lnTo>
                <a:cubicBezTo>
                  <a:pt x="8123210" y="762300"/>
                  <a:pt x="8124648" y="767336"/>
                  <a:pt x="8125368" y="774889"/>
                </a:cubicBezTo>
                <a:lnTo>
                  <a:pt x="8124289" y="787702"/>
                </a:lnTo>
                <a:lnTo>
                  <a:pt x="8126447" y="794175"/>
                </a:lnTo>
                <a:lnTo>
                  <a:pt x="8126447" y="801729"/>
                </a:lnTo>
                <a:cubicBezTo>
                  <a:pt x="8123569" y="804785"/>
                  <a:pt x="8122131" y="807663"/>
                  <a:pt x="8122131" y="810360"/>
                </a:cubicBezTo>
                <a:lnTo>
                  <a:pt x="8122131" y="811439"/>
                </a:lnTo>
                <a:lnTo>
                  <a:pt x="8125368" y="821151"/>
                </a:lnTo>
                <a:lnTo>
                  <a:pt x="8123210" y="826410"/>
                </a:lnTo>
                <a:cubicBezTo>
                  <a:pt x="8123210" y="836122"/>
                  <a:pt x="8124289" y="842956"/>
                  <a:pt x="8126447" y="846912"/>
                </a:cubicBezTo>
                <a:cubicBezTo>
                  <a:pt x="8124289" y="852487"/>
                  <a:pt x="8122850" y="859636"/>
                  <a:pt x="8122131" y="868357"/>
                </a:cubicBezTo>
                <a:lnTo>
                  <a:pt x="8117815" y="871594"/>
                </a:lnTo>
                <a:lnTo>
                  <a:pt x="8113499" y="868357"/>
                </a:lnTo>
                <a:lnTo>
                  <a:pt x="8112420" y="868357"/>
                </a:lnTo>
                <a:lnTo>
                  <a:pt x="8110262" y="870515"/>
                </a:lnTo>
                <a:lnTo>
                  <a:pt x="8110262" y="871594"/>
                </a:lnTo>
                <a:lnTo>
                  <a:pt x="8113499" y="875910"/>
                </a:lnTo>
                <a:lnTo>
                  <a:pt x="8113499" y="878068"/>
                </a:lnTo>
                <a:lnTo>
                  <a:pt x="8102844" y="879147"/>
                </a:lnTo>
                <a:lnTo>
                  <a:pt x="8101764" y="879147"/>
                </a:lnTo>
                <a:lnTo>
                  <a:pt x="8095290" y="876989"/>
                </a:lnTo>
                <a:lnTo>
                  <a:pt x="8088816" y="878068"/>
                </a:lnTo>
                <a:lnTo>
                  <a:pt x="8087737" y="878068"/>
                </a:lnTo>
                <a:cubicBezTo>
                  <a:pt x="8081983" y="873752"/>
                  <a:pt x="8079105" y="869796"/>
                  <a:pt x="8079105" y="866199"/>
                </a:cubicBezTo>
                <a:lnTo>
                  <a:pt x="8081263" y="844754"/>
                </a:lnTo>
                <a:lnTo>
                  <a:pt x="8080184" y="839359"/>
                </a:lnTo>
                <a:lnTo>
                  <a:pt x="8081263" y="826410"/>
                </a:lnTo>
                <a:lnTo>
                  <a:pt x="8075868" y="821151"/>
                </a:lnTo>
                <a:cubicBezTo>
                  <a:pt x="8079465" y="812338"/>
                  <a:pt x="8081263" y="800515"/>
                  <a:pt x="8081263" y="785678"/>
                </a:cubicBezTo>
                <a:lnTo>
                  <a:pt x="8080184" y="779205"/>
                </a:lnTo>
                <a:cubicBezTo>
                  <a:pt x="8083421" y="777766"/>
                  <a:pt x="8085220" y="776327"/>
                  <a:pt x="8085579" y="774889"/>
                </a:cubicBezTo>
                <a:lnTo>
                  <a:pt x="8085579" y="772731"/>
                </a:lnTo>
                <a:lnTo>
                  <a:pt x="8079105" y="772731"/>
                </a:lnTo>
                <a:lnTo>
                  <a:pt x="8076947" y="759782"/>
                </a:lnTo>
                <a:lnTo>
                  <a:pt x="8079105" y="753308"/>
                </a:lnTo>
                <a:lnTo>
                  <a:pt x="8079105" y="752230"/>
                </a:lnTo>
                <a:cubicBezTo>
                  <a:pt x="8070563" y="761041"/>
                  <a:pt x="8061257" y="765717"/>
                  <a:pt x="8051186" y="766257"/>
                </a:cubicBezTo>
                <a:lnTo>
                  <a:pt x="8051186" y="763020"/>
                </a:lnTo>
                <a:lnTo>
                  <a:pt x="8060897" y="748048"/>
                </a:lnTo>
                <a:lnTo>
                  <a:pt x="8059818" y="746969"/>
                </a:lnTo>
                <a:lnTo>
                  <a:pt x="8059818" y="741575"/>
                </a:lnTo>
                <a:cubicBezTo>
                  <a:pt x="8059818" y="740315"/>
                  <a:pt x="8063370" y="737437"/>
                  <a:pt x="8070473" y="732942"/>
                </a:cubicBezTo>
                <a:lnTo>
                  <a:pt x="8069529" y="727547"/>
                </a:lnTo>
                <a:lnTo>
                  <a:pt x="8069529" y="724310"/>
                </a:lnTo>
                <a:lnTo>
                  <a:pt x="8072631" y="713520"/>
                </a:lnTo>
                <a:lnTo>
                  <a:pt x="8072631" y="706102"/>
                </a:lnTo>
                <a:cubicBezTo>
                  <a:pt x="8075868" y="703405"/>
                  <a:pt x="8078026" y="696931"/>
                  <a:pt x="8079105" y="686680"/>
                </a:cubicBezTo>
                <a:lnTo>
                  <a:pt x="8078026" y="678048"/>
                </a:lnTo>
                <a:cubicBezTo>
                  <a:pt x="8081803" y="678048"/>
                  <a:pt x="8084680" y="668022"/>
                  <a:pt x="8086658" y="647971"/>
                </a:cubicBezTo>
                <a:lnTo>
                  <a:pt x="8086658" y="637181"/>
                </a:lnTo>
                <a:lnTo>
                  <a:pt x="8087737" y="636101"/>
                </a:lnTo>
                <a:lnTo>
                  <a:pt x="8083421" y="628683"/>
                </a:lnTo>
                <a:lnTo>
                  <a:pt x="8083421" y="626526"/>
                </a:lnTo>
                <a:cubicBezTo>
                  <a:pt x="8083421" y="624367"/>
                  <a:pt x="8087378" y="622569"/>
                  <a:pt x="8095290" y="621130"/>
                </a:cubicBezTo>
                <a:close/>
                <a:moveTo>
                  <a:pt x="3056650" y="617217"/>
                </a:moveTo>
                <a:cubicBezTo>
                  <a:pt x="3063034" y="617577"/>
                  <a:pt x="3066226" y="618295"/>
                  <a:pt x="3066226" y="619375"/>
                </a:cubicBezTo>
                <a:lnTo>
                  <a:pt x="3067305" y="618295"/>
                </a:lnTo>
                <a:lnTo>
                  <a:pt x="3068384" y="618295"/>
                </a:lnTo>
                <a:cubicBezTo>
                  <a:pt x="3081242" y="619015"/>
                  <a:pt x="3089694" y="620049"/>
                  <a:pt x="3093740" y="621398"/>
                </a:cubicBezTo>
                <a:lnTo>
                  <a:pt x="3095898" y="619375"/>
                </a:lnTo>
                <a:lnTo>
                  <a:pt x="3100080" y="619375"/>
                </a:lnTo>
                <a:cubicBezTo>
                  <a:pt x="3110689" y="621443"/>
                  <a:pt x="3115995" y="623915"/>
                  <a:pt x="3115995" y="626793"/>
                </a:cubicBezTo>
                <a:lnTo>
                  <a:pt x="3115995" y="635290"/>
                </a:lnTo>
                <a:cubicBezTo>
                  <a:pt x="3110870" y="640235"/>
                  <a:pt x="3107003" y="642708"/>
                  <a:pt x="3104396" y="642708"/>
                </a:cubicBezTo>
                <a:lnTo>
                  <a:pt x="3104396" y="646889"/>
                </a:lnTo>
                <a:lnTo>
                  <a:pt x="3102238" y="656465"/>
                </a:lnTo>
                <a:lnTo>
                  <a:pt x="3104396" y="664963"/>
                </a:lnTo>
                <a:lnTo>
                  <a:pt x="3102238" y="676562"/>
                </a:lnTo>
                <a:lnTo>
                  <a:pt x="3105475" y="706234"/>
                </a:lnTo>
                <a:lnTo>
                  <a:pt x="3101159" y="719047"/>
                </a:lnTo>
                <a:lnTo>
                  <a:pt x="3103317" y="728624"/>
                </a:lnTo>
                <a:lnTo>
                  <a:pt x="3100080" y="736042"/>
                </a:lnTo>
                <a:lnTo>
                  <a:pt x="3101159" y="736986"/>
                </a:lnTo>
                <a:lnTo>
                  <a:pt x="3101159" y="740223"/>
                </a:lnTo>
                <a:lnTo>
                  <a:pt x="3096977" y="745483"/>
                </a:lnTo>
                <a:cubicBezTo>
                  <a:pt x="3099045" y="745483"/>
                  <a:pt x="3100799" y="746922"/>
                  <a:pt x="3102238" y="749799"/>
                </a:cubicBezTo>
                <a:cubicBezTo>
                  <a:pt x="3102238" y="758251"/>
                  <a:pt x="3100843" y="762477"/>
                  <a:pt x="3098056" y="762477"/>
                </a:cubicBezTo>
                <a:lnTo>
                  <a:pt x="3099135" y="773133"/>
                </a:lnTo>
                <a:lnTo>
                  <a:pt x="3088480" y="807121"/>
                </a:lnTo>
                <a:lnTo>
                  <a:pt x="3089559" y="810223"/>
                </a:lnTo>
                <a:cubicBezTo>
                  <a:pt x="3083355" y="830725"/>
                  <a:pt x="3077330" y="840975"/>
                  <a:pt x="3071486" y="840975"/>
                </a:cubicBezTo>
                <a:lnTo>
                  <a:pt x="3061910" y="857969"/>
                </a:lnTo>
                <a:lnTo>
                  <a:pt x="3050311" y="863230"/>
                </a:lnTo>
                <a:lnTo>
                  <a:pt x="3043971" y="862151"/>
                </a:lnTo>
                <a:cubicBezTo>
                  <a:pt x="3040734" y="872131"/>
                  <a:pt x="3035070" y="877122"/>
                  <a:pt x="3026977" y="877122"/>
                </a:cubicBezTo>
                <a:lnTo>
                  <a:pt x="3025898" y="873885"/>
                </a:lnTo>
                <a:cubicBezTo>
                  <a:pt x="3025898" y="866961"/>
                  <a:pt x="3029450" y="860936"/>
                  <a:pt x="3036553" y="855811"/>
                </a:cubicBezTo>
                <a:lnTo>
                  <a:pt x="3037632" y="850551"/>
                </a:lnTo>
                <a:lnTo>
                  <a:pt x="3036553" y="837873"/>
                </a:lnTo>
                <a:lnTo>
                  <a:pt x="3045050" y="820878"/>
                </a:lnTo>
                <a:lnTo>
                  <a:pt x="3050311" y="796466"/>
                </a:lnTo>
                <a:cubicBezTo>
                  <a:pt x="3050311" y="789362"/>
                  <a:pt x="3051344" y="784417"/>
                  <a:pt x="3053413" y="781629"/>
                </a:cubicBezTo>
                <a:lnTo>
                  <a:pt x="3049232" y="759375"/>
                </a:lnTo>
                <a:lnTo>
                  <a:pt x="3049232" y="742381"/>
                </a:lnTo>
                <a:cubicBezTo>
                  <a:pt x="3049232" y="738695"/>
                  <a:pt x="3052064" y="734109"/>
                  <a:pt x="3057729" y="728624"/>
                </a:cubicBezTo>
                <a:lnTo>
                  <a:pt x="3057729" y="724308"/>
                </a:lnTo>
                <a:cubicBezTo>
                  <a:pt x="3055571" y="722239"/>
                  <a:pt x="3054132" y="718373"/>
                  <a:pt x="3053413" y="712708"/>
                </a:cubicBezTo>
                <a:lnTo>
                  <a:pt x="3052469" y="711629"/>
                </a:lnTo>
                <a:lnTo>
                  <a:pt x="3052469" y="705290"/>
                </a:lnTo>
                <a:lnTo>
                  <a:pt x="3053413" y="689375"/>
                </a:lnTo>
                <a:cubicBezTo>
                  <a:pt x="3050625" y="688476"/>
                  <a:pt x="3049232" y="685284"/>
                  <a:pt x="3049232" y="679799"/>
                </a:cubicBezTo>
                <a:lnTo>
                  <a:pt x="3049232" y="677641"/>
                </a:lnTo>
                <a:lnTo>
                  <a:pt x="3053413" y="670223"/>
                </a:lnTo>
                <a:lnTo>
                  <a:pt x="3049232" y="652149"/>
                </a:lnTo>
                <a:lnTo>
                  <a:pt x="3050311" y="647968"/>
                </a:lnTo>
                <a:lnTo>
                  <a:pt x="3048153" y="622477"/>
                </a:lnTo>
                <a:close/>
                <a:moveTo>
                  <a:pt x="3227402" y="616138"/>
                </a:moveTo>
                <a:lnTo>
                  <a:pt x="3247633" y="620319"/>
                </a:lnTo>
                <a:lnTo>
                  <a:pt x="3250736" y="619375"/>
                </a:lnTo>
                <a:lnTo>
                  <a:pt x="3260312" y="621398"/>
                </a:lnTo>
                <a:lnTo>
                  <a:pt x="3274069" y="620319"/>
                </a:lnTo>
                <a:cubicBezTo>
                  <a:pt x="3276946" y="621398"/>
                  <a:pt x="3278385" y="622477"/>
                  <a:pt x="3278385" y="623556"/>
                </a:cubicBezTo>
                <a:lnTo>
                  <a:pt x="3278385" y="625714"/>
                </a:lnTo>
                <a:lnTo>
                  <a:pt x="3277306" y="629895"/>
                </a:lnTo>
                <a:lnTo>
                  <a:pt x="3278385" y="634211"/>
                </a:lnTo>
                <a:lnTo>
                  <a:pt x="3278385" y="636234"/>
                </a:lnTo>
                <a:cubicBezTo>
                  <a:pt x="3278385" y="637853"/>
                  <a:pt x="3275193" y="638932"/>
                  <a:pt x="3268809" y="639471"/>
                </a:cubicBezTo>
                <a:lnTo>
                  <a:pt x="3267730" y="655386"/>
                </a:lnTo>
                <a:lnTo>
                  <a:pt x="3269888" y="666042"/>
                </a:lnTo>
                <a:cubicBezTo>
                  <a:pt x="3269888" y="673954"/>
                  <a:pt x="3268449" y="679259"/>
                  <a:pt x="3265572" y="681957"/>
                </a:cubicBezTo>
                <a:lnTo>
                  <a:pt x="3265572" y="689375"/>
                </a:lnTo>
                <a:cubicBezTo>
                  <a:pt x="3265572" y="693421"/>
                  <a:pt x="3264178" y="697288"/>
                  <a:pt x="3261391" y="700974"/>
                </a:cubicBezTo>
                <a:lnTo>
                  <a:pt x="3261391" y="703132"/>
                </a:lnTo>
                <a:cubicBezTo>
                  <a:pt x="3265617" y="704571"/>
                  <a:pt x="3267730" y="710236"/>
                  <a:pt x="3267730" y="720126"/>
                </a:cubicBezTo>
                <a:lnTo>
                  <a:pt x="3268809" y="736986"/>
                </a:lnTo>
                <a:lnTo>
                  <a:pt x="3264493" y="739144"/>
                </a:lnTo>
                <a:lnTo>
                  <a:pt x="3265572" y="740223"/>
                </a:lnTo>
                <a:lnTo>
                  <a:pt x="3263549" y="753980"/>
                </a:lnTo>
                <a:cubicBezTo>
                  <a:pt x="3267775" y="766569"/>
                  <a:pt x="3269888" y="778258"/>
                  <a:pt x="3269888" y="789048"/>
                </a:cubicBezTo>
                <a:lnTo>
                  <a:pt x="3265572" y="795386"/>
                </a:lnTo>
                <a:cubicBezTo>
                  <a:pt x="3266291" y="806537"/>
                  <a:pt x="3267730" y="812921"/>
                  <a:pt x="3269888" y="814539"/>
                </a:cubicBezTo>
                <a:lnTo>
                  <a:pt x="3269888" y="815483"/>
                </a:lnTo>
                <a:cubicBezTo>
                  <a:pt x="3269888" y="820338"/>
                  <a:pt x="3268089" y="825644"/>
                  <a:pt x="3264493" y="831398"/>
                </a:cubicBezTo>
                <a:lnTo>
                  <a:pt x="3266651" y="839896"/>
                </a:lnTo>
                <a:lnTo>
                  <a:pt x="3265572" y="843133"/>
                </a:lnTo>
                <a:lnTo>
                  <a:pt x="3268809" y="848393"/>
                </a:lnTo>
                <a:lnTo>
                  <a:pt x="3268809" y="850551"/>
                </a:lnTo>
                <a:cubicBezTo>
                  <a:pt x="3268809" y="852979"/>
                  <a:pt x="3267055" y="856531"/>
                  <a:pt x="3263549" y="861206"/>
                </a:cubicBezTo>
                <a:lnTo>
                  <a:pt x="3263549" y="863230"/>
                </a:lnTo>
                <a:lnTo>
                  <a:pt x="3267730" y="868624"/>
                </a:lnTo>
                <a:lnTo>
                  <a:pt x="3267730" y="877122"/>
                </a:lnTo>
                <a:cubicBezTo>
                  <a:pt x="3267730" y="878651"/>
                  <a:pt x="3263503" y="880044"/>
                  <a:pt x="3255052" y="881303"/>
                </a:cubicBezTo>
                <a:lnTo>
                  <a:pt x="3250736" y="878066"/>
                </a:lnTo>
                <a:lnTo>
                  <a:pt x="3249656" y="878066"/>
                </a:lnTo>
                <a:lnTo>
                  <a:pt x="3241159" y="880224"/>
                </a:lnTo>
                <a:lnTo>
                  <a:pt x="3236978" y="879145"/>
                </a:lnTo>
                <a:lnTo>
                  <a:pt x="3232662" y="880224"/>
                </a:lnTo>
                <a:cubicBezTo>
                  <a:pt x="3226907" y="880224"/>
                  <a:pt x="3222322" y="878111"/>
                  <a:pt x="3218905" y="873885"/>
                </a:cubicBezTo>
                <a:lnTo>
                  <a:pt x="3221063" y="862151"/>
                </a:lnTo>
                <a:lnTo>
                  <a:pt x="3218905" y="853788"/>
                </a:lnTo>
                <a:lnTo>
                  <a:pt x="3218905" y="850551"/>
                </a:lnTo>
                <a:lnTo>
                  <a:pt x="3221063" y="842054"/>
                </a:lnTo>
                <a:cubicBezTo>
                  <a:pt x="3219624" y="829016"/>
                  <a:pt x="3217511" y="818405"/>
                  <a:pt x="3214724" y="810223"/>
                </a:cubicBezTo>
                <a:lnTo>
                  <a:pt x="3221063" y="791206"/>
                </a:lnTo>
                <a:lnTo>
                  <a:pt x="3221063" y="790127"/>
                </a:lnTo>
                <a:lnTo>
                  <a:pt x="3218905" y="782708"/>
                </a:lnTo>
                <a:lnTo>
                  <a:pt x="3221063" y="780550"/>
                </a:lnTo>
                <a:cubicBezTo>
                  <a:pt x="3219264" y="780550"/>
                  <a:pt x="3218185" y="777358"/>
                  <a:pt x="3217826" y="770974"/>
                </a:cubicBezTo>
                <a:cubicBezTo>
                  <a:pt x="3217826" y="762163"/>
                  <a:pt x="3218905" y="753665"/>
                  <a:pt x="3221063" y="745483"/>
                </a:cubicBezTo>
                <a:lnTo>
                  <a:pt x="3221063" y="743460"/>
                </a:lnTo>
                <a:cubicBezTo>
                  <a:pt x="3218275" y="739504"/>
                  <a:pt x="3216882" y="735952"/>
                  <a:pt x="3216882" y="732805"/>
                </a:cubicBezTo>
                <a:lnTo>
                  <a:pt x="3219984" y="727545"/>
                </a:lnTo>
                <a:lnTo>
                  <a:pt x="3217826" y="721205"/>
                </a:lnTo>
                <a:lnTo>
                  <a:pt x="3223221" y="712708"/>
                </a:lnTo>
                <a:lnTo>
                  <a:pt x="3223221" y="708393"/>
                </a:lnTo>
                <a:lnTo>
                  <a:pt x="3221063" y="705290"/>
                </a:lnTo>
                <a:lnTo>
                  <a:pt x="3221063" y="703132"/>
                </a:lnTo>
                <a:lnTo>
                  <a:pt x="3223221" y="700974"/>
                </a:lnTo>
                <a:lnTo>
                  <a:pt x="3218905" y="681957"/>
                </a:lnTo>
                <a:lnTo>
                  <a:pt x="3218905" y="676562"/>
                </a:lnTo>
                <a:cubicBezTo>
                  <a:pt x="3218905" y="674853"/>
                  <a:pt x="3221737" y="673460"/>
                  <a:pt x="3227402" y="672380"/>
                </a:cubicBezTo>
                <a:lnTo>
                  <a:pt x="3227402" y="669144"/>
                </a:lnTo>
                <a:cubicBezTo>
                  <a:pt x="3222816" y="669144"/>
                  <a:pt x="3220343" y="666311"/>
                  <a:pt x="3219984" y="660647"/>
                </a:cubicBezTo>
                <a:lnTo>
                  <a:pt x="3218905" y="659567"/>
                </a:lnTo>
                <a:lnTo>
                  <a:pt x="3218905" y="652149"/>
                </a:lnTo>
                <a:cubicBezTo>
                  <a:pt x="3216117" y="640730"/>
                  <a:pt x="3214724" y="631199"/>
                  <a:pt x="3214724" y="623556"/>
                </a:cubicBezTo>
                <a:cubicBezTo>
                  <a:pt x="3214724" y="621128"/>
                  <a:pt x="3218950" y="618655"/>
                  <a:pt x="3227402" y="616138"/>
                </a:cubicBezTo>
                <a:close/>
                <a:moveTo>
                  <a:pt x="695269" y="616002"/>
                </a:moveTo>
                <a:lnTo>
                  <a:pt x="700664" y="616002"/>
                </a:lnTo>
                <a:cubicBezTo>
                  <a:pt x="709837" y="617081"/>
                  <a:pt x="720446" y="622386"/>
                  <a:pt x="732496" y="631917"/>
                </a:cubicBezTo>
                <a:cubicBezTo>
                  <a:pt x="735642" y="631917"/>
                  <a:pt x="737755" y="634030"/>
                  <a:pt x="738835" y="638256"/>
                </a:cubicBezTo>
                <a:lnTo>
                  <a:pt x="741936" y="637177"/>
                </a:lnTo>
                <a:cubicBezTo>
                  <a:pt x="744094" y="639875"/>
                  <a:pt x="745174" y="643067"/>
                  <a:pt x="745174" y="646753"/>
                </a:cubicBezTo>
                <a:cubicBezTo>
                  <a:pt x="740228" y="648372"/>
                  <a:pt x="737755" y="650845"/>
                  <a:pt x="737755" y="654171"/>
                </a:cubicBezTo>
                <a:cubicBezTo>
                  <a:pt x="734249" y="656330"/>
                  <a:pt x="732496" y="659162"/>
                  <a:pt x="732496" y="662669"/>
                </a:cubicBezTo>
                <a:lnTo>
                  <a:pt x="730338" y="662669"/>
                </a:lnTo>
                <a:lnTo>
                  <a:pt x="729259" y="661590"/>
                </a:lnTo>
                <a:lnTo>
                  <a:pt x="728180" y="661590"/>
                </a:lnTo>
                <a:lnTo>
                  <a:pt x="727100" y="662669"/>
                </a:lnTo>
                <a:lnTo>
                  <a:pt x="727100" y="664827"/>
                </a:lnTo>
                <a:cubicBezTo>
                  <a:pt x="732046" y="668693"/>
                  <a:pt x="734518" y="677550"/>
                  <a:pt x="734518" y="691397"/>
                </a:cubicBezTo>
                <a:lnTo>
                  <a:pt x="731417" y="694499"/>
                </a:lnTo>
                <a:lnTo>
                  <a:pt x="733439" y="697736"/>
                </a:lnTo>
                <a:lnTo>
                  <a:pt x="733439" y="699894"/>
                </a:lnTo>
                <a:cubicBezTo>
                  <a:pt x="733439" y="703401"/>
                  <a:pt x="732764" y="705154"/>
                  <a:pt x="731417" y="705154"/>
                </a:cubicBezTo>
                <a:lnTo>
                  <a:pt x="732496" y="712572"/>
                </a:lnTo>
                <a:lnTo>
                  <a:pt x="732496" y="719991"/>
                </a:lnTo>
                <a:cubicBezTo>
                  <a:pt x="732496" y="721429"/>
                  <a:pt x="734249" y="722149"/>
                  <a:pt x="737755" y="722149"/>
                </a:cubicBezTo>
                <a:lnTo>
                  <a:pt x="738835" y="723228"/>
                </a:lnTo>
                <a:lnTo>
                  <a:pt x="738835" y="724307"/>
                </a:lnTo>
                <a:lnTo>
                  <a:pt x="744094" y="723228"/>
                </a:lnTo>
                <a:lnTo>
                  <a:pt x="745174" y="723228"/>
                </a:lnTo>
                <a:cubicBezTo>
                  <a:pt x="761448" y="737165"/>
                  <a:pt x="769586" y="745302"/>
                  <a:pt x="769586" y="747640"/>
                </a:cubicBezTo>
                <a:lnTo>
                  <a:pt x="769586" y="748584"/>
                </a:lnTo>
                <a:cubicBezTo>
                  <a:pt x="769586" y="750023"/>
                  <a:pt x="762528" y="751462"/>
                  <a:pt x="748411" y="752900"/>
                </a:cubicBezTo>
                <a:lnTo>
                  <a:pt x="746253" y="750742"/>
                </a:lnTo>
                <a:cubicBezTo>
                  <a:pt x="746253" y="753260"/>
                  <a:pt x="742701" y="755058"/>
                  <a:pt x="735598" y="756137"/>
                </a:cubicBezTo>
                <a:lnTo>
                  <a:pt x="720760" y="750742"/>
                </a:lnTo>
                <a:lnTo>
                  <a:pt x="713342" y="750742"/>
                </a:lnTo>
                <a:lnTo>
                  <a:pt x="705924" y="748584"/>
                </a:lnTo>
                <a:cubicBezTo>
                  <a:pt x="701878" y="752181"/>
                  <a:pt x="698686" y="753979"/>
                  <a:pt x="696349" y="753979"/>
                </a:cubicBezTo>
                <a:cubicBezTo>
                  <a:pt x="693201" y="753979"/>
                  <a:pt x="690010" y="752900"/>
                  <a:pt x="686773" y="750742"/>
                </a:cubicBezTo>
                <a:lnTo>
                  <a:pt x="682592" y="750742"/>
                </a:lnTo>
                <a:cubicBezTo>
                  <a:pt x="676927" y="750742"/>
                  <a:pt x="674095" y="754294"/>
                  <a:pt x="674095" y="761397"/>
                </a:cubicBezTo>
                <a:lnTo>
                  <a:pt x="677197" y="783652"/>
                </a:lnTo>
                <a:lnTo>
                  <a:pt x="681513" y="783652"/>
                </a:lnTo>
                <a:lnTo>
                  <a:pt x="690010" y="785810"/>
                </a:lnTo>
                <a:lnTo>
                  <a:pt x="692168" y="785810"/>
                </a:lnTo>
                <a:cubicBezTo>
                  <a:pt x="700080" y="775919"/>
                  <a:pt x="707139" y="768861"/>
                  <a:pt x="713342" y="764635"/>
                </a:cubicBezTo>
                <a:cubicBezTo>
                  <a:pt x="713342" y="761037"/>
                  <a:pt x="714062" y="759240"/>
                  <a:pt x="715501" y="759240"/>
                </a:cubicBezTo>
                <a:lnTo>
                  <a:pt x="718602" y="759240"/>
                </a:lnTo>
                <a:lnTo>
                  <a:pt x="743016" y="776234"/>
                </a:lnTo>
                <a:cubicBezTo>
                  <a:pt x="743554" y="781899"/>
                  <a:pt x="746028" y="784731"/>
                  <a:pt x="750433" y="784731"/>
                </a:cubicBezTo>
                <a:lnTo>
                  <a:pt x="750433" y="791070"/>
                </a:lnTo>
                <a:lnTo>
                  <a:pt x="748411" y="793228"/>
                </a:lnTo>
                <a:lnTo>
                  <a:pt x="738835" y="793228"/>
                </a:lnTo>
                <a:cubicBezTo>
                  <a:pt x="737396" y="793228"/>
                  <a:pt x="736677" y="792149"/>
                  <a:pt x="736677" y="789991"/>
                </a:cubicBezTo>
                <a:lnTo>
                  <a:pt x="735598" y="788912"/>
                </a:lnTo>
                <a:lnTo>
                  <a:pt x="733439" y="788912"/>
                </a:lnTo>
                <a:cubicBezTo>
                  <a:pt x="733439" y="790530"/>
                  <a:pt x="732046" y="792329"/>
                  <a:pt x="729259" y="794307"/>
                </a:cubicBezTo>
                <a:lnTo>
                  <a:pt x="723997" y="793228"/>
                </a:lnTo>
                <a:lnTo>
                  <a:pt x="716579" y="794307"/>
                </a:lnTo>
                <a:lnTo>
                  <a:pt x="711185" y="792149"/>
                </a:lnTo>
                <a:cubicBezTo>
                  <a:pt x="709926" y="795656"/>
                  <a:pt x="708173" y="797409"/>
                  <a:pt x="705924" y="797409"/>
                </a:cubicBezTo>
                <a:cubicBezTo>
                  <a:pt x="702417" y="797409"/>
                  <a:pt x="700664" y="796735"/>
                  <a:pt x="700664" y="795386"/>
                </a:cubicBezTo>
                <a:lnTo>
                  <a:pt x="695269" y="796465"/>
                </a:lnTo>
                <a:lnTo>
                  <a:pt x="685694" y="796465"/>
                </a:lnTo>
                <a:cubicBezTo>
                  <a:pt x="683446" y="796465"/>
                  <a:pt x="680973" y="795386"/>
                  <a:pt x="678276" y="793228"/>
                </a:cubicBezTo>
                <a:lnTo>
                  <a:pt x="676253" y="801725"/>
                </a:lnTo>
                <a:lnTo>
                  <a:pt x="676253" y="825059"/>
                </a:lnTo>
                <a:lnTo>
                  <a:pt x="675174" y="826138"/>
                </a:lnTo>
                <a:lnTo>
                  <a:pt x="677197" y="829240"/>
                </a:lnTo>
                <a:lnTo>
                  <a:pt x="692168" y="828296"/>
                </a:lnTo>
                <a:lnTo>
                  <a:pt x="694190" y="832477"/>
                </a:lnTo>
                <a:lnTo>
                  <a:pt x="686773" y="836793"/>
                </a:lnTo>
                <a:lnTo>
                  <a:pt x="691089" y="836793"/>
                </a:lnTo>
                <a:cubicBezTo>
                  <a:pt x="695314" y="831758"/>
                  <a:pt x="700259" y="829240"/>
                  <a:pt x="705924" y="829240"/>
                </a:cubicBezTo>
                <a:lnTo>
                  <a:pt x="712264" y="831398"/>
                </a:lnTo>
                <a:lnTo>
                  <a:pt x="714422" y="831398"/>
                </a:lnTo>
                <a:cubicBezTo>
                  <a:pt x="714422" y="828610"/>
                  <a:pt x="716535" y="827217"/>
                  <a:pt x="720760" y="827217"/>
                </a:cubicBezTo>
                <a:lnTo>
                  <a:pt x="737755" y="831398"/>
                </a:lnTo>
                <a:lnTo>
                  <a:pt x="739914" y="831398"/>
                </a:lnTo>
                <a:cubicBezTo>
                  <a:pt x="743959" y="831398"/>
                  <a:pt x="748186" y="830004"/>
                  <a:pt x="752592" y="827217"/>
                </a:cubicBezTo>
                <a:lnTo>
                  <a:pt x="764326" y="827217"/>
                </a:lnTo>
                <a:cubicBezTo>
                  <a:pt x="768192" y="827217"/>
                  <a:pt x="771339" y="829330"/>
                  <a:pt x="773768" y="833556"/>
                </a:cubicBezTo>
                <a:cubicBezTo>
                  <a:pt x="768822" y="837242"/>
                  <a:pt x="765675" y="842188"/>
                  <a:pt x="764326" y="848392"/>
                </a:cubicBezTo>
                <a:cubicBezTo>
                  <a:pt x="758661" y="856215"/>
                  <a:pt x="755829" y="862959"/>
                  <a:pt x="755829" y="868624"/>
                </a:cubicBezTo>
                <a:cubicBezTo>
                  <a:pt x="755829" y="872490"/>
                  <a:pt x="754030" y="875323"/>
                  <a:pt x="750433" y="877121"/>
                </a:cubicBezTo>
                <a:lnTo>
                  <a:pt x="749354" y="877121"/>
                </a:lnTo>
                <a:lnTo>
                  <a:pt x="737755" y="874963"/>
                </a:lnTo>
                <a:lnTo>
                  <a:pt x="733439" y="874963"/>
                </a:lnTo>
                <a:lnTo>
                  <a:pt x="724943" y="877121"/>
                </a:lnTo>
                <a:lnTo>
                  <a:pt x="702687" y="877121"/>
                </a:lnTo>
                <a:cubicBezTo>
                  <a:pt x="701339" y="877121"/>
                  <a:pt x="700664" y="876042"/>
                  <a:pt x="700664" y="873884"/>
                </a:cubicBezTo>
                <a:lnTo>
                  <a:pt x="701608" y="868624"/>
                </a:lnTo>
                <a:lnTo>
                  <a:pt x="697427" y="868624"/>
                </a:lnTo>
                <a:cubicBezTo>
                  <a:pt x="696349" y="868624"/>
                  <a:pt x="694235" y="871456"/>
                  <a:pt x="691089" y="877121"/>
                </a:cubicBezTo>
                <a:lnTo>
                  <a:pt x="690010" y="877121"/>
                </a:lnTo>
                <a:cubicBezTo>
                  <a:pt x="690010" y="874423"/>
                  <a:pt x="680793" y="872265"/>
                  <a:pt x="662360" y="870647"/>
                </a:cubicBezTo>
                <a:lnTo>
                  <a:pt x="654942" y="871726"/>
                </a:lnTo>
                <a:cubicBezTo>
                  <a:pt x="641724" y="865701"/>
                  <a:pt x="627246" y="854057"/>
                  <a:pt x="611512" y="836793"/>
                </a:cubicBezTo>
                <a:cubicBezTo>
                  <a:pt x="602970" y="822586"/>
                  <a:pt x="597978" y="815483"/>
                  <a:pt x="596541" y="815483"/>
                </a:cubicBezTo>
                <a:lnTo>
                  <a:pt x="596541" y="814404"/>
                </a:lnTo>
                <a:cubicBezTo>
                  <a:pt x="593034" y="814763"/>
                  <a:pt x="589168" y="819034"/>
                  <a:pt x="584941" y="827217"/>
                </a:cubicBezTo>
                <a:cubicBezTo>
                  <a:pt x="581615" y="827936"/>
                  <a:pt x="578062" y="832162"/>
                  <a:pt x="574286" y="839895"/>
                </a:cubicBezTo>
                <a:lnTo>
                  <a:pt x="564711" y="848392"/>
                </a:lnTo>
                <a:cubicBezTo>
                  <a:pt x="559405" y="849831"/>
                  <a:pt x="554100" y="853383"/>
                  <a:pt x="548794" y="859047"/>
                </a:cubicBezTo>
                <a:lnTo>
                  <a:pt x="539353" y="868624"/>
                </a:lnTo>
                <a:lnTo>
                  <a:pt x="538275" y="868624"/>
                </a:lnTo>
                <a:lnTo>
                  <a:pt x="537195" y="867545"/>
                </a:lnTo>
                <a:cubicBezTo>
                  <a:pt x="535937" y="867545"/>
                  <a:pt x="532744" y="871051"/>
                  <a:pt x="527620" y="878065"/>
                </a:cubicBezTo>
                <a:cubicBezTo>
                  <a:pt x="524113" y="880223"/>
                  <a:pt x="520560" y="881302"/>
                  <a:pt x="516964" y="881302"/>
                </a:cubicBezTo>
                <a:lnTo>
                  <a:pt x="511704" y="876042"/>
                </a:lnTo>
                <a:lnTo>
                  <a:pt x="511704" y="872805"/>
                </a:lnTo>
                <a:lnTo>
                  <a:pt x="526540" y="862150"/>
                </a:lnTo>
                <a:cubicBezTo>
                  <a:pt x="528878" y="854237"/>
                  <a:pt x="534182" y="842592"/>
                  <a:pt x="542456" y="827217"/>
                </a:cubicBezTo>
                <a:cubicBezTo>
                  <a:pt x="545333" y="820473"/>
                  <a:pt x="546771" y="815168"/>
                  <a:pt x="546771" y="811302"/>
                </a:cubicBezTo>
                <a:lnTo>
                  <a:pt x="550953" y="808065"/>
                </a:lnTo>
                <a:lnTo>
                  <a:pt x="548794" y="795386"/>
                </a:lnTo>
                <a:cubicBezTo>
                  <a:pt x="551493" y="791790"/>
                  <a:pt x="553651" y="789991"/>
                  <a:pt x="555268" y="789991"/>
                </a:cubicBezTo>
                <a:lnTo>
                  <a:pt x="555268" y="784731"/>
                </a:lnTo>
                <a:lnTo>
                  <a:pt x="558370" y="780550"/>
                </a:lnTo>
                <a:cubicBezTo>
                  <a:pt x="554145" y="780550"/>
                  <a:pt x="552031" y="779831"/>
                  <a:pt x="552031" y="778392"/>
                </a:cubicBezTo>
                <a:lnTo>
                  <a:pt x="552031" y="774075"/>
                </a:lnTo>
                <a:lnTo>
                  <a:pt x="550953" y="763556"/>
                </a:lnTo>
                <a:lnTo>
                  <a:pt x="558370" y="759240"/>
                </a:lnTo>
                <a:lnTo>
                  <a:pt x="573207" y="759240"/>
                </a:lnTo>
                <a:cubicBezTo>
                  <a:pt x="574826" y="762297"/>
                  <a:pt x="582288" y="765489"/>
                  <a:pt x="595597" y="768816"/>
                </a:cubicBezTo>
                <a:lnTo>
                  <a:pt x="596541" y="769895"/>
                </a:lnTo>
                <a:lnTo>
                  <a:pt x="599778" y="769895"/>
                </a:lnTo>
                <a:lnTo>
                  <a:pt x="610433" y="768816"/>
                </a:lnTo>
                <a:lnTo>
                  <a:pt x="612456" y="772053"/>
                </a:lnTo>
                <a:lnTo>
                  <a:pt x="610433" y="775155"/>
                </a:lnTo>
                <a:lnTo>
                  <a:pt x="610433" y="776234"/>
                </a:lnTo>
                <a:cubicBezTo>
                  <a:pt x="612500" y="776234"/>
                  <a:pt x="613535" y="776953"/>
                  <a:pt x="613535" y="778392"/>
                </a:cubicBezTo>
                <a:cubicBezTo>
                  <a:pt x="605082" y="788642"/>
                  <a:pt x="600857" y="796780"/>
                  <a:pt x="600857" y="802804"/>
                </a:cubicBezTo>
                <a:cubicBezTo>
                  <a:pt x="608768" y="814134"/>
                  <a:pt x="616547" y="819799"/>
                  <a:pt x="624191" y="819799"/>
                </a:cubicBezTo>
                <a:lnTo>
                  <a:pt x="625270" y="820877"/>
                </a:lnTo>
                <a:lnTo>
                  <a:pt x="625270" y="819799"/>
                </a:lnTo>
                <a:lnTo>
                  <a:pt x="623112" y="806986"/>
                </a:lnTo>
                <a:cubicBezTo>
                  <a:pt x="623291" y="804198"/>
                  <a:pt x="624009" y="802804"/>
                  <a:pt x="625270" y="802804"/>
                </a:cubicBezTo>
                <a:lnTo>
                  <a:pt x="623112" y="793228"/>
                </a:lnTo>
                <a:lnTo>
                  <a:pt x="624191" y="789991"/>
                </a:lnTo>
                <a:lnTo>
                  <a:pt x="623112" y="780550"/>
                </a:lnTo>
                <a:lnTo>
                  <a:pt x="624191" y="776234"/>
                </a:lnTo>
                <a:lnTo>
                  <a:pt x="623112" y="775155"/>
                </a:lnTo>
                <a:lnTo>
                  <a:pt x="623112" y="774075"/>
                </a:lnTo>
                <a:lnTo>
                  <a:pt x="624191" y="761397"/>
                </a:lnTo>
                <a:lnTo>
                  <a:pt x="623112" y="757082"/>
                </a:lnTo>
                <a:lnTo>
                  <a:pt x="625270" y="750742"/>
                </a:lnTo>
                <a:lnTo>
                  <a:pt x="623112" y="750742"/>
                </a:lnTo>
                <a:cubicBezTo>
                  <a:pt x="620504" y="752900"/>
                  <a:pt x="617312" y="753979"/>
                  <a:pt x="613535" y="753979"/>
                </a:cubicBezTo>
                <a:lnTo>
                  <a:pt x="610433" y="753979"/>
                </a:lnTo>
                <a:lnTo>
                  <a:pt x="604094" y="751821"/>
                </a:lnTo>
                <a:lnTo>
                  <a:pt x="603015" y="752900"/>
                </a:lnTo>
                <a:lnTo>
                  <a:pt x="601936" y="752900"/>
                </a:lnTo>
                <a:cubicBezTo>
                  <a:pt x="597710" y="751282"/>
                  <a:pt x="595597" y="749843"/>
                  <a:pt x="595597" y="748584"/>
                </a:cubicBezTo>
                <a:cubicBezTo>
                  <a:pt x="596226" y="746516"/>
                  <a:pt x="598338" y="745482"/>
                  <a:pt x="601936" y="745482"/>
                </a:cubicBezTo>
                <a:lnTo>
                  <a:pt x="601936" y="747640"/>
                </a:lnTo>
                <a:lnTo>
                  <a:pt x="612456" y="741166"/>
                </a:lnTo>
                <a:lnTo>
                  <a:pt x="615693" y="741166"/>
                </a:lnTo>
                <a:lnTo>
                  <a:pt x="620009" y="744403"/>
                </a:lnTo>
                <a:lnTo>
                  <a:pt x="625270" y="743324"/>
                </a:lnTo>
                <a:lnTo>
                  <a:pt x="625270" y="744403"/>
                </a:lnTo>
                <a:lnTo>
                  <a:pt x="631609" y="740222"/>
                </a:lnTo>
                <a:lnTo>
                  <a:pt x="633767" y="740222"/>
                </a:lnTo>
                <a:lnTo>
                  <a:pt x="647524" y="741166"/>
                </a:lnTo>
                <a:lnTo>
                  <a:pt x="652784" y="740222"/>
                </a:lnTo>
                <a:lnTo>
                  <a:pt x="656021" y="741166"/>
                </a:lnTo>
                <a:lnTo>
                  <a:pt x="659258" y="740222"/>
                </a:lnTo>
                <a:lnTo>
                  <a:pt x="668700" y="744403"/>
                </a:lnTo>
                <a:lnTo>
                  <a:pt x="688931" y="742245"/>
                </a:lnTo>
                <a:lnTo>
                  <a:pt x="692168" y="742245"/>
                </a:lnTo>
                <a:lnTo>
                  <a:pt x="695269" y="740222"/>
                </a:lnTo>
                <a:lnTo>
                  <a:pt x="699586" y="740222"/>
                </a:lnTo>
                <a:lnTo>
                  <a:pt x="708083" y="742245"/>
                </a:lnTo>
                <a:lnTo>
                  <a:pt x="709026" y="742245"/>
                </a:lnTo>
                <a:lnTo>
                  <a:pt x="717523" y="733748"/>
                </a:lnTo>
                <a:lnTo>
                  <a:pt x="717523" y="732669"/>
                </a:lnTo>
                <a:lnTo>
                  <a:pt x="687852" y="729567"/>
                </a:lnTo>
                <a:lnTo>
                  <a:pt x="684615" y="729567"/>
                </a:lnTo>
                <a:cubicBezTo>
                  <a:pt x="682546" y="728848"/>
                  <a:pt x="681513" y="726735"/>
                  <a:pt x="681513" y="723228"/>
                </a:cubicBezTo>
                <a:lnTo>
                  <a:pt x="682592" y="719991"/>
                </a:lnTo>
                <a:cubicBezTo>
                  <a:pt x="678635" y="719991"/>
                  <a:pt x="675443" y="718597"/>
                  <a:pt x="673016" y="715810"/>
                </a:cubicBezTo>
                <a:lnTo>
                  <a:pt x="660337" y="715810"/>
                </a:lnTo>
                <a:lnTo>
                  <a:pt x="650761" y="716754"/>
                </a:lnTo>
                <a:cubicBezTo>
                  <a:pt x="645814" y="715585"/>
                  <a:pt x="643343" y="714191"/>
                  <a:pt x="643343" y="712572"/>
                </a:cubicBezTo>
                <a:cubicBezTo>
                  <a:pt x="643343" y="711314"/>
                  <a:pt x="652155" y="709560"/>
                  <a:pt x="669779" y="707312"/>
                </a:cubicBezTo>
                <a:lnTo>
                  <a:pt x="671937" y="705154"/>
                </a:lnTo>
                <a:lnTo>
                  <a:pt x="675174" y="705154"/>
                </a:lnTo>
                <a:cubicBezTo>
                  <a:pt x="676522" y="705154"/>
                  <a:pt x="677916" y="707268"/>
                  <a:pt x="679355" y="711494"/>
                </a:cubicBezTo>
                <a:lnTo>
                  <a:pt x="682592" y="711494"/>
                </a:lnTo>
                <a:lnTo>
                  <a:pt x="682592" y="709336"/>
                </a:lnTo>
                <a:lnTo>
                  <a:pt x="680434" y="706233"/>
                </a:lnTo>
                <a:lnTo>
                  <a:pt x="680434" y="705154"/>
                </a:lnTo>
                <a:lnTo>
                  <a:pt x="683671" y="699894"/>
                </a:lnTo>
                <a:lnTo>
                  <a:pt x="681513" y="695578"/>
                </a:lnTo>
                <a:lnTo>
                  <a:pt x="682592" y="686002"/>
                </a:lnTo>
                <a:lnTo>
                  <a:pt x="680434" y="680742"/>
                </a:lnTo>
                <a:lnTo>
                  <a:pt x="670858" y="680742"/>
                </a:lnTo>
                <a:lnTo>
                  <a:pt x="661281" y="677505"/>
                </a:lnTo>
                <a:lnTo>
                  <a:pt x="650761" y="680742"/>
                </a:lnTo>
                <a:lnTo>
                  <a:pt x="646445" y="680742"/>
                </a:lnTo>
                <a:lnTo>
                  <a:pt x="637948" y="673324"/>
                </a:lnTo>
                <a:lnTo>
                  <a:pt x="631609" y="677505"/>
                </a:lnTo>
                <a:lnTo>
                  <a:pt x="629451" y="677505"/>
                </a:lnTo>
                <a:cubicBezTo>
                  <a:pt x="619558" y="676156"/>
                  <a:pt x="614614" y="674403"/>
                  <a:pt x="614614" y="672245"/>
                </a:cubicBezTo>
                <a:lnTo>
                  <a:pt x="630530" y="666985"/>
                </a:lnTo>
                <a:lnTo>
                  <a:pt x="635925" y="666985"/>
                </a:lnTo>
                <a:cubicBezTo>
                  <a:pt x="637274" y="666985"/>
                  <a:pt x="637948" y="668019"/>
                  <a:pt x="637948" y="670087"/>
                </a:cubicBezTo>
                <a:lnTo>
                  <a:pt x="641185" y="668064"/>
                </a:lnTo>
                <a:lnTo>
                  <a:pt x="645366" y="669008"/>
                </a:lnTo>
                <a:lnTo>
                  <a:pt x="652784" y="666985"/>
                </a:lnTo>
                <a:lnTo>
                  <a:pt x="673016" y="671166"/>
                </a:lnTo>
                <a:cubicBezTo>
                  <a:pt x="679399" y="671166"/>
                  <a:pt x="682592" y="667614"/>
                  <a:pt x="682592" y="660511"/>
                </a:cubicBezTo>
                <a:lnTo>
                  <a:pt x="683671" y="656330"/>
                </a:lnTo>
                <a:lnTo>
                  <a:pt x="682592" y="649990"/>
                </a:lnTo>
                <a:lnTo>
                  <a:pt x="682592" y="648911"/>
                </a:lnTo>
                <a:lnTo>
                  <a:pt x="684615" y="639335"/>
                </a:lnTo>
                <a:lnTo>
                  <a:pt x="683671" y="638256"/>
                </a:lnTo>
                <a:lnTo>
                  <a:pt x="682592" y="638256"/>
                </a:lnTo>
                <a:lnTo>
                  <a:pt x="668700" y="639335"/>
                </a:lnTo>
                <a:lnTo>
                  <a:pt x="663439" y="636098"/>
                </a:lnTo>
                <a:lnTo>
                  <a:pt x="657100" y="638256"/>
                </a:lnTo>
                <a:lnTo>
                  <a:pt x="634846" y="636098"/>
                </a:lnTo>
                <a:lnTo>
                  <a:pt x="626349" y="642572"/>
                </a:lnTo>
                <a:lnTo>
                  <a:pt x="620954" y="642572"/>
                </a:lnTo>
                <a:lnTo>
                  <a:pt x="612456" y="637177"/>
                </a:lnTo>
                <a:lnTo>
                  <a:pt x="611512" y="638256"/>
                </a:lnTo>
                <a:lnTo>
                  <a:pt x="600857" y="638256"/>
                </a:lnTo>
                <a:lnTo>
                  <a:pt x="601936" y="643651"/>
                </a:lnTo>
                <a:lnTo>
                  <a:pt x="601936" y="648911"/>
                </a:lnTo>
                <a:cubicBezTo>
                  <a:pt x="599778" y="655835"/>
                  <a:pt x="597978" y="659387"/>
                  <a:pt x="596541" y="659567"/>
                </a:cubicBezTo>
                <a:cubicBezTo>
                  <a:pt x="594292" y="659567"/>
                  <a:pt x="591820" y="663073"/>
                  <a:pt x="589122" y="670087"/>
                </a:cubicBezTo>
                <a:lnTo>
                  <a:pt x="590202" y="670087"/>
                </a:lnTo>
                <a:lnTo>
                  <a:pt x="596541" y="663748"/>
                </a:lnTo>
                <a:lnTo>
                  <a:pt x="597620" y="663748"/>
                </a:lnTo>
                <a:cubicBezTo>
                  <a:pt x="598879" y="663748"/>
                  <a:pt x="600318" y="665861"/>
                  <a:pt x="601936" y="670087"/>
                </a:cubicBezTo>
                <a:cubicBezTo>
                  <a:pt x="607601" y="671346"/>
                  <a:pt x="610433" y="672784"/>
                  <a:pt x="610433" y="674403"/>
                </a:cubicBezTo>
                <a:lnTo>
                  <a:pt x="608275" y="676426"/>
                </a:lnTo>
                <a:lnTo>
                  <a:pt x="600857" y="676426"/>
                </a:lnTo>
                <a:lnTo>
                  <a:pt x="600857" y="683979"/>
                </a:lnTo>
                <a:lnTo>
                  <a:pt x="598699" y="690318"/>
                </a:lnTo>
                <a:lnTo>
                  <a:pt x="603015" y="701917"/>
                </a:lnTo>
                <a:lnTo>
                  <a:pt x="601936" y="708391"/>
                </a:lnTo>
                <a:lnTo>
                  <a:pt x="608275" y="708391"/>
                </a:lnTo>
                <a:lnTo>
                  <a:pt x="616772" y="709336"/>
                </a:lnTo>
                <a:lnTo>
                  <a:pt x="625270" y="708391"/>
                </a:lnTo>
                <a:lnTo>
                  <a:pt x="630530" y="709336"/>
                </a:lnTo>
                <a:lnTo>
                  <a:pt x="634846" y="708391"/>
                </a:lnTo>
                <a:lnTo>
                  <a:pt x="635925" y="709336"/>
                </a:lnTo>
                <a:lnTo>
                  <a:pt x="635925" y="710415"/>
                </a:lnTo>
                <a:cubicBezTo>
                  <a:pt x="634485" y="715360"/>
                  <a:pt x="623516" y="717833"/>
                  <a:pt x="603015" y="717833"/>
                </a:cubicBezTo>
                <a:lnTo>
                  <a:pt x="599778" y="717833"/>
                </a:lnTo>
                <a:lnTo>
                  <a:pt x="599778" y="719991"/>
                </a:lnTo>
                <a:lnTo>
                  <a:pt x="600857" y="724307"/>
                </a:lnTo>
                <a:cubicBezTo>
                  <a:pt x="600857" y="726735"/>
                  <a:pt x="597304" y="729522"/>
                  <a:pt x="590202" y="732669"/>
                </a:cubicBezTo>
                <a:lnTo>
                  <a:pt x="570106" y="731725"/>
                </a:lnTo>
                <a:lnTo>
                  <a:pt x="565789" y="731725"/>
                </a:lnTo>
                <a:cubicBezTo>
                  <a:pt x="556977" y="731725"/>
                  <a:pt x="552390" y="726420"/>
                  <a:pt x="552031" y="715810"/>
                </a:cubicBezTo>
                <a:lnTo>
                  <a:pt x="554190" y="709336"/>
                </a:lnTo>
                <a:lnTo>
                  <a:pt x="548794" y="695578"/>
                </a:lnTo>
                <a:lnTo>
                  <a:pt x="552031" y="691397"/>
                </a:lnTo>
                <a:lnTo>
                  <a:pt x="552031" y="664827"/>
                </a:lnTo>
                <a:lnTo>
                  <a:pt x="550953" y="653093"/>
                </a:lnTo>
                <a:cubicBezTo>
                  <a:pt x="551852" y="648147"/>
                  <a:pt x="552931" y="645674"/>
                  <a:pt x="554190" y="645674"/>
                </a:cubicBezTo>
                <a:lnTo>
                  <a:pt x="555268" y="645674"/>
                </a:lnTo>
                <a:cubicBezTo>
                  <a:pt x="564440" y="648732"/>
                  <a:pt x="569026" y="650890"/>
                  <a:pt x="569026" y="652148"/>
                </a:cubicBezTo>
                <a:lnTo>
                  <a:pt x="569026" y="653093"/>
                </a:lnTo>
                <a:lnTo>
                  <a:pt x="573207" y="652148"/>
                </a:lnTo>
                <a:lnTo>
                  <a:pt x="573207" y="651069"/>
                </a:lnTo>
                <a:cubicBezTo>
                  <a:pt x="570240" y="651069"/>
                  <a:pt x="565654" y="648911"/>
                  <a:pt x="559449" y="644595"/>
                </a:cubicBezTo>
                <a:lnTo>
                  <a:pt x="559449" y="639335"/>
                </a:lnTo>
                <a:lnTo>
                  <a:pt x="554190" y="639335"/>
                </a:lnTo>
                <a:cubicBezTo>
                  <a:pt x="552031" y="639335"/>
                  <a:pt x="550593" y="634030"/>
                  <a:pt x="549874" y="623420"/>
                </a:cubicBezTo>
                <a:cubicBezTo>
                  <a:pt x="549874" y="620632"/>
                  <a:pt x="551312" y="618519"/>
                  <a:pt x="554190" y="617081"/>
                </a:cubicBezTo>
                <a:lnTo>
                  <a:pt x="555268" y="617081"/>
                </a:lnTo>
                <a:cubicBezTo>
                  <a:pt x="573611" y="619868"/>
                  <a:pt x="582784" y="621981"/>
                  <a:pt x="582784" y="623420"/>
                </a:cubicBezTo>
                <a:cubicBezTo>
                  <a:pt x="582784" y="624499"/>
                  <a:pt x="587369" y="625937"/>
                  <a:pt x="596541" y="627736"/>
                </a:cubicBezTo>
                <a:cubicBezTo>
                  <a:pt x="596541" y="629264"/>
                  <a:pt x="599733" y="630658"/>
                  <a:pt x="606117" y="631917"/>
                </a:cubicBezTo>
                <a:cubicBezTo>
                  <a:pt x="610342" y="631917"/>
                  <a:pt x="617086" y="630164"/>
                  <a:pt x="626349" y="626657"/>
                </a:cubicBezTo>
                <a:cubicBezTo>
                  <a:pt x="628776" y="626657"/>
                  <a:pt x="631968" y="628410"/>
                  <a:pt x="635925" y="631917"/>
                </a:cubicBezTo>
                <a:lnTo>
                  <a:pt x="642264" y="631917"/>
                </a:lnTo>
                <a:lnTo>
                  <a:pt x="658179" y="627736"/>
                </a:lnTo>
                <a:lnTo>
                  <a:pt x="664518" y="631917"/>
                </a:lnTo>
                <a:lnTo>
                  <a:pt x="669779" y="630838"/>
                </a:lnTo>
                <a:lnTo>
                  <a:pt x="685694" y="631917"/>
                </a:lnTo>
                <a:cubicBezTo>
                  <a:pt x="691359" y="629309"/>
                  <a:pt x="694190" y="624364"/>
                  <a:pt x="694190" y="617081"/>
                </a:cubicBezTo>
                <a:close/>
                <a:moveTo>
                  <a:pt x="8195233" y="615736"/>
                </a:moveTo>
                <a:lnTo>
                  <a:pt x="8200628" y="615736"/>
                </a:lnTo>
                <a:cubicBezTo>
                  <a:pt x="8216364" y="618433"/>
                  <a:pt x="8224231" y="622030"/>
                  <a:pt x="8224231" y="626526"/>
                </a:cubicBezTo>
                <a:lnTo>
                  <a:pt x="8225310" y="627604"/>
                </a:lnTo>
                <a:lnTo>
                  <a:pt x="8228547" y="627604"/>
                </a:lnTo>
                <a:lnTo>
                  <a:pt x="8233942" y="623288"/>
                </a:lnTo>
                <a:lnTo>
                  <a:pt x="8237179" y="623288"/>
                </a:lnTo>
                <a:cubicBezTo>
                  <a:pt x="8252915" y="624367"/>
                  <a:pt x="8260783" y="626526"/>
                  <a:pt x="8260783" y="629762"/>
                </a:cubicBezTo>
                <a:lnTo>
                  <a:pt x="8260783" y="636101"/>
                </a:lnTo>
                <a:cubicBezTo>
                  <a:pt x="8260783" y="638260"/>
                  <a:pt x="8255792" y="640417"/>
                  <a:pt x="8245812" y="642575"/>
                </a:cubicBezTo>
                <a:lnTo>
                  <a:pt x="8236100" y="655524"/>
                </a:lnTo>
                <a:lnTo>
                  <a:pt x="8236100" y="656603"/>
                </a:lnTo>
                <a:lnTo>
                  <a:pt x="8237179" y="663077"/>
                </a:lnTo>
                <a:lnTo>
                  <a:pt x="8236100" y="667393"/>
                </a:lnTo>
                <a:lnTo>
                  <a:pt x="8237179" y="668472"/>
                </a:lnTo>
                <a:lnTo>
                  <a:pt x="8244732" y="668472"/>
                </a:lnTo>
                <a:cubicBezTo>
                  <a:pt x="8253185" y="668472"/>
                  <a:pt x="8258894" y="665234"/>
                  <a:pt x="8261862" y="658761"/>
                </a:cubicBezTo>
                <a:cubicBezTo>
                  <a:pt x="8261862" y="650848"/>
                  <a:pt x="8268336" y="646891"/>
                  <a:pt x="8281284" y="646891"/>
                </a:cubicBezTo>
                <a:cubicBezTo>
                  <a:pt x="8282363" y="653366"/>
                  <a:pt x="8287398" y="656603"/>
                  <a:pt x="8296390" y="656603"/>
                </a:cubicBezTo>
                <a:cubicBezTo>
                  <a:pt x="8302054" y="663257"/>
                  <a:pt x="8304887" y="668292"/>
                  <a:pt x="8304887" y="671709"/>
                </a:cubicBezTo>
                <a:lnTo>
                  <a:pt x="8304887" y="673732"/>
                </a:lnTo>
                <a:lnTo>
                  <a:pt x="8301650" y="676969"/>
                </a:lnTo>
                <a:lnTo>
                  <a:pt x="8295311" y="675890"/>
                </a:lnTo>
                <a:cubicBezTo>
                  <a:pt x="8295311" y="677328"/>
                  <a:pt x="8294232" y="678048"/>
                  <a:pt x="8292074" y="678048"/>
                </a:cubicBezTo>
                <a:lnTo>
                  <a:pt x="8265099" y="674811"/>
                </a:lnTo>
                <a:lnTo>
                  <a:pt x="8257680" y="678048"/>
                </a:lnTo>
                <a:lnTo>
                  <a:pt x="8249048" y="675890"/>
                </a:lnTo>
                <a:lnTo>
                  <a:pt x="8246890" y="675890"/>
                </a:lnTo>
                <a:lnTo>
                  <a:pt x="8243654" y="678048"/>
                </a:lnTo>
                <a:lnTo>
                  <a:pt x="8236100" y="678048"/>
                </a:lnTo>
                <a:lnTo>
                  <a:pt x="8227468" y="701786"/>
                </a:lnTo>
                <a:cubicBezTo>
                  <a:pt x="8223872" y="712845"/>
                  <a:pt x="8221759" y="722152"/>
                  <a:pt x="8221129" y="729705"/>
                </a:cubicBezTo>
                <a:cubicBezTo>
                  <a:pt x="8219511" y="729705"/>
                  <a:pt x="8218432" y="734381"/>
                  <a:pt x="8217892" y="743732"/>
                </a:cubicBezTo>
                <a:cubicBezTo>
                  <a:pt x="8212138" y="753533"/>
                  <a:pt x="8209260" y="760682"/>
                  <a:pt x="8209260" y="765178"/>
                </a:cubicBezTo>
                <a:lnTo>
                  <a:pt x="8210339" y="765178"/>
                </a:lnTo>
                <a:lnTo>
                  <a:pt x="8216813" y="763020"/>
                </a:lnTo>
                <a:lnTo>
                  <a:pt x="8217892" y="763020"/>
                </a:lnTo>
                <a:lnTo>
                  <a:pt x="8223152" y="767336"/>
                </a:lnTo>
                <a:lnTo>
                  <a:pt x="8233942" y="764099"/>
                </a:lnTo>
                <a:lnTo>
                  <a:pt x="8238258" y="770573"/>
                </a:lnTo>
                <a:lnTo>
                  <a:pt x="8252286" y="765178"/>
                </a:lnTo>
                <a:lnTo>
                  <a:pt x="8256602" y="766257"/>
                </a:lnTo>
                <a:cubicBezTo>
                  <a:pt x="8260108" y="759603"/>
                  <a:pt x="8263660" y="754927"/>
                  <a:pt x="8267257" y="752230"/>
                </a:cubicBezTo>
                <a:lnTo>
                  <a:pt x="8268336" y="752230"/>
                </a:lnTo>
                <a:cubicBezTo>
                  <a:pt x="8271213" y="752230"/>
                  <a:pt x="8278406" y="756905"/>
                  <a:pt x="8289916" y="766257"/>
                </a:cubicBezTo>
                <a:cubicBezTo>
                  <a:pt x="8293333" y="766257"/>
                  <a:pt x="8297244" y="769133"/>
                  <a:pt x="8301650" y="774889"/>
                </a:cubicBezTo>
                <a:cubicBezTo>
                  <a:pt x="8303808" y="774889"/>
                  <a:pt x="8304887" y="775607"/>
                  <a:pt x="8304887" y="777046"/>
                </a:cubicBezTo>
                <a:lnTo>
                  <a:pt x="8304887" y="778126"/>
                </a:lnTo>
                <a:cubicBezTo>
                  <a:pt x="8304887" y="782621"/>
                  <a:pt x="8299177" y="788331"/>
                  <a:pt x="8287758" y="795254"/>
                </a:cubicBezTo>
                <a:cubicBezTo>
                  <a:pt x="8282722" y="807483"/>
                  <a:pt x="8275169" y="813598"/>
                  <a:pt x="8265099" y="813598"/>
                </a:cubicBezTo>
                <a:cubicBezTo>
                  <a:pt x="8265099" y="821421"/>
                  <a:pt x="8262986" y="825332"/>
                  <a:pt x="8258760" y="825332"/>
                </a:cubicBezTo>
                <a:lnTo>
                  <a:pt x="8258760" y="829647"/>
                </a:lnTo>
                <a:cubicBezTo>
                  <a:pt x="8258760" y="831447"/>
                  <a:pt x="8262671" y="834324"/>
                  <a:pt x="8270494" y="838280"/>
                </a:cubicBezTo>
                <a:cubicBezTo>
                  <a:pt x="8274270" y="841696"/>
                  <a:pt x="8277148" y="848530"/>
                  <a:pt x="8279126" y="858781"/>
                </a:cubicBezTo>
                <a:cubicBezTo>
                  <a:pt x="8279126" y="864806"/>
                  <a:pt x="8273371" y="871954"/>
                  <a:pt x="8261862" y="880227"/>
                </a:cubicBezTo>
                <a:lnTo>
                  <a:pt x="8256602" y="881306"/>
                </a:lnTo>
                <a:lnTo>
                  <a:pt x="8251206" y="881306"/>
                </a:lnTo>
                <a:lnTo>
                  <a:pt x="8251206" y="876989"/>
                </a:lnTo>
                <a:lnTo>
                  <a:pt x="8256602" y="864041"/>
                </a:lnTo>
                <a:lnTo>
                  <a:pt x="8255522" y="864041"/>
                </a:lnTo>
                <a:cubicBezTo>
                  <a:pt x="8254084" y="864041"/>
                  <a:pt x="8253364" y="865839"/>
                  <a:pt x="8253364" y="869437"/>
                </a:cubicBezTo>
                <a:lnTo>
                  <a:pt x="8252286" y="870515"/>
                </a:lnTo>
                <a:cubicBezTo>
                  <a:pt x="8250307" y="876989"/>
                  <a:pt x="8248869" y="880227"/>
                  <a:pt x="8247970" y="880227"/>
                </a:cubicBezTo>
                <a:lnTo>
                  <a:pt x="8244732" y="880227"/>
                </a:lnTo>
                <a:cubicBezTo>
                  <a:pt x="8241496" y="877349"/>
                  <a:pt x="8237539" y="875910"/>
                  <a:pt x="8232863" y="875910"/>
                </a:cubicBezTo>
                <a:cubicBezTo>
                  <a:pt x="8226569" y="870515"/>
                  <a:pt x="8219061" y="861929"/>
                  <a:pt x="8210339" y="850149"/>
                </a:cubicBezTo>
                <a:cubicBezTo>
                  <a:pt x="8200448" y="846373"/>
                  <a:pt x="8193615" y="840617"/>
                  <a:pt x="8189838" y="832885"/>
                </a:cubicBezTo>
                <a:cubicBezTo>
                  <a:pt x="8189838" y="827041"/>
                  <a:pt x="8182690" y="823488"/>
                  <a:pt x="8168393" y="822230"/>
                </a:cubicBezTo>
                <a:lnTo>
                  <a:pt x="8161919" y="815755"/>
                </a:lnTo>
                <a:lnTo>
                  <a:pt x="8164077" y="813598"/>
                </a:lnTo>
                <a:cubicBezTo>
                  <a:pt x="8165516" y="813598"/>
                  <a:pt x="8166235" y="814676"/>
                  <a:pt x="8166235" y="816835"/>
                </a:cubicBezTo>
                <a:lnTo>
                  <a:pt x="8167314" y="817914"/>
                </a:lnTo>
                <a:lnTo>
                  <a:pt x="8168393" y="817914"/>
                </a:lnTo>
                <a:lnTo>
                  <a:pt x="8183499" y="813598"/>
                </a:lnTo>
                <a:lnTo>
                  <a:pt x="8184443" y="814676"/>
                </a:lnTo>
                <a:lnTo>
                  <a:pt x="8190917" y="812519"/>
                </a:lnTo>
                <a:lnTo>
                  <a:pt x="8206023" y="815755"/>
                </a:lnTo>
                <a:lnTo>
                  <a:pt x="8206023" y="816835"/>
                </a:lnTo>
                <a:lnTo>
                  <a:pt x="8207102" y="815755"/>
                </a:lnTo>
                <a:lnTo>
                  <a:pt x="8209260" y="815755"/>
                </a:lnTo>
                <a:lnTo>
                  <a:pt x="8215734" y="818992"/>
                </a:lnTo>
                <a:cubicBezTo>
                  <a:pt x="8218612" y="818992"/>
                  <a:pt x="8221444" y="814676"/>
                  <a:pt x="8224231" y="806044"/>
                </a:cubicBezTo>
                <a:lnTo>
                  <a:pt x="8239338" y="786623"/>
                </a:lnTo>
                <a:cubicBezTo>
                  <a:pt x="8241855" y="786623"/>
                  <a:pt x="8244373" y="783431"/>
                  <a:pt x="8246890" y="777046"/>
                </a:cubicBezTo>
                <a:lnTo>
                  <a:pt x="8246890" y="775968"/>
                </a:lnTo>
                <a:lnTo>
                  <a:pt x="8245812" y="774889"/>
                </a:lnTo>
                <a:lnTo>
                  <a:pt x="8245812" y="773810"/>
                </a:lnTo>
                <a:lnTo>
                  <a:pt x="8232863" y="778126"/>
                </a:lnTo>
                <a:lnTo>
                  <a:pt x="8222073" y="773810"/>
                </a:lnTo>
                <a:lnTo>
                  <a:pt x="8218971" y="777046"/>
                </a:lnTo>
                <a:lnTo>
                  <a:pt x="8215734" y="777046"/>
                </a:lnTo>
                <a:lnTo>
                  <a:pt x="8211418" y="773810"/>
                </a:lnTo>
                <a:lnTo>
                  <a:pt x="8210339" y="773810"/>
                </a:lnTo>
                <a:cubicBezTo>
                  <a:pt x="8206203" y="783070"/>
                  <a:pt x="8199369" y="787702"/>
                  <a:pt x="8189838" y="787702"/>
                </a:cubicBezTo>
                <a:lnTo>
                  <a:pt x="8184443" y="786623"/>
                </a:lnTo>
                <a:lnTo>
                  <a:pt x="8174867" y="787702"/>
                </a:lnTo>
                <a:lnTo>
                  <a:pt x="8170551" y="787702"/>
                </a:lnTo>
                <a:cubicBezTo>
                  <a:pt x="8165516" y="787702"/>
                  <a:pt x="8160480" y="784509"/>
                  <a:pt x="8155445" y="778126"/>
                </a:cubicBezTo>
                <a:lnTo>
                  <a:pt x="8155445" y="773810"/>
                </a:lnTo>
                <a:lnTo>
                  <a:pt x="8160840" y="760861"/>
                </a:lnTo>
                <a:lnTo>
                  <a:pt x="8159761" y="750071"/>
                </a:lnTo>
                <a:cubicBezTo>
                  <a:pt x="8165516" y="745485"/>
                  <a:pt x="8168393" y="739776"/>
                  <a:pt x="8168393" y="732942"/>
                </a:cubicBezTo>
                <a:lnTo>
                  <a:pt x="8167314" y="732942"/>
                </a:lnTo>
                <a:lnTo>
                  <a:pt x="8162998" y="731863"/>
                </a:lnTo>
                <a:lnTo>
                  <a:pt x="8159761" y="732942"/>
                </a:lnTo>
                <a:lnTo>
                  <a:pt x="8158682" y="731863"/>
                </a:lnTo>
                <a:lnTo>
                  <a:pt x="8153287" y="732942"/>
                </a:lnTo>
                <a:lnTo>
                  <a:pt x="8131842" y="732942"/>
                </a:lnTo>
                <a:cubicBezTo>
                  <a:pt x="8128245" y="731144"/>
                  <a:pt x="8126447" y="728266"/>
                  <a:pt x="8126447" y="724310"/>
                </a:cubicBezTo>
                <a:lnTo>
                  <a:pt x="8127526" y="723231"/>
                </a:lnTo>
                <a:lnTo>
                  <a:pt x="8135079" y="723231"/>
                </a:lnTo>
                <a:lnTo>
                  <a:pt x="8146813" y="721073"/>
                </a:lnTo>
                <a:lnTo>
                  <a:pt x="8154366" y="724310"/>
                </a:lnTo>
                <a:cubicBezTo>
                  <a:pt x="8165156" y="724310"/>
                  <a:pt x="8170551" y="720714"/>
                  <a:pt x="8170551" y="713520"/>
                </a:cubicBezTo>
                <a:cubicBezTo>
                  <a:pt x="8171990" y="705158"/>
                  <a:pt x="8174507" y="698729"/>
                  <a:pt x="8178104" y="694233"/>
                </a:cubicBezTo>
                <a:lnTo>
                  <a:pt x="8177025" y="687759"/>
                </a:lnTo>
                <a:lnTo>
                  <a:pt x="8185522" y="676969"/>
                </a:lnTo>
                <a:lnTo>
                  <a:pt x="8184443" y="673732"/>
                </a:lnTo>
                <a:lnTo>
                  <a:pt x="8165156" y="678048"/>
                </a:lnTo>
                <a:cubicBezTo>
                  <a:pt x="8156884" y="678048"/>
                  <a:pt x="8151129" y="675575"/>
                  <a:pt x="8147892" y="670630"/>
                </a:cubicBezTo>
                <a:lnTo>
                  <a:pt x="8147892" y="669551"/>
                </a:lnTo>
                <a:lnTo>
                  <a:pt x="8153287" y="664156"/>
                </a:lnTo>
                <a:lnTo>
                  <a:pt x="8156524" y="664156"/>
                </a:lnTo>
                <a:cubicBezTo>
                  <a:pt x="8159042" y="667033"/>
                  <a:pt x="8163358" y="668831"/>
                  <a:pt x="8169472" y="669551"/>
                </a:cubicBezTo>
                <a:cubicBezTo>
                  <a:pt x="8169472" y="671619"/>
                  <a:pt x="8170911" y="672653"/>
                  <a:pt x="8173788" y="672653"/>
                </a:cubicBezTo>
                <a:cubicBezTo>
                  <a:pt x="8182870" y="669326"/>
                  <a:pt x="8188220" y="665774"/>
                  <a:pt x="8189838" y="661998"/>
                </a:cubicBezTo>
                <a:lnTo>
                  <a:pt x="8188759" y="656603"/>
                </a:lnTo>
                <a:cubicBezTo>
                  <a:pt x="8189299" y="648869"/>
                  <a:pt x="8190378" y="644194"/>
                  <a:pt x="8191996" y="642575"/>
                </a:cubicBezTo>
                <a:lnTo>
                  <a:pt x="8190917" y="641496"/>
                </a:lnTo>
                <a:lnTo>
                  <a:pt x="8190917" y="640417"/>
                </a:lnTo>
                <a:lnTo>
                  <a:pt x="8193075" y="629762"/>
                </a:lnTo>
                <a:lnTo>
                  <a:pt x="8191996" y="620051"/>
                </a:lnTo>
                <a:cubicBezTo>
                  <a:pt x="8193075" y="617174"/>
                  <a:pt x="8194154" y="615736"/>
                  <a:pt x="8195233" y="615736"/>
                </a:cubicBezTo>
                <a:close/>
                <a:moveTo>
                  <a:pt x="7742740" y="615736"/>
                </a:moveTo>
                <a:lnTo>
                  <a:pt x="7745977" y="615736"/>
                </a:lnTo>
                <a:cubicBezTo>
                  <a:pt x="7748944" y="617174"/>
                  <a:pt x="7750428" y="619332"/>
                  <a:pt x="7750428" y="622209"/>
                </a:cubicBezTo>
                <a:lnTo>
                  <a:pt x="7755958" y="621130"/>
                </a:lnTo>
                <a:lnTo>
                  <a:pt x="7761353" y="622209"/>
                </a:lnTo>
                <a:lnTo>
                  <a:pt x="7764724" y="621130"/>
                </a:lnTo>
                <a:cubicBezTo>
                  <a:pt x="7766882" y="626256"/>
                  <a:pt x="7769805" y="628818"/>
                  <a:pt x="7773492" y="628818"/>
                </a:cubicBezTo>
                <a:cubicBezTo>
                  <a:pt x="7775470" y="628818"/>
                  <a:pt x="7779516" y="631336"/>
                  <a:pt x="7785630" y="636371"/>
                </a:cubicBezTo>
                <a:lnTo>
                  <a:pt x="7786709" y="635292"/>
                </a:lnTo>
                <a:lnTo>
                  <a:pt x="7789946" y="635292"/>
                </a:lnTo>
                <a:cubicBezTo>
                  <a:pt x="7791655" y="635292"/>
                  <a:pt x="7792779" y="637810"/>
                  <a:pt x="7793318" y="642845"/>
                </a:cubicBezTo>
                <a:lnTo>
                  <a:pt x="7794397" y="642845"/>
                </a:lnTo>
                <a:lnTo>
                  <a:pt x="7799927" y="639608"/>
                </a:lnTo>
                <a:cubicBezTo>
                  <a:pt x="7804872" y="641586"/>
                  <a:pt x="7807795" y="643744"/>
                  <a:pt x="7808694" y="646082"/>
                </a:cubicBezTo>
                <a:lnTo>
                  <a:pt x="7808694" y="649454"/>
                </a:lnTo>
                <a:cubicBezTo>
                  <a:pt x="7808694" y="651432"/>
                  <a:pt x="7804288" y="653230"/>
                  <a:pt x="7795476" y="654849"/>
                </a:cubicBezTo>
                <a:cubicBezTo>
                  <a:pt x="7795476" y="656288"/>
                  <a:pt x="7784506" y="665684"/>
                  <a:pt x="7762566" y="683038"/>
                </a:cubicBezTo>
                <a:lnTo>
                  <a:pt x="7762566" y="685196"/>
                </a:lnTo>
                <a:cubicBezTo>
                  <a:pt x="7768231" y="691040"/>
                  <a:pt x="7774795" y="693963"/>
                  <a:pt x="7782258" y="693963"/>
                </a:cubicBezTo>
                <a:cubicBezTo>
                  <a:pt x="7786125" y="702595"/>
                  <a:pt x="7793094" y="706911"/>
                  <a:pt x="7803164" y="706911"/>
                </a:cubicBezTo>
                <a:lnTo>
                  <a:pt x="7811931" y="714599"/>
                </a:lnTo>
                <a:lnTo>
                  <a:pt x="7811931" y="721073"/>
                </a:lnTo>
                <a:cubicBezTo>
                  <a:pt x="7803119" y="731233"/>
                  <a:pt x="7794352" y="736314"/>
                  <a:pt x="7785630" y="736314"/>
                </a:cubicBezTo>
                <a:cubicBezTo>
                  <a:pt x="7774660" y="747733"/>
                  <a:pt x="7769176" y="755691"/>
                  <a:pt x="7769176" y="760187"/>
                </a:cubicBezTo>
                <a:lnTo>
                  <a:pt x="7771334" y="760187"/>
                </a:lnTo>
                <a:lnTo>
                  <a:pt x="7771334" y="761266"/>
                </a:lnTo>
                <a:lnTo>
                  <a:pt x="7774570" y="760187"/>
                </a:lnTo>
                <a:cubicBezTo>
                  <a:pt x="7783922" y="760187"/>
                  <a:pt x="7793094" y="765267"/>
                  <a:pt x="7802085" y="775428"/>
                </a:cubicBezTo>
                <a:cubicBezTo>
                  <a:pt x="7806491" y="775428"/>
                  <a:pt x="7808694" y="778306"/>
                  <a:pt x="7808694" y="784060"/>
                </a:cubicBezTo>
                <a:lnTo>
                  <a:pt x="7814089" y="790533"/>
                </a:lnTo>
                <a:cubicBezTo>
                  <a:pt x="7814089" y="792602"/>
                  <a:pt x="7811167" y="796243"/>
                  <a:pt x="7805322" y="801459"/>
                </a:cubicBezTo>
                <a:cubicBezTo>
                  <a:pt x="7805322" y="804335"/>
                  <a:pt x="7803524" y="805774"/>
                  <a:pt x="7799927" y="805774"/>
                </a:cubicBezTo>
                <a:cubicBezTo>
                  <a:pt x="7798039" y="806853"/>
                  <a:pt x="7795476" y="810495"/>
                  <a:pt x="7792239" y="816699"/>
                </a:cubicBezTo>
                <a:cubicBezTo>
                  <a:pt x="7784866" y="816699"/>
                  <a:pt x="7771648" y="827175"/>
                  <a:pt x="7752586" y="848126"/>
                </a:cubicBezTo>
                <a:cubicBezTo>
                  <a:pt x="7749169" y="843810"/>
                  <a:pt x="7745527" y="841651"/>
                  <a:pt x="7741661" y="841651"/>
                </a:cubicBezTo>
                <a:cubicBezTo>
                  <a:pt x="7738694" y="842731"/>
                  <a:pt x="7737210" y="843810"/>
                  <a:pt x="7737210" y="844889"/>
                </a:cubicBezTo>
                <a:lnTo>
                  <a:pt x="7737210" y="848126"/>
                </a:lnTo>
                <a:cubicBezTo>
                  <a:pt x="7740177" y="848485"/>
                  <a:pt x="7741661" y="849564"/>
                  <a:pt x="7741661" y="851363"/>
                </a:cubicBezTo>
                <a:cubicBezTo>
                  <a:pt x="7736356" y="852082"/>
                  <a:pt x="7729028" y="856443"/>
                  <a:pt x="7719676" y="864446"/>
                </a:cubicBezTo>
                <a:lnTo>
                  <a:pt x="7717518" y="864446"/>
                </a:lnTo>
                <a:lnTo>
                  <a:pt x="7713067" y="862287"/>
                </a:lnTo>
                <a:cubicBezTo>
                  <a:pt x="7708302" y="865165"/>
                  <a:pt x="7701693" y="866963"/>
                  <a:pt x="7693240" y="867683"/>
                </a:cubicBezTo>
                <a:cubicBezTo>
                  <a:pt x="7692521" y="870560"/>
                  <a:pt x="7687036" y="873482"/>
                  <a:pt x="7676786" y="876449"/>
                </a:cubicBezTo>
                <a:lnTo>
                  <a:pt x="7674628" y="878608"/>
                </a:lnTo>
                <a:cubicBezTo>
                  <a:pt x="7672829" y="876449"/>
                  <a:pt x="7669548" y="875371"/>
                  <a:pt x="7664782" y="875371"/>
                </a:cubicBezTo>
                <a:lnTo>
                  <a:pt x="7663703" y="874292"/>
                </a:lnTo>
                <a:lnTo>
                  <a:pt x="7663703" y="870920"/>
                </a:lnTo>
                <a:cubicBezTo>
                  <a:pt x="7669188" y="866424"/>
                  <a:pt x="7675752" y="862828"/>
                  <a:pt x="7683395" y="860130"/>
                </a:cubicBezTo>
                <a:cubicBezTo>
                  <a:pt x="7683395" y="858331"/>
                  <a:pt x="7691082" y="851452"/>
                  <a:pt x="7706458" y="839494"/>
                </a:cubicBezTo>
                <a:lnTo>
                  <a:pt x="7708751" y="834098"/>
                </a:lnTo>
                <a:lnTo>
                  <a:pt x="7707537" y="834098"/>
                </a:lnTo>
                <a:lnTo>
                  <a:pt x="7692162" y="835178"/>
                </a:lnTo>
                <a:cubicBezTo>
                  <a:pt x="7687936" y="835178"/>
                  <a:pt x="7684294" y="834053"/>
                  <a:pt x="7681237" y="831806"/>
                </a:cubicBezTo>
                <a:cubicBezTo>
                  <a:pt x="7678809" y="831806"/>
                  <a:pt x="7676246" y="832930"/>
                  <a:pt x="7673549" y="835178"/>
                </a:cubicBezTo>
                <a:lnTo>
                  <a:pt x="7670177" y="835178"/>
                </a:lnTo>
                <a:lnTo>
                  <a:pt x="7666940" y="833019"/>
                </a:lnTo>
                <a:lnTo>
                  <a:pt x="7664782" y="833019"/>
                </a:lnTo>
                <a:lnTo>
                  <a:pt x="7660331" y="834098"/>
                </a:lnTo>
                <a:lnTo>
                  <a:pt x="7654801" y="831806"/>
                </a:lnTo>
                <a:lnTo>
                  <a:pt x="7644955" y="833019"/>
                </a:lnTo>
                <a:lnTo>
                  <a:pt x="7644955" y="835178"/>
                </a:lnTo>
                <a:cubicBezTo>
                  <a:pt x="7647743" y="835178"/>
                  <a:pt x="7649946" y="836616"/>
                  <a:pt x="7651564" y="839494"/>
                </a:cubicBezTo>
                <a:lnTo>
                  <a:pt x="7650485" y="847047"/>
                </a:lnTo>
                <a:lnTo>
                  <a:pt x="7650485" y="862287"/>
                </a:lnTo>
                <a:lnTo>
                  <a:pt x="7651564" y="871999"/>
                </a:lnTo>
                <a:cubicBezTo>
                  <a:pt x="7651564" y="876764"/>
                  <a:pt x="7645720" y="880765"/>
                  <a:pt x="7634030" y="884003"/>
                </a:cubicBezTo>
                <a:lnTo>
                  <a:pt x="7624049" y="879687"/>
                </a:lnTo>
                <a:lnTo>
                  <a:pt x="7612046" y="880765"/>
                </a:lnTo>
                <a:lnTo>
                  <a:pt x="7608674" y="880765"/>
                </a:lnTo>
                <a:cubicBezTo>
                  <a:pt x="7605077" y="878608"/>
                  <a:pt x="7603279" y="876045"/>
                  <a:pt x="7603279" y="873078"/>
                </a:cubicBezTo>
                <a:lnTo>
                  <a:pt x="7604358" y="868762"/>
                </a:lnTo>
                <a:lnTo>
                  <a:pt x="7600986" y="841651"/>
                </a:lnTo>
                <a:lnTo>
                  <a:pt x="7603279" y="831806"/>
                </a:lnTo>
                <a:lnTo>
                  <a:pt x="7598828" y="831806"/>
                </a:lnTo>
                <a:lnTo>
                  <a:pt x="7586689" y="836256"/>
                </a:lnTo>
                <a:lnTo>
                  <a:pt x="7579001" y="834098"/>
                </a:lnTo>
                <a:lnTo>
                  <a:pt x="7569155" y="835178"/>
                </a:lnTo>
                <a:lnTo>
                  <a:pt x="7559309" y="835178"/>
                </a:lnTo>
                <a:cubicBezTo>
                  <a:pt x="7557781" y="834818"/>
                  <a:pt x="7556297" y="832974"/>
                  <a:pt x="7554858" y="829647"/>
                </a:cubicBezTo>
                <a:lnTo>
                  <a:pt x="7559309" y="828569"/>
                </a:lnTo>
                <a:lnTo>
                  <a:pt x="7557016" y="825331"/>
                </a:lnTo>
                <a:lnTo>
                  <a:pt x="7558230" y="824253"/>
                </a:lnTo>
                <a:lnTo>
                  <a:pt x="7559309" y="824253"/>
                </a:lnTo>
                <a:cubicBezTo>
                  <a:pt x="7568840" y="825692"/>
                  <a:pt x="7573606" y="827130"/>
                  <a:pt x="7573606" y="828569"/>
                </a:cubicBezTo>
                <a:lnTo>
                  <a:pt x="7590061" y="824253"/>
                </a:lnTo>
                <a:lnTo>
                  <a:pt x="7600986" y="827490"/>
                </a:lnTo>
                <a:lnTo>
                  <a:pt x="7603279" y="816699"/>
                </a:lnTo>
                <a:cubicBezTo>
                  <a:pt x="7600671" y="811575"/>
                  <a:pt x="7598828" y="809012"/>
                  <a:pt x="7597749" y="809012"/>
                </a:cubicBezTo>
                <a:lnTo>
                  <a:pt x="7592219" y="809012"/>
                </a:lnTo>
                <a:cubicBezTo>
                  <a:pt x="7570279" y="809012"/>
                  <a:pt x="7559309" y="805415"/>
                  <a:pt x="7559309" y="798222"/>
                </a:cubicBezTo>
                <a:lnTo>
                  <a:pt x="7558230" y="785139"/>
                </a:lnTo>
                <a:lnTo>
                  <a:pt x="7559309" y="784060"/>
                </a:lnTo>
                <a:lnTo>
                  <a:pt x="7559309" y="782980"/>
                </a:lnTo>
                <a:lnTo>
                  <a:pt x="7558230" y="778664"/>
                </a:lnTo>
                <a:lnTo>
                  <a:pt x="7559309" y="763424"/>
                </a:lnTo>
                <a:lnTo>
                  <a:pt x="7557016" y="756950"/>
                </a:lnTo>
                <a:lnTo>
                  <a:pt x="7558230" y="747104"/>
                </a:lnTo>
                <a:lnTo>
                  <a:pt x="7554858" y="727547"/>
                </a:lnTo>
                <a:lnTo>
                  <a:pt x="7554858" y="724310"/>
                </a:lnTo>
                <a:cubicBezTo>
                  <a:pt x="7556297" y="721433"/>
                  <a:pt x="7558140" y="719994"/>
                  <a:pt x="7560388" y="719994"/>
                </a:cubicBezTo>
                <a:lnTo>
                  <a:pt x="7575764" y="723231"/>
                </a:lnTo>
                <a:lnTo>
                  <a:pt x="7577922" y="723231"/>
                </a:lnTo>
                <a:lnTo>
                  <a:pt x="7587903" y="722152"/>
                </a:lnTo>
                <a:cubicBezTo>
                  <a:pt x="7592039" y="725569"/>
                  <a:pt x="7600806" y="728851"/>
                  <a:pt x="7614204" y="731998"/>
                </a:cubicBezTo>
                <a:lnTo>
                  <a:pt x="7617440" y="733077"/>
                </a:lnTo>
                <a:cubicBezTo>
                  <a:pt x="7622566" y="733077"/>
                  <a:pt x="7625128" y="732357"/>
                  <a:pt x="7625128" y="730919"/>
                </a:cubicBezTo>
                <a:lnTo>
                  <a:pt x="7632816" y="731998"/>
                </a:lnTo>
                <a:lnTo>
                  <a:pt x="7636188" y="731998"/>
                </a:lnTo>
                <a:lnTo>
                  <a:pt x="7642797" y="730919"/>
                </a:lnTo>
                <a:lnTo>
                  <a:pt x="7646034" y="731998"/>
                </a:lnTo>
                <a:cubicBezTo>
                  <a:pt x="7653407" y="723455"/>
                  <a:pt x="7657094" y="717655"/>
                  <a:pt x="7657094" y="714599"/>
                </a:cubicBezTo>
                <a:lnTo>
                  <a:pt x="7637267" y="710283"/>
                </a:lnTo>
                <a:lnTo>
                  <a:pt x="7629579" y="713520"/>
                </a:lnTo>
                <a:lnTo>
                  <a:pt x="7616362" y="710283"/>
                </a:lnTo>
                <a:cubicBezTo>
                  <a:pt x="7611596" y="713160"/>
                  <a:pt x="7606111" y="714599"/>
                  <a:pt x="7599907" y="714599"/>
                </a:cubicBezTo>
                <a:lnTo>
                  <a:pt x="7597749" y="714599"/>
                </a:lnTo>
                <a:lnTo>
                  <a:pt x="7594377" y="712441"/>
                </a:lnTo>
                <a:lnTo>
                  <a:pt x="7587903" y="713520"/>
                </a:lnTo>
                <a:lnTo>
                  <a:pt x="7576843" y="711362"/>
                </a:lnTo>
                <a:cubicBezTo>
                  <a:pt x="7572437" y="714239"/>
                  <a:pt x="7568391" y="715678"/>
                  <a:pt x="7564704" y="715678"/>
                </a:cubicBezTo>
                <a:cubicBezTo>
                  <a:pt x="7557421" y="713340"/>
                  <a:pt x="7553779" y="709699"/>
                  <a:pt x="7553779" y="704754"/>
                </a:cubicBezTo>
                <a:lnTo>
                  <a:pt x="7553779" y="703673"/>
                </a:lnTo>
                <a:lnTo>
                  <a:pt x="7569155" y="701516"/>
                </a:lnTo>
                <a:cubicBezTo>
                  <a:pt x="7569155" y="702955"/>
                  <a:pt x="7573201" y="704034"/>
                  <a:pt x="7581294" y="704754"/>
                </a:cubicBezTo>
                <a:lnTo>
                  <a:pt x="7581294" y="703673"/>
                </a:lnTo>
                <a:cubicBezTo>
                  <a:pt x="7578147" y="682723"/>
                  <a:pt x="7573741" y="672248"/>
                  <a:pt x="7568076" y="672248"/>
                </a:cubicBezTo>
                <a:cubicBezTo>
                  <a:pt x="7568076" y="668741"/>
                  <a:pt x="7566233" y="665819"/>
                  <a:pt x="7562546" y="663481"/>
                </a:cubicBezTo>
                <a:lnTo>
                  <a:pt x="7562546" y="661323"/>
                </a:lnTo>
                <a:lnTo>
                  <a:pt x="7569155" y="655928"/>
                </a:lnTo>
                <a:lnTo>
                  <a:pt x="7572392" y="657007"/>
                </a:lnTo>
                <a:lnTo>
                  <a:pt x="7582373" y="655928"/>
                </a:lnTo>
                <a:lnTo>
                  <a:pt x="7583452" y="655928"/>
                </a:lnTo>
                <a:lnTo>
                  <a:pt x="7597749" y="661323"/>
                </a:lnTo>
                <a:lnTo>
                  <a:pt x="7602065" y="658086"/>
                </a:lnTo>
                <a:lnTo>
                  <a:pt x="7599907" y="651612"/>
                </a:lnTo>
                <a:lnTo>
                  <a:pt x="7600986" y="639608"/>
                </a:lnTo>
                <a:lnTo>
                  <a:pt x="7595591" y="625446"/>
                </a:lnTo>
                <a:lnTo>
                  <a:pt x="7595591" y="623288"/>
                </a:lnTo>
                <a:cubicBezTo>
                  <a:pt x="7598108" y="618972"/>
                  <a:pt x="7601390" y="616815"/>
                  <a:pt x="7605437" y="616815"/>
                </a:cubicBezTo>
                <a:lnTo>
                  <a:pt x="7627421" y="624367"/>
                </a:lnTo>
                <a:lnTo>
                  <a:pt x="7640504" y="621130"/>
                </a:lnTo>
                <a:lnTo>
                  <a:pt x="7648327" y="623288"/>
                </a:lnTo>
                <a:lnTo>
                  <a:pt x="7656015" y="623288"/>
                </a:lnTo>
                <a:cubicBezTo>
                  <a:pt x="7657454" y="623288"/>
                  <a:pt x="7658173" y="624412"/>
                  <a:pt x="7658173" y="626660"/>
                </a:cubicBezTo>
                <a:lnTo>
                  <a:pt x="7656015" y="630976"/>
                </a:lnTo>
                <a:lnTo>
                  <a:pt x="7658173" y="637450"/>
                </a:lnTo>
                <a:lnTo>
                  <a:pt x="7653722" y="642845"/>
                </a:lnTo>
                <a:lnTo>
                  <a:pt x="7653722" y="655928"/>
                </a:lnTo>
                <a:lnTo>
                  <a:pt x="7657094" y="655928"/>
                </a:lnTo>
                <a:lnTo>
                  <a:pt x="7657094" y="652691"/>
                </a:lnTo>
                <a:cubicBezTo>
                  <a:pt x="7657094" y="648465"/>
                  <a:pt x="7661095" y="644823"/>
                  <a:pt x="7669098" y="641766"/>
                </a:cubicBezTo>
                <a:cubicBezTo>
                  <a:pt x="7672065" y="633853"/>
                  <a:pt x="7674628" y="629897"/>
                  <a:pt x="7676786" y="629897"/>
                </a:cubicBezTo>
                <a:lnTo>
                  <a:pt x="7677865" y="629897"/>
                </a:lnTo>
                <a:cubicBezTo>
                  <a:pt x="7682630" y="629897"/>
                  <a:pt x="7688880" y="634213"/>
                  <a:pt x="7696612" y="642845"/>
                </a:cubicBezTo>
                <a:cubicBezTo>
                  <a:pt x="7702277" y="645812"/>
                  <a:pt x="7708482" y="650892"/>
                  <a:pt x="7715225" y="658086"/>
                </a:cubicBezTo>
                <a:lnTo>
                  <a:pt x="7715225" y="659165"/>
                </a:lnTo>
                <a:lnTo>
                  <a:pt x="7709830" y="665639"/>
                </a:lnTo>
                <a:lnTo>
                  <a:pt x="7706458" y="665639"/>
                </a:lnTo>
                <a:cubicBezTo>
                  <a:pt x="7704120" y="665639"/>
                  <a:pt x="7701558" y="664560"/>
                  <a:pt x="7698770" y="662402"/>
                </a:cubicBezTo>
                <a:lnTo>
                  <a:pt x="7696612" y="662402"/>
                </a:lnTo>
                <a:lnTo>
                  <a:pt x="7684474" y="664560"/>
                </a:lnTo>
                <a:lnTo>
                  <a:pt x="7690004" y="670090"/>
                </a:lnTo>
                <a:lnTo>
                  <a:pt x="7690004" y="673327"/>
                </a:lnTo>
                <a:cubicBezTo>
                  <a:pt x="7688026" y="676924"/>
                  <a:pt x="7684743" y="678722"/>
                  <a:pt x="7680158" y="678722"/>
                </a:cubicBezTo>
                <a:cubicBezTo>
                  <a:pt x="7680158" y="681599"/>
                  <a:pt x="7675752" y="687758"/>
                  <a:pt x="7666940" y="697200"/>
                </a:cubicBezTo>
                <a:lnTo>
                  <a:pt x="7658173" y="702595"/>
                </a:lnTo>
                <a:lnTo>
                  <a:pt x="7658173" y="703673"/>
                </a:lnTo>
                <a:cubicBezTo>
                  <a:pt x="7658173" y="705113"/>
                  <a:pt x="7659252" y="705832"/>
                  <a:pt x="7661410" y="705832"/>
                </a:cubicBezTo>
                <a:lnTo>
                  <a:pt x="7661410" y="712441"/>
                </a:lnTo>
                <a:lnTo>
                  <a:pt x="7663703" y="712441"/>
                </a:lnTo>
                <a:lnTo>
                  <a:pt x="7663703" y="713520"/>
                </a:lnTo>
                <a:lnTo>
                  <a:pt x="7668019" y="712441"/>
                </a:lnTo>
                <a:lnTo>
                  <a:pt x="7668019" y="707990"/>
                </a:lnTo>
                <a:cubicBezTo>
                  <a:pt x="7665861" y="707990"/>
                  <a:pt x="7664782" y="707271"/>
                  <a:pt x="7664782" y="705832"/>
                </a:cubicBezTo>
                <a:lnTo>
                  <a:pt x="7664782" y="704754"/>
                </a:lnTo>
                <a:lnTo>
                  <a:pt x="7670177" y="704754"/>
                </a:lnTo>
                <a:cubicBezTo>
                  <a:pt x="7678809" y="690276"/>
                  <a:pt x="7686137" y="683038"/>
                  <a:pt x="7692162" y="683038"/>
                </a:cubicBezTo>
                <a:cubicBezTo>
                  <a:pt x="7700974" y="683038"/>
                  <a:pt x="7707582" y="685601"/>
                  <a:pt x="7711988" y="690726"/>
                </a:cubicBezTo>
                <a:cubicBezTo>
                  <a:pt x="7724397" y="683263"/>
                  <a:pt x="7730601" y="674181"/>
                  <a:pt x="7730601" y="663481"/>
                </a:cubicBezTo>
                <a:cubicBezTo>
                  <a:pt x="7738694" y="651522"/>
                  <a:pt x="7742740" y="639968"/>
                  <a:pt x="7742740" y="628818"/>
                </a:cubicBezTo>
                <a:lnTo>
                  <a:pt x="7738289" y="621130"/>
                </a:lnTo>
                <a:cubicBezTo>
                  <a:pt x="7739818" y="617894"/>
                  <a:pt x="7741301" y="616096"/>
                  <a:pt x="7742740" y="615736"/>
                </a:cubicBezTo>
                <a:close/>
                <a:moveTo>
                  <a:pt x="6143512" y="615735"/>
                </a:moveTo>
                <a:lnTo>
                  <a:pt x="6170892" y="622208"/>
                </a:lnTo>
                <a:lnTo>
                  <a:pt x="6175073" y="621129"/>
                </a:lnTo>
                <a:lnTo>
                  <a:pt x="6184514" y="622208"/>
                </a:lnTo>
                <a:lnTo>
                  <a:pt x="6189774" y="622208"/>
                </a:lnTo>
                <a:lnTo>
                  <a:pt x="6198271" y="620050"/>
                </a:lnTo>
                <a:cubicBezTo>
                  <a:pt x="6210231" y="621129"/>
                  <a:pt x="6216210" y="625086"/>
                  <a:pt x="6216210" y="631919"/>
                </a:cubicBezTo>
                <a:lnTo>
                  <a:pt x="6216210" y="634077"/>
                </a:lnTo>
                <a:cubicBezTo>
                  <a:pt x="6216210" y="635516"/>
                  <a:pt x="6211624" y="636595"/>
                  <a:pt x="6202453" y="637314"/>
                </a:cubicBezTo>
                <a:cubicBezTo>
                  <a:pt x="6201733" y="645677"/>
                  <a:pt x="6199980" y="651386"/>
                  <a:pt x="6197192" y="654444"/>
                </a:cubicBezTo>
                <a:lnTo>
                  <a:pt x="6199350" y="658760"/>
                </a:lnTo>
                <a:lnTo>
                  <a:pt x="6207713" y="658760"/>
                </a:lnTo>
                <a:lnTo>
                  <a:pt x="6212973" y="654444"/>
                </a:lnTo>
                <a:lnTo>
                  <a:pt x="6215131" y="654444"/>
                </a:lnTo>
                <a:lnTo>
                  <a:pt x="6217289" y="656602"/>
                </a:lnTo>
                <a:lnTo>
                  <a:pt x="6217289" y="657680"/>
                </a:lnTo>
                <a:cubicBezTo>
                  <a:pt x="6215491" y="661277"/>
                  <a:pt x="6211984" y="663076"/>
                  <a:pt x="6206769" y="663076"/>
                </a:cubicBezTo>
                <a:cubicBezTo>
                  <a:pt x="6203172" y="662177"/>
                  <a:pt x="6201374" y="661097"/>
                  <a:pt x="6201374" y="659838"/>
                </a:cubicBezTo>
                <a:lnTo>
                  <a:pt x="6187751" y="666313"/>
                </a:lnTo>
                <a:lnTo>
                  <a:pt x="6168734" y="664154"/>
                </a:lnTo>
                <a:lnTo>
                  <a:pt x="6161450" y="665234"/>
                </a:lnTo>
                <a:lnTo>
                  <a:pt x="6160371" y="664154"/>
                </a:lnTo>
                <a:lnTo>
                  <a:pt x="6159292" y="664154"/>
                </a:lnTo>
                <a:lnTo>
                  <a:pt x="6152953" y="667392"/>
                </a:lnTo>
                <a:cubicBezTo>
                  <a:pt x="6149267" y="665234"/>
                  <a:pt x="6145041" y="664154"/>
                  <a:pt x="6140275" y="664154"/>
                </a:cubicBezTo>
                <a:cubicBezTo>
                  <a:pt x="6136768" y="666313"/>
                  <a:pt x="6133261" y="667392"/>
                  <a:pt x="6129755" y="667392"/>
                </a:cubicBezTo>
                <a:lnTo>
                  <a:pt x="6125574" y="667392"/>
                </a:lnTo>
                <a:cubicBezTo>
                  <a:pt x="6123416" y="667392"/>
                  <a:pt x="6119549" y="665593"/>
                  <a:pt x="6113974" y="661996"/>
                </a:cubicBezTo>
                <a:cubicBezTo>
                  <a:pt x="6104803" y="663975"/>
                  <a:pt x="6100217" y="666133"/>
                  <a:pt x="6100217" y="668470"/>
                </a:cubicBezTo>
                <a:lnTo>
                  <a:pt x="6101296" y="681419"/>
                </a:lnTo>
                <a:cubicBezTo>
                  <a:pt x="6101296" y="687353"/>
                  <a:pt x="6096396" y="693782"/>
                  <a:pt x="6086595" y="700706"/>
                </a:cubicBezTo>
                <a:lnTo>
                  <a:pt x="6083358" y="701785"/>
                </a:lnTo>
                <a:lnTo>
                  <a:pt x="6079176" y="700706"/>
                </a:lnTo>
                <a:lnTo>
                  <a:pt x="6078097" y="700706"/>
                </a:lnTo>
                <a:lnTo>
                  <a:pt x="6078097" y="703943"/>
                </a:lnTo>
                <a:cubicBezTo>
                  <a:pt x="6081784" y="703943"/>
                  <a:pt x="6084616" y="705741"/>
                  <a:pt x="6086595" y="709338"/>
                </a:cubicBezTo>
                <a:lnTo>
                  <a:pt x="6090776" y="707180"/>
                </a:lnTo>
                <a:cubicBezTo>
                  <a:pt x="6097789" y="709338"/>
                  <a:pt x="6104803" y="712575"/>
                  <a:pt x="6111816" y="716891"/>
                </a:cubicBezTo>
                <a:cubicBezTo>
                  <a:pt x="6125394" y="719768"/>
                  <a:pt x="6135599" y="721207"/>
                  <a:pt x="6142433" y="721207"/>
                </a:cubicBezTo>
                <a:lnTo>
                  <a:pt x="6147693" y="707180"/>
                </a:lnTo>
                <a:cubicBezTo>
                  <a:pt x="6143467" y="705561"/>
                  <a:pt x="6141354" y="701965"/>
                  <a:pt x="6141354" y="696390"/>
                </a:cubicBezTo>
                <a:lnTo>
                  <a:pt x="6143512" y="692209"/>
                </a:lnTo>
                <a:cubicBezTo>
                  <a:pt x="6140994" y="690770"/>
                  <a:pt x="6139241" y="688612"/>
                  <a:pt x="6138252" y="685734"/>
                </a:cubicBezTo>
                <a:cubicBezTo>
                  <a:pt x="6138252" y="679260"/>
                  <a:pt x="6142118" y="676023"/>
                  <a:pt x="6149851" y="676023"/>
                </a:cubicBezTo>
                <a:cubicBezTo>
                  <a:pt x="6164778" y="676023"/>
                  <a:pt x="6180558" y="679979"/>
                  <a:pt x="6197192" y="687892"/>
                </a:cubicBezTo>
                <a:lnTo>
                  <a:pt x="6197192" y="692209"/>
                </a:lnTo>
                <a:lnTo>
                  <a:pt x="6190853" y="699627"/>
                </a:lnTo>
                <a:lnTo>
                  <a:pt x="6193011" y="708259"/>
                </a:lnTo>
                <a:lnTo>
                  <a:pt x="6191932" y="712575"/>
                </a:lnTo>
                <a:cubicBezTo>
                  <a:pt x="6191932" y="716891"/>
                  <a:pt x="6198271" y="720128"/>
                  <a:pt x="6210950" y="722286"/>
                </a:cubicBezTo>
                <a:cubicBezTo>
                  <a:pt x="6227045" y="713654"/>
                  <a:pt x="6235812" y="707540"/>
                  <a:pt x="6237250" y="703943"/>
                </a:cubicBezTo>
                <a:lnTo>
                  <a:pt x="6241432" y="701785"/>
                </a:lnTo>
                <a:cubicBezTo>
                  <a:pt x="6252851" y="707719"/>
                  <a:pt x="6264810" y="715632"/>
                  <a:pt x="6277308" y="725523"/>
                </a:cubicBezTo>
                <a:cubicBezTo>
                  <a:pt x="6277308" y="730558"/>
                  <a:pt x="6278028" y="733795"/>
                  <a:pt x="6279466" y="735233"/>
                </a:cubicBezTo>
                <a:lnTo>
                  <a:pt x="6277308" y="737392"/>
                </a:lnTo>
                <a:lnTo>
                  <a:pt x="6269890" y="736313"/>
                </a:lnTo>
                <a:lnTo>
                  <a:pt x="6269890" y="737392"/>
                </a:lnTo>
                <a:lnTo>
                  <a:pt x="6272048" y="742787"/>
                </a:lnTo>
                <a:lnTo>
                  <a:pt x="6270969" y="750205"/>
                </a:lnTo>
                <a:lnTo>
                  <a:pt x="6272048" y="753442"/>
                </a:lnTo>
                <a:lnTo>
                  <a:pt x="6268946" y="762074"/>
                </a:lnTo>
                <a:lnTo>
                  <a:pt x="6268946" y="764232"/>
                </a:lnTo>
                <a:cubicBezTo>
                  <a:pt x="6268946" y="769088"/>
                  <a:pt x="6270340" y="776641"/>
                  <a:pt x="6273127" y="786891"/>
                </a:cubicBezTo>
                <a:lnTo>
                  <a:pt x="6272048" y="787969"/>
                </a:lnTo>
                <a:lnTo>
                  <a:pt x="6273127" y="794445"/>
                </a:lnTo>
                <a:lnTo>
                  <a:pt x="6272048" y="809416"/>
                </a:lnTo>
                <a:lnTo>
                  <a:pt x="6274206" y="815889"/>
                </a:lnTo>
                <a:cubicBezTo>
                  <a:pt x="6273487" y="818947"/>
                  <a:pt x="6269935" y="822903"/>
                  <a:pt x="6263551" y="827759"/>
                </a:cubicBezTo>
                <a:lnTo>
                  <a:pt x="6261528" y="827759"/>
                </a:lnTo>
                <a:lnTo>
                  <a:pt x="6258291" y="825601"/>
                </a:lnTo>
                <a:lnTo>
                  <a:pt x="6257347" y="826680"/>
                </a:lnTo>
                <a:lnTo>
                  <a:pt x="6266788" y="835312"/>
                </a:lnTo>
                <a:lnTo>
                  <a:pt x="6267867" y="836391"/>
                </a:lnTo>
                <a:lnTo>
                  <a:pt x="6267867" y="839628"/>
                </a:lnTo>
                <a:lnTo>
                  <a:pt x="6264630" y="842864"/>
                </a:lnTo>
                <a:lnTo>
                  <a:pt x="6260449" y="842864"/>
                </a:lnTo>
                <a:lnTo>
                  <a:pt x="6255189" y="839628"/>
                </a:lnTo>
                <a:lnTo>
                  <a:pt x="6254110" y="840707"/>
                </a:lnTo>
                <a:lnTo>
                  <a:pt x="6234148" y="840707"/>
                </a:lnTo>
                <a:cubicBezTo>
                  <a:pt x="6227764" y="840707"/>
                  <a:pt x="6224572" y="834592"/>
                  <a:pt x="6224572" y="822364"/>
                </a:cubicBezTo>
                <a:lnTo>
                  <a:pt x="6218233" y="820205"/>
                </a:lnTo>
                <a:lnTo>
                  <a:pt x="6212973" y="823443"/>
                </a:lnTo>
                <a:cubicBezTo>
                  <a:pt x="6201733" y="822723"/>
                  <a:pt x="6196113" y="821285"/>
                  <a:pt x="6196113" y="819126"/>
                </a:cubicBezTo>
                <a:lnTo>
                  <a:pt x="6190853" y="822364"/>
                </a:lnTo>
                <a:lnTo>
                  <a:pt x="6191932" y="827759"/>
                </a:lnTo>
                <a:lnTo>
                  <a:pt x="6188830" y="830996"/>
                </a:lnTo>
                <a:cubicBezTo>
                  <a:pt x="6190718" y="833873"/>
                  <a:pt x="6192112" y="839628"/>
                  <a:pt x="6193011" y="848260"/>
                </a:cubicBezTo>
                <a:cubicBezTo>
                  <a:pt x="6190224" y="855003"/>
                  <a:pt x="6188830" y="860713"/>
                  <a:pt x="6188830" y="865389"/>
                </a:cubicBezTo>
                <a:lnTo>
                  <a:pt x="6189774" y="869705"/>
                </a:lnTo>
                <a:cubicBezTo>
                  <a:pt x="6187706" y="877617"/>
                  <a:pt x="6184200" y="881574"/>
                  <a:pt x="6179254" y="881574"/>
                </a:cubicBezTo>
                <a:lnTo>
                  <a:pt x="6175073" y="880495"/>
                </a:lnTo>
                <a:lnTo>
                  <a:pt x="6160371" y="882653"/>
                </a:lnTo>
                <a:cubicBezTo>
                  <a:pt x="6155606" y="882653"/>
                  <a:pt x="6151020" y="877258"/>
                  <a:pt x="6146614" y="866468"/>
                </a:cubicBezTo>
                <a:lnTo>
                  <a:pt x="6149851" y="859994"/>
                </a:lnTo>
                <a:cubicBezTo>
                  <a:pt x="6146165" y="859994"/>
                  <a:pt x="6144052" y="858915"/>
                  <a:pt x="6143512" y="856757"/>
                </a:cubicBezTo>
                <a:cubicBezTo>
                  <a:pt x="6143692" y="853250"/>
                  <a:pt x="6144366" y="851496"/>
                  <a:pt x="6145535" y="851496"/>
                </a:cubicBezTo>
                <a:lnTo>
                  <a:pt x="6143512" y="845023"/>
                </a:lnTo>
                <a:lnTo>
                  <a:pt x="6145535" y="839628"/>
                </a:lnTo>
                <a:lnTo>
                  <a:pt x="6144456" y="839628"/>
                </a:lnTo>
                <a:cubicBezTo>
                  <a:pt x="6142388" y="838908"/>
                  <a:pt x="6141354" y="836751"/>
                  <a:pt x="6141354" y="833153"/>
                </a:cubicBezTo>
                <a:lnTo>
                  <a:pt x="6146614" y="824521"/>
                </a:lnTo>
                <a:lnTo>
                  <a:pt x="6146614" y="821285"/>
                </a:lnTo>
                <a:lnTo>
                  <a:pt x="6143512" y="821285"/>
                </a:lnTo>
                <a:lnTo>
                  <a:pt x="6135015" y="823443"/>
                </a:lnTo>
                <a:lnTo>
                  <a:pt x="6131913" y="823443"/>
                </a:lnTo>
                <a:lnTo>
                  <a:pt x="6123416" y="821285"/>
                </a:lnTo>
                <a:lnTo>
                  <a:pt x="6119234" y="821285"/>
                </a:lnTo>
                <a:lnTo>
                  <a:pt x="6116132" y="824521"/>
                </a:lnTo>
                <a:lnTo>
                  <a:pt x="6116132" y="837469"/>
                </a:lnTo>
                <a:cubicBezTo>
                  <a:pt x="6111547" y="842505"/>
                  <a:pt x="6103094" y="845023"/>
                  <a:pt x="6090776" y="845023"/>
                </a:cubicBezTo>
                <a:cubicBezTo>
                  <a:pt x="6077468" y="838728"/>
                  <a:pt x="6070814" y="832614"/>
                  <a:pt x="6070814" y="826680"/>
                </a:cubicBezTo>
                <a:lnTo>
                  <a:pt x="6072837" y="821285"/>
                </a:lnTo>
                <a:lnTo>
                  <a:pt x="6071758" y="811573"/>
                </a:lnTo>
                <a:lnTo>
                  <a:pt x="6073916" y="802941"/>
                </a:lnTo>
                <a:lnTo>
                  <a:pt x="6073916" y="800918"/>
                </a:lnTo>
                <a:lnTo>
                  <a:pt x="6071758" y="797682"/>
                </a:lnTo>
                <a:lnTo>
                  <a:pt x="6071758" y="793365"/>
                </a:lnTo>
                <a:lnTo>
                  <a:pt x="6073916" y="790128"/>
                </a:lnTo>
                <a:lnTo>
                  <a:pt x="6072837" y="779338"/>
                </a:lnTo>
                <a:lnTo>
                  <a:pt x="6073916" y="775023"/>
                </a:lnTo>
                <a:cubicBezTo>
                  <a:pt x="6071848" y="771246"/>
                  <a:pt x="6070814" y="767649"/>
                  <a:pt x="6070814" y="764232"/>
                </a:cubicBezTo>
                <a:lnTo>
                  <a:pt x="6070814" y="763153"/>
                </a:lnTo>
                <a:lnTo>
                  <a:pt x="6072837" y="756679"/>
                </a:lnTo>
                <a:lnTo>
                  <a:pt x="6071758" y="750205"/>
                </a:lnTo>
                <a:lnTo>
                  <a:pt x="6073916" y="728760"/>
                </a:lnTo>
                <a:lnTo>
                  <a:pt x="6072837" y="723365"/>
                </a:lnTo>
                <a:lnTo>
                  <a:pt x="6072837" y="721207"/>
                </a:lnTo>
                <a:cubicBezTo>
                  <a:pt x="6070769" y="721207"/>
                  <a:pt x="6069016" y="719768"/>
                  <a:pt x="6067577" y="716891"/>
                </a:cubicBezTo>
                <a:lnTo>
                  <a:pt x="6067577" y="713654"/>
                </a:lnTo>
                <a:cubicBezTo>
                  <a:pt x="6070005" y="709338"/>
                  <a:pt x="6072118" y="707180"/>
                  <a:pt x="6073916" y="707180"/>
                </a:cubicBezTo>
                <a:lnTo>
                  <a:pt x="6073916" y="703943"/>
                </a:lnTo>
                <a:lnTo>
                  <a:pt x="6065419" y="706101"/>
                </a:lnTo>
                <a:lnTo>
                  <a:pt x="6048560" y="693288"/>
                </a:lnTo>
                <a:lnTo>
                  <a:pt x="6045458" y="682498"/>
                </a:lnTo>
                <a:cubicBezTo>
                  <a:pt x="6049144" y="668111"/>
                  <a:pt x="6055483" y="660917"/>
                  <a:pt x="6064475" y="660917"/>
                </a:cubicBezTo>
                <a:cubicBezTo>
                  <a:pt x="6068162" y="656961"/>
                  <a:pt x="6070949" y="650847"/>
                  <a:pt x="6072837" y="642575"/>
                </a:cubicBezTo>
                <a:lnTo>
                  <a:pt x="6077018" y="642575"/>
                </a:lnTo>
                <a:lnTo>
                  <a:pt x="6093878" y="658760"/>
                </a:lnTo>
                <a:lnTo>
                  <a:pt x="6106556" y="655523"/>
                </a:lnTo>
                <a:lnTo>
                  <a:pt x="6111816" y="656602"/>
                </a:lnTo>
                <a:lnTo>
                  <a:pt x="6118155" y="654444"/>
                </a:lnTo>
                <a:lnTo>
                  <a:pt x="6127597" y="654444"/>
                </a:lnTo>
                <a:lnTo>
                  <a:pt x="6131913" y="657680"/>
                </a:lnTo>
                <a:lnTo>
                  <a:pt x="6141354" y="656602"/>
                </a:lnTo>
                <a:lnTo>
                  <a:pt x="6142433" y="656602"/>
                </a:lnTo>
                <a:lnTo>
                  <a:pt x="6143512" y="651207"/>
                </a:lnTo>
                <a:lnTo>
                  <a:pt x="6143512" y="638393"/>
                </a:lnTo>
                <a:cubicBezTo>
                  <a:pt x="6143512" y="634077"/>
                  <a:pt x="6141039" y="629042"/>
                  <a:pt x="6136094" y="623287"/>
                </a:cubicBezTo>
                <a:cubicBezTo>
                  <a:pt x="6136094" y="618252"/>
                  <a:pt x="6138567" y="615735"/>
                  <a:pt x="6143512" y="615735"/>
                </a:cubicBezTo>
                <a:close/>
                <a:moveTo>
                  <a:pt x="1048495" y="615463"/>
                </a:moveTo>
                <a:lnTo>
                  <a:pt x="1057261" y="617621"/>
                </a:lnTo>
                <a:lnTo>
                  <a:pt x="1062793" y="616541"/>
                </a:lnTo>
                <a:cubicBezTo>
                  <a:pt x="1062793" y="619689"/>
                  <a:pt x="1070076" y="621532"/>
                  <a:pt x="1084643" y="622071"/>
                </a:cubicBezTo>
                <a:cubicBezTo>
                  <a:pt x="1085361" y="623510"/>
                  <a:pt x="1089722" y="625668"/>
                  <a:pt x="1097725" y="628545"/>
                </a:cubicBezTo>
                <a:lnTo>
                  <a:pt x="1101096" y="627466"/>
                </a:lnTo>
                <a:lnTo>
                  <a:pt x="1106491" y="629759"/>
                </a:lnTo>
                <a:lnTo>
                  <a:pt x="1118630" y="625308"/>
                </a:lnTo>
                <a:lnTo>
                  <a:pt x="1126183" y="625308"/>
                </a:lnTo>
                <a:cubicBezTo>
                  <a:pt x="1128971" y="627466"/>
                  <a:pt x="1131533" y="628545"/>
                  <a:pt x="1133871" y="628545"/>
                </a:cubicBezTo>
                <a:lnTo>
                  <a:pt x="1137108" y="628545"/>
                </a:lnTo>
                <a:lnTo>
                  <a:pt x="1141559" y="625308"/>
                </a:lnTo>
                <a:lnTo>
                  <a:pt x="1145875" y="625308"/>
                </a:lnTo>
                <a:cubicBezTo>
                  <a:pt x="1149922" y="625308"/>
                  <a:pt x="1153563" y="627871"/>
                  <a:pt x="1156800" y="632996"/>
                </a:cubicBezTo>
                <a:lnTo>
                  <a:pt x="1149248" y="636233"/>
                </a:lnTo>
                <a:lnTo>
                  <a:pt x="1137108" y="635154"/>
                </a:lnTo>
                <a:cubicBezTo>
                  <a:pt x="1133871" y="635154"/>
                  <a:pt x="1130589" y="636638"/>
                  <a:pt x="1127262" y="639605"/>
                </a:cubicBezTo>
                <a:lnTo>
                  <a:pt x="1122946" y="639605"/>
                </a:lnTo>
                <a:lnTo>
                  <a:pt x="1118630" y="636233"/>
                </a:lnTo>
                <a:lnTo>
                  <a:pt x="1110942" y="637312"/>
                </a:lnTo>
                <a:lnTo>
                  <a:pt x="1103254" y="634075"/>
                </a:lnTo>
                <a:lnTo>
                  <a:pt x="1101096" y="636233"/>
                </a:lnTo>
                <a:lnTo>
                  <a:pt x="1096644" y="632996"/>
                </a:lnTo>
                <a:lnTo>
                  <a:pt x="1094487" y="632996"/>
                </a:lnTo>
                <a:cubicBezTo>
                  <a:pt x="1088642" y="635874"/>
                  <a:pt x="1085722" y="639875"/>
                  <a:pt x="1085722" y="645000"/>
                </a:cubicBezTo>
                <a:lnTo>
                  <a:pt x="1089092" y="652688"/>
                </a:lnTo>
                <a:lnTo>
                  <a:pt x="1086801" y="665771"/>
                </a:lnTo>
                <a:lnTo>
                  <a:pt x="1093408" y="673459"/>
                </a:lnTo>
                <a:lnTo>
                  <a:pt x="1090172" y="680068"/>
                </a:lnTo>
                <a:lnTo>
                  <a:pt x="1091250" y="688835"/>
                </a:lnTo>
                <a:lnTo>
                  <a:pt x="1089092" y="698681"/>
                </a:lnTo>
                <a:lnTo>
                  <a:pt x="1092329" y="702996"/>
                </a:lnTo>
                <a:lnTo>
                  <a:pt x="1098939" y="700839"/>
                </a:lnTo>
                <a:lnTo>
                  <a:pt x="1101096" y="700839"/>
                </a:lnTo>
                <a:lnTo>
                  <a:pt x="1118630" y="702996"/>
                </a:lnTo>
                <a:lnTo>
                  <a:pt x="1125104" y="702996"/>
                </a:lnTo>
                <a:cubicBezTo>
                  <a:pt x="1128971" y="706683"/>
                  <a:pt x="1132253" y="708526"/>
                  <a:pt x="1134950" y="708526"/>
                </a:cubicBezTo>
                <a:lnTo>
                  <a:pt x="1137108" y="708526"/>
                </a:lnTo>
                <a:cubicBezTo>
                  <a:pt x="1139536" y="708526"/>
                  <a:pt x="1142100" y="707403"/>
                  <a:pt x="1144796" y="705155"/>
                </a:cubicBezTo>
                <a:lnTo>
                  <a:pt x="1162330" y="708526"/>
                </a:lnTo>
                <a:cubicBezTo>
                  <a:pt x="1163050" y="706279"/>
                  <a:pt x="1165251" y="705155"/>
                  <a:pt x="1168940" y="705155"/>
                </a:cubicBezTo>
                <a:lnTo>
                  <a:pt x="1206030" y="705155"/>
                </a:lnTo>
                <a:cubicBezTo>
                  <a:pt x="1208818" y="707403"/>
                  <a:pt x="1211379" y="708526"/>
                  <a:pt x="1213717" y="708526"/>
                </a:cubicBezTo>
                <a:cubicBezTo>
                  <a:pt x="1234129" y="699894"/>
                  <a:pt x="1244334" y="693331"/>
                  <a:pt x="1244334" y="688835"/>
                </a:cubicBezTo>
                <a:lnTo>
                  <a:pt x="1243255" y="677775"/>
                </a:lnTo>
                <a:lnTo>
                  <a:pt x="1243255" y="670222"/>
                </a:lnTo>
                <a:cubicBezTo>
                  <a:pt x="1245055" y="666355"/>
                  <a:pt x="1247977" y="663433"/>
                  <a:pt x="1252023" y="661455"/>
                </a:cubicBezTo>
                <a:lnTo>
                  <a:pt x="1254180" y="661455"/>
                </a:lnTo>
                <a:lnTo>
                  <a:pt x="1257553" y="664692"/>
                </a:lnTo>
                <a:lnTo>
                  <a:pt x="1256338" y="692072"/>
                </a:lnTo>
                <a:cubicBezTo>
                  <a:pt x="1256338" y="693870"/>
                  <a:pt x="1260385" y="698231"/>
                  <a:pt x="1268477" y="705155"/>
                </a:cubicBezTo>
                <a:cubicBezTo>
                  <a:pt x="1268477" y="711719"/>
                  <a:pt x="1266274" y="715000"/>
                  <a:pt x="1261869" y="715000"/>
                </a:cubicBezTo>
                <a:lnTo>
                  <a:pt x="1261869" y="716080"/>
                </a:lnTo>
                <a:lnTo>
                  <a:pt x="1264027" y="719452"/>
                </a:lnTo>
                <a:cubicBezTo>
                  <a:pt x="1264027" y="725026"/>
                  <a:pt x="1258182" y="730826"/>
                  <a:pt x="1246492" y="736850"/>
                </a:cubicBezTo>
                <a:lnTo>
                  <a:pt x="1245414" y="736850"/>
                </a:lnTo>
                <a:lnTo>
                  <a:pt x="1237861" y="735771"/>
                </a:lnTo>
                <a:cubicBezTo>
                  <a:pt x="1237861" y="740177"/>
                  <a:pt x="1231656" y="742380"/>
                  <a:pt x="1219248" y="742380"/>
                </a:cubicBezTo>
                <a:lnTo>
                  <a:pt x="1215875" y="739143"/>
                </a:lnTo>
                <a:lnTo>
                  <a:pt x="1214797" y="740222"/>
                </a:lnTo>
                <a:lnTo>
                  <a:pt x="1213717" y="740222"/>
                </a:lnTo>
                <a:lnTo>
                  <a:pt x="1214797" y="741301"/>
                </a:lnTo>
                <a:lnTo>
                  <a:pt x="1214797" y="782843"/>
                </a:lnTo>
                <a:lnTo>
                  <a:pt x="1216954" y="785001"/>
                </a:lnTo>
                <a:cubicBezTo>
                  <a:pt x="1225048" y="785001"/>
                  <a:pt x="1230532" y="779921"/>
                  <a:pt x="1233409" y="769760"/>
                </a:cubicBezTo>
                <a:lnTo>
                  <a:pt x="1241097" y="764230"/>
                </a:lnTo>
                <a:lnTo>
                  <a:pt x="1245414" y="759914"/>
                </a:lnTo>
                <a:lnTo>
                  <a:pt x="1247707" y="759914"/>
                </a:lnTo>
                <a:cubicBezTo>
                  <a:pt x="1252202" y="764949"/>
                  <a:pt x="1258766" y="769670"/>
                  <a:pt x="1267399" y="774076"/>
                </a:cubicBezTo>
                <a:cubicBezTo>
                  <a:pt x="1275401" y="783248"/>
                  <a:pt x="1279403" y="788732"/>
                  <a:pt x="1279403" y="790531"/>
                </a:cubicBezTo>
                <a:lnTo>
                  <a:pt x="1278324" y="791610"/>
                </a:lnTo>
                <a:lnTo>
                  <a:pt x="1269557" y="788373"/>
                </a:lnTo>
                <a:lnTo>
                  <a:pt x="1266184" y="788373"/>
                </a:lnTo>
                <a:lnTo>
                  <a:pt x="1260790" y="791610"/>
                </a:lnTo>
                <a:lnTo>
                  <a:pt x="1250943" y="790531"/>
                </a:lnTo>
                <a:lnTo>
                  <a:pt x="1240019" y="793767"/>
                </a:lnTo>
                <a:lnTo>
                  <a:pt x="1238940" y="792689"/>
                </a:lnTo>
                <a:lnTo>
                  <a:pt x="1238940" y="789452"/>
                </a:lnTo>
                <a:lnTo>
                  <a:pt x="1241097" y="786080"/>
                </a:lnTo>
                <a:lnTo>
                  <a:pt x="1241097" y="785001"/>
                </a:lnTo>
                <a:lnTo>
                  <a:pt x="1233409" y="792689"/>
                </a:lnTo>
                <a:lnTo>
                  <a:pt x="1231251" y="792689"/>
                </a:lnTo>
                <a:cubicBezTo>
                  <a:pt x="1229814" y="792689"/>
                  <a:pt x="1229093" y="791250"/>
                  <a:pt x="1229093" y="788373"/>
                </a:cubicBezTo>
                <a:lnTo>
                  <a:pt x="1224642" y="787159"/>
                </a:lnTo>
                <a:lnTo>
                  <a:pt x="1212638" y="797005"/>
                </a:lnTo>
                <a:lnTo>
                  <a:pt x="1210480" y="804693"/>
                </a:lnTo>
                <a:cubicBezTo>
                  <a:pt x="1212279" y="804693"/>
                  <a:pt x="1213717" y="807615"/>
                  <a:pt x="1214797" y="813460"/>
                </a:cubicBezTo>
                <a:cubicBezTo>
                  <a:pt x="1211201" y="816607"/>
                  <a:pt x="1209401" y="819529"/>
                  <a:pt x="1209401" y="822227"/>
                </a:cubicBezTo>
                <a:cubicBezTo>
                  <a:pt x="1212999" y="822227"/>
                  <a:pt x="1214797" y="822946"/>
                  <a:pt x="1214797" y="824385"/>
                </a:cubicBezTo>
                <a:lnTo>
                  <a:pt x="1214797" y="836389"/>
                </a:lnTo>
                <a:lnTo>
                  <a:pt x="1212638" y="848527"/>
                </a:lnTo>
                <a:lnTo>
                  <a:pt x="1212638" y="851764"/>
                </a:lnTo>
                <a:lnTo>
                  <a:pt x="1214797" y="855001"/>
                </a:lnTo>
                <a:lnTo>
                  <a:pt x="1213717" y="872535"/>
                </a:lnTo>
                <a:lnTo>
                  <a:pt x="1214797" y="873614"/>
                </a:lnTo>
                <a:lnTo>
                  <a:pt x="1214797" y="874693"/>
                </a:lnTo>
                <a:cubicBezTo>
                  <a:pt x="1213717" y="878379"/>
                  <a:pt x="1211155" y="880223"/>
                  <a:pt x="1207109" y="880223"/>
                </a:cubicBezTo>
                <a:cubicBezTo>
                  <a:pt x="1206749" y="878784"/>
                  <a:pt x="1204951" y="877301"/>
                  <a:pt x="1201713" y="875772"/>
                </a:cubicBezTo>
                <a:lnTo>
                  <a:pt x="1190790" y="878065"/>
                </a:lnTo>
                <a:cubicBezTo>
                  <a:pt x="1186381" y="878065"/>
                  <a:pt x="1184181" y="875143"/>
                  <a:pt x="1184181" y="869298"/>
                </a:cubicBezTo>
                <a:lnTo>
                  <a:pt x="1183102" y="869298"/>
                </a:lnTo>
                <a:cubicBezTo>
                  <a:pt x="1183102" y="874423"/>
                  <a:pt x="1181662" y="876986"/>
                  <a:pt x="1178785" y="876986"/>
                </a:cubicBezTo>
                <a:lnTo>
                  <a:pt x="1173255" y="878065"/>
                </a:lnTo>
                <a:cubicBezTo>
                  <a:pt x="1168849" y="873659"/>
                  <a:pt x="1166646" y="870018"/>
                  <a:pt x="1166646" y="867140"/>
                </a:cubicBezTo>
                <a:cubicBezTo>
                  <a:pt x="1166646" y="865252"/>
                  <a:pt x="1168129" y="864128"/>
                  <a:pt x="1171098" y="863768"/>
                </a:cubicBezTo>
                <a:lnTo>
                  <a:pt x="1171098" y="855001"/>
                </a:lnTo>
                <a:cubicBezTo>
                  <a:pt x="1168129" y="851225"/>
                  <a:pt x="1166646" y="847224"/>
                  <a:pt x="1166646" y="842997"/>
                </a:cubicBezTo>
                <a:lnTo>
                  <a:pt x="1166646" y="811302"/>
                </a:lnTo>
                <a:lnTo>
                  <a:pt x="1167725" y="799298"/>
                </a:lnTo>
                <a:cubicBezTo>
                  <a:pt x="1165747" y="792194"/>
                  <a:pt x="1163948" y="788552"/>
                  <a:pt x="1162330" y="788373"/>
                </a:cubicBezTo>
                <a:cubicBezTo>
                  <a:pt x="1159993" y="788373"/>
                  <a:pt x="1157429" y="789452"/>
                  <a:pt x="1154642" y="791610"/>
                </a:cubicBezTo>
                <a:lnTo>
                  <a:pt x="1151405" y="791610"/>
                </a:lnTo>
                <a:cubicBezTo>
                  <a:pt x="1148977" y="789812"/>
                  <a:pt x="1145696" y="788732"/>
                  <a:pt x="1141559" y="788373"/>
                </a:cubicBezTo>
                <a:lnTo>
                  <a:pt x="1130634" y="791610"/>
                </a:lnTo>
                <a:lnTo>
                  <a:pt x="1121867" y="790531"/>
                </a:lnTo>
                <a:lnTo>
                  <a:pt x="1121867" y="794846"/>
                </a:lnTo>
                <a:cubicBezTo>
                  <a:pt x="1117643" y="815977"/>
                  <a:pt x="1113281" y="826543"/>
                  <a:pt x="1108784" y="826543"/>
                </a:cubicBezTo>
                <a:cubicBezTo>
                  <a:pt x="1108784" y="837153"/>
                  <a:pt x="1098535" y="850281"/>
                  <a:pt x="1078033" y="865926"/>
                </a:cubicBezTo>
                <a:cubicBezTo>
                  <a:pt x="1078033" y="869793"/>
                  <a:pt x="1076955" y="871996"/>
                  <a:pt x="1074797" y="872535"/>
                </a:cubicBezTo>
                <a:lnTo>
                  <a:pt x="1069401" y="872535"/>
                </a:lnTo>
                <a:lnTo>
                  <a:pt x="1064951" y="871456"/>
                </a:lnTo>
                <a:lnTo>
                  <a:pt x="1048495" y="879144"/>
                </a:lnTo>
                <a:cubicBezTo>
                  <a:pt x="1043820" y="876177"/>
                  <a:pt x="1036177" y="873614"/>
                  <a:pt x="1025566" y="871456"/>
                </a:cubicBezTo>
                <a:lnTo>
                  <a:pt x="1025566" y="873614"/>
                </a:lnTo>
                <a:lnTo>
                  <a:pt x="1031097" y="873614"/>
                </a:lnTo>
                <a:cubicBezTo>
                  <a:pt x="1030198" y="877301"/>
                  <a:pt x="1029073" y="879144"/>
                  <a:pt x="1027724" y="879144"/>
                </a:cubicBezTo>
                <a:lnTo>
                  <a:pt x="1022330" y="879144"/>
                </a:lnTo>
                <a:cubicBezTo>
                  <a:pt x="1018643" y="877346"/>
                  <a:pt x="1016799" y="874423"/>
                  <a:pt x="1016799" y="870377"/>
                </a:cubicBezTo>
                <a:lnTo>
                  <a:pt x="1032176" y="863768"/>
                </a:lnTo>
                <a:cubicBezTo>
                  <a:pt x="1032176" y="861610"/>
                  <a:pt x="1039457" y="855406"/>
                  <a:pt x="1054025" y="845155"/>
                </a:cubicBezTo>
                <a:cubicBezTo>
                  <a:pt x="1060229" y="828431"/>
                  <a:pt x="1065714" y="820069"/>
                  <a:pt x="1070481" y="820069"/>
                </a:cubicBezTo>
                <a:lnTo>
                  <a:pt x="1069401" y="812381"/>
                </a:lnTo>
                <a:cubicBezTo>
                  <a:pt x="1069401" y="805816"/>
                  <a:pt x="1071919" y="801815"/>
                  <a:pt x="1076955" y="800377"/>
                </a:cubicBezTo>
                <a:cubicBezTo>
                  <a:pt x="1078482" y="800377"/>
                  <a:pt x="1079248" y="798533"/>
                  <a:pt x="1079248" y="794846"/>
                </a:cubicBezTo>
                <a:lnTo>
                  <a:pt x="1079248" y="793767"/>
                </a:lnTo>
                <a:lnTo>
                  <a:pt x="1074797" y="789452"/>
                </a:lnTo>
                <a:lnTo>
                  <a:pt x="1071560" y="789452"/>
                </a:lnTo>
                <a:cubicBezTo>
                  <a:pt x="1070300" y="791071"/>
                  <a:pt x="1064096" y="792149"/>
                  <a:pt x="1052947" y="792689"/>
                </a:cubicBezTo>
                <a:cubicBezTo>
                  <a:pt x="1051868" y="791430"/>
                  <a:pt x="1043820" y="790351"/>
                  <a:pt x="1028803" y="789452"/>
                </a:cubicBezTo>
                <a:lnTo>
                  <a:pt x="1016799" y="790531"/>
                </a:lnTo>
                <a:lnTo>
                  <a:pt x="1014641" y="783922"/>
                </a:lnTo>
                <a:lnTo>
                  <a:pt x="1016799" y="781764"/>
                </a:lnTo>
                <a:lnTo>
                  <a:pt x="1017878" y="781764"/>
                </a:lnTo>
                <a:cubicBezTo>
                  <a:pt x="1019586" y="781764"/>
                  <a:pt x="1020711" y="783562"/>
                  <a:pt x="1021251" y="787159"/>
                </a:cubicBezTo>
                <a:cubicBezTo>
                  <a:pt x="1025566" y="783202"/>
                  <a:pt x="1029568" y="781045"/>
                  <a:pt x="1033255" y="780685"/>
                </a:cubicBezTo>
                <a:lnTo>
                  <a:pt x="1042022" y="783922"/>
                </a:lnTo>
                <a:lnTo>
                  <a:pt x="1046337" y="783922"/>
                </a:lnTo>
                <a:lnTo>
                  <a:pt x="1050789" y="780685"/>
                </a:lnTo>
                <a:lnTo>
                  <a:pt x="1062793" y="780685"/>
                </a:lnTo>
                <a:cubicBezTo>
                  <a:pt x="1067558" y="783562"/>
                  <a:pt x="1071199" y="785001"/>
                  <a:pt x="1073718" y="785001"/>
                </a:cubicBezTo>
                <a:lnTo>
                  <a:pt x="1074797" y="785001"/>
                </a:lnTo>
                <a:cubicBezTo>
                  <a:pt x="1076414" y="785001"/>
                  <a:pt x="1077899" y="781359"/>
                  <a:pt x="1079248" y="774076"/>
                </a:cubicBezTo>
                <a:lnTo>
                  <a:pt x="1078033" y="772997"/>
                </a:lnTo>
                <a:lnTo>
                  <a:pt x="1078033" y="771918"/>
                </a:lnTo>
                <a:lnTo>
                  <a:pt x="1079248" y="767467"/>
                </a:lnTo>
                <a:cubicBezTo>
                  <a:pt x="1077358" y="750023"/>
                  <a:pt x="1074077" y="741301"/>
                  <a:pt x="1069401" y="741301"/>
                </a:cubicBezTo>
                <a:cubicBezTo>
                  <a:pt x="1056992" y="737255"/>
                  <a:pt x="1050789" y="732130"/>
                  <a:pt x="1050789" y="725925"/>
                </a:cubicBezTo>
                <a:lnTo>
                  <a:pt x="1046337" y="715000"/>
                </a:lnTo>
                <a:lnTo>
                  <a:pt x="1044180" y="712842"/>
                </a:lnTo>
                <a:lnTo>
                  <a:pt x="1046337" y="678989"/>
                </a:lnTo>
                <a:lnTo>
                  <a:pt x="1045258" y="674538"/>
                </a:lnTo>
                <a:lnTo>
                  <a:pt x="1047416" y="672380"/>
                </a:lnTo>
                <a:lnTo>
                  <a:pt x="1047416" y="669143"/>
                </a:lnTo>
                <a:lnTo>
                  <a:pt x="1045258" y="660376"/>
                </a:lnTo>
                <a:lnTo>
                  <a:pt x="1045258" y="657004"/>
                </a:lnTo>
                <a:lnTo>
                  <a:pt x="1047416" y="650530"/>
                </a:lnTo>
                <a:lnTo>
                  <a:pt x="1045258" y="643921"/>
                </a:lnTo>
                <a:lnTo>
                  <a:pt x="1045258" y="641763"/>
                </a:lnTo>
                <a:lnTo>
                  <a:pt x="1048495" y="637312"/>
                </a:lnTo>
                <a:lnTo>
                  <a:pt x="1048495" y="636233"/>
                </a:lnTo>
                <a:cubicBezTo>
                  <a:pt x="1045617" y="636233"/>
                  <a:pt x="1044180" y="635154"/>
                  <a:pt x="1044180" y="632996"/>
                </a:cubicBezTo>
                <a:cubicBezTo>
                  <a:pt x="1044180" y="621307"/>
                  <a:pt x="1045617" y="615463"/>
                  <a:pt x="1048495" y="615463"/>
                </a:cubicBezTo>
                <a:close/>
                <a:moveTo>
                  <a:pt x="1209401" y="614383"/>
                </a:moveTo>
                <a:cubicBezTo>
                  <a:pt x="1220642" y="614383"/>
                  <a:pt x="1232286" y="620947"/>
                  <a:pt x="1244334" y="634075"/>
                </a:cubicBezTo>
                <a:cubicBezTo>
                  <a:pt x="1244334" y="639021"/>
                  <a:pt x="1241772" y="644146"/>
                  <a:pt x="1236647" y="649451"/>
                </a:cubicBezTo>
                <a:lnTo>
                  <a:pt x="1238940" y="663613"/>
                </a:lnTo>
                <a:lnTo>
                  <a:pt x="1236647" y="672380"/>
                </a:lnTo>
                <a:lnTo>
                  <a:pt x="1236647" y="676696"/>
                </a:lnTo>
                <a:lnTo>
                  <a:pt x="1238940" y="680068"/>
                </a:lnTo>
                <a:cubicBezTo>
                  <a:pt x="1238940" y="689509"/>
                  <a:pt x="1227250" y="694230"/>
                  <a:pt x="1203871" y="694230"/>
                </a:cubicBezTo>
                <a:cubicBezTo>
                  <a:pt x="1199736" y="694230"/>
                  <a:pt x="1196094" y="688745"/>
                  <a:pt x="1192948" y="677775"/>
                </a:cubicBezTo>
                <a:cubicBezTo>
                  <a:pt x="1175413" y="676156"/>
                  <a:pt x="1166646" y="674358"/>
                  <a:pt x="1166646" y="672380"/>
                </a:cubicBezTo>
                <a:lnTo>
                  <a:pt x="1164488" y="672380"/>
                </a:lnTo>
                <a:cubicBezTo>
                  <a:pt x="1164488" y="675257"/>
                  <a:pt x="1163050" y="676696"/>
                  <a:pt x="1160173" y="676696"/>
                </a:cubicBezTo>
                <a:lnTo>
                  <a:pt x="1143717" y="675617"/>
                </a:lnTo>
                <a:lnTo>
                  <a:pt x="1118630" y="677775"/>
                </a:lnTo>
                <a:cubicBezTo>
                  <a:pt x="1109818" y="677235"/>
                  <a:pt x="1105412" y="676156"/>
                  <a:pt x="1105412" y="674538"/>
                </a:cubicBezTo>
                <a:cubicBezTo>
                  <a:pt x="1105412" y="671661"/>
                  <a:pt x="1113100" y="669862"/>
                  <a:pt x="1128476" y="669143"/>
                </a:cubicBezTo>
                <a:cubicBezTo>
                  <a:pt x="1129195" y="666895"/>
                  <a:pt x="1131353" y="665771"/>
                  <a:pt x="1134950" y="665771"/>
                </a:cubicBezTo>
                <a:lnTo>
                  <a:pt x="1139401" y="665771"/>
                </a:lnTo>
                <a:lnTo>
                  <a:pt x="1154642" y="672380"/>
                </a:lnTo>
                <a:lnTo>
                  <a:pt x="1155721" y="672380"/>
                </a:lnTo>
                <a:lnTo>
                  <a:pt x="1161251" y="667929"/>
                </a:lnTo>
                <a:lnTo>
                  <a:pt x="1162330" y="667929"/>
                </a:lnTo>
                <a:lnTo>
                  <a:pt x="1165567" y="670222"/>
                </a:lnTo>
                <a:cubicBezTo>
                  <a:pt x="1168354" y="667974"/>
                  <a:pt x="1171636" y="666850"/>
                  <a:pt x="1175413" y="666850"/>
                </a:cubicBezTo>
                <a:lnTo>
                  <a:pt x="1190790" y="670222"/>
                </a:lnTo>
                <a:lnTo>
                  <a:pt x="1191869" y="669143"/>
                </a:lnTo>
                <a:lnTo>
                  <a:pt x="1191869" y="667929"/>
                </a:lnTo>
                <a:lnTo>
                  <a:pt x="1189709" y="661455"/>
                </a:lnTo>
                <a:lnTo>
                  <a:pt x="1195105" y="645000"/>
                </a:lnTo>
                <a:lnTo>
                  <a:pt x="1194026" y="638391"/>
                </a:lnTo>
                <a:lnTo>
                  <a:pt x="1194026" y="636233"/>
                </a:lnTo>
                <a:lnTo>
                  <a:pt x="1186338" y="634075"/>
                </a:lnTo>
                <a:lnTo>
                  <a:pt x="1182022" y="635154"/>
                </a:lnTo>
                <a:cubicBezTo>
                  <a:pt x="1174019" y="632637"/>
                  <a:pt x="1170019" y="630838"/>
                  <a:pt x="1170019" y="629759"/>
                </a:cubicBezTo>
                <a:lnTo>
                  <a:pt x="1170019" y="628545"/>
                </a:lnTo>
                <a:lnTo>
                  <a:pt x="1172177" y="626387"/>
                </a:lnTo>
                <a:lnTo>
                  <a:pt x="1176492" y="626387"/>
                </a:lnTo>
                <a:lnTo>
                  <a:pt x="1179865" y="628545"/>
                </a:lnTo>
                <a:lnTo>
                  <a:pt x="1180944" y="628545"/>
                </a:lnTo>
                <a:cubicBezTo>
                  <a:pt x="1180944" y="626028"/>
                  <a:pt x="1184585" y="624589"/>
                  <a:pt x="1191869" y="624229"/>
                </a:cubicBezTo>
                <a:cubicBezTo>
                  <a:pt x="1191869" y="620183"/>
                  <a:pt x="1197713" y="616901"/>
                  <a:pt x="1209401" y="614383"/>
                </a:cubicBezTo>
                <a:close/>
                <a:moveTo>
                  <a:pt x="7246226" y="613777"/>
                </a:moveTo>
                <a:lnTo>
                  <a:pt x="7246226" y="615935"/>
                </a:lnTo>
                <a:lnTo>
                  <a:pt x="7247305" y="615935"/>
                </a:lnTo>
                <a:lnTo>
                  <a:pt x="7247305" y="613777"/>
                </a:lnTo>
                <a:close/>
                <a:moveTo>
                  <a:pt x="2717724" y="613212"/>
                </a:moveTo>
                <a:cubicBezTo>
                  <a:pt x="2711160" y="614561"/>
                  <a:pt x="2707878" y="617483"/>
                  <a:pt x="2707878" y="621979"/>
                </a:cubicBezTo>
                <a:cubicBezTo>
                  <a:pt x="2696278" y="621979"/>
                  <a:pt x="2690480" y="627419"/>
                  <a:pt x="2690480" y="638299"/>
                </a:cubicBezTo>
                <a:cubicBezTo>
                  <a:pt x="2685442" y="639738"/>
                  <a:pt x="2678205" y="640457"/>
                  <a:pt x="2668765" y="640457"/>
                </a:cubicBezTo>
                <a:lnTo>
                  <a:pt x="2668765" y="641536"/>
                </a:lnTo>
                <a:lnTo>
                  <a:pt x="2669843" y="648010"/>
                </a:lnTo>
                <a:lnTo>
                  <a:pt x="2668765" y="664330"/>
                </a:lnTo>
                <a:cubicBezTo>
                  <a:pt x="2668765" y="668646"/>
                  <a:pt x="2672406" y="670804"/>
                  <a:pt x="2679690" y="670804"/>
                </a:cubicBezTo>
                <a:cubicBezTo>
                  <a:pt x="2682927" y="670804"/>
                  <a:pt x="2685084" y="672243"/>
                  <a:pt x="2686163" y="675120"/>
                </a:cubicBezTo>
                <a:lnTo>
                  <a:pt x="2686163" y="678492"/>
                </a:lnTo>
                <a:lnTo>
                  <a:pt x="2681847" y="681729"/>
                </a:lnTo>
                <a:lnTo>
                  <a:pt x="2672003" y="680650"/>
                </a:lnTo>
                <a:lnTo>
                  <a:pt x="2669843" y="680650"/>
                </a:lnTo>
                <a:lnTo>
                  <a:pt x="2665528" y="683887"/>
                </a:lnTo>
                <a:lnTo>
                  <a:pt x="2668765" y="706681"/>
                </a:lnTo>
                <a:lnTo>
                  <a:pt x="2668765" y="712076"/>
                </a:lnTo>
                <a:lnTo>
                  <a:pt x="2667686" y="719763"/>
                </a:lnTo>
                <a:lnTo>
                  <a:pt x="2668765" y="720843"/>
                </a:lnTo>
                <a:lnTo>
                  <a:pt x="2675373" y="720843"/>
                </a:lnTo>
                <a:lnTo>
                  <a:pt x="2692638" y="723000"/>
                </a:lnTo>
                <a:lnTo>
                  <a:pt x="2699247" y="719763"/>
                </a:lnTo>
                <a:lnTo>
                  <a:pt x="2712194" y="720843"/>
                </a:lnTo>
                <a:lnTo>
                  <a:pt x="2713274" y="719763"/>
                </a:lnTo>
                <a:lnTo>
                  <a:pt x="2712194" y="714234"/>
                </a:lnTo>
                <a:lnTo>
                  <a:pt x="2712194" y="712076"/>
                </a:lnTo>
                <a:cubicBezTo>
                  <a:pt x="2712194" y="710637"/>
                  <a:pt x="2713318" y="709918"/>
                  <a:pt x="2715567" y="709918"/>
                </a:cubicBezTo>
                <a:lnTo>
                  <a:pt x="2715567" y="707760"/>
                </a:lnTo>
                <a:cubicBezTo>
                  <a:pt x="2713318" y="707760"/>
                  <a:pt x="2712194" y="707040"/>
                  <a:pt x="2712194" y="705602"/>
                </a:cubicBezTo>
                <a:lnTo>
                  <a:pt x="2712194" y="703444"/>
                </a:lnTo>
                <a:lnTo>
                  <a:pt x="2715567" y="682808"/>
                </a:lnTo>
                <a:lnTo>
                  <a:pt x="2714487" y="682808"/>
                </a:lnTo>
                <a:lnTo>
                  <a:pt x="2707878" y="684966"/>
                </a:lnTo>
                <a:cubicBezTo>
                  <a:pt x="2697718" y="681909"/>
                  <a:pt x="2692638" y="679751"/>
                  <a:pt x="2692638" y="678492"/>
                </a:cubicBezTo>
                <a:lnTo>
                  <a:pt x="2690480" y="674041"/>
                </a:lnTo>
                <a:lnTo>
                  <a:pt x="2690480" y="672962"/>
                </a:lnTo>
                <a:lnTo>
                  <a:pt x="2692638" y="670804"/>
                </a:lnTo>
                <a:lnTo>
                  <a:pt x="2704641" y="670804"/>
                </a:lnTo>
                <a:lnTo>
                  <a:pt x="2716645" y="671883"/>
                </a:lnTo>
                <a:lnTo>
                  <a:pt x="2719882" y="670804"/>
                </a:lnTo>
                <a:lnTo>
                  <a:pt x="2719882" y="666488"/>
                </a:lnTo>
                <a:cubicBezTo>
                  <a:pt x="2717724" y="663790"/>
                  <a:pt x="2716645" y="661273"/>
                  <a:pt x="2716645" y="658935"/>
                </a:cubicBezTo>
                <a:lnTo>
                  <a:pt x="2716645" y="650168"/>
                </a:lnTo>
                <a:lnTo>
                  <a:pt x="2720961" y="650168"/>
                </a:lnTo>
                <a:cubicBezTo>
                  <a:pt x="2717724" y="643154"/>
                  <a:pt x="2713723" y="638479"/>
                  <a:pt x="2708957" y="636141"/>
                </a:cubicBezTo>
                <a:lnTo>
                  <a:pt x="2708957" y="640457"/>
                </a:lnTo>
                <a:cubicBezTo>
                  <a:pt x="2699605" y="639738"/>
                  <a:pt x="2694931" y="638299"/>
                  <a:pt x="2694931" y="636141"/>
                </a:cubicBezTo>
                <a:lnTo>
                  <a:pt x="2694931" y="633848"/>
                </a:lnTo>
                <a:lnTo>
                  <a:pt x="2700326" y="628453"/>
                </a:lnTo>
                <a:lnTo>
                  <a:pt x="2704641" y="628453"/>
                </a:lnTo>
                <a:lnTo>
                  <a:pt x="2708957" y="631690"/>
                </a:lnTo>
                <a:lnTo>
                  <a:pt x="2716645" y="631690"/>
                </a:lnTo>
                <a:lnTo>
                  <a:pt x="2729594" y="620900"/>
                </a:lnTo>
                <a:lnTo>
                  <a:pt x="2729594" y="618742"/>
                </a:lnTo>
                <a:cubicBezTo>
                  <a:pt x="2729594" y="616584"/>
                  <a:pt x="2726715" y="615505"/>
                  <a:pt x="2720961" y="615505"/>
                </a:cubicBezTo>
                <a:lnTo>
                  <a:pt x="2717724" y="614291"/>
                </a:lnTo>
                <a:close/>
                <a:moveTo>
                  <a:pt x="7237459" y="609461"/>
                </a:moveTo>
                <a:lnTo>
                  <a:pt x="7235301" y="611619"/>
                </a:lnTo>
                <a:lnTo>
                  <a:pt x="7236380" y="617015"/>
                </a:lnTo>
                <a:lnTo>
                  <a:pt x="7239752" y="617015"/>
                </a:lnTo>
                <a:lnTo>
                  <a:pt x="7239752" y="611619"/>
                </a:lnTo>
                <a:close/>
                <a:moveTo>
                  <a:pt x="7254993" y="598536"/>
                </a:moveTo>
                <a:cubicBezTo>
                  <a:pt x="7252026" y="598536"/>
                  <a:pt x="7249823" y="600335"/>
                  <a:pt x="7248384" y="603931"/>
                </a:cubicBezTo>
                <a:cubicBezTo>
                  <a:pt x="7249463" y="606899"/>
                  <a:pt x="7250542" y="608383"/>
                  <a:pt x="7251621" y="608383"/>
                </a:cubicBezTo>
                <a:lnTo>
                  <a:pt x="7252835" y="608383"/>
                </a:lnTo>
                <a:cubicBezTo>
                  <a:pt x="7258230" y="608383"/>
                  <a:pt x="7261107" y="607259"/>
                  <a:pt x="7261467" y="605010"/>
                </a:cubicBezTo>
                <a:cubicBezTo>
                  <a:pt x="7261467" y="600694"/>
                  <a:pt x="7259309" y="598536"/>
                  <a:pt x="7254993" y="598536"/>
                </a:cubicBezTo>
                <a:close/>
                <a:moveTo>
                  <a:pt x="226051" y="595198"/>
                </a:moveTo>
                <a:lnTo>
                  <a:pt x="230637" y="595198"/>
                </a:lnTo>
                <a:lnTo>
                  <a:pt x="255859" y="617048"/>
                </a:lnTo>
                <a:lnTo>
                  <a:pt x="257072" y="621364"/>
                </a:lnTo>
                <a:cubicBezTo>
                  <a:pt x="266603" y="621904"/>
                  <a:pt x="271369" y="623702"/>
                  <a:pt x="271369" y="626759"/>
                </a:cubicBezTo>
                <a:lnTo>
                  <a:pt x="271369" y="627838"/>
                </a:lnTo>
                <a:lnTo>
                  <a:pt x="270290" y="628917"/>
                </a:lnTo>
                <a:lnTo>
                  <a:pt x="271369" y="629996"/>
                </a:lnTo>
                <a:lnTo>
                  <a:pt x="271369" y="632154"/>
                </a:lnTo>
                <a:lnTo>
                  <a:pt x="267997" y="635661"/>
                </a:lnTo>
                <a:lnTo>
                  <a:pt x="246013" y="632154"/>
                </a:lnTo>
                <a:cubicBezTo>
                  <a:pt x="243765" y="632154"/>
                  <a:pt x="242641" y="633323"/>
                  <a:pt x="242641" y="635661"/>
                </a:cubicBezTo>
                <a:lnTo>
                  <a:pt x="241562" y="636740"/>
                </a:lnTo>
                <a:lnTo>
                  <a:pt x="229423" y="636740"/>
                </a:lnTo>
                <a:cubicBezTo>
                  <a:pt x="225916" y="636740"/>
                  <a:pt x="222229" y="635571"/>
                  <a:pt x="218363" y="633233"/>
                </a:cubicBezTo>
                <a:cubicBezTo>
                  <a:pt x="208472" y="640066"/>
                  <a:pt x="202223" y="646990"/>
                  <a:pt x="199616" y="654004"/>
                </a:cubicBezTo>
                <a:lnTo>
                  <a:pt x="200695" y="663984"/>
                </a:lnTo>
                <a:lnTo>
                  <a:pt x="197458" y="665064"/>
                </a:lnTo>
                <a:lnTo>
                  <a:pt x="197458" y="666142"/>
                </a:lnTo>
                <a:lnTo>
                  <a:pt x="200695" y="670459"/>
                </a:lnTo>
                <a:lnTo>
                  <a:pt x="200695" y="676932"/>
                </a:lnTo>
                <a:lnTo>
                  <a:pt x="199616" y="692308"/>
                </a:lnTo>
                <a:lnTo>
                  <a:pt x="200695" y="695545"/>
                </a:lnTo>
                <a:lnTo>
                  <a:pt x="220656" y="696624"/>
                </a:lnTo>
                <a:cubicBezTo>
                  <a:pt x="222275" y="690870"/>
                  <a:pt x="226321" y="685744"/>
                  <a:pt x="232795" y="681249"/>
                </a:cubicBezTo>
                <a:lnTo>
                  <a:pt x="240483" y="675854"/>
                </a:lnTo>
                <a:cubicBezTo>
                  <a:pt x="246687" y="678551"/>
                  <a:pt x="257342" y="686554"/>
                  <a:pt x="272448" y="699861"/>
                </a:cubicBezTo>
                <a:lnTo>
                  <a:pt x="272448" y="700941"/>
                </a:lnTo>
                <a:cubicBezTo>
                  <a:pt x="271369" y="703818"/>
                  <a:pt x="268807" y="705256"/>
                  <a:pt x="264760" y="705256"/>
                </a:cubicBezTo>
                <a:lnTo>
                  <a:pt x="257072" y="704177"/>
                </a:lnTo>
                <a:lnTo>
                  <a:pt x="257072" y="705256"/>
                </a:lnTo>
                <a:lnTo>
                  <a:pt x="258151" y="712809"/>
                </a:lnTo>
                <a:lnTo>
                  <a:pt x="253701" y="718474"/>
                </a:lnTo>
                <a:lnTo>
                  <a:pt x="261523" y="726027"/>
                </a:lnTo>
                <a:lnTo>
                  <a:pt x="261523" y="728185"/>
                </a:lnTo>
                <a:lnTo>
                  <a:pt x="258151" y="733580"/>
                </a:lnTo>
                <a:lnTo>
                  <a:pt x="261523" y="747877"/>
                </a:lnTo>
                <a:lnTo>
                  <a:pt x="255859" y="759746"/>
                </a:lnTo>
                <a:lnTo>
                  <a:pt x="255859" y="769727"/>
                </a:lnTo>
                <a:cubicBezTo>
                  <a:pt x="257387" y="770986"/>
                  <a:pt x="258511" y="776381"/>
                  <a:pt x="259230" y="785912"/>
                </a:cubicBezTo>
                <a:lnTo>
                  <a:pt x="255859" y="793465"/>
                </a:lnTo>
                <a:lnTo>
                  <a:pt x="259230" y="796972"/>
                </a:lnTo>
                <a:lnTo>
                  <a:pt x="258151" y="800209"/>
                </a:lnTo>
                <a:lnTo>
                  <a:pt x="261523" y="818552"/>
                </a:lnTo>
                <a:lnTo>
                  <a:pt x="258151" y="844718"/>
                </a:lnTo>
                <a:lnTo>
                  <a:pt x="260309" y="849169"/>
                </a:lnTo>
                <a:cubicBezTo>
                  <a:pt x="259230" y="857081"/>
                  <a:pt x="257027" y="861038"/>
                  <a:pt x="253701" y="861038"/>
                </a:cubicBezTo>
                <a:lnTo>
                  <a:pt x="242641" y="862251"/>
                </a:lnTo>
                <a:lnTo>
                  <a:pt x="233874" y="861038"/>
                </a:lnTo>
                <a:lnTo>
                  <a:pt x="219442" y="862251"/>
                </a:lnTo>
                <a:lnTo>
                  <a:pt x="211754" y="854564"/>
                </a:lnTo>
                <a:lnTo>
                  <a:pt x="215126" y="849169"/>
                </a:lnTo>
                <a:lnTo>
                  <a:pt x="215126" y="845797"/>
                </a:lnTo>
                <a:lnTo>
                  <a:pt x="212968" y="839323"/>
                </a:lnTo>
                <a:lnTo>
                  <a:pt x="215126" y="828398"/>
                </a:lnTo>
                <a:lnTo>
                  <a:pt x="214047" y="819631"/>
                </a:lnTo>
                <a:lnTo>
                  <a:pt x="215126" y="802367"/>
                </a:lnTo>
                <a:lnTo>
                  <a:pt x="212968" y="795893"/>
                </a:lnTo>
                <a:lnTo>
                  <a:pt x="212968" y="784833"/>
                </a:lnTo>
                <a:cubicBezTo>
                  <a:pt x="214047" y="778359"/>
                  <a:pt x="216205" y="775122"/>
                  <a:pt x="219442" y="775122"/>
                </a:cubicBezTo>
                <a:lnTo>
                  <a:pt x="219442" y="772964"/>
                </a:lnTo>
                <a:cubicBezTo>
                  <a:pt x="216564" y="772964"/>
                  <a:pt x="215126" y="770716"/>
                  <a:pt x="215126" y="766220"/>
                </a:cubicBezTo>
                <a:lnTo>
                  <a:pt x="215126" y="759746"/>
                </a:lnTo>
                <a:lnTo>
                  <a:pt x="216205" y="755430"/>
                </a:lnTo>
                <a:lnTo>
                  <a:pt x="214047" y="748956"/>
                </a:lnTo>
                <a:lnTo>
                  <a:pt x="216205" y="740054"/>
                </a:lnTo>
                <a:lnTo>
                  <a:pt x="212968" y="720632"/>
                </a:lnTo>
                <a:lnTo>
                  <a:pt x="217284" y="708493"/>
                </a:lnTo>
                <a:lnTo>
                  <a:pt x="216205" y="703098"/>
                </a:lnTo>
                <a:lnTo>
                  <a:pt x="212968" y="703098"/>
                </a:lnTo>
                <a:cubicBezTo>
                  <a:pt x="204066" y="704537"/>
                  <a:pt x="199616" y="707055"/>
                  <a:pt x="199616" y="710651"/>
                </a:cubicBezTo>
                <a:lnTo>
                  <a:pt x="201774" y="723869"/>
                </a:lnTo>
                <a:lnTo>
                  <a:pt x="201774" y="724948"/>
                </a:lnTo>
                <a:cubicBezTo>
                  <a:pt x="200335" y="736098"/>
                  <a:pt x="198132" y="745899"/>
                  <a:pt x="195165" y="754351"/>
                </a:cubicBezTo>
                <a:lnTo>
                  <a:pt x="194086" y="760825"/>
                </a:lnTo>
                <a:lnTo>
                  <a:pt x="195165" y="765141"/>
                </a:lnTo>
                <a:lnTo>
                  <a:pt x="195165" y="766220"/>
                </a:lnTo>
                <a:lnTo>
                  <a:pt x="191928" y="779438"/>
                </a:lnTo>
                <a:lnTo>
                  <a:pt x="193007" y="783754"/>
                </a:lnTo>
                <a:cubicBezTo>
                  <a:pt x="193007" y="790768"/>
                  <a:pt x="187881" y="798770"/>
                  <a:pt x="177631" y="807762"/>
                </a:cubicBezTo>
                <a:cubicBezTo>
                  <a:pt x="174664" y="807762"/>
                  <a:pt x="173180" y="811359"/>
                  <a:pt x="173180" y="818552"/>
                </a:cubicBezTo>
                <a:cubicBezTo>
                  <a:pt x="169313" y="825835"/>
                  <a:pt x="166751" y="829477"/>
                  <a:pt x="165492" y="829477"/>
                </a:cubicBezTo>
                <a:cubicBezTo>
                  <a:pt x="160367" y="829477"/>
                  <a:pt x="157444" y="833838"/>
                  <a:pt x="156725" y="842560"/>
                </a:cubicBezTo>
                <a:cubicBezTo>
                  <a:pt x="146205" y="852720"/>
                  <a:pt x="138472" y="857801"/>
                  <a:pt x="133527" y="857801"/>
                </a:cubicBezTo>
                <a:lnTo>
                  <a:pt x="132448" y="857801"/>
                </a:lnTo>
                <a:lnTo>
                  <a:pt x="130155" y="855643"/>
                </a:lnTo>
                <a:lnTo>
                  <a:pt x="130155" y="854564"/>
                </a:lnTo>
                <a:cubicBezTo>
                  <a:pt x="132942" y="852585"/>
                  <a:pt x="135864" y="847146"/>
                  <a:pt x="138922" y="838244"/>
                </a:cubicBezTo>
                <a:lnTo>
                  <a:pt x="141214" y="836086"/>
                </a:lnTo>
                <a:lnTo>
                  <a:pt x="141214" y="832714"/>
                </a:lnTo>
                <a:lnTo>
                  <a:pt x="140001" y="821789"/>
                </a:lnTo>
                <a:cubicBezTo>
                  <a:pt x="146025" y="818013"/>
                  <a:pt x="149037" y="814775"/>
                  <a:pt x="149037" y="812078"/>
                </a:cubicBezTo>
                <a:lnTo>
                  <a:pt x="147688" y="808841"/>
                </a:lnTo>
                <a:lnTo>
                  <a:pt x="144451" y="808841"/>
                </a:lnTo>
                <a:lnTo>
                  <a:pt x="141214" y="810999"/>
                </a:lnTo>
                <a:lnTo>
                  <a:pt x="135685" y="809920"/>
                </a:lnTo>
                <a:lnTo>
                  <a:pt x="134606" y="810999"/>
                </a:lnTo>
                <a:lnTo>
                  <a:pt x="135685" y="816394"/>
                </a:lnTo>
                <a:lnTo>
                  <a:pt x="135685" y="817473"/>
                </a:lnTo>
                <a:lnTo>
                  <a:pt x="132448" y="820710"/>
                </a:lnTo>
                <a:lnTo>
                  <a:pt x="131234" y="820710"/>
                </a:lnTo>
                <a:lnTo>
                  <a:pt x="130155" y="819631"/>
                </a:lnTo>
                <a:lnTo>
                  <a:pt x="129076" y="820710"/>
                </a:lnTo>
                <a:lnTo>
                  <a:pt x="125839" y="820710"/>
                </a:lnTo>
                <a:cubicBezTo>
                  <a:pt x="122602" y="817832"/>
                  <a:pt x="117431" y="815674"/>
                  <a:pt x="110328" y="814236"/>
                </a:cubicBezTo>
                <a:lnTo>
                  <a:pt x="108035" y="812078"/>
                </a:lnTo>
                <a:lnTo>
                  <a:pt x="103719" y="812078"/>
                </a:lnTo>
                <a:lnTo>
                  <a:pt x="101561" y="814236"/>
                </a:lnTo>
                <a:lnTo>
                  <a:pt x="101561" y="817473"/>
                </a:lnTo>
                <a:lnTo>
                  <a:pt x="106956" y="817473"/>
                </a:lnTo>
                <a:lnTo>
                  <a:pt x="109249" y="819631"/>
                </a:lnTo>
                <a:lnTo>
                  <a:pt x="108035" y="834872"/>
                </a:lnTo>
                <a:lnTo>
                  <a:pt x="111407" y="844718"/>
                </a:lnTo>
                <a:lnTo>
                  <a:pt x="111407" y="846876"/>
                </a:lnTo>
                <a:cubicBezTo>
                  <a:pt x="111407" y="854159"/>
                  <a:pt x="105922" y="857801"/>
                  <a:pt x="94952" y="857801"/>
                </a:cubicBezTo>
                <a:cubicBezTo>
                  <a:pt x="94952" y="859239"/>
                  <a:pt x="93064" y="859959"/>
                  <a:pt x="89287" y="859959"/>
                </a:cubicBezTo>
                <a:lnTo>
                  <a:pt x="80520" y="859959"/>
                </a:lnTo>
                <a:lnTo>
                  <a:pt x="80520" y="857801"/>
                </a:lnTo>
                <a:lnTo>
                  <a:pt x="81599" y="852406"/>
                </a:lnTo>
                <a:cubicBezTo>
                  <a:pt x="80161" y="852406"/>
                  <a:pt x="79441" y="854204"/>
                  <a:pt x="79441" y="857801"/>
                </a:cubicBezTo>
                <a:lnTo>
                  <a:pt x="78362" y="857801"/>
                </a:lnTo>
                <a:cubicBezTo>
                  <a:pt x="77103" y="857801"/>
                  <a:pt x="75979" y="854519"/>
                  <a:pt x="74991" y="847955"/>
                </a:cubicBezTo>
                <a:lnTo>
                  <a:pt x="73912" y="847955"/>
                </a:lnTo>
                <a:lnTo>
                  <a:pt x="73912" y="849169"/>
                </a:lnTo>
                <a:lnTo>
                  <a:pt x="74991" y="858880"/>
                </a:lnTo>
                <a:lnTo>
                  <a:pt x="73912" y="858880"/>
                </a:lnTo>
                <a:cubicBezTo>
                  <a:pt x="64290" y="858880"/>
                  <a:pt x="59480" y="853080"/>
                  <a:pt x="59480" y="841481"/>
                </a:cubicBezTo>
                <a:cubicBezTo>
                  <a:pt x="59480" y="839862"/>
                  <a:pt x="61683" y="836580"/>
                  <a:pt x="66089" y="831635"/>
                </a:cubicBezTo>
                <a:lnTo>
                  <a:pt x="66089" y="828398"/>
                </a:lnTo>
                <a:cubicBezTo>
                  <a:pt x="66089" y="827319"/>
                  <a:pt x="63166" y="825880"/>
                  <a:pt x="57322" y="824082"/>
                </a:cubicBezTo>
                <a:lnTo>
                  <a:pt x="53006" y="825161"/>
                </a:lnTo>
                <a:lnTo>
                  <a:pt x="51792" y="824082"/>
                </a:lnTo>
                <a:lnTo>
                  <a:pt x="50713" y="824082"/>
                </a:lnTo>
                <a:cubicBezTo>
                  <a:pt x="44688" y="825700"/>
                  <a:pt x="36956" y="829297"/>
                  <a:pt x="27514" y="834872"/>
                </a:cubicBezTo>
                <a:cubicBezTo>
                  <a:pt x="20771" y="834872"/>
                  <a:pt x="15645" y="837075"/>
                  <a:pt x="12139" y="841481"/>
                </a:cubicBezTo>
                <a:lnTo>
                  <a:pt x="1079" y="844718"/>
                </a:lnTo>
                <a:lnTo>
                  <a:pt x="0" y="843639"/>
                </a:lnTo>
                <a:lnTo>
                  <a:pt x="0" y="840402"/>
                </a:lnTo>
                <a:lnTo>
                  <a:pt x="14431" y="823003"/>
                </a:lnTo>
                <a:cubicBezTo>
                  <a:pt x="14431" y="820755"/>
                  <a:pt x="15870" y="818912"/>
                  <a:pt x="18747" y="817473"/>
                </a:cubicBezTo>
                <a:lnTo>
                  <a:pt x="19826" y="817473"/>
                </a:lnTo>
                <a:lnTo>
                  <a:pt x="19826" y="819631"/>
                </a:lnTo>
                <a:lnTo>
                  <a:pt x="23198" y="817473"/>
                </a:lnTo>
                <a:lnTo>
                  <a:pt x="24277" y="818552"/>
                </a:lnTo>
                <a:lnTo>
                  <a:pt x="25356" y="817473"/>
                </a:lnTo>
                <a:lnTo>
                  <a:pt x="25356" y="816394"/>
                </a:lnTo>
                <a:lnTo>
                  <a:pt x="22119" y="813157"/>
                </a:lnTo>
                <a:lnTo>
                  <a:pt x="47476" y="769727"/>
                </a:lnTo>
                <a:cubicBezTo>
                  <a:pt x="47476" y="765770"/>
                  <a:pt x="48914" y="762084"/>
                  <a:pt x="51792" y="758667"/>
                </a:cubicBezTo>
                <a:lnTo>
                  <a:pt x="51792" y="757588"/>
                </a:lnTo>
                <a:cubicBezTo>
                  <a:pt x="51792" y="756150"/>
                  <a:pt x="49634" y="755071"/>
                  <a:pt x="45318" y="754351"/>
                </a:cubicBezTo>
                <a:cubicBezTo>
                  <a:pt x="44598" y="756509"/>
                  <a:pt x="42351" y="757588"/>
                  <a:pt x="38574" y="757588"/>
                </a:cubicBezTo>
                <a:lnTo>
                  <a:pt x="36416" y="757588"/>
                </a:lnTo>
                <a:lnTo>
                  <a:pt x="21040" y="754351"/>
                </a:lnTo>
                <a:lnTo>
                  <a:pt x="14431" y="756509"/>
                </a:lnTo>
                <a:lnTo>
                  <a:pt x="13218" y="755430"/>
                </a:lnTo>
                <a:lnTo>
                  <a:pt x="13218" y="753272"/>
                </a:lnTo>
                <a:cubicBezTo>
                  <a:pt x="13218" y="751114"/>
                  <a:pt x="16904" y="749316"/>
                  <a:pt x="24277" y="747877"/>
                </a:cubicBezTo>
                <a:lnTo>
                  <a:pt x="31965" y="748956"/>
                </a:lnTo>
                <a:lnTo>
                  <a:pt x="38574" y="746798"/>
                </a:lnTo>
                <a:lnTo>
                  <a:pt x="43025" y="748956"/>
                </a:lnTo>
                <a:cubicBezTo>
                  <a:pt x="54804" y="748956"/>
                  <a:pt x="60694" y="747518"/>
                  <a:pt x="60694" y="744640"/>
                </a:cubicBezTo>
                <a:lnTo>
                  <a:pt x="56243" y="721711"/>
                </a:lnTo>
                <a:cubicBezTo>
                  <a:pt x="49679" y="720812"/>
                  <a:pt x="46397" y="719733"/>
                  <a:pt x="46397" y="718474"/>
                </a:cubicBezTo>
                <a:lnTo>
                  <a:pt x="46397" y="716316"/>
                </a:lnTo>
                <a:lnTo>
                  <a:pt x="48555" y="713888"/>
                </a:lnTo>
                <a:lnTo>
                  <a:pt x="55164" y="713888"/>
                </a:lnTo>
                <a:lnTo>
                  <a:pt x="55164" y="712809"/>
                </a:lnTo>
                <a:cubicBezTo>
                  <a:pt x="55164" y="711011"/>
                  <a:pt x="51882" y="709573"/>
                  <a:pt x="45318" y="708493"/>
                </a:cubicBezTo>
                <a:lnTo>
                  <a:pt x="43025" y="702020"/>
                </a:lnTo>
                <a:lnTo>
                  <a:pt x="44239" y="700941"/>
                </a:lnTo>
                <a:lnTo>
                  <a:pt x="44239" y="699861"/>
                </a:lnTo>
                <a:lnTo>
                  <a:pt x="38574" y="687723"/>
                </a:lnTo>
                <a:cubicBezTo>
                  <a:pt x="40103" y="683227"/>
                  <a:pt x="41991" y="680709"/>
                  <a:pt x="44239" y="680170"/>
                </a:cubicBezTo>
                <a:cubicBezTo>
                  <a:pt x="44239" y="660568"/>
                  <a:pt x="37225" y="650767"/>
                  <a:pt x="23198" y="650767"/>
                </a:cubicBezTo>
                <a:cubicBezTo>
                  <a:pt x="17353" y="650767"/>
                  <a:pt x="14431" y="649688"/>
                  <a:pt x="14431" y="647530"/>
                </a:cubicBezTo>
                <a:lnTo>
                  <a:pt x="14431" y="645372"/>
                </a:lnTo>
                <a:lnTo>
                  <a:pt x="16589" y="643214"/>
                </a:lnTo>
                <a:lnTo>
                  <a:pt x="22119" y="643214"/>
                </a:lnTo>
                <a:lnTo>
                  <a:pt x="26435" y="644293"/>
                </a:lnTo>
                <a:cubicBezTo>
                  <a:pt x="32100" y="643394"/>
                  <a:pt x="36146" y="641955"/>
                  <a:pt x="38574" y="639977"/>
                </a:cubicBezTo>
                <a:lnTo>
                  <a:pt x="45318" y="639977"/>
                </a:lnTo>
                <a:lnTo>
                  <a:pt x="58401" y="643214"/>
                </a:lnTo>
                <a:cubicBezTo>
                  <a:pt x="60109" y="643214"/>
                  <a:pt x="61233" y="639887"/>
                  <a:pt x="61773" y="633233"/>
                </a:cubicBezTo>
                <a:lnTo>
                  <a:pt x="59480" y="626759"/>
                </a:lnTo>
                <a:lnTo>
                  <a:pt x="60694" y="621364"/>
                </a:lnTo>
                <a:cubicBezTo>
                  <a:pt x="60064" y="615789"/>
                  <a:pt x="58581" y="611833"/>
                  <a:pt x="56243" y="609495"/>
                </a:cubicBezTo>
                <a:cubicBezTo>
                  <a:pt x="56243" y="605179"/>
                  <a:pt x="58806" y="601852"/>
                  <a:pt x="63931" y="599514"/>
                </a:cubicBezTo>
                <a:lnTo>
                  <a:pt x="71754" y="600593"/>
                </a:lnTo>
                <a:lnTo>
                  <a:pt x="79441" y="600593"/>
                </a:lnTo>
                <a:cubicBezTo>
                  <a:pt x="84567" y="604010"/>
                  <a:pt x="93738" y="606977"/>
                  <a:pt x="106956" y="609495"/>
                </a:cubicBezTo>
                <a:lnTo>
                  <a:pt x="113565" y="615969"/>
                </a:lnTo>
                <a:lnTo>
                  <a:pt x="113565" y="618127"/>
                </a:lnTo>
                <a:lnTo>
                  <a:pt x="108035" y="623522"/>
                </a:lnTo>
                <a:lnTo>
                  <a:pt x="110328" y="632154"/>
                </a:lnTo>
                <a:lnTo>
                  <a:pt x="106956" y="642135"/>
                </a:lnTo>
                <a:cubicBezTo>
                  <a:pt x="111002" y="642135"/>
                  <a:pt x="118735" y="635571"/>
                  <a:pt x="130155" y="622443"/>
                </a:cubicBezTo>
                <a:lnTo>
                  <a:pt x="131234" y="622443"/>
                </a:lnTo>
                <a:lnTo>
                  <a:pt x="151195" y="632154"/>
                </a:lnTo>
                <a:lnTo>
                  <a:pt x="152274" y="632154"/>
                </a:lnTo>
                <a:lnTo>
                  <a:pt x="153353" y="631075"/>
                </a:lnTo>
                <a:lnTo>
                  <a:pt x="153353" y="629996"/>
                </a:lnTo>
                <a:lnTo>
                  <a:pt x="150116" y="619206"/>
                </a:lnTo>
                <a:lnTo>
                  <a:pt x="153353" y="617048"/>
                </a:lnTo>
                <a:cubicBezTo>
                  <a:pt x="157939" y="619565"/>
                  <a:pt x="167155" y="622443"/>
                  <a:pt x="181003" y="625680"/>
                </a:cubicBezTo>
                <a:lnTo>
                  <a:pt x="184240" y="626759"/>
                </a:lnTo>
                <a:lnTo>
                  <a:pt x="187477" y="625680"/>
                </a:lnTo>
                <a:lnTo>
                  <a:pt x="193007" y="635661"/>
                </a:lnTo>
                <a:lnTo>
                  <a:pt x="191928" y="641056"/>
                </a:lnTo>
                <a:lnTo>
                  <a:pt x="193007" y="641056"/>
                </a:lnTo>
                <a:cubicBezTo>
                  <a:pt x="194445" y="641056"/>
                  <a:pt x="195165" y="637729"/>
                  <a:pt x="195165" y="631075"/>
                </a:cubicBezTo>
                <a:lnTo>
                  <a:pt x="199616" y="627838"/>
                </a:lnTo>
                <a:lnTo>
                  <a:pt x="205280" y="628917"/>
                </a:lnTo>
                <a:lnTo>
                  <a:pt x="206359" y="627838"/>
                </a:lnTo>
                <a:lnTo>
                  <a:pt x="206359" y="626759"/>
                </a:lnTo>
                <a:lnTo>
                  <a:pt x="205280" y="620285"/>
                </a:lnTo>
                <a:cubicBezTo>
                  <a:pt x="215531" y="615789"/>
                  <a:pt x="220656" y="610304"/>
                  <a:pt x="220656" y="603830"/>
                </a:cubicBezTo>
                <a:close/>
                <a:moveTo>
                  <a:pt x="2689401" y="582865"/>
                </a:moveTo>
                <a:cubicBezTo>
                  <a:pt x="2681127" y="590868"/>
                  <a:pt x="2673530" y="594869"/>
                  <a:pt x="2666606" y="594869"/>
                </a:cubicBezTo>
                <a:cubicBezTo>
                  <a:pt x="2663728" y="594869"/>
                  <a:pt x="2662291" y="596308"/>
                  <a:pt x="2662291" y="599185"/>
                </a:cubicBezTo>
                <a:lnTo>
                  <a:pt x="2637338" y="607817"/>
                </a:lnTo>
                <a:cubicBezTo>
                  <a:pt x="2635360" y="611414"/>
                  <a:pt x="2633156" y="613212"/>
                  <a:pt x="2630731" y="613212"/>
                </a:cubicBezTo>
                <a:lnTo>
                  <a:pt x="2630731" y="617663"/>
                </a:lnTo>
                <a:cubicBezTo>
                  <a:pt x="2639451" y="620540"/>
                  <a:pt x="2647814" y="622339"/>
                  <a:pt x="2655817" y="623058"/>
                </a:cubicBezTo>
                <a:cubicBezTo>
                  <a:pt x="2656896" y="625935"/>
                  <a:pt x="2657975" y="627374"/>
                  <a:pt x="2659054" y="627374"/>
                </a:cubicBezTo>
                <a:lnTo>
                  <a:pt x="2660133" y="627374"/>
                </a:lnTo>
                <a:lnTo>
                  <a:pt x="2665528" y="614291"/>
                </a:lnTo>
                <a:lnTo>
                  <a:pt x="2662291" y="603501"/>
                </a:lnTo>
                <a:lnTo>
                  <a:pt x="2663369" y="602422"/>
                </a:lnTo>
                <a:lnTo>
                  <a:pt x="2674294" y="602422"/>
                </a:lnTo>
                <a:cubicBezTo>
                  <a:pt x="2675732" y="602422"/>
                  <a:pt x="2676453" y="601343"/>
                  <a:pt x="2676453" y="599185"/>
                </a:cubicBezTo>
                <a:lnTo>
                  <a:pt x="2677531" y="598106"/>
                </a:lnTo>
                <a:lnTo>
                  <a:pt x="2678610" y="598106"/>
                </a:lnTo>
                <a:lnTo>
                  <a:pt x="2691558" y="605659"/>
                </a:lnTo>
                <a:lnTo>
                  <a:pt x="2692638" y="605659"/>
                </a:lnTo>
                <a:lnTo>
                  <a:pt x="2692638" y="603501"/>
                </a:lnTo>
                <a:lnTo>
                  <a:pt x="2690480" y="594869"/>
                </a:lnTo>
                <a:lnTo>
                  <a:pt x="2690480" y="585023"/>
                </a:lnTo>
                <a:lnTo>
                  <a:pt x="2689401" y="583944"/>
                </a:lnTo>
                <a:close/>
                <a:moveTo>
                  <a:pt x="2643812" y="579628"/>
                </a:moveTo>
                <a:lnTo>
                  <a:pt x="2643812" y="580707"/>
                </a:lnTo>
                <a:lnTo>
                  <a:pt x="2644891" y="583944"/>
                </a:lnTo>
                <a:lnTo>
                  <a:pt x="2645970" y="583944"/>
                </a:lnTo>
                <a:lnTo>
                  <a:pt x="2645970" y="579628"/>
                </a:lnTo>
                <a:close/>
                <a:moveTo>
                  <a:pt x="1191733" y="571512"/>
                </a:moveTo>
                <a:lnTo>
                  <a:pt x="1191733" y="572591"/>
                </a:lnTo>
                <a:lnTo>
                  <a:pt x="1193892" y="572591"/>
                </a:lnTo>
                <a:lnTo>
                  <a:pt x="1193892" y="571512"/>
                </a:lnTo>
                <a:close/>
                <a:moveTo>
                  <a:pt x="7259309" y="570213"/>
                </a:moveTo>
                <a:lnTo>
                  <a:pt x="7259309" y="571292"/>
                </a:lnTo>
                <a:lnTo>
                  <a:pt x="7258230" y="574529"/>
                </a:lnTo>
                <a:lnTo>
                  <a:pt x="7259309" y="580059"/>
                </a:lnTo>
                <a:lnTo>
                  <a:pt x="7262546" y="580059"/>
                </a:lnTo>
                <a:lnTo>
                  <a:pt x="7264704" y="577901"/>
                </a:lnTo>
                <a:lnTo>
                  <a:pt x="7264704" y="573450"/>
                </a:lnTo>
                <a:cubicBezTo>
                  <a:pt x="7264704" y="571831"/>
                  <a:pt x="7262906" y="570752"/>
                  <a:pt x="7259309" y="570213"/>
                </a:cubicBezTo>
                <a:close/>
                <a:moveTo>
                  <a:pt x="7249463" y="569133"/>
                </a:moveTo>
                <a:lnTo>
                  <a:pt x="7249463" y="570213"/>
                </a:lnTo>
                <a:lnTo>
                  <a:pt x="7251621" y="570213"/>
                </a:lnTo>
                <a:lnTo>
                  <a:pt x="7251621" y="569133"/>
                </a:lnTo>
                <a:close/>
                <a:moveTo>
                  <a:pt x="1186338" y="568275"/>
                </a:moveTo>
                <a:lnTo>
                  <a:pt x="1186338" y="569354"/>
                </a:lnTo>
                <a:lnTo>
                  <a:pt x="1189575" y="570433"/>
                </a:lnTo>
                <a:lnTo>
                  <a:pt x="1190654" y="570433"/>
                </a:lnTo>
                <a:lnTo>
                  <a:pt x="1190654" y="569354"/>
                </a:lnTo>
                <a:lnTo>
                  <a:pt x="1187417" y="568275"/>
                </a:lnTo>
                <a:close/>
                <a:moveTo>
                  <a:pt x="7266862" y="568055"/>
                </a:moveTo>
                <a:lnTo>
                  <a:pt x="7268076" y="569133"/>
                </a:lnTo>
                <a:lnTo>
                  <a:pt x="7268076" y="570213"/>
                </a:lnTo>
                <a:lnTo>
                  <a:pt x="7271313" y="569133"/>
                </a:lnTo>
                <a:lnTo>
                  <a:pt x="7271313" y="568055"/>
                </a:lnTo>
                <a:close/>
                <a:moveTo>
                  <a:pt x="7254993" y="566976"/>
                </a:moveTo>
                <a:lnTo>
                  <a:pt x="7254993" y="568055"/>
                </a:lnTo>
                <a:lnTo>
                  <a:pt x="7258230" y="568055"/>
                </a:lnTo>
                <a:lnTo>
                  <a:pt x="7258230" y="566976"/>
                </a:lnTo>
                <a:close/>
                <a:moveTo>
                  <a:pt x="2098200" y="566460"/>
                </a:moveTo>
                <a:lnTo>
                  <a:pt x="2098220" y="566701"/>
                </a:lnTo>
                <a:lnTo>
                  <a:pt x="2098220" y="566475"/>
                </a:lnTo>
                <a:close/>
                <a:moveTo>
                  <a:pt x="7277787" y="564818"/>
                </a:moveTo>
                <a:lnTo>
                  <a:pt x="7277787" y="565897"/>
                </a:lnTo>
                <a:lnTo>
                  <a:pt x="7279945" y="565897"/>
                </a:lnTo>
                <a:lnTo>
                  <a:pt x="7279945" y="564818"/>
                </a:lnTo>
                <a:close/>
                <a:moveTo>
                  <a:pt x="1183102" y="562745"/>
                </a:moveTo>
                <a:lnTo>
                  <a:pt x="1183102" y="563824"/>
                </a:lnTo>
                <a:lnTo>
                  <a:pt x="1185259" y="565982"/>
                </a:lnTo>
                <a:lnTo>
                  <a:pt x="1185259" y="564903"/>
                </a:lnTo>
                <a:close/>
                <a:moveTo>
                  <a:pt x="7274550" y="562660"/>
                </a:moveTo>
                <a:lnTo>
                  <a:pt x="7274550" y="564818"/>
                </a:lnTo>
                <a:lnTo>
                  <a:pt x="7276708" y="564818"/>
                </a:lnTo>
                <a:lnTo>
                  <a:pt x="7276708" y="562660"/>
                </a:lnTo>
                <a:close/>
                <a:moveTo>
                  <a:pt x="7262546" y="562660"/>
                </a:moveTo>
                <a:lnTo>
                  <a:pt x="7262546" y="563738"/>
                </a:lnTo>
                <a:lnTo>
                  <a:pt x="7264704" y="563738"/>
                </a:lnTo>
                <a:lnTo>
                  <a:pt x="7264704" y="562660"/>
                </a:lnTo>
                <a:close/>
                <a:moveTo>
                  <a:pt x="2234429" y="562537"/>
                </a:moveTo>
                <a:lnTo>
                  <a:pt x="2234429" y="564758"/>
                </a:lnTo>
                <a:lnTo>
                  <a:pt x="2238899" y="564758"/>
                </a:lnTo>
                <a:lnTo>
                  <a:pt x="2238899" y="562537"/>
                </a:lnTo>
                <a:close/>
                <a:moveTo>
                  <a:pt x="5256599" y="560049"/>
                </a:moveTo>
                <a:lnTo>
                  <a:pt x="5256599" y="562342"/>
                </a:lnTo>
                <a:lnTo>
                  <a:pt x="5257678" y="562342"/>
                </a:lnTo>
                <a:lnTo>
                  <a:pt x="5257678" y="560049"/>
                </a:lnTo>
                <a:close/>
                <a:moveTo>
                  <a:pt x="1178920" y="559508"/>
                </a:moveTo>
                <a:lnTo>
                  <a:pt x="1180944" y="561666"/>
                </a:lnTo>
                <a:lnTo>
                  <a:pt x="1182022" y="561666"/>
                </a:lnTo>
                <a:lnTo>
                  <a:pt x="1179999" y="559508"/>
                </a:lnTo>
                <a:close/>
                <a:moveTo>
                  <a:pt x="2770864" y="558992"/>
                </a:moveTo>
                <a:lnTo>
                  <a:pt x="2771944" y="558992"/>
                </a:lnTo>
                <a:lnTo>
                  <a:pt x="2774102" y="561150"/>
                </a:lnTo>
                <a:lnTo>
                  <a:pt x="2769786" y="565466"/>
                </a:lnTo>
                <a:lnTo>
                  <a:pt x="2767627" y="565466"/>
                </a:lnTo>
                <a:lnTo>
                  <a:pt x="2767627" y="562229"/>
                </a:lnTo>
                <a:close/>
                <a:moveTo>
                  <a:pt x="3544750" y="555598"/>
                </a:moveTo>
                <a:lnTo>
                  <a:pt x="3551089" y="555598"/>
                </a:lnTo>
                <a:cubicBezTo>
                  <a:pt x="3583819" y="557036"/>
                  <a:pt x="3600184" y="558475"/>
                  <a:pt x="3600184" y="559914"/>
                </a:cubicBezTo>
                <a:lnTo>
                  <a:pt x="3606523" y="557755"/>
                </a:lnTo>
                <a:lnTo>
                  <a:pt x="3612997" y="557755"/>
                </a:lnTo>
                <a:lnTo>
                  <a:pt x="3615020" y="559914"/>
                </a:lnTo>
                <a:lnTo>
                  <a:pt x="3615020" y="566253"/>
                </a:lnTo>
                <a:lnTo>
                  <a:pt x="3612997" y="568411"/>
                </a:lnTo>
                <a:lnTo>
                  <a:pt x="3611918" y="568411"/>
                </a:lnTo>
                <a:cubicBezTo>
                  <a:pt x="3603376" y="567691"/>
                  <a:pt x="3599105" y="565578"/>
                  <a:pt x="3599105" y="562071"/>
                </a:cubicBezTo>
                <a:lnTo>
                  <a:pt x="3598026" y="562071"/>
                </a:lnTo>
                <a:cubicBezTo>
                  <a:pt x="3598026" y="564140"/>
                  <a:pt x="3597306" y="565174"/>
                  <a:pt x="3595868" y="565174"/>
                </a:cubicBezTo>
                <a:lnTo>
                  <a:pt x="3592631" y="565174"/>
                </a:lnTo>
                <a:lnTo>
                  <a:pt x="3587371" y="564095"/>
                </a:lnTo>
                <a:cubicBezTo>
                  <a:pt x="3575771" y="564814"/>
                  <a:pt x="3567229" y="566253"/>
                  <a:pt x="3561744" y="568411"/>
                </a:cubicBezTo>
                <a:lnTo>
                  <a:pt x="3558507" y="568411"/>
                </a:lnTo>
                <a:lnTo>
                  <a:pt x="3547852" y="565174"/>
                </a:lnTo>
                <a:lnTo>
                  <a:pt x="3536118" y="566253"/>
                </a:lnTo>
                <a:lnTo>
                  <a:pt x="3534095" y="563016"/>
                </a:lnTo>
                <a:lnTo>
                  <a:pt x="3534095" y="559914"/>
                </a:lnTo>
                <a:cubicBezTo>
                  <a:pt x="3534095" y="558475"/>
                  <a:pt x="3537646" y="557036"/>
                  <a:pt x="3544750" y="555598"/>
                </a:cubicBezTo>
                <a:close/>
                <a:moveTo>
                  <a:pt x="2238792" y="554073"/>
                </a:moveTo>
                <a:lnTo>
                  <a:pt x="2238792" y="556162"/>
                </a:lnTo>
                <a:lnTo>
                  <a:pt x="2243264" y="556162"/>
                </a:lnTo>
                <a:lnTo>
                  <a:pt x="2243264" y="554073"/>
                </a:lnTo>
                <a:close/>
                <a:moveTo>
                  <a:pt x="4138900" y="551429"/>
                </a:moveTo>
                <a:lnTo>
                  <a:pt x="4139202" y="553783"/>
                </a:lnTo>
                <a:lnTo>
                  <a:pt x="4142616" y="553783"/>
                </a:lnTo>
                <a:lnTo>
                  <a:pt x="4142616" y="551429"/>
                </a:lnTo>
                <a:close/>
                <a:moveTo>
                  <a:pt x="9275383" y="550241"/>
                </a:moveTo>
                <a:lnTo>
                  <a:pt x="9275383" y="552463"/>
                </a:lnTo>
                <a:lnTo>
                  <a:pt x="9279855" y="552463"/>
                </a:lnTo>
                <a:lnTo>
                  <a:pt x="9279855" y="550241"/>
                </a:lnTo>
                <a:close/>
                <a:moveTo>
                  <a:pt x="9225660" y="550241"/>
                </a:moveTo>
                <a:lnTo>
                  <a:pt x="9225062" y="553521"/>
                </a:lnTo>
                <a:lnTo>
                  <a:pt x="9228016" y="553521"/>
                </a:lnTo>
                <a:lnTo>
                  <a:pt x="9228491" y="550241"/>
                </a:lnTo>
                <a:close/>
                <a:moveTo>
                  <a:pt x="2252941" y="549709"/>
                </a:moveTo>
                <a:lnTo>
                  <a:pt x="2252941" y="551930"/>
                </a:lnTo>
                <a:lnTo>
                  <a:pt x="2256226" y="551930"/>
                </a:lnTo>
                <a:lnTo>
                  <a:pt x="2256226" y="549709"/>
                </a:lnTo>
                <a:close/>
                <a:moveTo>
                  <a:pt x="2092798" y="549709"/>
                </a:moveTo>
                <a:lnTo>
                  <a:pt x="2092798" y="551930"/>
                </a:lnTo>
                <a:lnTo>
                  <a:pt x="2097270" y="551930"/>
                </a:lnTo>
                <a:lnTo>
                  <a:pt x="2097270" y="549709"/>
                </a:lnTo>
                <a:close/>
                <a:moveTo>
                  <a:pt x="9187708" y="549183"/>
                </a:moveTo>
                <a:lnTo>
                  <a:pt x="9187708" y="551405"/>
                </a:lnTo>
                <a:lnTo>
                  <a:pt x="9192180" y="551405"/>
                </a:lnTo>
                <a:lnTo>
                  <a:pt x="9192180" y="549183"/>
                </a:lnTo>
                <a:close/>
                <a:moveTo>
                  <a:pt x="1209806" y="546560"/>
                </a:moveTo>
                <a:lnTo>
                  <a:pt x="1211964" y="548718"/>
                </a:lnTo>
                <a:lnTo>
                  <a:pt x="1213044" y="547639"/>
                </a:lnTo>
                <a:lnTo>
                  <a:pt x="1213044" y="546560"/>
                </a:lnTo>
                <a:close/>
                <a:moveTo>
                  <a:pt x="4234814" y="546405"/>
                </a:moveTo>
                <a:lnTo>
                  <a:pt x="4234814" y="549684"/>
                </a:lnTo>
                <a:lnTo>
                  <a:pt x="4239286" y="549684"/>
                </a:lnTo>
                <a:lnTo>
                  <a:pt x="4239286" y="546405"/>
                </a:lnTo>
                <a:close/>
                <a:moveTo>
                  <a:pt x="8208046" y="546159"/>
                </a:moveTo>
                <a:lnTo>
                  <a:pt x="8210204" y="548317"/>
                </a:lnTo>
                <a:lnTo>
                  <a:pt x="8210204" y="546159"/>
                </a:lnTo>
                <a:close/>
                <a:moveTo>
                  <a:pt x="9132695" y="546010"/>
                </a:moveTo>
                <a:lnTo>
                  <a:pt x="9132695" y="548231"/>
                </a:lnTo>
                <a:lnTo>
                  <a:pt x="9137167" y="548231"/>
                </a:lnTo>
                <a:lnTo>
                  <a:pt x="9137167" y="546010"/>
                </a:lnTo>
                <a:close/>
                <a:moveTo>
                  <a:pt x="4142375" y="545347"/>
                </a:moveTo>
                <a:lnTo>
                  <a:pt x="4142375" y="548626"/>
                </a:lnTo>
                <a:lnTo>
                  <a:pt x="4146848" y="548626"/>
                </a:lnTo>
                <a:lnTo>
                  <a:pt x="4146848" y="545347"/>
                </a:lnTo>
                <a:close/>
                <a:moveTo>
                  <a:pt x="5655951" y="544539"/>
                </a:moveTo>
                <a:lnTo>
                  <a:pt x="5655951" y="546697"/>
                </a:lnTo>
                <a:lnTo>
                  <a:pt x="5658109" y="546697"/>
                </a:lnTo>
                <a:close/>
                <a:moveTo>
                  <a:pt x="2248580" y="543361"/>
                </a:moveTo>
                <a:lnTo>
                  <a:pt x="2248580" y="546640"/>
                </a:lnTo>
                <a:lnTo>
                  <a:pt x="2253051" y="546640"/>
                </a:lnTo>
                <a:lnTo>
                  <a:pt x="2253051" y="543361"/>
                </a:lnTo>
                <a:close/>
                <a:moveTo>
                  <a:pt x="7277787" y="542968"/>
                </a:moveTo>
                <a:lnTo>
                  <a:pt x="7278866" y="544047"/>
                </a:lnTo>
                <a:lnTo>
                  <a:pt x="7278866" y="545126"/>
                </a:lnTo>
                <a:lnTo>
                  <a:pt x="7285475" y="544047"/>
                </a:lnTo>
                <a:lnTo>
                  <a:pt x="7285475" y="542968"/>
                </a:lnTo>
                <a:close/>
                <a:moveTo>
                  <a:pt x="3653460" y="542784"/>
                </a:moveTo>
                <a:lnTo>
                  <a:pt x="3650223" y="543863"/>
                </a:lnTo>
                <a:lnTo>
                  <a:pt x="3650223" y="549258"/>
                </a:lnTo>
                <a:lnTo>
                  <a:pt x="3654539" y="550337"/>
                </a:lnTo>
                <a:lnTo>
                  <a:pt x="3655618" y="549258"/>
                </a:lnTo>
                <a:lnTo>
                  <a:pt x="3655618" y="544942"/>
                </a:lnTo>
                <a:close/>
                <a:moveTo>
                  <a:pt x="2096247" y="542303"/>
                </a:moveTo>
                <a:lnTo>
                  <a:pt x="2099519" y="542885"/>
                </a:lnTo>
                <a:lnTo>
                  <a:pt x="2099519" y="542303"/>
                </a:lnTo>
                <a:close/>
                <a:moveTo>
                  <a:pt x="8242979" y="541708"/>
                </a:moveTo>
                <a:lnTo>
                  <a:pt x="8238663" y="544945"/>
                </a:lnTo>
                <a:lnTo>
                  <a:pt x="8238663" y="546159"/>
                </a:lnTo>
                <a:cubicBezTo>
                  <a:pt x="8238663" y="547777"/>
                  <a:pt x="8241226" y="548856"/>
                  <a:pt x="8246351" y="549396"/>
                </a:cubicBezTo>
                <a:lnTo>
                  <a:pt x="8249588" y="543866"/>
                </a:lnTo>
                <a:lnTo>
                  <a:pt x="8249588" y="542787"/>
                </a:lnTo>
                <a:close/>
                <a:moveTo>
                  <a:pt x="3087671" y="541435"/>
                </a:moveTo>
                <a:lnTo>
                  <a:pt x="3085378" y="543458"/>
                </a:lnTo>
                <a:lnTo>
                  <a:pt x="3085378" y="545751"/>
                </a:lnTo>
                <a:lnTo>
                  <a:pt x="3087671" y="543458"/>
                </a:lnTo>
                <a:close/>
                <a:moveTo>
                  <a:pt x="4145790" y="541246"/>
                </a:moveTo>
                <a:lnTo>
                  <a:pt x="4142375" y="544525"/>
                </a:lnTo>
                <a:lnTo>
                  <a:pt x="4145790" y="544525"/>
                </a:lnTo>
                <a:close/>
                <a:moveTo>
                  <a:pt x="8102844" y="540629"/>
                </a:moveTo>
                <a:lnTo>
                  <a:pt x="8100685" y="542787"/>
                </a:lnTo>
                <a:lnTo>
                  <a:pt x="8103922" y="546159"/>
                </a:lnTo>
                <a:lnTo>
                  <a:pt x="8106215" y="543866"/>
                </a:lnTo>
                <a:lnTo>
                  <a:pt x="8106215" y="542787"/>
                </a:lnTo>
                <a:lnTo>
                  <a:pt x="8103922" y="540629"/>
                </a:lnTo>
                <a:close/>
                <a:moveTo>
                  <a:pt x="1209806" y="539951"/>
                </a:moveTo>
                <a:lnTo>
                  <a:pt x="1205625" y="543188"/>
                </a:lnTo>
                <a:lnTo>
                  <a:pt x="1205625" y="544267"/>
                </a:lnTo>
                <a:lnTo>
                  <a:pt x="1209806" y="544267"/>
                </a:lnTo>
                <a:close/>
                <a:moveTo>
                  <a:pt x="5252148" y="539413"/>
                </a:moveTo>
                <a:cubicBezTo>
                  <a:pt x="5252148" y="545168"/>
                  <a:pt x="5250709" y="548045"/>
                  <a:pt x="5247832" y="548045"/>
                </a:cubicBezTo>
                <a:lnTo>
                  <a:pt x="5246753" y="548045"/>
                </a:lnTo>
                <a:lnTo>
                  <a:pt x="5247832" y="554654"/>
                </a:lnTo>
                <a:lnTo>
                  <a:pt x="5248911" y="553575"/>
                </a:lnTo>
                <a:lnTo>
                  <a:pt x="5249990" y="553575"/>
                </a:lnTo>
                <a:cubicBezTo>
                  <a:pt x="5251429" y="553575"/>
                  <a:pt x="5252148" y="554654"/>
                  <a:pt x="5252148" y="556812"/>
                </a:cubicBezTo>
                <a:lnTo>
                  <a:pt x="5253227" y="557891"/>
                </a:lnTo>
                <a:lnTo>
                  <a:pt x="5254306" y="557891"/>
                </a:lnTo>
                <a:lnTo>
                  <a:pt x="5254306" y="556812"/>
                </a:lnTo>
                <a:cubicBezTo>
                  <a:pt x="5254306" y="554654"/>
                  <a:pt x="5253227" y="553575"/>
                  <a:pt x="5251069" y="553575"/>
                </a:cubicBezTo>
                <a:lnTo>
                  <a:pt x="5249990" y="552496"/>
                </a:lnTo>
                <a:lnTo>
                  <a:pt x="5249990" y="550338"/>
                </a:lnTo>
                <a:lnTo>
                  <a:pt x="5253227" y="543729"/>
                </a:lnTo>
                <a:lnTo>
                  <a:pt x="5253227" y="539413"/>
                </a:lnTo>
                <a:close/>
                <a:moveTo>
                  <a:pt x="7274550" y="538652"/>
                </a:moveTo>
                <a:lnTo>
                  <a:pt x="7274550" y="540810"/>
                </a:lnTo>
                <a:lnTo>
                  <a:pt x="7275629" y="540810"/>
                </a:lnTo>
                <a:lnTo>
                  <a:pt x="7275629" y="538652"/>
                </a:lnTo>
                <a:close/>
                <a:moveTo>
                  <a:pt x="9217197" y="538604"/>
                </a:moveTo>
                <a:lnTo>
                  <a:pt x="9217197" y="542210"/>
                </a:lnTo>
                <a:lnTo>
                  <a:pt x="9219553" y="541883"/>
                </a:lnTo>
                <a:lnTo>
                  <a:pt x="9219553" y="538604"/>
                </a:lnTo>
                <a:close/>
                <a:moveTo>
                  <a:pt x="9135292" y="538604"/>
                </a:moveTo>
                <a:lnTo>
                  <a:pt x="9135869" y="538710"/>
                </a:lnTo>
                <a:cubicBezTo>
                  <a:pt x="9138145" y="538710"/>
                  <a:pt x="9139283" y="538868"/>
                  <a:pt x="9139283" y="539186"/>
                </a:cubicBezTo>
                <a:lnTo>
                  <a:pt x="9139283" y="538604"/>
                </a:lnTo>
                <a:close/>
                <a:moveTo>
                  <a:pt x="9114711" y="537547"/>
                </a:moveTo>
                <a:lnTo>
                  <a:pt x="9115317" y="540825"/>
                </a:lnTo>
                <a:lnTo>
                  <a:pt x="9117067" y="540284"/>
                </a:lnTo>
                <a:lnTo>
                  <a:pt x="9117067" y="537547"/>
                </a:lnTo>
                <a:close/>
                <a:moveTo>
                  <a:pt x="2578668" y="535119"/>
                </a:moveTo>
                <a:lnTo>
                  <a:pt x="2578668" y="536198"/>
                </a:lnTo>
                <a:lnTo>
                  <a:pt x="2581904" y="537277"/>
                </a:lnTo>
                <a:lnTo>
                  <a:pt x="2581904" y="535119"/>
                </a:lnTo>
                <a:close/>
                <a:moveTo>
                  <a:pt x="2668765" y="534040"/>
                </a:moveTo>
                <a:lnTo>
                  <a:pt x="2666606" y="537277"/>
                </a:lnTo>
                <a:lnTo>
                  <a:pt x="2666606" y="551304"/>
                </a:lnTo>
                <a:lnTo>
                  <a:pt x="2667686" y="557913"/>
                </a:lnTo>
                <a:cubicBezTo>
                  <a:pt x="2666246" y="561150"/>
                  <a:pt x="2665528" y="565826"/>
                  <a:pt x="2665528" y="571940"/>
                </a:cubicBezTo>
                <a:lnTo>
                  <a:pt x="2666606" y="575312"/>
                </a:lnTo>
                <a:lnTo>
                  <a:pt x="2668765" y="575312"/>
                </a:lnTo>
                <a:cubicBezTo>
                  <a:pt x="2684679" y="573064"/>
                  <a:pt x="2692638" y="569782"/>
                  <a:pt x="2692638" y="565466"/>
                </a:cubicBezTo>
                <a:lnTo>
                  <a:pt x="2692638" y="564387"/>
                </a:lnTo>
                <a:lnTo>
                  <a:pt x="2691558" y="563308"/>
                </a:lnTo>
                <a:lnTo>
                  <a:pt x="2690480" y="563308"/>
                </a:lnTo>
                <a:lnTo>
                  <a:pt x="2691558" y="555755"/>
                </a:lnTo>
                <a:cubicBezTo>
                  <a:pt x="2691558" y="542717"/>
                  <a:pt x="2689401" y="536198"/>
                  <a:pt x="2685084" y="536198"/>
                </a:cubicBezTo>
                <a:close/>
                <a:moveTo>
                  <a:pt x="4239046" y="533974"/>
                </a:moveTo>
                <a:lnTo>
                  <a:pt x="4239046" y="537385"/>
                </a:lnTo>
                <a:lnTo>
                  <a:pt x="4242459" y="533974"/>
                </a:lnTo>
                <a:close/>
                <a:moveTo>
                  <a:pt x="4154145" y="533974"/>
                </a:moveTo>
                <a:lnTo>
                  <a:pt x="4154145" y="536327"/>
                </a:lnTo>
                <a:lnTo>
                  <a:pt x="4156502" y="536327"/>
                </a:lnTo>
                <a:lnTo>
                  <a:pt x="4156502" y="533974"/>
                </a:lnTo>
                <a:close/>
                <a:moveTo>
                  <a:pt x="2104224" y="533814"/>
                </a:moveTo>
                <a:cubicBezTo>
                  <a:pt x="2103203" y="534131"/>
                  <a:pt x="2102693" y="534801"/>
                  <a:pt x="2102693" y="535825"/>
                </a:cubicBezTo>
                <a:lnTo>
                  <a:pt x="2101102" y="535825"/>
                </a:lnTo>
                <a:lnTo>
                  <a:pt x="2105555" y="536883"/>
                </a:lnTo>
                <a:lnTo>
                  <a:pt x="2106346" y="534303"/>
                </a:lnTo>
                <a:close/>
                <a:moveTo>
                  <a:pt x="8203595" y="532941"/>
                </a:moveTo>
                <a:lnTo>
                  <a:pt x="8203595" y="535099"/>
                </a:lnTo>
                <a:lnTo>
                  <a:pt x="8204674" y="538471"/>
                </a:lnTo>
                <a:lnTo>
                  <a:pt x="8205754" y="538471"/>
                </a:lnTo>
                <a:lnTo>
                  <a:pt x="8205754" y="537392"/>
                </a:lnTo>
                <a:lnTo>
                  <a:pt x="8204674" y="532941"/>
                </a:lnTo>
                <a:close/>
                <a:moveTo>
                  <a:pt x="3678007" y="532129"/>
                </a:moveTo>
                <a:lnTo>
                  <a:pt x="3678007" y="534287"/>
                </a:lnTo>
                <a:lnTo>
                  <a:pt x="3680165" y="534287"/>
                </a:lnTo>
                <a:close/>
                <a:moveTo>
                  <a:pt x="9139043" y="531700"/>
                </a:moveTo>
                <a:lnTo>
                  <a:pt x="9139043" y="534478"/>
                </a:lnTo>
                <a:lnTo>
                  <a:pt x="9142457" y="534994"/>
                </a:lnTo>
                <a:lnTo>
                  <a:pt x="9142457" y="532257"/>
                </a:lnTo>
                <a:close/>
                <a:moveTo>
                  <a:pt x="6681556" y="531568"/>
                </a:moveTo>
                <a:cubicBezTo>
                  <a:pt x="6681301" y="534508"/>
                  <a:pt x="6680329" y="536697"/>
                  <a:pt x="6678640" y="538137"/>
                </a:cubicBezTo>
                <a:lnTo>
                  <a:pt x="6680136" y="538736"/>
                </a:lnTo>
                <a:lnTo>
                  <a:pt x="6680865" y="538736"/>
                </a:lnTo>
                <a:cubicBezTo>
                  <a:pt x="6681639" y="538533"/>
                  <a:pt x="6682536" y="537069"/>
                  <a:pt x="6683556" y="534344"/>
                </a:cubicBezTo>
                <a:cubicBezTo>
                  <a:pt x="6682638" y="532569"/>
                  <a:pt x="6682036" y="531644"/>
                  <a:pt x="6681752" y="531568"/>
                </a:cubicBezTo>
                <a:close/>
                <a:moveTo>
                  <a:pt x="1210886" y="531319"/>
                </a:moveTo>
                <a:lnTo>
                  <a:pt x="1211964" y="536714"/>
                </a:lnTo>
                <a:lnTo>
                  <a:pt x="1215201" y="536714"/>
                </a:lnTo>
                <a:lnTo>
                  <a:pt x="1216281" y="532398"/>
                </a:lnTo>
                <a:lnTo>
                  <a:pt x="1215201" y="531319"/>
                </a:lnTo>
                <a:close/>
                <a:moveTo>
                  <a:pt x="3681244" y="531050"/>
                </a:moveTo>
                <a:lnTo>
                  <a:pt x="3681244" y="532129"/>
                </a:lnTo>
                <a:lnTo>
                  <a:pt x="3683267" y="532129"/>
                </a:lnTo>
                <a:lnTo>
                  <a:pt x="3683267" y="531050"/>
                </a:lnTo>
                <a:close/>
                <a:moveTo>
                  <a:pt x="4241292" y="530933"/>
                </a:moveTo>
                <a:lnTo>
                  <a:pt x="4241292" y="531171"/>
                </a:lnTo>
                <a:lnTo>
                  <a:pt x="4244575" y="531171"/>
                </a:lnTo>
                <a:lnTo>
                  <a:pt x="4244575" y="530933"/>
                </a:lnTo>
                <a:close/>
                <a:moveTo>
                  <a:pt x="9121824" y="530246"/>
                </a:moveTo>
                <a:lnTo>
                  <a:pt x="9123349" y="535431"/>
                </a:lnTo>
                <a:cubicBezTo>
                  <a:pt x="9124701" y="534923"/>
                  <a:pt x="9125715" y="534542"/>
                  <a:pt x="9126391" y="534286"/>
                </a:cubicBezTo>
                <a:lnTo>
                  <a:pt x="9127207" y="533973"/>
                </a:lnTo>
                <a:lnTo>
                  <a:pt x="9122736" y="530246"/>
                </a:lnTo>
                <a:close/>
                <a:moveTo>
                  <a:pt x="9106247" y="529083"/>
                </a:moveTo>
                <a:lnTo>
                  <a:pt x="9106247" y="529188"/>
                </a:lnTo>
                <a:lnTo>
                  <a:pt x="9108603" y="529188"/>
                </a:lnTo>
                <a:lnTo>
                  <a:pt x="9108603" y="529083"/>
                </a:lnTo>
                <a:close/>
                <a:moveTo>
                  <a:pt x="1735404" y="528487"/>
                </a:moveTo>
                <a:lnTo>
                  <a:pt x="1734325" y="529566"/>
                </a:lnTo>
                <a:lnTo>
                  <a:pt x="1734325" y="532803"/>
                </a:lnTo>
                <a:lnTo>
                  <a:pt x="1741877" y="532803"/>
                </a:lnTo>
                <a:lnTo>
                  <a:pt x="1741877" y="531724"/>
                </a:lnTo>
                <a:cubicBezTo>
                  <a:pt x="1741157" y="529566"/>
                  <a:pt x="1738999" y="528487"/>
                  <a:pt x="1735404" y="528487"/>
                </a:cubicBezTo>
                <a:close/>
                <a:moveTo>
                  <a:pt x="9276681" y="528131"/>
                </a:moveTo>
                <a:lnTo>
                  <a:pt x="9276681" y="528607"/>
                </a:lnTo>
                <a:cubicBezTo>
                  <a:pt x="9276681" y="529665"/>
                  <a:pt x="9277298" y="530878"/>
                  <a:pt x="9278533" y="532245"/>
                </a:cubicBezTo>
                <a:lnTo>
                  <a:pt x="9278587" y="532289"/>
                </a:lnTo>
                <a:close/>
                <a:moveTo>
                  <a:pt x="2250079" y="527362"/>
                </a:moveTo>
                <a:lnTo>
                  <a:pt x="2249636" y="527859"/>
                </a:lnTo>
                <a:lnTo>
                  <a:pt x="2249636" y="529450"/>
                </a:lnTo>
                <a:lnTo>
                  <a:pt x="2253338" y="529450"/>
                </a:lnTo>
                <a:lnTo>
                  <a:pt x="2253051" y="527362"/>
                </a:lnTo>
                <a:close/>
                <a:moveTo>
                  <a:pt x="7170021" y="526648"/>
                </a:moveTo>
                <a:lnTo>
                  <a:pt x="7173258" y="526648"/>
                </a:lnTo>
                <a:lnTo>
                  <a:pt x="7173258" y="528806"/>
                </a:lnTo>
                <a:lnTo>
                  <a:pt x="7170021" y="528806"/>
                </a:lnTo>
                <a:close/>
                <a:moveTo>
                  <a:pt x="9197336" y="525943"/>
                </a:moveTo>
                <a:lnTo>
                  <a:pt x="9196038" y="526967"/>
                </a:lnTo>
                <a:lnTo>
                  <a:pt x="9195712" y="529188"/>
                </a:lnTo>
                <a:lnTo>
                  <a:pt x="9197336" y="529188"/>
                </a:lnTo>
                <a:close/>
                <a:moveTo>
                  <a:pt x="5054420" y="525116"/>
                </a:moveTo>
                <a:lnTo>
                  <a:pt x="5054420" y="526195"/>
                </a:lnTo>
                <a:lnTo>
                  <a:pt x="5056578" y="526195"/>
                </a:lnTo>
                <a:lnTo>
                  <a:pt x="5056578" y="525116"/>
                </a:lnTo>
                <a:close/>
                <a:moveTo>
                  <a:pt x="7268076" y="524490"/>
                </a:moveTo>
                <a:lnTo>
                  <a:pt x="7264704" y="527727"/>
                </a:lnTo>
                <a:lnTo>
                  <a:pt x="7264704" y="532043"/>
                </a:lnTo>
                <a:lnTo>
                  <a:pt x="7265783" y="533257"/>
                </a:lnTo>
                <a:lnTo>
                  <a:pt x="7265783" y="534336"/>
                </a:lnTo>
                <a:lnTo>
                  <a:pt x="7259309" y="538652"/>
                </a:lnTo>
                <a:lnTo>
                  <a:pt x="7250542" y="537573"/>
                </a:lnTo>
                <a:lnTo>
                  <a:pt x="7246226" y="538652"/>
                </a:lnTo>
                <a:lnTo>
                  <a:pt x="7246226" y="539731"/>
                </a:lnTo>
                <a:lnTo>
                  <a:pt x="7259309" y="539731"/>
                </a:lnTo>
                <a:lnTo>
                  <a:pt x="7262546" y="537573"/>
                </a:lnTo>
                <a:lnTo>
                  <a:pt x="7263625" y="538652"/>
                </a:lnTo>
                <a:lnTo>
                  <a:pt x="7262546" y="544047"/>
                </a:lnTo>
                <a:lnTo>
                  <a:pt x="7262546" y="546205"/>
                </a:lnTo>
                <a:cubicBezTo>
                  <a:pt x="7263086" y="550611"/>
                  <a:pt x="7264164" y="552814"/>
                  <a:pt x="7265783" y="552814"/>
                </a:cubicBezTo>
                <a:lnTo>
                  <a:pt x="7266862" y="552814"/>
                </a:lnTo>
                <a:lnTo>
                  <a:pt x="7268076" y="551735"/>
                </a:lnTo>
                <a:lnTo>
                  <a:pt x="7273471" y="540810"/>
                </a:lnTo>
                <a:cubicBezTo>
                  <a:pt x="7270594" y="540810"/>
                  <a:pt x="7269155" y="540091"/>
                  <a:pt x="7269155" y="538652"/>
                </a:cubicBezTo>
                <a:lnTo>
                  <a:pt x="7269155" y="533257"/>
                </a:lnTo>
                <a:lnTo>
                  <a:pt x="7271313" y="529885"/>
                </a:lnTo>
                <a:lnTo>
                  <a:pt x="7271313" y="526648"/>
                </a:lnTo>
                <a:lnTo>
                  <a:pt x="7269155" y="524490"/>
                </a:lnTo>
                <a:close/>
                <a:moveTo>
                  <a:pt x="7136303" y="524490"/>
                </a:moveTo>
                <a:lnTo>
                  <a:pt x="7136303" y="525569"/>
                </a:lnTo>
                <a:lnTo>
                  <a:pt x="7138461" y="525569"/>
                </a:lnTo>
                <a:lnTo>
                  <a:pt x="7138461" y="524490"/>
                </a:lnTo>
                <a:close/>
                <a:moveTo>
                  <a:pt x="5251069" y="524037"/>
                </a:moveTo>
                <a:lnTo>
                  <a:pt x="5249990" y="525116"/>
                </a:lnTo>
                <a:lnTo>
                  <a:pt x="5249990" y="526195"/>
                </a:lnTo>
                <a:cubicBezTo>
                  <a:pt x="5249990" y="531321"/>
                  <a:pt x="5252193" y="533883"/>
                  <a:pt x="5256599" y="533883"/>
                </a:cubicBezTo>
                <a:lnTo>
                  <a:pt x="5257678" y="532804"/>
                </a:lnTo>
                <a:lnTo>
                  <a:pt x="5257678" y="528353"/>
                </a:lnTo>
                <a:cubicBezTo>
                  <a:pt x="5257678" y="526915"/>
                  <a:pt x="5255475" y="525476"/>
                  <a:pt x="5251069" y="524037"/>
                </a:cubicBezTo>
                <a:close/>
                <a:moveTo>
                  <a:pt x="2044531" y="523379"/>
                </a:moveTo>
                <a:lnTo>
                  <a:pt x="2044241" y="523466"/>
                </a:lnTo>
                <a:lnTo>
                  <a:pt x="2044241" y="524055"/>
                </a:lnTo>
                <a:close/>
                <a:moveTo>
                  <a:pt x="2775315" y="523115"/>
                </a:moveTo>
                <a:lnTo>
                  <a:pt x="2775315" y="525273"/>
                </a:lnTo>
                <a:lnTo>
                  <a:pt x="2776394" y="525273"/>
                </a:lnTo>
                <a:lnTo>
                  <a:pt x="2776394" y="523115"/>
                </a:lnTo>
                <a:close/>
                <a:moveTo>
                  <a:pt x="74316" y="520040"/>
                </a:moveTo>
                <a:lnTo>
                  <a:pt x="74316" y="522063"/>
                </a:lnTo>
                <a:lnTo>
                  <a:pt x="79441" y="525165"/>
                </a:lnTo>
                <a:lnTo>
                  <a:pt x="81465" y="525165"/>
                </a:lnTo>
                <a:lnTo>
                  <a:pt x="81465" y="523142"/>
                </a:lnTo>
                <a:cubicBezTo>
                  <a:pt x="78047" y="523142"/>
                  <a:pt x="76339" y="522108"/>
                  <a:pt x="76339" y="520040"/>
                </a:cubicBezTo>
                <a:close/>
                <a:moveTo>
                  <a:pt x="8238663" y="519858"/>
                </a:moveTo>
                <a:lnTo>
                  <a:pt x="8237584" y="520937"/>
                </a:lnTo>
                <a:lnTo>
                  <a:pt x="8237584" y="524175"/>
                </a:lnTo>
                <a:lnTo>
                  <a:pt x="8244193" y="529704"/>
                </a:lnTo>
                <a:lnTo>
                  <a:pt x="8246351" y="524175"/>
                </a:lnTo>
                <a:close/>
                <a:moveTo>
                  <a:pt x="2680769" y="518799"/>
                </a:moveTo>
                <a:lnTo>
                  <a:pt x="2678610" y="520957"/>
                </a:lnTo>
                <a:lnTo>
                  <a:pt x="2678610" y="524194"/>
                </a:lnTo>
                <a:lnTo>
                  <a:pt x="2681847" y="525273"/>
                </a:lnTo>
                <a:lnTo>
                  <a:pt x="2684005" y="522036"/>
                </a:lnTo>
                <a:lnTo>
                  <a:pt x="2684005" y="520957"/>
                </a:lnTo>
                <a:lnTo>
                  <a:pt x="2681847" y="518799"/>
                </a:lnTo>
                <a:close/>
                <a:moveTo>
                  <a:pt x="1721376" y="518776"/>
                </a:moveTo>
                <a:lnTo>
                  <a:pt x="1721376" y="523092"/>
                </a:lnTo>
                <a:lnTo>
                  <a:pt x="1724613" y="526329"/>
                </a:lnTo>
                <a:lnTo>
                  <a:pt x="1725692" y="525250"/>
                </a:lnTo>
                <a:lnTo>
                  <a:pt x="1725692" y="522013"/>
                </a:lnTo>
                <a:lnTo>
                  <a:pt x="1722455" y="518776"/>
                </a:lnTo>
                <a:close/>
                <a:moveTo>
                  <a:pt x="3657776" y="518237"/>
                </a:moveTo>
                <a:lnTo>
                  <a:pt x="3654539" y="521474"/>
                </a:lnTo>
                <a:lnTo>
                  <a:pt x="3654539" y="522553"/>
                </a:lnTo>
                <a:lnTo>
                  <a:pt x="3656697" y="524711"/>
                </a:lnTo>
                <a:lnTo>
                  <a:pt x="3657776" y="524711"/>
                </a:lnTo>
                <a:lnTo>
                  <a:pt x="3660878" y="521474"/>
                </a:lnTo>
                <a:lnTo>
                  <a:pt x="3659799" y="518237"/>
                </a:lnTo>
                <a:close/>
                <a:moveTo>
                  <a:pt x="4149914" y="517576"/>
                </a:moveTo>
                <a:lnTo>
                  <a:pt x="4149914" y="520988"/>
                </a:lnTo>
                <a:lnTo>
                  <a:pt x="4154386" y="520988"/>
                </a:lnTo>
                <a:lnTo>
                  <a:pt x="4154386" y="517576"/>
                </a:lnTo>
                <a:close/>
                <a:moveTo>
                  <a:pt x="8141148" y="517566"/>
                </a:moveTo>
                <a:lnTo>
                  <a:pt x="8141148" y="519858"/>
                </a:lnTo>
                <a:lnTo>
                  <a:pt x="8142362" y="519858"/>
                </a:lnTo>
                <a:lnTo>
                  <a:pt x="8142362" y="517566"/>
                </a:lnTo>
                <a:close/>
                <a:moveTo>
                  <a:pt x="7146014" y="515723"/>
                </a:moveTo>
                <a:lnTo>
                  <a:pt x="7146014" y="516802"/>
                </a:lnTo>
                <a:lnTo>
                  <a:pt x="7148172" y="516802"/>
                </a:lnTo>
                <a:lnTo>
                  <a:pt x="7148172" y="515723"/>
                </a:lnTo>
                <a:close/>
                <a:moveTo>
                  <a:pt x="1235567" y="514999"/>
                </a:moveTo>
                <a:lnTo>
                  <a:pt x="1235567" y="517157"/>
                </a:lnTo>
                <a:lnTo>
                  <a:pt x="1236647" y="517157"/>
                </a:lnTo>
                <a:lnTo>
                  <a:pt x="1236647" y="514999"/>
                </a:lnTo>
                <a:close/>
                <a:moveTo>
                  <a:pt x="7269155" y="514644"/>
                </a:moveTo>
                <a:lnTo>
                  <a:pt x="7265783" y="518016"/>
                </a:lnTo>
                <a:lnTo>
                  <a:pt x="7265783" y="519095"/>
                </a:lnTo>
                <a:lnTo>
                  <a:pt x="7270234" y="519095"/>
                </a:lnTo>
                <a:lnTo>
                  <a:pt x="7272392" y="516802"/>
                </a:lnTo>
                <a:lnTo>
                  <a:pt x="7272392" y="514644"/>
                </a:lnTo>
                <a:close/>
                <a:moveTo>
                  <a:pt x="1601607" y="512302"/>
                </a:moveTo>
                <a:lnTo>
                  <a:pt x="1596211" y="513381"/>
                </a:lnTo>
                <a:lnTo>
                  <a:pt x="1596211" y="514460"/>
                </a:lnTo>
                <a:lnTo>
                  <a:pt x="1608081" y="520934"/>
                </a:lnTo>
                <a:lnTo>
                  <a:pt x="1609087" y="520934"/>
                </a:lnTo>
                <a:lnTo>
                  <a:pt x="1603765" y="515943"/>
                </a:lnTo>
                <a:cubicBezTo>
                  <a:pt x="1602325" y="514325"/>
                  <a:pt x="1601607" y="513111"/>
                  <a:pt x="1601607" y="512302"/>
                </a:cubicBezTo>
                <a:close/>
                <a:moveTo>
                  <a:pt x="5669034" y="511764"/>
                </a:moveTo>
                <a:lnTo>
                  <a:pt x="5666876" y="519452"/>
                </a:lnTo>
                <a:lnTo>
                  <a:pt x="5666876" y="520531"/>
                </a:lnTo>
                <a:lnTo>
                  <a:pt x="5671192" y="520531"/>
                </a:lnTo>
                <a:lnTo>
                  <a:pt x="5672271" y="517294"/>
                </a:lnTo>
                <a:lnTo>
                  <a:pt x="5671192" y="511764"/>
                </a:lnTo>
                <a:close/>
                <a:moveTo>
                  <a:pt x="8132516" y="511091"/>
                </a:moveTo>
                <a:lnTo>
                  <a:pt x="8134674" y="513249"/>
                </a:lnTo>
                <a:lnTo>
                  <a:pt x="8138990" y="513249"/>
                </a:lnTo>
                <a:lnTo>
                  <a:pt x="8138990" y="512170"/>
                </a:lnTo>
                <a:lnTo>
                  <a:pt x="8133595" y="511091"/>
                </a:lnTo>
                <a:close/>
                <a:moveTo>
                  <a:pt x="1208863" y="510683"/>
                </a:moveTo>
                <a:lnTo>
                  <a:pt x="1207783" y="518236"/>
                </a:lnTo>
                <a:lnTo>
                  <a:pt x="1207783" y="519315"/>
                </a:lnTo>
                <a:lnTo>
                  <a:pt x="1209806" y="521473"/>
                </a:lnTo>
                <a:lnTo>
                  <a:pt x="1210886" y="521473"/>
                </a:lnTo>
                <a:lnTo>
                  <a:pt x="1213044" y="519315"/>
                </a:lnTo>
                <a:cubicBezTo>
                  <a:pt x="1210886" y="516617"/>
                  <a:pt x="1209806" y="513740"/>
                  <a:pt x="1209806" y="510683"/>
                </a:cubicBezTo>
                <a:close/>
                <a:moveTo>
                  <a:pt x="2243024" y="510302"/>
                </a:moveTo>
                <a:lnTo>
                  <a:pt x="2243024" y="513581"/>
                </a:lnTo>
                <a:lnTo>
                  <a:pt x="2247495" y="513581"/>
                </a:lnTo>
                <a:lnTo>
                  <a:pt x="2247495" y="510302"/>
                </a:lnTo>
                <a:close/>
                <a:moveTo>
                  <a:pt x="5170279" y="509875"/>
                </a:moveTo>
                <a:lnTo>
                  <a:pt x="5166907" y="513112"/>
                </a:lnTo>
                <a:lnTo>
                  <a:pt x="5169065" y="515270"/>
                </a:lnTo>
                <a:lnTo>
                  <a:pt x="5170279" y="515270"/>
                </a:lnTo>
                <a:lnTo>
                  <a:pt x="5173516" y="512033"/>
                </a:lnTo>
                <a:lnTo>
                  <a:pt x="5171358" y="509875"/>
                </a:lnTo>
                <a:close/>
                <a:moveTo>
                  <a:pt x="55838" y="509789"/>
                </a:moveTo>
                <a:lnTo>
                  <a:pt x="55838" y="510733"/>
                </a:lnTo>
                <a:lnTo>
                  <a:pt x="57861" y="510733"/>
                </a:lnTo>
                <a:lnTo>
                  <a:pt x="57861" y="509789"/>
                </a:lnTo>
                <a:close/>
                <a:moveTo>
                  <a:pt x="4092522" y="509378"/>
                </a:moveTo>
                <a:lnTo>
                  <a:pt x="4092522" y="513845"/>
                </a:lnTo>
                <a:lnTo>
                  <a:pt x="4093820" y="513845"/>
                </a:lnTo>
                <a:lnTo>
                  <a:pt x="4093820" y="509378"/>
                </a:lnTo>
                <a:close/>
                <a:moveTo>
                  <a:pt x="65010" y="508710"/>
                </a:moveTo>
                <a:cubicBezTo>
                  <a:pt x="63661" y="511498"/>
                  <a:pt x="61638" y="512891"/>
                  <a:pt x="58940" y="512891"/>
                </a:cubicBezTo>
                <a:lnTo>
                  <a:pt x="58940" y="514915"/>
                </a:lnTo>
                <a:lnTo>
                  <a:pt x="59885" y="514915"/>
                </a:lnTo>
                <a:lnTo>
                  <a:pt x="65010" y="510733"/>
                </a:lnTo>
                <a:lnTo>
                  <a:pt x="66089" y="510733"/>
                </a:lnTo>
                <a:cubicBezTo>
                  <a:pt x="67078" y="510733"/>
                  <a:pt x="68786" y="513161"/>
                  <a:pt x="71214" y="518017"/>
                </a:cubicBezTo>
                <a:lnTo>
                  <a:pt x="72293" y="518017"/>
                </a:lnTo>
                <a:cubicBezTo>
                  <a:pt x="72293" y="514240"/>
                  <a:pt x="69865" y="511138"/>
                  <a:pt x="65010" y="508710"/>
                </a:cubicBezTo>
                <a:close/>
                <a:moveTo>
                  <a:pt x="70135" y="505608"/>
                </a:moveTo>
                <a:lnTo>
                  <a:pt x="70135" y="508710"/>
                </a:lnTo>
                <a:lnTo>
                  <a:pt x="73237" y="511812"/>
                </a:lnTo>
                <a:lnTo>
                  <a:pt x="74316" y="511812"/>
                </a:lnTo>
                <a:lnTo>
                  <a:pt x="74316" y="507766"/>
                </a:lnTo>
                <a:lnTo>
                  <a:pt x="72293" y="505608"/>
                </a:lnTo>
                <a:close/>
                <a:moveTo>
                  <a:pt x="1236647" y="505153"/>
                </a:moveTo>
                <a:lnTo>
                  <a:pt x="1236647" y="509604"/>
                </a:lnTo>
                <a:lnTo>
                  <a:pt x="1237591" y="509604"/>
                </a:lnTo>
                <a:lnTo>
                  <a:pt x="1237591" y="505153"/>
                </a:lnTo>
                <a:close/>
                <a:moveTo>
                  <a:pt x="9264328" y="504751"/>
                </a:moveTo>
                <a:lnTo>
                  <a:pt x="9263562" y="506085"/>
                </a:lnTo>
                <a:cubicBezTo>
                  <a:pt x="9262010" y="508249"/>
                  <a:pt x="9260070" y="510551"/>
                  <a:pt x="9257742" y="512991"/>
                </a:cubicBezTo>
                <a:lnTo>
                  <a:pt x="9250500" y="519865"/>
                </a:lnTo>
                <a:lnTo>
                  <a:pt x="9258806" y="520619"/>
                </a:lnTo>
                <a:cubicBezTo>
                  <a:pt x="9260319" y="520619"/>
                  <a:pt x="9261966" y="516544"/>
                  <a:pt x="9263746" y="508395"/>
                </a:cubicBezTo>
                <a:close/>
                <a:moveTo>
                  <a:pt x="1601607" y="504749"/>
                </a:moveTo>
                <a:lnTo>
                  <a:pt x="1600528" y="507986"/>
                </a:lnTo>
                <a:lnTo>
                  <a:pt x="1601607" y="511223"/>
                </a:lnTo>
                <a:lnTo>
                  <a:pt x="1603765" y="511223"/>
                </a:lnTo>
                <a:lnTo>
                  <a:pt x="1602686" y="504749"/>
                </a:lnTo>
                <a:close/>
                <a:moveTo>
                  <a:pt x="210540" y="504664"/>
                </a:moveTo>
                <a:lnTo>
                  <a:pt x="207438" y="507766"/>
                </a:lnTo>
                <a:lnTo>
                  <a:pt x="207438" y="510733"/>
                </a:lnTo>
                <a:lnTo>
                  <a:pt x="208517" y="510733"/>
                </a:lnTo>
                <a:lnTo>
                  <a:pt x="210540" y="506687"/>
                </a:lnTo>
                <a:close/>
                <a:moveTo>
                  <a:pt x="6664646" y="503032"/>
                </a:moveTo>
                <a:lnTo>
                  <a:pt x="6664646" y="507369"/>
                </a:lnTo>
                <a:lnTo>
                  <a:pt x="6665945" y="507369"/>
                </a:lnTo>
                <a:lnTo>
                  <a:pt x="6665945" y="503032"/>
                </a:lnTo>
                <a:close/>
                <a:moveTo>
                  <a:pt x="1082618" y="502995"/>
                </a:moveTo>
                <a:cubicBezTo>
                  <a:pt x="1080370" y="505962"/>
                  <a:pt x="1078258" y="507446"/>
                  <a:pt x="1076280" y="507446"/>
                </a:cubicBezTo>
                <a:lnTo>
                  <a:pt x="1076280" y="511762"/>
                </a:lnTo>
                <a:lnTo>
                  <a:pt x="1078438" y="511762"/>
                </a:lnTo>
                <a:cubicBezTo>
                  <a:pt x="1078976" y="507356"/>
                  <a:pt x="1081090" y="505153"/>
                  <a:pt x="1084777" y="505153"/>
                </a:cubicBezTo>
                <a:lnTo>
                  <a:pt x="1084777" y="502995"/>
                </a:lnTo>
                <a:close/>
                <a:moveTo>
                  <a:pt x="2244215" y="502897"/>
                </a:moveTo>
                <a:lnTo>
                  <a:pt x="2244215" y="503794"/>
                </a:lnTo>
                <a:lnTo>
                  <a:pt x="2248555" y="503794"/>
                </a:lnTo>
                <a:lnTo>
                  <a:pt x="2248555" y="502897"/>
                </a:lnTo>
                <a:close/>
                <a:moveTo>
                  <a:pt x="7173258" y="501561"/>
                </a:moveTo>
                <a:cubicBezTo>
                  <a:pt x="7170741" y="501561"/>
                  <a:pt x="7166740" y="504484"/>
                  <a:pt x="7161255" y="510328"/>
                </a:cubicBezTo>
                <a:lnTo>
                  <a:pt x="7153702" y="513565"/>
                </a:lnTo>
                <a:lnTo>
                  <a:pt x="7152622" y="513565"/>
                </a:lnTo>
                <a:lnTo>
                  <a:pt x="7152622" y="514644"/>
                </a:lnTo>
                <a:lnTo>
                  <a:pt x="7155860" y="515723"/>
                </a:lnTo>
                <a:cubicBezTo>
                  <a:pt x="7155860" y="514284"/>
                  <a:pt x="7158782" y="513205"/>
                  <a:pt x="7164626" y="512486"/>
                </a:cubicBezTo>
                <a:cubicBezTo>
                  <a:pt x="7164626" y="510688"/>
                  <a:pt x="7167863" y="507046"/>
                  <a:pt x="7174337" y="501561"/>
                </a:cubicBezTo>
                <a:close/>
                <a:moveTo>
                  <a:pt x="2107627" y="500807"/>
                </a:moveTo>
                <a:lnTo>
                  <a:pt x="2108785" y="502897"/>
                </a:lnTo>
                <a:lnTo>
                  <a:pt x="2109522" y="502897"/>
                </a:lnTo>
                <a:lnTo>
                  <a:pt x="2110121" y="502334"/>
                </a:lnTo>
                <a:lnTo>
                  <a:pt x="2110121" y="501097"/>
                </a:lnTo>
                <a:cubicBezTo>
                  <a:pt x="2110121" y="501118"/>
                  <a:pt x="2109797" y="501090"/>
                  <a:pt x="2109149" y="501010"/>
                </a:cubicBezTo>
                <a:close/>
                <a:moveTo>
                  <a:pt x="2129562" y="500621"/>
                </a:moveTo>
                <a:cubicBezTo>
                  <a:pt x="2129722" y="501508"/>
                  <a:pt x="2129756" y="501787"/>
                  <a:pt x="2129669" y="501455"/>
                </a:cubicBezTo>
                <a:lnTo>
                  <a:pt x="2129908" y="501839"/>
                </a:lnTo>
                <a:cubicBezTo>
                  <a:pt x="2129677" y="501649"/>
                  <a:pt x="2129562" y="501243"/>
                  <a:pt x="2129562" y="500621"/>
                </a:cubicBezTo>
                <a:close/>
                <a:moveTo>
                  <a:pt x="218768" y="500483"/>
                </a:moveTo>
                <a:cubicBezTo>
                  <a:pt x="218768" y="505608"/>
                  <a:pt x="216385" y="508710"/>
                  <a:pt x="211619" y="509789"/>
                </a:cubicBezTo>
                <a:lnTo>
                  <a:pt x="211619" y="510733"/>
                </a:lnTo>
                <a:lnTo>
                  <a:pt x="217689" y="511812"/>
                </a:lnTo>
                <a:lnTo>
                  <a:pt x="216745" y="510733"/>
                </a:lnTo>
                <a:lnTo>
                  <a:pt x="216745" y="509789"/>
                </a:lnTo>
                <a:lnTo>
                  <a:pt x="219712" y="504664"/>
                </a:lnTo>
                <a:lnTo>
                  <a:pt x="219712" y="500483"/>
                </a:lnTo>
                <a:close/>
                <a:moveTo>
                  <a:pt x="1608081" y="500433"/>
                </a:moveTo>
                <a:cubicBezTo>
                  <a:pt x="1606640" y="500433"/>
                  <a:pt x="1605923" y="501512"/>
                  <a:pt x="1605923" y="503670"/>
                </a:cubicBezTo>
                <a:lnTo>
                  <a:pt x="1605923" y="504749"/>
                </a:lnTo>
                <a:lnTo>
                  <a:pt x="1607002" y="504749"/>
                </a:lnTo>
                <a:close/>
                <a:moveTo>
                  <a:pt x="1235567" y="498679"/>
                </a:moveTo>
                <a:lnTo>
                  <a:pt x="1235567" y="500837"/>
                </a:lnTo>
                <a:lnTo>
                  <a:pt x="1236647" y="500837"/>
                </a:lnTo>
                <a:lnTo>
                  <a:pt x="1236647" y="498679"/>
                </a:lnTo>
                <a:close/>
                <a:moveTo>
                  <a:pt x="7176495" y="498324"/>
                </a:moveTo>
                <a:lnTo>
                  <a:pt x="7176495" y="500482"/>
                </a:lnTo>
                <a:lnTo>
                  <a:pt x="7177574" y="500482"/>
                </a:lnTo>
                <a:lnTo>
                  <a:pt x="7177574" y="498324"/>
                </a:lnTo>
                <a:close/>
                <a:moveTo>
                  <a:pt x="2643812" y="498163"/>
                </a:moveTo>
                <a:lnTo>
                  <a:pt x="2643812" y="499242"/>
                </a:lnTo>
                <a:lnTo>
                  <a:pt x="2648129" y="500321"/>
                </a:lnTo>
                <a:cubicBezTo>
                  <a:pt x="2648129" y="498883"/>
                  <a:pt x="2647049" y="498163"/>
                  <a:pt x="2644891" y="498163"/>
                </a:cubicBezTo>
                <a:close/>
                <a:moveTo>
                  <a:pt x="3246015" y="498140"/>
                </a:moveTo>
                <a:lnTo>
                  <a:pt x="3243722" y="500433"/>
                </a:lnTo>
                <a:lnTo>
                  <a:pt x="3244801" y="503535"/>
                </a:lnTo>
                <a:lnTo>
                  <a:pt x="3249252" y="503535"/>
                </a:lnTo>
                <a:lnTo>
                  <a:pt x="3249252" y="501377"/>
                </a:lnTo>
                <a:lnTo>
                  <a:pt x="3250466" y="501377"/>
                </a:lnTo>
                <a:lnTo>
                  <a:pt x="3249252" y="498140"/>
                </a:lnTo>
                <a:close/>
                <a:moveTo>
                  <a:pt x="3680165" y="498006"/>
                </a:moveTo>
                <a:lnTo>
                  <a:pt x="3678007" y="506638"/>
                </a:lnTo>
                <a:lnTo>
                  <a:pt x="3680165" y="511898"/>
                </a:lnTo>
                <a:lnTo>
                  <a:pt x="3679086" y="521474"/>
                </a:lnTo>
                <a:lnTo>
                  <a:pt x="3679086" y="522553"/>
                </a:lnTo>
                <a:cubicBezTo>
                  <a:pt x="3679086" y="523992"/>
                  <a:pt x="3680839" y="524711"/>
                  <a:pt x="3684346" y="524711"/>
                </a:cubicBezTo>
                <a:lnTo>
                  <a:pt x="3687583" y="527948"/>
                </a:lnTo>
                <a:lnTo>
                  <a:pt x="3688662" y="526869"/>
                </a:lnTo>
                <a:cubicBezTo>
                  <a:pt x="3699272" y="527409"/>
                  <a:pt x="3704578" y="528802"/>
                  <a:pt x="3704578" y="531050"/>
                </a:cubicBezTo>
                <a:lnTo>
                  <a:pt x="3704578" y="532129"/>
                </a:lnTo>
                <a:lnTo>
                  <a:pt x="3701475" y="535366"/>
                </a:lnTo>
                <a:lnTo>
                  <a:pt x="3684346" y="535366"/>
                </a:lnTo>
                <a:lnTo>
                  <a:pt x="3683267" y="542784"/>
                </a:lnTo>
                <a:lnTo>
                  <a:pt x="3683267" y="551416"/>
                </a:lnTo>
                <a:lnTo>
                  <a:pt x="3680165" y="555598"/>
                </a:lnTo>
                <a:lnTo>
                  <a:pt x="3680165" y="558835"/>
                </a:lnTo>
                <a:lnTo>
                  <a:pt x="3702554" y="555598"/>
                </a:lnTo>
                <a:lnTo>
                  <a:pt x="3718470" y="555598"/>
                </a:lnTo>
                <a:lnTo>
                  <a:pt x="3721707" y="557755"/>
                </a:lnTo>
                <a:lnTo>
                  <a:pt x="3728046" y="557755"/>
                </a:lnTo>
                <a:cubicBezTo>
                  <a:pt x="3730024" y="556497"/>
                  <a:pt x="3734655" y="549393"/>
                  <a:pt x="3741938" y="536445"/>
                </a:cubicBezTo>
                <a:lnTo>
                  <a:pt x="3729125" y="534287"/>
                </a:lnTo>
                <a:lnTo>
                  <a:pt x="3711052" y="535366"/>
                </a:lnTo>
                <a:lnTo>
                  <a:pt x="3707815" y="532129"/>
                </a:lnTo>
                <a:cubicBezTo>
                  <a:pt x="3707815" y="527364"/>
                  <a:pt x="3712445" y="524531"/>
                  <a:pt x="3721707" y="523632"/>
                </a:cubicBezTo>
                <a:lnTo>
                  <a:pt x="3724944" y="516214"/>
                </a:lnTo>
                <a:cubicBezTo>
                  <a:pt x="3718200" y="514595"/>
                  <a:pt x="3712850" y="510684"/>
                  <a:pt x="3708894" y="504480"/>
                </a:cubicBezTo>
                <a:lnTo>
                  <a:pt x="3704578" y="500164"/>
                </a:lnTo>
                <a:lnTo>
                  <a:pt x="3685425" y="500164"/>
                </a:lnTo>
                <a:lnTo>
                  <a:pt x="3682188" y="498006"/>
                </a:lnTo>
                <a:close/>
                <a:moveTo>
                  <a:pt x="8136832" y="497873"/>
                </a:moveTo>
                <a:lnTo>
                  <a:pt x="8136832" y="500167"/>
                </a:lnTo>
                <a:lnTo>
                  <a:pt x="8137911" y="500167"/>
                </a:lnTo>
                <a:lnTo>
                  <a:pt x="8137911" y="497873"/>
                </a:lnTo>
                <a:close/>
                <a:moveTo>
                  <a:pt x="8250667" y="496795"/>
                </a:moveTo>
                <a:cubicBezTo>
                  <a:pt x="8250667" y="499043"/>
                  <a:pt x="8249228" y="500886"/>
                  <a:pt x="8246351" y="502325"/>
                </a:cubicBezTo>
                <a:lnTo>
                  <a:pt x="8242979" y="502325"/>
                </a:lnTo>
                <a:lnTo>
                  <a:pt x="8239742" y="500167"/>
                </a:lnTo>
                <a:lnTo>
                  <a:pt x="8237584" y="500167"/>
                </a:lnTo>
                <a:lnTo>
                  <a:pt x="8237584" y="502325"/>
                </a:lnTo>
                <a:lnTo>
                  <a:pt x="8247430" y="511091"/>
                </a:lnTo>
                <a:lnTo>
                  <a:pt x="8248509" y="511091"/>
                </a:lnTo>
                <a:lnTo>
                  <a:pt x="8252960" y="506641"/>
                </a:lnTo>
                <a:lnTo>
                  <a:pt x="8252960" y="496795"/>
                </a:lnTo>
                <a:close/>
                <a:moveTo>
                  <a:pt x="8140069" y="495716"/>
                </a:moveTo>
                <a:lnTo>
                  <a:pt x="8140069" y="496795"/>
                </a:lnTo>
                <a:lnTo>
                  <a:pt x="8143441" y="496795"/>
                </a:lnTo>
                <a:lnTo>
                  <a:pt x="8143441" y="495716"/>
                </a:lnTo>
                <a:close/>
                <a:moveTo>
                  <a:pt x="8124828" y="495716"/>
                </a:moveTo>
                <a:lnTo>
                  <a:pt x="8116061" y="497873"/>
                </a:lnTo>
                <a:lnTo>
                  <a:pt x="8116061" y="498952"/>
                </a:lnTo>
                <a:lnTo>
                  <a:pt x="8120377" y="503404"/>
                </a:lnTo>
                <a:lnTo>
                  <a:pt x="8125907" y="503404"/>
                </a:lnTo>
                <a:lnTo>
                  <a:pt x="8125907" y="497873"/>
                </a:lnTo>
                <a:lnTo>
                  <a:pt x="8124828" y="496795"/>
                </a:lnTo>
                <a:close/>
                <a:moveTo>
                  <a:pt x="222814" y="495358"/>
                </a:moveTo>
                <a:lnTo>
                  <a:pt x="222814" y="497516"/>
                </a:lnTo>
                <a:lnTo>
                  <a:pt x="223893" y="497516"/>
                </a:lnTo>
                <a:lnTo>
                  <a:pt x="223893" y="495358"/>
                </a:lnTo>
                <a:close/>
                <a:moveTo>
                  <a:pt x="2243024" y="494167"/>
                </a:moveTo>
                <a:lnTo>
                  <a:pt x="2243024" y="497447"/>
                </a:lnTo>
                <a:lnTo>
                  <a:pt x="2247495" y="497447"/>
                </a:lnTo>
                <a:lnTo>
                  <a:pt x="2247495" y="494167"/>
                </a:lnTo>
                <a:close/>
                <a:moveTo>
                  <a:pt x="1607002" y="493959"/>
                </a:moveTo>
                <a:lnTo>
                  <a:pt x="1607002" y="495038"/>
                </a:lnTo>
                <a:lnTo>
                  <a:pt x="1608081" y="499354"/>
                </a:lnTo>
                <a:lnTo>
                  <a:pt x="1611317" y="499354"/>
                </a:lnTo>
                <a:lnTo>
                  <a:pt x="1608081" y="493959"/>
                </a:lnTo>
                <a:close/>
                <a:moveTo>
                  <a:pt x="4251395" y="492291"/>
                </a:moveTo>
                <a:cubicBezTo>
                  <a:pt x="4251551" y="492291"/>
                  <a:pt x="4251437" y="494523"/>
                  <a:pt x="4251054" y="498988"/>
                </a:cubicBezTo>
                <a:lnTo>
                  <a:pt x="4251216" y="499195"/>
                </a:lnTo>
                <a:cubicBezTo>
                  <a:pt x="4254474" y="497499"/>
                  <a:pt x="4256103" y="496120"/>
                  <a:pt x="4256103" y="495058"/>
                </a:cubicBezTo>
                <a:lnTo>
                  <a:pt x="4252531" y="492291"/>
                </a:lnTo>
                <a:close/>
                <a:moveTo>
                  <a:pt x="212564" y="491311"/>
                </a:moveTo>
                <a:lnTo>
                  <a:pt x="210540" y="494414"/>
                </a:lnTo>
                <a:lnTo>
                  <a:pt x="210540" y="500483"/>
                </a:lnTo>
                <a:lnTo>
                  <a:pt x="212564" y="502641"/>
                </a:lnTo>
                <a:lnTo>
                  <a:pt x="213643" y="497516"/>
                </a:lnTo>
                <a:lnTo>
                  <a:pt x="212564" y="496437"/>
                </a:lnTo>
                <a:lnTo>
                  <a:pt x="212564" y="495358"/>
                </a:lnTo>
                <a:lnTo>
                  <a:pt x="214587" y="492390"/>
                </a:lnTo>
                <a:lnTo>
                  <a:pt x="213643" y="491311"/>
                </a:lnTo>
                <a:close/>
                <a:moveTo>
                  <a:pt x="3581976" y="489509"/>
                </a:moveTo>
                <a:lnTo>
                  <a:pt x="3581976" y="491667"/>
                </a:lnTo>
                <a:lnTo>
                  <a:pt x="3585213" y="491667"/>
                </a:lnTo>
                <a:lnTo>
                  <a:pt x="3585213" y="489509"/>
                </a:lnTo>
                <a:close/>
                <a:moveTo>
                  <a:pt x="2559110" y="489396"/>
                </a:moveTo>
                <a:lnTo>
                  <a:pt x="2564505" y="489396"/>
                </a:lnTo>
                <a:cubicBezTo>
                  <a:pt x="2567742" y="492724"/>
                  <a:pt x="2573542" y="496005"/>
                  <a:pt x="2581904" y="499242"/>
                </a:cubicBezTo>
                <a:cubicBezTo>
                  <a:pt x="2581904" y="500681"/>
                  <a:pt x="2585905" y="501760"/>
                  <a:pt x="2593908" y="502480"/>
                </a:cubicBezTo>
                <a:cubicBezTo>
                  <a:pt x="2597505" y="506616"/>
                  <a:pt x="2599303" y="509853"/>
                  <a:pt x="2599303" y="512190"/>
                </a:cubicBezTo>
                <a:lnTo>
                  <a:pt x="2599303" y="516641"/>
                </a:lnTo>
                <a:cubicBezTo>
                  <a:pt x="2595527" y="536153"/>
                  <a:pt x="2591165" y="545909"/>
                  <a:pt x="2586221" y="545909"/>
                </a:cubicBezTo>
                <a:lnTo>
                  <a:pt x="2585141" y="546988"/>
                </a:lnTo>
                <a:lnTo>
                  <a:pt x="2574351" y="545909"/>
                </a:lnTo>
                <a:lnTo>
                  <a:pt x="2563427" y="548067"/>
                </a:lnTo>
                <a:cubicBezTo>
                  <a:pt x="2559829" y="547168"/>
                  <a:pt x="2558032" y="546089"/>
                  <a:pt x="2558032" y="544830"/>
                </a:cubicBezTo>
                <a:lnTo>
                  <a:pt x="2558032" y="541593"/>
                </a:lnTo>
                <a:lnTo>
                  <a:pt x="2561268" y="537277"/>
                </a:lnTo>
                <a:lnTo>
                  <a:pt x="2561268" y="536198"/>
                </a:lnTo>
                <a:lnTo>
                  <a:pt x="2555873" y="527431"/>
                </a:lnTo>
                <a:lnTo>
                  <a:pt x="2555873" y="526352"/>
                </a:lnTo>
                <a:lnTo>
                  <a:pt x="2556952" y="510032"/>
                </a:lnTo>
                <a:lnTo>
                  <a:pt x="2554795" y="496005"/>
                </a:lnTo>
                <a:close/>
                <a:moveTo>
                  <a:pt x="1091250" y="488968"/>
                </a:moveTo>
                <a:lnTo>
                  <a:pt x="1083698" y="497600"/>
                </a:lnTo>
                <a:lnTo>
                  <a:pt x="1082618" y="497600"/>
                </a:lnTo>
                <a:lnTo>
                  <a:pt x="1082618" y="499758"/>
                </a:lnTo>
                <a:lnTo>
                  <a:pt x="1084777" y="499758"/>
                </a:lnTo>
                <a:lnTo>
                  <a:pt x="1085855" y="500837"/>
                </a:lnTo>
                <a:lnTo>
                  <a:pt x="1086934" y="499758"/>
                </a:lnTo>
                <a:close/>
                <a:moveTo>
                  <a:pt x="9106749" y="488882"/>
                </a:moveTo>
                <a:lnTo>
                  <a:pt x="9106643" y="488987"/>
                </a:lnTo>
                <a:lnTo>
                  <a:pt x="9108091" y="488987"/>
                </a:lnTo>
                <a:lnTo>
                  <a:pt x="9108019" y="488882"/>
                </a:lnTo>
                <a:close/>
                <a:moveTo>
                  <a:pt x="3734520" y="488430"/>
                </a:moveTo>
                <a:lnTo>
                  <a:pt x="3734520" y="490588"/>
                </a:lnTo>
                <a:lnTo>
                  <a:pt x="3735599" y="490588"/>
                </a:lnTo>
                <a:lnTo>
                  <a:pt x="3735599" y="488430"/>
                </a:lnTo>
                <a:close/>
                <a:moveTo>
                  <a:pt x="7254993" y="487399"/>
                </a:moveTo>
                <a:lnTo>
                  <a:pt x="7254993" y="488613"/>
                </a:lnTo>
                <a:lnTo>
                  <a:pt x="7257151" y="488613"/>
                </a:lnTo>
                <a:lnTo>
                  <a:pt x="7257151" y="487399"/>
                </a:lnTo>
                <a:close/>
                <a:moveTo>
                  <a:pt x="5165828" y="485733"/>
                </a:moveTo>
                <a:lnTo>
                  <a:pt x="5161512" y="489105"/>
                </a:lnTo>
                <a:lnTo>
                  <a:pt x="5161512" y="492342"/>
                </a:lnTo>
                <a:lnTo>
                  <a:pt x="5163670" y="492342"/>
                </a:lnTo>
                <a:lnTo>
                  <a:pt x="5171358" y="491263"/>
                </a:lnTo>
                <a:lnTo>
                  <a:pt x="5171358" y="490184"/>
                </a:lnTo>
                <a:close/>
                <a:moveTo>
                  <a:pt x="5664718" y="485598"/>
                </a:moveTo>
                <a:lnTo>
                  <a:pt x="5661346" y="488835"/>
                </a:lnTo>
                <a:lnTo>
                  <a:pt x="5664718" y="492072"/>
                </a:lnTo>
                <a:cubicBezTo>
                  <a:pt x="5664718" y="490274"/>
                  <a:pt x="5666157" y="489195"/>
                  <a:pt x="5669034" y="488835"/>
                </a:cubicBezTo>
                <a:lnTo>
                  <a:pt x="5665797" y="485598"/>
                </a:lnTo>
                <a:close/>
                <a:moveTo>
                  <a:pt x="1610239" y="485326"/>
                </a:moveTo>
                <a:lnTo>
                  <a:pt x="1610239" y="488563"/>
                </a:lnTo>
                <a:lnTo>
                  <a:pt x="1611317" y="488563"/>
                </a:lnTo>
                <a:lnTo>
                  <a:pt x="1611317" y="485326"/>
                </a:lnTo>
                <a:close/>
                <a:moveTo>
                  <a:pt x="2698168" y="485080"/>
                </a:moveTo>
                <a:cubicBezTo>
                  <a:pt x="2701044" y="486159"/>
                  <a:pt x="2702483" y="487238"/>
                  <a:pt x="2702483" y="488318"/>
                </a:cubicBezTo>
                <a:lnTo>
                  <a:pt x="2713274" y="487238"/>
                </a:lnTo>
                <a:lnTo>
                  <a:pt x="2720961" y="487238"/>
                </a:lnTo>
                <a:lnTo>
                  <a:pt x="2729594" y="489396"/>
                </a:lnTo>
                <a:lnTo>
                  <a:pt x="2734044" y="488318"/>
                </a:lnTo>
                <a:lnTo>
                  <a:pt x="2736201" y="491555"/>
                </a:lnTo>
                <a:lnTo>
                  <a:pt x="2736201" y="492768"/>
                </a:lnTo>
                <a:cubicBezTo>
                  <a:pt x="2736201" y="497084"/>
                  <a:pt x="2733640" y="499962"/>
                  <a:pt x="2728515" y="501400"/>
                </a:cubicBezTo>
                <a:lnTo>
                  <a:pt x="2729594" y="502480"/>
                </a:lnTo>
                <a:lnTo>
                  <a:pt x="2729594" y="505717"/>
                </a:lnTo>
                <a:lnTo>
                  <a:pt x="2725278" y="512190"/>
                </a:lnTo>
                <a:cubicBezTo>
                  <a:pt x="2729594" y="516776"/>
                  <a:pt x="2731752" y="520058"/>
                  <a:pt x="2731752" y="522036"/>
                </a:cubicBezTo>
                <a:lnTo>
                  <a:pt x="2732831" y="523115"/>
                </a:lnTo>
                <a:cubicBezTo>
                  <a:pt x="2736696" y="521497"/>
                  <a:pt x="2741417" y="517136"/>
                  <a:pt x="2746992" y="510032"/>
                </a:cubicBezTo>
                <a:lnTo>
                  <a:pt x="2745914" y="508953"/>
                </a:lnTo>
                <a:lnTo>
                  <a:pt x="2745914" y="507874"/>
                </a:lnTo>
                <a:cubicBezTo>
                  <a:pt x="2745914" y="506616"/>
                  <a:pt x="2748431" y="505177"/>
                  <a:pt x="2753466" y="503558"/>
                </a:cubicBezTo>
                <a:cubicBezTo>
                  <a:pt x="2768032" y="508414"/>
                  <a:pt x="2775315" y="514573"/>
                  <a:pt x="2775315" y="522036"/>
                </a:cubicBezTo>
                <a:lnTo>
                  <a:pt x="2776394" y="520957"/>
                </a:lnTo>
                <a:lnTo>
                  <a:pt x="2777474" y="520957"/>
                </a:lnTo>
                <a:lnTo>
                  <a:pt x="2780711" y="524194"/>
                </a:lnTo>
                <a:lnTo>
                  <a:pt x="2780711" y="527431"/>
                </a:lnTo>
                <a:lnTo>
                  <a:pt x="2778553" y="529589"/>
                </a:lnTo>
                <a:lnTo>
                  <a:pt x="2777474" y="529589"/>
                </a:lnTo>
                <a:lnTo>
                  <a:pt x="2776394" y="528510"/>
                </a:lnTo>
                <a:cubicBezTo>
                  <a:pt x="2769112" y="528510"/>
                  <a:pt x="2762592" y="532152"/>
                  <a:pt x="2756838" y="539435"/>
                </a:cubicBezTo>
                <a:lnTo>
                  <a:pt x="2731752" y="543751"/>
                </a:lnTo>
                <a:lnTo>
                  <a:pt x="2731752" y="550225"/>
                </a:lnTo>
                <a:cubicBezTo>
                  <a:pt x="2731752" y="557509"/>
                  <a:pt x="2731031" y="561150"/>
                  <a:pt x="2729594" y="561150"/>
                </a:cubicBezTo>
                <a:lnTo>
                  <a:pt x="2731752" y="566545"/>
                </a:lnTo>
                <a:lnTo>
                  <a:pt x="2730672" y="581786"/>
                </a:lnTo>
                <a:cubicBezTo>
                  <a:pt x="2730672" y="586821"/>
                  <a:pt x="2735393" y="589339"/>
                  <a:pt x="2744833" y="589339"/>
                </a:cubicBezTo>
                <a:lnTo>
                  <a:pt x="2745914" y="589339"/>
                </a:lnTo>
                <a:cubicBezTo>
                  <a:pt x="2752836" y="584484"/>
                  <a:pt x="2758277" y="578324"/>
                  <a:pt x="2762233" y="570861"/>
                </a:cubicBezTo>
                <a:lnTo>
                  <a:pt x="2767627" y="569782"/>
                </a:lnTo>
                <a:cubicBezTo>
                  <a:pt x="2770864" y="577605"/>
                  <a:pt x="2775946" y="584484"/>
                  <a:pt x="2782868" y="590418"/>
                </a:cubicBezTo>
                <a:lnTo>
                  <a:pt x="2778553" y="607817"/>
                </a:lnTo>
                <a:lnTo>
                  <a:pt x="2779631" y="611054"/>
                </a:lnTo>
                <a:cubicBezTo>
                  <a:pt x="2779631" y="612672"/>
                  <a:pt x="2767313" y="614875"/>
                  <a:pt x="2742676" y="617663"/>
                </a:cubicBezTo>
                <a:lnTo>
                  <a:pt x="2742676" y="619821"/>
                </a:lnTo>
                <a:cubicBezTo>
                  <a:pt x="2745194" y="619821"/>
                  <a:pt x="2748790" y="622698"/>
                  <a:pt x="2753466" y="628453"/>
                </a:cubicBezTo>
                <a:cubicBezTo>
                  <a:pt x="2759130" y="628453"/>
                  <a:pt x="2765290" y="634612"/>
                  <a:pt x="2771944" y="646931"/>
                </a:cubicBezTo>
                <a:lnTo>
                  <a:pt x="2771944" y="648010"/>
                </a:lnTo>
                <a:cubicBezTo>
                  <a:pt x="2771944" y="650168"/>
                  <a:pt x="2770505" y="651247"/>
                  <a:pt x="2767627" y="651247"/>
                </a:cubicBezTo>
                <a:cubicBezTo>
                  <a:pt x="2761874" y="651247"/>
                  <a:pt x="2758996" y="658126"/>
                  <a:pt x="2758996" y="671883"/>
                </a:cubicBezTo>
                <a:lnTo>
                  <a:pt x="2762233" y="703444"/>
                </a:lnTo>
                <a:cubicBezTo>
                  <a:pt x="2759176" y="703444"/>
                  <a:pt x="2757377" y="707760"/>
                  <a:pt x="2756838" y="716392"/>
                </a:cubicBezTo>
                <a:lnTo>
                  <a:pt x="2757918" y="723000"/>
                </a:lnTo>
                <a:lnTo>
                  <a:pt x="2757918" y="724080"/>
                </a:lnTo>
                <a:lnTo>
                  <a:pt x="2754681" y="737028"/>
                </a:lnTo>
                <a:lnTo>
                  <a:pt x="2758996" y="741478"/>
                </a:lnTo>
                <a:lnTo>
                  <a:pt x="2755760" y="744715"/>
                </a:lnTo>
                <a:lnTo>
                  <a:pt x="2749150" y="743636"/>
                </a:lnTo>
                <a:lnTo>
                  <a:pt x="2731752" y="744715"/>
                </a:lnTo>
                <a:lnTo>
                  <a:pt x="2726356" y="744715"/>
                </a:lnTo>
                <a:cubicBezTo>
                  <a:pt x="2718443" y="744715"/>
                  <a:pt x="2714487" y="743636"/>
                  <a:pt x="2714487" y="741478"/>
                </a:cubicBezTo>
                <a:lnTo>
                  <a:pt x="2714487" y="738242"/>
                </a:lnTo>
                <a:lnTo>
                  <a:pt x="2717724" y="733791"/>
                </a:lnTo>
                <a:lnTo>
                  <a:pt x="2717724" y="731632"/>
                </a:lnTo>
                <a:cubicBezTo>
                  <a:pt x="2714037" y="728036"/>
                  <a:pt x="2709676" y="726237"/>
                  <a:pt x="2704641" y="726237"/>
                </a:cubicBezTo>
                <a:lnTo>
                  <a:pt x="2669843" y="731632"/>
                </a:lnTo>
                <a:lnTo>
                  <a:pt x="2664448" y="737028"/>
                </a:lnTo>
                <a:lnTo>
                  <a:pt x="2665528" y="745795"/>
                </a:lnTo>
                <a:lnTo>
                  <a:pt x="2664448" y="746874"/>
                </a:lnTo>
                <a:lnTo>
                  <a:pt x="2662291" y="746874"/>
                </a:lnTo>
                <a:lnTo>
                  <a:pt x="2653659" y="737028"/>
                </a:lnTo>
                <a:lnTo>
                  <a:pt x="2651366" y="739320"/>
                </a:lnTo>
                <a:lnTo>
                  <a:pt x="2651366" y="740400"/>
                </a:lnTo>
                <a:lnTo>
                  <a:pt x="2652580" y="745795"/>
                </a:lnTo>
                <a:lnTo>
                  <a:pt x="2647049" y="747952"/>
                </a:lnTo>
                <a:cubicBezTo>
                  <a:pt x="2634011" y="744536"/>
                  <a:pt x="2627494" y="739815"/>
                  <a:pt x="2627494" y="733791"/>
                </a:cubicBezTo>
                <a:cubicBezTo>
                  <a:pt x="2627494" y="728755"/>
                  <a:pt x="2626053" y="724799"/>
                  <a:pt x="2623177" y="721922"/>
                </a:cubicBezTo>
                <a:lnTo>
                  <a:pt x="2624255" y="708839"/>
                </a:lnTo>
                <a:lnTo>
                  <a:pt x="2623177" y="681729"/>
                </a:lnTo>
                <a:lnTo>
                  <a:pt x="2622098" y="681729"/>
                </a:lnTo>
                <a:cubicBezTo>
                  <a:pt x="2617601" y="686944"/>
                  <a:pt x="2613240" y="689821"/>
                  <a:pt x="2609014" y="690361"/>
                </a:cubicBezTo>
                <a:lnTo>
                  <a:pt x="2593908" y="703444"/>
                </a:lnTo>
                <a:cubicBezTo>
                  <a:pt x="2593908" y="709198"/>
                  <a:pt x="2585186" y="716077"/>
                  <a:pt x="2567742" y="724080"/>
                </a:cubicBezTo>
                <a:cubicBezTo>
                  <a:pt x="2566124" y="724080"/>
                  <a:pt x="2564686" y="726597"/>
                  <a:pt x="2563427" y="731632"/>
                </a:cubicBezTo>
                <a:lnTo>
                  <a:pt x="2558032" y="734870"/>
                </a:lnTo>
                <a:lnTo>
                  <a:pt x="2553715" y="733791"/>
                </a:lnTo>
                <a:lnTo>
                  <a:pt x="2547107" y="738242"/>
                </a:lnTo>
                <a:lnTo>
                  <a:pt x="2546028" y="738242"/>
                </a:lnTo>
                <a:cubicBezTo>
                  <a:pt x="2544948" y="738242"/>
                  <a:pt x="2540633" y="729879"/>
                  <a:pt x="2533080" y="713155"/>
                </a:cubicBezTo>
                <a:lnTo>
                  <a:pt x="2524313" y="689282"/>
                </a:lnTo>
                <a:lnTo>
                  <a:pt x="2528629" y="686045"/>
                </a:lnTo>
                <a:lnTo>
                  <a:pt x="2537396" y="688203"/>
                </a:lnTo>
                <a:lnTo>
                  <a:pt x="2551558" y="688203"/>
                </a:lnTo>
                <a:cubicBezTo>
                  <a:pt x="2551558" y="685326"/>
                  <a:pt x="2552996" y="683887"/>
                  <a:pt x="2555873" y="683887"/>
                </a:cubicBezTo>
                <a:lnTo>
                  <a:pt x="2555873" y="681729"/>
                </a:lnTo>
                <a:cubicBezTo>
                  <a:pt x="2552277" y="681729"/>
                  <a:pt x="2550479" y="680650"/>
                  <a:pt x="2550479" y="678492"/>
                </a:cubicBezTo>
                <a:lnTo>
                  <a:pt x="2550479" y="676199"/>
                </a:lnTo>
                <a:lnTo>
                  <a:pt x="2553715" y="671883"/>
                </a:lnTo>
                <a:lnTo>
                  <a:pt x="2550479" y="665409"/>
                </a:lnTo>
                <a:lnTo>
                  <a:pt x="2551558" y="649089"/>
                </a:lnTo>
                <a:lnTo>
                  <a:pt x="2548185" y="642615"/>
                </a:lnTo>
                <a:lnTo>
                  <a:pt x="2549265" y="634927"/>
                </a:lnTo>
                <a:lnTo>
                  <a:pt x="2548185" y="627374"/>
                </a:lnTo>
                <a:lnTo>
                  <a:pt x="2553715" y="619821"/>
                </a:lnTo>
                <a:lnTo>
                  <a:pt x="2553715" y="617663"/>
                </a:lnTo>
                <a:cubicBezTo>
                  <a:pt x="2551558" y="614875"/>
                  <a:pt x="2550479" y="612313"/>
                  <a:pt x="2550479" y="609975"/>
                </a:cubicBezTo>
                <a:lnTo>
                  <a:pt x="2550479" y="608896"/>
                </a:lnTo>
                <a:lnTo>
                  <a:pt x="2552636" y="600264"/>
                </a:lnTo>
                <a:lnTo>
                  <a:pt x="2548185" y="594869"/>
                </a:lnTo>
                <a:lnTo>
                  <a:pt x="2548185" y="590418"/>
                </a:lnTo>
                <a:cubicBezTo>
                  <a:pt x="2548185" y="587541"/>
                  <a:pt x="2550027" y="583225"/>
                  <a:pt x="2553715" y="577470"/>
                </a:cubicBezTo>
                <a:lnTo>
                  <a:pt x="2553715" y="576391"/>
                </a:lnTo>
                <a:lnTo>
                  <a:pt x="2542791" y="575312"/>
                </a:lnTo>
                <a:lnTo>
                  <a:pt x="2522156" y="575312"/>
                </a:lnTo>
                <a:lnTo>
                  <a:pt x="2518918" y="571940"/>
                </a:lnTo>
                <a:lnTo>
                  <a:pt x="2521077" y="569782"/>
                </a:lnTo>
                <a:lnTo>
                  <a:pt x="2536317" y="571940"/>
                </a:lnTo>
                <a:cubicBezTo>
                  <a:pt x="2547016" y="571940"/>
                  <a:pt x="2557852" y="565826"/>
                  <a:pt x="2568822" y="553597"/>
                </a:cubicBezTo>
                <a:cubicBezTo>
                  <a:pt x="2581320" y="553597"/>
                  <a:pt x="2592200" y="561555"/>
                  <a:pt x="2601461" y="577470"/>
                </a:cubicBezTo>
                <a:lnTo>
                  <a:pt x="2603619" y="585023"/>
                </a:lnTo>
                <a:cubicBezTo>
                  <a:pt x="2600563" y="586642"/>
                  <a:pt x="2598044" y="589924"/>
                  <a:pt x="2596067" y="594869"/>
                </a:cubicBezTo>
                <a:lnTo>
                  <a:pt x="2597145" y="603501"/>
                </a:lnTo>
                <a:cubicBezTo>
                  <a:pt x="2594627" y="633893"/>
                  <a:pt x="2591705" y="649089"/>
                  <a:pt x="2588378" y="649089"/>
                </a:cubicBezTo>
                <a:lnTo>
                  <a:pt x="2588378" y="650168"/>
                </a:lnTo>
                <a:cubicBezTo>
                  <a:pt x="2588378" y="651607"/>
                  <a:pt x="2589503" y="652326"/>
                  <a:pt x="2591750" y="652326"/>
                </a:cubicBezTo>
                <a:lnTo>
                  <a:pt x="2596067" y="653405"/>
                </a:lnTo>
                <a:lnTo>
                  <a:pt x="2597145" y="654484"/>
                </a:lnTo>
                <a:lnTo>
                  <a:pt x="2597145" y="655563"/>
                </a:lnTo>
                <a:lnTo>
                  <a:pt x="2596067" y="669725"/>
                </a:lnTo>
                <a:lnTo>
                  <a:pt x="2597145" y="670804"/>
                </a:lnTo>
                <a:lnTo>
                  <a:pt x="2598224" y="670804"/>
                </a:lnTo>
                <a:cubicBezTo>
                  <a:pt x="2602180" y="667207"/>
                  <a:pt x="2606541" y="665409"/>
                  <a:pt x="2611307" y="665409"/>
                </a:cubicBezTo>
                <a:lnTo>
                  <a:pt x="2614545" y="668646"/>
                </a:lnTo>
                <a:lnTo>
                  <a:pt x="2615623" y="668646"/>
                </a:lnTo>
                <a:cubicBezTo>
                  <a:pt x="2615623" y="665769"/>
                  <a:pt x="2616702" y="664330"/>
                  <a:pt x="2618861" y="664330"/>
                </a:cubicBezTo>
                <a:lnTo>
                  <a:pt x="2623177" y="666488"/>
                </a:lnTo>
                <a:lnTo>
                  <a:pt x="2625335" y="663251"/>
                </a:lnTo>
                <a:lnTo>
                  <a:pt x="2624255" y="662172"/>
                </a:lnTo>
                <a:lnTo>
                  <a:pt x="2624255" y="653405"/>
                </a:lnTo>
                <a:lnTo>
                  <a:pt x="2626414" y="653405"/>
                </a:lnTo>
                <a:lnTo>
                  <a:pt x="2629650" y="655563"/>
                </a:lnTo>
                <a:lnTo>
                  <a:pt x="2633023" y="654484"/>
                </a:lnTo>
                <a:lnTo>
                  <a:pt x="2633023" y="653405"/>
                </a:lnTo>
                <a:cubicBezTo>
                  <a:pt x="2626458" y="653405"/>
                  <a:pt x="2623177" y="644728"/>
                  <a:pt x="2623177" y="627374"/>
                </a:cubicBezTo>
                <a:cubicBezTo>
                  <a:pt x="2611577" y="606783"/>
                  <a:pt x="2605777" y="591947"/>
                  <a:pt x="2605777" y="582865"/>
                </a:cubicBezTo>
                <a:lnTo>
                  <a:pt x="2610094" y="580707"/>
                </a:lnTo>
                <a:lnTo>
                  <a:pt x="2619940" y="581786"/>
                </a:lnTo>
                <a:lnTo>
                  <a:pt x="2621018" y="580707"/>
                </a:lnTo>
                <a:lnTo>
                  <a:pt x="2622098" y="580707"/>
                </a:lnTo>
                <a:lnTo>
                  <a:pt x="2626414" y="581786"/>
                </a:lnTo>
                <a:lnTo>
                  <a:pt x="2627494" y="580707"/>
                </a:lnTo>
                <a:lnTo>
                  <a:pt x="2627494" y="577470"/>
                </a:lnTo>
                <a:lnTo>
                  <a:pt x="2625335" y="574233"/>
                </a:lnTo>
                <a:lnTo>
                  <a:pt x="2627494" y="557913"/>
                </a:lnTo>
                <a:lnTo>
                  <a:pt x="2625335" y="551304"/>
                </a:lnTo>
                <a:lnTo>
                  <a:pt x="2626414" y="539435"/>
                </a:lnTo>
                <a:lnTo>
                  <a:pt x="2625335" y="538356"/>
                </a:lnTo>
                <a:lnTo>
                  <a:pt x="2625335" y="537277"/>
                </a:lnTo>
                <a:lnTo>
                  <a:pt x="2626414" y="532826"/>
                </a:lnTo>
                <a:lnTo>
                  <a:pt x="2625335" y="514483"/>
                </a:lnTo>
                <a:lnTo>
                  <a:pt x="2627494" y="507874"/>
                </a:lnTo>
                <a:cubicBezTo>
                  <a:pt x="2624615" y="506616"/>
                  <a:pt x="2623177" y="504098"/>
                  <a:pt x="2623177" y="500321"/>
                </a:cubicBezTo>
                <a:lnTo>
                  <a:pt x="2623177" y="491555"/>
                </a:lnTo>
                <a:cubicBezTo>
                  <a:pt x="2623895" y="489396"/>
                  <a:pt x="2626053" y="488318"/>
                  <a:pt x="2629650" y="488318"/>
                </a:cubicBezTo>
                <a:lnTo>
                  <a:pt x="2637338" y="488318"/>
                </a:lnTo>
                <a:cubicBezTo>
                  <a:pt x="2639496" y="488318"/>
                  <a:pt x="2640575" y="489801"/>
                  <a:pt x="2640575" y="492768"/>
                </a:cubicBezTo>
                <a:lnTo>
                  <a:pt x="2643812" y="492768"/>
                </a:lnTo>
                <a:cubicBezTo>
                  <a:pt x="2643812" y="489801"/>
                  <a:pt x="2644531" y="488318"/>
                  <a:pt x="2645970" y="488318"/>
                </a:cubicBezTo>
                <a:lnTo>
                  <a:pt x="2652580" y="489396"/>
                </a:lnTo>
                <a:lnTo>
                  <a:pt x="2656896" y="488318"/>
                </a:lnTo>
                <a:cubicBezTo>
                  <a:pt x="2658154" y="491285"/>
                  <a:pt x="2660672" y="492768"/>
                  <a:pt x="2664448" y="492768"/>
                </a:cubicBezTo>
                <a:lnTo>
                  <a:pt x="2665528" y="492768"/>
                </a:lnTo>
                <a:cubicBezTo>
                  <a:pt x="2668944" y="489801"/>
                  <a:pt x="2671866" y="488318"/>
                  <a:pt x="2674294" y="488318"/>
                </a:cubicBezTo>
                <a:lnTo>
                  <a:pt x="2677531" y="492768"/>
                </a:lnTo>
                <a:lnTo>
                  <a:pt x="2666606" y="505717"/>
                </a:lnTo>
                <a:lnTo>
                  <a:pt x="2666606" y="511111"/>
                </a:lnTo>
                <a:cubicBezTo>
                  <a:pt x="2667146" y="515517"/>
                  <a:pt x="2668225" y="517720"/>
                  <a:pt x="2669843" y="517720"/>
                </a:cubicBezTo>
                <a:cubicBezTo>
                  <a:pt x="2675149" y="513314"/>
                  <a:pt x="2679150" y="511111"/>
                  <a:pt x="2681847" y="511111"/>
                </a:cubicBezTo>
                <a:lnTo>
                  <a:pt x="2687242" y="516641"/>
                </a:lnTo>
                <a:cubicBezTo>
                  <a:pt x="2694526" y="515562"/>
                  <a:pt x="2698168" y="513719"/>
                  <a:pt x="2698168" y="511111"/>
                </a:cubicBezTo>
                <a:lnTo>
                  <a:pt x="2698168" y="510032"/>
                </a:lnTo>
                <a:cubicBezTo>
                  <a:pt x="2694481" y="506616"/>
                  <a:pt x="2692638" y="502659"/>
                  <a:pt x="2692638" y="498163"/>
                </a:cubicBezTo>
                <a:lnTo>
                  <a:pt x="2692638" y="489396"/>
                </a:lnTo>
                <a:cubicBezTo>
                  <a:pt x="2693087" y="487958"/>
                  <a:pt x="2694931" y="486519"/>
                  <a:pt x="2698168" y="485080"/>
                </a:cubicBezTo>
                <a:close/>
                <a:moveTo>
                  <a:pt x="1095567" y="483438"/>
                </a:moveTo>
                <a:lnTo>
                  <a:pt x="1092329" y="486810"/>
                </a:lnTo>
                <a:lnTo>
                  <a:pt x="1092329" y="488968"/>
                </a:lnTo>
                <a:cubicBezTo>
                  <a:pt x="1093948" y="488968"/>
                  <a:pt x="1095028" y="487125"/>
                  <a:pt x="1095567" y="483438"/>
                </a:cubicBezTo>
                <a:close/>
                <a:moveTo>
                  <a:pt x="1662031" y="483168"/>
                </a:moveTo>
                <a:lnTo>
                  <a:pt x="1662031" y="485326"/>
                </a:lnTo>
                <a:lnTo>
                  <a:pt x="1663110" y="485326"/>
                </a:lnTo>
                <a:lnTo>
                  <a:pt x="1663110" y="483168"/>
                </a:lnTo>
                <a:close/>
                <a:moveTo>
                  <a:pt x="6678908" y="483167"/>
                </a:moveTo>
                <a:lnTo>
                  <a:pt x="6678640" y="483450"/>
                </a:lnTo>
                <a:lnTo>
                  <a:pt x="6678640" y="484704"/>
                </a:lnTo>
                <a:lnTo>
                  <a:pt x="6680055" y="486119"/>
                </a:lnTo>
                <a:lnTo>
                  <a:pt x="6680383" y="485770"/>
                </a:lnTo>
                <a:lnTo>
                  <a:pt x="6680383" y="483644"/>
                </a:lnTo>
                <a:cubicBezTo>
                  <a:pt x="6680383" y="483836"/>
                  <a:pt x="6679891" y="483677"/>
                  <a:pt x="6678908" y="483167"/>
                </a:cubicBezTo>
                <a:close/>
                <a:moveTo>
                  <a:pt x="2100337" y="482636"/>
                </a:moveTo>
                <a:cubicBezTo>
                  <a:pt x="2097969" y="488278"/>
                  <a:pt x="2094241" y="491099"/>
                  <a:pt x="2089148" y="491099"/>
                </a:cubicBezTo>
                <a:cubicBezTo>
                  <a:pt x="2086628" y="491099"/>
                  <a:pt x="2085371" y="490905"/>
                  <a:pt x="2085371" y="490517"/>
                </a:cubicBezTo>
                <a:lnTo>
                  <a:pt x="2085371" y="491103"/>
                </a:lnTo>
                <a:lnTo>
                  <a:pt x="2090924" y="494167"/>
                </a:lnTo>
                <a:lnTo>
                  <a:pt x="2092695" y="494167"/>
                </a:lnTo>
                <a:cubicBezTo>
                  <a:pt x="2099912" y="490258"/>
                  <a:pt x="2103562" y="487899"/>
                  <a:pt x="2103642" y="487091"/>
                </a:cubicBezTo>
                <a:lnTo>
                  <a:pt x="2103642" y="486867"/>
                </a:lnTo>
                <a:cubicBezTo>
                  <a:pt x="2101439" y="486867"/>
                  <a:pt x="2100337" y="485457"/>
                  <a:pt x="2100337" y="482636"/>
                </a:cubicBezTo>
                <a:close/>
                <a:moveTo>
                  <a:pt x="204336" y="482140"/>
                </a:moveTo>
                <a:lnTo>
                  <a:pt x="202313" y="484163"/>
                </a:lnTo>
                <a:lnTo>
                  <a:pt x="202313" y="486186"/>
                </a:lnTo>
                <a:lnTo>
                  <a:pt x="207438" y="486186"/>
                </a:lnTo>
                <a:lnTo>
                  <a:pt x="207438" y="485242"/>
                </a:lnTo>
                <a:lnTo>
                  <a:pt x="206494" y="482140"/>
                </a:lnTo>
                <a:close/>
                <a:moveTo>
                  <a:pt x="3576716" y="482090"/>
                </a:moveTo>
                <a:cubicBezTo>
                  <a:pt x="3574377" y="482090"/>
                  <a:pt x="3571860" y="483125"/>
                  <a:pt x="3569163" y="485193"/>
                </a:cubicBezTo>
                <a:cubicBezTo>
                  <a:pt x="3570242" y="488070"/>
                  <a:pt x="3571321" y="489509"/>
                  <a:pt x="3572400" y="489509"/>
                </a:cubicBezTo>
                <a:lnTo>
                  <a:pt x="3577795" y="489509"/>
                </a:lnTo>
                <a:lnTo>
                  <a:pt x="3580897" y="486272"/>
                </a:lnTo>
                <a:lnTo>
                  <a:pt x="3580897" y="482090"/>
                </a:lnTo>
                <a:close/>
                <a:moveTo>
                  <a:pt x="2550479" y="481843"/>
                </a:moveTo>
                <a:lnTo>
                  <a:pt x="2551558" y="481843"/>
                </a:lnTo>
                <a:lnTo>
                  <a:pt x="2555873" y="486159"/>
                </a:lnTo>
                <a:lnTo>
                  <a:pt x="2555873" y="488318"/>
                </a:lnTo>
                <a:cubicBezTo>
                  <a:pt x="2555153" y="490475"/>
                  <a:pt x="2552952" y="491555"/>
                  <a:pt x="2549265" y="491555"/>
                </a:cubicBezTo>
                <a:lnTo>
                  <a:pt x="2547107" y="485080"/>
                </a:lnTo>
                <a:close/>
                <a:moveTo>
                  <a:pt x="4154145" y="481739"/>
                </a:moveTo>
                <a:lnTo>
                  <a:pt x="4154145" y="485018"/>
                </a:lnTo>
                <a:lnTo>
                  <a:pt x="4158617" y="485018"/>
                </a:lnTo>
                <a:lnTo>
                  <a:pt x="4158617" y="481739"/>
                </a:lnTo>
                <a:close/>
                <a:moveTo>
                  <a:pt x="215666" y="481061"/>
                </a:moveTo>
                <a:lnTo>
                  <a:pt x="214587" y="486186"/>
                </a:lnTo>
                <a:lnTo>
                  <a:pt x="215666" y="486186"/>
                </a:lnTo>
                <a:lnTo>
                  <a:pt x="214587" y="487265"/>
                </a:lnTo>
                <a:lnTo>
                  <a:pt x="214587" y="489288"/>
                </a:lnTo>
                <a:lnTo>
                  <a:pt x="215666" y="489288"/>
                </a:lnTo>
                <a:lnTo>
                  <a:pt x="215666" y="487265"/>
                </a:lnTo>
                <a:lnTo>
                  <a:pt x="216745" y="487265"/>
                </a:lnTo>
                <a:lnTo>
                  <a:pt x="215666" y="486186"/>
                </a:lnTo>
                <a:lnTo>
                  <a:pt x="215666" y="485242"/>
                </a:lnTo>
                <a:lnTo>
                  <a:pt x="216745" y="482140"/>
                </a:lnTo>
                <a:lnTo>
                  <a:pt x="216745" y="481061"/>
                </a:lnTo>
                <a:close/>
                <a:moveTo>
                  <a:pt x="70135" y="481061"/>
                </a:moveTo>
                <a:lnTo>
                  <a:pt x="70135" y="482140"/>
                </a:lnTo>
                <a:lnTo>
                  <a:pt x="72293" y="484163"/>
                </a:lnTo>
                <a:lnTo>
                  <a:pt x="73237" y="483084"/>
                </a:lnTo>
                <a:lnTo>
                  <a:pt x="73237" y="482140"/>
                </a:lnTo>
                <a:lnTo>
                  <a:pt x="72293" y="481061"/>
                </a:lnTo>
                <a:close/>
                <a:moveTo>
                  <a:pt x="1667426" y="481010"/>
                </a:moveTo>
                <a:lnTo>
                  <a:pt x="1669583" y="483168"/>
                </a:lnTo>
                <a:lnTo>
                  <a:pt x="1669583" y="481010"/>
                </a:lnTo>
                <a:close/>
                <a:moveTo>
                  <a:pt x="7271313" y="480925"/>
                </a:moveTo>
                <a:lnTo>
                  <a:pt x="7271313" y="483083"/>
                </a:lnTo>
                <a:lnTo>
                  <a:pt x="7273471" y="483083"/>
                </a:lnTo>
                <a:lnTo>
                  <a:pt x="7273471" y="480925"/>
                </a:lnTo>
                <a:close/>
                <a:moveTo>
                  <a:pt x="7259309" y="480925"/>
                </a:moveTo>
                <a:lnTo>
                  <a:pt x="7258230" y="484162"/>
                </a:lnTo>
                <a:lnTo>
                  <a:pt x="7258230" y="485241"/>
                </a:lnTo>
                <a:lnTo>
                  <a:pt x="7259309" y="485241"/>
                </a:lnTo>
                <a:lnTo>
                  <a:pt x="7260388" y="482004"/>
                </a:lnTo>
                <a:lnTo>
                  <a:pt x="7260388" y="480925"/>
                </a:lnTo>
                <a:close/>
                <a:moveTo>
                  <a:pt x="8119298" y="478182"/>
                </a:moveTo>
                <a:cubicBezTo>
                  <a:pt x="8116421" y="479620"/>
                  <a:pt x="8114982" y="481824"/>
                  <a:pt x="8114982" y="484791"/>
                </a:cubicBezTo>
                <a:lnTo>
                  <a:pt x="8118219" y="485870"/>
                </a:lnTo>
                <a:cubicBezTo>
                  <a:pt x="8122625" y="485150"/>
                  <a:pt x="8124828" y="484071"/>
                  <a:pt x="8124828" y="482633"/>
                </a:cubicBezTo>
                <a:lnTo>
                  <a:pt x="8124828" y="479261"/>
                </a:lnTo>
                <a:close/>
                <a:moveTo>
                  <a:pt x="3099675" y="476695"/>
                </a:moveTo>
                <a:lnTo>
                  <a:pt x="3097517" y="484113"/>
                </a:lnTo>
                <a:lnTo>
                  <a:pt x="3098596" y="485192"/>
                </a:lnTo>
                <a:lnTo>
                  <a:pt x="3099675" y="485192"/>
                </a:lnTo>
                <a:lnTo>
                  <a:pt x="3100754" y="478718"/>
                </a:lnTo>
                <a:lnTo>
                  <a:pt x="3100754" y="476695"/>
                </a:lnTo>
                <a:close/>
                <a:moveTo>
                  <a:pt x="9189025" y="475234"/>
                </a:moveTo>
                <a:cubicBezTo>
                  <a:pt x="9188159" y="475914"/>
                  <a:pt x="9186513" y="476518"/>
                  <a:pt x="9184087" y="477048"/>
                </a:cubicBezTo>
                <a:lnTo>
                  <a:pt x="9182693" y="477245"/>
                </a:lnTo>
                <a:lnTo>
                  <a:pt x="9185069" y="477245"/>
                </a:lnTo>
                <a:lnTo>
                  <a:pt x="9191417" y="482534"/>
                </a:lnTo>
                <a:lnTo>
                  <a:pt x="9192104" y="482534"/>
                </a:lnTo>
                <a:lnTo>
                  <a:pt x="9200437" y="479361"/>
                </a:lnTo>
                <a:cubicBezTo>
                  <a:pt x="9204209" y="479361"/>
                  <a:pt x="9210934" y="483393"/>
                  <a:pt x="9220611" y="491457"/>
                </a:cubicBezTo>
                <a:lnTo>
                  <a:pt x="9220611" y="495539"/>
                </a:lnTo>
                <a:lnTo>
                  <a:pt x="9216379" y="501809"/>
                </a:lnTo>
                <a:lnTo>
                  <a:pt x="9217427" y="511756"/>
                </a:lnTo>
                <a:lnTo>
                  <a:pt x="9216379" y="519950"/>
                </a:lnTo>
                <a:lnTo>
                  <a:pt x="9216832" y="521677"/>
                </a:lnTo>
                <a:lnTo>
                  <a:pt x="9216883" y="521677"/>
                </a:lnTo>
                <a:lnTo>
                  <a:pt x="9222720" y="517446"/>
                </a:lnTo>
                <a:lnTo>
                  <a:pt x="9237424" y="523793"/>
                </a:lnTo>
                <a:lnTo>
                  <a:pt x="9242587" y="523793"/>
                </a:lnTo>
                <a:lnTo>
                  <a:pt x="9243692" y="520725"/>
                </a:lnTo>
                <a:lnTo>
                  <a:pt x="9242111" y="520725"/>
                </a:lnTo>
                <a:cubicBezTo>
                  <a:pt x="9237774" y="520725"/>
                  <a:pt x="9234459" y="518962"/>
                  <a:pt x="9232166" y="515435"/>
                </a:cubicBezTo>
                <a:cubicBezTo>
                  <a:pt x="9227325" y="515435"/>
                  <a:pt x="9223787" y="506871"/>
                  <a:pt x="9221553" y="489742"/>
                </a:cubicBezTo>
                <a:cubicBezTo>
                  <a:pt x="9217663" y="486028"/>
                  <a:pt x="9215505" y="481722"/>
                  <a:pt x="9215081" y="476823"/>
                </a:cubicBezTo>
                <a:lnTo>
                  <a:pt x="9218255" y="476730"/>
                </a:lnTo>
                <a:lnTo>
                  <a:pt x="9211505" y="476292"/>
                </a:lnTo>
                <a:lnTo>
                  <a:pt x="9204049" y="477350"/>
                </a:lnTo>
                <a:close/>
                <a:moveTo>
                  <a:pt x="4157319" y="474466"/>
                </a:moveTo>
                <a:lnTo>
                  <a:pt x="4157689" y="474598"/>
                </a:lnTo>
                <a:lnTo>
                  <a:pt x="4157821" y="474466"/>
                </a:lnTo>
                <a:close/>
                <a:moveTo>
                  <a:pt x="9229591" y="474176"/>
                </a:moveTo>
                <a:lnTo>
                  <a:pt x="9229408" y="474358"/>
                </a:lnTo>
                <a:lnTo>
                  <a:pt x="9231439" y="475129"/>
                </a:lnTo>
                <a:lnTo>
                  <a:pt x="9233644" y="474176"/>
                </a:lnTo>
                <a:close/>
                <a:moveTo>
                  <a:pt x="1216281" y="473727"/>
                </a:moveTo>
                <a:lnTo>
                  <a:pt x="1214123" y="475885"/>
                </a:lnTo>
                <a:lnTo>
                  <a:pt x="1215201" y="476964"/>
                </a:lnTo>
                <a:lnTo>
                  <a:pt x="1218439" y="476964"/>
                </a:lnTo>
                <a:lnTo>
                  <a:pt x="1218439" y="475885"/>
                </a:lnTo>
                <a:close/>
                <a:moveTo>
                  <a:pt x="3223760" y="473323"/>
                </a:moveTo>
                <a:lnTo>
                  <a:pt x="3221468" y="475481"/>
                </a:lnTo>
                <a:lnTo>
                  <a:pt x="3222681" y="476695"/>
                </a:lnTo>
                <a:lnTo>
                  <a:pt x="3224839" y="476695"/>
                </a:lnTo>
                <a:lnTo>
                  <a:pt x="3224839" y="473323"/>
                </a:lnTo>
                <a:close/>
                <a:moveTo>
                  <a:pt x="7162334" y="472159"/>
                </a:moveTo>
                <a:lnTo>
                  <a:pt x="7162334" y="475530"/>
                </a:lnTo>
                <a:lnTo>
                  <a:pt x="7164626" y="477688"/>
                </a:lnTo>
                <a:lnTo>
                  <a:pt x="7166784" y="477688"/>
                </a:lnTo>
                <a:lnTo>
                  <a:pt x="7166784" y="474451"/>
                </a:lnTo>
                <a:lnTo>
                  <a:pt x="7164626" y="472159"/>
                </a:lnTo>
                <a:close/>
                <a:moveTo>
                  <a:pt x="6605799" y="471557"/>
                </a:moveTo>
                <a:lnTo>
                  <a:pt x="6605799" y="474837"/>
                </a:lnTo>
                <a:lnTo>
                  <a:pt x="6610270" y="474837"/>
                </a:lnTo>
                <a:lnTo>
                  <a:pt x="6610270" y="471557"/>
                </a:lnTo>
                <a:close/>
                <a:moveTo>
                  <a:pt x="3733441" y="471435"/>
                </a:moveTo>
                <a:lnTo>
                  <a:pt x="3731283" y="473459"/>
                </a:lnTo>
                <a:lnTo>
                  <a:pt x="3740859" y="482090"/>
                </a:lnTo>
                <a:lnTo>
                  <a:pt x="3741938" y="482090"/>
                </a:lnTo>
                <a:lnTo>
                  <a:pt x="3741938" y="479933"/>
                </a:lnTo>
                <a:cubicBezTo>
                  <a:pt x="3738431" y="476156"/>
                  <a:pt x="3736678" y="473324"/>
                  <a:pt x="3736678" y="471435"/>
                </a:cubicBezTo>
                <a:close/>
                <a:moveTo>
                  <a:pt x="9243716" y="471284"/>
                </a:moveTo>
                <a:lnTo>
                  <a:pt x="9241794" y="473518"/>
                </a:lnTo>
                <a:lnTo>
                  <a:pt x="9250257" y="474303"/>
                </a:lnTo>
                <a:lnTo>
                  <a:pt x="9247017" y="473431"/>
                </a:lnTo>
                <a:close/>
                <a:moveTo>
                  <a:pt x="3589529" y="470356"/>
                </a:moveTo>
                <a:lnTo>
                  <a:pt x="3585213" y="473459"/>
                </a:lnTo>
                <a:lnTo>
                  <a:pt x="3585213" y="476696"/>
                </a:lnTo>
                <a:lnTo>
                  <a:pt x="3587371" y="476696"/>
                </a:lnTo>
                <a:cubicBezTo>
                  <a:pt x="3588809" y="476336"/>
                  <a:pt x="3590203" y="474582"/>
                  <a:pt x="3591552" y="471435"/>
                </a:cubicBezTo>
                <a:lnTo>
                  <a:pt x="3590608" y="470356"/>
                </a:lnTo>
                <a:close/>
                <a:moveTo>
                  <a:pt x="7268076" y="468921"/>
                </a:moveTo>
                <a:cubicBezTo>
                  <a:pt x="7268076" y="471079"/>
                  <a:pt x="7267312" y="472159"/>
                  <a:pt x="7265783" y="472159"/>
                </a:cubicBezTo>
                <a:lnTo>
                  <a:pt x="7263625" y="470000"/>
                </a:lnTo>
                <a:lnTo>
                  <a:pt x="7262546" y="475530"/>
                </a:lnTo>
                <a:lnTo>
                  <a:pt x="7262546" y="476609"/>
                </a:lnTo>
                <a:lnTo>
                  <a:pt x="7263625" y="476609"/>
                </a:lnTo>
                <a:lnTo>
                  <a:pt x="7263625" y="474451"/>
                </a:lnTo>
                <a:lnTo>
                  <a:pt x="7265783" y="474451"/>
                </a:lnTo>
                <a:lnTo>
                  <a:pt x="7265783" y="476609"/>
                </a:lnTo>
                <a:lnTo>
                  <a:pt x="7266862" y="476609"/>
                </a:lnTo>
                <a:cubicBezTo>
                  <a:pt x="7266862" y="474361"/>
                  <a:pt x="7268346" y="473237"/>
                  <a:pt x="7271313" y="473237"/>
                </a:cubicBezTo>
                <a:lnTo>
                  <a:pt x="7271313" y="472159"/>
                </a:lnTo>
                <a:close/>
                <a:moveTo>
                  <a:pt x="211619" y="468787"/>
                </a:moveTo>
                <a:cubicBezTo>
                  <a:pt x="211619" y="471485"/>
                  <a:pt x="209911" y="472833"/>
                  <a:pt x="206494" y="472833"/>
                </a:cubicBezTo>
                <a:lnTo>
                  <a:pt x="206494" y="477959"/>
                </a:lnTo>
                <a:lnTo>
                  <a:pt x="209461" y="477959"/>
                </a:lnTo>
                <a:lnTo>
                  <a:pt x="212564" y="475936"/>
                </a:lnTo>
                <a:lnTo>
                  <a:pt x="214587" y="479038"/>
                </a:lnTo>
                <a:lnTo>
                  <a:pt x="213643" y="480117"/>
                </a:lnTo>
                <a:lnTo>
                  <a:pt x="213643" y="481061"/>
                </a:lnTo>
                <a:lnTo>
                  <a:pt x="216745" y="480117"/>
                </a:lnTo>
                <a:cubicBezTo>
                  <a:pt x="216745" y="474991"/>
                  <a:pt x="215036" y="471215"/>
                  <a:pt x="211619" y="468787"/>
                </a:cubicBezTo>
                <a:close/>
                <a:moveTo>
                  <a:pt x="4218643" y="468620"/>
                </a:moveTo>
                <a:lnTo>
                  <a:pt x="4216289" y="470736"/>
                </a:lnTo>
                <a:lnTo>
                  <a:pt x="4208469" y="469678"/>
                </a:lnTo>
                <a:lnTo>
                  <a:pt x="4187310" y="470658"/>
                </a:lnTo>
                <a:lnTo>
                  <a:pt x="4185198" y="471423"/>
                </a:lnTo>
                <a:lnTo>
                  <a:pt x="4183804" y="471423"/>
                </a:lnTo>
                <a:cubicBezTo>
                  <a:pt x="4187554" y="472673"/>
                  <a:pt x="4189430" y="475790"/>
                  <a:pt x="4189430" y="480772"/>
                </a:cubicBezTo>
                <a:lnTo>
                  <a:pt x="4184294" y="487977"/>
                </a:lnTo>
                <a:lnTo>
                  <a:pt x="4186256" y="495867"/>
                </a:lnTo>
                <a:lnTo>
                  <a:pt x="4185198" y="498906"/>
                </a:lnTo>
                <a:lnTo>
                  <a:pt x="4186256" y="502838"/>
                </a:lnTo>
                <a:lnTo>
                  <a:pt x="4185198" y="505197"/>
                </a:lnTo>
                <a:cubicBezTo>
                  <a:pt x="4187314" y="505795"/>
                  <a:pt x="4188372" y="508441"/>
                  <a:pt x="4188372" y="513133"/>
                </a:cubicBezTo>
                <a:lnTo>
                  <a:pt x="4188372" y="514191"/>
                </a:lnTo>
                <a:lnTo>
                  <a:pt x="4185472" y="518468"/>
                </a:lnTo>
                <a:lnTo>
                  <a:pt x="4188372" y="525203"/>
                </a:lnTo>
                <a:lnTo>
                  <a:pt x="4187314" y="529439"/>
                </a:lnTo>
                <a:lnTo>
                  <a:pt x="4189430" y="536547"/>
                </a:lnTo>
                <a:lnTo>
                  <a:pt x="4188521" y="541246"/>
                </a:lnTo>
                <a:lnTo>
                  <a:pt x="4190511" y="541246"/>
                </a:lnTo>
                <a:lnTo>
                  <a:pt x="4201095" y="538205"/>
                </a:lnTo>
                <a:lnTo>
                  <a:pt x="4206524" y="538205"/>
                </a:lnTo>
                <a:lnTo>
                  <a:pt x="4216159" y="539130"/>
                </a:lnTo>
                <a:lnTo>
                  <a:pt x="4221843" y="538205"/>
                </a:lnTo>
                <a:lnTo>
                  <a:pt x="4222231" y="538860"/>
                </a:lnTo>
                <a:lnTo>
                  <a:pt x="4222119" y="538473"/>
                </a:lnTo>
                <a:lnTo>
                  <a:pt x="4226350" y="533286"/>
                </a:lnTo>
                <a:lnTo>
                  <a:pt x="4227990" y="533286"/>
                </a:lnTo>
                <a:cubicBezTo>
                  <a:pt x="4222665" y="533286"/>
                  <a:pt x="4220003" y="531014"/>
                  <a:pt x="4220003" y="526469"/>
                </a:cubicBezTo>
                <a:lnTo>
                  <a:pt x="4222015" y="525881"/>
                </a:lnTo>
                <a:lnTo>
                  <a:pt x="4217887" y="520309"/>
                </a:lnTo>
                <a:cubicBezTo>
                  <a:pt x="4217887" y="511552"/>
                  <a:pt x="4218592" y="504984"/>
                  <a:pt x="4220003" y="500606"/>
                </a:cubicBezTo>
                <a:lnTo>
                  <a:pt x="4225086" y="495346"/>
                </a:lnTo>
                <a:lnTo>
                  <a:pt x="4222540" y="493244"/>
                </a:lnTo>
                <a:cubicBezTo>
                  <a:pt x="4221130" y="491147"/>
                  <a:pt x="4219579" y="488002"/>
                  <a:pt x="4217887" y="483808"/>
                </a:cubicBezTo>
                <a:lnTo>
                  <a:pt x="4220003" y="468620"/>
                </a:lnTo>
                <a:close/>
                <a:moveTo>
                  <a:pt x="4109689" y="467908"/>
                </a:moveTo>
                <a:lnTo>
                  <a:pt x="4106275" y="468382"/>
                </a:lnTo>
                <a:lnTo>
                  <a:pt x="4106275" y="471212"/>
                </a:lnTo>
                <a:lnTo>
                  <a:pt x="4109689" y="470736"/>
                </a:lnTo>
                <a:close/>
                <a:moveTo>
                  <a:pt x="6610030" y="467907"/>
                </a:moveTo>
                <a:lnTo>
                  <a:pt x="6610030" y="469547"/>
                </a:lnTo>
                <a:lnTo>
                  <a:pt x="6613455" y="469547"/>
                </a:lnTo>
                <a:lnTo>
                  <a:pt x="6612386" y="468384"/>
                </a:lnTo>
                <a:lnTo>
                  <a:pt x="6610612" y="468384"/>
                </a:lnTo>
                <a:cubicBezTo>
                  <a:pt x="6610224" y="468384"/>
                  <a:pt x="6610030" y="468225"/>
                  <a:pt x="6610030" y="467907"/>
                </a:cubicBezTo>
                <a:close/>
                <a:moveTo>
                  <a:pt x="3702554" y="467119"/>
                </a:moveTo>
                <a:cubicBezTo>
                  <a:pt x="3687628" y="467659"/>
                  <a:pt x="3680165" y="469097"/>
                  <a:pt x="3680165" y="471435"/>
                </a:cubicBezTo>
                <a:lnTo>
                  <a:pt x="3682188" y="481011"/>
                </a:lnTo>
                <a:lnTo>
                  <a:pt x="3680165" y="487351"/>
                </a:lnTo>
                <a:lnTo>
                  <a:pt x="3680165" y="489509"/>
                </a:lnTo>
                <a:cubicBezTo>
                  <a:pt x="3680165" y="491667"/>
                  <a:pt x="3682997" y="493105"/>
                  <a:pt x="3688662" y="493825"/>
                </a:cubicBezTo>
                <a:lnTo>
                  <a:pt x="3693922" y="491667"/>
                </a:lnTo>
                <a:lnTo>
                  <a:pt x="3709973" y="496927"/>
                </a:lnTo>
                <a:lnTo>
                  <a:pt x="3713210" y="495848"/>
                </a:lnTo>
                <a:lnTo>
                  <a:pt x="3713210" y="491667"/>
                </a:lnTo>
                <a:cubicBezTo>
                  <a:pt x="3708174" y="489868"/>
                  <a:pt x="3705657" y="488070"/>
                  <a:pt x="3705657" y="486272"/>
                </a:cubicBezTo>
                <a:lnTo>
                  <a:pt x="3705657" y="470356"/>
                </a:lnTo>
                <a:close/>
                <a:moveTo>
                  <a:pt x="2187880" y="466398"/>
                </a:moveTo>
                <a:lnTo>
                  <a:pt x="2187880" y="469677"/>
                </a:lnTo>
                <a:lnTo>
                  <a:pt x="2191293" y="466398"/>
                </a:lnTo>
                <a:close/>
                <a:moveTo>
                  <a:pt x="3620415" y="466040"/>
                </a:moveTo>
                <a:cubicBezTo>
                  <a:pt x="3612772" y="469097"/>
                  <a:pt x="3608501" y="472290"/>
                  <a:pt x="3607602" y="475616"/>
                </a:cubicBezTo>
                <a:lnTo>
                  <a:pt x="3607602" y="477775"/>
                </a:lnTo>
                <a:cubicBezTo>
                  <a:pt x="3607602" y="487755"/>
                  <a:pt x="3611154" y="492746"/>
                  <a:pt x="3618257" y="492746"/>
                </a:cubicBezTo>
                <a:lnTo>
                  <a:pt x="3624731" y="491667"/>
                </a:lnTo>
                <a:lnTo>
                  <a:pt x="3631070" y="492746"/>
                </a:lnTo>
                <a:cubicBezTo>
                  <a:pt x="3634127" y="492746"/>
                  <a:pt x="3635881" y="487036"/>
                  <a:pt x="3636331" y="475616"/>
                </a:cubicBezTo>
                <a:lnTo>
                  <a:pt x="3637410" y="474538"/>
                </a:lnTo>
                <a:lnTo>
                  <a:pt x="3637410" y="473459"/>
                </a:lnTo>
                <a:cubicBezTo>
                  <a:pt x="3632644" y="469772"/>
                  <a:pt x="3626979" y="467299"/>
                  <a:pt x="3620415" y="466040"/>
                </a:cubicBezTo>
                <a:close/>
                <a:moveTo>
                  <a:pt x="1651241" y="465904"/>
                </a:moveTo>
                <a:cubicBezTo>
                  <a:pt x="1647464" y="465904"/>
                  <a:pt x="1644946" y="467343"/>
                  <a:pt x="1643688" y="470220"/>
                </a:cubicBezTo>
                <a:lnTo>
                  <a:pt x="1643688" y="472379"/>
                </a:lnTo>
                <a:lnTo>
                  <a:pt x="1650162" y="477773"/>
                </a:lnTo>
                <a:lnTo>
                  <a:pt x="1653398" y="474536"/>
                </a:lnTo>
                <a:lnTo>
                  <a:pt x="1652319" y="469141"/>
                </a:lnTo>
                <a:lnTo>
                  <a:pt x="1652319" y="465904"/>
                </a:lnTo>
                <a:close/>
                <a:moveTo>
                  <a:pt x="3167382" y="465770"/>
                </a:moveTo>
                <a:cubicBezTo>
                  <a:pt x="3167742" y="467299"/>
                  <a:pt x="3169585" y="468738"/>
                  <a:pt x="3172912" y="470086"/>
                </a:cubicBezTo>
                <a:lnTo>
                  <a:pt x="3186130" y="468063"/>
                </a:lnTo>
                <a:lnTo>
                  <a:pt x="3187209" y="468063"/>
                </a:lnTo>
                <a:lnTo>
                  <a:pt x="3191660" y="472379"/>
                </a:lnTo>
                <a:lnTo>
                  <a:pt x="3191660" y="473323"/>
                </a:lnTo>
                <a:cubicBezTo>
                  <a:pt x="3191660" y="474762"/>
                  <a:pt x="3186130" y="476201"/>
                  <a:pt x="3175070" y="477639"/>
                </a:cubicBezTo>
                <a:lnTo>
                  <a:pt x="3165090" y="474402"/>
                </a:lnTo>
                <a:lnTo>
                  <a:pt x="3155109" y="475481"/>
                </a:lnTo>
                <a:lnTo>
                  <a:pt x="3154030" y="475481"/>
                </a:lnTo>
                <a:lnTo>
                  <a:pt x="3151737" y="473323"/>
                </a:lnTo>
                <a:lnTo>
                  <a:pt x="3151737" y="472379"/>
                </a:lnTo>
                <a:cubicBezTo>
                  <a:pt x="3151737" y="469951"/>
                  <a:pt x="3156952" y="467749"/>
                  <a:pt x="3167382" y="465770"/>
                </a:cubicBezTo>
                <a:close/>
                <a:moveTo>
                  <a:pt x="210540" y="464741"/>
                </a:moveTo>
                <a:lnTo>
                  <a:pt x="212564" y="466764"/>
                </a:lnTo>
                <a:lnTo>
                  <a:pt x="212564" y="464741"/>
                </a:lnTo>
                <a:close/>
                <a:moveTo>
                  <a:pt x="9089320" y="464549"/>
                </a:moveTo>
                <a:lnTo>
                  <a:pt x="9089320" y="468886"/>
                </a:lnTo>
                <a:lnTo>
                  <a:pt x="9092734" y="468886"/>
                </a:lnTo>
                <a:lnTo>
                  <a:pt x="9092734" y="464549"/>
                </a:lnTo>
                <a:close/>
                <a:moveTo>
                  <a:pt x="4132117" y="464531"/>
                </a:moveTo>
                <a:lnTo>
                  <a:pt x="4124077" y="471187"/>
                </a:lnTo>
                <a:cubicBezTo>
                  <a:pt x="4114264" y="479085"/>
                  <a:pt x="4108411" y="483035"/>
                  <a:pt x="4106520" y="483035"/>
                </a:cubicBezTo>
                <a:lnTo>
                  <a:pt x="4101823" y="481977"/>
                </a:lnTo>
                <a:cubicBezTo>
                  <a:pt x="4095545" y="484330"/>
                  <a:pt x="4086242" y="490502"/>
                  <a:pt x="4073914" y="500491"/>
                </a:cubicBezTo>
                <a:cubicBezTo>
                  <a:pt x="4066264" y="500491"/>
                  <a:pt x="4061394" y="502508"/>
                  <a:pt x="4059303" y="506541"/>
                </a:cubicBezTo>
                <a:lnTo>
                  <a:pt x="4058046" y="507719"/>
                </a:lnTo>
                <a:lnTo>
                  <a:pt x="4059115" y="507393"/>
                </a:lnTo>
                <a:lnTo>
                  <a:pt x="4067279" y="509378"/>
                </a:lnTo>
                <a:lnTo>
                  <a:pt x="4075861" y="505277"/>
                </a:lnTo>
                <a:lnTo>
                  <a:pt x="4082702" y="507393"/>
                </a:lnTo>
                <a:lnTo>
                  <a:pt x="4091520" y="506498"/>
                </a:lnTo>
                <a:lnTo>
                  <a:pt x="4091552" y="506472"/>
                </a:lnTo>
                <a:cubicBezTo>
                  <a:pt x="4093844" y="505529"/>
                  <a:pt x="4099573" y="504521"/>
                  <a:pt x="4108739" y="503447"/>
                </a:cubicBezTo>
                <a:lnTo>
                  <a:pt x="4110098" y="502236"/>
                </a:lnTo>
                <a:lnTo>
                  <a:pt x="4118342" y="503294"/>
                </a:lnTo>
                <a:lnTo>
                  <a:pt x="4128698" y="500120"/>
                </a:lnTo>
                <a:lnTo>
                  <a:pt x="4131796" y="507646"/>
                </a:lnTo>
                <a:lnTo>
                  <a:pt x="4131796" y="502512"/>
                </a:lnTo>
                <a:lnTo>
                  <a:pt x="4133912" y="494805"/>
                </a:lnTo>
                <a:lnTo>
                  <a:pt x="4129680" y="483576"/>
                </a:lnTo>
                <a:lnTo>
                  <a:pt x="4132854" y="468968"/>
                </a:lnTo>
                <a:close/>
                <a:moveTo>
                  <a:pt x="8211283" y="464020"/>
                </a:moveTo>
                <a:cubicBezTo>
                  <a:pt x="8204360" y="468336"/>
                  <a:pt x="8197436" y="470494"/>
                  <a:pt x="8190512" y="470494"/>
                </a:cubicBezTo>
                <a:lnTo>
                  <a:pt x="8183904" y="469415"/>
                </a:lnTo>
                <a:lnTo>
                  <a:pt x="8180667" y="470494"/>
                </a:lnTo>
                <a:lnTo>
                  <a:pt x="8170821" y="469415"/>
                </a:lnTo>
                <a:lnTo>
                  <a:pt x="8159761" y="469415"/>
                </a:lnTo>
                <a:lnTo>
                  <a:pt x="8155445" y="466178"/>
                </a:lnTo>
                <a:lnTo>
                  <a:pt x="8152208" y="466178"/>
                </a:lnTo>
                <a:lnTo>
                  <a:pt x="8148836" y="471708"/>
                </a:lnTo>
                <a:lnTo>
                  <a:pt x="8149915" y="490321"/>
                </a:lnTo>
                <a:cubicBezTo>
                  <a:pt x="8148656" y="490321"/>
                  <a:pt x="8147577" y="492119"/>
                  <a:pt x="8146678" y="495716"/>
                </a:cubicBezTo>
                <a:lnTo>
                  <a:pt x="8149915" y="496795"/>
                </a:lnTo>
                <a:lnTo>
                  <a:pt x="8156524" y="494637"/>
                </a:lnTo>
                <a:lnTo>
                  <a:pt x="8157603" y="494637"/>
                </a:lnTo>
                <a:cubicBezTo>
                  <a:pt x="8160031" y="494637"/>
                  <a:pt x="8162593" y="495716"/>
                  <a:pt x="8165291" y="497873"/>
                </a:cubicBezTo>
                <a:lnTo>
                  <a:pt x="8167449" y="497873"/>
                </a:lnTo>
                <a:cubicBezTo>
                  <a:pt x="8169337" y="495896"/>
                  <a:pt x="8174462" y="494457"/>
                  <a:pt x="8182825" y="493558"/>
                </a:cubicBezTo>
                <a:lnTo>
                  <a:pt x="8183904" y="492479"/>
                </a:lnTo>
                <a:lnTo>
                  <a:pt x="8184983" y="492479"/>
                </a:lnTo>
                <a:lnTo>
                  <a:pt x="8193750" y="494637"/>
                </a:lnTo>
                <a:lnTo>
                  <a:pt x="8205754" y="491400"/>
                </a:lnTo>
                <a:cubicBezTo>
                  <a:pt x="8212138" y="494277"/>
                  <a:pt x="8216903" y="495716"/>
                  <a:pt x="8220050" y="495716"/>
                </a:cubicBezTo>
                <a:lnTo>
                  <a:pt x="8223287" y="493558"/>
                </a:lnTo>
                <a:lnTo>
                  <a:pt x="8222208" y="485870"/>
                </a:lnTo>
                <a:lnTo>
                  <a:pt x="8222208" y="471708"/>
                </a:lnTo>
                <a:cubicBezTo>
                  <a:pt x="8222208" y="469999"/>
                  <a:pt x="8218567" y="467437"/>
                  <a:pt x="8211283" y="464020"/>
                </a:cubicBezTo>
                <a:close/>
                <a:moveTo>
                  <a:pt x="2135792" y="463131"/>
                </a:moveTo>
                <a:lnTo>
                  <a:pt x="2136150" y="467020"/>
                </a:lnTo>
                <a:lnTo>
                  <a:pt x="2134035" y="469135"/>
                </a:lnTo>
                <a:cubicBezTo>
                  <a:pt x="2134035" y="468845"/>
                  <a:pt x="2138101" y="469850"/>
                  <a:pt x="2146236" y="472151"/>
                </a:cubicBezTo>
                <a:cubicBezTo>
                  <a:pt x="2149435" y="478194"/>
                  <a:pt x="2154938" y="482577"/>
                  <a:pt x="2162745" y="485299"/>
                </a:cubicBezTo>
                <a:lnTo>
                  <a:pt x="2164920" y="492918"/>
                </a:lnTo>
                <a:lnTo>
                  <a:pt x="2167933" y="494870"/>
                </a:lnTo>
                <a:lnTo>
                  <a:pt x="2168573" y="493215"/>
                </a:lnTo>
                <a:cubicBezTo>
                  <a:pt x="2166456" y="493215"/>
                  <a:pt x="2165398" y="491611"/>
                  <a:pt x="2165398" y="488402"/>
                </a:cubicBezTo>
                <a:lnTo>
                  <a:pt x="2165398" y="486433"/>
                </a:lnTo>
                <a:lnTo>
                  <a:pt x="2170688" y="479026"/>
                </a:lnTo>
                <a:cubicBezTo>
                  <a:pt x="2170688" y="472088"/>
                  <a:pt x="2168917" y="468619"/>
                  <a:pt x="2165378" y="468619"/>
                </a:cubicBezTo>
                <a:lnTo>
                  <a:pt x="2160190" y="467561"/>
                </a:lnTo>
                <a:lnTo>
                  <a:pt x="2142191" y="468619"/>
                </a:lnTo>
                <a:cubicBezTo>
                  <a:pt x="2140558" y="468619"/>
                  <a:pt x="2138953" y="467716"/>
                  <a:pt x="2137377" y="465910"/>
                </a:cubicBezTo>
                <a:close/>
                <a:moveTo>
                  <a:pt x="1084777" y="462802"/>
                </a:moveTo>
                <a:lnTo>
                  <a:pt x="1083698" y="468332"/>
                </a:lnTo>
                <a:lnTo>
                  <a:pt x="1083698" y="469411"/>
                </a:lnTo>
                <a:lnTo>
                  <a:pt x="1085855" y="471569"/>
                </a:lnTo>
                <a:cubicBezTo>
                  <a:pt x="1088913" y="471569"/>
                  <a:pt x="1091430" y="470130"/>
                  <a:pt x="1093408" y="467253"/>
                </a:cubicBezTo>
                <a:cubicBezTo>
                  <a:pt x="1092329" y="464286"/>
                  <a:pt x="1091250" y="462802"/>
                  <a:pt x="1090172" y="462802"/>
                </a:cubicBezTo>
                <a:close/>
                <a:moveTo>
                  <a:pt x="5087195" y="461725"/>
                </a:moveTo>
                <a:cubicBezTo>
                  <a:pt x="5085757" y="461725"/>
                  <a:pt x="5084633" y="463928"/>
                  <a:pt x="5083823" y="468334"/>
                </a:cubicBezTo>
                <a:lnTo>
                  <a:pt x="5085037" y="469413"/>
                </a:lnTo>
                <a:lnTo>
                  <a:pt x="5085037" y="470492"/>
                </a:lnTo>
                <a:lnTo>
                  <a:pt x="5083823" y="473729"/>
                </a:lnTo>
                <a:lnTo>
                  <a:pt x="5085037" y="474808"/>
                </a:lnTo>
                <a:lnTo>
                  <a:pt x="5086116" y="474808"/>
                </a:lnTo>
                <a:lnTo>
                  <a:pt x="5087195" y="470492"/>
                </a:lnTo>
                <a:lnTo>
                  <a:pt x="5086116" y="467255"/>
                </a:lnTo>
                <a:close/>
                <a:moveTo>
                  <a:pt x="4184141" y="460184"/>
                </a:moveTo>
                <a:lnTo>
                  <a:pt x="4180726" y="463463"/>
                </a:lnTo>
                <a:lnTo>
                  <a:pt x="4184141" y="463463"/>
                </a:lnTo>
                <a:close/>
                <a:moveTo>
                  <a:pt x="4149914" y="460184"/>
                </a:moveTo>
                <a:lnTo>
                  <a:pt x="4149914" y="463463"/>
                </a:lnTo>
                <a:lnTo>
                  <a:pt x="4154386" y="463463"/>
                </a:lnTo>
                <a:lnTo>
                  <a:pt x="4154386" y="460184"/>
                </a:lnTo>
                <a:close/>
                <a:moveTo>
                  <a:pt x="3658855" y="458622"/>
                </a:moveTo>
                <a:lnTo>
                  <a:pt x="3659799" y="463882"/>
                </a:lnTo>
                <a:lnTo>
                  <a:pt x="3664115" y="463882"/>
                </a:lnTo>
                <a:lnTo>
                  <a:pt x="3665194" y="458622"/>
                </a:lnTo>
                <a:close/>
                <a:moveTo>
                  <a:pt x="3084299" y="458217"/>
                </a:moveTo>
                <a:lnTo>
                  <a:pt x="3082006" y="461454"/>
                </a:lnTo>
                <a:lnTo>
                  <a:pt x="3084299" y="463612"/>
                </a:lnTo>
                <a:lnTo>
                  <a:pt x="3086457" y="463612"/>
                </a:lnTo>
                <a:lnTo>
                  <a:pt x="3086457" y="460375"/>
                </a:lnTo>
                <a:close/>
                <a:moveTo>
                  <a:pt x="7223432" y="456917"/>
                </a:moveTo>
                <a:cubicBezTo>
                  <a:pt x="7205269" y="456917"/>
                  <a:pt x="7196187" y="458761"/>
                  <a:pt x="7196187" y="462447"/>
                </a:cubicBezTo>
                <a:cubicBezTo>
                  <a:pt x="7194299" y="470810"/>
                  <a:pt x="7190657" y="477329"/>
                  <a:pt x="7185262" y="482004"/>
                </a:cubicBezTo>
                <a:lnTo>
                  <a:pt x="7185262" y="490771"/>
                </a:lnTo>
                <a:cubicBezTo>
                  <a:pt x="7185262" y="494368"/>
                  <a:pt x="7183059" y="496166"/>
                  <a:pt x="7178653" y="496166"/>
                </a:cubicBezTo>
                <a:lnTo>
                  <a:pt x="7178653" y="497245"/>
                </a:lnTo>
                <a:cubicBezTo>
                  <a:pt x="7181621" y="497245"/>
                  <a:pt x="7183104" y="497965"/>
                  <a:pt x="7183104" y="499403"/>
                </a:cubicBezTo>
                <a:lnTo>
                  <a:pt x="7183104" y="504933"/>
                </a:lnTo>
                <a:lnTo>
                  <a:pt x="7190657" y="504933"/>
                </a:lnTo>
                <a:cubicBezTo>
                  <a:pt x="7193804" y="502326"/>
                  <a:pt x="7198166" y="500842"/>
                  <a:pt x="7203740" y="500482"/>
                </a:cubicBezTo>
                <a:cubicBezTo>
                  <a:pt x="7205359" y="500482"/>
                  <a:pt x="7210439" y="504124"/>
                  <a:pt x="7218981" y="511407"/>
                </a:cubicBezTo>
                <a:cubicBezTo>
                  <a:pt x="7234267" y="517611"/>
                  <a:pt x="7241910" y="525614"/>
                  <a:pt x="7241910" y="535415"/>
                </a:cubicBezTo>
                <a:lnTo>
                  <a:pt x="7244068" y="535415"/>
                </a:lnTo>
                <a:lnTo>
                  <a:pt x="7242989" y="529885"/>
                </a:lnTo>
                <a:cubicBezTo>
                  <a:pt x="7247305" y="526108"/>
                  <a:pt x="7249463" y="523231"/>
                  <a:pt x="7249463" y="521253"/>
                </a:cubicBezTo>
                <a:lnTo>
                  <a:pt x="7245147" y="499403"/>
                </a:lnTo>
                <a:lnTo>
                  <a:pt x="7247305" y="495087"/>
                </a:lnTo>
                <a:lnTo>
                  <a:pt x="7242989" y="465684"/>
                </a:lnTo>
                <a:lnTo>
                  <a:pt x="7245147" y="457996"/>
                </a:lnTo>
                <a:lnTo>
                  <a:pt x="7244068" y="456917"/>
                </a:lnTo>
                <a:lnTo>
                  <a:pt x="7242989" y="457996"/>
                </a:lnTo>
                <a:lnTo>
                  <a:pt x="7241910" y="457996"/>
                </a:lnTo>
                <a:close/>
                <a:moveTo>
                  <a:pt x="8252960" y="456332"/>
                </a:moveTo>
                <a:cubicBezTo>
                  <a:pt x="8250712" y="456332"/>
                  <a:pt x="8248509" y="458535"/>
                  <a:pt x="8246351" y="462941"/>
                </a:cubicBezTo>
                <a:lnTo>
                  <a:pt x="8249588" y="465099"/>
                </a:lnTo>
                <a:lnTo>
                  <a:pt x="8250667" y="465099"/>
                </a:lnTo>
                <a:cubicBezTo>
                  <a:pt x="8254354" y="465099"/>
                  <a:pt x="8256557" y="463615"/>
                  <a:pt x="8257276" y="460648"/>
                </a:cubicBezTo>
                <a:cubicBezTo>
                  <a:pt x="8256736" y="458490"/>
                  <a:pt x="8255298" y="457051"/>
                  <a:pt x="8252960" y="456332"/>
                </a:cubicBezTo>
                <a:close/>
                <a:moveTo>
                  <a:pt x="4243408" y="456083"/>
                </a:moveTo>
                <a:lnTo>
                  <a:pt x="4243408" y="457379"/>
                </a:lnTo>
                <a:lnTo>
                  <a:pt x="4247880" y="457379"/>
                </a:lnTo>
                <a:lnTo>
                  <a:pt x="4247880" y="456083"/>
                </a:lnTo>
                <a:close/>
                <a:moveTo>
                  <a:pt x="5169065" y="454037"/>
                </a:moveTo>
                <a:lnTo>
                  <a:pt x="5159354" y="462804"/>
                </a:lnTo>
                <a:lnTo>
                  <a:pt x="5158140" y="467255"/>
                </a:lnTo>
                <a:lnTo>
                  <a:pt x="5163670" y="469413"/>
                </a:lnTo>
                <a:cubicBezTo>
                  <a:pt x="5167446" y="462130"/>
                  <a:pt x="5171448" y="458488"/>
                  <a:pt x="5175674" y="458488"/>
                </a:cubicBezTo>
                <a:lnTo>
                  <a:pt x="5175674" y="457409"/>
                </a:lnTo>
                <a:cubicBezTo>
                  <a:pt x="5174954" y="455161"/>
                  <a:pt x="5172751" y="454037"/>
                  <a:pt x="5169065" y="454037"/>
                </a:cubicBezTo>
                <a:close/>
                <a:moveTo>
                  <a:pt x="8238663" y="453095"/>
                </a:moveTo>
                <a:lnTo>
                  <a:pt x="8238663" y="455253"/>
                </a:lnTo>
                <a:lnTo>
                  <a:pt x="8239742" y="455253"/>
                </a:lnTo>
                <a:lnTo>
                  <a:pt x="8239742" y="453095"/>
                </a:lnTo>
                <a:close/>
                <a:moveTo>
                  <a:pt x="1608081" y="452956"/>
                </a:moveTo>
                <a:lnTo>
                  <a:pt x="1605923" y="455114"/>
                </a:lnTo>
                <a:lnTo>
                  <a:pt x="1608081" y="457272"/>
                </a:lnTo>
                <a:lnTo>
                  <a:pt x="1610239" y="457272"/>
                </a:lnTo>
                <a:lnTo>
                  <a:pt x="1612396" y="455114"/>
                </a:lnTo>
                <a:lnTo>
                  <a:pt x="1610239" y="452956"/>
                </a:lnTo>
                <a:close/>
                <a:moveTo>
                  <a:pt x="71214" y="451388"/>
                </a:moveTo>
                <a:lnTo>
                  <a:pt x="71214" y="454490"/>
                </a:lnTo>
                <a:lnTo>
                  <a:pt x="72293" y="459616"/>
                </a:lnTo>
                <a:lnTo>
                  <a:pt x="70135" y="461639"/>
                </a:lnTo>
                <a:lnTo>
                  <a:pt x="70135" y="462583"/>
                </a:lnTo>
                <a:lnTo>
                  <a:pt x="72293" y="464741"/>
                </a:lnTo>
                <a:lnTo>
                  <a:pt x="76339" y="464741"/>
                </a:lnTo>
                <a:lnTo>
                  <a:pt x="76339" y="459616"/>
                </a:lnTo>
                <a:cubicBezTo>
                  <a:pt x="73642" y="459616"/>
                  <a:pt x="72293" y="456873"/>
                  <a:pt x="72293" y="451388"/>
                </a:cubicBezTo>
                <a:close/>
                <a:moveTo>
                  <a:pt x="3740859" y="450125"/>
                </a:moveTo>
                <a:lnTo>
                  <a:pt x="3738701" y="452148"/>
                </a:lnTo>
                <a:lnTo>
                  <a:pt x="3739780" y="453227"/>
                </a:lnTo>
                <a:lnTo>
                  <a:pt x="3744096" y="453227"/>
                </a:lnTo>
                <a:lnTo>
                  <a:pt x="3744096" y="450125"/>
                </a:lnTo>
                <a:close/>
                <a:moveTo>
                  <a:pt x="4255045" y="449868"/>
                </a:moveTo>
                <a:lnTo>
                  <a:pt x="4255045" y="453280"/>
                </a:lnTo>
                <a:lnTo>
                  <a:pt x="4258459" y="453280"/>
                </a:lnTo>
                <a:lnTo>
                  <a:pt x="4258459" y="449868"/>
                </a:lnTo>
                <a:close/>
                <a:moveTo>
                  <a:pt x="5080586" y="449721"/>
                </a:moveTo>
                <a:lnTo>
                  <a:pt x="5080586" y="451879"/>
                </a:lnTo>
                <a:lnTo>
                  <a:pt x="5081665" y="451879"/>
                </a:lnTo>
                <a:lnTo>
                  <a:pt x="5081665" y="449721"/>
                </a:lnTo>
                <a:close/>
                <a:moveTo>
                  <a:pt x="1089092" y="448775"/>
                </a:moveTo>
                <a:lnTo>
                  <a:pt x="1089092" y="452012"/>
                </a:lnTo>
                <a:lnTo>
                  <a:pt x="1092329" y="452012"/>
                </a:lnTo>
                <a:lnTo>
                  <a:pt x="1092329" y="448775"/>
                </a:lnTo>
                <a:close/>
                <a:moveTo>
                  <a:pt x="1718139" y="448640"/>
                </a:moveTo>
                <a:lnTo>
                  <a:pt x="1718139" y="452956"/>
                </a:lnTo>
                <a:lnTo>
                  <a:pt x="1719218" y="452956"/>
                </a:lnTo>
                <a:lnTo>
                  <a:pt x="1719218" y="448640"/>
                </a:lnTo>
                <a:close/>
                <a:moveTo>
                  <a:pt x="4243408" y="447885"/>
                </a:moveTo>
                <a:lnTo>
                  <a:pt x="4246822" y="447885"/>
                </a:lnTo>
                <a:lnTo>
                  <a:pt x="4246822" y="448123"/>
                </a:lnTo>
                <a:lnTo>
                  <a:pt x="4243408" y="448123"/>
                </a:lnTo>
                <a:close/>
                <a:moveTo>
                  <a:pt x="3588450" y="445809"/>
                </a:moveTo>
                <a:cubicBezTo>
                  <a:pt x="3585213" y="447248"/>
                  <a:pt x="3583414" y="448686"/>
                  <a:pt x="3583055" y="450125"/>
                </a:cubicBezTo>
                <a:lnTo>
                  <a:pt x="3585213" y="452148"/>
                </a:lnTo>
                <a:lnTo>
                  <a:pt x="3590608" y="452148"/>
                </a:lnTo>
                <a:lnTo>
                  <a:pt x="3592631" y="450125"/>
                </a:lnTo>
                <a:cubicBezTo>
                  <a:pt x="3591911" y="447248"/>
                  <a:pt x="3590518" y="445809"/>
                  <a:pt x="3588450" y="445809"/>
                </a:cubicBezTo>
                <a:close/>
                <a:moveTo>
                  <a:pt x="4242350" y="444711"/>
                </a:moveTo>
                <a:lnTo>
                  <a:pt x="4242350" y="448123"/>
                </a:lnTo>
                <a:lnTo>
                  <a:pt x="4243408" y="448123"/>
                </a:lnTo>
                <a:lnTo>
                  <a:pt x="4243408" y="451164"/>
                </a:lnTo>
                <a:lnTo>
                  <a:pt x="4247880" y="451164"/>
                </a:lnTo>
                <a:lnTo>
                  <a:pt x="4247880" y="447885"/>
                </a:lnTo>
                <a:lnTo>
                  <a:pt x="4246822" y="447885"/>
                </a:lnTo>
                <a:lnTo>
                  <a:pt x="4246822" y="444711"/>
                </a:lnTo>
                <a:close/>
                <a:moveTo>
                  <a:pt x="9252281" y="443496"/>
                </a:moveTo>
                <a:lnTo>
                  <a:pt x="9239780" y="451960"/>
                </a:lnTo>
                <a:lnTo>
                  <a:pt x="9237306" y="451960"/>
                </a:lnTo>
                <a:lnTo>
                  <a:pt x="9220632" y="446670"/>
                </a:lnTo>
                <a:lnTo>
                  <a:pt x="9204154" y="448786"/>
                </a:lnTo>
                <a:lnTo>
                  <a:pt x="9190407" y="447728"/>
                </a:lnTo>
                <a:cubicBezTo>
                  <a:pt x="9189671" y="450481"/>
                  <a:pt x="9186280" y="452950"/>
                  <a:pt x="9180233" y="455133"/>
                </a:cubicBezTo>
                <a:lnTo>
                  <a:pt x="9170656" y="454076"/>
                </a:lnTo>
                <a:lnTo>
                  <a:pt x="9161263" y="457144"/>
                </a:lnTo>
                <a:lnTo>
                  <a:pt x="9168189" y="457144"/>
                </a:lnTo>
                <a:cubicBezTo>
                  <a:pt x="9170191" y="457144"/>
                  <a:pt x="9171692" y="457751"/>
                  <a:pt x="9172693" y="458965"/>
                </a:cubicBezTo>
                <a:lnTo>
                  <a:pt x="9173700" y="462627"/>
                </a:lnTo>
                <a:lnTo>
                  <a:pt x="9179459" y="461376"/>
                </a:lnTo>
                <a:cubicBezTo>
                  <a:pt x="9184458" y="460670"/>
                  <a:pt x="9191339" y="460318"/>
                  <a:pt x="9200104" y="460318"/>
                </a:cubicBezTo>
                <a:lnTo>
                  <a:pt x="9204502" y="462434"/>
                </a:lnTo>
                <a:cubicBezTo>
                  <a:pt x="9204502" y="460579"/>
                  <a:pt x="9210003" y="458816"/>
                  <a:pt x="9221005" y="457144"/>
                </a:cubicBezTo>
                <a:cubicBezTo>
                  <a:pt x="9234848" y="460177"/>
                  <a:pt x="9241770" y="462701"/>
                  <a:pt x="9241770" y="464716"/>
                </a:cubicBezTo>
                <a:lnTo>
                  <a:pt x="9242020" y="465470"/>
                </a:lnTo>
                <a:lnTo>
                  <a:pt x="9244164" y="462333"/>
                </a:lnTo>
                <a:cubicBezTo>
                  <a:pt x="9245920" y="461354"/>
                  <a:pt x="9248554" y="460682"/>
                  <a:pt x="9252066" y="460318"/>
                </a:cubicBezTo>
                <a:lnTo>
                  <a:pt x="9259263" y="463492"/>
                </a:lnTo>
                <a:cubicBezTo>
                  <a:pt x="9267894" y="461107"/>
                  <a:pt x="9272209" y="458138"/>
                  <a:pt x="9272209" y="454583"/>
                </a:cubicBezTo>
                <a:cubicBezTo>
                  <a:pt x="9270433" y="452555"/>
                  <a:pt x="9264113" y="449438"/>
                  <a:pt x="9253247" y="445233"/>
                </a:cubicBezTo>
                <a:close/>
                <a:moveTo>
                  <a:pt x="7174337" y="442756"/>
                </a:moveTo>
                <a:lnTo>
                  <a:pt x="7174337" y="446127"/>
                </a:lnTo>
                <a:lnTo>
                  <a:pt x="7176495" y="446127"/>
                </a:lnTo>
                <a:lnTo>
                  <a:pt x="7176495" y="442756"/>
                </a:lnTo>
                <a:close/>
                <a:moveTo>
                  <a:pt x="1619950" y="437850"/>
                </a:moveTo>
                <a:lnTo>
                  <a:pt x="1619950" y="440008"/>
                </a:lnTo>
                <a:lnTo>
                  <a:pt x="1622108" y="440008"/>
                </a:lnTo>
                <a:lnTo>
                  <a:pt x="1622108" y="437850"/>
                </a:lnTo>
                <a:close/>
                <a:moveTo>
                  <a:pt x="8250667" y="437719"/>
                </a:moveTo>
                <a:lnTo>
                  <a:pt x="8245272" y="438798"/>
                </a:lnTo>
                <a:lnTo>
                  <a:pt x="8245272" y="444328"/>
                </a:lnTo>
                <a:lnTo>
                  <a:pt x="8252960" y="446486"/>
                </a:lnTo>
                <a:lnTo>
                  <a:pt x="8254039" y="446486"/>
                </a:lnTo>
                <a:lnTo>
                  <a:pt x="8255118" y="440956"/>
                </a:lnTo>
                <a:close/>
                <a:moveTo>
                  <a:pt x="1209806" y="435692"/>
                </a:moveTo>
                <a:lnTo>
                  <a:pt x="1209806" y="436771"/>
                </a:lnTo>
                <a:lnTo>
                  <a:pt x="1211964" y="436771"/>
                </a:lnTo>
                <a:lnTo>
                  <a:pt x="1211964" y="435692"/>
                </a:lnTo>
                <a:close/>
                <a:moveTo>
                  <a:pt x="3103047" y="434479"/>
                </a:moveTo>
                <a:cubicBezTo>
                  <a:pt x="3101518" y="434479"/>
                  <a:pt x="3100754" y="435558"/>
                  <a:pt x="3100754" y="437716"/>
                </a:cubicBezTo>
                <a:lnTo>
                  <a:pt x="3100754" y="438795"/>
                </a:lnTo>
                <a:lnTo>
                  <a:pt x="3101968" y="438795"/>
                </a:lnTo>
                <a:close/>
                <a:moveTo>
                  <a:pt x="9230950" y="433435"/>
                </a:moveTo>
                <a:lnTo>
                  <a:pt x="9230950" y="433513"/>
                </a:lnTo>
                <a:lnTo>
                  <a:pt x="9231319" y="433869"/>
                </a:lnTo>
                <a:close/>
                <a:moveTo>
                  <a:pt x="2195551" y="432279"/>
                </a:moveTo>
                <a:lnTo>
                  <a:pt x="2195551" y="432384"/>
                </a:lnTo>
                <a:lnTo>
                  <a:pt x="2195657" y="432951"/>
                </a:lnTo>
                <a:lnTo>
                  <a:pt x="2195657" y="432279"/>
                </a:lnTo>
                <a:close/>
                <a:moveTo>
                  <a:pt x="3681244" y="431917"/>
                </a:moveTo>
                <a:lnTo>
                  <a:pt x="3679086" y="434075"/>
                </a:lnTo>
                <a:lnTo>
                  <a:pt x="3681244" y="439335"/>
                </a:lnTo>
                <a:lnTo>
                  <a:pt x="3679086" y="455385"/>
                </a:lnTo>
                <a:lnTo>
                  <a:pt x="3686504" y="459701"/>
                </a:lnTo>
                <a:cubicBezTo>
                  <a:pt x="3699272" y="457184"/>
                  <a:pt x="3705657" y="455385"/>
                  <a:pt x="3705657" y="454306"/>
                </a:cubicBezTo>
                <a:lnTo>
                  <a:pt x="3705657" y="436233"/>
                </a:lnTo>
                <a:cubicBezTo>
                  <a:pt x="3705657" y="434614"/>
                  <a:pt x="3701071" y="433535"/>
                  <a:pt x="3691899" y="432996"/>
                </a:cubicBezTo>
                <a:lnTo>
                  <a:pt x="3685425" y="434075"/>
                </a:lnTo>
                <a:close/>
                <a:moveTo>
                  <a:pt x="2134781" y="431745"/>
                </a:moveTo>
                <a:lnTo>
                  <a:pt x="2136453" y="432313"/>
                </a:lnTo>
                <a:cubicBezTo>
                  <a:pt x="2139573" y="433970"/>
                  <a:pt x="2141631" y="435863"/>
                  <a:pt x="2142628" y="437992"/>
                </a:cubicBezTo>
                <a:cubicBezTo>
                  <a:pt x="2140990" y="442717"/>
                  <a:pt x="2138126" y="445079"/>
                  <a:pt x="2134035" y="445079"/>
                </a:cubicBezTo>
                <a:lnTo>
                  <a:pt x="2134035" y="444209"/>
                </a:lnTo>
                <a:lnTo>
                  <a:pt x="2132976" y="455229"/>
                </a:lnTo>
                <a:lnTo>
                  <a:pt x="2134058" y="456681"/>
                </a:lnTo>
                <a:lnTo>
                  <a:pt x="2158288" y="436510"/>
                </a:lnTo>
                <a:lnTo>
                  <a:pt x="2161381" y="436510"/>
                </a:lnTo>
                <a:lnTo>
                  <a:pt x="2169589" y="442720"/>
                </a:lnTo>
                <a:lnTo>
                  <a:pt x="2167514" y="434424"/>
                </a:lnTo>
                <a:lnTo>
                  <a:pt x="2167514" y="432384"/>
                </a:lnTo>
                <a:lnTo>
                  <a:pt x="2152947" y="434500"/>
                </a:lnTo>
                <a:cubicBezTo>
                  <a:pt x="2152247" y="433861"/>
                  <a:pt x="2148786" y="433188"/>
                  <a:pt x="2142563" y="432483"/>
                </a:cubicBezTo>
                <a:close/>
                <a:moveTo>
                  <a:pt x="3622573" y="430838"/>
                </a:moveTo>
                <a:cubicBezTo>
                  <a:pt x="3612592" y="431737"/>
                  <a:pt x="3607602" y="433176"/>
                  <a:pt x="3607602" y="435154"/>
                </a:cubicBezTo>
                <a:lnTo>
                  <a:pt x="3607602" y="441493"/>
                </a:lnTo>
                <a:cubicBezTo>
                  <a:pt x="3609221" y="452912"/>
                  <a:pt x="3612053" y="458622"/>
                  <a:pt x="3616099" y="458622"/>
                </a:cubicBezTo>
                <a:cubicBezTo>
                  <a:pt x="3618257" y="458622"/>
                  <a:pt x="3619336" y="460376"/>
                  <a:pt x="3619336" y="463882"/>
                </a:cubicBezTo>
                <a:lnTo>
                  <a:pt x="3621494" y="463882"/>
                </a:lnTo>
                <a:cubicBezTo>
                  <a:pt x="3622573" y="463882"/>
                  <a:pt x="3623652" y="462489"/>
                  <a:pt x="3624731" y="459701"/>
                </a:cubicBezTo>
                <a:lnTo>
                  <a:pt x="3625675" y="458622"/>
                </a:lnTo>
                <a:lnTo>
                  <a:pt x="3626754" y="458622"/>
                </a:lnTo>
                <a:lnTo>
                  <a:pt x="3634307" y="459701"/>
                </a:lnTo>
                <a:lnTo>
                  <a:pt x="3637410" y="454306"/>
                </a:lnTo>
                <a:lnTo>
                  <a:pt x="3637410" y="446888"/>
                </a:lnTo>
                <a:cubicBezTo>
                  <a:pt x="3636061" y="437626"/>
                  <a:pt x="3633588" y="432996"/>
                  <a:pt x="3629991" y="432996"/>
                </a:cubicBezTo>
                <a:cubicBezTo>
                  <a:pt x="3625046" y="432996"/>
                  <a:pt x="3622573" y="432276"/>
                  <a:pt x="3622573" y="430838"/>
                </a:cubicBezTo>
                <a:close/>
                <a:moveTo>
                  <a:pt x="9226460" y="430456"/>
                </a:moveTo>
                <a:lnTo>
                  <a:pt x="9225989" y="430828"/>
                </a:lnTo>
                <a:lnTo>
                  <a:pt x="9226535" y="430828"/>
                </a:lnTo>
                <a:close/>
                <a:moveTo>
                  <a:pt x="2115604" y="430268"/>
                </a:moveTo>
                <a:lnTo>
                  <a:pt x="2113351" y="431221"/>
                </a:lnTo>
                <a:lnTo>
                  <a:pt x="2114224" y="431221"/>
                </a:lnTo>
                <a:lnTo>
                  <a:pt x="2116854" y="430359"/>
                </a:lnTo>
                <a:close/>
                <a:moveTo>
                  <a:pt x="3227132" y="430163"/>
                </a:moveTo>
                <a:lnTo>
                  <a:pt x="3223760" y="431242"/>
                </a:lnTo>
                <a:lnTo>
                  <a:pt x="3223760" y="433400"/>
                </a:lnTo>
                <a:lnTo>
                  <a:pt x="3227132" y="436637"/>
                </a:lnTo>
                <a:lnTo>
                  <a:pt x="3230369" y="435423"/>
                </a:lnTo>
                <a:lnTo>
                  <a:pt x="3230369" y="433400"/>
                </a:lnTo>
                <a:close/>
                <a:moveTo>
                  <a:pt x="3586292" y="429759"/>
                </a:moveTo>
                <a:cubicBezTo>
                  <a:pt x="3583954" y="430478"/>
                  <a:pt x="3582515" y="431917"/>
                  <a:pt x="3581976" y="434075"/>
                </a:cubicBezTo>
                <a:lnTo>
                  <a:pt x="3585213" y="437312"/>
                </a:lnTo>
                <a:lnTo>
                  <a:pt x="3589529" y="434075"/>
                </a:lnTo>
                <a:lnTo>
                  <a:pt x="3589529" y="432996"/>
                </a:lnTo>
                <a:close/>
                <a:moveTo>
                  <a:pt x="9288078" y="428712"/>
                </a:moveTo>
                <a:lnTo>
                  <a:pt x="9288078" y="431991"/>
                </a:lnTo>
                <a:lnTo>
                  <a:pt x="9290434" y="431991"/>
                </a:lnTo>
                <a:lnTo>
                  <a:pt x="9290434" y="428712"/>
                </a:lnTo>
                <a:close/>
                <a:moveTo>
                  <a:pt x="208922" y="427650"/>
                </a:moveTo>
                <a:lnTo>
                  <a:pt x="208922" y="429808"/>
                </a:lnTo>
                <a:lnTo>
                  <a:pt x="207978" y="429808"/>
                </a:lnTo>
                <a:lnTo>
                  <a:pt x="208922" y="432775"/>
                </a:lnTo>
                <a:lnTo>
                  <a:pt x="212024" y="432775"/>
                </a:lnTo>
                <a:lnTo>
                  <a:pt x="214047" y="430752"/>
                </a:lnTo>
                <a:lnTo>
                  <a:pt x="214047" y="427650"/>
                </a:lnTo>
                <a:close/>
                <a:moveTo>
                  <a:pt x="1642609" y="427060"/>
                </a:moveTo>
                <a:lnTo>
                  <a:pt x="1641530" y="432455"/>
                </a:lnTo>
                <a:lnTo>
                  <a:pt x="1642609" y="433534"/>
                </a:lnTo>
                <a:lnTo>
                  <a:pt x="1643688" y="433534"/>
                </a:lnTo>
                <a:lnTo>
                  <a:pt x="1646925" y="430297"/>
                </a:lnTo>
                <a:lnTo>
                  <a:pt x="1645846" y="427060"/>
                </a:lnTo>
                <a:close/>
                <a:moveTo>
                  <a:pt x="105068" y="426841"/>
                </a:moveTo>
                <a:cubicBezTo>
                  <a:pt x="98864" y="426841"/>
                  <a:pt x="95761" y="431247"/>
                  <a:pt x="95761" y="440059"/>
                </a:cubicBezTo>
                <a:lnTo>
                  <a:pt x="95761" y="443161"/>
                </a:lnTo>
                <a:cubicBezTo>
                  <a:pt x="97200" y="444510"/>
                  <a:pt x="98234" y="448601"/>
                  <a:pt x="98864" y="455434"/>
                </a:cubicBezTo>
                <a:lnTo>
                  <a:pt x="100887" y="459616"/>
                </a:lnTo>
                <a:cubicBezTo>
                  <a:pt x="99718" y="463032"/>
                  <a:pt x="98009" y="464741"/>
                  <a:pt x="95761" y="464741"/>
                </a:cubicBezTo>
                <a:lnTo>
                  <a:pt x="95761" y="469866"/>
                </a:lnTo>
                <a:lnTo>
                  <a:pt x="98864" y="488209"/>
                </a:lnTo>
                <a:lnTo>
                  <a:pt x="96840" y="514915"/>
                </a:lnTo>
                <a:cubicBezTo>
                  <a:pt x="97650" y="518331"/>
                  <a:pt x="98683" y="520040"/>
                  <a:pt x="99943" y="520040"/>
                </a:cubicBezTo>
                <a:lnTo>
                  <a:pt x="129615" y="520040"/>
                </a:lnTo>
                <a:lnTo>
                  <a:pt x="132717" y="522063"/>
                </a:lnTo>
                <a:lnTo>
                  <a:pt x="137843" y="520040"/>
                </a:lnTo>
                <a:lnTo>
                  <a:pt x="142968" y="520984"/>
                </a:lnTo>
                <a:lnTo>
                  <a:pt x="149037" y="518961"/>
                </a:lnTo>
                <a:lnTo>
                  <a:pt x="150116" y="518961"/>
                </a:lnTo>
                <a:cubicBezTo>
                  <a:pt x="153173" y="522018"/>
                  <a:pt x="156905" y="523726"/>
                  <a:pt x="161311" y="524086"/>
                </a:cubicBezTo>
                <a:cubicBezTo>
                  <a:pt x="161311" y="521389"/>
                  <a:pt x="166795" y="520040"/>
                  <a:pt x="177766" y="520040"/>
                </a:cubicBezTo>
                <a:lnTo>
                  <a:pt x="178845" y="520040"/>
                </a:lnTo>
                <a:lnTo>
                  <a:pt x="179789" y="515859"/>
                </a:lnTo>
                <a:lnTo>
                  <a:pt x="177766" y="509789"/>
                </a:lnTo>
                <a:lnTo>
                  <a:pt x="177766" y="507766"/>
                </a:lnTo>
                <a:lnTo>
                  <a:pt x="178845" y="502641"/>
                </a:lnTo>
                <a:lnTo>
                  <a:pt x="176687" y="500483"/>
                </a:lnTo>
                <a:lnTo>
                  <a:pt x="176687" y="498460"/>
                </a:lnTo>
                <a:cubicBezTo>
                  <a:pt x="178125" y="496931"/>
                  <a:pt x="179159" y="493200"/>
                  <a:pt x="179789" y="487265"/>
                </a:cubicBezTo>
                <a:lnTo>
                  <a:pt x="177766" y="481061"/>
                </a:lnTo>
                <a:lnTo>
                  <a:pt x="180868" y="469866"/>
                </a:lnTo>
                <a:lnTo>
                  <a:pt x="178845" y="461639"/>
                </a:lnTo>
                <a:lnTo>
                  <a:pt x="178845" y="458537"/>
                </a:lnTo>
                <a:lnTo>
                  <a:pt x="180868" y="455434"/>
                </a:lnTo>
                <a:lnTo>
                  <a:pt x="178845" y="451388"/>
                </a:lnTo>
                <a:lnTo>
                  <a:pt x="182891" y="440059"/>
                </a:lnTo>
                <a:lnTo>
                  <a:pt x="181812" y="440059"/>
                </a:lnTo>
                <a:lnTo>
                  <a:pt x="179789" y="438036"/>
                </a:lnTo>
                <a:lnTo>
                  <a:pt x="179789" y="437091"/>
                </a:lnTo>
                <a:lnTo>
                  <a:pt x="180868" y="432910"/>
                </a:lnTo>
                <a:lnTo>
                  <a:pt x="179789" y="429808"/>
                </a:lnTo>
                <a:lnTo>
                  <a:pt x="174664" y="430887"/>
                </a:lnTo>
                <a:lnTo>
                  <a:pt x="171561" y="430887"/>
                </a:lnTo>
                <a:cubicBezTo>
                  <a:pt x="167335" y="430887"/>
                  <a:pt x="162570" y="429853"/>
                  <a:pt x="157265" y="427785"/>
                </a:cubicBezTo>
                <a:lnTo>
                  <a:pt x="153218" y="430887"/>
                </a:lnTo>
                <a:lnTo>
                  <a:pt x="152139" y="429808"/>
                </a:lnTo>
                <a:lnTo>
                  <a:pt x="147014" y="430887"/>
                </a:lnTo>
                <a:lnTo>
                  <a:pt x="135819" y="429808"/>
                </a:lnTo>
                <a:lnTo>
                  <a:pt x="121388" y="430887"/>
                </a:lnTo>
                <a:cubicBezTo>
                  <a:pt x="117611" y="430887"/>
                  <a:pt x="112171" y="429538"/>
                  <a:pt x="105068" y="426841"/>
                </a:cubicBezTo>
                <a:close/>
                <a:moveTo>
                  <a:pt x="5070740" y="426792"/>
                </a:moveTo>
                <a:lnTo>
                  <a:pt x="5068582" y="428950"/>
                </a:lnTo>
                <a:cubicBezTo>
                  <a:pt x="5068582" y="430029"/>
                  <a:pt x="5071505" y="432232"/>
                  <a:pt x="5077349" y="435559"/>
                </a:cubicBezTo>
                <a:lnTo>
                  <a:pt x="5083823" y="434480"/>
                </a:lnTo>
                <a:lnTo>
                  <a:pt x="5083823" y="432187"/>
                </a:lnTo>
                <a:cubicBezTo>
                  <a:pt x="5083823" y="430029"/>
                  <a:pt x="5080542" y="428231"/>
                  <a:pt x="5073977" y="426792"/>
                </a:cubicBezTo>
                <a:close/>
                <a:moveTo>
                  <a:pt x="67168" y="423739"/>
                </a:moveTo>
                <a:lnTo>
                  <a:pt x="67168" y="426841"/>
                </a:lnTo>
                <a:lnTo>
                  <a:pt x="72293" y="436012"/>
                </a:lnTo>
                <a:cubicBezTo>
                  <a:pt x="72293" y="439429"/>
                  <a:pt x="71573" y="441138"/>
                  <a:pt x="70135" y="441138"/>
                </a:cubicBezTo>
                <a:cubicBezTo>
                  <a:pt x="71754" y="445274"/>
                  <a:pt x="73147" y="447342"/>
                  <a:pt x="74316" y="447342"/>
                </a:cubicBezTo>
                <a:lnTo>
                  <a:pt x="74316" y="444240"/>
                </a:lnTo>
                <a:lnTo>
                  <a:pt x="72293" y="441138"/>
                </a:lnTo>
                <a:lnTo>
                  <a:pt x="73237" y="434933"/>
                </a:lnTo>
                <a:cubicBezTo>
                  <a:pt x="69820" y="431427"/>
                  <a:pt x="68112" y="427695"/>
                  <a:pt x="68112" y="423739"/>
                </a:cubicBezTo>
                <a:close/>
                <a:moveTo>
                  <a:pt x="2085371" y="423657"/>
                </a:moveTo>
                <a:lnTo>
                  <a:pt x="2086427" y="425518"/>
                </a:lnTo>
                <a:lnTo>
                  <a:pt x="2085371" y="427413"/>
                </a:lnTo>
                <a:lnTo>
                  <a:pt x="2090229" y="428178"/>
                </a:lnTo>
                <a:lnTo>
                  <a:pt x="2088357" y="423657"/>
                </a:lnTo>
                <a:close/>
                <a:moveTo>
                  <a:pt x="3208385" y="422610"/>
                </a:moveTo>
                <a:lnTo>
                  <a:pt x="3208385" y="423689"/>
                </a:lnTo>
                <a:lnTo>
                  <a:pt x="3210543" y="423689"/>
                </a:lnTo>
                <a:lnTo>
                  <a:pt x="3210543" y="422610"/>
                </a:lnTo>
                <a:close/>
                <a:moveTo>
                  <a:pt x="5674429" y="422207"/>
                </a:moveTo>
                <a:cubicBezTo>
                  <a:pt x="5674429" y="427332"/>
                  <a:pt x="5671192" y="431738"/>
                  <a:pt x="5664718" y="435424"/>
                </a:cubicBezTo>
                <a:lnTo>
                  <a:pt x="5666876" y="441899"/>
                </a:lnTo>
                <a:cubicBezTo>
                  <a:pt x="5673260" y="441899"/>
                  <a:pt x="5677621" y="436818"/>
                  <a:pt x="5679959" y="426658"/>
                </a:cubicBezTo>
                <a:close/>
                <a:moveTo>
                  <a:pt x="1637213" y="421665"/>
                </a:moveTo>
                <a:lnTo>
                  <a:pt x="1639372" y="423823"/>
                </a:lnTo>
                <a:lnTo>
                  <a:pt x="1639372" y="421665"/>
                </a:lnTo>
                <a:close/>
                <a:moveTo>
                  <a:pt x="66089" y="420637"/>
                </a:moveTo>
                <a:lnTo>
                  <a:pt x="66089" y="422660"/>
                </a:lnTo>
                <a:lnTo>
                  <a:pt x="67168" y="422660"/>
                </a:lnTo>
                <a:lnTo>
                  <a:pt x="67168" y="420637"/>
                </a:lnTo>
                <a:close/>
                <a:moveTo>
                  <a:pt x="5256599" y="419104"/>
                </a:moveTo>
                <a:lnTo>
                  <a:pt x="5254306" y="421262"/>
                </a:lnTo>
                <a:lnTo>
                  <a:pt x="5254306" y="424634"/>
                </a:lnTo>
                <a:lnTo>
                  <a:pt x="5255520" y="430029"/>
                </a:lnTo>
                <a:lnTo>
                  <a:pt x="5257678" y="430029"/>
                </a:lnTo>
                <a:lnTo>
                  <a:pt x="5259836" y="421262"/>
                </a:lnTo>
                <a:close/>
                <a:moveTo>
                  <a:pt x="82948" y="419018"/>
                </a:moveTo>
                <a:lnTo>
                  <a:pt x="79846" y="419962"/>
                </a:lnTo>
                <a:lnTo>
                  <a:pt x="79846" y="423064"/>
                </a:lnTo>
                <a:lnTo>
                  <a:pt x="84027" y="427246"/>
                </a:lnTo>
                <a:lnTo>
                  <a:pt x="87129" y="424143"/>
                </a:lnTo>
                <a:cubicBezTo>
                  <a:pt x="86230" y="420906"/>
                  <a:pt x="84836" y="419198"/>
                  <a:pt x="82948" y="419018"/>
                </a:cubicBezTo>
                <a:close/>
                <a:moveTo>
                  <a:pt x="2104095" y="417568"/>
                </a:moveTo>
                <a:lnTo>
                  <a:pt x="2100843" y="420170"/>
                </a:lnTo>
                <a:lnTo>
                  <a:pt x="2101976" y="420378"/>
                </a:lnTo>
                <a:close/>
                <a:moveTo>
                  <a:pt x="67168" y="417534"/>
                </a:moveTo>
                <a:lnTo>
                  <a:pt x="67168" y="419558"/>
                </a:lnTo>
                <a:lnTo>
                  <a:pt x="68112" y="419558"/>
                </a:lnTo>
                <a:lnTo>
                  <a:pt x="68112" y="417534"/>
                </a:lnTo>
                <a:close/>
                <a:moveTo>
                  <a:pt x="8122535" y="416948"/>
                </a:moveTo>
                <a:lnTo>
                  <a:pt x="8119298" y="418027"/>
                </a:lnTo>
                <a:lnTo>
                  <a:pt x="8119298" y="422343"/>
                </a:lnTo>
                <a:lnTo>
                  <a:pt x="8121456" y="424501"/>
                </a:lnTo>
                <a:lnTo>
                  <a:pt x="8123749" y="424501"/>
                </a:lnTo>
                <a:lnTo>
                  <a:pt x="8124828" y="419106"/>
                </a:lnTo>
                <a:close/>
                <a:moveTo>
                  <a:pt x="4143766" y="416014"/>
                </a:moveTo>
                <a:cubicBezTo>
                  <a:pt x="4145614" y="417425"/>
                  <a:pt x="4149277" y="418130"/>
                  <a:pt x="4154756" y="418130"/>
                </a:cubicBezTo>
                <a:lnTo>
                  <a:pt x="4157560" y="420581"/>
                </a:lnTo>
                <a:lnTo>
                  <a:pt x="4157560" y="424950"/>
                </a:lnTo>
                <a:lnTo>
                  <a:pt x="4151659" y="430667"/>
                </a:lnTo>
                <a:lnTo>
                  <a:pt x="4147189" y="430667"/>
                </a:lnTo>
                <a:cubicBezTo>
                  <a:pt x="4140678" y="430667"/>
                  <a:pt x="4136958" y="428886"/>
                  <a:pt x="4136028" y="425323"/>
                </a:cubicBezTo>
                <a:lnTo>
                  <a:pt x="4136028" y="421753"/>
                </a:lnTo>
                <a:cubicBezTo>
                  <a:pt x="4136028" y="418504"/>
                  <a:pt x="4138607" y="416592"/>
                  <a:pt x="4143766" y="416014"/>
                </a:cubicBezTo>
                <a:close/>
                <a:moveTo>
                  <a:pt x="5073977" y="415867"/>
                </a:moveTo>
                <a:lnTo>
                  <a:pt x="5073977" y="418025"/>
                </a:lnTo>
                <a:lnTo>
                  <a:pt x="5075191" y="418025"/>
                </a:lnTo>
                <a:lnTo>
                  <a:pt x="5075191" y="415867"/>
                </a:lnTo>
                <a:close/>
                <a:moveTo>
                  <a:pt x="2140920" y="415315"/>
                </a:moveTo>
                <a:lnTo>
                  <a:pt x="2136870" y="418698"/>
                </a:lnTo>
                <a:lnTo>
                  <a:pt x="2135329" y="422494"/>
                </a:lnTo>
                <a:lnTo>
                  <a:pt x="2140045" y="417238"/>
                </a:lnTo>
                <a:close/>
                <a:moveTo>
                  <a:pt x="9188766" y="414959"/>
                </a:moveTo>
                <a:lnTo>
                  <a:pt x="9188766" y="417180"/>
                </a:lnTo>
                <a:lnTo>
                  <a:pt x="9192180" y="416620"/>
                </a:lnTo>
                <a:lnTo>
                  <a:pt x="9191596" y="414959"/>
                </a:lnTo>
                <a:close/>
                <a:moveTo>
                  <a:pt x="4241292" y="414956"/>
                </a:moveTo>
                <a:lnTo>
                  <a:pt x="4241292" y="417310"/>
                </a:lnTo>
                <a:lnTo>
                  <a:pt x="4245764" y="417310"/>
                </a:lnTo>
                <a:lnTo>
                  <a:pt x="4245764" y="414956"/>
                </a:lnTo>
                <a:close/>
                <a:moveTo>
                  <a:pt x="1628582" y="414112"/>
                </a:moveTo>
                <a:lnTo>
                  <a:pt x="1628582" y="415191"/>
                </a:lnTo>
                <a:lnTo>
                  <a:pt x="1630739" y="415191"/>
                </a:lnTo>
                <a:lnTo>
                  <a:pt x="1630739" y="414112"/>
                </a:lnTo>
                <a:close/>
                <a:moveTo>
                  <a:pt x="8753199" y="412497"/>
                </a:moveTo>
                <a:lnTo>
                  <a:pt x="8753199" y="413577"/>
                </a:lnTo>
                <a:lnTo>
                  <a:pt x="8755357" y="413577"/>
                </a:lnTo>
                <a:lnTo>
                  <a:pt x="8755357" y="412497"/>
                </a:lnTo>
                <a:close/>
                <a:moveTo>
                  <a:pt x="197862" y="412139"/>
                </a:moveTo>
                <a:lnTo>
                  <a:pt x="195839" y="414163"/>
                </a:lnTo>
                <a:lnTo>
                  <a:pt x="195839" y="416186"/>
                </a:lnTo>
                <a:lnTo>
                  <a:pt x="201908" y="416186"/>
                </a:lnTo>
                <a:lnTo>
                  <a:pt x="201908" y="414163"/>
                </a:lnTo>
                <a:lnTo>
                  <a:pt x="199885" y="412139"/>
                </a:lnTo>
                <a:close/>
                <a:moveTo>
                  <a:pt x="9140168" y="411958"/>
                </a:moveTo>
                <a:lnTo>
                  <a:pt x="9136429" y="412595"/>
                </a:lnTo>
                <a:cubicBezTo>
                  <a:pt x="9135510" y="413064"/>
                  <a:pt x="9135051" y="413768"/>
                  <a:pt x="9135051" y="414706"/>
                </a:cubicBezTo>
                <a:cubicBezTo>
                  <a:pt x="9137110" y="415365"/>
                  <a:pt x="9138756" y="416270"/>
                  <a:pt x="9139990" y="417420"/>
                </a:cubicBezTo>
                <a:lnTo>
                  <a:pt x="9140430" y="418168"/>
                </a:lnTo>
                <a:close/>
                <a:moveTo>
                  <a:pt x="5248911" y="411416"/>
                </a:moveTo>
                <a:lnTo>
                  <a:pt x="5246753" y="413709"/>
                </a:lnTo>
                <a:lnTo>
                  <a:pt x="5248911" y="415867"/>
                </a:lnTo>
                <a:lnTo>
                  <a:pt x="5249990" y="414788"/>
                </a:lnTo>
                <a:lnTo>
                  <a:pt x="5249990" y="411416"/>
                </a:lnTo>
                <a:close/>
                <a:moveTo>
                  <a:pt x="1220597" y="410740"/>
                </a:moveTo>
                <a:lnTo>
                  <a:pt x="1218439" y="413977"/>
                </a:lnTo>
                <a:lnTo>
                  <a:pt x="1218439" y="418293"/>
                </a:lnTo>
                <a:lnTo>
                  <a:pt x="1220597" y="420451"/>
                </a:lnTo>
                <a:lnTo>
                  <a:pt x="1223699" y="417214"/>
                </a:lnTo>
                <a:lnTo>
                  <a:pt x="1223699" y="411819"/>
                </a:lnTo>
                <a:close/>
                <a:moveTo>
                  <a:pt x="5171358" y="410337"/>
                </a:moveTo>
                <a:cubicBezTo>
                  <a:pt x="5168750" y="411056"/>
                  <a:pt x="5166187" y="416541"/>
                  <a:pt x="5163670" y="426792"/>
                </a:cubicBezTo>
                <a:lnTo>
                  <a:pt x="5164749" y="427871"/>
                </a:lnTo>
                <a:lnTo>
                  <a:pt x="5165828" y="427871"/>
                </a:lnTo>
                <a:lnTo>
                  <a:pt x="5173516" y="420183"/>
                </a:lnTo>
                <a:lnTo>
                  <a:pt x="5173516" y="419104"/>
                </a:lnTo>
                <a:close/>
                <a:moveTo>
                  <a:pt x="7179867" y="402563"/>
                </a:moveTo>
                <a:lnTo>
                  <a:pt x="7179867" y="405799"/>
                </a:lnTo>
                <a:lnTo>
                  <a:pt x="7182025" y="405799"/>
                </a:lnTo>
                <a:lnTo>
                  <a:pt x="7182025" y="402563"/>
                </a:lnTo>
                <a:close/>
                <a:moveTo>
                  <a:pt x="67303" y="401889"/>
                </a:moveTo>
                <a:lnTo>
                  <a:pt x="66224" y="405935"/>
                </a:lnTo>
                <a:lnTo>
                  <a:pt x="67303" y="407014"/>
                </a:lnTo>
                <a:lnTo>
                  <a:pt x="69326" y="407014"/>
                </a:lnTo>
                <a:lnTo>
                  <a:pt x="71349" y="404991"/>
                </a:lnTo>
                <a:lnTo>
                  <a:pt x="71349" y="403912"/>
                </a:lnTo>
                <a:lnTo>
                  <a:pt x="69326" y="401889"/>
                </a:lnTo>
                <a:close/>
                <a:moveTo>
                  <a:pt x="9263251" y="400901"/>
                </a:moveTo>
                <a:lnTo>
                  <a:pt x="9263830" y="413063"/>
                </a:lnTo>
                <a:lnTo>
                  <a:pt x="9268957" y="409721"/>
                </a:lnTo>
                <a:lnTo>
                  <a:pt x="9265115" y="407089"/>
                </a:lnTo>
                <a:close/>
                <a:moveTo>
                  <a:pt x="7114453" y="400405"/>
                </a:moveTo>
                <a:lnTo>
                  <a:pt x="7114453" y="403641"/>
                </a:lnTo>
                <a:lnTo>
                  <a:pt x="7115532" y="403641"/>
                </a:lnTo>
                <a:lnTo>
                  <a:pt x="7115532" y="400405"/>
                </a:lnTo>
                <a:close/>
                <a:moveTo>
                  <a:pt x="2195176" y="399059"/>
                </a:moveTo>
                <a:lnTo>
                  <a:pt x="2194600" y="399708"/>
                </a:lnTo>
                <a:lnTo>
                  <a:pt x="2194600" y="399820"/>
                </a:lnTo>
                <a:lnTo>
                  <a:pt x="2195551" y="400742"/>
                </a:lnTo>
                <a:lnTo>
                  <a:pt x="2195551" y="399059"/>
                </a:lnTo>
                <a:close/>
                <a:moveTo>
                  <a:pt x="3172912" y="397793"/>
                </a:moveTo>
                <a:lnTo>
                  <a:pt x="3173991" y="398737"/>
                </a:lnTo>
                <a:lnTo>
                  <a:pt x="3175070" y="398737"/>
                </a:lnTo>
                <a:cubicBezTo>
                  <a:pt x="3174171" y="402423"/>
                  <a:pt x="3173092" y="404267"/>
                  <a:pt x="3171833" y="404267"/>
                </a:cubicBezTo>
                <a:lnTo>
                  <a:pt x="3169540" y="402109"/>
                </a:lnTo>
                <a:lnTo>
                  <a:pt x="3169540" y="401030"/>
                </a:lnTo>
                <a:close/>
                <a:moveTo>
                  <a:pt x="1705191" y="396848"/>
                </a:moveTo>
                <a:lnTo>
                  <a:pt x="1705191" y="397927"/>
                </a:lnTo>
                <a:lnTo>
                  <a:pt x="1707348" y="397927"/>
                </a:lnTo>
                <a:lnTo>
                  <a:pt x="1707348" y="396848"/>
                </a:lnTo>
                <a:close/>
                <a:moveTo>
                  <a:pt x="8273731" y="394963"/>
                </a:moveTo>
                <a:lnTo>
                  <a:pt x="8271573" y="397121"/>
                </a:lnTo>
                <a:lnTo>
                  <a:pt x="8272652" y="402651"/>
                </a:lnTo>
                <a:lnTo>
                  <a:pt x="8279126" y="402651"/>
                </a:lnTo>
                <a:lnTo>
                  <a:pt x="8281419" y="400493"/>
                </a:lnTo>
                <a:lnTo>
                  <a:pt x="8274810" y="394963"/>
                </a:lnTo>
                <a:close/>
                <a:moveTo>
                  <a:pt x="210271" y="394606"/>
                </a:moveTo>
                <a:lnTo>
                  <a:pt x="210271" y="396764"/>
                </a:lnTo>
                <a:lnTo>
                  <a:pt x="212429" y="398787"/>
                </a:lnTo>
                <a:lnTo>
                  <a:pt x="214452" y="396764"/>
                </a:lnTo>
                <a:lnTo>
                  <a:pt x="212429" y="394606"/>
                </a:lnTo>
                <a:close/>
                <a:moveTo>
                  <a:pt x="8745646" y="394154"/>
                </a:moveTo>
                <a:lnTo>
                  <a:pt x="8745646" y="397391"/>
                </a:lnTo>
                <a:lnTo>
                  <a:pt x="8751041" y="397391"/>
                </a:lnTo>
                <a:lnTo>
                  <a:pt x="8755357" y="399549"/>
                </a:lnTo>
                <a:lnTo>
                  <a:pt x="8756436" y="399549"/>
                </a:lnTo>
                <a:lnTo>
                  <a:pt x="8756436" y="398470"/>
                </a:lnTo>
                <a:lnTo>
                  <a:pt x="8746725" y="394154"/>
                </a:lnTo>
                <a:close/>
                <a:moveTo>
                  <a:pt x="5122128" y="394017"/>
                </a:moveTo>
                <a:cubicBezTo>
                  <a:pt x="5118531" y="399142"/>
                  <a:pt x="5113451" y="401705"/>
                  <a:pt x="5106887" y="401705"/>
                </a:cubicBezTo>
                <a:cubicBezTo>
                  <a:pt x="5102481" y="401705"/>
                  <a:pt x="5100278" y="406426"/>
                  <a:pt x="5100278" y="415867"/>
                </a:cubicBezTo>
                <a:cubicBezTo>
                  <a:pt x="5098840" y="417845"/>
                  <a:pt x="5097761" y="423285"/>
                  <a:pt x="5097041" y="432187"/>
                </a:cubicBezTo>
                <a:lnTo>
                  <a:pt x="5095962" y="432187"/>
                </a:lnTo>
                <a:cubicBezTo>
                  <a:pt x="5098120" y="435874"/>
                  <a:pt x="5099199" y="439515"/>
                  <a:pt x="5099199" y="443112"/>
                </a:cubicBezTo>
                <a:lnTo>
                  <a:pt x="5099199" y="448642"/>
                </a:lnTo>
                <a:lnTo>
                  <a:pt x="5098120" y="449721"/>
                </a:lnTo>
                <a:cubicBezTo>
                  <a:pt x="5098120" y="452598"/>
                  <a:pt x="5104324" y="454801"/>
                  <a:pt x="5116733" y="456330"/>
                </a:cubicBezTo>
                <a:cubicBezTo>
                  <a:pt x="5119610" y="454262"/>
                  <a:pt x="5127253" y="452778"/>
                  <a:pt x="5139662" y="451879"/>
                </a:cubicBezTo>
                <a:cubicBezTo>
                  <a:pt x="5139662" y="450440"/>
                  <a:pt x="5140741" y="449721"/>
                  <a:pt x="5142899" y="449721"/>
                </a:cubicBezTo>
                <a:lnTo>
                  <a:pt x="5142899" y="433401"/>
                </a:lnTo>
                <a:lnTo>
                  <a:pt x="5148294" y="427871"/>
                </a:lnTo>
                <a:cubicBezTo>
                  <a:pt x="5143259" y="420228"/>
                  <a:pt x="5140741" y="415147"/>
                  <a:pt x="5140741" y="412630"/>
                </a:cubicBezTo>
                <a:lnTo>
                  <a:pt x="5140741" y="410337"/>
                </a:lnTo>
                <a:lnTo>
                  <a:pt x="5142899" y="407100"/>
                </a:lnTo>
                <a:lnTo>
                  <a:pt x="5142899" y="401705"/>
                </a:lnTo>
                <a:lnTo>
                  <a:pt x="5140741" y="397254"/>
                </a:lnTo>
                <a:lnTo>
                  <a:pt x="5139662" y="397254"/>
                </a:lnTo>
                <a:lnTo>
                  <a:pt x="5128737" y="398333"/>
                </a:lnTo>
                <a:lnTo>
                  <a:pt x="5124286" y="394017"/>
                </a:lnTo>
                <a:close/>
                <a:moveTo>
                  <a:pt x="5700730" y="392803"/>
                </a:moveTo>
                <a:lnTo>
                  <a:pt x="5699651" y="397120"/>
                </a:lnTo>
                <a:lnTo>
                  <a:pt x="5699651" y="398199"/>
                </a:lnTo>
                <a:lnTo>
                  <a:pt x="5700730" y="398199"/>
                </a:lnTo>
                <a:lnTo>
                  <a:pt x="5701809" y="394962"/>
                </a:lnTo>
                <a:lnTo>
                  <a:pt x="5701809" y="392803"/>
                </a:lnTo>
                <a:close/>
                <a:moveTo>
                  <a:pt x="9263151" y="392532"/>
                </a:moveTo>
                <a:lnTo>
                  <a:pt x="9262907" y="393674"/>
                </a:lnTo>
                <a:lnTo>
                  <a:pt x="9262913" y="393800"/>
                </a:lnTo>
                <a:lnTo>
                  <a:pt x="9263746" y="393800"/>
                </a:lnTo>
                <a:close/>
                <a:moveTo>
                  <a:pt x="196783" y="392313"/>
                </a:moveTo>
                <a:lnTo>
                  <a:pt x="196783" y="393257"/>
                </a:lnTo>
                <a:lnTo>
                  <a:pt x="197862" y="396359"/>
                </a:lnTo>
                <a:lnTo>
                  <a:pt x="198806" y="396359"/>
                </a:lnTo>
                <a:lnTo>
                  <a:pt x="200964" y="394336"/>
                </a:lnTo>
                <a:lnTo>
                  <a:pt x="197862" y="392313"/>
                </a:lnTo>
                <a:close/>
                <a:moveTo>
                  <a:pt x="7747865" y="390917"/>
                </a:moveTo>
                <a:lnTo>
                  <a:pt x="7747865" y="391996"/>
                </a:lnTo>
                <a:lnTo>
                  <a:pt x="7750023" y="394154"/>
                </a:lnTo>
                <a:lnTo>
                  <a:pt x="7750023" y="393075"/>
                </a:lnTo>
                <a:close/>
                <a:moveTo>
                  <a:pt x="6242915" y="390916"/>
                </a:moveTo>
                <a:lnTo>
                  <a:pt x="6242915" y="391995"/>
                </a:lnTo>
                <a:lnTo>
                  <a:pt x="6245073" y="394153"/>
                </a:lnTo>
                <a:lnTo>
                  <a:pt x="6245073" y="393074"/>
                </a:lnTo>
                <a:close/>
                <a:moveTo>
                  <a:pt x="708892" y="390913"/>
                </a:moveTo>
                <a:lnTo>
                  <a:pt x="708892" y="391992"/>
                </a:lnTo>
                <a:lnTo>
                  <a:pt x="711050" y="394150"/>
                </a:lnTo>
                <a:lnTo>
                  <a:pt x="711050" y="393071"/>
                </a:lnTo>
                <a:close/>
                <a:moveTo>
                  <a:pt x="5254306" y="388487"/>
                </a:moveTo>
                <a:lnTo>
                  <a:pt x="5254306" y="390780"/>
                </a:lnTo>
                <a:lnTo>
                  <a:pt x="5257678" y="394017"/>
                </a:lnTo>
                <a:lnTo>
                  <a:pt x="5258757" y="392938"/>
                </a:lnTo>
                <a:lnTo>
                  <a:pt x="5258757" y="388487"/>
                </a:lnTo>
                <a:close/>
                <a:moveTo>
                  <a:pt x="7075204" y="387322"/>
                </a:moveTo>
                <a:lnTo>
                  <a:pt x="7079655" y="388400"/>
                </a:lnTo>
                <a:lnTo>
                  <a:pt x="7080734" y="387322"/>
                </a:lnTo>
                <a:lnTo>
                  <a:pt x="7081813" y="387322"/>
                </a:lnTo>
                <a:lnTo>
                  <a:pt x="7088287" y="390558"/>
                </a:lnTo>
                <a:lnTo>
                  <a:pt x="7099212" y="389480"/>
                </a:lnTo>
                <a:cubicBezTo>
                  <a:pt x="7108653" y="389480"/>
                  <a:pt x="7113374" y="392716"/>
                  <a:pt x="7113374" y="399190"/>
                </a:cubicBezTo>
                <a:lnTo>
                  <a:pt x="7116611" y="397032"/>
                </a:lnTo>
                <a:cubicBezTo>
                  <a:pt x="7118859" y="399280"/>
                  <a:pt x="7121421" y="400405"/>
                  <a:pt x="7124299" y="400405"/>
                </a:cubicBezTo>
                <a:cubicBezTo>
                  <a:pt x="7130593" y="404900"/>
                  <a:pt x="7135673" y="413218"/>
                  <a:pt x="7139540" y="425356"/>
                </a:cubicBezTo>
                <a:lnTo>
                  <a:pt x="7139540" y="427515"/>
                </a:lnTo>
                <a:cubicBezTo>
                  <a:pt x="7139540" y="431741"/>
                  <a:pt x="7134100" y="435742"/>
                  <a:pt x="7123220" y="439518"/>
                </a:cubicBezTo>
                <a:lnTo>
                  <a:pt x="7117690" y="445048"/>
                </a:lnTo>
                <a:lnTo>
                  <a:pt x="7111216" y="445048"/>
                </a:lnTo>
                <a:cubicBezTo>
                  <a:pt x="7102494" y="441002"/>
                  <a:pt x="7095211" y="431920"/>
                  <a:pt x="7089366" y="417803"/>
                </a:cubicBezTo>
                <a:cubicBezTo>
                  <a:pt x="7089366" y="411239"/>
                  <a:pt x="7087208" y="407957"/>
                  <a:pt x="7082892" y="407957"/>
                </a:cubicBezTo>
                <a:cubicBezTo>
                  <a:pt x="7078576" y="407957"/>
                  <a:pt x="7075294" y="403237"/>
                  <a:pt x="7073046" y="393795"/>
                </a:cubicBezTo>
                <a:lnTo>
                  <a:pt x="7073046" y="389480"/>
                </a:lnTo>
                <a:close/>
                <a:moveTo>
                  <a:pt x="5699651" y="386195"/>
                </a:moveTo>
                <a:lnTo>
                  <a:pt x="5699651" y="389567"/>
                </a:lnTo>
                <a:lnTo>
                  <a:pt x="5700730" y="389567"/>
                </a:lnTo>
                <a:lnTo>
                  <a:pt x="5700730" y="386195"/>
                </a:lnTo>
                <a:close/>
                <a:moveTo>
                  <a:pt x="3681244" y="386059"/>
                </a:moveTo>
                <a:cubicBezTo>
                  <a:pt x="3679266" y="388037"/>
                  <a:pt x="3675669" y="389476"/>
                  <a:pt x="3670454" y="390375"/>
                </a:cubicBezTo>
                <a:lnTo>
                  <a:pt x="3665194" y="389296"/>
                </a:lnTo>
                <a:lnTo>
                  <a:pt x="3658855" y="391454"/>
                </a:lnTo>
                <a:cubicBezTo>
                  <a:pt x="3633228" y="390195"/>
                  <a:pt x="3620415" y="389116"/>
                  <a:pt x="3620415" y="388217"/>
                </a:cubicBezTo>
                <a:lnTo>
                  <a:pt x="3611918" y="390375"/>
                </a:lnTo>
                <a:lnTo>
                  <a:pt x="3606523" y="390375"/>
                </a:lnTo>
                <a:lnTo>
                  <a:pt x="3606523" y="397793"/>
                </a:lnTo>
                <a:cubicBezTo>
                  <a:pt x="3605084" y="400670"/>
                  <a:pt x="3603331" y="402109"/>
                  <a:pt x="3601263" y="402109"/>
                </a:cubicBezTo>
                <a:lnTo>
                  <a:pt x="3601263" y="404267"/>
                </a:lnTo>
                <a:lnTo>
                  <a:pt x="3604365" y="404267"/>
                </a:lnTo>
                <a:cubicBezTo>
                  <a:pt x="3608681" y="404627"/>
                  <a:pt x="3610839" y="405661"/>
                  <a:pt x="3610839" y="407369"/>
                </a:cubicBezTo>
                <a:cubicBezTo>
                  <a:pt x="3610839" y="409707"/>
                  <a:pt x="3605489" y="411146"/>
                  <a:pt x="3594789" y="411685"/>
                </a:cubicBezTo>
                <a:lnTo>
                  <a:pt x="3593710" y="410606"/>
                </a:lnTo>
                <a:lnTo>
                  <a:pt x="3592631" y="410606"/>
                </a:lnTo>
                <a:cubicBezTo>
                  <a:pt x="3589124" y="411505"/>
                  <a:pt x="3587371" y="412584"/>
                  <a:pt x="3587371" y="413843"/>
                </a:cubicBezTo>
                <a:cubicBezTo>
                  <a:pt x="3596092" y="420947"/>
                  <a:pt x="3602117" y="424498"/>
                  <a:pt x="3605444" y="424498"/>
                </a:cubicBezTo>
                <a:lnTo>
                  <a:pt x="3623652" y="424498"/>
                </a:lnTo>
                <a:lnTo>
                  <a:pt x="3632149" y="422340"/>
                </a:lnTo>
                <a:lnTo>
                  <a:pt x="3642805" y="425578"/>
                </a:lnTo>
                <a:lnTo>
                  <a:pt x="3655618" y="424498"/>
                </a:lnTo>
                <a:lnTo>
                  <a:pt x="3656697" y="425578"/>
                </a:lnTo>
                <a:lnTo>
                  <a:pt x="3657776" y="425578"/>
                </a:lnTo>
                <a:lnTo>
                  <a:pt x="3658855" y="424498"/>
                </a:lnTo>
                <a:lnTo>
                  <a:pt x="3659799" y="424498"/>
                </a:lnTo>
                <a:lnTo>
                  <a:pt x="3668431" y="426657"/>
                </a:lnTo>
                <a:lnTo>
                  <a:pt x="3670454" y="424498"/>
                </a:lnTo>
                <a:lnTo>
                  <a:pt x="3706736" y="424498"/>
                </a:lnTo>
                <a:lnTo>
                  <a:pt x="3726967" y="410606"/>
                </a:lnTo>
                <a:lnTo>
                  <a:pt x="3726967" y="409527"/>
                </a:lnTo>
                <a:lnTo>
                  <a:pt x="3724944" y="409527"/>
                </a:lnTo>
                <a:lnTo>
                  <a:pt x="3712131" y="413843"/>
                </a:lnTo>
                <a:lnTo>
                  <a:pt x="3709973" y="413843"/>
                </a:lnTo>
                <a:lnTo>
                  <a:pt x="3703633" y="412764"/>
                </a:lnTo>
                <a:lnTo>
                  <a:pt x="3699317" y="413843"/>
                </a:lnTo>
                <a:lnTo>
                  <a:pt x="3690820" y="411685"/>
                </a:lnTo>
                <a:lnTo>
                  <a:pt x="3682188" y="414922"/>
                </a:lnTo>
                <a:lnTo>
                  <a:pt x="3670454" y="414922"/>
                </a:lnTo>
                <a:cubicBezTo>
                  <a:pt x="3667127" y="414922"/>
                  <a:pt x="3663575" y="413843"/>
                  <a:pt x="3659799" y="411685"/>
                </a:cubicBezTo>
                <a:lnTo>
                  <a:pt x="3654539" y="414922"/>
                </a:lnTo>
                <a:lnTo>
                  <a:pt x="3633228" y="414922"/>
                </a:lnTo>
                <a:cubicBezTo>
                  <a:pt x="3629272" y="414922"/>
                  <a:pt x="3625360" y="412405"/>
                  <a:pt x="3621494" y="407369"/>
                </a:cubicBezTo>
                <a:lnTo>
                  <a:pt x="3621494" y="406290"/>
                </a:lnTo>
                <a:cubicBezTo>
                  <a:pt x="3621494" y="404582"/>
                  <a:pt x="3622888" y="403548"/>
                  <a:pt x="3625675" y="403188"/>
                </a:cubicBezTo>
                <a:lnTo>
                  <a:pt x="3636331" y="404267"/>
                </a:lnTo>
                <a:lnTo>
                  <a:pt x="3642805" y="402109"/>
                </a:lnTo>
                <a:lnTo>
                  <a:pt x="3643884" y="402109"/>
                </a:lnTo>
                <a:cubicBezTo>
                  <a:pt x="3647750" y="402109"/>
                  <a:pt x="3650582" y="404222"/>
                  <a:pt x="3652381" y="408448"/>
                </a:cubicBezTo>
                <a:lnTo>
                  <a:pt x="3653460" y="409527"/>
                </a:lnTo>
                <a:lnTo>
                  <a:pt x="3654539" y="409527"/>
                </a:lnTo>
                <a:cubicBezTo>
                  <a:pt x="3655438" y="404582"/>
                  <a:pt x="3657191" y="402109"/>
                  <a:pt x="3659799" y="402109"/>
                </a:cubicBezTo>
                <a:lnTo>
                  <a:pt x="3669510" y="403188"/>
                </a:lnTo>
                <a:lnTo>
                  <a:pt x="3672612" y="402109"/>
                </a:lnTo>
                <a:lnTo>
                  <a:pt x="3679086" y="404267"/>
                </a:lnTo>
                <a:lnTo>
                  <a:pt x="3687583" y="402109"/>
                </a:lnTo>
                <a:lnTo>
                  <a:pt x="3691899" y="402109"/>
                </a:lnTo>
                <a:lnTo>
                  <a:pt x="3697159" y="403188"/>
                </a:lnTo>
                <a:lnTo>
                  <a:pt x="3703633" y="402109"/>
                </a:lnTo>
                <a:lnTo>
                  <a:pt x="3711052" y="402109"/>
                </a:lnTo>
                <a:lnTo>
                  <a:pt x="3711052" y="401030"/>
                </a:lnTo>
                <a:cubicBezTo>
                  <a:pt x="3707634" y="393927"/>
                  <a:pt x="3701250" y="390375"/>
                  <a:pt x="3691899" y="390375"/>
                </a:cubicBezTo>
                <a:lnTo>
                  <a:pt x="3685425" y="386059"/>
                </a:lnTo>
                <a:close/>
                <a:moveTo>
                  <a:pt x="7758655" y="385522"/>
                </a:moveTo>
                <a:lnTo>
                  <a:pt x="7758655" y="387680"/>
                </a:lnTo>
                <a:lnTo>
                  <a:pt x="7760813" y="387680"/>
                </a:lnTo>
                <a:lnTo>
                  <a:pt x="7760813" y="385522"/>
                </a:lnTo>
                <a:close/>
                <a:moveTo>
                  <a:pt x="6253705" y="385521"/>
                </a:moveTo>
                <a:lnTo>
                  <a:pt x="6253705" y="387678"/>
                </a:lnTo>
                <a:lnTo>
                  <a:pt x="6255863" y="387678"/>
                </a:lnTo>
                <a:lnTo>
                  <a:pt x="6255863" y="385521"/>
                </a:lnTo>
                <a:close/>
                <a:moveTo>
                  <a:pt x="719682" y="385518"/>
                </a:moveTo>
                <a:lnTo>
                  <a:pt x="719682" y="387676"/>
                </a:lnTo>
                <a:lnTo>
                  <a:pt x="721840" y="387676"/>
                </a:lnTo>
                <a:lnTo>
                  <a:pt x="721840" y="385518"/>
                </a:lnTo>
                <a:close/>
                <a:moveTo>
                  <a:pt x="8735935" y="384443"/>
                </a:moveTo>
                <a:lnTo>
                  <a:pt x="8735935" y="385522"/>
                </a:lnTo>
                <a:lnTo>
                  <a:pt x="8739172" y="388760"/>
                </a:lnTo>
                <a:lnTo>
                  <a:pt x="8739172" y="386601"/>
                </a:lnTo>
                <a:lnTo>
                  <a:pt x="8737014" y="384443"/>
                </a:lnTo>
                <a:close/>
                <a:moveTo>
                  <a:pt x="2169155" y="384248"/>
                </a:moveTo>
                <a:cubicBezTo>
                  <a:pt x="2166977" y="384248"/>
                  <a:pt x="2164394" y="385857"/>
                  <a:pt x="2161410" y="389075"/>
                </a:cubicBezTo>
                <a:lnTo>
                  <a:pt x="2154291" y="399221"/>
                </a:lnTo>
                <a:lnTo>
                  <a:pt x="2170158" y="410597"/>
                </a:lnTo>
                <a:lnTo>
                  <a:pt x="2169631" y="408230"/>
                </a:lnTo>
                <a:lnTo>
                  <a:pt x="2170688" y="401698"/>
                </a:lnTo>
                <a:cubicBezTo>
                  <a:pt x="2169759" y="390065"/>
                  <a:pt x="2169248" y="384248"/>
                  <a:pt x="2169155" y="384248"/>
                </a:cubicBezTo>
                <a:close/>
                <a:moveTo>
                  <a:pt x="1640451" y="383900"/>
                </a:moveTo>
                <a:lnTo>
                  <a:pt x="1640451" y="387137"/>
                </a:lnTo>
                <a:lnTo>
                  <a:pt x="1642609" y="387137"/>
                </a:lnTo>
                <a:lnTo>
                  <a:pt x="1642609" y="388216"/>
                </a:lnTo>
                <a:lnTo>
                  <a:pt x="1645846" y="387137"/>
                </a:lnTo>
                <a:lnTo>
                  <a:pt x="1645846" y="383900"/>
                </a:lnTo>
                <a:close/>
                <a:moveTo>
                  <a:pt x="8278047" y="382959"/>
                </a:moveTo>
                <a:lnTo>
                  <a:pt x="8278047" y="386196"/>
                </a:lnTo>
                <a:lnTo>
                  <a:pt x="8279126" y="386196"/>
                </a:lnTo>
                <a:lnTo>
                  <a:pt x="8279126" y="382959"/>
                </a:lnTo>
                <a:close/>
                <a:moveTo>
                  <a:pt x="9227300" y="381211"/>
                </a:moveTo>
                <a:cubicBezTo>
                  <a:pt x="9226347" y="381211"/>
                  <a:pt x="9225480" y="384957"/>
                  <a:pt x="9224699" y="392449"/>
                </a:cubicBezTo>
                <a:lnTo>
                  <a:pt x="9223785" y="392966"/>
                </a:lnTo>
                <a:cubicBezTo>
                  <a:pt x="9225195" y="396111"/>
                  <a:pt x="9225901" y="401521"/>
                  <a:pt x="9225901" y="409195"/>
                </a:cubicBezTo>
                <a:lnTo>
                  <a:pt x="9226113" y="409408"/>
                </a:lnTo>
                <a:lnTo>
                  <a:pt x="9229892" y="397585"/>
                </a:lnTo>
                <a:lnTo>
                  <a:pt x="9227776" y="391229"/>
                </a:lnTo>
                <a:lnTo>
                  <a:pt x="9228834" y="388043"/>
                </a:lnTo>
                <a:cubicBezTo>
                  <a:pt x="9227338" y="383488"/>
                  <a:pt x="9226826" y="381211"/>
                  <a:pt x="9227300" y="381211"/>
                </a:cubicBezTo>
                <a:close/>
                <a:moveTo>
                  <a:pt x="8154366" y="380802"/>
                </a:moveTo>
                <a:lnTo>
                  <a:pt x="8153287" y="381880"/>
                </a:lnTo>
                <a:lnTo>
                  <a:pt x="8153287" y="386196"/>
                </a:lnTo>
                <a:lnTo>
                  <a:pt x="8155445" y="386196"/>
                </a:lnTo>
                <a:lnTo>
                  <a:pt x="8156524" y="381880"/>
                </a:lnTo>
                <a:lnTo>
                  <a:pt x="8155445" y="380802"/>
                </a:lnTo>
                <a:close/>
                <a:moveTo>
                  <a:pt x="3230369" y="380394"/>
                </a:moveTo>
                <a:cubicBezTo>
                  <a:pt x="3238732" y="381383"/>
                  <a:pt x="3247274" y="385384"/>
                  <a:pt x="3255996" y="392398"/>
                </a:cubicBezTo>
                <a:cubicBezTo>
                  <a:pt x="3263279" y="394196"/>
                  <a:pt x="3266921" y="399186"/>
                  <a:pt x="3266921" y="407369"/>
                </a:cubicBezTo>
                <a:lnTo>
                  <a:pt x="3266921" y="408583"/>
                </a:lnTo>
                <a:lnTo>
                  <a:pt x="3262605" y="412764"/>
                </a:lnTo>
                <a:lnTo>
                  <a:pt x="3255996" y="409662"/>
                </a:lnTo>
                <a:lnTo>
                  <a:pt x="3255996" y="412764"/>
                </a:lnTo>
                <a:lnTo>
                  <a:pt x="3258154" y="416136"/>
                </a:lnTo>
                <a:lnTo>
                  <a:pt x="3253703" y="428005"/>
                </a:lnTo>
                <a:lnTo>
                  <a:pt x="3255996" y="433400"/>
                </a:lnTo>
                <a:lnTo>
                  <a:pt x="3252624" y="434479"/>
                </a:lnTo>
                <a:cubicBezTo>
                  <a:pt x="3253343" y="445809"/>
                  <a:pt x="3254467" y="451923"/>
                  <a:pt x="3255996" y="452822"/>
                </a:cubicBezTo>
                <a:lnTo>
                  <a:pt x="3252624" y="465770"/>
                </a:lnTo>
                <a:lnTo>
                  <a:pt x="3252624" y="468063"/>
                </a:lnTo>
                <a:lnTo>
                  <a:pt x="3253703" y="478718"/>
                </a:lnTo>
                <a:lnTo>
                  <a:pt x="3249252" y="492745"/>
                </a:lnTo>
                <a:cubicBezTo>
                  <a:pt x="3253748" y="494634"/>
                  <a:pt x="3255996" y="497511"/>
                  <a:pt x="3255996" y="501377"/>
                </a:cubicBezTo>
                <a:cubicBezTo>
                  <a:pt x="3250780" y="506682"/>
                  <a:pt x="3248173" y="511043"/>
                  <a:pt x="3248173" y="514460"/>
                </a:cubicBezTo>
                <a:lnTo>
                  <a:pt x="3252624" y="519855"/>
                </a:lnTo>
                <a:lnTo>
                  <a:pt x="3252624" y="525115"/>
                </a:lnTo>
                <a:lnTo>
                  <a:pt x="3251545" y="529431"/>
                </a:lnTo>
                <a:cubicBezTo>
                  <a:pt x="3252624" y="537254"/>
                  <a:pt x="3254467" y="542334"/>
                  <a:pt x="3257075" y="544672"/>
                </a:cubicBezTo>
                <a:lnTo>
                  <a:pt x="3257075" y="551146"/>
                </a:lnTo>
                <a:cubicBezTo>
                  <a:pt x="3252848" y="563375"/>
                  <a:pt x="3248038" y="569490"/>
                  <a:pt x="3242643" y="569490"/>
                </a:cubicBezTo>
                <a:lnTo>
                  <a:pt x="3234820" y="568410"/>
                </a:lnTo>
                <a:cubicBezTo>
                  <a:pt x="3234820" y="569669"/>
                  <a:pt x="3226008" y="570748"/>
                  <a:pt x="3208385" y="571648"/>
                </a:cubicBezTo>
                <a:cubicBezTo>
                  <a:pt x="3206136" y="571648"/>
                  <a:pt x="3203888" y="569490"/>
                  <a:pt x="3201641" y="565173"/>
                </a:cubicBezTo>
                <a:lnTo>
                  <a:pt x="3207171" y="552225"/>
                </a:lnTo>
                <a:lnTo>
                  <a:pt x="3207171" y="550067"/>
                </a:lnTo>
                <a:lnTo>
                  <a:pt x="3201641" y="544672"/>
                </a:lnTo>
                <a:lnTo>
                  <a:pt x="3198269" y="544672"/>
                </a:lnTo>
                <a:cubicBezTo>
                  <a:pt x="3196830" y="544672"/>
                  <a:pt x="3196111" y="545751"/>
                  <a:pt x="3196111" y="547909"/>
                </a:cubicBezTo>
                <a:lnTo>
                  <a:pt x="3195032" y="548988"/>
                </a:lnTo>
                <a:lnTo>
                  <a:pt x="3191660" y="548988"/>
                </a:lnTo>
                <a:lnTo>
                  <a:pt x="3189502" y="546830"/>
                </a:lnTo>
                <a:cubicBezTo>
                  <a:pt x="3189502" y="543054"/>
                  <a:pt x="3195391" y="540491"/>
                  <a:pt x="3207171" y="539143"/>
                </a:cubicBezTo>
                <a:lnTo>
                  <a:pt x="3207171" y="537119"/>
                </a:lnTo>
                <a:lnTo>
                  <a:pt x="3205013" y="533882"/>
                </a:lnTo>
                <a:lnTo>
                  <a:pt x="3205013" y="512167"/>
                </a:lnTo>
                <a:lnTo>
                  <a:pt x="3202720" y="503535"/>
                </a:lnTo>
                <a:lnTo>
                  <a:pt x="3206092" y="491666"/>
                </a:lnTo>
                <a:lnTo>
                  <a:pt x="3205013" y="479797"/>
                </a:lnTo>
                <a:lnTo>
                  <a:pt x="3205013" y="476695"/>
                </a:lnTo>
                <a:lnTo>
                  <a:pt x="3206092" y="475481"/>
                </a:lnTo>
                <a:lnTo>
                  <a:pt x="3206092" y="474402"/>
                </a:lnTo>
                <a:cubicBezTo>
                  <a:pt x="3200876" y="474402"/>
                  <a:pt x="3198269" y="473728"/>
                  <a:pt x="3198269" y="472379"/>
                </a:cubicBezTo>
                <a:cubicBezTo>
                  <a:pt x="3202045" y="468513"/>
                  <a:pt x="3203934" y="465231"/>
                  <a:pt x="3203934" y="462533"/>
                </a:cubicBezTo>
                <a:cubicBezTo>
                  <a:pt x="3203934" y="457498"/>
                  <a:pt x="3202809" y="453542"/>
                  <a:pt x="3200562" y="450664"/>
                </a:cubicBezTo>
                <a:cubicBezTo>
                  <a:pt x="3200562" y="445269"/>
                  <a:pt x="3202765" y="441313"/>
                  <a:pt x="3207171" y="438795"/>
                </a:cubicBezTo>
                <a:lnTo>
                  <a:pt x="3208385" y="439874"/>
                </a:lnTo>
                <a:cubicBezTo>
                  <a:pt x="3208385" y="436457"/>
                  <a:pt x="3206496" y="429624"/>
                  <a:pt x="3202720" y="419373"/>
                </a:cubicBezTo>
                <a:lnTo>
                  <a:pt x="3202720" y="418294"/>
                </a:lnTo>
                <a:cubicBezTo>
                  <a:pt x="3202720" y="417035"/>
                  <a:pt x="3205687" y="415192"/>
                  <a:pt x="3211622" y="412764"/>
                </a:cubicBezTo>
                <a:lnTo>
                  <a:pt x="3211622" y="411820"/>
                </a:lnTo>
                <a:lnTo>
                  <a:pt x="3200562" y="404267"/>
                </a:lnTo>
                <a:lnTo>
                  <a:pt x="3185051" y="404267"/>
                </a:lnTo>
                <a:lnTo>
                  <a:pt x="3181679" y="401030"/>
                </a:lnTo>
                <a:lnTo>
                  <a:pt x="3181679" y="399951"/>
                </a:lnTo>
                <a:cubicBezTo>
                  <a:pt x="3181679" y="395905"/>
                  <a:pt x="3191660" y="393027"/>
                  <a:pt x="3211622" y="391319"/>
                </a:cubicBezTo>
                <a:cubicBezTo>
                  <a:pt x="3211622" y="386373"/>
                  <a:pt x="3217871" y="382732"/>
                  <a:pt x="3230369" y="380394"/>
                </a:cubicBezTo>
                <a:close/>
                <a:moveTo>
                  <a:pt x="4097222" y="380005"/>
                </a:moveTo>
                <a:lnTo>
                  <a:pt x="4084067" y="389671"/>
                </a:lnTo>
                <a:cubicBezTo>
                  <a:pt x="4081723" y="389671"/>
                  <a:pt x="4079854" y="390227"/>
                  <a:pt x="4078460" y="391338"/>
                </a:cubicBezTo>
                <a:lnTo>
                  <a:pt x="4076739" y="394459"/>
                </a:lnTo>
                <a:lnTo>
                  <a:pt x="4080293" y="394459"/>
                </a:lnTo>
                <a:lnTo>
                  <a:pt x="4081350" y="393534"/>
                </a:lnTo>
                <a:lnTo>
                  <a:pt x="4084537" y="393534"/>
                </a:lnTo>
                <a:lnTo>
                  <a:pt x="4087340" y="395985"/>
                </a:lnTo>
                <a:lnTo>
                  <a:pt x="4087340" y="398005"/>
                </a:lnTo>
                <a:lnTo>
                  <a:pt x="4091770" y="394459"/>
                </a:lnTo>
                <a:cubicBezTo>
                  <a:pt x="4092475" y="388993"/>
                  <a:pt x="4093468" y="384894"/>
                  <a:pt x="4094748" y="382161"/>
                </a:cubicBezTo>
                <a:close/>
                <a:moveTo>
                  <a:pt x="5076270" y="379721"/>
                </a:moveTo>
                <a:lnTo>
                  <a:pt x="5076270" y="383092"/>
                </a:lnTo>
                <a:lnTo>
                  <a:pt x="5078428" y="383092"/>
                </a:lnTo>
                <a:lnTo>
                  <a:pt x="5078428" y="379721"/>
                </a:lnTo>
                <a:close/>
                <a:moveTo>
                  <a:pt x="9265558" y="378037"/>
                </a:moveTo>
                <a:lnTo>
                  <a:pt x="9265508" y="379355"/>
                </a:lnTo>
                <a:lnTo>
                  <a:pt x="9266920" y="378111"/>
                </a:lnTo>
                <a:close/>
                <a:moveTo>
                  <a:pt x="7154781" y="377476"/>
                </a:moveTo>
                <a:lnTo>
                  <a:pt x="7166784" y="379634"/>
                </a:lnTo>
                <a:cubicBezTo>
                  <a:pt x="7166784" y="378195"/>
                  <a:pt x="7167863" y="377476"/>
                  <a:pt x="7170021" y="377476"/>
                </a:cubicBezTo>
                <a:lnTo>
                  <a:pt x="7176495" y="379634"/>
                </a:lnTo>
                <a:lnTo>
                  <a:pt x="7177574" y="379634"/>
                </a:lnTo>
                <a:lnTo>
                  <a:pt x="7184183" y="377476"/>
                </a:lnTo>
                <a:cubicBezTo>
                  <a:pt x="7191467" y="378195"/>
                  <a:pt x="7195828" y="379274"/>
                  <a:pt x="7197266" y="380713"/>
                </a:cubicBezTo>
                <a:lnTo>
                  <a:pt x="7204819" y="379634"/>
                </a:lnTo>
                <a:lnTo>
                  <a:pt x="7215744" y="381792"/>
                </a:lnTo>
                <a:lnTo>
                  <a:pt x="7220060" y="380713"/>
                </a:lnTo>
                <a:lnTo>
                  <a:pt x="7223432" y="383950"/>
                </a:lnTo>
                <a:lnTo>
                  <a:pt x="7223432" y="386242"/>
                </a:lnTo>
                <a:cubicBezTo>
                  <a:pt x="7220285" y="391277"/>
                  <a:pt x="7215160" y="393795"/>
                  <a:pt x="7208056" y="393795"/>
                </a:cubicBezTo>
                <a:lnTo>
                  <a:pt x="7206977" y="392716"/>
                </a:lnTo>
                <a:lnTo>
                  <a:pt x="7205898" y="392716"/>
                </a:lnTo>
                <a:lnTo>
                  <a:pt x="7202661" y="393795"/>
                </a:lnTo>
                <a:lnTo>
                  <a:pt x="7202661" y="400405"/>
                </a:lnTo>
                <a:cubicBezTo>
                  <a:pt x="7208326" y="405080"/>
                  <a:pt x="7211248" y="409801"/>
                  <a:pt x="7211428" y="414566"/>
                </a:cubicBezTo>
                <a:cubicBezTo>
                  <a:pt x="7205584" y="424907"/>
                  <a:pt x="7201942" y="436146"/>
                  <a:pt x="7200503" y="448285"/>
                </a:cubicBezTo>
                <a:lnTo>
                  <a:pt x="7201582" y="448285"/>
                </a:lnTo>
                <a:lnTo>
                  <a:pt x="7208056" y="447206"/>
                </a:lnTo>
                <a:lnTo>
                  <a:pt x="7232064" y="447206"/>
                </a:lnTo>
                <a:lnTo>
                  <a:pt x="7241910" y="448285"/>
                </a:lnTo>
                <a:cubicBezTo>
                  <a:pt x="7251711" y="443160"/>
                  <a:pt x="7259668" y="435157"/>
                  <a:pt x="7265783" y="424277"/>
                </a:cubicBezTo>
                <a:lnTo>
                  <a:pt x="7268076" y="424277"/>
                </a:lnTo>
                <a:cubicBezTo>
                  <a:pt x="7273651" y="424277"/>
                  <a:pt x="7284530" y="433359"/>
                  <a:pt x="7300716" y="451522"/>
                </a:cubicBezTo>
                <a:lnTo>
                  <a:pt x="7307190" y="456917"/>
                </a:lnTo>
                <a:lnTo>
                  <a:pt x="7307190" y="463526"/>
                </a:lnTo>
                <a:cubicBezTo>
                  <a:pt x="7307190" y="465505"/>
                  <a:pt x="7303188" y="467663"/>
                  <a:pt x="7295186" y="470000"/>
                </a:cubicBezTo>
                <a:cubicBezTo>
                  <a:pt x="7297434" y="473867"/>
                  <a:pt x="7298558" y="478947"/>
                  <a:pt x="7298558" y="485241"/>
                </a:cubicBezTo>
                <a:lnTo>
                  <a:pt x="7295186" y="488613"/>
                </a:lnTo>
                <a:lnTo>
                  <a:pt x="7295186" y="502640"/>
                </a:lnTo>
                <a:cubicBezTo>
                  <a:pt x="7298153" y="505787"/>
                  <a:pt x="7299637" y="508710"/>
                  <a:pt x="7299637" y="511407"/>
                </a:cubicBezTo>
                <a:lnTo>
                  <a:pt x="7298558" y="512486"/>
                </a:lnTo>
                <a:lnTo>
                  <a:pt x="7299637" y="513565"/>
                </a:lnTo>
                <a:lnTo>
                  <a:pt x="7299637" y="523411"/>
                </a:lnTo>
                <a:lnTo>
                  <a:pt x="7297479" y="530964"/>
                </a:lnTo>
                <a:lnTo>
                  <a:pt x="7298558" y="539731"/>
                </a:lnTo>
                <a:lnTo>
                  <a:pt x="7295186" y="544047"/>
                </a:lnTo>
                <a:lnTo>
                  <a:pt x="7298558" y="550656"/>
                </a:lnTo>
                <a:cubicBezTo>
                  <a:pt x="7297658" y="559378"/>
                  <a:pt x="7295096" y="563738"/>
                  <a:pt x="7290870" y="563738"/>
                </a:cubicBezTo>
                <a:lnTo>
                  <a:pt x="7291949" y="570213"/>
                </a:lnTo>
                <a:lnTo>
                  <a:pt x="7290870" y="600694"/>
                </a:lnTo>
                <a:lnTo>
                  <a:pt x="7291949" y="601774"/>
                </a:lnTo>
                <a:lnTo>
                  <a:pt x="7291949" y="602852"/>
                </a:lnTo>
                <a:cubicBezTo>
                  <a:pt x="7287453" y="614272"/>
                  <a:pt x="7280214" y="622634"/>
                  <a:pt x="7270234" y="627939"/>
                </a:cubicBezTo>
                <a:lnTo>
                  <a:pt x="7260388" y="633334"/>
                </a:lnTo>
                <a:cubicBezTo>
                  <a:pt x="7257510" y="633334"/>
                  <a:pt x="7252430" y="635896"/>
                  <a:pt x="7245147" y="641022"/>
                </a:cubicBezTo>
                <a:cubicBezTo>
                  <a:pt x="7242270" y="642460"/>
                  <a:pt x="7238268" y="643180"/>
                  <a:pt x="7233143" y="643180"/>
                </a:cubicBezTo>
                <a:lnTo>
                  <a:pt x="7232064" y="643180"/>
                </a:lnTo>
                <a:cubicBezTo>
                  <a:pt x="7229007" y="640122"/>
                  <a:pt x="7224286" y="637560"/>
                  <a:pt x="7217902" y="635492"/>
                </a:cubicBezTo>
                <a:lnTo>
                  <a:pt x="7217902" y="626860"/>
                </a:lnTo>
                <a:cubicBezTo>
                  <a:pt x="7217902" y="614901"/>
                  <a:pt x="7204460" y="604021"/>
                  <a:pt x="7177574" y="594221"/>
                </a:cubicBezTo>
                <a:lnTo>
                  <a:pt x="7173258" y="589770"/>
                </a:lnTo>
                <a:lnTo>
                  <a:pt x="7178653" y="584374"/>
                </a:lnTo>
                <a:lnTo>
                  <a:pt x="7189578" y="585454"/>
                </a:lnTo>
                <a:lnTo>
                  <a:pt x="7200503" y="584374"/>
                </a:lnTo>
                <a:cubicBezTo>
                  <a:pt x="7204280" y="586532"/>
                  <a:pt x="7207921" y="587612"/>
                  <a:pt x="7211428" y="587612"/>
                </a:cubicBezTo>
                <a:cubicBezTo>
                  <a:pt x="7218801" y="586353"/>
                  <a:pt x="7228602" y="579474"/>
                  <a:pt x="7240831" y="566976"/>
                </a:cubicBezTo>
                <a:cubicBezTo>
                  <a:pt x="7242450" y="566976"/>
                  <a:pt x="7243528" y="562255"/>
                  <a:pt x="7244068" y="552814"/>
                </a:cubicBezTo>
                <a:lnTo>
                  <a:pt x="7242989" y="538652"/>
                </a:lnTo>
                <a:lnTo>
                  <a:pt x="7241910" y="538652"/>
                </a:lnTo>
                <a:cubicBezTo>
                  <a:pt x="7241910" y="541709"/>
                  <a:pt x="7237549" y="547509"/>
                  <a:pt x="7228827" y="556051"/>
                </a:cubicBezTo>
                <a:lnTo>
                  <a:pt x="7225590" y="554972"/>
                </a:lnTo>
                <a:cubicBezTo>
                  <a:pt x="7225590" y="556770"/>
                  <a:pt x="7221948" y="558209"/>
                  <a:pt x="7214665" y="559288"/>
                </a:cubicBezTo>
                <a:cubicBezTo>
                  <a:pt x="7214665" y="555871"/>
                  <a:pt x="7211743" y="554072"/>
                  <a:pt x="7205898" y="553893"/>
                </a:cubicBezTo>
                <a:lnTo>
                  <a:pt x="7188499" y="524490"/>
                </a:lnTo>
                <a:lnTo>
                  <a:pt x="7188499" y="523411"/>
                </a:lnTo>
                <a:lnTo>
                  <a:pt x="7192815" y="523411"/>
                </a:lnTo>
                <a:lnTo>
                  <a:pt x="7198345" y="522332"/>
                </a:lnTo>
                <a:lnTo>
                  <a:pt x="7199424" y="523411"/>
                </a:lnTo>
                <a:lnTo>
                  <a:pt x="7199424" y="522332"/>
                </a:lnTo>
                <a:lnTo>
                  <a:pt x="7196187" y="519095"/>
                </a:lnTo>
                <a:cubicBezTo>
                  <a:pt x="7193220" y="519455"/>
                  <a:pt x="7191736" y="520534"/>
                  <a:pt x="7191736" y="522332"/>
                </a:cubicBezTo>
                <a:lnTo>
                  <a:pt x="7178653" y="513565"/>
                </a:lnTo>
                <a:lnTo>
                  <a:pt x="7176495" y="513565"/>
                </a:lnTo>
                <a:lnTo>
                  <a:pt x="7177574" y="520174"/>
                </a:lnTo>
                <a:cubicBezTo>
                  <a:pt x="7177574" y="523231"/>
                  <a:pt x="7174337" y="525030"/>
                  <a:pt x="7167863" y="525569"/>
                </a:cubicBezTo>
                <a:cubicBezTo>
                  <a:pt x="7167863" y="527727"/>
                  <a:pt x="7166784" y="528806"/>
                  <a:pt x="7164626" y="528806"/>
                </a:cubicBezTo>
                <a:cubicBezTo>
                  <a:pt x="7162379" y="528806"/>
                  <a:pt x="7160176" y="527727"/>
                  <a:pt x="7158018" y="525569"/>
                </a:cubicBezTo>
                <a:lnTo>
                  <a:pt x="7156939" y="526648"/>
                </a:lnTo>
                <a:lnTo>
                  <a:pt x="7155860" y="526648"/>
                </a:lnTo>
                <a:lnTo>
                  <a:pt x="7150464" y="523411"/>
                </a:lnTo>
                <a:cubicBezTo>
                  <a:pt x="7150464" y="524850"/>
                  <a:pt x="7149341" y="525569"/>
                  <a:pt x="7147093" y="525569"/>
                </a:cubicBezTo>
                <a:lnTo>
                  <a:pt x="7142777" y="523411"/>
                </a:lnTo>
                <a:lnTo>
                  <a:pt x="7140619" y="523411"/>
                </a:lnTo>
                <a:lnTo>
                  <a:pt x="7140619" y="524490"/>
                </a:lnTo>
                <a:lnTo>
                  <a:pt x="7147093" y="526648"/>
                </a:lnTo>
                <a:lnTo>
                  <a:pt x="7152622" y="525569"/>
                </a:lnTo>
                <a:lnTo>
                  <a:pt x="7155860" y="528806"/>
                </a:lnTo>
                <a:lnTo>
                  <a:pt x="7159097" y="527727"/>
                </a:lnTo>
                <a:cubicBezTo>
                  <a:pt x="7159816" y="530604"/>
                  <a:pt x="7161659" y="532043"/>
                  <a:pt x="7164626" y="532043"/>
                </a:cubicBezTo>
                <a:lnTo>
                  <a:pt x="7171100" y="529885"/>
                </a:lnTo>
                <a:lnTo>
                  <a:pt x="7173258" y="532043"/>
                </a:lnTo>
                <a:cubicBezTo>
                  <a:pt x="7170561" y="534111"/>
                  <a:pt x="7165840" y="543193"/>
                  <a:pt x="7159097" y="559288"/>
                </a:cubicBezTo>
                <a:cubicBezTo>
                  <a:pt x="7156039" y="559288"/>
                  <a:pt x="7154241" y="562569"/>
                  <a:pt x="7153702" y="569133"/>
                </a:cubicBezTo>
                <a:cubicBezTo>
                  <a:pt x="7140214" y="588556"/>
                  <a:pt x="7126052" y="600874"/>
                  <a:pt x="7111216" y="606090"/>
                </a:cubicBezTo>
                <a:cubicBezTo>
                  <a:pt x="7107799" y="608158"/>
                  <a:pt x="7104517" y="611799"/>
                  <a:pt x="7101370" y="617015"/>
                </a:cubicBezTo>
                <a:lnTo>
                  <a:pt x="7062256" y="633334"/>
                </a:lnTo>
                <a:lnTo>
                  <a:pt x="7053489" y="633334"/>
                </a:lnTo>
                <a:lnTo>
                  <a:pt x="7053489" y="630097"/>
                </a:lnTo>
                <a:cubicBezTo>
                  <a:pt x="7053489" y="628478"/>
                  <a:pt x="7057131" y="627040"/>
                  <a:pt x="7064414" y="625781"/>
                </a:cubicBezTo>
                <a:cubicBezTo>
                  <a:pt x="7064414" y="619936"/>
                  <a:pt x="7066212" y="617015"/>
                  <a:pt x="7069809" y="617015"/>
                </a:cubicBezTo>
                <a:cubicBezTo>
                  <a:pt x="7074395" y="610541"/>
                  <a:pt x="7079475" y="606179"/>
                  <a:pt x="7085050" y="603931"/>
                </a:cubicBezTo>
                <a:cubicBezTo>
                  <a:pt x="7085050" y="598716"/>
                  <a:pt x="7091209" y="591837"/>
                  <a:pt x="7103528" y="583296"/>
                </a:cubicBezTo>
                <a:lnTo>
                  <a:pt x="7104607" y="583296"/>
                </a:lnTo>
                <a:lnTo>
                  <a:pt x="7104607" y="576687"/>
                </a:lnTo>
                <a:cubicBezTo>
                  <a:pt x="7109552" y="561491"/>
                  <a:pt x="7116476" y="553893"/>
                  <a:pt x="7125378" y="553893"/>
                </a:cubicBezTo>
                <a:lnTo>
                  <a:pt x="7125378" y="551735"/>
                </a:lnTo>
                <a:cubicBezTo>
                  <a:pt x="7121781" y="551195"/>
                  <a:pt x="7119983" y="550116"/>
                  <a:pt x="7119983" y="548498"/>
                </a:cubicBezTo>
                <a:lnTo>
                  <a:pt x="7119983" y="546205"/>
                </a:lnTo>
                <a:cubicBezTo>
                  <a:pt x="7123759" y="533167"/>
                  <a:pt x="7130278" y="523366"/>
                  <a:pt x="7139540" y="516802"/>
                </a:cubicBezTo>
                <a:cubicBezTo>
                  <a:pt x="7133695" y="516802"/>
                  <a:pt x="7130773" y="515723"/>
                  <a:pt x="7130773" y="513565"/>
                </a:cubicBezTo>
                <a:lnTo>
                  <a:pt x="7130773" y="512486"/>
                </a:lnTo>
                <a:lnTo>
                  <a:pt x="7136303" y="507091"/>
                </a:lnTo>
                <a:cubicBezTo>
                  <a:pt x="7136303" y="505652"/>
                  <a:pt x="7135179" y="504933"/>
                  <a:pt x="7132931" y="504933"/>
                </a:cubicBezTo>
                <a:lnTo>
                  <a:pt x="7131852" y="503854"/>
                </a:lnTo>
                <a:lnTo>
                  <a:pt x="7131852" y="502640"/>
                </a:lnTo>
                <a:lnTo>
                  <a:pt x="7141698" y="485241"/>
                </a:lnTo>
                <a:lnTo>
                  <a:pt x="7141698" y="477688"/>
                </a:lnTo>
                <a:lnTo>
                  <a:pt x="7144935" y="463526"/>
                </a:lnTo>
                <a:lnTo>
                  <a:pt x="7143856" y="460289"/>
                </a:lnTo>
                <a:lnTo>
                  <a:pt x="7141698" y="460289"/>
                </a:lnTo>
                <a:lnTo>
                  <a:pt x="7124299" y="461368"/>
                </a:lnTo>
                <a:cubicBezTo>
                  <a:pt x="7119893" y="459120"/>
                  <a:pt x="7112250" y="457996"/>
                  <a:pt x="7101370" y="457996"/>
                </a:cubicBezTo>
                <a:lnTo>
                  <a:pt x="7097054" y="459210"/>
                </a:lnTo>
                <a:lnTo>
                  <a:pt x="7092738" y="457996"/>
                </a:lnTo>
                <a:lnTo>
                  <a:pt x="7091659" y="457996"/>
                </a:lnTo>
                <a:lnTo>
                  <a:pt x="7079655" y="460289"/>
                </a:lnTo>
                <a:cubicBezTo>
                  <a:pt x="7070753" y="460289"/>
                  <a:pt x="7063830" y="457727"/>
                  <a:pt x="7058884" y="452601"/>
                </a:cubicBezTo>
                <a:lnTo>
                  <a:pt x="7058884" y="450443"/>
                </a:lnTo>
                <a:lnTo>
                  <a:pt x="7061177" y="448285"/>
                </a:lnTo>
                <a:lnTo>
                  <a:pt x="7064414" y="448285"/>
                </a:lnTo>
                <a:lnTo>
                  <a:pt x="7079655" y="451522"/>
                </a:lnTo>
                <a:lnTo>
                  <a:pt x="7088287" y="451522"/>
                </a:lnTo>
                <a:lnTo>
                  <a:pt x="7089366" y="452601"/>
                </a:lnTo>
                <a:cubicBezTo>
                  <a:pt x="7092873" y="449724"/>
                  <a:pt x="7099796" y="448285"/>
                  <a:pt x="7110137" y="448285"/>
                </a:cubicBezTo>
                <a:lnTo>
                  <a:pt x="7122141" y="448285"/>
                </a:lnTo>
                <a:cubicBezTo>
                  <a:pt x="7123580" y="449724"/>
                  <a:pt x="7126457" y="450443"/>
                  <a:pt x="7130773" y="450443"/>
                </a:cubicBezTo>
                <a:lnTo>
                  <a:pt x="7130773" y="451522"/>
                </a:lnTo>
                <a:lnTo>
                  <a:pt x="7131852" y="450443"/>
                </a:lnTo>
                <a:lnTo>
                  <a:pt x="7146014" y="450443"/>
                </a:lnTo>
                <a:cubicBezTo>
                  <a:pt x="7147093" y="450443"/>
                  <a:pt x="7148936" y="447521"/>
                  <a:pt x="7151543" y="441676"/>
                </a:cubicBezTo>
                <a:lnTo>
                  <a:pt x="7148172" y="438440"/>
                </a:lnTo>
                <a:lnTo>
                  <a:pt x="7152622" y="433044"/>
                </a:lnTo>
                <a:lnTo>
                  <a:pt x="7151543" y="428594"/>
                </a:lnTo>
                <a:cubicBezTo>
                  <a:pt x="7151543" y="416095"/>
                  <a:pt x="7154061" y="407418"/>
                  <a:pt x="7159097" y="402563"/>
                </a:cubicBezTo>
                <a:lnTo>
                  <a:pt x="7159097" y="399190"/>
                </a:lnTo>
                <a:cubicBezTo>
                  <a:pt x="7158018" y="396133"/>
                  <a:pt x="7154016" y="392177"/>
                  <a:pt x="7147093" y="387322"/>
                </a:cubicBezTo>
                <a:lnTo>
                  <a:pt x="7147093" y="385164"/>
                </a:lnTo>
                <a:close/>
                <a:moveTo>
                  <a:pt x="3723865" y="376483"/>
                </a:moveTo>
                <a:lnTo>
                  <a:pt x="3723865" y="377562"/>
                </a:lnTo>
                <a:lnTo>
                  <a:pt x="3733441" y="379720"/>
                </a:lnTo>
                <a:lnTo>
                  <a:pt x="3736678" y="379720"/>
                </a:lnTo>
                <a:lnTo>
                  <a:pt x="3736678" y="378641"/>
                </a:lnTo>
                <a:lnTo>
                  <a:pt x="3726023" y="376483"/>
                </a:lnTo>
                <a:close/>
                <a:moveTo>
                  <a:pt x="1555209" y="376347"/>
                </a:moveTo>
                <a:lnTo>
                  <a:pt x="1559525" y="376347"/>
                </a:lnTo>
                <a:cubicBezTo>
                  <a:pt x="1585420" y="381742"/>
                  <a:pt x="1598369" y="386418"/>
                  <a:pt x="1598369" y="390374"/>
                </a:cubicBezTo>
                <a:cubicBezTo>
                  <a:pt x="1600347" y="391093"/>
                  <a:pt x="1605383" y="401883"/>
                  <a:pt x="1613475" y="422744"/>
                </a:cubicBezTo>
                <a:cubicBezTo>
                  <a:pt x="1609339" y="437131"/>
                  <a:pt x="1604662" y="444324"/>
                  <a:pt x="1599449" y="444324"/>
                </a:cubicBezTo>
                <a:lnTo>
                  <a:pt x="1577868" y="446482"/>
                </a:lnTo>
                <a:cubicBezTo>
                  <a:pt x="1572832" y="446482"/>
                  <a:pt x="1570315" y="442886"/>
                  <a:pt x="1570315" y="435692"/>
                </a:cubicBezTo>
                <a:cubicBezTo>
                  <a:pt x="1567259" y="435692"/>
                  <a:pt x="1564380" y="423464"/>
                  <a:pt x="1561682" y="399006"/>
                </a:cubicBezTo>
                <a:lnTo>
                  <a:pt x="1554130" y="377426"/>
                </a:lnTo>
                <a:close/>
                <a:moveTo>
                  <a:pt x="5260915" y="375404"/>
                </a:moveTo>
                <a:cubicBezTo>
                  <a:pt x="5257678" y="376843"/>
                  <a:pt x="5255880" y="378282"/>
                  <a:pt x="5255520" y="379721"/>
                </a:cubicBezTo>
                <a:lnTo>
                  <a:pt x="5255520" y="380935"/>
                </a:lnTo>
                <a:lnTo>
                  <a:pt x="5257678" y="383092"/>
                </a:lnTo>
                <a:lnTo>
                  <a:pt x="5259836" y="383092"/>
                </a:lnTo>
                <a:lnTo>
                  <a:pt x="5263073" y="379721"/>
                </a:lnTo>
                <a:lnTo>
                  <a:pt x="5263073" y="378641"/>
                </a:lnTo>
                <a:close/>
                <a:moveTo>
                  <a:pt x="7723048" y="373653"/>
                </a:moveTo>
                <a:lnTo>
                  <a:pt x="7725206" y="373653"/>
                </a:lnTo>
                <a:lnTo>
                  <a:pt x="7723048" y="375811"/>
                </a:lnTo>
                <a:close/>
                <a:moveTo>
                  <a:pt x="6218098" y="373652"/>
                </a:moveTo>
                <a:lnTo>
                  <a:pt x="6218098" y="375810"/>
                </a:lnTo>
                <a:lnTo>
                  <a:pt x="6220256" y="373652"/>
                </a:lnTo>
                <a:close/>
                <a:moveTo>
                  <a:pt x="684075" y="373649"/>
                </a:moveTo>
                <a:lnTo>
                  <a:pt x="684075" y="375807"/>
                </a:lnTo>
                <a:lnTo>
                  <a:pt x="686233" y="373649"/>
                </a:lnTo>
                <a:close/>
                <a:moveTo>
                  <a:pt x="7764050" y="372574"/>
                </a:moveTo>
                <a:lnTo>
                  <a:pt x="7764050" y="374732"/>
                </a:lnTo>
                <a:lnTo>
                  <a:pt x="7766208" y="376890"/>
                </a:lnTo>
                <a:lnTo>
                  <a:pt x="7766208" y="372574"/>
                </a:lnTo>
                <a:close/>
                <a:moveTo>
                  <a:pt x="6259100" y="372573"/>
                </a:moveTo>
                <a:lnTo>
                  <a:pt x="6259100" y="374731"/>
                </a:lnTo>
                <a:lnTo>
                  <a:pt x="6261258" y="376889"/>
                </a:lnTo>
                <a:lnTo>
                  <a:pt x="6261258" y="372573"/>
                </a:lnTo>
                <a:close/>
                <a:moveTo>
                  <a:pt x="725077" y="372570"/>
                </a:moveTo>
                <a:lnTo>
                  <a:pt x="725077" y="374728"/>
                </a:lnTo>
                <a:lnTo>
                  <a:pt x="727235" y="376886"/>
                </a:lnTo>
                <a:lnTo>
                  <a:pt x="727235" y="372570"/>
                </a:lnTo>
                <a:close/>
                <a:moveTo>
                  <a:pt x="3570242" y="372167"/>
                </a:moveTo>
                <a:lnTo>
                  <a:pt x="3570242" y="374325"/>
                </a:lnTo>
                <a:lnTo>
                  <a:pt x="3571321" y="374325"/>
                </a:lnTo>
                <a:lnTo>
                  <a:pt x="3571321" y="372167"/>
                </a:lnTo>
                <a:close/>
                <a:moveTo>
                  <a:pt x="7747865" y="371495"/>
                </a:moveTo>
                <a:lnTo>
                  <a:pt x="7742470" y="372574"/>
                </a:lnTo>
                <a:lnTo>
                  <a:pt x="7747865" y="376890"/>
                </a:lnTo>
                <a:lnTo>
                  <a:pt x="7748944" y="376890"/>
                </a:lnTo>
                <a:lnTo>
                  <a:pt x="7754339" y="375811"/>
                </a:lnTo>
                <a:lnTo>
                  <a:pt x="7754339" y="371495"/>
                </a:lnTo>
                <a:close/>
                <a:moveTo>
                  <a:pt x="6242915" y="371494"/>
                </a:moveTo>
                <a:lnTo>
                  <a:pt x="6237520" y="372573"/>
                </a:lnTo>
                <a:lnTo>
                  <a:pt x="6242915" y="376889"/>
                </a:lnTo>
                <a:lnTo>
                  <a:pt x="6243994" y="376889"/>
                </a:lnTo>
                <a:lnTo>
                  <a:pt x="6249389" y="375810"/>
                </a:lnTo>
                <a:lnTo>
                  <a:pt x="6249389" y="371494"/>
                </a:lnTo>
                <a:close/>
                <a:moveTo>
                  <a:pt x="708892" y="371491"/>
                </a:moveTo>
                <a:lnTo>
                  <a:pt x="703497" y="372570"/>
                </a:lnTo>
                <a:lnTo>
                  <a:pt x="708892" y="376886"/>
                </a:lnTo>
                <a:lnTo>
                  <a:pt x="709971" y="376886"/>
                </a:lnTo>
                <a:lnTo>
                  <a:pt x="715366" y="375807"/>
                </a:lnTo>
                <a:lnTo>
                  <a:pt x="715366" y="371491"/>
                </a:lnTo>
                <a:close/>
                <a:moveTo>
                  <a:pt x="2192765" y="369068"/>
                </a:moveTo>
                <a:lnTo>
                  <a:pt x="2192829" y="369174"/>
                </a:lnTo>
                <a:lnTo>
                  <a:pt x="2194057" y="369174"/>
                </a:lnTo>
                <a:lnTo>
                  <a:pt x="2194163" y="369068"/>
                </a:lnTo>
                <a:close/>
                <a:moveTo>
                  <a:pt x="3575637" y="369065"/>
                </a:moveTo>
                <a:lnTo>
                  <a:pt x="3575637" y="370144"/>
                </a:lnTo>
                <a:lnTo>
                  <a:pt x="3578874" y="370144"/>
                </a:lnTo>
                <a:lnTo>
                  <a:pt x="3578874" y="369065"/>
                </a:lnTo>
                <a:close/>
                <a:moveTo>
                  <a:pt x="3740859" y="365828"/>
                </a:moveTo>
                <a:cubicBezTo>
                  <a:pt x="3735194" y="366727"/>
                  <a:pt x="3732362" y="368166"/>
                  <a:pt x="3732362" y="370144"/>
                </a:cubicBezTo>
                <a:lnTo>
                  <a:pt x="3732362" y="371223"/>
                </a:lnTo>
                <a:lnTo>
                  <a:pt x="3737622" y="375404"/>
                </a:lnTo>
                <a:lnTo>
                  <a:pt x="3740859" y="374325"/>
                </a:lnTo>
                <a:close/>
                <a:moveTo>
                  <a:pt x="3590608" y="365828"/>
                </a:moveTo>
                <a:cubicBezTo>
                  <a:pt x="3589169" y="366187"/>
                  <a:pt x="3587730" y="367986"/>
                  <a:pt x="3586292" y="371223"/>
                </a:cubicBezTo>
                <a:lnTo>
                  <a:pt x="3589529" y="373246"/>
                </a:lnTo>
                <a:lnTo>
                  <a:pt x="3591552" y="373246"/>
                </a:lnTo>
                <a:lnTo>
                  <a:pt x="3592631" y="367986"/>
                </a:lnTo>
                <a:close/>
                <a:moveTo>
                  <a:pt x="1687927" y="365557"/>
                </a:moveTo>
                <a:lnTo>
                  <a:pt x="1687927" y="367715"/>
                </a:lnTo>
                <a:lnTo>
                  <a:pt x="1690084" y="367715"/>
                </a:lnTo>
                <a:close/>
                <a:moveTo>
                  <a:pt x="1085855" y="365152"/>
                </a:moveTo>
                <a:lnTo>
                  <a:pt x="1085855" y="368389"/>
                </a:lnTo>
                <a:lnTo>
                  <a:pt x="1090172" y="372705"/>
                </a:lnTo>
                <a:lnTo>
                  <a:pt x="1091250" y="372705"/>
                </a:lnTo>
                <a:lnTo>
                  <a:pt x="1093408" y="370547"/>
                </a:lnTo>
                <a:cubicBezTo>
                  <a:pt x="1093408" y="368030"/>
                  <a:pt x="1090891" y="366231"/>
                  <a:pt x="1085855" y="365152"/>
                </a:cubicBezTo>
                <a:close/>
                <a:moveTo>
                  <a:pt x="8737014" y="365021"/>
                </a:moveTo>
                <a:cubicBezTo>
                  <a:pt x="8735396" y="365021"/>
                  <a:pt x="8734317" y="366820"/>
                  <a:pt x="8733777" y="370417"/>
                </a:cubicBezTo>
                <a:lnTo>
                  <a:pt x="8737014" y="369338"/>
                </a:lnTo>
                <a:close/>
                <a:moveTo>
                  <a:pt x="2165373" y="364942"/>
                </a:moveTo>
                <a:lnTo>
                  <a:pt x="2165373" y="365418"/>
                </a:lnTo>
                <a:cubicBezTo>
                  <a:pt x="2165373" y="365723"/>
                  <a:pt x="2166440" y="366235"/>
                  <a:pt x="2168573" y="366952"/>
                </a:cubicBezTo>
                <a:lnTo>
                  <a:pt x="2168573" y="366598"/>
                </a:lnTo>
                <a:lnTo>
                  <a:pt x="2166917" y="364942"/>
                </a:lnTo>
                <a:close/>
                <a:moveTo>
                  <a:pt x="3586292" y="363670"/>
                </a:moveTo>
                <a:lnTo>
                  <a:pt x="3579953" y="367986"/>
                </a:lnTo>
                <a:lnTo>
                  <a:pt x="3579953" y="369065"/>
                </a:lnTo>
                <a:lnTo>
                  <a:pt x="3580897" y="369065"/>
                </a:lnTo>
                <a:cubicBezTo>
                  <a:pt x="3583954" y="367986"/>
                  <a:pt x="3586112" y="366187"/>
                  <a:pt x="3587371" y="363670"/>
                </a:cubicBezTo>
                <a:close/>
                <a:moveTo>
                  <a:pt x="7751102" y="362863"/>
                </a:moveTo>
                <a:lnTo>
                  <a:pt x="7751102" y="363942"/>
                </a:lnTo>
                <a:lnTo>
                  <a:pt x="7753260" y="366100"/>
                </a:lnTo>
                <a:lnTo>
                  <a:pt x="7754339" y="366100"/>
                </a:lnTo>
                <a:lnTo>
                  <a:pt x="7754339" y="362863"/>
                </a:lnTo>
                <a:close/>
                <a:moveTo>
                  <a:pt x="7744628" y="362863"/>
                </a:moveTo>
                <a:lnTo>
                  <a:pt x="7742470" y="365021"/>
                </a:lnTo>
                <a:lnTo>
                  <a:pt x="7743549" y="366100"/>
                </a:lnTo>
                <a:lnTo>
                  <a:pt x="7745707" y="366100"/>
                </a:lnTo>
                <a:lnTo>
                  <a:pt x="7745707" y="362863"/>
                </a:lnTo>
                <a:close/>
                <a:moveTo>
                  <a:pt x="6246152" y="362862"/>
                </a:moveTo>
                <a:lnTo>
                  <a:pt x="6246152" y="363941"/>
                </a:lnTo>
                <a:lnTo>
                  <a:pt x="6248310" y="366099"/>
                </a:lnTo>
                <a:lnTo>
                  <a:pt x="6249389" y="366099"/>
                </a:lnTo>
                <a:lnTo>
                  <a:pt x="6249389" y="362862"/>
                </a:lnTo>
                <a:close/>
                <a:moveTo>
                  <a:pt x="6239678" y="362862"/>
                </a:moveTo>
                <a:lnTo>
                  <a:pt x="6237520" y="365020"/>
                </a:lnTo>
                <a:lnTo>
                  <a:pt x="6238599" y="366099"/>
                </a:lnTo>
                <a:lnTo>
                  <a:pt x="6240757" y="366099"/>
                </a:lnTo>
                <a:lnTo>
                  <a:pt x="6240757" y="362862"/>
                </a:lnTo>
                <a:close/>
                <a:moveTo>
                  <a:pt x="712129" y="362859"/>
                </a:moveTo>
                <a:lnTo>
                  <a:pt x="712129" y="363938"/>
                </a:lnTo>
                <a:lnTo>
                  <a:pt x="714287" y="366096"/>
                </a:lnTo>
                <a:lnTo>
                  <a:pt x="715366" y="366096"/>
                </a:lnTo>
                <a:lnTo>
                  <a:pt x="715366" y="362859"/>
                </a:lnTo>
                <a:close/>
                <a:moveTo>
                  <a:pt x="705655" y="362859"/>
                </a:moveTo>
                <a:lnTo>
                  <a:pt x="703497" y="365017"/>
                </a:lnTo>
                <a:lnTo>
                  <a:pt x="704576" y="366096"/>
                </a:lnTo>
                <a:lnTo>
                  <a:pt x="706734" y="366096"/>
                </a:lnTo>
                <a:lnTo>
                  <a:pt x="706734" y="362859"/>
                </a:lnTo>
                <a:close/>
                <a:moveTo>
                  <a:pt x="8788806" y="361785"/>
                </a:moveTo>
                <a:lnTo>
                  <a:pt x="8788806" y="363943"/>
                </a:lnTo>
                <a:lnTo>
                  <a:pt x="8789885" y="363943"/>
                </a:lnTo>
                <a:lnTo>
                  <a:pt x="8789885" y="361785"/>
                </a:lnTo>
                <a:close/>
                <a:moveTo>
                  <a:pt x="53815" y="361291"/>
                </a:moveTo>
                <a:lnTo>
                  <a:pt x="53815" y="362236"/>
                </a:lnTo>
                <a:lnTo>
                  <a:pt x="56917" y="362236"/>
                </a:lnTo>
                <a:lnTo>
                  <a:pt x="56917" y="361291"/>
                </a:lnTo>
                <a:close/>
                <a:moveTo>
                  <a:pt x="2084071" y="360710"/>
                </a:moveTo>
                <a:cubicBezTo>
                  <a:pt x="2083538" y="362121"/>
                  <a:pt x="2080514" y="362826"/>
                  <a:pt x="2074998" y="362826"/>
                </a:cubicBezTo>
                <a:lnTo>
                  <a:pt x="2074385" y="362826"/>
                </a:lnTo>
                <a:lnTo>
                  <a:pt x="2075385" y="363113"/>
                </a:lnTo>
                <a:cubicBezTo>
                  <a:pt x="2078073" y="364176"/>
                  <a:pt x="2082108" y="366206"/>
                  <a:pt x="2087485" y="369203"/>
                </a:cubicBezTo>
                <a:cubicBezTo>
                  <a:pt x="2087485" y="371363"/>
                  <a:pt x="2090793" y="374459"/>
                  <a:pt x="2097407" y="378493"/>
                </a:cubicBezTo>
                <a:cubicBezTo>
                  <a:pt x="2101961" y="384069"/>
                  <a:pt x="2105441" y="388584"/>
                  <a:pt x="2107846" y="392039"/>
                </a:cubicBezTo>
                <a:lnTo>
                  <a:pt x="2110147" y="396181"/>
                </a:lnTo>
                <a:lnTo>
                  <a:pt x="2113235" y="381968"/>
                </a:lnTo>
                <a:cubicBezTo>
                  <a:pt x="2114070" y="377217"/>
                  <a:pt x="2114485" y="373463"/>
                  <a:pt x="2114485" y="370708"/>
                </a:cubicBezTo>
                <a:cubicBezTo>
                  <a:pt x="2114485" y="365453"/>
                  <a:pt x="2112309" y="362826"/>
                  <a:pt x="2107953" y="362826"/>
                </a:cubicBezTo>
                <a:lnTo>
                  <a:pt x="2099534" y="360710"/>
                </a:lnTo>
                <a:lnTo>
                  <a:pt x="2084071" y="361768"/>
                </a:lnTo>
                <a:close/>
                <a:moveTo>
                  <a:pt x="3590608" y="360568"/>
                </a:moveTo>
                <a:lnTo>
                  <a:pt x="3590608" y="361512"/>
                </a:lnTo>
                <a:lnTo>
                  <a:pt x="3592631" y="361512"/>
                </a:lnTo>
                <a:lnTo>
                  <a:pt x="3592631" y="360568"/>
                </a:lnTo>
                <a:close/>
                <a:moveTo>
                  <a:pt x="8763989" y="359627"/>
                </a:moveTo>
                <a:cubicBezTo>
                  <a:pt x="8754458" y="360526"/>
                  <a:pt x="8748703" y="361964"/>
                  <a:pt x="8746725" y="363943"/>
                </a:cubicBezTo>
                <a:lnTo>
                  <a:pt x="8742409" y="362864"/>
                </a:lnTo>
                <a:cubicBezTo>
                  <a:pt x="8738812" y="367000"/>
                  <a:pt x="8737014" y="371316"/>
                  <a:pt x="8737014" y="375812"/>
                </a:cubicBezTo>
                <a:cubicBezTo>
                  <a:pt x="8739891" y="387321"/>
                  <a:pt x="8744207" y="393075"/>
                  <a:pt x="8749962" y="393075"/>
                </a:cubicBezTo>
                <a:lnTo>
                  <a:pt x="8751041" y="391996"/>
                </a:lnTo>
                <a:lnTo>
                  <a:pt x="8758594" y="393075"/>
                </a:lnTo>
                <a:lnTo>
                  <a:pt x="8765068" y="393075"/>
                </a:lnTo>
                <a:cubicBezTo>
                  <a:pt x="8765068" y="390198"/>
                  <a:pt x="8766867" y="388760"/>
                  <a:pt x="8770463" y="388760"/>
                </a:cubicBezTo>
                <a:lnTo>
                  <a:pt x="8773700" y="380128"/>
                </a:lnTo>
                <a:lnTo>
                  <a:pt x="8773700" y="369338"/>
                </a:lnTo>
                <a:cubicBezTo>
                  <a:pt x="8772981" y="367180"/>
                  <a:pt x="8769744" y="363943"/>
                  <a:pt x="8763989" y="359627"/>
                </a:cubicBezTo>
                <a:close/>
                <a:moveTo>
                  <a:pt x="4071231" y="359548"/>
                </a:moveTo>
                <a:lnTo>
                  <a:pt x="4071231" y="362960"/>
                </a:lnTo>
                <a:lnTo>
                  <a:pt x="4075703" y="362960"/>
                </a:lnTo>
                <a:lnTo>
                  <a:pt x="4075703" y="359548"/>
                </a:lnTo>
                <a:close/>
                <a:moveTo>
                  <a:pt x="6591359" y="359021"/>
                </a:moveTo>
                <a:cubicBezTo>
                  <a:pt x="6599823" y="363677"/>
                  <a:pt x="6604056" y="368261"/>
                  <a:pt x="6604056" y="372774"/>
                </a:cubicBezTo>
                <a:cubicBezTo>
                  <a:pt x="6609609" y="372774"/>
                  <a:pt x="6612386" y="375142"/>
                  <a:pt x="6612386" y="379878"/>
                </a:cubicBezTo>
                <a:cubicBezTo>
                  <a:pt x="6606838" y="383761"/>
                  <a:pt x="6603709" y="386932"/>
                  <a:pt x="6602998" y="389391"/>
                </a:cubicBezTo>
                <a:lnTo>
                  <a:pt x="6602998" y="396138"/>
                </a:lnTo>
                <a:lnTo>
                  <a:pt x="6601921" y="409986"/>
                </a:lnTo>
                <a:lnTo>
                  <a:pt x="6602998" y="419329"/>
                </a:lnTo>
                <a:cubicBezTo>
                  <a:pt x="6598305" y="424773"/>
                  <a:pt x="6594147" y="427495"/>
                  <a:pt x="6590522" y="427495"/>
                </a:cubicBezTo>
                <a:lnTo>
                  <a:pt x="6589658" y="426631"/>
                </a:lnTo>
                <a:lnTo>
                  <a:pt x="6583680" y="428264"/>
                </a:lnTo>
                <a:cubicBezTo>
                  <a:pt x="6580428" y="428793"/>
                  <a:pt x="6576153" y="429242"/>
                  <a:pt x="6570855" y="429611"/>
                </a:cubicBezTo>
                <a:cubicBezTo>
                  <a:pt x="6555624" y="429611"/>
                  <a:pt x="6548009" y="418925"/>
                  <a:pt x="6548009" y="397555"/>
                </a:cubicBezTo>
                <a:cubicBezTo>
                  <a:pt x="6548009" y="391824"/>
                  <a:pt x="6555910" y="386520"/>
                  <a:pt x="6571711" y="381644"/>
                </a:cubicBezTo>
                <a:cubicBezTo>
                  <a:pt x="6576679" y="366562"/>
                  <a:pt x="6583228" y="359021"/>
                  <a:pt x="6591359" y="359021"/>
                </a:cubicBezTo>
                <a:close/>
                <a:moveTo>
                  <a:pt x="8762910" y="357468"/>
                </a:moveTo>
                <a:lnTo>
                  <a:pt x="8762910" y="358547"/>
                </a:lnTo>
                <a:lnTo>
                  <a:pt x="8765068" y="358547"/>
                </a:lnTo>
                <a:lnTo>
                  <a:pt x="8765068" y="357468"/>
                </a:lnTo>
                <a:close/>
                <a:moveTo>
                  <a:pt x="9195993" y="357089"/>
                </a:moveTo>
                <a:lnTo>
                  <a:pt x="9192599" y="360052"/>
                </a:lnTo>
                <a:lnTo>
                  <a:pt x="9187784" y="360052"/>
                </a:lnTo>
                <a:lnTo>
                  <a:pt x="9179898" y="357936"/>
                </a:lnTo>
                <a:lnTo>
                  <a:pt x="9173788" y="360052"/>
                </a:lnTo>
                <a:lnTo>
                  <a:pt x="9168277" y="359263"/>
                </a:lnTo>
                <a:lnTo>
                  <a:pt x="9176840" y="363409"/>
                </a:lnTo>
                <a:lnTo>
                  <a:pt x="9185189" y="366295"/>
                </a:lnTo>
                <a:lnTo>
                  <a:pt x="9193501" y="364179"/>
                </a:lnTo>
                <a:lnTo>
                  <a:pt x="9194980" y="365237"/>
                </a:lnTo>
                <a:lnTo>
                  <a:pt x="9193922" y="361292"/>
                </a:lnTo>
                <a:close/>
                <a:moveTo>
                  <a:pt x="5738899" y="355713"/>
                </a:moveTo>
                <a:lnTo>
                  <a:pt x="5738899" y="356792"/>
                </a:lnTo>
                <a:lnTo>
                  <a:pt x="5741057" y="356792"/>
                </a:lnTo>
                <a:lnTo>
                  <a:pt x="5741057" y="355713"/>
                </a:lnTo>
                <a:close/>
                <a:moveTo>
                  <a:pt x="3726967" y="355173"/>
                </a:moveTo>
                <a:lnTo>
                  <a:pt x="3726967" y="360568"/>
                </a:lnTo>
                <a:lnTo>
                  <a:pt x="3732362" y="361512"/>
                </a:lnTo>
                <a:lnTo>
                  <a:pt x="3732362" y="355173"/>
                </a:lnTo>
                <a:close/>
                <a:moveTo>
                  <a:pt x="6767204" y="354922"/>
                </a:moveTo>
                <a:cubicBezTo>
                  <a:pt x="6775048" y="354922"/>
                  <a:pt x="6784345" y="360658"/>
                  <a:pt x="6795094" y="372131"/>
                </a:cubicBezTo>
                <a:cubicBezTo>
                  <a:pt x="6804295" y="375132"/>
                  <a:pt x="6808896" y="377999"/>
                  <a:pt x="6808896" y="380733"/>
                </a:cubicBezTo>
                <a:lnTo>
                  <a:pt x="6807838" y="384379"/>
                </a:lnTo>
                <a:cubicBezTo>
                  <a:pt x="6811364" y="385867"/>
                  <a:pt x="6813128" y="388143"/>
                  <a:pt x="6813128" y="391207"/>
                </a:cubicBezTo>
                <a:cubicBezTo>
                  <a:pt x="6813128" y="394558"/>
                  <a:pt x="6810000" y="397881"/>
                  <a:pt x="6803745" y="401177"/>
                </a:cubicBezTo>
                <a:cubicBezTo>
                  <a:pt x="6797939" y="401177"/>
                  <a:pt x="6795035" y="400516"/>
                  <a:pt x="6795035" y="399194"/>
                </a:cubicBezTo>
                <a:lnTo>
                  <a:pt x="6792761" y="400252"/>
                </a:lnTo>
                <a:lnTo>
                  <a:pt x="6790879" y="400252"/>
                </a:lnTo>
                <a:lnTo>
                  <a:pt x="6787379" y="399194"/>
                </a:lnTo>
                <a:cubicBezTo>
                  <a:pt x="6780230" y="402313"/>
                  <a:pt x="6773272" y="408264"/>
                  <a:pt x="6766503" y="417046"/>
                </a:cubicBezTo>
                <a:cubicBezTo>
                  <a:pt x="6763892" y="417046"/>
                  <a:pt x="6761582" y="417892"/>
                  <a:pt x="6759571" y="419584"/>
                </a:cubicBezTo>
                <a:lnTo>
                  <a:pt x="6764861" y="424964"/>
                </a:lnTo>
                <a:lnTo>
                  <a:pt x="6764861" y="426914"/>
                </a:lnTo>
                <a:cubicBezTo>
                  <a:pt x="6764861" y="431619"/>
                  <a:pt x="6759057" y="434262"/>
                  <a:pt x="6747450" y="434844"/>
                </a:cubicBezTo>
                <a:lnTo>
                  <a:pt x="6745277" y="437016"/>
                </a:lnTo>
                <a:lnTo>
                  <a:pt x="6742362" y="436495"/>
                </a:lnTo>
                <a:lnTo>
                  <a:pt x="6742340" y="436536"/>
                </a:lnTo>
                <a:cubicBezTo>
                  <a:pt x="6739353" y="439365"/>
                  <a:pt x="6731885" y="442604"/>
                  <a:pt x="6719937" y="446254"/>
                </a:cubicBezTo>
                <a:cubicBezTo>
                  <a:pt x="6717606" y="447307"/>
                  <a:pt x="6715358" y="449327"/>
                  <a:pt x="6713191" y="452315"/>
                </a:cubicBezTo>
                <a:lnTo>
                  <a:pt x="6707512" y="463094"/>
                </a:lnTo>
                <a:lnTo>
                  <a:pt x="6717037" y="463094"/>
                </a:lnTo>
                <a:lnTo>
                  <a:pt x="6720211" y="460978"/>
                </a:lnTo>
                <a:lnTo>
                  <a:pt x="6725985" y="460978"/>
                </a:lnTo>
                <a:cubicBezTo>
                  <a:pt x="6730217" y="463799"/>
                  <a:pt x="6733785" y="465210"/>
                  <a:pt x="6736689" y="465210"/>
                </a:cubicBezTo>
                <a:cubicBezTo>
                  <a:pt x="6738100" y="463799"/>
                  <a:pt x="6742337" y="463094"/>
                  <a:pt x="6749401" y="463094"/>
                </a:cubicBezTo>
                <a:cubicBezTo>
                  <a:pt x="6751123" y="457063"/>
                  <a:pt x="6755094" y="451576"/>
                  <a:pt x="6761314" y="446635"/>
                </a:cubicBezTo>
                <a:cubicBezTo>
                  <a:pt x="6761314" y="439359"/>
                  <a:pt x="6765452" y="435720"/>
                  <a:pt x="6773727" y="435720"/>
                </a:cubicBezTo>
                <a:cubicBezTo>
                  <a:pt x="6781926" y="444889"/>
                  <a:pt x="6788662" y="449474"/>
                  <a:pt x="6793935" y="449474"/>
                </a:cubicBezTo>
                <a:lnTo>
                  <a:pt x="6806780" y="468224"/>
                </a:lnTo>
                <a:lnTo>
                  <a:pt x="6806780" y="470023"/>
                </a:lnTo>
                <a:cubicBezTo>
                  <a:pt x="6806780" y="472518"/>
                  <a:pt x="6801523" y="475533"/>
                  <a:pt x="6791010" y="479068"/>
                </a:cubicBezTo>
                <a:lnTo>
                  <a:pt x="6788196" y="476952"/>
                </a:lnTo>
                <a:cubicBezTo>
                  <a:pt x="6785460" y="479068"/>
                  <a:pt x="6782335" y="480126"/>
                  <a:pt x="6778823" y="480126"/>
                </a:cubicBezTo>
                <a:cubicBezTo>
                  <a:pt x="6771382" y="480126"/>
                  <a:pt x="6767662" y="479421"/>
                  <a:pt x="6767662" y="478011"/>
                </a:cubicBezTo>
                <a:lnTo>
                  <a:pt x="6763352" y="479068"/>
                </a:lnTo>
                <a:lnTo>
                  <a:pt x="6748996" y="479068"/>
                </a:lnTo>
                <a:lnTo>
                  <a:pt x="6740177" y="478011"/>
                </a:lnTo>
                <a:lnTo>
                  <a:pt x="6727547" y="481184"/>
                </a:lnTo>
                <a:cubicBezTo>
                  <a:pt x="6723078" y="480798"/>
                  <a:pt x="6719491" y="480253"/>
                  <a:pt x="6716786" y="479548"/>
                </a:cubicBezTo>
                <a:lnTo>
                  <a:pt x="6711794" y="477178"/>
                </a:lnTo>
                <a:lnTo>
                  <a:pt x="6705908" y="480121"/>
                </a:lnTo>
                <a:lnTo>
                  <a:pt x="6706938" y="494805"/>
                </a:lnTo>
                <a:lnTo>
                  <a:pt x="6706935" y="494806"/>
                </a:lnTo>
                <a:lnTo>
                  <a:pt x="6707996" y="498819"/>
                </a:lnTo>
                <a:lnTo>
                  <a:pt x="6705880" y="505036"/>
                </a:lnTo>
                <a:lnTo>
                  <a:pt x="6705880" y="517350"/>
                </a:lnTo>
                <a:lnTo>
                  <a:pt x="6709054" y="540361"/>
                </a:lnTo>
                <a:lnTo>
                  <a:pt x="6709054" y="541433"/>
                </a:lnTo>
                <a:cubicBezTo>
                  <a:pt x="6709054" y="546927"/>
                  <a:pt x="6701340" y="555095"/>
                  <a:pt x="6685913" y="565939"/>
                </a:cubicBezTo>
                <a:cubicBezTo>
                  <a:pt x="6685913" y="567973"/>
                  <a:pt x="6681635" y="570181"/>
                  <a:pt x="6673080" y="572562"/>
                </a:cubicBezTo>
                <a:cubicBezTo>
                  <a:pt x="6654144" y="572562"/>
                  <a:pt x="6644676" y="568489"/>
                  <a:pt x="6644676" y="560343"/>
                </a:cubicBezTo>
                <a:lnTo>
                  <a:pt x="6644676" y="556164"/>
                </a:lnTo>
                <a:lnTo>
                  <a:pt x="6645708" y="555132"/>
                </a:lnTo>
                <a:lnTo>
                  <a:pt x="6642419" y="548328"/>
                </a:lnTo>
                <a:cubicBezTo>
                  <a:pt x="6640209" y="545817"/>
                  <a:pt x="6636894" y="543081"/>
                  <a:pt x="6632474" y="540120"/>
                </a:cubicBezTo>
                <a:cubicBezTo>
                  <a:pt x="6631646" y="537464"/>
                  <a:pt x="6628363" y="534824"/>
                  <a:pt x="6622626" y="532201"/>
                </a:cubicBezTo>
                <a:lnTo>
                  <a:pt x="6620477" y="530051"/>
                </a:lnTo>
                <a:lnTo>
                  <a:pt x="6620477" y="525187"/>
                </a:lnTo>
                <a:lnTo>
                  <a:pt x="6632028" y="518768"/>
                </a:lnTo>
                <a:lnTo>
                  <a:pt x="6646270" y="518768"/>
                </a:lnTo>
                <a:cubicBezTo>
                  <a:pt x="6650501" y="522294"/>
                  <a:pt x="6652687" y="524058"/>
                  <a:pt x="6652826" y="524058"/>
                </a:cubicBezTo>
                <a:lnTo>
                  <a:pt x="6654198" y="519946"/>
                </a:lnTo>
                <a:lnTo>
                  <a:pt x="6654198" y="510176"/>
                </a:lnTo>
                <a:lnTo>
                  <a:pt x="6654944" y="509485"/>
                </a:lnTo>
                <a:lnTo>
                  <a:pt x="6654198" y="509485"/>
                </a:lnTo>
                <a:lnTo>
                  <a:pt x="6656314" y="500806"/>
                </a:lnTo>
                <a:lnTo>
                  <a:pt x="6653140" y="496096"/>
                </a:lnTo>
                <a:lnTo>
                  <a:pt x="6653140" y="486352"/>
                </a:lnTo>
                <a:lnTo>
                  <a:pt x="6655256" y="478023"/>
                </a:lnTo>
                <a:lnTo>
                  <a:pt x="6655256" y="476480"/>
                </a:lnTo>
                <a:lnTo>
                  <a:pt x="6652853" y="475894"/>
                </a:lnTo>
                <a:lnTo>
                  <a:pt x="6650206" y="476727"/>
                </a:lnTo>
                <a:lnTo>
                  <a:pt x="6650206" y="478714"/>
                </a:lnTo>
                <a:lnTo>
                  <a:pt x="6639121" y="480126"/>
                </a:lnTo>
                <a:lnTo>
                  <a:pt x="6634230" y="475435"/>
                </a:lnTo>
                <a:lnTo>
                  <a:pt x="6634230" y="473988"/>
                </a:lnTo>
                <a:lnTo>
                  <a:pt x="6633555" y="476206"/>
                </a:lnTo>
                <a:cubicBezTo>
                  <a:pt x="6631724" y="478876"/>
                  <a:pt x="6627147" y="480535"/>
                  <a:pt x="6619824" y="481184"/>
                </a:cubicBezTo>
                <a:lnTo>
                  <a:pt x="6612557" y="479068"/>
                </a:lnTo>
                <a:lnTo>
                  <a:pt x="6611845" y="480126"/>
                </a:lnTo>
                <a:lnTo>
                  <a:pt x="6609048" y="480126"/>
                </a:lnTo>
                <a:lnTo>
                  <a:pt x="6605192" y="479068"/>
                </a:lnTo>
                <a:lnTo>
                  <a:pt x="6600033" y="480126"/>
                </a:lnTo>
                <a:lnTo>
                  <a:pt x="6596005" y="479068"/>
                </a:lnTo>
                <a:lnTo>
                  <a:pt x="6590092" y="481184"/>
                </a:lnTo>
                <a:cubicBezTo>
                  <a:pt x="6585307" y="481184"/>
                  <a:pt x="6581300" y="480831"/>
                  <a:pt x="6578071" y="480126"/>
                </a:cubicBezTo>
                <a:lnTo>
                  <a:pt x="6571143" y="477137"/>
                </a:lnTo>
                <a:lnTo>
                  <a:pt x="6562742" y="480126"/>
                </a:lnTo>
                <a:cubicBezTo>
                  <a:pt x="6557857" y="478623"/>
                  <a:pt x="6555414" y="475255"/>
                  <a:pt x="6555414" y="470023"/>
                </a:cubicBezTo>
                <a:lnTo>
                  <a:pt x="6555414" y="468965"/>
                </a:lnTo>
                <a:cubicBezTo>
                  <a:pt x="6555414" y="466428"/>
                  <a:pt x="6560745" y="464200"/>
                  <a:pt x="6571407" y="462280"/>
                </a:cubicBezTo>
                <a:lnTo>
                  <a:pt x="6573319" y="460978"/>
                </a:lnTo>
                <a:cubicBezTo>
                  <a:pt x="6578153" y="463094"/>
                  <a:pt x="6582356" y="464152"/>
                  <a:pt x="6585928" y="464152"/>
                </a:cubicBezTo>
                <a:lnTo>
                  <a:pt x="6596507" y="459920"/>
                </a:lnTo>
                <a:lnTo>
                  <a:pt x="6611329" y="459920"/>
                </a:lnTo>
                <a:lnTo>
                  <a:pt x="6611329" y="460228"/>
                </a:lnTo>
                <a:lnTo>
                  <a:pt x="6612728" y="459920"/>
                </a:lnTo>
                <a:lnTo>
                  <a:pt x="6619647" y="459920"/>
                </a:lnTo>
                <a:cubicBezTo>
                  <a:pt x="6627413" y="460413"/>
                  <a:pt x="6631296" y="463782"/>
                  <a:pt x="6631296" y="470025"/>
                </a:cubicBezTo>
                <a:lnTo>
                  <a:pt x="6634230" y="472959"/>
                </a:lnTo>
                <a:lnTo>
                  <a:pt x="6634230" y="472139"/>
                </a:lnTo>
                <a:cubicBezTo>
                  <a:pt x="6634230" y="468225"/>
                  <a:pt x="6637920" y="466268"/>
                  <a:pt x="6645300" y="466268"/>
                </a:cubicBezTo>
                <a:lnTo>
                  <a:pt x="6652750" y="465440"/>
                </a:lnTo>
                <a:lnTo>
                  <a:pt x="6653140" y="465503"/>
                </a:lnTo>
                <a:lnTo>
                  <a:pt x="6652082" y="464603"/>
                </a:lnTo>
                <a:lnTo>
                  <a:pt x="6653140" y="458222"/>
                </a:lnTo>
                <a:lnTo>
                  <a:pt x="6653140" y="457861"/>
                </a:lnTo>
                <a:lnTo>
                  <a:pt x="6651024" y="447082"/>
                </a:lnTo>
                <a:lnTo>
                  <a:pt x="6653140" y="447722"/>
                </a:lnTo>
                <a:cubicBezTo>
                  <a:pt x="6649613" y="447498"/>
                  <a:pt x="6647850" y="445807"/>
                  <a:pt x="6647850" y="442650"/>
                </a:cubicBezTo>
                <a:lnTo>
                  <a:pt x="6647850" y="440470"/>
                </a:lnTo>
                <a:lnTo>
                  <a:pt x="6653709" y="434795"/>
                </a:lnTo>
                <a:lnTo>
                  <a:pt x="6655837" y="434795"/>
                </a:lnTo>
                <a:cubicBezTo>
                  <a:pt x="6660503" y="434795"/>
                  <a:pt x="6665187" y="435809"/>
                  <a:pt x="6669888" y="437836"/>
                </a:cubicBezTo>
                <a:lnTo>
                  <a:pt x="6673679" y="433737"/>
                </a:lnTo>
                <a:lnTo>
                  <a:pt x="6677186" y="433737"/>
                </a:lnTo>
                <a:lnTo>
                  <a:pt x="6694579" y="438004"/>
                </a:lnTo>
                <a:lnTo>
                  <a:pt x="6695194" y="435965"/>
                </a:lnTo>
                <a:lnTo>
                  <a:pt x="6696467" y="435496"/>
                </a:lnTo>
                <a:lnTo>
                  <a:pt x="6700020" y="424400"/>
                </a:lnTo>
                <a:lnTo>
                  <a:pt x="6684751" y="425379"/>
                </a:lnTo>
                <a:lnTo>
                  <a:pt x="6682115" y="424321"/>
                </a:lnTo>
                <a:lnTo>
                  <a:pt x="6679405" y="425379"/>
                </a:lnTo>
                <a:lnTo>
                  <a:pt x="6656718" y="424321"/>
                </a:lnTo>
                <a:lnTo>
                  <a:pt x="6647673" y="424321"/>
                </a:lnTo>
                <a:lnTo>
                  <a:pt x="6642384" y="421147"/>
                </a:lnTo>
                <a:cubicBezTo>
                  <a:pt x="6637947" y="421147"/>
                  <a:pt x="6633580" y="422558"/>
                  <a:pt x="6629284" y="425379"/>
                </a:cubicBezTo>
                <a:lnTo>
                  <a:pt x="6611472" y="424321"/>
                </a:lnTo>
                <a:lnTo>
                  <a:pt x="6610612" y="424321"/>
                </a:lnTo>
                <a:cubicBezTo>
                  <a:pt x="6607385" y="424321"/>
                  <a:pt x="6605075" y="420510"/>
                  <a:pt x="6603683" y="412886"/>
                </a:cubicBezTo>
                <a:lnTo>
                  <a:pt x="6610620" y="409536"/>
                </a:lnTo>
                <a:lnTo>
                  <a:pt x="6614901" y="411651"/>
                </a:lnTo>
                <a:lnTo>
                  <a:pt x="6625762" y="406361"/>
                </a:lnTo>
                <a:lnTo>
                  <a:pt x="6627406" y="406361"/>
                </a:lnTo>
                <a:cubicBezTo>
                  <a:pt x="6631537" y="406361"/>
                  <a:pt x="6635189" y="408478"/>
                  <a:pt x="6638363" y="412709"/>
                </a:cubicBezTo>
                <a:lnTo>
                  <a:pt x="6639568" y="412709"/>
                </a:lnTo>
                <a:lnTo>
                  <a:pt x="6650040" y="408478"/>
                </a:lnTo>
                <a:lnTo>
                  <a:pt x="6661473" y="409536"/>
                </a:lnTo>
                <a:cubicBezTo>
                  <a:pt x="6661473" y="408205"/>
                  <a:pt x="6664089" y="407147"/>
                  <a:pt x="6669321" y="406361"/>
                </a:cubicBezTo>
                <a:cubicBezTo>
                  <a:pt x="6672583" y="406361"/>
                  <a:pt x="6679107" y="408478"/>
                  <a:pt x="6688892" y="412709"/>
                </a:cubicBezTo>
                <a:lnTo>
                  <a:pt x="6691164" y="412709"/>
                </a:lnTo>
                <a:lnTo>
                  <a:pt x="6702614" y="409536"/>
                </a:lnTo>
                <a:lnTo>
                  <a:pt x="6705694" y="411443"/>
                </a:lnTo>
                <a:lnTo>
                  <a:pt x="6706610" y="407912"/>
                </a:lnTo>
                <a:cubicBezTo>
                  <a:pt x="6708551" y="403843"/>
                  <a:pt x="6713402" y="398786"/>
                  <a:pt x="6721163" y="392741"/>
                </a:cubicBezTo>
                <a:lnTo>
                  <a:pt x="6723016" y="392741"/>
                </a:lnTo>
                <a:cubicBezTo>
                  <a:pt x="6726575" y="392741"/>
                  <a:pt x="6728856" y="395908"/>
                  <a:pt x="6729861" y="402242"/>
                </a:cubicBezTo>
                <a:lnTo>
                  <a:pt x="6739660" y="408478"/>
                </a:lnTo>
                <a:lnTo>
                  <a:pt x="6741313" y="408478"/>
                </a:lnTo>
                <a:cubicBezTo>
                  <a:pt x="6741820" y="408180"/>
                  <a:pt x="6744299" y="401558"/>
                  <a:pt x="6748752" y="388613"/>
                </a:cubicBezTo>
                <a:lnTo>
                  <a:pt x="6748752" y="377674"/>
                </a:lnTo>
                <a:cubicBezTo>
                  <a:pt x="6756270" y="366678"/>
                  <a:pt x="6762421" y="359094"/>
                  <a:pt x="6767204" y="354922"/>
                </a:cubicBezTo>
                <a:close/>
                <a:moveTo>
                  <a:pt x="7747865" y="354231"/>
                </a:moveTo>
                <a:lnTo>
                  <a:pt x="7747865" y="356389"/>
                </a:lnTo>
                <a:lnTo>
                  <a:pt x="7750023" y="358547"/>
                </a:lnTo>
                <a:lnTo>
                  <a:pt x="7755418" y="358547"/>
                </a:lnTo>
                <a:lnTo>
                  <a:pt x="7758655" y="355310"/>
                </a:lnTo>
                <a:lnTo>
                  <a:pt x="7757576" y="354231"/>
                </a:lnTo>
                <a:close/>
                <a:moveTo>
                  <a:pt x="6242915" y="354230"/>
                </a:moveTo>
                <a:lnTo>
                  <a:pt x="6242915" y="356388"/>
                </a:lnTo>
                <a:lnTo>
                  <a:pt x="6245073" y="358546"/>
                </a:lnTo>
                <a:lnTo>
                  <a:pt x="6250468" y="358546"/>
                </a:lnTo>
                <a:lnTo>
                  <a:pt x="6253705" y="355309"/>
                </a:lnTo>
                <a:lnTo>
                  <a:pt x="6252626" y="354230"/>
                </a:lnTo>
                <a:close/>
                <a:moveTo>
                  <a:pt x="708892" y="354227"/>
                </a:moveTo>
                <a:lnTo>
                  <a:pt x="708892" y="356385"/>
                </a:lnTo>
                <a:lnTo>
                  <a:pt x="711050" y="358543"/>
                </a:lnTo>
                <a:lnTo>
                  <a:pt x="716445" y="358543"/>
                </a:lnTo>
                <a:lnTo>
                  <a:pt x="719682" y="355306"/>
                </a:lnTo>
                <a:lnTo>
                  <a:pt x="718603" y="354227"/>
                </a:lnTo>
                <a:close/>
                <a:moveTo>
                  <a:pt x="9264865" y="353705"/>
                </a:moveTo>
                <a:lnTo>
                  <a:pt x="9253407" y="357121"/>
                </a:lnTo>
                <a:lnTo>
                  <a:pt x="9256117" y="366777"/>
                </a:lnTo>
                <a:lnTo>
                  <a:pt x="9262840" y="368411"/>
                </a:lnTo>
                <a:cubicBezTo>
                  <a:pt x="9268665" y="365033"/>
                  <a:pt x="9272493" y="362300"/>
                  <a:pt x="9274325" y="360213"/>
                </a:cubicBezTo>
                <a:close/>
                <a:moveTo>
                  <a:pt x="8262806" y="352343"/>
                </a:moveTo>
                <a:lnTo>
                  <a:pt x="8262806" y="354501"/>
                </a:lnTo>
                <a:lnTo>
                  <a:pt x="8266043" y="354501"/>
                </a:lnTo>
                <a:lnTo>
                  <a:pt x="8266043" y="352343"/>
                </a:lnTo>
                <a:close/>
                <a:moveTo>
                  <a:pt x="5743216" y="351262"/>
                </a:moveTo>
                <a:lnTo>
                  <a:pt x="5743216" y="353555"/>
                </a:lnTo>
                <a:lnTo>
                  <a:pt x="5746587" y="352476"/>
                </a:lnTo>
                <a:lnTo>
                  <a:pt x="5746587" y="351262"/>
                </a:lnTo>
                <a:close/>
                <a:moveTo>
                  <a:pt x="7744628" y="350994"/>
                </a:moveTo>
                <a:lnTo>
                  <a:pt x="7743549" y="352073"/>
                </a:lnTo>
                <a:lnTo>
                  <a:pt x="7743549" y="353152"/>
                </a:lnTo>
                <a:lnTo>
                  <a:pt x="7746786" y="353152"/>
                </a:lnTo>
                <a:close/>
                <a:moveTo>
                  <a:pt x="6239678" y="350993"/>
                </a:moveTo>
                <a:lnTo>
                  <a:pt x="6238599" y="352072"/>
                </a:lnTo>
                <a:lnTo>
                  <a:pt x="6238599" y="353151"/>
                </a:lnTo>
                <a:lnTo>
                  <a:pt x="6241836" y="353151"/>
                </a:lnTo>
                <a:close/>
                <a:moveTo>
                  <a:pt x="705655" y="350990"/>
                </a:moveTo>
                <a:lnTo>
                  <a:pt x="704576" y="352069"/>
                </a:lnTo>
                <a:lnTo>
                  <a:pt x="704576" y="353148"/>
                </a:lnTo>
                <a:lnTo>
                  <a:pt x="707813" y="353148"/>
                </a:lnTo>
                <a:close/>
                <a:moveTo>
                  <a:pt x="8779095" y="348836"/>
                </a:moveTo>
                <a:lnTo>
                  <a:pt x="8779095" y="349915"/>
                </a:lnTo>
                <a:lnTo>
                  <a:pt x="8781253" y="349915"/>
                </a:lnTo>
                <a:lnTo>
                  <a:pt x="8781253" y="348836"/>
                </a:lnTo>
                <a:close/>
                <a:moveTo>
                  <a:pt x="7769445" y="347757"/>
                </a:moveTo>
                <a:lnTo>
                  <a:pt x="7770524" y="347757"/>
                </a:lnTo>
                <a:lnTo>
                  <a:pt x="7770524" y="348753"/>
                </a:lnTo>
                <a:lnTo>
                  <a:pt x="7769445" y="347881"/>
                </a:lnTo>
                <a:close/>
                <a:moveTo>
                  <a:pt x="6264495" y="347756"/>
                </a:moveTo>
                <a:lnTo>
                  <a:pt x="6265574" y="347756"/>
                </a:lnTo>
                <a:lnTo>
                  <a:pt x="6265574" y="348752"/>
                </a:lnTo>
                <a:lnTo>
                  <a:pt x="6264495" y="347880"/>
                </a:lnTo>
                <a:close/>
                <a:moveTo>
                  <a:pt x="730472" y="347753"/>
                </a:moveTo>
                <a:lnTo>
                  <a:pt x="731551" y="347753"/>
                </a:lnTo>
                <a:lnTo>
                  <a:pt x="731551" y="348749"/>
                </a:lnTo>
                <a:lnTo>
                  <a:pt x="730472" y="347877"/>
                </a:lnTo>
                <a:close/>
                <a:moveTo>
                  <a:pt x="5738899" y="346946"/>
                </a:moveTo>
                <a:lnTo>
                  <a:pt x="5738899" y="349104"/>
                </a:lnTo>
                <a:lnTo>
                  <a:pt x="5742137" y="349104"/>
                </a:lnTo>
                <a:lnTo>
                  <a:pt x="5742137" y="346946"/>
                </a:lnTo>
                <a:close/>
                <a:moveTo>
                  <a:pt x="3735599" y="346675"/>
                </a:moveTo>
                <a:lnTo>
                  <a:pt x="3735599" y="349777"/>
                </a:lnTo>
                <a:lnTo>
                  <a:pt x="3737622" y="347754"/>
                </a:lnTo>
                <a:lnTo>
                  <a:pt x="3737622" y="346675"/>
                </a:lnTo>
                <a:close/>
                <a:moveTo>
                  <a:pt x="6683556" y="346458"/>
                </a:moveTo>
                <a:lnTo>
                  <a:pt x="6683556" y="348679"/>
                </a:lnTo>
                <a:lnTo>
                  <a:pt x="6688028" y="348679"/>
                </a:lnTo>
                <a:lnTo>
                  <a:pt x="6688028" y="346458"/>
                </a:lnTo>
                <a:close/>
                <a:moveTo>
                  <a:pt x="3172912" y="343708"/>
                </a:moveTo>
                <a:lnTo>
                  <a:pt x="3172912" y="344787"/>
                </a:lnTo>
                <a:lnTo>
                  <a:pt x="3178307" y="349103"/>
                </a:lnTo>
                <a:lnTo>
                  <a:pt x="3181679" y="346675"/>
                </a:lnTo>
                <a:lnTo>
                  <a:pt x="3177228" y="343708"/>
                </a:lnTo>
                <a:close/>
                <a:moveTo>
                  <a:pt x="4203192" y="343519"/>
                </a:moveTo>
                <a:lnTo>
                  <a:pt x="4204294" y="347249"/>
                </a:lnTo>
                <a:cubicBezTo>
                  <a:pt x="4204804" y="346726"/>
                  <a:pt x="4205059" y="345755"/>
                  <a:pt x="4205059" y="344334"/>
                </a:cubicBezTo>
                <a:lnTo>
                  <a:pt x="4203756" y="343519"/>
                </a:lnTo>
                <a:close/>
                <a:moveTo>
                  <a:pt x="1086934" y="343437"/>
                </a:moveTo>
                <a:lnTo>
                  <a:pt x="1082618" y="347753"/>
                </a:lnTo>
                <a:lnTo>
                  <a:pt x="1082618" y="349911"/>
                </a:lnTo>
                <a:lnTo>
                  <a:pt x="1084777" y="352069"/>
                </a:lnTo>
                <a:lnTo>
                  <a:pt x="1085855" y="352069"/>
                </a:lnTo>
                <a:cubicBezTo>
                  <a:pt x="1087295" y="352069"/>
                  <a:pt x="1088014" y="350990"/>
                  <a:pt x="1088014" y="348832"/>
                </a:cubicBezTo>
                <a:close/>
                <a:moveTo>
                  <a:pt x="9147534" y="343044"/>
                </a:moveTo>
                <a:lnTo>
                  <a:pt x="9143515" y="345507"/>
                </a:lnTo>
                <a:cubicBezTo>
                  <a:pt x="9143515" y="354797"/>
                  <a:pt x="9137873" y="360234"/>
                  <a:pt x="9126588" y="361821"/>
                </a:cubicBezTo>
                <a:lnTo>
                  <a:pt x="9126588" y="362644"/>
                </a:lnTo>
                <a:cubicBezTo>
                  <a:pt x="9126588" y="363358"/>
                  <a:pt x="9130313" y="364575"/>
                  <a:pt x="9137764" y="366295"/>
                </a:cubicBezTo>
                <a:lnTo>
                  <a:pt x="9141159" y="366295"/>
                </a:lnTo>
                <a:lnTo>
                  <a:pt x="9141159" y="363702"/>
                </a:lnTo>
                <a:cubicBezTo>
                  <a:pt x="9141159" y="358598"/>
                  <a:pt x="9143332" y="355231"/>
                  <a:pt x="9147677" y="353600"/>
                </a:cubicBezTo>
                <a:lnTo>
                  <a:pt x="9149083" y="353846"/>
                </a:lnTo>
                <a:lnTo>
                  <a:pt x="9148157" y="353349"/>
                </a:lnTo>
                <a:cubicBezTo>
                  <a:pt x="9147018" y="352343"/>
                  <a:pt x="9146448" y="351251"/>
                  <a:pt x="9146448" y="350072"/>
                </a:cubicBezTo>
                <a:lnTo>
                  <a:pt x="9145390" y="349013"/>
                </a:lnTo>
                <a:lnTo>
                  <a:pt x="9145390" y="346297"/>
                </a:lnTo>
                <a:close/>
                <a:moveTo>
                  <a:pt x="1646925" y="342898"/>
                </a:moveTo>
                <a:lnTo>
                  <a:pt x="1644767" y="347214"/>
                </a:lnTo>
                <a:lnTo>
                  <a:pt x="1644767" y="349372"/>
                </a:lnTo>
                <a:lnTo>
                  <a:pt x="1645846" y="349372"/>
                </a:lnTo>
                <a:lnTo>
                  <a:pt x="1650162" y="345056"/>
                </a:lnTo>
                <a:lnTo>
                  <a:pt x="1650162" y="342898"/>
                </a:lnTo>
                <a:close/>
                <a:moveTo>
                  <a:pt x="7737075" y="342362"/>
                </a:moveTo>
                <a:cubicBezTo>
                  <a:pt x="7737075" y="343801"/>
                  <a:pt x="7735996" y="344520"/>
                  <a:pt x="7733838" y="344520"/>
                </a:cubicBezTo>
                <a:lnTo>
                  <a:pt x="7733838" y="345599"/>
                </a:lnTo>
                <a:lnTo>
                  <a:pt x="7735996" y="345599"/>
                </a:lnTo>
                <a:cubicBezTo>
                  <a:pt x="7735996" y="344160"/>
                  <a:pt x="7737075" y="343441"/>
                  <a:pt x="7739233" y="343441"/>
                </a:cubicBezTo>
                <a:lnTo>
                  <a:pt x="7739233" y="342362"/>
                </a:lnTo>
                <a:close/>
                <a:moveTo>
                  <a:pt x="6232125" y="342361"/>
                </a:moveTo>
                <a:cubicBezTo>
                  <a:pt x="6232125" y="343799"/>
                  <a:pt x="6231046" y="344519"/>
                  <a:pt x="6228888" y="344519"/>
                </a:cubicBezTo>
                <a:lnTo>
                  <a:pt x="6228888" y="345598"/>
                </a:lnTo>
                <a:lnTo>
                  <a:pt x="6231046" y="345598"/>
                </a:lnTo>
                <a:cubicBezTo>
                  <a:pt x="6231046" y="344159"/>
                  <a:pt x="6232125" y="343440"/>
                  <a:pt x="6234283" y="343440"/>
                </a:cubicBezTo>
                <a:lnTo>
                  <a:pt x="6234283" y="342361"/>
                </a:lnTo>
                <a:close/>
                <a:moveTo>
                  <a:pt x="698102" y="342358"/>
                </a:moveTo>
                <a:cubicBezTo>
                  <a:pt x="698102" y="343797"/>
                  <a:pt x="697023" y="344516"/>
                  <a:pt x="694865" y="344516"/>
                </a:cubicBezTo>
                <a:lnTo>
                  <a:pt x="694865" y="345595"/>
                </a:lnTo>
                <a:lnTo>
                  <a:pt x="697023" y="345595"/>
                </a:lnTo>
                <a:cubicBezTo>
                  <a:pt x="697023" y="344157"/>
                  <a:pt x="698102" y="343437"/>
                  <a:pt x="700260" y="343437"/>
                </a:cubicBezTo>
                <a:lnTo>
                  <a:pt x="700260" y="342358"/>
                </a:lnTo>
                <a:close/>
                <a:moveTo>
                  <a:pt x="9228016" y="341488"/>
                </a:moveTo>
                <a:lnTo>
                  <a:pt x="9224602" y="341962"/>
                </a:lnTo>
                <a:lnTo>
                  <a:pt x="9224602" y="344183"/>
                </a:lnTo>
                <a:lnTo>
                  <a:pt x="9228016" y="344183"/>
                </a:lnTo>
                <a:close/>
                <a:moveTo>
                  <a:pt x="8749962" y="341283"/>
                </a:moveTo>
                <a:lnTo>
                  <a:pt x="8747804" y="343441"/>
                </a:lnTo>
                <a:lnTo>
                  <a:pt x="8749962" y="343441"/>
                </a:lnTo>
                <a:close/>
                <a:moveTo>
                  <a:pt x="9248117" y="339606"/>
                </a:moveTo>
                <a:lnTo>
                  <a:pt x="9247702" y="339846"/>
                </a:lnTo>
                <a:lnTo>
                  <a:pt x="9246819" y="340348"/>
                </a:lnTo>
                <a:lnTo>
                  <a:pt x="9246819" y="341608"/>
                </a:lnTo>
                <a:lnTo>
                  <a:pt x="9247426" y="341010"/>
                </a:lnTo>
                <a:lnTo>
                  <a:pt x="9248117" y="341526"/>
                </a:lnTo>
                <a:close/>
                <a:moveTo>
                  <a:pt x="3132854" y="339392"/>
                </a:moveTo>
                <a:lnTo>
                  <a:pt x="3132854" y="342629"/>
                </a:lnTo>
                <a:lnTo>
                  <a:pt x="3136226" y="342629"/>
                </a:lnTo>
                <a:lnTo>
                  <a:pt x="3136226" y="339392"/>
                </a:lnTo>
                <a:close/>
                <a:moveTo>
                  <a:pt x="7750023" y="338046"/>
                </a:moveTo>
                <a:lnTo>
                  <a:pt x="7750023" y="339125"/>
                </a:lnTo>
                <a:lnTo>
                  <a:pt x="7752181" y="339125"/>
                </a:lnTo>
                <a:lnTo>
                  <a:pt x="7752181" y="338046"/>
                </a:lnTo>
                <a:close/>
                <a:moveTo>
                  <a:pt x="6245073" y="338045"/>
                </a:moveTo>
                <a:lnTo>
                  <a:pt x="6245073" y="339124"/>
                </a:lnTo>
                <a:lnTo>
                  <a:pt x="6247231" y="339124"/>
                </a:lnTo>
                <a:lnTo>
                  <a:pt x="6247231" y="338045"/>
                </a:lnTo>
                <a:close/>
                <a:moveTo>
                  <a:pt x="711050" y="338042"/>
                </a:moveTo>
                <a:lnTo>
                  <a:pt x="711050" y="339121"/>
                </a:lnTo>
                <a:lnTo>
                  <a:pt x="713208" y="339121"/>
                </a:lnTo>
                <a:lnTo>
                  <a:pt x="713208" y="338042"/>
                </a:lnTo>
                <a:close/>
                <a:moveTo>
                  <a:pt x="6682499" y="336937"/>
                </a:moveTo>
                <a:lnTo>
                  <a:pt x="6682499" y="337173"/>
                </a:lnTo>
                <a:lnTo>
                  <a:pt x="6682872" y="337173"/>
                </a:lnTo>
                <a:lnTo>
                  <a:pt x="6682872" y="336937"/>
                </a:lnTo>
                <a:close/>
                <a:moveTo>
                  <a:pt x="9117606" y="336778"/>
                </a:moveTo>
                <a:lnTo>
                  <a:pt x="9117561" y="337002"/>
                </a:lnTo>
                <a:lnTo>
                  <a:pt x="9117884" y="336778"/>
                </a:lnTo>
                <a:close/>
                <a:moveTo>
                  <a:pt x="8753199" y="335889"/>
                </a:moveTo>
                <a:lnTo>
                  <a:pt x="8760752" y="335889"/>
                </a:lnTo>
                <a:cubicBezTo>
                  <a:pt x="8765068" y="336248"/>
                  <a:pt x="8767226" y="337327"/>
                  <a:pt x="8767226" y="339125"/>
                </a:cubicBezTo>
                <a:lnTo>
                  <a:pt x="8768305" y="338046"/>
                </a:lnTo>
                <a:cubicBezTo>
                  <a:pt x="8773880" y="338046"/>
                  <a:pt x="8779635" y="341283"/>
                  <a:pt x="8785569" y="347757"/>
                </a:cubicBezTo>
                <a:lnTo>
                  <a:pt x="8784490" y="348836"/>
                </a:lnTo>
                <a:lnTo>
                  <a:pt x="8784490" y="349915"/>
                </a:lnTo>
                <a:cubicBezTo>
                  <a:pt x="8790245" y="349915"/>
                  <a:pt x="8793482" y="356389"/>
                  <a:pt x="8794201" y="369338"/>
                </a:cubicBezTo>
                <a:lnTo>
                  <a:pt x="8795280" y="370417"/>
                </a:lnTo>
                <a:cubicBezTo>
                  <a:pt x="8793482" y="385163"/>
                  <a:pt x="8791684" y="393435"/>
                  <a:pt x="8789885" y="395233"/>
                </a:cubicBezTo>
                <a:lnTo>
                  <a:pt x="8790964" y="399549"/>
                </a:lnTo>
                <a:lnTo>
                  <a:pt x="8783411" y="408181"/>
                </a:lnTo>
                <a:lnTo>
                  <a:pt x="8778016" y="407102"/>
                </a:lnTo>
                <a:lnTo>
                  <a:pt x="8756436" y="416813"/>
                </a:lnTo>
                <a:lnTo>
                  <a:pt x="8752120" y="416813"/>
                </a:lnTo>
                <a:cubicBezTo>
                  <a:pt x="8752120" y="415015"/>
                  <a:pt x="8750682" y="413936"/>
                  <a:pt x="8747804" y="413577"/>
                </a:cubicBezTo>
                <a:lnTo>
                  <a:pt x="8747804" y="410340"/>
                </a:lnTo>
                <a:lnTo>
                  <a:pt x="8745646" y="410340"/>
                </a:lnTo>
                <a:cubicBezTo>
                  <a:pt x="8745646" y="412497"/>
                  <a:pt x="8744927" y="413577"/>
                  <a:pt x="8743488" y="413577"/>
                </a:cubicBezTo>
                <a:lnTo>
                  <a:pt x="8741330" y="413577"/>
                </a:lnTo>
                <a:lnTo>
                  <a:pt x="8735935" y="409260"/>
                </a:lnTo>
                <a:lnTo>
                  <a:pt x="8732698" y="411418"/>
                </a:lnTo>
                <a:cubicBezTo>
                  <a:pt x="8730900" y="409980"/>
                  <a:pt x="8728022" y="404225"/>
                  <a:pt x="8724066" y="394154"/>
                </a:cubicBezTo>
                <a:cubicBezTo>
                  <a:pt x="8722448" y="394154"/>
                  <a:pt x="8720649" y="390558"/>
                  <a:pt x="8718671" y="383364"/>
                </a:cubicBezTo>
                <a:lnTo>
                  <a:pt x="8718671" y="367180"/>
                </a:lnTo>
                <a:lnTo>
                  <a:pt x="8716513" y="367180"/>
                </a:lnTo>
                <a:lnTo>
                  <a:pt x="8721908" y="356389"/>
                </a:lnTo>
                <a:lnTo>
                  <a:pt x="8721908" y="354231"/>
                </a:lnTo>
                <a:cubicBezTo>
                  <a:pt x="8723347" y="354231"/>
                  <a:pt x="8724066" y="355670"/>
                  <a:pt x="8724066" y="358547"/>
                </a:cubicBezTo>
                <a:lnTo>
                  <a:pt x="8727303" y="358547"/>
                </a:lnTo>
                <a:lnTo>
                  <a:pt x="8727303" y="353153"/>
                </a:lnTo>
                <a:cubicBezTo>
                  <a:pt x="8731799" y="346679"/>
                  <a:pt x="8740431" y="340924"/>
                  <a:pt x="8753199" y="335889"/>
                </a:cubicBezTo>
                <a:close/>
                <a:moveTo>
                  <a:pt x="1123350" y="335210"/>
                </a:moveTo>
                <a:lnTo>
                  <a:pt x="1120114" y="337368"/>
                </a:lnTo>
                <a:lnTo>
                  <a:pt x="1111483" y="337368"/>
                </a:lnTo>
                <a:lnTo>
                  <a:pt x="1114720" y="349911"/>
                </a:lnTo>
                <a:lnTo>
                  <a:pt x="1113640" y="362994"/>
                </a:lnTo>
                <a:lnTo>
                  <a:pt x="1114720" y="377021"/>
                </a:lnTo>
                <a:lnTo>
                  <a:pt x="1112562" y="381337"/>
                </a:lnTo>
                <a:lnTo>
                  <a:pt x="1114720" y="390104"/>
                </a:lnTo>
                <a:lnTo>
                  <a:pt x="1113640" y="393341"/>
                </a:lnTo>
                <a:lnTo>
                  <a:pt x="1114720" y="394420"/>
                </a:lnTo>
                <a:lnTo>
                  <a:pt x="1115798" y="394420"/>
                </a:lnTo>
                <a:lnTo>
                  <a:pt x="1123350" y="393341"/>
                </a:lnTo>
                <a:cubicBezTo>
                  <a:pt x="1124341" y="396938"/>
                  <a:pt x="1126812" y="398736"/>
                  <a:pt x="1130769" y="398736"/>
                </a:cubicBezTo>
                <a:cubicBezTo>
                  <a:pt x="1132926" y="398736"/>
                  <a:pt x="1136479" y="396219"/>
                  <a:pt x="1141425" y="391183"/>
                </a:cubicBezTo>
                <a:lnTo>
                  <a:pt x="1147898" y="395499"/>
                </a:lnTo>
                <a:lnTo>
                  <a:pt x="1150056" y="395499"/>
                </a:lnTo>
                <a:lnTo>
                  <a:pt x="1160711" y="392262"/>
                </a:lnTo>
                <a:cubicBezTo>
                  <a:pt x="1167636" y="392262"/>
                  <a:pt x="1172265" y="394420"/>
                  <a:pt x="1174604" y="398736"/>
                </a:cubicBezTo>
                <a:lnTo>
                  <a:pt x="1171366" y="401973"/>
                </a:lnTo>
                <a:lnTo>
                  <a:pt x="1167050" y="401973"/>
                </a:lnTo>
                <a:lnTo>
                  <a:pt x="1162869" y="398736"/>
                </a:lnTo>
                <a:lnTo>
                  <a:pt x="1161790" y="398736"/>
                </a:lnTo>
                <a:cubicBezTo>
                  <a:pt x="1159812" y="400894"/>
                  <a:pt x="1152664" y="402558"/>
                  <a:pt x="1140345" y="403726"/>
                </a:cubicBezTo>
                <a:cubicBezTo>
                  <a:pt x="1135759" y="403726"/>
                  <a:pt x="1131489" y="403142"/>
                  <a:pt x="1127532" y="401973"/>
                </a:cubicBezTo>
                <a:lnTo>
                  <a:pt x="1116877" y="400490"/>
                </a:lnTo>
                <a:lnTo>
                  <a:pt x="1116877" y="401973"/>
                </a:lnTo>
                <a:cubicBezTo>
                  <a:pt x="1112562" y="401973"/>
                  <a:pt x="1110403" y="406514"/>
                  <a:pt x="1110403" y="415596"/>
                </a:cubicBezTo>
                <a:lnTo>
                  <a:pt x="1107302" y="421530"/>
                </a:lnTo>
                <a:lnTo>
                  <a:pt x="1114720" y="432455"/>
                </a:lnTo>
                <a:cubicBezTo>
                  <a:pt x="1111842" y="437670"/>
                  <a:pt x="1110403" y="443470"/>
                  <a:pt x="1110403" y="449854"/>
                </a:cubicBezTo>
                <a:lnTo>
                  <a:pt x="1110403" y="455249"/>
                </a:lnTo>
                <a:lnTo>
                  <a:pt x="1116877" y="453091"/>
                </a:lnTo>
                <a:lnTo>
                  <a:pt x="1123350" y="454170"/>
                </a:lnTo>
                <a:lnTo>
                  <a:pt x="1137244" y="453091"/>
                </a:lnTo>
                <a:lnTo>
                  <a:pt x="1140345" y="454170"/>
                </a:lnTo>
                <a:lnTo>
                  <a:pt x="1146819" y="453091"/>
                </a:lnTo>
                <a:lnTo>
                  <a:pt x="1162869" y="453091"/>
                </a:lnTo>
                <a:lnTo>
                  <a:pt x="1167050" y="454170"/>
                </a:lnTo>
                <a:lnTo>
                  <a:pt x="1170287" y="453091"/>
                </a:lnTo>
                <a:lnTo>
                  <a:pt x="1188496" y="454170"/>
                </a:lnTo>
                <a:lnTo>
                  <a:pt x="1190654" y="441087"/>
                </a:lnTo>
                <a:lnTo>
                  <a:pt x="1189575" y="440008"/>
                </a:lnTo>
                <a:lnTo>
                  <a:pt x="1189575" y="438929"/>
                </a:lnTo>
                <a:lnTo>
                  <a:pt x="1190654" y="434613"/>
                </a:lnTo>
                <a:lnTo>
                  <a:pt x="1189575" y="427060"/>
                </a:lnTo>
                <a:lnTo>
                  <a:pt x="1192812" y="420451"/>
                </a:lnTo>
                <a:lnTo>
                  <a:pt x="1191733" y="415056"/>
                </a:lnTo>
                <a:lnTo>
                  <a:pt x="1192812" y="409661"/>
                </a:lnTo>
                <a:cubicBezTo>
                  <a:pt x="1190114" y="402378"/>
                  <a:pt x="1186157" y="398736"/>
                  <a:pt x="1180944" y="398736"/>
                </a:cubicBezTo>
                <a:lnTo>
                  <a:pt x="1180944" y="397657"/>
                </a:lnTo>
                <a:cubicBezTo>
                  <a:pt x="1181303" y="396219"/>
                  <a:pt x="1183102" y="394780"/>
                  <a:pt x="1186338" y="393341"/>
                </a:cubicBezTo>
                <a:lnTo>
                  <a:pt x="1189575" y="394420"/>
                </a:lnTo>
                <a:lnTo>
                  <a:pt x="1190654" y="393341"/>
                </a:lnTo>
                <a:lnTo>
                  <a:pt x="1190654" y="392262"/>
                </a:lnTo>
                <a:lnTo>
                  <a:pt x="1189575" y="371626"/>
                </a:lnTo>
                <a:cubicBezTo>
                  <a:pt x="1189575" y="368569"/>
                  <a:pt x="1191687" y="364927"/>
                  <a:pt x="1195914" y="360701"/>
                </a:cubicBezTo>
                <a:lnTo>
                  <a:pt x="1193892" y="354227"/>
                </a:lnTo>
                <a:lnTo>
                  <a:pt x="1193892" y="352069"/>
                </a:lnTo>
                <a:lnTo>
                  <a:pt x="1194970" y="350990"/>
                </a:lnTo>
                <a:lnTo>
                  <a:pt x="1194970" y="349911"/>
                </a:lnTo>
                <a:lnTo>
                  <a:pt x="1190654" y="342898"/>
                </a:lnTo>
                <a:lnTo>
                  <a:pt x="1190654" y="338447"/>
                </a:lnTo>
                <a:lnTo>
                  <a:pt x="1191733" y="337368"/>
                </a:lnTo>
                <a:lnTo>
                  <a:pt x="1191733" y="336289"/>
                </a:lnTo>
                <a:lnTo>
                  <a:pt x="1190654" y="335210"/>
                </a:lnTo>
                <a:lnTo>
                  <a:pt x="1183102" y="336289"/>
                </a:lnTo>
                <a:lnTo>
                  <a:pt x="1160711" y="336289"/>
                </a:lnTo>
                <a:lnTo>
                  <a:pt x="1145741" y="335210"/>
                </a:lnTo>
                <a:cubicBezTo>
                  <a:pt x="1142863" y="336649"/>
                  <a:pt x="1138951" y="337368"/>
                  <a:pt x="1134007" y="337368"/>
                </a:cubicBezTo>
                <a:lnTo>
                  <a:pt x="1128611" y="337368"/>
                </a:lnTo>
                <a:lnTo>
                  <a:pt x="1125374" y="335210"/>
                </a:lnTo>
                <a:close/>
                <a:moveTo>
                  <a:pt x="3043297" y="335076"/>
                </a:moveTo>
                <a:cubicBezTo>
                  <a:pt x="3052828" y="337054"/>
                  <a:pt x="3057594" y="338853"/>
                  <a:pt x="3057594" y="340471"/>
                </a:cubicBezTo>
                <a:lnTo>
                  <a:pt x="3057594" y="343438"/>
                </a:lnTo>
                <a:cubicBezTo>
                  <a:pt x="3057594" y="344877"/>
                  <a:pt x="3052828" y="346720"/>
                  <a:pt x="3043297" y="348968"/>
                </a:cubicBezTo>
                <a:lnTo>
                  <a:pt x="3024414" y="338313"/>
                </a:lnTo>
                <a:lnTo>
                  <a:pt x="3026572" y="336290"/>
                </a:lnTo>
                <a:lnTo>
                  <a:pt x="3028865" y="336290"/>
                </a:lnTo>
                <a:close/>
                <a:moveTo>
                  <a:pt x="8282498" y="334809"/>
                </a:moveTo>
                <a:lnTo>
                  <a:pt x="8282498" y="335888"/>
                </a:lnTo>
                <a:lnTo>
                  <a:pt x="8285735" y="335888"/>
                </a:lnTo>
                <a:lnTo>
                  <a:pt x="8285735" y="334809"/>
                </a:lnTo>
                <a:close/>
                <a:moveTo>
                  <a:pt x="7744628" y="334809"/>
                </a:moveTo>
                <a:lnTo>
                  <a:pt x="7753260" y="334809"/>
                </a:lnTo>
                <a:lnTo>
                  <a:pt x="7769445" y="347881"/>
                </a:lnTo>
                <a:lnTo>
                  <a:pt x="7769445" y="350994"/>
                </a:lnTo>
                <a:lnTo>
                  <a:pt x="7770524" y="350994"/>
                </a:lnTo>
                <a:lnTo>
                  <a:pt x="7770524" y="348753"/>
                </a:lnTo>
                <a:lnTo>
                  <a:pt x="7781314" y="357468"/>
                </a:lnTo>
                <a:lnTo>
                  <a:pt x="7780235" y="358547"/>
                </a:lnTo>
                <a:lnTo>
                  <a:pt x="7780235" y="359626"/>
                </a:lnTo>
                <a:lnTo>
                  <a:pt x="7781314" y="360705"/>
                </a:lnTo>
                <a:cubicBezTo>
                  <a:pt x="7781314" y="382645"/>
                  <a:pt x="7774481" y="397750"/>
                  <a:pt x="7760813" y="406023"/>
                </a:cubicBezTo>
                <a:lnTo>
                  <a:pt x="7745707" y="421129"/>
                </a:lnTo>
                <a:lnTo>
                  <a:pt x="7737075" y="423287"/>
                </a:lnTo>
                <a:cubicBezTo>
                  <a:pt x="7732040" y="421489"/>
                  <a:pt x="7729522" y="420050"/>
                  <a:pt x="7729522" y="418971"/>
                </a:cubicBezTo>
                <a:lnTo>
                  <a:pt x="7729522" y="417892"/>
                </a:lnTo>
                <a:cubicBezTo>
                  <a:pt x="7741032" y="408181"/>
                  <a:pt x="7746786" y="400987"/>
                  <a:pt x="7746786" y="396312"/>
                </a:cubicBezTo>
                <a:cubicBezTo>
                  <a:pt x="7742470" y="392895"/>
                  <a:pt x="7737794" y="390737"/>
                  <a:pt x="7732759" y="389838"/>
                </a:cubicBezTo>
                <a:lnTo>
                  <a:pt x="7732759" y="388759"/>
                </a:lnTo>
                <a:lnTo>
                  <a:pt x="7733838" y="387680"/>
                </a:lnTo>
                <a:lnTo>
                  <a:pt x="7733838" y="386601"/>
                </a:lnTo>
                <a:lnTo>
                  <a:pt x="7725206" y="373653"/>
                </a:lnTo>
                <a:lnTo>
                  <a:pt x="7720890" y="367179"/>
                </a:lnTo>
                <a:lnTo>
                  <a:pt x="7720890" y="355310"/>
                </a:lnTo>
                <a:cubicBezTo>
                  <a:pt x="7720890" y="353691"/>
                  <a:pt x="7722688" y="352612"/>
                  <a:pt x="7726285" y="352073"/>
                </a:cubicBezTo>
                <a:lnTo>
                  <a:pt x="7725206" y="350994"/>
                </a:lnTo>
                <a:lnTo>
                  <a:pt x="7725206" y="349915"/>
                </a:lnTo>
                <a:cubicBezTo>
                  <a:pt x="7728803" y="344160"/>
                  <a:pt x="7735277" y="339844"/>
                  <a:pt x="7744628" y="336967"/>
                </a:cubicBezTo>
                <a:close/>
                <a:moveTo>
                  <a:pt x="6239678" y="334808"/>
                </a:moveTo>
                <a:lnTo>
                  <a:pt x="6248310" y="334808"/>
                </a:lnTo>
                <a:lnTo>
                  <a:pt x="6264495" y="347880"/>
                </a:lnTo>
                <a:lnTo>
                  <a:pt x="6264495" y="350993"/>
                </a:lnTo>
                <a:lnTo>
                  <a:pt x="6265574" y="350993"/>
                </a:lnTo>
                <a:lnTo>
                  <a:pt x="6265574" y="348752"/>
                </a:lnTo>
                <a:lnTo>
                  <a:pt x="6276364" y="357467"/>
                </a:lnTo>
                <a:lnTo>
                  <a:pt x="6275285" y="358546"/>
                </a:lnTo>
                <a:lnTo>
                  <a:pt x="6275285" y="359625"/>
                </a:lnTo>
                <a:lnTo>
                  <a:pt x="6276364" y="360704"/>
                </a:lnTo>
                <a:cubicBezTo>
                  <a:pt x="6276364" y="382644"/>
                  <a:pt x="6269531" y="397749"/>
                  <a:pt x="6255863" y="406022"/>
                </a:cubicBezTo>
                <a:lnTo>
                  <a:pt x="6240757" y="421128"/>
                </a:lnTo>
                <a:lnTo>
                  <a:pt x="6232125" y="423286"/>
                </a:lnTo>
                <a:cubicBezTo>
                  <a:pt x="6227090" y="421488"/>
                  <a:pt x="6224572" y="420049"/>
                  <a:pt x="6224572" y="418970"/>
                </a:cubicBezTo>
                <a:lnTo>
                  <a:pt x="6224572" y="417891"/>
                </a:lnTo>
                <a:cubicBezTo>
                  <a:pt x="6236082" y="408180"/>
                  <a:pt x="6241836" y="400986"/>
                  <a:pt x="6241836" y="396310"/>
                </a:cubicBezTo>
                <a:cubicBezTo>
                  <a:pt x="6237520" y="392894"/>
                  <a:pt x="6232845" y="390736"/>
                  <a:pt x="6227809" y="389837"/>
                </a:cubicBezTo>
                <a:lnTo>
                  <a:pt x="6227809" y="388758"/>
                </a:lnTo>
                <a:lnTo>
                  <a:pt x="6228888" y="387678"/>
                </a:lnTo>
                <a:lnTo>
                  <a:pt x="6228888" y="386600"/>
                </a:lnTo>
                <a:cubicBezTo>
                  <a:pt x="6220256" y="386600"/>
                  <a:pt x="6215940" y="380126"/>
                  <a:pt x="6215940" y="367178"/>
                </a:cubicBezTo>
                <a:lnTo>
                  <a:pt x="6215940" y="355309"/>
                </a:lnTo>
                <a:cubicBezTo>
                  <a:pt x="6215940" y="353690"/>
                  <a:pt x="6217739" y="352611"/>
                  <a:pt x="6221335" y="352072"/>
                </a:cubicBezTo>
                <a:lnTo>
                  <a:pt x="6220256" y="350993"/>
                </a:lnTo>
                <a:lnTo>
                  <a:pt x="6220256" y="349914"/>
                </a:lnTo>
                <a:cubicBezTo>
                  <a:pt x="6223853" y="344159"/>
                  <a:pt x="6230327" y="339843"/>
                  <a:pt x="6239678" y="336966"/>
                </a:cubicBezTo>
                <a:close/>
                <a:moveTo>
                  <a:pt x="705655" y="334805"/>
                </a:moveTo>
                <a:lnTo>
                  <a:pt x="714287" y="334805"/>
                </a:lnTo>
                <a:lnTo>
                  <a:pt x="730472" y="347877"/>
                </a:lnTo>
                <a:lnTo>
                  <a:pt x="730472" y="350990"/>
                </a:lnTo>
                <a:lnTo>
                  <a:pt x="731551" y="350990"/>
                </a:lnTo>
                <a:lnTo>
                  <a:pt x="731551" y="348749"/>
                </a:lnTo>
                <a:lnTo>
                  <a:pt x="742342" y="357464"/>
                </a:lnTo>
                <a:lnTo>
                  <a:pt x="741263" y="358543"/>
                </a:lnTo>
                <a:lnTo>
                  <a:pt x="741263" y="359622"/>
                </a:lnTo>
                <a:lnTo>
                  <a:pt x="742342" y="360701"/>
                </a:lnTo>
                <a:cubicBezTo>
                  <a:pt x="742342" y="382641"/>
                  <a:pt x="735508" y="397747"/>
                  <a:pt x="721840" y="406019"/>
                </a:cubicBezTo>
                <a:lnTo>
                  <a:pt x="706734" y="421125"/>
                </a:lnTo>
                <a:lnTo>
                  <a:pt x="698102" y="423283"/>
                </a:lnTo>
                <a:cubicBezTo>
                  <a:pt x="693067" y="421485"/>
                  <a:pt x="690549" y="420046"/>
                  <a:pt x="690549" y="418967"/>
                </a:cubicBezTo>
                <a:lnTo>
                  <a:pt x="690549" y="417888"/>
                </a:lnTo>
                <a:cubicBezTo>
                  <a:pt x="702059" y="408177"/>
                  <a:pt x="707813" y="400984"/>
                  <a:pt x="707813" y="396308"/>
                </a:cubicBezTo>
                <a:cubicBezTo>
                  <a:pt x="703497" y="392891"/>
                  <a:pt x="698822" y="390733"/>
                  <a:pt x="693786" y="389834"/>
                </a:cubicBezTo>
                <a:lnTo>
                  <a:pt x="693786" y="388755"/>
                </a:lnTo>
                <a:lnTo>
                  <a:pt x="694865" y="387676"/>
                </a:lnTo>
                <a:lnTo>
                  <a:pt x="694865" y="386597"/>
                </a:lnTo>
                <a:cubicBezTo>
                  <a:pt x="686233" y="386597"/>
                  <a:pt x="681917" y="380123"/>
                  <a:pt x="681917" y="367175"/>
                </a:cubicBezTo>
                <a:lnTo>
                  <a:pt x="681917" y="355306"/>
                </a:lnTo>
                <a:cubicBezTo>
                  <a:pt x="681917" y="353688"/>
                  <a:pt x="683715" y="352609"/>
                  <a:pt x="687312" y="352069"/>
                </a:cubicBezTo>
                <a:lnTo>
                  <a:pt x="686233" y="350990"/>
                </a:lnTo>
                <a:lnTo>
                  <a:pt x="686233" y="349911"/>
                </a:lnTo>
                <a:cubicBezTo>
                  <a:pt x="689830" y="344157"/>
                  <a:pt x="696304" y="339840"/>
                  <a:pt x="705655" y="336963"/>
                </a:cubicBezTo>
                <a:close/>
                <a:moveTo>
                  <a:pt x="5189835" y="334267"/>
                </a:moveTo>
                <a:lnTo>
                  <a:pt x="5189835" y="345192"/>
                </a:lnTo>
                <a:lnTo>
                  <a:pt x="5188756" y="353555"/>
                </a:lnTo>
                <a:lnTo>
                  <a:pt x="5189835" y="357871"/>
                </a:lnTo>
                <a:cubicBezTo>
                  <a:pt x="5187677" y="358680"/>
                  <a:pt x="5186598" y="360883"/>
                  <a:pt x="5186598" y="364480"/>
                </a:cubicBezTo>
                <a:cubicBezTo>
                  <a:pt x="5188756" y="364480"/>
                  <a:pt x="5189835" y="365918"/>
                  <a:pt x="5189835" y="368796"/>
                </a:cubicBezTo>
                <a:lnTo>
                  <a:pt x="5184440" y="377563"/>
                </a:lnTo>
                <a:cubicBezTo>
                  <a:pt x="5191724" y="383587"/>
                  <a:pt x="5195365" y="389431"/>
                  <a:pt x="5195365" y="395096"/>
                </a:cubicBezTo>
                <a:cubicBezTo>
                  <a:pt x="5192668" y="399682"/>
                  <a:pt x="5190105" y="412045"/>
                  <a:pt x="5187677" y="432187"/>
                </a:cubicBezTo>
                <a:lnTo>
                  <a:pt x="5186598" y="435559"/>
                </a:lnTo>
                <a:lnTo>
                  <a:pt x="5186598" y="437717"/>
                </a:lnTo>
                <a:cubicBezTo>
                  <a:pt x="5188936" y="447878"/>
                  <a:pt x="5192938" y="452958"/>
                  <a:pt x="5198602" y="452958"/>
                </a:cubicBezTo>
                <a:lnTo>
                  <a:pt x="5209527" y="455251"/>
                </a:lnTo>
                <a:lnTo>
                  <a:pt x="5222610" y="452958"/>
                </a:lnTo>
                <a:lnTo>
                  <a:pt x="5228140" y="452958"/>
                </a:lnTo>
                <a:lnTo>
                  <a:pt x="5228140" y="425713"/>
                </a:lnTo>
                <a:lnTo>
                  <a:pt x="5232456" y="410337"/>
                </a:lnTo>
                <a:cubicBezTo>
                  <a:pt x="5232456" y="402335"/>
                  <a:pt x="5223734" y="398333"/>
                  <a:pt x="5206290" y="398333"/>
                </a:cubicBezTo>
                <a:lnTo>
                  <a:pt x="5201974" y="398333"/>
                </a:lnTo>
                <a:lnTo>
                  <a:pt x="5198602" y="395096"/>
                </a:lnTo>
                <a:lnTo>
                  <a:pt x="5198602" y="394017"/>
                </a:lnTo>
                <a:cubicBezTo>
                  <a:pt x="5198602" y="391859"/>
                  <a:pt x="5203368" y="390780"/>
                  <a:pt x="5212899" y="390780"/>
                </a:cubicBezTo>
                <a:lnTo>
                  <a:pt x="5227061" y="390780"/>
                </a:lnTo>
                <a:cubicBezTo>
                  <a:pt x="5228680" y="390780"/>
                  <a:pt x="5229759" y="386374"/>
                  <a:pt x="5230298" y="377563"/>
                </a:cubicBezTo>
                <a:lnTo>
                  <a:pt x="5229219" y="371089"/>
                </a:lnTo>
                <a:lnTo>
                  <a:pt x="5231377" y="354634"/>
                </a:lnTo>
                <a:cubicBezTo>
                  <a:pt x="5230478" y="342495"/>
                  <a:pt x="5229039" y="336425"/>
                  <a:pt x="5227061" y="336425"/>
                </a:cubicBezTo>
                <a:lnTo>
                  <a:pt x="5221531" y="336425"/>
                </a:lnTo>
                <a:lnTo>
                  <a:pt x="5205211" y="334267"/>
                </a:lnTo>
                <a:lnTo>
                  <a:pt x="5195365" y="336425"/>
                </a:lnTo>
                <a:lnTo>
                  <a:pt x="5192128" y="334267"/>
                </a:lnTo>
                <a:close/>
                <a:moveTo>
                  <a:pt x="1725692" y="334266"/>
                </a:moveTo>
                <a:lnTo>
                  <a:pt x="1728930" y="334266"/>
                </a:lnTo>
                <a:cubicBezTo>
                  <a:pt x="1736121" y="336424"/>
                  <a:pt x="1739719" y="338582"/>
                  <a:pt x="1739719" y="340740"/>
                </a:cubicBezTo>
                <a:cubicBezTo>
                  <a:pt x="1745833" y="347753"/>
                  <a:pt x="1751948" y="353148"/>
                  <a:pt x="1758061" y="356925"/>
                </a:cubicBezTo>
                <a:lnTo>
                  <a:pt x="1765614" y="365557"/>
                </a:lnTo>
                <a:lnTo>
                  <a:pt x="1765614" y="366636"/>
                </a:lnTo>
                <a:cubicBezTo>
                  <a:pt x="1765614" y="368434"/>
                  <a:pt x="1762738" y="369873"/>
                  <a:pt x="1756983" y="370952"/>
                </a:cubicBezTo>
                <a:lnTo>
                  <a:pt x="1747271" y="370952"/>
                </a:lnTo>
                <a:lnTo>
                  <a:pt x="1738640" y="368794"/>
                </a:lnTo>
                <a:lnTo>
                  <a:pt x="1731086" y="368794"/>
                </a:lnTo>
                <a:lnTo>
                  <a:pt x="1727849" y="366636"/>
                </a:lnTo>
                <a:lnTo>
                  <a:pt x="1728930" y="365557"/>
                </a:lnTo>
                <a:lnTo>
                  <a:pt x="1728930" y="364478"/>
                </a:lnTo>
                <a:lnTo>
                  <a:pt x="1727849" y="350451"/>
                </a:lnTo>
                <a:lnTo>
                  <a:pt x="1728930" y="347214"/>
                </a:lnTo>
                <a:cubicBezTo>
                  <a:pt x="1727490" y="347214"/>
                  <a:pt x="1726411" y="350091"/>
                  <a:pt x="1725692" y="355846"/>
                </a:cubicBezTo>
                <a:lnTo>
                  <a:pt x="1727849" y="363399"/>
                </a:lnTo>
                <a:cubicBezTo>
                  <a:pt x="1727849" y="367715"/>
                  <a:pt x="1725332" y="369873"/>
                  <a:pt x="1720296" y="369873"/>
                </a:cubicBezTo>
                <a:lnTo>
                  <a:pt x="1709506" y="369873"/>
                </a:lnTo>
                <a:cubicBezTo>
                  <a:pt x="1700874" y="370053"/>
                  <a:pt x="1696558" y="370772"/>
                  <a:pt x="1696558" y="372031"/>
                </a:cubicBezTo>
                <a:cubicBezTo>
                  <a:pt x="1677855" y="370952"/>
                  <a:pt x="1668504" y="368434"/>
                  <a:pt x="1668504" y="364478"/>
                </a:cubicBezTo>
                <a:lnTo>
                  <a:pt x="1674978" y="360162"/>
                </a:lnTo>
                <a:lnTo>
                  <a:pt x="1679295" y="360162"/>
                </a:lnTo>
                <a:lnTo>
                  <a:pt x="1684690" y="361241"/>
                </a:lnTo>
                <a:cubicBezTo>
                  <a:pt x="1684690" y="359443"/>
                  <a:pt x="1687567" y="358364"/>
                  <a:pt x="1693321" y="358004"/>
                </a:cubicBezTo>
                <a:lnTo>
                  <a:pt x="1705191" y="359083"/>
                </a:lnTo>
                <a:cubicBezTo>
                  <a:pt x="1717060" y="348293"/>
                  <a:pt x="1723533" y="340380"/>
                  <a:pt x="1724613" y="335345"/>
                </a:cubicBezTo>
                <a:close/>
                <a:moveTo>
                  <a:pt x="8197121" y="333730"/>
                </a:moveTo>
                <a:lnTo>
                  <a:pt x="8199279" y="335888"/>
                </a:lnTo>
                <a:lnTo>
                  <a:pt x="8203595" y="335888"/>
                </a:lnTo>
                <a:lnTo>
                  <a:pt x="8203595" y="334809"/>
                </a:lnTo>
                <a:close/>
                <a:moveTo>
                  <a:pt x="8183904" y="333730"/>
                </a:moveTo>
                <a:lnTo>
                  <a:pt x="8183904" y="336967"/>
                </a:lnTo>
                <a:lnTo>
                  <a:pt x="8184983" y="336967"/>
                </a:lnTo>
                <a:lnTo>
                  <a:pt x="8187141" y="334809"/>
                </a:lnTo>
                <a:lnTo>
                  <a:pt x="8187141" y="333730"/>
                </a:lnTo>
                <a:close/>
                <a:moveTo>
                  <a:pt x="5119970" y="333054"/>
                </a:moveTo>
                <a:lnTo>
                  <a:pt x="5109045" y="336425"/>
                </a:lnTo>
                <a:lnTo>
                  <a:pt x="5107966" y="336425"/>
                </a:lnTo>
                <a:lnTo>
                  <a:pt x="5102436" y="335346"/>
                </a:lnTo>
                <a:lnTo>
                  <a:pt x="5101357" y="336425"/>
                </a:lnTo>
                <a:lnTo>
                  <a:pt x="5101357" y="353555"/>
                </a:lnTo>
                <a:lnTo>
                  <a:pt x="5100278" y="354634"/>
                </a:lnTo>
                <a:lnTo>
                  <a:pt x="5103515" y="363400"/>
                </a:lnTo>
                <a:lnTo>
                  <a:pt x="5103515" y="371089"/>
                </a:lnTo>
                <a:lnTo>
                  <a:pt x="5100278" y="374326"/>
                </a:lnTo>
                <a:lnTo>
                  <a:pt x="5094748" y="374326"/>
                </a:lnTo>
                <a:lnTo>
                  <a:pt x="5094748" y="375404"/>
                </a:lnTo>
                <a:cubicBezTo>
                  <a:pt x="5094748" y="376483"/>
                  <a:pt x="5097311" y="378327"/>
                  <a:pt x="5102436" y="380935"/>
                </a:cubicBezTo>
                <a:lnTo>
                  <a:pt x="5102436" y="387408"/>
                </a:lnTo>
                <a:lnTo>
                  <a:pt x="5119970" y="392938"/>
                </a:lnTo>
                <a:lnTo>
                  <a:pt x="5123207" y="389566"/>
                </a:lnTo>
                <a:lnTo>
                  <a:pt x="5130895" y="389566"/>
                </a:lnTo>
                <a:lnTo>
                  <a:pt x="5137369" y="390780"/>
                </a:lnTo>
                <a:lnTo>
                  <a:pt x="5147215" y="385250"/>
                </a:lnTo>
                <a:cubicBezTo>
                  <a:pt x="5144517" y="382373"/>
                  <a:pt x="5142359" y="372168"/>
                  <a:pt x="5140741" y="354634"/>
                </a:cubicBezTo>
                <a:lnTo>
                  <a:pt x="5140741" y="339662"/>
                </a:lnTo>
                <a:cubicBezTo>
                  <a:pt x="5140741" y="338584"/>
                  <a:pt x="5133817" y="336380"/>
                  <a:pt x="5119970" y="333054"/>
                </a:cubicBezTo>
                <a:close/>
                <a:moveTo>
                  <a:pt x="4073347" y="331089"/>
                </a:moveTo>
                <a:lnTo>
                  <a:pt x="4072529" y="333873"/>
                </a:lnTo>
                <a:lnTo>
                  <a:pt x="4075118" y="334796"/>
                </a:lnTo>
                <a:close/>
                <a:moveTo>
                  <a:pt x="140945" y="330540"/>
                </a:moveTo>
                <a:lnTo>
                  <a:pt x="133661" y="334586"/>
                </a:lnTo>
                <a:lnTo>
                  <a:pt x="130694" y="332563"/>
                </a:lnTo>
                <a:cubicBezTo>
                  <a:pt x="126018" y="334631"/>
                  <a:pt x="120893" y="335665"/>
                  <a:pt x="115318" y="335665"/>
                </a:cubicBezTo>
                <a:lnTo>
                  <a:pt x="115318" y="334586"/>
                </a:lnTo>
                <a:lnTo>
                  <a:pt x="106012" y="337688"/>
                </a:lnTo>
                <a:lnTo>
                  <a:pt x="103989" y="333507"/>
                </a:lnTo>
                <a:lnTo>
                  <a:pt x="102910" y="334586"/>
                </a:lnTo>
                <a:lnTo>
                  <a:pt x="99943" y="334586"/>
                </a:lnTo>
                <a:lnTo>
                  <a:pt x="96840" y="332563"/>
                </a:lnTo>
                <a:lnTo>
                  <a:pt x="95761" y="332563"/>
                </a:lnTo>
                <a:lnTo>
                  <a:pt x="95761" y="333507"/>
                </a:lnTo>
                <a:lnTo>
                  <a:pt x="97919" y="333507"/>
                </a:lnTo>
                <a:lnTo>
                  <a:pt x="96840" y="338632"/>
                </a:lnTo>
                <a:lnTo>
                  <a:pt x="99943" y="342813"/>
                </a:lnTo>
                <a:lnTo>
                  <a:pt x="97919" y="354008"/>
                </a:lnTo>
                <a:lnTo>
                  <a:pt x="101966" y="365338"/>
                </a:lnTo>
                <a:lnTo>
                  <a:pt x="101966" y="366417"/>
                </a:lnTo>
                <a:lnTo>
                  <a:pt x="98864" y="377611"/>
                </a:lnTo>
                <a:lnTo>
                  <a:pt x="100887" y="386783"/>
                </a:lnTo>
                <a:lnTo>
                  <a:pt x="97919" y="394066"/>
                </a:lnTo>
                <a:lnTo>
                  <a:pt x="98864" y="397033"/>
                </a:lnTo>
                <a:lnTo>
                  <a:pt x="97919" y="413488"/>
                </a:lnTo>
                <a:lnTo>
                  <a:pt x="97919" y="416590"/>
                </a:lnTo>
                <a:cubicBezTo>
                  <a:pt x="97919" y="419468"/>
                  <a:pt x="99268" y="421491"/>
                  <a:pt x="101966" y="422660"/>
                </a:cubicBezTo>
                <a:lnTo>
                  <a:pt x="102910" y="421716"/>
                </a:lnTo>
                <a:lnTo>
                  <a:pt x="111137" y="421716"/>
                </a:lnTo>
                <a:lnTo>
                  <a:pt x="112216" y="422660"/>
                </a:lnTo>
                <a:lnTo>
                  <a:pt x="113160" y="422660"/>
                </a:lnTo>
                <a:lnTo>
                  <a:pt x="116262" y="419558"/>
                </a:lnTo>
                <a:lnTo>
                  <a:pt x="126513" y="419558"/>
                </a:lnTo>
                <a:lnTo>
                  <a:pt x="130694" y="422660"/>
                </a:lnTo>
                <a:lnTo>
                  <a:pt x="138787" y="419558"/>
                </a:lnTo>
                <a:lnTo>
                  <a:pt x="149037" y="420637"/>
                </a:lnTo>
                <a:lnTo>
                  <a:pt x="157265" y="419558"/>
                </a:lnTo>
                <a:cubicBezTo>
                  <a:pt x="157804" y="421626"/>
                  <a:pt x="160546" y="422660"/>
                  <a:pt x="165492" y="422660"/>
                </a:cubicBezTo>
                <a:lnTo>
                  <a:pt x="169538" y="421716"/>
                </a:lnTo>
                <a:lnTo>
                  <a:pt x="173719" y="422660"/>
                </a:lnTo>
                <a:lnTo>
                  <a:pt x="174664" y="422660"/>
                </a:lnTo>
                <a:lnTo>
                  <a:pt x="178845" y="420637"/>
                </a:lnTo>
                <a:lnTo>
                  <a:pt x="176687" y="414432"/>
                </a:lnTo>
                <a:cubicBezTo>
                  <a:pt x="178395" y="407149"/>
                  <a:pt x="179789" y="403417"/>
                  <a:pt x="180868" y="403238"/>
                </a:cubicBezTo>
                <a:lnTo>
                  <a:pt x="179789" y="402159"/>
                </a:lnTo>
                <a:lnTo>
                  <a:pt x="179789" y="401214"/>
                </a:lnTo>
                <a:lnTo>
                  <a:pt x="180868" y="380713"/>
                </a:lnTo>
                <a:lnTo>
                  <a:pt x="181812" y="380713"/>
                </a:lnTo>
                <a:lnTo>
                  <a:pt x="177766" y="370463"/>
                </a:lnTo>
                <a:lnTo>
                  <a:pt x="180868" y="361291"/>
                </a:lnTo>
                <a:cubicBezTo>
                  <a:pt x="180868" y="356166"/>
                  <a:pt x="179474" y="352390"/>
                  <a:pt x="176687" y="349962"/>
                </a:cubicBezTo>
                <a:lnTo>
                  <a:pt x="176687" y="347939"/>
                </a:lnTo>
                <a:cubicBezTo>
                  <a:pt x="176687" y="346230"/>
                  <a:pt x="178080" y="345196"/>
                  <a:pt x="180868" y="344837"/>
                </a:cubicBezTo>
                <a:lnTo>
                  <a:pt x="180868" y="342813"/>
                </a:lnTo>
                <a:lnTo>
                  <a:pt x="178845" y="336609"/>
                </a:lnTo>
                <a:lnTo>
                  <a:pt x="176687" y="334586"/>
                </a:lnTo>
                <a:lnTo>
                  <a:pt x="153218" y="335665"/>
                </a:lnTo>
                <a:cubicBezTo>
                  <a:pt x="145036" y="333777"/>
                  <a:pt x="140945" y="332068"/>
                  <a:pt x="140945" y="330540"/>
                </a:cubicBezTo>
                <a:close/>
                <a:moveTo>
                  <a:pt x="3726967" y="329546"/>
                </a:moveTo>
                <a:lnTo>
                  <a:pt x="3726967" y="330625"/>
                </a:lnTo>
                <a:cubicBezTo>
                  <a:pt x="3729125" y="330625"/>
                  <a:pt x="3730204" y="331344"/>
                  <a:pt x="3730204" y="332783"/>
                </a:cubicBezTo>
                <a:lnTo>
                  <a:pt x="3729125" y="336020"/>
                </a:lnTo>
                <a:lnTo>
                  <a:pt x="3733441" y="336020"/>
                </a:lnTo>
                <a:lnTo>
                  <a:pt x="3733441" y="333862"/>
                </a:lnTo>
                <a:lnTo>
                  <a:pt x="3728046" y="329546"/>
                </a:lnTo>
                <a:close/>
                <a:moveTo>
                  <a:pt x="91715" y="328517"/>
                </a:moveTo>
                <a:lnTo>
                  <a:pt x="91715" y="329461"/>
                </a:lnTo>
                <a:lnTo>
                  <a:pt x="93738" y="329461"/>
                </a:lnTo>
                <a:lnTo>
                  <a:pt x="93738" y="328517"/>
                </a:lnTo>
                <a:close/>
                <a:moveTo>
                  <a:pt x="5602405" y="328333"/>
                </a:moveTo>
                <a:lnTo>
                  <a:pt x="5605777" y="328333"/>
                </a:lnTo>
                <a:lnTo>
                  <a:pt x="5605777" y="330626"/>
                </a:lnTo>
                <a:lnTo>
                  <a:pt x="5602405" y="331705"/>
                </a:lnTo>
                <a:lnTo>
                  <a:pt x="5601326" y="330626"/>
                </a:lnTo>
                <a:lnTo>
                  <a:pt x="5601326" y="329547"/>
                </a:lnTo>
                <a:close/>
                <a:moveTo>
                  <a:pt x="3658855" y="327388"/>
                </a:moveTo>
                <a:lnTo>
                  <a:pt x="3665194" y="327388"/>
                </a:lnTo>
                <a:cubicBezTo>
                  <a:pt x="3667532" y="327388"/>
                  <a:pt x="3670004" y="328467"/>
                  <a:pt x="3672612" y="330625"/>
                </a:cubicBezTo>
                <a:lnTo>
                  <a:pt x="3680165" y="328467"/>
                </a:lnTo>
                <a:lnTo>
                  <a:pt x="3682188" y="333862"/>
                </a:lnTo>
                <a:lnTo>
                  <a:pt x="3678007" y="337099"/>
                </a:lnTo>
                <a:lnTo>
                  <a:pt x="3670454" y="337099"/>
                </a:lnTo>
                <a:lnTo>
                  <a:pt x="3666273" y="331704"/>
                </a:lnTo>
                <a:cubicBezTo>
                  <a:pt x="3664654" y="331704"/>
                  <a:pt x="3661462" y="333862"/>
                  <a:pt x="3656697" y="338178"/>
                </a:cubicBezTo>
                <a:lnTo>
                  <a:pt x="3653460" y="338178"/>
                </a:lnTo>
                <a:lnTo>
                  <a:pt x="3651302" y="336020"/>
                </a:lnTo>
                <a:lnTo>
                  <a:pt x="3651302" y="334941"/>
                </a:lnTo>
                <a:close/>
                <a:moveTo>
                  <a:pt x="3631070" y="327388"/>
                </a:moveTo>
                <a:lnTo>
                  <a:pt x="3636331" y="327388"/>
                </a:lnTo>
                <a:cubicBezTo>
                  <a:pt x="3640287" y="327388"/>
                  <a:pt x="3642805" y="328827"/>
                  <a:pt x="3643884" y="331704"/>
                </a:cubicBezTo>
                <a:lnTo>
                  <a:pt x="3643884" y="333862"/>
                </a:lnTo>
                <a:lnTo>
                  <a:pt x="3640647" y="337099"/>
                </a:lnTo>
                <a:lnTo>
                  <a:pt x="3638489" y="337099"/>
                </a:lnTo>
                <a:cubicBezTo>
                  <a:pt x="3632824" y="336740"/>
                  <a:pt x="3629991" y="333862"/>
                  <a:pt x="3629991" y="328467"/>
                </a:cubicBezTo>
                <a:close/>
                <a:moveTo>
                  <a:pt x="5666876" y="327254"/>
                </a:moveTo>
                <a:lnTo>
                  <a:pt x="5675643" y="329547"/>
                </a:lnTo>
                <a:lnTo>
                  <a:pt x="5678880" y="328333"/>
                </a:lnTo>
                <a:lnTo>
                  <a:pt x="5683196" y="330626"/>
                </a:lnTo>
                <a:lnTo>
                  <a:pt x="5689805" y="328333"/>
                </a:lnTo>
                <a:lnTo>
                  <a:pt x="5693042" y="328333"/>
                </a:lnTo>
                <a:lnTo>
                  <a:pt x="5695200" y="330626"/>
                </a:lnTo>
                <a:cubicBezTo>
                  <a:pt x="5695200" y="337190"/>
                  <a:pt x="5693042" y="340472"/>
                  <a:pt x="5688726" y="340472"/>
                </a:cubicBezTo>
                <a:cubicBezTo>
                  <a:pt x="5684320" y="337505"/>
                  <a:pt x="5680319" y="336021"/>
                  <a:pt x="5676722" y="336021"/>
                </a:cubicBezTo>
                <a:lnTo>
                  <a:pt x="5663504" y="338179"/>
                </a:lnTo>
                <a:lnTo>
                  <a:pt x="5654872" y="337100"/>
                </a:lnTo>
                <a:lnTo>
                  <a:pt x="5642868" y="339258"/>
                </a:lnTo>
                <a:lnTo>
                  <a:pt x="5638417" y="336021"/>
                </a:lnTo>
                <a:lnTo>
                  <a:pt x="5633022" y="337100"/>
                </a:lnTo>
                <a:lnTo>
                  <a:pt x="5629785" y="334942"/>
                </a:lnTo>
                <a:cubicBezTo>
                  <a:pt x="5626278" y="337100"/>
                  <a:pt x="5622997" y="338179"/>
                  <a:pt x="5619939" y="338179"/>
                </a:cubicBezTo>
                <a:cubicBezTo>
                  <a:pt x="5613375" y="337819"/>
                  <a:pt x="5610093" y="336740"/>
                  <a:pt x="5610093" y="334942"/>
                </a:cubicBezTo>
                <a:cubicBezTo>
                  <a:pt x="5611352" y="332065"/>
                  <a:pt x="5615354" y="330626"/>
                  <a:pt x="5622097" y="330626"/>
                </a:cubicBezTo>
                <a:lnTo>
                  <a:pt x="5629785" y="328333"/>
                </a:lnTo>
                <a:lnTo>
                  <a:pt x="5639496" y="330626"/>
                </a:lnTo>
                <a:lnTo>
                  <a:pt x="5646105" y="330626"/>
                </a:lnTo>
                <a:lnTo>
                  <a:pt x="5647184" y="331705"/>
                </a:lnTo>
                <a:close/>
                <a:moveTo>
                  <a:pt x="5556548" y="327254"/>
                </a:moveTo>
                <a:lnTo>
                  <a:pt x="5575161" y="327254"/>
                </a:lnTo>
                <a:cubicBezTo>
                  <a:pt x="5587569" y="330042"/>
                  <a:pt x="5593773" y="333324"/>
                  <a:pt x="5593773" y="337100"/>
                </a:cubicBezTo>
                <a:lnTo>
                  <a:pt x="5595931" y="337100"/>
                </a:lnTo>
                <a:cubicBezTo>
                  <a:pt x="5595931" y="338539"/>
                  <a:pt x="5593729" y="339663"/>
                  <a:pt x="5589323" y="340472"/>
                </a:cubicBezTo>
                <a:lnTo>
                  <a:pt x="5583928" y="333863"/>
                </a:lnTo>
                <a:cubicBezTo>
                  <a:pt x="5578982" y="336740"/>
                  <a:pt x="5573857" y="338179"/>
                  <a:pt x="5568552" y="338179"/>
                </a:cubicBezTo>
                <a:lnTo>
                  <a:pt x="5562078" y="337100"/>
                </a:lnTo>
                <a:lnTo>
                  <a:pt x="5557627" y="338179"/>
                </a:lnTo>
                <a:cubicBezTo>
                  <a:pt x="5554390" y="336740"/>
                  <a:pt x="5552592" y="335302"/>
                  <a:pt x="5552232" y="333863"/>
                </a:cubicBezTo>
                <a:lnTo>
                  <a:pt x="5552232" y="331705"/>
                </a:lnTo>
                <a:close/>
                <a:moveTo>
                  <a:pt x="8275889" y="326042"/>
                </a:moveTo>
                <a:cubicBezTo>
                  <a:pt x="8276788" y="329639"/>
                  <a:pt x="8277867" y="331437"/>
                  <a:pt x="8279126" y="331437"/>
                </a:cubicBezTo>
                <a:lnTo>
                  <a:pt x="8281419" y="331437"/>
                </a:lnTo>
                <a:cubicBezTo>
                  <a:pt x="8282857" y="331437"/>
                  <a:pt x="8283577" y="330358"/>
                  <a:pt x="8283577" y="328200"/>
                </a:cubicBezTo>
                <a:lnTo>
                  <a:pt x="8284656" y="327121"/>
                </a:lnTo>
                <a:lnTo>
                  <a:pt x="8288972" y="327121"/>
                </a:lnTo>
                <a:cubicBezTo>
                  <a:pt x="8290500" y="327121"/>
                  <a:pt x="8291264" y="328919"/>
                  <a:pt x="8291264" y="332516"/>
                </a:cubicBezTo>
                <a:cubicBezTo>
                  <a:pt x="8306370" y="338720"/>
                  <a:pt x="8315138" y="344205"/>
                  <a:pt x="8317565" y="348971"/>
                </a:cubicBezTo>
                <a:lnTo>
                  <a:pt x="8317565" y="355580"/>
                </a:lnTo>
                <a:lnTo>
                  <a:pt x="8312035" y="361110"/>
                </a:lnTo>
                <a:lnTo>
                  <a:pt x="8305426" y="361110"/>
                </a:lnTo>
                <a:cubicBezTo>
                  <a:pt x="8300841" y="356704"/>
                  <a:pt x="8297199" y="354501"/>
                  <a:pt x="8294502" y="354501"/>
                </a:cubicBezTo>
                <a:lnTo>
                  <a:pt x="8291264" y="355580"/>
                </a:lnTo>
                <a:lnTo>
                  <a:pt x="8287893" y="354501"/>
                </a:lnTo>
                <a:lnTo>
                  <a:pt x="8260513" y="361110"/>
                </a:lnTo>
                <a:lnTo>
                  <a:pt x="8245272" y="352343"/>
                </a:lnTo>
                <a:lnTo>
                  <a:pt x="8245272" y="350050"/>
                </a:lnTo>
                <a:cubicBezTo>
                  <a:pt x="8246711" y="350050"/>
                  <a:pt x="8253275" y="343126"/>
                  <a:pt x="8264964" y="329279"/>
                </a:cubicBezTo>
                <a:cubicBezTo>
                  <a:pt x="8268021" y="327121"/>
                  <a:pt x="8271663" y="326042"/>
                  <a:pt x="8275889" y="326042"/>
                </a:cubicBezTo>
                <a:close/>
                <a:moveTo>
                  <a:pt x="8188354" y="326042"/>
                </a:moveTo>
                <a:lnTo>
                  <a:pt x="8184983" y="327121"/>
                </a:lnTo>
                <a:lnTo>
                  <a:pt x="8184983" y="328200"/>
                </a:lnTo>
                <a:cubicBezTo>
                  <a:pt x="8190827" y="328200"/>
                  <a:pt x="8193750" y="329279"/>
                  <a:pt x="8193750" y="331437"/>
                </a:cubicBezTo>
                <a:lnTo>
                  <a:pt x="8195908" y="331437"/>
                </a:lnTo>
                <a:lnTo>
                  <a:pt x="8195908" y="330358"/>
                </a:lnTo>
                <a:lnTo>
                  <a:pt x="8193750" y="327121"/>
                </a:lnTo>
                <a:lnTo>
                  <a:pt x="8190512" y="328200"/>
                </a:lnTo>
                <a:close/>
                <a:moveTo>
                  <a:pt x="183835" y="324336"/>
                </a:moveTo>
                <a:lnTo>
                  <a:pt x="183835" y="325415"/>
                </a:lnTo>
                <a:lnTo>
                  <a:pt x="186937" y="326359"/>
                </a:lnTo>
                <a:lnTo>
                  <a:pt x="186937" y="324336"/>
                </a:lnTo>
                <a:close/>
                <a:moveTo>
                  <a:pt x="4076761" y="321241"/>
                </a:moveTo>
                <a:lnTo>
                  <a:pt x="4073347" y="321595"/>
                </a:lnTo>
                <a:lnTo>
                  <a:pt x="4073347" y="321964"/>
                </a:lnTo>
                <a:lnTo>
                  <a:pt x="4076761" y="321964"/>
                </a:lnTo>
                <a:close/>
                <a:moveTo>
                  <a:pt x="5751982" y="319701"/>
                </a:moveTo>
                <a:lnTo>
                  <a:pt x="5751982" y="322938"/>
                </a:lnTo>
                <a:lnTo>
                  <a:pt x="5754140" y="320780"/>
                </a:lnTo>
                <a:lnTo>
                  <a:pt x="5753061" y="319701"/>
                </a:lnTo>
                <a:close/>
                <a:moveTo>
                  <a:pt x="3249252" y="315654"/>
                </a:moveTo>
                <a:cubicBezTo>
                  <a:pt x="3262020" y="322308"/>
                  <a:pt x="3270517" y="329186"/>
                  <a:pt x="3274743" y="336290"/>
                </a:cubicBezTo>
                <a:cubicBezTo>
                  <a:pt x="3280498" y="336290"/>
                  <a:pt x="3283825" y="337683"/>
                  <a:pt x="3284724" y="340471"/>
                </a:cubicBezTo>
                <a:lnTo>
                  <a:pt x="3284724" y="341280"/>
                </a:lnTo>
                <a:cubicBezTo>
                  <a:pt x="3284724" y="342719"/>
                  <a:pt x="3282521" y="343843"/>
                  <a:pt x="3278115" y="344652"/>
                </a:cubicBezTo>
                <a:lnTo>
                  <a:pt x="3278115" y="345596"/>
                </a:lnTo>
                <a:lnTo>
                  <a:pt x="3260447" y="342359"/>
                </a:lnTo>
                <a:lnTo>
                  <a:pt x="3255996" y="344652"/>
                </a:lnTo>
                <a:lnTo>
                  <a:pt x="3247094" y="342359"/>
                </a:lnTo>
                <a:lnTo>
                  <a:pt x="3243722" y="345596"/>
                </a:lnTo>
                <a:lnTo>
                  <a:pt x="3231583" y="345596"/>
                </a:lnTo>
                <a:lnTo>
                  <a:pt x="3228211" y="343438"/>
                </a:lnTo>
                <a:lnTo>
                  <a:pt x="3223760" y="343438"/>
                </a:lnTo>
                <a:lnTo>
                  <a:pt x="3212835" y="344652"/>
                </a:lnTo>
                <a:lnTo>
                  <a:pt x="3206092" y="343438"/>
                </a:lnTo>
                <a:lnTo>
                  <a:pt x="3201641" y="345596"/>
                </a:lnTo>
                <a:lnTo>
                  <a:pt x="3200562" y="344652"/>
                </a:lnTo>
                <a:lnTo>
                  <a:pt x="3182758" y="346675"/>
                </a:lnTo>
                <a:lnTo>
                  <a:pt x="3187209" y="352070"/>
                </a:lnTo>
                <a:cubicBezTo>
                  <a:pt x="3186310" y="355307"/>
                  <a:pt x="3178936" y="360073"/>
                  <a:pt x="3165090" y="366367"/>
                </a:cubicBezTo>
                <a:cubicBezTo>
                  <a:pt x="3165090" y="374819"/>
                  <a:pt x="3159919" y="384575"/>
                  <a:pt x="3149579" y="395635"/>
                </a:cubicBezTo>
                <a:lnTo>
                  <a:pt x="3162932" y="399951"/>
                </a:lnTo>
                <a:lnTo>
                  <a:pt x="3162932" y="402109"/>
                </a:lnTo>
                <a:lnTo>
                  <a:pt x="3160639" y="404267"/>
                </a:lnTo>
                <a:lnTo>
                  <a:pt x="3157402" y="404267"/>
                </a:lnTo>
                <a:lnTo>
                  <a:pt x="3154030" y="403053"/>
                </a:lnTo>
                <a:lnTo>
                  <a:pt x="3148500" y="404267"/>
                </a:lnTo>
                <a:lnTo>
                  <a:pt x="3138519" y="404267"/>
                </a:lnTo>
                <a:lnTo>
                  <a:pt x="3134068" y="401030"/>
                </a:lnTo>
                <a:lnTo>
                  <a:pt x="3127459" y="405346"/>
                </a:lnTo>
                <a:lnTo>
                  <a:pt x="3113028" y="404267"/>
                </a:lnTo>
                <a:lnTo>
                  <a:pt x="3111949" y="405346"/>
                </a:lnTo>
                <a:lnTo>
                  <a:pt x="3111949" y="406425"/>
                </a:lnTo>
                <a:lnTo>
                  <a:pt x="3113028" y="412764"/>
                </a:lnTo>
                <a:lnTo>
                  <a:pt x="3109656" y="413978"/>
                </a:lnTo>
                <a:lnTo>
                  <a:pt x="3110870" y="415057"/>
                </a:lnTo>
                <a:lnTo>
                  <a:pt x="3110870" y="416136"/>
                </a:lnTo>
                <a:lnTo>
                  <a:pt x="3105205" y="424768"/>
                </a:lnTo>
                <a:lnTo>
                  <a:pt x="3106419" y="425847"/>
                </a:lnTo>
                <a:lnTo>
                  <a:pt x="3106419" y="426926"/>
                </a:lnTo>
                <a:lnTo>
                  <a:pt x="3105205" y="431242"/>
                </a:lnTo>
                <a:lnTo>
                  <a:pt x="3105205" y="432321"/>
                </a:lnTo>
                <a:lnTo>
                  <a:pt x="3106419" y="432321"/>
                </a:lnTo>
                <a:cubicBezTo>
                  <a:pt x="3107677" y="422970"/>
                  <a:pt x="3109880" y="418294"/>
                  <a:pt x="3113028" y="418294"/>
                </a:cubicBezTo>
                <a:lnTo>
                  <a:pt x="3114107" y="419373"/>
                </a:lnTo>
                <a:lnTo>
                  <a:pt x="3111949" y="442032"/>
                </a:lnTo>
                <a:lnTo>
                  <a:pt x="3114107" y="448506"/>
                </a:lnTo>
                <a:lnTo>
                  <a:pt x="3114107" y="452822"/>
                </a:lnTo>
                <a:lnTo>
                  <a:pt x="3110870" y="465770"/>
                </a:lnTo>
                <a:lnTo>
                  <a:pt x="3125301" y="464691"/>
                </a:lnTo>
                <a:lnTo>
                  <a:pt x="3134068" y="470086"/>
                </a:lnTo>
                <a:lnTo>
                  <a:pt x="3140677" y="468063"/>
                </a:lnTo>
                <a:lnTo>
                  <a:pt x="3144049" y="472379"/>
                </a:lnTo>
                <a:lnTo>
                  <a:pt x="3144049" y="473323"/>
                </a:lnTo>
                <a:lnTo>
                  <a:pt x="3141756" y="475481"/>
                </a:lnTo>
                <a:lnTo>
                  <a:pt x="3140677" y="475481"/>
                </a:lnTo>
                <a:lnTo>
                  <a:pt x="3129752" y="474402"/>
                </a:lnTo>
                <a:lnTo>
                  <a:pt x="3124087" y="475481"/>
                </a:lnTo>
                <a:lnTo>
                  <a:pt x="3118558" y="474402"/>
                </a:lnTo>
                <a:lnTo>
                  <a:pt x="3110870" y="476695"/>
                </a:lnTo>
                <a:lnTo>
                  <a:pt x="3111949" y="495038"/>
                </a:lnTo>
                <a:lnTo>
                  <a:pt x="3111949" y="498140"/>
                </a:lnTo>
                <a:lnTo>
                  <a:pt x="3108577" y="503535"/>
                </a:lnTo>
                <a:lnTo>
                  <a:pt x="3110870" y="511088"/>
                </a:lnTo>
                <a:lnTo>
                  <a:pt x="3109656" y="514460"/>
                </a:lnTo>
                <a:lnTo>
                  <a:pt x="3110870" y="522013"/>
                </a:lnTo>
                <a:lnTo>
                  <a:pt x="3109656" y="530510"/>
                </a:lnTo>
                <a:cubicBezTo>
                  <a:pt x="3110645" y="539143"/>
                  <a:pt x="3114736" y="543458"/>
                  <a:pt x="3121929" y="543458"/>
                </a:cubicBezTo>
                <a:lnTo>
                  <a:pt x="3134068" y="540356"/>
                </a:lnTo>
                <a:lnTo>
                  <a:pt x="3144049" y="541435"/>
                </a:lnTo>
                <a:lnTo>
                  <a:pt x="3152951" y="538198"/>
                </a:lnTo>
                <a:lnTo>
                  <a:pt x="3155109" y="540356"/>
                </a:lnTo>
                <a:lnTo>
                  <a:pt x="3156188" y="539143"/>
                </a:lnTo>
                <a:lnTo>
                  <a:pt x="3157402" y="539143"/>
                </a:lnTo>
                <a:lnTo>
                  <a:pt x="3164011" y="543458"/>
                </a:lnTo>
                <a:lnTo>
                  <a:pt x="3170619" y="539143"/>
                </a:lnTo>
                <a:lnTo>
                  <a:pt x="3172912" y="539143"/>
                </a:lnTo>
                <a:lnTo>
                  <a:pt x="3186130" y="543458"/>
                </a:lnTo>
                <a:lnTo>
                  <a:pt x="3186130" y="544672"/>
                </a:lnTo>
                <a:lnTo>
                  <a:pt x="3180600" y="551146"/>
                </a:lnTo>
                <a:lnTo>
                  <a:pt x="3179386" y="551146"/>
                </a:lnTo>
                <a:lnTo>
                  <a:pt x="3171833" y="550067"/>
                </a:lnTo>
                <a:lnTo>
                  <a:pt x="3169540" y="552225"/>
                </a:lnTo>
                <a:lnTo>
                  <a:pt x="3166303" y="552225"/>
                </a:lnTo>
                <a:lnTo>
                  <a:pt x="3162932" y="548988"/>
                </a:lnTo>
                <a:lnTo>
                  <a:pt x="3155109" y="552225"/>
                </a:lnTo>
                <a:lnTo>
                  <a:pt x="3142970" y="547909"/>
                </a:lnTo>
                <a:lnTo>
                  <a:pt x="3138519" y="547909"/>
                </a:lnTo>
                <a:lnTo>
                  <a:pt x="3135147" y="550067"/>
                </a:lnTo>
                <a:lnTo>
                  <a:pt x="3125301" y="548988"/>
                </a:lnTo>
                <a:cubicBezTo>
                  <a:pt x="3114871" y="551776"/>
                  <a:pt x="3109656" y="557171"/>
                  <a:pt x="3109656" y="565173"/>
                </a:cubicBezTo>
                <a:lnTo>
                  <a:pt x="3104126" y="569490"/>
                </a:lnTo>
                <a:cubicBezTo>
                  <a:pt x="3100439" y="569490"/>
                  <a:pt x="3098596" y="568770"/>
                  <a:pt x="3098596" y="567332"/>
                </a:cubicBezTo>
                <a:lnTo>
                  <a:pt x="3075397" y="573806"/>
                </a:lnTo>
                <a:cubicBezTo>
                  <a:pt x="3065596" y="570748"/>
                  <a:pt x="3060426" y="568590"/>
                  <a:pt x="3059887" y="567332"/>
                </a:cubicBezTo>
                <a:cubicBezTo>
                  <a:pt x="3057639" y="564634"/>
                  <a:pt x="3056515" y="562116"/>
                  <a:pt x="3056515" y="559778"/>
                </a:cubicBezTo>
                <a:lnTo>
                  <a:pt x="3056515" y="558700"/>
                </a:lnTo>
                <a:cubicBezTo>
                  <a:pt x="3056515" y="557261"/>
                  <a:pt x="3057998" y="556541"/>
                  <a:pt x="3060966" y="556541"/>
                </a:cubicBezTo>
                <a:lnTo>
                  <a:pt x="3059887" y="545751"/>
                </a:lnTo>
                <a:lnTo>
                  <a:pt x="3059887" y="541435"/>
                </a:lnTo>
                <a:lnTo>
                  <a:pt x="3063124" y="537119"/>
                </a:lnTo>
                <a:lnTo>
                  <a:pt x="3059887" y="516483"/>
                </a:lnTo>
                <a:lnTo>
                  <a:pt x="3062045" y="512167"/>
                </a:lnTo>
                <a:lnTo>
                  <a:pt x="3056515" y="491666"/>
                </a:lnTo>
                <a:cubicBezTo>
                  <a:pt x="3058943" y="491666"/>
                  <a:pt x="3060426" y="481596"/>
                  <a:pt x="3060966" y="461454"/>
                </a:cubicBezTo>
                <a:lnTo>
                  <a:pt x="3059887" y="456059"/>
                </a:lnTo>
                <a:lnTo>
                  <a:pt x="3060966" y="451743"/>
                </a:lnTo>
                <a:lnTo>
                  <a:pt x="3058673" y="446348"/>
                </a:lnTo>
                <a:cubicBezTo>
                  <a:pt x="3058673" y="442032"/>
                  <a:pt x="3060561" y="439874"/>
                  <a:pt x="3064338" y="439874"/>
                </a:cubicBezTo>
                <a:lnTo>
                  <a:pt x="3064338" y="438795"/>
                </a:lnTo>
                <a:cubicBezTo>
                  <a:pt x="3062089" y="438795"/>
                  <a:pt x="3060201" y="437671"/>
                  <a:pt x="3058673" y="435423"/>
                </a:cubicBezTo>
                <a:lnTo>
                  <a:pt x="3059887" y="428005"/>
                </a:lnTo>
                <a:lnTo>
                  <a:pt x="3058673" y="422610"/>
                </a:lnTo>
                <a:lnTo>
                  <a:pt x="3059887" y="416136"/>
                </a:lnTo>
                <a:lnTo>
                  <a:pt x="3059887" y="413978"/>
                </a:lnTo>
                <a:lnTo>
                  <a:pt x="3056515" y="409662"/>
                </a:lnTo>
                <a:cubicBezTo>
                  <a:pt x="3058762" y="403368"/>
                  <a:pt x="3059887" y="396174"/>
                  <a:pt x="3059887" y="388082"/>
                </a:cubicBezTo>
                <a:lnTo>
                  <a:pt x="3059887" y="384710"/>
                </a:lnTo>
                <a:cubicBezTo>
                  <a:pt x="3060426" y="382642"/>
                  <a:pt x="3063393" y="381608"/>
                  <a:pt x="3068788" y="381608"/>
                </a:cubicBezTo>
                <a:lnTo>
                  <a:pt x="3072025" y="381608"/>
                </a:lnTo>
                <a:cubicBezTo>
                  <a:pt x="3073374" y="383046"/>
                  <a:pt x="3077105" y="383766"/>
                  <a:pt x="3083220" y="383766"/>
                </a:cubicBezTo>
                <a:cubicBezTo>
                  <a:pt x="3099585" y="393117"/>
                  <a:pt x="3109521" y="397793"/>
                  <a:pt x="3113028" y="397793"/>
                </a:cubicBezTo>
                <a:cubicBezTo>
                  <a:pt x="3116894" y="397793"/>
                  <a:pt x="3121345" y="386643"/>
                  <a:pt x="3126380" y="364344"/>
                </a:cubicBezTo>
                <a:lnTo>
                  <a:pt x="3125301" y="358949"/>
                </a:lnTo>
                <a:lnTo>
                  <a:pt x="3126380" y="348024"/>
                </a:lnTo>
                <a:lnTo>
                  <a:pt x="3121929" y="344652"/>
                </a:lnTo>
                <a:lnTo>
                  <a:pt x="3117479" y="345596"/>
                </a:lnTo>
                <a:cubicBezTo>
                  <a:pt x="3115770" y="344158"/>
                  <a:pt x="3109116" y="343078"/>
                  <a:pt x="3097517" y="342359"/>
                </a:cubicBezTo>
                <a:cubicBezTo>
                  <a:pt x="3094550" y="344158"/>
                  <a:pt x="3087536" y="345596"/>
                  <a:pt x="3076476" y="346675"/>
                </a:cubicBezTo>
                <a:lnTo>
                  <a:pt x="3070946" y="343438"/>
                </a:lnTo>
                <a:lnTo>
                  <a:pt x="3063124" y="344652"/>
                </a:lnTo>
                <a:lnTo>
                  <a:pt x="3062045" y="343438"/>
                </a:lnTo>
                <a:lnTo>
                  <a:pt x="3062045" y="340471"/>
                </a:lnTo>
                <a:cubicBezTo>
                  <a:pt x="3063393" y="337683"/>
                  <a:pt x="3066001" y="336290"/>
                  <a:pt x="3069867" y="336290"/>
                </a:cubicBezTo>
                <a:lnTo>
                  <a:pt x="3074318" y="336290"/>
                </a:lnTo>
                <a:lnTo>
                  <a:pt x="3091987" y="338313"/>
                </a:lnTo>
                <a:lnTo>
                  <a:pt x="3104126" y="335076"/>
                </a:lnTo>
                <a:lnTo>
                  <a:pt x="3116400" y="338313"/>
                </a:lnTo>
                <a:lnTo>
                  <a:pt x="3120850" y="338313"/>
                </a:lnTo>
                <a:lnTo>
                  <a:pt x="3132854" y="336290"/>
                </a:lnTo>
                <a:lnTo>
                  <a:pt x="3145128" y="338313"/>
                </a:lnTo>
                <a:lnTo>
                  <a:pt x="3144049" y="344787"/>
                </a:lnTo>
                <a:lnTo>
                  <a:pt x="3145128" y="346001"/>
                </a:lnTo>
                <a:lnTo>
                  <a:pt x="3145128" y="346945"/>
                </a:lnTo>
                <a:lnTo>
                  <a:pt x="3142970" y="350317"/>
                </a:lnTo>
                <a:lnTo>
                  <a:pt x="3145128" y="356656"/>
                </a:lnTo>
                <a:cubicBezTo>
                  <a:pt x="3142880" y="360433"/>
                  <a:pt x="3141756" y="364749"/>
                  <a:pt x="3141756" y="369604"/>
                </a:cubicBezTo>
                <a:lnTo>
                  <a:pt x="3142970" y="370683"/>
                </a:lnTo>
                <a:lnTo>
                  <a:pt x="3144049" y="370683"/>
                </a:lnTo>
                <a:cubicBezTo>
                  <a:pt x="3144049" y="363849"/>
                  <a:pt x="3145128" y="358095"/>
                  <a:pt x="3147286" y="353419"/>
                </a:cubicBezTo>
                <a:lnTo>
                  <a:pt x="3145128" y="353419"/>
                </a:lnTo>
                <a:lnTo>
                  <a:pt x="3145128" y="352340"/>
                </a:lnTo>
                <a:lnTo>
                  <a:pt x="3146207" y="346001"/>
                </a:lnTo>
                <a:lnTo>
                  <a:pt x="3145128" y="341550"/>
                </a:lnTo>
                <a:lnTo>
                  <a:pt x="3157402" y="336290"/>
                </a:lnTo>
                <a:lnTo>
                  <a:pt x="3161853" y="336290"/>
                </a:lnTo>
                <a:lnTo>
                  <a:pt x="3168461" y="341550"/>
                </a:lnTo>
                <a:lnTo>
                  <a:pt x="3169540" y="341550"/>
                </a:lnTo>
                <a:cubicBezTo>
                  <a:pt x="3171968" y="341550"/>
                  <a:pt x="3174531" y="340471"/>
                  <a:pt x="3177228" y="338313"/>
                </a:cubicBezTo>
                <a:lnTo>
                  <a:pt x="3187209" y="338313"/>
                </a:lnTo>
                <a:lnTo>
                  <a:pt x="3195032" y="339392"/>
                </a:lnTo>
                <a:cubicBezTo>
                  <a:pt x="3195032" y="337324"/>
                  <a:pt x="3195751" y="336290"/>
                  <a:pt x="3197190" y="336290"/>
                </a:cubicBezTo>
                <a:lnTo>
                  <a:pt x="3202720" y="336290"/>
                </a:lnTo>
                <a:lnTo>
                  <a:pt x="3207171" y="337234"/>
                </a:lnTo>
                <a:lnTo>
                  <a:pt x="3211622" y="336290"/>
                </a:lnTo>
                <a:lnTo>
                  <a:pt x="3211622" y="337234"/>
                </a:lnTo>
                <a:cubicBezTo>
                  <a:pt x="3217646" y="336335"/>
                  <a:pt x="3228705" y="329861"/>
                  <a:pt x="3244801" y="317812"/>
                </a:cubicBezTo>
                <a:close/>
                <a:moveTo>
                  <a:pt x="1628582" y="311607"/>
                </a:moveTo>
                <a:cubicBezTo>
                  <a:pt x="1637573" y="312506"/>
                  <a:pt x="1646564" y="316103"/>
                  <a:pt x="1655557" y="322397"/>
                </a:cubicBezTo>
                <a:cubicBezTo>
                  <a:pt x="1658074" y="318081"/>
                  <a:pt x="1661311" y="315923"/>
                  <a:pt x="1665268" y="315923"/>
                </a:cubicBezTo>
                <a:cubicBezTo>
                  <a:pt x="1672461" y="317901"/>
                  <a:pt x="1676058" y="320059"/>
                  <a:pt x="1676058" y="322397"/>
                </a:cubicBezTo>
                <a:cubicBezTo>
                  <a:pt x="1676058" y="324735"/>
                  <a:pt x="1673539" y="330130"/>
                  <a:pt x="1668504" y="338582"/>
                </a:cubicBezTo>
                <a:lnTo>
                  <a:pt x="1667426" y="346135"/>
                </a:lnTo>
                <a:lnTo>
                  <a:pt x="1659873" y="346135"/>
                </a:lnTo>
                <a:lnTo>
                  <a:pt x="1659873" y="347214"/>
                </a:lnTo>
                <a:cubicBezTo>
                  <a:pt x="1664907" y="347214"/>
                  <a:pt x="1667426" y="349012"/>
                  <a:pt x="1667426" y="352609"/>
                </a:cubicBezTo>
                <a:lnTo>
                  <a:pt x="1665268" y="355846"/>
                </a:lnTo>
                <a:lnTo>
                  <a:pt x="1666347" y="356925"/>
                </a:lnTo>
                <a:lnTo>
                  <a:pt x="1666347" y="359083"/>
                </a:lnTo>
                <a:cubicBezTo>
                  <a:pt x="1666347" y="361601"/>
                  <a:pt x="1664907" y="364478"/>
                  <a:pt x="1662031" y="367715"/>
                </a:cubicBezTo>
                <a:lnTo>
                  <a:pt x="1666347" y="374189"/>
                </a:lnTo>
                <a:lnTo>
                  <a:pt x="1665268" y="379584"/>
                </a:lnTo>
                <a:lnTo>
                  <a:pt x="1666347" y="380663"/>
                </a:lnTo>
                <a:lnTo>
                  <a:pt x="1666347" y="381742"/>
                </a:lnTo>
                <a:lnTo>
                  <a:pt x="1665268" y="388216"/>
                </a:lnTo>
                <a:cubicBezTo>
                  <a:pt x="1668864" y="401883"/>
                  <a:pt x="1670662" y="412314"/>
                  <a:pt x="1670662" y="419507"/>
                </a:cubicBezTo>
                <a:cubicBezTo>
                  <a:pt x="1669045" y="428139"/>
                  <a:pt x="1667605" y="432455"/>
                  <a:pt x="1666347" y="432455"/>
                </a:cubicBezTo>
                <a:lnTo>
                  <a:pt x="1665268" y="431376"/>
                </a:lnTo>
                <a:lnTo>
                  <a:pt x="1663110" y="431376"/>
                </a:lnTo>
                <a:lnTo>
                  <a:pt x="1663110" y="432455"/>
                </a:lnTo>
                <a:cubicBezTo>
                  <a:pt x="1665987" y="432455"/>
                  <a:pt x="1668144" y="438210"/>
                  <a:pt x="1669583" y="449719"/>
                </a:cubicBezTo>
                <a:lnTo>
                  <a:pt x="1671741" y="449719"/>
                </a:lnTo>
                <a:cubicBezTo>
                  <a:pt x="1675158" y="449719"/>
                  <a:pt x="1678754" y="437491"/>
                  <a:pt x="1682532" y="413033"/>
                </a:cubicBezTo>
                <a:cubicBezTo>
                  <a:pt x="1682532" y="411415"/>
                  <a:pt x="1683971" y="409257"/>
                  <a:pt x="1686847" y="406559"/>
                </a:cubicBezTo>
                <a:lnTo>
                  <a:pt x="1685769" y="405480"/>
                </a:lnTo>
                <a:lnTo>
                  <a:pt x="1685769" y="404401"/>
                </a:lnTo>
                <a:cubicBezTo>
                  <a:pt x="1685769" y="400804"/>
                  <a:pt x="1687567" y="395409"/>
                  <a:pt x="1691163" y="388216"/>
                </a:cubicBezTo>
                <a:lnTo>
                  <a:pt x="1690084" y="381742"/>
                </a:lnTo>
                <a:cubicBezTo>
                  <a:pt x="1691163" y="378146"/>
                  <a:pt x="1693681" y="376347"/>
                  <a:pt x="1697638" y="376347"/>
                </a:cubicBezTo>
                <a:lnTo>
                  <a:pt x="1701954" y="377426"/>
                </a:lnTo>
                <a:lnTo>
                  <a:pt x="1707348" y="376347"/>
                </a:lnTo>
                <a:lnTo>
                  <a:pt x="1714902" y="377426"/>
                </a:lnTo>
                <a:lnTo>
                  <a:pt x="1721376" y="376347"/>
                </a:lnTo>
                <a:lnTo>
                  <a:pt x="1723533" y="384979"/>
                </a:lnTo>
                <a:lnTo>
                  <a:pt x="1724613" y="384979"/>
                </a:lnTo>
                <a:cubicBezTo>
                  <a:pt x="1724613" y="381382"/>
                  <a:pt x="1725332" y="379584"/>
                  <a:pt x="1726771" y="379584"/>
                </a:cubicBezTo>
                <a:lnTo>
                  <a:pt x="1731086" y="382821"/>
                </a:lnTo>
                <a:lnTo>
                  <a:pt x="1732167" y="381742"/>
                </a:lnTo>
                <a:lnTo>
                  <a:pt x="1738640" y="381742"/>
                </a:lnTo>
                <a:cubicBezTo>
                  <a:pt x="1747991" y="383181"/>
                  <a:pt x="1752665" y="384979"/>
                  <a:pt x="1752665" y="387137"/>
                </a:cubicBezTo>
                <a:lnTo>
                  <a:pt x="1752665" y="390374"/>
                </a:lnTo>
                <a:cubicBezTo>
                  <a:pt x="1752665" y="395949"/>
                  <a:pt x="1750867" y="399546"/>
                  <a:pt x="1747271" y="401164"/>
                </a:cubicBezTo>
                <a:lnTo>
                  <a:pt x="1736482" y="400085"/>
                </a:lnTo>
                <a:cubicBezTo>
                  <a:pt x="1726589" y="408897"/>
                  <a:pt x="1720838" y="416090"/>
                  <a:pt x="1719218" y="421665"/>
                </a:cubicBezTo>
                <a:lnTo>
                  <a:pt x="1700874" y="448640"/>
                </a:lnTo>
                <a:lnTo>
                  <a:pt x="1710585" y="452956"/>
                </a:lnTo>
                <a:cubicBezTo>
                  <a:pt x="1713642" y="452237"/>
                  <a:pt x="1717958" y="447561"/>
                  <a:pt x="1723533" y="438929"/>
                </a:cubicBezTo>
                <a:lnTo>
                  <a:pt x="1723533" y="441087"/>
                </a:lnTo>
                <a:lnTo>
                  <a:pt x="1724613" y="441087"/>
                </a:lnTo>
                <a:lnTo>
                  <a:pt x="1724613" y="440008"/>
                </a:lnTo>
                <a:lnTo>
                  <a:pt x="1723533" y="436771"/>
                </a:lnTo>
                <a:cubicBezTo>
                  <a:pt x="1729648" y="429398"/>
                  <a:pt x="1735043" y="425442"/>
                  <a:pt x="1739719" y="424902"/>
                </a:cubicBezTo>
                <a:cubicBezTo>
                  <a:pt x="1746192" y="426880"/>
                  <a:pt x="1749429" y="430837"/>
                  <a:pt x="1749429" y="436771"/>
                </a:cubicBezTo>
                <a:lnTo>
                  <a:pt x="1752665" y="437850"/>
                </a:lnTo>
                <a:lnTo>
                  <a:pt x="1759141" y="435692"/>
                </a:lnTo>
                <a:cubicBezTo>
                  <a:pt x="1764715" y="435692"/>
                  <a:pt x="1770109" y="442886"/>
                  <a:pt x="1775327" y="457272"/>
                </a:cubicBezTo>
                <a:lnTo>
                  <a:pt x="1772090" y="460509"/>
                </a:lnTo>
                <a:lnTo>
                  <a:pt x="1751589" y="458351"/>
                </a:lnTo>
                <a:lnTo>
                  <a:pt x="1747271" y="458351"/>
                </a:lnTo>
                <a:lnTo>
                  <a:pt x="1728930" y="461588"/>
                </a:lnTo>
                <a:lnTo>
                  <a:pt x="1726771" y="461588"/>
                </a:lnTo>
                <a:lnTo>
                  <a:pt x="1723533" y="459430"/>
                </a:lnTo>
                <a:lnTo>
                  <a:pt x="1720296" y="460509"/>
                </a:lnTo>
                <a:lnTo>
                  <a:pt x="1711666" y="459430"/>
                </a:lnTo>
                <a:lnTo>
                  <a:pt x="1690084" y="461588"/>
                </a:lnTo>
                <a:cubicBezTo>
                  <a:pt x="1690084" y="460150"/>
                  <a:pt x="1689006" y="459430"/>
                  <a:pt x="1686847" y="459430"/>
                </a:cubicBezTo>
                <a:lnTo>
                  <a:pt x="1685769" y="458351"/>
                </a:lnTo>
                <a:lnTo>
                  <a:pt x="1685769" y="457272"/>
                </a:lnTo>
                <a:cubicBezTo>
                  <a:pt x="1675697" y="458172"/>
                  <a:pt x="1670662" y="459970"/>
                  <a:pt x="1670662" y="462667"/>
                </a:cubicBezTo>
                <a:lnTo>
                  <a:pt x="1670662" y="464825"/>
                </a:lnTo>
                <a:cubicBezTo>
                  <a:pt x="1674798" y="465365"/>
                  <a:pt x="1679474" y="469321"/>
                  <a:pt x="1684690" y="476694"/>
                </a:cubicBezTo>
                <a:cubicBezTo>
                  <a:pt x="1687567" y="476694"/>
                  <a:pt x="1692603" y="480651"/>
                  <a:pt x="1699795" y="488563"/>
                </a:cubicBezTo>
                <a:cubicBezTo>
                  <a:pt x="1710766" y="488563"/>
                  <a:pt x="1719397" y="492880"/>
                  <a:pt x="1725692" y="501512"/>
                </a:cubicBezTo>
                <a:cubicBezTo>
                  <a:pt x="1730548" y="501512"/>
                  <a:pt x="1735582" y="504029"/>
                  <a:pt x="1740797" y="509065"/>
                </a:cubicBezTo>
                <a:cubicBezTo>
                  <a:pt x="1745653" y="509065"/>
                  <a:pt x="1749249" y="510503"/>
                  <a:pt x="1751589" y="513381"/>
                </a:cubicBezTo>
                <a:lnTo>
                  <a:pt x="1765614" y="517697"/>
                </a:lnTo>
                <a:lnTo>
                  <a:pt x="1768853" y="516618"/>
                </a:lnTo>
                <a:cubicBezTo>
                  <a:pt x="1768853" y="518776"/>
                  <a:pt x="1772449" y="519855"/>
                  <a:pt x="1779642" y="519855"/>
                </a:cubicBezTo>
                <a:lnTo>
                  <a:pt x="1781800" y="523092"/>
                </a:lnTo>
                <a:lnTo>
                  <a:pt x="1781800" y="524171"/>
                </a:lnTo>
                <a:cubicBezTo>
                  <a:pt x="1763456" y="533702"/>
                  <a:pt x="1753386" y="543773"/>
                  <a:pt x="1751589" y="554383"/>
                </a:cubicBezTo>
                <a:cubicBezTo>
                  <a:pt x="1747812" y="561216"/>
                  <a:pt x="1744214" y="564813"/>
                  <a:pt x="1740797" y="565173"/>
                </a:cubicBezTo>
                <a:lnTo>
                  <a:pt x="1738640" y="565173"/>
                </a:lnTo>
                <a:lnTo>
                  <a:pt x="1703033" y="544672"/>
                </a:lnTo>
                <a:lnTo>
                  <a:pt x="1689006" y="526329"/>
                </a:lnTo>
                <a:cubicBezTo>
                  <a:pt x="1689006" y="521653"/>
                  <a:pt x="1686488" y="518416"/>
                  <a:pt x="1681453" y="516618"/>
                </a:cubicBezTo>
                <a:lnTo>
                  <a:pt x="1679295" y="511223"/>
                </a:lnTo>
                <a:lnTo>
                  <a:pt x="1680374" y="504749"/>
                </a:lnTo>
                <a:cubicBezTo>
                  <a:pt x="1672461" y="497196"/>
                  <a:pt x="1668504" y="492160"/>
                  <a:pt x="1668504" y="489642"/>
                </a:cubicBezTo>
                <a:lnTo>
                  <a:pt x="1666347" y="491801"/>
                </a:lnTo>
                <a:lnTo>
                  <a:pt x="1666347" y="504749"/>
                </a:lnTo>
                <a:lnTo>
                  <a:pt x="1668504" y="507986"/>
                </a:lnTo>
                <a:cubicBezTo>
                  <a:pt x="1668504" y="513021"/>
                  <a:pt x="1667785" y="516977"/>
                  <a:pt x="1666347" y="519855"/>
                </a:cubicBezTo>
                <a:lnTo>
                  <a:pt x="1667426" y="523092"/>
                </a:lnTo>
                <a:lnTo>
                  <a:pt x="1665268" y="537119"/>
                </a:lnTo>
                <a:lnTo>
                  <a:pt x="1666347" y="541435"/>
                </a:lnTo>
                <a:lnTo>
                  <a:pt x="1666347" y="548988"/>
                </a:lnTo>
                <a:cubicBezTo>
                  <a:pt x="1669224" y="548988"/>
                  <a:pt x="1670662" y="551865"/>
                  <a:pt x="1670662" y="557620"/>
                </a:cubicBezTo>
                <a:lnTo>
                  <a:pt x="1669583" y="575963"/>
                </a:lnTo>
                <a:lnTo>
                  <a:pt x="1665268" y="579200"/>
                </a:lnTo>
                <a:lnTo>
                  <a:pt x="1655557" y="577042"/>
                </a:lnTo>
                <a:lnTo>
                  <a:pt x="1649082" y="579200"/>
                </a:lnTo>
                <a:lnTo>
                  <a:pt x="1645846" y="579200"/>
                </a:lnTo>
                <a:cubicBezTo>
                  <a:pt x="1643688" y="579200"/>
                  <a:pt x="1640451" y="577761"/>
                  <a:pt x="1636134" y="574884"/>
                </a:cubicBezTo>
                <a:lnTo>
                  <a:pt x="1631818" y="579200"/>
                </a:lnTo>
                <a:lnTo>
                  <a:pt x="1630739" y="579200"/>
                </a:lnTo>
                <a:cubicBezTo>
                  <a:pt x="1627681" y="579200"/>
                  <a:pt x="1622647" y="575603"/>
                  <a:pt x="1615633" y="568410"/>
                </a:cubicBezTo>
                <a:lnTo>
                  <a:pt x="1615633" y="561936"/>
                </a:lnTo>
                <a:lnTo>
                  <a:pt x="1617791" y="555462"/>
                </a:lnTo>
                <a:cubicBezTo>
                  <a:pt x="1614554" y="554023"/>
                  <a:pt x="1612755" y="552584"/>
                  <a:pt x="1612396" y="551146"/>
                </a:cubicBezTo>
                <a:lnTo>
                  <a:pt x="1615633" y="546830"/>
                </a:lnTo>
                <a:cubicBezTo>
                  <a:pt x="1613475" y="544132"/>
                  <a:pt x="1612396" y="541615"/>
                  <a:pt x="1612396" y="539277"/>
                </a:cubicBezTo>
                <a:cubicBezTo>
                  <a:pt x="1614913" y="529925"/>
                  <a:pt x="1616712" y="525250"/>
                  <a:pt x="1617791" y="525250"/>
                </a:cubicBezTo>
                <a:lnTo>
                  <a:pt x="1626424" y="525250"/>
                </a:lnTo>
                <a:lnTo>
                  <a:pt x="1626424" y="524171"/>
                </a:lnTo>
                <a:cubicBezTo>
                  <a:pt x="1621388" y="524171"/>
                  <a:pt x="1618870" y="522732"/>
                  <a:pt x="1618870" y="519855"/>
                </a:cubicBezTo>
                <a:lnTo>
                  <a:pt x="1618870" y="517697"/>
                </a:lnTo>
                <a:lnTo>
                  <a:pt x="1610239" y="522013"/>
                </a:lnTo>
                <a:lnTo>
                  <a:pt x="1609137" y="520981"/>
                </a:lnTo>
                <a:lnTo>
                  <a:pt x="1605923" y="527947"/>
                </a:lnTo>
                <a:cubicBezTo>
                  <a:pt x="1603765" y="529925"/>
                  <a:pt x="1600528" y="531544"/>
                  <a:pt x="1596211" y="532803"/>
                </a:cubicBezTo>
                <a:cubicBezTo>
                  <a:pt x="1596211" y="535680"/>
                  <a:pt x="1591536" y="537838"/>
                  <a:pt x="1582184" y="539277"/>
                </a:cubicBezTo>
                <a:cubicBezTo>
                  <a:pt x="1579846" y="545751"/>
                  <a:pt x="1575530" y="548988"/>
                  <a:pt x="1569235" y="548988"/>
                </a:cubicBezTo>
                <a:lnTo>
                  <a:pt x="1563840" y="547909"/>
                </a:lnTo>
                <a:cubicBezTo>
                  <a:pt x="1563840" y="555821"/>
                  <a:pt x="1558805" y="559778"/>
                  <a:pt x="1548736" y="559778"/>
                </a:cubicBezTo>
                <a:lnTo>
                  <a:pt x="1523917" y="567331"/>
                </a:lnTo>
                <a:lnTo>
                  <a:pt x="1521759" y="563015"/>
                </a:lnTo>
                <a:cubicBezTo>
                  <a:pt x="1521759" y="561576"/>
                  <a:pt x="1526795" y="557260"/>
                  <a:pt x="1536866" y="550067"/>
                </a:cubicBezTo>
                <a:cubicBezTo>
                  <a:pt x="1547116" y="543233"/>
                  <a:pt x="1557187" y="535320"/>
                  <a:pt x="1567077" y="526329"/>
                </a:cubicBezTo>
                <a:lnTo>
                  <a:pt x="1569235" y="526329"/>
                </a:lnTo>
                <a:lnTo>
                  <a:pt x="1567077" y="524171"/>
                </a:lnTo>
                <a:cubicBezTo>
                  <a:pt x="1567259" y="522193"/>
                  <a:pt x="1571574" y="517517"/>
                  <a:pt x="1580026" y="510144"/>
                </a:cubicBezTo>
                <a:lnTo>
                  <a:pt x="1584343" y="503670"/>
                </a:lnTo>
                <a:lnTo>
                  <a:pt x="1583263" y="495038"/>
                </a:lnTo>
                <a:cubicBezTo>
                  <a:pt x="1594053" y="487305"/>
                  <a:pt x="1599449" y="480111"/>
                  <a:pt x="1599449" y="473457"/>
                </a:cubicBezTo>
                <a:cubicBezTo>
                  <a:pt x="1600706" y="473457"/>
                  <a:pt x="1602505" y="469501"/>
                  <a:pt x="1604844" y="461588"/>
                </a:cubicBezTo>
                <a:lnTo>
                  <a:pt x="1603765" y="460509"/>
                </a:lnTo>
                <a:lnTo>
                  <a:pt x="1595132" y="460509"/>
                </a:lnTo>
                <a:lnTo>
                  <a:pt x="1583263" y="458351"/>
                </a:lnTo>
                <a:lnTo>
                  <a:pt x="1572472" y="458351"/>
                </a:lnTo>
                <a:lnTo>
                  <a:pt x="1562762" y="461588"/>
                </a:lnTo>
                <a:cubicBezTo>
                  <a:pt x="1533989" y="460330"/>
                  <a:pt x="1519601" y="458531"/>
                  <a:pt x="1519601" y="456193"/>
                </a:cubicBezTo>
                <a:lnTo>
                  <a:pt x="1519601" y="452956"/>
                </a:lnTo>
                <a:lnTo>
                  <a:pt x="1522839" y="449719"/>
                </a:lnTo>
                <a:lnTo>
                  <a:pt x="1540103" y="449719"/>
                </a:lnTo>
                <a:cubicBezTo>
                  <a:pt x="1545138" y="449899"/>
                  <a:pt x="1547656" y="450619"/>
                  <a:pt x="1547656" y="451877"/>
                </a:cubicBezTo>
                <a:cubicBezTo>
                  <a:pt x="1551972" y="449000"/>
                  <a:pt x="1555209" y="447561"/>
                  <a:pt x="1557367" y="447561"/>
                </a:cubicBezTo>
                <a:lnTo>
                  <a:pt x="1562762" y="450798"/>
                </a:lnTo>
                <a:lnTo>
                  <a:pt x="1563840" y="449719"/>
                </a:lnTo>
                <a:lnTo>
                  <a:pt x="1592974" y="449719"/>
                </a:lnTo>
                <a:cubicBezTo>
                  <a:pt x="1595672" y="447561"/>
                  <a:pt x="1598189" y="446482"/>
                  <a:pt x="1600528" y="446482"/>
                </a:cubicBezTo>
                <a:lnTo>
                  <a:pt x="1608081" y="446482"/>
                </a:lnTo>
                <a:lnTo>
                  <a:pt x="1618870" y="449719"/>
                </a:lnTo>
                <a:lnTo>
                  <a:pt x="1619950" y="449719"/>
                </a:lnTo>
                <a:lnTo>
                  <a:pt x="1619950" y="448640"/>
                </a:lnTo>
                <a:lnTo>
                  <a:pt x="1618870" y="447561"/>
                </a:lnTo>
                <a:lnTo>
                  <a:pt x="1618870" y="446482"/>
                </a:lnTo>
                <a:lnTo>
                  <a:pt x="1619950" y="442166"/>
                </a:lnTo>
                <a:lnTo>
                  <a:pt x="1616712" y="442166"/>
                </a:lnTo>
                <a:lnTo>
                  <a:pt x="1616712" y="436771"/>
                </a:lnTo>
                <a:lnTo>
                  <a:pt x="1618870" y="433534"/>
                </a:lnTo>
                <a:lnTo>
                  <a:pt x="1618870" y="430297"/>
                </a:lnTo>
                <a:cubicBezTo>
                  <a:pt x="1617432" y="428859"/>
                  <a:pt x="1616352" y="424183"/>
                  <a:pt x="1615633" y="416270"/>
                </a:cubicBezTo>
                <a:lnTo>
                  <a:pt x="1617791" y="411954"/>
                </a:lnTo>
                <a:lnTo>
                  <a:pt x="1615633" y="409796"/>
                </a:lnTo>
                <a:cubicBezTo>
                  <a:pt x="1615633" y="408178"/>
                  <a:pt x="1617432" y="407099"/>
                  <a:pt x="1621028" y="406559"/>
                </a:cubicBezTo>
                <a:lnTo>
                  <a:pt x="1621028" y="405480"/>
                </a:lnTo>
                <a:cubicBezTo>
                  <a:pt x="1618150" y="405480"/>
                  <a:pt x="1616712" y="404761"/>
                  <a:pt x="1616712" y="403322"/>
                </a:cubicBezTo>
                <a:lnTo>
                  <a:pt x="1616712" y="402243"/>
                </a:lnTo>
                <a:lnTo>
                  <a:pt x="1622108" y="395769"/>
                </a:lnTo>
                <a:lnTo>
                  <a:pt x="1622108" y="394690"/>
                </a:lnTo>
                <a:cubicBezTo>
                  <a:pt x="1616352" y="394690"/>
                  <a:pt x="1613475" y="393611"/>
                  <a:pt x="1613475" y="391453"/>
                </a:cubicBezTo>
                <a:lnTo>
                  <a:pt x="1616712" y="387137"/>
                </a:lnTo>
                <a:lnTo>
                  <a:pt x="1615633" y="383900"/>
                </a:lnTo>
                <a:lnTo>
                  <a:pt x="1623186" y="375268"/>
                </a:lnTo>
                <a:cubicBezTo>
                  <a:pt x="1620669" y="375268"/>
                  <a:pt x="1617791" y="373829"/>
                  <a:pt x="1614554" y="370952"/>
                </a:cubicBezTo>
                <a:lnTo>
                  <a:pt x="1613475" y="370952"/>
                </a:lnTo>
                <a:lnTo>
                  <a:pt x="1608081" y="372031"/>
                </a:lnTo>
                <a:cubicBezTo>
                  <a:pt x="1596211" y="369873"/>
                  <a:pt x="1589377" y="368075"/>
                  <a:pt x="1587580" y="366636"/>
                </a:cubicBezTo>
                <a:cubicBezTo>
                  <a:pt x="1578227" y="369513"/>
                  <a:pt x="1568157" y="370952"/>
                  <a:pt x="1557367" y="370952"/>
                </a:cubicBezTo>
                <a:lnTo>
                  <a:pt x="1550893" y="366636"/>
                </a:lnTo>
                <a:lnTo>
                  <a:pt x="1549814" y="366636"/>
                </a:lnTo>
                <a:lnTo>
                  <a:pt x="1544418" y="370952"/>
                </a:lnTo>
                <a:lnTo>
                  <a:pt x="1534708" y="370952"/>
                </a:lnTo>
                <a:cubicBezTo>
                  <a:pt x="1531830" y="369693"/>
                  <a:pt x="1530392" y="367176"/>
                  <a:pt x="1530392" y="363399"/>
                </a:cubicBezTo>
                <a:cubicBezTo>
                  <a:pt x="1532190" y="359802"/>
                  <a:pt x="1535067" y="358004"/>
                  <a:pt x="1539023" y="358004"/>
                </a:cubicBezTo>
                <a:lnTo>
                  <a:pt x="1555209" y="360162"/>
                </a:lnTo>
                <a:lnTo>
                  <a:pt x="1560604" y="359083"/>
                </a:lnTo>
                <a:lnTo>
                  <a:pt x="1562762" y="361241"/>
                </a:lnTo>
                <a:lnTo>
                  <a:pt x="1564919" y="359083"/>
                </a:lnTo>
                <a:lnTo>
                  <a:pt x="1577868" y="360162"/>
                </a:lnTo>
                <a:lnTo>
                  <a:pt x="1587580" y="358004"/>
                </a:lnTo>
                <a:lnTo>
                  <a:pt x="1591895" y="358004"/>
                </a:lnTo>
                <a:lnTo>
                  <a:pt x="1598369" y="359083"/>
                </a:lnTo>
                <a:lnTo>
                  <a:pt x="1603765" y="358004"/>
                </a:lnTo>
                <a:lnTo>
                  <a:pt x="1610239" y="360162"/>
                </a:lnTo>
                <a:cubicBezTo>
                  <a:pt x="1614733" y="360162"/>
                  <a:pt x="1617973" y="358364"/>
                  <a:pt x="1619950" y="354767"/>
                </a:cubicBezTo>
                <a:lnTo>
                  <a:pt x="1619950" y="353688"/>
                </a:lnTo>
                <a:cubicBezTo>
                  <a:pt x="1617072" y="349911"/>
                  <a:pt x="1615633" y="345955"/>
                  <a:pt x="1615633" y="341819"/>
                </a:cubicBezTo>
                <a:lnTo>
                  <a:pt x="1619950" y="335345"/>
                </a:lnTo>
                <a:lnTo>
                  <a:pt x="1619950" y="333187"/>
                </a:lnTo>
                <a:cubicBezTo>
                  <a:pt x="1617072" y="330130"/>
                  <a:pt x="1615633" y="325814"/>
                  <a:pt x="1615633" y="320239"/>
                </a:cubicBezTo>
                <a:cubicBezTo>
                  <a:pt x="1617973" y="314484"/>
                  <a:pt x="1622288" y="311607"/>
                  <a:pt x="1628582" y="311607"/>
                </a:cubicBezTo>
                <a:close/>
                <a:moveTo>
                  <a:pt x="4179205" y="311412"/>
                </a:moveTo>
                <a:lnTo>
                  <a:pt x="4182433" y="311412"/>
                </a:lnTo>
                <a:lnTo>
                  <a:pt x="4187642" y="316488"/>
                </a:lnTo>
                <a:lnTo>
                  <a:pt x="4195784" y="314453"/>
                </a:lnTo>
                <a:lnTo>
                  <a:pt x="4198142" y="314453"/>
                </a:lnTo>
                <a:lnTo>
                  <a:pt x="4203432" y="318552"/>
                </a:lnTo>
                <a:lnTo>
                  <a:pt x="4203744" y="318552"/>
                </a:lnTo>
                <a:lnTo>
                  <a:pt x="4207975" y="315511"/>
                </a:lnTo>
                <a:lnTo>
                  <a:pt x="4225168" y="315511"/>
                </a:lnTo>
                <a:cubicBezTo>
                  <a:pt x="4228111" y="315659"/>
                  <a:pt x="4230318" y="315898"/>
                  <a:pt x="4231789" y="316228"/>
                </a:cubicBezTo>
                <a:lnTo>
                  <a:pt x="4232383" y="316569"/>
                </a:lnTo>
                <a:lnTo>
                  <a:pt x="4233748" y="316569"/>
                </a:lnTo>
                <a:cubicBezTo>
                  <a:pt x="4239650" y="318726"/>
                  <a:pt x="4242906" y="321257"/>
                  <a:pt x="4243517" y="324162"/>
                </a:cubicBezTo>
                <a:lnTo>
                  <a:pt x="4243517" y="327466"/>
                </a:lnTo>
                <a:cubicBezTo>
                  <a:pt x="4243517" y="331744"/>
                  <a:pt x="4239286" y="334519"/>
                  <a:pt x="4230822" y="335791"/>
                </a:cubicBezTo>
                <a:lnTo>
                  <a:pt x="4231874" y="338604"/>
                </a:lnTo>
                <a:lnTo>
                  <a:pt x="4229764" y="360111"/>
                </a:lnTo>
                <a:lnTo>
                  <a:pt x="4229764" y="362245"/>
                </a:lnTo>
                <a:cubicBezTo>
                  <a:pt x="4229764" y="362512"/>
                  <a:pt x="4231706" y="362979"/>
                  <a:pt x="4235591" y="363647"/>
                </a:cubicBezTo>
                <a:lnTo>
                  <a:pt x="4238057" y="363647"/>
                </a:lnTo>
                <a:cubicBezTo>
                  <a:pt x="4241624" y="362332"/>
                  <a:pt x="4243408" y="359484"/>
                  <a:pt x="4243408" y="355103"/>
                </a:cubicBezTo>
                <a:cubicBezTo>
                  <a:pt x="4243408" y="351278"/>
                  <a:pt x="4245627" y="349365"/>
                  <a:pt x="4250065" y="349365"/>
                </a:cubicBezTo>
                <a:lnTo>
                  <a:pt x="4252778" y="353247"/>
                </a:lnTo>
                <a:lnTo>
                  <a:pt x="4251871" y="345938"/>
                </a:lnTo>
                <a:lnTo>
                  <a:pt x="4260863" y="337066"/>
                </a:lnTo>
                <a:lnTo>
                  <a:pt x="4265668" y="337066"/>
                </a:lnTo>
                <a:cubicBezTo>
                  <a:pt x="4270416" y="339117"/>
                  <a:pt x="4276035" y="344231"/>
                  <a:pt x="4282526" y="352406"/>
                </a:cubicBezTo>
                <a:cubicBezTo>
                  <a:pt x="4286245" y="352406"/>
                  <a:pt x="4290962" y="356111"/>
                  <a:pt x="4296677" y="363520"/>
                </a:cubicBezTo>
                <a:lnTo>
                  <a:pt x="4296677" y="367442"/>
                </a:lnTo>
                <a:lnTo>
                  <a:pt x="4290846" y="373274"/>
                </a:lnTo>
                <a:lnTo>
                  <a:pt x="4250084" y="373274"/>
                </a:lnTo>
                <a:lnTo>
                  <a:pt x="4238790" y="372216"/>
                </a:lnTo>
                <a:lnTo>
                  <a:pt x="4230107" y="374527"/>
                </a:lnTo>
                <a:lnTo>
                  <a:pt x="4232938" y="379538"/>
                </a:lnTo>
                <a:cubicBezTo>
                  <a:pt x="4233644" y="381256"/>
                  <a:pt x="4233996" y="382818"/>
                  <a:pt x="4233996" y="384224"/>
                </a:cubicBezTo>
                <a:lnTo>
                  <a:pt x="4229764" y="397583"/>
                </a:lnTo>
                <a:lnTo>
                  <a:pt x="4229764" y="406781"/>
                </a:lnTo>
                <a:lnTo>
                  <a:pt x="4226590" y="414031"/>
                </a:lnTo>
                <a:cubicBezTo>
                  <a:pt x="4228707" y="414031"/>
                  <a:pt x="4229764" y="415398"/>
                  <a:pt x="4229764" y="418130"/>
                </a:cubicBezTo>
                <a:lnTo>
                  <a:pt x="4230582" y="418130"/>
                </a:lnTo>
                <a:cubicBezTo>
                  <a:pt x="4230582" y="417066"/>
                  <a:pt x="4231640" y="415908"/>
                  <a:pt x="4233756" y="414655"/>
                </a:cubicBezTo>
                <a:lnTo>
                  <a:pt x="4231640" y="409968"/>
                </a:lnTo>
                <a:lnTo>
                  <a:pt x="4231640" y="407854"/>
                </a:lnTo>
                <a:cubicBezTo>
                  <a:pt x="4233118" y="404898"/>
                  <a:pt x="4239494" y="400433"/>
                  <a:pt x="4250767" y="394459"/>
                </a:cubicBezTo>
                <a:cubicBezTo>
                  <a:pt x="4262242" y="394459"/>
                  <a:pt x="4267980" y="398444"/>
                  <a:pt x="4267980" y="406413"/>
                </a:cubicBezTo>
                <a:cubicBezTo>
                  <a:pt x="4267980" y="406779"/>
                  <a:pt x="4272974" y="409521"/>
                  <a:pt x="4282960" y="414638"/>
                </a:cubicBezTo>
                <a:cubicBezTo>
                  <a:pt x="4287168" y="419897"/>
                  <a:pt x="4289272" y="424354"/>
                  <a:pt x="4289272" y="428010"/>
                </a:cubicBezTo>
                <a:lnTo>
                  <a:pt x="4285557" y="431725"/>
                </a:lnTo>
                <a:lnTo>
                  <a:pt x="4280840" y="431725"/>
                </a:lnTo>
                <a:lnTo>
                  <a:pt x="4277666" y="427624"/>
                </a:lnTo>
                <a:lnTo>
                  <a:pt x="4274221" y="427624"/>
                </a:lnTo>
                <a:lnTo>
                  <a:pt x="4274221" y="426566"/>
                </a:lnTo>
                <a:lnTo>
                  <a:pt x="4265532" y="429609"/>
                </a:lnTo>
                <a:lnTo>
                  <a:pt x="4259460" y="429609"/>
                </a:lnTo>
                <a:lnTo>
                  <a:pt x="4255620" y="428682"/>
                </a:lnTo>
                <a:lnTo>
                  <a:pt x="4250948" y="429609"/>
                </a:lnTo>
                <a:lnTo>
                  <a:pt x="4250045" y="429112"/>
                </a:lnTo>
                <a:lnTo>
                  <a:pt x="4242159" y="430939"/>
                </a:lnTo>
                <a:cubicBezTo>
                  <a:pt x="4239537" y="431744"/>
                  <a:pt x="4237259" y="432667"/>
                  <a:pt x="4235324" y="433708"/>
                </a:cubicBezTo>
                <a:cubicBezTo>
                  <a:pt x="4230893" y="430976"/>
                  <a:pt x="4225979" y="429609"/>
                  <a:pt x="4220584" y="429609"/>
                </a:cubicBezTo>
                <a:lnTo>
                  <a:pt x="4204184" y="429609"/>
                </a:lnTo>
                <a:lnTo>
                  <a:pt x="4200344" y="428682"/>
                </a:lnTo>
                <a:lnTo>
                  <a:pt x="4196505" y="429609"/>
                </a:lnTo>
                <a:lnTo>
                  <a:pt x="4193970" y="429609"/>
                </a:lnTo>
                <a:lnTo>
                  <a:pt x="4193521" y="428682"/>
                </a:lnTo>
                <a:cubicBezTo>
                  <a:pt x="4191458" y="430006"/>
                  <a:pt x="4187740" y="430667"/>
                  <a:pt x="4182366" y="430667"/>
                </a:cubicBezTo>
                <a:lnTo>
                  <a:pt x="4169481" y="430667"/>
                </a:lnTo>
                <a:lnTo>
                  <a:pt x="4163667" y="425032"/>
                </a:lnTo>
                <a:lnTo>
                  <a:pt x="4163667" y="421662"/>
                </a:lnTo>
                <a:lnTo>
                  <a:pt x="4167669" y="418130"/>
                </a:lnTo>
                <a:lnTo>
                  <a:pt x="4172957" y="419066"/>
                </a:lnTo>
                <a:cubicBezTo>
                  <a:pt x="4177431" y="418761"/>
                  <a:pt x="4179668" y="417923"/>
                  <a:pt x="4179668" y="416552"/>
                </a:cubicBezTo>
                <a:lnTo>
                  <a:pt x="4174246" y="408350"/>
                </a:lnTo>
                <a:lnTo>
                  <a:pt x="4174246" y="406413"/>
                </a:lnTo>
                <a:cubicBezTo>
                  <a:pt x="4174246" y="402914"/>
                  <a:pt x="4176406" y="399264"/>
                  <a:pt x="4180726" y="395460"/>
                </a:cubicBezTo>
                <a:lnTo>
                  <a:pt x="4176362" y="383048"/>
                </a:lnTo>
                <a:lnTo>
                  <a:pt x="4178419" y="373454"/>
                </a:lnTo>
                <a:lnTo>
                  <a:pt x="4173763" y="374199"/>
                </a:lnTo>
                <a:lnTo>
                  <a:pt x="4169633" y="373274"/>
                </a:lnTo>
                <a:lnTo>
                  <a:pt x="4166714" y="374199"/>
                </a:lnTo>
                <a:lnTo>
                  <a:pt x="4151385" y="373274"/>
                </a:lnTo>
                <a:lnTo>
                  <a:pt x="4135429" y="373274"/>
                </a:lnTo>
                <a:lnTo>
                  <a:pt x="4131796" y="369640"/>
                </a:lnTo>
                <a:lnTo>
                  <a:pt x="4131796" y="365095"/>
                </a:lnTo>
                <a:lnTo>
                  <a:pt x="4132854" y="364169"/>
                </a:lnTo>
                <a:lnTo>
                  <a:pt x="4132854" y="361776"/>
                </a:lnTo>
                <a:lnTo>
                  <a:pt x="4176320" y="360606"/>
                </a:lnTo>
                <a:lnTo>
                  <a:pt x="4181321" y="360606"/>
                </a:lnTo>
                <a:lnTo>
                  <a:pt x="4181784" y="360530"/>
                </a:lnTo>
                <a:lnTo>
                  <a:pt x="4177553" y="347422"/>
                </a:lnTo>
                <a:cubicBezTo>
                  <a:pt x="4177553" y="343970"/>
                  <a:pt x="4177729" y="341381"/>
                  <a:pt x="4178082" y="339655"/>
                </a:cubicBezTo>
                <a:lnTo>
                  <a:pt x="4178611" y="338792"/>
                </a:lnTo>
                <a:lnTo>
                  <a:pt x="4178611" y="329450"/>
                </a:lnTo>
                <a:cubicBezTo>
                  <a:pt x="4178611" y="327936"/>
                  <a:pt x="4177509" y="325901"/>
                  <a:pt x="4175304" y="323344"/>
                </a:cubicBezTo>
                <a:lnTo>
                  <a:pt x="4175304" y="314849"/>
                </a:lnTo>
                <a:close/>
                <a:moveTo>
                  <a:pt x="9216139" y="311282"/>
                </a:moveTo>
                <a:lnTo>
                  <a:pt x="9216139" y="314561"/>
                </a:lnTo>
                <a:lnTo>
                  <a:pt x="9219553" y="314561"/>
                </a:lnTo>
                <a:lnTo>
                  <a:pt x="9219553" y="311282"/>
                </a:lnTo>
                <a:close/>
                <a:moveTo>
                  <a:pt x="5741057" y="310934"/>
                </a:moveTo>
                <a:cubicBezTo>
                  <a:pt x="5748341" y="313452"/>
                  <a:pt x="5752702" y="316015"/>
                  <a:pt x="5754140" y="318622"/>
                </a:cubicBezTo>
                <a:cubicBezTo>
                  <a:pt x="5757108" y="318622"/>
                  <a:pt x="5765110" y="324062"/>
                  <a:pt x="5778148" y="334942"/>
                </a:cubicBezTo>
                <a:lnTo>
                  <a:pt x="5778148" y="336021"/>
                </a:lnTo>
                <a:lnTo>
                  <a:pt x="5774911" y="340472"/>
                </a:lnTo>
                <a:lnTo>
                  <a:pt x="5774911" y="341551"/>
                </a:lnTo>
                <a:lnTo>
                  <a:pt x="5778148" y="341551"/>
                </a:lnTo>
                <a:lnTo>
                  <a:pt x="5781520" y="339258"/>
                </a:lnTo>
                <a:lnTo>
                  <a:pt x="5782599" y="339258"/>
                </a:lnTo>
                <a:cubicBezTo>
                  <a:pt x="5785297" y="340967"/>
                  <a:pt x="5787815" y="343889"/>
                  <a:pt x="5790152" y="348025"/>
                </a:cubicBezTo>
                <a:lnTo>
                  <a:pt x="5790152" y="349104"/>
                </a:lnTo>
                <a:cubicBezTo>
                  <a:pt x="5781250" y="357646"/>
                  <a:pt x="5769966" y="363851"/>
                  <a:pt x="5756298" y="367717"/>
                </a:cubicBezTo>
                <a:cubicBezTo>
                  <a:pt x="5756298" y="369336"/>
                  <a:pt x="5751218" y="371853"/>
                  <a:pt x="5741057" y="375270"/>
                </a:cubicBezTo>
                <a:lnTo>
                  <a:pt x="5739978" y="375270"/>
                </a:lnTo>
                <a:lnTo>
                  <a:pt x="5736741" y="373112"/>
                </a:lnTo>
                <a:lnTo>
                  <a:pt x="5734583" y="373112"/>
                </a:lnTo>
                <a:cubicBezTo>
                  <a:pt x="5734583" y="378957"/>
                  <a:pt x="5731661" y="382598"/>
                  <a:pt x="5725817" y="384037"/>
                </a:cubicBezTo>
                <a:cubicBezTo>
                  <a:pt x="5713408" y="390241"/>
                  <a:pt x="5707204" y="394962"/>
                  <a:pt x="5707204" y="398199"/>
                </a:cubicBezTo>
                <a:lnTo>
                  <a:pt x="5700730" y="414653"/>
                </a:lnTo>
                <a:cubicBezTo>
                  <a:pt x="5700730" y="418250"/>
                  <a:pt x="5699966" y="420048"/>
                  <a:pt x="5698437" y="420048"/>
                </a:cubicBezTo>
                <a:lnTo>
                  <a:pt x="5699651" y="430974"/>
                </a:lnTo>
                <a:lnTo>
                  <a:pt x="5699651" y="432053"/>
                </a:lnTo>
                <a:lnTo>
                  <a:pt x="5697358" y="444057"/>
                </a:lnTo>
                <a:lnTo>
                  <a:pt x="5698437" y="452824"/>
                </a:lnTo>
                <a:lnTo>
                  <a:pt x="5697358" y="459432"/>
                </a:lnTo>
                <a:cubicBezTo>
                  <a:pt x="5697897" y="465187"/>
                  <a:pt x="5698662" y="468064"/>
                  <a:pt x="5699651" y="468064"/>
                </a:cubicBezTo>
                <a:lnTo>
                  <a:pt x="5698437" y="478989"/>
                </a:lnTo>
                <a:lnTo>
                  <a:pt x="5698437" y="489914"/>
                </a:lnTo>
                <a:lnTo>
                  <a:pt x="5699651" y="516215"/>
                </a:lnTo>
                <a:lnTo>
                  <a:pt x="5697358" y="527005"/>
                </a:lnTo>
                <a:lnTo>
                  <a:pt x="5698437" y="530377"/>
                </a:lnTo>
                <a:lnTo>
                  <a:pt x="5690884" y="560859"/>
                </a:lnTo>
                <a:cubicBezTo>
                  <a:pt x="5681982" y="571828"/>
                  <a:pt x="5674699" y="577313"/>
                  <a:pt x="5669034" y="577313"/>
                </a:cubicBezTo>
                <a:lnTo>
                  <a:pt x="5667955" y="577313"/>
                </a:lnTo>
                <a:lnTo>
                  <a:pt x="5661346" y="575155"/>
                </a:lnTo>
                <a:lnTo>
                  <a:pt x="5648263" y="580550"/>
                </a:lnTo>
                <a:cubicBezTo>
                  <a:pt x="5638642" y="580550"/>
                  <a:pt x="5632123" y="572188"/>
                  <a:pt x="5628706" y="555464"/>
                </a:cubicBezTo>
                <a:cubicBezTo>
                  <a:pt x="5627537" y="555464"/>
                  <a:pt x="5626413" y="552541"/>
                  <a:pt x="5625334" y="546697"/>
                </a:cubicBezTo>
                <a:cubicBezTo>
                  <a:pt x="5621738" y="546697"/>
                  <a:pt x="5619939" y="545618"/>
                  <a:pt x="5619939" y="543460"/>
                </a:cubicBezTo>
                <a:lnTo>
                  <a:pt x="5621018" y="540223"/>
                </a:lnTo>
                <a:lnTo>
                  <a:pt x="5619939" y="540223"/>
                </a:lnTo>
                <a:lnTo>
                  <a:pt x="5614409" y="541302"/>
                </a:lnTo>
                <a:cubicBezTo>
                  <a:pt x="5610633" y="536176"/>
                  <a:pt x="5604474" y="533614"/>
                  <a:pt x="5595931" y="533614"/>
                </a:cubicBezTo>
                <a:lnTo>
                  <a:pt x="5588244" y="527005"/>
                </a:lnTo>
                <a:lnTo>
                  <a:pt x="5588244" y="522689"/>
                </a:lnTo>
                <a:lnTo>
                  <a:pt x="5590402" y="520531"/>
                </a:lnTo>
                <a:lnTo>
                  <a:pt x="5597010" y="520531"/>
                </a:lnTo>
                <a:lnTo>
                  <a:pt x="5624255" y="516215"/>
                </a:lnTo>
                <a:lnTo>
                  <a:pt x="5641789" y="516215"/>
                </a:lnTo>
                <a:cubicBezTo>
                  <a:pt x="5643228" y="515765"/>
                  <a:pt x="5644667" y="513922"/>
                  <a:pt x="5646105" y="510685"/>
                </a:cubicBezTo>
                <a:lnTo>
                  <a:pt x="5645026" y="501918"/>
                </a:lnTo>
                <a:lnTo>
                  <a:pt x="5648263" y="494365"/>
                </a:lnTo>
                <a:lnTo>
                  <a:pt x="5646105" y="490993"/>
                </a:lnTo>
                <a:lnTo>
                  <a:pt x="5646105" y="486677"/>
                </a:lnTo>
                <a:cubicBezTo>
                  <a:pt x="5646105" y="485059"/>
                  <a:pt x="5648668" y="483620"/>
                  <a:pt x="5653793" y="482361"/>
                </a:cubicBezTo>
                <a:lnTo>
                  <a:pt x="5653793" y="481282"/>
                </a:lnTo>
                <a:cubicBezTo>
                  <a:pt x="5648668" y="481282"/>
                  <a:pt x="5646105" y="480158"/>
                  <a:pt x="5646105" y="477910"/>
                </a:cubicBezTo>
                <a:lnTo>
                  <a:pt x="5646105" y="476831"/>
                </a:lnTo>
                <a:lnTo>
                  <a:pt x="5647184" y="475752"/>
                </a:lnTo>
                <a:lnTo>
                  <a:pt x="5646105" y="472515"/>
                </a:lnTo>
                <a:lnTo>
                  <a:pt x="5647184" y="460511"/>
                </a:lnTo>
                <a:lnTo>
                  <a:pt x="5646105" y="445136"/>
                </a:lnTo>
                <a:lnTo>
                  <a:pt x="5646105" y="442978"/>
                </a:lnTo>
                <a:lnTo>
                  <a:pt x="5648263" y="434346"/>
                </a:lnTo>
                <a:lnTo>
                  <a:pt x="5646105" y="430974"/>
                </a:lnTo>
                <a:lnTo>
                  <a:pt x="5647184" y="425579"/>
                </a:lnTo>
                <a:lnTo>
                  <a:pt x="5646105" y="421128"/>
                </a:lnTo>
                <a:lnTo>
                  <a:pt x="5648263" y="414653"/>
                </a:lnTo>
                <a:lnTo>
                  <a:pt x="5648263" y="411417"/>
                </a:lnTo>
                <a:cubicBezTo>
                  <a:pt x="5642419" y="405572"/>
                  <a:pt x="5639496" y="400087"/>
                  <a:pt x="5639496" y="394962"/>
                </a:cubicBezTo>
                <a:lnTo>
                  <a:pt x="5639496" y="393882"/>
                </a:lnTo>
                <a:lnTo>
                  <a:pt x="5642868" y="390646"/>
                </a:lnTo>
                <a:lnTo>
                  <a:pt x="5645026" y="390646"/>
                </a:lnTo>
                <a:lnTo>
                  <a:pt x="5649342" y="393882"/>
                </a:lnTo>
                <a:cubicBezTo>
                  <a:pt x="5654647" y="390286"/>
                  <a:pt x="5658289" y="388488"/>
                  <a:pt x="5660267" y="388488"/>
                </a:cubicBezTo>
                <a:lnTo>
                  <a:pt x="5665797" y="391725"/>
                </a:lnTo>
                <a:lnTo>
                  <a:pt x="5670113" y="391725"/>
                </a:lnTo>
                <a:lnTo>
                  <a:pt x="5677801" y="389567"/>
                </a:lnTo>
                <a:lnTo>
                  <a:pt x="5687647" y="390646"/>
                </a:lnTo>
                <a:cubicBezTo>
                  <a:pt x="5697987" y="375000"/>
                  <a:pt x="5706350" y="364435"/>
                  <a:pt x="5712734" y="358950"/>
                </a:cubicBezTo>
                <a:cubicBezTo>
                  <a:pt x="5717050" y="354634"/>
                  <a:pt x="5719208" y="348070"/>
                  <a:pt x="5719208" y="339258"/>
                </a:cubicBezTo>
                <a:lnTo>
                  <a:pt x="5718129" y="339258"/>
                </a:lnTo>
                <a:cubicBezTo>
                  <a:pt x="5704282" y="338539"/>
                  <a:pt x="5697358" y="337100"/>
                  <a:pt x="5697358" y="334942"/>
                </a:cubicBezTo>
                <a:lnTo>
                  <a:pt x="5697358" y="333863"/>
                </a:lnTo>
                <a:lnTo>
                  <a:pt x="5699651" y="331705"/>
                </a:lnTo>
                <a:lnTo>
                  <a:pt x="5706125" y="332784"/>
                </a:lnTo>
                <a:lnTo>
                  <a:pt x="5710576" y="331705"/>
                </a:lnTo>
                <a:lnTo>
                  <a:pt x="5713813" y="334942"/>
                </a:lnTo>
                <a:lnTo>
                  <a:pt x="5714892" y="334942"/>
                </a:lnTo>
                <a:lnTo>
                  <a:pt x="5715971" y="333863"/>
                </a:lnTo>
                <a:lnTo>
                  <a:pt x="5717050" y="333863"/>
                </a:lnTo>
                <a:lnTo>
                  <a:pt x="5715971" y="332784"/>
                </a:lnTo>
                <a:lnTo>
                  <a:pt x="5715971" y="330626"/>
                </a:lnTo>
                <a:cubicBezTo>
                  <a:pt x="5715971" y="328918"/>
                  <a:pt x="5718533" y="327434"/>
                  <a:pt x="5723659" y="326175"/>
                </a:cubicBezTo>
                <a:cubicBezTo>
                  <a:pt x="5728694" y="317453"/>
                  <a:pt x="5734494" y="312373"/>
                  <a:pt x="5741057" y="310934"/>
                </a:cubicBezTo>
                <a:close/>
                <a:moveTo>
                  <a:pt x="5054420" y="310934"/>
                </a:moveTo>
                <a:lnTo>
                  <a:pt x="5057657" y="310934"/>
                </a:lnTo>
                <a:cubicBezTo>
                  <a:pt x="5060894" y="310934"/>
                  <a:pt x="5067099" y="313137"/>
                  <a:pt x="5076270" y="317543"/>
                </a:cubicBezTo>
                <a:cubicBezTo>
                  <a:pt x="5081306" y="317543"/>
                  <a:pt x="5085667" y="320061"/>
                  <a:pt x="5089353" y="325096"/>
                </a:cubicBezTo>
                <a:cubicBezTo>
                  <a:pt x="5102841" y="328063"/>
                  <a:pt x="5115205" y="329906"/>
                  <a:pt x="5126444" y="330626"/>
                </a:cubicBezTo>
                <a:lnTo>
                  <a:pt x="5134132" y="329547"/>
                </a:lnTo>
                <a:lnTo>
                  <a:pt x="5143978" y="330626"/>
                </a:lnTo>
                <a:lnTo>
                  <a:pt x="5150587" y="327389"/>
                </a:lnTo>
                <a:cubicBezTo>
                  <a:pt x="5157870" y="329547"/>
                  <a:pt x="5166232" y="330626"/>
                  <a:pt x="5175674" y="330626"/>
                </a:cubicBezTo>
                <a:lnTo>
                  <a:pt x="5183361" y="329547"/>
                </a:lnTo>
                <a:lnTo>
                  <a:pt x="5184440" y="330626"/>
                </a:lnTo>
                <a:lnTo>
                  <a:pt x="5185519" y="330626"/>
                </a:lnTo>
                <a:lnTo>
                  <a:pt x="5188756" y="328468"/>
                </a:lnTo>
                <a:lnTo>
                  <a:pt x="5201974" y="329547"/>
                </a:lnTo>
                <a:lnTo>
                  <a:pt x="5221531" y="329547"/>
                </a:lnTo>
                <a:lnTo>
                  <a:pt x="5225982" y="330626"/>
                </a:lnTo>
                <a:cubicBezTo>
                  <a:pt x="5227601" y="330626"/>
                  <a:pt x="5235244" y="324422"/>
                  <a:pt x="5248911" y="312013"/>
                </a:cubicBezTo>
                <a:lnTo>
                  <a:pt x="5252148" y="312013"/>
                </a:lnTo>
                <a:cubicBezTo>
                  <a:pt x="5268063" y="317858"/>
                  <a:pt x="5276111" y="321499"/>
                  <a:pt x="5276291" y="322938"/>
                </a:cubicBezTo>
                <a:cubicBezTo>
                  <a:pt x="5276291" y="324556"/>
                  <a:pt x="5279528" y="328558"/>
                  <a:pt x="5286002" y="334942"/>
                </a:cubicBezTo>
                <a:lnTo>
                  <a:pt x="5287216" y="340472"/>
                </a:lnTo>
                <a:lnTo>
                  <a:pt x="5282765" y="344788"/>
                </a:lnTo>
                <a:lnTo>
                  <a:pt x="5283844" y="345867"/>
                </a:lnTo>
                <a:lnTo>
                  <a:pt x="5283844" y="349238"/>
                </a:lnTo>
                <a:lnTo>
                  <a:pt x="5276291" y="356792"/>
                </a:lnTo>
                <a:lnTo>
                  <a:pt x="5277370" y="361242"/>
                </a:lnTo>
                <a:lnTo>
                  <a:pt x="5276291" y="366638"/>
                </a:lnTo>
                <a:lnTo>
                  <a:pt x="5278449" y="378641"/>
                </a:lnTo>
                <a:lnTo>
                  <a:pt x="5275077" y="386329"/>
                </a:lnTo>
                <a:lnTo>
                  <a:pt x="5279528" y="402784"/>
                </a:lnTo>
                <a:lnTo>
                  <a:pt x="5278449" y="410337"/>
                </a:lnTo>
                <a:lnTo>
                  <a:pt x="5278449" y="422341"/>
                </a:lnTo>
                <a:cubicBezTo>
                  <a:pt x="5278449" y="430973"/>
                  <a:pt x="5277730" y="436818"/>
                  <a:pt x="5276291" y="439875"/>
                </a:cubicBezTo>
                <a:lnTo>
                  <a:pt x="5277370" y="449721"/>
                </a:lnTo>
                <a:lnTo>
                  <a:pt x="5277370" y="455251"/>
                </a:lnTo>
                <a:lnTo>
                  <a:pt x="5273998" y="460646"/>
                </a:lnTo>
                <a:cubicBezTo>
                  <a:pt x="5276965" y="462085"/>
                  <a:pt x="5278449" y="463928"/>
                  <a:pt x="5278449" y="466176"/>
                </a:cubicBezTo>
                <a:lnTo>
                  <a:pt x="5276291" y="470492"/>
                </a:lnTo>
                <a:lnTo>
                  <a:pt x="5279528" y="484654"/>
                </a:lnTo>
                <a:lnTo>
                  <a:pt x="5277370" y="501109"/>
                </a:lnTo>
                <a:lnTo>
                  <a:pt x="5279528" y="525116"/>
                </a:lnTo>
                <a:lnTo>
                  <a:pt x="5277370" y="533883"/>
                </a:lnTo>
                <a:lnTo>
                  <a:pt x="5278449" y="545887"/>
                </a:lnTo>
                <a:lnTo>
                  <a:pt x="5278449" y="550338"/>
                </a:lnTo>
                <a:cubicBezTo>
                  <a:pt x="5268918" y="557441"/>
                  <a:pt x="5264152" y="563241"/>
                  <a:pt x="5264152" y="567737"/>
                </a:cubicBezTo>
                <a:cubicBezTo>
                  <a:pt x="5262713" y="569175"/>
                  <a:pt x="5257993" y="570255"/>
                  <a:pt x="5249990" y="570974"/>
                </a:cubicBezTo>
                <a:lnTo>
                  <a:pt x="5248911" y="572188"/>
                </a:lnTo>
                <a:lnTo>
                  <a:pt x="5242302" y="570974"/>
                </a:lnTo>
                <a:lnTo>
                  <a:pt x="5234749" y="576504"/>
                </a:lnTo>
                <a:lnTo>
                  <a:pt x="5233670" y="576504"/>
                </a:lnTo>
                <a:cubicBezTo>
                  <a:pt x="5228365" y="576504"/>
                  <a:pt x="5224319" y="572143"/>
                  <a:pt x="5221531" y="563421"/>
                </a:cubicBezTo>
                <a:cubicBezTo>
                  <a:pt x="5220452" y="563421"/>
                  <a:pt x="5219014" y="559060"/>
                  <a:pt x="5217215" y="550338"/>
                </a:cubicBezTo>
                <a:cubicBezTo>
                  <a:pt x="5215057" y="550338"/>
                  <a:pt x="5213978" y="546292"/>
                  <a:pt x="5213978" y="538199"/>
                </a:cubicBezTo>
                <a:lnTo>
                  <a:pt x="5206290" y="529567"/>
                </a:lnTo>
                <a:cubicBezTo>
                  <a:pt x="5196849" y="526600"/>
                  <a:pt x="5192128" y="524397"/>
                  <a:pt x="5192128" y="522958"/>
                </a:cubicBezTo>
                <a:lnTo>
                  <a:pt x="5192128" y="520800"/>
                </a:lnTo>
                <a:cubicBezTo>
                  <a:pt x="5192848" y="518552"/>
                  <a:pt x="5195006" y="517428"/>
                  <a:pt x="5198602" y="517428"/>
                </a:cubicBezTo>
                <a:lnTo>
                  <a:pt x="5205211" y="517428"/>
                </a:lnTo>
                <a:cubicBezTo>
                  <a:pt x="5208808" y="517608"/>
                  <a:pt x="5210606" y="518373"/>
                  <a:pt x="5210606" y="519721"/>
                </a:cubicBezTo>
                <a:lnTo>
                  <a:pt x="5217215" y="517428"/>
                </a:lnTo>
                <a:lnTo>
                  <a:pt x="5221531" y="518642"/>
                </a:lnTo>
                <a:lnTo>
                  <a:pt x="5223824" y="518642"/>
                </a:lnTo>
                <a:cubicBezTo>
                  <a:pt x="5226522" y="518642"/>
                  <a:pt x="5228320" y="513157"/>
                  <a:pt x="5229219" y="502187"/>
                </a:cubicBezTo>
                <a:cubicBezTo>
                  <a:pt x="5231377" y="502187"/>
                  <a:pt x="5232456" y="497467"/>
                  <a:pt x="5232456" y="488026"/>
                </a:cubicBezTo>
                <a:lnTo>
                  <a:pt x="5228140" y="461185"/>
                </a:lnTo>
                <a:lnTo>
                  <a:pt x="5227061" y="460106"/>
                </a:lnTo>
                <a:lnTo>
                  <a:pt x="5198602" y="460106"/>
                </a:lnTo>
                <a:cubicBezTo>
                  <a:pt x="5192039" y="460106"/>
                  <a:pt x="5188756" y="464647"/>
                  <a:pt x="5188756" y="473729"/>
                </a:cubicBezTo>
                <a:lnTo>
                  <a:pt x="5189835" y="489105"/>
                </a:lnTo>
                <a:lnTo>
                  <a:pt x="5188756" y="498950"/>
                </a:lnTo>
                <a:lnTo>
                  <a:pt x="5189835" y="500029"/>
                </a:lnTo>
                <a:lnTo>
                  <a:pt x="5191049" y="500029"/>
                </a:lnTo>
                <a:lnTo>
                  <a:pt x="5189835" y="518642"/>
                </a:lnTo>
                <a:lnTo>
                  <a:pt x="5191049" y="540492"/>
                </a:lnTo>
                <a:lnTo>
                  <a:pt x="5187677" y="544808"/>
                </a:lnTo>
                <a:lnTo>
                  <a:pt x="5192128" y="560049"/>
                </a:lnTo>
                <a:cubicBezTo>
                  <a:pt x="5192128" y="563915"/>
                  <a:pt x="5187363" y="567557"/>
                  <a:pt x="5177832" y="570974"/>
                </a:cubicBezTo>
                <a:lnTo>
                  <a:pt x="5174595" y="567737"/>
                </a:lnTo>
                <a:lnTo>
                  <a:pt x="5175674" y="561263"/>
                </a:lnTo>
                <a:lnTo>
                  <a:pt x="5172437" y="561263"/>
                </a:lnTo>
                <a:cubicBezTo>
                  <a:pt x="5168930" y="566298"/>
                  <a:pt x="5166367" y="568816"/>
                  <a:pt x="5164749" y="568816"/>
                </a:cubicBezTo>
                <a:lnTo>
                  <a:pt x="5161512" y="567737"/>
                </a:lnTo>
                <a:lnTo>
                  <a:pt x="5154903" y="568816"/>
                </a:lnTo>
                <a:lnTo>
                  <a:pt x="5152745" y="568816"/>
                </a:lnTo>
                <a:lnTo>
                  <a:pt x="5146136" y="563421"/>
                </a:lnTo>
                <a:lnTo>
                  <a:pt x="5147215" y="558970"/>
                </a:lnTo>
                <a:lnTo>
                  <a:pt x="5143978" y="555733"/>
                </a:lnTo>
                <a:lnTo>
                  <a:pt x="5145057" y="546966"/>
                </a:lnTo>
                <a:lnTo>
                  <a:pt x="5141820" y="532804"/>
                </a:lnTo>
                <a:lnTo>
                  <a:pt x="5140741" y="531725"/>
                </a:lnTo>
                <a:lnTo>
                  <a:pt x="5140741" y="529567"/>
                </a:lnTo>
                <a:lnTo>
                  <a:pt x="5142899" y="520800"/>
                </a:lnTo>
                <a:lnTo>
                  <a:pt x="5142899" y="516349"/>
                </a:lnTo>
                <a:cubicBezTo>
                  <a:pt x="5142899" y="494500"/>
                  <a:pt x="5143978" y="479888"/>
                  <a:pt x="5146136" y="472515"/>
                </a:cubicBezTo>
                <a:cubicBezTo>
                  <a:pt x="5146136" y="464962"/>
                  <a:pt x="5140336" y="461185"/>
                  <a:pt x="5128737" y="461185"/>
                </a:cubicBezTo>
                <a:lnTo>
                  <a:pt x="5125365" y="462399"/>
                </a:lnTo>
                <a:lnTo>
                  <a:pt x="5111203" y="457948"/>
                </a:lnTo>
                <a:cubicBezTo>
                  <a:pt x="5101043" y="459387"/>
                  <a:pt x="5095962" y="462489"/>
                  <a:pt x="5095962" y="467255"/>
                </a:cubicBezTo>
                <a:lnTo>
                  <a:pt x="5097041" y="474808"/>
                </a:lnTo>
                <a:cubicBezTo>
                  <a:pt x="5090118" y="505470"/>
                  <a:pt x="5084273" y="520800"/>
                  <a:pt x="5079507" y="520800"/>
                </a:cubicBezTo>
                <a:cubicBezTo>
                  <a:pt x="5069706" y="544808"/>
                  <a:pt x="5060580" y="556812"/>
                  <a:pt x="5052128" y="556812"/>
                </a:cubicBezTo>
                <a:lnTo>
                  <a:pt x="5049970" y="556812"/>
                </a:lnTo>
                <a:lnTo>
                  <a:pt x="5048891" y="555733"/>
                </a:lnTo>
                <a:lnTo>
                  <a:pt x="5047812" y="555733"/>
                </a:lnTo>
                <a:cubicBezTo>
                  <a:pt x="5047812" y="560858"/>
                  <a:pt x="5047092" y="564140"/>
                  <a:pt x="5045654" y="565579"/>
                </a:cubicBezTo>
                <a:cubicBezTo>
                  <a:pt x="5039809" y="564680"/>
                  <a:pt x="5036887" y="563241"/>
                  <a:pt x="5036887" y="561263"/>
                </a:cubicBezTo>
                <a:cubicBezTo>
                  <a:pt x="5038146" y="552451"/>
                  <a:pt x="5039989" y="548045"/>
                  <a:pt x="5042417" y="548045"/>
                </a:cubicBezTo>
                <a:lnTo>
                  <a:pt x="5052128" y="550338"/>
                </a:lnTo>
                <a:lnTo>
                  <a:pt x="5056578" y="550338"/>
                </a:lnTo>
                <a:lnTo>
                  <a:pt x="5056578" y="549124"/>
                </a:lnTo>
                <a:cubicBezTo>
                  <a:pt x="5047137" y="548225"/>
                  <a:pt x="5042417" y="546786"/>
                  <a:pt x="5042417" y="544808"/>
                </a:cubicBezTo>
                <a:cubicBezTo>
                  <a:pt x="5045654" y="530961"/>
                  <a:pt x="5047812" y="524037"/>
                  <a:pt x="5048891" y="524037"/>
                </a:cubicBezTo>
                <a:lnTo>
                  <a:pt x="5047812" y="518642"/>
                </a:lnTo>
                <a:lnTo>
                  <a:pt x="5052128" y="503266"/>
                </a:lnTo>
                <a:lnTo>
                  <a:pt x="5051049" y="500029"/>
                </a:lnTo>
                <a:lnTo>
                  <a:pt x="5052128" y="491263"/>
                </a:lnTo>
                <a:lnTo>
                  <a:pt x="5051049" y="474808"/>
                </a:lnTo>
                <a:cubicBezTo>
                  <a:pt x="5051588" y="470492"/>
                  <a:pt x="5052353" y="468334"/>
                  <a:pt x="5053341" y="468334"/>
                </a:cubicBezTo>
                <a:lnTo>
                  <a:pt x="5051049" y="439875"/>
                </a:lnTo>
                <a:lnTo>
                  <a:pt x="5053341" y="428950"/>
                </a:lnTo>
                <a:lnTo>
                  <a:pt x="5051049" y="420183"/>
                </a:lnTo>
                <a:cubicBezTo>
                  <a:pt x="5054016" y="415687"/>
                  <a:pt x="5055859" y="409528"/>
                  <a:pt x="5056578" y="401705"/>
                </a:cubicBezTo>
                <a:lnTo>
                  <a:pt x="5058736" y="399412"/>
                </a:lnTo>
                <a:cubicBezTo>
                  <a:pt x="5053611" y="397074"/>
                  <a:pt x="5051049" y="393793"/>
                  <a:pt x="5051049" y="389566"/>
                </a:cubicBezTo>
                <a:lnTo>
                  <a:pt x="5051049" y="385250"/>
                </a:lnTo>
                <a:cubicBezTo>
                  <a:pt x="5054735" y="381384"/>
                  <a:pt x="5056578" y="378462"/>
                  <a:pt x="5056578" y="376483"/>
                </a:cubicBezTo>
                <a:lnTo>
                  <a:pt x="5054420" y="370010"/>
                </a:lnTo>
                <a:lnTo>
                  <a:pt x="5055499" y="364480"/>
                </a:lnTo>
                <a:lnTo>
                  <a:pt x="5054420" y="357871"/>
                </a:lnTo>
                <a:lnTo>
                  <a:pt x="5056578" y="351396"/>
                </a:lnTo>
                <a:lnTo>
                  <a:pt x="5051049" y="327389"/>
                </a:lnTo>
                <a:lnTo>
                  <a:pt x="5052128" y="324017"/>
                </a:lnTo>
                <a:lnTo>
                  <a:pt x="5051049" y="317543"/>
                </a:lnTo>
                <a:lnTo>
                  <a:pt x="5051049" y="314171"/>
                </a:lnTo>
                <a:close/>
                <a:moveTo>
                  <a:pt x="1208863" y="310797"/>
                </a:moveTo>
                <a:lnTo>
                  <a:pt x="1210886" y="310797"/>
                </a:lnTo>
                <a:cubicBezTo>
                  <a:pt x="1213403" y="314394"/>
                  <a:pt x="1216998" y="317271"/>
                  <a:pt x="1221676" y="319429"/>
                </a:cubicBezTo>
                <a:cubicBezTo>
                  <a:pt x="1240198" y="329590"/>
                  <a:pt x="1249460" y="336828"/>
                  <a:pt x="1249460" y="341144"/>
                </a:cubicBezTo>
                <a:lnTo>
                  <a:pt x="1239749" y="358543"/>
                </a:lnTo>
                <a:lnTo>
                  <a:pt x="1239749" y="359622"/>
                </a:lnTo>
                <a:lnTo>
                  <a:pt x="1242985" y="372705"/>
                </a:lnTo>
                <a:lnTo>
                  <a:pt x="1242985" y="374863"/>
                </a:lnTo>
                <a:cubicBezTo>
                  <a:pt x="1241547" y="376122"/>
                  <a:pt x="1240468" y="381202"/>
                  <a:pt x="1239749" y="390104"/>
                </a:cubicBezTo>
                <a:cubicBezTo>
                  <a:pt x="1238040" y="390104"/>
                  <a:pt x="1237006" y="391543"/>
                  <a:pt x="1236647" y="394420"/>
                </a:cubicBezTo>
                <a:lnTo>
                  <a:pt x="1239749" y="403187"/>
                </a:lnTo>
                <a:lnTo>
                  <a:pt x="1239749" y="406424"/>
                </a:lnTo>
                <a:lnTo>
                  <a:pt x="1237591" y="415056"/>
                </a:lnTo>
                <a:lnTo>
                  <a:pt x="1238670" y="419372"/>
                </a:lnTo>
                <a:lnTo>
                  <a:pt x="1238670" y="420451"/>
                </a:lnTo>
                <a:lnTo>
                  <a:pt x="1235567" y="424902"/>
                </a:lnTo>
                <a:lnTo>
                  <a:pt x="1238670" y="436771"/>
                </a:lnTo>
                <a:lnTo>
                  <a:pt x="1235567" y="445538"/>
                </a:lnTo>
                <a:cubicBezTo>
                  <a:pt x="1239074" y="448955"/>
                  <a:pt x="1240827" y="454350"/>
                  <a:pt x="1240827" y="461723"/>
                </a:cubicBezTo>
                <a:lnTo>
                  <a:pt x="1240827" y="473727"/>
                </a:lnTo>
                <a:lnTo>
                  <a:pt x="1238670" y="482359"/>
                </a:lnTo>
                <a:lnTo>
                  <a:pt x="1240827" y="507446"/>
                </a:lnTo>
                <a:lnTo>
                  <a:pt x="1238670" y="517157"/>
                </a:lnTo>
                <a:lnTo>
                  <a:pt x="1239749" y="520394"/>
                </a:lnTo>
                <a:lnTo>
                  <a:pt x="1238670" y="520394"/>
                </a:lnTo>
                <a:lnTo>
                  <a:pt x="1240827" y="532398"/>
                </a:lnTo>
                <a:lnTo>
                  <a:pt x="1238670" y="538872"/>
                </a:lnTo>
                <a:lnTo>
                  <a:pt x="1240827" y="541030"/>
                </a:lnTo>
                <a:lnTo>
                  <a:pt x="1240827" y="542109"/>
                </a:lnTo>
                <a:lnTo>
                  <a:pt x="1238670" y="544267"/>
                </a:lnTo>
                <a:lnTo>
                  <a:pt x="1237591" y="544267"/>
                </a:lnTo>
                <a:lnTo>
                  <a:pt x="1237591" y="539951"/>
                </a:lnTo>
                <a:lnTo>
                  <a:pt x="1234488" y="542109"/>
                </a:lnTo>
                <a:lnTo>
                  <a:pt x="1229093" y="536714"/>
                </a:lnTo>
                <a:lnTo>
                  <a:pt x="1229093" y="537793"/>
                </a:lnTo>
                <a:cubicBezTo>
                  <a:pt x="1233409" y="542289"/>
                  <a:pt x="1235567" y="545571"/>
                  <a:pt x="1235567" y="547639"/>
                </a:cubicBezTo>
                <a:lnTo>
                  <a:pt x="1235567" y="549797"/>
                </a:lnTo>
                <a:lnTo>
                  <a:pt x="1238670" y="547639"/>
                </a:lnTo>
                <a:lnTo>
                  <a:pt x="1239749" y="548718"/>
                </a:lnTo>
                <a:cubicBezTo>
                  <a:pt x="1238670" y="553753"/>
                  <a:pt x="1236557" y="558069"/>
                  <a:pt x="1233409" y="561666"/>
                </a:cubicBezTo>
                <a:lnTo>
                  <a:pt x="1232330" y="561666"/>
                </a:lnTo>
                <a:lnTo>
                  <a:pt x="1232330" y="558429"/>
                </a:lnTo>
                <a:lnTo>
                  <a:pt x="1231251" y="558429"/>
                </a:lnTo>
                <a:cubicBezTo>
                  <a:pt x="1231251" y="561486"/>
                  <a:pt x="1229814" y="564004"/>
                  <a:pt x="1226936" y="565982"/>
                </a:cubicBezTo>
                <a:cubicBezTo>
                  <a:pt x="1226936" y="570388"/>
                  <a:pt x="1222304" y="572950"/>
                  <a:pt x="1213044" y="573670"/>
                </a:cubicBezTo>
                <a:lnTo>
                  <a:pt x="1210886" y="575828"/>
                </a:lnTo>
                <a:lnTo>
                  <a:pt x="1209806" y="575828"/>
                </a:lnTo>
                <a:lnTo>
                  <a:pt x="1206705" y="573670"/>
                </a:lnTo>
                <a:lnTo>
                  <a:pt x="1199151" y="576907"/>
                </a:lnTo>
                <a:lnTo>
                  <a:pt x="1198072" y="575828"/>
                </a:lnTo>
                <a:lnTo>
                  <a:pt x="1196993" y="575828"/>
                </a:lnTo>
                <a:lnTo>
                  <a:pt x="1195914" y="576907"/>
                </a:lnTo>
                <a:lnTo>
                  <a:pt x="1194970" y="576907"/>
                </a:lnTo>
                <a:cubicBezTo>
                  <a:pt x="1183549" y="576008"/>
                  <a:pt x="1177841" y="574209"/>
                  <a:pt x="1177841" y="571512"/>
                </a:cubicBezTo>
                <a:lnTo>
                  <a:pt x="1179999" y="569354"/>
                </a:lnTo>
                <a:cubicBezTo>
                  <a:pt x="1177841" y="569354"/>
                  <a:pt x="1176042" y="566791"/>
                  <a:pt x="1174604" y="561666"/>
                </a:cubicBezTo>
                <a:lnTo>
                  <a:pt x="1175683" y="549797"/>
                </a:lnTo>
                <a:cubicBezTo>
                  <a:pt x="1177841" y="551415"/>
                  <a:pt x="1182831" y="553214"/>
                  <a:pt x="1190654" y="555192"/>
                </a:cubicBezTo>
                <a:lnTo>
                  <a:pt x="1193892" y="558429"/>
                </a:lnTo>
                <a:lnTo>
                  <a:pt x="1198072" y="557350"/>
                </a:lnTo>
                <a:lnTo>
                  <a:pt x="1198072" y="556271"/>
                </a:lnTo>
                <a:cubicBezTo>
                  <a:pt x="1194206" y="556271"/>
                  <a:pt x="1189575" y="554472"/>
                  <a:pt x="1184181" y="550876"/>
                </a:cubicBezTo>
                <a:cubicBezTo>
                  <a:pt x="1165656" y="547009"/>
                  <a:pt x="1156395" y="542648"/>
                  <a:pt x="1156395" y="537793"/>
                </a:cubicBezTo>
                <a:cubicBezTo>
                  <a:pt x="1144796" y="534196"/>
                  <a:pt x="1138772" y="530959"/>
                  <a:pt x="1138322" y="528082"/>
                </a:cubicBezTo>
                <a:lnTo>
                  <a:pt x="1138322" y="525924"/>
                </a:lnTo>
                <a:lnTo>
                  <a:pt x="1140345" y="523631"/>
                </a:lnTo>
                <a:lnTo>
                  <a:pt x="1143583" y="523631"/>
                </a:lnTo>
                <a:lnTo>
                  <a:pt x="1146819" y="525924"/>
                </a:lnTo>
                <a:lnTo>
                  <a:pt x="1157474" y="525924"/>
                </a:lnTo>
                <a:cubicBezTo>
                  <a:pt x="1160352" y="523676"/>
                  <a:pt x="1166060" y="521473"/>
                  <a:pt x="1174604" y="519315"/>
                </a:cubicBezTo>
                <a:lnTo>
                  <a:pt x="1175683" y="519315"/>
                </a:lnTo>
                <a:lnTo>
                  <a:pt x="1184181" y="522552"/>
                </a:lnTo>
                <a:lnTo>
                  <a:pt x="1189575" y="521473"/>
                </a:lnTo>
                <a:lnTo>
                  <a:pt x="1188496" y="500837"/>
                </a:lnTo>
                <a:lnTo>
                  <a:pt x="1190654" y="496521"/>
                </a:lnTo>
                <a:lnTo>
                  <a:pt x="1189575" y="482359"/>
                </a:lnTo>
                <a:lnTo>
                  <a:pt x="1192812" y="471569"/>
                </a:lnTo>
                <a:lnTo>
                  <a:pt x="1192812" y="464016"/>
                </a:lnTo>
                <a:cubicBezTo>
                  <a:pt x="1191374" y="461139"/>
                  <a:pt x="1189575" y="459700"/>
                  <a:pt x="1187417" y="459700"/>
                </a:cubicBezTo>
                <a:lnTo>
                  <a:pt x="1174604" y="461858"/>
                </a:lnTo>
                <a:lnTo>
                  <a:pt x="1135084" y="458486"/>
                </a:lnTo>
                <a:lnTo>
                  <a:pt x="1130769" y="459700"/>
                </a:lnTo>
                <a:lnTo>
                  <a:pt x="1127532" y="458486"/>
                </a:lnTo>
                <a:lnTo>
                  <a:pt x="1121194" y="462937"/>
                </a:lnTo>
                <a:lnTo>
                  <a:pt x="1116877" y="462937"/>
                </a:lnTo>
                <a:lnTo>
                  <a:pt x="1109460" y="460779"/>
                </a:lnTo>
                <a:cubicBezTo>
                  <a:pt x="1107840" y="476604"/>
                  <a:pt x="1104604" y="484517"/>
                  <a:pt x="1099749" y="484517"/>
                </a:cubicBezTo>
                <a:lnTo>
                  <a:pt x="1099749" y="486810"/>
                </a:lnTo>
                <a:lnTo>
                  <a:pt x="1102986" y="491126"/>
                </a:lnTo>
                <a:cubicBezTo>
                  <a:pt x="1102986" y="494723"/>
                  <a:pt x="1100153" y="500522"/>
                  <a:pt x="1094487" y="508525"/>
                </a:cubicBezTo>
                <a:cubicBezTo>
                  <a:pt x="1094487" y="513920"/>
                  <a:pt x="1092329" y="521878"/>
                  <a:pt x="1088014" y="532398"/>
                </a:cubicBezTo>
                <a:cubicBezTo>
                  <a:pt x="1088014" y="535994"/>
                  <a:pt x="1083743" y="539591"/>
                  <a:pt x="1075201" y="543188"/>
                </a:cubicBezTo>
                <a:cubicBezTo>
                  <a:pt x="1073043" y="550291"/>
                  <a:pt x="1069491" y="555731"/>
                  <a:pt x="1064546" y="559508"/>
                </a:cubicBezTo>
                <a:cubicBezTo>
                  <a:pt x="1064546" y="561306"/>
                  <a:pt x="1060274" y="565308"/>
                  <a:pt x="1051733" y="571512"/>
                </a:cubicBezTo>
                <a:lnTo>
                  <a:pt x="1035683" y="575828"/>
                </a:lnTo>
                <a:cubicBezTo>
                  <a:pt x="1034063" y="575828"/>
                  <a:pt x="1032984" y="574029"/>
                  <a:pt x="1032446" y="570433"/>
                </a:cubicBezTo>
                <a:cubicBezTo>
                  <a:pt x="1039368" y="553528"/>
                  <a:pt x="1044717" y="543727"/>
                  <a:pt x="1048495" y="541030"/>
                </a:cubicBezTo>
                <a:lnTo>
                  <a:pt x="1044180" y="534556"/>
                </a:lnTo>
                <a:cubicBezTo>
                  <a:pt x="1044180" y="530060"/>
                  <a:pt x="1048091" y="523541"/>
                  <a:pt x="1055914" y="514999"/>
                </a:cubicBezTo>
                <a:lnTo>
                  <a:pt x="1056992" y="497600"/>
                </a:lnTo>
                <a:lnTo>
                  <a:pt x="1056992" y="495442"/>
                </a:lnTo>
                <a:cubicBezTo>
                  <a:pt x="1061309" y="490946"/>
                  <a:pt x="1063466" y="486225"/>
                  <a:pt x="1063466" y="481280"/>
                </a:cubicBezTo>
                <a:lnTo>
                  <a:pt x="1062386" y="473727"/>
                </a:lnTo>
                <a:lnTo>
                  <a:pt x="1064546" y="468332"/>
                </a:lnTo>
                <a:lnTo>
                  <a:pt x="1063466" y="461723"/>
                </a:lnTo>
                <a:cubicBezTo>
                  <a:pt x="1064905" y="453810"/>
                  <a:pt x="1066659" y="448775"/>
                  <a:pt x="1068727" y="446617"/>
                </a:cubicBezTo>
                <a:lnTo>
                  <a:pt x="1068727" y="443245"/>
                </a:lnTo>
                <a:cubicBezTo>
                  <a:pt x="1066838" y="441447"/>
                  <a:pt x="1065444" y="436052"/>
                  <a:pt x="1064546" y="427060"/>
                </a:cubicBezTo>
                <a:lnTo>
                  <a:pt x="1065625" y="417214"/>
                </a:lnTo>
                <a:lnTo>
                  <a:pt x="1065625" y="408582"/>
                </a:lnTo>
                <a:cubicBezTo>
                  <a:pt x="1067692" y="405885"/>
                  <a:pt x="1068727" y="403322"/>
                  <a:pt x="1068727" y="400894"/>
                </a:cubicBezTo>
                <a:cubicBezTo>
                  <a:pt x="1066659" y="398197"/>
                  <a:pt x="1065625" y="395679"/>
                  <a:pt x="1065625" y="393341"/>
                </a:cubicBezTo>
                <a:lnTo>
                  <a:pt x="1065625" y="371626"/>
                </a:lnTo>
                <a:lnTo>
                  <a:pt x="1063466" y="362994"/>
                </a:lnTo>
                <a:lnTo>
                  <a:pt x="1068727" y="343437"/>
                </a:lnTo>
                <a:lnTo>
                  <a:pt x="1068727" y="342358"/>
                </a:lnTo>
                <a:cubicBezTo>
                  <a:pt x="1065939" y="339751"/>
                  <a:pt x="1063826" y="331388"/>
                  <a:pt x="1062386" y="317271"/>
                </a:cubicBezTo>
                <a:lnTo>
                  <a:pt x="1083698" y="314034"/>
                </a:lnTo>
                <a:lnTo>
                  <a:pt x="1088014" y="319429"/>
                </a:lnTo>
                <a:lnTo>
                  <a:pt x="1088014" y="324959"/>
                </a:lnTo>
                <a:lnTo>
                  <a:pt x="1089092" y="324959"/>
                </a:lnTo>
                <a:lnTo>
                  <a:pt x="1094487" y="323880"/>
                </a:lnTo>
                <a:cubicBezTo>
                  <a:pt x="1094487" y="325499"/>
                  <a:pt x="1097680" y="327297"/>
                  <a:pt x="1104064" y="329275"/>
                </a:cubicBezTo>
                <a:lnTo>
                  <a:pt x="1112562" y="326038"/>
                </a:lnTo>
                <a:lnTo>
                  <a:pt x="1117957" y="329275"/>
                </a:lnTo>
                <a:lnTo>
                  <a:pt x="1119035" y="328196"/>
                </a:lnTo>
                <a:lnTo>
                  <a:pt x="1128611" y="328196"/>
                </a:lnTo>
                <a:cubicBezTo>
                  <a:pt x="1142908" y="328556"/>
                  <a:pt x="1150056" y="329635"/>
                  <a:pt x="1150056" y="331433"/>
                </a:cubicBezTo>
                <a:lnTo>
                  <a:pt x="1157474" y="330354"/>
                </a:lnTo>
                <a:lnTo>
                  <a:pt x="1191733" y="330354"/>
                </a:lnTo>
                <a:cubicBezTo>
                  <a:pt x="1191733" y="327117"/>
                  <a:pt x="1197443" y="320598"/>
                  <a:pt x="1208863" y="310797"/>
                </a:cubicBezTo>
                <a:close/>
                <a:moveTo>
                  <a:pt x="3728046" y="310394"/>
                </a:moveTo>
                <a:lnTo>
                  <a:pt x="3730204" y="310394"/>
                </a:lnTo>
                <a:cubicBezTo>
                  <a:pt x="3737846" y="310933"/>
                  <a:pt x="3748502" y="317677"/>
                  <a:pt x="3762169" y="330625"/>
                </a:cubicBezTo>
                <a:cubicBezTo>
                  <a:pt x="3765586" y="330625"/>
                  <a:pt x="3768104" y="331344"/>
                  <a:pt x="3769722" y="332783"/>
                </a:cubicBezTo>
                <a:cubicBezTo>
                  <a:pt x="3769183" y="342045"/>
                  <a:pt x="3768104" y="346675"/>
                  <a:pt x="3766485" y="346675"/>
                </a:cubicBezTo>
                <a:lnTo>
                  <a:pt x="3761090" y="346675"/>
                </a:lnTo>
                <a:lnTo>
                  <a:pt x="3760011" y="351935"/>
                </a:lnTo>
                <a:lnTo>
                  <a:pt x="3760011" y="373246"/>
                </a:lnTo>
                <a:cubicBezTo>
                  <a:pt x="3760011" y="382507"/>
                  <a:pt x="3763248" y="387138"/>
                  <a:pt x="3769722" y="387138"/>
                </a:cubicBezTo>
                <a:cubicBezTo>
                  <a:pt x="3772509" y="395680"/>
                  <a:pt x="3779613" y="399951"/>
                  <a:pt x="3791033" y="399951"/>
                </a:cubicBezTo>
                <a:lnTo>
                  <a:pt x="3793191" y="403188"/>
                </a:lnTo>
                <a:lnTo>
                  <a:pt x="3793191" y="406290"/>
                </a:lnTo>
                <a:cubicBezTo>
                  <a:pt x="3793191" y="408988"/>
                  <a:pt x="3786762" y="411505"/>
                  <a:pt x="3773904" y="413843"/>
                </a:cubicBezTo>
                <a:lnTo>
                  <a:pt x="3764327" y="411685"/>
                </a:lnTo>
                <a:lnTo>
                  <a:pt x="3756909" y="412764"/>
                </a:lnTo>
                <a:lnTo>
                  <a:pt x="3749356" y="408448"/>
                </a:lnTo>
                <a:cubicBezTo>
                  <a:pt x="3749356" y="410606"/>
                  <a:pt x="3747603" y="411685"/>
                  <a:pt x="3744096" y="411685"/>
                </a:cubicBezTo>
                <a:lnTo>
                  <a:pt x="3744096" y="412764"/>
                </a:lnTo>
                <a:lnTo>
                  <a:pt x="3766485" y="426657"/>
                </a:lnTo>
                <a:lnTo>
                  <a:pt x="3768643" y="430838"/>
                </a:lnTo>
                <a:cubicBezTo>
                  <a:pt x="3765226" y="440099"/>
                  <a:pt x="3761315" y="444730"/>
                  <a:pt x="3756909" y="444730"/>
                </a:cubicBezTo>
                <a:lnTo>
                  <a:pt x="3756909" y="447967"/>
                </a:lnTo>
                <a:lnTo>
                  <a:pt x="3760011" y="451069"/>
                </a:lnTo>
                <a:lnTo>
                  <a:pt x="3759067" y="467119"/>
                </a:lnTo>
                <a:lnTo>
                  <a:pt x="3759067" y="470356"/>
                </a:lnTo>
                <a:lnTo>
                  <a:pt x="3760011" y="488430"/>
                </a:lnTo>
                <a:lnTo>
                  <a:pt x="3756909" y="491667"/>
                </a:lnTo>
                <a:lnTo>
                  <a:pt x="3761090" y="498006"/>
                </a:lnTo>
                <a:cubicBezTo>
                  <a:pt x="3761090" y="500703"/>
                  <a:pt x="3758977" y="506773"/>
                  <a:pt x="3754751" y="516214"/>
                </a:cubicBezTo>
                <a:cubicBezTo>
                  <a:pt x="3762214" y="521339"/>
                  <a:pt x="3767564" y="525925"/>
                  <a:pt x="3770801" y="529971"/>
                </a:cubicBezTo>
                <a:lnTo>
                  <a:pt x="3770801" y="531050"/>
                </a:lnTo>
                <a:cubicBezTo>
                  <a:pt x="3770801" y="532489"/>
                  <a:pt x="3768643" y="533568"/>
                  <a:pt x="3764327" y="534287"/>
                </a:cubicBezTo>
                <a:lnTo>
                  <a:pt x="3764327" y="535366"/>
                </a:lnTo>
                <a:cubicBezTo>
                  <a:pt x="3768913" y="543189"/>
                  <a:pt x="3773544" y="547100"/>
                  <a:pt x="3778220" y="547100"/>
                </a:cubicBezTo>
                <a:cubicBezTo>
                  <a:pt x="3778220" y="548899"/>
                  <a:pt x="3780692" y="550337"/>
                  <a:pt x="3785638" y="551416"/>
                </a:cubicBezTo>
                <a:cubicBezTo>
                  <a:pt x="3788515" y="553125"/>
                  <a:pt x="3789954" y="556317"/>
                  <a:pt x="3789954" y="560993"/>
                </a:cubicBezTo>
                <a:lnTo>
                  <a:pt x="3779299" y="565174"/>
                </a:lnTo>
                <a:lnTo>
                  <a:pt x="3777141" y="565174"/>
                </a:lnTo>
                <a:lnTo>
                  <a:pt x="3773904" y="563016"/>
                </a:lnTo>
                <a:cubicBezTo>
                  <a:pt x="3769857" y="566612"/>
                  <a:pt x="3765226" y="568411"/>
                  <a:pt x="3760011" y="568411"/>
                </a:cubicBezTo>
                <a:lnTo>
                  <a:pt x="3759067" y="568411"/>
                </a:lnTo>
                <a:cubicBezTo>
                  <a:pt x="3756190" y="566972"/>
                  <a:pt x="3754751" y="564859"/>
                  <a:pt x="3754751" y="562071"/>
                </a:cubicBezTo>
                <a:cubicBezTo>
                  <a:pt x="3752054" y="564140"/>
                  <a:pt x="3749581" y="565174"/>
                  <a:pt x="3747333" y="565174"/>
                </a:cubicBezTo>
                <a:lnTo>
                  <a:pt x="3734520" y="565174"/>
                </a:lnTo>
                <a:cubicBezTo>
                  <a:pt x="3732182" y="565174"/>
                  <a:pt x="3729664" y="566253"/>
                  <a:pt x="3726967" y="568411"/>
                </a:cubicBezTo>
                <a:lnTo>
                  <a:pt x="3724944" y="568411"/>
                </a:lnTo>
                <a:lnTo>
                  <a:pt x="3716312" y="566253"/>
                </a:lnTo>
                <a:lnTo>
                  <a:pt x="3713210" y="566253"/>
                </a:lnTo>
                <a:lnTo>
                  <a:pt x="3709973" y="568411"/>
                </a:lnTo>
                <a:lnTo>
                  <a:pt x="3704578" y="568411"/>
                </a:lnTo>
                <a:lnTo>
                  <a:pt x="3693922" y="565174"/>
                </a:lnTo>
                <a:lnTo>
                  <a:pt x="3681244" y="566253"/>
                </a:lnTo>
                <a:lnTo>
                  <a:pt x="3672612" y="563016"/>
                </a:lnTo>
                <a:lnTo>
                  <a:pt x="3670454" y="565174"/>
                </a:lnTo>
                <a:lnTo>
                  <a:pt x="3656697" y="565174"/>
                </a:lnTo>
                <a:cubicBezTo>
                  <a:pt x="3655618" y="565174"/>
                  <a:pt x="3654539" y="563780"/>
                  <a:pt x="3653460" y="560993"/>
                </a:cubicBezTo>
                <a:lnTo>
                  <a:pt x="3651302" y="560993"/>
                </a:lnTo>
                <a:lnTo>
                  <a:pt x="3651302" y="559914"/>
                </a:lnTo>
                <a:cubicBezTo>
                  <a:pt x="3646536" y="564140"/>
                  <a:pt x="3641545" y="566253"/>
                  <a:pt x="3636331" y="566253"/>
                </a:cubicBezTo>
                <a:lnTo>
                  <a:pt x="3631070" y="564095"/>
                </a:lnTo>
                <a:lnTo>
                  <a:pt x="3622573" y="565174"/>
                </a:lnTo>
                <a:lnTo>
                  <a:pt x="3620415" y="562071"/>
                </a:lnTo>
                <a:lnTo>
                  <a:pt x="3620415" y="559914"/>
                </a:lnTo>
                <a:cubicBezTo>
                  <a:pt x="3620415" y="558475"/>
                  <a:pt x="3621494" y="557755"/>
                  <a:pt x="3623652" y="557755"/>
                </a:cubicBezTo>
                <a:lnTo>
                  <a:pt x="3635386" y="558835"/>
                </a:lnTo>
                <a:lnTo>
                  <a:pt x="3637410" y="555598"/>
                </a:lnTo>
                <a:lnTo>
                  <a:pt x="3637410" y="554518"/>
                </a:lnTo>
                <a:lnTo>
                  <a:pt x="3635386" y="551416"/>
                </a:lnTo>
                <a:lnTo>
                  <a:pt x="3635386" y="540626"/>
                </a:lnTo>
                <a:cubicBezTo>
                  <a:pt x="3635386" y="536760"/>
                  <a:pt x="3633948" y="534287"/>
                  <a:pt x="3631070" y="533208"/>
                </a:cubicBezTo>
                <a:lnTo>
                  <a:pt x="3618257" y="535366"/>
                </a:lnTo>
                <a:lnTo>
                  <a:pt x="3609760" y="531050"/>
                </a:lnTo>
                <a:cubicBezTo>
                  <a:pt x="3603016" y="533208"/>
                  <a:pt x="3595194" y="534287"/>
                  <a:pt x="3586292" y="534287"/>
                </a:cubicBezTo>
                <a:lnTo>
                  <a:pt x="3579953" y="532129"/>
                </a:lnTo>
                <a:lnTo>
                  <a:pt x="3576716" y="534287"/>
                </a:lnTo>
                <a:lnTo>
                  <a:pt x="3571321" y="534287"/>
                </a:lnTo>
                <a:lnTo>
                  <a:pt x="3562823" y="533208"/>
                </a:lnTo>
                <a:lnTo>
                  <a:pt x="3554326" y="534287"/>
                </a:lnTo>
                <a:lnTo>
                  <a:pt x="3551089" y="529971"/>
                </a:lnTo>
                <a:lnTo>
                  <a:pt x="3551089" y="526869"/>
                </a:lnTo>
                <a:cubicBezTo>
                  <a:pt x="3551089" y="525610"/>
                  <a:pt x="3556439" y="524171"/>
                  <a:pt x="3567139" y="522553"/>
                </a:cubicBezTo>
                <a:lnTo>
                  <a:pt x="3574558" y="526869"/>
                </a:lnTo>
                <a:lnTo>
                  <a:pt x="3575637" y="526869"/>
                </a:lnTo>
                <a:lnTo>
                  <a:pt x="3578874" y="524711"/>
                </a:lnTo>
                <a:lnTo>
                  <a:pt x="3583055" y="524711"/>
                </a:lnTo>
                <a:lnTo>
                  <a:pt x="3594789" y="529027"/>
                </a:lnTo>
                <a:lnTo>
                  <a:pt x="3603286" y="524711"/>
                </a:lnTo>
                <a:lnTo>
                  <a:pt x="3608681" y="524711"/>
                </a:lnTo>
                <a:lnTo>
                  <a:pt x="3615020" y="526869"/>
                </a:lnTo>
                <a:lnTo>
                  <a:pt x="3621494" y="524711"/>
                </a:lnTo>
                <a:lnTo>
                  <a:pt x="3635386" y="524711"/>
                </a:lnTo>
                <a:lnTo>
                  <a:pt x="3633228" y="511898"/>
                </a:lnTo>
                <a:lnTo>
                  <a:pt x="3634307" y="510819"/>
                </a:lnTo>
                <a:lnTo>
                  <a:pt x="3634307" y="509740"/>
                </a:lnTo>
                <a:lnTo>
                  <a:pt x="3633228" y="506638"/>
                </a:lnTo>
                <a:lnTo>
                  <a:pt x="3634307" y="501243"/>
                </a:lnTo>
                <a:lnTo>
                  <a:pt x="3628912" y="499085"/>
                </a:lnTo>
                <a:lnTo>
                  <a:pt x="3624731" y="500164"/>
                </a:lnTo>
                <a:lnTo>
                  <a:pt x="3620415" y="498006"/>
                </a:lnTo>
                <a:lnTo>
                  <a:pt x="3615020" y="500164"/>
                </a:lnTo>
                <a:lnTo>
                  <a:pt x="3609760" y="499085"/>
                </a:lnTo>
                <a:cubicBezTo>
                  <a:pt x="3608321" y="504929"/>
                  <a:pt x="3605489" y="509560"/>
                  <a:pt x="3601263" y="512977"/>
                </a:cubicBezTo>
                <a:lnTo>
                  <a:pt x="3594789" y="511898"/>
                </a:lnTo>
                <a:lnTo>
                  <a:pt x="3578874" y="516214"/>
                </a:lnTo>
                <a:cubicBezTo>
                  <a:pt x="3564666" y="516214"/>
                  <a:pt x="3557563" y="512302"/>
                  <a:pt x="3557563" y="504480"/>
                </a:cubicBezTo>
                <a:lnTo>
                  <a:pt x="3557563" y="494904"/>
                </a:lnTo>
                <a:lnTo>
                  <a:pt x="3559586" y="488430"/>
                </a:lnTo>
                <a:lnTo>
                  <a:pt x="3557563" y="479933"/>
                </a:lnTo>
                <a:lnTo>
                  <a:pt x="3557563" y="468198"/>
                </a:lnTo>
                <a:cubicBezTo>
                  <a:pt x="3559631" y="465501"/>
                  <a:pt x="3560665" y="462309"/>
                  <a:pt x="3560665" y="458622"/>
                </a:cubicBezTo>
                <a:cubicBezTo>
                  <a:pt x="3557878" y="455745"/>
                  <a:pt x="3556484" y="448641"/>
                  <a:pt x="3556484" y="437312"/>
                </a:cubicBezTo>
                <a:lnTo>
                  <a:pt x="3557563" y="432996"/>
                </a:lnTo>
                <a:lnTo>
                  <a:pt x="3554326" y="423419"/>
                </a:lnTo>
                <a:lnTo>
                  <a:pt x="3554326" y="421261"/>
                </a:lnTo>
                <a:lnTo>
                  <a:pt x="3557563" y="414922"/>
                </a:lnTo>
                <a:lnTo>
                  <a:pt x="3556484" y="413843"/>
                </a:lnTo>
                <a:lnTo>
                  <a:pt x="3554326" y="413843"/>
                </a:lnTo>
                <a:lnTo>
                  <a:pt x="3550010" y="414922"/>
                </a:lnTo>
                <a:lnTo>
                  <a:pt x="3548931" y="413843"/>
                </a:lnTo>
                <a:lnTo>
                  <a:pt x="3547852" y="413843"/>
                </a:lnTo>
                <a:lnTo>
                  <a:pt x="3534095" y="414922"/>
                </a:lnTo>
                <a:cubicBezTo>
                  <a:pt x="3531217" y="411865"/>
                  <a:pt x="3529779" y="408988"/>
                  <a:pt x="3529779" y="406290"/>
                </a:cubicBezTo>
                <a:lnTo>
                  <a:pt x="3529779" y="405346"/>
                </a:lnTo>
                <a:cubicBezTo>
                  <a:pt x="3530498" y="403188"/>
                  <a:pt x="3532611" y="402109"/>
                  <a:pt x="3536118" y="402109"/>
                </a:cubicBezTo>
                <a:lnTo>
                  <a:pt x="3537197" y="402109"/>
                </a:lnTo>
                <a:lnTo>
                  <a:pt x="3547852" y="404267"/>
                </a:lnTo>
                <a:lnTo>
                  <a:pt x="3551089" y="403188"/>
                </a:lnTo>
                <a:lnTo>
                  <a:pt x="3569163" y="405346"/>
                </a:lnTo>
                <a:lnTo>
                  <a:pt x="3569163" y="403188"/>
                </a:lnTo>
                <a:cubicBezTo>
                  <a:pt x="3564756" y="403188"/>
                  <a:pt x="3561205" y="399636"/>
                  <a:pt x="3558507" y="392533"/>
                </a:cubicBezTo>
                <a:lnTo>
                  <a:pt x="3563902" y="384980"/>
                </a:lnTo>
                <a:lnTo>
                  <a:pt x="3563902" y="383901"/>
                </a:lnTo>
                <a:cubicBezTo>
                  <a:pt x="3560306" y="383901"/>
                  <a:pt x="3558507" y="381788"/>
                  <a:pt x="3558507" y="377562"/>
                </a:cubicBezTo>
                <a:lnTo>
                  <a:pt x="3558507" y="372167"/>
                </a:lnTo>
                <a:cubicBezTo>
                  <a:pt x="3558507" y="367221"/>
                  <a:pt x="3561025" y="364749"/>
                  <a:pt x="3566060" y="364749"/>
                </a:cubicBezTo>
                <a:lnTo>
                  <a:pt x="3566060" y="361512"/>
                </a:lnTo>
                <a:lnTo>
                  <a:pt x="3560665" y="362591"/>
                </a:lnTo>
                <a:lnTo>
                  <a:pt x="3559586" y="359489"/>
                </a:lnTo>
                <a:lnTo>
                  <a:pt x="3561744" y="355173"/>
                </a:lnTo>
                <a:lnTo>
                  <a:pt x="3560665" y="346675"/>
                </a:lnTo>
                <a:lnTo>
                  <a:pt x="3561744" y="343439"/>
                </a:lnTo>
                <a:cubicBezTo>
                  <a:pt x="3559586" y="343439"/>
                  <a:pt x="3558192" y="338088"/>
                  <a:pt x="3557563" y="327388"/>
                </a:cubicBezTo>
                <a:lnTo>
                  <a:pt x="3555405" y="325365"/>
                </a:lnTo>
                <a:lnTo>
                  <a:pt x="3555405" y="324286"/>
                </a:lnTo>
                <a:cubicBezTo>
                  <a:pt x="3557833" y="317183"/>
                  <a:pt x="3560306" y="313631"/>
                  <a:pt x="3562823" y="313631"/>
                </a:cubicBezTo>
                <a:lnTo>
                  <a:pt x="3592631" y="324286"/>
                </a:lnTo>
                <a:lnTo>
                  <a:pt x="3600184" y="329546"/>
                </a:lnTo>
                <a:lnTo>
                  <a:pt x="3626754" y="327388"/>
                </a:lnTo>
                <a:lnTo>
                  <a:pt x="3629991" y="330625"/>
                </a:lnTo>
                <a:lnTo>
                  <a:pt x="3629991" y="333862"/>
                </a:lnTo>
                <a:lnTo>
                  <a:pt x="3626754" y="338178"/>
                </a:lnTo>
                <a:lnTo>
                  <a:pt x="3621494" y="337099"/>
                </a:lnTo>
                <a:lnTo>
                  <a:pt x="3612997" y="337099"/>
                </a:lnTo>
                <a:lnTo>
                  <a:pt x="3611918" y="336020"/>
                </a:lnTo>
                <a:cubicBezTo>
                  <a:pt x="3608681" y="337459"/>
                  <a:pt x="3606882" y="338853"/>
                  <a:pt x="3606523" y="340201"/>
                </a:cubicBezTo>
                <a:lnTo>
                  <a:pt x="3610839" y="345596"/>
                </a:lnTo>
                <a:lnTo>
                  <a:pt x="3610839" y="355173"/>
                </a:lnTo>
                <a:lnTo>
                  <a:pt x="3618257" y="354094"/>
                </a:lnTo>
                <a:lnTo>
                  <a:pt x="3621494" y="354094"/>
                </a:lnTo>
                <a:lnTo>
                  <a:pt x="3631070" y="359489"/>
                </a:lnTo>
                <a:lnTo>
                  <a:pt x="3631070" y="361512"/>
                </a:lnTo>
                <a:lnTo>
                  <a:pt x="3624731" y="366907"/>
                </a:lnTo>
                <a:lnTo>
                  <a:pt x="3620415" y="366907"/>
                </a:lnTo>
                <a:cubicBezTo>
                  <a:pt x="3617538" y="366907"/>
                  <a:pt x="3613986" y="364794"/>
                  <a:pt x="3609760" y="360568"/>
                </a:cubicBezTo>
                <a:lnTo>
                  <a:pt x="3608681" y="360568"/>
                </a:lnTo>
                <a:lnTo>
                  <a:pt x="3606523" y="362591"/>
                </a:lnTo>
                <a:lnTo>
                  <a:pt x="3606523" y="367986"/>
                </a:lnTo>
                <a:cubicBezTo>
                  <a:pt x="3611379" y="378956"/>
                  <a:pt x="3615649" y="384980"/>
                  <a:pt x="3619336" y="386059"/>
                </a:cubicBezTo>
                <a:cubicBezTo>
                  <a:pt x="3622393" y="383272"/>
                  <a:pt x="3625225" y="381878"/>
                  <a:pt x="3627833" y="381878"/>
                </a:cubicBezTo>
                <a:lnTo>
                  <a:pt x="3643884" y="381878"/>
                </a:lnTo>
                <a:lnTo>
                  <a:pt x="3659799" y="378641"/>
                </a:lnTo>
                <a:lnTo>
                  <a:pt x="3672612" y="378641"/>
                </a:lnTo>
                <a:lnTo>
                  <a:pt x="3676928" y="379720"/>
                </a:lnTo>
                <a:lnTo>
                  <a:pt x="3680165" y="378641"/>
                </a:lnTo>
                <a:lnTo>
                  <a:pt x="3692843" y="380799"/>
                </a:lnTo>
                <a:cubicBezTo>
                  <a:pt x="3702104" y="379180"/>
                  <a:pt x="3706736" y="376663"/>
                  <a:pt x="3706736" y="373246"/>
                </a:cubicBezTo>
                <a:cubicBezTo>
                  <a:pt x="3706736" y="367581"/>
                  <a:pt x="3700351" y="364749"/>
                  <a:pt x="3687583" y="364749"/>
                </a:cubicBezTo>
                <a:lnTo>
                  <a:pt x="3676928" y="364749"/>
                </a:lnTo>
                <a:lnTo>
                  <a:pt x="3673691" y="366907"/>
                </a:lnTo>
                <a:lnTo>
                  <a:pt x="3661957" y="366907"/>
                </a:lnTo>
                <a:lnTo>
                  <a:pt x="3654539" y="363670"/>
                </a:lnTo>
                <a:lnTo>
                  <a:pt x="3643884" y="364749"/>
                </a:lnTo>
                <a:lnTo>
                  <a:pt x="3641726" y="361512"/>
                </a:lnTo>
                <a:cubicBezTo>
                  <a:pt x="3646311" y="356566"/>
                  <a:pt x="3653055" y="354094"/>
                  <a:pt x="3661957" y="354094"/>
                </a:cubicBezTo>
                <a:lnTo>
                  <a:pt x="3669510" y="354094"/>
                </a:lnTo>
                <a:cubicBezTo>
                  <a:pt x="3677962" y="356971"/>
                  <a:pt x="3685065" y="358410"/>
                  <a:pt x="3690820" y="358410"/>
                </a:cubicBezTo>
                <a:lnTo>
                  <a:pt x="3700396" y="357331"/>
                </a:lnTo>
                <a:lnTo>
                  <a:pt x="3703633" y="358410"/>
                </a:lnTo>
                <a:lnTo>
                  <a:pt x="3706736" y="349777"/>
                </a:lnTo>
                <a:lnTo>
                  <a:pt x="3706736" y="339122"/>
                </a:lnTo>
                <a:cubicBezTo>
                  <a:pt x="3706736" y="337953"/>
                  <a:pt x="3703543" y="336200"/>
                  <a:pt x="3697159" y="333862"/>
                </a:cubicBezTo>
                <a:lnTo>
                  <a:pt x="3691899" y="337099"/>
                </a:lnTo>
                <a:lnTo>
                  <a:pt x="3683267" y="337099"/>
                </a:lnTo>
                <a:lnTo>
                  <a:pt x="3683267" y="330625"/>
                </a:lnTo>
                <a:cubicBezTo>
                  <a:pt x="3683267" y="329186"/>
                  <a:pt x="3684346" y="328467"/>
                  <a:pt x="3686504" y="328467"/>
                </a:cubicBezTo>
                <a:lnTo>
                  <a:pt x="3702554" y="327388"/>
                </a:lnTo>
                <a:lnTo>
                  <a:pt x="3708894" y="328467"/>
                </a:lnTo>
                <a:lnTo>
                  <a:pt x="3713210" y="323207"/>
                </a:lnTo>
                <a:lnTo>
                  <a:pt x="3716312" y="323207"/>
                </a:lnTo>
                <a:cubicBezTo>
                  <a:pt x="3717750" y="323207"/>
                  <a:pt x="3718470" y="324286"/>
                  <a:pt x="3718470" y="326444"/>
                </a:cubicBezTo>
                <a:lnTo>
                  <a:pt x="3720628" y="326444"/>
                </a:lnTo>
                <a:lnTo>
                  <a:pt x="3720628" y="321049"/>
                </a:lnTo>
                <a:lnTo>
                  <a:pt x="3718470" y="317812"/>
                </a:lnTo>
                <a:lnTo>
                  <a:pt x="3718470" y="315789"/>
                </a:lnTo>
                <a:cubicBezTo>
                  <a:pt x="3721347" y="312192"/>
                  <a:pt x="3724539" y="310394"/>
                  <a:pt x="3728046" y="310394"/>
                </a:cubicBezTo>
                <a:close/>
                <a:moveTo>
                  <a:pt x="8156524" y="309588"/>
                </a:moveTo>
                <a:lnTo>
                  <a:pt x="8175137" y="310667"/>
                </a:lnTo>
                <a:lnTo>
                  <a:pt x="8176216" y="309588"/>
                </a:lnTo>
                <a:lnTo>
                  <a:pt x="8177295" y="309588"/>
                </a:lnTo>
                <a:lnTo>
                  <a:pt x="8193750" y="315117"/>
                </a:lnTo>
                <a:lnTo>
                  <a:pt x="8204674" y="310667"/>
                </a:lnTo>
                <a:lnTo>
                  <a:pt x="8206967" y="310667"/>
                </a:lnTo>
                <a:cubicBezTo>
                  <a:pt x="8214251" y="311206"/>
                  <a:pt x="8217892" y="313409"/>
                  <a:pt x="8217892" y="317275"/>
                </a:cubicBezTo>
                <a:cubicBezTo>
                  <a:pt x="8212048" y="325098"/>
                  <a:pt x="8208766" y="331662"/>
                  <a:pt x="8208046" y="336967"/>
                </a:cubicBezTo>
                <a:lnTo>
                  <a:pt x="8208046" y="342497"/>
                </a:lnTo>
                <a:cubicBezTo>
                  <a:pt x="8208046" y="343936"/>
                  <a:pt x="8212048" y="345734"/>
                  <a:pt x="8220050" y="347892"/>
                </a:cubicBezTo>
                <a:lnTo>
                  <a:pt x="8220050" y="348971"/>
                </a:lnTo>
                <a:lnTo>
                  <a:pt x="8221129" y="347892"/>
                </a:lnTo>
                <a:lnTo>
                  <a:pt x="8225580" y="347892"/>
                </a:lnTo>
                <a:lnTo>
                  <a:pt x="8227738" y="350050"/>
                </a:lnTo>
                <a:lnTo>
                  <a:pt x="8227738" y="353422"/>
                </a:lnTo>
                <a:cubicBezTo>
                  <a:pt x="8227738" y="355580"/>
                  <a:pt x="8219691" y="357738"/>
                  <a:pt x="8203595" y="359896"/>
                </a:cubicBezTo>
                <a:cubicBezTo>
                  <a:pt x="8202876" y="357738"/>
                  <a:pt x="8200718" y="356659"/>
                  <a:pt x="8197121" y="356659"/>
                </a:cubicBezTo>
                <a:lnTo>
                  <a:pt x="8188354" y="356659"/>
                </a:lnTo>
                <a:lnTo>
                  <a:pt x="8179588" y="363268"/>
                </a:lnTo>
                <a:lnTo>
                  <a:pt x="8178374" y="363268"/>
                </a:lnTo>
                <a:lnTo>
                  <a:pt x="8175137" y="361110"/>
                </a:lnTo>
                <a:lnTo>
                  <a:pt x="8174058" y="362189"/>
                </a:lnTo>
                <a:lnTo>
                  <a:pt x="8170821" y="372035"/>
                </a:lnTo>
                <a:cubicBezTo>
                  <a:pt x="8164976" y="376800"/>
                  <a:pt x="8162054" y="380083"/>
                  <a:pt x="8162054" y="381880"/>
                </a:cubicBezTo>
                <a:lnTo>
                  <a:pt x="8163133" y="382959"/>
                </a:lnTo>
                <a:lnTo>
                  <a:pt x="8176216" y="381880"/>
                </a:lnTo>
                <a:lnTo>
                  <a:pt x="8179588" y="381880"/>
                </a:lnTo>
                <a:lnTo>
                  <a:pt x="8180667" y="382959"/>
                </a:lnTo>
                <a:lnTo>
                  <a:pt x="8181746" y="382959"/>
                </a:lnTo>
                <a:lnTo>
                  <a:pt x="8183904" y="380802"/>
                </a:lnTo>
                <a:lnTo>
                  <a:pt x="8191592" y="380802"/>
                </a:lnTo>
                <a:cubicBezTo>
                  <a:pt x="8193030" y="380802"/>
                  <a:pt x="8193750" y="381880"/>
                  <a:pt x="8193750" y="384038"/>
                </a:cubicBezTo>
                <a:lnTo>
                  <a:pt x="8194828" y="385118"/>
                </a:lnTo>
                <a:lnTo>
                  <a:pt x="8195908" y="385118"/>
                </a:lnTo>
                <a:lnTo>
                  <a:pt x="8232054" y="380802"/>
                </a:lnTo>
                <a:lnTo>
                  <a:pt x="8235426" y="380802"/>
                </a:lnTo>
                <a:lnTo>
                  <a:pt x="8235426" y="377430"/>
                </a:lnTo>
                <a:cubicBezTo>
                  <a:pt x="8235426" y="376171"/>
                  <a:pt x="8228458" y="372889"/>
                  <a:pt x="8214520" y="367584"/>
                </a:cubicBezTo>
                <a:lnTo>
                  <a:pt x="8213441" y="366505"/>
                </a:lnTo>
                <a:lnTo>
                  <a:pt x="8213441" y="363268"/>
                </a:lnTo>
                <a:lnTo>
                  <a:pt x="8222208" y="365426"/>
                </a:lnTo>
                <a:cubicBezTo>
                  <a:pt x="8229312" y="360301"/>
                  <a:pt x="8234437" y="357738"/>
                  <a:pt x="8237584" y="357738"/>
                </a:cubicBezTo>
                <a:lnTo>
                  <a:pt x="8234347" y="353422"/>
                </a:lnTo>
                <a:lnTo>
                  <a:pt x="8234347" y="352343"/>
                </a:lnTo>
                <a:lnTo>
                  <a:pt x="8236505" y="350050"/>
                </a:lnTo>
                <a:lnTo>
                  <a:pt x="8238663" y="350050"/>
                </a:lnTo>
                <a:lnTo>
                  <a:pt x="8246351" y="355580"/>
                </a:lnTo>
                <a:lnTo>
                  <a:pt x="8246351" y="356659"/>
                </a:lnTo>
                <a:lnTo>
                  <a:pt x="8239742" y="356659"/>
                </a:lnTo>
                <a:cubicBezTo>
                  <a:pt x="8239742" y="357558"/>
                  <a:pt x="8251431" y="361200"/>
                  <a:pt x="8274810" y="367584"/>
                </a:cubicBezTo>
                <a:lnTo>
                  <a:pt x="8284656" y="373114"/>
                </a:lnTo>
                <a:lnTo>
                  <a:pt x="8284656" y="374193"/>
                </a:lnTo>
                <a:lnTo>
                  <a:pt x="8281419" y="380802"/>
                </a:lnTo>
                <a:cubicBezTo>
                  <a:pt x="8285195" y="376396"/>
                  <a:pt x="8288118" y="374193"/>
                  <a:pt x="8290186" y="374193"/>
                </a:cubicBezTo>
                <a:cubicBezTo>
                  <a:pt x="8295580" y="375991"/>
                  <a:pt x="8300661" y="382915"/>
                  <a:pt x="8305426" y="394963"/>
                </a:cubicBezTo>
                <a:lnTo>
                  <a:pt x="8304347" y="402651"/>
                </a:lnTo>
                <a:lnTo>
                  <a:pt x="8305426" y="414655"/>
                </a:lnTo>
                <a:cubicBezTo>
                  <a:pt x="8305426" y="422028"/>
                  <a:pt x="8302504" y="425715"/>
                  <a:pt x="8296660" y="425715"/>
                </a:cubicBezTo>
                <a:cubicBezTo>
                  <a:pt x="8289017" y="428592"/>
                  <a:pt x="8282812" y="430031"/>
                  <a:pt x="8278047" y="430031"/>
                </a:cubicBezTo>
                <a:cubicBezTo>
                  <a:pt x="8270943" y="426704"/>
                  <a:pt x="8265099" y="421579"/>
                  <a:pt x="8260513" y="414655"/>
                </a:cubicBezTo>
                <a:cubicBezTo>
                  <a:pt x="8254668" y="414655"/>
                  <a:pt x="8251746" y="409934"/>
                  <a:pt x="8251746" y="400493"/>
                </a:cubicBezTo>
                <a:cubicBezTo>
                  <a:pt x="8250667" y="400493"/>
                  <a:pt x="8249588" y="399009"/>
                  <a:pt x="8248509" y="396042"/>
                </a:cubicBezTo>
                <a:lnTo>
                  <a:pt x="8247430" y="394963"/>
                </a:lnTo>
                <a:lnTo>
                  <a:pt x="8242979" y="394963"/>
                </a:lnTo>
                <a:lnTo>
                  <a:pt x="8238663" y="402651"/>
                </a:lnTo>
                <a:lnTo>
                  <a:pt x="8235426" y="402651"/>
                </a:lnTo>
                <a:lnTo>
                  <a:pt x="8230975" y="401572"/>
                </a:lnTo>
                <a:lnTo>
                  <a:pt x="8224366" y="403730"/>
                </a:lnTo>
                <a:lnTo>
                  <a:pt x="8222208" y="403730"/>
                </a:lnTo>
                <a:lnTo>
                  <a:pt x="8221129" y="402651"/>
                </a:lnTo>
                <a:lnTo>
                  <a:pt x="8204674" y="407102"/>
                </a:lnTo>
                <a:lnTo>
                  <a:pt x="8199279" y="412497"/>
                </a:lnTo>
                <a:lnTo>
                  <a:pt x="8194828" y="412497"/>
                </a:lnTo>
                <a:cubicBezTo>
                  <a:pt x="8188444" y="412497"/>
                  <a:pt x="8181880" y="414700"/>
                  <a:pt x="8175137" y="419106"/>
                </a:cubicBezTo>
                <a:lnTo>
                  <a:pt x="8168528" y="421264"/>
                </a:lnTo>
                <a:lnTo>
                  <a:pt x="8156524" y="419106"/>
                </a:lnTo>
                <a:cubicBezTo>
                  <a:pt x="8148521" y="421624"/>
                  <a:pt x="8144520" y="423422"/>
                  <a:pt x="8144520" y="424501"/>
                </a:cubicBezTo>
                <a:lnTo>
                  <a:pt x="8144520" y="428952"/>
                </a:lnTo>
                <a:lnTo>
                  <a:pt x="8145599" y="428952"/>
                </a:lnTo>
                <a:lnTo>
                  <a:pt x="8154366" y="425715"/>
                </a:lnTo>
                <a:lnTo>
                  <a:pt x="8155445" y="425715"/>
                </a:lnTo>
                <a:lnTo>
                  <a:pt x="8164212" y="427873"/>
                </a:lnTo>
                <a:lnTo>
                  <a:pt x="8165291" y="427873"/>
                </a:lnTo>
                <a:lnTo>
                  <a:pt x="8174058" y="425715"/>
                </a:lnTo>
                <a:lnTo>
                  <a:pt x="8176216" y="425715"/>
                </a:lnTo>
                <a:lnTo>
                  <a:pt x="8193750" y="431110"/>
                </a:lnTo>
                <a:lnTo>
                  <a:pt x="8200358" y="428952"/>
                </a:lnTo>
                <a:cubicBezTo>
                  <a:pt x="8212048" y="431110"/>
                  <a:pt x="8217892" y="432908"/>
                  <a:pt x="8217892" y="434347"/>
                </a:cubicBezTo>
                <a:lnTo>
                  <a:pt x="8216813" y="435561"/>
                </a:lnTo>
                <a:lnTo>
                  <a:pt x="8216813" y="436640"/>
                </a:lnTo>
                <a:lnTo>
                  <a:pt x="8209125" y="435561"/>
                </a:lnTo>
                <a:lnTo>
                  <a:pt x="8192670" y="436640"/>
                </a:lnTo>
                <a:lnTo>
                  <a:pt x="8191592" y="435561"/>
                </a:lnTo>
                <a:lnTo>
                  <a:pt x="8190512" y="435561"/>
                </a:lnTo>
                <a:lnTo>
                  <a:pt x="8182825" y="438798"/>
                </a:lnTo>
                <a:cubicBezTo>
                  <a:pt x="8175002" y="435831"/>
                  <a:pt x="8164796" y="434347"/>
                  <a:pt x="8152208" y="434347"/>
                </a:cubicBezTo>
                <a:lnTo>
                  <a:pt x="8145599" y="435561"/>
                </a:lnTo>
                <a:lnTo>
                  <a:pt x="8147757" y="445407"/>
                </a:lnTo>
                <a:lnTo>
                  <a:pt x="8146678" y="446486"/>
                </a:lnTo>
                <a:lnTo>
                  <a:pt x="8147757" y="451881"/>
                </a:lnTo>
                <a:lnTo>
                  <a:pt x="8147757" y="458490"/>
                </a:lnTo>
                <a:lnTo>
                  <a:pt x="8162054" y="458490"/>
                </a:lnTo>
                <a:lnTo>
                  <a:pt x="8193750" y="462941"/>
                </a:lnTo>
                <a:cubicBezTo>
                  <a:pt x="8193750" y="461592"/>
                  <a:pt x="8202516" y="460468"/>
                  <a:pt x="8220050" y="459569"/>
                </a:cubicBezTo>
                <a:cubicBezTo>
                  <a:pt x="8221669" y="445002"/>
                  <a:pt x="8224951" y="437719"/>
                  <a:pt x="8229896" y="437719"/>
                </a:cubicBezTo>
                <a:lnTo>
                  <a:pt x="8229896" y="433268"/>
                </a:lnTo>
                <a:lnTo>
                  <a:pt x="8227738" y="430031"/>
                </a:lnTo>
                <a:lnTo>
                  <a:pt x="8232054" y="428952"/>
                </a:lnTo>
                <a:lnTo>
                  <a:pt x="8232054" y="427873"/>
                </a:lnTo>
                <a:lnTo>
                  <a:pt x="8226659" y="427873"/>
                </a:lnTo>
                <a:lnTo>
                  <a:pt x="8223287" y="428952"/>
                </a:lnTo>
                <a:lnTo>
                  <a:pt x="8223287" y="426794"/>
                </a:lnTo>
                <a:cubicBezTo>
                  <a:pt x="8232099" y="415824"/>
                  <a:pt x="8239427" y="410339"/>
                  <a:pt x="8245272" y="410339"/>
                </a:cubicBezTo>
                <a:lnTo>
                  <a:pt x="8246351" y="410339"/>
                </a:lnTo>
                <a:cubicBezTo>
                  <a:pt x="8252016" y="413216"/>
                  <a:pt x="8263705" y="422343"/>
                  <a:pt x="8281419" y="437719"/>
                </a:cubicBezTo>
                <a:lnTo>
                  <a:pt x="8281419" y="438798"/>
                </a:lnTo>
                <a:cubicBezTo>
                  <a:pt x="8275574" y="450667"/>
                  <a:pt x="8272652" y="465638"/>
                  <a:pt x="8272652" y="483712"/>
                </a:cubicBezTo>
                <a:lnTo>
                  <a:pt x="8275889" y="495716"/>
                </a:lnTo>
                <a:lnTo>
                  <a:pt x="8271573" y="505562"/>
                </a:lnTo>
                <a:cubicBezTo>
                  <a:pt x="8271573" y="515992"/>
                  <a:pt x="8273011" y="522916"/>
                  <a:pt x="8275889" y="526332"/>
                </a:cubicBezTo>
                <a:lnTo>
                  <a:pt x="8275889" y="528625"/>
                </a:lnTo>
                <a:cubicBezTo>
                  <a:pt x="8273011" y="535189"/>
                  <a:pt x="8271168" y="544675"/>
                  <a:pt x="8270359" y="557084"/>
                </a:cubicBezTo>
                <a:cubicBezTo>
                  <a:pt x="8261637" y="565806"/>
                  <a:pt x="8255073" y="570886"/>
                  <a:pt x="8250667" y="572325"/>
                </a:cubicBezTo>
                <a:lnTo>
                  <a:pt x="8240821" y="571246"/>
                </a:lnTo>
                <a:cubicBezTo>
                  <a:pt x="8240821" y="573134"/>
                  <a:pt x="8236460" y="575337"/>
                  <a:pt x="8227738" y="577855"/>
                </a:cubicBezTo>
                <a:cubicBezTo>
                  <a:pt x="8221714" y="577855"/>
                  <a:pt x="8216229" y="572730"/>
                  <a:pt x="8211283" y="562479"/>
                </a:cubicBezTo>
                <a:lnTo>
                  <a:pt x="8211283" y="561400"/>
                </a:lnTo>
                <a:lnTo>
                  <a:pt x="8212362" y="560321"/>
                </a:lnTo>
                <a:lnTo>
                  <a:pt x="8212362" y="559242"/>
                </a:lnTo>
                <a:cubicBezTo>
                  <a:pt x="8209485" y="559242"/>
                  <a:pt x="8208046" y="557039"/>
                  <a:pt x="8208046" y="552633"/>
                </a:cubicBezTo>
                <a:cubicBezTo>
                  <a:pt x="8200493" y="546249"/>
                  <a:pt x="8191367" y="540404"/>
                  <a:pt x="8180667" y="535099"/>
                </a:cubicBezTo>
                <a:lnTo>
                  <a:pt x="8180667" y="532941"/>
                </a:lnTo>
                <a:cubicBezTo>
                  <a:pt x="8180667" y="532042"/>
                  <a:pt x="8184308" y="530603"/>
                  <a:pt x="8191592" y="528625"/>
                </a:cubicBezTo>
                <a:lnTo>
                  <a:pt x="8197121" y="530783"/>
                </a:lnTo>
                <a:lnTo>
                  <a:pt x="8203595" y="528625"/>
                </a:lnTo>
                <a:lnTo>
                  <a:pt x="8204674" y="529704"/>
                </a:lnTo>
                <a:cubicBezTo>
                  <a:pt x="8204674" y="526737"/>
                  <a:pt x="8209440" y="524534"/>
                  <a:pt x="8218971" y="523095"/>
                </a:cubicBezTo>
                <a:lnTo>
                  <a:pt x="8222208" y="504483"/>
                </a:lnTo>
                <a:lnTo>
                  <a:pt x="8218971" y="503404"/>
                </a:lnTo>
                <a:lnTo>
                  <a:pt x="8210204" y="506641"/>
                </a:lnTo>
                <a:cubicBezTo>
                  <a:pt x="8205798" y="506641"/>
                  <a:pt x="8202876" y="504483"/>
                  <a:pt x="8201437" y="500167"/>
                </a:cubicBezTo>
                <a:lnTo>
                  <a:pt x="8177295" y="503404"/>
                </a:lnTo>
                <a:lnTo>
                  <a:pt x="8176216" y="503404"/>
                </a:lnTo>
                <a:lnTo>
                  <a:pt x="8166370" y="501245"/>
                </a:lnTo>
                <a:lnTo>
                  <a:pt x="8152208" y="502325"/>
                </a:lnTo>
                <a:lnTo>
                  <a:pt x="8148836" y="501245"/>
                </a:lnTo>
                <a:lnTo>
                  <a:pt x="8146678" y="504483"/>
                </a:lnTo>
                <a:cubicBezTo>
                  <a:pt x="8148117" y="507000"/>
                  <a:pt x="8149196" y="512125"/>
                  <a:pt x="8149915" y="519858"/>
                </a:cubicBezTo>
                <a:lnTo>
                  <a:pt x="8148836" y="520937"/>
                </a:lnTo>
                <a:lnTo>
                  <a:pt x="8147757" y="520937"/>
                </a:lnTo>
                <a:lnTo>
                  <a:pt x="8146678" y="519858"/>
                </a:lnTo>
                <a:lnTo>
                  <a:pt x="8143441" y="520937"/>
                </a:lnTo>
                <a:lnTo>
                  <a:pt x="8145599" y="523095"/>
                </a:lnTo>
                <a:lnTo>
                  <a:pt x="8142362" y="529704"/>
                </a:lnTo>
                <a:lnTo>
                  <a:pt x="8146678" y="534020"/>
                </a:lnTo>
                <a:lnTo>
                  <a:pt x="8146678" y="550475"/>
                </a:lnTo>
                <a:lnTo>
                  <a:pt x="8145599" y="551554"/>
                </a:lnTo>
                <a:lnTo>
                  <a:pt x="8146678" y="552633"/>
                </a:lnTo>
                <a:lnTo>
                  <a:pt x="8146678" y="558163"/>
                </a:lnTo>
                <a:lnTo>
                  <a:pt x="8147757" y="570167"/>
                </a:lnTo>
                <a:cubicBezTo>
                  <a:pt x="8145419" y="575292"/>
                  <a:pt x="8140698" y="577855"/>
                  <a:pt x="8133595" y="577855"/>
                </a:cubicBezTo>
                <a:cubicBezTo>
                  <a:pt x="8128830" y="577855"/>
                  <a:pt x="8123704" y="576776"/>
                  <a:pt x="8118219" y="574618"/>
                </a:cubicBezTo>
                <a:lnTo>
                  <a:pt x="8111610" y="576776"/>
                </a:lnTo>
                <a:lnTo>
                  <a:pt x="8105136" y="575697"/>
                </a:lnTo>
                <a:lnTo>
                  <a:pt x="8099606" y="576776"/>
                </a:lnTo>
                <a:lnTo>
                  <a:pt x="8098527" y="575697"/>
                </a:lnTo>
                <a:lnTo>
                  <a:pt x="8098527" y="570167"/>
                </a:lnTo>
                <a:lnTo>
                  <a:pt x="8094076" y="540629"/>
                </a:lnTo>
                <a:cubicBezTo>
                  <a:pt x="8097044" y="536763"/>
                  <a:pt x="8098527" y="533121"/>
                  <a:pt x="8098527" y="529704"/>
                </a:cubicBezTo>
                <a:lnTo>
                  <a:pt x="8099606" y="529704"/>
                </a:lnTo>
                <a:lnTo>
                  <a:pt x="8098527" y="528625"/>
                </a:lnTo>
                <a:lnTo>
                  <a:pt x="8098527" y="518779"/>
                </a:lnTo>
                <a:lnTo>
                  <a:pt x="8097448" y="513249"/>
                </a:lnTo>
                <a:lnTo>
                  <a:pt x="8103922" y="511091"/>
                </a:lnTo>
                <a:lnTo>
                  <a:pt x="8097448" y="504483"/>
                </a:lnTo>
                <a:lnTo>
                  <a:pt x="8099606" y="501245"/>
                </a:lnTo>
                <a:lnTo>
                  <a:pt x="8098527" y="479261"/>
                </a:lnTo>
                <a:lnTo>
                  <a:pt x="8098527" y="460648"/>
                </a:lnTo>
                <a:lnTo>
                  <a:pt x="8099606" y="459569"/>
                </a:lnTo>
                <a:cubicBezTo>
                  <a:pt x="8099606" y="445002"/>
                  <a:pt x="8096324" y="437719"/>
                  <a:pt x="8089760" y="437719"/>
                </a:cubicBezTo>
                <a:lnTo>
                  <a:pt x="8078836" y="444328"/>
                </a:lnTo>
                <a:lnTo>
                  <a:pt x="8072227" y="428952"/>
                </a:lnTo>
                <a:lnTo>
                  <a:pt x="8066697" y="403730"/>
                </a:lnTo>
                <a:cubicBezTo>
                  <a:pt x="8065258" y="403730"/>
                  <a:pt x="8062740" y="398650"/>
                  <a:pt x="8059144" y="388489"/>
                </a:cubicBezTo>
                <a:lnTo>
                  <a:pt x="8059144" y="386196"/>
                </a:lnTo>
                <a:lnTo>
                  <a:pt x="8063460" y="381880"/>
                </a:lnTo>
                <a:cubicBezTo>
                  <a:pt x="8078836" y="383859"/>
                  <a:pt x="8086524" y="386421"/>
                  <a:pt x="8086524" y="389568"/>
                </a:cubicBezTo>
                <a:lnTo>
                  <a:pt x="8086524" y="390647"/>
                </a:lnTo>
                <a:lnTo>
                  <a:pt x="8089760" y="388489"/>
                </a:lnTo>
                <a:lnTo>
                  <a:pt x="8098527" y="389568"/>
                </a:lnTo>
                <a:lnTo>
                  <a:pt x="8102844" y="385118"/>
                </a:lnTo>
                <a:lnTo>
                  <a:pt x="8112689" y="386196"/>
                </a:lnTo>
                <a:cubicBezTo>
                  <a:pt x="8115117" y="386196"/>
                  <a:pt x="8118040" y="379273"/>
                  <a:pt x="8121456" y="365426"/>
                </a:cubicBezTo>
                <a:lnTo>
                  <a:pt x="8121456" y="361110"/>
                </a:lnTo>
                <a:lnTo>
                  <a:pt x="8110531" y="356659"/>
                </a:lnTo>
                <a:lnTo>
                  <a:pt x="8109452" y="356659"/>
                </a:lnTo>
                <a:lnTo>
                  <a:pt x="8098527" y="359896"/>
                </a:lnTo>
                <a:cubicBezTo>
                  <a:pt x="8096100" y="359896"/>
                  <a:pt x="8093537" y="358457"/>
                  <a:pt x="8090840" y="355580"/>
                </a:cubicBezTo>
                <a:lnTo>
                  <a:pt x="8086524" y="356659"/>
                </a:lnTo>
                <a:lnTo>
                  <a:pt x="8075464" y="355580"/>
                </a:lnTo>
                <a:cubicBezTo>
                  <a:pt x="8075464" y="357738"/>
                  <a:pt x="8072182" y="359581"/>
                  <a:pt x="8065618" y="361110"/>
                </a:cubicBezTo>
                <a:lnTo>
                  <a:pt x="8053614" y="351129"/>
                </a:lnTo>
                <a:lnTo>
                  <a:pt x="8053614" y="350050"/>
                </a:lnTo>
                <a:lnTo>
                  <a:pt x="8057930" y="345734"/>
                </a:lnTo>
                <a:lnTo>
                  <a:pt x="8059144" y="345734"/>
                </a:lnTo>
                <a:lnTo>
                  <a:pt x="8065618" y="353422"/>
                </a:lnTo>
                <a:lnTo>
                  <a:pt x="8066697" y="353422"/>
                </a:lnTo>
                <a:cubicBezTo>
                  <a:pt x="8069664" y="348296"/>
                  <a:pt x="8072227" y="345734"/>
                  <a:pt x="8074385" y="345734"/>
                </a:cubicBezTo>
                <a:cubicBezTo>
                  <a:pt x="8080949" y="347712"/>
                  <a:pt x="8084231" y="349151"/>
                  <a:pt x="8084231" y="350050"/>
                </a:cubicBezTo>
                <a:lnTo>
                  <a:pt x="8085310" y="348971"/>
                </a:lnTo>
                <a:lnTo>
                  <a:pt x="8087602" y="348971"/>
                </a:lnTo>
                <a:lnTo>
                  <a:pt x="8090840" y="351129"/>
                </a:lnTo>
                <a:lnTo>
                  <a:pt x="8091918" y="351129"/>
                </a:lnTo>
                <a:lnTo>
                  <a:pt x="8090840" y="350050"/>
                </a:lnTo>
                <a:lnTo>
                  <a:pt x="8090840" y="347892"/>
                </a:lnTo>
                <a:lnTo>
                  <a:pt x="8092998" y="345734"/>
                </a:lnTo>
                <a:lnTo>
                  <a:pt x="8103922" y="345734"/>
                </a:lnTo>
                <a:cubicBezTo>
                  <a:pt x="8106890" y="349331"/>
                  <a:pt x="8109452" y="351129"/>
                  <a:pt x="8111610" y="351129"/>
                </a:cubicBezTo>
                <a:lnTo>
                  <a:pt x="8118219" y="345734"/>
                </a:lnTo>
                <a:lnTo>
                  <a:pt x="8126986" y="345734"/>
                </a:lnTo>
                <a:lnTo>
                  <a:pt x="8133595" y="347892"/>
                </a:lnTo>
                <a:lnTo>
                  <a:pt x="8143441" y="346813"/>
                </a:lnTo>
                <a:lnTo>
                  <a:pt x="8144520" y="346813"/>
                </a:lnTo>
                <a:lnTo>
                  <a:pt x="8145599" y="347892"/>
                </a:lnTo>
                <a:cubicBezTo>
                  <a:pt x="8151084" y="345194"/>
                  <a:pt x="8154006" y="342992"/>
                  <a:pt x="8154366" y="341283"/>
                </a:cubicBezTo>
                <a:lnTo>
                  <a:pt x="8151129" y="334809"/>
                </a:lnTo>
                <a:lnTo>
                  <a:pt x="8153287" y="328200"/>
                </a:lnTo>
                <a:lnTo>
                  <a:pt x="8149915" y="317275"/>
                </a:lnTo>
                <a:cubicBezTo>
                  <a:pt x="8151264" y="313948"/>
                  <a:pt x="8153467" y="311386"/>
                  <a:pt x="8156524" y="309588"/>
                </a:cubicBezTo>
                <a:close/>
                <a:moveTo>
                  <a:pt x="6734447" y="306520"/>
                </a:moveTo>
                <a:cubicBezTo>
                  <a:pt x="6737906" y="306520"/>
                  <a:pt x="6749583" y="310454"/>
                  <a:pt x="6769478" y="318322"/>
                </a:cubicBezTo>
                <a:cubicBezTo>
                  <a:pt x="6782445" y="322548"/>
                  <a:pt x="6788928" y="326522"/>
                  <a:pt x="6788928" y="330243"/>
                </a:cubicBezTo>
                <a:lnTo>
                  <a:pt x="6788928" y="334515"/>
                </a:lnTo>
                <a:lnTo>
                  <a:pt x="6784966" y="338231"/>
                </a:lnTo>
                <a:lnTo>
                  <a:pt x="6778249" y="337173"/>
                </a:lnTo>
                <a:cubicBezTo>
                  <a:pt x="6759564" y="347421"/>
                  <a:pt x="6747102" y="356980"/>
                  <a:pt x="6740864" y="365853"/>
                </a:cubicBezTo>
                <a:cubicBezTo>
                  <a:pt x="6738327" y="367280"/>
                  <a:pt x="6736425" y="368618"/>
                  <a:pt x="6735156" y="369869"/>
                </a:cubicBezTo>
                <a:lnTo>
                  <a:pt x="6733886" y="372197"/>
                </a:lnTo>
                <a:lnTo>
                  <a:pt x="6738506" y="370658"/>
                </a:lnTo>
                <a:lnTo>
                  <a:pt x="6743264" y="370658"/>
                </a:lnTo>
                <a:lnTo>
                  <a:pt x="6746876" y="374959"/>
                </a:lnTo>
                <a:cubicBezTo>
                  <a:pt x="6745030" y="379925"/>
                  <a:pt x="6742885" y="382714"/>
                  <a:pt x="6740440" y="383325"/>
                </a:cubicBezTo>
                <a:lnTo>
                  <a:pt x="6730678" y="383325"/>
                </a:lnTo>
                <a:lnTo>
                  <a:pt x="6718618" y="385441"/>
                </a:lnTo>
                <a:lnTo>
                  <a:pt x="6707347" y="381210"/>
                </a:lnTo>
                <a:lnTo>
                  <a:pt x="6696958" y="385441"/>
                </a:lnTo>
                <a:lnTo>
                  <a:pt x="6690532" y="383325"/>
                </a:lnTo>
                <a:lnTo>
                  <a:pt x="6682574" y="386499"/>
                </a:lnTo>
                <a:lnTo>
                  <a:pt x="6667428" y="385441"/>
                </a:lnTo>
                <a:lnTo>
                  <a:pt x="6665403" y="387557"/>
                </a:lnTo>
                <a:lnTo>
                  <a:pt x="6663112" y="387557"/>
                </a:lnTo>
                <a:cubicBezTo>
                  <a:pt x="6660028" y="387557"/>
                  <a:pt x="6656950" y="386147"/>
                  <a:pt x="6653877" y="383325"/>
                </a:cubicBezTo>
                <a:lnTo>
                  <a:pt x="6642561" y="384383"/>
                </a:lnTo>
                <a:lnTo>
                  <a:pt x="6642561" y="379048"/>
                </a:lnTo>
                <a:lnTo>
                  <a:pt x="6640276" y="382268"/>
                </a:lnTo>
                <a:lnTo>
                  <a:pt x="6634358" y="382268"/>
                </a:lnTo>
                <a:lnTo>
                  <a:pt x="6628106" y="380284"/>
                </a:lnTo>
                <a:cubicBezTo>
                  <a:pt x="6627181" y="383017"/>
                  <a:pt x="6625538" y="384383"/>
                  <a:pt x="6623174" y="384383"/>
                </a:cubicBezTo>
                <a:lnTo>
                  <a:pt x="6622117" y="384383"/>
                </a:lnTo>
                <a:cubicBezTo>
                  <a:pt x="6617313" y="384383"/>
                  <a:pt x="6613989" y="382342"/>
                  <a:pt x="6612146" y="378259"/>
                </a:cubicBezTo>
                <a:lnTo>
                  <a:pt x="6612146" y="374333"/>
                </a:lnTo>
                <a:lnTo>
                  <a:pt x="6615671" y="370964"/>
                </a:lnTo>
                <a:lnTo>
                  <a:pt x="6614186" y="369015"/>
                </a:lnTo>
                <a:cubicBezTo>
                  <a:pt x="6613531" y="367781"/>
                  <a:pt x="6613204" y="366600"/>
                  <a:pt x="6613204" y="365474"/>
                </a:cubicBezTo>
                <a:lnTo>
                  <a:pt x="6606380" y="365474"/>
                </a:lnTo>
                <a:cubicBezTo>
                  <a:pt x="6603490" y="365474"/>
                  <a:pt x="6601181" y="361057"/>
                  <a:pt x="6599451" y="352224"/>
                </a:cubicBezTo>
                <a:lnTo>
                  <a:pt x="6600509" y="347634"/>
                </a:lnTo>
                <a:lnTo>
                  <a:pt x="6600509" y="345501"/>
                </a:lnTo>
                <a:cubicBezTo>
                  <a:pt x="6596636" y="335529"/>
                  <a:pt x="6594032" y="329932"/>
                  <a:pt x="6592699" y="328709"/>
                </a:cubicBezTo>
                <a:cubicBezTo>
                  <a:pt x="6588120" y="328709"/>
                  <a:pt x="6585831" y="326265"/>
                  <a:pt x="6585831" y="321378"/>
                </a:cubicBezTo>
                <a:cubicBezTo>
                  <a:pt x="6588080" y="314294"/>
                  <a:pt x="6591219" y="310752"/>
                  <a:pt x="6595249" y="310752"/>
                </a:cubicBezTo>
                <a:lnTo>
                  <a:pt x="6616947" y="318025"/>
                </a:lnTo>
                <a:lnTo>
                  <a:pt x="6622784" y="315909"/>
                </a:lnTo>
                <a:lnTo>
                  <a:pt x="6625233" y="315909"/>
                </a:lnTo>
                <a:cubicBezTo>
                  <a:pt x="6639766" y="327844"/>
                  <a:pt x="6647032" y="335263"/>
                  <a:pt x="6647032" y="338167"/>
                </a:cubicBezTo>
                <a:lnTo>
                  <a:pt x="6645975" y="352976"/>
                </a:lnTo>
                <a:lnTo>
                  <a:pt x="6645975" y="355649"/>
                </a:lnTo>
                <a:cubicBezTo>
                  <a:pt x="6642537" y="358557"/>
                  <a:pt x="6640818" y="362007"/>
                  <a:pt x="6640818" y="365998"/>
                </a:cubicBezTo>
                <a:cubicBezTo>
                  <a:pt x="6636694" y="369880"/>
                  <a:pt x="6632224" y="371821"/>
                  <a:pt x="6627406" y="371821"/>
                </a:cubicBezTo>
                <a:lnTo>
                  <a:pt x="6625168" y="371821"/>
                </a:lnTo>
                <a:lnTo>
                  <a:pt x="6624481" y="370763"/>
                </a:lnTo>
                <a:lnTo>
                  <a:pt x="6621858" y="371518"/>
                </a:lnTo>
                <a:lnTo>
                  <a:pt x="6630420" y="372774"/>
                </a:lnTo>
                <a:lnTo>
                  <a:pt x="6634477" y="371716"/>
                </a:lnTo>
                <a:lnTo>
                  <a:pt x="6636991" y="371716"/>
                </a:lnTo>
                <a:lnTo>
                  <a:pt x="6642561" y="378095"/>
                </a:lnTo>
                <a:lnTo>
                  <a:pt x="6642561" y="376449"/>
                </a:lnTo>
                <a:lnTo>
                  <a:pt x="6648352" y="370658"/>
                </a:lnTo>
                <a:lnTo>
                  <a:pt x="6651802" y="370658"/>
                </a:lnTo>
                <a:lnTo>
                  <a:pt x="6661192" y="372774"/>
                </a:lnTo>
                <a:lnTo>
                  <a:pt x="6669194" y="371716"/>
                </a:lnTo>
                <a:lnTo>
                  <a:pt x="6673154" y="375815"/>
                </a:lnTo>
                <a:cubicBezTo>
                  <a:pt x="6675065" y="372377"/>
                  <a:pt x="6678726" y="370658"/>
                  <a:pt x="6684138" y="370658"/>
                </a:cubicBezTo>
                <a:lnTo>
                  <a:pt x="6687070" y="370658"/>
                </a:lnTo>
                <a:lnTo>
                  <a:pt x="6698591" y="371716"/>
                </a:lnTo>
                <a:lnTo>
                  <a:pt x="6705155" y="369600"/>
                </a:lnTo>
                <a:lnTo>
                  <a:pt x="6705640" y="370658"/>
                </a:lnTo>
                <a:lnTo>
                  <a:pt x="6705640" y="372297"/>
                </a:lnTo>
                <a:cubicBezTo>
                  <a:pt x="6705640" y="368930"/>
                  <a:pt x="6706081" y="366404"/>
                  <a:pt x="6706962" y="364720"/>
                </a:cubicBezTo>
                <a:lnTo>
                  <a:pt x="6709872" y="362868"/>
                </a:lnTo>
                <a:lnTo>
                  <a:pt x="6709872" y="362544"/>
                </a:lnTo>
                <a:cubicBezTo>
                  <a:pt x="6711894" y="351432"/>
                  <a:pt x="6716434" y="338310"/>
                  <a:pt x="6723492" y="323177"/>
                </a:cubicBezTo>
                <a:lnTo>
                  <a:pt x="6718335" y="316514"/>
                </a:lnTo>
                <a:lnTo>
                  <a:pt x="6718335" y="313449"/>
                </a:lnTo>
                <a:cubicBezTo>
                  <a:pt x="6718335" y="309282"/>
                  <a:pt x="6723706" y="306973"/>
                  <a:pt x="6734447" y="306520"/>
                </a:cubicBezTo>
                <a:close/>
                <a:moveTo>
                  <a:pt x="4073979" y="306255"/>
                </a:moveTo>
                <a:lnTo>
                  <a:pt x="4074120" y="306801"/>
                </a:lnTo>
                <a:lnTo>
                  <a:pt x="4076044" y="306255"/>
                </a:lnTo>
                <a:cubicBezTo>
                  <a:pt x="4079343" y="306255"/>
                  <a:pt x="4080992" y="308155"/>
                  <a:pt x="4080992" y="311956"/>
                </a:cubicBezTo>
                <a:lnTo>
                  <a:pt x="4082520" y="312470"/>
                </a:lnTo>
                <a:lnTo>
                  <a:pt x="4083370" y="311412"/>
                </a:lnTo>
                <a:lnTo>
                  <a:pt x="4085565" y="311412"/>
                </a:lnTo>
                <a:cubicBezTo>
                  <a:pt x="4089695" y="311412"/>
                  <a:pt x="4096176" y="315243"/>
                  <a:pt x="4105009" y="322904"/>
                </a:cubicBezTo>
                <a:lnTo>
                  <a:pt x="4107070" y="323711"/>
                </a:lnTo>
                <a:lnTo>
                  <a:pt x="4107835" y="322653"/>
                </a:lnTo>
                <a:lnTo>
                  <a:pt x="4110031" y="322653"/>
                </a:lnTo>
                <a:cubicBezTo>
                  <a:pt x="4118629" y="322653"/>
                  <a:pt x="4125259" y="325649"/>
                  <a:pt x="4129921" y="331641"/>
                </a:cubicBezTo>
                <a:lnTo>
                  <a:pt x="4129921" y="336794"/>
                </a:lnTo>
                <a:lnTo>
                  <a:pt x="4116037" y="349904"/>
                </a:lnTo>
                <a:lnTo>
                  <a:pt x="4117095" y="353464"/>
                </a:lnTo>
                <a:cubicBezTo>
                  <a:pt x="4112626" y="362717"/>
                  <a:pt x="4107639" y="370361"/>
                  <a:pt x="4102134" y="376395"/>
                </a:cubicBezTo>
                <a:lnTo>
                  <a:pt x="4099866" y="378062"/>
                </a:lnTo>
                <a:lnTo>
                  <a:pt x="4102743" y="378062"/>
                </a:lnTo>
                <a:cubicBezTo>
                  <a:pt x="4105554" y="380967"/>
                  <a:pt x="4110791" y="383167"/>
                  <a:pt x="4118452" y="384662"/>
                </a:cubicBezTo>
                <a:cubicBezTo>
                  <a:pt x="4120021" y="388461"/>
                  <a:pt x="4122352" y="390360"/>
                  <a:pt x="4125444" y="390360"/>
                </a:cubicBezTo>
                <a:cubicBezTo>
                  <a:pt x="4132763" y="393183"/>
                  <a:pt x="4137781" y="398046"/>
                  <a:pt x="4140500" y="404948"/>
                </a:cubicBezTo>
                <a:lnTo>
                  <a:pt x="4140500" y="411043"/>
                </a:lnTo>
                <a:cubicBezTo>
                  <a:pt x="4139220" y="413732"/>
                  <a:pt x="4133225" y="418816"/>
                  <a:pt x="4122515" y="426294"/>
                </a:cubicBezTo>
                <a:cubicBezTo>
                  <a:pt x="4122515" y="431774"/>
                  <a:pt x="4118587" y="434901"/>
                  <a:pt x="4110730" y="435677"/>
                </a:cubicBezTo>
                <a:cubicBezTo>
                  <a:pt x="4108617" y="439293"/>
                  <a:pt x="4105612" y="443197"/>
                  <a:pt x="4101713" y="447389"/>
                </a:cubicBezTo>
                <a:lnTo>
                  <a:pt x="4088819" y="459446"/>
                </a:lnTo>
                <a:lnTo>
                  <a:pt x="4095797" y="456083"/>
                </a:lnTo>
                <a:lnTo>
                  <a:pt x="4098794" y="459126"/>
                </a:lnTo>
                <a:lnTo>
                  <a:pt x="4101580" y="457141"/>
                </a:lnTo>
                <a:lnTo>
                  <a:pt x="4102043" y="459126"/>
                </a:lnTo>
                <a:cubicBezTo>
                  <a:pt x="4102043" y="456392"/>
                  <a:pt x="4105286" y="455025"/>
                  <a:pt x="4111771" y="455025"/>
                </a:cubicBezTo>
                <a:lnTo>
                  <a:pt x="4125562" y="456083"/>
                </a:lnTo>
                <a:lnTo>
                  <a:pt x="4132032" y="453967"/>
                </a:lnTo>
                <a:lnTo>
                  <a:pt x="4133235" y="454988"/>
                </a:lnTo>
                <a:lnTo>
                  <a:pt x="4130738" y="445777"/>
                </a:lnTo>
                <a:cubicBezTo>
                  <a:pt x="4130738" y="440263"/>
                  <a:pt x="4136012" y="437176"/>
                  <a:pt x="4146559" y="436516"/>
                </a:cubicBezTo>
                <a:cubicBezTo>
                  <a:pt x="4150835" y="438134"/>
                  <a:pt x="4154150" y="440883"/>
                  <a:pt x="4156502" y="444764"/>
                </a:cubicBezTo>
                <a:lnTo>
                  <a:pt x="4156502" y="448507"/>
                </a:lnTo>
                <a:lnTo>
                  <a:pt x="4151728" y="453280"/>
                </a:lnTo>
                <a:lnTo>
                  <a:pt x="4150955" y="453280"/>
                </a:lnTo>
                <a:lnTo>
                  <a:pt x="4151634" y="453751"/>
                </a:lnTo>
                <a:lnTo>
                  <a:pt x="4157210" y="449868"/>
                </a:lnTo>
                <a:cubicBezTo>
                  <a:pt x="4161911" y="450103"/>
                  <a:pt x="4165437" y="450651"/>
                  <a:pt x="4167787" y="451510"/>
                </a:cubicBezTo>
                <a:lnTo>
                  <a:pt x="4170744" y="454458"/>
                </a:lnTo>
                <a:lnTo>
                  <a:pt x="4173011" y="453042"/>
                </a:lnTo>
                <a:lnTo>
                  <a:pt x="4179899" y="453042"/>
                </a:lnTo>
                <a:lnTo>
                  <a:pt x="4185167" y="457141"/>
                </a:lnTo>
                <a:lnTo>
                  <a:pt x="4185460" y="456083"/>
                </a:lnTo>
                <a:lnTo>
                  <a:pt x="4216612" y="456083"/>
                </a:lnTo>
                <a:lnTo>
                  <a:pt x="4225077" y="458068"/>
                </a:lnTo>
                <a:cubicBezTo>
                  <a:pt x="4230166" y="458068"/>
                  <a:pt x="4233863" y="453291"/>
                  <a:pt x="4236169" y="443735"/>
                </a:cubicBezTo>
                <a:lnTo>
                  <a:pt x="4244238" y="438627"/>
                </a:lnTo>
                <a:lnTo>
                  <a:pt x="4247560" y="439212"/>
                </a:lnTo>
                <a:lnTo>
                  <a:pt x="4250337" y="438627"/>
                </a:lnTo>
                <a:lnTo>
                  <a:pt x="4253709" y="438627"/>
                </a:lnTo>
                <a:lnTo>
                  <a:pt x="4260225" y="445957"/>
                </a:lnTo>
                <a:cubicBezTo>
                  <a:pt x="4275358" y="448025"/>
                  <a:pt x="4282924" y="452532"/>
                  <a:pt x="4282924" y="459478"/>
                </a:cubicBezTo>
                <a:cubicBezTo>
                  <a:pt x="4285040" y="461064"/>
                  <a:pt x="4286098" y="463918"/>
                  <a:pt x="4286098" y="468038"/>
                </a:cubicBezTo>
                <a:lnTo>
                  <a:pt x="4286098" y="471164"/>
                </a:lnTo>
                <a:cubicBezTo>
                  <a:pt x="4279662" y="476983"/>
                  <a:pt x="4276444" y="484141"/>
                  <a:pt x="4276444" y="492638"/>
                </a:cubicBezTo>
                <a:lnTo>
                  <a:pt x="4279751" y="510362"/>
                </a:lnTo>
                <a:lnTo>
                  <a:pt x="4277634" y="516408"/>
                </a:lnTo>
                <a:lnTo>
                  <a:pt x="4278693" y="521559"/>
                </a:lnTo>
                <a:lnTo>
                  <a:pt x="4276444" y="525776"/>
                </a:lnTo>
                <a:cubicBezTo>
                  <a:pt x="4279354" y="525776"/>
                  <a:pt x="4280808" y="528843"/>
                  <a:pt x="4280808" y="534977"/>
                </a:cubicBezTo>
                <a:lnTo>
                  <a:pt x="4277634" y="546220"/>
                </a:lnTo>
                <a:lnTo>
                  <a:pt x="4277634" y="547290"/>
                </a:lnTo>
                <a:lnTo>
                  <a:pt x="4278693" y="560354"/>
                </a:lnTo>
                <a:cubicBezTo>
                  <a:pt x="4271167" y="567611"/>
                  <a:pt x="4264537" y="571239"/>
                  <a:pt x="4258801" y="571239"/>
                </a:cubicBezTo>
                <a:lnTo>
                  <a:pt x="4255626" y="571239"/>
                </a:lnTo>
                <a:cubicBezTo>
                  <a:pt x="4252371" y="571239"/>
                  <a:pt x="4248959" y="569873"/>
                  <a:pt x="4245391" y="567140"/>
                </a:cubicBezTo>
                <a:lnTo>
                  <a:pt x="4237524" y="568198"/>
                </a:lnTo>
                <a:cubicBezTo>
                  <a:pt x="4232191" y="562439"/>
                  <a:pt x="4229524" y="559353"/>
                  <a:pt x="4229524" y="558940"/>
                </a:cubicBezTo>
                <a:lnTo>
                  <a:pt x="4225200" y="560924"/>
                </a:lnTo>
                <a:lnTo>
                  <a:pt x="4221061" y="557433"/>
                </a:lnTo>
                <a:lnTo>
                  <a:pt x="4221061" y="554805"/>
                </a:lnTo>
                <a:cubicBezTo>
                  <a:pt x="4221974" y="548874"/>
                  <a:pt x="4223032" y="545859"/>
                  <a:pt x="4224234" y="545760"/>
                </a:cubicBezTo>
                <a:lnTo>
                  <a:pt x="4224200" y="545643"/>
                </a:lnTo>
                <a:lnTo>
                  <a:pt x="4215303" y="553783"/>
                </a:lnTo>
                <a:lnTo>
                  <a:pt x="4209050" y="553783"/>
                </a:lnTo>
                <a:lnTo>
                  <a:pt x="4202831" y="549684"/>
                </a:lnTo>
                <a:lnTo>
                  <a:pt x="4191588" y="550742"/>
                </a:lnTo>
                <a:lnTo>
                  <a:pt x="4185923" y="548044"/>
                </a:lnTo>
                <a:lnTo>
                  <a:pt x="4186256" y="549164"/>
                </a:lnTo>
                <a:lnTo>
                  <a:pt x="4184141" y="554508"/>
                </a:lnTo>
                <a:lnTo>
                  <a:pt x="4185198" y="555187"/>
                </a:lnTo>
                <a:lnTo>
                  <a:pt x="4185198" y="556913"/>
                </a:lnTo>
                <a:cubicBezTo>
                  <a:pt x="4184694" y="563731"/>
                  <a:pt x="4182057" y="567140"/>
                  <a:pt x="4177285" y="567140"/>
                </a:cubicBezTo>
                <a:lnTo>
                  <a:pt x="4173342" y="565024"/>
                </a:lnTo>
                <a:lnTo>
                  <a:pt x="4154597" y="568198"/>
                </a:lnTo>
                <a:cubicBezTo>
                  <a:pt x="4144131" y="565619"/>
                  <a:pt x="4136884" y="561202"/>
                  <a:pt x="4132854" y="554949"/>
                </a:cubicBezTo>
                <a:lnTo>
                  <a:pt x="4132854" y="543859"/>
                </a:lnTo>
                <a:cubicBezTo>
                  <a:pt x="4133247" y="533352"/>
                  <a:pt x="4134305" y="527765"/>
                  <a:pt x="4136028" y="527099"/>
                </a:cubicBezTo>
                <a:lnTo>
                  <a:pt x="4131796" y="515696"/>
                </a:lnTo>
                <a:lnTo>
                  <a:pt x="4131796" y="508507"/>
                </a:lnTo>
                <a:lnTo>
                  <a:pt x="4121020" y="520948"/>
                </a:lnTo>
                <a:cubicBezTo>
                  <a:pt x="4116324" y="525152"/>
                  <a:pt x="4110604" y="529321"/>
                  <a:pt x="4103860" y="533455"/>
                </a:cubicBezTo>
                <a:cubicBezTo>
                  <a:pt x="4102639" y="536505"/>
                  <a:pt x="4099689" y="539534"/>
                  <a:pt x="4095011" y="542542"/>
                </a:cubicBezTo>
                <a:lnTo>
                  <a:pt x="4084783" y="542542"/>
                </a:lnTo>
                <a:cubicBezTo>
                  <a:pt x="4081063" y="546910"/>
                  <a:pt x="4074959" y="551779"/>
                  <a:pt x="4066470" y="557149"/>
                </a:cubicBezTo>
                <a:cubicBezTo>
                  <a:pt x="4064054" y="561076"/>
                  <a:pt x="4060898" y="563039"/>
                  <a:pt x="4057001" y="563039"/>
                </a:cubicBezTo>
                <a:cubicBezTo>
                  <a:pt x="4050476" y="563039"/>
                  <a:pt x="4045449" y="553474"/>
                  <a:pt x="4041923" y="534344"/>
                </a:cubicBezTo>
                <a:cubicBezTo>
                  <a:pt x="4040793" y="534344"/>
                  <a:pt x="4039586" y="531738"/>
                  <a:pt x="4038302" y="526526"/>
                </a:cubicBezTo>
                <a:lnTo>
                  <a:pt x="4039360" y="519852"/>
                </a:lnTo>
                <a:lnTo>
                  <a:pt x="4039360" y="518633"/>
                </a:lnTo>
                <a:lnTo>
                  <a:pt x="4038302" y="512248"/>
                </a:lnTo>
                <a:lnTo>
                  <a:pt x="4040920" y="509378"/>
                </a:lnTo>
                <a:lnTo>
                  <a:pt x="4043442" y="509378"/>
                </a:lnTo>
                <a:lnTo>
                  <a:pt x="4048882" y="511494"/>
                </a:lnTo>
                <a:cubicBezTo>
                  <a:pt x="4048882" y="511005"/>
                  <a:pt x="4049734" y="510418"/>
                  <a:pt x="4051440" y="509735"/>
                </a:cubicBezTo>
                <a:lnTo>
                  <a:pt x="4051837" y="509614"/>
                </a:lnTo>
                <a:lnTo>
                  <a:pt x="4051752" y="509614"/>
                </a:lnTo>
                <a:cubicBezTo>
                  <a:pt x="4046312" y="505875"/>
                  <a:pt x="4043592" y="499961"/>
                  <a:pt x="4043592" y="491871"/>
                </a:cubicBezTo>
                <a:cubicBezTo>
                  <a:pt x="4042927" y="485150"/>
                  <a:pt x="4040812" y="479158"/>
                  <a:pt x="4037244" y="473895"/>
                </a:cubicBezTo>
                <a:cubicBezTo>
                  <a:pt x="4037244" y="464754"/>
                  <a:pt x="4040171" y="460184"/>
                  <a:pt x="4046024" y="460184"/>
                </a:cubicBezTo>
                <a:cubicBezTo>
                  <a:pt x="4058597" y="457294"/>
                  <a:pt x="4064883" y="453503"/>
                  <a:pt x="4064883" y="448810"/>
                </a:cubicBezTo>
                <a:cubicBezTo>
                  <a:pt x="4066647" y="448810"/>
                  <a:pt x="4070526" y="443757"/>
                  <a:pt x="4076521" y="433652"/>
                </a:cubicBezTo>
                <a:lnTo>
                  <a:pt x="4075684" y="433708"/>
                </a:lnTo>
                <a:cubicBezTo>
                  <a:pt x="4070445" y="434176"/>
                  <a:pt x="4066925" y="434986"/>
                  <a:pt x="4065124" y="436138"/>
                </a:cubicBezTo>
                <a:lnTo>
                  <a:pt x="4066182" y="436170"/>
                </a:lnTo>
                <a:lnTo>
                  <a:pt x="4066182" y="440290"/>
                </a:lnTo>
                <a:lnTo>
                  <a:pt x="4060281" y="446007"/>
                </a:lnTo>
                <a:lnTo>
                  <a:pt x="4056131" y="446007"/>
                </a:lnTo>
                <a:cubicBezTo>
                  <a:pt x="4051457" y="443072"/>
                  <a:pt x="4047205" y="436945"/>
                  <a:pt x="4043377" y="427624"/>
                </a:cubicBezTo>
                <a:cubicBezTo>
                  <a:pt x="4041798" y="427624"/>
                  <a:pt x="4040459" y="423325"/>
                  <a:pt x="4039360" y="414727"/>
                </a:cubicBezTo>
                <a:lnTo>
                  <a:pt x="4041429" y="412469"/>
                </a:lnTo>
                <a:lnTo>
                  <a:pt x="4036186" y="405391"/>
                </a:lnTo>
                <a:lnTo>
                  <a:pt x="4036186" y="394459"/>
                </a:lnTo>
                <a:lnTo>
                  <a:pt x="4042911" y="394459"/>
                </a:lnTo>
                <a:lnTo>
                  <a:pt x="4045785" y="396375"/>
                </a:lnTo>
                <a:lnTo>
                  <a:pt x="4055362" y="390571"/>
                </a:lnTo>
                <a:lnTo>
                  <a:pt x="4050997" y="386940"/>
                </a:lnTo>
                <a:lnTo>
                  <a:pt x="4050997" y="380759"/>
                </a:lnTo>
                <a:cubicBezTo>
                  <a:pt x="4050997" y="376178"/>
                  <a:pt x="4054661" y="371535"/>
                  <a:pt x="4061989" y="366831"/>
                </a:cubicBezTo>
                <a:lnTo>
                  <a:pt x="4063825" y="360125"/>
                </a:lnTo>
                <a:lnTo>
                  <a:pt x="4060652" y="357375"/>
                </a:lnTo>
                <a:lnTo>
                  <a:pt x="4060652" y="343955"/>
                </a:lnTo>
                <a:lnTo>
                  <a:pt x="4064883" y="339976"/>
                </a:lnTo>
                <a:lnTo>
                  <a:pt x="4061709" y="337770"/>
                </a:lnTo>
                <a:lnTo>
                  <a:pt x="4061709" y="330427"/>
                </a:lnTo>
                <a:cubicBezTo>
                  <a:pt x="4063189" y="328948"/>
                  <a:pt x="4064247" y="326127"/>
                  <a:pt x="4064883" y="321964"/>
                </a:cubicBezTo>
                <a:cubicBezTo>
                  <a:pt x="4062062" y="321964"/>
                  <a:pt x="4060652" y="320007"/>
                  <a:pt x="4060652" y="316093"/>
                </a:cubicBezTo>
                <a:lnTo>
                  <a:pt x="4060652" y="313463"/>
                </a:lnTo>
                <a:cubicBezTo>
                  <a:pt x="4063116" y="308658"/>
                  <a:pt x="4067558" y="306255"/>
                  <a:pt x="4073979" y="306255"/>
                </a:cubicBezTo>
                <a:close/>
                <a:moveTo>
                  <a:pt x="9107107" y="305993"/>
                </a:moveTo>
                <a:cubicBezTo>
                  <a:pt x="9111830" y="309952"/>
                  <a:pt x="9122203" y="312497"/>
                  <a:pt x="9138225" y="313628"/>
                </a:cubicBezTo>
                <a:cubicBezTo>
                  <a:pt x="9138225" y="316973"/>
                  <a:pt x="9145983" y="321025"/>
                  <a:pt x="9161500" y="325785"/>
                </a:cubicBezTo>
                <a:lnTo>
                  <a:pt x="9161500" y="329589"/>
                </a:lnTo>
                <a:lnTo>
                  <a:pt x="9152859" y="339601"/>
                </a:lnTo>
                <a:lnTo>
                  <a:pt x="9155727" y="338788"/>
                </a:lnTo>
                <a:lnTo>
                  <a:pt x="9168665" y="343020"/>
                </a:lnTo>
                <a:cubicBezTo>
                  <a:pt x="9168665" y="341306"/>
                  <a:pt x="9173091" y="339895"/>
                  <a:pt x="9181942" y="338788"/>
                </a:cubicBezTo>
                <a:lnTo>
                  <a:pt x="9185116" y="338788"/>
                </a:lnTo>
                <a:cubicBezTo>
                  <a:pt x="9188176" y="338788"/>
                  <a:pt x="9190470" y="339317"/>
                  <a:pt x="9192000" y="340375"/>
                </a:cubicBezTo>
                <a:lnTo>
                  <a:pt x="9193995" y="344513"/>
                </a:lnTo>
                <a:lnTo>
                  <a:pt x="9196881" y="342584"/>
                </a:lnTo>
                <a:cubicBezTo>
                  <a:pt x="9197730" y="341623"/>
                  <a:pt x="9198154" y="340552"/>
                  <a:pt x="9198154" y="339370"/>
                </a:cubicBezTo>
                <a:lnTo>
                  <a:pt x="9198154" y="321727"/>
                </a:lnTo>
                <a:lnTo>
                  <a:pt x="9201328" y="317623"/>
                </a:lnTo>
                <a:lnTo>
                  <a:pt x="9197096" y="314102"/>
                </a:lnTo>
                <a:lnTo>
                  <a:pt x="9197096" y="311864"/>
                </a:lnTo>
                <a:cubicBezTo>
                  <a:pt x="9197096" y="309225"/>
                  <a:pt x="9199681" y="307268"/>
                  <a:pt x="9204850" y="305993"/>
                </a:cubicBezTo>
                <a:lnTo>
                  <a:pt x="9213458" y="307050"/>
                </a:lnTo>
                <a:lnTo>
                  <a:pt x="9219808" y="305993"/>
                </a:lnTo>
                <a:lnTo>
                  <a:pt x="9221054" y="307121"/>
                </a:lnTo>
                <a:lnTo>
                  <a:pt x="9230577" y="308108"/>
                </a:lnTo>
                <a:lnTo>
                  <a:pt x="9231574" y="308108"/>
                </a:lnTo>
                <a:lnTo>
                  <a:pt x="9241295" y="307050"/>
                </a:lnTo>
                <a:cubicBezTo>
                  <a:pt x="9254885" y="310976"/>
                  <a:pt x="9262096" y="314603"/>
                  <a:pt x="9262928" y="317933"/>
                </a:cubicBezTo>
                <a:lnTo>
                  <a:pt x="9262928" y="320328"/>
                </a:lnTo>
                <a:cubicBezTo>
                  <a:pt x="9262928" y="324351"/>
                  <a:pt x="9259402" y="326886"/>
                  <a:pt x="9252349" y="327931"/>
                </a:cubicBezTo>
                <a:cubicBezTo>
                  <a:pt x="9252803" y="333191"/>
                  <a:pt x="9253861" y="336712"/>
                  <a:pt x="9255523" y="338493"/>
                </a:cubicBezTo>
                <a:lnTo>
                  <a:pt x="9254524" y="342766"/>
                </a:lnTo>
                <a:lnTo>
                  <a:pt x="9258052" y="341962"/>
                </a:lnTo>
                <a:lnTo>
                  <a:pt x="9264707" y="344078"/>
                </a:lnTo>
                <a:lnTo>
                  <a:pt x="9264867" y="344078"/>
                </a:lnTo>
                <a:cubicBezTo>
                  <a:pt x="9266615" y="343314"/>
                  <a:pt x="9268990" y="339082"/>
                  <a:pt x="9271994" y="331383"/>
                </a:cubicBezTo>
                <a:cubicBezTo>
                  <a:pt x="9273805" y="331383"/>
                  <a:pt x="9278501" y="325388"/>
                  <a:pt x="9286082" y="313398"/>
                </a:cubicBezTo>
                <a:lnTo>
                  <a:pt x="9291140" y="313398"/>
                </a:lnTo>
                <a:lnTo>
                  <a:pt x="9304187" y="331189"/>
                </a:lnTo>
                <a:cubicBezTo>
                  <a:pt x="9304187" y="332418"/>
                  <a:pt x="9307361" y="334179"/>
                  <a:pt x="9313709" y="336470"/>
                </a:cubicBezTo>
                <a:lnTo>
                  <a:pt x="9313709" y="338580"/>
                </a:lnTo>
                <a:cubicBezTo>
                  <a:pt x="9318646" y="340343"/>
                  <a:pt x="9321114" y="343088"/>
                  <a:pt x="9321114" y="346816"/>
                </a:cubicBezTo>
                <a:lnTo>
                  <a:pt x="9312109" y="355821"/>
                </a:lnTo>
                <a:lnTo>
                  <a:pt x="9302716" y="355821"/>
                </a:lnTo>
                <a:lnTo>
                  <a:pt x="9298898" y="360122"/>
                </a:lnTo>
                <a:cubicBezTo>
                  <a:pt x="9299005" y="359931"/>
                  <a:pt x="9304536" y="362663"/>
                  <a:pt x="9315492" y="368318"/>
                </a:cubicBezTo>
                <a:lnTo>
                  <a:pt x="9316356" y="372642"/>
                </a:lnTo>
                <a:lnTo>
                  <a:pt x="9323704" y="372642"/>
                </a:lnTo>
                <a:lnTo>
                  <a:pt x="9329578" y="378515"/>
                </a:lnTo>
                <a:lnTo>
                  <a:pt x="9329578" y="380735"/>
                </a:lnTo>
                <a:cubicBezTo>
                  <a:pt x="9328988" y="383684"/>
                  <a:pt x="9324217" y="387127"/>
                  <a:pt x="9315266" y="391065"/>
                </a:cubicBezTo>
                <a:lnTo>
                  <a:pt x="9311593" y="400809"/>
                </a:lnTo>
                <a:lnTo>
                  <a:pt x="9313709" y="407035"/>
                </a:lnTo>
                <a:lnTo>
                  <a:pt x="9312651" y="410774"/>
                </a:lnTo>
                <a:cubicBezTo>
                  <a:pt x="9316177" y="415341"/>
                  <a:pt x="9317940" y="419046"/>
                  <a:pt x="9317940" y="421888"/>
                </a:cubicBezTo>
                <a:lnTo>
                  <a:pt x="9317940" y="425364"/>
                </a:lnTo>
                <a:cubicBezTo>
                  <a:pt x="9315387" y="433171"/>
                  <a:pt x="9312964" y="439027"/>
                  <a:pt x="9310672" y="442930"/>
                </a:cubicBezTo>
                <a:lnTo>
                  <a:pt x="9305251" y="447826"/>
                </a:lnTo>
                <a:lnTo>
                  <a:pt x="9307361" y="449175"/>
                </a:lnTo>
                <a:cubicBezTo>
                  <a:pt x="9309477" y="450096"/>
                  <a:pt x="9312651" y="451261"/>
                  <a:pt x="9316883" y="452672"/>
                </a:cubicBezTo>
                <a:cubicBezTo>
                  <a:pt x="9316883" y="455593"/>
                  <a:pt x="9319704" y="459346"/>
                  <a:pt x="9325346" y="463930"/>
                </a:cubicBezTo>
                <a:lnTo>
                  <a:pt x="9325346" y="467287"/>
                </a:lnTo>
                <a:lnTo>
                  <a:pt x="9319515" y="473118"/>
                </a:lnTo>
                <a:lnTo>
                  <a:pt x="9316166" y="473118"/>
                </a:lnTo>
                <a:cubicBezTo>
                  <a:pt x="9308180" y="473118"/>
                  <a:pt x="9299162" y="474529"/>
                  <a:pt x="9289111" y="477350"/>
                </a:cubicBezTo>
                <a:lnTo>
                  <a:pt x="9280196" y="477350"/>
                </a:lnTo>
                <a:cubicBezTo>
                  <a:pt x="9274782" y="477350"/>
                  <a:pt x="9270763" y="476645"/>
                  <a:pt x="9268140" y="475234"/>
                </a:cubicBezTo>
                <a:lnTo>
                  <a:pt x="9263480" y="476292"/>
                </a:lnTo>
                <a:cubicBezTo>
                  <a:pt x="9259822" y="476092"/>
                  <a:pt x="9256621" y="475754"/>
                  <a:pt x="9253877" y="475277"/>
                </a:cubicBezTo>
                <a:lnTo>
                  <a:pt x="9250326" y="474321"/>
                </a:lnTo>
                <a:lnTo>
                  <a:pt x="9260248" y="478183"/>
                </a:lnTo>
                <a:cubicBezTo>
                  <a:pt x="9265561" y="481630"/>
                  <a:pt x="9268218" y="486801"/>
                  <a:pt x="9268218" y="493695"/>
                </a:cubicBezTo>
                <a:lnTo>
                  <a:pt x="9268218" y="494753"/>
                </a:lnTo>
                <a:lnTo>
                  <a:pt x="9267405" y="498419"/>
                </a:lnTo>
                <a:lnTo>
                  <a:pt x="9267421" y="498403"/>
                </a:lnTo>
                <a:lnTo>
                  <a:pt x="9270471" y="498403"/>
                </a:lnTo>
                <a:lnTo>
                  <a:pt x="9275623" y="502013"/>
                </a:lnTo>
                <a:lnTo>
                  <a:pt x="9274565" y="508449"/>
                </a:lnTo>
                <a:cubicBezTo>
                  <a:pt x="9275951" y="514447"/>
                  <a:pt x="9278339" y="517446"/>
                  <a:pt x="9281731" y="517446"/>
                </a:cubicBezTo>
                <a:lnTo>
                  <a:pt x="9281731" y="518875"/>
                </a:lnTo>
                <a:lnTo>
                  <a:pt x="9282789" y="507802"/>
                </a:lnTo>
                <a:lnTo>
                  <a:pt x="9280346" y="500624"/>
                </a:lnTo>
                <a:lnTo>
                  <a:pt x="9278557" y="500624"/>
                </a:lnTo>
                <a:lnTo>
                  <a:pt x="9279615" y="492167"/>
                </a:lnTo>
                <a:cubicBezTo>
                  <a:pt x="9276678" y="490949"/>
                  <a:pt x="9274915" y="489158"/>
                  <a:pt x="9274325" y="486793"/>
                </a:cubicBezTo>
                <a:lnTo>
                  <a:pt x="9274325" y="485231"/>
                </a:lnTo>
                <a:cubicBezTo>
                  <a:pt x="9274325" y="482949"/>
                  <a:pt x="9276652" y="480992"/>
                  <a:pt x="9281305" y="479361"/>
                </a:cubicBezTo>
                <a:lnTo>
                  <a:pt x="9304187" y="488823"/>
                </a:lnTo>
                <a:cubicBezTo>
                  <a:pt x="9304187" y="493094"/>
                  <a:pt x="9305795" y="495230"/>
                  <a:pt x="9309009" y="495230"/>
                </a:cubicBezTo>
                <a:cubicBezTo>
                  <a:pt x="9318490" y="497384"/>
                  <a:pt x="9323230" y="502163"/>
                  <a:pt x="9323230" y="509564"/>
                </a:cubicBezTo>
                <a:cubicBezTo>
                  <a:pt x="9323230" y="512847"/>
                  <a:pt x="9322172" y="515064"/>
                  <a:pt x="9320056" y="516213"/>
                </a:cubicBezTo>
                <a:cubicBezTo>
                  <a:pt x="9324993" y="521014"/>
                  <a:pt x="9327462" y="524746"/>
                  <a:pt x="9327462" y="527412"/>
                </a:cubicBezTo>
                <a:cubicBezTo>
                  <a:pt x="9326674" y="535098"/>
                  <a:pt x="9321593" y="544506"/>
                  <a:pt x="9312219" y="555637"/>
                </a:cubicBezTo>
                <a:lnTo>
                  <a:pt x="9307113" y="555637"/>
                </a:lnTo>
                <a:lnTo>
                  <a:pt x="9302417" y="553521"/>
                </a:lnTo>
                <a:lnTo>
                  <a:pt x="9297718" y="555637"/>
                </a:lnTo>
                <a:cubicBezTo>
                  <a:pt x="9294977" y="555637"/>
                  <a:pt x="9292899" y="555019"/>
                  <a:pt x="9291484" y="553785"/>
                </a:cubicBezTo>
                <a:lnTo>
                  <a:pt x="9290949" y="552468"/>
                </a:lnTo>
                <a:lnTo>
                  <a:pt x="9290451" y="553785"/>
                </a:lnTo>
                <a:cubicBezTo>
                  <a:pt x="9289052" y="555019"/>
                  <a:pt x="9286953" y="555637"/>
                  <a:pt x="9284154" y="555637"/>
                </a:cubicBezTo>
                <a:lnTo>
                  <a:pt x="9274698" y="561310"/>
                </a:lnTo>
                <a:lnTo>
                  <a:pt x="9268734" y="567274"/>
                </a:lnTo>
                <a:cubicBezTo>
                  <a:pt x="9263293" y="567274"/>
                  <a:pt x="9260572" y="564805"/>
                  <a:pt x="9260572" y="559868"/>
                </a:cubicBezTo>
                <a:lnTo>
                  <a:pt x="9258456" y="559868"/>
                </a:lnTo>
                <a:lnTo>
                  <a:pt x="9258456" y="558810"/>
                </a:lnTo>
                <a:lnTo>
                  <a:pt x="9256267" y="564930"/>
                </a:lnTo>
                <a:lnTo>
                  <a:pt x="9249833" y="566216"/>
                </a:lnTo>
                <a:cubicBezTo>
                  <a:pt x="9244997" y="566216"/>
                  <a:pt x="9241057" y="565542"/>
                  <a:pt x="9238013" y="564194"/>
                </a:cubicBezTo>
                <a:lnTo>
                  <a:pt x="9233148" y="559615"/>
                </a:lnTo>
                <a:lnTo>
                  <a:pt x="9233306" y="560464"/>
                </a:lnTo>
                <a:lnTo>
                  <a:pt x="9227652" y="564100"/>
                </a:lnTo>
                <a:lnTo>
                  <a:pt x="9222227" y="561984"/>
                </a:lnTo>
                <a:cubicBezTo>
                  <a:pt x="9218902" y="564100"/>
                  <a:pt x="9214598" y="565158"/>
                  <a:pt x="9209315" y="565158"/>
                </a:cubicBezTo>
                <a:cubicBezTo>
                  <a:pt x="9190315" y="565158"/>
                  <a:pt x="9177822" y="559573"/>
                  <a:pt x="9171839" y="548404"/>
                </a:cubicBezTo>
                <a:lnTo>
                  <a:pt x="9171839" y="546212"/>
                </a:lnTo>
                <a:lnTo>
                  <a:pt x="9172897" y="539424"/>
                </a:lnTo>
                <a:lnTo>
                  <a:pt x="9170781" y="533344"/>
                </a:lnTo>
                <a:lnTo>
                  <a:pt x="9170781" y="529201"/>
                </a:lnTo>
                <a:lnTo>
                  <a:pt x="9172827" y="521017"/>
                </a:lnTo>
                <a:lnTo>
                  <a:pt x="9169723" y="516738"/>
                </a:lnTo>
                <a:lnTo>
                  <a:pt x="9170781" y="508030"/>
                </a:lnTo>
                <a:cubicBezTo>
                  <a:pt x="9168665" y="508030"/>
                  <a:pt x="9167607" y="501722"/>
                  <a:pt x="9167607" y="489105"/>
                </a:cubicBezTo>
                <a:cubicBezTo>
                  <a:pt x="9168486" y="485152"/>
                  <a:pt x="9169503" y="482186"/>
                  <a:pt x="9170658" y="480210"/>
                </a:cubicBezTo>
                <a:lnTo>
                  <a:pt x="9173225" y="478247"/>
                </a:lnTo>
                <a:lnTo>
                  <a:pt x="9158199" y="476292"/>
                </a:lnTo>
                <a:lnTo>
                  <a:pt x="9153104" y="479466"/>
                </a:lnTo>
                <a:lnTo>
                  <a:pt x="9151262" y="479466"/>
                </a:lnTo>
                <a:cubicBezTo>
                  <a:pt x="9148269" y="479466"/>
                  <a:pt x="9145960" y="473202"/>
                  <a:pt x="9144333" y="460674"/>
                </a:cubicBezTo>
                <a:lnTo>
                  <a:pt x="9149022" y="457395"/>
                </a:lnTo>
                <a:lnTo>
                  <a:pt x="9146470" y="453884"/>
                </a:lnTo>
                <a:lnTo>
                  <a:pt x="9139043" y="452581"/>
                </a:lnTo>
                <a:lnTo>
                  <a:pt x="9141159" y="435372"/>
                </a:lnTo>
                <a:lnTo>
                  <a:pt x="9140831" y="427634"/>
                </a:lnTo>
                <a:lnTo>
                  <a:pt x="9136903" y="433980"/>
                </a:lnTo>
                <a:cubicBezTo>
                  <a:pt x="9135669" y="437141"/>
                  <a:pt x="9135051" y="440473"/>
                  <a:pt x="9135051" y="443974"/>
                </a:cubicBezTo>
                <a:lnTo>
                  <a:pt x="9138225" y="447148"/>
                </a:lnTo>
                <a:lnTo>
                  <a:pt x="9138225" y="451608"/>
                </a:lnTo>
                <a:lnTo>
                  <a:pt x="9135051" y="462233"/>
                </a:lnTo>
                <a:lnTo>
                  <a:pt x="9139283" y="466191"/>
                </a:lnTo>
                <a:lnTo>
                  <a:pt x="9139283" y="479942"/>
                </a:lnTo>
                <a:cubicBezTo>
                  <a:pt x="9139283" y="483204"/>
                  <a:pt x="9137167" y="487143"/>
                  <a:pt x="9132936" y="491759"/>
                </a:cubicBezTo>
                <a:lnTo>
                  <a:pt x="9135051" y="495113"/>
                </a:lnTo>
                <a:lnTo>
                  <a:pt x="9132659" y="497574"/>
                </a:lnTo>
                <a:lnTo>
                  <a:pt x="9139283" y="503094"/>
                </a:lnTo>
                <a:lnTo>
                  <a:pt x="9139283" y="506239"/>
                </a:lnTo>
                <a:lnTo>
                  <a:pt x="9147550" y="501617"/>
                </a:lnTo>
                <a:cubicBezTo>
                  <a:pt x="9149637" y="499682"/>
                  <a:pt x="9150680" y="497563"/>
                  <a:pt x="9150680" y="495259"/>
                </a:cubicBezTo>
                <a:lnTo>
                  <a:pt x="9148564" y="487314"/>
                </a:lnTo>
                <a:lnTo>
                  <a:pt x="9153614" y="483592"/>
                </a:lnTo>
                <a:lnTo>
                  <a:pt x="9157028" y="483592"/>
                </a:lnTo>
                <a:cubicBezTo>
                  <a:pt x="9164946" y="486672"/>
                  <a:pt x="9168905" y="494872"/>
                  <a:pt x="9168905" y="508194"/>
                </a:cubicBezTo>
                <a:lnTo>
                  <a:pt x="9169963" y="511370"/>
                </a:lnTo>
                <a:lnTo>
                  <a:pt x="9169963" y="514582"/>
                </a:lnTo>
                <a:lnTo>
                  <a:pt x="9167847" y="517568"/>
                </a:lnTo>
                <a:lnTo>
                  <a:pt x="9168905" y="523498"/>
                </a:lnTo>
                <a:cubicBezTo>
                  <a:pt x="9167698" y="527511"/>
                  <a:pt x="9166254" y="530520"/>
                  <a:pt x="9164573" y="532527"/>
                </a:cubicBezTo>
                <a:lnTo>
                  <a:pt x="9163738" y="532963"/>
                </a:lnTo>
                <a:lnTo>
                  <a:pt x="9164673" y="533898"/>
                </a:lnTo>
                <a:lnTo>
                  <a:pt x="9164673" y="536124"/>
                </a:lnTo>
                <a:cubicBezTo>
                  <a:pt x="9164207" y="539388"/>
                  <a:pt x="9160535" y="544096"/>
                  <a:pt x="9153658" y="550250"/>
                </a:cubicBezTo>
                <a:cubicBezTo>
                  <a:pt x="9151784" y="555252"/>
                  <a:pt x="9148123" y="557752"/>
                  <a:pt x="9142676" y="557752"/>
                </a:cubicBezTo>
                <a:lnTo>
                  <a:pt x="9141766" y="555637"/>
                </a:lnTo>
                <a:lnTo>
                  <a:pt x="9140857" y="557752"/>
                </a:lnTo>
                <a:lnTo>
                  <a:pt x="9138567" y="557752"/>
                </a:lnTo>
                <a:lnTo>
                  <a:pt x="9135945" y="556901"/>
                </a:lnTo>
                <a:lnTo>
                  <a:pt x="9134872" y="559868"/>
                </a:lnTo>
                <a:cubicBezTo>
                  <a:pt x="9133342" y="561279"/>
                  <a:pt x="9131047" y="561984"/>
                  <a:pt x="9127987" y="561984"/>
                </a:cubicBezTo>
                <a:lnTo>
                  <a:pt x="9123756" y="561984"/>
                </a:lnTo>
                <a:cubicBezTo>
                  <a:pt x="9121929" y="561984"/>
                  <a:pt x="9120537" y="561543"/>
                  <a:pt x="9119580" y="560662"/>
                </a:cubicBezTo>
                <a:lnTo>
                  <a:pt x="9118546" y="558048"/>
                </a:lnTo>
                <a:lnTo>
                  <a:pt x="9116617" y="563836"/>
                </a:lnTo>
                <a:cubicBezTo>
                  <a:pt x="9115206" y="565422"/>
                  <a:pt x="9113178" y="566216"/>
                  <a:pt x="9110534" y="566216"/>
                </a:cubicBezTo>
                <a:lnTo>
                  <a:pt x="9097647" y="561984"/>
                </a:lnTo>
                <a:lnTo>
                  <a:pt x="9092802" y="565158"/>
                </a:lnTo>
                <a:lnTo>
                  <a:pt x="9089902" y="565158"/>
                </a:lnTo>
                <a:cubicBezTo>
                  <a:pt x="9086328" y="565158"/>
                  <a:pt x="9083665" y="561218"/>
                  <a:pt x="9081915" y="553337"/>
                </a:cubicBezTo>
                <a:lnTo>
                  <a:pt x="9081915" y="542128"/>
                </a:lnTo>
                <a:lnTo>
                  <a:pt x="9084031" y="532769"/>
                </a:lnTo>
                <a:cubicBezTo>
                  <a:pt x="9083130" y="532613"/>
                  <a:pt x="9081719" y="530244"/>
                  <a:pt x="9079799" y="525663"/>
                </a:cubicBezTo>
                <a:lnTo>
                  <a:pt x="9079951" y="524956"/>
                </a:lnTo>
                <a:lnTo>
                  <a:pt x="9077683" y="524956"/>
                </a:lnTo>
                <a:lnTo>
                  <a:pt x="9077683" y="518027"/>
                </a:lnTo>
                <a:cubicBezTo>
                  <a:pt x="9077683" y="516423"/>
                  <a:pt x="9078077" y="515220"/>
                  <a:pt x="9078866" y="514417"/>
                </a:cubicBezTo>
                <a:lnTo>
                  <a:pt x="9081915" y="513384"/>
                </a:lnTo>
                <a:lnTo>
                  <a:pt x="9081915" y="478652"/>
                </a:lnTo>
                <a:lnTo>
                  <a:pt x="9084031" y="467015"/>
                </a:lnTo>
                <a:lnTo>
                  <a:pt x="9084031" y="460347"/>
                </a:lnTo>
                <a:lnTo>
                  <a:pt x="9081915" y="451399"/>
                </a:lnTo>
                <a:lnTo>
                  <a:pt x="9082973" y="448356"/>
                </a:lnTo>
                <a:lnTo>
                  <a:pt x="9081611" y="447728"/>
                </a:lnTo>
                <a:lnTo>
                  <a:pt x="9081167" y="447728"/>
                </a:lnTo>
                <a:lnTo>
                  <a:pt x="9069531" y="454076"/>
                </a:lnTo>
                <a:lnTo>
                  <a:pt x="9066505" y="454076"/>
                </a:lnTo>
                <a:lnTo>
                  <a:pt x="9062872" y="450442"/>
                </a:lnTo>
                <a:lnTo>
                  <a:pt x="9062872" y="447530"/>
                </a:lnTo>
                <a:cubicBezTo>
                  <a:pt x="9065311" y="442652"/>
                  <a:pt x="9068132" y="438931"/>
                  <a:pt x="9071335" y="436369"/>
                </a:cubicBezTo>
                <a:cubicBezTo>
                  <a:pt x="9071335" y="433456"/>
                  <a:pt x="9077468" y="424909"/>
                  <a:pt x="9089733" y="410728"/>
                </a:cubicBezTo>
                <a:cubicBezTo>
                  <a:pt x="9090939" y="410728"/>
                  <a:pt x="9092423" y="407554"/>
                  <a:pt x="9094186" y="401206"/>
                </a:cubicBezTo>
                <a:cubicBezTo>
                  <a:pt x="9096585" y="401206"/>
                  <a:pt x="9097784" y="399437"/>
                  <a:pt x="9097784" y="395899"/>
                </a:cubicBezTo>
                <a:cubicBezTo>
                  <a:pt x="9100072" y="390287"/>
                  <a:pt x="9102541" y="386807"/>
                  <a:pt x="9105189" y="385459"/>
                </a:cubicBezTo>
                <a:cubicBezTo>
                  <a:pt x="9104631" y="380511"/>
                  <a:pt x="9104120" y="378037"/>
                  <a:pt x="9103655" y="378037"/>
                </a:cubicBezTo>
                <a:cubicBezTo>
                  <a:pt x="9101238" y="378037"/>
                  <a:pt x="9097520" y="380380"/>
                  <a:pt x="9092500" y="385065"/>
                </a:cubicBezTo>
                <a:lnTo>
                  <a:pt x="9075687" y="391790"/>
                </a:lnTo>
                <a:lnTo>
                  <a:pt x="9070737" y="391790"/>
                </a:lnTo>
                <a:lnTo>
                  <a:pt x="9067104" y="385436"/>
                </a:lnTo>
                <a:cubicBezTo>
                  <a:pt x="9069155" y="384576"/>
                  <a:pt x="9072261" y="378901"/>
                  <a:pt x="9076421" y="368411"/>
                </a:cubicBezTo>
                <a:cubicBezTo>
                  <a:pt x="9078994" y="368411"/>
                  <a:pt x="9081633" y="364277"/>
                  <a:pt x="9084336" y="356008"/>
                </a:cubicBezTo>
                <a:cubicBezTo>
                  <a:pt x="9090480" y="348840"/>
                  <a:pt x="9093552" y="344745"/>
                  <a:pt x="9093552" y="343724"/>
                </a:cubicBezTo>
                <a:lnTo>
                  <a:pt x="9092494" y="342666"/>
                </a:lnTo>
                <a:lnTo>
                  <a:pt x="9092494" y="340015"/>
                </a:lnTo>
                <a:lnTo>
                  <a:pt x="9097784" y="321254"/>
                </a:lnTo>
                <a:lnTo>
                  <a:pt x="9096726" y="312741"/>
                </a:lnTo>
                <a:close/>
                <a:moveTo>
                  <a:pt x="203392" y="305858"/>
                </a:moveTo>
                <a:cubicBezTo>
                  <a:pt x="212294" y="313770"/>
                  <a:pt x="219801" y="318581"/>
                  <a:pt x="225916" y="320289"/>
                </a:cubicBezTo>
                <a:cubicBezTo>
                  <a:pt x="236796" y="327393"/>
                  <a:pt x="242595" y="331799"/>
                  <a:pt x="243315" y="333507"/>
                </a:cubicBezTo>
                <a:lnTo>
                  <a:pt x="243315" y="337688"/>
                </a:lnTo>
                <a:cubicBezTo>
                  <a:pt x="237200" y="344162"/>
                  <a:pt x="234144" y="349602"/>
                  <a:pt x="234144" y="354008"/>
                </a:cubicBezTo>
                <a:lnTo>
                  <a:pt x="235088" y="360212"/>
                </a:lnTo>
                <a:lnTo>
                  <a:pt x="229962" y="373565"/>
                </a:lnTo>
                <a:cubicBezTo>
                  <a:pt x="227265" y="373565"/>
                  <a:pt x="225916" y="374239"/>
                  <a:pt x="225916" y="375588"/>
                </a:cubicBezTo>
                <a:cubicBezTo>
                  <a:pt x="225916" y="379005"/>
                  <a:pt x="227939" y="383456"/>
                  <a:pt x="231986" y="388941"/>
                </a:cubicBezTo>
                <a:lnTo>
                  <a:pt x="233065" y="394066"/>
                </a:lnTo>
                <a:lnTo>
                  <a:pt x="233065" y="395010"/>
                </a:lnTo>
                <a:lnTo>
                  <a:pt x="229962" y="398112"/>
                </a:lnTo>
                <a:cubicBezTo>
                  <a:pt x="232030" y="398112"/>
                  <a:pt x="233424" y="408678"/>
                  <a:pt x="234144" y="429808"/>
                </a:cubicBezTo>
                <a:lnTo>
                  <a:pt x="231041" y="460560"/>
                </a:lnTo>
                <a:lnTo>
                  <a:pt x="233065" y="466764"/>
                </a:lnTo>
                <a:lnTo>
                  <a:pt x="233065" y="472833"/>
                </a:lnTo>
                <a:lnTo>
                  <a:pt x="231986" y="502641"/>
                </a:lnTo>
                <a:lnTo>
                  <a:pt x="234144" y="507766"/>
                </a:lnTo>
                <a:lnTo>
                  <a:pt x="233065" y="518961"/>
                </a:lnTo>
                <a:lnTo>
                  <a:pt x="234144" y="525165"/>
                </a:lnTo>
                <a:cubicBezTo>
                  <a:pt x="231716" y="540181"/>
                  <a:pt x="229647" y="547689"/>
                  <a:pt x="227939" y="547689"/>
                </a:cubicBezTo>
                <a:lnTo>
                  <a:pt x="206494" y="554838"/>
                </a:lnTo>
                <a:lnTo>
                  <a:pt x="201369" y="548633"/>
                </a:lnTo>
                <a:lnTo>
                  <a:pt x="194086" y="549712"/>
                </a:lnTo>
                <a:lnTo>
                  <a:pt x="193141" y="549712"/>
                </a:lnTo>
                <a:cubicBezTo>
                  <a:pt x="182171" y="547644"/>
                  <a:pt x="176687" y="544587"/>
                  <a:pt x="176687" y="540541"/>
                </a:cubicBezTo>
                <a:lnTo>
                  <a:pt x="178845" y="536360"/>
                </a:lnTo>
                <a:lnTo>
                  <a:pt x="177766" y="529211"/>
                </a:lnTo>
                <a:lnTo>
                  <a:pt x="172640" y="529211"/>
                </a:lnTo>
                <a:cubicBezTo>
                  <a:pt x="167695" y="529211"/>
                  <a:pt x="161895" y="530245"/>
                  <a:pt x="155241" y="532314"/>
                </a:cubicBezTo>
                <a:lnTo>
                  <a:pt x="152139" y="532314"/>
                </a:lnTo>
                <a:cubicBezTo>
                  <a:pt x="148542" y="528177"/>
                  <a:pt x="144092" y="526109"/>
                  <a:pt x="138787" y="526109"/>
                </a:cubicBezTo>
                <a:lnTo>
                  <a:pt x="134740" y="526109"/>
                </a:lnTo>
                <a:lnTo>
                  <a:pt x="126513" y="528267"/>
                </a:lnTo>
                <a:lnTo>
                  <a:pt x="114239" y="528267"/>
                </a:lnTo>
                <a:lnTo>
                  <a:pt x="102910" y="530290"/>
                </a:lnTo>
                <a:lnTo>
                  <a:pt x="99943" y="530290"/>
                </a:lnTo>
                <a:cubicBezTo>
                  <a:pt x="99943" y="540990"/>
                  <a:pt x="96840" y="547824"/>
                  <a:pt x="90636" y="550792"/>
                </a:cubicBezTo>
                <a:cubicBezTo>
                  <a:pt x="90636" y="551601"/>
                  <a:pt x="84162" y="552275"/>
                  <a:pt x="71214" y="552815"/>
                </a:cubicBezTo>
                <a:lnTo>
                  <a:pt x="71214" y="548633"/>
                </a:lnTo>
                <a:lnTo>
                  <a:pt x="70135" y="548633"/>
                </a:lnTo>
                <a:cubicBezTo>
                  <a:pt x="70135" y="550702"/>
                  <a:pt x="69461" y="551736"/>
                  <a:pt x="68112" y="551736"/>
                </a:cubicBezTo>
                <a:lnTo>
                  <a:pt x="60964" y="551736"/>
                </a:lnTo>
                <a:cubicBezTo>
                  <a:pt x="51432" y="549578"/>
                  <a:pt x="46667" y="547195"/>
                  <a:pt x="46667" y="544587"/>
                </a:cubicBezTo>
                <a:lnTo>
                  <a:pt x="46667" y="543508"/>
                </a:lnTo>
                <a:cubicBezTo>
                  <a:pt x="46667" y="540091"/>
                  <a:pt x="47341" y="538383"/>
                  <a:pt x="48690" y="538383"/>
                </a:cubicBezTo>
                <a:lnTo>
                  <a:pt x="44644" y="529211"/>
                </a:lnTo>
                <a:lnTo>
                  <a:pt x="44644" y="525165"/>
                </a:lnTo>
                <a:lnTo>
                  <a:pt x="48690" y="510733"/>
                </a:lnTo>
                <a:lnTo>
                  <a:pt x="46667" y="508710"/>
                </a:lnTo>
                <a:lnTo>
                  <a:pt x="48690" y="500483"/>
                </a:lnTo>
                <a:lnTo>
                  <a:pt x="46667" y="498460"/>
                </a:lnTo>
                <a:lnTo>
                  <a:pt x="48690" y="495358"/>
                </a:lnTo>
                <a:lnTo>
                  <a:pt x="45588" y="491311"/>
                </a:lnTo>
                <a:lnTo>
                  <a:pt x="49769" y="484163"/>
                </a:lnTo>
                <a:lnTo>
                  <a:pt x="47611" y="477959"/>
                </a:lnTo>
                <a:lnTo>
                  <a:pt x="48690" y="472833"/>
                </a:lnTo>
                <a:cubicBezTo>
                  <a:pt x="45992" y="472833"/>
                  <a:pt x="44644" y="471844"/>
                  <a:pt x="44644" y="469866"/>
                </a:cubicBezTo>
                <a:lnTo>
                  <a:pt x="44644" y="467708"/>
                </a:lnTo>
                <a:cubicBezTo>
                  <a:pt x="44733" y="463842"/>
                  <a:pt x="45723" y="460110"/>
                  <a:pt x="47611" y="456514"/>
                </a:cubicBezTo>
                <a:lnTo>
                  <a:pt x="46667" y="455434"/>
                </a:lnTo>
                <a:lnTo>
                  <a:pt x="46667" y="450309"/>
                </a:lnTo>
                <a:lnTo>
                  <a:pt x="48690" y="447342"/>
                </a:lnTo>
                <a:lnTo>
                  <a:pt x="47611" y="446263"/>
                </a:lnTo>
                <a:lnTo>
                  <a:pt x="46667" y="446263"/>
                </a:lnTo>
                <a:lnTo>
                  <a:pt x="47611" y="441138"/>
                </a:lnTo>
                <a:lnTo>
                  <a:pt x="47611" y="438036"/>
                </a:lnTo>
                <a:lnTo>
                  <a:pt x="44644" y="431966"/>
                </a:lnTo>
                <a:lnTo>
                  <a:pt x="46667" y="424683"/>
                </a:lnTo>
                <a:lnTo>
                  <a:pt x="45588" y="419558"/>
                </a:lnTo>
                <a:lnTo>
                  <a:pt x="48690" y="411465"/>
                </a:lnTo>
                <a:lnTo>
                  <a:pt x="44644" y="398112"/>
                </a:lnTo>
                <a:lnTo>
                  <a:pt x="46667" y="389885"/>
                </a:lnTo>
                <a:lnTo>
                  <a:pt x="46667" y="379634"/>
                </a:lnTo>
                <a:lnTo>
                  <a:pt x="48690" y="371407"/>
                </a:lnTo>
                <a:lnTo>
                  <a:pt x="46667" y="363315"/>
                </a:lnTo>
                <a:lnTo>
                  <a:pt x="46667" y="361291"/>
                </a:lnTo>
                <a:lnTo>
                  <a:pt x="47611" y="360212"/>
                </a:lnTo>
                <a:lnTo>
                  <a:pt x="44644" y="355087"/>
                </a:lnTo>
                <a:lnTo>
                  <a:pt x="44644" y="353064"/>
                </a:lnTo>
                <a:lnTo>
                  <a:pt x="46667" y="349962"/>
                </a:lnTo>
                <a:lnTo>
                  <a:pt x="46667" y="346860"/>
                </a:lnTo>
                <a:lnTo>
                  <a:pt x="44644" y="343758"/>
                </a:lnTo>
                <a:lnTo>
                  <a:pt x="47611" y="325415"/>
                </a:lnTo>
                <a:cubicBezTo>
                  <a:pt x="41496" y="325415"/>
                  <a:pt x="38439" y="322672"/>
                  <a:pt x="38439" y="317187"/>
                </a:cubicBezTo>
                <a:lnTo>
                  <a:pt x="38439" y="314085"/>
                </a:lnTo>
                <a:cubicBezTo>
                  <a:pt x="38439" y="312377"/>
                  <a:pt x="41182" y="310668"/>
                  <a:pt x="46667" y="308960"/>
                </a:cubicBezTo>
                <a:lnTo>
                  <a:pt x="46667" y="308016"/>
                </a:lnTo>
                <a:cubicBezTo>
                  <a:pt x="54669" y="308016"/>
                  <a:pt x="63526" y="311073"/>
                  <a:pt x="73237" y="317187"/>
                </a:cubicBezTo>
                <a:lnTo>
                  <a:pt x="76339" y="314085"/>
                </a:lnTo>
                <a:lnTo>
                  <a:pt x="78362" y="314085"/>
                </a:lnTo>
                <a:cubicBezTo>
                  <a:pt x="84027" y="320109"/>
                  <a:pt x="90861" y="323886"/>
                  <a:pt x="98864" y="325415"/>
                </a:cubicBezTo>
                <a:cubicBezTo>
                  <a:pt x="102460" y="323346"/>
                  <a:pt x="105877" y="322312"/>
                  <a:pt x="109114" y="322312"/>
                </a:cubicBezTo>
                <a:lnTo>
                  <a:pt x="117341" y="322312"/>
                </a:lnTo>
                <a:cubicBezTo>
                  <a:pt x="121567" y="322312"/>
                  <a:pt x="126693" y="324380"/>
                  <a:pt x="132717" y="328517"/>
                </a:cubicBezTo>
                <a:lnTo>
                  <a:pt x="134740" y="328517"/>
                </a:lnTo>
                <a:lnTo>
                  <a:pt x="137843" y="326359"/>
                </a:lnTo>
                <a:lnTo>
                  <a:pt x="138787" y="326359"/>
                </a:lnTo>
                <a:lnTo>
                  <a:pt x="141889" y="328517"/>
                </a:lnTo>
                <a:lnTo>
                  <a:pt x="142968" y="328517"/>
                </a:lnTo>
                <a:cubicBezTo>
                  <a:pt x="142968" y="324380"/>
                  <a:pt x="151510" y="322312"/>
                  <a:pt x="168594" y="322312"/>
                </a:cubicBezTo>
                <a:lnTo>
                  <a:pt x="180868" y="322312"/>
                </a:lnTo>
                <a:lnTo>
                  <a:pt x="188016" y="315164"/>
                </a:lnTo>
                <a:lnTo>
                  <a:pt x="188960" y="315164"/>
                </a:lnTo>
                <a:lnTo>
                  <a:pt x="188960" y="317187"/>
                </a:lnTo>
                <a:lnTo>
                  <a:pt x="190039" y="317187"/>
                </a:lnTo>
                <a:cubicBezTo>
                  <a:pt x="190039" y="311702"/>
                  <a:pt x="190714" y="308960"/>
                  <a:pt x="192062" y="308960"/>
                </a:cubicBezTo>
                <a:lnTo>
                  <a:pt x="193141" y="308960"/>
                </a:lnTo>
                <a:lnTo>
                  <a:pt x="194086" y="310039"/>
                </a:lnTo>
                <a:lnTo>
                  <a:pt x="195165" y="310039"/>
                </a:lnTo>
                <a:cubicBezTo>
                  <a:pt x="195165" y="308960"/>
                  <a:pt x="197907" y="307566"/>
                  <a:pt x="203392" y="305858"/>
                </a:cubicBezTo>
                <a:close/>
                <a:moveTo>
                  <a:pt x="6653960" y="304404"/>
                </a:moveTo>
                <a:cubicBezTo>
                  <a:pt x="6681609" y="311834"/>
                  <a:pt x="6695434" y="318490"/>
                  <a:pt x="6695434" y="324372"/>
                </a:cubicBezTo>
                <a:cubicBezTo>
                  <a:pt x="6699548" y="324372"/>
                  <a:pt x="6702369" y="328807"/>
                  <a:pt x="6703897" y="337677"/>
                </a:cubicBezTo>
                <a:lnTo>
                  <a:pt x="6701781" y="344220"/>
                </a:lnTo>
                <a:lnTo>
                  <a:pt x="6701781" y="350311"/>
                </a:lnTo>
                <a:lnTo>
                  <a:pt x="6702839" y="359695"/>
                </a:lnTo>
                <a:cubicBezTo>
                  <a:pt x="6702839" y="364469"/>
                  <a:pt x="6695573" y="368158"/>
                  <a:pt x="6681040" y="370763"/>
                </a:cubicBezTo>
                <a:lnTo>
                  <a:pt x="6675776" y="369705"/>
                </a:lnTo>
                <a:lnTo>
                  <a:pt x="6667452" y="370763"/>
                </a:lnTo>
                <a:cubicBezTo>
                  <a:pt x="6659321" y="363071"/>
                  <a:pt x="6655256" y="351851"/>
                  <a:pt x="6655256" y="337103"/>
                </a:cubicBezTo>
                <a:cubicBezTo>
                  <a:pt x="6651982" y="327449"/>
                  <a:pt x="6647398" y="320364"/>
                  <a:pt x="6641503" y="315850"/>
                </a:cubicBezTo>
                <a:lnTo>
                  <a:pt x="6641503" y="312678"/>
                </a:lnTo>
                <a:cubicBezTo>
                  <a:pt x="6644720" y="307162"/>
                  <a:pt x="6648872" y="304404"/>
                  <a:pt x="6653960" y="304404"/>
                </a:cubicBezTo>
                <a:close/>
                <a:moveTo>
                  <a:pt x="2242105" y="304006"/>
                </a:moveTo>
                <a:lnTo>
                  <a:pt x="2249140" y="304006"/>
                </a:lnTo>
                <a:lnTo>
                  <a:pt x="2275330" y="326696"/>
                </a:lnTo>
                <a:lnTo>
                  <a:pt x="2276210" y="329817"/>
                </a:lnTo>
                <a:cubicBezTo>
                  <a:pt x="2285985" y="330372"/>
                  <a:pt x="2290871" y="332982"/>
                  <a:pt x="2290871" y="337647"/>
                </a:cubicBezTo>
                <a:lnTo>
                  <a:pt x="2290871" y="339765"/>
                </a:lnTo>
                <a:lnTo>
                  <a:pt x="2290871" y="339802"/>
                </a:lnTo>
                <a:lnTo>
                  <a:pt x="2290871" y="344005"/>
                </a:lnTo>
                <a:lnTo>
                  <a:pt x="2285769" y="349073"/>
                </a:lnTo>
                <a:lnTo>
                  <a:pt x="2262713" y="345634"/>
                </a:lnTo>
                <a:cubicBezTo>
                  <a:pt x="2262706" y="345634"/>
                  <a:pt x="2262702" y="346247"/>
                  <a:pt x="2262702" y="347474"/>
                </a:cubicBezTo>
                <a:lnTo>
                  <a:pt x="2260045" y="350131"/>
                </a:lnTo>
                <a:lnTo>
                  <a:pt x="2246912" y="350131"/>
                </a:lnTo>
                <a:cubicBezTo>
                  <a:pt x="2242937" y="350131"/>
                  <a:pt x="2239361" y="348985"/>
                  <a:pt x="2236185" y="346692"/>
                </a:cubicBezTo>
                <a:cubicBezTo>
                  <a:pt x="2227964" y="352743"/>
                  <a:pt x="2222741" y="358741"/>
                  <a:pt x="2220518" y="364687"/>
                </a:cubicBezTo>
                <a:lnTo>
                  <a:pt x="2221577" y="376006"/>
                </a:lnTo>
                <a:lnTo>
                  <a:pt x="2219410" y="376770"/>
                </a:lnTo>
                <a:lnTo>
                  <a:pt x="2221577" y="379658"/>
                </a:lnTo>
                <a:lnTo>
                  <a:pt x="2221577" y="386421"/>
                </a:lnTo>
                <a:lnTo>
                  <a:pt x="2220512" y="401586"/>
                </a:lnTo>
                <a:lnTo>
                  <a:pt x="2220831" y="402541"/>
                </a:lnTo>
                <a:lnTo>
                  <a:pt x="2236280" y="403451"/>
                </a:lnTo>
                <a:cubicBezTo>
                  <a:pt x="2237655" y="398514"/>
                  <a:pt x="2241782" y="393657"/>
                  <a:pt x="2248659" y="388880"/>
                </a:cubicBezTo>
                <a:lnTo>
                  <a:pt x="2257436" y="383085"/>
                </a:lnTo>
                <a:cubicBezTo>
                  <a:pt x="2264830" y="386055"/>
                  <a:pt x="2276328" y="394412"/>
                  <a:pt x="2291930" y="408157"/>
                </a:cubicBezTo>
                <a:lnTo>
                  <a:pt x="2291930" y="410760"/>
                </a:lnTo>
                <a:cubicBezTo>
                  <a:pt x="2290290" y="415126"/>
                  <a:pt x="2286707" y="417309"/>
                  <a:pt x="2281179" y="417309"/>
                </a:cubicBezTo>
                <a:lnTo>
                  <a:pt x="2277082" y="416307"/>
                </a:lnTo>
                <a:lnTo>
                  <a:pt x="2277913" y="422766"/>
                </a:lnTo>
                <a:lnTo>
                  <a:pt x="2273548" y="427341"/>
                </a:lnTo>
                <a:lnTo>
                  <a:pt x="2281217" y="433893"/>
                </a:lnTo>
                <a:lnTo>
                  <a:pt x="2281217" y="437817"/>
                </a:lnTo>
                <a:lnTo>
                  <a:pt x="2277913" y="442849"/>
                </a:lnTo>
                <a:lnTo>
                  <a:pt x="2281217" y="456685"/>
                </a:lnTo>
                <a:lnTo>
                  <a:pt x="2275664" y="468567"/>
                </a:lnTo>
                <a:lnTo>
                  <a:pt x="2275664" y="476632"/>
                </a:lnTo>
                <a:cubicBezTo>
                  <a:pt x="2277078" y="477796"/>
                  <a:pt x="2278180" y="483658"/>
                  <a:pt x="2278971" y="494216"/>
                </a:cubicBezTo>
                <a:lnTo>
                  <a:pt x="2275664" y="500568"/>
                </a:lnTo>
                <a:lnTo>
                  <a:pt x="2278971" y="503866"/>
                </a:lnTo>
                <a:lnTo>
                  <a:pt x="2277913" y="507944"/>
                </a:lnTo>
                <a:lnTo>
                  <a:pt x="2281217" y="525724"/>
                </a:lnTo>
                <a:lnTo>
                  <a:pt x="2277913" y="550963"/>
                </a:lnTo>
                <a:lnTo>
                  <a:pt x="2280029" y="555336"/>
                </a:lnTo>
                <a:cubicBezTo>
                  <a:pt x="2278731" y="565144"/>
                  <a:pt x="2275715" y="570048"/>
                  <a:pt x="2270982" y="570048"/>
                </a:cubicBezTo>
                <a:lnTo>
                  <a:pt x="2259780" y="571238"/>
                </a:lnTo>
                <a:lnTo>
                  <a:pt x="2251129" y="570048"/>
                </a:lnTo>
                <a:lnTo>
                  <a:pt x="2236052" y="571238"/>
                </a:lnTo>
                <a:lnTo>
                  <a:pt x="2226892" y="561428"/>
                </a:lnTo>
                <a:lnTo>
                  <a:pt x="2230197" y="554931"/>
                </a:lnTo>
                <a:lnTo>
                  <a:pt x="2230197" y="552912"/>
                </a:lnTo>
                <a:lnTo>
                  <a:pt x="2228080" y="546267"/>
                </a:lnTo>
                <a:lnTo>
                  <a:pt x="2230197" y="535298"/>
                </a:lnTo>
                <a:lnTo>
                  <a:pt x="2229138" y="526934"/>
                </a:lnTo>
                <a:lnTo>
                  <a:pt x="2230197" y="510232"/>
                </a:lnTo>
                <a:lnTo>
                  <a:pt x="2228080" y="503984"/>
                </a:lnTo>
                <a:lnTo>
                  <a:pt x="2228080" y="492212"/>
                </a:lnTo>
                <a:cubicBezTo>
                  <a:pt x="2228734" y="488279"/>
                  <a:pt x="2229592" y="485330"/>
                  <a:pt x="2230650" y="483364"/>
                </a:cubicBezTo>
                <a:lnTo>
                  <a:pt x="2232262" y="482105"/>
                </a:lnTo>
                <a:lnTo>
                  <a:pt x="2231254" y="481366"/>
                </a:lnTo>
                <a:cubicBezTo>
                  <a:pt x="2230548" y="479815"/>
                  <a:pt x="2230197" y="477488"/>
                  <a:pt x="2230197" y="474385"/>
                </a:cubicBezTo>
                <a:lnTo>
                  <a:pt x="2230197" y="467574"/>
                </a:lnTo>
                <a:lnTo>
                  <a:pt x="2231254" y="463896"/>
                </a:lnTo>
                <a:lnTo>
                  <a:pt x="2229138" y="457557"/>
                </a:lnTo>
                <a:lnTo>
                  <a:pt x="2231254" y="448647"/>
                </a:lnTo>
                <a:lnTo>
                  <a:pt x="2228080" y="429476"/>
                </a:lnTo>
                <a:lnTo>
                  <a:pt x="2232312" y="417569"/>
                </a:lnTo>
                <a:lnTo>
                  <a:pt x="2231726" y="415194"/>
                </a:lnTo>
                <a:lnTo>
                  <a:pt x="2231221" y="415194"/>
                </a:lnTo>
                <a:cubicBezTo>
                  <a:pt x="2224085" y="416347"/>
                  <a:pt x="2220518" y="417866"/>
                  <a:pt x="2220518" y="419752"/>
                </a:cubicBezTo>
                <a:lnTo>
                  <a:pt x="2222636" y="432706"/>
                </a:lnTo>
                <a:lnTo>
                  <a:pt x="2222636" y="433954"/>
                </a:lnTo>
                <a:cubicBezTo>
                  <a:pt x="2221172" y="445296"/>
                  <a:pt x="2218987" y="455102"/>
                  <a:pt x="2216083" y="463372"/>
                </a:cubicBezTo>
                <a:lnTo>
                  <a:pt x="2215096" y="469009"/>
                </a:lnTo>
                <a:lnTo>
                  <a:pt x="2216154" y="473051"/>
                </a:lnTo>
                <a:lnTo>
                  <a:pt x="2216154" y="474699"/>
                </a:lnTo>
                <a:lnTo>
                  <a:pt x="2212980" y="487358"/>
                </a:lnTo>
                <a:lnTo>
                  <a:pt x="2214038" y="491297"/>
                </a:lnTo>
                <a:cubicBezTo>
                  <a:pt x="2214038" y="499168"/>
                  <a:pt x="2208449" y="508006"/>
                  <a:pt x="2197270" y="517813"/>
                </a:cubicBezTo>
                <a:cubicBezTo>
                  <a:pt x="2195490" y="517813"/>
                  <a:pt x="2194600" y="520653"/>
                  <a:pt x="2194600" y="526333"/>
                </a:cubicBezTo>
                <a:cubicBezTo>
                  <a:pt x="2190081" y="534847"/>
                  <a:pt x="2186625" y="539104"/>
                  <a:pt x="2184229" y="539104"/>
                </a:cubicBezTo>
                <a:cubicBezTo>
                  <a:pt x="2180929" y="539104"/>
                  <a:pt x="2178966" y="542897"/>
                  <a:pt x="2178340" y="550482"/>
                </a:cubicBezTo>
                <a:cubicBezTo>
                  <a:pt x="2167025" y="561410"/>
                  <a:pt x="2158541" y="566874"/>
                  <a:pt x="2152889" y="566874"/>
                </a:cubicBezTo>
                <a:lnTo>
                  <a:pt x="2150738" y="566874"/>
                </a:lnTo>
                <a:lnTo>
                  <a:pt x="2146886" y="563249"/>
                </a:lnTo>
                <a:lnTo>
                  <a:pt x="2146886" y="559588"/>
                </a:lnTo>
                <a:cubicBezTo>
                  <a:pt x="2149902" y="557447"/>
                  <a:pt x="2152883" y="552096"/>
                  <a:pt x="2155822" y="543534"/>
                </a:cubicBezTo>
                <a:lnTo>
                  <a:pt x="2157727" y="541741"/>
                </a:lnTo>
                <a:lnTo>
                  <a:pt x="2157727" y="539918"/>
                </a:lnTo>
                <a:lnTo>
                  <a:pt x="2156539" y="527505"/>
                </a:lnTo>
                <a:cubicBezTo>
                  <a:pt x="2162446" y="523721"/>
                  <a:pt x="2165398" y="521218"/>
                  <a:pt x="2165398" y="519996"/>
                </a:cubicBezTo>
                <a:lnTo>
                  <a:pt x="2164929" y="518871"/>
                </a:lnTo>
                <a:lnTo>
                  <a:pt x="2164515" y="518871"/>
                </a:lnTo>
                <a:lnTo>
                  <a:pt x="2161057" y="520987"/>
                </a:lnTo>
                <a:lnTo>
                  <a:pt x="2157012" y="520143"/>
                </a:lnTo>
                <a:lnTo>
                  <a:pt x="2157837" y="523516"/>
                </a:lnTo>
                <a:lnTo>
                  <a:pt x="2157837" y="525735"/>
                </a:lnTo>
                <a:lnTo>
                  <a:pt x="2153064" y="530508"/>
                </a:lnTo>
                <a:lnTo>
                  <a:pt x="2149758" y="530508"/>
                </a:lnTo>
                <a:lnTo>
                  <a:pt x="2149460" y="530508"/>
                </a:lnTo>
                <a:lnTo>
                  <a:pt x="2144298" y="530508"/>
                </a:lnTo>
                <a:cubicBezTo>
                  <a:pt x="2142640" y="529035"/>
                  <a:pt x="2140523" y="527753"/>
                  <a:pt x="2137948" y="526662"/>
                </a:cubicBezTo>
                <a:lnTo>
                  <a:pt x="2130602" y="524486"/>
                </a:lnTo>
                <a:lnTo>
                  <a:pt x="2131918" y="525741"/>
                </a:lnTo>
                <a:lnTo>
                  <a:pt x="2130727" y="541372"/>
                </a:lnTo>
                <a:lnTo>
                  <a:pt x="2134035" y="551022"/>
                </a:lnTo>
                <a:lnTo>
                  <a:pt x="2134035" y="553464"/>
                </a:lnTo>
                <a:cubicBezTo>
                  <a:pt x="2134035" y="562404"/>
                  <a:pt x="2128655" y="566874"/>
                  <a:pt x="2117900" y="566874"/>
                </a:cubicBezTo>
                <a:cubicBezTo>
                  <a:pt x="2117900" y="568284"/>
                  <a:pt x="2115104" y="568990"/>
                  <a:pt x="2109514" y="568990"/>
                </a:cubicBezTo>
                <a:lnTo>
                  <a:pt x="2098220" y="568990"/>
                </a:lnTo>
                <a:lnTo>
                  <a:pt x="2098220" y="567932"/>
                </a:lnTo>
                <a:lnTo>
                  <a:pt x="2094439" y="567932"/>
                </a:lnTo>
                <a:cubicBezTo>
                  <a:pt x="2083207" y="567932"/>
                  <a:pt x="2077591" y="561346"/>
                  <a:pt x="2077591" y="548174"/>
                </a:cubicBezTo>
                <a:cubicBezTo>
                  <a:pt x="2077591" y="545913"/>
                  <a:pt x="2079751" y="542358"/>
                  <a:pt x="2084071" y="537511"/>
                </a:cubicBezTo>
                <a:lnTo>
                  <a:pt x="2084071" y="535349"/>
                </a:lnTo>
                <a:cubicBezTo>
                  <a:pt x="2084071" y="535644"/>
                  <a:pt x="2082083" y="535132"/>
                  <a:pt x="2078101" y="533814"/>
                </a:cubicBezTo>
                <a:lnTo>
                  <a:pt x="2073229" y="534872"/>
                </a:lnTo>
                <a:lnTo>
                  <a:pt x="2071838" y="533911"/>
                </a:lnTo>
                <a:lnTo>
                  <a:pt x="2062496" y="537538"/>
                </a:lnTo>
                <a:cubicBezTo>
                  <a:pt x="2058780" y="539302"/>
                  <a:pt x="2054546" y="541587"/>
                  <a:pt x="2049792" y="544394"/>
                </a:cubicBezTo>
                <a:cubicBezTo>
                  <a:pt x="2043555" y="544394"/>
                  <a:pt x="2038815" y="546433"/>
                  <a:pt x="2035567" y="550512"/>
                </a:cubicBezTo>
                <a:lnTo>
                  <a:pt x="2022220" y="554046"/>
                </a:lnTo>
                <a:lnTo>
                  <a:pt x="2019272" y="551471"/>
                </a:lnTo>
                <a:lnTo>
                  <a:pt x="2019272" y="546143"/>
                </a:lnTo>
                <a:lnTo>
                  <a:pt x="2033421" y="529083"/>
                </a:lnTo>
                <a:cubicBezTo>
                  <a:pt x="2033421" y="526420"/>
                  <a:pt x="2035520" y="524038"/>
                  <a:pt x="2039719" y="521939"/>
                </a:cubicBezTo>
                <a:lnTo>
                  <a:pt x="2041834" y="521939"/>
                </a:lnTo>
                <a:lnTo>
                  <a:pt x="2040960" y="520866"/>
                </a:lnTo>
                <a:lnTo>
                  <a:pt x="2065820" y="477049"/>
                </a:lnTo>
                <a:cubicBezTo>
                  <a:pt x="2065820" y="473034"/>
                  <a:pt x="2067232" y="469351"/>
                  <a:pt x="2070053" y="466002"/>
                </a:cubicBezTo>
                <a:lnTo>
                  <a:pt x="2070053" y="465922"/>
                </a:lnTo>
                <a:cubicBezTo>
                  <a:pt x="2070053" y="466061"/>
                  <a:pt x="2069476" y="465902"/>
                  <a:pt x="2068321" y="465445"/>
                </a:cubicBezTo>
                <a:cubicBezTo>
                  <a:pt x="2067703" y="467561"/>
                  <a:pt x="2064861" y="468619"/>
                  <a:pt x="2059792" y="468619"/>
                </a:cubicBezTo>
                <a:lnTo>
                  <a:pt x="2057286" y="468619"/>
                </a:lnTo>
                <a:lnTo>
                  <a:pt x="2042721" y="465445"/>
                </a:lnTo>
                <a:lnTo>
                  <a:pt x="2035469" y="467561"/>
                </a:lnTo>
                <a:lnTo>
                  <a:pt x="2032233" y="465041"/>
                </a:lnTo>
                <a:lnTo>
                  <a:pt x="2032233" y="461690"/>
                </a:lnTo>
                <a:cubicBezTo>
                  <a:pt x="2032233" y="458111"/>
                  <a:pt x="2036730" y="455449"/>
                  <a:pt x="2045724" y="453703"/>
                </a:cubicBezTo>
                <a:lnTo>
                  <a:pt x="2053100" y="454761"/>
                </a:lnTo>
                <a:lnTo>
                  <a:pt x="2060011" y="452645"/>
                </a:lnTo>
                <a:lnTo>
                  <a:pt x="2064741" y="454761"/>
                </a:lnTo>
                <a:cubicBezTo>
                  <a:pt x="2074100" y="454761"/>
                  <a:pt x="2078781" y="454360"/>
                  <a:pt x="2078781" y="453557"/>
                </a:cubicBezTo>
                <a:lnTo>
                  <a:pt x="2074826" y="433181"/>
                </a:lnTo>
                <a:cubicBezTo>
                  <a:pt x="2068117" y="432262"/>
                  <a:pt x="2064763" y="430392"/>
                  <a:pt x="2064763" y="427571"/>
                </a:cubicBezTo>
                <a:lnTo>
                  <a:pt x="2064763" y="426660"/>
                </a:lnTo>
                <a:lnTo>
                  <a:pt x="2062176" y="430216"/>
                </a:lnTo>
                <a:cubicBezTo>
                  <a:pt x="2060377" y="431195"/>
                  <a:pt x="2057681" y="431917"/>
                  <a:pt x="2054086" y="432384"/>
                </a:cubicBezTo>
                <a:cubicBezTo>
                  <a:pt x="2049655" y="430781"/>
                  <a:pt x="2047439" y="429723"/>
                  <a:pt x="2047439" y="429210"/>
                </a:cubicBezTo>
                <a:lnTo>
                  <a:pt x="2045553" y="432384"/>
                </a:lnTo>
                <a:lnTo>
                  <a:pt x="2038113" y="432384"/>
                </a:lnTo>
                <a:lnTo>
                  <a:pt x="2029984" y="424255"/>
                </a:lnTo>
                <a:lnTo>
                  <a:pt x="2029984" y="420871"/>
                </a:lnTo>
                <a:lnTo>
                  <a:pt x="2033883" y="417204"/>
                </a:lnTo>
                <a:lnTo>
                  <a:pt x="2041928" y="417204"/>
                </a:lnTo>
                <a:lnTo>
                  <a:pt x="2051352" y="421436"/>
                </a:lnTo>
                <a:lnTo>
                  <a:pt x="2057345" y="419320"/>
                </a:lnTo>
                <a:lnTo>
                  <a:pt x="2060890" y="419320"/>
                </a:lnTo>
                <a:lnTo>
                  <a:pt x="2064871" y="423069"/>
                </a:lnTo>
                <a:lnTo>
                  <a:pt x="2064871" y="424322"/>
                </a:lnTo>
                <a:lnTo>
                  <a:pt x="2067952" y="420857"/>
                </a:lnTo>
                <a:lnTo>
                  <a:pt x="2064367" y="420226"/>
                </a:lnTo>
                <a:lnTo>
                  <a:pt x="2061455" y="410667"/>
                </a:lnTo>
                <a:lnTo>
                  <a:pt x="2062423" y="409463"/>
                </a:lnTo>
                <a:lnTo>
                  <a:pt x="2057094" y="397590"/>
                </a:lnTo>
                <a:cubicBezTo>
                  <a:pt x="2058998" y="391560"/>
                  <a:pt x="2060850" y="388329"/>
                  <a:pt x="2062648" y="387896"/>
                </a:cubicBezTo>
                <a:cubicBezTo>
                  <a:pt x="2062648" y="371888"/>
                  <a:pt x="2056671" y="363884"/>
                  <a:pt x="2044715" y="363884"/>
                </a:cubicBezTo>
                <a:cubicBezTo>
                  <a:pt x="2037186" y="363884"/>
                  <a:pt x="2033421" y="361927"/>
                  <a:pt x="2033421" y="358013"/>
                </a:cubicBezTo>
                <a:lnTo>
                  <a:pt x="2033421" y="354759"/>
                </a:lnTo>
                <a:lnTo>
                  <a:pt x="2037096" y="351084"/>
                </a:lnTo>
                <a:lnTo>
                  <a:pt x="2043985" y="351084"/>
                </a:lnTo>
                <a:lnTo>
                  <a:pt x="2048014" y="352142"/>
                </a:lnTo>
                <a:cubicBezTo>
                  <a:pt x="2052728" y="351358"/>
                  <a:pt x="2056337" y="349947"/>
                  <a:pt x="2058838" y="347910"/>
                </a:cubicBezTo>
                <a:lnTo>
                  <a:pt x="2066725" y="347910"/>
                </a:lnTo>
                <a:lnTo>
                  <a:pt x="2079554" y="351084"/>
                </a:lnTo>
                <a:cubicBezTo>
                  <a:pt x="2079349" y="351084"/>
                  <a:pt x="2079444" y="348862"/>
                  <a:pt x="2079839" y="344418"/>
                </a:cubicBezTo>
                <a:lnTo>
                  <a:pt x="2077591" y="337838"/>
                </a:lnTo>
                <a:lnTo>
                  <a:pt x="2078781" y="332201"/>
                </a:lnTo>
                <a:cubicBezTo>
                  <a:pt x="2078235" y="327698"/>
                  <a:pt x="2076780" y="324264"/>
                  <a:pt x="2074417" y="321898"/>
                </a:cubicBezTo>
                <a:cubicBezTo>
                  <a:pt x="2074417" y="315724"/>
                  <a:pt x="2077684" y="311171"/>
                  <a:pt x="2084215" y="308237"/>
                </a:cubicBezTo>
                <a:lnTo>
                  <a:pt x="2092368" y="309295"/>
                </a:lnTo>
                <a:lnTo>
                  <a:pt x="2100714" y="309295"/>
                </a:lnTo>
                <a:cubicBezTo>
                  <a:pt x="2105956" y="312788"/>
                  <a:pt x="2115128" y="315783"/>
                  <a:pt x="2128229" y="318279"/>
                </a:cubicBezTo>
                <a:lnTo>
                  <a:pt x="2136150" y="326037"/>
                </a:lnTo>
                <a:lnTo>
                  <a:pt x="2136150" y="330258"/>
                </a:lnTo>
                <a:lnTo>
                  <a:pt x="2130727" y="335290"/>
                </a:lnTo>
                <a:lnTo>
                  <a:pt x="2132976" y="343060"/>
                </a:lnTo>
                <a:lnTo>
                  <a:pt x="2129669" y="350026"/>
                </a:lnTo>
                <a:cubicBezTo>
                  <a:pt x="2130910" y="350026"/>
                  <a:pt x="2137129" y="343590"/>
                  <a:pt x="2148325" y="330717"/>
                </a:cubicBezTo>
                <a:lnTo>
                  <a:pt x="2151228" y="330717"/>
                </a:lnTo>
                <a:lnTo>
                  <a:pt x="2169135" y="339427"/>
                </a:lnTo>
                <a:lnTo>
                  <a:pt x="2166456" y="329122"/>
                </a:lnTo>
                <a:lnTo>
                  <a:pt x="2172199" y="325428"/>
                </a:lnTo>
                <a:cubicBezTo>
                  <a:pt x="2177479" y="328018"/>
                  <a:pt x="2186776" y="330870"/>
                  <a:pt x="2200092" y="333982"/>
                </a:cubicBezTo>
                <a:lnTo>
                  <a:pt x="2202612" y="334949"/>
                </a:lnTo>
                <a:lnTo>
                  <a:pt x="2207130" y="333891"/>
                </a:lnTo>
                <a:lnTo>
                  <a:pt x="2210839" y="340375"/>
                </a:lnTo>
                <a:lnTo>
                  <a:pt x="2217022" y="336007"/>
                </a:lnTo>
                <a:lnTo>
                  <a:pt x="2221449" y="336896"/>
                </a:lnTo>
                <a:lnTo>
                  <a:pt x="2220544" y="329708"/>
                </a:lnTo>
                <a:cubicBezTo>
                  <a:pt x="2230594" y="325199"/>
                  <a:pt x="2235620" y="320091"/>
                  <a:pt x="2235620" y="314383"/>
                </a:cubicBezTo>
                <a:close/>
                <a:moveTo>
                  <a:pt x="1228015" y="265093"/>
                </a:moveTo>
                <a:lnTo>
                  <a:pt x="1228015" y="268330"/>
                </a:lnTo>
                <a:lnTo>
                  <a:pt x="1229093" y="268330"/>
                </a:lnTo>
                <a:lnTo>
                  <a:pt x="1229093" y="265093"/>
                </a:lnTo>
                <a:close/>
                <a:moveTo>
                  <a:pt x="1232466" y="256326"/>
                </a:moveTo>
                <a:lnTo>
                  <a:pt x="1232466" y="259698"/>
                </a:lnTo>
                <a:lnTo>
                  <a:pt x="1233543" y="259698"/>
                </a:lnTo>
                <a:lnTo>
                  <a:pt x="1233543" y="256326"/>
                </a:lnTo>
                <a:close/>
                <a:moveTo>
                  <a:pt x="3560396" y="254574"/>
                </a:moveTo>
                <a:lnTo>
                  <a:pt x="3560396" y="259834"/>
                </a:lnTo>
                <a:lnTo>
                  <a:pt x="3561475" y="259834"/>
                </a:lnTo>
                <a:lnTo>
                  <a:pt x="3561475" y="254574"/>
                </a:lnTo>
                <a:close/>
                <a:moveTo>
                  <a:pt x="8720964" y="253633"/>
                </a:moveTo>
                <a:lnTo>
                  <a:pt x="8723122" y="255791"/>
                </a:lnTo>
                <a:lnTo>
                  <a:pt x="8724201" y="255791"/>
                </a:lnTo>
                <a:lnTo>
                  <a:pt x="8722043" y="253633"/>
                </a:lnTo>
                <a:close/>
                <a:moveTo>
                  <a:pt x="8773835" y="252554"/>
                </a:moveTo>
                <a:lnTo>
                  <a:pt x="8773835" y="255791"/>
                </a:lnTo>
                <a:lnTo>
                  <a:pt x="8774914" y="255791"/>
                </a:lnTo>
                <a:lnTo>
                  <a:pt x="8774914" y="252554"/>
                </a:lnTo>
                <a:close/>
                <a:moveTo>
                  <a:pt x="1245683" y="252010"/>
                </a:moveTo>
                <a:lnTo>
                  <a:pt x="1245683" y="255247"/>
                </a:lnTo>
                <a:lnTo>
                  <a:pt x="1247977" y="255247"/>
                </a:lnTo>
                <a:lnTo>
                  <a:pt x="1247977" y="252010"/>
                </a:lnTo>
                <a:close/>
                <a:moveTo>
                  <a:pt x="1083564" y="252010"/>
                </a:moveTo>
                <a:lnTo>
                  <a:pt x="1083564" y="255247"/>
                </a:lnTo>
                <a:lnTo>
                  <a:pt x="1084643" y="255247"/>
                </a:lnTo>
                <a:lnTo>
                  <a:pt x="1084643" y="252010"/>
                </a:lnTo>
                <a:close/>
                <a:moveTo>
                  <a:pt x="8684413" y="251475"/>
                </a:moveTo>
                <a:lnTo>
                  <a:pt x="8684413" y="254712"/>
                </a:lnTo>
                <a:lnTo>
                  <a:pt x="8685492" y="254712"/>
                </a:lnTo>
                <a:lnTo>
                  <a:pt x="8685492" y="251475"/>
                </a:lnTo>
                <a:close/>
                <a:moveTo>
                  <a:pt x="2098749" y="249539"/>
                </a:moveTo>
                <a:lnTo>
                  <a:pt x="2098749" y="253876"/>
                </a:lnTo>
                <a:lnTo>
                  <a:pt x="2102164" y="253876"/>
                </a:lnTo>
                <a:lnTo>
                  <a:pt x="2102164" y="249539"/>
                </a:lnTo>
                <a:close/>
                <a:moveTo>
                  <a:pt x="8628304" y="248238"/>
                </a:moveTo>
                <a:lnTo>
                  <a:pt x="8628304" y="251475"/>
                </a:lnTo>
                <a:lnTo>
                  <a:pt x="8629384" y="251475"/>
                </a:lnTo>
                <a:lnTo>
                  <a:pt x="8629384" y="248238"/>
                </a:lnTo>
                <a:close/>
                <a:moveTo>
                  <a:pt x="4668640" y="247291"/>
                </a:moveTo>
                <a:lnTo>
                  <a:pt x="4668640" y="248370"/>
                </a:lnTo>
                <a:lnTo>
                  <a:pt x="4670798" y="248370"/>
                </a:lnTo>
                <a:lnTo>
                  <a:pt x="4670798" y="247291"/>
                </a:lnTo>
                <a:close/>
                <a:moveTo>
                  <a:pt x="4070702" y="247159"/>
                </a:moveTo>
                <a:lnTo>
                  <a:pt x="4070702" y="250437"/>
                </a:lnTo>
                <a:lnTo>
                  <a:pt x="4074116" y="250437"/>
                </a:lnTo>
                <a:lnTo>
                  <a:pt x="4074116" y="247159"/>
                </a:lnTo>
                <a:close/>
                <a:moveTo>
                  <a:pt x="1242447" y="246615"/>
                </a:moveTo>
                <a:lnTo>
                  <a:pt x="1242447" y="248773"/>
                </a:lnTo>
                <a:lnTo>
                  <a:pt x="1243526" y="248773"/>
                </a:lnTo>
                <a:lnTo>
                  <a:pt x="1243526" y="246615"/>
                </a:lnTo>
                <a:close/>
                <a:moveTo>
                  <a:pt x="7724262" y="243517"/>
                </a:moveTo>
                <a:lnTo>
                  <a:pt x="7722104" y="246754"/>
                </a:lnTo>
                <a:lnTo>
                  <a:pt x="7722104" y="247833"/>
                </a:lnTo>
                <a:lnTo>
                  <a:pt x="7724262" y="247833"/>
                </a:lnTo>
                <a:lnTo>
                  <a:pt x="7726555" y="245675"/>
                </a:lnTo>
                <a:close/>
                <a:moveTo>
                  <a:pt x="8716648" y="242843"/>
                </a:moveTo>
                <a:lnTo>
                  <a:pt x="8716648" y="243922"/>
                </a:lnTo>
                <a:lnTo>
                  <a:pt x="8732833" y="249317"/>
                </a:lnTo>
                <a:lnTo>
                  <a:pt x="8736070" y="252554"/>
                </a:lnTo>
                <a:lnTo>
                  <a:pt x="8740386" y="251475"/>
                </a:lnTo>
                <a:lnTo>
                  <a:pt x="8740386" y="250396"/>
                </a:lnTo>
                <a:cubicBezTo>
                  <a:pt x="8736430" y="250396"/>
                  <a:pt x="8731754" y="248598"/>
                  <a:pt x="8726359" y="245001"/>
                </a:cubicBezTo>
                <a:lnTo>
                  <a:pt x="8717727" y="242843"/>
                </a:lnTo>
                <a:close/>
                <a:moveTo>
                  <a:pt x="1088014" y="242164"/>
                </a:moveTo>
                <a:cubicBezTo>
                  <a:pt x="1086576" y="242164"/>
                  <a:pt x="1085855" y="243288"/>
                  <a:pt x="1085855" y="245536"/>
                </a:cubicBezTo>
                <a:lnTo>
                  <a:pt x="1085855" y="247694"/>
                </a:lnTo>
                <a:lnTo>
                  <a:pt x="1086934" y="247694"/>
                </a:lnTo>
                <a:close/>
                <a:moveTo>
                  <a:pt x="8712332" y="241764"/>
                </a:moveTo>
                <a:lnTo>
                  <a:pt x="8712332" y="243922"/>
                </a:lnTo>
                <a:lnTo>
                  <a:pt x="8715569" y="243922"/>
                </a:lnTo>
                <a:lnTo>
                  <a:pt x="8715569" y="242843"/>
                </a:lnTo>
                <a:close/>
                <a:moveTo>
                  <a:pt x="7207921" y="241359"/>
                </a:moveTo>
                <a:lnTo>
                  <a:pt x="7210079" y="243517"/>
                </a:lnTo>
                <a:lnTo>
                  <a:pt x="7210079" y="241359"/>
                </a:lnTo>
                <a:close/>
                <a:moveTo>
                  <a:pt x="8608882" y="240685"/>
                </a:moveTo>
                <a:lnTo>
                  <a:pt x="8607803" y="241764"/>
                </a:lnTo>
                <a:lnTo>
                  <a:pt x="8607803" y="242843"/>
                </a:lnTo>
                <a:lnTo>
                  <a:pt x="8611040" y="242843"/>
                </a:lnTo>
                <a:close/>
                <a:moveTo>
                  <a:pt x="8699384" y="239606"/>
                </a:moveTo>
                <a:lnTo>
                  <a:pt x="8697226" y="241764"/>
                </a:lnTo>
                <a:lnTo>
                  <a:pt x="8697226" y="245001"/>
                </a:lnTo>
                <a:lnTo>
                  <a:pt x="8699384" y="247159"/>
                </a:lnTo>
                <a:lnTo>
                  <a:pt x="8701542" y="247159"/>
                </a:lnTo>
                <a:lnTo>
                  <a:pt x="8702621" y="240685"/>
                </a:lnTo>
                <a:lnTo>
                  <a:pt x="8701542" y="239606"/>
                </a:lnTo>
                <a:close/>
                <a:moveTo>
                  <a:pt x="8632620" y="238527"/>
                </a:moveTo>
                <a:cubicBezTo>
                  <a:pt x="8631182" y="238527"/>
                  <a:pt x="8630462" y="239606"/>
                  <a:pt x="8630462" y="241764"/>
                </a:cubicBezTo>
                <a:lnTo>
                  <a:pt x="8630462" y="243922"/>
                </a:lnTo>
                <a:lnTo>
                  <a:pt x="8631542" y="243922"/>
                </a:lnTo>
                <a:close/>
                <a:moveTo>
                  <a:pt x="9187172" y="237515"/>
                </a:moveTo>
                <a:lnTo>
                  <a:pt x="9187156" y="237560"/>
                </a:lnTo>
                <a:lnTo>
                  <a:pt x="9187156" y="239811"/>
                </a:lnTo>
                <a:lnTo>
                  <a:pt x="9187630" y="240285"/>
                </a:lnTo>
                <a:cubicBezTo>
                  <a:pt x="9187435" y="240285"/>
                  <a:pt x="9187289" y="239632"/>
                  <a:pt x="9187192" y="238326"/>
                </a:cubicBezTo>
                <a:close/>
                <a:moveTo>
                  <a:pt x="8683334" y="237448"/>
                </a:moveTo>
                <a:lnTo>
                  <a:pt x="8683334" y="245001"/>
                </a:lnTo>
                <a:lnTo>
                  <a:pt x="8684413" y="245001"/>
                </a:lnTo>
                <a:lnTo>
                  <a:pt x="8684413" y="237448"/>
                </a:lnTo>
                <a:close/>
                <a:moveTo>
                  <a:pt x="7740582" y="236908"/>
                </a:moveTo>
                <a:lnTo>
                  <a:pt x="7740582" y="239066"/>
                </a:lnTo>
                <a:lnTo>
                  <a:pt x="7741661" y="239066"/>
                </a:lnTo>
                <a:lnTo>
                  <a:pt x="7741661" y="236908"/>
                </a:lnTo>
                <a:close/>
                <a:moveTo>
                  <a:pt x="7242854" y="236908"/>
                </a:moveTo>
                <a:lnTo>
                  <a:pt x="7238538" y="240145"/>
                </a:lnTo>
                <a:lnTo>
                  <a:pt x="7238538" y="241359"/>
                </a:lnTo>
                <a:cubicBezTo>
                  <a:pt x="7238538" y="242977"/>
                  <a:pt x="7241101" y="244056"/>
                  <a:pt x="7246226" y="244596"/>
                </a:cubicBezTo>
                <a:lnTo>
                  <a:pt x="7249463" y="239066"/>
                </a:lnTo>
                <a:lnTo>
                  <a:pt x="7249463" y="237987"/>
                </a:lnTo>
                <a:close/>
                <a:moveTo>
                  <a:pt x="6221470" y="236502"/>
                </a:moveTo>
                <a:lnTo>
                  <a:pt x="6221470" y="239739"/>
                </a:lnTo>
                <a:lnTo>
                  <a:pt x="6225786" y="239739"/>
                </a:lnTo>
                <a:lnTo>
                  <a:pt x="6225786" y="238660"/>
                </a:lnTo>
                <a:lnTo>
                  <a:pt x="6223628" y="236502"/>
                </a:lnTo>
                <a:close/>
                <a:moveTo>
                  <a:pt x="8686571" y="236369"/>
                </a:moveTo>
                <a:lnTo>
                  <a:pt x="8686571" y="238527"/>
                </a:lnTo>
                <a:lnTo>
                  <a:pt x="8691831" y="238527"/>
                </a:lnTo>
                <a:lnTo>
                  <a:pt x="8693989" y="236369"/>
                </a:lnTo>
                <a:close/>
                <a:moveTo>
                  <a:pt x="7102719" y="235829"/>
                </a:moveTo>
                <a:lnTo>
                  <a:pt x="7100561" y="237987"/>
                </a:lnTo>
                <a:lnTo>
                  <a:pt x="7103798" y="241359"/>
                </a:lnTo>
                <a:lnTo>
                  <a:pt x="7106090" y="239066"/>
                </a:lnTo>
                <a:lnTo>
                  <a:pt x="7106090" y="237987"/>
                </a:lnTo>
                <a:lnTo>
                  <a:pt x="7103798" y="235829"/>
                </a:lnTo>
                <a:close/>
                <a:moveTo>
                  <a:pt x="7592893" y="234750"/>
                </a:moveTo>
                <a:lnTo>
                  <a:pt x="7591679" y="239066"/>
                </a:lnTo>
                <a:lnTo>
                  <a:pt x="7592893" y="247833"/>
                </a:lnTo>
                <a:lnTo>
                  <a:pt x="7593972" y="247833"/>
                </a:lnTo>
                <a:lnTo>
                  <a:pt x="7593972" y="243517"/>
                </a:lnTo>
                <a:lnTo>
                  <a:pt x="7592893" y="240145"/>
                </a:lnTo>
                <a:lnTo>
                  <a:pt x="7593972" y="235829"/>
                </a:lnTo>
                <a:lnTo>
                  <a:pt x="7593972" y="234750"/>
                </a:lnTo>
                <a:close/>
                <a:moveTo>
                  <a:pt x="8635858" y="234211"/>
                </a:moveTo>
                <a:lnTo>
                  <a:pt x="8633700" y="236369"/>
                </a:lnTo>
                <a:lnTo>
                  <a:pt x="8633700" y="237448"/>
                </a:lnTo>
                <a:lnTo>
                  <a:pt x="8635858" y="235290"/>
                </a:lnTo>
                <a:close/>
                <a:moveTo>
                  <a:pt x="578198" y="234207"/>
                </a:moveTo>
                <a:lnTo>
                  <a:pt x="574961" y="237444"/>
                </a:lnTo>
                <a:lnTo>
                  <a:pt x="576040" y="240681"/>
                </a:lnTo>
                <a:lnTo>
                  <a:pt x="578198" y="240681"/>
                </a:lnTo>
                <a:lnTo>
                  <a:pt x="581435" y="236365"/>
                </a:lnTo>
                <a:close/>
                <a:moveTo>
                  <a:pt x="3252759" y="233668"/>
                </a:moveTo>
                <a:cubicBezTo>
                  <a:pt x="3249522" y="235107"/>
                  <a:pt x="3247723" y="236546"/>
                  <a:pt x="3247364" y="237984"/>
                </a:cubicBezTo>
                <a:lnTo>
                  <a:pt x="3247364" y="240142"/>
                </a:lnTo>
                <a:lnTo>
                  <a:pt x="3250601" y="241221"/>
                </a:lnTo>
                <a:lnTo>
                  <a:pt x="3253838" y="240142"/>
                </a:lnTo>
                <a:lnTo>
                  <a:pt x="3253838" y="235826"/>
                </a:lnTo>
                <a:lnTo>
                  <a:pt x="3252759" y="234747"/>
                </a:lnTo>
                <a:close/>
                <a:moveTo>
                  <a:pt x="1230308" y="233532"/>
                </a:moveTo>
                <a:lnTo>
                  <a:pt x="1230308" y="236769"/>
                </a:lnTo>
                <a:cubicBezTo>
                  <a:pt x="1234624" y="240726"/>
                  <a:pt x="1236782" y="244367"/>
                  <a:pt x="1236782" y="247694"/>
                </a:cubicBezTo>
                <a:lnTo>
                  <a:pt x="1242447" y="245536"/>
                </a:lnTo>
                <a:lnTo>
                  <a:pt x="1242447" y="244322"/>
                </a:lnTo>
                <a:cubicBezTo>
                  <a:pt x="1240198" y="241985"/>
                  <a:pt x="1239074" y="239827"/>
                  <a:pt x="1239074" y="237848"/>
                </a:cubicBezTo>
                <a:lnTo>
                  <a:pt x="1235703" y="240006"/>
                </a:lnTo>
                <a:close/>
                <a:moveTo>
                  <a:pt x="1093408" y="233532"/>
                </a:moveTo>
                <a:cubicBezTo>
                  <a:pt x="1090532" y="234252"/>
                  <a:pt x="1089092" y="236769"/>
                  <a:pt x="1089092" y="241085"/>
                </a:cubicBezTo>
                <a:lnTo>
                  <a:pt x="1090172" y="241085"/>
                </a:lnTo>
                <a:lnTo>
                  <a:pt x="1096781" y="242164"/>
                </a:lnTo>
                <a:lnTo>
                  <a:pt x="1098939" y="235690"/>
                </a:lnTo>
                <a:lnTo>
                  <a:pt x="1098939" y="234611"/>
                </a:lnTo>
                <a:close/>
                <a:moveTo>
                  <a:pt x="4665403" y="232320"/>
                </a:moveTo>
                <a:lnTo>
                  <a:pt x="4665403" y="235557"/>
                </a:lnTo>
                <a:lnTo>
                  <a:pt x="4667561" y="235557"/>
                </a:lnTo>
                <a:lnTo>
                  <a:pt x="4667561" y="232320"/>
                </a:lnTo>
                <a:close/>
                <a:moveTo>
                  <a:pt x="4673900" y="231241"/>
                </a:moveTo>
                <a:lnTo>
                  <a:pt x="4673900" y="239873"/>
                </a:lnTo>
                <a:lnTo>
                  <a:pt x="4672956" y="245133"/>
                </a:lnTo>
                <a:lnTo>
                  <a:pt x="4673900" y="245133"/>
                </a:lnTo>
                <a:lnTo>
                  <a:pt x="4678216" y="240952"/>
                </a:lnTo>
                <a:lnTo>
                  <a:pt x="4678216" y="234478"/>
                </a:lnTo>
                <a:lnTo>
                  <a:pt x="4674979" y="231241"/>
                </a:lnTo>
                <a:close/>
                <a:moveTo>
                  <a:pt x="2139745" y="230627"/>
                </a:moveTo>
                <a:lnTo>
                  <a:pt x="2143159" y="233906"/>
                </a:lnTo>
                <a:lnTo>
                  <a:pt x="2143159" y="230627"/>
                </a:lnTo>
                <a:close/>
                <a:moveTo>
                  <a:pt x="4655692" y="230162"/>
                </a:moveTo>
                <a:lnTo>
                  <a:pt x="4655692" y="232320"/>
                </a:lnTo>
                <a:lnTo>
                  <a:pt x="4657850" y="230162"/>
                </a:lnTo>
                <a:close/>
                <a:moveTo>
                  <a:pt x="8612119" y="229895"/>
                </a:moveTo>
                <a:lnTo>
                  <a:pt x="8612119" y="230974"/>
                </a:lnTo>
                <a:cubicBezTo>
                  <a:pt x="8613558" y="237448"/>
                  <a:pt x="8615356" y="240685"/>
                  <a:pt x="8617514" y="240685"/>
                </a:cubicBezTo>
                <a:cubicBezTo>
                  <a:pt x="8621830" y="239067"/>
                  <a:pt x="8623988" y="237628"/>
                  <a:pt x="8623988" y="236369"/>
                </a:cubicBezTo>
                <a:lnTo>
                  <a:pt x="8623988" y="235290"/>
                </a:lnTo>
                <a:lnTo>
                  <a:pt x="8617514" y="229895"/>
                </a:lnTo>
                <a:close/>
                <a:moveTo>
                  <a:pt x="2071918" y="229674"/>
                </a:moveTo>
                <a:lnTo>
                  <a:pt x="2069764" y="231341"/>
                </a:lnTo>
                <a:lnTo>
                  <a:pt x="2071542" y="233120"/>
                </a:lnTo>
                <a:lnTo>
                  <a:pt x="2071972" y="232743"/>
                </a:lnTo>
                <a:lnTo>
                  <a:pt x="2071376" y="232743"/>
                </a:lnTo>
                <a:cubicBezTo>
                  <a:pt x="2070731" y="230697"/>
                  <a:pt x="2070913" y="229674"/>
                  <a:pt x="2071918" y="229674"/>
                </a:cubicBezTo>
                <a:close/>
                <a:moveTo>
                  <a:pt x="7592893" y="229355"/>
                </a:moveTo>
                <a:lnTo>
                  <a:pt x="7592893" y="232592"/>
                </a:lnTo>
                <a:lnTo>
                  <a:pt x="7593972" y="232592"/>
                </a:lnTo>
                <a:lnTo>
                  <a:pt x="7593972" y="229355"/>
                </a:lnTo>
                <a:close/>
                <a:moveTo>
                  <a:pt x="1243526" y="229082"/>
                </a:moveTo>
                <a:lnTo>
                  <a:pt x="1242447" y="232453"/>
                </a:lnTo>
                <a:lnTo>
                  <a:pt x="1243526" y="232453"/>
                </a:lnTo>
                <a:lnTo>
                  <a:pt x="1244604" y="231239"/>
                </a:lnTo>
                <a:lnTo>
                  <a:pt x="1244604" y="229082"/>
                </a:lnTo>
                <a:close/>
                <a:moveTo>
                  <a:pt x="6237790" y="228949"/>
                </a:moveTo>
                <a:lnTo>
                  <a:pt x="6234553" y="232186"/>
                </a:lnTo>
                <a:lnTo>
                  <a:pt x="6234553" y="234344"/>
                </a:lnTo>
                <a:lnTo>
                  <a:pt x="6237790" y="237581"/>
                </a:lnTo>
                <a:cubicBezTo>
                  <a:pt x="6240038" y="234884"/>
                  <a:pt x="6241162" y="232366"/>
                  <a:pt x="6241162" y="230028"/>
                </a:cubicBezTo>
                <a:lnTo>
                  <a:pt x="6240083" y="228949"/>
                </a:lnTo>
                <a:close/>
                <a:moveTo>
                  <a:pt x="6185323" y="228949"/>
                </a:moveTo>
                <a:cubicBezTo>
                  <a:pt x="6181007" y="229309"/>
                  <a:pt x="6178849" y="230388"/>
                  <a:pt x="6178849" y="232186"/>
                </a:cubicBezTo>
                <a:lnTo>
                  <a:pt x="6178849" y="238660"/>
                </a:lnTo>
                <a:lnTo>
                  <a:pt x="6182086" y="238660"/>
                </a:lnTo>
                <a:lnTo>
                  <a:pt x="6189774" y="231107"/>
                </a:lnTo>
                <a:lnTo>
                  <a:pt x="6187616" y="228949"/>
                </a:lnTo>
                <a:close/>
                <a:moveTo>
                  <a:pt x="8689673" y="228816"/>
                </a:moveTo>
                <a:lnTo>
                  <a:pt x="8689673" y="229895"/>
                </a:lnTo>
                <a:lnTo>
                  <a:pt x="8693989" y="232053"/>
                </a:lnTo>
                <a:lnTo>
                  <a:pt x="8692910" y="228816"/>
                </a:lnTo>
                <a:close/>
                <a:moveTo>
                  <a:pt x="8599171" y="228816"/>
                </a:moveTo>
                <a:lnTo>
                  <a:pt x="8599171" y="234211"/>
                </a:lnTo>
                <a:lnTo>
                  <a:pt x="8602408" y="234211"/>
                </a:lnTo>
                <a:lnTo>
                  <a:pt x="8602408" y="230974"/>
                </a:lnTo>
                <a:lnTo>
                  <a:pt x="8600250" y="228816"/>
                </a:lnTo>
                <a:close/>
                <a:moveTo>
                  <a:pt x="7203470" y="228141"/>
                </a:moveTo>
                <a:lnTo>
                  <a:pt x="7203470" y="230299"/>
                </a:lnTo>
                <a:lnTo>
                  <a:pt x="7204550" y="233671"/>
                </a:lnTo>
                <a:lnTo>
                  <a:pt x="7205628" y="233671"/>
                </a:lnTo>
                <a:lnTo>
                  <a:pt x="7205628" y="232592"/>
                </a:lnTo>
                <a:lnTo>
                  <a:pt x="7204550" y="228141"/>
                </a:lnTo>
                <a:close/>
                <a:moveTo>
                  <a:pt x="4662166" y="228004"/>
                </a:moveTo>
                <a:lnTo>
                  <a:pt x="4658929" y="229083"/>
                </a:lnTo>
                <a:lnTo>
                  <a:pt x="4662166" y="232320"/>
                </a:lnTo>
                <a:close/>
                <a:moveTo>
                  <a:pt x="8770598" y="227737"/>
                </a:moveTo>
                <a:lnTo>
                  <a:pt x="8770598" y="230974"/>
                </a:lnTo>
                <a:cubicBezTo>
                  <a:pt x="8770598" y="234031"/>
                  <a:pt x="8773116" y="237268"/>
                  <a:pt x="8778151" y="240685"/>
                </a:cubicBezTo>
                <a:lnTo>
                  <a:pt x="8778151" y="243922"/>
                </a:lnTo>
                <a:lnTo>
                  <a:pt x="8783546" y="241764"/>
                </a:lnTo>
                <a:lnTo>
                  <a:pt x="8783546" y="240685"/>
                </a:lnTo>
                <a:cubicBezTo>
                  <a:pt x="8781388" y="238347"/>
                  <a:pt x="8780309" y="236189"/>
                  <a:pt x="8780309" y="234211"/>
                </a:cubicBezTo>
                <a:lnTo>
                  <a:pt x="8779230" y="235290"/>
                </a:lnTo>
                <a:lnTo>
                  <a:pt x="8778151" y="235290"/>
                </a:lnTo>
                <a:close/>
                <a:moveTo>
                  <a:pt x="2749959" y="227464"/>
                </a:moveTo>
                <a:lnTo>
                  <a:pt x="2748880" y="228543"/>
                </a:lnTo>
                <a:lnTo>
                  <a:pt x="2748880" y="229622"/>
                </a:lnTo>
                <a:lnTo>
                  <a:pt x="2752117" y="232859"/>
                </a:lnTo>
                <a:cubicBezTo>
                  <a:pt x="2754994" y="231780"/>
                  <a:pt x="2756433" y="230701"/>
                  <a:pt x="2756433" y="229622"/>
                </a:cubicBezTo>
                <a:close/>
                <a:moveTo>
                  <a:pt x="2744565" y="227464"/>
                </a:moveTo>
                <a:lnTo>
                  <a:pt x="2744565" y="228543"/>
                </a:lnTo>
                <a:lnTo>
                  <a:pt x="2746722" y="228543"/>
                </a:lnTo>
                <a:lnTo>
                  <a:pt x="2746722" y="227464"/>
                </a:lnTo>
                <a:close/>
                <a:moveTo>
                  <a:pt x="8279261" y="227332"/>
                </a:moveTo>
                <a:lnTo>
                  <a:pt x="8278182" y="228411"/>
                </a:lnTo>
                <a:lnTo>
                  <a:pt x="8278182" y="229490"/>
                </a:lnTo>
                <a:lnTo>
                  <a:pt x="8280340" y="231648"/>
                </a:lnTo>
                <a:lnTo>
                  <a:pt x="8283577" y="231648"/>
                </a:lnTo>
                <a:lnTo>
                  <a:pt x="8283577" y="228411"/>
                </a:lnTo>
                <a:close/>
                <a:moveTo>
                  <a:pt x="2235601" y="227004"/>
                </a:moveTo>
                <a:lnTo>
                  <a:pt x="2234326" y="227149"/>
                </a:lnTo>
                <a:lnTo>
                  <a:pt x="2233851" y="227634"/>
                </a:lnTo>
                <a:close/>
                <a:moveTo>
                  <a:pt x="6198541" y="226791"/>
                </a:moveTo>
                <a:lnTo>
                  <a:pt x="6198541" y="227870"/>
                </a:lnTo>
                <a:cubicBezTo>
                  <a:pt x="6199441" y="231467"/>
                  <a:pt x="6200520" y="233265"/>
                  <a:pt x="6201778" y="233265"/>
                </a:cubicBezTo>
                <a:lnTo>
                  <a:pt x="6202857" y="233265"/>
                </a:lnTo>
                <a:cubicBezTo>
                  <a:pt x="6202857" y="229669"/>
                  <a:pt x="6201419" y="227510"/>
                  <a:pt x="6198541" y="226791"/>
                </a:cubicBezTo>
                <a:close/>
                <a:moveTo>
                  <a:pt x="2665932" y="226385"/>
                </a:moveTo>
                <a:lnTo>
                  <a:pt x="2661616" y="227464"/>
                </a:lnTo>
                <a:cubicBezTo>
                  <a:pt x="2661616" y="228722"/>
                  <a:pt x="2663414" y="229802"/>
                  <a:pt x="2667011" y="230701"/>
                </a:cubicBezTo>
                <a:lnTo>
                  <a:pt x="2669169" y="228543"/>
                </a:lnTo>
                <a:cubicBezTo>
                  <a:pt x="2671326" y="229262"/>
                  <a:pt x="2672406" y="231420"/>
                  <a:pt x="2672406" y="235017"/>
                </a:cubicBezTo>
                <a:lnTo>
                  <a:pt x="2673485" y="235017"/>
                </a:lnTo>
                <a:lnTo>
                  <a:pt x="2673485" y="232859"/>
                </a:lnTo>
                <a:lnTo>
                  <a:pt x="2670248" y="226385"/>
                </a:lnTo>
                <a:lnTo>
                  <a:pt x="2669169" y="227464"/>
                </a:lnTo>
                <a:lnTo>
                  <a:pt x="2667011" y="227464"/>
                </a:lnTo>
                <a:close/>
                <a:moveTo>
                  <a:pt x="74316" y="224765"/>
                </a:moveTo>
                <a:lnTo>
                  <a:pt x="74316" y="226788"/>
                </a:lnTo>
                <a:lnTo>
                  <a:pt x="79441" y="229890"/>
                </a:lnTo>
                <a:lnTo>
                  <a:pt x="81465" y="229890"/>
                </a:lnTo>
                <a:lnTo>
                  <a:pt x="81465" y="227867"/>
                </a:lnTo>
                <a:cubicBezTo>
                  <a:pt x="78047" y="227867"/>
                  <a:pt x="76339" y="226833"/>
                  <a:pt x="76339" y="224765"/>
                </a:cubicBezTo>
                <a:close/>
                <a:moveTo>
                  <a:pt x="4075515" y="224386"/>
                </a:moveTo>
                <a:cubicBezTo>
                  <a:pt x="4075580" y="224386"/>
                  <a:pt x="4075114" y="225340"/>
                  <a:pt x="4074116" y="227250"/>
                </a:cubicBezTo>
                <a:lnTo>
                  <a:pt x="4074590" y="227323"/>
                </a:lnTo>
                <a:lnTo>
                  <a:pt x="4075865" y="224386"/>
                </a:lnTo>
                <a:close/>
                <a:moveTo>
                  <a:pt x="7592893" y="223825"/>
                </a:moveTo>
                <a:lnTo>
                  <a:pt x="7592893" y="226118"/>
                </a:lnTo>
                <a:lnTo>
                  <a:pt x="7593972" y="226118"/>
                </a:lnTo>
                <a:lnTo>
                  <a:pt x="7593972" y="223825"/>
                </a:lnTo>
                <a:close/>
                <a:moveTo>
                  <a:pt x="571724" y="223551"/>
                </a:moveTo>
                <a:lnTo>
                  <a:pt x="568487" y="226654"/>
                </a:lnTo>
                <a:lnTo>
                  <a:pt x="568487" y="227733"/>
                </a:lnTo>
                <a:lnTo>
                  <a:pt x="570645" y="229891"/>
                </a:lnTo>
                <a:lnTo>
                  <a:pt x="574961" y="225575"/>
                </a:lnTo>
                <a:lnTo>
                  <a:pt x="572803" y="223551"/>
                </a:lnTo>
                <a:close/>
                <a:moveTo>
                  <a:pt x="2657300" y="223148"/>
                </a:moveTo>
                <a:lnTo>
                  <a:pt x="2657300" y="225306"/>
                </a:lnTo>
                <a:lnTo>
                  <a:pt x="2659457" y="225306"/>
                </a:lnTo>
                <a:close/>
                <a:moveTo>
                  <a:pt x="2597955" y="223148"/>
                </a:moveTo>
                <a:lnTo>
                  <a:pt x="2597955" y="224227"/>
                </a:lnTo>
                <a:lnTo>
                  <a:pt x="2604429" y="224227"/>
                </a:lnTo>
                <a:lnTo>
                  <a:pt x="2604429" y="223148"/>
                </a:lnTo>
                <a:close/>
                <a:moveTo>
                  <a:pt x="8269550" y="221937"/>
                </a:moveTo>
                <a:lnTo>
                  <a:pt x="8268470" y="223016"/>
                </a:lnTo>
                <a:lnTo>
                  <a:pt x="8268470" y="224095"/>
                </a:lnTo>
                <a:lnTo>
                  <a:pt x="8271708" y="226253"/>
                </a:lnTo>
                <a:lnTo>
                  <a:pt x="8273866" y="224095"/>
                </a:lnTo>
                <a:lnTo>
                  <a:pt x="8273866" y="223016"/>
                </a:lnTo>
                <a:close/>
                <a:moveTo>
                  <a:pt x="3154839" y="221664"/>
                </a:moveTo>
                <a:cubicBezTo>
                  <a:pt x="3151961" y="222743"/>
                  <a:pt x="3150523" y="223822"/>
                  <a:pt x="3150523" y="224901"/>
                </a:cubicBezTo>
                <a:lnTo>
                  <a:pt x="3152681" y="227059"/>
                </a:lnTo>
                <a:lnTo>
                  <a:pt x="3155918" y="227059"/>
                </a:lnTo>
                <a:lnTo>
                  <a:pt x="3155918" y="224901"/>
                </a:lnTo>
                <a:lnTo>
                  <a:pt x="3157132" y="224901"/>
                </a:lnTo>
                <a:close/>
                <a:moveTo>
                  <a:pt x="9197805" y="221129"/>
                </a:moveTo>
                <a:lnTo>
                  <a:pt x="9198296" y="221783"/>
                </a:lnTo>
                <a:lnTo>
                  <a:pt x="9198683" y="221661"/>
                </a:lnTo>
                <a:close/>
                <a:moveTo>
                  <a:pt x="2672406" y="220990"/>
                </a:moveTo>
                <a:lnTo>
                  <a:pt x="2673485" y="224227"/>
                </a:lnTo>
                <a:lnTo>
                  <a:pt x="2674565" y="224227"/>
                </a:lnTo>
                <a:lnTo>
                  <a:pt x="2674565" y="222069"/>
                </a:lnTo>
                <a:lnTo>
                  <a:pt x="2673485" y="220990"/>
                </a:lnTo>
                <a:close/>
                <a:moveTo>
                  <a:pt x="4157319" y="220976"/>
                </a:moveTo>
                <a:lnTo>
                  <a:pt x="4157319" y="222270"/>
                </a:lnTo>
                <a:lnTo>
                  <a:pt x="4159808" y="221774"/>
                </a:lnTo>
                <a:close/>
                <a:moveTo>
                  <a:pt x="4156634" y="220976"/>
                </a:moveTo>
                <a:lnTo>
                  <a:pt x="4153221" y="224386"/>
                </a:lnTo>
                <a:lnTo>
                  <a:pt x="4156634" y="224386"/>
                </a:lnTo>
                <a:close/>
                <a:moveTo>
                  <a:pt x="7584126" y="220588"/>
                </a:moveTo>
                <a:lnTo>
                  <a:pt x="7581968" y="222746"/>
                </a:lnTo>
                <a:lnTo>
                  <a:pt x="7583047" y="223825"/>
                </a:lnTo>
                <a:lnTo>
                  <a:pt x="7584126" y="223825"/>
                </a:lnTo>
                <a:close/>
                <a:moveTo>
                  <a:pt x="1569775" y="219910"/>
                </a:moveTo>
                <a:lnTo>
                  <a:pt x="1563167" y="222068"/>
                </a:lnTo>
                <a:lnTo>
                  <a:pt x="1563167" y="223282"/>
                </a:lnTo>
                <a:lnTo>
                  <a:pt x="1564246" y="223282"/>
                </a:lnTo>
                <a:lnTo>
                  <a:pt x="1572069" y="220989"/>
                </a:lnTo>
                <a:lnTo>
                  <a:pt x="1572069" y="219910"/>
                </a:lnTo>
                <a:close/>
                <a:moveTo>
                  <a:pt x="5681982" y="219373"/>
                </a:moveTo>
                <a:lnTo>
                  <a:pt x="5681982" y="220452"/>
                </a:lnTo>
                <a:lnTo>
                  <a:pt x="5684140" y="220452"/>
                </a:lnTo>
                <a:lnTo>
                  <a:pt x="5684140" y="219373"/>
                </a:lnTo>
                <a:close/>
                <a:moveTo>
                  <a:pt x="5677666" y="219373"/>
                </a:moveTo>
                <a:lnTo>
                  <a:pt x="5677666" y="220452"/>
                </a:lnTo>
                <a:lnTo>
                  <a:pt x="5679824" y="220452"/>
                </a:lnTo>
                <a:lnTo>
                  <a:pt x="5679824" y="219373"/>
                </a:lnTo>
                <a:close/>
                <a:moveTo>
                  <a:pt x="6189774" y="218294"/>
                </a:moveTo>
                <a:lnTo>
                  <a:pt x="6189774" y="222610"/>
                </a:lnTo>
                <a:lnTo>
                  <a:pt x="6193011" y="222610"/>
                </a:lnTo>
                <a:lnTo>
                  <a:pt x="6193011" y="220452"/>
                </a:lnTo>
                <a:lnTo>
                  <a:pt x="6190853" y="218294"/>
                </a:lnTo>
                <a:close/>
                <a:moveTo>
                  <a:pt x="5743216" y="218294"/>
                </a:moveTo>
                <a:lnTo>
                  <a:pt x="5745374" y="220452"/>
                </a:lnTo>
                <a:lnTo>
                  <a:pt x="5746453" y="220452"/>
                </a:lnTo>
                <a:lnTo>
                  <a:pt x="5744295" y="218294"/>
                </a:lnTo>
                <a:close/>
                <a:moveTo>
                  <a:pt x="9263746" y="217935"/>
                </a:moveTo>
                <a:lnTo>
                  <a:pt x="9263746" y="221084"/>
                </a:lnTo>
                <a:lnTo>
                  <a:pt x="9268218" y="221084"/>
                </a:lnTo>
                <a:lnTo>
                  <a:pt x="9268218" y="217935"/>
                </a:lnTo>
                <a:close/>
                <a:moveTo>
                  <a:pt x="2754275" y="217753"/>
                </a:moveTo>
                <a:lnTo>
                  <a:pt x="2754275" y="219911"/>
                </a:lnTo>
                <a:lnTo>
                  <a:pt x="2758591" y="222069"/>
                </a:lnTo>
                <a:lnTo>
                  <a:pt x="2761829" y="218832"/>
                </a:lnTo>
                <a:lnTo>
                  <a:pt x="2756433" y="217753"/>
                </a:lnTo>
                <a:close/>
                <a:moveTo>
                  <a:pt x="7238538" y="215058"/>
                </a:moveTo>
                <a:lnTo>
                  <a:pt x="7237459" y="216137"/>
                </a:lnTo>
                <a:lnTo>
                  <a:pt x="7237459" y="219374"/>
                </a:lnTo>
                <a:lnTo>
                  <a:pt x="7244068" y="224904"/>
                </a:lnTo>
                <a:lnTo>
                  <a:pt x="7246226" y="219374"/>
                </a:lnTo>
                <a:close/>
                <a:moveTo>
                  <a:pt x="55838" y="214514"/>
                </a:moveTo>
                <a:lnTo>
                  <a:pt x="55838" y="215458"/>
                </a:lnTo>
                <a:lnTo>
                  <a:pt x="57861" y="215458"/>
                </a:lnTo>
                <a:lnTo>
                  <a:pt x="57861" y="214514"/>
                </a:lnTo>
                <a:close/>
                <a:moveTo>
                  <a:pt x="4664324" y="214112"/>
                </a:moveTo>
                <a:lnTo>
                  <a:pt x="4663245" y="217349"/>
                </a:lnTo>
                <a:lnTo>
                  <a:pt x="4664324" y="226925"/>
                </a:lnTo>
                <a:cubicBezTo>
                  <a:pt x="4665582" y="226925"/>
                  <a:pt x="4666661" y="224812"/>
                  <a:pt x="4667561" y="220586"/>
                </a:cubicBezTo>
                <a:lnTo>
                  <a:pt x="4666482" y="214112"/>
                </a:lnTo>
                <a:close/>
                <a:moveTo>
                  <a:pt x="564036" y="213840"/>
                </a:moveTo>
                <a:lnTo>
                  <a:pt x="564036" y="214919"/>
                </a:lnTo>
                <a:lnTo>
                  <a:pt x="569566" y="214919"/>
                </a:lnTo>
                <a:lnTo>
                  <a:pt x="569566" y="213840"/>
                </a:lnTo>
                <a:close/>
                <a:moveTo>
                  <a:pt x="65010" y="213435"/>
                </a:moveTo>
                <a:cubicBezTo>
                  <a:pt x="63661" y="216223"/>
                  <a:pt x="61638" y="217617"/>
                  <a:pt x="58940" y="217617"/>
                </a:cubicBezTo>
                <a:lnTo>
                  <a:pt x="58940" y="219640"/>
                </a:lnTo>
                <a:lnTo>
                  <a:pt x="59885" y="219640"/>
                </a:lnTo>
                <a:lnTo>
                  <a:pt x="65010" y="215458"/>
                </a:lnTo>
                <a:lnTo>
                  <a:pt x="66089" y="215458"/>
                </a:lnTo>
                <a:cubicBezTo>
                  <a:pt x="67078" y="215458"/>
                  <a:pt x="68786" y="217886"/>
                  <a:pt x="71214" y="222742"/>
                </a:cubicBezTo>
                <a:lnTo>
                  <a:pt x="72293" y="222742"/>
                </a:lnTo>
                <a:cubicBezTo>
                  <a:pt x="72293" y="218965"/>
                  <a:pt x="69865" y="215863"/>
                  <a:pt x="65010" y="213435"/>
                </a:cubicBezTo>
                <a:close/>
                <a:moveTo>
                  <a:pt x="1236782" y="212896"/>
                </a:moveTo>
                <a:lnTo>
                  <a:pt x="1236782" y="215054"/>
                </a:lnTo>
                <a:lnTo>
                  <a:pt x="1237861" y="215054"/>
                </a:lnTo>
                <a:lnTo>
                  <a:pt x="1237861" y="212896"/>
                </a:lnTo>
                <a:close/>
                <a:moveTo>
                  <a:pt x="7141023" y="212765"/>
                </a:moveTo>
                <a:lnTo>
                  <a:pt x="7141023" y="215058"/>
                </a:lnTo>
                <a:lnTo>
                  <a:pt x="7142237" y="215058"/>
                </a:lnTo>
                <a:lnTo>
                  <a:pt x="7142237" y="212765"/>
                </a:lnTo>
                <a:close/>
                <a:moveTo>
                  <a:pt x="576040" y="212761"/>
                </a:moveTo>
                <a:cubicBezTo>
                  <a:pt x="572443" y="213661"/>
                  <a:pt x="570645" y="214740"/>
                  <a:pt x="570645" y="215998"/>
                </a:cubicBezTo>
                <a:lnTo>
                  <a:pt x="574961" y="220314"/>
                </a:lnTo>
                <a:lnTo>
                  <a:pt x="576040" y="220314"/>
                </a:lnTo>
                <a:cubicBezTo>
                  <a:pt x="577119" y="220314"/>
                  <a:pt x="578198" y="218876"/>
                  <a:pt x="579277" y="215998"/>
                </a:cubicBezTo>
                <a:lnTo>
                  <a:pt x="581435" y="215998"/>
                </a:lnTo>
                <a:lnTo>
                  <a:pt x="581435" y="214919"/>
                </a:lnTo>
                <a:cubicBezTo>
                  <a:pt x="577838" y="214919"/>
                  <a:pt x="576040" y="214200"/>
                  <a:pt x="576040" y="212761"/>
                </a:cubicBezTo>
                <a:close/>
                <a:moveTo>
                  <a:pt x="2590401" y="212358"/>
                </a:moveTo>
                <a:lnTo>
                  <a:pt x="2588244" y="214516"/>
                </a:lnTo>
                <a:lnTo>
                  <a:pt x="2589323" y="215595"/>
                </a:lnTo>
                <a:lnTo>
                  <a:pt x="2591481" y="217753"/>
                </a:lnTo>
                <a:lnTo>
                  <a:pt x="2594718" y="216674"/>
                </a:lnTo>
                <a:lnTo>
                  <a:pt x="2594718" y="214516"/>
                </a:lnTo>
                <a:lnTo>
                  <a:pt x="2592560" y="212358"/>
                </a:lnTo>
                <a:close/>
                <a:moveTo>
                  <a:pt x="590202" y="210603"/>
                </a:moveTo>
                <a:lnTo>
                  <a:pt x="588044" y="212761"/>
                </a:lnTo>
                <a:lnTo>
                  <a:pt x="590202" y="212761"/>
                </a:lnTo>
                <a:close/>
                <a:moveTo>
                  <a:pt x="9267978" y="210399"/>
                </a:moveTo>
                <a:lnTo>
                  <a:pt x="9268218" y="210399"/>
                </a:lnTo>
                <a:lnTo>
                  <a:pt x="9268218" y="210505"/>
                </a:lnTo>
                <a:lnTo>
                  <a:pt x="9267978" y="210505"/>
                </a:lnTo>
                <a:close/>
                <a:moveTo>
                  <a:pt x="70135" y="210333"/>
                </a:moveTo>
                <a:lnTo>
                  <a:pt x="70135" y="213435"/>
                </a:lnTo>
                <a:lnTo>
                  <a:pt x="73237" y="216537"/>
                </a:lnTo>
                <a:lnTo>
                  <a:pt x="74316" y="216537"/>
                </a:lnTo>
                <a:lnTo>
                  <a:pt x="74316" y="212491"/>
                </a:lnTo>
                <a:lnTo>
                  <a:pt x="72293" y="210333"/>
                </a:lnTo>
                <a:close/>
                <a:moveTo>
                  <a:pt x="584672" y="209524"/>
                </a:moveTo>
                <a:lnTo>
                  <a:pt x="583593" y="210603"/>
                </a:lnTo>
                <a:lnTo>
                  <a:pt x="583593" y="211682"/>
                </a:lnTo>
                <a:lnTo>
                  <a:pt x="586965" y="211682"/>
                </a:lnTo>
                <a:close/>
                <a:moveTo>
                  <a:pt x="572803" y="209524"/>
                </a:moveTo>
                <a:lnTo>
                  <a:pt x="570645" y="211682"/>
                </a:lnTo>
                <a:lnTo>
                  <a:pt x="573882" y="211682"/>
                </a:lnTo>
                <a:lnTo>
                  <a:pt x="573882" y="209524"/>
                </a:lnTo>
                <a:close/>
                <a:moveTo>
                  <a:pt x="3741938" y="209391"/>
                </a:moveTo>
                <a:lnTo>
                  <a:pt x="3740859" y="210470"/>
                </a:lnTo>
                <a:lnTo>
                  <a:pt x="3739780" y="213707"/>
                </a:lnTo>
                <a:lnTo>
                  <a:pt x="3738701" y="213707"/>
                </a:lnTo>
                <a:cubicBezTo>
                  <a:pt x="3739780" y="216584"/>
                  <a:pt x="3740859" y="218023"/>
                  <a:pt x="3741938" y="218023"/>
                </a:cubicBezTo>
                <a:lnTo>
                  <a:pt x="3743017" y="216944"/>
                </a:lnTo>
                <a:lnTo>
                  <a:pt x="3743017" y="209391"/>
                </a:lnTo>
                <a:close/>
                <a:moveTo>
                  <a:pt x="210540" y="209389"/>
                </a:moveTo>
                <a:lnTo>
                  <a:pt x="207438" y="212491"/>
                </a:lnTo>
                <a:lnTo>
                  <a:pt x="207438" y="215458"/>
                </a:lnTo>
                <a:lnTo>
                  <a:pt x="208517" y="215458"/>
                </a:lnTo>
                <a:lnTo>
                  <a:pt x="210540" y="211412"/>
                </a:lnTo>
                <a:close/>
                <a:moveTo>
                  <a:pt x="2668089" y="209121"/>
                </a:moveTo>
                <a:lnTo>
                  <a:pt x="2668089" y="211279"/>
                </a:lnTo>
                <a:cubicBezTo>
                  <a:pt x="2670248" y="213976"/>
                  <a:pt x="2671326" y="216494"/>
                  <a:pt x="2671326" y="218832"/>
                </a:cubicBezTo>
                <a:lnTo>
                  <a:pt x="2672406" y="217753"/>
                </a:lnTo>
                <a:lnTo>
                  <a:pt x="2673485" y="217753"/>
                </a:lnTo>
                <a:lnTo>
                  <a:pt x="2679960" y="219911"/>
                </a:lnTo>
                <a:lnTo>
                  <a:pt x="2679960" y="217753"/>
                </a:lnTo>
                <a:lnTo>
                  <a:pt x="2678880" y="210200"/>
                </a:lnTo>
                <a:lnTo>
                  <a:pt x="2675643" y="210200"/>
                </a:lnTo>
                <a:lnTo>
                  <a:pt x="2670248" y="211279"/>
                </a:lnTo>
                <a:close/>
                <a:moveTo>
                  <a:pt x="1746057" y="208850"/>
                </a:moveTo>
                <a:lnTo>
                  <a:pt x="1744979" y="210064"/>
                </a:lnTo>
                <a:lnTo>
                  <a:pt x="1744979" y="212222"/>
                </a:lnTo>
                <a:lnTo>
                  <a:pt x="1747271" y="214380"/>
                </a:lnTo>
                <a:lnTo>
                  <a:pt x="1749429" y="212222"/>
                </a:lnTo>
                <a:close/>
                <a:moveTo>
                  <a:pt x="7718867" y="208719"/>
                </a:moveTo>
                <a:lnTo>
                  <a:pt x="7718867" y="209798"/>
                </a:lnTo>
                <a:cubicBezTo>
                  <a:pt x="7718867" y="213575"/>
                  <a:pt x="7720306" y="216092"/>
                  <a:pt x="7723183" y="217351"/>
                </a:cubicBezTo>
                <a:lnTo>
                  <a:pt x="7724262" y="217351"/>
                </a:lnTo>
                <a:lnTo>
                  <a:pt x="7724262" y="214114"/>
                </a:lnTo>
                <a:close/>
                <a:moveTo>
                  <a:pt x="4069644" y="208544"/>
                </a:moveTo>
                <a:lnTo>
                  <a:pt x="4069644" y="211364"/>
                </a:lnTo>
                <a:lnTo>
                  <a:pt x="4073058" y="210765"/>
                </a:lnTo>
                <a:lnTo>
                  <a:pt x="4073058" y="208544"/>
                </a:lnTo>
                <a:close/>
                <a:moveTo>
                  <a:pt x="9266920" y="207226"/>
                </a:moveTo>
                <a:lnTo>
                  <a:pt x="9266920" y="210196"/>
                </a:lnTo>
                <a:lnTo>
                  <a:pt x="9267978" y="209932"/>
                </a:lnTo>
                <a:lnTo>
                  <a:pt x="9267978" y="210399"/>
                </a:lnTo>
                <a:lnTo>
                  <a:pt x="9266920" y="210399"/>
                </a:lnTo>
                <a:lnTo>
                  <a:pt x="9266920" y="210505"/>
                </a:lnTo>
                <a:lnTo>
                  <a:pt x="9267978" y="210505"/>
                </a:lnTo>
                <a:lnTo>
                  <a:pt x="9267978" y="213679"/>
                </a:lnTo>
                <a:lnTo>
                  <a:pt x="9268218" y="213679"/>
                </a:lnTo>
                <a:lnTo>
                  <a:pt x="9268218" y="210505"/>
                </a:lnTo>
                <a:lnTo>
                  <a:pt x="9271392" y="210505"/>
                </a:lnTo>
                <a:lnTo>
                  <a:pt x="9271392" y="207226"/>
                </a:lnTo>
                <a:close/>
                <a:moveTo>
                  <a:pt x="2753196" y="206963"/>
                </a:moveTo>
                <a:lnTo>
                  <a:pt x="2753196" y="210200"/>
                </a:lnTo>
                <a:lnTo>
                  <a:pt x="2754275" y="210200"/>
                </a:lnTo>
                <a:lnTo>
                  <a:pt x="2756433" y="208042"/>
                </a:lnTo>
                <a:lnTo>
                  <a:pt x="2755354" y="206963"/>
                </a:lnTo>
                <a:close/>
                <a:moveTo>
                  <a:pt x="7132391" y="206291"/>
                </a:moveTo>
                <a:lnTo>
                  <a:pt x="7134549" y="208449"/>
                </a:lnTo>
                <a:lnTo>
                  <a:pt x="7138865" y="208449"/>
                </a:lnTo>
                <a:lnTo>
                  <a:pt x="7138865" y="207370"/>
                </a:lnTo>
                <a:lnTo>
                  <a:pt x="7133470" y="206291"/>
                </a:lnTo>
                <a:close/>
                <a:moveTo>
                  <a:pt x="8136562" y="205752"/>
                </a:moveTo>
                <a:lnTo>
                  <a:pt x="8136562" y="207910"/>
                </a:lnTo>
                <a:lnTo>
                  <a:pt x="8138720" y="210068"/>
                </a:lnTo>
                <a:lnTo>
                  <a:pt x="8138720" y="207910"/>
                </a:lnTo>
                <a:close/>
                <a:moveTo>
                  <a:pt x="5587434" y="205346"/>
                </a:moveTo>
                <a:lnTo>
                  <a:pt x="5584197" y="206425"/>
                </a:lnTo>
                <a:lnTo>
                  <a:pt x="5584197" y="207504"/>
                </a:lnTo>
                <a:lnTo>
                  <a:pt x="5587434" y="207504"/>
                </a:lnTo>
                <a:close/>
                <a:moveTo>
                  <a:pt x="218768" y="205208"/>
                </a:moveTo>
                <a:cubicBezTo>
                  <a:pt x="218768" y="210333"/>
                  <a:pt x="216385" y="213435"/>
                  <a:pt x="211619" y="214514"/>
                </a:cubicBezTo>
                <a:lnTo>
                  <a:pt x="211619" y="215458"/>
                </a:lnTo>
                <a:lnTo>
                  <a:pt x="217689" y="216537"/>
                </a:lnTo>
                <a:lnTo>
                  <a:pt x="216745" y="215458"/>
                </a:lnTo>
                <a:lnTo>
                  <a:pt x="216745" y="214514"/>
                </a:lnTo>
                <a:lnTo>
                  <a:pt x="219712" y="209389"/>
                </a:lnTo>
                <a:lnTo>
                  <a:pt x="219712" y="205208"/>
                </a:lnTo>
                <a:close/>
                <a:moveTo>
                  <a:pt x="4668640" y="204401"/>
                </a:moveTo>
                <a:lnTo>
                  <a:pt x="4668640" y="206559"/>
                </a:lnTo>
                <a:lnTo>
                  <a:pt x="4670798" y="206559"/>
                </a:lnTo>
                <a:lnTo>
                  <a:pt x="4670798" y="204401"/>
                </a:lnTo>
                <a:close/>
                <a:moveTo>
                  <a:pt x="8245812" y="203594"/>
                </a:moveTo>
                <a:lnTo>
                  <a:pt x="8243654" y="205752"/>
                </a:lnTo>
                <a:lnTo>
                  <a:pt x="8243654" y="211147"/>
                </a:lnTo>
                <a:lnTo>
                  <a:pt x="8257680" y="214384"/>
                </a:lnTo>
                <a:lnTo>
                  <a:pt x="8256602" y="218700"/>
                </a:lnTo>
                <a:lnTo>
                  <a:pt x="8256602" y="223016"/>
                </a:lnTo>
                <a:lnTo>
                  <a:pt x="8257680" y="223016"/>
                </a:lnTo>
                <a:cubicBezTo>
                  <a:pt x="8257680" y="218880"/>
                  <a:pt x="8258760" y="215643"/>
                  <a:pt x="8260918" y="213305"/>
                </a:cubicBezTo>
                <a:lnTo>
                  <a:pt x="8260918" y="211147"/>
                </a:lnTo>
                <a:cubicBezTo>
                  <a:pt x="8257501" y="211147"/>
                  <a:pt x="8254264" y="208629"/>
                  <a:pt x="8251206" y="203594"/>
                </a:cubicBezTo>
                <a:close/>
                <a:moveTo>
                  <a:pt x="1237861" y="202916"/>
                </a:moveTo>
                <a:lnTo>
                  <a:pt x="1237861" y="207501"/>
                </a:lnTo>
                <a:lnTo>
                  <a:pt x="1239074" y="207501"/>
                </a:lnTo>
                <a:lnTo>
                  <a:pt x="1239074" y="202916"/>
                </a:lnTo>
                <a:close/>
                <a:moveTo>
                  <a:pt x="5575565" y="201030"/>
                </a:moveTo>
                <a:lnTo>
                  <a:pt x="5575565" y="203188"/>
                </a:lnTo>
                <a:lnTo>
                  <a:pt x="5576644" y="203188"/>
                </a:lnTo>
                <a:lnTo>
                  <a:pt x="5576644" y="201030"/>
                </a:lnTo>
                <a:close/>
                <a:moveTo>
                  <a:pt x="3116804" y="201028"/>
                </a:moveTo>
                <a:lnTo>
                  <a:pt x="3125571" y="201028"/>
                </a:lnTo>
                <a:lnTo>
                  <a:pt x="3127729" y="203186"/>
                </a:lnTo>
                <a:lnTo>
                  <a:pt x="3127729" y="206423"/>
                </a:lnTo>
                <a:cubicBezTo>
                  <a:pt x="3122963" y="212987"/>
                  <a:pt x="3117523" y="217348"/>
                  <a:pt x="3111409" y="219506"/>
                </a:cubicBezTo>
                <a:cubicBezTo>
                  <a:pt x="3111409" y="224182"/>
                  <a:pt x="3104530" y="228903"/>
                  <a:pt x="3090773" y="233668"/>
                </a:cubicBezTo>
                <a:lnTo>
                  <a:pt x="3087536" y="233668"/>
                </a:lnTo>
                <a:lnTo>
                  <a:pt x="3088615" y="228273"/>
                </a:lnTo>
                <a:lnTo>
                  <a:pt x="3086457" y="228273"/>
                </a:lnTo>
                <a:lnTo>
                  <a:pt x="3085243" y="233668"/>
                </a:lnTo>
                <a:lnTo>
                  <a:pt x="3087536" y="233668"/>
                </a:lnTo>
                <a:lnTo>
                  <a:pt x="3087536" y="235826"/>
                </a:lnTo>
                <a:lnTo>
                  <a:pt x="3086457" y="235826"/>
                </a:lnTo>
                <a:lnTo>
                  <a:pt x="3085243" y="234747"/>
                </a:lnTo>
                <a:lnTo>
                  <a:pt x="3084164" y="234747"/>
                </a:lnTo>
                <a:cubicBezTo>
                  <a:pt x="3084164" y="241221"/>
                  <a:pt x="3077645" y="245942"/>
                  <a:pt x="3064607" y="248909"/>
                </a:cubicBezTo>
                <a:cubicBezTo>
                  <a:pt x="3052109" y="259070"/>
                  <a:pt x="3044151" y="264150"/>
                  <a:pt x="3040734" y="264150"/>
                </a:cubicBezTo>
                <a:cubicBezTo>
                  <a:pt x="3034170" y="253989"/>
                  <a:pt x="3030529" y="244908"/>
                  <a:pt x="3029809" y="236905"/>
                </a:cubicBezTo>
                <a:lnTo>
                  <a:pt x="3030888" y="235826"/>
                </a:lnTo>
                <a:lnTo>
                  <a:pt x="3030888" y="234747"/>
                </a:lnTo>
                <a:lnTo>
                  <a:pt x="3024414" y="218427"/>
                </a:lnTo>
                <a:cubicBezTo>
                  <a:pt x="3024414" y="210425"/>
                  <a:pt x="3027292" y="206423"/>
                  <a:pt x="3033046" y="206423"/>
                </a:cubicBezTo>
                <a:lnTo>
                  <a:pt x="3035339" y="206423"/>
                </a:lnTo>
                <a:cubicBezTo>
                  <a:pt x="3036778" y="208581"/>
                  <a:pt x="3041813" y="209660"/>
                  <a:pt x="3050445" y="209660"/>
                </a:cubicBezTo>
                <a:lnTo>
                  <a:pt x="3054896" y="213032"/>
                </a:lnTo>
                <a:lnTo>
                  <a:pt x="3063528" y="213032"/>
                </a:lnTo>
                <a:lnTo>
                  <a:pt x="3069058" y="209660"/>
                </a:lnTo>
                <a:lnTo>
                  <a:pt x="3074453" y="211953"/>
                </a:lnTo>
                <a:lnTo>
                  <a:pt x="3092931" y="208581"/>
                </a:lnTo>
                <a:lnTo>
                  <a:pt x="3095089" y="208581"/>
                </a:lnTo>
                <a:cubicBezTo>
                  <a:pt x="3095448" y="205704"/>
                  <a:pt x="3096527" y="204265"/>
                  <a:pt x="3098326" y="204265"/>
                </a:cubicBezTo>
                <a:lnTo>
                  <a:pt x="3101563" y="204265"/>
                </a:lnTo>
                <a:lnTo>
                  <a:pt x="3107093" y="207502"/>
                </a:lnTo>
                <a:lnTo>
                  <a:pt x="3114646" y="203186"/>
                </a:lnTo>
                <a:close/>
                <a:moveTo>
                  <a:pt x="1079248" y="200758"/>
                </a:moveTo>
                <a:cubicBezTo>
                  <a:pt x="1076729" y="203815"/>
                  <a:pt x="1074481" y="205343"/>
                  <a:pt x="1072503" y="205343"/>
                </a:cubicBezTo>
                <a:lnTo>
                  <a:pt x="1072503" y="209659"/>
                </a:lnTo>
                <a:lnTo>
                  <a:pt x="1074661" y="209659"/>
                </a:lnTo>
                <a:cubicBezTo>
                  <a:pt x="1074661" y="205523"/>
                  <a:pt x="1077268" y="203275"/>
                  <a:pt x="1082485" y="202916"/>
                </a:cubicBezTo>
                <a:lnTo>
                  <a:pt x="1080327" y="200758"/>
                </a:lnTo>
                <a:close/>
                <a:moveTo>
                  <a:pt x="222814" y="200083"/>
                </a:moveTo>
                <a:lnTo>
                  <a:pt x="222814" y="202241"/>
                </a:lnTo>
                <a:lnTo>
                  <a:pt x="223893" y="202241"/>
                </a:lnTo>
                <a:lnTo>
                  <a:pt x="223893" y="200083"/>
                </a:lnTo>
                <a:close/>
                <a:moveTo>
                  <a:pt x="3261391" y="199949"/>
                </a:moveTo>
                <a:cubicBezTo>
                  <a:pt x="3261391" y="201388"/>
                  <a:pt x="3259592" y="202107"/>
                  <a:pt x="3255996" y="202107"/>
                </a:cubicBezTo>
                <a:lnTo>
                  <a:pt x="3252759" y="203186"/>
                </a:lnTo>
                <a:lnTo>
                  <a:pt x="3251680" y="207502"/>
                </a:lnTo>
                <a:lnTo>
                  <a:pt x="3252759" y="207502"/>
                </a:lnTo>
                <a:cubicBezTo>
                  <a:pt x="3261480" y="205524"/>
                  <a:pt x="3265842" y="203726"/>
                  <a:pt x="3265842" y="202107"/>
                </a:cubicBezTo>
                <a:lnTo>
                  <a:pt x="3265842" y="201028"/>
                </a:lnTo>
                <a:close/>
                <a:moveTo>
                  <a:pt x="9195509" y="199820"/>
                </a:moveTo>
                <a:lnTo>
                  <a:pt x="9195509" y="201909"/>
                </a:lnTo>
                <a:lnTo>
                  <a:pt x="9198923" y="201909"/>
                </a:lnTo>
                <a:lnTo>
                  <a:pt x="9199197" y="199820"/>
                </a:lnTo>
                <a:close/>
                <a:moveTo>
                  <a:pt x="9134811" y="199820"/>
                </a:moveTo>
                <a:lnTo>
                  <a:pt x="9134811" y="204157"/>
                </a:lnTo>
                <a:lnTo>
                  <a:pt x="9138225" y="204157"/>
                </a:lnTo>
                <a:lnTo>
                  <a:pt x="9138225" y="199820"/>
                </a:lnTo>
                <a:close/>
                <a:moveTo>
                  <a:pt x="1122137" y="199679"/>
                </a:moveTo>
                <a:cubicBezTo>
                  <a:pt x="1118810" y="201117"/>
                  <a:pt x="1116967" y="202556"/>
                  <a:pt x="1116607" y="203995"/>
                </a:cubicBezTo>
                <a:lnTo>
                  <a:pt x="1118900" y="206422"/>
                </a:lnTo>
                <a:cubicBezTo>
                  <a:pt x="1121059" y="205703"/>
                  <a:pt x="1122137" y="203455"/>
                  <a:pt x="1122137" y="199679"/>
                </a:cubicBezTo>
                <a:close/>
                <a:moveTo>
                  <a:pt x="1094623" y="199679"/>
                </a:moveTo>
                <a:lnTo>
                  <a:pt x="1093408" y="200758"/>
                </a:lnTo>
                <a:lnTo>
                  <a:pt x="1093408" y="201837"/>
                </a:lnTo>
                <a:cubicBezTo>
                  <a:pt x="1094938" y="205253"/>
                  <a:pt x="1096420" y="207142"/>
                  <a:pt x="1097859" y="207501"/>
                </a:cubicBezTo>
                <a:lnTo>
                  <a:pt x="1100018" y="207501"/>
                </a:lnTo>
                <a:lnTo>
                  <a:pt x="1102310" y="205343"/>
                </a:lnTo>
                <a:lnTo>
                  <a:pt x="1102310" y="202916"/>
                </a:lnTo>
                <a:cubicBezTo>
                  <a:pt x="1102310" y="201297"/>
                  <a:pt x="1099749" y="200218"/>
                  <a:pt x="1094623" y="199679"/>
                </a:cubicBezTo>
                <a:close/>
                <a:moveTo>
                  <a:pt x="9124099" y="198762"/>
                </a:moveTo>
                <a:lnTo>
                  <a:pt x="9124099" y="201909"/>
                </a:lnTo>
                <a:lnTo>
                  <a:pt x="9128258" y="201909"/>
                </a:lnTo>
                <a:lnTo>
                  <a:pt x="9128571" y="201682"/>
                </a:lnTo>
                <a:lnTo>
                  <a:pt x="9128571" y="198762"/>
                </a:lnTo>
                <a:close/>
                <a:moveTo>
                  <a:pt x="9263746" y="196514"/>
                </a:moveTo>
                <a:lnTo>
                  <a:pt x="9263746" y="199793"/>
                </a:lnTo>
                <a:lnTo>
                  <a:pt x="9268218" y="199793"/>
                </a:lnTo>
                <a:lnTo>
                  <a:pt x="9268218" y="196514"/>
                </a:lnTo>
                <a:close/>
                <a:moveTo>
                  <a:pt x="1236782" y="196442"/>
                </a:moveTo>
                <a:lnTo>
                  <a:pt x="1236782" y="198600"/>
                </a:lnTo>
                <a:lnTo>
                  <a:pt x="1237861" y="198600"/>
                </a:lnTo>
                <a:lnTo>
                  <a:pt x="1237861" y="196442"/>
                </a:lnTo>
                <a:close/>
                <a:moveTo>
                  <a:pt x="212564" y="196036"/>
                </a:moveTo>
                <a:lnTo>
                  <a:pt x="210540" y="199139"/>
                </a:lnTo>
                <a:lnTo>
                  <a:pt x="210540" y="205208"/>
                </a:lnTo>
                <a:lnTo>
                  <a:pt x="212564" y="207366"/>
                </a:lnTo>
                <a:lnTo>
                  <a:pt x="213643" y="202241"/>
                </a:lnTo>
                <a:lnTo>
                  <a:pt x="212564" y="201162"/>
                </a:lnTo>
                <a:lnTo>
                  <a:pt x="212564" y="200083"/>
                </a:lnTo>
                <a:lnTo>
                  <a:pt x="214587" y="197115"/>
                </a:lnTo>
                <a:lnTo>
                  <a:pt x="213643" y="196036"/>
                </a:lnTo>
                <a:close/>
                <a:moveTo>
                  <a:pt x="1611722" y="194554"/>
                </a:moveTo>
                <a:cubicBezTo>
                  <a:pt x="1610193" y="194554"/>
                  <a:pt x="1609429" y="195678"/>
                  <a:pt x="1609429" y="197925"/>
                </a:cubicBezTo>
                <a:lnTo>
                  <a:pt x="1609429" y="199005"/>
                </a:lnTo>
                <a:lnTo>
                  <a:pt x="1610642" y="199005"/>
                </a:lnTo>
                <a:close/>
                <a:moveTo>
                  <a:pt x="2606587" y="194149"/>
                </a:moveTo>
                <a:lnTo>
                  <a:pt x="2606587" y="196308"/>
                </a:lnTo>
                <a:lnTo>
                  <a:pt x="2607667" y="196308"/>
                </a:lnTo>
                <a:lnTo>
                  <a:pt x="2607667" y="194149"/>
                </a:lnTo>
                <a:close/>
                <a:moveTo>
                  <a:pt x="6651289" y="193973"/>
                </a:moveTo>
                <a:lnTo>
                  <a:pt x="6651479" y="194004"/>
                </a:lnTo>
                <a:lnTo>
                  <a:pt x="6652158" y="194793"/>
                </a:lnTo>
                <a:lnTo>
                  <a:pt x="6659265" y="193973"/>
                </a:lnTo>
                <a:close/>
                <a:moveTo>
                  <a:pt x="573882" y="193474"/>
                </a:moveTo>
                <a:lnTo>
                  <a:pt x="570645" y="198869"/>
                </a:lnTo>
                <a:lnTo>
                  <a:pt x="570645" y="202106"/>
                </a:lnTo>
                <a:lnTo>
                  <a:pt x="572803" y="202106"/>
                </a:lnTo>
                <a:lnTo>
                  <a:pt x="578198" y="197790"/>
                </a:lnTo>
                <a:lnTo>
                  <a:pt x="578198" y="193474"/>
                </a:lnTo>
                <a:close/>
                <a:moveTo>
                  <a:pt x="9164806" y="193122"/>
                </a:moveTo>
                <a:lnTo>
                  <a:pt x="9164806" y="195486"/>
                </a:lnTo>
                <a:lnTo>
                  <a:pt x="9165864" y="197700"/>
                </a:lnTo>
                <a:cubicBezTo>
                  <a:pt x="9150838" y="206769"/>
                  <a:pt x="9143036" y="213327"/>
                  <a:pt x="9142457" y="217375"/>
                </a:cubicBezTo>
                <a:lnTo>
                  <a:pt x="9145159" y="217935"/>
                </a:lnTo>
                <a:lnTo>
                  <a:pt x="9153510" y="217935"/>
                </a:lnTo>
                <a:cubicBezTo>
                  <a:pt x="9155156" y="217935"/>
                  <a:pt x="9157301" y="216834"/>
                  <a:pt x="9159946" y="214631"/>
                </a:cubicBezTo>
                <a:lnTo>
                  <a:pt x="9164222" y="214631"/>
                </a:lnTo>
                <a:lnTo>
                  <a:pt x="9165280" y="215689"/>
                </a:lnTo>
                <a:cubicBezTo>
                  <a:pt x="9165509" y="215689"/>
                  <a:pt x="9165624" y="210919"/>
                  <a:pt x="9165624" y="201379"/>
                </a:cubicBezTo>
                <a:lnTo>
                  <a:pt x="9168241" y="198762"/>
                </a:lnTo>
                <a:lnTo>
                  <a:pt x="9169263" y="198762"/>
                </a:lnTo>
                <a:lnTo>
                  <a:pt x="9168100" y="196410"/>
                </a:lnTo>
                <a:close/>
                <a:moveTo>
                  <a:pt x="7136707" y="193073"/>
                </a:moveTo>
                <a:lnTo>
                  <a:pt x="7136707" y="195366"/>
                </a:lnTo>
                <a:lnTo>
                  <a:pt x="7137786" y="195366"/>
                </a:lnTo>
                <a:lnTo>
                  <a:pt x="7137786" y="193073"/>
                </a:lnTo>
                <a:close/>
                <a:moveTo>
                  <a:pt x="7250542" y="191994"/>
                </a:moveTo>
                <a:cubicBezTo>
                  <a:pt x="7250542" y="194242"/>
                  <a:pt x="7249104" y="196085"/>
                  <a:pt x="7246226" y="197524"/>
                </a:cubicBezTo>
                <a:lnTo>
                  <a:pt x="7242854" y="197524"/>
                </a:lnTo>
                <a:lnTo>
                  <a:pt x="7239617" y="195366"/>
                </a:lnTo>
                <a:lnTo>
                  <a:pt x="7237459" y="195366"/>
                </a:lnTo>
                <a:lnTo>
                  <a:pt x="7237459" y="197524"/>
                </a:lnTo>
                <a:lnTo>
                  <a:pt x="7247305" y="206291"/>
                </a:lnTo>
                <a:lnTo>
                  <a:pt x="7248384" y="206291"/>
                </a:lnTo>
                <a:lnTo>
                  <a:pt x="7252835" y="201840"/>
                </a:lnTo>
                <a:lnTo>
                  <a:pt x="7252835" y="191994"/>
                </a:lnTo>
                <a:close/>
                <a:moveTo>
                  <a:pt x="2668089" y="191991"/>
                </a:moveTo>
                <a:lnTo>
                  <a:pt x="2665932" y="198465"/>
                </a:lnTo>
                <a:lnTo>
                  <a:pt x="2669169" y="203860"/>
                </a:lnTo>
                <a:lnTo>
                  <a:pt x="2670248" y="202781"/>
                </a:lnTo>
                <a:lnTo>
                  <a:pt x="2674565" y="202781"/>
                </a:lnTo>
                <a:cubicBezTo>
                  <a:pt x="2676002" y="202781"/>
                  <a:pt x="2676722" y="203816"/>
                  <a:pt x="2676722" y="205884"/>
                </a:cubicBezTo>
                <a:lnTo>
                  <a:pt x="2677802" y="206963"/>
                </a:lnTo>
                <a:lnTo>
                  <a:pt x="2681038" y="206963"/>
                </a:lnTo>
                <a:cubicBezTo>
                  <a:pt x="2684633" y="204175"/>
                  <a:pt x="2686432" y="200983"/>
                  <a:pt x="2686432" y="197386"/>
                </a:cubicBezTo>
                <a:lnTo>
                  <a:pt x="2685354" y="196308"/>
                </a:lnTo>
                <a:lnTo>
                  <a:pt x="2682117" y="196308"/>
                </a:lnTo>
                <a:lnTo>
                  <a:pt x="2678880" y="198465"/>
                </a:lnTo>
                <a:lnTo>
                  <a:pt x="2672406" y="191991"/>
                </a:lnTo>
                <a:close/>
                <a:moveTo>
                  <a:pt x="6644413" y="191857"/>
                </a:moveTo>
                <a:lnTo>
                  <a:pt x="6640762" y="192438"/>
                </a:lnTo>
                <a:lnTo>
                  <a:pt x="6643575" y="192689"/>
                </a:lnTo>
                <a:lnTo>
                  <a:pt x="6649984" y="193756"/>
                </a:lnTo>
                <a:close/>
                <a:moveTo>
                  <a:pt x="588044" y="191316"/>
                </a:moveTo>
                <a:lnTo>
                  <a:pt x="588044" y="192395"/>
                </a:lnTo>
                <a:lnTo>
                  <a:pt x="590202" y="192395"/>
                </a:lnTo>
                <a:lnTo>
                  <a:pt x="590202" y="191316"/>
                </a:lnTo>
                <a:close/>
                <a:moveTo>
                  <a:pt x="6672157" y="191018"/>
                </a:moveTo>
                <a:lnTo>
                  <a:pt x="6672157" y="193973"/>
                </a:lnTo>
                <a:lnTo>
                  <a:pt x="6661608" y="193973"/>
                </a:lnTo>
                <a:lnTo>
                  <a:pt x="6669450" y="200677"/>
                </a:lnTo>
                <a:cubicBezTo>
                  <a:pt x="6671255" y="203380"/>
                  <a:pt x="6672157" y="206472"/>
                  <a:pt x="6672157" y="209953"/>
                </a:cubicBezTo>
                <a:cubicBezTo>
                  <a:pt x="6674783" y="213050"/>
                  <a:pt x="6678001" y="215103"/>
                  <a:pt x="6681811" y="216111"/>
                </a:cubicBezTo>
                <a:lnTo>
                  <a:pt x="6681811" y="217538"/>
                </a:lnTo>
                <a:lnTo>
                  <a:pt x="6686538" y="217538"/>
                </a:lnTo>
                <a:lnTo>
                  <a:pt x="6709153" y="221637"/>
                </a:lnTo>
                <a:cubicBezTo>
                  <a:pt x="6714569" y="221637"/>
                  <a:pt x="6717277" y="217141"/>
                  <a:pt x="6717277" y="208149"/>
                </a:cubicBezTo>
                <a:cubicBezTo>
                  <a:pt x="6718688" y="208149"/>
                  <a:pt x="6719393" y="206824"/>
                  <a:pt x="6719393" y="204175"/>
                </a:cubicBezTo>
                <a:lnTo>
                  <a:pt x="6717277" y="196470"/>
                </a:lnTo>
                <a:lnTo>
                  <a:pt x="6718080" y="193973"/>
                </a:lnTo>
                <a:lnTo>
                  <a:pt x="6706129" y="193973"/>
                </a:lnTo>
                <a:lnTo>
                  <a:pt x="6703076" y="191857"/>
                </a:lnTo>
                <a:lnTo>
                  <a:pt x="6690570" y="192915"/>
                </a:lnTo>
                <a:lnTo>
                  <a:pt x="6687615" y="191857"/>
                </a:lnTo>
                <a:lnTo>
                  <a:pt x="6681734" y="193973"/>
                </a:lnTo>
                <a:lnTo>
                  <a:pt x="6677512" y="193973"/>
                </a:lnTo>
                <a:close/>
                <a:moveTo>
                  <a:pt x="7139944" y="190915"/>
                </a:moveTo>
                <a:lnTo>
                  <a:pt x="7139944" y="191994"/>
                </a:lnTo>
                <a:lnTo>
                  <a:pt x="7143316" y="191994"/>
                </a:lnTo>
                <a:lnTo>
                  <a:pt x="7143316" y="190915"/>
                </a:lnTo>
                <a:close/>
                <a:moveTo>
                  <a:pt x="7124703" y="190915"/>
                </a:moveTo>
                <a:lnTo>
                  <a:pt x="7115936" y="193073"/>
                </a:lnTo>
                <a:lnTo>
                  <a:pt x="7115936" y="194152"/>
                </a:lnTo>
                <a:lnTo>
                  <a:pt x="7120252" y="198603"/>
                </a:lnTo>
                <a:lnTo>
                  <a:pt x="7125782" y="198603"/>
                </a:lnTo>
                <a:lnTo>
                  <a:pt x="7125782" y="193073"/>
                </a:lnTo>
                <a:lnTo>
                  <a:pt x="7124703" y="191994"/>
                </a:lnTo>
                <a:close/>
                <a:moveTo>
                  <a:pt x="5078293" y="190913"/>
                </a:moveTo>
                <a:cubicBezTo>
                  <a:pt x="5075326" y="192532"/>
                  <a:pt x="5073573" y="194330"/>
                  <a:pt x="5073033" y="196309"/>
                </a:cubicBezTo>
                <a:lnTo>
                  <a:pt x="5073033" y="197388"/>
                </a:lnTo>
                <a:lnTo>
                  <a:pt x="5074112" y="197388"/>
                </a:lnTo>
                <a:cubicBezTo>
                  <a:pt x="5074112" y="195589"/>
                  <a:pt x="5075866" y="193431"/>
                  <a:pt x="5079372" y="190913"/>
                </a:cubicBezTo>
                <a:close/>
                <a:moveTo>
                  <a:pt x="4570046" y="190509"/>
                </a:moveTo>
                <a:lnTo>
                  <a:pt x="4570046" y="193746"/>
                </a:lnTo>
                <a:lnTo>
                  <a:pt x="4570990" y="193746"/>
                </a:lnTo>
                <a:lnTo>
                  <a:pt x="4572069" y="190509"/>
                </a:lnTo>
                <a:close/>
                <a:moveTo>
                  <a:pt x="9213627" y="190166"/>
                </a:moveTo>
                <a:lnTo>
                  <a:pt x="9213627" y="192387"/>
                </a:lnTo>
                <a:lnTo>
                  <a:pt x="9217317" y="192387"/>
                </a:lnTo>
                <a:lnTo>
                  <a:pt x="9217041" y="190166"/>
                </a:lnTo>
                <a:close/>
                <a:moveTo>
                  <a:pt x="3744096" y="190104"/>
                </a:moveTo>
                <a:cubicBezTo>
                  <a:pt x="3738341" y="191003"/>
                  <a:pt x="3735464" y="192441"/>
                  <a:pt x="3735464" y="194420"/>
                </a:cubicBezTo>
                <a:lnTo>
                  <a:pt x="3738701" y="197657"/>
                </a:lnTo>
                <a:lnTo>
                  <a:pt x="3741938" y="197657"/>
                </a:lnTo>
                <a:lnTo>
                  <a:pt x="3745175" y="194420"/>
                </a:lnTo>
                <a:lnTo>
                  <a:pt x="3745175" y="192262"/>
                </a:lnTo>
                <a:lnTo>
                  <a:pt x="3744096" y="191183"/>
                </a:lnTo>
                <a:close/>
                <a:moveTo>
                  <a:pt x="7716709" y="189162"/>
                </a:moveTo>
                <a:cubicBezTo>
                  <a:pt x="7716709" y="191320"/>
                  <a:pt x="7718507" y="195277"/>
                  <a:pt x="7722104" y="201031"/>
                </a:cubicBezTo>
                <a:lnTo>
                  <a:pt x="7723183" y="201031"/>
                </a:lnTo>
                <a:cubicBezTo>
                  <a:pt x="7724712" y="201031"/>
                  <a:pt x="7725476" y="199952"/>
                  <a:pt x="7725476" y="197794"/>
                </a:cubicBezTo>
                <a:lnTo>
                  <a:pt x="7719946" y="189162"/>
                </a:lnTo>
                <a:close/>
                <a:moveTo>
                  <a:pt x="719413" y="189158"/>
                </a:moveTo>
                <a:lnTo>
                  <a:pt x="719413" y="190237"/>
                </a:lnTo>
                <a:lnTo>
                  <a:pt x="722650" y="190237"/>
                </a:lnTo>
                <a:lnTo>
                  <a:pt x="722650" y="189158"/>
                </a:lnTo>
                <a:close/>
                <a:moveTo>
                  <a:pt x="5678745" y="187947"/>
                </a:moveTo>
                <a:lnTo>
                  <a:pt x="5681982" y="191319"/>
                </a:lnTo>
                <a:lnTo>
                  <a:pt x="5681982" y="190240"/>
                </a:lnTo>
                <a:lnTo>
                  <a:pt x="5679824" y="187947"/>
                </a:lnTo>
                <a:close/>
                <a:moveTo>
                  <a:pt x="5572328" y="187947"/>
                </a:moveTo>
                <a:lnTo>
                  <a:pt x="5572328" y="190240"/>
                </a:lnTo>
                <a:lnTo>
                  <a:pt x="5573407" y="190240"/>
                </a:lnTo>
                <a:lnTo>
                  <a:pt x="5573407" y="187947"/>
                </a:lnTo>
                <a:close/>
                <a:moveTo>
                  <a:pt x="1610642" y="187945"/>
                </a:moveTo>
                <a:lnTo>
                  <a:pt x="1610642" y="191317"/>
                </a:lnTo>
                <a:lnTo>
                  <a:pt x="1611722" y="191317"/>
                </a:lnTo>
                <a:lnTo>
                  <a:pt x="1611722" y="187945"/>
                </a:lnTo>
                <a:close/>
                <a:moveTo>
                  <a:pt x="8600250" y="187814"/>
                </a:moveTo>
                <a:lnTo>
                  <a:pt x="8599171" y="192130"/>
                </a:lnTo>
                <a:lnTo>
                  <a:pt x="8600250" y="193209"/>
                </a:lnTo>
                <a:lnTo>
                  <a:pt x="8601329" y="193209"/>
                </a:lnTo>
                <a:lnTo>
                  <a:pt x="8602408" y="192130"/>
                </a:lnTo>
                <a:lnTo>
                  <a:pt x="8602408" y="191051"/>
                </a:lnTo>
                <a:lnTo>
                  <a:pt x="8601329" y="187814"/>
                </a:lnTo>
                <a:close/>
                <a:moveTo>
                  <a:pt x="2597955" y="187675"/>
                </a:moveTo>
                <a:lnTo>
                  <a:pt x="2597955" y="189833"/>
                </a:lnTo>
                <a:lnTo>
                  <a:pt x="2604429" y="189833"/>
                </a:lnTo>
                <a:lnTo>
                  <a:pt x="2602271" y="187675"/>
                </a:lnTo>
                <a:close/>
                <a:moveTo>
                  <a:pt x="576040" y="187000"/>
                </a:moveTo>
                <a:lnTo>
                  <a:pt x="576040" y="190237"/>
                </a:lnTo>
                <a:lnTo>
                  <a:pt x="582514" y="190237"/>
                </a:lnTo>
                <a:lnTo>
                  <a:pt x="582514" y="188079"/>
                </a:lnTo>
                <a:lnTo>
                  <a:pt x="581435" y="189158"/>
                </a:lnTo>
                <a:lnTo>
                  <a:pt x="580356" y="189158"/>
                </a:lnTo>
                <a:close/>
                <a:moveTo>
                  <a:pt x="204336" y="186865"/>
                </a:moveTo>
                <a:lnTo>
                  <a:pt x="202313" y="188888"/>
                </a:lnTo>
                <a:lnTo>
                  <a:pt x="202313" y="190911"/>
                </a:lnTo>
                <a:lnTo>
                  <a:pt x="207438" y="190911"/>
                </a:lnTo>
                <a:lnTo>
                  <a:pt x="207438" y="189967"/>
                </a:lnTo>
                <a:lnTo>
                  <a:pt x="206494" y="186865"/>
                </a:lnTo>
                <a:close/>
                <a:moveTo>
                  <a:pt x="5081530" y="186732"/>
                </a:moveTo>
                <a:lnTo>
                  <a:pt x="5081530" y="188890"/>
                </a:lnTo>
                <a:lnTo>
                  <a:pt x="5084633" y="188890"/>
                </a:lnTo>
                <a:lnTo>
                  <a:pt x="5084633" y="186732"/>
                </a:lnTo>
                <a:close/>
                <a:moveTo>
                  <a:pt x="6740948" y="186462"/>
                </a:moveTo>
                <a:lnTo>
                  <a:pt x="6744229" y="189741"/>
                </a:lnTo>
                <a:lnTo>
                  <a:pt x="6744229" y="186462"/>
                </a:lnTo>
                <a:close/>
                <a:moveTo>
                  <a:pt x="583593" y="186056"/>
                </a:moveTo>
                <a:lnTo>
                  <a:pt x="583593" y="188079"/>
                </a:lnTo>
                <a:lnTo>
                  <a:pt x="585886" y="188079"/>
                </a:lnTo>
                <a:close/>
                <a:moveTo>
                  <a:pt x="556483" y="186056"/>
                </a:moveTo>
                <a:lnTo>
                  <a:pt x="556483" y="187000"/>
                </a:lnTo>
                <a:lnTo>
                  <a:pt x="558641" y="187000"/>
                </a:lnTo>
                <a:lnTo>
                  <a:pt x="558641" y="186056"/>
                </a:lnTo>
                <a:close/>
                <a:moveTo>
                  <a:pt x="3243992" y="185787"/>
                </a:moveTo>
                <a:lnTo>
                  <a:pt x="3243992" y="189024"/>
                </a:lnTo>
                <a:lnTo>
                  <a:pt x="3246285" y="189024"/>
                </a:lnTo>
                <a:lnTo>
                  <a:pt x="3246285" y="185787"/>
                </a:lnTo>
                <a:close/>
                <a:moveTo>
                  <a:pt x="215666" y="185786"/>
                </a:moveTo>
                <a:lnTo>
                  <a:pt x="214587" y="190911"/>
                </a:lnTo>
                <a:lnTo>
                  <a:pt x="215666" y="190911"/>
                </a:lnTo>
                <a:lnTo>
                  <a:pt x="214587" y="191990"/>
                </a:lnTo>
                <a:lnTo>
                  <a:pt x="214587" y="194013"/>
                </a:lnTo>
                <a:lnTo>
                  <a:pt x="215666" y="194013"/>
                </a:lnTo>
                <a:lnTo>
                  <a:pt x="215666" y="191990"/>
                </a:lnTo>
                <a:lnTo>
                  <a:pt x="216745" y="191990"/>
                </a:lnTo>
                <a:lnTo>
                  <a:pt x="215666" y="190911"/>
                </a:lnTo>
                <a:lnTo>
                  <a:pt x="215666" y="189967"/>
                </a:lnTo>
                <a:lnTo>
                  <a:pt x="216745" y="186865"/>
                </a:lnTo>
                <a:lnTo>
                  <a:pt x="216745" y="185786"/>
                </a:lnTo>
                <a:close/>
                <a:moveTo>
                  <a:pt x="70135" y="185786"/>
                </a:moveTo>
                <a:lnTo>
                  <a:pt x="70135" y="186865"/>
                </a:lnTo>
                <a:lnTo>
                  <a:pt x="72293" y="188888"/>
                </a:lnTo>
                <a:lnTo>
                  <a:pt x="73237" y="187809"/>
                </a:lnTo>
                <a:lnTo>
                  <a:pt x="73237" y="186865"/>
                </a:lnTo>
                <a:lnTo>
                  <a:pt x="72293" y="185786"/>
                </a:lnTo>
                <a:close/>
                <a:moveTo>
                  <a:pt x="564036" y="184977"/>
                </a:moveTo>
                <a:lnTo>
                  <a:pt x="559720" y="186056"/>
                </a:lnTo>
                <a:lnTo>
                  <a:pt x="559720" y="187000"/>
                </a:lnTo>
                <a:lnTo>
                  <a:pt x="569566" y="188079"/>
                </a:lnTo>
                <a:lnTo>
                  <a:pt x="569566" y="186056"/>
                </a:lnTo>
                <a:close/>
                <a:moveTo>
                  <a:pt x="5571249" y="184710"/>
                </a:moveTo>
                <a:lnTo>
                  <a:pt x="5571249" y="186868"/>
                </a:lnTo>
                <a:lnTo>
                  <a:pt x="5572328" y="186868"/>
                </a:lnTo>
                <a:lnTo>
                  <a:pt x="5572328" y="184710"/>
                </a:lnTo>
                <a:close/>
                <a:moveTo>
                  <a:pt x="3615155" y="184709"/>
                </a:moveTo>
                <a:lnTo>
                  <a:pt x="3615155" y="185787"/>
                </a:lnTo>
                <a:lnTo>
                  <a:pt x="3619471" y="185787"/>
                </a:lnTo>
                <a:lnTo>
                  <a:pt x="3619471" y="184709"/>
                </a:lnTo>
                <a:close/>
                <a:moveTo>
                  <a:pt x="3261391" y="184708"/>
                </a:moveTo>
                <a:cubicBezTo>
                  <a:pt x="3257794" y="187586"/>
                  <a:pt x="3255996" y="190868"/>
                  <a:pt x="3255996" y="194554"/>
                </a:cubicBezTo>
                <a:lnTo>
                  <a:pt x="3255996" y="196712"/>
                </a:lnTo>
                <a:lnTo>
                  <a:pt x="3260312" y="195633"/>
                </a:lnTo>
                <a:lnTo>
                  <a:pt x="3260312" y="190103"/>
                </a:lnTo>
                <a:close/>
                <a:moveTo>
                  <a:pt x="5124016" y="184574"/>
                </a:moveTo>
                <a:lnTo>
                  <a:pt x="5124016" y="185653"/>
                </a:lnTo>
                <a:lnTo>
                  <a:pt x="5128197" y="185653"/>
                </a:lnTo>
                <a:lnTo>
                  <a:pt x="5128197" y="184574"/>
                </a:lnTo>
                <a:close/>
                <a:moveTo>
                  <a:pt x="8136562" y="184172"/>
                </a:moveTo>
                <a:lnTo>
                  <a:pt x="8131167" y="188488"/>
                </a:lnTo>
                <a:cubicBezTo>
                  <a:pt x="8132246" y="191365"/>
                  <a:pt x="8133325" y="192804"/>
                  <a:pt x="8134404" y="192804"/>
                </a:cubicBezTo>
                <a:lnTo>
                  <a:pt x="8140878" y="192804"/>
                </a:lnTo>
                <a:lnTo>
                  <a:pt x="8140878" y="187409"/>
                </a:lnTo>
                <a:lnTo>
                  <a:pt x="8137641" y="184172"/>
                </a:lnTo>
                <a:close/>
                <a:moveTo>
                  <a:pt x="5589457" y="183631"/>
                </a:moveTo>
                <a:lnTo>
                  <a:pt x="5589457" y="184710"/>
                </a:lnTo>
                <a:lnTo>
                  <a:pt x="5591615" y="184710"/>
                </a:lnTo>
                <a:lnTo>
                  <a:pt x="5591615" y="183631"/>
                </a:lnTo>
                <a:close/>
                <a:moveTo>
                  <a:pt x="1672280" y="183494"/>
                </a:moveTo>
                <a:lnTo>
                  <a:pt x="1672280" y="185787"/>
                </a:lnTo>
                <a:lnTo>
                  <a:pt x="1673360" y="185787"/>
                </a:lnTo>
                <a:lnTo>
                  <a:pt x="1673360" y="183494"/>
                </a:lnTo>
                <a:close/>
                <a:moveTo>
                  <a:pt x="4069330" y="183419"/>
                </a:moveTo>
                <a:lnTo>
                  <a:pt x="4069644" y="185640"/>
                </a:lnTo>
                <a:lnTo>
                  <a:pt x="4073058" y="185640"/>
                </a:lnTo>
                <a:lnTo>
                  <a:pt x="4073058" y="183419"/>
                </a:lnTo>
                <a:close/>
                <a:moveTo>
                  <a:pt x="4601067" y="182956"/>
                </a:moveTo>
                <a:lnTo>
                  <a:pt x="4601067" y="184035"/>
                </a:lnTo>
                <a:lnTo>
                  <a:pt x="4603225" y="184035"/>
                </a:lnTo>
                <a:lnTo>
                  <a:pt x="4603225" y="182956"/>
                </a:lnTo>
                <a:close/>
                <a:moveTo>
                  <a:pt x="572803" y="182819"/>
                </a:moveTo>
                <a:lnTo>
                  <a:pt x="570645" y="184977"/>
                </a:lnTo>
                <a:lnTo>
                  <a:pt x="570645" y="186056"/>
                </a:lnTo>
                <a:lnTo>
                  <a:pt x="573882" y="184977"/>
                </a:lnTo>
                <a:lnTo>
                  <a:pt x="573882" y="182819"/>
                </a:lnTo>
                <a:close/>
                <a:moveTo>
                  <a:pt x="8669307" y="181340"/>
                </a:moveTo>
                <a:lnTo>
                  <a:pt x="8679018" y="181340"/>
                </a:lnTo>
                <a:lnTo>
                  <a:pt x="8685492" y="186735"/>
                </a:lnTo>
                <a:lnTo>
                  <a:pt x="8687650" y="186735"/>
                </a:lnTo>
                <a:lnTo>
                  <a:pt x="8696147" y="183498"/>
                </a:lnTo>
                <a:cubicBezTo>
                  <a:pt x="8699024" y="183498"/>
                  <a:pt x="8704779" y="187094"/>
                  <a:pt x="8713411" y="194288"/>
                </a:cubicBezTo>
                <a:lnTo>
                  <a:pt x="8713411" y="196446"/>
                </a:lnTo>
                <a:lnTo>
                  <a:pt x="8709095" y="202920"/>
                </a:lnTo>
                <a:lnTo>
                  <a:pt x="8710174" y="213710"/>
                </a:lnTo>
                <a:lnTo>
                  <a:pt x="8709095" y="222342"/>
                </a:lnTo>
                <a:lnTo>
                  <a:pt x="8710174" y="226658"/>
                </a:lnTo>
                <a:lnTo>
                  <a:pt x="8713411" y="226658"/>
                </a:lnTo>
                <a:lnTo>
                  <a:pt x="8718806" y="222342"/>
                </a:lnTo>
                <a:lnTo>
                  <a:pt x="8732833" y="228816"/>
                </a:lnTo>
                <a:lnTo>
                  <a:pt x="8741465" y="228816"/>
                </a:lnTo>
                <a:cubicBezTo>
                  <a:pt x="8741465" y="225939"/>
                  <a:pt x="8742184" y="224500"/>
                  <a:pt x="8743623" y="224500"/>
                </a:cubicBezTo>
                <a:lnTo>
                  <a:pt x="8755492" y="225579"/>
                </a:lnTo>
                <a:cubicBezTo>
                  <a:pt x="8758369" y="225579"/>
                  <a:pt x="8760887" y="220544"/>
                  <a:pt x="8763045" y="210473"/>
                </a:cubicBezTo>
                <a:lnTo>
                  <a:pt x="8764124" y="203999"/>
                </a:lnTo>
                <a:lnTo>
                  <a:pt x="8765203" y="202920"/>
                </a:lnTo>
                <a:lnTo>
                  <a:pt x="8766282" y="202920"/>
                </a:lnTo>
                <a:lnTo>
                  <a:pt x="8769519" y="205078"/>
                </a:lnTo>
                <a:lnTo>
                  <a:pt x="8768440" y="210473"/>
                </a:lnTo>
                <a:cubicBezTo>
                  <a:pt x="8770238" y="218386"/>
                  <a:pt x="8774554" y="222342"/>
                  <a:pt x="8781388" y="222342"/>
                </a:cubicBezTo>
                <a:lnTo>
                  <a:pt x="8781388" y="221263"/>
                </a:lnTo>
                <a:lnTo>
                  <a:pt x="8782467" y="209394"/>
                </a:lnTo>
                <a:lnTo>
                  <a:pt x="8779230" y="199683"/>
                </a:lnTo>
                <a:lnTo>
                  <a:pt x="8778151" y="199683"/>
                </a:lnTo>
                <a:lnTo>
                  <a:pt x="8779230" y="192130"/>
                </a:lnTo>
                <a:cubicBezTo>
                  <a:pt x="8775993" y="190691"/>
                  <a:pt x="8774195" y="189253"/>
                  <a:pt x="8773835" y="187814"/>
                </a:cubicBezTo>
                <a:lnTo>
                  <a:pt x="8773835" y="186735"/>
                </a:lnTo>
                <a:cubicBezTo>
                  <a:pt x="8773835" y="185656"/>
                  <a:pt x="8775274" y="184577"/>
                  <a:pt x="8778151" y="183498"/>
                </a:cubicBezTo>
                <a:lnTo>
                  <a:pt x="8798652" y="192130"/>
                </a:lnTo>
                <a:cubicBezTo>
                  <a:pt x="8798652" y="197165"/>
                  <a:pt x="8801170" y="199683"/>
                  <a:pt x="8806205" y="199683"/>
                </a:cubicBezTo>
                <a:cubicBezTo>
                  <a:pt x="8814118" y="201481"/>
                  <a:pt x="8818074" y="205437"/>
                  <a:pt x="8818074" y="211552"/>
                </a:cubicBezTo>
                <a:cubicBezTo>
                  <a:pt x="8818074" y="214070"/>
                  <a:pt x="8816995" y="216228"/>
                  <a:pt x="8814837" y="218026"/>
                </a:cubicBezTo>
                <a:cubicBezTo>
                  <a:pt x="8819873" y="223781"/>
                  <a:pt x="8822390" y="227737"/>
                  <a:pt x="8822390" y="229895"/>
                </a:cubicBezTo>
                <a:cubicBezTo>
                  <a:pt x="8821671" y="236909"/>
                  <a:pt x="8816995" y="245541"/>
                  <a:pt x="8808363" y="255791"/>
                </a:cubicBezTo>
                <a:lnTo>
                  <a:pt x="8805126" y="255791"/>
                </a:lnTo>
                <a:lnTo>
                  <a:pt x="8799731" y="253633"/>
                </a:lnTo>
                <a:lnTo>
                  <a:pt x="8794336" y="255791"/>
                </a:lnTo>
                <a:cubicBezTo>
                  <a:pt x="8790919" y="255791"/>
                  <a:pt x="8789121" y="253274"/>
                  <a:pt x="8788941" y="248238"/>
                </a:cubicBezTo>
                <a:lnTo>
                  <a:pt x="8786783" y="248238"/>
                </a:lnTo>
                <a:cubicBezTo>
                  <a:pt x="8786783" y="253274"/>
                  <a:pt x="8784625" y="255791"/>
                  <a:pt x="8780309" y="255791"/>
                </a:cubicBezTo>
                <a:lnTo>
                  <a:pt x="8769519" y="262265"/>
                </a:lnTo>
                <a:lnTo>
                  <a:pt x="8764124" y="267660"/>
                </a:lnTo>
                <a:cubicBezTo>
                  <a:pt x="8761247" y="267660"/>
                  <a:pt x="8759808" y="265143"/>
                  <a:pt x="8759808" y="260107"/>
                </a:cubicBezTo>
                <a:lnTo>
                  <a:pt x="8757650" y="260107"/>
                </a:lnTo>
                <a:lnTo>
                  <a:pt x="8757650" y="259028"/>
                </a:lnTo>
                <a:lnTo>
                  <a:pt x="8751176" y="265502"/>
                </a:lnTo>
                <a:lnTo>
                  <a:pt x="8745781" y="266581"/>
                </a:lnTo>
                <a:cubicBezTo>
                  <a:pt x="8737329" y="266581"/>
                  <a:pt x="8731934" y="264064"/>
                  <a:pt x="8729596" y="259028"/>
                </a:cubicBezTo>
                <a:lnTo>
                  <a:pt x="8725280" y="256870"/>
                </a:lnTo>
                <a:lnTo>
                  <a:pt x="8725280" y="257949"/>
                </a:lnTo>
                <a:lnTo>
                  <a:pt x="8726359" y="262265"/>
                </a:lnTo>
                <a:lnTo>
                  <a:pt x="8723122" y="264423"/>
                </a:lnTo>
                <a:lnTo>
                  <a:pt x="8717727" y="262265"/>
                </a:lnTo>
                <a:cubicBezTo>
                  <a:pt x="8713950" y="264423"/>
                  <a:pt x="8709634" y="265502"/>
                  <a:pt x="8704779" y="265502"/>
                </a:cubicBezTo>
                <a:cubicBezTo>
                  <a:pt x="8686526" y="265502"/>
                  <a:pt x="8674702" y="260467"/>
                  <a:pt x="8669307" y="250396"/>
                </a:cubicBezTo>
                <a:lnTo>
                  <a:pt x="8669307" y="249317"/>
                </a:lnTo>
                <a:lnTo>
                  <a:pt x="8670386" y="241764"/>
                </a:lnTo>
                <a:lnTo>
                  <a:pt x="8668228" y="235290"/>
                </a:lnTo>
                <a:lnTo>
                  <a:pt x="8668228" y="232053"/>
                </a:lnTo>
                <a:lnTo>
                  <a:pt x="8670386" y="223421"/>
                </a:lnTo>
                <a:lnTo>
                  <a:pt x="8670386" y="222342"/>
                </a:lnTo>
                <a:lnTo>
                  <a:pt x="8667149" y="218026"/>
                </a:lnTo>
                <a:lnTo>
                  <a:pt x="8668228" y="207236"/>
                </a:lnTo>
                <a:cubicBezTo>
                  <a:pt x="8666070" y="207236"/>
                  <a:pt x="8664991" y="201841"/>
                  <a:pt x="8664991" y="191051"/>
                </a:cubicBezTo>
                <a:cubicBezTo>
                  <a:pt x="8666429" y="184577"/>
                  <a:pt x="8667868" y="181340"/>
                  <a:pt x="8669307" y="181340"/>
                </a:cubicBezTo>
                <a:close/>
                <a:moveTo>
                  <a:pt x="1092329" y="181336"/>
                </a:moveTo>
                <a:cubicBezTo>
                  <a:pt x="1087205" y="187090"/>
                  <a:pt x="1082485" y="189968"/>
                  <a:pt x="1078169" y="189968"/>
                </a:cubicBezTo>
                <a:cubicBezTo>
                  <a:pt x="1073672" y="189968"/>
                  <a:pt x="1071424" y="190687"/>
                  <a:pt x="1071424" y="192126"/>
                </a:cubicBezTo>
                <a:lnTo>
                  <a:pt x="1071424" y="194284"/>
                </a:lnTo>
                <a:lnTo>
                  <a:pt x="1079248" y="198600"/>
                </a:lnTo>
                <a:lnTo>
                  <a:pt x="1082485" y="198600"/>
                </a:lnTo>
                <a:cubicBezTo>
                  <a:pt x="1091116" y="193924"/>
                  <a:pt x="1095521" y="190687"/>
                  <a:pt x="1095702" y="188889"/>
                </a:cubicBezTo>
                <a:lnTo>
                  <a:pt x="1095702" y="185652"/>
                </a:lnTo>
                <a:cubicBezTo>
                  <a:pt x="1093453" y="185652"/>
                  <a:pt x="1092329" y="184213"/>
                  <a:pt x="1092329" y="181336"/>
                </a:cubicBezTo>
                <a:close/>
                <a:moveTo>
                  <a:pt x="4677137" y="180933"/>
                </a:moveTo>
                <a:lnTo>
                  <a:pt x="4674979" y="182956"/>
                </a:lnTo>
                <a:lnTo>
                  <a:pt x="4674979" y="184035"/>
                </a:lnTo>
                <a:lnTo>
                  <a:pt x="4677137" y="181877"/>
                </a:lnTo>
                <a:close/>
                <a:moveTo>
                  <a:pt x="5072197" y="180742"/>
                </a:moveTo>
                <a:lnTo>
                  <a:pt x="5073033" y="184574"/>
                </a:lnTo>
                <a:lnTo>
                  <a:pt x="5074112" y="184574"/>
                </a:lnTo>
                <a:lnTo>
                  <a:pt x="5074112" y="183495"/>
                </a:lnTo>
                <a:close/>
                <a:moveTo>
                  <a:pt x="6147154" y="180664"/>
                </a:moveTo>
                <a:lnTo>
                  <a:pt x="6147154" y="182822"/>
                </a:lnTo>
                <a:lnTo>
                  <a:pt x="6148233" y="182822"/>
                </a:lnTo>
                <a:lnTo>
                  <a:pt x="6148233" y="180664"/>
                </a:lnTo>
                <a:close/>
                <a:moveTo>
                  <a:pt x="5585276" y="180394"/>
                </a:moveTo>
                <a:lnTo>
                  <a:pt x="5587434" y="182552"/>
                </a:lnTo>
                <a:lnTo>
                  <a:pt x="5588513" y="182552"/>
                </a:lnTo>
                <a:lnTo>
                  <a:pt x="5586355" y="180394"/>
                </a:lnTo>
                <a:close/>
                <a:moveTo>
                  <a:pt x="706330" y="179582"/>
                </a:moveTo>
                <a:cubicBezTo>
                  <a:pt x="704891" y="179582"/>
                  <a:pt x="704172" y="180661"/>
                  <a:pt x="704172" y="182819"/>
                </a:cubicBezTo>
                <a:lnTo>
                  <a:pt x="707409" y="190237"/>
                </a:lnTo>
                <a:lnTo>
                  <a:pt x="711860" y="190237"/>
                </a:lnTo>
                <a:lnTo>
                  <a:pt x="711860" y="188079"/>
                </a:lnTo>
                <a:lnTo>
                  <a:pt x="712939" y="188079"/>
                </a:lnTo>
                <a:lnTo>
                  <a:pt x="709567" y="179582"/>
                </a:lnTo>
                <a:close/>
                <a:moveTo>
                  <a:pt x="1613880" y="179178"/>
                </a:moveTo>
                <a:lnTo>
                  <a:pt x="1613880" y="182415"/>
                </a:lnTo>
                <a:lnTo>
                  <a:pt x="1614959" y="182415"/>
                </a:lnTo>
                <a:lnTo>
                  <a:pt x="1614959" y="179178"/>
                </a:lnTo>
                <a:close/>
                <a:moveTo>
                  <a:pt x="2746722" y="179043"/>
                </a:moveTo>
                <a:lnTo>
                  <a:pt x="2744565" y="181201"/>
                </a:lnTo>
                <a:lnTo>
                  <a:pt x="2744565" y="182280"/>
                </a:lnTo>
                <a:lnTo>
                  <a:pt x="2749959" y="186596"/>
                </a:lnTo>
                <a:lnTo>
                  <a:pt x="2752117" y="186596"/>
                </a:lnTo>
                <a:lnTo>
                  <a:pt x="2752117" y="184438"/>
                </a:lnTo>
                <a:close/>
                <a:moveTo>
                  <a:pt x="3741938" y="178235"/>
                </a:moveTo>
                <a:lnTo>
                  <a:pt x="3741938" y="180392"/>
                </a:lnTo>
                <a:lnTo>
                  <a:pt x="3747333" y="186867"/>
                </a:lnTo>
                <a:lnTo>
                  <a:pt x="3748412" y="186867"/>
                </a:lnTo>
                <a:lnTo>
                  <a:pt x="3748412" y="185787"/>
                </a:lnTo>
                <a:cubicBezTo>
                  <a:pt x="3748412" y="180752"/>
                  <a:pt x="3746254" y="178235"/>
                  <a:pt x="3741938" y="178235"/>
                </a:cubicBezTo>
                <a:close/>
                <a:moveTo>
                  <a:pt x="4061311" y="177202"/>
                </a:moveTo>
                <a:lnTo>
                  <a:pt x="4061311" y="181539"/>
                </a:lnTo>
                <a:lnTo>
                  <a:pt x="4064725" y="181539"/>
                </a:lnTo>
                <a:lnTo>
                  <a:pt x="4064725" y="177202"/>
                </a:lnTo>
                <a:close/>
                <a:moveTo>
                  <a:pt x="1666751" y="176885"/>
                </a:moveTo>
                <a:lnTo>
                  <a:pt x="1666751" y="179178"/>
                </a:lnTo>
                <a:lnTo>
                  <a:pt x="1667830" y="179178"/>
                </a:lnTo>
                <a:lnTo>
                  <a:pt x="1667830" y="176885"/>
                </a:lnTo>
                <a:close/>
                <a:moveTo>
                  <a:pt x="4628986" y="176617"/>
                </a:moveTo>
                <a:lnTo>
                  <a:pt x="4626828" y="178775"/>
                </a:lnTo>
                <a:lnTo>
                  <a:pt x="4626828" y="180933"/>
                </a:lnTo>
                <a:lnTo>
                  <a:pt x="4630065" y="180933"/>
                </a:lnTo>
                <a:lnTo>
                  <a:pt x="4632088" y="178775"/>
                </a:lnTo>
                <a:lnTo>
                  <a:pt x="4630065" y="176617"/>
                </a:lnTo>
                <a:close/>
                <a:moveTo>
                  <a:pt x="9234442" y="176280"/>
                </a:moveTo>
                <a:lnTo>
                  <a:pt x="9244298" y="176280"/>
                </a:lnTo>
                <a:lnTo>
                  <a:pt x="9262583" y="180959"/>
                </a:lnTo>
                <a:cubicBezTo>
                  <a:pt x="9267253" y="186391"/>
                  <a:pt x="9270896" y="189108"/>
                  <a:pt x="9273512" y="189108"/>
                </a:cubicBezTo>
                <a:lnTo>
                  <a:pt x="9278945" y="188050"/>
                </a:lnTo>
                <a:cubicBezTo>
                  <a:pt x="9285833" y="194833"/>
                  <a:pt x="9295938" y="200619"/>
                  <a:pt x="9309260" y="205407"/>
                </a:cubicBezTo>
                <a:cubicBezTo>
                  <a:pt x="9315929" y="209993"/>
                  <a:pt x="9319264" y="216126"/>
                  <a:pt x="9319264" y="223807"/>
                </a:cubicBezTo>
                <a:cubicBezTo>
                  <a:pt x="9319264" y="227721"/>
                  <a:pt x="9317853" y="229678"/>
                  <a:pt x="9315032" y="229678"/>
                </a:cubicBezTo>
                <a:lnTo>
                  <a:pt x="9315032" y="230399"/>
                </a:lnTo>
                <a:lnTo>
                  <a:pt x="9319264" y="235689"/>
                </a:lnTo>
                <a:lnTo>
                  <a:pt x="9319264" y="240439"/>
                </a:lnTo>
                <a:cubicBezTo>
                  <a:pt x="9311799" y="253895"/>
                  <a:pt x="9304464" y="260624"/>
                  <a:pt x="9297256" y="260624"/>
                </a:cubicBezTo>
                <a:lnTo>
                  <a:pt x="9295753" y="260624"/>
                </a:lnTo>
                <a:lnTo>
                  <a:pt x="9290782" y="259433"/>
                </a:lnTo>
                <a:lnTo>
                  <a:pt x="9284820" y="260624"/>
                </a:lnTo>
                <a:cubicBezTo>
                  <a:pt x="9276305" y="260624"/>
                  <a:pt x="9270414" y="254817"/>
                  <a:pt x="9267149" y="243204"/>
                </a:cubicBezTo>
                <a:cubicBezTo>
                  <a:pt x="9261267" y="235871"/>
                  <a:pt x="9258326" y="230305"/>
                  <a:pt x="9258326" y="226504"/>
                </a:cubicBezTo>
                <a:cubicBezTo>
                  <a:pt x="9256770" y="226504"/>
                  <a:pt x="9255381" y="221972"/>
                  <a:pt x="9254159" y="212907"/>
                </a:cubicBezTo>
                <a:cubicBezTo>
                  <a:pt x="9252364" y="209731"/>
                  <a:pt x="9249168" y="207243"/>
                  <a:pt x="9244572" y="205445"/>
                </a:cubicBezTo>
                <a:cubicBezTo>
                  <a:pt x="9244572" y="203791"/>
                  <a:pt x="9239238" y="198248"/>
                  <a:pt x="9228571" y="188815"/>
                </a:cubicBezTo>
                <a:lnTo>
                  <a:pt x="9228571" y="185037"/>
                </a:lnTo>
                <a:cubicBezTo>
                  <a:pt x="9229523" y="179199"/>
                  <a:pt x="9231480" y="176280"/>
                  <a:pt x="9234442" y="176280"/>
                </a:cubicBezTo>
                <a:close/>
                <a:moveTo>
                  <a:pt x="639027" y="175806"/>
                </a:moveTo>
                <a:cubicBezTo>
                  <a:pt x="632373" y="178053"/>
                  <a:pt x="626214" y="179177"/>
                  <a:pt x="620549" y="179177"/>
                </a:cubicBezTo>
                <a:lnTo>
                  <a:pt x="607601" y="179177"/>
                </a:lnTo>
                <a:lnTo>
                  <a:pt x="596676" y="178098"/>
                </a:lnTo>
                <a:lnTo>
                  <a:pt x="596676" y="179177"/>
                </a:lnTo>
                <a:lnTo>
                  <a:pt x="598834" y="191856"/>
                </a:lnTo>
                <a:lnTo>
                  <a:pt x="598834" y="196307"/>
                </a:lnTo>
                <a:lnTo>
                  <a:pt x="597755" y="220314"/>
                </a:lnTo>
                <a:cubicBezTo>
                  <a:pt x="598654" y="237129"/>
                  <a:pt x="600093" y="245536"/>
                  <a:pt x="602071" y="245536"/>
                </a:cubicBezTo>
                <a:lnTo>
                  <a:pt x="611917" y="245536"/>
                </a:lnTo>
                <a:cubicBezTo>
                  <a:pt x="614434" y="243198"/>
                  <a:pt x="621673" y="242029"/>
                  <a:pt x="633632" y="242029"/>
                </a:cubicBezTo>
                <a:lnTo>
                  <a:pt x="644422" y="244322"/>
                </a:lnTo>
                <a:lnTo>
                  <a:pt x="654268" y="243243"/>
                </a:lnTo>
                <a:lnTo>
                  <a:pt x="660742" y="245536"/>
                </a:lnTo>
                <a:lnTo>
                  <a:pt x="666137" y="245536"/>
                </a:lnTo>
                <a:lnTo>
                  <a:pt x="678141" y="242029"/>
                </a:lnTo>
                <a:lnTo>
                  <a:pt x="682457" y="243243"/>
                </a:lnTo>
                <a:lnTo>
                  <a:pt x="685694" y="243243"/>
                </a:lnTo>
                <a:lnTo>
                  <a:pt x="691224" y="239737"/>
                </a:lnTo>
                <a:lnTo>
                  <a:pt x="691224" y="237444"/>
                </a:lnTo>
                <a:lnTo>
                  <a:pt x="682457" y="232858"/>
                </a:lnTo>
                <a:lnTo>
                  <a:pt x="682457" y="219235"/>
                </a:lnTo>
                <a:cubicBezTo>
                  <a:pt x="685334" y="216358"/>
                  <a:pt x="686773" y="211413"/>
                  <a:pt x="686773" y="204399"/>
                </a:cubicBezTo>
                <a:lnTo>
                  <a:pt x="686773" y="202106"/>
                </a:lnTo>
                <a:lnTo>
                  <a:pt x="682457" y="187270"/>
                </a:lnTo>
                <a:lnTo>
                  <a:pt x="682457" y="186056"/>
                </a:lnTo>
                <a:lnTo>
                  <a:pt x="685694" y="180391"/>
                </a:lnTo>
                <a:lnTo>
                  <a:pt x="684615" y="179177"/>
                </a:lnTo>
                <a:lnTo>
                  <a:pt x="683536" y="179177"/>
                </a:lnTo>
                <a:lnTo>
                  <a:pt x="675983" y="180391"/>
                </a:lnTo>
                <a:lnTo>
                  <a:pt x="662900" y="178098"/>
                </a:lnTo>
                <a:lnTo>
                  <a:pt x="645501" y="180391"/>
                </a:lnTo>
                <a:close/>
                <a:moveTo>
                  <a:pt x="4598909" y="175538"/>
                </a:moveTo>
                <a:lnTo>
                  <a:pt x="4599988" y="181877"/>
                </a:lnTo>
                <a:lnTo>
                  <a:pt x="4601067" y="181877"/>
                </a:lnTo>
                <a:lnTo>
                  <a:pt x="4602146" y="178775"/>
                </a:lnTo>
                <a:lnTo>
                  <a:pt x="4601067" y="175538"/>
                </a:lnTo>
                <a:close/>
                <a:moveTo>
                  <a:pt x="685694" y="175266"/>
                </a:moveTo>
                <a:lnTo>
                  <a:pt x="685694" y="176345"/>
                </a:lnTo>
                <a:lnTo>
                  <a:pt x="687852" y="176345"/>
                </a:lnTo>
                <a:lnTo>
                  <a:pt x="687852" y="175266"/>
                </a:lnTo>
                <a:close/>
                <a:moveTo>
                  <a:pt x="2561403" y="174727"/>
                </a:moveTo>
                <a:lnTo>
                  <a:pt x="2556008" y="180122"/>
                </a:lnTo>
                <a:cubicBezTo>
                  <a:pt x="2556008" y="181561"/>
                  <a:pt x="2557087" y="182280"/>
                  <a:pt x="2559246" y="182280"/>
                </a:cubicBezTo>
                <a:cubicBezTo>
                  <a:pt x="2563561" y="180662"/>
                  <a:pt x="2565719" y="179223"/>
                  <a:pt x="2565719" y="177964"/>
                </a:cubicBezTo>
                <a:lnTo>
                  <a:pt x="2565719" y="176885"/>
                </a:lnTo>
                <a:lnTo>
                  <a:pt x="2563561" y="174727"/>
                </a:lnTo>
                <a:close/>
                <a:moveTo>
                  <a:pt x="4254208" y="174288"/>
                </a:moveTo>
                <a:lnTo>
                  <a:pt x="4252805" y="175989"/>
                </a:lnTo>
                <a:lnTo>
                  <a:pt x="4249950" y="183419"/>
                </a:lnTo>
                <a:lnTo>
                  <a:pt x="4251924" y="183419"/>
                </a:lnTo>
                <a:cubicBezTo>
                  <a:pt x="4252570" y="183419"/>
                  <a:pt x="4253109" y="182422"/>
                  <a:pt x="4253541" y="180427"/>
                </a:cubicBezTo>
                <a:close/>
                <a:moveTo>
                  <a:pt x="6152549" y="174190"/>
                </a:moveTo>
                <a:lnTo>
                  <a:pt x="6149312" y="175269"/>
                </a:lnTo>
                <a:cubicBezTo>
                  <a:pt x="6150751" y="179765"/>
                  <a:pt x="6152594" y="182282"/>
                  <a:pt x="6154842" y="182822"/>
                </a:cubicBezTo>
                <a:lnTo>
                  <a:pt x="6155921" y="182822"/>
                </a:lnTo>
                <a:lnTo>
                  <a:pt x="6155921" y="181743"/>
                </a:lnTo>
                <a:cubicBezTo>
                  <a:pt x="6153673" y="181743"/>
                  <a:pt x="6152549" y="179225"/>
                  <a:pt x="6152549" y="174190"/>
                </a:cubicBezTo>
                <a:close/>
                <a:moveTo>
                  <a:pt x="2115543" y="173897"/>
                </a:moveTo>
                <a:lnTo>
                  <a:pt x="2115543" y="176118"/>
                </a:lnTo>
                <a:lnTo>
                  <a:pt x="2120015" y="176118"/>
                </a:lnTo>
                <a:lnTo>
                  <a:pt x="2120015" y="173897"/>
                </a:lnTo>
                <a:close/>
                <a:moveTo>
                  <a:pt x="211619" y="173512"/>
                </a:moveTo>
                <a:cubicBezTo>
                  <a:pt x="211619" y="176210"/>
                  <a:pt x="209911" y="177558"/>
                  <a:pt x="206494" y="177558"/>
                </a:cubicBezTo>
                <a:lnTo>
                  <a:pt x="206494" y="182684"/>
                </a:lnTo>
                <a:lnTo>
                  <a:pt x="209461" y="182684"/>
                </a:lnTo>
                <a:lnTo>
                  <a:pt x="212564" y="180661"/>
                </a:lnTo>
                <a:lnTo>
                  <a:pt x="214587" y="183763"/>
                </a:lnTo>
                <a:lnTo>
                  <a:pt x="213643" y="184842"/>
                </a:lnTo>
                <a:lnTo>
                  <a:pt x="213643" y="185786"/>
                </a:lnTo>
                <a:lnTo>
                  <a:pt x="216745" y="184842"/>
                </a:lnTo>
                <a:cubicBezTo>
                  <a:pt x="216745" y="179716"/>
                  <a:pt x="215036" y="175940"/>
                  <a:pt x="211619" y="173512"/>
                </a:cubicBezTo>
                <a:close/>
                <a:moveTo>
                  <a:pt x="7119173" y="173381"/>
                </a:moveTo>
                <a:cubicBezTo>
                  <a:pt x="7116296" y="174820"/>
                  <a:pt x="7114857" y="177023"/>
                  <a:pt x="7114857" y="179990"/>
                </a:cubicBezTo>
                <a:lnTo>
                  <a:pt x="7118094" y="181069"/>
                </a:lnTo>
                <a:cubicBezTo>
                  <a:pt x="7122501" y="180350"/>
                  <a:pt x="7124703" y="179271"/>
                  <a:pt x="7124703" y="177832"/>
                </a:cubicBezTo>
                <a:lnTo>
                  <a:pt x="7124703" y="174460"/>
                </a:lnTo>
                <a:close/>
                <a:moveTo>
                  <a:pt x="3241834" y="172704"/>
                </a:moveTo>
                <a:lnTo>
                  <a:pt x="3241834" y="173783"/>
                </a:lnTo>
                <a:lnTo>
                  <a:pt x="3243992" y="173783"/>
                </a:lnTo>
                <a:lnTo>
                  <a:pt x="3243992" y="172704"/>
                </a:lnTo>
                <a:close/>
                <a:moveTo>
                  <a:pt x="7595051" y="171763"/>
                </a:moveTo>
                <a:lnTo>
                  <a:pt x="7595051" y="172842"/>
                </a:lnTo>
                <a:lnTo>
                  <a:pt x="7597209" y="172842"/>
                </a:lnTo>
                <a:lnTo>
                  <a:pt x="7597209" y="171763"/>
                </a:lnTo>
                <a:close/>
                <a:moveTo>
                  <a:pt x="3260312" y="171625"/>
                </a:moveTo>
                <a:cubicBezTo>
                  <a:pt x="3260312" y="174772"/>
                  <a:pt x="3258873" y="176975"/>
                  <a:pt x="3255996" y="178234"/>
                </a:cubicBezTo>
                <a:lnTo>
                  <a:pt x="3254917" y="178234"/>
                </a:lnTo>
                <a:cubicBezTo>
                  <a:pt x="3253838" y="178234"/>
                  <a:pt x="3252759" y="176751"/>
                  <a:pt x="3251680" y="173783"/>
                </a:cubicBezTo>
                <a:lnTo>
                  <a:pt x="3250601" y="172704"/>
                </a:lnTo>
                <a:lnTo>
                  <a:pt x="3246285" y="172704"/>
                </a:lnTo>
                <a:lnTo>
                  <a:pt x="3246285" y="173783"/>
                </a:lnTo>
                <a:cubicBezTo>
                  <a:pt x="3249162" y="173783"/>
                  <a:pt x="3252399" y="175986"/>
                  <a:pt x="3255996" y="180392"/>
                </a:cubicBezTo>
                <a:lnTo>
                  <a:pt x="3262605" y="176076"/>
                </a:lnTo>
                <a:lnTo>
                  <a:pt x="3262605" y="171625"/>
                </a:lnTo>
                <a:close/>
                <a:moveTo>
                  <a:pt x="2205866" y="170723"/>
                </a:moveTo>
                <a:lnTo>
                  <a:pt x="2205866" y="172944"/>
                </a:lnTo>
                <a:lnTo>
                  <a:pt x="2208224" y="172944"/>
                </a:lnTo>
                <a:lnTo>
                  <a:pt x="2208224" y="170723"/>
                </a:lnTo>
                <a:close/>
                <a:moveTo>
                  <a:pt x="4233623" y="170718"/>
                </a:moveTo>
                <a:lnTo>
                  <a:pt x="4233623" y="173209"/>
                </a:lnTo>
                <a:lnTo>
                  <a:pt x="4235343" y="173209"/>
                </a:lnTo>
                <a:lnTo>
                  <a:pt x="4234921" y="172558"/>
                </a:lnTo>
                <a:lnTo>
                  <a:pt x="4233861" y="171912"/>
                </a:lnTo>
                <a:close/>
                <a:moveTo>
                  <a:pt x="3171159" y="170546"/>
                </a:moveTo>
                <a:lnTo>
                  <a:pt x="3169001" y="172704"/>
                </a:lnTo>
                <a:lnTo>
                  <a:pt x="3169001" y="173783"/>
                </a:lnTo>
                <a:lnTo>
                  <a:pt x="3171159" y="173783"/>
                </a:lnTo>
                <a:close/>
                <a:moveTo>
                  <a:pt x="3153760" y="170546"/>
                </a:moveTo>
                <a:lnTo>
                  <a:pt x="3153760" y="172704"/>
                </a:lnTo>
                <a:lnTo>
                  <a:pt x="3155918" y="172704"/>
                </a:lnTo>
                <a:close/>
                <a:moveTo>
                  <a:pt x="4672956" y="170142"/>
                </a:moveTo>
                <a:lnTo>
                  <a:pt x="4669719" y="173380"/>
                </a:lnTo>
                <a:lnTo>
                  <a:pt x="4670798" y="178775"/>
                </a:lnTo>
                <a:lnTo>
                  <a:pt x="4671877" y="178775"/>
                </a:lnTo>
                <a:cubicBezTo>
                  <a:pt x="4672236" y="175897"/>
                  <a:pt x="4673270" y="174459"/>
                  <a:pt x="4674979" y="174459"/>
                </a:cubicBezTo>
                <a:lnTo>
                  <a:pt x="4678216" y="176617"/>
                </a:lnTo>
                <a:lnTo>
                  <a:pt x="4678216" y="174459"/>
                </a:lnTo>
                <a:cubicBezTo>
                  <a:pt x="4677137" y="171581"/>
                  <a:pt x="4676058" y="170142"/>
                  <a:pt x="4674979" y="170142"/>
                </a:cubicBezTo>
                <a:close/>
                <a:moveTo>
                  <a:pt x="6157000" y="169874"/>
                </a:moveTo>
                <a:lnTo>
                  <a:pt x="6154842" y="172032"/>
                </a:lnTo>
                <a:lnTo>
                  <a:pt x="6157000" y="172032"/>
                </a:lnTo>
                <a:close/>
                <a:moveTo>
                  <a:pt x="5176078" y="169738"/>
                </a:moveTo>
                <a:lnTo>
                  <a:pt x="5176078" y="170817"/>
                </a:lnTo>
                <a:lnTo>
                  <a:pt x="5178101" y="172975"/>
                </a:lnTo>
                <a:lnTo>
                  <a:pt x="5178101" y="171896"/>
                </a:lnTo>
                <a:close/>
                <a:moveTo>
                  <a:pt x="5069796" y="169738"/>
                </a:moveTo>
                <a:lnTo>
                  <a:pt x="5072034" y="179994"/>
                </a:lnTo>
                <a:lnTo>
                  <a:pt x="5073033" y="174998"/>
                </a:lnTo>
                <a:lnTo>
                  <a:pt x="5073033" y="172975"/>
                </a:lnTo>
                <a:close/>
                <a:moveTo>
                  <a:pt x="5568012" y="169604"/>
                </a:moveTo>
                <a:lnTo>
                  <a:pt x="5570170" y="171762"/>
                </a:lnTo>
                <a:lnTo>
                  <a:pt x="5571249" y="170683"/>
                </a:lnTo>
                <a:lnTo>
                  <a:pt x="5571249" y="169604"/>
                </a:lnTo>
                <a:close/>
                <a:moveTo>
                  <a:pt x="210540" y="169466"/>
                </a:moveTo>
                <a:lnTo>
                  <a:pt x="212564" y="171489"/>
                </a:lnTo>
                <a:lnTo>
                  <a:pt x="212564" y="169466"/>
                </a:lnTo>
                <a:close/>
                <a:moveTo>
                  <a:pt x="9177394" y="168875"/>
                </a:moveTo>
                <a:lnTo>
                  <a:pt x="9177394" y="173212"/>
                </a:lnTo>
                <a:lnTo>
                  <a:pt x="9180808" y="173212"/>
                </a:lnTo>
                <a:lnTo>
                  <a:pt x="9180808" y="168875"/>
                </a:lnTo>
                <a:close/>
                <a:moveTo>
                  <a:pt x="9161632" y="168537"/>
                </a:moveTo>
                <a:lnTo>
                  <a:pt x="9161632" y="169496"/>
                </a:lnTo>
                <a:lnTo>
                  <a:pt x="9157917" y="173212"/>
                </a:lnTo>
                <a:lnTo>
                  <a:pt x="9153388" y="173212"/>
                </a:lnTo>
                <a:lnTo>
                  <a:pt x="9152611" y="172153"/>
                </a:lnTo>
                <a:lnTo>
                  <a:pt x="9143896" y="174270"/>
                </a:lnTo>
                <a:lnTo>
                  <a:pt x="9138430" y="173212"/>
                </a:lnTo>
                <a:lnTo>
                  <a:pt x="9125157" y="174270"/>
                </a:lnTo>
                <a:cubicBezTo>
                  <a:pt x="9125157" y="172130"/>
                  <a:pt x="9123828" y="170366"/>
                  <a:pt x="9121170" y="168980"/>
                </a:cubicBezTo>
                <a:lnTo>
                  <a:pt x="9120624" y="170038"/>
                </a:lnTo>
                <a:lnTo>
                  <a:pt x="9108666" y="170038"/>
                </a:lnTo>
                <a:lnTo>
                  <a:pt x="9107860" y="170478"/>
                </a:lnTo>
                <a:lnTo>
                  <a:pt x="9112709" y="171262"/>
                </a:lnTo>
                <a:cubicBezTo>
                  <a:pt x="9119757" y="172677"/>
                  <a:pt x="9123281" y="174350"/>
                  <a:pt x="9123281" y="176280"/>
                </a:cubicBezTo>
                <a:cubicBezTo>
                  <a:pt x="9123581" y="176280"/>
                  <a:pt x="9125748" y="178440"/>
                  <a:pt x="9129783" y="182760"/>
                </a:cubicBezTo>
                <a:cubicBezTo>
                  <a:pt x="9129323" y="182673"/>
                  <a:pt x="9129904" y="180866"/>
                  <a:pt x="9131526" y="177338"/>
                </a:cubicBezTo>
                <a:cubicBezTo>
                  <a:pt x="9139815" y="177338"/>
                  <a:pt x="9146694" y="178770"/>
                  <a:pt x="9152164" y="181634"/>
                </a:cubicBezTo>
                <a:lnTo>
                  <a:pt x="9158436" y="186345"/>
                </a:lnTo>
                <a:lnTo>
                  <a:pt x="9158720" y="185934"/>
                </a:lnTo>
                <a:lnTo>
                  <a:pt x="9162107" y="185934"/>
                </a:lnTo>
                <a:lnTo>
                  <a:pt x="9164806" y="188634"/>
                </a:lnTo>
                <a:lnTo>
                  <a:pt x="9164806" y="191208"/>
                </a:lnTo>
                <a:lnTo>
                  <a:pt x="9166580" y="178844"/>
                </a:lnTo>
                <a:cubicBezTo>
                  <a:pt x="9167308" y="175724"/>
                  <a:pt x="9168091" y="174164"/>
                  <a:pt x="9168930" y="174164"/>
                </a:cubicBezTo>
                <a:lnTo>
                  <a:pt x="9168312" y="172153"/>
                </a:lnTo>
                <a:lnTo>
                  <a:pt x="9166206" y="172153"/>
                </a:lnTo>
                <a:close/>
                <a:moveTo>
                  <a:pt x="1181616" y="168118"/>
                </a:moveTo>
                <a:lnTo>
                  <a:pt x="1179459" y="170276"/>
                </a:lnTo>
                <a:lnTo>
                  <a:pt x="1181616" y="170276"/>
                </a:lnTo>
                <a:close/>
                <a:moveTo>
                  <a:pt x="8582986" y="167313"/>
                </a:moveTo>
                <a:lnTo>
                  <a:pt x="8582986" y="168392"/>
                </a:lnTo>
                <a:lnTo>
                  <a:pt x="8585144" y="168392"/>
                </a:lnTo>
                <a:lnTo>
                  <a:pt x="8585144" y="167313"/>
                </a:lnTo>
                <a:close/>
                <a:moveTo>
                  <a:pt x="3177768" y="167309"/>
                </a:moveTo>
                <a:lnTo>
                  <a:pt x="3177768" y="169467"/>
                </a:lnTo>
                <a:lnTo>
                  <a:pt x="3179926" y="167309"/>
                </a:lnTo>
                <a:close/>
                <a:moveTo>
                  <a:pt x="9282921" y="166759"/>
                </a:moveTo>
                <a:lnTo>
                  <a:pt x="9282921" y="168980"/>
                </a:lnTo>
                <a:lnTo>
                  <a:pt x="9285145" y="168980"/>
                </a:lnTo>
                <a:close/>
                <a:moveTo>
                  <a:pt x="5173920" y="166501"/>
                </a:moveTo>
                <a:lnTo>
                  <a:pt x="5173920" y="168659"/>
                </a:lnTo>
                <a:lnTo>
                  <a:pt x="5176078" y="166501"/>
                </a:lnTo>
                <a:close/>
                <a:moveTo>
                  <a:pt x="5068717" y="166501"/>
                </a:moveTo>
                <a:lnTo>
                  <a:pt x="5068717" y="168659"/>
                </a:lnTo>
                <a:lnTo>
                  <a:pt x="5069796" y="168659"/>
                </a:lnTo>
                <a:lnTo>
                  <a:pt x="5069796" y="166501"/>
                </a:lnTo>
                <a:close/>
                <a:moveTo>
                  <a:pt x="5579881" y="166366"/>
                </a:moveTo>
                <a:lnTo>
                  <a:pt x="5573407" y="168525"/>
                </a:lnTo>
                <a:lnTo>
                  <a:pt x="5573407" y="169604"/>
                </a:lnTo>
                <a:lnTo>
                  <a:pt x="5575565" y="169604"/>
                </a:lnTo>
                <a:lnTo>
                  <a:pt x="5582039" y="167445"/>
                </a:lnTo>
                <a:lnTo>
                  <a:pt x="5582039" y="166366"/>
                </a:lnTo>
                <a:close/>
                <a:moveTo>
                  <a:pt x="3047208" y="166230"/>
                </a:moveTo>
                <a:lnTo>
                  <a:pt x="3049366" y="168388"/>
                </a:lnTo>
                <a:lnTo>
                  <a:pt x="3049366" y="166230"/>
                </a:lnTo>
                <a:close/>
                <a:moveTo>
                  <a:pt x="2574351" y="166095"/>
                </a:moveTo>
                <a:lnTo>
                  <a:pt x="2574351" y="168253"/>
                </a:lnTo>
                <a:lnTo>
                  <a:pt x="2575431" y="168253"/>
                </a:lnTo>
                <a:lnTo>
                  <a:pt x="2577589" y="166095"/>
                </a:lnTo>
                <a:close/>
                <a:moveTo>
                  <a:pt x="9169988" y="165701"/>
                </a:moveTo>
                <a:lnTo>
                  <a:pt x="9173402" y="168980"/>
                </a:lnTo>
                <a:lnTo>
                  <a:pt x="9173402" y="165701"/>
                </a:lnTo>
                <a:close/>
                <a:moveTo>
                  <a:pt x="7723183" y="165154"/>
                </a:moveTo>
                <a:lnTo>
                  <a:pt x="7723183" y="167312"/>
                </a:lnTo>
                <a:lnTo>
                  <a:pt x="7726555" y="167312"/>
                </a:lnTo>
                <a:lnTo>
                  <a:pt x="7726555" y="166233"/>
                </a:lnTo>
                <a:close/>
                <a:moveTo>
                  <a:pt x="3631340" y="163263"/>
                </a:moveTo>
                <a:lnTo>
                  <a:pt x="3631340" y="167579"/>
                </a:lnTo>
                <a:lnTo>
                  <a:pt x="3633498" y="169603"/>
                </a:lnTo>
                <a:lnTo>
                  <a:pt x="3638893" y="169603"/>
                </a:lnTo>
                <a:lnTo>
                  <a:pt x="3638893" y="166500"/>
                </a:lnTo>
                <a:lnTo>
                  <a:pt x="3633498" y="163263"/>
                </a:lnTo>
                <a:close/>
                <a:moveTo>
                  <a:pt x="3186400" y="162993"/>
                </a:moveTo>
                <a:lnTo>
                  <a:pt x="3182084" y="164072"/>
                </a:lnTo>
                <a:lnTo>
                  <a:pt x="3182084" y="165151"/>
                </a:lnTo>
                <a:lnTo>
                  <a:pt x="3184242" y="165151"/>
                </a:lnTo>
                <a:lnTo>
                  <a:pt x="3188558" y="164072"/>
                </a:lnTo>
                <a:lnTo>
                  <a:pt x="3188558" y="162993"/>
                </a:lnTo>
                <a:close/>
                <a:moveTo>
                  <a:pt x="5082609" y="162320"/>
                </a:moveTo>
                <a:lnTo>
                  <a:pt x="5084633" y="164478"/>
                </a:lnTo>
                <a:lnTo>
                  <a:pt x="5085712" y="164478"/>
                </a:lnTo>
                <a:lnTo>
                  <a:pt x="5083688" y="162320"/>
                </a:lnTo>
                <a:close/>
                <a:moveTo>
                  <a:pt x="2648668" y="161779"/>
                </a:moveTo>
                <a:lnTo>
                  <a:pt x="2648668" y="163937"/>
                </a:lnTo>
                <a:lnTo>
                  <a:pt x="2650825" y="163937"/>
                </a:lnTo>
                <a:lnTo>
                  <a:pt x="2650825" y="161779"/>
                </a:lnTo>
                <a:close/>
                <a:moveTo>
                  <a:pt x="9178452" y="161469"/>
                </a:moveTo>
                <a:lnTo>
                  <a:pt x="9178452" y="165125"/>
                </a:lnTo>
                <a:lnTo>
                  <a:pt x="9179750" y="164615"/>
                </a:lnTo>
                <a:cubicBezTo>
                  <a:pt x="9179750" y="162518"/>
                  <a:pt x="9179864" y="161469"/>
                  <a:pt x="9180091" y="161469"/>
                </a:cubicBezTo>
                <a:close/>
                <a:moveTo>
                  <a:pt x="9164566" y="161469"/>
                </a:moveTo>
                <a:lnTo>
                  <a:pt x="9165864" y="161469"/>
                </a:lnTo>
                <a:lnTo>
                  <a:pt x="9165864" y="162499"/>
                </a:lnTo>
                <a:lnTo>
                  <a:pt x="9164566" y="162499"/>
                </a:lnTo>
                <a:close/>
                <a:moveTo>
                  <a:pt x="8644490" y="160839"/>
                </a:moveTo>
                <a:lnTo>
                  <a:pt x="8662833" y="160839"/>
                </a:lnTo>
                <a:cubicBezTo>
                  <a:pt x="8664991" y="160839"/>
                  <a:pt x="8666070" y="162277"/>
                  <a:pt x="8666070" y="165155"/>
                </a:cubicBezTo>
                <a:lnTo>
                  <a:pt x="8664991" y="168392"/>
                </a:lnTo>
                <a:lnTo>
                  <a:pt x="8666070" y="168392"/>
                </a:lnTo>
                <a:cubicBezTo>
                  <a:pt x="8668587" y="165514"/>
                  <a:pt x="8678253" y="164076"/>
                  <a:pt x="8695068" y="164076"/>
                </a:cubicBezTo>
                <a:lnTo>
                  <a:pt x="8702621" y="166234"/>
                </a:lnTo>
                <a:cubicBezTo>
                  <a:pt x="8702621" y="164076"/>
                  <a:pt x="8707296" y="162277"/>
                  <a:pt x="8716648" y="160839"/>
                </a:cubicBezTo>
                <a:cubicBezTo>
                  <a:pt x="8728877" y="163536"/>
                  <a:pt x="8734991" y="165335"/>
                  <a:pt x="8734991" y="166234"/>
                </a:cubicBezTo>
                <a:lnTo>
                  <a:pt x="8737149" y="171629"/>
                </a:lnTo>
                <a:lnTo>
                  <a:pt x="8736070" y="172708"/>
                </a:lnTo>
                <a:lnTo>
                  <a:pt x="8724201" y="172708"/>
                </a:lnTo>
                <a:lnTo>
                  <a:pt x="8720964" y="175945"/>
                </a:lnTo>
                <a:lnTo>
                  <a:pt x="8720964" y="177024"/>
                </a:lnTo>
                <a:lnTo>
                  <a:pt x="8727438" y="179182"/>
                </a:lnTo>
                <a:lnTo>
                  <a:pt x="8732833" y="177024"/>
                </a:lnTo>
                <a:cubicBezTo>
                  <a:pt x="8752255" y="177024"/>
                  <a:pt x="8761966" y="183138"/>
                  <a:pt x="8761966" y="195367"/>
                </a:cubicBezTo>
                <a:lnTo>
                  <a:pt x="8761966" y="196446"/>
                </a:lnTo>
                <a:cubicBezTo>
                  <a:pt x="8761966" y="202201"/>
                  <a:pt x="8756211" y="210113"/>
                  <a:pt x="8744702" y="220184"/>
                </a:cubicBezTo>
                <a:lnTo>
                  <a:pt x="8738228" y="220184"/>
                </a:lnTo>
                <a:cubicBezTo>
                  <a:pt x="8734811" y="220184"/>
                  <a:pt x="8731934" y="218386"/>
                  <a:pt x="8729596" y="214789"/>
                </a:cubicBezTo>
                <a:cubicBezTo>
                  <a:pt x="8725280" y="214789"/>
                  <a:pt x="8722043" y="206517"/>
                  <a:pt x="8719885" y="189972"/>
                </a:cubicBezTo>
                <a:cubicBezTo>
                  <a:pt x="8715929" y="186195"/>
                  <a:pt x="8713771" y="182599"/>
                  <a:pt x="8713411" y="179182"/>
                </a:cubicBezTo>
                <a:lnTo>
                  <a:pt x="8716648" y="175945"/>
                </a:lnTo>
                <a:lnTo>
                  <a:pt x="8706937" y="174866"/>
                </a:lnTo>
                <a:lnTo>
                  <a:pt x="8699384" y="175945"/>
                </a:lnTo>
                <a:lnTo>
                  <a:pt x="8683334" y="173787"/>
                </a:lnTo>
                <a:cubicBezTo>
                  <a:pt x="8681355" y="175226"/>
                  <a:pt x="8676680" y="176304"/>
                  <a:pt x="8669307" y="177024"/>
                </a:cubicBezTo>
                <a:lnTo>
                  <a:pt x="8652043" y="174866"/>
                </a:lnTo>
                <a:lnTo>
                  <a:pt x="8646648" y="178103"/>
                </a:lnTo>
                <a:lnTo>
                  <a:pt x="8645568" y="178103"/>
                </a:lnTo>
                <a:cubicBezTo>
                  <a:pt x="8644130" y="178103"/>
                  <a:pt x="8642691" y="173067"/>
                  <a:pt x="8641252" y="162997"/>
                </a:cubicBezTo>
                <a:close/>
                <a:moveTo>
                  <a:pt x="3190716" y="160835"/>
                </a:moveTo>
                <a:lnTo>
                  <a:pt x="3190716" y="161914"/>
                </a:lnTo>
                <a:lnTo>
                  <a:pt x="3194088" y="161914"/>
                </a:lnTo>
                <a:lnTo>
                  <a:pt x="3194088" y="160835"/>
                </a:lnTo>
                <a:close/>
                <a:moveTo>
                  <a:pt x="1639236" y="160430"/>
                </a:moveTo>
                <a:lnTo>
                  <a:pt x="1637079" y="162588"/>
                </a:lnTo>
                <a:lnTo>
                  <a:pt x="1637079" y="164881"/>
                </a:lnTo>
                <a:lnTo>
                  <a:pt x="1642474" y="165960"/>
                </a:lnTo>
                <a:lnTo>
                  <a:pt x="1644767" y="165960"/>
                </a:lnTo>
                <a:lnTo>
                  <a:pt x="1646925" y="163667"/>
                </a:lnTo>
                <a:cubicBezTo>
                  <a:pt x="1644227" y="161509"/>
                  <a:pt x="1641665" y="160430"/>
                  <a:pt x="1639236" y="160430"/>
                </a:cubicBezTo>
                <a:close/>
                <a:moveTo>
                  <a:pt x="3233202" y="159756"/>
                </a:moveTo>
                <a:lnTo>
                  <a:pt x="3229965" y="162993"/>
                </a:lnTo>
                <a:lnTo>
                  <a:pt x="3233202" y="166230"/>
                </a:lnTo>
                <a:lnTo>
                  <a:pt x="3234281" y="162993"/>
                </a:lnTo>
                <a:close/>
                <a:moveTo>
                  <a:pt x="2587165" y="159621"/>
                </a:moveTo>
                <a:lnTo>
                  <a:pt x="2587165" y="160700"/>
                </a:lnTo>
                <a:lnTo>
                  <a:pt x="2589323" y="160700"/>
                </a:lnTo>
                <a:lnTo>
                  <a:pt x="2589323" y="159621"/>
                </a:lnTo>
                <a:close/>
                <a:moveTo>
                  <a:pt x="9164566" y="159220"/>
                </a:moveTo>
                <a:lnTo>
                  <a:pt x="9164566" y="161469"/>
                </a:lnTo>
                <a:lnTo>
                  <a:pt x="9162450" y="161469"/>
                </a:lnTo>
                <a:lnTo>
                  <a:pt x="9162450" y="165673"/>
                </a:lnTo>
                <a:lnTo>
                  <a:pt x="9165864" y="165673"/>
                </a:lnTo>
                <a:lnTo>
                  <a:pt x="9165864" y="162499"/>
                </a:lnTo>
                <a:lnTo>
                  <a:pt x="9169038" y="162499"/>
                </a:lnTo>
                <a:lnTo>
                  <a:pt x="9169038" y="159220"/>
                </a:lnTo>
                <a:close/>
                <a:moveTo>
                  <a:pt x="9121983" y="159220"/>
                </a:moveTo>
                <a:lnTo>
                  <a:pt x="9121983" y="162499"/>
                </a:lnTo>
                <a:lnTo>
                  <a:pt x="9126455" y="162499"/>
                </a:lnTo>
                <a:lnTo>
                  <a:pt x="9126455" y="159220"/>
                </a:lnTo>
                <a:close/>
                <a:moveTo>
                  <a:pt x="7211158" y="159220"/>
                </a:moveTo>
                <a:cubicBezTo>
                  <a:pt x="7204235" y="163535"/>
                  <a:pt x="7197311" y="165693"/>
                  <a:pt x="7190388" y="165693"/>
                </a:cubicBezTo>
                <a:lnTo>
                  <a:pt x="7183779" y="164614"/>
                </a:lnTo>
                <a:lnTo>
                  <a:pt x="7180542" y="165693"/>
                </a:lnTo>
                <a:lnTo>
                  <a:pt x="7170696" y="164614"/>
                </a:lnTo>
                <a:lnTo>
                  <a:pt x="7159636" y="164614"/>
                </a:lnTo>
                <a:lnTo>
                  <a:pt x="7155320" y="161377"/>
                </a:lnTo>
                <a:lnTo>
                  <a:pt x="7152083" y="161377"/>
                </a:lnTo>
                <a:lnTo>
                  <a:pt x="7148711" y="166907"/>
                </a:lnTo>
                <a:lnTo>
                  <a:pt x="7149790" y="185520"/>
                </a:lnTo>
                <a:cubicBezTo>
                  <a:pt x="7148531" y="185520"/>
                  <a:pt x="7147452" y="187318"/>
                  <a:pt x="7146553" y="190915"/>
                </a:cubicBezTo>
                <a:lnTo>
                  <a:pt x="7149790" y="191994"/>
                </a:lnTo>
                <a:lnTo>
                  <a:pt x="7156399" y="189836"/>
                </a:lnTo>
                <a:lnTo>
                  <a:pt x="7157478" y="189836"/>
                </a:lnTo>
                <a:cubicBezTo>
                  <a:pt x="7159906" y="189836"/>
                  <a:pt x="7162468" y="190915"/>
                  <a:pt x="7165166" y="193073"/>
                </a:cubicBezTo>
                <a:lnTo>
                  <a:pt x="7167324" y="193073"/>
                </a:lnTo>
                <a:cubicBezTo>
                  <a:pt x="7169212" y="191095"/>
                  <a:pt x="7174337" y="189656"/>
                  <a:pt x="7182700" y="188757"/>
                </a:cubicBezTo>
                <a:lnTo>
                  <a:pt x="7183779" y="187678"/>
                </a:lnTo>
                <a:lnTo>
                  <a:pt x="7184858" y="187678"/>
                </a:lnTo>
                <a:lnTo>
                  <a:pt x="7193624" y="189836"/>
                </a:lnTo>
                <a:lnTo>
                  <a:pt x="7205628" y="186599"/>
                </a:lnTo>
                <a:cubicBezTo>
                  <a:pt x="7212013" y="189476"/>
                  <a:pt x="7216778" y="190915"/>
                  <a:pt x="7219925" y="190915"/>
                </a:cubicBezTo>
                <a:lnTo>
                  <a:pt x="7223162" y="188757"/>
                </a:lnTo>
                <a:lnTo>
                  <a:pt x="7222083" y="181069"/>
                </a:lnTo>
                <a:lnTo>
                  <a:pt x="7222083" y="166907"/>
                </a:lnTo>
                <a:cubicBezTo>
                  <a:pt x="7222083" y="165199"/>
                  <a:pt x="7218442" y="162636"/>
                  <a:pt x="7211158" y="159220"/>
                </a:cubicBezTo>
                <a:close/>
                <a:moveTo>
                  <a:pt x="2264711" y="158159"/>
                </a:moveTo>
                <a:lnTo>
                  <a:pt x="2264711" y="160380"/>
                </a:lnTo>
                <a:lnTo>
                  <a:pt x="2269183" y="160380"/>
                </a:lnTo>
                <a:lnTo>
                  <a:pt x="2269183" y="158159"/>
                </a:lnTo>
                <a:close/>
                <a:moveTo>
                  <a:pt x="2682117" y="156384"/>
                </a:moveTo>
                <a:lnTo>
                  <a:pt x="2681038" y="159621"/>
                </a:lnTo>
                <a:lnTo>
                  <a:pt x="2682117" y="160700"/>
                </a:lnTo>
                <a:lnTo>
                  <a:pt x="2686432" y="160700"/>
                </a:lnTo>
                <a:lnTo>
                  <a:pt x="2687512" y="157463"/>
                </a:lnTo>
                <a:lnTo>
                  <a:pt x="2686432" y="156384"/>
                </a:lnTo>
                <a:close/>
                <a:moveTo>
                  <a:pt x="71214" y="156113"/>
                </a:moveTo>
                <a:lnTo>
                  <a:pt x="71214" y="159215"/>
                </a:lnTo>
                <a:lnTo>
                  <a:pt x="72293" y="164341"/>
                </a:lnTo>
                <a:lnTo>
                  <a:pt x="70135" y="166364"/>
                </a:lnTo>
                <a:lnTo>
                  <a:pt x="70135" y="167308"/>
                </a:lnTo>
                <a:lnTo>
                  <a:pt x="72293" y="169466"/>
                </a:lnTo>
                <a:lnTo>
                  <a:pt x="76339" y="169466"/>
                </a:lnTo>
                <a:lnTo>
                  <a:pt x="76339" y="164341"/>
                </a:lnTo>
                <a:cubicBezTo>
                  <a:pt x="73642" y="164341"/>
                  <a:pt x="72293" y="161598"/>
                  <a:pt x="72293" y="156113"/>
                </a:cubicBezTo>
                <a:close/>
                <a:moveTo>
                  <a:pt x="4147024" y="155990"/>
                </a:moveTo>
                <a:lnTo>
                  <a:pt x="4132024" y="161704"/>
                </a:lnTo>
                <a:lnTo>
                  <a:pt x="4127683" y="165803"/>
                </a:lnTo>
                <a:lnTo>
                  <a:pt x="4120665" y="164745"/>
                </a:lnTo>
                <a:lnTo>
                  <a:pt x="4109795" y="168977"/>
                </a:lnTo>
                <a:lnTo>
                  <a:pt x="4105491" y="166861"/>
                </a:lnTo>
                <a:lnTo>
                  <a:pt x="4102060" y="167919"/>
                </a:lnTo>
                <a:lnTo>
                  <a:pt x="4099134" y="167919"/>
                </a:lnTo>
                <a:lnTo>
                  <a:pt x="4098183" y="171175"/>
                </a:lnTo>
                <a:lnTo>
                  <a:pt x="4101224" y="176349"/>
                </a:lnTo>
                <a:lnTo>
                  <a:pt x="4100166" y="181209"/>
                </a:lnTo>
                <a:lnTo>
                  <a:pt x="4101224" y="190441"/>
                </a:lnTo>
                <a:lnTo>
                  <a:pt x="4101224" y="194867"/>
                </a:lnTo>
                <a:cubicBezTo>
                  <a:pt x="4098491" y="203593"/>
                  <a:pt x="4097125" y="209166"/>
                  <a:pt x="4097125" y="211585"/>
                </a:cubicBezTo>
                <a:cubicBezTo>
                  <a:pt x="4100563" y="211585"/>
                  <a:pt x="4102282" y="213189"/>
                  <a:pt x="4102282" y="216398"/>
                </a:cubicBezTo>
                <a:lnTo>
                  <a:pt x="4102282" y="221427"/>
                </a:lnTo>
                <a:lnTo>
                  <a:pt x="4100166" y="220976"/>
                </a:lnTo>
                <a:cubicBezTo>
                  <a:pt x="4100766" y="220976"/>
                  <a:pt x="4101305" y="221758"/>
                  <a:pt x="4101782" y="223323"/>
                </a:cubicBezTo>
                <a:lnTo>
                  <a:pt x="4102950" y="229939"/>
                </a:lnTo>
                <a:lnTo>
                  <a:pt x="4108956" y="228381"/>
                </a:lnTo>
                <a:lnTo>
                  <a:pt x="4114513" y="230364"/>
                </a:lnTo>
                <a:lnTo>
                  <a:pt x="4116258" y="228381"/>
                </a:lnTo>
                <a:lnTo>
                  <a:pt x="4120467" y="228381"/>
                </a:lnTo>
                <a:lnTo>
                  <a:pt x="4137482" y="232480"/>
                </a:lnTo>
                <a:cubicBezTo>
                  <a:pt x="4137482" y="231804"/>
                  <a:pt x="4142329" y="231214"/>
                  <a:pt x="4152023" y="230710"/>
                </a:cubicBezTo>
                <a:lnTo>
                  <a:pt x="4152171" y="230704"/>
                </a:lnTo>
                <a:lnTo>
                  <a:pt x="4146941" y="225318"/>
                </a:lnTo>
                <a:cubicBezTo>
                  <a:pt x="4145572" y="223128"/>
                  <a:pt x="4144887" y="220863"/>
                  <a:pt x="4144887" y="218523"/>
                </a:cubicBezTo>
                <a:lnTo>
                  <a:pt x="4145815" y="217467"/>
                </a:lnTo>
                <a:lnTo>
                  <a:pt x="4145815" y="217456"/>
                </a:lnTo>
                <a:cubicBezTo>
                  <a:pt x="4145815" y="212928"/>
                  <a:pt x="4143765" y="208168"/>
                  <a:pt x="4139666" y="203176"/>
                </a:cubicBezTo>
                <a:cubicBezTo>
                  <a:pt x="4136677" y="202322"/>
                  <a:pt x="4131453" y="198067"/>
                  <a:pt x="4123994" y="190410"/>
                </a:cubicBezTo>
                <a:lnTo>
                  <a:pt x="4123994" y="188513"/>
                </a:lnTo>
                <a:lnTo>
                  <a:pt x="4122635" y="189872"/>
                </a:lnTo>
                <a:lnTo>
                  <a:pt x="4117038" y="189872"/>
                </a:lnTo>
                <a:lnTo>
                  <a:pt x="4113548" y="185038"/>
                </a:lnTo>
                <a:lnTo>
                  <a:pt x="4118532" y="179187"/>
                </a:lnTo>
                <a:cubicBezTo>
                  <a:pt x="4121138" y="180019"/>
                  <a:pt x="4123093" y="181016"/>
                  <a:pt x="4124396" y="182177"/>
                </a:cubicBezTo>
                <a:lnTo>
                  <a:pt x="4125355" y="184130"/>
                </a:lnTo>
                <a:lnTo>
                  <a:pt x="4129343" y="181978"/>
                </a:lnTo>
                <a:cubicBezTo>
                  <a:pt x="4132909" y="180823"/>
                  <a:pt x="4138257" y="180245"/>
                  <a:pt x="4145389" y="180245"/>
                </a:cubicBezTo>
                <a:lnTo>
                  <a:pt x="4145815" y="180226"/>
                </a:lnTo>
                <a:lnTo>
                  <a:pt x="4143830" y="175183"/>
                </a:lnTo>
                <a:cubicBezTo>
                  <a:pt x="4143830" y="169283"/>
                  <a:pt x="4144172" y="164559"/>
                  <a:pt x="4144855" y="161010"/>
                </a:cubicBezTo>
                <a:close/>
                <a:moveTo>
                  <a:pt x="554325" y="154900"/>
                </a:moveTo>
                <a:cubicBezTo>
                  <a:pt x="562148" y="154900"/>
                  <a:pt x="569386" y="158497"/>
                  <a:pt x="576040" y="165690"/>
                </a:cubicBezTo>
                <a:lnTo>
                  <a:pt x="582514" y="166769"/>
                </a:lnTo>
                <a:lnTo>
                  <a:pt x="585886" y="164611"/>
                </a:lnTo>
                <a:cubicBezTo>
                  <a:pt x="594158" y="169556"/>
                  <a:pt x="603555" y="172748"/>
                  <a:pt x="614075" y="174187"/>
                </a:cubicBezTo>
                <a:lnTo>
                  <a:pt x="628237" y="168792"/>
                </a:lnTo>
                <a:lnTo>
                  <a:pt x="642264" y="168792"/>
                </a:lnTo>
                <a:cubicBezTo>
                  <a:pt x="648648" y="169332"/>
                  <a:pt x="651930" y="170410"/>
                  <a:pt x="652110" y="172029"/>
                </a:cubicBezTo>
                <a:lnTo>
                  <a:pt x="659663" y="168792"/>
                </a:lnTo>
                <a:lnTo>
                  <a:pt x="666137" y="172029"/>
                </a:lnTo>
                <a:lnTo>
                  <a:pt x="681378" y="172029"/>
                </a:lnTo>
                <a:cubicBezTo>
                  <a:pt x="698012" y="162408"/>
                  <a:pt x="706330" y="157058"/>
                  <a:pt x="706330" y="155979"/>
                </a:cubicBezTo>
                <a:lnTo>
                  <a:pt x="709567" y="155979"/>
                </a:lnTo>
                <a:cubicBezTo>
                  <a:pt x="724852" y="159216"/>
                  <a:pt x="732496" y="163487"/>
                  <a:pt x="732496" y="168792"/>
                </a:cubicBezTo>
                <a:cubicBezTo>
                  <a:pt x="740408" y="173468"/>
                  <a:pt x="744365" y="178143"/>
                  <a:pt x="744365" y="182819"/>
                </a:cubicBezTo>
                <a:lnTo>
                  <a:pt x="732496" y="195632"/>
                </a:lnTo>
                <a:lnTo>
                  <a:pt x="732496" y="202106"/>
                </a:lnTo>
                <a:lnTo>
                  <a:pt x="733575" y="209524"/>
                </a:lnTo>
                <a:lnTo>
                  <a:pt x="731282" y="211682"/>
                </a:lnTo>
                <a:lnTo>
                  <a:pt x="732496" y="221393"/>
                </a:lnTo>
                <a:lnTo>
                  <a:pt x="731282" y="225575"/>
                </a:lnTo>
                <a:cubicBezTo>
                  <a:pt x="734249" y="229891"/>
                  <a:pt x="735733" y="233128"/>
                  <a:pt x="735733" y="235286"/>
                </a:cubicBezTo>
                <a:cubicBezTo>
                  <a:pt x="733305" y="235286"/>
                  <a:pt x="731822" y="240276"/>
                  <a:pt x="731282" y="250257"/>
                </a:cubicBezTo>
                <a:lnTo>
                  <a:pt x="734654" y="253494"/>
                </a:lnTo>
                <a:lnTo>
                  <a:pt x="734654" y="254573"/>
                </a:lnTo>
                <a:cubicBezTo>
                  <a:pt x="734654" y="261317"/>
                  <a:pt x="730292" y="266307"/>
                  <a:pt x="721571" y="269544"/>
                </a:cubicBezTo>
                <a:cubicBezTo>
                  <a:pt x="718153" y="267386"/>
                  <a:pt x="713433" y="266307"/>
                  <a:pt x="707409" y="266307"/>
                </a:cubicBezTo>
                <a:lnTo>
                  <a:pt x="693382" y="271702"/>
                </a:lnTo>
                <a:cubicBezTo>
                  <a:pt x="689695" y="270803"/>
                  <a:pt x="687852" y="267926"/>
                  <a:pt x="687852" y="263070"/>
                </a:cubicBezTo>
                <a:lnTo>
                  <a:pt x="688931" y="259968"/>
                </a:lnTo>
                <a:cubicBezTo>
                  <a:pt x="687672" y="254213"/>
                  <a:pt x="684435" y="251336"/>
                  <a:pt x="679220" y="251336"/>
                </a:cubicBezTo>
                <a:lnTo>
                  <a:pt x="678141" y="250257"/>
                </a:lnTo>
                <a:lnTo>
                  <a:pt x="672746" y="253494"/>
                </a:lnTo>
                <a:lnTo>
                  <a:pt x="671667" y="253494"/>
                </a:lnTo>
                <a:lnTo>
                  <a:pt x="670588" y="252415"/>
                </a:lnTo>
                <a:lnTo>
                  <a:pt x="669509" y="253494"/>
                </a:lnTo>
                <a:lnTo>
                  <a:pt x="668295" y="253494"/>
                </a:lnTo>
                <a:cubicBezTo>
                  <a:pt x="666496" y="253494"/>
                  <a:pt x="665417" y="252055"/>
                  <a:pt x="665058" y="249178"/>
                </a:cubicBezTo>
                <a:lnTo>
                  <a:pt x="663979" y="249178"/>
                </a:lnTo>
                <a:lnTo>
                  <a:pt x="659663" y="252415"/>
                </a:lnTo>
                <a:lnTo>
                  <a:pt x="652110" y="252415"/>
                </a:lnTo>
                <a:lnTo>
                  <a:pt x="643343" y="254573"/>
                </a:lnTo>
                <a:lnTo>
                  <a:pt x="642264" y="254573"/>
                </a:lnTo>
                <a:lnTo>
                  <a:pt x="621628" y="248099"/>
                </a:lnTo>
                <a:lnTo>
                  <a:pt x="618391" y="250257"/>
                </a:lnTo>
                <a:lnTo>
                  <a:pt x="604229" y="250257"/>
                </a:lnTo>
                <a:lnTo>
                  <a:pt x="603150" y="249178"/>
                </a:lnTo>
                <a:lnTo>
                  <a:pt x="602071" y="249178"/>
                </a:lnTo>
                <a:cubicBezTo>
                  <a:pt x="602071" y="259518"/>
                  <a:pt x="597395" y="266307"/>
                  <a:pt x="588044" y="269544"/>
                </a:cubicBezTo>
                <a:lnTo>
                  <a:pt x="570645" y="266307"/>
                </a:lnTo>
                <a:lnTo>
                  <a:pt x="559720" y="266307"/>
                </a:lnTo>
                <a:cubicBezTo>
                  <a:pt x="553246" y="266307"/>
                  <a:pt x="550009" y="260238"/>
                  <a:pt x="550009" y="248099"/>
                </a:cubicBezTo>
                <a:lnTo>
                  <a:pt x="552167" y="245941"/>
                </a:lnTo>
                <a:lnTo>
                  <a:pt x="552167" y="244862"/>
                </a:lnTo>
                <a:cubicBezTo>
                  <a:pt x="548570" y="236320"/>
                  <a:pt x="546772" y="228137"/>
                  <a:pt x="546772" y="220314"/>
                </a:cubicBezTo>
                <a:cubicBezTo>
                  <a:pt x="548930" y="220314"/>
                  <a:pt x="550368" y="215324"/>
                  <a:pt x="551088" y="205343"/>
                </a:cubicBezTo>
                <a:lnTo>
                  <a:pt x="550009" y="204264"/>
                </a:lnTo>
                <a:lnTo>
                  <a:pt x="550009" y="203185"/>
                </a:lnTo>
                <a:lnTo>
                  <a:pt x="553246" y="190237"/>
                </a:lnTo>
                <a:lnTo>
                  <a:pt x="552167" y="186056"/>
                </a:lnTo>
                <a:lnTo>
                  <a:pt x="552167" y="182819"/>
                </a:lnTo>
                <a:lnTo>
                  <a:pt x="553246" y="181740"/>
                </a:lnTo>
                <a:lnTo>
                  <a:pt x="552167" y="180661"/>
                </a:lnTo>
                <a:lnTo>
                  <a:pt x="552167" y="174187"/>
                </a:lnTo>
                <a:lnTo>
                  <a:pt x="556483" y="168792"/>
                </a:lnTo>
                <a:lnTo>
                  <a:pt x="556483" y="167848"/>
                </a:lnTo>
                <a:cubicBezTo>
                  <a:pt x="551447" y="167848"/>
                  <a:pt x="548930" y="166769"/>
                  <a:pt x="548930" y="164611"/>
                </a:cubicBezTo>
                <a:cubicBezTo>
                  <a:pt x="551088" y="158137"/>
                  <a:pt x="552886" y="154900"/>
                  <a:pt x="554325" y="154900"/>
                </a:cubicBezTo>
                <a:close/>
                <a:moveTo>
                  <a:pt x="7599367" y="154364"/>
                </a:moveTo>
                <a:lnTo>
                  <a:pt x="7597209" y="156522"/>
                </a:lnTo>
                <a:lnTo>
                  <a:pt x="7597209" y="157601"/>
                </a:lnTo>
                <a:lnTo>
                  <a:pt x="7599367" y="159759"/>
                </a:lnTo>
                <a:lnTo>
                  <a:pt x="7600446" y="154364"/>
                </a:lnTo>
                <a:close/>
                <a:moveTo>
                  <a:pt x="4251715" y="153966"/>
                </a:moveTo>
                <a:lnTo>
                  <a:pt x="4249226" y="154193"/>
                </a:lnTo>
                <a:lnTo>
                  <a:pt x="4249226" y="155357"/>
                </a:lnTo>
                <a:lnTo>
                  <a:pt x="4251715" y="155357"/>
                </a:lnTo>
                <a:close/>
                <a:moveTo>
                  <a:pt x="2271300" y="153927"/>
                </a:moveTo>
                <a:lnTo>
                  <a:pt x="2268943" y="156148"/>
                </a:lnTo>
                <a:lnTo>
                  <a:pt x="2271300" y="156148"/>
                </a:lnTo>
                <a:close/>
                <a:moveTo>
                  <a:pt x="5056039" y="153823"/>
                </a:moveTo>
                <a:lnTo>
                  <a:pt x="5056039" y="154902"/>
                </a:lnTo>
                <a:lnTo>
                  <a:pt x="5058197" y="154902"/>
                </a:lnTo>
                <a:lnTo>
                  <a:pt x="5058197" y="153823"/>
                </a:lnTo>
                <a:close/>
                <a:moveTo>
                  <a:pt x="8260918" y="152746"/>
                </a:moveTo>
                <a:lnTo>
                  <a:pt x="8258760" y="154904"/>
                </a:lnTo>
                <a:lnTo>
                  <a:pt x="8259838" y="155983"/>
                </a:lnTo>
                <a:lnTo>
                  <a:pt x="8263076" y="155983"/>
                </a:lnTo>
                <a:lnTo>
                  <a:pt x="8263076" y="152746"/>
                </a:lnTo>
                <a:close/>
                <a:moveTo>
                  <a:pt x="7252835" y="151532"/>
                </a:moveTo>
                <a:cubicBezTo>
                  <a:pt x="7250587" y="151532"/>
                  <a:pt x="7248384" y="153734"/>
                  <a:pt x="7246226" y="158140"/>
                </a:cubicBezTo>
                <a:lnTo>
                  <a:pt x="7249463" y="160298"/>
                </a:lnTo>
                <a:lnTo>
                  <a:pt x="7250542" y="160298"/>
                </a:lnTo>
                <a:cubicBezTo>
                  <a:pt x="7254229" y="160298"/>
                  <a:pt x="7256432" y="158815"/>
                  <a:pt x="7257151" y="155847"/>
                </a:cubicBezTo>
                <a:cubicBezTo>
                  <a:pt x="7256612" y="153689"/>
                  <a:pt x="7255173" y="152251"/>
                  <a:pt x="7252835" y="151532"/>
                </a:cubicBezTo>
                <a:close/>
                <a:moveTo>
                  <a:pt x="5166502" y="150586"/>
                </a:moveTo>
                <a:lnTo>
                  <a:pt x="5168660" y="152744"/>
                </a:lnTo>
                <a:lnTo>
                  <a:pt x="5166502" y="162320"/>
                </a:lnTo>
                <a:lnTo>
                  <a:pt x="5163265" y="159083"/>
                </a:lnTo>
                <a:lnTo>
                  <a:pt x="5163265" y="153823"/>
                </a:lnTo>
                <a:close/>
                <a:moveTo>
                  <a:pt x="1652454" y="150449"/>
                </a:moveTo>
                <a:lnTo>
                  <a:pt x="1651376" y="151663"/>
                </a:lnTo>
                <a:lnTo>
                  <a:pt x="1651376" y="153821"/>
                </a:lnTo>
                <a:lnTo>
                  <a:pt x="1652454" y="153821"/>
                </a:lnTo>
                <a:lnTo>
                  <a:pt x="1654613" y="151663"/>
                </a:lnTo>
                <a:lnTo>
                  <a:pt x="1653534" y="150449"/>
                </a:lnTo>
                <a:close/>
                <a:moveTo>
                  <a:pt x="5127118" y="149507"/>
                </a:moveTo>
                <a:lnTo>
                  <a:pt x="5124016" y="152744"/>
                </a:lnTo>
                <a:lnTo>
                  <a:pt x="5125095" y="152744"/>
                </a:lnTo>
                <a:lnTo>
                  <a:pt x="5128197" y="149507"/>
                </a:lnTo>
                <a:close/>
                <a:moveTo>
                  <a:pt x="5062378" y="149507"/>
                </a:moveTo>
                <a:lnTo>
                  <a:pt x="5062378" y="151665"/>
                </a:lnTo>
                <a:lnTo>
                  <a:pt x="5067638" y="152744"/>
                </a:lnTo>
                <a:lnTo>
                  <a:pt x="5068717" y="152744"/>
                </a:lnTo>
                <a:lnTo>
                  <a:pt x="5068717" y="151665"/>
                </a:lnTo>
                <a:close/>
                <a:moveTo>
                  <a:pt x="1628177" y="149370"/>
                </a:moveTo>
                <a:cubicBezTo>
                  <a:pt x="1624489" y="150269"/>
                  <a:pt x="1622647" y="151393"/>
                  <a:pt x="1622647" y="152742"/>
                </a:cubicBezTo>
                <a:lnTo>
                  <a:pt x="1627098" y="155979"/>
                </a:lnTo>
                <a:lnTo>
                  <a:pt x="1628177" y="155979"/>
                </a:lnTo>
                <a:lnTo>
                  <a:pt x="1631549" y="152742"/>
                </a:lnTo>
                <a:lnTo>
                  <a:pt x="1631549" y="150449"/>
                </a:lnTo>
                <a:close/>
                <a:moveTo>
                  <a:pt x="3618392" y="149236"/>
                </a:moveTo>
                <a:lnTo>
                  <a:pt x="3615155" y="152473"/>
                </a:lnTo>
                <a:lnTo>
                  <a:pt x="3616234" y="152473"/>
                </a:lnTo>
                <a:lnTo>
                  <a:pt x="3619471" y="149236"/>
                </a:lnTo>
                <a:close/>
                <a:moveTo>
                  <a:pt x="5077214" y="148428"/>
                </a:moveTo>
                <a:lnTo>
                  <a:pt x="5069796" y="150586"/>
                </a:lnTo>
                <a:lnTo>
                  <a:pt x="5069796" y="151665"/>
                </a:lnTo>
                <a:lnTo>
                  <a:pt x="5073033" y="151665"/>
                </a:lnTo>
                <a:lnTo>
                  <a:pt x="5078293" y="149507"/>
                </a:lnTo>
                <a:lnTo>
                  <a:pt x="5078293" y="148428"/>
                </a:lnTo>
                <a:close/>
                <a:moveTo>
                  <a:pt x="7238538" y="148294"/>
                </a:moveTo>
                <a:lnTo>
                  <a:pt x="7238538" y="150452"/>
                </a:lnTo>
                <a:lnTo>
                  <a:pt x="7239617" y="150452"/>
                </a:lnTo>
                <a:lnTo>
                  <a:pt x="7239617" y="148294"/>
                </a:lnTo>
                <a:close/>
                <a:moveTo>
                  <a:pt x="4163667" y="146921"/>
                </a:moveTo>
                <a:lnTo>
                  <a:pt x="4163081" y="147026"/>
                </a:lnTo>
                <a:lnTo>
                  <a:pt x="4166023" y="147026"/>
                </a:lnTo>
                <a:lnTo>
                  <a:pt x="4166023" y="146921"/>
                </a:lnTo>
                <a:close/>
                <a:moveTo>
                  <a:pt x="4663245" y="146539"/>
                </a:moveTo>
                <a:lnTo>
                  <a:pt x="4661087" y="148697"/>
                </a:lnTo>
                <a:lnTo>
                  <a:pt x="4662166" y="153013"/>
                </a:lnTo>
                <a:lnTo>
                  <a:pt x="4661087" y="156250"/>
                </a:lnTo>
                <a:lnTo>
                  <a:pt x="4662166" y="157329"/>
                </a:lnTo>
                <a:lnTo>
                  <a:pt x="4663245" y="157329"/>
                </a:lnTo>
                <a:cubicBezTo>
                  <a:pt x="4665043" y="157329"/>
                  <a:pt x="4666841" y="153733"/>
                  <a:pt x="4668640" y="146539"/>
                </a:cubicBezTo>
                <a:close/>
                <a:moveTo>
                  <a:pt x="3634577" y="145999"/>
                </a:moveTo>
                <a:lnTo>
                  <a:pt x="3632419" y="148157"/>
                </a:lnTo>
                <a:lnTo>
                  <a:pt x="3634577" y="150315"/>
                </a:lnTo>
                <a:lnTo>
                  <a:pt x="3635656" y="150315"/>
                </a:lnTo>
                <a:lnTo>
                  <a:pt x="3638893" y="147078"/>
                </a:lnTo>
                <a:lnTo>
                  <a:pt x="3638893" y="145999"/>
                </a:lnTo>
                <a:close/>
                <a:moveTo>
                  <a:pt x="2751038" y="144515"/>
                </a:moveTo>
                <a:cubicBezTo>
                  <a:pt x="2749599" y="144875"/>
                  <a:pt x="2748161" y="146673"/>
                  <a:pt x="2746722" y="149910"/>
                </a:cubicBezTo>
                <a:lnTo>
                  <a:pt x="2747801" y="150989"/>
                </a:lnTo>
                <a:lnTo>
                  <a:pt x="2749959" y="150989"/>
                </a:lnTo>
                <a:lnTo>
                  <a:pt x="2752117" y="148831"/>
                </a:lnTo>
                <a:lnTo>
                  <a:pt x="2752117" y="144515"/>
                </a:lnTo>
                <a:close/>
                <a:moveTo>
                  <a:pt x="7646034" y="143439"/>
                </a:moveTo>
                <a:lnTo>
                  <a:pt x="7648192" y="143439"/>
                </a:lnTo>
                <a:cubicBezTo>
                  <a:pt x="7651159" y="144518"/>
                  <a:pt x="7652643" y="147081"/>
                  <a:pt x="7652643" y="151127"/>
                </a:cubicBezTo>
                <a:lnTo>
                  <a:pt x="7652643" y="152206"/>
                </a:lnTo>
                <a:lnTo>
                  <a:pt x="7651564" y="159759"/>
                </a:lnTo>
                <a:cubicBezTo>
                  <a:pt x="7656600" y="160299"/>
                  <a:pt x="7659117" y="161737"/>
                  <a:pt x="7659117" y="164075"/>
                </a:cubicBezTo>
                <a:lnTo>
                  <a:pt x="7659117" y="165154"/>
                </a:lnTo>
                <a:cubicBezTo>
                  <a:pt x="7659117" y="166593"/>
                  <a:pt x="7658038" y="167312"/>
                  <a:pt x="7655880" y="167312"/>
                </a:cubicBezTo>
                <a:lnTo>
                  <a:pt x="7641718" y="162996"/>
                </a:lnTo>
                <a:lnTo>
                  <a:pt x="7639560" y="165154"/>
                </a:lnTo>
                <a:lnTo>
                  <a:pt x="7636323" y="165154"/>
                </a:lnTo>
                <a:lnTo>
                  <a:pt x="7632007" y="160838"/>
                </a:lnTo>
                <a:lnTo>
                  <a:pt x="7632007" y="159759"/>
                </a:lnTo>
                <a:cubicBezTo>
                  <a:pt x="7635424" y="152925"/>
                  <a:pt x="7640100" y="147486"/>
                  <a:pt x="7646034" y="143439"/>
                </a:cubicBezTo>
                <a:close/>
                <a:moveTo>
                  <a:pt x="5240818" y="141684"/>
                </a:moveTo>
                <a:lnTo>
                  <a:pt x="5244055" y="144786"/>
                </a:lnTo>
                <a:lnTo>
                  <a:pt x="5246079" y="144786"/>
                </a:lnTo>
                <a:lnTo>
                  <a:pt x="5242976" y="141684"/>
                </a:lnTo>
                <a:close/>
                <a:moveTo>
                  <a:pt x="5235558" y="140605"/>
                </a:moveTo>
                <a:lnTo>
                  <a:pt x="5235558" y="141684"/>
                </a:lnTo>
                <a:lnTo>
                  <a:pt x="5239739" y="141684"/>
                </a:lnTo>
                <a:lnTo>
                  <a:pt x="5239739" y="140605"/>
                </a:lnTo>
                <a:close/>
                <a:moveTo>
                  <a:pt x="3233202" y="140199"/>
                </a:moveTo>
                <a:lnTo>
                  <a:pt x="3229965" y="143436"/>
                </a:lnTo>
                <a:lnTo>
                  <a:pt x="3229965" y="147752"/>
                </a:lnTo>
                <a:lnTo>
                  <a:pt x="3231044" y="148831"/>
                </a:lnTo>
                <a:lnTo>
                  <a:pt x="3231044" y="149911"/>
                </a:lnTo>
                <a:cubicBezTo>
                  <a:pt x="3233921" y="149191"/>
                  <a:pt x="3235360" y="147033"/>
                  <a:pt x="3235360" y="143436"/>
                </a:cubicBezTo>
                <a:lnTo>
                  <a:pt x="3235360" y="142357"/>
                </a:lnTo>
                <a:close/>
                <a:moveTo>
                  <a:pt x="2758591" y="140199"/>
                </a:moveTo>
                <a:lnTo>
                  <a:pt x="2758591" y="143436"/>
                </a:lnTo>
                <a:lnTo>
                  <a:pt x="2759670" y="143436"/>
                </a:lnTo>
                <a:lnTo>
                  <a:pt x="2759670" y="140199"/>
                </a:lnTo>
                <a:close/>
                <a:moveTo>
                  <a:pt x="2576509" y="139120"/>
                </a:moveTo>
                <a:lnTo>
                  <a:pt x="2573272" y="144515"/>
                </a:lnTo>
                <a:lnTo>
                  <a:pt x="2574351" y="145594"/>
                </a:lnTo>
                <a:lnTo>
                  <a:pt x="2580826" y="145594"/>
                </a:lnTo>
                <a:lnTo>
                  <a:pt x="2582984" y="143436"/>
                </a:lnTo>
                <a:cubicBezTo>
                  <a:pt x="2582264" y="140559"/>
                  <a:pt x="2580106" y="139120"/>
                  <a:pt x="2576509" y="139120"/>
                </a:cubicBezTo>
                <a:close/>
                <a:moveTo>
                  <a:pt x="5130355" y="138986"/>
                </a:moveTo>
                <a:lnTo>
                  <a:pt x="5129276" y="139930"/>
                </a:lnTo>
                <a:lnTo>
                  <a:pt x="5128197" y="139930"/>
                </a:lnTo>
                <a:lnTo>
                  <a:pt x="5129276" y="143167"/>
                </a:lnTo>
                <a:lnTo>
                  <a:pt x="5128197" y="148428"/>
                </a:lnTo>
                <a:lnTo>
                  <a:pt x="5130355" y="148428"/>
                </a:lnTo>
                <a:close/>
                <a:moveTo>
                  <a:pt x="3621629" y="138581"/>
                </a:moveTo>
                <a:lnTo>
                  <a:pt x="3620550" y="139525"/>
                </a:lnTo>
                <a:lnTo>
                  <a:pt x="3619471" y="139525"/>
                </a:lnTo>
                <a:lnTo>
                  <a:pt x="3620550" y="142762"/>
                </a:lnTo>
                <a:lnTo>
                  <a:pt x="3619471" y="148157"/>
                </a:lnTo>
                <a:lnTo>
                  <a:pt x="3621629" y="148157"/>
                </a:lnTo>
                <a:close/>
                <a:moveTo>
                  <a:pt x="3728046" y="137502"/>
                </a:moveTo>
                <a:lnTo>
                  <a:pt x="3728046" y="138581"/>
                </a:lnTo>
                <a:lnTo>
                  <a:pt x="3731283" y="138581"/>
                </a:lnTo>
                <a:lnTo>
                  <a:pt x="3731283" y="137502"/>
                </a:lnTo>
                <a:close/>
                <a:moveTo>
                  <a:pt x="4253458" y="136472"/>
                </a:moveTo>
                <a:lnTo>
                  <a:pt x="4253458" y="140809"/>
                </a:lnTo>
                <a:lnTo>
                  <a:pt x="4255814" y="140809"/>
                </a:lnTo>
                <a:lnTo>
                  <a:pt x="4255814" y="136472"/>
                </a:lnTo>
                <a:close/>
                <a:moveTo>
                  <a:pt x="2074549" y="136075"/>
                </a:moveTo>
                <a:lnTo>
                  <a:pt x="2073492" y="138894"/>
                </a:lnTo>
                <a:lnTo>
                  <a:pt x="2073492" y="139354"/>
                </a:lnTo>
                <a:lnTo>
                  <a:pt x="2075848" y="139636"/>
                </a:lnTo>
                <a:lnTo>
                  <a:pt x="2075848" y="136075"/>
                </a:lnTo>
                <a:close/>
                <a:moveTo>
                  <a:pt x="5590536" y="136019"/>
                </a:moveTo>
                <a:lnTo>
                  <a:pt x="5585276" y="141415"/>
                </a:lnTo>
                <a:lnTo>
                  <a:pt x="5585276" y="142493"/>
                </a:lnTo>
                <a:lnTo>
                  <a:pt x="5592694" y="144652"/>
                </a:lnTo>
                <a:lnTo>
                  <a:pt x="5594852" y="140335"/>
                </a:lnTo>
                <a:cubicBezTo>
                  <a:pt x="5593773" y="137458"/>
                  <a:pt x="5592694" y="136019"/>
                  <a:pt x="5591615" y="136019"/>
                </a:cubicBezTo>
                <a:close/>
                <a:moveTo>
                  <a:pt x="1622647" y="135074"/>
                </a:moveTo>
                <a:lnTo>
                  <a:pt x="1622647" y="137231"/>
                </a:lnTo>
                <a:lnTo>
                  <a:pt x="1623862" y="137231"/>
                </a:lnTo>
                <a:lnTo>
                  <a:pt x="1623862" y="135074"/>
                </a:lnTo>
                <a:close/>
                <a:moveTo>
                  <a:pt x="2608745" y="134804"/>
                </a:moveTo>
                <a:lnTo>
                  <a:pt x="2606587" y="146673"/>
                </a:lnTo>
                <a:lnTo>
                  <a:pt x="2607667" y="146673"/>
                </a:lnTo>
                <a:cubicBezTo>
                  <a:pt x="2611082" y="146673"/>
                  <a:pt x="2613958" y="144515"/>
                  <a:pt x="2616298" y="140199"/>
                </a:cubicBezTo>
                <a:cubicBezTo>
                  <a:pt x="2615218" y="136603"/>
                  <a:pt x="2612701" y="134804"/>
                  <a:pt x="2608745" y="134804"/>
                </a:cubicBezTo>
                <a:close/>
                <a:moveTo>
                  <a:pt x="1635864" y="133994"/>
                </a:moveTo>
                <a:lnTo>
                  <a:pt x="1633707" y="136152"/>
                </a:lnTo>
                <a:cubicBezTo>
                  <a:pt x="1634605" y="146493"/>
                  <a:pt x="1636089" y="151663"/>
                  <a:pt x="1638158" y="151663"/>
                </a:cubicBezTo>
                <a:lnTo>
                  <a:pt x="1641394" y="151663"/>
                </a:lnTo>
                <a:cubicBezTo>
                  <a:pt x="1645800" y="148696"/>
                  <a:pt x="1648004" y="145729"/>
                  <a:pt x="1648004" y="142761"/>
                </a:cubicBezTo>
                <a:cubicBezTo>
                  <a:pt x="1648004" y="139434"/>
                  <a:pt x="1643958" y="136512"/>
                  <a:pt x="1635864" y="133994"/>
                </a:cubicBezTo>
                <a:close/>
                <a:moveTo>
                  <a:pt x="7250542" y="132918"/>
                </a:moveTo>
                <a:lnTo>
                  <a:pt x="7245147" y="133997"/>
                </a:lnTo>
                <a:lnTo>
                  <a:pt x="7245147" y="139527"/>
                </a:lnTo>
                <a:lnTo>
                  <a:pt x="7252835" y="141685"/>
                </a:lnTo>
                <a:lnTo>
                  <a:pt x="7253914" y="141685"/>
                </a:lnTo>
                <a:lnTo>
                  <a:pt x="7254993" y="136155"/>
                </a:lnTo>
                <a:close/>
                <a:moveTo>
                  <a:pt x="577119" y="132376"/>
                </a:moveTo>
                <a:lnTo>
                  <a:pt x="581435" y="132376"/>
                </a:lnTo>
                <a:lnTo>
                  <a:pt x="583593" y="134534"/>
                </a:lnTo>
                <a:lnTo>
                  <a:pt x="580356" y="138850"/>
                </a:lnTo>
                <a:lnTo>
                  <a:pt x="576040" y="138850"/>
                </a:lnTo>
                <a:lnTo>
                  <a:pt x="573882" y="136692"/>
                </a:lnTo>
                <a:lnTo>
                  <a:pt x="573882" y="135613"/>
                </a:lnTo>
                <a:close/>
                <a:moveTo>
                  <a:pt x="208922" y="132375"/>
                </a:moveTo>
                <a:lnTo>
                  <a:pt x="208922" y="134533"/>
                </a:lnTo>
                <a:lnTo>
                  <a:pt x="207978" y="134533"/>
                </a:lnTo>
                <a:lnTo>
                  <a:pt x="208922" y="137500"/>
                </a:lnTo>
                <a:lnTo>
                  <a:pt x="212024" y="137500"/>
                </a:lnTo>
                <a:lnTo>
                  <a:pt x="214047" y="135477"/>
                </a:lnTo>
                <a:lnTo>
                  <a:pt x="214047" y="132375"/>
                </a:lnTo>
                <a:close/>
                <a:moveTo>
                  <a:pt x="5776530" y="131703"/>
                </a:moveTo>
                <a:lnTo>
                  <a:pt x="5776530" y="132782"/>
                </a:lnTo>
                <a:lnTo>
                  <a:pt x="5778688" y="132782"/>
                </a:lnTo>
                <a:lnTo>
                  <a:pt x="5778688" y="131703"/>
                </a:lnTo>
                <a:close/>
                <a:moveTo>
                  <a:pt x="2754275" y="131567"/>
                </a:moveTo>
                <a:lnTo>
                  <a:pt x="2754275" y="134804"/>
                </a:lnTo>
                <a:lnTo>
                  <a:pt x="2759670" y="133725"/>
                </a:lnTo>
                <a:lnTo>
                  <a:pt x="2759670" y="131567"/>
                </a:lnTo>
                <a:lnTo>
                  <a:pt x="2758591" y="131567"/>
                </a:lnTo>
                <a:lnTo>
                  <a:pt x="2755354" y="132646"/>
                </a:lnTo>
                <a:close/>
                <a:moveTo>
                  <a:pt x="105068" y="131566"/>
                </a:moveTo>
                <a:cubicBezTo>
                  <a:pt x="98864" y="131566"/>
                  <a:pt x="95761" y="135972"/>
                  <a:pt x="95761" y="144784"/>
                </a:cubicBezTo>
                <a:lnTo>
                  <a:pt x="95761" y="147886"/>
                </a:lnTo>
                <a:cubicBezTo>
                  <a:pt x="97200" y="149235"/>
                  <a:pt x="98234" y="153326"/>
                  <a:pt x="98864" y="160159"/>
                </a:cubicBezTo>
                <a:lnTo>
                  <a:pt x="100887" y="164341"/>
                </a:lnTo>
                <a:cubicBezTo>
                  <a:pt x="99718" y="167758"/>
                  <a:pt x="98009" y="169466"/>
                  <a:pt x="95761" y="169466"/>
                </a:cubicBezTo>
                <a:lnTo>
                  <a:pt x="95761" y="174591"/>
                </a:lnTo>
                <a:lnTo>
                  <a:pt x="98864" y="192934"/>
                </a:lnTo>
                <a:lnTo>
                  <a:pt x="96840" y="219640"/>
                </a:lnTo>
                <a:cubicBezTo>
                  <a:pt x="97650" y="223056"/>
                  <a:pt x="98683" y="224765"/>
                  <a:pt x="99943" y="224765"/>
                </a:cubicBezTo>
                <a:lnTo>
                  <a:pt x="129615" y="224765"/>
                </a:lnTo>
                <a:lnTo>
                  <a:pt x="132717" y="226788"/>
                </a:lnTo>
                <a:lnTo>
                  <a:pt x="137843" y="224765"/>
                </a:lnTo>
                <a:lnTo>
                  <a:pt x="142968" y="225709"/>
                </a:lnTo>
                <a:lnTo>
                  <a:pt x="149037" y="223686"/>
                </a:lnTo>
                <a:lnTo>
                  <a:pt x="150116" y="223686"/>
                </a:lnTo>
                <a:cubicBezTo>
                  <a:pt x="153173" y="226743"/>
                  <a:pt x="156905" y="228451"/>
                  <a:pt x="161311" y="228811"/>
                </a:cubicBezTo>
                <a:cubicBezTo>
                  <a:pt x="161311" y="226114"/>
                  <a:pt x="166795" y="224765"/>
                  <a:pt x="177766" y="224765"/>
                </a:cubicBezTo>
                <a:lnTo>
                  <a:pt x="178845" y="224765"/>
                </a:lnTo>
                <a:lnTo>
                  <a:pt x="179789" y="220584"/>
                </a:lnTo>
                <a:lnTo>
                  <a:pt x="177766" y="214514"/>
                </a:lnTo>
                <a:lnTo>
                  <a:pt x="177766" y="212491"/>
                </a:lnTo>
                <a:lnTo>
                  <a:pt x="178845" y="207366"/>
                </a:lnTo>
                <a:lnTo>
                  <a:pt x="176687" y="205208"/>
                </a:lnTo>
                <a:lnTo>
                  <a:pt x="176687" y="203185"/>
                </a:lnTo>
                <a:cubicBezTo>
                  <a:pt x="178125" y="201656"/>
                  <a:pt x="179159" y="197925"/>
                  <a:pt x="179789" y="191990"/>
                </a:cubicBezTo>
                <a:lnTo>
                  <a:pt x="177766" y="185786"/>
                </a:lnTo>
                <a:lnTo>
                  <a:pt x="180868" y="174591"/>
                </a:lnTo>
                <a:lnTo>
                  <a:pt x="178845" y="166364"/>
                </a:lnTo>
                <a:lnTo>
                  <a:pt x="178845" y="163262"/>
                </a:lnTo>
                <a:lnTo>
                  <a:pt x="180868" y="160159"/>
                </a:lnTo>
                <a:lnTo>
                  <a:pt x="178845" y="156113"/>
                </a:lnTo>
                <a:lnTo>
                  <a:pt x="182891" y="144784"/>
                </a:lnTo>
                <a:lnTo>
                  <a:pt x="181812" y="144784"/>
                </a:lnTo>
                <a:lnTo>
                  <a:pt x="179789" y="142761"/>
                </a:lnTo>
                <a:lnTo>
                  <a:pt x="179789" y="141816"/>
                </a:lnTo>
                <a:lnTo>
                  <a:pt x="180868" y="137635"/>
                </a:lnTo>
                <a:lnTo>
                  <a:pt x="179789" y="134533"/>
                </a:lnTo>
                <a:lnTo>
                  <a:pt x="174664" y="135612"/>
                </a:lnTo>
                <a:lnTo>
                  <a:pt x="171561" y="135612"/>
                </a:lnTo>
                <a:cubicBezTo>
                  <a:pt x="167335" y="135612"/>
                  <a:pt x="162570" y="134578"/>
                  <a:pt x="157265" y="132510"/>
                </a:cubicBezTo>
                <a:lnTo>
                  <a:pt x="153218" y="135612"/>
                </a:lnTo>
                <a:lnTo>
                  <a:pt x="152139" y="134533"/>
                </a:lnTo>
                <a:lnTo>
                  <a:pt x="147014" y="135612"/>
                </a:lnTo>
                <a:lnTo>
                  <a:pt x="135819" y="134533"/>
                </a:lnTo>
                <a:lnTo>
                  <a:pt x="121388" y="135612"/>
                </a:lnTo>
                <a:cubicBezTo>
                  <a:pt x="117611" y="135612"/>
                  <a:pt x="112171" y="134263"/>
                  <a:pt x="105068" y="131566"/>
                </a:cubicBezTo>
                <a:close/>
                <a:moveTo>
                  <a:pt x="3251680" y="131432"/>
                </a:moveTo>
                <a:lnTo>
                  <a:pt x="3251680" y="133590"/>
                </a:lnTo>
                <a:lnTo>
                  <a:pt x="3252759" y="133590"/>
                </a:lnTo>
                <a:lnTo>
                  <a:pt x="3252759" y="131432"/>
                </a:lnTo>
                <a:close/>
                <a:moveTo>
                  <a:pt x="2123876" y="130785"/>
                </a:moveTo>
                <a:lnTo>
                  <a:pt x="2123876" y="134064"/>
                </a:lnTo>
                <a:lnTo>
                  <a:pt x="2128349" y="134064"/>
                </a:lnTo>
                <a:lnTo>
                  <a:pt x="2128349" y="130785"/>
                </a:lnTo>
                <a:close/>
                <a:moveTo>
                  <a:pt x="5773293" y="130624"/>
                </a:moveTo>
                <a:lnTo>
                  <a:pt x="5773293" y="131703"/>
                </a:lnTo>
                <a:lnTo>
                  <a:pt x="5775451" y="131703"/>
                </a:lnTo>
                <a:lnTo>
                  <a:pt x="5775451" y="130624"/>
                </a:lnTo>
                <a:close/>
                <a:moveTo>
                  <a:pt x="4682532" y="130489"/>
                </a:moveTo>
                <a:lnTo>
                  <a:pt x="4679295" y="133726"/>
                </a:lnTo>
                <a:lnTo>
                  <a:pt x="4682532" y="136963"/>
                </a:lnTo>
                <a:lnTo>
                  <a:pt x="4685769" y="136963"/>
                </a:lnTo>
                <a:lnTo>
                  <a:pt x="4686848" y="133726"/>
                </a:lnTo>
                <a:lnTo>
                  <a:pt x="4685769" y="130489"/>
                </a:lnTo>
                <a:close/>
                <a:moveTo>
                  <a:pt x="588044" y="130218"/>
                </a:moveTo>
                <a:lnTo>
                  <a:pt x="591281" y="130218"/>
                </a:lnTo>
                <a:lnTo>
                  <a:pt x="617312" y="132915"/>
                </a:lnTo>
                <a:lnTo>
                  <a:pt x="625944" y="131971"/>
                </a:lnTo>
                <a:lnTo>
                  <a:pt x="627023" y="132915"/>
                </a:lnTo>
                <a:cubicBezTo>
                  <a:pt x="626303" y="135253"/>
                  <a:pt x="624145" y="136422"/>
                  <a:pt x="620549" y="136422"/>
                </a:cubicBezTo>
                <a:lnTo>
                  <a:pt x="618391" y="134668"/>
                </a:lnTo>
                <a:lnTo>
                  <a:pt x="616233" y="134668"/>
                </a:lnTo>
                <a:cubicBezTo>
                  <a:pt x="613355" y="136467"/>
                  <a:pt x="607915" y="137950"/>
                  <a:pt x="599913" y="139119"/>
                </a:cubicBezTo>
                <a:cubicBezTo>
                  <a:pt x="591281" y="139119"/>
                  <a:pt x="586965" y="137321"/>
                  <a:pt x="586965" y="133724"/>
                </a:cubicBezTo>
                <a:lnTo>
                  <a:pt x="585886" y="132915"/>
                </a:lnTo>
                <a:lnTo>
                  <a:pt x="585886" y="131971"/>
                </a:lnTo>
                <a:close/>
                <a:moveTo>
                  <a:pt x="1189440" y="130083"/>
                </a:moveTo>
                <a:lnTo>
                  <a:pt x="1183910" y="131162"/>
                </a:lnTo>
                <a:lnTo>
                  <a:pt x="1183910" y="133320"/>
                </a:lnTo>
                <a:lnTo>
                  <a:pt x="1186203" y="135478"/>
                </a:lnTo>
                <a:lnTo>
                  <a:pt x="1187283" y="135478"/>
                </a:lnTo>
                <a:lnTo>
                  <a:pt x="1189440" y="133320"/>
                </a:lnTo>
                <a:close/>
                <a:moveTo>
                  <a:pt x="8784625" y="129682"/>
                </a:moveTo>
                <a:lnTo>
                  <a:pt x="8784625" y="131840"/>
                </a:lnTo>
                <a:lnTo>
                  <a:pt x="8787862" y="131840"/>
                </a:lnTo>
                <a:lnTo>
                  <a:pt x="8787862" y="129682"/>
                </a:lnTo>
                <a:close/>
                <a:moveTo>
                  <a:pt x="1623862" y="129544"/>
                </a:moveTo>
                <a:lnTo>
                  <a:pt x="1623862" y="132915"/>
                </a:lnTo>
                <a:lnTo>
                  <a:pt x="1626020" y="132915"/>
                </a:lnTo>
                <a:lnTo>
                  <a:pt x="1626020" y="131701"/>
                </a:lnTo>
                <a:close/>
                <a:moveTo>
                  <a:pt x="9164566" y="129467"/>
                </a:moveTo>
                <a:lnTo>
                  <a:pt x="9164566" y="132747"/>
                </a:lnTo>
                <a:lnTo>
                  <a:pt x="9169038" y="132747"/>
                </a:lnTo>
                <a:lnTo>
                  <a:pt x="9169038" y="129467"/>
                </a:lnTo>
                <a:close/>
                <a:moveTo>
                  <a:pt x="67168" y="128464"/>
                </a:moveTo>
                <a:lnTo>
                  <a:pt x="67168" y="131566"/>
                </a:lnTo>
                <a:lnTo>
                  <a:pt x="72293" y="140737"/>
                </a:lnTo>
                <a:cubicBezTo>
                  <a:pt x="72293" y="144154"/>
                  <a:pt x="71573" y="145863"/>
                  <a:pt x="70135" y="145863"/>
                </a:cubicBezTo>
                <a:cubicBezTo>
                  <a:pt x="71754" y="149999"/>
                  <a:pt x="73147" y="152067"/>
                  <a:pt x="74316" y="152067"/>
                </a:cubicBezTo>
                <a:lnTo>
                  <a:pt x="74316" y="148965"/>
                </a:lnTo>
                <a:lnTo>
                  <a:pt x="72293" y="145863"/>
                </a:lnTo>
                <a:lnTo>
                  <a:pt x="73237" y="139658"/>
                </a:lnTo>
                <a:cubicBezTo>
                  <a:pt x="69820" y="136152"/>
                  <a:pt x="68112" y="132420"/>
                  <a:pt x="68112" y="128464"/>
                </a:cubicBezTo>
                <a:close/>
                <a:moveTo>
                  <a:pt x="2753196" y="128330"/>
                </a:moveTo>
                <a:lnTo>
                  <a:pt x="2753196" y="130488"/>
                </a:lnTo>
                <a:lnTo>
                  <a:pt x="2754275" y="130488"/>
                </a:lnTo>
                <a:lnTo>
                  <a:pt x="2754275" y="128330"/>
                </a:lnTo>
                <a:close/>
                <a:moveTo>
                  <a:pt x="1104604" y="127925"/>
                </a:moveTo>
                <a:lnTo>
                  <a:pt x="1096781" y="131162"/>
                </a:lnTo>
                <a:lnTo>
                  <a:pt x="1096781" y="132241"/>
                </a:lnTo>
                <a:lnTo>
                  <a:pt x="1101096" y="134399"/>
                </a:lnTo>
                <a:lnTo>
                  <a:pt x="1104604" y="134399"/>
                </a:lnTo>
                <a:cubicBezTo>
                  <a:pt x="1107661" y="132241"/>
                  <a:pt x="1110583" y="131162"/>
                  <a:pt x="1113371" y="131162"/>
                </a:cubicBezTo>
                <a:cubicBezTo>
                  <a:pt x="1122901" y="133320"/>
                  <a:pt x="1128386" y="135838"/>
                  <a:pt x="1129826" y="138715"/>
                </a:cubicBezTo>
                <a:cubicBezTo>
                  <a:pt x="1128746" y="141592"/>
                  <a:pt x="1125824" y="143031"/>
                  <a:pt x="1121059" y="143031"/>
                </a:cubicBezTo>
                <a:lnTo>
                  <a:pt x="1121059" y="145189"/>
                </a:lnTo>
                <a:lnTo>
                  <a:pt x="1119980" y="158407"/>
                </a:lnTo>
                <a:cubicBezTo>
                  <a:pt x="1122137" y="158766"/>
                  <a:pt x="1123217" y="161644"/>
                  <a:pt x="1123217" y="167039"/>
                </a:cubicBezTo>
                <a:lnTo>
                  <a:pt x="1121059" y="169197"/>
                </a:lnTo>
                <a:cubicBezTo>
                  <a:pt x="1121059" y="170995"/>
                  <a:pt x="1125508" y="173153"/>
                  <a:pt x="1134412" y="175671"/>
                </a:cubicBezTo>
                <a:cubicBezTo>
                  <a:pt x="1137649" y="181785"/>
                  <a:pt x="1143133" y="186191"/>
                  <a:pt x="1150865" y="188889"/>
                </a:cubicBezTo>
                <a:lnTo>
                  <a:pt x="1153023" y="196442"/>
                </a:lnTo>
                <a:cubicBezTo>
                  <a:pt x="1155902" y="197880"/>
                  <a:pt x="1157339" y="199679"/>
                  <a:pt x="1157339" y="201837"/>
                </a:cubicBezTo>
                <a:lnTo>
                  <a:pt x="1159767" y="201837"/>
                </a:lnTo>
                <a:lnTo>
                  <a:pt x="1161925" y="192126"/>
                </a:lnTo>
                <a:cubicBezTo>
                  <a:pt x="1159767" y="192126"/>
                  <a:pt x="1158689" y="191406"/>
                  <a:pt x="1158689" y="189968"/>
                </a:cubicBezTo>
                <a:lnTo>
                  <a:pt x="1158689" y="188889"/>
                </a:lnTo>
                <a:lnTo>
                  <a:pt x="1164084" y="181336"/>
                </a:lnTo>
                <a:cubicBezTo>
                  <a:pt x="1164084" y="171804"/>
                  <a:pt x="1161475" y="167039"/>
                  <a:pt x="1156261" y="167039"/>
                </a:cubicBezTo>
                <a:lnTo>
                  <a:pt x="1150865" y="165960"/>
                </a:lnTo>
                <a:lnTo>
                  <a:pt x="1132118" y="167039"/>
                </a:lnTo>
                <a:cubicBezTo>
                  <a:pt x="1130048" y="167039"/>
                  <a:pt x="1127802" y="164521"/>
                  <a:pt x="1125374" y="159486"/>
                </a:cubicBezTo>
                <a:lnTo>
                  <a:pt x="1149652" y="139794"/>
                </a:lnTo>
                <a:lnTo>
                  <a:pt x="1150865" y="139794"/>
                </a:lnTo>
                <a:lnTo>
                  <a:pt x="1160845" y="147347"/>
                </a:lnTo>
                <a:lnTo>
                  <a:pt x="1163005" y="147347"/>
                </a:lnTo>
                <a:lnTo>
                  <a:pt x="1163005" y="143031"/>
                </a:lnTo>
                <a:lnTo>
                  <a:pt x="1160845" y="134399"/>
                </a:lnTo>
                <a:lnTo>
                  <a:pt x="1160845" y="130083"/>
                </a:lnTo>
                <a:lnTo>
                  <a:pt x="1144257" y="132241"/>
                </a:lnTo>
                <a:cubicBezTo>
                  <a:pt x="1142997" y="130982"/>
                  <a:pt x="1129780" y="129543"/>
                  <a:pt x="1104604" y="127925"/>
                </a:cubicBezTo>
                <a:close/>
                <a:moveTo>
                  <a:pt x="8683334" y="127524"/>
                </a:moveTo>
                <a:lnTo>
                  <a:pt x="8683334" y="136156"/>
                </a:lnTo>
                <a:lnTo>
                  <a:pt x="8685492" y="138179"/>
                </a:lnTo>
                <a:lnTo>
                  <a:pt x="8686571" y="138179"/>
                </a:lnTo>
                <a:lnTo>
                  <a:pt x="8687650" y="133998"/>
                </a:lnTo>
                <a:cubicBezTo>
                  <a:pt x="8686930" y="129682"/>
                  <a:pt x="8685851" y="127524"/>
                  <a:pt x="8684413" y="127524"/>
                </a:cubicBezTo>
                <a:close/>
                <a:moveTo>
                  <a:pt x="2125992" y="126553"/>
                </a:moveTo>
                <a:lnTo>
                  <a:pt x="2125992" y="129832"/>
                </a:lnTo>
                <a:lnTo>
                  <a:pt x="2129405" y="129832"/>
                </a:lnTo>
                <a:lnTo>
                  <a:pt x="2129405" y="126553"/>
                </a:lnTo>
                <a:close/>
                <a:moveTo>
                  <a:pt x="8723122" y="126445"/>
                </a:moveTo>
                <a:lnTo>
                  <a:pt x="8718806" y="130761"/>
                </a:lnTo>
                <a:lnTo>
                  <a:pt x="8720964" y="135077"/>
                </a:lnTo>
                <a:lnTo>
                  <a:pt x="8722043" y="133998"/>
                </a:lnTo>
                <a:lnTo>
                  <a:pt x="8723122" y="133998"/>
                </a:lnTo>
                <a:lnTo>
                  <a:pt x="8727438" y="137100"/>
                </a:lnTo>
                <a:lnTo>
                  <a:pt x="8729596" y="135077"/>
                </a:lnTo>
                <a:lnTo>
                  <a:pt x="8729596" y="133998"/>
                </a:lnTo>
                <a:cubicBezTo>
                  <a:pt x="8729596" y="132559"/>
                  <a:pt x="8728157" y="131840"/>
                  <a:pt x="8725280" y="131840"/>
                </a:cubicBezTo>
                <a:lnTo>
                  <a:pt x="8724201" y="126445"/>
                </a:lnTo>
                <a:close/>
                <a:moveTo>
                  <a:pt x="3646716" y="125498"/>
                </a:moveTo>
                <a:cubicBezTo>
                  <a:pt x="3644468" y="125498"/>
                  <a:pt x="3642984" y="127566"/>
                  <a:pt x="3642265" y="131702"/>
                </a:cubicBezTo>
                <a:cubicBezTo>
                  <a:pt x="3643344" y="134310"/>
                  <a:pt x="3645951" y="135614"/>
                  <a:pt x="3650088" y="135614"/>
                </a:cubicBezTo>
                <a:lnTo>
                  <a:pt x="3652381" y="135614"/>
                </a:lnTo>
                <a:lnTo>
                  <a:pt x="3652381" y="133995"/>
                </a:lnTo>
                <a:lnTo>
                  <a:pt x="3653460" y="133995"/>
                </a:lnTo>
                <a:cubicBezTo>
                  <a:pt x="3652021" y="132736"/>
                  <a:pt x="3651302" y="130174"/>
                  <a:pt x="3651302" y="126307"/>
                </a:cubicBezTo>
                <a:lnTo>
                  <a:pt x="3650088" y="125498"/>
                </a:lnTo>
                <a:close/>
                <a:moveTo>
                  <a:pt x="6770966" y="125365"/>
                </a:moveTo>
                <a:lnTo>
                  <a:pt x="6770966" y="128644"/>
                </a:lnTo>
                <a:lnTo>
                  <a:pt x="6775438" y="128644"/>
                </a:lnTo>
                <a:lnTo>
                  <a:pt x="6775438" y="125365"/>
                </a:lnTo>
                <a:close/>
                <a:moveTo>
                  <a:pt x="66089" y="125362"/>
                </a:moveTo>
                <a:lnTo>
                  <a:pt x="66089" y="127385"/>
                </a:lnTo>
                <a:lnTo>
                  <a:pt x="67168" y="127385"/>
                </a:lnTo>
                <a:lnTo>
                  <a:pt x="67168" y="125362"/>
                </a:lnTo>
                <a:close/>
                <a:moveTo>
                  <a:pt x="8121456" y="124692"/>
                </a:moveTo>
                <a:lnTo>
                  <a:pt x="8121456" y="126850"/>
                </a:lnTo>
                <a:lnTo>
                  <a:pt x="8122535" y="132245"/>
                </a:lnTo>
                <a:cubicBezTo>
                  <a:pt x="8111745" y="139438"/>
                  <a:pt x="8106350" y="144833"/>
                  <a:pt x="8106350" y="148430"/>
                </a:cubicBezTo>
                <a:lnTo>
                  <a:pt x="8085849" y="173382"/>
                </a:lnTo>
                <a:lnTo>
                  <a:pt x="8079240" y="165694"/>
                </a:lnTo>
                <a:cubicBezTo>
                  <a:pt x="8077802" y="165694"/>
                  <a:pt x="8077082" y="167133"/>
                  <a:pt x="8077082" y="170010"/>
                </a:cubicBezTo>
                <a:cubicBezTo>
                  <a:pt x="8074205" y="175135"/>
                  <a:pt x="8071328" y="177698"/>
                  <a:pt x="8068450" y="177698"/>
                </a:cubicBezTo>
                <a:lnTo>
                  <a:pt x="8068450" y="180935"/>
                </a:lnTo>
                <a:lnTo>
                  <a:pt x="8069529" y="180935"/>
                </a:lnTo>
                <a:cubicBezTo>
                  <a:pt x="8074924" y="180935"/>
                  <a:pt x="8080364" y="178777"/>
                  <a:pt x="8085849" y="174461"/>
                </a:cubicBezTo>
                <a:lnTo>
                  <a:pt x="8103113" y="174461"/>
                </a:lnTo>
                <a:lnTo>
                  <a:pt x="8113903" y="175540"/>
                </a:lnTo>
                <a:lnTo>
                  <a:pt x="8116061" y="170010"/>
                </a:lnTo>
                <a:lnTo>
                  <a:pt x="8112824" y="158141"/>
                </a:lnTo>
                <a:cubicBezTo>
                  <a:pt x="8117680" y="154185"/>
                  <a:pt x="8126312" y="150948"/>
                  <a:pt x="8138720" y="148430"/>
                </a:cubicBezTo>
                <a:lnTo>
                  <a:pt x="8148431" y="135482"/>
                </a:lnTo>
                <a:lnTo>
                  <a:pt x="8148431" y="134403"/>
                </a:lnTo>
                <a:cubicBezTo>
                  <a:pt x="8147712" y="132245"/>
                  <a:pt x="8145554" y="131165"/>
                  <a:pt x="8141957" y="131165"/>
                </a:cubicBezTo>
                <a:lnTo>
                  <a:pt x="8132246" y="133324"/>
                </a:lnTo>
                <a:lnTo>
                  <a:pt x="8131167" y="133324"/>
                </a:lnTo>
                <a:cubicBezTo>
                  <a:pt x="8126851" y="133324"/>
                  <a:pt x="8124693" y="130806"/>
                  <a:pt x="8124693" y="125770"/>
                </a:cubicBezTo>
                <a:lnTo>
                  <a:pt x="8123614" y="124692"/>
                </a:lnTo>
                <a:close/>
                <a:moveTo>
                  <a:pt x="5589457" y="124150"/>
                </a:moveTo>
                <a:lnTo>
                  <a:pt x="5585276" y="127387"/>
                </a:lnTo>
                <a:lnTo>
                  <a:pt x="5586355" y="127387"/>
                </a:lnTo>
                <a:lnTo>
                  <a:pt x="5590536" y="126308"/>
                </a:lnTo>
                <a:lnTo>
                  <a:pt x="5590536" y="124150"/>
                </a:lnTo>
                <a:close/>
                <a:moveTo>
                  <a:pt x="1678889" y="124014"/>
                </a:moveTo>
                <a:lnTo>
                  <a:pt x="1675653" y="127386"/>
                </a:lnTo>
                <a:lnTo>
                  <a:pt x="1682262" y="126307"/>
                </a:lnTo>
                <a:lnTo>
                  <a:pt x="1682262" y="124014"/>
                </a:lnTo>
                <a:close/>
                <a:moveTo>
                  <a:pt x="1667830" y="124014"/>
                </a:moveTo>
                <a:lnTo>
                  <a:pt x="1667830" y="125093"/>
                </a:lnTo>
                <a:cubicBezTo>
                  <a:pt x="1670078" y="125093"/>
                  <a:pt x="1671203" y="126217"/>
                  <a:pt x="1671203" y="128465"/>
                </a:cubicBezTo>
                <a:lnTo>
                  <a:pt x="1674439" y="127386"/>
                </a:lnTo>
                <a:lnTo>
                  <a:pt x="1674439" y="126307"/>
                </a:lnTo>
                <a:lnTo>
                  <a:pt x="1669045" y="124014"/>
                </a:lnTo>
                <a:close/>
                <a:moveTo>
                  <a:pt x="1649082" y="124014"/>
                </a:moveTo>
                <a:lnTo>
                  <a:pt x="1649082" y="130622"/>
                </a:lnTo>
                <a:lnTo>
                  <a:pt x="1654613" y="137231"/>
                </a:lnTo>
                <a:lnTo>
                  <a:pt x="1659062" y="137231"/>
                </a:lnTo>
                <a:cubicBezTo>
                  <a:pt x="1657803" y="128420"/>
                  <a:pt x="1656321" y="124014"/>
                  <a:pt x="1654613" y="124014"/>
                </a:cubicBezTo>
                <a:close/>
                <a:moveTo>
                  <a:pt x="82948" y="123743"/>
                </a:moveTo>
                <a:lnTo>
                  <a:pt x="79846" y="124687"/>
                </a:lnTo>
                <a:lnTo>
                  <a:pt x="79846" y="127789"/>
                </a:lnTo>
                <a:lnTo>
                  <a:pt x="84027" y="131971"/>
                </a:lnTo>
                <a:lnTo>
                  <a:pt x="87129" y="128868"/>
                </a:lnTo>
                <a:cubicBezTo>
                  <a:pt x="86230" y="125631"/>
                  <a:pt x="84836" y="123923"/>
                  <a:pt x="82948" y="123743"/>
                </a:cubicBezTo>
                <a:close/>
                <a:moveTo>
                  <a:pt x="2209040" y="123380"/>
                </a:moveTo>
                <a:lnTo>
                  <a:pt x="2209040" y="127849"/>
                </a:lnTo>
                <a:lnTo>
                  <a:pt x="2212453" y="127849"/>
                </a:lnTo>
                <a:lnTo>
                  <a:pt x="2212453" y="123380"/>
                </a:lnTo>
                <a:close/>
                <a:moveTo>
                  <a:pt x="2240132" y="123184"/>
                </a:moveTo>
                <a:lnTo>
                  <a:pt x="2239929" y="124577"/>
                </a:lnTo>
                <a:lnTo>
                  <a:pt x="2240804" y="123723"/>
                </a:lnTo>
                <a:close/>
                <a:moveTo>
                  <a:pt x="5256734" y="122532"/>
                </a:moveTo>
                <a:lnTo>
                  <a:pt x="5256734" y="123610"/>
                </a:lnTo>
                <a:lnTo>
                  <a:pt x="5258892" y="123610"/>
                </a:lnTo>
                <a:lnTo>
                  <a:pt x="5258892" y="122532"/>
                </a:lnTo>
                <a:close/>
                <a:moveTo>
                  <a:pt x="67168" y="122260"/>
                </a:moveTo>
                <a:lnTo>
                  <a:pt x="67168" y="124283"/>
                </a:lnTo>
                <a:lnTo>
                  <a:pt x="68112" y="124283"/>
                </a:lnTo>
                <a:lnTo>
                  <a:pt x="68112" y="122260"/>
                </a:lnTo>
                <a:close/>
                <a:moveTo>
                  <a:pt x="4693322" y="121857"/>
                </a:moveTo>
                <a:lnTo>
                  <a:pt x="4693322" y="125094"/>
                </a:lnTo>
                <a:lnTo>
                  <a:pt x="4695345" y="122936"/>
                </a:lnTo>
                <a:lnTo>
                  <a:pt x="4695345" y="121857"/>
                </a:lnTo>
                <a:close/>
                <a:moveTo>
                  <a:pt x="2576509" y="121856"/>
                </a:moveTo>
                <a:cubicBezTo>
                  <a:pt x="2574171" y="121856"/>
                  <a:pt x="2571654" y="122935"/>
                  <a:pt x="2568956" y="125093"/>
                </a:cubicBezTo>
                <a:cubicBezTo>
                  <a:pt x="2569495" y="127251"/>
                  <a:pt x="2571654" y="129049"/>
                  <a:pt x="2575431" y="130488"/>
                </a:cubicBezTo>
                <a:cubicBezTo>
                  <a:pt x="2579746" y="129049"/>
                  <a:pt x="2581904" y="127611"/>
                  <a:pt x="2581904" y="126172"/>
                </a:cubicBezTo>
                <a:lnTo>
                  <a:pt x="2581904" y="125093"/>
                </a:lnTo>
                <a:lnTo>
                  <a:pt x="2578668" y="121856"/>
                </a:lnTo>
                <a:close/>
                <a:moveTo>
                  <a:pt x="1768179" y="121856"/>
                </a:moveTo>
                <a:lnTo>
                  <a:pt x="1771415" y="121856"/>
                </a:lnTo>
                <a:lnTo>
                  <a:pt x="1773707" y="124014"/>
                </a:lnTo>
                <a:lnTo>
                  <a:pt x="1773707" y="125093"/>
                </a:lnTo>
                <a:lnTo>
                  <a:pt x="1771415" y="127386"/>
                </a:lnTo>
                <a:lnTo>
                  <a:pt x="1767097" y="127386"/>
                </a:lnTo>
                <a:lnTo>
                  <a:pt x="1765885" y="126307"/>
                </a:lnTo>
                <a:lnTo>
                  <a:pt x="1764806" y="126307"/>
                </a:lnTo>
                <a:close/>
                <a:moveTo>
                  <a:pt x="1071424" y="121181"/>
                </a:moveTo>
                <a:lnTo>
                  <a:pt x="1072503" y="125767"/>
                </a:lnTo>
                <a:lnTo>
                  <a:pt x="1071424" y="130083"/>
                </a:lnTo>
                <a:cubicBezTo>
                  <a:pt x="1075919" y="130622"/>
                  <a:pt x="1078169" y="131342"/>
                  <a:pt x="1078169" y="132241"/>
                </a:cubicBezTo>
                <a:cubicBezTo>
                  <a:pt x="1081045" y="131162"/>
                  <a:pt x="1082485" y="130083"/>
                  <a:pt x="1082485" y="129004"/>
                </a:cubicBezTo>
                <a:lnTo>
                  <a:pt x="1079248" y="121181"/>
                </a:lnTo>
                <a:close/>
                <a:moveTo>
                  <a:pt x="6659091" y="121133"/>
                </a:moveTo>
                <a:lnTo>
                  <a:pt x="6659091" y="125603"/>
                </a:lnTo>
                <a:lnTo>
                  <a:pt x="6662505" y="125603"/>
                </a:lnTo>
                <a:lnTo>
                  <a:pt x="6662505" y="121133"/>
                </a:lnTo>
                <a:close/>
                <a:moveTo>
                  <a:pt x="6577365" y="121133"/>
                </a:moveTo>
                <a:lnTo>
                  <a:pt x="6577365" y="125603"/>
                </a:lnTo>
                <a:lnTo>
                  <a:pt x="6580779" y="125603"/>
                </a:lnTo>
                <a:lnTo>
                  <a:pt x="6580779" y="121133"/>
                </a:lnTo>
                <a:close/>
                <a:moveTo>
                  <a:pt x="4682532" y="120778"/>
                </a:moveTo>
                <a:cubicBezTo>
                  <a:pt x="4678935" y="121677"/>
                  <a:pt x="4677137" y="122756"/>
                  <a:pt x="4677137" y="124015"/>
                </a:cubicBezTo>
                <a:lnTo>
                  <a:pt x="4677137" y="128331"/>
                </a:lnTo>
                <a:lnTo>
                  <a:pt x="4682532" y="127252"/>
                </a:lnTo>
                <a:lnTo>
                  <a:pt x="4681453" y="124015"/>
                </a:lnTo>
                <a:close/>
                <a:moveTo>
                  <a:pt x="2179549" y="120339"/>
                </a:moveTo>
                <a:lnTo>
                  <a:pt x="2179549" y="123618"/>
                </a:lnTo>
                <a:lnTo>
                  <a:pt x="2181496" y="123618"/>
                </a:lnTo>
                <a:lnTo>
                  <a:pt x="2180979" y="120339"/>
                </a:lnTo>
                <a:close/>
                <a:moveTo>
                  <a:pt x="1022870" y="120102"/>
                </a:moveTo>
                <a:lnTo>
                  <a:pt x="1029477" y="120102"/>
                </a:lnTo>
                <a:lnTo>
                  <a:pt x="1039457" y="124418"/>
                </a:lnTo>
                <a:lnTo>
                  <a:pt x="1046067" y="122260"/>
                </a:lnTo>
                <a:lnTo>
                  <a:pt x="1048225" y="122260"/>
                </a:lnTo>
                <a:lnTo>
                  <a:pt x="1050519" y="124418"/>
                </a:lnTo>
                <a:lnTo>
                  <a:pt x="1050519" y="126846"/>
                </a:lnTo>
                <a:cubicBezTo>
                  <a:pt x="1050519" y="128284"/>
                  <a:pt x="1047911" y="129363"/>
                  <a:pt x="1042696" y="130083"/>
                </a:cubicBezTo>
                <a:cubicBezTo>
                  <a:pt x="1039819" y="129004"/>
                  <a:pt x="1038379" y="127925"/>
                  <a:pt x="1038379" y="126846"/>
                </a:cubicBezTo>
                <a:lnTo>
                  <a:pt x="1032850" y="130083"/>
                </a:lnTo>
                <a:lnTo>
                  <a:pt x="1027320" y="130083"/>
                </a:lnTo>
                <a:lnTo>
                  <a:pt x="1020576" y="123339"/>
                </a:lnTo>
                <a:lnTo>
                  <a:pt x="1020576" y="122260"/>
                </a:lnTo>
                <a:close/>
                <a:moveTo>
                  <a:pt x="2252016" y="120065"/>
                </a:moveTo>
                <a:lnTo>
                  <a:pt x="2252016" y="123618"/>
                </a:lnTo>
                <a:lnTo>
                  <a:pt x="2254505" y="123618"/>
                </a:lnTo>
                <a:lnTo>
                  <a:pt x="2254505" y="120339"/>
                </a:lnTo>
                <a:close/>
                <a:moveTo>
                  <a:pt x="1675653" y="119698"/>
                </a:moveTo>
                <a:lnTo>
                  <a:pt x="1675653" y="122935"/>
                </a:lnTo>
                <a:lnTo>
                  <a:pt x="1676731" y="122935"/>
                </a:lnTo>
                <a:lnTo>
                  <a:pt x="1677811" y="119698"/>
                </a:lnTo>
                <a:close/>
                <a:moveTo>
                  <a:pt x="2113104" y="119352"/>
                </a:moveTo>
                <a:lnTo>
                  <a:pt x="2112951" y="119386"/>
                </a:lnTo>
                <a:lnTo>
                  <a:pt x="2111299" y="119386"/>
                </a:lnTo>
                <a:lnTo>
                  <a:pt x="2103801" y="121502"/>
                </a:lnTo>
                <a:lnTo>
                  <a:pt x="2086427" y="119468"/>
                </a:lnTo>
                <a:lnTo>
                  <a:pt x="2086427" y="124397"/>
                </a:lnTo>
                <a:lnTo>
                  <a:pt x="2088543" y="127438"/>
                </a:lnTo>
                <a:lnTo>
                  <a:pt x="2088543" y="132425"/>
                </a:lnTo>
                <a:cubicBezTo>
                  <a:pt x="2088543" y="135568"/>
                  <a:pt x="2086780" y="137368"/>
                  <a:pt x="2083253" y="137826"/>
                </a:cubicBezTo>
                <a:lnTo>
                  <a:pt x="2088543" y="154268"/>
                </a:lnTo>
                <a:lnTo>
                  <a:pt x="2088543" y="168133"/>
                </a:lnTo>
                <a:lnTo>
                  <a:pt x="2088543" y="168171"/>
                </a:lnTo>
                <a:lnTo>
                  <a:pt x="2088543" y="176577"/>
                </a:lnTo>
                <a:cubicBezTo>
                  <a:pt x="2083607" y="181600"/>
                  <a:pt x="2081138" y="185441"/>
                  <a:pt x="2081138" y="188099"/>
                </a:cubicBezTo>
                <a:lnTo>
                  <a:pt x="2081138" y="189083"/>
                </a:lnTo>
                <a:cubicBezTo>
                  <a:pt x="2083530" y="205583"/>
                  <a:pt x="2086974" y="213833"/>
                  <a:pt x="2091474" y="213833"/>
                </a:cubicBezTo>
                <a:cubicBezTo>
                  <a:pt x="2100448" y="214076"/>
                  <a:pt x="2105105" y="215089"/>
                  <a:pt x="2105452" y="216874"/>
                </a:cubicBezTo>
                <a:lnTo>
                  <a:pt x="2111426" y="213833"/>
                </a:lnTo>
                <a:lnTo>
                  <a:pt x="2116627" y="213833"/>
                </a:lnTo>
                <a:cubicBezTo>
                  <a:pt x="2126557" y="214086"/>
                  <a:pt x="2131522" y="214747"/>
                  <a:pt x="2131522" y="215816"/>
                </a:cubicBezTo>
                <a:cubicBezTo>
                  <a:pt x="2141853" y="211497"/>
                  <a:pt x="2147018" y="205605"/>
                  <a:pt x="2147018" y="198139"/>
                </a:cubicBezTo>
                <a:lnTo>
                  <a:pt x="2148580" y="194149"/>
                </a:lnTo>
                <a:lnTo>
                  <a:pt x="2145837" y="198202"/>
                </a:lnTo>
                <a:lnTo>
                  <a:pt x="2129588" y="196086"/>
                </a:lnTo>
                <a:cubicBezTo>
                  <a:pt x="2128946" y="198202"/>
                  <a:pt x="2126222" y="199260"/>
                  <a:pt x="2121415" y="199260"/>
                </a:cubicBezTo>
                <a:lnTo>
                  <a:pt x="2113887" y="199260"/>
                </a:lnTo>
                <a:lnTo>
                  <a:pt x="2110254" y="195627"/>
                </a:lnTo>
                <a:lnTo>
                  <a:pt x="2110254" y="192546"/>
                </a:lnTo>
                <a:lnTo>
                  <a:pt x="2114485" y="186571"/>
                </a:lnTo>
                <a:cubicBezTo>
                  <a:pt x="2113623" y="183834"/>
                  <a:pt x="2111508" y="182466"/>
                  <a:pt x="2108137" y="182466"/>
                </a:cubicBezTo>
                <a:cubicBezTo>
                  <a:pt x="2108137" y="172434"/>
                  <a:pt x="2102541" y="162867"/>
                  <a:pt x="2091343" y="153764"/>
                </a:cubicBezTo>
                <a:lnTo>
                  <a:pt x="2093961" y="149695"/>
                </a:lnTo>
                <a:lnTo>
                  <a:pt x="2098463" y="149695"/>
                </a:lnTo>
                <a:lnTo>
                  <a:pt x="2104421" y="150753"/>
                </a:lnTo>
                <a:lnTo>
                  <a:pt x="2110748" y="148637"/>
                </a:lnTo>
                <a:lnTo>
                  <a:pt x="2112370" y="149695"/>
                </a:lnTo>
                <a:lnTo>
                  <a:pt x="2112370" y="148791"/>
                </a:lnTo>
                <a:lnTo>
                  <a:pt x="2114485" y="144644"/>
                </a:lnTo>
                <a:cubicBezTo>
                  <a:pt x="2112743" y="144644"/>
                  <a:pt x="2111333" y="140330"/>
                  <a:pt x="2110254" y="131704"/>
                </a:cubicBezTo>
                <a:lnTo>
                  <a:pt x="2110254" y="127721"/>
                </a:lnTo>
                <a:close/>
                <a:moveTo>
                  <a:pt x="2259422" y="119281"/>
                </a:moveTo>
                <a:lnTo>
                  <a:pt x="2259422" y="121502"/>
                </a:lnTo>
                <a:lnTo>
                  <a:pt x="2259662" y="121502"/>
                </a:lnTo>
                <a:lnTo>
                  <a:pt x="2259662" y="119281"/>
                </a:lnTo>
                <a:close/>
                <a:moveTo>
                  <a:pt x="2673485" y="118619"/>
                </a:moveTo>
                <a:lnTo>
                  <a:pt x="2670248" y="119698"/>
                </a:lnTo>
                <a:lnTo>
                  <a:pt x="2670248" y="120777"/>
                </a:lnTo>
                <a:lnTo>
                  <a:pt x="2672406" y="122935"/>
                </a:lnTo>
                <a:lnTo>
                  <a:pt x="2673485" y="122935"/>
                </a:lnTo>
                <a:lnTo>
                  <a:pt x="2675643" y="120777"/>
                </a:lnTo>
                <a:close/>
                <a:moveTo>
                  <a:pt x="3216882" y="118350"/>
                </a:moveTo>
                <a:cubicBezTo>
                  <a:pt x="3221917" y="121317"/>
                  <a:pt x="3224435" y="123879"/>
                  <a:pt x="3224435" y="126037"/>
                </a:cubicBezTo>
                <a:lnTo>
                  <a:pt x="3227807" y="129274"/>
                </a:lnTo>
                <a:lnTo>
                  <a:pt x="3229965" y="122800"/>
                </a:lnTo>
                <a:close/>
                <a:moveTo>
                  <a:pt x="8660675" y="117813"/>
                </a:moveTo>
                <a:lnTo>
                  <a:pt x="8657438" y="121050"/>
                </a:lnTo>
                <a:lnTo>
                  <a:pt x="8657438" y="124287"/>
                </a:lnTo>
                <a:lnTo>
                  <a:pt x="8659596" y="124287"/>
                </a:lnTo>
                <a:lnTo>
                  <a:pt x="8662833" y="121050"/>
                </a:lnTo>
                <a:lnTo>
                  <a:pt x="8662833" y="117813"/>
                </a:lnTo>
                <a:close/>
                <a:moveTo>
                  <a:pt x="9264273" y="117697"/>
                </a:moveTo>
                <a:lnTo>
                  <a:pt x="9262688" y="118199"/>
                </a:lnTo>
                <a:lnTo>
                  <a:pt x="9262688" y="120977"/>
                </a:lnTo>
                <a:lnTo>
                  <a:pt x="9264913" y="120977"/>
                </a:lnTo>
                <a:close/>
                <a:moveTo>
                  <a:pt x="2175135" y="117165"/>
                </a:moveTo>
                <a:lnTo>
                  <a:pt x="2175449" y="119386"/>
                </a:lnTo>
                <a:lnTo>
                  <a:pt x="2178864" y="119386"/>
                </a:lnTo>
                <a:lnTo>
                  <a:pt x="2178864" y="117165"/>
                </a:lnTo>
                <a:close/>
                <a:moveTo>
                  <a:pt x="8200358" y="117138"/>
                </a:moveTo>
                <a:lnTo>
                  <a:pt x="8200358" y="119296"/>
                </a:lnTo>
                <a:lnTo>
                  <a:pt x="8202516" y="119296"/>
                </a:lnTo>
                <a:close/>
                <a:moveTo>
                  <a:pt x="197862" y="116865"/>
                </a:moveTo>
                <a:lnTo>
                  <a:pt x="195839" y="118888"/>
                </a:lnTo>
                <a:lnTo>
                  <a:pt x="195839" y="120911"/>
                </a:lnTo>
                <a:lnTo>
                  <a:pt x="201908" y="120911"/>
                </a:lnTo>
                <a:lnTo>
                  <a:pt x="201908" y="118888"/>
                </a:lnTo>
                <a:lnTo>
                  <a:pt x="199885" y="116865"/>
                </a:lnTo>
                <a:close/>
                <a:moveTo>
                  <a:pt x="4686848" y="116597"/>
                </a:moveTo>
                <a:lnTo>
                  <a:pt x="4683611" y="119699"/>
                </a:lnTo>
                <a:lnTo>
                  <a:pt x="4683611" y="120778"/>
                </a:lnTo>
                <a:lnTo>
                  <a:pt x="4687927" y="121857"/>
                </a:lnTo>
                <a:lnTo>
                  <a:pt x="4687927" y="120778"/>
                </a:lnTo>
                <a:close/>
                <a:moveTo>
                  <a:pt x="5772214" y="116463"/>
                </a:moveTo>
                <a:lnTo>
                  <a:pt x="5767898" y="118621"/>
                </a:lnTo>
                <a:lnTo>
                  <a:pt x="5767898" y="119699"/>
                </a:lnTo>
                <a:lnTo>
                  <a:pt x="5773293" y="119699"/>
                </a:lnTo>
                <a:lnTo>
                  <a:pt x="5774372" y="116463"/>
                </a:lnTo>
                <a:close/>
                <a:moveTo>
                  <a:pt x="1537810" y="116326"/>
                </a:moveTo>
                <a:lnTo>
                  <a:pt x="1539023" y="116326"/>
                </a:lnTo>
                <a:cubicBezTo>
                  <a:pt x="1544149" y="119653"/>
                  <a:pt x="1546712" y="123339"/>
                  <a:pt x="1546712" y="127386"/>
                </a:cubicBezTo>
                <a:lnTo>
                  <a:pt x="1545633" y="128465"/>
                </a:lnTo>
                <a:lnTo>
                  <a:pt x="1544418" y="128465"/>
                </a:lnTo>
                <a:lnTo>
                  <a:pt x="1537810" y="125093"/>
                </a:lnTo>
                <a:lnTo>
                  <a:pt x="1532415" y="126307"/>
                </a:lnTo>
                <a:lnTo>
                  <a:pt x="1529043" y="121856"/>
                </a:lnTo>
                <a:cubicBezTo>
                  <a:pt x="1530841" y="118169"/>
                  <a:pt x="1533763" y="116326"/>
                  <a:pt x="1537810" y="116326"/>
                </a:cubicBezTo>
                <a:close/>
                <a:moveTo>
                  <a:pt x="3157132" y="116191"/>
                </a:moveTo>
                <a:lnTo>
                  <a:pt x="3157132" y="118350"/>
                </a:lnTo>
                <a:lnTo>
                  <a:pt x="3163606" y="118350"/>
                </a:lnTo>
                <a:lnTo>
                  <a:pt x="3161448" y="116191"/>
                </a:lnTo>
                <a:close/>
                <a:moveTo>
                  <a:pt x="8686571" y="114576"/>
                </a:moveTo>
                <a:lnTo>
                  <a:pt x="8684413" y="116734"/>
                </a:lnTo>
                <a:lnTo>
                  <a:pt x="8685492" y="117813"/>
                </a:lnTo>
                <a:lnTo>
                  <a:pt x="8686571" y="117813"/>
                </a:lnTo>
                <a:close/>
                <a:moveTo>
                  <a:pt x="3751649" y="113764"/>
                </a:moveTo>
                <a:lnTo>
                  <a:pt x="3748412" y="117001"/>
                </a:lnTo>
                <a:lnTo>
                  <a:pt x="3748412" y="120238"/>
                </a:lnTo>
                <a:lnTo>
                  <a:pt x="3750570" y="120238"/>
                </a:lnTo>
                <a:lnTo>
                  <a:pt x="3754886" y="118080"/>
                </a:lnTo>
                <a:lnTo>
                  <a:pt x="3754886" y="113764"/>
                </a:lnTo>
                <a:close/>
                <a:moveTo>
                  <a:pt x="7122410" y="112147"/>
                </a:moveTo>
                <a:lnTo>
                  <a:pt x="7119173" y="113226"/>
                </a:lnTo>
                <a:lnTo>
                  <a:pt x="7119173" y="117542"/>
                </a:lnTo>
                <a:lnTo>
                  <a:pt x="7121331" y="119700"/>
                </a:lnTo>
                <a:lnTo>
                  <a:pt x="7123624" y="119700"/>
                </a:lnTo>
                <a:lnTo>
                  <a:pt x="7124703" y="114305"/>
                </a:lnTo>
                <a:close/>
                <a:moveTo>
                  <a:pt x="2684275" y="112145"/>
                </a:moveTo>
                <a:lnTo>
                  <a:pt x="2684275" y="114303"/>
                </a:lnTo>
                <a:lnTo>
                  <a:pt x="2686432" y="114303"/>
                </a:lnTo>
                <a:close/>
                <a:moveTo>
                  <a:pt x="6742489" y="112116"/>
                </a:moveTo>
                <a:cubicBezTo>
                  <a:pt x="6737918" y="112116"/>
                  <a:pt x="6735633" y="118446"/>
                  <a:pt x="6735633" y="131106"/>
                </a:cubicBezTo>
                <a:lnTo>
                  <a:pt x="6735633" y="134280"/>
                </a:lnTo>
                <a:cubicBezTo>
                  <a:pt x="6735633" y="134084"/>
                  <a:pt x="6737328" y="134552"/>
                  <a:pt x="6740718" y="135681"/>
                </a:cubicBezTo>
                <a:cubicBezTo>
                  <a:pt x="6745103" y="135681"/>
                  <a:pt x="6747295" y="131616"/>
                  <a:pt x="6747295" y="123487"/>
                </a:cubicBezTo>
                <a:cubicBezTo>
                  <a:pt x="6745677" y="123487"/>
                  <a:pt x="6744075" y="119697"/>
                  <a:pt x="6742489" y="112116"/>
                </a:cubicBezTo>
                <a:close/>
                <a:moveTo>
                  <a:pt x="6573001" y="111877"/>
                </a:moveTo>
                <a:lnTo>
                  <a:pt x="6573241" y="111877"/>
                </a:lnTo>
                <a:lnTo>
                  <a:pt x="6573241" y="112116"/>
                </a:lnTo>
                <a:lnTo>
                  <a:pt x="6573001" y="112116"/>
                </a:lnTo>
                <a:close/>
                <a:moveTo>
                  <a:pt x="6719336" y="111604"/>
                </a:moveTo>
                <a:lnTo>
                  <a:pt x="6708850" y="117273"/>
                </a:lnTo>
                <a:lnTo>
                  <a:pt x="6703480" y="116933"/>
                </a:lnTo>
                <a:lnTo>
                  <a:pt x="6704424" y="120790"/>
                </a:lnTo>
                <a:lnTo>
                  <a:pt x="6704424" y="121133"/>
                </a:lnTo>
                <a:lnTo>
                  <a:pt x="6709014" y="121133"/>
                </a:lnTo>
                <a:cubicBezTo>
                  <a:pt x="6714921" y="114963"/>
                  <a:pt x="6718380" y="111877"/>
                  <a:pt x="6719393" y="111877"/>
                </a:cubicBezTo>
                <a:close/>
                <a:moveTo>
                  <a:pt x="1096781" y="111470"/>
                </a:moveTo>
                <a:lnTo>
                  <a:pt x="1084643" y="121181"/>
                </a:lnTo>
                <a:lnTo>
                  <a:pt x="1084643" y="122260"/>
                </a:lnTo>
                <a:lnTo>
                  <a:pt x="1092329" y="123339"/>
                </a:lnTo>
                <a:cubicBezTo>
                  <a:pt x="1096017" y="119203"/>
                  <a:pt x="1097859" y="115246"/>
                  <a:pt x="1097859" y="111470"/>
                </a:cubicBezTo>
                <a:close/>
                <a:moveTo>
                  <a:pt x="2082195" y="110817"/>
                </a:moveTo>
                <a:lnTo>
                  <a:pt x="2078781" y="114096"/>
                </a:lnTo>
                <a:lnTo>
                  <a:pt x="2082195" y="114096"/>
                </a:lnTo>
                <a:close/>
                <a:moveTo>
                  <a:pt x="4186341" y="110527"/>
                </a:moveTo>
                <a:lnTo>
                  <a:pt x="4184800" y="111680"/>
                </a:lnTo>
                <a:cubicBezTo>
                  <a:pt x="4185382" y="112868"/>
                  <a:pt x="4186484" y="113463"/>
                  <a:pt x="4188104" y="113463"/>
                </a:cubicBezTo>
                <a:lnTo>
                  <a:pt x="4188661" y="112906"/>
                </a:lnTo>
                <a:lnTo>
                  <a:pt x="4188661" y="111436"/>
                </a:lnTo>
                <a:cubicBezTo>
                  <a:pt x="4188450" y="110830"/>
                  <a:pt x="4187677" y="110527"/>
                  <a:pt x="4186341" y="110527"/>
                </a:cubicBezTo>
                <a:close/>
                <a:moveTo>
                  <a:pt x="2595797" y="109987"/>
                </a:moveTo>
                <a:lnTo>
                  <a:pt x="2593638" y="112145"/>
                </a:lnTo>
                <a:lnTo>
                  <a:pt x="2593638" y="113224"/>
                </a:lnTo>
                <a:lnTo>
                  <a:pt x="2595797" y="113224"/>
                </a:lnTo>
                <a:close/>
                <a:moveTo>
                  <a:pt x="698777" y="109177"/>
                </a:moveTo>
                <a:lnTo>
                  <a:pt x="707409" y="109177"/>
                </a:lnTo>
                <a:cubicBezTo>
                  <a:pt x="708847" y="109177"/>
                  <a:pt x="709567" y="110930"/>
                  <a:pt x="709567" y="114437"/>
                </a:cubicBezTo>
                <a:cubicBezTo>
                  <a:pt x="712534" y="117584"/>
                  <a:pt x="717255" y="120012"/>
                  <a:pt x="723729" y="121720"/>
                </a:cubicBezTo>
                <a:lnTo>
                  <a:pt x="726966" y="125227"/>
                </a:lnTo>
                <a:lnTo>
                  <a:pt x="725887" y="130218"/>
                </a:lnTo>
                <a:lnTo>
                  <a:pt x="726966" y="131027"/>
                </a:lnTo>
                <a:lnTo>
                  <a:pt x="728045" y="131027"/>
                </a:lnTo>
                <a:lnTo>
                  <a:pt x="730203" y="125227"/>
                </a:lnTo>
                <a:cubicBezTo>
                  <a:pt x="732630" y="125227"/>
                  <a:pt x="736631" y="128644"/>
                  <a:pt x="742207" y="135478"/>
                </a:cubicBezTo>
                <a:lnTo>
                  <a:pt x="742207" y="137366"/>
                </a:lnTo>
                <a:lnTo>
                  <a:pt x="734654" y="141817"/>
                </a:lnTo>
                <a:lnTo>
                  <a:pt x="730203" y="141817"/>
                </a:lnTo>
                <a:lnTo>
                  <a:pt x="726966" y="140064"/>
                </a:lnTo>
                <a:lnTo>
                  <a:pt x="717255" y="140064"/>
                </a:lnTo>
                <a:lnTo>
                  <a:pt x="710646" y="138175"/>
                </a:lnTo>
                <a:lnTo>
                  <a:pt x="699856" y="139119"/>
                </a:lnTo>
                <a:cubicBezTo>
                  <a:pt x="699856" y="137501"/>
                  <a:pt x="698057" y="136017"/>
                  <a:pt x="694461" y="134668"/>
                </a:cubicBezTo>
                <a:lnTo>
                  <a:pt x="688931" y="139119"/>
                </a:lnTo>
                <a:lnTo>
                  <a:pt x="683536" y="138175"/>
                </a:lnTo>
                <a:lnTo>
                  <a:pt x="671667" y="140873"/>
                </a:lnTo>
                <a:lnTo>
                  <a:pt x="654268" y="136422"/>
                </a:lnTo>
                <a:lnTo>
                  <a:pt x="644422" y="139119"/>
                </a:lnTo>
                <a:lnTo>
                  <a:pt x="635790" y="139119"/>
                </a:lnTo>
                <a:cubicBezTo>
                  <a:pt x="630215" y="139119"/>
                  <a:pt x="626933" y="137906"/>
                  <a:pt x="625944" y="135478"/>
                </a:cubicBezTo>
                <a:cubicBezTo>
                  <a:pt x="625944" y="133859"/>
                  <a:pt x="635025" y="132106"/>
                  <a:pt x="653189" y="130218"/>
                </a:cubicBezTo>
                <a:lnTo>
                  <a:pt x="663979" y="133724"/>
                </a:lnTo>
                <a:cubicBezTo>
                  <a:pt x="671802" y="133724"/>
                  <a:pt x="678680" y="129723"/>
                  <a:pt x="684615" y="121720"/>
                </a:cubicBezTo>
                <a:close/>
                <a:moveTo>
                  <a:pt x="6569827" y="107778"/>
                </a:moveTo>
                <a:lnTo>
                  <a:pt x="6569827" y="112116"/>
                </a:lnTo>
                <a:lnTo>
                  <a:pt x="6573001" y="112116"/>
                </a:lnTo>
                <a:lnTo>
                  <a:pt x="6573001" y="115156"/>
                </a:lnTo>
                <a:lnTo>
                  <a:pt x="6577473" y="115156"/>
                </a:lnTo>
                <a:lnTo>
                  <a:pt x="6577473" y="111877"/>
                </a:lnTo>
                <a:lnTo>
                  <a:pt x="6573241" y="111877"/>
                </a:lnTo>
                <a:lnTo>
                  <a:pt x="6573241" y="107778"/>
                </a:lnTo>
                <a:close/>
                <a:moveTo>
                  <a:pt x="3146207" y="107559"/>
                </a:moveTo>
                <a:lnTo>
                  <a:pt x="3146207" y="108638"/>
                </a:lnTo>
                <a:lnTo>
                  <a:pt x="3148365" y="108638"/>
                </a:lnTo>
                <a:lnTo>
                  <a:pt x="3148365" y="107559"/>
                </a:lnTo>
                <a:close/>
                <a:moveTo>
                  <a:pt x="3639837" y="107020"/>
                </a:moveTo>
                <a:cubicBezTo>
                  <a:pt x="3636331" y="109178"/>
                  <a:pt x="3632059" y="110617"/>
                  <a:pt x="3627024" y="111336"/>
                </a:cubicBezTo>
                <a:lnTo>
                  <a:pt x="3627024" y="113494"/>
                </a:lnTo>
                <a:lnTo>
                  <a:pt x="3630261" y="116596"/>
                </a:lnTo>
                <a:cubicBezTo>
                  <a:pt x="3632778" y="116596"/>
                  <a:pt x="3635611" y="115203"/>
                  <a:pt x="3638758" y="112415"/>
                </a:cubicBezTo>
                <a:lnTo>
                  <a:pt x="3644153" y="112415"/>
                </a:lnTo>
                <a:lnTo>
                  <a:pt x="3644153" y="110257"/>
                </a:lnTo>
                <a:cubicBezTo>
                  <a:pt x="3644153" y="108459"/>
                  <a:pt x="3642714" y="107380"/>
                  <a:pt x="3639837" y="107020"/>
                </a:cubicBezTo>
                <a:close/>
                <a:moveTo>
                  <a:pt x="67303" y="106614"/>
                </a:moveTo>
                <a:lnTo>
                  <a:pt x="66224" y="110660"/>
                </a:lnTo>
                <a:lnTo>
                  <a:pt x="67303" y="111739"/>
                </a:lnTo>
                <a:lnTo>
                  <a:pt x="69326" y="111739"/>
                </a:lnTo>
                <a:lnTo>
                  <a:pt x="71349" y="109716"/>
                </a:lnTo>
                <a:lnTo>
                  <a:pt x="71349" y="108637"/>
                </a:lnTo>
                <a:lnTo>
                  <a:pt x="69326" y="106614"/>
                </a:lnTo>
                <a:close/>
                <a:moveTo>
                  <a:pt x="3138519" y="106480"/>
                </a:moveTo>
                <a:lnTo>
                  <a:pt x="3138519" y="107559"/>
                </a:lnTo>
                <a:lnTo>
                  <a:pt x="3145128" y="107559"/>
                </a:lnTo>
                <a:lnTo>
                  <a:pt x="3145128" y="106480"/>
                </a:lnTo>
                <a:close/>
                <a:moveTo>
                  <a:pt x="1632627" y="106480"/>
                </a:moveTo>
                <a:lnTo>
                  <a:pt x="1632627" y="107559"/>
                </a:lnTo>
                <a:lnTo>
                  <a:pt x="1634784" y="107559"/>
                </a:lnTo>
                <a:lnTo>
                  <a:pt x="1634784" y="106480"/>
                </a:lnTo>
                <a:close/>
                <a:moveTo>
                  <a:pt x="5608880" y="105672"/>
                </a:moveTo>
                <a:lnTo>
                  <a:pt x="5608880" y="109988"/>
                </a:lnTo>
                <a:lnTo>
                  <a:pt x="5614275" y="108909"/>
                </a:lnTo>
                <a:lnTo>
                  <a:pt x="5614275" y="105672"/>
                </a:lnTo>
                <a:close/>
                <a:moveTo>
                  <a:pt x="2688591" y="105671"/>
                </a:moveTo>
                <a:lnTo>
                  <a:pt x="2688591" y="106750"/>
                </a:lnTo>
                <a:lnTo>
                  <a:pt x="2697223" y="106750"/>
                </a:lnTo>
                <a:lnTo>
                  <a:pt x="2697223" y="105671"/>
                </a:lnTo>
                <a:close/>
                <a:moveTo>
                  <a:pt x="3773094" y="105267"/>
                </a:moveTo>
                <a:lnTo>
                  <a:pt x="3773094" y="107425"/>
                </a:lnTo>
                <a:lnTo>
                  <a:pt x="3775252" y="105267"/>
                </a:lnTo>
                <a:close/>
                <a:moveTo>
                  <a:pt x="9258842" y="104975"/>
                </a:moveTo>
                <a:lnTo>
                  <a:pt x="9257508" y="107729"/>
                </a:lnTo>
                <a:lnTo>
                  <a:pt x="9261664" y="111349"/>
                </a:lnTo>
                <a:lnTo>
                  <a:pt x="9264804" y="106713"/>
                </a:lnTo>
                <a:lnTo>
                  <a:pt x="9264804" y="105451"/>
                </a:lnTo>
                <a:cubicBezTo>
                  <a:pt x="9264804" y="105133"/>
                  <a:pt x="9262816" y="104975"/>
                  <a:pt x="9258842" y="104975"/>
                </a:cubicBezTo>
                <a:close/>
                <a:moveTo>
                  <a:pt x="6721509" y="104605"/>
                </a:moveTo>
                <a:lnTo>
                  <a:pt x="6721509" y="108942"/>
                </a:lnTo>
                <a:lnTo>
                  <a:pt x="6724923" y="108942"/>
                </a:lnTo>
                <a:lnTo>
                  <a:pt x="6724923" y="104605"/>
                </a:lnTo>
                <a:close/>
                <a:moveTo>
                  <a:pt x="9195678" y="103917"/>
                </a:moveTo>
                <a:lnTo>
                  <a:pt x="9187451" y="110397"/>
                </a:lnTo>
                <a:lnTo>
                  <a:pt x="9178707" y="110397"/>
                </a:lnTo>
                <a:lnTo>
                  <a:pt x="9166933" y="108148"/>
                </a:lnTo>
                <a:lnTo>
                  <a:pt x="9157198" y="108148"/>
                </a:lnTo>
                <a:lnTo>
                  <a:pt x="9148661" y="110397"/>
                </a:lnTo>
                <a:lnTo>
                  <a:pt x="9145232" y="108148"/>
                </a:lnTo>
                <a:lnTo>
                  <a:pt x="9125496" y="110397"/>
                </a:lnTo>
                <a:lnTo>
                  <a:pt x="9124339" y="109206"/>
                </a:lnTo>
                <a:lnTo>
                  <a:pt x="9124339" y="111455"/>
                </a:lnTo>
                <a:lnTo>
                  <a:pt x="9123281" y="111455"/>
                </a:lnTo>
                <a:lnTo>
                  <a:pt x="9125397" y="117600"/>
                </a:lnTo>
                <a:lnTo>
                  <a:pt x="9122224" y="123164"/>
                </a:lnTo>
                <a:lnTo>
                  <a:pt x="9122224" y="123364"/>
                </a:lnTo>
                <a:lnTo>
                  <a:pt x="9143749" y="126293"/>
                </a:lnTo>
                <a:lnTo>
                  <a:pt x="9153900" y="124178"/>
                </a:lnTo>
                <a:lnTo>
                  <a:pt x="9157160" y="126523"/>
                </a:lnTo>
                <a:lnTo>
                  <a:pt x="9157160" y="126293"/>
                </a:lnTo>
                <a:lnTo>
                  <a:pt x="9174054" y="126293"/>
                </a:lnTo>
                <a:lnTo>
                  <a:pt x="9180077" y="128410"/>
                </a:lnTo>
                <a:lnTo>
                  <a:pt x="9182953" y="124178"/>
                </a:lnTo>
                <a:lnTo>
                  <a:pt x="9185381" y="124178"/>
                </a:lnTo>
                <a:cubicBezTo>
                  <a:pt x="9187941" y="124178"/>
                  <a:pt x="9191860" y="126293"/>
                  <a:pt x="9197138" y="130525"/>
                </a:cubicBezTo>
                <a:cubicBezTo>
                  <a:pt x="9199267" y="128477"/>
                  <a:pt x="9205244" y="127105"/>
                  <a:pt x="9215070" y="126410"/>
                </a:cubicBezTo>
                <a:lnTo>
                  <a:pt x="9217302" y="124178"/>
                </a:lnTo>
                <a:lnTo>
                  <a:pt x="9224921" y="124178"/>
                </a:lnTo>
                <a:lnTo>
                  <a:pt x="9225979" y="125235"/>
                </a:lnTo>
                <a:cubicBezTo>
                  <a:pt x="9226094" y="125235"/>
                  <a:pt x="9229669" y="120169"/>
                  <a:pt x="9236703" y="110035"/>
                </a:cubicBezTo>
                <a:lnTo>
                  <a:pt x="9240221" y="107090"/>
                </a:lnTo>
                <a:lnTo>
                  <a:pt x="9236524" y="107090"/>
                </a:lnTo>
                <a:lnTo>
                  <a:pt x="9232292" y="110397"/>
                </a:lnTo>
                <a:cubicBezTo>
                  <a:pt x="9223497" y="110397"/>
                  <a:pt x="9211293" y="108237"/>
                  <a:pt x="9195678" y="103917"/>
                </a:cubicBezTo>
                <a:close/>
                <a:moveTo>
                  <a:pt x="6725872" y="103547"/>
                </a:moveTo>
                <a:lnTo>
                  <a:pt x="6725872" y="107884"/>
                </a:lnTo>
                <a:lnTo>
                  <a:pt x="6728097" y="107884"/>
                </a:lnTo>
                <a:lnTo>
                  <a:pt x="6728097" y="103547"/>
                </a:lnTo>
                <a:close/>
                <a:moveTo>
                  <a:pt x="3203799" y="103108"/>
                </a:moveTo>
                <a:lnTo>
                  <a:pt x="3199483" y="106480"/>
                </a:lnTo>
                <a:lnTo>
                  <a:pt x="3199483" y="107559"/>
                </a:lnTo>
                <a:lnTo>
                  <a:pt x="3203799" y="111875"/>
                </a:lnTo>
                <a:lnTo>
                  <a:pt x="3209194" y="111875"/>
                </a:lnTo>
                <a:lnTo>
                  <a:pt x="3209194" y="107559"/>
                </a:lnTo>
                <a:close/>
                <a:moveTo>
                  <a:pt x="6696888" y="102489"/>
                </a:moveTo>
                <a:cubicBezTo>
                  <a:pt x="6695114" y="102489"/>
                  <a:pt x="6694372" y="102567"/>
                  <a:pt x="6694663" y="102725"/>
                </a:cubicBezTo>
                <a:lnTo>
                  <a:pt x="6696888" y="102725"/>
                </a:lnTo>
                <a:close/>
                <a:moveTo>
                  <a:pt x="6564407" y="102489"/>
                </a:moveTo>
                <a:lnTo>
                  <a:pt x="6564407" y="102571"/>
                </a:lnTo>
                <a:lnTo>
                  <a:pt x="6564584" y="102489"/>
                </a:lnTo>
                <a:close/>
                <a:moveTo>
                  <a:pt x="2134456" y="102487"/>
                </a:moveTo>
                <a:lnTo>
                  <a:pt x="2134456" y="106824"/>
                </a:lnTo>
                <a:lnTo>
                  <a:pt x="2137870" y="106824"/>
                </a:lnTo>
                <a:lnTo>
                  <a:pt x="2137870" y="102487"/>
                </a:lnTo>
                <a:close/>
                <a:moveTo>
                  <a:pt x="4174268" y="101130"/>
                </a:moveTo>
                <a:lnTo>
                  <a:pt x="4173295" y="106877"/>
                </a:lnTo>
                <a:lnTo>
                  <a:pt x="4173295" y="108215"/>
                </a:lnTo>
                <a:cubicBezTo>
                  <a:pt x="4174580" y="110303"/>
                  <a:pt x="4175603" y="111347"/>
                  <a:pt x="4176366" y="111347"/>
                </a:cubicBezTo>
                <a:lnTo>
                  <a:pt x="4177155" y="110089"/>
                </a:lnTo>
                <a:cubicBezTo>
                  <a:pt x="4177155" y="107272"/>
                  <a:pt x="4176838" y="105029"/>
                  <a:pt x="4176205" y="103361"/>
                </a:cubicBezTo>
                <a:close/>
                <a:moveTo>
                  <a:pt x="8135483" y="100818"/>
                </a:moveTo>
                <a:lnTo>
                  <a:pt x="8132246" y="101897"/>
                </a:lnTo>
                <a:lnTo>
                  <a:pt x="8133325" y="109585"/>
                </a:lnTo>
                <a:lnTo>
                  <a:pt x="8129009" y="118218"/>
                </a:lnTo>
                <a:cubicBezTo>
                  <a:pt x="8129009" y="121095"/>
                  <a:pt x="8130808" y="122534"/>
                  <a:pt x="8134404" y="122534"/>
                </a:cubicBezTo>
                <a:lnTo>
                  <a:pt x="8136562" y="124692"/>
                </a:lnTo>
                <a:cubicBezTo>
                  <a:pt x="8148162" y="124152"/>
                  <a:pt x="8153961" y="120915"/>
                  <a:pt x="8153961" y="114980"/>
                </a:cubicBezTo>
                <a:lnTo>
                  <a:pt x="8157198" y="110664"/>
                </a:lnTo>
                <a:lnTo>
                  <a:pt x="8158277" y="109585"/>
                </a:lnTo>
                <a:lnTo>
                  <a:pt x="8159356" y="109585"/>
                </a:lnTo>
                <a:cubicBezTo>
                  <a:pt x="8168708" y="109585"/>
                  <a:pt x="8173383" y="112103"/>
                  <a:pt x="8173383" y="117138"/>
                </a:cubicBezTo>
                <a:lnTo>
                  <a:pt x="8172304" y="118218"/>
                </a:lnTo>
                <a:cubicBezTo>
                  <a:pt x="8178958" y="123253"/>
                  <a:pt x="8184713" y="125770"/>
                  <a:pt x="8189568" y="125770"/>
                </a:cubicBezTo>
                <a:cubicBezTo>
                  <a:pt x="8192086" y="125231"/>
                  <a:pt x="8194244" y="123073"/>
                  <a:pt x="8196042" y="119296"/>
                </a:cubicBezTo>
                <a:lnTo>
                  <a:pt x="8196042" y="117138"/>
                </a:lnTo>
                <a:lnTo>
                  <a:pt x="8193884" y="113901"/>
                </a:lnTo>
                <a:cubicBezTo>
                  <a:pt x="8193884" y="111563"/>
                  <a:pt x="8196402" y="110125"/>
                  <a:pt x="8201437" y="109585"/>
                </a:cubicBezTo>
                <a:lnTo>
                  <a:pt x="8201437" y="107427"/>
                </a:lnTo>
                <a:cubicBezTo>
                  <a:pt x="8201437" y="105359"/>
                  <a:pt x="8197481" y="103875"/>
                  <a:pt x="8189568" y="102976"/>
                </a:cubicBezTo>
                <a:cubicBezTo>
                  <a:pt x="8189568" y="104415"/>
                  <a:pt x="8188489" y="105134"/>
                  <a:pt x="8186331" y="105134"/>
                </a:cubicBezTo>
                <a:cubicBezTo>
                  <a:pt x="8184893" y="103875"/>
                  <a:pt x="8178778" y="102797"/>
                  <a:pt x="8167988" y="101897"/>
                </a:cubicBezTo>
                <a:lnTo>
                  <a:pt x="8166909" y="100818"/>
                </a:lnTo>
                <a:lnTo>
                  <a:pt x="8165830" y="100818"/>
                </a:lnTo>
                <a:lnTo>
                  <a:pt x="8163672" y="102976"/>
                </a:lnTo>
                <a:lnTo>
                  <a:pt x="8156119" y="102976"/>
                </a:lnTo>
                <a:lnTo>
                  <a:pt x="8150589" y="101897"/>
                </a:lnTo>
                <a:lnTo>
                  <a:pt x="8144115" y="102976"/>
                </a:lnTo>
                <a:lnTo>
                  <a:pt x="8141957" y="102976"/>
                </a:lnTo>
                <a:close/>
                <a:moveTo>
                  <a:pt x="4676058" y="100412"/>
                </a:moveTo>
                <a:lnTo>
                  <a:pt x="4673900" y="102570"/>
                </a:lnTo>
                <a:lnTo>
                  <a:pt x="4673900" y="104728"/>
                </a:lnTo>
                <a:lnTo>
                  <a:pt x="4676058" y="106886"/>
                </a:lnTo>
                <a:lnTo>
                  <a:pt x="4678216" y="104728"/>
                </a:lnTo>
                <a:lnTo>
                  <a:pt x="4678216" y="102570"/>
                </a:lnTo>
                <a:close/>
                <a:moveTo>
                  <a:pt x="210271" y="99331"/>
                </a:moveTo>
                <a:lnTo>
                  <a:pt x="210271" y="101489"/>
                </a:lnTo>
                <a:lnTo>
                  <a:pt x="212429" y="103512"/>
                </a:lnTo>
                <a:lnTo>
                  <a:pt x="214452" y="101489"/>
                </a:lnTo>
                <a:lnTo>
                  <a:pt x="212429" y="99331"/>
                </a:lnTo>
                <a:close/>
                <a:moveTo>
                  <a:pt x="7726555" y="98930"/>
                </a:moveTo>
                <a:cubicBezTo>
                  <a:pt x="7723768" y="99649"/>
                  <a:pt x="7721564" y="102167"/>
                  <a:pt x="7719946" y="106483"/>
                </a:cubicBezTo>
                <a:lnTo>
                  <a:pt x="7723183" y="114171"/>
                </a:lnTo>
                <a:lnTo>
                  <a:pt x="7723183" y="116329"/>
                </a:lnTo>
                <a:lnTo>
                  <a:pt x="7719946" y="120645"/>
                </a:lnTo>
                <a:lnTo>
                  <a:pt x="7719946" y="122803"/>
                </a:lnTo>
                <a:lnTo>
                  <a:pt x="7722104" y="122803"/>
                </a:lnTo>
                <a:lnTo>
                  <a:pt x="7725476" y="119566"/>
                </a:lnTo>
                <a:lnTo>
                  <a:pt x="7725476" y="118487"/>
                </a:lnTo>
                <a:lnTo>
                  <a:pt x="7724262" y="114171"/>
                </a:lnTo>
                <a:cubicBezTo>
                  <a:pt x="7727229" y="109765"/>
                  <a:pt x="7728713" y="106483"/>
                  <a:pt x="7728713" y="104325"/>
                </a:cubicBezTo>
                <a:lnTo>
                  <a:pt x="7728713" y="100009"/>
                </a:lnTo>
                <a:lnTo>
                  <a:pt x="7726555" y="100009"/>
                </a:lnTo>
                <a:close/>
                <a:moveTo>
                  <a:pt x="3743017" y="98793"/>
                </a:moveTo>
                <a:lnTo>
                  <a:pt x="3739780" y="102030"/>
                </a:lnTo>
                <a:cubicBezTo>
                  <a:pt x="3739780" y="103468"/>
                  <a:pt x="3740859" y="104188"/>
                  <a:pt x="3743017" y="104188"/>
                </a:cubicBezTo>
                <a:lnTo>
                  <a:pt x="3746254" y="103109"/>
                </a:lnTo>
                <a:lnTo>
                  <a:pt x="3746254" y="100951"/>
                </a:lnTo>
                <a:lnTo>
                  <a:pt x="3744096" y="98793"/>
                </a:lnTo>
                <a:close/>
                <a:moveTo>
                  <a:pt x="5076135" y="98523"/>
                </a:moveTo>
                <a:lnTo>
                  <a:pt x="5074112" y="100681"/>
                </a:lnTo>
                <a:lnTo>
                  <a:pt x="5074112" y="103919"/>
                </a:lnTo>
                <a:lnTo>
                  <a:pt x="5075191" y="103919"/>
                </a:lnTo>
                <a:lnTo>
                  <a:pt x="5078293" y="100681"/>
                </a:lnTo>
                <a:close/>
                <a:moveTo>
                  <a:pt x="8684413" y="98391"/>
                </a:moveTo>
                <a:lnTo>
                  <a:pt x="8683334" y="105944"/>
                </a:lnTo>
                <a:lnTo>
                  <a:pt x="8683334" y="107023"/>
                </a:lnTo>
                <a:lnTo>
                  <a:pt x="8685492" y="107023"/>
                </a:lnTo>
                <a:lnTo>
                  <a:pt x="8685492" y="98391"/>
                </a:lnTo>
                <a:close/>
                <a:moveTo>
                  <a:pt x="2608745" y="98118"/>
                </a:moveTo>
                <a:lnTo>
                  <a:pt x="2606587" y="101355"/>
                </a:lnTo>
                <a:lnTo>
                  <a:pt x="2606587" y="103513"/>
                </a:lnTo>
                <a:cubicBezTo>
                  <a:pt x="2608563" y="108548"/>
                  <a:pt x="2616117" y="114663"/>
                  <a:pt x="2629246" y="121856"/>
                </a:cubicBezTo>
                <a:lnTo>
                  <a:pt x="2651905" y="147752"/>
                </a:lnTo>
                <a:lnTo>
                  <a:pt x="2655142" y="146673"/>
                </a:lnTo>
                <a:lnTo>
                  <a:pt x="2655142" y="140199"/>
                </a:lnTo>
                <a:lnTo>
                  <a:pt x="2651905" y="133725"/>
                </a:lnTo>
                <a:lnTo>
                  <a:pt x="2652983" y="128330"/>
                </a:lnTo>
                <a:lnTo>
                  <a:pt x="2651905" y="113224"/>
                </a:lnTo>
                <a:lnTo>
                  <a:pt x="2651905" y="108908"/>
                </a:lnTo>
                <a:lnTo>
                  <a:pt x="2654062" y="101355"/>
                </a:lnTo>
                <a:lnTo>
                  <a:pt x="2652983" y="100276"/>
                </a:lnTo>
                <a:lnTo>
                  <a:pt x="2651905" y="100276"/>
                </a:lnTo>
                <a:lnTo>
                  <a:pt x="2634641" y="104592"/>
                </a:lnTo>
                <a:lnTo>
                  <a:pt x="2630324" y="104592"/>
                </a:lnTo>
                <a:lnTo>
                  <a:pt x="2627088" y="102434"/>
                </a:lnTo>
                <a:lnTo>
                  <a:pt x="2620613" y="103513"/>
                </a:lnTo>
                <a:cubicBezTo>
                  <a:pt x="2615218" y="99916"/>
                  <a:pt x="2611262" y="98118"/>
                  <a:pt x="2608745" y="98118"/>
                </a:cubicBezTo>
                <a:close/>
                <a:moveTo>
                  <a:pt x="3254917" y="97714"/>
                </a:moveTo>
                <a:lnTo>
                  <a:pt x="3254917" y="100950"/>
                </a:lnTo>
                <a:lnTo>
                  <a:pt x="3255996" y="100950"/>
                </a:lnTo>
                <a:lnTo>
                  <a:pt x="3258154" y="98792"/>
                </a:lnTo>
                <a:lnTo>
                  <a:pt x="3257075" y="97714"/>
                </a:lnTo>
                <a:close/>
                <a:moveTo>
                  <a:pt x="3235360" y="97714"/>
                </a:moveTo>
                <a:lnTo>
                  <a:pt x="3236439" y="97714"/>
                </a:lnTo>
                <a:lnTo>
                  <a:pt x="3238597" y="99871"/>
                </a:lnTo>
                <a:lnTo>
                  <a:pt x="3237518" y="100950"/>
                </a:lnTo>
                <a:lnTo>
                  <a:pt x="3236439" y="100950"/>
                </a:lnTo>
                <a:lnTo>
                  <a:pt x="3234281" y="98792"/>
                </a:lnTo>
                <a:close/>
                <a:moveTo>
                  <a:pt x="196783" y="97038"/>
                </a:moveTo>
                <a:lnTo>
                  <a:pt x="196783" y="97982"/>
                </a:lnTo>
                <a:lnTo>
                  <a:pt x="197862" y="101084"/>
                </a:lnTo>
                <a:lnTo>
                  <a:pt x="198806" y="101084"/>
                </a:lnTo>
                <a:lnTo>
                  <a:pt x="200964" y="99061"/>
                </a:lnTo>
                <a:lnTo>
                  <a:pt x="197862" y="97038"/>
                </a:lnTo>
                <a:close/>
                <a:moveTo>
                  <a:pt x="1184989" y="96094"/>
                </a:moveTo>
                <a:lnTo>
                  <a:pt x="1182831" y="98522"/>
                </a:lnTo>
                <a:lnTo>
                  <a:pt x="1182831" y="100680"/>
                </a:lnTo>
                <a:lnTo>
                  <a:pt x="1187283" y="104996"/>
                </a:lnTo>
                <a:lnTo>
                  <a:pt x="1189440" y="104996"/>
                </a:lnTo>
                <a:lnTo>
                  <a:pt x="1189440" y="96094"/>
                </a:lnTo>
                <a:close/>
                <a:moveTo>
                  <a:pt x="3755965" y="95556"/>
                </a:moveTo>
                <a:lnTo>
                  <a:pt x="3755965" y="96635"/>
                </a:lnTo>
                <a:lnTo>
                  <a:pt x="3758123" y="98793"/>
                </a:lnTo>
                <a:lnTo>
                  <a:pt x="3760281" y="98793"/>
                </a:lnTo>
                <a:lnTo>
                  <a:pt x="3760281" y="95556"/>
                </a:lnTo>
                <a:close/>
                <a:moveTo>
                  <a:pt x="8277103" y="95423"/>
                </a:moveTo>
                <a:cubicBezTo>
                  <a:pt x="8277103" y="96682"/>
                  <a:pt x="8280385" y="97761"/>
                  <a:pt x="8286948" y="98660"/>
                </a:cubicBezTo>
                <a:lnTo>
                  <a:pt x="8292344" y="97581"/>
                </a:lnTo>
                <a:lnTo>
                  <a:pt x="8292344" y="96502"/>
                </a:lnTo>
                <a:lnTo>
                  <a:pt x="8289106" y="95423"/>
                </a:lnTo>
                <a:lnTo>
                  <a:pt x="8288028" y="96502"/>
                </a:lnTo>
                <a:lnTo>
                  <a:pt x="8286948" y="96502"/>
                </a:lnTo>
                <a:lnTo>
                  <a:pt x="8280340" y="95423"/>
                </a:lnTo>
                <a:close/>
                <a:moveTo>
                  <a:pt x="8132246" y="95423"/>
                </a:moveTo>
                <a:lnTo>
                  <a:pt x="8132246" y="96502"/>
                </a:lnTo>
                <a:lnTo>
                  <a:pt x="8134404" y="96502"/>
                </a:lnTo>
                <a:lnTo>
                  <a:pt x="8134404" y="95423"/>
                </a:lnTo>
                <a:close/>
                <a:moveTo>
                  <a:pt x="1654613" y="95420"/>
                </a:moveTo>
                <a:cubicBezTo>
                  <a:pt x="1652994" y="95420"/>
                  <a:pt x="1651915" y="97983"/>
                  <a:pt x="1651376" y="103108"/>
                </a:cubicBezTo>
                <a:lnTo>
                  <a:pt x="1652454" y="104187"/>
                </a:lnTo>
                <a:lnTo>
                  <a:pt x="1655826" y="104187"/>
                </a:lnTo>
                <a:lnTo>
                  <a:pt x="1657985" y="102029"/>
                </a:lnTo>
                <a:lnTo>
                  <a:pt x="1657985" y="98657"/>
                </a:lnTo>
                <a:close/>
                <a:moveTo>
                  <a:pt x="8157198" y="94344"/>
                </a:moveTo>
                <a:lnTo>
                  <a:pt x="8157198" y="95423"/>
                </a:lnTo>
                <a:lnTo>
                  <a:pt x="8159356" y="97581"/>
                </a:lnTo>
                <a:lnTo>
                  <a:pt x="8162593" y="97581"/>
                </a:lnTo>
                <a:lnTo>
                  <a:pt x="8162593" y="95423"/>
                </a:lnTo>
                <a:lnTo>
                  <a:pt x="8158277" y="94344"/>
                </a:lnTo>
                <a:close/>
                <a:moveTo>
                  <a:pt x="6625895" y="91424"/>
                </a:moveTo>
                <a:lnTo>
                  <a:pt x="6623899" y="92675"/>
                </a:lnTo>
                <a:cubicBezTo>
                  <a:pt x="6622294" y="93204"/>
                  <a:pt x="6620348" y="93469"/>
                  <a:pt x="6618062" y="93469"/>
                </a:cubicBezTo>
                <a:lnTo>
                  <a:pt x="6611189" y="94316"/>
                </a:lnTo>
                <a:lnTo>
                  <a:pt x="6610797" y="94156"/>
                </a:lnTo>
                <a:lnTo>
                  <a:pt x="6611988" y="94811"/>
                </a:lnTo>
                <a:lnTo>
                  <a:pt x="6611988" y="97890"/>
                </a:lnTo>
                <a:cubicBezTo>
                  <a:pt x="6608996" y="101608"/>
                  <a:pt x="6607133" y="106945"/>
                  <a:pt x="6606401" y="113902"/>
                </a:cubicBezTo>
                <a:lnTo>
                  <a:pt x="6602530" y="116717"/>
                </a:lnTo>
                <a:lnTo>
                  <a:pt x="6607381" y="122541"/>
                </a:lnTo>
                <a:cubicBezTo>
                  <a:pt x="6608637" y="125050"/>
                  <a:pt x="6609423" y="127994"/>
                  <a:pt x="6609739" y="131375"/>
                </a:cubicBezTo>
                <a:lnTo>
                  <a:pt x="6609739" y="133548"/>
                </a:lnTo>
                <a:lnTo>
                  <a:pt x="6607623" y="141877"/>
                </a:lnTo>
                <a:lnTo>
                  <a:pt x="6607623" y="158287"/>
                </a:lnTo>
                <a:cubicBezTo>
                  <a:pt x="6605225" y="172379"/>
                  <a:pt x="6602361" y="179425"/>
                  <a:pt x="6599030" y="179425"/>
                </a:cubicBezTo>
                <a:cubicBezTo>
                  <a:pt x="6599030" y="178002"/>
                  <a:pt x="6600818" y="178628"/>
                  <a:pt x="6604395" y="181305"/>
                </a:cubicBezTo>
                <a:lnTo>
                  <a:pt x="6621764" y="178131"/>
                </a:lnTo>
                <a:lnTo>
                  <a:pt x="6630814" y="178131"/>
                </a:lnTo>
                <a:lnTo>
                  <a:pt x="6642786" y="181324"/>
                </a:lnTo>
                <a:lnTo>
                  <a:pt x="6664583" y="180247"/>
                </a:lnTo>
                <a:lnTo>
                  <a:pt x="6665504" y="180247"/>
                </a:lnTo>
                <a:lnTo>
                  <a:pt x="6665828" y="180490"/>
                </a:lnTo>
                <a:lnTo>
                  <a:pt x="6668187" y="178131"/>
                </a:lnTo>
                <a:lnTo>
                  <a:pt x="6681877" y="178131"/>
                </a:lnTo>
                <a:lnTo>
                  <a:pt x="6688064" y="181305"/>
                </a:lnTo>
                <a:lnTo>
                  <a:pt x="6703261" y="179189"/>
                </a:lnTo>
                <a:cubicBezTo>
                  <a:pt x="6704558" y="179925"/>
                  <a:pt x="6706685" y="180558"/>
                  <a:pt x="6709641" y="181087"/>
                </a:cubicBezTo>
                <a:lnTo>
                  <a:pt x="6720451" y="182301"/>
                </a:lnTo>
                <a:lnTo>
                  <a:pt x="6720451" y="179792"/>
                </a:lnTo>
                <a:cubicBezTo>
                  <a:pt x="6718335" y="177148"/>
                  <a:pt x="6717277" y="174407"/>
                  <a:pt x="6717277" y="171571"/>
                </a:cubicBezTo>
                <a:lnTo>
                  <a:pt x="6717277" y="165356"/>
                </a:lnTo>
                <a:cubicBezTo>
                  <a:pt x="6717277" y="164492"/>
                  <a:pt x="6717592" y="163682"/>
                  <a:pt x="6718220" y="162924"/>
                </a:cubicBezTo>
                <a:lnTo>
                  <a:pt x="6719672" y="161839"/>
                </a:lnTo>
                <a:lnTo>
                  <a:pt x="6701526" y="161839"/>
                </a:lnTo>
                <a:cubicBezTo>
                  <a:pt x="6699234" y="159723"/>
                  <a:pt x="6696027" y="158665"/>
                  <a:pt x="6691908" y="158665"/>
                </a:cubicBezTo>
                <a:cubicBezTo>
                  <a:pt x="6688720" y="155875"/>
                  <a:pt x="6687126" y="153141"/>
                  <a:pt x="6687126" y="150465"/>
                </a:cubicBezTo>
                <a:cubicBezTo>
                  <a:pt x="6683336" y="150465"/>
                  <a:pt x="6680118" y="148060"/>
                  <a:pt x="6677472" y="143249"/>
                </a:cubicBezTo>
                <a:lnTo>
                  <a:pt x="6677472" y="137241"/>
                </a:lnTo>
                <a:lnTo>
                  <a:pt x="6678530" y="136183"/>
                </a:lnTo>
                <a:lnTo>
                  <a:pt x="6678530" y="133565"/>
                </a:lnTo>
                <a:lnTo>
                  <a:pt x="6685653" y="134623"/>
                </a:lnTo>
                <a:lnTo>
                  <a:pt x="6687126" y="133074"/>
                </a:lnTo>
                <a:cubicBezTo>
                  <a:pt x="6687126" y="132193"/>
                  <a:pt x="6685672" y="129768"/>
                  <a:pt x="6682762" y="125799"/>
                </a:cubicBezTo>
                <a:lnTo>
                  <a:pt x="6682762" y="123424"/>
                </a:lnTo>
                <a:cubicBezTo>
                  <a:pt x="6684522" y="115726"/>
                  <a:pt x="6687229" y="111877"/>
                  <a:pt x="6690882" y="111877"/>
                </a:cubicBezTo>
                <a:lnTo>
                  <a:pt x="6693022" y="111877"/>
                </a:lnTo>
                <a:lnTo>
                  <a:pt x="6692416" y="110000"/>
                </a:lnTo>
                <a:lnTo>
                  <a:pt x="6689940" y="111058"/>
                </a:lnTo>
                <a:lnTo>
                  <a:pt x="6681811" y="110000"/>
                </a:lnTo>
                <a:lnTo>
                  <a:pt x="6684060" y="118038"/>
                </a:lnTo>
                <a:cubicBezTo>
                  <a:pt x="6679626" y="126422"/>
                  <a:pt x="6676761" y="133793"/>
                  <a:pt x="6675464" y="140151"/>
                </a:cubicBezTo>
                <a:lnTo>
                  <a:pt x="6680754" y="151341"/>
                </a:lnTo>
                <a:lnTo>
                  <a:pt x="6680754" y="154069"/>
                </a:lnTo>
                <a:cubicBezTo>
                  <a:pt x="6674228" y="159954"/>
                  <a:pt x="6668897" y="162896"/>
                  <a:pt x="6664760" y="162896"/>
                </a:cubicBezTo>
                <a:lnTo>
                  <a:pt x="6660158" y="161839"/>
                </a:lnTo>
                <a:lnTo>
                  <a:pt x="6655022" y="164880"/>
                </a:lnTo>
                <a:cubicBezTo>
                  <a:pt x="6642821" y="164880"/>
                  <a:pt x="6634524" y="161858"/>
                  <a:pt x="6630129" y="155816"/>
                </a:cubicBezTo>
                <a:lnTo>
                  <a:pt x="6630129" y="138969"/>
                </a:lnTo>
                <a:lnTo>
                  <a:pt x="6633303" y="126851"/>
                </a:lnTo>
                <a:lnTo>
                  <a:pt x="6631187" y="115426"/>
                </a:lnTo>
                <a:lnTo>
                  <a:pt x="6633303" y="108948"/>
                </a:lnTo>
                <a:lnTo>
                  <a:pt x="6633303" y="99623"/>
                </a:lnTo>
                <a:close/>
                <a:moveTo>
                  <a:pt x="8155040" y="91107"/>
                </a:moveTo>
                <a:lnTo>
                  <a:pt x="8155040" y="93265"/>
                </a:lnTo>
                <a:lnTo>
                  <a:pt x="8156119" y="93265"/>
                </a:lnTo>
                <a:lnTo>
                  <a:pt x="8156119" y="91107"/>
                </a:lnTo>
                <a:close/>
                <a:moveTo>
                  <a:pt x="7273606" y="90162"/>
                </a:moveTo>
                <a:lnTo>
                  <a:pt x="7271448" y="92320"/>
                </a:lnTo>
                <a:lnTo>
                  <a:pt x="7272527" y="97851"/>
                </a:lnTo>
                <a:lnTo>
                  <a:pt x="7279001" y="97851"/>
                </a:lnTo>
                <a:lnTo>
                  <a:pt x="7281294" y="95693"/>
                </a:lnTo>
                <a:lnTo>
                  <a:pt x="7274685" y="90162"/>
                </a:lnTo>
                <a:close/>
                <a:moveTo>
                  <a:pt x="3744096" y="90160"/>
                </a:moveTo>
                <a:lnTo>
                  <a:pt x="3741938" y="92318"/>
                </a:lnTo>
                <a:lnTo>
                  <a:pt x="3744096" y="92318"/>
                </a:lnTo>
                <a:close/>
                <a:moveTo>
                  <a:pt x="6624709" y="90111"/>
                </a:moveTo>
                <a:lnTo>
                  <a:pt x="6624709" y="90295"/>
                </a:lnTo>
                <a:lnTo>
                  <a:pt x="6624874" y="90295"/>
                </a:lnTo>
                <a:close/>
                <a:moveTo>
                  <a:pt x="2266827" y="89791"/>
                </a:moveTo>
                <a:lnTo>
                  <a:pt x="2266827" y="94128"/>
                </a:lnTo>
                <a:lnTo>
                  <a:pt x="2269183" y="94128"/>
                </a:lnTo>
                <a:lnTo>
                  <a:pt x="2269183" y="89791"/>
                </a:lnTo>
                <a:close/>
                <a:moveTo>
                  <a:pt x="8785704" y="89758"/>
                </a:moveTo>
                <a:lnTo>
                  <a:pt x="8783546" y="91916"/>
                </a:lnTo>
                <a:lnTo>
                  <a:pt x="8783546" y="92995"/>
                </a:lnTo>
                <a:lnTo>
                  <a:pt x="8785704" y="95154"/>
                </a:lnTo>
                <a:lnTo>
                  <a:pt x="8790020" y="95154"/>
                </a:lnTo>
                <a:lnTo>
                  <a:pt x="8790020" y="92995"/>
                </a:lnTo>
                <a:lnTo>
                  <a:pt x="8786783" y="89758"/>
                </a:lnTo>
                <a:close/>
                <a:moveTo>
                  <a:pt x="3095089" y="89081"/>
                </a:moveTo>
                <a:lnTo>
                  <a:pt x="3090773" y="94476"/>
                </a:lnTo>
                <a:cubicBezTo>
                  <a:pt x="3092931" y="94476"/>
                  <a:pt x="3094010" y="95196"/>
                  <a:pt x="3094010" y="96635"/>
                </a:cubicBezTo>
                <a:lnTo>
                  <a:pt x="3092931" y="102029"/>
                </a:lnTo>
                <a:lnTo>
                  <a:pt x="3094010" y="108638"/>
                </a:lnTo>
                <a:lnTo>
                  <a:pt x="3094010" y="112954"/>
                </a:lnTo>
                <a:lnTo>
                  <a:pt x="3091852" y="117270"/>
                </a:lnTo>
                <a:lnTo>
                  <a:pt x="3092931" y="120507"/>
                </a:lnTo>
                <a:lnTo>
                  <a:pt x="3088615" y="124958"/>
                </a:lnTo>
                <a:lnTo>
                  <a:pt x="3090773" y="124958"/>
                </a:lnTo>
                <a:lnTo>
                  <a:pt x="3094010" y="119428"/>
                </a:lnTo>
                <a:lnTo>
                  <a:pt x="3092931" y="116191"/>
                </a:lnTo>
                <a:cubicBezTo>
                  <a:pt x="3094369" y="116191"/>
                  <a:pt x="3095089" y="114393"/>
                  <a:pt x="3095089" y="110796"/>
                </a:cubicBezTo>
                <a:lnTo>
                  <a:pt x="3097247" y="108638"/>
                </a:lnTo>
                <a:lnTo>
                  <a:pt x="3096168" y="103108"/>
                </a:lnTo>
                <a:lnTo>
                  <a:pt x="3096168" y="99871"/>
                </a:lnTo>
                <a:lnTo>
                  <a:pt x="3097247" y="98792"/>
                </a:lnTo>
                <a:lnTo>
                  <a:pt x="3094010" y="92318"/>
                </a:lnTo>
                <a:close/>
                <a:moveTo>
                  <a:pt x="8095560" y="88949"/>
                </a:moveTo>
                <a:lnTo>
                  <a:pt x="8094481" y="90028"/>
                </a:lnTo>
                <a:lnTo>
                  <a:pt x="8093402" y="90028"/>
                </a:lnTo>
                <a:lnTo>
                  <a:pt x="8094481" y="93265"/>
                </a:lnTo>
                <a:lnTo>
                  <a:pt x="8095560" y="93265"/>
                </a:lnTo>
                <a:close/>
                <a:moveTo>
                  <a:pt x="5142090" y="84766"/>
                </a:moveTo>
                <a:lnTo>
                  <a:pt x="5148429" y="84766"/>
                </a:lnTo>
                <a:cubicBezTo>
                  <a:pt x="5153914" y="84766"/>
                  <a:pt x="5160658" y="88318"/>
                  <a:pt x="5168660" y="95422"/>
                </a:cubicBezTo>
                <a:cubicBezTo>
                  <a:pt x="5182957" y="100906"/>
                  <a:pt x="5193567" y="112236"/>
                  <a:pt x="5200491" y="129410"/>
                </a:cubicBezTo>
                <a:cubicBezTo>
                  <a:pt x="5200491" y="135615"/>
                  <a:pt x="5202963" y="142313"/>
                  <a:pt x="5207909" y="149507"/>
                </a:cubicBezTo>
                <a:lnTo>
                  <a:pt x="5204672" y="154902"/>
                </a:lnTo>
                <a:lnTo>
                  <a:pt x="5205751" y="155981"/>
                </a:lnTo>
                <a:lnTo>
                  <a:pt x="5205751" y="156925"/>
                </a:lnTo>
                <a:lnTo>
                  <a:pt x="5204672" y="165422"/>
                </a:lnTo>
                <a:lnTo>
                  <a:pt x="5207909" y="171896"/>
                </a:lnTo>
                <a:lnTo>
                  <a:pt x="5190914" y="196309"/>
                </a:lnTo>
                <a:cubicBezTo>
                  <a:pt x="5186868" y="196668"/>
                  <a:pt x="5183676" y="197702"/>
                  <a:pt x="5181338" y="199411"/>
                </a:cubicBezTo>
                <a:lnTo>
                  <a:pt x="5177157" y="199411"/>
                </a:lnTo>
                <a:cubicBezTo>
                  <a:pt x="5168615" y="193746"/>
                  <a:pt x="5164344" y="188800"/>
                  <a:pt x="5164344" y="184574"/>
                </a:cubicBezTo>
                <a:lnTo>
                  <a:pt x="5167581" y="173919"/>
                </a:lnTo>
                <a:lnTo>
                  <a:pt x="5166502" y="163399"/>
                </a:lnTo>
                <a:lnTo>
                  <a:pt x="5169604" y="163399"/>
                </a:lnTo>
                <a:lnTo>
                  <a:pt x="5168660" y="158004"/>
                </a:lnTo>
                <a:lnTo>
                  <a:pt x="5168660" y="155981"/>
                </a:lnTo>
                <a:cubicBezTo>
                  <a:pt x="5170728" y="155981"/>
                  <a:pt x="5171762" y="153149"/>
                  <a:pt x="5171762" y="147484"/>
                </a:cubicBezTo>
                <a:lnTo>
                  <a:pt x="5170683" y="144246"/>
                </a:lnTo>
                <a:lnTo>
                  <a:pt x="5168660" y="146405"/>
                </a:lnTo>
                <a:cubicBezTo>
                  <a:pt x="5164344" y="146405"/>
                  <a:pt x="5159713" y="136828"/>
                  <a:pt x="5154768" y="117676"/>
                </a:cubicBezTo>
                <a:cubicBezTo>
                  <a:pt x="5151801" y="108684"/>
                  <a:pt x="5146496" y="99468"/>
                  <a:pt x="5138853" y="90026"/>
                </a:cubicBezTo>
                <a:lnTo>
                  <a:pt x="5138853" y="88003"/>
                </a:lnTo>
                <a:close/>
                <a:moveTo>
                  <a:pt x="5078293" y="84766"/>
                </a:moveTo>
                <a:lnTo>
                  <a:pt x="5078293" y="88003"/>
                </a:lnTo>
                <a:lnTo>
                  <a:pt x="5080451" y="88003"/>
                </a:lnTo>
                <a:lnTo>
                  <a:pt x="5082609" y="85845"/>
                </a:lnTo>
                <a:lnTo>
                  <a:pt x="5081530" y="84766"/>
                </a:lnTo>
                <a:close/>
                <a:moveTo>
                  <a:pt x="8686571" y="84363"/>
                </a:moveTo>
                <a:lnTo>
                  <a:pt x="8685492" y="85442"/>
                </a:lnTo>
                <a:lnTo>
                  <a:pt x="8685492" y="95154"/>
                </a:lnTo>
                <a:lnTo>
                  <a:pt x="8689673" y="90837"/>
                </a:lnTo>
                <a:cubicBezTo>
                  <a:pt x="8689043" y="86521"/>
                  <a:pt x="8688009" y="84363"/>
                  <a:pt x="8686571" y="84363"/>
                </a:cubicBezTo>
                <a:close/>
                <a:moveTo>
                  <a:pt x="8657438" y="84363"/>
                </a:moveTo>
                <a:lnTo>
                  <a:pt x="8655280" y="86521"/>
                </a:lnTo>
                <a:cubicBezTo>
                  <a:pt x="8656359" y="89399"/>
                  <a:pt x="8657438" y="90837"/>
                  <a:pt x="8658517" y="90837"/>
                </a:cubicBezTo>
                <a:lnTo>
                  <a:pt x="8659596" y="90837"/>
                </a:lnTo>
                <a:lnTo>
                  <a:pt x="8659596" y="86521"/>
                </a:lnTo>
                <a:close/>
                <a:moveTo>
                  <a:pt x="5761424" y="83957"/>
                </a:moveTo>
                <a:lnTo>
                  <a:pt x="5763582" y="86115"/>
                </a:lnTo>
                <a:lnTo>
                  <a:pt x="5763582" y="83957"/>
                </a:lnTo>
                <a:close/>
                <a:moveTo>
                  <a:pt x="3762304" y="83686"/>
                </a:moveTo>
                <a:lnTo>
                  <a:pt x="3761225" y="84765"/>
                </a:lnTo>
                <a:cubicBezTo>
                  <a:pt x="3762124" y="88362"/>
                  <a:pt x="3763203" y="90160"/>
                  <a:pt x="3764462" y="90160"/>
                </a:cubicBezTo>
                <a:lnTo>
                  <a:pt x="3765541" y="90160"/>
                </a:lnTo>
                <a:lnTo>
                  <a:pt x="3765541" y="86923"/>
                </a:lnTo>
                <a:close/>
                <a:moveTo>
                  <a:pt x="8102034" y="83554"/>
                </a:moveTo>
                <a:lnTo>
                  <a:pt x="8099876" y="85712"/>
                </a:lnTo>
                <a:lnTo>
                  <a:pt x="8102034" y="85712"/>
                </a:lnTo>
                <a:close/>
                <a:moveTo>
                  <a:pt x="6583953" y="82121"/>
                </a:moveTo>
                <a:lnTo>
                  <a:pt x="6582788" y="82731"/>
                </a:lnTo>
                <a:lnTo>
                  <a:pt x="6582415" y="83022"/>
                </a:lnTo>
                <a:lnTo>
                  <a:pt x="6583953" y="83022"/>
                </a:lnTo>
                <a:close/>
                <a:moveTo>
                  <a:pt x="2672406" y="81933"/>
                </a:moveTo>
                <a:lnTo>
                  <a:pt x="2672406" y="84091"/>
                </a:lnTo>
                <a:lnTo>
                  <a:pt x="2674565" y="86249"/>
                </a:lnTo>
                <a:lnTo>
                  <a:pt x="2675643" y="86249"/>
                </a:lnTo>
                <a:lnTo>
                  <a:pt x="2675643" y="84091"/>
                </a:lnTo>
                <a:lnTo>
                  <a:pt x="2673485" y="81933"/>
                </a:lnTo>
                <a:close/>
                <a:moveTo>
                  <a:pt x="6599980" y="81500"/>
                </a:moveTo>
                <a:lnTo>
                  <a:pt x="6598627" y="82095"/>
                </a:lnTo>
                <a:lnTo>
                  <a:pt x="6596914" y="82095"/>
                </a:lnTo>
                <a:lnTo>
                  <a:pt x="6596914" y="84556"/>
                </a:lnTo>
                <a:cubicBezTo>
                  <a:pt x="6596914" y="86469"/>
                  <a:pt x="6596272" y="87904"/>
                  <a:pt x="6594988" y="88860"/>
                </a:cubicBezTo>
                <a:lnTo>
                  <a:pt x="6590273" y="90031"/>
                </a:lnTo>
                <a:lnTo>
                  <a:pt x="6591491" y="93776"/>
                </a:lnTo>
                <a:lnTo>
                  <a:pt x="6589375" y="100889"/>
                </a:lnTo>
                <a:lnTo>
                  <a:pt x="6589853" y="101625"/>
                </a:lnTo>
                <a:lnTo>
                  <a:pt x="6592110" y="95580"/>
                </a:lnTo>
                <a:close/>
                <a:moveTo>
                  <a:pt x="1159767" y="80988"/>
                </a:moveTo>
                <a:cubicBezTo>
                  <a:pt x="1154193" y="80988"/>
                  <a:pt x="1147538" y="87552"/>
                  <a:pt x="1139806" y="100680"/>
                </a:cubicBezTo>
                <a:cubicBezTo>
                  <a:pt x="1135580" y="100680"/>
                  <a:pt x="1132253" y="104636"/>
                  <a:pt x="1129826" y="112549"/>
                </a:cubicBezTo>
                <a:cubicBezTo>
                  <a:pt x="1124700" y="115786"/>
                  <a:pt x="1122137" y="119383"/>
                  <a:pt x="1122137" y="123339"/>
                </a:cubicBezTo>
                <a:lnTo>
                  <a:pt x="1122137" y="125767"/>
                </a:lnTo>
                <a:cubicBezTo>
                  <a:pt x="1127802" y="125767"/>
                  <a:pt x="1133692" y="118124"/>
                  <a:pt x="1139806" y="102838"/>
                </a:cubicBezTo>
                <a:lnTo>
                  <a:pt x="1144257" y="101759"/>
                </a:lnTo>
                <a:cubicBezTo>
                  <a:pt x="1149922" y="104636"/>
                  <a:pt x="1156171" y="109312"/>
                  <a:pt x="1163005" y="115786"/>
                </a:cubicBezTo>
                <a:lnTo>
                  <a:pt x="1164084" y="115786"/>
                </a:lnTo>
                <a:lnTo>
                  <a:pt x="1163005" y="108233"/>
                </a:lnTo>
                <a:lnTo>
                  <a:pt x="1164084" y="101759"/>
                </a:lnTo>
                <a:cubicBezTo>
                  <a:pt x="1163005" y="87912"/>
                  <a:pt x="1161565" y="80988"/>
                  <a:pt x="1159767" y="80988"/>
                </a:cubicBezTo>
                <a:close/>
                <a:moveTo>
                  <a:pt x="5756029" y="80720"/>
                </a:moveTo>
                <a:lnTo>
                  <a:pt x="5756029" y="81799"/>
                </a:lnTo>
                <a:lnTo>
                  <a:pt x="5758187" y="81799"/>
                </a:lnTo>
                <a:lnTo>
                  <a:pt x="5758187" y="80720"/>
                </a:lnTo>
                <a:close/>
                <a:moveTo>
                  <a:pt x="4224487" y="80615"/>
                </a:moveTo>
                <a:lnTo>
                  <a:pt x="4219266" y="84111"/>
                </a:lnTo>
                <a:cubicBezTo>
                  <a:pt x="4216958" y="84970"/>
                  <a:pt x="4214267" y="85400"/>
                  <a:pt x="4211194" y="85400"/>
                </a:cubicBezTo>
                <a:lnTo>
                  <a:pt x="4207106" y="83306"/>
                </a:lnTo>
                <a:lnTo>
                  <a:pt x="4221097" y="97727"/>
                </a:lnTo>
                <a:cubicBezTo>
                  <a:pt x="4223161" y="97727"/>
                  <a:pt x="4224916" y="98276"/>
                  <a:pt x="4226360" y="99375"/>
                </a:cubicBezTo>
                <a:lnTo>
                  <a:pt x="4227511" y="101049"/>
                </a:lnTo>
                <a:lnTo>
                  <a:pt x="4227275" y="99779"/>
                </a:lnTo>
                <a:lnTo>
                  <a:pt x="4227275" y="93069"/>
                </a:lnTo>
                <a:lnTo>
                  <a:pt x="4230999" y="89620"/>
                </a:lnTo>
                <a:close/>
                <a:moveTo>
                  <a:pt x="8235021" y="80317"/>
                </a:moveTo>
                <a:cubicBezTo>
                  <a:pt x="8234302" y="90387"/>
                  <a:pt x="8231784" y="95423"/>
                  <a:pt x="8227468" y="95423"/>
                </a:cubicBezTo>
                <a:lnTo>
                  <a:pt x="8223152" y="101897"/>
                </a:lnTo>
                <a:lnTo>
                  <a:pt x="8223152" y="102976"/>
                </a:lnTo>
                <a:lnTo>
                  <a:pt x="8230705" y="130086"/>
                </a:lnTo>
                <a:cubicBezTo>
                  <a:pt x="8235741" y="135661"/>
                  <a:pt x="8238258" y="141776"/>
                  <a:pt x="8238258" y="148430"/>
                </a:cubicBezTo>
                <a:cubicBezTo>
                  <a:pt x="8238258" y="154185"/>
                  <a:pt x="8239338" y="157062"/>
                  <a:pt x="8241496" y="157062"/>
                </a:cubicBezTo>
                <a:cubicBezTo>
                  <a:pt x="8244013" y="157062"/>
                  <a:pt x="8246171" y="149149"/>
                  <a:pt x="8247970" y="133324"/>
                </a:cubicBezTo>
                <a:cubicBezTo>
                  <a:pt x="8249768" y="133324"/>
                  <a:pt x="8253005" y="124332"/>
                  <a:pt x="8257680" y="106348"/>
                </a:cubicBezTo>
                <a:lnTo>
                  <a:pt x="8257680" y="99739"/>
                </a:lnTo>
                <a:cubicBezTo>
                  <a:pt x="8255522" y="97042"/>
                  <a:pt x="8254444" y="93804"/>
                  <a:pt x="8254444" y="90028"/>
                </a:cubicBezTo>
                <a:lnTo>
                  <a:pt x="8254444" y="81396"/>
                </a:lnTo>
                <a:lnTo>
                  <a:pt x="8245812" y="83554"/>
                </a:lnTo>
                <a:lnTo>
                  <a:pt x="8242574" y="83554"/>
                </a:lnTo>
                <a:close/>
                <a:moveTo>
                  <a:pt x="3065686" y="80314"/>
                </a:moveTo>
                <a:lnTo>
                  <a:pt x="3065686" y="81393"/>
                </a:lnTo>
                <a:lnTo>
                  <a:pt x="3067844" y="81393"/>
                </a:lnTo>
                <a:lnTo>
                  <a:pt x="3067844" y="80314"/>
                </a:lnTo>
                <a:close/>
                <a:moveTo>
                  <a:pt x="5238660" y="80045"/>
                </a:moveTo>
                <a:lnTo>
                  <a:pt x="5248237" y="88542"/>
                </a:lnTo>
                <a:cubicBezTo>
                  <a:pt x="5259386" y="88542"/>
                  <a:pt x="5269682" y="94927"/>
                  <a:pt x="5279123" y="107695"/>
                </a:cubicBezTo>
                <a:lnTo>
                  <a:pt x="5280067" y="110797"/>
                </a:lnTo>
                <a:lnTo>
                  <a:pt x="5281146" y="109718"/>
                </a:lnTo>
                <a:lnTo>
                  <a:pt x="5283304" y="109718"/>
                </a:lnTo>
                <a:lnTo>
                  <a:pt x="5285462" y="114034"/>
                </a:lnTo>
                <a:lnTo>
                  <a:pt x="5285462" y="119294"/>
                </a:lnTo>
                <a:cubicBezTo>
                  <a:pt x="5285462" y="121452"/>
                  <a:pt x="5281551" y="122532"/>
                  <a:pt x="5273728" y="122532"/>
                </a:cubicBezTo>
                <a:cubicBezTo>
                  <a:pt x="5270221" y="148697"/>
                  <a:pt x="5266355" y="161780"/>
                  <a:pt x="5262129" y="161780"/>
                </a:cubicBezTo>
                <a:cubicBezTo>
                  <a:pt x="5261410" y="166007"/>
                  <a:pt x="5259611" y="168120"/>
                  <a:pt x="5256734" y="168120"/>
                </a:cubicBezTo>
                <a:lnTo>
                  <a:pt x="5256734" y="171356"/>
                </a:lnTo>
                <a:lnTo>
                  <a:pt x="5255655" y="176617"/>
                </a:lnTo>
                <a:lnTo>
                  <a:pt x="5258892" y="179853"/>
                </a:lnTo>
                <a:lnTo>
                  <a:pt x="5258892" y="180933"/>
                </a:lnTo>
                <a:cubicBezTo>
                  <a:pt x="5258892" y="186058"/>
                  <a:pt x="5253946" y="191723"/>
                  <a:pt x="5244055" y="197927"/>
                </a:cubicBezTo>
                <a:cubicBezTo>
                  <a:pt x="5244055" y="206739"/>
                  <a:pt x="5237312" y="218068"/>
                  <a:pt x="5223824" y="231916"/>
                </a:cubicBezTo>
                <a:cubicBezTo>
                  <a:pt x="5223824" y="234433"/>
                  <a:pt x="5222071" y="237985"/>
                  <a:pt x="5218564" y="242571"/>
                </a:cubicBezTo>
                <a:lnTo>
                  <a:pt x="5218564" y="243650"/>
                </a:lnTo>
                <a:lnTo>
                  <a:pt x="5228140" y="248910"/>
                </a:lnTo>
                <a:lnTo>
                  <a:pt x="5233400" y="248910"/>
                </a:lnTo>
                <a:cubicBezTo>
                  <a:pt x="5243111" y="248910"/>
                  <a:pt x="5250889" y="243605"/>
                  <a:pt x="5256734" y="232995"/>
                </a:cubicBezTo>
                <a:lnTo>
                  <a:pt x="5259971" y="230837"/>
                </a:lnTo>
                <a:lnTo>
                  <a:pt x="5262129" y="230837"/>
                </a:lnTo>
                <a:cubicBezTo>
                  <a:pt x="5270401" y="232635"/>
                  <a:pt x="5276740" y="236906"/>
                  <a:pt x="5281146" y="243650"/>
                </a:cubicBezTo>
                <a:cubicBezTo>
                  <a:pt x="5285103" y="243650"/>
                  <a:pt x="5287935" y="246168"/>
                  <a:pt x="5289643" y="251203"/>
                </a:cubicBezTo>
                <a:cubicBezTo>
                  <a:pt x="5286676" y="253181"/>
                  <a:pt x="5281731" y="254170"/>
                  <a:pt x="5274807" y="254170"/>
                </a:cubicBezTo>
                <a:lnTo>
                  <a:pt x="5266310" y="250933"/>
                </a:lnTo>
                <a:lnTo>
                  <a:pt x="5259971" y="253091"/>
                </a:lnTo>
                <a:lnTo>
                  <a:pt x="5258892" y="253091"/>
                </a:lnTo>
                <a:lnTo>
                  <a:pt x="5254576" y="251203"/>
                </a:lnTo>
                <a:lnTo>
                  <a:pt x="5248237" y="254170"/>
                </a:lnTo>
                <a:lnTo>
                  <a:pt x="5241897" y="253091"/>
                </a:lnTo>
                <a:cubicBezTo>
                  <a:pt x="5232816" y="253091"/>
                  <a:pt x="5224678" y="254485"/>
                  <a:pt x="5217485" y="257272"/>
                </a:cubicBezTo>
                <a:lnTo>
                  <a:pt x="5216406" y="257272"/>
                </a:lnTo>
                <a:lnTo>
                  <a:pt x="5213169" y="254170"/>
                </a:lnTo>
                <a:lnTo>
                  <a:pt x="5213169" y="252012"/>
                </a:lnTo>
                <a:lnTo>
                  <a:pt x="5215327" y="250124"/>
                </a:lnTo>
                <a:lnTo>
                  <a:pt x="5215327" y="247022"/>
                </a:lnTo>
                <a:lnTo>
                  <a:pt x="5213169" y="244864"/>
                </a:lnTo>
                <a:cubicBezTo>
                  <a:pt x="5213169" y="251068"/>
                  <a:pt x="5210337" y="254170"/>
                  <a:pt x="5204672" y="254170"/>
                </a:cubicBezTo>
                <a:cubicBezTo>
                  <a:pt x="5198288" y="253271"/>
                  <a:pt x="5195096" y="251563"/>
                  <a:pt x="5195096" y="249045"/>
                </a:cubicBezTo>
                <a:cubicBezTo>
                  <a:pt x="5184485" y="252462"/>
                  <a:pt x="5177427" y="254170"/>
                  <a:pt x="5173920" y="254170"/>
                </a:cubicBezTo>
                <a:lnTo>
                  <a:pt x="5162186" y="253091"/>
                </a:lnTo>
                <a:cubicBezTo>
                  <a:pt x="5145192" y="253810"/>
                  <a:pt x="5134941" y="254845"/>
                  <a:pt x="5131434" y="256193"/>
                </a:cubicBezTo>
                <a:cubicBezTo>
                  <a:pt x="5131434" y="254665"/>
                  <a:pt x="5128962" y="253271"/>
                  <a:pt x="5124016" y="252012"/>
                </a:cubicBezTo>
                <a:lnTo>
                  <a:pt x="5120779" y="253091"/>
                </a:lnTo>
                <a:lnTo>
                  <a:pt x="5120779" y="252012"/>
                </a:lnTo>
                <a:lnTo>
                  <a:pt x="5114440" y="254170"/>
                </a:lnTo>
                <a:cubicBezTo>
                  <a:pt x="5100953" y="254170"/>
                  <a:pt x="5094209" y="252821"/>
                  <a:pt x="5094209" y="250124"/>
                </a:cubicBezTo>
                <a:lnTo>
                  <a:pt x="5094209" y="249045"/>
                </a:lnTo>
                <a:lnTo>
                  <a:pt x="5091107" y="249045"/>
                </a:lnTo>
                <a:cubicBezTo>
                  <a:pt x="5091107" y="251742"/>
                  <a:pt x="5088949" y="253091"/>
                  <a:pt x="5084633" y="253091"/>
                </a:cubicBezTo>
                <a:lnTo>
                  <a:pt x="5082609" y="253091"/>
                </a:lnTo>
                <a:cubicBezTo>
                  <a:pt x="5080451" y="253091"/>
                  <a:pt x="5079013" y="250259"/>
                  <a:pt x="5078293" y="244594"/>
                </a:cubicBezTo>
                <a:lnTo>
                  <a:pt x="5079372" y="243650"/>
                </a:lnTo>
                <a:lnTo>
                  <a:pt x="5083688" y="243650"/>
                </a:lnTo>
                <a:cubicBezTo>
                  <a:pt x="5086296" y="246078"/>
                  <a:pt x="5089803" y="247471"/>
                  <a:pt x="5094209" y="247831"/>
                </a:cubicBezTo>
                <a:cubicBezTo>
                  <a:pt x="5098615" y="247471"/>
                  <a:pt x="5102166" y="246078"/>
                  <a:pt x="5104864" y="243650"/>
                </a:cubicBezTo>
                <a:lnTo>
                  <a:pt x="5115519" y="243650"/>
                </a:lnTo>
                <a:lnTo>
                  <a:pt x="5117677" y="245673"/>
                </a:lnTo>
                <a:lnTo>
                  <a:pt x="5118621" y="244594"/>
                </a:lnTo>
                <a:lnTo>
                  <a:pt x="5124016" y="245673"/>
                </a:lnTo>
                <a:lnTo>
                  <a:pt x="5131434" y="243650"/>
                </a:lnTo>
                <a:cubicBezTo>
                  <a:pt x="5135840" y="243650"/>
                  <a:pt x="5142224" y="245044"/>
                  <a:pt x="5150587" y="247831"/>
                </a:cubicBezTo>
                <a:cubicBezTo>
                  <a:pt x="5153554" y="245044"/>
                  <a:pt x="5156386" y="243650"/>
                  <a:pt x="5159084" y="243650"/>
                </a:cubicBezTo>
                <a:lnTo>
                  <a:pt x="5167581" y="243650"/>
                </a:lnTo>
                <a:cubicBezTo>
                  <a:pt x="5175853" y="247157"/>
                  <a:pt x="5182552" y="248910"/>
                  <a:pt x="5187677" y="248910"/>
                </a:cubicBezTo>
                <a:lnTo>
                  <a:pt x="5189835" y="246752"/>
                </a:lnTo>
                <a:lnTo>
                  <a:pt x="5187677" y="240413"/>
                </a:lnTo>
                <a:lnTo>
                  <a:pt x="5187677" y="239334"/>
                </a:lnTo>
                <a:lnTo>
                  <a:pt x="5202649" y="217079"/>
                </a:lnTo>
                <a:lnTo>
                  <a:pt x="5201570" y="212763"/>
                </a:lnTo>
                <a:cubicBezTo>
                  <a:pt x="5202918" y="202872"/>
                  <a:pt x="5205391" y="197927"/>
                  <a:pt x="5208988" y="197927"/>
                </a:cubicBezTo>
                <a:lnTo>
                  <a:pt x="5214248" y="199006"/>
                </a:lnTo>
                <a:lnTo>
                  <a:pt x="5215327" y="197927"/>
                </a:lnTo>
                <a:lnTo>
                  <a:pt x="5215327" y="195769"/>
                </a:lnTo>
                <a:lnTo>
                  <a:pt x="5212090" y="191588"/>
                </a:lnTo>
                <a:lnTo>
                  <a:pt x="5212090" y="188351"/>
                </a:lnTo>
                <a:lnTo>
                  <a:pt x="5223824" y="140605"/>
                </a:lnTo>
                <a:lnTo>
                  <a:pt x="5225982" y="136289"/>
                </a:lnTo>
                <a:lnTo>
                  <a:pt x="5228140" y="136289"/>
                </a:lnTo>
                <a:lnTo>
                  <a:pt x="5227061" y="133187"/>
                </a:lnTo>
                <a:cubicBezTo>
                  <a:pt x="5228410" y="129590"/>
                  <a:pt x="5230523" y="127791"/>
                  <a:pt x="5233400" y="127791"/>
                </a:cubicBezTo>
                <a:lnTo>
                  <a:pt x="5233400" y="124690"/>
                </a:lnTo>
                <a:lnTo>
                  <a:pt x="5230163" y="120373"/>
                </a:lnTo>
                <a:lnTo>
                  <a:pt x="5230163" y="119294"/>
                </a:lnTo>
                <a:cubicBezTo>
                  <a:pt x="5232861" y="116687"/>
                  <a:pt x="5235019" y="111382"/>
                  <a:pt x="5236637" y="103379"/>
                </a:cubicBezTo>
                <a:cubicBezTo>
                  <a:pt x="5233760" y="96455"/>
                  <a:pt x="5232321" y="91150"/>
                  <a:pt x="5232321" y="87463"/>
                </a:cubicBezTo>
                <a:cubicBezTo>
                  <a:pt x="5232681" y="82518"/>
                  <a:pt x="5234794" y="80045"/>
                  <a:pt x="5238660" y="80045"/>
                </a:cubicBezTo>
                <a:close/>
                <a:moveTo>
                  <a:pt x="3145128" y="79235"/>
                </a:moveTo>
                <a:lnTo>
                  <a:pt x="3145128" y="80314"/>
                </a:lnTo>
                <a:lnTo>
                  <a:pt x="3147286" y="80314"/>
                </a:lnTo>
                <a:lnTo>
                  <a:pt x="3147286" y="79235"/>
                </a:lnTo>
                <a:close/>
                <a:moveTo>
                  <a:pt x="7718867" y="78294"/>
                </a:moveTo>
                <a:lnTo>
                  <a:pt x="7718867" y="81531"/>
                </a:lnTo>
                <a:lnTo>
                  <a:pt x="7721025" y="81531"/>
                </a:lnTo>
                <a:lnTo>
                  <a:pt x="7721025" y="78294"/>
                </a:lnTo>
                <a:close/>
                <a:moveTo>
                  <a:pt x="7277922" y="78158"/>
                </a:moveTo>
                <a:lnTo>
                  <a:pt x="7277922" y="81395"/>
                </a:lnTo>
                <a:lnTo>
                  <a:pt x="7279001" y="81395"/>
                </a:lnTo>
                <a:lnTo>
                  <a:pt x="7279001" y="78158"/>
                </a:lnTo>
                <a:close/>
                <a:moveTo>
                  <a:pt x="4143857" y="78127"/>
                </a:moveTo>
                <a:lnTo>
                  <a:pt x="4120684" y="85400"/>
                </a:lnTo>
                <a:cubicBezTo>
                  <a:pt x="4116785" y="81962"/>
                  <a:pt x="4114336" y="80243"/>
                  <a:pt x="4113337" y="80243"/>
                </a:cubicBezTo>
                <a:lnTo>
                  <a:pt x="4101575" y="81301"/>
                </a:lnTo>
                <a:lnTo>
                  <a:pt x="4100276" y="80065"/>
                </a:lnTo>
                <a:lnTo>
                  <a:pt x="4100166" y="80738"/>
                </a:lnTo>
                <a:lnTo>
                  <a:pt x="4102282" y="82705"/>
                </a:lnTo>
                <a:lnTo>
                  <a:pt x="4102282" y="96172"/>
                </a:lnTo>
                <a:lnTo>
                  <a:pt x="4098183" y="100970"/>
                </a:lnTo>
                <a:lnTo>
                  <a:pt x="4099241" y="103619"/>
                </a:lnTo>
                <a:lnTo>
                  <a:pt x="4098183" y="104074"/>
                </a:lnTo>
                <a:lnTo>
                  <a:pt x="4097784" y="104074"/>
                </a:lnTo>
                <a:cubicBezTo>
                  <a:pt x="4100782" y="107852"/>
                  <a:pt x="4102282" y="111528"/>
                  <a:pt x="4102282" y="115102"/>
                </a:cubicBezTo>
                <a:lnTo>
                  <a:pt x="4102282" y="132034"/>
                </a:lnTo>
                <a:lnTo>
                  <a:pt x="4103340" y="143738"/>
                </a:lnTo>
                <a:lnTo>
                  <a:pt x="4096067" y="159567"/>
                </a:lnTo>
                <a:lnTo>
                  <a:pt x="4098899" y="161209"/>
                </a:lnTo>
                <a:lnTo>
                  <a:pt x="4099628" y="159938"/>
                </a:lnTo>
                <a:lnTo>
                  <a:pt x="4104157" y="158581"/>
                </a:lnTo>
                <a:lnTo>
                  <a:pt x="4104157" y="156678"/>
                </a:lnTo>
                <a:lnTo>
                  <a:pt x="4109316" y="152446"/>
                </a:lnTo>
                <a:cubicBezTo>
                  <a:pt x="4109316" y="147773"/>
                  <a:pt x="4113690" y="144874"/>
                  <a:pt x="4122437" y="143747"/>
                </a:cubicBezTo>
                <a:lnTo>
                  <a:pt x="4122968" y="144430"/>
                </a:lnTo>
                <a:lnTo>
                  <a:pt x="4124448" y="140260"/>
                </a:lnTo>
                <a:cubicBezTo>
                  <a:pt x="4127473" y="135358"/>
                  <a:pt x="4135032" y="128530"/>
                  <a:pt x="4147128" y="119777"/>
                </a:cubicBezTo>
                <a:lnTo>
                  <a:pt x="4147931" y="117088"/>
                </a:lnTo>
                <a:lnTo>
                  <a:pt x="4145815" y="115225"/>
                </a:lnTo>
                <a:lnTo>
                  <a:pt x="4145815" y="94153"/>
                </a:lnTo>
                <a:lnTo>
                  <a:pt x="4152162" y="90376"/>
                </a:lnTo>
                <a:cubicBezTo>
                  <a:pt x="4147313" y="89447"/>
                  <a:pt x="4144887" y="86889"/>
                  <a:pt x="4144887" y="82702"/>
                </a:cubicBezTo>
                <a:cubicBezTo>
                  <a:pt x="4144887" y="79652"/>
                  <a:pt x="4144544" y="78127"/>
                  <a:pt x="4143857" y="78127"/>
                </a:cubicBezTo>
                <a:close/>
                <a:moveTo>
                  <a:pt x="8723122" y="77889"/>
                </a:moveTo>
                <a:cubicBezTo>
                  <a:pt x="8720424" y="77889"/>
                  <a:pt x="8718626" y="82205"/>
                  <a:pt x="8717727" y="90837"/>
                </a:cubicBezTo>
                <a:lnTo>
                  <a:pt x="8716648" y="91916"/>
                </a:lnTo>
                <a:cubicBezTo>
                  <a:pt x="8718087" y="95873"/>
                  <a:pt x="8718806" y="101988"/>
                  <a:pt x="8718806" y="110260"/>
                </a:cubicBezTo>
                <a:lnTo>
                  <a:pt x="8723122" y="114576"/>
                </a:lnTo>
                <a:lnTo>
                  <a:pt x="8724201" y="114576"/>
                </a:lnTo>
                <a:lnTo>
                  <a:pt x="8724201" y="111339"/>
                </a:lnTo>
                <a:lnTo>
                  <a:pt x="8728517" y="97312"/>
                </a:lnTo>
                <a:lnTo>
                  <a:pt x="8726359" y="90837"/>
                </a:lnTo>
                <a:lnTo>
                  <a:pt x="8727438" y="87600"/>
                </a:lnTo>
                <a:cubicBezTo>
                  <a:pt x="8725460" y="81126"/>
                  <a:pt x="8724021" y="77889"/>
                  <a:pt x="8723122" y="77889"/>
                </a:cubicBezTo>
                <a:close/>
                <a:moveTo>
                  <a:pt x="6254245" y="77618"/>
                </a:moveTo>
                <a:cubicBezTo>
                  <a:pt x="6249120" y="80406"/>
                  <a:pt x="6245118" y="83598"/>
                  <a:pt x="6242241" y="87194"/>
                </a:cubicBezTo>
                <a:lnTo>
                  <a:pt x="6236711" y="86115"/>
                </a:lnTo>
                <a:lnTo>
                  <a:pt x="6235632" y="87194"/>
                </a:lnTo>
                <a:lnTo>
                  <a:pt x="6235632" y="91510"/>
                </a:lnTo>
                <a:cubicBezTo>
                  <a:pt x="6238779" y="91510"/>
                  <a:pt x="6241701" y="92949"/>
                  <a:pt x="6244399" y="95827"/>
                </a:cubicBezTo>
                <a:lnTo>
                  <a:pt x="6248715" y="96906"/>
                </a:lnTo>
                <a:lnTo>
                  <a:pt x="6249929" y="96906"/>
                </a:lnTo>
                <a:cubicBezTo>
                  <a:pt x="6249929" y="93129"/>
                  <a:pt x="6253166" y="88453"/>
                  <a:pt x="6259640" y="82878"/>
                </a:cubicBezTo>
                <a:lnTo>
                  <a:pt x="6259640" y="81799"/>
                </a:lnTo>
                <a:lnTo>
                  <a:pt x="6256403" y="77618"/>
                </a:lnTo>
                <a:close/>
                <a:moveTo>
                  <a:pt x="3178847" y="77077"/>
                </a:moveTo>
                <a:cubicBezTo>
                  <a:pt x="3177588" y="77077"/>
                  <a:pt x="3176149" y="79235"/>
                  <a:pt x="3174531" y="83551"/>
                </a:cubicBezTo>
                <a:cubicBezTo>
                  <a:pt x="3175430" y="92993"/>
                  <a:pt x="3176509" y="98433"/>
                  <a:pt x="3177768" y="99871"/>
                </a:cubicBezTo>
                <a:lnTo>
                  <a:pt x="3175610" y="115112"/>
                </a:lnTo>
                <a:lnTo>
                  <a:pt x="3176689" y="124958"/>
                </a:lnTo>
                <a:lnTo>
                  <a:pt x="3172238" y="134669"/>
                </a:lnTo>
                <a:cubicBezTo>
                  <a:pt x="3175205" y="141953"/>
                  <a:pt x="3176689" y="148112"/>
                  <a:pt x="3176689" y="153148"/>
                </a:cubicBezTo>
                <a:lnTo>
                  <a:pt x="3174531" y="156385"/>
                </a:lnTo>
                <a:lnTo>
                  <a:pt x="3176689" y="156385"/>
                </a:lnTo>
                <a:lnTo>
                  <a:pt x="3177768" y="157598"/>
                </a:lnTo>
                <a:lnTo>
                  <a:pt x="3178847" y="156385"/>
                </a:lnTo>
                <a:lnTo>
                  <a:pt x="3181005" y="152069"/>
                </a:lnTo>
                <a:lnTo>
                  <a:pt x="3179926" y="148831"/>
                </a:lnTo>
                <a:lnTo>
                  <a:pt x="3184242" y="135748"/>
                </a:lnTo>
                <a:cubicBezTo>
                  <a:pt x="3187838" y="135748"/>
                  <a:pt x="3189637" y="134669"/>
                  <a:pt x="3189637" y="132511"/>
                </a:cubicBezTo>
                <a:lnTo>
                  <a:pt x="3189637" y="131432"/>
                </a:lnTo>
                <a:cubicBezTo>
                  <a:pt x="3184601" y="128735"/>
                  <a:pt x="3182084" y="125453"/>
                  <a:pt x="3182084" y="121586"/>
                </a:cubicBezTo>
                <a:lnTo>
                  <a:pt x="3181005" y="112954"/>
                </a:lnTo>
                <a:lnTo>
                  <a:pt x="3186400" y="98792"/>
                </a:lnTo>
                <a:lnTo>
                  <a:pt x="3186400" y="96635"/>
                </a:lnTo>
                <a:cubicBezTo>
                  <a:pt x="3182623" y="92138"/>
                  <a:pt x="3180465" y="85619"/>
                  <a:pt x="3179926" y="77077"/>
                </a:cubicBezTo>
                <a:close/>
                <a:moveTo>
                  <a:pt x="2746722" y="76538"/>
                </a:moveTo>
                <a:lnTo>
                  <a:pt x="2743487" y="79775"/>
                </a:lnTo>
                <a:cubicBezTo>
                  <a:pt x="2743665" y="81393"/>
                  <a:pt x="2745823" y="83551"/>
                  <a:pt x="2749959" y="86249"/>
                </a:cubicBezTo>
                <a:lnTo>
                  <a:pt x="2754275" y="86249"/>
                </a:lnTo>
                <a:lnTo>
                  <a:pt x="2756433" y="84091"/>
                </a:lnTo>
                <a:lnTo>
                  <a:pt x="2756433" y="83012"/>
                </a:lnTo>
                <a:lnTo>
                  <a:pt x="2748880" y="78696"/>
                </a:lnTo>
                <a:close/>
                <a:moveTo>
                  <a:pt x="3652785" y="76268"/>
                </a:moveTo>
                <a:lnTo>
                  <a:pt x="3652785" y="78426"/>
                </a:lnTo>
                <a:lnTo>
                  <a:pt x="3653864" y="78426"/>
                </a:lnTo>
                <a:lnTo>
                  <a:pt x="3656022" y="76268"/>
                </a:lnTo>
                <a:close/>
                <a:moveTo>
                  <a:pt x="7154241" y="76000"/>
                </a:moveTo>
                <a:lnTo>
                  <a:pt x="7153162" y="77079"/>
                </a:lnTo>
                <a:lnTo>
                  <a:pt x="7153162" y="81395"/>
                </a:lnTo>
                <a:lnTo>
                  <a:pt x="7155320" y="81395"/>
                </a:lnTo>
                <a:lnTo>
                  <a:pt x="7156399" y="77079"/>
                </a:lnTo>
                <a:lnTo>
                  <a:pt x="7155320" y="76000"/>
                </a:lnTo>
                <a:close/>
                <a:moveTo>
                  <a:pt x="2256429" y="75996"/>
                </a:moveTo>
                <a:lnTo>
                  <a:pt x="2255714" y="78729"/>
                </a:lnTo>
                <a:lnTo>
                  <a:pt x="2256043" y="78549"/>
                </a:lnTo>
                <a:cubicBezTo>
                  <a:pt x="2257385" y="78108"/>
                  <a:pt x="2259065" y="77778"/>
                  <a:pt x="2261077" y="77557"/>
                </a:cubicBezTo>
                <a:lnTo>
                  <a:pt x="2261912" y="77518"/>
                </a:lnTo>
                <a:lnTo>
                  <a:pt x="2261721" y="77332"/>
                </a:lnTo>
                <a:lnTo>
                  <a:pt x="2257765" y="77332"/>
                </a:lnTo>
                <a:close/>
                <a:moveTo>
                  <a:pt x="3554057" y="75189"/>
                </a:moveTo>
                <a:cubicBezTo>
                  <a:pt x="3559721" y="76448"/>
                  <a:pt x="3562554" y="77887"/>
                  <a:pt x="3562554" y="79505"/>
                </a:cubicBezTo>
                <a:lnTo>
                  <a:pt x="3562554" y="81528"/>
                </a:lnTo>
                <a:cubicBezTo>
                  <a:pt x="3560036" y="85305"/>
                  <a:pt x="3557203" y="87823"/>
                  <a:pt x="3554057" y="89081"/>
                </a:cubicBezTo>
                <a:cubicBezTo>
                  <a:pt x="3550280" y="89081"/>
                  <a:pt x="3547043" y="86923"/>
                  <a:pt x="3544345" y="82607"/>
                </a:cubicBezTo>
                <a:lnTo>
                  <a:pt x="3544345" y="81528"/>
                </a:lnTo>
                <a:cubicBezTo>
                  <a:pt x="3547402" y="77302"/>
                  <a:pt x="3550639" y="75189"/>
                  <a:pt x="3554057" y="75189"/>
                </a:cubicBezTo>
                <a:close/>
                <a:moveTo>
                  <a:pt x="4204397" y="74954"/>
                </a:moveTo>
                <a:lnTo>
                  <a:pt x="4195270" y="81301"/>
                </a:lnTo>
                <a:lnTo>
                  <a:pt x="4191148" y="81301"/>
                </a:lnTo>
                <a:lnTo>
                  <a:pt x="4191148" y="82797"/>
                </a:lnTo>
                <a:lnTo>
                  <a:pt x="4191506" y="83179"/>
                </a:lnTo>
                <a:lnTo>
                  <a:pt x="4206859" y="83179"/>
                </a:lnTo>
                <a:lnTo>
                  <a:pt x="4206096" y="82788"/>
                </a:lnTo>
                <a:cubicBezTo>
                  <a:pt x="4204963" y="81047"/>
                  <a:pt x="4204397" y="78436"/>
                  <a:pt x="4204397" y="74954"/>
                </a:cubicBezTo>
                <a:close/>
                <a:moveTo>
                  <a:pt x="3150523" y="74919"/>
                </a:moveTo>
                <a:lnTo>
                  <a:pt x="3150523" y="77077"/>
                </a:lnTo>
                <a:lnTo>
                  <a:pt x="3151602" y="77077"/>
                </a:lnTo>
                <a:lnTo>
                  <a:pt x="3151602" y="74919"/>
                </a:lnTo>
                <a:close/>
                <a:moveTo>
                  <a:pt x="8763045" y="74652"/>
                </a:moveTo>
                <a:cubicBezTo>
                  <a:pt x="8761606" y="74652"/>
                  <a:pt x="8759448" y="80767"/>
                  <a:pt x="8756571" y="92995"/>
                </a:cubicBezTo>
                <a:lnTo>
                  <a:pt x="8757650" y="115655"/>
                </a:lnTo>
                <a:lnTo>
                  <a:pt x="8758729" y="116734"/>
                </a:lnTo>
                <a:cubicBezTo>
                  <a:pt x="8762685" y="113856"/>
                  <a:pt x="8765922" y="112418"/>
                  <a:pt x="8768440" y="112418"/>
                </a:cubicBezTo>
                <a:lnTo>
                  <a:pt x="8768440" y="107023"/>
                </a:lnTo>
                <a:cubicBezTo>
                  <a:pt x="8765023" y="107023"/>
                  <a:pt x="8762865" y="104146"/>
                  <a:pt x="8761966" y="98391"/>
                </a:cubicBezTo>
                <a:lnTo>
                  <a:pt x="8761966" y="96233"/>
                </a:lnTo>
                <a:lnTo>
                  <a:pt x="8763045" y="96233"/>
                </a:lnTo>
                <a:lnTo>
                  <a:pt x="8761966" y="90837"/>
                </a:lnTo>
                <a:lnTo>
                  <a:pt x="8761966" y="82205"/>
                </a:lnTo>
                <a:lnTo>
                  <a:pt x="8766282" y="76810"/>
                </a:lnTo>
                <a:close/>
                <a:moveTo>
                  <a:pt x="7583047" y="73978"/>
                </a:moveTo>
                <a:lnTo>
                  <a:pt x="7583047" y="75056"/>
                </a:lnTo>
                <a:lnTo>
                  <a:pt x="7586284" y="75056"/>
                </a:lnTo>
                <a:lnTo>
                  <a:pt x="7586284" y="73978"/>
                </a:lnTo>
                <a:close/>
                <a:moveTo>
                  <a:pt x="8302054" y="73843"/>
                </a:moveTo>
                <a:lnTo>
                  <a:pt x="8298818" y="74922"/>
                </a:lnTo>
                <a:lnTo>
                  <a:pt x="8299896" y="76001"/>
                </a:lnTo>
                <a:lnTo>
                  <a:pt x="8299896" y="77080"/>
                </a:lnTo>
                <a:lnTo>
                  <a:pt x="8303134" y="76001"/>
                </a:lnTo>
                <a:lnTo>
                  <a:pt x="8303134" y="73843"/>
                </a:lnTo>
                <a:close/>
                <a:moveTo>
                  <a:pt x="3224435" y="73840"/>
                </a:moveTo>
                <a:lnTo>
                  <a:pt x="3223356" y="83551"/>
                </a:lnTo>
                <a:lnTo>
                  <a:pt x="3226593" y="89081"/>
                </a:lnTo>
                <a:lnTo>
                  <a:pt x="3225514" y="90160"/>
                </a:lnTo>
                <a:lnTo>
                  <a:pt x="3225514" y="91239"/>
                </a:lnTo>
                <a:cubicBezTo>
                  <a:pt x="3228121" y="102839"/>
                  <a:pt x="3231403" y="108638"/>
                  <a:pt x="3235360" y="108638"/>
                </a:cubicBezTo>
                <a:lnTo>
                  <a:pt x="3236439" y="108638"/>
                </a:lnTo>
                <a:lnTo>
                  <a:pt x="3236439" y="107559"/>
                </a:lnTo>
                <a:lnTo>
                  <a:pt x="3234281" y="104188"/>
                </a:lnTo>
                <a:lnTo>
                  <a:pt x="3234281" y="102029"/>
                </a:lnTo>
                <a:lnTo>
                  <a:pt x="3235360" y="102029"/>
                </a:lnTo>
                <a:lnTo>
                  <a:pt x="3238597" y="104188"/>
                </a:lnTo>
                <a:lnTo>
                  <a:pt x="3239676" y="104188"/>
                </a:lnTo>
                <a:lnTo>
                  <a:pt x="3239676" y="99871"/>
                </a:lnTo>
                <a:lnTo>
                  <a:pt x="3234281" y="94476"/>
                </a:lnTo>
                <a:lnTo>
                  <a:pt x="3234281" y="89081"/>
                </a:lnTo>
                <a:cubicBezTo>
                  <a:pt x="3234281" y="81079"/>
                  <a:pt x="3232482" y="77077"/>
                  <a:pt x="3228886" y="77077"/>
                </a:cubicBezTo>
                <a:cubicBezTo>
                  <a:pt x="3226638" y="77077"/>
                  <a:pt x="3225514" y="75998"/>
                  <a:pt x="3225514" y="73840"/>
                </a:cubicBezTo>
                <a:close/>
                <a:moveTo>
                  <a:pt x="5714217" y="73167"/>
                </a:moveTo>
                <a:lnTo>
                  <a:pt x="5714217" y="74246"/>
                </a:lnTo>
                <a:lnTo>
                  <a:pt x="5716375" y="74246"/>
                </a:lnTo>
                <a:lnTo>
                  <a:pt x="5716375" y="73167"/>
                </a:lnTo>
                <a:close/>
                <a:moveTo>
                  <a:pt x="2188012" y="71937"/>
                </a:moveTo>
                <a:lnTo>
                  <a:pt x="2188012" y="73100"/>
                </a:lnTo>
                <a:lnTo>
                  <a:pt x="2191425" y="72540"/>
                </a:lnTo>
                <a:close/>
                <a:moveTo>
                  <a:pt x="3245206" y="71682"/>
                </a:moveTo>
                <a:lnTo>
                  <a:pt x="3245206" y="72761"/>
                </a:lnTo>
                <a:lnTo>
                  <a:pt x="3249522" y="72761"/>
                </a:lnTo>
                <a:lnTo>
                  <a:pt x="3249522" y="71682"/>
                </a:lnTo>
                <a:close/>
                <a:moveTo>
                  <a:pt x="9201301" y="70882"/>
                </a:moveTo>
                <a:lnTo>
                  <a:pt x="9201857" y="71485"/>
                </a:lnTo>
                <a:lnTo>
                  <a:pt x="9202738" y="73103"/>
                </a:lnTo>
                <a:lnTo>
                  <a:pt x="9203155" y="73386"/>
                </a:lnTo>
                <a:lnTo>
                  <a:pt x="9203155" y="70882"/>
                </a:lnTo>
                <a:close/>
                <a:moveTo>
                  <a:pt x="6682286" y="70590"/>
                </a:moveTo>
                <a:cubicBezTo>
                  <a:pt x="6679854" y="70590"/>
                  <a:pt x="6678638" y="73262"/>
                  <a:pt x="6678638" y="78605"/>
                </a:cubicBezTo>
                <a:lnTo>
                  <a:pt x="6679696" y="90274"/>
                </a:lnTo>
                <a:lnTo>
                  <a:pt x="6675464" y="98411"/>
                </a:lnTo>
                <a:lnTo>
                  <a:pt x="6675739" y="99602"/>
                </a:lnTo>
                <a:lnTo>
                  <a:pt x="6685002" y="96272"/>
                </a:lnTo>
                <a:lnTo>
                  <a:pt x="6687126" y="96272"/>
                </a:lnTo>
                <a:lnTo>
                  <a:pt x="6686068" y="79117"/>
                </a:lnTo>
                <a:lnTo>
                  <a:pt x="6687126" y="73360"/>
                </a:lnTo>
                <a:cubicBezTo>
                  <a:pt x="6686504" y="71513"/>
                  <a:pt x="6684890" y="70590"/>
                  <a:pt x="6682286" y="70590"/>
                </a:cubicBezTo>
                <a:close/>
                <a:moveTo>
                  <a:pt x="9170228" y="70371"/>
                </a:moveTo>
                <a:lnTo>
                  <a:pt x="9161085" y="71915"/>
                </a:lnTo>
                <a:lnTo>
                  <a:pt x="9150758" y="70857"/>
                </a:lnTo>
                <a:lnTo>
                  <a:pt x="9143983" y="74161"/>
                </a:lnTo>
                <a:lnTo>
                  <a:pt x="9141399" y="71915"/>
                </a:lnTo>
                <a:cubicBezTo>
                  <a:pt x="9141399" y="79496"/>
                  <a:pt x="9134012" y="84477"/>
                  <a:pt x="9119237" y="86857"/>
                </a:cubicBezTo>
                <a:lnTo>
                  <a:pt x="9113629" y="85107"/>
                </a:lnTo>
                <a:lnTo>
                  <a:pt x="9113629" y="86857"/>
                </a:lnTo>
                <a:lnTo>
                  <a:pt x="9112572" y="86857"/>
                </a:lnTo>
                <a:lnTo>
                  <a:pt x="9121749" y="94290"/>
                </a:lnTo>
                <a:cubicBezTo>
                  <a:pt x="9129405" y="93670"/>
                  <a:pt x="9133887" y="92612"/>
                  <a:pt x="9135197" y="91116"/>
                </a:cubicBezTo>
                <a:lnTo>
                  <a:pt x="9137509" y="91116"/>
                </a:lnTo>
                <a:cubicBezTo>
                  <a:pt x="9140678" y="91116"/>
                  <a:pt x="9143851" y="92526"/>
                  <a:pt x="9147026" y="95348"/>
                </a:cubicBezTo>
                <a:lnTo>
                  <a:pt x="9156052" y="95348"/>
                </a:lnTo>
                <a:lnTo>
                  <a:pt x="9162574" y="92085"/>
                </a:lnTo>
                <a:lnTo>
                  <a:pt x="9163508" y="81348"/>
                </a:lnTo>
                <a:lnTo>
                  <a:pt x="9162450" y="78317"/>
                </a:lnTo>
                <a:cubicBezTo>
                  <a:pt x="9162450" y="75461"/>
                  <a:pt x="9163863" y="73238"/>
                  <a:pt x="9166688" y="71648"/>
                </a:cubicBezTo>
                <a:close/>
                <a:moveTo>
                  <a:pt x="5781925" y="69930"/>
                </a:moveTo>
                <a:lnTo>
                  <a:pt x="5781925" y="71009"/>
                </a:lnTo>
                <a:lnTo>
                  <a:pt x="5784083" y="73167"/>
                </a:lnTo>
                <a:lnTo>
                  <a:pt x="5784083" y="72088"/>
                </a:lnTo>
                <a:close/>
                <a:moveTo>
                  <a:pt x="9223184" y="69288"/>
                </a:moveTo>
                <a:lnTo>
                  <a:pt x="9221629" y="71319"/>
                </a:lnTo>
                <a:lnTo>
                  <a:pt x="9223218" y="70882"/>
                </a:lnTo>
                <a:cubicBezTo>
                  <a:pt x="9229062" y="73268"/>
                  <a:pt x="9231985" y="77750"/>
                  <a:pt x="9231985" y="84330"/>
                </a:cubicBezTo>
                <a:cubicBezTo>
                  <a:pt x="9228414" y="87284"/>
                  <a:pt x="9225736" y="89551"/>
                  <a:pt x="9223951" y="91132"/>
                </a:cubicBezTo>
                <a:lnTo>
                  <a:pt x="9221855" y="93231"/>
                </a:lnTo>
                <a:lnTo>
                  <a:pt x="9229831" y="93231"/>
                </a:lnTo>
                <a:lnTo>
                  <a:pt x="9240410" y="90058"/>
                </a:lnTo>
                <a:lnTo>
                  <a:pt x="9244288" y="90058"/>
                </a:lnTo>
                <a:lnTo>
                  <a:pt x="9261345" y="94290"/>
                </a:lnTo>
                <a:cubicBezTo>
                  <a:pt x="9263909" y="94290"/>
                  <a:pt x="9265831" y="93358"/>
                  <a:pt x="9267113" y="91494"/>
                </a:cubicBezTo>
                <a:lnTo>
                  <a:pt x="9268673" y="84689"/>
                </a:lnTo>
                <a:lnTo>
                  <a:pt x="9257493" y="84287"/>
                </a:lnTo>
                <a:cubicBezTo>
                  <a:pt x="9246675" y="83378"/>
                  <a:pt x="9241266" y="81108"/>
                  <a:pt x="9241266" y="77474"/>
                </a:cubicBezTo>
                <a:lnTo>
                  <a:pt x="9242457" y="71915"/>
                </a:lnTo>
                <a:lnTo>
                  <a:pt x="9243626" y="71915"/>
                </a:lnTo>
                <a:lnTo>
                  <a:pt x="9234516" y="70857"/>
                </a:lnTo>
                <a:lnTo>
                  <a:pt x="9226088" y="71915"/>
                </a:lnTo>
                <a:close/>
                <a:moveTo>
                  <a:pt x="700935" y="69254"/>
                </a:moveTo>
                <a:lnTo>
                  <a:pt x="702014" y="69254"/>
                </a:lnTo>
                <a:cubicBezTo>
                  <a:pt x="707948" y="74649"/>
                  <a:pt x="712309" y="77346"/>
                  <a:pt x="715097" y="77346"/>
                </a:cubicBezTo>
                <a:cubicBezTo>
                  <a:pt x="718693" y="82292"/>
                  <a:pt x="722650" y="84764"/>
                  <a:pt x="726966" y="84764"/>
                </a:cubicBezTo>
                <a:cubicBezTo>
                  <a:pt x="732091" y="84764"/>
                  <a:pt x="736452" y="87462"/>
                  <a:pt x="740049" y="92857"/>
                </a:cubicBezTo>
                <a:lnTo>
                  <a:pt x="740049" y="94880"/>
                </a:lnTo>
                <a:lnTo>
                  <a:pt x="738970" y="95555"/>
                </a:lnTo>
                <a:lnTo>
                  <a:pt x="738970" y="96229"/>
                </a:lnTo>
                <a:lnTo>
                  <a:pt x="730203" y="95555"/>
                </a:lnTo>
                <a:lnTo>
                  <a:pt x="717255" y="96229"/>
                </a:lnTo>
                <a:lnTo>
                  <a:pt x="710646" y="94880"/>
                </a:lnTo>
                <a:lnTo>
                  <a:pt x="702014" y="94880"/>
                </a:lnTo>
                <a:lnTo>
                  <a:pt x="686773" y="97578"/>
                </a:lnTo>
                <a:lnTo>
                  <a:pt x="674904" y="96903"/>
                </a:lnTo>
                <a:lnTo>
                  <a:pt x="671667" y="96903"/>
                </a:lnTo>
                <a:cubicBezTo>
                  <a:pt x="668879" y="95555"/>
                  <a:pt x="666317" y="94880"/>
                  <a:pt x="663979" y="94880"/>
                </a:cubicBezTo>
                <a:lnTo>
                  <a:pt x="661821" y="94880"/>
                </a:lnTo>
                <a:cubicBezTo>
                  <a:pt x="659123" y="96679"/>
                  <a:pt x="653324" y="97578"/>
                  <a:pt x="644422" y="97578"/>
                </a:cubicBezTo>
                <a:lnTo>
                  <a:pt x="618391" y="94206"/>
                </a:lnTo>
                <a:cubicBezTo>
                  <a:pt x="611737" y="96454"/>
                  <a:pt x="601981" y="97578"/>
                  <a:pt x="589123" y="97578"/>
                </a:cubicBezTo>
                <a:lnTo>
                  <a:pt x="579277" y="95555"/>
                </a:lnTo>
                <a:lnTo>
                  <a:pt x="574961" y="96229"/>
                </a:lnTo>
                <a:lnTo>
                  <a:pt x="570645" y="95555"/>
                </a:lnTo>
                <a:lnTo>
                  <a:pt x="560799" y="97578"/>
                </a:lnTo>
                <a:lnTo>
                  <a:pt x="553246" y="97578"/>
                </a:lnTo>
                <a:lnTo>
                  <a:pt x="548930" y="94206"/>
                </a:lnTo>
                <a:lnTo>
                  <a:pt x="548930" y="92183"/>
                </a:lnTo>
                <a:cubicBezTo>
                  <a:pt x="551088" y="89935"/>
                  <a:pt x="553605" y="88811"/>
                  <a:pt x="556483" y="88811"/>
                </a:cubicBezTo>
                <a:lnTo>
                  <a:pt x="566329" y="91508"/>
                </a:lnTo>
                <a:lnTo>
                  <a:pt x="580356" y="88811"/>
                </a:lnTo>
                <a:lnTo>
                  <a:pt x="585886" y="88811"/>
                </a:lnTo>
                <a:lnTo>
                  <a:pt x="598834" y="90834"/>
                </a:lnTo>
                <a:lnTo>
                  <a:pt x="602071" y="90834"/>
                </a:lnTo>
                <a:lnTo>
                  <a:pt x="615154" y="88811"/>
                </a:lnTo>
                <a:lnTo>
                  <a:pt x="620549" y="88811"/>
                </a:lnTo>
                <a:lnTo>
                  <a:pt x="631474" y="90834"/>
                </a:lnTo>
                <a:lnTo>
                  <a:pt x="637948" y="90834"/>
                </a:lnTo>
                <a:lnTo>
                  <a:pt x="648873" y="89485"/>
                </a:lnTo>
                <a:lnTo>
                  <a:pt x="660742" y="91508"/>
                </a:lnTo>
                <a:cubicBezTo>
                  <a:pt x="674139" y="91508"/>
                  <a:pt x="685019" y="86788"/>
                  <a:pt x="693382" y="77346"/>
                </a:cubicBezTo>
                <a:close/>
                <a:moveTo>
                  <a:pt x="4205455" y="68501"/>
                </a:moveTo>
                <a:lnTo>
                  <a:pt x="4207811" y="68501"/>
                </a:lnTo>
                <a:lnTo>
                  <a:pt x="4207811" y="68739"/>
                </a:lnTo>
                <a:lnTo>
                  <a:pt x="4205455" y="68739"/>
                </a:lnTo>
                <a:close/>
                <a:moveTo>
                  <a:pt x="3749491" y="66557"/>
                </a:moveTo>
                <a:lnTo>
                  <a:pt x="3751649" y="68715"/>
                </a:lnTo>
                <a:lnTo>
                  <a:pt x="3751649" y="66557"/>
                </a:lnTo>
                <a:close/>
                <a:moveTo>
                  <a:pt x="4543205" y="66153"/>
                </a:moveTo>
                <a:cubicBezTo>
                  <a:pt x="4553905" y="66693"/>
                  <a:pt x="4559256" y="67772"/>
                  <a:pt x="4559256" y="69390"/>
                </a:cubicBezTo>
                <a:lnTo>
                  <a:pt x="4559256" y="71548"/>
                </a:lnTo>
                <a:lnTo>
                  <a:pt x="4556019" y="74785"/>
                </a:lnTo>
                <a:cubicBezTo>
                  <a:pt x="4545318" y="74066"/>
                  <a:pt x="4539968" y="72267"/>
                  <a:pt x="4539968" y="69390"/>
                </a:cubicBezTo>
                <a:close/>
                <a:moveTo>
                  <a:pt x="53815" y="66016"/>
                </a:moveTo>
                <a:lnTo>
                  <a:pt x="53815" y="66961"/>
                </a:lnTo>
                <a:lnTo>
                  <a:pt x="56917" y="66961"/>
                </a:lnTo>
                <a:lnTo>
                  <a:pt x="56917" y="66016"/>
                </a:lnTo>
                <a:close/>
                <a:moveTo>
                  <a:pt x="6076074" y="65749"/>
                </a:moveTo>
                <a:lnTo>
                  <a:pt x="6088078" y="65749"/>
                </a:lnTo>
                <a:cubicBezTo>
                  <a:pt x="6089697" y="67188"/>
                  <a:pt x="6092259" y="67907"/>
                  <a:pt x="6095766" y="67907"/>
                </a:cubicBezTo>
                <a:lnTo>
                  <a:pt x="6097924" y="70065"/>
                </a:lnTo>
                <a:lnTo>
                  <a:pt x="6103454" y="68986"/>
                </a:lnTo>
                <a:lnTo>
                  <a:pt x="6104533" y="68986"/>
                </a:lnTo>
                <a:lnTo>
                  <a:pt x="6105612" y="70065"/>
                </a:lnTo>
                <a:lnTo>
                  <a:pt x="6106691" y="70065"/>
                </a:lnTo>
                <a:cubicBezTo>
                  <a:pt x="6107051" y="67188"/>
                  <a:pt x="6108130" y="65749"/>
                  <a:pt x="6109928" y="65749"/>
                </a:cubicBezTo>
                <a:lnTo>
                  <a:pt x="6135150" y="65749"/>
                </a:lnTo>
                <a:cubicBezTo>
                  <a:pt x="6139466" y="68627"/>
                  <a:pt x="6141624" y="72223"/>
                  <a:pt x="6141624" y="76539"/>
                </a:cubicBezTo>
                <a:lnTo>
                  <a:pt x="6136229" y="76539"/>
                </a:lnTo>
                <a:lnTo>
                  <a:pt x="6132857" y="74381"/>
                </a:lnTo>
                <a:lnTo>
                  <a:pt x="6130699" y="74381"/>
                </a:lnTo>
                <a:lnTo>
                  <a:pt x="6124225" y="75460"/>
                </a:lnTo>
                <a:lnTo>
                  <a:pt x="6118695" y="73302"/>
                </a:lnTo>
                <a:lnTo>
                  <a:pt x="6107770" y="75460"/>
                </a:lnTo>
                <a:lnTo>
                  <a:pt x="6106691" y="72223"/>
                </a:lnTo>
                <a:lnTo>
                  <a:pt x="6105612" y="72223"/>
                </a:lnTo>
                <a:cubicBezTo>
                  <a:pt x="6105612" y="75101"/>
                  <a:pt x="6104893" y="76539"/>
                  <a:pt x="6103454" y="76539"/>
                </a:cubicBezTo>
                <a:lnTo>
                  <a:pt x="6102375" y="76539"/>
                </a:lnTo>
                <a:lnTo>
                  <a:pt x="6086999" y="77618"/>
                </a:lnTo>
                <a:lnTo>
                  <a:pt x="6079311" y="75460"/>
                </a:lnTo>
                <a:lnTo>
                  <a:pt x="6067307" y="76539"/>
                </a:lnTo>
                <a:lnTo>
                  <a:pt x="6065149" y="73302"/>
                </a:lnTo>
                <a:lnTo>
                  <a:pt x="6065149" y="71144"/>
                </a:lnTo>
                <a:cubicBezTo>
                  <a:pt x="6065149" y="69526"/>
                  <a:pt x="6068791" y="67727"/>
                  <a:pt x="6076074" y="65749"/>
                </a:cubicBezTo>
                <a:close/>
                <a:moveTo>
                  <a:pt x="5591615" y="65614"/>
                </a:moveTo>
                <a:lnTo>
                  <a:pt x="5591615" y="71009"/>
                </a:lnTo>
                <a:lnTo>
                  <a:pt x="5592694" y="71009"/>
                </a:lnTo>
                <a:cubicBezTo>
                  <a:pt x="5593773" y="71009"/>
                  <a:pt x="5594852" y="69570"/>
                  <a:pt x="5595931" y="66693"/>
                </a:cubicBezTo>
                <a:lnTo>
                  <a:pt x="5594852" y="65614"/>
                </a:lnTo>
                <a:close/>
                <a:moveTo>
                  <a:pt x="1183910" y="65612"/>
                </a:moveTo>
                <a:lnTo>
                  <a:pt x="1182831" y="66691"/>
                </a:lnTo>
                <a:lnTo>
                  <a:pt x="1182831" y="71007"/>
                </a:lnTo>
                <a:lnTo>
                  <a:pt x="1184989" y="71007"/>
                </a:lnTo>
                <a:lnTo>
                  <a:pt x="1186203" y="66691"/>
                </a:lnTo>
                <a:lnTo>
                  <a:pt x="1184989" y="65612"/>
                </a:lnTo>
                <a:close/>
                <a:moveTo>
                  <a:pt x="4203339" y="65460"/>
                </a:moveTo>
                <a:lnTo>
                  <a:pt x="4203339" y="68739"/>
                </a:lnTo>
                <a:lnTo>
                  <a:pt x="4205455" y="68739"/>
                </a:lnTo>
                <a:lnTo>
                  <a:pt x="4205455" y="71913"/>
                </a:lnTo>
                <a:lnTo>
                  <a:pt x="4209927" y="71913"/>
                </a:lnTo>
                <a:lnTo>
                  <a:pt x="4209927" y="68501"/>
                </a:lnTo>
                <a:lnTo>
                  <a:pt x="4207811" y="68501"/>
                </a:lnTo>
                <a:lnTo>
                  <a:pt x="4207811" y="65460"/>
                </a:lnTo>
                <a:close/>
                <a:moveTo>
                  <a:pt x="2590401" y="64804"/>
                </a:moveTo>
                <a:lnTo>
                  <a:pt x="2585007" y="65883"/>
                </a:lnTo>
                <a:lnTo>
                  <a:pt x="2585007" y="71278"/>
                </a:lnTo>
                <a:lnTo>
                  <a:pt x="2588244" y="74380"/>
                </a:lnTo>
                <a:lnTo>
                  <a:pt x="2591481" y="74380"/>
                </a:lnTo>
                <a:lnTo>
                  <a:pt x="2592560" y="69120"/>
                </a:lnTo>
                <a:lnTo>
                  <a:pt x="2592560" y="66962"/>
                </a:lnTo>
                <a:close/>
                <a:moveTo>
                  <a:pt x="2202693" y="64664"/>
                </a:moveTo>
                <a:lnTo>
                  <a:pt x="2202693" y="65828"/>
                </a:lnTo>
                <a:lnTo>
                  <a:pt x="2205048" y="65828"/>
                </a:lnTo>
                <a:lnTo>
                  <a:pt x="2205048" y="64664"/>
                </a:lnTo>
                <a:close/>
                <a:moveTo>
                  <a:pt x="2257036" y="64097"/>
                </a:moveTo>
                <a:lnTo>
                  <a:pt x="2253448" y="66765"/>
                </a:lnTo>
                <a:lnTo>
                  <a:pt x="2256248" y="68529"/>
                </a:lnTo>
                <a:lnTo>
                  <a:pt x="2256248" y="65630"/>
                </a:lnTo>
                <a:close/>
                <a:moveTo>
                  <a:pt x="3744096" y="63320"/>
                </a:moveTo>
                <a:lnTo>
                  <a:pt x="3744096" y="64399"/>
                </a:lnTo>
                <a:lnTo>
                  <a:pt x="3747333" y="64399"/>
                </a:lnTo>
                <a:lnTo>
                  <a:pt x="3747333" y="63320"/>
                </a:lnTo>
                <a:close/>
                <a:moveTo>
                  <a:pt x="8288028" y="61974"/>
                </a:moveTo>
                <a:lnTo>
                  <a:pt x="8285870" y="70606"/>
                </a:lnTo>
                <a:lnTo>
                  <a:pt x="8285870" y="71685"/>
                </a:lnTo>
                <a:cubicBezTo>
                  <a:pt x="8289286" y="71685"/>
                  <a:pt x="8292164" y="73123"/>
                  <a:pt x="8294502" y="76001"/>
                </a:cubicBezTo>
                <a:lnTo>
                  <a:pt x="8296660" y="76001"/>
                </a:lnTo>
                <a:lnTo>
                  <a:pt x="8295580" y="74922"/>
                </a:lnTo>
                <a:lnTo>
                  <a:pt x="8295580" y="73843"/>
                </a:lnTo>
                <a:lnTo>
                  <a:pt x="8296660" y="72764"/>
                </a:lnTo>
                <a:lnTo>
                  <a:pt x="8294502" y="72764"/>
                </a:lnTo>
                <a:lnTo>
                  <a:pt x="8294502" y="74922"/>
                </a:lnTo>
                <a:lnTo>
                  <a:pt x="8293422" y="74922"/>
                </a:lnTo>
                <a:cubicBezTo>
                  <a:pt x="8293422" y="71865"/>
                  <a:pt x="8291264" y="70066"/>
                  <a:pt x="8286948" y="69527"/>
                </a:cubicBezTo>
                <a:lnTo>
                  <a:pt x="8286948" y="68448"/>
                </a:lnTo>
                <a:lnTo>
                  <a:pt x="8290186" y="64132"/>
                </a:lnTo>
                <a:close/>
                <a:moveTo>
                  <a:pt x="3186400" y="61836"/>
                </a:moveTo>
                <a:lnTo>
                  <a:pt x="3186400" y="65073"/>
                </a:lnTo>
                <a:lnTo>
                  <a:pt x="3187479" y="65073"/>
                </a:lnTo>
                <a:lnTo>
                  <a:pt x="3187479" y="61836"/>
                </a:lnTo>
                <a:close/>
                <a:moveTo>
                  <a:pt x="2741327" y="61567"/>
                </a:moveTo>
                <a:lnTo>
                  <a:pt x="2741327" y="64804"/>
                </a:lnTo>
                <a:lnTo>
                  <a:pt x="2742407" y="64804"/>
                </a:lnTo>
                <a:lnTo>
                  <a:pt x="2742407" y="61567"/>
                </a:lnTo>
                <a:close/>
                <a:moveTo>
                  <a:pt x="1153023" y="61296"/>
                </a:moveTo>
                <a:lnTo>
                  <a:pt x="1153023" y="64533"/>
                </a:lnTo>
                <a:cubicBezTo>
                  <a:pt x="1153023" y="66332"/>
                  <a:pt x="1155991" y="67770"/>
                  <a:pt x="1161925" y="68849"/>
                </a:cubicBezTo>
                <a:lnTo>
                  <a:pt x="1161925" y="64533"/>
                </a:lnTo>
                <a:lnTo>
                  <a:pt x="1158689" y="61296"/>
                </a:lnTo>
                <a:close/>
                <a:moveTo>
                  <a:pt x="4673900" y="60758"/>
                </a:moveTo>
                <a:lnTo>
                  <a:pt x="4673900" y="62916"/>
                </a:lnTo>
                <a:lnTo>
                  <a:pt x="4676058" y="62916"/>
                </a:lnTo>
                <a:close/>
                <a:moveTo>
                  <a:pt x="2243686" y="60433"/>
                </a:moveTo>
                <a:lnTo>
                  <a:pt x="2243686" y="63712"/>
                </a:lnTo>
                <a:lnTo>
                  <a:pt x="2247100" y="63712"/>
                </a:lnTo>
                <a:lnTo>
                  <a:pt x="2247100" y="60433"/>
                </a:lnTo>
                <a:close/>
                <a:moveTo>
                  <a:pt x="5245134" y="59274"/>
                </a:moveTo>
                <a:lnTo>
                  <a:pt x="5245134" y="60354"/>
                </a:lnTo>
                <a:lnTo>
                  <a:pt x="5247158" y="60354"/>
                </a:lnTo>
                <a:lnTo>
                  <a:pt x="5247158" y="59274"/>
                </a:lnTo>
                <a:close/>
                <a:moveTo>
                  <a:pt x="9110215" y="59114"/>
                </a:moveTo>
                <a:lnTo>
                  <a:pt x="9110215" y="62394"/>
                </a:lnTo>
                <a:lnTo>
                  <a:pt x="9113629" y="62394"/>
                </a:lnTo>
                <a:lnTo>
                  <a:pt x="9113629" y="59114"/>
                </a:lnTo>
                <a:close/>
                <a:moveTo>
                  <a:pt x="8117140" y="58737"/>
                </a:moveTo>
                <a:lnTo>
                  <a:pt x="8116061" y="59816"/>
                </a:lnTo>
                <a:lnTo>
                  <a:pt x="8118219" y="66290"/>
                </a:lnTo>
                <a:lnTo>
                  <a:pt x="8118219" y="67369"/>
                </a:lnTo>
                <a:lnTo>
                  <a:pt x="8114982" y="71685"/>
                </a:lnTo>
                <a:lnTo>
                  <a:pt x="8117140" y="73843"/>
                </a:lnTo>
                <a:lnTo>
                  <a:pt x="8118219" y="73843"/>
                </a:lnTo>
                <a:lnTo>
                  <a:pt x="8126851" y="66290"/>
                </a:lnTo>
                <a:cubicBezTo>
                  <a:pt x="8124693" y="61254"/>
                  <a:pt x="8121456" y="58737"/>
                  <a:pt x="8117140" y="58737"/>
                </a:cubicBezTo>
                <a:close/>
                <a:moveTo>
                  <a:pt x="2576509" y="58330"/>
                </a:moveTo>
                <a:lnTo>
                  <a:pt x="2576509" y="62646"/>
                </a:lnTo>
                <a:lnTo>
                  <a:pt x="2577589" y="62646"/>
                </a:lnTo>
                <a:lnTo>
                  <a:pt x="2579746" y="60487"/>
                </a:lnTo>
                <a:lnTo>
                  <a:pt x="2577589" y="58330"/>
                </a:lnTo>
                <a:close/>
                <a:moveTo>
                  <a:pt x="5752792" y="58061"/>
                </a:moveTo>
                <a:lnTo>
                  <a:pt x="5752792" y="59140"/>
                </a:lnTo>
                <a:lnTo>
                  <a:pt x="5754950" y="59140"/>
                </a:lnTo>
                <a:lnTo>
                  <a:pt x="5754950" y="58061"/>
                </a:lnTo>
                <a:close/>
                <a:moveTo>
                  <a:pt x="6585782" y="57234"/>
                </a:moveTo>
                <a:lnTo>
                  <a:pt x="6585961" y="57352"/>
                </a:lnTo>
                <a:lnTo>
                  <a:pt x="6585789" y="57244"/>
                </a:lnTo>
                <a:close/>
                <a:moveTo>
                  <a:pt x="1075739" y="56980"/>
                </a:moveTo>
                <a:cubicBezTo>
                  <a:pt x="1072862" y="58419"/>
                  <a:pt x="1068862" y="59138"/>
                  <a:pt x="1063737" y="59138"/>
                </a:cubicBezTo>
                <a:lnTo>
                  <a:pt x="1057128" y="59138"/>
                </a:lnTo>
                <a:cubicBezTo>
                  <a:pt x="1057128" y="60217"/>
                  <a:pt x="1062612" y="63814"/>
                  <a:pt x="1073582" y="69928"/>
                </a:cubicBezTo>
                <a:cubicBezTo>
                  <a:pt x="1073582" y="72086"/>
                  <a:pt x="1077268" y="75413"/>
                  <a:pt x="1084643" y="79909"/>
                </a:cubicBezTo>
                <a:cubicBezTo>
                  <a:pt x="1093453" y="90699"/>
                  <a:pt x="1098219" y="97982"/>
                  <a:pt x="1098939" y="101759"/>
                </a:cubicBezTo>
                <a:lnTo>
                  <a:pt x="1101096" y="101759"/>
                </a:lnTo>
                <a:cubicBezTo>
                  <a:pt x="1104874" y="86473"/>
                  <a:pt x="1106761" y="75863"/>
                  <a:pt x="1106761" y="69928"/>
                </a:cubicBezTo>
                <a:cubicBezTo>
                  <a:pt x="1106761" y="62735"/>
                  <a:pt x="1103795" y="59138"/>
                  <a:pt x="1097859" y="59138"/>
                </a:cubicBezTo>
                <a:lnTo>
                  <a:pt x="1089092" y="56980"/>
                </a:lnTo>
                <a:lnTo>
                  <a:pt x="1075739" y="58059"/>
                </a:lnTo>
                <a:close/>
                <a:moveTo>
                  <a:pt x="6586069" y="56745"/>
                </a:moveTo>
                <a:lnTo>
                  <a:pt x="6585394" y="56997"/>
                </a:lnTo>
                <a:lnTo>
                  <a:pt x="6585789" y="57244"/>
                </a:lnTo>
                <a:lnTo>
                  <a:pt x="6586069" y="57685"/>
                </a:lnTo>
                <a:close/>
                <a:moveTo>
                  <a:pt x="2192243" y="56201"/>
                </a:moveTo>
                <a:lnTo>
                  <a:pt x="2195657" y="59480"/>
                </a:lnTo>
                <a:lnTo>
                  <a:pt x="2195657" y="56201"/>
                </a:lnTo>
                <a:close/>
                <a:moveTo>
                  <a:pt x="6754834" y="55940"/>
                </a:moveTo>
                <a:lnTo>
                  <a:pt x="6754834" y="60277"/>
                </a:lnTo>
                <a:lnTo>
                  <a:pt x="6758248" y="60277"/>
                </a:lnTo>
                <a:lnTo>
                  <a:pt x="6758248" y="55940"/>
                </a:lnTo>
                <a:close/>
                <a:moveTo>
                  <a:pt x="2696144" y="55092"/>
                </a:moveTo>
                <a:lnTo>
                  <a:pt x="2696144" y="58330"/>
                </a:lnTo>
                <a:lnTo>
                  <a:pt x="2698301" y="60487"/>
                </a:lnTo>
                <a:lnTo>
                  <a:pt x="2698301" y="55092"/>
                </a:lnTo>
                <a:close/>
                <a:moveTo>
                  <a:pt x="5242976" y="54959"/>
                </a:moveTo>
                <a:lnTo>
                  <a:pt x="5242976" y="57117"/>
                </a:lnTo>
                <a:lnTo>
                  <a:pt x="5244055" y="57117"/>
                </a:lnTo>
                <a:lnTo>
                  <a:pt x="5244055" y="54959"/>
                </a:lnTo>
                <a:close/>
                <a:moveTo>
                  <a:pt x="3641321" y="54553"/>
                </a:moveTo>
                <a:lnTo>
                  <a:pt x="3639972" y="56037"/>
                </a:lnTo>
                <a:lnTo>
                  <a:pt x="3639972" y="57386"/>
                </a:lnTo>
                <a:lnTo>
                  <a:pt x="3641321" y="60083"/>
                </a:lnTo>
                <a:lnTo>
                  <a:pt x="3644018" y="60083"/>
                </a:lnTo>
                <a:cubicBezTo>
                  <a:pt x="3645457" y="59634"/>
                  <a:pt x="3646176" y="58285"/>
                  <a:pt x="3646176" y="56037"/>
                </a:cubicBezTo>
                <a:lnTo>
                  <a:pt x="3644018" y="54553"/>
                </a:lnTo>
                <a:close/>
                <a:moveTo>
                  <a:pt x="3076611" y="54283"/>
                </a:moveTo>
                <a:lnTo>
                  <a:pt x="3076611" y="60757"/>
                </a:lnTo>
                <a:lnTo>
                  <a:pt x="3077690" y="60757"/>
                </a:lnTo>
                <a:lnTo>
                  <a:pt x="3077690" y="54283"/>
                </a:lnTo>
                <a:close/>
                <a:moveTo>
                  <a:pt x="2256621" y="54190"/>
                </a:moveTo>
                <a:lnTo>
                  <a:pt x="2258029" y="56371"/>
                </a:lnTo>
                <a:lnTo>
                  <a:pt x="2257887" y="54190"/>
                </a:lnTo>
                <a:close/>
                <a:moveTo>
                  <a:pt x="5146271" y="54014"/>
                </a:moveTo>
                <a:lnTo>
                  <a:pt x="5145192" y="54959"/>
                </a:lnTo>
                <a:lnTo>
                  <a:pt x="5145192" y="57117"/>
                </a:lnTo>
                <a:lnTo>
                  <a:pt x="5148429" y="57117"/>
                </a:lnTo>
                <a:lnTo>
                  <a:pt x="5148429" y="56037"/>
                </a:lnTo>
                <a:close/>
                <a:moveTo>
                  <a:pt x="8283577" y="53342"/>
                </a:moveTo>
                <a:lnTo>
                  <a:pt x="8283577" y="57658"/>
                </a:lnTo>
                <a:lnTo>
                  <a:pt x="8284790" y="57658"/>
                </a:lnTo>
                <a:lnTo>
                  <a:pt x="8284790" y="53342"/>
                </a:lnTo>
                <a:close/>
                <a:moveTo>
                  <a:pt x="7578731" y="53207"/>
                </a:moveTo>
                <a:lnTo>
                  <a:pt x="7578731" y="54421"/>
                </a:lnTo>
                <a:lnTo>
                  <a:pt x="7580889" y="58737"/>
                </a:lnTo>
                <a:lnTo>
                  <a:pt x="7581968" y="58737"/>
                </a:lnTo>
                <a:lnTo>
                  <a:pt x="7581968" y="57658"/>
                </a:lnTo>
                <a:cubicBezTo>
                  <a:pt x="7580889" y="54690"/>
                  <a:pt x="7579810" y="53207"/>
                  <a:pt x="7578731" y="53207"/>
                </a:cubicBezTo>
                <a:close/>
                <a:moveTo>
                  <a:pt x="2709092" y="52935"/>
                </a:moveTo>
                <a:lnTo>
                  <a:pt x="2701539" y="54014"/>
                </a:lnTo>
                <a:lnTo>
                  <a:pt x="2701539" y="74380"/>
                </a:lnTo>
                <a:lnTo>
                  <a:pt x="2698301" y="83012"/>
                </a:lnTo>
                <a:lnTo>
                  <a:pt x="2701539" y="98118"/>
                </a:lnTo>
                <a:lnTo>
                  <a:pt x="2701539" y="100276"/>
                </a:lnTo>
                <a:lnTo>
                  <a:pt x="2700459" y="104592"/>
                </a:lnTo>
                <a:lnTo>
                  <a:pt x="2701539" y="105671"/>
                </a:lnTo>
                <a:lnTo>
                  <a:pt x="2701539" y="106750"/>
                </a:lnTo>
                <a:lnTo>
                  <a:pt x="2700459" y="107829"/>
                </a:lnTo>
                <a:lnTo>
                  <a:pt x="2701539" y="113224"/>
                </a:lnTo>
                <a:lnTo>
                  <a:pt x="2699381" y="120777"/>
                </a:lnTo>
                <a:lnTo>
                  <a:pt x="2702618" y="133725"/>
                </a:lnTo>
                <a:lnTo>
                  <a:pt x="2702618" y="138041"/>
                </a:lnTo>
                <a:lnTo>
                  <a:pt x="2700459" y="149910"/>
                </a:lnTo>
                <a:lnTo>
                  <a:pt x="2702618" y="158542"/>
                </a:lnTo>
                <a:lnTo>
                  <a:pt x="2702618" y="160700"/>
                </a:lnTo>
                <a:lnTo>
                  <a:pt x="2692907" y="185517"/>
                </a:lnTo>
                <a:cubicBezTo>
                  <a:pt x="2697944" y="188934"/>
                  <a:pt x="2700459" y="194329"/>
                  <a:pt x="2700459" y="201702"/>
                </a:cubicBezTo>
                <a:lnTo>
                  <a:pt x="2702618" y="203860"/>
                </a:lnTo>
                <a:lnTo>
                  <a:pt x="2702618" y="226385"/>
                </a:lnTo>
                <a:lnTo>
                  <a:pt x="2704776" y="228543"/>
                </a:lnTo>
                <a:lnTo>
                  <a:pt x="2717588" y="225306"/>
                </a:lnTo>
                <a:lnTo>
                  <a:pt x="2719748" y="225306"/>
                </a:lnTo>
                <a:lnTo>
                  <a:pt x="2729458" y="228543"/>
                </a:lnTo>
                <a:lnTo>
                  <a:pt x="2729458" y="227464"/>
                </a:lnTo>
                <a:lnTo>
                  <a:pt x="2727300" y="216674"/>
                </a:lnTo>
                <a:cubicBezTo>
                  <a:pt x="2727480" y="213077"/>
                  <a:pt x="2728199" y="211279"/>
                  <a:pt x="2729458" y="211279"/>
                </a:cubicBezTo>
                <a:lnTo>
                  <a:pt x="2728379" y="198465"/>
                </a:lnTo>
                <a:lnTo>
                  <a:pt x="2728379" y="197386"/>
                </a:lnTo>
                <a:lnTo>
                  <a:pt x="2730537" y="176885"/>
                </a:lnTo>
                <a:lnTo>
                  <a:pt x="2729458" y="175806"/>
                </a:lnTo>
                <a:lnTo>
                  <a:pt x="2729458" y="174727"/>
                </a:lnTo>
                <a:lnTo>
                  <a:pt x="2730537" y="168253"/>
                </a:lnTo>
                <a:lnTo>
                  <a:pt x="2730537" y="166095"/>
                </a:lnTo>
                <a:lnTo>
                  <a:pt x="2728379" y="157463"/>
                </a:lnTo>
                <a:lnTo>
                  <a:pt x="2728379" y="119698"/>
                </a:lnTo>
                <a:lnTo>
                  <a:pt x="2729458" y="107829"/>
                </a:lnTo>
                <a:lnTo>
                  <a:pt x="2728379" y="106750"/>
                </a:lnTo>
                <a:lnTo>
                  <a:pt x="2728379" y="105671"/>
                </a:lnTo>
                <a:lnTo>
                  <a:pt x="2730537" y="100276"/>
                </a:lnTo>
                <a:lnTo>
                  <a:pt x="2728379" y="92723"/>
                </a:lnTo>
                <a:lnTo>
                  <a:pt x="2730537" y="80854"/>
                </a:lnTo>
                <a:lnTo>
                  <a:pt x="2729458" y="79775"/>
                </a:lnTo>
                <a:lnTo>
                  <a:pt x="2729458" y="68040"/>
                </a:lnTo>
                <a:cubicBezTo>
                  <a:pt x="2729458" y="57970"/>
                  <a:pt x="2728020" y="52935"/>
                  <a:pt x="2725143" y="52935"/>
                </a:cubicBezTo>
                <a:close/>
                <a:moveTo>
                  <a:pt x="5629246" y="52531"/>
                </a:moveTo>
                <a:lnTo>
                  <a:pt x="5614275" y="53610"/>
                </a:lnTo>
                <a:lnTo>
                  <a:pt x="5614275" y="71009"/>
                </a:lnTo>
                <a:lnTo>
                  <a:pt x="5613196" y="72088"/>
                </a:lnTo>
                <a:lnTo>
                  <a:pt x="5614275" y="73167"/>
                </a:lnTo>
                <a:lnTo>
                  <a:pt x="5614275" y="79641"/>
                </a:lnTo>
                <a:cubicBezTo>
                  <a:pt x="5614275" y="92679"/>
                  <a:pt x="5615354" y="99198"/>
                  <a:pt x="5617512" y="99198"/>
                </a:cubicBezTo>
                <a:lnTo>
                  <a:pt x="5620749" y="97040"/>
                </a:lnTo>
                <a:lnTo>
                  <a:pt x="5621693" y="97040"/>
                </a:lnTo>
                <a:cubicBezTo>
                  <a:pt x="5625469" y="97040"/>
                  <a:pt x="5632303" y="102795"/>
                  <a:pt x="5642194" y="114305"/>
                </a:cubicBezTo>
                <a:lnTo>
                  <a:pt x="5643273" y="114305"/>
                </a:lnTo>
                <a:lnTo>
                  <a:pt x="5642194" y="113226"/>
                </a:lnTo>
                <a:lnTo>
                  <a:pt x="5642194" y="112146"/>
                </a:lnTo>
                <a:lnTo>
                  <a:pt x="5646510" y="99198"/>
                </a:lnTo>
                <a:lnTo>
                  <a:pt x="5646510" y="53610"/>
                </a:lnTo>
                <a:close/>
                <a:moveTo>
                  <a:pt x="2640036" y="51855"/>
                </a:moveTo>
                <a:lnTo>
                  <a:pt x="2637879" y="54014"/>
                </a:lnTo>
                <a:lnTo>
                  <a:pt x="2630324" y="52935"/>
                </a:lnTo>
                <a:cubicBezTo>
                  <a:pt x="2617376" y="52935"/>
                  <a:pt x="2610903" y="56531"/>
                  <a:pt x="2610903" y="63725"/>
                </a:cubicBezTo>
                <a:lnTo>
                  <a:pt x="2607667" y="77617"/>
                </a:lnTo>
                <a:lnTo>
                  <a:pt x="2608745" y="84091"/>
                </a:lnTo>
                <a:lnTo>
                  <a:pt x="2605508" y="89486"/>
                </a:lnTo>
                <a:lnTo>
                  <a:pt x="2605508" y="90565"/>
                </a:lnTo>
                <a:lnTo>
                  <a:pt x="2607667" y="92723"/>
                </a:lnTo>
                <a:cubicBezTo>
                  <a:pt x="2611262" y="90025"/>
                  <a:pt x="2613062" y="85709"/>
                  <a:pt x="2613062" y="79775"/>
                </a:cubicBezTo>
                <a:cubicBezTo>
                  <a:pt x="2619535" y="73391"/>
                  <a:pt x="2624570" y="70199"/>
                  <a:pt x="2628167" y="70199"/>
                </a:cubicBezTo>
                <a:lnTo>
                  <a:pt x="2645432" y="84091"/>
                </a:lnTo>
                <a:lnTo>
                  <a:pt x="2650825" y="86249"/>
                </a:lnTo>
                <a:lnTo>
                  <a:pt x="2651905" y="85170"/>
                </a:lnTo>
                <a:lnTo>
                  <a:pt x="2651905" y="52935"/>
                </a:lnTo>
                <a:lnTo>
                  <a:pt x="2647588" y="52935"/>
                </a:lnTo>
                <a:close/>
                <a:moveTo>
                  <a:pt x="4677137" y="50103"/>
                </a:moveTo>
                <a:lnTo>
                  <a:pt x="4673900" y="53340"/>
                </a:lnTo>
                <a:lnTo>
                  <a:pt x="4676058" y="55498"/>
                </a:lnTo>
                <a:lnTo>
                  <a:pt x="4677137" y="55498"/>
                </a:lnTo>
                <a:lnTo>
                  <a:pt x="4680374" y="52261"/>
                </a:lnTo>
                <a:lnTo>
                  <a:pt x="4678216" y="50103"/>
                </a:lnTo>
                <a:close/>
                <a:moveTo>
                  <a:pt x="8761966" y="49835"/>
                </a:moveTo>
                <a:lnTo>
                  <a:pt x="8746860" y="54151"/>
                </a:lnTo>
                <a:lnTo>
                  <a:pt x="8750097" y="68178"/>
                </a:lnTo>
                <a:lnTo>
                  <a:pt x="8759808" y="70336"/>
                </a:lnTo>
                <a:cubicBezTo>
                  <a:pt x="8766822" y="66380"/>
                  <a:pt x="8771497" y="62424"/>
                  <a:pt x="8773835" y="58467"/>
                </a:cubicBezTo>
                <a:close/>
                <a:moveTo>
                  <a:pt x="3073374" y="49832"/>
                </a:moveTo>
                <a:lnTo>
                  <a:pt x="3074453" y="50912"/>
                </a:lnTo>
                <a:lnTo>
                  <a:pt x="3074453" y="52125"/>
                </a:lnTo>
                <a:lnTo>
                  <a:pt x="3079848" y="50912"/>
                </a:lnTo>
                <a:lnTo>
                  <a:pt x="3079848" y="49832"/>
                </a:lnTo>
                <a:close/>
                <a:moveTo>
                  <a:pt x="2184839" y="48795"/>
                </a:moveTo>
                <a:lnTo>
                  <a:pt x="2184839" y="52207"/>
                </a:lnTo>
                <a:lnTo>
                  <a:pt x="2189311" y="52207"/>
                </a:lnTo>
                <a:lnTo>
                  <a:pt x="2189311" y="48795"/>
                </a:lnTo>
                <a:close/>
                <a:moveTo>
                  <a:pt x="5616433" y="48215"/>
                </a:moveTo>
                <a:lnTo>
                  <a:pt x="5616433" y="50373"/>
                </a:lnTo>
                <a:lnTo>
                  <a:pt x="5617512" y="50373"/>
                </a:lnTo>
                <a:lnTo>
                  <a:pt x="5617512" y="48215"/>
                </a:lnTo>
                <a:close/>
                <a:moveTo>
                  <a:pt x="7262681" y="47542"/>
                </a:moveTo>
                <a:lnTo>
                  <a:pt x="7262681" y="49700"/>
                </a:lnTo>
                <a:lnTo>
                  <a:pt x="7265918" y="49700"/>
                </a:lnTo>
                <a:lnTo>
                  <a:pt x="7265918" y="47542"/>
                </a:lnTo>
                <a:close/>
                <a:moveTo>
                  <a:pt x="5237581" y="46461"/>
                </a:moveTo>
                <a:lnTo>
                  <a:pt x="5241897" y="54014"/>
                </a:lnTo>
                <a:lnTo>
                  <a:pt x="5242976" y="54014"/>
                </a:lnTo>
                <a:lnTo>
                  <a:pt x="5242976" y="51856"/>
                </a:lnTo>
                <a:cubicBezTo>
                  <a:pt x="5241358" y="51856"/>
                  <a:pt x="5240279" y="50058"/>
                  <a:pt x="5239739" y="46461"/>
                </a:cubicBezTo>
                <a:close/>
                <a:moveTo>
                  <a:pt x="514132" y="46190"/>
                </a:moveTo>
                <a:lnTo>
                  <a:pt x="517369" y="46190"/>
                </a:lnTo>
                <a:cubicBezTo>
                  <a:pt x="519707" y="48168"/>
                  <a:pt x="524068" y="49607"/>
                  <a:pt x="530452" y="50506"/>
                </a:cubicBezTo>
                <a:lnTo>
                  <a:pt x="531531" y="51585"/>
                </a:lnTo>
                <a:lnTo>
                  <a:pt x="531531" y="52664"/>
                </a:lnTo>
                <a:cubicBezTo>
                  <a:pt x="529913" y="54103"/>
                  <a:pt x="527395" y="54822"/>
                  <a:pt x="523978" y="54822"/>
                </a:cubicBezTo>
                <a:cubicBezTo>
                  <a:pt x="523978" y="56890"/>
                  <a:pt x="523214" y="57924"/>
                  <a:pt x="521685" y="57924"/>
                </a:cubicBezTo>
                <a:lnTo>
                  <a:pt x="520606" y="57924"/>
                </a:lnTo>
                <a:lnTo>
                  <a:pt x="511974" y="49427"/>
                </a:lnTo>
                <a:lnTo>
                  <a:pt x="511974" y="48348"/>
                </a:lnTo>
                <a:close/>
                <a:moveTo>
                  <a:pt x="8139799" y="45789"/>
                </a:moveTo>
                <a:lnTo>
                  <a:pt x="8138720" y="49026"/>
                </a:lnTo>
                <a:lnTo>
                  <a:pt x="8139799" y="53342"/>
                </a:lnTo>
                <a:lnTo>
                  <a:pt x="8140878" y="53342"/>
                </a:lnTo>
                <a:lnTo>
                  <a:pt x="8140878" y="50105"/>
                </a:lnTo>
                <a:lnTo>
                  <a:pt x="8139799" y="50105"/>
                </a:lnTo>
                <a:lnTo>
                  <a:pt x="8140878" y="49026"/>
                </a:lnTo>
                <a:lnTo>
                  <a:pt x="8140878" y="45789"/>
                </a:lnTo>
                <a:close/>
                <a:moveTo>
                  <a:pt x="6756023" y="45729"/>
                </a:moveTo>
                <a:lnTo>
                  <a:pt x="6743492" y="51944"/>
                </a:lnTo>
                <a:lnTo>
                  <a:pt x="6737475" y="48903"/>
                </a:lnTo>
                <a:lnTo>
                  <a:pt x="6737250" y="48903"/>
                </a:lnTo>
                <a:lnTo>
                  <a:pt x="6736691" y="49428"/>
                </a:lnTo>
                <a:lnTo>
                  <a:pt x="6736691" y="57695"/>
                </a:lnTo>
                <a:lnTo>
                  <a:pt x="6735633" y="62801"/>
                </a:lnTo>
                <a:lnTo>
                  <a:pt x="6737882" y="79442"/>
                </a:lnTo>
                <a:lnTo>
                  <a:pt x="6736691" y="85703"/>
                </a:lnTo>
                <a:lnTo>
                  <a:pt x="6736691" y="87452"/>
                </a:lnTo>
                <a:lnTo>
                  <a:pt x="6747372" y="101334"/>
                </a:lnTo>
                <a:lnTo>
                  <a:pt x="6747295" y="101642"/>
                </a:lnTo>
                <a:lnTo>
                  <a:pt x="6748612" y="102945"/>
                </a:lnTo>
                <a:lnTo>
                  <a:pt x="6749074" y="103547"/>
                </a:lnTo>
                <a:lnTo>
                  <a:pt x="6749544" y="103869"/>
                </a:lnTo>
                <a:lnTo>
                  <a:pt x="6748612" y="102945"/>
                </a:lnTo>
                <a:lnTo>
                  <a:pt x="6747372" y="101334"/>
                </a:lnTo>
                <a:lnTo>
                  <a:pt x="6749544" y="92645"/>
                </a:lnTo>
                <a:cubicBezTo>
                  <a:pt x="6747152" y="79535"/>
                  <a:pt x="6743184" y="71118"/>
                  <a:pt x="6737641" y="67393"/>
                </a:cubicBezTo>
                <a:lnTo>
                  <a:pt x="6737641" y="64228"/>
                </a:lnTo>
                <a:cubicBezTo>
                  <a:pt x="6739949" y="59068"/>
                  <a:pt x="6744142" y="55430"/>
                  <a:pt x="6750221" y="53314"/>
                </a:cubicBezTo>
                <a:cubicBezTo>
                  <a:pt x="6751180" y="51059"/>
                  <a:pt x="6752633" y="49368"/>
                  <a:pt x="6754578" y="48240"/>
                </a:cubicBezTo>
                <a:lnTo>
                  <a:pt x="6759300" y="47149"/>
                </a:lnTo>
                <a:lnTo>
                  <a:pt x="6756023" y="46056"/>
                </a:lnTo>
                <a:close/>
                <a:moveTo>
                  <a:pt x="2755354" y="45382"/>
                </a:moveTo>
                <a:cubicBezTo>
                  <a:pt x="2750859" y="47899"/>
                  <a:pt x="2747622" y="51496"/>
                  <a:pt x="2745643" y="56172"/>
                </a:cubicBezTo>
                <a:lnTo>
                  <a:pt x="2745643" y="57251"/>
                </a:lnTo>
                <a:lnTo>
                  <a:pt x="2751038" y="52935"/>
                </a:lnTo>
                <a:lnTo>
                  <a:pt x="2753196" y="52935"/>
                </a:lnTo>
                <a:cubicBezTo>
                  <a:pt x="2753196" y="56531"/>
                  <a:pt x="2755714" y="58330"/>
                  <a:pt x="2760750" y="58330"/>
                </a:cubicBezTo>
                <a:lnTo>
                  <a:pt x="2761829" y="57251"/>
                </a:lnTo>
                <a:lnTo>
                  <a:pt x="2761829" y="55092"/>
                </a:lnTo>
                <a:lnTo>
                  <a:pt x="2755354" y="48618"/>
                </a:lnTo>
                <a:cubicBezTo>
                  <a:pt x="2758951" y="47719"/>
                  <a:pt x="2760750" y="46640"/>
                  <a:pt x="2760750" y="45382"/>
                </a:cubicBezTo>
                <a:close/>
                <a:moveTo>
                  <a:pt x="2548455" y="45382"/>
                </a:moveTo>
                <a:lnTo>
                  <a:pt x="2548455" y="46460"/>
                </a:lnTo>
                <a:lnTo>
                  <a:pt x="2546298" y="49697"/>
                </a:lnTo>
                <a:lnTo>
                  <a:pt x="2546298" y="51855"/>
                </a:lnTo>
                <a:cubicBezTo>
                  <a:pt x="2548635" y="51855"/>
                  <a:pt x="2550073" y="55452"/>
                  <a:pt x="2550613" y="62646"/>
                </a:cubicBezTo>
                <a:lnTo>
                  <a:pt x="2549535" y="63725"/>
                </a:lnTo>
                <a:lnTo>
                  <a:pt x="2540903" y="63725"/>
                </a:lnTo>
                <a:lnTo>
                  <a:pt x="2527955" y="59409"/>
                </a:lnTo>
                <a:lnTo>
                  <a:pt x="2522559" y="60487"/>
                </a:lnTo>
                <a:lnTo>
                  <a:pt x="2521481" y="59409"/>
                </a:lnTo>
                <a:lnTo>
                  <a:pt x="2521481" y="57251"/>
                </a:lnTo>
                <a:cubicBezTo>
                  <a:pt x="2521481" y="55812"/>
                  <a:pt x="2523638" y="55092"/>
                  <a:pt x="2527955" y="55092"/>
                </a:cubicBezTo>
                <a:cubicBezTo>
                  <a:pt x="2538205" y="48618"/>
                  <a:pt x="2545038" y="45382"/>
                  <a:pt x="2548455" y="45382"/>
                </a:cubicBezTo>
                <a:close/>
                <a:moveTo>
                  <a:pt x="8715569" y="43361"/>
                </a:moveTo>
                <a:cubicBezTo>
                  <a:pt x="8714130" y="43361"/>
                  <a:pt x="8713411" y="44440"/>
                  <a:pt x="8713411" y="46598"/>
                </a:cubicBezTo>
                <a:cubicBezTo>
                  <a:pt x="8715749" y="52353"/>
                  <a:pt x="8719705" y="55230"/>
                  <a:pt x="8725280" y="55230"/>
                </a:cubicBezTo>
                <a:lnTo>
                  <a:pt x="8727438" y="53072"/>
                </a:lnTo>
                <a:lnTo>
                  <a:pt x="8727438" y="50914"/>
                </a:lnTo>
                <a:cubicBezTo>
                  <a:pt x="8719525" y="50914"/>
                  <a:pt x="8715569" y="48397"/>
                  <a:pt x="8715569" y="43361"/>
                </a:cubicBezTo>
                <a:close/>
                <a:moveTo>
                  <a:pt x="5251474" y="43359"/>
                </a:moveTo>
                <a:lnTo>
                  <a:pt x="5251474" y="44438"/>
                </a:lnTo>
                <a:lnTo>
                  <a:pt x="5257813" y="44438"/>
                </a:lnTo>
                <a:lnTo>
                  <a:pt x="5257813" y="43359"/>
                </a:lnTo>
                <a:close/>
                <a:moveTo>
                  <a:pt x="5053881" y="42280"/>
                </a:moveTo>
                <a:cubicBezTo>
                  <a:pt x="5065750" y="45787"/>
                  <a:pt x="5075326" y="47900"/>
                  <a:pt x="5082609" y="48619"/>
                </a:cubicBezTo>
                <a:cubicBezTo>
                  <a:pt x="5087016" y="54284"/>
                  <a:pt x="5091241" y="57117"/>
                  <a:pt x="5095288" y="57117"/>
                </a:cubicBezTo>
                <a:lnTo>
                  <a:pt x="5109180" y="57117"/>
                </a:lnTo>
                <a:lnTo>
                  <a:pt x="5126174" y="59274"/>
                </a:lnTo>
                <a:lnTo>
                  <a:pt x="5129276" y="58196"/>
                </a:lnTo>
                <a:lnTo>
                  <a:pt x="5130355" y="59274"/>
                </a:lnTo>
                <a:lnTo>
                  <a:pt x="5130355" y="61433"/>
                </a:lnTo>
                <a:cubicBezTo>
                  <a:pt x="5123612" y="64220"/>
                  <a:pt x="5118666" y="65614"/>
                  <a:pt x="5115519" y="65614"/>
                </a:cubicBezTo>
                <a:lnTo>
                  <a:pt x="5102706" y="64535"/>
                </a:lnTo>
                <a:cubicBezTo>
                  <a:pt x="5101987" y="71458"/>
                  <a:pt x="5099874" y="79955"/>
                  <a:pt x="5096367" y="90026"/>
                </a:cubicBezTo>
                <a:lnTo>
                  <a:pt x="5098525" y="97445"/>
                </a:lnTo>
                <a:lnTo>
                  <a:pt x="5098525" y="109179"/>
                </a:lnTo>
                <a:cubicBezTo>
                  <a:pt x="5098525" y="113405"/>
                  <a:pt x="5097086" y="115518"/>
                  <a:pt x="5094209" y="115518"/>
                </a:cubicBezTo>
                <a:lnTo>
                  <a:pt x="5096367" y="121992"/>
                </a:lnTo>
                <a:lnTo>
                  <a:pt x="5107022" y="120913"/>
                </a:lnTo>
                <a:cubicBezTo>
                  <a:pt x="5114755" y="122981"/>
                  <a:pt x="5126804" y="131838"/>
                  <a:pt x="5143169" y="147484"/>
                </a:cubicBezTo>
                <a:lnTo>
                  <a:pt x="5141011" y="150586"/>
                </a:lnTo>
                <a:cubicBezTo>
                  <a:pt x="5146675" y="150586"/>
                  <a:pt x="5149508" y="154497"/>
                  <a:pt x="5149508" y="162320"/>
                </a:cubicBezTo>
                <a:lnTo>
                  <a:pt x="5148429" y="169738"/>
                </a:lnTo>
                <a:cubicBezTo>
                  <a:pt x="5149868" y="169738"/>
                  <a:pt x="5151261" y="173964"/>
                  <a:pt x="5152610" y="182416"/>
                </a:cubicBezTo>
                <a:lnTo>
                  <a:pt x="5150587" y="188890"/>
                </a:lnTo>
                <a:lnTo>
                  <a:pt x="5150587" y="190913"/>
                </a:lnTo>
                <a:cubicBezTo>
                  <a:pt x="5152655" y="190913"/>
                  <a:pt x="5153689" y="191633"/>
                  <a:pt x="5153689" y="193072"/>
                </a:cubicBezTo>
                <a:lnTo>
                  <a:pt x="5153689" y="195230"/>
                </a:lnTo>
                <a:cubicBezTo>
                  <a:pt x="5151621" y="196668"/>
                  <a:pt x="5150587" y="200580"/>
                  <a:pt x="5150587" y="206964"/>
                </a:cubicBezTo>
                <a:lnTo>
                  <a:pt x="5139932" y="214382"/>
                </a:lnTo>
                <a:cubicBezTo>
                  <a:pt x="5135166" y="223553"/>
                  <a:pt x="5130895" y="228139"/>
                  <a:pt x="5127118" y="228139"/>
                </a:cubicBezTo>
                <a:cubicBezTo>
                  <a:pt x="5124871" y="228139"/>
                  <a:pt x="5120285" y="220721"/>
                  <a:pt x="5113361" y="205885"/>
                </a:cubicBezTo>
                <a:cubicBezTo>
                  <a:pt x="5109854" y="205885"/>
                  <a:pt x="5108101" y="204806"/>
                  <a:pt x="5108101" y="202648"/>
                </a:cubicBezTo>
                <a:lnTo>
                  <a:pt x="5108101" y="198467"/>
                </a:lnTo>
                <a:lnTo>
                  <a:pt x="5109180" y="197388"/>
                </a:lnTo>
                <a:lnTo>
                  <a:pt x="5108101" y="196309"/>
                </a:lnTo>
                <a:lnTo>
                  <a:pt x="5108101" y="190913"/>
                </a:lnTo>
                <a:lnTo>
                  <a:pt x="5110124" y="178235"/>
                </a:lnTo>
                <a:cubicBezTo>
                  <a:pt x="5110124" y="156475"/>
                  <a:pt x="5106258" y="140560"/>
                  <a:pt x="5098525" y="130489"/>
                </a:cubicBezTo>
                <a:lnTo>
                  <a:pt x="5097446" y="130489"/>
                </a:lnTo>
                <a:cubicBezTo>
                  <a:pt x="5097446" y="136154"/>
                  <a:pt x="5096367" y="140020"/>
                  <a:pt x="5094209" y="142088"/>
                </a:cubicBezTo>
                <a:lnTo>
                  <a:pt x="5095288" y="143167"/>
                </a:lnTo>
                <a:lnTo>
                  <a:pt x="5095288" y="144246"/>
                </a:lnTo>
                <a:lnTo>
                  <a:pt x="5094209" y="151665"/>
                </a:lnTo>
                <a:lnTo>
                  <a:pt x="5098525" y="155981"/>
                </a:lnTo>
                <a:lnTo>
                  <a:pt x="5098525" y="161241"/>
                </a:lnTo>
                <a:lnTo>
                  <a:pt x="5092186" y="177156"/>
                </a:lnTo>
                <a:lnTo>
                  <a:pt x="5094209" y="187811"/>
                </a:lnTo>
                <a:cubicBezTo>
                  <a:pt x="5094209" y="190419"/>
                  <a:pt x="5091736" y="193971"/>
                  <a:pt x="5086791" y="198467"/>
                </a:cubicBezTo>
                <a:lnTo>
                  <a:pt x="5080451" y="216405"/>
                </a:lnTo>
                <a:cubicBezTo>
                  <a:pt x="5078653" y="229893"/>
                  <a:pt x="5076900" y="236636"/>
                  <a:pt x="5075191" y="236636"/>
                </a:cubicBezTo>
                <a:lnTo>
                  <a:pt x="5073033" y="236636"/>
                </a:lnTo>
                <a:lnTo>
                  <a:pt x="5070875" y="234478"/>
                </a:lnTo>
                <a:lnTo>
                  <a:pt x="5071954" y="230297"/>
                </a:lnTo>
                <a:lnTo>
                  <a:pt x="5068717" y="230297"/>
                </a:lnTo>
                <a:lnTo>
                  <a:pt x="5069796" y="233399"/>
                </a:lnTo>
                <a:cubicBezTo>
                  <a:pt x="5069796" y="236996"/>
                  <a:pt x="5068043" y="241627"/>
                  <a:pt x="5064536" y="247291"/>
                </a:cubicBezTo>
                <a:cubicBezTo>
                  <a:pt x="5064536" y="253136"/>
                  <a:pt x="5060265" y="258082"/>
                  <a:pt x="5051723" y="262128"/>
                </a:cubicBezTo>
                <a:cubicBezTo>
                  <a:pt x="5051723" y="264106"/>
                  <a:pt x="5048531" y="266219"/>
                  <a:pt x="5042147" y="268467"/>
                </a:cubicBezTo>
                <a:cubicBezTo>
                  <a:pt x="5042147" y="270625"/>
                  <a:pt x="5041472" y="271704"/>
                  <a:pt x="5040124" y="271704"/>
                </a:cubicBezTo>
                <a:lnTo>
                  <a:pt x="5036887" y="268467"/>
                </a:lnTo>
                <a:cubicBezTo>
                  <a:pt x="5039045" y="264780"/>
                  <a:pt x="5041517" y="254889"/>
                  <a:pt x="5044305" y="238794"/>
                </a:cubicBezTo>
                <a:cubicBezTo>
                  <a:pt x="5047902" y="236996"/>
                  <a:pt x="5049700" y="234164"/>
                  <a:pt x="5049700" y="230297"/>
                </a:cubicBezTo>
                <a:lnTo>
                  <a:pt x="5048621" y="225981"/>
                </a:lnTo>
                <a:lnTo>
                  <a:pt x="5050644" y="221800"/>
                </a:lnTo>
                <a:lnTo>
                  <a:pt x="5049700" y="216405"/>
                </a:lnTo>
                <a:cubicBezTo>
                  <a:pt x="5051049" y="190959"/>
                  <a:pt x="5053881" y="178235"/>
                  <a:pt x="5058197" y="178235"/>
                </a:cubicBezTo>
                <a:lnTo>
                  <a:pt x="5060220" y="176077"/>
                </a:lnTo>
                <a:lnTo>
                  <a:pt x="5060220" y="174998"/>
                </a:lnTo>
                <a:lnTo>
                  <a:pt x="5057118" y="171896"/>
                </a:lnTo>
                <a:cubicBezTo>
                  <a:pt x="5057118" y="173425"/>
                  <a:pt x="5055320" y="174459"/>
                  <a:pt x="5051723" y="174998"/>
                </a:cubicBezTo>
                <a:lnTo>
                  <a:pt x="5049700" y="169738"/>
                </a:lnTo>
                <a:cubicBezTo>
                  <a:pt x="5053207" y="167580"/>
                  <a:pt x="5054960" y="165107"/>
                  <a:pt x="5054960" y="162320"/>
                </a:cubicBezTo>
                <a:lnTo>
                  <a:pt x="5049700" y="155981"/>
                </a:lnTo>
                <a:cubicBezTo>
                  <a:pt x="5049700" y="154542"/>
                  <a:pt x="5051453" y="153823"/>
                  <a:pt x="5054960" y="153823"/>
                </a:cubicBezTo>
                <a:lnTo>
                  <a:pt x="5057118" y="149507"/>
                </a:lnTo>
                <a:lnTo>
                  <a:pt x="5054960" y="145325"/>
                </a:lnTo>
                <a:lnTo>
                  <a:pt x="5056039" y="138986"/>
                </a:lnTo>
                <a:lnTo>
                  <a:pt x="5056039" y="136828"/>
                </a:lnTo>
                <a:lnTo>
                  <a:pt x="5049700" y="130489"/>
                </a:lnTo>
                <a:lnTo>
                  <a:pt x="5053881" y="113495"/>
                </a:lnTo>
                <a:lnTo>
                  <a:pt x="5052802" y="108100"/>
                </a:lnTo>
                <a:lnTo>
                  <a:pt x="5053881" y="101761"/>
                </a:lnTo>
                <a:lnTo>
                  <a:pt x="5052802" y="85845"/>
                </a:lnTo>
                <a:lnTo>
                  <a:pt x="5052802" y="79506"/>
                </a:lnTo>
                <a:cubicBezTo>
                  <a:pt x="5052802" y="77168"/>
                  <a:pt x="5053881" y="74650"/>
                  <a:pt x="5056039" y="71953"/>
                </a:cubicBezTo>
                <a:lnTo>
                  <a:pt x="5054960" y="65614"/>
                </a:lnTo>
                <a:lnTo>
                  <a:pt x="5056039" y="62512"/>
                </a:lnTo>
                <a:cubicBezTo>
                  <a:pt x="5054780" y="60893"/>
                  <a:pt x="5053701" y="55903"/>
                  <a:pt x="5052802" y="47540"/>
                </a:cubicBezTo>
                <a:lnTo>
                  <a:pt x="5051723" y="46461"/>
                </a:lnTo>
                <a:lnTo>
                  <a:pt x="5051723" y="44438"/>
                </a:lnTo>
                <a:close/>
                <a:moveTo>
                  <a:pt x="9273818" y="42212"/>
                </a:moveTo>
                <a:lnTo>
                  <a:pt x="9271392" y="46287"/>
                </a:lnTo>
                <a:lnTo>
                  <a:pt x="9274507" y="47351"/>
                </a:lnTo>
                <a:lnTo>
                  <a:pt x="9274445" y="44552"/>
                </a:lnTo>
                <a:lnTo>
                  <a:pt x="9276441" y="43715"/>
                </a:lnTo>
                <a:close/>
                <a:moveTo>
                  <a:pt x="2178490" y="41523"/>
                </a:moveTo>
                <a:lnTo>
                  <a:pt x="2178490" y="45860"/>
                </a:lnTo>
                <a:lnTo>
                  <a:pt x="2182038" y="45860"/>
                </a:lnTo>
                <a:lnTo>
                  <a:pt x="2182038" y="41523"/>
                </a:lnTo>
                <a:close/>
                <a:moveTo>
                  <a:pt x="3194088" y="41200"/>
                </a:moveTo>
                <a:lnTo>
                  <a:pt x="3196246" y="46596"/>
                </a:lnTo>
                <a:lnTo>
                  <a:pt x="3197325" y="46596"/>
                </a:lnTo>
                <a:lnTo>
                  <a:pt x="3197325" y="45517"/>
                </a:lnTo>
                <a:lnTo>
                  <a:pt x="3196246" y="41200"/>
                </a:lnTo>
                <a:close/>
                <a:moveTo>
                  <a:pt x="4682532" y="40392"/>
                </a:moveTo>
                <a:lnTo>
                  <a:pt x="4682532" y="41471"/>
                </a:lnTo>
                <a:lnTo>
                  <a:pt x="4684690" y="41471"/>
                </a:lnTo>
                <a:lnTo>
                  <a:pt x="4684690" y="40392"/>
                </a:lnTo>
                <a:close/>
                <a:moveTo>
                  <a:pt x="1652454" y="40256"/>
                </a:moveTo>
                <a:lnTo>
                  <a:pt x="1649082" y="44707"/>
                </a:lnTo>
                <a:cubicBezTo>
                  <a:pt x="1649711" y="49113"/>
                  <a:pt x="1650836" y="51316"/>
                  <a:pt x="1652454" y="51316"/>
                </a:cubicBezTo>
                <a:lnTo>
                  <a:pt x="1653534" y="51316"/>
                </a:lnTo>
                <a:cubicBezTo>
                  <a:pt x="1657938" y="51316"/>
                  <a:pt x="1660142" y="48393"/>
                  <a:pt x="1660142" y="42549"/>
                </a:cubicBezTo>
                <a:close/>
                <a:moveTo>
                  <a:pt x="8720964" y="40124"/>
                </a:moveTo>
                <a:lnTo>
                  <a:pt x="8720964" y="41203"/>
                </a:lnTo>
                <a:lnTo>
                  <a:pt x="8723122" y="43361"/>
                </a:lnTo>
                <a:lnTo>
                  <a:pt x="8723122" y="40124"/>
                </a:lnTo>
                <a:close/>
                <a:moveTo>
                  <a:pt x="4096067" y="40092"/>
                </a:moveTo>
                <a:lnTo>
                  <a:pt x="4093711" y="40333"/>
                </a:lnTo>
                <a:lnTo>
                  <a:pt x="4093711" y="43612"/>
                </a:lnTo>
                <a:lnTo>
                  <a:pt x="4096067" y="43612"/>
                </a:lnTo>
                <a:close/>
                <a:moveTo>
                  <a:pt x="6188695" y="38909"/>
                </a:moveTo>
                <a:lnTo>
                  <a:pt x="6186537" y="41067"/>
                </a:lnTo>
                <a:lnTo>
                  <a:pt x="6186537" y="43225"/>
                </a:lnTo>
                <a:lnTo>
                  <a:pt x="6188695" y="41067"/>
                </a:lnTo>
                <a:close/>
                <a:moveTo>
                  <a:pt x="1670123" y="38098"/>
                </a:moveTo>
                <a:lnTo>
                  <a:pt x="1670123" y="39177"/>
                </a:lnTo>
                <a:lnTo>
                  <a:pt x="1672280" y="41470"/>
                </a:lnTo>
                <a:lnTo>
                  <a:pt x="1673360" y="41470"/>
                </a:lnTo>
                <a:close/>
                <a:moveTo>
                  <a:pt x="1664594" y="37019"/>
                </a:moveTo>
                <a:lnTo>
                  <a:pt x="1664594" y="38098"/>
                </a:lnTo>
                <a:lnTo>
                  <a:pt x="1669045" y="38098"/>
                </a:lnTo>
                <a:lnTo>
                  <a:pt x="1669045" y="37019"/>
                </a:lnTo>
                <a:close/>
                <a:moveTo>
                  <a:pt x="8743623" y="36887"/>
                </a:moveTo>
                <a:lnTo>
                  <a:pt x="8741465" y="39045"/>
                </a:lnTo>
                <a:lnTo>
                  <a:pt x="8741465" y="40124"/>
                </a:lnTo>
                <a:lnTo>
                  <a:pt x="8744702" y="41203"/>
                </a:lnTo>
                <a:lnTo>
                  <a:pt x="8745781" y="40124"/>
                </a:lnTo>
                <a:lnTo>
                  <a:pt x="8745781" y="39045"/>
                </a:lnTo>
                <a:close/>
                <a:moveTo>
                  <a:pt x="9193394" y="36870"/>
                </a:moveTo>
                <a:cubicBezTo>
                  <a:pt x="9192056" y="37477"/>
                  <a:pt x="9191387" y="37508"/>
                  <a:pt x="9191387" y="36961"/>
                </a:cubicBezTo>
                <a:lnTo>
                  <a:pt x="9192464" y="40546"/>
                </a:lnTo>
                <a:lnTo>
                  <a:pt x="9194187" y="39078"/>
                </a:lnTo>
                <a:cubicBezTo>
                  <a:pt x="9195069" y="38323"/>
                  <a:pt x="9195509" y="37940"/>
                  <a:pt x="9195509" y="37928"/>
                </a:cubicBezTo>
                <a:lnTo>
                  <a:pt x="9193394" y="37928"/>
                </a:lnTo>
                <a:close/>
                <a:moveTo>
                  <a:pt x="4250284" y="36725"/>
                </a:moveTo>
                <a:lnTo>
                  <a:pt x="4250284" y="37996"/>
                </a:lnTo>
                <a:lnTo>
                  <a:pt x="4251397" y="37397"/>
                </a:lnTo>
                <a:lnTo>
                  <a:pt x="4251715" y="37502"/>
                </a:lnTo>
                <a:lnTo>
                  <a:pt x="4250976" y="37159"/>
                </a:lnTo>
                <a:close/>
                <a:moveTo>
                  <a:pt x="6172240" y="35672"/>
                </a:moveTo>
                <a:lnTo>
                  <a:pt x="6169003" y="38909"/>
                </a:lnTo>
                <a:lnTo>
                  <a:pt x="6169003" y="39988"/>
                </a:lnTo>
                <a:lnTo>
                  <a:pt x="6173319" y="44304"/>
                </a:lnTo>
                <a:lnTo>
                  <a:pt x="6175612" y="44304"/>
                </a:lnTo>
                <a:lnTo>
                  <a:pt x="6176691" y="38909"/>
                </a:lnTo>
                <a:lnTo>
                  <a:pt x="6175612" y="35672"/>
                </a:lnTo>
                <a:close/>
                <a:moveTo>
                  <a:pt x="140945" y="35265"/>
                </a:moveTo>
                <a:lnTo>
                  <a:pt x="133661" y="39311"/>
                </a:lnTo>
                <a:lnTo>
                  <a:pt x="130694" y="37288"/>
                </a:lnTo>
                <a:cubicBezTo>
                  <a:pt x="126018" y="39356"/>
                  <a:pt x="120893" y="40390"/>
                  <a:pt x="115318" y="40390"/>
                </a:cubicBezTo>
                <a:lnTo>
                  <a:pt x="115318" y="39311"/>
                </a:lnTo>
                <a:lnTo>
                  <a:pt x="106012" y="42413"/>
                </a:lnTo>
                <a:lnTo>
                  <a:pt x="103989" y="38232"/>
                </a:lnTo>
                <a:lnTo>
                  <a:pt x="102910" y="39311"/>
                </a:lnTo>
                <a:lnTo>
                  <a:pt x="99943" y="39311"/>
                </a:lnTo>
                <a:lnTo>
                  <a:pt x="96840" y="37288"/>
                </a:lnTo>
                <a:lnTo>
                  <a:pt x="95761" y="37288"/>
                </a:lnTo>
                <a:lnTo>
                  <a:pt x="95761" y="38232"/>
                </a:lnTo>
                <a:lnTo>
                  <a:pt x="97919" y="38232"/>
                </a:lnTo>
                <a:lnTo>
                  <a:pt x="96840" y="43357"/>
                </a:lnTo>
                <a:lnTo>
                  <a:pt x="99943" y="47538"/>
                </a:lnTo>
                <a:lnTo>
                  <a:pt x="97919" y="58733"/>
                </a:lnTo>
                <a:lnTo>
                  <a:pt x="101966" y="70063"/>
                </a:lnTo>
                <a:lnTo>
                  <a:pt x="101966" y="71142"/>
                </a:lnTo>
                <a:lnTo>
                  <a:pt x="98864" y="82336"/>
                </a:lnTo>
                <a:lnTo>
                  <a:pt x="100887" y="91508"/>
                </a:lnTo>
                <a:lnTo>
                  <a:pt x="97919" y="98791"/>
                </a:lnTo>
                <a:lnTo>
                  <a:pt x="98864" y="101758"/>
                </a:lnTo>
                <a:lnTo>
                  <a:pt x="97919" y="118213"/>
                </a:lnTo>
                <a:lnTo>
                  <a:pt x="97919" y="121315"/>
                </a:lnTo>
                <a:cubicBezTo>
                  <a:pt x="97919" y="124193"/>
                  <a:pt x="99268" y="126216"/>
                  <a:pt x="101966" y="127385"/>
                </a:cubicBezTo>
                <a:lnTo>
                  <a:pt x="102910" y="126441"/>
                </a:lnTo>
                <a:lnTo>
                  <a:pt x="111137" y="126441"/>
                </a:lnTo>
                <a:lnTo>
                  <a:pt x="112216" y="127385"/>
                </a:lnTo>
                <a:lnTo>
                  <a:pt x="113160" y="127385"/>
                </a:lnTo>
                <a:lnTo>
                  <a:pt x="116262" y="124283"/>
                </a:lnTo>
                <a:lnTo>
                  <a:pt x="126513" y="124283"/>
                </a:lnTo>
                <a:lnTo>
                  <a:pt x="130694" y="127385"/>
                </a:lnTo>
                <a:lnTo>
                  <a:pt x="138787" y="124283"/>
                </a:lnTo>
                <a:lnTo>
                  <a:pt x="149037" y="125362"/>
                </a:lnTo>
                <a:lnTo>
                  <a:pt x="157265" y="124283"/>
                </a:lnTo>
                <a:cubicBezTo>
                  <a:pt x="157804" y="126351"/>
                  <a:pt x="160546" y="127385"/>
                  <a:pt x="165492" y="127385"/>
                </a:cubicBezTo>
                <a:lnTo>
                  <a:pt x="169538" y="126441"/>
                </a:lnTo>
                <a:lnTo>
                  <a:pt x="173719" y="127385"/>
                </a:lnTo>
                <a:lnTo>
                  <a:pt x="174664" y="127385"/>
                </a:lnTo>
                <a:lnTo>
                  <a:pt x="178845" y="125362"/>
                </a:lnTo>
                <a:lnTo>
                  <a:pt x="176687" y="119157"/>
                </a:lnTo>
                <a:cubicBezTo>
                  <a:pt x="178395" y="111874"/>
                  <a:pt x="179789" y="108143"/>
                  <a:pt x="180868" y="107963"/>
                </a:cubicBezTo>
                <a:lnTo>
                  <a:pt x="179789" y="106884"/>
                </a:lnTo>
                <a:lnTo>
                  <a:pt x="179789" y="105939"/>
                </a:lnTo>
                <a:lnTo>
                  <a:pt x="180868" y="85438"/>
                </a:lnTo>
                <a:lnTo>
                  <a:pt x="181812" y="85438"/>
                </a:lnTo>
                <a:lnTo>
                  <a:pt x="177766" y="75188"/>
                </a:lnTo>
                <a:lnTo>
                  <a:pt x="180868" y="66016"/>
                </a:lnTo>
                <a:cubicBezTo>
                  <a:pt x="180868" y="60891"/>
                  <a:pt x="179474" y="57115"/>
                  <a:pt x="176687" y="54687"/>
                </a:cubicBezTo>
                <a:lnTo>
                  <a:pt x="176687" y="52664"/>
                </a:lnTo>
                <a:cubicBezTo>
                  <a:pt x="176687" y="50955"/>
                  <a:pt x="178080" y="49921"/>
                  <a:pt x="180868" y="49562"/>
                </a:cubicBezTo>
                <a:lnTo>
                  <a:pt x="180868" y="47538"/>
                </a:lnTo>
                <a:lnTo>
                  <a:pt x="178845" y="41334"/>
                </a:lnTo>
                <a:lnTo>
                  <a:pt x="176687" y="39311"/>
                </a:lnTo>
                <a:lnTo>
                  <a:pt x="153218" y="40390"/>
                </a:lnTo>
                <a:cubicBezTo>
                  <a:pt x="145036" y="38502"/>
                  <a:pt x="140945" y="36793"/>
                  <a:pt x="140945" y="35265"/>
                </a:cubicBezTo>
                <a:close/>
                <a:moveTo>
                  <a:pt x="4179270" y="35176"/>
                </a:moveTo>
                <a:lnTo>
                  <a:pt x="4179270" y="39513"/>
                </a:lnTo>
                <a:lnTo>
                  <a:pt x="4182684" y="39513"/>
                </a:lnTo>
                <a:lnTo>
                  <a:pt x="4182684" y="35176"/>
                </a:lnTo>
                <a:close/>
                <a:moveTo>
                  <a:pt x="7717788" y="33650"/>
                </a:moveTo>
                <a:lnTo>
                  <a:pt x="7717788" y="35943"/>
                </a:lnTo>
                <a:lnTo>
                  <a:pt x="7721025" y="40259"/>
                </a:lnTo>
                <a:lnTo>
                  <a:pt x="7721025" y="43496"/>
                </a:lnTo>
                <a:lnTo>
                  <a:pt x="7719946" y="44575"/>
                </a:lnTo>
                <a:lnTo>
                  <a:pt x="7721025" y="49970"/>
                </a:lnTo>
                <a:cubicBezTo>
                  <a:pt x="7723812" y="49250"/>
                  <a:pt x="7727454" y="46733"/>
                  <a:pt x="7731950" y="42417"/>
                </a:cubicBezTo>
                <a:lnTo>
                  <a:pt x="7743954" y="40259"/>
                </a:lnTo>
                <a:lnTo>
                  <a:pt x="7743954" y="39180"/>
                </a:lnTo>
                <a:lnTo>
                  <a:pt x="7734108" y="38101"/>
                </a:lnTo>
                <a:lnTo>
                  <a:pt x="7729792" y="40259"/>
                </a:lnTo>
                <a:cubicBezTo>
                  <a:pt x="7723947" y="38460"/>
                  <a:pt x="7721025" y="36257"/>
                  <a:pt x="7721025" y="33650"/>
                </a:cubicBezTo>
                <a:close/>
                <a:moveTo>
                  <a:pt x="2108438" y="33297"/>
                </a:moveTo>
                <a:cubicBezTo>
                  <a:pt x="2109297" y="33297"/>
                  <a:pt x="2108812" y="38135"/>
                  <a:pt x="2106980" y="47809"/>
                </a:cubicBezTo>
                <a:cubicBezTo>
                  <a:pt x="2104060" y="48032"/>
                  <a:pt x="2094592" y="57521"/>
                  <a:pt x="2078579" y="76274"/>
                </a:cubicBezTo>
                <a:cubicBezTo>
                  <a:pt x="2074100" y="76274"/>
                  <a:pt x="2070864" y="79048"/>
                  <a:pt x="2068871" y="84596"/>
                </a:cubicBezTo>
                <a:cubicBezTo>
                  <a:pt x="2062325" y="85087"/>
                  <a:pt x="2059054" y="87911"/>
                  <a:pt x="2059054" y="93070"/>
                </a:cubicBezTo>
                <a:lnTo>
                  <a:pt x="2055813" y="93070"/>
                </a:lnTo>
                <a:lnTo>
                  <a:pt x="2055880" y="93207"/>
                </a:lnTo>
                <a:lnTo>
                  <a:pt x="2055028" y="97271"/>
                </a:lnTo>
                <a:lnTo>
                  <a:pt x="2060564" y="95081"/>
                </a:lnTo>
                <a:cubicBezTo>
                  <a:pt x="2070443" y="99986"/>
                  <a:pt x="2079204" y="103468"/>
                  <a:pt x="2086843" y="105528"/>
                </a:cubicBezTo>
                <a:lnTo>
                  <a:pt x="2092891" y="104470"/>
                </a:lnTo>
                <a:lnTo>
                  <a:pt x="2094084" y="105454"/>
                </a:lnTo>
                <a:lnTo>
                  <a:pt x="2102235" y="103544"/>
                </a:lnTo>
                <a:lnTo>
                  <a:pt x="2104939" y="103544"/>
                </a:lnTo>
                <a:lnTo>
                  <a:pt x="2114501" y="106585"/>
                </a:lnTo>
                <a:lnTo>
                  <a:pt x="2124934" y="98533"/>
                </a:lnTo>
                <a:lnTo>
                  <a:pt x="2124934" y="97699"/>
                </a:lnTo>
                <a:lnTo>
                  <a:pt x="2129152" y="94023"/>
                </a:lnTo>
                <a:lnTo>
                  <a:pt x="2135455" y="97519"/>
                </a:lnTo>
                <a:lnTo>
                  <a:pt x="2130983" y="91390"/>
                </a:lnTo>
                <a:cubicBezTo>
                  <a:pt x="2124358" y="81299"/>
                  <a:pt x="2120975" y="72621"/>
                  <a:pt x="2120834" y="65356"/>
                </a:cubicBezTo>
                <a:lnTo>
                  <a:pt x="2120834" y="64770"/>
                </a:lnTo>
                <a:cubicBezTo>
                  <a:pt x="2117875" y="64770"/>
                  <a:pt x="2115517" y="58466"/>
                  <a:pt x="2113754" y="45860"/>
                </a:cubicBezTo>
                <a:cubicBezTo>
                  <a:pt x="2112124" y="45860"/>
                  <a:pt x="2111312" y="43039"/>
                  <a:pt x="2111312" y="37396"/>
                </a:cubicBezTo>
                <a:cubicBezTo>
                  <a:pt x="2109748" y="37396"/>
                  <a:pt x="2108790" y="36030"/>
                  <a:pt x="2108438" y="33297"/>
                </a:cubicBezTo>
                <a:close/>
                <a:moveTo>
                  <a:pt x="91715" y="33242"/>
                </a:moveTo>
                <a:lnTo>
                  <a:pt x="91715" y="34186"/>
                </a:lnTo>
                <a:lnTo>
                  <a:pt x="93738" y="34186"/>
                </a:lnTo>
                <a:lnTo>
                  <a:pt x="93738" y="33242"/>
                </a:lnTo>
                <a:close/>
                <a:moveTo>
                  <a:pt x="6655243" y="33194"/>
                </a:moveTo>
                <a:lnTo>
                  <a:pt x="6659331" y="36709"/>
                </a:lnTo>
                <a:lnTo>
                  <a:pt x="6659331" y="37029"/>
                </a:lnTo>
                <a:lnTo>
                  <a:pt x="6664149" y="33194"/>
                </a:lnTo>
                <a:lnTo>
                  <a:pt x="6668387" y="33194"/>
                </a:lnTo>
                <a:cubicBezTo>
                  <a:pt x="6680952" y="35768"/>
                  <a:pt x="6687234" y="38765"/>
                  <a:pt x="6687234" y="42184"/>
                </a:cubicBezTo>
                <a:lnTo>
                  <a:pt x="6677000" y="51944"/>
                </a:lnTo>
                <a:lnTo>
                  <a:pt x="6669325" y="51944"/>
                </a:lnTo>
                <a:cubicBezTo>
                  <a:pt x="6666845" y="51944"/>
                  <a:pt x="6664488" y="51198"/>
                  <a:pt x="6662254" y="49706"/>
                </a:cubicBezTo>
                <a:lnTo>
                  <a:pt x="6657823" y="45010"/>
                </a:lnTo>
                <a:lnTo>
                  <a:pt x="6655990" y="47414"/>
                </a:lnTo>
                <a:cubicBezTo>
                  <a:pt x="6653763" y="48569"/>
                  <a:pt x="6650421" y="49418"/>
                  <a:pt x="6645966" y="49961"/>
                </a:cubicBezTo>
                <a:lnTo>
                  <a:pt x="6640959" y="49961"/>
                </a:lnTo>
                <a:lnTo>
                  <a:pt x="6635050" y="48903"/>
                </a:lnTo>
                <a:lnTo>
                  <a:pt x="6631067" y="49961"/>
                </a:lnTo>
                <a:cubicBezTo>
                  <a:pt x="6624253" y="49961"/>
                  <a:pt x="6619620" y="47573"/>
                  <a:pt x="6617170" y="42798"/>
                </a:cubicBezTo>
                <a:lnTo>
                  <a:pt x="6617170" y="41048"/>
                </a:lnTo>
                <a:cubicBezTo>
                  <a:pt x="6617170" y="38286"/>
                  <a:pt x="6620520" y="35977"/>
                  <a:pt x="6627221" y="34119"/>
                </a:cubicBezTo>
                <a:lnTo>
                  <a:pt x="6635020" y="35181"/>
                </a:lnTo>
                <a:close/>
                <a:moveTo>
                  <a:pt x="8608882" y="32571"/>
                </a:moveTo>
                <a:lnTo>
                  <a:pt x="8607803" y="37966"/>
                </a:lnTo>
                <a:lnTo>
                  <a:pt x="8607803" y="39045"/>
                </a:lnTo>
                <a:lnTo>
                  <a:pt x="8612119" y="39045"/>
                </a:lnTo>
                <a:lnTo>
                  <a:pt x="8614277" y="32571"/>
                </a:lnTo>
                <a:close/>
                <a:moveTo>
                  <a:pt x="6190853" y="32435"/>
                </a:moveTo>
                <a:lnTo>
                  <a:pt x="6190853" y="36751"/>
                </a:lnTo>
                <a:lnTo>
                  <a:pt x="6191932" y="35672"/>
                </a:lnTo>
                <a:lnTo>
                  <a:pt x="6193011" y="35672"/>
                </a:lnTo>
                <a:lnTo>
                  <a:pt x="6191932" y="32435"/>
                </a:lnTo>
                <a:close/>
                <a:moveTo>
                  <a:pt x="2607667" y="32433"/>
                </a:moveTo>
                <a:lnTo>
                  <a:pt x="2607667" y="34591"/>
                </a:lnTo>
                <a:lnTo>
                  <a:pt x="2609824" y="34591"/>
                </a:lnTo>
                <a:close/>
                <a:moveTo>
                  <a:pt x="4076916" y="30944"/>
                </a:moveTo>
                <a:lnTo>
                  <a:pt x="4076916" y="32706"/>
                </a:lnTo>
                <a:lnTo>
                  <a:pt x="4077570" y="32107"/>
                </a:lnTo>
                <a:lnTo>
                  <a:pt x="4078348" y="31547"/>
                </a:lnTo>
                <a:lnTo>
                  <a:pt x="4078704" y="30944"/>
                </a:lnTo>
                <a:close/>
                <a:moveTo>
                  <a:pt x="8112824" y="30548"/>
                </a:moveTo>
                <a:lnTo>
                  <a:pt x="8112824" y="34864"/>
                </a:lnTo>
                <a:lnTo>
                  <a:pt x="8113903" y="35943"/>
                </a:lnTo>
                <a:lnTo>
                  <a:pt x="8113903" y="37022"/>
                </a:lnTo>
                <a:lnTo>
                  <a:pt x="8117140" y="35943"/>
                </a:lnTo>
                <a:lnTo>
                  <a:pt x="8117140" y="32706"/>
                </a:lnTo>
                <a:lnTo>
                  <a:pt x="8114982" y="30548"/>
                </a:lnTo>
                <a:close/>
                <a:moveTo>
                  <a:pt x="2192243" y="30018"/>
                </a:moveTo>
                <a:lnTo>
                  <a:pt x="2192243" y="34355"/>
                </a:lnTo>
                <a:lnTo>
                  <a:pt x="2193541" y="34355"/>
                </a:lnTo>
                <a:lnTo>
                  <a:pt x="2193541" y="30018"/>
                </a:lnTo>
                <a:close/>
                <a:moveTo>
                  <a:pt x="7282372" y="30008"/>
                </a:moveTo>
                <a:lnTo>
                  <a:pt x="7282372" y="31087"/>
                </a:lnTo>
                <a:lnTo>
                  <a:pt x="7285610" y="31087"/>
                </a:lnTo>
                <a:lnTo>
                  <a:pt x="7285610" y="30008"/>
                </a:lnTo>
                <a:close/>
                <a:moveTo>
                  <a:pt x="8109587" y="29469"/>
                </a:moveTo>
                <a:lnTo>
                  <a:pt x="8109587" y="30548"/>
                </a:lnTo>
                <a:lnTo>
                  <a:pt x="8111745" y="30548"/>
                </a:lnTo>
                <a:lnTo>
                  <a:pt x="8111745" y="29469"/>
                </a:lnTo>
                <a:close/>
                <a:moveTo>
                  <a:pt x="8100955" y="29469"/>
                </a:moveTo>
                <a:lnTo>
                  <a:pt x="8100955" y="31627"/>
                </a:lnTo>
                <a:lnTo>
                  <a:pt x="8102034" y="30548"/>
                </a:lnTo>
                <a:lnTo>
                  <a:pt x="8103113" y="30548"/>
                </a:lnTo>
                <a:lnTo>
                  <a:pt x="8108508" y="31627"/>
                </a:lnTo>
                <a:lnTo>
                  <a:pt x="8106350" y="29469"/>
                </a:lnTo>
                <a:close/>
                <a:moveTo>
                  <a:pt x="183835" y="29061"/>
                </a:moveTo>
                <a:lnTo>
                  <a:pt x="183835" y="30139"/>
                </a:lnTo>
                <a:lnTo>
                  <a:pt x="186937" y="31084"/>
                </a:lnTo>
                <a:lnTo>
                  <a:pt x="186937" y="29061"/>
                </a:lnTo>
                <a:close/>
                <a:moveTo>
                  <a:pt x="7196996" y="28929"/>
                </a:moveTo>
                <a:lnTo>
                  <a:pt x="7199154" y="31087"/>
                </a:lnTo>
                <a:lnTo>
                  <a:pt x="7203470" y="31087"/>
                </a:lnTo>
                <a:lnTo>
                  <a:pt x="7203470" y="30008"/>
                </a:lnTo>
                <a:close/>
                <a:moveTo>
                  <a:pt x="7183779" y="28929"/>
                </a:moveTo>
                <a:lnTo>
                  <a:pt x="7183779" y="32166"/>
                </a:lnTo>
                <a:lnTo>
                  <a:pt x="7184858" y="32166"/>
                </a:lnTo>
                <a:lnTo>
                  <a:pt x="7187016" y="30008"/>
                </a:lnTo>
                <a:lnTo>
                  <a:pt x="7187016" y="28929"/>
                </a:lnTo>
                <a:close/>
                <a:moveTo>
                  <a:pt x="6166845" y="28119"/>
                </a:moveTo>
                <a:lnTo>
                  <a:pt x="6164553" y="30277"/>
                </a:lnTo>
                <a:lnTo>
                  <a:pt x="6164553" y="31356"/>
                </a:lnTo>
                <a:lnTo>
                  <a:pt x="6166845" y="29198"/>
                </a:lnTo>
                <a:close/>
                <a:moveTo>
                  <a:pt x="4120210" y="28008"/>
                </a:moveTo>
                <a:lnTo>
                  <a:pt x="4102767" y="31707"/>
                </a:lnTo>
                <a:lnTo>
                  <a:pt x="4101224" y="37054"/>
                </a:lnTo>
                <a:lnTo>
                  <a:pt x="4102282" y="46297"/>
                </a:lnTo>
                <a:lnTo>
                  <a:pt x="4102282" y="53907"/>
                </a:lnTo>
                <a:lnTo>
                  <a:pt x="4098183" y="65087"/>
                </a:lnTo>
                <a:lnTo>
                  <a:pt x="4100341" y="71578"/>
                </a:lnTo>
                <a:lnTo>
                  <a:pt x="4100545" y="71192"/>
                </a:lnTo>
                <a:cubicBezTo>
                  <a:pt x="4101664" y="70213"/>
                  <a:pt x="4103341" y="69316"/>
                  <a:pt x="4105578" y="68501"/>
                </a:cubicBezTo>
                <a:lnTo>
                  <a:pt x="4111775" y="69489"/>
                </a:lnTo>
                <a:lnTo>
                  <a:pt x="4113394" y="66484"/>
                </a:lnTo>
                <a:cubicBezTo>
                  <a:pt x="4114321" y="65801"/>
                  <a:pt x="4115625" y="65460"/>
                  <a:pt x="4117304" y="65460"/>
                </a:cubicBezTo>
                <a:lnTo>
                  <a:pt x="4120345" y="65460"/>
                </a:lnTo>
                <a:cubicBezTo>
                  <a:pt x="4124386" y="65460"/>
                  <a:pt x="4127886" y="66473"/>
                  <a:pt x="4130843" y="68501"/>
                </a:cubicBezTo>
                <a:lnTo>
                  <a:pt x="4135391" y="65460"/>
                </a:lnTo>
                <a:lnTo>
                  <a:pt x="4138123" y="65460"/>
                </a:lnTo>
                <a:lnTo>
                  <a:pt x="4143280" y="69558"/>
                </a:lnTo>
                <a:lnTo>
                  <a:pt x="4143307" y="69558"/>
                </a:lnTo>
                <a:lnTo>
                  <a:pt x="4144887" y="68189"/>
                </a:lnTo>
                <a:lnTo>
                  <a:pt x="4143830" y="56996"/>
                </a:lnTo>
                <a:cubicBezTo>
                  <a:pt x="4146315" y="56996"/>
                  <a:pt x="4148035" y="56165"/>
                  <a:pt x="4148989" y="54503"/>
                </a:cubicBezTo>
                <a:lnTo>
                  <a:pt x="4145815" y="47875"/>
                </a:lnTo>
                <a:cubicBezTo>
                  <a:pt x="4145815" y="45363"/>
                  <a:pt x="4146520" y="42741"/>
                  <a:pt x="4147931" y="40008"/>
                </a:cubicBezTo>
                <a:lnTo>
                  <a:pt x="4151538" y="35161"/>
                </a:lnTo>
                <a:lnTo>
                  <a:pt x="4148255" y="37397"/>
                </a:lnTo>
                <a:lnTo>
                  <a:pt x="4143830" y="33675"/>
                </a:lnTo>
                <a:lnTo>
                  <a:pt x="4143830" y="31182"/>
                </a:lnTo>
                <a:lnTo>
                  <a:pt x="4132399" y="31182"/>
                </a:lnTo>
                <a:close/>
                <a:moveTo>
                  <a:pt x="4256632" y="26712"/>
                </a:moveTo>
                <a:lnTo>
                  <a:pt x="4256632" y="30124"/>
                </a:lnTo>
                <a:lnTo>
                  <a:pt x="4256872" y="30124"/>
                </a:lnTo>
                <a:lnTo>
                  <a:pt x="4256872" y="26712"/>
                </a:lnTo>
                <a:close/>
                <a:moveTo>
                  <a:pt x="7626477" y="26097"/>
                </a:moveTo>
                <a:lnTo>
                  <a:pt x="7626477" y="27176"/>
                </a:lnTo>
                <a:lnTo>
                  <a:pt x="7628635" y="27176"/>
                </a:lnTo>
                <a:lnTo>
                  <a:pt x="7628635" y="26097"/>
                </a:lnTo>
                <a:close/>
                <a:moveTo>
                  <a:pt x="9196567" y="26053"/>
                </a:moveTo>
                <a:lnTo>
                  <a:pt x="9196567" y="27815"/>
                </a:lnTo>
                <a:lnTo>
                  <a:pt x="9197174" y="27216"/>
                </a:lnTo>
                <a:lnTo>
                  <a:pt x="9197866" y="26656"/>
                </a:lnTo>
                <a:lnTo>
                  <a:pt x="9198340" y="26053"/>
                </a:lnTo>
                <a:close/>
                <a:moveTo>
                  <a:pt x="6167924" y="25961"/>
                </a:moveTo>
                <a:lnTo>
                  <a:pt x="6167924" y="27040"/>
                </a:lnTo>
                <a:lnTo>
                  <a:pt x="6171161" y="27040"/>
                </a:lnTo>
                <a:lnTo>
                  <a:pt x="6171161" y="25961"/>
                </a:lnTo>
                <a:close/>
                <a:moveTo>
                  <a:pt x="4204998" y="25893"/>
                </a:moveTo>
                <a:lnTo>
                  <a:pt x="4193841" y="29070"/>
                </a:lnTo>
                <a:lnTo>
                  <a:pt x="4197049" y="31184"/>
                </a:lnTo>
                <a:cubicBezTo>
                  <a:pt x="4198050" y="32754"/>
                  <a:pt x="4198860" y="35110"/>
                  <a:pt x="4199480" y="38251"/>
                </a:cubicBezTo>
                <a:cubicBezTo>
                  <a:pt x="4193926" y="49140"/>
                  <a:pt x="4191148" y="58404"/>
                  <a:pt x="4191148" y="66041"/>
                </a:cubicBezTo>
                <a:lnTo>
                  <a:pt x="4191148" y="69558"/>
                </a:lnTo>
                <a:lnTo>
                  <a:pt x="4198117" y="69558"/>
                </a:lnTo>
                <a:cubicBezTo>
                  <a:pt x="4200996" y="64634"/>
                  <a:pt x="4207428" y="56655"/>
                  <a:pt x="4217415" y="45622"/>
                </a:cubicBezTo>
                <a:lnTo>
                  <a:pt x="4220603" y="45622"/>
                </a:lnTo>
                <a:lnTo>
                  <a:pt x="4227085" y="50456"/>
                </a:lnTo>
                <a:lnTo>
                  <a:pt x="4229391" y="44278"/>
                </a:lnTo>
                <a:lnTo>
                  <a:pt x="4229391" y="40358"/>
                </a:lnTo>
                <a:lnTo>
                  <a:pt x="4226886" y="30124"/>
                </a:lnTo>
                <a:lnTo>
                  <a:pt x="4221132" y="30124"/>
                </a:lnTo>
                <a:close/>
                <a:moveTo>
                  <a:pt x="2111312" y="25892"/>
                </a:moveTo>
                <a:lnTo>
                  <a:pt x="2111312" y="30124"/>
                </a:lnTo>
                <a:lnTo>
                  <a:pt x="2114726" y="30124"/>
                </a:lnTo>
                <a:lnTo>
                  <a:pt x="2114726" y="25892"/>
                </a:lnTo>
                <a:close/>
                <a:moveTo>
                  <a:pt x="729663" y="24745"/>
                </a:moveTo>
                <a:cubicBezTo>
                  <a:pt x="733709" y="24745"/>
                  <a:pt x="738430" y="28656"/>
                  <a:pt x="743825" y="36479"/>
                </a:cubicBezTo>
                <a:cubicBezTo>
                  <a:pt x="752547" y="36479"/>
                  <a:pt x="756908" y="38637"/>
                  <a:pt x="756908" y="42953"/>
                </a:cubicBezTo>
                <a:cubicBezTo>
                  <a:pt x="759425" y="45471"/>
                  <a:pt x="764101" y="47269"/>
                  <a:pt x="770935" y="48348"/>
                </a:cubicBezTo>
                <a:lnTo>
                  <a:pt x="772014" y="49427"/>
                </a:lnTo>
                <a:lnTo>
                  <a:pt x="772014" y="50506"/>
                </a:lnTo>
                <a:lnTo>
                  <a:pt x="769856" y="52664"/>
                </a:lnTo>
                <a:lnTo>
                  <a:pt x="762303" y="51585"/>
                </a:lnTo>
                <a:cubicBezTo>
                  <a:pt x="761764" y="54193"/>
                  <a:pt x="753806" y="55946"/>
                  <a:pt x="738430" y="56845"/>
                </a:cubicBezTo>
                <a:lnTo>
                  <a:pt x="727505" y="53743"/>
                </a:lnTo>
                <a:cubicBezTo>
                  <a:pt x="713208" y="54462"/>
                  <a:pt x="704172" y="55856"/>
                  <a:pt x="700395" y="57924"/>
                </a:cubicBezTo>
                <a:lnTo>
                  <a:pt x="692842" y="53743"/>
                </a:lnTo>
                <a:lnTo>
                  <a:pt x="687312" y="54822"/>
                </a:lnTo>
                <a:lnTo>
                  <a:pt x="682996" y="54822"/>
                </a:lnTo>
                <a:lnTo>
                  <a:pt x="679759" y="51585"/>
                </a:lnTo>
                <a:cubicBezTo>
                  <a:pt x="681198" y="51585"/>
                  <a:pt x="681917" y="50146"/>
                  <a:pt x="681917" y="47269"/>
                </a:cubicBezTo>
                <a:lnTo>
                  <a:pt x="682996" y="46190"/>
                </a:lnTo>
                <a:lnTo>
                  <a:pt x="698237" y="46190"/>
                </a:lnTo>
                <a:cubicBezTo>
                  <a:pt x="700575" y="46190"/>
                  <a:pt x="703093" y="47269"/>
                  <a:pt x="705790" y="49427"/>
                </a:cubicBezTo>
                <a:close/>
                <a:moveTo>
                  <a:pt x="4240896" y="24729"/>
                </a:moveTo>
                <a:lnTo>
                  <a:pt x="4240896" y="28008"/>
                </a:lnTo>
                <a:lnTo>
                  <a:pt x="4244310" y="28008"/>
                </a:lnTo>
                <a:lnTo>
                  <a:pt x="4244310" y="24729"/>
                </a:lnTo>
                <a:close/>
                <a:moveTo>
                  <a:pt x="2114470" y="21555"/>
                </a:moveTo>
                <a:lnTo>
                  <a:pt x="2114726" y="21555"/>
                </a:lnTo>
                <a:lnTo>
                  <a:pt x="2114726" y="21660"/>
                </a:lnTo>
                <a:lnTo>
                  <a:pt x="2114485" y="21660"/>
                </a:lnTo>
                <a:close/>
                <a:moveTo>
                  <a:pt x="646850" y="21508"/>
                </a:moveTo>
                <a:lnTo>
                  <a:pt x="645771" y="26903"/>
                </a:lnTo>
                <a:lnTo>
                  <a:pt x="649412" y="23666"/>
                </a:lnTo>
                <a:close/>
                <a:moveTo>
                  <a:pt x="7275764" y="21241"/>
                </a:moveTo>
                <a:cubicBezTo>
                  <a:pt x="7276663" y="24838"/>
                  <a:pt x="7277742" y="26636"/>
                  <a:pt x="7279001" y="26636"/>
                </a:cubicBezTo>
                <a:lnTo>
                  <a:pt x="7281294" y="26636"/>
                </a:lnTo>
                <a:cubicBezTo>
                  <a:pt x="7282732" y="26636"/>
                  <a:pt x="7283452" y="25557"/>
                  <a:pt x="7283452" y="23399"/>
                </a:cubicBezTo>
                <a:lnTo>
                  <a:pt x="7284530" y="22320"/>
                </a:lnTo>
                <a:lnTo>
                  <a:pt x="7288846" y="22320"/>
                </a:lnTo>
                <a:cubicBezTo>
                  <a:pt x="7290375" y="22320"/>
                  <a:pt x="7291140" y="24118"/>
                  <a:pt x="7291140" y="27715"/>
                </a:cubicBezTo>
                <a:cubicBezTo>
                  <a:pt x="7306246" y="33919"/>
                  <a:pt x="7315012" y="39404"/>
                  <a:pt x="7317440" y="44170"/>
                </a:cubicBezTo>
                <a:lnTo>
                  <a:pt x="7317440" y="50779"/>
                </a:lnTo>
                <a:lnTo>
                  <a:pt x="7311910" y="56309"/>
                </a:lnTo>
                <a:lnTo>
                  <a:pt x="7305302" y="56309"/>
                </a:lnTo>
                <a:cubicBezTo>
                  <a:pt x="7300716" y="51903"/>
                  <a:pt x="7297074" y="49700"/>
                  <a:pt x="7294376" y="49700"/>
                </a:cubicBezTo>
                <a:lnTo>
                  <a:pt x="7291140" y="50779"/>
                </a:lnTo>
                <a:lnTo>
                  <a:pt x="7287768" y="49700"/>
                </a:lnTo>
                <a:lnTo>
                  <a:pt x="7260388" y="56309"/>
                </a:lnTo>
                <a:lnTo>
                  <a:pt x="7245147" y="47542"/>
                </a:lnTo>
                <a:lnTo>
                  <a:pt x="7245147" y="45249"/>
                </a:lnTo>
                <a:cubicBezTo>
                  <a:pt x="7246586" y="45249"/>
                  <a:pt x="7253150" y="38325"/>
                  <a:pt x="7264839" y="24478"/>
                </a:cubicBezTo>
                <a:cubicBezTo>
                  <a:pt x="7267896" y="22320"/>
                  <a:pt x="7271538" y="21241"/>
                  <a:pt x="7275764" y="21241"/>
                </a:cubicBezTo>
                <a:close/>
                <a:moveTo>
                  <a:pt x="7188230" y="21241"/>
                </a:moveTo>
                <a:lnTo>
                  <a:pt x="7184858" y="22320"/>
                </a:lnTo>
                <a:lnTo>
                  <a:pt x="7184858" y="23399"/>
                </a:lnTo>
                <a:cubicBezTo>
                  <a:pt x="7190702" y="23399"/>
                  <a:pt x="7193624" y="24478"/>
                  <a:pt x="7193624" y="26636"/>
                </a:cubicBezTo>
                <a:lnTo>
                  <a:pt x="7195782" y="26636"/>
                </a:lnTo>
                <a:lnTo>
                  <a:pt x="7195782" y="25557"/>
                </a:lnTo>
                <a:lnTo>
                  <a:pt x="7193624" y="22320"/>
                </a:lnTo>
                <a:lnTo>
                  <a:pt x="7190388" y="23399"/>
                </a:lnTo>
                <a:close/>
                <a:moveTo>
                  <a:pt x="6740063" y="20868"/>
                </a:moveTo>
                <a:cubicBezTo>
                  <a:pt x="6737110" y="22555"/>
                  <a:pt x="6735633" y="24785"/>
                  <a:pt x="6735633" y="27559"/>
                </a:cubicBezTo>
                <a:lnTo>
                  <a:pt x="6735633" y="35752"/>
                </a:lnTo>
                <a:lnTo>
                  <a:pt x="6736147" y="36235"/>
                </a:lnTo>
                <a:lnTo>
                  <a:pt x="6747888" y="36235"/>
                </a:lnTo>
                <a:lnTo>
                  <a:pt x="6748486" y="36178"/>
                </a:lnTo>
                <a:cubicBezTo>
                  <a:pt x="6743711" y="25971"/>
                  <a:pt x="6741348" y="20868"/>
                  <a:pt x="6741397" y="20868"/>
                </a:cubicBezTo>
                <a:close/>
                <a:moveTo>
                  <a:pt x="6187616" y="19487"/>
                </a:moveTo>
                <a:cubicBezTo>
                  <a:pt x="6176647" y="20926"/>
                  <a:pt x="6171161" y="22724"/>
                  <a:pt x="6171161" y="24882"/>
                </a:cubicBezTo>
                <a:lnTo>
                  <a:pt x="6172240" y="24882"/>
                </a:lnTo>
                <a:lnTo>
                  <a:pt x="6188695" y="20566"/>
                </a:lnTo>
                <a:lnTo>
                  <a:pt x="6188695" y="19487"/>
                </a:lnTo>
                <a:close/>
                <a:moveTo>
                  <a:pt x="2114171" y="19439"/>
                </a:moveTo>
                <a:lnTo>
                  <a:pt x="2114470" y="21555"/>
                </a:lnTo>
                <a:lnTo>
                  <a:pt x="2111312" y="21555"/>
                </a:lnTo>
                <a:lnTo>
                  <a:pt x="2111312" y="25786"/>
                </a:lnTo>
                <a:lnTo>
                  <a:pt x="2114726" y="25786"/>
                </a:lnTo>
                <a:lnTo>
                  <a:pt x="2114726" y="21660"/>
                </a:lnTo>
                <a:lnTo>
                  <a:pt x="2117359" y="21660"/>
                </a:lnTo>
                <a:lnTo>
                  <a:pt x="2117900" y="21119"/>
                </a:lnTo>
                <a:lnTo>
                  <a:pt x="2117900" y="19439"/>
                </a:lnTo>
                <a:close/>
                <a:moveTo>
                  <a:pt x="632013" y="17192"/>
                </a:moveTo>
                <a:lnTo>
                  <a:pt x="629855" y="19350"/>
                </a:lnTo>
                <a:lnTo>
                  <a:pt x="629855" y="20429"/>
                </a:lnTo>
                <a:lnTo>
                  <a:pt x="632013" y="22587"/>
                </a:lnTo>
                <a:cubicBezTo>
                  <a:pt x="635070" y="21508"/>
                  <a:pt x="636599" y="20429"/>
                  <a:pt x="636599" y="19350"/>
                </a:cubicBezTo>
                <a:lnTo>
                  <a:pt x="634441" y="17192"/>
                </a:lnTo>
                <a:close/>
                <a:moveTo>
                  <a:pt x="6603228" y="16031"/>
                </a:moveTo>
                <a:lnTo>
                  <a:pt x="6601178" y="16180"/>
                </a:lnTo>
                <a:cubicBezTo>
                  <a:pt x="6599746" y="16493"/>
                  <a:pt x="6599030" y="16963"/>
                  <a:pt x="6599030" y="17589"/>
                </a:cubicBezTo>
                <a:lnTo>
                  <a:pt x="6603152" y="18785"/>
                </a:lnTo>
                <a:lnTo>
                  <a:pt x="6603152" y="16107"/>
                </a:lnTo>
                <a:close/>
                <a:moveTo>
                  <a:pt x="8255522" y="14363"/>
                </a:moveTo>
                <a:cubicBezTo>
                  <a:pt x="8260558" y="15802"/>
                  <a:pt x="8263076" y="18679"/>
                  <a:pt x="8263076" y="22995"/>
                </a:cubicBezTo>
                <a:cubicBezTo>
                  <a:pt x="8261996" y="25872"/>
                  <a:pt x="8260918" y="27311"/>
                  <a:pt x="8259838" y="27311"/>
                </a:cubicBezTo>
                <a:lnTo>
                  <a:pt x="8256602" y="26232"/>
                </a:lnTo>
                <a:lnTo>
                  <a:pt x="8254444" y="28390"/>
                </a:lnTo>
                <a:cubicBezTo>
                  <a:pt x="8251566" y="22635"/>
                  <a:pt x="8249048" y="19758"/>
                  <a:pt x="8246890" y="19758"/>
                </a:cubicBezTo>
                <a:lnTo>
                  <a:pt x="8246890" y="15442"/>
                </a:lnTo>
                <a:lnTo>
                  <a:pt x="8249048" y="15442"/>
                </a:lnTo>
                <a:close/>
                <a:moveTo>
                  <a:pt x="613266" y="13011"/>
                </a:moveTo>
                <a:lnTo>
                  <a:pt x="612187" y="14090"/>
                </a:lnTo>
                <a:lnTo>
                  <a:pt x="612187" y="15169"/>
                </a:lnTo>
                <a:lnTo>
                  <a:pt x="615693" y="14090"/>
                </a:lnTo>
                <a:lnTo>
                  <a:pt x="615693" y="13011"/>
                </a:lnTo>
                <a:close/>
                <a:moveTo>
                  <a:pt x="203392" y="10583"/>
                </a:moveTo>
                <a:cubicBezTo>
                  <a:pt x="212294" y="18495"/>
                  <a:pt x="219801" y="23306"/>
                  <a:pt x="225916" y="25014"/>
                </a:cubicBezTo>
                <a:cubicBezTo>
                  <a:pt x="236796" y="32118"/>
                  <a:pt x="242595" y="36524"/>
                  <a:pt x="243315" y="38232"/>
                </a:cubicBezTo>
                <a:lnTo>
                  <a:pt x="243315" y="42413"/>
                </a:lnTo>
                <a:cubicBezTo>
                  <a:pt x="237200" y="48887"/>
                  <a:pt x="234144" y="54327"/>
                  <a:pt x="234144" y="58733"/>
                </a:cubicBezTo>
                <a:lnTo>
                  <a:pt x="235088" y="64937"/>
                </a:lnTo>
                <a:lnTo>
                  <a:pt x="229962" y="78290"/>
                </a:lnTo>
                <a:cubicBezTo>
                  <a:pt x="227265" y="78290"/>
                  <a:pt x="225916" y="78964"/>
                  <a:pt x="225916" y="80313"/>
                </a:cubicBezTo>
                <a:cubicBezTo>
                  <a:pt x="225916" y="83730"/>
                  <a:pt x="227939" y="88181"/>
                  <a:pt x="231986" y="93666"/>
                </a:cubicBezTo>
                <a:lnTo>
                  <a:pt x="233065" y="98791"/>
                </a:lnTo>
                <a:lnTo>
                  <a:pt x="233065" y="99735"/>
                </a:lnTo>
                <a:lnTo>
                  <a:pt x="229962" y="102837"/>
                </a:lnTo>
                <a:cubicBezTo>
                  <a:pt x="232030" y="102837"/>
                  <a:pt x="233424" y="113403"/>
                  <a:pt x="234144" y="134533"/>
                </a:cubicBezTo>
                <a:lnTo>
                  <a:pt x="231041" y="165285"/>
                </a:lnTo>
                <a:lnTo>
                  <a:pt x="233065" y="171489"/>
                </a:lnTo>
                <a:lnTo>
                  <a:pt x="233065" y="177558"/>
                </a:lnTo>
                <a:lnTo>
                  <a:pt x="231986" y="207366"/>
                </a:lnTo>
                <a:lnTo>
                  <a:pt x="234144" y="212491"/>
                </a:lnTo>
                <a:lnTo>
                  <a:pt x="233065" y="223686"/>
                </a:lnTo>
                <a:lnTo>
                  <a:pt x="234144" y="229890"/>
                </a:lnTo>
                <a:cubicBezTo>
                  <a:pt x="231716" y="244906"/>
                  <a:pt x="229647" y="252414"/>
                  <a:pt x="227939" y="252414"/>
                </a:cubicBezTo>
                <a:lnTo>
                  <a:pt x="206494" y="259563"/>
                </a:lnTo>
                <a:lnTo>
                  <a:pt x="201369" y="253358"/>
                </a:lnTo>
                <a:lnTo>
                  <a:pt x="194086" y="254437"/>
                </a:lnTo>
                <a:lnTo>
                  <a:pt x="193141" y="254437"/>
                </a:lnTo>
                <a:cubicBezTo>
                  <a:pt x="182171" y="252369"/>
                  <a:pt x="176687" y="249312"/>
                  <a:pt x="176687" y="245266"/>
                </a:cubicBezTo>
                <a:lnTo>
                  <a:pt x="178845" y="241085"/>
                </a:lnTo>
                <a:lnTo>
                  <a:pt x="177766" y="233936"/>
                </a:lnTo>
                <a:lnTo>
                  <a:pt x="172640" y="233936"/>
                </a:lnTo>
                <a:cubicBezTo>
                  <a:pt x="167695" y="233936"/>
                  <a:pt x="161895" y="234970"/>
                  <a:pt x="155241" y="237039"/>
                </a:cubicBezTo>
                <a:lnTo>
                  <a:pt x="152139" y="237039"/>
                </a:lnTo>
                <a:cubicBezTo>
                  <a:pt x="148542" y="232902"/>
                  <a:pt x="144092" y="230834"/>
                  <a:pt x="138787" y="230834"/>
                </a:cubicBezTo>
                <a:lnTo>
                  <a:pt x="134740" y="230834"/>
                </a:lnTo>
                <a:lnTo>
                  <a:pt x="126513" y="232992"/>
                </a:lnTo>
                <a:lnTo>
                  <a:pt x="114239" y="232992"/>
                </a:lnTo>
                <a:lnTo>
                  <a:pt x="102910" y="235015"/>
                </a:lnTo>
                <a:lnTo>
                  <a:pt x="99943" y="235015"/>
                </a:lnTo>
                <a:cubicBezTo>
                  <a:pt x="99943" y="245716"/>
                  <a:pt x="96840" y="252549"/>
                  <a:pt x="90636" y="255516"/>
                </a:cubicBezTo>
                <a:cubicBezTo>
                  <a:pt x="90636" y="256326"/>
                  <a:pt x="84162" y="257000"/>
                  <a:pt x="71214" y="257540"/>
                </a:cubicBezTo>
                <a:lnTo>
                  <a:pt x="71214" y="253358"/>
                </a:lnTo>
                <a:lnTo>
                  <a:pt x="70135" y="253358"/>
                </a:lnTo>
                <a:cubicBezTo>
                  <a:pt x="70135" y="255427"/>
                  <a:pt x="69461" y="256461"/>
                  <a:pt x="68112" y="256461"/>
                </a:cubicBezTo>
                <a:lnTo>
                  <a:pt x="60964" y="256461"/>
                </a:lnTo>
                <a:cubicBezTo>
                  <a:pt x="51432" y="254303"/>
                  <a:pt x="46667" y="251920"/>
                  <a:pt x="46667" y="249312"/>
                </a:cubicBezTo>
                <a:lnTo>
                  <a:pt x="46667" y="248233"/>
                </a:lnTo>
                <a:cubicBezTo>
                  <a:pt x="46667" y="244816"/>
                  <a:pt x="47341" y="243108"/>
                  <a:pt x="48690" y="243108"/>
                </a:cubicBezTo>
                <a:lnTo>
                  <a:pt x="44644" y="233936"/>
                </a:lnTo>
                <a:lnTo>
                  <a:pt x="44644" y="229890"/>
                </a:lnTo>
                <a:lnTo>
                  <a:pt x="48690" y="215458"/>
                </a:lnTo>
                <a:lnTo>
                  <a:pt x="46667" y="213435"/>
                </a:lnTo>
                <a:lnTo>
                  <a:pt x="48690" y="205208"/>
                </a:lnTo>
                <a:lnTo>
                  <a:pt x="46667" y="203185"/>
                </a:lnTo>
                <a:lnTo>
                  <a:pt x="48690" y="200083"/>
                </a:lnTo>
                <a:lnTo>
                  <a:pt x="45588" y="196036"/>
                </a:lnTo>
                <a:lnTo>
                  <a:pt x="49769" y="188888"/>
                </a:lnTo>
                <a:lnTo>
                  <a:pt x="47611" y="182684"/>
                </a:lnTo>
                <a:lnTo>
                  <a:pt x="48690" y="177558"/>
                </a:lnTo>
                <a:cubicBezTo>
                  <a:pt x="45992" y="177558"/>
                  <a:pt x="44644" y="176569"/>
                  <a:pt x="44644" y="174591"/>
                </a:cubicBezTo>
                <a:lnTo>
                  <a:pt x="44644" y="172433"/>
                </a:lnTo>
                <a:cubicBezTo>
                  <a:pt x="44733" y="168567"/>
                  <a:pt x="45723" y="164835"/>
                  <a:pt x="47611" y="161239"/>
                </a:cubicBezTo>
                <a:lnTo>
                  <a:pt x="46667" y="160159"/>
                </a:lnTo>
                <a:lnTo>
                  <a:pt x="46667" y="155034"/>
                </a:lnTo>
                <a:lnTo>
                  <a:pt x="48690" y="152067"/>
                </a:lnTo>
                <a:lnTo>
                  <a:pt x="47611" y="150988"/>
                </a:lnTo>
                <a:lnTo>
                  <a:pt x="46667" y="150988"/>
                </a:lnTo>
                <a:lnTo>
                  <a:pt x="47611" y="145863"/>
                </a:lnTo>
                <a:lnTo>
                  <a:pt x="47611" y="142761"/>
                </a:lnTo>
                <a:lnTo>
                  <a:pt x="44644" y="136691"/>
                </a:lnTo>
                <a:lnTo>
                  <a:pt x="46667" y="129408"/>
                </a:lnTo>
                <a:lnTo>
                  <a:pt x="45588" y="124283"/>
                </a:lnTo>
                <a:lnTo>
                  <a:pt x="48690" y="116190"/>
                </a:lnTo>
                <a:lnTo>
                  <a:pt x="44644" y="102837"/>
                </a:lnTo>
                <a:lnTo>
                  <a:pt x="46667" y="94610"/>
                </a:lnTo>
                <a:lnTo>
                  <a:pt x="46667" y="84359"/>
                </a:lnTo>
                <a:lnTo>
                  <a:pt x="48690" y="76132"/>
                </a:lnTo>
                <a:lnTo>
                  <a:pt x="46667" y="68040"/>
                </a:lnTo>
                <a:lnTo>
                  <a:pt x="46667" y="66016"/>
                </a:lnTo>
                <a:lnTo>
                  <a:pt x="47611" y="64937"/>
                </a:lnTo>
                <a:lnTo>
                  <a:pt x="44644" y="59812"/>
                </a:lnTo>
                <a:lnTo>
                  <a:pt x="44644" y="57789"/>
                </a:lnTo>
                <a:lnTo>
                  <a:pt x="46667" y="54687"/>
                </a:lnTo>
                <a:lnTo>
                  <a:pt x="46667" y="51585"/>
                </a:lnTo>
                <a:lnTo>
                  <a:pt x="44644" y="48483"/>
                </a:lnTo>
                <a:lnTo>
                  <a:pt x="47611" y="30139"/>
                </a:lnTo>
                <a:cubicBezTo>
                  <a:pt x="41496" y="30139"/>
                  <a:pt x="38439" y="27397"/>
                  <a:pt x="38439" y="21912"/>
                </a:cubicBezTo>
                <a:lnTo>
                  <a:pt x="38439" y="18810"/>
                </a:lnTo>
                <a:cubicBezTo>
                  <a:pt x="38439" y="17102"/>
                  <a:pt x="41182" y="15393"/>
                  <a:pt x="46667" y="13685"/>
                </a:cubicBezTo>
                <a:lnTo>
                  <a:pt x="46667" y="12741"/>
                </a:lnTo>
                <a:cubicBezTo>
                  <a:pt x="54669" y="12741"/>
                  <a:pt x="63526" y="15798"/>
                  <a:pt x="73237" y="21912"/>
                </a:cubicBezTo>
                <a:lnTo>
                  <a:pt x="76339" y="18810"/>
                </a:lnTo>
                <a:lnTo>
                  <a:pt x="78362" y="18810"/>
                </a:lnTo>
                <a:cubicBezTo>
                  <a:pt x="84027" y="24834"/>
                  <a:pt x="90861" y="28611"/>
                  <a:pt x="98864" y="30139"/>
                </a:cubicBezTo>
                <a:cubicBezTo>
                  <a:pt x="102460" y="28071"/>
                  <a:pt x="105877" y="27037"/>
                  <a:pt x="109114" y="27037"/>
                </a:cubicBezTo>
                <a:lnTo>
                  <a:pt x="117341" y="27037"/>
                </a:lnTo>
                <a:cubicBezTo>
                  <a:pt x="121567" y="27037"/>
                  <a:pt x="126693" y="29105"/>
                  <a:pt x="132717" y="33242"/>
                </a:cubicBezTo>
                <a:lnTo>
                  <a:pt x="134740" y="33242"/>
                </a:lnTo>
                <a:lnTo>
                  <a:pt x="137843" y="31084"/>
                </a:lnTo>
                <a:lnTo>
                  <a:pt x="138787" y="31084"/>
                </a:lnTo>
                <a:lnTo>
                  <a:pt x="141889" y="33242"/>
                </a:lnTo>
                <a:lnTo>
                  <a:pt x="142968" y="33242"/>
                </a:lnTo>
                <a:cubicBezTo>
                  <a:pt x="142968" y="29105"/>
                  <a:pt x="151510" y="27037"/>
                  <a:pt x="168594" y="27037"/>
                </a:cubicBezTo>
                <a:lnTo>
                  <a:pt x="180868" y="27037"/>
                </a:lnTo>
                <a:lnTo>
                  <a:pt x="188016" y="19889"/>
                </a:lnTo>
                <a:lnTo>
                  <a:pt x="188960" y="19889"/>
                </a:lnTo>
                <a:lnTo>
                  <a:pt x="188960" y="21912"/>
                </a:lnTo>
                <a:lnTo>
                  <a:pt x="190039" y="21912"/>
                </a:lnTo>
                <a:cubicBezTo>
                  <a:pt x="190039" y="16427"/>
                  <a:pt x="190714" y="13685"/>
                  <a:pt x="192062" y="13685"/>
                </a:cubicBezTo>
                <a:lnTo>
                  <a:pt x="193141" y="13685"/>
                </a:lnTo>
                <a:lnTo>
                  <a:pt x="194086" y="14764"/>
                </a:lnTo>
                <a:lnTo>
                  <a:pt x="195165" y="14764"/>
                </a:lnTo>
                <a:cubicBezTo>
                  <a:pt x="195165" y="13685"/>
                  <a:pt x="197907" y="12291"/>
                  <a:pt x="203392" y="10583"/>
                </a:cubicBezTo>
                <a:close/>
                <a:moveTo>
                  <a:pt x="8712332" y="9912"/>
                </a:moveTo>
                <a:lnTo>
                  <a:pt x="8712332" y="12070"/>
                </a:lnTo>
                <a:lnTo>
                  <a:pt x="8714490" y="12070"/>
                </a:lnTo>
                <a:lnTo>
                  <a:pt x="8714490" y="9912"/>
                </a:lnTo>
                <a:close/>
                <a:moveTo>
                  <a:pt x="3071216" y="9640"/>
                </a:moveTo>
                <a:lnTo>
                  <a:pt x="3074453" y="9640"/>
                </a:lnTo>
                <a:cubicBezTo>
                  <a:pt x="3076791" y="9640"/>
                  <a:pt x="3080388" y="11438"/>
                  <a:pt x="3085243" y="15035"/>
                </a:cubicBezTo>
                <a:lnTo>
                  <a:pt x="3089694" y="13956"/>
                </a:lnTo>
                <a:cubicBezTo>
                  <a:pt x="3110645" y="17642"/>
                  <a:pt x="3121120" y="21644"/>
                  <a:pt x="3121120" y="25960"/>
                </a:cubicBezTo>
                <a:lnTo>
                  <a:pt x="3123413" y="25960"/>
                </a:lnTo>
                <a:lnTo>
                  <a:pt x="3123413" y="27039"/>
                </a:lnTo>
                <a:lnTo>
                  <a:pt x="3114646" y="36885"/>
                </a:lnTo>
                <a:lnTo>
                  <a:pt x="3112488" y="34727"/>
                </a:lnTo>
                <a:lnTo>
                  <a:pt x="3113567" y="31355"/>
                </a:lnTo>
                <a:lnTo>
                  <a:pt x="3112488" y="30276"/>
                </a:lnTo>
                <a:lnTo>
                  <a:pt x="3109251" y="30276"/>
                </a:lnTo>
                <a:lnTo>
                  <a:pt x="3106014" y="33513"/>
                </a:lnTo>
                <a:cubicBezTo>
                  <a:pt x="3106014" y="35041"/>
                  <a:pt x="3107093" y="35805"/>
                  <a:pt x="3109251" y="35805"/>
                </a:cubicBezTo>
                <a:lnTo>
                  <a:pt x="3110330" y="36885"/>
                </a:lnTo>
                <a:lnTo>
                  <a:pt x="3110330" y="39042"/>
                </a:lnTo>
                <a:cubicBezTo>
                  <a:pt x="3110330" y="43898"/>
                  <a:pt x="3105250" y="50777"/>
                  <a:pt x="3095089" y="59678"/>
                </a:cubicBezTo>
                <a:cubicBezTo>
                  <a:pt x="3095089" y="65433"/>
                  <a:pt x="3094010" y="68310"/>
                  <a:pt x="3091852" y="68310"/>
                </a:cubicBezTo>
                <a:lnTo>
                  <a:pt x="3089694" y="68310"/>
                </a:lnTo>
                <a:lnTo>
                  <a:pt x="3086457" y="65073"/>
                </a:lnTo>
                <a:lnTo>
                  <a:pt x="3085243" y="66152"/>
                </a:lnTo>
                <a:lnTo>
                  <a:pt x="3080927" y="66152"/>
                </a:lnTo>
                <a:lnTo>
                  <a:pt x="3080927" y="63994"/>
                </a:lnTo>
                <a:lnTo>
                  <a:pt x="3079848" y="63994"/>
                </a:lnTo>
                <a:lnTo>
                  <a:pt x="3079848" y="65073"/>
                </a:lnTo>
                <a:lnTo>
                  <a:pt x="3080927" y="68310"/>
                </a:lnTo>
                <a:cubicBezTo>
                  <a:pt x="3080388" y="71997"/>
                  <a:pt x="3074588" y="79280"/>
                  <a:pt x="3063528" y="90160"/>
                </a:cubicBezTo>
                <a:lnTo>
                  <a:pt x="3063528" y="92318"/>
                </a:lnTo>
                <a:lnTo>
                  <a:pt x="3070137" y="92318"/>
                </a:lnTo>
                <a:lnTo>
                  <a:pt x="3079848" y="91239"/>
                </a:lnTo>
                <a:lnTo>
                  <a:pt x="3085243" y="92318"/>
                </a:lnTo>
                <a:lnTo>
                  <a:pt x="3088615" y="91239"/>
                </a:lnTo>
                <a:lnTo>
                  <a:pt x="3087536" y="90160"/>
                </a:lnTo>
                <a:lnTo>
                  <a:pt x="3087536" y="80314"/>
                </a:lnTo>
                <a:lnTo>
                  <a:pt x="3090773" y="77077"/>
                </a:lnTo>
                <a:lnTo>
                  <a:pt x="3097247" y="77077"/>
                </a:lnTo>
                <a:cubicBezTo>
                  <a:pt x="3101203" y="80314"/>
                  <a:pt x="3109161" y="84316"/>
                  <a:pt x="3121120" y="89081"/>
                </a:cubicBezTo>
                <a:cubicBezTo>
                  <a:pt x="3121120" y="91059"/>
                  <a:pt x="3124042" y="95016"/>
                  <a:pt x="3129887" y="100950"/>
                </a:cubicBezTo>
                <a:lnTo>
                  <a:pt x="3129887" y="102029"/>
                </a:lnTo>
                <a:lnTo>
                  <a:pt x="3094010" y="142357"/>
                </a:lnTo>
                <a:cubicBezTo>
                  <a:pt x="3093830" y="145055"/>
                  <a:pt x="3088390" y="149011"/>
                  <a:pt x="3077690" y="154227"/>
                </a:cubicBezTo>
                <a:lnTo>
                  <a:pt x="3077690" y="156385"/>
                </a:lnTo>
                <a:lnTo>
                  <a:pt x="3088615" y="157598"/>
                </a:lnTo>
                <a:lnTo>
                  <a:pt x="3103856" y="153148"/>
                </a:lnTo>
                <a:cubicBezTo>
                  <a:pt x="3106554" y="155305"/>
                  <a:pt x="3109071" y="156385"/>
                  <a:pt x="3111409" y="156385"/>
                </a:cubicBezTo>
                <a:lnTo>
                  <a:pt x="3114646" y="156385"/>
                </a:lnTo>
                <a:lnTo>
                  <a:pt x="3125571" y="155305"/>
                </a:lnTo>
                <a:lnTo>
                  <a:pt x="3126650" y="156385"/>
                </a:lnTo>
                <a:lnTo>
                  <a:pt x="3126650" y="157598"/>
                </a:lnTo>
                <a:cubicBezTo>
                  <a:pt x="3119187" y="166950"/>
                  <a:pt x="3104665" y="175627"/>
                  <a:pt x="3083085" y="183629"/>
                </a:cubicBezTo>
                <a:cubicBezTo>
                  <a:pt x="3079848" y="183629"/>
                  <a:pt x="3068608" y="189069"/>
                  <a:pt x="3049366" y="199949"/>
                </a:cubicBezTo>
                <a:cubicBezTo>
                  <a:pt x="3049366" y="202827"/>
                  <a:pt x="3048287" y="204265"/>
                  <a:pt x="3046129" y="204265"/>
                </a:cubicBezTo>
                <a:cubicBezTo>
                  <a:pt x="3039295" y="204265"/>
                  <a:pt x="3034575" y="197027"/>
                  <a:pt x="3031967" y="182550"/>
                </a:cubicBezTo>
                <a:lnTo>
                  <a:pt x="3034260" y="176076"/>
                </a:lnTo>
                <a:lnTo>
                  <a:pt x="3034260" y="172704"/>
                </a:lnTo>
                <a:lnTo>
                  <a:pt x="3026572" y="164072"/>
                </a:lnTo>
                <a:lnTo>
                  <a:pt x="3026572" y="159756"/>
                </a:lnTo>
                <a:lnTo>
                  <a:pt x="3029809" y="156385"/>
                </a:lnTo>
                <a:lnTo>
                  <a:pt x="3030888" y="156385"/>
                </a:lnTo>
                <a:cubicBezTo>
                  <a:pt x="3033496" y="159352"/>
                  <a:pt x="3036058" y="160835"/>
                  <a:pt x="3038576" y="160835"/>
                </a:cubicBezTo>
                <a:lnTo>
                  <a:pt x="3045050" y="157598"/>
                </a:lnTo>
                <a:lnTo>
                  <a:pt x="3048287" y="159756"/>
                </a:lnTo>
                <a:cubicBezTo>
                  <a:pt x="3050176" y="154092"/>
                  <a:pt x="3054536" y="148292"/>
                  <a:pt x="3061370" y="142357"/>
                </a:cubicBezTo>
                <a:lnTo>
                  <a:pt x="3071216" y="121586"/>
                </a:lnTo>
                <a:cubicBezTo>
                  <a:pt x="3066271" y="125992"/>
                  <a:pt x="3061550" y="128196"/>
                  <a:pt x="3057054" y="128196"/>
                </a:cubicBezTo>
                <a:lnTo>
                  <a:pt x="3052738" y="132511"/>
                </a:lnTo>
                <a:lnTo>
                  <a:pt x="3050445" y="130353"/>
                </a:lnTo>
                <a:lnTo>
                  <a:pt x="3050445" y="131432"/>
                </a:lnTo>
                <a:lnTo>
                  <a:pt x="3051659" y="136827"/>
                </a:lnTo>
                <a:lnTo>
                  <a:pt x="3050445" y="137906"/>
                </a:lnTo>
                <a:lnTo>
                  <a:pt x="3047208" y="137906"/>
                </a:lnTo>
                <a:cubicBezTo>
                  <a:pt x="3036328" y="124689"/>
                  <a:pt x="3030888" y="116731"/>
                  <a:pt x="3030888" y="114034"/>
                </a:cubicBezTo>
                <a:cubicBezTo>
                  <a:pt x="3040330" y="109897"/>
                  <a:pt x="3045410" y="107020"/>
                  <a:pt x="3046129" y="105401"/>
                </a:cubicBezTo>
                <a:lnTo>
                  <a:pt x="3043971" y="105401"/>
                </a:lnTo>
                <a:cubicBezTo>
                  <a:pt x="3038216" y="108998"/>
                  <a:pt x="3033496" y="110796"/>
                  <a:pt x="3029809" y="110796"/>
                </a:cubicBezTo>
                <a:cubicBezTo>
                  <a:pt x="3026392" y="105491"/>
                  <a:pt x="3024594" y="100411"/>
                  <a:pt x="3024414" y="95556"/>
                </a:cubicBezTo>
                <a:lnTo>
                  <a:pt x="3024414" y="91239"/>
                </a:lnTo>
                <a:lnTo>
                  <a:pt x="3026572" y="89081"/>
                </a:lnTo>
                <a:lnTo>
                  <a:pt x="3042892" y="104188"/>
                </a:lnTo>
                <a:lnTo>
                  <a:pt x="3042892" y="103108"/>
                </a:lnTo>
                <a:lnTo>
                  <a:pt x="3035339" y="94476"/>
                </a:lnTo>
                <a:lnTo>
                  <a:pt x="3036418" y="93397"/>
                </a:lnTo>
                <a:lnTo>
                  <a:pt x="3041813" y="94476"/>
                </a:lnTo>
                <a:cubicBezTo>
                  <a:pt x="3047748" y="86474"/>
                  <a:pt x="3052109" y="75594"/>
                  <a:pt x="3054896" y="61836"/>
                </a:cubicBezTo>
                <a:lnTo>
                  <a:pt x="3064607" y="50912"/>
                </a:lnTo>
                <a:cubicBezTo>
                  <a:pt x="3067575" y="50912"/>
                  <a:pt x="3069058" y="50192"/>
                  <a:pt x="3069058" y="48754"/>
                </a:cubicBezTo>
                <a:cubicBezTo>
                  <a:pt x="3066091" y="45337"/>
                  <a:pt x="3064607" y="42459"/>
                  <a:pt x="3064607" y="40122"/>
                </a:cubicBezTo>
                <a:cubicBezTo>
                  <a:pt x="3064607" y="29781"/>
                  <a:pt x="3066091" y="23262"/>
                  <a:pt x="3069058" y="20565"/>
                </a:cubicBezTo>
                <a:cubicBezTo>
                  <a:pt x="3066091" y="17417"/>
                  <a:pt x="3064607" y="14495"/>
                  <a:pt x="3064607" y="11798"/>
                </a:cubicBezTo>
                <a:close/>
                <a:moveTo>
                  <a:pt x="6707490" y="8333"/>
                </a:moveTo>
                <a:lnTo>
                  <a:pt x="6707490" y="11612"/>
                </a:lnTo>
                <a:lnTo>
                  <a:pt x="6711962" y="11612"/>
                </a:lnTo>
                <a:lnTo>
                  <a:pt x="6711962" y="8333"/>
                </a:lnTo>
                <a:close/>
                <a:moveTo>
                  <a:pt x="5177157" y="8292"/>
                </a:moveTo>
                <a:cubicBezTo>
                  <a:pt x="5193432" y="9910"/>
                  <a:pt x="5201570" y="12742"/>
                  <a:pt x="5201570" y="16789"/>
                </a:cubicBezTo>
                <a:lnTo>
                  <a:pt x="5202649" y="26365"/>
                </a:lnTo>
                <a:cubicBezTo>
                  <a:pt x="5197613" y="31310"/>
                  <a:pt x="5194421" y="33783"/>
                  <a:pt x="5193072" y="33783"/>
                </a:cubicBezTo>
                <a:lnTo>
                  <a:pt x="5193072" y="49698"/>
                </a:lnTo>
                <a:cubicBezTo>
                  <a:pt x="5193072" y="54284"/>
                  <a:pt x="5194466" y="57117"/>
                  <a:pt x="5197254" y="58196"/>
                </a:cubicBezTo>
                <a:lnTo>
                  <a:pt x="5207909" y="54014"/>
                </a:lnTo>
                <a:lnTo>
                  <a:pt x="5218564" y="56037"/>
                </a:lnTo>
                <a:cubicBezTo>
                  <a:pt x="5223510" y="55048"/>
                  <a:pt x="5230928" y="50103"/>
                  <a:pt x="5240818" y="41201"/>
                </a:cubicBezTo>
                <a:cubicBezTo>
                  <a:pt x="5240818" y="38054"/>
                  <a:pt x="5244370" y="33468"/>
                  <a:pt x="5251474" y="27444"/>
                </a:cubicBezTo>
                <a:cubicBezTo>
                  <a:pt x="5262084" y="31310"/>
                  <a:pt x="5270581" y="38728"/>
                  <a:pt x="5276965" y="49698"/>
                </a:cubicBezTo>
                <a:cubicBezTo>
                  <a:pt x="5279573" y="49698"/>
                  <a:pt x="5282405" y="53250"/>
                  <a:pt x="5285462" y="60354"/>
                </a:cubicBezTo>
                <a:cubicBezTo>
                  <a:pt x="5283664" y="64580"/>
                  <a:pt x="5280472" y="66693"/>
                  <a:pt x="5275886" y="66693"/>
                </a:cubicBezTo>
                <a:lnTo>
                  <a:pt x="5250395" y="62512"/>
                </a:lnTo>
                <a:lnTo>
                  <a:pt x="5241897" y="66693"/>
                </a:lnTo>
                <a:lnTo>
                  <a:pt x="5234479" y="65614"/>
                </a:lnTo>
                <a:lnTo>
                  <a:pt x="5228140" y="66693"/>
                </a:lnTo>
                <a:lnTo>
                  <a:pt x="5219643" y="65614"/>
                </a:lnTo>
                <a:lnTo>
                  <a:pt x="5206830" y="67772"/>
                </a:lnTo>
                <a:lnTo>
                  <a:pt x="5197254" y="65614"/>
                </a:lnTo>
                <a:lnTo>
                  <a:pt x="5176078" y="66693"/>
                </a:lnTo>
                <a:lnTo>
                  <a:pt x="5167581" y="66693"/>
                </a:lnTo>
                <a:lnTo>
                  <a:pt x="5154768" y="63456"/>
                </a:lnTo>
                <a:lnTo>
                  <a:pt x="5148429" y="66693"/>
                </a:lnTo>
                <a:cubicBezTo>
                  <a:pt x="5144922" y="66693"/>
                  <a:pt x="5140651" y="64580"/>
                  <a:pt x="5135616" y="60354"/>
                </a:cubicBezTo>
                <a:cubicBezTo>
                  <a:pt x="5139932" y="58016"/>
                  <a:pt x="5142090" y="52711"/>
                  <a:pt x="5142090" y="44438"/>
                </a:cubicBezTo>
                <a:lnTo>
                  <a:pt x="5143169" y="43359"/>
                </a:lnTo>
                <a:lnTo>
                  <a:pt x="5146271" y="39043"/>
                </a:lnTo>
                <a:lnTo>
                  <a:pt x="5145192" y="31625"/>
                </a:lnTo>
                <a:lnTo>
                  <a:pt x="5146271" y="23128"/>
                </a:lnTo>
                <a:cubicBezTo>
                  <a:pt x="5144473" y="22409"/>
                  <a:pt x="5141280" y="18857"/>
                  <a:pt x="5136695" y="12473"/>
                </a:cubicBezTo>
                <a:lnTo>
                  <a:pt x="5139932" y="9371"/>
                </a:lnTo>
                <a:lnTo>
                  <a:pt x="5141011" y="9371"/>
                </a:lnTo>
                <a:lnTo>
                  <a:pt x="5151666" y="11529"/>
                </a:lnTo>
                <a:lnTo>
                  <a:pt x="5160163" y="10450"/>
                </a:lnTo>
                <a:lnTo>
                  <a:pt x="5168660" y="11529"/>
                </a:lnTo>
                <a:close/>
                <a:moveTo>
                  <a:pt x="610029" y="7616"/>
                </a:moveTo>
                <a:lnTo>
                  <a:pt x="614614" y="7616"/>
                </a:lnTo>
                <a:cubicBezTo>
                  <a:pt x="616053" y="7616"/>
                  <a:pt x="616772" y="9054"/>
                  <a:pt x="616772" y="11932"/>
                </a:cubicBezTo>
                <a:lnTo>
                  <a:pt x="620279" y="13011"/>
                </a:lnTo>
                <a:lnTo>
                  <a:pt x="629855" y="10853"/>
                </a:lnTo>
                <a:lnTo>
                  <a:pt x="632013" y="10853"/>
                </a:lnTo>
                <a:lnTo>
                  <a:pt x="633362" y="11932"/>
                </a:lnTo>
                <a:lnTo>
                  <a:pt x="643613" y="8695"/>
                </a:lnTo>
                <a:lnTo>
                  <a:pt x="648198" y="8695"/>
                </a:lnTo>
                <a:cubicBezTo>
                  <a:pt x="651885" y="8695"/>
                  <a:pt x="654897" y="10493"/>
                  <a:pt x="657235" y="14090"/>
                </a:cubicBezTo>
                <a:lnTo>
                  <a:pt x="667486" y="10853"/>
                </a:lnTo>
                <a:lnTo>
                  <a:pt x="671127" y="15169"/>
                </a:lnTo>
                <a:lnTo>
                  <a:pt x="671127" y="17192"/>
                </a:lnTo>
                <a:cubicBezTo>
                  <a:pt x="671127" y="21148"/>
                  <a:pt x="668025" y="24385"/>
                  <a:pt x="661821" y="26903"/>
                </a:cubicBezTo>
                <a:lnTo>
                  <a:pt x="660742" y="27982"/>
                </a:lnTo>
                <a:lnTo>
                  <a:pt x="660742" y="29061"/>
                </a:lnTo>
                <a:lnTo>
                  <a:pt x="661821" y="32298"/>
                </a:lnTo>
                <a:lnTo>
                  <a:pt x="660742" y="38637"/>
                </a:lnTo>
                <a:lnTo>
                  <a:pt x="662900" y="45111"/>
                </a:lnTo>
                <a:lnTo>
                  <a:pt x="660742" y="48348"/>
                </a:lnTo>
                <a:cubicBezTo>
                  <a:pt x="666946" y="50866"/>
                  <a:pt x="670048" y="52664"/>
                  <a:pt x="670048" y="53743"/>
                </a:cubicBezTo>
                <a:lnTo>
                  <a:pt x="661821" y="56845"/>
                </a:lnTo>
                <a:lnTo>
                  <a:pt x="652649" y="51585"/>
                </a:lnTo>
                <a:cubicBezTo>
                  <a:pt x="652649" y="54552"/>
                  <a:pt x="647299" y="56306"/>
                  <a:pt x="636599" y="56845"/>
                </a:cubicBezTo>
                <a:lnTo>
                  <a:pt x="634441" y="56845"/>
                </a:lnTo>
                <a:lnTo>
                  <a:pt x="618930" y="54822"/>
                </a:lnTo>
                <a:lnTo>
                  <a:pt x="611108" y="56845"/>
                </a:lnTo>
                <a:lnTo>
                  <a:pt x="565790" y="55766"/>
                </a:lnTo>
                <a:lnTo>
                  <a:pt x="561069" y="54822"/>
                </a:lnTo>
                <a:lnTo>
                  <a:pt x="554055" y="56845"/>
                </a:lnTo>
                <a:lnTo>
                  <a:pt x="552976" y="56845"/>
                </a:lnTo>
                <a:cubicBezTo>
                  <a:pt x="542276" y="53878"/>
                  <a:pt x="536926" y="51765"/>
                  <a:pt x="536926" y="50506"/>
                </a:cubicBezTo>
                <a:cubicBezTo>
                  <a:pt x="541512" y="47629"/>
                  <a:pt x="546142" y="46190"/>
                  <a:pt x="550818" y="46190"/>
                </a:cubicBezTo>
                <a:lnTo>
                  <a:pt x="557562" y="46190"/>
                </a:lnTo>
                <a:lnTo>
                  <a:pt x="569027" y="49427"/>
                </a:lnTo>
                <a:lnTo>
                  <a:pt x="583593" y="49427"/>
                </a:lnTo>
                <a:cubicBezTo>
                  <a:pt x="586380" y="47269"/>
                  <a:pt x="589033" y="46190"/>
                  <a:pt x="591551" y="46190"/>
                </a:cubicBezTo>
                <a:lnTo>
                  <a:pt x="599643" y="46190"/>
                </a:lnTo>
                <a:lnTo>
                  <a:pt x="604229" y="49427"/>
                </a:lnTo>
                <a:lnTo>
                  <a:pt x="611108" y="49427"/>
                </a:lnTo>
                <a:cubicBezTo>
                  <a:pt x="611647" y="44392"/>
                  <a:pt x="610838" y="37963"/>
                  <a:pt x="608680" y="30140"/>
                </a:cubicBezTo>
                <a:lnTo>
                  <a:pt x="608680" y="24745"/>
                </a:lnTo>
                <a:lnTo>
                  <a:pt x="611108" y="21508"/>
                </a:lnTo>
                <a:cubicBezTo>
                  <a:pt x="607241" y="17821"/>
                  <a:pt x="605308" y="14629"/>
                  <a:pt x="605308" y="11932"/>
                </a:cubicBezTo>
                <a:close/>
                <a:moveTo>
                  <a:pt x="4649352" y="7212"/>
                </a:moveTo>
                <a:lnTo>
                  <a:pt x="4660008" y="8291"/>
                </a:lnTo>
                <a:lnTo>
                  <a:pt x="4663245" y="8291"/>
                </a:lnTo>
                <a:lnTo>
                  <a:pt x="4679295" y="7212"/>
                </a:lnTo>
                <a:lnTo>
                  <a:pt x="4687927" y="17868"/>
                </a:lnTo>
                <a:lnTo>
                  <a:pt x="4691164" y="14766"/>
                </a:lnTo>
                <a:lnTo>
                  <a:pt x="4689006" y="12608"/>
                </a:lnTo>
                <a:lnTo>
                  <a:pt x="4689006" y="10449"/>
                </a:lnTo>
                <a:lnTo>
                  <a:pt x="4694266" y="11529"/>
                </a:lnTo>
                <a:lnTo>
                  <a:pt x="4698582" y="11529"/>
                </a:lnTo>
                <a:lnTo>
                  <a:pt x="4707214" y="9370"/>
                </a:lnTo>
                <a:cubicBezTo>
                  <a:pt x="4711620" y="9370"/>
                  <a:pt x="4714093" y="12203"/>
                  <a:pt x="4714632" y="17868"/>
                </a:cubicBezTo>
                <a:lnTo>
                  <a:pt x="4695345" y="34053"/>
                </a:lnTo>
                <a:lnTo>
                  <a:pt x="4694266" y="34053"/>
                </a:lnTo>
                <a:lnTo>
                  <a:pt x="4693322" y="32974"/>
                </a:lnTo>
                <a:lnTo>
                  <a:pt x="4692243" y="32974"/>
                </a:lnTo>
                <a:cubicBezTo>
                  <a:pt x="4692243" y="34233"/>
                  <a:pt x="4690085" y="35986"/>
                  <a:pt x="4685769" y="38234"/>
                </a:cubicBezTo>
                <a:lnTo>
                  <a:pt x="4685769" y="39313"/>
                </a:lnTo>
                <a:lnTo>
                  <a:pt x="4687927" y="39313"/>
                </a:lnTo>
                <a:lnTo>
                  <a:pt x="4698582" y="32974"/>
                </a:lnTo>
                <a:lnTo>
                  <a:pt x="4700740" y="32974"/>
                </a:lnTo>
                <a:lnTo>
                  <a:pt x="4703977" y="60758"/>
                </a:lnTo>
                <a:lnTo>
                  <a:pt x="4701819" y="62916"/>
                </a:lnTo>
                <a:lnTo>
                  <a:pt x="4711530" y="65074"/>
                </a:lnTo>
                <a:lnTo>
                  <a:pt x="4711530" y="66153"/>
                </a:lnTo>
                <a:lnTo>
                  <a:pt x="4716790" y="65074"/>
                </a:lnTo>
                <a:lnTo>
                  <a:pt x="4727580" y="65074"/>
                </a:lnTo>
                <a:lnTo>
                  <a:pt x="4732975" y="69390"/>
                </a:lnTo>
                <a:lnTo>
                  <a:pt x="4734054" y="69390"/>
                </a:lnTo>
                <a:lnTo>
                  <a:pt x="4732975" y="68311"/>
                </a:lnTo>
                <a:lnTo>
                  <a:pt x="4732975" y="65074"/>
                </a:lnTo>
                <a:lnTo>
                  <a:pt x="4741472" y="47945"/>
                </a:lnTo>
                <a:cubicBezTo>
                  <a:pt x="4741472" y="43089"/>
                  <a:pt x="4745788" y="38099"/>
                  <a:pt x="4754420" y="32974"/>
                </a:cubicBezTo>
                <a:lnTo>
                  <a:pt x="4755364" y="34053"/>
                </a:lnTo>
                <a:lnTo>
                  <a:pt x="4756443" y="32974"/>
                </a:lnTo>
                <a:lnTo>
                  <a:pt x="4757522" y="32974"/>
                </a:lnTo>
                <a:cubicBezTo>
                  <a:pt x="4763097" y="32974"/>
                  <a:pt x="4767413" y="36525"/>
                  <a:pt x="4770470" y="43629"/>
                </a:cubicBezTo>
                <a:lnTo>
                  <a:pt x="4773707" y="42550"/>
                </a:lnTo>
                <a:cubicBezTo>
                  <a:pt x="4775596" y="42550"/>
                  <a:pt x="4783778" y="50418"/>
                  <a:pt x="4798255" y="66153"/>
                </a:cubicBezTo>
                <a:lnTo>
                  <a:pt x="4798255" y="69390"/>
                </a:lnTo>
                <a:cubicBezTo>
                  <a:pt x="4798255" y="72807"/>
                  <a:pt x="4789713" y="74965"/>
                  <a:pt x="4772628" y="75864"/>
                </a:cubicBezTo>
                <a:cubicBezTo>
                  <a:pt x="4771909" y="77932"/>
                  <a:pt x="4769751" y="78966"/>
                  <a:pt x="4766154" y="78966"/>
                </a:cubicBezTo>
                <a:lnTo>
                  <a:pt x="4765075" y="78966"/>
                </a:lnTo>
                <a:cubicBezTo>
                  <a:pt x="4763457" y="78966"/>
                  <a:pt x="4762378" y="77213"/>
                  <a:pt x="4761838" y="73706"/>
                </a:cubicBezTo>
                <a:cubicBezTo>
                  <a:pt x="4762917" y="73706"/>
                  <a:pt x="4763996" y="72267"/>
                  <a:pt x="4765075" y="69390"/>
                </a:cubicBezTo>
                <a:lnTo>
                  <a:pt x="4763996" y="68311"/>
                </a:lnTo>
                <a:lnTo>
                  <a:pt x="4761838" y="68311"/>
                </a:lnTo>
                <a:cubicBezTo>
                  <a:pt x="4760400" y="68311"/>
                  <a:pt x="4759680" y="69750"/>
                  <a:pt x="4759680" y="72627"/>
                </a:cubicBezTo>
                <a:lnTo>
                  <a:pt x="4758601" y="73706"/>
                </a:lnTo>
                <a:lnTo>
                  <a:pt x="4755364" y="73706"/>
                </a:lnTo>
                <a:lnTo>
                  <a:pt x="4740393" y="74785"/>
                </a:lnTo>
                <a:lnTo>
                  <a:pt x="4734054" y="70469"/>
                </a:lnTo>
                <a:cubicBezTo>
                  <a:pt x="4734054" y="73346"/>
                  <a:pt x="4733335" y="74785"/>
                  <a:pt x="4731896" y="74785"/>
                </a:cubicBezTo>
                <a:lnTo>
                  <a:pt x="4712609" y="74785"/>
                </a:lnTo>
                <a:cubicBezTo>
                  <a:pt x="4710810" y="74785"/>
                  <a:pt x="4709731" y="73346"/>
                  <a:pt x="4709372" y="70469"/>
                </a:cubicBezTo>
                <a:lnTo>
                  <a:pt x="4708293" y="70469"/>
                </a:lnTo>
                <a:cubicBezTo>
                  <a:pt x="4708293" y="72807"/>
                  <a:pt x="4706135" y="74246"/>
                  <a:pt x="4701819" y="74785"/>
                </a:cubicBezTo>
                <a:lnTo>
                  <a:pt x="4701819" y="89756"/>
                </a:lnTo>
                <a:lnTo>
                  <a:pt x="4706135" y="89756"/>
                </a:lnTo>
                <a:cubicBezTo>
                  <a:pt x="4710271" y="81933"/>
                  <a:pt x="4713103" y="78022"/>
                  <a:pt x="4714632" y="78022"/>
                </a:cubicBezTo>
                <a:lnTo>
                  <a:pt x="4715711" y="78022"/>
                </a:lnTo>
                <a:cubicBezTo>
                  <a:pt x="4721106" y="78022"/>
                  <a:pt x="4725422" y="80135"/>
                  <a:pt x="4728659" y="84361"/>
                </a:cubicBezTo>
                <a:cubicBezTo>
                  <a:pt x="4737921" y="86699"/>
                  <a:pt x="4742551" y="89936"/>
                  <a:pt x="4742551" y="94073"/>
                </a:cubicBezTo>
                <a:lnTo>
                  <a:pt x="4743630" y="97309"/>
                </a:lnTo>
                <a:lnTo>
                  <a:pt x="4744709" y="97309"/>
                </a:lnTo>
                <a:lnTo>
                  <a:pt x="4745788" y="92993"/>
                </a:lnTo>
                <a:lnTo>
                  <a:pt x="4746867" y="94073"/>
                </a:lnTo>
                <a:lnTo>
                  <a:pt x="4749025" y="94073"/>
                </a:lnTo>
                <a:lnTo>
                  <a:pt x="4753341" y="91914"/>
                </a:lnTo>
                <a:cubicBezTo>
                  <a:pt x="4760085" y="95691"/>
                  <a:pt x="4764716" y="99962"/>
                  <a:pt x="4767233" y="104728"/>
                </a:cubicBezTo>
                <a:lnTo>
                  <a:pt x="4767233" y="106886"/>
                </a:lnTo>
                <a:cubicBezTo>
                  <a:pt x="4756353" y="113720"/>
                  <a:pt x="4749565" y="118710"/>
                  <a:pt x="4746867" y="121857"/>
                </a:cubicBezTo>
                <a:cubicBezTo>
                  <a:pt x="4744889" y="121857"/>
                  <a:pt x="4742012" y="123655"/>
                  <a:pt x="4738235" y="127252"/>
                </a:cubicBezTo>
                <a:lnTo>
                  <a:pt x="4732975" y="127252"/>
                </a:lnTo>
                <a:lnTo>
                  <a:pt x="4731896" y="126173"/>
                </a:lnTo>
                <a:lnTo>
                  <a:pt x="4730817" y="126173"/>
                </a:lnTo>
                <a:cubicBezTo>
                  <a:pt x="4728120" y="133366"/>
                  <a:pt x="4723804" y="136963"/>
                  <a:pt x="4717869" y="136963"/>
                </a:cubicBezTo>
                <a:cubicBezTo>
                  <a:pt x="4717869" y="139391"/>
                  <a:pt x="4712519" y="144381"/>
                  <a:pt x="4701819" y="151934"/>
                </a:cubicBezTo>
                <a:cubicBezTo>
                  <a:pt x="4702538" y="161196"/>
                  <a:pt x="4703977" y="169063"/>
                  <a:pt x="4706135" y="175538"/>
                </a:cubicBezTo>
                <a:lnTo>
                  <a:pt x="4699661" y="192667"/>
                </a:lnTo>
                <a:lnTo>
                  <a:pt x="4702898" y="202243"/>
                </a:lnTo>
                <a:lnTo>
                  <a:pt x="4702898" y="204401"/>
                </a:lnTo>
                <a:lnTo>
                  <a:pt x="4701819" y="205480"/>
                </a:lnTo>
                <a:cubicBezTo>
                  <a:pt x="4703257" y="208537"/>
                  <a:pt x="4703977" y="214247"/>
                  <a:pt x="4703977" y="222609"/>
                </a:cubicBezTo>
                <a:lnTo>
                  <a:pt x="4701819" y="231241"/>
                </a:lnTo>
                <a:lnTo>
                  <a:pt x="4702898" y="238794"/>
                </a:lnTo>
                <a:lnTo>
                  <a:pt x="4699661" y="240952"/>
                </a:lnTo>
                <a:lnTo>
                  <a:pt x="4700740" y="246212"/>
                </a:lnTo>
                <a:cubicBezTo>
                  <a:pt x="4700740" y="255564"/>
                  <a:pt x="4693232" y="263072"/>
                  <a:pt x="4678216" y="268737"/>
                </a:cubicBezTo>
                <a:lnTo>
                  <a:pt x="4672956" y="267658"/>
                </a:lnTo>
                <a:cubicBezTo>
                  <a:pt x="4667740" y="271254"/>
                  <a:pt x="4661985" y="273053"/>
                  <a:pt x="4655692" y="273053"/>
                </a:cubicBezTo>
                <a:lnTo>
                  <a:pt x="4653534" y="273053"/>
                </a:lnTo>
                <a:cubicBezTo>
                  <a:pt x="4644272" y="271434"/>
                  <a:pt x="4639641" y="267523"/>
                  <a:pt x="4639641" y="261318"/>
                </a:cubicBezTo>
                <a:cubicBezTo>
                  <a:pt x="4635145" y="244144"/>
                  <a:pt x="4628357" y="235557"/>
                  <a:pt x="4619275" y="235557"/>
                </a:cubicBezTo>
                <a:cubicBezTo>
                  <a:pt x="4614239" y="230522"/>
                  <a:pt x="4610328" y="228004"/>
                  <a:pt x="4607541" y="228004"/>
                </a:cubicBezTo>
                <a:lnTo>
                  <a:pt x="4606462" y="229083"/>
                </a:lnTo>
                <a:lnTo>
                  <a:pt x="4605383" y="229083"/>
                </a:lnTo>
                <a:cubicBezTo>
                  <a:pt x="4595762" y="224407"/>
                  <a:pt x="4590412" y="220856"/>
                  <a:pt x="4589333" y="218428"/>
                </a:cubicBezTo>
                <a:lnTo>
                  <a:pt x="4593514" y="214112"/>
                </a:lnTo>
                <a:lnTo>
                  <a:pt x="4639641" y="214112"/>
                </a:lnTo>
                <a:cubicBezTo>
                  <a:pt x="4641799" y="214112"/>
                  <a:pt x="4645036" y="215551"/>
                  <a:pt x="4649352" y="218428"/>
                </a:cubicBezTo>
                <a:lnTo>
                  <a:pt x="4652455" y="210875"/>
                </a:lnTo>
                <a:lnTo>
                  <a:pt x="4654613" y="184035"/>
                </a:lnTo>
                <a:lnTo>
                  <a:pt x="4651510" y="176617"/>
                </a:lnTo>
                <a:lnTo>
                  <a:pt x="4633167" y="187272"/>
                </a:lnTo>
                <a:lnTo>
                  <a:pt x="4621433" y="185114"/>
                </a:lnTo>
                <a:lnTo>
                  <a:pt x="4614959" y="189430"/>
                </a:lnTo>
                <a:lnTo>
                  <a:pt x="4611722" y="189430"/>
                </a:lnTo>
                <a:lnTo>
                  <a:pt x="4608620" y="187272"/>
                </a:lnTo>
                <a:lnTo>
                  <a:pt x="4607541" y="187272"/>
                </a:lnTo>
                <a:cubicBezTo>
                  <a:pt x="4607541" y="191768"/>
                  <a:pt x="4600393" y="195364"/>
                  <a:pt x="4586096" y="198062"/>
                </a:cubicBezTo>
                <a:lnTo>
                  <a:pt x="4577464" y="198062"/>
                </a:lnTo>
                <a:lnTo>
                  <a:pt x="4570990" y="203322"/>
                </a:lnTo>
                <a:cubicBezTo>
                  <a:pt x="4567663" y="203322"/>
                  <a:pt x="4565190" y="202288"/>
                  <a:pt x="4563572" y="200220"/>
                </a:cubicBezTo>
                <a:lnTo>
                  <a:pt x="4558177" y="201299"/>
                </a:lnTo>
                <a:lnTo>
                  <a:pt x="4552782" y="201299"/>
                </a:lnTo>
                <a:lnTo>
                  <a:pt x="4550624" y="199141"/>
                </a:lnTo>
                <a:lnTo>
                  <a:pt x="4550624" y="195904"/>
                </a:lnTo>
                <a:cubicBezTo>
                  <a:pt x="4554040" y="190509"/>
                  <a:pt x="4556917" y="187631"/>
                  <a:pt x="4559256" y="187272"/>
                </a:cubicBezTo>
                <a:lnTo>
                  <a:pt x="4561414" y="187272"/>
                </a:lnTo>
                <a:lnTo>
                  <a:pt x="4564651" y="188351"/>
                </a:lnTo>
                <a:lnTo>
                  <a:pt x="4564651" y="187272"/>
                </a:lnTo>
                <a:cubicBezTo>
                  <a:pt x="4564651" y="183675"/>
                  <a:pt x="4567483" y="181877"/>
                  <a:pt x="4573148" y="181877"/>
                </a:cubicBezTo>
                <a:cubicBezTo>
                  <a:pt x="4573148" y="180348"/>
                  <a:pt x="4581734" y="176437"/>
                  <a:pt x="4598909" y="170142"/>
                </a:cubicBezTo>
                <a:lnTo>
                  <a:pt x="4598909" y="172301"/>
                </a:lnTo>
                <a:lnTo>
                  <a:pt x="4599988" y="172301"/>
                </a:lnTo>
                <a:lnTo>
                  <a:pt x="4599988" y="170142"/>
                </a:lnTo>
                <a:lnTo>
                  <a:pt x="4598909" y="169063"/>
                </a:lnTo>
                <a:lnTo>
                  <a:pt x="4601067" y="169063"/>
                </a:lnTo>
                <a:lnTo>
                  <a:pt x="4606462" y="170142"/>
                </a:lnTo>
                <a:cubicBezTo>
                  <a:pt x="4607002" y="164388"/>
                  <a:pt x="4609114" y="161510"/>
                  <a:pt x="4612801" y="161510"/>
                </a:cubicBezTo>
                <a:cubicBezTo>
                  <a:pt x="4612801" y="156565"/>
                  <a:pt x="4615318" y="154092"/>
                  <a:pt x="4620354" y="154092"/>
                </a:cubicBezTo>
                <a:lnTo>
                  <a:pt x="4628986" y="147618"/>
                </a:lnTo>
                <a:cubicBezTo>
                  <a:pt x="4630964" y="144741"/>
                  <a:pt x="4638112" y="139750"/>
                  <a:pt x="4650431" y="132647"/>
                </a:cubicBezTo>
                <a:lnTo>
                  <a:pt x="4656771" y="119699"/>
                </a:lnTo>
                <a:lnTo>
                  <a:pt x="4656771" y="118755"/>
                </a:lnTo>
                <a:cubicBezTo>
                  <a:pt x="4652544" y="118755"/>
                  <a:pt x="4650431" y="116597"/>
                  <a:pt x="4650431" y="112281"/>
                </a:cubicBezTo>
                <a:lnTo>
                  <a:pt x="4653534" y="104728"/>
                </a:lnTo>
                <a:lnTo>
                  <a:pt x="4652455" y="101491"/>
                </a:lnTo>
                <a:lnTo>
                  <a:pt x="4653534" y="91914"/>
                </a:lnTo>
                <a:lnTo>
                  <a:pt x="4650431" y="87598"/>
                </a:lnTo>
                <a:lnTo>
                  <a:pt x="4650431" y="81124"/>
                </a:lnTo>
                <a:lnTo>
                  <a:pt x="4652455" y="73706"/>
                </a:lnTo>
                <a:lnTo>
                  <a:pt x="4648273" y="71548"/>
                </a:lnTo>
                <a:lnTo>
                  <a:pt x="4636404" y="75864"/>
                </a:lnTo>
                <a:lnTo>
                  <a:pt x="4624670" y="71548"/>
                </a:lnTo>
                <a:lnTo>
                  <a:pt x="4617117" y="73706"/>
                </a:lnTo>
                <a:lnTo>
                  <a:pt x="4604304" y="72627"/>
                </a:lnTo>
                <a:lnTo>
                  <a:pt x="4590412" y="74785"/>
                </a:lnTo>
                <a:lnTo>
                  <a:pt x="4580701" y="74785"/>
                </a:lnTo>
                <a:lnTo>
                  <a:pt x="4570046" y="78966"/>
                </a:lnTo>
                <a:cubicBezTo>
                  <a:pt x="4567888" y="76359"/>
                  <a:pt x="4566809" y="73886"/>
                  <a:pt x="4566809" y="71548"/>
                </a:cubicBezTo>
                <a:lnTo>
                  <a:pt x="4566809" y="70469"/>
                </a:lnTo>
                <a:lnTo>
                  <a:pt x="4573148" y="65074"/>
                </a:lnTo>
                <a:lnTo>
                  <a:pt x="4581780" y="65074"/>
                </a:lnTo>
                <a:lnTo>
                  <a:pt x="4589333" y="66153"/>
                </a:lnTo>
                <a:lnTo>
                  <a:pt x="4591356" y="63995"/>
                </a:lnTo>
                <a:lnTo>
                  <a:pt x="4595672" y="63995"/>
                </a:lnTo>
                <a:cubicBezTo>
                  <a:pt x="4606102" y="63995"/>
                  <a:pt x="4613970" y="65434"/>
                  <a:pt x="4619275" y="68311"/>
                </a:cubicBezTo>
                <a:lnTo>
                  <a:pt x="4624670" y="65074"/>
                </a:lnTo>
                <a:lnTo>
                  <a:pt x="4625749" y="65074"/>
                </a:lnTo>
                <a:lnTo>
                  <a:pt x="4631144" y="66153"/>
                </a:lnTo>
                <a:cubicBezTo>
                  <a:pt x="4632313" y="63276"/>
                  <a:pt x="4634786" y="61837"/>
                  <a:pt x="4638562" y="61837"/>
                </a:cubicBezTo>
                <a:lnTo>
                  <a:pt x="4642878" y="61837"/>
                </a:lnTo>
                <a:lnTo>
                  <a:pt x="4653534" y="65074"/>
                </a:lnTo>
                <a:lnTo>
                  <a:pt x="4653534" y="57656"/>
                </a:lnTo>
                <a:lnTo>
                  <a:pt x="4651510" y="49024"/>
                </a:lnTo>
                <a:lnTo>
                  <a:pt x="4651510" y="47945"/>
                </a:lnTo>
                <a:cubicBezTo>
                  <a:pt x="4651510" y="46506"/>
                  <a:pt x="4652544" y="45787"/>
                  <a:pt x="4654613" y="45787"/>
                </a:cubicBezTo>
                <a:lnTo>
                  <a:pt x="4654613" y="41471"/>
                </a:lnTo>
                <a:lnTo>
                  <a:pt x="4650431" y="30816"/>
                </a:lnTo>
                <a:lnTo>
                  <a:pt x="4654613" y="28658"/>
                </a:lnTo>
                <a:lnTo>
                  <a:pt x="4654613" y="27579"/>
                </a:lnTo>
                <a:cubicBezTo>
                  <a:pt x="4654613" y="26140"/>
                  <a:pt x="4653218" y="25421"/>
                  <a:pt x="4650431" y="25421"/>
                </a:cubicBezTo>
                <a:cubicBezTo>
                  <a:pt x="4648993" y="21284"/>
                  <a:pt x="4648273" y="15575"/>
                  <a:pt x="4648273" y="8291"/>
                </a:cubicBezTo>
                <a:close/>
                <a:moveTo>
                  <a:pt x="5650826" y="7078"/>
                </a:moveTo>
                <a:cubicBezTo>
                  <a:pt x="5658289" y="7078"/>
                  <a:pt x="5662200" y="11754"/>
                  <a:pt x="5662560" y="21105"/>
                </a:cubicBezTo>
                <a:lnTo>
                  <a:pt x="5663639" y="21105"/>
                </a:lnTo>
                <a:cubicBezTo>
                  <a:pt x="5663639" y="18947"/>
                  <a:pt x="5664358" y="17868"/>
                  <a:pt x="5665797" y="17868"/>
                </a:cubicBezTo>
                <a:cubicBezTo>
                  <a:pt x="5676947" y="24432"/>
                  <a:pt x="5685174" y="27714"/>
                  <a:pt x="5690479" y="27714"/>
                </a:cubicBezTo>
                <a:lnTo>
                  <a:pt x="5699111" y="24477"/>
                </a:lnTo>
                <a:cubicBezTo>
                  <a:pt x="5705406" y="28793"/>
                  <a:pt x="5709722" y="30951"/>
                  <a:pt x="5712059" y="30951"/>
                </a:cubicBezTo>
                <a:lnTo>
                  <a:pt x="5717454" y="27714"/>
                </a:lnTo>
                <a:lnTo>
                  <a:pt x="5725951" y="27714"/>
                </a:lnTo>
                <a:cubicBezTo>
                  <a:pt x="5730267" y="28074"/>
                  <a:pt x="5732425" y="29153"/>
                  <a:pt x="5732425" y="30951"/>
                </a:cubicBezTo>
                <a:cubicBezTo>
                  <a:pt x="5732425" y="32390"/>
                  <a:pt x="5727795" y="34188"/>
                  <a:pt x="5718533" y="36346"/>
                </a:cubicBezTo>
                <a:lnTo>
                  <a:pt x="5710980" y="33109"/>
                </a:lnTo>
                <a:cubicBezTo>
                  <a:pt x="5710980" y="35087"/>
                  <a:pt x="5706664" y="37245"/>
                  <a:pt x="5698032" y="39583"/>
                </a:cubicBezTo>
                <a:lnTo>
                  <a:pt x="5688321" y="35267"/>
                </a:lnTo>
                <a:lnTo>
                  <a:pt x="5685219" y="36346"/>
                </a:lnTo>
                <a:lnTo>
                  <a:pt x="5686298" y="76404"/>
                </a:lnTo>
                <a:cubicBezTo>
                  <a:pt x="5686298" y="87284"/>
                  <a:pt x="5684859" y="93803"/>
                  <a:pt x="5681982" y="95961"/>
                </a:cubicBezTo>
                <a:lnTo>
                  <a:pt x="5681982" y="97040"/>
                </a:lnTo>
                <a:cubicBezTo>
                  <a:pt x="5684859" y="100097"/>
                  <a:pt x="5686298" y="102975"/>
                  <a:pt x="5686298" y="105672"/>
                </a:cubicBezTo>
                <a:lnTo>
                  <a:pt x="5686298" y="107830"/>
                </a:lnTo>
                <a:lnTo>
                  <a:pt x="5684140" y="123071"/>
                </a:lnTo>
                <a:lnTo>
                  <a:pt x="5685219" y="128466"/>
                </a:lnTo>
                <a:lnTo>
                  <a:pt x="5681982" y="134940"/>
                </a:lnTo>
                <a:lnTo>
                  <a:pt x="5685219" y="140335"/>
                </a:lnTo>
                <a:lnTo>
                  <a:pt x="5685219" y="143573"/>
                </a:lnTo>
                <a:lnTo>
                  <a:pt x="5683061" y="146810"/>
                </a:lnTo>
                <a:lnTo>
                  <a:pt x="5683061" y="158814"/>
                </a:lnTo>
                <a:lnTo>
                  <a:pt x="5686298" y="159893"/>
                </a:lnTo>
                <a:lnTo>
                  <a:pt x="5689400" y="155576"/>
                </a:lnTo>
                <a:lnTo>
                  <a:pt x="5689400" y="145731"/>
                </a:lnTo>
                <a:cubicBezTo>
                  <a:pt x="5692637" y="143033"/>
                  <a:pt x="5694795" y="136559"/>
                  <a:pt x="5695874" y="126308"/>
                </a:cubicBezTo>
                <a:lnTo>
                  <a:pt x="5693716" y="119699"/>
                </a:lnTo>
                <a:lnTo>
                  <a:pt x="5693716" y="101356"/>
                </a:lnTo>
                <a:lnTo>
                  <a:pt x="5694795" y="100277"/>
                </a:lnTo>
                <a:lnTo>
                  <a:pt x="5693716" y="99198"/>
                </a:lnTo>
                <a:lnTo>
                  <a:pt x="5693716" y="97040"/>
                </a:lnTo>
                <a:lnTo>
                  <a:pt x="5695874" y="88273"/>
                </a:lnTo>
                <a:lnTo>
                  <a:pt x="5693716" y="81799"/>
                </a:lnTo>
                <a:lnTo>
                  <a:pt x="5693716" y="68851"/>
                </a:lnTo>
                <a:lnTo>
                  <a:pt x="5690479" y="58061"/>
                </a:lnTo>
                <a:cubicBezTo>
                  <a:pt x="5694256" y="47900"/>
                  <a:pt x="5701090" y="42820"/>
                  <a:pt x="5710980" y="42820"/>
                </a:cubicBezTo>
                <a:lnTo>
                  <a:pt x="5738899" y="58061"/>
                </a:lnTo>
                <a:cubicBezTo>
                  <a:pt x="5740878" y="58061"/>
                  <a:pt x="5742316" y="61658"/>
                  <a:pt x="5743216" y="68851"/>
                </a:cubicBezTo>
                <a:cubicBezTo>
                  <a:pt x="5739619" y="70469"/>
                  <a:pt x="5736741" y="73347"/>
                  <a:pt x="5734583" y="77483"/>
                </a:cubicBezTo>
                <a:cubicBezTo>
                  <a:pt x="5736741" y="81080"/>
                  <a:pt x="5737820" y="84676"/>
                  <a:pt x="5737820" y="88273"/>
                </a:cubicBezTo>
                <a:lnTo>
                  <a:pt x="5735662" y="95961"/>
                </a:lnTo>
                <a:lnTo>
                  <a:pt x="5738899" y="99198"/>
                </a:lnTo>
                <a:lnTo>
                  <a:pt x="5738899" y="100277"/>
                </a:lnTo>
                <a:cubicBezTo>
                  <a:pt x="5738899" y="106751"/>
                  <a:pt x="5734583" y="109988"/>
                  <a:pt x="5725951" y="109988"/>
                </a:cubicBezTo>
                <a:lnTo>
                  <a:pt x="5724872" y="113226"/>
                </a:lnTo>
                <a:lnTo>
                  <a:pt x="5725951" y="117541"/>
                </a:lnTo>
                <a:lnTo>
                  <a:pt x="5722714" y="120778"/>
                </a:lnTo>
                <a:lnTo>
                  <a:pt x="5721635" y="120778"/>
                </a:lnTo>
                <a:cubicBezTo>
                  <a:pt x="5717769" y="120778"/>
                  <a:pt x="5715296" y="118980"/>
                  <a:pt x="5714217" y="115384"/>
                </a:cubicBezTo>
                <a:lnTo>
                  <a:pt x="5715296" y="109988"/>
                </a:lnTo>
                <a:lnTo>
                  <a:pt x="5709901" y="109988"/>
                </a:lnTo>
                <a:lnTo>
                  <a:pt x="5710980" y="115384"/>
                </a:lnTo>
                <a:lnTo>
                  <a:pt x="5710980" y="116463"/>
                </a:lnTo>
                <a:cubicBezTo>
                  <a:pt x="5710980" y="118800"/>
                  <a:pt x="5709901" y="121363"/>
                  <a:pt x="5707743" y="124150"/>
                </a:cubicBezTo>
                <a:lnTo>
                  <a:pt x="5708822" y="125229"/>
                </a:lnTo>
                <a:lnTo>
                  <a:pt x="5708822" y="126308"/>
                </a:lnTo>
                <a:lnTo>
                  <a:pt x="5714217" y="125229"/>
                </a:lnTo>
                <a:cubicBezTo>
                  <a:pt x="5715476" y="125229"/>
                  <a:pt x="5716915" y="127387"/>
                  <a:pt x="5718533" y="131703"/>
                </a:cubicBezTo>
                <a:lnTo>
                  <a:pt x="5720556" y="131703"/>
                </a:lnTo>
                <a:cubicBezTo>
                  <a:pt x="5720556" y="129725"/>
                  <a:pt x="5723434" y="126848"/>
                  <a:pt x="5729188" y="123071"/>
                </a:cubicBezTo>
                <a:cubicBezTo>
                  <a:pt x="5729188" y="120284"/>
                  <a:pt x="5730987" y="117002"/>
                  <a:pt x="5734583" y="113226"/>
                </a:cubicBezTo>
                <a:lnTo>
                  <a:pt x="5734583" y="112146"/>
                </a:lnTo>
                <a:lnTo>
                  <a:pt x="5736741" y="112146"/>
                </a:lnTo>
                <a:lnTo>
                  <a:pt x="5733504" y="130624"/>
                </a:lnTo>
                <a:lnTo>
                  <a:pt x="5734583" y="140335"/>
                </a:lnTo>
                <a:cubicBezTo>
                  <a:pt x="5733145" y="140335"/>
                  <a:pt x="5730987" y="143213"/>
                  <a:pt x="5728109" y="148967"/>
                </a:cubicBezTo>
                <a:lnTo>
                  <a:pt x="5731346" y="151125"/>
                </a:lnTo>
                <a:lnTo>
                  <a:pt x="5732425" y="151125"/>
                </a:lnTo>
                <a:cubicBezTo>
                  <a:pt x="5735123" y="148967"/>
                  <a:pt x="5737641" y="147888"/>
                  <a:pt x="5739978" y="147888"/>
                </a:cubicBezTo>
                <a:cubicBezTo>
                  <a:pt x="5741777" y="147888"/>
                  <a:pt x="5744295" y="149327"/>
                  <a:pt x="5747532" y="152205"/>
                </a:cubicBezTo>
                <a:lnTo>
                  <a:pt x="5748611" y="152205"/>
                </a:lnTo>
                <a:lnTo>
                  <a:pt x="5750769" y="150047"/>
                </a:lnTo>
                <a:lnTo>
                  <a:pt x="5749690" y="138177"/>
                </a:lnTo>
                <a:lnTo>
                  <a:pt x="5750769" y="137098"/>
                </a:lnTo>
                <a:lnTo>
                  <a:pt x="5749690" y="136019"/>
                </a:lnTo>
                <a:lnTo>
                  <a:pt x="5749690" y="134940"/>
                </a:lnTo>
                <a:lnTo>
                  <a:pt x="5747532" y="93803"/>
                </a:lnTo>
                <a:lnTo>
                  <a:pt x="5751848" y="75325"/>
                </a:lnTo>
                <a:cubicBezTo>
                  <a:pt x="5750229" y="75325"/>
                  <a:pt x="5748790" y="72088"/>
                  <a:pt x="5747532" y="65614"/>
                </a:cubicBezTo>
                <a:lnTo>
                  <a:pt x="5751848" y="58061"/>
                </a:lnTo>
                <a:cubicBezTo>
                  <a:pt x="5750229" y="58061"/>
                  <a:pt x="5749150" y="55498"/>
                  <a:pt x="5748611" y="50373"/>
                </a:cubicBezTo>
                <a:lnTo>
                  <a:pt x="5750769" y="40662"/>
                </a:lnTo>
                <a:cubicBezTo>
                  <a:pt x="5750769" y="36885"/>
                  <a:pt x="5746093" y="34727"/>
                  <a:pt x="5736741" y="34188"/>
                </a:cubicBezTo>
                <a:lnTo>
                  <a:pt x="5735662" y="33109"/>
                </a:lnTo>
                <a:lnTo>
                  <a:pt x="5734583" y="33109"/>
                </a:lnTo>
                <a:lnTo>
                  <a:pt x="5734583" y="32030"/>
                </a:lnTo>
                <a:cubicBezTo>
                  <a:pt x="5735483" y="29872"/>
                  <a:pt x="5742271" y="26230"/>
                  <a:pt x="5754950" y="21105"/>
                </a:cubicBezTo>
                <a:cubicBezTo>
                  <a:pt x="5754950" y="17868"/>
                  <a:pt x="5758187" y="13552"/>
                  <a:pt x="5764661" y="8157"/>
                </a:cubicBezTo>
                <a:lnTo>
                  <a:pt x="5767898" y="10315"/>
                </a:lnTo>
                <a:lnTo>
                  <a:pt x="5767898" y="8157"/>
                </a:lnTo>
                <a:lnTo>
                  <a:pt x="5768977" y="8157"/>
                </a:lnTo>
                <a:cubicBezTo>
                  <a:pt x="5771135" y="8697"/>
                  <a:pt x="5776845" y="13732"/>
                  <a:pt x="5786106" y="23263"/>
                </a:cubicBezTo>
                <a:cubicBezTo>
                  <a:pt x="5788983" y="23263"/>
                  <a:pt x="5792580" y="26905"/>
                  <a:pt x="5796896" y="34188"/>
                </a:cubicBezTo>
                <a:lnTo>
                  <a:pt x="5796896" y="39583"/>
                </a:lnTo>
                <a:cubicBezTo>
                  <a:pt x="5791861" y="44978"/>
                  <a:pt x="5789343" y="48575"/>
                  <a:pt x="5789343" y="50373"/>
                </a:cubicBezTo>
                <a:cubicBezTo>
                  <a:pt x="5791501" y="53790"/>
                  <a:pt x="5792580" y="58511"/>
                  <a:pt x="5792580" y="64535"/>
                </a:cubicBezTo>
                <a:lnTo>
                  <a:pt x="5789343" y="77483"/>
                </a:lnTo>
                <a:lnTo>
                  <a:pt x="5790422" y="90566"/>
                </a:lnTo>
                <a:lnTo>
                  <a:pt x="5789343" y="91645"/>
                </a:lnTo>
                <a:lnTo>
                  <a:pt x="5789343" y="92724"/>
                </a:lnTo>
                <a:lnTo>
                  <a:pt x="5790422" y="95961"/>
                </a:lnTo>
                <a:lnTo>
                  <a:pt x="5789343" y="111067"/>
                </a:lnTo>
                <a:lnTo>
                  <a:pt x="5789343" y="116463"/>
                </a:lnTo>
                <a:lnTo>
                  <a:pt x="5788264" y="121857"/>
                </a:lnTo>
                <a:lnTo>
                  <a:pt x="5790422" y="124150"/>
                </a:lnTo>
                <a:lnTo>
                  <a:pt x="5790422" y="129545"/>
                </a:lnTo>
                <a:lnTo>
                  <a:pt x="5788264" y="138177"/>
                </a:lnTo>
                <a:lnTo>
                  <a:pt x="5788264" y="143573"/>
                </a:lnTo>
                <a:lnTo>
                  <a:pt x="5792580" y="148967"/>
                </a:lnTo>
                <a:lnTo>
                  <a:pt x="5792580" y="152205"/>
                </a:lnTo>
                <a:lnTo>
                  <a:pt x="5788264" y="165288"/>
                </a:lnTo>
                <a:lnTo>
                  <a:pt x="5788264" y="166366"/>
                </a:lnTo>
                <a:lnTo>
                  <a:pt x="5790422" y="174998"/>
                </a:lnTo>
                <a:cubicBezTo>
                  <a:pt x="5773967" y="177336"/>
                  <a:pt x="5765740" y="179494"/>
                  <a:pt x="5765740" y="181473"/>
                </a:cubicBezTo>
                <a:lnTo>
                  <a:pt x="5766819" y="182552"/>
                </a:lnTo>
                <a:lnTo>
                  <a:pt x="5765740" y="190240"/>
                </a:lnTo>
                <a:lnTo>
                  <a:pt x="5765740" y="209662"/>
                </a:lnTo>
                <a:cubicBezTo>
                  <a:pt x="5765740" y="215776"/>
                  <a:pt x="5766819" y="220137"/>
                  <a:pt x="5768977" y="222744"/>
                </a:cubicBezTo>
                <a:cubicBezTo>
                  <a:pt x="5777249" y="222744"/>
                  <a:pt x="5782599" y="214787"/>
                  <a:pt x="5785027" y="198872"/>
                </a:cubicBezTo>
                <a:lnTo>
                  <a:pt x="5786106" y="197793"/>
                </a:lnTo>
                <a:cubicBezTo>
                  <a:pt x="5789343" y="189071"/>
                  <a:pt x="5791501" y="184710"/>
                  <a:pt x="5792580" y="184710"/>
                </a:cubicBezTo>
                <a:lnTo>
                  <a:pt x="5793659" y="184710"/>
                </a:lnTo>
                <a:lnTo>
                  <a:pt x="5795817" y="186868"/>
                </a:lnTo>
                <a:lnTo>
                  <a:pt x="5795817" y="195635"/>
                </a:lnTo>
                <a:lnTo>
                  <a:pt x="5794738" y="202109"/>
                </a:lnTo>
                <a:lnTo>
                  <a:pt x="5804449" y="229219"/>
                </a:lnTo>
                <a:lnTo>
                  <a:pt x="5803370" y="230298"/>
                </a:lnTo>
                <a:lnTo>
                  <a:pt x="5803370" y="231377"/>
                </a:lnTo>
                <a:lnTo>
                  <a:pt x="5804449" y="236772"/>
                </a:lnTo>
                <a:lnTo>
                  <a:pt x="5803370" y="242167"/>
                </a:lnTo>
                <a:lnTo>
                  <a:pt x="5804449" y="248641"/>
                </a:lnTo>
                <a:lnTo>
                  <a:pt x="5779767" y="261724"/>
                </a:lnTo>
                <a:lnTo>
                  <a:pt x="5778688" y="262803"/>
                </a:lnTo>
                <a:lnTo>
                  <a:pt x="5763582" y="262803"/>
                </a:lnTo>
                <a:lnTo>
                  <a:pt x="5759266" y="260645"/>
                </a:lnTo>
                <a:lnTo>
                  <a:pt x="5752792" y="262803"/>
                </a:lnTo>
                <a:lnTo>
                  <a:pt x="5747532" y="262803"/>
                </a:lnTo>
                <a:lnTo>
                  <a:pt x="5739978" y="257408"/>
                </a:lnTo>
                <a:lnTo>
                  <a:pt x="5733504" y="258487"/>
                </a:lnTo>
                <a:cubicBezTo>
                  <a:pt x="5727030" y="254081"/>
                  <a:pt x="5723793" y="248281"/>
                  <a:pt x="5723793" y="241088"/>
                </a:cubicBezTo>
                <a:lnTo>
                  <a:pt x="5725951" y="222744"/>
                </a:lnTo>
                <a:cubicBezTo>
                  <a:pt x="5724693" y="221216"/>
                  <a:pt x="5723614" y="214697"/>
                  <a:pt x="5722714" y="203188"/>
                </a:cubicBezTo>
                <a:lnTo>
                  <a:pt x="5724872" y="184710"/>
                </a:lnTo>
                <a:lnTo>
                  <a:pt x="5722714" y="180394"/>
                </a:lnTo>
                <a:lnTo>
                  <a:pt x="5723793" y="171762"/>
                </a:lnTo>
                <a:lnTo>
                  <a:pt x="5722714" y="171762"/>
                </a:lnTo>
                <a:cubicBezTo>
                  <a:pt x="5720647" y="171762"/>
                  <a:pt x="5719612" y="175358"/>
                  <a:pt x="5719612" y="182552"/>
                </a:cubicBezTo>
                <a:cubicBezTo>
                  <a:pt x="5713678" y="196129"/>
                  <a:pt x="5707564" y="205166"/>
                  <a:pt x="5701269" y="209662"/>
                </a:cubicBezTo>
                <a:cubicBezTo>
                  <a:pt x="5701269" y="212359"/>
                  <a:pt x="5698752" y="215596"/>
                  <a:pt x="5693716" y="219373"/>
                </a:cubicBezTo>
                <a:lnTo>
                  <a:pt x="5675508" y="247562"/>
                </a:lnTo>
                <a:lnTo>
                  <a:pt x="5671192" y="248641"/>
                </a:lnTo>
                <a:lnTo>
                  <a:pt x="5666876" y="247562"/>
                </a:lnTo>
                <a:cubicBezTo>
                  <a:pt x="5663999" y="247742"/>
                  <a:pt x="5660402" y="251383"/>
                  <a:pt x="5656086" y="258487"/>
                </a:cubicBezTo>
                <a:lnTo>
                  <a:pt x="5650826" y="261724"/>
                </a:lnTo>
                <a:lnTo>
                  <a:pt x="5637878" y="261724"/>
                </a:lnTo>
                <a:cubicBezTo>
                  <a:pt x="5634461" y="265500"/>
                  <a:pt x="5629066" y="268018"/>
                  <a:pt x="5621693" y="269277"/>
                </a:cubicBezTo>
                <a:lnTo>
                  <a:pt x="5620749" y="270356"/>
                </a:lnTo>
                <a:lnTo>
                  <a:pt x="5611038" y="270356"/>
                </a:lnTo>
                <a:cubicBezTo>
                  <a:pt x="5600967" y="268737"/>
                  <a:pt x="5595931" y="267298"/>
                  <a:pt x="5595931" y="266040"/>
                </a:cubicBezTo>
                <a:lnTo>
                  <a:pt x="5595931" y="264961"/>
                </a:lnTo>
                <a:cubicBezTo>
                  <a:pt x="5595931" y="263522"/>
                  <a:pt x="5603484" y="261004"/>
                  <a:pt x="5618591" y="257408"/>
                </a:cubicBezTo>
                <a:cubicBezTo>
                  <a:pt x="5619670" y="247247"/>
                  <a:pt x="5623581" y="242167"/>
                  <a:pt x="5630325" y="242167"/>
                </a:cubicBezTo>
                <a:cubicBezTo>
                  <a:pt x="5634101" y="240548"/>
                  <a:pt x="5644487" y="231871"/>
                  <a:pt x="5661481" y="216136"/>
                </a:cubicBezTo>
                <a:cubicBezTo>
                  <a:pt x="5663099" y="216136"/>
                  <a:pt x="5664898" y="213258"/>
                  <a:pt x="5666876" y="207504"/>
                </a:cubicBezTo>
                <a:cubicBezTo>
                  <a:pt x="5668494" y="206425"/>
                  <a:pt x="5671012" y="199546"/>
                  <a:pt x="5674429" y="186868"/>
                </a:cubicBezTo>
                <a:lnTo>
                  <a:pt x="5677666" y="184710"/>
                </a:lnTo>
                <a:lnTo>
                  <a:pt x="5677666" y="186868"/>
                </a:lnTo>
                <a:lnTo>
                  <a:pt x="5679824" y="184710"/>
                </a:lnTo>
                <a:cubicBezTo>
                  <a:pt x="5677666" y="184710"/>
                  <a:pt x="5676587" y="182911"/>
                  <a:pt x="5676587" y="179314"/>
                </a:cubicBezTo>
                <a:cubicBezTo>
                  <a:pt x="5673710" y="179314"/>
                  <a:pt x="5672271" y="178236"/>
                  <a:pt x="5672271" y="176078"/>
                </a:cubicBezTo>
                <a:lnTo>
                  <a:pt x="5676587" y="169604"/>
                </a:lnTo>
                <a:lnTo>
                  <a:pt x="5674429" y="162051"/>
                </a:lnTo>
                <a:lnTo>
                  <a:pt x="5673350" y="162051"/>
                </a:lnTo>
                <a:lnTo>
                  <a:pt x="5673350" y="163130"/>
                </a:lnTo>
                <a:lnTo>
                  <a:pt x="5674429" y="164209"/>
                </a:lnTo>
                <a:lnTo>
                  <a:pt x="5674429" y="165288"/>
                </a:lnTo>
                <a:cubicBezTo>
                  <a:pt x="5671731" y="176797"/>
                  <a:pt x="5668494" y="182552"/>
                  <a:pt x="5664718" y="182552"/>
                </a:cubicBezTo>
                <a:lnTo>
                  <a:pt x="5659323" y="181473"/>
                </a:lnTo>
                <a:lnTo>
                  <a:pt x="5649747" y="183631"/>
                </a:lnTo>
                <a:lnTo>
                  <a:pt x="5648668" y="182552"/>
                </a:lnTo>
                <a:lnTo>
                  <a:pt x="5648668" y="181473"/>
                </a:lnTo>
                <a:lnTo>
                  <a:pt x="5649747" y="178236"/>
                </a:lnTo>
                <a:lnTo>
                  <a:pt x="5646510" y="172841"/>
                </a:lnTo>
                <a:lnTo>
                  <a:pt x="5646510" y="160971"/>
                </a:lnTo>
                <a:lnTo>
                  <a:pt x="5645431" y="153284"/>
                </a:lnTo>
                <a:lnTo>
                  <a:pt x="5646510" y="143573"/>
                </a:lnTo>
                <a:lnTo>
                  <a:pt x="5646510" y="125229"/>
                </a:lnTo>
                <a:lnTo>
                  <a:pt x="5648668" y="121857"/>
                </a:lnTo>
                <a:lnTo>
                  <a:pt x="5648668" y="120778"/>
                </a:lnTo>
                <a:cubicBezTo>
                  <a:pt x="5648668" y="119160"/>
                  <a:pt x="5646870" y="118081"/>
                  <a:pt x="5643273" y="117541"/>
                </a:cubicBezTo>
                <a:lnTo>
                  <a:pt x="5644352" y="118621"/>
                </a:lnTo>
                <a:lnTo>
                  <a:pt x="5644352" y="123071"/>
                </a:lnTo>
                <a:cubicBezTo>
                  <a:pt x="5643273" y="124870"/>
                  <a:pt x="5636439" y="127387"/>
                  <a:pt x="5623851" y="130624"/>
                </a:cubicBezTo>
                <a:lnTo>
                  <a:pt x="5616433" y="130624"/>
                </a:lnTo>
                <a:cubicBezTo>
                  <a:pt x="5614994" y="130624"/>
                  <a:pt x="5613915" y="134221"/>
                  <a:pt x="5613196" y="141415"/>
                </a:cubicBezTo>
                <a:cubicBezTo>
                  <a:pt x="5614454" y="157330"/>
                  <a:pt x="5615893" y="165288"/>
                  <a:pt x="5617512" y="165288"/>
                </a:cubicBezTo>
                <a:lnTo>
                  <a:pt x="5617512" y="168525"/>
                </a:lnTo>
                <a:cubicBezTo>
                  <a:pt x="5615354" y="171222"/>
                  <a:pt x="5614275" y="173740"/>
                  <a:pt x="5614275" y="176078"/>
                </a:cubicBezTo>
                <a:lnTo>
                  <a:pt x="5614275" y="178236"/>
                </a:lnTo>
                <a:cubicBezTo>
                  <a:pt x="5614275" y="182552"/>
                  <a:pt x="5616433" y="184710"/>
                  <a:pt x="5620749" y="184710"/>
                </a:cubicBezTo>
                <a:lnTo>
                  <a:pt x="5632483" y="184710"/>
                </a:lnTo>
                <a:lnTo>
                  <a:pt x="5635720" y="187947"/>
                </a:lnTo>
                <a:cubicBezTo>
                  <a:pt x="5623221" y="199366"/>
                  <a:pt x="5603170" y="214202"/>
                  <a:pt x="5575565" y="232456"/>
                </a:cubicBezTo>
                <a:cubicBezTo>
                  <a:pt x="5569631" y="238210"/>
                  <a:pt x="5564955" y="241088"/>
                  <a:pt x="5561538" y="241088"/>
                </a:cubicBezTo>
                <a:lnTo>
                  <a:pt x="5560459" y="240009"/>
                </a:lnTo>
                <a:lnTo>
                  <a:pt x="5560459" y="229219"/>
                </a:lnTo>
                <a:lnTo>
                  <a:pt x="5553041" y="222744"/>
                </a:lnTo>
                <a:cubicBezTo>
                  <a:pt x="5549085" y="207549"/>
                  <a:pt x="5545128" y="199951"/>
                  <a:pt x="5541172" y="199951"/>
                </a:cubicBezTo>
                <a:lnTo>
                  <a:pt x="5540093" y="198872"/>
                </a:lnTo>
                <a:lnTo>
                  <a:pt x="5540093" y="194556"/>
                </a:lnTo>
                <a:lnTo>
                  <a:pt x="5544409" y="189160"/>
                </a:lnTo>
                <a:lnTo>
                  <a:pt x="5546567" y="189160"/>
                </a:lnTo>
                <a:lnTo>
                  <a:pt x="5550883" y="195635"/>
                </a:lnTo>
                <a:lnTo>
                  <a:pt x="5560459" y="192397"/>
                </a:lnTo>
                <a:lnTo>
                  <a:pt x="5566933" y="193477"/>
                </a:lnTo>
                <a:lnTo>
                  <a:pt x="5569091" y="190240"/>
                </a:lnTo>
                <a:lnTo>
                  <a:pt x="5569091" y="189160"/>
                </a:lnTo>
                <a:lnTo>
                  <a:pt x="5565854" y="183631"/>
                </a:lnTo>
                <a:lnTo>
                  <a:pt x="5566933" y="178236"/>
                </a:lnTo>
                <a:lnTo>
                  <a:pt x="5565854" y="169604"/>
                </a:lnTo>
                <a:lnTo>
                  <a:pt x="5566933" y="168525"/>
                </a:lnTo>
                <a:cubicBezTo>
                  <a:pt x="5563337" y="167625"/>
                  <a:pt x="5561538" y="166546"/>
                  <a:pt x="5561538" y="165288"/>
                </a:cubicBezTo>
                <a:lnTo>
                  <a:pt x="5561538" y="164209"/>
                </a:lnTo>
                <a:lnTo>
                  <a:pt x="5566933" y="157734"/>
                </a:lnTo>
                <a:lnTo>
                  <a:pt x="5565854" y="156655"/>
                </a:lnTo>
                <a:lnTo>
                  <a:pt x="5565854" y="155576"/>
                </a:lnTo>
                <a:lnTo>
                  <a:pt x="5571249" y="148967"/>
                </a:lnTo>
                <a:lnTo>
                  <a:pt x="5571249" y="146810"/>
                </a:lnTo>
                <a:lnTo>
                  <a:pt x="5565854" y="138177"/>
                </a:lnTo>
                <a:lnTo>
                  <a:pt x="5566933" y="129545"/>
                </a:lnTo>
                <a:lnTo>
                  <a:pt x="5565854" y="126308"/>
                </a:lnTo>
                <a:lnTo>
                  <a:pt x="5557222" y="126308"/>
                </a:lnTo>
                <a:cubicBezTo>
                  <a:pt x="5553715" y="126308"/>
                  <a:pt x="5550523" y="124465"/>
                  <a:pt x="5547646" y="120778"/>
                </a:cubicBezTo>
                <a:lnTo>
                  <a:pt x="5547646" y="119699"/>
                </a:lnTo>
                <a:lnTo>
                  <a:pt x="5550883" y="116463"/>
                </a:lnTo>
                <a:lnTo>
                  <a:pt x="5553041" y="116463"/>
                </a:lnTo>
                <a:cubicBezTo>
                  <a:pt x="5555649" y="118621"/>
                  <a:pt x="5558122" y="119699"/>
                  <a:pt x="5560459" y="119699"/>
                </a:cubicBezTo>
                <a:lnTo>
                  <a:pt x="5563696" y="119699"/>
                </a:lnTo>
                <a:lnTo>
                  <a:pt x="5565854" y="117541"/>
                </a:lnTo>
                <a:lnTo>
                  <a:pt x="5565854" y="90566"/>
                </a:lnTo>
                <a:lnTo>
                  <a:pt x="5564775" y="83957"/>
                </a:lnTo>
                <a:lnTo>
                  <a:pt x="5568012" y="78562"/>
                </a:lnTo>
                <a:lnTo>
                  <a:pt x="5568012" y="61298"/>
                </a:lnTo>
                <a:cubicBezTo>
                  <a:pt x="5565854" y="58421"/>
                  <a:pt x="5564775" y="54419"/>
                  <a:pt x="5564775" y="49294"/>
                </a:cubicBezTo>
                <a:lnTo>
                  <a:pt x="5563696" y="49294"/>
                </a:lnTo>
                <a:lnTo>
                  <a:pt x="5550883" y="52531"/>
                </a:lnTo>
                <a:lnTo>
                  <a:pt x="5548725" y="52531"/>
                </a:lnTo>
                <a:lnTo>
                  <a:pt x="5546567" y="50373"/>
                </a:lnTo>
                <a:lnTo>
                  <a:pt x="5546567" y="48215"/>
                </a:lnTo>
                <a:cubicBezTo>
                  <a:pt x="5546567" y="43899"/>
                  <a:pt x="5548006" y="41741"/>
                  <a:pt x="5550883" y="41741"/>
                </a:cubicBezTo>
                <a:lnTo>
                  <a:pt x="5563696" y="46057"/>
                </a:lnTo>
                <a:lnTo>
                  <a:pt x="5568012" y="41741"/>
                </a:lnTo>
                <a:lnTo>
                  <a:pt x="5573407" y="48215"/>
                </a:lnTo>
                <a:lnTo>
                  <a:pt x="5574486" y="48215"/>
                </a:lnTo>
                <a:cubicBezTo>
                  <a:pt x="5576824" y="48215"/>
                  <a:pt x="5580781" y="46057"/>
                  <a:pt x="5586355" y="41741"/>
                </a:cubicBezTo>
                <a:lnTo>
                  <a:pt x="5587434" y="41741"/>
                </a:lnTo>
                <a:lnTo>
                  <a:pt x="5588513" y="42820"/>
                </a:lnTo>
                <a:lnTo>
                  <a:pt x="5589457" y="42820"/>
                </a:lnTo>
                <a:cubicBezTo>
                  <a:pt x="5593773" y="42281"/>
                  <a:pt x="5595931" y="38324"/>
                  <a:pt x="5595931" y="30951"/>
                </a:cubicBezTo>
                <a:lnTo>
                  <a:pt x="5608880" y="20026"/>
                </a:lnTo>
                <a:lnTo>
                  <a:pt x="5611038" y="20026"/>
                </a:lnTo>
                <a:cubicBezTo>
                  <a:pt x="5614095" y="23533"/>
                  <a:pt x="5619085" y="26815"/>
                  <a:pt x="5626009" y="29872"/>
                </a:cubicBezTo>
                <a:lnTo>
                  <a:pt x="5627088" y="36346"/>
                </a:lnTo>
                <a:lnTo>
                  <a:pt x="5629246" y="36346"/>
                </a:lnTo>
                <a:lnTo>
                  <a:pt x="5632483" y="34188"/>
                </a:lnTo>
                <a:lnTo>
                  <a:pt x="5635720" y="34188"/>
                </a:lnTo>
                <a:lnTo>
                  <a:pt x="5644352" y="40662"/>
                </a:lnTo>
                <a:lnTo>
                  <a:pt x="5646510" y="40662"/>
                </a:lnTo>
                <a:lnTo>
                  <a:pt x="5646510" y="26635"/>
                </a:lnTo>
                <a:lnTo>
                  <a:pt x="5643273" y="12473"/>
                </a:lnTo>
                <a:cubicBezTo>
                  <a:pt x="5644352" y="8876"/>
                  <a:pt x="5646870" y="7078"/>
                  <a:pt x="5650826" y="7078"/>
                </a:cubicBezTo>
                <a:close/>
                <a:moveTo>
                  <a:pt x="8600250" y="6675"/>
                </a:moveTo>
                <a:cubicBezTo>
                  <a:pt x="8604386" y="10632"/>
                  <a:pt x="8614098" y="13149"/>
                  <a:pt x="8629384" y="14228"/>
                </a:cubicBezTo>
                <a:cubicBezTo>
                  <a:pt x="8629384" y="17285"/>
                  <a:pt x="8637296" y="21242"/>
                  <a:pt x="8653122" y="26097"/>
                </a:cubicBezTo>
                <a:lnTo>
                  <a:pt x="8653122" y="27176"/>
                </a:lnTo>
                <a:cubicBezTo>
                  <a:pt x="8647727" y="34909"/>
                  <a:pt x="8641612" y="39944"/>
                  <a:pt x="8634778" y="42282"/>
                </a:cubicBezTo>
                <a:cubicBezTo>
                  <a:pt x="8634778" y="51454"/>
                  <a:pt x="8629024" y="56849"/>
                  <a:pt x="8617514" y="58467"/>
                </a:cubicBezTo>
                <a:lnTo>
                  <a:pt x="8617514" y="61704"/>
                </a:lnTo>
                <a:cubicBezTo>
                  <a:pt x="8617514" y="63862"/>
                  <a:pt x="8622190" y="66020"/>
                  <a:pt x="8631542" y="68178"/>
                </a:cubicBezTo>
                <a:lnTo>
                  <a:pt x="8638016" y="68178"/>
                </a:lnTo>
                <a:lnTo>
                  <a:pt x="8638016" y="62783"/>
                </a:lnTo>
                <a:cubicBezTo>
                  <a:pt x="8638016" y="58827"/>
                  <a:pt x="8639454" y="56309"/>
                  <a:pt x="8642332" y="55230"/>
                </a:cubicBezTo>
                <a:cubicBezTo>
                  <a:pt x="8650604" y="55230"/>
                  <a:pt x="8659955" y="58467"/>
                  <a:pt x="8670386" y="64941"/>
                </a:cubicBezTo>
                <a:lnTo>
                  <a:pt x="8680097" y="68178"/>
                </a:lnTo>
                <a:lnTo>
                  <a:pt x="8688729" y="66020"/>
                </a:lnTo>
                <a:lnTo>
                  <a:pt x="8692910" y="67099"/>
                </a:lnTo>
                <a:lnTo>
                  <a:pt x="8691831" y="60625"/>
                </a:lnTo>
                <a:lnTo>
                  <a:pt x="8696147" y="50914"/>
                </a:lnTo>
                <a:lnTo>
                  <a:pt x="8695068" y="49835"/>
                </a:lnTo>
                <a:lnTo>
                  <a:pt x="8693989" y="49835"/>
                </a:lnTo>
                <a:lnTo>
                  <a:pt x="8686571" y="56309"/>
                </a:lnTo>
                <a:lnTo>
                  <a:pt x="8683334" y="56309"/>
                </a:lnTo>
                <a:lnTo>
                  <a:pt x="8674702" y="54151"/>
                </a:lnTo>
                <a:lnTo>
                  <a:pt x="8668228" y="56309"/>
                </a:lnTo>
                <a:cubicBezTo>
                  <a:pt x="8651683" y="54511"/>
                  <a:pt x="8643410" y="51634"/>
                  <a:pt x="8643410" y="47677"/>
                </a:cubicBezTo>
                <a:lnTo>
                  <a:pt x="8642332" y="46598"/>
                </a:lnTo>
                <a:lnTo>
                  <a:pt x="8642332" y="45519"/>
                </a:lnTo>
                <a:cubicBezTo>
                  <a:pt x="8643410" y="41923"/>
                  <a:pt x="8645928" y="40124"/>
                  <a:pt x="8649885" y="40124"/>
                </a:cubicBezTo>
                <a:lnTo>
                  <a:pt x="8666070" y="44440"/>
                </a:lnTo>
                <a:cubicBezTo>
                  <a:pt x="8666070" y="42462"/>
                  <a:pt x="8669666" y="41023"/>
                  <a:pt x="8676860" y="40124"/>
                </a:cubicBezTo>
                <a:lnTo>
                  <a:pt x="8680097" y="40124"/>
                </a:lnTo>
                <a:cubicBezTo>
                  <a:pt x="8684413" y="40124"/>
                  <a:pt x="8686571" y="42282"/>
                  <a:pt x="8686571" y="46598"/>
                </a:cubicBezTo>
                <a:lnTo>
                  <a:pt x="8688729" y="46598"/>
                </a:lnTo>
                <a:cubicBezTo>
                  <a:pt x="8693674" y="44440"/>
                  <a:pt x="8696147" y="41563"/>
                  <a:pt x="8696147" y="37966"/>
                </a:cubicBezTo>
                <a:lnTo>
                  <a:pt x="8696147" y="20702"/>
                </a:lnTo>
                <a:lnTo>
                  <a:pt x="8699384" y="15307"/>
                </a:lnTo>
                <a:lnTo>
                  <a:pt x="8695068" y="10991"/>
                </a:lnTo>
                <a:lnTo>
                  <a:pt x="8695068" y="9912"/>
                </a:lnTo>
                <a:cubicBezTo>
                  <a:pt x="8695068" y="8653"/>
                  <a:pt x="8696866" y="7574"/>
                  <a:pt x="8700463" y="6675"/>
                </a:cubicBezTo>
                <a:lnTo>
                  <a:pt x="8709095" y="7754"/>
                </a:lnTo>
                <a:lnTo>
                  <a:pt x="8714490" y="6675"/>
                </a:lnTo>
                <a:lnTo>
                  <a:pt x="8716648" y="8833"/>
                </a:lnTo>
                <a:lnTo>
                  <a:pt x="8718806" y="8833"/>
                </a:lnTo>
                <a:lnTo>
                  <a:pt x="8718806" y="7754"/>
                </a:lnTo>
                <a:lnTo>
                  <a:pt x="8726359" y="8833"/>
                </a:lnTo>
                <a:lnTo>
                  <a:pt x="8727438" y="8833"/>
                </a:lnTo>
                <a:lnTo>
                  <a:pt x="8737149" y="7754"/>
                </a:lnTo>
                <a:cubicBezTo>
                  <a:pt x="8749558" y="11351"/>
                  <a:pt x="8756032" y="14228"/>
                  <a:pt x="8756571" y="16386"/>
                </a:cubicBezTo>
                <a:lnTo>
                  <a:pt x="8756571" y="18544"/>
                </a:lnTo>
                <a:cubicBezTo>
                  <a:pt x="8756571" y="21062"/>
                  <a:pt x="8752974" y="22860"/>
                  <a:pt x="8745781" y="23939"/>
                </a:cubicBezTo>
                <a:cubicBezTo>
                  <a:pt x="8746320" y="31672"/>
                  <a:pt x="8747400" y="36348"/>
                  <a:pt x="8749018" y="37966"/>
                </a:cubicBezTo>
                <a:lnTo>
                  <a:pt x="8747939" y="44440"/>
                </a:lnTo>
                <a:lnTo>
                  <a:pt x="8750097" y="44440"/>
                </a:lnTo>
                <a:lnTo>
                  <a:pt x="8754413" y="43361"/>
                </a:lnTo>
                <a:lnTo>
                  <a:pt x="8760887" y="45519"/>
                </a:lnTo>
                <a:lnTo>
                  <a:pt x="8761966" y="45519"/>
                </a:lnTo>
                <a:cubicBezTo>
                  <a:pt x="8764843" y="44260"/>
                  <a:pt x="8767721" y="39944"/>
                  <a:pt x="8770598" y="32571"/>
                </a:cubicBezTo>
                <a:cubicBezTo>
                  <a:pt x="8772217" y="32571"/>
                  <a:pt x="8776892" y="26457"/>
                  <a:pt x="8784625" y="14228"/>
                </a:cubicBezTo>
                <a:lnTo>
                  <a:pt x="8786783" y="14228"/>
                </a:lnTo>
                <a:lnTo>
                  <a:pt x="8798652" y="30413"/>
                </a:lnTo>
                <a:cubicBezTo>
                  <a:pt x="8798652" y="32391"/>
                  <a:pt x="8801889" y="34549"/>
                  <a:pt x="8808363" y="36887"/>
                </a:cubicBezTo>
                <a:lnTo>
                  <a:pt x="8808363" y="39045"/>
                </a:lnTo>
                <a:cubicBezTo>
                  <a:pt x="8813399" y="40844"/>
                  <a:pt x="8815916" y="42642"/>
                  <a:pt x="8815916" y="44440"/>
                </a:cubicBezTo>
                <a:lnTo>
                  <a:pt x="8808363" y="51993"/>
                </a:lnTo>
                <a:lnTo>
                  <a:pt x="8798652" y="51993"/>
                </a:lnTo>
                <a:lnTo>
                  <a:pt x="8793257" y="58467"/>
                </a:lnTo>
                <a:cubicBezTo>
                  <a:pt x="8793617" y="59906"/>
                  <a:pt x="8799372" y="63503"/>
                  <a:pt x="8810521" y="69257"/>
                </a:cubicBezTo>
                <a:lnTo>
                  <a:pt x="8811600" y="74652"/>
                </a:lnTo>
                <a:lnTo>
                  <a:pt x="8820232" y="74652"/>
                </a:lnTo>
                <a:lnTo>
                  <a:pt x="8824548" y="78968"/>
                </a:lnTo>
                <a:lnTo>
                  <a:pt x="8824548" y="80047"/>
                </a:lnTo>
                <a:cubicBezTo>
                  <a:pt x="8824189" y="81846"/>
                  <a:pt x="8819513" y="84723"/>
                  <a:pt x="8810521" y="88679"/>
                </a:cubicBezTo>
                <a:lnTo>
                  <a:pt x="8806205" y="100549"/>
                </a:lnTo>
                <a:lnTo>
                  <a:pt x="8808363" y="107023"/>
                </a:lnTo>
                <a:lnTo>
                  <a:pt x="8807284" y="111339"/>
                </a:lnTo>
                <a:cubicBezTo>
                  <a:pt x="8810881" y="116194"/>
                  <a:pt x="8812679" y="119791"/>
                  <a:pt x="8812679" y="122129"/>
                </a:cubicBezTo>
                <a:lnTo>
                  <a:pt x="8812679" y="125366"/>
                </a:lnTo>
                <a:cubicBezTo>
                  <a:pt x="8808004" y="139663"/>
                  <a:pt x="8803328" y="146811"/>
                  <a:pt x="8798652" y="146811"/>
                </a:cubicBezTo>
                <a:lnTo>
                  <a:pt x="8798652" y="147890"/>
                </a:lnTo>
                <a:cubicBezTo>
                  <a:pt x="8798652" y="150048"/>
                  <a:pt x="8802968" y="152566"/>
                  <a:pt x="8811600" y="155444"/>
                </a:cubicBezTo>
                <a:cubicBezTo>
                  <a:pt x="8811600" y="157962"/>
                  <a:pt x="8814478" y="161558"/>
                  <a:pt x="8820232" y="166234"/>
                </a:cubicBezTo>
                <a:lnTo>
                  <a:pt x="8820232" y="167313"/>
                </a:lnTo>
                <a:lnTo>
                  <a:pt x="8815916" y="171629"/>
                </a:lnTo>
                <a:lnTo>
                  <a:pt x="8813758" y="171629"/>
                </a:lnTo>
                <a:cubicBezTo>
                  <a:pt x="8805306" y="171629"/>
                  <a:pt x="8795955" y="173067"/>
                  <a:pt x="8785704" y="175945"/>
                </a:cubicBezTo>
                <a:lnTo>
                  <a:pt x="8777072" y="175945"/>
                </a:lnTo>
                <a:cubicBezTo>
                  <a:pt x="8772037" y="175945"/>
                  <a:pt x="8768080" y="175226"/>
                  <a:pt x="8765203" y="173787"/>
                </a:cubicBezTo>
                <a:lnTo>
                  <a:pt x="8759808" y="174866"/>
                </a:lnTo>
                <a:cubicBezTo>
                  <a:pt x="8746860" y="174146"/>
                  <a:pt x="8740386" y="171988"/>
                  <a:pt x="8740386" y="168392"/>
                </a:cubicBezTo>
                <a:lnTo>
                  <a:pt x="8740386" y="167313"/>
                </a:lnTo>
                <a:cubicBezTo>
                  <a:pt x="8740386" y="165694"/>
                  <a:pt x="8742904" y="164615"/>
                  <a:pt x="8747939" y="164076"/>
                </a:cubicBezTo>
                <a:lnTo>
                  <a:pt x="8755492" y="167313"/>
                </a:lnTo>
                <a:cubicBezTo>
                  <a:pt x="8766282" y="164435"/>
                  <a:pt x="8771677" y="160119"/>
                  <a:pt x="8771677" y="154365"/>
                </a:cubicBezTo>
                <a:cubicBezTo>
                  <a:pt x="8769159" y="151488"/>
                  <a:pt x="8762326" y="147890"/>
                  <a:pt x="8751176" y="143575"/>
                </a:cubicBezTo>
                <a:lnTo>
                  <a:pt x="8749018" y="141417"/>
                </a:lnTo>
                <a:lnTo>
                  <a:pt x="8734991" y="150048"/>
                </a:lnTo>
                <a:lnTo>
                  <a:pt x="8733912" y="150048"/>
                </a:lnTo>
                <a:lnTo>
                  <a:pt x="8716648" y="144653"/>
                </a:lnTo>
                <a:lnTo>
                  <a:pt x="8699384" y="146811"/>
                </a:lnTo>
                <a:lnTo>
                  <a:pt x="8683334" y="145733"/>
                </a:lnTo>
                <a:cubicBezTo>
                  <a:pt x="8682434" y="148969"/>
                  <a:pt x="8679557" y="151488"/>
                  <a:pt x="8674702" y="153286"/>
                </a:cubicBezTo>
                <a:lnTo>
                  <a:pt x="8664991" y="152207"/>
                </a:lnTo>
                <a:lnTo>
                  <a:pt x="8646648" y="158681"/>
                </a:lnTo>
                <a:lnTo>
                  <a:pt x="8642332" y="152207"/>
                </a:lnTo>
                <a:lnTo>
                  <a:pt x="8635858" y="151127"/>
                </a:lnTo>
                <a:lnTo>
                  <a:pt x="8638016" y="136156"/>
                </a:lnTo>
                <a:lnTo>
                  <a:pt x="8636936" y="110260"/>
                </a:lnTo>
                <a:lnTo>
                  <a:pt x="8635858" y="109181"/>
                </a:lnTo>
                <a:cubicBezTo>
                  <a:pt x="8629384" y="109181"/>
                  <a:pt x="8626146" y="111699"/>
                  <a:pt x="8626146" y="116734"/>
                </a:cubicBezTo>
                <a:cubicBezTo>
                  <a:pt x="8630642" y="118173"/>
                  <a:pt x="8633160" y="119971"/>
                  <a:pt x="8633700" y="122129"/>
                </a:cubicBezTo>
                <a:lnTo>
                  <a:pt x="8633700" y="124287"/>
                </a:lnTo>
                <a:cubicBezTo>
                  <a:pt x="8628664" y="130042"/>
                  <a:pt x="8626146" y="137190"/>
                  <a:pt x="8626146" y="145733"/>
                </a:cubicBezTo>
                <a:lnTo>
                  <a:pt x="8629384" y="148969"/>
                </a:lnTo>
                <a:lnTo>
                  <a:pt x="8629384" y="152207"/>
                </a:lnTo>
                <a:lnTo>
                  <a:pt x="8626146" y="164076"/>
                </a:lnTo>
                <a:lnTo>
                  <a:pt x="8630462" y="168392"/>
                </a:lnTo>
                <a:lnTo>
                  <a:pt x="8630462" y="181340"/>
                </a:lnTo>
                <a:cubicBezTo>
                  <a:pt x="8630462" y="184037"/>
                  <a:pt x="8628304" y="187994"/>
                  <a:pt x="8623988" y="193209"/>
                </a:cubicBezTo>
                <a:lnTo>
                  <a:pt x="8626146" y="196446"/>
                </a:lnTo>
                <a:cubicBezTo>
                  <a:pt x="8622550" y="200043"/>
                  <a:pt x="8619672" y="201841"/>
                  <a:pt x="8617514" y="201841"/>
                </a:cubicBezTo>
                <a:lnTo>
                  <a:pt x="8617514" y="206157"/>
                </a:lnTo>
                <a:lnTo>
                  <a:pt x="8619672" y="206157"/>
                </a:lnTo>
                <a:cubicBezTo>
                  <a:pt x="8619852" y="202560"/>
                  <a:pt x="8620931" y="200762"/>
                  <a:pt x="8622909" y="200762"/>
                </a:cubicBezTo>
                <a:lnTo>
                  <a:pt x="8623988" y="200762"/>
                </a:lnTo>
                <a:lnTo>
                  <a:pt x="8630462" y="206157"/>
                </a:lnTo>
                <a:lnTo>
                  <a:pt x="8630462" y="211552"/>
                </a:lnTo>
                <a:lnTo>
                  <a:pt x="8632620" y="211552"/>
                </a:lnTo>
                <a:cubicBezTo>
                  <a:pt x="8642691" y="207775"/>
                  <a:pt x="8647727" y="202740"/>
                  <a:pt x="8647727" y="196446"/>
                </a:cubicBezTo>
                <a:lnTo>
                  <a:pt x="8645568" y="189972"/>
                </a:lnTo>
                <a:lnTo>
                  <a:pt x="8648806" y="187814"/>
                </a:lnTo>
                <a:lnTo>
                  <a:pt x="8650964" y="187814"/>
                </a:lnTo>
                <a:cubicBezTo>
                  <a:pt x="8657438" y="190331"/>
                  <a:pt x="8660675" y="197885"/>
                  <a:pt x="8660675" y="210473"/>
                </a:cubicBezTo>
                <a:lnTo>
                  <a:pt x="8661754" y="213710"/>
                </a:lnTo>
                <a:lnTo>
                  <a:pt x="8661754" y="215868"/>
                </a:lnTo>
                <a:lnTo>
                  <a:pt x="8659596" y="219105"/>
                </a:lnTo>
                <a:lnTo>
                  <a:pt x="8660675" y="225579"/>
                </a:lnTo>
                <a:cubicBezTo>
                  <a:pt x="8658696" y="232053"/>
                  <a:pt x="8656898" y="235290"/>
                  <a:pt x="8655280" y="235290"/>
                </a:cubicBezTo>
                <a:lnTo>
                  <a:pt x="8654201" y="232053"/>
                </a:lnTo>
                <a:lnTo>
                  <a:pt x="8653122" y="232053"/>
                </a:lnTo>
                <a:lnTo>
                  <a:pt x="8650964" y="234211"/>
                </a:lnTo>
                <a:cubicBezTo>
                  <a:pt x="8650964" y="235650"/>
                  <a:pt x="8652402" y="236369"/>
                  <a:pt x="8655280" y="236369"/>
                </a:cubicBezTo>
                <a:lnTo>
                  <a:pt x="8656359" y="237448"/>
                </a:lnTo>
                <a:lnTo>
                  <a:pt x="8656359" y="238527"/>
                </a:lnTo>
                <a:cubicBezTo>
                  <a:pt x="8655999" y="241045"/>
                  <a:pt x="8652402" y="245361"/>
                  <a:pt x="8645568" y="251475"/>
                </a:cubicBezTo>
                <a:cubicBezTo>
                  <a:pt x="8643950" y="255791"/>
                  <a:pt x="8641432" y="257949"/>
                  <a:pt x="8638016" y="257949"/>
                </a:cubicBezTo>
                <a:lnTo>
                  <a:pt x="8635858" y="255791"/>
                </a:lnTo>
                <a:lnTo>
                  <a:pt x="8633700" y="257949"/>
                </a:lnTo>
                <a:lnTo>
                  <a:pt x="8632620" y="257949"/>
                </a:lnTo>
                <a:cubicBezTo>
                  <a:pt x="8631182" y="257949"/>
                  <a:pt x="8630462" y="256870"/>
                  <a:pt x="8630462" y="254712"/>
                </a:cubicBezTo>
                <a:lnTo>
                  <a:pt x="8629384" y="253633"/>
                </a:lnTo>
                <a:lnTo>
                  <a:pt x="8628304" y="253633"/>
                </a:lnTo>
                <a:cubicBezTo>
                  <a:pt x="8628304" y="259388"/>
                  <a:pt x="8626146" y="262265"/>
                  <a:pt x="8621830" y="262265"/>
                </a:cubicBezTo>
                <a:lnTo>
                  <a:pt x="8617514" y="262265"/>
                </a:lnTo>
                <a:cubicBezTo>
                  <a:pt x="8615536" y="262265"/>
                  <a:pt x="8614457" y="260467"/>
                  <a:pt x="8614277" y="256870"/>
                </a:cubicBezTo>
                <a:lnTo>
                  <a:pt x="8609961" y="256870"/>
                </a:lnTo>
                <a:cubicBezTo>
                  <a:pt x="8609602" y="263344"/>
                  <a:pt x="8607803" y="266581"/>
                  <a:pt x="8604566" y="266581"/>
                </a:cubicBezTo>
                <a:lnTo>
                  <a:pt x="8590539" y="262265"/>
                </a:lnTo>
                <a:lnTo>
                  <a:pt x="8585144" y="265502"/>
                </a:lnTo>
                <a:lnTo>
                  <a:pt x="8582986" y="265502"/>
                </a:lnTo>
                <a:cubicBezTo>
                  <a:pt x="8580828" y="265502"/>
                  <a:pt x="8579030" y="262265"/>
                  <a:pt x="8577591" y="255791"/>
                </a:cubicBezTo>
                <a:lnTo>
                  <a:pt x="8577591" y="245001"/>
                </a:lnTo>
                <a:lnTo>
                  <a:pt x="8579749" y="233132"/>
                </a:lnTo>
                <a:cubicBezTo>
                  <a:pt x="8578311" y="232772"/>
                  <a:pt x="8576872" y="230974"/>
                  <a:pt x="8575433" y="227737"/>
                </a:cubicBezTo>
                <a:lnTo>
                  <a:pt x="8576512" y="223421"/>
                </a:lnTo>
                <a:lnTo>
                  <a:pt x="8576512" y="222342"/>
                </a:lnTo>
                <a:lnTo>
                  <a:pt x="8575433" y="222342"/>
                </a:lnTo>
                <a:lnTo>
                  <a:pt x="8575433" y="224500"/>
                </a:lnTo>
                <a:lnTo>
                  <a:pt x="8573275" y="224500"/>
                </a:lnTo>
                <a:lnTo>
                  <a:pt x="8573275" y="220184"/>
                </a:lnTo>
                <a:cubicBezTo>
                  <a:pt x="8573275" y="218745"/>
                  <a:pt x="8574354" y="218026"/>
                  <a:pt x="8576512" y="218026"/>
                </a:cubicBezTo>
                <a:lnTo>
                  <a:pt x="8577591" y="216947"/>
                </a:lnTo>
                <a:lnTo>
                  <a:pt x="8577591" y="180261"/>
                </a:lnTo>
                <a:lnTo>
                  <a:pt x="8579749" y="168392"/>
                </a:lnTo>
                <a:lnTo>
                  <a:pt x="8579749" y="160839"/>
                </a:lnTo>
                <a:lnTo>
                  <a:pt x="8577591" y="152207"/>
                </a:lnTo>
                <a:lnTo>
                  <a:pt x="8578670" y="147890"/>
                </a:lnTo>
                <a:lnTo>
                  <a:pt x="8575433" y="145733"/>
                </a:lnTo>
                <a:lnTo>
                  <a:pt x="8573275" y="145733"/>
                </a:lnTo>
                <a:lnTo>
                  <a:pt x="8561406" y="152207"/>
                </a:lnTo>
                <a:lnTo>
                  <a:pt x="8560327" y="152207"/>
                </a:lnTo>
                <a:lnTo>
                  <a:pt x="8558169" y="150048"/>
                </a:lnTo>
                <a:lnTo>
                  <a:pt x="8558169" y="148969"/>
                </a:lnTo>
                <a:cubicBezTo>
                  <a:pt x="8560327" y="144653"/>
                  <a:pt x="8563204" y="141057"/>
                  <a:pt x="8566801" y="138179"/>
                </a:cubicBezTo>
                <a:cubicBezTo>
                  <a:pt x="8566801" y="135032"/>
                  <a:pt x="8572556" y="126805"/>
                  <a:pt x="8584065" y="113497"/>
                </a:cubicBezTo>
                <a:cubicBezTo>
                  <a:pt x="8585864" y="113497"/>
                  <a:pt x="8587662" y="110260"/>
                  <a:pt x="8589460" y="103786"/>
                </a:cubicBezTo>
                <a:cubicBezTo>
                  <a:pt x="8592338" y="103786"/>
                  <a:pt x="8593776" y="101268"/>
                  <a:pt x="8593776" y="96233"/>
                </a:cubicBezTo>
                <a:cubicBezTo>
                  <a:pt x="8595754" y="91377"/>
                  <a:pt x="8598272" y="88140"/>
                  <a:pt x="8601329" y="86521"/>
                </a:cubicBezTo>
                <a:cubicBezTo>
                  <a:pt x="8600610" y="78609"/>
                  <a:pt x="8599171" y="74652"/>
                  <a:pt x="8597013" y="74652"/>
                </a:cubicBezTo>
                <a:cubicBezTo>
                  <a:pt x="8593776" y="74652"/>
                  <a:pt x="8589460" y="77170"/>
                  <a:pt x="8584065" y="82205"/>
                </a:cubicBezTo>
                <a:lnTo>
                  <a:pt x="8567880" y="88679"/>
                </a:lnTo>
                <a:lnTo>
                  <a:pt x="8564643" y="88679"/>
                </a:lnTo>
                <a:lnTo>
                  <a:pt x="8562485" y="86521"/>
                </a:lnTo>
                <a:cubicBezTo>
                  <a:pt x="8564104" y="86162"/>
                  <a:pt x="8566981" y="80767"/>
                  <a:pt x="8571117" y="70336"/>
                </a:cubicBezTo>
                <a:cubicBezTo>
                  <a:pt x="8573815" y="70336"/>
                  <a:pt x="8576692" y="65661"/>
                  <a:pt x="8579749" y="56309"/>
                </a:cubicBezTo>
                <a:cubicBezTo>
                  <a:pt x="8586223" y="48756"/>
                  <a:pt x="8589460" y="43721"/>
                  <a:pt x="8589460" y="41203"/>
                </a:cubicBezTo>
                <a:lnTo>
                  <a:pt x="8588381" y="40124"/>
                </a:lnTo>
                <a:lnTo>
                  <a:pt x="8588381" y="39045"/>
                </a:lnTo>
                <a:lnTo>
                  <a:pt x="8593776" y="19623"/>
                </a:lnTo>
                <a:lnTo>
                  <a:pt x="8592697" y="12070"/>
                </a:lnTo>
                <a:close/>
                <a:moveTo>
                  <a:pt x="7697152" y="6540"/>
                </a:moveTo>
                <a:lnTo>
                  <a:pt x="7699310" y="8698"/>
                </a:lnTo>
                <a:lnTo>
                  <a:pt x="7705784" y="6540"/>
                </a:lnTo>
                <a:lnTo>
                  <a:pt x="7709156" y="8698"/>
                </a:lnTo>
                <a:lnTo>
                  <a:pt x="7711314" y="8698"/>
                </a:lnTo>
                <a:lnTo>
                  <a:pt x="7723183" y="6540"/>
                </a:lnTo>
                <a:lnTo>
                  <a:pt x="7730871" y="6540"/>
                </a:lnTo>
                <a:cubicBezTo>
                  <a:pt x="7733209" y="9417"/>
                  <a:pt x="7740087" y="11935"/>
                  <a:pt x="7751507" y="14093"/>
                </a:cubicBezTo>
                <a:lnTo>
                  <a:pt x="7755823" y="22860"/>
                </a:lnTo>
                <a:cubicBezTo>
                  <a:pt x="7754024" y="27176"/>
                  <a:pt x="7750788" y="29334"/>
                  <a:pt x="7746112" y="29334"/>
                </a:cubicBezTo>
                <a:cubicBezTo>
                  <a:pt x="7748989" y="37336"/>
                  <a:pt x="7750428" y="43496"/>
                  <a:pt x="7750428" y="47812"/>
                </a:cubicBezTo>
                <a:lnTo>
                  <a:pt x="7748270" y="64132"/>
                </a:lnTo>
                <a:lnTo>
                  <a:pt x="7749349" y="68448"/>
                </a:lnTo>
                <a:cubicBezTo>
                  <a:pt x="7749349" y="82205"/>
                  <a:pt x="7747146" y="89084"/>
                  <a:pt x="7742740" y="89084"/>
                </a:cubicBezTo>
                <a:lnTo>
                  <a:pt x="7742740" y="90163"/>
                </a:lnTo>
                <a:cubicBezTo>
                  <a:pt x="7749304" y="101043"/>
                  <a:pt x="7753665" y="106483"/>
                  <a:pt x="7755823" y="106483"/>
                </a:cubicBezTo>
                <a:lnTo>
                  <a:pt x="7760139" y="107562"/>
                </a:lnTo>
                <a:lnTo>
                  <a:pt x="7773222" y="89084"/>
                </a:lnTo>
                <a:cubicBezTo>
                  <a:pt x="7773222" y="82969"/>
                  <a:pt x="7775020" y="78653"/>
                  <a:pt x="7778617" y="76135"/>
                </a:cubicBezTo>
                <a:lnTo>
                  <a:pt x="7781989" y="76135"/>
                </a:lnTo>
                <a:cubicBezTo>
                  <a:pt x="7783607" y="76495"/>
                  <a:pt x="7785406" y="79373"/>
                  <a:pt x="7787384" y="84768"/>
                </a:cubicBezTo>
                <a:cubicBezTo>
                  <a:pt x="7789182" y="84768"/>
                  <a:pt x="7791340" y="86566"/>
                  <a:pt x="7793858" y="90163"/>
                </a:cubicBezTo>
                <a:cubicBezTo>
                  <a:pt x="7798803" y="91691"/>
                  <a:pt x="7803524" y="95693"/>
                  <a:pt x="7808020" y="102167"/>
                </a:cubicBezTo>
                <a:cubicBezTo>
                  <a:pt x="7813055" y="102167"/>
                  <a:pt x="7815573" y="106168"/>
                  <a:pt x="7815573" y="114171"/>
                </a:cubicBezTo>
                <a:lnTo>
                  <a:pt x="7811257" y="117408"/>
                </a:lnTo>
                <a:lnTo>
                  <a:pt x="7808020" y="117408"/>
                </a:lnTo>
                <a:lnTo>
                  <a:pt x="7799253" y="109720"/>
                </a:lnTo>
                <a:lnTo>
                  <a:pt x="7788463" y="113092"/>
                </a:lnTo>
                <a:lnTo>
                  <a:pt x="7749349" y="113092"/>
                </a:lnTo>
                <a:lnTo>
                  <a:pt x="7748270" y="118487"/>
                </a:lnTo>
                <a:lnTo>
                  <a:pt x="7748270" y="130491"/>
                </a:lnTo>
                <a:lnTo>
                  <a:pt x="7749349" y="142360"/>
                </a:lnTo>
                <a:lnTo>
                  <a:pt x="7747191" y="147755"/>
                </a:lnTo>
                <a:lnTo>
                  <a:pt x="7749349" y="153285"/>
                </a:lnTo>
                <a:cubicBezTo>
                  <a:pt x="7748450" y="161917"/>
                  <a:pt x="7747371" y="166233"/>
                  <a:pt x="7746112" y="166233"/>
                </a:cubicBezTo>
                <a:lnTo>
                  <a:pt x="7748270" y="171763"/>
                </a:lnTo>
                <a:lnTo>
                  <a:pt x="7745033" y="189162"/>
                </a:lnTo>
                <a:lnTo>
                  <a:pt x="7748270" y="192399"/>
                </a:lnTo>
                <a:lnTo>
                  <a:pt x="7748270" y="198873"/>
                </a:lnTo>
                <a:lnTo>
                  <a:pt x="7745033" y="214114"/>
                </a:lnTo>
                <a:cubicBezTo>
                  <a:pt x="7747191" y="216812"/>
                  <a:pt x="7748270" y="220049"/>
                  <a:pt x="7748270" y="223825"/>
                </a:cubicBezTo>
                <a:lnTo>
                  <a:pt x="7748270" y="227197"/>
                </a:lnTo>
                <a:lnTo>
                  <a:pt x="7747191" y="246754"/>
                </a:lnTo>
                <a:lnTo>
                  <a:pt x="7748270" y="255386"/>
                </a:lnTo>
                <a:cubicBezTo>
                  <a:pt x="7742425" y="263568"/>
                  <a:pt x="7738064" y="268649"/>
                  <a:pt x="7735187" y="270627"/>
                </a:cubicBezTo>
                <a:lnTo>
                  <a:pt x="7726555" y="270627"/>
                </a:lnTo>
                <a:cubicBezTo>
                  <a:pt x="7707672" y="267570"/>
                  <a:pt x="7698231" y="260691"/>
                  <a:pt x="7698231" y="249991"/>
                </a:cubicBezTo>
                <a:lnTo>
                  <a:pt x="7698231" y="235829"/>
                </a:lnTo>
                <a:cubicBezTo>
                  <a:pt x="7698231" y="234031"/>
                  <a:pt x="7699670" y="232952"/>
                  <a:pt x="7702547" y="232592"/>
                </a:cubicBezTo>
                <a:lnTo>
                  <a:pt x="7702547" y="231513"/>
                </a:lnTo>
                <a:cubicBezTo>
                  <a:pt x="7699670" y="231513"/>
                  <a:pt x="7698231" y="228591"/>
                  <a:pt x="7698231" y="222746"/>
                </a:cubicBezTo>
                <a:lnTo>
                  <a:pt x="7698231" y="213035"/>
                </a:lnTo>
                <a:lnTo>
                  <a:pt x="7700389" y="210877"/>
                </a:lnTo>
                <a:lnTo>
                  <a:pt x="7701468" y="210877"/>
                </a:lnTo>
                <a:lnTo>
                  <a:pt x="7701468" y="213035"/>
                </a:lnTo>
                <a:lnTo>
                  <a:pt x="7703626" y="213035"/>
                </a:lnTo>
                <a:lnTo>
                  <a:pt x="7701468" y="210877"/>
                </a:lnTo>
                <a:lnTo>
                  <a:pt x="7698231" y="207640"/>
                </a:lnTo>
                <a:lnTo>
                  <a:pt x="7698231" y="202110"/>
                </a:lnTo>
                <a:lnTo>
                  <a:pt x="7699310" y="190241"/>
                </a:lnTo>
                <a:lnTo>
                  <a:pt x="7697152" y="182553"/>
                </a:lnTo>
                <a:lnTo>
                  <a:pt x="7699310" y="175000"/>
                </a:lnTo>
                <a:lnTo>
                  <a:pt x="7698231" y="167312"/>
                </a:lnTo>
                <a:lnTo>
                  <a:pt x="7700389" y="161917"/>
                </a:lnTo>
                <a:cubicBezTo>
                  <a:pt x="7698950" y="130086"/>
                  <a:pt x="7696792" y="114171"/>
                  <a:pt x="7693915" y="114171"/>
                </a:cubicBezTo>
                <a:lnTo>
                  <a:pt x="7671121" y="114171"/>
                </a:lnTo>
                <a:cubicBezTo>
                  <a:pt x="7661860" y="114171"/>
                  <a:pt x="7655700" y="112328"/>
                  <a:pt x="7652643" y="108641"/>
                </a:cubicBezTo>
                <a:lnTo>
                  <a:pt x="7650485" y="108641"/>
                </a:lnTo>
                <a:lnTo>
                  <a:pt x="7641718" y="110934"/>
                </a:lnTo>
                <a:cubicBezTo>
                  <a:pt x="7631378" y="109945"/>
                  <a:pt x="7624859" y="108101"/>
                  <a:pt x="7622161" y="105404"/>
                </a:cubicBezTo>
                <a:lnTo>
                  <a:pt x="7621082" y="105404"/>
                </a:lnTo>
                <a:lnTo>
                  <a:pt x="7620003" y="108641"/>
                </a:lnTo>
                <a:lnTo>
                  <a:pt x="7626477" y="116329"/>
                </a:lnTo>
                <a:lnTo>
                  <a:pt x="7626477" y="123882"/>
                </a:lnTo>
                <a:lnTo>
                  <a:pt x="7622161" y="142360"/>
                </a:lnTo>
                <a:lnTo>
                  <a:pt x="7618924" y="145597"/>
                </a:lnTo>
                <a:lnTo>
                  <a:pt x="7618924" y="148969"/>
                </a:lnTo>
                <a:lnTo>
                  <a:pt x="7626477" y="159759"/>
                </a:lnTo>
                <a:lnTo>
                  <a:pt x="7626477" y="161917"/>
                </a:lnTo>
                <a:cubicBezTo>
                  <a:pt x="7623600" y="166143"/>
                  <a:pt x="7622161" y="169425"/>
                  <a:pt x="7622161" y="171763"/>
                </a:cubicBezTo>
                <a:lnTo>
                  <a:pt x="7623240" y="176079"/>
                </a:lnTo>
                <a:lnTo>
                  <a:pt x="7622161" y="184711"/>
                </a:lnTo>
                <a:lnTo>
                  <a:pt x="7626477" y="195636"/>
                </a:lnTo>
                <a:cubicBezTo>
                  <a:pt x="7626477" y="199952"/>
                  <a:pt x="7623960" y="205033"/>
                  <a:pt x="7618924" y="210877"/>
                </a:cubicBezTo>
                <a:cubicBezTo>
                  <a:pt x="7620363" y="214114"/>
                  <a:pt x="7621802" y="215912"/>
                  <a:pt x="7623240" y="216272"/>
                </a:cubicBezTo>
                <a:lnTo>
                  <a:pt x="7629714" y="214114"/>
                </a:lnTo>
                <a:lnTo>
                  <a:pt x="7634165" y="214114"/>
                </a:lnTo>
                <a:lnTo>
                  <a:pt x="7635244" y="215193"/>
                </a:lnTo>
                <a:lnTo>
                  <a:pt x="7636323" y="214114"/>
                </a:lnTo>
                <a:lnTo>
                  <a:pt x="7637402" y="214114"/>
                </a:lnTo>
                <a:lnTo>
                  <a:pt x="7646034" y="215193"/>
                </a:lnTo>
                <a:lnTo>
                  <a:pt x="7655880" y="214114"/>
                </a:lnTo>
                <a:lnTo>
                  <a:pt x="7658038" y="217351"/>
                </a:lnTo>
                <a:cubicBezTo>
                  <a:pt x="7646079" y="227512"/>
                  <a:pt x="7638481" y="232592"/>
                  <a:pt x="7635244" y="232592"/>
                </a:cubicBezTo>
                <a:lnTo>
                  <a:pt x="7626477" y="235829"/>
                </a:lnTo>
                <a:lnTo>
                  <a:pt x="7620003" y="233671"/>
                </a:lnTo>
                <a:cubicBezTo>
                  <a:pt x="7617845" y="240235"/>
                  <a:pt x="7614204" y="243517"/>
                  <a:pt x="7609078" y="243517"/>
                </a:cubicBezTo>
                <a:cubicBezTo>
                  <a:pt x="7609078" y="246035"/>
                  <a:pt x="7602919" y="252149"/>
                  <a:pt x="7590600" y="261860"/>
                </a:cubicBezTo>
                <a:cubicBezTo>
                  <a:pt x="7585026" y="261860"/>
                  <a:pt x="7579630" y="265142"/>
                  <a:pt x="7574415" y="271706"/>
                </a:cubicBezTo>
                <a:lnTo>
                  <a:pt x="7572122" y="271706"/>
                </a:lnTo>
                <a:cubicBezTo>
                  <a:pt x="7565648" y="271706"/>
                  <a:pt x="7561332" y="263389"/>
                  <a:pt x="7559174" y="246754"/>
                </a:cubicBezTo>
                <a:lnTo>
                  <a:pt x="7554858" y="222746"/>
                </a:lnTo>
                <a:cubicBezTo>
                  <a:pt x="7556657" y="217711"/>
                  <a:pt x="7558095" y="215193"/>
                  <a:pt x="7559174" y="215193"/>
                </a:cubicBezTo>
                <a:cubicBezTo>
                  <a:pt x="7562591" y="218790"/>
                  <a:pt x="7566548" y="220588"/>
                  <a:pt x="7571043" y="220588"/>
                </a:cubicBezTo>
                <a:lnTo>
                  <a:pt x="7577652" y="220588"/>
                </a:lnTo>
                <a:cubicBezTo>
                  <a:pt x="7575494" y="217891"/>
                  <a:pt x="7574415" y="215373"/>
                  <a:pt x="7574415" y="213035"/>
                </a:cubicBezTo>
                <a:lnTo>
                  <a:pt x="7576573" y="206561"/>
                </a:lnTo>
                <a:lnTo>
                  <a:pt x="7575494" y="205347"/>
                </a:lnTo>
                <a:lnTo>
                  <a:pt x="7576573" y="199952"/>
                </a:lnTo>
                <a:lnTo>
                  <a:pt x="7575494" y="188083"/>
                </a:lnTo>
                <a:cubicBezTo>
                  <a:pt x="7575854" y="183857"/>
                  <a:pt x="7576933" y="180575"/>
                  <a:pt x="7578731" y="178237"/>
                </a:cubicBezTo>
                <a:lnTo>
                  <a:pt x="7578731" y="171763"/>
                </a:lnTo>
                <a:cubicBezTo>
                  <a:pt x="7576573" y="166638"/>
                  <a:pt x="7572932" y="164075"/>
                  <a:pt x="7567806" y="164075"/>
                </a:cubicBezTo>
                <a:lnTo>
                  <a:pt x="7561332" y="166233"/>
                </a:lnTo>
                <a:lnTo>
                  <a:pt x="7560253" y="166233"/>
                </a:lnTo>
                <a:lnTo>
                  <a:pt x="7557016" y="162996"/>
                </a:lnTo>
                <a:lnTo>
                  <a:pt x="7557016" y="161917"/>
                </a:lnTo>
                <a:cubicBezTo>
                  <a:pt x="7560433" y="157601"/>
                  <a:pt x="7564030" y="155443"/>
                  <a:pt x="7567806" y="155443"/>
                </a:cubicBezTo>
                <a:lnTo>
                  <a:pt x="7580889" y="155443"/>
                </a:lnTo>
                <a:lnTo>
                  <a:pt x="7580889" y="152206"/>
                </a:lnTo>
                <a:cubicBezTo>
                  <a:pt x="7578731" y="152206"/>
                  <a:pt x="7576933" y="150722"/>
                  <a:pt x="7575494" y="147755"/>
                </a:cubicBezTo>
                <a:cubicBezTo>
                  <a:pt x="7576933" y="146496"/>
                  <a:pt x="7578012" y="141101"/>
                  <a:pt x="7578731" y="131570"/>
                </a:cubicBezTo>
                <a:lnTo>
                  <a:pt x="7577652" y="128198"/>
                </a:lnTo>
                <a:lnTo>
                  <a:pt x="7581968" y="120645"/>
                </a:lnTo>
                <a:lnTo>
                  <a:pt x="7581968" y="118487"/>
                </a:lnTo>
                <a:cubicBezTo>
                  <a:pt x="7579091" y="118487"/>
                  <a:pt x="7577652" y="117768"/>
                  <a:pt x="7577652" y="116329"/>
                </a:cubicBezTo>
                <a:lnTo>
                  <a:pt x="7578731" y="110934"/>
                </a:lnTo>
                <a:lnTo>
                  <a:pt x="7571043" y="106483"/>
                </a:lnTo>
                <a:cubicBezTo>
                  <a:pt x="7565828" y="106483"/>
                  <a:pt x="7560793" y="110485"/>
                  <a:pt x="7555937" y="118487"/>
                </a:cubicBezTo>
                <a:lnTo>
                  <a:pt x="7549328" y="120645"/>
                </a:lnTo>
                <a:cubicBezTo>
                  <a:pt x="7546451" y="119206"/>
                  <a:pt x="7545012" y="117408"/>
                  <a:pt x="7545012" y="115250"/>
                </a:cubicBezTo>
                <a:cubicBezTo>
                  <a:pt x="7548249" y="106168"/>
                  <a:pt x="7554768" y="93489"/>
                  <a:pt x="7564569" y="77215"/>
                </a:cubicBezTo>
                <a:lnTo>
                  <a:pt x="7577652" y="32571"/>
                </a:lnTo>
                <a:cubicBezTo>
                  <a:pt x="7575494" y="32571"/>
                  <a:pt x="7574415" y="31851"/>
                  <a:pt x="7574415" y="30413"/>
                </a:cubicBezTo>
                <a:cubicBezTo>
                  <a:pt x="7574415" y="27715"/>
                  <a:pt x="7576573" y="24119"/>
                  <a:pt x="7580889" y="19623"/>
                </a:cubicBezTo>
                <a:lnTo>
                  <a:pt x="7579810" y="15172"/>
                </a:lnTo>
                <a:lnTo>
                  <a:pt x="7584126" y="13014"/>
                </a:lnTo>
                <a:cubicBezTo>
                  <a:pt x="7617486" y="16880"/>
                  <a:pt x="7634165" y="20522"/>
                  <a:pt x="7634165" y="23939"/>
                </a:cubicBezTo>
                <a:lnTo>
                  <a:pt x="7638481" y="27176"/>
                </a:lnTo>
                <a:cubicBezTo>
                  <a:pt x="7638481" y="28614"/>
                  <a:pt x="7637402" y="29334"/>
                  <a:pt x="7635244" y="29334"/>
                </a:cubicBezTo>
                <a:lnTo>
                  <a:pt x="7629714" y="28255"/>
                </a:lnTo>
                <a:cubicBezTo>
                  <a:pt x="7616676" y="38415"/>
                  <a:pt x="7610157" y="47137"/>
                  <a:pt x="7610157" y="54421"/>
                </a:cubicBezTo>
                <a:lnTo>
                  <a:pt x="7613529" y="53207"/>
                </a:lnTo>
                <a:lnTo>
                  <a:pt x="7637402" y="55500"/>
                </a:lnTo>
                <a:cubicBezTo>
                  <a:pt x="7640280" y="55500"/>
                  <a:pt x="7643876" y="51139"/>
                  <a:pt x="7648192" y="42417"/>
                </a:cubicBezTo>
                <a:lnTo>
                  <a:pt x="7647113" y="39180"/>
                </a:lnTo>
                <a:lnTo>
                  <a:pt x="7652643" y="37022"/>
                </a:lnTo>
                <a:cubicBezTo>
                  <a:pt x="7659117" y="40079"/>
                  <a:pt x="7662354" y="44395"/>
                  <a:pt x="7662354" y="49970"/>
                </a:cubicBezTo>
                <a:lnTo>
                  <a:pt x="7666670" y="54421"/>
                </a:lnTo>
                <a:lnTo>
                  <a:pt x="7666670" y="57658"/>
                </a:lnTo>
                <a:cubicBezTo>
                  <a:pt x="7666670" y="61434"/>
                  <a:pt x="7665591" y="63592"/>
                  <a:pt x="7663433" y="64132"/>
                </a:cubicBezTo>
                <a:lnTo>
                  <a:pt x="7653722" y="64132"/>
                </a:lnTo>
                <a:lnTo>
                  <a:pt x="7641718" y="60895"/>
                </a:lnTo>
                <a:cubicBezTo>
                  <a:pt x="7631737" y="64491"/>
                  <a:pt x="7621217" y="66290"/>
                  <a:pt x="7610157" y="66290"/>
                </a:cubicBezTo>
                <a:lnTo>
                  <a:pt x="7604762" y="61974"/>
                </a:lnTo>
                <a:lnTo>
                  <a:pt x="7603683" y="61974"/>
                </a:lnTo>
                <a:cubicBezTo>
                  <a:pt x="7602424" y="61974"/>
                  <a:pt x="7600626" y="65975"/>
                  <a:pt x="7598288" y="73978"/>
                </a:cubicBezTo>
                <a:lnTo>
                  <a:pt x="7599367" y="75056"/>
                </a:lnTo>
                <a:lnTo>
                  <a:pt x="7599367" y="77215"/>
                </a:lnTo>
                <a:cubicBezTo>
                  <a:pt x="7599367" y="80092"/>
                  <a:pt x="7596085" y="81531"/>
                  <a:pt x="7589521" y="81531"/>
                </a:cubicBezTo>
                <a:lnTo>
                  <a:pt x="7573201" y="98930"/>
                </a:lnTo>
                <a:lnTo>
                  <a:pt x="7574415" y="98930"/>
                </a:lnTo>
                <a:lnTo>
                  <a:pt x="7583047" y="96772"/>
                </a:lnTo>
                <a:lnTo>
                  <a:pt x="7593972" y="96772"/>
                </a:lnTo>
                <a:lnTo>
                  <a:pt x="7606920" y="100009"/>
                </a:lnTo>
                <a:lnTo>
                  <a:pt x="7607999" y="101088"/>
                </a:lnTo>
                <a:lnTo>
                  <a:pt x="7611371" y="101088"/>
                </a:lnTo>
                <a:cubicBezTo>
                  <a:pt x="7612630" y="99649"/>
                  <a:pt x="7616227" y="98930"/>
                  <a:pt x="7622161" y="98930"/>
                </a:cubicBezTo>
                <a:lnTo>
                  <a:pt x="7623240" y="97851"/>
                </a:lnTo>
                <a:cubicBezTo>
                  <a:pt x="7626297" y="97851"/>
                  <a:pt x="7629939" y="94569"/>
                  <a:pt x="7634165" y="88005"/>
                </a:cubicBezTo>
                <a:lnTo>
                  <a:pt x="7643876" y="88005"/>
                </a:lnTo>
                <a:cubicBezTo>
                  <a:pt x="7649721" y="88005"/>
                  <a:pt x="7654442" y="93085"/>
                  <a:pt x="7658038" y="103246"/>
                </a:cubicBezTo>
                <a:lnTo>
                  <a:pt x="7672200" y="105404"/>
                </a:lnTo>
                <a:lnTo>
                  <a:pt x="7676516" y="103246"/>
                </a:lnTo>
                <a:lnTo>
                  <a:pt x="7685148" y="105404"/>
                </a:lnTo>
                <a:lnTo>
                  <a:pt x="7691757" y="103246"/>
                </a:lnTo>
                <a:lnTo>
                  <a:pt x="7697152" y="103246"/>
                </a:lnTo>
                <a:lnTo>
                  <a:pt x="7697152" y="101088"/>
                </a:lnTo>
                <a:lnTo>
                  <a:pt x="7693915" y="96772"/>
                </a:lnTo>
                <a:lnTo>
                  <a:pt x="7698231" y="78294"/>
                </a:lnTo>
                <a:lnTo>
                  <a:pt x="7697152" y="63053"/>
                </a:lnTo>
                <a:lnTo>
                  <a:pt x="7697152" y="54421"/>
                </a:lnTo>
                <a:lnTo>
                  <a:pt x="7700389" y="34729"/>
                </a:lnTo>
                <a:cubicBezTo>
                  <a:pt x="7698411" y="19892"/>
                  <a:pt x="7696612" y="11575"/>
                  <a:pt x="7694994" y="9777"/>
                </a:cubicBezTo>
                <a:lnTo>
                  <a:pt x="7694994" y="8698"/>
                </a:lnTo>
                <a:close/>
                <a:moveTo>
                  <a:pt x="2605508" y="6537"/>
                </a:moveTo>
                <a:cubicBezTo>
                  <a:pt x="2613240" y="6537"/>
                  <a:pt x="2617916" y="9415"/>
                  <a:pt x="2619535" y="15169"/>
                </a:cubicBezTo>
                <a:cubicBezTo>
                  <a:pt x="2623131" y="15169"/>
                  <a:pt x="2628167" y="20205"/>
                  <a:pt x="2634641" y="30275"/>
                </a:cubicBezTo>
                <a:cubicBezTo>
                  <a:pt x="2637698" y="30275"/>
                  <a:pt x="2643812" y="32433"/>
                  <a:pt x="2652983" y="36749"/>
                </a:cubicBezTo>
                <a:lnTo>
                  <a:pt x="2654062" y="35670"/>
                </a:lnTo>
                <a:lnTo>
                  <a:pt x="2652983" y="30275"/>
                </a:lnTo>
                <a:lnTo>
                  <a:pt x="2652983" y="22722"/>
                </a:lnTo>
                <a:lnTo>
                  <a:pt x="2655142" y="20564"/>
                </a:lnTo>
                <a:lnTo>
                  <a:pt x="2661616" y="20564"/>
                </a:lnTo>
                <a:cubicBezTo>
                  <a:pt x="2667551" y="25959"/>
                  <a:pt x="2680498" y="33872"/>
                  <a:pt x="2700459" y="44302"/>
                </a:cubicBezTo>
                <a:lnTo>
                  <a:pt x="2703696" y="47539"/>
                </a:lnTo>
                <a:lnTo>
                  <a:pt x="2704776" y="47539"/>
                </a:lnTo>
                <a:lnTo>
                  <a:pt x="2711251" y="45382"/>
                </a:lnTo>
                <a:lnTo>
                  <a:pt x="2718668" y="46460"/>
                </a:lnTo>
                <a:cubicBezTo>
                  <a:pt x="2727120" y="46460"/>
                  <a:pt x="2733953" y="41425"/>
                  <a:pt x="2739169" y="31354"/>
                </a:cubicBezTo>
                <a:cubicBezTo>
                  <a:pt x="2739169" y="28477"/>
                  <a:pt x="2740608" y="26319"/>
                  <a:pt x="2743487" y="24880"/>
                </a:cubicBezTo>
                <a:lnTo>
                  <a:pt x="2755354" y="24880"/>
                </a:lnTo>
                <a:lnTo>
                  <a:pt x="2762908" y="33512"/>
                </a:lnTo>
                <a:cubicBezTo>
                  <a:pt x="2778013" y="43223"/>
                  <a:pt x="2785926" y="51136"/>
                  <a:pt x="2786645" y="57251"/>
                </a:cubicBezTo>
                <a:lnTo>
                  <a:pt x="2786645" y="58330"/>
                </a:lnTo>
                <a:cubicBezTo>
                  <a:pt x="2786645" y="60847"/>
                  <a:pt x="2784128" y="67636"/>
                  <a:pt x="2779093" y="78696"/>
                </a:cubicBezTo>
                <a:lnTo>
                  <a:pt x="2780171" y="86249"/>
                </a:lnTo>
                <a:lnTo>
                  <a:pt x="2779093" y="90565"/>
                </a:lnTo>
                <a:lnTo>
                  <a:pt x="2780171" y="95960"/>
                </a:lnTo>
                <a:cubicBezTo>
                  <a:pt x="2780171" y="99557"/>
                  <a:pt x="2779452" y="101355"/>
                  <a:pt x="2778013" y="101355"/>
                </a:cubicBezTo>
                <a:lnTo>
                  <a:pt x="2779093" y="102434"/>
                </a:lnTo>
                <a:lnTo>
                  <a:pt x="2779093" y="108908"/>
                </a:lnTo>
                <a:lnTo>
                  <a:pt x="2776935" y="112145"/>
                </a:lnTo>
                <a:lnTo>
                  <a:pt x="2779093" y="115382"/>
                </a:lnTo>
                <a:cubicBezTo>
                  <a:pt x="2776394" y="131207"/>
                  <a:pt x="2774596" y="139120"/>
                  <a:pt x="2773698" y="139120"/>
                </a:cubicBezTo>
                <a:lnTo>
                  <a:pt x="2770461" y="139120"/>
                </a:lnTo>
                <a:lnTo>
                  <a:pt x="2770461" y="142357"/>
                </a:lnTo>
                <a:lnTo>
                  <a:pt x="2775857" y="142357"/>
                </a:lnTo>
                <a:cubicBezTo>
                  <a:pt x="2778733" y="142357"/>
                  <a:pt x="2780171" y="148471"/>
                  <a:pt x="2780171" y="160700"/>
                </a:cubicBezTo>
                <a:lnTo>
                  <a:pt x="2780171" y="163937"/>
                </a:lnTo>
                <a:cubicBezTo>
                  <a:pt x="2780171" y="166455"/>
                  <a:pt x="2778733" y="169332"/>
                  <a:pt x="2775857" y="172569"/>
                </a:cubicBezTo>
                <a:lnTo>
                  <a:pt x="2778013" y="189833"/>
                </a:lnTo>
                <a:lnTo>
                  <a:pt x="2778013" y="191991"/>
                </a:lnTo>
                <a:lnTo>
                  <a:pt x="2774776" y="196308"/>
                </a:lnTo>
                <a:lnTo>
                  <a:pt x="2774776" y="198465"/>
                </a:lnTo>
                <a:cubicBezTo>
                  <a:pt x="2778373" y="198465"/>
                  <a:pt x="2780171" y="199185"/>
                  <a:pt x="2780171" y="200623"/>
                </a:cubicBezTo>
                <a:lnTo>
                  <a:pt x="2780171" y="201702"/>
                </a:lnTo>
                <a:lnTo>
                  <a:pt x="2776935" y="204939"/>
                </a:lnTo>
                <a:lnTo>
                  <a:pt x="2773698" y="203860"/>
                </a:lnTo>
                <a:lnTo>
                  <a:pt x="2773698" y="205884"/>
                </a:lnTo>
                <a:lnTo>
                  <a:pt x="2780171" y="213437"/>
                </a:lnTo>
                <a:lnTo>
                  <a:pt x="2780171" y="244728"/>
                </a:lnTo>
                <a:cubicBezTo>
                  <a:pt x="2778013" y="257676"/>
                  <a:pt x="2772978" y="264150"/>
                  <a:pt x="2765065" y="264150"/>
                </a:cubicBezTo>
                <a:lnTo>
                  <a:pt x="2751038" y="261992"/>
                </a:lnTo>
                <a:lnTo>
                  <a:pt x="2747801" y="265229"/>
                </a:lnTo>
                <a:lnTo>
                  <a:pt x="2740249" y="265229"/>
                </a:lnTo>
                <a:cubicBezTo>
                  <a:pt x="2736291" y="265229"/>
                  <a:pt x="2732336" y="262711"/>
                  <a:pt x="2728379" y="257676"/>
                </a:cubicBezTo>
                <a:lnTo>
                  <a:pt x="2728379" y="256597"/>
                </a:lnTo>
                <a:cubicBezTo>
                  <a:pt x="2728558" y="253000"/>
                  <a:pt x="2729277" y="251202"/>
                  <a:pt x="2730537" y="251202"/>
                </a:cubicBezTo>
                <a:lnTo>
                  <a:pt x="2728379" y="238254"/>
                </a:lnTo>
                <a:lnTo>
                  <a:pt x="2724064" y="239333"/>
                </a:lnTo>
                <a:lnTo>
                  <a:pt x="2717588" y="236096"/>
                </a:lnTo>
                <a:lnTo>
                  <a:pt x="2709092" y="237175"/>
                </a:lnTo>
                <a:lnTo>
                  <a:pt x="2702618" y="236096"/>
                </a:lnTo>
                <a:lnTo>
                  <a:pt x="2701539" y="237175"/>
                </a:lnTo>
                <a:lnTo>
                  <a:pt x="2701539" y="238254"/>
                </a:lnTo>
                <a:lnTo>
                  <a:pt x="2702618" y="246886"/>
                </a:lnTo>
                <a:cubicBezTo>
                  <a:pt x="2702618" y="255338"/>
                  <a:pt x="2699741" y="261812"/>
                  <a:pt x="2693985" y="266308"/>
                </a:cubicBezTo>
                <a:cubicBezTo>
                  <a:pt x="2687512" y="266308"/>
                  <a:pt x="2680318" y="264509"/>
                  <a:pt x="2672406" y="260913"/>
                </a:cubicBezTo>
                <a:lnTo>
                  <a:pt x="2660537" y="264150"/>
                </a:lnTo>
                <a:lnTo>
                  <a:pt x="2652983" y="256597"/>
                </a:lnTo>
                <a:lnTo>
                  <a:pt x="2652983" y="244728"/>
                </a:lnTo>
                <a:lnTo>
                  <a:pt x="2654062" y="243649"/>
                </a:lnTo>
                <a:lnTo>
                  <a:pt x="2654062" y="242570"/>
                </a:lnTo>
                <a:cubicBezTo>
                  <a:pt x="2652444" y="242570"/>
                  <a:pt x="2650646" y="236096"/>
                  <a:pt x="2648668" y="223148"/>
                </a:cubicBezTo>
                <a:lnTo>
                  <a:pt x="2654062" y="190912"/>
                </a:lnTo>
                <a:cubicBezTo>
                  <a:pt x="2652624" y="190912"/>
                  <a:pt x="2651905" y="189833"/>
                  <a:pt x="2651905" y="187675"/>
                </a:cubicBezTo>
                <a:lnTo>
                  <a:pt x="2652983" y="182280"/>
                </a:lnTo>
                <a:lnTo>
                  <a:pt x="2651905" y="175806"/>
                </a:lnTo>
                <a:lnTo>
                  <a:pt x="2650825" y="175806"/>
                </a:lnTo>
                <a:lnTo>
                  <a:pt x="2642194" y="180122"/>
                </a:lnTo>
                <a:cubicBezTo>
                  <a:pt x="2642194" y="183359"/>
                  <a:pt x="2638957" y="185517"/>
                  <a:pt x="2632483" y="186596"/>
                </a:cubicBezTo>
                <a:lnTo>
                  <a:pt x="2624930" y="186596"/>
                </a:lnTo>
                <a:cubicBezTo>
                  <a:pt x="2614859" y="184618"/>
                  <a:pt x="2609824" y="179583"/>
                  <a:pt x="2609824" y="171490"/>
                </a:cubicBezTo>
                <a:lnTo>
                  <a:pt x="2605508" y="171490"/>
                </a:lnTo>
                <a:lnTo>
                  <a:pt x="2605508" y="172569"/>
                </a:lnTo>
                <a:lnTo>
                  <a:pt x="2609824" y="177964"/>
                </a:lnTo>
                <a:lnTo>
                  <a:pt x="2608745" y="179043"/>
                </a:lnTo>
                <a:lnTo>
                  <a:pt x="2610903" y="196308"/>
                </a:lnTo>
                <a:lnTo>
                  <a:pt x="2609824" y="197386"/>
                </a:lnTo>
                <a:lnTo>
                  <a:pt x="2608745" y="197386"/>
                </a:lnTo>
                <a:lnTo>
                  <a:pt x="2609824" y="198465"/>
                </a:lnTo>
                <a:lnTo>
                  <a:pt x="2609824" y="199545"/>
                </a:lnTo>
                <a:lnTo>
                  <a:pt x="2606587" y="210200"/>
                </a:lnTo>
                <a:lnTo>
                  <a:pt x="2606587" y="212358"/>
                </a:lnTo>
                <a:lnTo>
                  <a:pt x="2610903" y="217753"/>
                </a:lnTo>
                <a:lnTo>
                  <a:pt x="2610903" y="227464"/>
                </a:lnTo>
                <a:lnTo>
                  <a:pt x="2609824" y="228543"/>
                </a:lnTo>
                <a:lnTo>
                  <a:pt x="2610903" y="229622"/>
                </a:lnTo>
                <a:lnTo>
                  <a:pt x="2610903" y="231780"/>
                </a:lnTo>
                <a:lnTo>
                  <a:pt x="2609824" y="244728"/>
                </a:lnTo>
                <a:lnTo>
                  <a:pt x="2610903" y="256597"/>
                </a:lnTo>
                <a:cubicBezTo>
                  <a:pt x="2607486" y="266308"/>
                  <a:pt x="2604968" y="271343"/>
                  <a:pt x="2603350" y="271703"/>
                </a:cubicBezTo>
                <a:lnTo>
                  <a:pt x="2587165" y="270624"/>
                </a:lnTo>
                <a:lnTo>
                  <a:pt x="2576509" y="271703"/>
                </a:lnTo>
                <a:cubicBezTo>
                  <a:pt x="2566439" y="267567"/>
                  <a:pt x="2561403" y="260373"/>
                  <a:pt x="2561403" y="250123"/>
                </a:cubicBezTo>
                <a:lnTo>
                  <a:pt x="2563561" y="244728"/>
                </a:lnTo>
                <a:lnTo>
                  <a:pt x="2561403" y="238254"/>
                </a:lnTo>
                <a:lnTo>
                  <a:pt x="2561403" y="237175"/>
                </a:lnTo>
                <a:lnTo>
                  <a:pt x="2562483" y="224227"/>
                </a:lnTo>
                <a:lnTo>
                  <a:pt x="2561403" y="211279"/>
                </a:lnTo>
                <a:lnTo>
                  <a:pt x="2561403" y="209121"/>
                </a:lnTo>
                <a:lnTo>
                  <a:pt x="2563561" y="205884"/>
                </a:lnTo>
                <a:cubicBezTo>
                  <a:pt x="2562121" y="205884"/>
                  <a:pt x="2561044" y="203051"/>
                  <a:pt x="2560324" y="197386"/>
                </a:cubicBezTo>
                <a:cubicBezTo>
                  <a:pt x="2556727" y="200084"/>
                  <a:pt x="2551332" y="201882"/>
                  <a:pt x="2544139" y="202781"/>
                </a:cubicBezTo>
                <a:cubicBezTo>
                  <a:pt x="2540183" y="211323"/>
                  <a:pt x="2532990" y="215595"/>
                  <a:pt x="2522559" y="215595"/>
                </a:cubicBezTo>
                <a:cubicBezTo>
                  <a:pt x="2518962" y="215055"/>
                  <a:pt x="2517164" y="213976"/>
                  <a:pt x="2517164" y="212358"/>
                </a:cubicBezTo>
                <a:lnTo>
                  <a:pt x="2517164" y="209121"/>
                </a:lnTo>
                <a:cubicBezTo>
                  <a:pt x="2519682" y="205074"/>
                  <a:pt x="2525437" y="199005"/>
                  <a:pt x="2534428" y="190912"/>
                </a:cubicBezTo>
                <a:lnTo>
                  <a:pt x="2533349" y="187675"/>
                </a:lnTo>
                <a:cubicBezTo>
                  <a:pt x="2533349" y="183000"/>
                  <a:pt x="2539104" y="168253"/>
                  <a:pt x="2550613" y="143436"/>
                </a:cubicBezTo>
                <a:lnTo>
                  <a:pt x="2552772" y="125093"/>
                </a:lnTo>
                <a:lnTo>
                  <a:pt x="2554930" y="125093"/>
                </a:lnTo>
                <a:cubicBezTo>
                  <a:pt x="2555468" y="128690"/>
                  <a:pt x="2556548" y="130488"/>
                  <a:pt x="2558165" y="130488"/>
                </a:cubicBezTo>
                <a:lnTo>
                  <a:pt x="2559246" y="130488"/>
                </a:lnTo>
                <a:lnTo>
                  <a:pt x="2556008" y="126172"/>
                </a:lnTo>
                <a:lnTo>
                  <a:pt x="2556008" y="120777"/>
                </a:lnTo>
                <a:cubicBezTo>
                  <a:pt x="2556008" y="108548"/>
                  <a:pt x="2554570" y="102434"/>
                  <a:pt x="2551692" y="102434"/>
                </a:cubicBezTo>
                <a:lnTo>
                  <a:pt x="2550613" y="102434"/>
                </a:lnTo>
                <a:lnTo>
                  <a:pt x="2541982" y="104592"/>
                </a:lnTo>
                <a:lnTo>
                  <a:pt x="2530112" y="104592"/>
                </a:lnTo>
                <a:cubicBezTo>
                  <a:pt x="2524356" y="100456"/>
                  <a:pt x="2521481" y="96140"/>
                  <a:pt x="2521481" y="91644"/>
                </a:cubicBezTo>
                <a:lnTo>
                  <a:pt x="2527955" y="89486"/>
                </a:lnTo>
                <a:lnTo>
                  <a:pt x="2532271" y="89486"/>
                </a:lnTo>
                <a:cubicBezTo>
                  <a:pt x="2540183" y="90025"/>
                  <a:pt x="2547736" y="92543"/>
                  <a:pt x="2554930" y="97039"/>
                </a:cubicBezTo>
                <a:cubicBezTo>
                  <a:pt x="2554930" y="95600"/>
                  <a:pt x="2557087" y="94162"/>
                  <a:pt x="2561403" y="92723"/>
                </a:cubicBezTo>
                <a:cubicBezTo>
                  <a:pt x="2561403" y="88407"/>
                  <a:pt x="2562121" y="86249"/>
                  <a:pt x="2563561" y="86249"/>
                </a:cubicBezTo>
                <a:lnTo>
                  <a:pt x="2561403" y="77617"/>
                </a:lnTo>
                <a:lnTo>
                  <a:pt x="2562483" y="76538"/>
                </a:lnTo>
                <a:lnTo>
                  <a:pt x="2562483" y="75459"/>
                </a:lnTo>
                <a:lnTo>
                  <a:pt x="2561403" y="71278"/>
                </a:lnTo>
                <a:lnTo>
                  <a:pt x="2563561" y="64804"/>
                </a:lnTo>
                <a:lnTo>
                  <a:pt x="2561403" y="62646"/>
                </a:lnTo>
                <a:lnTo>
                  <a:pt x="2560324" y="62646"/>
                </a:lnTo>
                <a:lnTo>
                  <a:pt x="2552772" y="63725"/>
                </a:lnTo>
                <a:lnTo>
                  <a:pt x="2550613" y="60487"/>
                </a:lnTo>
                <a:lnTo>
                  <a:pt x="2551692" y="56172"/>
                </a:lnTo>
                <a:lnTo>
                  <a:pt x="2548455" y="50776"/>
                </a:lnTo>
                <a:lnTo>
                  <a:pt x="2548455" y="48618"/>
                </a:lnTo>
                <a:cubicBezTo>
                  <a:pt x="2551153" y="41425"/>
                  <a:pt x="2557268" y="37828"/>
                  <a:pt x="2566798" y="37828"/>
                </a:cubicBezTo>
                <a:cubicBezTo>
                  <a:pt x="2586849" y="19845"/>
                  <a:pt x="2598314" y="10853"/>
                  <a:pt x="2601193" y="10853"/>
                </a:cubicBezTo>
                <a:lnTo>
                  <a:pt x="2602271" y="14090"/>
                </a:lnTo>
                <a:lnTo>
                  <a:pt x="2603350" y="14090"/>
                </a:lnTo>
                <a:lnTo>
                  <a:pt x="2603350" y="11932"/>
                </a:lnTo>
                <a:lnTo>
                  <a:pt x="2602271" y="8695"/>
                </a:lnTo>
                <a:close/>
                <a:moveTo>
                  <a:pt x="3629182" y="6403"/>
                </a:moveTo>
                <a:lnTo>
                  <a:pt x="3644153" y="9640"/>
                </a:lnTo>
                <a:lnTo>
                  <a:pt x="3653864" y="7482"/>
                </a:lnTo>
                <a:lnTo>
                  <a:pt x="3674231" y="13956"/>
                </a:lnTo>
                <a:lnTo>
                  <a:pt x="3680705" y="12877"/>
                </a:lnTo>
                <a:lnTo>
                  <a:pt x="3686100" y="19351"/>
                </a:lnTo>
                <a:lnTo>
                  <a:pt x="3686100" y="21374"/>
                </a:lnTo>
                <a:cubicBezTo>
                  <a:pt x="3682503" y="21374"/>
                  <a:pt x="3679266" y="31400"/>
                  <a:pt x="3676389" y="51451"/>
                </a:cubicBezTo>
                <a:lnTo>
                  <a:pt x="3676389" y="65478"/>
                </a:lnTo>
                <a:cubicBezTo>
                  <a:pt x="3676389" y="67636"/>
                  <a:pt x="3674994" y="68715"/>
                  <a:pt x="3672207" y="68715"/>
                </a:cubicBezTo>
                <a:lnTo>
                  <a:pt x="3672207" y="71952"/>
                </a:lnTo>
                <a:lnTo>
                  <a:pt x="3677468" y="75189"/>
                </a:lnTo>
                <a:lnTo>
                  <a:pt x="3710782" y="75189"/>
                </a:lnTo>
                <a:lnTo>
                  <a:pt x="3719414" y="77347"/>
                </a:lnTo>
                <a:cubicBezTo>
                  <a:pt x="3724449" y="75549"/>
                  <a:pt x="3728720" y="70514"/>
                  <a:pt x="3732227" y="62241"/>
                </a:cubicBezTo>
                <a:lnTo>
                  <a:pt x="3745175" y="53609"/>
                </a:lnTo>
                <a:lnTo>
                  <a:pt x="3749491" y="53609"/>
                </a:lnTo>
                <a:cubicBezTo>
                  <a:pt x="3754706" y="53609"/>
                  <a:pt x="3762574" y="57566"/>
                  <a:pt x="3773094" y="65478"/>
                </a:cubicBezTo>
                <a:cubicBezTo>
                  <a:pt x="3773094" y="66917"/>
                  <a:pt x="3777770" y="71593"/>
                  <a:pt x="3787121" y="79505"/>
                </a:cubicBezTo>
                <a:lnTo>
                  <a:pt x="3790358" y="86923"/>
                </a:lnTo>
                <a:lnTo>
                  <a:pt x="3778489" y="96635"/>
                </a:lnTo>
                <a:lnTo>
                  <a:pt x="3779568" y="97714"/>
                </a:lnTo>
                <a:lnTo>
                  <a:pt x="3779568" y="99872"/>
                </a:lnTo>
                <a:cubicBezTo>
                  <a:pt x="3779568" y="101311"/>
                  <a:pt x="3778489" y="102030"/>
                  <a:pt x="3776331" y="102030"/>
                </a:cubicBezTo>
                <a:lnTo>
                  <a:pt x="3776331" y="103109"/>
                </a:lnTo>
                <a:cubicBezTo>
                  <a:pt x="3778489" y="103109"/>
                  <a:pt x="3779568" y="104188"/>
                  <a:pt x="3779568" y="106346"/>
                </a:cubicBezTo>
                <a:lnTo>
                  <a:pt x="3777410" y="112685"/>
                </a:lnTo>
                <a:lnTo>
                  <a:pt x="3777410" y="122396"/>
                </a:lnTo>
                <a:lnTo>
                  <a:pt x="3780647" y="134265"/>
                </a:lnTo>
                <a:cubicBezTo>
                  <a:pt x="3777050" y="139031"/>
                  <a:pt x="3775252" y="148337"/>
                  <a:pt x="3775252" y="162185"/>
                </a:cubicBezTo>
                <a:lnTo>
                  <a:pt x="3777410" y="177155"/>
                </a:lnTo>
                <a:lnTo>
                  <a:pt x="3777410" y="181472"/>
                </a:lnTo>
                <a:cubicBezTo>
                  <a:pt x="3772375" y="198286"/>
                  <a:pt x="3768418" y="214741"/>
                  <a:pt x="3765541" y="230836"/>
                </a:cubicBezTo>
                <a:cubicBezTo>
                  <a:pt x="3763203" y="232994"/>
                  <a:pt x="3760731" y="239468"/>
                  <a:pt x="3758123" y="250258"/>
                </a:cubicBezTo>
                <a:cubicBezTo>
                  <a:pt x="3747513" y="264555"/>
                  <a:pt x="3737487" y="271703"/>
                  <a:pt x="3728046" y="271703"/>
                </a:cubicBezTo>
                <a:lnTo>
                  <a:pt x="3720493" y="269545"/>
                </a:lnTo>
                <a:lnTo>
                  <a:pt x="3704308" y="270624"/>
                </a:lnTo>
                <a:cubicBezTo>
                  <a:pt x="3702599" y="270624"/>
                  <a:pt x="3700846" y="267028"/>
                  <a:pt x="3699048" y="259834"/>
                </a:cubicBezTo>
                <a:lnTo>
                  <a:pt x="3700127" y="253495"/>
                </a:lnTo>
                <a:cubicBezTo>
                  <a:pt x="3700127" y="251697"/>
                  <a:pt x="3693293" y="245942"/>
                  <a:pt x="3679626" y="236231"/>
                </a:cubicBezTo>
                <a:cubicBezTo>
                  <a:pt x="3679626" y="231735"/>
                  <a:pt x="3673556" y="227464"/>
                  <a:pt x="3661417" y="223418"/>
                </a:cubicBezTo>
                <a:lnTo>
                  <a:pt x="3660338" y="222339"/>
                </a:lnTo>
                <a:lnTo>
                  <a:pt x="3660338" y="220181"/>
                </a:lnTo>
                <a:cubicBezTo>
                  <a:pt x="3660338" y="218742"/>
                  <a:pt x="3662496" y="217304"/>
                  <a:pt x="3666812" y="215865"/>
                </a:cubicBezTo>
                <a:lnTo>
                  <a:pt x="3681784" y="216944"/>
                </a:lnTo>
                <a:lnTo>
                  <a:pt x="3689337" y="215865"/>
                </a:lnTo>
                <a:lnTo>
                  <a:pt x="3691495" y="218023"/>
                </a:lnTo>
                <a:lnTo>
                  <a:pt x="3692574" y="218023"/>
                </a:lnTo>
                <a:cubicBezTo>
                  <a:pt x="3709748" y="214067"/>
                  <a:pt x="3718335" y="210470"/>
                  <a:pt x="3718335" y="207233"/>
                </a:cubicBezTo>
                <a:lnTo>
                  <a:pt x="3722651" y="192262"/>
                </a:lnTo>
                <a:lnTo>
                  <a:pt x="3721572" y="191183"/>
                </a:lnTo>
                <a:lnTo>
                  <a:pt x="3721572" y="182550"/>
                </a:lnTo>
                <a:cubicBezTo>
                  <a:pt x="3721572" y="174098"/>
                  <a:pt x="3722291" y="168389"/>
                  <a:pt x="3723730" y="165421"/>
                </a:cubicBezTo>
                <a:lnTo>
                  <a:pt x="3722651" y="161105"/>
                </a:lnTo>
                <a:lnTo>
                  <a:pt x="3723730" y="155710"/>
                </a:lnTo>
                <a:lnTo>
                  <a:pt x="3722651" y="154631"/>
                </a:lnTo>
                <a:lnTo>
                  <a:pt x="3723730" y="149236"/>
                </a:lnTo>
                <a:lnTo>
                  <a:pt x="3723730" y="140604"/>
                </a:lnTo>
                <a:lnTo>
                  <a:pt x="3722651" y="128870"/>
                </a:lnTo>
                <a:cubicBezTo>
                  <a:pt x="3723910" y="127252"/>
                  <a:pt x="3724989" y="122216"/>
                  <a:pt x="3725888" y="113764"/>
                </a:cubicBezTo>
                <a:cubicBezTo>
                  <a:pt x="3729484" y="113764"/>
                  <a:pt x="3731283" y="112370"/>
                  <a:pt x="3731283" y="109583"/>
                </a:cubicBezTo>
                <a:lnTo>
                  <a:pt x="3724809" y="94477"/>
                </a:lnTo>
                <a:lnTo>
                  <a:pt x="3724809" y="90160"/>
                </a:lnTo>
                <a:lnTo>
                  <a:pt x="3725888" y="89081"/>
                </a:lnTo>
                <a:lnTo>
                  <a:pt x="3725888" y="88002"/>
                </a:lnTo>
                <a:lnTo>
                  <a:pt x="3722651" y="85844"/>
                </a:lnTo>
                <a:lnTo>
                  <a:pt x="3714019" y="89081"/>
                </a:lnTo>
                <a:lnTo>
                  <a:pt x="3692574" y="89081"/>
                </a:lnTo>
                <a:cubicBezTo>
                  <a:pt x="3688797" y="84046"/>
                  <a:pt x="3685200" y="81528"/>
                  <a:pt x="3681784" y="81528"/>
                </a:cubicBezTo>
                <a:cubicBezTo>
                  <a:pt x="3674680" y="84226"/>
                  <a:pt x="3671128" y="89261"/>
                  <a:pt x="3671128" y="96635"/>
                </a:cubicBezTo>
                <a:cubicBezTo>
                  <a:pt x="3671128" y="103828"/>
                  <a:pt x="3670049" y="110257"/>
                  <a:pt x="3667891" y="115922"/>
                </a:cubicBezTo>
                <a:lnTo>
                  <a:pt x="3668970" y="119159"/>
                </a:lnTo>
                <a:cubicBezTo>
                  <a:pt x="3667532" y="129949"/>
                  <a:pt x="3665014" y="138896"/>
                  <a:pt x="3661417" y="145999"/>
                </a:cubicBezTo>
                <a:cubicBezTo>
                  <a:pt x="3659979" y="156250"/>
                  <a:pt x="3657461" y="165197"/>
                  <a:pt x="3653864" y="172840"/>
                </a:cubicBezTo>
                <a:cubicBezTo>
                  <a:pt x="3649908" y="180392"/>
                  <a:pt x="3646356" y="185787"/>
                  <a:pt x="3643209" y="189025"/>
                </a:cubicBezTo>
                <a:cubicBezTo>
                  <a:pt x="3643209" y="196488"/>
                  <a:pt x="3638533" y="203996"/>
                  <a:pt x="3629182" y="211549"/>
                </a:cubicBezTo>
                <a:cubicBezTo>
                  <a:pt x="3629182" y="216584"/>
                  <a:pt x="3627383" y="219102"/>
                  <a:pt x="3623787" y="219102"/>
                </a:cubicBezTo>
                <a:cubicBezTo>
                  <a:pt x="3606972" y="242031"/>
                  <a:pt x="3590878" y="253495"/>
                  <a:pt x="3575502" y="253495"/>
                </a:cubicBezTo>
                <a:lnTo>
                  <a:pt x="3573344" y="253495"/>
                </a:lnTo>
                <a:lnTo>
                  <a:pt x="3573344" y="261992"/>
                </a:lnTo>
                <a:cubicBezTo>
                  <a:pt x="3573344" y="264150"/>
                  <a:pt x="3568308" y="266668"/>
                  <a:pt x="3558238" y="269545"/>
                </a:cubicBezTo>
                <a:lnTo>
                  <a:pt x="3557159" y="265229"/>
                </a:lnTo>
                <a:lnTo>
                  <a:pt x="3556080" y="265229"/>
                </a:lnTo>
                <a:cubicBezTo>
                  <a:pt x="3556080" y="267387"/>
                  <a:pt x="3555405" y="268466"/>
                  <a:pt x="3554057" y="268466"/>
                </a:cubicBezTo>
                <a:lnTo>
                  <a:pt x="3551899" y="266308"/>
                </a:lnTo>
                <a:lnTo>
                  <a:pt x="3548662" y="266308"/>
                </a:lnTo>
                <a:lnTo>
                  <a:pt x="3543266" y="270624"/>
                </a:lnTo>
                <a:lnTo>
                  <a:pt x="3542187" y="270624"/>
                </a:lnTo>
                <a:lnTo>
                  <a:pt x="3540029" y="268466"/>
                </a:lnTo>
                <a:lnTo>
                  <a:pt x="3540029" y="267387"/>
                </a:lnTo>
                <a:lnTo>
                  <a:pt x="3554057" y="251337"/>
                </a:lnTo>
                <a:cubicBezTo>
                  <a:pt x="3559002" y="251337"/>
                  <a:pt x="3561475" y="249539"/>
                  <a:pt x="3561475" y="245942"/>
                </a:cubicBezTo>
                <a:lnTo>
                  <a:pt x="3571186" y="237310"/>
                </a:lnTo>
                <a:cubicBezTo>
                  <a:pt x="3574063" y="237310"/>
                  <a:pt x="3575502" y="235872"/>
                  <a:pt x="3575502" y="232994"/>
                </a:cubicBezTo>
                <a:cubicBezTo>
                  <a:pt x="3579997" y="225891"/>
                  <a:pt x="3584269" y="222339"/>
                  <a:pt x="3588315" y="222339"/>
                </a:cubicBezTo>
                <a:cubicBezTo>
                  <a:pt x="3592271" y="211009"/>
                  <a:pt x="3596227" y="202063"/>
                  <a:pt x="3600184" y="195499"/>
                </a:cubicBezTo>
                <a:cubicBezTo>
                  <a:pt x="3600184" y="189744"/>
                  <a:pt x="3601982" y="184349"/>
                  <a:pt x="3605579" y="179313"/>
                </a:cubicBezTo>
                <a:cubicBezTo>
                  <a:pt x="3608456" y="176796"/>
                  <a:pt x="3609895" y="174638"/>
                  <a:pt x="3609895" y="172840"/>
                </a:cubicBezTo>
                <a:lnTo>
                  <a:pt x="3608816" y="164342"/>
                </a:lnTo>
                <a:cubicBezTo>
                  <a:pt x="3611693" y="164342"/>
                  <a:pt x="3613132" y="161105"/>
                  <a:pt x="3613132" y="154631"/>
                </a:cubicBezTo>
                <a:lnTo>
                  <a:pt x="3614076" y="154631"/>
                </a:lnTo>
                <a:lnTo>
                  <a:pt x="3613132" y="153552"/>
                </a:lnTo>
                <a:lnTo>
                  <a:pt x="3613132" y="152473"/>
                </a:lnTo>
                <a:lnTo>
                  <a:pt x="3617313" y="142762"/>
                </a:lnTo>
                <a:lnTo>
                  <a:pt x="3616234" y="139525"/>
                </a:lnTo>
                <a:lnTo>
                  <a:pt x="3617313" y="128870"/>
                </a:lnTo>
                <a:lnTo>
                  <a:pt x="3616234" y="115922"/>
                </a:lnTo>
                <a:lnTo>
                  <a:pt x="3621629" y="111606"/>
                </a:lnTo>
                <a:lnTo>
                  <a:pt x="3620550" y="110527"/>
                </a:lnTo>
                <a:lnTo>
                  <a:pt x="3620550" y="95556"/>
                </a:lnTo>
                <a:lnTo>
                  <a:pt x="3621629" y="89081"/>
                </a:lnTo>
                <a:lnTo>
                  <a:pt x="3619471" y="84765"/>
                </a:lnTo>
                <a:lnTo>
                  <a:pt x="3613132" y="86923"/>
                </a:lnTo>
                <a:lnTo>
                  <a:pt x="3606658" y="84765"/>
                </a:lnTo>
                <a:lnTo>
                  <a:pt x="3601263" y="89081"/>
                </a:lnTo>
                <a:lnTo>
                  <a:pt x="3600184" y="89081"/>
                </a:lnTo>
                <a:lnTo>
                  <a:pt x="3588315" y="83686"/>
                </a:lnTo>
                <a:lnTo>
                  <a:pt x="3578739" y="85844"/>
                </a:lnTo>
                <a:lnTo>
                  <a:pt x="3572265" y="83686"/>
                </a:lnTo>
                <a:lnTo>
                  <a:pt x="3567949" y="84765"/>
                </a:lnTo>
                <a:lnTo>
                  <a:pt x="3566870" y="83686"/>
                </a:lnTo>
                <a:lnTo>
                  <a:pt x="3566870" y="80449"/>
                </a:lnTo>
                <a:cubicBezTo>
                  <a:pt x="3566870" y="79281"/>
                  <a:pt x="3571186" y="77887"/>
                  <a:pt x="3579818" y="76268"/>
                </a:cubicBezTo>
                <a:lnTo>
                  <a:pt x="3590473" y="78426"/>
                </a:lnTo>
                <a:lnTo>
                  <a:pt x="3607737" y="77347"/>
                </a:lnTo>
                <a:lnTo>
                  <a:pt x="3622708" y="77347"/>
                </a:lnTo>
                <a:lnTo>
                  <a:pt x="3622708" y="70873"/>
                </a:lnTo>
                <a:lnTo>
                  <a:pt x="3623787" y="70873"/>
                </a:lnTo>
                <a:lnTo>
                  <a:pt x="3629182" y="71952"/>
                </a:lnTo>
                <a:lnTo>
                  <a:pt x="3631340" y="68715"/>
                </a:lnTo>
                <a:cubicBezTo>
                  <a:pt x="3631340" y="67097"/>
                  <a:pt x="3629182" y="64579"/>
                  <a:pt x="3624866" y="61162"/>
                </a:cubicBezTo>
                <a:lnTo>
                  <a:pt x="3623787" y="55767"/>
                </a:lnTo>
                <a:lnTo>
                  <a:pt x="3624866" y="50507"/>
                </a:lnTo>
                <a:cubicBezTo>
                  <a:pt x="3623248" y="50507"/>
                  <a:pt x="3621090" y="43314"/>
                  <a:pt x="3618392" y="28927"/>
                </a:cubicBezTo>
                <a:lnTo>
                  <a:pt x="3622708" y="21374"/>
                </a:lnTo>
                <a:lnTo>
                  <a:pt x="3620550" y="12877"/>
                </a:lnTo>
                <a:close/>
                <a:moveTo>
                  <a:pt x="3182084" y="6403"/>
                </a:moveTo>
                <a:lnTo>
                  <a:pt x="3193009" y="8561"/>
                </a:lnTo>
                <a:lnTo>
                  <a:pt x="3201641" y="7482"/>
                </a:lnTo>
                <a:lnTo>
                  <a:pt x="3203799" y="10719"/>
                </a:lnTo>
                <a:lnTo>
                  <a:pt x="3209194" y="7482"/>
                </a:lnTo>
                <a:lnTo>
                  <a:pt x="3211487" y="7482"/>
                </a:lnTo>
                <a:lnTo>
                  <a:pt x="3222277" y="11798"/>
                </a:lnTo>
                <a:cubicBezTo>
                  <a:pt x="3227582" y="11798"/>
                  <a:pt x="3231942" y="14360"/>
                  <a:pt x="3235360" y="19486"/>
                </a:cubicBezTo>
                <a:lnTo>
                  <a:pt x="3235360" y="22723"/>
                </a:lnTo>
                <a:cubicBezTo>
                  <a:pt x="3232482" y="26319"/>
                  <a:pt x="3228481" y="28118"/>
                  <a:pt x="3223356" y="28118"/>
                </a:cubicBezTo>
                <a:lnTo>
                  <a:pt x="3225514" y="33513"/>
                </a:lnTo>
                <a:lnTo>
                  <a:pt x="3224435" y="50912"/>
                </a:lnTo>
                <a:lnTo>
                  <a:pt x="3224435" y="53204"/>
                </a:lnTo>
                <a:cubicBezTo>
                  <a:pt x="3224435" y="54643"/>
                  <a:pt x="3223356" y="55362"/>
                  <a:pt x="3221198" y="55362"/>
                </a:cubicBezTo>
                <a:cubicBezTo>
                  <a:pt x="3221198" y="56801"/>
                  <a:pt x="3219399" y="57520"/>
                  <a:pt x="3215803" y="57520"/>
                </a:cubicBezTo>
                <a:lnTo>
                  <a:pt x="3214724" y="60757"/>
                </a:lnTo>
                <a:lnTo>
                  <a:pt x="3215803" y="63994"/>
                </a:lnTo>
                <a:lnTo>
                  <a:pt x="3214724" y="65073"/>
                </a:lnTo>
                <a:cubicBezTo>
                  <a:pt x="3218320" y="65073"/>
                  <a:pt x="3223041" y="66557"/>
                  <a:pt x="3228886" y="69524"/>
                </a:cubicBezTo>
                <a:lnTo>
                  <a:pt x="3240755" y="68310"/>
                </a:lnTo>
                <a:lnTo>
                  <a:pt x="3240755" y="67231"/>
                </a:lnTo>
                <a:lnTo>
                  <a:pt x="3238597" y="67231"/>
                </a:lnTo>
                <a:lnTo>
                  <a:pt x="3238597" y="66152"/>
                </a:lnTo>
                <a:lnTo>
                  <a:pt x="3237518" y="67231"/>
                </a:lnTo>
                <a:lnTo>
                  <a:pt x="3235360" y="67231"/>
                </a:lnTo>
                <a:lnTo>
                  <a:pt x="3235360" y="66152"/>
                </a:lnTo>
                <a:cubicBezTo>
                  <a:pt x="3238237" y="63635"/>
                  <a:pt x="3239676" y="60398"/>
                  <a:pt x="3239676" y="56441"/>
                </a:cubicBezTo>
                <a:lnTo>
                  <a:pt x="3240755" y="56441"/>
                </a:lnTo>
                <a:lnTo>
                  <a:pt x="3239676" y="53204"/>
                </a:lnTo>
                <a:cubicBezTo>
                  <a:pt x="3241114" y="49877"/>
                  <a:pt x="3242553" y="48034"/>
                  <a:pt x="3243992" y="47675"/>
                </a:cubicBezTo>
                <a:lnTo>
                  <a:pt x="3248443" y="47675"/>
                </a:lnTo>
                <a:lnTo>
                  <a:pt x="3264763" y="59678"/>
                </a:lnTo>
                <a:cubicBezTo>
                  <a:pt x="3273395" y="59678"/>
                  <a:pt x="3278475" y="61477"/>
                  <a:pt x="3280003" y="65073"/>
                </a:cubicBezTo>
                <a:cubicBezTo>
                  <a:pt x="3285758" y="67861"/>
                  <a:pt x="3288636" y="71143"/>
                  <a:pt x="3288636" y="74919"/>
                </a:cubicBezTo>
                <a:lnTo>
                  <a:pt x="3287557" y="75998"/>
                </a:lnTo>
                <a:lnTo>
                  <a:pt x="3280003" y="75998"/>
                </a:lnTo>
                <a:lnTo>
                  <a:pt x="3281082" y="82472"/>
                </a:lnTo>
                <a:lnTo>
                  <a:pt x="3276632" y="90160"/>
                </a:lnTo>
                <a:lnTo>
                  <a:pt x="3278790" y="92318"/>
                </a:lnTo>
                <a:lnTo>
                  <a:pt x="3278790" y="96635"/>
                </a:lnTo>
                <a:cubicBezTo>
                  <a:pt x="3278790" y="98073"/>
                  <a:pt x="3276991" y="98792"/>
                  <a:pt x="3273395" y="98792"/>
                </a:cubicBezTo>
                <a:lnTo>
                  <a:pt x="3273395" y="102029"/>
                </a:lnTo>
                <a:cubicBezTo>
                  <a:pt x="3276451" y="102029"/>
                  <a:pt x="3278250" y="105671"/>
                  <a:pt x="3278790" y="112954"/>
                </a:cubicBezTo>
                <a:lnTo>
                  <a:pt x="3276632" y="120507"/>
                </a:lnTo>
                <a:lnTo>
                  <a:pt x="3277711" y="123879"/>
                </a:lnTo>
                <a:lnTo>
                  <a:pt x="3275553" y="126037"/>
                </a:lnTo>
                <a:lnTo>
                  <a:pt x="3275553" y="127116"/>
                </a:lnTo>
                <a:lnTo>
                  <a:pt x="3278790" y="132511"/>
                </a:lnTo>
                <a:lnTo>
                  <a:pt x="3280003" y="148831"/>
                </a:lnTo>
                <a:lnTo>
                  <a:pt x="3277711" y="157598"/>
                </a:lnTo>
                <a:lnTo>
                  <a:pt x="3281082" y="164072"/>
                </a:lnTo>
                <a:lnTo>
                  <a:pt x="3278790" y="170546"/>
                </a:lnTo>
                <a:lnTo>
                  <a:pt x="3278790" y="217348"/>
                </a:lnTo>
                <a:cubicBezTo>
                  <a:pt x="3278790" y="220226"/>
                  <a:pt x="3276632" y="223463"/>
                  <a:pt x="3272316" y="227059"/>
                </a:cubicBezTo>
                <a:lnTo>
                  <a:pt x="3272316" y="229352"/>
                </a:lnTo>
                <a:cubicBezTo>
                  <a:pt x="3272316" y="231510"/>
                  <a:pt x="3274878" y="232589"/>
                  <a:pt x="3280003" y="232589"/>
                </a:cubicBezTo>
                <a:lnTo>
                  <a:pt x="3282161" y="235826"/>
                </a:lnTo>
                <a:cubicBezTo>
                  <a:pt x="3278655" y="240142"/>
                  <a:pt x="3276451" y="245223"/>
                  <a:pt x="3275553" y="251067"/>
                </a:cubicBezTo>
                <a:lnTo>
                  <a:pt x="3276632" y="258620"/>
                </a:lnTo>
                <a:cubicBezTo>
                  <a:pt x="3273214" y="263746"/>
                  <a:pt x="3267415" y="266308"/>
                  <a:pt x="3259233" y="266308"/>
                </a:cubicBezTo>
                <a:lnTo>
                  <a:pt x="3255996" y="269545"/>
                </a:lnTo>
                <a:lnTo>
                  <a:pt x="3253838" y="269545"/>
                </a:lnTo>
                <a:lnTo>
                  <a:pt x="3243992" y="267387"/>
                </a:lnTo>
                <a:cubicBezTo>
                  <a:pt x="3242553" y="270264"/>
                  <a:pt x="3240395" y="271703"/>
                  <a:pt x="3237518" y="271703"/>
                </a:cubicBezTo>
                <a:cubicBezTo>
                  <a:pt x="3235000" y="271703"/>
                  <a:pt x="3232842" y="268826"/>
                  <a:pt x="3231044" y="263071"/>
                </a:cubicBezTo>
                <a:cubicBezTo>
                  <a:pt x="3227177" y="263071"/>
                  <a:pt x="3224974" y="259070"/>
                  <a:pt x="3224435" y="251067"/>
                </a:cubicBezTo>
                <a:cubicBezTo>
                  <a:pt x="3223176" y="251067"/>
                  <a:pt x="3220298" y="247426"/>
                  <a:pt x="3215803" y="240142"/>
                </a:cubicBezTo>
                <a:cubicBezTo>
                  <a:pt x="3213105" y="239962"/>
                  <a:pt x="3210543" y="236725"/>
                  <a:pt x="3208115" y="230431"/>
                </a:cubicBezTo>
                <a:cubicBezTo>
                  <a:pt x="3201641" y="229172"/>
                  <a:pt x="3198404" y="227689"/>
                  <a:pt x="3198404" y="225980"/>
                </a:cubicBezTo>
                <a:lnTo>
                  <a:pt x="3198404" y="223822"/>
                </a:lnTo>
                <a:lnTo>
                  <a:pt x="3200562" y="221664"/>
                </a:lnTo>
                <a:lnTo>
                  <a:pt x="3212566" y="221664"/>
                </a:lnTo>
                <a:cubicBezTo>
                  <a:pt x="3225963" y="221125"/>
                  <a:pt x="3233561" y="218607"/>
                  <a:pt x="3235360" y="214111"/>
                </a:cubicBezTo>
                <a:lnTo>
                  <a:pt x="3234281" y="208581"/>
                </a:lnTo>
                <a:lnTo>
                  <a:pt x="3236439" y="190103"/>
                </a:lnTo>
                <a:lnTo>
                  <a:pt x="3233202" y="180392"/>
                </a:lnTo>
                <a:lnTo>
                  <a:pt x="3231044" y="180392"/>
                </a:lnTo>
                <a:cubicBezTo>
                  <a:pt x="3230504" y="183989"/>
                  <a:pt x="3229425" y="185787"/>
                  <a:pt x="3227807" y="185787"/>
                </a:cubicBezTo>
                <a:cubicBezTo>
                  <a:pt x="3225019" y="185787"/>
                  <a:pt x="3221737" y="177470"/>
                  <a:pt x="3217961" y="160835"/>
                </a:cubicBezTo>
                <a:cubicBezTo>
                  <a:pt x="3215803" y="159037"/>
                  <a:pt x="3213285" y="153597"/>
                  <a:pt x="3210408" y="144515"/>
                </a:cubicBezTo>
                <a:lnTo>
                  <a:pt x="3211487" y="138985"/>
                </a:lnTo>
                <a:lnTo>
                  <a:pt x="3210408" y="138985"/>
                </a:lnTo>
                <a:cubicBezTo>
                  <a:pt x="3206361" y="145909"/>
                  <a:pt x="3203799" y="153552"/>
                  <a:pt x="3202720" y="161914"/>
                </a:cubicBezTo>
                <a:cubicBezTo>
                  <a:pt x="3196965" y="166770"/>
                  <a:pt x="3192963" y="173289"/>
                  <a:pt x="3190716" y="181471"/>
                </a:cubicBezTo>
                <a:cubicBezTo>
                  <a:pt x="3190716" y="184349"/>
                  <a:pt x="3189637" y="185787"/>
                  <a:pt x="3187479" y="185787"/>
                </a:cubicBezTo>
                <a:lnTo>
                  <a:pt x="3184242" y="183629"/>
                </a:lnTo>
                <a:lnTo>
                  <a:pt x="3182084" y="183629"/>
                </a:lnTo>
                <a:lnTo>
                  <a:pt x="3182084" y="185787"/>
                </a:lnTo>
                <a:lnTo>
                  <a:pt x="3181005" y="185787"/>
                </a:lnTo>
                <a:lnTo>
                  <a:pt x="3182084" y="189024"/>
                </a:lnTo>
                <a:cubicBezTo>
                  <a:pt x="3180825" y="195408"/>
                  <a:pt x="3179027" y="199769"/>
                  <a:pt x="3176689" y="202107"/>
                </a:cubicBezTo>
                <a:lnTo>
                  <a:pt x="3176689" y="217348"/>
                </a:lnTo>
                <a:lnTo>
                  <a:pt x="3175610" y="229352"/>
                </a:lnTo>
                <a:lnTo>
                  <a:pt x="3176689" y="232589"/>
                </a:lnTo>
                <a:lnTo>
                  <a:pt x="3173317" y="237984"/>
                </a:lnTo>
                <a:lnTo>
                  <a:pt x="3175610" y="244458"/>
                </a:lnTo>
                <a:lnTo>
                  <a:pt x="3171159" y="256462"/>
                </a:lnTo>
                <a:cubicBezTo>
                  <a:pt x="3174845" y="257002"/>
                  <a:pt x="3176689" y="258081"/>
                  <a:pt x="3176689" y="259699"/>
                </a:cubicBezTo>
                <a:lnTo>
                  <a:pt x="3176689" y="260778"/>
                </a:lnTo>
                <a:cubicBezTo>
                  <a:pt x="3176689" y="262037"/>
                  <a:pt x="3172327" y="264959"/>
                  <a:pt x="3163606" y="269545"/>
                </a:cubicBezTo>
                <a:cubicBezTo>
                  <a:pt x="3144004" y="268466"/>
                  <a:pt x="3134203" y="265184"/>
                  <a:pt x="3134203" y="259699"/>
                </a:cubicBezTo>
                <a:lnTo>
                  <a:pt x="3132045" y="241221"/>
                </a:lnTo>
                <a:lnTo>
                  <a:pt x="3136361" y="235826"/>
                </a:lnTo>
                <a:lnTo>
                  <a:pt x="3135282" y="234747"/>
                </a:lnTo>
                <a:lnTo>
                  <a:pt x="3135282" y="232589"/>
                </a:lnTo>
                <a:lnTo>
                  <a:pt x="3134203" y="217348"/>
                </a:lnTo>
                <a:lnTo>
                  <a:pt x="3136361" y="213032"/>
                </a:lnTo>
                <a:lnTo>
                  <a:pt x="3134203" y="204265"/>
                </a:lnTo>
                <a:lnTo>
                  <a:pt x="3134203" y="195633"/>
                </a:lnTo>
                <a:lnTo>
                  <a:pt x="3135282" y="194554"/>
                </a:lnTo>
                <a:lnTo>
                  <a:pt x="3133124" y="189024"/>
                </a:lnTo>
                <a:lnTo>
                  <a:pt x="3134203" y="182550"/>
                </a:lnTo>
                <a:lnTo>
                  <a:pt x="3132045" y="176076"/>
                </a:lnTo>
                <a:lnTo>
                  <a:pt x="3132045" y="172704"/>
                </a:lnTo>
                <a:cubicBezTo>
                  <a:pt x="3133483" y="135748"/>
                  <a:pt x="3134922" y="117270"/>
                  <a:pt x="3136361" y="117270"/>
                </a:cubicBezTo>
                <a:lnTo>
                  <a:pt x="3135282" y="111875"/>
                </a:lnTo>
                <a:lnTo>
                  <a:pt x="3135282" y="106480"/>
                </a:lnTo>
                <a:lnTo>
                  <a:pt x="3136361" y="105401"/>
                </a:lnTo>
                <a:lnTo>
                  <a:pt x="3136361" y="104188"/>
                </a:lnTo>
                <a:cubicBezTo>
                  <a:pt x="3134383" y="104188"/>
                  <a:pt x="3132944" y="99871"/>
                  <a:pt x="3132045" y="91239"/>
                </a:cubicBezTo>
                <a:lnTo>
                  <a:pt x="3134203" y="84630"/>
                </a:lnTo>
                <a:lnTo>
                  <a:pt x="3132045" y="82472"/>
                </a:lnTo>
                <a:cubicBezTo>
                  <a:pt x="3132404" y="63680"/>
                  <a:pt x="3133843" y="54283"/>
                  <a:pt x="3136361" y="54283"/>
                </a:cubicBezTo>
                <a:lnTo>
                  <a:pt x="3137440" y="54283"/>
                </a:lnTo>
                <a:cubicBezTo>
                  <a:pt x="3147241" y="55722"/>
                  <a:pt x="3154165" y="58240"/>
                  <a:pt x="3158211" y="61836"/>
                </a:cubicBezTo>
                <a:cubicBezTo>
                  <a:pt x="3161448" y="61836"/>
                  <a:pt x="3166483" y="63275"/>
                  <a:pt x="3173317" y="66152"/>
                </a:cubicBezTo>
                <a:lnTo>
                  <a:pt x="3174531" y="66152"/>
                </a:lnTo>
                <a:lnTo>
                  <a:pt x="3175610" y="65073"/>
                </a:lnTo>
                <a:lnTo>
                  <a:pt x="3176689" y="65073"/>
                </a:lnTo>
                <a:lnTo>
                  <a:pt x="3178847" y="67231"/>
                </a:lnTo>
                <a:lnTo>
                  <a:pt x="3179926" y="67231"/>
                </a:lnTo>
                <a:lnTo>
                  <a:pt x="3185321" y="61836"/>
                </a:lnTo>
                <a:cubicBezTo>
                  <a:pt x="3181724" y="57700"/>
                  <a:pt x="3179926" y="53699"/>
                  <a:pt x="3179926" y="49832"/>
                </a:cubicBezTo>
                <a:cubicBezTo>
                  <a:pt x="3180465" y="38953"/>
                  <a:pt x="3181544" y="33513"/>
                  <a:pt x="3183163" y="33513"/>
                </a:cubicBezTo>
                <a:lnTo>
                  <a:pt x="3190716" y="39042"/>
                </a:lnTo>
                <a:lnTo>
                  <a:pt x="3191930" y="39042"/>
                </a:lnTo>
                <a:lnTo>
                  <a:pt x="3191930" y="37963"/>
                </a:lnTo>
                <a:cubicBezTo>
                  <a:pt x="3186805" y="37963"/>
                  <a:pt x="3182443" y="31085"/>
                  <a:pt x="3178847" y="17328"/>
                </a:cubicBezTo>
                <a:cubicBezTo>
                  <a:pt x="3177588" y="17328"/>
                  <a:pt x="3176868" y="15484"/>
                  <a:pt x="3176689" y="11798"/>
                </a:cubicBezTo>
                <a:cubicBezTo>
                  <a:pt x="3176689" y="9819"/>
                  <a:pt x="3178487" y="8021"/>
                  <a:pt x="3182084" y="6403"/>
                </a:cubicBezTo>
                <a:close/>
                <a:moveTo>
                  <a:pt x="1651376" y="6132"/>
                </a:moveTo>
                <a:lnTo>
                  <a:pt x="1652454" y="7211"/>
                </a:lnTo>
                <a:lnTo>
                  <a:pt x="1653534" y="7211"/>
                </a:lnTo>
                <a:lnTo>
                  <a:pt x="1657985" y="6132"/>
                </a:lnTo>
                <a:cubicBezTo>
                  <a:pt x="1658703" y="8380"/>
                  <a:pt x="1660907" y="9504"/>
                  <a:pt x="1664594" y="9504"/>
                </a:cubicBezTo>
                <a:lnTo>
                  <a:pt x="1669045" y="9504"/>
                </a:lnTo>
                <a:lnTo>
                  <a:pt x="1675653" y="7211"/>
                </a:lnTo>
                <a:cubicBezTo>
                  <a:pt x="1686622" y="8740"/>
                  <a:pt x="1692108" y="12427"/>
                  <a:pt x="1692108" y="18271"/>
                </a:cubicBezTo>
                <a:lnTo>
                  <a:pt x="1692108" y="19350"/>
                </a:lnTo>
                <a:cubicBezTo>
                  <a:pt x="1688060" y="27443"/>
                  <a:pt x="1683655" y="31489"/>
                  <a:pt x="1678889" y="31489"/>
                </a:cubicBezTo>
                <a:lnTo>
                  <a:pt x="1678889" y="35940"/>
                </a:lnTo>
                <a:lnTo>
                  <a:pt x="1677811" y="42549"/>
                </a:lnTo>
                <a:cubicBezTo>
                  <a:pt x="1678530" y="50641"/>
                  <a:pt x="1681453" y="54687"/>
                  <a:pt x="1686578" y="54687"/>
                </a:cubicBezTo>
                <a:cubicBezTo>
                  <a:pt x="1690983" y="54687"/>
                  <a:pt x="1693187" y="56126"/>
                  <a:pt x="1693187" y="59004"/>
                </a:cubicBezTo>
                <a:lnTo>
                  <a:pt x="1695481" y="59004"/>
                </a:lnTo>
                <a:lnTo>
                  <a:pt x="1693187" y="55767"/>
                </a:lnTo>
                <a:lnTo>
                  <a:pt x="1694266" y="54687"/>
                </a:lnTo>
                <a:lnTo>
                  <a:pt x="1702088" y="56846"/>
                </a:lnTo>
                <a:cubicBezTo>
                  <a:pt x="1708113" y="50821"/>
                  <a:pt x="1712879" y="44572"/>
                  <a:pt x="1716386" y="38098"/>
                </a:cubicBezTo>
                <a:lnTo>
                  <a:pt x="1717464" y="38098"/>
                </a:lnTo>
                <a:lnTo>
                  <a:pt x="1720838" y="40256"/>
                </a:lnTo>
                <a:cubicBezTo>
                  <a:pt x="1720838" y="35850"/>
                  <a:pt x="1724837" y="31849"/>
                  <a:pt x="1732839" y="28252"/>
                </a:cubicBezTo>
                <a:cubicBezTo>
                  <a:pt x="1742011" y="32028"/>
                  <a:pt x="1749745" y="37513"/>
                  <a:pt x="1756038" y="44707"/>
                </a:cubicBezTo>
                <a:cubicBezTo>
                  <a:pt x="1763411" y="44707"/>
                  <a:pt x="1767097" y="46910"/>
                  <a:pt x="1767097" y="51316"/>
                </a:cubicBezTo>
                <a:lnTo>
                  <a:pt x="1773707" y="57925"/>
                </a:lnTo>
                <a:lnTo>
                  <a:pt x="1773707" y="60083"/>
                </a:lnTo>
                <a:cubicBezTo>
                  <a:pt x="1773707" y="64129"/>
                  <a:pt x="1771864" y="67096"/>
                  <a:pt x="1768179" y="68984"/>
                </a:cubicBezTo>
                <a:lnTo>
                  <a:pt x="1765885" y="68984"/>
                </a:lnTo>
                <a:lnTo>
                  <a:pt x="1761569" y="64533"/>
                </a:lnTo>
                <a:lnTo>
                  <a:pt x="1760491" y="65612"/>
                </a:lnTo>
                <a:lnTo>
                  <a:pt x="1759275" y="65612"/>
                </a:lnTo>
                <a:lnTo>
                  <a:pt x="1735133" y="64533"/>
                </a:lnTo>
                <a:lnTo>
                  <a:pt x="1734054" y="63454"/>
                </a:lnTo>
                <a:lnTo>
                  <a:pt x="1734054" y="62375"/>
                </a:lnTo>
                <a:lnTo>
                  <a:pt x="1735133" y="53474"/>
                </a:lnTo>
                <a:lnTo>
                  <a:pt x="1734054" y="41470"/>
                </a:lnTo>
                <a:lnTo>
                  <a:pt x="1735133" y="38098"/>
                </a:lnTo>
                <a:cubicBezTo>
                  <a:pt x="1733604" y="38098"/>
                  <a:pt x="1732480" y="41020"/>
                  <a:pt x="1731760" y="46865"/>
                </a:cubicBezTo>
                <a:lnTo>
                  <a:pt x="1734054" y="53474"/>
                </a:lnTo>
                <a:cubicBezTo>
                  <a:pt x="1734054" y="61566"/>
                  <a:pt x="1731086" y="65612"/>
                  <a:pt x="1725152" y="65612"/>
                </a:cubicBezTo>
                <a:lnTo>
                  <a:pt x="1718544" y="66691"/>
                </a:lnTo>
                <a:lnTo>
                  <a:pt x="1706403" y="65612"/>
                </a:lnTo>
                <a:lnTo>
                  <a:pt x="1679970" y="66691"/>
                </a:lnTo>
                <a:lnTo>
                  <a:pt x="1679970" y="74514"/>
                </a:lnTo>
                <a:lnTo>
                  <a:pt x="1673360" y="84360"/>
                </a:lnTo>
                <a:cubicBezTo>
                  <a:pt x="1676327" y="88766"/>
                  <a:pt x="1678530" y="94656"/>
                  <a:pt x="1679970" y="102029"/>
                </a:cubicBezTo>
                <a:lnTo>
                  <a:pt x="1676731" y="104187"/>
                </a:lnTo>
                <a:cubicBezTo>
                  <a:pt x="1678171" y="105895"/>
                  <a:pt x="1678889" y="110301"/>
                  <a:pt x="1678889" y="117405"/>
                </a:cubicBezTo>
                <a:lnTo>
                  <a:pt x="1679970" y="116326"/>
                </a:lnTo>
                <a:lnTo>
                  <a:pt x="1682262" y="116326"/>
                </a:lnTo>
                <a:cubicBezTo>
                  <a:pt x="1693951" y="118394"/>
                  <a:pt x="1699795" y="120597"/>
                  <a:pt x="1699795" y="122935"/>
                </a:cubicBezTo>
                <a:lnTo>
                  <a:pt x="1713012" y="118484"/>
                </a:lnTo>
                <a:lnTo>
                  <a:pt x="1718544" y="120777"/>
                </a:lnTo>
                <a:lnTo>
                  <a:pt x="1718544" y="115247"/>
                </a:lnTo>
                <a:cubicBezTo>
                  <a:pt x="1719623" y="112639"/>
                  <a:pt x="1723669" y="108593"/>
                  <a:pt x="1730681" y="103108"/>
                </a:cubicBezTo>
                <a:cubicBezTo>
                  <a:pt x="1734009" y="93577"/>
                  <a:pt x="1738415" y="88811"/>
                  <a:pt x="1743901" y="88811"/>
                </a:cubicBezTo>
                <a:cubicBezTo>
                  <a:pt x="1751812" y="88811"/>
                  <a:pt x="1757703" y="94296"/>
                  <a:pt x="1761569" y="105266"/>
                </a:cubicBezTo>
                <a:lnTo>
                  <a:pt x="1780316" y="120777"/>
                </a:lnTo>
                <a:lnTo>
                  <a:pt x="1780316" y="121856"/>
                </a:lnTo>
                <a:lnTo>
                  <a:pt x="1774786" y="121856"/>
                </a:lnTo>
                <a:lnTo>
                  <a:pt x="1771415" y="119698"/>
                </a:lnTo>
                <a:lnTo>
                  <a:pt x="1768179" y="119698"/>
                </a:lnTo>
                <a:cubicBezTo>
                  <a:pt x="1762243" y="121676"/>
                  <a:pt x="1759275" y="124238"/>
                  <a:pt x="1759275" y="127386"/>
                </a:cubicBezTo>
                <a:lnTo>
                  <a:pt x="1747271" y="131701"/>
                </a:lnTo>
                <a:cubicBezTo>
                  <a:pt x="1747271" y="129004"/>
                  <a:pt x="1742866" y="127206"/>
                  <a:pt x="1734054" y="126307"/>
                </a:cubicBezTo>
                <a:lnTo>
                  <a:pt x="1734054" y="124014"/>
                </a:lnTo>
                <a:lnTo>
                  <a:pt x="1729602" y="127386"/>
                </a:lnTo>
                <a:lnTo>
                  <a:pt x="1725152" y="127386"/>
                </a:lnTo>
                <a:lnTo>
                  <a:pt x="1719623" y="126307"/>
                </a:lnTo>
                <a:cubicBezTo>
                  <a:pt x="1699122" y="127565"/>
                  <a:pt x="1688871" y="130128"/>
                  <a:pt x="1688871" y="133994"/>
                </a:cubicBezTo>
                <a:cubicBezTo>
                  <a:pt x="1691029" y="136332"/>
                  <a:pt x="1692108" y="141098"/>
                  <a:pt x="1692108" y="148291"/>
                </a:cubicBezTo>
                <a:lnTo>
                  <a:pt x="1700874" y="154900"/>
                </a:lnTo>
                <a:lnTo>
                  <a:pt x="1700874" y="157058"/>
                </a:lnTo>
                <a:lnTo>
                  <a:pt x="1699795" y="162588"/>
                </a:lnTo>
                <a:lnTo>
                  <a:pt x="1700874" y="163667"/>
                </a:lnTo>
                <a:lnTo>
                  <a:pt x="1704247" y="163667"/>
                </a:lnTo>
                <a:lnTo>
                  <a:pt x="1707484" y="161509"/>
                </a:lnTo>
                <a:cubicBezTo>
                  <a:pt x="1710091" y="161509"/>
                  <a:pt x="1712698" y="164431"/>
                  <a:pt x="1715307" y="170276"/>
                </a:cubicBezTo>
                <a:lnTo>
                  <a:pt x="1716386" y="169197"/>
                </a:lnTo>
                <a:lnTo>
                  <a:pt x="1717464" y="169197"/>
                </a:lnTo>
                <a:cubicBezTo>
                  <a:pt x="1729063" y="178728"/>
                  <a:pt x="1739358" y="183494"/>
                  <a:pt x="1748350" y="183494"/>
                </a:cubicBezTo>
                <a:cubicBezTo>
                  <a:pt x="1749249" y="185562"/>
                  <a:pt x="1755500" y="189248"/>
                  <a:pt x="1767097" y="194554"/>
                </a:cubicBezTo>
                <a:cubicBezTo>
                  <a:pt x="1767097" y="196802"/>
                  <a:pt x="1772224" y="199364"/>
                  <a:pt x="1782474" y="202241"/>
                </a:cubicBezTo>
                <a:lnTo>
                  <a:pt x="1782474" y="204534"/>
                </a:lnTo>
                <a:cubicBezTo>
                  <a:pt x="1777888" y="212627"/>
                  <a:pt x="1774201" y="216673"/>
                  <a:pt x="1771415" y="216673"/>
                </a:cubicBezTo>
                <a:cubicBezTo>
                  <a:pt x="1766110" y="221799"/>
                  <a:pt x="1761704" y="232409"/>
                  <a:pt x="1758196" y="248504"/>
                </a:cubicBezTo>
                <a:cubicBezTo>
                  <a:pt x="1758196" y="251471"/>
                  <a:pt x="1757117" y="252955"/>
                  <a:pt x="1754959" y="252955"/>
                </a:cubicBezTo>
                <a:cubicBezTo>
                  <a:pt x="1740392" y="249628"/>
                  <a:pt x="1726411" y="239737"/>
                  <a:pt x="1713012" y="223282"/>
                </a:cubicBezTo>
                <a:cubicBezTo>
                  <a:pt x="1713012" y="221034"/>
                  <a:pt x="1708967" y="217348"/>
                  <a:pt x="1700874" y="212222"/>
                </a:cubicBezTo>
                <a:cubicBezTo>
                  <a:pt x="1697458" y="206108"/>
                  <a:pt x="1694895" y="198735"/>
                  <a:pt x="1693187" y="190103"/>
                </a:cubicBezTo>
                <a:cubicBezTo>
                  <a:pt x="1690309" y="190103"/>
                  <a:pt x="1686263" y="182774"/>
                  <a:pt x="1681049" y="168118"/>
                </a:cubicBezTo>
                <a:lnTo>
                  <a:pt x="1678889" y="168118"/>
                </a:lnTo>
                <a:lnTo>
                  <a:pt x="1679970" y="172569"/>
                </a:lnTo>
                <a:lnTo>
                  <a:pt x="1678889" y="175806"/>
                </a:lnTo>
                <a:lnTo>
                  <a:pt x="1679970" y="182415"/>
                </a:lnTo>
                <a:lnTo>
                  <a:pt x="1677811" y="191317"/>
                </a:lnTo>
                <a:lnTo>
                  <a:pt x="1678889" y="195633"/>
                </a:lnTo>
                <a:lnTo>
                  <a:pt x="1677811" y="195633"/>
                </a:lnTo>
                <a:lnTo>
                  <a:pt x="1679970" y="202241"/>
                </a:lnTo>
                <a:lnTo>
                  <a:pt x="1679970" y="204534"/>
                </a:lnTo>
                <a:lnTo>
                  <a:pt x="1676731" y="216673"/>
                </a:lnTo>
                <a:lnTo>
                  <a:pt x="1678889" y="220989"/>
                </a:lnTo>
                <a:lnTo>
                  <a:pt x="1676731" y="226519"/>
                </a:lnTo>
                <a:lnTo>
                  <a:pt x="1679970" y="233128"/>
                </a:lnTo>
                <a:lnTo>
                  <a:pt x="1678889" y="234207"/>
                </a:lnTo>
                <a:lnTo>
                  <a:pt x="1679970" y="239737"/>
                </a:lnTo>
                <a:lnTo>
                  <a:pt x="1679970" y="257406"/>
                </a:lnTo>
                <a:cubicBezTo>
                  <a:pt x="1679970" y="266937"/>
                  <a:pt x="1670437" y="271702"/>
                  <a:pt x="1651376" y="271702"/>
                </a:cubicBezTo>
                <a:lnTo>
                  <a:pt x="1650296" y="268331"/>
                </a:lnTo>
                <a:lnTo>
                  <a:pt x="1649082" y="268331"/>
                </a:lnTo>
                <a:lnTo>
                  <a:pt x="1642474" y="269544"/>
                </a:lnTo>
                <a:lnTo>
                  <a:pt x="1641394" y="268331"/>
                </a:lnTo>
                <a:lnTo>
                  <a:pt x="1640316" y="268331"/>
                </a:lnTo>
                <a:lnTo>
                  <a:pt x="1633707" y="269544"/>
                </a:lnTo>
                <a:cubicBezTo>
                  <a:pt x="1630019" y="265678"/>
                  <a:pt x="1628177" y="262351"/>
                  <a:pt x="1628177" y="259564"/>
                </a:cubicBezTo>
                <a:lnTo>
                  <a:pt x="1628177" y="257406"/>
                </a:lnTo>
                <a:lnTo>
                  <a:pt x="1631549" y="247425"/>
                </a:lnTo>
                <a:cubicBezTo>
                  <a:pt x="1629660" y="247425"/>
                  <a:pt x="1628177" y="243019"/>
                  <a:pt x="1627098" y="234207"/>
                </a:cubicBezTo>
                <a:cubicBezTo>
                  <a:pt x="1625839" y="234207"/>
                  <a:pt x="1625120" y="232364"/>
                  <a:pt x="1624940" y="228677"/>
                </a:cubicBezTo>
                <a:lnTo>
                  <a:pt x="1624940" y="222068"/>
                </a:lnTo>
                <a:cubicBezTo>
                  <a:pt x="1624940" y="220630"/>
                  <a:pt x="1626783" y="219910"/>
                  <a:pt x="1630469" y="219910"/>
                </a:cubicBezTo>
                <a:lnTo>
                  <a:pt x="1630469" y="218831"/>
                </a:lnTo>
                <a:cubicBezTo>
                  <a:pt x="1627503" y="218831"/>
                  <a:pt x="1626020" y="218112"/>
                  <a:pt x="1626020" y="216673"/>
                </a:cubicBezTo>
                <a:lnTo>
                  <a:pt x="1629256" y="208850"/>
                </a:lnTo>
                <a:lnTo>
                  <a:pt x="1628177" y="202241"/>
                </a:lnTo>
                <a:lnTo>
                  <a:pt x="1629256" y="201163"/>
                </a:lnTo>
                <a:lnTo>
                  <a:pt x="1629256" y="200084"/>
                </a:lnTo>
                <a:cubicBezTo>
                  <a:pt x="1629256" y="194958"/>
                  <a:pt x="1627053" y="192396"/>
                  <a:pt x="1622647" y="192396"/>
                </a:cubicBezTo>
                <a:lnTo>
                  <a:pt x="1621568" y="191317"/>
                </a:lnTo>
                <a:lnTo>
                  <a:pt x="1620489" y="191317"/>
                </a:lnTo>
                <a:cubicBezTo>
                  <a:pt x="1617520" y="192036"/>
                  <a:pt x="1616038" y="193834"/>
                  <a:pt x="1616038" y="196712"/>
                </a:cubicBezTo>
                <a:cubicBezTo>
                  <a:pt x="1619725" y="197701"/>
                  <a:pt x="1621568" y="198825"/>
                  <a:pt x="1621568" y="200084"/>
                </a:cubicBezTo>
                <a:lnTo>
                  <a:pt x="1621568" y="201163"/>
                </a:lnTo>
                <a:cubicBezTo>
                  <a:pt x="1620130" y="208536"/>
                  <a:pt x="1616487" y="212222"/>
                  <a:pt x="1610642" y="212222"/>
                </a:cubicBezTo>
                <a:lnTo>
                  <a:pt x="1609429" y="212222"/>
                </a:lnTo>
                <a:lnTo>
                  <a:pt x="1605112" y="207771"/>
                </a:lnTo>
                <a:lnTo>
                  <a:pt x="1607271" y="205613"/>
                </a:lnTo>
                <a:lnTo>
                  <a:pt x="1606191" y="199005"/>
                </a:lnTo>
                <a:lnTo>
                  <a:pt x="1605112" y="199005"/>
                </a:lnTo>
                <a:lnTo>
                  <a:pt x="1604034" y="202241"/>
                </a:lnTo>
                <a:lnTo>
                  <a:pt x="1605112" y="206692"/>
                </a:lnTo>
                <a:lnTo>
                  <a:pt x="1599584" y="207771"/>
                </a:lnTo>
                <a:lnTo>
                  <a:pt x="1599584" y="208850"/>
                </a:lnTo>
                <a:cubicBezTo>
                  <a:pt x="1602910" y="208850"/>
                  <a:pt x="1605112" y="210334"/>
                  <a:pt x="1606191" y="213301"/>
                </a:cubicBezTo>
                <a:lnTo>
                  <a:pt x="1606191" y="214380"/>
                </a:lnTo>
                <a:cubicBezTo>
                  <a:pt x="1603045" y="219326"/>
                  <a:pt x="1598278" y="222653"/>
                  <a:pt x="1591895" y="224361"/>
                </a:cubicBezTo>
                <a:cubicBezTo>
                  <a:pt x="1591895" y="227598"/>
                  <a:pt x="1586724" y="231240"/>
                  <a:pt x="1576385" y="235286"/>
                </a:cubicBezTo>
                <a:lnTo>
                  <a:pt x="1568696" y="243109"/>
                </a:lnTo>
                <a:lnTo>
                  <a:pt x="1567618" y="243109"/>
                </a:lnTo>
                <a:lnTo>
                  <a:pt x="1559929" y="241895"/>
                </a:lnTo>
                <a:cubicBezTo>
                  <a:pt x="1553996" y="248549"/>
                  <a:pt x="1547746" y="251876"/>
                  <a:pt x="1541183" y="251876"/>
                </a:cubicBezTo>
                <a:lnTo>
                  <a:pt x="1532415" y="257406"/>
                </a:lnTo>
                <a:cubicBezTo>
                  <a:pt x="1527378" y="255338"/>
                  <a:pt x="1524053" y="252775"/>
                  <a:pt x="1522434" y="249718"/>
                </a:cubicBezTo>
                <a:lnTo>
                  <a:pt x="1522434" y="248504"/>
                </a:lnTo>
                <a:cubicBezTo>
                  <a:pt x="1522434" y="247065"/>
                  <a:pt x="1524996" y="245986"/>
                  <a:pt x="1530123" y="245267"/>
                </a:cubicBezTo>
                <a:cubicBezTo>
                  <a:pt x="1535876" y="232768"/>
                  <a:pt x="1542486" y="226519"/>
                  <a:pt x="1549950" y="226519"/>
                </a:cubicBezTo>
                <a:cubicBezTo>
                  <a:pt x="1555254" y="216268"/>
                  <a:pt x="1562627" y="207816"/>
                  <a:pt x="1572069" y="201163"/>
                </a:cubicBezTo>
                <a:cubicBezTo>
                  <a:pt x="1572069" y="199364"/>
                  <a:pt x="1574272" y="196802"/>
                  <a:pt x="1578678" y="193475"/>
                </a:cubicBezTo>
                <a:lnTo>
                  <a:pt x="1600663" y="153821"/>
                </a:lnTo>
                <a:cubicBezTo>
                  <a:pt x="1603808" y="137636"/>
                  <a:pt x="1607495" y="129544"/>
                  <a:pt x="1611722" y="129544"/>
                </a:cubicBezTo>
                <a:lnTo>
                  <a:pt x="1611722" y="127386"/>
                </a:lnTo>
                <a:lnTo>
                  <a:pt x="1609429" y="125093"/>
                </a:lnTo>
                <a:lnTo>
                  <a:pt x="1596211" y="131701"/>
                </a:lnTo>
                <a:lnTo>
                  <a:pt x="1594053" y="131701"/>
                </a:lnTo>
                <a:cubicBezTo>
                  <a:pt x="1591086" y="128824"/>
                  <a:pt x="1587040" y="126262"/>
                  <a:pt x="1581914" y="124014"/>
                </a:cubicBezTo>
                <a:lnTo>
                  <a:pt x="1580836" y="124014"/>
                </a:lnTo>
                <a:cubicBezTo>
                  <a:pt x="1577329" y="126981"/>
                  <a:pt x="1571079" y="128465"/>
                  <a:pt x="1562088" y="128465"/>
                </a:cubicBezTo>
                <a:lnTo>
                  <a:pt x="1561009" y="127386"/>
                </a:lnTo>
                <a:lnTo>
                  <a:pt x="1559929" y="127386"/>
                </a:lnTo>
                <a:lnTo>
                  <a:pt x="1553321" y="128465"/>
                </a:lnTo>
                <a:lnTo>
                  <a:pt x="1552242" y="128465"/>
                </a:lnTo>
                <a:lnTo>
                  <a:pt x="1549950" y="126307"/>
                </a:lnTo>
                <a:lnTo>
                  <a:pt x="1549950" y="125093"/>
                </a:lnTo>
                <a:cubicBezTo>
                  <a:pt x="1552377" y="120687"/>
                  <a:pt x="1556422" y="118484"/>
                  <a:pt x="1562088" y="118484"/>
                </a:cubicBezTo>
                <a:lnTo>
                  <a:pt x="1570855" y="118484"/>
                </a:lnTo>
                <a:lnTo>
                  <a:pt x="1581914" y="121856"/>
                </a:lnTo>
                <a:lnTo>
                  <a:pt x="1586365" y="121856"/>
                </a:lnTo>
                <a:lnTo>
                  <a:pt x="1598504" y="116326"/>
                </a:lnTo>
                <a:lnTo>
                  <a:pt x="1599584" y="116326"/>
                </a:lnTo>
                <a:lnTo>
                  <a:pt x="1600663" y="117405"/>
                </a:lnTo>
                <a:lnTo>
                  <a:pt x="1600663" y="125093"/>
                </a:lnTo>
                <a:lnTo>
                  <a:pt x="1602820" y="125093"/>
                </a:lnTo>
                <a:lnTo>
                  <a:pt x="1604034" y="124014"/>
                </a:lnTo>
                <a:lnTo>
                  <a:pt x="1605112" y="124014"/>
                </a:lnTo>
                <a:lnTo>
                  <a:pt x="1604034" y="122935"/>
                </a:lnTo>
                <a:lnTo>
                  <a:pt x="1604034" y="121856"/>
                </a:lnTo>
                <a:cubicBezTo>
                  <a:pt x="1605473" y="119068"/>
                  <a:pt x="1607676" y="117225"/>
                  <a:pt x="1610642" y="116326"/>
                </a:cubicBezTo>
                <a:lnTo>
                  <a:pt x="1622647" y="117405"/>
                </a:lnTo>
                <a:lnTo>
                  <a:pt x="1628177" y="117405"/>
                </a:lnTo>
                <a:lnTo>
                  <a:pt x="1628177" y="109717"/>
                </a:lnTo>
                <a:lnTo>
                  <a:pt x="1629256" y="106480"/>
                </a:lnTo>
                <a:cubicBezTo>
                  <a:pt x="1628536" y="93262"/>
                  <a:pt x="1627098" y="85889"/>
                  <a:pt x="1624940" y="84360"/>
                </a:cubicBezTo>
                <a:lnTo>
                  <a:pt x="1624940" y="78830"/>
                </a:lnTo>
                <a:cubicBezTo>
                  <a:pt x="1629345" y="71547"/>
                  <a:pt x="1631549" y="66781"/>
                  <a:pt x="1631549" y="64533"/>
                </a:cubicBezTo>
                <a:lnTo>
                  <a:pt x="1628177" y="62375"/>
                </a:lnTo>
                <a:lnTo>
                  <a:pt x="1627098" y="62375"/>
                </a:lnTo>
                <a:cubicBezTo>
                  <a:pt x="1627098" y="64533"/>
                  <a:pt x="1624176" y="65612"/>
                  <a:pt x="1618331" y="65612"/>
                </a:cubicBezTo>
                <a:lnTo>
                  <a:pt x="1618331" y="66691"/>
                </a:lnTo>
                <a:lnTo>
                  <a:pt x="1610642" y="65612"/>
                </a:lnTo>
                <a:lnTo>
                  <a:pt x="1596211" y="65612"/>
                </a:lnTo>
                <a:lnTo>
                  <a:pt x="1591895" y="66691"/>
                </a:lnTo>
                <a:lnTo>
                  <a:pt x="1588523" y="65612"/>
                </a:lnTo>
                <a:lnTo>
                  <a:pt x="1577463" y="66691"/>
                </a:lnTo>
                <a:lnTo>
                  <a:pt x="1563167" y="64533"/>
                </a:lnTo>
                <a:lnTo>
                  <a:pt x="1561009" y="66691"/>
                </a:lnTo>
                <a:lnTo>
                  <a:pt x="1543340" y="66691"/>
                </a:lnTo>
                <a:lnTo>
                  <a:pt x="1539023" y="62375"/>
                </a:lnTo>
                <a:lnTo>
                  <a:pt x="1539023" y="60083"/>
                </a:lnTo>
                <a:lnTo>
                  <a:pt x="1541183" y="56846"/>
                </a:lnTo>
                <a:lnTo>
                  <a:pt x="1552242" y="57925"/>
                </a:lnTo>
                <a:lnTo>
                  <a:pt x="1558851" y="57925"/>
                </a:lnTo>
                <a:lnTo>
                  <a:pt x="1559929" y="59004"/>
                </a:lnTo>
                <a:lnTo>
                  <a:pt x="1561009" y="57925"/>
                </a:lnTo>
                <a:lnTo>
                  <a:pt x="1573148" y="57925"/>
                </a:lnTo>
                <a:lnTo>
                  <a:pt x="1578678" y="62375"/>
                </a:lnTo>
                <a:lnTo>
                  <a:pt x="1579756" y="62375"/>
                </a:lnTo>
                <a:cubicBezTo>
                  <a:pt x="1583263" y="59408"/>
                  <a:pt x="1589513" y="57925"/>
                  <a:pt x="1598504" y="57925"/>
                </a:cubicBezTo>
                <a:lnTo>
                  <a:pt x="1599584" y="59004"/>
                </a:lnTo>
                <a:lnTo>
                  <a:pt x="1599584" y="60083"/>
                </a:lnTo>
                <a:lnTo>
                  <a:pt x="1622647" y="57925"/>
                </a:lnTo>
                <a:lnTo>
                  <a:pt x="1628177" y="61296"/>
                </a:lnTo>
                <a:lnTo>
                  <a:pt x="1629256" y="61296"/>
                </a:lnTo>
                <a:lnTo>
                  <a:pt x="1630469" y="57925"/>
                </a:lnTo>
                <a:lnTo>
                  <a:pt x="1629256" y="54687"/>
                </a:lnTo>
                <a:lnTo>
                  <a:pt x="1631549" y="44707"/>
                </a:lnTo>
                <a:lnTo>
                  <a:pt x="1631549" y="41470"/>
                </a:lnTo>
                <a:lnTo>
                  <a:pt x="1623862" y="12741"/>
                </a:lnTo>
                <a:cubicBezTo>
                  <a:pt x="1624940" y="9774"/>
                  <a:pt x="1626020" y="8290"/>
                  <a:pt x="1627098" y="8290"/>
                </a:cubicBezTo>
                <a:lnTo>
                  <a:pt x="1628177" y="8290"/>
                </a:lnTo>
                <a:lnTo>
                  <a:pt x="1637079" y="10583"/>
                </a:lnTo>
                <a:cubicBezTo>
                  <a:pt x="1642922" y="7616"/>
                  <a:pt x="1647688" y="6132"/>
                  <a:pt x="1651376" y="6132"/>
                </a:cubicBezTo>
                <a:close/>
                <a:moveTo>
                  <a:pt x="8092323" y="5731"/>
                </a:moveTo>
                <a:lnTo>
                  <a:pt x="8098797" y="6810"/>
                </a:lnTo>
                <a:lnTo>
                  <a:pt x="8113903" y="5731"/>
                </a:lnTo>
                <a:lnTo>
                  <a:pt x="8114982" y="5731"/>
                </a:lnTo>
                <a:cubicBezTo>
                  <a:pt x="8123614" y="5731"/>
                  <a:pt x="8127930" y="8248"/>
                  <a:pt x="8127930" y="13284"/>
                </a:cubicBezTo>
                <a:lnTo>
                  <a:pt x="8131167" y="13284"/>
                </a:lnTo>
                <a:cubicBezTo>
                  <a:pt x="8133865" y="11126"/>
                  <a:pt x="8137102" y="10047"/>
                  <a:pt x="8140878" y="10047"/>
                </a:cubicBezTo>
                <a:cubicBezTo>
                  <a:pt x="8146453" y="10047"/>
                  <a:pt x="8150095" y="11845"/>
                  <a:pt x="8151803" y="15442"/>
                </a:cubicBezTo>
                <a:lnTo>
                  <a:pt x="8151803" y="21916"/>
                </a:lnTo>
                <a:cubicBezTo>
                  <a:pt x="8151803" y="24074"/>
                  <a:pt x="8148881" y="25512"/>
                  <a:pt x="8143036" y="26232"/>
                </a:cubicBezTo>
                <a:lnTo>
                  <a:pt x="8140878" y="20837"/>
                </a:lnTo>
                <a:lnTo>
                  <a:pt x="8138720" y="20837"/>
                </a:lnTo>
                <a:lnTo>
                  <a:pt x="8138720" y="27311"/>
                </a:lnTo>
                <a:cubicBezTo>
                  <a:pt x="8138720" y="32886"/>
                  <a:pt x="8140159" y="36123"/>
                  <a:pt x="8143036" y="37022"/>
                </a:cubicBezTo>
                <a:lnTo>
                  <a:pt x="8144115" y="37022"/>
                </a:lnTo>
                <a:lnTo>
                  <a:pt x="8157198" y="26232"/>
                </a:lnTo>
                <a:cubicBezTo>
                  <a:pt x="8169067" y="26232"/>
                  <a:pt x="8177340" y="33830"/>
                  <a:pt x="8182015" y="49026"/>
                </a:cubicBezTo>
                <a:lnTo>
                  <a:pt x="8182015" y="50105"/>
                </a:lnTo>
                <a:lnTo>
                  <a:pt x="8177699" y="49026"/>
                </a:lnTo>
                <a:lnTo>
                  <a:pt x="8169067" y="52263"/>
                </a:lnTo>
                <a:lnTo>
                  <a:pt x="8160435" y="52263"/>
                </a:lnTo>
                <a:cubicBezTo>
                  <a:pt x="8156119" y="52263"/>
                  <a:pt x="8153961" y="50824"/>
                  <a:pt x="8153961" y="47947"/>
                </a:cubicBezTo>
                <a:lnTo>
                  <a:pt x="8149510" y="54421"/>
                </a:lnTo>
                <a:lnTo>
                  <a:pt x="8158277" y="54421"/>
                </a:lnTo>
                <a:cubicBezTo>
                  <a:pt x="8164751" y="55500"/>
                  <a:pt x="8167988" y="58377"/>
                  <a:pt x="8167988" y="63053"/>
                </a:cubicBezTo>
                <a:cubicBezTo>
                  <a:pt x="8167988" y="66649"/>
                  <a:pt x="8162189" y="71685"/>
                  <a:pt x="8150589" y="78159"/>
                </a:cubicBezTo>
                <a:cubicBezTo>
                  <a:pt x="8149331" y="83194"/>
                  <a:pt x="8147173" y="85712"/>
                  <a:pt x="8144115" y="85712"/>
                </a:cubicBezTo>
                <a:lnTo>
                  <a:pt x="8145194" y="91107"/>
                </a:lnTo>
                <a:lnTo>
                  <a:pt x="8144115" y="92186"/>
                </a:lnTo>
                <a:lnTo>
                  <a:pt x="8143036" y="91107"/>
                </a:lnTo>
                <a:lnTo>
                  <a:pt x="8137641" y="91107"/>
                </a:lnTo>
                <a:lnTo>
                  <a:pt x="8135483" y="93265"/>
                </a:lnTo>
                <a:lnTo>
                  <a:pt x="8139799" y="94344"/>
                </a:lnTo>
                <a:lnTo>
                  <a:pt x="8144115" y="93265"/>
                </a:lnTo>
                <a:lnTo>
                  <a:pt x="8147352" y="96502"/>
                </a:lnTo>
                <a:lnTo>
                  <a:pt x="8151803" y="95423"/>
                </a:lnTo>
                <a:lnTo>
                  <a:pt x="8152882" y="96502"/>
                </a:lnTo>
                <a:lnTo>
                  <a:pt x="8153961" y="93265"/>
                </a:lnTo>
                <a:lnTo>
                  <a:pt x="8152882" y="92186"/>
                </a:lnTo>
                <a:lnTo>
                  <a:pt x="8152882" y="90028"/>
                </a:lnTo>
                <a:cubicBezTo>
                  <a:pt x="8158098" y="83014"/>
                  <a:pt x="8163492" y="77260"/>
                  <a:pt x="8169067" y="72764"/>
                </a:cubicBezTo>
                <a:lnTo>
                  <a:pt x="8170146" y="72764"/>
                </a:lnTo>
                <a:cubicBezTo>
                  <a:pt x="8178419" y="72764"/>
                  <a:pt x="8187051" y="80317"/>
                  <a:pt x="8196042" y="95423"/>
                </a:cubicBezTo>
                <a:lnTo>
                  <a:pt x="8196042" y="96502"/>
                </a:lnTo>
                <a:lnTo>
                  <a:pt x="8198200" y="96502"/>
                </a:lnTo>
                <a:cubicBezTo>
                  <a:pt x="8200358" y="95963"/>
                  <a:pt x="8201437" y="93085"/>
                  <a:pt x="8201437" y="87870"/>
                </a:cubicBezTo>
                <a:lnTo>
                  <a:pt x="8201437" y="86791"/>
                </a:lnTo>
                <a:cubicBezTo>
                  <a:pt x="8198560" y="86791"/>
                  <a:pt x="8197121" y="84633"/>
                  <a:pt x="8197121" y="80317"/>
                </a:cubicBezTo>
                <a:lnTo>
                  <a:pt x="8197121" y="79238"/>
                </a:lnTo>
                <a:lnTo>
                  <a:pt x="8203595" y="69527"/>
                </a:lnTo>
                <a:lnTo>
                  <a:pt x="8201437" y="63053"/>
                </a:lnTo>
                <a:lnTo>
                  <a:pt x="8203595" y="57658"/>
                </a:lnTo>
                <a:lnTo>
                  <a:pt x="8202516" y="56579"/>
                </a:lnTo>
                <a:lnTo>
                  <a:pt x="8202516" y="55500"/>
                </a:lnTo>
                <a:cubicBezTo>
                  <a:pt x="8203056" y="33830"/>
                  <a:pt x="8204495" y="22995"/>
                  <a:pt x="8206832" y="22995"/>
                </a:cubicBezTo>
                <a:lnTo>
                  <a:pt x="8205754" y="12205"/>
                </a:lnTo>
                <a:cubicBezTo>
                  <a:pt x="8205754" y="7889"/>
                  <a:pt x="8210834" y="5731"/>
                  <a:pt x="8220994" y="5731"/>
                </a:cubicBezTo>
                <a:cubicBezTo>
                  <a:pt x="8229267" y="13284"/>
                  <a:pt x="8237539" y="17240"/>
                  <a:pt x="8245812" y="17600"/>
                </a:cubicBezTo>
                <a:lnTo>
                  <a:pt x="8246890" y="21916"/>
                </a:lnTo>
                <a:lnTo>
                  <a:pt x="8245812" y="22995"/>
                </a:lnTo>
                <a:lnTo>
                  <a:pt x="8251206" y="25153"/>
                </a:lnTo>
                <a:lnTo>
                  <a:pt x="8251206" y="26232"/>
                </a:lnTo>
                <a:cubicBezTo>
                  <a:pt x="8249768" y="27850"/>
                  <a:pt x="8247970" y="34010"/>
                  <a:pt x="8245812" y="44710"/>
                </a:cubicBezTo>
                <a:lnTo>
                  <a:pt x="8243654" y="44710"/>
                </a:lnTo>
                <a:lnTo>
                  <a:pt x="8243654" y="52263"/>
                </a:lnTo>
                <a:lnTo>
                  <a:pt x="8238258" y="70606"/>
                </a:lnTo>
                <a:lnTo>
                  <a:pt x="8238258" y="71685"/>
                </a:lnTo>
                <a:lnTo>
                  <a:pt x="8249048" y="70606"/>
                </a:lnTo>
                <a:lnTo>
                  <a:pt x="8257680" y="74922"/>
                </a:lnTo>
                <a:lnTo>
                  <a:pt x="8271708" y="70606"/>
                </a:lnTo>
                <a:lnTo>
                  <a:pt x="8272786" y="71685"/>
                </a:lnTo>
                <a:lnTo>
                  <a:pt x="8274945" y="71685"/>
                </a:lnTo>
                <a:lnTo>
                  <a:pt x="8274945" y="70606"/>
                </a:lnTo>
                <a:cubicBezTo>
                  <a:pt x="8272786" y="70606"/>
                  <a:pt x="8271708" y="69886"/>
                  <a:pt x="8271708" y="68448"/>
                </a:cubicBezTo>
                <a:lnTo>
                  <a:pt x="8271708" y="67369"/>
                </a:lnTo>
                <a:lnTo>
                  <a:pt x="8283577" y="49026"/>
                </a:lnTo>
                <a:lnTo>
                  <a:pt x="8284790" y="49026"/>
                </a:lnTo>
                <a:cubicBezTo>
                  <a:pt x="8286948" y="49026"/>
                  <a:pt x="8292344" y="52263"/>
                  <a:pt x="8300976" y="58737"/>
                </a:cubicBezTo>
                <a:lnTo>
                  <a:pt x="8304212" y="59816"/>
                </a:lnTo>
                <a:lnTo>
                  <a:pt x="8307450" y="58737"/>
                </a:lnTo>
                <a:cubicBezTo>
                  <a:pt x="8311766" y="64851"/>
                  <a:pt x="8313924" y="69167"/>
                  <a:pt x="8313924" y="71685"/>
                </a:cubicBezTo>
                <a:lnTo>
                  <a:pt x="8313924" y="73843"/>
                </a:lnTo>
                <a:lnTo>
                  <a:pt x="8307450" y="80317"/>
                </a:lnTo>
                <a:lnTo>
                  <a:pt x="8304212" y="77080"/>
                </a:lnTo>
                <a:lnTo>
                  <a:pt x="8304212" y="78159"/>
                </a:lnTo>
                <a:lnTo>
                  <a:pt x="8305292" y="81396"/>
                </a:lnTo>
                <a:lnTo>
                  <a:pt x="8298818" y="86791"/>
                </a:lnTo>
                <a:cubicBezTo>
                  <a:pt x="8291444" y="84093"/>
                  <a:pt x="8284206" y="79418"/>
                  <a:pt x="8277103" y="72764"/>
                </a:cubicBezTo>
                <a:lnTo>
                  <a:pt x="8277103" y="73843"/>
                </a:lnTo>
                <a:lnTo>
                  <a:pt x="8281419" y="81396"/>
                </a:lnTo>
                <a:lnTo>
                  <a:pt x="8282498" y="80317"/>
                </a:lnTo>
                <a:lnTo>
                  <a:pt x="8283577" y="80317"/>
                </a:lnTo>
                <a:cubicBezTo>
                  <a:pt x="8284746" y="80317"/>
                  <a:pt x="8285870" y="81756"/>
                  <a:pt x="8286948" y="84633"/>
                </a:cubicBezTo>
                <a:lnTo>
                  <a:pt x="8288028" y="83554"/>
                </a:lnTo>
                <a:lnTo>
                  <a:pt x="8289106" y="83554"/>
                </a:lnTo>
                <a:lnTo>
                  <a:pt x="8299896" y="91107"/>
                </a:lnTo>
                <a:cubicBezTo>
                  <a:pt x="8296120" y="122129"/>
                  <a:pt x="8292164" y="137640"/>
                  <a:pt x="8288028" y="137640"/>
                </a:cubicBezTo>
                <a:lnTo>
                  <a:pt x="8288028" y="138719"/>
                </a:lnTo>
                <a:lnTo>
                  <a:pt x="8289106" y="143035"/>
                </a:lnTo>
                <a:lnTo>
                  <a:pt x="8284790" y="149509"/>
                </a:lnTo>
                <a:lnTo>
                  <a:pt x="8285870" y="158141"/>
                </a:lnTo>
                <a:lnTo>
                  <a:pt x="8272786" y="193883"/>
                </a:lnTo>
                <a:cubicBezTo>
                  <a:pt x="8272786" y="195322"/>
                  <a:pt x="8274945" y="196760"/>
                  <a:pt x="8279261" y="198199"/>
                </a:cubicBezTo>
                <a:cubicBezTo>
                  <a:pt x="8279261" y="201076"/>
                  <a:pt x="8282902" y="202515"/>
                  <a:pt x="8290186" y="202515"/>
                </a:cubicBezTo>
                <a:cubicBezTo>
                  <a:pt x="8290725" y="204853"/>
                  <a:pt x="8296120" y="208090"/>
                  <a:pt x="8306370" y="212226"/>
                </a:cubicBezTo>
                <a:cubicBezTo>
                  <a:pt x="8313384" y="217261"/>
                  <a:pt x="8316981" y="220498"/>
                  <a:pt x="8317161" y="221937"/>
                </a:cubicBezTo>
                <a:lnTo>
                  <a:pt x="8317161" y="223016"/>
                </a:lnTo>
                <a:lnTo>
                  <a:pt x="8294502" y="266311"/>
                </a:lnTo>
                <a:lnTo>
                  <a:pt x="8293422" y="266311"/>
                </a:lnTo>
                <a:cubicBezTo>
                  <a:pt x="8290905" y="266311"/>
                  <a:pt x="8282228" y="260557"/>
                  <a:pt x="8267392" y="249047"/>
                </a:cubicBezTo>
                <a:cubicBezTo>
                  <a:pt x="8252286" y="246170"/>
                  <a:pt x="8244732" y="241809"/>
                  <a:pt x="8244732" y="235964"/>
                </a:cubicBezTo>
                <a:lnTo>
                  <a:pt x="8240416" y="233806"/>
                </a:lnTo>
                <a:cubicBezTo>
                  <a:pt x="8228547" y="238932"/>
                  <a:pt x="8219870" y="244731"/>
                  <a:pt x="8214386" y="251205"/>
                </a:cubicBezTo>
                <a:cubicBezTo>
                  <a:pt x="8201258" y="257140"/>
                  <a:pt x="8191547" y="263254"/>
                  <a:pt x="8185252" y="269548"/>
                </a:cubicBezTo>
                <a:lnTo>
                  <a:pt x="8180936" y="270627"/>
                </a:lnTo>
                <a:lnTo>
                  <a:pt x="8165830" y="267390"/>
                </a:lnTo>
                <a:lnTo>
                  <a:pt x="8159356" y="269548"/>
                </a:lnTo>
                <a:lnTo>
                  <a:pt x="8158277" y="268469"/>
                </a:lnTo>
                <a:lnTo>
                  <a:pt x="8158277" y="267390"/>
                </a:lnTo>
                <a:cubicBezTo>
                  <a:pt x="8164032" y="267031"/>
                  <a:pt x="8166909" y="264873"/>
                  <a:pt x="8166909" y="260916"/>
                </a:cubicBezTo>
                <a:cubicBezTo>
                  <a:pt x="8172484" y="255162"/>
                  <a:pt x="8181836" y="248688"/>
                  <a:pt x="8194963" y="241494"/>
                </a:cubicBezTo>
                <a:cubicBezTo>
                  <a:pt x="8205034" y="228996"/>
                  <a:pt x="8212992" y="222477"/>
                  <a:pt x="8218836" y="221937"/>
                </a:cubicBezTo>
                <a:cubicBezTo>
                  <a:pt x="8219556" y="214024"/>
                  <a:pt x="8221354" y="210068"/>
                  <a:pt x="8224231" y="210068"/>
                </a:cubicBezTo>
                <a:lnTo>
                  <a:pt x="8222073" y="206831"/>
                </a:lnTo>
                <a:cubicBezTo>
                  <a:pt x="8223512" y="206831"/>
                  <a:pt x="8224231" y="205752"/>
                  <a:pt x="8224231" y="203594"/>
                </a:cubicBezTo>
                <a:cubicBezTo>
                  <a:pt x="8224231" y="198559"/>
                  <a:pt x="8223512" y="196041"/>
                  <a:pt x="8222073" y="196041"/>
                </a:cubicBezTo>
                <a:lnTo>
                  <a:pt x="8223152" y="188488"/>
                </a:lnTo>
                <a:lnTo>
                  <a:pt x="8223152" y="177698"/>
                </a:lnTo>
                <a:lnTo>
                  <a:pt x="8228547" y="171089"/>
                </a:lnTo>
                <a:lnTo>
                  <a:pt x="8228547" y="167852"/>
                </a:lnTo>
                <a:cubicBezTo>
                  <a:pt x="8228547" y="166413"/>
                  <a:pt x="8227468" y="165694"/>
                  <a:pt x="8225310" y="165694"/>
                </a:cubicBezTo>
                <a:cubicBezTo>
                  <a:pt x="8222253" y="165694"/>
                  <a:pt x="8220095" y="157781"/>
                  <a:pt x="8218836" y="141956"/>
                </a:cubicBezTo>
                <a:cubicBezTo>
                  <a:pt x="8216229" y="141956"/>
                  <a:pt x="8214386" y="135122"/>
                  <a:pt x="8213306" y="121454"/>
                </a:cubicBezTo>
                <a:lnTo>
                  <a:pt x="8190647" y="146272"/>
                </a:lnTo>
                <a:lnTo>
                  <a:pt x="8185252" y="147351"/>
                </a:lnTo>
                <a:lnTo>
                  <a:pt x="8184173" y="146272"/>
                </a:lnTo>
                <a:lnTo>
                  <a:pt x="8184173" y="144114"/>
                </a:lnTo>
                <a:lnTo>
                  <a:pt x="8187410" y="137640"/>
                </a:lnTo>
                <a:lnTo>
                  <a:pt x="8186331" y="136560"/>
                </a:lnTo>
                <a:lnTo>
                  <a:pt x="8185252" y="136560"/>
                </a:lnTo>
                <a:cubicBezTo>
                  <a:pt x="8182375" y="136921"/>
                  <a:pt x="8178419" y="140517"/>
                  <a:pt x="8173383" y="147351"/>
                </a:cubicBezTo>
                <a:cubicBezTo>
                  <a:pt x="8170866" y="147710"/>
                  <a:pt x="8167988" y="149868"/>
                  <a:pt x="8164751" y="153825"/>
                </a:cubicBezTo>
                <a:lnTo>
                  <a:pt x="8160435" y="153825"/>
                </a:lnTo>
                <a:cubicBezTo>
                  <a:pt x="8164751" y="157781"/>
                  <a:pt x="8166909" y="162097"/>
                  <a:pt x="8166909" y="166773"/>
                </a:cubicBezTo>
                <a:lnTo>
                  <a:pt x="8165830" y="167852"/>
                </a:lnTo>
                <a:cubicBezTo>
                  <a:pt x="8165830" y="169290"/>
                  <a:pt x="8164032" y="170010"/>
                  <a:pt x="8160435" y="170010"/>
                </a:cubicBezTo>
                <a:lnTo>
                  <a:pt x="8159356" y="171089"/>
                </a:lnTo>
                <a:lnTo>
                  <a:pt x="8159356" y="173382"/>
                </a:lnTo>
                <a:cubicBezTo>
                  <a:pt x="8159896" y="177698"/>
                  <a:pt x="8160975" y="179856"/>
                  <a:pt x="8162593" y="179856"/>
                </a:cubicBezTo>
                <a:lnTo>
                  <a:pt x="8164751" y="179856"/>
                </a:lnTo>
                <a:cubicBezTo>
                  <a:pt x="8167269" y="171853"/>
                  <a:pt x="8171225" y="167852"/>
                  <a:pt x="8176620" y="167852"/>
                </a:cubicBezTo>
                <a:lnTo>
                  <a:pt x="8185252" y="172168"/>
                </a:lnTo>
                <a:lnTo>
                  <a:pt x="8194963" y="171089"/>
                </a:lnTo>
                <a:lnTo>
                  <a:pt x="8196042" y="172168"/>
                </a:lnTo>
                <a:lnTo>
                  <a:pt x="8196042" y="173382"/>
                </a:lnTo>
                <a:cubicBezTo>
                  <a:pt x="8196042" y="175899"/>
                  <a:pt x="8190647" y="178417"/>
                  <a:pt x="8179857" y="180935"/>
                </a:cubicBezTo>
                <a:cubicBezTo>
                  <a:pt x="8178059" y="184172"/>
                  <a:pt x="8171945" y="188128"/>
                  <a:pt x="8161514" y="192804"/>
                </a:cubicBezTo>
                <a:cubicBezTo>
                  <a:pt x="8160076" y="199458"/>
                  <a:pt x="8159356" y="208809"/>
                  <a:pt x="8159356" y="220858"/>
                </a:cubicBezTo>
                <a:lnTo>
                  <a:pt x="8160435" y="225174"/>
                </a:lnTo>
                <a:lnTo>
                  <a:pt x="8159356" y="228411"/>
                </a:lnTo>
                <a:lnTo>
                  <a:pt x="8160435" y="233806"/>
                </a:lnTo>
                <a:lnTo>
                  <a:pt x="8157198" y="240415"/>
                </a:lnTo>
                <a:lnTo>
                  <a:pt x="8158277" y="249047"/>
                </a:lnTo>
                <a:cubicBezTo>
                  <a:pt x="8158277" y="254802"/>
                  <a:pt x="8156119" y="257679"/>
                  <a:pt x="8151803" y="257679"/>
                </a:cubicBezTo>
                <a:cubicBezTo>
                  <a:pt x="8145959" y="257679"/>
                  <a:pt x="8143036" y="259837"/>
                  <a:pt x="8143036" y="264153"/>
                </a:cubicBezTo>
                <a:cubicBezTo>
                  <a:pt x="8139260" y="267750"/>
                  <a:pt x="8136023" y="269548"/>
                  <a:pt x="8133325" y="269548"/>
                </a:cubicBezTo>
                <a:lnTo>
                  <a:pt x="8129009" y="269548"/>
                </a:lnTo>
                <a:lnTo>
                  <a:pt x="8124693" y="266311"/>
                </a:lnTo>
                <a:lnTo>
                  <a:pt x="8118219" y="271706"/>
                </a:lnTo>
                <a:lnTo>
                  <a:pt x="8112824" y="271706"/>
                </a:lnTo>
                <a:cubicBezTo>
                  <a:pt x="8106170" y="271706"/>
                  <a:pt x="8101495" y="270268"/>
                  <a:pt x="8098797" y="267390"/>
                </a:cubicBezTo>
                <a:lnTo>
                  <a:pt x="8099876" y="256600"/>
                </a:lnTo>
                <a:cubicBezTo>
                  <a:pt x="8096459" y="244281"/>
                  <a:pt x="8091784" y="238122"/>
                  <a:pt x="8085849" y="238122"/>
                </a:cubicBezTo>
                <a:cubicBezTo>
                  <a:pt x="8080724" y="234526"/>
                  <a:pt x="8078161" y="231289"/>
                  <a:pt x="8078161" y="228411"/>
                </a:cubicBezTo>
                <a:lnTo>
                  <a:pt x="8082477" y="225174"/>
                </a:lnTo>
                <a:lnTo>
                  <a:pt x="8085849" y="225174"/>
                </a:lnTo>
                <a:lnTo>
                  <a:pt x="8096639" y="229490"/>
                </a:lnTo>
                <a:cubicBezTo>
                  <a:pt x="8108868" y="229490"/>
                  <a:pt x="8114982" y="226613"/>
                  <a:pt x="8114982" y="220858"/>
                </a:cubicBezTo>
                <a:lnTo>
                  <a:pt x="8114982" y="210068"/>
                </a:lnTo>
                <a:lnTo>
                  <a:pt x="8113903" y="208989"/>
                </a:lnTo>
                <a:lnTo>
                  <a:pt x="8113903" y="207910"/>
                </a:lnTo>
                <a:lnTo>
                  <a:pt x="8106350" y="208989"/>
                </a:lnTo>
                <a:lnTo>
                  <a:pt x="8099876" y="207910"/>
                </a:lnTo>
                <a:cubicBezTo>
                  <a:pt x="8089536" y="210787"/>
                  <a:pt x="8081578" y="215823"/>
                  <a:pt x="8076003" y="223016"/>
                </a:cubicBezTo>
                <a:lnTo>
                  <a:pt x="8073845" y="223016"/>
                </a:lnTo>
                <a:cubicBezTo>
                  <a:pt x="8064494" y="212765"/>
                  <a:pt x="8059818" y="204493"/>
                  <a:pt x="8059818" y="198199"/>
                </a:cubicBezTo>
                <a:lnTo>
                  <a:pt x="8059818" y="187409"/>
                </a:lnTo>
                <a:cubicBezTo>
                  <a:pt x="8059818" y="183812"/>
                  <a:pt x="8057301" y="180935"/>
                  <a:pt x="8052265" y="178777"/>
                </a:cubicBezTo>
                <a:lnTo>
                  <a:pt x="8052265" y="177698"/>
                </a:lnTo>
                <a:cubicBezTo>
                  <a:pt x="8065213" y="165559"/>
                  <a:pt x="8071687" y="157242"/>
                  <a:pt x="8071687" y="152746"/>
                </a:cubicBezTo>
                <a:cubicBezTo>
                  <a:pt x="8076723" y="149329"/>
                  <a:pt x="8079240" y="145372"/>
                  <a:pt x="8079240" y="140877"/>
                </a:cubicBezTo>
                <a:lnTo>
                  <a:pt x="8080319" y="132245"/>
                </a:lnTo>
                <a:lnTo>
                  <a:pt x="8077082" y="131165"/>
                </a:lnTo>
                <a:lnTo>
                  <a:pt x="8068450" y="134403"/>
                </a:lnTo>
                <a:lnTo>
                  <a:pt x="8065213" y="134403"/>
                </a:lnTo>
                <a:cubicBezTo>
                  <a:pt x="8063595" y="134403"/>
                  <a:pt x="8062156" y="131885"/>
                  <a:pt x="8060897" y="126850"/>
                </a:cubicBezTo>
                <a:cubicBezTo>
                  <a:pt x="8061976" y="123972"/>
                  <a:pt x="8063055" y="122534"/>
                  <a:pt x="8064134" y="122534"/>
                </a:cubicBezTo>
                <a:cubicBezTo>
                  <a:pt x="8065573" y="122534"/>
                  <a:pt x="8066292" y="124332"/>
                  <a:pt x="8066292" y="127929"/>
                </a:cubicBezTo>
                <a:lnTo>
                  <a:pt x="8067371" y="129007"/>
                </a:lnTo>
                <a:lnTo>
                  <a:pt x="8068450" y="129007"/>
                </a:lnTo>
                <a:lnTo>
                  <a:pt x="8074924" y="126850"/>
                </a:lnTo>
                <a:lnTo>
                  <a:pt x="8081398" y="127929"/>
                </a:lnTo>
                <a:lnTo>
                  <a:pt x="8084635" y="126850"/>
                </a:lnTo>
                <a:lnTo>
                  <a:pt x="8084635" y="119296"/>
                </a:lnTo>
                <a:cubicBezTo>
                  <a:pt x="8089041" y="113542"/>
                  <a:pt x="8091244" y="108461"/>
                  <a:pt x="8091244" y="104055"/>
                </a:cubicBezTo>
                <a:lnTo>
                  <a:pt x="8080319" y="107427"/>
                </a:lnTo>
                <a:lnTo>
                  <a:pt x="8067371" y="101897"/>
                </a:lnTo>
                <a:lnTo>
                  <a:pt x="8060897" y="102976"/>
                </a:lnTo>
                <a:lnTo>
                  <a:pt x="8058739" y="102976"/>
                </a:lnTo>
                <a:cubicBezTo>
                  <a:pt x="8055862" y="102077"/>
                  <a:pt x="8054423" y="98840"/>
                  <a:pt x="8054423" y="93265"/>
                </a:cubicBezTo>
                <a:lnTo>
                  <a:pt x="8055502" y="92186"/>
                </a:lnTo>
                <a:lnTo>
                  <a:pt x="8059818" y="92186"/>
                </a:lnTo>
                <a:lnTo>
                  <a:pt x="8068450" y="94344"/>
                </a:lnTo>
                <a:lnTo>
                  <a:pt x="8078161" y="92186"/>
                </a:lnTo>
                <a:lnTo>
                  <a:pt x="8091244" y="93265"/>
                </a:lnTo>
                <a:lnTo>
                  <a:pt x="8092323" y="92186"/>
                </a:lnTo>
                <a:lnTo>
                  <a:pt x="8092323" y="76001"/>
                </a:lnTo>
                <a:lnTo>
                  <a:pt x="8094481" y="69527"/>
                </a:lnTo>
                <a:lnTo>
                  <a:pt x="8093402" y="57658"/>
                </a:lnTo>
                <a:lnTo>
                  <a:pt x="8093402" y="54421"/>
                </a:lnTo>
                <a:lnTo>
                  <a:pt x="8091244" y="52263"/>
                </a:lnTo>
                <a:lnTo>
                  <a:pt x="8089086" y="52263"/>
                </a:lnTo>
                <a:lnTo>
                  <a:pt x="8072766" y="53342"/>
                </a:lnTo>
                <a:lnTo>
                  <a:pt x="8063055" y="51184"/>
                </a:lnTo>
                <a:lnTo>
                  <a:pt x="8057660" y="52263"/>
                </a:lnTo>
                <a:lnTo>
                  <a:pt x="8056581" y="51184"/>
                </a:lnTo>
                <a:lnTo>
                  <a:pt x="8056581" y="50105"/>
                </a:lnTo>
                <a:cubicBezTo>
                  <a:pt x="8058020" y="42821"/>
                  <a:pt x="8060897" y="39180"/>
                  <a:pt x="8065213" y="39180"/>
                </a:cubicBezTo>
                <a:lnTo>
                  <a:pt x="8071687" y="41473"/>
                </a:lnTo>
                <a:lnTo>
                  <a:pt x="8079240" y="40394"/>
                </a:lnTo>
                <a:cubicBezTo>
                  <a:pt x="8079240" y="41832"/>
                  <a:pt x="8082882" y="42552"/>
                  <a:pt x="8090165" y="42552"/>
                </a:cubicBezTo>
                <a:lnTo>
                  <a:pt x="8094481" y="47947"/>
                </a:lnTo>
                <a:lnTo>
                  <a:pt x="8094481" y="46868"/>
                </a:lnTo>
                <a:lnTo>
                  <a:pt x="8093402" y="29469"/>
                </a:lnTo>
                <a:lnTo>
                  <a:pt x="8095560" y="27311"/>
                </a:lnTo>
                <a:lnTo>
                  <a:pt x="8096639" y="28390"/>
                </a:lnTo>
                <a:lnTo>
                  <a:pt x="8098797" y="28390"/>
                </a:lnTo>
                <a:lnTo>
                  <a:pt x="8098797" y="27311"/>
                </a:lnTo>
                <a:cubicBezTo>
                  <a:pt x="8094481" y="26592"/>
                  <a:pt x="8092323" y="25512"/>
                  <a:pt x="8092323" y="24074"/>
                </a:cubicBezTo>
                <a:lnTo>
                  <a:pt x="8092323" y="21916"/>
                </a:lnTo>
                <a:lnTo>
                  <a:pt x="8093402" y="14363"/>
                </a:lnTo>
                <a:cubicBezTo>
                  <a:pt x="8090525" y="12924"/>
                  <a:pt x="8089086" y="10766"/>
                  <a:pt x="8089086" y="7889"/>
                </a:cubicBezTo>
                <a:close/>
                <a:moveTo>
                  <a:pt x="7156399" y="4786"/>
                </a:moveTo>
                <a:lnTo>
                  <a:pt x="7175012" y="5865"/>
                </a:lnTo>
                <a:lnTo>
                  <a:pt x="7176091" y="4786"/>
                </a:lnTo>
                <a:lnTo>
                  <a:pt x="7177170" y="4786"/>
                </a:lnTo>
                <a:lnTo>
                  <a:pt x="7193624" y="10316"/>
                </a:lnTo>
                <a:lnTo>
                  <a:pt x="7204550" y="5865"/>
                </a:lnTo>
                <a:lnTo>
                  <a:pt x="7206842" y="5865"/>
                </a:lnTo>
                <a:cubicBezTo>
                  <a:pt x="7214126" y="6405"/>
                  <a:pt x="7217767" y="8608"/>
                  <a:pt x="7217767" y="12474"/>
                </a:cubicBezTo>
                <a:cubicBezTo>
                  <a:pt x="7211923" y="20297"/>
                  <a:pt x="7208641" y="26861"/>
                  <a:pt x="7207921" y="32166"/>
                </a:cubicBezTo>
                <a:lnTo>
                  <a:pt x="7207921" y="37696"/>
                </a:lnTo>
                <a:cubicBezTo>
                  <a:pt x="7207921" y="39134"/>
                  <a:pt x="7211923" y="40933"/>
                  <a:pt x="7219925" y="43091"/>
                </a:cubicBezTo>
                <a:lnTo>
                  <a:pt x="7219925" y="44170"/>
                </a:lnTo>
                <a:lnTo>
                  <a:pt x="7221004" y="43091"/>
                </a:lnTo>
                <a:lnTo>
                  <a:pt x="7225455" y="43091"/>
                </a:lnTo>
                <a:lnTo>
                  <a:pt x="7227613" y="45249"/>
                </a:lnTo>
                <a:lnTo>
                  <a:pt x="7227613" y="48621"/>
                </a:lnTo>
                <a:cubicBezTo>
                  <a:pt x="7227613" y="50779"/>
                  <a:pt x="7219566" y="52937"/>
                  <a:pt x="7203470" y="55095"/>
                </a:cubicBezTo>
                <a:cubicBezTo>
                  <a:pt x="7202751" y="52937"/>
                  <a:pt x="7200593" y="51858"/>
                  <a:pt x="7196996" y="51858"/>
                </a:cubicBezTo>
                <a:lnTo>
                  <a:pt x="7188230" y="51858"/>
                </a:lnTo>
                <a:lnTo>
                  <a:pt x="7179463" y="58467"/>
                </a:lnTo>
                <a:lnTo>
                  <a:pt x="7178249" y="58467"/>
                </a:lnTo>
                <a:lnTo>
                  <a:pt x="7175012" y="56309"/>
                </a:lnTo>
                <a:lnTo>
                  <a:pt x="7173933" y="57388"/>
                </a:lnTo>
                <a:lnTo>
                  <a:pt x="7170696" y="67233"/>
                </a:lnTo>
                <a:cubicBezTo>
                  <a:pt x="7164851" y="71999"/>
                  <a:pt x="7161929" y="75281"/>
                  <a:pt x="7161929" y="77079"/>
                </a:cubicBezTo>
                <a:lnTo>
                  <a:pt x="7163008" y="78158"/>
                </a:lnTo>
                <a:lnTo>
                  <a:pt x="7176091" y="77079"/>
                </a:lnTo>
                <a:lnTo>
                  <a:pt x="7179463" y="77079"/>
                </a:lnTo>
                <a:lnTo>
                  <a:pt x="7180542" y="78158"/>
                </a:lnTo>
                <a:lnTo>
                  <a:pt x="7181621" y="78158"/>
                </a:lnTo>
                <a:lnTo>
                  <a:pt x="7183779" y="76000"/>
                </a:lnTo>
                <a:lnTo>
                  <a:pt x="7191467" y="76000"/>
                </a:lnTo>
                <a:cubicBezTo>
                  <a:pt x="7192905" y="76000"/>
                  <a:pt x="7193624" y="77079"/>
                  <a:pt x="7193624" y="79237"/>
                </a:cubicBezTo>
                <a:lnTo>
                  <a:pt x="7194704" y="80316"/>
                </a:lnTo>
                <a:lnTo>
                  <a:pt x="7195782" y="80316"/>
                </a:lnTo>
                <a:lnTo>
                  <a:pt x="7231929" y="76000"/>
                </a:lnTo>
                <a:lnTo>
                  <a:pt x="7235301" y="76000"/>
                </a:lnTo>
                <a:lnTo>
                  <a:pt x="7235301" y="72629"/>
                </a:lnTo>
                <a:cubicBezTo>
                  <a:pt x="7235301" y="71370"/>
                  <a:pt x="7228332" y="68088"/>
                  <a:pt x="7214395" y="62783"/>
                </a:cubicBezTo>
                <a:lnTo>
                  <a:pt x="7213316" y="61704"/>
                </a:lnTo>
                <a:lnTo>
                  <a:pt x="7213316" y="58467"/>
                </a:lnTo>
                <a:lnTo>
                  <a:pt x="7222083" y="60625"/>
                </a:lnTo>
                <a:cubicBezTo>
                  <a:pt x="7229187" y="55499"/>
                  <a:pt x="7234312" y="52937"/>
                  <a:pt x="7237459" y="52937"/>
                </a:cubicBezTo>
                <a:lnTo>
                  <a:pt x="7234222" y="48621"/>
                </a:lnTo>
                <a:lnTo>
                  <a:pt x="7234222" y="47542"/>
                </a:lnTo>
                <a:lnTo>
                  <a:pt x="7236380" y="45249"/>
                </a:lnTo>
                <a:lnTo>
                  <a:pt x="7238538" y="45249"/>
                </a:lnTo>
                <a:lnTo>
                  <a:pt x="7246226" y="50779"/>
                </a:lnTo>
                <a:lnTo>
                  <a:pt x="7246226" y="51858"/>
                </a:lnTo>
                <a:lnTo>
                  <a:pt x="7239617" y="51858"/>
                </a:lnTo>
                <a:cubicBezTo>
                  <a:pt x="7239617" y="52757"/>
                  <a:pt x="7251306" y="56398"/>
                  <a:pt x="7274685" y="62783"/>
                </a:cubicBezTo>
                <a:lnTo>
                  <a:pt x="7284530" y="68312"/>
                </a:lnTo>
                <a:lnTo>
                  <a:pt x="7284530" y="69391"/>
                </a:lnTo>
                <a:lnTo>
                  <a:pt x="7281294" y="76000"/>
                </a:lnTo>
                <a:cubicBezTo>
                  <a:pt x="7285070" y="71594"/>
                  <a:pt x="7287992" y="69391"/>
                  <a:pt x="7290060" y="69391"/>
                </a:cubicBezTo>
                <a:cubicBezTo>
                  <a:pt x="7295456" y="71190"/>
                  <a:pt x="7300536" y="78113"/>
                  <a:pt x="7305302" y="90162"/>
                </a:cubicBezTo>
                <a:lnTo>
                  <a:pt x="7304222" y="97851"/>
                </a:lnTo>
                <a:lnTo>
                  <a:pt x="7305302" y="109854"/>
                </a:lnTo>
                <a:cubicBezTo>
                  <a:pt x="7305302" y="117228"/>
                  <a:pt x="7302379" y="120914"/>
                  <a:pt x="7296534" y="120914"/>
                </a:cubicBezTo>
                <a:cubicBezTo>
                  <a:pt x="7288892" y="123792"/>
                  <a:pt x="7282688" y="125230"/>
                  <a:pt x="7277922" y="125230"/>
                </a:cubicBezTo>
                <a:cubicBezTo>
                  <a:pt x="7270818" y="121903"/>
                  <a:pt x="7264974" y="116778"/>
                  <a:pt x="7260388" y="109854"/>
                </a:cubicBezTo>
                <a:cubicBezTo>
                  <a:pt x="7254543" y="109854"/>
                  <a:pt x="7251621" y="105134"/>
                  <a:pt x="7251621" y="95693"/>
                </a:cubicBezTo>
                <a:cubicBezTo>
                  <a:pt x="7250542" y="95693"/>
                  <a:pt x="7249463" y="94209"/>
                  <a:pt x="7248384" y="91241"/>
                </a:cubicBezTo>
                <a:lnTo>
                  <a:pt x="7247305" y="90162"/>
                </a:lnTo>
                <a:lnTo>
                  <a:pt x="7242854" y="90162"/>
                </a:lnTo>
                <a:lnTo>
                  <a:pt x="7238538" y="97851"/>
                </a:lnTo>
                <a:lnTo>
                  <a:pt x="7235301" y="97851"/>
                </a:lnTo>
                <a:lnTo>
                  <a:pt x="7230850" y="96772"/>
                </a:lnTo>
                <a:lnTo>
                  <a:pt x="7224241" y="98930"/>
                </a:lnTo>
                <a:lnTo>
                  <a:pt x="7222083" y="98930"/>
                </a:lnTo>
                <a:lnTo>
                  <a:pt x="7221004" y="97851"/>
                </a:lnTo>
                <a:lnTo>
                  <a:pt x="7204550" y="102302"/>
                </a:lnTo>
                <a:lnTo>
                  <a:pt x="7199154" y="107697"/>
                </a:lnTo>
                <a:lnTo>
                  <a:pt x="7194704" y="107697"/>
                </a:lnTo>
                <a:cubicBezTo>
                  <a:pt x="7188320" y="107697"/>
                  <a:pt x="7181756" y="109900"/>
                  <a:pt x="7175012" y="114305"/>
                </a:cubicBezTo>
                <a:lnTo>
                  <a:pt x="7168403" y="116463"/>
                </a:lnTo>
                <a:lnTo>
                  <a:pt x="7156399" y="114305"/>
                </a:lnTo>
                <a:cubicBezTo>
                  <a:pt x="7148397" y="116823"/>
                  <a:pt x="7144395" y="118622"/>
                  <a:pt x="7144395" y="119700"/>
                </a:cubicBezTo>
                <a:lnTo>
                  <a:pt x="7144395" y="124151"/>
                </a:lnTo>
                <a:lnTo>
                  <a:pt x="7145474" y="124151"/>
                </a:lnTo>
                <a:lnTo>
                  <a:pt x="7154241" y="120914"/>
                </a:lnTo>
                <a:lnTo>
                  <a:pt x="7155320" y="120914"/>
                </a:lnTo>
                <a:lnTo>
                  <a:pt x="7164087" y="123072"/>
                </a:lnTo>
                <a:lnTo>
                  <a:pt x="7165166" y="123072"/>
                </a:lnTo>
                <a:lnTo>
                  <a:pt x="7173933" y="120914"/>
                </a:lnTo>
                <a:lnTo>
                  <a:pt x="7176091" y="120914"/>
                </a:lnTo>
                <a:lnTo>
                  <a:pt x="7193624" y="126309"/>
                </a:lnTo>
                <a:lnTo>
                  <a:pt x="7200234" y="124151"/>
                </a:lnTo>
                <a:cubicBezTo>
                  <a:pt x="7211923" y="126309"/>
                  <a:pt x="7217767" y="128108"/>
                  <a:pt x="7217767" y="129547"/>
                </a:cubicBezTo>
                <a:lnTo>
                  <a:pt x="7216688" y="130760"/>
                </a:lnTo>
                <a:lnTo>
                  <a:pt x="7216688" y="131840"/>
                </a:lnTo>
                <a:lnTo>
                  <a:pt x="7209000" y="130760"/>
                </a:lnTo>
                <a:lnTo>
                  <a:pt x="7192546" y="131840"/>
                </a:lnTo>
                <a:lnTo>
                  <a:pt x="7191467" y="130760"/>
                </a:lnTo>
                <a:lnTo>
                  <a:pt x="7190388" y="130760"/>
                </a:lnTo>
                <a:lnTo>
                  <a:pt x="7182700" y="133997"/>
                </a:lnTo>
                <a:cubicBezTo>
                  <a:pt x="7174877" y="131030"/>
                  <a:pt x="7164671" y="129547"/>
                  <a:pt x="7152083" y="129547"/>
                </a:cubicBezTo>
                <a:lnTo>
                  <a:pt x="7145474" y="130760"/>
                </a:lnTo>
                <a:lnTo>
                  <a:pt x="7147632" y="140606"/>
                </a:lnTo>
                <a:lnTo>
                  <a:pt x="7146553" y="141685"/>
                </a:lnTo>
                <a:lnTo>
                  <a:pt x="7147632" y="147080"/>
                </a:lnTo>
                <a:lnTo>
                  <a:pt x="7147632" y="153689"/>
                </a:lnTo>
                <a:lnTo>
                  <a:pt x="7161929" y="153689"/>
                </a:lnTo>
                <a:lnTo>
                  <a:pt x="7193624" y="158140"/>
                </a:lnTo>
                <a:cubicBezTo>
                  <a:pt x="7193624" y="156792"/>
                  <a:pt x="7202392" y="155667"/>
                  <a:pt x="7219925" y="154769"/>
                </a:cubicBezTo>
                <a:cubicBezTo>
                  <a:pt x="7221544" y="140202"/>
                  <a:pt x="7224826" y="132918"/>
                  <a:pt x="7229771" y="132918"/>
                </a:cubicBezTo>
                <a:lnTo>
                  <a:pt x="7229771" y="128467"/>
                </a:lnTo>
                <a:lnTo>
                  <a:pt x="7227613" y="125230"/>
                </a:lnTo>
                <a:lnTo>
                  <a:pt x="7231929" y="124151"/>
                </a:lnTo>
                <a:lnTo>
                  <a:pt x="7231929" y="123072"/>
                </a:lnTo>
                <a:lnTo>
                  <a:pt x="7226534" y="123072"/>
                </a:lnTo>
                <a:lnTo>
                  <a:pt x="7223162" y="124151"/>
                </a:lnTo>
                <a:lnTo>
                  <a:pt x="7223162" y="121993"/>
                </a:lnTo>
                <a:cubicBezTo>
                  <a:pt x="7231974" y="111023"/>
                  <a:pt x="7239302" y="105538"/>
                  <a:pt x="7245147" y="105538"/>
                </a:cubicBezTo>
                <a:lnTo>
                  <a:pt x="7246226" y="105538"/>
                </a:lnTo>
                <a:cubicBezTo>
                  <a:pt x="7251891" y="108416"/>
                  <a:pt x="7263580" y="117542"/>
                  <a:pt x="7281294" y="132918"/>
                </a:cubicBezTo>
                <a:lnTo>
                  <a:pt x="7281294" y="133997"/>
                </a:lnTo>
                <a:cubicBezTo>
                  <a:pt x="7275449" y="145866"/>
                  <a:pt x="7272527" y="160838"/>
                  <a:pt x="7272527" y="178911"/>
                </a:cubicBezTo>
                <a:lnTo>
                  <a:pt x="7275764" y="190915"/>
                </a:lnTo>
                <a:lnTo>
                  <a:pt x="7271448" y="200761"/>
                </a:lnTo>
                <a:cubicBezTo>
                  <a:pt x="7271448" y="211191"/>
                  <a:pt x="7272886" y="218115"/>
                  <a:pt x="7275764" y="221532"/>
                </a:cubicBezTo>
                <a:lnTo>
                  <a:pt x="7275764" y="223825"/>
                </a:lnTo>
                <a:cubicBezTo>
                  <a:pt x="7272886" y="230389"/>
                  <a:pt x="7271043" y="239875"/>
                  <a:pt x="7270234" y="252284"/>
                </a:cubicBezTo>
                <a:cubicBezTo>
                  <a:pt x="7261512" y="261006"/>
                  <a:pt x="7254948" y="266086"/>
                  <a:pt x="7250542" y="267525"/>
                </a:cubicBezTo>
                <a:lnTo>
                  <a:pt x="7240696" y="266446"/>
                </a:lnTo>
                <a:cubicBezTo>
                  <a:pt x="7240696" y="268334"/>
                  <a:pt x="7236335" y="270537"/>
                  <a:pt x="7227613" y="273054"/>
                </a:cubicBezTo>
                <a:cubicBezTo>
                  <a:pt x="7221589" y="273054"/>
                  <a:pt x="7216104" y="267929"/>
                  <a:pt x="7211158" y="257679"/>
                </a:cubicBezTo>
                <a:lnTo>
                  <a:pt x="7211158" y="256600"/>
                </a:lnTo>
                <a:lnTo>
                  <a:pt x="7212237" y="255521"/>
                </a:lnTo>
                <a:lnTo>
                  <a:pt x="7212237" y="254442"/>
                </a:lnTo>
                <a:cubicBezTo>
                  <a:pt x="7209360" y="254442"/>
                  <a:pt x="7207921" y="252239"/>
                  <a:pt x="7207921" y="247833"/>
                </a:cubicBezTo>
                <a:cubicBezTo>
                  <a:pt x="7200368" y="241448"/>
                  <a:pt x="7191242" y="235604"/>
                  <a:pt x="7180542" y="230299"/>
                </a:cubicBezTo>
                <a:lnTo>
                  <a:pt x="7180542" y="228141"/>
                </a:lnTo>
                <a:cubicBezTo>
                  <a:pt x="7180542" y="227242"/>
                  <a:pt x="7184183" y="225803"/>
                  <a:pt x="7191467" y="223825"/>
                </a:cubicBezTo>
                <a:lnTo>
                  <a:pt x="7196996" y="225983"/>
                </a:lnTo>
                <a:lnTo>
                  <a:pt x="7203470" y="223825"/>
                </a:lnTo>
                <a:lnTo>
                  <a:pt x="7204550" y="224904"/>
                </a:lnTo>
                <a:cubicBezTo>
                  <a:pt x="7204550" y="221937"/>
                  <a:pt x="7209315" y="219733"/>
                  <a:pt x="7218846" y="218295"/>
                </a:cubicBezTo>
                <a:lnTo>
                  <a:pt x="7222083" y="199682"/>
                </a:lnTo>
                <a:lnTo>
                  <a:pt x="7218846" y="198603"/>
                </a:lnTo>
                <a:lnTo>
                  <a:pt x="7210079" y="201840"/>
                </a:lnTo>
                <a:cubicBezTo>
                  <a:pt x="7205674" y="201840"/>
                  <a:pt x="7202751" y="199682"/>
                  <a:pt x="7201312" y="195366"/>
                </a:cubicBezTo>
                <a:lnTo>
                  <a:pt x="7177170" y="198603"/>
                </a:lnTo>
                <a:lnTo>
                  <a:pt x="7176091" y="198603"/>
                </a:lnTo>
                <a:lnTo>
                  <a:pt x="7166245" y="196445"/>
                </a:lnTo>
                <a:lnTo>
                  <a:pt x="7152083" y="197524"/>
                </a:lnTo>
                <a:lnTo>
                  <a:pt x="7148711" y="196445"/>
                </a:lnTo>
                <a:lnTo>
                  <a:pt x="7146553" y="199682"/>
                </a:lnTo>
                <a:cubicBezTo>
                  <a:pt x="7147992" y="202200"/>
                  <a:pt x="7149071" y="207325"/>
                  <a:pt x="7149790" y="215058"/>
                </a:cubicBezTo>
                <a:lnTo>
                  <a:pt x="7148711" y="216137"/>
                </a:lnTo>
                <a:lnTo>
                  <a:pt x="7147632" y="216137"/>
                </a:lnTo>
                <a:lnTo>
                  <a:pt x="7146553" y="215058"/>
                </a:lnTo>
                <a:lnTo>
                  <a:pt x="7143316" y="216137"/>
                </a:lnTo>
                <a:lnTo>
                  <a:pt x="7145474" y="218295"/>
                </a:lnTo>
                <a:lnTo>
                  <a:pt x="7142237" y="224904"/>
                </a:lnTo>
                <a:lnTo>
                  <a:pt x="7146553" y="229220"/>
                </a:lnTo>
                <a:lnTo>
                  <a:pt x="7146553" y="245675"/>
                </a:lnTo>
                <a:lnTo>
                  <a:pt x="7145474" y="246754"/>
                </a:lnTo>
                <a:lnTo>
                  <a:pt x="7146553" y="247833"/>
                </a:lnTo>
                <a:lnTo>
                  <a:pt x="7146553" y="253363"/>
                </a:lnTo>
                <a:lnTo>
                  <a:pt x="7147632" y="265367"/>
                </a:lnTo>
                <a:cubicBezTo>
                  <a:pt x="7145294" y="270492"/>
                  <a:pt x="7140574" y="273054"/>
                  <a:pt x="7133470" y="273054"/>
                </a:cubicBezTo>
                <a:cubicBezTo>
                  <a:pt x="7128705" y="273054"/>
                  <a:pt x="7123580" y="271975"/>
                  <a:pt x="7118094" y="269817"/>
                </a:cubicBezTo>
                <a:lnTo>
                  <a:pt x="7111485" y="271975"/>
                </a:lnTo>
                <a:lnTo>
                  <a:pt x="7105011" y="270896"/>
                </a:lnTo>
                <a:lnTo>
                  <a:pt x="7099482" y="271975"/>
                </a:lnTo>
                <a:lnTo>
                  <a:pt x="7098403" y="270896"/>
                </a:lnTo>
                <a:lnTo>
                  <a:pt x="7098403" y="265367"/>
                </a:lnTo>
                <a:lnTo>
                  <a:pt x="7093952" y="235829"/>
                </a:lnTo>
                <a:cubicBezTo>
                  <a:pt x="7096919" y="231962"/>
                  <a:pt x="7098403" y="228321"/>
                  <a:pt x="7098403" y="224904"/>
                </a:cubicBezTo>
                <a:lnTo>
                  <a:pt x="7099482" y="224904"/>
                </a:lnTo>
                <a:lnTo>
                  <a:pt x="7098403" y="223825"/>
                </a:lnTo>
                <a:lnTo>
                  <a:pt x="7098403" y="213979"/>
                </a:lnTo>
                <a:lnTo>
                  <a:pt x="7097324" y="208449"/>
                </a:lnTo>
                <a:lnTo>
                  <a:pt x="7103798" y="206291"/>
                </a:lnTo>
                <a:lnTo>
                  <a:pt x="7097324" y="199682"/>
                </a:lnTo>
                <a:lnTo>
                  <a:pt x="7099482" y="196445"/>
                </a:lnTo>
                <a:lnTo>
                  <a:pt x="7098403" y="174460"/>
                </a:lnTo>
                <a:lnTo>
                  <a:pt x="7098403" y="155847"/>
                </a:lnTo>
                <a:lnTo>
                  <a:pt x="7099482" y="154769"/>
                </a:lnTo>
                <a:cubicBezTo>
                  <a:pt x="7099482" y="140202"/>
                  <a:pt x="7096200" y="132918"/>
                  <a:pt x="7089636" y="132918"/>
                </a:cubicBezTo>
                <a:lnTo>
                  <a:pt x="7078711" y="139527"/>
                </a:lnTo>
                <a:lnTo>
                  <a:pt x="7072102" y="124151"/>
                </a:lnTo>
                <a:lnTo>
                  <a:pt x="7066572" y="98930"/>
                </a:lnTo>
                <a:cubicBezTo>
                  <a:pt x="7065133" y="98930"/>
                  <a:pt x="7062616" y="93849"/>
                  <a:pt x="7059019" y="83688"/>
                </a:cubicBezTo>
                <a:lnTo>
                  <a:pt x="7059019" y="81395"/>
                </a:lnTo>
                <a:lnTo>
                  <a:pt x="7063335" y="77079"/>
                </a:lnTo>
                <a:cubicBezTo>
                  <a:pt x="7078711" y="79058"/>
                  <a:pt x="7086399" y="81620"/>
                  <a:pt x="7086399" y="84767"/>
                </a:cubicBezTo>
                <a:lnTo>
                  <a:pt x="7086399" y="85846"/>
                </a:lnTo>
                <a:lnTo>
                  <a:pt x="7089636" y="83688"/>
                </a:lnTo>
                <a:lnTo>
                  <a:pt x="7098403" y="84767"/>
                </a:lnTo>
                <a:lnTo>
                  <a:pt x="7102719" y="80316"/>
                </a:lnTo>
                <a:lnTo>
                  <a:pt x="7112564" y="81395"/>
                </a:lnTo>
                <a:cubicBezTo>
                  <a:pt x="7114992" y="81395"/>
                  <a:pt x="7117915" y="74472"/>
                  <a:pt x="7121331" y="60625"/>
                </a:cubicBezTo>
                <a:lnTo>
                  <a:pt x="7121331" y="56309"/>
                </a:lnTo>
                <a:lnTo>
                  <a:pt x="7110406" y="51858"/>
                </a:lnTo>
                <a:lnTo>
                  <a:pt x="7109327" y="51858"/>
                </a:lnTo>
                <a:lnTo>
                  <a:pt x="7098403" y="55095"/>
                </a:lnTo>
                <a:cubicBezTo>
                  <a:pt x="7095975" y="55095"/>
                  <a:pt x="7093412" y="53656"/>
                  <a:pt x="7090715" y="50779"/>
                </a:cubicBezTo>
                <a:lnTo>
                  <a:pt x="7086399" y="51858"/>
                </a:lnTo>
                <a:lnTo>
                  <a:pt x="7075339" y="50779"/>
                </a:lnTo>
                <a:cubicBezTo>
                  <a:pt x="7075339" y="52937"/>
                  <a:pt x="7072057" y="54780"/>
                  <a:pt x="7065493" y="56309"/>
                </a:cubicBezTo>
                <a:lnTo>
                  <a:pt x="7053489" y="46328"/>
                </a:lnTo>
                <a:lnTo>
                  <a:pt x="7053489" y="45249"/>
                </a:lnTo>
                <a:lnTo>
                  <a:pt x="7057805" y="40933"/>
                </a:lnTo>
                <a:lnTo>
                  <a:pt x="7059019" y="40933"/>
                </a:lnTo>
                <a:lnTo>
                  <a:pt x="7065493" y="48621"/>
                </a:lnTo>
                <a:lnTo>
                  <a:pt x="7066572" y="48621"/>
                </a:lnTo>
                <a:cubicBezTo>
                  <a:pt x="7069539" y="43495"/>
                  <a:pt x="7072102" y="40933"/>
                  <a:pt x="7074260" y="40933"/>
                </a:cubicBezTo>
                <a:cubicBezTo>
                  <a:pt x="7080824" y="42911"/>
                  <a:pt x="7084106" y="44350"/>
                  <a:pt x="7084106" y="45249"/>
                </a:cubicBezTo>
                <a:lnTo>
                  <a:pt x="7085185" y="44170"/>
                </a:lnTo>
                <a:lnTo>
                  <a:pt x="7087478" y="44170"/>
                </a:lnTo>
                <a:lnTo>
                  <a:pt x="7090715" y="46328"/>
                </a:lnTo>
                <a:lnTo>
                  <a:pt x="7091794" y="46328"/>
                </a:lnTo>
                <a:lnTo>
                  <a:pt x="7090715" y="45249"/>
                </a:lnTo>
                <a:lnTo>
                  <a:pt x="7090715" y="43091"/>
                </a:lnTo>
                <a:lnTo>
                  <a:pt x="7092873" y="40933"/>
                </a:lnTo>
                <a:lnTo>
                  <a:pt x="7103798" y="40933"/>
                </a:lnTo>
                <a:cubicBezTo>
                  <a:pt x="7106765" y="44529"/>
                  <a:pt x="7109327" y="46328"/>
                  <a:pt x="7111485" y="46328"/>
                </a:cubicBezTo>
                <a:lnTo>
                  <a:pt x="7118094" y="40933"/>
                </a:lnTo>
                <a:lnTo>
                  <a:pt x="7126861" y="40933"/>
                </a:lnTo>
                <a:lnTo>
                  <a:pt x="7133470" y="43091"/>
                </a:lnTo>
                <a:lnTo>
                  <a:pt x="7143316" y="42012"/>
                </a:lnTo>
                <a:lnTo>
                  <a:pt x="7144395" y="42012"/>
                </a:lnTo>
                <a:lnTo>
                  <a:pt x="7145474" y="43091"/>
                </a:lnTo>
                <a:cubicBezTo>
                  <a:pt x="7150959" y="40393"/>
                  <a:pt x="7153881" y="38190"/>
                  <a:pt x="7154241" y="36482"/>
                </a:cubicBezTo>
                <a:lnTo>
                  <a:pt x="7151004" y="30008"/>
                </a:lnTo>
                <a:lnTo>
                  <a:pt x="7153162" y="23399"/>
                </a:lnTo>
                <a:lnTo>
                  <a:pt x="7149790" y="12474"/>
                </a:lnTo>
                <a:cubicBezTo>
                  <a:pt x="7151139" y="9147"/>
                  <a:pt x="7153342" y="6584"/>
                  <a:pt x="7156399" y="4786"/>
                </a:cubicBezTo>
                <a:close/>
                <a:moveTo>
                  <a:pt x="1235703" y="4649"/>
                </a:moveTo>
                <a:lnTo>
                  <a:pt x="1240289" y="4649"/>
                </a:lnTo>
                <a:lnTo>
                  <a:pt x="1265510" y="26498"/>
                </a:lnTo>
                <a:lnTo>
                  <a:pt x="1266725" y="30814"/>
                </a:lnTo>
                <a:cubicBezTo>
                  <a:pt x="1276255" y="31354"/>
                  <a:pt x="1281021" y="33152"/>
                  <a:pt x="1281021" y="36209"/>
                </a:cubicBezTo>
                <a:lnTo>
                  <a:pt x="1281021" y="37288"/>
                </a:lnTo>
                <a:lnTo>
                  <a:pt x="1279942" y="38367"/>
                </a:lnTo>
                <a:lnTo>
                  <a:pt x="1281021" y="39446"/>
                </a:lnTo>
                <a:lnTo>
                  <a:pt x="1281021" y="41604"/>
                </a:lnTo>
                <a:lnTo>
                  <a:pt x="1277650" y="45111"/>
                </a:lnTo>
                <a:lnTo>
                  <a:pt x="1255664" y="41604"/>
                </a:lnTo>
                <a:cubicBezTo>
                  <a:pt x="1253416" y="41604"/>
                  <a:pt x="1252293" y="42773"/>
                  <a:pt x="1252293" y="45111"/>
                </a:cubicBezTo>
                <a:lnTo>
                  <a:pt x="1251214" y="46190"/>
                </a:lnTo>
                <a:lnTo>
                  <a:pt x="1239074" y="46190"/>
                </a:lnTo>
                <a:cubicBezTo>
                  <a:pt x="1235567" y="46190"/>
                  <a:pt x="1231880" y="45021"/>
                  <a:pt x="1228015" y="42683"/>
                </a:cubicBezTo>
                <a:cubicBezTo>
                  <a:pt x="1218123" y="49517"/>
                  <a:pt x="1211874" y="56441"/>
                  <a:pt x="1209267" y="63454"/>
                </a:cubicBezTo>
                <a:lnTo>
                  <a:pt x="1210346" y="73435"/>
                </a:lnTo>
                <a:lnTo>
                  <a:pt x="1207109" y="74514"/>
                </a:lnTo>
                <a:lnTo>
                  <a:pt x="1207109" y="75593"/>
                </a:lnTo>
                <a:lnTo>
                  <a:pt x="1210346" y="79909"/>
                </a:lnTo>
                <a:lnTo>
                  <a:pt x="1210346" y="86383"/>
                </a:lnTo>
                <a:lnTo>
                  <a:pt x="1209267" y="101759"/>
                </a:lnTo>
                <a:lnTo>
                  <a:pt x="1210346" y="104996"/>
                </a:lnTo>
                <a:lnTo>
                  <a:pt x="1230308" y="106075"/>
                </a:lnTo>
                <a:cubicBezTo>
                  <a:pt x="1231926" y="100320"/>
                  <a:pt x="1235972" y="95195"/>
                  <a:pt x="1242447" y="90699"/>
                </a:cubicBezTo>
                <a:lnTo>
                  <a:pt x="1250135" y="85304"/>
                </a:lnTo>
                <a:cubicBezTo>
                  <a:pt x="1256338" y="88002"/>
                  <a:pt x="1266994" y="96004"/>
                  <a:pt x="1282100" y="109312"/>
                </a:cubicBezTo>
                <a:lnTo>
                  <a:pt x="1282100" y="110391"/>
                </a:lnTo>
                <a:cubicBezTo>
                  <a:pt x="1281021" y="113268"/>
                  <a:pt x="1278459" y="114707"/>
                  <a:pt x="1274411" y="114707"/>
                </a:cubicBezTo>
                <a:lnTo>
                  <a:pt x="1266725" y="113628"/>
                </a:lnTo>
                <a:lnTo>
                  <a:pt x="1266725" y="114707"/>
                </a:lnTo>
                <a:lnTo>
                  <a:pt x="1267803" y="122260"/>
                </a:lnTo>
                <a:lnTo>
                  <a:pt x="1263352" y="127925"/>
                </a:lnTo>
                <a:lnTo>
                  <a:pt x="1271175" y="135478"/>
                </a:lnTo>
                <a:lnTo>
                  <a:pt x="1271175" y="137636"/>
                </a:lnTo>
                <a:lnTo>
                  <a:pt x="1267803" y="143031"/>
                </a:lnTo>
                <a:lnTo>
                  <a:pt x="1271175" y="157328"/>
                </a:lnTo>
                <a:lnTo>
                  <a:pt x="1265510" y="169197"/>
                </a:lnTo>
                <a:lnTo>
                  <a:pt x="1265510" y="179178"/>
                </a:lnTo>
                <a:cubicBezTo>
                  <a:pt x="1267038" y="180436"/>
                  <a:pt x="1268162" y="185831"/>
                  <a:pt x="1268882" y="195363"/>
                </a:cubicBezTo>
                <a:lnTo>
                  <a:pt x="1265510" y="202916"/>
                </a:lnTo>
                <a:lnTo>
                  <a:pt x="1268882" y="206422"/>
                </a:lnTo>
                <a:lnTo>
                  <a:pt x="1267803" y="209659"/>
                </a:lnTo>
                <a:lnTo>
                  <a:pt x="1271175" y="228002"/>
                </a:lnTo>
                <a:lnTo>
                  <a:pt x="1267803" y="254168"/>
                </a:lnTo>
                <a:lnTo>
                  <a:pt x="1269961" y="258619"/>
                </a:lnTo>
                <a:cubicBezTo>
                  <a:pt x="1268882" y="266532"/>
                  <a:pt x="1266678" y="270488"/>
                  <a:pt x="1263352" y="270488"/>
                </a:cubicBezTo>
                <a:lnTo>
                  <a:pt x="1252293" y="271702"/>
                </a:lnTo>
                <a:lnTo>
                  <a:pt x="1243526" y="270488"/>
                </a:lnTo>
                <a:lnTo>
                  <a:pt x="1229093" y="271702"/>
                </a:lnTo>
                <a:lnTo>
                  <a:pt x="1221405" y="264014"/>
                </a:lnTo>
                <a:lnTo>
                  <a:pt x="1224778" y="258619"/>
                </a:lnTo>
                <a:lnTo>
                  <a:pt x="1224778" y="255247"/>
                </a:lnTo>
                <a:lnTo>
                  <a:pt x="1222620" y="248773"/>
                </a:lnTo>
                <a:lnTo>
                  <a:pt x="1224778" y="237848"/>
                </a:lnTo>
                <a:lnTo>
                  <a:pt x="1223699" y="229082"/>
                </a:lnTo>
                <a:lnTo>
                  <a:pt x="1224778" y="211817"/>
                </a:lnTo>
                <a:lnTo>
                  <a:pt x="1222620" y="205343"/>
                </a:lnTo>
                <a:lnTo>
                  <a:pt x="1222620" y="194284"/>
                </a:lnTo>
                <a:cubicBezTo>
                  <a:pt x="1223699" y="187810"/>
                  <a:pt x="1225857" y="184573"/>
                  <a:pt x="1229093" y="184573"/>
                </a:cubicBezTo>
                <a:lnTo>
                  <a:pt x="1229093" y="182415"/>
                </a:lnTo>
                <a:cubicBezTo>
                  <a:pt x="1226216" y="182415"/>
                  <a:pt x="1224778" y="180167"/>
                  <a:pt x="1224778" y="175671"/>
                </a:cubicBezTo>
                <a:lnTo>
                  <a:pt x="1224778" y="169197"/>
                </a:lnTo>
                <a:lnTo>
                  <a:pt x="1225857" y="164881"/>
                </a:lnTo>
                <a:lnTo>
                  <a:pt x="1223699" y="158407"/>
                </a:lnTo>
                <a:lnTo>
                  <a:pt x="1225857" y="149505"/>
                </a:lnTo>
                <a:lnTo>
                  <a:pt x="1222620" y="130083"/>
                </a:lnTo>
                <a:lnTo>
                  <a:pt x="1226936" y="117944"/>
                </a:lnTo>
                <a:lnTo>
                  <a:pt x="1225857" y="112549"/>
                </a:lnTo>
                <a:lnTo>
                  <a:pt x="1222620" y="112549"/>
                </a:lnTo>
                <a:cubicBezTo>
                  <a:pt x="1213717" y="113988"/>
                  <a:pt x="1209267" y="116505"/>
                  <a:pt x="1209267" y="120102"/>
                </a:cubicBezTo>
                <a:lnTo>
                  <a:pt x="1211425" y="133320"/>
                </a:lnTo>
                <a:lnTo>
                  <a:pt x="1211425" y="134399"/>
                </a:lnTo>
                <a:cubicBezTo>
                  <a:pt x="1209987" y="145549"/>
                  <a:pt x="1207783" y="155349"/>
                  <a:pt x="1204816" y="163802"/>
                </a:cubicBezTo>
                <a:lnTo>
                  <a:pt x="1203737" y="170276"/>
                </a:lnTo>
                <a:lnTo>
                  <a:pt x="1204816" y="174592"/>
                </a:lnTo>
                <a:lnTo>
                  <a:pt x="1204816" y="175671"/>
                </a:lnTo>
                <a:lnTo>
                  <a:pt x="1201579" y="188889"/>
                </a:lnTo>
                <a:lnTo>
                  <a:pt x="1202658" y="193205"/>
                </a:lnTo>
                <a:cubicBezTo>
                  <a:pt x="1202658" y="200218"/>
                  <a:pt x="1197532" y="208221"/>
                  <a:pt x="1187283" y="217212"/>
                </a:cubicBezTo>
                <a:cubicBezTo>
                  <a:pt x="1184315" y="217212"/>
                  <a:pt x="1182831" y="220809"/>
                  <a:pt x="1182831" y="228002"/>
                </a:cubicBezTo>
                <a:cubicBezTo>
                  <a:pt x="1178965" y="235286"/>
                  <a:pt x="1176402" y="238927"/>
                  <a:pt x="1175143" y="238927"/>
                </a:cubicBezTo>
                <a:cubicBezTo>
                  <a:pt x="1170019" y="238927"/>
                  <a:pt x="1167096" y="243288"/>
                  <a:pt x="1166376" y="252010"/>
                </a:cubicBezTo>
                <a:cubicBezTo>
                  <a:pt x="1155856" y="262171"/>
                  <a:pt x="1148124" y="267251"/>
                  <a:pt x="1143179" y="267251"/>
                </a:cubicBezTo>
                <a:lnTo>
                  <a:pt x="1142100" y="267251"/>
                </a:lnTo>
                <a:lnTo>
                  <a:pt x="1139806" y="265093"/>
                </a:lnTo>
                <a:lnTo>
                  <a:pt x="1139806" y="264014"/>
                </a:lnTo>
                <a:cubicBezTo>
                  <a:pt x="1142593" y="262036"/>
                  <a:pt x="1145516" y="256596"/>
                  <a:pt x="1148574" y="247694"/>
                </a:cubicBezTo>
                <a:lnTo>
                  <a:pt x="1150865" y="245536"/>
                </a:lnTo>
                <a:lnTo>
                  <a:pt x="1150865" y="242164"/>
                </a:lnTo>
                <a:lnTo>
                  <a:pt x="1149652" y="231239"/>
                </a:lnTo>
                <a:cubicBezTo>
                  <a:pt x="1155676" y="227463"/>
                  <a:pt x="1158689" y="224226"/>
                  <a:pt x="1158689" y="221529"/>
                </a:cubicBezTo>
                <a:lnTo>
                  <a:pt x="1157339" y="218291"/>
                </a:lnTo>
                <a:lnTo>
                  <a:pt x="1154102" y="218291"/>
                </a:lnTo>
                <a:lnTo>
                  <a:pt x="1150865" y="220450"/>
                </a:lnTo>
                <a:lnTo>
                  <a:pt x="1145337" y="219370"/>
                </a:lnTo>
                <a:lnTo>
                  <a:pt x="1144257" y="220450"/>
                </a:lnTo>
                <a:lnTo>
                  <a:pt x="1145337" y="225845"/>
                </a:lnTo>
                <a:lnTo>
                  <a:pt x="1145337" y="226923"/>
                </a:lnTo>
                <a:lnTo>
                  <a:pt x="1142100" y="230161"/>
                </a:lnTo>
                <a:lnTo>
                  <a:pt x="1140885" y="230161"/>
                </a:lnTo>
                <a:lnTo>
                  <a:pt x="1139806" y="229082"/>
                </a:lnTo>
                <a:lnTo>
                  <a:pt x="1138727" y="230161"/>
                </a:lnTo>
                <a:lnTo>
                  <a:pt x="1135491" y="230161"/>
                </a:lnTo>
                <a:cubicBezTo>
                  <a:pt x="1132253" y="227283"/>
                  <a:pt x="1127082" y="225125"/>
                  <a:pt x="1119980" y="223686"/>
                </a:cubicBezTo>
                <a:lnTo>
                  <a:pt x="1117686" y="221529"/>
                </a:lnTo>
                <a:lnTo>
                  <a:pt x="1113371" y="221529"/>
                </a:lnTo>
                <a:lnTo>
                  <a:pt x="1111212" y="223686"/>
                </a:lnTo>
                <a:lnTo>
                  <a:pt x="1111212" y="226923"/>
                </a:lnTo>
                <a:lnTo>
                  <a:pt x="1116607" y="226923"/>
                </a:lnTo>
                <a:lnTo>
                  <a:pt x="1118900" y="229082"/>
                </a:lnTo>
                <a:lnTo>
                  <a:pt x="1117686" y="244322"/>
                </a:lnTo>
                <a:lnTo>
                  <a:pt x="1121059" y="254168"/>
                </a:lnTo>
                <a:lnTo>
                  <a:pt x="1121059" y="256326"/>
                </a:lnTo>
                <a:cubicBezTo>
                  <a:pt x="1121059" y="263610"/>
                  <a:pt x="1115574" y="267251"/>
                  <a:pt x="1104604" y="267251"/>
                </a:cubicBezTo>
                <a:cubicBezTo>
                  <a:pt x="1104604" y="268690"/>
                  <a:pt x="1102715" y="269409"/>
                  <a:pt x="1098939" y="269409"/>
                </a:cubicBezTo>
                <a:lnTo>
                  <a:pt x="1090172" y="269409"/>
                </a:lnTo>
                <a:lnTo>
                  <a:pt x="1090172" y="267251"/>
                </a:lnTo>
                <a:lnTo>
                  <a:pt x="1091250" y="261856"/>
                </a:lnTo>
                <a:cubicBezTo>
                  <a:pt x="1089812" y="261856"/>
                  <a:pt x="1089092" y="263655"/>
                  <a:pt x="1089092" y="267251"/>
                </a:cubicBezTo>
                <a:lnTo>
                  <a:pt x="1088014" y="267251"/>
                </a:lnTo>
                <a:cubicBezTo>
                  <a:pt x="1086754" y="267251"/>
                  <a:pt x="1085631" y="263969"/>
                  <a:pt x="1084643" y="257405"/>
                </a:cubicBezTo>
                <a:lnTo>
                  <a:pt x="1083564" y="257405"/>
                </a:lnTo>
                <a:lnTo>
                  <a:pt x="1083564" y="258619"/>
                </a:lnTo>
                <a:lnTo>
                  <a:pt x="1084643" y="268330"/>
                </a:lnTo>
                <a:lnTo>
                  <a:pt x="1083564" y="268330"/>
                </a:lnTo>
                <a:cubicBezTo>
                  <a:pt x="1073942" y="268330"/>
                  <a:pt x="1069132" y="262531"/>
                  <a:pt x="1069132" y="250931"/>
                </a:cubicBezTo>
                <a:cubicBezTo>
                  <a:pt x="1069132" y="249313"/>
                  <a:pt x="1071334" y="246031"/>
                  <a:pt x="1075739" y="241085"/>
                </a:cubicBezTo>
                <a:lnTo>
                  <a:pt x="1075739" y="237848"/>
                </a:lnTo>
                <a:cubicBezTo>
                  <a:pt x="1075739" y="236769"/>
                  <a:pt x="1072818" y="235331"/>
                  <a:pt x="1066974" y="233532"/>
                </a:cubicBezTo>
                <a:lnTo>
                  <a:pt x="1062658" y="234611"/>
                </a:lnTo>
                <a:lnTo>
                  <a:pt x="1061444" y="233532"/>
                </a:lnTo>
                <a:lnTo>
                  <a:pt x="1060365" y="233532"/>
                </a:lnTo>
                <a:cubicBezTo>
                  <a:pt x="1054339" y="235151"/>
                  <a:pt x="1046608" y="238748"/>
                  <a:pt x="1037165" y="244322"/>
                </a:cubicBezTo>
                <a:cubicBezTo>
                  <a:pt x="1030423" y="244322"/>
                  <a:pt x="1025296" y="246525"/>
                  <a:pt x="1021791" y="250931"/>
                </a:cubicBezTo>
                <a:lnTo>
                  <a:pt x="1010730" y="254168"/>
                </a:lnTo>
                <a:lnTo>
                  <a:pt x="1009651" y="253089"/>
                </a:lnTo>
                <a:lnTo>
                  <a:pt x="1009651" y="249852"/>
                </a:lnTo>
                <a:lnTo>
                  <a:pt x="1024083" y="232453"/>
                </a:lnTo>
                <a:cubicBezTo>
                  <a:pt x="1024083" y="230205"/>
                  <a:pt x="1025521" y="228362"/>
                  <a:pt x="1028398" y="226923"/>
                </a:cubicBezTo>
                <a:lnTo>
                  <a:pt x="1029477" y="226923"/>
                </a:lnTo>
                <a:lnTo>
                  <a:pt x="1029477" y="229082"/>
                </a:lnTo>
                <a:lnTo>
                  <a:pt x="1032850" y="226923"/>
                </a:lnTo>
                <a:lnTo>
                  <a:pt x="1033929" y="228002"/>
                </a:lnTo>
                <a:lnTo>
                  <a:pt x="1035008" y="226923"/>
                </a:lnTo>
                <a:lnTo>
                  <a:pt x="1035008" y="225845"/>
                </a:lnTo>
                <a:lnTo>
                  <a:pt x="1031769" y="222607"/>
                </a:lnTo>
                <a:lnTo>
                  <a:pt x="1057128" y="179178"/>
                </a:lnTo>
                <a:cubicBezTo>
                  <a:pt x="1057128" y="175221"/>
                  <a:pt x="1058566" y="171535"/>
                  <a:pt x="1061444" y="168118"/>
                </a:cubicBezTo>
                <a:lnTo>
                  <a:pt x="1061444" y="167039"/>
                </a:lnTo>
                <a:cubicBezTo>
                  <a:pt x="1061444" y="165600"/>
                  <a:pt x="1059286" y="164521"/>
                  <a:pt x="1054970" y="163802"/>
                </a:cubicBezTo>
                <a:cubicBezTo>
                  <a:pt x="1054250" y="165960"/>
                  <a:pt x="1052001" y="167039"/>
                  <a:pt x="1048225" y="167039"/>
                </a:cubicBezTo>
                <a:lnTo>
                  <a:pt x="1046067" y="167039"/>
                </a:lnTo>
                <a:lnTo>
                  <a:pt x="1030692" y="163802"/>
                </a:lnTo>
                <a:lnTo>
                  <a:pt x="1024083" y="165960"/>
                </a:lnTo>
                <a:lnTo>
                  <a:pt x="1022870" y="164881"/>
                </a:lnTo>
                <a:lnTo>
                  <a:pt x="1022870" y="162723"/>
                </a:lnTo>
                <a:cubicBezTo>
                  <a:pt x="1022870" y="160565"/>
                  <a:pt x="1026555" y="158766"/>
                  <a:pt x="1033929" y="157328"/>
                </a:cubicBezTo>
                <a:lnTo>
                  <a:pt x="1041616" y="158407"/>
                </a:lnTo>
                <a:lnTo>
                  <a:pt x="1048225" y="156249"/>
                </a:lnTo>
                <a:lnTo>
                  <a:pt x="1052677" y="158407"/>
                </a:lnTo>
                <a:cubicBezTo>
                  <a:pt x="1064455" y="158407"/>
                  <a:pt x="1070345" y="156968"/>
                  <a:pt x="1070345" y="154091"/>
                </a:cubicBezTo>
                <a:lnTo>
                  <a:pt x="1065895" y="131162"/>
                </a:lnTo>
                <a:cubicBezTo>
                  <a:pt x="1059331" y="130263"/>
                  <a:pt x="1056048" y="129184"/>
                  <a:pt x="1056048" y="127925"/>
                </a:cubicBezTo>
                <a:lnTo>
                  <a:pt x="1056048" y="125767"/>
                </a:lnTo>
                <a:lnTo>
                  <a:pt x="1058205" y="123339"/>
                </a:lnTo>
                <a:lnTo>
                  <a:pt x="1064814" y="123339"/>
                </a:lnTo>
                <a:lnTo>
                  <a:pt x="1064814" y="122260"/>
                </a:lnTo>
                <a:cubicBezTo>
                  <a:pt x="1064814" y="120462"/>
                  <a:pt x="1061534" y="119023"/>
                  <a:pt x="1054970" y="117944"/>
                </a:cubicBezTo>
                <a:lnTo>
                  <a:pt x="1052677" y="111470"/>
                </a:lnTo>
                <a:lnTo>
                  <a:pt x="1053891" y="110391"/>
                </a:lnTo>
                <a:lnTo>
                  <a:pt x="1053891" y="109312"/>
                </a:lnTo>
                <a:lnTo>
                  <a:pt x="1048225" y="97173"/>
                </a:lnTo>
                <a:cubicBezTo>
                  <a:pt x="1049754" y="92677"/>
                  <a:pt x="1051643" y="90160"/>
                  <a:pt x="1053891" y="89620"/>
                </a:cubicBezTo>
                <a:cubicBezTo>
                  <a:pt x="1053891" y="70018"/>
                  <a:pt x="1046877" y="60217"/>
                  <a:pt x="1032850" y="60217"/>
                </a:cubicBezTo>
                <a:cubicBezTo>
                  <a:pt x="1027004" y="60217"/>
                  <a:pt x="1024083" y="59138"/>
                  <a:pt x="1024083" y="56980"/>
                </a:cubicBezTo>
                <a:lnTo>
                  <a:pt x="1024083" y="54822"/>
                </a:lnTo>
                <a:lnTo>
                  <a:pt x="1026241" y="52664"/>
                </a:lnTo>
                <a:lnTo>
                  <a:pt x="1031769" y="52664"/>
                </a:lnTo>
                <a:lnTo>
                  <a:pt x="1036087" y="53743"/>
                </a:lnTo>
                <a:cubicBezTo>
                  <a:pt x="1041752" y="52844"/>
                  <a:pt x="1045797" y="51405"/>
                  <a:pt x="1048225" y="49427"/>
                </a:cubicBezTo>
                <a:lnTo>
                  <a:pt x="1054970" y="49427"/>
                </a:lnTo>
                <a:lnTo>
                  <a:pt x="1068053" y="52664"/>
                </a:lnTo>
                <a:cubicBezTo>
                  <a:pt x="1069761" y="52664"/>
                  <a:pt x="1070884" y="49337"/>
                  <a:pt x="1071424" y="42683"/>
                </a:cubicBezTo>
                <a:lnTo>
                  <a:pt x="1069132" y="36209"/>
                </a:lnTo>
                <a:lnTo>
                  <a:pt x="1070345" y="30814"/>
                </a:lnTo>
                <a:cubicBezTo>
                  <a:pt x="1069715" y="25240"/>
                  <a:pt x="1068232" y="21283"/>
                  <a:pt x="1065895" y="18945"/>
                </a:cubicBezTo>
                <a:cubicBezTo>
                  <a:pt x="1065895" y="14629"/>
                  <a:pt x="1068458" y="11302"/>
                  <a:pt x="1073582" y="8964"/>
                </a:cubicBezTo>
                <a:lnTo>
                  <a:pt x="1081406" y="10043"/>
                </a:lnTo>
                <a:lnTo>
                  <a:pt x="1089092" y="10043"/>
                </a:lnTo>
                <a:cubicBezTo>
                  <a:pt x="1094219" y="13460"/>
                  <a:pt x="1103390" y="16428"/>
                  <a:pt x="1116607" y="18945"/>
                </a:cubicBezTo>
                <a:lnTo>
                  <a:pt x="1123217" y="25419"/>
                </a:lnTo>
                <a:lnTo>
                  <a:pt x="1123217" y="27577"/>
                </a:lnTo>
                <a:lnTo>
                  <a:pt x="1117686" y="32972"/>
                </a:lnTo>
                <a:lnTo>
                  <a:pt x="1119980" y="41604"/>
                </a:lnTo>
                <a:lnTo>
                  <a:pt x="1116607" y="51585"/>
                </a:lnTo>
                <a:cubicBezTo>
                  <a:pt x="1120653" y="51585"/>
                  <a:pt x="1128386" y="45021"/>
                  <a:pt x="1139806" y="31893"/>
                </a:cubicBezTo>
                <a:lnTo>
                  <a:pt x="1140885" y="31893"/>
                </a:lnTo>
                <a:lnTo>
                  <a:pt x="1160845" y="41604"/>
                </a:lnTo>
                <a:lnTo>
                  <a:pt x="1161925" y="41604"/>
                </a:lnTo>
                <a:lnTo>
                  <a:pt x="1163005" y="40525"/>
                </a:lnTo>
                <a:lnTo>
                  <a:pt x="1163005" y="39446"/>
                </a:lnTo>
                <a:lnTo>
                  <a:pt x="1159767" y="28656"/>
                </a:lnTo>
                <a:lnTo>
                  <a:pt x="1163005" y="26498"/>
                </a:lnTo>
                <a:cubicBezTo>
                  <a:pt x="1167591" y="29016"/>
                  <a:pt x="1176806" y="31893"/>
                  <a:pt x="1190654" y="35130"/>
                </a:cubicBezTo>
                <a:lnTo>
                  <a:pt x="1193892" y="36209"/>
                </a:lnTo>
                <a:lnTo>
                  <a:pt x="1197129" y="35130"/>
                </a:lnTo>
                <a:lnTo>
                  <a:pt x="1202658" y="45111"/>
                </a:lnTo>
                <a:lnTo>
                  <a:pt x="1201579" y="50506"/>
                </a:lnTo>
                <a:lnTo>
                  <a:pt x="1202658" y="50506"/>
                </a:lnTo>
                <a:cubicBezTo>
                  <a:pt x="1204097" y="50506"/>
                  <a:pt x="1204816" y="47179"/>
                  <a:pt x="1204816" y="40525"/>
                </a:cubicBezTo>
                <a:lnTo>
                  <a:pt x="1209267" y="37288"/>
                </a:lnTo>
                <a:lnTo>
                  <a:pt x="1214932" y="38367"/>
                </a:lnTo>
                <a:lnTo>
                  <a:pt x="1216011" y="37288"/>
                </a:lnTo>
                <a:lnTo>
                  <a:pt x="1216011" y="36209"/>
                </a:lnTo>
                <a:lnTo>
                  <a:pt x="1214932" y="29735"/>
                </a:lnTo>
                <a:cubicBezTo>
                  <a:pt x="1225182" y="25240"/>
                  <a:pt x="1230308" y="19755"/>
                  <a:pt x="1230308" y="13281"/>
                </a:cubicBezTo>
                <a:close/>
                <a:moveTo>
                  <a:pt x="6150391" y="4516"/>
                </a:moveTo>
                <a:lnTo>
                  <a:pt x="6158079" y="4516"/>
                </a:lnTo>
                <a:lnTo>
                  <a:pt x="6170082" y="8832"/>
                </a:lnTo>
                <a:lnTo>
                  <a:pt x="6173319" y="8832"/>
                </a:lnTo>
                <a:lnTo>
                  <a:pt x="6182086" y="6674"/>
                </a:lnTo>
                <a:lnTo>
                  <a:pt x="6183165" y="9911"/>
                </a:lnTo>
                <a:lnTo>
                  <a:pt x="6186537" y="7753"/>
                </a:lnTo>
                <a:cubicBezTo>
                  <a:pt x="6193011" y="7753"/>
                  <a:pt x="6196248" y="10990"/>
                  <a:pt x="6196248" y="17464"/>
                </a:cubicBezTo>
                <a:lnTo>
                  <a:pt x="6196248" y="18543"/>
                </a:lnTo>
                <a:lnTo>
                  <a:pt x="6193011" y="17464"/>
                </a:lnTo>
                <a:lnTo>
                  <a:pt x="6190853" y="17464"/>
                </a:lnTo>
                <a:lnTo>
                  <a:pt x="6190853" y="18543"/>
                </a:lnTo>
                <a:cubicBezTo>
                  <a:pt x="6194090" y="18902"/>
                  <a:pt x="6197013" y="20296"/>
                  <a:pt x="6199620" y="22724"/>
                </a:cubicBezTo>
                <a:lnTo>
                  <a:pt x="6199620" y="24882"/>
                </a:lnTo>
                <a:cubicBezTo>
                  <a:pt x="6195934" y="24882"/>
                  <a:pt x="6194090" y="26680"/>
                  <a:pt x="6194090" y="30277"/>
                </a:cubicBezTo>
                <a:lnTo>
                  <a:pt x="6195169" y="35672"/>
                </a:lnTo>
                <a:lnTo>
                  <a:pt x="6191932" y="42146"/>
                </a:lnTo>
                <a:lnTo>
                  <a:pt x="6195169" y="50643"/>
                </a:lnTo>
                <a:lnTo>
                  <a:pt x="6191932" y="59275"/>
                </a:lnTo>
                <a:cubicBezTo>
                  <a:pt x="6192652" y="65030"/>
                  <a:pt x="6194090" y="67907"/>
                  <a:pt x="6196248" y="67907"/>
                </a:cubicBezTo>
                <a:lnTo>
                  <a:pt x="6203936" y="67907"/>
                </a:lnTo>
                <a:lnTo>
                  <a:pt x="6207173" y="65749"/>
                </a:lnTo>
                <a:lnTo>
                  <a:pt x="6215940" y="65749"/>
                </a:lnTo>
                <a:cubicBezTo>
                  <a:pt x="6233474" y="62332"/>
                  <a:pt x="6242241" y="55903"/>
                  <a:pt x="6242241" y="46462"/>
                </a:cubicBezTo>
                <a:cubicBezTo>
                  <a:pt x="6243680" y="46462"/>
                  <a:pt x="6244399" y="45023"/>
                  <a:pt x="6244399" y="42146"/>
                </a:cubicBezTo>
                <a:lnTo>
                  <a:pt x="6245478" y="41067"/>
                </a:lnTo>
                <a:lnTo>
                  <a:pt x="6253166" y="41067"/>
                </a:lnTo>
                <a:cubicBezTo>
                  <a:pt x="6264226" y="54645"/>
                  <a:pt x="6270430" y="61433"/>
                  <a:pt x="6271779" y="61433"/>
                </a:cubicBezTo>
                <a:cubicBezTo>
                  <a:pt x="6276095" y="61433"/>
                  <a:pt x="6281894" y="66469"/>
                  <a:pt x="6289178" y="76539"/>
                </a:cubicBezTo>
                <a:lnTo>
                  <a:pt x="6292549" y="75460"/>
                </a:lnTo>
                <a:cubicBezTo>
                  <a:pt x="6295607" y="76359"/>
                  <a:pt x="6297765" y="78113"/>
                  <a:pt x="6299023" y="80720"/>
                </a:cubicBezTo>
                <a:lnTo>
                  <a:pt x="6299023" y="83957"/>
                </a:lnTo>
                <a:cubicBezTo>
                  <a:pt x="6299023" y="92230"/>
                  <a:pt x="6288099" y="97985"/>
                  <a:pt x="6266249" y="101222"/>
                </a:cubicBezTo>
                <a:cubicBezTo>
                  <a:pt x="6266249" y="105987"/>
                  <a:pt x="6261888" y="114934"/>
                  <a:pt x="6253166" y="128062"/>
                </a:cubicBezTo>
                <a:cubicBezTo>
                  <a:pt x="6252267" y="130040"/>
                  <a:pt x="6246422" y="133952"/>
                  <a:pt x="6235632" y="139796"/>
                </a:cubicBezTo>
                <a:cubicBezTo>
                  <a:pt x="6232035" y="141774"/>
                  <a:pt x="6227674" y="146450"/>
                  <a:pt x="6222549" y="153824"/>
                </a:cubicBezTo>
                <a:cubicBezTo>
                  <a:pt x="6215086" y="153824"/>
                  <a:pt x="6210365" y="156342"/>
                  <a:pt x="6208387" y="161377"/>
                </a:cubicBezTo>
                <a:cubicBezTo>
                  <a:pt x="6190494" y="171717"/>
                  <a:pt x="6180648" y="178146"/>
                  <a:pt x="6178849" y="180664"/>
                </a:cubicBezTo>
                <a:lnTo>
                  <a:pt x="6173319" y="180664"/>
                </a:lnTo>
                <a:lnTo>
                  <a:pt x="6169003" y="179585"/>
                </a:lnTo>
                <a:cubicBezTo>
                  <a:pt x="6167205" y="181024"/>
                  <a:pt x="6163923" y="181743"/>
                  <a:pt x="6159158" y="181743"/>
                </a:cubicBezTo>
                <a:lnTo>
                  <a:pt x="6159158" y="182822"/>
                </a:lnTo>
                <a:lnTo>
                  <a:pt x="6161316" y="182822"/>
                </a:lnTo>
                <a:cubicBezTo>
                  <a:pt x="6155291" y="189116"/>
                  <a:pt x="6148008" y="193028"/>
                  <a:pt x="6139466" y="194556"/>
                </a:cubicBezTo>
                <a:cubicBezTo>
                  <a:pt x="6133801" y="194556"/>
                  <a:pt x="6130159" y="195635"/>
                  <a:pt x="6128541" y="197793"/>
                </a:cubicBezTo>
                <a:lnTo>
                  <a:pt x="6120853" y="197793"/>
                </a:lnTo>
                <a:lnTo>
                  <a:pt x="6120853" y="201030"/>
                </a:lnTo>
                <a:lnTo>
                  <a:pt x="6137308" y="205346"/>
                </a:lnTo>
                <a:lnTo>
                  <a:pt x="6143917" y="204267"/>
                </a:lnTo>
                <a:lnTo>
                  <a:pt x="6159158" y="210741"/>
                </a:lnTo>
                <a:lnTo>
                  <a:pt x="6160237" y="210741"/>
                </a:lnTo>
                <a:lnTo>
                  <a:pt x="6163474" y="209662"/>
                </a:lnTo>
                <a:lnTo>
                  <a:pt x="6169003" y="210741"/>
                </a:lnTo>
                <a:lnTo>
                  <a:pt x="6182086" y="210741"/>
                </a:lnTo>
                <a:lnTo>
                  <a:pt x="6185323" y="208583"/>
                </a:lnTo>
                <a:lnTo>
                  <a:pt x="6188695" y="208583"/>
                </a:lnTo>
                <a:lnTo>
                  <a:pt x="6188695" y="211820"/>
                </a:lnTo>
                <a:lnTo>
                  <a:pt x="6185323" y="216136"/>
                </a:lnTo>
                <a:lnTo>
                  <a:pt x="6186537" y="217215"/>
                </a:lnTo>
                <a:lnTo>
                  <a:pt x="6188695" y="217215"/>
                </a:lnTo>
                <a:lnTo>
                  <a:pt x="6187616" y="216136"/>
                </a:lnTo>
                <a:lnTo>
                  <a:pt x="6187616" y="215057"/>
                </a:lnTo>
                <a:lnTo>
                  <a:pt x="6191932" y="207504"/>
                </a:lnTo>
                <a:cubicBezTo>
                  <a:pt x="6213063" y="207504"/>
                  <a:pt x="6225472" y="209302"/>
                  <a:pt x="6229158" y="212899"/>
                </a:cubicBezTo>
                <a:lnTo>
                  <a:pt x="6235632" y="210741"/>
                </a:lnTo>
                <a:lnTo>
                  <a:pt x="6237790" y="210741"/>
                </a:lnTo>
                <a:lnTo>
                  <a:pt x="6245478" y="211820"/>
                </a:lnTo>
                <a:cubicBezTo>
                  <a:pt x="6245478" y="210202"/>
                  <a:pt x="6247321" y="209123"/>
                  <a:pt x="6251008" y="208583"/>
                </a:cubicBezTo>
                <a:lnTo>
                  <a:pt x="6252087" y="209662"/>
                </a:lnTo>
                <a:lnTo>
                  <a:pt x="6253166" y="209662"/>
                </a:lnTo>
                <a:lnTo>
                  <a:pt x="6264091" y="205346"/>
                </a:lnTo>
                <a:lnTo>
                  <a:pt x="6271779" y="205346"/>
                </a:lnTo>
                <a:cubicBezTo>
                  <a:pt x="6273757" y="207144"/>
                  <a:pt x="6278118" y="208223"/>
                  <a:pt x="6284862" y="208583"/>
                </a:cubicBezTo>
                <a:lnTo>
                  <a:pt x="6296865" y="204267"/>
                </a:lnTo>
                <a:lnTo>
                  <a:pt x="6307790" y="215057"/>
                </a:lnTo>
                <a:lnTo>
                  <a:pt x="6307790" y="216136"/>
                </a:lnTo>
                <a:cubicBezTo>
                  <a:pt x="6296821" y="223599"/>
                  <a:pt x="6291336" y="232906"/>
                  <a:pt x="6291336" y="244055"/>
                </a:cubicBezTo>
                <a:lnTo>
                  <a:pt x="6284862" y="246213"/>
                </a:lnTo>
                <a:cubicBezTo>
                  <a:pt x="6284862" y="252058"/>
                  <a:pt x="6280860" y="255969"/>
                  <a:pt x="6272858" y="257948"/>
                </a:cubicBezTo>
                <a:lnTo>
                  <a:pt x="6249929" y="262264"/>
                </a:lnTo>
                <a:lnTo>
                  <a:pt x="6248715" y="262264"/>
                </a:lnTo>
                <a:cubicBezTo>
                  <a:pt x="6244219" y="262264"/>
                  <a:pt x="6237700" y="260465"/>
                  <a:pt x="6229158" y="256869"/>
                </a:cubicBezTo>
                <a:cubicBezTo>
                  <a:pt x="6218188" y="257588"/>
                  <a:pt x="6211984" y="258667"/>
                  <a:pt x="6210545" y="260106"/>
                </a:cubicBezTo>
                <a:cubicBezTo>
                  <a:pt x="6206859" y="260106"/>
                  <a:pt x="6205015" y="259386"/>
                  <a:pt x="6205015" y="257948"/>
                </a:cubicBezTo>
                <a:lnTo>
                  <a:pt x="6199620" y="259027"/>
                </a:lnTo>
                <a:lnTo>
                  <a:pt x="6197462" y="259027"/>
                </a:lnTo>
                <a:cubicBezTo>
                  <a:pt x="6187032" y="259027"/>
                  <a:pt x="6178265" y="257228"/>
                  <a:pt x="6171161" y="253632"/>
                </a:cubicBezTo>
                <a:lnTo>
                  <a:pt x="6167924" y="254711"/>
                </a:lnTo>
                <a:lnTo>
                  <a:pt x="6157000" y="245134"/>
                </a:lnTo>
                <a:lnTo>
                  <a:pt x="6154842" y="245134"/>
                </a:lnTo>
                <a:lnTo>
                  <a:pt x="6154842" y="250530"/>
                </a:lnTo>
                <a:cubicBezTo>
                  <a:pt x="6154842" y="252598"/>
                  <a:pt x="6153358" y="253632"/>
                  <a:pt x="6150391" y="253632"/>
                </a:cubicBezTo>
                <a:cubicBezTo>
                  <a:pt x="6148772" y="253632"/>
                  <a:pt x="6143692" y="249001"/>
                  <a:pt x="6135150" y="239739"/>
                </a:cubicBezTo>
                <a:cubicBezTo>
                  <a:pt x="6124180" y="232006"/>
                  <a:pt x="6118695" y="227331"/>
                  <a:pt x="6118695" y="225712"/>
                </a:cubicBezTo>
                <a:cubicBezTo>
                  <a:pt x="6113390" y="220227"/>
                  <a:pt x="6108309" y="210202"/>
                  <a:pt x="6103454" y="195635"/>
                </a:cubicBezTo>
                <a:cubicBezTo>
                  <a:pt x="6102555" y="195635"/>
                  <a:pt x="6101791" y="191004"/>
                  <a:pt x="6101161" y="181743"/>
                </a:cubicBezTo>
                <a:lnTo>
                  <a:pt x="6096845" y="181743"/>
                </a:lnTo>
                <a:lnTo>
                  <a:pt x="6093608" y="184980"/>
                </a:lnTo>
                <a:cubicBezTo>
                  <a:pt x="6097205" y="188936"/>
                  <a:pt x="6099003" y="193207"/>
                  <a:pt x="6099003" y="197793"/>
                </a:cubicBezTo>
                <a:lnTo>
                  <a:pt x="6099003" y="198872"/>
                </a:lnTo>
                <a:cubicBezTo>
                  <a:pt x="6099003" y="204447"/>
                  <a:pt x="6096081" y="210202"/>
                  <a:pt x="6090236" y="216136"/>
                </a:cubicBezTo>
                <a:lnTo>
                  <a:pt x="6091450" y="220452"/>
                </a:lnTo>
                <a:cubicBezTo>
                  <a:pt x="6089922" y="233670"/>
                  <a:pt x="6086999" y="242976"/>
                  <a:pt x="6082683" y="248371"/>
                </a:cubicBezTo>
                <a:lnTo>
                  <a:pt x="6081604" y="249450"/>
                </a:lnTo>
                <a:lnTo>
                  <a:pt x="6085920" y="257948"/>
                </a:lnTo>
                <a:cubicBezTo>
                  <a:pt x="6082504" y="264422"/>
                  <a:pt x="6078502" y="267659"/>
                  <a:pt x="6073916" y="267659"/>
                </a:cubicBezTo>
                <a:lnTo>
                  <a:pt x="6061912" y="252687"/>
                </a:lnTo>
                <a:cubicBezTo>
                  <a:pt x="6059844" y="252687"/>
                  <a:pt x="6053640" y="245134"/>
                  <a:pt x="6043300" y="230028"/>
                </a:cubicBezTo>
                <a:lnTo>
                  <a:pt x="6043300" y="226791"/>
                </a:lnTo>
                <a:cubicBezTo>
                  <a:pt x="6049324" y="219328"/>
                  <a:pt x="6056248" y="212899"/>
                  <a:pt x="6064070" y="207504"/>
                </a:cubicBezTo>
                <a:cubicBezTo>
                  <a:pt x="6067128" y="201030"/>
                  <a:pt x="6072208" y="197793"/>
                  <a:pt x="6079311" y="197793"/>
                </a:cubicBezTo>
                <a:lnTo>
                  <a:pt x="6079311" y="195635"/>
                </a:lnTo>
                <a:lnTo>
                  <a:pt x="6078232" y="194556"/>
                </a:lnTo>
                <a:lnTo>
                  <a:pt x="6078232" y="193612"/>
                </a:lnTo>
                <a:cubicBezTo>
                  <a:pt x="6080660" y="188217"/>
                  <a:pt x="6084662" y="182462"/>
                  <a:pt x="6090236" y="176348"/>
                </a:cubicBezTo>
                <a:cubicBezTo>
                  <a:pt x="6090236" y="171312"/>
                  <a:pt x="6093159" y="166322"/>
                  <a:pt x="6099003" y="161377"/>
                </a:cubicBezTo>
                <a:lnTo>
                  <a:pt x="6101161" y="161377"/>
                </a:lnTo>
                <a:cubicBezTo>
                  <a:pt x="6105567" y="161377"/>
                  <a:pt x="6109973" y="169964"/>
                  <a:pt x="6114379" y="187138"/>
                </a:cubicBezTo>
                <a:lnTo>
                  <a:pt x="6115458" y="188217"/>
                </a:lnTo>
                <a:cubicBezTo>
                  <a:pt x="6115458" y="190375"/>
                  <a:pt x="6116177" y="191454"/>
                  <a:pt x="6117616" y="191454"/>
                </a:cubicBezTo>
                <a:cubicBezTo>
                  <a:pt x="6124000" y="190015"/>
                  <a:pt x="6129845" y="185339"/>
                  <a:pt x="6135150" y="177427"/>
                </a:cubicBezTo>
                <a:cubicBezTo>
                  <a:pt x="6135150" y="174549"/>
                  <a:pt x="6138432" y="173111"/>
                  <a:pt x="6144996" y="173111"/>
                </a:cubicBezTo>
                <a:lnTo>
                  <a:pt x="6153628" y="165558"/>
                </a:lnTo>
                <a:lnTo>
                  <a:pt x="6159158" y="160298"/>
                </a:lnTo>
                <a:lnTo>
                  <a:pt x="6162395" y="162456"/>
                </a:lnTo>
                <a:lnTo>
                  <a:pt x="6164553" y="162456"/>
                </a:lnTo>
                <a:cubicBezTo>
                  <a:pt x="6166081" y="162456"/>
                  <a:pt x="6166845" y="161377"/>
                  <a:pt x="6166845" y="159219"/>
                </a:cubicBezTo>
                <a:lnTo>
                  <a:pt x="6165766" y="158140"/>
                </a:lnTo>
                <a:lnTo>
                  <a:pt x="6165766" y="157061"/>
                </a:lnTo>
                <a:cubicBezTo>
                  <a:pt x="6171341" y="148428"/>
                  <a:pt x="6176781" y="144112"/>
                  <a:pt x="6182086" y="144112"/>
                </a:cubicBezTo>
                <a:lnTo>
                  <a:pt x="6182086" y="143033"/>
                </a:lnTo>
                <a:lnTo>
                  <a:pt x="6179928" y="139796"/>
                </a:lnTo>
                <a:cubicBezTo>
                  <a:pt x="6191438" y="122622"/>
                  <a:pt x="6199441" y="114035"/>
                  <a:pt x="6203936" y="114035"/>
                </a:cubicBezTo>
                <a:cubicBezTo>
                  <a:pt x="6207623" y="114035"/>
                  <a:pt x="6209466" y="113316"/>
                  <a:pt x="6209466" y="111877"/>
                </a:cubicBezTo>
                <a:lnTo>
                  <a:pt x="6208387" y="110798"/>
                </a:lnTo>
                <a:lnTo>
                  <a:pt x="6208387" y="109719"/>
                </a:lnTo>
                <a:lnTo>
                  <a:pt x="6209466" y="105538"/>
                </a:lnTo>
                <a:lnTo>
                  <a:pt x="6210545" y="105538"/>
                </a:lnTo>
                <a:cubicBezTo>
                  <a:pt x="6210545" y="107606"/>
                  <a:pt x="6213108" y="109719"/>
                  <a:pt x="6218233" y="111877"/>
                </a:cubicBezTo>
                <a:lnTo>
                  <a:pt x="6218233" y="109719"/>
                </a:lnTo>
                <a:lnTo>
                  <a:pt x="6219312" y="109719"/>
                </a:lnTo>
                <a:cubicBezTo>
                  <a:pt x="6220751" y="109719"/>
                  <a:pt x="6221470" y="111158"/>
                  <a:pt x="6221470" y="114035"/>
                </a:cubicBezTo>
                <a:lnTo>
                  <a:pt x="6226865" y="114035"/>
                </a:lnTo>
                <a:lnTo>
                  <a:pt x="6226865" y="112956"/>
                </a:lnTo>
                <a:lnTo>
                  <a:pt x="6224707" y="109719"/>
                </a:lnTo>
                <a:lnTo>
                  <a:pt x="6224707" y="108640"/>
                </a:lnTo>
                <a:lnTo>
                  <a:pt x="6226865" y="106617"/>
                </a:lnTo>
                <a:lnTo>
                  <a:pt x="6233474" y="108640"/>
                </a:lnTo>
                <a:lnTo>
                  <a:pt x="6230237" y="105538"/>
                </a:lnTo>
                <a:lnTo>
                  <a:pt x="6215940" y="108640"/>
                </a:lnTo>
                <a:lnTo>
                  <a:pt x="6208387" y="102301"/>
                </a:lnTo>
                <a:cubicBezTo>
                  <a:pt x="6216390" y="89532"/>
                  <a:pt x="6220391" y="81305"/>
                  <a:pt x="6220391" y="77618"/>
                </a:cubicBezTo>
                <a:lnTo>
                  <a:pt x="6219312" y="77618"/>
                </a:lnTo>
                <a:lnTo>
                  <a:pt x="6212703" y="76539"/>
                </a:lnTo>
                <a:lnTo>
                  <a:pt x="6186537" y="76539"/>
                </a:lnTo>
                <a:lnTo>
                  <a:pt x="6177770" y="74381"/>
                </a:lnTo>
                <a:lnTo>
                  <a:pt x="6162395" y="79641"/>
                </a:lnTo>
                <a:lnTo>
                  <a:pt x="6153628" y="77618"/>
                </a:lnTo>
                <a:lnTo>
                  <a:pt x="6149312" y="78562"/>
                </a:lnTo>
                <a:lnTo>
                  <a:pt x="6138387" y="66828"/>
                </a:lnTo>
                <a:lnTo>
                  <a:pt x="6139466" y="65749"/>
                </a:lnTo>
                <a:lnTo>
                  <a:pt x="6143917" y="67907"/>
                </a:lnTo>
                <a:lnTo>
                  <a:pt x="6143917" y="56038"/>
                </a:lnTo>
                <a:cubicBezTo>
                  <a:pt x="6146794" y="46777"/>
                  <a:pt x="6148233" y="39628"/>
                  <a:pt x="6148233" y="34593"/>
                </a:cubicBezTo>
                <a:cubicBezTo>
                  <a:pt x="6146794" y="34593"/>
                  <a:pt x="6145355" y="28883"/>
                  <a:pt x="6143917" y="17464"/>
                </a:cubicBezTo>
                <a:lnTo>
                  <a:pt x="6143917" y="10990"/>
                </a:lnTo>
                <a:close/>
                <a:moveTo>
                  <a:pt x="2065110" y="3701"/>
                </a:moveTo>
                <a:cubicBezTo>
                  <a:pt x="2070858" y="3701"/>
                  <a:pt x="2073733" y="4406"/>
                  <a:pt x="2073733" y="5816"/>
                </a:cubicBezTo>
                <a:lnTo>
                  <a:pt x="2076868" y="3701"/>
                </a:lnTo>
                <a:cubicBezTo>
                  <a:pt x="2092130" y="3701"/>
                  <a:pt x="2101897" y="6169"/>
                  <a:pt x="2106169" y="11106"/>
                </a:cubicBezTo>
                <a:lnTo>
                  <a:pt x="2110197" y="7932"/>
                </a:lnTo>
                <a:cubicBezTo>
                  <a:pt x="2116139" y="8574"/>
                  <a:pt x="2121528" y="11588"/>
                  <a:pt x="2126364" y="16973"/>
                </a:cubicBezTo>
                <a:lnTo>
                  <a:pt x="2126364" y="20021"/>
                </a:lnTo>
                <a:cubicBezTo>
                  <a:pt x="2126364" y="25345"/>
                  <a:pt x="2125657" y="28008"/>
                  <a:pt x="2124247" y="28008"/>
                </a:cubicBezTo>
                <a:cubicBezTo>
                  <a:pt x="2125657" y="26916"/>
                  <a:pt x="2126364" y="29394"/>
                  <a:pt x="2126364" y="35443"/>
                </a:cubicBezTo>
                <a:lnTo>
                  <a:pt x="2141137" y="45375"/>
                </a:lnTo>
                <a:lnTo>
                  <a:pt x="2143159" y="47396"/>
                </a:lnTo>
                <a:cubicBezTo>
                  <a:pt x="2143159" y="50445"/>
                  <a:pt x="2143691" y="51969"/>
                  <a:pt x="2144754" y="51969"/>
                </a:cubicBezTo>
                <a:lnTo>
                  <a:pt x="2148847" y="53027"/>
                </a:lnTo>
                <a:lnTo>
                  <a:pt x="2165547" y="50911"/>
                </a:lnTo>
                <a:cubicBezTo>
                  <a:pt x="2168223" y="53978"/>
                  <a:pt x="2170229" y="56706"/>
                  <a:pt x="2171567" y="59095"/>
                </a:cubicBezTo>
                <a:lnTo>
                  <a:pt x="2171997" y="60415"/>
                </a:lnTo>
                <a:lnTo>
                  <a:pt x="2172694" y="57752"/>
                </a:lnTo>
                <a:cubicBezTo>
                  <a:pt x="2173399" y="53677"/>
                  <a:pt x="2173965" y="48757"/>
                  <a:pt x="2174392" y="42991"/>
                </a:cubicBezTo>
                <a:cubicBezTo>
                  <a:pt x="2174392" y="42481"/>
                  <a:pt x="2171923" y="39758"/>
                  <a:pt x="2166985" y="34821"/>
                </a:cubicBezTo>
                <a:lnTo>
                  <a:pt x="2166985" y="30600"/>
                </a:lnTo>
                <a:cubicBezTo>
                  <a:pt x="2166985" y="24493"/>
                  <a:pt x="2174693" y="21125"/>
                  <a:pt x="2190107" y="20497"/>
                </a:cubicBezTo>
                <a:lnTo>
                  <a:pt x="2192046" y="23671"/>
                </a:lnTo>
                <a:lnTo>
                  <a:pt x="2197008" y="22613"/>
                </a:lnTo>
                <a:lnTo>
                  <a:pt x="2201875" y="28429"/>
                </a:lnTo>
                <a:lnTo>
                  <a:pt x="2200947" y="26844"/>
                </a:lnTo>
                <a:lnTo>
                  <a:pt x="2203142" y="25786"/>
                </a:lnTo>
                <a:lnTo>
                  <a:pt x="2205995" y="25786"/>
                </a:lnTo>
                <a:cubicBezTo>
                  <a:pt x="2209205" y="27276"/>
                  <a:pt x="2211613" y="28539"/>
                  <a:pt x="2213219" y="29575"/>
                </a:cubicBezTo>
                <a:lnTo>
                  <a:pt x="2214015" y="30377"/>
                </a:lnTo>
                <a:lnTo>
                  <a:pt x="2220785" y="33643"/>
                </a:lnTo>
                <a:lnTo>
                  <a:pt x="2220785" y="36760"/>
                </a:lnTo>
                <a:lnTo>
                  <a:pt x="2219859" y="36836"/>
                </a:lnTo>
                <a:lnTo>
                  <a:pt x="2220785" y="36912"/>
                </a:lnTo>
                <a:lnTo>
                  <a:pt x="2220785" y="41023"/>
                </a:lnTo>
                <a:lnTo>
                  <a:pt x="2215627" y="45584"/>
                </a:lnTo>
                <a:lnTo>
                  <a:pt x="2219859" y="50755"/>
                </a:lnTo>
                <a:lnTo>
                  <a:pt x="2219859" y="66032"/>
                </a:lnTo>
                <a:lnTo>
                  <a:pt x="2217742" y="69014"/>
                </a:lnTo>
                <a:lnTo>
                  <a:pt x="2218801" y="74812"/>
                </a:lnTo>
                <a:lnTo>
                  <a:pt x="2216685" y="81003"/>
                </a:lnTo>
                <a:lnTo>
                  <a:pt x="2218801" y="87144"/>
                </a:lnTo>
                <a:cubicBezTo>
                  <a:pt x="2216566" y="102992"/>
                  <a:pt x="2214803" y="111482"/>
                  <a:pt x="2213512" y="112613"/>
                </a:cubicBezTo>
                <a:lnTo>
                  <a:pt x="2213512" y="113818"/>
                </a:lnTo>
                <a:cubicBezTo>
                  <a:pt x="2217514" y="119559"/>
                  <a:pt x="2219629" y="125002"/>
                  <a:pt x="2219859" y="130146"/>
                </a:cubicBezTo>
                <a:lnTo>
                  <a:pt x="2219859" y="137443"/>
                </a:lnTo>
                <a:lnTo>
                  <a:pt x="2217742" y="140618"/>
                </a:lnTo>
                <a:lnTo>
                  <a:pt x="2217742" y="142250"/>
                </a:lnTo>
                <a:lnTo>
                  <a:pt x="2219859" y="146209"/>
                </a:lnTo>
                <a:lnTo>
                  <a:pt x="2212853" y="155090"/>
                </a:lnTo>
                <a:lnTo>
                  <a:pt x="2208224" y="154364"/>
                </a:lnTo>
                <a:lnTo>
                  <a:pt x="2208224" y="154508"/>
                </a:lnTo>
                <a:cubicBezTo>
                  <a:pt x="2208224" y="154334"/>
                  <a:pt x="2210518" y="155066"/>
                  <a:pt x="2215107" y="156704"/>
                </a:cubicBezTo>
                <a:lnTo>
                  <a:pt x="2218801" y="169220"/>
                </a:lnTo>
                <a:lnTo>
                  <a:pt x="2216685" y="175891"/>
                </a:lnTo>
                <a:lnTo>
                  <a:pt x="2216685" y="176013"/>
                </a:lnTo>
                <a:cubicBezTo>
                  <a:pt x="2218801" y="176013"/>
                  <a:pt x="2219859" y="178237"/>
                  <a:pt x="2219859" y="182685"/>
                </a:cubicBezTo>
                <a:lnTo>
                  <a:pt x="2206730" y="198202"/>
                </a:lnTo>
                <a:lnTo>
                  <a:pt x="2201151" y="198202"/>
                </a:lnTo>
                <a:cubicBezTo>
                  <a:pt x="2195245" y="193265"/>
                  <a:pt x="2188475" y="190796"/>
                  <a:pt x="2180840" y="190796"/>
                </a:cubicBezTo>
                <a:lnTo>
                  <a:pt x="2175620" y="189450"/>
                </a:lnTo>
                <a:lnTo>
                  <a:pt x="2173334" y="187163"/>
                </a:lnTo>
                <a:lnTo>
                  <a:pt x="2173334" y="183787"/>
                </a:lnTo>
                <a:lnTo>
                  <a:pt x="2174392" y="183888"/>
                </a:lnTo>
                <a:lnTo>
                  <a:pt x="2172275" y="182931"/>
                </a:lnTo>
                <a:lnTo>
                  <a:pt x="2172275" y="171810"/>
                </a:lnTo>
                <a:lnTo>
                  <a:pt x="2170160" y="163347"/>
                </a:lnTo>
                <a:lnTo>
                  <a:pt x="2170160" y="152313"/>
                </a:lnTo>
                <a:lnTo>
                  <a:pt x="2173334" y="149385"/>
                </a:lnTo>
                <a:lnTo>
                  <a:pt x="2172275" y="145063"/>
                </a:lnTo>
                <a:lnTo>
                  <a:pt x="2173334" y="137666"/>
                </a:lnTo>
                <a:lnTo>
                  <a:pt x="2171217" y="135613"/>
                </a:lnTo>
                <a:lnTo>
                  <a:pt x="2172275" y="122214"/>
                </a:lnTo>
                <a:lnTo>
                  <a:pt x="2171217" y="115474"/>
                </a:lnTo>
                <a:lnTo>
                  <a:pt x="2172275" y="112149"/>
                </a:lnTo>
                <a:lnTo>
                  <a:pt x="2171217" y="101205"/>
                </a:lnTo>
                <a:lnTo>
                  <a:pt x="2171217" y="98837"/>
                </a:lnTo>
                <a:cubicBezTo>
                  <a:pt x="2171217" y="92916"/>
                  <a:pt x="2175116" y="89266"/>
                  <a:pt x="2182912" y="87886"/>
                </a:cubicBezTo>
                <a:lnTo>
                  <a:pt x="2185895" y="87911"/>
                </a:lnTo>
                <a:cubicBezTo>
                  <a:pt x="2184320" y="87911"/>
                  <a:pt x="2183027" y="87030"/>
                  <a:pt x="2182018" y="85267"/>
                </a:cubicBezTo>
                <a:lnTo>
                  <a:pt x="2179895" y="77515"/>
                </a:lnTo>
                <a:lnTo>
                  <a:pt x="2175714" y="78390"/>
                </a:lnTo>
                <a:lnTo>
                  <a:pt x="2171553" y="70188"/>
                </a:lnTo>
                <a:lnTo>
                  <a:pt x="2168283" y="75212"/>
                </a:lnTo>
                <a:lnTo>
                  <a:pt x="2169336" y="79834"/>
                </a:lnTo>
                <a:lnTo>
                  <a:pt x="2168283" y="90103"/>
                </a:lnTo>
                <a:lnTo>
                  <a:pt x="2169341" y="94057"/>
                </a:lnTo>
                <a:lnTo>
                  <a:pt x="2156779" y="111213"/>
                </a:lnTo>
                <a:lnTo>
                  <a:pt x="2156779" y="111759"/>
                </a:lnTo>
                <a:cubicBezTo>
                  <a:pt x="2162334" y="114051"/>
                  <a:pt x="2165110" y="118162"/>
                  <a:pt x="2165110" y="124094"/>
                </a:cubicBezTo>
                <a:cubicBezTo>
                  <a:pt x="2165110" y="128841"/>
                  <a:pt x="2162042" y="133223"/>
                  <a:pt x="2155908" y="137238"/>
                </a:cubicBezTo>
                <a:lnTo>
                  <a:pt x="2151920" y="137238"/>
                </a:lnTo>
                <a:lnTo>
                  <a:pt x="2148143" y="134064"/>
                </a:lnTo>
                <a:lnTo>
                  <a:pt x="2148316" y="134347"/>
                </a:lnTo>
                <a:lnTo>
                  <a:pt x="2148316" y="137714"/>
                </a:lnTo>
                <a:cubicBezTo>
                  <a:pt x="2148316" y="137775"/>
                  <a:pt x="2150006" y="138058"/>
                  <a:pt x="2153386" y="138564"/>
                </a:cubicBezTo>
                <a:lnTo>
                  <a:pt x="2155722" y="166447"/>
                </a:lnTo>
                <a:lnTo>
                  <a:pt x="2153606" y="171526"/>
                </a:lnTo>
                <a:lnTo>
                  <a:pt x="2155047" y="177637"/>
                </a:lnTo>
                <a:lnTo>
                  <a:pt x="2155269" y="177071"/>
                </a:lnTo>
                <a:lnTo>
                  <a:pt x="2158180" y="177071"/>
                </a:lnTo>
                <a:cubicBezTo>
                  <a:pt x="2160532" y="177071"/>
                  <a:pt x="2162535" y="179248"/>
                  <a:pt x="2164185" y="183604"/>
                </a:cubicBezTo>
                <a:lnTo>
                  <a:pt x="2163128" y="191391"/>
                </a:lnTo>
                <a:cubicBezTo>
                  <a:pt x="2163128" y="194840"/>
                  <a:pt x="2166609" y="200047"/>
                  <a:pt x="2173573" y="207011"/>
                </a:cubicBezTo>
                <a:lnTo>
                  <a:pt x="2173573" y="220629"/>
                </a:lnTo>
                <a:cubicBezTo>
                  <a:pt x="2173573" y="238582"/>
                  <a:pt x="2166988" y="250681"/>
                  <a:pt x="2153811" y="256928"/>
                </a:cubicBezTo>
                <a:lnTo>
                  <a:pt x="2136228" y="262207"/>
                </a:lnTo>
                <a:lnTo>
                  <a:pt x="2117125" y="257975"/>
                </a:lnTo>
                <a:lnTo>
                  <a:pt x="2096151" y="262207"/>
                </a:lnTo>
                <a:lnTo>
                  <a:pt x="2091043" y="261149"/>
                </a:lnTo>
                <a:lnTo>
                  <a:pt x="2080387" y="264322"/>
                </a:lnTo>
                <a:lnTo>
                  <a:pt x="2054801" y="255682"/>
                </a:lnTo>
                <a:cubicBezTo>
                  <a:pt x="2044163" y="245715"/>
                  <a:pt x="2038844" y="236922"/>
                  <a:pt x="2038844" y="229303"/>
                </a:cubicBezTo>
                <a:lnTo>
                  <a:pt x="2037786" y="213367"/>
                </a:lnTo>
                <a:lnTo>
                  <a:pt x="2039902" y="185060"/>
                </a:lnTo>
                <a:lnTo>
                  <a:pt x="2038844" y="174546"/>
                </a:lnTo>
                <a:lnTo>
                  <a:pt x="2039795" y="173462"/>
                </a:lnTo>
                <a:lnTo>
                  <a:pt x="2038844" y="169339"/>
                </a:lnTo>
                <a:lnTo>
                  <a:pt x="2039902" y="164854"/>
                </a:lnTo>
                <a:lnTo>
                  <a:pt x="2037786" y="162888"/>
                </a:lnTo>
                <a:lnTo>
                  <a:pt x="2039902" y="149581"/>
                </a:lnTo>
                <a:cubicBezTo>
                  <a:pt x="2037786" y="145274"/>
                  <a:pt x="2036729" y="139555"/>
                  <a:pt x="2036729" y="132425"/>
                </a:cubicBezTo>
                <a:lnTo>
                  <a:pt x="2036729" y="123036"/>
                </a:lnTo>
                <a:cubicBezTo>
                  <a:pt x="2036729" y="115930"/>
                  <a:pt x="2038138" y="109423"/>
                  <a:pt x="2040960" y="103517"/>
                </a:cubicBezTo>
                <a:lnTo>
                  <a:pt x="2040960" y="101669"/>
                </a:lnTo>
                <a:lnTo>
                  <a:pt x="2039070" y="97468"/>
                </a:lnTo>
                <a:lnTo>
                  <a:pt x="2033674" y="100476"/>
                </a:lnTo>
                <a:cubicBezTo>
                  <a:pt x="2025220" y="99594"/>
                  <a:pt x="2020993" y="97637"/>
                  <a:pt x="2020993" y="94605"/>
                </a:cubicBezTo>
                <a:lnTo>
                  <a:pt x="2020993" y="92520"/>
                </a:lnTo>
                <a:cubicBezTo>
                  <a:pt x="2028128" y="84643"/>
                  <a:pt x="2037984" y="71478"/>
                  <a:pt x="2050561" y="53027"/>
                </a:cubicBezTo>
                <a:lnTo>
                  <a:pt x="2050812" y="53027"/>
                </a:lnTo>
                <a:lnTo>
                  <a:pt x="2049292" y="49782"/>
                </a:lnTo>
                <a:lnTo>
                  <a:pt x="2056697" y="26170"/>
                </a:lnTo>
                <a:lnTo>
                  <a:pt x="2055640" y="16358"/>
                </a:lnTo>
                <a:cubicBezTo>
                  <a:pt x="2058462" y="14869"/>
                  <a:pt x="2059872" y="13481"/>
                  <a:pt x="2059872" y="12194"/>
                </a:cubicBezTo>
                <a:lnTo>
                  <a:pt x="2058814" y="7159"/>
                </a:lnTo>
                <a:close/>
                <a:moveTo>
                  <a:pt x="9172895" y="1588"/>
                </a:moveTo>
                <a:lnTo>
                  <a:pt x="9176726" y="1588"/>
                </a:lnTo>
                <a:cubicBezTo>
                  <a:pt x="9180781" y="4409"/>
                  <a:pt x="9183909" y="5820"/>
                  <a:pt x="9186112" y="5820"/>
                </a:cubicBezTo>
                <a:lnTo>
                  <a:pt x="9193634" y="4762"/>
                </a:lnTo>
                <a:cubicBezTo>
                  <a:pt x="9193634" y="6425"/>
                  <a:pt x="9194138" y="7483"/>
                  <a:pt x="9195147" y="7935"/>
                </a:cubicBezTo>
                <a:lnTo>
                  <a:pt x="9207810" y="4762"/>
                </a:lnTo>
                <a:lnTo>
                  <a:pt x="9221561" y="7935"/>
                </a:lnTo>
                <a:lnTo>
                  <a:pt x="9225509" y="6878"/>
                </a:lnTo>
                <a:lnTo>
                  <a:pt x="9228227" y="6878"/>
                </a:lnTo>
                <a:lnTo>
                  <a:pt x="9231985" y="10635"/>
                </a:lnTo>
                <a:lnTo>
                  <a:pt x="9231985" y="19655"/>
                </a:lnTo>
                <a:lnTo>
                  <a:pt x="9219272" y="27653"/>
                </a:lnTo>
                <a:lnTo>
                  <a:pt x="9224446" y="41383"/>
                </a:lnTo>
                <a:lnTo>
                  <a:pt x="9222331" y="51424"/>
                </a:lnTo>
                <a:lnTo>
                  <a:pt x="9223389" y="52293"/>
                </a:lnTo>
                <a:lnTo>
                  <a:pt x="9223389" y="55009"/>
                </a:lnTo>
                <a:lnTo>
                  <a:pt x="9220257" y="58016"/>
                </a:lnTo>
                <a:lnTo>
                  <a:pt x="9232777" y="56999"/>
                </a:lnTo>
                <a:lnTo>
                  <a:pt x="9237622" y="59114"/>
                </a:lnTo>
                <a:lnTo>
                  <a:pt x="9242457" y="57186"/>
                </a:lnTo>
                <a:lnTo>
                  <a:pt x="9240208" y="51599"/>
                </a:lnTo>
                <a:lnTo>
                  <a:pt x="9245630" y="45920"/>
                </a:lnTo>
                <a:lnTo>
                  <a:pt x="9242457" y="24306"/>
                </a:lnTo>
                <a:cubicBezTo>
                  <a:pt x="9244315" y="18560"/>
                  <a:pt x="9247512" y="14205"/>
                  <a:pt x="9252045" y="11242"/>
                </a:cubicBezTo>
                <a:lnTo>
                  <a:pt x="9257103" y="12300"/>
                </a:lnTo>
                <a:lnTo>
                  <a:pt x="9297473" y="8998"/>
                </a:lnTo>
                <a:cubicBezTo>
                  <a:pt x="9301729" y="9728"/>
                  <a:pt x="9305819" y="14641"/>
                  <a:pt x="9309743" y="23735"/>
                </a:cubicBezTo>
                <a:lnTo>
                  <a:pt x="9300088" y="38068"/>
                </a:lnTo>
                <a:lnTo>
                  <a:pt x="9301113" y="47787"/>
                </a:lnTo>
                <a:lnTo>
                  <a:pt x="9299956" y="74699"/>
                </a:lnTo>
                <a:cubicBezTo>
                  <a:pt x="9295019" y="75835"/>
                  <a:pt x="9291316" y="76750"/>
                  <a:pt x="9288847" y="77445"/>
                </a:cubicBezTo>
                <a:lnTo>
                  <a:pt x="9286952" y="78044"/>
                </a:lnTo>
                <a:lnTo>
                  <a:pt x="9289819" y="79336"/>
                </a:lnTo>
                <a:cubicBezTo>
                  <a:pt x="9291493" y="80740"/>
                  <a:pt x="9293282" y="82846"/>
                  <a:pt x="9295187" y="85653"/>
                </a:cubicBezTo>
                <a:cubicBezTo>
                  <a:pt x="9303151" y="93785"/>
                  <a:pt x="9311141" y="99277"/>
                  <a:pt x="9319156" y="102127"/>
                </a:cubicBezTo>
                <a:cubicBezTo>
                  <a:pt x="9324959" y="108947"/>
                  <a:pt x="9327860" y="114484"/>
                  <a:pt x="9327860" y="118738"/>
                </a:cubicBezTo>
                <a:lnTo>
                  <a:pt x="9312988" y="127324"/>
                </a:lnTo>
                <a:lnTo>
                  <a:pt x="9305389" y="127324"/>
                </a:lnTo>
                <a:lnTo>
                  <a:pt x="9299747" y="126266"/>
                </a:lnTo>
                <a:cubicBezTo>
                  <a:pt x="9290494" y="130744"/>
                  <a:pt x="9285274" y="133326"/>
                  <a:pt x="9284087" y="134011"/>
                </a:cubicBezTo>
                <a:cubicBezTo>
                  <a:pt x="9291280" y="139850"/>
                  <a:pt x="9300983" y="146026"/>
                  <a:pt x="9313195" y="152540"/>
                </a:cubicBezTo>
                <a:lnTo>
                  <a:pt x="9318206" y="161309"/>
                </a:lnTo>
                <a:lnTo>
                  <a:pt x="9318206" y="165439"/>
                </a:lnTo>
                <a:cubicBezTo>
                  <a:pt x="9309554" y="172031"/>
                  <a:pt x="9303629" y="175328"/>
                  <a:pt x="9300430" y="175328"/>
                </a:cubicBezTo>
                <a:lnTo>
                  <a:pt x="9291513" y="175328"/>
                </a:lnTo>
                <a:lnTo>
                  <a:pt x="9269162" y="170038"/>
                </a:lnTo>
                <a:cubicBezTo>
                  <a:pt x="9259617" y="170038"/>
                  <a:pt x="9252950" y="171448"/>
                  <a:pt x="9249162" y="174270"/>
                </a:cubicBezTo>
                <a:lnTo>
                  <a:pt x="9227620" y="172153"/>
                </a:lnTo>
                <a:lnTo>
                  <a:pt x="9227620" y="171757"/>
                </a:lnTo>
                <a:cubicBezTo>
                  <a:pt x="9224799" y="174050"/>
                  <a:pt x="9223389" y="175400"/>
                  <a:pt x="9223389" y="175806"/>
                </a:cubicBezTo>
                <a:lnTo>
                  <a:pt x="9225504" y="178014"/>
                </a:lnTo>
                <a:lnTo>
                  <a:pt x="9224436" y="188632"/>
                </a:lnTo>
                <a:lnTo>
                  <a:pt x="9225504" y="199152"/>
                </a:lnTo>
                <a:lnTo>
                  <a:pt x="9224446" y="200185"/>
                </a:lnTo>
                <a:lnTo>
                  <a:pt x="9228678" y="232745"/>
                </a:lnTo>
                <a:cubicBezTo>
                  <a:pt x="9223203" y="243282"/>
                  <a:pt x="9214220" y="250767"/>
                  <a:pt x="9201728" y="255201"/>
                </a:cubicBezTo>
                <a:lnTo>
                  <a:pt x="9201404" y="254143"/>
                </a:lnTo>
                <a:cubicBezTo>
                  <a:pt x="9192983" y="263528"/>
                  <a:pt x="9184161" y="268510"/>
                  <a:pt x="9174939" y="269087"/>
                </a:cubicBezTo>
                <a:lnTo>
                  <a:pt x="9172865" y="269087"/>
                </a:lnTo>
                <a:cubicBezTo>
                  <a:pt x="9159574" y="260648"/>
                  <a:pt x="9152929" y="251497"/>
                  <a:pt x="9152929" y="241636"/>
                </a:cubicBezTo>
                <a:lnTo>
                  <a:pt x="9153987" y="238561"/>
                </a:lnTo>
                <a:cubicBezTo>
                  <a:pt x="9139087" y="235106"/>
                  <a:pt x="9131637" y="231415"/>
                  <a:pt x="9131637" y="227486"/>
                </a:cubicBezTo>
                <a:lnTo>
                  <a:pt x="9131127" y="225446"/>
                </a:lnTo>
                <a:cubicBezTo>
                  <a:pt x="9127993" y="225446"/>
                  <a:pt x="9121159" y="230883"/>
                  <a:pt x="9110624" y="241756"/>
                </a:cubicBezTo>
                <a:cubicBezTo>
                  <a:pt x="9099932" y="251425"/>
                  <a:pt x="9092188" y="256259"/>
                  <a:pt x="9087390" y="256259"/>
                </a:cubicBezTo>
                <a:lnTo>
                  <a:pt x="9078804" y="256259"/>
                </a:lnTo>
                <a:lnTo>
                  <a:pt x="9074113" y="251026"/>
                </a:lnTo>
                <a:lnTo>
                  <a:pt x="9078448" y="240053"/>
                </a:lnTo>
                <a:lnTo>
                  <a:pt x="9080876" y="227752"/>
                </a:lnTo>
                <a:cubicBezTo>
                  <a:pt x="9083642" y="227383"/>
                  <a:pt x="9086859" y="221393"/>
                  <a:pt x="9090526" y="209784"/>
                </a:cubicBezTo>
                <a:lnTo>
                  <a:pt x="9094346" y="208859"/>
                </a:lnTo>
                <a:lnTo>
                  <a:pt x="9094346" y="208821"/>
                </a:lnTo>
                <a:lnTo>
                  <a:pt x="9089982" y="203531"/>
                </a:lnTo>
                <a:lnTo>
                  <a:pt x="9089982" y="200781"/>
                </a:lnTo>
                <a:lnTo>
                  <a:pt x="9096462" y="187951"/>
                </a:lnTo>
                <a:lnTo>
                  <a:pt x="9098399" y="174901"/>
                </a:lnTo>
                <a:lnTo>
                  <a:pt x="9091350" y="177443"/>
                </a:lnTo>
                <a:cubicBezTo>
                  <a:pt x="9080564" y="171811"/>
                  <a:pt x="9075171" y="165095"/>
                  <a:pt x="9075171" y="157296"/>
                </a:cubicBezTo>
                <a:cubicBezTo>
                  <a:pt x="9079595" y="154347"/>
                  <a:pt x="9083774" y="152873"/>
                  <a:pt x="9087708" y="152873"/>
                </a:cubicBezTo>
                <a:lnTo>
                  <a:pt x="9105811" y="158163"/>
                </a:lnTo>
                <a:lnTo>
                  <a:pt x="9131732" y="156047"/>
                </a:lnTo>
                <a:lnTo>
                  <a:pt x="9136501" y="159220"/>
                </a:lnTo>
                <a:cubicBezTo>
                  <a:pt x="9142183" y="155694"/>
                  <a:pt x="9146750" y="153931"/>
                  <a:pt x="9150204" y="153931"/>
                </a:cubicBezTo>
                <a:lnTo>
                  <a:pt x="9160712" y="153931"/>
                </a:lnTo>
                <a:lnTo>
                  <a:pt x="9163885" y="156047"/>
                </a:lnTo>
                <a:lnTo>
                  <a:pt x="9174597" y="156047"/>
                </a:lnTo>
                <a:lnTo>
                  <a:pt x="9174220" y="158163"/>
                </a:lnTo>
                <a:cubicBezTo>
                  <a:pt x="9174220" y="155341"/>
                  <a:pt x="9178528" y="153931"/>
                  <a:pt x="9187145" y="153931"/>
                </a:cubicBezTo>
                <a:lnTo>
                  <a:pt x="9187627" y="154895"/>
                </a:lnTo>
                <a:lnTo>
                  <a:pt x="9191450" y="153931"/>
                </a:lnTo>
                <a:lnTo>
                  <a:pt x="9197798" y="157105"/>
                </a:lnTo>
                <a:lnTo>
                  <a:pt x="9204654" y="157105"/>
                </a:lnTo>
                <a:lnTo>
                  <a:pt x="9207469" y="158163"/>
                </a:lnTo>
                <a:cubicBezTo>
                  <a:pt x="9207625" y="155341"/>
                  <a:pt x="9210268" y="153931"/>
                  <a:pt x="9215399" y="153931"/>
                </a:cubicBezTo>
                <a:lnTo>
                  <a:pt x="9216411" y="154943"/>
                </a:lnTo>
                <a:lnTo>
                  <a:pt x="9222942" y="153931"/>
                </a:lnTo>
                <a:lnTo>
                  <a:pt x="9230672" y="157105"/>
                </a:lnTo>
                <a:lnTo>
                  <a:pt x="9258151" y="157105"/>
                </a:lnTo>
                <a:cubicBezTo>
                  <a:pt x="9267523" y="151063"/>
                  <a:pt x="9272209" y="145993"/>
                  <a:pt x="9272209" y="141895"/>
                </a:cubicBezTo>
                <a:lnTo>
                  <a:pt x="9269491" y="141211"/>
                </a:lnTo>
                <a:lnTo>
                  <a:pt x="9264308" y="146500"/>
                </a:lnTo>
                <a:lnTo>
                  <a:pt x="9262081" y="146500"/>
                </a:lnTo>
                <a:cubicBezTo>
                  <a:pt x="9259885" y="146500"/>
                  <a:pt x="9257658" y="144031"/>
                  <a:pt x="9255400" y="139094"/>
                </a:cubicBezTo>
                <a:lnTo>
                  <a:pt x="9253763" y="140152"/>
                </a:lnTo>
                <a:lnTo>
                  <a:pt x="9244113" y="138036"/>
                </a:lnTo>
                <a:lnTo>
                  <a:pt x="9238122" y="140152"/>
                </a:lnTo>
                <a:lnTo>
                  <a:pt x="9232499" y="140152"/>
                </a:lnTo>
                <a:lnTo>
                  <a:pt x="9229325" y="138036"/>
                </a:lnTo>
                <a:lnTo>
                  <a:pt x="9229112" y="138036"/>
                </a:lnTo>
                <a:cubicBezTo>
                  <a:pt x="9226380" y="140152"/>
                  <a:pt x="9222822" y="141211"/>
                  <a:pt x="9218440" y="141211"/>
                </a:cubicBezTo>
                <a:lnTo>
                  <a:pt x="9214931" y="141211"/>
                </a:lnTo>
                <a:lnTo>
                  <a:pt x="9204679" y="139094"/>
                </a:lnTo>
                <a:lnTo>
                  <a:pt x="9187990" y="143326"/>
                </a:lnTo>
                <a:lnTo>
                  <a:pt x="9179691" y="143326"/>
                </a:lnTo>
                <a:cubicBezTo>
                  <a:pt x="9171018" y="141398"/>
                  <a:pt x="9166682" y="139283"/>
                  <a:pt x="9166682" y="136979"/>
                </a:cubicBezTo>
                <a:lnTo>
                  <a:pt x="9167122" y="139094"/>
                </a:lnTo>
                <a:lnTo>
                  <a:pt x="9163967" y="139094"/>
                </a:lnTo>
                <a:lnTo>
                  <a:pt x="9159341" y="134468"/>
                </a:lnTo>
                <a:lnTo>
                  <a:pt x="9157368" y="138155"/>
                </a:lnTo>
                <a:cubicBezTo>
                  <a:pt x="9155230" y="139487"/>
                  <a:pt x="9152023" y="140152"/>
                  <a:pt x="9147747" y="140152"/>
                </a:cubicBezTo>
                <a:cubicBezTo>
                  <a:pt x="9147747" y="141594"/>
                  <a:pt x="9138784" y="143004"/>
                  <a:pt x="9120860" y="144384"/>
                </a:cubicBezTo>
                <a:lnTo>
                  <a:pt x="9115740" y="133275"/>
                </a:lnTo>
                <a:lnTo>
                  <a:pt x="9102818" y="144746"/>
                </a:lnTo>
                <a:cubicBezTo>
                  <a:pt x="9099228" y="147413"/>
                  <a:pt x="9096554" y="148746"/>
                  <a:pt x="9094795" y="148746"/>
                </a:cubicBezTo>
                <a:lnTo>
                  <a:pt x="9093737" y="148746"/>
                </a:lnTo>
                <a:cubicBezTo>
                  <a:pt x="9083988" y="148746"/>
                  <a:pt x="9074934" y="143190"/>
                  <a:pt x="9066575" y="132079"/>
                </a:cubicBezTo>
                <a:cubicBezTo>
                  <a:pt x="9066575" y="127390"/>
                  <a:pt x="9065869" y="124164"/>
                  <a:pt x="9064459" y="122401"/>
                </a:cubicBezTo>
                <a:cubicBezTo>
                  <a:pt x="9064459" y="119012"/>
                  <a:pt x="9069440" y="114321"/>
                  <a:pt x="9079403" y="108325"/>
                </a:cubicBezTo>
                <a:cubicBezTo>
                  <a:pt x="9079403" y="105124"/>
                  <a:pt x="9085976" y="101346"/>
                  <a:pt x="9099122" y="96994"/>
                </a:cubicBezTo>
                <a:lnTo>
                  <a:pt x="9102273" y="87441"/>
                </a:lnTo>
                <a:lnTo>
                  <a:pt x="9099143" y="86857"/>
                </a:lnTo>
                <a:lnTo>
                  <a:pt x="9093118" y="87915"/>
                </a:lnTo>
                <a:lnTo>
                  <a:pt x="9090905" y="87915"/>
                </a:lnTo>
                <a:cubicBezTo>
                  <a:pt x="9086058" y="85491"/>
                  <a:pt x="9083634" y="81771"/>
                  <a:pt x="9083634" y="76754"/>
                </a:cubicBezTo>
                <a:lnTo>
                  <a:pt x="9083634" y="66638"/>
                </a:lnTo>
                <a:lnTo>
                  <a:pt x="9085750" y="60444"/>
                </a:lnTo>
                <a:lnTo>
                  <a:pt x="9084692" y="49243"/>
                </a:lnTo>
                <a:lnTo>
                  <a:pt x="9084692" y="47462"/>
                </a:lnTo>
                <a:lnTo>
                  <a:pt x="9086808" y="39842"/>
                </a:lnTo>
                <a:cubicBezTo>
                  <a:pt x="9084562" y="36115"/>
                  <a:pt x="9082446" y="28341"/>
                  <a:pt x="9080461" y="16521"/>
                </a:cubicBezTo>
                <a:lnTo>
                  <a:pt x="9080461" y="13946"/>
                </a:lnTo>
                <a:lnTo>
                  <a:pt x="9084125" y="10051"/>
                </a:lnTo>
                <a:lnTo>
                  <a:pt x="9087303" y="10051"/>
                </a:lnTo>
                <a:lnTo>
                  <a:pt x="9091533" y="13358"/>
                </a:lnTo>
                <a:lnTo>
                  <a:pt x="9091929" y="13358"/>
                </a:lnTo>
                <a:lnTo>
                  <a:pt x="9095234" y="11242"/>
                </a:lnTo>
                <a:lnTo>
                  <a:pt x="9098955" y="11242"/>
                </a:lnTo>
                <a:lnTo>
                  <a:pt x="9101293" y="13358"/>
                </a:lnTo>
                <a:lnTo>
                  <a:pt x="9103628" y="11242"/>
                </a:lnTo>
                <a:lnTo>
                  <a:pt x="9112230" y="11242"/>
                </a:lnTo>
                <a:lnTo>
                  <a:pt x="9124156" y="15474"/>
                </a:lnTo>
                <a:lnTo>
                  <a:pt x="9129075" y="11242"/>
                </a:lnTo>
                <a:lnTo>
                  <a:pt x="9138567" y="11242"/>
                </a:lnTo>
                <a:cubicBezTo>
                  <a:pt x="9146097" y="11242"/>
                  <a:pt x="9149862" y="17078"/>
                  <a:pt x="9149862" y="28751"/>
                </a:cubicBezTo>
                <a:cubicBezTo>
                  <a:pt x="9149862" y="32635"/>
                  <a:pt x="9146807" y="35532"/>
                  <a:pt x="9140697" y="37442"/>
                </a:cubicBezTo>
                <a:lnTo>
                  <a:pt x="9139283" y="37823"/>
                </a:lnTo>
                <a:lnTo>
                  <a:pt x="9138699" y="37823"/>
                </a:lnTo>
                <a:lnTo>
                  <a:pt x="9143515" y="42639"/>
                </a:lnTo>
                <a:lnTo>
                  <a:pt x="9143515" y="45186"/>
                </a:lnTo>
                <a:lnTo>
                  <a:pt x="9139672" y="54883"/>
                </a:lnTo>
                <a:lnTo>
                  <a:pt x="9156006" y="54883"/>
                </a:lnTo>
                <a:lnTo>
                  <a:pt x="9163508" y="57722"/>
                </a:lnTo>
                <a:lnTo>
                  <a:pt x="9163508" y="55970"/>
                </a:lnTo>
                <a:lnTo>
                  <a:pt x="9160334" y="37853"/>
                </a:lnTo>
                <a:lnTo>
                  <a:pt x="9160334" y="33547"/>
                </a:lnTo>
                <a:lnTo>
                  <a:pt x="9165624" y="24110"/>
                </a:lnTo>
                <a:cubicBezTo>
                  <a:pt x="9162803" y="23447"/>
                  <a:pt x="9161392" y="19660"/>
                  <a:pt x="9161392" y="12749"/>
                </a:cubicBezTo>
                <a:lnTo>
                  <a:pt x="9161392" y="10338"/>
                </a:lnTo>
                <a:lnTo>
                  <a:pt x="9162931" y="2646"/>
                </a:lnTo>
                <a:lnTo>
                  <a:pt x="9170096" y="2646"/>
                </a:lnTo>
                <a:lnTo>
                  <a:pt x="9170096" y="3624"/>
                </a:lnTo>
                <a:close/>
                <a:moveTo>
                  <a:pt x="2234799" y="1585"/>
                </a:moveTo>
                <a:lnTo>
                  <a:pt x="2240363" y="1585"/>
                </a:lnTo>
                <a:cubicBezTo>
                  <a:pt x="2247963" y="3485"/>
                  <a:pt x="2252714" y="5524"/>
                  <a:pt x="2254613" y="7702"/>
                </a:cubicBezTo>
                <a:lnTo>
                  <a:pt x="2254730" y="7975"/>
                </a:lnTo>
                <a:lnTo>
                  <a:pt x="2254850" y="6874"/>
                </a:lnTo>
                <a:lnTo>
                  <a:pt x="2257421" y="6874"/>
                </a:lnTo>
                <a:cubicBezTo>
                  <a:pt x="2275756" y="8077"/>
                  <a:pt x="2284921" y="11754"/>
                  <a:pt x="2284921" y="17905"/>
                </a:cubicBezTo>
                <a:lnTo>
                  <a:pt x="2284921" y="20878"/>
                </a:lnTo>
                <a:cubicBezTo>
                  <a:pt x="2280520" y="27042"/>
                  <a:pt x="2277390" y="30124"/>
                  <a:pt x="2275532" y="30124"/>
                </a:cubicBezTo>
                <a:lnTo>
                  <a:pt x="2277517" y="45442"/>
                </a:lnTo>
                <a:lnTo>
                  <a:pt x="2274473" y="60433"/>
                </a:lnTo>
                <a:cubicBezTo>
                  <a:pt x="2277096" y="60433"/>
                  <a:pt x="2278797" y="68528"/>
                  <a:pt x="2279572" y="84719"/>
                </a:cubicBezTo>
                <a:lnTo>
                  <a:pt x="2280691" y="88078"/>
                </a:lnTo>
                <a:lnTo>
                  <a:pt x="2280691" y="91433"/>
                </a:lnTo>
                <a:lnTo>
                  <a:pt x="2280691" y="91471"/>
                </a:lnTo>
                <a:lnTo>
                  <a:pt x="2280691" y="101279"/>
                </a:lnTo>
                <a:lnTo>
                  <a:pt x="2278575" y="109605"/>
                </a:lnTo>
                <a:lnTo>
                  <a:pt x="2278575" y="117755"/>
                </a:lnTo>
                <a:lnTo>
                  <a:pt x="2275278" y="120716"/>
                </a:lnTo>
                <a:lnTo>
                  <a:pt x="2278310" y="128819"/>
                </a:lnTo>
                <a:cubicBezTo>
                  <a:pt x="2279192" y="132870"/>
                  <a:pt x="2279632" y="137440"/>
                  <a:pt x="2279632" y="142528"/>
                </a:cubicBezTo>
                <a:lnTo>
                  <a:pt x="2278575" y="142528"/>
                </a:lnTo>
                <a:lnTo>
                  <a:pt x="2280691" y="145295"/>
                </a:lnTo>
                <a:lnTo>
                  <a:pt x="2276459" y="151017"/>
                </a:lnTo>
                <a:lnTo>
                  <a:pt x="2278575" y="152747"/>
                </a:lnTo>
                <a:lnTo>
                  <a:pt x="2277517" y="156357"/>
                </a:lnTo>
                <a:lnTo>
                  <a:pt x="2280691" y="161303"/>
                </a:lnTo>
                <a:lnTo>
                  <a:pt x="2280691" y="165754"/>
                </a:lnTo>
                <a:lnTo>
                  <a:pt x="2275532" y="172179"/>
                </a:lnTo>
                <a:lnTo>
                  <a:pt x="2276459" y="172460"/>
                </a:lnTo>
                <a:lnTo>
                  <a:pt x="2276459" y="175484"/>
                </a:lnTo>
                <a:lnTo>
                  <a:pt x="2272470" y="177505"/>
                </a:lnTo>
                <a:lnTo>
                  <a:pt x="2274390" y="183098"/>
                </a:lnTo>
                <a:cubicBezTo>
                  <a:pt x="2275074" y="186885"/>
                  <a:pt x="2275764" y="192485"/>
                  <a:pt x="2276459" y="199898"/>
                </a:cubicBezTo>
                <a:lnTo>
                  <a:pt x="2275532" y="202800"/>
                </a:lnTo>
                <a:lnTo>
                  <a:pt x="2276459" y="206638"/>
                </a:lnTo>
                <a:lnTo>
                  <a:pt x="2275532" y="208014"/>
                </a:lnTo>
                <a:lnTo>
                  <a:pt x="2275532" y="208067"/>
                </a:lnTo>
                <a:cubicBezTo>
                  <a:pt x="2275532" y="211322"/>
                  <a:pt x="2276871" y="216364"/>
                  <a:pt x="2279552" y="223194"/>
                </a:cubicBezTo>
                <a:lnTo>
                  <a:pt x="2280691" y="235584"/>
                </a:lnTo>
                <a:cubicBezTo>
                  <a:pt x="2278094" y="236043"/>
                  <a:pt x="2275202" y="240645"/>
                  <a:pt x="2272013" y="249389"/>
                </a:cubicBezTo>
                <a:cubicBezTo>
                  <a:pt x="2263056" y="258639"/>
                  <a:pt x="2256628" y="263265"/>
                  <a:pt x="2252731" y="263265"/>
                </a:cubicBezTo>
                <a:lnTo>
                  <a:pt x="2247917" y="263265"/>
                </a:lnTo>
                <a:lnTo>
                  <a:pt x="2247917" y="262207"/>
                </a:lnTo>
                <a:lnTo>
                  <a:pt x="2213752" y="266438"/>
                </a:lnTo>
                <a:lnTo>
                  <a:pt x="2207981" y="259400"/>
                </a:lnTo>
                <a:lnTo>
                  <a:pt x="2207981" y="242249"/>
                </a:lnTo>
                <a:cubicBezTo>
                  <a:pt x="2202904" y="229634"/>
                  <a:pt x="2196566" y="223327"/>
                  <a:pt x="2188966" y="223327"/>
                </a:cubicBezTo>
                <a:cubicBezTo>
                  <a:pt x="2181365" y="219795"/>
                  <a:pt x="2177566" y="216824"/>
                  <a:pt x="2177566" y="214414"/>
                </a:cubicBezTo>
                <a:cubicBezTo>
                  <a:pt x="2177566" y="210983"/>
                  <a:pt x="2187261" y="208680"/>
                  <a:pt x="2206654" y="207504"/>
                </a:cubicBezTo>
                <a:lnTo>
                  <a:pt x="2211314" y="208543"/>
                </a:lnTo>
                <a:lnTo>
                  <a:pt x="2215548" y="206427"/>
                </a:lnTo>
                <a:lnTo>
                  <a:pt x="2222382" y="207485"/>
                </a:lnTo>
                <a:lnTo>
                  <a:pt x="2223488" y="207485"/>
                </a:lnTo>
                <a:cubicBezTo>
                  <a:pt x="2227874" y="204608"/>
                  <a:pt x="2230066" y="201376"/>
                  <a:pt x="2230066" y="197789"/>
                </a:cubicBezTo>
                <a:lnTo>
                  <a:pt x="2229008" y="175714"/>
                </a:lnTo>
                <a:lnTo>
                  <a:pt x="2229008" y="167195"/>
                </a:lnTo>
                <a:lnTo>
                  <a:pt x="2226892" y="165079"/>
                </a:lnTo>
                <a:cubicBezTo>
                  <a:pt x="2226892" y="152518"/>
                  <a:pt x="2228655" y="145002"/>
                  <a:pt x="2232181" y="142534"/>
                </a:cubicBezTo>
                <a:cubicBezTo>
                  <a:pt x="2232181" y="141988"/>
                  <a:pt x="2230418" y="138831"/>
                  <a:pt x="2226892" y="133065"/>
                </a:cubicBezTo>
                <a:lnTo>
                  <a:pt x="2230066" y="108301"/>
                </a:lnTo>
                <a:lnTo>
                  <a:pt x="2229008" y="107296"/>
                </a:lnTo>
                <a:lnTo>
                  <a:pt x="2230066" y="100657"/>
                </a:lnTo>
                <a:lnTo>
                  <a:pt x="2230066" y="98727"/>
                </a:lnTo>
                <a:cubicBezTo>
                  <a:pt x="2227949" y="96081"/>
                  <a:pt x="2226892" y="93296"/>
                  <a:pt x="2226892" y="90373"/>
                </a:cubicBezTo>
                <a:lnTo>
                  <a:pt x="2226892" y="84807"/>
                </a:lnTo>
                <a:cubicBezTo>
                  <a:pt x="2229180" y="74816"/>
                  <a:pt x="2231296" y="69821"/>
                  <a:pt x="2233240" y="69821"/>
                </a:cubicBezTo>
                <a:lnTo>
                  <a:pt x="2231124" y="61290"/>
                </a:lnTo>
                <a:lnTo>
                  <a:pt x="2231124" y="56317"/>
                </a:lnTo>
                <a:lnTo>
                  <a:pt x="2233240" y="47988"/>
                </a:lnTo>
                <a:lnTo>
                  <a:pt x="2233240" y="46037"/>
                </a:lnTo>
                <a:lnTo>
                  <a:pt x="2230066" y="39563"/>
                </a:lnTo>
                <a:lnTo>
                  <a:pt x="2231041" y="37929"/>
                </a:lnTo>
                <a:lnTo>
                  <a:pt x="2229008" y="28292"/>
                </a:lnTo>
                <a:lnTo>
                  <a:pt x="2231124" y="23125"/>
                </a:lnTo>
                <a:lnTo>
                  <a:pt x="2229008" y="17353"/>
                </a:lnTo>
                <a:lnTo>
                  <a:pt x="2229008" y="14821"/>
                </a:lnTo>
                <a:lnTo>
                  <a:pt x="2233240" y="9920"/>
                </a:lnTo>
                <a:lnTo>
                  <a:pt x="2232181" y="4449"/>
                </a:lnTo>
                <a:close/>
                <a:moveTo>
                  <a:pt x="4053836" y="660"/>
                </a:moveTo>
                <a:cubicBezTo>
                  <a:pt x="4058607" y="1871"/>
                  <a:pt x="4061444" y="3590"/>
                  <a:pt x="4062346" y="5817"/>
                </a:cubicBezTo>
                <a:lnTo>
                  <a:pt x="4064569" y="4892"/>
                </a:lnTo>
                <a:lnTo>
                  <a:pt x="4072209" y="10049"/>
                </a:lnTo>
                <a:lnTo>
                  <a:pt x="4073534" y="10049"/>
                </a:lnTo>
                <a:lnTo>
                  <a:pt x="4077633" y="6875"/>
                </a:lnTo>
                <a:lnTo>
                  <a:pt x="4081380" y="6875"/>
                </a:lnTo>
                <a:cubicBezTo>
                  <a:pt x="4091877" y="12582"/>
                  <a:pt x="4097125" y="16065"/>
                  <a:pt x="4097125" y="17324"/>
                </a:cubicBezTo>
                <a:lnTo>
                  <a:pt x="4097140" y="16266"/>
                </a:lnTo>
                <a:lnTo>
                  <a:pt x="4107053" y="18382"/>
                </a:lnTo>
                <a:lnTo>
                  <a:pt x="4112197" y="18382"/>
                </a:lnTo>
                <a:cubicBezTo>
                  <a:pt x="4114843" y="16353"/>
                  <a:pt x="4117558" y="15339"/>
                  <a:pt x="4120345" y="15339"/>
                </a:cubicBezTo>
                <a:lnTo>
                  <a:pt x="4122277" y="15339"/>
                </a:lnTo>
                <a:lnTo>
                  <a:pt x="4126511" y="18382"/>
                </a:lnTo>
                <a:lnTo>
                  <a:pt x="4139889" y="18382"/>
                </a:lnTo>
                <a:lnTo>
                  <a:pt x="4143830" y="21383"/>
                </a:lnTo>
                <a:lnTo>
                  <a:pt x="4143830" y="18382"/>
                </a:lnTo>
                <a:lnTo>
                  <a:pt x="4148791" y="18382"/>
                </a:lnTo>
                <a:lnTo>
                  <a:pt x="4150361" y="20483"/>
                </a:lnTo>
                <a:lnTo>
                  <a:pt x="4158447" y="15339"/>
                </a:lnTo>
                <a:lnTo>
                  <a:pt x="4171507" y="18382"/>
                </a:lnTo>
                <a:lnTo>
                  <a:pt x="4175622" y="17324"/>
                </a:lnTo>
                <a:lnTo>
                  <a:pt x="4179106" y="18382"/>
                </a:lnTo>
                <a:cubicBezTo>
                  <a:pt x="4179720" y="16353"/>
                  <a:pt x="4182437" y="15339"/>
                  <a:pt x="4187257" y="15339"/>
                </a:cubicBezTo>
                <a:lnTo>
                  <a:pt x="4201995" y="15339"/>
                </a:lnTo>
                <a:lnTo>
                  <a:pt x="4206001" y="16266"/>
                </a:lnTo>
                <a:lnTo>
                  <a:pt x="4210281" y="15339"/>
                </a:lnTo>
                <a:lnTo>
                  <a:pt x="4213786" y="17324"/>
                </a:lnTo>
                <a:cubicBezTo>
                  <a:pt x="4213786" y="16690"/>
                  <a:pt x="4218782" y="15394"/>
                  <a:pt x="4228774" y="13436"/>
                </a:cubicBezTo>
                <a:cubicBezTo>
                  <a:pt x="4239099" y="5624"/>
                  <a:pt x="4247050" y="1718"/>
                  <a:pt x="4252626" y="1718"/>
                </a:cubicBezTo>
                <a:cubicBezTo>
                  <a:pt x="4267343" y="9635"/>
                  <a:pt x="4279205" y="19605"/>
                  <a:pt x="4288214" y="31629"/>
                </a:cubicBezTo>
                <a:lnTo>
                  <a:pt x="4279883" y="41880"/>
                </a:lnTo>
                <a:cubicBezTo>
                  <a:pt x="4279883" y="46644"/>
                  <a:pt x="4279531" y="50218"/>
                  <a:pt x="4278825" y="52601"/>
                </a:cubicBezTo>
                <a:lnTo>
                  <a:pt x="4276492" y="55228"/>
                </a:lnTo>
                <a:lnTo>
                  <a:pt x="4278825" y="58766"/>
                </a:lnTo>
                <a:lnTo>
                  <a:pt x="4278825" y="73259"/>
                </a:lnTo>
                <a:lnTo>
                  <a:pt x="4277768" y="82633"/>
                </a:lnTo>
                <a:lnTo>
                  <a:pt x="4278825" y="90924"/>
                </a:lnTo>
                <a:lnTo>
                  <a:pt x="4277768" y="91054"/>
                </a:lnTo>
                <a:lnTo>
                  <a:pt x="4278825" y="91035"/>
                </a:lnTo>
                <a:lnTo>
                  <a:pt x="4278825" y="100211"/>
                </a:lnTo>
                <a:lnTo>
                  <a:pt x="4275651" y="104999"/>
                </a:lnTo>
                <a:lnTo>
                  <a:pt x="4277768" y="110548"/>
                </a:lnTo>
                <a:lnTo>
                  <a:pt x="4277768" y="113773"/>
                </a:lnTo>
                <a:lnTo>
                  <a:pt x="4275651" y="116468"/>
                </a:lnTo>
                <a:lnTo>
                  <a:pt x="4277768" y="121513"/>
                </a:lnTo>
                <a:lnTo>
                  <a:pt x="4274748" y="126980"/>
                </a:lnTo>
                <a:lnTo>
                  <a:pt x="4277768" y="133894"/>
                </a:lnTo>
                <a:cubicBezTo>
                  <a:pt x="4278473" y="137374"/>
                  <a:pt x="4278825" y="141910"/>
                  <a:pt x="4278825" y="147502"/>
                </a:cubicBezTo>
                <a:cubicBezTo>
                  <a:pt x="4278825" y="150411"/>
                  <a:pt x="4277768" y="153144"/>
                  <a:pt x="4275651" y="155702"/>
                </a:cubicBezTo>
                <a:lnTo>
                  <a:pt x="4275651" y="163329"/>
                </a:lnTo>
                <a:lnTo>
                  <a:pt x="4278825" y="167561"/>
                </a:lnTo>
                <a:lnTo>
                  <a:pt x="4278825" y="174408"/>
                </a:lnTo>
                <a:cubicBezTo>
                  <a:pt x="4276710" y="177053"/>
                  <a:pt x="4275651" y="179081"/>
                  <a:pt x="4275651" y="180490"/>
                </a:cubicBezTo>
                <a:cubicBezTo>
                  <a:pt x="4277768" y="185694"/>
                  <a:pt x="4278825" y="191321"/>
                  <a:pt x="4278825" y="197371"/>
                </a:cubicBezTo>
                <a:lnTo>
                  <a:pt x="4276710" y="221001"/>
                </a:lnTo>
                <a:cubicBezTo>
                  <a:pt x="4278825" y="224050"/>
                  <a:pt x="4279883" y="231244"/>
                  <a:pt x="4279883" y="242583"/>
                </a:cubicBezTo>
                <a:lnTo>
                  <a:pt x="4279883" y="248798"/>
                </a:lnTo>
                <a:cubicBezTo>
                  <a:pt x="4279883" y="251599"/>
                  <a:pt x="4276753" y="253441"/>
                  <a:pt x="4270492" y="254322"/>
                </a:cubicBezTo>
                <a:cubicBezTo>
                  <a:pt x="4270492" y="256143"/>
                  <a:pt x="4265861" y="258330"/>
                  <a:pt x="4256598" y="260884"/>
                </a:cubicBezTo>
                <a:lnTo>
                  <a:pt x="4252076" y="260884"/>
                </a:lnTo>
                <a:cubicBezTo>
                  <a:pt x="4249082" y="258706"/>
                  <a:pt x="4242931" y="256867"/>
                  <a:pt x="4233623" y="255367"/>
                </a:cubicBezTo>
                <a:cubicBezTo>
                  <a:pt x="4233623" y="254289"/>
                  <a:pt x="4232023" y="253670"/>
                  <a:pt x="4228825" y="253510"/>
                </a:cubicBezTo>
                <a:lnTo>
                  <a:pt x="4225290" y="236293"/>
                </a:lnTo>
                <a:lnTo>
                  <a:pt x="4231361" y="231004"/>
                </a:lnTo>
                <a:lnTo>
                  <a:pt x="4227275" y="214793"/>
                </a:lnTo>
                <a:lnTo>
                  <a:pt x="4227275" y="207857"/>
                </a:lnTo>
                <a:lnTo>
                  <a:pt x="4228333" y="196875"/>
                </a:lnTo>
                <a:lnTo>
                  <a:pt x="4227275" y="192426"/>
                </a:lnTo>
                <a:lnTo>
                  <a:pt x="4228333" y="190930"/>
                </a:lnTo>
                <a:cubicBezTo>
                  <a:pt x="4226965" y="190930"/>
                  <a:pt x="4225245" y="188859"/>
                  <a:pt x="4223174" y="184717"/>
                </a:cubicBezTo>
                <a:lnTo>
                  <a:pt x="4223174" y="177259"/>
                </a:lnTo>
                <a:lnTo>
                  <a:pt x="4229391" y="160134"/>
                </a:lnTo>
                <a:lnTo>
                  <a:pt x="4227275" y="155106"/>
                </a:lnTo>
                <a:lnTo>
                  <a:pt x="4228333" y="147125"/>
                </a:lnTo>
                <a:lnTo>
                  <a:pt x="4228333" y="132400"/>
                </a:lnTo>
                <a:lnTo>
                  <a:pt x="4229391" y="127553"/>
                </a:lnTo>
                <a:lnTo>
                  <a:pt x="4228333" y="126729"/>
                </a:lnTo>
                <a:lnTo>
                  <a:pt x="4228333" y="124280"/>
                </a:lnTo>
                <a:lnTo>
                  <a:pt x="4229391" y="112780"/>
                </a:lnTo>
                <a:lnTo>
                  <a:pt x="4229391" y="111149"/>
                </a:lnTo>
                <a:lnTo>
                  <a:pt x="4228825" y="108108"/>
                </a:lnTo>
                <a:lnTo>
                  <a:pt x="4226315" y="111690"/>
                </a:lnTo>
                <a:cubicBezTo>
                  <a:pt x="4224018" y="113244"/>
                  <a:pt x="4220571" y="114713"/>
                  <a:pt x="4215975" y="116097"/>
                </a:cubicBezTo>
                <a:cubicBezTo>
                  <a:pt x="4215810" y="118581"/>
                  <a:pt x="4212101" y="121377"/>
                  <a:pt x="4204851" y="124485"/>
                </a:cubicBezTo>
                <a:cubicBezTo>
                  <a:pt x="4200634" y="131136"/>
                  <a:pt x="4197081" y="134461"/>
                  <a:pt x="4194191" y="134461"/>
                </a:cubicBezTo>
                <a:lnTo>
                  <a:pt x="4194191" y="136310"/>
                </a:lnTo>
                <a:lnTo>
                  <a:pt x="4196307" y="139481"/>
                </a:lnTo>
                <a:lnTo>
                  <a:pt x="4196307" y="144147"/>
                </a:lnTo>
                <a:lnTo>
                  <a:pt x="4193133" y="148379"/>
                </a:lnTo>
                <a:lnTo>
                  <a:pt x="4193133" y="150676"/>
                </a:lnTo>
                <a:cubicBezTo>
                  <a:pt x="4193133" y="152337"/>
                  <a:pt x="4194191" y="154581"/>
                  <a:pt x="4196307" y="157409"/>
                </a:cubicBezTo>
                <a:cubicBezTo>
                  <a:pt x="4194143" y="166532"/>
                  <a:pt x="4192733" y="171093"/>
                  <a:pt x="4192075" y="171093"/>
                </a:cubicBezTo>
                <a:lnTo>
                  <a:pt x="4193133" y="173480"/>
                </a:lnTo>
                <a:lnTo>
                  <a:pt x="4193133" y="175613"/>
                </a:lnTo>
                <a:lnTo>
                  <a:pt x="4192069" y="185057"/>
                </a:lnTo>
                <a:cubicBezTo>
                  <a:pt x="4193353" y="192198"/>
                  <a:pt x="4195118" y="197172"/>
                  <a:pt x="4197365" y="199979"/>
                </a:cubicBezTo>
                <a:lnTo>
                  <a:pt x="4197365" y="203313"/>
                </a:lnTo>
                <a:cubicBezTo>
                  <a:pt x="4195249" y="204635"/>
                  <a:pt x="4194191" y="208722"/>
                  <a:pt x="4194191" y="215574"/>
                </a:cubicBezTo>
                <a:lnTo>
                  <a:pt x="4179123" y="227245"/>
                </a:lnTo>
                <a:lnTo>
                  <a:pt x="4166042" y="229545"/>
                </a:lnTo>
                <a:lnTo>
                  <a:pt x="4163907" y="227429"/>
                </a:lnTo>
                <a:cubicBezTo>
                  <a:pt x="4163907" y="228241"/>
                  <a:pt x="4163007" y="229000"/>
                  <a:pt x="4161206" y="229706"/>
                </a:cubicBezTo>
                <a:lnTo>
                  <a:pt x="4158164" y="230439"/>
                </a:lnTo>
                <a:lnTo>
                  <a:pt x="4160202" y="230349"/>
                </a:lnTo>
                <a:cubicBezTo>
                  <a:pt x="4169290" y="230004"/>
                  <a:pt x="4181104" y="229708"/>
                  <a:pt x="4195645" y="229460"/>
                </a:cubicBezTo>
                <a:lnTo>
                  <a:pt x="4196618" y="230313"/>
                </a:lnTo>
                <a:lnTo>
                  <a:pt x="4200486" y="229439"/>
                </a:lnTo>
                <a:lnTo>
                  <a:pt x="4211194" y="229439"/>
                </a:lnTo>
                <a:cubicBezTo>
                  <a:pt x="4215080" y="229439"/>
                  <a:pt x="4219506" y="231691"/>
                  <a:pt x="4224473" y="236196"/>
                </a:cubicBezTo>
                <a:lnTo>
                  <a:pt x="4224473" y="239416"/>
                </a:lnTo>
                <a:lnTo>
                  <a:pt x="4219754" y="244223"/>
                </a:lnTo>
                <a:lnTo>
                  <a:pt x="4193839" y="242107"/>
                </a:lnTo>
                <a:lnTo>
                  <a:pt x="4187772" y="244223"/>
                </a:lnTo>
                <a:lnTo>
                  <a:pt x="4175127" y="244223"/>
                </a:lnTo>
                <a:lnTo>
                  <a:pt x="4165376" y="239991"/>
                </a:lnTo>
                <a:cubicBezTo>
                  <a:pt x="4164669" y="241483"/>
                  <a:pt x="4157631" y="242894"/>
                  <a:pt x="4144259" y="244223"/>
                </a:cubicBezTo>
                <a:lnTo>
                  <a:pt x="4130888" y="242107"/>
                </a:lnTo>
                <a:lnTo>
                  <a:pt x="4117485" y="245281"/>
                </a:lnTo>
                <a:lnTo>
                  <a:pt x="4102282" y="243165"/>
                </a:lnTo>
                <a:cubicBezTo>
                  <a:pt x="4102282" y="248561"/>
                  <a:pt x="4094416" y="252749"/>
                  <a:pt x="4078685" y="255727"/>
                </a:cubicBezTo>
                <a:lnTo>
                  <a:pt x="4077717" y="254945"/>
                </a:lnTo>
                <a:lnTo>
                  <a:pt x="4068109" y="258768"/>
                </a:lnTo>
                <a:lnTo>
                  <a:pt x="4065482" y="258768"/>
                </a:lnTo>
                <a:cubicBezTo>
                  <a:pt x="4055737" y="254768"/>
                  <a:pt x="4050865" y="249920"/>
                  <a:pt x="4050865" y="244223"/>
                </a:cubicBezTo>
                <a:lnTo>
                  <a:pt x="4049806" y="244223"/>
                </a:lnTo>
                <a:lnTo>
                  <a:pt x="4052981" y="218177"/>
                </a:lnTo>
                <a:lnTo>
                  <a:pt x="4052981" y="211132"/>
                </a:lnTo>
                <a:cubicBezTo>
                  <a:pt x="4050865" y="208488"/>
                  <a:pt x="4049806" y="205703"/>
                  <a:pt x="4049806" y="202778"/>
                </a:cubicBezTo>
                <a:lnTo>
                  <a:pt x="4049806" y="198894"/>
                </a:lnTo>
                <a:lnTo>
                  <a:pt x="4051923" y="195718"/>
                </a:lnTo>
                <a:lnTo>
                  <a:pt x="4051923" y="177795"/>
                </a:lnTo>
                <a:lnTo>
                  <a:pt x="4053906" y="176233"/>
                </a:lnTo>
                <a:lnTo>
                  <a:pt x="4048749" y="165055"/>
                </a:lnTo>
                <a:lnTo>
                  <a:pt x="4051923" y="159291"/>
                </a:lnTo>
                <a:lnTo>
                  <a:pt x="4051923" y="152109"/>
                </a:lnTo>
                <a:lnTo>
                  <a:pt x="4049806" y="142851"/>
                </a:lnTo>
                <a:cubicBezTo>
                  <a:pt x="4051923" y="139346"/>
                  <a:pt x="4052981" y="133324"/>
                  <a:pt x="4052981" y="124786"/>
                </a:cubicBezTo>
                <a:lnTo>
                  <a:pt x="4051923" y="113886"/>
                </a:lnTo>
                <a:lnTo>
                  <a:pt x="4052981" y="107962"/>
                </a:lnTo>
                <a:lnTo>
                  <a:pt x="4050865" y="100003"/>
                </a:lnTo>
                <a:lnTo>
                  <a:pt x="4050865" y="96243"/>
                </a:lnTo>
                <a:cubicBezTo>
                  <a:pt x="4052327" y="94781"/>
                  <a:pt x="4053341" y="90380"/>
                  <a:pt x="4053906" y="83042"/>
                </a:cubicBezTo>
                <a:lnTo>
                  <a:pt x="4050865" y="73630"/>
                </a:lnTo>
                <a:lnTo>
                  <a:pt x="4051923" y="61049"/>
                </a:lnTo>
                <a:lnTo>
                  <a:pt x="4048749" y="48986"/>
                </a:lnTo>
                <a:lnTo>
                  <a:pt x="4051923" y="42661"/>
                </a:lnTo>
                <a:lnTo>
                  <a:pt x="4050865" y="36839"/>
                </a:lnTo>
                <a:lnTo>
                  <a:pt x="4051923" y="30466"/>
                </a:lnTo>
                <a:lnTo>
                  <a:pt x="4050865" y="24426"/>
                </a:lnTo>
                <a:lnTo>
                  <a:pt x="4052981" y="22057"/>
                </a:lnTo>
                <a:lnTo>
                  <a:pt x="4052981" y="22028"/>
                </a:lnTo>
                <a:cubicBezTo>
                  <a:pt x="4051262" y="19879"/>
                  <a:pt x="4050204" y="16091"/>
                  <a:pt x="4049806" y="10662"/>
                </a:cubicBezTo>
                <a:lnTo>
                  <a:pt x="4050794" y="9570"/>
                </a:lnTo>
                <a:lnTo>
                  <a:pt x="4049806" y="4641"/>
                </a:lnTo>
                <a:close/>
                <a:moveTo>
                  <a:pt x="6702017" y="0"/>
                </a:moveTo>
                <a:cubicBezTo>
                  <a:pt x="6706862" y="0"/>
                  <a:pt x="6711147" y="694"/>
                  <a:pt x="6714870" y="2083"/>
                </a:cubicBezTo>
                <a:lnTo>
                  <a:pt x="6724215" y="8240"/>
                </a:lnTo>
                <a:lnTo>
                  <a:pt x="6735300" y="5159"/>
                </a:lnTo>
                <a:cubicBezTo>
                  <a:pt x="6738594" y="4454"/>
                  <a:pt x="6741376" y="4101"/>
                  <a:pt x="6743645" y="4101"/>
                </a:cubicBezTo>
                <a:lnTo>
                  <a:pt x="6758720" y="4101"/>
                </a:lnTo>
                <a:cubicBezTo>
                  <a:pt x="6762178" y="4101"/>
                  <a:pt x="6772776" y="10788"/>
                  <a:pt x="6790515" y="24162"/>
                </a:cubicBezTo>
                <a:cubicBezTo>
                  <a:pt x="6790515" y="27691"/>
                  <a:pt x="6793669" y="30456"/>
                  <a:pt x="6799977" y="32456"/>
                </a:cubicBezTo>
                <a:lnTo>
                  <a:pt x="6805589" y="37894"/>
                </a:lnTo>
                <a:lnTo>
                  <a:pt x="6805589" y="41830"/>
                </a:lnTo>
                <a:lnTo>
                  <a:pt x="6798900" y="51944"/>
                </a:lnTo>
                <a:lnTo>
                  <a:pt x="6787101" y="51944"/>
                </a:lnTo>
                <a:cubicBezTo>
                  <a:pt x="6787101" y="49894"/>
                  <a:pt x="6782280" y="48613"/>
                  <a:pt x="6772637" y="48101"/>
                </a:cubicBezTo>
                <a:lnTo>
                  <a:pt x="6768234" y="48001"/>
                </a:lnTo>
                <a:lnTo>
                  <a:pt x="6795935" y="67345"/>
                </a:lnTo>
                <a:cubicBezTo>
                  <a:pt x="6795935" y="69652"/>
                  <a:pt x="6797743" y="72935"/>
                  <a:pt x="6801358" y="77193"/>
                </a:cubicBezTo>
                <a:lnTo>
                  <a:pt x="6793819" y="86594"/>
                </a:lnTo>
                <a:lnTo>
                  <a:pt x="6793819" y="92476"/>
                </a:lnTo>
                <a:lnTo>
                  <a:pt x="6794877" y="96814"/>
                </a:lnTo>
                <a:lnTo>
                  <a:pt x="6792631" y="112347"/>
                </a:lnTo>
                <a:cubicBezTo>
                  <a:pt x="6794834" y="112670"/>
                  <a:pt x="6795935" y="116190"/>
                  <a:pt x="6795935" y="122906"/>
                </a:cubicBezTo>
                <a:lnTo>
                  <a:pt x="6795935" y="125947"/>
                </a:lnTo>
                <a:cubicBezTo>
                  <a:pt x="6795935" y="146435"/>
                  <a:pt x="6791263" y="156680"/>
                  <a:pt x="6781919" y="156680"/>
                </a:cubicBezTo>
                <a:cubicBezTo>
                  <a:pt x="6781919" y="158003"/>
                  <a:pt x="6778462" y="158665"/>
                  <a:pt x="6771548" y="158665"/>
                </a:cubicBezTo>
                <a:lnTo>
                  <a:pt x="6770490" y="158665"/>
                </a:lnTo>
                <a:cubicBezTo>
                  <a:pt x="6767311" y="158665"/>
                  <a:pt x="6764090" y="157298"/>
                  <a:pt x="6760828" y="154564"/>
                </a:cubicBezTo>
                <a:lnTo>
                  <a:pt x="6759321" y="154564"/>
                </a:lnTo>
                <a:lnTo>
                  <a:pt x="6749921" y="157607"/>
                </a:lnTo>
                <a:lnTo>
                  <a:pt x="6745157" y="149407"/>
                </a:lnTo>
                <a:cubicBezTo>
                  <a:pt x="6742931" y="149407"/>
                  <a:pt x="6740319" y="148349"/>
                  <a:pt x="6737321" y="146233"/>
                </a:cubicBezTo>
                <a:lnTo>
                  <a:pt x="6736192" y="146233"/>
                </a:lnTo>
                <a:lnTo>
                  <a:pt x="6735633" y="146758"/>
                </a:lnTo>
                <a:lnTo>
                  <a:pt x="6735633" y="147693"/>
                </a:lnTo>
                <a:lnTo>
                  <a:pt x="6736691" y="153967"/>
                </a:lnTo>
                <a:lnTo>
                  <a:pt x="6731360" y="157756"/>
                </a:lnTo>
                <a:lnTo>
                  <a:pt x="6732364" y="157531"/>
                </a:lnTo>
                <a:cubicBezTo>
                  <a:pt x="6756867" y="158193"/>
                  <a:pt x="6770167" y="161729"/>
                  <a:pt x="6772264" y="168140"/>
                </a:cubicBezTo>
                <a:lnTo>
                  <a:pt x="6772264" y="171446"/>
                </a:lnTo>
                <a:lnTo>
                  <a:pt x="6767900" y="176603"/>
                </a:lnTo>
                <a:lnTo>
                  <a:pt x="6767900" y="176664"/>
                </a:lnTo>
                <a:lnTo>
                  <a:pt x="6767514" y="177073"/>
                </a:lnTo>
                <a:lnTo>
                  <a:pt x="6779303" y="167815"/>
                </a:lnTo>
                <a:lnTo>
                  <a:pt x="6785419" y="167815"/>
                </a:lnTo>
                <a:cubicBezTo>
                  <a:pt x="6790148" y="171432"/>
                  <a:pt x="6798182" y="174968"/>
                  <a:pt x="6809520" y="178424"/>
                </a:cubicBezTo>
                <a:cubicBezTo>
                  <a:pt x="6813335" y="181286"/>
                  <a:pt x="6815243" y="184879"/>
                  <a:pt x="6815243" y="189203"/>
                </a:cubicBezTo>
                <a:lnTo>
                  <a:pt x="6802749" y="191857"/>
                </a:lnTo>
                <a:lnTo>
                  <a:pt x="6793178" y="189741"/>
                </a:lnTo>
                <a:lnTo>
                  <a:pt x="6783657" y="191857"/>
                </a:lnTo>
                <a:lnTo>
                  <a:pt x="6782489" y="190966"/>
                </a:lnTo>
                <a:lnTo>
                  <a:pt x="6773725" y="193973"/>
                </a:lnTo>
                <a:lnTo>
                  <a:pt x="6766829" y="191862"/>
                </a:lnTo>
                <a:lnTo>
                  <a:pt x="6762874" y="193840"/>
                </a:lnTo>
                <a:cubicBezTo>
                  <a:pt x="6761993" y="194250"/>
                  <a:pt x="6761552" y="194408"/>
                  <a:pt x="6761552" y="194314"/>
                </a:cubicBezTo>
                <a:cubicBezTo>
                  <a:pt x="6766489" y="198987"/>
                  <a:pt x="6768958" y="207360"/>
                  <a:pt x="6768958" y="219432"/>
                </a:cubicBezTo>
                <a:lnTo>
                  <a:pt x="6765784" y="232798"/>
                </a:lnTo>
                <a:lnTo>
                  <a:pt x="6766842" y="242638"/>
                </a:lnTo>
                <a:cubicBezTo>
                  <a:pt x="6763552" y="242638"/>
                  <a:pt x="6761764" y="245418"/>
                  <a:pt x="6761479" y="250979"/>
                </a:cubicBezTo>
                <a:cubicBezTo>
                  <a:pt x="6757959" y="258554"/>
                  <a:pt x="6751214" y="262342"/>
                  <a:pt x="6741243" y="262342"/>
                </a:cubicBezTo>
                <a:lnTo>
                  <a:pt x="6734765" y="266441"/>
                </a:lnTo>
                <a:cubicBezTo>
                  <a:pt x="6720691" y="266441"/>
                  <a:pt x="6711337" y="259773"/>
                  <a:pt x="6706702" y="246437"/>
                </a:cubicBezTo>
                <a:cubicBezTo>
                  <a:pt x="6701191" y="239761"/>
                  <a:pt x="6696975" y="236423"/>
                  <a:pt x="6694056" y="236423"/>
                </a:cubicBezTo>
                <a:lnTo>
                  <a:pt x="6687247" y="236423"/>
                </a:lnTo>
                <a:cubicBezTo>
                  <a:pt x="6684601" y="241888"/>
                  <a:pt x="6678980" y="244621"/>
                  <a:pt x="6670383" y="244621"/>
                </a:cubicBezTo>
                <a:cubicBezTo>
                  <a:pt x="6666890" y="244621"/>
                  <a:pt x="6662146" y="246384"/>
                  <a:pt x="6656151" y="249910"/>
                </a:cubicBezTo>
                <a:lnTo>
                  <a:pt x="6654251" y="249910"/>
                </a:lnTo>
                <a:cubicBezTo>
                  <a:pt x="6643319" y="249910"/>
                  <a:pt x="6635278" y="243672"/>
                  <a:pt x="6630129" y="231194"/>
                </a:cubicBezTo>
                <a:lnTo>
                  <a:pt x="6630129" y="226450"/>
                </a:lnTo>
                <a:lnTo>
                  <a:pt x="6632785" y="222422"/>
                </a:lnTo>
                <a:lnTo>
                  <a:pt x="6630031" y="217510"/>
                </a:lnTo>
                <a:cubicBezTo>
                  <a:pt x="6629304" y="215427"/>
                  <a:pt x="6628940" y="213206"/>
                  <a:pt x="6628940" y="210847"/>
                </a:cubicBezTo>
                <a:lnTo>
                  <a:pt x="6628940" y="206944"/>
                </a:lnTo>
                <a:lnTo>
                  <a:pt x="6631187" y="203768"/>
                </a:lnTo>
                <a:cubicBezTo>
                  <a:pt x="6631187" y="204050"/>
                  <a:pt x="6627288" y="201810"/>
                  <a:pt x="6619491" y="197045"/>
                </a:cubicBezTo>
                <a:cubicBezTo>
                  <a:pt x="6618902" y="193586"/>
                  <a:pt x="6618675" y="191857"/>
                  <a:pt x="6618810" y="191857"/>
                </a:cubicBezTo>
                <a:cubicBezTo>
                  <a:pt x="6619199" y="191857"/>
                  <a:pt x="6619394" y="193576"/>
                  <a:pt x="6619394" y="197014"/>
                </a:cubicBezTo>
                <a:lnTo>
                  <a:pt x="6614890" y="197014"/>
                </a:lnTo>
                <a:cubicBezTo>
                  <a:pt x="6610679" y="195173"/>
                  <a:pt x="6608574" y="192749"/>
                  <a:pt x="6608574" y="189741"/>
                </a:cubicBezTo>
                <a:lnTo>
                  <a:pt x="6608140" y="189741"/>
                </a:lnTo>
                <a:lnTo>
                  <a:pt x="6607623" y="190257"/>
                </a:lnTo>
                <a:lnTo>
                  <a:pt x="6607623" y="191857"/>
                </a:lnTo>
                <a:lnTo>
                  <a:pt x="6611988" y="204209"/>
                </a:lnTo>
                <a:cubicBezTo>
                  <a:pt x="6609078" y="208090"/>
                  <a:pt x="6607623" y="211009"/>
                  <a:pt x="6607623" y="212963"/>
                </a:cubicBezTo>
                <a:lnTo>
                  <a:pt x="6607623" y="223133"/>
                </a:lnTo>
                <a:lnTo>
                  <a:pt x="6608660" y="244387"/>
                </a:lnTo>
                <a:cubicBezTo>
                  <a:pt x="6605287" y="258384"/>
                  <a:pt x="6598725" y="265383"/>
                  <a:pt x="6588973" y="265383"/>
                </a:cubicBezTo>
                <a:lnTo>
                  <a:pt x="6583264" y="266441"/>
                </a:lnTo>
                <a:cubicBezTo>
                  <a:pt x="6568576" y="264466"/>
                  <a:pt x="6561233" y="258717"/>
                  <a:pt x="6561233" y="249196"/>
                </a:cubicBezTo>
                <a:lnTo>
                  <a:pt x="6561233" y="236294"/>
                </a:lnTo>
                <a:lnTo>
                  <a:pt x="6563349" y="230290"/>
                </a:lnTo>
                <a:lnTo>
                  <a:pt x="6561233" y="211412"/>
                </a:lnTo>
                <a:lnTo>
                  <a:pt x="6565464" y="209412"/>
                </a:lnTo>
                <a:lnTo>
                  <a:pt x="6563349" y="201812"/>
                </a:lnTo>
                <a:lnTo>
                  <a:pt x="6564407" y="201069"/>
                </a:lnTo>
                <a:lnTo>
                  <a:pt x="6561233" y="196059"/>
                </a:lnTo>
                <a:lnTo>
                  <a:pt x="6561233" y="184723"/>
                </a:lnTo>
                <a:lnTo>
                  <a:pt x="6562291" y="176751"/>
                </a:lnTo>
                <a:lnTo>
                  <a:pt x="6561233" y="168778"/>
                </a:lnTo>
                <a:lnTo>
                  <a:pt x="6561233" y="161531"/>
                </a:lnTo>
                <a:lnTo>
                  <a:pt x="6566920" y="156135"/>
                </a:lnTo>
                <a:lnTo>
                  <a:pt x="6561233" y="149748"/>
                </a:lnTo>
                <a:lnTo>
                  <a:pt x="6561233" y="132927"/>
                </a:lnTo>
                <a:lnTo>
                  <a:pt x="6562291" y="123989"/>
                </a:lnTo>
                <a:lnTo>
                  <a:pt x="6561233" y="117418"/>
                </a:lnTo>
                <a:lnTo>
                  <a:pt x="6562291" y="114425"/>
                </a:lnTo>
                <a:lnTo>
                  <a:pt x="6561233" y="110828"/>
                </a:lnTo>
                <a:lnTo>
                  <a:pt x="6561233" y="104038"/>
                </a:lnTo>
                <a:lnTo>
                  <a:pt x="6563552" y="102966"/>
                </a:lnTo>
                <a:lnTo>
                  <a:pt x="6561233" y="96986"/>
                </a:lnTo>
                <a:lnTo>
                  <a:pt x="6561233" y="93732"/>
                </a:lnTo>
                <a:lnTo>
                  <a:pt x="6562291" y="92674"/>
                </a:lnTo>
                <a:cubicBezTo>
                  <a:pt x="6562291" y="91793"/>
                  <a:pt x="6558124" y="91353"/>
                  <a:pt x="6549790" y="91353"/>
                </a:cubicBezTo>
                <a:lnTo>
                  <a:pt x="6547214" y="88777"/>
                </a:lnTo>
                <a:lnTo>
                  <a:pt x="6547214" y="85368"/>
                </a:lnTo>
                <a:lnTo>
                  <a:pt x="6551981" y="80801"/>
                </a:lnTo>
                <a:lnTo>
                  <a:pt x="6560666" y="80801"/>
                </a:lnTo>
                <a:lnTo>
                  <a:pt x="6561233" y="78042"/>
                </a:lnTo>
                <a:lnTo>
                  <a:pt x="6561233" y="72125"/>
                </a:lnTo>
                <a:cubicBezTo>
                  <a:pt x="6561233" y="58589"/>
                  <a:pt x="6562291" y="50552"/>
                  <a:pt x="6564407" y="48011"/>
                </a:cubicBezTo>
                <a:lnTo>
                  <a:pt x="6561233" y="41662"/>
                </a:lnTo>
                <a:cubicBezTo>
                  <a:pt x="6561233" y="27667"/>
                  <a:pt x="6559778" y="19656"/>
                  <a:pt x="6556868" y="17629"/>
                </a:cubicBezTo>
                <a:lnTo>
                  <a:pt x="6556868" y="14071"/>
                </a:lnTo>
                <a:cubicBezTo>
                  <a:pt x="6556868" y="10997"/>
                  <a:pt x="6561721" y="7674"/>
                  <a:pt x="6571426" y="4101"/>
                </a:cubicBezTo>
                <a:lnTo>
                  <a:pt x="6574916" y="5159"/>
                </a:lnTo>
                <a:lnTo>
                  <a:pt x="6583236" y="4101"/>
                </a:lnTo>
                <a:cubicBezTo>
                  <a:pt x="6588436" y="4101"/>
                  <a:pt x="6593068" y="5068"/>
                  <a:pt x="6597133" y="7003"/>
                </a:cubicBezTo>
                <a:lnTo>
                  <a:pt x="6605396" y="13862"/>
                </a:lnTo>
                <a:lnTo>
                  <a:pt x="6606827" y="12432"/>
                </a:lnTo>
                <a:lnTo>
                  <a:pt x="6610311" y="12432"/>
                </a:lnTo>
                <a:lnTo>
                  <a:pt x="6615162" y="17079"/>
                </a:lnTo>
                <a:lnTo>
                  <a:pt x="6615162" y="20326"/>
                </a:lnTo>
                <a:lnTo>
                  <a:pt x="6611447" y="24042"/>
                </a:lnTo>
                <a:lnTo>
                  <a:pt x="6608005" y="24042"/>
                </a:lnTo>
                <a:lnTo>
                  <a:pt x="6607894" y="23935"/>
                </a:lnTo>
                <a:lnTo>
                  <a:pt x="6608682" y="25991"/>
                </a:lnTo>
                <a:lnTo>
                  <a:pt x="6604450" y="33337"/>
                </a:lnTo>
                <a:cubicBezTo>
                  <a:pt x="6608749" y="34683"/>
                  <a:pt x="6611262" y="36809"/>
                  <a:pt x="6611988" y="39715"/>
                </a:cubicBezTo>
                <a:lnTo>
                  <a:pt x="6611988" y="41048"/>
                </a:lnTo>
                <a:cubicBezTo>
                  <a:pt x="6611988" y="44874"/>
                  <a:pt x="6610533" y="46787"/>
                  <a:pt x="6607623" y="46787"/>
                </a:cubicBezTo>
                <a:cubicBezTo>
                  <a:pt x="6608530" y="57737"/>
                  <a:pt x="6608681" y="63212"/>
                  <a:pt x="6608077" y="63212"/>
                </a:cubicBezTo>
                <a:lnTo>
                  <a:pt x="6614426" y="56997"/>
                </a:lnTo>
                <a:lnTo>
                  <a:pt x="6618003" y="56997"/>
                </a:lnTo>
                <a:cubicBezTo>
                  <a:pt x="6621088" y="61141"/>
                  <a:pt x="6624795" y="63212"/>
                  <a:pt x="6629124" y="63212"/>
                </a:cubicBezTo>
                <a:lnTo>
                  <a:pt x="6630455" y="65868"/>
                </a:lnTo>
                <a:lnTo>
                  <a:pt x="6630129" y="62489"/>
                </a:lnTo>
                <a:lnTo>
                  <a:pt x="6631187" y="59063"/>
                </a:lnTo>
                <a:lnTo>
                  <a:pt x="6628940" y="53986"/>
                </a:lnTo>
                <a:lnTo>
                  <a:pt x="6631821" y="50780"/>
                </a:lnTo>
                <a:lnTo>
                  <a:pt x="6633071" y="50780"/>
                </a:lnTo>
                <a:lnTo>
                  <a:pt x="6657726" y="51933"/>
                </a:lnTo>
                <a:lnTo>
                  <a:pt x="6663976" y="58055"/>
                </a:lnTo>
                <a:lnTo>
                  <a:pt x="6669325" y="58055"/>
                </a:lnTo>
                <a:cubicBezTo>
                  <a:pt x="6675748" y="58055"/>
                  <a:pt x="6680678" y="59069"/>
                  <a:pt x="6684115" y="61096"/>
                </a:cubicBezTo>
                <a:cubicBezTo>
                  <a:pt x="6686692" y="61096"/>
                  <a:pt x="6689106" y="53902"/>
                  <a:pt x="6691358" y="39514"/>
                </a:cubicBezTo>
                <a:cubicBezTo>
                  <a:pt x="6687976" y="39514"/>
                  <a:pt x="6685847" y="34586"/>
                  <a:pt x="6684968" y="24731"/>
                </a:cubicBezTo>
                <a:lnTo>
                  <a:pt x="6683820" y="23582"/>
                </a:lnTo>
                <a:lnTo>
                  <a:pt x="6683820" y="20809"/>
                </a:lnTo>
                <a:lnTo>
                  <a:pt x="6686000" y="14783"/>
                </a:lnTo>
                <a:lnTo>
                  <a:pt x="6682762" y="9734"/>
                </a:lnTo>
                <a:cubicBezTo>
                  <a:pt x="6682762" y="6043"/>
                  <a:pt x="6685337" y="3151"/>
                  <a:pt x="6690488" y="1058"/>
                </a:cubicBezTo>
                <a:lnTo>
                  <a:pt x="6697935" y="2116"/>
                </a:lnTo>
                <a:close/>
              </a:path>
            </a:pathLst>
          </a:custGeom>
          <a:gradFill>
            <a:gsLst>
              <a:gs pos="21000">
                <a:schemeClr val="bg1">
                  <a:lumMod val="75000"/>
                  <a:alpha val="8000"/>
                </a:schemeClr>
              </a:gs>
              <a:gs pos="100000">
                <a:schemeClr val="bg1">
                  <a:lumMod val="95000"/>
                  <a:alpha val="2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just">
              <a:lnSpc>
                <a:spcPct val="150000"/>
              </a:lnSpc>
            </a:pPr>
            <a:endParaRPr lang="zh-CN" altLang="en-US" sz="2200" spc="140" dirty="0">
              <a:solidFill>
                <a:schemeClr val="tx1">
                  <a:lumMod val="75000"/>
                  <a:lumOff val="25000"/>
                </a:schemeClr>
              </a:solidFill>
              <a:latin typeface="苏新诗古印宋简" panose="02010609000101010101" pitchFamily="49" charset="-122"/>
              <a:ea typeface="苏新诗古印宋简" panose="02010609000101010101" pitchFamily="49" charset="-122"/>
            </a:endParaRPr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16A2872B-83F8-409F-8E6A-60116FB70AA6}"/>
              </a:ext>
            </a:extLst>
          </p:cNvPr>
          <p:cNvCxnSpPr>
            <a:cxnSpLocks/>
          </p:cNvCxnSpPr>
          <p:nvPr userDrawn="1"/>
        </p:nvCxnSpPr>
        <p:spPr>
          <a:xfrm>
            <a:off x="1045029" y="578208"/>
            <a:ext cx="11146971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>
            <a:extLst>
              <a:ext uri="{FF2B5EF4-FFF2-40B4-BE49-F238E27FC236}">
                <a16:creationId xmlns:a16="http://schemas.microsoft.com/office/drawing/2014/main" id="{EA9C7727-420B-4DE3-A688-B05ABAB14106}"/>
              </a:ext>
            </a:extLst>
          </p:cNvPr>
          <p:cNvCxnSpPr/>
          <p:nvPr userDrawn="1"/>
        </p:nvCxnSpPr>
        <p:spPr>
          <a:xfrm>
            <a:off x="0" y="6298079"/>
            <a:ext cx="11284528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图片 12">
            <a:extLst>
              <a:ext uri="{FF2B5EF4-FFF2-40B4-BE49-F238E27FC236}">
                <a16:creationId xmlns:a16="http://schemas.microsoft.com/office/drawing/2014/main" id="{B7237836-149A-4A29-B67D-01024ACBB97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409710" y="5592513"/>
            <a:ext cx="621699" cy="1277430"/>
          </a:xfrm>
          <a:prstGeom prst="rect">
            <a:avLst/>
          </a:prstGeom>
        </p:spPr>
      </p:pic>
      <p:sp>
        <p:nvSpPr>
          <p:cNvPr id="15" name="文本框 14">
            <a:extLst>
              <a:ext uri="{FF2B5EF4-FFF2-40B4-BE49-F238E27FC236}">
                <a16:creationId xmlns:a16="http://schemas.microsoft.com/office/drawing/2014/main" id="{06E8A9AE-EF85-4002-99DA-F79B0CCA2CAE}"/>
              </a:ext>
            </a:extLst>
          </p:cNvPr>
          <p:cNvSpPr txBox="1"/>
          <p:nvPr userDrawn="1"/>
        </p:nvSpPr>
        <p:spPr>
          <a:xfrm>
            <a:off x="2450296" y="6320304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树行知精神</a:t>
            </a: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EBE25204-1CEC-4F25-98C5-1A0E692ED71B}"/>
              </a:ext>
            </a:extLst>
          </p:cNvPr>
          <p:cNvSpPr txBox="1"/>
          <p:nvPr userDrawn="1"/>
        </p:nvSpPr>
        <p:spPr>
          <a:xfrm>
            <a:off x="1550709" y="146377"/>
            <a:ext cx="379247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2600" spc="1000" baseline="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研究过程</a:t>
            </a: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B182C55B-EA91-4E35-B33D-69A67152EEF4}"/>
              </a:ext>
            </a:extLst>
          </p:cNvPr>
          <p:cNvSpPr txBox="1"/>
          <p:nvPr userDrawn="1"/>
        </p:nvSpPr>
        <p:spPr>
          <a:xfrm>
            <a:off x="6410109" y="6489252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做行知传人</a:t>
            </a:r>
          </a:p>
        </p:txBody>
      </p: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87AD53B2-B579-453F-82D7-F7877BE23656}"/>
              </a:ext>
            </a:extLst>
          </p:cNvPr>
          <p:cNvGrpSpPr/>
          <p:nvPr userDrawn="1"/>
        </p:nvGrpSpPr>
        <p:grpSpPr>
          <a:xfrm>
            <a:off x="4405387" y="6950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24" name="任意多边形: 形状 23">
              <a:extLst>
                <a:ext uri="{FF2B5EF4-FFF2-40B4-BE49-F238E27FC236}">
                  <a16:creationId xmlns:a16="http://schemas.microsoft.com/office/drawing/2014/main" id="{AA43E6F5-3A6F-4133-AFB4-3CF7596D86A4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任意多边形: 形状 24">
              <a:extLst>
                <a:ext uri="{FF2B5EF4-FFF2-40B4-BE49-F238E27FC236}">
                  <a16:creationId xmlns:a16="http://schemas.microsoft.com/office/drawing/2014/main" id="{B7AF6EFF-3214-469E-8101-7E22EF67F668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4CA69A06-56A9-4EB7-B651-187F43F8948E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9DF5BE96-DE65-4760-864B-4595392474EE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" name="任意多边形: 形状 27">
              <a:extLst>
                <a:ext uri="{FF2B5EF4-FFF2-40B4-BE49-F238E27FC236}">
                  <a16:creationId xmlns:a16="http://schemas.microsoft.com/office/drawing/2014/main" id="{5094CA72-B8C4-4892-8483-4E0FCE309C89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" name="任意多边形: 形状 28">
              <a:extLst>
                <a:ext uri="{FF2B5EF4-FFF2-40B4-BE49-F238E27FC236}">
                  <a16:creationId xmlns:a16="http://schemas.microsoft.com/office/drawing/2014/main" id="{6E83557A-8241-4E15-B110-517692DF8F68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5" name="文本框 34">
            <a:extLst>
              <a:ext uri="{FF2B5EF4-FFF2-40B4-BE49-F238E27FC236}">
                <a16:creationId xmlns:a16="http://schemas.microsoft.com/office/drawing/2014/main" id="{CB4ABE96-5E78-4C77-BBD9-B8BC75485F66}"/>
              </a:ext>
            </a:extLst>
          </p:cNvPr>
          <p:cNvSpPr txBox="1"/>
          <p:nvPr userDrawn="1"/>
        </p:nvSpPr>
        <p:spPr>
          <a:xfrm>
            <a:off x="938105" y="10407"/>
            <a:ext cx="73121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400" b="1" i="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3</a:t>
            </a:r>
            <a:endParaRPr lang="zh-CN" altLang="en-US" sz="4400" b="1" i="0" dirty="0">
              <a:solidFill>
                <a:srgbClr val="FF0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09336E14-9078-4EDC-81B5-011E6A4ABD48}"/>
              </a:ext>
            </a:extLst>
          </p:cNvPr>
          <p:cNvGrpSpPr/>
          <p:nvPr userDrawn="1"/>
        </p:nvGrpSpPr>
        <p:grpSpPr>
          <a:xfrm>
            <a:off x="584738" y="76367"/>
            <a:ext cx="11195114" cy="479701"/>
            <a:chOff x="584738" y="76367"/>
            <a:chExt cx="11195114" cy="479701"/>
          </a:xfrm>
        </p:grpSpPr>
        <p:grpSp>
          <p:nvGrpSpPr>
            <p:cNvPr id="30" name="组合 29">
              <a:extLst>
                <a:ext uri="{FF2B5EF4-FFF2-40B4-BE49-F238E27FC236}">
                  <a16:creationId xmlns:a16="http://schemas.microsoft.com/office/drawing/2014/main" id="{0B4BE5CA-353A-4795-B38B-D3B8DF379A93}"/>
                </a:ext>
              </a:extLst>
            </p:cNvPr>
            <p:cNvGrpSpPr/>
            <p:nvPr userDrawn="1"/>
          </p:nvGrpSpPr>
          <p:grpSpPr>
            <a:xfrm>
              <a:off x="8739859" y="76367"/>
              <a:ext cx="3039993" cy="470114"/>
              <a:chOff x="8739859" y="76367"/>
              <a:chExt cx="3039993" cy="470114"/>
            </a:xfrm>
          </p:grpSpPr>
          <p:pic>
            <p:nvPicPr>
              <p:cNvPr id="32" name="图形 31">
                <a:extLst>
                  <a:ext uri="{FF2B5EF4-FFF2-40B4-BE49-F238E27FC236}">
                    <a16:creationId xmlns:a16="http://schemas.microsoft.com/office/drawing/2014/main" id="{CCFC3ED9-E470-4AE2-A1C0-F92FFCC9C90D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 cstate="email">
                <a:lum bright="40000" contrast="-40000"/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 l="26399" t="16794" r="1925" b="44943"/>
              <a:stretch>
                <a:fillRect/>
              </a:stretch>
            </p:blipFill>
            <p:spPr>
              <a:xfrm>
                <a:off x="9352942" y="125334"/>
                <a:ext cx="2426910" cy="376622"/>
              </a:xfrm>
              <a:custGeom>
                <a:avLst/>
                <a:gdLst>
                  <a:gd name="connsiteX0" fmla="*/ 0 w 8816454"/>
                  <a:gd name="connsiteY0" fmla="*/ 0 h 1368188"/>
                  <a:gd name="connsiteX1" fmla="*/ 8816454 w 8816454"/>
                  <a:gd name="connsiteY1" fmla="*/ 0 h 1368188"/>
                  <a:gd name="connsiteX2" fmla="*/ 8816454 w 8816454"/>
                  <a:gd name="connsiteY2" fmla="*/ 1368188 h 1368188"/>
                  <a:gd name="connsiteX3" fmla="*/ 0 w 8816454"/>
                  <a:gd name="connsiteY3" fmla="*/ 1368188 h 1368188"/>
                  <a:gd name="connsiteX4" fmla="*/ 0 w 8816454"/>
                  <a:gd name="connsiteY4" fmla="*/ 0 h 136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16454" h="1368188">
                    <a:moveTo>
                      <a:pt x="0" y="0"/>
                    </a:moveTo>
                    <a:lnTo>
                      <a:pt x="8816454" y="0"/>
                    </a:lnTo>
                    <a:lnTo>
                      <a:pt x="8816454" y="1368188"/>
                    </a:lnTo>
                    <a:lnTo>
                      <a:pt x="0" y="136818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</p:pic>
          <p:pic>
            <p:nvPicPr>
              <p:cNvPr id="33" name="图片 32" descr="A90A0FDE3B9A57120A8EF13654673E64">
                <a:extLst>
                  <a:ext uri="{FF2B5EF4-FFF2-40B4-BE49-F238E27FC236}">
                    <a16:creationId xmlns:a16="http://schemas.microsoft.com/office/drawing/2014/main" id="{27D6B48A-D320-43BF-BC4B-408851AAEF89}"/>
                  </a:ext>
                </a:extLst>
              </p:cNvPr>
              <p:cNvPicPr/>
              <p:nvPr userDrawn="1"/>
            </p:nvPicPr>
            <p:blipFill>
              <a:blip r:embed="rId6">
                <a:clrChange>
                  <a:clrFrom>
                    <a:srgbClr val="FCFEFB"/>
                  </a:clrFrom>
                  <a:clrTo>
                    <a:srgbClr val="FCFEFB">
                      <a:alpha val="0"/>
                    </a:srgbClr>
                  </a:clrTo>
                </a:clrChange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33000"/>
                        </a14:imgEffect>
                        <a14:imgEffect>
                          <a14:brightnessContrast bright="40000" contras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8739859" y="76367"/>
                <a:ext cx="470643" cy="470114"/>
              </a:xfrm>
              <a:prstGeom prst="rect">
                <a:avLst/>
              </a:prstGeom>
              <a:noFill/>
              <a:ln w="9525">
                <a:noFill/>
              </a:ln>
            </p:spPr>
          </p:pic>
        </p:grpSp>
        <p:sp>
          <p:nvSpPr>
            <p:cNvPr id="31" name="箭头: V 形 30">
              <a:extLst>
                <a:ext uri="{FF2B5EF4-FFF2-40B4-BE49-F238E27FC236}">
                  <a16:creationId xmlns:a16="http://schemas.microsoft.com/office/drawing/2014/main" id="{2B602A68-9CE0-406A-9999-8FA42F3D7F4C}"/>
                </a:ext>
              </a:extLst>
            </p:cNvPr>
            <p:cNvSpPr/>
            <p:nvPr userDrawn="1"/>
          </p:nvSpPr>
          <p:spPr>
            <a:xfrm>
              <a:off x="584738" y="202701"/>
              <a:ext cx="353367" cy="353367"/>
            </a:xfrm>
            <a:prstGeom prst="chevron">
              <a:avLst/>
            </a:prstGeom>
            <a:solidFill>
              <a:srgbClr val="FF0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8683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A-文本框 13">
            <a:extLst>
              <a:ext uri="{FF2B5EF4-FFF2-40B4-BE49-F238E27FC236}">
                <a16:creationId xmlns:a16="http://schemas.microsoft.com/office/drawing/2014/main" id="{690F9EF9-8493-4027-A584-AD6EE28B8199}"/>
              </a:ext>
            </a:extLst>
          </p:cNvPr>
          <p:cNvSpPr txBox="1"/>
          <p:nvPr userDrawn="1">
            <p:custDataLst>
              <p:tags r:id="rId1"/>
            </p:custDataLst>
          </p:nvPr>
        </p:nvSpPr>
        <p:spPr>
          <a:xfrm>
            <a:off x="480338" y="989672"/>
            <a:ext cx="11039049" cy="4269060"/>
          </a:xfrm>
          <a:custGeom>
            <a:avLst/>
            <a:gdLst/>
            <a:ahLst/>
            <a:cxnLst/>
            <a:rect l="l" t="t" r="r" b="b"/>
            <a:pathLst>
              <a:path w="9330048" h="3608149">
                <a:moveTo>
                  <a:pt x="9150663" y="3598303"/>
                </a:moveTo>
                <a:lnTo>
                  <a:pt x="9152686" y="3598303"/>
                </a:lnTo>
                <a:lnTo>
                  <a:pt x="9152686" y="3600461"/>
                </a:lnTo>
                <a:lnTo>
                  <a:pt x="9150663" y="3602484"/>
                </a:lnTo>
                <a:lnTo>
                  <a:pt x="9148505" y="3600461"/>
                </a:lnTo>
                <a:close/>
                <a:moveTo>
                  <a:pt x="8586088" y="3596684"/>
                </a:moveTo>
                <a:lnTo>
                  <a:pt x="8586088" y="3598977"/>
                </a:lnTo>
                <a:lnTo>
                  <a:pt x="8587302" y="3600056"/>
                </a:lnTo>
                <a:lnTo>
                  <a:pt x="8589460" y="3600056"/>
                </a:lnTo>
                <a:lnTo>
                  <a:pt x="8589460" y="3598977"/>
                </a:lnTo>
                <a:lnTo>
                  <a:pt x="8587302" y="3596684"/>
                </a:lnTo>
                <a:close/>
                <a:moveTo>
                  <a:pt x="8218432" y="3595875"/>
                </a:moveTo>
                <a:lnTo>
                  <a:pt x="8216274" y="3597898"/>
                </a:lnTo>
                <a:lnTo>
                  <a:pt x="8218432" y="3600056"/>
                </a:lnTo>
                <a:close/>
                <a:moveTo>
                  <a:pt x="5070336" y="3588322"/>
                </a:moveTo>
                <a:lnTo>
                  <a:pt x="5070336" y="3590480"/>
                </a:lnTo>
                <a:lnTo>
                  <a:pt x="5073573" y="3590480"/>
                </a:lnTo>
                <a:lnTo>
                  <a:pt x="5073573" y="3588322"/>
                </a:lnTo>
                <a:close/>
                <a:moveTo>
                  <a:pt x="1097051" y="3587917"/>
                </a:moveTo>
                <a:lnTo>
                  <a:pt x="1097051" y="3588996"/>
                </a:lnTo>
                <a:lnTo>
                  <a:pt x="1099208" y="3588996"/>
                </a:lnTo>
                <a:lnTo>
                  <a:pt x="1099208" y="3587917"/>
                </a:lnTo>
                <a:close/>
                <a:moveTo>
                  <a:pt x="7711314" y="3587378"/>
                </a:moveTo>
                <a:lnTo>
                  <a:pt x="7713472" y="3589536"/>
                </a:lnTo>
                <a:lnTo>
                  <a:pt x="7714551" y="3589536"/>
                </a:lnTo>
                <a:lnTo>
                  <a:pt x="7712393" y="3587378"/>
                </a:lnTo>
                <a:close/>
                <a:moveTo>
                  <a:pt x="8249453" y="3587243"/>
                </a:moveTo>
                <a:lnTo>
                  <a:pt x="8247295" y="3589401"/>
                </a:lnTo>
                <a:lnTo>
                  <a:pt x="8248374" y="3589401"/>
                </a:lnTo>
                <a:lnTo>
                  <a:pt x="8250532" y="3587243"/>
                </a:lnTo>
                <a:close/>
                <a:moveTo>
                  <a:pt x="7764185" y="3586299"/>
                </a:moveTo>
                <a:lnTo>
                  <a:pt x="7764185" y="3589536"/>
                </a:lnTo>
                <a:lnTo>
                  <a:pt x="7765264" y="3589536"/>
                </a:lnTo>
                <a:lnTo>
                  <a:pt x="7765264" y="3586299"/>
                </a:lnTo>
                <a:close/>
                <a:moveTo>
                  <a:pt x="7674763" y="3585220"/>
                </a:moveTo>
                <a:lnTo>
                  <a:pt x="7674763" y="3588457"/>
                </a:lnTo>
                <a:lnTo>
                  <a:pt x="7675842" y="3588457"/>
                </a:lnTo>
                <a:lnTo>
                  <a:pt x="7675842" y="3585220"/>
                </a:lnTo>
                <a:close/>
                <a:moveTo>
                  <a:pt x="8254848" y="3584006"/>
                </a:moveTo>
                <a:lnTo>
                  <a:pt x="8255927" y="3584006"/>
                </a:lnTo>
                <a:lnTo>
                  <a:pt x="8255927" y="3585085"/>
                </a:lnTo>
                <a:lnTo>
                  <a:pt x="8251611" y="3587243"/>
                </a:lnTo>
                <a:lnTo>
                  <a:pt x="8251611" y="3586937"/>
                </a:lnTo>
                <a:lnTo>
                  <a:pt x="8254001" y="3584288"/>
                </a:lnTo>
                <a:close/>
                <a:moveTo>
                  <a:pt x="7618654" y="3581983"/>
                </a:moveTo>
                <a:lnTo>
                  <a:pt x="7618654" y="3585220"/>
                </a:lnTo>
                <a:lnTo>
                  <a:pt x="7619733" y="3585220"/>
                </a:lnTo>
                <a:lnTo>
                  <a:pt x="7619733" y="3581983"/>
                </a:lnTo>
                <a:close/>
                <a:moveTo>
                  <a:pt x="1047552" y="3579151"/>
                </a:moveTo>
                <a:lnTo>
                  <a:pt x="1047552" y="3581309"/>
                </a:lnTo>
                <a:lnTo>
                  <a:pt x="1048630" y="3581309"/>
                </a:lnTo>
                <a:lnTo>
                  <a:pt x="1048630" y="3579151"/>
                </a:lnTo>
                <a:close/>
                <a:moveTo>
                  <a:pt x="9284864" y="3578072"/>
                </a:moveTo>
                <a:lnTo>
                  <a:pt x="9281627" y="3581309"/>
                </a:lnTo>
                <a:lnTo>
                  <a:pt x="9281627" y="3582388"/>
                </a:lnTo>
                <a:lnTo>
                  <a:pt x="9283785" y="3582388"/>
                </a:lnTo>
                <a:lnTo>
                  <a:pt x="9283785" y="3583467"/>
                </a:lnTo>
                <a:lnTo>
                  <a:pt x="9288101" y="3580230"/>
                </a:lnTo>
                <a:lnTo>
                  <a:pt x="9285943" y="3578072"/>
                </a:lnTo>
                <a:close/>
                <a:moveTo>
                  <a:pt x="2043715" y="3577937"/>
                </a:moveTo>
                <a:lnTo>
                  <a:pt x="2043715" y="3581174"/>
                </a:lnTo>
                <a:lnTo>
                  <a:pt x="2044793" y="3581174"/>
                </a:lnTo>
                <a:lnTo>
                  <a:pt x="2044793" y="3577937"/>
                </a:lnTo>
                <a:close/>
                <a:moveTo>
                  <a:pt x="7706998" y="3576588"/>
                </a:moveTo>
                <a:lnTo>
                  <a:pt x="7706998" y="3577667"/>
                </a:lnTo>
                <a:lnTo>
                  <a:pt x="7723183" y="3583062"/>
                </a:lnTo>
                <a:lnTo>
                  <a:pt x="7726420" y="3586299"/>
                </a:lnTo>
                <a:lnTo>
                  <a:pt x="7730736" y="3585220"/>
                </a:lnTo>
                <a:lnTo>
                  <a:pt x="7730736" y="3584141"/>
                </a:lnTo>
                <a:cubicBezTo>
                  <a:pt x="7726780" y="3584141"/>
                  <a:pt x="7722104" y="3582343"/>
                  <a:pt x="7716709" y="3578746"/>
                </a:cubicBezTo>
                <a:lnTo>
                  <a:pt x="7708077" y="3576588"/>
                </a:lnTo>
                <a:close/>
                <a:moveTo>
                  <a:pt x="4170289" y="3576453"/>
                </a:moveTo>
                <a:lnTo>
                  <a:pt x="4170289" y="3578611"/>
                </a:lnTo>
                <a:lnTo>
                  <a:pt x="4172447" y="3578611"/>
                </a:lnTo>
                <a:lnTo>
                  <a:pt x="4172447" y="3576453"/>
                </a:lnTo>
                <a:close/>
                <a:moveTo>
                  <a:pt x="7702682" y="3575509"/>
                </a:moveTo>
                <a:lnTo>
                  <a:pt x="7702682" y="3577667"/>
                </a:lnTo>
                <a:lnTo>
                  <a:pt x="7705919" y="3577667"/>
                </a:lnTo>
                <a:lnTo>
                  <a:pt x="7705919" y="3576588"/>
                </a:lnTo>
                <a:close/>
                <a:moveTo>
                  <a:pt x="7599232" y="3574430"/>
                </a:moveTo>
                <a:lnTo>
                  <a:pt x="7598153" y="3575509"/>
                </a:lnTo>
                <a:lnTo>
                  <a:pt x="7598153" y="3576588"/>
                </a:lnTo>
                <a:lnTo>
                  <a:pt x="7601390" y="3576588"/>
                </a:lnTo>
                <a:close/>
                <a:moveTo>
                  <a:pt x="9307523" y="3573890"/>
                </a:moveTo>
                <a:lnTo>
                  <a:pt x="9307523" y="3575914"/>
                </a:lnTo>
                <a:lnTo>
                  <a:pt x="9308602" y="3575914"/>
                </a:lnTo>
                <a:lnTo>
                  <a:pt x="9308602" y="3573890"/>
                </a:lnTo>
                <a:close/>
                <a:moveTo>
                  <a:pt x="2239283" y="3573621"/>
                </a:moveTo>
                <a:lnTo>
                  <a:pt x="2239283" y="3574700"/>
                </a:lnTo>
                <a:lnTo>
                  <a:pt x="2241443" y="3576858"/>
                </a:lnTo>
                <a:lnTo>
                  <a:pt x="2243600" y="3574700"/>
                </a:lnTo>
                <a:lnTo>
                  <a:pt x="2242520" y="3573621"/>
                </a:lnTo>
                <a:close/>
                <a:moveTo>
                  <a:pt x="7689734" y="3573351"/>
                </a:moveTo>
                <a:lnTo>
                  <a:pt x="7687576" y="3575509"/>
                </a:lnTo>
                <a:lnTo>
                  <a:pt x="7687576" y="3578746"/>
                </a:lnTo>
                <a:lnTo>
                  <a:pt x="7689734" y="3580904"/>
                </a:lnTo>
                <a:lnTo>
                  <a:pt x="7691892" y="3580904"/>
                </a:lnTo>
                <a:lnTo>
                  <a:pt x="7692971" y="3574430"/>
                </a:lnTo>
                <a:lnTo>
                  <a:pt x="7691892" y="3573351"/>
                </a:lnTo>
                <a:close/>
                <a:moveTo>
                  <a:pt x="7622970" y="3572272"/>
                </a:moveTo>
                <a:cubicBezTo>
                  <a:pt x="7621532" y="3572272"/>
                  <a:pt x="7620812" y="3573351"/>
                  <a:pt x="7620812" y="3575509"/>
                </a:cubicBezTo>
                <a:lnTo>
                  <a:pt x="7620812" y="3577667"/>
                </a:lnTo>
                <a:lnTo>
                  <a:pt x="7621891" y="3577667"/>
                </a:lnTo>
                <a:close/>
                <a:moveTo>
                  <a:pt x="8265715" y="3571308"/>
                </a:moveTo>
                <a:lnTo>
                  <a:pt x="8259164" y="3580904"/>
                </a:lnTo>
                <a:lnTo>
                  <a:pt x="8258085" y="3580904"/>
                </a:lnTo>
                <a:lnTo>
                  <a:pt x="8258085" y="3579825"/>
                </a:lnTo>
                <a:lnTo>
                  <a:pt x="8258136" y="3579706"/>
                </a:lnTo>
                <a:close/>
                <a:moveTo>
                  <a:pt x="7673684" y="3571193"/>
                </a:moveTo>
                <a:lnTo>
                  <a:pt x="7673684" y="3578746"/>
                </a:lnTo>
                <a:lnTo>
                  <a:pt x="7674763" y="3578746"/>
                </a:lnTo>
                <a:lnTo>
                  <a:pt x="7674763" y="3571193"/>
                </a:lnTo>
                <a:close/>
                <a:moveTo>
                  <a:pt x="7676921" y="3570114"/>
                </a:moveTo>
                <a:lnTo>
                  <a:pt x="7676921" y="3572272"/>
                </a:lnTo>
                <a:lnTo>
                  <a:pt x="7682181" y="3572272"/>
                </a:lnTo>
                <a:lnTo>
                  <a:pt x="7684339" y="3570114"/>
                </a:lnTo>
                <a:close/>
                <a:moveTo>
                  <a:pt x="3710782" y="3569170"/>
                </a:moveTo>
                <a:cubicBezTo>
                  <a:pt x="3706555" y="3570609"/>
                  <a:pt x="3704443" y="3572047"/>
                  <a:pt x="3704443" y="3573486"/>
                </a:cubicBezTo>
                <a:lnTo>
                  <a:pt x="3706466" y="3575644"/>
                </a:lnTo>
                <a:cubicBezTo>
                  <a:pt x="3710782" y="3574205"/>
                  <a:pt x="3712940" y="3572767"/>
                  <a:pt x="3712940" y="3571328"/>
                </a:cubicBezTo>
                <a:lnTo>
                  <a:pt x="3712940" y="3570249"/>
                </a:lnTo>
                <a:lnTo>
                  <a:pt x="3710782" y="3570249"/>
                </a:lnTo>
                <a:close/>
                <a:moveTo>
                  <a:pt x="9277446" y="3568495"/>
                </a:moveTo>
                <a:lnTo>
                  <a:pt x="9277446" y="3572811"/>
                </a:lnTo>
                <a:lnTo>
                  <a:pt x="9281627" y="3572811"/>
                </a:lnTo>
                <a:lnTo>
                  <a:pt x="9283785" y="3570653"/>
                </a:lnTo>
                <a:close/>
                <a:moveTo>
                  <a:pt x="7626207" y="3567956"/>
                </a:moveTo>
                <a:lnTo>
                  <a:pt x="7624049" y="3570114"/>
                </a:lnTo>
                <a:lnTo>
                  <a:pt x="7624049" y="3571193"/>
                </a:lnTo>
                <a:lnTo>
                  <a:pt x="7626207" y="3569035"/>
                </a:lnTo>
                <a:close/>
                <a:moveTo>
                  <a:pt x="4242447" y="3567686"/>
                </a:moveTo>
                <a:lnTo>
                  <a:pt x="4242447" y="3568765"/>
                </a:lnTo>
                <a:cubicBezTo>
                  <a:pt x="4242447" y="3569844"/>
                  <a:pt x="4245010" y="3571283"/>
                  <a:pt x="4250135" y="3573081"/>
                </a:cubicBezTo>
                <a:lnTo>
                  <a:pt x="4250135" y="3570923"/>
                </a:lnTo>
                <a:cubicBezTo>
                  <a:pt x="4247257" y="3570923"/>
                  <a:pt x="4244695" y="3569844"/>
                  <a:pt x="4242447" y="3567686"/>
                </a:cubicBezTo>
                <a:close/>
                <a:moveTo>
                  <a:pt x="5669034" y="3567147"/>
                </a:moveTo>
                <a:lnTo>
                  <a:pt x="5669034" y="3568226"/>
                </a:lnTo>
                <a:lnTo>
                  <a:pt x="5672406" y="3568226"/>
                </a:lnTo>
                <a:lnTo>
                  <a:pt x="5672406" y="3567147"/>
                </a:lnTo>
                <a:close/>
                <a:moveTo>
                  <a:pt x="1199151" y="3567012"/>
                </a:moveTo>
                <a:lnTo>
                  <a:pt x="1196993" y="3569170"/>
                </a:lnTo>
                <a:lnTo>
                  <a:pt x="1196993" y="3571463"/>
                </a:lnTo>
                <a:lnTo>
                  <a:pt x="1201309" y="3572542"/>
                </a:lnTo>
                <a:lnTo>
                  <a:pt x="1203468" y="3568091"/>
                </a:lnTo>
                <a:lnTo>
                  <a:pt x="1202388" y="3567012"/>
                </a:lnTo>
                <a:close/>
                <a:moveTo>
                  <a:pt x="1052001" y="3567012"/>
                </a:moveTo>
                <a:lnTo>
                  <a:pt x="1050789" y="3568091"/>
                </a:lnTo>
                <a:lnTo>
                  <a:pt x="1050789" y="3571463"/>
                </a:lnTo>
                <a:lnTo>
                  <a:pt x="1055238" y="3570249"/>
                </a:lnTo>
                <a:lnTo>
                  <a:pt x="1055238" y="3568091"/>
                </a:lnTo>
                <a:close/>
                <a:moveTo>
                  <a:pt x="8268740" y="3566877"/>
                </a:moveTo>
                <a:lnTo>
                  <a:pt x="8268740" y="3567956"/>
                </a:lnTo>
                <a:lnTo>
                  <a:pt x="8265715" y="3571308"/>
                </a:lnTo>
                <a:close/>
                <a:moveTo>
                  <a:pt x="8629788" y="3566202"/>
                </a:moveTo>
                <a:lnTo>
                  <a:pt x="8629788" y="3569439"/>
                </a:lnTo>
                <a:lnTo>
                  <a:pt x="8635183" y="3573890"/>
                </a:lnTo>
                <a:lnTo>
                  <a:pt x="8637341" y="3571597"/>
                </a:lnTo>
                <a:cubicBezTo>
                  <a:pt x="8633025" y="3571597"/>
                  <a:pt x="8630867" y="3569799"/>
                  <a:pt x="8630867" y="3566202"/>
                </a:cubicBezTo>
                <a:close/>
                <a:moveTo>
                  <a:pt x="6678954" y="3564989"/>
                </a:moveTo>
                <a:cubicBezTo>
                  <a:pt x="6678594" y="3569125"/>
                  <a:pt x="6677515" y="3572362"/>
                  <a:pt x="6675717" y="3574700"/>
                </a:cubicBezTo>
                <a:lnTo>
                  <a:pt x="6678954" y="3577802"/>
                </a:lnTo>
                <a:lnTo>
                  <a:pt x="6681112" y="3577802"/>
                </a:lnTo>
                <a:cubicBezTo>
                  <a:pt x="6683180" y="3577262"/>
                  <a:pt x="6684933" y="3574790"/>
                  <a:pt x="6686372" y="3570384"/>
                </a:cubicBezTo>
                <a:cubicBezTo>
                  <a:pt x="6684933" y="3567147"/>
                  <a:pt x="6683540" y="3565348"/>
                  <a:pt x="6682191" y="3564989"/>
                </a:cubicBezTo>
                <a:close/>
                <a:moveTo>
                  <a:pt x="2246837" y="3564989"/>
                </a:moveTo>
                <a:lnTo>
                  <a:pt x="2246837" y="3567147"/>
                </a:lnTo>
                <a:lnTo>
                  <a:pt x="2247915" y="3567147"/>
                </a:lnTo>
                <a:lnTo>
                  <a:pt x="2247915" y="3564989"/>
                </a:lnTo>
                <a:close/>
                <a:moveTo>
                  <a:pt x="2233888" y="3563910"/>
                </a:moveTo>
                <a:lnTo>
                  <a:pt x="2232810" y="3567147"/>
                </a:lnTo>
                <a:lnTo>
                  <a:pt x="2236047" y="3571463"/>
                </a:lnTo>
                <a:cubicBezTo>
                  <a:pt x="2237665" y="3571463"/>
                  <a:pt x="2238744" y="3568945"/>
                  <a:pt x="2239283" y="3563910"/>
                </a:cubicBezTo>
                <a:close/>
                <a:moveTo>
                  <a:pt x="7602469" y="3563640"/>
                </a:moveTo>
                <a:lnTo>
                  <a:pt x="7602469" y="3564719"/>
                </a:lnTo>
                <a:cubicBezTo>
                  <a:pt x="7603908" y="3571193"/>
                  <a:pt x="7605706" y="3574430"/>
                  <a:pt x="7607864" y="3574430"/>
                </a:cubicBezTo>
                <a:cubicBezTo>
                  <a:pt x="7612180" y="3572811"/>
                  <a:pt x="7614338" y="3571373"/>
                  <a:pt x="7614338" y="3570114"/>
                </a:cubicBezTo>
                <a:lnTo>
                  <a:pt x="7614338" y="3569035"/>
                </a:lnTo>
                <a:lnTo>
                  <a:pt x="7607864" y="3563640"/>
                </a:lnTo>
                <a:close/>
                <a:moveTo>
                  <a:pt x="3728855" y="3562831"/>
                </a:moveTo>
                <a:lnTo>
                  <a:pt x="3728855" y="3564989"/>
                </a:lnTo>
                <a:lnTo>
                  <a:pt x="3731013" y="3567012"/>
                </a:lnTo>
                <a:lnTo>
                  <a:pt x="3733171" y="3567012"/>
                </a:lnTo>
                <a:lnTo>
                  <a:pt x="3733171" y="3565933"/>
                </a:lnTo>
                <a:lnTo>
                  <a:pt x="3729934" y="3562831"/>
                </a:lnTo>
                <a:close/>
                <a:moveTo>
                  <a:pt x="7680023" y="3562561"/>
                </a:moveTo>
                <a:lnTo>
                  <a:pt x="7680023" y="3563640"/>
                </a:lnTo>
                <a:lnTo>
                  <a:pt x="7684339" y="3565798"/>
                </a:lnTo>
                <a:lnTo>
                  <a:pt x="7683260" y="3562561"/>
                </a:lnTo>
                <a:close/>
                <a:moveTo>
                  <a:pt x="7589521" y="3562561"/>
                </a:moveTo>
                <a:lnTo>
                  <a:pt x="7589521" y="3567956"/>
                </a:lnTo>
                <a:lnTo>
                  <a:pt x="7592758" y="3567956"/>
                </a:lnTo>
                <a:lnTo>
                  <a:pt x="7592758" y="3564719"/>
                </a:lnTo>
                <a:lnTo>
                  <a:pt x="7590600" y="3562561"/>
                </a:lnTo>
                <a:close/>
                <a:moveTo>
                  <a:pt x="8642871" y="3561886"/>
                </a:moveTo>
                <a:lnTo>
                  <a:pt x="8640713" y="3564044"/>
                </a:lnTo>
                <a:lnTo>
                  <a:pt x="8642871" y="3564044"/>
                </a:lnTo>
                <a:close/>
                <a:moveTo>
                  <a:pt x="3594519" y="3561752"/>
                </a:moveTo>
                <a:lnTo>
                  <a:pt x="3592361" y="3563910"/>
                </a:lnTo>
                <a:lnTo>
                  <a:pt x="3592361" y="3567012"/>
                </a:lnTo>
                <a:lnTo>
                  <a:pt x="3595598" y="3567012"/>
                </a:lnTo>
                <a:lnTo>
                  <a:pt x="3597756" y="3564989"/>
                </a:lnTo>
                <a:lnTo>
                  <a:pt x="3597756" y="3561752"/>
                </a:lnTo>
                <a:close/>
                <a:moveTo>
                  <a:pt x="1241060" y="3561560"/>
                </a:moveTo>
                <a:lnTo>
                  <a:pt x="1242042" y="3565933"/>
                </a:lnTo>
                <a:lnTo>
                  <a:pt x="1242042" y="3567012"/>
                </a:lnTo>
                <a:lnTo>
                  <a:pt x="1240827" y="3572542"/>
                </a:lnTo>
                <a:cubicBezTo>
                  <a:pt x="1242355" y="3572542"/>
                  <a:pt x="1243121" y="3571418"/>
                  <a:pt x="1243121" y="3569170"/>
                </a:cubicBezTo>
                <a:lnTo>
                  <a:pt x="1246358" y="3569170"/>
                </a:lnTo>
                <a:lnTo>
                  <a:pt x="1246358" y="3570249"/>
                </a:lnTo>
                <a:lnTo>
                  <a:pt x="1245279" y="3571463"/>
                </a:lnTo>
                <a:lnTo>
                  <a:pt x="1245279" y="3572542"/>
                </a:lnTo>
                <a:lnTo>
                  <a:pt x="1249729" y="3572542"/>
                </a:lnTo>
                <a:close/>
                <a:moveTo>
                  <a:pt x="7760948" y="3561482"/>
                </a:moveTo>
                <a:lnTo>
                  <a:pt x="7760948" y="3564719"/>
                </a:lnTo>
                <a:cubicBezTo>
                  <a:pt x="7760948" y="3567776"/>
                  <a:pt x="7763466" y="3571013"/>
                  <a:pt x="7768501" y="3574430"/>
                </a:cubicBezTo>
                <a:lnTo>
                  <a:pt x="7768501" y="3577667"/>
                </a:lnTo>
                <a:lnTo>
                  <a:pt x="7773896" y="3575509"/>
                </a:lnTo>
                <a:lnTo>
                  <a:pt x="7773896" y="3574430"/>
                </a:lnTo>
                <a:cubicBezTo>
                  <a:pt x="7771738" y="3572092"/>
                  <a:pt x="7770659" y="3569934"/>
                  <a:pt x="7770659" y="3567956"/>
                </a:cubicBezTo>
                <a:lnTo>
                  <a:pt x="7769580" y="3569035"/>
                </a:lnTo>
                <a:lnTo>
                  <a:pt x="7768501" y="3569035"/>
                </a:lnTo>
                <a:close/>
                <a:moveTo>
                  <a:pt x="4169210" y="3561077"/>
                </a:moveTo>
                <a:lnTo>
                  <a:pt x="4166917" y="3563235"/>
                </a:lnTo>
                <a:lnTo>
                  <a:pt x="4166917" y="3564314"/>
                </a:lnTo>
                <a:cubicBezTo>
                  <a:pt x="4166917" y="3565483"/>
                  <a:pt x="4168400" y="3566607"/>
                  <a:pt x="4171368" y="3567686"/>
                </a:cubicBezTo>
                <a:lnTo>
                  <a:pt x="4172447" y="3566607"/>
                </a:lnTo>
                <a:lnTo>
                  <a:pt x="4172447" y="3564314"/>
                </a:lnTo>
                <a:close/>
                <a:moveTo>
                  <a:pt x="8779095" y="3560807"/>
                </a:moveTo>
                <a:lnTo>
                  <a:pt x="8776937" y="3562965"/>
                </a:lnTo>
                <a:lnTo>
                  <a:pt x="8776937" y="3565123"/>
                </a:lnTo>
                <a:lnTo>
                  <a:pt x="8779095" y="3567281"/>
                </a:lnTo>
                <a:lnTo>
                  <a:pt x="8781253" y="3567281"/>
                </a:lnTo>
                <a:lnTo>
                  <a:pt x="8781253" y="3562965"/>
                </a:lnTo>
                <a:close/>
                <a:moveTo>
                  <a:pt x="8726764" y="3560807"/>
                </a:moveTo>
                <a:lnTo>
                  <a:pt x="8726764" y="3562965"/>
                </a:lnTo>
                <a:lnTo>
                  <a:pt x="8727843" y="3562965"/>
                </a:lnTo>
                <a:lnTo>
                  <a:pt x="8727843" y="3560807"/>
                </a:lnTo>
                <a:close/>
                <a:moveTo>
                  <a:pt x="1248516" y="3560403"/>
                </a:moveTo>
                <a:lnTo>
                  <a:pt x="1248516" y="3561482"/>
                </a:lnTo>
                <a:lnTo>
                  <a:pt x="1251888" y="3561482"/>
                </a:lnTo>
                <a:lnTo>
                  <a:pt x="1251888" y="3560403"/>
                </a:lnTo>
                <a:close/>
                <a:moveTo>
                  <a:pt x="4235838" y="3558919"/>
                </a:moveTo>
                <a:lnTo>
                  <a:pt x="4235838" y="3563235"/>
                </a:lnTo>
                <a:lnTo>
                  <a:pt x="4240289" y="3565528"/>
                </a:lnTo>
                <a:lnTo>
                  <a:pt x="4238131" y="3558919"/>
                </a:lnTo>
                <a:close/>
                <a:moveTo>
                  <a:pt x="1588793" y="3558515"/>
                </a:moveTo>
                <a:lnTo>
                  <a:pt x="1588793" y="3560538"/>
                </a:lnTo>
                <a:lnTo>
                  <a:pt x="1593918" y="3563640"/>
                </a:lnTo>
                <a:lnTo>
                  <a:pt x="1595941" y="3563640"/>
                </a:lnTo>
                <a:lnTo>
                  <a:pt x="1595941" y="3561617"/>
                </a:lnTo>
                <a:cubicBezTo>
                  <a:pt x="1592524" y="3561617"/>
                  <a:pt x="1590816" y="3560583"/>
                  <a:pt x="1590816" y="3558515"/>
                </a:cubicBezTo>
                <a:close/>
                <a:moveTo>
                  <a:pt x="1237591" y="3557166"/>
                </a:moveTo>
                <a:lnTo>
                  <a:pt x="1237591" y="3559324"/>
                </a:lnTo>
                <a:lnTo>
                  <a:pt x="1240387" y="3560708"/>
                </a:lnTo>
                <a:close/>
                <a:moveTo>
                  <a:pt x="6108040" y="3556896"/>
                </a:moveTo>
                <a:lnTo>
                  <a:pt x="6104938" y="3558919"/>
                </a:lnTo>
                <a:cubicBezTo>
                  <a:pt x="6106286" y="3562066"/>
                  <a:pt x="6107680" y="3563820"/>
                  <a:pt x="6109119" y="3564179"/>
                </a:cubicBezTo>
                <a:lnTo>
                  <a:pt x="6111277" y="3561077"/>
                </a:lnTo>
                <a:lnTo>
                  <a:pt x="6111277" y="3559998"/>
                </a:lnTo>
                <a:close/>
                <a:moveTo>
                  <a:pt x="8756166" y="3556357"/>
                </a:moveTo>
                <a:lnTo>
                  <a:pt x="8755087" y="3557436"/>
                </a:lnTo>
                <a:lnTo>
                  <a:pt x="8752929" y="3565123"/>
                </a:lnTo>
                <a:lnTo>
                  <a:pt x="8754008" y="3565123"/>
                </a:lnTo>
                <a:lnTo>
                  <a:pt x="8758324" y="3566202"/>
                </a:lnTo>
                <a:lnTo>
                  <a:pt x="8759538" y="3565123"/>
                </a:lnTo>
                <a:lnTo>
                  <a:pt x="8759538" y="3557436"/>
                </a:lnTo>
                <a:lnTo>
                  <a:pt x="8757245" y="3557436"/>
                </a:lnTo>
                <a:close/>
                <a:moveTo>
                  <a:pt x="8165965" y="3555143"/>
                </a:moveTo>
                <a:lnTo>
                  <a:pt x="8165965" y="3556222"/>
                </a:lnTo>
                <a:lnTo>
                  <a:pt x="8169202" y="3556222"/>
                </a:lnTo>
                <a:lnTo>
                  <a:pt x="8169202" y="3555143"/>
                </a:lnTo>
                <a:close/>
                <a:moveTo>
                  <a:pt x="8170281" y="3554064"/>
                </a:moveTo>
                <a:lnTo>
                  <a:pt x="8170281" y="3555143"/>
                </a:lnTo>
                <a:lnTo>
                  <a:pt x="8173518" y="3555143"/>
                </a:lnTo>
                <a:lnTo>
                  <a:pt x="8173518" y="3554064"/>
                </a:lnTo>
                <a:close/>
                <a:moveTo>
                  <a:pt x="5261454" y="3553659"/>
                </a:moveTo>
                <a:lnTo>
                  <a:pt x="5258082" y="3556896"/>
                </a:lnTo>
                <a:cubicBezTo>
                  <a:pt x="5258082" y="3560673"/>
                  <a:pt x="5259566" y="3563190"/>
                  <a:pt x="5262533" y="3564449"/>
                </a:cubicBezTo>
                <a:lnTo>
                  <a:pt x="5265770" y="3564449"/>
                </a:lnTo>
                <a:cubicBezTo>
                  <a:pt x="5267209" y="3564449"/>
                  <a:pt x="5268648" y="3561932"/>
                  <a:pt x="5270086" y="3556896"/>
                </a:cubicBezTo>
                <a:lnTo>
                  <a:pt x="5265770" y="3553659"/>
                </a:lnTo>
                <a:close/>
                <a:moveTo>
                  <a:pt x="3745984" y="3552175"/>
                </a:moveTo>
                <a:lnTo>
                  <a:pt x="3745984" y="3553254"/>
                </a:lnTo>
                <a:lnTo>
                  <a:pt x="3748142" y="3555278"/>
                </a:lnTo>
                <a:lnTo>
                  <a:pt x="3749221" y="3554199"/>
                </a:lnTo>
                <a:lnTo>
                  <a:pt x="3749221" y="3552175"/>
                </a:lnTo>
                <a:close/>
                <a:moveTo>
                  <a:pt x="8628709" y="3552041"/>
                </a:moveTo>
                <a:lnTo>
                  <a:pt x="8625337" y="3555278"/>
                </a:lnTo>
                <a:lnTo>
                  <a:pt x="8625337" y="3556357"/>
                </a:lnTo>
                <a:lnTo>
                  <a:pt x="8629788" y="3556357"/>
                </a:lnTo>
                <a:lnTo>
                  <a:pt x="8631946" y="3554199"/>
                </a:lnTo>
                <a:lnTo>
                  <a:pt x="8629788" y="3552041"/>
                </a:lnTo>
                <a:close/>
                <a:moveTo>
                  <a:pt x="9108717" y="3551501"/>
                </a:moveTo>
                <a:lnTo>
                  <a:pt x="9108717" y="3553659"/>
                </a:lnTo>
                <a:lnTo>
                  <a:pt x="9111954" y="3553659"/>
                </a:lnTo>
                <a:lnTo>
                  <a:pt x="9109796" y="3551501"/>
                </a:lnTo>
                <a:close/>
                <a:moveTo>
                  <a:pt x="5733504" y="3551096"/>
                </a:moveTo>
                <a:lnTo>
                  <a:pt x="5727030" y="3553254"/>
                </a:lnTo>
                <a:lnTo>
                  <a:pt x="5718264" y="3552175"/>
                </a:lnTo>
                <a:lnTo>
                  <a:pt x="5697493" y="3555412"/>
                </a:lnTo>
                <a:lnTo>
                  <a:pt x="5698572" y="3562831"/>
                </a:lnTo>
                <a:lnTo>
                  <a:pt x="5698572" y="3576858"/>
                </a:lnTo>
                <a:lnTo>
                  <a:pt x="5696414" y="3583197"/>
                </a:lnTo>
                <a:cubicBezTo>
                  <a:pt x="5700730" y="3583197"/>
                  <a:pt x="5702888" y="3585715"/>
                  <a:pt x="5702888" y="3590750"/>
                </a:cubicBezTo>
                <a:lnTo>
                  <a:pt x="5704102" y="3591829"/>
                </a:lnTo>
                <a:lnTo>
                  <a:pt x="5705181" y="3591829"/>
                </a:lnTo>
                <a:lnTo>
                  <a:pt x="5709497" y="3585355"/>
                </a:lnTo>
                <a:lnTo>
                  <a:pt x="5712734" y="3585355"/>
                </a:lnTo>
                <a:lnTo>
                  <a:pt x="5719343" y="3588592"/>
                </a:lnTo>
                <a:cubicBezTo>
                  <a:pt x="5730313" y="3583287"/>
                  <a:pt x="5738315" y="3578656"/>
                  <a:pt x="5743350" y="3574700"/>
                </a:cubicBezTo>
                <a:cubicBezTo>
                  <a:pt x="5743350" y="3572901"/>
                  <a:pt x="5746992" y="3567551"/>
                  <a:pt x="5754275" y="3558649"/>
                </a:cubicBezTo>
                <a:lnTo>
                  <a:pt x="5755354" y="3554333"/>
                </a:lnTo>
                <a:lnTo>
                  <a:pt x="5745508" y="3551096"/>
                </a:lnTo>
                <a:lnTo>
                  <a:pt x="5744429" y="3551096"/>
                </a:lnTo>
                <a:lnTo>
                  <a:pt x="5740113" y="3553254"/>
                </a:lnTo>
                <a:close/>
                <a:moveTo>
                  <a:pt x="8740926" y="3548804"/>
                </a:moveTo>
                <a:lnTo>
                  <a:pt x="8732293" y="3549883"/>
                </a:lnTo>
                <a:cubicBezTo>
                  <a:pt x="8732293" y="3552580"/>
                  <a:pt x="8736250" y="3555457"/>
                  <a:pt x="8744162" y="3558515"/>
                </a:cubicBezTo>
                <a:lnTo>
                  <a:pt x="8747534" y="3552041"/>
                </a:lnTo>
                <a:close/>
                <a:moveTo>
                  <a:pt x="8617784" y="3548804"/>
                </a:moveTo>
                <a:lnTo>
                  <a:pt x="8617784" y="3549883"/>
                </a:lnTo>
                <a:lnTo>
                  <a:pt x="8619942" y="3552041"/>
                </a:lnTo>
                <a:lnTo>
                  <a:pt x="8621021" y="3550962"/>
                </a:lnTo>
                <a:lnTo>
                  <a:pt x="8621021" y="3548804"/>
                </a:lnTo>
                <a:close/>
                <a:moveTo>
                  <a:pt x="9102243" y="3548399"/>
                </a:moveTo>
                <a:lnTo>
                  <a:pt x="9102243" y="3550422"/>
                </a:lnTo>
                <a:lnTo>
                  <a:pt x="9106559" y="3553659"/>
                </a:lnTo>
                <a:lnTo>
                  <a:pt x="9106559" y="3552580"/>
                </a:lnTo>
                <a:cubicBezTo>
                  <a:pt x="9104761" y="3552580"/>
                  <a:pt x="9103682" y="3551187"/>
                  <a:pt x="9103322" y="3548399"/>
                </a:cubicBezTo>
                <a:close/>
                <a:moveTo>
                  <a:pt x="1570314" y="3548264"/>
                </a:moveTo>
                <a:lnTo>
                  <a:pt x="1570314" y="3549208"/>
                </a:lnTo>
                <a:lnTo>
                  <a:pt x="1572338" y="3549208"/>
                </a:lnTo>
                <a:lnTo>
                  <a:pt x="1572338" y="3548264"/>
                </a:lnTo>
                <a:close/>
                <a:moveTo>
                  <a:pt x="1579487" y="3547185"/>
                </a:moveTo>
                <a:cubicBezTo>
                  <a:pt x="1578138" y="3549973"/>
                  <a:pt x="1576114" y="3551366"/>
                  <a:pt x="1573417" y="3551366"/>
                </a:cubicBezTo>
                <a:lnTo>
                  <a:pt x="1573417" y="3553389"/>
                </a:lnTo>
                <a:lnTo>
                  <a:pt x="1574361" y="3553389"/>
                </a:lnTo>
                <a:lnTo>
                  <a:pt x="1579487" y="3549208"/>
                </a:lnTo>
                <a:lnTo>
                  <a:pt x="1580566" y="3549208"/>
                </a:lnTo>
                <a:cubicBezTo>
                  <a:pt x="1581554" y="3549208"/>
                  <a:pt x="1583263" y="3551636"/>
                  <a:pt x="1585690" y="3556491"/>
                </a:cubicBezTo>
                <a:lnTo>
                  <a:pt x="1586769" y="3556491"/>
                </a:lnTo>
                <a:cubicBezTo>
                  <a:pt x="1586769" y="3552715"/>
                  <a:pt x="1584342" y="3549613"/>
                  <a:pt x="1579487" y="3547185"/>
                </a:cubicBezTo>
                <a:close/>
                <a:moveTo>
                  <a:pt x="8236640" y="3546646"/>
                </a:moveTo>
                <a:cubicBezTo>
                  <a:pt x="8236640" y="3551411"/>
                  <a:pt x="8242350" y="3556042"/>
                  <a:pt x="8253769" y="3560538"/>
                </a:cubicBezTo>
                <a:lnTo>
                  <a:pt x="8254848" y="3559459"/>
                </a:lnTo>
                <a:lnTo>
                  <a:pt x="8254848" y="3557301"/>
                </a:lnTo>
                <a:cubicBezTo>
                  <a:pt x="8248194" y="3550197"/>
                  <a:pt x="8242125" y="3546646"/>
                  <a:pt x="8236640" y="3546646"/>
                </a:cubicBezTo>
                <a:close/>
                <a:moveTo>
                  <a:pt x="9291338" y="3546241"/>
                </a:moveTo>
                <a:cubicBezTo>
                  <a:pt x="9287742" y="3548309"/>
                  <a:pt x="9285943" y="3550782"/>
                  <a:pt x="9285943" y="3553659"/>
                </a:cubicBezTo>
                <a:lnTo>
                  <a:pt x="9290259" y="3556896"/>
                </a:lnTo>
                <a:lnTo>
                  <a:pt x="9291338" y="3556896"/>
                </a:lnTo>
                <a:lnTo>
                  <a:pt x="9293496" y="3549343"/>
                </a:lnTo>
                <a:lnTo>
                  <a:pt x="9293496" y="3548399"/>
                </a:lnTo>
                <a:close/>
                <a:moveTo>
                  <a:pt x="6190449" y="3546241"/>
                </a:moveTo>
                <a:lnTo>
                  <a:pt x="6190449" y="3547320"/>
                </a:lnTo>
                <a:lnTo>
                  <a:pt x="6194765" y="3547320"/>
                </a:lnTo>
                <a:lnTo>
                  <a:pt x="6194765" y="3546241"/>
                </a:lnTo>
                <a:close/>
                <a:moveTo>
                  <a:pt x="1047552" y="3546106"/>
                </a:moveTo>
                <a:lnTo>
                  <a:pt x="1045393" y="3548399"/>
                </a:lnTo>
                <a:lnTo>
                  <a:pt x="1045393" y="3549478"/>
                </a:lnTo>
                <a:lnTo>
                  <a:pt x="1048630" y="3546106"/>
                </a:lnTo>
                <a:close/>
                <a:moveTo>
                  <a:pt x="5246079" y="3545971"/>
                </a:moveTo>
                <a:lnTo>
                  <a:pt x="5246079" y="3549343"/>
                </a:lnTo>
                <a:lnTo>
                  <a:pt x="5247158" y="3554738"/>
                </a:lnTo>
                <a:lnTo>
                  <a:pt x="5249450" y="3554738"/>
                </a:lnTo>
                <a:lnTo>
                  <a:pt x="5249450" y="3553659"/>
                </a:lnTo>
                <a:lnTo>
                  <a:pt x="5248237" y="3545971"/>
                </a:lnTo>
                <a:close/>
                <a:moveTo>
                  <a:pt x="5578398" y="3544622"/>
                </a:moveTo>
                <a:lnTo>
                  <a:pt x="5602405" y="3545701"/>
                </a:lnTo>
                <a:lnTo>
                  <a:pt x="5607801" y="3545701"/>
                </a:lnTo>
                <a:lnTo>
                  <a:pt x="5615488" y="3544622"/>
                </a:lnTo>
                <a:cubicBezTo>
                  <a:pt x="5615488" y="3546780"/>
                  <a:pt x="5618051" y="3547859"/>
                  <a:pt x="5623176" y="3547859"/>
                </a:cubicBezTo>
                <a:cubicBezTo>
                  <a:pt x="5628302" y="3550557"/>
                  <a:pt x="5630864" y="3552715"/>
                  <a:pt x="5630864" y="3554333"/>
                </a:cubicBezTo>
                <a:lnTo>
                  <a:pt x="5629785" y="3555412"/>
                </a:lnTo>
                <a:lnTo>
                  <a:pt x="5627492" y="3555412"/>
                </a:lnTo>
                <a:lnTo>
                  <a:pt x="5621018" y="3553254"/>
                </a:lnTo>
                <a:lnTo>
                  <a:pt x="5613330" y="3554333"/>
                </a:lnTo>
                <a:lnTo>
                  <a:pt x="5593639" y="3552175"/>
                </a:lnTo>
                <a:lnTo>
                  <a:pt x="5583793" y="3553254"/>
                </a:lnTo>
                <a:lnTo>
                  <a:pt x="5572868" y="3551096"/>
                </a:lnTo>
                <a:lnTo>
                  <a:pt x="5569631" y="3552175"/>
                </a:lnTo>
                <a:cubicBezTo>
                  <a:pt x="5565944" y="3551276"/>
                  <a:pt x="5564101" y="3550197"/>
                  <a:pt x="5564101" y="3548938"/>
                </a:cubicBezTo>
                <a:lnTo>
                  <a:pt x="5564101" y="3547859"/>
                </a:lnTo>
                <a:lnTo>
                  <a:pt x="5571789" y="3547859"/>
                </a:lnTo>
                <a:cubicBezTo>
                  <a:pt x="5575655" y="3547859"/>
                  <a:pt x="5577858" y="3546780"/>
                  <a:pt x="5578398" y="3544622"/>
                </a:cubicBezTo>
                <a:close/>
                <a:moveTo>
                  <a:pt x="1584611" y="3544083"/>
                </a:moveTo>
                <a:lnTo>
                  <a:pt x="1584611" y="3547185"/>
                </a:lnTo>
                <a:lnTo>
                  <a:pt x="1587714" y="3550287"/>
                </a:lnTo>
                <a:lnTo>
                  <a:pt x="1588793" y="3550287"/>
                </a:lnTo>
                <a:lnTo>
                  <a:pt x="1588793" y="3546241"/>
                </a:lnTo>
                <a:lnTo>
                  <a:pt x="1586769" y="3544083"/>
                </a:lnTo>
                <a:close/>
                <a:moveTo>
                  <a:pt x="1242042" y="3543948"/>
                </a:moveTo>
                <a:lnTo>
                  <a:pt x="1239749" y="3546106"/>
                </a:lnTo>
                <a:lnTo>
                  <a:pt x="1239749" y="3549478"/>
                </a:lnTo>
                <a:lnTo>
                  <a:pt x="1242042" y="3549478"/>
                </a:lnTo>
                <a:lnTo>
                  <a:pt x="1244200" y="3547185"/>
                </a:lnTo>
                <a:lnTo>
                  <a:pt x="1244200" y="3543948"/>
                </a:lnTo>
                <a:close/>
                <a:moveTo>
                  <a:pt x="1725016" y="3543139"/>
                </a:moveTo>
                <a:lnTo>
                  <a:pt x="1721915" y="3546241"/>
                </a:lnTo>
                <a:lnTo>
                  <a:pt x="1721915" y="3549208"/>
                </a:lnTo>
                <a:lnTo>
                  <a:pt x="1722993" y="3549208"/>
                </a:lnTo>
                <a:lnTo>
                  <a:pt x="1725016" y="3545162"/>
                </a:lnTo>
                <a:close/>
                <a:moveTo>
                  <a:pt x="9100085" y="3543004"/>
                </a:moveTo>
                <a:lnTo>
                  <a:pt x="9100085" y="3546241"/>
                </a:lnTo>
                <a:lnTo>
                  <a:pt x="9101164" y="3546241"/>
                </a:lnTo>
                <a:lnTo>
                  <a:pt x="9101164" y="3543004"/>
                </a:lnTo>
                <a:close/>
                <a:moveTo>
                  <a:pt x="1106897" y="3542869"/>
                </a:moveTo>
                <a:cubicBezTo>
                  <a:pt x="1105457" y="3542869"/>
                  <a:pt x="1104333" y="3545072"/>
                  <a:pt x="1103524" y="3549478"/>
                </a:cubicBezTo>
                <a:lnTo>
                  <a:pt x="1109055" y="3551636"/>
                </a:lnTo>
                <a:lnTo>
                  <a:pt x="1110134" y="3550557"/>
                </a:lnTo>
                <a:cubicBezTo>
                  <a:pt x="1109414" y="3545432"/>
                  <a:pt x="1108335" y="3542869"/>
                  <a:pt x="1106897" y="3542869"/>
                </a:cubicBezTo>
                <a:close/>
                <a:moveTo>
                  <a:pt x="5255924" y="3541655"/>
                </a:moveTo>
                <a:lnTo>
                  <a:pt x="5255924" y="3543813"/>
                </a:lnTo>
                <a:lnTo>
                  <a:pt x="5260375" y="3545971"/>
                </a:lnTo>
                <a:lnTo>
                  <a:pt x="5260375" y="3543813"/>
                </a:lnTo>
                <a:close/>
                <a:moveTo>
                  <a:pt x="6662769" y="3540306"/>
                </a:moveTo>
                <a:lnTo>
                  <a:pt x="6662769" y="3541385"/>
                </a:lnTo>
                <a:lnTo>
                  <a:pt x="6667085" y="3541385"/>
                </a:lnTo>
                <a:lnTo>
                  <a:pt x="6667085" y="3540306"/>
                </a:lnTo>
                <a:close/>
                <a:moveTo>
                  <a:pt x="5253766" y="3539497"/>
                </a:moveTo>
                <a:lnTo>
                  <a:pt x="5253766" y="3541655"/>
                </a:lnTo>
                <a:lnTo>
                  <a:pt x="5254845" y="3541655"/>
                </a:lnTo>
                <a:lnTo>
                  <a:pt x="5254845" y="3539497"/>
                </a:lnTo>
                <a:close/>
                <a:moveTo>
                  <a:pt x="1733245" y="3538958"/>
                </a:moveTo>
                <a:cubicBezTo>
                  <a:pt x="1733245" y="3544083"/>
                  <a:pt x="1730861" y="3547185"/>
                  <a:pt x="1726096" y="3548264"/>
                </a:cubicBezTo>
                <a:lnTo>
                  <a:pt x="1726096" y="3549208"/>
                </a:lnTo>
                <a:lnTo>
                  <a:pt x="1732166" y="3550287"/>
                </a:lnTo>
                <a:lnTo>
                  <a:pt x="1731222" y="3549208"/>
                </a:lnTo>
                <a:lnTo>
                  <a:pt x="1731222" y="3548264"/>
                </a:lnTo>
                <a:lnTo>
                  <a:pt x="1734189" y="3543139"/>
                </a:lnTo>
                <a:lnTo>
                  <a:pt x="1734189" y="3538958"/>
                </a:lnTo>
                <a:close/>
                <a:moveTo>
                  <a:pt x="8637341" y="3535721"/>
                </a:moveTo>
                <a:lnTo>
                  <a:pt x="8637341" y="3537879"/>
                </a:lnTo>
                <a:lnTo>
                  <a:pt x="8638420" y="3537879"/>
                </a:lnTo>
                <a:lnTo>
                  <a:pt x="8638420" y="3535721"/>
                </a:lnTo>
                <a:close/>
                <a:moveTo>
                  <a:pt x="5255924" y="3534102"/>
                </a:moveTo>
                <a:lnTo>
                  <a:pt x="5255924" y="3537339"/>
                </a:lnTo>
                <a:lnTo>
                  <a:pt x="5258082" y="3535181"/>
                </a:lnTo>
                <a:lnTo>
                  <a:pt x="5257003" y="3534102"/>
                </a:lnTo>
                <a:close/>
                <a:moveTo>
                  <a:pt x="1737290" y="3533832"/>
                </a:moveTo>
                <a:lnTo>
                  <a:pt x="1737290" y="3535990"/>
                </a:lnTo>
                <a:lnTo>
                  <a:pt x="1738369" y="3535990"/>
                </a:lnTo>
                <a:lnTo>
                  <a:pt x="1738369" y="3533832"/>
                </a:lnTo>
                <a:close/>
                <a:moveTo>
                  <a:pt x="3632959" y="3531809"/>
                </a:moveTo>
                <a:lnTo>
                  <a:pt x="3632959" y="3535046"/>
                </a:lnTo>
                <a:lnTo>
                  <a:pt x="3635117" y="3532888"/>
                </a:lnTo>
                <a:lnTo>
                  <a:pt x="3635117" y="3531809"/>
                </a:lnTo>
                <a:close/>
                <a:moveTo>
                  <a:pt x="2247915" y="3531405"/>
                </a:moveTo>
                <a:lnTo>
                  <a:pt x="2241443" y="3543409"/>
                </a:lnTo>
                <a:cubicBezTo>
                  <a:pt x="2241443" y="3552220"/>
                  <a:pt x="2243600" y="3557615"/>
                  <a:pt x="2247915" y="3559594"/>
                </a:cubicBezTo>
                <a:lnTo>
                  <a:pt x="2247915" y="3560673"/>
                </a:lnTo>
                <a:lnTo>
                  <a:pt x="2248995" y="3560673"/>
                </a:lnTo>
                <a:lnTo>
                  <a:pt x="2248995" y="3553120"/>
                </a:lnTo>
                <a:lnTo>
                  <a:pt x="2247915" y="3545567"/>
                </a:lnTo>
                <a:lnTo>
                  <a:pt x="2253311" y="3540171"/>
                </a:lnTo>
                <a:lnTo>
                  <a:pt x="2253311" y="3532484"/>
                </a:lnTo>
                <a:close/>
                <a:moveTo>
                  <a:pt x="5252687" y="3530865"/>
                </a:moveTo>
                <a:lnTo>
                  <a:pt x="5252687" y="3533023"/>
                </a:lnTo>
                <a:lnTo>
                  <a:pt x="5253766" y="3533023"/>
                </a:lnTo>
                <a:lnTo>
                  <a:pt x="5253766" y="3530865"/>
                </a:lnTo>
                <a:close/>
                <a:moveTo>
                  <a:pt x="5111743" y="3530865"/>
                </a:moveTo>
                <a:lnTo>
                  <a:pt x="5111743" y="3533023"/>
                </a:lnTo>
                <a:lnTo>
                  <a:pt x="5114035" y="3533023"/>
                </a:lnTo>
                <a:lnTo>
                  <a:pt x="5114035" y="3530865"/>
                </a:lnTo>
                <a:close/>
                <a:moveTo>
                  <a:pt x="1727041" y="3529786"/>
                </a:moveTo>
                <a:lnTo>
                  <a:pt x="1725016" y="3532888"/>
                </a:lnTo>
                <a:lnTo>
                  <a:pt x="1725016" y="3538958"/>
                </a:lnTo>
                <a:lnTo>
                  <a:pt x="1727041" y="3541116"/>
                </a:lnTo>
                <a:lnTo>
                  <a:pt x="1728120" y="3535990"/>
                </a:lnTo>
                <a:lnTo>
                  <a:pt x="1727041" y="3534911"/>
                </a:lnTo>
                <a:lnTo>
                  <a:pt x="1727041" y="3533832"/>
                </a:lnTo>
                <a:lnTo>
                  <a:pt x="1729063" y="3530865"/>
                </a:lnTo>
                <a:lnTo>
                  <a:pt x="1728120" y="3529786"/>
                </a:lnTo>
                <a:close/>
                <a:moveTo>
                  <a:pt x="1099208" y="3529651"/>
                </a:moveTo>
                <a:cubicBezTo>
                  <a:pt x="1096960" y="3530370"/>
                  <a:pt x="1095836" y="3532573"/>
                  <a:pt x="1095836" y="3536260"/>
                </a:cubicBezTo>
                <a:lnTo>
                  <a:pt x="1095836" y="3537339"/>
                </a:lnTo>
                <a:lnTo>
                  <a:pt x="1098130" y="3537339"/>
                </a:lnTo>
                <a:cubicBezTo>
                  <a:pt x="1101726" y="3535181"/>
                  <a:pt x="1103524" y="3532618"/>
                  <a:pt x="1103524" y="3529651"/>
                </a:cubicBezTo>
                <a:close/>
                <a:moveTo>
                  <a:pt x="1125508" y="3527493"/>
                </a:moveTo>
                <a:lnTo>
                  <a:pt x="1125508" y="3528572"/>
                </a:lnTo>
                <a:lnTo>
                  <a:pt x="1127802" y="3528572"/>
                </a:lnTo>
                <a:lnTo>
                  <a:pt x="1127802" y="3527493"/>
                </a:lnTo>
                <a:close/>
                <a:moveTo>
                  <a:pt x="5258082" y="3526549"/>
                </a:moveTo>
                <a:lnTo>
                  <a:pt x="5254845" y="3529786"/>
                </a:lnTo>
                <a:lnTo>
                  <a:pt x="5255924" y="3529786"/>
                </a:lnTo>
                <a:lnTo>
                  <a:pt x="5259161" y="3526549"/>
                </a:lnTo>
                <a:close/>
                <a:moveTo>
                  <a:pt x="1238670" y="3526414"/>
                </a:moveTo>
                <a:cubicBezTo>
                  <a:pt x="1234263" y="3528932"/>
                  <a:pt x="1232060" y="3532214"/>
                  <a:pt x="1232060" y="3536260"/>
                </a:cubicBezTo>
                <a:lnTo>
                  <a:pt x="1235433" y="3536260"/>
                </a:lnTo>
                <a:cubicBezTo>
                  <a:pt x="1236870" y="3536260"/>
                  <a:pt x="1237949" y="3532978"/>
                  <a:pt x="1238670" y="3526414"/>
                </a:cubicBezTo>
                <a:close/>
                <a:moveTo>
                  <a:pt x="5737955" y="3525335"/>
                </a:moveTo>
                <a:lnTo>
                  <a:pt x="5737955" y="3526414"/>
                </a:lnTo>
                <a:lnTo>
                  <a:pt x="5740113" y="3526414"/>
                </a:lnTo>
                <a:lnTo>
                  <a:pt x="5740113" y="3525335"/>
                </a:lnTo>
                <a:close/>
                <a:moveTo>
                  <a:pt x="3743826" y="3524391"/>
                </a:moveTo>
                <a:lnTo>
                  <a:pt x="3743826" y="3526549"/>
                </a:lnTo>
                <a:lnTo>
                  <a:pt x="3745984" y="3528707"/>
                </a:lnTo>
                <a:lnTo>
                  <a:pt x="3747063" y="3527628"/>
                </a:lnTo>
                <a:lnTo>
                  <a:pt x="3747063" y="3526549"/>
                </a:lnTo>
                <a:lnTo>
                  <a:pt x="3744905" y="3524391"/>
                </a:lnTo>
                <a:close/>
                <a:moveTo>
                  <a:pt x="9307523" y="3523852"/>
                </a:moveTo>
                <a:lnTo>
                  <a:pt x="9307523" y="3533428"/>
                </a:lnTo>
                <a:lnTo>
                  <a:pt x="9308602" y="3533428"/>
                </a:lnTo>
                <a:lnTo>
                  <a:pt x="9309547" y="3523852"/>
                </a:lnTo>
                <a:close/>
                <a:moveTo>
                  <a:pt x="9291338" y="3523852"/>
                </a:moveTo>
                <a:cubicBezTo>
                  <a:pt x="9287022" y="3525290"/>
                  <a:pt x="9284864" y="3526729"/>
                  <a:pt x="9284864" y="3528168"/>
                </a:cubicBezTo>
                <a:lnTo>
                  <a:pt x="9284864" y="3529247"/>
                </a:lnTo>
                <a:lnTo>
                  <a:pt x="9288101" y="3532349"/>
                </a:lnTo>
                <a:cubicBezTo>
                  <a:pt x="9289540" y="3532349"/>
                  <a:pt x="9290979" y="3529876"/>
                  <a:pt x="9292417" y="3524931"/>
                </a:cubicBezTo>
                <a:close/>
                <a:moveTo>
                  <a:pt x="5744429" y="3523312"/>
                </a:moveTo>
                <a:lnTo>
                  <a:pt x="5742271" y="3525335"/>
                </a:lnTo>
                <a:lnTo>
                  <a:pt x="5746722" y="3529651"/>
                </a:lnTo>
                <a:lnTo>
                  <a:pt x="5747801" y="3529651"/>
                </a:lnTo>
                <a:lnTo>
                  <a:pt x="5751038" y="3526414"/>
                </a:lnTo>
                <a:lnTo>
                  <a:pt x="5746722" y="3523312"/>
                </a:lnTo>
                <a:close/>
                <a:moveTo>
                  <a:pt x="5204672" y="3522233"/>
                </a:moveTo>
                <a:lnTo>
                  <a:pt x="5204672" y="3523312"/>
                </a:lnTo>
                <a:lnTo>
                  <a:pt x="5206830" y="3523312"/>
                </a:lnTo>
                <a:lnTo>
                  <a:pt x="5206830" y="3522233"/>
                </a:lnTo>
                <a:close/>
                <a:moveTo>
                  <a:pt x="3733171" y="3522233"/>
                </a:moveTo>
                <a:lnTo>
                  <a:pt x="3733171" y="3524391"/>
                </a:lnTo>
                <a:lnTo>
                  <a:pt x="3735329" y="3524391"/>
                </a:lnTo>
                <a:lnTo>
                  <a:pt x="3735329" y="3522233"/>
                </a:lnTo>
                <a:close/>
                <a:moveTo>
                  <a:pt x="4075067" y="3521694"/>
                </a:moveTo>
                <a:lnTo>
                  <a:pt x="4075067" y="3522773"/>
                </a:lnTo>
                <a:lnTo>
                  <a:pt x="4078304" y="3522773"/>
                </a:lnTo>
                <a:lnTo>
                  <a:pt x="4078304" y="3521694"/>
                </a:lnTo>
                <a:close/>
                <a:moveTo>
                  <a:pt x="2049109" y="3521694"/>
                </a:moveTo>
                <a:lnTo>
                  <a:pt x="2049109" y="3522773"/>
                </a:lnTo>
                <a:lnTo>
                  <a:pt x="2051268" y="3522773"/>
                </a:lnTo>
                <a:lnTo>
                  <a:pt x="2051268" y="3521694"/>
                </a:lnTo>
                <a:close/>
                <a:moveTo>
                  <a:pt x="7590600" y="3521559"/>
                </a:moveTo>
                <a:lnTo>
                  <a:pt x="7589521" y="3525875"/>
                </a:lnTo>
                <a:lnTo>
                  <a:pt x="7590600" y="3526954"/>
                </a:lnTo>
                <a:lnTo>
                  <a:pt x="7591679" y="3526954"/>
                </a:lnTo>
                <a:lnTo>
                  <a:pt x="7592758" y="3525875"/>
                </a:lnTo>
                <a:lnTo>
                  <a:pt x="7592758" y="3524796"/>
                </a:lnTo>
                <a:lnTo>
                  <a:pt x="7591679" y="3521559"/>
                </a:lnTo>
                <a:close/>
                <a:moveTo>
                  <a:pt x="3719279" y="3521154"/>
                </a:moveTo>
                <a:lnTo>
                  <a:pt x="3721437" y="3523312"/>
                </a:lnTo>
                <a:lnTo>
                  <a:pt x="3722516" y="3523312"/>
                </a:lnTo>
                <a:lnTo>
                  <a:pt x="3720358" y="3521154"/>
                </a:lnTo>
                <a:close/>
                <a:moveTo>
                  <a:pt x="1124431" y="3520884"/>
                </a:moveTo>
                <a:cubicBezTo>
                  <a:pt x="1117866" y="3522323"/>
                  <a:pt x="1114585" y="3524166"/>
                  <a:pt x="1114585" y="3526414"/>
                </a:cubicBezTo>
                <a:lnTo>
                  <a:pt x="1114585" y="3527493"/>
                </a:lnTo>
                <a:lnTo>
                  <a:pt x="1116742" y="3527493"/>
                </a:lnTo>
                <a:lnTo>
                  <a:pt x="1124431" y="3521963"/>
                </a:lnTo>
                <a:close/>
                <a:moveTo>
                  <a:pt x="1718812" y="3520615"/>
                </a:moveTo>
                <a:lnTo>
                  <a:pt x="1716790" y="3522638"/>
                </a:lnTo>
                <a:lnTo>
                  <a:pt x="1716790" y="3524661"/>
                </a:lnTo>
                <a:lnTo>
                  <a:pt x="1721915" y="3524661"/>
                </a:lnTo>
                <a:lnTo>
                  <a:pt x="1721915" y="3523717"/>
                </a:lnTo>
                <a:lnTo>
                  <a:pt x="1720972" y="3520615"/>
                </a:lnTo>
                <a:close/>
                <a:moveTo>
                  <a:pt x="1730141" y="3519536"/>
                </a:moveTo>
                <a:lnTo>
                  <a:pt x="1729063" y="3524661"/>
                </a:lnTo>
                <a:lnTo>
                  <a:pt x="1730141" y="3524661"/>
                </a:lnTo>
                <a:lnTo>
                  <a:pt x="1729063" y="3525740"/>
                </a:lnTo>
                <a:lnTo>
                  <a:pt x="1729063" y="3527763"/>
                </a:lnTo>
                <a:lnTo>
                  <a:pt x="1730141" y="3527763"/>
                </a:lnTo>
                <a:lnTo>
                  <a:pt x="1730141" y="3525740"/>
                </a:lnTo>
                <a:lnTo>
                  <a:pt x="1731222" y="3525740"/>
                </a:lnTo>
                <a:lnTo>
                  <a:pt x="1730141" y="3524661"/>
                </a:lnTo>
                <a:lnTo>
                  <a:pt x="1730141" y="3523717"/>
                </a:lnTo>
                <a:lnTo>
                  <a:pt x="1731222" y="3520615"/>
                </a:lnTo>
                <a:lnTo>
                  <a:pt x="1731222" y="3519536"/>
                </a:lnTo>
                <a:close/>
                <a:moveTo>
                  <a:pt x="1584611" y="3519536"/>
                </a:moveTo>
                <a:lnTo>
                  <a:pt x="1584611" y="3520615"/>
                </a:lnTo>
                <a:lnTo>
                  <a:pt x="1586769" y="3522638"/>
                </a:lnTo>
                <a:lnTo>
                  <a:pt x="1587714" y="3521559"/>
                </a:lnTo>
                <a:lnTo>
                  <a:pt x="1587714" y="3520615"/>
                </a:lnTo>
                <a:lnTo>
                  <a:pt x="1586769" y="3519536"/>
                </a:lnTo>
                <a:close/>
                <a:moveTo>
                  <a:pt x="3572130" y="3519131"/>
                </a:moveTo>
                <a:cubicBezTo>
                  <a:pt x="3568623" y="3519131"/>
                  <a:pt x="3566510" y="3520525"/>
                  <a:pt x="3565791" y="3523312"/>
                </a:cubicBezTo>
                <a:lnTo>
                  <a:pt x="3566870" y="3524391"/>
                </a:lnTo>
                <a:lnTo>
                  <a:pt x="3568893" y="3524391"/>
                </a:lnTo>
                <a:lnTo>
                  <a:pt x="3572130" y="3521154"/>
                </a:lnTo>
                <a:close/>
                <a:moveTo>
                  <a:pt x="5246079" y="3518861"/>
                </a:moveTo>
                <a:lnTo>
                  <a:pt x="5248237" y="3521019"/>
                </a:lnTo>
                <a:lnTo>
                  <a:pt x="5248237" y="3518861"/>
                </a:lnTo>
                <a:close/>
                <a:moveTo>
                  <a:pt x="5220992" y="3518861"/>
                </a:moveTo>
                <a:cubicBezTo>
                  <a:pt x="5216586" y="3520480"/>
                  <a:pt x="5214383" y="3524121"/>
                  <a:pt x="5214383" y="3529786"/>
                </a:cubicBezTo>
                <a:lnTo>
                  <a:pt x="5215597" y="3533023"/>
                </a:lnTo>
                <a:lnTo>
                  <a:pt x="5216676" y="3533023"/>
                </a:lnTo>
                <a:cubicBezTo>
                  <a:pt x="5220992" y="3531045"/>
                  <a:pt x="5223150" y="3526684"/>
                  <a:pt x="5223150" y="3519940"/>
                </a:cubicBezTo>
                <a:lnTo>
                  <a:pt x="5222071" y="3518861"/>
                </a:lnTo>
                <a:close/>
                <a:moveTo>
                  <a:pt x="6208522" y="3518726"/>
                </a:moveTo>
                <a:lnTo>
                  <a:pt x="6204206" y="3521963"/>
                </a:lnTo>
                <a:lnTo>
                  <a:pt x="6204206" y="3524121"/>
                </a:lnTo>
                <a:lnTo>
                  <a:pt x="6208522" y="3524121"/>
                </a:lnTo>
                <a:lnTo>
                  <a:pt x="6209466" y="3519805"/>
                </a:lnTo>
                <a:close/>
                <a:moveTo>
                  <a:pt x="6094282" y="3517782"/>
                </a:moveTo>
                <a:lnTo>
                  <a:pt x="6090101" y="3521963"/>
                </a:lnTo>
                <a:lnTo>
                  <a:pt x="6092124" y="3524121"/>
                </a:lnTo>
                <a:lnTo>
                  <a:pt x="6096440" y="3518726"/>
                </a:lnTo>
                <a:lnTo>
                  <a:pt x="6095361" y="3517782"/>
                </a:lnTo>
                <a:close/>
                <a:moveTo>
                  <a:pt x="2067453" y="3517378"/>
                </a:moveTo>
                <a:lnTo>
                  <a:pt x="2064215" y="3521694"/>
                </a:lnTo>
                <a:lnTo>
                  <a:pt x="2069609" y="3521694"/>
                </a:lnTo>
                <a:lnTo>
                  <a:pt x="2069609" y="3517378"/>
                </a:lnTo>
                <a:close/>
                <a:moveTo>
                  <a:pt x="3715098" y="3515894"/>
                </a:moveTo>
                <a:lnTo>
                  <a:pt x="3716177" y="3519131"/>
                </a:lnTo>
                <a:lnTo>
                  <a:pt x="3718200" y="3519131"/>
                </a:lnTo>
                <a:lnTo>
                  <a:pt x="3718200" y="3518052"/>
                </a:lnTo>
                <a:lnTo>
                  <a:pt x="3716177" y="3515894"/>
                </a:lnTo>
                <a:close/>
                <a:moveTo>
                  <a:pt x="6678954" y="3515624"/>
                </a:moveTo>
                <a:lnTo>
                  <a:pt x="6675717" y="3516703"/>
                </a:lnTo>
                <a:lnTo>
                  <a:pt x="6675717" y="3521019"/>
                </a:lnTo>
                <a:lnTo>
                  <a:pt x="6678954" y="3524256"/>
                </a:lnTo>
                <a:lnTo>
                  <a:pt x="6681112" y="3524256"/>
                </a:lnTo>
                <a:lnTo>
                  <a:pt x="6683135" y="3522098"/>
                </a:lnTo>
                <a:lnTo>
                  <a:pt x="6683135" y="3518861"/>
                </a:lnTo>
                <a:cubicBezTo>
                  <a:pt x="6683135" y="3517782"/>
                  <a:pt x="6681741" y="3516703"/>
                  <a:pt x="6678954" y="3515624"/>
                </a:cubicBezTo>
                <a:close/>
                <a:moveTo>
                  <a:pt x="7659656" y="3515085"/>
                </a:moveTo>
                <a:lnTo>
                  <a:pt x="7669368" y="3515085"/>
                </a:lnTo>
                <a:lnTo>
                  <a:pt x="7675842" y="3520480"/>
                </a:lnTo>
                <a:lnTo>
                  <a:pt x="7678000" y="3520480"/>
                </a:lnTo>
                <a:lnTo>
                  <a:pt x="7686497" y="3517243"/>
                </a:lnTo>
                <a:cubicBezTo>
                  <a:pt x="7689374" y="3517243"/>
                  <a:pt x="7695129" y="3520840"/>
                  <a:pt x="7703761" y="3528033"/>
                </a:cubicBezTo>
                <a:lnTo>
                  <a:pt x="7703761" y="3530191"/>
                </a:lnTo>
                <a:lnTo>
                  <a:pt x="7699445" y="3536665"/>
                </a:lnTo>
                <a:lnTo>
                  <a:pt x="7700524" y="3547455"/>
                </a:lnTo>
                <a:lnTo>
                  <a:pt x="7699445" y="3556087"/>
                </a:lnTo>
                <a:lnTo>
                  <a:pt x="7700524" y="3560403"/>
                </a:lnTo>
                <a:lnTo>
                  <a:pt x="7703761" y="3560403"/>
                </a:lnTo>
                <a:lnTo>
                  <a:pt x="7709156" y="3556087"/>
                </a:lnTo>
                <a:lnTo>
                  <a:pt x="7723183" y="3562561"/>
                </a:lnTo>
                <a:lnTo>
                  <a:pt x="7731815" y="3562561"/>
                </a:lnTo>
                <a:cubicBezTo>
                  <a:pt x="7731815" y="3559684"/>
                  <a:pt x="7732534" y="3558245"/>
                  <a:pt x="7733973" y="3558245"/>
                </a:cubicBezTo>
                <a:lnTo>
                  <a:pt x="7745842" y="3559324"/>
                </a:lnTo>
                <a:cubicBezTo>
                  <a:pt x="7748719" y="3559324"/>
                  <a:pt x="7751237" y="3554289"/>
                  <a:pt x="7753395" y="3544218"/>
                </a:cubicBezTo>
                <a:lnTo>
                  <a:pt x="7754474" y="3537744"/>
                </a:lnTo>
                <a:lnTo>
                  <a:pt x="7755553" y="3536665"/>
                </a:lnTo>
                <a:lnTo>
                  <a:pt x="7756632" y="3536665"/>
                </a:lnTo>
                <a:lnTo>
                  <a:pt x="7759869" y="3538823"/>
                </a:lnTo>
                <a:lnTo>
                  <a:pt x="7758790" y="3544218"/>
                </a:lnTo>
                <a:cubicBezTo>
                  <a:pt x="7760588" y="3552131"/>
                  <a:pt x="7764904" y="3556087"/>
                  <a:pt x="7771738" y="3556087"/>
                </a:cubicBezTo>
                <a:lnTo>
                  <a:pt x="7771738" y="3555008"/>
                </a:lnTo>
                <a:lnTo>
                  <a:pt x="7772817" y="3543139"/>
                </a:lnTo>
                <a:lnTo>
                  <a:pt x="7769580" y="3533428"/>
                </a:lnTo>
                <a:lnTo>
                  <a:pt x="7768501" y="3533428"/>
                </a:lnTo>
                <a:lnTo>
                  <a:pt x="7769580" y="3525875"/>
                </a:lnTo>
                <a:cubicBezTo>
                  <a:pt x="7766343" y="3524436"/>
                  <a:pt x="7764545" y="3522998"/>
                  <a:pt x="7764185" y="3521559"/>
                </a:cubicBezTo>
                <a:lnTo>
                  <a:pt x="7764185" y="3520480"/>
                </a:lnTo>
                <a:cubicBezTo>
                  <a:pt x="7764185" y="3519401"/>
                  <a:pt x="7765624" y="3518322"/>
                  <a:pt x="7768501" y="3517243"/>
                </a:cubicBezTo>
                <a:lnTo>
                  <a:pt x="7789002" y="3525875"/>
                </a:lnTo>
                <a:cubicBezTo>
                  <a:pt x="7789002" y="3530910"/>
                  <a:pt x="7791520" y="3533428"/>
                  <a:pt x="7796555" y="3533428"/>
                </a:cubicBezTo>
                <a:cubicBezTo>
                  <a:pt x="7804468" y="3535226"/>
                  <a:pt x="7808424" y="3539183"/>
                  <a:pt x="7808424" y="3545297"/>
                </a:cubicBezTo>
                <a:cubicBezTo>
                  <a:pt x="7808424" y="3547815"/>
                  <a:pt x="7807345" y="3549973"/>
                  <a:pt x="7805187" y="3551771"/>
                </a:cubicBezTo>
                <a:cubicBezTo>
                  <a:pt x="7810223" y="3557526"/>
                  <a:pt x="7812740" y="3561482"/>
                  <a:pt x="7812740" y="3563640"/>
                </a:cubicBezTo>
                <a:cubicBezTo>
                  <a:pt x="7812021" y="3570653"/>
                  <a:pt x="7807345" y="3579285"/>
                  <a:pt x="7798713" y="3589536"/>
                </a:cubicBezTo>
                <a:lnTo>
                  <a:pt x="7795476" y="3589536"/>
                </a:lnTo>
                <a:lnTo>
                  <a:pt x="7790081" y="3587378"/>
                </a:lnTo>
                <a:lnTo>
                  <a:pt x="7784686" y="3589536"/>
                </a:lnTo>
                <a:cubicBezTo>
                  <a:pt x="7781269" y="3589536"/>
                  <a:pt x="7779471" y="3587018"/>
                  <a:pt x="7779291" y="3581983"/>
                </a:cubicBezTo>
                <a:lnTo>
                  <a:pt x="7777133" y="3581983"/>
                </a:lnTo>
                <a:cubicBezTo>
                  <a:pt x="7777133" y="3587018"/>
                  <a:pt x="7774975" y="3589536"/>
                  <a:pt x="7770659" y="3589536"/>
                </a:cubicBezTo>
                <a:lnTo>
                  <a:pt x="7759869" y="3596010"/>
                </a:lnTo>
                <a:lnTo>
                  <a:pt x="7754474" y="3601405"/>
                </a:lnTo>
                <a:cubicBezTo>
                  <a:pt x="7751597" y="3601405"/>
                  <a:pt x="7750158" y="3598887"/>
                  <a:pt x="7750158" y="3593852"/>
                </a:cubicBezTo>
                <a:lnTo>
                  <a:pt x="7748000" y="3593852"/>
                </a:lnTo>
                <a:lnTo>
                  <a:pt x="7748000" y="3592773"/>
                </a:lnTo>
                <a:lnTo>
                  <a:pt x="7741526" y="3599247"/>
                </a:lnTo>
                <a:lnTo>
                  <a:pt x="7736131" y="3600326"/>
                </a:lnTo>
                <a:cubicBezTo>
                  <a:pt x="7727679" y="3600326"/>
                  <a:pt x="7722284" y="3597808"/>
                  <a:pt x="7719946" y="3592773"/>
                </a:cubicBezTo>
                <a:lnTo>
                  <a:pt x="7715630" y="3590615"/>
                </a:lnTo>
                <a:lnTo>
                  <a:pt x="7715630" y="3591694"/>
                </a:lnTo>
                <a:lnTo>
                  <a:pt x="7716709" y="3596010"/>
                </a:lnTo>
                <a:lnTo>
                  <a:pt x="7713472" y="3598168"/>
                </a:lnTo>
                <a:lnTo>
                  <a:pt x="7708077" y="3596010"/>
                </a:lnTo>
                <a:cubicBezTo>
                  <a:pt x="7704300" y="3598168"/>
                  <a:pt x="7699984" y="3599247"/>
                  <a:pt x="7695129" y="3599247"/>
                </a:cubicBezTo>
                <a:cubicBezTo>
                  <a:pt x="7676876" y="3599247"/>
                  <a:pt x="7665052" y="3594212"/>
                  <a:pt x="7659656" y="3584141"/>
                </a:cubicBezTo>
                <a:lnTo>
                  <a:pt x="7659656" y="3583062"/>
                </a:lnTo>
                <a:lnTo>
                  <a:pt x="7660736" y="3575509"/>
                </a:lnTo>
                <a:lnTo>
                  <a:pt x="7658578" y="3569035"/>
                </a:lnTo>
                <a:lnTo>
                  <a:pt x="7658578" y="3565798"/>
                </a:lnTo>
                <a:lnTo>
                  <a:pt x="7660736" y="3557166"/>
                </a:lnTo>
                <a:lnTo>
                  <a:pt x="7660736" y="3556087"/>
                </a:lnTo>
                <a:lnTo>
                  <a:pt x="7657498" y="3551771"/>
                </a:lnTo>
                <a:lnTo>
                  <a:pt x="7658578" y="3540981"/>
                </a:lnTo>
                <a:cubicBezTo>
                  <a:pt x="7656420" y="3540981"/>
                  <a:pt x="7655340" y="3535586"/>
                  <a:pt x="7655340" y="3524796"/>
                </a:cubicBezTo>
                <a:cubicBezTo>
                  <a:pt x="7656779" y="3518322"/>
                  <a:pt x="7658218" y="3515085"/>
                  <a:pt x="7659656" y="3515085"/>
                </a:cubicBezTo>
                <a:close/>
                <a:moveTo>
                  <a:pt x="4081541" y="3515085"/>
                </a:moveTo>
                <a:lnTo>
                  <a:pt x="4081541" y="3517378"/>
                </a:lnTo>
                <a:lnTo>
                  <a:pt x="4082754" y="3517378"/>
                </a:lnTo>
                <a:lnTo>
                  <a:pt x="4082754" y="3515085"/>
                </a:lnTo>
                <a:close/>
                <a:moveTo>
                  <a:pt x="5751038" y="3513601"/>
                </a:moveTo>
                <a:lnTo>
                  <a:pt x="5751038" y="3517917"/>
                </a:lnTo>
                <a:lnTo>
                  <a:pt x="5753196" y="3517917"/>
                </a:lnTo>
                <a:lnTo>
                  <a:pt x="5755354" y="3515759"/>
                </a:lnTo>
                <a:lnTo>
                  <a:pt x="5753196" y="3513601"/>
                </a:lnTo>
                <a:close/>
                <a:moveTo>
                  <a:pt x="6224302" y="3513466"/>
                </a:moveTo>
                <a:lnTo>
                  <a:pt x="6226460" y="3515624"/>
                </a:lnTo>
                <a:lnTo>
                  <a:pt x="6224302" y="3517782"/>
                </a:lnTo>
                <a:lnTo>
                  <a:pt x="6223223" y="3517782"/>
                </a:lnTo>
                <a:lnTo>
                  <a:pt x="6221200" y="3515624"/>
                </a:lnTo>
                <a:close/>
                <a:moveTo>
                  <a:pt x="5194826" y="3513466"/>
                </a:moveTo>
                <a:lnTo>
                  <a:pt x="5194826" y="3516703"/>
                </a:lnTo>
                <a:lnTo>
                  <a:pt x="5195905" y="3516703"/>
                </a:lnTo>
                <a:lnTo>
                  <a:pt x="5195905" y="3513466"/>
                </a:lnTo>
                <a:close/>
                <a:moveTo>
                  <a:pt x="1054160" y="3513196"/>
                </a:moveTo>
                <a:lnTo>
                  <a:pt x="1052001" y="3515354"/>
                </a:lnTo>
                <a:lnTo>
                  <a:pt x="1053081" y="3516433"/>
                </a:lnTo>
                <a:lnTo>
                  <a:pt x="1053081" y="3517512"/>
                </a:lnTo>
                <a:lnTo>
                  <a:pt x="1056319" y="3516433"/>
                </a:lnTo>
                <a:lnTo>
                  <a:pt x="1056319" y="3513196"/>
                </a:lnTo>
                <a:close/>
                <a:moveTo>
                  <a:pt x="5596876" y="3512522"/>
                </a:moveTo>
                <a:lnTo>
                  <a:pt x="5596876" y="3514680"/>
                </a:lnTo>
                <a:lnTo>
                  <a:pt x="5599168" y="3514680"/>
                </a:lnTo>
                <a:lnTo>
                  <a:pt x="5599168" y="3512522"/>
                </a:lnTo>
                <a:close/>
                <a:moveTo>
                  <a:pt x="4243526" y="3511848"/>
                </a:moveTo>
                <a:lnTo>
                  <a:pt x="4243526" y="3514006"/>
                </a:lnTo>
                <a:lnTo>
                  <a:pt x="4244605" y="3514006"/>
                </a:lnTo>
                <a:lnTo>
                  <a:pt x="4246898" y="3511848"/>
                </a:lnTo>
                <a:close/>
                <a:moveTo>
                  <a:pt x="3703364" y="3511578"/>
                </a:moveTo>
                <a:lnTo>
                  <a:pt x="3703364" y="3513736"/>
                </a:lnTo>
                <a:lnTo>
                  <a:pt x="3708624" y="3514815"/>
                </a:lnTo>
                <a:lnTo>
                  <a:pt x="3708624" y="3512657"/>
                </a:lnTo>
                <a:close/>
                <a:moveTo>
                  <a:pt x="6074186" y="3511443"/>
                </a:moveTo>
                <a:lnTo>
                  <a:pt x="6074186" y="3513466"/>
                </a:lnTo>
                <a:lnTo>
                  <a:pt x="6075265" y="3513466"/>
                </a:lnTo>
                <a:lnTo>
                  <a:pt x="6075265" y="3511443"/>
                </a:lnTo>
                <a:close/>
                <a:moveTo>
                  <a:pt x="3709703" y="3510499"/>
                </a:moveTo>
                <a:lnTo>
                  <a:pt x="3709703" y="3512657"/>
                </a:lnTo>
                <a:lnTo>
                  <a:pt x="3712940" y="3512657"/>
                </a:lnTo>
                <a:lnTo>
                  <a:pt x="3710782" y="3510499"/>
                </a:lnTo>
                <a:close/>
                <a:moveTo>
                  <a:pt x="4235838" y="3509690"/>
                </a:moveTo>
                <a:lnTo>
                  <a:pt x="4235838" y="3514006"/>
                </a:lnTo>
                <a:lnTo>
                  <a:pt x="4237052" y="3514006"/>
                </a:lnTo>
                <a:lnTo>
                  <a:pt x="4237052" y="3509690"/>
                </a:lnTo>
                <a:close/>
                <a:moveTo>
                  <a:pt x="3733171" y="3509420"/>
                </a:moveTo>
                <a:lnTo>
                  <a:pt x="3733171" y="3512657"/>
                </a:lnTo>
                <a:lnTo>
                  <a:pt x="3740589" y="3522233"/>
                </a:lnTo>
                <a:lnTo>
                  <a:pt x="3741668" y="3522233"/>
                </a:lnTo>
                <a:lnTo>
                  <a:pt x="3742747" y="3521154"/>
                </a:lnTo>
                <a:lnTo>
                  <a:pt x="3743826" y="3521154"/>
                </a:lnTo>
                <a:cubicBezTo>
                  <a:pt x="3743826" y="3515849"/>
                  <a:pt x="3741713" y="3511938"/>
                  <a:pt x="3737487" y="3509420"/>
                </a:cubicBezTo>
                <a:close/>
                <a:moveTo>
                  <a:pt x="5222071" y="3509150"/>
                </a:moveTo>
                <a:lnTo>
                  <a:pt x="5219913" y="3511308"/>
                </a:lnTo>
                <a:lnTo>
                  <a:pt x="5219913" y="3512387"/>
                </a:lnTo>
                <a:lnTo>
                  <a:pt x="5222071" y="3514545"/>
                </a:lnTo>
                <a:lnTo>
                  <a:pt x="5224229" y="3514545"/>
                </a:lnTo>
                <a:lnTo>
                  <a:pt x="5225308" y="3509150"/>
                </a:lnTo>
                <a:close/>
                <a:moveTo>
                  <a:pt x="3702285" y="3508341"/>
                </a:moveTo>
                <a:lnTo>
                  <a:pt x="3700127" y="3510499"/>
                </a:lnTo>
                <a:lnTo>
                  <a:pt x="3702285" y="3510499"/>
                </a:lnTo>
                <a:close/>
                <a:moveTo>
                  <a:pt x="3694732" y="3508341"/>
                </a:moveTo>
                <a:lnTo>
                  <a:pt x="3694732" y="3510499"/>
                </a:lnTo>
                <a:lnTo>
                  <a:pt x="3696890" y="3510499"/>
                </a:lnTo>
                <a:close/>
                <a:moveTo>
                  <a:pt x="5234075" y="3508071"/>
                </a:moveTo>
                <a:lnTo>
                  <a:pt x="5234075" y="3511308"/>
                </a:lnTo>
                <a:lnTo>
                  <a:pt x="5235154" y="3511308"/>
                </a:lnTo>
                <a:lnTo>
                  <a:pt x="5235154" y="3508071"/>
                </a:lnTo>
                <a:close/>
                <a:moveTo>
                  <a:pt x="9208660" y="3507936"/>
                </a:moveTo>
                <a:lnTo>
                  <a:pt x="9206502" y="3510094"/>
                </a:lnTo>
                <a:lnTo>
                  <a:pt x="9208660" y="3512252"/>
                </a:lnTo>
                <a:lnTo>
                  <a:pt x="9210818" y="3512252"/>
                </a:lnTo>
                <a:lnTo>
                  <a:pt x="9210818" y="3507936"/>
                </a:lnTo>
                <a:close/>
                <a:moveTo>
                  <a:pt x="2244677" y="3507667"/>
                </a:moveTo>
                <a:lnTo>
                  <a:pt x="2242520" y="3509825"/>
                </a:lnTo>
                <a:lnTo>
                  <a:pt x="2242520" y="3510904"/>
                </a:lnTo>
                <a:lnTo>
                  <a:pt x="2245758" y="3514141"/>
                </a:lnTo>
                <a:lnTo>
                  <a:pt x="2247915" y="3514141"/>
                </a:lnTo>
                <a:lnTo>
                  <a:pt x="2250074" y="3511983"/>
                </a:lnTo>
                <a:lnTo>
                  <a:pt x="2250074" y="3507667"/>
                </a:lnTo>
                <a:close/>
                <a:moveTo>
                  <a:pt x="1726096" y="3507262"/>
                </a:moveTo>
                <a:cubicBezTo>
                  <a:pt x="1726096" y="3509959"/>
                  <a:pt x="1724388" y="3511308"/>
                  <a:pt x="1720972" y="3511308"/>
                </a:cubicBezTo>
                <a:lnTo>
                  <a:pt x="1720972" y="3516433"/>
                </a:lnTo>
                <a:lnTo>
                  <a:pt x="1723938" y="3516433"/>
                </a:lnTo>
                <a:lnTo>
                  <a:pt x="1727041" y="3514410"/>
                </a:lnTo>
                <a:lnTo>
                  <a:pt x="1729063" y="3517512"/>
                </a:lnTo>
                <a:lnTo>
                  <a:pt x="1728120" y="3518591"/>
                </a:lnTo>
                <a:lnTo>
                  <a:pt x="1728120" y="3519536"/>
                </a:lnTo>
                <a:lnTo>
                  <a:pt x="1731222" y="3518591"/>
                </a:lnTo>
                <a:cubicBezTo>
                  <a:pt x="1731222" y="3513466"/>
                  <a:pt x="1729513" y="3509690"/>
                  <a:pt x="1726096" y="3507262"/>
                </a:cubicBezTo>
                <a:close/>
                <a:moveTo>
                  <a:pt x="6605986" y="3507127"/>
                </a:moveTo>
                <a:lnTo>
                  <a:pt x="6605986" y="3509285"/>
                </a:lnTo>
                <a:lnTo>
                  <a:pt x="6607065" y="3509285"/>
                </a:lnTo>
                <a:lnTo>
                  <a:pt x="6607065" y="3507127"/>
                </a:lnTo>
                <a:close/>
                <a:moveTo>
                  <a:pt x="6102780" y="3506048"/>
                </a:moveTo>
                <a:lnTo>
                  <a:pt x="6102780" y="3508206"/>
                </a:lnTo>
                <a:lnTo>
                  <a:pt x="6105882" y="3508206"/>
                </a:lnTo>
                <a:lnTo>
                  <a:pt x="6105882" y="3506048"/>
                </a:lnTo>
                <a:close/>
                <a:moveTo>
                  <a:pt x="5763042" y="3504969"/>
                </a:moveTo>
                <a:lnTo>
                  <a:pt x="5763042" y="3507127"/>
                </a:lnTo>
                <a:cubicBezTo>
                  <a:pt x="5764481" y="3507127"/>
                  <a:pt x="5765200" y="3508206"/>
                  <a:pt x="5765200" y="3510364"/>
                </a:cubicBezTo>
                <a:lnTo>
                  <a:pt x="5766279" y="3510364"/>
                </a:lnTo>
                <a:lnTo>
                  <a:pt x="5766279" y="3507127"/>
                </a:lnTo>
                <a:lnTo>
                  <a:pt x="5764121" y="3504969"/>
                </a:lnTo>
                <a:close/>
                <a:moveTo>
                  <a:pt x="8693045" y="3504025"/>
                </a:moveTo>
                <a:lnTo>
                  <a:pt x="8693646" y="3504025"/>
                </a:lnTo>
                <a:lnTo>
                  <a:pt x="8693941" y="3505104"/>
                </a:lnTo>
                <a:lnTo>
                  <a:pt x="8693045" y="3505104"/>
                </a:lnTo>
                <a:close/>
                <a:moveTo>
                  <a:pt x="1725016" y="3503216"/>
                </a:moveTo>
                <a:lnTo>
                  <a:pt x="1727041" y="3505239"/>
                </a:lnTo>
                <a:lnTo>
                  <a:pt x="1727041" y="3503216"/>
                </a:lnTo>
                <a:close/>
                <a:moveTo>
                  <a:pt x="5670113" y="3502946"/>
                </a:moveTo>
                <a:lnTo>
                  <a:pt x="5667955" y="3504969"/>
                </a:lnTo>
                <a:lnTo>
                  <a:pt x="5667955" y="3506048"/>
                </a:lnTo>
                <a:lnTo>
                  <a:pt x="5673485" y="3511443"/>
                </a:lnTo>
                <a:cubicBezTo>
                  <a:pt x="5676362" y="3510364"/>
                  <a:pt x="5677801" y="3509285"/>
                  <a:pt x="5677801" y="3508206"/>
                </a:cubicBezTo>
                <a:lnTo>
                  <a:pt x="5677801" y="3507127"/>
                </a:lnTo>
                <a:cubicBezTo>
                  <a:pt x="5675643" y="3507127"/>
                  <a:pt x="5674564" y="3506048"/>
                  <a:pt x="5674564" y="3503890"/>
                </a:cubicBezTo>
                <a:lnTo>
                  <a:pt x="5673485" y="3502946"/>
                </a:lnTo>
                <a:close/>
                <a:moveTo>
                  <a:pt x="9295654" y="3502676"/>
                </a:moveTo>
                <a:lnTo>
                  <a:pt x="9294575" y="3503755"/>
                </a:lnTo>
                <a:lnTo>
                  <a:pt x="9294575" y="3506857"/>
                </a:lnTo>
                <a:lnTo>
                  <a:pt x="9297812" y="3506857"/>
                </a:lnTo>
                <a:lnTo>
                  <a:pt x="9299970" y="3504834"/>
                </a:lnTo>
                <a:lnTo>
                  <a:pt x="9299970" y="3503755"/>
                </a:lnTo>
                <a:close/>
                <a:moveTo>
                  <a:pt x="8778016" y="3501867"/>
                </a:moveTo>
                <a:lnTo>
                  <a:pt x="8778016" y="3504025"/>
                </a:lnTo>
                <a:lnTo>
                  <a:pt x="8779095" y="3504025"/>
                </a:lnTo>
                <a:lnTo>
                  <a:pt x="8779095" y="3501867"/>
                </a:lnTo>
                <a:close/>
                <a:moveTo>
                  <a:pt x="6089022" y="3501867"/>
                </a:moveTo>
                <a:cubicBezTo>
                  <a:pt x="6086864" y="3503306"/>
                  <a:pt x="6084032" y="3504025"/>
                  <a:pt x="6080525" y="3504025"/>
                </a:cubicBezTo>
                <a:lnTo>
                  <a:pt x="6080525" y="3506048"/>
                </a:lnTo>
                <a:cubicBezTo>
                  <a:pt x="6083043" y="3506048"/>
                  <a:pt x="6084796" y="3507846"/>
                  <a:pt x="6085785" y="3511443"/>
                </a:cubicBezTo>
                <a:cubicBezTo>
                  <a:pt x="6090011" y="3509825"/>
                  <a:pt x="6092124" y="3508386"/>
                  <a:pt x="6092124" y="3507127"/>
                </a:cubicBezTo>
                <a:lnTo>
                  <a:pt x="6092124" y="3506048"/>
                </a:lnTo>
                <a:close/>
                <a:moveTo>
                  <a:pt x="6610302" y="3501732"/>
                </a:moveTo>
                <a:lnTo>
                  <a:pt x="6608144" y="3506048"/>
                </a:lnTo>
                <a:lnTo>
                  <a:pt x="6609223" y="3506048"/>
                </a:lnTo>
                <a:cubicBezTo>
                  <a:pt x="6610662" y="3506048"/>
                  <a:pt x="6611381" y="3504969"/>
                  <a:pt x="6611381" y="3502811"/>
                </a:cubicBezTo>
                <a:lnTo>
                  <a:pt x="6611381" y="3501732"/>
                </a:lnTo>
                <a:close/>
                <a:moveTo>
                  <a:pt x="9303207" y="3501597"/>
                </a:moveTo>
                <a:lnTo>
                  <a:pt x="9303207" y="3506857"/>
                </a:lnTo>
                <a:cubicBezTo>
                  <a:pt x="9306085" y="3513961"/>
                  <a:pt x="9307523" y="3519266"/>
                  <a:pt x="9307523" y="3522773"/>
                </a:cubicBezTo>
                <a:lnTo>
                  <a:pt x="9308602" y="3522773"/>
                </a:lnTo>
                <a:lnTo>
                  <a:pt x="9308602" y="3517512"/>
                </a:lnTo>
                <a:cubicBezTo>
                  <a:pt x="9305725" y="3511848"/>
                  <a:pt x="9304286" y="3506543"/>
                  <a:pt x="9304286" y="3501597"/>
                </a:cubicBezTo>
                <a:close/>
                <a:moveTo>
                  <a:pt x="7573336" y="3501058"/>
                </a:moveTo>
                <a:lnTo>
                  <a:pt x="7573336" y="3502137"/>
                </a:lnTo>
                <a:lnTo>
                  <a:pt x="7575494" y="3502137"/>
                </a:lnTo>
                <a:lnTo>
                  <a:pt x="7575494" y="3501058"/>
                </a:lnTo>
                <a:close/>
                <a:moveTo>
                  <a:pt x="3754481" y="3500923"/>
                </a:moveTo>
                <a:lnTo>
                  <a:pt x="3754481" y="3506318"/>
                </a:lnTo>
                <a:lnTo>
                  <a:pt x="3756640" y="3506318"/>
                </a:lnTo>
                <a:lnTo>
                  <a:pt x="3755561" y="3500923"/>
                </a:lnTo>
                <a:close/>
                <a:moveTo>
                  <a:pt x="6265574" y="3499709"/>
                </a:moveTo>
                <a:cubicBezTo>
                  <a:pt x="6265574" y="3501148"/>
                  <a:pt x="6264495" y="3501867"/>
                  <a:pt x="6262337" y="3501867"/>
                </a:cubicBezTo>
                <a:lnTo>
                  <a:pt x="6262337" y="3502946"/>
                </a:lnTo>
                <a:cubicBezTo>
                  <a:pt x="6267283" y="3502946"/>
                  <a:pt x="6270475" y="3503665"/>
                  <a:pt x="6271913" y="3505104"/>
                </a:cubicBezTo>
                <a:lnTo>
                  <a:pt x="6275016" y="3505104"/>
                </a:lnTo>
                <a:lnTo>
                  <a:pt x="6275016" y="3504025"/>
                </a:lnTo>
                <a:close/>
                <a:moveTo>
                  <a:pt x="6253840" y="3499709"/>
                </a:moveTo>
                <a:lnTo>
                  <a:pt x="6253840" y="3500788"/>
                </a:lnTo>
                <a:lnTo>
                  <a:pt x="6261258" y="3502946"/>
                </a:lnTo>
                <a:lnTo>
                  <a:pt x="6261258" y="3501867"/>
                </a:lnTo>
                <a:lnTo>
                  <a:pt x="6262337" y="3500788"/>
                </a:lnTo>
                <a:lnTo>
                  <a:pt x="6263416" y="3500788"/>
                </a:lnTo>
                <a:lnTo>
                  <a:pt x="6263416" y="3499709"/>
                </a:lnTo>
                <a:close/>
                <a:moveTo>
                  <a:pt x="8138181" y="3499574"/>
                </a:moveTo>
                <a:lnTo>
                  <a:pt x="8138181" y="3501597"/>
                </a:lnTo>
                <a:lnTo>
                  <a:pt x="8140339" y="3501597"/>
                </a:lnTo>
                <a:lnTo>
                  <a:pt x="8140339" y="3499574"/>
                </a:lnTo>
                <a:close/>
                <a:moveTo>
                  <a:pt x="6200025" y="3498630"/>
                </a:moveTo>
                <a:lnTo>
                  <a:pt x="6200025" y="3499709"/>
                </a:lnTo>
                <a:lnTo>
                  <a:pt x="6201104" y="3505104"/>
                </a:lnTo>
                <a:lnTo>
                  <a:pt x="6202048" y="3505104"/>
                </a:lnTo>
                <a:lnTo>
                  <a:pt x="6204206" y="3502946"/>
                </a:lnTo>
                <a:lnTo>
                  <a:pt x="6204206" y="3498630"/>
                </a:lnTo>
                <a:close/>
                <a:moveTo>
                  <a:pt x="8255927" y="3498495"/>
                </a:moveTo>
                <a:lnTo>
                  <a:pt x="8251611" y="3501597"/>
                </a:lnTo>
                <a:lnTo>
                  <a:pt x="8254848" y="3504834"/>
                </a:lnTo>
                <a:lnTo>
                  <a:pt x="8257006" y="3504834"/>
                </a:lnTo>
                <a:lnTo>
                  <a:pt x="8260108" y="3501597"/>
                </a:lnTo>
                <a:close/>
                <a:moveTo>
                  <a:pt x="5203593" y="3498360"/>
                </a:moveTo>
                <a:lnTo>
                  <a:pt x="5203593" y="3502676"/>
                </a:lnTo>
                <a:lnTo>
                  <a:pt x="5206830" y="3505913"/>
                </a:lnTo>
                <a:lnTo>
                  <a:pt x="5208988" y="3505913"/>
                </a:lnTo>
                <a:lnTo>
                  <a:pt x="5212225" y="3502676"/>
                </a:lnTo>
                <a:lnTo>
                  <a:pt x="5212225" y="3501597"/>
                </a:lnTo>
                <a:cubicBezTo>
                  <a:pt x="5211506" y="3499439"/>
                  <a:pt x="5209348" y="3498360"/>
                  <a:pt x="5205751" y="3498360"/>
                </a:cubicBezTo>
                <a:close/>
                <a:moveTo>
                  <a:pt x="5765200" y="3497551"/>
                </a:moveTo>
                <a:lnTo>
                  <a:pt x="5763042" y="3499709"/>
                </a:lnTo>
                <a:lnTo>
                  <a:pt x="5763042" y="3502946"/>
                </a:lnTo>
                <a:lnTo>
                  <a:pt x="5764121" y="3502946"/>
                </a:lnTo>
                <a:lnTo>
                  <a:pt x="5766279" y="3498630"/>
                </a:lnTo>
                <a:lnTo>
                  <a:pt x="5766279" y="3497551"/>
                </a:lnTo>
                <a:close/>
                <a:moveTo>
                  <a:pt x="6595331" y="3497416"/>
                </a:moveTo>
                <a:lnTo>
                  <a:pt x="6607065" y="3497416"/>
                </a:lnTo>
                <a:lnTo>
                  <a:pt x="6607065" y="3500653"/>
                </a:lnTo>
                <a:lnTo>
                  <a:pt x="6609223" y="3500653"/>
                </a:lnTo>
                <a:cubicBezTo>
                  <a:pt x="6609223" y="3498495"/>
                  <a:pt x="6609943" y="3497416"/>
                  <a:pt x="6611381" y="3497416"/>
                </a:cubicBezTo>
                <a:lnTo>
                  <a:pt x="6618934" y="3497416"/>
                </a:lnTo>
                <a:cubicBezTo>
                  <a:pt x="6624599" y="3497776"/>
                  <a:pt x="6627431" y="3500653"/>
                  <a:pt x="6627431" y="3506048"/>
                </a:cubicBezTo>
                <a:lnTo>
                  <a:pt x="6630668" y="3509285"/>
                </a:lnTo>
                <a:cubicBezTo>
                  <a:pt x="6630668" y="3511443"/>
                  <a:pt x="6626757" y="3512882"/>
                  <a:pt x="6618934" y="3513601"/>
                </a:cubicBezTo>
                <a:lnTo>
                  <a:pt x="6610302" y="3511443"/>
                </a:lnTo>
                <a:lnTo>
                  <a:pt x="6609223" y="3512522"/>
                </a:lnTo>
                <a:lnTo>
                  <a:pt x="6608144" y="3512522"/>
                </a:lnTo>
                <a:lnTo>
                  <a:pt x="6603828" y="3511443"/>
                </a:lnTo>
                <a:lnTo>
                  <a:pt x="6598568" y="3512522"/>
                </a:lnTo>
                <a:lnTo>
                  <a:pt x="6594252" y="3511443"/>
                </a:lnTo>
                <a:lnTo>
                  <a:pt x="6587778" y="3513601"/>
                </a:lnTo>
                <a:cubicBezTo>
                  <a:pt x="6579056" y="3513601"/>
                  <a:pt x="6572987" y="3512162"/>
                  <a:pt x="6569570" y="3509285"/>
                </a:cubicBezTo>
                <a:lnTo>
                  <a:pt x="6568491" y="3509285"/>
                </a:lnTo>
                <a:cubicBezTo>
                  <a:pt x="6565793" y="3511443"/>
                  <a:pt x="6563276" y="3512522"/>
                  <a:pt x="6560938" y="3512522"/>
                </a:cubicBezTo>
                <a:cubicBezTo>
                  <a:pt x="6557431" y="3511443"/>
                  <a:pt x="6555678" y="3508925"/>
                  <a:pt x="6555678" y="3504969"/>
                </a:cubicBezTo>
                <a:lnTo>
                  <a:pt x="6555678" y="3503890"/>
                </a:lnTo>
                <a:cubicBezTo>
                  <a:pt x="6555678" y="3502811"/>
                  <a:pt x="6560668" y="3501372"/>
                  <a:pt x="6570649" y="3499574"/>
                </a:cubicBezTo>
                <a:lnTo>
                  <a:pt x="6571728" y="3498495"/>
                </a:lnTo>
                <a:cubicBezTo>
                  <a:pt x="6575864" y="3500653"/>
                  <a:pt x="6580135" y="3501732"/>
                  <a:pt x="6584541" y="3501732"/>
                </a:cubicBezTo>
                <a:close/>
                <a:moveTo>
                  <a:pt x="5132513" y="3497146"/>
                </a:moveTo>
                <a:cubicBezTo>
                  <a:pt x="5132513" y="3504429"/>
                  <a:pt x="5130355" y="3508071"/>
                  <a:pt x="5126039" y="3508071"/>
                </a:cubicBezTo>
                <a:lnTo>
                  <a:pt x="5126039" y="3511308"/>
                </a:lnTo>
                <a:lnTo>
                  <a:pt x="5129276" y="3511308"/>
                </a:lnTo>
                <a:cubicBezTo>
                  <a:pt x="5135840" y="3507352"/>
                  <a:pt x="5139122" y="3504834"/>
                  <a:pt x="5139122" y="3503755"/>
                </a:cubicBezTo>
                <a:lnTo>
                  <a:pt x="5139122" y="3502676"/>
                </a:lnTo>
                <a:cubicBezTo>
                  <a:pt x="5137864" y="3499979"/>
                  <a:pt x="5135661" y="3498135"/>
                  <a:pt x="5132513" y="3497146"/>
                </a:cubicBezTo>
                <a:close/>
                <a:moveTo>
                  <a:pt x="4180135" y="3496472"/>
                </a:moveTo>
                <a:lnTo>
                  <a:pt x="4180135" y="3497686"/>
                </a:lnTo>
                <a:lnTo>
                  <a:pt x="4182293" y="3497686"/>
                </a:lnTo>
                <a:lnTo>
                  <a:pt x="4182293" y="3496472"/>
                </a:lnTo>
                <a:close/>
                <a:moveTo>
                  <a:pt x="3630801" y="3495663"/>
                </a:moveTo>
                <a:cubicBezTo>
                  <a:pt x="3627564" y="3497011"/>
                  <a:pt x="3625765" y="3498405"/>
                  <a:pt x="3625406" y="3499844"/>
                </a:cubicBezTo>
                <a:lnTo>
                  <a:pt x="3625406" y="3502002"/>
                </a:lnTo>
                <a:cubicBezTo>
                  <a:pt x="3626664" y="3504879"/>
                  <a:pt x="3629182" y="3506318"/>
                  <a:pt x="3632959" y="3506318"/>
                </a:cubicBezTo>
                <a:lnTo>
                  <a:pt x="3636196" y="3505239"/>
                </a:lnTo>
                <a:lnTo>
                  <a:pt x="3636196" y="3498765"/>
                </a:lnTo>
                <a:cubicBezTo>
                  <a:pt x="3636196" y="3497506"/>
                  <a:pt x="3634397" y="3496472"/>
                  <a:pt x="3630801" y="3495663"/>
                </a:cubicBezTo>
                <a:close/>
                <a:moveTo>
                  <a:pt x="9303207" y="3495258"/>
                </a:moveTo>
                <a:lnTo>
                  <a:pt x="9303207" y="3499439"/>
                </a:lnTo>
                <a:lnTo>
                  <a:pt x="9304286" y="3499439"/>
                </a:lnTo>
                <a:lnTo>
                  <a:pt x="9304286" y="3495258"/>
                </a:lnTo>
                <a:close/>
                <a:moveTo>
                  <a:pt x="7634840" y="3494584"/>
                </a:moveTo>
                <a:lnTo>
                  <a:pt x="7653182" y="3494584"/>
                </a:lnTo>
                <a:cubicBezTo>
                  <a:pt x="7655340" y="3494584"/>
                  <a:pt x="7656420" y="3496022"/>
                  <a:pt x="7656420" y="3498900"/>
                </a:cubicBezTo>
                <a:lnTo>
                  <a:pt x="7655340" y="3502137"/>
                </a:lnTo>
                <a:lnTo>
                  <a:pt x="7656420" y="3502137"/>
                </a:lnTo>
                <a:cubicBezTo>
                  <a:pt x="7658937" y="3499259"/>
                  <a:pt x="7668603" y="3497821"/>
                  <a:pt x="7685418" y="3497821"/>
                </a:cubicBezTo>
                <a:lnTo>
                  <a:pt x="7692971" y="3499979"/>
                </a:lnTo>
                <a:cubicBezTo>
                  <a:pt x="7692971" y="3497821"/>
                  <a:pt x="7697646" y="3496022"/>
                  <a:pt x="7706998" y="3494584"/>
                </a:cubicBezTo>
                <a:cubicBezTo>
                  <a:pt x="7719227" y="3497281"/>
                  <a:pt x="7725341" y="3499080"/>
                  <a:pt x="7725341" y="3499979"/>
                </a:cubicBezTo>
                <a:lnTo>
                  <a:pt x="7727499" y="3505374"/>
                </a:lnTo>
                <a:lnTo>
                  <a:pt x="7726420" y="3506453"/>
                </a:lnTo>
                <a:lnTo>
                  <a:pt x="7714551" y="3506453"/>
                </a:lnTo>
                <a:lnTo>
                  <a:pt x="7711314" y="3509690"/>
                </a:lnTo>
                <a:lnTo>
                  <a:pt x="7711314" y="3510769"/>
                </a:lnTo>
                <a:lnTo>
                  <a:pt x="7717788" y="3512927"/>
                </a:lnTo>
                <a:lnTo>
                  <a:pt x="7723183" y="3510769"/>
                </a:lnTo>
                <a:cubicBezTo>
                  <a:pt x="7742605" y="3510769"/>
                  <a:pt x="7752316" y="3516883"/>
                  <a:pt x="7752316" y="3529112"/>
                </a:cubicBezTo>
                <a:lnTo>
                  <a:pt x="7752316" y="3530191"/>
                </a:lnTo>
                <a:cubicBezTo>
                  <a:pt x="7752316" y="3535946"/>
                  <a:pt x="7746561" y="3543858"/>
                  <a:pt x="7735052" y="3553929"/>
                </a:cubicBezTo>
                <a:lnTo>
                  <a:pt x="7728578" y="3553929"/>
                </a:lnTo>
                <a:cubicBezTo>
                  <a:pt x="7725161" y="3553929"/>
                  <a:pt x="7722284" y="3552131"/>
                  <a:pt x="7719946" y="3548534"/>
                </a:cubicBezTo>
                <a:cubicBezTo>
                  <a:pt x="7715630" y="3548534"/>
                  <a:pt x="7712393" y="3540262"/>
                  <a:pt x="7710235" y="3523717"/>
                </a:cubicBezTo>
                <a:cubicBezTo>
                  <a:pt x="7706278" y="3519940"/>
                  <a:pt x="7704120" y="3516344"/>
                  <a:pt x="7703761" y="3512927"/>
                </a:cubicBezTo>
                <a:lnTo>
                  <a:pt x="7706998" y="3509690"/>
                </a:lnTo>
                <a:lnTo>
                  <a:pt x="7697287" y="3508611"/>
                </a:lnTo>
                <a:lnTo>
                  <a:pt x="7689734" y="3509690"/>
                </a:lnTo>
                <a:lnTo>
                  <a:pt x="7673684" y="3507532"/>
                </a:lnTo>
                <a:cubicBezTo>
                  <a:pt x="7671706" y="3508970"/>
                  <a:pt x="7667030" y="3510049"/>
                  <a:pt x="7659656" y="3510769"/>
                </a:cubicBezTo>
                <a:lnTo>
                  <a:pt x="7642392" y="3508611"/>
                </a:lnTo>
                <a:lnTo>
                  <a:pt x="7636998" y="3511848"/>
                </a:lnTo>
                <a:lnTo>
                  <a:pt x="7635918" y="3511848"/>
                </a:lnTo>
                <a:cubicBezTo>
                  <a:pt x="7634480" y="3511848"/>
                  <a:pt x="7633041" y="3506812"/>
                  <a:pt x="7631602" y="3496742"/>
                </a:cubicBezTo>
                <a:close/>
                <a:moveTo>
                  <a:pt x="2248995" y="3493639"/>
                </a:moveTo>
                <a:lnTo>
                  <a:pt x="2248995" y="3495797"/>
                </a:lnTo>
                <a:lnTo>
                  <a:pt x="2251153" y="3495797"/>
                </a:lnTo>
                <a:lnTo>
                  <a:pt x="2251153" y="3493639"/>
                </a:lnTo>
                <a:close/>
                <a:moveTo>
                  <a:pt x="3658585" y="3493505"/>
                </a:moveTo>
                <a:lnTo>
                  <a:pt x="3654269" y="3496607"/>
                </a:lnTo>
                <a:lnTo>
                  <a:pt x="3656427" y="3512657"/>
                </a:lnTo>
                <a:lnTo>
                  <a:pt x="3652111" y="3520075"/>
                </a:lnTo>
                <a:cubicBezTo>
                  <a:pt x="3653730" y="3531495"/>
                  <a:pt x="3655888" y="3537204"/>
                  <a:pt x="3658585" y="3537204"/>
                </a:cubicBezTo>
                <a:cubicBezTo>
                  <a:pt x="3664969" y="3539362"/>
                  <a:pt x="3671353" y="3540441"/>
                  <a:pt x="3677737" y="3540441"/>
                </a:cubicBezTo>
                <a:lnTo>
                  <a:pt x="3688393" y="3539362"/>
                </a:lnTo>
                <a:lnTo>
                  <a:pt x="3688393" y="3537204"/>
                </a:lnTo>
                <a:cubicBezTo>
                  <a:pt x="3678771" y="3537204"/>
                  <a:pt x="3672747" y="3526190"/>
                  <a:pt x="3670319" y="3504160"/>
                </a:cubicBezTo>
                <a:cubicBezTo>
                  <a:pt x="3664564" y="3499034"/>
                  <a:pt x="3661687" y="3495483"/>
                  <a:pt x="3661687" y="3493505"/>
                </a:cubicBezTo>
                <a:close/>
                <a:moveTo>
                  <a:pt x="6175747" y="3493370"/>
                </a:moveTo>
                <a:lnTo>
                  <a:pt x="6178849" y="3493370"/>
                </a:lnTo>
                <a:lnTo>
                  <a:pt x="6178849" y="3495528"/>
                </a:lnTo>
                <a:lnTo>
                  <a:pt x="6175747" y="3495528"/>
                </a:lnTo>
                <a:close/>
                <a:moveTo>
                  <a:pt x="5681038" y="3493235"/>
                </a:moveTo>
                <a:lnTo>
                  <a:pt x="5681038" y="3497551"/>
                </a:lnTo>
                <a:lnTo>
                  <a:pt x="5682117" y="3497551"/>
                </a:lnTo>
                <a:lnTo>
                  <a:pt x="5682117" y="3493235"/>
                </a:lnTo>
                <a:close/>
                <a:moveTo>
                  <a:pt x="3652111" y="3492426"/>
                </a:moveTo>
                <a:lnTo>
                  <a:pt x="3652111" y="3495663"/>
                </a:lnTo>
                <a:lnTo>
                  <a:pt x="3653190" y="3495663"/>
                </a:lnTo>
                <a:lnTo>
                  <a:pt x="3653190" y="3492426"/>
                </a:lnTo>
                <a:close/>
                <a:moveTo>
                  <a:pt x="4239210" y="3492156"/>
                </a:moveTo>
                <a:lnTo>
                  <a:pt x="4239210" y="3502002"/>
                </a:lnTo>
                <a:lnTo>
                  <a:pt x="4241368" y="3504160"/>
                </a:lnTo>
                <a:lnTo>
                  <a:pt x="4241368" y="3502002"/>
                </a:lnTo>
                <a:lnTo>
                  <a:pt x="4240289" y="3500923"/>
                </a:lnTo>
                <a:lnTo>
                  <a:pt x="4240289" y="3499844"/>
                </a:lnTo>
                <a:lnTo>
                  <a:pt x="4241368" y="3498765"/>
                </a:lnTo>
                <a:lnTo>
                  <a:pt x="4241368" y="3497686"/>
                </a:lnTo>
                <a:lnTo>
                  <a:pt x="4240289" y="3492156"/>
                </a:lnTo>
                <a:close/>
                <a:moveTo>
                  <a:pt x="5741192" y="3491077"/>
                </a:moveTo>
                <a:lnTo>
                  <a:pt x="5741192" y="3492156"/>
                </a:lnTo>
                <a:lnTo>
                  <a:pt x="5743350" y="3494314"/>
                </a:lnTo>
                <a:lnTo>
                  <a:pt x="5745508" y="3494314"/>
                </a:lnTo>
                <a:lnTo>
                  <a:pt x="5745508" y="3493235"/>
                </a:lnTo>
                <a:lnTo>
                  <a:pt x="5743350" y="3491077"/>
                </a:lnTo>
                <a:close/>
                <a:moveTo>
                  <a:pt x="9290259" y="3490942"/>
                </a:moveTo>
                <a:lnTo>
                  <a:pt x="9288101" y="3493100"/>
                </a:lnTo>
                <a:lnTo>
                  <a:pt x="9288101" y="3496202"/>
                </a:lnTo>
                <a:lnTo>
                  <a:pt x="9291338" y="3496202"/>
                </a:lnTo>
                <a:lnTo>
                  <a:pt x="9292417" y="3490942"/>
                </a:lnTo>
                <a:close/>
                <a:moveTo>
                  <a:pt x="9202186" y="3490942"/>
                </a:moveTo>
                <a:lnTo>
                  <a:pt x="9196791" y="3497281"/>
                </a:lnTo>
                <a:lnTo>
                  <a:pt x="9197870" y="3497281"/>
                </a:lnTo>
                <a:cubicBezTo>
                  <a:pt x="9200747" y="3496562"/>
                  <a:pt x="9202186" y="3494449"/>
                  <a:pt x="9202186" y="3490942"/>
                </a:cubicBezTo>
                <a:close/>
                <a:moveTo>
                  <a:pt x="6265574" y="3490268"/>
                </a:moveTo>
                <a:lnTo>
                  <a:pt x="6265574" y="3496607"/>
                </a:lnTo>
                <a:lnTo>
                  <a:pt x="6266653" y="3496607"/>
                </a:lnTo>
                <a:lnTo>
                  <a:pt x="6266653" y="3490268"/>
                </a:lnTo>
                <a:close/>
                <a:moveTo>
                  <a:pt x="6087943" y="3490268"/>
                </a:moveTo>
                <a:lnTo>
                  <a:pt x="6082683" y="3492291"/>
                </a:lnTo>
                <a:lnTo>
                  <a:pt x="6082683" y="3494449"/>
                </a:lnTo>
                <a:lnTo>
                  <a:pt x="6089022" y="3491347"/>
                </a:lnTo>
                <a:lnTo>
                  <a:pt x="6089022" y="3490268"/>
                </a:lnTo>
                <a:close/>
                <a:moveTo>
                  <a:pt x="8782332" y="3489863"/>
                </a:moveTo>
                <a:lnTo>
                  <a:pt x="8779095" y="3497551"/>
                </a:lnTo>
                <a:cubicBezTo>
                  <a:pt x="8780534" y="3497551"/>
                  <a:pt x="8781253" y="3498630"/>
                  <a:pt x="8781253" y="3500788"/>
                </a:cubicBezTo>
                <a:lnTo>
                  <a:pt x="8782332" y="3500788"/>
                </a:lnTo>
                <a:lnTo>
                  <a:pt x="8782332" y="3499709"/>
                </a:lnTo>
                <a:lnTo>
                  <a:pt x="8781253" y="3495393"/>
                </a:lnTo>
                <a:lnTo>
                  <a:pt x="8783411" y="3490942"/>
                </a:lnTo>
                <a:lnTo>
                  <a:pt x="8783411" y="3489863"/>
                </a:lnTo>
                <a:close/>
                <a:moveTo>
                  <a:pt x="1585690" y="3489863"/>
                </a:moveTo>
                <a:lnTo>
                  <a:pt x="1585690" y="3492965"/>
                </a:lnTo>
                <a:lnTo>
                  <a:pt x="1586769" y="3498090"/>
                </a:lnTo>
                <a:lnTo>
                  <a:pt x="1584611" y="3500113"/>
                </a:lnTo>
                <a:lnTo>
                  <a:pt x="1584611" y="3501058"/>
                </a:lnTo>
                <a:lnTo>
                  <a:pt x="1586769" y="3503216"/>
                </a:lnTo>
                <a:lnTo>
                  <a:pt x="1590816" y="3503216"/>
                </a:lnTo>
                <a:lnTo>
                  <a:pt x="1590816" y="3498090"/>
                </a:lnTo>
                <a:cubicBezTo>
                  <a:pt x="1588118" y="3498090"/>
                  <a:pt x="1586769" y="3495348"/>
                  <a:pt x="1586769" y="3489863"/>
                </a:cubicBezTo>
                <a:close/>
                <a:moveTo>
                  <a:pt x="9157002" y="3488784"/>
                </a:moveTo>
                <a:lnTo>
                  <a:pt x="9157002" y="3490942"/>
                </a:lnTo>
                <a:lnTo>
                  <a:pt x="9158081" y="3490942"/>
                </a:lnTo>
                <a:lnTo>
                  <a:pt x="9158081" y="3488784"/>
                </a:lnTo>
                <a:close/>
                <a:moveTo>
                  <a:pt x="9204344" y="3487705"/>
                </a:moveTo>
                <a:lnTo>
                  <a:pt x="9204344" y="3488784"/>
                </a:lnTo>
                <a:lnTo>
                  <a:pt x="9206502" y="3488784"/>
                </a:lnTo>
                <a:lnTo>
                  <a:pt x="9206502" y="3487705"/>
                </a:lnTo>
                <a:close/>
                <a:moveTo>
                  <a:pt x="3694732" y="3487031"/>
                </a:moveTo>
                <a:lnTo>
                  <a:pt x="3694732" y="3488110"/>
                </a:lnTo>
                <a:lnTo>
                  <a:pt x="3696890" y="3488110"/>
                </a:lnTo>
                <a:lnTo>
                  <a:pt x="3696890" y="3487031"/>
                </a:lnTo>
                <a:close/>
                <a:moveTo>
                  <a:pt x="2075006" y="3486221"/>
                </a:moveTo>
                <a:lnTo>
                  <a:pt x="2070688" y="3489458"/>
                </a:lnTo>
                <a:lnTo>
                  <a:pt x="2070688" y="3490537"/>
                </a:lnTo>
                <a:lnTo>
                  <a:pt x="2071767" y="3497011"/>
                </a:lnTo>
                <a:lnTo>
                  <a:pt x="2070688" y="3498090"/>
                </a:lnTo>
                <a:lnTo>
                  <a:pt x="2070688" y="3499169"/>
                </a:lnTo>
                <a:cubicBezTo>
                  <a:pt x="2072308" y="3503485"/>
                  <a:pt x="2073746" y="3505643"/>
                  <a:pt x="2075006" y="3505643"/>
                </a:cubicBezTo>
                <a:cubicBezTo>
                  <a:pt x="2076803" y="3505643"/>
                  <a:pt x="2078602" y="3501327"/>
                  <a:pt x="2080400" y="3492695"/>
                </a:cubicBezTo>
                <a:cubicBezTo>
                  <a:pt x="2080400" y="3491257"/>
                  <a:pt x="2078602" y="3489099"/>
                  <a:pt x="2075006" y="3486221"/>
                </a:cubicBezTo>
                <a:close/>
                <a:moveTo>
                  <a:pt x="3661687" y="3485952"/>
                </a:moveTo>
                <a:lnTo>
                  <a:pt x="3661687" y="3487031"/>
                </a:lnTo>
                <a:lnTo>
                  <a:pt x="3663845" y="3487031"/>
                </a:lnTo>
                <a:lnTo>
                  <a:pt x="3663845" y="3485952"/>
                </a:lnTo>
                <a:close/>
                <a:moveTo>
                  <a:pt x="9154844" y="3485682"/>
                </a:moveTo>
                <a:lnTo>
                  <a:pt x="9154844" y="3487705"/>
                </a:lnTo>
                <a:lnTo>
                  <a:pt x="9157002" y="3487705"/>
                </a:lnTo>
                <a:close/>
                <a:moveTo>
                  <a:pt x="3719279" y="3485007"/>
                </a:moveTo>
                <a:cubicBezTo>
                  <a:pt x="3709388" y="3486536"/>
                  <a:pt x="3704443" y="3487930"/>
                  <a:pt x="3704443" y="3489189"/>
                </a:cubicBezTo>
                <a:cubicBezTo>
                  <a:pt x="3710827" y="3493145"/>
                  <a:pt x="3714019" y="3499529"/>
                  <a:pt x="3714019" y="3508341"/>
                </a:cubicBezTo>
                <a:lnTo>
                  <a:pt x="3717121" y="3511578"/>
                </a:lnTo>
                <a:cubicBezTo>
                  <a:pt x="3718919" y="3511578"/>
                  <a:pt x="3720717" y="3508026"/>
                  <a:pt x="3722516" y="3500923"/>
                </a:cubicBezTo>
                <a:cubicBezTo>
                  <a:pt x="3722516" y="3492740"/>
                  <a:pt x="3721437" y="3487435"/>
                  <a:pt x="3719279" y="3485007"/>
                </a:cubicBezTo>
                <a:close/>
                <a:moveTo>
                  <a:pt x="3684076" y="3485007"/>
                </a:moveTo>
                <a:lnTo>
                  <a:pt x="3681918" y="3487031"/>
                </a:lnTo>
                <a:lnTo>
                  <a:pt x="3685155" y="3489189"/>
                </a:lnTo>
                <a:lnTo>
                  <a:pt x="3686234" y="3489189"/>
                </a:lnTo>
                <a:lnTo>
                  <a:pt x="3689472" y="3485952"/>
                </a:lnTo>
                <a:lnTo>
                  <a:pt x="3688393" y="3485007"/>
                </a:lnTo>
                <a:close/>
                <a:moveTo>
                  <a:pt x="1239749" y="3484603"/>
                </a:moveTo>
                <a:lnTo>
                  <a:pt x="1239749" y="3486761"/>
                </a:lnTo>
                <a:lnTo>
                  <a:pt x="1238670" y="3486761"/>
                </a:lnTo>
                <a:cubicBezTo>
                  <a:pt x="1239568" y="3491886"/>
                  <a:pt x="1240693" y="3494449"/>
                  <a:pt x="1242042" y="3494449"/>
                </a:cubicBezTo>
                <a:lnTo>
                  <a:pt x="1243121" y="3494449"/>
                </a:lnTo>
                <a:lnTo>
                  <a:pt x="1243121" y="3486761"/>
                </a:lnTo>
                <a:lnTo>
                  <a:pt x="1240827" y="3484603"/>
                </a:lnTo>
                <a:close/>
                <a:moveTo>
                  <a:pt x="6273937" y="3483928"/>
                </a:moveTo>
                <a:lnTo>
                  <a:pt x="6273937" y="3485007"/>
                </a:lnTo>
                <a:lnTo>
                  <a:pt x="6279332" y="3485007"/>
                </a:lnTo>
                <a:lnTo>
                  <a:pt x="6279332" y="3483928"/>
                </a:lnTo>
                <a:close/>
                <a:moveTo>
                  <a:pt x="3677737" y="3483928"/>
                </a:moveTo>
                <a:lnTo>
                  <a:pt x="3673421" y="3485952"/>
                </a:lnTo>
                <a:lnTo>
                  <a:pt x="3673421" y="3488110"/>
                </a:lnTo>
                <a:lnTo>
                  <a:pt x="3677737" y="3488110"/>
                </a:lnTo>
                <a:lnTo>
                  <a:pt x="3679895" y="3485952"/>
                </a:lnTo>
                <a:close/>
                <a:moveTo>
                  <a:pt x="3654269" y="3482849"/>
                </a:moveTo>
                <a:lnTo>
                  <a:pt x="3654269" y="3483928"/>
                </a:lnTo>
                <a:lnTo>
                  <a:pt x="3656427" y="3483928"/>
                </a:lnTo>
                <a:lnTo>
                  <a:pt x="3656427" y="3482849"/>
                </a:lnTo>
                <a:close/>
                <a:moveTo>
                  <a:pt x="3638219" y="3482849"/>
                </a:moveTo>
                <a:lnTo>
                  <a:pt x="3638219" y="3485007"/>
                </a:lnTo>
                <a:lnTo>
                  <a:pt x="3640377" y="3485007"/>
                </a:lnTo>
                <a:lnTo>
                  <a:pt x="3640377" y="3482849"/>
                </a:lnTo>
                <a:close/>
                <a:moveTo>
                  <a:pt x="3597756" y="3482849"/>
                </a:moveTo>
                <a:cubicBezTo>
                  <a:pt x="3596677" y="3482849"/>
                  <a:pt x="3595238" y="3485682"/>
                  <a:pt x="3593440" y="3491347"/>
                </a:cubicBezTo>
                <a:cubicBezTo>
                  <a:pt x="3592001" y="3491347"/>
                  <a:pt x="3591282" y="3493100"/>
                  <a:pt x="3591282" y="3496607"/>
                </a:cubicBezTo>
                <a:lnTo>
                  <a:pt x="3590338" y="3496607"/>
                </a:lnTo>
                <a:lnTo>
                  <a:pt x="3591282" y="3504160"/>
                </a:lnTo>
                <a:lnTo>
                  <a:pt x="3591282" y="3521154"/>
                </a:lnTo>
                <a:lnTo>
                  <a:pt x="3589259" y="3529786"/>
                </a:lnTo>
                <a:cubicBezTo>
                  <a:pt x="3590967" y="3537969"/>
                  <a:pt x="3593440" y="3543993"/>
                  <a:pt x="3596677" y="3547859"/>
                </a:cubicBezTo>
                <a:cubicBezTo>
                  <a:pt x="3598835" y="3551456"/>
                  <a:pt x="3599914" y="3555008"/>
                  <a:pt x="3599914" y="3558515"/>
                </a:cubicBezTo>
                <a:lnTo>
                  <a:pt x="3601937" y="3558515"/>
                </a:lnTo>
                <a:lnTo>
                  <a:pt x="3604095" y="3545701"/>
                </a:lnTo>
                <a:lnTo>
                  <a:pt x="3603016" y="3541520"/>
                </a:lnTo>
                <a:lnTo>
                  <a:pt x="3603016" y="3538283"/>
                </a:lnTo>
                <a:cubicBezTo>
                  <a:pt x="3604814" y="3536125"/>
                  <a:pt x="3606253" y="3531495"/>
                  <a:pt x="3607332" y="3524391"/>
                </a:cubicBezTo>
                <a:lnTo>
                  <a:pt x="3610569" y="3521154"/>
                </a:lnTo>
                <a:lnTo>
                  <a:pt x="3607332" y="3515894"/>
                </a:lnTo>
                <a:lnTo>
                  <a:pt x="3607332" y="3510499"/>
                </a:lnTo>
                <a:lnTo>
                  <a:pt x="3611648" y="3502002"/>
                </a:lnTo>
                <a:lnTo>
                  <a:pt x="3610569" y="3498765"/>
                </a:lnTo>
                <a:cubicBezTo>
                  <a:pt x="3611109" y="3494539"/>
                  <a:pt x="3611828" y="3492426"/>
                  <a:pt x="3612727" y="3492426"/>
                </a:cubicBezTo>
                <a:cubicBezTo>
                  <a:pt x="3612727" y="3488829"/>
                  <a:pt x="3610929" y="3487031"/>
                  <a:pt x="3607332" y="3487031"/>
                </a:cubicBezTo>
                <a:cubicBezTo>
                  <a:pt x="3604095" y="3484243"/>
                  <a:pt x="3600903" y="3482849"/>
                  <a:pt x="3597756" y="3482849"/>
                </a:cubicBezTo>
                <a:close/>
                <a:moveTo>
                  <a:pt x="8621021" y="3482310"/>
                </a:moveTo>
                <a:lnTo>
                  <a:pt x="8616705" y="3485547"/>
                </a:lnTo>
                <a:lnTo>
                  <a:pt x="8623179" y="3490942"/>
                </a:lnTo>
                <a:lnTo>
                  <a:pt x="8627630" y="3486626"/>
                </a:lnTo>
                <a:cubicBezTo>
                  <a:pt x="8626911" y="3483749"/>
                  <a:pt x="8624708" y="3482310"/>
                  <a:pt x="8621021" y="3482310"/>
                </a:cubicBezTo>
                <a:close/>
                <a:moveTo>
                  <a:pt x="1193621" y="3481366"/>
                </a:moveTo>
                <a:lnTo>
                  <a:pt x="1193621" y="3482445"/>
                </a:lnTo>
                <a:lnTo>
                  <a:pt x="1196993" y="3482445"/>
                </a:lnTo>
                <a:lnTo>
                  <a:pt x="1196993" y="3481366"/>
                </a:lnTo>
                <a:close/>
                <a:moveTo>
                  <a:pt x="6200025" y="3480691"/>
                </a:moveTo>
                <a:cubicBezTo>
                  <a:pt x="6200025" y="3485098"/>
                  <a:pt x="6196833" y="3487570"/>
                  <a:pt x="6190449" y="3488110"/>
                </a:cubicBezTo>
                <a:lnTo>
                  <a:pt x="6190449" y="3489189"/>
                </a:lnTo>
                <a:lnTo>
                  <a:pt x="6194765" y="3490268"/>
                </a:lnTo>
                <a:cubicBezTo>
                  <a:pt x="6197912" y="3489009"/>
                  <a:pt x="6200340" y="3486896"/>
                  <a:pt x="6202048" y="3483928"/>
                </a:cubicBezTo>
                <a:lnTo>
                  <a:pt x="6202048" y="3482849"/>
                </a:lnTo>
                <a:close/>
                <a:moveTo>
                  <a:pt x="5602405" y="3480422"/>
                </a:moveTo>
                <a:lnTo>
                  <a:pt x="5604564" y="3482580"/>
                </a:lnTo>
                <a:lnTo>
                  <a:pt x="5604564" y="3480422"/>
                </a:lnTo>
                <a:close/>
                <a:moveTo>
                  <a:pt x="5707339" y="3480152"/>
                </a:moveTo>
                <a:cubicBezTo>
                  <a:pt x="5700055" y="3480152"/>
                  <a:pt x="5696414" y="3484873"/>
                  <a:pt x="5696414" y="3494314"/>
                </a:cubicBezTo>
                <a:lnTo>
                  <a:pt x="5695335" y="3507127"/>
                </a:lnTo>
                <a:cubicBezTo>
                  <a:pt x="5695335" y="3511623"/>
                  <a:pt x="5701494" y="3514500"/>
                  <a:pt x="5713813" y="3515759"/>
                </a:cubicBezTo>
                <a:lnTo>
                  <a:pt x="5715027" y="3516838"/>
                </a:lnTo>
                <a:lnTo>
                  <a:pt x="5715027" y="3518996"/>
                </a:lnTo>
                <a:lnTo>
                  <a:pt x="5712734" y="3521154"/>
                </a:lnTo>
                <a:lnTo>
                  <a:pt x="5706260" y="3518996"/>
                </a:lnTo>
                <a:lnTo>
                  <a:pt x="5699651" y="3518996"/>
                </a:lnTo>
                <a:lnTo>
                  <a:pt x="5696414" y="3522233"/>
                </a:lnTo>
                <a:lnTo>
                  <a:pt x="5698572" y="3539362"/>
                </a:lnTo>
                <a:lnTo>
                  <a:pt x="5698572" y="3544622"/>
                </a:lnTo>
                <a:cubicBezTo>
                  <a:pt x="5718264" y="3543633"/>
                  <a:pt x="5728109" y="3540441"/>
                  <a:pt x="5728109" y="3535046"/>
                </a:cubicBezTo>
                <a:cubicBezTo>
                  <a:pt x="5728109" y="3531090"/>
                  <a:pt x="5731032" y="3528572"/>
                  <a:pt x="5736876" y="3527493"/>
                </a:cubicBezTo>
                <a:lnTo>
                  <a:pt x="5736876" y="3526414"/>
                </a:lnTo>
                <a:lnTo>
                  <a:pt x="5735797" y="3526414"/>
                </a:lnTo>
                <a:lnTo>
                  <a:pt x="5729188" y="3528572"/>
                </a:lnTo>
                <a:lnTo>
                  <a:pt x="5727030" y="3528572"/>
                </a:lnTo>
                <a:cubicBezTo>
                  <a:pt x="5725322" y="3528572"/>
                  <a:pt x="5722400" y="3524661"/>
                  <a:pt x="5718264" y="3516838"/>
                </a:cubicBezTo>
                <a:lnTo>
                  <a:pt x="5722580" y="3503890"/>
                </a:lnTo>
                <a:cubicBezTo>
                  <a:pt x="5721141" y="3502182"/>
                  <a:pt x="5720422" y="3498630"/>
                  <a:pt x="5720422" y="3493235"/>
                </a:cubicBezTo>
                <a:cubicBezTo>
                  <a:pt x="5718983" y="3493235"/>
                  <a:pt x="5718264" y="3489234"/>
                  <a:pt x="5718264" y="3481231"/>
                </a:cubicBezTo>
                <a:lnTo>
                  <a:pt x="5717185" y="3480152"/>
                </a:lnTo>
                <a:close/>
                <a:moveTo>
                  <a:pt x="6272992" y="3479612"/>
                </a:moveTo>
                <a:lnTo>
                  <a:pt x="6271913" y="3482849"/>
                </a:lnTo>
                <a:lnTo>
                  <a:pt x="6266653" y="3482849"/>
                </a:lnTo>
                <a:lnTo>
                  <a:pt x="6266653" y="3483928"/>
                </a:lnTo>
                <a:lnTo>
                  <a:pt x="6272992" y="3485007"/>
                </a:lnTo>
                <a:lnTo>
                  <a:pt x="6273937" y="3481770"/>
                </a:lnTo>
                <a:lnTo>
                  <a:pt x="6273937" y="3479612"/>
                </a:lnTo>
                <a:close/>
                <a:moveTo>
                  <a:pt x="6179928" y="3479612"/>
                </a:moveTo>
                <a:lnTo>
                  <a:pt x="6179928" y="3481770"/>
                </a:lnTo>
                <a:lnTo>
                  <a:pt x="6181007" y="3481770"/>
                </a:lnTo>
                <a:lnTo>
                  <a:pt x="6181007" y="3479612"/>
                </a:lnTo>
                <a:close/>
                <a:moveTo>
                  <a:pt x="9212976" y="3479208"/>
                </a:moveTo>
                <a:lnTo>
                  <a:pt x="9209739" y="3480287"/>
                </a:lnTo>
                <a:lnTo>
                  <a:pt x="9210818" y="3485682"/>
                </a:lnTo>
                <a:lnTo>
                  <a:pt x="9211897" y="3485682"/>
                </a:lnTo>
                <a:cubicBezTo>
                  <a:pt x="9213515" y="3485682"/>
                  <a:pt x="9214549" y="3483884"/>
                  <a:pt x="9214999" y="3480287"/>
                </a:cubicBezTo>
                <a:lnTo>
                  <a:pt x="9214055" y="3479208"/>
                </a:lnTo>
                <a:close/>
                <a:moveTo>
                  <a:pt x="2059225" y="3478938"/>
                </a:moveTo>
                <a:cubicBezTo>
                  <a:pt x="2057786" y="3478938"/>
                  <a:pt x="2057067" y="3480017"/>
                  <a:pt x="2057067" y="3482175"/>
                </a:cubicBezTo>
                <a:lnTo>
                  <a:pt x="2058146" y="3485412"/>
                </a:lnTo>
                <a:lnTo>
                  <a:pt x="2059225" y="3485412"/>
                </a:lnTo>
                <a:lnTo>
                  <a:pt x="2061383" y="3483254"/>
                </a:lnTo>
                <a:lnTo>
                  <a:pt x="2061383" y="3481096"/>
                </a:lnTo>
                <a:close/>
                <a:moveTo>
                  <a:pt x="3787526" y="3478533"/>
                </a:moveTo>
                <a:lnTo>
                  <a:pt x="3787526" y="3479612"/>
                </a:lnTo>
                <a:lnTo>
                  <a:pt x="3789684" y="3479612"/>
                </a:lnTo>
                <a:lnTo>
                  <a:pt x="3789684" y="3478533"/>
                </a:lnTo>
                <a:close/>
                <a:moveTo>
                  <a:pt x="3659529" y="3478533"/>
                </a:moveTo>
                <a:lnTo>
                  <a:pt x="3659529" y="3479612"/>
                </a:lnTo>
                <a:lnTo>
                  <a:pt x="3661687" y="3479612"/>
                </a:lnTo>
                <a:lnTo>
                  <a:pt x="3661687" y="3478533"/>
                </a:lnTo>
                <a:close/>
                <a:moveTo>
                  <a:pt x="5739034" y="3478264"/>
                </a:moveTo>
                <a:lnTo>
                  <a:pt x="5739034" y="3479343"/>
                </a:lnTo>
                <a:lnTo>
                  <a:pt x="5741192" y="3479343"/>
                </a:lnTo>
                <a:lnTo>
                  <a:pt x="5741192" y="3478264"/>
                </a:lnTo>
                <a:close/>
                <a:moveTo>
                  <a:pt x="8697361" y="3477859"/>
                </a:moveTo>
                <a:lnTo>
                  <a:pt x="8696282" y="3478938"/>
                </a:lnTo>
                <a:lnTo>
                  <a:pt x="8696282" y="3480152"/>
                </a:lnTo>
                <a:cubicBezTo>
                  <a:pt x="8698260" y="3480152"/>
                  <a:pt x="8700418" y="3485592"/>
                  <a:pt x="8702756" y="3496472"/>
                </a:cubicBezTo>
                <a:lnTo>
                  <a:pt x="8701677" y="3497551"/>
                </a:lnTo>
                <a:lnTo>
                  <a:pt x="8701677" y="3498630"/>
                </a:lnTo>
                <a:cubicBezTo>
                  <a:pt x="8708061" y="3500788"/>
                  <a:pt x="8716783" y="3508071"/>
                  <a:pt x="8727843" y="3520480"/>
                </a:cubicBezTo>
                <a:lnTo>
                  <a:pt x="8730001" y="3520480"/>
                </a:lnTo>
                <a:cubicBezTo>
                  <a:pt x="8732608" y="3516793"/>
                  <a:pt x="8737329" y="3514950"/>
                  <a:pt x="8744162" y="3514950"/>
                </a:cubicBezTo>
                <a:lnTo>
                  <a:pt x="8745242" y="3513871"/>
                </a:lnTo>
                <a:cubicBezTo>
                  <a:pt x="8747489" y="3513871"/>
                  <a:pt x="8748613" y="3513152"/>
                  <a:pt x="8748613" y="3511713"/>
                </a:cubicBezTo>
                <a:lnTo>
                  <a:pt x="8745242" y="3507397"/>
                </a:lnTo>
                <a:lnTo>
                  <a:pt x="8745242" y="3506318"/>
                </a:lnTo>
                <a:cubicBezTo>
                  <a:pt x="8745242" y="3504429"/>
                  <a:pt x="8749602" y="3501867"/>
                  <a:pt x="8758324" y="3498630"/>
                </a:cubicBezTo>
                <a:lnTo>
                  <a:pt x="8762775" y="3493235"/>
                </a:lnTo>
                <a:lnTo>
                  <a:pt x="8762775" y="3490942"/>
                </a:lnTo>
                <a:lnTo>
                  <a:pt x="8759538" y="3490942"/>
                </a:lnTo>
                <a:lnTo>
                  <a:pt x="8756166" y="3494314"/>
                </a:lnTo>
                <a:lnTo>
                  <a:pt x="8747534" y="3492021"/>
                </a:lnTo>
                <a:lnTo>
                  <a:pt x="8738768" y="3494314"/>
                </a:lnTo>
                <a:cubicBezTo>
                  <a:pt x="8732204" y="3490807"/>
                  <a:pt x="8728922" y="3485682"/>
                  <a:pt x="8728922" y="3478938"/>
                </a:cubicBezTo>
                <a:lnTo>
                  <a:pt x="8724606" y="3480152"/>
                </a:lnTo>
                <a:close/>
                <a:moveTo>
                  <a:pt x="6240218" y="3477589"/>
                </a:moveTo>
                <a:lnTo>
                  <a:pt x="6240218" y="3480691"/>
                </a:lnTo>
                <a:lnTo>
                  <a:pt x="6241162" y="3480691"/>
                </a:lnTo>
                <a:lnTo>
                  <a:pt x="6241162" y="3477589"/>
                </a:lnTo>
                <a:close/>
                <a:moveTo>
                  <a:pt x="3629722" y="3477454"/>
                </a:moveTo>
                <a:lnTo>
                  <a:pt x="3628643" y="3478533"/>
                </a:lnTo>
                <a:lnTo>
                  <a:pt x="3628643" y="3480691"/>
                </a:lnTo>
                <a:lnTo>
                  <a:pt x="3631880" y="3480691"/>
                </a:lnTo>
                <a:lnTo>
                  <a:pt x="3631880" y="3479612"/>
                </a:lnTo>
                <a:close/>
                <a:moveTo>
                  <a:pt x="5639496" y="3476915"/>
                </a:moveTo>
                <a:lnTo>
                  <a:pt x="5629785" y="3480152"/>
                </a:lnTo>
                <a:lnTo>
                  <a:pt x="5628571" y="3479073"/>
                </a:lnTo>
                <a:lnTo>
                  <a:pt x="5627492" y="3479073"/>
                </a:lnTo>
                <a:cubicBezTo>
                  <a:pt x="5624975" y="3479073"/>
                  <a:pt x="5621333" y="3482355"/>
                  <a:pt x="5616567" y="3488919"/>
                </a:cubicBezTo>
                <a:lnTo>
                  <a:pt x="5615488" y="3488919"/>
                </a:lnTo>
                <a:lnTo>
                  <a:pt x="5615488" y="3489998"/>
                </a:lnTo>
                <a:cubicBezTo>
                  <a:pt x="5620434" y="3489998"/>
                  <a:pt x="5623716" y="3496427"/>
                  <a:pt x="5625334" y="3509285"/>
                </a:cubicBezTo>
                <a:cubicBezTo>
                  <a:pt x="5629201" y="3509465"/>
                  <a:pt x="5633202" y="3511263"/>
                  <a:pt x="5637338" y="3514680"/>
                </a:cubicBezTo>
                <a:lnTo>
                  <a:pt x="5639496" y="3514680"/>
                </a:lnTo>
                <a:lnTo>
                  <a:pt x="5648263" y="3506048"/>
                </a:lnTo>
                <a:lnTo>
                  <a:pt x="5647184" y="3495393"/>
                </a:lnTo>
                <a:lnTo>
                  <a:pt x="5647184" y="3480152"/>
                </a:lnTo>
                <a:close/>
                <a:moveTo>
                  <a:pt x="1052001" y="3476915"/>
                </a:moveTo>
                <a:lnTo>
                  <a:pt x="1052001" y="3477994"/>
                </a:lnTo>
                <a:lnTo>
                  <a:pt x="1054160" y="3480287"/>
                </a:lnTo>
                <a:lnTo>
                  <a:pt x="1054160" y="3476915"/>
                </a:lnTo>
                <a:close/>
                <a:moveTo>
                  <a:pt x="6235902" y="3476510"/>
                </a:moveTo>
                <a:lnTo>
                  <a:pt x="6235902" y="3478668"/>
                </a:lnTo>
                <a:lnTo>
                  <a:pt x="6236981" y="3478668"/>
                </a:lnTo>
                <a:lnTo>
                  <a:pt x="6236981" y="3476510"/>
                </a:lnTo>
                <a:close/>
                <a:moveTo>
                  <a:pt x="8640713" y="3475701"/>
                </a:moveTo>
                <a:lnTo>
                  <a:pt x="8640713" y="3476780"/>
                </a:lnTo>
                <a:cubicBezTo>
                  <a:pt x="8640713" y="3479388"/>
                  <a:pt x="8643231" y="3481231"/>
                  <a:pt x="8648266" y="3482310"/>
                </a:cubicBezTo>
                <a:lnTo>
                  <a:pt x="8649345" y="3489863"/>
                </a:lnTo>
                <a:lnTo>
                  <a:pt x="8649345" y="3490942"/>
                </a:lnTo>
                <a:lnTo>
                  <a:pt x="8647187" y="3498630"/>
                </a:lnTo>
                <a:lnTo>
                  <a:pt x="8649345" y="3504025"/>
                </a:lnTo>
                <a:lnTo>
                  <a:pt x="8648266" y="3505104"/>
                </a:lnTo>
                <a:lnTo>
                  <a:pt x="8647187" y="3505104"/>
                </a:lnTo>
                <a:lnTo>
                  <a:pt x="8645029" y="3502946"/>
                </a:lnTo>
                <a:lnTo>
                  <a:pt x="8642871" y="3502946"/>
                </a:lnTo>
                <a:lnTo>
                  <a:pt x="8642871" y="3506318"/>
                </a:lnTo>
                <a:lnTo>
                  <a:pt x="8651503" y="3516029"/>
                </a:lnTo>
                <a:lnTo>
                  <a:pt x="8651503" y="3518187"/>
                </a:lnTo>
                <a:lnTo>
                  <a:pt x="8649345" y="3522638"/>
                </a:lnTo>
                <a:lnTo>
                  <a:pt x="8650424" y="3529112"/>
                </a:lnTo>
                <a:lnTo>
                  <a:pt x="8649345" y="3540037"/>
                </a:lnTo>
                <a:lnTo>
                  <a:pt x="8662428" y="3544353"/>
                </a:lnTo>
                <a:cubicBezTo>
                  <a:pt x="8668093" y="3540037"/>
                  <a:pt x="8672094" y="3537879"/>
                  <a:pt x="8674432" y="3537879"/>
                </a:cubicBezTo>
                <a:lnTo>
                  <a:pt x="8675511" y="3537879"/>
                </a:lnTo>
                <a:lnTo>
                  <a:pt x="8681041" y="3542195"/>
                </a:lnTo>
                <a:lnTo>
                  <a:pt x="8686436" y="3542195"/>
                </a:lnTo>
                <a:cubicBezTo>
                  <a:pt x="8688774" y="3542195"/>
                  <a:pt x="8691336" y="3541116"/>
                  <a:pt x="8694124" y="3538958"/>
                </a:cubicBezTo>
                <a:lnTo>
                  <a:pt x="8701677" y="3540037"/>
                </a:lnTo>
                <a:lnTo>
                  <a:pt x="8701677" y="3536800"/>
                </a:lnTo>
                <a:lnTo>
                  <a:pt x="8697361" y="3528033"/>
                </a:lnTo>
                <a:lnTo>
                  <a:pt x="8698440" y="3521559"/>
                </a:lnTo>
                <a:lnTo>
                  <a:pt x="8693941" y="3505104"/>
                </a:lnTo>
                <a:lnTo>
                  <a:pt x="8695203" y="3505104"/>
                </a:lnTo>
                <a:lnTo>
                  <a:pt x="8695203" y="3504025"/>
                </a:lnTo>
                <a:lnTo>
                  <a:pt x="8693646" y="3504025"/>
                </a:lnTo>
                <a:lnTo>
                  <a:pt x="8688594" y="3485547"/>
                </a:lnTo>
                <a:lnTo>
                  <a:pt x="8683199" y="3477859"/>
                </a:lnTo>
                <a:lnTo>
                  <a:pt x="8670116" y="3478938"/>
                </a:lnTo>
                <a:lnTo>
                  <a:pt x="8662428" y="3477859"/>
                </a:lnTo>
                <a:lnTo>
                  <a:pt x="8659191" y="3478938"/>
                </a:lnTo>
                <a:lnTo>
                  <a:pt x="8651503" y="3475701"/>
                </a:lnTo>
                <a:lnTo>
                  <a:pt x="8647187" y="3476780"/>
                </a:lnTo>
                <a:close/>
                <a:moveTo>
                  <a:pt x="3701206" y="3473273"/>
                </a:moveTo>
                <a:lnTo>
                  <a:pt x="3697969" y="3474217"/>
                </a:lnTo>
                <a:lnTo>
                  <a:pt x="3697969" y="3476375"/>
                </a:lnTo>
                <a:lnTo>
                  <a:pt x="3701206" y="3479612"/>
                </a:lnTo>
                <a:lnTo>
                  <a:pt x="3704443" y="3476375"/>
                </a:lnTo>
                <a:lnTo>
                  <a:pt x="3704443" y="3474217"/>
                </a:lnTo>
                <a:close/>
                <a:moveTo>
                  <a:pt x="5593639" y="3472869"/>
                </a:moveTo>
                <a:lnTo>
                  <a:pt x="5591481" y="3475027"/>
                </a:lnTo>
                <a:lnTo>
                  <a:pt x="5591481" y="3479343"/>
                </a:lnTo>
                <a:lnTo>
                  <a:pt x="5592560" y="3479343"/>
                </a:lnTo>
                <a:lnTo>
                  <a:pt x="5595797" y="3476106"/>
                </a:lnTo>
                <a:lnTo>
                  <a:pt x="5595797" y="3472869"/>
                </a:lnTo>
                <a:close/>
                <a:moveTo>
                  <a:pt x="1182696" y="3472599"/>
                </a:moveTo>
                <a:lnTo>
                  <a:pt x="1179324" y="3482445"/>
                </a:lnTo>
                <a:lnTo>
                  <a:pt x="1181616" y="3482445"/>
                </a:lnTo>
                <a:lnTo>
                  <a:pt x="1183776" y="3473678"/>
                </a:lnTo>
                <a:lnTo>
                  <a:pt x="1183776" y="3472599"/>
                </a:lnTo>
                <a:close/>
                <a:moveTo>
                  <a:pt x="1105818" y="3471385"/>
                </a:moveTo>
                <a:lnTo>
                  <a:pt x="1104737" y="3472599"/>
                </a:lnTo>
                <a:lnTo>
                  <a:pt x="1104737" y="3474757"/>
                </a:lnTo>
                <a:lnTo>
                  <a:pt x="1107975" y="3474757"/>
                </a:lnTo>
                <a:lnTo>
                  <a:pt x="1107975" y="3473678"/>
                </a:lnTo>
                <a:close/>
                <a:moveTo>
                  <a:pt x="8148836" y="3470576"/>
                </a:moveTo>
                <a:cubicBezTo>
                  <a:pt x="8146049" y="3471655"/>
                  <a:pt x="8144655" y="3472734"/>
                  <a:pt x="8144655" y="3473813"/>
                </a:cubicBezTo>
                <a:lnTo>
                  <a:pt x="8145734" y="3474892"/>
                </a:lnTo>
                <a:lnTo>
                  <a:pt x="8149915" y="3474892"/>
                </a:lnTo>
                <a:lnTo>
                  <a:pt x="8152073" y="3472734"/>
                </a:lnTo>
                <a:close/>
                <a:moveTo>
                  <a:pt x="6241162" y="3469092"/>
                </a:moveTo>
                <a:lnTo>
                  <a:pt x="6241162" y="3470171"/>
                </a:lnTo>
                <a:lnTo>
                  <a:pt x="6244399" y="3471250"/>
                </a:lnTo>
                <a:lnTo>
                  <a:pt x="6246557" y="3471250"/>
                </a:lnTo>
                <a:lnTo>
                  <a:pt x="6246557" y="3470171"/>
                </a:lnTo>
                <a:lnTo>
                  <a:pt x="6242241" y="3469092"/>
                </a:lnTo>
                <a:close/>
                <a:moveTo>
                  <a:pt x="6181007" y="3469092"/>
                </a:moveTo>
                <a:lnTo>
                  <a:pt x="6181007" y="3471250"/>
                </a:lnTo>
                <a:lnTo>
                  <a:pt x="6182086" y="3471250"/>
                </a:lnTo>
                <a:lnTo>
                  <a:pt x="6182086" y="3469092"/>
                </a:lnTo>
                <a:close/>
                <a:moveTo>
                  <a:pt x="9289180" y="3468687"/>
                </a:moveTo>
                <a:lnTo>
                  <a:pt x="9287022" y="3470711"/>
                </a:lnTo>
                <a:lnTo>
                  <a:pt x="9287022" y="3471790"/>
                </a:lnTo>
                <a:cubicBezTo>
                  <a:pt x="9289360" y="3476106"/>
                  <a:pt x="9292238" y="3478264"/>
                  <a:pt x="9295654" y="3478264"/>
                </a:cubicBezTo>
                <a:lnTo>
                  <a:pt x="9297812" y="3475027"/>
                </a:lnTo>
                <a:cubicBezTo>
                  <a:pt x="9296374" y="3475027"/>
                  <a:pt x="9295654" y="3473588"/>
                  <a:pt x="9295654" y="3470711"/>
                </a:cubicBezTo>
                <a:lnTo>
                  <a:pt x="9290259" y="3468687"/>
                </a:lnTo>
                <a:close/>
                <a:moveTo>
                  <a:pt x="8623179" y="3468148"/>
                </a:moveTo>
                <a:lnTo>
                  <a:pt x="8619942" y="3471385"/>
                </a:lnTo>
                <a:lnTo>
                  <a:pt x="8619942" y="3473543"/>
                </a:lnTo>
                <a:lnTo>
                  <a:pt x="8623179" y="3473543"/>
                </a:lnTo>
                <a:lnTo>
                  <a:pt x="8626551" y="3470306"/>
                </a:lnTo>
                <a:lnTo>
                  <a:pt x="8624258" y="3468148"/>
                </a:lnTo>
                <a:close/>
                <a:moveTo>
                  <a:pt x="1190384" y="3468148"/>
                </a:moveTo>
                <a:lnTo>
                  <a:pt x="1190384" y="3469227"/>
                </a:lnTo>
                <a:lnTo>
                  <a:pt x="1192543" y="3469227"/>
                </a:lnTo>
                <a:lnTo>
                  <a:pt x="1192543" y="3468148"/>
                </a:lnTo>
                <a:close/>
                <a:moveTo>
                  <a:pt x="8245137" y="3467474"/>
                </a:moveTo>
                <a:lnTo>
                  <a:pt x="8243114" y="3469497"/>
                </a:lnTo>
                <a:cubicBezTo>
                  <a:pt x="8244103" y="3472374"/>
                  <a:pt x="8245137" y="3473813"/>
                  <a:pt x="8246216" y="3473813"/>
                </a:cubicBezTo>
                <a:lnTo>
                  <a:pt x="8248374" y="3473813"/>
                </a:lnTo>
                <a:lnTo>
                  <a:pt x="8248374" y="3468418"/>
                </a:lnTo>
                <a:close/>
                <a:moveTo>
                  <a:pt x="1195779" y="3467069"/>
                </a:moveTo>
                <a:lnTo>
                  <a:pt x="1195779" y="3468148"/>
                </a:lnTo>
                <a:lnTo>
                  <a:pt x="1198072" y="3468148"/>
                </a:lnTo>
                <a:lnTo>
                  <a:pt x="1198072" y="3467069"/>
                </a:lnTo>
                <a:close/>
                <a:moveTo>
                  <a:pt x="9085114" y="3466529"/>
                </a:moveTo>
                <a:lnTo>
                  <a:pt x="9085114" y="3467608"/>
                </a:lnTo>
                <a:lnTo>
                  <a:pt x="9091453" y="3467608"/>
                </a:lnTo>
                <a:lnTo>
                  <a:pt x="9091453" y="3466529"/>
                </a:lnTo>
                <a:close/>
                <a:moveTo>
                  <a:pt x="1723399" y="3466125"/>
                </a:moveTo>
                <a:lnTo>
                  <a:pt x="1723399" y="3468283"/>
                </a:lnTo>
                <a:lnTo>
                  <a:pt x="1722455" y="3468283"/>
                </a:lnTo>
                <a:lnTo>
                  <a:pt x="1723399" y="3471250"/>
                </a:lnTo>
                <a:lnTo>
                  <a:pt x="1726500" y="3471250"/>
                </a:lnTo>
                <a:lnTo>
                  <a:pt x="1728523" y="3469227"/>
                </a:lnTo>
                <a:lnTo>
                  <a:pt x="1728523" y="3466125"/>
                </a:lnTo>
                <a:close/>
                <a:moveTo>
                  <a:pt x="6063666" y="3465990"/>
                </a:moveTo>
                <a:lnTo>
                  <a:pt x="6063666" y="3466934"/>
                </a:lnTo>
                <a:lnTo>
                  <a:pt x="6065824" y="3466934"/>
                </a:lnTo>
                <a:lnTo>
                  <a:pt x="6065824" y="3465990"/>
                </a:lnTo>
                <a:close/>
                <a:moveTo>
                  <a:pt x="5733504" y="3465316"/>
                </a:moveTo>
                <a:lnTo>
                  <a:pt x="5733504" y="3467474"/>
                </a:lnTo>
                <a:lnTo>
                  <a:pt x="5735797" y="3467474"/>
                </a:lnTo>
                <a:lnTo>
                  <a:pt x="5735797" y="3465316"/>
                </a:lnTo>
                <a:close/>
                <a:moveTo>
                  <a:pt x="1619544" y="3465316"/>
                </a:moveTo>
                <a:cubicBezTo>
                  <a:pt x="1613340" y="3465316"/>
                  <a:pt x="1610238" y="3469722"/>
                  <a:pt x="1610238" y="3478533"/>
                </a:cubicBezTo>
                <a:lnTo>
                  <a:pt x="1610238" y="3481636"/>
                </a:lnTo>
                <a:cubicBezTo>
                  <a:pt x="1611676" y="3482984"/>
                  <a:pt x="1612710" y="3487076"/>
                  <a:pt x="1613340" y="3493909"/>
                </a:cubicBezTo>
                <a:lnTo>
                  <a:pt x="1615363" y="3498090"/>
                </a:lnTo>
                <a:cubicBezTo>
                  <a:pt x="1614195" y="3501507"/>
                  <a:pt x="1612485" y="3503216"/>
                  <a:pt x="1610238" y="3503216"/>
                </a:cubicBezTo>
                <a:lnTo>
                  <a:pt x="1610238" y="3508341"/>
                </a:lnTo>
                <a:lnTo>
                  <a:pt x="1613340" y="3526684"/>
                </a:lnTo>
                <a:lnTo>
                  <a:pt x="1611317" y="3553389"/>
                </a:lnTo>
                <a:cubicBezTo>
                  <a:pt x="1612126" y="3556806"/>
                  <a:pt x="1613159" y="3558515"/>
                  <a:pt x="1614420" y="3558515"/>
                </a:cubicBezTo>
                <a:lnTo>
                  <a:pt x="1644092" y="3558515"/>
                </a:lnTo>
                <a:lnTo>
                  <a:pt x="1647194" y="3560538"/>
                </a:lnTo>
                <a:lnTo>
                  <a:pt x="1652319" y="3558515"/>
                </a:lnTo>
                <a:lnTo>
                  <a:pt x="1657445" y="3559459"/>
                </a:lnTo>
                <a:lnTo>
                  <a:pt x="1663514" y="3557436"/>
                </a:lnTo>
                <a:lnTo>
                  <a:pt x="1664593" y="3557436"/>
                </a:lnTo>
                <a:cubicBezTo>
                  <a:pt x="1667650" y="3560493"/>
                  <a:pt x="1671381" y="3562201"/>
                  <a:pt x="1675786" y="3562561"/>
                </a:cubicBezTo>
                <a:cubicBezTo>
                  <a:pt x="1675786" y="3559863"/>
                  <a:pt x="1681272" y="3558515"/>
                  <a:pt x="1692242" y="3558515"/>
                </a:cubicBezTo>
                <a:lnTo>
                  <a:pt x="1693321" y="3558515"/>
                </a:lnTo>
                <a:lnTo>
                  <a:pt x="1694266" y="3554333"/>
                </a:lnTo>
                <a:lnTo>
                  <a:pt x="1692242" y="3548264"/>
                </a:lnTo>
                <a:lnTo>
                  <a:pt x="1692242" y="3546241"/>
                </a:lnTo>
                <a:lnTo>
                  <a:pt x="1693321" y="3541116"/>
                </a:lnTo>
                <a:lnTo>
                  <a:pt x="1691163" y="3538958"/>
                </a:lnTo>
                <a:lnTo>
                  <a:pt x="1691163" y="3536934"/>
                </a:lnTo>
                <a:cubicBezTo>
                  <a:pt x="1692602" y="3535406"/>
                  <a:pt x="1693636" y="3531674"/>
                  <a:pt x="1694266" y="3525740"/>
                </a:cubicBezTo>
                <a:lnTo>
                  <a:pt x="1692242" y="3519536"/>
                </a:lnTo>
                <a:lnTo>
                  <a:pt x="1695344" y="3508341"/>
                </a:lnTo>
                <a:lnTo>
                  <a:pt x="1693321" y="3500113"/>
                </a:lnTo>
                <a:lnTo>
                  <a:pt x="1693321" y="3497011"/>
                </a:lnTo>
                <a:lnTo>
                  <a:pt x="1695344" y="3493909"/>
                </a:lnTo>
                <a:lnTo>
                  <a:pt x="1693321" y="3489863"/>
                </a:lnTo>
                <a:lnTo>
                  <a:pt x="1697367" y="3478533"/>
                </a:lnTo>
                <a:lnTo>
                  <a:pt x="1696289" y="3478533"/>
                </a:lnTo>
                <a:lnTo>
                  <a:pt x="1694266" y="3476510"/>
                </a:lnTo>
                <a:lnTo>
                  <a:pt x="1694266" y="3475566"/>
                </a:lnTo>
                <a:lnTo>
                  <a:pt x="1695344" y="3471385"/>
                </a:lnTo>
                <a:lnTo>
                  <a:pt x="1694266" y="3468283"/>
                </a:lnTo>
                <a:lnTo>
                  <a:pt x="1689140" y="3469362"/>
                </a:lnTo>
                <a:lnTo>
                  <a:pt x="1686039" y="3469362"/>
                </a:lnTo>
                <a:cubicBezTo>
                  <a:pt x="1681812" y="3469362"/>
                  <a:pt x="1677046" y="3468328"/>
                  <a:pt x="1671741" y="3466260"/>
                </a:cubicBezTo>
                <a:lnTo>
                  <a:pt x="1667696" y="3469362"/>
                </a:lnTo>
                <a:lnTo>
                  <a:pt x="1666616" y="3468283"/>
                </a:lnTo>
                <a:lnTo>
                  <a:pt x="1661491" y="3469362"/>
                </a:lnTo>
                <a:lnTo>
                  <a:pt x="1650296" y="3468283"/>
                </a:lnTo>
                <a:lnTo>
                  <a:pt x="1635864" y="3469362"/>
                </a:lnTo>
                <a:cubicBezTo>
                  <a:pt x="1632088" y="3469362"/>
                  <a:pt x="1626648" y="3468013"/>
                  <a:pt x="1619544" y="3465316"/>
                </a:cubicBezTo>
                <a:close/>
                <a:moveTo>
                  <a:pt x="9194633" y="3464371"/>
                </a:moveTo>
                <a:lnTo>
                  <a:pt x="9194633" y="3467608"/>
                </a:lnTo>
                <a:lnTo>
                  <a:pt x="9197870" y="3467608"/>
                </a:lnTo>
                <a:lnTo>
                  <a:pt x="9200028" y="3465450"/>
                </a:lnTo>
                <a:lnTo>
                  <a:pt x="9200028" y="3464371"/>
                </a:lnTo>
                <a:close/>
                <a:moveTo>
                  <a:pt x="7774975" y="3463427"/>
                </a:moveTo>
                <a:lnTo>
                  <a:pt x="7774975" y="3465585"/>
                </a:lnTo>
                <a:lnTo>
                  <a:pt x="7778212" y="3465585"/>
                </a:lnTo>
                <a:lnTo>
                  <a:pt x="7778212" y="3463427"/>
                </a:lnTo>
                <a:close/>
                <a:moveTo>
                  <a:pt x="1581645" y="3462213"/>
                </a:moveTo>
                <a:lnTo>
                  <a:pt x="1581645" y="3465316"/>
                </a:lnTo>
                <a:lnTo>
                  <a:pt x="1586769" y="3474487"/>
                </a:lnTo>
                <a:cubicBezTo>
                  <a:pt x="1586769" y="3477904"/>
                  <a:pt x="1586049" y="3479612"/>
                  <a:pt x="1584611" y="3479612"/>
                </a:cubicBezTo>
                <a:cubicBezTo>
                  <a:pt x="1586230" y="3483749"/>
                  <a:pt x="1587623" y="3485817"/>
                  <a:pt x="1588793" y="3485817"/>
                </a:cubicBezTo>
                <a:lnTo>
                  <a:pt x="1588793" y="3482715"/>
                </a:lnTo>
                <a:lnTo>
                  <a:pt x="1586769" y="3479612"/>
                </a:lnTo>
                <a:lnTo>
                  <a:pt x="1587714" y="3473408"/>
                </a:lnTo>
                <a:cubicBezTo>
                  <a:pt x="1584296" y="3469901"/>
                  <a:pt x="1582588" y="3466170"/>
                  <a:pt x="1582588" y="3462213"/>
                </a:cubicBezTo>
                <a:close/>
                <a:moveTo>
                  <a:pt x="8265503" y="3462079"/>
                </a:moveTo>
                <a:lnTo>
                  <a:pt x="8265503" y="3464237"/>
                </a:lnTo>
                <a:lnTo>
                  <a:pt x="8267661" y="3466395"/>
                </a:lnTo>
                <a:lnTo>
                  <a:pt x="8269819" y="3466395"/>
                </a:lnTo>
                <a:lnTo>
                  <a:pt x="8269819" y="3465316"/>
                </a:lnTo>
                <a:lnTo>
                  <a:pt x="8266582" y="3462079"/>
                </a:lnTo>
                <a:close/>
                <a:moveTo>
                  <a:pt x="8156389" y="3462079"/>
                </a:moveTo>
                <a:lnTo>
                  <a:pt x="8156389" y="3465316"/>
                </a:lnTo>
                <a:lnTo>
                  <a:pt x="8159626" y="3465316"/>
                </a:lnTo>
                <a:lnTo>
                  <a:pt x="8159626" y="3462079"/>
                </a:lnTo>
                <a:close/>
                <a:moveTo>
                  <a:pt x="7673684" y="3461269"/>
                </a:moveTo>
                <a:lnTo>
                  <a:pt x="7673684" y="3469901"/>
                </a:lnTo>
                <a:lnTo>
                  <a:pt x="7675842" y="3471925"/>
                </a:lnTo>
                <a:lnTo>
                  <a:pt x="7676921" y="3471925"/>
                </a:lnTo>
                <a:lnTo>
                  <a:pt x="7678000" y="3467743"/>
                </a:lnTo>
                <a:cubicBezTo>
                  <a:pt x="7677280" y="3463427"/>
                  <a:pt x="7676201" y="3461269"/>
                  <a:pt x="7674763" y="3461269"/>
                </a:cubicBezTo>
                <a:close/>
                <a:moveTo>
                  <a:pt x="7713472" y="3460190"/>
                </a:moveTo>
                <a:lnTo>
                  <a:pt x="7709156" y="3464506"/>
                </a:lnTo>
                <a:lnTo>
                  <a:pt x="7711314" y="3468822"/>
                </a:lnTo>
                <a:lnTo>
                  <a:pt x="7712393" y="3467743"/>
                </a:lnTo>
                <a:lnTo>
                  <a:pt x="7713472" y="3467743"/>
                </a:lnTo>
                <a:lnTo>
                  <a:pt x="7717788" y="3470845"/>
                </a:lnTo>
                <a:lnTo>
                  <a:pt x="7719946" y="3468822"/>
                </a:lnTo>
                <a:lnTo>
                  <a:pt x="7719946" y="3467743"/>
                </a:lnTo>
                <a:cubicBezTo>
                  <a:pt x="7719946" y="3466305"/>
                  <a:pt x="7718507" y="3465585"/>
                  <a:pt x="7715630" y="3465585"/>
                </a:cubicBezTo>
                <a:lnTo>
                  <a:pt x="7714551" y="3460190"/>
                </a:lnTo>
                <a:close/>
                <a:moveTo>
                  <a:pt x="3751244" y="3459381"/>
                </a:moveTo>
                <a:lnTo>
                  <a:pt x="3750300" y="3460460"/>
                </a:lnTo>
                <a:lnTo>
                  <a:pt x="3750300" y="3466799"/>
                </a:lnTo>
                <a:lnTo>
                  <a:pt x="3752323" y="3466799"/>
                </a:lnTo>
                <a:lnTo>
                  <a:pt x="3753402" y="3460460"/>
                </a:lnTo>
                <a:lnTo>
                  <a:pt x="3752323" y="3459381"/>
                </a:lnTo>
                <a:close/>
                <a:moveTo>
                  <a:pt x="1175009" y="3459381"/>
                </a:moveTo>
                <a:lnTo>
                  <a:pt x="1175009" y="3462618"/>
                </a:lnTo>
                <a:cubicBezTo>
                  <a:pt x="1175727" y="3464866"/>
                  <a:pt x="1177930" y="3465990"/>
                  <a:pt x="1181616" y="3465990"/>
                </a:cubicBezTo>
                <a:lnTo>
                  <a:pt x="1182696" y="3464911"/>
                </a:lnTo>
                <a:cubicBezTo>
                  <a:pt x="1181796" y="3461224"/>
                  <a:pt x="1180673" y="3459381"/>
                  <a:pt x="1179324" y="3459381"/>
                </a:cubicBezTo>
                <a:close/>
                <a:moveTo>
                  <a:pt x="5139122" y="3459246"/>
                </a:moveTo>
                <a:lnTo>
                  <a:pt x="5135750" y="3462483"/>
                </a:lnTo>
                <a:lnTo>
                  <a:pt x="5135750" y="3466799"/>
                </a:lnTo>
                <a:cubicBezTo>
                  <a:pt x="5137639" y="3470396"/>
                  <a:pt x="5140561" y="3472194"/>
                  <a:pt x="5144517" y="3472194"/>
                </a:cubicBezTo>
                <a:lnTo>
                  <a:pt x="5147889" y="3472194"/>
                </a:lnTo>
                <a:lnTo>
                  <a:pt x="5147889" y="3466799"/>
                </a:lnTo>
                <a:lnTo>
                  <a:pt x="5146675" y="3466799"/>
                </a:lnTo>
                <a:lnTo>
                  <a:pt x="5142359" y="3467878"/>
                </a:lnTo>
                <a:cubicBezTo>
                  <a:pt x="5139482" y="3466799"/>
                  <a:pt x="5138043" y="3465720"/>
                  <a:pt x="5138043" y="3464641"/>
                </a:cubicBezTo>
                <a:lnTo>
                  <a:pt x="5138043" y="3463562"/>
                </a:lnTo>
                <a:lnTo>
                  <a:pt x="5140201" y="3460325"/>
                </a:lnTo>
                <a:lnTo>
                  <a:pt x="5140201" y="3459246"/>
                </a:lnTo>
                <a:close/>
                <a:moveTo>
                  <a:pt x="9090374" y="3459111"/>
                </a:moveTo>
                <a:lnTo>
                  <a:pt x="9090374" y="3460190"/>
                </a:lnTo>
                <a:lnTo>
                  <a:pt x="9095769" y="3460190"/>
                </a:lnTo>
                <a:lnTo>
                  <a:pt x="9095769" y="3459111"/>
                </a:lnTo>
                <a:close/>
                <a:moveTo>
                  <a:pt x="1580566" y="3459111"/>
                </a:moveTo>
                <a:lnTo>
                  <a:pt x="1580566" y="3461134"/>
                </a:lnTo>
                <a:lnTo>
                  <a:pt x="1581645" y="3461134"/>
                </a:lnTo>
                <a:lnTo>
                  <a:pt x="1581645" y="3459111"/>
                </a:lnTo>
                <a:close/>
                <a:moveTo>
                  <a:pt x="3638219" y="3458302"/>
                </a:moveTo>
                <a:cubicBezTo>
                  <a:pt x="3635431" y="3459381"/>
                  <a:pt x="3634038" y="3460460"/>
                  <a:pt x="3634038" y="3461539"/>
                </a:cubicBezTo>
                <a:lnTo>
                  <a:pt x="3634038" y="3472194"/>
                </a:lnTo>
                <a:lnTo>
                  <a:pt x="3641456" y="3472194"/>
                </a:lnTo>
                <a:lnTo>
                  <a:pt x="3644693" y="3468957"/>
                </a:lnTo>
                <a:lnTo>
                  <a:pt x="3644693" y="3467878"/>
                </a:lnTo>
                <a:close/>
                <a:moveTo>
                  <a:pt x="6203127" y="3457493"/>
                </a:moveTo>
                <a:cubicBezTo>
                  <a:pt x="6201778" y="3457493"/>
                  <a:pt x="6200025" y="3463113"/>
                  <a:pt x="6197867" y="3474352"/>
                </a:cubicBezTo>
                <a:cubicBezTo>
                  <a:pt x="6198946" y="3477230"/>
                  <a:pt x="6200025" y="3478668"/>
                  <a:pt x="6201104" y="3478668"/>
                </a:cubicBezTo>
                <a:cubicBezTo>
                  <a:pt x="6202273" y="3468238"/>
                  <a:pt x="6203666" y="3462213"/>
                  <a:pt x="6205285" y="3460595"/>
                </a:cubicBezTo>
                <a:lnTo>
                  <a:pt x="6205285" y="3459651"/>
                </a:lnTo>
                <a:close/>
                <a:moveTo>
                  <a:pt x="6184110" y="3457493"/>
                </a:moveTo>
                <a:lnTo>
                  <a:pt x="6184110" y="3458572"/>
                </a:lnTo>
                <a:lnTo>
                  <a:pt x="6185189" y="3461674"/>
                </a:lnTo>
                <a:lnTo>
                  <a:pt x="6186268" y="3461674"/>
                </a:lnTo>
                <a:lnTo>
                  <a:pt x="6186268" y="3460595"/>
                </a:lnTo>
                <a:lnTo>
                  <a:pt x="6185189" y="3457493"/>
                </a:lnTo>
                <a:close/>
                <a:moveTo>
                  <a:pt x="1597424" y="3457493"/>
                </a:moveTo>
                <a:lnTo>
                  <a:pt x="1594323" y="3458437"/>
                </a:lnTo>
                <a:lnTo>
                  <a:pt x="1594323" y="3461539"/>
                </a:lnTo>
                <a:lnTo>
                  <a:pt x="1598503" y="3465720"/>
                </a:lnTo>
                <a:lnTo>
                  <a:pt x="1601606" y="3462618"/>
                </a:lnTo>
                <a:cubicBezTo>
                  <a:pt x="1600706" y="3459381"/>
                  <a:pt x="1599313" y="3457673"/>
                  <a:pt x="1597424" y="3457493"/>
                </a:cubicBezTo>
                <a:close/>
                <a:moveTo>
                  <a:pt x="6228484" y="3456414"/>
                </a:moveTo>
                <a:lnTo>
                  <a:pt x="6225381" y="3457493"/>
                </a:lnTo>
                <a:lnTo>
                  <a:pt x="6227539" y="3459651"/>
                </a:lnTo>
                <a:lnTo>
                  <a:pt x="6226460" y="3469092"/>
                </a:lnTo>
                <a:lnTo>
                  <a:pt x="6227539" y="3481770"/>
                </a:lnTo>
                <a:lnTo>
                  <a:pt x="6226460" y="3499709"/>
                </a:lnTo>
                <a:lnTo>
                  <a:pt x="6226460" y="3506048"/>
                </a:lnTo>
                <a:cubicBezTo>
                  <a:pt x="6226460" y="3507487"/>
                  <a:pt x="6223628" y="3508566"/>
                  <a:pt x="6217963" y="3509285"/>
                </a:cubicBezTo>
                <a:cubicBezTo>
                  <a:pt x="6217963" y="3518996"/>
                  <a:pt x="6220436" y="3527089"/>
                  <a:pt x="6225381" y="3533563"/>
                </a:cubicBezTo>
                <a:cubicBezTo>
                  <a:pt x="6231855" y="3531674"/>
                  <a:pt x="6237475" y="3526729"/>
                  <a:pt x="6242241" y="3518726"/>
                </a:cubicBezTo>
                <a:lnTo>
                  <a:pt x="6243320" y="3518726"/>
                </a:lnTo>
                <a:lnTo>
                  <a:pt x="6247501" y="3521963"/>
                </a:lnTo>
                <a:lnTo>
                  <a:pt x="6254919" y="3521963"/>
                </a:lnTo>
                <a:cubicBezTo>
                  <a:pt x="6249344" y="3516119"/>
                  <a:pt x="6246557" y="3509060"/>
                  <a:pt x="6246557" y="3500788"/>
                </a:cubicBezTo>
                <a:cubicBezTo>
                  <a:pt x="6244579" y="3500248"/>
                  <a:pt x="6241387" y="3494269"/>
                  <a:pt x="6236981" y="3482849"/>
                </a:cubicBezTo>
                <a:cubicBezTo>
                  <a:pt x="6235542" y="3482490"/>
                  <a:pt x="6234148" y="3480736"/>
                  <a:pt x="6232800" y="3477589"/>
                </a:cubicBezTo>
                <a:cubicBezTo>
                  <a:pt x="6233879" y="3470486"/>
                  <a:pt x="6235272" y="3466934"/>
                  <a:pt x="6236981" y="3466934"/>
                </a:cubicBezTo>
                <a:lnTo>
                  <a:pt x="6238060" y="3466934"/>
                </a:lnTo>
                <a:cubicBezTo>
                  <a:pt x="6231676" y="3461719"/>
                  <a:pt x="6228484" y="3458212"/>
                  <a:pt x="6228484" y="3456414"/>
                </a:cubicBezTo>
                <a:close/>
                <a:moveTo>
                  <a:pt x="3550820" y="3456144"/>
                </a:moveTo>
                <a:lnTo>
                  <a:pt x="3550820" y="3458302"/>
                </a:lnTo>
                <a:lnTo>
                  <a:pt x="3552978" y="3456144"/>
                </a:lnTo>
                <a:close/>
                <a:moveTo>
                  <a:pt x="1581645" y="3456009"/>
                </a:moveTo>
                <a:lnTo>
                  <a:pt x="1581645" y="3458032"/>
                </a:lnTo>
                <a:lnTo>
                  <a:pt x="1582588" y="3458032"/>
                </a:lnTo>
                <a:lnTo>
                  <a:pt x="1582588" y="3456009"/>
                </a:lnTo>
                <a:close/>
                <a:moveTo>
                  <a:pt x="4203063" y="3454930"/>
                </a:moveTo>
                <a:lnTo>
                  <a:pt x="4201984" y="3456009"/>
                </a:lnTo>
                <a:lnTo>
                  <a:pt x="4201984" y="3458167"/>
                </a:lnTo>
                <a:lnTo>
                  <a:pt x="4206300" y="3458167"/>
                </a:lnTo>
                <a:lnTo>
                  <a:pt x="4208593" y="3456009"/>
                </a:lnTo>
                <a:close/>
                <a:moveTo>
                  <a:pt x="1112428" y="3454930"/>
                </a:moveTo>
                <a:lnTo>
                  <a:pt x="1112428" y="3456009"/>
                </a:lnTo>
                <a:cubicBezTo>
                  <a:pt x="1114585" y="3462663"/>
                  <a:pt x="1116382" y="3465990"/>
                  <a:pt x="1117822" y="3465990"/>
                </a:cubicBezTo>
                <a:lnTo>
                  <a:pt x="1120114" y="3465990"/>
                </a:lnTo>
                <a:lnTo>
                  <a:pt x="1120114" y="3460460"/>
                </a:lnTo>
                <a:cubicBezTo>
                  <a:pt x="1117866" y="3456773"/>
                  <a:pt x="1115303" y="3454930"/>
                  <a:pt x="1112428" y="3454930"/>
                </a:cubicBezTo>
                <a:close/>
                <a:moveTo>
                  <a:pt x="1028939" y="3453851"/>
                </a:moveTo>
                <a:lnTo>
                  <a:pt x="1028939" y="3454930"/>
                </a:lnTo>
                <a:cubicBezTo>
                  <a:pt x="1032535" y="3461764"/>
                  <a:pt x="1034333" y="3466889"/>
                  <a:pt x="1034333" y="3470306"/>
                </a:cubicBezTo>
                <a:lnTo>
                  <a:pt x="1035412" y="3470306"/>
                </a:lnTo>
                <a:lnTo>
                  <a:pt x="1035412" y="3464911"/>
                </a:lnTo>
                <a:lnTo>
                  <a:pt x="1030018" y="3453851"/>
                </a:lnTo>
                <a:close/>
                <a:moveTo>
                  <a:pt x="5753196" y="3453581"/>
                </a:moveTo>
                <a:lnTo>
                  <a:pt x="5751038" y="3455739"/>
                </a:lnTo>
                <a:lnTo>
                  <a:pt x="5751038" y="3458976"/>
                </a:lnTo>
                <a:cubicBezTo>
                  <a:pt x="5752477" y="3461854"/>
                  <a:pt x="5754680" y="3463292"/>
                  <a:pt x="5757647" y="3463292"/>
                </a:cubicBezTo>
                <a:lnTo>
                  <a:pt x="5758726" y="3462213"/>
                </a:lnTo>
                <a:lnTo>
                  <a:pt x="5758726" y="3461134"/>
                </a:lnTo>
                <a:cubicBezTo>
                  <a:pt x="5757827" y="3456099"/>
                  <a:pt x="5756343" y="3453581"/>
                  <a:pt x="5754275" y="3453581"/>
                </a:cubicBezTo>
                <a:close/>
                <a:moveTo>
                  <a:pt x="8154231" y="3453447"/>
                </a:moveTo>
                <a:lnTo>
                  <a:pt x="8152073" y="3455605"/>
                </a:lnTo>
                <a:lnTo>
                  <a:pt x="8152073" y="3458842"/>
                </a:lnTo>
                <a:lnTo>
                  <a:pt x="8153152" y="3458842"/>
                </a:lnTo>
                <a:lnTo>
                  <a:pt x="8158547" y="3455605"/>
                </a:lnTo>
                <a:lnTo>
                  <a:pt x="8158547" y="3453447"/>
                </a:lnTo>
                <a:close/>
                <a:moveTo>
                  <a:pt x="2068937" y="3452772"/>
                </a:moveTo>
                <a:lnTo>
                  <a:pt x="2064620" y="3461404"/>
                </a:lnTo>
                <a:lnTo>
                  <a:pt x="2065700" y="3462483"/>
                </a:lnTo>
                <a:lnTo>
                  <a:pt x="2070015" y="3462483"/>
                </a:lnTo>
                <a:lnTo>
                  <a:pt x="2074332" y="3457088"/>
                </a:lnTo>
                <a:lnTo>
                  <a:pt x="2074332" y="3454930"/>
                </a:lnTo>
                <a:lnTo>
                  <a:pt x="2072173" y="3452772"/>
                </a:lnTo>
                <a:close/>
                <a:moveTo>
                  <a:pt x="2185198" y="3452637"/>
                </a:moveTo>
                <a:cubicBezTo>
                  <a:pt x="2182320" y="3453357"/>
                  <a:pt x="2180883" y="3455515"/>
                  <a:pt x="2180883" y="3459111"/>
                </a:cubicBezTo>
                <a:lnTo>
                  <a:pt x="2181961" y="3460190"/>
                </a:lnTo>
                <a:lnTo>
                  <a:pt x="2185198" y="3460190"/>
                </a:lnTo>
                <a:lnTo>
                  <a:pt x="2188436" y="3456953"/>
                </a:lnTo>
                <a:cubicBezTo>
                  <a:pt x="2187356" y="3454076"/>
                  <a:pt x="2186278" y="3452637"/>
                  <a:pt x="2185198" y="3452637"/>
                </a:cubicBezTo>
                <a:close/>
                <a:moveTo>
                  <a:pt x="9117349" y="3451693"/>
                </a:moveTo>
                <a:lnTo>
                  <a:pt x="9117349" y="3460190"/>
                </a:lnTo>
                <a:lnTo>
                  <a:pt x="9120451" y="3475027"/>
                </a:lnTo>
                <a:cubicBezTo>
                  <a:pt x="9119462" y="3477814"/>
                  <a:pt x="9118428" y="3479208"/>
                  <a:pt x="9117349" y="3479208"/>
                </a:cubicBezTo>
                <a:lnTo>
                  <a:pt x="9121530" y="3500518"/>
                </a:lnTo>
                <a:lnTo>
                  <a:pt x="9118428" y="3517512"/>
                </a:lnTo>
                <a:lnTo>
                  <a:pt x="9119507" y="3518591"/>
                </a:lnTo>
                <a:lnTo>
                  <a:pt x="9130162" y="3518591"/>
                </a:lnTo>
                <a:cubicBezTo>
                  <a:pt x="9131601" y="3518591"/>
                  <a:pt x="9132320" y="3519670"/>
                  <a:pt x="9132320" y="3521828"/>
                </a:cubicBezTo>
                <a:lnTo>
                  <a:pt x="9133399" y="3522773"/>
                </a:lnTo>
                <a:lnTo>
                  <a:pt x="9134478" y="3522773"/>
                </a:lnTo>
                <a:lnTo>
                  <a:pt x="9136636" y="3520749"/>
                </a:lnTo>
                <a:lnTo>
                  <a:pt x="9135557" y="3516433"/>
                </a:lnTo>
                <a:lnTo>
                  <a:pt x="9137715" y="3501597"/>
                </a:lnTo>
                <a:cubicBezTo>
                  <a:pt x="9135198" y="3501597"/>
                  <a:pt x="9133399" y="3499484"/>
                  <a:pt x="9132320" y="3495258"/>
                </a:cubicBezTo>
                <a:lnTo>
                  <a:pt x="9139873" y="3471790"/>
                </a:lnTo>
                <a:lnTo>
                  <a:pt x="9134478" y="3454795"/>
                </a:lnTo>
                <a:lnTo>
                  <a:pt x="9135557" y="3451693"/>
                </a:lnTo>
                <a:lnTo>
                  <a:pt x="9134478" y="3451693"/>
                </a:lnTo>
                <a:lnTo>
                  <a:pt x="9131241" y="3452637"/>
                </a:lnTo>
                <a:lnTo>
                  <a:pt x="9121530" y="3451693"/>
                </a:lnTo>
                <a:close/>
                <a:moveTo>
                  <a:pt x="7651024" y="3451558"/>
                </a:moveTo>
                <a:lnTo>
                  <a:pt x="7647788" y="3454795"/>
                </a:lnTo>
                <a:lnTo>
                  <a:pt x="7647788" y="3458032"/>
                </a:lnTo>
                <a:lnTo>
                  <a:pt x="7649946" y="3458032"/>
                </a:lnTo>
                <a:lnTo>
                  <a:pt x="7653182" y="3454795"/>
                </a:lnTo>
                <a:lnTo>
                  <a:pt x="7653182" y="3451558"/>
                </a:lnTo>
                <a:close/>
                <a:moveTo>
                  <a:pt x="1712339" y="3450614"/>
                </a:moveTo>
                <a:lnTo>
                  <a:pt x="1710315" y="3452637"/>
                </a:lnTo>
                <a:lnTo>
                  <a:pt x="1710315" y="3454660"/>
                </a:lnTo>
                <a:lnTo>
                  <a:pt x="1716386" y="3454660"/>
                </a:lnTo>
                <a:lnTo>
                  <a:pt x="1716386" y="3452637"/>
                </a:lnTo>
                <a:lnTo>
                  <a:pt x="1714362" y="3450614"/>
                </a:lnTo>
                <a:close/>
                <a:moveTo>
                  <a:pt x="6090101" y="3450075"/>
                </a:moveTo>
                <a:lnTo>
                  <a:pt x="6090101" y="3455335"/>
                </a:lnTo>
                <a:cubicBezTo>
                  <a:pt x="6090101" y="3456414"/>
                  <a:pt x="6091495" y="3457493"/>
                  <a:pt x="6094282" y="3458572"/>
                </a:cubicBezTo>
                <a:lnTo>
                  <a:pt x="6095361" y="3457493"/>
                </a:lnTo>
                <a:lnTo>
                  <a:pt x="6094282" y="3456414"/>
                </a:lnTo>
                <a:lnTo>
                  <a:pt x="6094282" y="3454256"/>
                </a:lnTo>
                <a:lnTo>
                  <a:pt x="6095361" y="3453312"/>
                </a:lnTo>
                <a:lnTo>
                  <a:pt x="6095361" y="3452233"/>
                </a:lnTo>
                <a:close/>
                <a:moveTo>
                  <a:pt x="7676921" y="3448321"/>
                </a:moveTo>
                <a:lnTo>
                  <a:pt x="7674763" y="3450479"/>
                </a:lnTo>
                <a:lnTo>
                  <a:pt x="7675842" y="3451558"/>
                </a:lnTo>
                <a:lnTo>
                  <a:pt x="7676921" y="3451558"/>
                </a:lnTo>
                <a:close/>
                <a:moveTo>
                  <a:pt x="5737955" y="3448186"/>
                </a:moveTo>
                <a:lnTo>
                  <a:pt x="5737955" y="3450344"/>
                </a:lnTo>
                <a:lnTo>
                  <a:pt x="5739034" y="3450344"/>
                </a:lnTo>
                <a:lnTo>
                  <a:pt x="5739034" y="3448186"/>
                </a:lnTo>
                <a:close/>
                <a:moveTo>
                  <a:pt x="3718200" y="3447647"/>
                </a:moveTo>
                <a:lnTo>
                  <a:pt x="3720358" y="3447647"/>
                </a:lnTo>
                <a:lnTo>
                  <a:pt x="3720358" y="3450884"/>
                </a:lnTo>
                <a:lnTo>
                  <a:pt x="3718200" y="3450884"/>
                </a:lnTo>
                <a:close/>
                <a:moveTo>
                  <a:pt x="8750771" y="3447377"/>
                </a:moveTo>
                <a:lnTo>
                  <a:pt x="8750771" y="3449535"/>
                </a:lnTo>
                <a:lnTo>
                  <a:pt x="8752929" y="3449535"/>
                </a:lnTo>
                <a:lnTo>
                  <a:pt x="8752929" y="3447377"/>
                </a:lnTo>
                <a:close/>
                <a:moveTo>
                  <a:pt x="2146354" y="3447242"/>
                </a:moveTo>
                <a:lnTo>
                  <a:pt x="2145275" y="3452637"/>
                </a:lnTo>
                <a:lnTo>
                  <a:pt x="2145275" y="3453716"/>
                </a:lnTo>
                <a:lnTo>
                  <a:pt x="2147432" y="3465585"/>
                </a:lnTo>
                <a:lnTo>
                  <a:pt x="2147432" y="3466664"/>
                </a:lnTo>
                <a:lnTo>
                  <a:pt x="2145275" y="3475296"/>
                </a:lnTo>
                <a:lnTo>
                  <a:pt x="2145275" y="3477454"/>
                </a:lnTo>
                <a:lnTo>
                  <a:pt x="2147432" y="3486086"/>
                </a:lnTo>
                <a:lnTo>
                  <a:pt x="2147432" y="3489323"/>
                </a:lnTo>
                <a:cubicBezTo>
                  <a:pt x="2147432" y="3491661"/>
                  <a:pt x="2144916" y="3497056"/>
                  <a:pt x="2139880" y="3505508"/>
                </a:cubicBezTo>
                <a:lnTo>
                  <a:pt x="2138800" y="3509825"/>
                </a:lnTo>
                <a:lnTo>
                  <a:pt x="2142037" y="3511983"/>
                </a:lnTo>
                <a:lnTo>
                  <a:pt x="2146354" y="3510904"/>
                </a:lnTo>
                <a:lnTo>
                  <a:pt x="2151749" y="3514141"/>
                </a:lnTo>
                <a:lnTo>
                  <a:pt x="2152828" y="3514141"/>
                </a:lnTo>
                <a:cubicBezTo>
                  <a:pt x="2158583" y="3514141"/>
                  <a:pt x="2161461" y="3509105"/>
                  <a:pt x="2161461" y="3499034"/>
                </a:cubicBezTo>
                <a:lnTo>
                  <a:pt x="2164698" y="3492560"/>
                </a:lnTo>
                <a:lnTo>
                  <a:pt x="2162540" y="3485007"/>
                </a:lnTo>
                <a:cubicBezTo>
                  <a:pt x="2165416" y="3484468"/>
                  <a:pt x="2167216" y="3482670"/>
                  <a:pt x="2167934" y="3479612"/>
                </a:cubicBezTo>
                <a:lnTo>
                  <a:pt x="2166856" y="3478533"/>
                </a:lnTo>
                <a:lnTo>
                  <a:pt x="2160381" y="3478533"/>
                </a:lnTo>
                <a:lnTo>
                  <a:pt x="2160381" y="3465585"/>
                </a:lnTo>
                <a:lnTo>
                  <a:pt x="2162540" y="3447242"/>
                </a:lnTo>
                <a:close/>
                <a:moveTo>
                  <a:pt x="5664718" y="3447107"/>
                </a:moveTo>
                <a:lnTo>
                  <a:pt x="5664718" y="3449265"/>
                </a:lnTo>
                <a:lnTo>
                  <a:pt x="5666876" y="3449265"/>
                </a:lnTo>
                <a:lnTo>
                  <a:pt x="5666876" y="3447107"/>
                </a:lnTo>
                <a:close/>
                <a:moveTo>
                  <a:pt x="6230642" y="3446973"/>
                </a:moveTo>
                <a:lnTo>
                  <a:pt x="6230642" y="3447917"/>
                </a:lnTo>
                <a:lnTo>
                  <a:pt x="6231721" y="3451154"/>
                </a:lnTo>
                <a:lnTo>
                  <a:pt x="6232800" y="3451154"/>
                </a:lnTo>
                <a:lnTo>
                  <a:pt x="6234823" y="3448996"/>
                </a:lnTo>
                <a:close/>
                <a:moveTo>
                  <a:pt x="3741668" y="3446568"/>
                </a:moveTo>
                <a:cubicBezTo>
                  <a:pt x="3739600" y="3447287"/>
                  <a:pt x="3738566" y="3449400"/>
                  <a:pt x="3738566" y="3452907"/>
                </a:cubicBezTo>
                <a:lnTo>
                  <a:pt x="3739510" y="3453986"/>
                </a:lnTo>
                <a:lnTo>
                  <a:pt x="3740589" y="3453986"/>
                </a:lnTo>
                <a:cubicBezTo>
                  <a:pt x="3744366" y="3453986"/>
                  <a:pt x="3746524" y="3452952"/>
                  <a:pt x="3747063" y="3450884"/>
                </a:cubicBezTo>
                <a:lnTo>
                  <a:pt x="3747063" y="3447647"/>
                </a:lnTo>
                <a:close/>
                <a:moveTo>
                  <a:pt x="5679959" y="3446028"/>
                </a:moveTo>
                <a:cubicBezTo>
                  <a:pt x="5679959" y="3448906"/>
                  <a:pt x="5677441" y="3452862"/>
                  <a:pt x="5672406" y="3457897"/>
                </a:cubicBezTo>
                <a:lnTo>
                  <a:pt x="5672406" y="3462213"/>
                </a:lnTo>
                <a:lnTo>
                  <a:pt x="5675643" y="3462213"/>
                </a:lnTo>
                <a:cubicBezTo>
                  <a:pt x="5675643" y="3460235"/>
                  <a:pt x="5677801" y="3456279"/>
                  <a:pt x="5682117" y="3450344"/>
                </a:cubicBezTo>
                <a:lnTo>
                  <a:pt x="5682117" y="3446028"/>
                </a:lnTo>
                <a:close/>
                <a:moveTo>
                  <a:pt x="3564712" y="3445489"/>
                </a:moveTo>
                <a:lnTo>
                  <a:pt x="3564712" y="3446568"/>
                </a:lnTo>
                <a:lnTo>
                  <a:pt x="3566870" y="3446568"/>
                </a:lnTo>
                <a:lnTo>
                  <a:pt x="3566870" y="3445489"/>
                </a:lnTo>
                <a:close/>
                <a:moveTo>
                  <a:pt x="6183031" y="3444815"/>
                </a:moveTo>
                <a:lnTo>
                  <a:pt x="6183031" y="3447917"/>
                </a:lnTo>
                <a:lnTo>
                  <a:pt x="6188426" y="3458572"/>
                </a:lnTo>
                <a:lnTo>
                  <a:pt x="6190449" y="3458572"/>
                </a:lnTo>
                <a:lnTo>
                  <a:pt x="6190449" y="3456414"/>
                </a:lnTo>
                <a:lnTo>
                  <a:pt x="6191528" y="3456414"/>
                </a:lnTo>
                <a:cubicBezTo>
                  <a:pt x="6189819" y="3450120"/>
                  <a:pt x="6187706" y="3446253"/>
                  <a:pt x="6185189" y="3444815"/>
                </a:cubicBezTo>
                <a:close/>
                <a:moveTo>
                  <a:pt x="3567814" y="3444410"/>
                </a:moveTo>
                <a:lnTo>
                  <a:pt x="3567814" y="3445489"/>
                </a:lnTo>
                <a:lnTo>
                  <a:pt x="3571051" y="3445489"/>
                </a:lnTo>
                <a:lnTo>
                  <a:pt x="3571051" y="3444410"/>
                </a:lnTo>
                <a:close/>
                <a:moveTo>
                  <a:pt x="6086864" y="3443736"/>
                </a:moveTo>
                <a:lnTo>
                  <a:pt x="6086864" y="3445894"/>
                </a:lnTo>
                <a:lnTo>
                  <a:pt x="6087943" y="3445894"/>
                </a:lnTo>
                <a:lnTo>
                  <a:pt x="6087943" y="3443736"/>
                </a:lnTo>
                <a:close/>
                <a:moveTo>
                  <a:pt x="5155442" y="3442926"/>
                </a:moveTo>
                <a:lnTo>
                  <a:pt x="5155442" y="3446163"/>
                </a:lnTo>
                <a:lnTo>
                  <a:pt x="5157600" y="3446163"/>
                </a:lnTo>
                <a:lnTo>
                  <a:pt x="5157600" y="3442926"/>
                </a:lnTo>
                <a:close/>
                <a:moveTo>
                  <a:pt x="5595797" y="3441847"/>
                </a:moveTo>
                <a:cubicBezTo>
                  <a:pt x="5591481" y="3442207"/>
                  <a:pt x="5589323" y="3443241"/>
                  <a:pt x="5589323" y="3444949"/>
                </a:cubicBezTo>
                <a:lnTo>
                  <a:pt x="5589323" y="3450344"/>
                </a:lnTo>
                <a:lnTo>
                  <a:pt x="5593639" y="3450344"/>
                </a:lnTo>
                <a:lnTo>
                  <a:pt x="5595797" y="3442926"/>
                </a:lnTo>
                <a:close/>
                <a:moveTo>
                  <a:pt x="4134142" y="3441847"/>
                </a:moveTo>
                <a:lnTo>
                  <a:pt x="4134142" y="3447242"/>
                </a:lnTo>
                <a:lnTo>
                  <a:pt x="4135221" y="3447242"/>
                </a:lnTo>
                <a:lnTo>
                  <a:pt x="4135221" y="3441847"/>
                </a:lnTo>
                <a:close/>
                <a:moveTo>
                  <a:pt x="7248249" y="3441443"/>
                </a:moveTo>
                <a:lnTo>
                  <a:pt x="7248249" y="3442522"/>
                </a:lnTo>
                <a:lnTo>
                  <a:pt x="7250407" y="3442522"/>
                </a:lnTo>
                <a:lnTo>
                  <a:pt x="7250407" y="3441443"/>
                </a:lnTo>
                <a:close/>
                <a:moveTo>
                  <a:pt x="4733650" y="3441443"/>
                </a:moveTo>
                <a:lnTo>
                  <a:pt x="4733650" y="3442522"/>
                </a:lnTo>
                <a:lnTo>
                  <a:pt x="4735808" y="3442522"/>
                </a:lnTo>
                <a:lnTo>
                  <a:pt x="4735808" y="3441443"/>
                </a:lnTo>
                <a:close/>
                <a:moveTo>
                  <a:pt x="2714352" y="3441443"/>
                </a:moveTo>
                <a:lnTo>
                  <a:pt x="2714352" y="3442522"/>
                </a:lnTo>
                <a:lnTo>
                  <a:pt x="2716510" y="3442522"/>
                </a:lnTo>
                <a:lnTo>
                  <a:pt x="2716510" y="3441443"/>
                </a:lnTo>
                <a:close/>
                <a:moveTo>
                  <a:pt x="3614750" y="3441173"/>
                </a:moveTo>
                <a:cubicBezTo>
                  <a:pt x="3606928" y="3443151"/>
                  <a:pt x="3603016" y="3445669"/>
                  <a:pt x="3603016" y="3448726"/>
                </a:cubicBezTo>
                <a:lnTo>
                  <a:pt x="3598835" y="3476375"/>
                </a:lnTo>
                <a:lnTo>
                  <a:pt x="3599914" y="3476375"/>
                </a:lnTo>
                <a:lnTo>
                  <a:pt x="3606253" y="3477454"/>
                </a:lnTo>
                <a:cubicBezTo>
                  <a:pt x="3610749" y="3477454"/>
                  <a:pt x="3614301" y="3475701"/>
                  <a:pt x="3616908" y="3472194"/>
                </a:cubicBezTo>
                <a:cubicBezTo>
                  <a:pt x="3615470" y="3468598"/>
                  <a:pt x="3614750" y="3462169"/>
                  <a:pt x="3614750" y="3452907"/>
                </a:cubicBezTo>
                <a:lnTo>
                  <a:pt x="3614750" y="3451828"/>
                </a:lnTo>
                <a:lnTo>
                  <a:pt x="3615829" y="3441173"/>
                </a:lnTo>
                <a:close/>
                <a:moveTo>
                  <a:pt x="1581779" y="3440364"/>
                </a:moveTo>
                <a:lnTo>
                  <a:pt x="1580700" y="3444410"/>
                </a:lnTo>
                <a:lnTo>
                  <a:pt x="1581779" y="3445489"/>
                </a:lnTo>
                <a:lnTo>
                  <a:pt x="1583803" y="3445489"/>
                </a:lnTo>
                <a:lnTo>
                  <a:pt x="1585826" y="3443466"/>
                </a:lnTo>
                <a:lnTo>
                  <a:pt x="1585826" y="3442387"/>
                </a:lnTo>
                <a:lnTo>
                  <a:pt x="1583803" y="3440364"/>
                </a:lnTo>
                <a:close/>
                <a:moveTo>
                  <a:pt x="3638219" y="3440094"/>
                </a:moveTo>
                <a:cubicBezTo>
                  <a:pt x="3634712" y="3440094"/>
                  <a:pt x="3632599" y="3441533"/>
                  <a:pt x="3631880" y="3444410"/>
                </a:cubicBezTo>
                <a:lnTo>
                  <a:pt x="3632959" y="3445489"/>
                </a:lnTo>
                <a:lnTo>
                  <a:pt x="3641456" y="3442252"/>
                </a:lnTo>
                <a:lnTo>
                  <a:pt x="3639298" y="3440094"/>
                </a:lnTo>
                <a:close/>
                <a:moveTo>
                  <a:pt x="5697493" y="3439689"/>
                </a:moveTo>
                <a:lnTo>
                  <a:pt x="5696414" y="3444949"/>
                </a:lnTo>
                <a:lnTo>
                  <a:pt x="5698572" y="3453581"/>
                </a:lnTo>
                <a:lnTo>
                  <a:pt x="5698572" y="3469092"/>
                </a:lnTo>
                <a:cubicBezTo>
                  <a:pt x="5698572" y="3471430"/>
                  <a:pt x="5703292" y="3472869"/>
                  <a:pt x="5712734" y="3473408"/>
                </a:cubicBezTo>
                <a:cubicBezTo>
                  <a:pt x="5716420" y="3471970"/>
                  <a:pt x="5718264" y="3468598"/>
                  <a:pt x="5718264" y="3463292"/>
                </a:cubicBezTo>
                <a:lnTo>
                  <a:pt x="5718264" y="3446028"/>
                </a:lnTo>
                <a:cubicBezTo>
                  <a:pt x="5718264" y="3441803"/>
                  <a:pt x="5716061" y="3439689"/>
                  <a:pt x="5711655" y="3439689"/>
                </a:cubicBezTo>
                <a:close/>
                <a:moveTo>
                  <a:pt x="5624255" y="3439689"/>
                </a:moveTo>
                <a:lnTo>
                  <a:pt x="5622097" y="3441847"/>
                </a:lnTo>
                <a:lnTo>
                  <a:pt x="5624255" y="3450344"/>
                </a:lnTo>
                <a:lnTo>
                  <a:pt x="5624255" y="3471250"/>
                </a:lnTo>
                <a:lnTo>
                  <a:pt x="5629785" y="3472329"/>
                </a:lnTo>
                <a:lnTo>
                  <a:pt x="5640710" y="3472329"/>
                </a:lnTo>
                <a:cubicBezTo>
                  <a:pt x="5645746" y="3472329"/>
                  <a:pt x="5648263" y="3467519"/>
                  <a:pt x="5648263" y="3457897"/>
                </a:cubicBezTo>
                <a:lnTo>
                  <a:pt x="5647184" y="3447107"/>
                </a:lnTo>
                <a:lnTo>
                  <a:pt x="5647184" y="3441847"/>
                </a:lnTo>
                <a:lnTo>
                  <a:pt x="5645026" y="3439689"/>
                </a:lnTo>
                <a:close/>
                <a:moveTo>
                  <a:pt x="6192607" y="3439554"/>
                </a:moveTo>
                <a:lnTo>
                  <a:pt x="6192607" y="3440499"/>
                </a:lnTo>
                <a:lnTo>
                  <a:pt x="6194765" y="3442657"/>
                </a:lnTo>
                <a:lnTo>
                  <a:pt x="6195709" y="3442657"/>
                </a:lnTo>
                <a:lnTo>
                  <a:pt x="6195709" y="3441578"/>
                </a:lnTo>
                <a:lnTo>
                  <a:pt x="6193686" y="3439554"/>
                </a:lnTo>
                <a:close/>
                <a:moveTo>
                  <a:pt x="4085991" y="3439554"/>
                </a:moveTo>
                <a:lnTo>
                  <a:pt x="4084912" y="3440768"/>
                </a:lnTo>
                <a:lnTo>
                  <a:pt x="4084912" y="3441847"/>
                </a:lnTo>
                <a:lnTo>
                  <a:pt x="4087070" y="3444005"/>
                </a:lnTo>
                <a:lnTo>
                  <a:pt x="4088150" y="3442926"/>
                </a:lnTo>
                <a:lnTo>
                  <a:pt x="4088150" y="3441847"/>
                </a:lnTo>
                <a:close/>
                <a:moveTo>
                  <a:pt x="5664718" y="3437531"/>
                </a:moveTo>
                <a:lnTo>
                  <a:pt x="5662560" y="3439689"/>
                </a:lnTo>
                <a:lnTo>
                  <a:pt x="5662560" y="3440768"/>
                </a:lnTo>
                <a:lnTo>
                  <a:pt x="5664718" y="3440768"/>
                </a:lnTo>
                <a:lnTo>
                  <a:pt x="5666876" y="3438610"/>
                </a:lnTo>
                <a:lnTo>
                  <a:pt x="5665797" y="3437531"/>
                </a:lnTo>
                <a:close/>
                <a:moveTo>
                  <a:pt x="5143438" y="3437531"/>
                </a:moveTo>
                <a:cubicBezTo>
                  <a:pt x="5140201" y="3438970"/>
                  <a:pt x="5138403" y="3440409"/>
                  <a:pt x="5138043" y="3441847"/>
                </a:cubicBezTo>
                <a:lnTo>
                  <a:pt x="5138043" y="3445084"/>
                </a:lnTo>
                <a:cubicBezTo>
                  <a:pt x="5142359" y="3445084"/>
                  <a:pt x="5144517" y="3442926"/>
                  <a:pt x="5144517" y="3438610"/>
                </a:cubicBezTo>
                <a:close/>
                <a:moveTo>
                  <a:pt x="2248995" y="3436452"/>
                </a:moveTo>
                <a:cubicBezTo>
                  <a:pt x="2247017" y="3436452"/>
                  <a:pt x="2245578" y="3440049"/>
                  <a:pt x="2244677" y="3447242"/>
                </a:cubicBezTo>
                <a:lnTo>
                  <a:pt x="2245758" y="3448321"/>
                </a:lnTo>
                <a:lnTo>
                  <a:pt x="2248995" y="3448321"/>
                </a:lnTo>
                <a:cubicBezTo>
                  <a:pt x="2251153" y="3448321"/>
                  <a:pt x="2252591" y="3444365"/>
                  <a:pt x="2253311" y="3436452"/>
                </a:cubicBezTo>
                <a:close/>
                <a:moveTo>
                  <a:pt x="3556080" y="3435913"/>
                </a:moveTo>
                <a:lnTo>
                  <a:pt x="3556080" y="3438071"/>
                </a:lnTo>
                <a:cubicBezTo>
                  <a:pt x="3559136" y="3438071"/>
                  <a:pt x="3560935" y="3441982"/>
                  <a:pt x="3561475" y="3449805"/>
                </a:cubicBezTo>
                <a:lnTo>
                  <a:pt x="3560396" y="3450884"/>
                </a:lnTo>
                <a:cubicBezTo>
                  <a:pt x="3561834" y="3450884"/>
                  <a:pt x="3562554" y="3451918"/>
                  <a:pt x="3562554" y="3453986"/>
                </a:cubicBezTo>
                <a:lnTo>
                  <a:pt x="3563633" y="3453986"/>
                </a:lnTo>
                <a:lnTo>
                  <a:pt x="3563633" y="3450884"/>
                </a:lnTo>
                <a:lnTo>
                  <a:pt x="3561475" y="3445489"/>
                </a:lnTo>
                <a:lnTo>
                  <a:pt x="3562554" y="3442252"/>
                </a:lnTo>
                <a:close/>
                <a:moveTo>
                  <a:pt x="1233141" y="3435238"/>
                </a:moveTo>
                <a:lnTo>
                  <a:pt x="1233141" y="3439554"/>
                </a:lnTo>
                <a:lnTo>
                  <a:pt x="1234354" y="3439554"/>
                </a:lnTo>
                <a:lnTo>
                  <a:pt x="1236512" y="3437396"/>
                </a:lnTo>
                <a:lnTo>
                  <a:pt x="1236512" y="3435238"/>
                </a:lnTo>
                <a:close/>
                <a:moveTo>
                  <a:pt x="1115664" y="3435238"/>
                </a:moveTo>
                <a:lnTo>
                  <a:pt x="1113504" y="3437396"/>
                </a:lnTo>
                <a:lnTo>
                  <a:pt x="1114585" y="3440633"/>
                </a:lnTo>
                <a:lnTo>
                  <a:pt x="1117822" y="3440633"/>
                </a:lnTo>
                <a:lnTo>
                  <a:pt x="1117822" y="3437396"/>
                </a:lnTo>
                <a:close/>
                <a:moveTo>
                  <a:pt x="5746722" y="3434294"/>
                </a:moveTo>
                <a:cubicBezTo>
                  <a:pt x="5742316" y="3434654"/>
                  <a:pt x="5740113" y="3435733"/>
                  <a:pt x="5740113" y="3437531"/>
                </a:cubicBezTo>
                <a:cubicBezTo>
                  <a:pt x="5742991" y="3438970"/>
                  <a:pt x="5746992" y="3439689"/>
                  <a:pt x="5752117" y="3439689"/>
                </a:cubicBezTo>
                <a:lnTo>
                  <a:pt x="5753196" y="3436452"/>
                </a:lnTo>
                <a:lnTo>
                  <a:pt x="5749959" y="3434294"/>
                </a:lnTo>
                <a:close/>
                <a:moveTo>
                  <a:pt x="6224302" y="3434159"/>
                </a:moveTo>
                <a:lnTo>
                  <a:pt x="6223223" y="3435238"/>
                </a:lnTo>
                <a:lnTo>
                  <a:pt x="6222144" y="3435238"/>
                </a:lnTo>
                <a:lnTo>
                  <a:pt x="6223223" y="3439554"/>
                </a:lnTo>
                <a:lnTo>
                  <a:pt x="6226460" y="3438475"/>
                </a:lnTo>
                <a:close/>
                <a:moveTo>
                  <a:pt x="4261060" y="3434159"/>
                </a:moveTo>
                <a:lnTo>
                  <a:pt x="4261060" y="3435238"/>
                </a:lnTo>
                <a:lnTo>
                  <a:pt x="4263218" y="3437396"/>
                </a:lnTo>
                <a:lnTo>
                  <a:pt x="4265511" y="3435238"/>
                </a:lnTo>
                <a:lnTo>
                  <a:pt x="4265511" y="3434159"/>
                </a:lnTo>
                <a:close/>
                <a:moveTo>
                  <a:pt x="3667082" y="3433755"/>
                </a:moveTo>
                <a:cubicBezTo>
                  <a:pt x="3663306" y="3433755"/>
                  <a:pt x="3660788" y="3445129"/>
                  <a:pt x="3659529" y="3467878"/>
                </a:cubicBezTo>
                <a:cubicBezTo>
                  <a:pt x="3659529" y="3475701"/>
                  <a:pt x="3663125" y="3479612"/>
                  <a:pt x="3670319" y="3479612"/>
                </a:cubicBezTo>
                <a:lnTo>
                  <a:pt x="3671263" y="3479612"/>
                </a:lnTo>
                <a:lnTo>
                  <a:pt x="3684076" y="3477454"/>
                </a:lnTo>
                <a:lnTo>
                  <a:pt x="3685155" y="3478533"/>
                </a:lnTo>
                <a:lnTo>
                  <a:pt x="3686234" y="3478533"/>
                </a:lnTo>
                <a:cubicBezTo>
                  <a:pt x="3689112" y="3477454"/>
                  <a:pt x="3690551" y="3476375"/>
                  <a:pt x="3690551" y="3475296"/>
                </a:cubicBezTo>
                <a:cubicBezTo>
                  <a:pt x="3680570" y="3466305"/>
                  <a:pt x="3675579" y="3460280"/>
                  <a:pt x="3675579" y="3457223"/>
                </a:cubicBezTo>
                <a:cubicBezTo>
                  <a:pt x="3673961" y="3445444"/>
                  <a:pt x="3671488" y="3437621"/>
                  <a:pt x="3668161" y="3433755"/>
                </a:cubicBezTo>
                <a:close/>
                <a:moveTo>
                  <a:pt x="2067453" y="3433215"/>
                </a:moveTo>
                <a:lnTo>
                  <a:pt x="2066372" y="3434294"/>
                </a:lnTo>
                <a:lnTo>
                  <a:pt x="2066372" y="3436452"/>
                </a:lnTo>
                <a:lnTo>
                  <a:pt x="2071767" y="3437531"/>
                </a:lnTo>
                <a:lnTo>
                  <a:pt x="2072848" y="3436452"/>
                </a:lnTo>
                <a:lnTo>
                  <a:pt x="2072848" y="3435373"/>
                </a:lnTo>
                <a:close/>
                <a:moveTo>
                  <a:pt x="1724746" y="3433080"/>
                </a:moveTo>
                <a:lnTo>
                  <a:pt x="1724746" y="3435238"/>
                </a:lnTo>
                <a:lnTo>
                  <a:pt x="1726905" y="3437262"/>
                </a:lnTo>
                <a:lnTo>
                  <a:pt x="1728928" y="3435238"/>
                </a:lnTo>
                <a:lnTo>
                  <a:pt x="1726905" y="3433080"/>
                </a:lnTo>
                <a:close/>
                <a:moveTo>
                  <a:pt x="7674763" y="3432136"/>
                </a:moveTo>
                <a:lnTo>
                  <a:pt x="7673684" y="3439689"/>
                </a:lnTo>
                <a:lnTo>
                  <a:pt x="7673684" y="3440768"/>
                </a:lnTo>
                <a:lnTo>
                  <a:pt x="7675842" y="3440768"/>
                </a:lnTo>
                <a:lnTo>
                  <a:pt x="7675842" y="3432136"/>
                </a:lnTo>
                <a:close/>
                <a:moveTo>
                  <a:pt x="6216884" y="3432136"/>
                </a:moveTo>
                <a:lnTo>
                  <a:pt x="6216884" y="3433215"/>
                </a:lnTo>
                <a:lnTo>
                  <a:pt x="6219042" y="3433215"/>
                </a:lnTo>
                <a:lnTo>
                  <a:pt x="6219042" y="3432136"/>
                </a:lnTo>
                <a:close/>
                <a:moveTo>
                  <a:pt x="1711260" y="3430787"/>
                </a:moveTo>
                <a:lnTo>
                  <a:pt x="1711260" y="3431732"/>
                </a:lnTo>
                <a:lnTo>
                  <a:pt x="1712339" y="3434834"/>
                </a:lnTo>
                <a:lnTo>
                  <a:pt x="1713283" y="3434834"/>
                </a:lnTo>
                <a:lnTo>
                  <a:pt x="1715440" y="3432811"/>
                </a:lnTo>
                <a:lnTo>
                  <a:pt x="1712339" y="3430787"/>
                </a:lnTo>
                <a:close/>
                <a:moveTo>
                  <a:pt x="1204681" y="3430787"/>
                </a:moveTo>
                <a:lnTo>
                  <a:pt x="1201309" y="3434159"/>
                </a:lnTo>
                <a:lnTo>
                  <a:pt x="1201309" y="3460460"/>
                </a:lnTo>
                <a:cubicBezTo>
                  <a:pt x="1201309" y="3464326"/>
                  <a:pt x="1200230" y="3467608"/>
                  <a:pt x="1198072" y="3470306"/>
                </a:cubicBezTo>
                <a:lnTo>
                  <a:pt x="1200230" y="3472599"/>
                </a:lnTo>
                <a:lnTo>
                  <a:pt x="1200230" y="3475836"/>
                </a:lnTo>
                <a:lnTo>
                  <a:pt x="1199151" y="3481366"/>
                </a:lnTo>
                <a:lnTo>
                  <a:pt x="1201309" y="3483524"/>
                </a:lnTo>
                <a:lnTo>
                  <a:pt x="1201309" y="3526414"/>
                </a:lnTo>
                <a:cubicBezTo>
                  <a:pt x="1201309" y="3528752"/>
                  <a:pt x="1200230" y="3531314"/>
                  <a:pt x="1198072" y="3534102"/>
                </a:cubicBezTo>
                <a:cubicBezTo>
                  <a:pt x="1200230" y="3541205"/>
                  <a:pt x="1201309" y="3548534"/>
                  <a:pt x="1201309" y="3556087"/>
                </a:cubicBezTo>
                <a:lnTo>
                  <a:pt x="1201309" y="3557166"/>
                </a:lnTo>
                <a:lnTo>
                  <a:pt x="1204681" y="3557166"/>
                </a:lnTo>
                <a:cubicBezTo>
                  <a:pt x="1208997" y="3554558"/>
                  <a:pt x="1211155" y="3551995"/>
                  <a:pt x="1211155" y="3549478"/>
                </a:cubicBezTo>
                <a:lnTo>
                  <a:pt x="1208997" y="3542869"/>
                </a:lnTo>
                <a:lnTo>
                  <a:pt x="1208997" y="3515354"/>
                </a:lnTo>
                <a:lnTo>
                  <a:pt x="1212370" y="3509825"/>
                </a:lnTo>
                <a:lnTo>
                  <a:pt x="1208997" y="3506588"/>
                </a:lnTo>
                <a:lnTo>
                  <a:pt x="1208997" y="3502137"/>
                </a:lnTo>
                <a:cubicBezTo>
                  <a:pt x="1210255" y="3495572"/>
                  <a:pt x="1211738" y="3492291"/>
                  <a:pt x="1213449" y="3492291"/>
                </a:cubicBezTo>
                <a:lnTo>
                  <a:pt x="1214528" y="3492291"/>
                </a:lnTo>
                <a:cubicBezTo>
                  <a:pt x="1214528" y="3495258"/>
                  <a:pt x="1215247" y="3496742"/>
                  <a:pt x="1216686" y="3496742"/>
                </a:cubicBezTo>
                <a:lnTo>
                  <a:pt x="1217764" y="3496742"/>
                </a:lnTo>
                <a:lnTo>
                  <a:pt x="1217764" y="3495663"/>
                </a:lnTo>
                <a:cubicBezTo>
                  <a:pt x="1215965" y="3495663"/>
                  <a:pt x="1214886" y="3494179"/>
                  <a:pt x="1214528" y="3491212"/>
                </a:cubicBezTo>
                <a:lnTo>
                  <a:pt x="1215606" y="3484603"/>
                </a:lnTo>
                <a:lnTo>
                  <a:pt x="1215606" y="3482445"/>
                </a:lnTo>
                <a:lnTo>
                  <a:pt x="1212370" y="3477994"/>
                </a:lnTo>
                <a:lnTo>
                  <a:pt x="1212370" y="3476915"/>
                </a:lnTo>
                <a:lnTo>
                  <a:pt x="1215606" y="3472599"/>
                </a:lnTo>
                <a:lnTo>
                  <a:pt x="1208997" y="3463697"/>
                </a:lnTo>
                <a:lnTo>
                  <a:pt x="1208997" y="3459381"/>
                </a:lnTo>
                <a:lnTo>
                  <a:pt x="1211155" y="3450614"/>
                </a:lnTo>
                <a:lnTo>
                  <a:pt x="1208997" y="3448321"/>
                </a:lnTo>
                <a:lnTo>
                  <a:pt x="1208997" y="3446163"/>
                </a:lnTo>
                <a:lnTo>
                  <a:pt x="1212370" y="3437396"/>
                </a:lnTo>
                <a:cubicBezTo>
                  <a:pt x="1211559" y="3432990"/>
                  <a:pt x="1210435" y="3430787"/>
                  <a:pt x="1208997" y="3430787"/>
                </a:cubicBezTo>
                <a:close/>
                <a:moveTo>
                  <a:pt x="9212976" y="3428225"/>
                </a:moveTo>
                <a:lnTo>
                  <a:pt x="9210818" y="3430383"/>
                </a:lnTo>
                <a:lnTo>
                  <a:pt x="9210818" y="3433620"/>
                </a:lnTo>
                <a:lnTo>
                  <a:pt x="9216078" y="3433620"/>
                </a:lnTo>
                <a:lnTo>
                  <a:pt x="9216078" y="3431462"/>
                </a:lnTo>
                <a:lnTo>
                  <a:pt x="9217157" y="3431462"/>
                </a:lnTo>
                <a:lnTo>
                  <a:pt x="9216078" y="3428225"/>
                </a:lnTo>
                <a:close/>
                <a:moveTo>
                  <a:pt x="4087070" y="3427550"/>
                </a:moveTo>
                <a:lnTo>
                  <a:pt x="4081541" y="3428629"/>
                </a:lnTo>
                <a:lnTo>
                  <a:pt x="4081541" y="3433080"/>
                </a:lnTo>
                <a:lnTo>
                  <a:pt x="4083833" y="3435238"/>
                </a:lnTo>
                <a:lnTo>
                  <a:pt x="4088150" y="3435238"/>
                </a:lnTo>
                <a:lnTo>
                  <a:pt x="4090308" y="3433080"/>
                </a:lnTo>
                <a:lnTo>
                  <a:pt x="4090308" y="3430922"/>
                </a:lnTo>
                <a:close/>
                <a:moveTo>
                  <a:pt x="1100287" y="3426471"/>
                </a:moveTo>
                <a:lnTo>
                  <a:pt x="1100287" y="3427550"/>
                </a:lnTo>
                <a:lnTo>
                  <a:pt x="1102446" y="3427550"/>
                </a:lnTo>
                <a:lnTo>
                  <a:pt x="1102446" y="3426471"/>
                </a:lnTo>
                <a:close/>
                <a:moveTo>
                  <a:pt x="8660270" y="3425527"/>
                </a:moveTo>
                <a:cubicBezTo>
                  <a:pt x="8651548" y="3429214"/>
                  <a:pt x="8647187" y="3432496"/>
                  <a:pt x="8647187" y="3435373"/>
                </a:cubicBezTo>
                <a:cubicBezTo>
                  <a:pt x="8649345" y="3438880"/>
                  <a:pt x="8650424" y="3442882"/>
                  <a:pt x="8650424" y="3447377"/>
                </a:cubicBezTo>
                <a:cubicBezTo>
                  <a:pt x="8650424" y="3450255"/>
                  <a:pt x="8648626" y="3453537"/>
                  <a:pt x="8645029" y="3457223"/>
                </a:cubicBezTo>
                <a:lnTo>
                  <a:pt x="8647187" y="3461539"/>
                </a:lnTo>
                <a:lnTo>
                  <a:pt x="8646108" y="3468148"/>
                </a:lnTo>
                <a:lnTo>
                  <a:pt x="8646108" y="3470306"/>
                </a:lnTo>
                <a:cubicBezTo>
                  <a:pt x="8646108" y="3472464"/>
                  <a:pt x="8647547" y="3473543"/>
                  <a:pt x="8650424" y="3473543"/>
                </a:cubicBezTo>
                <a:cubicBezTo>
                  <a:pt x="8653391" y="3473543"/>
                  <a:pt x="8656314" y="3471745"/>
                  <a:pt x="8659191" y="3468148"/>
                </a:cubicBezTo>
                <a:lnTo>
                  <a:pt x="8666879" y="3468148"/>
                </a:lnTo>
                <a:lnTo>
                  <a:pt x="8673353" y="3470306"/>
                </a:lnTo>
                <a:lnTo>
                  <a:pt x="8682120" y="3468148"/>
                </a:lnTo>
                <a:lnTo>
                  <a:pt x="8688594" y="3468148"/>
                </a:lnTo>
                <a:lnTo>
                  <a:pt x="8697361" y="3470306"/>
                </a:lnTo>
                <a:lnTo>
                  <a:pt x="8723527" y="3470306"/>
                </a:lnTo>
                <a:lnTo>
                  <a:pt x="8728922" y="3469227"/>
                </a:lnTo>
                <a:lnTo>
                  <a:pt x="8727843" y="3462618"/>
                </a:lnTo>
                <a:lnTo>
                  <a:pt x="8728922" y="3450614"/>
                </a:lnTo>
                <a:lnTo>
                  <a:pt x="8727843" y="3437531"/>
                </a:lnTo>
                <a:lnTo>
                  <a:pt x="8728922" y="3432136"/>
                </a:lnTo>
                <a:cubicBezTo>
                  <a:pt x="8725685" y="3429978"/>
                  <a:pt x="8719525" y="3428540"/>
                  <a:pt x="8710444" y="3427820"/>
                </a:cubicBezTo>
                <a:cubicBezTo>
                  <a:pt x="8710444" y="3429259"/>
                  <a:pt x="8708241" y="3430338"/>
                  <a:pt x="8703835" y="3431057"/>
                </a:cubicBezTo>
                <a:lnTo>
                  <a:pt x="8699519" y="3429978"/>
                </a:lnTo>
                <a:cubicBezTo>
                  <a:pt x="8693854" y="3430338"/>
                  <a:pt x="8689493" y="3431777"/>
                  <a:pt x="8686436" y="3434294"/>
                </a:cubicBezTo>
                <a:lnTo>
                  <a:pt x="8682120" y="3434294"/>
                </a:lnTo>
                <a:lnTo>
                  <a:pt x="8677669" y="3429978"/>
                </a:lnTo>
                <a:lnTo>
                  <a:pt x="8663507" y="3431057"/>
                </a:lnTo>
                <a:close/>
                <a:moveTo>
                  <a:pt x="1091520" y="3424179"/>
                </a:moveTo>
                <a:lnTo>
                  <a:pt x="1089363" y="3426471"/>
                </a:lnTo>
                <a:lnTo>
                  <a:pt x="1089363" y="3427550"/>
                </a:lnTo>
                <a:lnTo>
                  <a:pt x="1090442" y="3426471"/>
                </a:lnTo>
                <a:lnTo>
                  <a:pt x="1092600" y="3426471"/>
                </a:lnTo>
                <a:cubicBezTo>
                  <a:pt x="1094757" y="3426471"/>
                  <a:pt x="1095836" y="3427910"/>
                  <a:pt x="1095836" y="3430787"/>
                </a:cubicBezTo>
                <a:lnTo>
                  <a:pt x="1098130" y="3430787"/>
                </a:lnTo>
                <a:lnTo>
                  <a:pt x="1098130" y="3427550"/>
                </a:lnTo>
                <a:cubicBezTo>
                  <a:pt x="1096242" y="3427550"/>
                  <a:pt x="1094398" y="3426426"/>
                  <a:pt x="1092600" y="3424179"/>
                </a:cubicBezTo>
                <a:close/>
                <a:moveTo>
                  <a:pt x="6189370" y="3423639"/>
                </a:moveTo>
                <a:lnTo>
                  <a:pt x="6187347" y="3425797"/>
                </a:lnTo>
                <a:lnTo>
                  <a:pt x="6187347" y="3431057"/>
                </a:lnTo>
                <a:lnTo>
                  <a:pt x="6190449" y="3434159"/>
                </a:lnTo>
                <a:cubicBezTo>
                  <a:pt x="6197552" y="3433890"/>
                  <a:pt x="6201104" y="3432856"/>
                  <a:pt x="6201104" y="3431057"/>
                </a:cubicBezTo>
                <a:lnTo>
                  <a:pt x="6201104" y="3428899"/>
                </a:lnTo>
                <a:cubicBezTo>
                  <a:pt x="6201104" y="3426831"/>
                  <a:pt x="6197552" y="3425078"/>
                  <a:pt x="6190449" y="3423639"/>
                </a:cubicBezTo>
                <a:close/>
                <a:moveTo>
                  <a:pt x="7776054" y="3423504"/>
                </a:moveTo>
                <a:lnTo>
                  <a:pt x="7773896" y="3425662"/>
                </a:lnTo>
                <a:lnTo>
                  <a:pt x="7773896" y="3426741"/>
                </a:lnTo>
                <a:lnTo>
                  <a:pt x="7776054" y="3428899"/>
                </a:lnTo>
                <a:lnTo>
                  <a:pt x="7780370" y="3428899"/>
                </a:lnTo>
                <a:lnTo>
                  <a:pt x="7780370" y="3426741"/>
                </a:lnTo>
                <a:lnTo>
                  <a:pt x="7777133" y="3423504"/>
                </a:lnTo>
                <a:close/>
                <a:moveTo>
                  <a:pt x="7240696" y="3423100"/>
                </a:moveTo>
                <a:lnTo>
                  <a:pt x="7240696" y="3426337"/>
                </a:lnTo>
                <a:lnTo>
                  <a:pt x="7246091" y="3426337"/>
                </a:lnTo>
                <a:lnTo>
                  <a:pt x="7250407" y="3428495"/>
                </a:lnTo>
                <a:lnTo>
                  <a:pt x="7251486" y="3428495"/>
                </a:lnTo>
                <a:lnTo>
                  <a:pt x="7251486" y="3427416"/>
                </a:lnTo>
                <a:lnTo>
                  <a:pt x="7241775" y="3423100"/>
                </a:lnTo>
                <a:close/>
                <a:moveTo>
                  <a:pt x="4726097" y="3423100"/>
                </a:moveTo>
                <a:lnTo>
                  <a:pt x="4726097" y="3426337"/>
                </a:lnTo>
                <a:lnTo>
                  <a:pt x="4731492" y="3426337"/>
                </a:lnTo>
                <a:lnTo>
                  <a:pt x="4735808" y="3428495"/>
                </a:lnTo>
                <a:lnTo>
                  <a:pt x="4736886" y="3428495"/>
                </a:lnTo>
                <a:lnTo>
                  <a:pt x="4736886" y="3427416"/>
                </a:lnTo>
                <a:lnTo>
                  <a:pt x="4727176" y="3423100"/>
                </a:lnTo>
                <a:close/>
                <a:moveTo>
                  <a:pt x="3723595" y="3423100"/>
                </a:moveTo>
                <a:lnTo>
                  <a:pt x="3694732" y="3424179"/>
                </a:lnTo>
                <a:lnTo>
                  <a:pt x="3692709" y="3426337"/>
                </a:lnTo>
                <a:cubicBezTo>
                  <a:pt x="3695676" y="3429124"/>
                  <a:pt x="3702779" y="3432316"/>
                  <a:pt x="3714019" y="3435913"/>
                </a:cubicBezTo>
                <a:cubicBezTo>
                  <a:pt x="3715457" y="3439060"/>
                  <a:pt x="3716177" y="3443691"/>
                  <a:pt x="3716177" y="3449805"/>
                </a:cubicBezTo>
                <a:lnTo>
                  <a:pt x="3715098" y="3455065"/>
                </a:lnTo>
                <a:lnTo>
                  <a:pt x="3718200" y="3458302"/>
                </a:lnTo>
                <a:lnTo>
                  <a:pt x="3718200" y="3459381"/>
                </a:lnTo>
                <a:cubicBezTo>
                  <a:pt x="3718200" y="3462528"/>
                  <a:pt x="3716087" y="3466440"/>
                  <a:pt x="3711861" y="3471115"/>
                </a:cubicBezTo>
                <a:lnTo>
                  <a:pt x="3711861" y="3473273"/>
                </a:lnTo>
                <a:cubicBezTo>
                  <a:pt x="3711861" y="3474622"/>
                  <a:pt x="3712940" y="3475296"/>
                  <a:pt x="3715098" y="3475296"/>
                </a:cubicBezTo>
                <a:lnTo>
                  <a:pt x="3716177" y="3476375"/>
                </a:lnTo>
                <a:lnTo>
                  <a:pt x="3716177" y="3477454"/>
                </a:lnTo>
                <a:cubicBezTo>
                  <a:pt x="3719684" y="3476735"/>
                  <a:pt x="3721437" y="3475341"/>
                  <a:pt x="3721437" y="3473273"/>
                </a:cubicBezTo>
                <a:lnTo>
                  <a:pt x="3720358" y="3472194"/>
                </a:lnTo>
                <a:lnTo>
                  <a:pt x="3720358" y="3471115"/>
                </a:lnTo>
                <a:lnTo>
                  <a:pt x="3726832" y="3448726"/>
                </a:lnTo>
                <a:lnTo>
                  <a:pt x="3726832" y="3446568"/>
                </a:lnTo>
                <a:lnTo>
                  <a:pt x="3723595" y="3442252"/>
                </a:lnTo>
                <a:close/>
                <a:moveTo>
                  <a:pt x="2706800" y="3423100"/>
                </a:moveTo>
                <a:lnTo>
                  <a:pt x="2706800" y="3426337"/>
                </a:lnTo>
                <a:lnTo>
                  <a:pt x="2712194" y="3426337"/>
                </a:lnTo>
                <a:lnTo>
                  <a:pt x="2716510" y="3428495"/>
                </a:lnTo>
                <a:lnTo>
                  <a:pt x="2717588" y="3428495"/>
                </a:lnTo>
                <a:lnTo>
                  <a:pt x="2717588" y="3427416"/>
                </a:lnTo>
                <a:lnTo>
                  <a:pt x="2707878" y="3423100"/>
                </a:lnTo>
                <a:close/>
                <a:moveTo>
                  <a:pt x="3235360" y="3420942"/>
                </a:moveTo>
                <a:lnTo>
                  <a:pt x="3235360" y="3425258"/>
                </a:lnTo>
                <a:lnTo>
                  <a:pt x="3237518" y="3425258"/>
                </a:lnTo>
                <a:lnTo>
                  <a:pt x="3237518" y="3423100"/>
                </a:lnTo>
                <a:close/>
                <a:moveTo>
                  <a:pt x="720760" y="3420942"/>
                </a:moveTo>
                <a:lnTo>
                  <a:pt x="720760" y="3425258"/>
                </a:lnTo>
                <a:lnTo>
                  <a:pt x="722918" y="3425258"/>
                </a:lnTo>
                <a:lnTo>
                  <a:pt x="722918" y="3423100"/>
                </a:lnTo>
                <a:close/>
                <a:moveTo>
                  <a:pt x="2177646" y="3420267"/>
                </a:moveTo>
                <a:lnTo>
                  <a:pt x="2183040" y="3420267"/>
                </a:lnTo>
                <a:cubicBezTo>
                  <a:pt x="2184479" y="3420267"/>
                  <a:pt x="2185198" y="3422066"/>
                  <a:pt x="2185198" y="3425662"/>
                </a:cubicBezTo>
                <a:lnTo>
                  <a:pt x="2188436" y="3426741"/>
                </a:lnTo>
                <a:lnTo>
                  <a:pt x="2194909" y="3423504"/>
                </a:lnTo>
                <a:cubicBezTo>
                  <a:pt x="2197427" y="3423504"/>
                  <a:pt x="2203182" y="3427101"/>
                  <a:pt x="2212174" y="3434294"/>
                </a:cubicBezTo>
                <a:cubicBezTo>
                  <a:pt x="2215770" y="3436992"/>
                  <a:pt x="2217569" y="3439869"/>
                  <a:pt x="2217569" y="3442926"/>
                </a:cubicBezTo>
                <a:lnTo>
                  <a:pt x="2217569" y="3446163"/>
                </a:lnTo>
                <a:cubicBezTo>
                  <a:pt x="2211814" y="3449580"/>
                  <a:pt x="2208936" y="3460730"/>
                  <a:pt x="2208936" y="3479612"/>
                </a:cubicBezTo>
                <a:cubicBezTo>
                  <a:pt x="2207677" y="3479612"/>
                  <a:pt x="2206958" y="3481411"/>
                  <a:pt x="2206779" y="3485007"/>
                </a:cubicBezTo>
                <a:lnTo>
                  <a:pt x="2206779" y="3490402"/>
                </a:lnTo>
                <a:cubicBezTo>
                  <a:pt x="2208936" y="3492920"/>
                  <a:pt x="2210016" y="3497236"/>
                  <a:pt x="2210016" y="3503350"/>
                </a:cubicBezTo>
                <a:lnTo>
                  <a:pt x="2207857" y="3510904"/>
                </a:lnTo>
                <a:lnTo>
                  <a:pt x="2207857" y="3514141"/>
                </a:lnTo>
                <a:lnTo>
                  <a:pt x="2210016" y="3522773"/>
                </a:lnTo>
                <a:cubicBezTo>
                  <a:pt x="2210016" y="3525110"/>
                  <a:pt x="2208936" y="3527628"/>
                  <a:pt x="2206779" y="3530326"/>
                </a:cubicBezTo>
                <a:lnTo>
                  <a:pt x="2207857" y="3536934"/>
                </a:lnTo>
                <a:cubicBezTo>
                  <a:pt x="2207857" y="3540171"/>
                  <a:pt x="2199944" y="3542330"/>
                  <a:pt x="2184119" y="3543409"/>
                </a:cubicBezTo>
                <a:lnTo>
                  <a:pt x="2164698" y="3538013"/>
                </a:lnTo>
                <a:lnTo>
                  <a:pt x="2162540" y="3535855"/>
                </a:lnTo>
                <a:lnTo>
                  <a:pt x="2162540" y="3531405"/>
                </a:lnTo>
                <a:lnTo>
                  <a:pt x="2163619" y="3527089"/>
                </a:lnTo>
                <a:lnTo>
                  <a:pt x="2162540" y="3521694"/>
                </a:lnTo>
                <a:lnTo>
                  <a:pt x="2157144" y="3521694"/>
                </a:lnTo>
                <a:lnTo>
                  <a:pt x="2149591" y="3522773"/>
                </a:lnTo>
                <a:lnTo>
                  <a:pt x="2149591" y="3521694"/>
                </a:lnTo>
                <a:cubicBezTo>
                  <a:pt x="2147074" y="3521694"/>
                  <a:pt x="2144916" y="3526055"/>
                  <a:pt x="2143118" y="3534776"/>
                </a:cubicBezTo>
                <a:lnTo>
                  <a:pt x="2135564" y="3543409"/>
                </a:lnTo>
                <a:lnTo>
                  <a:pt x="2124774" y="3543409"/>
                </a:lnTo>
                <a:lnTo>
                  <a:pt x="2112907" y="3547725"/>
                </a:lnTo>
                <a:lnTo>
                  <a:pt x="2110747" y="3547725"/>
                </a:lnTo>
                <a:lnTo>
                  <a:pt x="2102115" y="3540171"/>
                </a:lnTo>
                <a:lnTo>
                  <a:pt x="2105353" y="3534776"/>
                </a:lnTo>
                <a:lnTo>
                  <a:pt x="2105353" y="3533563"/>
                </a:lnTo>
                <a:lnTo>
                  <a:pt x="2104273" y="3533563"/>
                </a:lnTo>
                <a:lnTo>
                  <a:pt x="2104273" y="3535855"/>
                </a:lnTo>
                <a:cubicBezTo>
                  <a:pt x="2102834" y="3535855"/>
                  <a:pt x="2102115" y="3536934"/>
                  <a:pt x="2102115" y="3539092"/>
                </a:cubicBezTo>
                <a:lnTo>
                  <a:pt x="2098744" y="3536934"/>
                </a:lnTo>
                <a:lnTo>
                  <a:pt x="2102115" y="3519536"/>
                </a:lnTo>
                <a:lnTo>
                  <a:pt x="2097665" y="3504429"/>
                </a:lnTo>
                <a:lnTo>
                  <a:pt x="2097665" y="3495797"/>
                </a:lnTo>
                <a:cubicBezTo>
                  <a:pt x="2097665" y="3492201"/>
                  <a:pt x="2099868" y="3488244"/>
                  <a:pt x="2104273" y="3483928"/>
                </a:cubicBezTo>
                <a:lnTo>
                  <a:pt x="2101035" y="3475296"/>
                </a:lnTo>
                <a:lnTo>
                  <a:pt x="2101035" y="3470980"/>
                </a:lnTo>
                <a:lnTo>
                  <a:pt x="2104273" y="3465585"/>
                </a:lnTo>
                <a:lnTo>
                  <a:pt x="2101035" y="3451558"/>
                </a:lnTo>
                <a:lnTo>
                  <a:pt x="2102115" y="3445084"/>
                </a:lnTo>
                <a:lnTo>
                  <a:pt x="2099822" y="3441847"/>
                </a:lnTo>
                <a:lnTo>
                  <a:pt x="2101035" y="3431057"/>
                </a:lnTo>
                <a:lnTo>
                  <a:pt x="2101035" y="3426741"/>
                </a:lnTo>
                <a:lnTo>
                  <a:pt x="2103194" y="3423504"/>
                </a:lnTo>
                <a:cubicBezTo>
                  <a:pt x="2112366" y="3423504"/>
                  <a:pt x="2120278" y="3426741"/>
                  <a:pt x="2126932" y="3433215"/>
                </a:cubicBezTo>
                <a:cubicBezTo>
                  <a:pt x="2134844" y="3436812"/>
                  <a:pt x="2143836" y="3438610"/>
                  <a:pt x="2153907" y="3438610"/>
                </a:cubicBezTo>
                <a:lnTo>
                  <a:pt x="2156066" y="3438610"/>
                </a:lnTo>
                <a:cubicBezTo>
                  <a:pt x="2159481" y="3438610"/>
                  <a:pt x="2166674" y="3432496"/>
                  <a:pt x="2177646" y="3420267"/>
                </a:cubicBezTo>
                <a:close/>
                <a:moveTo>
                  <a:pt x="4242447" y="3418784"/>
                </a:moveTo>
                <a:lnTo>
                  <a:pt x="4241368" y="3419863"/>
                </a:lnTo>
                <a:lnTo>
                  <a:pt x="4241368" y="3421076"/>
                </a:lnTo>
                <a:lnTo>
                  <a:pt x="4242447" y="3422155"/>
                </a:lnTo>
                <a:lnTo>
                  <a:pt x="4244605" y="3422155"/>
                </a:lnTo>
                <a:lnTo>
                  <a:pt x="4244605" y="3421076"/>
                </a:lnTo>
                <a:close/>
                <a:moveTo>
                  <a:pt x="3679895" y="3418784"/>
                </a:moveTo>
                <a:lnTo>
                  <a:pt x="3670319" y="3425258"/>
                </a:lnTo>
                <a:lnTo>
                  <a:pt x="3685155" y="3425258"/>
                </a:lnTo>
                <a:lnTo>
                  <a:pt x="3685155" y="3424179"/>
                </a:lnTo>
                <a:lnTo>
                  <a:pt x="3682997" y="3418784"/>
                </a:lnTo>
                <a:close/>
                <a:moveTo>
                  <a:pt x="7676921" y="3418109"/>
                </a:moveTo>
                <a:lnTo>
                  <a:pt x="7675842" y="3419188"/>
                </a:lnTo>
                <a:lnTo>
                  <a:pt x="7675842" y="3428899"/>
                </a:lnTo>
                <a:lnTo>
                  <a:pt x="7680023" y="3424583"/>
                </a:lnTo>
                <a:cubicBezTo>
                  <a:pt x="7679393" y="3420267"/>
                  <a:pt x="7678359" y="3418109"/>
                  <a:pt x="7676921" y="3418109"/>
                </a:cubicBezTo>
                <a:close/>
                <a:moveTo>
                  <a:pt x="7647788" y="3418109"/>
                </a:moveTo>
                <a:lnTo>
                  <a:pt x="7645630" y="3420267"/>
                </a:lnTo>
                <a:cubicBezTo>
                  <a:pt x="7646708" y="3423145"/>
                  <a:pt x="7647788" y="3424583"/>
                  <a:pt x="7648866" y="3424583"/>
                </a:cubicBezTo>
                <a:lnTo>
                  <a:pt x="7649946" y="3424583"/>
                </a:lnTo>
                <a:lnTo>
                  <a:pt x="7649946" y="3420267"/>
                </a:lnTo>
                <a:close/>
                <a:moveTo>
                  <a:pt x="3632959" y="3415681"/>
                </a:moveTo>
                <a:lnTo>
                  <a:pt x="3630801" y="3417705"/>
                </a:lnTo>
                <a:lnTo>
                  <a:pt x="3630801" y="3419863"/>
                </a:lnTo>
                <a:lnTo>
                  <a:pt x="3632959" y="3419863"/>
                </a:lnTo>
                <a:lnTo>
                  <a:pt x="3635117" y="3417705"/>
                </a:lnTo>
                <a:lnTo>
                  <a:pt x="3635117" y="3415681"/>
                </a:lnTo>
                <a:close/>
                <a:moveTo>
                  <a:pt x="9296733" y="3415547"/>
                </a:moveTo>
                <a:cubicBezTo>
                  <a:pt x="9294575" y="3415547"/>
                  <a:pt x="9293496" y="3419413"/>
                  <a:pt x="9293496" y="3427146"/>
                </a:cubicBezTo>
                <a:lnTo>
                  <a:pt x="9294575" y="3427146"/>
                </a:lnTo>
                <a:cubicBezTo>
                  <a:pt x="9296014" y="3427146"/>
                  <a:pt x="9296733" y="3425392"/>
                  <a:pt x="9296733" y="3421886"/>
                </a:cubicBezTo>
                <a:lnTo>
                  <a:pt x="9299970" y="3418649"/>
                </a:lnTo>
                <a:lnTo>
                  <a:pt x="9299970" y="3415547"/>
                </a:lnTo>
                <a:close/>
                <a:moveTo>
                  <a:pt x="1042022" y="3414333"/>
                </a:moveTo>
                <a:lnTo>
                  <a:pt x="1042022" y="3415412"/>
                </a:lnTo>
                <a:lnTo>
                  <a:pt x="1043101" y="3416491"/>
                </a:lnTo>
                <a:lnTo>
                  <a:pt x="1045393" y="3416491"/>
                </a:lnTo>
                <a:lnTo>
                  <a:pt x="1045393" y="3415412"/>
                </a:lnTo>
                <a:close/>
                <a:moveTo>
                  <a:pt x="7230985" y="3413389"/>
                </a:moveTo>
                <a:lnTo>
                  <a:pt x="7230985" y="3414468"/>
                </a:lnTo>
                <a:lnTo>
                  <a:pt x="7234222" y="3417705"/>
                </a:lnTo>
                <a:lnTo>
                  <a:pt x="7234222" y="3415547"/>
                </a:lnTo>
                <a:lnTo>
                  <a:pt x="7232064" y="3413389"/>
                </a:lnTo>
                <a:close/>
                <a:moveTo>
                  <a:pt x="4716386" y="3413389"/>
                </a:moveTo>
                <a:lnTo>
                  <a:pt x="4716386" y="3414468"/>
                </a:lnTo>
                <a:lnTo>
                  <a:pt x="4719623" y="3417705"/>
                </a:lnTo>
                <a:lnTo>
                  <a:pt x="4719623" y="3415547"/>
                </a:lnTo>
                <a:lnTo>
                  <a:pt x="4717465" y="3413389"/>
                </a:lnTo>
                <a:close/>
                <a:moveTo>
                  <a:pt x="2697088" y="3413389"/>
                </a:moveTo>
                <a:lnTo>
                  <a:pt x="2697088" y="3414468"/>
                </a:lnTo>
                <a:lnTo>
                  <a:pt x="2700326" y="3417705"/>
                </a:lnTo>
                <a:lnTo>
                  <a:pt x="2700326" y="3415547"/>
                </a:lnTo>
                <a:lnTo>
                  <a:pt x="2698168" y="3413389"/>
                </a:lnTo>
                <a:close/>
                <a:moveTo>
                  <a:pt x="4115529" y="3412310"/>
                </a:moveTo>
                <a:cubicBezTo>
                  <a:pt x="4113730" y="3412489"/>
                  <a:pt x="4111168" y="3415007"/>
                  <a:pt x="4107841" y="3419863"/>
                </a:cubicBezTo>
                <a:lnTo>
                  <a:pt x="4107841" y="3421076"/>
                </a:lnTo>
                <a:cubicBezTo>
                  <a:pt x="4112967" y="3421796"/>
                  <a:pt x="4115529" y="3422875"/>
                  <a:pt x="4115529" y="3424313"/>
                </a:cubicBezTo>
                <a:lnTo>
                  <a:pt x="4115529" y="3425392"/>
                </a:lnTo>
                <a:lnTo>
                  <a:pt x="4109999" y="3430922"/>
                </a:lnTo>
                <a:lnTo>
                  <a:pt x="4109999" y="3432001"/>
                </a:lnTo>
                <a:lnTo>
                  <a:pt x="4113371" y="3435238"/>
                </a:lnTo>
                <a:lnTo>
                  <a:pt x="4116608" y="3435238"/>
                </a:lnTo>
                <a:cubicBezTo>
                  <a:pt x="4123532" y="3435238"/>
                  <a:pt x="4127533" y="3430518"/>
                  <a:pt x="4128612" y="3421076"/>
                </a:cubicBezTo>
                <a:lnTo>
                  <a:pt x="4130905" y="3418784"/>
                </a:lnTo>
                <a:lnTo>
                  <a:pt x="4130905" y="3415547"/>
                </a:lnTo>
                <a:cubicBezTo>
                  <a:pt x="4130905" y="3413928"/>
                  <a:pt x="4125780" y="3412849"/>
                  <a:pt x="4115529" y="3412310"/>
                </a:cubicBezTo>
                <a:close/>
                <a:moveTo>
                  <a:pt x="3227807" y="3412310"/>
                </a:moveTo>
                <a:cubicBezTo>
                  <a:pt x="3224210" y="3413209"/>
                  <a:pt x="3222412" y="3414288"/>
                  <a:pt x="3222412" y="3415547"/>
                </a:cubicBezTo>
                <a:lnTo>
                  <a:pt x="3223491" y="3418784"/>
                </a:lnTo>
                <a:lnTo>
                  <a:pt x="3225649" y="3418784"/>
                </a:lnTo>
                <a:lnTo>
                  <a:pt x="3233202" y="3419863"/>
                </a:lnTo>
                <a:lnTo>
                  <a:pt x="3233202" y="3417705"/>
                </a:lnTo>
                <a:close/>
                <a:moveTo>
                  <a:pt x="713207" y="3412310"/>
                </a:moveTo>
                <a:cubicBezTo>
                  <a:pt x="709611" y="3413209"/>
                  <a:pt x="707812" y="3414288"/>
                  <a:pt x="707812" y="3415547"/>
                </a:cubicBezTo>
                <a:lnTo>
                  <a:pt x="708891" y="3418784"/>
                </a:lnTo>
                <a:lnTo>
                  <a:pt x="711049" y="3418784"/>
                </a:lnTo>
                <a:lnTo>
                  <a:pt x="718602" y="3419863"/>
                </a:lnTo>
                <a:lnTo>
                  <a:pt x="718602" y="3417705"/>
                </a:lnTo>
                <a:close/>
                <a:moveTo>
                  <a:pt x="7713472" y="3411635"/>
                </a:moveTo>
                <a:cubicBezTo>
                  <a:pt x="7710774" y="3411635"/>
                  <a:pt x="7708976" y="3415951"/>
                  <a:pt x="7708077" y="3424583"/>
                </a:cubicBezTo>
                <a:lnTo>
                  <a:pt x="7706998" y="3425662"/>
                </a:lnTo>
                <a:cubicBezTo>
                  <a:pt x="7708436" y="3429619"/>
                  <a:pt x="7709156" y="3435733"/>
                  <a:pt x="7709156" y="3444005"/>
                </a:cubicBezTo>
                <a:lnTo>
                  <a:pt x="7713472" y="3448321"/>
                </a:lnTo>
                <a:lnTo>
                  <a:pt x="7714551" y="3448321"/>
                </a:lnTo>
                <a:lnTo>
                  <a:pt x="7714551" y="3445084"/>
                </a:lnTo>
                <a:lnTo>
                  <a:pt x="7718867" y="3431057"/>
                </a:lnTo>
                <a:lnTo>
                  <a:pt x="7716709" y="3424583"/>
                </a:lnTo>
                <a:lnTo>
                  <a:pt x="7717788" y="3421346"/>
                </a:lnTo>
                <a:cubicBezTo>
                  <a:pt x="7715810" y="3414872"/>
                  <a:pt x="7714371" y="3411635"/>
                  <a:pt x="7713472" y="3411635"/>
                </a:cubicBezTo>
                <a:close/>
                <a:moveTo>
                  <a:pt x="8624258" y="3411365"/>
                </a:moveTo>
                <a:lnTo>
                  <a:pt x="8623179" y="3412444"/>
                </a:lnTo>
                <a:lnTo>
                  <a:pt x="8623179" y="3415816"/>
                </a:lnTo>
                <a:lnTo>
                  <a:pt x="8625337" y="3415816"/>
                </a:lnTo>
                <a:lnTo>
                  <a:pt x="8625337" y="3416895"/>
                </a:lnTo>
                <a:lnTo>
                  <a:pt x="8628709" y="3415816"/>
                </a:lnTo>
                <a:cubicBezTo>
                  <a:pt x="8628170" y="3413568"/>
                  <a:pt x="8626686" y="3412085"/>
                  <a:pt x="8624258" y="3411365"/>
                </a:cubicBezTo>
                <a:close/>
                <a:moveTo>
                  <a:pt x="1030018" y="3408803"/>
                </a:moveTo>
                <a:lnTo>
                  <a:pt x="1030018" y="3409882"/>
                </a:lnTo>
                <a:lnTo>
                  <a:pt x="1033255" y="3411096"/>
                </a:lnTo>
                <a:lnTo>
                  <a:pt x="1037706" y="3409882"/>
                </a:lnTo>
                <a:lnTo>
                  <a:pt x="1038785" y="3411096"/>
                </a:lnTo>
                <a:lnTo>
                  <a:pt x="1038785" y="3409882"/>
                </a:lnTo>
                <a:lnTo>
                  <a:pt x="1037706" y="3408803"/>
                </a:lnTo>
                <a:close/>
                <a:moveTo>
                  <a:pt x="5663639" y="3408533"/>
                </a:moveTo>
                <a:lnTo>
                  <a:pt x="5663639" y="3411770"/>
                </a:lnTo>
                <a:lnTo>
                  <a:pt x="5666876" y="3411770"/>
                </a:lnTo>
                <a:lnTo>
                  <a:pt x="5666876" y="3408533"/>
                </a:lnTo>
                <a:close/>
                <a:moveTo>
                  <a:pt x="7753395" y="3408398"/>
                </a:moveTo>
                <a:cubicBezTo>
                  <a:pt x="7751956" y="3408398"/>
                  <a:pt x="7749798" y="3414513"/>
                  <a:pt x="7746921" y="3426741"/>
                </a:cubicBezTo>
                <a:lnTo>
                  <a:pt x="7748000" y="3449400"/>
                </a:lnTo>
                <a:lnTo>
                  <a:pt x="7749079" y="3450479"/>
                </a:lnTo>
                <a:cubicBezTo>
                  <a:pt x="7753035" y="3447602"/>
                  <a:pt x="7756272" y="3446163"/>
                  <a:pt x="7758790" y="3446163"/>
                </a:cubicBezTo>
                <a:lnTo>
                  <a:pt x="7758790" y="3440768"/>
                </a:lnTo>
                <a:cubicBezTo>
                  <a:pt x="7755373" y="3440768"/>
                  <a:pt x="7753215" y="3437891"/>
                  <a:pt x="7752316" y="3432136"/>
                </a:cubicBezTo>
                <a:lnTo>
                  <a:pt x="7752316" y="3429978"/>
                </a:lnTo>
                <a:lnTo>
                  <a:pt x="7753395" y="3429978"/>
                </a:lnTo>
                <a:lnTo>
                  <a:pt x="7752316" y="3424583"/>
                </a:lnTo>
                <a:lnTo>
                  <a:pt x="7752316" y="3415951"/>
                </a:lnTo>
                <a:lnTo>
                  <a:pt x="7756632" y="3410556"/>
                </a:lnTo>
                <a:close/>
                <a:moveTo>
                  <a:pt x="5143438" y="3408263"/>
                </a:moveTo>
                <a:lnTo>
                  <a:pt x="5142359" y="3413658"/>
                </a:lnTo>
                <a:lnTo>
                  <a:pt x="5142359" y="3416895"/>
                </a:lnTo>
                <a:lnTo>
                  <a:pt x="5147889" y="3412579"/>
                </a:lnTo>
                <a:cubicBezTo>
                  <a:pt x="5147260" y="3410421"/>
                  <a:pt x="5145776" y="3408983"/>
                  <a:pt x="5143438" y="3408263"/>
                </a:cubicBezTo>
                <a:close/>
                <a:moveTo>
                  <a:pt x="2063136" y="3407319"/>
                </a:moveTo>
                <a:lnTo>
                  <a:pt x="2060979" y="3409477"/>
                </a:lnTo>
                <a:lnTo>
                  <a:pt x="2060979" y="3410556"/>
                </a:lnTo>
                <a:lnTo>
                  <a:pt x="2063136" y="3412714"/>
                </a:lnTo>
                <a:lnTo>
                  <a:pt x="2064215" y="3412714"/>
                </a:lnTo>
                <a:lnTo>
                  <a:pt x="2066372" y="3410556"/>
                </a:lnTo>
                <a:lnTo>
                  <a:pt x="2066372" y="3409477"/>
                </a:lnTo>
                <a:lnTo>
                  <a:pt x="2064215" y="3407319"/>
                </a:lnTo>
                <a:close/>
                <a:moveTo>
                  <a:pt x="4149383" y="3406780"/>
                </a:moveTo>
                <a:lnTo>
                  <a:pt x="4149383" y="3408938"/>
                </a:lnTo>
                <a:lnTo>
                  <a:pt x="4150597" y="3408938"/>
                </a:lnTo>
                <a:lnTo>
                  <a:pt x="4150597" y="3406780"/>
                </a:lnTo>
                <a:close/>
                <a:moveTo>
                  <a:pt x="6615697" y="3406375"/>
                </a:moveTo>
                <a:lnTo>
                  <a:pt x="6629589" y="3408533"/>
                </a:lnTo>
                <a:lnTo>
                  <a:pt x="6633905" y="3407454"/>
                </a:lnTo>
                <a:lnTo>
                  <a:pt x="6634984" y="3407454"/>
                </a:lnTo>
                <a:lnTo>
                  <a:pt x="6639300" y="3411635"/>
                </a:lnTo>
                <a:lnTo>
                  <a:pt x="6638221" y="3412714"/>
                </a:lnTo>
                <a:lnTo>
                  <a:pt x="6633905" y="3412714"/>
                </a:lnTo>
                <a:lnTo>
                  <a:pt x="6625273" y="3410691"/>
                </a:lnTo>
                <a:cubicBezTo>
                  <a:pt x="6624194" y="3413479"/>
                  <a:pt x="6623115" y="3414872"/>
                  <a:pt x="6622036" y="3414872"/>
                </a:cubicBezTo>
                <a:lnTo>
                  <a:pt x="6620957" y="3414872"/>
                </a:lnTo>
                <a:cubicBezTo>
                  <a:pt x="6617271" y="3414872"/>
                  <a:pt x="6614798" y="3413479"/>
                  <a:pt x="6613539" y="3410691"/>
                </a:cubicBezTo>
                <a:lnTo>
                  <a:pt x="6613539" y="3408533"/>
                </a:lnTo>
                <a:close/>
                <a:moveTo>
                  <a:pt x="5132513" y="3406105"/>
                </a:moveTo>
                <a:lnTo>
                  <a:pt x="5132513" y="3407184"/>
                </a:lnTo>
                <a:lnTo>
                  <a:pt x="5134671" y="3407184"/>
                </a:lnTo>
                <a:lnTo>
                  <a:pt x="5134671" y="3406105"/>
                </a:lnTo>
                <a:close/>
                <a:moveTo>
                  <a:pt x="5144517" y="3405026"/>
                </a:moveTo>
                <a:lnTo>
                  <a:pt x="5144517" y="3406105"/>
                </a:lnTo>
                <a:lnTo>
                  <a:pt x="5146675" y="3406105"/>
                </a:lnTo>
                <a:lnTo>
                  <a:pt x="5146675" y="3405026"/>
                </a:lnTo>
                <a:close/>
                <a:moveTo>
                  <a:pt x="5570710" y="3404352"/>
                </a:moveTo>
                <a:lnTo>
                  <a:pt x="5582714" y="3407454"/>
                </a:lnTo>
                <a:lnTo>
                  <a:pt x="5588244" y="3407454"/>
                </a:lnTo>
                <a:lnTo>
                  <a:pt x="5588244" y="3408533"/>
                </a:lnTo>
                <a:cubicBezTo>
                  <a:pt x="5588244" y="3410331"/>
                  <a:pt x="5583118" y="3411680"/>
                  <a:pt x="5572868" y="3412579"/>
                </a:cubicBezTo>
                <a:lnTo>
                  <a:pt x="5559785" y="3410421"/>
                </a:lnTo>
                <a:lnTo>
                  <a:pt x="5553176" y="3411500"/>
                </a:lnTo>
                <a:lnTo>
                  <a:pt x="5547781" y="3411500"/>
                </a:lnTo>
                <a:cubicBezTo>
                  <a:pt x="5543735" y="3411500"/>
                  <a:pt x="5540812" y="3410511"/>
                  <a:pt x="5539014" y="3408533"/>
                </a:cubicBezTo>
                <a:lnTo>
                  <a:pt x="5539014" y="3407454"/>
                </a:lnTo>
                <a:lnTo>
                  <a:pt x="5541172" y="3405431"/>
                </a:lnTo>
                <a:lnTo>
                  <a:pt x="5542251" y="3405431"/>
                </a:lnTo>
                <a:lnTo>
                  <a:pt x="5553176" y="3407454"/>
                </a:lnTo>
                <a:close/>
                <a:moveTo>
                  <a:pt x="5139122" y="3403947"/>
                </a:moveTo>
                <a:lnTo>
                  <a:pt x="5135750" y="3405026"/>
                </a:lnTo>
                <a:lnTo>
                  <a:pt x="5135750" y="3406105"/>
                </a:lnTo>
                <a:lnTo>
                  <a:pt x="5142359" y="3407184"/>
                </a:lnTo>
                <a:lnTo>
                  <a:pt x="5143438" y="3407184"/>
                </a:lnTo>
                <a:lnTo>
                  <a:pt x="5143438" y="3406105"/>
                </a:lnTo>
                <a:close/>
                <a:moveTo>
                  <a:pt x="9097927" y="3403812"/>
                </a:moveTo>
                <a:cubicBezTo>
                  <a:pt x="9096488" y="3403812"/>
                  <a:pt x="9095769" y="3407364"/>
                  <a:pt x="9095769" y="3414468"/>
                </a:cubicBezTo>
                <a:lnTo>
                  <a:pt x="9094690" y="3414468"/>
                </a:lnTo>
                <a:lnTo>
                  <a:pt x="9095769" y="3417570"/>
                </a:lnTo>
                <a:lnTo>
                  <a:pt x="9097927" y="3417570"/>
                </a:lnTo>
                <a:cubicBezTo>
                  <a:pt x="9098646" y="3412265"/>
                  <a:pt x="9099725" y="3408758"/>
                  <a:pt x="9101164" y="3407049"/>
                </a:cubicBezTo>
                <a:lnTo>
                  <a:pt x="9101164" y="3403812"/>
                </a:lnTo>
                <a:close/>
                <a:moveTo>
                  <a:pt x="8751850" y="3403812"/>
                </a:moveTo>
                <a:lnTo>
                  <a:pt x="8751850" y="3404891"/>
                </a:lnTo>
                <a:lnTo>
                  <a:pt x="8750771" y="3415816"/>
                </a:lnTo>
                <a:lnTo>
                  <a:pt x="8752929" y="3415816"/>
                </a:lnTo>
                <a:lnTo>
                  <a:pt x="8754008" y="3404891"/>
                </a:lnTo>
                <a:lnTo>
                  <a:pt x="8754008" y="3403812"/>
                </a:lnTo>
                <a:close/>
                <a:moveTo>
                  <a:pt x="1024488" y="3403273"/>
                </a:moveTo>
                <a:lnTo>
                  <a:pt x="1033255" y="3403273"/>
                </a:lnTo>
                <a:cubicBezTo>
                  <a:pt x="1053036" y="3407679"/>
                  <a:pt x="1062926" y="3412849"/>
                  <a:pt x="1062926" y="3418784"/>
                </a:cubicBezTo>
                <a:lnTo>
                  <a:pt x="1070615" y="3418784"/>
                </a:lnTo>
                <a:lnTo>
                  <a:pt x="1073852" y="3422021"/>
                </a:lnTo>
                <a:cubicBezTo>
                  <a:pt x="1073852" y="3423639"/>
                  <a:pt x="1070929" y="3424718"/>
                  <a:pt x="1065085" y="3425258"/>
                </a:cubicBezTo>
                <a:lnTo>
                  <a:pt x="1065085" y="3426471"/>
                </a:lnTo>
                <a:lnTo>
                  <a:pt x="1066165" y="3426471"/>
                </a:lnTo>
                <a:lnTo>
                  <a:pt x="1077224" y="3424179"/>
                </a:lnTo>
                <a:lnTo>
                  <a:pt x="1077224" y="3428629"/>
                </a:lnTo>
                <a:lnTo>
                  <a:pt x="1075064" y="3431866"/>
                </a:lnTo>
                <a:lnTo>
                  <a:pt x="1075064" y="3432945"/>
                </a:lnTo>
                <a:lnTo>
                  <a:pt x="1077224" y="3441847"/>
                </a:lnTo>
                <a:lnTo>
                  <a:pt x="1075064" y="3445084"/>
                </a:lnTo>
                <a:lnTo>
                  <a:pt x="1075064" y="3447242"/>
                </a:lnTo>
                <a:lnTo>
                  <a:pt x="1076143" y="3451693"/>
                </a:lnTo>
                <a:lnTo>
                  <a:pt x="1073852" y="3456009"/>
                </a:lnTo>
                <a:lnTo>
                  <a:pt x="1075064" y="3457223"/>
                </a:lnTo>
                <a:lnTo>
                  <a:pt x="1075064" y="3459381"/>
                </a:lnTo>
                <a:lnTo>
                  <a:pt x="1073852" y="3463697"/>
                </a:lnTo>
                <a:lnTo>
                  <a:pt x="1076143" y="3472599"/>
                </a:lnTo>
                <a:lnTo>
                  <a:pt x="1075064" y="3476915"/>
                </a:lnTo>
                <a:lnTo>
                  <a:pt x="1076143" y="3483524"/>
                </a:lnTo>
                <a:lnTo>
                  <a:pt x="1075064" y="3484603"/>
                </a:lnTo>
                <a:lnTo>
                  <a:pt x="1075064" y="3485682"/>
                </a:lnTo>
                <a:cubicBezTo>
                  <a:pt x="1076505" y="3488649"/>
                  <a:pt x="1077224" y="3492695"/>
                  <a:pt x="1077224" y="3497821"/>
                </a:cubicBezTo>
                <a:cubicBezTo>
                  <a:pt x="1077224" y="3502766"/>
                  <a:pt x="1075739" y="3509330"/>
                  <a:pt x="1072773" y="3517512"/>
                </a:cubicBezTo>
                <a:cubicBezTo>
                  <a:pt x="1075739" y="3524166"/>
                  <a:pt x="1077224" y="3529291"/>
                  <a:pt x="1077224" y="3532888"/>
                </a:cubicBezTo>
                <a:lnTo>
                  <a:pt x="1077224" y="3534102"/>
                </a:lnTo>
                <a:lnTo>
                  <a:pt x="1072773" y="3539497"/>
                </a:lnTo>
                <a:lnTo>
                  <a:pt x="1077224" y="3550557"/>
                </a:lnTo>
                <a:lnTo>
                  <a:pt x="1077224" y="3552715"/>
                </a:lnTo>
                <a:lnTo>
                  <a:pt x="1076143" y="3564854"/>
                </a:lnTo>
                <a:lnTo>
                  <a:pt x="1077224" y="3565933"/>
                </a:lnTo>
                <a:lnTo>
                  <a:pt x="1076143" y="3569170"/>
                </a:lnTo>
                <a:lnTo>
                  <a:pt x="1077224" y="3592233"/>
                </a:lnTo>
                <a:cubicBezTo>
                  <a:pt x="1073896" y="3593762"/>
                  <a:pt x="1072053" y="3595245"/>
                  <a:pt x="1071695" y="3596684"/>
                </a:cubicBezTo>
                <a:lnTo>
                  <a:pt x="1071695" y="3597763"/>
                </a:lnTo>
                <a:lnTo>
                  <a:pt x="1072773" y="3603293"/>
                </a:lnTo>
                <a:lnTo>
                  <a:pt x="1068458" y="3605451"/>
                </a:lnTo>
                <a:lnTo>
                  <a:pt x="1055238" y="3602214"/>
                </a:lnTo>
                <a:lnTo>
                  <a:pt x="1052001" y="3603293"/>
                </a:lnTo>
                <a:lnTo>
                  <a:pt x="1049710" y="3596684"/>
                </a:lnTo>
                <a:lnTo>
                  <a:pt x="1048630" y="3596684"/>
                </a:lnTo>
                <a:lnTo>
                  <a:pt x="1044316" y="3603293"/>
                </a:lnTo>
                <a:lnTo>
                  <a:pt x="1043101" y="3603293"/>
                </a:lnTo>
                <a:cubicBezTo>
                  <a:pt x="1035458" y="3603293"/>
                  <a:pt x="1029972" y="3599966"/>
                  <a:pt x="1026644" y="3593312"/>
                </a:cubicBezTo>
                <a:lnTo>
                  <a:pt x="1026644" y="3560403"/>
                </a:lnTo>
                <a:lnTo>
                  <a:pt x="1027724" y="3553794"/>
                </a:lnTo>
                <a:lnTo>
                  <a:pt x="1025566" y="3547185"/>
                </a:lnTo>
                <a:lnTo>
                  <a:pt x="1025566" y="3545027"/>
                </a:lnTo>
                <a:cubicBezTo>
                  <a:pt x="1026107" y="3540621"/>
                  <a:pt x="1027229" y="3538418"/>
                  <a:pt x="1028939" y="3538418"/>
                </a:cubicBezTo>
                <a:lnTo>
                  <a:pt x="1024488" y="3529651"/>
                </a:lnTo>
                <a:lnTo>
                  <a:pt x="1026644" y="3482445"/>
                </a:lnTo>
                <a:lnTo>
                  <a:pt x="1025566" y="3473678"/>
                </a:lnTo>
                <a:cubicBezTo>
                  <a:pt x="1027994" y="3471430"/>
                  <a:pt x="1030198" y="3470306"/>
                  <a:pt x="1032176" y="3470306"/>
                </a:cubicBezTo>
                <a:lnTo>
                  <a:pt x="1032176" y="3468148"/>
                </a:lnTo>
                <a:cubicBezTo>
                  <a:pt x="1027769" y="3464821"/>
                  <a:pt x="1025566" y="3461539"/>
                  <a:pt x="1025566" y="3458302"/>
                </a:cubicBezTo>
                <a:lnTo>
                  <a:pt x="1025566" y="3454930"/>
                </a:lnTo>
                <a:lnTo>
                  <a:pt x="1026644" y="3448321"/>
                </a:lnTo>
                <a:lnTo>
                  <a:pt x="1025566" y="3445084"/>
                </a:lnTo>
                <a:cubicBezTo>
                  <a:pt x="1025926" y="3437801"/>
                  <a:pt x="1027769" y="3434159"/>
                  <a:pt x="1031097" y="3434159"/>
                </a:cubicBezTo>
                <a:lnTo>
                  <a:pt x="1028939" y="3423100"/>
                </a:lnTo>
                <a:cubicBezTo>
                  <a:pt x="1030736" y="3423100"/>
                  <a:pt x="1031816" y="3420177"/>
                  <a:pt x="1032176" y="3414333"/>
                </a:cubicBezTo>
                <a:cubicBezTo>
                  <a:pt x="1031097" y="3414333"/>
                  <a:pt x="1029613" y="3416895"/>
                  <a:pt x="1027724" y="3422021"/>
                </a:cubicBezTo>
                <a:lnTo>
                  <a:pt x="1030018" y="3434159"/>
                </a:lnTo>
                <a:lnTo>
                  <a:pt x="1028939" y="3434159"/>
                </a:lnTo>
                <a:cubicBezTo>
                  <a:pt x="1027229" y="3434159"/>
                  <a:pt x="1025746" y="3430473"/>
                  <a:pt x="1024488" y="3423100"/>
                </a:cubicBezTo>
                <a:lnTo>
                  <a:pt x="1023408" y="3422021"/>
                </a:lnTo>
                <a:lnTo>
                  <a:pt x="1023408" y="3420942"/>
                </a:lnTo>
                <a:lnTo>
                  <a:pt x="1024488" y="3416491"/>
                </a:lnTo>
                <a:lnTo>
                  <a:pt x="1022330" y="3408803"/>
                </a:lnTo>
                <a:lnTo>
                  <a:pt x="1025566" y="3407724"/>
                </a:lnTo>
                <a:lnTo>
                  <a:pt x="1023408" y="3404487"/>
                </a:lnTo>
                <a:close/>
                <a:moveTo>
                  <a:pt x="1131039" y="3402194"/>
                </a:moveTo>
                <a:lnTo>
                  <a:pt x="1131039" y="3403273"/>
                </a:lnTo>
                <a:lnTo>
                  <a:pt x="1134276" y="3403273"/>
                </a:lnTo>
                <a:lnTo>
                  <a:pt x="1134276" y="3402194"/>
                </a:lnTo>
                <a:close/>
                <a:moveTo>
                  <a:pt x="6102780" y="3401519"/>
                </a:moveTo>
                <a:lnTo>
                  <a:pt x="6100622" y="3407859"/>
                </a:lnTo>
                <a:lnTo>
                  <a:pt x="6104938" y="3407859"/>
                </a:lnTo>
                <a:lnTo>
                  <a:pt x="6104938" y="3403543"/>
                </a:lnTo>
                <a:close/>
                <a:moveTo>
                  <a:pt x="4084912" y="3401250"/>
                </a:moveTo>
                <a:lnTo>
                  <a:pt x="4084912" y="3404622"/>
                </a:lnTo>
                <a:lnTo>
                  <a:pt x="4088150" y="3404622"/>
                </a:lnTo>
                <a:lnTo>
                  <a:pt x="4088150" y="3403543"/>
                </a:lnTo>
                <a:lnTo>
                  <a:pt x="4085991" y="3401250"/>
                </a:lnTo>
                <a:close/>
                <a:moveTo>
                  <a:pt x="3647795" y="3400710"/>
                </a:moveTo>
                <a:lnTo>
                  <a:pt x="3645772" y="3402868"/>
                </a:lnTo>
                <a:lnTo>
                  <a:pt x="3648874" y="3402868"/>
                </a:lnTo>
                <a:lnTo>
                  <a:pt x="3648874" y="3400710"/>
                </a:lnTo>
                <a:close/>
                <a:moveTo>
                  <a:pt x="9155923" y="3400575"/>
                </a:moveTo>
                <a:cubicBezTo>
                  <a:pt x="9148820" y="3403992"/>
                  <a:pt x="9145268" y="3407904"/>
                  <a:pt x="9145268" y="3412310"/>
                </a:cubicBezTo>
                <a:lnTo>
                  <a:pt x="9146347" y="3412310"/>
                </a:lnTo>
                <a:cubicBezTo>
                  <a:pt x="9150753" y="3405206"/>
                  <a:pt x="9155024" y="3401654"/>
                  <a:pt x="9159160" y="3401654"/>
                </a:cubicBezTo>
                <a:lnTo>
                  <a:pt x="9159160" y="3400575"/>
                </a:lnTo>
                <a:close/>
                <a:moveTo>
                  <a:pt x="1568292" y="3399766"/>
                </a:moveTo>
                <a:lnTo>
                  <a:pt x="1568292" y="3400710"/>
                </a:lnTo>
                <a:lnTo>
                  <a:pt x="1571394" y="3400710"/>
                </a:lnTo>
                <a:lnTo>
                  <a:pt x="1571394" y="3399766"/>
                </a:lnTo>
                <a:close/>
                <a:moveTo>
                  <a:pt x="4220597" y="3398013"/>
                </a:moveTo>
                <a:lnTo>
                  <a:pt x="4220597" y="3399092"/>
                </a:lnTo>
                <a:lnTo>
                  <a:pt x="4223834" y="3399092"/>
                </a:lnTo>
                <a:lnTo>
                  <a:pt x="4223834" y="3398013"/>
                </a:lnTo>
                <a:close/>
                <a:moveTo>
                  <a:pt x="3231044" y="3397203"/>
                </a:moveTo>
                <a:lnTo>
                  <a:pt x="3231044" y="3399361"/>
                </a:lnTo>
                <a:lnTo>
                  <a:pt x="3233202" y="3399361"/>
                </a:lnTo>
                <a:lnTo>
                  <a:pt x="3233202" y="3397203"/>
                </a:lnTo>
                <a:close/>
                <a:moveTo>
                  <a:pt x="716444" y="3397203"/>
                </a:moveTo>
                <a:lnTo>
                  <a:pt x="716444" y="3399361"/>
                </a:lnTo>
                <a:lnTo>
                  <a:pt x="718602" y="3399361"/>
                </a:lnTo>
                <a:lnTo>
                  <a:pt x="718602" y="3397203"/>
                </a:lnTo>
                <a:close/>
                <a:moveTo>
                  <a:pt x="6588857" y="3394506"/>
                </a:moveTo>
                <a:cubicBezTo>
                  <a:pt x="6596050" y="3398462"/>
                  <a:pt x="6599647" y="3403138"/>
                  <a:pt x="6599647" y="3408533"/>
                </a:cubicBezTo>
                <a:cubicBezTo>
                  <a:pt x="6605312" y="3408533"/>
                  <a:pt x="6608144" y="3409567"/>
                  <a:pt x="6608144" y="3411635"/>
                </a:cubicBezTo>
                <a:cubicBezTo>
                  <a:pt x="6602749" y="3415412"/>
                  <a:pt x="6599557" y="3419009"/>
                  <a:pt x="6598568" y="3422425"/>
                </a:cubicBezTo>
                <a:lnTo>
                  <a:pt x="6598568" y="3429978"/>
                </a:lnTo>
                <a:lnTo>
                  <a:pt x="6597489" y="3443870"/>
                </a:lnTo>
                <a:lnTo>
                  <a:pt x="6598568" y="3452368"/>
                </a:lnTo>
                <a:cubicBezTo>
                  <a:pt x="6594791" y="3456684"/>
                  <a:pt x="6591914" y="3458842"/>
                  <a:pt x="6589936" y="3458842"/>
                </a:cubicBezTo>
                <a:lnTo>
                  <a:pt x="6588857" y="3457763"/>
                </a:lnTo>
                <a:lnTo>
                  <a:pt x="6587778" y="3457763"/>
                </a:lnTo>
                <a:cubicBezTo>
                  <a:pt x="6585260" y="3459201"/>
                  <a:pt x="6578831" y="3460280"/>
                  <a:pt x="6568491" y="3461000"/>
                </a:cubicBezTo>
                <a:cubicBezTo>
                  <a:pt x="6554913" y="3461000"/>
                  <a:pt x="6548125" y="3451019"/>
                  <a:pt x="6548125" y="3431057"/>
                </a:cubicBezTo>
                <a:cubicBezTo>
                  <a:pt x="6548125" y="3426562"/>
                  <a:pt x="6555992" y="3421886"/>
                  <a:pt x="6571728" y="3417030"/>
                </a:cubicBezTo>
                <a:cubicBezTo>
                  <a:pt x="6576673" y="3402014"/>
                  <a:pt x="6582383" y="3394506"/>
                  <a:pt x="6588857" y="3394506"/>
                </a:cubicBezTo>
                <a:close/>
                <a:moveTo>
                  <a:pt x="7232064" y="3393966"/>
                </a:moveTo>
                <a:cubicBezTo>
                  <a:pt x="7230446" y="3393966"/>
                  <a:pt x="7229366" y="3395765"/>
                  <a:pt x="7228827" y="3399361"/>
                </a:cubicBezTo>
                <a:lnTo>
                  <a:pt x="7232064" y="3398282"/>
                </a:lnTo>
                <a:close/>
                <a:moveTo>
                  <a:pt x="4717465" y="3393966"/>
                </a:moveTo>
                <a:cubicBezTo>
                  <a:pt x="4715846" y="3393966"/>
                  <a:pt x="4714767" y="3395765"/>
                  <a:pt x="4714228" y="3399361"/>
                </a:cubicBezTo>
                <a:lnTo>
                  <a:pt x="4717465" y="3398282"/>
                </a:lnTo>
                <a:close/>
                <a:moveTo>
                  <a:pt x="2698168" y="3393966"/>
                </a:moveTo>
                <a:cubicBezTo>
                  <a:pt x="2696549" y="3393966"/>
                  <a:pt x="2695470" y="3395765"/>
                  <a:pt x="2694931" y="3399361"/>
                </a:cubicBezTo>
                <a:lnTo>
                  <a:pt x="2698168" y="3398282"/>
                </a:lnTo>
                <a:close/>
                <a:moveTo>
                  <a:pt x="9294575" y="3393157"/>
                </a:moveTo>
                <a:lnTo>
                  <a:pt x="9294575" y="3397473"/>
                </a:lnTo>
                <a:lnTo>
                  <a:pt x="9295654" y="3397473"/>
                </a:lnTo>
                <a:lnTo>
                  <a:pt x="9295654" y="3393157"/>
                </a:lnTo>
                <a:close/>
                <a:moveTo>
                  <a:pt x="8067506" y="3392483"/>
                </a:moveTo>
                <a:cubicBezTo>
                  <a:pt x="8069844" y="3392483"/>
                  <a:pt x="8072362" y="3393562"/>
                  <a:pt x="8075059" y="3395720"/>
                </a:cubicBezTo>
                <a:lnTo>
                  <a:pt x="8078296" y="3395720"/>
                </a:lnTo>
                <a:lnTo>
                  <a:pt x="8081533" y="3393562"/>
                </a:lnTo>
                <a:lnTo>
                  <a:pt x="8084635" y="3393562"/>
                </a:lnTo>
                <a:cubicBezTo>
                  <a:pt x="8086074" y="3395720"/>
                  <a:pt x="8091064" y="3396799"/>
                  <a:pt x="8099606" y="3396799"/>
                </a:cubicBezTo>
                <a:lnTo>
                  <a:pt x="8100685" y="3397878"/>
                </a:lnTo>
                <a:lnTo>
                  <a:pt x="8100685" y="3400036"/>
                </a:lnTo>
                <a:cubicBezTo>
                  <a:pt x="8100685" y="3401834"/>
                  <a:pt x="8097853" y="3403228"/>
                  <a:pt x="8092188" y="3404217"/>
                </a:cubicBezTo>
                <a:lnTo>
                  <a:pt x="8088951" y="3404217"/>
                </a:lnTo>
                <a:lnTo>
                  <a:pt x="8087872" y="3403273"/>
                </a:lnTo>
                <a:lnTo>
                  <a:pt x="8086793" y="3404217"/>
                </a:lnTo>
                <a:lnTo>
                  <a:pt x="8081533" y="3404217"/>
                </a:lnTo>
                <a:cubicBezTo>
                  <a:pt x="8078836" y="3404217"/>
                  <a:pt x="8075599" y="3402464"/>
                  <a:pt x="8071822" y="3398957"/>
                </a:cubicBezTo>
                <a:lnTo>
                  <a:pt x="8069664" y="3398957"/>
                </a:lnTo>
                <a:lnTo>
                  <a:pt x="8069664" y="3402194"/>
                </a:lnTo>
                <a:lnTo>
                  <a:pt x="8070743" y="3403273"/>
                </a:lnTo>
                <a:lnTo>
                  <a:pt x="8070743" y="3404217"/>
                </a:lnTo>
                <a:lnTo>
                  <a:pt x="8069664" y="3405296"/>
                </a:lnTo>
                <a:lnTo>
                  <a:pt x="8067506" y="3405296"/>
                </a:lnTo>
                <a:cubicBezTo>
                  <a:pt x="8061302" y="3401610"/>
                  <a:pt x="8058110" y="3399137"/>
                  <a:pt x="8057930" y="3397878"/>
                </a:cubicBezTo>
                <a:lnTo>
                  <a:pt x="8057930" y="3396799"/>
                </a:lnTo>
                <a:cubicBezTo>
                  <a:pt x="8058829" y="3393922"/>
                  <a:pt x="8062021" y="3392483"/>
                  <a:pt x="8067506" y="3392483"/>
                </a:cubicBezTo>
                <a:close/>
                <a:moveTo>
                  <a:pt x="5140201" y="3390864"/>
                </a:moveTo>
                <a:lnTo>
                  <a:pt x="5140201" y="3393022"/>
                </a:lnTo>
                <a:lnTo>
                  <a:pt x="5142359" y="3397338"/>
                </a:lnTo>
                <a:lnTo>
                  <a:pt x="5141280" y="3402868"/>
                </a:lnTo>
                <a:lnTo>
                  <a:pt x="5143438" y="3400710"/>
                </a:lnTo>
                <a:lnTo>
                  <a:pt x="5143438" y="3399496"/>
                </a:lnTo>
                <a:lnTo>
                  <a:pt x="5141280" y="3390864"/>
                </a:lnTo>
                <a:close/>
                <a:moveTo>
                  <a:pt x="7283856" y="3390729"/>
                </a:moveTo>
                <a:lnTo>
                  <a:pt x="7283856" y="3392887"/>
                </a:lnTo>
                <a:lnTo>
                  <a:pt x="7284935" y="3392887"/>
                </a:lnTo>
                <a:lnTo>
                  <a:pt x="7284935" y="3390729"/>
                </a:lnTo>
                <a:close/>
                <a:moveTo>
                  <a:pt x="4769256" y="3390729"/>
                </a:moveTo>
                <a:lnTo>
                  <a:pt x="4769256" y="3392887"/>
                </a:lnTo>
                <a:lnTo>
                  <a:pt x="4770335" y="3392887"/>
                </a:lnTo>
                <a:lnTo>
                  <a:pt x="4770335" y="3390729"/>
                </a:lnTo>
                <a:close/>
                <a:moveTo>
                  <a:pt x="2749959" y="3390729"/>
                </a:moveTo>
                <a:lnTo>
                  <a:pt x="2749959" y="3392887"/>
                </a:lnTo>
                <a:lnTo>
                  <a:pt x="2751038" y="3392887"/>
                </a:lnTo>
                <a:lnTo>
                  <a:pt x="2751038" y="3390729"/>
                </a:lnTo>
                <a:close/>
                <a:moveTo>
                  <a:pt x="6769995" y="3390325"/>
                </a:moveTo>
                <a:cubicBezTo>
                  <a:pt x="6776469" y="3390325"/>
                  <a:pt x="6785056" y="3396035"/>
                  <a:pt x="6795756" y="3407454"/>
                </a:cubicBezTo>
                <a:cubicBezTo>
                  <a:pt x="6804298" y="3410242"/>
                  <a:pt x="6808569" y="3412355"/>
                  <a:pt x="6808569" y="3413793"/>
                </a:cubicBezTo>
                <a:lnTo>
                  <a:pt x="6807490" y="3419188"/>
                </a:lnTo>
                <a:cubicBezTo>
                  <a:pt x="6811087" y="3420807"/>
                  <a:pt x="6812885" y="3422605"/>
                  <a:pt x="6812885" y="3424583"/>
                </a:cubicBezTo>
                <a:cubicBezTo>
                  <a:pt x="6812885" y="3426921"/>
                  <a:pt x="6810413" y="3429394"/>
                  <a:pt x="6805467" y="3432001"/>
                </a:cubicBezTo>
                <a:cubicBezTo>
                  <a:pt x="6801870" y="3432001"/>
                  <a:pt x="6800072" y="3431327"/>
                  <a:pt x="6800072" y="3429978"/>
                </a:cubicBezTo>
                <a:lnTo>
                  <a:pt x="6794677" y="3431057"/>
                </a:lnTo>
                <a:lnTo>
                  <a:pt x="6793598" y="3431057"/>
                </a:lnTo>
                <a:lnTo>
                  <a:pt x="6789282" y="3429978"/>
                </a:lnTo>
                <a:cubicBezTo>
                  <a:pt x="6780920" y="3433485"/>
                  <a:pt x="6773412" y="3439554"/>
                  <a:pt x="6766758" y="3448186"/>
                </a:cubicBezTo>
                <a:cubicBezTo>
                  <a:pt x="6764150" y="3448186"/>
                  <a:pt x="6761318" y="3449940"/>
                  <a:pt x="6758261" y="3453447"/>
                </a:cubicBezTo>
                <a:lnTo>
                  <a:pt x="6763656" y="3459921"/>
                </a:lnTo>
                <a:lnTo>
                  <a:pt x="6763656" y="3461000"/>
                </a:lnTo>
                <a:cubicBezTo>
                  <a:pt x="6763656" y="3464057"/>
                  <a:pt x="6758261" y="3465855"/>
                  <a:pt x="6747470" y="3466395"/>
                </a:cubicBezTo>
                <a:lnTo>
                  <a:pt x="6745312" y="3468553"/>
                </a:lnTo>
                <a:cubicBezTo>
                  <a:pt x="6743964" y="3468553"/>
                  <a:pt x="6743289" y="3467474"/>
                  <a:pt x="6743289" y="3465316"/>
                </a:cubicBezTo>
                <a:lnTo>
                  <a:pt x="6742210" y="3465316"/>
                </a:lnTo>
                <a:cubicBezTo>
                  <a:pt x="6742210" y="3469272"/>
                  <a:pt x="6734702" y="3473543"/>
                  <a:pt x="6719686" y="3478129"/>
                </a:cubicBezTo>
                <a:cubicBezTo>
                  <a:pt x="6714111" y="3480647"/>
                  <a:pt x="6709076" y="3487435"/>
                  <a:pt x="6704580" y="3498495"/>
                </a:cubicBezTo>
                <a:lnTo>
                  <a:pt x="6704580" y="3500653"/>
                </a:lnTo>
                <a:lnTo>
                  <a:pt x="6718607" y="3500653"/>
                </a:lnTo>
                <a:lnTo>
                  <a:pt x="6721844" y="3498495"/>
                </a:lnTo>
                <a:lnTo>
                  <a:pt x="6726025" y="3498495"/>
                </a:lnTo>
                <a:cubicBezTo>
                  <a:pt x="6730341" y="3501372"/>
                  <a:pt x="6734657" y="3502811"/>
                  <a:pt x="6738973" y="3502811"/>
                </a:cubicBezTo>
                <a:cubicBezTo>
                  <a:pt x="6740412" y="3501372"/>
                  <a:pt x="6745043" y="3500653"/>
                  <a:pt x="6752866" y="3500653"/>
                </a:cubicBezTo>
                <a:cubicBezTo>
                  <a:pt x="6754844" y="3493730"/>
                  <a:pt x="6759115" y="3487660"/>
                  <a:pt x="6765679" y="3482445"/>
                </a:cubicBezTo>
                <a:cubicBezTo>
                  <a:pt x="6765679" y="3475971"/>
                  <a:pt x="6768556" y="3472734"/>
                  <a:pt x="6774311" y="3472734"/>
                </a:cubicBezTo>
                <a:cubicBezTo>
                  <a:pt x="6782673" y="3482085"/>
                  <a:pt x="6789462" y="3486761"/>
                  <a:pt x="6794677" y="3486761"/>
                </a:cubicBezTo>
                <a:lnTo>
                  <a:pt x="6806411" y="3503890"/>
                </a:lnTo>
                <a:lnTo>
                  <a:pt x="6806411" y="3504969"/>
                </a:lnTo>
                <a:cubicBezTo>
                  <a:pt x="6806411" y="3506228"/>
                  <a:pt x="6802140" y="3508386"/>
                  <a:pt x="6793598" y="3511443"/>
                </a:cubicBezTo>
                <a:lnTo>
                  <a:pt x="6790361" y="3509285"/>
                </a:lnTo>
                <a:cubicBezTo>
                  <a:pt x="6786944" y="3511443"/>
                  <a:pt x="6783752" y="3512522"/>
                  <a:pt x="6780785" y="3512522"/>
                </a:cubicBezTo>
                <a:cubicBezTo>
                  <a:pt x="6775030" y="3512522"/>
                  <a:pt x="6772153" y="3511803"/>
                  <a:pt x="6772153" y="3510364"/>
                </a:cubicBezTo>
                <a:lnTo>
                  <a:pt x="6764600" y="3511443"/>
                </a:lnTo>
                <a:lnTo>
                  <a:pt x="6750707" y="3511443"/>
                </a:lnTo>
                <a:lnTo>
                  <a:pt x="6741131" y="3510364"/>
                </a:lnTo>
                <a:lnTo>
                  <a:pt x="6728183" y="3513601"/>
                </a:lnTo>
                <a:cubicBezTo>
                  <a:pt x="6720181" y="3512882"/>
                  <a:pt x="6715190" y="3511443"/>
                  <a:pt x="6713212" y="3509285"/>
                </a:cubicBezTo>
                <a:lnTo>
                  <a:pt x="6712133" y="3509285"/>
                </a:lnTo>
                <a:lnTo>
                  <a:pt x="6703501" y="3513601"/>
                </a:lnTo>
                <a:lnTo>
                  <a:pt x="6703501" y="3514545"/>
                </a:lnTo>
                <a:lnTo>
                  <a:pt x="6704580" y="3527493"/>
                </a:lnTo>
                <a:cubicBezTo>
                  <a:pt x="6702872" y="3527493"/>
                  <a:pt x="6701838" y="3528932"/>
                  <a:pt x="6701478" y="3531809"/>
                </a:cubicBezTo>
                <a:lnTo>
                  <a:pt x="6701478" y="3532888"/>
                </a:lnTo>
                <a:lnTo>
                  <a:pt x="6702557" y="3532888"/>
                </a:lnTo>
                <a:lnTo>
                  <a:pt x="6702557" y="3530730"/>
                </a:lnTo>
                <a:lnTo>
                  <a:pt x="6703501" y="3530730"/>
                </a:lnTo>
                <a:cubicBezTo>
                  <a:pt x="6704940" y="3530730"/>
                  <a:pt x="6705659" y="3531809"/>
                  <a:pt x="6705659" y="3533967"/>
                </a:cubicBezTo>
                <a:lnTo>
                  <a:pt x="6703501" y="3540306"/>
                </a:lnTo>
                <a:lnTo>
                  <a:pt x="6703501" y="3553254"/>
                </a:lnTo>
                <a:lnTo>
                  <a:pt x="6706738" y="3576723"/>
                </a:lnTo>
                <a:lnTo>
                  <a:pt x="6706738" y="3577802"/>
                </a:lnTo>
                <a:cubicBezTo>
                  <a:pt x="6706738" y="3582478"/>
                  <a:pt x="6698871" y="3590345"/>
                  <a:pt x="6683135" y="3601405"/>
                </a:cubicBezTo>
                <a:cubicBezTo>
                  <a:pt x="6683135" y="3603024"/>
                  <a:pt x="6679583" y="3604822"/>
                  <a:pt x="6672480" y="3606800"/>
                </a:cubicBezTo>
                <a:cubicBezTo>
                  <a:pt x="6655306" y="3606800"/>
                  <a:pt x="6646718" y="3603563"/>
                  <a:pt x="6646718" y="3597089"/>
                </a:cubicBezTo>
                <a:lnTo>
                  <a:pt x="6646718" y="3593987"/>
                </a:lnTo>
                <a:lnTo>
                  <a:pt x="6647797" y="3592908"/>
                </a:lnTo>
                <a:lnTo>
                  <a:pt x="6647797" y="3591829"/>
                </a:lnTo>
                <a:cubicBezTo>
                  <a:pt x="6647797" y="3586614"/>
                  <a:pt x="6643167" y="3580904"/>
                  <a:pt x="6633905" y="3574700"/>
                </a:cubicBezTo>
                <a:cubicBezTo>
                  <a:pt x="6633006" y="3571822"/>
                  <a:pt x="6629410" y="3568945"/>
                  <a:pt x="6623115" y="3566068"/>
                </a:cubicBezTo>
                <a:lnTo>
                  <a:pt x="6622036" y="3564989"/>
                </a:lnTo>
                <a:lnTo>
                  <a:pt x="6622036" y="3562831"/>
                </a:lnTo>
                <a:lnTo>
                  <a:pt x="6631747" y="3557436"/>
                </a:lnTo>
                <a:lnTo>
                  <a:pt x="6644560" y="3557436"/>
                </a:lnTo>
                <a:cubicBezTo>
                  <a:pt x="6648877" y="3561032"/>
                  <a:pt x="6652114" y="3562831"/>
                  <a:pt x="6654272" y="3562831"/>
                </a:cubicBezTo>
                <a:lnTo>
                  <a:pt x="6656430" y="3556357"/>
                </a:lnTo>
                <a:lnTo>
                  <a:pt x="6656430" y="3546780"/>
                </a:lnTo>
                <a:lnTo>
                  <a:pt x="6658588" y="3543543"/>
                </a:lnTo>
                <a:lnTo>
                  <a:pt x="6657509" y="3542464"/>
                </a:lnTo>
                <a:lnTo>
                  <a:pt x="6656430" y="3542464"/>
                </a:lnTo>
                <a:lnTo>
                  <a:pt x="6658588" y="3535990"/>
                </a:lnTo>
                <a:lnTo>
                  <a:pt x="6655351" y="3530730"/>
                </a:lnTo>
                <a:lnTo>
                  <a:pt x="6655351" y="3522098"/>
                </a:lnTo>
                <a:lnTo>
                  <a:pt x="6657509" y="3513601"/>
                </a:lnTo>
                <a:lnTo>
                  <a:pt x="6657509" y="3509285"/>
                </a:lnTo>
                <a:lnTo>
                  <a:pt x="6652114" y="3508206"/>
                </a:lnTo>
                <a:lnTo>
                  <a:pt x="6648877" y="3509285"/>
                </a:lnTo>
                <a:lnTo>
                  <a:pt x="6645639" y="3508206"/>
                </a:lnTo>
                <a:lnTo>
                  <a:pt x="6646718" y="3509285"/>
                </a:lnTo>
                <a:lnTo>
                  <a:pt x="6646718" y="3511443"/>
                </a:lnTo>
                <a:lnTo>
                  <a:pt x="6639300" y="3512522"/>
                </a:lnTo>
                <a:lnTo>
                  <a:pt x="6636063" y="3509285"/>
                </a:lnTo>
                <a:lnTo>
                  <a:pt x="6636063" y="3507127"/>
                </a:lnTo>
                <a:cubicBezTo>
                  <a:pt x="6636063" y="3504969"/>
                  <a:pt x="6638896" y="3503890"/>
                  <a:pt x="6644560" y="3503890"/>
                </a:cubicBezTo>
                <a:lnTo>
                  <a:pt x="6654272" y="3502811"/>
                </a:lnTo>
                <a:lnTo>
                  <a:pt x="6655351" y="3499574"/>
                </a:lnTo>
                <a:lnTo>
                  <a:pt x="6654272" y="3498495"/>
                </a:lnTo>
                <a:lnTo>
                  <a:pt x="6655351" y="3493235"/>
                </a:lnTo>
                <a:lnTo>
                  <a:pt x="6655351" y="3492156"/>
                </a:lnTo>
                <a:lnTo>
                  <a:pt x="6653193" y="3482445"/>
                </a:lnTo>
                <a:lnTo>
                  <a:pt x="6655351" y="3480287"/>
                </a:lnTo>
                <a:cubicBezTo>
                  <a:pt x="6651754" y="3479747"/>
                  <a:pt x="6649956" y="3478668"/>
                  <a:pt x="6649956" y="3477050"/>
                </a:cubicBezTo>
                <a:lnTo>
                  <a:pt x="6649956" y="3475971"/>
                </a:lnTo>
                <a:lnTo>
                  <a:pt x="6654272" y="3471790"/>
                </a:lnTo>
                <a:lnTo>
                  <a:pt x="6655351" y="3471790"/>
                </a:lnTo>
                <a:cubicBezTo>
                  <a:pt x="6659757" y="3471790"/>
                  <a:pt x="6664747" y="3472824"/>
                  <a:pt x="6670322" y="3474892"/>
                </a:cubicBezTo>
                <a:lnTo>
                  <a:pt x="6674638" y="3470711"/>
                </a:lnTo>
                <a:lnTo>
                  <a:pt x="6676796" y="3470711"/>
                </a:lnTo>
                <a:lnTo>
                  <a:pt x="6698241" y="3475971"/>
                </a:lnTo>
                <a:lnTo>
                  <a:pt x="6717528" y="3475971"/>
                </a:lnTo>
                <a:lnTo>
                  <a:pt x="6717528" y="3474892"/>
                </a:lnTo>
                <a:lnTo>
                  <a:pt x="6709975" y="3473813"/>
                </a:lnTo>
                <a:lnTo>
                  <a:pt x="6704580" y="3474892"/>
                </a:lnTo>
                <a:lnTo>
                  <a:pt x="6697162" y="3474892"/>
                </a:lnTo>
                <a:lnTo>
                  <a:pt x="6697162" y="3473813"/>
                </a:lnTo>
                <a:cubicBezTo>
                  <a:pt x="6697162" y="3472464"/>
                  <a:pt x="6698601" y="3471790"/>
                  <a:pt x="6701478" y="3471790"/>
                </a:cubicBezTo>
                <a:lnTo>
                  <a:pt x="6699320" y="3469632"/>
                </a:lnTo>
                <a:lnTo>
                  <a:pt x="6703501" y="3456684"/>
                </a:lnTo>
                <a:lnTo>
                  <a:pt x="6702557" y="3455605"/>
                </a:lnTo>
                <a:lnTo>
                  <a:pt x="6701478" y="3455605"/>
                </a:lnTo>
                <a:lnTo>
                  <a:pt x="6685293" y="3456684"/>
                </a:lnTo>
                <a:lnTo>
                  <a:pt x="6682191" y="3455605"/>
                </a:lnTo>
                <a:lnTo>
                  <a:pt x="6678954" y="3456684"/>
                </a:lnTo>
                <a:lnTo>
                  <a:pt x="6656430" y="3455605"/>
                </a:lnTo>
                <a:lnTo>
                  <a:pt x="6647797" y="3455605"/>
                </a:lnTo>
                <a:lnTo>
                  <a:pt x="6642402" y="3452368"/>
                </a:lnTo>
                <a:cubicBezTo>
                  <a:pt x="6636738" y="3452368"/>
                  <a:pt x="6631747" y="3453806"/>
                  <a:pt x="6627431" y="3456684"/>
                </a:cubicBezTo>
                <a:lnTo>
                  <a:pt x="6610302" y="3455605"/>
                </a:lnTo>
                <a:lnTo>
                  <a:pt x="6609223" y="3455605"/>
                </a:lnTo>
                <a:cubicBezTo>
                  <a:pt x="6607425" y="3455605"/>
                  <a:pt x="6605986" y="3453132"/>
                  <a:pt x="6604907" y="3448186"/>
                </a:cubicBezTo>
                <a:lnTo>
                  <a:pt x="6609223" y="3446028"/>
                </a:lnTo>
                <a:lnTo>
                  <a:pt x="6613539" y="3448186"/>
                </a:lnTo>
                <a:lnTo>
                  <a:pt x="6625273" y="3442791"/>
                </a:lnTo>
                <a:lnTo>
                  <a:pt x="6626352" y="3442791"/>
                </a:lnTo>
                <a:cubicBezTo>
                  <a:pt x="6629589" y="3442791"/>
                  <a:pt x="6632826" y="3444949"/>
                  <a:pt x="6636063" y="3449265"/>
                </a:cubicBezTo>
                <a:lnTo>
                  <a:pt x="6639300" y="3449265"/>
                </a:lnTo>
                <a:lnTo>
                  <a:pt x="6649956" y="3444949"/>
                </a:lnTo>
                <a:lnTo>
                  <a:pt x="6663848" y="3446028"/>
                </a:lnTo>
                <a:cubicBezTo>
                  <a:pt x="6663848" y="3444410"/>
                  <a:pt x="6665646" y="3443331"/>
                  <a:pt x="6669243" y="3442791"/>
                </a:cubicBezTo>
                <a:cubicBezTo>
                  <a:pt x="6672120" y="3442791"/>
                  <a:pt x="6678549" y="3444949"/>
                  <a:pt x="6688530" y="3449265"/>
                </a:cubicBezTo>
                <a:lnTo>
                  <a:pt x="6691767" y="3449265"/>
                </a:lnTo>
                <a:lnTo>
                  <a:pt x="6702557" y="3446028"/>
                </a:lnTo>
                <a:lnTo>
                  <a:pt x="6705659" y="3448186"/>
                </a:lnTo>
                <a:lnTo>
                  <a:pt x="6708896" y="3448186"/>
                </a:lnTo>
                <a:cubicBezTo>
                  <a:pt x="6708896" y="3442612"/>
                  <a:pt x="6713572" y="3436182"/>
                  <a:pt x="6722923" y="3428899"/>
                </a:cubicBezTo>
                <a:lnTo>
                  <a:pt x="6723867" y="3428899"/>
                </a:lnTo>
                <a:cubicBezTo>
                  <a:pt x="6725846" y="3428899"/>
                  <a:pt x="6727284" y="3431732"/>
                  <a:pt x="6728183" y="3437396"/>
                </a:cubicBezTo>
                <a:lnTo>
                  <a:pt x="6740052" y="3444949"/>
                </a:lnTo>
                <a:lnTo>
                  <a:pt x="6743289" y="3444949"/>
                </a:lnTo>
                <a:cubicBezTo>
                  <a:pt x="6744818" y="3444050"/>
                  <a:pt x="6748010" y="3436542"/>
                  <a:pt x="6752866" y="3422425"/>
                </a:cubicBezTo>
                <a:lnTo>
                  <a:pt x="6752866" y="3411635"/>
                </a:lnTo>
                <a:cubicBezTo>
                  <a:pt x="6760059" y="3401115"/>
                  <a:pt x="6765769" y="3394012"/>
                  <a:pt x="6769995" y="3390325"/>
                </a:cubicBezTo>
                <a:close/>
                <a:moveTo>
                  <a:pt x="4151676" y="3389246"/>
                </a:moveTo>
                <a:lnTo>
                  <a:pt x="4151676" y="3390325"/>
                </a:lnTo>
                <a:lnTo>
                  <a:pt x="4153834" y="3392618"/>
                </a:lnTo>
                <a:lnTo>
                  <a:pt x="4154913" y="3392618"/>
                </a:lnTo>
                <a:lnTo>
                  <a:pt x="4154913" y="3391404"/>
                </a:lnTo>
                <a:lnTo>
                  <a:pt x="4152755" y="3389246"/>
                </a:lnTo>
                <a:close/>
                <a:moveTo>
                  <a:pt x="7259039" y="3388571"/>
                </a:moveTo>
                <a:cubicBezTo>
                  <a:pt x="7249508" y="3389471"/>
                  <a:pt x="7243753" y="3390909"/>
                  <a:pt x="7241775" y="3392887"/>
                </a:cubicBezTo>
                <a:lnTo>
                  <a:pt x="7237459" y="3391808"/>
                </a:lnTo>
                <a:cubicBezTo>
                  <a:pt x="7233862" y="3395945"/>
                  <a:pt x="7232064" y="3400261"/>
                  <a:pt x="7232064" y="3404757"/>
                </a:cubicBezTo>
                <a:cubicBezTo>
                  <a:pt x="7234942" y="3416266"/>
                  <a:pt x="7239258" y="3422021"/>
                  <a:pt x="7245012" y="3422021"/>
                </a:cubicBezTo>
                <a:lnTo>
                  <a:pt x="7246091" y="3420942"/>
                </a:lnTo>
                <a:lnTo>
                  <a:pt x="7253644" y="3422021"/>
                </a:lnTo>
                <a:lnTo>
                  <a:pt x="7260118" y="3422021"/>
                </a:lnTo>
                <a:cubicBezTo>
                  <a:pt x="7260118" y="3419143"/>
                  <a:pt x="7261916" y="3417705"/>
                  <a:pt x="7265513" y="3417705"/>
                </a:cubicBezTo>
                <a:lnTo>
                  <a:pt x="7268750" y="3409073"/>
                </a:lnTo>
                <a:lnTo>
                  <a:pt x="7268750" y="3398282"/>
                </a:lnTo>
                <a:cubicBezTo>
                  <a:pt x="7268031" y="3396124"/>
                  <a:pt x="7264794" y="3392887"/>
                  <a:pt x="7259039" y="3388571"/>
                </a:cubicBezTo>
                <a:close/>
                <a:moveTo>
                  <a:pt x="4744439" y="3388571"/>
                </a:moveTo>
                <a:cubicBezTo>
                  <a:pt x="4734908" y="3389471"/>
                  <a:pt x="4729153" y="3390909"/>
                  <a:pt x="4727176" y="3392887"/>
                </a:cubicBezTo>
                <a:lnTo>
                  <a:pt x="4722860" y="3391808"/>
                </a:lnTo>
                <a:cubicBezTo>
                  <a:pt x="4719263" y="3395945"/>
                  <a:pt x="4717465" y="3400261"/>
                  <a:pt x="4717465" y="3404757"/>
                </a:cubicBezTo>
                <a:cubicBezTo>
                  <a:pt x="4720342" y="3416266"/>
                  <a:pt x="4724658" y="3422021"/>
                  <a:pt x="4730413" y="3422021"/>
                </a:cubicBezTo>
                <a:lnTo>
                  <a:pt x="4731492" y="3420942"/>
                </a:lnTo>
                <a:lnTo>
                  <a:pt x="4739044" y="3422021"/>
                </a:lnTo>
                <a:lnTo>
                  <a:pt x="4745518" y="3422021"/>
                </a:lnTo>
                <a:cubicBezTo>
                  <a:pt x="4745518" y="3419143"/>
                  <a:pt x="4747317" y="3417705"/>
                  <a:pt x="4750913" y="3417705"/>
                </a:cubicBezTo>
                <a:lnTo>
                  <a:pt x="4754150" y="3409073"/>
                </a:lnTo>
                <a:lnTo>
                  <a:pt x="4754150" y="3398282"/>
                </a:lnTo>
                <a:cubicBezTo>
                  <a:pt x="4753431" y="3396124"/>
                  <a:pt x="4750194" y="3392887"/>
                  <a:pt x="4744439" y="3388571"/>
                </a:cubicBezTo>
                <a:close/>
                <a:moveTo>
                  <a:pt x="2725143" y="3388571"/>
                </a:moveTo>
                <a:cubicBezTo>
                  <a:pt x="2715611" y="3389471"/>
                  <a:pt x="2709857" y="3390909"/>
                  <a:pt x="2707878" y="3392887"/>
                </a:cubicBezTo>
                <a:lnTo>
                  <a:pt x="2703562" y="3391808"/>
                </a:lnTo>
                <a:cubicBezTo>
                  <a:pt x="2699965" y="3395945"/>
                  <a:pt x="2698168" y="3400261"/>
                  <a:pt x="2698168" y="3404757"/>
                </a:cubicBezTo>
                <a:cubicBezTo>
                  <a:pt x="2701044" y="3416266"/>
                  <a:pt x="2705360" y="3422021"/>
                  <a:pt x="2711115" y="3422021"/>
                </a:cubicBezTo>
                <a:lnTo>
                  <a:pt x="2712194" y="3420942"/>
                </a:lnTo>
                <a:lnTo>
                  <a:pt x="2719748" y="3422021"/>
                </a:lnTo>
                <a:lnTo>
                  <a:pt x="2726222" y="3422021"/>
                </a:lnTo>
                <a:cubicBezTo>
                  <a:pt x="2726222" y="3419143"/>
                  <a:pt x="2728020" y="3417705"/>
                  <a:pt x="2731617" y="3417705"/>
                </a:cubicBezTo>
                <a:lnTo>
                  <a:pt x="2734854" y="3409073"/>
                </a:lnTo>
                <a:lnTo>
                  <a:pt x="2734854" y="3398282"/>
                </a:lnTo>
                <a:cubicBezTo>
                  <a:pt x="2734133" y="3396124"/>
                  <a:pt x="2730897" y="3392887"/>
                  <a:pt x="2725143" y="3388571"/>
                </a:cubicBezTo>
                <a:close/>
                <a:moveTo>
                  <a:pt x="6206364" y="3387762"/>
                </a:moveTo>
                <a:lnTo>
                  <a:pt x="6206364" y="3393022"/>
                </a:lnTo>
                <a:lnTo>
                  <a:pt x="6207443" y="3393022"/>
                </a:lnTo>
                <a:lnTo>
                  <a:pt x="6207443" y="3387762"/>
                </a:lnTo>
                <a:close/>
                <a:moveTo>
                  <a:pt x="5147889" y="3387627"/>
                </a:moveTo>
                <a:lnTo>
                  <a:pt x="5145596" y="3389785"/>
                </a:lnTo>
                <a:lnTo>
                  <a:pt x="5145596" y="3390864"/>
                </a:lnTo>
                <a:lnTo>
                  <a:pt x="5148968" y="3390864"/>
                </a:lnTo>
                <a:lnTo>
                  <a:pt x="5151126" y="3388706"/>
                </a:lnTo>
                <a:lnTo>
                  <a:pt x="5151126" y="3387627"/>
                </a:lnTo>
                <a:close/>
                <a:moveTo>
                  <a:pt x="7257960" y="3386413"/>
                </a:moveTo>
                <a:lnTo>
                  <a:pt x="7257960" y="3387492"/>
                </a:lnTo>
                <a:lnTo>
                  <a:pt x="7260118" y="3387492"/>
                </a:lnTo>
                <a:lnTo>
                  <a:pt x="7260118" y="3386413"/>
                </a:lnTo>
                <a:close/>
                <a:moveTo>
                  <a:pt x="4743360" y="3386413"/>
                </a:moveTo>
                <a:lnTo>
                  <a:pt x="4743360" y="3387492"/>
                </a:lnTo>
                <a:lnTo>
                  <a:pt x="4745518" y="3387492"/>
                </a:lnTo>
                <a:lnTo>
                  <a:pt x="4745518" y="3386413"/>
                </a:lnTo>
                <a:close/>
                <a:moveTo>
                  <a:pt x="2724064" y="3386413"/>
                </a:moveTo>
                <a:lnTo>
                  <a:pt x="2724064" y="3387492"/>
                </a:lnTo>
                <a:lnTo>
                  <a:pt x="2726222" y="3387492"/>
                </a:lnTo>
                <a:lnTo>
                  <a:pt x="2726222" y="3386413"/>
                </a:lnTo>
                <a:close/>
                <a:moveTo>
                  <a:pt x="5676722" y="3386009"/>
                </a:moveTo>
                <a:lnTo>
                  <a:pt x="5676722" y="3387088"/>
                </a:lnTo>
                <a:lnTo>
                  <a:pt x="5678880" y="3387088"/>
                </a:lnTo>
                <a:lnTo>
                  <a:pt x="5678880" y="3386009"/>
                </a:lnTo>
                <a:close/>
                <a:moveTo>
                  <a:pt x="4124296" y="3386009"/>
                </a:moveTo>
                <a:cubicBezTo>
                  <a:pt x="4124296" y="3389606"/>
                  <a:pt x="4123576" y="3391404"/>
                  <a:pt x="4122138" y="3391404"/>
                </a:cubicBezTo>
                <a:lnTo>
                  <a:pt x="4116608" y="3391404"/>
                </a:lnTo>
                <a:lnTo>
                  <a:pt x="4113371" y="3389246"/>
                </a:lnTo>
                <a:lnTo>
                  <a:pt x="4109999" y="3389246"/>
                </a:lnTo>
                <a:lnTo>
                  <a:pt x="4107841" y="3391404"/>
                </a:lnTo>
                <a:lnTo>
                  <a:pt x="4107841" y="3394776"/>
                </a:lnTo>
                <a:lnTo>
                  <a:pt x="4115529" y="3394776"/>
                </a:lnTo>
                <a:lnTo>
                  <a:pt x="4115529" y="3399092"/>
                </a:lnTo>
                <a:cubicBezTo>
                  <a:pt x="4115529" y="3401340"/>
                  <a:pt x="4114090" y="3402464"/>
                  <a:pt x="4111213" y="3402464"/>
                </a:cubicBezTo>
                <a:lnTo>
                  <a:pt x="4109999" y="3403543"/>
                </a:lnTo>
                <a:lnTo>
                  <a:pt x="4109999" y="3407859"/>
                </a:lnTo>
                <a:lnTo>
                  <a:pt x="4115529" y="3408938"/>
                </a:lnTo>
                <a:cubicBezTo>
                  <a:pt x="4118586" y="3408039"/>
                  <a:pt x="4122947" y="3405116"/>
                  <a:pt x="4128612" y="3400171"/>
                </a:cubicBezTo>
                <a:lnTo>
                  <a:pt x="4129691" y="3388167"/>
                </a:lnTo>
                <a:lnTo>
                  <a:pt x="4128612" y="3388167"/>
                </a:lnTo>
                <a:close/>
                <a:moveTo>
                  <a:pt x="9296733" y="3385739"/>
                </a:moveTo>
                <a:lnTo>
                  <a:pt x="9296733" y="3388976"/>
                </a:lnTo>
                <a:lnTo>
                  <a:pt x="9297812" y="3388976"/>
                </a:lnTo>
                <a:lnTo>
                  <a:pt x="9297812" y="3385739"/>
                </a:lnTo>
                <a:close/>
                <a:moveTo>
                  <a:pt x="8694124" y="3384121"/>
                </a:moveTo>
                <a:lnTo>
                  <a:pt x="8690752" y="3386279"/>
                </a:lnTo>
                <a:lnTo>
                  <a:pt x="8685357" y="3386279"/>
                </a:lnTo>
                <a:lnTo>
                  <a:pt x="8657033" y="3390729"/>
                </a:lnTo>
                <a:lnTo>
                  <a:pt x="8650424" y="3387492"/>
                </a:lnTo>
                <a:lnTo>
                  <a:pt x="8647187" y="3396124"/>
                </a:lnTo>
                <a:lnTo>
                  <a:pt x="8651503" y="3419053"/>
                </a:lnTo>
                <a:lnTo>
                  <a:pt x="8658112" y="3421211"/>
                </a:lnTo>
                <a:cubicBezTo>
                  <a:pt x="8663777" y="3418334"/>
                  <a:pt x="8668138" y="3416895"/>
                  <a:pt x="8671195" y="3416895"/>
                </a:cubicBezTo>
                <a:lnTo>
                  <a:pt x="8685357" y="3416895"/>
                </a:lnTo>
                <a:cubicBezTo>
                  <a:pt x="8693000" y="3416895"/>
                  <a:pt x="8697720" y="3418334"/>
                  <a:pt x="8699519" y="3421211"/>
                </a:cubicBezTo>
                <a:lnTo>
                  <a:pt x="8710444" y="3420132"/>
                </a:lnTo>
                <a:lnTo>
                  <a:pt x="8728922" y="3420132"/>
                </a:lnTo>
                <a:lnTo>
                  <a:pt x="8728922" y="3419053"/>
                </a:lnTo>
                <a:lnTo>
                  <a:pt x="8727843" y="3413658"/>
                </a:lnTo>
                <a:lnTo>
                  <a:pt x="8728922" y="3401654"/>
                </a:lnTo>
                <a:lnTo>
                  <a:pt x="8728922" y="3386279"/>
                </a:lnTo>
                <a:lnTo>
                  <a:pt x="8727843" y="3386279"/>
                </a:lnTo>
                <a:lnTo>
                  <a:pt x="8700598" y="3388571"/>
                </a:lnTo>
                <a:cubicBezTo>
                  <a:pt x="8697720" y="3387852"/>
                  <a:pt x="8696282" y="3386369"/>
                  <a:pt x="8696282" y="3384121"/>
                </a:cubicBezTo>
                <a:close/>
                <a:moveTo>
                  <a:pt x="5667955" y="3383986"/>
                </a:moveTo>
                <a:lnTo>
                  <a:pt x="5667955" y="3385065"/>
                </a:lnTo>
                <a:lnTo>
                  <a:pt x="5674564" y="3385065"/>
                </a:lnTo>
                <a:lnTo>
                  <a:pt x="5674564" y="3383986"/>
                </a:lnTo>
                <a:close/>
                <a:moveTo>
                  <a:pt x="7752316" y="3383581"/>
                </a:moveTo>
                <a:lnTo>
                  <a:pt x="7737210" y="3387897"/>
                </a:lnTo>
                <a:lnTo>
                  <a:pt x="7740447" y="3401924"/>
                </a:lnTo>
                <a:lnTo>
                  <a:pt x="7750158" y="3404082"/>
                </a:lnTo>
                <a:cubicBezTo>
                  <a:pt x="7757172" y="3400126"/>
                  <a:pt x="7761847" y="3396170"/>
                  <a:pt x="7764185" y="3392213"/>
                </a:cubicBezTo>
                <a:close/>
                <a:moveTo>
                  <a:pt x="3702285" y="3383581"/>
                </a:moveTo>
                <a:lnTo>
                  <a:pt x="3711861" y="3388976"/>
                </a:lnTo>
                <a:lnTo>
                  <a:pt x="3711861" y="3393292"/>
                </a:lnTo>
                <a:lnTo>
                  <a:pt x="3708624" y="3396394"/>
                </a:lnTo>
                <a:lnTo>
                  <a:pt x="3707545" y="3396394"/>
                </a:lnTo>
                <a:lnTo>
                  <a:pt x="3703364" y="3393292"/>
                </a:lnTo>
                <a:cubicBezTo>
                  <a:pt x="3700666" y="3395360"/>
                  <a:pt x="3698148" y="3396394"/>
                  <a:pt x="3695811" y="3396394"/>
                </a:cubicBezTo>
                <a:lnTo>
                  <a:pt x="3694732" y="3396394"/>
                </a:lnTo>
                <a:cubicBezTo>
                  <a:pt x="3686189" y="3394506"/>
                  <a:pt x="3681918" y="3392753"/>
                  <a:pt x="3681918" y="3391134"/>
                </a:cubicBezTo>
                <a:lnTo>
                  <a:pt x="3681918" y="3390055"/>
                </a:lnTo>
                <a:cubicBezTo>
                  <a:pt x="3682638" y="3388617"/>
                  <a:pt x="3689426" y="3386458"/>
                  <a:pt x="3702285" y="3383581"/>
                </a:cubicBezTo>
                <a:close/>
                <a:moveTo>
                  <a:pt x="6109119" y="3383446"/>
                </a:moveTo>
                <a:lnTo>
                  <a:pt x="6108040" y="3384525"/>
                </a:lnTo>
                <a:lnTo>
                  <a:pt x="6106961" y="3384525"/>
                </a:lnTo>
                <a:lnTo>
                  <a:pt x="6108040" y="3385604"/>
                </a:lnTo>
                <a:lnTo>
                  <a:pt x="6108040" y="3388706"/>
                </a:lnTo>
                <a:cubicBezTo>
                  <a:pt x="6108040" y="3391404"/>
                  <a:pt x="6103814" y="3393562"/>
                  <a:pt x="6095361" y="3395180"/>
                </a:cubicBezTo>
                <a:lnTo>
                  <a:pt x="6095361" y="3398282"/>
                </a:lnTo>
                <a:lnTo>
                  <a:pt x="6101701" y="3399361"/>
                </a:lnTo>
                <a:cubicBezTo>
                  <a:pt x="6103139" y="3395855"/>
                  <a:pt x="6105252" y="3394101"/>
                  <a:pt x="6108040" y="3394101"/>
                </a:cubicBezTo>
                <a:lnTo>
                  <a:pt x="6111277" y="3384525"/>
                </a:lnTo>
                <a:lnTo>
                  <a:pt x="6110198" y="3383446"/>
                </a:lnTo>
                <a:close/>
                <a:moveTo>
                  <a:pt x="4089229" y="3382772"/>
                </a:moveTo>
                <a:lnTo>
                  <a:pt x="4085991" y="3383851"/>
                </a:lnTo>
                <a:lnTo>
                  <a:pt x="4085991" y="3386009"/>
                </a:lnTo>
                <a:lnTo>
                  <a:pt x="4089229" y="3386009"/>
                </a:lnTo>
                <a:lnTo>
                  <a:pt x="4091387" y="3383851"/>
                </a:lnTo>
                <a:lnTo>
                  <a:pt x="4090308" y="3382772"/>
                </a:lnTo>
                <a:close/>
                <a:moveTo>
                  <a:pt x="9292417" y="3381423"/>
                </a:moveTo>
                <a:lnTo>
                  <a:pt x="9290259" y="3383581"/>
                </a:lnTo>
                <a:lnTo>
                  <a:pt x="9290259" y="3384660"/>
                </a:lnTo>
                <a:lnTo>
                  <a:pt x="9292417" y="3384660"/>
                </a:lnTo>
                <a:close/>
                <a:moveTo>
                  <a:pt x="5674564" y="3380749"/>
                </a:moveTo>
                <a:lnTo>
                  <a:pt x="5674564" y="3382907"/>
                </a:lnTo>
                <a:lnTo>
                  <a:pt x="5675643" y="3382907"/>
                </a:lnTo>
                <a:lnTo>
                  <a:pt x="5675643" y="3380749"/>
                </a:lnTo>
                <a:close/>
                <a:moveTo>
                  <a:pt x="9196791" y="3380479"/>
                </a:moveTo>
                <a:lnTo>
                  <a:pt x="9194633" y="3382502"/>
                </a:lnTo>
                <a:lnTo>
                  <a:pt x="9196791" y="3384660"/>
                </a:lnTo>
                <a:lnTo>
                  <a:pt x="9197870" y="3384660"/>
                </a:lnTo>
                <a:lnTo>
                  <a:pt x="9197870" y="3380479"/>
                </a:lnTo>
                <a:close/>
                <a:moveTo>
                  <a:pt x="4106762" y="3380479"/>
                </a:moveTo>
                <a:lnTo>
                  <a:pt x="4106762" y="3381558"/>
                </a:lnTo>
                <a:lnTo>
                  <a:pt x="4108920" y="3381558"/>
                </a:lnTo>
                <a:lnTo>
                  <a:pt x="4108920" y="3380479"/>
                </a:lnTo>
                <a:close/>
                <a:moveTo>
                  <a:pt x="5623176" y="3379670"/>
                </a:moveTo>
                <a:lnTo>
                  <a:pt x="5623176" y="3380749"/>
                </a:lnTo>
                <a:lnTo>
                  <a:pt x="5628571" y="3380749"/>
                </a:lnTo>
                <a:lnTo>
                  <a:pt x="5628571" y="3379670"/>
                </a:lnTo>
                <a:close/>
                <a:moveTo>
                  <a:pt x="9190317" y="3379400"/>
                </a:moveTo>
                <a:cubicBezTo>
                  <a:pt x="9188518" y="3379400"/>
                  <a:pt x="9184247" y="3384705"/>
                  <a:pt x="9177504" y="3395315"/>
                </a:cubicBezTo>
                <a:cubicBezTo>
                  <a:pt x="9177504" y="3398642"/>
                  <a:pt x="9179976" y="3402868"/>
                  <a:pt x="9184922" y="3407994"/>
                </a:cubicBezTo>
                <a:lnTo>
                  <a:pt x="9184922" y="3409073"/>
                </a:lnTo>
                <a:cubicBezTo>
                  <a:pt x="9182134" y="3411950"/>
                  <a:pt x="9180740" y="3419413"/>
                  <a:pt x="9180740" y="3431462"/>
                </a:cubicBezTo>
                <a:lnTo>
                  <a:pt x="9181820" y="3443061"/>
                </a:lnTo>
                <a:lnTo>
                  <a:pt x="9178582" y="3448456"/>
                </a:lnTo>
                <a:lnTo>
                  <a:pt x="9178582" y="3452637"/>
                </a:lnTo>
                <a:lnTo>
                  <a:pt x="9180740" y="3461134"/>
                </a:lnTo>
                <a:lnTo>
                  <a:pt x="9180740" y="3465450"/>
                </a:lnTo>
                <a:lnTo>
                  <a:pt x="9178582" y="3465450"/>
                </a:lnTo>
                <a:lnTo>
                  <a:pt x="9178582" y="3467608"/>
                </a:lnTo>
                <a:cubicBezTo>
                  <a:pt x="9180740" y="3467608"/>
                  <a:pt x="9181820" y="3468283"/>
                  <a:pt x="9181820" y="3469632"/>
                </a:cubicBezTo>
                <a:lnTo>
                  <a:pt x="9181820" y="3478264"/>
                </a:lnTo>
                <a:cubicBezTo>
                  <a:pt x="9181820" y="3481411"/>
                  <a:pt x="9180381" y="3484243"/>
                  <a:pt x="9177504" y="3486761"/>
                </a:cubicBezTo>
                <a:lnTo>
                  <a:pt x="9182899" y="3531405"/>
                </a:lnTo>
                <a:lnTo>
                  <a:pt x="9184922" y="3531405"/>
                </a:lnTo>
                <a:lnTo>
                  <a:pt x="9191396" y="3505778"/>
                </a:lnTo>
                <a:lnTo>
                  <a:pt x="9190317" y="3501597"/>
                </a:lnTo>
                <a:lnTo>
                  <a:pt x="9194633" y="3488784"/>
                </a:lnTo>
                <a:lnTo>
                  <a:pt x="9192475" y="3482445"/>
                </a:lnTo>
                <a:lnTo>
                  <a:pt x="9193554" y="3481366"/>
                </a:lnTo>
                <a:lnTo>
                  <a:pt x="9193554" y="3480287"/>
                </a:lnTo>
                <a:cubicBezTo>
                  <a:pt x="9191576" y="3480287"/>
                  <a:pt x="9190137" y="3476735"/>
                  <a:pt x="9189238" y="3469632"/>
                </a:cubicBezTo>
                <a:lnTo>
                  <a:pt x="9192475" y="3468687"/>
                </a:lnTo>
                <a:lnTo>
                  <a:pt x="9190317" y="3464371"/>
                </a:lnTo>
                <a:lnTo>
                  <a:pt x="9194633" y="3439959"/>
                </a:lnTo>
                <a:lnTo>
                  <a:pt x="9192475" y="3437801"/>
                </a:lnTo>
                <a:lnTo>
                  <a:pt x="9193554" y="3430383"/>
                </a:lnTo>
                <a:lnTo>
                  <a:pt x="9192475" y="3424044"/>
                </a:lnTo>
                <a:lnTo>
                  <a:pt x="9194633" y="3419728"/>
                </a:lnTo>
                <a:lnTo>
                  <a:pt x="9193554" y="3415547"/>
                </a:lnTo>
                <a:lnTo>
                  <a:pt x="9194633" y="3412310"/>
                </a:lnTo>
                <a:lnTo>
                  <a:pt x="9193554" y="3409073"/>
                </a:lnTo>
                <a:lnTo>
                  <a:pt x="9194633" y="3409073"/>
                </a:lnTo>
                <a:cubicBezTo>
                  <a:pt x="9193194" y="3405386"/>
                  <a:pt x="9192475" y="3397968"/>
                  <a:pt x="9192475" y="3386818"/>
                </a:cubicBezTo>
                <a:lnTo>
                  <a:pt x="9193554" y="3386818"/>
                </a:lnTo>
                <a:close/>
                <a:moveTo>
                  <a:pt x="6213782" y="3379265"/>
                </a:moveTo>
                <a:lnTo>
                  <a:pt x="6212703" y="3382367"/>
                </a:lnTo>
                <a:lnTo>
                  <a:pt x="6215805" y="3382367"/>
                </a:lnTo>
                <a:lnTo>
                  <a:pt x="6215805" y="3379265"/>
                </a:lnTo>
                <a:close/>
                <a:moveTo>
                  <a:pt x="6099543" y="3379265"/>
                </a:moveTo>
                <a:lnTo>
                  <a:pt x="6098598" y="3380344"/>
                </a:lnTo>
                <a:lnTo>
                  <a:pt x="6098598" y="3383446"/>
                </a:lnTo>
                <a:lnTo>
                  <a:pt x="6102780" y="3383446"/>
                </a:lnTo>
                <a:lnTo>
                  <a:pt x="6102780" y="3382367"/>
                </a:lnTo>
                <a:close/>
                <a:moveTo>
                  <a:pt x="5659188" y="3378591"/>
                </a:moveTo>
                <a:lnTo>
                  <a:pt x="5659188" y="3379670"/>
                </a:lnTo>
                <a:lnTo>
                  <a:pt x="5660267" y="3380749"/>
                </a:lnTo>
                <a:lnTo>
                  <a:pt x="5664718" y="3380749"/>
                </a:lnTo>
                <a:lnTo>
                  <a:pt x="5664718" y="3379670"/>
                </a:lnTo>
                <a:close/>
                <a:moveTo>
                  <a:pt x="5567473" y="3378591"/>
                </a:moveTo>
                <a:cubicBezTo>
                  <a:pt x="5571789" y="3380209"/>
                  <a:pt x="5573947" y="3381648"/>
                  <a:pt x="5573947" y="3382907"/>
                </a:cubicBezTo>
                <a:lnTo>
                  <a:pt x="5568552" y="3388167"/>
                </a:lnTo>
                <a:lnTo>
                  <a:pt x="5566394" y="3388167"/>
                </a:lnTo>
                <a:cubicBezTo>
                  <a:pt x="5562527" y="3388167"/>
                  <a:pt x="5560324" y="3387133"/>
                  <a:pt x="5559785" y="3385065"/>
                </a:cubicBezTo>
                <a:lnTo>
                  <a:pt x="5559785" y="3382907"/>
                </a:lnTo>
                <a:cubicBezTo>
                  <a:pt x="5559785" y="3381648"/>
                  <a:pt x="5562347" y="3380209"/>
                  <a:pt x="5567473" y="3378591"/>
                </a:cubicBezTo>
                <a:close/>
                <a:moveTo>
                  <a:pt x="6685293" y="3378456"/>
                </a:moveTo>
                <a:lnTo>
                  <a:pt x="6685293" y="3381693"/>
                </a:lnTo>
                <a:lnTo>
                  <a:pt x="6686372" y="3381693"/>
                </a:lnTo>
                <a:lnTo>
                  <a:pt x="6686372" y="3378456"/>
                </a:lnTo>
                <a:close/>
                <a:moveTo>
                  <a:pt x="9294575" y="3378321"/>
                </a:moveTo>
                <a:lnTo>
                  <a:pt x="9294575" y="3381423"/>
                </a:lnTo>
                <a:lnTo>
                  <a:pt x="9296733" y="3381423"/>
                </a:lnTo>
                <a:lnTo>
                  <a:pt x="9296733" y="3380479"/>
                </a:lnTo>
                <a:close/>
                <a:moveTo>
                  <a:pt x="7274145" y="3377781"/>
                </a:moveTo>
                <a:lnTo>
                  <a:pt x="7274145" y="3378860"/>
                </a:lnTo>
                <a:lnTo>
                  <a:pt x="7276303" y="3378860"/>
                </a:lnTo>
                <a:lnTo>
                  <a:pt x="7276303" y="3377781"/>
                </a:lnTo>
                <a:close/>
                <a:moveTo>
                  <a:pt x="4759545" y="3377781"/>
                </a:moveTo>
                <a:lnTo>
                  <a:pt x="4759545" y="3378860"/>
                </a:lnTo>
                <a:lnTo>
                  <a:pt x="4761703" y="3378860"/>
                </a:lnTo>
                <a:lnTo>
                  <a:pt x="4761703" y="3377781"/>
                </a:lnTo>
                <a:close/>
                <a:moveTo>
                  <a:pt x="3192200" y="3377781"/>
                </a:moveTo>
                <a:lnTo>
                  <a:pt x="3192200" y="3378860"/>
                </a:lnTo>
                <a:lnTo>
                  <a:pt x="3194358" y="3378860"/>
                </a:lnTo>
                <a:lnTo>
                  <a:pt x="3194358" y="3377781"/>
                </a:lnTo>
                <a:close/>
                <a:moveTo>
                  <a:pt x="2740249" y="3377781"/>
                </a:moveTo>
                <a:lnTo>
                  <a:pt x="2740249" y="3378860"/>
                </a:lnTo>
                <a:lnTo>
                  <a:pt x="2742407" y="3378860"/>
                </a:lnTo>
                <a:lnTo>
                  <a:pt x="2742407" y="3377781"/>
                </a:lnTo>
                <a:close/>
                <a:moveTo>
                  <a:pt x="677600" y="3377781"/>
                </a:moveTo>
                <a:lnTo>
                  <a:pt x="677600" y="3378860"/>
                </a:lnTo>
                <a:lnTo>
                  <a:pt x="679758" y="3378860"/>
                </a:lnTo>
                <a:lnTo>
                  <a:pt x="679758" y="3377781"/>
                </a:lnTo>
                <a:close/>
                <a:moveTo>
                  <a:pt x="9091453" y="3377242"/>
                </a:moveTo>
                <a:cubicBezTo>
                  <a:pt x="9089744" y="3379400"/>
                  <a:pt x="9086912" y="3380479"/>
                  <a:pt x="9082956" y="3380479"/>
                </a:cubicBezTo>
                <a:lnTo>
                  <a:pt x="9085114" y="3382502"/>
                </a:lnTo>
                <a:cubicBezTo>
                  <a:pt x="9087721" y="3380434"/>
                  <a:pt x="9092352" y="3379400"/>
                  <a:pt x="9099006" y="3379400"/>
                </a:cubicBezTo>
                <a:lnTo>
                  <a:pt x="9096848" y="3377242"/>
                </a:lnTo>
                <a:close/>
                <a:moveTo>
                  <a:pt x="7705919" y="3377107"/>
                </a:moveTo>
                <a:cubicBezTo>
                  <a:pt x="7704480" y="3377107"/>
                  <a:pt x="7703761" y="3378186"/>
                  <a:pt x="7703761" y="3380344"/>
                </a:cubicBezTo>
                <a:cubicBezTo>
                  <a:pt x="7706099" y="3386099"/>
                  <a:pt x="7710055" y="3388976"/>
                  <a:pt x="7715630" y="3388976"/>
                </a:cubicBezTo>
                <a:lnTo>
                  <a:pt x="7717788" y="3386818"/>
                </a:lnTo>
                <a:lnTo>
                  <a:pt x="7717788" y="3384660"/>
                </a:lnTo>
                <a:cubicBezTo>
                  <a:pt x="7709875" y="3384660"/>
                  <a:pt x="7705919" y="3382142"/>
                  <a:pt x="7705919" y="3377107"/>
                </a:cubicBezTo>
                <a:close/>
                <a:moveTo>
                  <a:pt x="6207443" y="3377107"/>
                </a:moveTo>
                <a:lnTo>
                  <a:pt x="6207443" y="3378186"/>
                </a:lnTo>
                <a:lnTo>
                  <a:pt x="6212703" y="3378186"/>
                </a:lnTo>
                <a:lnTo>
                  <a:pt x="6212703" y="3377107"/>
                </a:lnTo>
                <a:close/>
                <a:moveTo>
                  <a:pt x="9116270" y="3376163"/>
                </a:moveTo>
                <a:cubicBezTo>
                  <a:pt x="9118428" y="3378860"/>
                  <a:pt x="9119507" y="3381333"/>
                  <a:pt x="9119507" y="3383581"/>
                </a:cubicBezTo>
                <a:lnTo>
                  <a:pt x="9119507" y="3386818"/>
                </a:lnTo>
                <a:lnTo>
                  <a:pt x="9116270" y="3389920"/>
                </a:lnTo>
                <a:lnTo>
                  <a:pt x="9100085" y="3380479"/>
                </a:lnTo>
                <a:lnTo>
                  <a:pt x="9100085" y="3382502"/>
                </a:lnTo>
                <a:lnTo>
                  <a:pt x="9108717" y="3387897"/>
                </a:lnTo>
                <a:lnTo>
                  <a:pt x="9116270" y="3392078"/>
                </a:lnTo>
                <a:cubicBezTo>
                  <a:pt x="9119057" y="3392078"/>
                  <a:pt x="9120451" y="3397383"/>
                  <a:pt x="9120451" y="3407994"/>
                </a:cubicBezTo>
                <a:lnTo>
                  <a:pt x="9118428" y="3410152"/>
                </a:lnTo>
                <a:lnTo>
                  <a:pt x="9120451" y="3427146"/>
                </a:lnTo>
                <a:lnTo>
                  <a:pt x="9120451" y="3441038"/>
                </a:lnTo>
                <a:lnTo>
                  <a:pt x="9117349" y="3445219"/>
                </a:lnTo>
                <a:lnTo>
                  <a:pt x="9117349" y="3446298"/>
                </a:lnTo>
                <a:lnTo>
                  <a:pt x="9118428" y="3446298"/>
                </a:lnTo>
                <a:lnTo>
                  <a:pt x="9123688" y="3442117"/>
                </a:lnTo>
                <a:lnTo>
                  <a:pt x="9124767" y="3442117"/>
                </a:lnTo>
                <a:lnTo>
                  <a:pt x="9128004" y="3444140"/>
                </a:lnTo>
                <a:cubicBezTo>
                  <a:pt x="9131061" y="3444140"/>
                  <a:pt x="9133579" y="3442747"/>
                  <a:pt x="9135557" y="3439959"/>
                </a:cubicBezTo>
                <a:lnTo>
                  <a:pt x="9134478" y="3438880"/>
                </a:lnTo>
                <a:lnTo>
                  <a:pt x="9134478" y="3437801"/>
                </a:lnTo>
                <a:lnTo>
                  <a:pt x="9136636" y="3431462"/>
                </a:lnTo>
                <a:lnTo>
                  <a:pt x="9134478" y="3416491"/>
                </a:lnTo>
                <a:lnTo>
                  <a:pt x="9135557" y="3410152"/>
                </a:lnTo>
                <a:lnTo>
                  <a:pt x="9134478" y="3407049"/>
                </a:lnTo>
                <a:lnTo>
                  <a:pt x="9135557" y="3400575"/>
                </a:lnTo>
                <a:lnTo>
                  <a:pt x="9135557" y="3395315"/>
                </a:lnTo>
                <a:lnTo>
                  <a:pt x="9132320" y="3390999"/>
                </a:lnTo>
                <a:cubicBezTo>
                  <a:pt x="9132320" y="3388751"/>
                  <a:pt x="9133399" y="3386279"/>
                  <a:pt x="9135557" y="3383581"/>
                </a:cubicBezTo>
                <a:lnTo>
                  <a:pt x="9135557" y="3381423"/>
                </a:lnTo>
                <a:lnTo>
                  <a:pt x="9134478" y="3380479"/>
                </a:lnTo>
                <a:lnTo>
                  <a:pt x="9134478" y="3379400"/>
                </a:lnTo>
                <a:lnTo>
                  <a:pt x="9129083" y="3380479"/>
                </a:lnTo>
                <a:lnTo>
                  <a:pt x="9124767" y="3380479"/>
                </a:lnTo>
                <a:lnTo>
                  <a:pt x="9118428" y="3376163"/>
                </a:lnTo>
                <a:close/>
                <a:moveTo>
                  <a:pt x="6217963" y="3376028"/>
                </a:moveTo>
                <a:lnTo>
                  <a:pt x="6217963" y="3377107"/>
                </a:lnTo>
                <a:lnTo>
                  <a:pt x="6221200" y="3377107"/>
                </a:lnTo>
                <a:lnTo>
                  <a:pt x="6221200" y="3376028"/>
                </a:lnTo>
                <a:close/>
                <a:moveTo>
                  <a:pt x="5760884" y="3375354"/>
                </a:moveTo>
                <a:lnTo>
                  <a:pt x="5760884" y="3376433"/>
                </a:lnTo>
                <a:lnTo>
                  <a:pt x="5764121" y="3376433"/>
                </a:lnTo>
                <a:lnTo>
                  <a:pt x="5764121" y="3375354"/>
                </a:lnTo>
                <a:close/>
                <a:moveTo>
                  <a:pt x="5755354" y="3375354"/>
                </a:moveTo>
                <a:cubicBezTo>
                  <a:pt x="5750499" y="3381109"/>
                  <a:pt x="5742856" y="3383986"/>
                  <a:pt x="5732425" y="3383986"/>
                </a:cubicBezTo>
                <a:lnTo>
                  <a:pt x="5720422" y="3383986"/>
                </a:lnTo>
                <a:lnTo>
                  <a:pt x="5719343" y="3382907"/>
                </a:lnTo>
                <a:lnTo>
                  <a:pt x="5712734" y="3386009"/>
                </a:lnTo>
                <a:lnTo>
                  <a:pt x="5711655" y="3386009"/>
                </a:lnTo>
                <a:lnTo>
                  <a:pt x="5711655" y="3383986"/>
                </a:lnTo>
                <a:lnTo>
                  <a:pt x="5710576" y="3383986"/>
                </a:lnTo>
                <a:lnTo>
                  <a:pt x="5706260" y="3386009"/>
                </a:lnTo>
                <a:lnTo>
                  <a:pt x="5699651" y="3383986"/>
                </a:lnTo>
                <a:cubicBezTo>
                  <a:pt x="5697493" y="3386593"/>
                  <a:pt x="5696414" y="3389066"/>
                  <a:pt x="5696414" y="3391404"/>
                </a:cubicBezTo>
                <a:cubicBezTo>
                  <a:pt x="5697673" y="3400036"/>
                  <a:pt x="5699111" y="3404352"/>
                  <a:pt x="5700730" y="3404352"/>
                </a:cubicBezTo>
                <a:lnTo>
                  <a:pt x="5712734" y="3404352"/>
                </a:lnTo>
                <a:lnTo>
                  <a:pt x="5718264" y="3405431"/>
                </a:lnTo>
                <a:lnTo>
                  <a:pt x="5724738" y="3404352"/>
                </a:lnTo>
                <a:lnTo>
                  <a:pt x="5734583" y="3405431"/>
                </a:lnTo>
                <a:cubicBezTo>
                  <a:pt x="5745553" y="3400935"/>
                  <a:pt x="5751038" y="3396259"/>
                  <a:pt x="5751038" y="3391404"/>
                </a:cubicBezTo>
                <a:cubicBezTo>
                  <a:pt x="5752297" y="3391404"/>
                  <a:pt x="5754860" y="3387133"/>
                  <a:pt x="5758726" y="3378591"/>
                </a:cubicBezTo>
                <a:lnTo>
                  <a:pt x="5757647" y="3375354"/>
                </a:lnTo>
                <a:close/>
                <a:moveTo>
                  <a:pt x="5651635" y="3375354"/>
                </a:moveTo>
                <a:lnTo>
                  <a:pt x="5651635" y="3376433"/>
                </a:lnTo>
                <a:lnTo>
                  <a:pt x="5657030" y="3377512"/>
                </a:lnTo>
                <a:lnTo>
                  <a:pt x="5654872" y="3375354"/>
                </a:lnTo>
                <a:close/>
                <a:moveTo>
                  <a:pt x="9216078" y="3375084"/>
                </a:moveTo>
                <a:lnTo>
                  <a:pt x="9216078" y="3378321"/>
                </a:lnTo>
                <a:lnTo>
                  <a:pt x="9218236" y="3378321"/>
                </a:lnTo>
                <a:lnTo>
                  <a:pt x="9219315" y="3375084"/>
                </a:lnTo>
                <a:close/>
                <a:moveTo>
                  <a:pt x="2240363" y="3374814"/>
                </a:moveTo>
                <a:lnTo>
                  <a:pt x="2247915" y="3374814"/>
                </a:lnTo>
                <a:cubicBezTo>
                  <a:pt x="2257267" y="3384166"/>
                  <a:pt x="2265898" y="3388841"/>
                  <a:pt x="2273812" y="3388841"/>
                </a:cubicBezTo>
                <a:lnTo>
                  <a:pt x="2282443" y="3399631"/>
                </a:lnTo>
                <a:lnTo>
                  <a:pt x="2282443" y="3410556"/>
                </a:lnTo>
                <a:lnTo>
                  <a:pt x="2272733" y="3438610"/>
                </a:lnTo>
                <a:lnTo>
                  <a:pt x="2273812" y="3447242"/>
                </a:lnTo>
                <a:lnTo>
                  <a:pt x="2272733" y="3450479"/>
                </a:lnTo>
                <a:lnTo>
                  <a:pt x="2273812" y="3455874"/>
                </a:lnTo>
                <a:lnTo>
                  <a:pt x="2271654" y="3475296"/>
                </a:lnTo>
                <a:lnTo>
                  <a:pt x="2273812" y="3479612"/>
                </a:lnTo>
                <a:lnTo>
                  <a:pt x="2272733" y="3496876"/>
                </a:lnTo>
                <a:lnTo>
                  <a:pt x="2273812" y="3506588"/>
                </a:lnTo>
                <a:lnTo>
                  <a:pt x="2272733" y="3514141"/>
                </a:lnTo>
                <a:lnTo>
                  <a:pt x="2274890" y="3523852"/>
                </a:lnTo>
                <a:lnTo>
                  <a:pt x="2274890" y="3538013"/>
                </a:lnTo>
                <a:lnTo>
                  <a:pt x="2271654" y="3546646"/>
                </a:lnTo>
                <a:cubicBezTo>
                  <a:pt x="2273091" y="3554558"/>
                  <a:pt x="2274890" y="3559953"/>
                  <a:pt x="2277049" y="3562831"/>
                </a:cubicBezTo>
                <a:lnTo>
                  <a:pt x="2277049" y="3564989"/>
                </a:lnTo>
                <a:lnTo>
                  <a:pt x="2273812" y="3568226"/>
                </a:lnTo>
                <a:lnTo>
                  <a:pt x="2272733" y="3568226"/>
                </a:lnTo>
                <a:lnTo>
                  <a:pt x="2267338" y="3563910"/>
                </a:lnTo>
                <a:lnTo>
                  <a:pt x="2266259" y="3564989"/>
                </a:lnTo>
                <a:lnTo>
                  <a:pt x="2266259" y="3568226"/>
                </a:lnTo>
                <a:lnTo>
                  <a:pt x="2269496" y="3572542"/>
                </a:lnTo>
                <a:lnTo>
                  <a:pt x="2269496" y="3579016"/>
                </a:lnTo>
                <a:cubicBezTo>
                  <a:pt x="2269496" y="3582972"/>
                  <a:pt x="2267697" y="3585490"/>
                  <a:pt x="2264101" y="3586569"/>
                </a:cubicBezTo>
                <a:lnTo>
                  <a:pt x="2260864" y="3585490"/>
                </a:lnTo>
                <a:cubicBezTo>
                  <a:pt x="2259786" y="3588547"/>
                  <a:pt x="2256548" y="3591065"/>
                  <a:pt x="2251153" y="3593043"/>
                </a:cubicBezTo>
                <a:lnTo>
                  <a:pt x="2248995" y="3593043"/>
                </a:lnTo>
                <a:lnTo>
                  <a:pt x="2248995" y="3590885"/>
                </a:lnTo>
                <a:lnTo>
                  <a:pt x="2245758" y="3593043"/>
                </a:lnTo>
                <a:cubicBezTo>
                  <a:pt x="2242880" y="3590525"/>
                  <a:pt x="2241443" y="3588367"/>
                  <a:pt x="2241443" y="3586569"/>
                </a:cubicBezTo>
                <a:lnTo>
                  <a:pt x="2240363" y="3586569"/>
                </a:lnTo>
                <a:lnTo>
                  <a:pt x="2240363" y="3587648"/>
                </a:lnTo>
                <a:lnTo>
                  <a:pt x="2245758" y="3595201"/>
                </a:lnTo>
                <a:lnTo>
                  <a:pt x="2242520" y="3596280"/>
                </a:lnTo>
                <a:lnTo>
                  <a:pt x="2233888" y="3595201"/>
                </a:lnTo>
                <a:lnTo>
                  <a:pt x="2222964" y="3596280"/>
                </a:lnTo>
                <a:lnTo>
                  <a:pt x="2217569" y="3588727"/>
                </a:lnTo>
                <a:lnTo>
                  <a:pt x="2218648" y="3587648"/>
                </a:lnTo>
                <a:lnTo>
                  <a:pt x="2218648" y="3586569"/>
                </a:lnTo>
                <a:cubicBezTo>
                  <a:pt x="2210914" y="3576858"/>
                  <a:pt x="2199406" y="3566068"/>
                  <a:pt x="2184119" y="3554199"/>
                </a:cubicBezTo>
                <a:lnTo>
                  <a:pt x="2184119" y="3552041"/>
                </a:lnTo>
                <a:lnTo>
                  <a:pt x="2188436" y="3548804"/>
                </a:lnTo>
                <a:cubicBezTo>
                  <a:pt x="2194191" y="3549343"/>
                  <a:pt x="2197066" y="3550062"/>
                  <a:pt x="2197066" y="3550962"/>
                </a:cubicBezTo>
                <a:lnTo>
                  <a:pt x="2203542" y="3548804"/>
                </a:lnTo>
                <a:lnTo>
                  <a:pt x="2213252" y="3549883"/>
                </a:lnTo>
                <a:cubicBezTo>
                  <a:pt x="2218828" y="3549883"/>
                  <a:pt x="2222065" y="3548444"/>
                  <a:pt x="2222964" y="3545567"/>
                </a:cubicBezTo>
                <a:lnTo>
                  <a:pt x="2222964" y="3519536"/>
                </a:lnTo>
                <a:lnTo>
                  <a:pt x="2224043" y="3513062"/>
                </a:lnTo>
                <a:lnTo>
                  <a:pt x="2221885" y="3500113"/>
                </a:lnTo>
                <a:cubicBezTo>
                  <a:pt x="2221885" y="3497056"/>
                  <a:pt x="2223322" y="3493460"/>
                  <a:pt x="2226200" y="3489323"/>
                </a:cubicBezTo>
                <a:lnTo>
                  <a:pt x="2226200" y="3488244"/>
                </a:lnTo>
                <a:cubicBezTo>
                  <a:pt x="2221885" y="3487525"/>
                  <a:pt x="2219727" y="3486446"/>
                  <a:pt x="2219727" y="3485007"/>
                </a:cubicBezTo>
                <a:lnTo>
                  <a:pt x="2219727" y="3483928"/>
                </a:lnTo>
                <a:lnTo>
                  <a:pt x="2225122" y="3478533"/>
                </a:lnTo>
                <a:lnTo>
                  <a:pt x="2225122" y="3477454"/>
                </a:lnTo>
                <a:lnTo>
                  <a:pt x="2222964" y="3468822"/>
                </a:lnTo>
                <a:lnTo>
                  <a:pt x="2222964" y="3447242"/>
                </a:lnTo>
                <a:lnTo>
                  <a:pt x="2225122" y="3442926"/>
                </a:lnTo>
                <a:lnTo>
                  <a:pt x="2222964" y="3436452"/>
                </a:lnTo>
                <a:lnTo>
                  <a:pt x="2224043" y="3421346"/>
                </a:lnTo>
                <a:lnTo>
                  <a:pt x="2222964" y="3409477"/>
                </a:lnTo>
                <a:lnTo>
                  <a:pt x="2227280" y="3405026"/>
                </a:lnTo>
                <a:lnTo>
                  <a:pt x="2227280" y="3403947"/>
                </a:lnTo>
                <a:cubicBezTo>
                  <a:pt x="2222964" y="3403947"/>
                  <a:pt x="2220806" y="3403228"/>
                  <a:pt x="2220806" y="3401789"/>
                </a:cubicBezTo>
                <a:cubicBezTo>
                  <a:pt x="2220806" y="3398552"/>
                  <a:pt x="2225885" y="3391719"/>
                  <a:pt x="2236047" y="3381288"/>
                </a:cubicBezTo>
                <a:cubicBezTo>
                  <a:pt x="2236047" y="3378051"/>
                  <a:pt x="2237485" y="3375893"/>
                  <a:pt x="2240363" y="3374814"/>
                </a:cubicBezTo>
                <a:close/>
                <a:moveTo>
                  <a:pt x="7711314" y="3373870"/>
                </a:moveTo>
                <a:lnTo>
                  <a:pt x="7711314" y="3374949"/>
                </a:lnTo>
                <a:lnTo>
                  <a:pt x="7713472" y="3377107"/>
                </a:lnTo>
                <a:lnTo>
                  <a:pt x="7713472" y="3373870"/>
                </a:lnTo>
                <a:close/>
                <a:moveTo>
                  <a:pt x="3658585" y="3372926"/>
                </a:moveTo>
                <a:lnTo>
                  <a:pt x="3660608" y="3375084"/>
                </a:lnTo>
                <a:lnTo>
                  <a:pt x="3660608" y="3372926"/>
                </a:lnTo>
                <a:close/>
                <a:moveTo>
                  <a:pt x="9250471" y="3371982"/>
                </a:moveTo>
                <a:cubicBezTo>
                  <a:pt x="9250471" y="3374589"/>
                  <a:pt x="9247279" y="3376343"/>
                  <a:pt x="9240895" y="3377242"/>
                </a:cubicBezTo>
                <a:cubicBezTo>
                  <a:pt x="9240895" y="3379400"/>
                  <a:pt x="9240176" y="3380479"/>
                  <a:pt x="9238737" y="3380479"/>
                </a:cubicBezTo>
                <a:lnTo>
                  <a:pt x="9241974" y="3392078"/>
                </a:lnTo>
                <a:cubicBezTo>
                  <a:pt x="9241974" y="3397024"/>
                  <a:pt x="9240176" y="3399496"/>
                  <a:pt x="9236579" y="3399496"/>
                </a:cubicBezTo>
                <a:lnTo>
                  <a:pt x="9236579" y="3401654"/>
                </a:lnTo>
                <a:cubicBezTo>
                  <a:pt x="9239456" y="3401654"/>
                  <a:pt x="9240895" y="3402733"/>
                  <a:pt x="9240895" y="3404891"/>
                </a:cubicBezTo>
                <a:lnTo>
                  <a:pt x="9237658" y="3410152"/>
                </a:lnTo>
                <a:lnTo>
                  <a:pt x="9240895" y="3415547"/>
                </a:lnTo>
                <a:lnTo>
                  <a:pt x="9240895" y="3416491"/>
                </a:lnTo>
                <a:lnTo>
                  <a:pt x="9239816" y="3421886"/>
                </a:lnTo>
                <a:lnTo>
                  <a:pt x="9240895" y="3422965"/>
                </a:lnTo>
                <a:lnTo>
                  <a:pt x="9246290" y="3421886"/>
                </a:lnTo>
                <a:lnTo>
                  <a:pt x="9248313" y="3421886"/>
                </a:lnTo>
                <a:lnTo>
                  <a:pt x="9251550" y="3425123"/>
                </a:lnTo>
                <a:cubicBezTo>
                  <a:pt x="9251550" y="3430248"/>
                  <a:pt x="9250471" y="3433080"/>
                  <a:pt x="9248313" y="3433620"/>
                </a:cubicBezTo>
                <a:lnTo>
                  <a:pt x="9247234" y="3433620"/>
                </a:lnTo>
                <a:lnTo>
                  <a:pt x="9247234" y="3431462"/>
                </a:lnTo>
                <a:cubicBezTo>
                  <a:pt x="9244087" y="3431462"/>
                  <a:pt x="9240895" y="3432496"/>
                  <a:pt x="9237658" y="3434564"/>
                </a:cubicBezTo>
                <a:lnTo>
                  <a:pt x="9239816" y="3441038"/>
                </a:lnTo>
                <a:lnTo>
                  <a:pt x="9238737" y="3447377"/>
                </a:lnTo>
                <a:cubicBezTo>
                  <a:pt x="9240176" y="3447377"/>
                  <a:pt x="9241255" y="3449490"/>
                  <a:pt x="9241974" y="3453716"/>
                </a:cubicBezTo>
                <a:lnTo>
                  <a:pt x="9236579" y="3463292"/>
                </a:lnTo>
                <a:lnTo>
                  <a:pt x="9240895" y="3467608"/>
                </a:lnTo>
                <a:lnTo>
                  <a:pt x="9240895" y="3472869"/>
                </a:lnTo>
                <a:cubicBezTo>
                  <a:pt x="9240895" y="3474307"/>
                  <a:pt x="9239816" y="3475027"/>
                  <a:pt x="9237658" y="3475027"/>
                </a:cubicBezTo>
                <a:lnTo>
                  <a:pt x="9238737" y="3476106"/>
                </a:lnTo>
                <a:lnTo>
                  <a:pt x="9238737" y="3480287"/>
                </a:lnTo>
                <a:lnTo>
                  <a:pt x="9237658" y="3485682"/>
                </a:lnTo>
                <a:lnTo>
                  <a:pt x="9243053" y="3489863"/>
                </a:lnTo>
                <a:lnTo>
                  <a:pt x="9259103" y="3484603"/>
                </a:lnTo>
                <a:lnTo>
                  <a:pt x="9266656" y="3486761"/>
                </a:lnTo>
                <a:lnTo>
                  <a:pt x="9266656" y="3485682"/>
                </a:lnTo>
                <a:lnTo>
                  <a:pt x="9267735" y="3479208"/>
                </a:lnTo>
                <a:cubicBezTo>
                  <a:pt x="9264858" y="3479208"/>
                  <a:pt x="9263419" y="3478533"/>
                  <a:pt x="9263419" y="3477185"/>
                </a:cubicBezTo>
                <a:lnTo>
                  <a:pt x="9263419" y="3476106"/>
                </a:lnTo>
                <a:cubicBezTo>
                  <a:pt x="9263419" y="3474667"/>
                  <a:pt x="9264498" y="3473948"/>
                  <a:pt x="9266656" y="3473948"/>
                </a:cubicBezTo>
                <a:cubicBezTo>
                  <a:pt x="9265937" y="3464596"/>
                  <a:pt x="9264858" y="3459291"/>
                  <a:pt x="9263419" y="3458032"/>
                </a:cubicBezTo>
                <a:lnTo>
                  <a:pt x="9263419" y="3454795"/>
                </a:lnTo>
                <a:lnTo>
                  <a:pt x="9267735" y="3439959"/>
                </a:lnTo>
                <a:cubicBezTo>
                  <a:pt x="9266297" y="3439959"/>
                  <a:pt x="9265577" y="3438880"/>
                  <a:pt x="9265577" y="3436722"/>
                </a:cubicBezTo>
                <a:lnTo>
                  <a:pt x="9263419" y="3432541"/>
                </a:lnTo>
                <a:lnTo>
                  <a:pt x="9261261" y="3432541"/>
                </a:lnTo>
                <a:lnTo>
                  <a:pt x="9251550" y="3436722"/>
                </a:lnTo>
                <a:lnTo>
                  <a:pt x="9250471" y="3433620"/>
                </a:lnTo>
                <a:cubicBezTo>
                  <a:pt x="9252269" y="3427955"/>
                  <a:pt x="9253708" y="3425123"/>
                  <a:pt x="9254787" y="3425123"/>
                </a:cubicBezTo>
                <a:lnTo>
                  <a:pt x="9265577" y="3426067"/>
                </a:lnTo>
                <a:lnTo>
                  <a:pt x="9263419" y="3420807"/>
                </a:lnTo>
                <a:lnTo>
                  <a:pt x="9268814" y="3412310"/>
                </a:lnTo>
                <a:lnTo>
                  <a:pt x="9268814" y="3411231"/>
                </a:lnTo>
                <a:cubicBezTo>
                  <a:pt x="9266656" y="3408623"/>
                  <a:pt x="9265577" y="3406150"/>
                  <a:pt x="9265577" y="3403812"/>
                </a:cubicBezTo>
                <a:lnTo>
                  <a:pt x="9265577" y="3398552"/>
                </a:lnTo>
                <a:cubicBezTo>
                  <a:pt x="9263419" y="3398552"/>
                  <a:pt x="9262340" y="3397833"/>
                  <a:pt x="9262340" y="3396394"/>
                </a:cubicBezTo>
                <a:lnTo>
                  <a:pt x="9262340" y="3394236"/>
                </a:lnTo>
                <a:lnTo>
                  <a:pt x="9264498" y="3390999"/>
                </a:lnTo>
                <a:cubicBezTo>
                  <a:pt x="9262340" y="3388392"/>
                  <a:pt x="9261261" y="3385919"/>
                  <a:pt x="9261261" y="3383581"/>
                </a:cubicBezTo>
                <a:cubicBezTo>
                  <a:pt x="9261261" y="3381693"/>
                  <a:pt x="9263419" y="3378501"/>
                  <a:pt x="9267735" y="3374005"/>
                </a:cubicBezTo>
                <a:lnTo>
                  <a:pt x="9265577" y="3371982"/>
                </a:lnTo>
                <a:lnTo>
                  <a:pt x="9264498" y="3372926"/>
                </a:lnTo>
                <a:lnTo>
                  <a:pt x="9263419" y="3372926"/>
                </a:lnTo>
                <a:close/>
                <a:moveTo>
                  <a:pt x="4274143" y="3371712"/>
                </a:moveTo>
                <a:lnTo>
                  <a:pt x="4276436" y="3374005"/>
                </a:lnTo>
                <a:lnTo>
                  <a:pt x="4276436" y="3371712"/>
                </a:lnTo>
                <a:close/>
                <a:moveTo>
                  <a:pt x="4166917" y="3371712"/>
                </a:moveTo>
                <a:lnTo>
                  <a:pt x="4166917" y="3376163"/>
                </a:lnTo>
                <a:lnTo>
                  <a:pt x="4167996" y="3377242"/>
                </a:lnTo>
                <a:lnTo>
                  <a:pt x="4170289" y="3377242"/>
                </a:lnTo>
                <a:lnTo>
                  <a:pt x="4170289" y="3376163"/>
                </a:lnTo>
                <a:cubicBezTo>
                  <a:pt x="4168760" y="3376163"/>
                  <a:pt x="4167996" y="3374679"/>
                  <a:pt x="4167996" y="3371712"/>
                </a:cubicBezTo>
                <a:close/>
                <a:moveTo>
                  <a:pt x="7733973" y="3370633"/>
                </a:moveTo>
                <a:lnTo>
                  <a:pt x="7731815" y="3372791"/>
                </a:lnTo>
                <a:lnTo>
                  <a:pt x="7731815" y="3373870"/>
                </a:lnTo>
                <a:lnTo>
                  <a:pt x="7735052" y="3374949"/>
                </a:lnTo>
                <a:lnTo>
                  <a:pt x="7736131" y="3373870"/>
                </a:lnTo>
                <a:lnTo>
                  <a:pt x="7736131" y="3372791"/>
                </a:lnTo>
                <a:close/>
                <a:moveTo>
                  <a:pt x="7245012" y="3370228"/>
                </a:moveTo>
                <a:lnTo>
                  <a:pt x="7242854" y="3372386"/>
                </a:lnTo>
                <a:lnTo>
                  <a:pt x="7245012" y="3372386"/>
                </a:lnTo>
                <a:close/>
                <a:moveTo>
                  <a:pt x="4730413" y="3370228"/>
                </a:moveTo>
                <a:lnTo>
                  <a:pt x="4728255" y="3372386"/>
                </a:lnTo>
                <a:lnTo>
                  <a:pt x="4730413" y="3372386"/>
                </a:lnTo>
                <a:close/>
                <a:moveTo>
                  <a:pt x="2711115" y="3370228"/>
                </a:moveTo>
                <a:lnTo>
                  <a:pt x="2708957" y="3372386"/>
                </a:lnTo>
                <a:lnTo>
                  <a:pt x="2711115" y="3372386"/>
                </a:lnTo>
                <a:close/>
                <a:moveTo>
                  <a:pt x="5145596" y="3369149"/>
                </a:moveTo>
                <a:lnTo>
                  <a:pt x="5143438" y="3371307"/>
                </a:lnTo>
                <a:lnTo>
                  <a:pt x="5148968" y="3371307"/>
                </a:lnTo>
                <a:lnTo>
                  <a:pt x="5148968" y="3369149"/>
                </a:lnTo>
                <a:close/>
                <a:moveTo>
                  <a:pt x="3188963" y="3369149"/>
                </a:moveTo>
                <a:lnTo>
                  <a:pt x="3191121" y="3369149"/>
                </a:lnTo>
                <a:lnTo>
                  <a:pt x="3191121" y="3371307"/>
                </a:lnTo>
                <a:lnTo>
                  <a:pt x="3197595" y="3371307"/>
                </a:lnTo>
                <a:lnTo>
                  <a:pt x="3200832" y="3369149"/>
                </a:lnTo>
                <a:cubicBezTo>
                  <a:pt x="3206406" y="3373106"/>
                  <a:pt x="3214319" y="3375983"/>
                  <a:pt x="3224570" y="3377781"/>
                </a:cubicBezTo>
                <a:lnTo>
                  <a:pt x="3224570" y="3383176"/>
                </a:lnTo>
                <a:lnTo>
                  <a:pt x="3227807" y="3379939"/>
                </a:lnTo>
                <a:cubicBezTo>
                  <a:pt x="3233921" y="3381738"/>
                  <a:pt x="3242193" y="3387133"/>
                  <a:pt x="3252624" y="3396124"/>
                </a:cubicBezTo>
                <a:lnTo>
                  <a:pt x="3253703" y="3395045"/>
                </a:lnTo>
                <a:lnTo>
                  <a:pt x="3255861" y="3398282"/>
                </a:lnTo>
                <a:lnTo>
                  <a:pt x="3254782" y="3401519"/>
                </a:lnTo>
                <a:lnTo>
                  <a:pt x="3256940" y="3419863"/>
                </a:lnTo>
                <a:cubicBezTo>
                  <a:pt x="3251365" y="3433530"/>
                  <a:pt x="3244171" y="3440364"/>
                  <a:pt x="3235360" y="3440364"/>
                </a:cubicBezTo>
                <a:lnTo>
                  <a:pt x="3234281" y="3439285"/>
                </a:lnTo>
                <a:lnTo>
                  <a:pt x="3233202" y="3439285"/>
                </a:lnTo>
                <a:lnTo>
                  <a:pt x="3231044" y="3441443"/>
                </a:lnTo>
                <a:cubicBezTo>
                  <a:pt x="3217376" y="3436767"/>
                  <a:pt x="3210543" y="3428854"/>
                  <a:pt x="3210543" y="3417705"/>
                </a:cubicBezTo>
                <a:cubicBezTo>
                  <a:pt x="3208924" y="3404577"/>
                  <a:pt x="3201371" y="3391269"/>
                  <a:pt x="3187884" y="3377781"/>
                </a:cubicBezTo>
                <a:lnTo>
                  <a:pt x="3187884" y="3376702"/>
                </a:lnTo>
                <a:lnTo>
                  <a:pt x="3190042" y="3374544"/>
                </a:lnTo>
                <a:lnTo>
                  <a:pt x="3190042" y="3372386"/>
                </a:lnTo>
                <a:lnTo>
                  <a:pt x="3186805" y="3374544"/>
                </a:lnTo>
                <a:lnTo>
                  <a:pt x="3185726" y="3374544"/>
                </a:lnTo>
                <a:lnTo>
                  <a:pt x="3185726" y="3372386"/>
                </a:lnTo>
                <a:close/>
                <a:moveTo>
                  <a:pt x="674363" y="3369149"/>
                </a:moveTo>
                <a:lnTo>
                  <a:pt x="676521" y="3369149"/>
                </a:lnTo>
                <a:lnTo>
                  <a:pt x="676521" y="3371307"/>
                </a:lnTo>
                <a:lnTo>
                  <a:pt x="682995" y="3371307"/>
                </a:lnTo>
                <a:lnTo>
                  <a:pt x="686232" y="3369149"/>
                </a:lnTo>
                <a:cubicBezTo>
                  <a:pt x="691807" y="3373106"/>
                  <a:pt x="699720" y="3375983"/>
                  <a:pt x="709970" y="3377781"/>
                </a:cubicBezTo>
                <a:lnTo>
                  <a:pt x="709970" y="3383176"/>
                </a:lnTo>
                <a:lnTo>
                  <a:pt x="713207" y="3379939"/>
                </a:lnTo>
                <a:cubicBezTo>
                  <a:pt x="719322" y="3381738"/>
                  <a:pt x="727594" y="3387133"/>
                  <a:pt x="738025" y="3396124"/>
                </a:cubicBezTo>
                <a:lnTo>
                  <a:pt x="739104" y="3395045"/>
                </a:lnTo>
                <a:lnTo>
                  <a:pt x="741262" y="3398282"/>
                </a:lnTo>
                <a:lnTo>
                  <a:pt x="740183" y="3401519"/>
                </a:lnTo>
                <a:lnTo>
                  <a:pt x="742341" y="3419863"/>
                </a:lnTo>
                <a:cubicBezTo>
                  <a:pt x="736765" y="3433530"/>
                  <a:pt x="729572" y="3440364"/>
                  <a:pt x="720760" y="3440364"/>
                </a:cubicBezTo>
                <a:lnTo>
                  <a:pt x="719681" y="3439285"/>
                </a:lnTo>
                <a:lnTo>
                  <a:pt x="718602" y="3439285"/>
                </a:lnTo>
                <a:lnTo>
                  <a:pt x="716444" y="3441443"/>
                </a:lnTo>
                <a:cubicBezTo>
                  <a:pt x="702777" y="3436767"/>
                  <a:pt x="695943" y="3428854"/>
                  <a:pt x="695943" y="3417705"/>
                </a:cubicBezTo>
                <a:cubicBezTo>
                  <a:pt x="694325" y="3404577"/>
                  <a:pt x="686772" y="3391269"/>
                  <a:pt x="673284" y="3377781"/>
                </a:cubicBezTo>
                <a:lnTo>
                  <a:pt x="673284" y="3376702"/>
                </a:lnTo>
                <a:lnTo>
                  <a:pt x="675442" y="3374544"/>
                </a:lnTo>
                <a:lnTo>
                  <a:pt x="675442" y="3372386"/>
                </a:lnTo>
                <a:lnTo>
                  <a:pt x="672205" y="3374544"/>
                </a:lnTo>
                <a:lnTo>
                  <a:pt x="671126" y="3374544"/>
                </a:lnTo>
                <a:lnTo>
                  <a:pt x="671126" y="3372386"/>
                </a:lnTo>
                <a:close/>
                <a:moveTo>
                  <a:pt x="1655421" y="3369015"/>
                </a:moveTo>
                <a:lnTo>
                  <a:pt x="1648137" y="3373061"/>
                </a:lnTo>
                <a:lnTo>
                  <a:pt x="1645171" y="3371038"/>
                </a:lnTo>
                <a:cubicBezTo>
                  <a:pt x="1640495" y="3373106"/>
                  <a:pt x="1635370" y="3374140"/>
                  <a:pt x="1629795" y="3374140"/>
                </a:cubicBezTo>
                <a:lnTo>
                  <a:pt x="1629795" y="3373061"/>
                </a:lnTo>
                <a:lnTo>
                  <a:pt x="1620489" y="3376163"/>
                </a:lnTo>
                <a:lnTo>
                  <a:pt x="1618465" y="3371982"/>
                </a:lnTo>
                <a:lnTo>
                  <a:pt x="1617386" y="3373061"/>
                </a:lnTo>
                <a:lnTo>
                  <a:pt x="1614420" y="3373061"/>
                </a:lnTo>
                <a:lnTo>
                  <a:pt x="1611317" y="3371038"/>
                </a:lnTo>
                <a:lnTo>
                  <a:pt x="1610238" y="3371038"/>
                </a:lnTo>
                <a:lnTo>
                  <a:pt x="1610238" y="3371982"/>
                </a:lnTo>
                <a:lnTo>
                  <a:pt x="1612396" y="3371982"/>
                </a:lnTo>
                <a:lnTo>
                  <a:pt x="1611317" y="3377107"/>
                </a:lnTo>
                <a:lnTo>
                  <a:pt x="1614420" y="3381288"/>
                </a:lnTo>
                <a:lnTo>
                  <a:pt x="1612396" y="3392483"/>
                </a:lnTo>
                <a:lnTo>
                  <a:pt x="1616442" y="3403812"/>
                </a:lnTo>
                <a:lnTo>
                  <a:pt x="1616442" y="3404891"/>
                </a:lnTo>
                <a:lnTo>
                  <a:pt x="1613340" y="3416086"/>
                </a:lnTo>
                <a:lnTo>
                  <a:pt x="1615363" y="3425258"/>
                </a:lnTo>
                <a:lnTo>
                  <a:pt x="1612396" y="3432541"/>
                </a:lnTo>
                <a:lnTo>
                  <a:pt x="1613340" y="3435508"/>
                </a:lnTo>
                <a:lnTo>
                  <a:pt x="1612396" y="3451963"/>
                </a:lnTo>
                <a:lnTo>
                  <a:pt x="1612396" y="3455065"/>
                </a:lnTo>
                <a:cubicBezTo>
                  <a:pt x="1612396" y="3457943"/>
                  <a:pt x="1613745" y="3459966"/>
                  <a:pt x="1616442" y="3461134"/>
                </a:cubicBezTo>
                <a:lnTo>
                  <a:pt x="1617386" y="3460190"/>
                </a:lnTo>
                <a:lnTo>
                  <a:pt x="1625613" y="3460190"/>
                </a:lnTo>
                <a:lnTo>
                  <a:pt x="1626693" y="3461134"/>
                </a:lnTo>
                <a:lnTo>
                  <a:pt x="1627638" y="3461134"/>
                </a:lnTo>
                <a:lnTo>
                  <a:pt x="1630739" y="3458032"/>
                </a:lnTo>
                <a:lnTo>
                  <a:pt x="1640989" y="3458032"/>
                </a:lnTo>
                <a:lnTo>
                  <a:pt x="1645171" y="3461134"/>
                </a:lnTo>
                <a:lnTo>
                  <a:pt x="1653263" y="3458032"/>
                </a:lnTo>
                <a:lnTo>
                  <a:pt x="1663514" y="3459111"/>
                </a:lnTo>
                <a:lnTo>
                  <a:pt x="1671741" y="3458032"/>
                </a:lnTo>
                <a:cubicBezTo>
                  <a:pt x="1672280" y="3460101"/>
                  <a:pt x="1675023" y="3461134"/>
                  <a:pt x="1679969" y="3461134"/>
                </a:cubicBezTo>
                <a:lnTo>
                  <a:pt x="1684015" y="3460190"/>
                </a:lnTo>
                <a:lnTo>
                  <a:pt x="1688197" y="3461134"/>
                </a:lnTo>
                <a:lnTo>
                  <a:pt x="1689140" y="3461134"/>
                </a:lnTo>
                <a:lnTo>
                  <a:pt x="1693321" y="3459111"/>
                </a:lnTo>
                <a:lnTo>
                  <a:pt x="1691163" y="3452907"/>
                </a:lnTo>
                <a:cubicBezTo>
                  <a:pt x="1692871" y="3445624"/>
                  <a:pt x="1694266" y="3441892"/>
                  <a:pt x="1695344" y="3441712"/>
                </a:cubicBezTo>
                <a:lnTo>
                  <a:pt x="1694266" y="3440633"/>
                </a:lnTo>
                <a:lnTo>
                  <a:pt x="1694266" y="3439689"/>
                </a:lnTo>
                <a:lnTo>
                  <a:pt x="1695344" y="3419188"/>
                </a:lnTo>
                <a:lnTo>
                  <a:pt x="1696289" y="3419188"/>
                </a:lnTo>
                <a:lnTo>
                  <a:pt x="1692242" y="3408938"/>
                </a:lnTo>
                <a:lnTo>
                  <a:pt x="1695344" y="3399766"/>
                </a:lnTo>
                <a:cubicBezTo>
                  <a:pt x="1695344" y="3394641"/>
                  <a:pt x="1693950" y="3390864"/>
                  <a:pt x="1691163" y="3388437"/>
                </a:cubicBezTo>
                <a:lnTo>
                  <a:pt x="1691163" y="3386413"/>
                </a:lnTo>
                <a:cubicBezTo>
                  <a:pt x="1691163" y="3384705"/>
                  <a:pt x="1692556" y="3383671"/>
                  <a:pt x="1695344" y="3383311"/>
                </a:cubicBezTo>
                <a:lnTo>
                  <a:pt x="1695344" y="3381288"/>
                </a:lnTo>
                <a:lnTo>
                  <a:pt x="1693321" y="3375084"/>
                </a:lnTo>
                <a:lnTo>
                  <a:pt x="1691163" y="3373061"/>
                </a:lnTo>
                <a:lnTo>
                  <a:pt x="1667696" y="3374140"/>
                </a:lnTo>
                <a:cubicBezTo>
                  <a:pt x="1659512" y="3372252"/>
                  <a:pt x="1655421" y="3370543"/>
                  <a:pt x="1655421" y="3369015"/>
                </a:cubicBezTo>
                <a:close/>
                <a:moveTo>
                  <a:pt x="9149584" y="3368745"/>
                </a:moveTo>
                <a:lnTo>
                  <a:pt x="9149584" y="3369824"/>
                </a:lnTo>
                <a:lnTo>
                  <a:pt x="9151742" y="3369824"/>
                </a:lnTo>
                <a:lnTo>
                  <a:pt x="9151742" y="3368745"/>
                </a:lnTo>
                <a:close/>
                <a:moveTo>
                  <a:pt x="9146347" y="3368745"/>
                </a:moveTo>
                <a:lnTo>
                  <a:pt x="9146347" y="3369824"/>
                </a:lnTo>
                <a:lnTo>
                  <a:pt x="9148505" y="3369824"/>
                </a:lnTo>
                <a:lnTo>
                  <a:pt x="9148505" y="3368745"/>
                </a:lnTo>
                <a:close/>
                <a:moveTo>
                  <a:pt x="4273064" y="3368475"/>
                </a:moveTo>
                <a:lnTo>
                  <a:pt x="4269827" y="3369554"/>
                </a:lnTo>
                <a:lnTo>
                  <a:pt x="4269827" y="3371712"/>
                </a:lnTo>
                <a:lnTo>
                  <a:pt x="4270906" y="3371712"/>
                </a:lnTo>
                <a:lnTo>
                  <a:pt x="4273064" y="3369554"/>
                </a:lnTo>
                <a:close/>
                <a:moveTo>
                  <a:pt x="4265511" y="3367396"/>
                </a:moveTo>
                <a:lnTo>
                  <a:pt x="4265511" y="3368475"/>
                </a:lnTo>
                <a:lnTo>
                  <a:pt x="4267669" y="3368475"/>
                </a:lnTo>
                <a:lnTo>
                  <a:pt x="4267669" y="3367396"/>
                </a:lnTo>
                <a:close/>
                <a:moveTo>
                  <a:pt x="1606191" y="3366991"/>
                </a:moveTo>
                <a:lnTo>
                  <a:pt x="1606191" y="3367935"/>
                </a:lnTo>
                <a:lnTo>
                  <a:pt x="1608215" y="3367935"/>
                </a:lnTo>
                <a:lnTo>
                  <a:pt x="1608215" y="3366991"/>
                </a:lnTo>
                <a:close/>
                <a:moveTo>
                  <a:pt x="6682191" y="3366722"/>
                </a:moveTo>
                <a:lnTo>
                  <a:pt x="6680033" y="3370903"/>
                </a:lnTo>
                <a:lnTo>
                  <a:pt x="6680033" y="3371982"/>
                </a:lnTo>
                <a:lnTo>
                  <a:pt x="6681112" y="3371982"/>
                </a:lnTo>
                <a:cubicBezTo>
                  <a:pt x="6681112" y="3369194"/>
                  <a:pt x="6682506" y="3367801"/>
                  <a:pt x="6685293" y="3367801"/>
                </a:cubicBezTo>
                <a:lnTo>
                  <a:pt x="6685293" y="3366722"/>
                </a:lnTo>
                <a:close/>
                <a:moveTo>
                  <a:pt x="7599232" y="3366317"/>
                </a:moveTo>
                <a:lnTo>
                  <a:pt x="7598153" y="3371712"/>
                </a:lnTo>
                <a:lnTo>
                  <a:pt x="7598153" y="3372791"/>
                </a:lnTo>
                <a:lnTo>
                  <a:pt x="7602469" y="3372791"/>
                </a:lnTo>
                <a:lnTo>
                  <a:pt x="7604627" y="3366317"/>
                </a:lnTo>
                <a:close/>
                <a:moveTo>
                  <a:pt x="9290259" y="3365508"/>
                </a:moveTo>
                <a:lnTo>
                  <a:pt x="9290259" y="3367666"/>
                </a:lnTo>
                <a:lnTo>
                  <a:pt x="9291338" y="3367666"/>
                </a:lnTo>
                <a:lnTo>
                  <a:pt x="9291338" y="3365508"/>
                </a:lnTo>
                <a:close/>
                <a:moveTo>
                  <a:pt x="7248249" y="3364833"/>
                </a:moveTo>
                <a:lnTo>
                  <a:pt x="7255802" y="3364833"/>
                </a:lnTo>
                <a:cubicBezTo>
                  <a:pt x="7260118" y="3365193"/>
                  <a:pt x="7262276" y="3366272"/>
                  <a:pt x="7262276" y="3368070"/>
                </a:cubicBezTo>
                <a:lnTo>
                  <a:pt x="7263355" y="3366991"/>
                </a:lnTo>
                <a:cubicBezTo>
                  <a:pt x="7268930" y="3366991"/>
                  <a:pt x="7274685" y="3370228"/>
                  <a:pt x="7280619" y="3376702"/>
                </a:cubicBezTo>
                <a:lnTo>
                  <a:pt x="7279540" y="3377781"/>
                </a:lnTo>
                <a:lnTo>
                  <a:pt x="7279540" y="3378860"/>
                </a:lnTo>
                <a:cubicBezTo>
                  <a:pt x="7285295" y="3378860"/>
                  <a:pt x="7288532" y="3385334"/>
                  <a:pt x="7289251" y="3398282"/>
                </a:cubicBezTo>
                <a:lnTo>
                  <a:pt x="7290330" y="3399361"/>
                </a:lnTo>
                <a:cubicBezTo>
                  <a:pt x="7288532" y="3414108"/>
                  <a:pt x="7286734" y="3422380"/>
                  <a:pt x="7284935" y="3424179"/>
                </a:cubicBezTo>
                <a:lnTo>
                  <a:pt x="7286014" y="3428495"/>
                </a:lnTo>
                <a:lnTo>
                  <a:pt x="7278461" y="3437127"/>
                </a:lnTo>
                <a:lnTo>
                  <a:pt x="7273066" y="3436048"/>
                </a:lnTo>
                <a:lnTo>
                  <a:pt x="7251486" y="3445759"/>
                </a:lnTo>
                <a:lnTo>
                  <a:pt x="7247170" y="3445759"/>
                </a:lnTo>
                <a:cubicBezTo>
                  <a:pt x="7247170" y="3443961"/>
                  <a:pt x="7245732" y="3442882"/>
                  <a:pt x="7242854" y="3442522"/>
                </a:cubicBezTo>
                <a:lnTo>
                  <a:pt x="7242854" y="3439285"/>
                </a:lnTo>
                <a:lnTo>
                  <a:pt x="7240696" y="3439285"/>
                </a:lnTo>
                <a:cubicBezTo>
                  <a:pt x="7240696" y="3441443"/>
                  <a:pt x="7239977" y="3442522"/>
                  <a:pt x="7238538" y="3442522"/>
                </a:cubicBezTo>
                <a:lnTo>
                  <a:pt x="7236380" y="3442522"/>
                </a:lnTo>
                <a:lnTo>
                  <a:pt x="7230985" y="3438206"/>
                </a:lnTo>
                <a:lnTo>
                  <a:pt x="7227748" y="3440364"/>
                </a:lnTo>
                <a:cubicBezTo>
                  <a:pt x="7225950" y="3438925"/>
                  <a:pt x="7223072" y="3433170"/>
                  <a:pt x="7219116" y="3423100"/>
                </a:cubicBezTo>
                <a:cubicBezTo>
                  <a:pt x="7217498" y="3423100"/>
                  <a:pt x="7215699" y="3419503"/>
                  <a:pt x="7213721" y="3412310"/>
                </a:cubicBezTo>
                <a:lnTo>
                  <a:pt x="7213721" y="3396124"/>
                </a:lnTo>
                <a:lnTo>
                  <a:pt x="7211563" y="3396124"/>
                </a:lnTo>
                <a:lnTo>
                  <a:pt x="7216958" y="3385334"/>
                </a:lnTo>
                <a:lnTo>
                  <a:pt x="7216958" y="3383176"/>
                </a:lnTo>
                <a:cubicBezTo>
                  <a:pt x="7218397" y="3383176"/>
                  <a:pt x="7219116" y="3384615"/>
                  <a:pt x="7219116" y="3387492"/>
                </a:cubicBezTo>
                <a:lnTo>
                  <a:pt x="7222353" y="3387492"/>
                </a:lnTo>
                <a:lnTo>
                  <a:pt x="7222353" y="3382097"/>
                </a:lnTo>
                <a:cubicBezTo>
                  <a:pt x="7226849" y="3375623"/>
                  <a:pt x="7235481" y="3369869"/>
                  <a:pt x="7248249" y="3364833"/>
                </a:cubicBezTo>
                <a:close/>
                <a:moveTo>
                  <a:pt x="4733650" y="3364833"/>
                </a:moveTo>
                <a:lnTo>
                  <a:pt x="4741202" y="3364833"/>
                </a:lnTo>
                <a:cubicBezTo>
                  <a:pt x="4745518" y="3365193"/>
                  <a:pt x="4747676" y="3366272"/>
                  <a:pt x="4747676" y="3368070"/>
                </a:cubicBezTo>
                <a:lnTo>
                  <a:pt x="4748755" y="3366991"/>
                </a:lnTo>
                <a:cubicBezTo>
                  <a:pt x="4754330" y="3366991"/>
                  <a:pt x="4760085" y="3370228"/>
                  <a:pt x="4766019" y="3376702"/>
                </a:cubicBezTo>
                <a:lnTo>
                  <a:pt x="4764940" y="3377781"/>
                </a:lnTo>
                <a:lnTo>
                  <a:pt x="4764940" y="3378860"/>
                </a:lnTo>
                <a:cubicBezTo>
                  <a:pt x="4770695" y="3378860"/>
                  <a:pt x="4773932" y="3385334"/>
                  <a:pt x="4774651" y="3398282"/>
                </a:cubicBezTo>
                <a:lnTo>
                  <a:pt x="4775730" y="3399361"/>
                </a:lnTo>
                <a:cubicBezTo>
                  <a:pt x="4773932" y="3414108"/>
                  <a:pt x="4772134" y="3422380"/>
                  <a:pt x="4770335" y="3424179"/>
                </a:cubicBezTo>
                <a:lnTo>
                  <a:pt x="4771414" y="3428495"/>
                </a:lnTo>
                <a:lnTo>
                  <a:pt x="4763861" y="3437127"/>
                </a:lnTo>
                <a:lnTo>
                  <a:pt x="4758466" y="3436048"/>
                </a:lnTo>
                <a:lnTo>
                  <a:pt x="4736886" y="3445759"/>
                </a:lnTo>
                <a:lnTo>
                  <a:pt x="4732571" y="3445759"/>
                </a:lnTo>
                <a:cubicBezTo>
                  <a:pt x="4732571" y="3443961"/>
                  <a:pt x="4731132" y="3442882"/>
                  <a:pt x="4728255" y="3442522"/>
                </a:cubicBezTo>
                <a:lnTo>
                  <a:pt x="4728255" y="3439285"/>
                </a:lnTo>
                <a:lnTo>
                  <a:pt x="4726097" y="3439285"/>
                </a:lnTo>
                <a:cubicBezTo>
                  <a:pt x="4726097" y="3441443"/>
                  <a:pt x="4725377" y="3442522"/>
                  <a:pt x="4723939" y="3442522"/>
                </a:cubicBezTo>
                <a:lnTo>
                  <a:pt x="4721781" y="3442522"/>
                </a:lnTo>
                <a:lnTo>
                  <a:pt x="4716386" y="3438206"/>
                </a:lnTo>
                <a:lnTo>
                  <a:pt x="4713149" y="3440364"/>
                </a:lnTo>
                <a:cubicBezTo>
                  <a:pt x="4711350" y="3438925"/>
                  <a:pt x="4708473" y="3433170"/>
                  <a:pt x="4704517" y="3423100"/>
                </a:cubicBezTo>
                <a:cubicBezTo>
                  <a:pt x="4702898" y="3423100"/>
                  <a:pt x="4701099" y="3419503"/>
                  <a:pt x="4699122" y="3412310"/>
                </a:cubicBezTo>
                <a:lnTo>
                  <a:pt x="4699122" y="3396124"/>
                </a:lnTo>
                <a:lnTo>
                  <a:pt x="4696964" y="3396124"/>
                </a:lnTo>
                <a:lnTo>
                  <a:pt x="4702359" y="3385334"/>
                </a:lnTo>
                <a:lnTo>
                  <a:pt x="4702359" y="3383176"/>
                </a:lnTo>
                <a:cubicBezTo>
                  <a:pt x="4703797" y="3383176"/>
                  <a:pt x="4704517" y="3384615"/>
                  <a:pt x="4704517" y="3387492"/>
                </a:cubicBezTo>
                <a:lnTo>
                  <a:pt x="4707754" y="3387492"/>
                </a:lnTo>
                <a:lnTo>
                  <a:pt x="4707754" y="3382097"/>
                </a:lnTo>
                <a:cubicBezTo>
                  <a:pt x="4712249" y="3375623"/>
                  <a:pt x="4720881" y="3369869"/>
                  <a:pt x="4733650" y="3364833"/>
                </a:cubicBezTo>
                <a:close/>
                <a:moveTo>
                  <a:pt x="2714352" y="3364833"/>
                </a:moveTo>
                <a:lnTo>
                  <a:pt x="2721905" y="3364833"/>
                </a:lnTo>
                <a:cubicBezTo>
                  <a:pt x="2726222" y="3365193"/>
                  <a:pt x="2728379" y="3366272"/>
                  <a:pt x="2728379" y="3368070"/>
                </a:cubicBezTo>
                <a:lnTo>
                  <a:pt x="2729458" y="3366991"/>
                </a:lnTo>
                <a:cubicBezTo>
                  <a:pt x="2735033" y="3366991"/>
                  <a:pt x="2740788" y="3370228"/>
                  <a:pt x="2746722" y="3376702"/>
                </a:cubicBezTo>
                <a:lnTo>
                  <a:pt x="2745643" y="3377781"/>
                </a:lnTo>
                <a:lnTo>
                  <a:pt x="2745643" y="3378860"/>
                </a:lnTo>
                <a:cubicBezTo>
                  <a:pt x="2751398" y="3378860"/>
                  <a:pt x="2754634" y="3385334"/>
                  <a:pt x="2755354" y="3398282"/>
                </a:cubicBezTo>
                <a:lnTo>
                  <a:pt x="2756433" y="3399361"/>
                </a:lnTo>
                <a:cubicBezTo>
                  <a:pt x="2754634" y="3414108"/>
                  <a:pt x="2752836" y="3422380"/>
                  <a:pt x="2751038" y="3424179"/>
                </a:cubicBezTo>
                <a:lnTo>
                  <a:pt x="2752117" y="3428495"/>
                </a:lnTo>
                <a:lnTo>
                  <a:pt x="2744565" y="3437127"/>
                </a:lnTo>
                <a:lnTo>
                  <a:pt x="2739169" y="3436048"/>
                </a:lnTo>
                <a:lnTo>
                  <a:pt x="2717588" y="3445759"/>
                </a:lnTo>
                <a:lnTo>
                  <a:pt x="2713274" y="3445759"/>
                </a:lnTo>
                <a:cubicBezTo>
                  <a:pt x="2713274" y="3443961"/>
                  <a:pt x="2711835" y="3442882"/>
                  <a:pt x="2708957" y="3442522"/>
                </a:cubicBezTo>
                <a:lnTo>
                  <a:pt x="2708957" y="3439285"/>
                </a:lnTo>
                <a:lnTo>
                  <a:pt x="2706800" y="3439285"/>
                </a:lnTo>
                <a:cubicBezTo>
                  <a:pt x="2706800" y="3441443"/>
                  <a:pt x="2706079" y="3442522"/>
                  <a:pt x="2704641" y="3442522"/>
                </a:cubicBezTo>
                <a:lnTo>
                  <a:pt x="2702483" y="3442522"/>
                </a:lnTo>
                <a:lnTo>
                  <a:pt x="2697088" y="3438206"/>
                </a:lnTo>
                <a:lnTo>
                  <a:pt x="2693852" y="3440364"/>
                </a:lnTo>
                <a:cubicBezTo>
                  <a:pt x="2692053" y="3438925"/>
                  <a:pt x="2689176" y="3433170"/>
                  <a:pt x="2685220" y="3423100"/>
                </a:cubicBezTo>
                <a:cubicBezTo>
                  <a:pt x="2683600" y="3423100"/>
                  <a:pt x="2681801" y="3419503"/>
                  <a:pt x="2679824" y="3412310"/>
                </a:cubicBezTo>
                <a:lnTo>
                  <a:pt x="2679824" y="3396124"/>
                </a:lnTo>
                <a:lnTo>
                  <a:pt x="2677666" y="3396124"/>
                </a:lnTo>
                <a:lnTo>
                  <a:pt x="2683061" y="3385334"/>
                </a:lnTo>
                <a:lnTo>
                  <a:pt x="2683061" y="3383176"/>
                </a:lnTo>
                <a:cubicBezTo>
                  <a:pt x="2684499" y="3383176"/>
                  <a:pt x="2685220" y="3384615"/>
                  <a:pt x="2685220" y="3387492"/>
                </a:cubicBezTo>
                <a:lnTo>
                  <a:pt x="2688457" y="3387492"/>
                </a:lnTo>
                <a:lnTo>
                  <a:pt x="2688457" y="3382097"/>
                </a:lnTo>
                <a:cubicBezTo>
                  <a:pt x="2692952" y="3375623"/>
                  <a:pt x="2701584" y="3369869"/>
                  <a:pt x="2714352" y="3364833"/>
                </a:cubicBezTo>
                <a:close/>
                <a:moveTo>
                  <a:pt x="4261060" y="3363080"/>
                </a:moveTo>
                <a:lnTo>
                  <a:pt x="4261060" y="3364159"/>
                </a:lnTo>
                <a:lnTo>
                  <a:pt x="4263218" y="3364159"/>
                </a:lnTo>
                <a:lnTo>
                  <a:pt x="4263218" y="3363080"/>
                </a:lnTo>
                <a:close/>
                <a:moveTo>
                  <a:pt x="1698311" y="3362810"/>
                </a:moveTo>
                <a:lnTo>
                  <a:pt x="1698311" y="3363889"/>
                </a:lnTo>
                <a:lnTo>
                  <a:pt x="1701414" y="3364833"/>
                </a:lnTo>
                <a:lnTo>
                  <a:pt x="1701414" y="3362810"/>
                </a:lnTo>
                <a:close/>
                <a:moveTo>
                  <a:pt x="6117616" y="3359169"/>
                </a:moveTo>
                <a:lnTo>
                  <a:pt x="6117616" y="3360248"/>
                </a:lnTo>
                <a:lnTo>
                  <a:pt x="6119639" y="3360248"/>
                </a:lnTo>
                <a:lnTo>
                  <a:pt x="6119639" y="3359169"/>
                </a:lnTo>
                <a:close/>
                <a:moveTo>
                  <a:pt x="3753402" y="3358090"/>
                </a:moveTo>
                <a:lnTo>
                  <a:pt x="3755561" y="3366587"/>
                </a:lnTo>
                <a:lnTo>
                  <a:pt x="3756640" y="3366587"/>
                </a:lnTo>
                <a:lnTo>
                  <a:pt x="3756640" y="3363350"/>
                </a:lnTo>
                <a:lnTo>
                  <a:pt x="3755561" y="3359169"/>
                </a:lnTo>
                <a:lnTo>
                  <a:pt x="3756640" y="3358090"/>
                </a:lnTo>
                <a:cubicBezTo>
                  <a:pt x="3762304" y="3358090"/>
                  <a:pt x="3771206" y="3365553"/>
                  <a:pt x="3783345" y="3380479"/>
                </a:cubicBezTo>
                <a:cubicBezTo>
                  <a:pt x="3783345" y="3382547"/>
                  <a:pt x="3784738" y="3383581"/>
                  <a:pt x="3787526" y="3383581"/>
                </a:cubicBezTo>
                <a:lnTo>
                  <a:pt x="3791842" y="3388976"/>
                </a:lnTo>
                <a:lnTo>
                  <a:pt x="3791842" y="3390055"/>
                </a:lnTo>
                <a:lnTo>
                  <a:pt x="3788605" y="3393292"/>
                </a:lnTo>
                <a:lnTo>
                  <a:pt x="3780108" y="3393292"/>
                </a:lnTo>
                <a:lnTo>
                  <a:pt x="3777950" y="3391134"/>
                </a:lnTo>
                <a:lnTo>
                  <a:pt x="3779029" y="3390055"/>
                </a:lnTo>
                <a:lnTo>
                  <a:pt x="3779029" y="3388976"/>
                </a:lnTo>
                <a:lnTo>
                  <a:pt x="3777950" y="3387897"/>
                </a:lnTo>
                <a:lnTo>
                  <a:pt x="3776871" y="3387897"/>
                </a:lnTo>
                <a:cubicBezTo>
                  <a:pt x="3774623" y="3391494"/>
                  <a:pt x="3767879" y="3393292"/>
                  <a:pt x="3756640" y="3393292"/>
                </a:cubicBezTo>
                <a:lnTo>
                  <a:pt x="3755561" y="3392213"/>
                </a:lnTo>
                <a:lnTo>
                  <a:pt x="3754481" y="3393292"/>
                </a:lnTo>
                <a:lnTo>
                  <a:pt x="3718200" y="3393292"/>
                </a:lnTo>
                <a:lnTo>
                  <a:pt x="3715098" y="3390055"/>
                </a:lnTo>
                <a:cubicBezTo>
                  <a:pt x="3715098" y="3387358"/>
                  <a:pt x="3720043" y="3385559"/>
                  <a:pt x="3729934" y="3384660"/>
                </a:cubicBezTo>
                <a:cubicBezTo>
                  <a:pt x="3735149" y="3378995"/>
                  <a:pt x="3739780" y="3376163"/>
                  <a:pt x="3743826" y="3376163"/>
                </a:cubicBezTo>
                <a:lnTo>
                  <a:pt x="3742747" y="3372926"/>
                </a:lnTo>
                <a:cubicBezTo>
                  <a:pt x="3742747" y="3363035"/>
                  <a:pt x="3746299" y="3358090"/>
                  <a:pt x="3753402" y="3358090"/>
                </a:cubicBezTo>
                <a:close/>
                <a:moveTo>
                  <a:pt x="4103525" y="3357550"/>
                </a:moveTo>
                <a:lnTo>
                  <a:pt x="4103525" y="3359708"/>
                </a:lnTo>
                <a:lnTo>
                  <a:pt x="4104604" y="3359708"/>
                </a:lnTo>
                <a:lnTo>
                  <a:pt x="4104604" y="3357550"/>
                </a:lnTo>
                <a:close/>
                <a:moveTo>
                  <a:pt x="5704102" y="3356066"/>
                </a:moveTo>
                <a:lnTo>
                  <a:pt x="5698572" y="3361461"/>
                </a:lnTo>
                <a:lnTo>
                  <a:pt x="5698572" y="3367801"/>
                </a:lnTo>
                <a:lnTo>
                  <a:pt x="5699651" y="3367801"/>
                </a:lnTo>
                <a:lnTo>
                  <a:pt x="5710576" y="3360382"/>
                </a:lnTo>
                <a:lnTo>
                  <a:pt x="5710576" y="3359303"/>
                </a:lnTo>
                <a:lnTo>
                  <a:pt x="5707339" y="3356066"/>
                </a:lnTo>
                <a:close/>
                <a:moveTo>
                  <a:pt x="6124899" y="3354987"/>
                </a:moveTo>
                <a:lnTo>
                  <a:pt x="6124899" y="3357011"/>
                </a:lnTo>
                <a:lnTo>
                  <a:pt x="6125978" y="3357011"/>
                </a:lnTo>
                <a:lnTo>
                  <a:pt x="6125978" y="3354987"/>
                </a:lnTo>
                <a:close/>
                <a:moveTo>
                  <a:pt x="4255665" y="3354313"/>
                </a:moveTo>
                <a:lnTo>
                  <a:pt x="4256744" y="3354313"/>
                </a:lnTo>
                <a:cubicBezTo>
                  <a:pt x="4270411" y="3359169"/>
                  <a:pt x="4278773" y="3366092"/>
                  <a:pt x="4281831" y="3375084"/>
                </a:cubicBezTo>
                <a:lnTo>
                  <a:pt x="4281831" y="3376163"/>
                </a:lnTo>
                <a:lnTo>
                  <a:pt x="4289519" y="3375084"/>
                </a:lnTo>
                <a:lnTo>
                  <a:pt x="4290598" y="3375084"/>
                </a:lnTo>
                <a:cubicBezTo>
                  <a:pt x="4297161" y="3375084"/>
                  <a:pt x="4300444" y="3378006"/>
                  <a:pt x="4300444" y="3383851"/>
                </a:cubicBezTo>
                <a:lnTo>
                  <a:pt x="4300444" y="3387088"/>
                </a:lnTo>
                <a:lnTo>
                  <a:pt x="4295049" y="3392618"/>
                </a:lnTo>
                <a:lnTo>
                  <a:pt x="4291677" y="3392618"/>
                </a:lnTo>
                <a:cubicBezTo>
                  <a:pt x="4288440" y="3389650"/>
                  <a:pt x="4285157" y="3388167"/>
                  <a:pt x="4281831" y="3388167"/>
                </a:cubicBezTo>
                <a:cubicBezTo>
                  <a:pt x="4274188" y="3398238"/>
                  <a:pt x="4270186" y="3405521"/>
                  <a:pt x="4269827" y="3410017"/>
                </a:cubicBezTo>
                <a:lnTo>
                  <a:pt x="4265511" y="3413389"/>
                </a:lnTo>
                <a:lnTo>
                  <a:pt x="4265511" y="3416626"/>
                </a:lnTo>
                <a:cubicBezTo>
                  <a:pt x="4269827" y="3416626"/>
                  <a:pt x="4272704" y="3418109"/>
                  <a:pt x="4274143" y="3421076"/>
                </a:cubicBezTo>
                <a:lnTo>
                  <a:pt x="4282910" y="3419863"/>
                </a:lnTo>
                <a:lnTo>
                  <a:pt x="4285203" y="3423234"/>
                </a:lnTo>
                <a:lnTo>
                  <a:pt x="4279673" y="3428629"/>
                </a:lnTo>
                <a:lnTo>
                  <a:pt x="4281831" y="3430922"/>
                </a:lnTo>
                <a:lnTo>
                  <a:pt x="4287361" y="3427550"/>
                </a:lnTo>
                <a:cubicBezTo>
                  <a:pt x="4290957" y="3431057"/>
                  <a:pt x="4292756" y="3437621"/>
                  <a:pt x="4292756" y="3447242"/>
                </a:cubicBezTo>
                <a:lnTo>
                  <a:pt x="4292756" y="3450614"/>
                </a:lnTo>
                <a:cubicBezTo>
                  <a:pt x="4292756" y="3455650"/>
                  <a:pt x="4290957" y="3458167"/>
                  <a:pt x="4287361" y="3458167"/>
                </a:cubicBezTo>
                <a:lnTo>
                  <a:pt x="4279673" y="3457088"/>
                </a:lnTo>
                <a:lnTo>
                  <a:pt x="4279673" y="3458167"/>
                </a:lnTo>
                <a:lnTo>
                  <a:pt x="4280752" y="3462618"/>
                </a:lnTo>
                <a:cubicBezTo>
                  <a:pt x="4280212" y="3465136"/>
                  <a:pt x="4278009" y="3467339"/>
                  <a:pt x="4274143" y="3469227"/>
                </a:cubicBezTo>
                <a:lnTo>
                  <a:pt x="4266590" y="3469227"/>
                </a:lnTo>
                <a:cubicBezTo>
                  <a:pt x="4265061" y="3469227"/>
                  <a:pt x="4264297" y="3468103"/>
                  <a:pt x="4264297" y="3465855"/>
                </a:cubicBezTo>
                <a:cubicBezTo>
                  <a:pt x="4254136" y="3462618"/>
                  <a:pt x="4244290" y="3454256"/>
                  <a:pt x="4234759" y="3440768"/>
                </a:cubicBezTo>
                <a:lnTo>
                  <a:pt x="4233680" y="3440768"/>
                </a:lnTo>
                <a:cubicBezTo>
                  <a:pt x="4226397" y="3442027"/>
                  <a:pt x="4218394" y="3447467"/>
                  <a:pt x="4209672" y="3457088"/>
                </a:cubicBezTo>
                <a:cubicBezTo>
                  <a:pt x="4215696" y="3459876"/>
                  <a:pt x="4221137" y="3465001"/>
                  <a:pt x="4225992" y="3472464"/>
                </a:cubicBezTo>
                <a:cubicBezTo>
                  <a:pt x="4225093" y="3476061"/>
                  <a:pt x="4216011" y="3480422"/>
                  <a:pt x="4198747" y="3485547"/>
                </a:cubicBezTo>
                <a:lnTo>
                  <a:pt x="4198747" y="3489998"/>
                </a:lnTo>
                <a:cubicBezTo>
                  <a:pt x="4205850" y="3498900"/>
                  <a:pt x="4212055" y="3505464"/>
                  <a:pt x="4217360" y="3509690"/>
                </a:cubicBezTo>
                <a:cubicBezTo>
                  <a:pt x="4221496" y="3509690"/>
                  <a:pt x="4225857" y="3505284"/>
                  <a:pt x="4230443" y="3496472"/>
                </a:cubicBezTo>
                <a:lnTo>
                  <a:pt x="4232601" y="3496472"/>
                </a:lnTo>
                <a:lnTo>
                  <a:pt x="4232601" y="3493235"/>
                </a:lnTo>
                <a:cubicBezTo>
                  <a:pt x="4232601" y="3489189"/>
                  <a:pt x="4234085" y="3486626"/>
                  <a:pt x="4237052" y="3485547"/>
                </a:cubicBezTo>
                <a:lnTo>
                  <a:pt x="4238131" y="3485547"/>
                </a:lnTo>
                <a:cubicBezTo>
                  <a:pt x="4239569" y="3485547"/>
                  <a:pt x="4240289" y="3487390"/>
                  <a:pt x="4240289" y="3491077"/>
                </a:cubicBezTo>
                <a:lnTo>
                  <a:pt x="4241368" y="3491077"/>
                </a:lnTo>
                <a:lnTo>
                  <a:pt x="4243526" y="3481231"/>
                </a:lnTo>
                <a:lnTo>
                  <a:pt x="4242447" y="3477859"/>
                </a:lnTo>
                <a:lnTo>
                  <a:pt x="4243526" y="3476780"/>
                </a:lnTo>
                <a:lnTo>
                  <a:pt x="4243526" y="3475701"/>
                </a:lnTo>
                <a:lnTo>
                  <a:pt x="4242447" y="3471385"/>
                </a:lnTo>
                <a:cubicBezTo>
                  <a:pt x="4242447" y="3469137"/>
                  <a:pt x="4245729" y="3467294"/>
                  <a:pt x="4252293" y="3465855"/>
                </a:cubicBezTo>
                <a:cubicBezTo>
                  <a:pt x="4253372" y="3465855"/>
                  <a:pt x="4255575" y="3468778"/>
                  <a:pt x="4258902" y="3474622"/>
                </a:cubicBezTo>
                <a:cubicBezTo>
                  <a:pt x="4267084" y="3478309"/>
                  <a:pt x="4276571" y="3481231"/>
                  <a:pt x="4287361" y="3483389"/>
                </a:cubicBezTo>
                <a:lnTo>
                  <a:pt x="4293969" y="3497686"/>
                </a:lnTo>
                <a:lnTo>
                  <a:pt x="4293969" y="3499844"/>
                </a:lnTo>
                <a:cubicBezTo>
                  <a:pt x="4293340" y="3501103"/>
                  <a:pt x="4288574" y="3503261"/>
                  <a:pt x="4279673" y="3506318"/>
                </a:cubicBezTo>
                <a:lnTo>
                  <a:pt x="4274143" y="3510769"/>
                </a:lnTo>
                <a:lnTo>
                  <a:pt x="4263218" y="3508611"/>
                </a:lnTo>
                <a:lnTo>
                  <a:pt x="4246898" y="3519536"/>
                </a:lnTo>
                <a:cubicBezTo>
                  <a:pt x="4244470" y="3519536"/>
                  <a:pt x="4241188" y="3520974"/>
                  <a:pt x="4237052" y="3523852"/>
                </a:cubicBezTo>
                <a:cubicBezTo>
                  <a:pt x="4237052" y="3529696"/>
                  <a:pt x="4241053" y="3532618"/>
                  <a:pt x="4249056" y="3532618"/>
                </a:cubicBezTo>
                <a:cubicBezTo>
                  <a:pt x="4261644" y="3537025"/>
                  <a:pt x="4270006" y="3539227"/>
                  <a:pt x="4274143" y="3539227"/>
                </a:cubicBezTo>
                <a:cubicBezTo>
                  <a:pt x="4274143" y="3540666"/>
                  <a:pt x="4275986" y="3541385"/>
                  <a:pt x="4279673" y="3541385"/>
                </a:cubicBezTo>
                <a:lnTo>
                  <a:pt x="4296128" y="3540306"/>
                </a:lnTo>
                <a:lnTo>
                  <a:pt x="4299365" y="3544622"/>
                </a:lnTo>
                <a:cubicBezTo>
                  <a:pt x="4299365" y="3548309"/>
                  <a:pt x="4295723" y="3555997"/>
                  <a:pt x="4288440" y="3567686"/>
                </a:cubicBezTo>
                <a:cubicBezTo>
                  <a:pt x="4288440" y="3575329"/>
                  <a:pt x="4284438" y="3582613"/>
                  <a:pt x="4276436" y="3589536"/>
                </a:cubicBezTo>
                <a:lnTo>
                  <a:pt x="4265511" y="3590615"/>
                </a:lnTo>
                <a:cubicBezTo>
                  <a:pt x="4265511" y="3588457"/>
                  <a:pt x="4260745" y="3586254"/>
                  <a:pt x="4251214" y="3584006"/>
                </a:cubicBezTo>
                <a:cubicBezTo>
                  <a:pt x="4247617" y="3581488"/>
                  <a:pt x="4245819" y="3578206"/>
                  <a:pt x="4245819" y="3574160"/>
                </a:cubicBezTo>
                <a:lnTo>
                  <a:pt x="4244605" y="3574160"/>
                </a:lnTo>
                <a:lnTo>
                  <a:pt x="4244605" y="3576453"/>
                </a:lnTo>
                <a:lnTo>
                  <a:pt x="4242447" y="3576453"/>
                </a:lnTo>
                <a:cubicBezTo>
                  <a:pt x="4233006" y="3570429"/>
                  <a:pt x="4228285" y="3565303"/>
                  <a:pt x="4228285" y="3561077"/>
                </a:cubicBezTo>
                <a:lnTo>
                  <a:pt x="4233680" y="3557840"/>
                </a:lnTo>
                <a:lnTo>
                  <a:pt x="4231522" y="3555682"/>
                </a:lnTo>
                <a:lnTo>
                  <a:pt x="4231522" y="3557840"/>
                </a:lnTo>
                <a:cubicBezTo>
                  <a:pt x="4226397" y="3557301"/>
                  <a:pt x="4223834" y="3556582"/>
                  <a:pt x="4223834" y="3555682"/>
                </a:cubicBezTo>
                <a:lnTo>
                  <a:pt x="4222755" y="3556761"/>
                </a:lnTo>
                <a:lnTo>
                  <a:pt x="4218439" y="3556761"/>
                </a:lnTo>
                <a:cubicBezTo>
                  <a:pt x="4215472" y="3555233"/>
                  <a:pt x="4213988" y="3553389"/>
                  <a:pt x="4213988" y="3551231"/>
                </a:cubicBezTo>
                <a:lnTo>
                  <a:pt x="4215067" y="3543543"/>
                </a:lnTo>
                <a:cubicBezTo>
                  <a:pt x="4207784" y="3539227"/>
                  <a:pt x="4204142" y="3533383"/>
                  <a:pt x="4204142" y="3526010"/>
                </a:cubicBezTo>
                <a:cubicBezTo>
                  <a:pt x="4202704" y="3518726"/>
                  <a:pt x="4200546" y="3513287"/>
                  <a:pt x="4197668" y="3509690"/>
                </a:cubicBezTo>
                <a:cubicBezTo>
                  <a:pt x="4196139" y="3509690"/>
                  <a:pt x="4195376" y="3507487"/>
                  <a:pt x="4195376" y="3503081"/>
                </a:cubicBezTo>
                <a:lnTo>
                  <a:pt x="4196455" y="3494314"/>
                </a:lnTo>
                <a:lnTo>
                  <a:pt x="4193218" y="3494314"/>
                </a:lnTo>
                <a:lnTo>
                  <a:pt x="4193218" y="3495393"/>
                </a:lnTo>
                <a:cubicBezTo>
                  <a:pt x="4193218" y="3502676"/>
                  <a:pt x="4192498" y="3506318"/>
                  <a:pt x="4191059" y="3506318"/>
                </a:cubicBezTo>
                <a:lnTo>
                  <a:pt x="4195376" y="3514006"/>
                </a:lnTo>
                <a:lnTo>
                  <a:pt x="4194297" y="3526010"/>
                </a:lnTo>
                <a:lnTo>
                  <a:pt x="4197668" y="3537069"/>
                </a:lnTo>
                <a:lnTo>
                  <a:pt x="4195376" y="3544622"/>
                </a:lnTo>
                <a:lnTo>
                  <a:pt x="4195376" y="3545836"/>
                </a:lnTo>
                <a:lnTo>
                  <a:pt x="4197668" y="3554468"/>
                </a:lnTo>
                <a:lnTo>
                  <a:pt x="4195376" y="3557840"/>
                </a:lnTo>
                <a:lnTo>
                  <a:pt x="4195376" y="3558919"/>
                </a:lnTo>
                <a:lnTo>
                  <a:pt x="4197668" y="3567686"/>
                </a:lnTo>
                <a:lnTo>
                  <a:pt x="4195376" y="3575374"/>
                </a:lnTo>
                <a:lnTo>
                  <a:pt x="4197668" y="3581848"/>
                </a:lnTo>
                <a:cubicBezTo>
                  <a:pt x="4192004" y="3598663"/>
                  <a:pt x="4187957" y="3607070"/>
                  <a:pt x="4185530" y="3607070"/>
                </a:cubicBezTo>
                <a:lnTo>
                  <a:pt x="4182293" y="3608149"/>
                </a:lnTo>
                <a:cubicBezTo>
                  <a:pt x="4162601" y="3608149"/>
                  <a:pt x="4152755" y="3605946"/>
                  <a:pt x="4152755" y="3601540"/>
                </a:cubicBezTo>
                <a:cubicBezTo>
                  <a:pt x="4149788" y="3598483"/>
                  <a:pt x="4148304" y="3595561"/>
                  <a:pt x="4148304" y="3592773"/>
                </a:cubicBezTo>
                <a:lnTo>
                  <a:pt x="4148304" y="3589536"/>
                </a:lnTo>
                <a:lnTo>
                  <a:pt x="4154913" y="3582927"/>
                </a:lnTo>
                <a:lnTo>
                  <a:pt x="4152755" y="3580769"/>
                </a:lnTo>
                <a:lnTo>
                  <a:pt x="4148304" y="3582927"/>
                </a:lnTo>
                <a:lnTo>
                  <a:pt x="4146146" y="3579690"/>
                </a:lnTo>
                <a:lnTo>
                  <a:pt x="4149383" y="3557840"/>
                </a:lnTo>
                <a:lnTo>
                  <a:pt x="4148304" y="3554468"/>
                </a:lnTo>
                <a:lnTo>
                  <a:pt x="4149383" y="3546915"/>
                </a:lnTo>
                <a:lnTo>
                  <a:pt x="4146146" y="3541385"/>
                </a:lnTo>
                <a:lnTo>
                  <a:pt x="4146146" y="3531539"/>
                </a:lnTo>
                <a:lnTo>
                  <a:pt x="4148304" y="3522773"/>
                </a:lnTo>
                <a:lnTo>
                  <a:pt x="4146146" y="3516164"/>
                </a:lnTo>
                <a:lnTo>
                  <a:pt x="4146146" y="3510769"/>
                </a:lnTo>
                <a:lnTo>
                  <a:pt x="4145067" y="3510769"/>
                </a:lnTo>
                <a:lnTo>
                  <a:pt x="4126454" y="3516164"/>
                </a:lnTo>
                <a:lnTo>
                  <a:pt x="4123217" y="3516164"/>
                </a:lnTo>
                <a:lnTo>
                  <a:pt x="4121059" y="3514006"/>
                </a:lnTo>
                <a:cubicBezTo>
                  <a:pt x="4131220" y="3506543"/>
                  <a:pt x="4136300" y="3501462"/>
                  <a:pt x="4136300" y="3498765"/>
                </a:cubicBezTo>
                <a:lnTo>
                  <a:pt x="4135221" y="3497686"/>
                </a:lnTo>
                <a:lnTo>
                  <a:pt x="4134142" y="3497686"/>
                </a:lnTo>
                <a:lnTo>
                  <a:pt x="4129691" y="3498765"/>
                </a:lnTo>
                <a:lnTo>
                  <a:pt x="4125375" y="3496472"/>
                </a:lnTo>
                <a:cubicBezTo>
                  <a:pt x="4122678" y="3501957"/>
                  <a:pt x="4115754" y="3508161"/>
                  <a:pt x="4104604" y="3515085"/>
                </a:cubicBezTo>
                <a:lnTo>
                  <a:pt x="4109999" y="3526010"/>
                </a:lnTo>
                <a:lnTo>
                  <a:pt x="4115529" y="3524931"/>
                </a:lnTo>
                <a:cubicBezTo>
                  <a:pt x="4124431" y="3527358"/>
                  <a:pt x="4132838" y="3532843"/>
                  <a:pt x="4140751" y="3541385"/>
                </a:cubicBezTo>
                <a:lnTo>
                  <a:pt x="4141830" y="3542464"/>
                </a:lnTo>
                <a:lnTo>
                  <a:pt x="4141830" y="3543543"/>
                </a:lnTo>
                <a:cubicBezTo>
                  <a:pt x="4141830" y="3548849"/>
                  <a:pt x="4133063" y="3555412"/>
                  <a:pt x="4115529" y="3563235"/>
                </a:cubicBezTo>
                <a:cubicBezTo>
                  <a:pt x="4091431" y="3578611"/>
                  <a:pt x="4073178" y="3586299"/>
                  <a:pt x="4060770" y="3586299"/>
                </a:cubicBezTo>
                <a:lnTo>
                  <a:pt x="4055375" y="3587378"/>
                </a:lnTo>
                <a:lnTo>
                  <a:pt x="4047687" y="3596145"/>
                </a:lnTo>
                <a:lnTo>
                  <a:pt x="4042157" y="3596145"/>
                </a:lnTo>
                <a:lnTo>
                  <a:pt x="4038920" y="3592773"/>
                </a:lnTo>
                <a:lnTo>
                  <a:pt x="4038920" y="3589536"/>
                </a:lnTo>
                <a:lnTo>
                  <a:pt x="4049845" y="3580769"/>
                </a:lnTo>
                <a:cubicBezTo>
                  <a:pt x="4075741" y="3557481"/>
                  <a:pt x="4092150" y="3536710"/>
                  <a:pt x="4099074" y="3518457"/>
                </a:cubicBezTo>
                <a:lnTo>
                  <a:pt x="4100153" y="3517378"/>
                </a:lnTo>
                <a:lnTo>
                  <a:pt x="4100153" y="3516164"/>
                </a:lnTo>
                <a:lnTo>
                  <a:pt x="4097995" y="3516164"/>
                </a:lnTo>
                <a:cubicBezTo>
                  <a:pt x="4088015" y="3522008"/>
                  <a:pt x="4081810" y="3526414"/>
                  <a:pt x="4079383" y="3529381"/>
                </a:cubicBezTo>
                <a:lnTo>
                  <a:pt x="4078304" y="3529381"/>
                </a:lnTo>
                <a:lnTo>
                  <a:pt x="4069537" y="3527223"/>
                </a:lnTo>
                <a:cubicBezTo>
                  <a:pt x="4067738" y="3528662"/>
                  <a:pt x="4060815" y="3530101"/>
                  <a:pt x="4048766" y="3531539"/>
                </a:cubicBezTo>
                <a:lnTo>
                  <a:pt x="4045529" y="3534776"/>
                </a:lnTo>
                <a:lnTo>
                  <a:pt x="4044450" y="3534776"/>
                </a:lnTo>
                <a:lnTo>
                  <a:pt x="4042157" y="3532618"/>
                </a:lnTo>
                <a:lnTo>
                  <a:pt x="4042157" y="3531539"/>
                </a:lnTo>
                <a:cubicBezTo>
                  <a:pt x="4046743" y="3528662"/>
                  <a:pt x="4054071" y="3522098"/>
                  <a:pt x="4064142" y="3511848"/>
                </a:cubicBezTo>
                <a:cubicBezTo>
                  <a:pt x="4066839" y="3511848"/>
                  <a:pt x="4073403" y="3506003"/>
                  <a:pt x="4083833" y="3494314"/>
                </a:cubicBezTo>
                <a:cubicBezTo>
                  <a:pt x="4083833" y="3489189"/>
                  <a:pt x="4086351" y="3485547"/>
                  <a:pt x="4091387" y="3483389"/>
                </a:cubicBezTo>
                <a:cubicBezTo>
                  <a:pt x="4091387" y="3470980"/>
                  <a:pt x="4095073" y="3464776"/>
                  <a:pt x="4102446" y="3464776"/>
                </a:cubicBezTo>
                <a:cubicBezTo>
                  <a:pt x="4104964" y="3466934"/>
                  <a:pt x="4108965" y="3468418"/>
                  <a:pt x="4114450" y="3469227"/>
                </a:cubicBezTo>
                <a:cubicBezTo>
                  <a:pt x="4117687" y="3471565"/>
                  <a:pt x="4120250" y="3474847"/>
                  <a:pt x="4122138" y="3479073"/>
                </a:cubicBezTo>
                <a:lnTo>
                  <a:pt x="4140751" y="3489998"/>
                </a:lnTo>
                <a:lnTo>
                  <a:pt x="4145067" y="3492156"/>
                </a:lnTo>
                <a:cubicBezTo>
                  <a:pt x="4149293" y="3490537"/>
                  <a:pt x="4156576" y="3484333"/>
                  <a:pt x="4166917" y="3473543"/>
                </a:cubicBezTo>
                <a:lnTo>
                  <a:pt x="4174605" y="3474622"/>
                </a:lnTo>
                <a:lnTo>
                  <a:pt x="4174605" y="3469227"/>
                </a:lnTo>
                <a:cubicBezTo>
                  <a:pt x="4174605" y="3463203"/>
                  <a:pt x="4178246" y="3458437"/>
                  <a:pt x="4185530" y="3454930"/>
                </a:cubicBezTo>
                <a:cubicBezTo>
                  <a:pt x="4185530" y="3451064"/>
                  <a:pt x="4190295" y="3445939"/>
                  <a:pt x="4199826" y="3439554"/>
                </a:cubicBezTo>
                <a:lnTo>
                  <a:pt x="4217360" y="3423234"/>
                </a:lnTo>
                <a:lnTo>
                  <a:pt x="4219518" y="3423234"/>
                </a:lnTo>
                <a:cubicBezTo>
                  <a:pt x="4219518" y="3417570"/>
                  <a:pt x="4215517" y="3412804"/>
                  <a:pt x="4207514" y="3408938"/>
                </a:cubicBezTo>
                <a:lnTo>
                  <a:pt x="4206300" y="3407859"/>
                </a:lnTo>
                <a:lnTo>
                  <a:pt x="4205221" y="3407859"/>
                </a:lnTo>
                <a:lnTo>
                  <a:pt x="4197668" y="3408938"/>
                </a:lnTo>
                <a:cubicBezTo>
                  <a:pt x="4195420" y="3408938"/>
                  <a:pt x="4191374" y="3404936"/>
                  <a:pt x="4185530" y="3396934"/>
                </a:cubicBezTo>
                <a:lnTo>
                  <a:pt x="4185530" y="3394776"/>
                </a:lnTo>
                <a:cubicBezTo>
                  <a:pt x="4185530" y="3392528"/>
                  <a:pt x="4189576" y="3391044"/>
                  <a:pt x="4197668" y="3390325"/>
                </a:cubicBezTo>
                <a:lnTo>
                  <a:pt x="4227206" y="3395855"/>
                </a:lnTo>
                <a:lnTo>
                  <a:pt x="4227206" y="3394776"/>
                </a:lnTo>
                <a:cubicBezTo>
                  <a:pt x="4232241" y="3388931"/>
                  <a:pt x="4234759" y="3383087"/>
                  <a:pt x="4234759" y="3377242"/>
                </a:cubicBezTo>
                <a:lnTo>
                  <a:pt x="4233680" y="3376163"/>
                </a:lnTo>
                <a:lnTo>
                  <a:pt x="4227206" y="3376163"/>
                </a:lnTo>
                <a:lnTo>
                  <a:pt x="4211830" y="3380479"/>
                </a:lnTo>
                <a:lnTo>
                  <a:pt x="4205221" y="3378321"/>
                </a:lnTo>
                <a:lnTo>
                  <a:pt x="4191059" y="3378321"/>
                </a:lnTo>
                <a:cubicBezTo>
                  <a:pt x="4187013" y="3378321"/>
                  <a:pt x="4183731" y="3376118"/>
                  <a:pt x="4181214" y="3371712"/>
                </a:cubicBezTo>
                <a:lnTo>
                  <a:pt x="4181214" y="3369554"/>
                </a:lnTo>
                <a:lnTo>
                  <a:pt x="4182293" y="3368475"/>
                </a:lnTo>
                <a:lnTo>
                  <a:pt x="4182293" y="3367396"/>
                </a:lnTo>
                <a:lnTo>
                  <a:pt x="4193218" y="3368475"/>
                </a:lnTo>
                <a:lnTo>
                  <a:pt x="4206300" y="3365238"/>
                </a:lnTo>
                <a:lnTo>
                  <a:pt x="4208593" y="3365238"/>
                </a:lnTo>
                <a:cubicBezTo>
                  <a:pt x="4215337" y="3365238"/>
                  <a:pt x="4220058" y="3366677"/>
                  <a:pt x="4222755" y="3369554"/>
                </a:cubicBezTo>
                <a:cubicBezTo>
                  <a:pt x="4232646" y="3369554"/>
                  <a:pt x="4240694" y="3366632"/>
                  <a:pt x="4246898" y="3360787"/>
                </a:cubicBezTo>
                <a:close/>
                <a:moveTo>
                  <a:pt x="5189296" y="3351750"/>
                </a:moveTo>
                <a:lnTo>
                  <a:pt x="5191454" y="3354043"/>
                </a:lnTo>
                <a:lnTo>
                  <a:pt x="5191454" y="3351750"/>
                </a:lnTo>
                <a:close/>
                <a:moveTo>
                  <a:pt x="3548662" y="3351616"/>
                </a:moveTo>
                <a:lnTo>
                  <a:pt x="3548662" y="3353774"/>
                </a:lnTo>
                <a:lnTo>
                  <a:pt x="3549741" y="3353774"/>
                </a:lnTo>
                <a:lnTo>
                  <a:pt x="3549741" y="3351616"/>
                </a:lnTo>
                <a:close/>
                <a:moveTo>
                  <a:pt x="3550820" y="3348379"/>
                </a:moveTo>
                <a:lnTo>
                  <a:pt x="3551899" y="3348379"/>
                </a:lnTo>
                <a:lnTo>
                  <a:pt x="3555136" y="3351616"/>
                </a:lnTo>
                <a:lnTo>
                  <a:pt x="3573209" y="3350537"/>
                </a:lnTo>
                <a:lnTo>
                  <a:pt x="3574288" y="3350537"/>
                </a:lnTo>
                <a:lnTo>
                  <a:pt x="3587101" y="3353774"/>
                </a:lnTo>
                <a:lnTo>
                  <a:pt x="3588180" y="3352695"/>
                </a:lnTo>
                <a:lnTo>
                  <a:pt x="3589259" y="3352695"/>
                </a:lnTo>
                <a:cubicBezTo>
                  <a:pt x="3592226" y="3352695"/>
                  <a:pt x="3598250" y="3360517"/>
                  <a:pt x="3607332" y="3376163"/>
                </a:cubicBezTo>
                <a:lnTo>
                  <a:pt x="3607332" y="3378321"/>
                </a:lnTo>
                <a:cubicBezTo>
                  <a:pt x="3604095" y="3389650"/>
                  <a:pt x="3598431" y="3398552"/>
                  <a:pt x="3590338" y="3405026"/>
                </a:cubicBezTo>
                <a:lnTo>
                  <a:pt x="3581706" y="3408128"/>
                </a:lnTo>
                <a:cubicBezTo>
                  <a:pt x="3575142" y="3408128"/>
                  <a:pt x="3569477" y="3404577"/>
                  <a:pt x="3564712" y="3397473"/>
                </a:cubicBezTo>
                <a:lnTo>
                  <a:pt x="3565791" y="3393292"/>
                </a:lnTo>
                <a:cubicBezTo>
                  <a:pt x="3562913" y="3392753"/>
                  <a:pt x="3558282" y="3384930"/>
                  <a:pt x="3551899" y="3369824"/>
                </a:cubicBezTo>
                <a:lnTo>
                  <a:pt x="3541243" y="3359169"/>
                </a:lnTo>
                <a:lnTo>
                  <a:pt x="3541243" y="3357011"/>
                </a:lnTo>
                <a:cubicBezTo>
                  <a:pt x="3541243" y="3351256"/>
                  <a:pt x="3544435" y="3348379"/>
                  <a:pt x="3550820" y="3348379"/>
                </a:cubicBezTo>
                <a:close/>
                <a:moveTo>
                  <a:pt x="6593173" y="3345276"/>
                </a:moveTo>
                <a:lnTo>
                  <a:pt x="6615697" y="3352695"/>
                </a:lnTo>
                <a:lnTo>
                  <a:pt x="6622036" y="3350537"/>
                </a:lnTo>
                <a:lnTo>
                  <a:pt x="6623115" y="3350537"/>
                </a:lnTo>
                <a:cubicBezTo>
                  <a:pt x="6636693" y="3361686"/>
                  <a:pt x="6643481" y="3368475"/>
                  <a:pt x="6643481" y="3370903"/>
                </a:cubicBezTo>
                <a:lnTo>
                  <a:pt x="6642402" y="3386009"/>
                </a:lnTo>
                <a:lnTo>
                  <a:pt x="6642402" y="3387088"/>
                </a:lnTo>
                <a:cubicBezTo>
                  <a:pt x="6638896" y="3390055"/>
                  <a:pt x="6637142" y="3393607"/>
                  <a:pt x="6637142" y="3397743"/>
                </a:cubicBezTo>
                <a:cubicBezTo>
                  <a:pt x="6634085" y="3400620"/>
                  <a:pt x="6630489" y="3402059"/>
                  <a:pt x="6626352" y="3402059"/>
                </a:cubicBezTo>
                <a:lnTo>
                  <a:pt x="6625273" y="3402059"/>
                </a:lnTo>
                <a:lnTo>
                  <a:pt x="6624194" y="3400980"/>
                </a:lnTo>
                <a:lnTo>
                  <a:pt x="6616776" y="3403138"/>
                </a:lnTo>
                <a:cubicBezTo>
                  <a:pt x="6615338" y="3401519"/>
                  <a:pt x="6614618" y="3399002"/>
                  <a:pt x="6614618" y="3395585"/>
                </a:cubicBezTo>
                <a:lnTo>
                  <a:pt x="6604907" y="3395585"/>
                </a:lnTo>
                <a:cubicBezTo>
                  <a:pt x="6603469" y="3395585"/>
                  <a:pt x="6602030" y="3392033"/>
                  <a:pt x="6600591" y="3384930"/>
                </a:cubicBezTo>
                <a:lnTo>
                  <a:pt x="6601670" y="3380614"/>
                </a:lnTo>
                <a:lnTo>
                  <a:pt x="6601670" y="3377377"/>
                </a:lnTo>
                <a:cubicBezTo>
                  <a:pt x="6597444" y="3366497"/>
                  <a:pt x="6594252" y="3360068"/>
                  <a:pt x="6592094" y="3358090"/>
                </a:cubicBezTo>
                <a:cubicBezTo>
                  <a:pt x="6588497" y="3358090"/>
                  <a:pt x="6586699" y="3356651"/>
                  <a:pt x="6586699" y="3353774"/>
                </a:cubicBezTo>
                <a:cubicBezTo>
                  <a:pt x="6588497" y="3348109"/>
                  <a:pt x="6590655" y="3345276"/>
                  <a:pt x="6593173" y="3345276"/>
                </a:cubicBezTo>
                <a:close/>
                <a:moveTo>
                  <a:pt x="1717868" y="3344332"/>
                </a:moveTo>
                <a:cubicBezTo>
                  <a:pt x="1726770" y="3352245"/>
                  <a:pt x="1734277" y="3357056"/>
                  <a:pt x="1740392" y="3358764"/>
                </a:cubicBezTo>
                <a:cubicBezTo>
                  <a:pt x="1751273" y="3365868"/>
                  <a:pt x="1757072" y="3370273"/>
                  <a:pt x="1757791" y="3371982"/>
                </a:cubicBezTo>
                <a:lnTo>
                  <a:pt x="1757791" y="3376163"/>
                </a:lnTo>
                <a:cubicBezTo>
                  <a:pt x="1751677" y="3382637"/>
                  <a:pt x="1748620" y="3388077"/>
                  <a:pt x="1748620" y="3392483"/>
                </a:cubicBezTo>
                <a:lnTo>
                  <a:pt x="1749565" y="3398687"/>
                </a:lnTo>
                <a:lnTo>
                  <a:pt x="1744439" y="3412040"/>
                </a:lnTo>
                <a:cubicBezTo>
                  <a:pt x="1741743" y="3412040"/>
                  <a:pt x="1740392" y="3412714"/>
                  <a:pt x="1740392" y="3414063"/>
                </a:cubicBezTo>
                <a:cubicBezTo>
                  <a:pt x="1740392" y="3417480"/>
                  <a:pt x="1742415" y="3421931"/>
                  <a:pt x="1746462" y="3427416"/>
                </a:cubicBezTo>
                <a:lnTo>
                  <a:pt x="1747541" y="3432541"/>
                </a:lnTo>
                <a:lnTo>
                  <a:pt x="1747541" y="3433485"/>
                </a:lnTo>
                <a:lnTo>
                  <a:pt x="1744439" y="3436587"/>
                </a:lnTo>
                <a:cubicBezTo>
                  <a:pt x="1746506" y="3436587"/>
                  <a:pt x="1747901" y="3447152"/>
                  <a:pt x="1748620" y="3468283"/>
                </a:cubicBezTo>
                <a:lnTo>
                  <a:pt x="1745518" y="3499034"/>
                </a:lnTo>
                <a:lnTo>
                  <a:pt x="1747541" y="3505239"/>
                </a:lnTo>
                <a:lnTo>
                  <a:pt x="1747541" y="3511308"/>
                </a:lnTo>
                <a:lnTo>
                  <a:pt x="1746462" y="3541116"/>
                </a:lnTo>
                <a:lnTo>
                  <a:pt x="1748620" y="3546241"/>
                </a:lnTo>
                <a:lnTo>
                  <a:pt x="1747541" y="3557436"/>
                </a:lnTo>
                <a:lnTo>
                  <a:pt x="1748620" y="3563640"/>
                </a:lnTo>
                <a:cubicBezTo>
                  <a:pt x="1746192" y="3578656"/>
                  <a:pt x="1744124" y="3586164"/>
                  <a:pt x="1742415" y="3586164"/>
                </a:cubicBezTo>
                <a:lnTo>
                  <a:pt x="1720972" y="3593313"/>
                </a:lnTo>
                <a:lnTo>
                  <a:pt x="1715845" y="3587108"/>
                </a:lnTo>
                <a:lnTo>
                  <a:pt x="1708562" y="3588187"/>
                </a:lnTo>
                <a:lnTo>
                  <a:pt x="1707619" y="3588187"/>
                </a:lnTo>
                <a:cubicBezTo>
                  <a:pt x="1696648" y="3586119"/>
                  <a:pt x="1691163" y="3583062"/>
                  <a:pt x="1691163" y="3579016"/>
                </a:cubicBezTo>
                <a:lnTo>
                  <a:pt x="1693321" y="3574834"/>
                </a:lnTo>
                <a:lnTo>
                  <a:pt x="1692242" y="3567686"/>
                </a:lnTo>
                <a:lnTo>
                  <a:pt x="1687118" y="3567686"/>
                </a:lnTo>
                <a:cubicBezTo>
                  <a:pt x="1682171" y="3567686"/>
                  <a:pt x="1676372" y="3568720"/>
                  <a:pt x="1669718" y="3570788"/>
                </a:cubicBezTo>
                <a:lnTo>
                  <a:pt x="1666616" y="3570788"/>
                </a:lnTo>
                <a:cubicBezTo>
                  <a:pt x="1663019" y="3566652"/>
                  <a:pt x="1658567" y="3564584"/>
                  <a:pt x="1653263" y="3564584"/>
                </a:cubicBezTo>
                <a:lnTo>
                  <a:pt x="1649218" y="3564584"/>
                </a:lnTo>
                <a:lnTo>
                  <a:pt x="1640989" y="3566742"/>
                </a:lnTo>
                <a:lnTo>
                  <a:pt x="1628716" y="3566742"/>
                </a:lnTo>
                <a:lnTo>
                  <a:pt x="1617386" y="3568765"/>
                </a:lnTo>
                <a:lnTo>
                  <a:pt x="1614420" y="3568765"/>
                </a:lnTo>
                <a:cubicBezTo>
                  <a:pt x="1614420" y="3579465"/>
                  <a:pt x="1611317" y="3586299"/>
                  <a:pt x="1605112" y="3589266"/>
                </a:cubicBezTo>
                <a:cubicBezTo>
                  <a:pt x="1605112" y="3590076"/>
                  <a:pt x="1598639" y="3590750"/>
                  <a:pt x="1585690" y="3591290"/>
                </a:cubicBezTo>
                <a:lnTo>
                  <a:pt x="1585690" y="3587108"/>
                </a:lnTo>
                <a:lnTo>
                  <a:pt x="1584611" y="3587108"/>
                </a:lnTo>
                <a:cubicBezTo>
                  <a:pt x="1584611" y="3589176"/>
                  <a:pt x="1583937" y="3590211"/>
                  <a:pt x="1582588" y="3590211"/>
                </a:cubicBezTo>
                <a:lnTo>
                  <a:pt x="1575440" y="3590211"/>
                </a:lnTo>
                <a:cubicBezTo>
                  <a:pt x="1565909" y="3588053"/>
                  <a:pt x="1561144" y="3585670"/>
                  <a:pt x="1561144" y="3583062"/>
                </a:cubicBezTo>
                <a:lnTo>
                  <a:pt x="1561144" y="3581983"/>
                </a:lnTo>
                <a:cubicBezTo>
                  <a:pt x="1561144" y="3578566"/>
                  <a:pt x="1561818" y="3576858"/>
                  <a:pt x="1563166" y="3576858"/>
                </a:cubicBezTo>
                <a:lnTo>
                  <a:pt x="1559120" y="3567686"/>
                </a:lnTo>
                <a:lnTo>
                  <a:pt x="1559120" y="3563640"/>
                </a:lnTo>
                <a:lnTo>
                  <a:pt x="1563166" y="3549208"/>
                </a:lnTo>
                <a:lnTo>
                  <a:pt x="1561144" y="3547185"/>
                </a:lnTo>
                <a:lnTo>
                  <a:pt x="1563166" y="3538958"/>
                </a:lnTo>
                <a:lnTo>
                  <a:pt x="1561144" y="3536934"/>
                </a:lnTo>
                <a:lnTo>
                  <a:pt x="1563166" y="3533832"/>
                </a:lnTo>
                <a:lnTo>
                  <a:pt x="1560064" y="3529786"/>
                </a:lnTo>
                <a:lnTo>
                  <a:pt x="1564245" y="3522638"/>
                </a:lnTo>
                <a:lnTo>
                  <a:pt x="1562088" y="3516433"/>
                </a:lnTo>
                <a:lnTo>
                  <a:pt x="1563166" y="3511308"/>
                </a:lnTo>
                <a:cubicBezTo>
                  <a:pt x="1560469" y="3511308"/>
                  <a:pt x="1559120" y="3510319"/>
                  <a:pt x="1559120" y="3508341"/>
                </a:cubicBezTo>
                <a:lnTo>
                  <a:pt x="1559120" y="3506183"/>
                </a:lnTo>
                <a:cubicBezTo>
                  <a:pt x="1559209" y="3502317"/>
                  <a:pt x="1560199" y="3498585"/>
                  <a:pt x="1562088" y="3494988"/>
                </a:cubicBezTo>
                <a:lnTo>
                  <a:pt x="1561144" y="3493909"/>
                </a:lnTo>
                <a:lnTo>
                  <a:pt x="1561144" y="3488784"/>
                </a:lnTo>
                <a:lnTo>
                  <a:pt x="1563166" y="3485817"/>
                </a:lnTo>
                <a:lnTo>
                  <a:pt x="1562088" y="3484738"/>
                </a:lnTo>
                <a:lnTo>
                  <a:pt x="1561144" y="3484738"/>
                </a:lnTo>
                <a:lnTo>
                  <a:pt x="1562088" y="3479612"/>
                </a:lnTo>
                <a:lnTo>
                  <a:pt x="1562088" y="3476510"/>
                </a:lnTo>
                <a:lnTo>
                  <a:pt x="1559120" y="3470441"/>
                </a:lnTo>
                <a:lnTo>
                  <a:pt x="1561144" y="3463158"/>
                </a:lnTo>
                <a:lnTo>
                  <a:pt x="1560064" y="3458032"/>
                </a:lnTo>
                <a:lnTo>
                  <a:pt x="1563166" y="3449940"/>
                </a:lnTo>
                <a:lnTo>
                  <a:pt x="1559120" y="3436587"/>
                </a:lnTo>
                <a:lnTo>
                  <a:pt x="1561144" y="3428360"/>
                </a:lnTo>
                <a:lnTo>
                  <a:pt x="1561144" y="3418109"/>
                </a:lnTo>
                <a:lnTo>
                  <a:pt x="1563166" y="3409882"/>
                </a:lnTo>
                <a:lnTo>
                  <a:pt x="1561144" y="3401789"/>
                </a:lnTo>
                <a:lnTo>
                  <a:pt x="1561144" y="3399766"/>
                </a:lnTo>
                <a:lnTo>
                  <a:pt x="1562088" y="3398687"/>
                </a:lnTo>
                <a:lnTo>
                  <a:pt x="1559120" y="3393562"/>
                </a:lnTo>
                <a:lnTo>
                  <a:pt x="1559120" y="3391539"/>
                </a:lnTo>
                <a:lnTo>
                  <a:pt x="1561144" y="3388437"/>
                </a:lnTo>
                <a:lnTo>
                  <a:pt x="1561144" y="3385334"/>
                </a:lnTo>
                <a:lnTo>
                  <a:pt x="1559120" y="3382232"/>
                </a:lnTo>
                <a:lnTo>
                  <a:pt x="1562088" y="3363889"/>
                </a:lnTo>
                <a:cubicBezTo>
                  <a:pt x="1555972" y="3363889"/>
                  <a:pt x="1552915" y="3361147"/>
                  <a:pt x="1552915" y="3355662"/>
                </a:cubicBezTo>
                <a:lnTo>
                  <a:pt x="1552915" y="3352560"/>
                </a:lnTo>
                <a:cubicBezTo>
                  <a:pt x="1552915" y="3350851"/>
                  <a:pt x="1555659" y="3349143"/>
                  <a:pt x="1561144" y="3347434"/>
                </a:cubicBezTo>
                <a:lnTo>
                  <a:pt x="1561144" y="3346490"/>
                </a:lnTo>
                <a:cubicBezTo>
                  <a:pt x="1569146" y="3346490"/>
                  <a:pt x="1578002" y="3349548"/>
                  <a:pt x="1587714" y="3355662"/>
                </a:cubicBezTo>
                <a:lnTo>
                  <a:pt x="1590816" y="3352560"/>
                </a:lnTo>
                <a:lnTo>
                  <a:pt x="1592839" y="3352560"/>
                </a:lnTo>
                <a:cubicBezTo>
                  <a:pt x="1598503" y="3358584"/>
                  <a:pt x="1605337" y="3362361"/>
                  <a:pt x="1613340" y="3363889"/>
                </a:cubicBezTo>
                <a:cubicBezTo>
                  <a:pt x="1616936" y="3361821"/>
                  <a:pt x="1620353" y="3360787"/>
                  <a:pt x="1623591" y="3360787"/>
                </a:cubicBezTo>
                <a:lnTo>
                  <a:pt x="1631818" y="3360787"/>
                </a:lnTo>
                <a:cubicBezTo>
                  <a:pt x="1636043" y="3360787"/>
                  <a:pt x="1641169" y="3362855"/>
                  <a:pt x="1647194" y="3366991"/>
                </a:cubicBezTo>
                <a:lnTo>
                  <a:pt x="1649218" y="3366991"/>
                </a:lnTo>
                <a:lnTo>
                  <a:pt x="1652319" y="3364833"/>
                </a:lnTo>
                <a:lnTo>
                  <a:pt x="1653263" y="3364833"/>
                </a:lnTo>
                <a:lnTo>
                  <a:pt x="1656366" y="3366991"/>
                </a:lnTo>
                <a:lnTo>
                  <a:pt x="1657445" y="3366991"/>
                </a:lnTo>
                <a:cubicBezTo>
                  <a:pt x="1657445" y="3362855"/>
                  <a:pt x="1665985" y="3360787"/>
                  <a:pt x="1683071" y="3360787"/>
                </a:cubicBezTo>
                <a:lnTo>
                  <a:pt x="1695344" y="3360787"/>
                </a:lnTo>
                <a:lnTo>
                  <a:pt x="1702492" y="3353639"/>
                </a:lnTo>
                <a:lnTo>
                  <a:pt x="1703437" y="3353639"/>
                </a:lnTo>
                <a:lnTo>
                  <a:pt x="1703437" y="3355662"/>
                </a:lnTo>
                <a:lnTo>
                  <a:pt x="1704516" y="3355662"/>
                </a:lnTo>
                <a:cubicBezTo>
                  <a:pt x="1704516" y="3350177"/>
                  <a:pt x="1705191" y="3347434"/>
                  <a:pt x="1706538" y="3347434"/>
                </a:cubicBezTo>
                <a:lnTo>
                  <a:pt x="1707619" y="3347434"/>
                </a:lnTo>
                <a:lnTo>
                  <a:pt x="1708562" y="3348513"/>
                </a:lnTo>
                <a:lnTo>
                  <a:pt x="1709641" y="3348513"/>
                </a:lnTo>
                <a:cubicBezTo>
                  <a:pt x="1709641" y="3347434"/>
                  <a:pt x="1712383" y="3346041"/>
                  <a:pt x="1717868" y="3344332"/>
                </a:cubicBezTo>
                <a:close/>
                <a:moveTo>
                  <a:pt x="7702682" y="3343658"/>
                </a:moveTo>
                <a:lnTo>
                  <a:pt x="7702682" y="3345816"/>
                </a:lnTo>
                <a:lnTo>
                  <a:pt x="7704840" y="3345816"/>
                </a:lnTo>
                <a:lnTo>
                  <a:pt x="7704840" y="3343658"/>
                </a:lnTo>
                <a:close/>
                <a:moveTo>
                  <a:pt x="2135564" y="3342444"/>
                </a:moveTo>
                <a:lnTo>
                  <a:pt x="2146354" y="3348918"/>
                </a:lnTo>
                <a:lnTo>
                  <a:pt x="2154986" y="3346760"/>
                </a:lnTo>
                <a:lnTo>
                  <a:pt x="2161461" y="3346760"/>
                </a:lnTo>
                <a:cubicBezTo>
                  <a:pt x="2163437" y="3348918"/>
                  <a:pt x="2167396" y="3349997"/>
                  <a:pt x="2173329" y="3349997"/>
                </a:cubicBezTo>
                <a:cubicBezTo>
                  <a:pt x="2176926" y="3355212"/>
                  <a:pt x="2178724" y="3359169"/>
                  <a:pt x="2178724" y="3361866"/>
                </a:cubicBezTo>
                <a:cubicBezTo>
                  <a:pt x="2178724" y="3363125"/>
                  <a:pt x="2175487" y="3365643"/>
                  <a:pt x="2169014" y="3369419"/>
                </a:cubicBezTo>
                <a:cubicBezTo>
                  <a:pt x="2169014" y="3372117"/>
                  <a:pt x="2162540" y="3376433"/>
                  <a:pt x="2149591" y="3382367"/>
                </a:cubicBezTo>
                <a:cubicBezTo>
                  <a:pt x="2147432" y="3382367"/>
                  <a:pt x="2146354" y="3384166"/>
                  <a:pt x="2146354" y="3387762"/>
                </a:cubicBezTo>
                <a:cubicBezTo>
                  <a:pt x="2142756" y="3390999"/>
                  <a:pt x="2140960" y="3393877"/>
                  <a:pt x="2140960" y="3396394"/>
                </a:cubicBezTo>
                <a:lnTo>
                  <a:pt x="2142037" y="3396394"/>
                </a:lnTo>
                <a:lnTo>
                  <a:pt x="2145275" y="3397473"/>
                </a:lnTo>
                <a:lnTo>
                  <a:pt x="2163619" y="3394236"/>
                </a:lnTo>
                <a:lnTo>
                  <a:pt x="2174409" y="3394236"/>
                </a:lnTo>
                <a:cubicBezTo>
                  <a:pt x="2177465" y="3396394"/>
                  <a:pt x="2180343" y="3397473"/>
                  <a:pt x="2183040" y="3397473"/>
                </a:cubicBezTo>
                <a:lnTo>
                  <a:pt x="2189514" y="3394236"/>
                </a:lnTo>
                <a:lnTo>
                  <a:pt x="2194909" y="3394236"/>
                </a:lnTo>
                <a:cubicBezTo>
                  <a:pt x="2209296" y="3396754"/>
                  <a:pt x="2216490" y="3398552"/>
                  <a:pt x="2216490" y="3399631"/>
                </a:cubicBezTo>
                <a:cubicBezTo>
                  <a:pt x="2214333" y="3401789"/>
                  <a:pt x="2210735" y="3402868"/>
                  <a:pt x="2205699" y="3402868"/>
                </a:cubicBezTo>
                <a:lnTo>
                  <a:pt x="2201384" y="3407319"/>
                </a:lnTo>
                <a:lnTo>
                  <a:pt x="2200305" y="3407319"/>
                </a:lnTo>
                <a:lnTo>
                  <a:pt x="2190593" y="3403947"/>
                </a:lnTo>
                <a:lnTo>
                  <a:pt x="2180883" y="3405026"/>
                </a:lnTo>
                <a:lnTo>
                  <a:pt x="2166856" y="3402868"/>
                </a:lnTo>
                <a:lnTo>
                  <a:pt x="2144196" y="3405026"/>
                </a:lnTo>
                <a:lnTo>
                  <a:pt x="2136643" y="3405026"/>
                </a:lnTo>
                <a:lnTo>
                  <a:pt x="2130169" y="3403947"/>
                </a:lnTo>
                <a:lnTo>
                  <a:pt x="2129091" y="3405026"/>
                </a:lnTo>
                <a:lnTo>
                  <a:pt x="2128011" y="3405026"/>
                </a:lnTo>
                <a:lnTo>
                  <a:pt x="2119379" y="3402868"/>
                </a:lnTo>
                <a:lnTo>
                  <a:pt x="2104273" y="3405026"/>
                </a:lnTo>
                <a:lnTo>
                  <a:pt x="2101035" y="3405026"/>
                </a:lnTo>
                <a:lnTo>
                  <a:pt x="2094428" y="3403947"/>
                </a:lnTo>
                <a:lnTo>
                  <a:pt x="2091191" y="3405026"/>
                </a:lnTo>
                <a:lnTo>
                  <a:pt x="2091191" y="3412714"/>
                </a:lnTo>
                <a:lnTo>
                  <a:pt x="2094428" y="3434294"/>
                </a:lnTo>
                <a:lnTo>
                  <a:pt x="2093348" y="3445084"/>
                </a:lnTo>
                <a:lnTo>
                  <a:pt x="2093348" y="3451558"/>
                </a:lnTo>
                <a:lnTo>
                  <a:pt x="2090111" y="3461269"/>
                </a:lnTo>
                <a:cubicBezTo>
                  <a:pt x="2090111" y="3467384"/>
                  <a:pt x="2091549" y="3472059"/>
                  <a:pt x="2094428" y="3475296"/>
                </a:cubicBezTo>
                <a:lnTo>
                  <a:pt x="2094428" y="3476375"/>
                </a:lnTo>
                <a:cubicBezTo>
                  <a:pt x="2094428" y="3495797"/>
                  <a:pt x="2092270" y="3505508"/>
                  <a:pt x="2087953" y="3505508"/>
                </a:cubicBezTo>
                <a:lnTo>
                  <a:pt x="2085796" y="3505508"/>
                </a:lnTo>
                <a:lnTo>
                  <a:pt x="2085796" y="3506588"/>
                </a:lnTo>
                <a:cubicBezTo>
                  <a:pt x="2088493" y="3510364"/>
                  <a:pt x="2090650" y="3515399"/>
                  <a:pt x="2092270" y="3521694"/>
                </a:cubicBezTo>
                <a:lnTo>
                  <a:pt x="2094428" y="3523852"/>
                </a:lnTo>
                <a:lnTo>
                  <a:pt x="2094428" y="3529247"/>
                </a:lnTo>
                <a:cubicBezTo>
                  <a:pt x="2092988" y="3532124"/>
                  <a:pt x="2091191" y="3533563"/>
                  <a:pt x="2089033" y="3533563"/>
                </a:cubicBezTo>
                <a:lnTo>
                  <a:pt x="2089033" y="3535855"/>
                </a:lnTo>
                <a:lnTo>
                  <a:pt x="2093348" y="3540171"/>
                </a:lnTo>
                <a:cubicBezTo>
                  <a:pt x="2092988" y="3552400"/>
                  <a:pt x="2090470" y="3558515"/>
                  <a:pt x="2085796" y="3558515"/>
                </a:cubicBezTo>
                <a:lnTo>
                  <a:pt x="2085796" y="3562831"/>
                </a:lnTo>
                <a:cubicBezTo>
                  <a:pt x="2086876" y="3562831"/>
                  <a:pt x="2087953" y="3561392"/>
                  <a:pt x="2089033" y="3558515"/>
                </a:cubicBezTo>
                <a:lnTo>
                  <a:pt x="2090111" y="3557436"/>
                </a:lnTo>
                <a:lnTo>
                  <a:pt x="2094428" y="3557436"/>
                </a:lnTo>
                <a:lnTo>
                  <a:pt x="2095507" y="3566068"/>
                </a:lnTo>
                <a:cubicBezTo>
                  <a:pt x="2092448" y="3578296"/>
                  <a:pt x="2090291" y="3584411"/>
                  <a:pt x="2089033" y="3584411"/>
                </a:cubicBezTo>
                <a:lnTo>
                  <a:pt x="2090111" y="3589806"/>
                </a:lnTo>
                <a:lnTo>
                  <a:pt x="2090111" y="3591964"/>
                </a:lnTo>
                <a:cubicBezTo>
                  <a:pt x="2088313" y="3595561"/>
                  <a:pt x="2085076" y="3597359"/>
                  <a:pt x="2080400" y="3597359"/>
                </a:cubicBezTo>
                <a:lnTo>
                  <a:pt x="2071767" y="3595201"/>
                </a:lnTo>
                <a:lnTo>
                  <a:pt x="2064215" y="3596280"/>
                </a:lnTo>
                <a:lnTo>
                  <a:pt x="2055584" y="3595201"/>
                </a:lnTo>
                <a:lnTo>
                  <a:pt x="2051268" y="3597359"/>
                </a:lnTo>
                <a:cubicBezTo>
                  <a:pt x="2045692" y="3597359"/>
                  <a:pt x="2041736" y="3592324"/>
                  <a:pt x="2039399" y="3582253"/>
                </a:cubicBezTo>
                <a:lnTo>
                  <a:pt x="2039399" y="3579016"/>
                </a:lnTo>
                <a:lnTo>
                  <a:pt x="2042635" y="3569305"/>
                </a:lnTo>
                <a:lnTo>
                  <a:pt x="2040478" y="3550962"/>
                </a:lnTo>
                <a:lnTo>
                  <a:pt x="2042635" y="3539092"/>
                </a:lnTo>
                <a:lnTo>
                  <a:pt x="2040478" y="3518457"/>
                </a:lnTo>
                <a:lnTo>
                  <a:pt x="2044793" y="3509825"/>
                </a:lnTo>
                <a:lnTo>
                  <a:pt x="2043715" y="3495797"/>
                </a:lnTo>
                <a:lnTo>
                  <a:pt x="2044793" y="3489323"/>
                </a:lnTo>
                <a:lnTo>
                  <a:pt x="2039399" y="3474217"/>
                </a:lnTo>
                <a:cubicBezTo>
                  <a:pt x="2039399" y="3467024"/>
                  <a:pt x="2041196" y="3460910"/>
                  <a:pt x="2044793" y="3455874"/>
                </a:cubicBezTo>
                <a:lnTo>
                  <a:pt x="2041556" y="3450479"/>
                </a:lnTo>
                <a:lnTo>
                  <a:pt x="2041556" y="3444005"/>
                </a:lnTo>
                <a:lnTo>
                  <a:pt x="2043715" y="3435373"/>
                </a:lnTo>
                <a:lnTo>
                  <a:pt x="2041556" y="3427820"/>
                </a:lnTo>
                <a:lnTo>
                  <a:pt x="2042635" y="3410556"/>
                </a:lnTo>
                <a:lnTo>
                  <a:pt x="2041556" y="3409477"/>
                </a:lnTo>
                <a:lnTo>
                  <a:pt x="2041556" y="3408398"/>
                </a:lnTo>
                <a:lnTo>
                  <a:pt x="2042635" y="3403947"/>
                </a:lnTo>
                <a:cubicBezTo>
                  <a:pt x="2042635" y="3398912"/>
                  <a:pt x="2040837" y="3390280"/>
                  <a:pt x="2037241" y="3378051"/>
                </a:cubicBezTo>
                <a:lnTo>
                  <a:pt x="2044793" y="3374814"/>
                </a:lnTo>
                <a:cubicBezTo>
                  <a:pt x="2048210" y="3374814"/>
                  <a:pt x="2055763" y="3378771"/>
                  <a:pt x="2067453" y="3386683"/>
                </a:cubicBezTo>
                <a:lnTo>
                  <a:pt x="2077164" y="3385604"/>
                </a:lnTo>
                <a:cubicBezTo>
                  <a:pt x="2084716" y="3391359"/>
                  <a:pt x="2089751" y="3394236"/>
                  <a:pt x="2092270" y="3394236"/>
                </a:cubicBezTo>
                <a:lnTo>
                  <a:pt x="2110747" y="3394236"/>
                </a:lnTo>
                <a:lnTo>
                  <a:pt x="2111826" y="3380209"/>
                </a:lnTo>
                <a:lnTo>
                  <a:pt x="2109668" y="3370498"/>
                </a:lnTo>
                <a:cubicBezTo>
                  <a:pt x="2109668" y="3365103"/>
                  <a:pt x="2111107" y="3358270"/>
                  <a:pt x="2113984" y="3349997"/>
                </a:cubicBezTo>
                <a:cubicBezTo>
                  <a:pt x="2115423" y="3344962"/>
                  <a:pt x="2122617" y="3342444"/>
                  <a:pt x="2135564" y="3342444"/>
                </a:cubicBezTo>
                <a:close/>
                <a:moveTo>
                  <a:pt x="3642535" y="3342039"/>
                </a:moveTo>
                <a:lnTo>
                  <a:pt x="3643614" y="3342039"/>
                </a:lnTo>
                <a:cubicBezTo>
                  <a:pt x="3649458" y="3342399"/>
                  <a:pt x="3658000" y="3345951"/>
                  <a:pt x="3669240" y="3352695"/>
                </a:cubicBezTo>
                <a:lnTo>
                  <a:pt x="3671263" y="3352695"/>
                </a:lnTo>
                <a:lnTo>
                  <a:pt x="3679895" y="3350537"/>
                </a:lnTo>
                <a:lnTo>
                  <a:pt x="3681918" y="3350537"/>
                </a:lnTo>
                <a:cubicBezTo>
                  <a:pt x="3686954" y="3353594"/>
                  <a:pt x="3689472" y="3355752"/>
                  <a:pt x="3689472" y="3357011"/>
                </a:cubicBezTo>
                <a:lnTo>
                  <a:pt x="3689472" y="3359169"/>
                </a:lnTo>
                <a:cubicBezTo>
                  <a:pt x="3681828" y="3366092"/>
                  <a:pt x="3676478" y="3373196"/>
                  <a:pt x="3673421" y="3380479"/>
                </a:cubicBezTo>
                <a:cubicBezTo>
                  <a:pt x="3670634" y="3380839"/>
                  <a:pt x="3669240" y="3382592"/>
                  <a:pt x="3669240" y="3385739"/>
                </a:cubicBezTo>
                <a:lnTo>
                  <a:pt x="3670319" y="3391134"/>
                </a:lnTo>
                <a:cubicBezTo>
                  <a:pt x="3667801" y="3391134"/>
                  <a:pt x="3662451" y="3396439"/>
                  <a:pt x="3654269" y="3407049"/>
                </a:cubicBezTo>
                <a:lnTo>
                  <a:pt x="3654269" y="3408128"/>
                </a:lnTo>
                <a:lnTo>
                  <a:pt x="3655348" y="3413523"/>
                </a:lnTo>
                <a:lnTo>
                  <a:pt x="3656427" y="3413523"/>
                </a:lnTo>
                <a:lnTo>
                  <a:pt x="3659529" y="3411365"/>
                </a:lnTo>
                <a:lnTo>
                  <a:pt x="3663845" y="3412444"/>
                </a:lnTo>
                <a:lnTo>
                  <a:pt x="3676658" y="3411365"/>
                </a:lnTo>
                <a:lnTo>
                  <a:pt x="3697969" y="3411365"/>
                </a:lnTo>
                <a:lnTo>
                  <a:pt x="3706466" y="3413523"/>
                </a:lnTo>
                <a:lnTo>
                  <a:pt x="3712940" y="3411365"/>
                </a:lnTo>
                <a:lnTo>
                  <a:pt x="3719279" y="3412444"/>
                </a:lnTo>
                <a:lnTo>
                  <a:pt x="3720358" y="3412444"/>
                </a:lnTo>
                <a:cubicBezTo>
                  <a:pt x="3724494" y="3412444"/>
                  <a:pt x="3728765" y="3408893"/>
                  <a:pt x="3733171" y="3401789"/>
                </a:cubicBezTo>
                <a:cubicBezTo>
                  <a:pt x="3735869" y="3401789"/>
                  <a:pt x="3738701" y="3400710"/>
                  <a:pt x="3741668" y="3398552"/>
                </a:cubicBezTo>
                <a:lnTo>
                  <a:pt x="3758798" y="3405970"/>
                </a:lnTo>
                <a:cubicBezTo>
                  <a:pt x="3759517" y="3408128"/>
                  <a:pt x="3764822" y="3411680"/>
                  <a:pt x="3774713" y="3416626"/>
                </a:cubicBezTo>
                <a:lnTo>
                  <a:pt x="3780108" y="3426337"/>
                </a:lnTo>
                <a:cubicBezTo>
                  <a:pt x="3774443" y="3434339"/>
                  <a:pt x="3771611" y="3445354"/>
                  <a:pt x="3771611" y="3459381"/>
                </a:cubicBezTo>
                <a:lnTo>
                  <a:pt x="3772690" y="3459381"/>
                </a:lnTo>
                <a:lnTo>
                  <a:pt x="3776871" y="3456144"/>
                </a:lnTo>
                <a:lnTo>
                  <a:pt x="3780108" y="3456144"/>
                </a:lnTo>
                <a:cubicBezTo>
                  <a:pt x="3782445" y="3456144"/>
                  <a:pt x="3786357" y="3464327"/>
                  <a:pt x="3791842" y="3480691"/>
                </a:cubicBezTo>
                <a:lnTo>
                  <a:pt x="3791842" y="3481770"/>
                </a:lnTo>
                <a:cubicBezTo>
                  <a:pt x="3788245" y="3485277"/>
                  <a:pt x="3783615" y="3487031"/>
                  <a:pt x="3777950" y="3487031"/>
                </a:cubicBezTo>
                <a:lnTo>
                  <a:pt x="3769453" y="3485952"/>
                </a:lnTo>
                <a:lnTo>
                  <a:pt x="3767295" y="3493505"/>
                </a:lnTo>
                <a:cubicBezTo>
                  <a:pt x="3767834" y="3498630"/>
                  <a:pt x="3768913" y="3502182"/>
                  <a:pt x="3770532" y="3504160"/>
                </a:cubicBezTo>
                <a:lnTo>
                  <a:pt x="3770532" y="3514815"/>
                </a:lnTo>
                <a:cubicBezTo>
                  <a:pt x="3781141" y="3524256"/>
                  <a:pt x="3786447" y="3533158"/>
                  <a:pt x="3786447" y="3541520"/>
                </a:cubicBezTo>
                <a:cubicBezTo>
                  <a:pt x="3788605" y="3541520"/>
                  <a:pt x="3790403" y="3542914"/>
                  <a:pt x="3791842" y="3545701"/>
                </a:cubicBezTo>
                <a:lnTo>
                  <a:pt x="3789684" y="3547859"/>
                </a:lnTo>
                <a:lnTo>
                  <a:pt x="3787526" y="3547859"/>
                </a:lnTo>
                <a:lnTo>
                  <a:pt x="3784424" y="3545701"/>
                </a:lnTo>
                <a:cubicBezTo>
                  <a:pt x="3781007" y="3545701"/>
                  <a:pt x="3777410" y="3546780"/>
                  <a:pt x="3773634" y="3548938"/>
                </a:cubicBezTo>
                <a:lnTo>
                  <a:pt x="3762979" y="3545701"/>
                </a:lnTo>
                <a:lnTo>
                  <a:pt x="3762035" y="3546780"/>
                </a:lnTo>
                <a:lnTo>
                  <a:pt x="3762035" y="3553254"/>
                </a:lnTo>
                <a:lnTo>
                  <a:pt x="3762979" y="3557436"/>
                </a:lnTo>
                <a:lnTo>
                  <a:pt x="3762035" y="3561752"/>
                </a:lnTo>
                <a:lnTo>
                  <a:pt x="3762979" y="3564989"/>
                </a:lnTo>
                <a:cubicBezTo>
                  <a:pt x="3761450" y="3584860"/>
                  <a:pt x="3756505" y="3594796"/>
                  <a:pt x="3748142" y="3594796"/>
                </a:cubicBezTo>
                <a:lnTo>
                  <a:pt x="3738566" y="3594796"/>
                </a:lnTo>
                <a:cubicBezTo>
                  <a:pt x="3733530" y="3601180"/>
                  <a:pt x="3727461" y="3604372"/>
                  <a:pt x="3720358" y="3604372"/>
                </a:cubicBezTo>
                <a:lnTo>
                  <a:pt x="3711861" y="3603293"/>
                </a:lnTo>
                <a:lnTo>
                  <a:pt x="3705387" y="3605451"/>
                </a:lnTo>
                <a:lnTo>
                  <a:pt x="3702285" y="3605451"/>
                </a:lnTo>
                <a:cubicBezTo>
                  <a:pt x="3698508" y="3603653"/>
                  <a:pt x="3696350" y="3601540"/>
                  <a:pt x="3695811" y="3599112"/>
                </a:cubicBezTo>
                <a:lnTo>
                  <a:pt x="3696890" y="3598033"/>
                </a:lnTo>
                <a:lnTo>
                  <a:pt x="3695811" y="3587378"/>
                </a:lnTo>
                <a:lnTo>
                  <a:pt x="3695811" y="3581983"/>
                </a:lnTo>
                <a:lnTo>
                  <a:pt x="3684076" y="3574565"/>
                </a:lnTo>
                <a:cubicBezTo>
                  <a:pt x="3684076" y="3572587"/>
                  <a:pt x="3680884" y="3570788"/>
                  <a:pt x="3674500" y="3569170"/>
                </a:cubicBezTo>
                <a:cubicBezTo>
                  <a:pt x="3674500" y="3567012"/>
                  <a:pt x="3669869" y="3564539"/>
                  <a:pt x="3660608" y="3561752"/>
                </a:cubicBezTo>
                <a:lnTo>
                  <a:pt x="3660608" y="3556357"/>
                </a:lnTo>
                <a:cubicBezTo>
                  <a:pt x="3661327" y="3553569"/>
                  <a:pt x="3665239" y="3552175"/>
                  <a:pt x="3672342" y="3552175"/>
                </a:cubicBezTo>
                <a:lnTo>
                  <a:pt x="3685155" y="3554199"/>
                </a:lnTo>
                <a:lnTo>
                  <a:pt x="3690551" y="3553254"/>
                </a:lnTo>
                <a:lnTo>
                  <a:pt x="3695811" y="3556357"/>
                </a:lnTo>
                <a:lnTo>
                  <a:pt x="3701206" y="3556357"/>
                </a:lnTo>
                <a:cubicBezTo>
                  <a:pt x="3704173" y="3553569"/>
                  <a:pt x="3707005" y="3552175"/>
                  <a:pt x="3709703" y="3552175"/>
                </a:cubicBezTo>
                <a:lnTo>
                  <a:pt x="3712940" y="3552175"/>
                </a:lnTo>
                <a:lnTo>
                  <a:pt x="3714019" y="3547859"/>
                </a:lnTo>
                <a:lnTo>
                  <a:pt x="3712940" y="3542464"/>
                </a:lnTo>
                <a:lnTo>
                  <a:pt x="3716177" y="3539362"/>
                </a:lnTo>
                <a:lnTo>
                  <a:pt x="3716177" y="3535046"/>
                </a:lnTo>
                <a:lnTo>
                  <a:pt x="3714019" y="3532888"/>
                </a:lnTo>
                <a:cubicBezTo>
                  <a:pt x="3703318" y="3536845"/>
                  <a:pt x="3697969" y="3540396"/>
                  <a:pt x="3697969" y="3543543"/>
                </a:cubicBezTo>
                <a:lnTo>
                  <a:pt x="3693653" y="3548938"/>
                </a:lnTo>
                <a:lnTo>
                  <a:pt x="3662766" y="3548938"/>
                </a:lnTo>
                <a:cubicBezTo>
                  <a:pt x="3656562" y="3548938"/>
                  <a:pt x="3652291" y="3554963"/>
                  <a:pt x="3649953" y="3567012"/>
                </a:cubicBezTo>
                <a:cubicBezTo>
                  <a:pt x="3648065" y="3574115"/>
                  <a:pt x="3644513" y="3577667"/>
                  <a:pt x="3639298" y="3577667"/>
                </a:cubicBezTo>
                <a:lnTo>
                  <a:pt x="3629722" y="3577667"/>
                </a:lnTo>
                <a:lnTo>
                  <a:pt x="3620146" y="3579825"/>
                </a:lnTo>
                <a:lnTo>
                  <a:pt x="3619067" y="3578746"/>
                </a:lnTo>
                <a:lnTo>
                  <a:pt x="3617988" y="3578746"/>
                </a:lnTo>
                <a:lnTo>
                  <a:pt x="3611648" y="3579825"/>
                </a:lnTo>
                <a:lnTo>
                  <a:pt x="3601937" y="3574565"/>
                </a:lnTo>
                <a:lnTo>
                  <a:pt x="3599914" y="3572407"/>
                </a:lnTo>
                <a:cubicBezTo>
                  <a:pt x="3596138" y="3590210"/>
                  <a:pt x="3587236" y="3599112"/>
                  <a:pt x="3573209" y="3599112"/>
                </a:cubicBezTo>
                <a:cubicBezTo>
                  <a:pt x="3570331" y="3600461"/>
                  <a:pt x="3566420" y="3601135"/>
                  <a:pt x="3561475" y="3601135"/>
                </a:cubicBezTo>
                <a:lnTo>
                  <a:pt x="3545424" y="3587378"/>
                </a:lnTo>
                <a:cubicBezTo>
                  <a:pt x="3542637" y="3583242"/>
                  <a:pt x="3541243" y="3580005"/>
                  <a:pt x="3541243" y="3577667"/>
                </a:cubicBezTo>
                <a:lnTo>
                  <a:pt x="3542322" y="3539362"/>
                </a:lnTo>
                <a:lnTo>
                  <a:pt x="3543401" y="3533967"/>
                </a:lnTo>
                <a:cubicBezTo>
                  <a:pt x="3537287" y="3533967"/>
                  <a:pt x="3532296" y="3529696"/>
                  <a:pt x="3528430" y="3521154"/>
                </a:cubicBezTo>
                <a:lnTo>
                  <a:pt x="3532746" y="3518052"/>
                </a:lnTo>
                <a:lnTo>
                  <a:pt x="3541243" y="3520075"/>
                </a:lnTo>
                <a:cubicBezTo>
                  <a:pt x="3547807" y="3520075"/>
                  <a:pt x="3554191" y="3511578"/>
                  <a:pt x="3560396" y="3494584"/>
                </a:cubicBezTo>
                <a:lnTo>
                  <a:pt x="3575367" y="3472194"/>
                </a:lnTo>
                <a:lnTo>
                  <a:pt x="3575367" y="3470036"/>
                </a:lnTo>
                <a:lnTo>
                  <a:pt x="3566870" y="3468957"/>
                </a:lnTo>
                <a:lnTo>
                  <a:pt x="3559317" y="3473273"/>
                </a:lnTo>
                <a:lnTo>
                  <a:pt x="3557159" y="3473273"/>
                </a:lnTo>
                <a:cubicBezTo>
                  <a:pt x="3543671" y="3463113"/>
                  <a:pt x="3536927" y="3452053"/>
                  <a:pt x="3536927" y="3440094"/>
                </a:cubicBezTo>
                <a:cubicBezTo>
                  <a:pt x="3536927" y="3432451"/>
                  <a:pt x="3533735" y="3425707"/>
                  <a:pt x="3527351" y="3419863"/>
                </a:cubicBezTo>
                <a:lnTo>
                  <a:pt x="3527351" y="3417705"/>
                </a:lnTo>
                <a:cubicBezTo>
                  <a:pt x="3527351" y="3415996"/>
                  <a:pt x="3530184" y="3414602"/>
                  <a:pt x="3535848" y="3413523"/>
                </a:cubicBezTo>
                <a:lnTo>
                  <a:pt x="3539085" y="3413523"/>
                </a:lnTo>
                <a:lnTo>
                  <a:pt x="3544480" y="3416626"/>
                </a:lnTo>
                <a:lnTo>
                  <a:pt x="3555136" y="3414602"/>
                </a:lnTo>
                <a:cubicBezTo>
                  <a:pt x="3560081" y="3418289"/>
                  <a:pt x="3567184" y="3420402"/>
                  <a:pt x="3576446" y="3420942"/>
                </a:cubicBezTo>
                <a:cubicBezTo>
                  <a:pt x="3583549" y="3428585"/>
                  <a:pt x="3587101" y="3434294"/>
                  <a:pt x="3587101" y="3438071"/>
                </a:cubicBezTo>
                <a:lnTo>
                  <a:pt x="3599914" y="3410286"/>
                </a:lnTo>
                <a:cubicBezTo>
                  <a:pt x="3602162" y="3401205"/>
                  <a:pt x="3606747" y="3394461"/>
                  <a:pt x="3613671" y="3390055"/>
                </a:cubicBezTo>
                <a:cubicBezTo>
                  <a:pt x="3615829" y="3390055"/>
                  <a:pt x="3616908" y="3392168"/>
                  <a:pt x="3616908" y="3396394"/>
                </a:cubicBezTo>
                <a:lnTo>
                  <a:pt x="3619067" y="3396394"/>
                </a:lnTo>
                <a:cubicBezTo>
                  <a:pt x="3619067" y="3392708"/>
                  <a:pt x="3622978" y="3384525"/>
                  <a:pt x="3630801" y="3371847"/>
                </a:cubicBezTo>
                <a:lnTo>
                  <a:pt x="3630801" y="3370768"/>
                </a:lnTo>
                <a:lnTo>
                  <a:pt x="3628643" y="3364429"/>
                </a:lnTo>
                <a:lnTo>
                  <a:pt x="3628643" y="3363350"/>
                </a:lnTo>
                <a:lnTo>
                  <a:pt x="3630801" y="3360113"/>
                </a:lnTo>
                <a:lnTo>
                  <a:pt x="3630801" y="3359169"/>
                </a:lnTo>
                <a:lnTo>
                  <a:pt x="3626485" y="3346355"/>
                </a:lnTo>
                <a:cubicBezTo>
                  <a:pt x="3626485" y="3344917"/>
                  <a:pt x="3631834" y="3343478"/>
                  <a:pt x="3642535" y="3342039"/>
                </a:cubicBezTo>
                <a:close/>
                <a:moveTo>
                  <a:pt x="9291338" y="3341095"/>
                </a:moveTo>
                <a:lnTo>
                  <a:pt x="9320337" y="3360248"/>
                </a:lnTo>
                <a:lnTo>
                  <a:pt x="9323574" y="3372926"/>
                </a:lnTo>
                <a:lnTo>
                  <a:pt x="9323574" y="3377242"/>
                </a:lnTo>
                <a:cubicBezTo>
                  <a:pt x="9317819" y="3384705"/>
                  <a:pt x="9314942" y="3390729"/>
                  <a:pt x="9314942" y="3395315"/>
                </a:cubicBezTo>
                <a:lnTo>
                  <a:pt x="9314942" y="3407994"/>
                </a:lnTo>
                <a:lnTo>
                  <a:pt x="9311705" y="3421886"/>
                </a:lnTo>
                <a:lnTo>
                  <a:pt x="9314942" y="3434564"/>
                </a:lnTo>
                <a:cubicBezTo>
                  <a:pt x="9317100" y="3435283"/>
                  <a:pt x="9318179" y="3437441"/>
                  <a:pt x="9318179" y="3441038"/>
                </a:cubicBezTo>
                <a:lnTo>
                  <a:pt x="9316021" y="3470711"/>
                </a:lnTo>
                <a:lnTo>
                  <a:pt x="9318179" y="3496202"/>
                </a:lnTo>
                <a:lnTo>
                  <a:pt x="9313863" y="3530326"/>
                </a:lnTo>
                <a:lnTo>
                  <a:pt x="9316021" y="3536665"/>
                </a:lnTo>
                <a:lnTo>
                  <a:pt x="9316021" y="3541925"/>
                </a:lnTo>
                <a:lnTo>
                  <a:pt x="9314942" y="3548399"/>
                </a:lnTo>
                <a:lnTo>
                  <a:pt x="9318179" y="3554738"/>
                </a:lnTo>
                <a:cubicBezTo>
                  <a:pt x="9316740" y="3572452"/>
                  <a:pt x="9314582" y="3581309"/>
                  <a:pt x="9311705" y="3581309"/>
                </a:cubicBezTo>
                <a:lnTo>
                  <a:pt x="9312784" y="3582388"/>
                </a:lnTo>
                <a:lnTo>
                  <a:pt x="9312784" y="3583467"/>
                </a:lnTo>
                <a:cubicBezTo>
                  <a:pt x="9312784" y="3586434"/>
                  <a:pt x="9308153" y="3592773"/>
                  <a:pt x="9298891" y="3602484"/>
                </a:cubicBezTo>
                <a:lnTo>
                  <a:pt x="9293496" y="3599382"/>
                </a:lnTo>
                <a:lnTo>
                  <a:pt x="9290259" y="3599382"/>
                </a:lnTo>
                <a:cubicBezTo>
                  <a:pt x="9287382" y="3601990"/>
                  <a:pt x="9282751" y="3604462"/>
                  <a:pt x="9276367" y="3606800"/>
                </a:cubicBezTo>
                <a:cubicBezTo>
                  <a:pt x="9264138" y="3606800"/>
                  <a:pt x="9258024" y="3600416"/>
                  <a:pt x="9258024" y="3587648"/>
                </a:cubicBezTo>
                <a:cubicBezTo>
                  <a:pt x="9258024" y="3584501"/>
                  <a:pt x="9256585" y="3580949"/>
                  <a:pt x="9253708" y="3576993"/>
                </a:cubicBezTo>
                <a:lnTo>
                  <a:pt x="9253708" y="3571732"/>
                </a:lnTo>
                <a:lnTo>
                  <a:pt x="9256945" y="3571732"/>
                </a:lnTo>
                <a:lnTo>
                  <a:pt x="9256945" y="3569574"/>
                </a:lnTo>
                <a:lnTo>
                  <a:pt x="9251550" y="3569574"/>
                </a:lnTo>
                <a:lnTo>
                  <a:pt x="9237658" y="3562156"/>
                </a:lnTo>
                <a:lnTo>
                  <a:pt x="9237658" y="3561077"/>
                </a:lnTo>
                <a:cubicBezTo>
                  <a:pt x="9237658" y="3559639"/>
                  <a:pt x="9238737" y="3558919"/>
                  <a:pt x="9240895" y="3558919"/>
                </a:cubicBezTo>
                <a:lnTo>
                  <a:pt x="9247234" y="3559998"/>
                </a:lnTo>
                <a:cubicBezTo>
                  <a:pt x="9253708" y="3556491"/>
                  <a:pt x="9258744" y="3554738"/>
                  <a:pt x="9262340" y="3554738"/>
                </a:cubicBezTo>
                <a:lnTo>
                  <a:pt x="9267735" y="3554738"/>
                </a:lnTo>
                <a:cubicBezTo>
                  <a:pt x="9267735" y="3551681"/>
                  <a:pt x="9265937" y="3548489"/>
                  <a:pt x="9262340" y="3545162"/>
                </a:cubicBezTo>
                <a:lnTo>
                  <a:pt x="9265577" y="3539902"/>
                </a:lnTo>
                <a:lnTo>
                  <a:pt x="9265577" y="3538823"/>
                </a:lnTo>
                <a:lnTo>
                  <a:pt x="9263419" y="3535586"/>
                </a:lnTo>
                <a:lnTo>
                  <a:pt x="9263419" y="3531405"/>
                </a:lnTo>
                <a:cubicBezTo>
                  <a:pt x="9266117" y="3520705"/>
                  <a:pt x="9267915" y="3515354"/>
                  <a:pt x="9268814" y="3515354"/>
                </a:cubicBezTo>
                <a:lnTo>
                  <a:pt x="9269893" y="3515354"/>
                </a:lnTo>
                <a:cubicBezTo>
                  <a:pt x="9266297" y="3510049"/>
                  <a:pt x="9264498" y="3504744"/>
                  <a:pt x="9264498" y="3499439"/>
                </a:cubicBezTo>
                <a:lnTo>
                  <a:pt x="9265577" y="3496202"/>
                </a:lnTo>
                <a:lnTo>
                  <a:pt x="9260182" y="3495258"/>
                </a:lnTo>
                <a:cubicBezTo>
                  <a:pt x="9258204" y="3496607"/>
                  <a:pt x="9250696" y="3497641"/>
                  <a:pt x="9237658" y="3498360"/>
                </a:cubicBezTo>
                <a:lnTo>
                  <a:pt x="9236579" y="3499439"/>
                </a:lnTo>
                <a:lnTo>
                  <a:pt x="9237658" y="3500518"/>
                </a:lnTo>
                <a:lnTo>
                  <a:pt x="9237658" y="3505778"/>
                </a:lnTo>
                <a:lnTo>
                  <a:pt x="9234421" y="3516433"/>
                </a:lnTo>
                <a:lnTo>
                  <a:pt x="9233342" y="3516433"/>
                </a:lnTo>
                <a:lnTo>
                  <a:pt x="9234421" y="3517512"/>
                </a:lnTo>
                <a:lnTo>
                  <a:pt x="9234421" y="3523852"/>
                </a:lnTo>
                <a:cubicBezTo>
                  <a:pt x="9234421" y="3525290"/>
                  <a:pt x="9232623" y="3526010"/>
                  <a:pt x="9229026" y="3526010"/>
                </a:cubicBezTo>
                <a:lnTo>
                  <a:pt x="9226868" y="3537744"/>
                </a:lnTo>
                <a:lnTo>
                  <a:pt x="9227947" y="3541925"/>
                </a:lnTo>
                <a:cubicBezTo>
                  <a:pt x="9222732" y="3553974"/>
                  <a:pt x="9217741" y="3559998"/>
                  <a:pt x="9212976" y="3559998"/>
                </a:cubicBezTo>
                <a:cubicBezTo>
                  <a:pt x="9208660" y="3563235"/>
                  <a:pt x="9206502" y="3567147"/>
                  <a:pt x="9206502" y="3571732"/>
                </a:cubicBezTo>
                <a:cubicBezTo>
                  <a:pt x="9193913" y="3578476"/>
                  <a:pt x="9183168" y="3585894"/>
                  <a:pt x="9174266" y="3593987"/>
                </a:cubicBezTo>
                <a:cubicBezTo>
                  <a:pt x="9169950" y="3599022"/>
                  <a:pt x="9167073" y="3601540"/>
                  <a:pt x="9165634" y="3601540"/>
                </a:cubicBezTo>
                <a:cubicBezTo>
                  <a:pt x="9158441" y="3601540"/>
                  <a:pt x="9154844" y="3598707"/>
                  <a:pt x="9154844" y="3593043"/>
                </a:cubicBezTo>
                <a:lnTo>
                  <a:pt x="9154844" y="3588727"/>
                </a:lnTo>
                <a:lnTo>
                  <a:pt x="9157002" y="3586569"/>
                </a:lnTo>
                <a:lnTo>
                  <a:pt x="9163476" y="3586569"/>
                </a:lnTo>
                <a:cubicBezTo>
                  <a:pt x="9167073" y="3575959"/>
                  <a:pt x="9171389" y="3570653"/>
                  <a:pt x="9176424" y="3570653"/>
                </a:cubicBezTo>
                <a:lnTo>
                  <a:pt x="9177504" y="3570653"/>
                </a:lnTo>
                <a:lnTo>
                  <a:pt x="9177504" y="3568495"/>
                </a:lnTo>
                <a:cubicBezTo>
                  <a:pt x="9175346" y="3565888"/>
                  <a:pt x="9174266" y="3563415"/>
                  <a:pt x="9174266" y="3561077"/>
                </a:cubicBezTo>
                <a:cubicBezTo>
                  <a:pt x="9174266" y="3559009"/>
                  <a:pt x="9177144" y="3555098"/>
                  <a:pt x="9182899" y="3549343"/>
                </a:cubicBezTo>
                <a:lnTo>
                  <a:pt x="9182899" y="3547320"/>
                </a:lnTo>
                <a:lnTo>
                  <a:pt x="9181820" y="3543004"/>
                </a:lnTo>
                <a:lnTo>
                  <a:pt x="9182899" y="3539902"/>
                </a:lnTo>
                <a:lnTo>
                  <a:pt x="9181820" y="3539902"/>
                </a:lnTo>
                <a:cubicBezTo>
                  <a:pt x="9180740" y="3539902"/>
                  <a:pt x="9178942" y="3542734"/>
                  <a:pt x="9176424" y="3548399"/>
                </a:cubicBezTo>
                <a:lnTo>
                  <a:pt x="9174266" y="3548399"/>
                </a:lnTo>
                <a:lnTo>
                  <a:pt x="9152686" y="3546241"/>
                </a:lnTo>
                <a:lnTo>
                  <a:pt x="9140952" y="3547320"/>
                </a:lnTo>
                <a:cubicBezTo>
                  <a:pt x="9135917" y="3540936"/>
                  <a:pt x="9133399" y="3536665"/>
                  <a:pt x="9133399" y="3534507"/>
                </a:cubicBezTo>
                <a:lnTo>
                  <a:pt x="9133399" y="3530326"/>
                </a:lnTo>
                <a:cubicBezTo>
                  <a:pt x="9122699" y="3531135"/>
                  <a:pt x="9117349" y="3533248"/>
                  <a:pt x="9117349" y="3536665"/>
                </a:cubicBezTo>
                <a:lnTo>
                  <a:pt x="9117349" y="3543004"/>
                </a:lnTo>
                <a:cubicBezTo>
                  <a:pt x="9120136" y="3546241"/>
                  <a:pt x="9121530" y="3548714"/>
                  <a:pt x="9121530" y="3550422"/>
                </a:cubicBezTo>
                <a:cubicBezTo>
                  <a:pt x="9120721" y="3556806"/>
                  <a:pt x="9117529" y="3559998"/>
                  <a:pt x="9111954" y="3559998"/>
                </a:cubicBezTo>
                <a:cubicBezTo>
                  <a:pt x="9109077" y="3559998"/>
                  <a:pt x="9107638" y="3559324"/>
                  <a:pt x="9107638" y="3557975"/>
                </a:cubicBezTo>
                <a:lnTo>
                  <a:pt x="9106559" y="3558919"/>
                </a:lnTo>
                <a:lnTo>
                  <a:pt x="9105480" y="3558919"/>
                </a:lnTo>
                <a:lnTo>
                  <a:pt x="9092532" y="3554738"/>
                </a:lnTo>
                <a:lnTo>
                  <a:pt x="9081877" y="3556896"/>
                </a:lnTo>
                <a:lnTo>
                  <a:pt x="9077561" y="3552580"/>
                </a:lnTo>
                <a:lnTo>
                  <a:pt x="9078640" y="3539902"/>
                </a:lnTo>
                <a:lnTo>
                  <a:pt x="9077561" y="3535586"/>
                </a:lnTo>
                <a:lnTo>
                  <a:pt x="9080798" y="3532349"/>
                </a:lnTo>
                <a:cubicBezTo>
                  <a:pt x="9079539" y="3526864"/>
                  <a:pt x="9078100" y="3524031"/>
                  <a:pt x="9076482" y="3523852"/>
                </a:cubicBezTo>
                <a:lnTo>
                  <a:pt x="9078640" y="3505778"/>
                </a:lnTo>
                <a:lnTo>
                  <a:pt x="9075403" y="3497281"/>
                </a:lnTo>
                <a:lnTo>
                  <a:pt x="9075403" y="3466529"/>
                </a:lnTo>
                <a:cubicBezTo>
                  <a:pt x="9075583" y="3461584"/>
                  <a:pt x="9076302" y="3459111"/>
                  <a:pt x="9077561" y="3459111"/>
                </a:cubicBezTo>
                <a:lnTo>
                  <a:pt x="9075403" y="3452637"/>
                </a:lnTo>
                <a:lnTo>
                  <a:pt x="9075403" y="3450614"/>
                </a:lnTo>
                <a:lnTo>
                  <a:pt x="9076482" y="3420807"/>
                </a:lnTo>
                <a:lnTo>
                  <a:pt x="9075403" y="3407049"/>
                </a:lnTo>
                <a:lnTo>
                  <a:pt x="9082956" y="3401654"/>
                </a:lnTo>
                <a:lnTo>
                  <a:pt x="9082956" y="3398552"/>
                </a:lnTo>
                <a:cubicBezTo>
                  <a:pt x="9078640" y="3394236"/>
                  <a:pt x="9076482" y="3390685"/>
                  <a:pt x="9076482" y="3387897"/>
                </a:cubicBezTo>
                <a:lnTo>
                  <a:pt x="9076482" y="3382502"/>
                </a:lnTo>
                <a:lnTo>
                  <a:pt x="9078640" y="3379400"/>
                </a:lnTo>
                <a:lnTo>
                  <a:pt x="9077561" y="3378321"/>
                </a:lnTo>
                <a:lnTo>
                  <a:pt x="9078640" y="3372926"/>
                </a:lnTo>
                <a:lnTo>
                  <a:pt x="9078640" y="3371982"/>
                </a:lnTo>
                <a:lnTo>
                  <a:pt x="9073245" y="3355932"/>
                </a:lnTo>
                <a:lnTo>
                  <a:pt x="9076482" y="3353908"/>
                </a:lnTo>
                <a:lnTo>
                  <a:pt x="9078640" y="3353908"/>
                </a:lnTo>
                <a:cubicBezTo>
                  <a:pt x="9085743" y="3358494"/>
                  <a:pt x="9095050" y="3361641"/>
                  <a:pt x="9106559" y="3363350"/>
                </a:cubicBezTo>
                <a:cubicBezTo>
                  <a:pt x="9106559" y="3364609"/>
                  <a:pt x="9111909" y="3366767"/>
                  <a:pt x="9122609" y="3369824"/>
                </a:cubicBezTo>
                <a:lnTo>
                  <a:pt x="9123688" y="3369824"/>
                </a:lnTo>
                <a:lnTo>
                  <a:pt x="9126925" y="3367666"/>
                </a:lnTo>
                <a:lnTo>
                  <a:pt x="9131241" y="3367666"/>
                </a:lnTo>
                <a:lnTo>
                  <a:pt x="9135557" y="3369824"/>
                </a:lnTo>
                <a:cubicBezTo>
                  <a:pt x="9141672" y="3367126"/>
                  <a:pt x="9147741" y="3361461"/>
                  <a:pt x="9153765" y="3352829"/>
                </a:cubicBezTo>
                <a:lnTo>
                  <a:pt x="9155923" y="3352829"/>
                </a:lnTo>
                <a:cubicBezTo>
                  <a:pt x="9158081" y="3353009"/>
                  <a:pt x="9160239" y="3356516"/>
                  <a:pt x="9162397" y="3363350"/>
                </a:cubicBezTo>
                <a:cubicBezTo>
                  <a:pt x="9173907" y="3365148"/>
                  <a:pt x="9179662" y="3368340"/>
                  <a:pt x="9179662" y="3372926"/>
                </a:cubicBezTo>
                <a:lnTo>
                  <a:pt x="9186001" y="3371982"/>
                </a:lnTo>
                <a:lnTo>
                  <a:pt x="9191396" y="3374005"/>
                </a:lnTo>
                <a:lnTo>
                  <a:pt x="9193554" y="3370903"/>
                </a:lnTo>
                <a:lnTo>
                  <a:pt x="9190317" y="3349592"/>
                </a:lnTo>
                <a:lnTo>
                  <a:pt x="9191396" y="3348513"/>
                </a:lnTo>
                <a:lnTo>
                  <a:pt x="9194633" y="3348513"/>
                </a:lnTo>
                <a:lnTo>
                  <a:pt x="9223631" y="3355932"/>
                </a:lnTo>
                <a:lnTo>
                  <a:pt x="9231184" y="3354853"/>
                </a:lnTo>
                <a:cubicBezTo>
                  <a:pt x="9231184" y="3356831"/>
                  <a:pt x="9236219" y="3359663"/>
                  <a:pt x="9246290" y="3363350"/>
                </a:cubicBezTo>
                <a:lnTo>
                  <a:pt x="9246290" y="3365508"/>
                </a:lnTo>
                <a:lnTo>
                  <a:pt x="9248313" y="3365508"/>
                </a:lnTo>
                <a:cubicBezTo>
                  <a:pt x="9248313" y="3362720"/>
                  <a:pt x="9250471" y="3361327"/>
                  <a:pt x="9254787" y="3361327"/>
                </a:cubicBezTo>
                <a:lnTo>
                  <a:pt x="9259103" y="3361327"/>
                </a:lnTo>
                <a:lnTo>
                  <a:pt x="9263419" y="3364429"/>
                </a:lnTo>
                <a:lnTo>
                  <a:pt x="9280548" y="3355932"/>
                </a:lnTo>
                <a:lnTo>
                  <a:pt x="9279469" y="3354853"/>
                </a:lnTo>
                <a:lnTo>
                  <a:pt x="9279469" y="3350671"/>
                </a:lnTo>
                <a:cubicBezTo>
                  <a:pt x="9285044" y="3344288"/>
                  <a:pt x="9289001" y="3341095"/>
                  <a:pt x="9291338" y="3341095"/>
                </a:cubicBezTo>
                <a:close/>
                <a:moveTo>
                  <a:pt x="6734657" y="3340960"/>
                </a:moveTo>
                <a:cubicBezTo>
                  <a:pt x="6738434" y="3340960"/>
                  <a:pt x="6750213" y="3344872"/>
                  <a:pt x="6769995" y="3352695"/>
                </a:cubicBezTo>
                <a:cubicBezTo>
                  <a:pt x="6782133" y="3356651"/>
                  <a:pt x="6788203" y="3359888"/>
                  <a:pt x="6788203" y="3362406"/>
                </a:cubicBezTo>
                <a:lnTo>
                  <a:pt x="6788203" y="3365643"/>
                </a:lnTo>
                <a:lnTo>
                  <a:pt x="6786045" y="3367801"/>
                </a:lnTo>
                <a:lnTo>
                  <a:pt x="6779706" y="3366722"/>
                </a:lnTo>
                <a:cubicBezTo>
                  <a:pt x="6759654" y="3377602"/>
                  <a:pt x="6746437" y="3387583"/>
                  <a:pt x="6740052" y="3396664"/>
                </a:cubicBezTo>
                <a:cubicBezTo>
                  <a:pt x="6734298" y="3399901"/>
                  <a:pt x="6731420" y="3403498"/>
                  <a:pt x="6731420" y="3407454"/>
                </a:cubicBezTo>
                <a:lnTo>
                  <a:pt x="6732499" y="3408533"/>
                </a:lnTo>
                <a:lnTo>
                  <a:pt x="6733578" y="3408533"/>
                </a:lnTo>
                <a:lnTo>
                  <a:pt x="6740052" y="3406375"/>
                </a:lnTo>
                <a:lnTo>
                  <a:pt x="6743289" y="3406375"/>
                </a:lnTo>
                <a:lnTo>
                  <a:pt x="6745312" y="3408533"/>
                </a:lnTo>
                <a:cubicBezTo>
                  <a:pt x="6743964" y="3411680"/>
                  <a:pt x="6742570" y="3413434"/>
                  <a:pt x="6741131" y="3413793"/>
                </a:cubicBezTo>
                <a:lnTo>
                  <a:pt x="6731420" y="3413793"/>
                </a:lnTo>
                <a:lnTo>
                  <a:pt x="6719686" y="3415951"/>
                </a:lnTo>
                <a:lnTo>
                  <a:pt x="6707817" y="3411635"/>
                </a:lnTo>
                <a:lnTo>
                  <a:pt x="6697162" y="3415951"/>
                </a:lnTo>
                <a:lnTo>
                  <a:pt x="6690688" y="3413793"/>
                </a:lnTo>
                <a:lnTo>
                  <a:pt x="6682191" y="3417030"/>
                </a:lnTo>
                <a:lnTo>
                  <a:pt x="6666006" y="3415951"/>
                </a:lnTo>
                <a:lnTo>
                  <a:pt x="6663848" y="3418109"/>
                </a:lnTo>
                <a:lnTo>
                  <a:pt x="6662769" y="3418109"/>
                </a:lnTo>
                <a:cubicBezTo>
                  <a:pt x="6660341" y="3418109"/>
                  <a:pt x="6657509" y="3416671"/>
                  <a:pt x="6654272" y="3413793"/>
                </a:cubicBezTo>
                <a:lnTo>
                  <a:pt x="6644560" y="3414872"/>
                </a:lnTo>
                <a:lnTo>
                  <a:pt x="6644560" y="3410691"/>
                </a:lnTo>
                <a:lnTo>
                  <a:pt x="6648877" y="3406375"/>
                </a:lnTo>
                <a:lnTo>
                  <a:pt x="6651035" y="3406375"/>
                </a:lnTo>
                <a:lnTo>
                  <a:pt x="6660746" y="3408533"/>
                </a:lnTo>
                <a:lnTo>
                  <a:pt x="6668164" y="3407454"/>
                </a:lnTo>
                <a:lnTo>
                  <a:pt x="6673559" y="3411635"/>
                </a:lnTo>
                <a:cubicBezTo>
                  <a:pt x="6676077" y="3408128"/>
                  <a:pt x="6679628" y="3406375"/>
                  <a:pt x="6684214" y="3406375"/>
                </a:cubicBezTo>
                <a:lnTo>
                  <a:pt x="6687451" y="3406375"/>
                </a:lnTo>
                <a:lnTo>
                  <a:pt x="6699320" y="3407454"/>
                </a:lnTo>
                <a:lnTo>
                  <a:pt x="6705659" y="3405296"/>
                </a:lnTo>
                <a:lnTo>
                  <a:pt x="6708896" y="3406375"/>
                </a:lnTo>
                <a:lnTo>
                  <a:pt x="6708896" y="3405296"/>
                </a:lnTo>
                <a:cubicBezTo>
                  <a:pt x="6708896" y="3400261"/>
                  <a:pt x="6710695" y="3397743"/>
                  <a:pt x="6714291" y="3397743"/>
                </a:cubicBezTo>
                <a:lnTo>
                  <a:pt x="6713212" y="3396664"/>
                </a:lnTo>
                <a:lnTo>
                  <a:pt x="6713212" y="3395585"/>
                </a:lnTo>
                <a:cubicBezTo>
                  <a:pt x="6715190" y="3384705"/>
                  <a:pt x="6719821" y="3371128"/>
                  <a:pt x="6727104" y="3354853"/>
                </a:cubicBezTo>
                <a:lnTo>
                  <a:pt x="6721844" y="3347434"/>
                </a:lnTo>
                <a:lnTo>
                  <a:pt x="6721844" y="3345276"/>
                </a:lnTo>
                <a:cubicBezTo>
                  <a:pt x="6721844" y="3342759"/>
                  <a:pt x="6726115" y="3341320"/>
                  <a:pt x="6734657" y="3340960"/>
                </a:cubicBezTo>
                <a:close/>
                <a:moveTo>
                  <a:pt x="8663507" y="3340556"/>
                </a:moveTo>
                <a:cubicBezTo>
                  <a:pt x="8672229" y="3341095"/>
                  <a:pt x="8676590" y="3342174"/>
                  <a:pt x="8676590" y="3343793"/>
                </a:cubicBezTo>
                <a:lnTo>
                  <a:pt x="8676590" y="3349323"/>
                </a:lnTo>
                <a:lnTo>
                  <a:pt x="8683199" y="3349323"/>
                </a:lnTo>
                <a:lnTo>
                  <a:pt x="8683199" y="3343793"/>
                </a:lnTo>
                <a:cubicBezTo>
                  <a:pt x="8683918" y="3341635"/>
                  <a:pt x="8686076" y="3340556"/>
                  <a:pt x="8689673" y="3340556"/>
                </a:cubicBezTo>
                <a:cubicBezTo>
                  <a:pt x="8690392" y="3346400"/>
                  <a:pt x="8693314" y="3349323"/>
                  <a:pt x="8698440" y="3349323"/>
                </a:cubicBezTo>
                <a:cubicBezTo>
                  <a:pt x="8700238" y="3345636"/>
                  <a:pt x="8703160" y="3343793"/>
                  <a:pt x="8707207" y="3343793"/>
                </a:cubicBezTo>
                <a:cubicBezTo>
                  <a:pt x="8717367" y="3348199"/>
                  <a:pt x="8722448" y="3352200"/>
                  <a:pt x="8722448" y="3355797"/>
                </a:cubicBezTo>
                <a:lnTo>
                  <a:pt x="8715839" y="3361327"/>
                </a:lnTo>
                <a:lnTo>
                  <a:pt x="8716918" y="3365643"/>
                </a:lnTo>
                <a:lnTo>
                  <a:pt x="8715839" y="3374410"/>
                </a:lnTo>
                <a:lnTo>
                  <a:pt x="8731080" y="3376568"/>
                </a:lnTo>
                <a:cubicBezTo>
                  <a:pt x="8731080" y="3374500"/>
                  <a:pt x="8737284" y="3368655"/>
                  <a:pt x="8749692" y="3359034"/>
                </a:cubicBezTo>
                <a:lnTo>
                  <a:pt x="8755087" y="3359034"/>
                </a:lnTo>
                <a:cubicBezTo>
                  <a:pt x="8761472" y="3363979"/>
                  <a:pt x="8766912" y="3366902"/>
                  <a:pt x="8771407" y="3367801"/>
                </a:cubicBezTo>
                <a:cubicBezTo>
                  <a:pt x="8777252" y="3377422"/>
                  <a:pt x="8782377" y="3383986"/>
                  <a:pt x="8786783" y="3387492"/>
                </a:cubicBezTo>
                <a:lnTo>
                  <a:pt x="8786783" y="3389650"/>
                </a:lnTo>
                <a:lnTo>
                  <a:pt x="8778016" y="3400575"/>
                </a:lnTo>
                <a:lnTo>
                  <a:pt x="8778016" y="3411365"/>
                </a:lnTo>
                <a:cubicBezTo>
                  <a:pt x="8778016" y="3424134"/>
                  <a:pt x="8776578" y="3431777"/>
                  <a:pt x="8773700" y="3434294"/>
                </a:cubicBezTo>
                <a:cubicBezTo>
                  <a:pt x="8776578" y="3443016"/>
                  <a:pt x="8778016" y="3449580"/>
                  <a:pt x="8778016" y="3453986"/>
                </a:cubicBezTo>
                <a:cubicBezTo>
                  <a:pt x="8775139" y="3457943"/>
                  <a:pt x="8773700" y="3464821"/>
                  <a:pt x="8773700" y="3474622"/>
                </a:cubicBezTo>
                <a:lnTo>
                  <a:pt x="8774779" y="3475701"/>
                </a:lnTo>
                <a:lnTo>
                  <a:pt x="8775858" y="3475701"/>
                </a:lnTo>
                <a:lnTo>
                  <a:pt x="8785704" y="3469227"/>
                </a:lnTo>
                <a:cubicBezTo>
                  <a:pt x="8785704" y="3471385"/>
                  <a:pt x="8790425" y="3475027"/>
                  <a:pt x="8799866" y="3480152"/>
                </a:cubicBezTo>
                <a:cubicBezTo>
                  <a:pt x="8799866" y="3485187"/>
                  <a:pt x="8803867" y="3488784"/>
                  <a:pt x="8811870" y="3490942"/>
                </a:cubicBezTo>
                <a:cubicBezTo>
                  <a:pt x="8811870" y="3492830"/>
                  <a:pt x="8815467" y="3496112"/>
                  <a:pt x="8822660" y="3500788"/>
                </a:cubicBezTo>
                <a:lnTo>
                  <a:pt x="8824953" y="3505104"/>
                </a:lnTo>
                <a:lnTo>
                  <a:pt x="8824953" y="3508476"/>
                </a:lnTo>
                <a:cubicBezTo>
                  <a:pt x="8823604" y="3510994"/>
                  <a:pt x="8821401" y="3512792"/>
                  <a:pt x="8818344" y="3513871"/>
                </a:cubicBezTo>
                <a:lnTo>
                  <a:pt x="8806340" y="3510634"/>
                </a:lnTo>
                <a:lnTo>
                  <a:pt x="8767091" y="3526954"/>
                </a:lnTo>
                <a:lnTo>
                  <a:pt x="8759538" y="3524796"/>
                </a:lnTo>
                <a:cubicBezTo>
                  <a:pt x="8756931" y="3525335"/>
                  <a:pt x="8754728" y="3527493"/>
                  <a:pt x="8752929" y="3531270"/>
                </a:cubicBezTo>
                <a:lnTo>
                  <a:pt x="8752929" y="3532349"/>
                </a:lnTo>
                <a:cubicBezTo>
                  <a:pt x="8755447" y="3535136"/>
                  <a:pt x="8762730" y="3538418"/>
                  <a:pt x="8774779" y="3542195"/>
                </a:cubicBezTo>
                <a:lnTo>
                  <a:pt x="8775858" y="3543274"/>
                </a:lnTo>
                <a:lnTo>
                  <a:pt x="8787862" y="3540037"/>
                </a:lnTo>
                <a:cubicBezTo>
                  <a:pt x="8791819" y="3540037"/>
                  <a:pt x="8796179" y="3542240"/>
                  <a:pt x="8800945" y="3546646"/>
                </a:cubicBezTo>
                <a:lnTo>
                  <a:pt x="8802024" y="3546646"/>
                </a:lnTo>
                <a:lnTo>
                  <a:pt x="8806340" y="3545432"/>
                </a:lnTo>
                <a:lnTo>
                  <a:pt x="8815107" y="3550962"/>
                </a:lnTo>
                <a:lnTo>
                  <a:pt x="8826032" y="3549883"/>
                </a:lnTo>
                <a:lnTo>
                  <a:pt x="8828190" y="3553120"/>
                </a:lnTo>
                <a:lnTo>
                  <a:pt x="8803103" y="3584680"/>
                </a:lnTo>
                <a:lnTo>
                  <a:pt x="8792178" y="3597763"/>
                </a:lnTo>
                <a:lnTo>
                  <a:pt x="8795415" y="3601135"/>
                </a:lnTo>
                <a:lnTo>
                  <a:pt x="8795415" y="3603293"/>
                </a:lnTo>
                <a:lnTo>
                  <a:pt x="8793257" y="3605451"/>
                </a:lnTo>
                <a:lnTo>
                  <a:pt x="8791099" y="3605451"/>
                </a:lnTo>
                <a:cubicBezTo>
                  <a:pt x="8787862" y="3605451"/>
                  <a:pt x="8784580" y="3604013"/>
                  <a:pt x="8781253" y="3601135"/>
                </a:cubicBezTo>
                <a:lnTo>
                  <a:pt x="8773700" y="3602214"/>
                </a:lnTo>
                <a:lnTo>
                  <a:pt x="8772621" y="3602214"/>
                </a:lnTo>
                <a:cubicBezTo>
                  <a:pt x="8769114" y="3602214"/>
                  <a:pt x="8761112" y="3597134"/>
                  <a:pt x="8748613" y="3586973"/>
                </a:cubicBezTo>
                <a:lnTo>
                  <a:pt x="8747534" y="3585894"/>
                </a:lnTo>
                <a:lnTo>
                  <a:pt x="8747534" y="3584680"/>
                </a:lnTo>
                <a:cubicBezTo>
                  <a:pt x="8748254" y="3581084"/>
                  <a:pt x="8749692" y="3579285"/>
                  <a:pt x="8751850" y="3579285"/>
                </a:cubicBezTo>
                <a:lnTo>
                  <a:pt x="8751850" y="3578206"/>
                </a:lnTo>
                <a:cubicBezTo>
                  <a:pt x="8742949" y="3577487"/>
                  <a:pt x="8734586" y="3573846"/>
                  <a:pt x="8726764" y="3567281"/>
                </a:cubicBezTo>
                <a:lnTo>
                  <a:pt x="8726764" y="3565123"/>
                </a:lnTo>
                <a:lnTo>
                  <a:pt x="8725685" y="3566202"/>
                </a:lnTo>
                <a:lnTo>
                  <a:pt x="8723527" y="3566202"/>
                </a:lnTo>
                <a:cubicBezTo>
                  <a:pt x="8718581" y="3559279"/>
                  <a:pt x="8712781" y="3554199"/>
                  <a:pt x="8706128" y="3550962"/>
                </a:cubicBezTo>
                <a:lnTo>
                  <a:pt x="8704914" y="3549883"/>
                </a:lnTo>
                <a:lnTo>
                  <a:pt x="8703835" y="3549883"/>
                </a:lnTo>
                <a:lnTo>
                  <a:pt x="8699519" y="3553120"/>
                </a:lnTo>
                <a:lnTo>
                  <a:pt x="8697361" y="3553120"/>
                </a:lnTo>
                <a:lnTo>
                  <a:pt x="8696282" y="3552041"/>
                </a:lnTo>
                <a:cubicBezTo>
                  <a:pt x="8682614" y="3557885"/>
                  <a:pt x="8673173" y="3563325"/>
                  <a:pt x="8667958" y="3568360"/>
                </a:cubicBezTo>
                <a:lnTo>
                  <a:pt x="8654875" y="3568360"/>
                </a:lnTo>
                <a:lnTo>
                  <a:pt x="8640713" y="3576048"/>
                </a:lnTo>
                <a:lnTo>
                  <a:pt x="8639634" y="3574969"/>
                </a:lnTo>
                <a:lnTo>
                  <a:pt x="8639634" y="3573890"/>
                </a:lnTo>
                <a:cubicBezTo>
                  <a:pt x="8637746" y="3573890"/>
                  <a:pt x="8635902" y="3577127"/>
                  <a:pt x="8634104" y="3583601"/>
                </a:cubicBezTo>
                <a:lnTo>
                  <a:pt x="8633025" y="3584680"/>
                </a:lnTo>
                <a:lnTo>
                  <a:pt x="8631946" y="3584680"/>
                </a:lnTo>
                <a:lnTo>
                  <a:pt x="8627630" y="3583601"/>
                </a:lnTo>
                <a:cubicBezTo>
                  <a:pt x="8604701" y="3591964"/>
                  <a:pt x="8593057" y="3597808"/>
                  <a:pt x="8592697" y="3601135"/>
                </a:cubicBezTo>
                <a:lnTo>
                  <a:pt x="8591618" y="3602214"/>
                </a:lnTo>
                <a:cubicBezTo>
                  <a:pt x="8591618" y="3604372"/>
                  <a:pt x="8590899" y="3605451"/>
                  <a:pt x="8589460" y="3605451"/>
                </a:cubicBezTo>
                <a:lnTo>
                  <a:pt x="8588381" y="3605451"/>
                </a:lnTo>
                <a:cubicBezTo>
                  <a:pt x="8584695" y="3604372"/>
                  <a:pt x="8582851" y="3601810"/>
                  <a:pt x="8582851" y="3597763"/>
                </a:cubicBezTo>
                <a:cubicBezTo>
                  <a:pt x="8580693" y="3597763"/>
                  <a:pt x="8579614" y="3597044"/>
                  <a:pt x="8579614" y="3595605"/>
                </a:cubicBezTo>
                <a:lnTo>
                  <a:pt x="8579614" y="3592368"/>
                </a:lnTo>
                <a:lnTo>
                  <a:pt x="8580693" y="3592368"/>
                </a:lnTo>
                <a:lnTo>
                  <a:pt x="8583930" y="3594526"/>
                </a:lnTo>
                <a:lnTo>
                  <a:pt x="8583930" y="3593447"/>
                </a:lnTo>
                <a:lnTo>
                  <a:pt x="8575298" y="3584680"/>
                </a:lnTo>
                <a:lnTo>
                  <a:pt x="8575298" y="3580364"/>
                </a:lnTo>
                <a:lnTo>
                  <a:pt x="8576377" y="3580364"/>
                </a:lnTo>
                <a:cubicBezTo>
                  <a:pt x="8583840" y="3582343"/>
                  <a:pt x="8589640" y="3584905"/>
                  <a:pt x="8593776" y="3588052"/>
                </a:cubicBezTo>
                <a:lnTo>
                  <a:pt x="8598092" y="3586973"/>
                </a:lnTo>
                <a:lnTo>
                  <a:pt x="8598092" y="3585894"/>
                </a:lnTo>
                <a:cubicBezTo>
                  <a:pt x="8590899" y="3585894"/>
                  <a:pt x="8586898" y="3584051"/>
                  <a:pt x="8586088" y="3580364"/>
                </a:cubicBezTo>
                <a:lnTo>
                  <a:pt x="8583930" y="3580364"/>
                </a:lnTo>
                <a:cubicBezTo>
                  <a:pt x="8576647" y="3580364"/>
                  <a:pt x="8573006" y="3577083"/>
                  <a:pt x="8573006" y="3570518"/>
                </a:cubicBezTo>
                <a:lnTo>
                  <a:pt x="8570848" y="3568360"/>
                </a:lnTo>
                <a:lnTo>
                  <a:pt x="8570848" y="3560807"/>
                </a:lnTo>
                <a:lnTo>
                  <a:pt x="8566532" y="3548804"/>
                </a:lnTo>
                <a:lnTo>
                  <a:pt x="8566532" y="3545432"/>
                </a:lnTo>
                <a:cubicBezTo>
                  <a:pt x="8566532" y="3543993"/>
                  <a:pt x="8567610" y="3543274"/>
                  <a:pt x="8569768" y="3543274"/>
                </a:cubicBezTo>
                <a:lnTo>
                  <a:pt x="8576377" y="3546646"/>
                </a:lnTo>
                <a:lnTo>
                  <a:pt x="8582851" y="3544353"/>
                </a:lnTo>
                <a:lnTo>
                  <a:pt x="8583930" y="3544353"/>
                </a:lnTo>
                <a:cubicBezTo>
                  <a:pt x="8586898" y="3546601"/>
                  <a:pt x="8590899" y="3547725"/>
                  <a:pt x="8595934" y="3547725"/>
                </a:cubicBezTo>
                <a:cubicBezTo>
                  <a:pt x="8598902" y="3547725"/>
                  <a:pt x="8600385" y="3541880"/>
                  <a:pt x="8600385" y="3530191"/>
                </a:cubicBezTo>
                <a:lnTo>
                  <a:pt x="8603622" y="3524796"/>
                </a:lnTo>
                <a:lnTo>
                  <a:pt x="8597013" y="3504025"/>
                </a:lnTo>
                <a:lnTo>
                  <a:pt x="8597013" y="3499709"/>
                </a:lnTo>
                <a:lnTo>
                  <a:pt x="8604701" y="3474622"/>
                </a:lnTo>
                <a:cubicBezTo>
                  <a:pt x="8602543" y="3474622"/>
                  <a:pt x="8601104" y="3471700"/>
                  <a:pt x="8600385" y="3465855"/>
                </a:cubicBezTo>
                <a:lnTo>
                  <a:pt x="8599171" y="3398282"/>
                </a:lnTo>
                <a:lnTo>
                  <a:pt x="8597013" y="3391808"/>
                </a:lnTo>
                <a:cubicBezTo>
                  <a:pt x="8597013" y="3383986"/>
                  <a:pt x="8599216" y="3379265"/>
                  <a:pt x="8603622" y="3377647"/>
                </a:cubicBezTo>
                <a:lnTo>
                  <a:pt x="8601464" y="3375489"/>
                </a:lnTo>
                <a:lnTo>
                  <a:pt x="8598092" y="3376568"/>
                </a:lnTo>
                <a:lnTo>
                  <a:pt x="8597013" y="3375489"/>
                </a:lnTo>
                <a:lnTo>
                  <a:pt x="8597013" y="3374410"/>
                </a:lnTo>
                <a:cubicBezTo>
                  <a:pt x="8597013" y="3365688"/>
                  <a:pt x="8598857" y="3361327"/>
                  <a:pt x="8602543" y="3361327"/>
                </a:cubicBezTo>
                <a:cubicBezTo>
                  <a:pt x="8629608" y="3369060"/>
                  <a:pt x="8647052" y="3375579"/>
                  <a:pt x="8654875" y="3380884"/>
                </a:cubicBezTo>
                <a:lnTo>
                  <a:pt x="8664586" y="3380884"/>
                </a:lnTo>
                <a:lnTo>
                  <a:pt x="8667958" y="3378726"/>
                </a:lnTo>
                <a:lnTo>
                  <a:pt x="8665665" y="3372117"/>
                </a:lnTo>
                <a:lnTo>
                  <a:pt x="8665665" y="3366722"/>
                </a:lnTo>
                <a:lnTo>
                  <a:pt x="8667958" y="3353639"/>
                </a:lnTo>
                <a:lnTo>
                  <a:pt x="8662428" y="3344872"/>
                </a:lnTo>
                <a:lnTo>
                  <a:pt x="8662428" y="3342714"/>
                </a:lnTo>
                <a:lnTo>
                  <a:pt x="8663507" y="3341635"/>
                </a:lnTo>
                <a:close/>
                <a:moveTo>
                  <a:pt x="7590600" y="3340421"/>
                </a:moveTo>
                <a:cubicBezTo>
                  <a:pt x="7594736" y="3344377"/>
                  <a:pt x="7604448" y="3346895"/>
                  <a:pt x="7619733" y="3347974"/>
                </a:cubicBezTo>
                <a:cubicBezTo>
                  <a:pt x="7619733" y="3351031"/>
                  <a:pt x="7627646" y="3354987"/>
                  <a:pt x="7643472" y="3359843"/>
                </a:cubicBezTo>
                <a:lnTo>
                  <a:pt x="7643472" y="3360922"/>
                </a:lnTo>
                <a:cubicBezTo>
                  <a:pt x="7638076" y="3368655"/>
                  <a:pt x="7631962" y="3373690"/>
                  <a:pt x="7625128" y="3376028"/>
                </a:cubicBezTo>
                <a:cubicBezTo>
                  <a:pt x="7625128" y="3385200"/>
                  <a:pt x="7619374" y="3390595"/>
                  <a:pt x="7607864" y="3392213"/>
                </a:cubicBezTo>
                <a:lnTo>
                  <a:pt x="7607864" y="3395450"/>
                </a:lnTo>
                <a:cubicBezTo>
                  <a:pt x="7607864" y="3397608"/>
                  <a:pt x="7612540" y="3399766"/>
                  <a:pt x="7621891" y="3401924"/>
                </a:cubicBezTo>
                <a:lnTo>
                  <a:pt x="7628365" y="3401924"/>
                </a:lnTo>
                <a:lnTo>
                  <a:pt x="7628365" y="3396529"/>
                </a:lnTo>
                <a:cubicBezTo>
                  <a:pt x="7628365" y="3392573"/>
                  <a:pt x="7629804" y="3390055"/>
                  <a:pt x="7632682" y="3388976"/>
                </a:cubicBezTo>
                <a:cubicBezTo>
                  <a:pt x="7640954" y="3388976"/>
                  <a:pt x="7650305" y="3392213"/>
                  <a:pt x="7660736" y="3398687"/>
                </a:cubicBezTo>
                <a:lnTo>
                  <a:pt x="7670447" y="3401924"/>
                </a:lnTo>
                <a:lnTo>
                  <a:pt x="7679079" y="3399766"/>
                </a:lnTo>
                <a:lnTo>
                  <a:pt x="7683260" y="3400845"/>
                </a:lnTo>
                <a:lnTo>
                  <a:pt x="7682181" y="3394371"/>
                </a:lnTo>
                <a:lnTo>
                  <a:pt x="7686497" y="3384660"/>
                </a:lnTo>
                <a:lnTo>
                  <a:pt x="7685418" y="3383581"/>
                </a:lnTo>
                <a:lnTo>
                  <a:pt x="7684339" y="3383581"/>
                </a:lnTo>
                <a:lnTo>
                  <a:pt x="7676921" y="3390055"/>
                </a:lnTo>
                <a:lnTo>
                  <a:pt x="7673684" y="3390055"/>
                </a:lnTo>
                <a:lnTo>
                  <a:pt x="7665052" y="3387897"/>
                </a:lnTo>
                <a:lnTo>
                  <a:pt x="7658578" y="3390055"/>
                </a:lnTo>
                <a:cubicBezTo>
                  <a:pt x="7642033" y="3388257"/>
                  <a:pt x="7633760" y="3385379"/>
                  <a:pt x="7633760" y="3381423"/>
                </a:cubicBezTo>
                <a:lnTo>
                  <a:pt x="7632682" y="3380344"/>
                </a:lnTo>
                <a:lnTo>
                  <a:pt x="7632682" y="3379265"/>
                </a:lnTo>
                <a:cubicBezTo>
                  <a:pt x="7633760" y="3375668"/>
                  <a:pt x="7636278" y="3373870"/>
                  <a:pt x="7640234" y="3373870"/>
                </a:cubicBezTo>
                <a:lnTo>
                  <a:pt x="7656420" y="3378186"/>
                </a:lnTo>
                <a:cubicBezTo>
                  <a:pt x="7656420" y="3376208"/>
                  <a:pt x="7660016" y="3374769"/>
                  <a:pt x="7667210" y="3373870"/>
                </a:cubicBezTo>
                <a:lnTo>
                  <a:pt x="7670447" y="3373870"/>
                </a:lnTo>
                <a:cubicBezTo>
                  <a:pt x="7674763" y="3373870"/>
                  <a:pt x="7676921" y="3376028"/>
                  <a:pt x="7676921" y="3380344"/>
                </a:cubicBezTo>
                <a:lnTo>
                  <a:pt x="7679079" y="3380344"/>
                </a:lnTo>
                <a:cubicBezTo>
                  <a:pt x="7684024" y="3378186"/>
                  <a:pt x="7686497" y="3375309"/>
                  <a:pt x="7686497" y="3371712"/>
                </a:cubicBezTo>
                <a:lnTo>
                  <a:pt x="7686497" y="3354448"/>
                </a:lnTo>
                <a:lnTo>
                  <a:pt x="7689734" y="3349053"/>
                </a:lnTo>
                <a:lnTo>
                  <a:pt x="7685418" y="3344737"/>
                </a:lnTo>
                <a:lnTo>
                  <a:pt x="7685418" y="3343658"/>
                </a:lnTo>
                <a:cubicBezTo>
                  <a:pt x="7685418" y="3342399"/>
                  <a:pt x="7687216" y="3341320"/>
                  <a:pt x="7690813" y="3340421"/>
                </a:cubicBezTo>
                <a:lnTo>
                  <a:pt x="7699445" y="3341500"/>
                </a:lnTo>
                <a:lnTo>
                  <a:pt x="7704840" y="3340421"/>
                </a:lnTo>
                <a:lnTo>
                  <a:pt x="7706998" y="3342579"/>
                </a:lnTo>
                <a:lnTo>
                  <a:pt x="7709156" y="3342579"/>
                </a:lnTo>
                <a:lnTo>
                  <a:pt x="7709156" y="3341500"/>
                </a:lnTo>
                <a:lnTo>
                  <a:pt x="7716709" y="3342579"/>
                </a:lnTo>
                <a:lnTo>
                  <a:pt x="7717788" y="3342579"/>
                </a:lnTo>
                <a:lnTo>
                  <a:pt x="7727499" y="3341500"/>
                </a:lnTo>
                <a:cubicBezTo>
                  <a:pt x="7739908" y="3345097"/>
                  <a:pt x="7746382" y="3347974"/>
                  <a:pt x="7746921" y="3350132"/>
                </a:cubicBezTo>
                <a:lnTo>
                  <a:pt x="7746921" y="3352290"/>
                </a:lnTo>
                <a:cubicBezTo>
                  <a:pt x="7746921" y="3354808"/>
                  <a:pt x="7743324" y="3356606"/>
                  <a:pt x="7736131" y="3357685"/>
                </a:cubicBezTo>
                <a:cubicBezTo>
                  <a:pt x="7736670" y="3365418"/>
                  <a:pt x="7737750" y="3370094"/>
                  <a:pt x="7739368" y="3371712"/>
                </a:cubicBezTo>
                <a:lnTo>
                  <a:pt x="7738289" y="3378186"/>
                </a:lnTo>
                <a:lnTo>
                  <a:pt x="7740447" y="3378186"/>
                </a:lnTo>
                <a:lnTo>
                  <a:pt x="7744763" y="3377107"/>
                </a:lnTo>
                <a:lnTo>
                  <a:pt x="7751237" y="3379265"/>
                </a:lnTo>
                <a:lnTo>
                  <a:pt x="7752316" y="3379265"/>
                </a:lnTo>
                <a:cubicBezTo>
                  <a:pt x="7755194" y="3378006"/>
                  <a:pt x="7758071" y="3373690"/>
                  <a:pt x="7760948" y="3366317"/>
                </a:cubicBezTo>
                <a:cubicBezTo>
                  <a:pt x="7762566" y="3366317"/>
                  <a:pt x="7767242" y="3360203"/>
                  <a:pt x="7774975" y="3347974"/>
                </a:cubicBezTo>
                <a:lnTo>
                  <a:pt x="7777133" y="3347974"/>
                </a:lnTo>
                <a:lnTo>
                  <a:pt x="7789002" y="3364159"/>
                </a:lnTo>
                <a:cubicBezTo>
                  <a:pt x="7789002" y="3366137"/>
                  <a:pt x="7792239" y="3368295"/>
                  <a:pt x="7798713" y="3370633"/>
                </a:cubicBezTo>
                <a:lnTo>
                  <a:pt x="7798713" y="3372791"/>
                </a:lnTo>
                <a:cubicBezTo>
                  <a:pt x="7803749" y="3374589"/>
                  <a:pt x="7806266" y="3376388"/>
                  <a:pt x="7806266" y="3378186"/>
                </a:cubicBezTo>
                <a:lnTo>
                  <a:pt x="7798713" y="3385739"/>
                </a:lnTo>
                <a:lnTo>
                  <a:pt x="7789002" y="3385739"/>
                </a:lnTo>
                <a:lnTo>
                  <a:pt x="7783607" y="3392213"/>
                </a:lnTo>
                <a:cubicBezTo>
                  <a:pt x="7783967" y="3393652"/>
                  <a:pt x="7789722" y="3397249"/>
                  <a:pt x="7800871" y="3403003"/>
                </a:cubicBezTo>
                <a:lnTo>
                  <a:pt x="7801950" y="3408398"/>
                </a:lnTo>
                <a:lnTo>
                  <a:pt x="7810582" y="3408398"/>
                </a:lnTo>
                <a:lnTo>
                  <a:pt x="7814898" y="3412714"/>
                </a:lnTo>
                <a:lnTo>
                  <a:pt x="7814898" y="3413793"/>
                </a:lnTo>
                <a:cubicBezTo>
                  <a:pt x="7814539" y="3415592"/>
                  <a:pt x="7809863" y="3418469"/>
                  <a:pt x="7800871" y="3422425"/>
                </a:cubicBezTo>
                <a:lnTo>
                  <a:pt x="7796555" y="3434294"/>
                </a:lnTo>
                <a:lnTo>
                  <a:pt x="7798713" y="3440768"/>
                </a:lnTo>
                <a:lnTo>
                  <a:pt x="7797634" y="3445084"/>
                </a:lnTo>
                <a:cubicBezTo>
                  <a:pt x="7801231" y="3449940"/>
                  <a:pt x="7803029" y="3453537"/>
                  <a:pt x="7803029" y="3455874"/>
                </a:cubicBezTo>
                <a:lnTo>
                  <a:pt x="7803029" y="3459111"/>
                </a:lnTo>
                <a:cubicBezTo>
                  <a:pt x="7798354" y="3473408"/>
                  <a:pt x="7793678" y="3480557"/>
                  <a:pt x="7789002" y="3480557"/>
                </a:cubicBezTo>
                <a:lnTo>
                  <a:pt x="7789002" y="3481636"/>
                </a:lnTo>
                <a:cubicBezTo>
                  <a:pt x="7789002" y="3483794"/>
                  <a:pt x="7793318" y="3486311"/>
                  <a:pt x="7801950" y="3489189"/>
                </a:cubicBezTo>
                <a:cubicBezTo>
                  <a:pt x="7801950" y="3491706"/>
                  <a:pt x="7804828" y="3495303"/>
                  <a:pt x="7810582" y="3499979"/>
                </a:cubicBezTo>
                <a:lnTo>
                  <a:pt x="7810582" y="3501058"/>
                </a:lnTo>
                <a:lnTo>
                  <a:pt x="7806266" y="3505374"/>
                </a:lnTo>
                <a:lnTo>
                  <a:pt x="7804108" y="3505374"/>
                </a:lnTo>
                <a:cubicBezTo>
                  <a:pt x="7795656" y="3505374"/>
                  <a:pt x="7786305" y="3506812"/>
                  <a:pt x="7776054" y="3509690"/>
                </a:cubicBezTo>
                <a:lnTo>
                  <a:pt x="7767422" y="3509690"/>
                </a:lnTo>
                <a:cubicBezTo>
                  <a:pt x="7762387" y="3509690"/>
                  <a:pt x="7758430" y="3508970"/>
                  <a:pt x="7755553" y="3507532"/>
                </a:cubicBezTo>
                <a:lnTo>
                  <a:pt x="7750158" y="3508611"/>
                </a:lnTo>
                <a:cubicBezTo>
                  <a:pt x="7737210" y="3507891"/>
                  <a:pt x="7730736" y="3505733"/>
                  <a:pt x="7730736" y="3502137"/>
                </a:cubicBezTo>
                <a:lnTo>
                  <a:pt x="7730736" y="3501058"/>
                </a:lnTo>
                <a:cubicBezTo>
                  <a:pt x="7730736" y="3499439"/>
                  <a:pt x="7733254" y="3498360"/>
                  <a:pt x="7738289" y="3497821"/>
                </a:cubicBezTo>
                <a:lnTo>
                  <a:pt x="7745842" y="3501058"/>
                </a:lnTo>
                <a:cubicBezTo>
                  <a:pt x="7756632" y="3498180"/>
                  <a:pt x="7762027" y="3493864"/>
                  <a:pt x="7762027" y="3488110"/>
                </a:cubicBezTo>
                <a:cubicBezTo>
                  <a:pt x="7759510" y="3485232"/>
                  <a:pt x="7752676" y="3481636"/>
                  <a:pt x="7741526" y="3477320"/>
                </a:cubicBezTo>
                <a:lnTo>
                  <a:pt x="7739368" y="3475162"/>
                </a:lnTo>
                <a:lnTo>
                  <a:pt x="7725341" y="3483794"/>
                </a:lnTo>
                <a:lnTo>
                  <a:pt x="7724262" y="3483794"/>
                </a:lnTo>
                <a:lnTo>
                  <a:pt x="7706998" y="3478399"/>
                </a:lnTo>
                <a:lnTo>
                  <a:pt x="7689734" y="3480557"/>
                </a:lnTo>
                <a:lnTo>
                  <a:pt x="7673684" y="3479478"/>
                </a:lnTo>
                <a:cubicBezTo>
                  <a:pt x="7672784" y="3482715"/>
                  <a:pt x="7669907" y="3485232"/>
                  <a:pt x="7665052" y="3487031"/>
                </a:cubicBezTo>
                <a:lnTo>
                  <a:pt x="7655340" y="3485952"/>
                </a:lnTo>
                <a:lnTo>
                  <a:pt x="7636998" y="3492426"/>
                </a:lnTo>
                <a:lnTo>
                  <a:pt x="7632682" y="3485952"/>
                </a:lnTo>
                <a:lnTo>
                  <a:pt x="7626207" y="3484873"/>
                </a:lnTo>
                <a:lnTo>
                  <a:pt x="7628365" y="3469901"/>
                </a:lnTo>
                <a:lnTo>
                  <a:pt x="7627286" y="3444005"/>
                </a:lnTo>
                <a:lnTo>
                  <a:pt x="7626207" y="3442926"/>
                </a:lnTo>
                <a:cubicBezTo>
                  <a:pt x="7619733" y="3442926"/>
                  <a:pt x="7616496" y="3445444"/>
                  <a:pt x="7616496" y="3450479"/>
                </a:cubicBezTo>
                <a:cubicBezTo>
                  <a:pt x="7620992" y="3451918"/>
                  <a:pt x="7623510" y="3453716"/>
                  <a:pt x="7624049" y="3455874"/>
                </a:cubicBezTo>
                <a:lnTo>
                  <a:pt x="7624049" y="3458032"/>
                </a:lnTo>
                <a:cubicBezTo>
                  <a:pt x="7619014" y="3463787"/>
                  <a:pt x="7616496" y="3470936"/>
                  <a:pt x="7616496" y="3479478"/>
                </a:cubicBezTo>
                <a:lnTo>
                  <a:pt x="7619733" y="3482715"/>
                </a:lnTo>
                <a:lnTo>
                  <a:pt x="7619733" y="3485952"/>
                </a:lnTo>
                <a:lnTo>
                  <a:pt x="7616496" y="3497821"/>
                </a:lnTo>
                <a:lnTo>
                  <a:pt x="7620812" y="3502137"/>
                </a:lnTo>
                <a:lnTo>
                  <a:pt x="7620812" y="3515085"/>
                </a:lnTo>
                <a:cubicBezTo>
                  <a:pt x="7620812" y="3517782"/>
                  <a:pt x="7618654" y="3521739"/>
                  <a:pt x="7614338" y="3526954"/>
                </a:cubicBezTo>
                <a:lnTo>
                  <a:pt x="7616496" y="3530191"/>
                </a:lnTo>
                <a:cubicBezTo>
                  <a:pt x="7612900" y="3533788"/>
                  <a:pt x="7610022" y="3535586"/>
                  <a:pt x="7607864" y="3535586"/>
                </a:cubicBezTo>
                <a:lnTo>
                  <a:pt x="7607864" y="3539902"/>
                </a:lnTo>
                <a:lnTo>
                  <a:pt x="7610022" y="3539902"/>
                </a:lnTo>
                <a:cubicBezTo>
                  <a:pt x="7610202" y="3536305"/>
                  <a:pt x="7611281" y="3534507"/>
                  <a:pt x="7613259" y="3534507"/>
                </a:cubicBezTo>
                <a:lnTo>
                  <a:pt x="7614338" y="3534507"/>
                </a:lnTo>
                <a:lnTo>
                  <a:pt x="7620812" y="3539902"/>
                </a:lnTo>
                <a:lnTo>
                  <a:pt x="7620812" y="3545297"/>
                </a:lnTo>
                <a:lnTo>
                  <a:pt x="7622970" y="3545297"/>
                </a:lnTo>
                <a:cubicBezTo>
                  <a:pt x="7633041" y="3541520"/>
                  <a:pt x="7638076" y="3536485"/>
                  <a:pt x="7638076" y="3530191"/>
                </a:cubicBezTo>
                <a:lnTo>
                  <a:pt x="7635918" y="3523717"/>
                </a:lnTo>
                <a:lnTo>
                  <a:pt x="7639156" y="3521559"/>
                </a:lnTo>
                <a:lnTo>
                  <a:pt x="7641314" y="3521559"/>
                </a:lnTo>
                <a:cubicBezTo>
                  <a:pt x="7647788" y="3524077"/>
                  <a:pt x="7651024" y="3531630"/>
                  <a:pt x="7651024" y="3544218"/>
                </a:cubicBezTo>
                <a:lnTo>
                  <a:pt x="7652104" y="3547455"/>
                </a:lnTo>
                <a:lnTo>
                  <a:pt x="7652104" y="3549613"/>
                </a:lnTo>
                <a:lnTo>
                  <a:pt x="7649946" y="3552850"/>
                </a:lnTo>
                <a:lnTo>
                  <a:pt x="7651024" y="3559324"/>
                </a:lnTo>
                <a:cubicBezTo>
                  <a:pt x="7649046" y="3565798"/>
                  <a:pt x="7647248" y="3569035"/>
                  <a:pt x="7645630" y="3569035"/>
                </a:cubicBezTo>
                <a:lnTo>
                  <a:pt x="7644550" y="3565798"/>
                </a:lnTo>
                <a:lnTo>
                  <a:pt x="7643472" y="3565798"/>
                </a:lnTo>
                <a:lnTo>
                  <a:pt x="7641314" y="3567956"/>
                </a:lnTo>
                <a:cubicBezTo>
                  <a:pt x="7641314" y="3569395"/>
                  <a:pt x="7642752" y="3570114"/>
                  <a:pt x="7645630" y="3570114"/>
                </a:cubicBezTo>
                <a:lnTo>
                  <a:pt x="7646708" y="3571193"/>
                </a:lnTo>
                <a:lnTo>
                  <a:pt x="7646708" y="3572272"/>
                </a:lnTo>
                <a:cubicBezTo>
                  <a:pt x="7646349" y="3574790"/>
                  <a:pt x="7642752" y="3579106"/>
                  <a:pt x="7635918" y="3585220"/>
                </a:cubicBezTo>
                <a:cubicBezTo>
                  <a:pt x="7634300" y="3589536"/>
                  <a:pt x="7631782" y="3591694"/>
                  <a:pt x="7628365" y="3591694"/>
                </a:cubicBezTo>
                <a:lnTo>
                  <a:pt x="7626207" y="3589536"/>
                </a:lnTo>
                <a:lnTo>
                  <a:pt x="7624049" y="3591694"/>
                </a:lnTo>
                <a:lnTo>
                  <a:pt x="7622970" y="3591694"/>
                </a:lnTo>
                <a:cubicBezTo>
                  <a:pt x="7621532" y="3591694"/>
                  <a:pt x="7620812" y="3590615"/>
                  <a:pt x="7620812" y="3588457"/>
                </a:cubicBezTo>
                <a:lnTo>
                  <a:pt x="7619733" y="3587378"/>
                </a:lnTo>
                <a:lnTo>
                  <a:pt x="7618654" y="3587378"/>
                </a:lnTo>
                <a:cubicBezTo>
                  <a:pt x="7618654" y="3593133"/>
                  <a:pt x="7616496" y="3596010"/>
                  <a:pt x="7612180" y="3596010"/>
                </a:cubicBezTo>
                <a:lnTo>
                  <a:pt x="7607864" y="3596010"/>
                </a:lnTo>
                <a:cubicBezTo>
                  <a:pt x="7605886" y="3596010"/>
                  <a:pt x="7604807" y="3594212"/>
                  <a:pt x="7604627" y="3590615"/>
                </a:cubicBezTo>
                <a:lnTo>
                  <a:pt x="7600311" y="3590615"/>
                </a:lnTo>
                <a:cubicBezTo>
                  <a:pt x="7599952" y="3597089"/>
                  <a:pt x="7598153" y="3600326"/>
                  <a:pt x="7594916" y="3600326"/>
                </a:cubicBezTo>
                <a:lnTo>
                  <a:pt x="7580889" y="3596010"/>
                </a:lnTo>
                <a:lnTo>
                  <a:pt x="7575494" y="3599247"/>
                </a:lnTo>
                <a:lnTo>
                  <a:pt x="7573336" y="3599247"/>
                </a:lnTo>
                <a:cubicBezTo>
                  <a:pt x="7571178" y="3599247"/>
                  <a:pt x="7569380" y="3596010"/>
                  <a:pt x="7567941" y="3589536"/>
                </a:cubicBezTo>
                <a:lnTo>
                  <a:pt x="7567941" y="3578746"/>
                </a:lnTo>
                <a:lnTo>
                  <a:pt x="7570099" y="3566877"/>
                </a:lnTo>
                <a:cubicBezTo>
                  <a:pt x="7568661" y="3566517"/>
                  <a:pt x="7567222" y="3564719"/>
                  <a:pt x="7565783" y="3561482"/>
                </a:cubicBezTo>
                <a:lnTo>
                  <a:pt x="7566862" y="3557166"/>
                </a:lnTo>
                <a:lnTo>
                  <a:pt x="7566862" y="3556087"/>
                </a:lnTo>
                <a:lnTo>
                  <a:pt x="7565783" y="3556087"/>
                </a:lnTo>
                <a:lnTo>
                  <a:pt x="7565783" y="3558245"/>
                </a:lnTo>
                <a:lnTo>
                  <a:pt x="7563625" y="3558245"/>
                </a:lnTo>
                <a:lnTo>
                  <a:pt x="7563625" y="3553929"/>
                </a:lnTo>
                <a:cubicBezTo>
                  <a:pt x="7563625" y="3552490"/>
                  <a:pt x="7564704" y="3551771"/>
                  <a:pt x="7566862" y="3551771"/>
                </a:cubicBezTo>
                <a:lnTo>
                  <a:pt x="7567941" y="3550692"/>
                </a:lnTo>
                <a:lnTo>
                  <a:pt x="7567941" y="3514006"/>
                </a:lnTo>
                <a:lnTo>
                  <a:pt x="7570099" y="3502137"/>
                </a:lnTo>
                <a:lnTo>
                  <a:pt x="7570099" y="3494584"/>
                </a:lnTo>
                <a:lnTo>
                  <a:pt x="7567941" y="3485952"/>
                </a:lnTo>
                <a:lnTo>
                  <a:pt x="7569020" y="3481636"/>
                </a:lnTo>
                <a:lnTo>
                  <a:pt x="7565783" y="3479478"/>
                </a:lnTo>
                <a:lnTo>
                  <a:pt x="7563625" y="3479478"/>
                </a:lnTo>
                <a:lnTo>
                  <a:pt x="7551756" y="3485952"/>
                </a:lnTo>
                <a:lnTo>
                  <a:pt x="7550677" y="3485952"/>
                </a:lnTo>
                <a:lnTo>
                  <a:pt x="7548519" y="3483794"/>
                </a:lnTo>
                <a:lnTo>
                  <a:pt x="7548519" y="3482715"/>
                </a:lnTo>
                <a:cubicBezTo>
                  <a:pt x="7550677" y="3478399"/>
                  <a:pt x="7553555" y="3474802"/>
                  <a:pt x="7557151" y="3471925"/>
                </a:cubicBezTo>
                <a:cubicBezTo>
                  <a:pt x="7557151" y="3468778"/>
                  <a:pt x="7562906" y="3460550"/>
                  <a:pt x="7574415" y="3447242"/>
                </a:cubicBezTo>
                <a:cubicBezTo>
                  <a:pt x="7576214" y="3447242"/>
                  <a:pt x="7578012" y="3444005"/>
                  <a:pt x="7579810" y="3437531"/>
                </a:cubicBezTo>
                <a:cubicBezTo>
                  <a:pt x="7582688" y="3437531"/>
                  <a:pt x="7584126" y="3435014"/>
                  <a:pt x="7584126" y="3429978"/>
                </a:cubicBezTo>
                <a:cubicBezTo>
                  <a:pt x="7586104" y="3425123"/>
                  <a:pt x="7588622" y="3421886"/>
                  <a:pt x="7591679" y="3420267"/>
                </a:cubicBezTo>
                <a:cubicBezTo>
                  <a:pt x="7590960" y="3412355"/>
                  <a:pt x="7589521" y="3408398"/>
                  <a:pt x="7587363" y="3408398"/>
                </a:cubicBezTo>
                <a:cubicBezTo>
                  <a:pt x="7584126" y="3408398"/>
                  <a:pt x="7579810" y="3410916"/>
                  <a:pt x="7574415" y="3415951"/>
                </a:cubicBezTo>
                <a:lnTo>
                  <a:pt x="7558230" y="3422425"/>
                </a:lnTo>
                <a:lnTo>
                  <a:pt x="7554993" y="3422425"/>
                </a:lnTo>
                <a:lnTo>
                  <a:pt x="7552835" y="3420267"/>
                </a:lnTo>
                <a:cubicBezTo>
                  <a:pt x="7554454" y="3419908"/>
                  <a:pt x="7557331" y="3414513"/>
                  <a:pt x="7561467" y="3404082"/>
                </a:cubicBezTo>
                <a:cubicBezTo>
                  <a:pt x="7564165" y="3404082"/>
                  <a:pt x="7567042" y="3399407"/>
                  <a:pt x="7570099" y="3390055"/>
                </a:cubicBezTo>
                <a:cubicBezTo>
                  <a:pt x="7576573" y="3382502"/>
                  <a:pt x="7579810" y="3377467"/>
                  <a:pt x="7579810" y="3374949"/>
                </a:cubicBezTo>
                <a:lnTo>
                  <a:pt x="7578731" y="3373870"/>
                </a:lnTo>
                <a:lnTo>
                  <a:pt x="7578731" y="3372791"/>
                </a:lnTo>
                <a:lnTo>
                  <a:pt x="7584126" y="3353369"/>
                </a:lnTo>
                <a:lnTo>
                  <a:pt x="7583047" y="3345816"/>
                </a:lnTo>
                <a:close/>
                <a:moveTo>
                  <a:pt x="6183031" y="3340151"/>
                </a:moveTo>
                <a:cubicBezTo>
                  <a:pt x="6188516" y="3340151"/>
                  <a:pt x="6191708" y="3341545"/>
                  <a:pt x="6192607" y="3344332"/>
                </a:cubicBezTo>
                <a:lnTo>
                  <a:pt x="6191528" y="3347569"/>
                </a:lnTo>
                <a:lnTo>
                  <a:pt x="6193686" y="3349727"/>
                </a:lnTo>
                <a:lnTo>
                  <a:pt x="6192607" y="3350671"/>
                </a:lnTo>
                <a:lnTo>
                  <a:pt x="6192607" y="3352829"/>
                </a:lnTo>
                <a:lnTo>
                  <a:pt x="6193686" y="3352829"/>
                </a:lnTo>
                <a:lnTo>
                  <a:pt x="6194765" y="3349727"/>
                </a:lnTo>
                <a:lnTo>
                  <a:pt x="6193686" y="3345411"/>
                </a:lnTo>
                <a:lnTo>
                  <a:pt x="6195709" y="3343388"/>
                </a:lnTo>
                <a:lnTo>
                  <a:pt x="6200025" y="3343388"/>
                </a:lnTo>
                <a:lnTo>
                  <a:pt x="6210545" y="3346490"/>
                </a:lnTo>
                <a:lnTo>
                  <a:pt x="6214861" y="3346490"/>
                </a:lnTo>
                <a:cubicBezTo>
                  <a:pt x="6214861" y="3343703"/>
                  <a:pt x="6216255" y="3341590"/>
                  <a:pt x="6219042" y="3340151"/>
                </a:cubicBezTo>
                <a:cubicBezTo>
                  <a:pt x="6222909" y="3340151"/>
                  <a:pt x="6225741" y="3341905"/>
                  <a:pt x="6227539" y="3345411"/>
                </a:cubicBezTo>
                <a:lnTo>
                  <a:pt x="6228484" y="3344332"/>
                </a:lnTo>
                <a:lnTo>
                  <a:pt x="6229563" y="3344332"/>
                </a:lnTo>
                <a:cubicBezTo>
                  <a:pt x="6233069" y="3346490"/>
                  <a:pt x="6234823" y="3348963"/>
                  <a:pt x="6234823" y="3351750"/>
                </a:cubicBezTo>
                <a:cubicBezTo>
                  <a:pt x="6232035" y="3353009"/>
                  <a:pt x="6229248" y="3355842"/>
                  <a:pt x="6226460" y="3360248"/>
                </a:cubicBezTo>
                <a:lnTo>
                  <a:pt x="6226460" y="3375084"/>
                </a:lnTo>
                <a:cubicBezTo>
                  <a:pt x="6226460" y="3380659"/>
                  <a:pt x="6223628" y="3385559"/>
                  <a:pt x="6217963" y="3389785"/>
                </a:cubicBezTo>
                <a:cubicBezTo>
                  <a:pt x="6218143" y="3392123"/>
                  <a:pt x="6221335" y="3394596"/>
                  <a:pt x="6227539" y="3397203"/>
                </a:cubicBezTo>
                <a:lnTo>
                  <a:pt x="6228484" y="3405701"/>
                </a:lnTo>
                <a:lnTo>
                  <a:pt x="6229563" y="3404622"/>
                </a:lnTo>
                <a:lnTo>
                  <a:pt x="6233879" y="3404622"/>
                </a:lnTo>
                <a:cubicBezTo>
                  <a:pt x="6245838" y="3404622"/>
                  <a:pt x="6253930" y="3400396"/>
                  <a:pt x="6258156" y="3391943"/>
                </a:cubicBezTo>
                <a:cubicBezTo>
                  <a:pt x="6258156" y="3388976"/>
                  <a:pt x="6262382" y="3384390"/>
                  <a:pt x="6270834" y="3378186"/>
                </a:cubicBezTo>
                <a:lnTo>
                  <a:pt x="6273937" y="3378186"/>
                </a:lnTo>
                <a:cubicBezTo>
                  <a:pt x="6276095" y="3378186"/>
                  <a:pt x="6277174" y="3380659"/>
                  <a:pt x="6277174" y="3385604"/>
                </a:cubicBezTo>
                <a:cubicBezTo>
                  <a:pt x="6293539" y="3397923"/>
                  <a:pt x="6302710" y="3405656"/>
                  <a:pt x="6304688" y="3408803"/>
                </a:cubicBezTo>
                <a:lnTo>
                  <a:pt x="6304688" y="3409882"/>
                </a:lnTo>
                <a:cubicBezTo>
                  <a:pt x="6303430" y="3412939"/>
                  <a:pt x="6297765" y="3415412"/>
                  <a:pt x="6287694" y="3417300"/>
                </a:cubicBezTo>
                <a:lnTo>
                  <a:pt x="6283513" y="3409882"/>
                </a:lnTo>
                <a:cubicBezTo>
                  <a:pt x="6280545" y="3414108"/>
                  <a:pt x="6275960" y="3416221"/>
                  <a:pt x="6269755" y="3416221"/>
                </a:cubicBezTo>
                <a:lnTo>
                  <a:pt x="6268676" y="3417300"/>
                </a:lnTo>
                <a:lnTo>
                  <a:pt x="6267597" y="3417300"/>
                </a:lnTo>
                <a:cubicBezTo>
                  <a:pt x="6266249" y="3417300"/>
                  <a:pt x="6265574" y="3416266"/>
                  <a:pt x="6265574" y="3414198"/>
                </a:cubicBezTo>
                <a:lnTo>
                  <a:pt x="6266653" y="3410961"/>
                </a:lnTo>
                <a:lnTo>
                  <a:pt x="6260314" y="3410961"/>
                </a:lnTo>
                <a:cubicBezTo>
                  <a:pt x="6260314" y="3414647"/>
                  <a:pt x="6259235" y="3416760"/>
                  <a:pt x="6257077" y="3417300"/>
                </a:cubicBezTo>
                <a:lnTo>
                  <a:pt x="6252896" y="3417300"/>
                </a:lnTo>
                <a:lnTo>
                  <a:pt x="6249659" y="3415142"/>
                </a:lnTo>
                <a:lnTo>
                  <a:pt x="6246557" y="3417300"/>
                </a:lnTo>
                <a:lnTo>
                  <a:pt x="6232800" y="3417300"/>
                </a:lnTo>
                <a:lnTo>
                  <a:pt x="6232800" y="3419458"/>
                </a:lnTo>
                <a:cubicBezTo>
                  <a:pt x="6234868" y="3422425"/>
                  <a:pt x="6235902" y="3425213"/>
                  <a:pt x="6235902" y="3427820"/>
                </a:cubicBezTo>
                <a:cubicBezTo>
                  <a:pt x="6233114" y="3432046"/>
                  <a:pt x="6231721" y="3435238"/>
                  <a:pt x="6231721" y="3437396"/>
                </a:cubicBezTo>
                <a:lnTo>
                  <a:pt x="6231721" y="3440499"/>
                </a:lnTo>
                <a:cubicBezTo>
                  <a:pt x="6240892" y="3440499"/>
                  <a:pt x="6248265" y="3445804"/>
                  <a:pt x="6253840" y="3456414"/>
                </a:cubicBezTo>
                <a:cubicBezTo>
                  <a:pt x="6256898" y="3457853"/>
                  <a:pt x="6259370" y="3461359"/>
                  <a:pt x="6261258" y="3466934"/>
                </a:cubicBezTo>
                <a:cubicBezTo>
                  <a:pt x="6265125" y="3466934"/>
                  <a:pt x="6267957" y="3468373"/>
                  <a:pt x="6269755" y="3471250"/>
                </a:cubicBezTo>
                <a:cubicBezTo>
                  <a:pt x="6273442" y="3471250"/>
                  <a:pt x="6279422" y="3475836"/>
                  <a:pt x="6287694" y="3485007"/>
                </a:cubicBezTo>
                <a:lnTo>
                  <a:pt x="6292954" y="3485952"/>
                </a:lnTo>
                <a:lnTo>
                  <a:pt x="6295112" y="3483928"/>
                </a:lnTo>
                <a:lnTo>
                  <a:pt x="6298349" y="3483928"/>
                </a:lnTo>
                <a:cubicBezTo>
                  <a:pt x="6299878" y="3483928"/>
                  <a:pt x="6302665" y="3487795"/>
                  <a:pt x="6306711" y="3495528"/>
                </a:cubicBezTo>
                <a:lnTo>
                  <a:pt x="6306711" y="3498630"/>
                </a:lnTo>
                <a:cubicBezTo>
                  <a:pt x="6292684" y="3511668"/>
                  <a:pt x="6285671" y="3523312"/>
                  <a:pt x="6285671" y="3533563"/>
                </a:cubicBezTo>
                <a:lnTo>
                  <a:pt x="6286615" y="3540981"/>
                </a:lnTo>
                <a:cubicBezTo>
                  <a:pt x="6283648" y="3541700"/>
                  <a:pt x="6281894" y="3543454"/>
                  <a:pt x="6281355" y="3546241"/>
                </a:cubicBezTo>
                <a:lnTo>
                  <a:pt x="6279332" y="3546241"/>
                </a:lnTo>
                <a:lnTo>
                  <a:pt x="6268676" y="3536800"/>
                </a:lnTo>
                <a:lnTo>
                  <a:pt x="6268676" y="3538823"/>
                </a:lnTo>
                <a:lnTo>
                  <a:pt x="6269755" y="3544083"/>
                </a:lnTo>
                <a:cubicBezTo>
                  <a:pt x="6267148" y="3546241"/>
                  <a:pt x="6264675" y="3547320"/>
                  <a:pt x="6262337" y="3547320"/>
                </a:cubicBezTo>
                <a:lnTo>
                  <a:pt x="6259235" y="3547320"/>
                </a:lnTo>
                <a:lnTo>
                  <a:pt x="6255998" y="3545162"/>
                </a:lnTo>
                <a:lnTo>
                  <a:pt x="6252896" y="3545162"/>
                </a:lnTo>
                <a:cubicBezTo>
                  <a:pt x="6252896" y="3549388"/>
                  <a:pt x="6252177" y="3551501"/>
                  <a:pt x="6250738" y="3551501"/>
                </a:cubicBezTo>
                <a:lnTo>
                  <a:pt x="6248580" y="3551501"/>
                </a:lnTo>
                <a:lnTo>
                  <a:pt x="6226460" y="3545162"/>
                </a:lnTo>
                <a:lnTo>
                  <a:pt x="6224302" y="3551501"/>
                </a:lnTo>
                <a:lnTo>
                  <a:pt x="6224302" y="3552580"/>
                </a:lnTo>
                <a:lnTo>
                  <a:pt x="6226460" y="3561077"/>
                </a:lnTo>
                <a:lnTo>
                  <a:pt x="6225381" y="3572676"/>
                </a:lnTo>
                <a:lnTo>
                  <a:pt x="6226460" y="3575914"/>
                </a:lnTo>
                <a:lnTo>
                  <a:pt x="6225381" y="3576858"/>
                </a:lnTo>
                <a:lnTo>
                  <a:pt x="6214861" y="3575914"/>
                </a:lnTo>
                <a:lnTo>
                  <a:pt x="6207443" y="3575914"/>
                </a:lnTo>
                <a:lnTo>
                  <a:pt x="6207443" y="3573755"/>
                </a:lnTo>
                <a:lnTo>
                  <a:pt x="6205285" y="3573755"/>
                </a:lnTo>
                <a:lnTo>
                  <a:pt x="6207443" y="3575914"/>
                </a:lnTo>
                <a:lnTo>
                  <a:pt x="6207679" y="3576150"/>
                </a:lnTo>
                <a:cubicBezTo>
                  <a:pt x="6209275" y="3577026"/>
                  <a:pt x="6211669" y="3577982"/>
                  <a:pt x="6214861" y="3579016"/>
                </a:cubicBezTo>
                <a:lnTo>
                  <a:pt x="6215805" y="3577937"/>
                </a:lnTo>
                <a:lnTo>
                  <a:pt x="6219042" y="3577937"/>
                </a:lnTo>
                <a:cubicBezTo>
                  <a:pt x="6224707" y="3577937"/>
                  <a:pt x="6227539" y="3580050"/>
                  <a:pt x="6227539" y="3584276"/>
                </a:cubicBezTo>
                <a:lnTo>
                  <a:pt x="6227539" y="3587513"/>
                </a:lnTo>
                <a:cubicBezTo>
                  <a:pt x="6227539" y="3593807"/>
                  <a:pt x="6223314" y="3596954"/>
                  <a:pt x="6214861" y="3596954"/>
                </a:cubicBezTo>
                <a:lnTo>
                  <a:pt x="6209466" y="3594931"/>
                </a:lnTo>
                <a:lnTo>
                  <a:pt x="6187347" y="3603293"/>
                </a:lnTo>
                <a:cubicBezTo>
                  <a:pt x="6187347" y="3604732"/>
                  <a:pt x="6185908" y="3605451"/>
                  <a:pt x="6183031" y="3605451"/>
                </a:cubicBezTo>
                <a:lnTo>
                  <a:pt x="6181007" y="3602214"/>
                </a:lnTo>
                <a:lnTo>
                  <a:pt x="6181007" y="3595875"/>
                </a:lnTo>
                <a:cubicBezTo>
                  <a:pt x="6185234" y="3591649"/>
                  <a:pt x="6187347" y="3588862"/>
                  <a:pt x="6187347" y="3587513"/>
                </a:cubicBezTo>
                <a:lnTo>
                  <a:pt x="6181007" y="3575914"/>
                </a:lnTo>
                <a:lnTo>
                  <a:pt x="6177770" y="3558919"/>
                </a:lnTo>
                <a:lnTo>
                  <a:pt x="6182086" y="3555817"/>
                </a:lnTo>
                <a:lnTo>
                  <a:pt x="6190449" y="3555817"/>
                </a:lnTo>
                <a:lnTo>
                  <a:pt x="6190449" y="3553659"/>
                </a:lnTo>
                <a:lnTo>
                  <a:pt x="6183031" y="3554738"/>
                </a:lnTo>
                <a:lnTo>
                  <a:pt x="6182086" y="3553659"/>
                </a:lnTo>
                <a:lnTo>
                  <a:pt x="6182086" y="3552580"/>
                </a:lnTo>
                <a:lnTo>
                  <a:pt x="6184110" y="3550422"/>
                </a:lnTo>
                <a:cubicBezTo>
                  <a:pt x="6182042" y="3550422"/>
                  <a:pt x="6181007" y="3549748"/>
                  <a:pt x="6181007" y="3548399"/>
                </a:cubicBezTo>
                <a:lnTo>
                  <a:pt x="6179928" y="3549478"/>
                </a:lnTo>
                <a:lnTo>
                  <a:pt x="6168329" y="3549478"/>
                </a:lnTo>
                <a:lnTo>
                  <a:pt x="6165092" y="3551501"/>
                </a:lnTo>
                <a:lnTo>
                  <a:pt x="6159832" y="3551501"/>
                </a:lnTo>
                <a:cubicBezTo>
                  <a:pt x="6148053" y="3549793"/>
                  <a:pt x="6141354" y="3547320"/>
                  <a:pt x="6139735" y="3544083"/>
                </a:cubicBezTo>
                <a:lnTo>
                  <a:pt x="6139735" y="3540981"/>
                </a:lnTo>
                <a:lnTo>
                  <a:pt x="6141893" y="3538823"/>
                </a:lnTo>
                <a:lnTo>
                  <a:pt x="6150391" y="3538823"/>
                </a:lnTo>
                <a:lnTo>
                  <a:pt x="6158753" y="3540981"/>
                </a:lnTo>
                <a:lnTo>
                  <a:pt x="6165092" y="3538823"/>
                </a:lnTo>
                <a:lnTo>
                  <a:pt x="6171431" y="3540981"/>
                </a:lnTo>
                <a:cubicBezTo>
                  <a:pt x="6178535" y="3540981"/>
                  <a:pt x="6182086" y="3536035"/>
                  <a:pt x="6182086" y="3526144"/>
                </a:cubicBezTo>
                <a:lnTo>
                  <a:pt x="6179928" y="3500788"/>
                </a:lnTo>
                <a:cubicBezTo>
                  <a:pt x="6181187" y="3496922"/>
                  <a:pt x="6183300" y="3493774"/>
                  <a:pt x="6186268" y="3491347"/>
                </a:cubicBezTo>
                <a:lnTo>
                  <a:pt x="6185189" y="3491347"/>
                </a:lnTo>
                <a:lnTo>
                  <a:pt x="6184110" y="3492291"/>
                </a:lnTo>
                <a:lnTo>
                  <a:pt x="6178849" y="3491347"/>
                </a:lnTo>
                <a:lnTo>
                  <a:pt x="6177770" y="3491347"/>
                </a:lnTo>
                <a:lnTo>
                  <a:pt x="6169408" y="3493370"/>
                </a:lnTo>
                <a:lnTo>
                  <a:pt x="6170352" y="3494449"/>
                </a:lnTo>
                <a:lnTo>
                  <a:pt x="6170352" y="3495528"/>
                </a:lnTo>
                <a:lnTo>
                  <a:pt x="6169408" y="3501867"/>
                </a:lnTo>
                <a:lnTo>
                  <a:pt x="6171431" y="3504025"/>
                </a:lnTo>
                <a:lnTo>
                  <a:pt x="6171431" y="3506048"/>
                </a:lnTo>
                <a:cubicBezTo>
                  <a:pt x="6171431" y="3507487"/>
                  <a:pt x="6170397" y="3508206"/>
                  <a:pt x="6168329" y="3508206"/>
                </a:cubicBezTo>
                <a:lnTo>
                  <a:pt x="6170352" y="3511443"/>
                </a:lnTo>
                <a:lnTo>
                  <a:pt x="6163069" y="3516703"/>
                </a:lnTo>
                <a:lnTo>
                  <a:pt x="6157674" y="3515624"/>
                </a:lnTo>
                <a:cubicBezTo>
                  <a:pt x="6157674" y="3520749"/>
                  <a:pt x="6152774" y="3525335"/>
                  <a:pt x="6142972" y="3529381"/>
                </a:cubicBezTo>
                <a:cubicBezTo>
                  <a:pt x="6131103" y="3543409"/>
                  <a:pt x="6123326" y="3550422"/>
                  <a:pt x="6119639" y="3550422"/>
                </a:cubicBezTo>
                <a:lnTo>
                  <a:pt x="6116537" y="3550422"/>
                </a:lnTo>
                <a:lnTo>
                  <a:pt x="6115458" y="3555817"/>
                </a:lnTo>
                <a:lnTo>
                  <a:pt x="6115458" y="3570518"/>
                </a:lnTo>
                <a:lnTo>
                  <a:pt x="6114379" y="3571597"/>
                </a:lnTo>
                <a:lnTo>
                  <a:pt x="6115458" y="3572676"/>
                </a:lnTo>
                <a:lnTo>
                  <a:pt x="6115458" y="3577937"/>
                </a:lnTo>
                <a:lnTo>
                  <a:pt x="6112221" y="3582253"/>
                </a:lnTo>
                <a:lnTo>
                  <a:pt x="6115458" y="3587513"/>
                </a:lnTo>
                <a:lnTo>
                  <a:pt x="6115458" y="3594931"/>
                </a:lnTo>
                <a:cubicBezTo>
                  <a:pt x="6114739" y="3596999"/>
                  <a:pt x="6112626" y="3598033"/>
                  <a:pt x="6109119" y="3598033"/>
                </a:cubicBezTo>
                <a:lnTo>
                  <a:pt x="6096440" y="3598033"/>
                </a:lnTo>
                <a:cubicBezTo>
                  <a:pt x="6094642" y="3598033"/>
                  <a:pt x="6093563" y="3596640"/>
                  <a:pt x="6093203" y="3593852"/>
                </a:cubicBezTo>
                <a:lnTo>
                  <a:pt x="6091180" y="3593852"/>
                </a:lnTo>
                <a:lnTo>
                  <a:pt x="6091180" y="3594931"/>
                </a:lnTo>
                <a:lnTo>
                  <a:pt x="6093203" y="3598033"/>
                </a:lnTo>
                <a:cubicBezTo>
                  <a:pt x="6093203" y="3602439"/>
                  <a:pt x="6087584" y="3604912"/>
                  <a:pt x="6076344" y="3605451"/>
                </a:cubicBezTo>
                <a:cubicBezTo>
                  <a:pt x="6069960" y="3603023"/>
                  <a:pt x="6066768" y="3597404"/>
                  <a:pt x="6066768" y="3588592"/>
                </a:cubicBezTo>
                <a:lnTo>
                  <a:pt x="6067847" y="3581174"/>
                </a:lnTo>
                <a:lnTo>
                  <a:pt x="6064745" y="3572676"/>
                </a:lnTo>
                <a:lnTo>
                  <a:pt x="6072163" y="3558919"/>
                </a:lnTo>
                <a:lnTo>
                  <a:pt x="6072163" y="3555817"/>
                </a:lnTo>
                <a:lnTo>
                  <a:pt x="6070005" y="3551501"/>
                </a:lnTo>
                <a:cubicBezTo>
                  <a:pt x="6070185" y="3545926"/>
                  <a:pt x="6070904" y="3543139"/>
                  <a:pt x="6072163" y="3543139"/>
                </a:cubicBezTo>
                <a:lnTo>
                  <a:pt x="6067847" y="3524121"/>
                </a:lnTo>
                <a:lnTo>
                  <a:pt x="6067847" y="3490268"/>
                </a:lnTo>
                <a:cubicBezTo>
                  <a:pt x="6067847" y="3485142"/>
                  <a:pt x="6068926" y="3479163"/>
                  <a:pt x="6071084" y="3472329"/>
                </a:cubicBezTo>
                <a:lnTo>
                  <a:pt x="6071084" y="3471250"/>
                </a:lnTo>
                <a:lnTo>
                  <a:pt x="6068926" y="3471250"/>
                </a:lnTo>
                <a:lnTo>
                  <a:pt x="6047750" y="3492291"/>
                </a:lnTo>
                <a:lnTo>
                  <a:pt x="6045727" y="3492291"/>
                </a:lnTo>
                <a:lnTo>
                  <a:pt x="6043569" y="3490268"/>
                </a:lnTo>
                <a:lnTo>
                  <a:pt x="6050987" y="3464911"/>
                </a:lnTo>
                <a:lnTo>
                  <a:pt x="6055169" y="3462753"/>
                </a:lnTo>
                <a:lnTo>
                  <a:pt x="6059485" y="3462753"/>
                </a:lnTo>
                <a:lnTo>
                  <a:pt x="6060429" y="3463832"/>
                </a:lnTo>
                <a:lnTo>
                  <a:pt x="6061508" y="3463832"/>
                </a:lnTo>
                <a:lnTo>
                  <a:pt x="6061508" y="3462753"/>
                </a:lnTo>
                <a:cubicBezTo>
                  <a:pt x="6057282" y="3460955"/>
                  <a:pt x="6055169" y="3459201"/>
                  <a:pt x="6055169" y="3457493"/>
                </a:cubicBezTo>
                <a:cubicBezTo>
                  <a:pt x="6056967" y="3455155"/>
                  <a:pt x="6058406" y="3448097"/>
                  <a:pt x="6059485" y="3436317"/>
                </a:cubicBezTo>
                <a:cubicBezTo>
                  <a:pt x="6064160" y="3432991"/>
                  <a:pt x="6067667" y="3427371"/>
                  <a:pt x="6070005" y="3419458"/>
                </a:cubicBezTo>
                <a:cubicBezTo>
                  <a:pt x="6071264" y="3419458"/>
                  <a:pt x="6073377" y="3416985"/>
                  <a:pt x="6076344" y="3412040"/>
                </a:cubicBezTo>
                <a:lnTo>
                  <a:pt x="6076344" y="3408803"/>
                </a:lnTo>
                <a:lnTo>
                  <a:pt x="6074186" y="3405701"/>
                </a:lnTo>
                <a:lnTo>
                  <a:pt x="6074186" y="3399361"/>
                </a:lnTo>
                <a:lnTo>
                  <a:pt x="6075265" y="3398282"/>
                </a:lnTo>
                <a:lnTo>
                  <a:pt x="6074186" y="3397203"/>
                </a:lnTo>
                <a:lnTo>
                  <a:pt x="6074186" y="3396124"/>
                </a:lnTo>
                <a:lnTo>
                  <a:pt x="6075265" y="3395180"/>
                </a:lnTo>
                <a:lnTo>
                  <a:pt x="6075265" y="3394101"/>
                </a:lnTo>
                <a:lnTo>
                  <a:pt x="6076344" y="3395180"/>
                </a:lnTo>
                <a:lnTo>
                  <a:pt x="6080525" y="3395180"/>
                </a:lnTo>
                <a:lnTo>
                  <a:pt x="6080525" y="3394101"/>
                </a:lnTo>
                <a:cubicBezTo>
                  <a:pt x="6077018" y="3394101"/>
                  <a:pt x="6075265" y="3393382"/>
                  <a:pt x="6075265" y="3391943"/>
                </a:cubicBezTo>
                <a:cubicBezTo>
                  <a:pt x="6075265" y="3390145"/>
                  <a:pt x="6076659" y="3389066"/>
                  <a:pt x="6079446" y="3388706"/>
                </a:cubicBezTo>
                <a:lnTo>
                  <a:pt x="6079446" y="3383446"/>
                </a:lnTo>
                <a:lnTo>
                  <a:pt x="6082683" y="3362406"/>
                </a:lnTo>
                <a:lnTo>
                  <a:pt x="6079446" y="3349727"/>
                </a:lnTo>
                <a:cubicBezTo>
                  <a:pt x="6079446" y="3344063"/>
                  <a:pt x="6081919" y="3341230"/>
                  <a:pt x="6086864" y="3341230"/>
                </a:cubicBezTo>
                <a:cubicBezTo>
                  <a:pt x="6091630" y="3344018"/>
                  <a:pt x="6095856" y="3345411"/>
                  <a:pt x="6099543" y="3345411"/>
                </a:cubicBezTo>
                <a:lnTo>
                  <a:pt x="6102780" y="3344332"/>
                </a:lnTo>
                <a:cubicBezTo>
                  <a:pt x="6117526" y="3347749"/>
                  <a:pt x="6124899" y="3350222"/>
                  <a:pt x="6124899" y="3351750"/>
                </a:cubicBezTo>
                <a:lnTo>
                  <a:pt x="6125978" y="3350671"/>
                </a:lnTo>
                <a:lnTo>
                  <a:pt x="6127057" y="3350671"/>
                </a:lnTo>
                <a:cubicBezTo>
                  <a:pt x="6133981" y="3350671"/>
                  <a:pt x="6139960" y="3353144"/>
                  <a:pt x="6144996" y="3358090"/>
                </a:cubicBezTo>
                <a:lnTo>
                  <a:pt x="6144996" y="3359169"/>
                </a:lnTo>
                <a:cubicBezTo>
                  <a:pt x="6134475" y="3370139"/>
                  <a:pt x="6129215" y="3377872"/>
                  <a:pt x="6129215" y="3382367"/>
                </a:cubicBezTo>
                <a:cubicBezTo>
                  <a:pt x="6129215" y="3385245"/>
                  <a:pt x="6126023" y="3389156"/>
                  <a:pt x="6119639" y="3394101"/>
                </a:cubicBezTo>
                <a:cubicBezTo>
                  <a:pt x="6118111" y="3403273"/>
                  <a:pt x="6115638" y="3407859"/>
                  <a:pt x="6112221" y="3407859"/>
                </a:cubicBezTo>
                <a:lnTo>
                  <a:pt x="6112221" y="3418379"/>
                </a:lnTo>
                <a:lnTo>
                  <a:pt x="6110198" y="3421481"/>
                </a:lnTo>
                <a:cubicBezTo>
                  <a:pt x="6110198" y="3422560"/>
                  <a:pt x="6112671" y="3424359"/>
                  <a:pt x="6117616" y="3426876"/>
                </a:cubicBezTo>
                <a:lnTo>
                  <a:pt x="6117616" y="3427820"/>
                </a:lnTo>
                <a:cubicBezTo>
                  <a:pt x="6113390" y="3431237"/>
                  <a:pt x="6111277" y="3439375"/>
                  <a:pt x="6111277" y="3452233"/>
                </a:cubicBezTo>
                <a:lnTo>
                  <a:pt x="6111277" y="3454256"/>
                </a:lnTo>
                <a:cubicBezTo>
                  <a:pt x="6111277" y="3455695"/>
                  <a:pt x="6109479" y="3456414"/>
                  <a:pt x="6105882" y="3456414"/>
                </a:cubicBezTo>
                <a:lnTo>
                  <a:pt x="6104938" y="3457493"/>
                </a:lnTo>
                <a:lnTo>
                  <a:pt x="6104938" y="3460595"/>
                </a:lnTo>
                <a:cubicBezTo>
                  <a:pt x="6109973" y="3460595"/>
                  <a:pt x="6113480" y="3462708"/>
                  <a:pt x="6115458" y="3466934"/>
                </a:cubicBezTo>
                <a:lnTo>
                  <a:pt x="6115458" y="3479612"/>
                </a:lnTo>
                <a:cubicBezTo>
                  <a:pt x="6113300" y="3482670"/>
                  <a:pt x="6112221" y="3486221"/>
                  <a:pt x="6112221" y="3490268"/>
                </a:cubicBezTo>
                <a:lnTo>
                  <a:pt x="6114379" y="3506048"/>
                </a:lnTo>
                <a:lnTo>
                  <a:pt x="6111277" y="3508206"/>
                </a:lnTo>
                <a:lnTo>
                  <a:pt x="6115458" y="3516703"/>
                </a:lnTo>
                <a:lnTo>
                  <a:pt x="6115458" y="3519805"/>
                </a:lnTo>
                <a:lnTo>
                  <a:pt x="6111277" y="3525065"/>
                </a:lnTo>
                <a:cubicBezTo>
                  <a:pt x="6111277" y="3530371"/>
                  <a:pt x="6113030" y="3533922"/>
                  <a:pt x="6116537" y="3535721"/>
                </a:cubicBezTo>
                <a:cubicBezTo>
                  <a:pt x="6124270" y="3531135"/>
                  <a:pt x="6128136" y="3525830"/>
                  <a:pt x="6128136" y="3519805"/>
                </a:cubicBezTo>
                <a:lnTo>
                  <a:pt x="6132317" y="3517782"/>
                </a:lnTo>
                <a:lnTo>
                  <a:pt x="6131238" y="3516703"/>
                </a:lnTo>
                <a:lnTo>
                  <a:pt x="6131238" y="3515624"/>
                </a:lnTo>
                <a:cubicBezTo>
                  <a:pt x="6135465" y="3511938"/>
                  <a:pt x="6137577" y="3509105"/>
                  <a:pt x="6137577" y="3507127"/>
                </a:cubicBezTo>
                <a:lnTo>
                  <a:pt x="6136633" y="3501867"/>
                </a:lnTo>
                <a:cubicBezTo>
                  <a:pt x="6139421" y="3499080"/>
                  <a:pt x="6141849" y="3497686"/>
                  <a:pt x="6143917" y="3497686"/>
                </a:cubicBezTo>
                <a:lnTo>
                  <a:pt x="6143917" y="3494449"/>
                </a:lnTo>
                <a:cubicBezTo>
                  <a:pt x="6143917" y="3490582"/>
                  <a:pt x="6145355" y="3488110"/>
                  <a:pt x="6148233" y="3487031"/>
                </a:cubicBezTo>
                <a:lnTo>
                  <a:pt x="6147154" y="3478668"/>
                </a:lnTo>
                <a:lnTo>
                  <a:pt x="6166171" y="3435238"/>
                </a:lnTo>
                <a:lnTo>
                  <a:pt x="6161990" y="3431057"/>
                </a:lnTo>
                <a:cubicBezTo>
                  <a:pt x="6164778" y="3428090"/>
                  <a:pt x="6166171" y="3425258"/>
                  <a:pt x="6166171" y="3422560"/>
                </a:cubicBezTo>
                <a:lnTo>
                  <a:pt x="6166171" y="3415142"/>
                </a:lnTo>
                <a:lnTo>
                  <a:pt x="6165092" y="3415142"/>
                </a:lnTo>
                <a:cubicBezTo>
                  <a:pt x="6156820" y="3415142"/>
                  <a:pt x="6151200" y="3415861"/>
                  <a:pt x="6148233" y="3417300"/>
                </a:cubicBezTo>
                <a:lnTo>
                  <a:pt x="6132317" y="3414198"/>
                </a:lnTo>
                <a:lnTo>
                  <a:pt x="6128136" y="3415142"/>
                </a:lnTo>
                <a:lnTo>
                  <a:pt x="6127057" y="3415142"/>
                </a:lnTo>
                <a:cubicBezTo>
                  <a:pt x="6124989" y="3414513"/>
                  <a:pt x="6123955" y="3412400"/>
                  <a:pt x="6123955" y="3408803"/>
                </a:cubicBezTo>
                <a:lnTo>
                  <a:pt x="6136633" y="3404622"/>
                </a:lnTo>
                <a:lnTo>
                  <a:pt x="6147154" y="3406780"/>
                </a:lnTo>
                <a:lnTo>
                  <a:pt x="6152414" y="3404622"/>
                </a:lnTo>
                <a:lnTo>
                  <a:pt x="6154572" y="3406780"/>
                </a:lnTo>
                <a:lnTo>
                  <a:pt x="6171431" y="3406780"/>
                </a:lnTo>
                <a:lnTo>
                  <a:pt x="6172510" y="3407859"/>
                </a:lnTo>
                <a:lnTo>
                  <a:pt x="6173589" y="3406780"/>
                </a:lnTo>
                <a:lnTo>
                  <a:pt x="6174668" y="3406780"/>
                </a:lnTo>
                <a:lnTo>
                  <a:pt x="6178849" y="3407859"/>
                </a:lnTo>
                <a:lnTo>
                  <a:pt x="6184110" y="3398282"/>
                </a:lnTo>
                <a:lnTo>
                  <a:pt x="6184110" y="3397203"/>
                </a:lnTo>
                <a:lnTo>
                  <a:pt x="6177770" y="3389785"/>
                </a:lnTo>
                <a:lnTo>
                  <a:pt x="6177770" y="3386683"/>
                </a:lnTo>
                <a:cubicBezTo>
                  <a:pt x="6179569" y="3384525"/>
                  <a:pt x="6181322" y="3379580"/>
                  <a:pt x="6183031" y="3371847"/>
                </a:cubicBezTo>
                <a:lnTo>
                  <a:pt x="6181007" y="3365508"/>
                </a:lnTo>
                <a:lnTo>
                  <a:pt x="6183031" y="3359169"/>
                </a:lnTo>
                <a:lnTo>
                  <a:pt x="6177770" y="3346490"/>
                </a:lnTo>
                <a:close/>
                <a:moveTo>
                  <a:pt x="8158547" y="3340016"/>
                </a:moveTo>
                <a:cubicBezTo>
                  <a:pt x="8165291" y="3340016"/>
                  <a:pt x="8175272" y="3342534"/>
                  <a:pt x="8188489" y="3347569"/>
                </a:cubicBezTo>
                <a:lnTo>
                  <a:pt x="8204540" y="3345411"/>
                </a:lnTo>
                <a:cubicBezTo>
                  <a:pt x="8210204" y="3347390"/>
                  <a:pt x="8213037" y="3349188"/>
                  <a:pt x="8213037" y="3350806"/>
                </a:cubicBezTo>
                <a:lnTo>
                  <a:pt x="8213037" y="3352964"/>
                </a:lnTo>
                <a:cubicBezTo>
                  <a:pt x="8213037" y="3356291"/>
                  <a:pt x="8210564" y="3360562"/>
                  <a:pt x="8205619" y="3365777"/>
                </a:cubicBezTo>
                <a:lnTo>
                  <a:pt x="8206698" y="3372117"/>
                </a:lnTo>
                <a:lnTo>
                  <a:pt x="8203460" y="3390325"/>
                </a:lnTo>
                <a:lnTo>
                  <a:pt x="8203460" y="3391404"/>
                </a:lnTo>
                <a:lnTo>
                  <a:pt x="8205619" y="3393562"/>
                </a:lnTo>
                <a:lnTo>
                  <a:pt x="8223827" y="3393562"/>
                </a:lnTo>
                <a:lnTo>
                  <a:pt x="8236640" y="3396799"/>
                </a:lnTo>
                <a:lnTo>
                  <a:pt x="8239877" y="3396799"/>
                </a:lnTo>
                <a:cubicBezTo>
                  <a:pt x="8242844" y="3396799"/>
                  <a:pt x="8247115" y="3393247"/>
                  <a:pt x="8252690" y="3386144"/>
                </a:cubicBezTo>
                <a:lnTo>
                  <a:pt x="8253769" y="3386144"/>
                </a:lnTo>
                <a:lnTo>
                  <a:pt x="8259164" y="3387223"/>
                </a:lnTo>
                <a:lnTo>
                  <a:pt x="8261187" y="3383986"/>
                </a:lnTo>
                <a:lnTo>
                  <a:pt x="8260108" y="3375354"/>
                </a:lnTo>
                <a:cubicBezTo>
                  <a:pt x="8264604" y="3374095"/>
                  <a:pt x="8268920" y="3371622"/>
                  <a:pt x="8273056" y="3367935"/>
                </a:cubicBezTo>
                <a:lnTo>
                  <a:pt x="8274135" y="3367935"/>
                </a:lnTo>
                <a:cubicBezTo>
                  <a:pt x="8280879" y="3367935"/>
                  <a:pt x="8291220" y="3374365"/>
                  <a:pt x="8305157" y="3387223"/>
                </a:cubicBezTo>
                <a:cubicBezTo>
                  <a:pt x="8312260" y="3389650"/>
                  <a:pt x="8315812" y="3393562"/>
                  <a:pt x="8315812" y="3398957"/>
                </a:cubicBezTo>
                <a:lnTo>
                  <a:pt x="8312575" y="3400036"/>
                </a:lnTo>
                <a:lnTo>
                  <a:pt x="8304078" y="3398957"/>
                </a:lnTo>
                <a:lnTo>
                  <a:pt x="8306236" y="3402194"/>
                </a:lnTo>
                <a:lnTo>
                  <a:pt x="8304078" y="3404217"/>
                </a:lnTo>
                <a:lnTo>
                  <a:pt x="8286948" y="3404217"/>
                </a:lnTo>
                <a:lnTo>
                  <a:pt x="8279396" y="3406375"/>
                </a:lnTo>
                <a:cubicBezTo>
                  <a:pt x="8276878" y="3404307"/>
                  <a:pt x="8270134" y="3402913"/>
                  <a:pt x="8259164" y="3402194"/>
                </a:cubicBezTo>
                <a:lnTo>
                  <a:pt x="8259164" y="3401115"/>
                </a:lnTo>
                <a:lnTo>
                  <a:pt x="8238798" y="3403273"/>
                </a:lnTo>
                <a:lnTo>
                  <a:pt x="8233403" y="3401115"/>
                </a:lnTo>
                <a:cubicBezTo>
                  <a:pt x="8233403" y="3403003"/>
                  <a:pt x="8229132" y="3404757"/>
                  <a:pt x="8220590" y="3406375"/>
                </a:cubicBezTo>
                <a:lnTo>
                  <a:pt x="8203460" y="3406375"/>
                </a:lnTo>
                <a:cubicBezTo>
                  <a:pt x="8199324" y="3402868"/>
                  <a:pt x="8195413" y="3401115"/>
                  <a:pt x="8191726" y="3401115"/>
                </a:cubicBezTo>
                <a:cubicBezTo>
                  <a:pt x="8185252" y="3401115"/>
                  <a:pt x="8182015" y="3405026"/>
                  <a:pt x="8182015" y="3412849"/>
                </a:cubicBezTo>
                <a:lnTo>
                  <a:pt x="8179857" y="3419323"/>
                </a:lnTo>
                <a:lnTo>
                  <a:pt x="8180936" y="3423504"/>
                </a:lnTo>
                <a:lnTo>
                  <a:pt x="8178778" y="3431057"/>
                </a:lnTo>
                <a:lnTo>
                  <a:pt x="8183094" y="3435373"/>
                </a:lnTo>
                <a:lnTo>
                  <a:pt x="8183094" y="3441712"/>
                </a:lnTo>
                <a:lnTo>
                  <a:pt x="8180936" y="3450344"/>
                </a:lnTo>
                <a:lnTo>
                  <a:pt x="8180936" y="3451423"/>
                </a:lnTo>
                <a:lnTo>
                  <a:pt x="8182015" y="3451423"/>
                </a:lnTo>
                <a:lnTo>
                  <a:pt x="8188489" y="3449265"/>
                </a:lnTo>
                <a:lnTo>
                  <a:pt x="8194963" y="3450344"/>
                </a:lnTo>
                <a:lnTo>
                  <a:pt x="8211014" y="3448186"/>
                </a:lnTo>
                <a:lnTo>
                  <a:pt x="8219511" y="3448186"/>
                </a:lnTo>
                <a:cubicBezTo>
                  <a:pt x="8222208" y="3450344"/>
                  <a:pt x="8224726" y="3451423"/>
                  <a:pt x="8227064" y="3451423"/>
                </a:cubicBezTo>
                <a:cubicBezTo>
                  <a:pt x="8233088" y="3440184"/>
                  <a:pt x="8240192" y="3433395"/>
                  <a:pt x="8248374" y="3431057"/>
                </a:cubicBezTo>
                <a:cubicBezTo>
                  <a:pt x="8260693" y="3434474"/>
                  <a:pt x="8268201" y="3438386"/>
                  <a:pt x="8270898" y="3442791"/>
                </a:cubicBezTo>
                <a:cubicBezTo>
                  <a:pt x="8274225" y="3442791"/>
                  <a:pt x="8277777" y="3445669"/>
                  <a:pt x="8281554" y="3451423"/>
                </a:cubicBezTo>
                <a:cubicBezTo>
                  <a:pt x="8284790" y="3452593"/>
                  <a:pt x="8287668" y="3455065"/>
                  <a:pt x="8290186" y="3458842"/>
                </a:cubicBezTo>
                <a:lnTo>
                  <a:pt x="8278316" y="3494179"/>
                </a:lnTo>
                <a:cubicBezTo>
                  <a:pt x="8276878" y="3494179"/>
                  <a:pt x="8276158" y="3495977"/>
                  <a:pt x="8276158" y="3499574"/>
                </a:cubicBezTo>
                <a:lnTo>
                  <a:pt x="8280474" y="3505913"/>
                </a:lnTo>
                <a:lnTo>
                  <a:pt x="8276158" y="3515624"/>
                </a:lnTo>
                <a:lnTo>
                  <a:pt x="8277238" y="3519805"/>
                </a:lnTo>
                <a:lnTo>
                  <a:pt x="8277238" y="3520884"/>
                </a:lnTo>
                <a:lnTo>
                  <a:pt x="8274135" y="3525200"/>
                </a:lnTo>
                <a:cubicBezTo>
                  <a:pt x="8275664" y="3525200"/>
                  <a:pt x="8276698" y="3526999"/>
                  <a:pt x="8277238" y="3530595"/>
                </a:cubicBezTo>
                <a:cubicBezTo>
                  <a:pt x="8276698" y="3538418"/>
                  <a:pt x="8273506" y="3542330"/>
                  <a:pt x="8267661" y="3542330"/>
                </a:cubicBezTo>
                <a:lnTo>
                  <a:pt x="8266582" y="3543409"/>
                </a:lnTo>
                <a:lnTo>
                  <a:pt x="8266582" y="3544488"/>
                </a:lnTo>
                <a:cubicBezTo>
                  <a:pt x="8266582" y="3547365"/>
                  <a:pt x="8268381" y="3548804"/>
                  <a:pt x="8271977" y="3548804"/>
                </a:cubicBezTo>
                <a:lnTo>
                  <a:pt x="8273056" y="3558380"/>
                </a:lnTo>
                <a:cubicBezTo>
                  <a:pt x="8273056" y="3562516"/>
                  <a:pt x="8269460" y="3566427"/>
                  <a:pt x="8262266" y="3570114"/>
                </a:cubicBezTo>
                <a:lnTo>
                  <a:pt x="8258136" y="3579706"/>
                </a:lnTo>
                <a:lnTo>
                  <a:pt x="8254001" y="3584288"/>
                </a:lnTo>
                <a:lnTo>
                  <a:pt x="8251611" y="3585085"/>
                </a:lnTo>
                <a:lnTo>
                  <a:pt x="8251611" y="3586937"/>
                </a:lnTo>
                <a:lnTo>
                  <a:pt x="8238798" y="3601135"/>
                </a:lnTo>
                <a:lnTo>
                  <a:pt x="8223827" y="3601135"/>
                </a:lnTo>
                <a:lnTo>
                  <a:pt x="8222748" y="3600056"/>
                </a:lnTo>
                <a:lnTo>
                  <a:pt x="8221669" y="3600056"/>
                </a:lnTo>
                <a:cubicBezTo>
                  <a:pt x="8221669" y="3602214"/>
                  <a:pt x="8218432" y="3604013"/>
                  <a:pt x="8211958" y="3605451"/>
                </a:cubicBezTo>
                <a:lnTo>
                  <a:pt x="8211014" y="3605451"/>
                </a:lnTo>
                <a:cubicBezTo>
                  <a:pt x="8198156" y="3604013"/>
                  <a:pt x="8191726" y="3597584"/>
                  <a:pt x="8191726" y="3586164"/>
                </a:cubicBezTo>
                <a:cubicBezTo>
                  <a:pt x="8190647" y="3586164"/>
                  <a:pt x="8187770" y="3581534"/>
                  <a:pt x="8183094" y="3572272"/>
                </a:cubicBezTo>
                <a:cubicBezTo>
                  <a:pt x="8169517" y="3563370"/>
                  <a:pt x="8162728" y="3558020"/>
                  <a:pt x="8162728" y="3556222"/>
                </a:cubicBezTo>
                <a:lnTo>
                  <a:pt x="8163807" y="3555143"/>
                </a:lnTo>
                <a:lnTo>
                  <a:pt x="8163807" y="3554064"/>
                </a:lnTo>
                <a:cubicBezTo>
                  <a:pt x="8161379" y="3554064"/>
                  <a:pt x="8159266" y="3551951"/>
                  <a:pt x="8157468" y="3547725"/>
                </a:cubicBezTo>
                <a:cubicBezTo>
                  <a:pt x="8158727" y="3544847"/>
                  <a:pt x="8161200" y="3543409"/>
                  <a:pt x="8164886" y="3543409"/>
                </a:cubicBezTo>
                <a:lnTo>
                  <a:pt x="8170281" y="3543409"/>
                </a:lnTo>
                <a:lnTo>
                  <a:pt x="8174597" y="3546646"/>
                </a:lnTo>
                <a:lnTo>
                  <a:pt x="8179857" y="3545567"/>
                </a:lnTo>
                <a:lnTo>
                  <a:pt x="8204540" y="3550827"/>
                </a:lnTo>
                <a:lnTo>
                  <a:pt x="8216274" y="3550827"/>
                </a:lnTo>
                <a:cubicBezTo>
                  <a:pt x="8220590" y="3548039"/>
                  <a:pt x="8223108" y="3536980"/>
                  <a:pt x="8223827" y="3517647"/>
                </a:cubicBezTo>
                <a:lnTo>
                  <a:pt x="8223827" y="3513466"/>
                </a:lnTo>
                <a:cubicBezTo>
                  <a:pt x="8223827" y="3510769"/>
                  <a:pt x="8225580" y="3507532"/>
                  <a:pt x="8229087" y="3503755"/>
                </a:cubicBezTo>
                <a:lnTo>
                  <a:pt x="8225985" y="3499574"/>
                </a:lnTo>
                <a:lnTo>
                  <a:pt x="8227064" y="3495258"/>
                </a:lnTo>
                <a:lnTo>
                  <a:pt x="8225985" y="3494179"/>
                </a:lnTo>
                <a:lnTo>
                  <a:pt x="8225985" y="3493100"/>
                </a:lnTo>
                <a:lnTo>
                  <a:pt x="8228008" y="3482445"/>
                </a:lnTo>
                <a:lnTo>
                  <a:pt x="8225985" y="3475971"/>
                </a:lnTo>
                <a:lnTo>
                  <a:pt x="8225985" y="3472734"/>
                </a:lnTo>
                <a:lnTo>
                  <a:pt x="8229087" y="3461000"/>
                </a:lnTo>
                <a:lnTo>
                  <a:pt x="8225985" y="3457763"/>
                </a:lnTo>
                <a:lnTo>
                  <a:pt x="8225985" y="3456684"/>
                </a:lnTo>
                <a:lnTo>
                  <a:pt x="8218432" y="3461000"/>
                </a:lnTo>
                <a:lnTo>
                  <a:pt x="8206698" y="3457763"/>
                </a:lnTo>
                <a:lnTo>
                  <a:pt x="8202382" y="3459921"/>
                </a:lnTo>
                <a:lnTo>
                  <a:pt x="8183094" y="3457763"/>
                </a:lnTo>
                <a:cubicBezTo>
                  <a:pt x="8177430" y="3460101"/>
                  <a:pt x="8173159" y="3462978"/>
                  <a:pt x="8170281" y="3466395"/>
                </a:cubicBezTo>
                <a:lnTo>
                  <a:pt x="8175676" y="3470576"/>
                </a:lnTo>
                <a:lnTo>
                  <a:pt x="8175676" y="3472734"/>
                </a:lnTo>
                <a:cubicBezTo>
                  <a:pt x="8173518" y="3474173"/>
                  <a:pt x="8172439" y="3479163"/>
                  <a:pt x="8172439" y="3487705"/>
                </a:cubicBezTo>
                <a:cubicBezTo>
                  <a:pt x="8170461" y="3487705"/>
                  <a:pt x="8168663" y="3492695"/>
                  <a:pt x="8167044" y="3502676"/>
                </a:cubicBezTo>
                <a:cubicBezTo>
                  <a:pt x="8152478" y="3532709"/>
                  <a:pt x="8143216" y="3547725"/>
                  <a:pt x="8139260" y="3547725"/>
                </a:cubicBezTo>
                <a:cubicBezTo>
                  <a:pt x="8129998" y="3560853"/>
                  <a:pt x="8121456" y="3569035"/>
                  <a:pt x="8113634" y="3572272"/>
                </a:cubicBezTo>
                <a:cubicBezTo>
                  <a:pt x="8100955" y="3585130"/>
                  <a:pt x="8092008" y="3591559"/>
                  <a:pt x="8086793" y="3591559"/>
                </a:cubicBezTo>
                <a:lnTo>
                  <a:pt x="8084635" y="3591559"/>
                </a:lnTo>
                <a:lnTo>
                  <a:pt x="8081533" y="3589401"/>
                </a:lnTo>
                <a:cubicBezTo>
                  <a:pt x="8072002" y="3592278"/>
                  <a:pt x="8065933" y="3594796"/>
                  <a:pt x="8063325" y="3596954"/>
                </a:cubicBezTo>
                <a:lnTo>
                  <a:pt x="8062246" y="3596954"/>
                </a:lnTo>
                <a:lnTo>
                  <a:pt x="8060088" y="3594796"/>
                </a:lnTo>
                <a:lnTo>
                  <a:pt x="8073980" y="3577667"/>
                </a:lnTo>
                <a:cubicBezTo>
                  <a:pt x="8077757" y="3569934"/>
                  <a:pt x="8082747" y="3563505"/>
                  <a:pt x="8088951" y="3558380"/>
                </a:cubicBezTo>
                <a:cubicBezTo>
                  <a:pt x="8094346" y="3551816"/>
                  <a:pt x="8102214" y="3538238"/>
                  <a:pt x="8112554" y="3517647"/>
                </a:cubicBezTo>
                <a:lnTo>
                  <a:pt x="8118894" y="3508071"/>
                </a:lnTo>
                <a:lnTo>
                  <a:pt x="8118894" y="3503755"/>
                </a:lnTo>
                <a:cubicBezTo>
                  <a:pt x="8122490" y="3479927"/>
                  <a:pt x="8125727" y="3466754"/>
                  <a:pt x="8128605" y="3464237"/>
                </a:cubicBezTo>
                <a:lnTo>
                  <a:pt x="8127526" y="3454526"/>
                </a:lnTo>
                <a:cubicBezTo>
                  <a:pt x="8127526" y="3445084"/>
                  <a:pt x="8129998" y="3439015"/>
                  <a:pt x="8134944" y="3436317"/>
                </a:cubicBezTo>
                <a:cubicBezTo>
                  <a:pt x="8130718" y="3432811"/>
                  <a:pt x="8128605" y="3429619"/>
                  <a:pt x="8128605" y="3426741"/>
                </a:cubicBezTo>
                <a:cubicBezTo>
                  <a:pt x="8128605" y="3424044"/>
                  <a:pt x="8129639" y="3421211"/>
                  <a:pt x="8131707" y="3418244"/>
                </a:cubicBezTo>
                <a:lnTo>
                  <a:pt x="8131707" y="3413928"/>
                </a:lnTo>
                <a:cubicBezTo>
                  <a:pt x="8131707" y="3406825"/>
                  <a:pt x="8128515" y="3403273"/>
                  <a:pt x="8122131" y="3403273"/>
                </a:cubicBezTo>
                <a:cubicBezTo>
                  <a:pt x="8118534" y="3403273"/>
                  <a:pt x="8115702" y="3402554"/>
                  <a:pt x="8113634" y="3401115"/>
                </a:cubicBezTo>
                <a:lnTo>
                  <a:pt x="8110396" y="3404217"/>
                </a:lnTo>
                <a:lnTo>
                  <a:pt x="8109318" y="3404217"/>
                </a:lnTo>
                <a:cubicBezTo>
                  <a:pt x="8107879" y="3404217"/>
                  <a:pt x="8106440" y="3401385"/>
                  <a:pt x="8105002" y="3395720"/>
                </a:cubicBezTo>
                <a:lnTo>
                  <a:pt x="8108238" y="3393562"/>
                </a:lnTo>
                <a:lnTo>
                  <a:pt x="8116736" y="3395720"/>
                </a:lnTo>
                <a:lnTo>
                  <a:pt x="8123210" y="3393562"/>
                </a:lnTo>
                <a:lnTo>
                  <a:pt x="8125368" y="3393562"/>
                </a:lnTo>
                <a:lnTo>
                  <a:pt x="8136023" y="3394641"/>
                </a:lnTo>
                <a:cubicBezTo>
                  <a:pt x="8148881" y="3394641"/>
                  <a:pt x="8155310" y="3391089"/>
                  <a:pt x="8155310" y="3383986"/>
                </a:cubicBezTo>
                <a:lnTo>
                  <a:pt x="8157468" y="3375354"/>
                </a:lnTo>
                <a:lnTo>
                  <a:pt x="8150994" y="3352964"/>
                </a:lnTo>
                <a:lnTo>
                  <a:pt x="8150994" y="3347569"/>
                </a:lnTo>
                <a:cubicBezTo>
                  <a:pt x="8153692" y="3342534"/>
                  <a:pt x="8156209" y="3340016"/>
                  <a:pt x="8158547" y="3340016"/>
                </a:cubicBezTo>
                <a:close/>
                <a:moveTo>
                  <a:pt x="5129276" y="3339881"/>
                </a:moveTo>
                <a:lnTo>
                  <a:pt x="5139122" y="3340960"/>
                </a:lnTo>
                <a:lnTo>
                  <a:pt x="5158814" y="3339881"/>
                </a:lnTo>
                <a:cubicBezTo>
                  <a:pt x="5161512" y="3339881"/>
                  <a:pt x="5167311" y="3342759"/>
                  <a:pt x="5176213" y="3348513"/>
                </a:cubicBezTo>
                <a:lnTo>
                  <a:pt x="5177292" y="3348513"/>
                </a:lnTo>
                <a:lnTo>
                  <a:pt x="5181743" y="3345276"/>
                </a:lnTo>
                <a:cubicBezTo>
                  <a:pt x="5191904" y="3346355"/>
                  <a:pt x="5196984" y="3349637"/>
                  <a:pt x="5196984" y="3355122"/>
                </a:cubicBezTo>
                <a:cubicBezTo>
                  <a:pt x="5188981" y="3361596"/>
                  <a:pt x="5184980" y="3374230"/>
                  <a:pt x="5184980" y="3393022"/>
                </a:cubicBezTo>
                <a:cubicBezTo>
                  <a:pt x="5187857" y="3393022"/>
                  <a:pt x="5189296" y="3400261"/>
                  <a:pt x="5189296" y="3414737"/>
                </a:cubicBezTo>
                <a:lnTo>
                  <a:pt x="5184980" y="3419053"/>
                </a:lnTo>
                <a:cubicBezTo>
                  <a:pt x="5194421" y="3420312"/>
                  <a:pt x="5199142" y="3428989"/>
                  <a:pt x="5199142" y="3445084"/>
                </a:cubicBezTo>
                <a:cubicBezTo>
                  <a:pt x="5203188" y="3456144"/>
                  <a:pt x="5210112" y="3466664"/>
                  <a:pt x="5219913" y="3476645"/>
                </a:cubicBezTo>
                <a:cubicBezTo>
                  <a:pt x="5222790" y="3480062"/>
                  <a:pt x="5224229" y="3484019"/>
                  <a:pt x="5224229" y="3488514"/>
                </a:cubicBezTo>
                <a:cubicBezTo>
                  <a:pt x="5234120" y="3496697"/>
                  <a:pt x="5240324" y="3505014"/>
                  <a:pt x="5242842" y="3513466"/>
                </a:cubicBezTo>
                <a:lnTo>
                  <a:pt x="5264691" y="3527628"/>
                </a:lnTo>
                <a:lnTo>
                  <a:pt x="5295308" y="3543813"/>
                </a:lnTo>
                <a:cubicBezTo>
                  <a:pt x="5298905" y="3545072"/>
                  <a:pt x="5300703" y="3546915"/>
                  <a:pt x="5300703" y="3549343"/>
                </a:cubicBezTo>
                <a:lnTo>
                  <a:pt x="5298545" y="3553659"/>
                </a:lnTo>
                <a:lnTo>
                  <a:pt x="5299624" y="3560133"/>
                </a:lnTo>
                <a:cubicBezTo>
                  <a:pt x="5298365" y="3560133"/>
                  <a:pt x="5295443" y="3564135"/>
                  <a:pt x="5290857" y="3572137"/>
                </a:cubicBezTo>
                <a:cubicBezTo>
                  <a:pt x="5281056" y="3579151"/>
                  <a:pt x="5274897" y="3587828"/>
                  <a:pt x="5272379" y="3598168"/>
                </a:cubicBezTo>
                <a:lnTo>
                  <a:pt x="5265770" y="3600326"/>
                </a:lnTo>
                <a:lnTo>
                  <a:pt x="5262533" y="3600326"/>
                </a:lnTo>
                <a:cubicBezTo>
                  <a:pt x="5255070" y="3600326"/>
                  <a:pt x="5244146" y="3594167"/>
                  <a:pt x="5229759" y="3581848"/>
                </a:cubicBezTo>
                <a:cubicBezTo>
                  <a:pt x="5225532" y="3580409"/>
                  <a:pt x="5220048" y="3573171"/>
                  <a:pt x="5213304" y="3560133"/>
                </a:cubicBezTo>
                <a:lnTo>
                  <a:pt x="5208988" y="3554738"/>
                </a:lnTo>
                <a:lnTo>
                  <a:pt x="5208988" y="3549343"/>
                </a:lnTo>
                <a:cubicBezTo>
                  <a:pt x="5203863" y="3549343"/>
                  <a:pt x="5200221" y="3543184"/>
                  <a:pt x="5198063" y="3530865"/>
                </a:cubicBezTo>
                <a:cubicBezTo>
                  <a:pt x="5192398" y="3530865"/>
                  <a:pt x="5187677" y="3517827"/>
                  <a:pt x="5183901" y="3491751"/>
                </a:cubicBezTo>
                <a:lnTo>
                  <a:pt x="5183901" y="3490672"/>
                </a:lnTo>
                <a:lnTo>
                  <a:pt x="5184980" y="3485277"/>
                </a:lnTo>
                <a:lnTo>
                  <a:pt x="5181743" y="3468957"/>
                </a:lnTo>
                <a:lnTo>
                  <a:pt x="5183901" y="3461404"/>
                </a:lnTo>
                <a:lnTo>
                  <a:pt x="5178371" y="3451693"/>
                </a:lnTo>
                <a:lnTo>
                  <a:pt x="5177292" y="3451693"/>
                </a:lnTo>
                <a:cubicBezTo>
                  <a:pt x="5175853" y="3451693"/>
                  <a:pt x="5175134" y="3453492"/>
                  <a:pt x="5175134" y="3457088"/>
                </a:cubicBezTo>
                <a:lnTo>
                  <a:pt x="5171897" y="3460325"/>
                </a:lnTo>
                <a:lnTo>
                  <a:pt x="5172976" y="3467878"/>
                </a:lnTo>
                <a:cubicBezTo>
                  <a:pt x="5165693" y="3492516"/>
                  <a:pt x="5158769" y="3508791"/>
                  <a:pt x="5152205" y="3516703"/>
                </a:cubicBezTo>
                <a:cubicBezTo>
                  <a:pt x="5145641" y="3531899"/>
                  <a:pt x="5136560" y="3545297"/>
                  <a:pt x="5124960" y="3556896"/>
                </a:cubicBezTo>
                <a:cubicBezTo>
                  <a:pt x="5120914" y="3556896"/>
                  <a:pt x="5115429" y="3560853"/>
                  <a:pt x="5108506" y="3568765"/>
                </a:cubicBezTo>
                <a:cubicBezTo>
                  <a:pt x="5080811" y="3589087"/>
                  <a:pt x="5065885" y="3599247"/>
                  <a:pt x="5063727" y="3599247"/>
                </a:cubicBezTo>
                <a:cubicBezTo>
                  <a:pt x="5063727" y="3600686"/>
                  <a:pt x="5061929" y="3601405"/>
                  <a:pt x="5058332" y="3601405"/>
                </a:cubicBezTo>
                <a:lnTo>
                  <a:pt x="5057253" y="3600326"/>
                </a:lnTo>
                <a:lnTo>
                  <a:pt x="5056039" y="3600326"/>
                </a:lnTo>
                <a:cubicBezTo>
                  <a:pt x="5047137" y="3604642"/>
                  <a:pt x="5038415" y="3606800"/>
                  <a:pt x="5029873" y="3606800"/>
                </a:cubicBezTo>
                <a:lnTo>
                  <a:pt x="5028794" y="3605721"/>
                </a:lnTo>
                <a:lnTo>
                  <a:pt x="5028794" y="3604642"/>
                </a:lnTo>
                <a:cubicBezTo>
                  <a:pt x="5038056" y="3593223"/>
                  <a:pt x="5054061" y="3577307"/>
                  <a:pt x="5076810" y="3556896"/>
                </a:cubicBezTo>
                <a:cubicBezTo>
                  <a:pt x="5088499" y="3541161"/>
                  <a:pt x="5094344" y="3531764"/>
                  <a:pt x="5094344" y="3528707"/>
                </a:cubicBezTo>
                <a:cubicBezTo>
                  <a:pt x="5094344" y="3525290"/>
                  <a:pt x="5097266" y="3521289"/>
                  <a:pt x="5103111" y="3516703"/>
                </a:cubicBezTo>
                <a:cubicBezTo>
                  <a:pt x="5103111" y="3514545"/>
                  <a:pt x="5105269" y="3512747"/>
                  <a:pt x="5109585" y="3511308"/>
                </a:cubicBezTo>
                <a:lnTo>
                  <a:pt x="5109585" y="3499439"/>
                </a:lnTo>
                <a:cubicBezTo>
                  <a:pt x="5110124" y="3494674"/>
                  <a:pt x="5112327" y="3489953"/>
                  <a:pt x="5116193" y="3485277"/>
                </a:cubicBezTo>
                <a:lnTo>
                  <a:pt x="5114035" y="3478803"/>
                </a:lnTo>
                <a:lnTo>
                  <a:pt x="5114035" y="3477724"/>
                </a:lnTo>
                <a:lnTo>
                  <a:pt x="5118351" y="3446163"/>
                </a:lnTo>
                <a:lnTo>
                  <a:pt x="5122667" y="3435373"/>
                </a:lnTo>
                <a:lnTo>
                  <a:pt x="5124960" y="3433215"/>
                </a:lnTo>
                <a:lnTo>
                  <a:pt x="5124960" y="3428899"/>
                </a:lnTo>
                <a:lnTo>
                  <a:pt x="5123746" y="3422290"/>
                </a:lnTo>
                <a:lnTo>
                  <a:pt x="5127118" y="3414737"/>
                </a:lnTo>
                <a:lnTo>
                  <a:pt x="5126039" y="3406105"/>
                </a:lnTo>
                <a:lnTo>
                  <a:pt x="5130355" y="3403947"/>
                </a:lnTo>
                <a:lnTo>
                  <a:pt x="5130355" y="3402868"/>
                </a:lnTo>
                <a:cubicBezTo>
                  <a:pt x="5126759" y="3399002"/>
                  <a:pt x="5124960" y="3395720"/>
                  <a:pt x="5124960" y="3393022"/>
                </a:cubicBezTo>
                <a:lnTo>
                  <a:pt x="5126039" y="3382232"/>
                </a:lnTo>
                <a:lnTo>
                  <a:pt x="5124960" y="3370228"/>
                </a:lnTo>
                <a:lnTo>
                  <a:pt x="5126039" y="3366991"/>
                </a:lnTo>
                <a:lnTo>
                  <a:pt x="5124960" y="3360517"/>
                </a:lnTo>
                <a:lnTo>
                  <a:pt x="5127118" y="3352964"/>
                </a:lnTo>
                <a:lnTo>
                  <a:pt x="5124960" y="3350671"/>
                </a:lnTo>
                <a:lnTo>
                  <a:pt x="5124960" y="3344197"/>
                </a:lnTo>
                <a:close/>
                <a:moveTo>
                  <a:pt x="4164759" y="3338937"/>
                </a:moveTo>
                <a:lnTo>
                  <a:pt x="4165838" y="3338937"/>
                </a:lnTo>
                <a:cubicBezTo>
                  <a:pt x="4168985" y="3344063"/>
                  <a:pt x="4174110" y="3346625"/>
                  <a:pt x="4181214" y="3346625"/>
                </a:cubicBezTo>
                <a:cubicBezTo>
                  <a:pt x="4190115" y="3350402"/>
                  <a:pt x="4195195" y="3353684"/>
                  <a:pt x="4196455" y="3356471"/>
                </a:cubicBezTo>
                <a:lnTo>
                  <a:pt x="4196455" y="3359708"/>
                </a:lnTo>
                <a:lnTo>
                  <a:pt x="4193218" y="3363080"/>
                </a:lnTo>
                <a:lnTo>
                  <a:pt x="4177842" y="3363080"/>
                </a:lnTo>
                <a:lnTo>
                  <a:pt x="4176763" y="3368475"/>
                </a:lnTo>
                <a:lnTo>
                  <a:pt x="4176763" y="3378321"/>
                </a:lnTo>
                <a:cubicBezTo>
                  <a:pt x="4176763" y="3379760"/>
                  <a:pt x="4175684" y="3380479"/>
                  <a:pt x="4173526" y="3380479"/>
                </a:cubicBezTo>
                <a:lnTo>
                  <a:pt x="4173526" y="3381558"/>
                </a:lnTo>
                <a:cubicBezTo>
                  <a:pt x="4175684" y="3381558"/>
                  <a:pt x="4176763" y="3382322"/>
                  <a:pt x="4176763" y="3383851"/>
                </a:cubicBezTo>
                <a:lnTo>
                  <a:pt x="4176763" y="3384930"/>
                </a:lnTo>
                <a:lnTo>
                  <a:pt x="4173526" y="3389246"/>
                </a:lnTo>
                <a:lnTo>
                  <a:pt x="4177842" y="3401250"/>
                </a:lnTo>
                <a:cubicBezTo>
                  <a:pt x="4177842" y="3407634"/>
                  <a:pt x="4176403" y="3412759"/>
                  <a:pt x="4173526" y="3416626"/>
                </a:cubicBezTo>
                <a:lnTo>
                  <a:pt x="4173526" y="3417705"/>
                </a:lnTo>
                <a:cubicBezTo>
                  <a:pt x="4174065" y="3422111"/>
                  <a:pt x="4175144" y="3424313"/>
                  <a:pt x="4176763" y="3424313"/>
                </a:cubicBezTo>
                <a:lnTo>
                  <a:pt x="4174605" y="3442926"/>
                </a:lnTo>
                <a:cubicBezTo>
                  <a:pt x="4177572" y="3447242"/>
                  <a:pt x="4179056" y="3450884"/>
                  <a:pt x="4179056" y="3453851"/>
                </a:cubicBezTo>
                <a:cubicBezTo>
                  <a:pt x="4179056" y="3459516"/>
                  <a:pt x="4173570" y="3464641"/>
                  <a:pt x="4162601" y="3469227"/>
                </a:cubicBezTo>
                <a:lnTo>
                  <a:pt x="4157071" y="3469227"/>
                </a:lnTo>
                <a:cubicBezTo>
                  <a:pt x="4154373" y="3469227"/>
                  <a:pt x="4150732" y="3467743"/>
                  <a:pt x="4146146" y="3464776"/>
                </a:cubicBezTo>
                <a:lnTo>
                  <a:pt x="4137379" y="3465855"/>
                </a:lnTo>
                <a:lnTo>
                  <a:pt x="4136300" y="3462618"/>
                </a:lnTo>
                <a:lnTo>
                  <a:pt x="4135221" y="3463697"/>
                </a:lnTo>
                <a:lnTo>
                  <a:pt x="4134142" y="3463697"/>
                </a:lnTo>
                <a:cubicBezTo>
                  <a:pt x="4132343" y="3457853"/>
                  <a:pt x="4130860" y="3454930"/>
                  <a:pt x="4129691" y="3454930"/>
                </a:cubicBezTo>
                <a:lnTo>
                  <a:pt x="4121059" y="3454930"/>
                </a:lnTo>
                <a:cubicBezTo>
                  <a:pt x="4121059" y="3457897"/>
                  <a:pt x="4119935" y="3459381"/>
                  <a:pt x="4117687" y="3459381"/>
                </a:cubicBezTo>
                <a:lnTo>
                  <a:pt x="4107841" y="3459381"/>
                </a:lnTo>
                <a:lnTo>
                  <a:pt x="4101232" y="3462618"/>
                </a:lnTo>
                <a:lnTo>
                  <a:pt x="4096916" y="3456009"/>
                </a:lnTo>
                <a:lnTo>
                  <a:pt x="4094758" y="3456009"/>
                </a:lnTo>
                <a:cubicBezTo>
                  <a:pt x="4090892" y="3456009"/>
                  <a:pt x="4088689" y="3457853"/>
                  <a:pt x="4088150" y="3461539"/>
                </a:cubicBezTo>
                <a:lnTo>
                  <a:pt x="4090308" y="3463697"/>
                </a:lnTo>
                <a:cubicBezTo>
                  <a:pt x="4088509" y="3463697"/>
                  <a:pt x="4082305" y="3467339"/>
                  <a:pt x="4071695" y="3474622"/>
                </a:cubicBezTo>
                <a:lnTo>
                  <a:pt x="4063063" y="3479073"/>
                </a:lnTo>
                <a:lnTo>
                  <a:pt x="4059691" y="3479073"/>
                </a:lnTo>
                <a:cubicBezTo>
                  <a:pt x="4053127" y="3473408"/>
                  <a:pt x="4049845" y="3467204"/>
                  <a:pt x="4049845" y="3460460"/>
                </a:cubicBezTo>
                <a:cubicBezTo>
                  <a:pt x="4048226" y="3460460"/>
                  <a:pt x="4046023" y="3454975"/>
                  <a:pt x="4043236" y="3444005"/>
                </a:cubicBezTo>
                <a:cubicBezTo>
                  <a:pt x="4040358" y="3442747"/>
                  <a:pt x="4038920" y="3440184"/>
                  <a:pt x="4038920" y="3436317"/>
                </a:cubicBezTo>
                <a:lnTo>
                  <a:pt x="4041078" y="3434159"/>
                </a:lnTo>
                <a:lnTo>
                  <a:pt x="4049845" y="3434159"/>
                </a:lnTo>
                <a:cubicBezTo>
                  <a:pt x="4052812" y="3435598"/>
                  <a:pt x="4054296" y="3437396"/>
                  <a:pt x="4054296" y="3439554"/>
                </a:cubicBezTo>
                <a:lnTo>
                  <a:pt x="4056454" y="3439554"/>
                </a:lnTo>
                <a:cubicBezTo>
                  <a:pt x="4059151" y="3439554"/>
                  <a:pt x="4061714" y="3431552"/>
                  <a:pt x="4064142" y="3415547"/>
                </a:cubicBezTo>
                <a:lnTo>
                  <a:pt x="4065221" y="3414468"/>
                </a:lnTo>
                <a:lnTo>
                  <a:pt x="4061849" y="3406780"/>
                </a:lnTo>
                <a:lnTo>
                  <a:pt x="4063063" y="3386009"/>
                </a:lnTo>
                <a:cubicBezTo>
                  <a:pt x="4061354" y="3372881"/>
                  <a:pt x="4057668" y="3366317"/>
                  <a:pt x="4052003" y="3366317"/>
                </a:cubicBezTo>
                <a:cubicBezTo>
                  <a:pt x="4048406" y="3366317"/>
                  <a:pt x="4046608" y="3363754"/>
                  <a:pt x="4046608" y="3358629"/>
                </a:cubicBezTo>
                <a:lnTo>
                  <a:pt x="4046608" y="3354313"/>
                </a:lnTo>
                <a:cubicBezTo>
                  <a:pt x="4046608" y="3352065"/>
                  <a:pt x="4052452" y="3350941"/>
                  <a:pt x="4064142" y="3350941"/>
                </a:cubicBezTo>
                <a:lnTo>
                  <a:pt x="4069537" y="3350941"/>
                </a:lnTo>
                <a:lnTo>
                  <a:pt x="4082754" y="3355392"/>
                </a:lnTo>
                <a:lnTo>
                  <a:pt x="4089229" y="3352020"/>
                </a:lnTo>
                <a:lnTo>
                  <a:pt x="4094758" y="3353099"/>
                </a:lnTo>
                <a:lnTo>
                  <a:pt x="4100153" y="3352020"/>
                </a:lnTo>
                <a:cubicBezTo>
                  <a:pt x="4105458" y="3354987"/>
                  <a:pt x="4109505" y="3356471"/>
                  <a:pt x="4112292" y="3356471"/>
                </a:cubicBezTo>
                <a:lnTo>
                  <a:pt x="4124296" y="3355392"/>
                </a:lnTo>
                <a:lnTo>
                  <a:pt x="4125375" y="3356471"/>
                </a:lnTo>
                <a:lnTo>
                  <a:pt x="4125375" y="3359708"/>
                </a:lnTo>
                <a:cubicBezTo>
                  <a:pt x="4125375" y="3361147"/>
                  <a:pt x="4121374" y="3361866"/>
                  <a:pt x="4113371" y="3361866"/>
                </a:cubicBezTo>
                <a:lnTo>
                  <a:pt x="4112292" y="3363080"/>
                </a:lnTo>
                <a:lnTo>
                  <a:pt x="4112292" y="3369554"/>
                </a:lnTo>
                <a:lnTo>
                  <a:pt x="4113371" y="3377242"/>
                </a:lnTo>
                <a:lnTo>
                  <a:pt x="4117687" y="3377242"/>
                </a:lnTo>
                <a:cubicBezTo>
                  <a:pt x="4120295" y="3377242"/>
                  <a:pt x="4123217" y="3378681"/>
                  <a:pt x="4126454" y="3381558"/>
                </a:cubicBezTo>
                <a:cubicBezTo>
                  <a:pt x="4129421" y="3377242"/>
                  <a:pt x="4130905" y="3373960"/>
                  <a:pt x="4130905" y="3371712"/>
                </a:cubicBezTo>
                <a:lnTo>
                  <a:pt x="4127533" y="3363080"/>
                </a:lnTo>
                <a:cubicBezTo>
                  <a:pt x="4127533" y="3355527"/>
                  <a:pt x="4137379" y="3350042"/>
                  <a:pt x="4157071" y="3346625"/>
                </a:cubicBezTo>
                <a:close/>
                <a:moveTo>
                  <a:pt x="6653193" y="3338802"/>
                </a:moveTo>
                <a:cubicBezTo>
                  <a:pt x="6679628" y="3345906"/>
                  <a:pt x="6692846" y="3352695"/>
                  <a:pt x="6692846" y="3359169"/>
                </a:cubicBezTo>
                <a:cubicBezTo>
                  <a:pt x="6697342" y="3359169"/>
                  <a:pt x="6700219" y="3362720"/>
                  <a:pt x="6701478" y="3369824"/>
                </a:cubicBezTo>
                <a:lnTo>
                  <a:pt x="6699320" y="3376298"/>
                </a:lnTo>
                <a:lnTo>
                  <a:pt x="6699320" y="3382772"/>
                </a:lnTo>
                <a:lnTo>
                  <a:pt x="6700399" y="3392348"/>
                </a:lnTo>
                <a:cubicBezTo>
                  <a:pt x="6700399" y="3395765"/>
                  <a:pt x="6693970" y="3398642"/>
                  <a:pt x="6681112" y="3400980"/>
                </a:cubicBezTo>
                <a:lnTo>
                  <a:pt x="6675717" y="3399901"/>
                </a:lnTo>
                <a:lnTo>
                  <a:pt x="6668164" y="3400980"/>
                </a:lnTo>
                <a:cubicBezTo>
                  <a:pt x="6661060" y="3394146"/>
                  <a:pt x="6657509" y="3383446"/>
                  <a:pt x="6657509" y="3368880"/>
                </a:cubicBezTo>
                <a:cubicBezTo>
                  <a:pt x="6653912" y="3358270"/>
                  <a:pt x="6649236" y="3350762"/>
                  <a:pt x="6643481" y="3346355"/>
                </a:cubicBezTo>
                <a:lnTo>
                  <a:pt x="6643481" y="3345276"/>
                </a:lnTo>
                <a:cubicBezTo>
                  <a:pt x="6645999" y="3340960"/>
                  <a:pt x="6649236" y="3338802"/>
                  <a:pt x="6653193" y="3338802"/>
                </a:cubicBezTo>
                <a:close/>
                <a:moveTo>
                  <a:pt x="1234354" y="3338533"/>
                </a:moveTo>
                <a:lnTo>
                  <a:pt x="1235433" y="3338533"/>
                </a:lnTo>
                <a:cubicBezTo>
                  <a:pt x="1239389" y="3344377"/>
                  <a:pt x="1243030" y="3347300"/>
                  <a:pt x="1246358" y="3347300"/>
                </a:cubicBezTo>
                <a:cubicBezTo>
                  <a:pt x="1251123" y="3350267"/>
                  <a:pt x="1257372" y="3352110"/>
                  <a:pt x="1265105" y="3352829"/>
                </a:cubicBezTo>
                <a:cubicBezTo>
                  <a:pt x="1270231" y="3357235"/>
                  <a:pt x="1273511" y="3363080"/>
                  <a:pt x="1274952" y="3370363"/>
                </a:cubicBezTo>
                <a:lnTo>
                  <a:pt x="1270500" y="3374814"/>
                </a:lnTo>
                <a:lnTo>
                  <a:pt x="1254046" y="3374814"/>
                </a:lnTo>
                <a:cubicBezTo>
                  <a:pt x="1248381" y="3372566"/>
                  <a:pt x="1238489" y="3371082"/>
                  <a:pt x="1224374" y="3370363"/>
                </a:cubicBezTo>
                <a:lnTo>
                  <a:pt x="1206839" y="3372521"/>
                </a:lnTo>
                <a:lnTo>
                  <a:pt x="1206839" y="3371442"/>
                </a:lnTo>
                <a:lnTo>
                  <a:pt x="1194701" y="3374814"/>
                </a:lnTo>
                <a:lnTo>
                  <a:pt x="1192543" y="3374814"/>
                </a:lnTo>
                <a:cubicBezTo>
                  <a:pt x="1190025" y="3374814"/>
                  <a:pt x="1186381" y="3373331"/>
                  <a:pt x="1181616" y="3370363"/>
                </a:cubicBezTo>
                <a:lnTo>
                  <a:pt x="1180403" y="3371442"/>
                </a:lnTo>
                <a:lnTo>
                  <a:pt x="1179324" y="3371442"/>
                </a:lnTo>
                <a:lnTo>
                  <a:pt x="1178246" y="3370363"/>
                </a:lnTo>
                <a:lnTo>
                  <a:pt x="1177166" y="3370363"/>
                </a:lnTo>
                <a:lnTo>
                  <a:pt x="1163948" y="3375893"/>
                </a:lnTo>
                <a:lnTo>
                  <a:pt x="1159632" y="3374814"/>
                </a:lnTo>
                <a:lnTo>
                  <a:pt x="1158553" y="3374814"/>
                </a:lnTo>
                <a:lnTo>
                  <a:pt x="1158553" y="3375893"/>
                </a:lnTo>
                <a:lnTo>
                  <a:pt x="1159632" y="3381423"/>
                </a:lnTo>
                <a:cubicBezTo>
                  <a:pt x="1153968" y="3386728"/>
                  <a:pt x="1149922" y="3392213"/>
                  <a:pt x="1147494" y="3397878"/>
                </a:cubicBezTo>
                <a:cubicBezTo>
                  <a:pt x="1145337" y="3397878"/>
                  <a:pt x="1143133" y="3399316"/>
                  <a:pt x="1140885" y="3402194"/>
                </a:cubicBezTo>
                <a:lnTo>
                  <a:pt x="1139806" y="3402194"/>
                </a:lnTo>
                <a:lnTo>
                  <a:pt x="1140885" y="3403273"/>
                </a:lnTo>
                <a:lnTo>
                  <a:pt x="1140885" y="3406645"/>
                </a:lnTo>
                <a:cubicBezTo>
                  <a:pt x="1140885" y="3409792"/>
                  <a:pt x="1136120" y="3411995"/>
                  <a:pt x="1126589" y="3413254"/>
                </a:cubicBezTo>
                <a:lnTo>
                  <a:pt x="1125508" y="3414333"/>
                </a:lnTo>
                <a:cubicBezTo>
                  <a:pt x="1126589" y="3421616"/>
                  <a:pt x="1128432" y="3425258"/>
                  <a:pt x="1131039" y="3425258"/>
                </a:cubicBezTo>
                <a:lnTo>
                  <a:pt x="1133197" y="3425258"/>
                </a:lnTo>
                <a:cubicBezTo>
                  <a:pt x="1133197" y="3423100"/>
                  <a:pt x="1134680" y="3421301"/>
                  <a:pt x="1137649" y="3419863"/>
                </a:cubicBezTo>
                <a:lnTo>
                  <a:pt x="1141964" y="3419863"/>
                </a:lnTo>
                <a:lnTo>
                  <a:pt x="1143179" y="3420942"/>
                </a:lnTo>
                <a:lnTo>
                  <a:pt x="1149652" y="3418784"/>
                </a:lnTo>
                <a:lnTo>
                  <a:pt x="1158553" y="3418784"/>
                </a:lnTo>
                <a:lnTo>
                  <a:pt x="1168399" y="3422021"/>
                </a:lnTo>
                <a:lnTo>
                  <a:pt x="1176088" y="3418784"/>
                </a:lnTo>
                <a:cubicBezTo>
                  <a:pt x="1181932" y="3419863"/>
                  <a:pt x="1184854" y="3420942"/>
                  <a:pt x="1184854" y="3422021"/>
                </a:cubicBezTo>
                <a:lnTo>
                  <a:pt x="1196993" y="3417570"/>
                </a:lnTo>
                <a:lnTo>
                  <a:pt x="1204681" y="3417570"/>
                </a:lnTo>
                <a:lnTo>
                  <a:pt x="1208997" y="3420942"/>
                </a:lnTo>
                <a:lnTo>
                  <a:pt x="1210076" y="3420942"/>
                </a:lnTo>
                <a:cubicBezTo>
                  <a:pt x="1217809" y="3406465"/>
                  <a:pt x="1224058" y="3399137"/>
                  <a:pt x="1228823" y="3398957"/>
                </a:cubicBezTo>
                <a:lnTo>
                  <a:pt x="1235433" y="3397878"/>
                </a:lnTo>
                <a:cubicBezTo>
                  <a:pt x="1241276" y="3400395"/>
                  <a:pt x="1244200" y="3402194"/>
                  <a:pt x="1244200" y="3403273"/>
                </a:cubicBezTo>
                <a:lnTo>
                  <a:pt x="1243121" y="3404487"/>
                </a:lnTo>
                <a:lnTo>
                  <a:pt x="1244200" y="3407724"/>
                </a:lnTo>
                <a:lnTo>
                  <a:pt x="1240827" y="3413254"/>
                </a:lnTo>
                <a:lnTo>
                  <a:pt x="1240827" y="3414333"/>
                </a:lnTo>
                <a:lnTo>
                  <a:pt x="1242042" y="3414333"/>
                </a:lnTo>
                <a:cubicBezTo>
                  <a:pt x="1242222" y="3411545"/>
                  <a:pt x="1243661" y="3409342"/>
                  <a:pt x="1246358" y="3407724"/>
                </a:cubicBezTo>
                <a:cubicBezTo>
                  <a:pt x="1258855" y="3416535"/>
                  <a:pt x="1265105" y="3422785"/>
                  <a:pt x="1265105" y="3426471"/>
                </a:cubicBezTo>
                <a:cubicBezTo>
                  <a:pt x="1267083" y="3426471"/>
                  <a:pt x="1268882" y="3428270"/>
                  <a:pt x="1270500" y="3431866"/>
                </a:cubicBezTo>
                <a:lnTo>
                  <a:pt x="1270500" y="3437396"/>
                </a:lnTo>
                <a:cubicBezTo>
                  <a:pt x="1263217" y="3447107"/>
                  <a:pt x="1259576" y="3454076"/>
                  <a:pt x="1259576" y="3458302"/>
                </a:cubicBezTo>
                <a:lnTo>
                  <a:pt x="1259576" y="3471385"/>
                </a:lnTo>
                <a:lnTo>
                  <a:pt x="1258496" y="3489054"/>
                </a:lnTo>
                <a:cubicBezTo>
                  <a:pt x="1261373" y="3493460"/>
                  <a:pt x="1262813" y="3496742"/>
                  <a:pt x="1262813" y="3498900"/>
                </a:cubicBezTo>
                <a:lnTo>
                  <a:pt x="1260654" y="3514275"/>
                </a:lnTo>
                <a:lnTo>
                  <a:pt x="1261733" y="3518726"/>
                </a:lnTo>
                <a:cubicBezTo>
                  <a:pt x="1261733" y="3523042"/>
                  <a:pt x="1259890" y="3525200"/>
                  <a:pt x="1256204" y="3525200"/>
                </a:cubicBezTo>
                <a:lnTo>
                  <a:pt x="1252967" y="3528572"/>
                </a:lnTo>
                <a:lnTo>
                  <a:pt x="1252967" y="3529651"/>
                </a:lnTo>
                <a:lnTo>
                  <a:pt x="1255125" y="3531809"/>
                </a:lnTo>
                <a:lnTo>
                  <a:pt x="1258496" y="3530730"/>
                </a:lnTo>
                <a:lnTo>
                  <a:pt x="1260654" y="3534102"/>
                </a:lnTo>
                <a:lnTo>
                  <a:pt x="1259576" y="3539497"/>
                </a:lnTo>
                <a:lnTo>
                  <a:pt x="1262813" y="3547185"/>
                </a:lnTo>
                <a:lnTo>
                  <a:pt x="1260654" y="3559324"/>
                </a:lnTo>
                <a:lnTo>
                  <a:pt x="1262813" y="3576858"/>
                </a:lnTo>
                <a:cubicBezTo>
                  <a:pt x="1261553" y="3580184"/>
                  <a:pt x="1259350" y="3582747"/>
                  <a:pt x="1256204" y="3584546"/>
                </a:cubicBezTo>
                <a:cubicBezTo>
                  <a:pt x="1254944" y="3580319"/>
                  <a:pt x="1252786" y="3576678"/>
                  <a:pt x="1249729" y="3573621"/>
                </a:cubicBezTo>
                <a:lnTo>
                  <a:pt x="1249729" y="3574700"/>
                </a:lnTo>
                <a:cubicBezTo>
                  <a:pt x="1253326" y="3580184"/>
                  <a:pt x="1255125" y="3584231"/>
                  <a:pt x="1255125" y="3586838"/>
                </a:cubicBezTo>
                <a:cubicBezTo>
                  <a:pt x="1249279" y="3587917"/>
                  <a:pt x="1246358" y="3591919"/>
                  <a:pt x="1246358" y="3598842"/>
                </a:cubicBezTo>
                <a:lnTo>
                  <a:pt x="1225452" y="3605451"/>
                </a:lnTo>
                <a:lnTo>
                  <a:pt x="1220058" y="3605451"/>
                </a:lnTo>
                <a:cubicBezTo>
                  <a:pt x="1217809" y="3605451"/>
                  <a:pt x="1216686" y="3602889"/>
                  <a:pt x="1216686" y="3597763"/>
                </a:cubicBezTo>
                <a:cubicBezTo>
                  <a:pt x="1216686" y="3588052"/>
                  <a:pt x="1211559" y="3580005"/>
                  <a:pt x="1201309" y="3573621"/>
                </a:cubicBezTo>
                <a:cubicBezTo>
                  <a:pt x="1199871" y="3582432"/>
                  <a:pt x="1198431" y="3586838"/>
                  <a:pt x="1196993" y="3586838"/>
                </a:cubicBezTo>
                <a:lnTo>
                  <a:pt x="1199151" y="3592233"/>
                </a:lnTo>
                <a:cubicBezTo>
                  <a:pt x="1196723" y="3594481"/>
                  <a:pt x="1190878" y="3597403"/>
                  <a:pt x="1181616" y="3601000"/>
                </a:cubicBezTo>
                <a:lnTo>
                  <a:pt x="1180403" y="3601000"/>
                </a:lnTo>
                <a:cubicBezTo>
                  <a:pt x="1178425" y="3601000"/>
                  <a:pt x="1177347" y="3599202"/>
                  <a:pt x="1177166" y="3595605"/>
                </a:cubicBezTo>
                <a:lnTo>
                  <a:pt x="1175009" y="3595605"/>
                </a:lnTo>
                <a:cubicBezTo>
                  <a:pt x="1170242" y="3599202"/>
                  <a:pt x="1166557" y="3601000"/>
                  <a:pt x="1163948" y="3601000"/>
                </a:cubicBezTo>
                <a:cubicBezTo>
                  <a:pt x="1155047" y="3601000"/>
                  <a:pt x="1150282" y="3595515"/>
                  <a:pt x="1149652" y="3584546"/>
                </a:cubicBezTo>
                <a:lnTo>
                  <a:pt x="1150865" y="3579151"/>
                </a:lnTo>
                <a:lnTo>
                  <a:pt x="1148574" y="3571463"/>
                </a:lnTo>
                <a:cubicBezTo>
                  <a:pt x="1150102" y="3568495"/>
                  <a:pt x="1150865" y="3564449"/>
                  <a:pt x="1150865" y="3559324"/>
                </a:cubicBezTo>
                <a:lnTo>
                  <a:pt x="1150865" y="3549478"/>
                </a:lnTo>
                <a:lnTo>
                  <a:pt x="1148574" y="3538418"/>
                </a:lnTo>
                <a:cubicBezTo>
                  <a:pt x="1149741" y="3528887"/>
                  <a:pt x="1150865" y="3524121"/>
                  <a:pt x="1151944" y="3524121"/>
                </a:cubicBezTo>
                <a:lnTo>
                  <a:pt x="1150865" y="3523042"/>
                </a:lnTo>
                <a:lnTo>
                  <a:pt x="1150865" y="3506588"/>
                </a:lnTo>
                <a:lnTo>
                  <a:pt x="1151944" y="3502137"/>
                </a:lnTo>
                <a:lnTo>
                  <a:pt x="1149652" y="3491212"/>
                </a:lnTo>
                <a:lnTo>
                  <a:pt x="1153023" y="3481366"/>
                </a:lnTo>
                <a:lnTo>
                  <a:pt x="1149652" y="3479073"/>
                </a:lnTo>
                <a:lnTo>
                  <a:pt x="1150865" y="3460460"/>
                </a:lnTo>
                <a:lnTo>
                  <a:pt x="1150865" y="3436317"/>
                </a:lnTo>
                <a:lnTo>
                  <a:pt x="1153023" y="3432945"/>
                </a:lnTo>
                <a:lnTo>
                  <a:pt x="1153023" y="3431866"/>
                </a:lnTo>
                <a:lnTo>
                  <a:pt x="1147494" y="3427550"/>
                </a:lnTo>
                <a:lnTo>
                  <a:pt x="1139806" y="3427550"/>
                </a:lnTo>
                <a:lnTo>
                  <a:pt x="1140885" y="3440633"/>
                </a:lnTo>
                <a:lnTo>
                  <a:pt x="1138727" y="3459381"/>
                </a:lnTo>
                <a:lnTo>
                  <a:pt x="1140885" y="3472599"/>
                </a:lnTo>
                <a:lnTo>
                  <a:pt x="1140885" y="3476915"/>
                </a:lnTo>
                <a:cubicBezTo>
                  <a:pt x="1138907" y="3480601"/>
                  <a:pt x="1136703" y="3482445"/>
                  <a:pt x="1134276" y="3482445"/>
                </a:cubicBezTo>
                <a:lnTo>
                  <a:pt x="1134276" y="3483524"/>
                </a:lnTo>
                <a:cubicBezTo>
                  <a:pt x="1137244" y="3483524"/>
                  <a:pt x="1138727" y="3486086"/>
                  <a:pt x="1138727" y="3491212"/>
                </a:cubicBezTo>
                <a:lnTo>
                  <a:pt x="1140885" y="3498900"/>
                </a:lnTo>
                <a:lnTo>
                  <a:pt x="1140885" y="3501058"/>
                </a:lnTo>
                <a:cubicBezTo>
                  <a:pt x="1140885" y="3506363"/>
                  <a:pt x="1139806" y="3509690"/>
                  <a:pt x="1137649" y="3511038"/>
                </a:cubicBezTo>
                <a:lnTo>
                  <a:pt x="1138727" y="3516433"/>
                </a:lnTo>
                <a:lnTo>
                  <a:pt x="1138727" y="3518726"/>
                </a:lnTo>
                <a:lnTo>
                  <a:pt x="1136569" y="3527493"/>
                </a:lnTo>
                <a:lnTo>
                  <a:pt x="1136569" y="3535181"/>
                </a:lnTo>
                <a:lnTo>
                  <a:pt x="1139806" y="3556087"/>
                </a:lnTo>
                <a:cubicBezTo>
                  <a:pt x="1138187" y="3556087"/>
                  <a:pt x="1137108" y="3557885"/>
                  <a:pt x="1136569" y="3561482"/>
                </a:cubicBezTo>
                <a:cubicBezTo>
                  <a:pt x="1139447" y="3562561"/>
                  <a:pt x="1140885" y="3565123"/>
                  <a:pt x="1140885" y="3569170"/>
                </a:cubicBezTo>
                <a:lnTo>
                  <a:pt x="1140885" y="3575779"/>
                </a:lnTo>
                <a:cubicBezTo>
                  <a:pt x="1140885" y="3578926"/>
                  <a:pt x="1139086" y="3582612"/>
                  <a:pt x="1135491" y="3586838"/>
                </a:cubicBezTo>
                <a:lnTo>
                  <a:pt x="1136569" y="3593312"/>
                </a:lnTo>
                <a:cubicBezTo>
                  <a:pt x="1136569" y="3596280"/>
                  <a:pt x="1132883" y="3599247"/>
                  <a:pt x="1125508" y="3602214"/>
                </a:cubicBezTo>
                <a:cubicBezTo>
                  <a:pt x="1115258" y="3600686"/>
                  <a:pt x="1110134" y="3598842"/>
                  <a:pt x="1110134" y="3596684"/>
                </a:cubicBezTo>
                <a:lnTo>
                  <a:pt x="1106897" y="3597763"/>
                </a:lnTo>
                <a:cubicBezTo>
                  <a:pt x="1093678" y="3597224"/>
                  <a:pt x="1087069" y="3593178"/>
                  <a:pt x="1087069" y="3585625"/>
                </a:cubicBezTo>
                <a:cubicBezTo>
                  <a:pt x="1087429" y="3579060"/>
                  <a:pt x="1088554" y="3575779"/>
                  <a:pt x="1090442" y="3575779"/>
                </a:cubicBezTo>
                <a:lnTo>
                  <a:pt x="1092600" y="3577937"/>
                </a:lnTo>
                <a:lnTo>
                  <a:pt x="1092600" y="3574700"/>
                </a:lnTo>
                <a:cubicBezTo>
                  <a:pt x="1088913" y="3569934"/>
                  <a:pt x="1087069" y="3565888"/>
                  <a:pt x="1087069" y="3562561"/>
                </a:cubicBezTo>
                <a:lnTo>
                  <a:pt x="1092600" y="3556087"/>
                </a:lnTo>
                <a:lnTo>
                  <a:pt x="1092600" y="3553794"/>
                </a:lnTo>
                <a:cubicBezTo>
                  <a:pt x="1090442" y="3551096"/>
                  <a:pt x="1089363" y="3548534"/>
                  <a:pt x="1089363" y="3546106"/>
                </a:cubicBezTo>
                <a:lnTo>
                  <a:pt x="1089363" y="3538418"/>
                </a:lnTo>
                <a:lnTo>
                  <a:pt x="1091520" y="3535181"/>
                </a:lnTo>
                <a:lnTo>
                  <a:pt x="1091520" y="3532888"/>
                </a:lnTo>
                <a:cubicBezTo>
                  <a:pt x="1088554" y="3529831"/>
                  <a:pt x="1087069" y="3526909"/>
                  <a:pt x="1087069" y="3524121"/>
                </a:cubicBezTo>
                <a:lnTo>
                  <a:pt x="1087069" y="3523042"/>
                </a:lnTo>
                <a:cubicBezTo>
                  <a:pt x="1087069" y="3520165"/>
                  <a:pt x="1090396" y="3518726"/>
                  <a:pt x="1097051" y="3518726"/>
                </a:cubicBezTo>
                <a:lnTo>
                  <a:pt x="1098130" y="3517512"/>
                </a:lnTo>
                <a:lnTo>
                  <a:pt x="1098130" y="3513196"/>
                </a:lnTo>
                <a:cubicBezTo>
                  <a:pt x="1093543" y="3513196"/>
                  <a:pt x="1090621" y="3509510"/>
                  <a:pt x="1089363" y="3502137"/>
                </a:cubicBezTo>
                <a:lnTo>
                  <a:pt x="1089363" y="3497821"/>
                </a:lnTo>
                <a:lnTo>
                  <a:pt x="1090442" y="3496742"/>
                </a:lnTo>
                <a:lnTo>
                  <a:pt x="1087069" y="3487975"/>
                </a:lnTo>
                <a:lnTo>
                  <a:pt x="1087069" y="3486761"/>
                </a:lnTo>
                <a:cubicBezTo>
                  <a:pt x="1089138" y="3484782"/>
                  <a:pt x="1090621" y="3481141"/>
                  <a:pt x="1091520" y="3475836"/>
                </a:cubicBezTo>
                <a:lnTo>
                  <a:pt x="1089363" y="3473678"/>
                </a:lnTo>
                <a:lnTo>
                  <a:pt x="1089363" y="3461539"/>
                </a:lnTo>
                <a:lnTo>
                  <a:pt x="1091520" y="3452772"/>
                </a:lnTo>
                <a:lnTo>
                  <a:pt x="1089363" y="3449535"/>
                </a:lnTo>
                <a:lnTo>
                  <a:pt x="1089363" y="3432945"/>
                </a:lnTo>
                <a:lnTo>
                  <a:pt x="1088149" y="3427550"/>
                </a:lnTo>
                <a:lnTo>
                  <a:pt x="1083832" y="3428629"/>
                </a:lnTo>
                <a:lnTo>
                  <a:pt x="1078301" y="3424179"/>
                </a:lnTo>
                <a:lnTo>
                  <a:pt x="1077224" y="3424179"/>
                </a:lnTo>
                <a:lnTo>
                  <a:pt x="1079383" y="3422021"/>
                </a:lnTo>
                <a:lnTo>
                  <a:pt x="1085990" y="3422021"/>
                </a:lnTo>
                <a:cubicBezTo>
                  <a:pt x="1085990" y="3418873"/>
                  <a:pt x="1088913" y="3416311"/>
                  <a:pt x="1094757" y="3414333"/>
                </a:cubicBezTo>
                <a:cubicBezTo>
                  <a:pt x="1096017" y="3403902"/>
                  <a:pt x="1098939" y="3395855"/>
                  <a:pt x="1103524" y="3390190"/>
                </a:cubicBezTo>
                <a:lnTo>
                  <a:pt x="1104737" y="3385739"/>
                </a:lnTo>
                <a:lnTo>
                  <a:pt x="1102446" y="3379130"/>
                </a:lnTo>
                <a:lnTo>
                  <a:pt x="1103524" y="3378051"/>
                </a:lnTo>
                <a:lnTo>
                  <a:pt x="1103524" y="3376972"/>
                </a:lnTo>
                <a:cubicBezTo>
                  <a:pt x="1102986" y="3371847"/>
                  <a:pt x="1100423" y="3369284"/>
                  <a:pt x="1095836" y="3369284"/>
                </a:cubicBezTo>
                <a:lnTo>
                  <a:pt x="1089363" y="3371442"/>
                </a:lnTo>
                <a:lnTo>
                  <a:pt x="1084911" y="3370363"/>
                </a:lnTo>
                <a:lnTo>
                  <a:pt x="1056319" y="3374814"/>
                </a:lnTo>
                <a:lnTo>
                  <a:pt x="1052001" y="3373735"/>
                </a:lnTo>
                <a:lnTo>
                  <a:pt x="1043101" y="3374814"/>
                </a:lnTo>
                <a:cubicBezTo>
                  <a:pt x="1039503" y="3372566"/>
                  <a:pt x="1035861" y="3371442"/>
                  <a:pt x="1032176" y="3371442"/>
                </a:cubicBezTo>
                <a:lnTo>
                  <a:pt x="1031097" y="3371442"/>
                </a:lnTo>
                <a:lnTo>
                  <a:pt x="1025566" y="3374814"/>
                </a:lnTo>
                <a:cubicBezTo>
                  <a:pt x="1020081" y="3372027"/>
                  <a:pt x="1017159" y="3369824"/>
                  <a:pt x="1016799" y="3368205"/>
                </a:cubicBezTo>
                <a:cubicBezTo>
                  <a:pt x="1019947" y="3364878"/>
                  <a:pt x="1027635" y="3361956"/>
                  <a:pt x="1039862" y="3359438"/>
                </a:cubicBezTo>
                <a:lnTo>
                  <a:pt x="1053081" y="3359438"/>
                </a:lnTo>
                <a:lnTo>
                  <a:pt x="1069537" y="3363754"/>
                </a:lnTo>
                <a:lnTo>
                  <a:pt x="1075064" y="3363754"/>
                </a:lnTo>
                <a:cubicBezTo>
                  <a:pt x="1078122" y="3361596"/>
                  <a:pt x="1081045" y="3360517"/>
                  <a:pt x="1083832" y="3360517"/>
                </a:cubicBezTo>
                <a:cubicBezTo>
                  <a:pt x="1083832" y="3362855"/>
                  <a:pt x="1089678" y="3364294"/>
                  <a:pt x="1101367" y="3364833"/>
                </a:cubicBezTo>
                <a:cubicBezTo>
                  <a:pt x="1102805" y="3361596"/>
                  <a:pt x="1104288" y="3359798"/>
                  <a:pt x="1105818" y="3359438"/>
                </a:cubicBezTo>
                <a:lnTo>
                  <a:pt x="1109055" y="3359438"/>
                </a:lnTo>
                <a:cubicBezTo>
                  <a:pt x="1112021" y="3360877"/>
                  <a:pt x="1113504" y="3363080"/>
                  <a:pt x="1113504" y="3366047"/>
                </a:cubicBezTo>
                <a:lnTo>
                  <a:pt x="1116742" y="3366047"/>
                </a:lnTo>
                <a:lnTo>
                  <a:pt x="1120114" y="3363754"/>
                </a:lnTo>
                <a:lnTo>
                  <a:pt x="1131039" y="3364833"/>
                </a:lnTo>
                <a:cubicBezTo>
                  <a:pt x="1140031" y="3361236"/>
                  <a:pt x="1146999" y="3359438"/>
                  <a:pt x="1151944" y="3359438"/>
                </a:cubicBezTo>
                <a:lnTo>
                  <a:pt x="1165027" y="3359438"/>
                </a:lnTo>
                <a:lnTo>
                  <a:pt x="1175009" y="3364833"/>
                </a:lnTo>
                <a:cubicBezTo>
                  <a:pt x="1183011" y="3362495"/>
                  <a:pt x="1187371" y="3360697"/>
                  <a:pt x="1188091" y="3359438"/>
                </a:cubicBezTo>
                <a:lnTo>
                  <a:pt x="1204681" y="3362675"/>
                </a:lnTo>
                <a:cubicBezTo>
                  <a:pt x="1211066" y="3359798"/>
                  <a:pt x="1215830" y="3355392"/>
                  <a:pt x="1218979" y="3349458"/>
                </a:cubicBezTo>
                <a:lnTo>
                  <a:pt x="1220058" y="3348379"/>
                </a:lnTo>
                <a:lnTo>
                  <a:pt x="1221137" y="3348379"/>
                </a:lnTo>
                <a:lnTo>
                  <a:pt x="1227745" y="3349458"/>
                </a:lnTo>
                <a:cubicBezTo>
                  <a:pt x="1227745" y="3344962"/>
                  <a:pt x="1229947" y="3341320"/>
                  <a:pt x="1234354" y="3338533"/>
                </a:cubicBezTo>
                <a:close/>
                <a:moveTo>
                  <a:pt x="5722580" y="3336779"/>
                </a:moveTo>
                <a:cubicBezTo>
                  <a:pt x="5727165" y="3339657"/>
                  <a:pt x="5733010" y="3341455"/>
                  <a:pt x="5740113" y="3342174"/>
                </a:cubicBezTo>
                <a:cubicBezTo>
                  <a:pt x="5741013" y="3344512"/>
                  <a:pt x="5744654" y="3346625"/>
                  <a:pt x="5751038" y="3348513"/>
                </a:cubicBezTo>
                <a:cubicBezTo>
                  <a:pt x="5751038" y="3349952"/>
                  <a:pt x="5753241" y="3351031"/>
                  <a:pt x="5757647" y="3351750"/>
                </a:cubicBezTo>
                <a:cubicBezTo>
                  <a:pt x="5759805" y="3358944"/>
                  <a:pt x="5765605" y="3362540"/>
                  <a:pt x="5775046" y="3362540"/>
                </a:cubicBezTo>
                <a:cubicBezTo>
                  <a:pt x="5778913" y="3362540"/>
                  <a:pt x="5781475" y="3365733"/>
                  <a:pt x="5782734" y="3372117"/>
                </a:cubicBezTo>
                <a:lnTo>
                  <a:pt x="5777204" y="3376433"/>
                </a:lnTo>
                <a:cubicBezTo>
                  <a:pt x="5777204" y="3377692"/>
                  <a:pt x="5774687" y="3378771"/>
                  <a:pt x="5769651" y="3379670"/>
                </a:cubicBezTo>
                <a:lnTo>
                  <a:pt x="5769651" y="3380749"/>
                </a:lnTo>
                <a:cubicBezTo>
                  <a:pt x="5778733" y="3385694"/>
                  <a:pt x="5790377" y="3394596"/>
                  <a:pt x="5804584" y="3407454"/>
                </a:cubicBezTo>
                <a:lnTo>
                  <a:pt x="5804584" y="3408398"/>
                </a:lnTo>
                <a:cubicBezTo>
                  <a:pt x="5804224" y="3409747"/>
                  <a:pt x="5802381" y="3411141"/>
                  <a:pt x="5799054" y="3412579"/>
                </a:cubicBezTo>
                <a:cubicBezTo>
                  <a:pt x="5789613" y="3412040"/>
                  <a:pt x="5784892" y="3411321"/>
                  <a:pt x="5784892" y="3410421"/>
                </a:cubicBezTo>
                <a:lnTo>
                  <a:pt x="5776125" y="3413658"/>
                </a:lnTo>
                <a:lnTo>
                  <a:pt x="5769651" y="3412579"/>
                </a:lnTo>
                <a:lnTo>
                  <a:pt x="5764121" y="3414737"/>
                </a:lnTo>
                <a:cubicBezTo>
                  <a:pt x="5757377" y="3414737"/>
                  <a:pt x="5751578" y="3412624"/>
                  <a:pt x="5746722" y="3408398"/>
                </a:cubicBezTo>
                <a:lnTo>
                  <a:pt x="5731346" y="3412579"/>
                </a:lnTo>
                <a:lnTo>
                  <a:pt x="5702888" y="3411500"/>
                </a:lnTo>
                <a:lnTo>
                  <a:pt x="5697493" y="3412579"/>
                </a:lnTo>
                <a:lnTo>
                  <a:pt x="5697493" y="3427820"/>
                </a:lnTo>
                <a:lnTo>
                  <a:pt x="5705181" y="3433215"/>
                </a:lnTo>
                <a:lnTo>
                  <a:pt x="5708418" y="3433215"/>
                </a:lnTo>
                <a:cubicBezTo>
                  <a:pt x="5713003" y="3429799"/>
                  <a:pt x="5720647" y="3426247"/>
                  <a:pt x="5731346" y="3422560"/>
                </a:cubicBezTo>
                <a:cubicBezTo>
                  <a:pt x="5731346" y="3419143"/>
                  <a:pt x="5734269" y="3416985"/>
                  <a:pt x="5740113" y="3416086"/>
                </a:cubicBezTo>
                <a:lnTo>
                  <a:pt x="5744429" y="3416086"/>
                </a:lnTo>
                <a:cubicBezTo>
                  <a:pt x="5759805" y="3420042"/>
                  <a:pt x="5770730" y="3427191"/>
                  <a:pt x="5777204" y="3437531"/>
                </a:cubicBezTo>
                <a:cubicBezTo>
                  <a:pt x="5778733" y="3437531"/>
                  <a:pt x="5779497" y="3439330"/>
                  <a:pt x="5779497" y="3442926"/>
                </a:cubicBezTo>
                <a:cubicBezTo>
                  <a:pt x="5779497" y="3444275"/>
                  <a:pt x="5778013" y="3444949"/>
                  <a:pt x="5775046" y="3444949"/>
                </a:cubicBezTo>
                <a:lnTo>
                  <a:pt x="5773967" y="3446028"/>
                </a:lnTo>
                <a:lnTo>
                  <a:pt x="5773967" y="3449265"/>
                </a:lnTo>
                <a:cubicBezTo>
                  <a:pt x="5776125" y="3449265"/>
                  <a:pt x="5777204" y="3449985"/>
                  <a:pt x="5777204" y="3451423"/>
                </a:cubicBezTo>
                <a:lnTo>
                  <a:pt x="5777204" y="3452502"/>
                </a:lnTo>
                <a:lnTo>
                  <a:pt x="5772888" y="3468553"/>
                </a:lnTo>
                <a:lnTo>
                  <a:pt x="5775046" y="3473948"/>
                </a:lnTo>
                <a:lnTo>
                  <a:pt x="5771809" y="3482580"/>
                </a:lnTo>
                <a:lnTo>
                  <a:pt x="5772888" y="3486761"/>
                </a:lnTo>
                <a:lnTo>
                  <a:pt x="5771809" y="3489998"/>
                </a:lnTo>
                <a:lnTo>
                  <a:pt x="5772888" y="3495393"/>
                </a:lnTo>
                <a:cubicBezTo>
                  <a:pt x="5772888" y="3504115"/>
                  <a:pt x="5771450" y="3510184"/>
                  <a:pt x="5768572" y="3513601"/>
                </a:cubicBezTo>
                <a:lnTo>
                  <a:pt x="5771809" y="3516838"/>
                </a:lnTo>
                <a:lnTo>
                  <a:pt x="5768572" y="3521154"/>
                </a:lnTo>
                <a:lnTo>
                  <a:pt x="5768572" y="3522233"/>
                </a:lnTo>
                <a:cubicBezTo>
                  <a:pt x="5768572" y="3526100"/>
                  <a:pt x="5774372" y="3532529"/>
                  <a:pt x="5785971" y="3541520"/>
                </a:cubicBezTo>
                <a:lnTo>
                  <a:pt x="5788129" y="3547859"/>
                </a:lnTo>
                <a:cubicBezTo>
                  <a:pt x="5784532" y="3552895"/>
                  <a:pt x="5779452" y="3555412"/>
                  <a:pt x="5772888" y="3555412"/>
                </a:cubicBezTo>
                <a:lnTo>
                  <a:pt x="5772888" y="3558649"/>
                </a:lnTo>
                <a:cubicBezTo>
                  <a:pt x="5772888" y="3560807"/>
                  <a:pt x="5775811" y="3561886"/>
                  <a:pt x="5781655" y="3561886"/>
                </a:cubicBezTo>
                <a:lnTo>
                  <a:pt x="5802426" y="3582253"/>
                </a:lnTo>
                <a:lnTo>
                  <a:pt x="5802426" y="3586434"/>
                </a:lnTo>
                <a:lnTo>
                  <a:pt x="5797975" y="3586434"/>
                </a:lnTo>
                <a:lnTo>
                  <a:pt x="5797975" y="3590750"/>
                </a:lnTo>
                <a:cubicBezTo>
                  <a:pt x="5801662" y="3590750"/>
                  <a:pt x="5803505" y="3591469"/>
                  <a:pt x="5803505" y="3592908"/>
                </a:cubicBezTo>
                <a:cubicBezTo>
                  <a:pt x="5803505" y="3594347"/>
                  <a:pt x="5802426" y="3595066"/>
                  <a:pt x="5800268" y="3595066"/>
                </a:cubicBezTo>
                <a:cubicBezTo>
                  <a:pt x="5787140" y="3595066"/>
                  <a:pt x="5776575" y="3594347"/>
                  <a:pt x="5768572" y="3592908"/>
                </a:cubicBezTo>
                <a:lnTo>
                  <a:pt x="5763042" y="3596145"/>
                </a:lnTo>
                <a:lnTo>
                  <a:pt x="5760884" y="3596145"/>
                </a:lnTo>
                <a:lnTo>
                  <a:pt x="5744429" y="3593987"/>
                </a:lnTo>
                <a:lnTo>
                  <a:pt x="5734583" y="3596145"/>
                </a:lnTo>
                <a:lnTo>
                  <a:pt x="5729188" y="3596145"/>
                </a:lnTo>
                <a:cubicBezTo>
                  <a:pt x="5726491" y="3596145"/>
                  <a:pt x="5723209" y="3594347"/>
                  <a:pt x="5719343" y="3590750"/>
                </a:cubicBezTo>
                <a:lnTo>
                  <a:pt x="5716106" y="3590750"/>
                </a:lnTo>
                <a:lnTo>
                  <a:pt x="5701809" y="3596145"/>
                </a:lnTo>
                <a:lnTo>
                  <a:pt x="5699651" y="3596145"/>
                </a:lnTo>
                <a:cubicBezTo>
                  <a:pt x="5694705" y="3596145"/>
                  <a:pt x="5690704" y="3594347"/>
                  <a:pt x="5687647" y="3590750"/>
                </a:cubicBezTo>
                <a:cubicBezTo>
                  <a:pt x="5682701" y="3593627"/>
                  <a:pt x="5677621" y="3595066"/>
                  <a:pt x="5672406" y="3595066"/>
                </a:cubicBezTo>
                <a:lnTo>
                  <a:pt x="5669034" y="3591829"/>
                </a:lnTo>
                <a:lnTo>
                  <a:pt x="5666876" y="3591829"/>
                </a:lnTo>
                <a:lnTo>
                  <a:pt x="5664718" y="3593987"/>
                </a:lnTo>
                <a:lnTo>
                  <a:pt x="5653793" y="3592908"/>
                </a:lnTo>
                <a:lnTo>
                  <a:pt x="5642868" y="3592908"/>
                </a:lnTo>
                <a:lnTo>
                  <a:pt x="5636259" y="3593987"/>
                </a:lnTo>
                <a:lnTo>
                  <a:pt x="5630864" y="3591829"/>
                </a:lnTo>
                <a:lnTo>
                  <a:pt x="5630864" y="3592908"/>
                </a:lnTo>
                <a:cubicBezTo>
                  <a:pt x="5630864" y="3595066"/>
                  <a:pt x="5626863" y="3595605"/>
                  <a:pt x="5618860" y="3594526"/>
                </a:cubicBezTo>
                <a:lnTo>
                  <a:pt x="5617646" y="3596145"/>
                </a:lnTo>
                <a:lnTo>
                  <a:pt x="5612251" y="3594526"/>
                </a:lnTo>
                <a:lnTo>
                  <a:pt x="5605643" y="3594526"/>
                </a:lnTo>
                <a:lnTo>
                  <a:pt x="5587165" y="3591829"/>
                </a:lnTo>
                <a:lnTo>
                  <a:pt x="5581635" y="3593987"/>
                </a:lnTo>
                <a:lnTo>
                  <a:pt x="5576105" y="3590750"/>
                </a:lnTo>
                <a:cubicBezTo>
                  <a:pt x="5571789" y="3593627"/>
                  <a:pt x="5567788" y="3595066"/>
                  <a:pt x="5564101" y="3595066"/>
                </a:cubicBezTo>
                <a:lnTo>
                  <a:pt x="5560864" y="3595066"/>
                </a:lnTo>
                <a:cubicBezTo>
                  <a:pt x="5559425" y="3595066"/>
                  <a:pt x="5558706" y="3593268"/>
                  <a:pt x="5558706" y="3589671"/>
                </a:cubicBezTo>
                <a:lnTo>
                  <a:pt x="5557627" y="3589671"/>
                </a:lnTo>
                <a:cubicBezTo>
                  <a:pt x="5557627" y="3592548"/>
                  <a:pt x="5556503" y="3593987"/>
                  <a:pt x="5554255" y="3593987"/>
                </a:cubicBezTo>
                <a:lnTo>
                  <a:pt x="5549939" y="3593987"/>
                </a:lnTo>
                <a:cubicBezTo>
                  <a:pt x="5546073" y="3593987"/>
                  <a:pt x="5543510" y="3592548"/>
                  <a:pt x="5542251" y="3589671"/>
                </a:cubicBezTo>
                <a:lnTo>
                  <a:pt x="5542251" y="3588592"/>
                </a:lnTo>
                <a:lnTo>
                  <a:pt x="5545623" y="3585355"/>
                </a:lnTo>
                <a:lnTo>
                  <a:pt x="5547781" y="3585355"/>
                </a:lnTo>
                <a:lnTo>
                  <a:pt x="5557627" y="3587513"/>
                </a:lnTo>
                <a:lnTo>
                  <a:pt x="5557627" y="3586434"/>
                </a:lnTo>
                <a:lnTo>
                  <a:pt x="5560864" y="3583197"/>
                </a:lnTo>
                <a:lnTo>
                  <a:pt x="5584872" y="3588592"/>
                </a:lnTo>
                <a:cubicBezTo>
                  <a:pt x="5590896" y="3584995"/>
                  <a:pt x="5596022" y="3583197"/>
                  <a:pt x="5600247" y="3583197"/>
                </a:cubicBezTo>
                <a:lnTo>
                  <a:pt x="5621018" y="3585355"/>
                </a:lnTo>
                <a:lnTo>
                  <a:pt x="5627492" y="3585355"/>
                </a:lnTo>
                <a:lnTo>
                  <a:pt x="5636259" y="3587513"/>
                </a:lnTo>
                <a:lnTo>
                  <a:pt x="5642868" y="3587513"/>
                </a:lnTo>
                <a:cubicBezTo>
                  <a:pt x="5647184" y="3587513"/>
                  <a:pt x="5649342" y="3577892"/>
                  <a:pt x="5649342" y="3558649"/>
                </a:cubicBezTo>
                <a:lnTo>
                  <a:pt x="5651635" y="3556491"/>
                </a:lnTo>
                <a:lnTo>
                  <a:pt x="5651635" y="3554333"/>
                </a:lnTo>
                <a:lnTo>
                  <a:pt x="5643947" y="3555412"/>
                </a:lnTo>
                <a:lnTo>
                  <a:pt x="5637338" y="3553254"/>
                </a:lnTo>
                <a:lnTo>
                  <a:pt x="5633022" y="3554333"/>
                </a:lnTo>
                <a:cubicBezTo>
                  <a:pt x="5629336" y="3549298"/>
                  <a:pt x="5625694" y="3546780"/>
                  <a:pt x="5622097" y="3546780"/>
                </a:cubicBezTo>
                <a:lnTo>
                  <a:pt x="5622097" y="3544622"/>
                </a:lnTo>
                <a:cubicBezTo>
                  <a:pt x="5622097" y="3543274"/>
                  <a:pt x="5624255" y="3542240"/>
                  <a:pt x="5628571" y="3541520"/>
                </a:cubicBezTo>
                <a:lnTo>
                  <a:pt x="5639496" y="3547859"/>
                </a:lnTo>
                <a:lnTo>
                  <a:pt x="5641789" y="3547859"/>
                </a:lnTo>
                <a:cubicBezTo>
                  <a:pt x="5645386" y="3546241"/>
                  <a:pt x="5647184" y="3544488"/>
                  <a:pt x="5647184" y="3542599"/>
                </a:cubicBezTo>
                <a:lnTo>
                  <a:pt x="5645026" y="3536125"/>
                </a:lnTo>
                <a:lnTo>
                  <a:pt x="5645026" y="3535046"/>
                </a:lnTo>
                <a:lnTo>
                  <a:pt x="5648263" y="3527493"/>
                </a:lnTo>
                <a:cubicBezTo>
                  <a:pt x="5643228" y="3524886"/>
                  <a:pt x="5640710" y="3522413"/>
                  <a:pt x="5640710" y="3520075"/>
                </a:cubicBezTo>
                <a:cubicBezTo>
                  <a:pt x="5629740" y="3520075"/>
                  <a:pt x="5624255" y="3523627"/>
                  <a:pt x="5624255" y="3530730"/>
                </a:cubicBezTo>
                <a:cubicBezTo>
                  <a:pt x="5620839" y="3537204"/>
                  <a:pt x="5616118" y="3540441"/>
                  <a:pt x="5610093" y="3540441"/>
                </a:cubicBezTo>
                <a:lnTo>
                  <a:pt x="5607801" y="3540441"/>
                </a:lnTo>
                <a:lnTo>
                  <a:pt x="5584872" y="3537204"/>
                </a:lnTo>
                <a:lnTo>
                  <a:pt x="5578398" y="3539362"/>
                </a:lnTo>
                <a:cubicBezTo>
                  <a:pt x="5573992" y="3537025"/>
                  <a:pt x="5571789" y="3533068"/>
                  <a:pt x="5571789" y="3527493"/>
                </a:cubicBezTo>
                <a:lnTo>
                  <a:pt x="5571789" y="3524256"/>
                </a:lnTo>
                <a:lnTo>
                  <a:pt x="5575026" y="3520075"/>
                </a:lnTo>
                <a:lnTo>
                  <a:pt x="5575026" y="3518996"/>
                </a:lnTo>
                <a:lnTo>
                  <a:pt x="5571789" y="3514680"/>
                </a:lnTo>
                <a:lnTo>
                  <a:pt x="5571789" y="3512522"/>
                </a:lnTo>
                <a:lnTo>
                  <a:pt x="5573947" y="3501867"/>
                </a:lnTo>
                <a:lnTo>
                  <a:pt x="5571789" y="3495393"/>
                </a:lnTo>
                <a:lnTo>
                  <a:pt x="5571789" y="3483659"/>
                </a:lnTo>
                <a:lnTo>
                  <a:pt x="5573947" y="3470711"/>
                </a:lnTo>
                <a:cubicBezTo>
                  <a:pt x="5573947" y="3466305"/>
                  <a:pt x="5572868" y="3460955"/>
                  <a:pt x="5570710" y="3454660"/>
                </a:cubicBezTo>
                <a:lnTo>
                  <a:pt x="5571789" y="3444949"/>
                </a:lnTo>
                <a:lnTo>
                  <a:pt x="5568552" y="3428899"/>
                </a:lnTo>
                <a:cubicBezTo>
                  <a:pt x="5571609" y="3419458"/>
                  <a:pt x="5573767" y="3414737"/>
                  <a:pt x="5575026" y="3414737"/>
                </a:cubicBezTo>
                <a:lnTo>
                  <a:pt x="5583793" y="3414737"/>
                </a:lnTo>
                <a:cubicBezTo>
                  <a:pt x="5587839" y="3414737"/>
                  <a:pt x="5597685" y="3419458"/>
                  <a:pt x="5613330" y="3428899"/>
                </a:cubicBezTo>
                <a:lnTo>
                  <a:pt x="5622097" y="3431057"/>
                </a:lnTo>
                <a:lnTo>
                  <a:pt x="5623176" y="3431057"/>
                </a:lnTo>
                <a:cubicBezTo>
                  <a:pt x="5639182" y="3431057"/>
                  <a:pt x="5647184" y="3427865"/>
                  <a:pt x="5647184" y="3421481"/>
                </a:cubicBezTo>
                <a:lnTo>
                  <a:pt x="5647184" y="3419323"/>
                </a:lnTo>
                <a:lnTo>
                  <a:pt x="5646105" y="3414737"/>
                </a:lnTo>
                <a:lnTo>
                  <a:pt x="5639496" y="3414737"/>
                </a:lnTo>
                <a:lnTo>
                  <a:pt x="5624255" y="3411500"/>
                </a:lnTo>
                <a:lnTo>
                  <a:pt x="5609014" y="3414737"/>
                </a:lnTo>
                <a:lnTo>
                  <a:pt x="5607801" y="3414737"/>
                </a:lnTo>
                <a:cubicBezTo>
                  <a:pt x="5596201" y="3412040"/>
                  <a:pt x="5590402" y="3409972"/>
                  <a:pt x="5590402" y="3408533"/>
                </a:cubicBezTo>
                <a:cubicBezTo>
                  <a:pt x="5590402" y="3406465"/>
                  <a:pt x="5595482" y="3405431"/>
                  <a:pt x="5605643" y="3405431"/>
                </a:cubicBezTo>
                <a:cubicBezTo>
                  <a:pt x="5608250" y="3405431"/>
                  <a:pt x="5611532" y="3406780"/>
                  <a:pt x="5615488" y="3409477"/>
                </a:cubicBezTo>
                <a:cubicBezTo>
                  <a:pt x="5616747" y="3409477"/>
                  <a:pt x="5617871" y="3407409"/>
                  <a:pt x="5618860" y="3403273"/>
                </a:cubicBezTo>
                <a:lnTo>
                  <a:pt x="5622097" y="3403273"/>
                </a:lnTo>
                <a:lnTo>
                  <a:pt x="5642868" y="3404352"/>
                </a:lnTo>
                <a:cubicBezTo>
                  <a:pt x="5646465" y="3403273"/>
                  <a:pt x="5648263" y="3398597"/>
                  <a:pt x="5648263" y="3390325"/>
                </a:cubicBezTo>
                <a:lnTo>
                  <a:pt x="5641789" y="3388167"/>
                </a:lnTo>
                <a:lnTo>
                  <a:pt x="5622097" y="3388167"/>
                </a:lnTo>
                <a:cubicBezTo>
                  <a:pt x="5620659" y="3388167"/>
                  <a:pt x="5619939" y="3387133"/>
                  <a:pt x="5619939" y="3385065"/>
                </a:cubicBezTo>
                <a:lnTo>
                  <a:pt x="5618860" y="3385065"/>
                </a:lnTo>
                <a:cubicBezTo>
                  <a:pt x="5616433" y="3385065"/>
                  <a:pt x="5613870" y="3386099"/>
                  <a:pt x="5611172" y="3388167"/>
                </a:cubicBezTo>
                <a:lnTo>
                  <a:pt x="5609014" y="3388167"/>
                </a:lnTo>
                <a:lnTo>
                  <a:pt x="5604564" y="3387088"/>
                </a:lnTo>
                <a:lnTo>
                  <a:pt x="5603484" y="3388167"/>
                </a:lnTo>
                <a:lnTo>
                  <a:pt x="5602405" y="3388167"/>
                </a:lnTo>
                <a:lnTo>
                  <a:pt x="5585951" y="3387088"/>
                </a:lnTo>
                <a:lnTo>
                  <a:pt x="5578398" y="3388167"/>
                </a:lnTo>
                <a:lnTo>
                  <a:pt x="5576105" y="3382907"/>
                </a:lnTo>
                <a:lnTo>
                  <a:pt x="5603484" y="3372117"/>
                </a:lnTo>
                <a:lnTo>
                  <a:pt x="5609014" y="3375354"/>
                </a:lnTo>
                <a:cubicBezTo>
                  <a:pt x="5609014" y="3372117"/>
                  <a:pt x="5624300" y="3367846"/>
                  <a:pt x="5654872" y="3362540"/>
                </a:cubicBezTo>
                <a:lnTo>
                  <a:pt x="5663639" y="3363619"/>
                </a:lnTo>
                <a:cubicBezTo>
                  <a:pt x="5663639" y="3359124"/>
                  <a:pt x="5668719" y="3356246"/>
                  <a:pt x="5678880" y="3354987"/>
                </a:cubicBezTo>
                <a:cubicBezTo>
                  <a:pt x="5678880" y="3352470"/>
                  <a:pt x="5682881" y="3350671"/>
                  <a:pt x="5690884" y="3349592"/>
                </a:cubicBezTo>
                <a:lnTo>
                  <a:pt x="5691963" y="3348513"/>
                </a:lnTo>
                <a:lnTo>
                  <a:pt x="5698572" y="3349592"/>
                </a:lnTo>
                <a:cubicBezTo>
                  <a:pt x="5704956" y="3349592"/>
                  <a:pt x="5711520" y="3345681"/>
                  <a:pt x="5718264" y="3337858"/>
                </a:cubicBezTo>
                <a:close/>
                <a:moveTo>
                  <a:pt x="3049636" y="3296336"/>
                </a:moveTo>
                <a:lnTo>
                  <a:pt x="3051794" y="3296336"/>
                </a:lnTo>
                <a:lnTo>
                  <a:pt x="3055031" y="3299573"/>
                </a:lnTo>
                <a:lnTo>
                  <a:pt x="3053952" y="3300652"/>
                </a:lnTo>
                <a:lnTo>
                  <a:pt x="3051794" y="3300652"/>
                </a:lnTo>
                <a:lnTo>
                  <a:pt x="3048422" y="3297415"/>
                </a:lnTo>
                <a:close/>
                <a:moveTo>
                  <a:pt x="723188" y="3294042"/>
                </a:moveTo>
                <a:lnTo>
                  <a:pt x="723188" y="3297279"/>
                </a:lnTo>
                <a:lnTo>
                  <a:pt x="724267" y="3297279"/>
                </a:lnTo>
                <a:lnTo>
                  <a:pt x="724267" y="3294042"/>
                </a:lnTo>
                <a:close/>
                <a:moveTo>
                  <a:pt x="9150663" y="3293503"/>
                </a:moveTo>
                <a:lnTo>
                  <a:pt x="9152686" y="3293503"/>
                </a:lnTo>
                <a:lnTo>
                  <a:pt x="9152686" y="3295661"/>
                </a:lnTo>
                <a:lnTo>
                  <a:pt x="9150663" y="3297684"/>
                </a:lnTo>
                <a:lnTo>
                  <a:pt x="9148505" y="3295661"/>
                </a:lnTo>
                <a:close/>
                <a:moveTo>
                  <a:pt x="4163005" y="3288917"/>
                </a:moveTo>
                <a:lnTo>
                  <a:pt x="4163005" y="3289996"/>
                </a:lnTo>
                <a:lnTo>
                  <a:pt x="4166242" y="3289996"/>
                </a:lnTo>
                <a:lnTo>
                  <a:pt x="4166242" y="3288917"/>
                </a:lnTo>
                <a:close/>
                <a:moveTo>
                  <a:pt x="3196111" y="3286490"/>
                </a:moveTo>
                <a:lnTo>
                  <a:pt x="3195032" y="3287569"/>
                </a:lnTo>
                <a:lnTo>
                  <a:pt x="3195032" y="3288648"/>
                </a:lnTo>
                <a:lnTo>
                  <a:pt x="3213645" y="3292964"/>
                </a:lnTo>
                <a:lnTo>
                  <a:pt x="3218096" y="3292964"/>
                </a:lnTo>
                <a:lnTo>
                  <a:pt x="3218096" y="3291885"/>
                </a:lnTo>
                <a:cubicBezTo>
                  <a:pt x="3205327" y="3289727"/>
                  <a:pt x="3197999" y="3287928"/>
                  <a:pt x="3196111" y="3286490"/>
                </a:cubicBezTo>
                <a:close/>
                <a:moveTo>
                  <a:pt x="727639" y="3285275"/>
                </a:moveTo>
                <a:lnTo>
                  <a:pt x="727639" y="3288647"/>
                </a:lnTo>
                <a:lnTo>
                  <a:pt x="728718" y="3288647"/>
                </a:lnTo>
                <a:lnTo>
                  <a:pt x="728718" y="3285275"/>
                </a:lnTo>
                <a:close/>
                <a:moveTo>
                  <a:pt x="740857" y="3280959"/>
                </a:moveTo>
                <a:lnTo>
                  <a:pt x="740857" y="3284196"/>
                </a:lnTo>
                <a:lnTo>
                  <a:pt x="743150" y="3284196"/>
                </a:lnTo>
                <a:lnTo>
                  <a:pt x="743150" y="3280959"/>
                </a:lnTo>
                <a:close/>
                <a:moveTo>
                  <a:pt x="578737" y="3280959"/>
                </a:moveTo>
                <a:lnTo>
                  <a:pt x="578737" y="3284196"/>
                </a:lnTo>
                <a:lnTo>
                  <a:pt x="579816" y="3284196"/>
                </a:lnTo>
                <a:lnTo>
                  <a:pt x="579816" y="3280959"/>
                </a:lnTo>
                <a:close/>
                <a:moveTo>
                  <a:pt x="3192874" y="3279881"/>
                </a:moveTo>
                <a:lnTo>
                  <a:pt x="3192874" y="3282039"/>
                </a:lnTo>
                <a:lnTo>
                  <a:pt x="3193953" y="3282039"/>
                </a:lnTo>
                <a:lnTo>
                  <a:pt x="3193953" y="3279881"/>
                </a:lnTo>
                <a:close/>
                <a:moveTo>
                  <a:pt x="737620" y="3275564"/>
                </a:moveTo>
                <a:lnTo>
                  <a:pt x="737620" y="3277722"/>
                </a:lnTo>
                <a:lnTo>
                  <a:pt x="738699" y="3277722"/>
                </a:lnTo>
                <a:lnTo>
                  <a:pt x="738699" y="3275564"/>
                </a:lnTo>
                <a:close/>
                <a:moveTo>
                  <a:pt x="4267534" y="3275025"/>
                </a:moveTo>
                <a:lnTo>
                  <a:pt x="4263218" y="3276104"/>
                </a:lnTo>
                <a:lnTo>
                  <a:pt x="4263218" y="3277183"/>
                </a:lnTo>
                <a:lnTo>
                  <a:pt x="4266455" y="3277183"/>
                </a:lnTo>
                <a:lnTo>
                  <a:pt x="4266455" y="3276104"/>
                </a:lnTo>
                <a:lnTo>
                  <a:pt x="4267534" y="3277183"/>
                </a:lnTo>
                <a:lnTo>
                  <a:pt x="4274952" y="3277183"/>
                </a:lnTo>
                <a:lnTo>
                  <a:pt x="4274952" y="3276104"/>
                </a:lnTo>
                <a:close/>
                <a:moveTo>
                  <a:pt x="9284864" y="3273272"/>
                </a:moveTo>
                <a:lnTo>
                  <a:pt x="9281627" y="3276509"/>
                </a:lnTo>
                <a:lnTo>
                  <a:pt x="9281627" y="3277588"/>
                </a:lnTo>
                <a:lnTo>
                  <a:pt x="9283785" y="3277588"/>
                </a:lnTo>
                <a:lnTo>
                  <a:pt x="9283785" y="3278667"/>
                </a:lnTo>
                <a:lnTo>
                  <a:pt x="9288101" y="3275430"/>
                </a:lnTo>
                <a:lnTo>
                  <a:pt x="9285943" y="3273272"/>
                </a:lnTo>
                <a:close/>
                <a:moveTo>
                  <a:pt x="4164084" y="3271923"/>
                </a:moveTo>
                <a:lnTo>
                  <a:pt x="4164084" y="3272867"/>
                </a:lnTo>
                <a:lnTo>
                  <a:pt x="4166242" y="3272867"/>
                </a:lnTo>
                <a:lnTo>
                  <a:pt x="4166242" y="3271923"/>
                </a:lnTo>
                <a:close/>
                <a:moveTo>
                  <a:pt x="2239419" y="3271788"/>
                </a:moveTo>
                <a:lnTo>
                  <a:pt x="2239419" y="3273946"/>
                </a:lnTo>
                <a:lnTo>
                  <a:pt x="2240498" y="3273946"/>
                </a:lnTo>
                <a:lnTo>
                  <a:pt x="2240498" y="3271788"/>
                </a:lnTo>
                <a:close/>
                <a:moveTo>
                  <a:pt x="3195032" y="3271114"/>
                </a:moveTo>
                <a:lnTo>
                  <a:pt x="3193953" y="3276644"/>
                </a:lnTo>
                <a:lnTo>
                  <a:pt x="3193953" y="3277723"/>
                </a:lnTo>
                <a:lnTo>
                  <a:pt x="3199483" y="3277723"/>
                </a:lnTo>
                <a:lnTo>
                  <a:pt x="3198404" y="3271114"/>
                </a:lnTo>
                <a:close/>
                <a:moveTo>
                  <a:pt x="583187" y="3271114"/>
                </a:moveTo>
                <a:cubicBezTo>
                  <a:pt x="581749" y="3271114"/>
                  <a:pt x="581029" y="3272238"/>
                  <a:pt x="581029" y="3274485"/>
                </a:cubicBezTo>
                <a:lnTo>
                  <a:pt x="581029" y="3276643"/>
                </a:lnTo>
                <a:lnTo>
                  <a:pt x="582108" y="3276643"/>
                </a:lnTo>
                <a:close/>
                <a:moveTo>
                  <a:pt x="1120788" y="3270574"/>
                </a:moveTo>
                <a:lnTo>
                  <a:pt x="1117551" y="3273811"/>
                </a:lnTo>
                <a:lnTo>
                  <a:pt x="1120788" y="3277048"/>
                </a:lnTo>
                <a:lnTo>
                  <a:pt x="1122946" y="3274890"/>
                </a:lnTo>
                <a:lnTo>
                  <a:pt x="1122946" y="3272732"/>
                </a:lnTo>
                <a:close/>
                <a:moveTo>
                  <a:pt x="8208046" y="3270304"/>
                </a:moveTo>
                <a:lnTo>
                  <a:pt x="8210204" y="3272462"/>
                </a:lnTo>
                <a:lnTo>
                  <a:pt x="8210204" y="3270304"/>
                </a:lnTo>
                <a:close/>
                <a:moveTo>
                  <a:pt x="4170558" y="3269765"/>
                </a:moveTo>
                <a:lnTo>
                  <a:pt x="4170558" y="3270844"/>
                </a:lnTo>
                <a:lnTo>
                  <a:pt x="4172716" y="3270844"/>
                </a:lnTo>
                <a:lnTo>
                  <a:pt x="4172716" y="3269765"/>
                </a:lnTo>
                <a:close/>
                <a:moveTo>
                  <a:pt x="9307523" y="3269090"/>
                </a:moveTo>
                <a:lnTo>
                  <a:pt x="9307523" y="3271114"/>
                </a:lnTo>
                <a:lnTo>
                  <a:pt x="9308602" y="3271114"/>
                </a:lnTo>
                <a:lnTo>
                  <a:pt x="9308602" y="3269090"/>
                </a:lnTo>
                <a:close/>
                <a:moveTo>
                  <a:pt x="2109803" y="3267472"/>
                </a:moveTo>
                <a:lnTo>
                  <a:pt x="2109803" y="3268551"/>
                </a:lnTo>
                <a:lnTo>
                  <a:pt x="2111962" y="3268551"/>
                </a:lnTo>
                <a:lnTo>
                  <a:pt x="2111962" y="3267472"/>
                </a:lnTo>
                <a:close/>
                <a:moveTo>
                  <a:pt x="3186265" y="3266798"/>
                </a:moveTo>
                <a:lnTo>
                  <a:pt x="3186265" y="3267877"/>
                </a:lnTo>
                <a:lnTo>
                  <a:pt x="3188558" y="3267877"/>
                </a:lnTo>
                <a:lnTo>
                  <a:pt x="3188558" y="3266798"/>
                </a:lnTo>
                <a:close/>
                <a:moveTo>
                  <a:pt x="8242979" y="3265853"/>
                </a:moveTo>
                <a:lnTo>
                  <a:pt x="8238663" y="3269090"/>
                </a:lnTo>
                <a:lnTo>
                  <a:pt x="8238663" y="3270304"/>
                </a:lnTo>
                <a:cubicBezTo>
                  <a:pt x="8238663" y="3271923"/>
                  <a:pt x="8241226" y="3273002"/>
                  <a:pt x="8246351" y="3273541"/>
                </a:cubicBezTo>
                <a:lnTo>
                  <a:pt x="8249588" y="3268011"/>
                </a:lnTo>
                <a:lnTo>
                  <a:pt x="8249588" y="3266932"/>
                </a:lnTo>
                <a:close/>
                <a:moveTo>
                  <a:pt x="1147494" y="3265314"/>
                </a:moveTo>
                <a:lnTo>
                  <a:pt x="1145470" y="3267472"/>
                </a:lnTo>
                <a:lnTo>
                  <a:pt x="1145470" y="3268551"/>
                </a:lnTo>
                <a:lnTo>
                  <a:pt x="1148574" y="3268551"/>
                </a:lnTo>
                <a:lnTo>
                  <a:pt x="1148574" y="3265314"/>
                </a:lnTo>
                <a:close/>
                <a:moveTo>
                  <a:pt x="8102844" y="3264774"/>
                </a:moveTo>
                <a:lnTo>
                  <a:pt x="8100685" y="3266932"/>
                </a:lnTo>
                <a:lnTo>
                  <a:pt x="8103922" y="3270304"/>
                </a:lnTo>
                <a:lnTo>
                  <a:pt x="8106215" y="3268011"/>
                </a:lnTo>
                <a:lnTo>
                  <a:pt x="8106215" y="3266932"/>
                </a:lnTo>
                <a:lnTo>
                  <a:pt x="8103922" y="3264774"/>
                </a:lnTo>
                <a:close/>
                <a:moveTo>
                  <a:pt x="9277446" y="3263695"/>
                </a:moveTo>
                <a:lnTo>
                  <a:pt x="9277446" y="3268011"/>
                </a:lnTo>
                <a:lnTo>
                  <a:pt x="9281627" y="3268011"/>
                </a:lnTo>
                <a:lnTo>
                  <a:pt x="9283785" y="3265853"/>
                </a:lnTo>
                <a:close/>
                <a:moveTo>
                  <a:pt x="8742004" y="3263426"/>
                </a:moveTo>
                <a:lnTo>
                  <a:pt x="8738768" y="3266663"/>
                </a:lnTo>
                <a:lnTo>
                  <a:pt x="8738768" y="3268686"/>
                </a:lnTo>
                <a:lnTo>
                  <a:pt x="8742004" y="3268686"/>
                </a:lnTo>
                <a:lnTo>
                  <a:pt x="8747534" y="3267607"/>
                </a:lnTo>
                <a:lnTo>
                  <a:pt x="8747534" y="3265584"/>
                </a:lnTo>
                <a:lnTo>
                  <a:pt x="8745376" y="3263426"/>
                </a:lnTo>
                <a:close/>
                <a:moveTo>
                  <a:pt x="2106566" y="3263156"/>
                </a:moveTo>
                <a:lnTo>
                  <a:pt x="2106566" y="3265314"/>
                </a:lnTo>
                <a:lnTo>
                  <a:pt x="2107645" y="3265314"/>
                </a:lnTo>
                <a:lnTo>
                  <a:pt x="2107645" y="3263156"/>
                </a:lnTo>
                <a:close/>
                <a:moveTo>
                  <a:pt x="1652993" y="3262481"/>
                </a:moveTo>
                <a:lnTo>
                  <a:pt x="1652993" y="3264505"/>
                </a:lnTo>
                <a:lnTo>
                  <a:pt x="1654073" y="3264505"/>
                </a:lnTo>
                <a:lnTo>
                  <a:pt x="1654073" y="3262481"/>
                </a:lnTo>
                <a:close/>
                <a:moveTo>
                  <a:pt x="725481" y="3262481"/>
                </a:moveTo>
                <a:lnTo>
                  <a:pt x="725481" y="3265718"/>
                </a:lnTo>
                <a:cubicBezTo>
                  <a:pt x="729797" y="3269675"/>
                  <a:pt x="731955" y="3273317"/>
                  <a:pt x="731955" y="3276643"/>
                </a:cubicBezTo>
                <a:lnTo>
                  <a:pt x="737620" y="3274485"/>
                </a:lnTo>
                <a:lnTo>
                  <a:pt x="737620" y="3273272"/>
                </a:lnTo>
                <a:cubicBezTo>
                  <a:pt x="735372" y="3270934"/>
                  <a:pt x="734248" y="3268776"/>
                  <a:pt x="734248" y="3266797"/>
                </a:cubicBezTo>
                <a:lnTo>
                  <a:pt x="730876" y="3268955"/>
                </a:lnTo>
                <a:close/>
                <a:moveTo>
                  <a:pt x="588582" y="3262481"/>
                </a:moveTo>
                <a:cubicBezTo>
                  <a:pt x="585705" y="3263201"/>
                  <a:pt x="584266" y="3265718"/>
                  <a:pt x="584266" y="3270034"/>
                </a:cubicBezTo>
                <a:lnTo>
                  <a:pt x="585345" y="3270034"/>
                </a:lnTo>
                <a:lnTo>
                  <a:pt x="591954" y="3271114"/>
                </a:lnTo>
                <a:lnTo>
                  <a:pt x="594112" y="3264639"/>
                </a:lnTo>
                <a:lnTo>
                  <a:pt x="594112" y="3263560"/>
                </a:lnTo>
                <a:close/>
                <a:moveTo>
                  <a:pt x="4151271" y="3262212"/>
                </a:moveTo>
                <a:lnTo>
                  <a:pt x="4149248" y="3264370"/>
                </a:lnTo>
                <a:lnTo>
                  <a:pt x="4149248" y="3265449"/>
                </a:lnTo>
                <a:lnTo>
                  <a:pt x="4152350" y="3265449"/>
                </a:lnTo>
                <a:lnTo>
                  <a:pt x="4152350" y="3262212"/>
                </a:lnTo>
                <a:close/>
                <a:moveTo>
                  <a:pt x="2198417" y="3262077"/>
                </a:moveTo>
                <a:lnTo>
                  <a:pt x="2198417" y="3264235"/>
                </a:lnTo>
                <a:lnTo>
                  <a:pt x="2199496" y="3264235"/>
                </a:lnTo>
                <a:lnTo>
                  <a:pt x="2199496" y="3262077"/>
                </a:lnTo>
                <a:close/>
                <a:moveTo>
                  <a:pt x="6736141" y="3261537"/>
                </a:moveTo>
                <a:lnTo>
                  <a:pt x="6728453" y="3262616"/>
                </a:lnTo>
                <a:lnTo>
                  <a:pt x="6728453" y="3266797"/>
                </a:lnTo>
                <a:lnTo>
                  <a:pt x="6730611" y="3268955"/>
                </a:lnTo>
                <a:lnTo>
                  <a:pt x="6732769" y="3268955"/>
                </a:lnTo>
                <a:cubicBezTo>
                  <a:pt x="6732769" y="3266168"/>
                  <a:pt x="6734253" y="3264774"/>
                  <a:pt x="6737220" y="3264774"/>
                </a:cubicBezTo>
                <a:lnTo>
                  <a:pt x="6742615" y="3267876"/>
                </a:lnTo>
                <a:lnTo>
                  <a:pt x="6743694" y="3267876"/>
                </a:lnTo>
                <a:lnTo>
                  <a:pt x="6737220" y="3261537"/>
                </a:lnTo>
                <a:close/>
                <a:moveTo>
                  <a:pt x="8760617" y="3258166"/>
                </a:moveTo>
                <a:lnTo>
                  <a:pt x="8758459" y="3261268"/>
                </a:lnTo>
                <a:lnTo>
                  <a:pt x="8759538" y="3264505"/>
                </a:lnTo>
                <a:lnTo>
                  <a:pt x="8762775" y="3264505"/>
                </a:lnTo>
                <a:lnTo>
                  <a:pt x="8762775" y="3260189"/>
                </a:lnTo>
                <a:close/>
                <a:moveTo>
                  <a:pt x="738699" y="3258031"/>
                </a:moveTo>
                <a:lnTo>
                  <a:pt x="737620" y="3261402"/>
                </a:lnTo>
                <a:lnTo>
                  <a:pt x="738699" y="3261402"/>
                </a:lnTo>
                <a:lnTo>
                  <a:pt x="739778" y="3260189"/>
                </a:lnTo>
                <a:lnTo>
                  <a:pt x="739778" y="3258031"/>
                </a:lnTo>
                <a:close/>
                <a:moveTo>
                  <a:pt x="8203595" y="3257086"/>
                </a:moveTo>
                <a:lnTo>
                  <a:pt x="8203595" y="3259244"/>
                </a:lnTo>
                <a:lnTo>
                  <a:pt x="8204674" y="3262616"/>
                </a:lnTo>
                <a:lnTo>
                  <a:pt x="8205754" y="3262616"/>
                </a:lnTo>
                <a:lnTo>
                  <a:pt x="8205754" y="3261537"/>
                </a:lnTo>
                <a:lnTo>
                  <a:pt x="8204674" y="3257086"/>
                </a:lnTo>
                <a:close/>
                <a:moveTo>
                  <a:pt x="5264556" y="3256412"/>
                </a:moveTo>
                <a:lnTo>
                  <a:pt x="5263477" y="3257491"/>
                </a:lnTo>
                <a:lnTo>
                  <a:pt x="5263477" y="3258570"/>
                </a:lnTo>
                <a:lnTo>
                  <a:pt x="5266714" y="3261807"/>
                </a:lnTo>
                <a:cubicBezTo>
                  <a:pt x="5269592" y="3260728"/>
                  <a:pt x="5271030" y="3259649"/>
                  <a:pt x="5271030" y="3258570"/>
                </a:cubicBezTo>
                <a:close/>
                <a:moveTo>
                  <a:pt x="5259161" y="3256412"/>
                </a:moveTo>
                <a:lnTo>
                  <a:pt x="5259161" y="3257491"/>
                </a:lnTo>
                <a:lnTo>
                  <a:pt x="5261319" y="3257491"/>
                </a:lnTo>
                <a:lnTo>
                  <a:pt x="5261319" y="3256412"/>
                </a:lnTo>
                <a:close/>
                <a:moveTo>
                  <a:pt x="5180529" y="3255333"/>
                </a:moveTo>
                <a:lnTo>
                  <a:pt x="5176213" y="3256412"/>
                </a:lnTo>
                <a:cubicBezTo>
                  <a:pt x="5176213" y="3257671"/>
                  <a:pt x="5178011" y="3258750"/>
                  <a:pt x="5181608" y="3259649"/>
                </a:cubicBezTo>
                <a:lnTo>
                  <a:pt x="5183766" y="3257491"/>
                </a:lnTo>
                <a:cubicBezTo>
                  <a:pt x="5185924" y="3258211"/>
                  <a:pt x="5187003" y="3260369"/>
                  <a:pt x="5187003" y="3263965"/>
                </a:cubicBezTo>
                <a:lnTo>
                  <a:pt x="5188082" y="3263965"/>
                </a:lnTo>
                <a:lnTo>
                  <a:pt x="5188082" y="3261807"/>
                </a:lnTo>
                <a:lnTo>
                  <a:pt x="5184845" y="3255333"/>
                </a:lnTo>
                <a:lnTo>
                  <a:pt x="5183766" y="3256412"/>
                </a:lnTo>
                <a:lnTo>
                  <a:pt x="5181608" y="3256412"/>
                </a:lnTo>
                <a:close/>
                <a:moveTo>
                  <a:pt x="1763321" y="3255063"/>
                </a:moveTo>
                <a:lnTo>
                  <a:pt x="1763321" y="3256142"/>
                </a:lnTo>
                <a:lnTo>
                  <a:pt x="1765480" y="3258165"/>
                </a:lnTo>
                <a:lnTo>
                  <a:pt x="1765480" y="3257086"/>
                </a:lnTo>
                <a:close/>
                <a:moveTo>
                  <a:pt x="4181214" y="3254794"/>
                </a:moveTo>
                <a:lnTo>
                  <a:pt x="4181214" y="3256952"/>
                </a:lnTo>
                <a:lnTo>
                  <a:pt x="4182293" y="3260189"/>
                </a:lnTo>
                <a:lnTo>
                  <a:pt x="4183372" y="3260189"/>
                </a:lnTo>
                <a:lnTo>
                  <a:pt x="4183372" y="3259110"/>
                </a:lnTo>
                <a:lnTo>
                  <a:pt x="4182293" y="3254794"/>
                </a:lnTo>
                <a:close/>
                <a:moveTo>
                  <a:pt x="2243735" y="3254524"/>
                </a:moveTo>
                <a:lnTo>
                  <a:pt x="2240498" y="3262077"/>
                </a:lnTo>
                <a:lnTo>
                  <a:pt x="2240498" y="3268551"/>
                </a:lnTo>
                <a:lnTo>
                  <a:pt x="2241577" y="3268551"/>
                </a:lnTo>
                <a:lnTo>
                  <a:pt x="2244950" y="3255603"/>
                </a:lnTo>
                <a:lnTo>
                  <a:pt x="2244950" y="3254524"/>
                </a:lnTo>
                <a:close/>
                <a:moveTo>
                  <a:pt x="1134680" y="3252366"/>
                </a:moveTo>
                <a:lnTo>
                  <a:pt x="1130364" y="3255603"/>
                </a:lnTo>
                <a:lnTo>
                  <a:pt x="1133601" y="3258840"/>
                </a:lnTo>
                <a:lnTo>
                  <a:pt x="1134680" y="3258840"/>
                </a:lnTo>
                <a:lnTo>
                  <a:pt x="1136838" y="3256682"/>
                </a:lnTo>
                <a:lnTo>
                  <a:pt x="1136838" y="3253445"/>
                </a:lnTo>
                <a:lnTo>
                  <a:pt x="1134680" y="3253445"/>
                </a:lnTo>
                <a:close/>
                <a:moveTo>
                  <a:pt x="5171897" y="3252096"/>
                </a:moveTo>
                <a:lnTo>
                  <a:pt x="5171897" y="3254254"/>
                </a:lnTo>
                <a:lnTo>
                  <a:pt x="5174055" y="3254254"/>
                </a:lnTo>
                <a:close/>
                <a:moveTo>
                  <a:pt x="5112552" y="3252096"/>
                </a:moveTo>
                <a:lnTo>
                  <a:pt x="5112552" y="3253175"/>
                </a:lnTo>
                <a:lnTo>
                  <a:pt x="5119026" y="3253175"/>
                </a:lnTo>
                <a:lnTo>
                  <a:pt x="5119026" y="3252096"/>
                </a:lnTo>
                <a:close/>
                <a:moveTo>
                  <a:pt x="4157745" y="3250612"/>
                </a:moveTo>
                <a:cubicBezTo>
                  <a:pt x="4153429" y="3250612"/>
                  <a:pt x="4151271" y="3252366"/>
                  <a:pt x="4151271" y="3255873"/>
                </a:cubicBezTo>
                <a:lnTo>
                  <a:pt x="4152350" y="3259110"/>
                </a:lnTo>
                <a:lnTo>
                  <a:pt x="4154508" y="3259110"/>
                </a:lnTo>
                <a:lnTo>
                  <a:pt x="4159903" y="3253715"/>
                </a:lnTo>
                <a:lnTo>
                  <a:pt x="4159903" y="3252636"/>
                </a:lnTo>
                <a:close/>
                <a:moveTo>
                  <a:pt x="4077764" y="3250612"/>
                </a:moveTo>
                <a:lnTo>
                  <a:pt x="4077764" y="3251557"/>
                </a:lnTo>
                <a:lnTo>
                  <a:pt x="4079922" y="3251557"/>
                </a:lnTo>
                <a:lnTo>
                  <a:pt x="4079922" y="3250612"/>
                </a:lnTo>
                <a:close/>
                <a:moveTo>
                  <a:pt x="5187003" y="3249938"/>
                </a:moveTo>
                <a:lnTo>
                  <a:pt x="5188082" y="3253175"/>
                </a:lnTo>
                <a:lnTo>
                  <a:pt x="5189161" y="3253175"/>
                </a:lnTo>
                <a:lnTo>
                  <a:pt x="5189161" y="3251017"/>
                </a:lnTo>
                <a:lnTo>
                  <a:pt x="5188082" y="3249938"/>
                </a:lnTo>
                <a:close/>
                <a:moveTo>
                  <a:pt x="8812140" y="3249534"/>
                </a:moveTo>
                <a:lnTo>
                  <a:pt x="8812140" y="3251692"/>
                </a:lnTo>
                <a:lnTo>
                  <a:pt x="8814298" y="3251692"/>
                </a:lnTo>
                <a:lnTo>
                  <a:pt x="8814298" y="3249534"/>
                </a:lnTo>
                <a:close/>
                <a:moveTo>
                  <a:pt x="3104261" y="3249264"/>
                </a:moveTo>
                <a:lnTo>
                  <a:pt x="3104261" y="3251422"/>
                </a:lnTo>
                <a:lnTo>
                  <a:pt x="3105340" y="3251422"/>
                </a:lnTo>
                <a:lnTo>
                  <a:pt x="3105340" y="3249264"/>
                </a:lnTo>
                <a:close/>
                <a:moveTo>
                  <a:pt x="2185468" y="3248994"/>
                </a:moveTo>
                <a:lnTo>
                  <a:pt x="2184390" y="3252231"/>
                </a:lnTo>
                <a:lnTo>
                  <a:pt x="2187626" y="3254524"/>
                </a:lnTo>
                <a:lnTo>
                  <a:pt x="2188705" y="3254524"/>
                </a:lnTo>
                <a:lnTo>
                  <a:pt x="2191942" y="3251152"/>
                </a:lnTo>
                <a:lnTo>
                  <a:pt x="2189784" y="3248994"/>
                </a:lnTo>
                <a:close/>
                <a:moveTo>
                  <a:pt x="2065428" y="3247915"/>
                </a:moveTo>
                <a:cubicBezTo>
                  <a:pt x="2063811" y="3247915"/>
                  <a:pt x="2062012" y="3251557"/>
                  <a:pt x="2060033" y="3258840"/>
                </a:cubicBezTo>
                <a:lnTo>
                  <a:pt x="2061112" y="3259919"/>
                </a:lnTo>
                <a:lnTo>
                  <a:pt x="2063270" y="3259919"/>
                </a:lnTo>
                <a:cubicBezTo>
                  <a:pt x="2067227" y="3256682"/>
                  <a:pt x="2069789" y="3253400"/>
                  <a:pt x="2070959" y="3250073"/>
                </a:cubicBezTo>
                <a:lnTo>
                  <a:pt x="2067586" y="3247915"/>
                </a:lnTo>
                <a:close/>
                <a:moveTo>
                  <a:pt x="9108717" y="3246701"/>
                </a:moveTo>
                <a:lnTo>
                  <a:pt x="9108717" y="3248859"/>
                </a:lnTo>
                <a:lnTo>
                  <a:pt x="9111954" y="3248859"/>
                </a:lnTo>
                <a:lnTo>
                  <a:pt x="9109796" y="3246701"/>
                </a:lnTo>
                <a:close/>
                <a:moveTo>
                  <a:pt x="5268872" y="3246701"/>
                </a:moveTo>
                <a:lnTo>
                  <a:pt x="5268872" y="3248859"/>
                </a:lnTo>
                <a:lnTo>
                  <a:pt x="5273189" y="3251017"/>
                </a:lnTo>
                <a:lnTo>
                  <a:pt x="5276426" y="3247780"/>
                </a:lnTo>
                <a:lnTo>
                  <a:pt x="5271030" y="3246701"/>
                </a:lnTo>
                <a:close/>
                <a:moveTo>
                  <a:pt x="4218439" y="3246296"/>
                </a:moveTo>
                <a:lnTo>
                  <a:pt x="4218439" y="3247375"/>
                </a:lnTo>
                <a:lnTo>
                  <a:pt x="4219518" y="3251557"/>
                </a:lnTo>
                <a:lnTo>
                  <a:pt x="4220597" y="3251557"/>
                </a:lnTo>
                <a:lnTo>
                  <a:pt x="4220597" y="3249533"/>
                </a:lnTo>
                <a:lnTo>
                  <a:pt x="4219518" y="3246296"/>
                </a:lnTo>
                <a:close/>
                <a:moveTo>
                  <a:pt x="8734452" y="3245353"/>
                </a:moveTo>
                <a:lnTo>
                  <a:pt x="8734452" y="3247511"/>
                </a:lnTo>
                <a:lnTo>
                  <a:pt x="8735530" y="3247511"/>
                </a:lnTo>
                <a:lnTo>
                  <a:pt x="8735530" y="3245353"/>
                </a:lnTo>
                <a:close/>
                <a:moveTo>
                  <a:pt x="1145470" y="3244948"/>
                </a:moveTo>
                <a:lnTo>
                  <a:pt x="1141155" y="3250208"/>
                </a:lnTo>
                <a:lnTo>
                  <a:pt x="1141155" y="3251287"/>
                </a:lnTo>
                <a:lnTo>
                  <a:pt x="1147494" y="3256682"/>
                </a:lnTo>
                <a:cubicBezTo>
                  <a:pt x="1147674" y="3252366"/>
                  <a:pt x="1148391" y="3250208"/>
                  <a:pt x="1149652" y="3250208"/>
                </a:cubicBezTo>
                <a:cubicBezTo>
                  <a:pt x="1148213" y="3247061"/>
                  <a:pt x="1146819" y="3245308"/>
                  <a:pt x="1145470" y="3244948"/>
                </a:cubicBezTo>
                <a:close/>
                <a:moveTo>
                  <a:pt x="8238663" y="3244004"/>
                </a:moveTo>
                <a:lnTo>
                  <a:pt x="8237584" y="3245083"/>
                </a:lnTo>
                <a:lnTo>
                  <a:pt x="8237584" y="3248320"/>
                </a:lnTo>
                <a:lnTo>
                  <a:pt x="8244193" y="3253849"/>
                </a:lnTo>
                <a:lnTo>
                  <a:pt x="8246351" y="3248320"/>
                </a:lnTo>
                <a:close/>
                <a:moveTo>
                  <a:pt x="9102243" y="3243599"/>
                </a:moveTo>
                <a:lnTo>
                  <a:pt x="9102243" y="3245622"/>
                </a:lnTo>
                <a:lnTo>
                  <a:pt x="9106559" y="3248859"/>
                </a:lnTo>
                <a:lnTo>
                  <a:pt x="9106559" y="3247780"/>
                </a:lnTo>
                <a:cubicBezTo>
                  <a:pt x="9104761" y="3247780"/>
                  <a:pt x="9103682" y="3246387"/>
                  <a:pt x="9103322" y="3243599"/>
                </a:cubicBezTo>
                <a:close/>
                <a:moveTo>
                  <a:pt x="4216416" y="3241980"/>
                </a:moveTo>
                <a:lnTo>
                  <a:pt x="4214258" y="3244138"/>
                </a:lnTo>
                <a:lnTo>
                  <a:pt x="4215337" y="3245217"/>
                </a:lnTo>
                <a:lnTo>
                  <a:pt x="4217360" y="3245217"/>
                </a:lnTo>
                <a:close/>
                <a:moveTo>
                  <a:pt x="731955" y="3241846"/>
                </a:moveTo>
                <a:lnTo>
                  <a:pt x="731955" y="3244004"/>
                </a:lnTo>
                <a:lnTo>
                  <a:pt x="733034" y="3244004"/>
                </a:lnTo>
                <a:lnTo>
                  <a:pt x="733034" y="3241846"/>
                </a:lnTo>
                <a:close/>
                <a:moveTo>
                  <a:pt x="8141148" y="3241711"/>
                </a:moveTo>
                <a:lnTo>
                  <a:pt x="8141148" y="3244004"/>
                </a:lnTo>
                <a:lnTo>
                  <a:pt x="8142362" y="3244004"/>
                </a:lnTo>
                <a:lnTo>
                  <a:pt x="8142362" y="3241711"/>
                </a:lnTo>
                <a:close/>
                <a:moveTo>
                  <a:pt x="9291338" y="3241441"/>
                </a:moveTo>
                <a:cubicBezTo>
                  <a:pt x="9287742" y="3243509"/>
                  <a:pt x="9285943" y="3245982"/>
                  <a:pt x="9285943" y="3248859"/>
                </a:cubicBezTo>
                <a:lnTo>
                  <a:pt x="9290259" y="3252096"/>
                </a:lnTo>
                <a:lnTo>
                  <a:pt x="9291338" y="3252096"/>
                </a:lnTo>
                <a:lnTo>
                  <a:pt x="9293496" y="3244543"/>
                </a:lnTo>
                <a:lnTo>
                  <a:pt x="9293496" y="3243599"/>
                </a:lnTo>
                <a:close/>
                <a:moveTo>
                  <a:pt x="5104999" y="3241306"/>
                </a:moveTo>
                <a:lnTo>
                  <a:pt x="5102841" y="3243464"/>
                </a:lnTo>
                <a:lnTo>
                  <a:pt x="5103920" y="3244543"/>
                </a:lnTo>
                <a:lnTo>
                  <a:pt x="5106078" y="3246701"/>
                </a:lnTo>
                <a:lnTo>
                  <a:pt x="5109315" y="3245622"/>
                </a:lnTo>
                <a:lnTo>
                  <a:pt x="5109315" y="3243464"/>
                </a:lnTo>
                <a:lnTo>
                  <a:pt x="5107157" y="3241306"/>
                </a:lnTo>
                <a:close/>
                <a:moveTo>
                  <a:pt x="1662435" y="3240227"/>
                </a:moveTo>
                <a:lnTo>
                  <a:pt x="1660412" y="3250747"/>
                </a:lnTo>
                <a:lnTo>
                  <a:pt x="1658254" y="3250747"/>
                </a:lnTo>
                <a:cubicBezTo>
                  <a:pt x="1656814" y="3250747"/>
                  <a:pt x="1656096" y="3249713"/>
                  <a:pt x="1656096" y="3247645"/>
                </a:cubicBezTo>
                <a:lnTo>
                  <a:pt x="1654073" y="3247645"/>
                </a:lnTo>
                <a:lnTo>
                  <a:pt x="1651915" y="3251826"/>
                </a:lnTo>
                <a:lnTo>
                  <a:pt x="1651915" y="3255063"/>
                </a:lnTo>
                <a:lnTo>
                  <a:pt x="1652993" y="3255063"/>
                </a:lnTo>
                <a:lnTo>
                  <a:pt x="1658254" y="3253984"/>
                </a:lnTo>
                <a:lnTo>
                  <a:pt x="1659333" y="3255063"/>
                </a:lnTo>
                <a:lnTo>
                  <a:pt x="1664593" y="3243329"/>
                </a:lnTo>
                <a:lnTo>
                  <a:pt x="1664593" y="3240227"/>
                </a:lnTo>
                <a:close/>
                <a:moveTo>
                  <a:pt x="2244950" y="3239283"/>
                </a:moveTo>
                <a:lnTo>
                  <a:pt x="2242655" y="3243599"/>
                </a:lnTo>
                <a:cubicBezTo>
                  <a:pt x="2244903" y="3246656"/>
                  <a:pt x="2246027" y="3249533"/>
                  <a:pt x="2246027" y="3252231"/>
                </a:cubicBezTo>
                <a:lnTo>
                  <a:pt x="2247107" y="3252231"/>
                </a:lnTo>
                <a:cubicBezTo>
                  <a:pt x="2247107" y="3250073"/>
                  <a:pt x="2247825" y="3248994"/>
                  <a:pt x="2249264" y="3248994"/>
                </a:cubicBezTo>
                <a:lnTo>
                  <a:pt x="2253581" y="3250073"/>
                </a:lnTo>
                <a:lnTo>
                  <a:pt x="2254660" y="3244678"/>
                </a:lnTo>
                <a:cubicBezTo>
                  <a:pt x="2254660" y="3242340"/>
                  <a:pt x="2251422" y="3240542"/>
                  <a:pt x="2244950" y="3239283"/>
                </a:cubicBezTo>
                <a:close/>
                <a:moveTo>
                  <a:pt x="3201641" y="3238339"/>
                </a:moveTo>
                <a:cubicBezTo>
                  <a:pt x="3201641" y="3243195"/>
                  <a:pt x="3199078" y="3247915"/>
                  <a:pt x="3193953" y="3252501"/>
                </a:cubicBezTo>
                <a:lnTo>
                  <a:pt x="3193953" y="3253580"/>
                </a:lnTo>
                <a:lnTo>
                  <a:pt x="3202720" y="3250343"/>
                </a:lnTo>
                <a:lnTo>
                  <a:pt x="3202720" y="3238339"/>
                </a:lnTo>
                <a:close/>
                <a:moveTo>
                  <a:pt x="9100085" y="3238204"/>
                </a:moveTo>
                <a:lnTo>
                  <a:pt x="9100085" y="3241441"/>
                </a:lnTo>
                <a:lnTo>
                  <a:pt x="9101164" y="3241441"/>
                </a:lnTo>
                <a:lnTo>
                  <a:pt x="9101164" y="3238204"/>
                </a:lnTo>
                <a:close/>
                <a:moveTo>
                  <a:pt x="5182687" y="3238069"/>
                </a:moveTo>
                <a:lnTo>
                  <a:pt x="5182687" y="3240227"/>
                </a:lnTo>
                <a:cubicBezTo>
                  <a:pt x="5184845" y="3242925"/>
                  <a:pt x="5185924" y="3245442"/>
                  <a:pt x="5185924" y="3247780"/>
                </a:cubicBezTo>
                <a:lnTo>
                  <a:pt x="5187003" y="3246701"/>
                </a:lnTo>
                <a:lnTo>
                  <a:pt x="5188082" y="3246701"/>
                </a:lnTo>
                <a:lnTo>
                  <a:pt x="5194556" y="3248859"/>
                </a:lnTo>
                <a:lnTo>
                  <a:pt x="5194556" y="3246701"/>
                </a:lnTo>
                <a:lnTo>
                  <a:pt x="5193477" y="3239148"/>
                </a:lnTo>
                <a:lnTo>
                  <a:pt x="5190240" y="3239148"/>
                </a:lnTo>
                <a:lnTo>
                  <a:pt x="5184845" y="3240227"/>
                </a:lnTo>
                <a:close/>
                <a:moveTo>
                  <a:pt x="1667829" y="3238069"/>
                </a:moveTo>
                <a:lnTo>
                  <a:pt x="1667829" y="3239148"/>
                </a:lnTo>
                <a:lnTo>
                  <a:pt x="1670932" y="3239148"/>
                </a:lnTo>
                <a:lnTo>
                  <a:pt x="1670932" y="3238069"/>
                </a:lnTo>
                <a:close/>
                <a:moveTo>
                  <a:pt x="1656096" y="3238069"/>
                </a:moveTo>
                <a:lnTo>
                  <a:pt x="1656096" y="3239148"/>
                </a:lnTo>
                <a:lnTo>
                  <a:pt x="1658254" y="3239148"/>
                </a:lnTo>
                <a:lnTo>
                  <a:pt x="1658254" y="3238069"/>
                </a:lnTo>
                <a:close/>
                <a:moveTo>
                  <a:pt x="1580834" y="3238069"/>
                </a:moveTo>
                <a:lnTo>
                  <a:pt x="1578676" y="3240227"/>
                </a:lnTo>
                <a:lnTo>
                  <a:pt x="1578676" y="3241171"/>
                </a:lnTo>
                <a:lnTo>
                  <a:pt x="1579756" y="3241171"/>
                </a:lnTo>
                <a:lnTo>
                  <a:pt x="1582858" y="3240227"/>
                </a:lnTo>
                <a:lnTo>
                  <a:pt x="1582858" y="3238069"/>
                </a:lnTo>
                <a:close/>
                <a:moveTo>
                  <a:pt x="1563840" y="3236990"/>
                </a:moveTo>
                <a:lnTo>
                  <a:pt x="1563840" y="3240227"/>
                </a:lnTo>
                <a:lnTo>
                  <a:pt x="1564919" y="3240227"/>
                </a:lnTo>
                <a:lnTo>
                  <a:pt x="1564919" y="3236990"/>
                </a:lnTo>
                <a:close/>
                <a:moveTo>
                  <a:pt x="8728922" y="3236855"/>
                </a:moveTo>
                <a:lnTo>
                  <a:pt x="8728922" y="3237934"/>
                </a:lnTo>
                <a:cubicBezTo>
                  <a:pt x="8730360" y="3241081"/>
                  <a:pt x="8731799" y="3242835"/>
                  <a:pt x="8733238" y="3243195"/>
                </a:cubicBezTo>
                <a:lnTo>
                  <a:pt x="8733238" y="3242116"/>
                </a:lnTo>
                <a:lnTo>
                  <a:pt x="8731080" y="3239013"/>
                </a:lnTo>
                <a:lnTo>
                  <a:pt x="8732159" y="3237934"/>
                </a:lnTo>
                <a:lnTo>
                  <a:pt x="8732159" y="3236855"/>
                </a:lnTo>
                <a:close/>
                <a:moveTo>
                  <a:pt x="5267793" y="3235911"/>
                </a:moveTo>
                <a:lnTo>
                  <a:pt x="5267793" y="3239148"/>
                </a:lnTo>
                <a:lnTo>
                  <a:pt x="5268872" y="3239148"/>
                </a:lnTo>
                <a:lnTo>
                  <a:pt x="5271030" y="3236990"/>
                </a:lnTo>
                <a:lnTo>
                  <a:pt x="5269951" y="3235911"/>
                </a:lnTo>
                <a:close/>
                <a:moveTo>
                  <a:pt x="8132516" y="3235237"/>
                </a:moveTo>
                <a:lnTo>
                  <a:pt x="8134674" y="3237395"/>
                </a:lnTo>
                <a:lnTo>
                  <a:pt x="8138990" y="3237395"/>
                </a:lnTo>
                <a:lnTo>
                  <a:pt x="8138990" y="3236316"/>
                </a:lnTo>
                <a:lnTo>
                  <a:pt x="8133595" y="3235237"/>
                </a:lnTo>
                <a:close/>
                <a:moveTo>
                  <a:pt x="4079922" y="3234562"/>
                </a:moveTo>
                <a:lnTo>
                  <a:pt x="4077764" y="3236720"/>
                </a:lnTo>
                <a:lnTo>
                  <a:pt x="4077764" y="3239822"/>
                </a:lnTo>
                <a:lnTo>
                  <a:pt x="4082080" y="3239822"/>
                </a:lnTo>
                <a:lnTo>
                  <a:pt x="4084103" y="3237799"/>
                </a:lnTo>
                <a:lnTo>
                  <a:pt x="4084103" y="3236720"/>
                </a:lnTo>
                <a:lnTo>
                  <a:pt x="4082080" y="3234562"/>
                </a:lnTo>
                <a:close/>
                <a:moveTo>
                  <a:pt x="8598632" y="3232539"/>
                </a:moveTo>
                <a:lnTo>
                  <a:pt x="8598632" y="3235776"/>
                </a:lnTo>
                <a:lnTo>
                  <a:pt x="8599711" y="3235776"/>
                </a:lnTo>
                <a:lnTo>
                  <a:pt x="8602004" y="3233618"/>
                </a:lnTo>
                <a:lnTo>
                  <a:pt x="8602004" y="3232539"/>
                </a:lnTo>
                <a:close/>
                <a:moveTo>
                  <a:pt x="733034" y="3231865"/>
                </a:moveTo>
                <a:lnTo>
                  <a:pt x="733034" y="3236451"/>
                </a:lnTo>
                <a:lnTo>
                  <a:pt x="734248" y="3236451"/>
                </a:lnTo>
                <a:lnTo>
                  <a:pt x="734248" y="3231865"/>
                </a:lnTo>
                <a:close/>
                <a:moveTo>
                  <a:pt x="574421" y="3229707"/>
                </a:moveTo>
                <a:cubicBezTo>
                  <a:pt x="571903" y="3232764"/>
                  <a:pt x="569655" y="3234292"/>
                  <a:pt x="567677" y="3234292"/>
                </a:cubicBezTo>
                <a:lnTo>
                  <a:pt x="567677" y="3238609"/>
                </a:lnTo>
                <a:lnTo>
                  <a:pt x="569835" y="3238609"/>
                </a:lnTo>
                <a:cubicBezTo>
                  <a:pt x="569835" y="3234472"/>
                  <a:pt x="572442" y="3232225"/>
                  <a:pt x="577658" y="3231865"/>
                </a:cubicBezTo>
                <a:lnTo>
                  <a:pt x="575500" y="3229707"/>
                </a:lnTo>
                <a:close/>
                <a:moveTo>
                  <a:pt x="617311" y="3228628"/>
                </a:moveTo>
                <a:cubicBezTo>
                  <a:pt x="613984" y="3230067"/>
                  <a:pt x="612140" y="3231505"/>
                  <a:pt x="611781" y="3232944"/>
                </a:cubicBezTo>
                <a:lnTo>
                  <a:pt x="614074" y="3235371"/>
                </a:lnTo>
                <a:cubicBezTo>
                  <a:pt x="616232" y="3234652"/>
                  <a:pt x="617311" y="3232404"/>
                  <a:pt x="617311" y="3228628"/>
                </a:cubicBezTo>
                <a:close/>
                <a:moveTo>
                  <a:pt x="589796" y="3228628"/>
                </a:moveTo>
                <a:lnTo>
                  <a:pt x="588582" y="3229707"/>
                </a:lnTo>
                <a:lnTo>
                  <a:pt x="588582" y="3230786"/>
                </a:lnTo>
                <a:cubicBezTo>
                  <a:pt x="590111" y="3234203"/>
                  <a:pt x="591594" y="3236091"/>
                  <a:pt x="593033" y="3236451"/>
                </a:cubicBezTo>
                <a:lnTo>
                  <a:pt x="595191" y="3236451"/>
                </a:lnTo>
                <a:lnTo>
                  <a:pt x="597484" y="3234292"/>
                </a:lnTo>
                <a:lnTo>
                  <a:pt x="597484" y="3231865"/>
                </a:lnTo>
                <a:cubicBezTo>
                  <a:pt x="597484" y="3230246"/>
                  <a:pt x="594922" y="3229167"/>
                  <a:pt x="589796" y="3228628"/>
                </a:cubicBezTo>
                <a:close/>
                <a:moveTo>
                  <a:pt x="4168400" y="3228223"/>
                </a:moveTo>
                <a:lnTo>
                  <a:pt x="4165163" y="3233483"/>
                </a:lnTo>
                <a:lnTo>
                  <a:pt x="4168400" y="3246296"/>
                </a:lnTo>
                <a:cubicBezTo>
                  <a:pt x="4169839" y="3246296"/>
                  <a:pt x="4170558" y="3244858"/>
                  <a:pt x="4170558" y="3241980"/>
                </a:cubicBezTo>
                <a:cubicBezTo>
                  <a:pt x="4173345" y="3237035"/>
                  <a:pt x="4176178" y="3234562"/>
                  <a:pt x="4179056" y="3234562"/>
                </a:cubicBezTo>
                <a:lnTo>
                  <a:pt x="4179056" y="3231325"/>
                </a:lnTo>
                <a:lnTo>
                  <a:pt x="4175819" y="3228223"/>
                </a:lnTo>
                <a:close/>
                <a:moveTo>
                  <a:pt x="2183309" y="3226335"/>
                </a:moveTo>
                <a:lnTo>
                  <a:pt x="2176837" y="3227414"/>
                </a:lnTo>
                <a:lnTo>
                  <a:pt x="2176837" y="3228493"/>
                </a:lnTo>
                <a:cubicBezTo>
                  <a:pt x="2176837" y="3233708"/>
                  <a:pt x="2180073" y="3236585"/>
                  <a:pt x="2186547" y="3237125"/>
                </a:cubicBezTo>
                <a:cubicBezTo>
                  <a:pt x="2186547" y="3238564"/>
                  <a:pt x="2188345" y="3239283"/>
                  <a:pt x="2191942" y="3239283"/>
                </a:cubicBezTo>
                <a:cubicBezTo>
                  <a:pt x="2194819" y="3238564"/>
                  <a:pt x="2196258" y="3236406"/>
                  <a:pt x="2196258" y="3232809"/>
                </a:cubicBezTo>
                <a:cubicBezTo>
                  <a:pt x="2192662" y="3232809"/>
                  <a:pt x="2188345" y="3230651"/>
                  <a:pt x="2183309" y="3226335"/>
                </a:cubicBezTo>
                <a:close/>
                <a:moveTo>
                  <a:pt x="731955" y="3225391"/>
                </a:moveTo>
                <a:lnTo>
                  <a:pt x="731955" y="3227549"/>
                </a:lnTo>
                <a:lnTo>
                  <a:pt x="733034" y="3227549"/>
                </a:lnTo>
                <a:lnTo>
                  <a:pt x="733034" y="3225391"/>
                </a:lnTo>
                <a:close/>
                <a:moveTo>
                  <a:pt x="7238268" y="3224670"/>
                </a:moveTo>
                <a:lnTo>
                  <a:pt x="7238268" y="3225884"/>
                </a:lnTo>
                <a:lnTo>
                  <a:pt x="7242584" y="3225884"/>
                </a:lnTo>
                <a:lnTo>
                  <a:pt x="7242584" y="3224670"/>
                </a:lnTo>
                <a:close/>
                <a:moveTo>
                  <a:pt x="5121184" y="3223098"/>
                </a:moveTo>
                <a:lnTo>
                  <a:pt x="5121184" y="3225256"/>
                </a:lnTo>
                <a:lnTo>
                  <a:pt x="5122263" y="3225256"/>
                </a:lnTo>
                <a:lnTo>
                  <a:pt x="5122263" y="3223098"/>
                </a:lnTo>
                <a:close/>
                <a:moveTo>
                  <a:pt x="2207203" y="3222867"/>
                </a:moveTo>
                <a:lnTo>
                  <a:pt x="2208128" y="3223098"/>
                </a:lnTo>
                <a:lnTo>
                  <a:pt x="2208128" y="3224177"/>
                </a:lnTo>
                <a:lnTo>
                  <a:pt x="2207688" y="3224177"/>
                </a:lnTo>
                <a:close/>
                <a:moveTo>
                  <a:pt x="6742615" y="3222423"/>
                </a:moveTo>
                <a:lnTo>
                  <a:pt x="6742615" y="3224581"/>
                </a:lnTo>
                <a:lnTo>
                  <a:pt x="6744908" y="3224581"/>
                </a:lnTo>
                <a:close/>
                <a:moveTo>
                  <a:pt x="8136832" y="3222019"/>
                </a:moveTo>
                <a:lnTo>
                  <a:pt x="8136832" y="3224312"/>
                </a:lnTo>
                <a:lnTo>
                  <a:pt x="8137911" y="3224312"/>
                </a:lnTo>
                <a:lnTo>
                  <a:pt x="8137911" y="3222019"/>
                </a:lnTo>
                <a:close/>
                <a:moveTo>
                  <a:pt x="8250667" y="3220940"/>
                </a:moveTo>
                <a:cubicBezTo>
                  <a:pt x="8250667" y="3223188"/>
                  <a:pt x="8249228" y="3225031"/>
                  <a:pt x="8246351" y="3226470"/>
                </a:cubicBezTo>
                <a:lnTo>
                  <a:pt x="8242979" y="3226470"/>
                </a:lnTo>
                <a:lnTo>
                  <a:pt x="8239742" y="3224312"/>
                </a:lnTo>
                <a:lnTo>
                  <a:pt x="8237584" y="3224312"/>
                </a:lnTo>
                <a:lnTo>
                  <a:pt x="8237584" y="3226470"/>
                </a:lnTo>
                <a:lnTo>
                  <a:pt x="8247430" y="3235237"/>
                </a:lnTo>
                <a:lnTo>
                  <a:pt x="8248509" y="3235237"/>
                </a:lnTo>
                <a:lnTo>
                  <a:pt x="8252960" y="3230786"/>
                </a:lnTo>
                <a:lnTo>
                  <a:pt x="8252960" y="3220940"/>
                </a:lnTo>
                <a:close/>
                <a:moveTo>
                  <a:pt x="5182687" y="3220940"/>
                </a:moveTo>
                <a:lnTo>
                  <a:pt x="5180529" y="3227414"/>
                </a:lnTo>
                <a:lnTo>
                  <a:pt x="5183766" y="3232809"/>
                </a:lnTo>
                <a:lnTo>
                  <a:pt x="5184845" y="3231730"/>
                </a:lnTo>
                <a:lnTo>
                  <a:pt x="5189161" y="3231730"/>
                </a:lnTo>
                <a:cubicBezTo>
                  <a:pt x="5190600" y="3231730"/>
                  <a:pt x="5191319" y="3232764"/>
                  <a:pt x="5191319" y="3234832"/>
                </a:cubicBezTo>
                <a:lnTo>
                  <a:pt x="5192398" y="3235911"/>
                </a:lnTo>
                <a:lnTo>
                  <a:pt x="5195635" y="3235911"/>
                </a:lnTo>
                <a:cubicBezTo>
                  <a:pt x="5199232" y="3233124"/>
                  <a:pt x="5201030" y="3229931"/>
                  <a:pt x="5201030" y="3226335"/>
                </a:cubicBezTo>
                <a:lnTo>
                  <a:pt x="5199951" y="3225256"/>
                </a:lnTo>
                <a:lnTo>
                  <a:pt x="5196714" y="3225256"/>
                </a:lnTo>
                <a:lnTo>
                  <a:pt x="5193477" y="3227414"/>
                </a:lnTo>
                <a:lnTo>
                  <a:pt x="5187003" y="3220940"/>
                </a:lnTo>
                <a:close/>
                <a:moveTo>
                  <a:pt x="8759538" y="3220805"/>
                </a:moveTo>
                <a:lnTo>
                  <a:pt x="8757380" y="3224042"/>
                </a:lnTo>
                <a:cubicBezTo>
                  <a:pt x="8757380" y="3225481"/>
                  <a:pt x="8758459" y="3226200"/>
                  <a:pt x="8760617" y="3226200"/>
                </a:cubicBezTo>
                <a:lnTo>
                  <a:pt x="8765068" y="3222963"/>
                </a:lnTo>
                <a:lnTo>
                  <a:pt x="8765068" y="3221884"/>
                </a:lnTo>
                <a:close/>
                <a:moveTo>
                  <a:pt x="8140069" y="3219861"/>
                </a:moveTo>
                <a:lnTo>
                  <a:pt x="8140069" y="3220940"/>
                </a:lnTo>
                <a:lnTo>
                  <a:pt x="8143441" y="3220940"/>
                </a:lnTo>
                <a:lnTo>
                  <a:pt x="8143441" y="3219861"/>
                </a:lnTo>
                <a:close/>
                <a:moveTo>
                  <a:pt x="8124828" y="3219861"/>
                </a:moveTo>
                <a:lnTo>
                  <a:pt x="8116061" y="3222019"/>
                </a:lnTo>
                <a:lnTo>
                  <a:pt x="8116061" y="3223098"/>
                </a:lnTo>
                <a:lnTo>
                  <a:pt x="8120377" y="3227549"/>
                </a:lnTo>
                <a:lnTo>
                  <a:pt x="8125907" y="3227549"/>
                </a:lnTo>
                <a:lnTo>
                  <a:pt x="8125907" y="3222019"/>
                </a:lnTo>
                <a:lnTo>
                  <a:pt x="8124828" y="3220940"/>
                </a:lnTo>
                <a:close/>
                <a:moveTo>
                  <a:pt x="2244950" y="3219861"/>
                </a:moveTo>
                <a:lnTo>
                  <a:pt x="2244950" y="3223098"/>
                </a:lnTo>
                <a:lnTo>
                  <a:pt x="2247107" y="3223098"/>
                </a:lnTo>
                <a:lnTo>
                  <a:pt x="2247107" y="3222019"/>
                </a:lnTo>
                <a:close/>
                <a:moveTo>
                  <a:pt x="9307523" y="3219052"/>
                </a:moveTo>
                <a:lnTo>
                  <a:pt x="9307523" y="3228628"/>
                </a:lnTo>
                <a:lnTo>
                  <a:pt x="9308602" y="3228628"/>
                </a:lnTo>
                <a:lnTo>
                  <a:pt x="9309547" y="3219052"/>
                </a:lnTo>
                <a:close/>
                <a:moveTo>
                  <a:pt x="9291338" y="3219052"/>
                </a:moveTo>
                <a:cubicBezTo>
                  <a:pt x="9287022" y="3220490"/>
                  <a:pt x="9284864" y="3221929"/>
                  <a:pt x="9284864" y="3223368"/>
                </a:cubicBezTo>
                <a:lnTo>
                  <a:pt x="9284864" y="3224447"/>
                </a:lnTo>
                <a:lnTo>
                  <a:pt x="9288101" y="3227549"/>
                </a:lnTo>
                <a:cubicBezTo>
                  <a:pt x="9289540" y="3227549"/>
                  <a:pt x="9290979" y="3225076"/>
                  <a:pt x="9292417" y="3220131"/>
                </a:cubicBezTo>
                <a:close/>
                <a:moveTo>
                  <a:pt x="1656096" y="3218917"/>
                </a:moveTo>
                <a:lnTo>
                  <a:pt x="1655017" y="3223233"/>
                </a:lnTo>
                <a:lnTo>
                  <a:pt x="1656096" y="3226335"/>
                </a:lnTo>
                <a:lnTo>
                  <a:pt x="1657175" y="3226335"/>
                </a:lnTo>
                <a:lnTo>
                  <a:pt x="1658254" y="3225256"/>
                </a:lnTo>
                <a:lnTo>
                  <a:pt x="1659333" y="3222154"/>
                </a:lnTo>
                <a:lnTo>
                  <a:pt x="1660412" y="3222154"/>
                </a:lnTo>
                <a:lnTo>
                  <a:pt x="1659333" y="3218917"/>
                </a:lnTo>
                <a:close/>
                <a:moveTo>
                  <a:pt x="2188705" y="3218782"/>
                </a:moveTo>
                <a:lnTo>
                  <a:pt x="2188705" y="3219861"/>
                </a:lnTo>
                <a:lnTo>
                  <a:pt x="2197337" y="3222019"/>
                </a:lnTo>
                <a:lnTo>
                  <a:pt x="2198417" y="3222019"/>
                </a:lnTo>
                <a:lnTo>
                  <a:pt x="2198417" y="3220940"/>
                </a:lnTo>
                <a:lnTo>
                  <a:pt x="2189784" y="3218782"/>
                </a:lnTo>
                <a:close/>
                <a:moveTo>
                  <a:pt x="3201641" y="3218647"/>
                </a:moveTo>
                <a:lnTo>
                  <a:pt x="3197190" y="3221884"/>
                </a:lnTo>
                <a:lnTo>
                  <a:pt x="3197190" y="3225121"/>
                </a:lnTo>
                <a:lnTo>
                  <a:pt x="3203799" y="3225121"/>
                </a:lnTo>
                <a:lnTo>
                  <a:pt x="3203799" y="3220805"/>
                </a:lnTo>
                <a:close/>
                <a:moveTo>
                  <a:pt x="5112552" y="3216624"/>
                </a:moveTo>
                <a:lnTo>
                  <a:pt x="5112552" y="3218782"/>
                </a:lnTo>
                <a:lnTo>
                  <a:pt x="5119026" y="3218782"/>
                </a:lnTo>
                <a:lnTo>
                  <a:pt x="5116868" y="3216624"/>
                </a:lnTo>
                <a:close/>
                <a:moveTo>
                  <a:pt x="8738768" y="3215545"/>
                </a:moveTo>
                <a:lnTo>
                  <a:pt x="8736610" y="3217703"/>
                </a:lnTo>
                <a:lnTo>
                  <a:pt x="8736610" y="3220805"/>
                </a:lnTo>
                <a:lnTo>
                  <a:pt x="8738768" y="3222963"/>
                </a:lnTo>
                <a:cubicBezTo>
                  <a:pt x="8740206" y="3222963"/>
                  <a:pt x="8741285" y="3220850"/>
                  <a:pt x="8742004" y="3216624"/>
                </a:cubicBezTo>
                <a:lnTo>
                  <a:pt x="8740926" y="3215545"/>
                </a:lnTo>
                <a:close/>
                <a:moveTo>
                  <a:pt x="1582858" y="3214736"/>
                </a:moveTo>
                <a:cubicBezTo>
                  <a:pt x="1581509" y="3214736"/>
                  <a:pt x="1580475" y="3216849"/>
                  <a:pt x="1579756" y="3221075"/>
                </a:cubicBezTo>
                <a:lnTo>
                  <a:pt x="1582858" y="3223233"/>
                </a:lnTo>
                <a:close/>
                <a:moveTo>
                  <a:pt x="8591079" y="3214466"/>
                </a:moveTo>
                <a:lnTo>
                  <a:pt x="8588786" y="3219861"/>
                </a:lnTo>
                <a:lnTo>
                  <a:pt x="8588786" y="3221884"/>
                </a:lnTo>
                <a:lnTo>
                  <a:pt x="8592158" y="3220805"/>
                </a:lnTo>
                <a:lnTo>
                  <a:pt x="8595395" y="3221884"/>
                </a:lnTo>
                <a:lnTo>
                  <a:pt x="8599711" y="3215545"/>
                </a:lnTo>
                <a:lnTo>
                  <a:pt x="8599711" y="3214466"/>
                </a:lnTo>
                <a:close/>
                <a:moveTo>
                  <a:pt x="8580019" y="3214466"/>
                </a:moveTo>
                <a:lnTo>
                  <a:pt x="8580019" y="3215545"/>
                </a:lnTo>
                <a:lnTo>
                  <a:pt x="8582312" y="3215545"/>
                </a:lnTo>
                <a:lnTo>
                  <a:pt x="8582312" y="3214466"/>
                </a:lnTo>
                <a:close/>
                <a:moveTo>
                  <a:pt x="1148574" y="3211633"/>
                </a:moveTo>
                <a:cubicBezTo>
                  <a:pt x="1146145" y="3212173"/>
                  <a:pt x="1144033" y="3214331"/>
                  <a:pt x="1142233" y="3218107"/>
                </a:cubicBezTo>
                <a:lnTo>
                  <a:pt x="1142233" y="3219186"/>
                </a:lnTo>
                <a:lnTo>
                  <a:pt x="1145470" y="3219186"/>
                </a:lnTo>
                <a:cubicBezTo>
                  <a:pt x="1148257" y="3217928"/>
                  <a:pt x="1149652" y="3215410"/>
                  <a:pt x="1149652" y="3211633"/>
                </a:cubicBezTo>
                <a:close/>
                <a:moveTo>
                  <a:pt x="7136842" y="3211587"/>
                </a:moveTo>
                <a:lnTo>
                  <a:pt x="7136842" y="3212666"/>
                </a:lnTo>
                <a:lnTo>
                  <a:pt x="7139000" y="3217117"/>
                </a:lnTo>
                <a:lnTo>
                  <a:pt x="7141158" y="3217117"/>
                </a:lnTo>
                <a:cubicBezTo>
                  <a:pt x="7139720" y="3213790"/>
                  <a:pt x="7138281" y="3211946"/>
                  <a:pt x="7136842" y="3211587"/>
                </a:cubicBezTo>
                <a:close/>
                <a:moveTo>
                  <a:pt x="7128210" y="3211587"/>
                </a:moveTo>
                <a:lnTo>
                  <a:pt x="7128210" y="3213745"/>
                </a:lnTo>
                <a:lnTo>
                  <a:pt x="7129289" y="3213745"/>
                </a:lnTo>
                <a:lnTo>
                  <a:pt x="7129289" y="3211587"/>
                </a:lnTo>
                <a:close/>
                <a:moveTo>
                  <a:pt x="3106419" y="3210959"/>
                </a:moveTo>
                <a:lnTo>
                  <a:pt x="3102103" y="3215275"/>
                </a:lnTo>
                <a:cubicBezTo>
                  <a:pt x="3103001" y="3218602"/>
                  <a:pt x="3104440" y="3220445"/>
                  <a:pt x="3106419" y="3220805"/>
                </a:cubicBezTo>
                <a:cubicBezTo>
                  <a:pt x="3110105" y="3219726"/>
                  <a:pt x="3111949" y="3217163"/>
                  <a:pt x="3111949" y="3213117"/>
                </a:cubicBezTo>
                <a:lnTo>
                  <a:pt x="3108712" y="3210959"/>
                </a:lnTo>
                <a:close/>
                <a:moveTo>
                  <a:pt x="587503" y="3210285"/>
                </a:moveTo>
                <a:cubicBezTo>
                  <a:pt x="582378" y="3216040"/>
                  <a:pt x="577658" y="3218917"/>
                  <a:pt x="573342" y="3218917"/>
                </a:cubicBezTo>
                <a:cubicBezTo>
                  <a:pt x="568845" y="3218917"/>
                  <a:pt x="566598" y="3219636"/>
                  <a:pt x="566598" y="3221075"/>
                </a:cubicBezTo>
                <a:lnTo>
                  <a:pt x="566598" y="3223233"/>
                </a:lnTo>
                <a:lnTo>
                  <a:pt x="574421" y="3227549"/>
                </a:lnTo>
                <a:lnTo>
                  <a:pt x="577658" y="3227549"/>
                </a:lnTo>
                <a:cubicBezTo>
                  <a:pt x="586290" y="3222873"/>
                  <a:pt x="590695" y="3219636"/>
                  <a:pt x="590875" y="3217838"/>
                </a:cubicBezTo>
                <a:lnTo>
                  <a:pt x="590875" y="3214601"/>
                </a:lnTo>
                <a:cubicBezTo>
                  <a:pt x="588627" y="3214601"/>
                  <a:pt x="587503" y="3213162"/>
                  <a:pt x="587503" y="3210285"/>
                </a:cubicBezTo>
                <a:close/>
                <a:moveTo>
                  <a:pt x="2129225" y="3209071"/>
                </a:moveTo>
                <a:cubicBezTo>
                  <a:pt x="2127247" y="3209071"/>
                  <a:pt x="2125809" y="3212308"/>
                  <a:pt x="2124909" y="3218782"/>
                </a:cubicBezTo>
                <a:lnTo>
                  <a:pt x="2124909" y="3219861"/>
                </a:lnTo>
                <a:lnTo>
                  <a:pt x="2125988" y="3219861"/>
                </a:lnTo>
                <a:lnTo>
                  <a:pt x="2128148" y="3213387"/>
                </a:lnTo>
                <a:lnTo>
                  <a:pt x="2129225" y="3214466"/>
                </a:lnTo>
                <a:lnTo>
                  <a:pt x="2130306" y="3214466"/>
                </a:lnTo>
                <a:lnTo>
                  <a:pt x="2135700" y="3210150"/>
                </a:lnTo>
                <a:lnTo>
                  <a:pt x="2135700" y="3209071"/>
                </a:lnTo>
                <a:lnTo>
                  <a:pt x="2129225" y="3213387"/>
                </a:lnTo>
                <a:close/>
                <a:moveTo>
                  <a:pt x="4184316" y="3208936"/>
                </a:moveTo>
                <a:cubicBezTo>
                  <a:pt x="4184316" y="3212353"/>
                  <a:pt x="4183641" y="3214870"/>
                  <a:pt x="4182293" y="3216489"/>
                </a:cubicBezTo>
                <a:cubicBezTo>
                  <a:pt x="4182293" y="3217838"/>
                  <a:pt x="4185125" y="3219231"/>
                  <a:pt x="4190790" y="3220670"/>
                </a:cubicBezTo>
                <a:lnTo>
                  <a:pt x="4190790" y="3212173"/>
                </a:lnTo>
                <a:lnTo>
                  <a:pt x="4185395" y="3208936"/>
                </a:lnTo>
                <a:close/>
                <a:moveTo>
                  <a:pt x="1137919" y="3208531"/>
                </a:moveTo>
                <a:lnTo>
                  <a:pt x="1137919" y="3210554"/>
                </a:lnTo>
                <a:lnTo>
                  <a:pt x="1138996" y="3210554"/>
                </a:lnTo>
                <a:lnTo>
                  <a:pt x="1138996" y="3208531"/>
                </a:lnTo>
                <a:close/>
                <a:moveTo>
                  <a:pt x="5261319" y="3207992"/>
                </a:moveTo>
                <a:lnTo>
                  <a:pt x="5259161" y="3210150"/>
                </a:lnTo>
                <a:lnTo>
                  <a:pt x="5259161" y="3211229"/>
                </a:lnTo>
                <a:lnTo>
                  <a:pt x="5264556" y="3215545"/>
                </a:lnTo>
                <a:lnTo>
                  <a:pt x="5266714" y="3215545"/>
                </a:lnTo>
                <a:lnTo>
                  <a:pt x="5266714" y="3213387"/>
                </a:lnTo>
                <a:close/>
                <a:moveTo>
                  <a:pt x="2073118" y="3206913"/>
                </a:moveTo>
                <a:cubicBezTo>
                  <a:pt x="2068711" y="3209790"/>
                  <a:pt x="2066509" y="3212668"/>
                  <a:pt x="2066509" y="3215545"/>
                </a:cubicBezTo>
                <a:lnTo>
                  <a:pt x="2067586" y="3216624"/>
                </a:lnTo>
                <a:lnTo>
                  <a:pt x="2068665" y="3216624"/>
                </a:lnTo>
                <a:lnTo>
                  <a:pt x="2076355" y="3210150"/>
                </a:lnTo>
                <a:close/>
                <a:moveTo>
                  <a:pt x="4211021" y="3205834"/>
                </a:moveTo>
                <a:lnTo>
                  <a:pt x="4206705" y="3212173"/>
                </a:lnTo>
                <a:lnTo>
                  <a:pt x="4205761" y="3216489"/>
                </a:lnTo>
                <a:lnTo>
                  <a:pt x="4206705" y="3217433"/>
                </a:lnTo>
                <a:lnTo>
                  <a:pt x="4206705" y="3222828"/>
                </a:lnTo>
                <a:cubicBezTo>
                  <a:pt x="4204637" y="3225526"/>
                  <a:pt x="4203603" y="3227998"/>
                  <a:pt x="4203603" y="3230246"/>
                </a:cubicBezTo>
                <a:cubicBezTo>
                  <a:pt x="4206929" y="3236001"/>
                  <a:pt x="4209403" y="3238878"/>
                  <a:pt x="4211021" y="3238878"/>
                </a:cubicBezTo>
                <a:cubicBezTo>
                  <a:pt x="4215247" y="3238159"/>
                  <a:pt x="4217360" y="3237080"/>
                  <a:pt x="4217360" y="3235641"/>
                </a:cubicBezTo>
                <a:cubicBezTo>
                  <a:pt x="4217360" y="3229437"/>
                  <a:pt x="4215607" y="3219501"/>
                  <a:pt x="4212100" y="3205834"/>
                </a:cubicBezTo>
                <a:close/>
                <a:moveTo>
                  <a:pt x="4141695" y="3205834"/>
                </a:moveTo>
                <a:cubicBezTo>
                  <a:pt x="4140256" y="3205834"/>
                  <a:pt x="4138863" y="3208307"/>
                  <a:pt x="4137514" y="3213252"/>
                </a:cubicBezTo>
                <a:lnTo>
                  <a:pt x="4139537" y="3218512"/>
                </a:lnTo>
                <a:lnTo>
                  <a:pt x="4142774" y="3218512"/>
                </a:lnTo>
                <a:lnTo>
                  <a:pt x="4142774" y="3217433"/>
                </a:lnTo>
                <a:lnTo>
                  <a:pt x="4140616" y="3214331"/>
                </a:lnTo>
                <a:lnTo>
                  <a:pt x="4140616" y="3212173"/>
                </a:lnTo>
                <a:cubicBezTo>
                  <a:pt x="4140616" y="3210734"/>
                  <a:pt x="4141695" y="3210015"/>
                  <a:pt x="4143853" y="3210015"/>
                </a:cubicBezTo>
                <a:lnTo>
                  <a:pt x="4144932" y="3208936"/>
                </a:lnTo>
                <a:lnTo>
                  <a:pt x="4144932" y="3205834"/>
                </a:lnTo>
                <a:close/>
                <a:moveTo>
                  <a:pt x="2237260" y="3205834"/>
                </a:moveTo>
                <a:cubicBezTo>
                  <a:pt x="2237260" y="3207273"/>
                  <a:pt x="2238340" y="3207992"/>
                  <a:pt x="2240498" y="3207992"/>
                </a:cubicBezTo>
                <a:lnTo>
                  <a:pt x="2243735" y="3206913"/>
                </a:lnTo>
                <a:lnTo>
                  <a:pt x="2243735" y="3205834"/>
                </a:lnTo>
                <a:close/>
                <a:moveTo>
                  <a:pt x="2140015" y="3204755"/>
                </a:moveTo>
                <a:lnTo>
                  <a:pt x="2137856" y="3207992"/>
                </a:lnTo>
                <a:lnTo>
                  <a:pt x="2138937" y="3207992"/>
                </a:lnTo>
                <a:lnTo>
                  <a:pt x="2141094" y="3204755"/>
                </a:lnTo>
                <a:close/>
                <a:moveTo>
                  <a:pt x="5076001" y="3203676"/>
                </a:moveTo>
                <a:lnTo>
                  <a:pt x="5070606" y="3209071"/>
                </a:lnTo>
                <a:cubicBezTo>
                  <a:pt x="5070606" y="3210509"/>
                  <a:pt x="5071685" y="3211229"/>
                  <a:pt x="5073843" y="3211229"/>
                </a:cubicBezTo>
                <a:cubicBezTo>
                  <a:pt x="5078159" y="3209610"/>
                  <a:pt x="5080317" y="3208172"/>
                  <a:pt x="5080317" y="3206913"/>
                </a:cubicBezTo>
                <a:lnTo>
                  <a:pt x="5080317" y="3205834"/>
                </a:lnTo>
                <a:lnTo>
                  <a:pt x="5078159" y="3203676"/>
                </a:lnTo>
                <a:close/>
                <a:moveTo>
                  <a:pt x="9208660" y="3203136"/>
                </a:moveTo>
                <a:lnTo>
                  <a:pt x="9206502" y="3205294"/>
                </a:lnTo>
                <a:lnTo>
                  <a:pt x="9208660" y="3207452"/>
                </a:lnTo>
                <a:lnTo>
                  <a:pt x="9210818" y="3207452"/>
                </a:lnTo>
                <a:lnTo>
                  <a:pt x="9210818" y="3203136"/>
                </a:lnTo>
                <a:close/>
                <a:moveTo>
                  <a:pt x="2143252" y="3202597"/>
                </a:moveTo>
                <a:lnTo>
                  <a:pt x="2143252" y="3203676"/>
                </a:lnTo>
                <a:lnTo>
                  <a:pt x="2145410" y="3203676"/>
                </a:lnTo>
                <a:lnTo>
                  <a:pt x="2145410" y="3202597"/>
                </a:lnTo>
                <a:close/>
                <a:moveTo>
                  <a:pt x="8119298" y="3202327"/>
                </a:moveTo>
                <a:cubicBezTo>
                  <a:pt x="8116421" y="3203766"/>
                  <a:pt x="8114982" y="3205969"/>
                  <a:pt x="8114982" y="3208936"/>
                </a:cubicBezTo>
                <a:lnTo>
                  <a:pt x="8118219" y="3210015"/>
                </a:lnTo>
                <a:cubicBezTo>
                  <a:pt x="8122625" y="3209295"/>
                  <a:pt x="8124828" y="3208216"/>
                  <a:pt x="8124828" y="3206778"/>
                </a:cubicBezTo>
                <a:lnTo>
                  <a:pt x="8124828" y="3203406"/>
                </a:lnTo>
                <a:close/>
                <a:moveTo>
                  <a:pt x="1659333" y="3201922"/>
                </a:moveTo>
                <a:lnTo>
                  <a:pt x="1656096" y="3205159"/>
                </a:lnTo>
                <a:lnTo>
                  <a:pt x="1656096" y="3207317"/>
                </a:lnTo>
                <a:lnTo>
                  <a:pt x="1658254" y="3209341"/>
                </a:lnTo>
                <a:lnTo>
                  <a:pt x="1663514" y="3204080"/>
                </a:lnTo>
                <a:lnTo>
                  <a:pt x="1663514" y="3201922"/>
                </a:lnTo>
                <a:close/>
                <a:moveTo>
                  <a:pt x="9295654" y="3197876"/>
                </a:moveTo>
                <a:lnTo>
                  <a:pt x="9294575" y="3198955"/>
                </a:lnTo>
                <a:lnTo>
                  <a:pt x="9294575" y="3202057"/>
                </a:lnTo>
                <a:lnTo>
                  <a:pt x="9297812" y="3202057"/>
                </a:lnTo>
                <a:lnTo>
                  <a:pt x="9299970" y="3200034"/>
                </a:lnTo>
                <a:lnTo>
                  <a:pt x="9299970" y="3198955"/>
                </a:lnTo>
                <a:close/>
                <a:moveTo>
                  <a:pt x="2142173" y="3197202"/>
                </a:moveTo>
                <a:lnTo>
                  <a:pt x="2142173" y="3198281"/>
                </a:lnTo>
                <a:lnTo>
                  <a:pt x="2144331" y="3198281"/>
                </a:lnTo>
                <a:lnTo>
                  <a:pt x="2144331" y="3197202"/>
                </a:lnTo>
                <a:close/>
                <a:moveTo>
                  <a:pt x="676791" y="3197067"/>
                </a:moveTo>
                <a:lnTo>
                  <a:pt x="674633" y="3199225"/>
                </a:lnTo>
                <a:lnTo>
                  <a:pt x="676791" y="3199225"/>
                </a:lnTo>
                <a:close/>
                <a:moveTo>
                  <a:pt x="9303207" y="3196797"/>
                </a:moveTo>
                <a:lnTo>
                  <a:pt x="9303207" y="3202057"/>
                </a:lnTo>
                <a:cubicBezTo>
                  <a:pt x="9306085" y="3209161"/>
                  <a:pt x="9307523" y="3214466"/>
                  <a:pt x="9307523" y="3217973"/>
                </a:cubicBezTo>
                <a:lnTo>
                  <a:pt x="9308602" y="3217973"/>
                </a:lnTo>
                <a:lnTo>
                  <a:pt x="9308602" y="3212712"/>
                </a:lnTo>
                <a:cubicBezTo>
                  <a:pt x="9305725" y="3207048"/>
                  <a:pt x="9304286" y="3201743"/>
                  <a:pt x="9304286" y="3196797"/>
                </a:cubicBezTo>
                <a:close/>
                <a:moveTo>
                  <a:pt x="1143313" y="3196662"/>
                </a:moveTo>
                <a:cubicBezTo>
                  <a:pt x="1140075" y="3198101"/>
                  <a:pt x="1138278" y="3199540"/>
                  <a:pt x="1137919" y="3200978"/>
                </a:cubicBezTo>
                <a:lnTo>
                  <a:pt x="1144391" y="3203136"/>
                </a:lnTo>
                <a:lnTo>
                  <a:pt x="1146416" y="3203136"/>
                </a:lnTo>
                <a:cubicBezTo>
                  <a:pt x="1146416" y="3200439"/>
                  <a:pt x="1145380" y="3198281"/>
                  <a:pt x="1143313" y="3196662"/>
                </a:cubicBezTo>
                <a:close/>
                <a:moveTo>
                  <a:pt x="7123894" y="3196346"/>
                </a:moveTo>
                <a:lnTo>
                  <a:pt x="7123894" y="3199583"/>
                </a:lnTo>
                <a:cubicBezTo>
                  <a:pt x="7128210" y="3202011"/>
                  <a:pt x="7130368" y="3204933"/>
                  <a:pt x="7130368" y="3208350"/>
                </a:cubicBezTo>
                <a:lnTo>
                  <a:pt x="7134684" y="3207271"/>
                </a:lnTo>
                <a:lnTo>
                  <a:pt x="7134684" y="3206192"/>
                </a:lnTo>
                <a:cubicBezTo>
                  <a:pt x="7133785" y="3204034"/>
                  <a:pt x="7130548" y="3201831"/>
                  <a:pt x="7124973" y="3199583"/>
                </a:cubicBezTo>
                <a:lnTo>
                  <a:pt x="7124973" y="3196346"/>
                </a:lnTo>
                <a:close/>
                <a:moveTo>
                  <a:pt x="2132462" y="3196123"/>
                </a:moveTo>
                <a:lnTo>
                  <a:pt x="2132462" y="3207992"/>
                </a:lnTo>
                <a:lnTo>
                  <a:pt x="2135700" y="3204755"/>
                </a:lnTo>
                <a:cubicBezTo>
                  <a:pt x="2134260" y="3204755"/>
                  <a:pt x="2133543" y="3201878"/>
                  <a:pt x="2133543" y="3196123"/>
                </a:cubicBezTo>
                <a:close/>
                <a:moveTo>
                  <a:pt x="5088949" y="3195044"/>
                </a:moveTo>
                <a:lnTo>
                  <a:pt x="5088949" y="3197202"/>
                </a:lnTo>
                <a:lnTo>
                  <a:pt x="5090028" y="3197202"/>
                </a:lnTo>
                <a:lnTo>
                  <a:pt x="5092186" y="3195044"/>
                </a:lnTo>
                <a:close/>
                <a:moveTo>
                  <a:pt x="2136778" y="3192886"/>
                </a:moveTo>
                <a:lnTo>
                  <a:pt x="2136778" y="3193965"/>
                </a:lnTo>
                <a:lnTo>
                  <a:pt x="2138937" y="3193965"/>
                </a:lnTo>
                <a:lnTo>
                  <a:pt x="2138937" y="3192886"/>
                </a:lnTo>
                <a:close/>
                <a:moveTo>
                  <a:pt x="3110870" y="3192346"/>
                </a:moveTo>
                <a:cubicBezTo>
                  <a:pt x="3107902" y="3193066"/>
                  <a:pt x="3106419" y="3195269"/>
                  <a:pt x="3106419" y="3198955"/>
                </a:cubicBezTo>
                <a:lnTo>
                  <a:pt x="3110870" y="3203271"/>
                </a:lnTo>
                <a:lnTo>
                  <a:pt x="3113028" y="3203271"/>
                </a:lnTo>
                <a:cubicBezTo>
                  <a:pt x="3114466" y="3203271"/>
                  <a:pt x="3115186" y="3201068"/>
                  <a:pt x="3115186" y="3196662"/>
                </a:cubicBezTo>
                <a:lnTo>
                  <a:pt x="3116265" y="3196662"/>
                </a:lnTo>
                <a:cubicBezTo>
                  <a:pt x="3115545" y="3193785"/>
                  <a:pt x="3113747" y="3192346"/>
                  <a:pt x="3110870" y="3192346"/>
                </a:cubicBezTo>
                <a:close/>
                <a:moveTo>
                  <a:pt x="5163265" y="3190728"/>
                </a:moveTo>
                <a:lnTo>
                  <a:pt x="5163265" y="3192886"/>
                </a:lnTo>
                <a:lnTo>
                  <a:pt x="5165423" y="3192886"/>
                </a:lnTo>
                <a:lnTo>
                  <a:pt x="5165423" y="3190728"/>
                </a:lnTo>
                <a:close/>
                <a:moveTo>
                  <a:pt x="9303207" y="3190458"/>
                </a:moveTo>
                <a:lnTo>
                  <a:pt x="9303207" y="3194639"/>
                </a:lnTo>
                <a:lnTo>
                  <a:pt x="9304286" y="3194639"/>
                </a:lnTo>
                <a:lnTo>
                  <a:pt x="9304286" y="3190458"/>
                </a:lnTo>
                <a:close/>
                <a:moveTo>
                  <a:pt x="5101762" y="3188570"/>
                </a:moveTo>
                <a:lnTo>
                  <a:pt x="5101762" y="3189649"/>
                </a:lnTo>
                <a:lnTo>
                  <a:pt x="5103920" y="3189649"/>
                </a:lnTo>
                <a:lnTo>
                  <a:pt x="5103920" y="3188570"/>
                </a:lnTo>
                <a:close/>
                <a:moveTo>
                  <a:pt x="2249264" y="3188570"/>
                </a:moveTo>
                <a:lnTo>
                  <a:pt x="2249264" y="3189649"/>
                </a:lnTo>
                <a:lnTo>
                  <a:pt x="2252501" y="3189649"/>
                </a:lnTo>
                <a:lnTo>
                  <a:pt x="2252501" y="3188570"/>
                </a:lnTo>
                <a:close/>
                <a:moveTo>
                  <a:pt x="2242655" y="3188570"/>
                </a:moveTo>
                <a:lnTo>
                  <a:pt x="2242655" y="3189649"/>
                </a:lnTo>
                <a:lnTo>
                  <a:pt x="2247107" y="3189649"/>
                </a:lnTo>
                <a:lnTo>
                  <a:pt x="2247107" y="3188570"/>
                </a:lnTo>
                <a:close/>
                <a:moveTo>
                  <a:pt x="2237260" y="3188570"/>
                </a:moveTo>
                <a:lnTo>
                  <a:pt x="2237260" y="3189649"/>
                </a:lnTo>
                <a:lnTo>
                  <a:pt x="2241577" y="3189649"/>
                </a:lnTo>
                <a:lnTo>
                  <a:pt x="2241577" y="3188570"/>
                </a:lnTo>
                <a:close/>
                <a:moveTo>
                  <a:pt x="8211283" y="3188165"/>
                </a:moveTo>
                <a:cubicBezTo>
                  <a:pt x="8204360" y="3192481"/>
                  <a:pt x="8197436" y="3194639"/>
                  <a:pt x="8190512" y="3194639"/>
                </a:cubicBezTo>
                <a:lnTo>
                  <a:pt x="8183904" y="3193560"/>
                </a:lnTo>
                <a:lnTo>
                  <a:pt x="8180667" y="3194639"/>
                </a:lnTo>
                <a:lnTo>
                  <a:pt x="8170821" y="3193560"/>
                </a:lnTo>
                <a:lnTo>
                  <a:pt x="8159761" y="3193560"/>
                </a:lnTo>
                <a:lnTo>
                  <a:pt x="8155445" y="3190323"/>
                </a:lnTo>
                <a:lnTo>
                  <a:pt x="8152208" y="3190323"/>
                </a:lnTo>
                <a:lnTo>
                  <a:pt x="8148836" y="3195853"/>
                </a:lnTo>
                <a:lnTo>
                  <a:pt x="8149915" y="3214466"/>
                </a:lnTo>
                <a:cubicBezTo>
                  <a:pt x="8148656" y="3214466"/>
                  <a:pt x="8147577" y="3216264"/>
                  <a:pt x="8146678" y="3219861"/>
                </a:cubicBezTo>
                <a:lnTo>
                  <a:pt x="8149915" y="3220940"/>
                </a:lnTo>
                <a:lnTo>
                  <a:pt x="8156524" y="3218782"/>
                </a:lnTo>
                <a:lnTo>
                  <a:pt x="8157603" y="3218782"/>
                </a:lnTo>
                <a:cubicBezTo>
                  <a:pt x="8160031" y="3218782"/>
                  <a:pt x="8162593" y="3219861"/>
                  <a:pt x="8165291" y="3222019"/>
                </a:cubicBezTo>
                <a:lnTo>
                  <a:pt x="8167449" y="3222019"/>
                </a:lnTo>
                <a:cubicBezTo>
                  <a:pt x="8169337" y="3220041"/>
                  <a:pt x="8174462" y="3218602"/>
                  <a:pt x="8182825" y="3217703"/>
                </a:cubicBezTo>
                <a:lnTo>
                  <a:pt x="8183904" y="3216624"/>
                </a:lnTo>
                <a:lnTo>
                  <a:pt x="8184983" y="3216624"/>
                </a:lnTo>
                <a:lnTo>
                  <a:pt x="8193750" y="3218782"/>
                </a:lnTo>
                <a:lnTo>
                  <a:pt x="8205754" y="3215545"/>
                </a:lnTo>
                <a:cubicBezTo>
                  <a:pt x="8212138" y="3218422"/>
                  <a:pt x="8216903" y="3219861"/>
                  <a:pt x="8220050" y="3219861"/>
                </a:cubicBezTo>
                <a:lnTo>
                  <a:pt x="8223287" y="3217703"/>
                </a:lnTo>
                <a:lnTo>
                  <a:pt x="8222208" y="3210015"/>
                </a:lnTo>
                <a:lnTo>
                  <a:pt x="8222208" y="3195853"/>
                </a:lnTo>
                <a:cubicBezTo>
                  <a:pt x="8222208" y="3194145"/>
                  <a:pt x="8218567" y="3191582"/>
                  <a:pt x="8211283" y="3188165"/>
                </a:cubicBezTo>
                <a:close/>
                <a:moveTo>
                  <a:pt x="3197190" y="3188030"/>
                </a:moveTo>
                <a:lnTo>
                  <a:pt x="3197190" y="3194504"/>
                </a:lnTo>
                <a:lnTo>
                  <a:pt x="3198404" y="3200034"/>
                </a:lnTo>
                <a:lnTo>
                  <a:pt x="3201641" y="3200034"/>
                </a:lnTo>
                <a:lnTo>
                  <a:pt x="3203799" y="3197876"/>
                </a:lnTo>
                <a:lnTo>
                  <a:pt x="3203799" y="3195583"/>
                </a:lnTo>
                <a:lnTo>
                  <a:pt x="3202720" y="3188030"/>
                </a:lnTo>
                <a:close/>
                <a:moveTo>
                  <a:pt x="4270771" y="3186547"/>
                </a:moveTo>
                <a:lnTo>
                  <a:pt x="4270771" y="3189784"/>
                </a:lnTo>
                <a:lnTo>
                  <a:pt x="4271850" y="3189784"/>
                </a:lnTo>
                <a:lnTo>
                  <a:pt x="4271850" y="3186547"/>
                </a:lnTo>
                <a:close/>
                <a:moveTo>
                  <a:pt x="9290259" y="3186142"/>
                </a:moveTo>
                <a:lnTo>
                  <a:pt x="9288101" y="3188300"/>
                </a:lnTo>
                <a:lnTo>
                  <a:pt x="9288101" y="3191402"/>
                </a:lnTo>
                <a:lnTo>
                  <a:pt x="9291338" y="3191402"/>
                </a:lnTo>
                <a:lnTo>
                  <a:pt x="9292417" y="3186142"/>
                </a:lnTo>
                <a:close/>
                <a:moveTo>
                  <a:pt x="9202186" y="3186142"/>
                </a:moveTo>
                <a:lnTo>
                  <a:pt x="9196791" y="3192481"/>
                </a:lnTo>
                <a:lnTo>
                  <a:pt x="9197870" y="3192481"/>
                </a:lnTo>
                <a:cubicBezTo>
                  <a:pt x="9200747" y="3191762"/>
                  <a:pt x="9202186" y="3189649"/>
                  <a:pt x="9202186" y="3186142"/>
                </a:cubicBezTo>
                <a:close/>
                <a:moveTo>
                  <a:pt x="5196714" y="3185333"/>
                </a:moveTo>
                <a:lnTo>
                  <a:pt x="5195635" y="3188570"/>
                </a:lnTo>
                <a:lnTo>
                  <a:pt x="5196714" y="3189649"/>
                </a:lnTo>
                <a:lnTo>
                  <a:pt x="5201030" y="3189649"/>
                </a:lnTo>
                <a:lnTo>
                  <a:pt x="5202109" y="3186412"/>
                </a:lnTo>
                <a:lnTo>
                  <a:pt x="5201030" y="3185333"/>
                </a:lnTo>
                <a:close/>
                <a:moveTo>
                  <a:pt x="1657175" y="3184928"/>
                </a:moveTo>
                <a:lnTo>
                  <a:pt x="1657175" y="3188165"/>
                </a:lnTo>
                <a:lnTo>
                  <a:pt x="1659333" y="3188165"/>
                </a:lnTo>
                <a:lnTo>
                  <a:pt x="1660412" y="3184928"/>
                </a:lnTo>
                <a:close/>
                <a:moveTo>
                  <a:pt x="7253374" y="3184342"/>
                </a:moveTo>
                <a:lnTo>
                  <a:pt x="7245821" y="3185421"/>
                </a:lnTo>
                <a:cubicBezTo>
                  <a:pt x="7245821" y="3187939"/>
                  <a:pt x="7246900" y="3190501"/>
                  <a:pt x="7249058" y="3193109"/>
                </a:cubicBezTo>
                <a:lnTo>
                  <a:pt x="7252295" y="3192030"/>
                </a:lnTo>
                <a:lnTo>
                  <a:pt x="7259848" y="3195267"/>
                </a:lnTo>
                <a:lnTo>
                  <a:pt x="7263086" y="3192030"/>
                </a:lnTo>
                <a:lnTo>
                  <a:pt x="7264164" y="3192030"/>
                </a:lnTo>
                <a:cubicBezTo>
                  <a:pt x="7264164" y="3189243"/>
                  <a:pt x="7261287" y="3186680"/>
                  <a:pt x="7255532" y="3184342"/>
                </a:cubicBezTo>
                <a:close/>
                <a:moveTo>
                  <a:pt x="9157002" y="3183984"/>
                </a:moveTo>
                <a:lnTo>
                  <a:pt x="9157002" y="3186142"/>
                </a:lnTo>
                <a:lnTo>
                  <a:pt x="9158081" y="3186142"/>
                </a:lnTo>
                <a:lnTo>
                  <a:pt x="9158081" y="3183984"/>
                </a:lnTo>
                <a:close/>
                <a:moveTo>
                  <a:pt x="7115262" y="3183263"/>
                </a:moveTo>
                <a:lnTo>
                  <a:pt x="7115262" y="3186500"/>
                </a:lnTo>
                <a:lnTo>
                  <a:pt x="7117420" y="3186500"/>
                </a:lnTo>
                <a:lnTo>
                  <a:pt x="7117420" y="3185421"/>
                </a:lnTo>
                <a:close/>
                <a:moveTo>
                  <a:pt x="9204344" y="3182905"/>
                </a:moveTo>
                <a:lnTo>
                  <a:pt x="9204344" y="3183984"/>
                </a:lnTo>
                <a:lnTo>
                  <a:pt x="9206502" y="3183984"/>
                </a:lnTo>
                <a:lnTo>
                  <a:pt x="9206502" y="3182905"/>
                </a:lnTo>
                <a:close/>
                <a:moveTo>
                  <a:pt x="1643418" y="3181826"/>
                </a:moveTo>
                <a:lnTo>
                  <a:pt x="1643418" y="3182905"/>
                </a:lnTo>
                <a:lnTo>
                  <a:pt x="1645576" y="3182905"/>
                </a:lnTo>
                <a:lnTo>
                  <a:pt x="1645576" y="3181826"/>
                </a:lnTo>
                <a:close/>
                <a:moveTo>
                  <a:pt x="9154844" y="3180882"/>
                </a:moveTo>
                <a:lnTo>
                  <a:pt x="9154844" y="3182905"/>
                </a:lnTo>
                <a:lnTo>
                  <a:pt x="9157002" y="3182905"/>
                </a:lnTo>
                <a:close/>
                <a:moveTo>
                  <a:pt x="8252960" y="3180477"/>
                </a:moveTo>
                <a:cubicBezTo>
                  <a:pt x="8250712" y="3180477"/>
                  <a:pt x="8248509" y="3182680"/>
                  <a:pt x="8246351" y="3187086"/>
                </a:cubicBezTo>
                <a:lnTo>
                  <a:pt x="8249588" y="3189244"/>
                </a:lnTo>
                <a:lnTo>
                  <a:pt x="8250667" y="3189244"/>
                </a:lnTo>
                <a:cubicBezTo>
                  <a:pt x="8254354" y="3189244"/>
                  <a:pt x="8256557" y="3187760"/>
                  <a:pt x="8257276" y="3184793"/>
                </a:cubicBezTo>
                <a:cubicBezTo>
                  <a:pt x="8256736" y="3182635"/>
                  <a:pt x="8255298" y="3181197"/>
                  <a:pt x="8252960" y="3180477"/>
                </a:cubicBezTo>
                <a:close/>
                <a:moveTo>
                  <a:pt x="4171637" y="3180207"/>
                </a:moveTo>
                <a:cubicBezTo>
                  <a:pt x="4167501" y="3180207"/>
                  <a:pt x="4164624" y="3185513"/>
                  <a:pt x="4163005" y="3196123"/>
                </a:cubicBezTo>
                <a:lnTo>
                  <a:pt x="4164084" y="3202597"/>
                </a:lnTo>
                <a:lnTo>
                  <a:pt x="4160982" y="3211094"/>
                </a:lnTo>
                <a:lnTo>
                  <a:pt x="4160982" y="3212173"/>
                </a:lnTo>
                <a:lnTo>
                  <a:pt x="4165163" y="3216489"/>
                </a:lnTo>
                <a:lnTo>
                  <a:pt x="4168400" y="3216489"/>
                </a:lnTo>
                <a:lnTo>
                  <a:pt x="4166242" y="3210015"/>
                </a:lnTo>
                <a:cubicBezTo>
                  <a:pt x="4166242" y="3206688"/>
                  <a:pt x="4169434" y="3204575"/>
                  <a:pt x="4175819" y="3203676"/>
                </a:cubicBezTo>
                <a:lnTo>
                  <a:pt x="4183372" y="3204755"/>
                </a:lnTo>
                <a:lnTo>
                  <a:pt x="4184316" y="3203676"/>
                </a:lnTo>
                <a:lnTo>
                  <a:pt x="4184316" y="3200439"/>
                </a:lnTo>
                <a:lnTo>
                  <a:pt x="4182293" y="3198281"/>
                </a:lnTo>
                <a:lnTo>
                  <a:pt x="4175819" y="3199360"/>
                </a:lnTo>
                <a:lnTo>
                  <a:pt x="4173661" y="3196123"/>
                </a:lnTo>
                <a:lnTo>
                  <a:pt x="4173661" y="3182365"/>
                </a:lnTo>
                <a:close/>
                <a:moveTo>
                  <a:pt x="8593237" y="3178319"/>
                </a:moveTo>
                <a:lnTo>
                  <a:pt x="8591079" y="3180477"/>
                </a:lnTo>
                <a:lnTo>
                  <a:pt x="8593237" y="3182635"/>
                </a:lnTo>
                <a:lnTo>
                  <a:pt x="8594316" y="3182635"/>
                </a:lnTo>
                <a:lnTo>
                  <a:pt x="8594316" y="3178319"/>
                </a:lnTo>
                <a:close/>
                <a:moveTo>
                  <a:pt x="7259848" y="3177733"/>
                </a:moveTo>
                <a:lnTo>
                  <a:pt x="7257690" y="3179891"/>
                </a:lnTo>
                <a:lnTo>
                  <a:pt x="7257690" y="3181105"/>
                </a:lnTo>
                <a:lnTo>
                  <a:pt x="7263086" y="3182184"/>
                </a:lnTo>
                <a:lnTo>
                  <a:pt x="7263086" y="3179891"/>
                </a:lnTo>
                <a:lnTo>
                  <a:pt x="7260928" y="3177733"/>
                </a:lnTo>
                <a:close/>
                <a:moveTo>
                  <a:pt x="1662435" y="3177510"/>
                </a:moveTo>
                <a:lnTo>
                  <a:pt x="1662435" y="3181826"/>
                </a:lnTo>
                <a:lnTo>
                  <a:pt x="1664593" y="3179668"/>
                </a:lnTo>
                <a:lnTo>
                  <a:pt x="1664593" y="3177510"/>
                </a:lnTo>
                <a:close/>
                <a:moveTo>
                  <a:pt x="8238663" y="3177240"/>
                </a:moveTo>
                <a:lnTo>
                  <a:pt x="8238663" y="3179398"/>
                </a:lnTo>
                <a:lnTo>
                  <a:pt x="8239742" y="3179398"/>
                </a:lnTo>
                <a:lnTo>
                  <a:pt x="8239742" y="3177240"/>
                </a:lnTo>
                <a:close/>
                <a:moveTo>
                  <a:pt x="4250540" y="3176970"/>
                </a:moveTo>
                <a:lnTo>
                  <a:pt x="4250540" y="3180207"/>
                </a:lnTo>
                <a:lnTo>
                  <a:pt x="4252563" y="3178049"/>
                </a:lnTo>
                <a:lnTo>
                  <a:pt x="4252563" y="3176970"/>
                </a:lnTo>
                <a:close/>
                <a:moveTo>
                  <a:pt x="4215337" y="3176970"/>
                </a:moveTo>
                <a:lnTo>
                  <a:pt x="4215337" y="3179128"/>
                </a:lnTo>
                <a:lnTo>
                  <a:pt x="4216416" y="3179128"/>
                </a:lnTo>
                <a:lnTo>
                  <a:pt x="4216416" y="3176970"/>
                </a:lnTo>
                <a:close/>
                <a:moveTo>
                  <a:pt x="4073448" y="3176970"/>
                </a:moveTo>
                <a:lnTo>
                  <a:pt x="4073448" y="3178049"/>
                </a:lnTo>
                <a:lnTo>
                  <a:pt x="4075606" y="3178049"/>
                </a:lnTo>
                <a:lnTo>
                  <a:pt x="4075606" y="3176970"/>
                </a:lnTo>
                <a:close/>
                <a:moveTo>
                  <a:pt x="4265376" y="3174812"/>
                </a:moveTo>
                <a:lnTo>
                  <a:pt x="4265376" y="3176970"/>
                </a:lnTo>
                <a:lnTo>
                  <a:pt x="4266455" y="3176970"/>
                </a:lnTo>
                <a:lnTo>
                  <a:pt x="4266455" y="3174812"/>
                </a:lnTo>
                <a:close/>
                <a:moveTo>
                  <a:pt x="4229094" y="3174812"/>
                </a:moveTo>
                <a:lnTo>
                  <a:pt x="4225992" y="3178049"/>
                </a:lnTo>
                <a:lnTo>
                  <a:pt x="4225992" y="3181286"/>
                </a:lnTo>
                <a:cubicBezTo>
                  <a:pt x="4225992" y="3183355"/>
                  <a:pt x="4229904" y="3184389"/>
                  <a:pt x="4237726" y="3184389"/>
                </a:cubicBezTo>
                <a:lnTo>
                  <a:pt x="4238805" y="3183444"/>
                </a:lnTo>
                <a:lnTo>
                  <a:pt x="4238805" y="3181286"/>
                </a:lnTo>
                <a:cubicBezTo>
                  <a:pt x="4238805" y="3176970"/>
                  <a:pt x="4236647" y="3174812"/>
                  <a:pt x="4232331" y="3174812"/>
                </a:cubicBezTo>
                <a:close/>
                <a:moveTo>
                  <a:pt x="2052481" y="3174543"/>
                </a:moveTo>
                <a:lnTo>
                  <a:pt x="2048165" y="3177780"/>
                </a:lnTo>
                <a:lnTo>
                  <a:pt x="2055717" y="3176701"/>
                </a:lnTo>
                <a:lnTo>
                  <a:pt x="2055717" y="3175622"/>
                </a:lnTo>
                <a:close/>
                <a:moveTo>
                  <a:pt x="9212976" y="3174408"/>
                </a:moveTo>
                <a:lnTo>
                  <a:pt x="9209739" y="3175487"/>
                </a:lnTo>
                <a:lnTo>
                  <a:pt x="9210818" y="3180882"/>
                </a:lnTo>
                <a:lnTo>
                  <a:pt x="9211897" y="3180882"/>
                </a:lnTo>
                <a:cubicBezTo>
                  <a:pt x="9213515" y="3180882"/>
                  <a:pt x="9214549" y="3179084"/>
                  <a:pt x="9214999" y="3175487"/>
                </a:cubicBezTo>
                <a:lnTo>
                  <a:pt x="9214055" y="3174408"/>
                </a:lnTo>
                <a:close/>
                <a:moveTo>
                  <a:pt x="4216416" y="3173733"/>
                </a:moveTo>
                <a:lnTo>
                  <a:pt x="4216416" y="3174812"/>
                </a:lnTo>
                <a:lnTo>
                  <a:pt x="4218439" y="3174812"/>
                </a:lnTo>
                <a:lnTo>
                  <a:pt x="4218439" y="3173733"/>
                </a:lnTo>
                <a:close/>
                <a:moveTo>
                  <a:pt x="5265635" y="3173464"/>
                </a:moveTo>
                <a:cubicBezTo>
                  <a:pt x="5264197" y="3173823"/>
                  <a:pt x="5262758" y="3175622"/>
                  <a:pt x="5261319" y="3178859"/>
                </a:cubicBezTo>
                <a:lnTo>
                  <a:pt x="5262398" y="3179938"/>
                </a:lnTo>
                <a:lnTo>
                  <a:pt x="5264556" y="3179938"/>
                </a:lnTo>
                <a:lnTo>
                  <a:pt x="5266714" y="3177780"/>
                </a:lnTo>
                <a:lnTo>
                  <a:pt x="5266714" y="3173464"/>
                </a:lnTo>
                <a:close/>
                <a:moveTo>
                  <a:pt x="2129225" y="3171306"/>
                </a:moveTo>
                <a:lnTo>
                  <a:pt x="2129225" y="3173464"/>
                </a:lnTo>
                <a:lnTo>
                  <a:pt x="2131383" y="3173464"/>
                </a:lnTo>
                <a:lnTo>
                  <a:pt x="2131383" y="3171306"/>
                </a:lnTo>
                <a:close/>
                <a:moveTo>
                  <a:pt x="6779975" y="3169687"/>
                </a:moveTo>
                <a:lnTo>
                  <a:pt x="6779975" y="3176026"/>
                </a:lnTo>
                <a:lnTo>
                  <a:pt x="6781054" y="3176026"/>
                </a:lnTo>
                <a:lnTo>
                  <a:pt x="6781054" y="3169687"/>
                </a:lnTo>
                <a:close/>
                <a:moveTo>
                  <a:pt x="5273189" y="3169148"/>
                </a:moveTo>
                <a:lnTo>
                  <a:pt x="5273189" y="3172385"/>
                </a:lnTo>
                <a:lnTo>
                  <a:pt x="5274268" y="3172385"/>
                </a:lnTo>
                <a:lnTo>
                  <a:pt x="5274268" y="3169148"/>
                </a:lnTo>
                <a:close/>
                <a:moveTo>
                  <a:pt x="4219518" y="3168473"/>
                </a:moveTo>
                <a:lnTo>
                  <a:pt x="4218439" y="3172789"/>
                </a:lnTo>
                <a:lnTo>
                  <a:pt x="4221676" y="3169552"/>
                </a:lnTo>
                <a:lnTo>
                  <a:pt x="4221676" y="3168473"/>
                </a:lnTo>
                <a:close/>
                <a:moveTo>
                  <a:pt x="5091107" y="3168069"/>
                </a:moveTo>
                <a:lnTo>
                  <a:pt x="5087870" y="3173464"/>
                </a:lnTo>
                <a:lnTo>
                  <a:pt x="5088949" y="3174543"/>
                </a:lnTo>
                <a:lnTo>
                  <a:pt x="5095423" y="3174543"/>
                </a:lnTo>
                <a:lnTo>
                  <a:pt x="5097581" y="3172385"/>
                </a:lnTo>
                <a:cubicBezTo>
                  <a:pt x="5096861" y="3169507"/>
                  <a:pt x="5094703" y="3168069"/>
                  <a:pt x="5091107" y="3168069"/>
                </a:cubicBezTo>
                <a:close/>
                <a:moveTo>
                  <a:pt x="8743084" y="3167664"/>
                </a:moveTo>
                <a:lnTo>
                  <a:pt x="8743084" y="3170901"/>
                </a:lnTo>
                <a:lnTo>
                  <a:pt x="8746455" y="3170901"/>
                </a:lnTo>
                <a:lnTo>
                  <a:pt x="8746455" y="3167664"/>
                </a:lnTo>
                <a:close/>
                <a:moveTo>
                  <a:pt x="1656096" y="3165911"/>
                </a:moveTo>
                <a:cubicBezTo>
                  <a:pt x="1653488" y="3170137"/>
                  <a:pt x="1651374" y="3172250"/>
                  <a:pt x="1649757" y="3172250"/>
                </a:cubicBezTo>
                <a:lnTo>
                  <a:pt x="1649757" y="3174408"/>
                </a:lnTo>
                <a:cubicBezTo>
                  <a:pt x="1653263" y="3172789"/>
                  <a:pt x="1655735" y="3169957"/>
                  <a:pt x="1657175" y="3165911"/>
                </a:cubicBezTo>
                <a:close/>
                <a:moveTo>
                  <a:pt x="7131447" y="3165729"/>
                </a:moveTo>
                <a:lnTo>
                  <a:pt x="7131447" y="3167887"/>
                </a:lnTo>
                <a:lnTo>
                  <a:pt x="7132526" y="3167887"/>
                </a:lnTo>
                <a:lnTo>
                  <a:pt x="7132526" y="3165729"/>
                </a:lnTo>
                <a:close/>
                <a:moveTo>
                  <a:pt x="1714496" y="3164832"/>
                </a:moveTo>
                <a:lnTo>
                  <a:pt x="1714496" y="3165911"/>
                </a:lnTo>
                <a:lnTo>
                  <a:pt x="1716654" y="3165911"/>
                </a:lnTo>
                <a:lnTo>
                  <a:pt x="1716654" y="3164832"/>
                </a:lnTo>
                <a:close/>
                <a:moveTo>
                  <a:pt x="9289180" y="3163887"/>
                </a:moveTo>
                <a:lnTo>
                  <a:pt x="9287022" y="3165911"/>
                </a:lnTo>
                <a:lnTo>
                  <a:pt x="9287022" y="3166990"/>
                </a:lnTo>
                <a:cubicBezTo>
                  <a:pt x="9289360" y="3171306"/>
                  <a:pt x="9292238" y="3173464"/>
                  <a:pt x="9295654" y="3173464"/>
                </a:cubicBezTo>
                <a:lnTo>
                  <a:pt x="9297812" y="3170227"/>
                </a:lnTo>
                <a:cubicBezTo>
                  <a:pt x="9296374" y="3170227"/>
                  <a:pt x="9295654" y="3168788"/>
                  <a:pt x="9295654" y="3165911"/>
                </a:cubicBezTo>
                <a:lnTo>
                  <a:pt x="9290259" y="3163887"/>
                </a:lnTo>
                <a:close/>
                <a:moveTo>
                  <a:pt x="5123342" y="3163753"/>
                </a:moveTo>
                <a:lnTo>
                  <a:pt x="5121184" y="3175622"/>
                </a:lnTo>
                <a:lnTo>
                  <a:pt x="5122263" y="3175622"/>
                </a:lnTo>
                <a:cubicBezTo>
                  <a:pt x="5125680" y="3175622"/>
                  <a:pt x="5128557" y="3173464"/>
                  <a:pt x="5130895" y="3169148"/>
                </a:cubicBezTo>
                <a:cubicBezTo>
                  <a:pt x="5129816" y="3165551"/>
                  <a:pt x="5127298" y="3163753"/>
                  <a:pt x="5123342" y="3163753"/>
                </a:cubicBezTo>
                <a:close/>
                <a:moveTo>
                  <a:pt x="8250667" y="3161864"/>
                </a:moveTo>
                <a:lnTo>
                  <a:pt x="8245272" y="3162943"/>
                </a:lnTo>
                <a:lnTo>
                  <a:pt x="8245272" y="3168473"/>
                </a:lnTo>
                <a:lnTo>
                  <a:pt x="8252960" y="3170631"/>
                </a:lnTo>
                <a:lnTo>
                  <a:pt x="8254039" y="3170631"/>
                </a:lnTo>
                <a:lnTo>
                  <a:pt x="8255118" y="3165101"/>
                </a:lnTo>
                <a:close/>
                <a:moveTo>
                  <a:pt x="9085114" y="3161729"/>
                </a:moveTo>
                <a:lnTo>
                  <a:pt x="9085114" y="3162808"/>
                </a:lnTo>
                <a:lnTo>
                  <a:pt x="9091453" y="3162808"/>
                </a:lnTo>
                <a:lnTo>
                  <a:pt x="9091453" y="3161729"/>
                </a:lnTo>
                <a:close/>
                <a:moveTo>
                  <a:pt x="1538349" y="3161595"/>
                </a:moveTo>
                <a:lnTo>
                  <a:pt x="1546846" y="3161595"/>
                </a:lnTo>
                <a:cubicBezTo>
                  <a:pt x="1555118" y="3161954"/>
                  <a:pt x="1559344" y="3163033"/>
                  <a:pt x="1559525" y="3164832"/>
                </a:cubicBezTo>
                <a:lnTo>
                  <a:pt x="1565864" y="3162674"/>
                </a:lnTo>
                <a:lnTo>
                  <a:pt x="1568022" y="3162674"/>
                </a:lnTo>
                <a:lnTo>
                  <a:pt x="1574361" y="3164832"/>
                </a:lnTo>
                <a:lnTo>
                  <a:pt x="1582858" y="3163753"/>
                </a:lnTo>
                <a:lnTo>
                  <a:pt x="1587174" y="3164832"/>
                </a:lnTo>
                <a:lnTo>
                  <a:pt x="1593513" y="3162674"/>
                </a:lnTo>
                <a:lnTo>
                  <a:pt x="1597694" y="3162674"/>
                </a:lnTo>
                <a:lnTo>
                  <a:pt x="1600931" y="3165911"/>
                </a:lnTo>
                <a:lnTo>
                  <a:pt x="1596750" y="3171171"/>
                </a:lnTo>
                <a:lnTo>
                  <a:pt x="1585016" y="3169013"/>
                </a:lnTo>
                <a:cubicBezTo>
                  <a:pt x="1584296" y="3171171"/>
                  <a:pt x="1582183" y="3172250"/>
                  <a:pt x="1578676" y="3172250"/>
                </a:cubicBezTo>
                <a:lnTo>
                  <a:pt x="1571258" y="3172250"/>
                </a:lnTo>
                <a:cubicBezTo>
                  <a:pt x="1565953" y="3168743"/>
                  <a:pt x="1562041" y="3166990"/>
                  <a:pt x="1559525" y="3166990"/>
                </a:cubicBezTo>
                <a:lnTo>
                  <a:pt x="1556422" y="3170092"/>
                </a:lnTo>
                <a:lnTo>
                  <a:pt x="1554264" y="3170092"/>
                </a:lnTo>
                <a:lnTo>
                  <a:pt x="1544688" y="3169013"/>
                </a:lnTo>
                <a:lnTo>
                  <a:pt x="1539428" y="3171171"/>
                </a:lnTo>
                <a:cubicBezTo>
                  <a:pt x="1534842" y="3169373"/>
                  <a:pt x="1532369" y="3167619"/>
                  <a:pt x="1532010" y="3165911"/>
                </a:cubicBezTo>
                <a:lnTo>
                  <a:pt x="1532010" y="3164832"/>
                </a:lnTo>
                <a:cubicBezTo>
                  <a:pt x="1532729" y="3162674"/>
                  <a:pt x="1534842" y="3161595"/>
                  <a:pt x="1538349" y="3161595"/>
                </a:cubicBezTo>
                <a:close/>
                <a:moveTo>
                  <a:pt x="6651574" y="3161190"/>
                </a:moveTo>
                <a:lnTo>
                  <a:pt x="6650495" y="3162269"/>
                </a:lnTo>
                <a:lnTo>
                  <a:pt x="6650495" y="3163348"/>
                </a:lnTo>
                <a:lnTo>
                  <a:pt x="6651574" y="3166450"/>
                </a:lnTo>
                <a:lnTo>
                  <a:pt x="6657104" y="3166450"/>
                </a:lnTo>
                <a:lnTo>
                  <a:pt x="6657104" y="3162269"/>
                </a:lnTo>
                <a:close/>
                <a:moveTo>
                  <a:pt x="5268872" y="3160516"/>
                </a:moveTo>
                <a:lnTo>
                  <a:pt x="5268872" y="3163753"/>
                </a:lnTo>
                <a:lnTo>
                  <a:pt x="5274268" y="3162674"/>
                </a:lnTo>
                <a:lnTo>
                  <a:pt x="5274268" y="3160516"/>
                </a:lnTo>
                <a:lnTo>
                  <a:pt x="5273189" y="3160516"/>
                </a:lnTo>
                <a:lnTo>
                  <a:pt x="5269951" y="3161595"/>
                </a:lnTo>
                <a:close/>
                <a:moveTo>
                  <a:pt x="6774446" y="3160111"/>
                </a:moveTo>
                <a:lnTo>
                  <a:pt x="6774446" y="3162269"/>
                </a:lnTo>
                <a:lnTo>
                  <a:pt x="6775525" y="3162269"/>
                </a:lnTo>
                <a:lnTo>
                  <a:pt x="6775525" y="3160111"/>
                </a:lnTo>
                <a:close/>
                <a:moveTo>
                  <a:pt x="4285607" y="3159976"/>
                </a:moveTo>
                <a:lnTo>
                  <a:pt x="4285607" y="3161055"/>
                </a:lnTo>
                <a:lnTo>
                  <a:pt x="4287765" y="3161055"/>
                </a:lnTo>
                <a:lnTo>
                  <a:pt x="4287765" y="3159976"/>
                </a:lnTo>
                <a:close/>
                <a:moveTo>
                  <a:pt x="9194633" y="3159571"/>
                </a:moveTo>
                <a:lnTo>
                  <a:pt x="9194633" y="3162808"/>
                </a:lnTo>
                <a:lnTo>
                  <a:pt x="9197870" y="3162808"/>
                </a:lnTo>
                <a:lnTo>
                  <a:pt x="9200028" y="3160651"/>
                </a:lnTo>
                <a:lnTo>
                  <a:pt x="9200028" y="3159571"/>
                </a:lnTo>
                <a:close/>
                <a:moveTo>
                  <a:pt x="684614" y="3159032"/>
                </a:moveTo>
                <a:lnTo>
                  <a:pt x="679084" y="3160111"/>
                </a:lnTo>
                <a:lnTo>
                  <a:pt x="679084" y="3162269"/>
                </a:lnTo>
                <a:lnTo>
                  <a:pt x="681377" y="3164427"/>
                </a:lnTo>
                <a:lnTo>
                  <a:pt x="682456" y="3164427"/>
                </a:lnTo>
                <a:lnTo>
                  <a:pt x="684614" y="3162269"/>
                </a:lnTo>
                <a:close/>
                <a:moveTo>
                  <a:pt x="3149174" y="3157413"/>
                </a:moveTo>
                <a:cubicBezTo>
                  <a:pt x="3140362" y="3162269"/>
                  <a:pt x="3135956" y="3166990"/>
                  <a:pt x="3135956" y="3171575"/>
                </a:cubicBezTo>
                <a:lnTo>
                  <a:pt x="3139328" y="3194504"/>
                </a:lnTo>
                <a:lnTo>
                  <a:pt x="3137035" y="3202192"/>
                </a:lnTo>
                <a:lnTo>
                  <a:pt x="3140407" y="3202192"/>
                </a:lnTo>
                <a:cubicBezTo>
                  <a:pt x="3143464" y="3202192"/>
                  <a:pt x="3146387" y="3203271"/>
                  <a:pt x="3149174" y="3205429"/>
                </a:cubicBezTo>
                <a:lnTo>
                  <a:pt x="3162257" y="3200034"/>
                </a:lnTo>
                <a:lnTo>
                  <a:pt x="3163336" y="3200034"/>
                </a:lnTo>
                <a:lnTo>
                  <a:pt x="3176419" y="3201113"/>
                </a:lnTo>
                <a:lnTo>
                  <a:pt x="3176419" y="3190188"/>
                </a:lnTo>
                <a:lnTo>
                  <a:pt x="3174261" y="3166045"/>
                </a:lnTo>
                <a:lnTo>
                  <a:pt x="3175340" y="3161729"/>
                </a:lnTo>
                <a:lnTo>
                  <a:pt x="3169945" y="3160650"/>
                </a:lnTo>
                <a:lnTo>
                  <a:pt x="3165494" y="3161729"/>
                </a:lnTo>
                <a:lnTo>
                  <a:pt x="3160099" y="3159571"/>
                </a:lnTo>
                <a:lnTo>
                  <a:pt x="3154569" y="3160650"/>
                </a:lnTo>
                <a:close/>
                <a:moveTo>
                  <a:pt x="5267793" y="3157279"/>
                </a:moveTo>
                <a:lnTo>
                  <a:pt x="5267793" y="3159437"/>
                </a:lnTo>
                <a:lnTo>
                  <a:pt x="5268872" y="3159437"/>
                </a:lnTo>
                <a:lnTo>
                  <a:pt x="5268872" y="3157279"/>
                </a:lnTo>
                <a:close/>
                <a:moveTo>
                  <a:pt x="6659262" y="3157009"/>
                </a:moveTo>
                <a:lnTo>
                  <a:pt x="6659262" y="3157953"/>
                </a:lnTo>
                <a:lnTo>
                  <a:pt x="6661420" y="3157953"/>
                </a:lnTo>
                <a:lnTo>
                  <a:pt x="6661420" y="3157009"/>
                </a:lnTo>
                <a:close/>
                <a:moveTo>
                  <a:pt x="6575909" y="3157009"/>
                </a:moveTo>
                <a:lnTo>
                  <a:pt x="6575909" y="3157953"/>
                </a:lnTo>
                <a:lnTo>
                  <a:pt x="6578067" y="3157953"/>
                </a:lnTo>
                <a:lnTo>
                  <a:pt x="6578067" y="3157009"/>
                </a:lnTo>
                <a:close/>
                <a:moveTo>
                  <a:pt x="599777" y="3156874"/>
                </a:moveTo>
                <a:lnTo>
                  <a:pt x="591954" y="3160111"/>
                </a:lnTo>
                <a:lnTo>
                  <a:pt x="591954" y="3161190"/>
                </a:lnTo>
                <a:lnTo>
                  <a:pt x="596270" y="3163348"/>
                </a:lnTo>
                <a:lnTo>
                  <a:pt x="599777" y="3163348"/>
                </a:lnTo>
                <a:cubicBezTo>
                  <a:pt x="602834" y="3161190"/>
                  <a:pt x="605756" y="3160111"/>
                  <a:pt x="608544" y="3160111"/>
                </a:cubicBezTo>
                <a:cubicBezTo>
                  <a:pt x="618075" y="3162269"/>
                  <a:pt x="623560" y="3164787"/>
                  <a:pt x="624999" y="3167664"/>
                </a:cubicBezTo>
                <a:cubicBezTo>
                  <a:pt x="623920" y="3170541"/>
                  <a:pt x="620997" y="3171980"/>
                  <a:pt x="616232" y="3171980"/>
                </a:cubicBezTo>
                <a:lnTo>
                  <a:pt x="616232" y="3174138"/>
                </a:lnTo>
                <a:lnTo>
                  <a:pt x="615153" y="3187356"/>
                </a:lnTo>
                <a:cubicBezTo>
                  <a:pt x="617311" y="3187716"/>
                  <a:pt x="618390" y="3190593"/>
                  <a:pt x="618390" y="3195988"/>
                </a:cubicBezTo>
                <a:lnTo>
                  <a:pt x="616232" y="3198146"/>
                </a:lnTo>
                <a:cubicBezTo>
                  <a:pt x="616232" y="3199944"/>
                  <a:pt x="620683" y="3202102"/>
                  <a:pt x="629585" y="3204620"/>
                </a:cubicBezTo>
                <a:cubicBezTo>
                  <a:pt x="632822" y="3210734"/>
                  <a:pt x="638306" y="3215140"/>
                  <a:pt x="646039" y="3217838"/>
                </a:cubicBezTo>
                <a:lnTo>
                  <a:pt x="648197" y="3225391"/>
                </a:lnTo>
                <a:cubicBezTo>
                  <a:pt x="651075" y="3226830"/>
                  <a:pt x="652514" y="3228628"/>
                  <a:pt x="652514" y="3230786"/>
                </a:cubicBezTo>
                <a:lnTo>
                  <a:pt x="654941" y="3230786"/>
                </a:lnTo>
                <a:lnTo>
                  <a:pt x="657099" y="3221075"/>
                </a:lnTo>
                <a:cubicBezTo>
                  <a:pt x="654941" y="3221075"/>
                  <a:pt x="653862" y="3220356"/>
                  <a:pt x="653862" y="3218917"/>
                </a:cubicBezTo>
                <a:lnTo>
                  <a:pt x="653862" y="3217838"/>
                </a:lnTo>
                <a:lnTo>
                  <a:pt x="659258" y="3210285"/>
                </a:lnTo>
                <a:cubicBezTo>
                  <a:pt x="659258" y="3200754"/>
                  <a:pt x="656649" y="3195988"/>
                  <a:pt x="651434" y="3195988"/>
                </a:cubicBezTo>
                <a:lnTo>
                  <a:pt x="646039" y="3194909"/>
                </a:lnTo>
                <a:lnTo>
                  <a:pt x="627292" y="3195988"/>
                </a:lnTo>
                <a:cubicBezTo>
                  <a:pt x="625223" y="3195988"/>
                  <a:pt x="622976" y="3193470"/>
                  <a:pt x="620548" y="3188435"/>
                </a:cubicBezTo>
                <a:lnTo>
                  <a:pt x="644826" y="3168743"/>
                </a:lnTo>
                <a:lnTo>
                  <a:pt x="646039" y="3168743"/>
                </a:lnTo>
                <a:lnTo>
                  <a:pt x="656020" y="3176296"/>
                </a:lnTo>
                <a:lnTo>
                  <a:pt x="658179" y="3176296"/>
                </a:lnTo>
                <a:lnTo>
                  <a:pt x="658179" y="3171980"/>
                </a:lnTo>
                <a:lnTo>
                  <a:pt x="656020" y="3163348"/>
                </a:lnTo>
                <a:lnTo>
                  <a:pt x="656020" y="3159032"/>
                </a:lnTo>
                <a:lnTo>
                  <a:pt x="639431" y="3161190"/>
                </a:lnTo>
                <a:cubicBezTo>
                  <a:pt x="638171" y="3159931"/>
                  <a:pt x="624954" y="3158492"/>
                  <a:pt x="599777" y="3156874"/>
                </a:cubicBezTo>
                <a:close/>
                <a:moveTo>
                  <a:pt x="4142774" y="3156739"/>
                </a:moveTo>
                <a:lnTo>
                  <a:pt x="4142774" y="3157818"/>
                </a:lnTo>
                <a:lnTo>
                  <a:pt x="4144932" y="3157818"/>
                </a:lnTo>
                <a:lnTo>
                  <a:pt x="4144932" y="3156739"/>
                </a:lnTo>
                <a:close/>
                <a:moveTo>
                  <a:pt x="9090374" y="3154311"/>
                </a:moveTo>
                <a:lnTo>
                  <a:pt x="9090374" y="3155390"/>
                </a:lnTo>
                <a:lnTo>
                  <a:pt x="9095769" y="3155390"/>
                </a:lnTo>
                <a:lnTo>
                  <a:pt x="9095769" y="3154311"/>
                </a:lnTo>
                <a:close/>
                <a:moveTo>
                  <a:pt x="7121736" y="3153725"/>
                </a:moveTo>
                <a:lnTo>
                  <a:pt x="7119578" y="3155883"/>
                </a:lnTo>
                <a:lnTo>
                  <a:pt x="7119578" y="3158176"/>
                </a:lnTo>
                <a:lnTo>
                  <a:pt x="7122815" y="3161413"/>
                </a:lnTo>
                <a:lnTo>
                  <a:pt x="7124973" y="3158176"/>
                </a:lnTo>
                <a:cubicBezTo>
                  <a:pt x="7123894" y="3155209"/>
                  <a:pt x="7122815" y="3153725"/>
                  <a:pt x="7121736" y="3153725"/>
                </a:cubicBezTo>
                <a:close/>
                <a:moveTo>
                  <a:pt x="2181152" y="3151749"/>
                </a:moveTo>
                <a:lnTo>
                  <a:pt x="2181152" y="3154986"/>
                </a:lnTo>
                <a:lnTo>
                  <a:pt x="2184390" y="3156065"/>
                </a:lnTo>
                <a:lnTo>
                  <a:pt x="2187626" y="3154986"/>
                </a:lnTo>
                <a:lnTo>
                  <a:pt x="2187626" y="3153907"/>
                </a:lnTo>
                <a:lnTo>
                  <a:pt x="2185468" y="3151749"/>
                </a:lnTo>
                <a:close/>
                <a:moveTo>
                  <a:pt x="5091107" y="3150805"/>
                </a:moveTo>
                <a:cubicBezTo>
                  <a:pt x="5088769" y="3150805"/>
                  <a:pt x="5086251" y="3151884"/>
                  <a:pt x="5083554" y="3154042"/>
                </a:cubicBezTo>
                <a:cubicBezTo>
                  <a:pt x="5084093" y="3156200"/>
                  <a:pt x="5086251" y="3157998"/>
                  <a:pt x="5090028" y="3159437"/>
                </a:cubicBezTo>
                <a:cubicBezTo>
                  <a:pt x="5094344" y="3157998"/>
                  <a:pt x="5096502" y="3156559"/>
                  <a:pt x="5096502" y="3155121"/>
                </a:cubicBezTo>
                <a:lnTo>
                  <a:pt x="5096502" y="3154042"/>
                </a:lnTo>
                <a:lnTo>
                  <a:pt x="5093265" y="3150805"/>
                </a:lnTo>
                <a:close/>
                <a:moveTo>
                  <a:pt x="8744297" y="3150670"/>
                </a:moveTo>
                <a:lnTo>
                  <a:pt x="8742004" y="3152828"/>
                </a:lnTo>
                <a:cubicBezTo>
                  <a:pt x="8742724" y="3155615"/>
                  <a:pt x="8744567" y="3157009"/>
                  <a:pt x="8747534" y="3157009"/>
                </a:cubicBezTo>
                <a:lnTo>
                  <a:pt x="8748613" y="3155930"/>
                </a:lnTo>
                <a:lnTo>
                  <a:pt x="8748613" y="3152828"/>
                </a:lnTo>
                <a:lnTo>
                  <a:pt x="8746455" y="3150670"/>
                </a:lnTo>
                <a:close/>
                <a:moveTo>
                  <a:pt x="566598" y="3150130"/>
                </a:moveTo>
                <a:lnTo>
                  <a:pt x="567677" y="3154716"/>
                </a:lnTo>
                <a:lnTo>
                  <a:pt x="566598" y="3159032"/>
                </a:lnTo>
                <a:cubicBezTo>
                  <a:pt x="571093" y="3159571"/>
                  <a:pt x="573342" y="3160291"/>
                  <a:pt x="573342" y="3161190"/>
                </a:cubicBezTo>
                <a:cubicBezTo>
                  <a:pt x="576219" y="3160111"/>
                  <a:pt x="577658" y="3159032"/>
                  <a:pt x="577658" y="3157953"/>
                </a:cubicBezTo>
                <a:lnTo>
                  <a:pt x="574421" y="3150130"/>
                </a:lnTo>
                <a:close/>
                <a:moveTo>
                  <a:pt x="6664792" y="3149591"/>
                </a:moveTo>
                <a:lnTo>
                  <a:pt x="6662499" y="3157009"/>
                </a:lnTo>
                <a:cubicBezTo>
                  <a:pt x="6665466" y="3156290"/>
                  <a:pt x="6666950" y="3154851"/>
                  <a:pt x="6666950" y="3152693"/>
                </a:cubicBezTo>
                <a:lnTo>
                  <a:pt x="6665871" y="3149591"/>
                </a:lnTo>
                <a:close/>
                <a:moveTo>
                  <a:pt x="518043" y="3149051"/>
                </a:moveTo>
                <a:lnTo>
                  <a:pt x="524651" y="3149051"/>
                </a:lnTo>
                <a:lnTo>
                  <a:pt x="534632" y="3153367"/>
                </a:lnTo>
                <a:lnTo>
                  <a:pt x="541241" y="3151209"/>
                </a:lnTo>
                <a:lnTo>
                  <a:pt x="543399" y="3151209"/>
                </a:lnTo>
                <a:lnTo>
                  <a:pt x="545692" y="3153367"/>
                </a:lnTo>
                <a:lnTo>
                  <a:pt x="545692" y="3155795"/>
                </a:lnTo>
                <a:cubicBezTo>
                  <a:pt x="545692" y="3157234"/>
                  <a:pt x="543084" y="3158313"/>
                  <a:pt x="537869" y="3159032"/>
                </a:cubicBezTo>
                <a:cubicBezTo>
                  <a:pt x="534992" y="3157953"/>
                  <a:pt x="533553" y="3156874"/>
                  <a:pt x="533553" y="3155795"/>
                </a:cubicBezTo>
                <a:lnTo>
                  <a:pt x="528023" y="3159032"/>
                </a:lnTo>
                <a:lnTo>
                  <a:pt x="522493" y="3159032"/>
                </a:lnTo>
                <a:lnTo>
                  <a:pt x="515750" y="3152288"/>
                </a:lnTo>
                <a:lnTo>
                  <a:pt x="515750" y="3151209"/>
                </a:lnTo>
                <a:close/>
                <a:moveTo>
                  <a:pt x="1744168" y="3148916"/>
                </a:moveTo>
                <a:lnTo>
                  <a:pt x="1743090" y="3149995"/>
                </a:lnTo>
                <a:lnTo>
                  <a:pt x="1743090" y="3152018"/>
                </a:lnTo>
                <a:lnTo>
                  <a:pt x="1744168" y="3152018"/>
                </a:lnTo>
                <a:lnTo>
                  <a:pt x="1745247" y="3148916"/>
                </a:lnTo>
                <a:close/>
                <a:moveTo>
                  <a:pt x="5188082" y="3147568"/>
                </a:moveTo>
                <a:lnTo>
                  <a:pt x="5184845" y="3148647"/>
                </a:lnTo>
                <a:lnTo>
                  <a:pt x="5184845" y="3149726"/>
                </a:lnTo>
                <a:lnTo>
                  <a:pt x="5187003" y="3151884"/>
                </a:lnTo>
                <a:lnTo>
                  <a:pt x="5188082" y="3151884"/>
                </a:lnTo>
                <a:lnTo>
                  <a:pt x="5190240" y="3149726"/>
                </a:lnTo>
                <a:close/>
                <a:moveTo>
                  <a:pt x="8687380" y="3147433"/>
                </a:moveTo>
                <a:lnTo>
                  <a:pt x="8685087" y="3149591"/>
                </a:lnTo>
                <a:lnTo>
                  <a:pt x="8685087" y="3151749"/>
                </a:lnTo>
                <a:lnTo>
                  <a:pt x="8686166" y="3151749"/>
                </a:lnTo>
                <a:lnTo>
                  <a:pt x="8688459" y="3149591"/>
                </a:lnTo>
                <a:lnTo>
                  <a:pt x="8688459" y="3147433"/>
                </a:lnTo>
                <a:close/>
                <a:moveTo>
                  <a:pt x="7250137" y="3147251"/>
                </a:moveTo>
                <a:lnTo>
                  <a:pt x="7250137" y="3150488"/>
                </a:lnTo>
                <a:lnTo>
                  <a:pt x="7252295" y="3152646"/>
                </a:lnTo>
                <a:lnTo>
                  <a:pt x="7253374" y="3151567"/>
                </a:lnTo>
                <a:lnTo>
                  <a:pt x="7253374" y="3149409"/>
                </a:lnTo>
                <a:lnTo>
                  <a:pt x="7251216" y="3147251"/>
                </a:lnTo>
                <a:close/>
                <a:moveTo>
                  <a:pt x="4255800" y="3147163"/>
                </a:moveTo>
                <a:lnTo>
                  <a:pt x="4252563" y="3148242"/>
                </a:lnTo>
                <a:lnTo>
                  <a:pt x="4254721" y="3166315"/>
                </a:lnTo>
                <a:cubicBezTo>
                  <a:pt x="4256519" y="3166315"/>
                  <a:pt x="4257958" y="3162404"/>
                  <a:pt x="4259037" y="3154581"/>
                </a:cubicBezTo>
                <a:lnTo>
                  <a:pt x="4259037" y="3149321"/>
                </a:lnTo>
                <a:cubicBezTo>
                  <a:pt x="4259037" y="3147882"/>
                  <a:pt x="4257958" y="3147163"/>
                  <a:pt x="4255800" y="3147163"/>
                </a:cubicBezTo>
                <a:close/>
                <a:moveTo>
                  <a:pt x="9117349" y="3146893"/>
                </a:moveTo>
                <a:lnTo>
                  <a:pt x="9117349" y="3155390"/>
                </a:lnTo>
                <a:lnTo>
                  <a:pt x="9120451" y="3170227"/>
                </a:lnTo>
                <a:cubicBezTo>
                  <a:pt x="9119462" y="3173014"/>
                  <a:pt x="9118428" y="3174408"/>
                  <a:pt x="9117349" y="3174408"/>
                </a:cubicBezTo>
                <a:lnTo>
                  <a:pt x="9121530" y="3195718"/>
                </a:lnTo>
                <a:lnTo>
                  <a:pt x="9118428" y="3212712"/>
                </a:lnTo>
                <a:lnTo>
                  <a:pt x="9119507" y="3213791"/>
                </a:lnTo>
                <a:lnTo>
                  <a:pt x="9130162" y="3213791"/>
                </a:lnTo>
                <a:cubicBezTo>
                  <a:pt x="9131601" y="3213791"/>
                  <a:pt x="9132320" y="3214870"/>
                  <a:pt x="9132320" y="3217028"/>
                </a:cubicBezTo>
                <a:lnTo>
                  <a:pt x="9133399" y="3217973"/>
                </a:lnTo>
                <a:lnTo>
                  <a:pt x="9134478" y="3217973"/>
                </a:lnTo>
                <a:lnTo>
                  <a:pt x="9136636" y="3215949"/>
                </a:lnTo>
                <a:lnTo>
                  <a:pt x="9135557" y="3211633"/>
                </a:lnTo>
                <a:lnTo>
                  <a:pt x="9137715" y="3196797"/>
                </a:lnTo>
                <a:cubicBezTo>
                  <a:pt x="9135198" y="3196797"/>
                  <a:pt x="9133399" y="3194684"/>
                  <a:pt x="9132320" y="3190458"/>
                </a:cubicBezTo>
                <a:lnTo>
                  <a:pt x="9139873" y="3166990"/>
                </a:lnTo>
                <a:lnTo>
                  <a:pt x="9134478" y="3149995"/>
                </a:lnTo>
                <a:lnTo>
                  <a:pt x="9135557" y="3146893"/>
                </a:lnTo>
                <a:lnTo>
                  <a:pt x="9134478" y="3146893"/>
                </a:lnTo>
                <a:lnTo>
                  <a:pt x="9131241" y="3147837"/>
                </a:lnTo>
                <a:lnTo>
                  <a:pt x="9121530" y="3146893"/>
                </a:lnTo>
                <a:close/>
                <a:moveTo>
                  <a:pt x="6572537" y="3146354"/>
                </a:moveTo>
                <a:lnTo>
                  <a:pt x="6572537" y="3148512"/>
                </a:lnTo>
                <a:lnTo>
                  <a:pt x="6573616" y="3148512"/>
                </a:lnTo>
                <a:lnTo>
                  <a:pt x="6573616" y="3146354"/>
                </a:lnTo>
                <a:close/>
                <a:moveTo>
                  <a:pt x="6745987" y="3143252"/>
                </a:moveTo>
                <a:cubicBezTo>
                  <a:pt x="6737894" y="3143252"/>
                  <a:pt x="6733848" y="3150625"/>
                  <a:pt x="6733848" y="3165371"/>
                </a:cubicBezTo>
                <a:lnTo>
                  <a:pt x="6733848" y="3168608"/>
                </a:lnTo>
                <a:cubicBezTo>
                  <a:pt x="6733848" y="3169687"/>
                  <a:pt x="6736411" y="3171081"/>
                  <a:pt x="6741536" y="3172789"/>
                </a:cubicBezTo>
                <a:cubicBezTo>
                  <a:pt x="6748100" y="3172789"/>
                  <a:pt x="6751382" y="3166810"/>
                  <a:pt x="6751382" y="3154851"/>
                </a:cubicBezTo>
                <a:cubicBezTo>
                  <a:pt x="6749404" y="3154851"/>
                  <a:pt x="6747605" y="3150984"/>
                  <a:pt x="6745987" y="3143252"/>
                </a:cubicBezTo>
                <a:close/>
                <a:moveTo>
                  <a:pt x="6568221" y="3143252"/>
                </a:moveTo>
                <a:lnTo>
                  <a:pt x="6568221" y="3144331"/>
                </a:lnTo>
                <a:lnTo>
                  <a:pt x="6570379" y="3144331"/>
                </a:lnTo>
                <a:lnTo>
                  <a:pt x="6570379" y="3143252"/>
                </a:lnTo>
                <a:close/>
                <a:moveTo>
                  <a:pt x="8698305" y="3142173"/>
                </a:moveTo>
                <a:lnTo>
                  <a:pt x="8694933" y="3145275"/>
                </a:lnTo>
                <a:lnTo>
                  <a:pt x="8694933" y="3148512"/>
                </a:lnTo>
                <a:lnTo>
                  <a:pt x="8696147" y="3153907"/>
                </a:lnTo>
                <a:lnTo>
                  <a:pt x="8697226" y="3153907"/>
                </a:lnTo>
                <a:lnTo>
                  <a:pt x="8698305" y="3152828"/>
                </a:lnTo>
                <a:lnTo>
                  <a:pt x="8699384" y="3152828"/>
                </a:lnTo>
                <a:lnTo>
                  <a:pt x="8698305" y="3149591"/>
                </a:lnTo>
                <a:lnTo>
                  <a:pt x="8699384" y="3142173"/>
                </a:lnTo>
                <a:close/>
                <a:moveTo>
                  <a:pt x="2195180" y="3142038"/>
                </a:moveTo>
                <a:lnTo>
                  <a:pt x="2193021" y="3144196"/>
                </a:lnTo>
                <a:lnTo>
                  <a:pt x="2193021" y="3147433"/>
                </a:lnTo>
                <a:lnTo>
                  <a:pt x="2196258" y="3147433"/>
                </a:lnTo>
                <a:lnTo>
                  <a:pt x="2199496" y="3144196"/>
                </a:lnTo>
                <a:lnTo>
                  <a:pt x="2197337" y="3142038"/>
                </a:lnTo>
                <a:close/>
                <a:moveTo>
                  <a:pt x="7262006" y="3141721"/>
                </a:moveTo>
                <a:lnTo>
                  <a:pt x="7262006" y="3146172"/>
                </a:lnTo>
                <a:lnTo>
                  <a:pt x="7264164" y="3146172"/>
                </a:lnTo>
                <a:lnTo>
                  <a:pt x="7264164" y="3141721"/>
                </a:lnTo>
                <a:close/>
                <a:moveTo>
                  <a:pt x="8122535" y="3141094"/>
                </a:moveTo>
                <a:lnTo>
                  <a:pt x="8119298" y="3142173"/>
                </a:lnTo>
                <a:lnTo>
                  <a:pt x="8119298" y="3146489"/>
                </a:lnTo>
                <a:lnTo>
                  <a:pt x="8121456" y="3148647"/>
                </a:lnTo>
                <a:lnTo>
                  <a:pt x="8123749" y="3148647"/>
                </a:lnTo>
                <a:lnTo>
                  <a:pt x="8124828" y="3143252"/>
                </a:lnTo>
                <a:close/>
                <a:moveTo>
                  <a:pt x="5198872" y="3141094"/>
                </a:moveTo>
                <a:lnTo>
                  <a:pt x="5198872" y="3143252"/>
                </a:lnTo>
                <a:lnTo>
                  <a:pt x="5201030" y="3143252"/>
                </a:lnTo>
                <a:close/>
                <a:moveTo>
                  <a:pt x="591954" y="3140419"/>
                </a:moveTo>
                <a:lnTo>
                  <a:pt x="579816" y="3150130"/>
                </a:lnTo>
                <a:lnTo>
                  <a:pt x="579816" y="3151209"/>
                </a:lnTo>
                <a:lnTo>
                  <a:pt x="587503" y="3152288"/>
                </a:lnTo>
                <a:cubicBezTo>
                  <a:pt x="591191" y="3148152"/>
                  <a:pt x="593033" y="3144196"/>
                  <a:pt x="593033" y="3140419"/>
                </a:cubicBezTo>
                <a:close/>
                <a:moveTo>
                  <a:pt x="8584470" y="3140015"/>
                </a:moveTo>
                <a:lnTo>
                  <a:pt x="8584470" y="3142173"/>
                </a:lnTo>
                <a:lnTo>
                  <a:pt x="8586628" y="3142173"/>
                </a:lnTo>
                <a:lnTo>
                  <a:pt x="8586628" y="3140015"/>
                </a:lnTo>
                <a:close/>
                <a:moveTo>
                  <a:pt x="6722923" y="3140015"/>
                </a:moveTo>
                <a:lnTo>
                  <a:pt x="6722923" y="3141094"/>
                </a:lnTo>
                <a:lnTo>
                  <a:pt x="6725081" y="3141094"/>
                </a:lnTo>
                <a:lnTo>
                  <a:pt x="6725081" y="3140015"/>
                </a:lnTo>
                <a:close/>
                <a:moveTo>
                  <a:pt x="3107498" y="3139880"/>
                </a:moveTo>
                <a:lnTo>
                  <a:pt x="3099945" y="3144196"/>
                </a:lnTo>
                <a:cubicBezTo>
                  <a:pt x="3099945" y="3146444"/>
                  <a:pt x="3102867" y="3147568"/>
                  <a:pt x="3108712" y="3147568"/>
                </a:cubicBezTo>
                <a:lnTo>
                  <a:pt x="3115186" y="3154042"/>
                </a:lnTo>
                <a:lnTo>
                  <a:pt x="3119637" y="3154042"/>
                </a:lnTo>
                <a:cubicBezTo>
                  <a:pt x="3119637" y="3150445"/>
                  <a:pt x="3116354" y="3145724"/>
                  <a:pt x="3109791" y="3139880"/>
                </a:cubicBezTo>
                <a:close/>
                <a:moveTo>
                  <a:pt x="6726160" y="3138936"/>
                </a:moveTo>
                <a:lnTo>
                  <a:pt x="6726160" y="3140015"/>
                </a:lnTo>
                <a:lnTo>
                  <a:pt x="6729532" y="3140015"/>
                </a:lnTo>
                <a:lnTo>
                  <a:pt x="6729532" y="3138936"/>
                </a:lnTo>
                <a:close/>
                <a:moveTo>
                  <a:pt x="5110394" y="3138936"/>
                </a:moveTo>
                <a:lnTo>
                  <a:pt x="5108236" y="3141094"/>
                </a:lnTo>
                <a:lnTo>
                  <a:pt x="5108236" y="3142173"/>
                </a:lnTo>
                <a:lnTo>
                  <a:pt x="5110394" y="3142173"/>
                </a:lnTo>
                <a:close/>
                <a:moveTo>
                  <a:pt x="2241577" y="3138801"/>
                </a:moveTo>
                <a:lnTo>
                  <a:pt x="2239419" y="3140959"/>
                </a:lnTo>
                <a:lnTo>
                  <a:pt x="2239419" y="3143117"/>
                </a:lnTo>
                <a:cubicBezTo>
                  <a:pt x="2239599" y="3144376"/>
                  <a:pt x="2242880" y="3146534"/>
                  <a:pt x="2249264" y="3149591"/>
                </a:cubicBezTo>
                <a:cubicBezTo>
                  <a:pt x="2249264" y="3154626"/>
                  <a:pt x="2249983" y="3157144"/>
                  <a:pt x="2251422" y="3157144"/>
                </a:cubicBezTo>
                <a:lnTo>
                  <a:pt x="2254660" y="3152828"/>
                </a:lnTo>
                <a:lnTo>
                  <a:pt x="2254660" y="3151749"/>
                </a:lnTo>
                <a:cubicBezTo>
                  <a:pt x="2254660" y="3149591"/>
                  <a:pt x="2252501" y="3148512"/>
                  <a:pt x="2248185" y="3148512"/>
                </a:cubicBezTo>
                <a:lnTo>
                  <a:pt x="2244950" y="3144196"/>
                </a:lnTo>
                <a:lnTo>
                  <a:pt x="2247107" y="3142038"/>
                </a:lnTo>
                <a:lnTo>
                  <a:pt x="2247107" y="3138801"/>
                </a:lnTo>
                <a:close/>
                <a:moveTo>
                  <a:pt x="4134277" y="3137587"/>
                </a:moveTo>
                <a:cubicBezTo>
                  <a:pt x="4132478" y="3137587"/>
                  <a:pt x="4130680" y="3142173"/>
                  <a:pt x="4128882" y="3151344"/>
                </a:cubicBezTo>
                <a:lnTo>
                  <a:pt x="4132119" y="3153502"/>
                </a:lnTo>
                <a:lnTo>
                  <a:pt x="4137514" y="3148242"/>
                </a:lnTo>
                <a:lnTo>
                  <a:pt x="4135356" y="3145005"/>
                </a:lnTo>
                <a:lnTo>
                  <a:pt x="4135356" y="3137587"/>
                </a:lnTo>
                <a:close/>
                <a:moveTo>
                  <a:pt x="5203188" y="3134620"/>
                </a:moveTo>
                <a:lnTo>
                  <a:pt x="5203188" y="3135699"/>
                </a:lnTo>
                <a:lnTo>
                  <a:pt x="5211820" y="3135699"/>
                </a:lnTo>
                <a:lnTo>
                  <a:pt x="5211820" y="3134620"/>
                </a:lnTo>
                <a:close/>
                <a:moveTo>
                  <a:pt x="6696622" y="3133675"/>
                </a:moveTo>
                <a:lnTo>
                  <a:pt x="6694330" y="3135833"/>
                </a:lnTo>
                <a:lnTo>
                  <a:pt x="6694330" y="3138936"/>
                </a:lnTo>
                <a:cubicBezTo>
                  <a:pt x="6696038" y="3138936"/>
                  <a:pt x="6697162" y="3137182"/>
                  <a:pt x="6697701" y="3133675"/>
                </a:cubicBezTo>
                <a:close/>
                <a:moveTo>
                  <a:pt x="4143853" y="3132192"/>
                </a:moveTo>
                <a:lnTo>
                  <a:pt x="4142774" y="3133271"/>
                </a:lnTo>
                <a:lnTo>
                  <a:pt x="4142774" y="3134350"/>
                </a:lnTo>
                <a:cubicBezTo>
                  <a:pt x="4142774" y="3135789"/>
                  <a:pt x="4143853" y="3136508"/>
                  <a:pt x="4146011" y="3136508"/>
                </a:cubicBezTo>
                <a:lnTo>
                  <a:pt x="4147090" y="3137587"/>
                </a:lnTo>
                <a:lnTo>
                  <a:pt x="4147090" y="3139610"/>
                </a:lnTo>
                <a:lnTo>
                  <a:pt x="4144932" y="3142847"/>
                </a:lnTo>
                <a:cubicBezTo>
                  <a:pt x="4144932" y="3144465"/>
                  <a:pt x="4146730" y="3145544"/>
                  <a:pt x="4150327" y="3146084"/>
                </a:cubicBezTo>
                <a:lnTo>
                  <a:pt x="4150327" y="3145005"/>
                </a:lnTo>
                <a:lnTo>
                  <a:pt x="4153429" y="3135429"/>
                </a:lnTo>
                <a:cubicBezTo>
                  <a:pt x="4153429" y="3133810"/>
                  <a:pt x="4150237" y="3132731"/>
                  <a:pt x="4143853" y="3132192"/>
                </a:cubicBezTo>
                <a:close/>
                <a:moveTo>
                  <a:pt x="7270638" y="3131875"/>
                </a:moveTo>
                <a:lnTo>
                  <a:pt x="7270638" y="3134033"/>
                </a:lnTo>
                <a:lnTo>
                  <a:pt x="7271718" y="3134033"/>
                </a:lnTo>
                <a:lnTo>
                  <a:pt x="7271718" y="3131875"/>
                </a:lnTo>
                <a:close/>
                <a:moveTo>
                  <a:pt x="6714156" y="3130573"/>
                </a:moveTo>
                <a:lnTo>
                  <a:pt x="6714156" y="3132596"/>
                </a:lnTo>
                <a:lnTo>
                  <a:pt x="6716514" y="3132596"/>
                </a:lnTo>
                <a:close/>
                <a:moveTo>
                  <a:pt x="1236512" y="3129090"/>
                </a:moveTo>
                <a:cubicBezTo>
                  <a:pt x="1242626" y="3129090"/>
                  <a:pt x="1249774" y="3133765"/>
                  <a:pt x="1257957" y="3143117"/>
                </a:cubicBezTo>
                <a:cubicBezTo>
                  <a:pt x="1260654" y="3143117"/>
                  <a:pt x="1266004" y="3149546"/>
                  <a:pt x="1274007" y="3162404"/>
                </a:cubicBezTo>
                <a:lnTo>
                  <a:pt x="1274007" y="3163483"/>
                </a:lnTo>
                <a:lnTo>
                  <a:pt x="1270770" y="3165641"/>
                </a:lnTo>
                <a:lnTo>
                  <a:pt x="1265510" y="3164562"/>
                </a:lnTo>
                <a:lnTo>
                  <a:pt x="1259036" y="3169822"/>
                </a:lnTo>
                <a:lnTo>
                  <a:pt x="1252562" y="3169822"/>
                </a:lnTo>
                <a:cubicBezTo>
                  <a:pt x="1249865" y="3167035"/>
                  <a:pt x="1241996" y="3165641"/>
                  <a:pt x="1228959" y="3165641"/>
                </a:cubicBezTo>
                <a:cubicBezTo>
                  <a:pt x="1221855" y="3167529"/>
                  <a:pt x="1218304" y="3168923"/>
                  <a:pt x="1218304" y="3169822"/>
                </a:cubicBezTo>
                <a:lnTo>
                  <a:pt x="1216145" y="3171980"/>
                </a:lnTo>
                <a:lnTo>
                  <a:pt x="1213987" y="3171980"/>
                </a:lnTo>
                <a:cubicBezTo>
                  <a:pt x="1207602" y="3170721"/>
                  <a:pt x="1204411" y="3169328"/>
                  <a:pt x="1204411" y="3167799"/>
                </a:cubicBezTo>
                <a:lnTo>
                  <a:pt x="1204411" y="3160246"/>
                </a:lnTo>
                <a:cubicBezTo>
                  <a:pt x="1204770" y="3158627"/>
                  <a:pt x="1207602" y="3156829"/>
                  <a:pt x="1212908" y="3154851"/>
                </a:cubicBezTo>
                <a:cubicBezTo>
                  <a:pt x="1217224" y="3146309"/>
                  <a:pt x="1221899" y="3142038"/>
                  <a:pt x="1226936" y="3142038"/>
                </a:cubicBezTo>
                <a:lnTo>
                  <a:pt x="1231117" y="3142038"/>
                </a:lnTo>
                <a:lnTo>
                  <a:pt x="1231117" y="3139880"/>
                </a:lnTo>
                <a:lnTo>
                  <a:pt x="1232196" y="3139880"/>
                </a:lnTo>
                <a:lnTo>
                  <a:pt x="1231117" y="3138801"/>
                </a:lnTo>
                <a:lnTo>
                  <a:pt x="1231117" y="3134485"/>
                </a:lnTo>
                <a:close/>
                <a:moveTo>
                  <a:pt x="5123342" y="3127066"/>
                </a:moveTo>
                <a:lnTo>
                  <a:pt x="5121184" y="3130303"/>
                </a:lnTo>
                <a:lnTo>
                  <a:pt x="5121184" y="3132462"/>
                </a:lnTo>
                <a:cubicBezTo>
                  <a:pt x="5123162" y="3137497"/>
                  <a:pt x="5130715" y="3143611"/>
                  <a:pt x="5143843" y="3150805"/>
                </a:cubicBezTo>
                <a:lnTo>
                  <a:pt x="5166502" y="3176701"/>
                </a:lnTo>
                <a:lnTo>
                  <a:pt x="5169739" y="3175622"/>
                </a:lnTo>
                <a:lnTo>
                  <a:pt x="5169739" y="3169148"/>
                </a:lnTo>
                <a:lnTo>
                  <a:pt x="5166502" y="3162674"/>
                </a:lnTo>
                <a:lnTo>
                  <a:pt x="5167581" y="3157279"/>
                </a:lnTo>
                <a:lnTo>
                  <a:pt x="5166502" y="3142173"/>
                </a:lnTo>
                <a:lnTo>
                  <a:pt x="5166502" y="3137857"/>
                </a:lnTo>
                <a:lnTo>
                  <a:pt x="5168660" y="3130303"/>
                </a:lnTo>
                <a:lnTo>
                  <a:pt x="5167581" y="3129224"/>
                </a:lnTo>
                <a:lnTo>
                  <a:pt x="5166502" y="3129224"/>
                </a:lnTo>
                <a:lnTo>
                  <a:pt x="5149238" y="3133541"/>
                </a:lnTo>
                <a:lnTo>
                  <a:pt x="5144922" y="3133541"/>
                </a:lnTo>
                <a:lnTo>
                  <a:pt x="5141685" y="3131382"/>
                </a:lnTo>
                <a:lnTo>
                  <a:pt x="5135211" y="3132462"/>
                </a:lnTo>
                <a:cubicBezTo>
                  <a:pt x="5129816" y="3128865"/>
                  <a:pt x="5125860" y="3127066"/>
                  <a:pt x="5123342" y="3127066"/>
                </a:cubicBezTo>
                <a:close/>
                <a:moveTo>
                  <a:pt x="680163" y="3125043"/>
                </a:moveTo>
                <a:lnTo>
                  <a:pt x="678005" y="3127471"/>
                </a:lnTo>
                <a:lnTo>
                  <a:pt x="678005" y="3129629"/>
                </a:lnTo>
                <a:lnTo>
                  <a:pt x="682456" y="3133945"/>
                </a:lnTo>
                <a:lnTo>
                  <a:pt x="684614" y="3133945"/>
                </a:lnTo>
                <a:lnTo>
                  <a:pt x="684614" y="3125043"/>
                </a:lnTo>
                <a:close/>
                <a:moveTo>
                  <a:pt x="2093618" y="3123695"/>
                </a:moveTo>
                <a:lnTo>
                  <a:pt x="2087143" y="3131248"/>
                </a:lnTo>
                <a:cubicBezTo>
                  <a:pt x="2087143" y="3137362"/>
                  <a:pt x="2088223" y="3141678"/>
                  <a:pt x="2090381" y="3144196"/>
                </a:cubicBezTo>
                <a:lnTo>
                  <a:pt x="2090381" y="3159302"/>
                </a:lnTo>
                <a:lnTo>
                  <a:pt x="2083907" y="3176701"/>
                </a:lnTo>
                <a:lnTo>
                  <a:pt x="2084986" y="3176701"/>
                </a:lnTo>
                <a:cubicBezTo>
                  <a:pt x="2087143" y="3177420"/>
                  <a:pt x="2088223" y="3179578"/>
                  <a:pt x="2088223" y="3183175"/>
                </a:cubicBezTo>
                <a:lnTo>
                  <a:pt x="2084986" y="3189649"/>
                </a:lnTo>
                <a:cubicBezTo>
                  <a:pt x="2088583" y="3195224"/>
                  <a:pt x="2090381" y="3205654"/>
                  <a:pt x="2090381" y="3220940"/>
                </a:cubicBezTo>
                <a:lnTo>
                  <a:pt x="2088223" y="3224177"/>
                </a:lnTo>
                <a:lnTo>
                  <a:pt x="2090381" y="3239283"/>
                </a:lnTo>
                <a:cubicBezTo>
                  <a:pt x="2086784" y="3240542"/>
                  <a:pt x="2084986" y="3243779"/>
                  <a:pt x="2084986" y="3248994"/>
                </a:cubicBezTo>
                <a:cubicBezTo>
                  <a:pt x="2084986" y="3260593"/>
                  <a:pt x="2086784" y="3266393"/>
                  <a:pt x="2090381" y="3266393"/>
                </a:cubicBezTo>
                <a:cubicBezTo>
                  <a:pt x="2098473" y="3264055"/>
                  <a:pt x="2103150" y="3261897"/>
                  <a:pt x="2104409" y="3259919"/>
                </a:cubicBezTo>
                <a:cubicBezTo>
                  <a:pt x="2101710" y="3253175"/>
                  <a:pt x="2099912" y="3243419"/>
                  <a:pt x="2099014" y="3230651"/>
                </a:cubicBezTo>
                <a:lnTo>
                  <a:pt x="2101171" y="3225256"/>
                </a:lnTo>
                <a:lnTo>
                  <a:pt x="2099014" y="3215545"/>
                </a:lnTo>
                <a:lnTo>
                  <a:pt x="2099014" y="3210150"/>
                </a:lnTo>
                <a:cubicBezTo>
                  <a:pt x="2099014" y="3198641"/>
                  <a:pt x="2100452" y="3189649"/>
                  <a:pt x="2103329" y="3183175"/>
                </a:cubicBezTo>
                <a:cubicBezTo>
                  <a:pt x="2101171" y="3183175"/>
                  <a:pt x="2100091" y="3182456"/>
                  <a:pt x="2100091" y="3181017"/>
                </a:cubicBezTo>
                <a:cubicBezTo>
                  <a:pt x="2100091" y="3179578"/>
                  <a:pt x="2101171" y="3178859"/>
                  <a:pt x="2103329" y="3178859"/>
                </a:cubicBezTo>
                <a:lnTo>
                  <a:pt x="2103329" y="3177780"/>
                </a:lnTo>
                <a:cubicBezTo>
                  <a:pt x="2100452" y="3177780"/>
                  <a:pt x="2099014" y="3173778"/>
                  <a:pt x="2099014" y="3165776"/>
                </a:cubicBezTo>
                <a:lnTo>
                  <a:pt x="2103329" y="3143117"/>
                </a:lnTo>
                <a:lnTo>
                  <a:pt x="2101171" y="3136643"/>
                </a:lnTo>
                <a:lnTo>
                  <a:pt x="2104409" y="3129090"/>
                </a:lnTo>
                <a:cubicBezTo>
                  <a:pt x="2102430" y="3129090"/>
                  <a:pt x="2099912" y="3127291"/>
                  <a:pt x="2096854" y="3123695"/>
                </a:cubicBezTo>
                <a:close/>
                <a:moveTo>
                  <a:pt x="9212976" y="3123425"/>
                </a:moveTo>
                <a:lnTo>
                  <a:pt x="9210818" y="3125583"/>
                </a:lnTo>
                <a:lnTo>
                  <a:pt x="9210818" y="3128820"/>
                </a:lnTo>
                <a:lnTo>
                  <a:pt x="9216078" y="3128820"/>
                </a:lnTo>
                <a:lnTo>
                  <a:pt x="9216078" y="3126662"/>
                </a:lnTo>
                <a:lnTo>
                  <a:pt x="9217157" y="3126662"/>
                </a:lnTo>
                <a:lnTo>
                  <a:pt x="9216078" y="3123425"/>
                </a:lnTo>
                <a:close/>
                <a:moveTo>
                  <a:pt x="2214601" y="3122616"/>
                </a:moveTo>
                <a:lnTo>
                  <a:pt x="2212443" y="3124774"/>
                </a:lnTo>
                <a:lnTo>
                  <a:pt x="2212443" y="3157144"/>
                </a:lnTo>
                <a:lnTo>
                  <a:pt x="2213522" y="3169148"/>
                </a:lnTo>
                <a:lnTo>
                  <a:pt x="2210285" y="3185333"/>
                </a:lnTo>
                <a:lnTo>
                  <a:pt x="2212443" y="3201518"/>
                </a:lnTo>
                <a:lnTo>
                  <a:pt x="2210285" y="3209071"/>
                </a:lnTo>
                <a:lnTo>
                  <a:pt x="2211364" y="3212308"/>
                </a:lnTo>
                <a:lnTo>
                  <a:pt x="2204891" y="3216624"/>
                </a:lnTo>
                <a:lnTo>
                  <a:pt x="2207203" y="3222867"/>
                </a:lnTo>
                <a:lnTo>
                  <a:pt x="2203812" y="3222019"/>
                </a:lnTo>
                <a:lnTo>
                  <a:pt x="2200575" y="3222019"/>
                </a:lnTo>
                <a:lnTo>
                  <a:pt x="2200575" y="3223098"/>
                </a:lnTo>
                <a:lnTo>
                  <a:pt x="2207049" y="3224177"/>
                </a:lnTo>
                <a:lnTo>
                  <a:pt x="2207688" y="3224177"/>
                </a:lnTo>
                <a:lnTo>
                  <a:pt x="2215680" y="3245757"/>
                </a:lnTo>
                <a:lnTo>
                  <a:pt x="2212443" y="3253445"/>
                </a:lnTo>
                <a:lnTo>
                  <a:pt x="2213522" y="3259919"/>
                </a:lnTo>
                <a:lnTo>
                  <a:pt x="2211364" y="3265314"/>
                </a:lnTo>
                <a:lnTo>
                  <a:pt x="2214601" y="3266393"/>
                </a:lnTo>
                <a:cubicBezTo>
                  <a:pt x="2219636" y="3264595"/>
                  <a:pt x="2222155" y="3263156"/>
                  <a:pt x="2222155" y="3262077"/>
                </a:cubicBezTo>
                <a:lnTo>
                  <a:pt x="2222155" y="3254524"/>
                </a:lnTo>
                <a:cubicBezTo>
                  <a:pt x="2222335" y="3249399"/>
                  <a:pt x="2223054" y="3246836"/>
                  <a:pt x="2224312" y="3246836"/>
                </a:cubicBezTo>
                <a:lnTo>
                  <a:pt x="2219997" y="3239283"/>
                </a:lnTo>
                <a:cubicBezTo>
                  <a:pt x="2219997" y="3229212"/>
                  <a:pt x="2222514" y="3224177"/>
                  <a:pt x="2227550" y="3224177"/>
                </a:cubicBezTo>
                <a:lnTo>
                  <a:pt x="2229708" y="3222019"/>
                </a:lnTo>
                <a:lnTo>
                  <a:pt x="2229708" y="3220940"/>
                </a:lnTo>
                <a:cubicBezTo>
                  <a:pt x="2224672" y="3216804"/>
                  <a:pt x="2222155" y="3211768"/>
                  <a:pt x="2222155" y="3205834"/>
                </a:cubicBezTo>
                <a:lnTo>
                  <a:pt x="2222155" y="3203676"/>
                </a:lnTo>
                <a:lnTo>
                  <a:pt x="2223233" y="3177780"/>
                </a:lnTo>
                <a:lnTo>
                  <a:pt x="2222155" y="3176701"/>
                </a:lnTo>
                <a:lnTo>
                  <a:pt x="2222155" y="3175622"/>
                </a:lnTo>
                <a:lnTo>
                  <a:pt x="2225391" y="3165776"/>
                </a:lnTo>
                <a:lnTo>
                  <a:pt x="2222155" y="3160381"/>
                </a:lnTo>
                <a:lnTo>
                  <a:pt x="2224312" y="3149591"/>
                </a:lnTo>
                <a:lnTo>
                  <a:pt x="2222155" y="3140959"/>
                </a:lnTo>
                <a:lnTo>
                  <a:pt x="2225391" y="3137722"/>
                </a:lnTo>
                <a:cubicBezTo>
                  <a:pt x="2223233" y="3134485"/>
                  <a:pt x="2221794" y="3129449"/>
                  <a:pt x="2221075" y="3122616"/>
                </a:cubicBezTo>
                <a:close/>
                <a:moveTo>
                  <a:pt x="2150804" y="3122616"/>
                </a:moveTo>
                <a:lnTo>
                  <a:pt x="2148647" y="3124774"/>
                </a:lnTo>
                <a:lnTo>
                  <a:pt x="2148647" y="3130169"/>
                </a:lnTo>
                <a:lnTo>
                  <a:pt x="2147568" y="3159302"/>
                </a:lnTo>
                <a:lnTo>
                  <a:pt x="2146488" y="3159302"/>
                </a:lnTo>
                <a:cubicBezTo>
                  <a:pt x="2146488" y="3162899"/>
                  <a:pt x="2149006" y="3164697"/>
                  <a:pt x="2154042" y="3164697"/>
                </a:cubicBezTo>
                <a:lnTo>
                  <a:pt x="2154042" y="3165776"/>
                </a:lnTo>
                <a:cubicBezTo>
                  <a:pt x="2146488" y="3171261"/>
                  <a:pt x="2140015" y="3177061"/>
                  <a:pt x="2134620" y="3183175"/>
                </a:cubicBezTo>
                <a:lnTo>
                  <a:pt x="2133543" y="3183175"/>
                </a:lnTo>
                <a:lnTo>
                  <a:pt x="2133543" y="3181017"/>
                </a:lnTo>
                <a:lnTo>
                  <a:pt x="2132462" y="3181017"/>
                </a:lnTo>
                <a:cubicBezTo>
                  <a:pt x="2132462" y="3185333"/>
                  <a:pt x="2130306" y="3187491"/>
                  <a:pt x="2125988" y="3187491"/>
                </a:cubicBezTo>
                <a:lnTo>
                  <a:pt x="2125988" y="3188570"/>
                </a:lnTo>
                <a:lnTo>
                  <a:pt x="2127068" y="3195044"/>
                </a:lnTo>
                <a:lnTo>
                  <a:pt x="2131383" y="3193965"/>
                </a:lnTo>
                <a:lnTo>
                  <a:pt x="2135700" y="3195044"/>
                </a:lnTo>
                <a:lnTo>
                  <a:pt x="2134620" y="3193965"/>
                </a:lnTo>
                <a:lnTo>
                  <a:pt x="2134620" y="3189649"/>
                </a:lnTo>
                <a:cubicBezTo>
                  <a:pt x="2138037" y="3179578"/>
                  <a:pt x="2142713" y="3174543"/>
                  <a:pt x="2148647" y="3174543"/>
                </a:cubicBezTo>
                <a:lnTo>
                  <a:pt x="2149727" y="3182096"/>
                </a:lnTo>
                <a:lnTo>
                  <a:pt x="2149727" y="3186412"/>
                </a:lnTo>
                <a:lnTo>
                  <a:pt x="2147568" y="3188570"/>
                </a:lnTo>
                <a:lnTo>
                  <a:pt x="2148647" y="3189649"/>
                </a:lnTo>
                <a:lnTo>
                  <a:pt x="2148647" y="3196123"/>
                </a:lnTo>
                <a:cubicBezTo>
                  <a:pt x="2148647" y="3199720"/>
                  <a:pt x="2147929" y="3201518"/>
                  <a:pt x="2146488" y="3201518"/>
                </a:cubicBezTo>
                <a:lnTo>
                  <a:pt x="2147568" y="3202597"/>
                </a:lnTo>
                <a:lnTo>
                  <a:pt x="2146488" y="3207992"/>
                </a:lnTo>
                <a:cubicBezTo>
                  <a:pt x="2146488" y="3209790"/>
                  <a:pt x="2150131" y="3211589"/>
                  <a:pt x="2157415" y="3213387"/>
                </a:cubicBezTo>
                <a:lnTo>
                  <a:pt x="2157415" y="3215545"/>
                </a:lnTo>
                <a:cubicBezTo>
                  <a:pt x="2157415" y="3216804"/>
                  <a:pt x="2154491" y="3218602"/>
                  <a:pt x="2148647" y="3220940"/>
                </a:cubicBezTo>
                <a:lnTo>
                  <a:pt x="2148647" y="3254524"/>
                </a:lnTo>
                <a:lnTo>
                  <a:pt x="2147568" y="3260998"/>
                </a:lnTo>
                <a:lnTo>
                  <a:pt x="2148647" y="3264235"/>
                </a:lnTo>
                <a:lnTo>
                  <a:pt x="2156200" y="3264235"/>
                </a:lnTo>
                <a:cubicBezTo>
                  <a:pt x="2159887" y="3264235"/>
                  <a:pt x="2162810" y="3251602"/>
                  <a:pt x="2164968" y="3226335"/>
                </a:cubicBezTo>
                <a:lnTo>
                  <a:pt x="2166047" y="3225256"/>
                </a:lnTo>
                <a:lnTo>
                  <a:pt x="2166047" y="3224177"/>
                </a:lnTo>
                <a:cubicBezTo>
                  <a:pt x="2164607" y="3224177"/>
                  <a:pt x="2163168" y="3222019"/>
                  <a:pt x="2161731" y="3217703"/>
                </a:cubicBezTo>
                <a:lnTo>
                  <a:pt x="2164968" y="3211229"/>
                </a:lnTo>
                <a:lnTo>
                  <a:pt x="2161731" y="3201518"/>
                </a:lnTo>
                <a:lnTo>
                  <a:pt x="2161731" y="3197202"/>
                </a:lnTo>
                <a:cubicBezTo>
                  <a:pt x="2161731" y="3194684"/>
                  <a:pt x="2163168" y="3191807"/>
                  <a:pt x="2166047" y="3188570"/>
                </a:cubicBezTo>
                <a:lnTo>
                  <a:pt x="2166047" y="3173464"/>
                </a:lnTo>
                <a:cubicBezTo>
                  <a:pt x="2166047" y="3171306"/>
                  <a:pt x="2162765" y="3170227"/>
                  <a:pt x="2156200" y="3170227"/>
                </a:cubicBezTo>
                <a:lnTo>
                  <a:pt x="2156200" y="3168069"/>
                </a:lnTo>
                <a:lnTo>
                  <a:pt x="2163889" y="3159302"/>
                </a:lnTo>
                <a:lnTo>
                  <a:pt x="2162810" y="3125853"/>
                </a:lnTo>
                <a:lnTo>
                  <a:pt x="2162810" y="3122616"/>
                </a:lnTo>
                <a:close/>
                <a:moveTo>
                  <a:pt x="4147090" y="3121537"/>
                </a:moveTo>
                <a:lnTo>
                  <a:pt x="4147090" y="3123695"/>
                </a:lnTo>
                <a:lnTo>
                  <a:pt x="4150327" y="3126932"/>
                </a:lnTo>
                <a:lnTo>
                  <a:pt x="4151271" y="3125853"/>
                </a:lnTo>
                <a:lnTo>
                  <a:pt x="4151271" y="3123695"/>
                </a:lnTo>
                <a:lnTo>
                  <a:pt x="4149248" y="3121537"/>
                </a:lnTo>
                <a:close/>
                <a:moveTo>
                  <a:pt x="7124973" y="3120951"/>
                </a:moveTo>
                <a:lnTo>
                  <a:pt x="7115262" y="3127559"/>
                </a:lnTo>
                <a:lnTo>
                  <a:pt x="7115262" y="3129717"/>
                </a:lnTo>
                <a:lnTo>
                  <a:pt x="7117420" y="3129717"/>
                </a:lnTo>
                <a:cubicBezTo>
                  <a:pt x="7123175" y="3128638"/>
                  <a:pt x="7126052" y="3125716"/>
                  <a:pt x="7126052" y="3120951"/>
                </a:cubicBezTo>
                <a:close/>
                <a:moveTo>
                  <a:pt x="7274954" y="3119872"/>
                </a:moveTo>
                <a:lnTo>
                  <a:pt x="7271718" y="3127559"/>
                </a:lnTo>
                <a:lnTo>
                  <a:pt x="7273876" y="3129717"/>
                </a:lnTo>
                <a:lnTo>
                  <a:pt x="7272796" y="3130796"/>
                </a:lnTo>
                <a:lnTo>
                  <a:pt x="7272796" y="3132954"/>
                </a:lnTo>
                <a:lnTo>
                  <a:pt x="7273876" y="3132954"/>
                </a:lnTo>
                <a:lnTo>
                  <a:pt x="7274954" y="3129717"/>
                </a:lnTo>
                <a:lnTo>
                  <a:pt x="7273876" y="3125401"/>
                </a:lnTo>
                <a:lnTo>
                  <a:pt x="7276034" y="3120951"/>
                </a:lnTo>
                <a:lnTo>
                  <a:pt x="7276034" y="3119872"/>
                </a:lnTo>
                <a:close/>
                <a:moveTo>
                  <a:pt x="4163005" y="3119379"/>
                </a:moveTo>
                <a:cubicBezTo>
                  <a:pt x="4159499" y="3121177"/>
                  <a:pt x="4157745" y="3124369"/>
                  <a:pt x="4157745" y="3128955"/>
                </a:cubicBezTo>
                <a:lnTo>
                  <a:pt x="4158824" y="3132192"/>
                </a:lnTo>
                <a:lnTo>
                  <a:pt x="4160982" y="3132192"/>
                </a:lnTo>
                <a:close/>
                <a:moveTo>
                  <a:pt x="8273731" y="3119109"/>
                </a:moveTo>
                <a:lnTo>
                  <a:pt x="8271573" y="3121267"/>
                </a:lnTo>
                <a:lnTo>
                  <a:pt x="8272652" y="3126797"/>
                </a:lnTo>
                <a:lnTo>
                  <a:pt x="8279126" y="3126797"/>
                </a:lnTo>
                <a:lnTo>
                  <a:pt x="8281419" y="3124639"/>
                </a:lnTo>
                <a:lnTo>
                  <a:pt x="8274810" y="3119109"/>
                </a:lnTo>
                <a:close/>
                <a:moveTo>
                  <a:pt x="7257690" y="3118793"/>
                </a:moveTo>
                <a:lnTo>
                  <a:pt x="7255532" y="3120951"/>
                </a:lnTo>
                <a:lnTo>
                  <a:pt x="7255532" y="3124322"/>
                </a:lnTo>
                <a:lnTo>
                  <a:pt x="7258770" y="3124322"/>
                </a:lnTo>
                <a:lnTo>
                  <a:pt x="7258770" y="3118793"/>
                </a:lnTo>
                <a:close/>
                <a:moveTo>
                  <a:pt x="5749959" y="3116142"/>
                </a:moveTo>
                <a:lnTo>
                  <a:pt x="5749959" y="3120458"/>
                </a:lnTo>
                <a:lnTo>
                  <a:pt x="5752117" y="3120458"/>
                </a:lnTo>
                <a:lnTo>
                  <a:pt x="5752117" y="3118300"/>
                </a:lnTo>
                <a:close/>
                <a:moveTo>
                  <a:pt x="3740185" y="3116142"/>
                </a:moveTo>
                <a:lnTo>
                  <a:pt x="3740185" y="3120458"/>
                </a:lnTo>
                <a:lnTo>
                  <a:pt x="3742343" y="3120458"/>
                </a:lnTo>
                <a:lnTo>
                  <a:pt x="3742343" y="3118300"/>
                </a:lnTo>
                <a:close/>
                <a:moveTo>
                  <a:pt x="7747865" y="3115063"/>
                </a:moveTo>
                <a:lnTo>
                  <a:pt x="7747865" y="3116142"/>
                </a:lnTo>
                <a:lnTo>
                  <a:pt x="7750023" y="3118300"/>
                </a:lnTo>
                <a:lnTo>
                  <a:pt x="7750023" y="3117221"/>
                </a:lnTo>
                <a:close/>
                <a:moveTo>
                  <a:pt x="6242915" y="3115063"/>
                </a:moveTo>
                <a:lnTo>
                  <a:pt x="6242915" y="3116142"/>
                </a:lnTo>
                <a:lnTo>
                  <a:pt x="6245073" y="3118300"/>
                </a:lnTo>
                <a:lnTo>
                  <a:pt x="6245073" y="3117221"/>
                </a:lnTo>
                <a:close/>
                <a:moveTo>
                  <a:pt x="6579146" y="3113579"/>
                </a:moveTo>
                <a:lnTo>
                  <a:pt x="6579146" y="3116816"/>
                </a:lnTo>
                <a:lnTo>
                  <a:pt x="6581304" y="3116816"/>
                </a:lnTo>
                <a:lnTo>
                  <a:pt x="6582383" y="3117895"/>
                </a:lnTo>
                <a:lnTo>
                  <a:pt x="6583597" y="3116816"/>
                </a:lnTo>
                <a:lnTo>
                  <a:pt x="6582383" y="3113579"/>
                </a:lnTo>
                <a:close/>
                <a:moveTo>
                  <a:pt x="8710309" y="3112365"/>
                </a:moveTo>
                <a:lnTo>
                  <a:pt x="8710309" y="3115602"/>
                </a:lnTo>
                <a:lnTo>
                  <a:pt x="8714625" y="3115602"/>
                </a:lnTo>
                <a:lnTo>
                  <a:pt x="8714625" y="3112365"/>
                </a:lnTo>
                <a:close/>
                <a:moveTo>
                  <a:pt x="4128882" y="3111960"/>
                </a:moveTo>
                <a:lnTo>
                  <a:pt x="4131040" y="3114118"/>
                </a:lnTo>
                <a:lnTo>
                  <a:pt x="4132119" y="3114118"/>
                </a:lnTo>
                <a:lnTo>
                  <a:pt x="4132119" y="3111960"/>
                </a:lnTo>
                <a:close/>
                <a:moveTo>
                  <a:pt x="1702763" y="3111691"/>
                </a:moveTo>
                <a:cubicBezTo>
                  <a:pt x="1701593" y="3111691"/>
                  <a:pt x="1700200" y="3115242"/>
                  <a:pt x="1698581" y="3122346"/>
                </a:cubicBezTo>
                <a:lnTo>
                  <a:pt x="1699660" y="3131922"/>
                </a:lnTo>
                <a:lnTo>
                  <a:pt x="1702763" y="3129764"/>
                </a:lnTo>
                <a:lnTo>
                  <a:pt x="1701819" y="3123425"/>
                </a:lnTo>
                <a:close/>
                <a:moveTo>
                  <a:pt x="5187003" y="3110881"/>
                </a:moveTo>
                <a:lnTo>
                  <a:pt x="5187003" y="3113039"/>
                </a:lnTo>
                <a:lnTo>
                  <a:pt x="5189161" y="3115197"/>
                </a:lnTo>
                <a:lnTo>
                  <a:pt x="5190240" y="3115197"/>
                </a:lnTo>
                <a:lnTo>
                  <a:pt x="5190240" y="3113039"/>
                </a:lnTo>
                <a:lnTo>
                  <a:pt x="5188082" y="3110881"/>
                </a:lnTo>
                <a:close/>
                <a:moveTo>
                  <a:pt x="9296733" y="3110747"/>
                </a:moveTo>
                <a:cubicBezTo>
                  <a:pt x="9294575" y="3110747"/>
                  <a:pt x="9293496" y="3114613"/>
                  <a:pt x="9293496" y="3122346"/>
                </a:cubicBezTo>
                <a:lnTo>
                  <a:pt x="9294575" y="3122346"/>
                </a:lnTo>
                <a:cubicBezTo>
                  <a:pt x="9296014" y="3122346"/>
                  <a:pt x="9296733" y="3120593"/>
                  <a:pt x="9296733" y="3117086"/>
                </a:cubicBezTo>
                <a:lnTo>
                  <a:pt x="9299970" y="3113849"/>
                </a:lnTo>
                <a:lnTo>
                  <a:pt x="9299970" y="3110747"/>
                </a:lnTo>
                <a:close/>
                <a:moveTo>
                  <a:pt x="8698305" y="3110207"/>
                </a:moveTo>
                <a:lnTo>
                  <a:pt x="8693854" y="3114523"/>
                </a:lnTo>
                <a:lnTo>
                  <a:pt x="8704779" y="3118704"/>
                </a:lnTo>
                <a:lnTo>
                  <a:pt x="8705993" y="3118704"/>
                </a:lnTo>
                <a:lnTo>
                  <a:pt x="8705993" y="3115602"/>
                </a:lnTo>
                <a:lnTo>
                  <a:pt x="8700463" y="3110207"/>
                </a:lnTo>
                <a:close/>
                <a:moveTo>
                  <a:pt x="7144395" y="3110026"/>
                </a:moveTo>
                <a:lnTo>
                  <a:pt x="7144395" y="3115556"/>
                </a:lnTo>
                <a:lnTo>
                  <a:pt x="7147632" y="3119872"/>
                </a:lnTo>
                <a:lnTo>
                  <a:pt x="7147632" y="3123243"/>
                </a:lnTo>
                <a:cubicBezTo>
                  <a:pt x="7145294" y="3125222"/>
                  <a:pt x="7143856" y="3130302"/>
                  <a:pt x="7143316" y="3138484"/>
                </a:cubicBezTo>
                <a:lnTo>
                  <a:pt x="7141158" y="3140642"/>
                </a:lnTo>
                <a:lnTo>
                  <a:pt x="7141158" y="3148330"/>
                </a:lnTo>
                <a:cubicBezTo>
                  <a:pt x="7141698" y="3152646"/>
                  <a:pt x="7142777" y="3154804"/>
                  <a:pt x="7144395" y="3154804"/>
                </a:cubicBezTo>
                <a:lnTo>
                  <a:pt x="7163817" y="3154804"/>
                </a:lnTo>
                <a:lnTo>
                  <a:pt x="7170291" y="3152646"/>
                </a:lnTo>
                <a:cubicBezTo>
                  <a:pt x="7174068" y="3154804"/>
                  <a:pt x="7177664" y="3155883"/>
                  <a:pt x="7181081" y="3155883"/>
                </a:cubicBezTo>
                <a:lnTo>
                  <a:pt x="7183239" y="3155883"/>
                </a:lnTo>
                <a:lnTo>
                  <a:pt x="7194029" y="3154804"/>
                </a:lnTo>
                <a:cubicBezTo>
                  <a:pt x="7204100" y="3154804"/>
                  <a:pt x="7209135" y="3157007"/>
                  <a:pt x="7209135" y="3161413"/>
                </a:cubicBezTo>
                <a:lnTo>
                  <a:pt x="7212372" y="3161413"/>
                </a:lnTo>
                <a:cubicBezTo>
                  <a:pt x="7213272" y="3156288"/>
                  <a:pt x="7216508" y="3153725"/>
                  <a:pt x="7222083" y="3153725"/>
                </a:cubicBezTo>
                <a:lnTo>
                  <a:pt x="7229636" y="3155883"/>
                </a:lnTo>
                <a:lnTo>
                  <a:pt x="7230715" y="3154804"/>
                </a:lnTo>
                <a:lnTo>
                  <a:pt x="7231794" y="3154804"/>
                </a:lnTo>
                <a:lnTo>
                  <a:pt x="7230715" y="3153725"/>
                </a:lnTo>
                <a:lnTo>
                  <a:pt x="7230715" y="3149409"/>
                </a:lnTo>
                <a:cubicBezTo>
                  <a:pt x="7230715" y="3147971"/>
                  <a:pt x="7232873" y="3146892"/>
                  <a:pt x="7237189" y="3146172"/>
                </a:cubicBezTo>
                <a:lnTo>
                  <a:pt x="7237189" y="3142800"/>
                </a:lnTo>
                <a:cubicBezTo>
                  <a:pt x="7233053" y="3142800"/>
                  <a:pt x="7230536" y="3139878"/>
                  <a:pt x="7229636" y="3134033"/>
                </a:cubicBezTo>
                <a:lnTo>
                  <a:pt x="7229636" y="3116635"/>
                </a:lnTo>
                <a:cubicBezTo>
                  <a:pt x="7229636" y="3114836"/>
                  <a:pt x="7222803" y="3113398"/>
                  <a:pt x="7209135" y="3112319"/>
                </a:cubicBezTo>
                <a:lnTo>
                  <a:pt x="7184318" y="3114477"/>
                </a:lnTo>
                <a:lnTo>
                  <a:pt x="7176765" y="3110026"/>
                </a:lnTo>
                <a:lnTo>
                  <a:pt x="7172449" y="3110026"/>
                </a:lnTo>
                <a:cubicBezTo>
                  <a:pt x="7169033" y="3112993"/>
                  <a:pt x="7164717" y="3114477"/>
                  <a:pt x="7159501" y="3114477"/>
                </a:cubicBezTo>
                <a:close/>
                <a:moveTo>
                  <a:pt x="654941" y="3109937"/>
                </a:moveTo>
                <a:cubicBezTo>
                  <a:pt x="649366" y="3109937"/>
                  <a:pt x="642712" y="3116501"/>
                  <a:pt x="634980" y="3129629"/>
                </a:cubicBezTo>
                <a:cubicBezTo>
                  <a:pt x="630753" y="3129629"/>
                  <a:pt x="627427" y="3133586"/>
                  <a:pt x="624999" y="3141498"/>
                </a:cubicBezTo>
                <a:cubicBezTo>
                  <a:pt x="619874" y="3144735"/>
                  <a:pt x="617311" y="3148332"/>
                  <a:pt x="617311" y="3152288"/>
                </a:cubicBezTo>
                <a:lnTo>
                  <a:pt x="617311" y="3154716"/>
                </a:lnTo>
                <a:cubicBezTo>
                  <a:pt x="622976" y="3154716"/>
                  <a:pt x="628865" y="3147073"/>
                  <a:pt x="634980" y="3131787"/>
                </a:cubicBezTo>
                <a:lnTo>
                  <a:pt x="639431" y="3130708"/>
                </a:lnTo>
                <a:cubicBezTo>
                  <a:pt x="645095" y="3133586"/>
                  <a:pt x="651344" y="3138261"/>
                  <a:pt x="658179" y="3144735"/>
                </a:cubicBezTo>
                <a:lnTo>
                  <a:pt x="659258" y="3144735"/>
                </a:lnTo>
                <a:lnTo>
                  <a:pt x="658179" y="3137182"/>
                </a:lnTo>
                <a:lnTo>
                  <a:pt x="659258" y="3130708"/>
                </a:lnTo>
                <a:cubicBezTo>
                  <a:pt x="658179" y="3116861"/>
                  <a:pt x="656739" y="3109937"/>
                  <a:pt x="654941" y="3109937"/>
                </a:cubicBezTo>
                <a:close/>
                <a:moveTo>
                  <a:pt x="7758655" y="3109668"/>
                </a:moveTo>
                <a:lnTo>
                  <a:pt x="7758655" y="3111826"/>
                </a:lnTo>
                <a:lnTo>
                  <a:pt x="7760813" y="3111826"/>
                </a:lnTo>
                <a:lnTo>
                  <a:pt x="7760813" y="3109668"/>
                </a:lnTo>
                <a:close/>
                <a:moveTo>
                  <a:pt x="6253705" y="3109668"/>
                </a:moveTo>
                <a:lnTo>
                  <a:pt x="6253705" y="3111826"/>
                </a:lnTo>
                <a:lnTo>
                  <a:pt x="6255863" y="3111826"/>
                </a:lnTo>
                <a:lnTo>
                  <a:pt x="6255863" y="3109668"/>
                </a:lnTo>
                <a:close/>
                <a:moveTo>
                  <a:pt x="4253642" y="3108723"/>
                </a:moveTo>
                <a:lnTo>
                  <a:pt x="4253642" y="3111960"/>
                </a:lnTo>
                <a:lnTo>
                  <a:pt x="4254721" y="3111960"/>
                </a:lnTo>
                <a:lnTo>
                  <a:pt x="4254721" y="3108723"/>
                </a:lnTo>
                <a:close/>
                <a:moveTo>
                  <a:pt x="1737829" y="3108589"/>
                </a:moveTo>
                <a:lnTo>
                  <a:pt x="1735671" y="3110747"/>
                </a:lnTo>
                <a:lnTo>
                  <a:pt x="1735671" y="3111691"/>
                </a:lnTo>
                <a:lnTo>
                  <a:pt x="1739988" y="3112770"/>
                </a:lnTo>
                <a:lnTo>
                  <a:pt x="1739988" y="3108589"/>
                </a:lnTo>
                <a:close/>
                <a:moveTo>
                  <a:pt x="1586095" y="3108589"/>
                </a:moveTo>
                <a:cubicBezTo>
                  <a:pt x="1581150" y="3110837"/>
                  <a:pt x="1578676" y="3113669"/>
                  <a:pt x="1578676" y="3117086"/>
                </a:cubicBezTo>
                <a:lnTo>
                  <a:pt x="1579756" y="3120188"/>
                </a:lnTo>
                <a:lnTo>
                  <a:pt x="1581779" y="3120188"/>
                </a:lnTo>
                <a:lnTo>
                  <a:pt x="1589332" y="3111691"/>
                </a:lnTo>
                <a:close/>
                <a:moveTo>
                  <a:pt x="5742406" y="3107510"/>
                </a:moveTo>
                <a:cubicBezTo>
                  <a:pt x="5738810" y="3108409"/>
                  <a:pt x="5737011" y="3109488"/>
                  <a:pt x="5737011" y="3110747"/>
                </a:cubicBezTo>
                <a:lnTo>
                  <a:pt x="5738090" y="3113984"/>
                </a:lnTo>
                <a:lnTo>
                  <a:pt x="5740248" y="3113984"/>
                </a:lnTo>
                <a:lnTo>
                  <a:pt x="5747801" y="3115063"/>
                </a:lnTo>
                <a:lnTo>
                  <a:pt x="5747801" y="3112905"/>
                </a:lnTo>
                <a:close/>
                <a:moveTo>
                  <a:pt x="3732632" y="3107510"/>
                </a:moveTo>
                <a:cubicBezTo>
                  <a:pt x="3729035" y="3108409"/>
                  <a:pt x="3727237" y="3109488"/>
                  <a:pt x="3727237" y="3110747"/>
                </a:cubicBezTo>
                <a:lnTo>
                  <a:pt x="3728316" y="3113984"/>
                </a:lnTo>
                <a:lnTo>
                  <a:pt x="3730474" y="3113984"/>
                </a:lnTo>
                <a:lnTo>
                  <a:pt x="3738027" y="3115063"/>
                </a:lnTo>
                <a:lnTo>
                  <a:pt x="3738027" y="3112905"/>
                </a:lnTo>
                <a:close/>
                <a:moveTo>
                  <a:pt x="8278047" y="3107105"/>
                </a:moveTo>
                <a:lnTo>
                  <a:pt x="8278047" y="3110342"/>
                </a:lnTo>
                <a:lnTo>
                  <a:pt x="8279126" y="3110342"/>
                </a:lnTo>
                <a:lnTo>
                  <a:pt x="8279126" y="3107105"/>
                </a:lnTo>
                <a:close/>
                <a:moveTo>
                  <a:pt x="6588992" y="3106296"/>
                </a:moveTo>
                <a:lnTo>
                  <a:pt x="6592364" y="3114658"/>
                </a:lnTo>
                <a:lnTo>
                  <a:pt x="6592364" y="3117895"/>
                </a:lnTo>
                <a:cubicBezTo>
                  <a:pt x="6592364" y="3119963"/>
                  <a:pt x="6590880" y="3120997"/>
                  <a:pt x="6587913" y="3120997"/>
                </a:cubicBezTo>
                <a:lnTo>
                  <a:pt x="6584676" y="3119918"/>
                </a:lnTo>
                <a:lnTo>
                  <a:pt x="6584676" y="3120997"/>
                </a:lnTo>
                <a:lnTo>
                  <a:pt x="6586834" y="3127336"/>
                </a:lnTo>
                <a:lnTo>
                  <a:pt x="6584676" y="3134754"/>
                </a:lnTo>
                <a:cubicBezTo>
                  <a:pt x="6586115" y="3137902"/>
                  <a:pt x="6587553" y="3139655"/>
                  <a:pt x="6588992" y="3140015"/>
                </a:cubicBezTo>
                <a:lnTo>
                  <a:pt x="6590071" y="3140015"/>
                </a:lnTo>
                <a:cubicBezTo>
                  <a:pt x="6590071" y="3135968"/>
                  <a:pt x="6594117" y="3127157"/>
                  <a:pt x="6602210" y="3113579"/>
                </a:cubicBezTo>
                <a:lnTo>
                  <a:pt x="6602210" y="3111556"/>
                </a:lnTo>
                <a:lnTo>
                  <a:pt x="6596680" y="3112635"/>
                </a:lnTo>
                <a:lnTo>
                  <a:pt x="6595601" y="3112635"/>
                </a:lnTo>
                <a:close/>
                <a:moveTo>
                  <a:pt x="5261319" y="3105486"/>
                </a:moveTo>
                <a:lnTo>
                  <a:pt x="5258082" y="3108723"/>
                </a:lnTo>
                <a:cubicBezTo>
                  <a:pt x="5258262" y="3110342"/>
                  <a:pt x="5260420" y="3112500"/>
                  <a:pt x="5264556" y="3115197"/>
                </a:cubicBezTo>
                <a:lnTo>
                  <a:pt x="5268872" y="3115197"/>
                </a:lnTo>
                <a:lnTo>
                  <a:pt x="5271030" y="3113039"/>
                </a:lnTo>
                <a:lnTo>
                  <a:pt x="5271030" y="3111960"/>
                </a:lnTo>
                <a:lnTo>
                  <a:pt x="5263477" y="3107644"/>
                </a:lnTo>
                <a:close/>
                <a:moveTo>
                  <a:pt x="8154366" y="3104947"/>
                </a:moveTo>
                <a:lnTo>
                  <a:pt x="8153287" y="3106026"/>
                </a:lnTo>
                <a:lnTo>
                  <a:pt x="8153287" y="3110342"/>
                </a:lnTo>
                <a:lnTo>
                  <a:pt x="8155445" y="3110342"/>
                </a:lnTo>
                <a:lnTo>
                  <a:pt x="8156524" y="3106026"/>
                </a:lnTo>
                <a:lnTo>
                  <a:pt x="8155445" y="3104947"/>
                </a:lnTo>
                <a:close/>
                <a:moveTo>
                  <a:pt x="8685087" y="3103868"/>
                </a:moveTo>
                <a:lnTo>
                  <a:pt x="8685087" y="3107105"/>
                </a:lnTo>
                <a:lnTo>
                  <a:pt x="8687380" y="3109128"/>
                </a:lnTo>
                <a:lnTo>
                  <a:pt x="8688459" y="3109128"/>
                </a:lnTo>
                <a:lnTo>
                  <a:pt x="8688459" y="3106026"/>
                </a:lnTo>
                <a:lnTo>
                  <a:pt x="8686166" y="3103868"/>
                </a:lnTo>
                <a:close/>
                <a:moveTo>
                  <a:pt x="3075802" y="3103733"/>
                </a:moveTo>
                <a:lnTo>
                  <a:pt x="3073644" y="3105891"/>
                </a:lnTo>
                <a:lnTo>
                  <a:pt x="3073644" y="3115737"/>
                </a:lnTo>
                <a:lnTo>
                  <a:pt x="3075802" y="3115737"/>
                </a:lnTo>
                <a:lnTo>
                  <a:pt x="3077960" y="3113579"/>
                </a:lnTo>
                <a:lnTo>
                  <a:pt x="3076881" y="3103733"/>
                </a:lnTo>
                <a:close/>
                <a:moveTo>
                  <a:pt x="6682326" y="3100901"/>
                </a:moveTo>
                <a:cubicBezTo>
                  <a:pt x="6677920" y="3100901"/>
                  <a:pt x="6675717" y="3104452"/>
                  <a:pt x="6675717" y="3111556"/>
                </a:cubicBezTo>
                <a:lnTo>
                  <a:pt x="6676796" y="3123155"/>
                </a:lnTo>
                <a:lnTo>
                  <a:pt x="6672480" y="3131652"/>
                </a:lnTo>
                <a:lnTo>
                  <a:pt x="6673559" y="3135833"/>
                </a:lnTo>
                <a:lnTo>
                  <a:pt x="6672480" y="3136912"/>
                </a:lnTo>
                <a:lnTo>
                  <a:pt x="6673559" y="3136912"/>
                </a:lnTo>
                <a:lnTo>
                  <a:pt x="6685563" y="3132596"/>
                </a:lnTo>
                <a:lnTo>
                  <a:pt x="6690014" y="3132596"/>
                </a:lnTo>
                <a:lnTo>
                  <a:pt x="6688935" y="3112635"/>
                </a:lnTo>
                <a:lnTo>
                  <a:pt x="6690014" y="3106296"/>
                </a:lnTo>
                <a:cubicBezTo>
                  <a:pt x="6688935" y="3102699"/>
                  <a:pt x="6686372" y="3100901"/>
                  <a:pt x="6682326" y="3100901"/>
                </a:cubicBezTo>
                <a:close/>
                <a:moveTo>
                  <a:pt x="4103390" y="3100226"/>
                </a:moveTo>
                <a:lnTo>
                  <a:pt x="4104469" y="3100226"/>
                </a:lnTo>
                <a:lnTo>
                  <a:pt x="4107572" y="3103463"/>
                </a:lnTo>
                <a:lnTo>
                  <a:pt x="4107572" y="3113039"/>
                </a:lnTo>
                <a:lnTo>
                  <a:pt x="4106493" y="3114118"/>
                </a:lnTo>
                <a:lnTo>
                  <a:pt x="4108651" y="3126932"/>
                </a:lnTo>
                <a:cubicBezTo>
                  <a:pt x="4100828" y="3145365"/>
                  <a:pt x="4096916" y="3162404"/>
                  <a:pt x="4096916" y="3178049"/>
                </a:cubicBezTo>
                <a:lnTo>
                  <a:pt x="4097995" y="3181286"/>
                </a:lnTo>
                <a:cubicBezTo>
                  <a:pt x="4092331" y="3192616"/>
                  <a:pt x="4089498" y="3202192"/>
                  <a:pt x="4089498" y="3210015"/>
                </a:cubicBezTo>
                <a:cubicBezTo>
                  <a:pt x="4089498" y="3218198"/>
                  <a:pt x="4092690" y="3223548"/>
                  <a:pt x="4099074" y="3226065"/>
                </a:cubicBezTo>
                <a:cubicBezTo>
                  <a:pt x="4102131" y="3229752"/>
                  <a:pt x="4104289" y="3235057"/>
                  <a:pt x="4105548" y="3241980"/>
                </a:cubicBezTo>
                <a:lnTo>
                  <a:pt x="4103390" y="3245217"/>
                </a:lnTo>
                <a:lnTo>
                  <a:pt x="4096916" y="3243059"/>
                </a:lnTo>
                <a:lnTo>
                  <a:pt x="4094893" y="3245217"/>
                </a:lnTo>
                <a:lnTo>
                  <a:pt x="4094893" y="3247375"/>
                </a:lnTo>
                <a:cubicBezTo>
                  <a:pt x="4097141" y="3247375"/>
                  <a:pt x="4099973" y="3248769"/>
                  <a:pt x="4103390" y="3251557"/>
                </a:cubicBezTo>
                <a:cubicBezTo>
                  <a:pt x="4103390" y="3255333"/>
                  <a:pt x="4101232" y="3260323"/>
                  <a:pt x="4096916" y="3266528"/>
                </a:cubicBezTo>
                <a:lnTo>
                  <a:pt x="4093814" y="3266528"/>
                </a:lnTo>
                <a:lnTo>
                  <a:pt x="4090577" y="3264370"/>
                </a:lnTo>
                <a:lnTo>
                  <a:pt x="4089498" y="3264370"/>
                </a:lnTo>
                <a:lnTo>
                  <a:pt x="4088419" y="3265449"/>
                </a:lnTo>
                <a:cubicBezTo>
                  <a:pt x="4086441" y="3270304"/>
                  <a:pt x="4084328" y="3272777"/>
                  <a:pt x="4082080" y="3272867"/>
                </a:cubicBezTo>
                <a:cubicBezTo>
                  <a:pt x="4072818" y="3272867"/>
                  <a:pt x="4068188" y="3270034"/>
                  <a:pt x="4068188" y="3264370"/>
                </a:cubicBezTo>
                <a:lnTo>
                  <a:pt x="4066030" y="3264370"/>
                </a:lnTo>
                <a:lnTo>
                  <a:pt x="4062793" y="3266528"/>
                </a:lnTo>
                <a:lnTo>
                  <a:pt x="4061849" y="3266528"/>
                </a:lnTo>
                <a:cubicBezTo>
                  <a:pt x="4053306" y="3259244"/>
                  <a:pt x="4049036" y="3251782"/>
                  <a:pt x="4049036" y="3244138"/>
                </a:cubicBezTo>
                <a:lnTo>
                  <a:pt x="4052138" y="3238878"/>
                </a:lnTo>
                <a:lnTo>
                  <a:pt x="4052138" y="3237799"/>
                </a:lnTo>
                <a:cubicBezTo>
                  <a:pt x="4048990" y="3219996"/>
                  <a:pt x="4045079" y="3211094"/>
                  <a:pt x="4040404" y="3211094"/>
                </a:cubicBezTo>
                <a:lnTo>
                  <a:pt x="4034064" y="3203676"/>
                </a:lnTo>
                <a:cubicBezTo>
                  <a:pt x="4034064" y="3201518"/>
                  <a:pt x="4041887" y="3197966"/>
                  <a:pt x="4057533" y="3193021"/>
                </a:cubicBezTo>
                <a:lnTo>
                  <a:pt x="4067109" y="3171710"/>
                </a:lnTo>
                <a:lnTo>
                  <a:pt x="4069267" y="3171710"/>
                </a:lnTo>
                <a:lnTo>
                  <a:pt x="4069267" y="3173733"/>
                </a:lnTo>
                <a:lnTo>
                  <a:pt x="4070346" y="3173733"/>
                </a:lnTo>
                <a:cubicBezTo>
                  <a:pt x="4070346" y="3161685"/>
                  <a:pt x="4072459" y="3155660"/>
                  <a:pt x="4076685" y="3155660"/>
                </a:cubicBezTo>
                <a:lnTo>
                  <a:pt x="4090577" y="3128955"/>
                </a:lnTo>
                <a:lnTo>
                  <a:pt x="4090577" y="3126932"/>
                </a:lnTo>
                <a:lnTo>
                  <a:pt x="4089498" y="3122616"/>
                </a:lnTo>
                <a:cubicBezTo>
                  <a:pt x="4094443" y="3116771"/>
                  <a:pt x="4099074" y="3109308"/>
                  <a:pt x="4103390" y="3100226"/>
                </a:cubicBezTo>
                <a:close/>
                <a:moveTo>
                  <a:pt x="9097927" y="3099012"/>
                </a:moveTo>
                <a:cubicBezTo>
                  <a:pt x="9096488" y="3099012"/>
                  <a:pt x="9095769" y="3102564"/>
                  <a:pt x="9095769" y="3109668"/>
                </a:cubicBezTo>
                <a:lnTo>
                  <a:pt x="9094690" y="3109668"/>
                </a:lnTo>
                <a:lnTo>
                  <a:pt x="9095769" y="3112770"/>
                </a:lnTo>
                <a:lnTo>
                  <a:pt x="9097927" y="3112770"/>
                </a:lnTo>
                <a:cubicBezTo>
                  <a:pt x="9098646" y="3107465"/>
                  <a:pt x="9099725" y="3103958"/>
                  <a:pt x="9101164" y="3102249"/>
                </a:cubicBezTo>
                <a:lnTo>
                  <a:pt x="9101164" y="3099012"/>
                </a:lnTo>
                <a:close/>
                <a:moveTo>
                  <a:pt x="7723048" y="3097798"/>
                </a:moveTo>
                <a:lnTo>
                  <a:pt x="7725206" y="3097798"/>
                </a:lnTo>
                <a:lnTo>
                  <a:pt x="7723048" y="3099957"/>
                </a:lnTo>
                <a:close/>
                <a:moveTo>
                  <a:pt x="6218098" y="3097798"/>
                </a:moveTo>
                <a:lnTo>
                  <a:pt x="6218098" y="3099957"/>
                </a:lnTo>
                <a:lnTo>
                  <a:pt x="6220256" y="3097798"/>
                </a:lnTo>
                <a:close/>
                <a:moveTo>
                  <a:pt x="7764050" y="3096719"/>
                </a:moveTo>
                <a:lnTo>
                  <a:pt x="7764050" y="3098878"/>
                </a:lnTo>
                <a:lnTo>
                  <a:pt x="7766208" y="3101036"/>
                </a:lnTo>
                <a:lnTo>
                  <a:pt x="7766208" y="3096719"/>
                </a:lnTo>
                <a:close/>
                <a:moveTo>
                  <a:pt x="6259100" y="3096719"/>
                </a:moveTo>
                <a:lnTo>
                  <a:pt x="6259100" y="3098878"/>
                </a:lnTo>
                <a:lnTo>
                  <a:pt x="6261258" y="3101036"/>
                </a:lnTo>
                <a:lnTo>
                  <a:pt x="6261258" y="3096719"/>
                </a:lnTo>
                <a:close/>
                <a:moveTo>
                  <a:pt x="9155923" y="3095775"/>
                </a:moveTo>
                <a:cubicBezTo>
                  <a:pt x="9148820" y="3099192"/>
                  <a:pt x="9145268" y="3103104"/>
                  <a:pt x="9145268" y="3107510"/>
                </a:cubicBezTo>
                <a:lnTo>
                  <a:pt x="9146347" y="3107510"/>
                </a:lnTo>
                <a:cubicBezTo>
                  <a:pt x="9150753" y="3100406"/>
                  <a:pt x="9155024" y="3096854"/>
                  <a:pt x="9159160" y="3096854"/>
                </a:cubicBezTo>
                <a:lnTo>
                  <a:pt x="9159160" y="3095775"/>
                </a:lnTo>
                <a:close/>
                <a:moveTo>
                  <a:pt x="7747865" y="3095640"/>
                </a:moveTo>
                <a:lnTo>
                  <a:pt x="7742470" y="3096719"/>
                </a:lnTo>
                <a:lnTo>
                  <a:pt x="7747865" y="3101036"/>
                </a:lnTo>
                <a:lnTo>
                  <a:pt x="7748944" y="3101036"/>
                </a:lnTo>
                <a:lnTo>
                  <a:pt x="7754339" y="3099957"/>
                </a:lnTo>
                <a:lnTo>
                  <a:pt x="7754339" y="3095640"/>
                </a:lnTo>
                <a:close/>
                <a:moveTo>
                  <a:pt x="6242915" y="3095640"/>
                </a:moveTo>
                <a:lnTo>
                  <a:pt x="6237520" y="3096719"/>
                </a:lnTo>
                <a:lnTo>
                  <a:pt x="6242915" y="3101036"/>
                </a:lnTo>
                <a:lnTo>
                  <a:pt x="6243994" y="3101036"/>
                </a:lnTo>
                <a:lnTo>
                  <a:pt x="6249389" y="3099957"/>
                </a:lnTo>
                <a:lnTo>
                  <a:pt x="6249389" y="3095640"/>
                </a:lnTo>
                <a:close/>
                <a:moveTo>
                  <a:pt x="679084" y="3094561"/>
                </a:moveTo>
                <a:lnTo>
                  <a:pt x="678005" y="3095640"/>
                </a:lnTo>
                <a:lnTo>
                  <a:pt x="678005" y="3099957"/>
                </a:lnTo>
                <a:lnTo>
                  <a:pt x="680163" y="3099957"/>
                </a:lnTo>
                <a:lnTo>
                  <a:pt x="681377" y="3095640"/>
                </a:lnTo>
                <a:lnTo>
                  <a:pt x="680163" y="3094561"/>
                </a:lnTo>
                <a:close/>
                <a:moveTo>
                  <a:pt x="5104999" y="3093752"/>
                </a:moveTo>
                <a:lnTo>
                  <a:pt x="5099604" y="3094831"/>
                </a:lnTo>
                <a:lnTo>
                  <a:pt x="5099604" y="3100226"/>
                </a:lnTo>
                <a:lnTo>
                  <a:pt x="5102841" y="3103328"/>
                </a:lnTo>
                <a:lnTo>
                  <a:pt x="5106078" y="3103328"/>
                </a:lnTo>
                <a:lnTo>
                  <a:pt x="5107157" y="3098068"/>
                </a:lnTo>
                <a:lnTo>
                  <a:pt x="5107157" y="3095910"/>
                </a:lnTo>
                <a:close/>
                <a:moveTo>
                  <a:pt x="8592158" y="3093213"/>
                </a:moveTo>
                <a:lnTo>
                  <a:pt x="8591079" y="3094292"/>
                </a:lnTo>
                <a:lnTo>
                  <a:pt x="8591079" y="3095371"/>
                </a:lnTo>
                <a:lnTo>
                  <a:pt x="8592158" y="3096450"/>
                </a:lnTo>
                <a:lnTo>
                  <a:pt x="8594316" y="3096450"/>
                </a:lnTo>
                <a:lnTo>
                  <a:pt x="8594316" y="3095371"/>
                </a:lnTo>
                <a:close/>
                <a:moveTo>
                  <a:pt x="5745643" y="3092403"/>
                </a:moveTo>
                <a:lnTo>
                  <a:pt x="5745643" y="3094561"/>
                </a:lnTo>
                <a:lnTo>
                  <a:pt x="5747801" y="3094561"/>
                </a:lnTo>
                <a:lnTo>
                  <a:pt x="5747801" y="3092403"/>
                </a:lnTo>
                <a:close/>
                <a:moveTo>
                  <a:pt x="3735869" y="3092403"/>
                </a:moveTo>
                <a:lnTo>
                  <a:pt x="3735869" y="3094561"/>
                </a:lnTo>
                <a:lnTo>
                  <a:pt x="3738027" y="3094561"/>
                </a:lnTo>
                <a:lnTo>
                  <a:pt x="3738027" y="3092403"/>
                </a:lnTo>
                <a:close/>
                <a:moveTo>
                  <a:pt x="2688995" y="3091706"/>
                </a:moveTo>
                <a:lnTo>
                  <a:pt x="2688995" y="3094943"/>
                </a:lnTo>
                <a:lnTo>
                  <a:pt x="2693446" y="3099259"/>
                </a:lnTo>
                <a:lnTo>
                  <a:pt x="2694526" y="3099259"/>
                </a:lnTo>
                <a:lnTo>
                  <a:pt x="2694526" y="3097101"/>
                </a:lnTo>
                <a:lnTo>
                  <a:pt x="2693446" y="3091706"/>
                </a:lnTo>
                <a:close/>
                <a:moveTo>
                  <a:pt x="5255924" y="3090515"/>
                </a:moveTo>
                <a:lnTo>
                  <a:pt x="5255924" y="3093752"/>
                </a:lnTo>
                <a:lnTo>
                  <a:pt x="5257003" y="3093752"/>
                </a:lnTo>
                <a:lnTo>
                  <a:pt x="5257003" y="3090515"/>
                </a:lnTo>
                <a:close/>
                <a:moveTo>
                  <a:pt x="6756912" y="3090380"/>
                </a:moveTo>
                <a:lnTo>
                  <a:pt x="6756912" y="3091459"/>
                </a:lnTo>
                <a:lnTo>
                  <a:pt x="6759070" y="3091459"/>
                </a:lnTo>
                <a:lnTo>
                  <a:pt x="6759070" y="3090380"/>
                </a:lnTo>
                <a:close/>
                <a:moveTo>
                  <a:pt x="648197" y="3090245"/>
                </a:moveTo>
                <a:lnTo>
                  <a:pt x="648197" y="3093482"/>
                </a:lnTo>
                <a:cubicBezTo>
                  <a:pt x="648197" y="3095281"/>
                  <a:pt x="651165" y="3096719"/>
                  <a:pt x="657099" y="3097798"/>
                </a:cubicBezTo>
                <a:lnTo>
                  <a:pt x="657099" y="3093482"/>
                </a:lnTo>
                <a:lnTo>
                  <a:pt x="653862" y="3090245"/>
                </a:lnTo>
                <a:close/>
                <a:moveTo>
                  <a:pt x="3109791" y="3089571"/>
                </a:moveTo>
                <a:lnTo>
                  <a:pt x="3113028" y="3092808"/>
                </a:lnTo>
                <a:lnTo>
                  <a:pt x="3111949" y="3093887"/>
                </a:lnTo>
                <a:lnTo>
                  <a:pt x="3107498" y="3093887"/>
                </a:lnTo>
                <a:lnTo>
                  <a:pt x="3107498" y="3091729"/>
                </a:lnTo>
                <a:close/>
                <a:moveTo>
                  <a:pt x="9294575" y="3088357"/>
                </a:moveTo>
                <a:lnTo>
                  <a:pt x="9294575" y="3092673"/>
                </a:lnTo>
                <a:lnTo>
                  <a:pt x="9295654" y="3092673"/>
                </a:lnTo>
                <a:lnTo>
                  <a:pt x="9295654" y="3088357"/>
                </a:lnTo>
                <a:close/>
                <a:moveTo>
                  <a:pt x="4235568" y="3087413"/>
                </a:moveTo>
                <a:lnTo>
                  <a:pt x="4235568" y="3089571"/>
                </a:lnTo>
                <a:lnTo>
                  <a:pt x="4241908" y="3088492"/>
                </a:lnTo>
                <a:lnTo>
                  <a:pt x="4241908" y="3087413"/>
                </a:lnTo>
                <a:close/>
                <a:moveTo>
                  <a:pt x="6583597" y="3087278"/>
                </a:moveTo>
                <a:lnTo>
                  <a:pt x="6581304" y="3089301"/>
                </a:lnTo>
                <a:lnTo>
                  <a:pt x="6581304" y="3091459"/>
                </a:lnTo>
                <a:lnTo>
                  <a:pt x="6584676" y="3092538"/>
                </a:lnTo>
                <a:lnTo>
                  <a:pt x="6586834" y="3089301"/>
                </a:lnTo>
                <a:close/>
                <a:moveTo>
                  <a:pt x="5091107" y="3087278"/>
                </a:moveTo>
                <a:lnTo>
                  <a:pt x="5091107" y="3091594"/>
                </a:lnTo>
                <a:lnTo>
                  <a:pt x="5092186" y="3091594"/>
                </a:lnTo>
                <a:lnTo>
                  <a:pt x="5094344" y="3089436"/>
                </a:lnTo>
                <a:lnTo>
                  <a:pt x="5092186" y="3087278"/>
                </a:lnTo>
                <a:close/>
                <a:moveTo>
                  <a:pt x="7751102" y="3087008"/>
                </a:moveTo>
                <a:lnTo>
                  <a:pt x="7751102" y="3088087"/>
                </a:lnTo>
                <a:lnTo>
                  <a:pt x="7753260" y="3090245"/>
                </a:lnTo>
                <a:lnTo>
                  <a:pt x="7754339" y="3090245"/>
                </a:lnTo>
                <a:lnTo>
                  <a:pt x="7754339" y="3087008"/>
                </a:lnTo>
                <a:close/>
                <a:moveTo>
                  <a:pt x="7744628" y="3087008"/>
                </a:moveTo>
                <a:lnTo>
                  <a:pt x="7742470" y="3089166"/>
                </a:lnTo>
                <a:lnTo>
                  <a:pt x="7743549" y="3090245"/>
                </a:lnTo>
                <a:lnTo>
                  <a:pt x="7745707" y="3090245"/>
                </a:lnTo>
                <a:lnTo>
                  <a:pt x="7745707" y="3087008"/>
                </a:lnTo>
                <a:close/>
                <a:moveTo>
                  <a:pt x="6246152" y="3087008"/>
                </a:moveTo>
                <a:lnTo>
                  <a:pt x="6246152" y="3088087"/>
                </a:lnTo>
                <a:lnTo>
                  <a:pt x="6248310" y="3090245"/>
                </a:lnTo>
                <a:lnTo>
                  <a:pt x="6249389" y="3090245"/>
                </a:lnTo>
                <a:lnTo>
                  <a:pt x="6249389" y="3087008"/>
                </a:lnTo>
                <a:close/>
                <a:moveTo>
                  <a:pt x="6239678" y="3087008"/>
                </a:moveTo>
                <a:lnTo>
                  <a:pt x="6237520" y="3089166"/>
                </a:lnTo>
                <a:lnTo>
                  <a:pt x="6238599" y="3090245"/>
                </a:lnTo>
                <a:lnTo>
                  <a:pt x="6240757" y="3090245"/>
                </a:lnTo>
                <a:lnTo>
                  <a:pt x="6240757" y="3087008"/>
                </a:lnTo>
                <a:close/>
                <a:moveTo>
                  <a:pt x="4173661" y="3086334"/>
                </a:moveTo>
                <a:cubicBezTo>
                  <a:pt x="4166917" y="3089212"/>
                  <a:pt x="4161611" y="3090650"/>
                  <a:pt x="4157745" y="3090650"/>
                </a:cubicBezTo>
                <a:lnTo>
                  <a:pt x="4153429" y="3098068"/>
                </a:lnTo>
                <a:lnTo>
                  <a:pt x="4158824" y="3108723"/>
                </a:lnTo>
                <a:lnTo>
                  <a:pt x="4159903" y="3108723"/>
                </a:lnTo>
                <a:lnTo>
                  <a:pt x="4159903" y="3106565"/>
                </a:lnTo>
                <a:lnTo>
                  <a:pt x="4172716" y="3110881"/>
                </a:lnTo>
                <a:lnTo>
                  <a:pt x="4174740" y="3110881"/>
                </a:lnTo>
                <a:cubicBezTo>
                  <a:pt x="4178696" y="3110881"/>
                  <a:pt x="4181214" y="3104857"/>
                  <a:pt x="4182293" y="3092808"/>
                </a:cubicBezTo>
                <a:close/>
                <a:moveTo>
                  <a:pt x="570914" y="3085929"/>
                </a:moveTo>
                <a:cubicBezTo>
                  <a:pt x="568036" y="3087368"/>
                  <a:pt x="564035" y="3088087"/>
                  <a:pt x="558910" y="3088087"/>
                </a:cubicBezTo>
                <a:lnTo>
                  <a:pt x="552301" y="3088087"/>
                </a:lnTo>
                <a:cubicBezTo>
                  <a:pt x="552301" y="3089166"/>
                  <a:pt x="557786" y="3092763"/>
                  <a:pt x="568756" y="3098878"/>
                </a:cubicBezTo>
                <a:cubicBezTo>
                  <a:pt x="568756" y="3101036"/>
                  <a:pt x="572442" y="3104363"/>
                  <a:pt x="579816" y="3108858"/>
                </a:cubicBezTo>
                <a:cubicBezTo>
                  <a:pt x="588627" y="3119648"/>
                  <a:pt x="593393" y="3126932"/>
                  <a:pt x="594112" y="3130708"/>
                </a:cubicBezTo>
                <a:lnTo>
                  <a:pt x="596270" y="3130708"/>
                </a:lnTo>
                <a:cubicBezTo>
                  <a:pt x="600047" y="3115422"/>
                  <a:pt x="601935" y="3104812"/>
                  <a:pt x="601935" y="3098878"/>
                </a:cubicBezTo>
                <a:cubicBezTo>
                  <a:pt x="601935" y="3091684"/>
                  <a:pt x="598968" y="3088087"/>
                  <a:pt x="593033" y="3088087"/>
                </a:cubicBezTo>
                <a:lnTo>
                  <a:pt x="584266" y="3085929"/>
                </a:lnTo>
                <a:lnTo>
                  <a:pt x="570914" y="3087008"/>
                </a:lnTo>
                <a:close/>
                <a:moveTo>
                  <a:pt x="1709237" y="3084176"/>
                </a:moveTo>
                <a:lnTo>
                  <a:pt x="1702763" y="3109668"/>
                </a:lnTo>
                <a:lnTo>
                  <a:pt x="1702763" y="3110747"/>
                </a:lnTo>
                <a:lnTo>
                  <a:pt x="1703842" y="3110747"/>
                </a:lnTo>
                <a:lnTo>
                  <a:pt x="1711260" y="3087413"/>
                </a:lnTo>
                <a:lnTo>
                  <a:pt x="1710315" y="3084176"/>
                </a:lnTo>
                <a:close/>
                <a:moveTo>
                  <a:pt x="5210741" y="3084041"/>
                </a:moveTo>
                <a:lnTo>
                  <a:pt x="5210741" y="3087278"/>
                </a:lnTo>
                <a:lnTo>
                  <a:pt x="5212899" y="3089436"/>
                </a:lnTo>
                <a:lnTo>
                  <a:pt x="5212899" y="3084041"/>
                </a:lnTo>
                <a:close/>
                <a:moveTo>
                  <a:pt x="5223689" y="3081883"/>
                </a:moveTo>
                <a:lnTo>
                  <a:pt x="5216136" y="3082962"/>
                </a:lnTo>
                <a:lnTo>
                  <a:pt x="5216136" y="3103328"/>
                </a:lnTo>
                <a:lnTo>
                  <a:pt x="5212899" y="3111960"/>
                </a:lnTo>
                <a:lnTo>
                  <a:pt x="5216136" y="3127066"/>
                </a:lnTo>
                <a:lnTo>
                  <a:pt x="5216136" y="3129224"/>
                </a:lnTo>
                <a:lnTo>
                  <a:pt x="5215057" y="3133541"/>
                </a:lnTo>
                <a:lnTo>
                  <a:pt x="5216136" y="3134620"/>
                </a:lnTo>
                <a:lnTo>
                  <a:pt x="5216136" y="3135699"/>
                </a:lnTo>
                <a:lnTo>
                  <a:pt x="5215057" y="3136778"/>
                </a:lnTo>
                <a:lnTo>
                  <a:pt x="5216136" y="3142173"/>
                </a:lnTo>
                <a:lnTo>
                  <a:pt x="5213978" y="3149726"/>
                </a:lnTo>
                <a:lnTo>
                  <a:pt x="5217215" y="3162674"/>
                </a:lnTo>
                <a:lnTo>
                  <a:pt x="5217215" y="3166990"/>
                </a:lnTo>
                <a:lnTo>
                  <a:pt x="5215057" y="3178859"/>
                </a:lnTo>
                <a:lnTo>
                  <a:pt x="5217215" y="3187491"/>
                </a:lnTo>
                <a:lnTo>
                  <a:pt x="5217215" y="3189649"/>
                </a:lnTo>
                <a:lnTo>
                  <a:pt x="5207504" y="3214466"/>
                </a:lnTo>
                <a:cubicBezTo>
                  <a:pt x="5212540" y="3217883"/>
                  <a:pt x="5215057" y="3223278"/>
                  <a:pt x="5215057" y="3230651"/>
                </a:cubicBezTo>
                <a:lnTo>
                  <a:pt x="5217215" y="3232809"/>
                </a:lnTo>
                <a:lnTo>
                  <a:pt x="5217215" y="3255333"/>
                </a:lnTo>
                <a:lnTo>
                  <a:pt x="5219373" y="3257491"/>
                </a:lnTo>
                <a:lnTo>
                  <a:pt x="5232186" y="3254254"/>
                </a:lnTo>
                <a:lnTo>
                  <a:pt x="5234344" y="3254254"/>
                </a:lnTo>
                <a:lnTo>
                  <a:pt x="5244055" y="3257491"/>
                </a:lnTo>
                <a:lnTo>
                  <a:pt x="5244055" y="3256412"/>
                </a:lnTo>
                <a:lnTo>
                  <a:pt x="5241897" y="3245622"/>
                </a:lnTo>
                <a:cubicBezTo>
                  <a:pt x="5242077" y="3242025"/>
                  <a:pt x="5242797" y="3240227"/>
                  <a:pt x="5244055" y="3240227"/>
                </a:cubicBezTo>
                <a:lnTo>
                  <a:pt x="5242976" y="3227414"/>
                </a:lnTo>
                <a:lnTo>
                  <a:pt x="5242976" y="3226335"/>
                </a:lnTo>
                <a:lnTo>
                  <a:pt x="5245134" y="3205834"/>
                </a:lnTo>
                <a:lnTo>
                  <a:pt x="5244055" y="3204755"/>
                </a:lnTo>
                <a:lnTo>
                  <a:pt x="5244055" y="3203676"/>
                </a:lnTo>
                <a:lnTo>
                  <a:pt x="5245134" y="3197202"/>
                </a:lnTo>
                <a:lnTo>
                  <a:pt x="5245134" y="3195044"/>
                </a:lnTo>
                <a:lnTo>
                  <a:pt x="5242976" y="3186412"/>
                </a:lnTo>
                <a:lnTo>
                  <a:pt x="5242976" y="3148647"/>
                </a:lnTo>
                <a:lnTo>
                  <a:pt x="5244055" y="3136778"/>
                </a:lnTo>
                <a:lnTo>
                  <a:pt x="5242976" y="3135699"/>
                </a:lnTo>
                <a:lnTo>
                  <a:pt x="5242976" y="3134620"/>
                </a:lnTo>
                <a:lnTo>
                  <a:pt x="5245134" y="3129224"/>
                </a:lnTo>
                <a:lnTo>
                  <a:pt x="5242976" y="3121671"/>
                </a:lnTo>
                <a:lnTo>
                  <a:pt x="5245134" y="3109802"/>
                </a:lnTo>
                <a:lnTo>
                  <a:pt x="5244055" y="3108723"/>
                </a:lnTo>
                <a:lnTo>
                  <a:pt x="5244055" y="3096989"/>
                </a:lnTo>
                <a:cubicBezTo>
                  <a:pt x="5244055" y="3086919"/>
                  <a:pt x="5242617" y="3081883"/>
                  <a:pt x="5239739" y="3081883"/>
                </a:cubicBezTo>
                <a:close/>
                <a:moveTo>
                  <a:pt x="7124973" y="3081702"/>
                </a:moveTo>
                <a:lnTo>
                  <a:pt x="7108788" y="3084939"/>
                </a:lnTo>
                <a:lnTo>
                  <a:pt x="7108788" y="3086018"/>
                </a:lnTo>
                <a:cubicBezTo>
                  <a:pt x="7115622" y="3093121"/>
                  <a:pt x="7127491" y="3100045"/>
                  <a:pt x="7144395" y="3106789"/>
                </a:cubicBezTo>
                <a:lnTo>
                  <a:pt x="7156264" y="3103552"/>
                </a:lnTo>
                <a:lnTo>
                  <a:pt x="7164896" y="3105710"/>
                </a:lnTo>
                <a:lnTo>
                  <a:pt x="7169212" y="3101394"/>
                </a:lnTo>
                <a:lnTo>
                  <a:pt x="7196187" y="3101394"/>
                </a:lnTo>
                <a:lnTo>
                  <a:pt x="7204819" y="3103552"/>
                </a:lnTo>
                <a:lnTo>
                  <a:pt x="7213451" y="3103552"/>
                </a:lnTo>
                <a:lnTo>
                  <a:pt x="7219925" y="3102473"/>
                </a:lnTo>
                <a:lnTo>
                  <a:pt x="7229636" y="3105710"/>
                </a:lnTo>
                <a:cubicBezTo>
                  <a:pt x="7231075" y="3105710"/>
                  <a:pt x="7233593" y="3102787"/>
                  <a:pt x="7237189" y="3096943"/>
                </a:cubicBezTo>
                <a:lnTo>
                  <a:pt x="7250137" y="3086018"/>
                </a:lnTo>
                <a:lnTo>
                  <a:pt x="7246900" y="3084939"/>
                </a:lnTo>
                <a:lnTo>
                  <a:pt x="7219925" y="3087097"/>
                </a:lnTo>
                <a:lnTo>
                  <a:pt x="7202661" y="3084939"/>
                </a:lnTo>
                <a:lnTo>
                  <a:pt x="7192950" y="3086018"/>
                </a:lnTo>
                <a:lnTo>
                  <a:pt x="7188634" y="3083860"/>
                </a:lnTo>
                <a:lnTo>
                  <a:pt x="7177844" y="3084939"/>
                </a:lnTo>
                <a:lnTo>
                  <a:pt x="7155185" y="3082781"/>
                </a:lnTo>
                <a:lnTo>
                  <a:pt x="7147632" y="3088176"/>
                </a:lnTo>
                <a:lnTo>
                  <a:pt x="7135763" y="3081702"/>
                </a:lnTo>
                <a:lnTo>
                  <a:pt x="7132526" y="3082781"/>
                </a:lnTo>
                <a:lnTo>
                  <a:pt x="7127131" y="3081702"/>
                </a:lnTo>
                <a:close/>
                <a:moveTo>
                  <a:pt x="9296733" y="3080939"/>
                </a:moveTo>
                <a:lnTo>
                  <a:pt x="9296733" y="3084176"/>
                </a:lnTo>
                <a:lnTo>
                  <a:pt x="9297812" y="3084176"/>
                </a:lnTo>
                <a:lnTo>
                  <a:pt x="9297812" y="3080939"/>
                </a:lnTo>
                <a:close/>
                <a:moveTo>
                  <a:pt x="5154633" y="3080804"/>
                </a:moveTo>
                <a:lnTo>
                  <a:pt x="5152475" y="3082962"/>
                </a:lnTo>
                <a:lnTo>
                  <a:pt x="5144922" y="3081883"/>
                </a:lnTo>
                <a:cubicBezTo>
                  <a:pt x="5131974" y="3081883"/>
                  <a:pt x="5125500" y="3085480"/>
                  <a:pt x="5125500" y="3092673"/>
                </a:cubicBezTo>
                <a:lnTo>
                  <a:pt x="5122263" y="3106565"/>
                </a:lnTo>
                <a:lnTo>
                  <a:pt x="5123342" y="3113039"/>
                </a:lnTo>
                <a:lnTo>
                  <a:pt x="5120105" y="3118434"/>
                </a:lnTo>
                <a:lnTo>
                  <a:pt x="5120105" y="3119513"/>
                </a:lnTo>
                <a:lnTo>
                  <a:pt x="5122263" y="3121671"/>
                </a:lnTo>
                <a:cubicBezTo>
                  <a:pt x="5125860" y="3118974"/>
                  <a:pt x="5127658" y="3114658"/>
                  <a:pt x="5127658" y="3108723"/>
                </a:cubicBezTo>
                <a:cubicBezTo>
                  <a:pt x="5134132" y="3102340"/>
                  <a:pt x="5139167" y="3099147"/>
                  <a:pt x="5142764" y="3099147"/>
                </a:cubicBezTo>
                <a:lnTo>
                  <a:pt x="5160028" y="3113039"/>
                </a:lnTo>
                <a:lnTo>
                  <a:pt x="5165423" y="3115197"/>
                </a:lnTo>
                <a:lnTo>
                  <a:pt x="5166502" y="3114118"/>
                </a:lnTo>
                <a:lnTo>
                  <a:pt x="5166502" y="3081883"/>
                </a:lnTo>
                <a:lnTo>
                  <a:pt x="5162186" y="3081883"/>
                </a:lnTo>
                <a:close/>
                <a:moveTo>
                  <a:pt x="1582858" y="3079860"/>
                </a:moveTo>
                <a:lnTo>
                  <a:pt x="1579756" y="3083097"/>
                </a:lnTo>
                <a:lnTo>
                  <a:pt x="1579756" y="3084176"/>
                </a:lnTo>
                <a:lnTo>
                  <a:pt x="1583937" y="3089436"/>
                </a:lnTo>
                <a:lnTo>
                  <a:pt x="1583937" y="3091594"/>
                </a:lnTo>
                <a:lnTo>
                  <a:pt x="1581779" y="3094831"/>
                </a:lnTo>
                <a:lnTo>
                  <a:pt x="1581779" y="3096854"/>
                </a:lnTo>
                <a:lnTo>
                  <a:pt x="1583937" y="3099012"/>
                </a:lnTo>
                <a:lnTo>
                  <a:pt x="1586095" y="3099012"/>
                </a:lnTo>
                <a:lnTo>
                  <a:pt x="1588254" y="3096854"/>
                </a:lnTo>
                <a:lnTo>
                  <a:pt x="1588254" y="3086334"/>
                </a:lnTo>
                <a:close/>
                <a:moveTo>
                  <a:pt x="2144331" y="3079455"/>
                </a:moveTo>
                <a:cubicBezTo>
                  <a:pt x="2139296" y="3081074"/>
                  <a:pt x="2136778" y="3082513"/>
                  <a:pt x="2136778" y="3083771"/>
                </a:cubicBezTo>
                <a:lnTo>
                  <a:pt x="2136778" y="3084850"/>
                </a:lnTo>
                <a:lnTo>
                  <a:pt x="2140015" y="3084850"/>
                </a:lnTo>
                <a:cubicBezTo>
                  <a:pt x="2143792" y="3084850"/>
                  <a:pt x="2145950" y="3083771"/>
                  <a:pt x="2146488" y="3081613"/>
                </a:cubicBezTo>
                <a:close/>
                <a:moveTo>
                  <a:pt x="4146011" y="3078916"/>
                </a:moveTo>
                <a:lnTo>
                  <a:pt x="4147090" y="3082153"/>
                </a:lnTo>
                <a:lnTo>
                  <a:pt x="4148169" y="3082153"/>
                </a:lnTo>
                <a:lnTo>
                  <a:pt x="4148169" y="3078916"/>
                </a:lnTo>
                <a:close/>
                <a:moveTo>
                  <a:pt x="7747865" y="3078376"/>
                </a:moveTo>
                <a:lnTo>
                  <a:pt x="7747865" y="3080534"/>
                </a:lnTo>
                <a:lnTo>
                  <a:pt x="7750023" y="3082692"/>
                </a:lnTo>
                <a:lnTo>
                  <a:pt x="7755418" y="3082692"/>
                </a:lnTo>
                <a:lnTo>
                  <a:pt x="7758655" y="3079455"/>
                </a:lnTo>
                <a:lnTo>
                  <a:pt x="7757576" y="3078376"/>
                </a:lnTo>
                <a:close/>
                <a:moveTo>
                  <a:pt x="6242915" y="3078376"/>
                </a:moveTo>
                <a:lnTo>
                  <a:pt x="6242915" y="3080534"/>
                </a:lnTo>
                <a:lnTo>
                  <a:pt x="6245073" y="3082692"/>
                </a:lnTo>
                <a:lnTo>
                  <a:pt x="6250468" y="3082692"/>
                </a:lnTo>
                <a:lnTo>
                  <a:pt x="6253705" y="3079455"/>
                </a:lnTo>
                <a:lnTo>
                  <a:pt x="6252626" y="3078376"/>
                </a:lnTo>
                <a:close/>
                <a:moveTo>
                  <a:pt x="8779230" y="3077297"/>
                </a:moveTo>
                <a:lnTo>
                  <a:pt x="8777072" y="3079321"/>
                </a:lnTo>
                <a:lnTo>
                  <a:pt x="8779230" y="3081479"/>
                </a:lnTo>
                <a:lnTo>
                  <a:pt x="8781388" y="3081479"/>
                </a:lnTo>
                <a:lnTo>
                  <a:pt x="8783681" y="3079321"/>
                </a:lnTo>
                <a:lnTo>
                  <a:pt x="8781388" y="3077297"/>
                </a:lnTo>
                <a:close/>
                <a:moveTo>
                  <a:pt x="4070346" y="3076758"/>
                </a:moveTo>
                <a:lnTo>
                  <a:pt x="4070346" y="3077837"/>
                </a:lnTo>
                <a:lnTo>
                  <a:pt x="4072504" y="3077837"/>
                </a:lnTo>
                <a:lnTo>
                  <a:pt x="4072504" y="3076758"/>
                </a:lnTo>
                <a:close/>
                <a:moveTo>
                  <a:pt x="9292417" y="3076623"/>
                </a:moveTo>
                <a:lnTo>
                  <a:pt x="9290259" y="3078781"/>
                </a:lnTo>
                <a:lnTo>
                  <a:pt x="9290259" y="3079860"/>
                </a:lnTo>
                <a:lnTo>
                  <a:pt x="9292417" y="3079860"/>
                </a:lnTo>
                <a:close/>
                <a:moveTo>
                  <a:pt x="8262806" y="3076488"/>
                </a:moveTo>
                <a:lnTo>
                  <a:pt x="8262806" y="3078646"/>
                </a:lnTo>
                <a:lnTo>
                  <a:pt x="8266043" y="3078646"/>
                </a:lnTo>
                <a:lnTo>
                  <a:pt x="8266043" y="3076488"/>
                </a:lnTo>
                <a:close/>
                <a:moveTo>
                  <a:pt x="9196791" y="3075679"/>
                </a:moveTo>
                <a:lnTo>
                  <a:pt x="9194633" y="3077702"/>
                </a:lnTo>
                <a:lnTo>
                  <a:pt x="9196791" y="3079860"/>
                </a:lnTo>
                <a:lnTo>
                  <a:pt x="9197870" y="3079860"/>
                </a:lnTo>
                <a:lnTo>
                  <a:pt x="9197870" y="3075679"/>
                </a:lnTo>
                <a:close/>
                <a:moveTo>
                  <a:pt x="7744628" y="3075139"/>
                </a:moveTo>
                <a:lnTo>
                  <a:pt x="7743549" y="3076218"/>
                </a:lnTo>
                <a:lnTo>
                  <a:pt x="7743549" y="3077297"/>
                </a:lnTo>
                <a:lnTo>
                  <a:pt x="7746786" y="3077297"/>
                </a:lnTo>
                <a:close/>
                <a:moveTo>
                  <a:pt x="6239678" y="3075139"/>
                </a:moveTo>
                <a:lnTo>
                  <a:pt x="6238599" y="3076218"/>
                </a:lnTo>
                <a:lnTo>
                  <a:pt x="6238599" y="3077297"/>
                </a:lnTo>
                <a:lnTo>
                  <a:pt x="6241836" y="3077297"/>
                </a:lnTo>
                <a:close/>
                <a:moveTo>
                  <a:pt x="9190317" y="3074600"/>
                </a:moveTo>
                <a:cubicBezTo>
                  <a:pt x="9188518" y="3074600"/>
                  <a:pt x="9184247" y="3079905"/>
                  <a:pt x="9177504" y="3090515"/>
                </a:cubicBezTo>
                <a:cubicBezTo>
                  <a:pt x="9177504" y="3093842"/>
                  <a:pt x="9179976" y="3098068"/>
                  <a:pt x="9184922" y="3103194"/>
                </a:cubicBezTo>
                <a:lnTo>
                  <a:pt x="9184922" y="3104273"/>
                </a:lnTo>
                <a:cubicBezTo>
                  <a:pt x="9182134" y="3107150"/>
                  <a:pt x="9180740" y="3114613"/>
                  <a:pt x="9180740" y="3126662"/>
                </a:cubicBezTo>
                <a:lnTo>
                  <a:pt x="9181820" y="3138261"/>
                </a:lnTo>
                <a:lnTo>
                  <a:pt x="9178582" y="3143656"/>
                </a:lnTo>
                <a:lnTo>
                  <a:pt x="9178582" y="3147837"/>
                </a:lnTo>
                <a:lnTo>
                  <a:pt x="9180740" y="3156334"/>
                </a:lnTo>
                <a:lnTo>
                  <a:pt x="9180740" y="3160651"/>
                </a:lnTo>
                <a:lnTo>
                  <a:pt x="9178582" y="3160651"/>
                </a:lnTo>
                <a:lnTo>
                  <a:pt x="9178582" y="3162808"/>
                </a:lnTo>
                <a:cubicBezTo>
                  <a:pt x="9180740" y="3162808"/>
                  <a:pt x="9181820" y="3163483"/>
                  <a:pt x="9181820" y="3164832"/>
                </a:cubicBezTo>
                <a:lnTo>
                  <a:pt x="9181820" y="3173464"/>
                </a:lnTo>
                <a:cubicBezTo>
                  <a:pt x="9181820" y="3176611"/>
                  <a:pt x="9180381" y="3179443"/>
                  <a:pt x="9177504" y="3181961"/>
                </a:cubicBezTo>
                <a:lnTo>
                  <a:pt x="9182899" y="3226605"/>
                </a:lnTo>
                <a:lnTo>
                  <a:pt x="9184922" y="3226605"/>
                </a:lnTo>
                <a:lnTo>
                  <a:pt x="9191396" y="3200978"/>
                </a:lnTo>
                <a:lnTo>
                  <a:pt x="9190317" y="3196797"/>
                </a:lnTo>
                <a:lnTo>
                  <a:pt x="9194633" y="3183984"/>
                </a:lnTo>
                <a:lnTo>
                  <a:pt x="9192475" y="3177645"/>
                </a:lnTo>
                <a:lnTo>
                  <a:pt x="9193554" y="3176566"/>
                </a:lnTo>
                <a:lnTo>
                  <a:pt x="9193554" y="3175487"/>
                </a:lnTo>
                <a:cubicBezTo>
                  <a:pt x="9191576" y="3175487"/>
                  <a:pt x="9190137" y="3171935"/>
                  <a:pt x="9189238" y="3164832"/>
                </a:cubicBezTo>
                <a:lnTo>
                  <a:pt x="9192475" y="3163887"/>
                </a:lnTo>
                <a:lnTo>
                  <a:pt x="9190317" y="3159571"/>
                </a:lnTo>
                <a:lnTo>
                  <a:pt x="9194633" y="3135159"/>
                </a:lnTo>
                <a:lnTo>
                  <a:pt x="9192475" y="3133001"/>
                </a:lnTo>
                <a:lnTo>
                  <a:pt x="9193554" y="3125583"/>
                </a:lnTo>
                <a:lnTo>
                  <a:pt x="9192475" y="3119244"/>
                </a:lnTo>
                <a:lnTo>
                  <a:pt x="9194633" y="3114928"/>
                </a:lnTo>
                <a:lnTo>
                  <a:pt x="9193554" y="3110747"/>
                </a:lnTo>
                <a:lnTo>
                  <a:pt x="9194633" y="3107510"/>
                </a:lnTo>
                <a:lnTo>
                  <a:pt x="9193554" y="3104273"/>
                </a:lnTo>
                <a:lnTo>
                  <a:pt x="9194633" y="3104273"/>
                </a:lnTo>
                <a:cubicBezTo>
                  <a:pt x="9193194" y="3100586"/>
                  <a:pt x="9192475" y="3093168"/>
                  <a:pt x="9192475" y="3082018"/>
                </a:cubicBezTo>
                <a:lnTo>
                  <a:pt x="9193554" y="3082018"/>
                </a:lnTo>
                <a:close/>
                <a:moveTo>
                  <a:pt x="5269951" y="3074330"/>
                </a:moveTo>
                <a:cubicBezTo>
                  <a:pt x="5265456" y="3076848"/>
                  <a:pt x="5262219" y="3080445"/>
                  <a:pt x="5260240" y="3085120"/>
                </a:cubicBezTo>
                <a:lnTo>
                  <a:pt x="5260240" y="3086199"/>
                </a:lnTo>
                <a:lnTo>
                  <a:pt x="5265635" y="3081883"/>
                </a:lnTo>
                <a:lnTo>
                  <a:pt x="5267793" y="3081883"/>
                </a:lnTo>
                <a:cubicBezTo>
                  <a:pt x="5267793" y="3085480"/>
                  <a:pt x="5270311" y="3087278"/>
                  <a:pt x="5275347" y="3087278"/>
                </a:cubicBezTo>
                <a:lnTo>
                  <a:pt x="5276426" y="3086199"/>
                </a:lnTo>
                <a:lnTo>
                  <a:pt x="5276426" y="3084041"/>
                </a:lnTo>
                <a:lnTo>
                  <a:pt x="5269951" y="3077567"/>
                </a:lnTo>
                <a:cubicBezTo>
                  <a:pt x="5273548" y="3076668"/>
                  <a:pt x="5275347" y="3075589"/>
                  <a:pt x="5275347" y="3074330"/>
                </a:cubicBezTo>
                <a:close/>
                <a:moveTo>
                  <a:pt x="5063052" y="3074330"/>
                </a:moveTo>
                <a:lnTo>
                  <a:pt x="5063052" y="3075409"/>
                </a:lnTo>
                <a:lnTo>
                  <a:pt x="5060894" y="3078646"/>
                </a:lnTo>
                <a:lnTo>
                  <a:pt x="5060894" y="3080804"/>
                </a:lnTo>
                <a:cubicBezTo>
                  <a:pt x="5063232" y="3080804"/>
                  <a:pt x="5064671" y="3084401"/>
                  <a:pt x="5065211" y="3091594"/>
                </a:cubicBezTo>
                <a:lnTo>
                  <a:pt x="5064131" y="3092673"/>
                </a:lnTo>
                <a:lnTo>
                  <a:pt x="5055499" y="3092673"/>
                </a:lnTo>
                <a:lnTo>
                  <a:pt x="5042551" y="3088357"/>
                </a:lnTo>
                <a:lnTo>
                  <a:pt x="5037156" y="3089436"/>
                </a:lnTo>
                <a:lnTo>
                  <a:pt x="5036077" y="3088357"/>
                </a:lnTo>
                <a:lnTo>
                  <a:pt x="5036077" y="3086199"/>
                </a:lnTo>
                <a:cubicBezTo>
                  <a:pt x="5036077" y="3084761"/>
                  <a:pt x="5038235" y="3084041"/>
                  <a:pt x="5042551" y="3084041"/>
                </a:cubicBezTo>
                <a:cubicBezTo>
                  <a:pt x="5052802" y="3077567"/>
                  <a:pt x="5059636" y="3074330"/>
                  <a:pt x="5063052" y="3074330"/>
                </a:cubicBezTo>
                <a:close/>
                <a:moveTo>
                  <a:pt x="8612929" y="3074060"/>
                </a:moveTo>
                <a:lnTo>
                  <a:pt x="8612929" y="3075139"/>
                </a:lnTo>
                <a:lnTo>
                  <a:pt x="8616166" y="3076218"/>
                </a:lnTo>
                <a:lnTo>
                  <a:pt x="8616166" y="3074060"/>
                </a:lnTo>
                <a:close/>
                <a:moveTo>
                  <a:pt x="9294575" y="3073521"/>
                </a:moveTo>
                <a:lnTo>
                  <a:pt x="9294575" y="3076623"/>
                </a:lnTo>
                <a:lnTo>
                  <a:pt x="9296733" y="3076623"/>
                </a:lnTo>
                <a:lnTo>
                  <a:pt x="9296733" y="3075679"/>
                </a:lnTo>
                <a:close/>
                <a:moveTo>
                  <a:pt x="1240827" y="3073386"/>
                </a:moveTo>
                <a:lnTo>
                  <a:pt x="1240827" y="3075544"/>
                </a:lnTo>
                <a:lnTo>
                  <a:pt x="1241908" y="3082018"/>
                </a:lnTo>
                <a:lnTo>
                  <a:pt x="1242985" y="3082018"/>
                </a:lnTo>
                <a:lnTo>
                  <a:pt x="1242985" y="3078781"/>
                </a:lnTo>
                <a:lnTo>
                  <a:pt x="1241908" y="3073386"/>
                </a:lnTo>
                <a:close/>
                <a:moveTo>
                  <a:pt x="5706799" y="3072981"/>
                </a:moveTo>
                <a:lnTo>
                  <a:pt x="5706799" y="3074060"/>
                </a:lnTo>
                <a:lnTo>
                  <a:pt x="5708957" y="3074060"/>
                </a:lnTo>
                <a:lnTo>
                  <a:pt x="5708957" y="3072981"/>
                </a:lnTo>
                <a:close/>
                <a:moveTo>
                  <a:pt x="3697025" y="3072981"/>
                </a:moveTo>
                <a:lnTo>
                  <a:pt x="3697025" y="3074060"/>
                </a:lnTo>
                <a:lnTo>
                  <a:pt x="3699183" y="3074060"/>
                </a:lnTo>
                <a:lnTo>
                  <a:pt x="3699183" y="3072981"/>
                </a:lnTo>
                <a:close/>
                <a:moveTo>
                  <a:pt x="4067109" y="3072577"/>
                </a:moveTo>
                <a:lnTo>
                  <a:pt x="4067109" y="3075679"/>
                </a:lnTo>
                <a:lnTo>
                  <a:pt x="4068188" y="3075679"/>
                </a:lnTo>
                <a:lnTo>
                  <a:pt x="4068188" y="3072577"/>
                </a:lnTo>
                <a:close/>
                <a:moveTo>
                  <a:pt x="9091453" y="3072442"/>
                </a:moveTo>
                <a:cubicBezTo>
                  <a:pt x="9089744" y="3074600"/>
                  <a:pt x="9086912" y="3075679"/>
                  <a:pt x="9082956" y="3075679"/>
                </a:cubicBezTo>
                <a:lnTo>
                  <a:pt x="9085114" y="3077702"/>
                </a:lnTo>
                <a:cubicBezTo>
                  <a:pt x="9087721" y="3075634"/>
                  <a:pt x="9092352" y="3074600"/>
                  <a:pt x="9099006" y="3074600"/>
                </a:cubicBezTo>
                <a:lnTo>
                  <a:pt x="9096848" y="3072442"/>
                </a:lnTo>
                <a:close/>
                <a:moveTo>
                  <a:pt x="2684679" y="3072149"/>
                </a:moveTo>
                <a:lnTo>
                  <a:pt x="2684679" y="3074307"/>
                </a:lnTo>
                <a:lnTo>
                  <a:pt x="2685760" y="3074307"/>
                </a:lnTo>
                <a:lnTo>
                  <a:pt x="2685760" y="3072149"/>
                </a:lnTo>
                <a:close/>
                <a:moveTo>
                  <a:pt x="7769445" y="3071902"/>
                </a:moveTo>
                <a:lnTo>
                  <a:pt x="7770524" y="3071902"/>
                </a:lnTo>
                <a:lnTo>
                  <a:pt x="7770524" y="3072898"/>
                </a:lnTo>
                <a:lnTo>
                  <a:pt x="7769445" y="3072027"/>
                </a:lnTo>
                <a:close/>
                <a:moveTo>
                  <a:pt x="6264495" y="3071902"/>
                </a:moveTo>
                <a:lnTo>
                  <a:pt x="6265574" y="3071902"/>
                </a:lnTo>
                <a:lnTo>
                  <a:pt x="6265574" y="3072898"/>
                </a:lnTo>
                <a:lnTo>
                  <a:pt x="6264495" y="3072027"/>
                </a:lnTo>
                <a:close/>
                <a:moveTo>
                  <a:pt x="9116270" y="3071363"/>
                </a:moveTo>
                <a:cubicBezTo>
                  <a:pt x="9118428" y="3074060"/>
                  <a:pt x="9119507" y="3076533"/>
                  <a:pt x="9119507" y="3078781"/>
                </a:cubicBezTo>
                <a:lnTo>
                  <a:pt x="9119507" y="3082018"/>
                </a:lnTo>
                <a:lnTo>
                  <a:pt x="9116270" y="3085120"/>
                </a:lnTo>
                <a:lnTo>
                  <a:pt x="9100085" y="3075679"/>
                </a:lnTo>
                <a:lnTo>
                  <a:pt x="9100085" y="3077702"/>
                </a:lnTo>
                <a:lnTo>
                  <a:pt x="9108717" y="3083097"/>
                </a:lnTo>
                <a:lnTo>
                  <a:pt x="9116270" y="3087278"/>
                </a:lnTo>
                <a:cubicBezTo>
                  <a:pt x="9119057" y="3087278"/>
                  <a:pt x="9120451" y="3092583"/>
                  <a:pt x="9120451" y="3103194"/>
                </a:cubicBezTo>
                <a:lnTo>
                  <a:pt x="9118428" y="3105352"/>
                </a:lnTo>
                <a:lnTo>
                  <a:pt x="9120451" y="3122346"/>
                </a:lnTo>
                <a:lnTo>
                  <a:pt x="9120451" y="3136238"/>
                </a:lnTo>
                <a:lnTo>
                  <a:pt x="9117349" y="3140419"/>
                </a:lnTo>
                <a:lnTo>
                  <a:pt x="9117349" y="3141498"/>
                </a:lnTo>
                <a:lnTo>
                  <a:pt x="9118428" y="3141498"/>
                </a:lnTo>
                <a:lnTo>
                  <a:pt x="9123688" y="3137317"/>
                </a:lnTo>
                <a:lnTo>
                  <a:pt x="9124767" y="3137317"/>
                </a:lnTo>
                <a:lnTo>
                  <a:pt x="9128004" y="3139340"/>
                </a:lnTo>
                <a:cubicBezTo>
                  <a:pt x="9131061" y="3139340"/>
                  <a:pt x="9133579" y="3137947"/>
                  <a:pt x="9135557" y="3135159"/>
                </a:cubicBezTo>
                <a:lnTo>
                  <a:pt x="9134478" y="3134080"/>
                </a:lnTo>
                <a:lnTo>
                  <a:pt x="9134478" y="3133001"/>
                </a:lnTo>
                <a:lnTo>
                  <a:pt x="9136636" y="3126662"/>
                </a:lnTo>
                <a:lnTo>
                  <a:pt x="9134478" y="3111691"/>
                </a:lnTo>
                <a:lnTo>
                  <a:pt x="9135557" y="3105352"/>
                </a:lnTo>
                <a:lnTo>
                  <a:pt x="9134478" y="3102249"/>
                </a:lnTo>
                <a:lnTo>
                  <a:pt x="9135557" y="3095775"/>
                </a:lnTo>
                <a:lnTo>
                  <a:pt x="9135557" y="3090515"/>
                </a:lnTo>
                <a:lnTo>
                  <a:pt x="9132320" y="3086199"/>
                </a:lnTo>
                <a:cubicBezTo>
                  <a:pt x="9132320" y="3083951"/>
                  <a:pt x="9133399" y="3081479"/>
                  <a:pt x="9135557" y="3078781"/>
                </a:cubicBezTo>
                <a:lnTo>
                  <a:pt x="9135557" y="3076623"/>
                </a:lnTo>
                <a:lnTo>
                  <a:pt x="9134478" y="3075679"/>
                </a:lnTo>
                <a:lnTo>
                  <a:pt x="9134478" y="3074600"/>
                </a:lnTo>
                <a:lnTo>
                  <a:pt x="9129083" y="3075679"/>
                </a:lnTo>
                <a:lnTo>
                  <a:pt x="9124767" y="3075679"/>
                </a:lnTo>
                <a:lnTo>
                  <a:pt x="9118428" y="3071363"/>
                </a:lnTo>
                <a:close/>
                <a:moveTo>
                  <a:pt x="9216078" y="3070284"/>
                </a:moveTo>
                <a:lnTo>
                  <a:pt x="9216078" y="3073521"/>
                </a:lnTo>
                <a:lnTo>
                  <a:pt x="9218236" y="3073521"/>
                </a:lnTo>
                <a:lnTo>
                  <a:pt x="9219315" y="3070284"/>
                </a:lnTo>
                <a:close/>
                <a:moveTo>
                  <a:pt x="8703700" y="3069744"/>
                </a:moveTo>
                <a:lnTo>
                  <a:pt x="8703700" y="3070823"/>
                </a:lnTo>
                <a:lnTo>
                  <a:pt x="8705993" y="3070823"/>
                </a:lnTo>
                <a:lnTo>
                  <a:pt x="8705993" y="3069744"/>
                </a:lnTo>
                <a:close/>
                <a:moveTo>
                  <a:pt x="4063872" y="3069340"/>
                </a:moveTo>
                <a:lnTo>
                  <a:pt x="4066030" y="3071498"/>
                </a:lnTo>
                <a:lnTo>
                  <a:pt x="4066030" y="3069340"/>
                </a:lnTo>
                <a:close/>
                <a:moveTo>
                  <a:pt x="6664792" y="3068261"/>
                </a:moveTo>
                <a:lnTo>
                  <a:pt x="6668029" y="3068261"/>
                </a:lnTo>
                <a:cubicBezTo>
                  <a:pt x="6678999" y="3070509"/>
                  <a:pt x="6684484" y="3072262"/>
                  <a:pt x="6684484" y="3073521"/>
                </a:cubicBezTo>
                <a:lnTo>
                  <a:pt x="6675717" y="3081883"/>
                </a:lnTo>
                <a:lnTo>
                  <a:pt x="6669108" y="3081883"/>
                </a:lnTo>
                <a:cubicBezTo>
                  <a:pt x="6665062" y="3081883"/>
                  <a:pt x="6661420" y="3079455"/>
                  <a:pt x="6658183" y="3074600"/>
                </a:cubicBezTo>
                <a:lnTo>
                  <a:pt x="6658183" y="3073521"/>
                </a:lnTo>
                <a:close/>
                <a:moveTo>
                  <a:pt x="6653732" y="3068261"/>
                </a:moveTo>
                <a:lnTo>
                  <a:pt x="6656025" y="3070284"/>
                </a:lnTo>
                <a:lnTo>
                  <a:pt x="6656025" y="3075544"/>
                </a:lnTo>
                <a:cubicBezTo>
                  <a:pt x="6656025" y="3077522"/>
                  <a:pt x="6652339" y="3078961"/>
                  <a:pt x="6644965" y="3079860"/>
                </a:cubicBezTo>
                <a:lnTo>
                  <a:pt x="6640649" y="3079860"/>
                </a:lnTo>
                <a:lnTo>
                  <a:pt x="6634040" y="3078781"/>
                </a:lnTo>
                <a:lnTo>
                  <a:pt x="6629589" y="3079860"/>
                </a:lnTo>
                <a:cubicBezTo>
                  <a:pt x="6624104" y="3079860"/>
                  <a:pt x="6620463" y="3078107"/>
                  <a:pt x="6618664" y="3074600"/>
                </a:cubicBezTo>
                <a:lnTo>
                  <a:pt x="6618664" y="3073521"/>
                </a:lnTo>
                <a:cubicBezTo>
                  <a:pt x="6618664" y="3072082"/>
                  <a:pt x="6621227" y="3070644"/>
                  <a:pt x="6626352" y="3069205"/>
                </a:cubicBezTo>
                <a:lnTo>
                  <a:pt x="6634040" y="3070284"/>
                </a:lnTo>
                <a:close/>
                <a:moveTo>
                  <a:pt x="9250471" y="3067182"/>
                </a:moveTo>
                <a:cubicBezTo>
                  <a:pt x="9250471" y="3069789"/>
                  <a:pt x="9247279" y="3071543"/>
                  <a:pt x="9240895" y="3072442"/>
                </a:cubicBezTo>
                <a:cubicBezTo>
                  <a:pt x="9240895" y="3074600"/>
                  <a:pt x="9240176" y="3075679"/>
                  <a:pt x="9238737" y="3075679"/>
                </a:cubicBezTo>
                <a:lnTo>
                  <a:pt x="9241974" y="3087278"/>
                </a:lnTo>
                <a:cubicBezTo>
                  <a:pt x="9241974" y="3092224"/>
                  <a:pt x="9240176" y="3094696"/>
                  <a:pt x="9236579" y="3094696"/>
                </a:cubicBezTo>
                <a:lnTo>
                  <a:pt x="9236579" y="3096854"/>
                </a:lnTo>
                <a:cubicBezTo>
                  <a:pt x="9239456" y="3096854"/>
                  <a:pt x="9240895" y="3097933"/>
                  <a:pt x="9240895" y="3100091"/>
                </a:cubicBezTo>
                <a:lnTo>
                  <a:pt x="9237658" y="3105352"/>
                </a:lnTo>
                <a:lnTo>
                  <a:pt x="9240895" y="3110747"/>
                </a:lnTo>
                <a:lnTo>
                  <a:pt x="9240895" y="3111691"/>
                </a:lnTo>
                <a:lnTo>
                  <a:pt x="9239816" y="3117086"/>
                </a:lnTo>
                <a:lnTo>
                  <a:pt x="9240895" y="3118165"/>
                </a:lnTo>
                <a:lnTo>
                  <a:pt x="9246290" y="3117086"/>
                </a:lnTo>
                <a:lnTo>
                  <a:pt x="9248313" y="3117086"/>
                </a:lnTo>
                <a:lnTo>
                  <a:pt x="9251550" y="3120323"/>
                </a:lnTo>
                <a:cubicBezTo>
                  <a:pt x="9251550" y="3125448"/>
                  <a:pt x="9250471" y="3128280"/>
                  <a:pt x="9248313" y="3128820"/>
                </a:cubicBezTo>
                <a:lnTo>
                  <a:pt x="9247234" y="3128820"/>
                </a:lnTo>
                <a:lnTo>
                  <a:pt x="9247234" y="3126662"/>
                </a:lnTo>
                <a:cubicBezTo>
                  <a:pt x="9244087" y="3126662"/>
                  <a:pt x="9240895" y="3127696"/>
                  <a:pt x="9237658" y="3129764"/>
                </a:cubicBezTo>
                <a:lnTo>
                  <a:pt x="9239816" y="3136238"/>
                </a:lnTo>
                <a:lnTo>
                  <a:pt x="9238737" y="3142577"/>
                </a:lnTo>
                <a:cubicBezTo>
                  <a:pt x="9240176" y="3142577"/>
                  <a:pt x="9241255" y="3144690"/>
                  <a:pt x="9241974" y="3148917"/>
                </a:cubicBezTo>
                <a:lnTo>
                  <a:pt x="9236579" y="3158492"/>
                </a:lnTo>
                <a:lnTo>
                  <a:pt x="9240895" y="3162808"/>
                </a:lnTo>
                <a:lnTo>
                  <a:pt x="9240895" y="3168069"/>
                </a:lnTo>
                <a:cubicBezTo>
                  <a:pt x="9240895" y="3169507"/>
                  <a:pt x="9239816" y="3170227"/>
                  <a:pt x="9237658" y="3170227"/>
                </a:cubicBezTo>
                <a:lnTo>
                  <a:pt x="9238737" y="3171306"/>
                </a:lnTo>
                <a:lnTo>
                  <a:pt x="9238737" y="3175487"/>
                </a:lnTo>
                <a:lnTo>
                  <a:pt x="9237658" y="3180882"/>
                </a:lnTo>
                <a:lnTo>
                  <a:pt x="9243053" y="3185063"/>
                </a:lnTo>
                <a:lnTo>
                  <a:pt x="9259103" y="3179803"/>
                </a:lnTo>
                <a:lnTo>
                  <a:pt x="9266656" y="3181961"/>
                </a:lnTo>
                <a:lnTo>
                  <a:pt x="9266656" y="3180882"/>
                </a:lnTo>
                <a:lnTo>
                  <a:pt x="9267735" y="3174408"/>
                </a:lnTo>
                <a:cubicBezTo>
                  <a:pt x="9264858" y="3174408"/>
                  <a:pt x="9263419" y="3173733"/>
                  <a:pt x="9263419" y="3172385"/>
                </a:cubicBezTo>
                <a:lnTo>
                  <a:pt x="9263419" y="3171306"/>
                </a:lnTo>
                <a:cubicBezTo>
                  <a:pt x="9263419" y="3169867"/>
                  <a:pt x="9264498" y="3169148"/>
                  <a:pt x="9266656" y="3169148"/>
                </a:cubicBezTo>
                <a:cubicBezTo>
                  <a:pt x="9265937" y="3159796"/>
                  <a:pt x="9264858" y="3154491"/>
                  <a:pt x="9263419" y="3153232"/>
                </a:cubicBezTo>
                <a:lnTo>
                  <a:pt x="9263419" y="3149995"/>
                </a:lnTo>
                <a:lnTo>
                  <a:pt x="9267735" y="3135159"/>
                </a:lnTo>
                <a:cubicBezTo>
                  <a:pt x="9266297" y="3135159"/>
                  <a:pt x="9265577" y="3134080"/>
                  <a:pt x="9265577" y="3131922"/>
                </a:cubicBezTo>
                <a:lnTo>
                  <a:pt x="9263419" y="3127741"/>
                </a:lnTo>
                <a:lnTo>
                  <a:pt x="9261261" y="3127741"/>
                </a:lnTo>
                <a:lnTo>
                  <a:pt x="9251550" y="3131922"/>
                </a:lnTo>
                <a:lnTo>
                  <a:pt x="9250471" y="3128820"/>
                </a:lnTo>
                <a:cubicBezTo>
                  <a:pt x="9252269" y="3123155"/>
                  <a:pt x="9253708" y="3120323"/>
                  <a:pt x="9254787" y="3120323"/>
                </a:cubicBezTo>
                <a:lnTo>
                  <a:pt x="9265577" y="3121267"/>
                </a:lnTo>
                <a:lnTo>
                  <a:pt x="9263419" y="3116007"/>
                </a:lnTo>
                <a:lnTo>
                  <a:pt x="9268814" y="3107510"/>
                </a:lnTo>
                <a:lnTo>
                  <a:pt x="9268814" y="3106431"/>
                </a:lnTo>
                <a:cubicBezTo>
                  <a:pt x="9266656" y="3103823"/>
                  <a:pt x="9265577" y="3101350"/>
                  <a:pt x="9265577" y="3099012"/>
                </a:cubicBezTo>
                <a:lnTo>
                  <a:pt x="9265577" y="3093752"/>
                </a:lnTo>
                <a:cubicBezTo>
                  <a:pt x="9263419" y="3093752"/>
                  <a:pt x="9262340" y="3093033"/>
                  <a:pt x="9262340" y="3091595"/>
                </a:cubicBezTo>
                <a:lnTo>
                  <a:pt x="9262340" y="3089436"/>
                </a:lnTo>
                <a:lnTo>
                  <a:pt x="9264498" y="3086199"/>
                </a:lnTo>
                <a:cubicBezTo>
                  <a:pt x="9262340" y="3083592"/>
                  <a:pt x="9261261" y="3081119"/>
                  <a:pt x="9261261" y="3078781"/>
                </a:cubicBezTo>
                <a:cubicBezTo>
                  <a:pt x="9261261" y="3076893"/>
                  <a:pt x="9263419" y="3073701"/>
                  <a:pt x="9267735" y="3069205"/>
                </a:cubicBezTo>
                <a:lnTo>
                  <a:pt x="9265577" y="3067182"/>
                </a:lnTo>
                <a:lnTo>
                  <a:pt x="9264498" y="3068126"/>
                </a:lnTo>
                <a:lnTo>
                  <a:pt x="9263419" y="3068126"/>
                </a:lnTo>
                <a:close/>
                <a:moveTo>
                  <a:pt x="7737075" y="3066507"/>
                </a:moveTo>
                <a:cubicBezTo>
                  <a:pt x="7737075" y="3067946"/>
                  <a:pt x="7735996" y="3068665"/>
                  <a:pt x="7733838" y="3068665"/>
                </a:cubicBezTo>
                <a:lnTo>
                  <a:pt x="7733838" y="3069744"/>
                </a:lnTo>
                <a:lnTo>
                  <a:pt x="7735996" y="3069744"/>
                </a:lnTo>
                <a:cubicBezTo>
                  <a:pt x="7735996" y="3068306"/>
                  <a:pt x="7737075" y="3067586"/>
                  <a:pt x="7739233" y="3067586"/>
                </a:cubicBezTo>
                <a:lnTo>
                  <a:pt x="7739233" y="3066507"/>
                </a:lnTo>
                <a:close/>
                <a:moveTo>
                  <a:pt x="6232125" y="3066507"/>
                </a:moveTo>
                <a:cubicBezTo>
                  <a:pt x="6232125" y="3067946"/>
                  <a:pt x="6231046" y="3068665"/>
                  <a:pt x="6228888" y="3068665"/>
                </a:cubicBezTo>
                <a:lnTo>
                  <a:pt x="6228888" y="3069744"/>
                </a:lnTo>
                <a:lnTo>
                  <a:pt x="6231046" y="3069744"/>
                </a:lnTo>
                <a:cubicBezTo>
                  <a:pt x="6231046" y="3068306"/>
                  <a:pt x="6232125" y="3067586"/>
                  <a:pt x="6234283" y="3067586"/>
                </a:cubicBezTo>
                <a:lnTo>
                  <a:pt x="6234283" y="3066507"/>
                </a:lnTo>
                <a:close/>
                <a:moveTo>
                  <a:pt x="1722993" y="3065024"/>
                </a:moveTo>
                <a:lnTo>
                  <a:pt x="1717733" y="3067182"/>
                </a:lnTo>
                <a:lnTo>
                  <a:pt x="1719756" y="3069340"/>
                </a:lnTo>
                <a:lnTo>
                  <a:pt x="1724074" y="3068261"/>
                </a:lnTo>
                <a:lnTo>
                  <a:pt x="1724074" y="3065024"/>
                </a:lnTo>
                <a:close/>
                <a:moveTo>
                  <a:pt x="2587030" y="3064596"/>
                </a:moveTo>
                <a:lnTo>
                  <a:pt x="2587030" y="3065675"/>
                </a:lnTo>
                <a:lnTo>
                  <a:pt x="2589187" y="3065675"/>
                </a:lnTo>
                <a:lnTo>
                  <a:pt x="2589187" y="3064596"/>
                </a:lnTo>
                <a:close/>
                <a:moveTo>
                  <a:pt x="5703562" y="3064349"/>
                </a:moveTo>
                <a:lnTo>
                  <a:pt x="5705720" y="3064349"/>
                </a:lnTo>
                <a:lnTo>
                  <a:pt x="5705720" y="3066507"/>
                </a:lnTo>
                <a:lnTo>
                  <a:pt x="5712194" y="3066507"/>
                </a:lnTo>
                <a:lnTo>
                  <a:pt x="5715431" y="3064349"/>
                </a:lnTo>
                <a:cubicBezTo>
                  <a:pt x="5721006" y="3068306"/>
                  <a:pt x="5728919" y="3071183"/>
                  <a:pt x="5739169" y="3072981"/>
                </a:cubicBezTo>
                <a:lnTo>
                  <a:pt x="5739169" y="3078376"/>
                </a:lnTo>
                <a:lnTo>
                  <a:pt x="5742406" y="3075139"/>
                </a:lnTo>
                <a:cubicBezTo>
                  <a:pt x="5748521" y="3076938"/>
                  <a:pt x="5756793" y="3082333"/>
                  <a:pt x="5767223" y="3091324"/>
                </a:cubicBezTo>
                <a:lnTo>
                  <a:pt x="5768302" y="3090245"/>
                </a:lnTo>
                <a:lnTo>
                  <a:pt x="5770460" y="3093482"/>
                </a:lnTo>
                <a:lnTo>
                  <a:pt x="5769381" y="3096719"/>
                </a:lnTo>
                <a:lnTo>
                  <a:pt x="5771539" y="3115063"/>
                </a:lnTo>
                <a:cubicBezTo>
                  <a:pt x="5765965" y="3128730"/>
                  <a:pt x="5758771" y="3135564"/>
                  <a:pt x="5749959" y="3135564"/>
                </a:cubicBezTo>
                <a:lnTo>
                  <a:pt x="5748880" y="3134485"/>
                </a:lnTo>
                <a:lnTo>
                  <a:pt x="5747801" y="3134485"/>
                </a:lnTo>
                <a:lnTo>
                  <a:pt x="5745643" y="3136643"/>
                </a:lnTo>
                <a:cubicBezTo>
                  <a:pt x="5731976" y="3131967"/>
                  <a:pt x="5725142" y="3124054"/>
                  <a:pt x="5725142" y="3112905"/>
                </a:cubicBezTo>
                <a:cubicBezTo>
                  <a:pt x="5723524" y="3099777"/>
                  <a:pt x="5715971" y="3086469"/>
                  <a:pt x="5702483" y="3072981"/>
                </a:cubicBezTo>
                <a:lnTo>
                  <a:pt x="5702483" y="3071902"/>
                </a:lnTo>
                <a:lnTo>
                  <a:pt x="5704641" y="3069744"/>
                </a:lnTo>
                <a:lnTo>
                  <a:pt x="5704641" y="3067586"/>
                </a:lnTo>
                <a:lnTo>
                  <a:pt x="5701404" y="3069744"/>
                </a:lnTo>
                <a:lnTo>
                  <a:pt x="5700325" y="3069744"/>
                </a:lnTo>
                <a:lnTo>
                  <a:pt x="5700325" y="3067586"/>
                </a:lnTo>
                <a:close/>
                <a:moveTo>
                  <a:pt x="3693788" y="3064349"/>
                </a:moveTo>
                <a:lnTo>
                  <a:pt x="3695946" y="3064349"/>
                </a:lnTo>
                <a:lnTo>
                  <a:pt x="3695946" y="3066507"/>
                </a:lnTo>
                <a:lnTo>
                  <a:pt x="3702420" y="3066507"/>
                </a:lnTo>
                <a:lnTo>
                  <a:pt x="3705657" y="3064349"/>
                </a:lnTo>
                <a:cubicBezTo>
                  <a:pt x="3711231" y="3068306"/>
                  <a:pt x="3719144" y="3071183"/>
                  <a:pt x="3729395" y="3072981"/>
                </a:cubicBezTo>
                <a:lnTo>
                  <a:pt x="3729395" y="3078376"/>
                </a:lnTo>
                <a:lnTo>
                  <a:pt x="3732632" y="3075139"/>
                </a:lnTo>
                <a:cubicBezTo>
                  <a:pt x="3738746" y="3076938"/>
                  <a:pt x="3747018" y="3082333"/>
                  <a:pt x="3757449" y="3091324"/>
                </a:cubicBezTo>
                <a:lnTo>
                  <a:pt x="3758528" y="3090245"/>
                </a:lnTo>
                <a:lnTo>
                  <a:pt x="3760686" y="3093482"/>
                </a:lnTo>
                <a:lnTo>
                  <a:pt x="3759607" y="3096719"/>
                </a:lnTo>
                <a:lnTo>
                  <a:pt x="3761765" y="3115063"/>
                </a:lnTo>
                <a:cubicBezTo>
                  <a:pt x="3756190" y="3128730"/>
                  <a:pt x="3748996" y="3135564"/>
                  <a:pt x="3740185" y="3135564"/>
                </a:cubicBezTo>
                <a:lnTo>
                  <a:pt x="3739106" y="3134485"/>
                </a:lnTo>
                <a:lnTo>
                  <a:pt x="3738027" y="3134485"/>
                </a:lnTo>
                <a:lnTo>
                  <a:pt x="3735869" y="3136643"/>
                </a:lnTo>
                <a:cubicBezTo>
                  <a:pt x="3722201" y="3131967"/>
                  <a:pt x="3715368" y="3124054"/>
                  <a:pt x="3715368" y="3112905"/>
                </a:cubicBezTo>
                <a:cubicBezTo>
                  <a:pt x="3713749" y="3099777"/>
                  <a:pt x="3706196" y="3086469"/>
                  <a:pt x="3692709" y="3072981"/>
                </a:cubicBezTo>
                <a:lnTo>
                  <a:pt x="3692709" y="3071902"/>
                </a:lnTo>
                <a:lnTo>
                  <a:pt x="3694867" y="3069744"/>
                </a:lnTo>
                <a:lnTo>
                  <a:pt x="3694867" y="3067586"/>
                </a:lnTo>
                <a:lnTo>
                  <a:pt x="3691630" y="3069744"/>
                </a:lnTo>
                <a:lnTo>
                  <a:pt x="3690551" y="3069744"/>
                </a:lnTo>
                <a:lnTo>
                  <a:pt x="3690551" y="3067586"/>
                </a:lnTo>
                <a:close/>
                <a:moveTo>
                  <a:pt x="9149584" y="3063945"/>
                </a:moveTo>
                <a:lnTo>
                  <a:pt x="9149584" y="3065024"/>
                </a:lnTo>
                <a:lnTo>
                  <a:pt x="9151742" y="3065024"/>
                </a:lnTo>
                <a:lnTo>
                  <a:pt x="9151742" y="3063945"/>
                </a:lnTo>
                <a:close/>
                <a:moveTo>
                  <a:pt x="9146347" y="3063945"/>
                </a:moveTo>
                <a:lnTo>
                  <a:pt x="9146347" y="3065024"/>
                </a:lnTo>
                <a:lnTo>
                  <a:pt x="9148505" y="3065024"/>
                </a:lnTo>
                <a:lnTo>
                  <a:pt x="9148505" y="3063945"/>
                </a:lnTo>
                <a:close/>
                <a:moveTo>
                  <a:pt x="8690617" y="3062326"/>
                </a:moveTo>
                <a:lnTo>
                  <a:pt x="8689538" y="3063405"/>
                </a:lnTo>
                <a:lnTo>
                  <a:pt x="8689538" y="3066642"/>
                </a:lnTo>
                <a:lnTo>
                  <a:pt x="8690617" y="3066642"/>
                </a:lnTo>
                <a:lnTo>
                  <a:pt x="8692775" y="3064484"/>
                </a:lnTo>
                <a:close/>
                <a:moveTo>
                  <a:pt x="7750023" y="3062191"/>
                </a:moveTo>
                <a:lnTo>
                  <a:pt x="7750023" y="3063270"/>
                </a:lnTo>
                <a:lnTo>
                  <a:pt x="7752181" y="3063270"/>
                </a:lnTo>
                <a:lnTo>
                  <a:pt x="7752181" y="3062191"/>
                </a:lnTo>
                <a:close/>
                <a:moveTo>
                  <a:pt x="6245073" y="3062191"/>
                </a:moveTo>
                <a:lnTo>
                  <a:pt x="6245073" y="3063270"/>
                </a:lnTo>
                <a:lnTo>
                  <a:pt x="6247231" y="3063270"/>
                </a:lnTo>
                <a:lnTo>
                  <a:pt x="6247231" y="3062191"/>
                </a:lnTo>
                <a:close/>
                <a:moveTo>
                  <a:pt x="4257958" y="3061922"/>
                </a:moveTo>
                <a:lnTo>
                  <a:pt x="4257958" y="3062866"/>
                </a:lnTo>
                <a:lnTo>
                  <a:pt x="4261195" y="3062866"/>
                </a:lnTo>
                <a:lnTo>
                  <a:pt x="4261195" y="3061922"/>
                </a:lnTo>
                <a:close/>
                <a:moveTo>
                  <a:pt x="1749565" y="3061922"/>
                </a:moveTo>
                <a:lnTo>
                  <a:pt x="1749565" y="3065024"/>
                </a:lnTo>
                <a:lnTo>
                  <a:pt x="1750508" y="3065024"/>
                </a:lnTo>
                <a:lnTo>
                  <a:pt x="1750508" y="3061922"/>
                </a:lnTo>
                <a:close/>
                <a:moveTo>
                  <a:pt x="5122263" y="3061382"/>
                </a:moveTo>
                <a:lnTo>
                  <a:pt x="5122263" y="3063540"/>
                </a:lnTo>
                <a:lnTo>
                  <a:pt x="5124421" y="3063540"/>
                </a:lnTo>
                <a:close/>
                <a:moveTo>
                  <a:pt x="4174740" y="3060843"/>
                </a:moveTo>
                <a:lnTo>
                  <a:pt x="4176898" y="3062866"/>
                </a:lnTo>
                <a:lnTo>
                  <a:pt x="4181214" y="3062866"/>
                </a:lnTo>
                <a:lnTo>
                  <a:pt x="4181214" y="3061922"/>
                </a:lnTo>
                <a:close/>
                <a:moveTo>
                  <a:pt x="9290259" y="3060708"/>
                </a:moveTo>
                <a:lnTo>
                  <a:pt x="9290259" y="3062866"/>
                </a:lnTo>
                <a:lnTo>
                  <a:pt x="9291338" y="3062866"/>
                </a:lnTo>
                <a:lnTo>
                  <a:pt x="9291338" y="3060708"/>
                </a:lnTo>
                <a:close/>
                <a:moveTo>
                  <a:pt x="8781388" y="3060303"/>
                </a:moveTo>
                <a:lnTo>
                  <a:pt x="8781388" y="3061247"/>
                </a:lnTo>
                <a:lnTo>
                  <a:pt x="8784760" y="3062326"/>
                </a:lnTo>
                <a:lnTo>
                  <a:pt x="8786918" y="3062326"/>
                </a:lnTo>
                <a:lnTo>
                  <a:pt x="8786918" y="3061247"/>
                </a:lnTo>
                <a:lnTo>
                  <a:pt x="8782602" y="3060303"/>
                </a:lnTo>
                <a:close/>
                <a:moveTo>
                  <a:pt x="8772756" y="3060303"/>
                </a:moveTo>
                <a:lnTo>
                  <a:pt x="8772756" y="3063405"/>
                </a:lnTo>
                <a:lnTo>
                  <a:pt x="8774914" y="3061247"/>
                </a:lnTo>
                <a:lnTo>
                  <a:pt x="8775993" y="3062326"/>
                </a:lnTo>
                <a:lnTo>
                  <a:pt x="8780309" y="3062326"/>
                </a:lnTo>
                <a:lnTo>
                  <a:pt x="8778151" y="3060303"/>
                </a:lnTo>
                <a:close/>
                <a:moveTo>
                  <a:pt x="2617376" y="3060280"/>
                </a:moveTo>
                <a:lnTo>
                  <a:pt x="2617376" y="3061359"/>
                </a:lnTo>
                <a:lnTo>
                  <a:pt x="2620613" y="3062438"/>
                </a:lnTo>
                <a:lnTo>
                  <a:pt x="2620613" y="3060280"/>
                </a:lnTo>
                <a:close/>
                <a:moveTo>
                  <a:pt x="8282498" y="3058954"/>
                </a:moveTo>
                <a:lnTo>
                  <a:pt x="8282498" y="3060033"/>
                </a:lnTo>
                <a:lnTo>
                  <a:pt x="8285735" y="3060033"/>
                </a:lnTo>
                <a:lnTo>
                  <a:pt x="8285735" y="3058954"/>
                </a:lnTo>
                <a:close/>
                <a:moveTo>
                  <a:pt x="7744628" y="3058954"/>
                </a:moveTo>
                <a:lnTo>
                  <a:pt x="7753260" y="3058954"/>
                </a:lnTo>
                <a:lnTo>
                  <a:pt x="7769445" y="3072027"/>
                </a:lnTo>
                <a:lnTo>
                  <a:pt x="7769445" y="3075139"/>
                </a:lnTo>
                <a:lnTo>
                  <a:pt x="7770524" y="3075139"/>
                </a:lnTo>
                <a:lnTo>
                  <a:pt x="7770524" y="3072898"/>
                </a:lnTo>
                <a:lnTo>
                  <a:pt x="7781314" y="3081613"/>
                </a:lnTo>
                <a:lnTo>
                  <a:pt x="7780235" y="3082692"/>
                </a:lnTo>
                <a:lnTo>
                  <a:pt x="7780235" y="3083771"/>
                </a:lnTo>
                <a:lnTo>
                  <a:pt x="7781314" y="3084850"/>
                </a:lnTo>
                <a:cubicBezTo>
                  <a:pt x="7781314" y="3106790"/>
                  <a:pt x="7774481" y="3121896"/>
                  <a:pt x="7760813" y="3130169"/>
                </a:cubicBezTo>
                <a:lnTo>
                  <a:pt x="7745707" y="3145275"/>
                </a:lnTo>
                <a:lnTo>
                  <a:pt x="7737075" y="3147433"/>
                </a:lnTo>
                <a:cubicBezTo>
                  <a:pt x="7732040" y="3145635"/>
                  <a:pt x="7729522" y="3144196"/>
                  <a:pt x="7729522" y="3143117"/>
                </a:cubicBezTo>
                <a:lnTo>
                  <a:pt x="7729522" y="3142038"/>
                </a:lnTo>
                <a:cubicBezTo>
                  <a:pt x="7741032" y="3132327"/>
                  <a:pt x="7746786" y="3125133"/>
                  <a:pt x="7746786" y="3120458"/>
                </a:cubicBezTo>
                <a:cubicBezTo>
                  <a:pt x="7742470" y="3117041"/>
                  <a:pt x="7737794" y="3114883"/>
                  <a:pt x="7732759" y="3113984"/>
                </a:cubicBezTo>
                <a:lnTo>
                  <a:pt x="7732759" y="3112905"/>
                </a:lnTo>
                <a:lnTo>
                  <a:pt x="7733838" y="3111826"/>
                </a:lnTo>
                <a:lnTo>
                  <a:pt x="7733838" y="3110747"/>
                </a:lnTo>
                <a:lnTo>
                  <a:pt x="7725206" y="3097798"/>
                </a:lnTo>
                <a:lnTo>
                  <a:pt x="7720890" y="3091324"/>
                </a:lnTo>
                <a:lnTo>
                  <a:pt x="7720890" y="3079455"/>
                </a:lnTo>
                <a:cubicBezTo>
                  <a:pt x="7720890" y="3077837"/>
                  <a:pt x="7722688" y="3076758"/>
                  <a:pt x="7726285" y="3076218"/>
                </a:cubicBezTo>
                <a:lnTo>
                  <a:pt x="7725206" y="3075139"/>
                </a:lnTo>
                <a:lnTo>
                  <a:pt x="7725206" y="3074060"/>
                </a:lnTo>
                <a:cubicBezTo>
                  <a:pt x="7728803" y="3068306"/>
                  <a:pt x="7735277" y="3063990"/>
                  <a:pt x="7744628" y="3061112"/>
                </a:cubicBezTo>
                <a:close/>
                <a:moveTo>
                  <a:pt x="6239678" y="3058954"/>
                </a:moveTo>
                <a:lnTo>
                  <a:pt x="6248310" y="3058954"/>
                </a:lnTo>
                <a:lnTo>
                  <a:pt x="6264495" y="3072027"/>
                </a:lnTo>
                <a:lnTo>
                  <a:pt x="6264495" y="3075139"/>
                </a:lnTo>
                <a:lnTo>
                  <a:pt x="6265574" y="3075139"/>
                </a:lnTo>
                <a:lnTo>
                  <a:pt x="6265574" y="3072898"/>
                </a:lnTo>
                <a:lnTo>
                  <a:pt x="6276364" y="3081613"/>
                </a:lnTo>
                <a:lnTo>
                  <a:pt x="6275285" y="3082692"/>
                </a:lnTo>
                <a:lnTo>
                  <a:pt x="6275285" y="3083771"/>
                </a:lnTo>
                <a:lnTo>
                  <a:pt x="6276364" y="3084850"/>
                </a:lnTo>
                <a:cubicBezTo>
                  <a:pt x="6276364" y="3106790"/>
                  <a:pt x="6269531" y="3121896"/>
                  <a:pt x="6255863" y="3130169"/>
                </a:cubicBezTo>
                <a:lnTo>
                  <a:pt x="6240757" y="3145275"/>
                </a:lnTo>
                <a:lnTo>
                  <a:pt x="6232125" y="3147433"/>
                </a:lnTo>
                <a:cubicBezTo>
                  <a:pt x="6227090" y="3145635"/>
                  <a:pt x="6224572" y="3144196"/>
                  <a:pt x="6224572" y="3143117"/>
                </a:cubicBezTo>
                <a:lnTo>
                  <a:pt x="6224572" y="3142038"/>
                </a:lnTo>
                <a:cubicBezTo>
                  <a:pt x="6236082" y="3132327"/>
                  <a:pt x="6241836" y="3125133"/>
                  <a:pt x="6241836" y="3120458"/>
                </a:cubicBezTo>
                <a:cubicBezTo>
                  <a:pt x="6237520" y="3117041"/>
                  <a:pt x="6232845" y="3114883"/>
                  <a:pt x="6227809" y="3113984"/>
                </a:cubicBezTo>
                <a:lnTo>
                  <a:pt x="6227809" y="3112905"/>
                </a:lnTo>
                <a:lnTo>
                  <a:pt x="6228888" y="3111826"/>
                </a:lnTo>
                <a:lnTo>
                  <a:pt x="6228888" y="3110747"/>
                </a:lnTo>
                <a:cubicBezTo>
                  <a:pt x="6220256" y="3110747"/>
                  <a:pt x="6215940" y="3104273"/>
                  <a:pt x="6215940" y="3091324"/>
                </a:cubicBezTo>
                <a:lnTo>
                  <a:pt x="6215940" y="3079455"/>
                </a:lnTo>
                <a:cubicBezTo>
                  <a:pt x="6215940" y="3077837"/>
                  <a:pt x="6217739" y="3076758"/>
                  <a:pt x="6221335" y="3076218"/>
                </a:cubicBezTo>
                <a:lnTo>
                  <a:pt x="6220256" y="3075139"/>
                </a:lnTo>
                <a:lnTo>
                  <a:pt x="6220256" y="3074060"/>
                </a:lnTo>
                <a:cubicBezTo>
                  <a:pt x="6223853" y="3068306"/>
                  <a:pt x="6230327" y="3063990"/>
                  <a:pt x="6239678" y="3061112"/>
                </a:cubicBezTo>
                <a:close/>
                <a:moveTo>
                  <a:pt x="8197121" y="3057875"/>
                </a:moveTo>
                <a:lnTo>
                  <a:pt x="8199279" y="3060033"/>
                </a:lnTo>
                <a:lnTo>
                  <a:pt x="8203595" y="3060033"/>
                </a:lnTo>
                <a:lnTo>
                  <a:pt x="8203595" y="3058954"/>
                </a:lnTo>
                <a:close/>
                <a:moveTo>
                  <a:pt x="8183904" y="3057875"/>
                </a:moveTo>
                <a:lnTo>
                  <a:pt x="8183904" y="3061112"/>
                </a:lnTo>
                <a:lnTo>
                  <a:pt x="8184983" y="3061112"/>
                </a:lnTo>
                <a:lnTo>
                  <a:pt x="8187141" y="3058954"/>
                </a:lnTo>
                <a:lnTo>
                  <a:pt x="8187141" y="3057875"/>
                </a:lnTo>
                <a:close/>
                <a:moveTo>
                  <a:pt x="7106630" y="3057694"/>
                </a:moveTo>
                <a:lnTo>
                  <a:pt x="7105551" y="3058773"/>
                </a:lnTo>
                <a:lnTo>
                  <a:pt x="7105551" y="3059852"/>
                </a:lnTo>
                <a:lnTo>
                  <a:pt x="7113104" y="3066461"/>
                </a:lnTo>
                <a:lnTo>
                  <a:pt x="7114183" y="3066461"/>
                </a:lnTo>
                <a:lnTo>
                  <a:pt x="7114183" y="3063089"/>
                </a:lnTo>
                <a:cubicBezTo>
                  <a:pt x="7113823" y="3061291"/>
                  <a:pt x="7111306" y="3059492"/>
                  <a:pt x="7106630" y="3057694"/>
                </a:cubicBezTo>
                <a:close/>
                <a:moveTo>
                  <a:pt x="4042562" y="3057606"/>
                </a:moveTo>
                <a:lnTo>
                  <a:pt x="4054296" y="3060843"/>
                </a:lnTo>
                <a:lnTo>
                  <a:pt x="4058612" y="3059764"/>
                </a:lnTo>
                <a:cubicBezTo>
                  <a:pt x="4061938" y="3061652"/>
                  <a:pt x="4070435" y="3063765"/>
                  <a:pt x="4084103" y="3066103"/>
                </a:cubicBezTo>
                <a:cubicBezTo>
                  <a:pt x="4084103" y="3067721"/>
                  <a:pt x="4088015" y="3069160"/>
                  <a:pt x="4095837" y="3070419"/>
                </a:cubicBezTo>
                <a:lnTo>
                  <a:pt x="4100153" y="3079995"/>
                </a:lnTo>
                <a:cubicBezTo>
                  <a:pt x="4100153" y="3099867"/>
                  <a:pt x="4095522" y="3109802"/>
                  <a:pt x="4086261" y="3109802"/>
                </a:cubicBezTo>
                <a:lnTo>
                  <a:pt x="4083159" y="3109802"/>
                </a:lnTo>
                <a:cubicBezTo>
                  <a:pt x="4072639" y="3109802"/>
                  <a:pt x="4065850" y="3106251"/>
                  <a:pt x="4062793" y="3099147"/>
                </a:cubicBezTo>
                <a:lnTo>
                  <a:pt x="4064951" y="3090650"/>
                </a:lnTo>
                <a:lnTo>
                  <a:pt x="4064951" y="3087413"/>
                </a:lnTo>
                <a:lnTo>
                  <a:pt x="4056454" y="3087413"/>
                </a:lnTo>
                <a:cubicBezTo>
                  <a:pt x="4054296" y="3087413"/>
                  <a:pt x="4051463" y="3081748"/>
                  <a:pt x="4047957" y="3070419"/>
                </a:cubicBezTo>
                <a:cubicBezTo>
                  <a:pt x="4042292" y="3069520"/>
                  <a:pt x="4039459" y="3066687"/>
                  <a:pt x="4039459" y="3061922"/>
                </a:cubicBezTo>
                <a:lnTo>
                  <a:pt x="4039459" y="3060843"/>
                </a:lnTo>
                <a:close/>
                <a:moveTo>
                  <a:pt x="7273876" y="3053243"/>
                </a:moveTo>
                <a:lnTo>
                  <a:pt x="7270638" y="3056615"/>
                </a:lnTo>
                <a:lnTo>
                  <a:pt x="7277112" y="3067540"/>
                </a:lnTo>
                <a:lnTo>
                  <a:pt x="7281428" y="3067540"/>
                </a:lnTo>
                <a:lnTo>
                  <a:pt x="7282508" y="3064168"/>
                </a:lnTo>
                <a:cubicBezTo>
                  <a:pt x="7280350" y="3057065"/>
                  <a:pt x="7278192" y="3053423"/>
                  <a:pt x="7276034" y="3053243"/>
                </a:cubicBezTo>
                <a:close/>
                <a:moveTo>
                  <a:pt x="2609824" y="3050434"/>
                </a:moveTo>
                <a:lnTo>
                  <a:pt x="2609824" y="3053671"/>
                </a:lnTo>
                <a:lnTo>
                  <a:pt x="2615218" y="3059066"/>
                </a:lnTo>
                <a:lnTo>
                  <a:pt x="2615218" y="3057987"/>
                </a:lnTo>
                <a:cubicBezTo>
                  <a:pt x="2612342" y="3055110"/>
                  <a:pt x="2610903" y="3052592"/>
                  <a:pt x="2610903" y="3050434"/>
                </a:cubicBezTo>
                <a:close/>
                <a:moveTo>
                  <a:pt x="8275889" y="3050187"/>
                </a:moveTo>
                <a:cubicBezTo>
                  <a:pt x="8276788" y="3053784"/>
                  <a:pt x="8277867" y="3055582"/>
                  <a:pt x="8279126" y="3055582"/>
                </a:cubicBezTo>
                <a:lnTo>
                  <a:pt x="8281419" y="3055582"/>
                </a:lnTo>
                <a:cubicBezTo>
                  <a:pt x="8282857" y="3055582"/>
                  <a:pt x="8283577" y="3054503"/>
                  <a:pt x="8283577" y="3052345"/>
                </a:cubicBezTo>
                <a:lnTo>
                  <a:pt x="8284656" y="3051266"/>
                </a:lnTo>
                <a:lnTo>
                  <a:pt x="8288972" y="3051266"/>
                </a:lnTo>
                <a:cubicBezTo>
                  <a:pt x="8290500" y="3051266"/>
                  <a:pt x="8291264" y="3053065"/>
                  <a:pt x="8291264" y="3056661"/>
                </a:cubicBezTo>
                <a:cubicBezTo>
                  <a:pt x="8306370" y="3062866"/>
                  <a:pt x="8315138" y="3068351"/>
                  <a:pt x="8317565" y="3073116"/>
                </a:cubicBezTo>
                <a:lnTo>
                  <a:pt x="8317565" y="3079725"/>
                </a:lnTo>
                <a:lnTo>
                  <a:pt x="8312035" y="3085255"/>
                </a:lnTo>
                <a:lnTo>
                  <a:pt x="8305426" y="3085255"/>
                </a:lnTo>
                <a:cubicBezTo>
                  <a:pt x="8300841" y="3080849"/>
                  <a:pt x="8297199" y="3078646"/>
                  <a:pt x="8294502" y="3078646"/>
                </a:cubicBezTo>
                <a:lnTo>
                  <a:pt x="8291264" y="3079725"/>
                </a:lnTo>
                <a:lnTo>
                  <a:pt x="8287893" y="3078646"/>
                </a:lnTo>
                <a:lnTo>
                  <a:pt x="8260513" y="3085255"/>
                </a:lnTo>
                <a:lnTo>
                  <a:pt x="8245272" y="3076488"/>
                </a:lnTo>
                <a:lnTo>
                  <a:pt x="8245272" y="3074195"/>
                </a:lnTo>
                <a:cubicBezTo>
                  <a:pt x="8246711" y="3074195"/>
                  <a:pt x="8253275" y="3067272"/>
                  <a:pt x="8264964" y="3053424"/>
                </a:cubicBezTo>
                <a:cubicBezTo>
                  <a:pt x="8268021" y="3051266"/>
                  <a:pt x="8271663" y="3050187"/>
                  <a:pt x="8275889" y="3050187"/>
                </a:cubicBezTo>
                <a:close/>
                <a:moveTo>
                  <a:pt x="8188354" y="3050187"/>
                </a:moveTo>
                <a:lnTo>
                  <a:pt x="8184983" y="3051266"/>
                </a:lnTo>
                <a:lnTo>
                  <a:pt x="8184983" y="3052345"/>
                </a:lnTo>
                <a:cubicBezTo>
                  <a:pt x="8190827" y="3052345"/>
                  <a:pt x="8193750" y="3053424"/>
                  <a:pt x="8193750" y="3055582"/>
                </a:cubicBezTo>
                <a:lnTo>
                  <a:pt x="8195908" y="3055582"/>
                </a:lnTo>
                <a:lnTo>
                  <a:pt x="8195908" y="3054503"/>
                </a:lnTo>
                <a:lnTo>
                  <a:pt x="8193750" y="3051266"/>
                </a:lnTo>
                <a:lnTo>
                  <a:pt x="8190512" y="3052345"/>
                </a:lnTo>
                <a:close/>
                <a:moveTo>
                  <a:pt x="6740457" y="3050187"/>
                </a:moveTo>
                <a:cubicBezTo>
                  <a:pt x="6736051" y="3052705"/>
                  <a:pt x="6733848" y="3055897"/>
                  <a:pt x="6733848" y="3059764"/>
                </a:cubicBezTo>
                <a:lnTo>
                  <a:pt x="6733848" y="3069205"/>
                </a:lnTo>
                <a:lnTo>
                  <a:pt x="6736141" y="3071363"/>
                </a:lnTo>
                <a:lnTo>
                  <a:pt x="6750303" y="3071363"/>
                </a:lnTo>
                <a:lnTo>
                  <a:pt x="6752596" y="3069205"/>
                </a:lnTo>
                <a:cubicBezTo>
                  <a:pt x="6747111" y="3056527"/>
                  <a:pt x="6743784" y="3050187"/>
                  <a:pt x="6742615" y="3050187"/>
                </a:cubicBezTo>
                <a:close/>
                <a:moveTo>
                  <a:pt x="3191795" y="3050187"/>
                </a:moveTo>
                <a:lnTo>
                  <a:pt x="3193953" y="3052345"/>
                </a:lnTo>
                <a:lnTo>
                  <a:pt x="3193953" y="3050187"/>
                </a:lnTo>
                <a:close/>
                <a:moveTo>
                  <a:pt x="6606526" y="3047085"/>
                </a:moveTo>
                <a:lnTo>
                  <a:pt x="6607739" y="3047085"/>
                </a:lnTo>
                <a:lnTo>
                  <a:pt x="6610976" y="3050187"/>
                </a:lnTo>
                <a:lnTo>
                  <a:pt x="6610976" y="3051266"/>
                </a:lnTo>
                <a:lnTo>
                  <a:pt x="6608818" y="3053424"/>
                </a:lnTo>
                <a:lnTo>
                  <a:pt x="6607739" y="3053424"/>
                </a:lnTo>
                <a:lnTo>
                  <a:pt x="6604368" y="3050187"/>
                </a:lnTo>
                <a:lnTo>
                  <a:pt x="6604368" y="3049243"/>
                </a:lnTo>
                <a:close/>
                <a:moveTo>
                  <a:pt x="7249058" y="3046769"/>
                </a:moveTo>
                <a:lnTo>
                  <a:pt x="7249058" y="3050006"/>
                </a:lnTo>
                <a:lnTo>
                  <a:pt x="7250137" y="3050006"/>
                </a:lnTo>
                <a:lnTo>
                  <a:pt x="7252295" y="3047848"/>
                </a:lnTo>
                <a:lnTo>
                  <a:pt x="7252295" y="3046769"/>
                </a:lnTo>
                <a:close/>
                <a:moveTo>
                  <a:pt x="2696683" y="3045039"/>
                </a:moveTo>
                <a:lnTo>
                  <a:pt x="2696683" y="3048276"/>
                </a:lnTo>
                <a:lnTo>
                  <a:pt x="2697762" y="3048276"/>
                </a:lnTo>
                <a:lnTo>
                  <a:pt x="2697762" y="3045039"/>
                </a:lnTo>
                <a:close/>
                <a:moveTo>
                  <a:pt x="7109867" y="3044611"/>
                </a:moveTo>
                <a:lnTo>
                  <a:pt x="7109867" y="3048927"/>
                </a:lnTo>
                <a:lnTo>
                  <a:pt x="7112025" y="3048927"/>
                </a:lnTo>
                <a:lnTo>
                  <a:pt x="7112025" y="3044611"/>
                </a:lnTo>
                <a:close/>
                <a:moveTo>
                  <a:pt x="6709705" y="3040746"/>
                </a:moveTo>
                <a:lnTo>
                  <a:pt x="6709705" y="3042904"/>
                </a:lnTo>
                <a:lnTo>
                  <a:pt x="6710784" y="3042904"/>
                </a:lnTo>
                <a:lnTo>
                  <a:pt x="6710784" y="3040746"/>
                </a:lnTo>
                <a:close/>
                <a:moveTo>
                  <a:pt x="2638013" y="3039644"/>
                </a:moveTo>
                <a:lnTo>
                  <a:pt x="2640171" y="3039644"/>
                </a:lnTo>
                <a:lnTo>
                  <a:pt x="2640171" y="3040723"/>
                </a:lnTo>
                <a:lnTo>
                  <a:pt x="2638013" y="3040723"/>
                </a:lnTo>
                <a:close/>
                <a:moveTo>
                  <a:pt x="4126859" y="3039532"/>
                </a:moveTo>
                <a:lnTo>
                  <a:pt x="4132119" y="3041555"/>
                </a:lnTo>
                <a:lnTo>
                  <a:pt x="4140616" y="3040476"/>
                </a:lnTo>
                <a:cubicBezTo>
                  <a:pt x="4144212" y="3040476"/>
                  <a:pt x="4146011" y="3041196"/>
                  <a:pt x="4146011" y="3042634"/>
                </a:cubicBezTo>
                <a:lnTo>
                  <a:pt x="4147090" y="3041555"/>
                </a:lnTo>
                <a:lnTo>
                  <a:pt x="4153429" y="3041555"/>
                </a:lnTo>
                <a:cubicBezTo>
                  <a:pt x="4161971" y="3042275"/>
                  <a:pt x="4166242" y="3045827"/>
                  <a:pt x="4166242" y="3052211"/>
                </a:cubicBezTo>
                <a:cubicBezTo>
                  <a:pt x="4162915" y="3052211"/>
                  <a:pt x="4159364" y="3058640"/>
                  <a:pt x="4155587" y="3071498"/>
                </a:cubicBezTo>
                <a:lnTo>
                  <a:pt x="4156666" y="3072577"/>
                </a:lnTo>
                <a:lnTo>
                  <a:pt x="4167321" y="3063945"/>
                </a:lnTo>
                <a:lnTo>
                  <a:pt x="4168400" y="3065024"/>
                </a:lnTo>
                <a:lnTo>
                  <a:pt x="4169479" y="3065024"/>
                </a:lnTo>
                <a:lnTo>
                  <a:pt x="4168400" y="3059764"/>
                </a:lnTo>
                <a:lnTo>
                  <a:pt x="4168400" y="3058685"/>
                </a:lnTo>
                <a:lnTo>
                  <a:pt x="4170558" y="3056527"/>
                </a:lnTo>
                <a:lnTo>
                  <a:pt x="4171637" y="3056527"/>
                </a:lnTo>
                <a:lnTo>
                  <a:pt x="4171637" y="3058685"/>
                </a:lnTo>
                <a:lnTo>
                  <a:pt x="4173661" y="3058685"/>
                </a:lnTo>
                <a:lnTo>
                  <a:pt x="4173661" y="3057606"/>
                </a:lnTo>
                <a:lnTo>
                  <a:pt x="4172716" y="3054369"/>
                </a:lnTo>
                <a:lnTo>
                  <a:pt x="4173661" y="3054369"/>
                </a:lnTo>
                <a:cubicBezTo>
                  <a:pt x="4187058" y="3061652"/>
                  <a:pt x="4195960" y="3067721"/>
                  <a:pt x="4200366" y="3072577"/>
                </a:cubicBezTo>
                <a:lnTo>
                  <a:pt x="4200366" y="3073521"/>
                </a:lnTo>
                <a:lnTo>
                  <a:pt x="4196050" y="3073521"/>
                </a:lnTo>
                <a:lnTo>
                  <a:pt x="4197129" y="3074600"/>
                </a:lnTo>
                <a:lnTo>
                  <a:pt x="4197129" y="3075679"/>
                </a:lnTo>
                <a:lnTo>
                  <a:pt x="4201445" y="3073521"/>
                </a:lnTo>
                <a:lnTo>
                  <a:pt x="4204682" y="3081074"/>
                </a:lnTo>
                <a:lnTo>
                  <a:pt x="4198208" y="3086334"/>
                </a:lnTo>
                <a:lnTo>
                  <a:pt x="4187553" y="3085255"/>
                </a:lnTo>
                <a:lnTo>
                  <a:pt x="4184316" y="3085255"/>
                </a:lnTo>
                <a:lnTo>
                  <a:pt x="4184316" y="3086334"/>
                </a:lnTo>
                <a:lnTo>
                  <a:pt x="4190790" y="3092808"/>
                </a:lnTo>
                <a:lnTo>
                  <a:pt x="4188632" y="3101305"/>
                </a:lnTo>
                <a:cubicBezTo>
                  <a:pt x="4196455" y="3102924"/>
                  <a:pt x="4200366" y="3110027"/>
                  <a:pt x="4200366" y="3122616"/>
                </a:cubicBezTo>
                <a:cubicBezTo>
                  <a:pt x="4201804" y="3122616"/>
                  <a:pt x="4202524" y="3124054"/>
                  <a:pt x="4202524" y="3126932"/>
                </a:cubicBezTo>
                <a:cubicBezTo>
                  <a:pt x="4200186" y="3139700"/>
                  <a:pt x="4196634" y="3146084"/>
                  <a:pt x="4191869" y="3146084"/>
                </a:cubicBezTo>
                <a:lnTo>
                  <a:pt x="4190790" y="3146084"/>
                </a:lnTo>
                <a:cubicBezTo>
                  <a:pt x="4187912" y="3146084"/>
                  <a:pt x="4186474" y="3145365"/>
                  <a:pt x="4186474" y="3143926"/>
                </a:cubicBezTo>
                <a:lnTo>
                  <a:pt x="4181214" y="3147163"/>
                </a:lnTo>
                <a:lnTo>
                  <a:pt x="4163005" y="3141768"/>
                </a:lnTo>
                <a:cubicBezTo>
                  <a:pt x="4163005" y="3144645"/>
                  <a:pt x="4161971" y="3147163"/>
                  <a:pt x="4159903" y="3149321"/>
                </a:cubicBezTo>
                <a:lnTo>
                  <a:pt x="4159903" y="3151344"/>
                </a:lnTo>
                <a:lnTo>
                  <a:pt x="4161926" y="3154581"/>
                </a:lnTo>
                <a:lnTo>
                  <a:pt x="4161926" y="3157818"/>
                </a:lnTo>
                <a:lnTo>
                  <a:pt x="4151271" y="3171710"/>
                </a:lnTo>
                <a:lnTo>
                  <a:pt x="4150327" y="3171710"/>
                </a:lnTo>
                <a:lnTo>
                  <a:pt x="4146011" y="3168473"/>
                </a:lnTo>
                <a:lnTo>
                  <a:pt x="4144932" y="3168473"/>
                </a:lnTo>
                <a:lnTo>
                  <a:pt x="4142774" y="3170631"/>
                </a:lnTo>
                <a:lnTo>
                  <a:pt x="4142774" y="3171710"/>
                </a:lnTo>
                <a:lnTo>
                  <a:pt x="4149248" y="3179128"/>
                </a:lnTo>
                <a:lnTo>
                  <a:pt x="4152350" y="3179128"/>
                </a:lnTo>
                <a:lnTo>
                  <a:pt x="4166242" y="3163078"/>
                </a:lnTo>
                <a:lnTo>
                  <a:pt x="4169479" y="3163078"/>
                </a:lnTo>
                <a:lnTo>
                  <a:pt x="4172716" y="3165236"/>
                </a:lnTo>
                <a:cubicBezTo>
                  <a:pt x="4174065" y="3165236"/>
                  <a:pt x="4174740" y="3164157"/>
                  <a:pt x="4174740" y="3161999"/>
                </a:cubicBezTo>
                <a:lnTo>
                  <a:pt x="4173661" y="3158897"/>
                </a:lnTo>
                <a:lnTo>
                  <a:pt x="4176898" y="3156739"/>
                </a:lnTo>
                <a:lnTo>
                  <a:pt x="4183372" y="3158897"/>
                </a:lnTo>
                <a:lnTo>
                  <a:pt x="4191869" y="3158897"/>
                </a:lnTo>
                <a:lnTo>
                  <a:pt x="4198208" y="3161999"/>
                </a:lnTo>
                <a:lnTo>
                  <a:pt x="4202524" y="3161055"/>
                </a:lnTo>
                <a:lnTo>
                  <a:pt x="4211021" y="3163078"/>
                </a:lnTo>
                <a:lnTo>
                  <a:pt x="4212100" y="3163078"/>
                </a:lnTo>
                <a:cubicBezTo>
                  <a:pt x="4213538" y="3163078"/>
                  <a:pt x="4214977" y="3160965"/>
                  <a:pt x="4216416" y="3156739"/>
                </a:cubicBezTo>
                <a:lnTo>
                  <a:pt x="4217360" y="3156739"/>
                </a:lnTo>
                <a:cubicBezTo>
                  <a:pt x="4216371" y="3149636"/>
                  <a:pt x="4213898" y="3146084"/>
                  <a:pt x="4209942" y="3146084"/>
                </a:cubicBezTo>
                <a:lnTo>
                  <a:pt x="4208863" y="3145005"/>
                </a:lnTo>
                <a:lnTo>
                  <a:pt x="4207784" y="3145005"/>
                </a:lnTo>
                <a:lnTo>
                  <a:pt x="4203603" y="3146084"/>
                </a:lnTo>
                <a:lnTo>
                  <a:pt x="4202524" y="3145005"/>
                </a:lnTo>
                <a:lnTo>
                  <a:pt x="4202524" y="3143926"/>
                </a:lnTo>
                <a:cubicBezTo>
                  <a:pt x="4202524" y="3141768"/>
                  <a:pt x="4206075" y="3140689"/>
                  <a:pt x="4213179" y="3140689"/>
                </a:cubicBezTo>
                <a:cubicBezTo>
                  <a:pt x="4213898" y="3138621"/>
                  <a:pt x="4216011" y="3137587"/>
                  <a:pt x="4219518" y="3137587"/>
                </a:cubicBezTo>
                <a:lnTo>
                  <a:pt x="4227071" y="3138666"/>
                </a:lnTo>
                <a:lnTo>
                  <a:pt x="4228150" y="3137587"/>
                </a:lnTo>
                <a:lnTo>
                  <a:pt x="4221676" y="3128011"/>
                </a:lnTo>
                <a:lnTo>
                  <a:pt x="4222755" y="3121537"/>
                </a:lnTo>
                <a:cubicBezTo>
                  <a:pt x="4222755" y="3117850"/>
                  <a:pt x="4219203" y="3113939"/>
                  <a:pt x="4212100" y="3109802"/>
                </a:cubicBezTo>
                <a:lnTo>
                  <a:pt x="4203603" y="3094966"/>
                </a:lnTo>
                <a:lnTo>
                  <a:pt x="4203603" y="3092808"/>
                </a:lnTo>
                <a:cubicBezTo>
                  <a:pt x="4203603" y="3091010"/>
                  <a:pt x="4206795" y="3089571"/>
                  <a:pt x="4213179" y="3088492"/>
                </a:cubicBezTo>
                <a:lnTo>
                  <a:pt x="4227071" y="3089571"/>
                </a:lnTo>
                <a:cubicBezTo>
                  <a:pt x="4227071" y="3087413"/>
                  <a:pt x="4229184" y="3086334"/>
                  <a:pt x="4233410" y="3086334"/>
                </a:cubicBezTo>
                <a:lnTo>
                  <a:pt x="4231252" y="3082153"/>
                </a:lnTo>
                <a:lnTo>
                  <a:pt x="4238805" y="3071498"/>
                </a:lnTo>
                <a:lnTo>
                  <a:pt x="4240829" y="3061922"/>
                </a:lnTo>
                <a:lnTo>
                  <a:pt x="4239750" y="3060843"/>
                </a:lnTo>
                <a:lnTo>
                  <a:pt x="4194027" y="3060843"/>
                </a:lnTo>
                <a:cubicBezTo>
                  <a:pt x="4192408" y="3060843"/>
                  <a:pt x="4191329" y="3059044"/>
                  <a:pt x="4190790" y="3055448"/>
                </a:cubicBezTo>
                <a:lnTo>
                  <a:pt x="4205761" y="3050187"/>
                </a:lnTo>
                <a:lnTo>
                  <a:pt x="4212100" y="3050187"/>
                </a:lnTo>
                <a:cubicBezTo>
                  <a:pt x="4215786" y="3050187"/>
                  <a:pt x="4218979" y="3051222"/>
                  <a:pt x="4221676" y="3053290"/>
                </a:cubicBezTo>
                <a:lnTo>
                  <a:pt x="4232331" y="3053290"/>
                </a:lnTo>
                <a:lnTo>
                  <a:pt x="4235568" y="3051132"/>
                </a:lnTo>
                <a:lnTo>
                  <a:pt x="4238805" y="3051132"/>
                </a:lnTo>
                <a:lnTo>
                  <a:pt x="4249461" y="3059764"/>
                </a:lnTo>
                <a:lnTo>
                  <a:pt x="4250540" y="3059764"/>
                </a:lnTo>
                <a:lnTo>
                  <a:pt x="4256879" y="3052211"/>
                </a:lnTo>
                <a:lnTo>
                  <a:pt x="4255800" y="3045871"/>
                </a:lnTo>
                <a:lnTo>
                  <a:pt x="4260116" y="3041555"/>
                </a:lnTo>
                <a:cubicBezTo>
                  <a:pt x="4270006" y="3044613"/>
                  <a:pt x="4276031" y="3048164"/>
                  <a:pt x="4278189" y="3052211"/>
                </a:cubicBezTo>
                <a:lnTo>
                  <a:pt x="4278189" y="3053290"/>
                </a:lnTo>
                <a:lnTo>
                  <a:pt x="4277110" y="3058685"/>
                </a:lnTo>
                <a:cubicBezTo>
                  <a:pt x="4282235" y="3058685"/>
                  <a:pt x="4287226" y="3061877"/>
                  <a:pt x="4292081" y="3068261"/>
                </a:cubicBezTo>
                <a:cubicBezTo>
                  <a:pt x="4294868" y="3068261"/>
                  <a:pt x="4296622" y="3070374"/>
                  <a:pt x="4297341" y="3074600"/>
                </a:cubicBezTo>
                <a:lnTo>
                  <a:pt x="4294239" y="3076758"/>
                </a:lnTo>
                <a:lnTo>
                  <a:pt x="4291002" y="3076758"/>
                </a:lnTo>
                <a:lnTo>
                  <a:pt x="4287765" y="3074600"/>
                </a:lnTo>
                <a:lnTo>
                  <a:pt x="4285607" y="3074600"/>
                </a:lnTo>
                <a:cubicBezTo>
                  <a:pt x="4284438" y="3074600"/>
                  <a:pt x="4283404" y="3076398"/>
                  <a:pt x="4282505" y="3079995"/>
                </a:cubicBezTo>
                <a:cubicBezTo>
                  <a:pt x="4278908" y="3079995"/>
                  <a:pt x="4277110" y="3082468"/>
                  <a:pt x="4277110" y="3087413"/>
                </a:cubicBezTo>
                <a:cubicBezTo>
                  <a:pt x="4270006" y="3091010"/>
                  <a:pt x="4263982" y="3092808"/>
                  <a:pt x="4259037" y="3092808"/>
                </a:cubicBezTo>
                <a:cubicBezTo>
                  <a:pt x="4258857" y="3094247"/>
                  <a:pt x="4256699" y="3095281"/>
                  <a:pt x="4252563" y="3095910"/>
                </a:cubicBezTo>
                <a:lnTo>
                  <a:pt x="4252563" y="3096989"/>
                </a:lnTo>
                <a:cubicBezTo>
                  <a:pt x="4256159" y="3099507"/>
                  <a:pt x="4257958" y="3101665"/>
                  <a:pt x="4257958" y="3103463"/>
                </a:cubicBezTo>
                <a:lnTo>
                  <a:pt x="4256879" y="3106565"/>
                </a:lnTo>
                <a:lnTo>
                  <a:pt x="4260116" y="3104542"/>
                </a:lnTo>
                <a:cubicBezTo>
                  <a:pt x="4261824" y="3104542"/>
                  <a:pt x="4263218" y="3107375"/>
                  <a:pt x="4264297" y="3113039"/>
                </a:cubicBezTo>
                <a:cubicBezTo>
                  <a:pt x="4259531" y="3126527"/>
                  <a:pt x="4255260" y="3133271"/>
                  <a:pt x="4251484" y="3133271"/>
                </a:cubicBezTo>
                <a:cubicBezTo>
                  <a:pt x="4251484" y="3136148"/>
                  <a:pt x="4249730" y="3137947"/>
                  <a:pt x="4246224" y="3138666"/>
                </a:cubicBezTo>
                <a:lnTo>
                  <a:pt x="4246224" y="3139610"/>
                </a:lnTo>
                <a:lnTo>
                  <a:pt x="4260116" y="3139610"/>
                </a:lnTo>
                <a:cubicBezTo>
                  <a:pt x="4266320" y="3133226"/>
                  <a:pt x="4270906" y="3130034"/>
                  <a:pt x="4273873" y="3130034"/>
                </a:cubicBezTo>
                <a:lnTo>
                  <a:pt x="4274952" y="3130034"/>
                </a:lnTo>
                <a:lnTo>
                  <a:pt x="4282505" y="3134350"/>
                </a:lnTo>
                <a:lnTo>
                  <a:pt x="4285607" y="3133271"/>
                </a:lnTo>
                <a:lnTo>
                  <a:pt x="4288844" y="3138666"/>
                </a:lnTo>
                <a:lnTo>
                  <a:pt x="4287765" y="3148242"/>
                </a:lnTo>
                <a:cubicBezTo>
                  <a:pt x="4289923" y="3148242"/>
                  <a:pt x="4291721" y="3149636"/>
                  <a:pt x="4293160" y="3152423"/>
                </a:cubicBezTo>
                <a:lnTo>
                  <a:pt x="4293160" y="3157818"/>
                </a:lnTo>
                <a:lnTo>
                  <a:pt x="4291002" y="3159976"/>
                </a:lnTo>
                <a:lnTo>
                  <a:pt x="4292081" y="3161055"/>
                </a:lnTo>
                <a:lnTo>
                  <a:pt x="4292081" y="3161999"/>
                </a:lnTo>
                <a:cubicBezTo>
                  <a:pt x="4283179" y="3171441"/>
                  <a:pt x="4274997" y="3177150"/>
                  <a:pt x="4267534" y="3179128"/>
                </a:cubicBezTo>
                <a:lnTo>
                  <a:pt x="4266455" y="3178049"/>
                </a:lnTo>
                <a:cubicBezTo>
                  <a:pt x="4266455" y="3181826"/>
                  <a:pt x="4262184" y="3184658"/>
                  <a:pt x="4253642" y="3186547"/>
                </a:cubicBezTo>
                <a:cubicBezTo>
                  <a:pt x="4253642" y="3187985"/>
                  <a:pt x="4252607" y="3188705"/>
                  <a:pt x="4250540" y="3188705"/>
                </a:cubicBezTo>
                <a:lnTo>
                  <a:pt x="4249461" y="3189784"/>
                </a:lnTo>
                <a:lnTo>
                  <a:pt x="4249461" y="3190863"/>
                </a:lnTo>
                <a:cubicBezTo>
                  <a:pt x="4252967" y="3193740"/>
                  <a:pt x="4254721" y="3196572"/>
                  <a:pt x="4254721" y="3199360"/>
                </a:cubicBezTo>
                <a:cubicBezTo>
                  <a:pt x="4256339" y="3199360"/>
                  <a:pt x="4260970" y="3194055"/>
                  <a:pt x="4268613" y="3183444"/>
                </a:cubicBezTo>
                <a:lnTo>
                  <a:pt x="4271850" y="3182365"/>
                </a:lnTo>
                <a:cubicBezTo>
                  <a:pt x="4274457" y="3182365"/>
                  <a:pt x="4277650" y="3186951"/>
                  <a:pt x="4281426" y="3196123"/>
                </a:cubicBezTo>
                <a:cubicBezTo>
                  <a:pt x="4285472" y="3196123"/>
                  <a:pt x="4288664" y="3201113"/>
                  <a:pt x="4291002" y="3211094"/>
                </a:cubicBezTo>
                <a:lnTo>
                  <a:pt x="4286686" y="3215410"/>
                </a:lnTo>
                <a:lnTo>
                  <a:pt x="4285607" y="3215410"/>
                </a:lnTo>
                <a:lnTo>
                  <a:pt x="4280347" y="3211094"/>
                </a:lnTo>
                <a:lnTo>
                  <a:pt x="4272794" y="3211094"/>
                </a:lnTo>
                <a:lnTo>
                  <a:pt x="4263218" y="3208936"/>
                </a:lnTo>
                <a:lnTo>
                  <a:pt x="4254721" y="3211094"/>
                </a:lnTo>
                <a:lnTo>
                  <a:pt x="4253642" y="3210015"/>
                </a:lnTo>
                <a:lnTo>
                  <a:pt x="4253642" y="3211094"/>
                </a:lnTo>
                <a:lnTo>
                  <a:pt x="4255800" y="3219591"/>
                </a:lnTo>
                <a:lnTo>
                  <a:pt x="4255800" y="3221749"/>
                </a:lnTo>
                <a:lnTo>
                  <a:pt x="4253642" y="3224986"/>
                </a:lnTo>
                <a:lnTo>
                  <a:pt x="4254721" y="3239822"/>
                </a:lnTo>
                <a:lnTo>
                  <a:pt x="4252563" y="3245217"/>
                </a:lnTo>
                <a:cubicBezTo>
                  <a:pt x="4252563" y="3249444"/>
                  <a:pt x="4255080" y="3251557"/>
                  <a:pt x="4260116" y="3251557"/>
                </a:cubicBezTo>
                <a:lnTo>
                  <a:pt x="4262139" y="3255873"/>
                </a:lnTo>
                <a:lnTo>
                  <a:pt x="4272794" y="3255873"/>
                </a:lnTo>
                <a:lnTo>
                  <a:pt x="4279268" y="3251557"/>
                </a:lnTo>
                <a:lnTo>
                  <a:pt x="4298420" y="3250612"/>
                </a:lnTo>
                <a:lnTo>
                  <a:pt x="4300578" y="3253715"/>
                </a:lnTo>
                <a:lnTo>
                  <a:pt x="4300578" y="3260189"/>
                </a:lnTo>
                <a:cubicBezTo>
                  <a:pt x="4294194" y="3265853"/>
                  <a:pt x="4290642" y="3270439"/>
                  <a:pt x="4289923" y="3273946"/>
                </a:cubicBezTo>
                <a:lnTo>
                  <a:pt x="4286686" y="3275025"/>
                </a:lnTo>
                <a:lnTo>
                  <a:pt x="4286686" y="3278262"/>
                </a:lnTo>
                <a:lnTo>
                  <a:pt x="4292081" y="3283657"/>
                </a:lnTo>
                <a:lnTo>
                  <a:pt x="4292081" y="3284601"/>
                </a:lnTo>
                <a:cubicBezTo>
                  <a:pt x="4290463" y="3294582"/>
                  <a:pt x="4285832" y="3299572"/>
                  <a:pt x="4278189" y="3299572"/>
                </a:cubicBezTo>
                <a:lnTo>
                  <a:pt x="4269692" y="3298493"/>
                </a:lnTo>
                <a:lnTo>
                  <a:pt x="4264297" y="3300651"/>
                </a:lnTo>
                <a:lnTo>
                  <a:pt x="4254721" y="3296335"/>
                </a:lnTo>
                <a:lnTo>
                  <a:pt x="4250540" y="3297414"/>
                </a:lnTo>
                <a:cubicBezTo>
                  <a:pt x="4240559" y="3297414"/>
                  <a:pt x="4235568" y="3294222"/>
                  <a:pt x="4235568" y="3287838"/>
                </a:cubicBezTo>
                <a:lnTo>
                  <a:pt x="4232331" y="3287838"/>
                </a:lnTo>
                <a:lnTo>
                  <a:pt x="4228150" y="3291075"/>
                </a:lnTo>
                <a:lnTo>
                  <a:pt x="4225992" y="3291075"/>
                </a:lnTo>
                <a:lnTo>
                  <a:pt x="4215337" y="3281499"/>
                </a:lnTo>
                <a:cubicBezTo>
                  <a:pt x="4210661" y="3275655"/>
                  <a:pt x="4206390" y="3267112"/>
                  <a:pt x="4202524" y="3255873"/>
                </a:cubicBezTo>
                <a:lnTo>
                  <a:pt x="4201445" y="3254794"/>
                </a:lnTo>
                <a:lnTo>
                  <a:pt x="4201445" y="3252636"/>
                </a:lnTo>
                <a:lnTo>
                  <a:pt x="4202524" y="3251557"/>
                </a:lnTo>
                <a:lnTo>
                  <a:pt x="4202524" y="3250612"/>
                </a:lnTo>
                <a:lnTo>
                  <a:pt x="4199287" y="3248454"/>
                </a:lnTo>
                <a:lnTo>
                  <a:pt x="4198208" y="3248454"/>
                </a:lnTo>
                <a:lnTo>
                  <a:pt x="4196050" y="3250612"/>
                </a:lnTo>
                <a:lnTo>
                  <a:pt x="4197129" y="3259110"/>
                </a:lnTo>
                <a:cubicBezTo>
                  <a:pt x="4195060" y="3261178"/>
                  <a:pt x="4192588" y="3262212"/>
                  <a:pt x="4189711" y="3262212"/>
                </a:cubicBezTo>
                <a:cubicBezTo>
                  <a:pt x="4188991" y="3265809"/>
                  <a:pt x="4187553" y="3267607"/>
                  <a:pt x="4185395" y="3267607"/>
                </a:cubicBezTo>
                <a:lnTo>
                  <a:pt x="4187553" y="3270844"/>
                </a:lnTo>
                <a:lnTo>
                  <a:pt x="4187553" y="3271923"/>
                </a:lnTo>
                <a:lnTo>
                  <a:pt x="4185395" y="3273946"/>
                </a:lnTo>
                <a:lnTo>
                  <a:pt x="4182293" y="3271923"/>
                </a:lnTo>
                <a:lnTo>
                  <a:pt x="4180135" y="3273946"/>
                </a:lnTo>
                <a:lnTo>
                  <a:pt x="4179056" y="3272867"/>
                </a:lnTo>
                <a:lnTo>
                  <a:pt x="4179056" y="3271923"/>
                </a:lnTo>
                <a:lnTo>
                  <a:pt x="4174740" y="3272867"/>
                </a:lnTo>
                <a:cubicBezTo>
                  <a:pt x="4174740" y="3274306"/>
                  <a:pt x="4176898" y="3275385"/>
                  <a:pt x="4181214" y="3276104"/>
                </a:cubicBezTo>
                <a:lnTo>
                  <a:pt x="4181214" y="3273946"/>
                </a:lnTo>
                <a:lnTo>
                  <a:pt x="4182293" y="3273946"/>
                </a:lnTo>
                <a:lnTo>
                  <a:pt x="4184316" y="3276104"/>
                </a:lnTo>
                <a:lnTo>
                  <a:pt x="4184316" y="3279341"/>
                </a:lnTo>
                <a:cubicBezTo>
                  <a:pt x="4183506" y="3282038"/>
                  <a:pt x="4178561" y="3285231"/>
                  <a:pt x="4169479" y="3288917"/>
                </a:cubicBezTo>
                <a:cubicBezTo>
                  <a:pt x="4163275" y="3295301"/>
                  <a:pt x="4157565" y="3298493"/>
                  <a:pt x="4152350" y="3298493"/>
                </a:cubicBezTo>
                <a:lnTo>
                  <a:pt x="4151271" y="3297414"/>
                </a:lnTo>
                <a:lnTo>
                  <a:pt x="4151271" y="3296335"/>
                </a:lnTo>
                <a:lnTo>
                  <a:pt x="4153429" y="3286759"/>
                </a:lnTo>
                <a:lnTo>
                  <a:pt x="4153429" y="3285680"/>
                </a:lnTo>
                <a:cubicBezTo>
                  <a:pt x="4149922" y="3281274"/>
                  <a:pt x="4148169" y="3277003"/>
                  <a:pt x="4148169" y="3272867"/>
                </a:cubicBezTo>
                <a:lnTo>
                  <a:pt x="4148169" y="3267607"/>
                </a:lnTo>
                <a:lnTo>
                  <a:pt x="4147090" y="3267607"/>
                </a:lnTo>
                <a:cubicBezTo>
                  <a:pt x="4127308" y="3287478"/>
                  <a:pt x="4113101" y="3297414"/>
                  <a:pt x="4104469" y="3297414"/>
                </a:cubicBezTo>
                <a:lnTo>
                  <a:pt x="4103390" y="3297414"/>
                </a:lnTo>
                <a:cubicBezTo>
                  <a:pt x="4099614" y="3297414"/>
                  <a:pt x="4097456" y="3296380"/>
                  <a:pt x="4096916" y="3294312"/>
                </a:cubicBezTo>
                <a:lnTo>
                  <a:pt x="4096916" y="3292154"/>
                </a:lnTo>
                <a:lnTo>
                  <a:pt x="4108651" y="3277183"/>
                </a:lnTo>
                <a:cubicBezTo>
                  <a:pt x="4108651" y="3274216"/>
                  <a:pt x="4111528" y="3271024"/>
                  <a:pt x="4117283" y="3267607"/>
                </a:cubicBezTo>
                <a:cubicBezTo>
                  <a:pt x="4117283" y="3257626"/>
                  <a:pt x="4120115" y="3249444"/>
                  <a:pt x="4125780" y="3243059"/>
                </a:cubicBezTo>
                <a:lnTo>
                  <a:pt x="4125780" y="3241980"/>
                </a:lnTo>
                <a:cubicBezTo>
                  <a:pt x="4123622" y="3241980"/>
                  <a:pt x="4122543" y="3241261"/>
                  <a:pt x="4122543" y="3239822"/>
                </a:cubicBezTo>
                <a:lnTo>
                  <a:pt x="4122543" y="3231325"/>
                </a:lnTo>
                <a:lnTo>
                  <a:pt x="4107572" y="3231325"/>
                </a:lnTo>
                <a:lnTo>
                  <a:pt x="4102311" y="3226065"/>
                </a:lnTo>
                <a:lnTo>
                  <a:pt x="4102311" y="3223907"/>
                </a:lnTo>
                <a:lnTo>
                  <a:pt x="4104469" y="3221749"/>
                </a:lnTo>
                <a:lnTo>
                  <a:pt x="4111888" y="3221749"/>
                </a:lnTo>
                <a:lnTo>
                  <a:pt x="4116204" y="3222828"/>
                </a:lnTo>
                <a:lnTo>
                  <a:pt x="4120385" y="3221749"/>
                </a:lnTo>
                <a:lnTo>
                  <a:pt x="4121464" y="3221749"/>
                </a:lnTo>
                <a:cubicBezTo>
                  <a:pt x="4125060" y="3221929"/>
                  <a:pt x="4126859" y="3222648"/>
                  <a:pt x="4126859" y="3223907"/>
                </a:cubicBezTo>
                <a:lnTo>
                  <a:pt x="4129961" y="3222828"/>
                </a:lnTo>
                <a:lnTo>
                  <a:pt x="4129961" y="3221749"/>
                </a:lnTo>
                <a:cubicBezTo>
                  <a:pt x="4126094" y="3209161"/>
                  <a:pt x="4122902" y="3202057"/>
                  <a:pt x="4120385" y="3200439"/>
                </a:cubicBezTo>
                <a:lnTo>
                  <a:pt x="4118227" y="3200439"/>
                </a:lnTo>
                <a:cubicBezTo>
                  <a:pt x="4116878" y="3200439"/>
                  <a:pt x="4113326" y="3203991"/>
                  <a:pt x="4107572" y="3211094"/>
                </a:cubicBezTo>
                <a:lnTo>
                  <a:pt x="4101232" y="3213252"/>
                </a:lnTo>
                <a:lnTo>
                  <a:pt x="4099074" y="3210015"/>
                </a:lnTo>
                <a:lnTo>
                  <a:pt x="4108651" y="3194100"/>
                </a:lnTo>
                <a:cubicBezTo>
                  <a:pt x="4108651" y="3186277"/>
                  <a:pt x="4110089" y="3181286"/>
                  <a:pt x="4112967" y="3179128"/>
                </a:cubicBezTo>
                <a:lnTo>
                  <a:pt x="4111888" y="3170631"/>
                </a:lnTo>
                <a:cubicBezTo>
                  <a:pt x="4116113" y="3164247"/>
                  <a:pt x="4118227" y="3158538"/>
                  <a:pt x="4118227" y="3153502"/>
                </a:cubicBezTo>
                <a:lnTo>
                  <a:pt x="4116204" y="3143926"/>
                </a:lnTo>
                <a:lnTo>
                  <a:pt x="4120385" y="3141768"/>
                </a:lnTo>
                <a:cubicBezTo>
                  <a:pt x="4120385" y="3138981"/>
                  <a:pt x="4118272" y="3135789"/>
                  <a:pt x="4114046" y="3132192"/>
                </a:cubicBezTo>
                <a:lnTo>
                  <a:pt x="4111888" y="3117355"/>
                </a:lnTo>
                <a:lnTo>
                  <a:pt x="4111888" y="3115197"/>
                </a:lnTo>
                <a:cubicBezTo>
                  <a:pt x="4114765" y="3110702"/>
                  <a:pt x="4116204" y="3105711"/>
                  <a:pt x="4116204" y="3100226"/>
                </a:cubicBezTo>
                <a:lnTo>
                  <a:pt x="4114046" y="3090650"/>
                </a:lnTo>
                <a:cubicBezTo>
                  <a:pt x="4114765" y="3083007"/>
                  <a:pt x="4116158" y="3076263"/>
                  <a:pt x="4118227" y="3070419"/>
                </a:cubicBezTo>
                <a:cubicBezTo>
                  <a:pt x="4116518" y="3070419"/>
                  <a:pt x="4115125" y="3067227"/>
                  <a:pt x="4114046" y="3060843"/>
                </a:cubicBezTo>
                <a:lnTo>
                  <a:pt x="4116204" y="3060843"/>
                </a:lnTo>
                <a:lnTo>
                  <a:pt x="4116204" y="3062866"/>
                </a:lnTo>
                <a:lnTo>
                  <a:pt x="4117283" y="3062866"/>
                </a:lnTo>
                <a:lnTo>
                  <a:pt x="4117283" y="3059764"/>
                </a:lnTo>
                <a:lnTo>
                  <a:pt x="4111888" y="3054369"/>
                </a:lnTo>
                <a:lnTo>
                  <a:pt x="4111888" y="3053290"/>
                </a:lnTo>
                <a:cubicBezTo>
                  <a:pt x="4111888" y="3049603"/>
                  <a:pt x="4115079" y="3045332"/>
                  <a:pt x="4121464" y="3040476"/>
                </a:cubicBezTo>
                <a:close/>
                <a:moveTo>
                  <a:pt x="2617376" y="3038430"/>
                </a:moveTo>
                <a:lnTo>
                  <a:pt x="2617376" y="3039644"/>
                </a:lnTo>
                <a:lnTo>
                  <a:pt x="2619535" y="3039644"/>
                </a:lnTo>
                <a:lnTo>
                  <a:pt x="2619535" y="3038430"/>
                </a:lnTo>
                <a:close/>
                <a:moveTo>
                  <a:pt x="8668767" y="3036835"/>
                </a:moveTo>
                <a:lnTo>
                  <a:pt x="8675241" y="3036835"/>
                </a:lnTo>
                <a:cubicBezTo>
                  <a:pt x="8680187" y="3036835"/>
                  <a:pt x="8687155" y="3039667"/>
                  <a:pt x="8696147" y="3045332"/>
                </a:cubicBezTo>
                <a:lnTo>
                  <a:pt x="8697226" y="3045332"/>
                </a:lnTo>
                <a:cubicBezTo>
                  <a:pt x="8700822" y="3045332"/>
                  <a:pt x="8702621" y="3044613"/>
                  <a:pt x="8702621" y="3043174"/>
                </a:cubicBezTo>
                <a:lnTo>
                  <a:pt x="8708151" y="3044253"/>
                </a:lnTo>
                <a:lnTo>
                  <a:pt x="8719076" y="3042095"/>
                </a:lnTo>
                <a:cubicBezTo>
                  <a:pt x="8725640" y="3043534"/>
                  <a:pt x="8728922" y="3045332"/>
                  <a:pt x="8728922" y="3047490"/>
                </a:cubicBezTo>
                <a:lnTo>
                  <a:pt x="8728922" y="3050727"/>
                </a:lnTo>
                <a:lnTo>
                  <a:pt x="8716918" y="3063405"/>
                </a:lnTo>
                <a:lnTo>
                  <a:pt x="8715839" y="3063405"/>
                </a:lnTo>
                <a:lnTo>
                  <a:pt x="8714625" y="3062326"/>
                </a:lnTo>
                <a:lnTo>
                  <a:pt x="8713546" y="3062326"/>
                </a:lnTo>
                <a:cubicBezTo>
                  <a:pt x="8713546" y="3063585"/>
                  <a:pt x="8711388" y="3065384"/>
                  <a:pt x="8707072" y="3067721"/>
                </a:cubicBezTo>
                <a:lnTo>
                  <a:pt x="8707072" y="3068800"/>
                </a:lnTo>
                <a:lnTo>
                  <a:pt x="8709230" y="3068800"/>
                </a:lnTo>
                <a:lnTo>
                  <a:pt x="8714625" y="3064484"/>
                </a:lnTo>
                <a:lnTo>
                  <a:pt x="8720155" y="3064484"/>
                </a:lnTo>
                <a:lnTo>
                  <a:pt x="8719076" y="3076218"/>
                </a:lnTo>
                <a:lnTo>
                  <a:pt x="8720155" y="3089976"/>
                </a:lnTo>
                <a:cubicBezTo>
                  <a:pt x="8718716" y="3089976"/>
                  <a:pt x="8717277" y="3092134"/>
                  <a:pt x="8715839" y="3096450"/>
                </a:cubicBezTo>
                <a:cubicBezTo>
                  <a:pt x="8713591" y="3096450"/>
                  <a:pt x="8712467" y="3097124"/>
                  <a:pt x="8712467" y="3098473"/>
                </a:cubicBezTo>
                <a:lnTo>
                  <a:pt x="8712467" y="3099552"/>
                </a:lnTo>
                <a:cubicBezTo>
                  <a:pt x="8712467" y="3100991"/>
                  <a:pt x="8714310" y="3101710"/>
                  <a:pt x="8717997" y="3101710"/>
                </a:cubicBezTo>
                <a:lnTo>
                  <a:pt x="8719076" y="3102789"/>
                </a:lnTo>
                <a:lnTo>
                  <a:pt x="8719076" y="3112365"/>
                </a:lnTo>
                <a:lnTo>
                  <a:pt x="8717997" y="3113444"/>
                </a:lnTo>
                <a:lnTo>
                  <a:pt x="8717997" y="3114523"/>
                </a:lnTo>
                <a:lnTo>
                  <a:pt x="8719076" y="3115602"/>
                </a:lnTo>
                <a:lnTo>
                  <a:pt x="8722313" y="3115602"/>
                </a:lnTo>
                <a:lnTo>
                  <a:pt x="8737688" y="3109128"/>
                </a:lnTo>
                <a:lnTo>
                  <a:pt x="8738768" y="3109128"/>
                </a:lnTo>
                <a:cubicBezTo>
                  <a:pt x="8742004" y="3109128"/>
                  <a:pt x="8746006" y="3110567"/>
                  <a:pt x="8750771" y="3113444"/>
                </a:cubicBezTo>
                <a:cubicBezTo>
                  <a:pt x="8752210" y="3112185"/>
                  <a:pt x="8758414" y="3111106"/>
                  <a:pt x="8769384" y="3110207"/>
                </a:cubicBezTo>
                <a:cubicBezTo>
                  <a:pt x="8771632" y="3107600"/>
                  <a:pt x="8772756" y="3105127"/>
                  <a:pt x="8772756" y="3102789"/>
                </a:cubicBezTo>
                <a:cubicBezTo>
                  <a:pt x="8772756" y="3101710"/>
                  <a:pt x="8771272" y="3100631"/>
                  <a:pt x="8768305" y="3099552"/>
                </a:cubicBezTo>
                <a:lnTo>
                  <a:pt x="8767226" y="3098473"/>
                </a:lnTo>
                <a:lnTo>
                  <a:pt x="8767226" y="3097529"/>
                </a:lnTo>
                <a:lnTo>
                  <a:pt x="8768305" y="3094292"/>
                </a:lnTo>
                <a:lnTo>
                  <a:pt x="8767226" y="3094292"/>
                </a:lnTo>
                <a:cubicBezTo>
                  <a:pt x="8759943" y="3094292"/>
                  <a:pt x="8756301" y="3086469"/>
                  <a:pt x="8756301" y="3070823"/>
                </a:cubicBezTo>
                <a:cubicBezTo>
                  <a:pt x="8745331" y="3066418"/>
                  <a:pt x="8739846" y="3061832"/>
                  <a:pt x="8739846" y="3057066"/>
                </a:cubicBezTo>
                <a:cubicBezTo>
                  <a:pt x="8740926" y="3054009"/>
                  <a:pt x="8742769" y="3051896"/>
                  <a:pt x="8745376" y="3050727"/>
                </a:cubicBezTo>
                <a:lnTo>
                  <a:pt x="8766147" y="3054908"/>
                </a:lnTo>
                <a:lnTo>
                  <a:pt x="8766147" y="3055987"/>
                </a:lnTo>
                <a:cubicBezTo>
                  <a:pt x="8766147" y="3057426"/>
                  <a:pt x="8764304" y="3058145"/>
                  <a:pt x="8760617" y="3058145"/>
                </a:cubicBezTo>
                <a:lnTo>
                  <a:pt x="8760617" y="3059224"/>
                </a:lnTo>
                <a:lnTo>
                  <a:pt x="8763989" y="3059224"/>
                </a:lnTo>
                <a:lnTo>
                  <a:pt x="8768305" y="3057066"/>
                </a:lnTo>
                <a:lnTo>
                  <a:pt x="8768305" y="3060303"/>
                </a:lnTo>
                <a:lnTo>
                  <a:pt x="8770463" y="3060303"/>
                </a:lnTo>
                <a:lnTo>
                  <a:pt x="8770463" y="3059224"/>
                </a:lnTo>
                <a:lnTo>
                  <a:pt x="8769384" y="3058145"/>
                </a:lnTo>
                <a:lnTo>
                  <a:pt x="8769384" y="3057066"/>
                </a:lnTo>
                <a:lnTo>
                  <a:pt x="8779230" y="3052750"/>
                </a:lnTo>
                <a:cubicBezTo>
                  <a:pt x="8796764" y="3059674"/>
                  <a:pt x="8805531" y="3067497"/>
                  <a:pt x="8805531" y="3076218"/>
                </a:cubicBezTo>
                <a:lnTo>
                  <a:pt x="8805531" y="3084716"/>
                </a:lnTo>
                <a:lnTo>
                  <a:pt x="8800001" y="3096450"/>
                </a:lnTo>
                <a:lnTo>
                  <a:pt x="8800001" y="3097529"/>
                </a:lnTo>
                <a:lnTo>
                  <a:pt x="8814298" y="3113444"/>
                </a:lnTo>
                <a:cubicBezTo>
                  <a:pt x="8814298" y="3119109"/>
                  <a:pt x="8810296" y="3121941"/>
                  <a:pt x="8802294" y="3121941"/>
                </a:cubicBezTo>
                <a:lnTo>
                  <a:pt x="8786918" y="3123020"/>
                </a:lnTo>
                <a:lnTo>
                  <a:pt x="8782602" y="3121941"/>
                </a:lnTo>
                <a:lnTo>
                  <a:pt x="8780309" y="3124099"/>
                </a:lnTo>
                <a:lnTo>
                  <a:pt x="8775993" y="3124099"/>
                </a:lnTo>
                <a:lnTo>
                  <a:pt x="8772756" y="3121941"/>
                </a:lnTo>
                <a:lnTo>
                  <a:pt x="8767226" y="3123020"/>
                </a:lnTo>
                <a:lnTo>
                  <a:pt x="8767226" y="3118704"/>
                </a:lnTo>
                <a:lnTo>
                  <a:pt x="8765068" y="3118704"/>
                </a:lnTo>
                <a:lnTo>
                  <a:pt x="8767226" y="3131517"/>
                </a:lnTo>
                <a:lnTo>
                  <a:pt x="8765068" y="3154851"/>
                </a:lnTo>
                <a:lnTo>
                  <a:pt x="8766147" y="3160246"/>
                </a:lnTo>
                <a:lnTo>
                  <a:pt x="8765068" y="3161325"/>
                </a:lnTo>
                <a:lnTo>
                  <a:pt x="8765068" y="3162404"/>
                </a:lnTo>
                <a:lnTo>
                  <a:pt x="8766147" y="3166585"/>
                </a:lnTo>
                <a:lnTo>
                  <a:pt x="8763989" y="3173059"/>
                </a:lnTo>
                <a:lnTo>
                  <a:pt x="8766147" y="3182635"/>
                </a:lnTo>
                <a:lnTo>
                  <a:pt x="8765068" y="3187895"/>
                </a:lnTo>
                <a:lnTo>
                  <a:pt x="8768305" y="3213387"/>
                </a:lnTo>
                <a:lnTo>
                  <a:pt x="8768305" y="3220805"/>
                </a:lnTo>
                <a:lnTo>
                  <a:pt x="8766147" y="3224042"/>
                </a:lnTo>
                <a:lnTo>
                  <a:pt x="8766147" y="3234697"/>
                </a:lnTo>
                <a:cubicBezTo>
                  <a:pt x="8766147" y="3236675"/>
                  <a:pt x="8769789" y="3238429"/>
                  <a:pt x="8777072" y="3239958"/>
                </a:cubicBezTo>
                <a:cubicBezTo>
                  <a:pt x="8780129" y="3239958"/>
                  <a:pt x="8783052" y="3234293"/>
                  <a:pt x="8785839" y="3222963"/>
                </a:cubicBezTo>
                <a:lnTo>
                  <a:pt x="8786918" y="3222963"/>
                </a:lnTo>
                <a:lnTo>
                  <a:pt x="8785839" y="3217703"/>
                </a:lnTo>
                <a:lnTo>
                  <a:pt x="8785839" y="3216624"/>
                </a:lnTo>
                <a:lnTo>
                  <a:pt x="8787997" y="3213387"/>
                </a:lnTo>
                <a:lnTo>
                  <a:pt x="8787997" y="3205969"/>
                </a:lnTo>
                <a:cubicBezTo>
                  <a:pt x="8788537" y="3201743"/>
                  <a:pt x="8789616" y="3199629"/>
                  <a:pt x="8791234" y="3199629"/>
                </a:cubicBezTo>
                <a:lnTo>
                  <a:pt x="8792448" y="3199629"/>
                </a:lnTo>
                <a:cubicBezTo>
                  <a:pt x="8794786" y="3199629"/>
                  <a:pt x="8796944" y="3204575"/>
                  <a:pt x="8798922" y="3214466"/>
                </a:cubicBezTo>
                <a:cubicBezTo>
                  <a:pt x="8797483" y="3214466"/>
                  <a:pt x="8796404" y="3216579"/>
                  <a:pt x="8795685" y="3220805"/>
                </a:cubicBezTo>
                <a:cubicBezTo>
                  <a:pt x="8798922" y="3232944"/>
                  <a:pt x="8804047" y="3239013"/>
                  <a:pt x="8811061" y="3239013"/>
                </a:cubicBezTo>
                <a:cubicBezTo>
                  <a:pt x="8813399" y="3243959"/>
                  <a:pt x="8816276" y="3246432"/>
                  <a:pt x="8819693" y="3246432"/>
                </a:cubicBezTo>
                <a:lnTo>
                  <a:pt x="8821986" y="3256008"/>
                </a:lnTo>
                <a:lnTo>
                  <a:pt x="8821986" y="3261268"/>
                </a:lnTo>
                <a:cubicBezTo>
                  <a:pt x="8821986" y="3269450"/>
                  <a:pt x="8816501" y="3277273"/>
                  <a:pt x="8805531" y="3284736"/>
                </a:cubicBezTo>
                <a:cubicBezTo>
                  <a:pt x="8805531" y="3286265"/>
                  <a:pt x="8798967" y="3288378"/>
                  <a:pt x="8785839" y="3291075"/>
                </a:cubicBezTo>
                <a:lnTo>
                  <a:pt x="8774914" y="3291075"/>
                </a:lnTo>
                <a:lnTo>
                  <a:pt x="8762775" y="3292154"/>
                </a:lnTo>
                <a:cubicBezTo>
                  <a:pt x="8758999" y="3292154"/>
                  <a:pt x="8755357" y="3289322"/>
                  <a:pt x="8751850" y="3283657"/>
                </a:cubicBezTo>
                <a:cubicBezTo>
                  <a:pt x="8750951" y="3287883"/>
                  <a:pt x="8749153" y="3289996"/>
                  <a:pt x="8746455" y="3289996"/>
                </a:cubicBezTo>
                <a:lnTo>
                  <a:pt x="8742004" y="3287838"/>
                </a:lnTo>
                <a:lnTo>
                  <a:pt x="8731080" y="3288917"/>
                </a:lnTo>
                <a:cubicBezTo>
                  <a:pt x="8724336" y="3281994"/>
                  <a:pt x="8719975" y="3273856"/>
                  <a:pt x="8717997" y="3264505"/>
                </a:cubicBezTo>
                <a:cubicBezTo>
                  <a:pt x="8718536" y="3260908"/>
                  <a:pt x="8719615" y="3259110"/>
                  <a:pt x="8721234" y="3259110"/>
                </a:cubicBezTo>
                <a:lnTo>
                  <a:pt x="8720155" y="3251692"/>
                </a:lnTo>
                <a:lnTo>
                  <a:pt x="8720155" y="3246432"/>
                </a:lnTo>
                <a:cubicBezTo>
                  <a:pt x="8720334" y="3242835"/>
                  <a:pt x="8721054" y="3241037"/>
                  <a:pt x="8722313" y="3241037"/>
                </a:cubicBezTo>
                <a:lnTo>
                  <a:pt x="8720155" y="3226200"/>
                </a:lnTo>
                <a:lnTo>
                  <a:pt x="8722313" y="3221884"/>
                </a:lnTo>
                <a:lnTo>
                  <a:pt x="8717997" y="3202732"/>
                </a:lnTo>
                <a:lnTo>
                  <a:pt x="8719076" y="3196392"/>
                </a:lnTo>
                <a:lnTo>
                  <a:pt x="8717997" y="3192211"/>
                </a:lnTo>
                <a:lnTo>
                  <a:pt x="8721234" y="3184658"/>
                </a:lnTo>
                <a:cubicBezTo>
                  <a:pt x="8719076" y="3183939"/>
                  <a:pt x="8717997" y="3181826"/>
                  <a:pt x="8717997" y="3178319"/>
                </a:cubicBezTo>
                <a:lnTo>
                  <a:pt x="8722313" y="3173059"/>
                </a:lnTo>
                <a:lnTo>
                  <a:pt x="8720155" y="3164427"/>
                </a:lnTo>
                <a:lnTo>
                  <a:pt x="8722313" y="3153907"/>
                </a:lnTo>
                <a:lnTo>
                  <a:pt x="8721234" y="3135699"/>
                </a:lnTo>
                <a:lnTo>
                  <a:pt x="8723392" y="3123020"/>
                </a:lnTo>
                <a:lnTo>
                  <a:pt x="8722313" y="3121941"/>
                </a:lnTo>
                <a:lnTo>
                  <a:pt x="8721234" y="3121941"/>
                </a:lnTo>
                <a:cubicBezTo>
                  <a:pt x="8717997" y="3124279"/>
                  <a:pt x="8715434" y="3133136"/>
                  <a:pt x="8713546" y="3148512"/>
                </a:cubicBezTo>
                <a:lnTo>
                  <a:pt x="8712467" y="3151749"/>
                </a:lnTo>
                <a:lnTo>
                  <a:pt x="8713546" y="3159167"/>
                </a:lnTo>
                <a:cubicBezTo>
                  <a:pt x="8713546" y="3162224"/>
                  <a:pt x="8712107" y="3165776"/>
                  <a:pt x="8709230" y="3169822"/>
                </a:cubicBezTo>
                <a:lnTo>
                  <a:pt x="8710309" y="3176161"/>
                </a:lnTo>
                <a:lnTo>
                  <a:pt x="8704779" y="3205969"/>
                </a:lnTo>
                <a:lnTo>
                  <a:pt x="8697226" y="3218782"/>
                </a:lnTo>
                <a:lnTo>
                  <a:pt x="8698305" y="3219861"/>
                </a:lnTo>
                <a:lnTo>
                  <a:pt x="8698305" y="3220805"/>
                </a:lnTo>
                <a:cubicBezTo>
                  <a:pt x="8695517" y="3231685"/>
                  <a:pt x="8688594" y="3241261"/>
                  <a:pt x="8677534" y="3249534"/>
                </a:cubicBezTo>
                <a:cubicBezTo>
                  <a:pt x="8677534" y="3255378"/>
                  <a:pt x="8673128" y="3259290"/>
                  <a:pt x="8664316" y="3261268"/>
                </a:cubicBezTo>
                <a:cubicBezTo>
                  <a:pt x="8664316" y="3264145"/>
                  <a:pt x="8656314" y="3272642"/>
                  <a:pt x="8640308" y="3286759"/>
                </a:cubicBezTo>
                <a:cubicBezTo>
                  <a:pt x="8635723" y="3290356"/>
                  <a:pt x="8628394" y="3293233"/>
                  <a:pt x="8618324" y="3295391"/>
                </a:cubicBezTo>
                <a:lnTo>
                  <a:pt x="8611850" y="3299573"/>
                </a:lnTo>
                <a:lnTo>
                  <a:pt x="8610771" y="3299573"/>
                </a:lnTo>
                <a:cubicBezTo>
                  <a:pt x="8608163" y="3299573"/>
                  <a:pt x="8605241" y="3298179"/>
                  <a:pt x="8602004" y="3295391"/>
                </a:cubicBezTo>
                <a:lnTo>
                  <a:pt x="8587707" y="3300652"/>
                </a:lnTo>
                <a:lnTo>
                  <a:pt x="8582312" y="3300652"/>
                </a:lnTo>
                <a:cubicBezTo>
                  <a:pt x="8576467" y="3295706"/>
                  <a:pt x="8573545" y="3288962"/>
                  <a:pt x="8573545" y="3280420"/>
                </a:cubicBezTo>
                <a:lnTo>
                  <a:pt x="8573545" y="3265584"/>
                </a:lnTo>
                <a:lnTo>
                  <a:pt x="8580019" y="3259110"/>
                </a:lnTo>
                <a:lnTo>
                  <a:pt x="8576782" y="3254929"/>
                </a:lnTo>
                <a:cubicBezTo>
                  <a:pt x="8576782" y="3250343"/>
                  <a:pt x="8578625" y="3246791"/>
                  <a:pt x="8582312" y="3244274"/>
                </a:cubicBezTo>
                <a:lnTo>
                  <a:pt x="8582312" y="3242116"/>
                </a:lnTo>
                <a:lnTo>
                  <a:pt x="8577861" y="3235776"/>
                </a:lnTo>
                <a:lnTo>
                  <a:pt x="8578940" y="3232539"/>
                </a:lnTo>
                <a:lnTo>
                  <a:pt x="8577861" y="3226200"/>
                </a:lnTo>
                <a:lnTo>
                  <a:pt x="8578940" y="3225121"/>
                </a:lnTo>
                <a:lnTo>
                  <a:pt x="8580019" y="3225121"/>
                </a:lnTo>
                <a:lnTo>
                  <a:pt x="8576782" y="3215545"/>
                </a:lnTo>
                <a:lnTo>
                  <a:pt x="8576782" y="3213387"/>
                </a:lnTo>
                <a:lnTo>
                  <a:pt x="8577861" y="3213387"/>
                </a:lnTo>
                <a:lnTo>
                  <a:pt x="8576782" y="3202732"/>
                </a:lnTo>
                <a:lnTo>
                  <a:pt x="8576782" y="3186816"/>
                </a:lnTo>
                <a:lnTo>
                  <a:pt x="8578940" y="3183579"/>
                </a:lnTo>
                <a:lnTo>
                  <a:pt x="8575703" y="3168743"/>
                </a:lnTo>
                <a:lnTo>
                  <a:pt x="8576782" y="3168743"/>
                </a:lnTo>
                <a:cubicBezTo>
                  <a:pt x="8576242" y="3166585"/>
                  <a:pt x="8574804" y="3165146"/>
                  <a:pt x="8572466" y="3164427"/>
                </a:cubicBezTo>
                <a:cubicBezTo>
                  <a:pt x="8567341" y="3174228"/>
                  <a:pt x="8563654" y="3179219"/>
                  <a:pt x="8561406" y="3179398"/>
                </a:cubicBezTo>
                <a:lnTo>
                  <a:pt x="8559248" y="3179398"/>
                </a:lnTo>
                <a:lnTo>
                  <a:pt x="8557090" y="3177240"/>
                </a:lnTo>
                <a:cubicBezTo>
                  <a:pt x="8559248" y="3159527"/>
                  <a:pt x="8562890" y="3147118"/>
                  <a:pt x="8568015" y="3140015"/>
                </a:cubicBezTo>
                <a:lnTo>
                  <a:pt x="8569094" y="3140015"/>
                </a:lnTo>
                <a:lnTo>
                  <a:pt x="8568015" y="3138936"/>
                </a:lnTo>
                <a:lnTo>
                  <a:pt x="8568015" y="3135699"/>
                </a:lnTo>
                <a:cubicBezTo>
                  <a:pt x="8568015" y="3133271"/>
                  <a:pt x="8571297" y="3127606"/>
                  <a:pt x="8577861" y="3118704"/>
                </a:cubicBezTo>
                <a:lnTo>
                  <a:pt x="8575703" y="3110207"/>
                </a:lnTo>
                <a:cubicBezTo>
                  <a:pt x="8575703" y="3107060"/>
                  <a:pt x="8577546" y="3102115"/>
                  <a:pt x="8581233" y="3095371"/>
                </a:cubicBezTo>
                <a:lnTo>
                  <a:pt x="8580019" y="3084716"/>
                </a:lnTo>
                <a:lnTo>
                  <a:pt x="8585549" y="3050727"/>
                </a:lnTo>
                <a:lnTo>
                  <a:pt x="8583391" y="3044253"/>
                </a:lnTo>
                <a:cubicBezTo>
                  <a:pt x="8583391" y="3042455"/>
                  <a:pt x="8586673" y="3040701"/>
                  <a:pt x="8593237" y="3038993"/>
                </a:cubicBezTo>
                <a:lnTo>
                  <a:pt x="8603083" y="3041151"/>
                </a:lnTo>
                <a:lnTo>
                  <a:pt x="8609557" y="3041151"/>
                </a:lnTo>
                <a:cubicBezTo>
                  <a:pt x="8611985" y="3043219"/>
                  <a:pt x="8615311" y="3044253"/>
                  <a:pt x="8619538" y="3044253"/>
                </a:cubicBezTo>
                <a:lnTo>
                  <a:pt x="8620617" y="3045332"/>
                </a:lnTo>
                <a:lnTo>
                  <a:pt x="8620617" y="3046411"/>
                </a:lnTo>
                <a:lnTo>
                  <a:pt x="8617245" y="3050727"/>
                </a:lnTo>
                <a:lnTo>
                  <a:pt x="8618324" y="3050727"/>
                </a:lnTo>
                <a:cubicBezTo>
                  <a:pt x="8621111" y="3047130"/>
                  <a:pt x="8623314" y="3045332"/>
                  <a:pt x="8624933" y="3045332"/>
                </a:cubicBezTo>
                <a:lnTo>
                  <a:pt x="8633700" y="3047490"/>
                </a:lnTo>
                <a:lnTo>
                  <a:pt x="8638016" y="3046411"/>
                </a:lnTo>
                <a:cubicBezTo>
                  <a:pt x="8643141" y="3047850"/>
                  <a:pt x="8645703" y="3049288"/>
                  <a:pt x="8645703" y="3050727"/>
                </a:cubicBezTo>
                <a:lnTo>
                  <a:pt x="8645703" y="3053829"/>
                </a:lnTo>
                <a:cubicBezTo>
                  <a:pt x="8638420" y="3058145"/>
                  <a:pt x="8631856" y="3068441"/>
                  <a:pt x="8626012" y="3084716"/>
                </a:cubicBezTo>
                <a:cubicBezTo>
                  <a:pt x="8618728" y="3089481"/>
                  <a:pt x="8615087" y="3097619"/>
                  <a:pt x="8615087" y="3109128"/>
                </a:cubicBezTo>
                <a:cubicBezTo>
                  <a:pt x="8613648" y="3109308"/>
                  <a:pt x="8612569" y="3111466"/>
                  <a:pt x="8611850" y="3115602"/>
                </a:cubicBezTo>
                <a:lnTo>
                  <a:pt x="8623854" y="3123020"/>
                </a:lnTo>
                <a:lnTo>
                  <a:pt x="8623854" y="3126257"/>
                </a:lnTo>
                <a:lnTo>
                  <a:pt x="8616166" y="3133675"/>
                </a:lnTo>
                <a:cubicBezTo>
                  <a:pt x="8619852" y="3141139"/>
                  <a:pt x="8621696" y="3147882"/>
                  <a:pt x="8621696" y="3153907"/>
                </a:cubicBezTo>
                <a:cubicBezTo>
                  <a:pt x="8621696" y="3166855"/>
                  <a:pt x="8619493" y="3180298"/>
                  <a:pt x="8615087" y="3194234"/>
                </a:cubicBezTo>
                <a:lnTo>
                  <a:pt x="8619538" y="3211229"/>
                </a:lnTo>
                <a:cubicBezTo>
                  <a:pt x="8620976" y="3211229"/>
                  <a:pt x="8621696" y="3213027"/>
                  <a:pt x="8621696" y="3216624"/>
                </a:cubicBezTo>
                <a:lnTo>
                  <a:pt x="8621696" y="3222963"/>
                </a:lnTo>
                <a:lnTo>
                  <a:pt x="8619538" y="3239958"/>
                </a:lnTo>
                <a:lnTo>
                  <a:pt x="8621696" y="3246432"/>
                </a:lnTo>
                <a:lnTo>
                  <a:pt x="8619538" y="3268686"/>
                </a:lnTo>
                <a:lnTo>
                  <a:pt x="8619538" y="3280420"/>
                </a:lnTo>
                <a:lnTo>
                  <a:pt x="8621696" y="3282578"/>
                </a:lnTo>
                <a:cubicBezTo>
                  <a:pt x="8626821" y="3279341"/>
                  <a:pt x="8633025" y="3267652"/>
                  <a:pt x="8640308" y="3247511"/>
                </a:cubicBezTo>
                <a:cubicBezTo>
                  <a:pt x="8643905" y="3244813"/>
                  <a:pt x="8648266" y="3236630"/>
                  <a:pt x="8653391" y="3222963"/>
                </a:cubicBezTo>
                <a:cubicBezTo>
                  <a:pt x="8655549" y="3222963"/>
                  <a:pt x="8657752" y="3214466"/>
                  <a:pt x="8660000" y="3197471"/>
                </a:cubicBezTo>
                <a:lnTo>
                  <a:pt x="8667688" y="3155930"/>
                </a:lnTo>
                <a:cubicBezTo>
                  <a:pt x="8672004" y="3155930"/>
                  <a:pt x="8674162" y="3155255"/>
                  <a:pt x="8674162" y="3153907"/>
                </a:cubicBezTo>
                <a:lnTo>
                  <a:pt x="8674162" y="3152828"/>
                </a:lnTo>
                <a:lnTo>
                  <a:pt x="8673083" y="3151749"/>
                </a:lnTo>
                <a:cubicBezTo>
                  <a:pt x="8667958" y="3149411"/>
                  <a:pt x="8665395" y="3147613"/>
                  <a:pt x="8665395" y="3146354"/>
                </a:cubicBezTo>
                <a:lnTo>
                  <a:pt x="8665395" y="3142173"/>
                </a:lnTo>
                <a:lnTo>
                  <a:pt x="8668767" y="3131517"/>
                </a:lnTo>
                <a:lnTo>
                  <a:pt x="8668767" y="3123020"/>
                </a:lnTo>
                <a:lnTo>
                  <a:pt x="8661079" y="3119783"/>
                </a:lnTo>
                <a:lnTo>
                  <a:pt x="8639229" y="3124099"/>
                </a:lnTo>
                <a:lnTo>
                  <a:pt x="8629384" y="3117625"/>
                </a:lnTo>
                <a:lnTo>
                  <a:pt x="8629384" y="3116681"/>
                </a:lnTo>
                <a:cubicBezTo>
                  <a:pt x="8629384" y="3115602"/>
                  <a:pt x="8631901" y="3113804"/>
                  <a:pt x="8636936" y="3111286"/>
                </a:cubicBezTo>
                <a:lnTo>
                  <a:pt x="8646782" y="3113444"/>
                </a:lnTo>
                <a:lnTo>
                  <a:pt x="8650154" y="3113444"/>
                </a:lnTo>
                <a:lnTo>
                  <a:pt x="8658921" y="3111286"/>
                </a:lnTo>
                <a:lnTo>
                  <a:pt x="8660000" y="3111286"/>
                </a:lnTo>
                <a:lnTo>
                  <a:pt x="8663237" y="3113444"/>
                </a:lnTo>
                <a:lnTo>
                  <a:pt x="8665395" y="3113444"/>
                </a:lnTo>
                <a:lnTo>
                  <a:pt x="8668767" y="3110207"/>
                </a:lnTo>
                <a:lnTo>
                  <a:pt x="8668767" y="3100631"/>
                </a:lnTo>
                <a:lnTo>
                  <a:pt x="8670925" y="3088897"/>
                </a:lnTo>
                <a:lnTo>
                  <a:pt x="8669846" y="3083637"/>
                </a:lnTo>
                <a:lnTo>
                  <a:pt x="8670925" y="3071902"/>
                </a:lnTo>
                <a:lnTo>
                  <a:pt x="8670925" y="3064484"/>
                </a:lnTo>
                <a:lnTo>
                  <a:pt x="8676320" y="3059224"/>
                </a:lnTo>
                <a:cubicBezTo>
                  <a:pt x="8675241" y="3056347"/>
                  <a:pt x="8674162" y="3054908"/>
                  <a:pt x="8673083" y="3054908"/>
                </a:cubicBezTo>
                <a:lnTo>
                  <a:pt x="8669846" y="3055987"/>
                </a:lnTo>
                <a:cubicBezTo>
                  <a:pt x="8666160" y="3051581"/>
                  <a:pt x="8664316" y="3046950"/>
                  <a:pt x="8664316" y="3042095"/>
                </a:cubicBezTo>
                <a:cubicBezTo>
                  <a:pt x="8665755" y="3038948"/>
                  <a:pt x="8667238" y="3037195"/>
                  <a:pt x="8668767" y="3036835"/>
                </a:cubicBezTo>
                <a:close/>
                <a:moveTo>
                  <a:pt x="9291338" y="3036296"/>
                </a:moveTo>
                <a:lnTo>
                  <a:pt x="9320337" y="3055448"/>
                </a:lnTo>
                <a:lnTo>
                  <a:pt x="9323574" y="3068126"/>
                </a:lnTo>
                <a:lnTo>
                  <a:pt x="9323574" y="3072442"/>
                </a:lnTo>
                <a:cubicBezTo>
                  <a:pt x="9317819" y="3079905"/>
                  <a:pt x="9314942" y="3085929"/>
                  <a:pt x="9314942" y="3090515"/>
                </a:cubicBezTo>
                <a:lnTo>
                  <a:pt x="9314942" y="3103194"/>
                </a:lnTo>
                <a:lnTo>
                  <a:pt x="9311705" y="3117086"/>
                </a:lnTo>
                <a:lnTo>
                  <a:pt x="9314942" y="3129764"/>
                </a:lnTo>
                <a:cubicBezTo>
                  <a:pt x="9317100" y="3130483"/>
                  <a:pt x="9318179" y="3132641"/>
                  <a:pt x="9318179" y="3136238"/>
                </a:cubicBezTo>
                <a:lnTo>
                  <a:pt x="9316021" y="3165911"/>
                </a:lnTo>
                <a:lnTo>
                  <a:pt x="9318179" y="3191402"/>
                </a:lnTo>
                <a:lnTo>
                  <a:pt x="9313863" y="3225526"/>
                </a:lnTo>
                <a:lnTo>
                  <a:pt x="9316021" y="3231865"/>
                </a:lnTo>
                <a:lnTo>
                  <a:pt x="9316021" y="3237125"/>
                </a:lnTo>
                <a:lnTo>
                  <a:pt x="9314942" y="3243599"/>
                </a:lnTo>
                <a:lnTo>
                  <a:pt x="9318179" y="3249938"/>
                </a:lnTo>
                <a:cubicBezTo>
                  <a:pt x="9316740" y="3267652"/>
                  <a:pt x="9314582" y="3276509"/>
                  <a:pt x="9311705" y="3276509"/>
                </a:cubicBezTo>
                <a:lnTo>
                  <a:pt x="9312784" y="3277588"/>
                </a:lnTo>
                <a:lnTo>
                  <a:pt x="9312784" y="3278667"/>
                </a:lnTo>
                <a:cubicBezTo>
                  <a:pt x="9312784" y="3281634"/>
                  <a:pt x="9308153" y="3287973"/>
                  <a:pt x="9298891" y="3297684"/>
                </a:cubicBezTo>
                <a:lnTo>
                  <a:pt x="9293496" y="3294582"/>
                </a:lnTo>
                <a:lnTo>
                  <a:pt x="9290259" y="3294582"/>
                </a:lnTo>
                <a:cubicBezTo>
                  <a:pt x="9287382" y="3297190"/>
                  <a:pt x="9282751" y="3299662"/>
                  <a:pt x="9276367" y="3302000"/>
                </a:cubicBezTo>
                <a:cubicBezTo>
                  <a:pt x="9264138" y="3302000"/>
                  <a:pt x="9258024" y="3295616"/>
                  <a:pt x="9258024" y="3282848"/>
                </a:cubicBezTo>
                <a:cubicBezTo>
                  <a:pt x="9258024" y="3279701"/>
                  <a:pt x="9256585" y="3276149"/>
                  <a:pt x="9253708" y="3272193"/>
                </a:cubicBezTo>
                <a:lnTo>
                  <a:pt x="9253708" y="3266932"/>
                </a:lnTo>
                <a:lnTo>
                  <a:pt x="9256945" y="3266932"/>
                </a:lnTo>
                <a:lnTo>
                  <a:pt x="9256945" y="3264774"/>
                </a:lnTo>
                <a:lnTo>
                  <a:pt x="9251550" y="3264774"/>
                </a:lnTo>
                <a:lnTo>
                  <a:pt x="9237658" y="3257356"/>
                </a:lnTo>
                <a:lnTo>
                  <a:pt x="9237658" y="3256277"/>
                </a:lnTo>
                <a:cubicBezTo>
                  <a:pt x="9237658" y="3254839"/>
                  <a:pt x="9238737" y="3254119"/>
                  <a:pt x="9240895" y="3254119"/>
                </a:cubicBezTo>
                <a:lnTo>
                  <a:pt x="9247234" y="3255198"/>
                </a:lnTo>
                <a:cubicBezTo>
                  <a:pt x="9253708" y="3251691"/>
                  <a:pt x="9258744" y="3249938"/>
                  <a:pt x="9262340" y="3249938"/>
                </a:cubicBezTo>
                <a:lnTo>
                  <a:pt x="9267735" y="3249938"/>
                </a:lnTo>
                <a:cubicBezTo>
                  <a:pt x="9267735" y="3246881"/>
                  <a:pt x="9265937" y="3243689"/>
                  <a:pt x="9262340" y="3240362"/>
                </a:cubicBezTo>
                <a:lnTo>
                  <a:pt x="9265577" y="3235102"/>
                </a:lnTo>
                <a:lnTo>
                  <a:pt x="9265577" y="3234023"/>
                </a:lnTo>
                <a:lnTo>
                  <a:pt x="9263419" y="3230786"/>
                </a:lnTo>
                <a:lnTo>
                  <a:pt x="9263419" y="3226605"/>
                </a:lnTo>
                <a:cubicBezTo>
                  <a:pt x="9266117" y="3215905"/>
                  <a:pt x="9267915" y="3210554"/>
                  <a:pt x="9268814" y="3210554"/>
                </a:cubicBezTo>
                <a:lnTo>
                  <a:pt x="9269893" y="3210554"/>
                </a:lnTo>
                <a:cubicBezTo>
                  <a:pt x="9266297" y="3205249"/>
                  <a:pt x="9264498" y="3199944"/>
                  <a:pt x="9264498" y="3194639"/>
                </a:cubicBezTo>
                <a:lnTo>
                  <a:pt x="9265577" y="3191402"/>
                </a:lnTo>
                <a:lnTo>
                  <a:pt x="9260182" y="3190458"/>
                </a:lnTo>
                <a:cubicBezTo>
                  <a:pt x="9258204" y="3191807"/>
                  <a:pt x="9250696" y="3192841"/>
                  <a:pt x="9237658" y="3193560"/>
                </a:cubicBezTo>
                <a:lnTo>
                  <a:pt x="9236579" y="3194639"/>
                </a:lnTo>
                <a:lnTo>
                  <a:pt x="9237658" y="3195718"/>
                </a:lnTo>
                <a:lnTo>
                  <a:pt x="9237658" y="3200978"/>
                </a:lnTo>
                <a:lnTo>
                  <a:pt x="9234421" y="3211633"/>
                </a:lnTo>
                <a:lnTo>
                  <a:pt x="9233342" y="3211633"/>
                </a:lnTo>
                <a:lnTo>
                  <a:pt x="9234421" y="3212712"/>
                </a:lnTo>
                <a:lnTo>
                  <a:pt x="9234421" y="3219052"/>
                </a:lnTo>
                <a:cubicBezTo>
                  <a:pt x="9234421" y="3220490"/>
                  <a:pt x="9232623" y="3221210"/>
                  <a:pt x="9229026" y="3221210"/>
                </a:cubicBezTo>
                <a:lnTo>
                  <a:pt x="9226868" y="3232944"/>
                </a:lnTo>
                <a:lnTo>
                  <a:pt x="9227947" y="3237125"/>
                </a:lnTo>
                <a:cubicBezTo>
                  <a:pt x="9222732" y="3249174"/>
                  <a:pt x="9217741" y="3255198"/>
                  <a:pt x="9212976" y="3255198"/>
                </a:cubicBezTo>
                <a:cubicBezTo>
                  <a:pt x="9208660" y="3258435"/>
                  <a:pt x="9206502" y="3262347"/>
                  <a:pt x="9206502" y="3266932"/>
                </a:cubicBezTo>
                <a:cubicBezTo>
                  <a:pt x="9193913" y="3273676"/>
                  <a:pt x="9183168" y="3281095"/>
                  <a:pt x="9174266" y="3289187"/>
                </a:cubicBezTo>
                <a:cubicBezTo>
                  <a:pt x="9169950" y="3294222"/>
                  <a:pt x="9167073" y="3296740"/>
                  <a:pt x="9165634" y="3296740"/>
                </a:cubicBezTo>
                <a:cubicBezTo>
                  <a:pt x="9158441" y="3296740"/>
                  <a:pt x="9154844" y="3293908"/>
                  <a:pt x="9154844" y="3288243"/>
                </a:cubicBezTo>
                <a:lnTo>
                  <a:pt x="9154844" y="3283927"/>
                </a:lnTo>
                <a:lnTo>
                  <a:pt x="9157002" y="3281769"/>
                </a:lnTo>
                <a:lnTo>
                  <a:pt x="9163476" y="3281769"/>
                </a:lnTo>
                <a:cubicBezTo>
                  <a:pt x="9167073" y="3271159"/>
                  <a:pt x="9171389" y="3265853"/>
                  <a:pt x="9176424" y="3265853"/>
                </a:cubicBezTo>
                <a:lnTo>
                  <a:pt x="9177504" y="3265853"/>
                </a:lnTo>
                <a:lnTo>
                  <a:pt x="9177504" y="3263695"/>
                </a:lnTo>
                <a:cubicBezTo>
                  <a:pt x="9175346" y="3261088"/>
                  <a:pt x="9174266" y="3258615"/>
                  <a:pt x="9174266" y="3256277"/>
                </a:cubicBezTo>
                <a:cubicBezTo>
                  <a:pt x="9174266" y="3254209"/>
                  <a:pt x="9177144" y="3250298"/>
                  <a:pt x="9182899" y="3244543"/>
                </a:cubicBezTo>
                <a:lnTo>
                  <a:pt x="9182899" y="3242520"/>
                </a:lnTo>
                <a:lnTo>
                  <a:pt x="9181820" y="3238204"/>
                </a:lnTo>
                <a:lnTo>
                  <a:pt x="9182899" y="3235102"/>
                </a:lnTo>
                <a:lnTo>
                  <a:pt x="9181820" y="3235102"/>
                </a:lnTo>
                <a:cubicBezTo>
                  <a:pt x="9180740" y="3235102"/>
                  <a:pt x="9178942" y="3237934"/>
                  <a:pt x="9176424" y="3243599"/>
                </a:cubicBezTo>
                <a:lnTo>
                  <a:pt x="9174266" y="3243599"/>
                </a:lnTo>
                <a:lnTo>
                  <a:pt x="9152686" y="3241441"/>
                </a:lnTo>
                <a:lnTo>
                  <a:pt x="9140952" y="3242520"/>
                </a:lnTo>
                <a:cubicBezTo>
                  <a:pt x="9135917" y="3236136"/>
                  <a:pt x="9133399" y="3231865"/>
                  <a:pt x="9133399" y="3229707"/>
                </a:cubicBezTo>
                <a:lnTo>
                  <a:pt x="9133399" y="3225526"/>
                </a:lnTo>
                <a:cubicBezTo>
                  <a:pt x="9122699" y="3226335"/>
                  <a:pt x="9117349" y="3228448"/>
                  <a:pt x="9117349" y="3231865"/>
                </a:cubicBezTo>
                <a:lnTo>
                  <a:pt x="9117349" y="3238204"/>
                </a:lnTo>
                <a:cubicBezTo>
                  <a:pt x="9120136" y="3241441"/>
                  <a:pt x="9121530" y="3243914"/>
                  <a:pt x="9121530" y="3245622"/>
                </a:cubicBezTo>
                <a:cubicBezTo>
                  <a:pt x="9120721" y="3252006"/>
                  <a:pt x="9117529" y="3255198"/>
                  <a:pt x="9111954" y="3255198"/>
                </a:cubicBezTo>
                <a:cubicBezTo>
                  <a:pt x="9109077" y="3255198"/>
                  <a:pt x="9107638" y="3254524"/>
                  <a:pt x="9107638" y="3253175"/>
                </a:cubicBezTo>
                <a:lnTo>
                  <a:pt x="9106559" y="3254119"/>
                </a:lnTo>
                <a:lnTo>
                  <a:pt x="9105480" y="3254119"/>
                </a:lnTo>
                <a:lnTo>
                  <a:pt x="9092532" y="3249938"/>
                </a:lnTo>
                <a:lnTo>
                  <a:pt x="9081877" y="3252096"/>
                </a:lnTo>
                <a:lnTo>
                  <a:pt x="9077561" y="3247780"/>
                </a:lnTo>
                <a:lnTo>
                  <a:pt x="9078640" y="3235102"/>
                </a:lnTo>
                <a:lnTo>
                  <a:pt x="9077561" y="3230786"/>
                </a:lnTo>
                <a:lnTo>
                  <a:pt x="9080798" y="3227549"/>
                </a:lnTo>
                <a:cubicBezTo>
                  <a:pt x="9079539" y="3222064"/>
                  <a:pt x="9078100" y="3219231"/>
                  <a:pt x="9076482" y="3219052"/>
                </a:cubicBezTo>
                <a:lnTo>
                  <a:pt x="9078640" y="3200978"/>
                </a:lnTo>
                <a:lnTo>
                  <a:pt x="9075403" y="3192481"/>
                </a:lnTo>
                <a:lnTo>
                  <a:pt x="9075403" y="3161729"/>
                </a:lnTo>
                <a:cubicBezTo>
                  <a:pt x="9075583" y="3156784"/>
                  <a:pt x="9076302" y="3154311"/>
                  <a:pt x="9077561" y="3154311"/>
                </a:cubicBezTo>
                <a:lnTo>
                  <a:pt x="9075403" y="3147837"/>
                </a:lnTo>
                <a:lnTo>
                  <a:pt x="9075403" y="3145814"/>
                </a:lnTo>
                <a:lnTo>
                  <a:pt x="9076482" y="3116007"/>
                </a:lnTo>
                <a:lnTo>
                  <a:pt x="9075403" y="3102249"/>
                </a:lnTo>
                <a:lnTo>
                  <a:pt x="9082956" y="3096854"/>
                </a:lnTo>
                <a:lnTo>
                  <a:pt x="9082956" y="3093752"/>
                </a:lnTo>
                <a:cubicBezTo>
                  <a:pt x="9078640" y="3089436"/>
                  <a:pt x="9076482" y="3085885"/>
                  <a:pt x="9076482" y="3083097"/>
                </a:cubicBezTo>
                <a:lnTo>
                  <a:pt x="9076482" y="3077702"/>
                </a:lnTo>
                <a:lnTo>
                  <a:pt x="9078640" y="3074600"/>
                </a:lnTo>
                <a:lnTo>
                  <a:pt x="9077561" y="3073521"/>
                </a:lnTo>
                <a:lnTo>
                  <a:pt x="9078640" y="3068126"/>
                </a:lnTo>
                <a:lnTo>
                  <a:pt x="9078640" y="3067182"/>
                </a:lnTo>
                <a:lnTo>
                  <a:pt x="9073245" y="3051132"/>
                </a:lnTo>
                <a:lnTo>
                  <a:pt x="9076482" y="3049108"/>
                </a:lnTo>
                <a:lnTo>
                  <a:pt x="9078640" y="3049108"/>
                </a:lnTo>
                <a:cubicBezTo>
                  <a:pt x="9085743" y="3053694"/>
                  <a:pt x="9095050" y="3056841"/>
                  <a:pt x="9106559" y="3058550"/>
                </a:cubicBezTo>
                <a:cubicBezTo>
                  <a:pt x="9106559" y="3059809"/>
                  <a:pt x="9111909" y="3061967"/>
                  <a:pt x="9122609" y="3065024"/>
                </a:cubicBezTo>
                <a:lnTo>
                  <a:pt x="9123688" y="3065024"/>
                </a:lnTo>
                <a:lnTo>
                  <a:pt x="9126925" y="3062866"/>
                </a:lnTo>
                <a:lnTo>
                  <a:pt x="9131241" y="3062866"/>
                </a:lnTo>
                <a:lnTo>
                  <a:pt x="9135557" y="3065024"/>
                </a:lnTo>
                <a:cubicBezTo>
                  <a:pt x="9141672" y="3062326"/>
                  <a:pt x="9147741" y="3056661"/>
                  <a:pt x="9153765" y="3048030"/>
                </a:cubicBezTo>
                <a:lnTo>
                  <a:pt x="9155923" y="3048030"/>
                </a:lnTo>
                <a:cubicBezTo>
                  <a:pt x="9158081" y="3048209"/>
                  <a:pt x="9160239" y="3051716"/>
                  <a:pt x="9162397" y="3058550"/>
                </a:cubicBezTo>
                <a:cubicBezTo>
                  <a:pt x="9173907" y="3060348"/>
                  <a:pt x="9179662" y="3063540"/>
                  <a:pt x="9179662" y="3068126"/>
                </a:cubicBezTo>
                <a:lnTo>
                  <a:pt x="9186001" y="3067182"/>
                </a:lnTo>
                <a:lnTo>
                  <a:pt x="9191396" y="3069205"/>
                </a:lnTo>
                <a:lnTo>
                  <a:pt x="9193554" y="3066103"/>
                </a:lnTo>
                <a:lnTo>
                  <a:pt x="9190317" y="3044792"/>
                </a:lnTo>
                <a:lnTo>
                  <a:pt x="9191396" y="3043713"/>
                </a:lnTo>
                <a:lnTo>
                  <a:pt x="9194633" y="3043713"/>
                </a:lnTo>
                <a:lnTo>
                  <a:pt x="9223631" y="3051132"/>
                </a:lnTo>
                <a:lnTo>
                  <a:pt x="9231184" y="3050053"/>
                </a:lnTo>
                <a:cubicBezTo>
                  <a:pt x="9231184" y="3052031"/>
                  <a:pt x="9236219" y="3054863"/>
                  <a:pt x="9246290" y="3058550"/>
                </a:cubicBezTo>
                <a:lnTo>
                  <a:pt x="9246290" y="3060708"/>
                </a:lnTo>
                <a:lnTo>
                  <a:pt x="9248313" y="3060708"/>
                </a:lnTo>
                <a:cubicBezTo>
                  <a:pt x="9248313" y="3057920"/>
                  <a:pt x="9250471" y="3056527"/>
                  <a:pt x="9254787" y="3056527"/>
                </a:cubicBezTo>
                <a:lnTo>
                  <a:pt x="9259103" y="3056527"/>
                </a:lnTo>
                <a:lnTo>
                  <a:pt x="9263419" y="3059629"/>
                </a:lnTo>
                <a:lnTo>
                  <a:pt x="9280548" y="3051132"/>
                </a:lnTo>
                <a:lnTo>
                  <a:pt x="9279469" y="3050053"/>
                </a:lnTo>
                <a:lnTo>
                  <a:pt x="9279469" y="3045871"/>
                </a:lnTo>
                <a:cubicBezTo>
                  <a:pt x="9285044" y="3039488"/>
                  <a:pt x="9289001" y="3036296"/>
                  <a:pt x="9291338" y="3036296"/>
                </a:cubicBezTo>
                <a:close/>
                <a:moveTo>
                  <a:pt x="1202254" y="3035891"/>
                </a:moveTo>
                <a:lnTo>
                  <a:pt x="1208593" y="3035891"/>
                </a:lnTo>
                <a:lnTo>
                  <a:pt x="1233275" y="3054099"/>
                </a:lnTo>
                <a:cubicBezTo>
                  <a:pt x="1236152" y="3054099"/>
                  <a:pt x="1237591" y="3057696"/>
                  <a:pt x="1237591" y="3064889"/>
                </a:cubicBezTo>
                <a:lnTo>
                  <a:pt x="1238670" y="3064889"/>
                </a:lnTo>
                <a:cubicBezTo>
                  <a:pt x="1238670" y="3061292"/>
                  <a:pt x="1239389" y="3059494"/>
                  <a:pt x="1240827" y="3059494"/>
                </a:cubicBezTo>
                <a:cubicBezTo>
                  <a:pt x="1246492" y="3064979"/>
                  <a:pt x="1249325" y="3069250"/>
                  <a:pt x="1249325" y="3072307"/>
                </a:cubicBezTo>
                <a:lnTo>
                  <a:pt x="1249325" y="3082018"/>
                </a:lnTo>
                <a:lnTo>
                  <a:pt x="1247302" y="3084176"/>
                </a:lnTo>
                <a:lnTo>
                  <a:pt x="1245145" y="3084176"/>
                </a:lnTo>
                <a:lnTo>
                  <a:pt x="1244064" y="3083097"/>
                </a:lnTo>
                <a:lnTo>
                  <a:pt x="1242985" y="3083097"/>
                </a:lnTo>
                <a:cubicBezTo>
                  <a:pt x="1242985" y="3084716"/>
                  <a:pt x="1240108" y="3085795"/>
                  <a:pt x="1234354" y="3086334"/>
                </a:cubicBezTo>
                <a:cubicBezTo>
                  <a:pt x="1233454" y="3082738"/>
                  <a:pt x="1232375" y="3080939"/>
                  <a:pt x="1231117" y="3080939"/>
                </a:cubicBezTo>
                <a:lnTo>
                  <a:pt x="1227880" y="3080939"/>
                </a:lnTo>
                <a:lnTo>
                  <a:pt x="1227880" y="3086334"/>
                </a:lnTo>
                <a:cubicBezTo>
                  <a:pt x="1230038" y="3086334"/>
                  <a:pt x="1231117" y="3087008"/>
                  <a:pt x="1231117" y="3088357"/>
                </a:cubicBezTo>
                <a:cubicBezTo>
                  <a:pt x="1197398" y="3104093"/>
                  <a:pt x="1178470" y="3113759"/>
                  <a:pt x="1174334" y="3117355"/>
                </a:cubicBezTo>
                <a:lnTo>
                  <a:pt x="1178650" y="3123829"/>
                </a:lnTo>
                <a:cubicBezTo>
                  <a:pt x="1172177" y="3136508"/>
                  <a:pt x="1168940" y="3148287"/>
                  <a:pt x="1168940" y="3159167"/>
                </a:cubicBezTo>
                <a:lnTo>
                  <a:pt x="1170019" y="3160246"/>
                </a:lnTo>
                <a:lnTo>
                  <a:pt x="1171098" y="3160246"/>
                </a:lnTo>
                <a:lnTo>
                  <a:pt x="1175413" y="3159167"/>
                </a:lnTo>
                <a:lnTo>
                  <a:pt x="1186203" y="3163483"/>
                </a:lnTo>
                <a:lnTo>
                  <a:pt x="1187147" y="3163483"/>
                </a:lnTo>
                <a:lnTo>
                  <a:pt x="1190384" y="3161325"/>
                </a:lnTo>
                <a:lnTo>
                  <a:pt x="1192543" y="3161325"/>
                </a:lnTo>
                <a:lnTo>
                  <a:pt x="1197938" y="3165641"/>
                </a:lnTo>
                <a:lnTo>
                  <a:pt x="1201175" y="3162404"/>
                </a:lnTo>
                <a:lnTo>
                  <a:pt x="1202254" y="3162404"/>
                </a:lnTo>
                <a:lnTo>
                  <a:pt x="1203332" y="3168743"/>
                </a:lnTo>
                <a:lnTo>
                  <a:pt x="1202254" y="3169822"/>
                </a:lnTo>
                <a:lnTo>
                  <a:pt x="1200096" y="3169822"/>
                </a:lnTo>
                <a:cubicBezTo>
                  <a:pt x="1197039" y="3167754"/>
                  <a:pt x="1192048" y="3166720"/>
                  <a:pt x="1185125" y="3166720"/>
                </a:cubicBezTo>
                <a:cubicBezTo>
                  <a:pt x="1175773" y="3167529"/>
                  <a:pt x="1171098" y="3168473"/>
                  <a:pt x="1171098" y="3169552"/>
                </a:cubicBezTo>
                <a:lnTo>
                  <a:pt x="1167860" y="3180612"/>
                </a:lnTo>
                <a:lnTo>
                  <a:pt x="1168940" y="3183849"/>
                </a:lnTo>
                <a:lnTo>
                  <a:pt x="1164759" y="3188165"/>
                </a:lnTo>
                <a:cubicBezTo>
                  <a:pt x="1167725" y="3192032"/>
                  <a:pt x="1170557" y="3199135"/>
                  <a:pt x="1173255" y="3209475"/>
                </a:cubicBezTo>
                <a:cubicBezTo>
                  <a:pt x="1171998" y="3210914"/>
                  <a:pt x="1170918" y="3217703"/>
                  <a:pt x="1170019" y="3229842"/>
                </a:cubicBezTo>
                <a:lnTo>
                  <a:pt x="1168940" y="3230921"/>
                </a:lnTo>
                <a:lnTo>
                  <a:pt x="1172177" y="3248185"/>
                </a:lnTo>
                <a:cubicBezTo>
                  <a:pt x="1169658" y="3257086"/>
                  <a:pt x="1166467" y="3262437"/>
                  <a:pt x="1162601" y="3264235"/>
                </a:cubicBezTo>
                <a:lnTo>
                  <a:pt x="1162601" y="3265314"/>
                </a:lnTo>
                <a:cubicBezTo>
                  <a:pt x="1162601" y="3267472"/>
                  <a:pt x="1163679" y="3268551"/>
                  <a:pt x="1165837" y="3268551"/>
                </a:cubicBezTo>
                <a:lnTo>
                  <a:pt x="1166782" y="3269630"/>
                </a:lnTo>
                <a:lnTo>
                  <a:pt x="1166782" y="3272732"/>
                </a:lnTo>
                <a:cubicBezTo>
                  <a:pt x="1166782" y="3278127"/>
                  <a:pt x="1164308" y="3282083"/>
                  <a:pt x="1159362" y="3284601"/>
                </a:cubicBezTo>
                <a:lnTo>
                  <a:pt x="1160443" y="3285680"/>
                </a:lnTo>
                <a:lnTo>
                  <a:pt x="1160443" y="3287838"/>
                </a:lnTo>
                <a:cubicBezTo>
                  <a:pt x="1157024" y="3294222"/>
                  <a:pt x="1154147" y="3297414"/>
                  <a:pt x="1151810" y="3297414"/>
                </a:cubicBezTo>
                <a:lnTo>
                  <a:pt x="1143313" y="3294177"/>
                </a:lnTo>
                <a:lnTo>
                  <a:pt x="1133601" y="3297414"/>
                </a:lnTo>
                <a:lnTo>
                  <a:pt x="1127127" y="3296335"/>
                </a:lnTo>
                <a:cubicBezTo>
                  <a:pt x="1124519" y="3298493"/>
                  <a:pt x="1119171" y="3299932"/>
                  <a:pt x="1111078" y="3300651"/>
                </a:cubicBezTo>
                <a:cubicBezTo>
                  <a:pt x="1107302" y="3300651"/>
                  <a:pt x="1102670" y="3292064"/>
                  <a:pt x="1097185" y="3274890"/>
                </a:cubicBezTo>
                <a:cubicBezTo>
                  <a:pt x="1091430" y="3268506"/>
                  <a:pt x="1078572" y="3260998"/>
                  <a:pt x="1058612" y="3252366"/>
                </a:cubicBezTo>
                <a:lnTo>
                  <a:pt x="1056453" y="3249264"/>
                </a:lnTo>
                <a:cubicBezTo>
                  <a:pt x="1056453" y="3247825"/>
                  <a:pt x="1062881" y="3245308"/>
                  <a:pt x="1075739" y="3241711"/>
                </a:cubicBezTo>
                <a:lnTo>
                  <a:pt x="1086396" y="3241711"/>
                </a:lnTo>
                <a:lnTo>
                  <a:pt x="1091791" y="3246027"/>
                </a:lnTo>
                <a:lnTo>
                  <a:pt x="1099343" y="3246027"/>
                </a:lnTo>
                <a:cubicBezTo>
                  <a:pt x="1099343" y="3243869"/>
                  <a:pt x="1100062" y="3242790"/>
                  <a:pt x="1101500" y="3242790"/>
                </a:cubicBezTo>
                <a:lnTo>
                  <a:pt x="1109998" y="3244948"/>
                </a:lnTo>
                <a:lnTo>
                  <a:pt x="1113235" y="3244948"/>
                </a:lnTo>
                <a:lnTo>
                  <a:pt x="1118630" y="3239553"/>
                </a:lnTo>
                <a:lnTo>
                  <a:pt x="1118630" y="3238474"/>
                </a:lnTo>
                <a:lnTo>
                  <a:pt x="1117551" y="3233079"/>
                </a:lnTo>
                <a:lnTo>
                  <a:pt x="1121867" y="3218107"/>
                </a:lnTo>
                <a:lnTo>
                  <a:pt x="1117551" y="3207452"/>
                </a:lnTo>
                <a:lnTo>
                  <a:pt x="1118630" y="3202057"/>
                </a:lnTo>
                <a:lnTo>
                  <a:pt x="1117551" y="3193425"/>
                </a:lnTo>
                <a:lnTo>
                  <a:pt x="1120788" y="3184928"/>
                </a:lnTo>
                <a:lnTo>
                  <a:pt x="1120788" y="3181691"/>
                </a:lnTo>
                <a:cubicBezTo>
                  <a:pt x="1119709" y="3171531"/>
                  <a:pt x="1116472" y="3166450"/>
                  <a:pt x="1111078" y="3166450"/>
                </a:cubicBezTo>
                <a:lnTo>
                  <a:pt x="1097185" y="3164562"/>
                </a:lnTo>
                <a:lnTo>
                  <a:pt x="1097185" y="3165641"/>
                </a:lnTo>
                <a:lnTo>
                  <a:pt x="1098264" y="3165371"/>
                </a:lnTo>
                <a:lnTo>
                  <a:pt x="1098264" y="3166450"/>
                </a:lnTo>
                <a:lnTo>
                  <a:pt x="1089633" y="3168473"/>
                </a:lnTo>
                <a:lnTo>
                  <a:pt x="1067109" y="3168473"/>
                </a:lnTo>
                <a:cubicBezTo>
                  <a:pt x="1062163" y="3168473"/>
                  <a:pt x="1058251" y="3167799"/>
                  <a:pt x="1055375" y="3166450"/>
                </a:cubicBezTo>
                <a:lnTo>
                  <a:pt x="1048901" y="3170631"/>
                </a:lnTo>
                <a:lnTo>
                  <a:pt x="1046741" y="3170631"/>
                </a:lnTo>
                <a:cubicBezTo>
                  <a:pt x="1044854" y="3170631"/>
                  <a:pt x="1043820" y="3168878"/>
                  <a:pt x="1043640" y="3165371"/>
                </a:cubicBezTo>
                <a:lnTo>
                  <a:pt x="1036087" y="3167394"/>
                </a:lnTo>
                <a:cubicBezTo>
                  <a:pt x="1021071" y="3166765"/>
                  <a:pt x="1013563" y="3165821"/>
                  <a:pt x="1013563" y="3164562"/>
                </a:cubicBezTo>
                <a:lnTo>
                  <a:pt x="1013563" y="3162404"/>
                </a:lnTo>
                <a:cubicBezTo>
                  <a:pt x="1013563" y="3160785"/>
                  <a:pt x="1015360" y="3159706"/>
                  <a:pt x="1018958" y="3159167"/>
                </a:cubicBezTo>
                <a:lnTo>
                  <a:pt x="1031769" y="3160246"/>
                </a:lnTo>
                <a:lnTo>
                  <a:pt x="1043640" y="3158088"/>
                </a:lnTo>
                <a:lnTo>
                  <a:pt x="1046741" y="3164562"/>
                </a:lnTo>
                <a:lnTo>
                  <a:pt x="1045663" y="3165641"/>
                </a:lnTo>
                <a:cubicBezTo>
                  <a:pt x="1047101" y="3165641"/>
                  <a:pt x="1047822" y="3166225"/>
                  <a:pt x="1047822" y="3167394"/>
                </a:cubicBezTo>
                <a:lnTo>
                  <a:pt x="1048901" y="3167394"/>
                </a:lnTo>
                <a:lnTo>
                  <a:pt x="1048901" y="3166450"/>
                </a:lnTo>
                <a:lnTo>
                  <a:pt x="1046741" y="3160246"/>
                </a:lnTo>
                <a:lnTo>
                  <a:pt x="1047822" y="3159167"/>
                </a:lnTo>
                <a:lnTo>
                  <a:pt x="1053217" y="3160246"/>
                </a:lnTo>
                <a:lnTo>
                  <a:pt x="1070345" y="3155930"/>
                </a:lnTo>
                <a:lnTo>
                  <a:pt x="1085317" y="3155930"/>
                </a:lnTo>
                <a:lnTo>
                  <a:pt x="1089633" y="3159167"/>
                </a:lnTo>
                <a:lnTo>
                  <a:pt x="1097185" y="3159167"/>
                </a:lnTo>
                <a:cubicBezTo>
                  <a:pt x="1099881" y="3157009"/>
                  <a:pt x="1102400" y="3155930"/>
                  <a:pt x="1104737" y="3155930"/>
                </a:cubicBezTo>
                <a:cubicBezTo>
                  <a:pt x="1107346" y="3155930"/>
                  <a:pt x="1110178" y="3157009"/>
                  <a:pt x="1113235" y="3159167"/>
                </a:cubicBezTo>
                <a:lnTo>
                  <a:pt x="1117551" y="3159167"/>
                </a:lnTo>
                <a:lnTo>
                  <a:pt x="1117551" y="3158088"/>
                </a:lnTo>
                <a:lnTo>
                  <a:pt x="1115394" y="3149456"/>
                </a:lnTo>
                <a:cubicBezTo>
                  <a:pt x="1116113" y="3141453"/>
                  <a:pt x="1117191" y="3136463"/>
                  <a:pt x="1118630" y="3134485"/>
                </a:cubicBezTo>
                <a:lnTo>
                  <a:pt x="1115394" y="3109802"/>
                </a:lnTo>
                <a:lnTo>
                  <a:pt x="1118630" y="3107644"/>
                </a:lnTo>
                <a:lnTo>
                  <a:pt x="1124025" y="3107644"/>
                </a:lnTo>
                <a:cubicBezTo>
                  <a:pt x="1126633" y="3109802"/>
                  <a:pt x="1129106" y="3110881"/>
                  <a:pt x="1131443" y="3110881"/>
                </a:cubicBezTo>
                <a:lnTo>
                  <a:pt x="1137919" y="3108723"/>
                </a:lnTo>
                <a:lnTo>
                  <a:pt x="1146416" y="3108723"/>
                </a:lnTo>
                <a:lnTo>
                  <a:pt x="1153968" y="3110881"/>
                </a:lnTo>
                <a:cubicBezTo>
                  <a:pt x="1154327" y="3104857"/>
                  <a:pt x="1156846" y="3098428"/>
                  <a:pt x="1161522" y="3091594"/>
                </a:cubicBezTo>
                <a:cubicBezTo>
                  <a:pt x="1161522" y="3085210"/>
                  <a:pt x="1164354" y="3080579"/>
                  <a:pt x="1170019" y="3077702"/>
                </a:cubicBezTo>
                <a:lnTo>
                  <a:pt x="1180808" y="3065968"/>
                </a:lnTo>
                <a:lnTo>
                  <a:pt x="1178650" y="3063810"/>
                </a:lnTo>
                <a:lnTo>
                  <a:pt x="1175413" y="3063810"/>
                </a:lnTo>
                <a:cubicBezTo>
                  <a:pt x="1170737" y="3065698"/>
                  <a:pt x="1166467" y="3066642"/>
                  <a:pt x="1162601" y="3066642"/>
                </a:cubicBezTo>
                <a:lnTo>
                  <a:pt x="1149652" y="3064619"/>
                </a:lnTo>
                <a:lnTo>
                  <a:pt x="1118630" y="3064619"/>
                </a:lnTo>
                <a:lnTo>
                  <a:pt x="1098264" y="3065563"/>
                </a:lnTo>
                <a:lnTo>
                  <a:pt x="1092870" y="3063810"/>
                </a:lnTo>
                <a:lnTo>
                  <a:pt x="1089633" y="3063810"/>
                </a:lnTo>
                <a:cubicBezTo>
                  <a:pt x="1085226" y="3064349"/>
                  <a:pt x="1075964" y="3064934"/>
                  <a:pt x="1061848" y="3065563"/>
                </a:cubicBezTo>
                <a:lnTo>
                  <a:pt x="1057533" y="3063540"/>
                </a:lnTo>
                <a:lnTo>
                  <a:pt x="1054296" y="3064619"/>
                </a:lnTo>
                <a:cubicBezTo>
                  <a:pt x="1049258" y="3064080"/>
                  <a:pt x="1046741" y="3063810"/>
                  <a:pt x="1046741" y="3063810"/>
                </a:cubicBezTo>
                <a:lnTo>
                  <a:pt x="1040402" y="3064619"/>
                </a:lnTo>
                <a:cubicBezTo>
                  <a:pt x="1036625" y="3064619"/>
                  <a:pt x="1034108" y="3063630"/>
                  <a:pt x="1032850" y="3061652"/>
                </a:cubicBezTo>
                <a:lnTo>
                  <a:pt x="1032850" y="3060573"/>
                </a:lnTo>
                <a:lnTo>
                  <a:pt x="1044584" y="3053020"/>
                </a:lnTo>
                <a:lnTo>
                  <a:pt x="1048901" y="3053020"/>
                </a:lnTo>
                <a:lnTo>
                  <a:pt x="1057533" y="3056257"/>
                </a:lnTo>
                <a:lnTo>
                  <a:pt x="1064951" y="3054099"/>
                </a:lnTo>
                <a:lnTo>
                  <a:pt x="1069266" y="3060573"/>
                </a:lnTo>
                <a:lnTo>
                  <a:pt x="1074661" y="3056257"/>
                </a:lnTo>
                <a:lnTo>
                  <a:pt x="1089633" y="3059494"/>
                </a:lnTo>
                <a:lnTo>
                  <a:pt x="1096106" y="3057336"/>
                </a:lnTo>
                <a:lnTo>
                  <a:pt x="1103660" y="3059494"/>
                </a:lnTo>
                <a:lnTo>
                  <a:pt x="1107840" y="3057336"/>
                </a:lnTo>
                <a:lnTo>
                  <a:pt x="1114315" y="3059494"/>
                </a:lnTo>
                <a:lnTo>
                  <a:pt x="1115394" y="3059494"/>
                </a:lnTo>
                <a:cubicBezTo>
                  <a:pt x="1118091" y="3057336"/>
                  <a:pt x="1120609" y="3056257"/>
                  <a:pt x="1122946" y="3056257"/>
                </a:cubicBezTo>
                <a:lnTo>
                  <a:pt x="1129285" y="3057336"/>
                </a:lnTo>
                <a:lnTo>
                  <a:pt x="1141155" y="3056257"/>
                </a:lnTo>
                <a:lnTo>
                  <a:pt x="1164759" y="3056257"/>
                </a:lnTo>
                <a:cubicBezTo>
                  <a:pt x="1168265" y="3056437"/>
                  <a:pt x="1170019" y="3057156"/>
                  <a:pt x="1170019" y="3058415"/>
                </a:cubicBezTo>
                <a:lnTo>
                  <a:pt x="1175413" y="3057336"/>
                </a:lnTo>
                <a:lnTo>
                  <a:pt x="1181887" y="3059494"/>
                </a:lnTo>
                <a:lnTo>
                  <a:pt x="1181887" y="3058415"/>
                </a:lnTo>
                <a:cubicBezTo>
                  <a:pt x="1186473" y="3048434"/>
                  <a:pt x="1193262" y="3040926"/>
                  <a:pt x="1202254" y="3035891"/>
                </a:cubicBezTo>
                <a:close/>
                <a:moveTo>
                  <a:pt x="5120105" y="3035486"/>
                </a:moveTo>
                <a:cubicBezTo>
                  <a:pt x="5127838" y="3035486"/>
                  <a:pt x="5132513" y="3038363"/>
                  <a:pt x="5134132" y="3044118"/>
                </a:cubicBezTo>
                <a:cubicBezTo>
                  <a:pt x="5137729" y="3044118"/>
                  <a:pt x="5142764" y="3049154"/>
                  <a:pt x="5149238" y="3059224"/>
                </a:cubicBezTo>
                <a:cubicBezTo>
                  <a:pt x="5152295" y="3059224"/>
                  <a:pt x="5158409" y="3061382"/>
                  <a:pt x="5167581" y="3065698"/>
                </a:cubicBezTo>
                <a:lnTo>
                  <a:pt x="5168660" y="3064619"/>
                </a:lnTo>
                <a:lnTo>
                  <a:pt x="5167581" y="3059224"/>
                </a:lnTo>
                <a:lnTo>
                  <a:pt x="5167581" y="3051671"/>
                </a:lnTo>
                <a:lnTo>
                  <a:pt x="5169739" y="3049513"/>
                </a:lnTo>
                <a:lnTo>
                  <a:pt x="5176213" y="3049513"/>
                </a:lnTo>
                <a:cubicBezTo>
                  <a:pt x="5182148" y="3054908"/>
                  <a:pt x="5195096" y="3062821"/>
                  <a:pt x="5215057" y="3073251"/>
                </a:cubicBezTo>
                <a:lnTo>
                  <a:pt x="5218294" y="3076488"/>
                </a:lnTo>
                <a:lnTo>
                  <a:pt x="5219373" y="3076488"/>
                </a:lnTo>
                <a:lnTo>
                  <a:pt x="5225847" y="3074330"/>
                </a:lnTo>
                <a:lnTo>
                  <a:pt x="5233265" y="3075409"/>
                </a:lnTo>
                <a:cubicBezTo>
                  <a:pt x="5241718" y="3075409"/>
                  <a:pt x="5248551" y="3070374"/>
                  <a:pt x="5253766" y="3060303"/>
                </a:cubicBezTo>
                <a:cubicBezTo>
                  <a:pt x="5253766" y="3057426"/>
                  <a:pt x="5255205" y="3055268"/>
                  <a:pt x="5258082" y="3053829"/>
                </a:cubicBezTo>
                <a:lnTo>
                  <a:pt x="5269951" y="3053829"/>
                </a:lnTo>
                <a:lnTo>
                  <a:pt x="5277505" y="3062461"/>
                </a:lnTo>
                <a:cubicBezTo>
                  <a:pt x="5292611" y="3072172"/>
                  <a:pt x="5300523" y="3080085"/>
                  <a:pt x="5301243" y="3086199"/>
                </a:cubicBezTo>
                <a:lnTo>
                  <a:pt x="5301243" y="3087278"/>
                </a:lnTo>
                <a:cubicBezTo>
                  <a:pt x="5301243" y="3089796"/>
                  <a:pt x="5298725" y="3096585"/>
                  <a:pt x="5293690" y="3107644"/>
                </a:cubicBezTo>
                <a:lnTo>
                  <a:pt x="5294769" y="3115197"/>
                </a:lnTo>
                <a:lnTo>
                  <a:pt x="5293690" y="3119513"/>
                </a:lnTo>
                <a:lnTo>
                  <a:pt x="5294769" y="3124908"/>
                </a:lnTo>
                <a:cubicBezTo>
                  <a:pt x="5294769" y="3128505"/>
                  <a:pt x="5294049" y="3130303"/>
                  <a:pt x="5292611" y="3130303"/>
                </a:cubicBezTo>
                <a:lnTo>
                  <a:pt x="5293690" y="3131382"/>
                </a:lnTo>
                <a:lnTo>
                  <a:pt x="5293690" y="3137857"/>
                </a:lnTo>
                <a:lnTo>
                  <a:pt x="5291532" y="3141094"/>
                </a:lnTo>
                <a:lnTo>
                  <a:pt x="5293690" y="3144331"/>
                </a:lnTo>
                <a:cubicBezTo>
                  <a:pt x="5290992" y="3160156"/>
                  <a:pt x="5289194" y="3168069"/>
                  <a:pt x="5288295" y="3168069"/>
                </a:cubicBezTo>
                <a:lnTo>
                  <a:pt x="5285058" y="3168069"/>
                </a:lnTo>
                <a:lnTo>
                  <a:pt x="5285058" y="3171306"/>
                </a:lnTo>
                <a:lnTo>
                  <a:pt x="5290453" y="3171306"/>
                </a:lnTo>
                <a:cubicBezTo>
                  <a:pt x="5293330" y="3171306"/>
                  <a:pt x="5294769" y="3177420"/>
                  <a:pt x="5294769" y="3189649"/>
                </a:cubicBezTo>
                <a:lnTo>
                  <a:pt x="5294769" y="3192886"/>
                </a:lnTo>
                <a:cubicBezTo>
                  <a:pt x="5294769" y="3195403"/>
                  <a:pt x="5293330" y="3198281"/>
                  <a:pt x="5290453" y="3201518"/>
                </a:cubicBezTo>
                <a:lnTo>
                  <a:pt x="5292611" y="3218782"/>
                </a:lnTo>
                <a:lnTo>
                  <a:pt x="5292611" y="3220940"/>
                </a:lnTo>
                <a:lnTo>
                  <a:pt x="5289374" y="3225256"/>
                </a:lnTo>
                <a:lnTo>
                  <a:pt x="5289374" y="3227414"/>
                </a:lnTo>
                <a:cubicBezTo>
                  <a:pt x="5292970" y="3227414"/>
                  <a:pt x="5294769" y="3228133"/>
                  <a:pt x="5294769" y="3229572"/>
                </a:cubicBezTo>
                <a:lnTo>
                  <a:pt x="5294769" y="3230651"/>
                </a:lnTo>
                <a:lnTo>
                  <a:pt x="5291532" y="3233888"/>
                </a:lnTo>
                <a:lnTo>
                  <a:pt x="5288295" y="3232809"/>
                </a:lnTo>
                <a:lnTo>
                  <a:pt x="5288295" y="3234832"/>
                </a:lnTo>
                <a:lnTo>
                  <a:pt x="5294769" y="3242385"/>
                </a:lnTo>
                <a:lnTo>
                  <a:pt x="5294769" y="3273676"/>
                </a:lnTo>
                <a:cubicBezTo>
                  <a:pt x="5292611" y="3286624"/>
                  <a:pt x="5287575" y="3293098"/>
                  <a:pt x="5279663" y="3293098"/>
                </a:cubicBezTo>
                <a:lnTo>
                  <a:pt x="5265635" y="3290940"/>
                </a:lnTo>
                <a:lnTo>
                  <a:pt x="5262398" y="3294177"/>
                </a:lnTo>
                <a:lnTo>
                  <a:pt x="5254845" y="3294177"/>
                </a:lnTo>
                <a:cubicBezTo>
                  <a:pt x="5250889" y="3294177"/>
                  <a:pt x="5246933" y="3291660"/>
                  <a:pt x="5242976" y="3286624"/>
                </a:cubicBezTo>
                <a:lnTo>
                  <a:pt x="5242976" y="3285545"/>
                </a:lnTo>
                <a:cubicBezTo>
                  <a:pt x="5243156" y="3281949"/>
                  <a:pt x="5243876" y="3280150"/>
                  <a:pt x="5245134" y="3280150"/>
                </a:cubicBezTo>
                <a:lnTo>
                  <a:pt x="5242976" y="3267202"/>
                </a:lnTo>
                <a:lnTo>
                  <a:pt x="5238660" y="3268281"/>
                </a:lnTo>
                <a:lnTo>
                  <a:pt x="5232186" y="3265044"/>
                </a:lnTo>
                <a:lnTo>
                  <a:pt x="5223689" y="3266123"/>
                </a:lnTo>
                <a:lnTo>
                  <a:pt x="5217215" y="3265044"/>
                </a:lnTo>
                <a:lnTo>
                  <a:pt x="5216136" y="3266123"/>
                </a:lnTo>
                <a:lnTo>
                  <a:pt x="5216136" y="3267202"/>
                </a:lnTo>
                <a:lnTo>
                  <a:pt x="5217215" y="3275834"/>
                </a:lnTo>
                <a:cubicBezTo>
                  <a:pt x="5217215" y="3284286"/>
                  <a:pt x="5214338" y="3290760"/>
                  <a:pt x="5208583" y="3295256"/>
                </a:cubicBezTo>
                <a:cubicBezTo>
                  <a:pt x="5202109" y="3295256"/>
                  <a:pt x="5194916" y="3293458"/>
                  <a:pt x="5187003" y="3289861"/>
                </a:cubicBezTo>
                <a:lnTo>
                  <a:pt x="5175134" y="3293098"/>
                </a:lnTo>
                <a:lnTo>
                  <a:pt x="5167581" y="3285545"/>
                </a:lnTo>
                <a:lnTo>
                  <a:pt x="5167581" y="3273676"/>
                </a:lnTo>
                <a:lnTo>
                  <a:pt x="5168660" y="3272597"/>
                </a:lnTo>
                <a:lnTo>
                  <a:pt x="5168660" y="3271518"/>
                </a:lnTo>
                <a:cubicBezTo>
                  <a:pt x="5167041" y="3271518"/>
                  <a:pt x="5165243" y="3265044"/>
                  <a:pt x="5163265" y="3252096"/>
                </a:cubicBezTo>
                <a:lnTo>
                  <a:pt x="5168660" y="3219861"/>
                </a:lnTo>
                <a:cubicBezTo>
                  <a:pt x="5167221" y="3219861"/>
                  <a:pt x="5166502" y="3218782"/>
                  <a:pt x="5166502" y="3216624"/>
                </a:cubicBezTo>
                <a:lnTo>
                  <a:pt x="5167581" y="3211229"/>
                </a:lnTo>
                <a:lnTo>
                  <a:pt x="5166502" y="3204755"/>
                </a:lnTo>
                <a:lnTo>
                  <a:pt x="5165423" y="3204755"/>
                </a:lnTo>
                <a:lnTo>
                  <a:pt x="5156791" y="3209071"/>
                </a:lnTo>
                <a:cubicBezTo>
                  <a:pt x="5156791" y="3212308"/>
                  <a:pt x="5153554" y="3214466"/>
                  <a:pt x="5147080" y="3215545"/>
                </a:cubicBezTo>
                <a:lnTo>
                  <a:pt x="5139527" y="3215545"/>
                </a:lnTo>
                <a:cubicBezTo>
                  <a:pt x="5129456" y="3213567"/>
                  <a:pt x="5124421" y="3208531"/>
                  <a:pt x="5124421" y="3200439"/>
                </a:cubicBezTo>
                <a:lnTo>
                  <a:pt x="5120105" y="3200439"/>
                </a:lnTo>
                <a:lnTo>
                  <a:pt x="5120105" y="3201518"/>
                </a:lnTo>
                <a:lnTo>
                  <a:pt x="5124421" y="3206913"/>
                </a:lnTo>
                <a:lnTo>
                  <a:pt x="5123342" y="3207992"/>
                </a:lnTo>
                <a:lnTo>
                  <a:pt x="5125500" y="3225256"/>
                </a:lnTo>
                <a:lnTo>
                  <a:pt x="5124421" y="3226335"/>
                </a:lnTo>
                <a:lnTo>
                  <a:pt x="5123342" y="3226335"/>
                </a:lnTo>
                <a:lnTo>
                  <a:pt x="5124421" y="3227414"/>
                </a:lnTo>
                <a:lnTo>
                  <a:pt x="5124421" y="3228493"/>
                </a:lnTo>
                <a:lnTo>
                  <a:pt x="5121184" y="3239148"/>
                </a:lnTo>
                <a:lnTo>
                  <a:pt x="5121184" y="3241306"/>
                </a:lnTo>
                <a:lnTo>
                  <a:pt x="5125500" y="3246701"/>
                </a:lnTo>
                <a:lnTo>
                  <a:pt x="5125500" y="3256412"/>
                </a:lnTo>
                <a:lnTo>
                  <a:pt x="5124421" y="3257491"/>
                </a:lnTo>
                <a:lnTo>
                  <a:pt x="5125500" y="3258570"/>
                </a:lnTo>
                <a:lnTo>
                  <a:pt x="5125500" y="3260728"/>
                </a:lnTo>
                <a:lnTo>
                  <a:pt x="5124421" y="3273676"/>
                </a:lnTo>
                <a:lnTo>
                  <a:pt x="5125500" y="3285545"/>
                </a:lnTo>
                <a:cubicBezTo>
                  <a:pt x="5122083" y="3295256"/>
                  <a:pt x="5119565" y="3300292"/>
                  <a:pt x="5117947" y="3300651"/>
                </a:cubicBezTo>
                <a:lnTo>
                  <a:pt x="5101762" y="3299572"/>
                </a:lnTo>
                <a:lnTo>
                  <a:pt x="5091107" y="3300651"/>
                </a:lnTo>
                <a:cubicBezTo>
                  <a:pt x="5081036" y="3296515"/>
                  <a:pt x="5076001" y="3289322"/>
                  <a:pt x="5076001" y="3279071"/>
                </a:cubicBezTo>
                <a:lnTo>
                  <a:pt x="5078159" y="3273676"/>
                </a:lnTo>
                <a:lnTo>
                  <a:pt x="5076001" y="3267202"/>
                </a:lnTo>
                <a:lnTo>
                  <a:pt x="5076001" y="3266123"/>
                </a:lnTo>
                <a:lnTo>
                  <a:pt x="5077080" y="3253175"/>
                </a:lnTo>
                <a:lnTo>
                  <a:pt x="5076001" y="3240227"/>
                </a:lnTo>
                <a:lnTo>
                  <a:pt x="5076001" y="3238069"/>
                </a:lnTo>
                <a:lnTo>
                  <a:pt x="5078159" y="3234832"/>
                </a:lnTo>
                <a:cubicBezTo>
                  <a:pt x="5076720" y="3234832"/>
                  <a:pt x="5075641" y="3232000"/>
                  <a:pt x="5074922" y="3226335"/>
                </a:cubicBezTo>
                <a:cubicBezTo>
                  <a:pt x="5071325" y="3229032"/>
                  <a:pt x="5065930" y="3230831"/>
                  <a:pt x="5058736" y="3231730"/>
                </a:cubicBezTo>
                <a:cubicBezTo>
                  <a:pt x="5054780" y="3240272"/>
                  <a:pt x="5047587" y="3244543"/>
                  <a:pt x="5037156" y="3244543"/>
                </a:cubicBezTo>
                <a:cubicBezTo>
                  <a:pt x="5033560" y="3244004"/>
                  <a:pt x="5031761" y="3242925"/>
                  <a:pt x="5031761" y="3241306"/>
                </a:cubicBezTo>
                <a:lnTo>
                  <a:pt x="5031761" y="3238069"/>
                </a:lnTo>
                <a:cubicBezTo>
                  <a:pt x="5034279" y="3234023"/>
                  <a:pt x="5040034" y="3227953"/>
                  <a:pt x="5049025" y="3219861"/>
                </a:cubicBezTo>
                <a:lnTo>
                  <a:pt x="5047946" y="3216624"/>
                </a:lnTo>
                <a:cubicBezTo>
                  <a:pt x="5047946" y="3211948"/>
                  <a:pt x="5053701" y="3197202"/>
                  <a:pt x="5065211" y="3172385"/>
                </a:cubicBezTo>
                <a:lnTo>
                  <a:pt x="5067369" y="3154042"/>
                </a:lnTo>
                <a:lnTo>
                  <a:pt x="5069527" y="3154042"/>
                </a:lnTo>
                <a:cubicBezTo>
                  <a:pt x="5070066" y="3157638"/>
                  <a:pt x="5071145" y="3159437"/>
                  <a:pt x="5072764" y="3159437"/>
                </a:cubicBezTo>
                <a:lnTo>
                  <a:pt x="5073843" y="3159437"/>
                </a:lnTo>
                <a:lnTo>
                  <a:pt x="5070606" y="3155121"/>
                </a:lnTo>
                <a:lnTo>
                  <a:pt x="5070606" y="3149726"/>
                </a:lnTo>
                <a:cubicBezTo>
                  <a:pt x="5070606" y="3137497"/>
                  <a:pt x="5069167" y="3131382"/>
                  <a:pt x="5066290" y="3131382"/>
                </a:cubicBezTo>
                <a:lnTo>
                  <a:pt x="5065211" y="3131382"/>
                </a:lnTo>
                <a:lnTo>
                  <a:pt x="5056578" y="3133541"/>
                </a:lnTo>
                <a:lnTo>
                  <a:pt x="5044709" y="3133541"/>
                </a:lnTo>
                <a:cubicBezTo>
                  <a:pt x="5038955" y="3129404"/>
                  <a:pt x="5036077" y="3125088"/>
                  <a:pt x="5036077" y="3120592"/>
                </a:cubicBezTo>
                <a:lnTo>
                  <a:pt x="5042551" y="3118434"/>
                </a:lnTo>
                <a:lnTo>
                  <a:pt x="5046867" y="3118434"/>
                </a:lnTo>
                <a:cubicBezTo>
                  <a:pt x="5054780" y="3118974"/>
                  <a:pt x="5062333" y="3121492"/>
                  <a:pt x="5069527" y="3125987"/>
                </a:cubicBezTo>
                <a:cubicBezTo>
                  <a:pt x="5069527" y="3124549"/>
                  <a:pt x="5071685" y="3123110"/>
                  <a:pt x="5076001" y="3121671"/>
                </a:cubicBezTo>
                <a:cubicBezTo>
                  <a:pt x="5076001" y="3117355"/>
                  <a:pt x="5076720" y="3115197"/>
                  <a:pt x="5078159" y="3115197"/>
                </a:cubicBezTo>
                <a:lnTo>
                  <a:pt x="5076001" y="3106565"/>
                </a:lnTo>
                <a:lnTo>
                  <a:pt x="5077080" y="3105486"/>
                </a:lnTo>
                <a:lnTo>
                  <a:pt x="5077080" y="3104407"/>
                </a:lnTo>
                <a:lnTo>
                  <a:pt x="5076001" y="3100226"/>
                </a:lnTo>
                <a:lnTo>
                  <a:pt x="5078159" y="3093752"/>
                </a:lnTo>
                <a:lnTo>
                  <a:pt x="5076001" y="3091594"/>
                </a:lnTo>
                <a:lnTo>
                  <a:pt x="5074922" y="3091594"/>
                </a:lnTo>
                <a:lnTo>
                  <a:pt x="5067369" y="3092673"/>
                </a:lnTo>
                <a:lnTo>
                  <a:pt x="5065211" y="3089436"/>
                </a:lnTo>
                <a:lnTo>
                  <a:pt x="5066290" y="3085120"/>
                </a:lnTo>
                <a:lnTo>
                  <a:pt x="5063052" y="3079725"/>
                </a:lnTo>
                <a:lnTo>
                  <a:pt x="5063052" y="3077567"/>
                </a:lnTo>
                <a:cubicBezTo>
                  <a:pt x="5065750" y="3070374"/>
                  <a:pt x="5071864" y="3066777"/>
                  <a:pt x="5081396" y="3066777"/>
                </a:cubicBezTo>
                <a:cubicBezTo>
                  <a:pt x="5101447" y="3048794"/>
                  <a:pt x="5112912" y="3039802"/>
                  <a:pt x="5115789" y="3039802"/>
                </a:cubicBezTo>
                <a:lnTo>
                  <a:pt x="5116868" y="3043039"/>
                </a:lnTo>
                <a:lnTo>
                  <a:pt x="5117947" y="3043039"/>
                </a:lnTo>
                <a:lnTo>
                  <a:pt x="5117947" y="3040881"/>
                </a:lnTo>
                <a:lnTo>
                  <a:pt x="5116868" y="3037644"/>
                </a:lnTo>
                <a:close/>
                <a:moveTo>
                  <a:pt x="1704920" y="3035351"/>
                </a:moveTo>
                <a:lnTo>
                  <a:pt x="1710315" y="3035351"/>
                </a:lnTo>
                <a:cubicBezTo>
                  <a:pt x="1719486" y="3036430"/>
                  <a:pt x="1730098" y="3041735"/>
                  <a:pt x="1742146" y="3051266"/>
                </a:cubicBezTo>
                <a:cubicBezTo>
                  <a:pt x="1745293" y="3051266"/>
                  <a:pt x="1747407" y="3053380"/>
                  <a:pt x="1748485" y="3057606"/>
                </a:cubicBezTo>
                <a:lnTo>
                  <a:pt x="1751587" y="3056527"/>
                </a:lnTo>
                <a:cubicBezTo>
                  <a:pt x="1753746" y="3059224"/>
                  <a:pt x="1754825" y="3062416"/>
                  <a:pt x="1754825" y="3066103"/>
                </a:cubicBezTo>
                <a:cubicBezTo>
                  <a:pt x="1749879" y="3067721"/>
                  <a:pt x="1747407" y="3070194"/>
                  <a:pt x="1747407" y="3073521"/>
                </a:cubicBezTo>
                <a:cubicBezTo>
                  <a:pt x="1743899" y="3075679"/>
                  <a:pt x="1742146" y="3078511"/>
                  <a:pt x="1742146" y="3082018"/>
                </a:cubicBezTo>
                <a:lnTo>
                  <a:pt x="1739988" y="3082018"/>
                </a:lnTo>
                <a:lnTo>
                  <a:pt x="1738908" y="3080939"/>
                </a:lnTo>
                <a:lnTo>
                  <a:pt x="1737829" y="3080939"/>
                </a:lnTo>
                <a:lnTo>
                  <a:pt x="1736750" y="3082018"/>
                </a:lnTo>
                <a:lnTo>
                  <a:pt x="1736750" y="3084176"/>
                </a:lnTo>
                <a:cubicBezTo>
                  <a:pt x="1741697" y="3088043"/>
                  <a:pt x="1744168" y="3096899"/>
                  <a:pt x="1744168" y="3110747"/>
                </a:cubicBezTo>
                <a:lnTo>
                  <a:pt x="1741067" y="3113849"/>
                </a:lnTo>
                <a:lnTo>
                  <a:pt x="1743090" y="3117086"/>
                </a:lnTo>
                <a:lnTo>
                  <a:pt x="1743090" y="3119244"/>
                </a:lnTo>
                <a:cubicBezTo>
                  <a:pt x="1743090" y="3122750"/>
                  <a:pt x="1742415" y="3124504"/>
                  <a:pt x="1741067" y="3124504"/>
                </a:cubicBezTo>
                <a:lnTo>
                  <a:pt x="1742146" y="3131922"/>
                </a:lnTo>
                <a:lnTo>
                  <a:pt x="1742146" y="3139340"/>
                </a:lnTo>
                <a:cubicBezTo>
                  <a:pt x="1742146" y="3140779"/>
                  <a:pt x="1743899" y="3141498"/>
                  <a:pt x="1747407" y="3141498"/>
                </a:cubicBezTo>
                <a:lnTo>
                  <a:pt x="1748485" y="3142577"/>
                </a:lnTo>
                <a:lnTo>
                  <a:pt x="1748485" y="3143656"/>
                </a:lnTo>
                <a:lnTo>
                  <a:pt x="1753746" y="3142577"/>
                </a:lnTo>
                <a:lnTo>
                  <a:pt x="1754825" y="3142577"/>
                </a:lnTo>
                <a:cubicBezTo>
                  <a:pt x="1771099" y="3156514"/>
                  <a:pt x="1779237" y="3164652"/>
                  <a:pt x="1779237" y="3166990"/>
                </a:cubicBezTo>
                <a:lnTo>
                  <a:pt x="1779237" y="3167934"/>
                </a:lnTo>
                <a:cubicBezTo>
                  <a:pt x="1779237" y="3169373"/>
                  <a:pt x="1772177" y="3170811"/>
                  <a:pt x="1758061" y="3172250"/>
                </a:cubicBezTo>
                <a:lnTo>
                  <a:pt x="1755905" y="3170092"/>
                </a:lnTo>
                <a:cubicBezTo>
                  <a:pt x="1755905" y="3172610"/>
                  <a:pt x="1752352" y="3174408"/>
                  <a:pt x="1745247" y="3175487"/>
                </a:cubicBezTo>
                <a:lnTo>
                  <a:pt x="1730412" y="3170092"/>
                </a:lnTo>
                <a:lnTo>
                  <a:pt x="1722993" y="3170092"/>
                </a:lnTo>
                <a:lnTo>
                  <a:pt x="1715576" y="3167934"/>
                </a:lnTo>
                <a:cubicBezTo>
                  <a:pt x="1711530" y="3171531"/>
                  <a:pt x="1708336" y="3173329"/>
                  <a:pt x="1706000" y="3173329"/>
                </a:cubicBezTo>
                <a:cubicBezTo>
                  <a:pt x="1702851" y="3173329"/>
                  <a:pt x="1699660" y="3172250"/>
                  <a:pt x="1696424" y="3170092"/>
                </a:cubicBezTo>
                <a:lnTo>
                  <a:pt x="1692242" y="3170092"/>
                </a:lnTo>
                <a:cubicBezTo>
                  <a:pt x="1686578" y="3170092"/>
                  <a:pt x="1683745" y="3173644"/>
                  <a:pt x="1683745" y="3180747"/>
                </a:cubicBezTo>
                <a:lnTo>
                  <a:pt x="1686847" y="3203001"/>
                </a:lnTo>
                <a:lnTo>
                  <a:pt x="1691163" y="3203001"/>
                </a:lnTo>
                <a:lnTo>
                  <a:pt x="1699660" y="3205159"/>
                </a:lnTo>
                <a:lnTo>
                  <a:pt x="1701819" y="3205159"/>
                </a:lnTo>
                <a:cubicBezTo>
                  <a:pt x="1709731" y="3195269"/>
                  <a:pt x="1716790" y="3188210"/>
                  <a:pt x="1722993" y="3183984"/>
                </a:cubicBezTo>
                <a:cubicBezTo>
                  <a:pt x="1722993" y="3180387"/>
                  <a:pt x="1723713" y="3178589"/>
                  <a:pt x="1725152" y="3178589"/>
                </a:cubicBezTo>
                <a:lnTo>
                  <a:pt x="1728253" y="3178589"/>
                </a:lnTo>
                <a:lnTo>
                  <a:pt x="1752665" y="3195583"/>
                </a:lnTo>
                <a:cubicBezTo>
                  <a:pt x="1753206" y="3201248"/>
                  <a:pt x="1755679" y="3204080"/>
                  <a:pt x="1760084" y="3204080"/>
                </a:cubicBezTo>
                <a:lnTo>
                  <a:pt x="1760084" y="3210420"/>
                </a:lnTo>
                <a:lnTo>
                  <a:pt x="1758061" y="3212578"/>
                </a:lnTo>
                <a:lnTo>
                  <a:pt x="1748485" y="3212578"/>
                </a:lnTo>
                <a:cubicBezTo>
                  <a:pt x="1747046" y="3212578"/>
                  <a:pt x="1746327" y="3211499"/>
                  <a:pt x="1746327" y="3209341"/>
                </a:cubicBezTo>
                <a:lnTo>
                  <a:pt x="1745247" y="3208262"/>
                </a:lnTo>
                <a:lnTo>
                  <a:pt x="1743090" y="3208262"/>
                </a:lnTo>
                <a:cubicBezTo>
                  <a:pt x="1743090" y="3209880"/>
                  <a:pt x="1741697" y="3211678"/>
                  <a:pt x="1738908" y="3213657"/>
                </a:cubicBezTo>
                <a:lnTo>
                  <a:pt x="1733648" y="3212578"/>
                </a:lnTo>
                <a:lnTo>
                  <a:pt x="1726230" y="3213657"/>
                </a:lnTo>
                <a:lnTo>
                  <a:pt x="1720836" y="3211499"/>
                </a:lnTo>
                <a:cubicBezTo>
                  <a:pt x="1719577" y="3215005"/>
                  <a:pt x="1717823" y="3216759"/>
                  <a:pt x="1715576" y="3216759"/>
                </a:cubicBezTo>
                <a:cubicBezTo>
                  <a:pt x="1712070" y="3216759"/>
                  <a:pt x="1710315" y="3216084"/>
                  <a:pt x="1710315" y="3214736"/>
                </a:cubicBezTo>
                <a:lnTo>
                  <a:pt x="1704920" y="3215815"/>
                </a:lnTo>
                <a:lnTo>
                  <a:pt x="1695344" y="3215815"/>
                </a:lnTo>
                <a:cubicBezTo>
                  <a:pt x="1693096" y="3215815"/>
                  <a:pt x="1690624" y="3214736"/>
                  <a:pt x="1687927" y="3212578"/>
                </a:cubicBezTo>
                <a:lnTo>
                  <a:pt x="1685903" y="3221075"/>
                </a:lnTo>
                <a:lnTo>
                  <a:pt x="1685903" y="3244408"/>
                </a:lnTo>
                <a:lnTo>
                  <a:pt x="1684823" y="3245487"/>
                </a:lnTo>
                <a:lnTo>
                  <a:pt x="1686847" y="3248589"/>
                </a:lnTo>
                <a:lnTo>
                  <a:pt x="1701819" y="3247645"/>
                </a:lnTo>
                <a:lnTo>
                  <a:pt x="1703842" y="3251826"/>
                </a:lnTo>
                <a:lnTo>
                  <a:pt x="1696424" y="3256142"/>
                </a:lnTo>
                <a:lnTo>
                  <a:pt x="1700739" y="3256142"/>
                </a:lnTo>
                <a:cubicBezTo>
                  <a:pt x="1704965" y="3251107"/>
                  <a:pt x="1709911" y="3248589"/>
                  <a:pt x="1715576" y="3248589"/>
                </a:cubicBezTo>
                <a:lnTo>
                  <a:pt x="1721915" y="3250747"/>
                </a:lnTo>
                <a:lnTo>
                  <a:pt x="1724074" y="3250747"/>
                </a:lnTo>
                <a:cubicBezTo>
                  <a:pt x="1724074" y="3247960"/>
                  <a:pt x="1726186" y="3246566"/>
                  <a:pt x="1730412" y="3246566"/>
                </a:cubicBezTo>
                <a:lnTo>
                  <a:pt x="1747407" y="3250747"/>
                </a:lnTo>
                <a:lnTo>
                  <a:pt x="1749565" y="3250747"/>
                </a:lnTo>
                <a:cubicBezTo>
                  <a:pt x="1753610" y="3250747"/>
                  <a:pt x="1757837" y="3249354"/>
                  <a:pt x="1762243" y="3246566"/>
                </a:cubicBezTo>
                <a:lnTo>
                  <a:pt x="1773976" y="3246566"/>
                </a:lnTo>
                <a:cubicBezTo>
                  <a:pt x="1777843" y="3246566"/>
                  <a:pt x="1780991" y="3248679"/>
                  <a:pt x="1783418" y="3252905"/>
                </a:cubicBezTo>
                <a:cubicBezTo>
                  <a:pt x="1778472" y="3256592"/>
                  <a:pt x="1775325" y="3261537"/>
                  <a:pt x="1773976" y="3267742"/>
                </a:cubicBezTo>
                <a:cubicBezTo>
                  <a:pt x="1768312" y="3275564"/>
                  <a:pt x="1765480" y="3282308"/>
                  <a:pt x="1765480" y="3287973"/>
                </a:cubicBezTo>
                <a:cubicBezTo>
                  <a:pt x="1765480" y="3291840"/>
                  <a:pt x="1763681" y="3294672"/>
                  <a:pt x="1760084" y="3296470"/>
                </a:cubicBezTo>
                <a:lnTo>
                  <a:pt x="1759005" y="3296470"/>
                </a:lnTo>
                <a:lnTo>
                  <a:pt x="1747407" y="3294312"/>
                </a:lnTo>
                <a:lnTo>
                  <a:pt x="1743090" y="3294312"/>
                </a:lnTo>
                <a:lnTo>
                  <a:pt x="1734592" y="3296470"/>
                </a:lnTo>
                <a:lnTo>
                  <a:pt x="1712339" y="3296470"/>
                </a:lnTo>
                <a:cubicBezTo>
                  <a:pt x="1710989" y="3296470"/>
                  <a:pt x="1710315" y="3295391"/>
                  <a:pt x="1710315" y="3293233"/>
                </a:cubicBezTo>
                <a:lnTo>
                  <a:pt x="1711260" y="3287973"/>
                </a:lnTo>
                <a:lnTo>
                  <a:pt x="1707079" y="3287973"/>
                </a:lnTo>
                <a:cubicBezTo>
                  <a:pt x="1706000" y="3287973"/>
                  <a:pt x="1703886" y="3290805"/>
                  <a:pt x="1700739" y="3296470"/>
                </a:cubicBezTo>
                <a:lnTo>
                  <a:pt x="1699660" y="3296470"/>
                </a:lnTo>
                <a:cubicBezTo>
                  <a:pt x="1699660" y="3293773"/>
                  <a:pt x="1690444" y="3291615"/>
                  <a:pt x="1672011" y="3289996"/>
                </a:cubicBezTo>
                <a:lnTo>
                  <a:pt x="1664593" y="3291075"/>
                </a:lnTo>
                <a:cubicBezTo>
                  <a:pt x="1651374" y="3285051"/>
                  <a:pt x="1636898" y="3273406"/>
                  <a:pt x="1621163" y="3256142"/>
                </a:cubicBezTo>
                <a:cubicBezTo>
                  <a:pt x="1612621" y="3241936"/>
                  <a:pt x="1607630" y="3234832"/>
                  <a:pt x="1606191" y="3234832"/>
                </a:cubicBezTo>
                <a:lnTo>
                  <a:pt x="1606191" y="3233753"/>
                </a:lnTo>
                <a:cubicBezTo>
                  <a:pt x="1602684" y="3234113"/>
                  <a:pt x="1598818" y="3238384"/>
                  <a:pt x="1594593" y="3246566"/>
                </a:cubicBezTo>
                <a:cubicBezTo>
                  <a:pt x="1591264" y="3247286"/>
                  <a:pt x="1587714" y="3251512"/>
                  <a:pt x="1583937" y="3259244"/>
                </a:cubicBezTo>
                <a:lnTo>
                  <a:pt x="1574361" y="3267742"/>
                </a:lnTo>
                <a:cubicBezTo>
                  <a:pt x="1569055" y="3269180"/>
                  <a:pt x="1563751" y="3272732"/>
                  <a:pt x="1558446" y="3278397"/>
                </a:cubicBezTo>
                <a:lnTo>
                  <a:pt x="1549004" y="3287973"/>
                </a:lnTo>
                <a:lnTo>
                  <a:pt x="1547925" y="3287973"/>
                </a:lnTo>
                <a:lnTo>
                  <a:pt x="1546846" y="3286894"/>
                </a:lnTo>
                <a:cubicBezTo>
                  <a:pt x="1545588" y="3286894"/>
                  <a:pt x="1542395" y="3290401"/>
                  <a:pt x="1537270" y="3297414"/>
                </a:cubicBezTo>
                <a:cubicBezTo>
                  <a:pt x="1533763" y="3299572"/>
                  <a:pt x="1530211" y="3300651"/>
                  <a:pt x="1526615" y="3300651"/>
                </a:cubicBezTo>
                <a:lnTo>
                  <a:pt x="1521355" y="3295391"/>
                </a:lnTo>
                <a:lnTo>
                  <a:pt x="1521355" y="3292154"/>
                </a:lnTo>
                <a:lnTo>
                  <a:pt x="1536191" y="3281499"/>
                </a:lnTo>
                <a:cubicBezTo>
                  <a:pt x="1538529" y="3273586"/>
                  <a:pt x="1543834" y="3261942"/>
                  <a:pt x="1552106" y="3246566"/>
                </a:cubicBezTo>
                <a:cubicBezTo>
                  <a:pt x="1554984" y="3239822"/>
                  <a:pt x="1556422" y="3234517"/>
                  <a:pt x="1556422" y="3230651"/>
                </a:cubicBezTo>
                <a:lnTo>
                  <a:pt x="1560603" y="3227414"/>
                </a:lnTo>
                <a:lnTo>
                  <a:pt x="1558446" y="3214736"/>
                </a:lnTo>
                <a:cubicBezTo>
                  <a:pt x="1561144" y="3211139"/>
                  <a:pt x="1563301" y="3209341"/>
                  <a:pt x="1564919" y="3209341"/>
                </a:cubicBezTo>
                <a:lnTo>
                  <a:pt x="1564919" y="3204080"/>
                </a:lnTo>
                <a:lnTo>
                  <a:pt x="1568022" y="3199899"/>
                </a:lnTo>
                <a:cubicBezTo>
                  <a:pt x="1563796" y="3199899"/>
                  <a:pt x="1561682" y="3199180"/>
                  <a:pt x="1561682" y="3197741"/>
                </a:cubicBezTo>
                <a:lnTo>
                  <a:pt x="1561682" y="3193425"/>
                </a:lnTo>
                <a:lnTo>
                  <a:pt x="1560603" y="3182905"/>
                </a:lnTo>
                <a:lnTo>
                  <a:pt x="1568022" y="3178589"/>
                </a:lnTo>
                <a:lnTo>
                  <a:pt x="1582858" y="3178589"/>
                </a:lnTo>
                <a:cubicBezTo>
                  <a:pt x="1584476" y="3181646"/>
                  <a:pt x="1591941" y="3184838"/>
                  <a:pt x="1605248" y="3188165"/>
                </a:cubicBezTo>
                <a:lnTo>
                  <a:pt x="1606191" y="3189244"/>
                </a:lnTo>
                <a:lnTo>
                  <a:pt x="1609428" y="3189244"/>
                </a:lnTo>
                <a:lnTo>
                  <a:pt x="1620084" y="3188165"/>
                </a:lnTo>
                <a:lnTo>
                  <a:pt x="1622107" y="3191402"/>
                </a:lnTo>
                <a:lnTo>
                  <a:pt x="1620084" y="3194504"/>
                </a:lnTo>
                <a:lnTo>
                  <a:pt x="1620084" y="3195583"/>
                </a:lnTo>
                <a:cubicBezTo>
                  <a:pt x="1622152" y="3195583"/>
                  <a:pt x="1623186" y="3196303"/>
                  <a:pt x="1623186" y="3197741"/>
                </a:cubicBezTo>
                <a:cubicBezTo>
                  <a:pt x="1614733" y="3207992"/>
                  <a:pt x="1610507" y="3216129"/>
                  <a:pt x="1610507" y="3222154"/>
                </a:cubicBezTo>
                <a:cubicBezTo>
                  <a:pt x="1618420" y="3233483"/>
                  <a:pt x="1626199" y="3239148"/>
                  <a:pt x="1633841" y="3239148"/>
                </a:cubicBezTo>
                <a:lnTo>
                  <a:pt x="1634920" y="3240227"/>
                </a:lnTo>
                <a:lnTo>
                  <a:pt x="1634920" y="3239148"/>
                </a:lnTo>
                <a:lnTo>
                  <a:pt x="1632763" y="3226335"/>
                </a:lnTo>
                <a:cubicBezTo>
                  <a:pt x="1632942" y="3223548"/>
                  <a:pt x="1633661" y="3222154"/>
                  <a:pt x="1634920" y="3222154"/>
                </a:cubicBezTo>
                <a:lnTo>
                  <a:pt x="1632763" y="3212578"/>
                </a:lnTo>
                <a:lnTo>
                  <a:pt x="1633841" y="3209341"/>
                </a:lnTo>
                <a:lnTo>
                  <a:pt x="1632763" y="3199899"/>
                </a:lnTo>
                <a:lnTo>
                  <a:pt x="1633841" y="3195583"/>
                </a:lnTo>
                <a:lnTo>
                  <a:pt x="1632763" y="3194504"/>
                </a:lnTo>
                <a:lnTo>
                  <a:pt x="1632763" y="3193425"/>
                </a:lnTo>
                <a:lnTo>
                  <a:pt x="1633841" y="3180747"/>
                </a:lnTo>
                <a:lnTo>
                  <a:pt x="1632763" y="3176431"/>
                </a:lnTo>
                <a:lnTo>
                  <a:pt x="1634920" y="3170092"/>
                </a:lnTo>
                <a:lnTo>
                  <a:pt x="1632763" y="3170092"/>
                </a:lnTo>
                <a:cubicBezTo>
                  <a:pt x="1630154" y="3172250"/>
                  <a:pt x="1626963" y="3173329"/>
                  <a:pt x="1623186" y="3173329"/>
                </a:cubicBezTo>
                <a:lnTo>
                  <a:pt x="1620084" y="3173329"/>
                </a:lnTo>
                <a:lnTo>
                  <a:pt x="1613745" y="3171171"/>
                </a:lnTo>
                <a:lnTo>
                  <a:pt x="1612666" y="3172250"/>
                </a:lnTo>
                <a:lnTo>
                  <a:pt x="1611586" y="3172250"/>
                </a:lnTo>
                <a:cubicBezTo>
                  <a:pt x="1607360" y="3170631"/>
                  <a:pt x="1605248" y="3169193"/>
                  <a:pt x="1605248" y="3167934"/>
                </a:cubicBezTo>
                <a:cubicBezTo>
                  <a:pt x="1605876" y="3165866"/>
                  <a:pt x="1607990" y="3164832"/>
                  <a:pt x="1611586" y="3164832"/>
                </a:cubicBezTo>
                <a:lnTo>
                  <a:pt x="1611586" y="3166990"/>
                </a:lnTo>
                <a:lnTo>
                  <a:pt x="1622107" y="3160516"/>
                </a:lnTo>
                <a:lnTo>
                  <a:pt x="1625344" y="3160516"/>
                </a:lnTo>
                <a:lnTo>
                  <a:pt x="1629660" y="3163753"/>
                </a:lnTo>
                <a:lnTo>
                  <a:pt x="1634920" y="3162674"/>
                </a:lnTo>
                <a:lnTo>
                  <a:pt x="1634920" y="3163753"/>
                </a:lnTo>
                <a:lnTo>
                  <a:pt x="1641257" y="3159571"/>
                </a:lnTo>
                <a:lnTo>
                  <a:pt x="1643418" y="3159571"/>
                </a:lnTo>
                <a:lnTo>
                  <a:pt x="1657175" y="3160516"/>
                </a:lnTo>
                <a:lnTo>
                  <a:pt x="1662435" y="3159571"/>
                </a:lnTo>
                <a:lnTo>
                  <a:pt x="1665672" y="3160516"/>
                </a:lnTo>
                <a:lnTo>
                  <a:pt x="1668909" y="3159571"/>
                </a:lnTo>
                <a:lnTo>
                  <a:pt x="1678351" y="3163753"/>
                </a:lnTo>
                <a:lnTo>
                  <a:pt x="1698581" y="3161595"/>
                </a:lnTo>
                <a:lnTo>
                  <a:pt x="1701819" y="3161595"/>
                </a:lnTo>
                <a:lnTo>
                  <a:pt x="1704920" y="3159571"/>
                </a:lnTo>
                <a:lnTo>
                  <a:pt x="1709237" y="3159571"/>
                </a:lnTo>
                <a:lnTo>
                  <a:pt x="1717733" y="3161595"/>
                </a:lnTo>
                <a:lnTo>
                  <a:pt x="1718677" y="3161595"/>
                </a:lnTo>
                <a:lnTo>
                  <a:pt x="1727174" y="3153097"/>
                </a:lnTo>
                <a:lnTo>
                  <a:pt x="1727174" y="3152018"/>
                </a:lnTo>
                <a:lnTo>
                  <a:pt x="1697502" y="3148916"/>
                </a:lnTo>
                <a:lnTo>
                  <a:pt x="1694266" y="3148916"/>
                </a:lnTo>
                <a:cubicBezTo>
                  <a:pt x="1692197" y="3148197"/>
                  <a:pt x="1691163" y="3146084"/>
                  <a:pt x="1691163" y="3142577"/>
                </a:cubicBezTo>
                <a:lnTo>
                  <a:pt x="1692242" y="3139340"/>
                </a:lnTo>
                <a:cubicBezTo>
                  <a:pt x="1688285" y="3139340"/>
                  <a:pt x="1685095" y="3137947"/>
                  <a:pt x="1682666" y="3135159"/>
                </a:cubicBezTo>
                <a:lnTo>
                  <a:pt x="1669987" y="3135159"/>
                </a:lnTo>
                <a:lnTo>
                  <a:pt x="1660412" y="3136103"/>
                </a:lnTo>
                <a:cubicBezTo>
                  <a:pt x="1655466" y="3134934"/>
                  <a:pt x="1652993" y="3133541"/>
                  <a:pt x="1652993" y="3131922"/>
                </a:cubicBezTo>
                <a:cubicBezTo>
                  <a:pt x="1652993" y="3130663"/>
                  <a:pt x="1661805" y="3128910"/>
                  <a:pt x="1679429" y="3126662"/>
                </a:cubicBezTo>
                <a:lnTo>
                  <a:pt x="1681587" y="3124504"/>
                </a:lnTo>
                <a:lnTo>
                  <a:pt x="1684823" y="3124504"/>
                </a:lnTo>
                <a:cubicBezTo>
                  <a:pt x="1686173" y="3124504"/>
                  <a:pt x="1687567" y="3126617"/>
                  <a:pt x="1689005" y="3130843"/>
                </a:cubicBezTo>
                <a:lnTo>
                  <a:pt x="1692242" y="3130843"/>
                </a:lnTo>
                <a:lnTo>
                  <a:pt x="1692242" y="3128685"/>
                </a:lnTo>
                <a:lnTo>
                  <a:pt x="1690084" y="3125583"/>
                </a:lnTo>
                <a:lnTo>
                  <a:pt x="1690084" y="3124504"/>
                </a:lnTo>
                <a:lnTo>
                  <a:pt x="1693321" y="3119244"/>
                </a:lnTo>
                <a:lnTo>
                  <a:pt x="1691163" y="3114928"/>
                </a:lnTo>
                <a:lnTo>
                  <a:pt x="1692242" y="3105352"/>
                </a:lnTo>
                <a:lnTo>
                  <a:pt x="1690084" y="3100091"/>
                </a:lnTo>
                <a:lnTo>
                  <a:pt x="1680508" y="3100091"/>
                </a:lnTo>
                <a:lnTo>
                  <a:pt x="1670932" y="3096854"/>
                </a:lnTo>
                <a:lnTo>
                  <a:pt x="1660412" y="3100091"/>
                </a:lnTo>
                <a:lnTo>
                  <a:pt x="1656096" y="3100091"/>
                </a:lnTo>
                <a:lnTo>
                  <a:pt x="1647599" y="3092673"/>
                </a:lnTo>
                <a:lnTo>
                  <a:pt x="1641257" y="3096854"/>
                </a:lnTo>
                <a:lnTo>
                  <a:pt x="1639101" y="3096854"/>
                </a:lnTo>
                <a:cubicBezTo>
                  <a:pt x="1629210" y="3095506"/>
                  <a:pt x="1624265" y="3093752"/>
                  <a:pt x="1624265" y="3091594"/>
                </a:cubicBezTo>
                <a:lnTo>
                  <a:pt x="1640181" y="3086334"/>
                </a:lnTo>
                <a:lnTo>
                  <a:pt x="1645576" y="3086334"/>
                </a:lnTo>
                <a:cubicBezTo>
                  <a:pt x="1646925" y="3086334"/>
                  <a:pt x="1647599" y="3087368"/>
                  <a:pt x="1647599" y="3089436"/>
                </a:cubicBezTo>
                <a:lnTo>
                  <a:pt x="1650836" y="3087413"/>
                </a:lnTo>
                <a:lnTo>
                  <a:pt x="1655017" y="3088357"/>
                </a:lnTo>
                <a:lnTo>
                  <a:pt x="1662435" y="3086334"/>
                </a:lnTo>
                <a:lnTo>
                  <a:pt x="1682666" y="3090515"/>
                </a:lnTo>
                <a:cubicBezTo>
                  <a:pt x="1689050" y="3090515"/>
                  <a:pt x="1692242" y="3086964"/>
                  <a:pt x="1692242" y="3079860"/>
                </a:cubicBezTo>
                <a:lnTo>
                  <a:pt x="1693321" y="3075679"/>
                </a:lnTo>
                <a:lnTo>
                  <a:pt x="1692242" y="3069340"/>
                </a:lnTo>
                <a:lnTo>
                  <a:pt x="1692242" y="3068261"/>
                </a:lnTo>
                <a:lnTo>
                  <a:pt x="1694266" y="3058685"/>
                </a:lnTo>
                <a:lnTo>
                  <a:pt x="1693321" y="3057606"/>
                </a:lnTo>
                <a:lnTo>
                  <a:pt x="1692242" y="3057606"/>
                </a:lnTo>
                <a:lnTo>
                  <a:pt x="1678351" y="3058685"/>
                </a:lnTo>
                <a:lnTo>
                  <a:pt x="1673090" y="3055448"/>
                </a:lnTo>
                <a:lnTo>
                  <a:pt x="1666751" y="3057606"/>
                </a:lnTo>
                <a:lnTo>
                  <a:pt x="1644496" y="3055448"/>
                </a:lnTo>
                <a:lnTo>
                  <a:pt x="1636000" y="3061922"/>
                </a:lnTo>
                <a:lnTo>
                  <a:pt x="1630604" y="3061922"/>
                </a:lnTo>
                <a:lnTo>
                  <a:pt x="1622107" y="3056527"/>
                </a:lnTo>
                <a:lnTo>
                  <a:pt x="1621163" y="3057606"/>
                </a:lnTo>
                <a:lnTo>
                  <a:pt x="1610507" y="3057606"/>
                </a:lnTo>
                <a:lnTo>
                  <a:pt x="1611586" y="3063001"/>
                </a:lnTo>
                <a:lnTo>
                  <a:pt x="1611586" y="3068261"/>
                </a:lnTo>
                <a:cubicBezTo>
                  <a:pt x="1609428" y="3075184"/>
                  <a:pt x="1607630" y="3078736"/>
                  <a:pt x="1606191" y="3078916"/>
                </a:cubicBezTo>
                <a:cubicBezTo>
                  <a:pt x="1603944" y="3078916"/>
                  <a:pt x="1601471" y="3082423"/>
                  <a:pt x="1598773" y="3089436"/>
                </a:cubicBezTo>
                <a:lnTo>
                  <a:pt x="1599852" y="3089436"/>
                </a:lnTo>
                <a:lnTo>
                  <a:pt x="1606191" y="3083097"/>
                </a:lnTo>
                <a:lnTo>
                  <a:pt x="1607270" y="3083097"/>
                </a:lnTo>
                <a:cubicBezTo>
                  <a:pt x="1608530" y="3083097"/>
                  <a:pt x="1609968" y="3085210"/>
                  <a:pt x="1611586" y="3089436"/>
                </a:cubicBezTo>
                <a:cubicBezTo>
                  <a:pt x="1617252" y="3090695"/>
                  <a:pt x="1620084" y="3092134"/>
                  <a:pt x="1620084" y="3093752"/>
                </a:cubicBezTo>
                <a:lnTo>
                  <a:pt x="1617927" y="3095775"/>
                </a:lnTo>
                <a:lnTo>
                  <a:pt x="1610507" y="3095775"/>
                </a:lnTo>
                <a:lnTo>
                  <a:pt x="1610507" y="3103328"/>
                </a:lnTo>
                <a:lnTo>
                  <a:pt x="1608350" y="3109668"/>
                </a:lnTo>
                <a:lnTo>
                  <a:pt x="1612666" y="3121267"/>
                </a:lnTo>
                <a:lnTo>
                  <a:pt x="1611586" y="3127741"/>
                </a:lnTo>
                <a:lnTo>
                  <a:pt x="1617927" y="3127741"/>
                </a:lnTo>
                <a:lnTo>
                  <a:pt x="1626424" y="3128685"/>
                </a:lnTo>
                <a:lnTo>
                  <a:pt x="1634920" y="3127741"/>
                </a:lnTo>
                <a:lnTo>
                  <a:pt x="1640181" y="3128685"/>
                </a:lnTo>
                <a:lnTo>
                  <a:pt x="1644496" y="3127741"/>
                </a:lnTo>
                <a:lnTo>
                  <a:pt x="1645576" y="3128685"/>
                </a:lnTo>
                <a:lnTo>
                  <a:pt x="1645576" y="3129764"/>
                </a:lnTo>
                <a:cubicBezTo>
                  <a:pt x="1644135" y="3134710"/>
                  <a:pt x="1633165" y="3137182"/>
                  <a:pt x="1612666" y="3137182"/>
                </a:cubicBezTo>
                <a:lnTo>
                  <a:pt x="1609428" y="3137182"/>
                </a:lnTo>
                <a:lnTo>
                  <a:pt x="1609428" y="3139340"/>
                </a:lnTo>
                <a:lnTo>
                  <a:pt x="1610507" y="3143656"/>
                </a:lnTo>
                <a:cubicBezTo>
                  <a:pt x="1610507" y="3146084"/>
                  <a:pt x="1606955" y="3148872"/>
                  <a:pt x="1599852" y="3152018"/>
                </a:cubicBezTo>
                <a:lnTo>
                  <a:pt x="1579756" y="3151074"/>
                </a:lnTo>
                <a:lnTo>
                  <a:pt x="1575440" y="3151074"/>
                </a:lnTo>
                <a:cubicBezTo>
                  <a:pt x="1566628" y="3151074"/>
                  <a:pt x="1562041" y="3145769"/>
                  <a:pt x="1561682" y="3135159"/>
                </a:cubicBezTo>
                <a:lnTo>
                  <a:pt x="1563840" y="3128685"/>
                </a:lnTo>
                <a:lnTo>
                  <a:pt x="1558446" y="3114928"/>
                </a:lnTo>
                <a:lnTo>
                  <a:pt x="1561682" y="3110747"/>
                </a:lnTo>
                <a:lnTo>
                  <a:pt x="1561682" y="3084176"/>
                </a:lnTo>
                <a:lnTo>
                  <a:pt x="1560603" y="3072442"/>
                </a:lnTo>
                <a:cubicBezTo>
                  <a:pt x="1561503" y="3067497"/>
                  <a:pt x="1562581" y="3065024"/>
                  <a:pt x="1563840" y="3065024"/>
                </a:cubicBezTo>
                <a:lnTo>
                  <a:pt x="1564919" y="3065024"/>
                </a:lnTo>
                <a:cubicBezTo>
                  <a:pt x="1574091" y="3068081"/>
                  <a:pt x="1578676" y="3070239"/>
                  <a:pt x="1578676" y="3071498"/>
                </a:cubicBezTo>
                <a:lnTo>
                  <a:pt x="1578676" y="3072442"/>
                </a:lnTo>
                <a:lnTo>
                  <a:pt x="1582858" y="3071498"/>
                </a:lnTo>
                <a:lnTo>
                  <a:pt x="1582858" y="3070419"/>
                </a:lnTo>
                <a:cubicBezTo>
                  <a:pt x="1579891" y="3070419"/>
                  <a:pt x="1575305" y="3068261"/>
                  <a:pt x="1569101" y="3063945"/>
                </a:cubicBezTo>
                <a:lnTo>
                  <a:pt x="1569101" y="3058685"/>
                </a:lnTo>
                <a:lnTo>
                  <a:pt x="1563840" y="3058685"/>
                </a:lnTo>
                <a:cubicBezTo>
                  <a:pt x="1561682" y="3058685"/>
                  <a:pt x="1560245" y="3053380"/>
                  <a:pt x="1559525" y="3042769"/>
                </a:cubicBezTo>
                <a:cubicBezTo>
                  <a:pt x="1559525" y="3039982"/>
                  <a:pt x="1560962" y="3037869"/>
                  <a:pt x="1563840" y="3036430"/>
                </a:cubicBezTo>
                <a:lnTo>
                  <a:pt x="1564919" y="3036430"/>
                </a:lnTo>
                <a:cubicBezTo>
                  <a:pt x="1583263" y="3039218"/>
                  <a:pt x="1592435" y="3041331"/>
                  <a:pt x="1592435" y="3042769"/>
                </a:cubicBezTo>
                <a:cubicBezTo>
                  <a:pt x="1592435" y="3043848"/>
                  <a:pt x="1597021" y="3045287"/>
                  <a:pt x="1606191" y="3047085"/>
                </a:cubicBezTo>
                <a:cubicBezTo>
                  <a:pt x="1606191" y="3048614"/>
                  <a:pt x="1609384" y="3050008"/>
                  <a:pt x="1615767" y="3051266"/>
                </a:cubicBezTo>
                <a:cubicBezTo>
                  <a:pt x="1619993" y="3051266"/>
                  <a:pt x="1626737" y="3049513"/>
                  <a:pt x="1636000" y="3046006"/>
                </a:cubicBezTo>
                <a:cubicBezTo>
                  <a:pt x="1638427" y="3046006"/>
                  <a:pt x="1641619" y="3047760"/>
                  <a:pt x="1645576" y="3051266"/>
                </a:cubicBezTo>
                <a:lnTo>
                  <a:pt x="1651915" y="3051266"/>
                </a:lnTo>
                <a:lnTo>
                  <a:pt x="1667829" y="3047085"/>
                </a:lnTo>
                <a:lnTo>
                  <a:pt x="1674169" y="3051266"/>
                </a:lnTo>
                <a:lnTo>
                  <a:pt x="1679429" y="3050187"/>
                </a:lnTo>
                <a:lnTo>
                  <a:pt x="1695344" y="3051266"/>
                </a:lnTo>
                <a:cubicBezTo>
                  <a:pt x="1701009" y="3048659"/>
                  <a:pt x="1703842" y="3043713"/>
                  <a:pt x="1703842" y="3036430"/>
                </a:cubicBezTo>
                <a:close/>
                <a:moveTo>
                  <a:pt x="2253581" y="3035081"/>
                </a:moveTo>
                <a:cubicBezTo>
                  <a:pt x="2257177" y="3037060"/>
                  <a:pt x="2258975" y="3039218"/>
                  <a:pt x="2258975" y="3041555"/>
                </a:cubicBezTo>
                <a:lnTo>
                  <a:pt x="2260054" y="3040476"/>
                </a:lnTo>
                <a:lnTo>
                  <a:pt x="2261133" y="3040476"/>
                </a:lnTo>
                <a:cubicBezTo>
                  <a:pt x="2275520" y="3043893"/>
                  <a:pt x="2282714" y="3048209"/>
                  <a:pt x="2282714" y="3053424"/>
                </a:cubicBezTo>
                <a:lnTo>
                  <a:pt x="2288109" y="3058819"/>
                </a:lnTo>
                <a:lnTo>
                  <a:pt x="2288109" y="3062056"/>
                </a:lnTo>
                <a:lnTo>
                  <a:pt x="2283794" y="3066373"/>
                </a:lnTo>
                <a:cubicBezTo>
                  <a:pt x="2282894" y="3061337"/>
                  <a:pt x="2281813" y="3058819"/>
                  <a:pt x="2280556" y="3058819"/>
                </a:cubicBezTo>
                <a:lnTo>
                  <a:pt x="2276239" y="3058819"/>
                </a:lnTo>
                <a:cubicBezTo>
                  <a:pt x="2274261" y="3066013"/>
                  <a:pt x="2272103" y="3069610"/>
                  <a:pt x="2269766" y="3069610"/>
                </a:cubicBezTo>
                <a:lnTo>
                  <a:pt x="2265449" y="3069610"/>
                </a:lnTo>
                <a:lnTo>
                  <a:pt x="2246027" y="3064215"/>
                </a:lnTo>
                <a:cubicBezTo>
                  <a:pt x="2241081" y="3067811"/>
                  <a:pt x="2237439" y="3069610"/>
                  <a:pt x="2235103" y="3069610"/>
                </a:cubicBezTo>
                <a:lnTo>
                  <a:pt x="2230786" y="3069610"/>
                </a:lnTo>
                <a:cubicBezTo>
                  <a:pt x="2228090" y="3069610"/>
                  <a:pt x="2224851" y="3068171"/>
                  <a:pt x="2221075" y="3065294"/>
                </a:cubicBezTo>
                <a:cubicBezTo>
                  <a:pt x="2211723" y="3066013"/>
                  <a:pt x="2204530" y="3067452"/>
                  <a:pt x="2199496" y="3069610"/>
                </a:cubicBezTo>
                <a:lnTo>
                  <a:pt x="2190863" y="3064215"/>
                </a:lnTo>
                <a:cubicBezTo>
                  <a:pt x="2183850" y="3064215"/>
                  <a:pt x="2176658" y="3070374"/>
                  <a:pt x="2169283" y="3082692"/>
                </a:cubicBezTo>
                <a:cubicBezTo>
                  <a:pt x="2165326" y="3088627"/>
                  <a:pt x="2161731" y="3092224"/>
                  <a:pt x="2158493" y="3093482"/>
                </a:cubicBezTo>
                <a:cubicBezTo>
                  <a:pt x="2158493" y="3096899"/>
                  <a:pt x="2153773" y="3103014"/>
                  <a:pt x="2144331" y="3111826"/>
                </a:cubicBezTo>
                <a:lnTo>
                  <a:pt x="2143252" y="3116142"/>
                </a:lnTo>
                <a:lnTo>
                  <a:pt x="2144331" y="3117221"/>
                </a:lnTo>
                <a:lnTo>
                  <a:pt x="2145410" y="3117221"/>
                </a:lnTo>
                <a:cubicBezTo>
                  <a:pt x="2146309" y="3114343"/>
                  <a:pt x="2149545" y="3112905"/>
                  <a:pt x="2155122" y="3112905"/>
                </a:cubicBezTo>
                <a:lnTo>
                  <a:pt x="2160651" y="3112905"/>
                </a:lnTo>
                <a:lnTo>
                  <a:pt x="2181152" y="3111826"/>
                </a:lnTo>
                <a:lnTo>
                  <a:pt x="2184390" y="3113984"/>
                </a:lnTo>
                <a:cubicBezTo>
                  <a:pt x="2215320" y="3113984"/>
                  <a:pt x="2230786" y="3110387"/>
                  <a:pt x="2230786" y="3103194"/>
                </a:cubicBezTo>
                <a:cubicBezTo>
                  <a:pt x="2233843" y="3096719"/>
                  <a:pt x="2237800" y="3093482"/>
                  <a:pt x="2242655" y="3093482"/>
                </a:cubicBezTo>
                <a:lnTo>
                  <a:pt x="2246027" y="3093482"/>
                </a:lnTo>
                <a:cubicBezTo>
                  <a:pt x="2250883" y="3093482"/>
                  <a:pt x="2255558" y="3096000"/>
                  <a:pt x="2260054" y="3101036"/>
                </a:cubicBezTo>
                <a:cubicBezTo>
                  <a:pt x="2268326" y="3101036"/>
                  <a:pt x="2275520" y="3107150"/>
                  <a:pt x="2281634" y="3119379"/>
                </a:cubicBezTo>
                <a:cubicBezTo>
                  <a:pt x="2277858" y="3124234"/>
                  <a:pt x="2274261" y="3131068"/>
                  <a:pt x="2270843" y="3139880"/>
                </a:cubicBezTo>
                <a:lnTo>
                  <a:pt x="2268686" y="3142038"/>
                </a:lnTo>
                <a:lnTo>
                  <a:pt x="2268686" y="3144196"/>
                </a:lnTo>
                <a:lnTo>
                  <a:pt x="2274081" y="3149591"/>
                </a:lnTo>
                <a:lnTo>
                  <a:pt x="2274081" y="3150670"/>
                </a:lnTo>
                <a:lnTo>
                  <a:pt x="2273002" y="3153907"/>
                </a:lnTo>
                <a:lnTo>
                  <a:pt x="2274081" y="3159302"/>
                </a:lnTo>
                <a:lnTo>
                  <a:pt x="2274081" y="3164697"/>
                </a:lnTo>
                <a:cubicBezTo>
                  <a:pt x="2271924" y="3166765"/>
                  <a:pt x="2270843" y="3170766"/>
                  <a:pt x="2270843" y="3176701"/>
                </a:cubicBezTo>
                <a:lnTo>
                  <a:pt x="2269766" y="3176701"/>
                </a:lnTo>
                <a:lnTo>
                  <a:pt x="2270843" y="3177780"/>
                </a:lnTo>
                <a:lnTo>
                  <a:pt x="2270843" y="3179938"/>
                </a:lnTo>
                <a:lnTo>
                  <a:pt x="2267608" y="3186412"/>
                </a:lnTo>
                <a:lnTo>
                  <a:pt x="2268686" y="3186412"/>
                </a:lnTo>
                <a:cubicBezTo>
                  <a:pt x="2271385" y="3186412"/>
                  <a:pt x="2273181" y="3189649"/>
                  <a:pt x="2274081" y="3196123"/>
                </a:cubicBezTo>
                <a:lnTo>
                  <a:pt x="2273002" y="3197202"/>
                </a:lnTo>
                <a:lnTo>
                  <a:pt x="2274081" y="3202597"/>
                </a:lnTo>
                <a:lnTo>
                  <a:pt x="2274081" y="3203676"/>
                </a:lnTo>
                <a:lnTo>
                  <a:pt x="2271924" y="3220940"/>
                </a:lnTo>
                <a:lnTo>
                  <a:pt x="2271924" y="3229572"/>
                </a:lnTo>
                <a:lnTo>
                  <a:pt x="2274081" y="3241441"/>
                </a:lnTo>
                <a:cubicBezTo>
                  <a:pt x="2274081" y="3244318"/>
                  <a:pt x="2272283" y="3247196"/>
                  <a:pt x="2268686" y="3250073"/>
                </a:cubicBezTo>
                <a:lnTo>
                  <a:pt x="2268686" y="3251152"/>
                </a:lnTo>
                <a:cubicBezTo>
                  <a:pt x="2272283" y="3255378"/>
                  <a:pt x="2274081" y="3259020"/>
                  <a:pt x="2274081" y="3262077"/>
                </a:cubicBezTo>
                <a:lnTo>
                  <a:pt x="2269766" y="3289052"/>
                </a:lnTo>
                <a:cubicBezTo>
                  <a:pt x="2267427" y="3294087"/>
                  <a:pt x="2264190" y="3296605"/>
                  <a:pt x="2260054" y="3296605"/>
                </a:cubicBezTo>
                <a:lnTo>
                  <a:pt x="2255738" y="3296605"/>
                </a:lnTo>
                <a:lnTo>
                  <a:pt x="2250344" y="3292289"/>
                </a:lnTo>
                <a:lnTo>
                  <a:pt x="2240498" y="3295526"/>
                </a:lnTo>
                <a:lnTo>
                  <a:pt x="2238340" y="3295526"/>
                </a:lnTo>
                <a:cubicBezTo>
                  <a:pt x="2226829" y="3295526"/>
                  <a:pt x="2221075" y="3289052"/>
                  <a:pt x="2221075" y="3276104"/>
                </a:cubicBezTo>
                <a:lnTo>
                  <a:pt x="2214601" y="3273946"/>
                </a:lnTo>
                <a:lnTo>
                  <a:pt x="2204891" y="3273946"/>
                </a:lnTo>
                <a:lnTo>
                  <a:pt x="2201654" y="3271788"/>
                </a:lnTo>
                <a:lnTo>
                  <a:pt x="2200575" y="3275025"/>
                </a:lnTo>
                <a:lnTo>
                  <a:pt x="2193021" y="3273946"/>
                </a:lnTo>
                <a:lnTo>
                  <a:pt x="2178993" y="3273946"/>
                </a:lnTo>
                <a:cubicBezTo>
                  <a:pt x="2173958" y="3273946"/>
                  <a:pt x="2170002" y="3274665"/>
                  <a:pt x="2167126" y="3276104"/>
                </a:cubicBezTo>
                <a:lnTo>
                  <a:pt x="2150804" y="3272867"/>
                </a:lnTo>
                <a:lnTo>
                  <a:pt x="2140015" y="3273946"/>
                </a:lnTo>
                <a:lnTo>
                  <a:pt x="2133543" y="3271788"/>
                </a:lnTo>
                <a:cubicBezTo>
                  <a:pt x="2132102" y="3273047"/>
                  <a:pt x="2126347" y="3274126"/>
                  <a:pt x="2116277" y="3275025"/>
                </a:cubicBezTo>
                <a:lnTo>
                  <a:pt x="2116277" y="3273946"/>
                </a:lnTo>
                <a:lnTo>
                  <a:pt x="2115199" y="3275025"/>
                </a:lnTo>
                <a:lnTo>
                  <a:pt x="2099014" y="3275025"/>
                </a:lnTo>
                <a:lnTo>
                  <a:pt x="2089302" y="3272867"/>
                </a:lnTo>
                <a:lnTo>
                  <a:pt x="2089302" y="3283657"/>
                </a:lnTo>
                <a:cubicBezTo>
                  <a:pt x="2089302" y="3292289"/>
                  <a:pt x="2077030" y="3296605"/>
                  <a:pt x="2052481" y="3296605"/>
                </a:cubicBezTo>
                <a:cubicBezTo>
                  <a:pt x="2043129" y="3294267"/>
                  <a:pt x="2038454" y="3292109"/>
                  <a:pt x="2038454" y="3290131"/>
                </a:cubicBezTo>
                <a:lnTo>
                  <a:pt x="2038454" y="3287973"/>
                </a:lnTo>
                <a:cubicBezTo>
                  <a:pt x="2038992" y="3283657"/>
                  <a:pt x="2040073" y="3281499"/>
                  <a:pt x="2041691" y="3281499"/>
                </a:cubicBezTo>
                <a:cubicBezTo>
                  <a:pt x="2046007" y="3284376"/>
                  <a:pt x="2049245" y="3285815"/>
                  <a:pt x="2051403" y="3285815"/>
                </a:cubicBezTo>
                <a:lnTo>
                  <a:pt x="2052481" y="3285815"/>
                </a:lnTo>
                <a:lnTo>
                  <a:pt x="2052481" y="3284736"/>
                </a:lnTo>
                <a:cubicBezTo>
                  <a:pt x="2048704" y="3284736"/>
                  <a:pt x="2044389" y="3281859"/>
                  <a:pt x="2039533" y="3276104"/>
                </a:cubicBezTo>
                <a:lnTo>
                  <a:pt x="2042770" y="3270709"/>
                </a:lnTo>
                <a:lnTo>
                  <a:pt x="2042770" y="3269630"/>
                </a:lnTo>
                <a:lnTo>
                  <a:pt x="2041691" y="3262077"/>
                </a:lnTo>
                <a:lnTo>
                  <a:pt x="2044927" y="3258840"/>
                </a:lnTo>
                <a:lnTo>
                  <a:pt x="2043849" y="3258840"/>
                </a:lnTo>
                <a:lnTo>
                  <a:pt x="2041691" y="3260998"/>
                </a:lnTo>
                <a:lnTo>
                  <a:pt x="2039533" y="3260998"/>
                </a:lnTo>
                <a:lnTo>
                  <a:pt x="2039533" y="3230651"/>
                </a:lnTo>
                <a:lnTo>
                  <a:pt x="2043849" y="3227414"/>
                </a:lnTo>
                <a:lnTo>
                  <a:pt x="2039533" y="3215545"/>
                </a:lnTo>
                <a:lnTo>
                  <a:pt x="2040611" y="3214466"/>
                </a:lnTo>
                <a:lnTo>
                  <a:pt x="2039533" y="3206913"/>
                </a:lnTo>
                <a:lnTo>
                  <a:pt x="2039533" y="3203676"/>
                </a:lnTo>
                <a:cubicBezTo>
                  <a:pt x="2039533" y="3202237"/>
                  <a:pt x="2043849" y="3199360"/>
                  <a:pt x="2052481" y="3195044"/>
                </a:cubicBezTo>
                <a:lnTo>
                  <a:pt x="2054640" y="3195044"/>
                </a:lnTo>
                <a:cubicBezTo>
                  <a:pt x="2057335" y="3197202"/>
                  <a:pt x="2059855" y="3198281"/>
                  <a:pt x="2062191" y="3198281"/>
                </a:cubicBezTo>
                <a:lnTo>
                  <a:pt x="2064350" y="3198281"/>
                </a:lnTo>
                <a:lnTo>
                  <a:pt x="2066509" y="3196123"/>
                </a:lnTo>
                <a:lnTo>
                  <a:pt x="2066509" y="3190728"/>
                </a:lnTo>
                <a:lnTo>
                  <a:pt x="2060033" y="3189649"/>
                </a:lnTo>
                <a:lnTo>
                  <a:pt x="2060033" y="3189099"/>
                </a:lnTo>
                <a:lnTo>
                  <a:pt x="2063877" y="3187491"/>
                </a:lnTo>
                <a:lnTo>
                  <a:pt x="2066509" y="3187491"/>
                </a:lnTo>
                <a:lnTo>
                  <a:pt x="2074197" y="3183175"/>
                </a:lnTo>
                <a:lnTo>
                  <a:pt x="2063877" y="3187491"/>
                </a:lnTo>
                <a:lnTo>
                  <a:pt x="2060033" y="3187491"/>
                </a:lnTo>
                <a:lnTo>
                  <a:pt x="2060033" y="3189099"/>
                </a:lnTo>
                <a:lnTo>
                  <a:pt x="2053560" y="3191807"/>
                </a:lnTo>
                <a:cubicBezTo>
                  <a:pt x="2050863" y="3194864"/>
                  <a:pt x="2047267" y="3197022"/>
                  <a:pt x="2042770" y="3198281"/>
                </a:cubicBezTo>
                <a:lnTo>
                  <a:pt x="2041691" y="3197202"/>
                </a:lnTo>
                <a:lnTo>
                  <a:pt x="2043849" y="3192886"/>
                </a:lnTo>
                <a:lnTo>
                  <a:pt x="2041691" y="3187491"/>
                </a:lnTo>
                <a:lnTo>
                  <a:pt x="2043849" y="3183175"/>
                </a:lnTo>
                <a:lnTo>
                  <a:pt x="2043849" y="3182096"/>
                </a:lnTo>
                <a:lnTo>
                  <a:pt x="2042770" y="3182096"/>
                </a:lnTo>
                <a:lnTo>
                  <a:pt x="2041691" y="3186412"/>
                </a:lnTo>
                <a:lnTo>
                  <a:pt x="2039533" y="3184254"/>
                </a:lnTo>
                <a:lnTo>
                  <a:pt x="2039533" y="3182096"/>
                </a:lnTo>
                <a:lnTo>
                  <a:pt x="2042770" y="3178859"/>
                </a:lnTo>
                <a:lnTo>
                  <a:pt x="2043849" y="3179938"/>
                </a:lnTo>
                <a:lnTo>
                  <a:pt x="2044927" y="3179938"/>
                </a:lnTo>
                <a:lnTo>
                  <a:pt x="2046007" y="3178859"/>
                </a:lnTo>
                <a:lnTo>
                  <a:pt x="2046007" y="3176701"/>
                </a:lnTo>
                <a:lnTo>
                  <a:pt x="2044927" y="3177780"/>
                </a:lnTo>
                <a:lnTo>
                  <a:pt x="2043849" y="3177780"/>
                </a:lnTo>
                <a:lnTo>
                  <a:pt x="2040611" y="3174543"/>
                </a:lnTo>
                <a:lnTo>
                  <a:pt x="2040611" y="3171306"/>
                </a:lnTo>
                <a:lnTo>
                  <a:pt x="2038454" y="3152828"/>
                </a:lnTo>
                <a:lnTo>
                  <a:pt x="2039533" y="3147433"/>
                </a:lnTo>
                <a:lnTo>
                  <a:pt x="2038454" y="3132327"/>
                </a:lnTo>
                <a:lnTo>
                  <a:pt x="2039533" y="3118300"/>
                </a:lnTo>
                <a:lnTo>
                  <a:pt x="2036297" y="3108589"/>
                </a:lnTo>
                <a:lnTo>
                  <a:pt x="2038454" y="3101036"/>
                </a:lnTo>
                <a:lnTo>
                  <a:pt x="2036297" y="3097798"/>
                </a:lnTo>
                <a:lnTo>
                  <a:pt x="2036297" y="3096719"/>
                </a:lnTo>
                <a:lnTo>
                  <a:pt x="2038454" y="3094561"/>
                </a:lnTo>
                <a:lnTo>
                  <a:pt x="2047085" y="3095640"/>
                </a:lnTo>
                <a:lnTo>
                  <a:pt x="2055717" y="3094561"/>
                </a:lnTo>
                <a:lnTo>
                  <a:pt x="2063270" y="3102115"/>
                </a:lnTo>
                <a:lnTo>
                  <a:pt x="2063270" y="3107510"/>
                </a:lnTo>
                <a:lnTo>
                  <a:pt x="2066509" y="3107510"/>
                </a:lnTo>
                <a:cubicBezTo>
                  <a:pt x="2066509" y="3105352"/>
                  <a:pt x="2067586" y="3104273"/>
                  <a:pt x="2069746" y="3104273"/>
                </a:cubicBezTo>
                <a:cubicBezTo>
                  <a:pt x="2071633" y="3105711"/>
                  <a:pt x="2075275" y="3106431"/>
                  <a:pt x="2080671" y="3106431"/>
                </a:cubicBezTo>
                <a:cubicBezTo>
                  <a:pt x="2084267" y="3110747"/>
                  <a:pt x="2088942" y="3112905"/>
                  <a:pt x="2094697" y="3112905"/>
                </a:cubicBezTo>
                <a:lnTo>
                  <a:pt x="2095775" y="3112905"/>
                </a:lnTo>
                <a:cubicBezTo>
                  <a:pt x="2105846" y="3112905"/>
                  <a:pt x="2110881" y="3110747"/>
                  <a:pt x="2110881" y="3106431"/>
                </a:cubicBezTo>
                <a:lnTo>
                  <a:pt x="2118435" y="3081613"/>
                </a:lnTo>
                <a:lnTo>
                  <a:pt x="2116277" y="3075005"/>
                </a:lnTo>
                <a:lnTo>
                  <a:pt x="2118435" y="3067452"/>
                </a:lnTo>
                <a:cubicBezTo>
                  <a:pt x="2110881" y="3066552"/>
                  <a:pt x="2105846" y="3065114"/>
                  <a:pt x="2103329" y="3063135"/>
                </a:cubicBezTo>
                <a:lnTo>
                  <a:pt x="2099014" y="3066373"/>
                </a:lnTo>
                <a:lnTo>
                  <a:pt x="2092538" y="3065294"/>
                </a:lnTo>
                <a:lnTo>
                  <a:pt x="2087143" y="3066373"/>
                </a:lnTo>
                <a:lnTo>
                  <a:pt x="2081749" y="3065294"/>
                </a:lnTo>
                <a:lnTo>
                  <a:pt x="2070959" y="3069610"/>
                </a:lnTo>
                <a:lnTo>
                  <a:pt x="2062191" y="3069610"/>
                </a:lnTo>
                <a:cubicBezTo>
                  <a:pt x="2058775" y="3069610"/>
                  <a:pt x="2055179" y="3068531"/>
                  <a:pt x="2051403" y="3066373"/>
                </a:cubicBezTo>
                <a:lnTo>
                  <a:pt x="2042770" y="3068531"/>
                </a:lnTo>
                <a:cubicBezTo>
                  <a:pt x="2034857" y="3065833"/>
                  <a:pt x="2029462" y="3063315"/>
                  <a:pt x="2026586" y="3060977"/>
                </a:cubicBezTo>
                <a:lnTo>
                  <a:pt x="2026586" y="3059898"/>
                </a:lnTo>
                <a:lnTo>
                  <a:pt x="2030902" y="3055582"/>
                </a:lnTo>
                <a:lnTo>
                  <a:pt x="2037375" y="3055582"/>
                </a:lnTo>
                <a:lnTo>
                  <a:pt x="2047085" y="3059898"/>
                </a:lnTo>
                <a:lnTo>
                  <a:pt x="2065428" y="3057740"/>
                </a:lnTo>
                <a:lnTo>
                  <a:pt x="2101171" y="3060977"/>
                </a:lnTo>
                <a:lnTo>
                  <a:pt x="2119514" y="3055582"/>
                </a:lnTo>
                <a:lnTo>
                  <a:pt x="2122751" y="3055582"/>
                </a:lnTo>
                <a:lnTo>
                  <a:pt x="2130306" y="3057740"/>
                </a:lnTo>
                <a:lnTo>
                  <a:pt x="2135700" y="3056661"/>
                </a:lnTo>
                <a:lnTo>
                  <a:pt x="2150804" y="3060977"/>
                </a:lnTo>
                <a:lnTo>
                  <a:pt x="2166047" y="3055582"/>
                </a:lnTo>
                <a:lnTo>
                  <a:pt x="2186547" y="3058819"/>
                </a:lnTo>
                <a:cubicBezTo>
                  <a:pt x="2189246" y="3056661"/>
                  <a:pt x="2191761" y="3055582"/>
                  <a:pt x="2194100" y="3055582"/>
                </a:cubicBezTo>
                <a:cubicBezTo>
                  <a:pt x="2197697" y="3055582"/>
                  <a:pt x="2201654" y="3057021"/>
                  <a:pt x="2205970" y="3059898"/>
                </a:cubicBezTo>
                <a:lnTo>
                  <a:pt x="2211364" y="3057740"/>
                </a:lnTo>
                <a:lnTo>
                  <a:pt x="2221075" y="3058819"/>
                </a:lnTo>
                <a:lnTo>
                  <a:pt x="2225391" y="3058819"/>
                </a:lnTo>
                <a:cubicBezTo>
                  <a:pt x="2233664" y="3047310"/>
                  <a:pt x="2239058" y="3041555"/>
                  <a:pt x="2241577" y="3041555"/>
                </a:cubicBezTo>
                <a:cubicBezTo>
                  <a:pt x="2244363" y="3037239"/>
                  <a:pt x="2248365" y="3035081"/>
                  <a:pt x="2253581" y="3035081"/>
                </a:cubicBezTo>
                <a:close/>
                <a:moveTo>
                  <a:pt x="3058268" y="3034812"/>
                </a:moveTo>
                <a:lnTo>
                  <a:pt x="3067035" y="3036970"/>
                </a:lnTo>
                <a:lnTo>
                  <a:pt x="3072565" y="3035891"/>
                </a:lnTo>
                <a:cubicBezTo>
                  <a:pt x="3072565" y="3039038"/>
                  <a:pt x="3079848" y="3040881"/>
                  <a:pt x="3094415" y="3041421"/>
                </a:cubicBezTo>
                <a:cubicBezTo>
                  <a:pt x="3095134" y="3042859"/>
                  <a:pt x="3099495" y="3045017"/>
                  <a:pt x="3107498" y="3047895"/>
                </a:cubicBezTo>
                <a:lnTo>
                  <a:pt x="3110870" y="3046816"/>
                </a:lnTo>
                <a:lnTo>
                  <a:pt x="3116265" y="3049108"/>
                </a:lnTo>
                <a:lnTo>
                  <a:pt x="3128403" y="3044658"/>
                </a:lnTo>
                <a:lnTo>
                  <a:pt x="3135956" y="3044658"/>
                </a:lnTo>
                <a:cubicBezTo>
                  <a:pt x="3138743" y="3046816"/>
                  <a:pt x="3141306" y="3047895"/>
                  <a:pt x="3143644" y="3047895"/>
                </a:cubicBezTo>
                <a:lnTo>
                  <a:pt x="3146881" y="3047895"/>
                </a:lnTo>
                <a:lnTo>
                  <a:pt x="3151332" y="3044658"/>
                </a:lnTo>
                <a:lnTo>
                  <a:pt x="3155648" y="3044658"/>
                </a:lnTo>
                <a:cubicBezTo>
                  <a:pt x="3159695" y="3044658"/>
                  <a:pt x="3163336" y="3047220"/>
                  <a:pt x="3166573" y="3052345"/>
                </a:cubicBezTo>
                <a:lnTo>
                  <a:pt x="3159020" y="3055582"/>
                </a:lnTo>
                <a:lnTo>
                  <a:pt x="3146881" y="3054503"/>
                </a:lnTo>
                <a:cubicBezTo>
                  <a:pt x="3143644" y="3054503"/>
                  <a:pt x="3140362" y="3055987"/>
                  <a:pt x="3137035" y="3058954"/>
                </a:cubicBezTo>
                <a:lnTo>
                  <a:pt x="3132719" y="3058954"/>
                </a:lnTo>
                <a:lnTo>
                  <a:pt x="3128403" y="3055582"/>
                </a:lnTo>
                <a:lnTo>
                  <a:pt x="3120716" y="3056661"/>
                </a:lnTo>
                <a:lnTo>
                  <a:pt x="3113028" y="3053424"/>
                </a:lnTo>
                <a:lnTo>
                  <a:pt x="3110870" y="3055582"/>
                </a:lnTo>
                <a:lnTo>
                  <a:pt x="3106419" y="3052345"/>
                </a:lnTo>
                <a:lnTo>
                  <a:pt x="3104261" y="3052345"/>
                </a:lnTo>
                <a:cubicBezTo>
                  <a:pt x="3098416" y="3055223"/>
                  <a:pt x="3095494" y="3059224"/>
                  <a:pt x="3095494" y="3064349"/>
                </a:cubicBezTo>
                <a:lnTo>
                  <a:pt x="3098866" y="3072037"/>
                </a:lnTo>
                <a:lnTo>
                  <a:pt x="3096573" y="3085120"/>
                </a:lnTo>
                <a:lnTo>
                  <a:pt x="3103182" y="3092808"/>
                </a:lnTo>
                <a:lnTo>
                  <a:pt x="3099945" y="3099417"/>
                </a:lnTo>
                <a:lnTo>
                  <a:pt x="3101024" y="3108184"/>
                </a:lnTo>
                <a:lnTo>
                  <a:pt x="3098866" y="3118030"/>
                </a:lnTo>
                <a:lnTo>
                  <a:pt x="3102103" y="3122346"/>
                </a:lnTo>
                <a:lnTo>
                  <a:pt x="3108712" y="3120188"/>
                </a:lnTo>
                <a:lnTo>
                  <a:pt x="3110870" y="3120188"/>
                </a:lnTo>
                <a:lnTo>
                  <a:pt x="3128403" y="3122346"/>
                </a:lnTo>
                <a:lnTo>
                  <a:pt x="3134877" y="3122346"/>
                </a:lnTo>
                <a:cubicBezTo>
                  <a:pt x="3138743" y="3126033"/>
                  <a:pt x="3142026" y="3127876"/>
                  <a:pt x="3144723" y="3127876"/>
                </a:cubicBezTo>
                <a:lnTo>
                  <a:pt x="3146881" y="3127876"/>
                </a:lnTo>
                <a:cubicBezTo>
                  <a:pt x="3149309" y="3127876"/>
                  <a:pt x="3151872" y="3126752"/>
                  <a:pt x="3154569" y="3124504"/>
                </a:cubicBezTo>
                <a:lnTo>
                  <a:pt x="3172103" y="3127876"/>
                </a:lnTo>
                <a:cubicBezTo>
                  <a:pt x="3172822" y="3125628"/>
                  <a:pt x="3175025" y="3124504"/>
                  <a:pt x="3178712" y="3124504"/>
                </a:cubicBezTo>
                <a:lnTo>
                  <a:pt x="3215803" y="3124504"/>
                </a:lnTo>
                <a:cubicBezTo>
                  <a:pt x="3218590" y="3126752"/>
                  <a:pt x="3221152" y="3127876"/>
                  <a:pt x="3223491" y="3127876"/>
                </a:cubicBezTo>
                <a:cubicBezTo>
                  <a:pt x="3243902" y="3119244"/>
                  <a:pt x="3254107" y="3112680"/>
                  <a:pt x="3254107" y="3108184"/>
                </a:cubicBezTo>
                <a:lnTo>
                  <a:pt x="3253028" y="3097124"/>
                </a:lnTo>
                <a:lnTo>
                  <a:pt x="3253028" y="3089571"/>
                </a:lnTo>
                <a:cubicBezTo>
                  <a:pt x="3254827" y="3085705"/>
                  <a:pt x="3257749" y="3082783"/>
                  <a:pt x="3261795" y="3080804"/>
                </a:cubicBezTo>
                <a:lnTo>
                  <a:pt x="3263953" y="3080804"/>
                </a:lnTo>
                <a:lnTo>
                  <a:pt x="3267325" y="3084041"/>
                </a:lnTo>
                <a:lnTo>
                  <a:pt x="3266111" y="3111421"/>
                </a:lnTo>
                <a:cubicBezTo>
                  <a:pt x="3266111" y="3113219"/>
                  <a:pt x="3270158" y="3117580"/>
                  <a:pt x="3278250" y="3124504"/>
                </a:cubicBezTo>
                <a:cubicBezTo>
                  <a:pt x="3278250" y="3131068"/>
                  <a:pt x="3276047" y="3134350"/>
                  <a:pt x="3271641" y="3134350"/>
                </a:cubicBezTo>
                <a:lnTo>
                  <a:pt x="3271641" y="3135429"/>
                </a:lnTo>
                <a:lnTo>
                  <a:pt x="3273799" y="3138801"/>
                </a:lnTo>
                <a:cubicBezTo>
                  <a:pt x="3273799" y="3144376"/>
                  <a:pt x="3267954" y="3150175"/>
                  <a:pt x="3256265" y="3156200"/>
                </a:cubicBezTo>
                <a:lnTo>
                  <a:pt x="3255186" y="3156200"/>
                </a:lnTo>
                <a:lnTo>
                  <a:pt x="3247633" y="3155121"/>
                </a:lnTo>
                <a:cubicBezTo>
                  <a:pt x="3247633" y="3159527"/>
                  <a:pt x="3241429" y="3161729"/>
                  <a:pt x="3229021" y="3161729"/>
                </a:cubicBezTo>
                <a:lnTo>
                  <a:pt x="3225649" y="3158492"/>
                </a:lnTo>
                <a:lnTo>
                  <a:pt x="3224570" y="3159571"/>
                </a:lnTo>
                <a:lnTo>
                  <a:pt x="3223491" y="3159571"/>
                </a:lnTo>
                <a:lnTo>
                  <a:pt x="3224570" y="3160650"/>
                </a:lnTo>
                <a:lnTo>
                  <a:pt x="3224570" y="3202192"/>
                </a:lnTo>
                <a:lnTo>
                  <a:pt x="3226728" y="3204350"/>
                </a:lnTo>
                <a:cubicBezTo>
                  <a:pt x="3234820" y="3204350"/>
                  <a:pt x="3240305" y="3199270"/>
                  <a:pt x="3243182" y="3189109"/>
                </a:cubicBezTo>
                <a:lnTo>
                  <a:pt x="3250870" y="3183579"/>
                </a:lnTo>
                <a:lnTo>
                  <a:pt x="3255186" y="3179263"/>
                </a:lnTo>
                <a:lnTo>
                  <a:pt x="3257479" y="3179263"/>
                </a:lnTo>
                <a:cubicBezTo>
                  <a:pt x="3261975" y="3184299"/>
                  <a:pt x="3268539" y="3189019"/>
                  <a:pt x="3277171" y="3193425"/>
                </a:cubicBezTo>
                <a:cubicBezTo>
                  <a:pt x="3285174" y="3202597"/>
                  <a:pt x="3289175" y="3208082"/>
                  <a:pt x="3289175" y="3209880"/>
                </a:cubicBezTo>
                <a:lnTo>
                  <a:pt x="3288096" y="3210959"/>
                </a:lnTo>
                <a:lnTo>
                  <a:pt x="3279329" y="3207722"/>
                </a:lnTo>
                <a:lnTo>
                  <a:pt x="3275957" y="3207722"/>
                </a:lnTo>
                <a:lnTo>
                  <a:pt x="3270562" y="3210959"/>
                </a:lnTo>
                <a:lnTo>
                  <a:pt x="3260716" y="3209880"/>
                </a:lnTo>
                <a:lnTo>
                  <a:pt x="3249791" y="3213117"/>
                </a:lnTo>
                <a:lnTo>
                  <a:pt x="3248712" y="3212038"/>
                </a:lnTo>
                <a:lnTo>
                  <a:pt x="3248712" y="3208801"/>
                </a:lnTo>
                <a:lnTo>
                  <a:pt x="3250870" y="3205429"/>
                </a:lnTo>
                <a:lnTo>
                  <a:pt x="3250870" y="3204350"/>
                </a:lnTo>
                <a:lnTo>
                  <a:pt x="3243182" y="3212038"/>
                </a:lnTo>
                <a:lnTo>
                  <a:pt x="3241024" y="3212038"/>
                </a:lnTo>
                <a:cubicBezTo>
                  <a:pt x="3239586" y="3212038"/>
                  <a:pt x="3238866" y="3210599"/>
                  <a:pt x="3238866" y="3207722"/>
                </a:cubicBezTo>
                <a:lnTo>
                  <a:pt x="3234416" y="3206508"/>
                </a:lnTo>
                <a:lnTo>
                  <a:pt x="3222412" y="3216354"/>
                </a:lnTo>
                <a:lnTo>
                  <a:pt x="3220254" y="3224042"/>
                </a:lnTo>
                <a:cubicBezTo>
                  <a:pt x="3222052" y="3224042"/>
                  <a:pt x="3223491" y="3226964"/>
                  <a:pt x="3224570" y="3232809"/>
                </a:cubicBezTo>
                <a:cubicBezTo>
                  <a:pt x="3220973" y="3235956"/>
                  <a:pt x="3219175" y="3238879"/>
                  <a:pt x="3219175" y="3241576"/>
                </a:cubicBezTo>
                <a:cubicBezTo>
                  <a:pt x="3222771" y="3241576"/>
                  <a:pt x="3224570" y="3242295"/>
                  <a:pt x="3224570" y="3243734"/>
                </a:cubicBezTo>
                <a:lnTo>
                  <a:pt x="3224570" y="3255738"/>
                </a:lnTo>
                <a:lnTo>
                  <a:pt x="3222412" y="3267877"/>
                </a:lnTo>
                <a:lnTo>
                  <a:pt x="3222412" y="3271114"/>
                </a:lnTo>
                <a:lnTo>
                  <a:pt x="3224570" y="3274351"/>
                </a:lnTo>
                <a:lnTo>
                  <a:pt x="3223491" y="3291885"/>
                </a:lnTo>
                <a:lnTo>
                  <a:pt x="3224570" y="3292964"/>
                </a:lnTo>
                <a:lnTo>
                  <a:pt x="3224570" y="3294043"/>
                </a:lnTo>
                <a:cubicBezTo>
                  <a:pt x="3223491" y="3297729"/>
                  <a:pt x="3220928" y="3299573"/>
                  <a:pt x="3216882" y="3299573"/>
                </a:cubicBezTo>
                <a:cubicBezTo>
                  <a:pt x="3216522" y="3298134"/>
                  <a:pt x="3214724" y="3296650"/>
                  <a:pt x="3211487" y="3295122"/>
                </a:cubicBezTo>
                <a:lnTo>
                  <a:pt x="3200562" y="3297415"/>
                </a:lnTo>
                <a:cubicBezTo>
                  <a:pt x="3196156" y="3297415"/>
                  <a:pt x="3193953" y="3294492"/>
                  <a:pt x="3193953" y="3288648"/>
                </a:cubicBezTo>
                <a:lnTo>
                  <a:pt x="3192874" y="3288648"/>
                </a:lnTo>
                <a:cubicBezTo>
                  <a:pt x="3192874" y="3293773"/>
                  <a:pt x="3191435" y="3296336"/>
                  <a:pt x="3188558" y="3296336"/>
                </a:cubicBezTo>
                <a:lnTo>
                  <a:pt x="3183028" y="3297415"/>
                </a:lnTo>
                <a:cubicBezTo>
                  <a:pt x="3178622" y="3293008"/>
                  <a:pt x="3176419" y="3289367"/>
                  <a:pt x="3176419" y="3286490"/>
                </a:cubicBezTo>
                <a:cubicBezTo>
                  <a:pt x="3176419" y="3284601"/>
                  <a:pt x="3177903" y="3283477"/>
                  <a:pt x="3180870" y="3283118"/>
                </a:cubicBezTo>
                <a:lnTo>
                  <a:pt x="3180870" y="3274351"/>
                </a:lnTo>
                <a:cubicBezTo>
                  <a:pt x="3177903" y="3270574"/>
                  <a:pt x="3176419" y="3266573"/>
                  <a:pt x="3176419" y="3262347"/>
                </a:cubicBezTo>
                <a:lnTo>
                  <a:pt x="3176419" y="3230651"/>
                </a:lnTo>
                <a:lnTo>
                  <a:pt x="3177498" y="3218647"/>
                </a:lnTo>
                <a:cubicBezTo>
                  <a:pt x="3175520" y="3211544"/>
                  <a:pt x="3173722" y="3207902"/>
                  <a:pt x="3172103" y="3207722"/>
                </a:cubicBezTo>
                <a:cubicBezTo>
                  <a:pt x="3169765" y="3207722"/>
                  <a:pt x="3167202" y="3208801"/>
                  <a:pt x="3164415" y="3210959"/>
                </a:cubicBezTo>
                <a:lnTo>
                  <a:pt x="3161178" y="3210959"/>
                </a:lnTo>
                <a:cubicBezTo>
                  <a:pt x="3158750" y="3209161"/>
                  <a:pt x="3155468" y="3208082"/>
                  <a:pt x="3151332" y="3207722"/>
                </a:cubicBezTo>
                <a:lnTo>
                  <a:pt x="3140407" y="3210959"/>
                </a:lnTo>
                <a:lnTo>
                  <a:pt x="3131640" y="3209880"/>
                </a:lnTo>
                <a:lnTo>
                  <a:pt x="3131640" y="3214196"/>
                </a:lnTo>
                <a:cubicBezTo>
                  <a:pt x="3127414" y="3235327"/>
                  <a:pt x="3123053" y="3245892"/>
                  <a:pt x="3118558" y="3245892"/>
                </a:cubicBezTo>
                <a:cubicBezTo>
                  <a:pt x="3118558" y="3256502"/>
                  <a:pt x="3108307" y="3269630"/>
                  <a:pt x="3087806" y="3285276"/>
                </a:cubicBezTo>
                <a:cubicBezTo>
                  <a:pt x="3087806" y="3289142"/>
                  <a:pt x="3086727" y="3291345"/>
                  <a:pt x="3084569" y="3291885"/>
                </a:cubicBezTo>
                <a:lnTo>
                  <a:pt x="3079174" y="3291885"/>
                </a:lnTo>
                <a:lnTo>
                  <a:pt x="3074723" y="3290806"/>
                </a:lnTo>
                <a:lnTo>
                  <a:pt x="3058268" y="3298494"/>
                </a:lnTo>
                <a:cubicBezTo>
                  <a:pt x="3053592" y="3295526"/>
                  <a:pt x="3045949" y="3292964"/>
                  <a:pt x="3035339" y="3290806"/>
                </a:cubicBezTo>
                <a:lnTo>
                  <a:pt x="3035339" y="3292964"/>
                </a:lnTo>
                <a:lnTo>
                  <a:pt x="3040869" y="3292964"/>
                </a:lnTo>
                <a:cubicBezTo>
                  <a:pt x="3039970" y="3296650"/>
                  <a:pt x="3038846" y="3298494"/>
                  <a:pt x="3037497" y="3298494"/>
                </a:cubicBezTo>
                <a:lnTo>
                  <a:pt x="3032102" y="3298494"/>
                </a:lnTo>
                <a:cubicBezTo>
                  <a:pt x="3028415" y="3296695"/>
                  <a:pt x="3026572" y="3293773"/>
                  <a:pt x="3026572" y="3289727"/>
                </a:cubicBezTo>
                <a:lnTo>
                  <a:pt x="3041948" y="3283118"/>
                </a:lnTo>
                <a:cubicBezTo>
                  <a:pt x="3041948" y="3280960"/>
                  <a:pt x="3049232" y="3274755"/>
                  <a:pt x="3063798" y="3264505"/>
                </a:cubicBezTo>
                <a:cubicBezTo>
                  <a:pt x="3070002" y="3247780"/>
                  <a:pt x="3075487" y="3239418"/>
                  <a:pt x="3080253" y="3239418"/>
                </a:cubicBezTo>
                <a:lnTo>
                  <a:pt x="3079174" y="3231730"/>
                </a:lnTo>
                <a:cubicBezTo>
                  <a:pt x="3079174" y="3225166"/>
                  <a:pt x="3081691" y="3221165"/>
                  <a:pt x="3086727" y="3219726"/>
                </a:cubicBezTo>
                <a:cubicBezTo>
                  <a:pt x="3088255" y="3219726"/>
                  <a:pt x="3089020" y="3217883"/>
                  <a:pt x="3089020" y="3214196"/>
                </a:cubicBezTo>
                <a:lnTo>
                  <a:pt x="3089020" y="3213117"/>
                </a:lnTo>
                <a:lnTo>
                  <a:pt x="3084569" y="3208801"/>
                </a:lnTo>
                <a:lnTo>
                  <a:pt x="3081332" y="3208801"/>
                </a:lnTo>
                <a:cubicBezTo>
                  <a:pt x="3080073" y="3210420"/>
                  <a:pt x="3073868" y="3211499"/>
                  <a:pt x="3062719" y="3212038"/>
                </a:cubicBezTo>
                <a:cubicBezTo>
                  <a:pt x="3061640" y="3210779"/>
                  <a:pt x="3053592" y="3209700"/>
                  <a:pt x="3038576" y="3208801"/>
                </a:cubicBezTo>
                <a:lnTo>
                  <a:pt x="3026572" y="3209880"/>
                </a:lnTo>
                <a:lnTo>
                  <a:pt x="3024414" y="3203271"/>
                </a:lnTo>
                <a:lnTo>
                  <a:pt x="3026572" y="3201113"/>
                </a:lnTo>
                <a:lnTo>
                  <a:pt x="3027651" y="3201113"/>
                </a:lnTo>
                <a:cubicBezTo>
                  <a:pt x="3029359" y="3201113"/>
                  <a:pt x="3030484" y="3202912"/>
                  <a:pt x="3031023" y="3206508"/>
                </a:cubicBezTo>
                <a:cubicBezTo>
                  <a:pt x="3035339" y="3202552"/>
                  <a:pt x="3039340" y="3200394"/>
                  <a:pt x="3043027" y="3200034"/>
                </a:cubicBezTo>
                <a:lnTo>
                  <a:pt x="3051794" y="3203271"/>
                </a:lnTo>
                <a:lnTo>
                  <a:pt x="3056110" y="3203271"/>
                </a:lnTo>
                <a:lnTo>
                  <a:pt x="3060561" y="3200034"/>
                </a:lnTo>
                <a:lnTo>
                  <a:pt x="3072565" y="3200034"/>
                </a:lnTo>
                <a:cubicBezTo>
                  <a:pt x="3077330" y="3202912"/>
                  <a:pt x="3080972" y="3204350"/>
                  <a:pt x="3083490" y="3204350"/>
                </a:cubicBezTo>
                <a:lnTo>
                  <a:pt x="3084569" y="3204350"/>
                </a:lnTo>
                <a:cubicBezTo>
                  <a:pt x="3086187" y="3204350"/>
                  <a:pt x="3087671" y="3200708"/>
                  <a:pt x="3089020" y="3193425"/>
                </a:cubicBezTo>
                <a:lnTo>
                  <a:pt x="3087806" y="3192346"/>
                </a:lnTo>
                <a:lnTo>
                  <a:pt x="3087806" y="3191267"/>
                </a:lnTo>
                <a:lnTo>
                  <a:pt x="3089020" y="3186816"/>
                </a:lnTo>
                <a:cubicBezTo>
                  <a:pt x="3087132" y="3169373"/>
                  <a:pt x="3083849" y="3160650"/>
                  <a:pt x="3079174" y="3160650"/>
                </a:cubicBezTo>
                <a:cubicBezTo>
                  <a:pt x="3066765" y="3156604"/>
                  <a:pt x="3060561" y="3151479"/>
                  <a:pt x="3060561" y="3145275"/>
                </a:cubicBezTo>
                <a:lnTo>
                  <a:pt x="3056110" y="3134350"/>
                </a:lnTo>
                <a:lnTo>
                  <a:pt x="3053952" y="3132192"/>
                </a:lnTo>
                <a:lnTo>
                  <a:pt x="3056110" y="3098338"/>
                </a:lnTo>
                <a:lnTo>
                  <a:pt x="3055031" y="3093887"/>
                </a:lnTo>
                <a:lnTo>
                  <a:pt x="3057189" y="3091729"/>
                </a:lnTo>
                <a:lnTo>
                  <a:pt x="3057189" y="3088492"/>
                </a:lnTo>
                <a:lnTo>
                  <a:pt x="3055031" y="3079725"/>
                </a:lnTo>
                <a:lnTo>
                  <a:pt x="3055031" y="3076353"/>
                </a:lnTo>
                <a:lnTo>
                  <a:pt x="3057189" y="3069879"/>
                </a:lnTo>
                <a:lnTo>
                  <a:pt x="3055031" y="3063270"/>
                </a:lnTo>
                <a:lnTo>
                  <a:pt x="3055031" y="3061112"/>
                </a:lnTo>
                <a:lnTo>
                  <a:pt x="3058268" y="3056661"/>
                </a:lnTo>
                <a:lnTo>
                  <a:pt x="3058268" y="3055582"/>
                </a:lnTo>
                <a:cubicBezTo>
                  <a:pt x="3055390" y="3055582"/>
                  <a:pt x="3053952" y="3054503"/>
                  <a:pt x="3053952" y="3052345"/>
                </a:cubicBezTo>
                <a:cubicBezTo>
                  <a:pt x="3053952" y="3040656"/>
                  <a:pt x="3055390" y="3034812"/>
                  <a:pt x="3058268" y="3034812"/>
                </a:cubicBezTo>
                <a:close/>
                <a:moveTo>
                  <a:pt x="6703096" y="3034407"/>
                </a:moveTo>
                <a:cubicBezTo>
                  <a:pt x="6711728" y="3034407"/>
                  <a:pt x="6718697" y="3037239"/>
                  <a:pt x="6724002" y="3042904"/>
                </a:cubicBezTo>
                <a:lnTo>
                  <a:pt x="6725081" y="3042904"/>
                </a:lnTo>
                <a:cubicBezTo>
                  <a:pt x="6733893" y="3040027"/>
                  <a:pt x="6740502" y="3038588"/>
                  <a:pt x="6744908" y="3038588"/>
                </a:cubicBezTo>
                <a:lnTo>
                  <a:pt x="6760284" y="3038588"/>
                </a:lnTo>
                <a:cubicBezTo>
                  <a:pt x="6763161" y="3038588"/>
                  <a:pt x="6773007" y="3044927"/>
                  <a:pt x="6789821" y="3057606"/>
                </a:cubicBezTo>
                <a:cubicBezTo>
                  <a:pt x="6789821" y="3061652"/>
                  <a:pt x="6793508" y="3064844"/>
                  <a:pt x="6800881" y="3067182"/>
                </a:cubicBezTo>
                <a:lnTo>
                  <a:pt x="6805197" y="3071363"/>
                </a:lnTo>
                <a:lnTo>
                  <a:pt x="6805197" y="3073521"/>
                </a:lnTo>
                <a:lnTo>
                  <a:pt x="6799667" y="3081883"/>
                </a:lnTo>
                <a:lnTo>
                  <a:pt x="6791979" y="3081883"/>
                </a:lnTo>
                <a:cubicBezTo>
                  <a:pt x="6791979" y="3079096"/>
                  <a:pt x="6782493" y="3077702"/>
                  <a:pt x="6763521" y="3077702"/>
                </a:cubicBezTo>
                <a:lnTo>
                  <a:pt x="6760284" y="3076623"/>
                </a:lnTo>
                <a:lnTo>
                  <a:pt x="6760284" y="3075544"/>
                </a:lnTo>
                <a:lnTo>
                  <a:pt x="6744908" y="3081883"/>
                </a:lnTo>
                <a:lnTo>
                  <a:pt x="6739378" y="3078781"/>
                </a:lnTo>
                <a:lnTo>
                  <a:pt x="6737220" y="3078781"/>
                </a:lnTo>
                <a:lnTo>
                  <a:pt x="6734927" y="3080939"/>
                </a:lnTo>
                <a:lnTo>
                  <a:pt x="6734927" y="3090380"/>
                </a:lnTo>
                <a:lnTo>
                  <a:pt x="6733848" y="3095640"/>
                </a:lnTo>
                <a:lnTo>
                  <a:pt x="6736141" y="3112635"/>
                </a:lnTo>
                <a:lnTo>
                  <a:pt x="6734927" y="3118974"/>
                </a:lnTo>
                <a:lnTo>
                  <a:pt x="6734927" y="3120997"/>
                </a:lnTo>
                <a:cubicBezTo>
                  <a:pt x="6737535" y="3132866"/>
                  <a:pt x="6743020" y="3139205"/>
                  <a:pt x="6751382" y="3140015"/>
                </a:cubicBezTo>
                <a:lnTo>
                  <a:pt x="6753675" y="3137991"/>
                </a:lnTo>
                <a:lnTo>
                  <a:pt x="6751382" y="3134754"/>
                </a:lnTo>
                <a:lnTo>
                  <a:pt x="6753675" y="3126257"/>
                </a:lnTo>
                <a:cubicBezTo>
                  <a:pt x="6751067" y="3111691"/>
                  <a:pt x="6747021" y="3102564"/>
                  <a:pt x="6741536" y="3098878"/>
                </a:cubicBezTo>
                <a:lnTo>
                  <a:pt x="6741536" y="3097798"/>
                </a:lnTo>
                <a:cubicBezTo>
                  <a:pt x="6743424" y="3093573"/>
                  <a:pt x="6747470" y="3090380"/>
                  <a:pt x="6753675" y="3088222"/>
                </a:cubicBezTo>
                <a:cubicBezTo>
                  <a:pt x="6755473" y="3083996"/>
                  <a:pt x="6758755" y="3081883"/>
                  <a:pt x="6763521" y="3081883"/>
                </a:cubicBezTo>
                <a:lnTo>
                  <a:pt x="6766758" y="3081883"/>
                </a:lnTo>
                <a:cubicBezTo>
                  <a:pt x="6775750" y="3090245"/>
                  <a:pt x="6785281" y="3096944"/>
                  <a:pt x="6795351" y="3101980"/>
                </a:cubicBezTo>
                <a:cubicBezTo>
                  <a:pt x="6795351" y="3103958"/>
                  <a:pt x="6797195" y="3106790"/>
                  <a:pt x="6800881" y="3110477"/>
                </a:cubicBezTo>
                <a:lnTo>
                  <a:pt x="6793193" y="3118974"/>
                </a:lnTo>
                <a:lnTo>
                  <a:pt x="6793193" y="3126257"/>
                </a:lnTo>
                <a:lnTo>
                  <a:pt x="6794272" y="3130573"/>
                </a:lnTo>
                <a:lnTo>
                  <a:pt x="6791979" y="3148512"/>
                </a:lnTo>
                <a:cubicBezTo>
                  <a:pt x="6794228" y="3148872"/>
                  <a:pt x="6795351" y="3151704"/>
                  <a:pt x="6795351" y="3157009"/>
                </a:cubicBezTo>
                <a:lnTo>
                  <a:pt x="6795351" y="3160111"/>
                </a:lnTo>
                <a:cubicBezTo>
                  <a:pt x="6795351" y="3179173"/>
                  <a:pt x="6790586" y="3188705"/>
                  <a:pt x="6781054" y="3188705"/>
                </a:cubicBezTo>
                <a:cubicBezTo>
                  <a:pt x="6781054" y="3190053"/>
                  <a:pt x="6778492" y="3190728"/>
                  <a:pt x="6773367" y="3190728"/>
                </a:cubicBezTo>
                <a:lnTo>
                  <a:pt x="6772288" y="3190728"/>
                </a:lnTo>
                <a:cubicBezTo>
                  <a:pt x="6769770" y="3190728"/>
                  <a:pt x="6766848" y="3189334"/>
                  <a:pt x="6763521" y="3186547"/>
                </a:cubicBezTo>
                <a:lnTo>
                  <a:pt x="6760284" y="3186547"/>
                </a:lnTo>
                <a:lnTo>
                  <a:pt x="6752596" y="3189649"/>
                </a:lnTo>
                <a:lnTo>
                  <a:pt x="6748145" y="3181286"/>
                </a:lnTo>
                <a:cubicBezTo>
                  <a:pt x="6745358" y="3181286"/>
                  <a:pt x="6742435" y="3180207"/>
                  <a:pt x="6739378" y="3178049"/>
                </a:cubicBezTo>
                <a:lnTo>
                  <a:pt x="6736141" y="3178049"/>
                </a:lnTo>
                <a:lnTo>
                  <a:pt x="6733848" y="3180207"/>
                </a:lnTo>
                <a:lnTo>
                  <a:pt x="6733848" y="3182365"/>
                </a:lnTo>
                <a:lnTo>
                  <a:pt x="6734927" y="3187626"/>
                </a:lnTo>
                <a:cubicBezTo>
                  <a:pt x="6729802" y="3191852"/>
                  <a:pt x="6725801" y="3193965"/>
                  <a:pt x="6722923" y="3193965"/>
                </a:cubicBezTo>
                <a:lnTo>
                  <a:pt x="6703096" y="3193965"/>
                </a:lnTo>
                <a:cubicBezTo>
                  <a:pt x="6700759" y="3191807"/>
                  <a:pt x="6697477" y="3190728"/>
                  <a:pt x="6693251" y="3190728"/>
                </a:cubicBezTo>
                <a:cubicBezTo>
                  <a:pt x="6691093" y="3188839"/>
                  <a:pt x="6690014" y="3186052"/>
                  <a:pt x="6690014" y="3182365"/>
                </a:cubicBezTo>
                <a:cubicBezTo>
                  <a:pt x="6685428" y="3182365"/>
                  <a:pt x="6682146" y="3180567"/>
                  <a:pt x="6680168" y="3176970"/>
                </a:cubicBezTo>
                <a:lnTo>
                  <a:pt x="6680168" y="3172789"/>
                </a:lnTo>
                <a:lnTo>
                  <a:pt x="6681247" y="3171710"/>
                </a:lnTo>
                <a:lnTo>
                  <a:pt x="6681247" y="3170631"/>
                </a:lnTo>
                <a:lnTo>
                  <a:pt x="6686642" y="3171710"/>
                </a:lnTo>
                <a:lnTo>
                  <a:pt x="6690014" y="3168608"/>
                </a:lnTo>
                <a:cubicBezTo>
                  <a:pt x="6690014" y="3166270"/>
                  <a:pt x="6688530" y="3163078"/>
                  <a:pt x="6685563" y="3159032"/>
                </a:cubicBezTo>
                <a:lnTo>
                  <a:pt x="6685563" y="3157953"/>
                </a:lnTo>
                <a:cubicBezTo>
                  <a:pt x="6687002" y="3151659"/>
                  <a:pt x="6688845" y="3148512"/>
                  <a:pt x="6691093" y="3148512"/>
                </a:cubicBezTo>
                <a:lnTo>
                  <a:pt x="6698780" y="3148512"/>
                </a:lnTo>
                <a:cubicBezTo>
                  <a:pt x="6700938" y="3149231"/>
                  <a:pt x="6702017" y="3151344"/>
                  <a:pt x="6702017" y="3154851"/>
                </a:cubicBezTo>
                <a:lnTo>
                  <a:pt x="6702017" y="3157953"/>
                </a:lnTo>
                <a:lnTo>
                  <a:pt x="6710784" y="3157953"/>
                </a:lnTo>
                <a:cubicBezTo>
                  <a:pt x="6716809" y="3151659"/>
                  <a:pt x="6720855" y="3148512"/>
                  <a:pt x="6722923" y="3148512"/>
                </a:cubicBezTo>
                <a:cubicBezTo>
                  <a:pt x="6722024" y="3142532"/>
                  <a:pt x="6720844" y="3138048"/>
                  <a:pt x="6719383" y="3135058"/>
                </a:cubicBezTo>
                <a:lnTo>
                  <a:pt x="6717477" y="3133423"/>
                </a:lnTo>
                <a:lnTo>
                  <a:pt x="6718472" y="3143252"/>
                </a:lnTo>
                <a:lnTo>
                  <a:pt x="6708626" y="3148512"/>
                </a:lnTo>
                <a:cubicBezTo>
                  <a:pt x="6699815" y="3148512"/>
                  <a:pt x="6695409" y="3146039"/>
                  <a:pt x="6695409" y="3141094"/>
                </a:cubicBezTo>
                <a:lnTo>
                  <a:pt x="6690014" y="3142173"/>
                </a:lnTo>
                <a:lnTo>
                  <a:pt x="6678954" y="3141094"/>
                </a:lnTo>
                <a:lnTo>
                  <a:pt x="6681247" y="3151614"/>
                </a:lnTo>
                <a:cubicBezTo>
                  <a:pt x="6676841" y="3159796"/>
                  <a:pt x="6673919" y="3167574"/>
                  <a:pt x="6672480" y="3174947"/>
                </a:cubicBezTo>
                <a:lnTo>
                  <a:pt x="6677875" y="3186547"/>
                </a:lnTo>
                <a:lnTo>
                  <a:pt x="6677875" y="3187626"/>
                </a:lnTo>
                <a:cubicBezTo>
                  <a:pt x="6672390" y="3192571"/>
                  <a:pt x="6668029" y="3195044"/>
                  <a:pt x="6664792" y="3195044"/>
                </a:cubicBezTo>
                <a:lnTo>
                  <a:pt x="6659262" y="3193965"/>
                </a:lnTo>
                <a:lnTo>
                  <a:pt x="6653732" y="3197067"/>
                </a:lnTo>
                <a:cubicBezTo>
                  <a:pt x="6642762" y="3197067"/>
                  <a:pt x="6635479" y="3194594"/>
                  <a:pt x="6631882" y="3189649"/>
                </a:cubicBezTo>
                <a:lnTo>
                  <a:pt x="6631882" y="3173868"/>
                </a:lnTo>
                <a:lnTo>
                  <a:pt x="6635119" y="3161190"/>
                </a:lnTo>
                <a:lnTo>
                  <a:pt x="6632961" y="3149591"/>
                </a:lnTo>
                <a:lnTo>
                  <a:pt x="6635119" y="3143252"/>
                </a:lnTo>
                <a:lnTo>
                  <a:pt x="6635119" y="3132596"/>
                </a:lnTo>
                <a:cubicBezTo>
                  <a:pt x="6632961" y="3128101"/>
                  <a:pt x="6630039" y="3124594"/>
                  <a:pt x="6626352" y="3122076"/>
                </a:cubicBezTo>
                <a:lnTo>
                  <a:pt x="6626352" y="3120997"/>
                </a:lnTo>
                <a:lnTo>
                  <a:pt x="6625273" y="3120997"/>
                </a:lnTo>
                <a:cubicBezTo>
                  <a:pt x="6623385" y="3123155"/>
                  <a:pt x="6620463" y="3124234"/>
                  <a:pt x="6616506" y="3124234"/>
                </a:cubicBezTo>
                <a:lnTo>
                  <a:pt x="6607739" y="3125313"/>
                </a:lnTo>
                <a:lnTo>
                  <a:pt x="6606526" y="3128415"/>
                </a:lnTo>
                <a:lnTo>
                  <a:pt x="6607739" y="3129494"/>
                </a:lnTo>
                <a:lnTo>
                  <a:pt x="6607739" y="3130573"/>
                </a:lnTo>
                <a:cubicBezTo>
                  <a:pt x="6604772" y="3134260"/>
                  <a:pt x="6602929" y="3139520"/>
                  <a:pt x="6602210" y="3146354"/>
                </a:cubicBezTo>
                <a:lnTo>
                  <a:pt x="6597759" y="3149591"/>
                </a:lnTo>
                <a:lnTo>
                  <a:pt x="6597759" y="3151614"/>
                </a:lnTo>
                <a:cubicBezTo>
                  <a:pt x="6602344" y="3155031"/>
                  <a:pt x="6604907" y="3159617"/>
                  <a:pt x="6605447" y="3165371"/>
                </a:cubicBezTo>
                <a:lnTo>
                  <a:pt x="6605447" y="3167529"/>
                </a:lnTo>
                <a:lnTo>
                  <a:pt x="6603289" y="3176026"/>
                </a:lnTo>
                <a:lnTo>
                  <a:pt x="6603289" y="3192886"/>
                </a:lnTo>
                <a:cubicBezTo>
                  <a:pt x="6601131" y="3205564"/>
                  <a:pt x="6598208" y="3211903"/>
                  <a:pt x="6594522" y="3211903"/>
                </a:cubicBezTo>
                <a:cubicBezTo>
                  <a:pt x="6594522" y="3213162"/>
                  <a:pt x="6597084" y="3215635"/>
                  <a:pt x="6602210" y="3219321"/>
                </a:cubicBezTo>
                <a:lnTo>
                  <a:pt x="6620822" y="3216084"/>
                </a:lnTo>
                <a:lnTo>
                  <a:pt x="6629589" y="3216084"/>
                </a:lnTo>
                <a:lnTo>
                  <a:pt x="6641728" y="3219321"/>
                </a:lnTo>
                <a:lnTo>
                  <a:pt x="6663578" y="3218242"/>
                </a:lnTo>
                <a:lnTo>
                  <a:pt x="6664792" y="3218242"/>
                </a:lnTo>
                <a:cubicBezTo>
                  <a:pt x="6667669" y="3219321"/>
                  <a:pt x="6669108" y="3221794"/>
                  <a:pt x="6669108" y="3225660"/>
                </a:cubicBezTo>
                <a:lnTo>
                  <a:pt x="6669108" y="3226739"/>
                </a:lnTo>
                <a:lnTo>
                  <a:pt x="6650495" y="3226739"/>
                </a:lnTo>
                <a:lnTo>
                  <a:pt x="6643886" y="3224581"/>
                </a:lnTo>
                <a:lnTo>
                  <a:pt x="6629589" y="3226739"/>
                </a:lnTo>
                <a:cubicBezTo>
                  <a:pt x="6629589" y="3227729"/>
                  <a:pt x="6636198" y="3229482"/>
                  <a:pt x="6649416" y="3232000"/>
                </a:cubicBezTo>
                <a:lnTo>
                  <a:pt x="6650495" y="3233079"/>
                </a:lnTo>
                <a:lnTo>
                  <a:pt x="6660341" y="3232000"/>
                </a:lnTo>
                <a:cubicBezTo>
                  <a:pt x="6666186" y="3235147"/>
                  <a:pt x="6669108" y="3240047"/>
                  <a:pt x="6669108" y="3246701"/>
                </a:cubicBezTo>
                <a:cubicBezTo>
                  <a:pt x="6672615" y="3250837"/>
                  <a:pt x="6675897" y="3253310"/>
                  <a:pt x="6678954" y="3254119"/>
                </a:cubicBezTo>
                <a:lnTo>
                  <a:pt x="6678954" y="3256277"/>
                </a:lnTo>
                <a:lnTo>
                  <a:pt x="6686642" y="3256277"/>
                </a:lnTo>
                <a:lnTo>
                  <a:pt x="6709705" y="3260458"/>
                </a:lnTo>
                <a:cubicBezTo>
                  <a:pt x="6717079" y="3260458"/>
                  <a:pt x="6720765" y="3255873"/>
                  <a:pt x="6720765" y="3246701"/>
                </a:cubicBezTo>
                <a:cubicBezTo>
                  <a:pt x="6722204" y="3246701"/>
                  <a:pt x="6722923" y="3244273"/>
                  <a:pt x="6722923" y="3239418"/>
                </a:cubicBezTo>
                <a:lnTo>
                  <a:pt x="6720765" y="3232000"/>
                </a:lnTo>
                <a:lnTo>
                  <a:pt x="6721844" y="3227684"/>
                </a:lnTo>
                <a:lnTo>
                  <a:pt x="6720765" y="3226739"/>
                </a:lnTo>
                <a:lnTo>
                  <a:pt x="6707547" y="3226739"/>
                </a:lnTo>
                <a:lnTo>
                  <a:pt x="6704310" y="3224581"/>
                </a:lnTo>
                <a:lnTo>
                  <a:pt x="6691093" y="3225660"/>
                </a:lnTo>
                <a:lnTo>
                  <a:pt x="6687721" y="3224581"/>
                </a:lnTo>
                <a:lnTo>
                  <a:pt x="6681247" y="3226739"/>
                </a:lnTo>
                <a:lnTo>
                  <a:pt x="6677875" y="3226739"/>
                </a:lnTo>
                <a:cubicBezTo>
                  <a:pt x="6671311" y="3224941"/>
                  <a:pt x="6668029" y="3221749"/>
                  <a:pt x="6668029" y="3217163"/>
                </a:cubicBezTo>
                <a:lnTo>
                  <a:pt x="6669108" y="3216084"/>
                </a:lnTo>
                <a:lnTo>
                  <a:pt x="6681247" y="3216084"/>
                </a:lnTo>
                <a:lnTo>
                  <a:pt x="6687721" y="3219321"/>
                </a:lnTo>
                <a:lnTo>
                  <a:pt x="6703096" y="3217163"/>
                </a:lnTo>
                <a:cubicBezTo>
                  <a:pt x="6705524" y="3218602"/>
                  <a:pt x="6712133" y="3219681"/>
                  <a:pt x="6722923" y="3220400"/>
                </a:cubicBezTo>
                <a:lnTo>
                  <a:pt x="6724002" y="3219321"/>
                </a:lnTo>
                <a:lnTo>
                  <a:pt x="6724002" y="3214061"/>
                </a:lnTo>
                <a:cubicBezTo>
                  <a:pt x="6721844" y="3211364"/>
                  <a:pt x="6720765" y="3208891"/>
                  <a:pt x="6720765" y="3206643"/>
                </a:cubicBezTo>
                <a:lnTo>
                  <a:pt x="6720765" y="3200304"/>
                </a:lnTo>
                <a:cubicBezTo>
                  <a:pt x="6720765" y="3198326"/>
                  <a:pt x="6725126" y="3196572"/>
                  <a:pt x="6733848" y="3195044"/>
                </a:cubicBezTo>
                <a:cubicBezTo>
                  <a:pt x="6757137" y="3195673"/>
                  <a:pt x="6769590" y="3198461"/>
                  <a:pt x="6771209" y="3203406"/>
                </a:cubicBezTo>
                <a:lnTo>
                  <a:pt x="6771209" y="3205564"/>
                </a:lnTo>
                <a:lnTo>
                  <a:pt x="6766758" y="3210824"/>
                </a:lnTo>
                <a:lnTo>
                  <a:pt x="6766758" y="3212982"/>
                </a:lnTo>
                <a:lnTo>
                  <a:pt x="6769051" y="3215005"/>
                </a:lnTo>
                <a:lnTo>
                  <a:pt x="6782133" y="3205564"/>
                </a:lnTo>
                <a:lnTo>
                  <a:pt x="6786584" y="3205564"/>
                </a:lnTo>
                <a:cubicBezTo>
                  <a:pt x="6791170" y="3209071"/>
                  <a:pt x="6799218" y="3212578"/>
                  <a:pt x="6810727" y="3216084"/>
                </a:cubicBezTo>
                <a:cubicBezTo>
                  <a:pt x="6813605" y="3218242"/>
                  <a:pt x="6815043" y="3220356"/>
                  <a:pt x="6815043" y="3222423"/>
                </a:cubicBezTo>
                <a:lnTo>
                  <a:pt x="6805197" y="3224581"/>
                </a:lnTo>
                <a:lnTo>
                  <a:pt x="6795351" y="3222423"/>
                </a:lnTo>
                <a:lnTo>
                  <a:pt x="6786584" y="3224581"/>
                </a:lnTo>
                <a:lnTo>
                  <a:pt x="6785505" y="3223502"/>
                </a:lnTo>
                <a:lnTo>
                  <a:pt x="6784426" y="3223502"/>
                </a:lnTo>
                <a:lnTo>
                  <a:pt x="6775525" y="3226739"/>
                </a:lnTo>
                <a:lnTo>
                  <a:pt x="6769051" y="3224581"/>
                </a:lnTo>
                <a:lnTo>
                  <a:pt x="6767837" y="3224581"/>
                </a:lnTo>
                <a:cubicBezTo>
                  <a:pt x="6762802" y="3227189"/>
                  <a:pt x="6760284" y="3229302"/>
                  <a:pt x="6760284" y="3230921"/>
                </a:cubicBezTo>
                <a:cubicBezTo>
                  <a:pt x="6765319" y="3235686"/>
                  <a:pt x="6767837" y="3243779"/>
                  <a:pt x="6767837" y="3255198"/>
                </a:cubicBezTo>
                <a:lnTo>
                  <a:pt x="6764600" y="3268955"/>
                </a:lnTo>
                <a:lnTo>
                  <a:pt x="6765679" y="3276374"/>
                </a:lnTo>
                <a:cubicBezTo>
                  <a:pt x="6762442" y="3276374"/>
                  <a:pt x="6760644" y="3279880"/>
                  <a:pt x="6760284" y="3286894"/>
                </a:cubicBezTo>
                <a:cubicBezTo>
                  <a:pt x="6757316" y="3293278"/>
                  <a:pt x="6751067" y="3296470"/>
                  <a:pt x="6741536" y="3296470"/>
                </a:cubicBezTo>
                <a:lnTo>
                  <a:pt x="6734927" y="3300651"/>
                </a:lnTo>
                <a:cubicBezTo>
                  <a:pt x="6722519" y="3300651"/>
                  <a:pt x="6714111" y="3294312"/>
                  <a:pt x="6709705" y="3281634"/>
                </a:cubicBezTo>
                <a:cubicBezTo>
                  <a:pt x="6703321" y="3273901"/>
                  <a:pt x="6698196" y="3270034"/>
                  <a:pt x="6694330" y="3270034"/>
                </a:cubicBezTo>
                <a:lnTo>
                  <a:pt x="6685563" y="3270034"/>
                </a:lnTo>
                <a:cubicBezTo>
                  <a:pt x="6682865" y="3275609"/>
                  <a:pt x="6677740" y="3278397"/>
                  <a:pt x="6670187" y="3278397"/>
                </a:cubicBezTo>
                <a:cubicBezTo>
                  <a:pt x="6666051" y="3278397"/>
                  <a:pt x="6660925" y="3280195"/>
                  <a:pt x="6654811" y="3283792"/>
                </a:cubicBezTo>
                <a:lnTo>
                  <a:pt x="6653732" y="3283792"/>
                </a:lnTo>
                <a:cubicBezTo>
                  <a:pt x="6643841" y="3283792"/>
                  <a:pt x="6636558" y="3278127"/>
                  <a:pt x="6631882" y="3266797"/>
                </a:cubicBezTo>
                <a:lnTo>
                  <a:pt x="6631882" y="3262616"/>
                </a:lnTo>
                <a:cubicBezTo>
                  <a:pt x="6631882" y="3261178"/>
                  <a:pt x="6632961" y="3260458"/>
                  <a:pt x="6635119" y="3260458"/>
                </a:cubicBezTo>
                <a:lnTo>
                  <a:pt x="6635119" y="3258435"/>
                </a:lnTo>
                <a:cubicBezTo>
                  <a:pt x="6632152" y="3254749"/>
                  <a:pt x="6630668" y="3250837"/>
                  <a:pt x="6630668" y="3246701"/>
                </a:cubicBezTo>
                <a:lnTo>
                  <a:pt x="6630668" y="3243599"/>
                </a:lnTo>
                <a:lnTo>
                  <a:pt x="6632961" y="3240362"/>
                </a:lnTo>
                <a:cubicBezTo>
                  <a:pt x="6632961" y="3239013"/>
                  <a:pt x="6628915" y="3235866"/>
                  <a:pt x="6620822" y="3230921"/>
                </a:cubicBezTo>
                <a:cubicBezTo>
                  <a:pt x="6620103" y="3226695"/>
                  <a:pt x="6619024" y="3224581"/>
                  <a:pt x="6617585" y="3224581"/>
                </a:cubicBezTo>
                <a:cubicBezTo>
                  <a:pt x="6616057" y="3224581"/>
                  <a:pt x="6615293" y="3226335"/>
                  <a:pt x="6615293" y="3229842"/>
                </a:cubicBezTo>
                <a:lnTo>
                  <a:pt x="6614214" y="3229842"/>
                </a:lnTo>
                <a:cubicBezTo>
                  <a:pt x="6611336" y="3228583"/>
                  <a:pt x="6609897" y="3226110"/>
                  <a:pt x="6609897" y="3222423"/>
                </a:cubicBezTo>
                <a:lnTo>
                  <a:pt x="6605447" y="3222423"/>
                </a:lnTo>
                <a:lnTo>
                  <a:pt x="6603289" y="3224581"/>
                </a:lnTo>
                <a:lnTo>
                  <a:pt x="6603289" y="3227684"/>
                </a:lnTo>
                <a:lnTo>
                  <a:pt x="6607739" y="3239418"/>
                </a:lnTo>
                <a:cubicBezTo>
                  <a:pt x="6604772" y="3243104"/>
                  <a:pt x="6603289" y="3246252"/>
                  <a:pt x="6603289" y="3248859"/>
                </a:cubicBezTo>
                <a:lnTo>
                  <a:pt x="6603289" y="3258435"/>
                </a:lnTo>
                <a:lnTo>
                  <a:pt x="6604368" y="3280555"/>
                </a:lnTo>
                <a:cubicBezTo>
                  <a:pt x="6601311" y="3293233"/>
                  <a:pt x="6595466" y="3299572"/>
                  <a:pt x="6586834" y="3299572"/>
                </a:cubicBezTo>
                <a:lnTo>
                  <a:pt x="6581304" y="3300651"/>
                </a:lnTo>
                <a:cubicBezTo>
                  <a:pt x="6568176" y="3298853"/>
                  <a:pt x="6561612" y="3293907"/>
                  <a:pt x="6561612" y="3285815"/>
                </a:cubicBezTo>
                <a:lnTo>
                  <a:pt x="6561612" y="3273137"/>
                </a:lnTo>
                <a:lnTo>
                  <a:pt x="6563770" y="3266797"/>
                </a:lnTo>
                <a:lnTo>
                  <a:pt x="6561612" y="3248859"/>
                </a:lnTo>
                <a:lnTo>
                  <a:pt x="6565928" y="3246701"/>
                </a:lnTo>
                <a:lnTo>
                  <a:pt x="6563770" y="3238339"/>
                </a:lnTo>
                <a:lnTo>
                  <a:pt x="6564849" y="3237260"/>
                </a:lnTo>
                <a:lnTo>
                  <a:pt x="6561612" y="3230921"/>
                </a:lnTo>
                <a:lnTo>
                  <a:pt x="6561612" y="3220400"/>
                </a:lnTo>
                <a:lnTo>
                  <a:pt x="6562691" y="3211903"/>
                </a:lnTo>
                <a:lnTo>
                  <a:pt x="6561612" y="3203406"/>
                </a:lnTo>
                <a:lnTo>
                  <a:pt x="6561612" y="3197067"/>
                </a:lnTo>
                <a:cubicBezTo>
                  <a:pt x="6563051" y="3194280"/>
                  <a:pt x="6565254" y="3192886"/>
                  <a:pt x="6568221" y="3192886"/>
                </a:cubicBezTo>
                <a:lnTo>
                  <a:pt x="6568221" y="3190728"/>
                </a:lnTo>
                <a:lnTo>
                  <a:pt x="6561612" y="3183310"/>
                </a:lnTo>
                <a:lnTo>
                  <a:pt x="6561612" y="3167529"/>
                </a:lnTo>
                <a:lnTo>
                  <a:pt x="6562691" y="3157953"/>
                </a:lnTo>
                <a:lnTo>
                  <a:pt x="6561612" y="3151614"/>
                </a:lnTo>
                <a:lnTo>
                  <a:pt x="6562691" y="3148512"/>
                </a:lnTo>
                <a:lnTo>
                  <a:pt x="6561612" y="3144331"/>
                </a:lnTo>
                <a:lnTo>
                  <a:pt x="6561612" y="3138936"/>
                </a:lnTo>
                <a:lnTo>
                  <a:pt x="6563770" y="3136912"/>
                </a:lnTo>
                <a:lnTo>
                  <a:pt x="6563770" y="3138936"/>
                </a:lnTo>
                <a:lnTo>
                  <a:pt x="6564849" y="3138936"/>
                </a:lnTo>
                <a:lnTo>
                  <a:pt x="6564849" y="3136912"/>
                </a:lnTo>
                <a:cubicBezTo>
                  <a:pt x="6562691" y="3136193"/>
                  <a:pt x="6561612" y="3134080"/>
                  <a:pt x="6561612" y="3130573"/>
                </a:cubicBezTo>
                <a:lnTo>
                  <a:pt x="6561612" y="3128415"/>
                </a:lnTo>
                <a:lnTo>
                  <a:pt x="6562691" y="3127336"/>
                </a:lnTo>
                <a:cubicBezTo>
                  <a:pt x="6562691" y="3123829"/>
                  <a:pt x="6557926" y="3122076"/>
                  <a:pt x="6548394" y="3122076"/>
                </a:cubicBezTo>
                <a:lnTo>
                  <a:pt x="6547315" y="3120997"/>
                </a:lnTo>
                <a:lnTo>
                  <a:pt x="6547315" y="3119918"/>
                </a:lnTo>
                <a:lnTo>
                  <a:pt x="6550552" y="3116816"/>
                </a:lnTo>
                <a:lnTo>
                  <a:pt x="6560533" y="3116816"/>
                </a:lnTo>
                <a:lnTo>
                  <a:pt x="6561612" y="3111556"/>
                </a:lnTo>
                <a:lnTo>
                  <a:pt x="6561612" y="3105217"/>
                </a:lnTo>
                <a:cubicBezTo>
                  <a:pt x="6561612" y="3091999"/>
                  <a:pt x="6562691" y="3083906"/>
                  <a:pt x="6564849" y="3080939"/>
                </a:cubicBezTo>
                <a:lnTo>
                  <a:pt x="6561612" y="3073521"/>
                </a:lnTo>
                <a:cubicBezTo>
                  <a:pt x="6561612" y="3058685"/>
                  <a:pt x="6560128" y="3050233"/>
                  <a:pt x="6557161" y="3048164"/>
                </a:cubicBezTo>
                <a:lnTo>
                  <a:pt x="6557161" y="3046006"/>
                </a:lnTo>
                <a:cubicBezTo>
                  <a:pt x="6557161" y="3044118"/>
                  <a:pt x="6561207" y="3041646"/>
                  <a:pt x="6569300" y="3038588"/>
                </a:cubicBezTo>
                <a:lnTo>
                  <a:pt x="6572537" y="3039667"/>
                </a:lnTo>
                <a:lnTo>
                  <a:pt x="6581304" y="3038588"/>
                </a:lnTo>
                <a:cubicBezTo>
                  <a:pt x="6591195" y="3038588"/>
                  <a:pt x="6598523" y="3040701"/>
                  <a:pt x="6603289" y="3044927"/>
                </a:cubicBezTo>
                <a:cubicBezTo>
                  <a:pt x="6597444" y="3044927"/>
                  <a:pt x="6594522" y="3047400"/>
                  <a:pt x="6594522" y="3052345"/>
                </a:cubicBezTo>
                <a:cubicBezTo>
                  <a:pt x="6601086" y="3052345"/>
                  <a:pt x="6604368" y="3054099"/>
                  <a:pt x="6604368" y="3057606"/>
                </a:cubicBezTo>
                <a:lnTo>
                  <a:pt x="6600052" y="3067182"/>
                </a:lnTo>
                <a:cubicBezTo>
                  <a:pt x="6604727" y="3068890"/>
                  <a:pt x="6607290" y="3070644"/>
                  <a:pt x="6607739" y="3072442"/>
                </a:cubicBezTo>
                <a:lnTo>
                  <a:pt x="6607739" y="3073521"/>
                </a:lnTo>
                <a:cubicBezTo>
                  <a:pt x="6607739" y="3075589"/>
                  <a:pt x="6606256" y="3076623"/>
                  <a:pt x="6603289" y="3076623"/>
                </a:cubicBezTo>
                <a:cubicBezTo>
                  <a:pt x="6604368" y="3091459"/>
                  <a:pt x="6605851" y="3098878"/>
                  <a:pt x="6607739" y="3098878"/>
                </a:cubicBezTo>
                <a:lnTo>
                  <a:pt x="6614214" y="3092538"/>
                </a:lnTo>
                <a:lnTo>
                  <a:pt x="6615293" y="3092538"/>
                </a:lnTo>
                <a:cubicBezTo>
                  <a:pt x="6618440" y="3096765"/>
                  <a:pt x="6622126" y="3098878"/>
                  <a:pt x="6626352" y="3098878"/>
                </a:cubicBezTo>
                <a:lnTo>
                  <a:pt x="6628510" y="3103059"/>
                </a:lnTo>
                <a:lnTo>
                  <a:pt x="6627431" y="3108319"/>
                </a:lnTo>
                <a:cubicBezTo>
                  <a:pt x="6628870" y="3108319"/>
                  <a:pt x="6629589" y="3109758"/>
                  <a:pt x="6629589" y="3112635"/>
                </a:cubicBezTo>
                <a:lnTo>
                  <a:pt x="6634040" y="3112635"/>
                </a:lnTo>
                <a:lnTo>
                  <a:pt x="6635119" y="3108319"/>
                </a:lnTo>
                <a:cubicBezTo>
                  <a:pt x="6633321" y="3108319"/>
                  <a:pt x="6632242" y="3104093"/>
                  <a:pt x="6631882" y="3095640"/>
                </a:cubicBezTo>
                <a:lnTo>
                  <a:pt x="6632961" y="3091459"/>
                </a:lnTo>
                <a:lnTo>
                  <a:pt x="6630668" y="3087278"/>
                </a:lnTo>
                <a:lnTo>
                  <a:pt x="6631882" y="3086199"/>
                </a:lnTo>
                <a:lnTo>
                  <a:pt x="6632961" y="3086199"/>
                </a:lnTo>
                <a:lnTo>
                  <a:pt x="6656025" y="3087278"/>
                </a:lnTo>
                <a:lnTo>
                  <a:pt x="6662499" y="3093617"/>
                </a:lnTo>
                <a:lnTo>
                  <a:pt x="6669108" y="3093617"/>
                </a:lnTo>
                <a:cubicBezTo>
                  <a:pt x="6675132" y="3093617"/>
                  <a:pt x="6679898" y="3094652"/>
                  <a:pt x="6683405" y="3096719"/>
                </a:cubicBezTo>
                <a:cubicBezTo>
                  <a:pt x="6688170" y="3096719"/>
                  <a:pt x="6691812" y="3087548"/>
                  <a:pt x="6694330" y="3069205"/>
                </a:cubicBezTo>
                <a:cubicBezTo>
                  <a:pt x="6690733" y="3069205"/>
                  <a:pt x="6688530" y="3064664"/>
                  <a:pt x="6687721" y="3055582"/>
                </a:cubicBezTo>
                <a:lnTo>
                  <a:pt x="6686642" y="3054503"/>
                </a:lnTo>
                <a:lnTo>
                  <a:pt x="6686642" y="3053424"/>
                </a:lnTo>
                <a:lnTo>
                  <a:pt x="6688935" y="3047085"/>
                </a:lnTo>
                <a:lnTo>
                  <a:pt x="6688935" y="3046006"/>
                </a:lnTo>
                <a:lnTo>
                  <a:pt x="6685563" y="3040746"/>
                </a:lnTo>
                <a:cubicBezTo>
                  <a:pt x="6685563" y="3038768"/>
                  <a:pt x="6687406" y="3037015"/>
                  <a:pt x="6691093" y="3035486"/>
                </a:cubicBezTo>
                <a:lnTo>
                  <a:pt x="6698780" y="3036565"/>
                </a:lnTo>
                <a:close/>
                <a:moveTo>
                  <a:pt x="8156524" y="3033733"/>
                </a:moveTo>
                <a:lnTo>
                  <a:pt x="8175137" y="3034812"/>
                </a:lnTo>
                <a:lnTo>
                  <a:pt x="8176216" y="3033733"/>
                </a:lnTo>
                <a:lnTo>
                  <a:pt x="8177295" y="3033733"/>
                </a:lnTo>
                <a:lnTo>
                  <a:pt x="8193750" y="3039263"/>
                </a:lnTo>
                <a:lnTo>
                  <a:pt x="8204674" y="3034812"/>
                </a:lnTo>
                <a:lnTo>
                  <a:pt x="8206967" y="3034812"/>
                </a:lnTo>
                <a:cubicBezTo>
                  <a:pt x="8214251" y="3035351"/>
                  <a:pt x="8217892" y="3037554"/>
                  <a:pt x="8217892" y="3041421"/>
                </a:cubicBezTo>
                <a:cubicBezTo>
                  <a:pt x="8212048" y="3049243"/>
                  <a:pt x="8208766" y="3055807"/>
                  <a:pt x="8208046" y="3061112"/>
                </a:cubicBezTo>
                <a:lnTo>
                  <a:pt x="8208046" y="3066642"/>
                </a:lnTo>
                <a:cubicBezTo>
                  <a:pt x="8208046" y="3068081"/>
                  <a:pt x="8212048" y="3069879"/>
                  <a:pt x="8220050" y="3072037"/>
                </a:cubicBezTo>
                <a:lnTo>
                  <a:pt x="8220050" y="3073116"/>
                </a:lnTo>
                <a:lnTo>
                  <a:pt x="8221129" y="3072037"/>
                </a:lnTo>
                <a:lnTo>
                  <a:pt x="8225580" y="3072037"/>
                </a:lnTo>
                <a:lnTo>
                  <a:pt x="8227738" y="3074195"/>
                </a:lnTo>
                <a:lnTo>
                  <a:pt x="8227738" y="3077567"/>
                </a:lnTo>
                <a:cubicBezTo>
                  <a:pt x="8227738" y="3079725"/>
                  <a:pt x="8219691" y="3081883"/>
                  <a:pt x="8203595" y="3084041"/>
                </a:cubicBezTo>
                <a:cubicBezTo>
                  <a:pt x="8202876" y="3081883"/>
                  <a:pt x="8200718" y="3080804"/>
                  <a:pt x="8197121" y="3080804"/>
                </a:cubicBezTo>
                <a:lnTo>
                  <a:pt x="8188354" y="3080804"/>
                </a:lnTo>
                <a:lnTo>
                  <a:pt x="8179588" y="3087413"/>
                </a:lnTo>
                <a:lnTo>
                  <a:pt x="8178374" y="3087413"/>
                </a:lnTo>
                <a:lnTo>
                  <a:pt x="8175137" y="3085255"/>
                </a:lnTo>
                <a:lnTo>
                  <a:pt x="8174058" y="3086334"/>
                </a:lnTo>
                <a:lnTo>
                  <a:pt x="8170821" y="3096180"/>
                </a:lnTo>
                <a:cubicBezTo>
                  <a:pt x="8164976" y="3100946"/>
                  <a:pt x="8162054" y="3104227"/>
                  <a:pt x="8162054" y="3106026"/>
                </a:cubicBezTo>
                <a:lnTo>
                  <a:pt x="8163133" y="3107105"/>
                </a:lnTo>
                <a:lnTo>
                  <a:pt x="8176216" y="3106026"/>
                </a:lnTo>
                <a:lnTo>
                  <a:pt x="8179588" y="3106026"/>
                </a:lnTo>
                <a:lnTo>
                  <a:pt x="8180667" y="3107105"/>
                </a:lnTo>
                <a:lnTo>
                  <a:pt x="8181746" y="3107105"/>
                </a:lnTo>
                <a:lnTo>
                  <a:pt x="8183904" y="3104947"/>
                </a:lnTo>
                <a:lnTo>
                  <a:pt x="8191592" y="3104947"/>
                </a:lnTo>
                <a:cubicBezTo>
                  <a:pt x="8193030" y="3104947"/>
                  <a:pt x="8193750" y="3106026"/>
                  <a:pt x="8193750" y="3108184"/>
                </a:cubicBezTo>
                <a:lnTo>
                  <a:pt x="8194828" y="3109263"/>
                </a:lnTo>
                <a:lnTo>
                  <a:pt x="8195908" y="3109263"/>
                </a:lnTo>
                <a:lnTo>
                  <a:pt x="8232054" y="3104947"/>
                </a:lnTo>
                <a:lnTo>
                  <a:pt x="8235426" y="3104947"/>
                </a:lnTo>
                <a:lnTo>
                  <a:pt x="8235426" y="3101575"/>
                </a:lnTo>
                <a:cubicBezTo>
                  <a:pt x="8235426" y="3100316"/>
                  <a:pt x="8228458" y="3097034"/>
                  <a:pt x="8214520" y="3091729"/>
                </a:cubicBezTo>
                <a:lnTo>
                  <a:pt x="8213441" y="3090650"/>
                </a:lnTo>
                <a:lnTo>
                  <a:pt x="8213441" y="3087413"/>
                </a:lnTo>
                <a:lnTo>
                  <a:pt x="8222208" y="3089571"/>
                </a:lnTo>
                <a:cubicBezTo>
                  <a:pt x="8229312" y="3084446"/>
                  <a:pt x="8234437" y="3081883"/>
                  <a:pt x="8237584" y="3081883"/>
                </a:cubicBezTo>
                <a:lnTo>
                  <a:pt x="8234347" y="3077567"/>
                </a:lnTo>
                <a:lnTo>
                  <a:pt x="8234347" y="3076488"/>
                </a:lnTo>
                <a:lnTo>
                  <a:pt x="8236505" y="3074195"/>
                </a:lnTo>
                <a:lnTo>
                  <a:pt x="8238663" y="3074195"/>
                </a:lnTo>
                <a:lnTo>
                  <a:pt x="8246351" y="3079725"/>
                </a:lnTo>
                <a:lnTo>
                  <a:pt x="8246351" y="3080804"/>
                </a:lnTo>
                <a:lnTo>
                  <a:pt x="8239742" y="3080804"/>
                </a:lnTo>
                <a:cubicBezTo>
                  <a:pt x="8239742" y="3081703"/>
                  <a:pt x="8251431" y="3085345"/>
                  <a:pt x="8274810" y="3091729"/>
                </a:cubicBezTo>
                <a:lnTo>
                  <a:pt x="8284656" y="3097259"/>
                </a:lnTo>
                <a:lnTo>
                  <a:pt x="8284656" y="3098338"/>
                </a:lnTo>
                <a:lnTo>
                  <a:pt x="8281419" y="3104947"/>
                </a:lnTo>
                <a:cubicBezTo>
                  <a:pt x="8285195" y="3100541"/>
                  <a:pt x="8288118" y="3098338"/>
                  <a:pt x="8290186" y="3098338"/>
                </a:cubicBezTo>
                <a:cubicBezTo>
                  <a:pt x="8295580" y="3100136"/>
                  <a:pt x="8300661" y="3107060"/>
                  <a:pt x="8305426" y="3119109"/>
                </a:cubicBezTo>
                <a:lnTo>
                  <a:pt x="8304347" y="3126797"/>
                </a:lnTo>
                <a:lnTo>
                  <a:pt x="8305426" y="3138801"/>
                </a:lnTo>
                <a:cubicBezTo>
                  <a:pt x="8305426" y="3146174"/>
                  <a:pt x="8302504" y="3149860"/>
                  <a:pt x="8296660" y="3149860"/>
                </a:cubicBezTo>
                <a:cubicBezTo>
                  <a:pt x="8289017" y="3152738"/>
                  <a:pt x="8282812" y="3154176"/>
                  <a:pt x="8278047" y="3154176"/>
                </a:cubicBezTo>
                <a:cubicBezTo>
                  <a:pt x="8270943" y="3150850"/>
                  <a:pt x="8265099" y="3145724"/>
                  <a:pt x="8260513" y="3138801"/>
                </a:cubicBezTo>
                <a:cubicBezTo>
                  <a:pt x="8254668" y="3138801"/>
                  <a:pt x="8251746" y="3134080"/>
                  <a:pt x="8251746" y="3124639"/>
                </a:cubicBezTo>
                <a:cubicBezTo>
                  <a:pt x="8250667" y="3124639"/>
                  <a:pt x="8249588" y="3123155"/>
                  <a:pt x="8248509" y="3120188"/>
                </a:cubicBezTo>
                <a:lnTo>
                  <a:pt x="8247430" y="3119109"/>
                </a:lnTo>
                <a:lnTo>
                  <a:pt x="8242979" y="3119109"/>
                </a:lnTo>
                <a:lnTo>
                  <a:pt x="8238663" y="3126797"/>
                </a:lnTo>
                <a:lnTo>
                  <a:pt x="8235426" y="3126797"/>
                </a:lnTo>
                <a:lnTo>
                  <a:pt x="8230975" y="3125718"/>
                </a:lnTo>
                <a:lnTo>
                  <a:pt x="8224366" y="3127876"/>
                </a:lnTo>
                <a:lnTo>
                  <a:pt x="8222208" y="3127876"/>
                </a:lnTo>
                <a:lnTo>
                  <a:pt x="8221129" y="3126797"/>
                </a:lnTo>
                <a:lnTo>
                  <a:pt x="8204674" y="3131248"/>
                </a:lnTo>
                <a:lnTo>
                  <a:pt x="8199279" y="3136643"/>
                </a:lnTo>
                <a:lnTo>
                  <a:pt x="8194828" y="3136643"/>
                </a:lnTo>
                <a:cubicBezTo>
                  <a:pt x="8188444" y="3136643"/>
                  <a:pt x="8181880" y="3138846"/>
                  <a:pt x="8175137" y="3143252"/>
                </a:cubicBezTo>
                <a:lnTo>
                  <a:pt x="8168528" y="3145410"/>
                </a:lnTo>
                <a:lnTo>
                  <a:pt x="8156524" y="3143252"/>
                </a:lnTo>
                <a:cubicBezTo>
                  <a:pt x="8148521" y="3145769"/>
                  <a:pt x="8144520" y="3147568"/>
                  <a:pt x="8144520" y="3148647"/>
                </a:cubicBezTo>
                <a:lnTo>
                  <a:pt x="8144520" y="3153097"/>
                </a:lnTo>
                <a:lnTo>
                  <a:pt x="8145599" y="3153097"/>
                </a:lnTo>
                <a:lnTo>
                  <a:pt x="8154366" y="3149860"/>
                </a:lnTo>
                <a:lnTo>
                  <a:pt x="8155445" y="3149860"/>
                </a:lnTo>
                <a:lnTo>
                  <a:pt x="8164212" y="3152018"/>
                </a:lnTo>
                <a:lnTo>
                  <a:pt x="8165291" y="3152018"/>
                </a:lnTo>
                <a:lnTo>
                  <a:pt x="8174058" y="3149860"/>
                </a:lnTo>
                <a:lnTo>
                  <a:pt x="8176216" y="3149860"/>
                </a:lnTo>
                <a:lnTo>
                  <a:pt x="8193750" y="3155255"/>
                </a:lnTo>
                <a:lnTo>
                  <a:pt x="8200358" y="3153097"/>
                </a:lnTo>
                <a:cubicBezTo>
                  <a:pt x="8212048" y="3155255"/>
                  <a:pt x="8217892" y="3157054"/>
                  <a:pt x="8217892" y="3158492"/>
                </a:cubicBezTo>
                <a:lnTo>
                  <a:pt x="8216813" y="3159706"/>
                </a:lnTo>
                <a:lnTo>
                  <a:pt x="8216813" y="3160785"/>
                </a:lnTo>
                <a:lnTo>
                  <a:pt x="8209125" y="3159706"/>
                </a:lnTo>
                <a:lnTo>
                  <a:pt x="8192670" y="3160785"/>
                </a:lnTo>
                <a:lnTo>
                  <a:pt x="8191592" y="3159706"/>
                </a:lnTo>
                <a:lnTo>
                  <a:pt x="8190512" y="3159706"/>
                </a:lnTo>
                <a:lnTo>
                  <a:pt x="8182825" y="3162943"/>
                </a:lnTo>
                <a:cubicBezTo>
                  <a:pt x="8175002" y="3159976"/>
                  <a:pt x="8164796" y="3158492"/>
                  <a:pt x="8152208" y="3158492"/>
                </a:cubicBezTo>
                <a:lnTo>
                  <a:pt x="8145599" y="3159706"/>
                </a:lnTo>
                <a:lnTo>
                  <a:pt x="8147757" y="3169552"/>
                </a:lnTo>
                <a:lnTo>
                  <a:pt x="8146678" y="3170631"/>
                </a:lnTo>
                <a:lnTo>
                  <a:pt x="8147757" y="3176026"/>
                </a:lnTo>
                <a:lnTo>
                  <a:pt x="8147757" y="3182635"/>
                </a:lnTo>
                <a:lnTo>
                  <a:pt x="8162054" y="3182635"/>
                </a:lnTo>
                <a:lnTo>
                  <a:pt x="8193750" y="3187086"/>
                </a:lnTo>
                <a:cubicBezTo>
                  <a:pt x="8193750" y="3185737"/>
                  <a:pt x="8202516" y="3184613"/>
                  <a:pt x="8220050" y="3183714"/>
                </a:cubicBezTo>
                <a:cubicBezTo>
                  <a:pt x="8221669" y="3169148"/>
                  <a:pt x="8224951" y="3161864"/>
                  <a:pt x="8229896" y="3161864"/>
                </a:cubicBezTo>
                <a:lnTo>
                  <a:pt x="8229896" y="3157413"/>
                </a:lnTo>
                <a:lnTo>
                  <a:pt x="8227738" y="3154176"/>
                </a:lnTo>
                <a:lnTo>
                  <a:pt x="8232054" y="3153097"/>
                </a:lnTo>
                <a:lnTo>
                  <a:pt x="8232054" y="3152018"/>
                </a:lnTo>
                <a:lnTo>
                  <a:pt x="8226659" y="3152018"/>
                </a:lnTo>
                <a:lnTo>
                  <a:pt x="8223287" y="3153097"/>
                </a:lnTo>
                <a:lnTo>
                  <a:pt x="8223287" y="3150939"/>
                </a:lnTo>
                <a:cubicBezTo>
                  <a:pt x="8232099" y="3139969"/>
                  <a:pt x="8239427" y="3134485"/>
                  <a:pt x="8245272" y="3134485"/>
                </a:cubicBezTo>
                <a:lnTo>
                  <a:pt x="8246351" y="3134485"/>
                </a:lnTo>
                <a:cubicBezTo>
                  <a:pt x="8252016" y="3137362"/>
                  <a:pt x="8263705" y="3146489"/>
                  <a:pt x="8281419" y="3161864"/>
                </a:cubicBezTo>
                <a:lnTo>
                  <a:pt x="8281419" y="3162943"/>
                </a:lnTo>
                <a:cubicBezTo>
                  <a:pt x="8275574" y="3174812"/>
                  <a:pt x="8272652" y="3189784"/>
                  <a:pt x="8272652" y="3207857"/>
                </a:cubicBezTo>
                <a:lnTo>
                  <a:pt x="8275889" y="3219861"/>
                </a:lnTo>
                <a:lnTo>
                  <a:pt x="8271573" y="3229707"/>
                </a:lnTo>
                <a:cubicBezTo>
                  <a:pt x="8271573" y="3240137"/>
                  <a:pt x="8273011" y="3247061"/>
                  <a:pt x="8275889" y="3250478"/>
                </a:cubicBezTo>
                <a:lnTo>
                  <a:pt x="8275889" y="3252770"/>
                </a:lnTo>
                <a:cubicBezTo>
                  <a:pt x="8273011" y="3259334"/>
                  <a:pt x="8271168" y="3268821"/>
                  <a:pt x="8270359" y="3281229"/>
                </a:cubicBezTo>
                <a:cubicBezTo>
                  <a:pt x="8261637" y="3289951"/>
                  <a:pt x="8255073" y="3295032"/>
                  <a:pt x="8250667" y="3296470"/>
                </a:cubicBezTo>
                <a:lnTo>
                  <a:pt x="8240821" y="3295391"/>
                </a:lnTo>
                <a:cubicBezTo>
                  <a:pt x="8240821" y="3297279"/>
                  <a:pt x="8236460" y="3299482"/>
                  <a:pt x="8227738" y="3302000"/>
                </a:cubicBezTo>
                <a:cubicBezTo>
                  <a:pt x="8221714" y="3302000"/>
                  <a:pt x="8216229" y="3296875"/>
                  <a:pt x="8211283" y="3286624"/>
                </a:cubicBezTo>
                <a:lnTo>
                  <a:pt x="8211283" y="3285545"/>
                </a:lnTo>
                <a:lnTo>
                  <a:pt x="8212362" y="3284466"/>
                </a:lnTo>
                <a:lnTo>
                  <a:pt x="8212362" y="3283387"/>
                </a:lnTo>
                <a:cubicBezTo>
                  <a:pt x="8209485" y="3283387"/>
                  <a:pt x="8208046" y="3281184"/>
                  <a:pt x="8208046" y="3276778"/>
                </a:cubicBezTo>
                <a:cubicBezTo>
                  <a:pt x="8200493" y="3270394"/>
                  <a:pt x="8191367" y="3264550"/>
                  <a:pt x="8180667" y="3259244"/>
                </a:cubicBezTo>
                <a:lnTo>
                  <a:pt x="8180667" y="3257086"/>
                </a:lnTo>
                <a:cubicBezTo>
                  <a:pt x="8180667" y="3256187"/>
                  <a:pt x="8184308" y="3254749"/>
                  <a:pt x="8191592" y="3252770"/>
                </a:cubicBezTo>
                <a:lnTo>
                  <a:pt x="8197121" y="3254928"/>
                </a:lnTo>
                <a:lnTo>
                  <a:pt x="8203595" y="3252770"/>
                </a:lnTo>
                <a:lnTo>
                  <a:pt x="8204674" y="3253849"/>
                </a:lnTo>
                <a:cubicBezTo>
                  <a:pt x="8204674" y="3250882"/>
                  <a:pt x="8209440" y="3248679"/>
                  <a:pt x="8218971" y="3247241"/>
                </a:cubicBezTo>
                <a:lnTo>
                  <a:pt x="8222208" y="3228628"/>
                </a:lnTo>
                <a:lnTo>
                  <a:pt x="8218971" y="3227549"/>
                </a:lnTo>
                <a:lnTo>
                  <a:pt x="8210204" y="3230786"/>
                </a:lnTo>
                <a:cubicBezTo>
                  <a:pt x="8205798" y="3230786"/>
                  <a:pt x="8202876" y="3228628"/>
                  <a:pt x="8201437" y="3224312"/>
                </a:cubicBezTo>
                <a:lnTo>
                  <a:pt x="8177295" y="3227549"/>
                </a:lnTo>
                <a:lnTo>
                  <a:pt x="8176216" y="3227549"/>
                </a:lnTo>
                <a:lnTo>
                  <a:pt x="8166370" y="3225391"/>
                </a:lnTo>
                <a:lnTo>
                  <a:pt x="8152208" y="3226470"/>
                </a:lnTo>
                <a:lnTo>
                  <a:pt x="8148836" y="3225391"/>
                </a:lnTo>
                <a:lnTo>
                  <a:pt x="8146678" y="3228628"/>
                </a:lnTo>
                <a:cubicBezTo>
                  <a:pt x="8148117" y="3231145"/>
                  <a:pt x="8149196" y="3236271"/>
                  <a:pt x="8149915" y="3244004"/>
                </a:cubicBezTo>
                <a:lnTo>
                  <a:pt x="8148836" y="3245083"/>
                </a:lnTo>
                <a:lnTo>
                  <a:pt x="8147757" y="3245083"/>
                </a:lnTo>
                <a:lnTo>
                  <a:pt x="8146678" y="3244004"/>
                </a:lnTo>
                <a:lnTo>
                  <a:pt x="8143441" y="3245083"/>
                </a:lnTo>
                <a:lnTo>
                  <a:pt x="8145599" y="3247241"/>
                </a:lnTo>
                <a:lnTo>
                  <a:pt x="8142362" y="3253849"/>
                </a:lnTo>
                <a:lnTo>
                  <a:pt x="8146678" y="3258165"/>
                </a:lnTo>
                <a:lnTo>
                  <a:pt x="8146678" y="3274620"/>
                </a:lnTo>
                <a:lnTo>
                  <a:pt x="8145599" y="3275699"/>
                </a:lnTo>
                <a:lnTo>
                  <a:pt x="8146678" y="3276778"/>
                </a:lnTo>
                <a:lnTo>
                  <a:pt x="8146678" y="3282308"/>
                </a:lnTo>
                <a:lnTo>
                  <a:pt x="8147757" y="3294312"/>
                </a:lnTo>
                <a:cubicBezTo>
                  <a:pt x="8145419" y="3299437"/>
                  <a:pt x="8140698" y="3302000"/>
                  <a:pt x="8133595" y="3302000"/>
                </a:cubicBezTo>
                <a:cubicBezTo>
                  <a:pt x="8128830" y="3302000"/>
                  <a:pt x="8123704" y="3300921"/>
                  <a:pt x="8118219" y="3298763"/>
                </a:cubicBezTo>
                <a:lnTo>
                  <a:pt x="8111610" y="3300921"/>
                </a:lnTo>
                <a:lnTo>
                  <a:pt x="8105136" y="3299842"/>
                </a:lnTo>
                <a:lnTo>
                  <a:pt x="8099606" y="3300921"/>
                </a:lnTo>
                <a:lnTo>
                  <a:pt x="8098527" y="3299842"/>
                </a:lnTo>
                <a:lnTo>
                  <a:pt x="8098527" y="3294312"/>
                </a:lnTo>
                <a:lnTo>
                  <a:pt x="8094076" y="3264774"/>
                </a:lnTo>
                <a:cubicBezTo>
                  <a:pt x="8097044" y="3260908"/>
                  <a:pt x="8098527" y="3257266"/>
                  <a:pt x="8098527" y="3253849"/>
                </a:cubicBezTo>
                <a:lnTo>
                  <a:pt x="8099606" y="3253849"/>
                </a:lnTo>
                <a:lnTo>
                  <a:pt x="8098527" y="3252770"/>
                </a:lnTo>
                <a:lnTo>
                  <a:pt x="8098527" y="3242925"/>
                </a:lnTo>
                <a:lnTo>
                  <a:pt x="8097448" y="3237395"/>
                </a:lnTo>
                <a:lnTo>
                  <a:pt x="8103922" y="3235237"/>
                </a:lnTo>
                <a:lnTo>
                  <a:pt x="8097448" y="3228628"/>
                </a:lnTo>
                <a:lnTo>
                  <a:pt x="8099606" y="3225391"/>
                </a:lnTo>
                <a:lnTo>
                  <a:pt x="8098527" y="3203406"/>
                </a:lnTo>
                <a:lnTo>
                  <a:pt x="8098527" y="3184793"/>
                </a:lnTo>
                <a:lnTo>
                  <a:pt x="8099606" y="3183714"/>
                </a:lnTo>
                <a:cubicBezTo>
                  <a:pt x="8099606" y="3169148"/>
                  <a:pt x="8096324" y="3161864"/>
                  <a:pt x="8089760" y="3161864"/>
                </a:cubicBezTo>
                <a:lnTo>
                  <a:pt x="8078836" y="3168473"/>
                </a:lnTo>
                <a:lnTo>
                  <a:pt x="8072227" y="3153097"/>
                </a:lnTo>
                <a:lnTo>
                  <a:pt x="8066697" y="3127876"/>
                </a:lnTo>
                <a:cubicBezTo>
                  <a:pt x="8065258" y="3127876"/>
                  <a:pt x="8062740" y="3122796"/>
                  <a:pt x="8059144" y="3112635"/>
                </a:cubicBezTo>
                <a:lnTo>
                  <a:pt x="8059144" y="3110342"/>
                </a:lnTo>
                <a:lnTo>
                  <a:pt x="8063460" y="3106026"/>
                </a:lnTo>
                <a:cubicBezTo>
                  <a:pt x="8078836" y="3108004"/>
                  <a:pt x="8086524" y="3110567"/>
                  <a:pt x="8086524" y="3113714"/>
                </a:cubicBezTo>
                <a:lnTo>
                  <a:pt x="8086524" y="3114793"/>
                </a:lnTo>
                <a:lnTo>
                  <a:pt x="8089760" y="3112635"/>
                </a:lnTo>
                <a:lnTo>
                  <a:pt x="8098527" y="3113714"/>
                </a:lnTo>
                <a:lnTo>
                  <a:pt x="8102844" y="3109263"/>
                </a:lnTo>
                <a:lnTo>
                  <a:pt x="8112689" y="3110342"/>
                </a:lnTo>
                <a:cubicBezTo>
                  <a:pt x="8115117" y="3110342"/>
                  <a:pt x="8118040" y="3103418"/>
                  <a:pt x="8121456" y="3089571"/>
                </a:cubicBezTo>
                <a:lnTo>
                  <a:pt x="8121456" y="3085255"/>
                </a:lnTo>
                <a:lnTo>
                  <a:pt x="8110531" y="3080804"/>
                </a:lnTo>
                <a:lnTo>
                  <a:pt x="8109452" y="3080804"/>
                </a:lnTo>
                <a:lnTo>
                  <a:pt x="8098527" y="3084041"/>
                </a:lnTo>
                <a:cubicBezTo>
                  <a:pt x="8096100" y="3084041"/>
                  <a:pt x="8093537" y="3082603"/>
                  <a:pt x="8090840" y="3079725"/>
                </a:cubicBezTo>
                <a:lnTo>
                  <a:pt x="8086524" y="3080804"/>
                </a:lnTo>
                <a:lnTo>
                  <a:pt x="8075464" y="3079725"/>
                </a:lnTo>
                <a:cubicBezTo>
                  <a:pt x="8075464" y="3081883"/>
                  <a:pt x="8072182" y="3083726"/>
                  <a:pt x="8065618" y="3085255"/>
                </a:cubicBezTo>
                <a:lnTo>
                  <a:pt x="8053614" y="3075274"/>
                </a:lnTo>
                <a:lnTo>
                  <a:pt x="8053614" y="3074195"/>
                </a:lnTo>
                <a:lnTo>
                  <a:pt x="8057930" y="3069879"/>
                </a:lnTo>
                <a:lnTo>
                  <a:pt x="8059144" y="3069879"/>
                </a:lnTo>
                <a:lnTo>
                  <a:pt x="8065618" y="3077567"/>
                </a:lnTo>
                <a:lnTo>
                  <a:pt x="8066697" y="3077567"/>
                </a:lnTo>
                <a:cubicBezTo>
                  <a:pt x="8069664" y="3072442"/>
                  <a:pt x="8072227" y="3069879"/>
                  <a:pt x="8074385" y="3069879"/>
                </a:cubicBezTo>
                <a:cubicBezTo>
                  <a:pt x="8080949" y="3071857"/>
                  <a:pt x="8084231" y="3073296"/>
                  <a:pt x="8084231" y="3074195"/>
                </a:cubicBezTo>
                <a:lnTo>
                  <a:pt x="8085310" y="3073116"/>
                </a:lnTo>
                <a:lnTo>
                  <a:pt x="8087602" y="3073116"/>
                </a:lnTo>
                <a:lnTo>
                  <a:pt x="8090840" y="3075274"/>
                </a:lnTo>
                <a:lnTo>
                  <a:pt x="8091918" y="3075274"/>
                </a:lnTo>
                <a:lnTo>
                  <a:pt x="8090840" y="3074195"/>
                </a:lnTo>
                <a:lnTo>
                  <a:pt x="8090840" y="3072037"/>
                </a:lnTo>
                <a:lnTo>
                  <a:pt x="8092998" y="3069879"/>
                </a:lnTo>
                <a:lnTo>
                  <a:pt x="8103922" y="3069879"/>
                </a:lnTo>
                <a:cubicBezTo>
                  <a:pt x="8106890" y="3073476"/>
                  <a:pt x="8109452" y="3075274"/>
                  <a:pt x="8111610" y="3075274"/>
                </a:cubicBezTo>
                <a:lnTo>
                  <a:pt x="8118219" y="3069879"/>
                </a:lnTo>
                <a:lnTo>
                  <a:pt x="8126986" y="3069879"/>
                </a:lnTo>
                <a:lnTo>
                  <a:pt x="8133595" y="3072037"/>
                </a:lnTo>
                <a:lnTo>
                  <a:pt x="8143441" y="3070958"/>
                </a:lnTo>
                <a:lnTo>
                  <a:pt x="8144520" y="3070958"/>
                </a:lnTo>
                <a:lnTo>
                  <a:pt x="8145599" y="3072037"/>
                </a:lnTo>
                <a:cubicBezTo>
                  <a:pt x="8151084" y="3069340"/>
                  <a:pt x="8154006" y="3067137"/>
                  <a:pt x="8154366" y="3065428"/>
                </a:cubicBezTo>
                <a:lnTo>
                  <a:pt x="8151129" y="3058954"/>
                </a:lnTo>
                <a:lnTo>
                  <a:pt x="8153287" y="3052345"/>
                </a:lnTo>
                <a:lnTo>
                  <a:pt x="8149915" y="3041421"/>
                </a:lnTo>
                <a:cubicBezTo>
                  <a:pt x="8151264" y="3038094"/>
                  <a:pt x="8153467" y="3035531"/>
                  <a:pt x="8156524" y="3033733"/>
                </a:cubicBezTo>
                <a:close/>
                <a:moveTo>
                  <a:pt x="3219175" y="3033733"/>
                </a:moveTo>
                <a:cubicBezTo>
                  <a:pt x="3230414" y="3033733"/>
                  <a:pt x="3242058" y="3040297"/>
                  <a:pt x="3254107" y="3053424"/>
                </a:cubicBezTo>
                <a:cubicBezTo>
                  <a:pt x="3254107" y="3058370"/>
                  <a:pt x="3251545" y="3063495"/>
                  <a:pt x="3246419" y="3068800"/>
                </a:cubicBezTo>
                <a:lnTo>
                  <a:pt x="3248712" y="3082962"/>
                </a:lnTo>
                <a:lnTo>
                  <a:pt x="3246419" y="3091729"/>
                </a:lnTo>
                <a:lnTo>
                  <a:pt x="3246419" y="3096045"/>
                </a:lnTo>
                <a:lnTo>
                  <a:pt x="3248712" y="3099417"/>
                </a:lnTo>
                <a:cubicBezTo>
                  <a:pt x="3248712" y="3108858"/>
                  <a:pt x="3237023" y="3113579"/>
                  <a:pt x="3213645" y="3113579"/>
                </a:cubicBezTo>
                <a:cubicBezTo>
                  <a:pt x="3209508" y="3113579"/>
                  <a:pt x="3205867" y="3108094"/>
                  <a:pt x="3202720" y="3097124"/>
                </a:cubicBezTo>
                <a:cubicBezTo>
                  <a:pt x="3185186" y="3095506"/>
                  <a:pt x="3176419" y="3093707"/>
                  <a:pt x="3176419" y="3091729"/>
                </a:cubicBezTo>
                <a:lnTo>
                  <a:pt x="3174261" y="3091729"/>
                </a:lnTo>
                <a:cubicBezTo>
                  <a:pt x="3174261" y="3094607"/>
                  <a:pt x="3172822" y="3096045"/>
                  <a:pt x="3169945" y="3096045"/>
                </a:cubicBezTo>
                <a:lnTo>
                  <a:pt x="3153490" y="3094966"/>
                </a:lnTo>
                <a:lnTo>
                  <a:pt x="3128403" y="3097124"/>
                </a:lnTo>
                <a:cubicBezTo>
                  <a:pt x="3119591" y="3096585"/>
                  <a:pt x="3115186" y="3095506"/>
                  <a:pt x="3115186" y="3093887"/>
                </a:cubicBezTo>
                <a:cubicBezTo>
                  <a:pt x="3115186" y="3091010"/>
                  <a:pt x="3122874" y="3089212"/>
                  <a:pt x="3138249" y="3088492"/>
                </a:cubicBezTo>
                <a:cubicBezTo>
                  <a:pt x="3138968" y="3086244"/>
                  <a:pt x="3141126" y="3085120"/>
                  <a:pt x="3144723" y="3085120"/>
                </a:cubicBezTo>
                <a:lnTo>
                  <a:pt x="3149174" y="3085120"/>
                </a:lnTo>
                <a:lnTo>
                  <a:pt x="3164415" y="3091729"/>
                </a:lnTo>
                <a:lnTo>
                  <a:pt x="3165494" y="3091729"/>
                </a:lnTo>
                <a:lnTo>
                  <a:pt x="3171024" y="3087278"/>
                </a:lnTo>
                <a:lnTo>
                  <a:pt x="3172103" y="3087278"/>
                </a:lnTo>
                <a:lnTo>
                  <a:pt x="3175340" y="3089571"/>
                </a:lnTo>
                <a:cubicBezTo>
                  <a:pt x="3178127" y="3087323"/>
                  <a:pt x="3181409" y="3086199"/>
                  <a:pt x="3185186" y="3086199"/>
                </a:cubicBezTo>
                <a:lnTo>
                  <a:pt x="3200562" y="3089571"/>
                </a:lnTo>
                <a:lnTo>
                  <a:pt x="3201641" y="3088492"/>
                </a:lnTo>
                <a:lnTo>
                  <a:pt x="3201641" y="3087278"/>
                </a:lnTo>
                <a:lnTo>
                  <a:pt x="3199483" y="3080804"/>
                </a:lnTo>
                <a:lnTo>
                  <a:pt x="3204878" y="3064349"/>
                </a:lnTo>
                <a:lnTo>
                  <a:pt x="3203799" y="3057740"/>
                </a:lnTo>
                <a:lnTo>
                  <a:pt x="3203799" y="3055582"/>
                </a:lnTo>
                <a:lnTo>
                  <a:pt x="3196111" y="3053424"/>
                </a:lnTo>
                <a:lnTo>
                  <a:pt x="3191795" y="3054503"/>
                </a:lnTo>
                <a:cubicBezTo>
                  <a:pt x="3183792" y="3051986"/>
                  <a:pt x="3179791" y="3050187"/>
                  <a:pt x="3179791" y="3049108"/>
                </a:cubicBezTo>
                <a:lnTo>
                  <a:pt x="3179791" y="3047895"/>
                </a:lnTo>
                <a:lnTo>
                  <a:pt x="3181949" y="3045737"/>
                </a:lnTo>
                <a:lnTo>
                  <a:pt x="3186265" y="3045737"/>
                </a:lnTo>
                <a:lnTo>
                  <a:pt x="3189637" y="3047895"/>
                </a:lnTo>
                <a:lnTo>
                  <a:pt x="3190716" y="3047895"/>
                </a:lnTo>
                <a:cubicBezTo>
                  <a:pt x="3190716" y="3045377"/>
                  <a:pt x="3194358" y="3043938"/>
                  <a:pt x="3201641" y="3043579"/>
                </a:cubicBezTo>
                <a:cubicBezTo>
                  <a:pt x="3201641" y="3039532"/>
                  <a:pt x="3207485" y="3036251"/>
                  <a:pt x="3219175" y="3033733"/>
                </a:cubicBezTo>
                <a:close/>
                <a:moveTo>
                  <a:pt x="730876" y="3033598"/>
                </a:moveTo>
                <a:lnTo>
                  <a:pt x="735462" y="3033598"/>
                </a:lnTo>
                <a:lnTo>
                  <a:pt x="760684" y="3055448"/>
                </a:lnTo>
                <a:lnTo>
                  <a:pt x="761897" y="3059764"/>
                </a:lnTo>
                <a:cubicBezTo>
                  <a:pt x="771428" y="3060303"/>
                  <a:pt x="776194" y="3062102"/>
                  <a:pt x="776194" y="3065159"/>
                </a:cubicBezTo>
                <a:lnTo>
                  <a:pt x="776194" y="3066238"/>
                </a:lnTo>
                <a:lnTo>
                  <a:pt x="775115" y="3067317"/>
                </a:lnTo>
                <a:lnTo>
                  <a:pt x="776194" y="3068396"/>
                </a:lnTo>
                <a:lnTo>
                  <a:pt x="776194" y="3070554"/>
                </a:lnTo>
                <a:lnTo>
                  <a:pt x="772822" y="3074060"/>
                </a:lnTo>
                <a:lnTo>
                  <a:pt x="750838" y="3070554"/>
                </a:lnTo>
                <a:cubicBezTo>
                  <a:pt x="748590" y="3070554"/>
                  <a:pt x="747466" y="3071723"/>
                  <a:pt x="747466" y="3074060"/>
                </a:cubicBezTo>
                <a:lnTo>
                  <a:pt x="746387" y="3075139"/>
                </a:lnTo>
                <a:lnTo>
                  <a:pt x="734248" y="3075139"/>
                </a:lnTo>
                <a:cubicBezTo>
                  <a:pt x="730741" y="3075139"/>
                  <a:pt x="727054" y="3073971"/>
                  <a:pt x="723188" y="3071633"/>
                </a:cubicBezTo>
                <a:cubicBezTo>
                  <a:pt x="713297" y="3078467"/>
                  <a:pt x="707048" y="3085390"/>
                  <a:pt x="704441" y="3092403"/>
                </a:cubicBezTo>
                <a:lnTo>
                  <a:pt x="705520" y="3102384"/>
                </a:lnTo>
                <a:lnTo>
                  <a:pt x="702283" y="3103463"/>
                </a:lnTo>
                <a:lnTo>
                  <a:pt x="702283" y="3104542"/>
                </a:lnTo>
                <a:lnTo>
                  <a:pt x="705520" y="3108858"/>
                </a:lnTo>
                <a:lnTo>
                  <a:pt x="705520" y="3115332"/>
                </a:lnTo>
                <a:lnTo>
                  <a:pt x="704441" y="3130708"/>
                </a:lnTo>
                <a:lnTo>
                  <a:pt x="705520" y="3133945"/>
                </a:lnTo>
                <a:lnTo>
                  <a:pt x="725481" y="3135024"/>
                </a:lnTo>
                <a:cubicBezTo>
                  <a:pt x="727100" y="3129270"/>
                  <a:pt x="731146" y="3124144"/>
                  <a:pt x="737620" y="3119648"/>
                </a:cubicBezTo>
                <a:lnTo>
                  <a:pt x="745308" y="3114253"/>
                </a:lnTo>
                <a:cubicBezTo>
                  <a:pt x="751512" y="3116951"/>
                  <a:pt x="762167" y="3124954"/>
                  <a:pt x="777273" y="3138261"/>
                </a:cubicBezTo>
                <a:lnTo>
                  <a:pt x="777273" y="3139340"/>
                </a:lnTo>
                <a:cubicBezTo>
                  <a:pt x="776194" y="3142218"/>
                  <a:pt x="773632" y="3143656"/>
                  <a:pt x="769585" y="3143656"/>
                </a:cubicBezTo>
                <a:lnTo>
                  <a:pt x="761897" y="3142577"/>
                </a:lnTo>
                <a:lnTo>
                  <a:pt x="761897" y="3143656"/>
                </a:lnTo>
                <a:lnTo>
                  <a:pt x="762976" y="3151209"/>
                </a:lnTo>
                <a:lnTo>
                  <a:pt x="758526" y="3156874"/>
                </a:lnTo>
                <a:lnTo>
                  <a:pt x="766348" y="3164427"/>
                </a:lnTo>
                <a:lnTo>
                  <a:pt x="766348" y="3166585"/>
                </a:lnTo>
                <a:lnTo>
                  <a:pt x="762976" y="3171980"/>
                </a:lnTo>
                <a:lnTo>
                  <a:pt x="766348" y="3186277"/>
                </a:lnTo>
                <a:lnTo>
                  <a:pt x="760684" y="3198146"/>
                </a:lnTo>
                <a:lnTo>
                  <a:pt x="760684" y="3208127"/>
                </a:lnTo>
                <a:cubicBezTo>
                  <a:pt x="762212" y="3209386"/>
                  <a:pt x="763336" y="3214781"/>
                  <a:pt x="764055" y="3224312"/>
                </a:cubicBezTo>
                <a:lnTo>
                  <a:pt x="760684" y="3231865"/>
                </a:lnTo>
                <a:lnTo>
                  <a:pt x="764055" y="3235371"/>
                </a:lnTo>
                <a:lnTo>
                  <a:pt x="762976" y="3238609"/>
                </a:lnTo>
                <a:lnTo>
                  <a:pt x="766348" y="3256952"/>
                </a:lnTo>
                <a:lnTo>
                  <a:pt x="762976" y="3283117"/>
                </a:lnTo>
                <a:lnTo>
                  <a:pt x="765134" y="3287568"/>
                </a:lnTo>
                <a:cubicBezTo>
                  <a:pt x="764055" y="3295481"/>
                  <a:pt x="761852" y="3299437"/>
                  <a:pt x="758526" y="3299437"/>
                </a:cubicBezTo>
                <a:lnTo>
                  <a:pt x="747466" y="3300651"/>
                </a:lnTo>
                <a:lnTo>
                  <a:pt x="738699" y="3299437"/>
                </a:lnTo>
                <a:lnTo>
                  <a:pt x="724267" y="3300651"/>
                </a:lnTo>
                <a:lnTo>
                  <a:pt x="716579" y="3292963"/>
                </a:lnTo>
                <a:lnTo>
                  <a:pt x="719951" y="3287568"/>
                </a:lnTo>
                <a:lnTo>
                  <a:pt x="719951" y="3284196"/>
                </a:lnTo>
                <a:lnTo>
                  <a:pt x="717793" y="3277722"/>
                </a:lnTo>
                <a:lnTo>
                  <a:pt x="719951" y="3266797"/>
                </a:lnTo>
                <a:lnTo>
                  <a:pt x="718872" y="3258031"/>
                </a:lnTo>
                <a:lnTo>
                  <a:pt x="719951" y="3240767"/>
                </a:lnTo>
                <a:lnTo>
                  <a:pt x="717793" y="3234292"/>
                </a:lnTo>
                <a:lnTo>
                  <a:pt x="717793" y="3223233"/>
                </a:lnTo>
                <a:cubicBezTo>
                  <a:pt x="718872" y="3216759"/>
                  <a:pt x="721030" y="3213522"/>
                  <a:pt x="724267" y="3213522"/>
                </a:cubicBezTo>
                <a:lnTo>
                  <a:pt x="724267" y="3211364"/>
                </a:lnTo>
                <a:cubicBezTo>
                  <a:pt x="721389" y="3211364"/>
                  <a:pt x="719951" y="3209116"/>
                  <a:pt x="719951" y="3204620"/>
                </a:cubicBezTo>
                <a:lnTo>
                  <a:pt x="719951" y="3198146"/>
                </a:lnTo>
                <a:lnTo>
                  <a:pt x="721030" y="3193830"/>
                </a:lnTo>
                <a:lnTo>
                  <a:pt x="718872" y="3187356"/>
                </a:lnTo>
                <a:lnTo>
                  <a:pt x="721030" y="3178454"/>
                </a:lnTo>
                <a:lnTo>
                  <a:pt x="717793" y="3159032"/>
                </a:lnTo>
                <a:lnTo>
                  <a:pt x="722109" y="3146893"/>
                </a:lnTo>
                <a:lnTo>
                  <a:pt x="721030" y="3141498"/>
                </a:lnTo>
                <a:lnTo>
                  <a:pt x="717793" y="3141498"/>
                </a:lnTo>
                <a:cubicBezTo>
                  <a:pt x="708891" y="3142937"/>
                  <a:pt x="704441" y="3145455"/>
                  <a:pt x="704441" y="3149051"/>
                </a:cubicBezTo>
                <a:lnTo>
                  <a:pt x="706599" y="3162269"/>
                </a:lnTo>
                <a:lnTo>
                  <a:pt x="706599" y="3163348"/>
                </a:lnTo>
                <a:cubicBezTo>
                  <a:pt x="705160" y="3174498"/>
                  <a:pt x="702957" y="3184299"/>
                  <a:pt x="699990" y="3192751"/>
                </a:cubicBezTo>
                <a:lnTo>
                  <a:pt x="698911" y="3199225"/>
                </a:lnTo>
                <a:lnTo>
                  <a:pt x="699990" y="3203541"/>
                </a:lnTo>
                <a:lnTo>
                  <a:pt x="699990" y="3204620"/>
                </a:lnTo>
                <a:lnTo>
                  <a:pt x="696753" y="3217838"/>
                </a:lnTo>
                <a:lnTo>
                  <a:pt x="697832" y="3222154"/>
                </a:lnTo>
                <a:cubicBezTo>
                  <a:pt x="697832" y="3229167"/>
                  <a:pt x="692707" y="3237170"/>
                  <a:pt x="682456" y="3246162"/>
                </a:cubicBezTo>
                <a:cubicBezTo>
                  <a:pt x="679489" y="3246162"/>
                  <a:pt x="678005" y="3249758"/>
                  <a:pt x="678005" y="3256952"/>
                </a:cubicBezTo>
                <a:cubicBezTo>
                  <a:pt x="674138" y="3264235"/>
                  <a:pt x="671576" y="3267876"/>
                  <a:pt x="670317" y="3267876"/>
                </a:cubicBezTo>
                <a:cubicBezTo>
                  <a:pt x="665192" y="3267876"/>
                  <a:pt x="662269" y="3272238"/>
                  <a:pt x="661550" y="3280959"/>
                </a:cubicBezTo>
                <a:cubicBezTo>
                  <a:pt x="651030" y="3291120"/>
                  <a:pt x="643297" y="3296200"/>
                  <a:pt x="638352" y="3296200"/>
                </a:cubicBezTo>
                <a:lnTo>
                  <a:pt x="637273" y="3296200"/>
                </a:lnTo>
                <a:lnTo>
                  <a:pt x="634980" y="3294042"/>
                </a:lnTo>
                <a:lnTo>
                  <a:pt x="634980" y="3292963"/>
                </a:lnTo>
                <a:cubicBezTo>
                  <a:pt x="637767" y="3290985"/>
                  <a:pt x="640689" y="3285545"/>
                  <a:pt x="643747" y="3276643"/>
                </a:cubicBezTo>
                <a:lnTo>
                  <a:pt x="646039" y="3274485"/>
                </a:lnTo>
                <a:lnTo>
                  <a:pt x="646039" y="3271114"/>
                </a:lnTo>
                <a:lnTo>
                  <a:pt x="644826" y="3260189"/>
                </a:lnTo>
                <a:cubicBezTo>
                  <a:pt x="650850" y="3256412"/>
                  <a:pt x="653862" y="3253175"/>
                  <a:pt x="653862" y="3250478"/>
                </a:cubicBezTo>
                <a:lnTo>
                  <a:pt x="652514" y="3247241"/>
                </a:lnTo>
                <a:lnTo>
                  <a:pt x="649276" y="3247241"/>
                </a:lnTo>
                <a:lnTo>
                  <a:pt x="646039" y="3249399"/>
                </a:lnTo>
                <a:lnTo>
                  <a:pt x="640510" y="3248320"/>
                </a:lnTo>
                <a:lnTo>
                  <a:pt x="639431" y="3249399"/>
                </a:lnTo>
                <a:lnTo>
                  <a:pt x="640510" y="3254794"/>
                </a:lnTo>
                <a:lnTo>
                  <a:pt x="640510" y="3255873"/>
                </a:lnTo>
                <a:lnTo>
                  <a:pt x="637273" y="3259110"/>
                </a:lnTo>
                <a:lnTo>
                  <a:pt x="636059" y="3259110"/>
                </a:lnTo>
                <a:lnTo>
                  <a:pt x="634980" y="3258031"/>
                </a:lnTo>
                <a:lnTo>
                  <a:pt x="633901" y="3259110"/>
                </a:lnTo>
                <a:lnTo>
                  <a:pt x="630664" y="3259110"/>
                </a:lnTo>
                <a:cubicBezTo>
                  <a:pt x="627427" y="3256232"/>
                  <a:pt x="622256" y="3254074"/>
                  <a:pt x="615153" y="3252636"/>
                </a:cubicBezTo>
                <a:lnTo>
                  <a:pt x="612860" y="3250478"/>
                </a:lnTo>
                <a:lnTo>
                  <a:pt x="608544" y="3250478"/>
                </a:lnTo>
                <a:lnTo>
                  <a:pt x="606386" y="3252636"/>
                </a:lnTo>
                <a:lnTo>
                  <a:pt x="606386" y="3255873"/>
                </a:lnTo>
                <a:lnTo>
                  <a:pt x="611781" y="3255873"/>
                </a:lnTo>
                <a:lnTo>
                  <a:pt x="614074" y="3258031"/>
                </a:lnTo>
                <a:lnTo>
                  <a:pt x="612860" y="3273272"/>
                </a:lnTo>
                <a:lnTo>
                  <a:pt x="616232" y="3283117"/>
                </a:lnTo>
                <a:lnTo>
                  <a:pt x="616232" y="3285275"/>
                </a:lnTo>
                <a:cubicBezTo>
                  <a:pt x="616232" y="3292559"/>
                  <a:pt x="610747" y="3296200"/>
                  <a:pt x="599777" y="3296200"/>
                </a:cubicBezTo>
                <a:cubicBezTo>
                  <a:pt x="599777" y="3297639"/>
                  <a:pt x="597889" y="3298358"/>
                  <a:pt x="594112" y="3298358"/>
                </a:cubicBezTo>
                <a:lnTo>
                  <a:pt x="585345" y="3298358"/>
                </a:lnTo>
                <a:lnTo>
                  <a:pt x="585345" y="3296200"/>
                </a:lnTo>
                <a:lnTo>
                  <a:pt x="586424" y="3290805"/>
                </a:lnTo>
                <a:cubicBezTo>
                  <a:pt x="584986" y="3290805"/>
                  <a:pt x="584266" y="3292604"/>
                  <a:pt x="584266" y="3296200"/>
                </a:cubicBezTo>
                <a:lnTo>
                  <a:pt x="583187" y="3296200"/>
                </a:lnTo>
                <a:cubicBezTo>
                  <a:pt x="581928" y="3296200"/>
                  <a:pt x="580804" y="3292919"/>
                  <a:pt x="579816" y="3286354"/>
                </a:cubicBezTo>
                <a:lnTo>
                  <a:pt x="578737" y="3286354"/>
                </a:lnTo>
                <a:lnTo>
                  <a:pt x="578737" y="3287568"/>
                </a:lnTo>
                <a:lnTo>
                  <a:pt x="579816" y="3297279"/>
                </a:lnTo>
                <a:lnTo>
                  <a:pt x="578737" y="3297279"/>
                </a:lnTo>
                <a:cubicBezTo>
                  <a:pt x="569115" y="3297279"/>
                  <a:pt x="564305" y="3291480"/>
                  <a:pt x="564305" y="3279880"/>
                </a:cubicBezTo>
                <a:cubicBezTo>
                  <a:pt x="564305" y="3278262"/>
                  <a:pt x="566508" y="3274980"/>
                  <a:pt x="570914" y="3270034"/>
                </a:cubicBezTo>
                <a:lnTo>
                  <a:pt x="570914" y="3266797"/>
                </a:lnTo>
                <a:cubicBezTo>
                  <a:pt x="570914" y="3265718"/>
                  <a:pt x="567991" y="3264280"/>
                  <a:pt x="562147" y="3262481"/>
                </a:cubicBezTo>
                <a:lnTo>
                  <a:pt x="557831" y="3263560"/>
                </a:lnTo>
                <a:lnTo>
                  <a:pt x="556617" y="3262481"/>
                </a:lnTo>
                <a:lnTo>
                  <a:pt x="555538" y="3262481"/>
                </a:lnTo>
                <a:cubicBezTo>
                  <a:pt x="549513" y="3264100"/>
                  <a:pt x="541781" y="3267697"/>
                  <a:pt x="532339" y="3273272"/>
                </a:cubicBezTo>
                <a:cubicBezTo>
                  <a:pt x="525596" y="3273272"/>
                  <a:pt x="520470" y="3275475"/>
                  <a:pt x="516964" y="3279880"/>
                </a:cubicBezTo>
                <a:lnTo>
                  <a:pt x="505904" y="3283117"/>
                </a:lnTo>
                <a:lnTo>
                  <a:pt x="504825" y="3282038"/>
                </a:lnTo>
                <a:lnTo>
                  <a:pt x="504825" y="3278801"/>
                </a:lnTo>
                <a:lnTo>
                  <a:pt x="519256" y="3261402"/>
                </a:lnTo>
                <a:cubicBezTo>
                  <a:pt x="519256" y="3259155"/>
                  <a:pt x="520695" y="3257311"/>
                  <a:pt x="523572" y="3255873"/>
                </a:cubicBezTo>
                <a:lnTo>
                  <a:pt x="524651" y="3255873"/>
                </a:lnTo>
                <a:lnTo>
                  <a:pt x="524651" y="3258031"/>
                </a:lnTo>
                <a:lnTo>
                  <a:pt x="528023" y="3255873"/>
                </a:lnTo>
                <a:lnTo>
                  <a:pt x="529102" y="3256952"/>
                </a:lnTo>
                <a:lnTo>
                  <a:pt x="530181" y="3255873"/>
                </a:lnTo>
                <a:lnTo>
                  <a:pt x="530181" y="3254794"/>
                </a:lnTo>
                <a:lnTo>
                  <a:pt x="526944" y="3251557"/>
                </a:lnTo>
                <a:lnTo>
                  <a:pt x="552301" y="3208127"/>
                </a:lnTo>
                <a:cubicBezTo>
                  <a:pt x="552301" y="3204170"/>
                  <a:pt x="553739" y="3200484"/>
                  <a:pt x="556617" y="3197067"/>
                </a:cubicBezTo>
                <a:lnTo>
                  <a:pt x="556617" y="3195988"/>
                </a:lnTo>
                <a:cubicBezTo>
                  <a:pt x="556617" y="3194549"/>
                  <a:pt x="554459" y="3193470"/>
                  <a:pt x="550143" y="3192751"/>
                </a:cubicBezTo>
                <a:cubicBezTo>
                  <a:pt x="549423" y="3194909"/>
                  <a:pt x="547176" y="3195988"/>
                  <a:pt x="543399" y="3195988"/>
                </a:cubicBezTo>
                <a:lnTo>
                  <a:pt x="541241" y="3195988"/>
                </a:lnTo>
                <a:lnTo>
                  <a:pt x="525865" y="3192751"/>
                </a:lnTo>
                <a:lnTo>
                  <a:pt x="519256" y="3194909"/>
                </a:lnTo>
                <a:lnTo>
                  <a:pt x="518043" y="3193830"/>
                </a:lnTo>
                <a:lnTo>
                  <a:pt x="518043" y="3191672"/>
                </a:lnTo>
                <a:cubicBezTo>
                  <a:pt x="518043" y="3189514"/>
                  <a:pt x="521729" y="3187716"/>
                  <a:pt x="529102" y="3186277"/>
                </a:cubicBezTo>
                <a:lnTo>
                  <a:pt x="536790" y="3187356"/>
                </a:lnTo>
                <a:lnTo>
                  <a:pt x="543399" y="3185198"/>
                </a:lnTo>
                <a:lnTo>
                  <a:pt x="547850" y="3187356"/>
                </a:lnTo>
                <a:cubicBezTo>
                  <a:pt x="559629" y="3187356"/>
                  <a:pt x="565519" y="3185917"/>
                  <a:pt x="565519" y="3183040"/>
                </a:cubicBezTo>
                <a:lnTo>
                  <a:pt x="561068" y="3160111"/>
                </a:lnTo>
                <a:cubicBezTo>
                  <a:pt x="554504" y="3159212"/>
                  <a:pt x="551222" y="3158133"/>
                  <a:pt x="551222" y="3156874"/>
                </a:cubicBezTo>
                <a:lnTo>
                  <a:pt x="551222" y="3154716"/>
                </a:lnTo>
                <a:lnTo>
                  <a:pt x="553380" y="3152288"/>
                </a:lnTo>
                <a:lnTo>
                  <a:pt x="559989" y="3152288"/>
                </a:lnTo>
                <a:lnTo>
                  <a:pt x="559989" y="3151209"/>
                </a:lnTo>
                <a:cubicBezTo>
                  <a:pt x="559989" y="3149411"/>
                  <a:pt x="556707" y="3147972"/>
                  <a:pt x="550143" y="3146893"/>
                </a:cubicBezTo>
                <a:lnTo>
                  <a:pt x="547850" y="3140419"/>
                </a:lnTo>
                <a:lnTo>
                  <a:pt x="549064" y="3139340"/>
                </a:lnTo>
                <a:lnTo>
                  <a:pt x="549064" y="3138261"/>
                </a:lnTo>
                <a:lnTo>
                  <a:pt x="543399" y="3126122"/>
                </a:lnTo>
                <a:cubicBezTo>
                  <a:pt x="544928" y="3121627"/>
                  <a:pt x="546816" y="3119109"/>
                  <a:pt x="549064" y="3118569"/>
                </a:cubicBezTo>
                <a:cubicBezTo>
                  <a:pt x="549064" y="3098968"/>
                  <a:pt x="542050" y="3089166"/>
                  <a:pt x="528023" y="3089166"/>
                </a:cubicBezTo>
                <a:cubicBezTo>
                  <a:pt x="522178" y="3089166"/>
                  <a:pt x="519256" y="3088087"/>
                  <a:pt x="519256" y="3085929"/>
                </a:cubicBezTo>
                <a:lnTo>
                  <a:pt x="519256" y="3083771"/>
                </a:lnTo>
                <a:lnTo>
                  <a:pt x="521414" y="3081613"/>
                </a:lnTo>
                <a:lnTo>
                  <a:pt x="526944" y="3081613"/>
                </a:lnTo>
                <a:lnTo>
                  <a:pt x="531260" y="3082692"/>
                </a:lnTo>
                <a:cubicBezTo>
                  <a:pt x="536925" y="3081793"/>
                  <a:pt x="540971" y="3080355"/>
                  <a:pt x="543399" y="3078376"/>
                </a:cubicBezTo>
                <a:lnTo>
                  <a:pt x="550143" y="3078376"/>
                </a:lnTo>
                <a:lnTo>
                  <a:pt x="563226" y="3081613"/>
                </a:lnTo>
                <a:cubicBezTo>
                  <a:pt x="564934" y="3081613"/>
                  <a:pt x="566058" y="3078287"/>
                  <a:pt x="566598" y="3071633"/>
                </a:cubicBezTo>
                <a:lnTo>
                  <a:pt x="564305" y="3065159"/>
                </a:lnTo>
                <a:lnTo>
                  <a:pt x="565519" y="3059764"/>
                </a:lnTo>
                <a:cubicBezTo>
                  <a:pt x="564889" y="3054189"/>
                  <a:pt x="563406" y="3050233"/>
                  <a:pt x="561068" y="3047895"/>
                </a:cubicBezTo>
                <a:cubicBezTo>
                  <a:pt x="561068" y="3043579"/>
                  <a:pt x="563631" y="3040252"/>
                  <a:pt x="568756" y="3037914"/>
                </a:cubicBezTo>
                <a:lnTo>
                  <a:pt x="576579" y="3038993"/>
                </a:lnTo>
                <a:lnTo>
                  <a:pt x="584266" y="3038993"/>
                </a:lnTo>
                <a:cubicBezTo>
                  <a:pt x="589392" y="3042410"/>
                  <a:pt x="598563" y="3045377"/>
                  <a:pt x="611781" y="3047895"/>
                </a:cubicBezTo>
                <a:lnTo>
                  <a:pt x="618390" y="3054369"/>
                </a:lnTo>
                <a:lnTo>
                  <a:pt x="618390" y="3056527"/>
                </a:lnTo>
                <a:lnTo>
                  <a:pt x="612860" y="3061922"/>
                </a:lnTo>
                <a:lnTo>
                  <a:pt x="615153" y="3070554"/>
                </a:lnTo>
                <a:lnTo>
                  <a:pt x="611781" y="3080534"/>
                </a:lnTo>
                <a:cubicBezTo>
                  <a:pt x="615827" y="3080534"/>
                  <a:pt x="623560" y="3073971"/>
                  <a:pt x="634980" y="3060843"/>
                </a:cubicBezTo>
                <a:lnTo>
                  <a:pt x="636059" y="3060843"/>
                </a:lnTo>
                <a:lnTo>
                  <a:pt x="656020" y="3070554"/>
                </a:lnTo>
                <a:lnTo>
                  <a:pt x="657099" y="3070554"/>
                </a:lnTo>
                <a:lnTo>
                  <a:pt x="658179" y="3069475"/>
                </a:lnTo>
                <a:lnTo>
                  <a:pt x="658179" y="3068396"/>
                </a:lnTo>
                <a:lnTo>
                  <a:pt x="654941" y="3057606"/>
                </a:lnTo>
                <a:lnTo>
                  <a:pt x="658179" y="3055448"/>
                </a:lnTo>
                <a:cubicBezTo>
                  <a:pt x="662764" y="3057965"/>
                  <a:pt x="671980" y="3060843"/>
                  <a:pt x="685828" y="3064080"/>
                </a:cubicBezTo>
                <a:lnTo>
                  <a:pt x="689065" y="3065159"/>
                </a:lnTo>
                <a:lnTo>
                  <a:pt x="692303" y="3064080"/>
                </a:lnTo>
                <a:lnTo>
                  <a:pt x="697832" y="3074060"/>
                </a:lnTo>
                <a:lnTo>
                  <a:pt x="696753" y="3079455"/>
                </a:lnTo>
                <a:lnTo>
                  <a:pt x="697832" y="3079455"/>
                </a:lnTo>
                <a:cubicBezTo>
                  <a:pt x="699270" y="3079455"/>
                  <a:pt x="699990" y="3076129"/>
                  <a:pt x="699990" y="3069475"/>
                </a:cubicBezTo>
                <a:lnTo>
                  <a:pt x="704441" y="3066238"/>
                </a:lnTo>
                <a:lnTo>
                  <a:pt x="710105" y="3067317"/>
                </a:lnTo>
                <a:lnTo>
                  <a:pt x="711184" y="3066238"/>
                </a:lnTo>
                <a:lnTo>
                  <a:pt x="711184" y="3065159"/>
                </a:lnTo>
                <a:lnTo>
                  <a:pt x="710105" y="3058685"/>
                </a:lnTo>
                <a:cubicBezTo>
                  <a:pt x="720356" y="3054189"/>
                  <a:pt x="725481" y="3048704"/>
                  <a:pt x="725481" y="3042230"/>
                </a:cubicBezTo>
                <a:close/>
                <a:moveTo>
                  <a:pt x="2630460" y="3033035"/>
                </a:moveTo>
                <a:lnTo>
                  <a:pt x="2630460" y="3034114"/>
                </a:lnTo>
                <a:lnTo>
                  <a:pt x="2632618" y="3034114"/>
                </a:lnTo>
                <a:lnTo>
                  <a:pt x="2632618" y="3033035"/>
                </a:lnTo>
                <a:close/>
                <a:moveTo>
                  <a:pt x="2736877" y="3028719"/>
                </a:moveTo>
                <a:lnTo>
                  <a:pt x="2740114" y="3031956"/>
                </a:lnTo>
                <a:lnTo>
                  <a:pt x="2740114" y="3030877"/>
                </a:lnTo>
                <a:lnTo>
                  <a:pt x="2737955" y="3028719"/>
                </a:lnTo>
                <a:close/>
                <a:moveTo>
                  <a:pt x="2622771" y="3028719"/>
                </a:moveTo>
                <a:lnTo>
                  <a:pt x="2622771" y="3030877"/>
                </a:lnTo>
                <a:lnTo>
                  <a:pt x="2624930" y="3030877"/>
                </a:lnTo>
                <a:close/>
                <a:moveTo>
                  <a:pt x="2687917" y="3026561"/>
                </a:moveTo>
                <a:lnTo>
                  <a:pt x="2686837" y="3027640"/>
                </a:lnTo>
                <a:lnTo>
                  <a:pt x="2686837" y="3029798"/>
                </a:lnTo>
                <a:lnTo>
                  <a:pt x="2690209" y="3033035"/>
                </a:lnTo>
                <a:lnTo>
                  <a:pt x="2692367" y="3030877"/>
                </a:lnTo>
                <a:cubicBezTo>
                  <a:pt x="2691829" y="3028719"/>
                  <a:pt x="2690344" y="3027280"/>
                  <a:pt x="2687917" y="3026561"/>
                </a:cubicBezTo>
                <a:close/>
                <a:moveTo>
                  <a:pt x="2608745" y="3026561"/>
                </a:moveTo>
                <a:lnTo>
                  <a:pt x="2608745" y="3028719"/>
                </a:lnTo>
                <a:lnTo>
                  <a:pt x="2617376" y="3036272"/>
                </a:lnTo>
                <a:lnTo>
                  <a:pt x="2619535" y="3036272"/>
                </a:lnTo>
                <a:close/>
                <a:moveTo>
                  <a:pt x="2615218" y="3025482"/>
                </a:moveTo>
                <a:lnTo>
                  <a:pt x="2615218" y="3026561"/>
                </a:lnTo>
                <a:lnTo>
                  <a:pt x="2617376" y="3026561"/>
                </a:lnTo>
                <a:lnTo>
                  <a:pt x="2617376" y="3025482"/>
                </a:lnTo>
                <a:close/>
                <a:moveTo>
                  <a:pt x="7103393" y="3024919"/>
                </a:moveTo>
                <a:lnTo>
                  <a:pt x="7102314" y="3025998"/>
                </a:lnTo>
                <a:lnTo>
                  <a:pt x="7102314" y="3029235"/>
                </a:lnTo>
                <a:cubicBezTo>
                  <a:pt x="7103753" y="3032203"/>
                  <a:pt x="7105911" y="3033686"/>
                  <a:pt x="7108788" y="3033686"/>
                </a:cubicBezTo>
                <a:lnTo>
                  <a:pt x="7112025" y="3032607"/>
                </a:lnTo>
                <a:lnTo>
                  <a:pt x="7112025" y="3030314"/>
                </a:lnTo>
                <a:cubicBezTo>
                  <a:pt x="7112025" y="3028516"/>
                  <a:pt x="7109148" y="3026718"/>
                  <a:pt x="7103393" y="3024919"/>
                </a:cubicBezTo>
                <a:close/>
                <a:moveTo>
                  <a:pt x="2629382" y="3024403"/>
                </a:moveTo>
                <a:cubicBezTo>
                  <a:pt x="2629382" y="3025842"/>
                  <a:pt x="2630460" y="3026561"/>
                  <a:pt x="2632618" y="3026561"/>
                </a:cubicBezTo>
                <a:lnTo>
                  <a:pt x="2633697" y="3026561"/>
                </a:lnTo>
                <a:lnTo>
                  <a:pt x="2633697" y="3025482"/>
                </a:lnTo>
                <a:close/>
                <a:moveTo>
                  <a:pt x="2575026" y="3022245"/>
                </a:moveTo>
                <a:lnTo>
                  <a:pt x="2575026" y="3024403"/>
                </a:lnTo>
                <a:lnTo>
                  <a:pt x="2576104" y="3024403"/>
                </a:lnTo>
                <a:lnTo>
                  <a:pt x="2576104" y="3022245"/>
                </a:lnTo>
                <a:close/>
                <a:moveTo>
                  <a:pt x="2618456" y="3021166"/>
                </a:moveTo>
                <a:lnTo>
                  <a:pt x="2618456" y="3024403"/>
                </a:lnTo>
                <a:lnTo>
                  <a:pt x="2619535" y="3024403"/>
                </a:lnTo>
                <a:lnTo>
                  <a:pt x="2620613" y="3021166"/>
                </a:lnTo>
                <a:close/>
                <a:moveTo>
                  <a:pt x="2623851" y="3010241"/>
                </a:moveTo>
                <a:lnTo>
                  <a:pt x="2629382" y="3014557"/>
                </a:lnTo>
                <a:lnTo>
                  <a:pt x="2628302" y="3015636"/>
                </a:lnTo>
                <a:lnTo>
                  <a:pt x="2626009" y="3015636"/>
                </a:lnTo>
                <a:lnTo>
                  <a:pt x="2624930" y="3014557"/>
                </a:lnTo>
                <a:lnTo>
                  <a:pt x="2623851" y="3015636"/>
                </a:lnTo>
                <a:lnTo>
                  <a:pt x="2622771" y="3015636"/>
                </a:lnTo>
                <a:lnTo>
                  <a:pt x="2620613" y="3013478"/>
                </a:lnTo>
                <a:close/>
                <a:moveTo>
                  <a:pt x="2610903" y="3008083"/>
                </a:moveTo>
                <a:lnTo>
                  <a:pt x="2613062" y="3010241"/>
                </a:lnTo>
                <a:lnTo>
                  <a:pt x="2615218" y="3008083"/>
                </a:lnTo>
                <a:close/>
                <a:moveTo>
                  <a:pt x="3609760" y="2998902"/>
                </a:moveTo>
                <a:lnTo>
                  <a:pt x="3609760" y="2999981"/>
                </a:lnTo>
                <a:lnTo>
                  <a:pt x="3611918" y="2999981"/>
                </a:lnTo>
                <a:lnTo>
                  <a:pt x="3611918" y="2998902"/>
                </a:lnTo>
                <a:close/>
                <a:moveTo>
                  <a:pt x="5182148" y="2993777"/>
                </a:moveTo>
                <a:lnTo>
                  <a:pt x="5182148" y="2997014"/>
                </a:lnTo>
                <a:lnTo>
                  <a:pt x="5184306" y="2997014"/>
                </a:lnTo>
                <a:lnTo>
                  <a:pt x="5183227" y="2993777"/>
                </a:lnTo>
                <a:close/>
                <a:moveTo>
                  <a:pt x="2618456" y="2991763"/>
                </a:moveTo>
                <a:lnTo>
                  <a:pt x="2618456" y="2993921"/>
                </a:lnTo>
                <a:lnTo>
                  <a:pt x="2619535" y="2993921"/>
                </a:lnTo>
                <a:lnTo>
                  <a:pt x="2619535" y="2991763"/>
                </a:lnTo>
                <a:close/>
                <a:moveTo>
                  <a:pt x="2631539" y="2990684"/>
                </a:moveTo>
                <a:lnTo>
                  <a:pt x="2631539" y="2992842"/>
                </a:lnTo>
                <a:lnTo>
                  <a:pt x="2632618" y="2992842"/>
                </a:lnTo>
                <a:lnTo>
                  <a:pt x="2632618" y="2990684"/>
                </a:lnTo>
                <a:close/>
                <a:moveTo>
                  <a:pt x="5179990" y="2988382"/>
                </a:moveTo>
                <a:lnTo>
                  <a:pt x="5179990" y="2992698"/>
                </a:lnTo>
                <a:lnTo>
                  <a:pt x="5181069" y="2992698"/>
                </a:lnTo>
                <a:lnTo>
                  <a:pt x="5181069" y="2988382"/>
                </a:lnTo>
                <a:close/>
                <a:moveTo>
                  <a:pt x="5130490" y="2985145"/>
                </a:moveTo>
                <a:lnTo>
                  <a:pt x="5127253" y="2989461"/>
                </a:lnTo>
                <a:lnTo>
                  <a:pt x="5127253" y="2990540"/>
                </a:lnTo>
                <a:lnTo>
                  <a:pt x="5133727" y="2997014"/>
                </a:lnTo>
                <a:lnTo>
                  <a:pt x="5135885" y="2997014"/>
                </a:lnTo>
                <a:cubicBezTo>
                  <a:pt x="5131569" y="2994676"/>
                  <a:pt x="5129411" y="2991799"/>
                  <a:pt x="5129411" y="2988382"/>
                </a:cubicBezTo>
                <a:cubicBezTo>
                  <a:pt x="5129411" y="2986943"/>
                  <a:pt x="5130490" y="2986224"/>
                  <a:pt x="5132648" y="2986224"/>
                </a:cubicBezTo>
                <a:lnTo>
                  <a:pt x="5132648" y="2985145"/>
                </a:lnTo>
                <a:close/>
                <a:moveTo>
                  <a:pt x="5793659" y="2981908"/>
                </a:moveTo>
                <a:lnTo>
                  <a:pt x="5793659" y="2985145"/>
                </a:lnTo>
                <a:lnTo>
                  <a:pt x="5794738" y="2985145"/>
                </a:lnTo>
                <a:lnTo>
                  <a:pt x="5794738" y="2981908"/>
                </a:lnTo>
                <a:close/>
                <a:moveTo>
                  <a:pt x="5169200" y="2981908"/>
                </a:moveTo>
                <a:lnTo>
                  <a:pt x="5169200" y="2984066"/>
                </a:lnTo>
                <a:lnTo>
                  <a:pt x="5171358" y="2984066"/>
                </a:lnTo>
                <a:lnTo>
                  <a:pt x="5171358" y="2981908"/>
                </a:lnTo>
                <a:close/>
                <a:moveTo>
                  <a:pt x="2597820" y="2977736"/>
                </a:moveTo>
                <a:lnTo>
                  <a:pt x="2595662" y="2985289"/>
                </a:lnTo>
                <a:lnTo>
                  <a:pt x="2595662" y="2988526"/>
                </a:lnTo>
                <a:lnTo>
                  <a:pt x="2601058" y="2983131"/>
                </a:lnTo>
                <a:lnTo>
                  <a:pt x="2601058" y="2980973"/>
                </a:lnTo>
                <a:close/>
                <a:moveTo>
                  <a:pt x="5720017" y="2977592"/>
                </a:moveTo>
                <a:lnTo>
                  <a:pt x="5720017" y="2979750"/>
                </a:lnTo>
                <a:lnTo>
                  <a:pt x="5721096" y="2979750"/>
                </a:lnTo>
                <a:lnTo>
                  <a:pt x="5721096" y="2977592"/>
                </a:lnTo>
                <a:close/>
                <a:moveTo>
                  <a:pt x="5155307" y="2977592"/>
                </a:moveTo>
                <a:lnTo>
                  <a:pt x="5153149" y="2979750"/>
                </a:lnTo>
                <a:lnTo>
                  <a:pt x="5153149" y="2984066"/>
                </a:lnTo>
                <a:lnTo>
                  <a:pt x="5155307" y="2986224"/>
                </a:lnTo>
                <a:lnTo>
                  <a:pt x="5157465" y="2986224"/>
                </a:lnTo>
                <a:lnTo>
                  <a:pt x="5159623" y="2981908"/>
                </a:lnTo>
                <a:lnTo>
                  <a:pt x="5159623" y="2979750"/>
                </a:lnTo>
                <a:lnTo>
                  <a:pt x="5157465" y="2977592"/>
                </a:lnTo>
                <a:close/>
                <a:moveTo>
                  <a:pt x="3719009" y="2977322"/>
                </a:moveTo>
                <a:lnTo>
                  <a:pt x="3716851" y="2979480"/>
                </a:lnTo>
                <a:lnTo>
                  <a:pt x="3716851" y="2981638"/>
                </a:lnTo>
                <a:lnTo>
                  <a:pt x="3724404" y="2983796"/>
                </a:lnTo>
                <a:lnTo>
                  <a:pt x="3724404" y="2979480"/>
                </a:lnTo>
                <a:lnTo>
                  <a:pt x="3722246" y="2977322"/>
                </a:lnTo>
                <a:close/>
                <a:moveTo>
                  <a:pt x="3193413" y="2976513"/>
                </a:moveTo>
                <a:lnTo>
                  <a:pt x="3193413" y="2978671"/>
                </a:lnTo>
                <a:lnTo>
                  <a:pt x="3194492" y="2978671"/>
                </a:lnTo>
                <a:lnTo>
                  <a:pt x="3194492" y="2976513"/>
                </a:lnTo>
                <a:close/>
                <a:moveTo>
                  <a:pt x="8692775" y="2975569"/>
                </a:moveTo>
                <a:cubicBezTo>
                  <a:pt x="8688459" y="2975929"/>
                  <a:pt x="8686301" y="2977008"/>
                  <a:pt x="8686301" y="2978806"/>
                </a:cubicBezTo>
                <a:lnTo>
                  <a:pt x="8686301" y="2979885"/>
                </a:lnTo>
                <a:lnTo>
                  <a:pt x="8687380" y="2979885"/>
                </a:lnTo>
                <a:lnTo>
                  <a:pt x="8692775" y="2978806"/>
                </a:lnTo>
                <a:close/>
                <a:moveTo>
                  <a:pt x="9286078" y="2973057"/>
                </a:moveTo>
                <a:lnTo>
                  <a:pt x="9283920" y="2975215"/>
                </a:lnTo>
                <a:lnTo>
                  <a:pt x="9286078" y="2975215"/>
                </a:lnTo>
                <a:close/>
                <a:moveTo>
                  <a:pt x="3200966" y="2972197"/>
                </a:moveTo>
                <a:lnTo>
                  <a:pt x="3200966" y="2976513"/>
                </a:lnTo>
                <a:lnTo>
                  <a:pt x="3202045" y="2981908"/>
                </a:lnTo>
                <a:lnTo>
                  <a:pt x="3203124" y="2981908"/>
                </a:lnTo>
                <a:lnTo>
                  <a:pt x="3203124" y="2980829"/>
                </a:lnTo>
                <a:lnTo>
                  <a:pt x="3202045" y="2979750"/>
                </a:lnTo>
                <a:lnTo>
                  <a:pt x="3202045" y="2978671"/>
                </a:lnTo>
                <a:lnTo>
                  <a:pt x="3203124" y="2975434"/>
                </a:lnTo>
                <a:lnTo>
                  <a:pt x="3202045" y="2972197"/>
                </a:lnTo>
                <a:close/>
                <a:moveTo>
                  <a:pt x="3733036" y="2971792"/>
                </a:moveTo>
                <a:lnTo>
                  <a:pt x="3730878" y="2979480"/>
                </a:lnTo>
                <a:lnTo>
                  <a:pt x="3730878" y="2982717"/>
                </a:lnTo>
                <a:lnTo>
                  <a:pt x="3731957" y="2982717"/>
                </a:lnTo>
                <a:cubicBezTo>
                  <a:pt x="3731957" y="2979121"/>
                  <a:pt x="3733036" y="2975479"/>
                  <a:pt x="3735194" y="2971792"/>
                </a:cubicBezTo>
                <a:close/>
                <a:moveTo>
                  <a:pt x="7240426" y="2969216"/>
                </a:moveTo>
                <a:cubicBezTo>
                  <a:pt x="7247260" y="2969216"/>
                  <a:pt x="7258050" y="2979421"/>
                  <a:pt x="7272796" y="2999832"/>
                </a:cubicBezTo>
                <a:cubicBezTo>
                  <a:pt x="7277832" y="3001990"/>
                  <a:pt x="7280350" y="3005272"/>
                  <a:pt x="7280350" y="3009678"/>
                </a:cubicBezTo>
                <a:lnTo>
                  <a:pt x="7271718" y="3013994"/>
                </a:lnTo>
                <a:lnTo>
                  <a:pt x="7262006" y="3012915"/>
                </a:lnTo>
                <a:lnTo>
                  <a:pt x="7260928" y="3012915"/>
                </a:lnTo>
                <a:lnTo>
                  <a:pt x="7258770" y="3015073"/>
                </a:lnTo>
                <a:lnTo>
                  <a:pt x="7245821" y="3013994"/>
                </a:lnTo>
                <a:lnTo>
                  <a:pt x="7244742" y="3013994"/>
                </a:lnTo>
                <a:lnTo>
                  <a:pt x="7238268" y="3015073"/>
                </a:lnTo>
                <a:lnTo>
                  <a:pt x="7230715" y="3012915"/>
                </a:lnTo>
                <a:lnTo>
                  <a:pt x="7224241" y="3013994"/>
                </a:lnTo>
                <a:cubicBezTo>
                  <a:pt x="7223162" y="3011117"/>
                  <a:pt x="7222083" y="3009678"/>
                  <a:pt x="7221004" y="3009678"/>
                </a:cubicBezTo>
                <a:lnTo>
                  <a:pt x="7221004" y="3011836"/>
                </a:lnTo>
                <a:lnTo>
                  <a:pt x="7222083" y="3015073"/>
                </a:lnTo>
                <a:lnTo>
                  <a:pt x="7201582" y="3021682"/>
                </a:lnTo>
                <a:lnTo>
                  <a:pt x="7199424" y="3021682"/>
                </a:lnTo>
                <a:lnTo>
                  <a:pt x="7182160" y="3022761"/>
                </a:lnTo>
                <a:cubicBezTo>
                  <a:pt x="7178743" y="3020513"/>
                  <a:pt x="7175506" y="3019389"/>
                  <a:pt x="7172449" y="3019389"/>
                </a:cubicBezTo>
                <a:lnTo>
                  <a:pt x="7159501" y="3020603"/>
                </a:lnTo>
                <a:lnTo>
                  <a:pt x="7156264" y="3019389"/>
                </a:lnTo>
                <a:cubicBezTo>
                  <a:pt x="7137562" y="3024695"/>
                  <a:pt x="7128210" y="3029820"/>
                  <a:pt x="7128210" y="3034765"/>
                </a:cubicBezTo>
                <a:lnTo>
                  <a:pt x="7131447" y="3041239"/>
                </a:lnTo>
                <a:lnTo>
                  <a:pt x="7135763" y="3040160"/>
                </a:lnTo>
                <a:lnTo>
                  <a:pt x="7156264" y="3041239"/>
                </a:lnTo>
                <a:lnTo>
                  <a:pt x="7170291" y="3041239"/>
                </a:lnTo>
                <a:lnTo>
                  <a:pt x="7184318" y="3045690"/>
                </a:lnTo>
                <a:lnTo>
                  <a:pt x="7185397" y="3044611"/>
                </a:lnTo>
                <a:lnTo>
                  <a:pt x="7194029" y="3044611"/>
                </a:lnTo>
                <a:cubicBezTo>
                  <a:pt x="7196367" y="3044611"/>
                  <a:pt x="7198885" y="3043487"/>
                  <a:pt x="7201582" y="3041239"/>
                </a:cubicBezTo>
                <a:lnTo>
                  <a:pt x="7209135" y="3041239"/>
                </a:lnTo>
                <a:cubicBezTo>
                  <a:pt x="7213991" y="3041959"/>
                  <a:pt x="7216508" y="3043083"/>
                  <a:pt x="7216688" y="3044611"/>
                </a:cubicBezTo>
                <a:lnTo>
                  <a:pt x="7223162" y="3042318"/>
                </a:lnTo>
                <a:lnTo>
                  <a:pt x="7229636" y="3044611"/>
                </a:lnTo>
                <a:lnTo>
                  <a:pt x="7237189" y="3044611"/>
                </a:lnTo>
                <a:lnTo>
                  <a:pt x="7247979" y="3041239"/>
                </a:lnTo>
                <a:cubicBezTo>
                  <a:pt x="7250497" y="3041239"/>
                  <a:pt x="7253374" y="3042723"/>
                  <a:pt x="7256612" y="3045690"/>
                </a:cubicBezTo>
                <a:lnTo>
                  <a:pt x="7258770" y="3045690"/>
                </a:lnTo>
                <a:lnTo>
                  <a:pt x="7284666" y="3020603"/>
                </a:lnTo>
                <a:lnTo>
                  <a:pt x="7284666" y="3018310"/>
                </a:lnTo>
                <a:lnTo>
                  <a:pt x="7283586" y="3012915"/>
                </a:lnTo>
                <a:lnTo>
                  <a:pt x="7291140" y="3006306"/>
                </a:lnTo>
                <a:cubicBezTo>
                  <a:pt x="7293837" y="3006306"/>
                  <a:pt x="7295636" y="3013950"/>
                  <a:pt x="7296534" y="3029235"/>
                </a:cubicBezTo>
                <a:cubicBezTo>
                  <a:pt x="7299412" y="3030674"/>
                  <a:pt x="7300850" y="3032517"/>
                  <a:pt x="7300850" y="3034765"/>
                </a:cubicBezTo>
                <a:lnTo>
                  <a:pt x="7299772" y="3035844"/>
                </a:lnTo>
                <a:lnTo>
                  <a:pt x="7299772" y="3036923"/>
                </a:lnTo>
                <a:cubicBezTo>
                  <a:pt x="7299772" y="3038542"/>
                  <a:pt x="7302649" y="3041104"/>
                  <a:pt x="7308404" y="3044611"/>
                </a:cubicBezTo>
                <a:cubicBezTo>
                  <a:pt x="7308404" y="3048567"/>
                  <a:pt x="7309842" y="3052929"/>
                  <a:pt x="7312720" y="3057694"/>
                </a:cubicBezTo>
                <a:lnTo>
                  <a:pt x="7312720" y="3058773"/>
                </a:lnTo>
                <a:cubicBezTo>
                  <a:pt x="7308224" y="3065877"/>
                  <a:pt x="7303188" y="3071316"/>
                  <a:pt x="7297614" y="3075093"/>
                </a:cubicBezTo>
                <a:cubicBezTo>
                  <a:pt x="7297614" y="3078780"/>
                  <a:pt x="7293298" y="3081342"/>
                  <a:pt x="7284666" y="3082781"/>
                </a:cubicBezTo>
                <a:lnTo>
                  <a:pt x="7280350" y="3081702"/>
                </a:lnTo>
                <a:lnTo>
                  <a:pt x="7258770" y="3086018"/>
                </a:lnTo>
                <a:lnTo>
                  <a:pt x="7258770" y="3088176"/>
                </a:lnTo>
                <a:cubicBezTo>
                  <a:pt x="7262546" y="3096628"/>
                  <a:pt x="7269739" y="3102473"/>
                  <a:pt x="7280350" y="3105710"/>
                </a:cubicBezTo>
                <a:lnTo>
                  <a:pt x="7286824" y="3112319"/>
                </a:lnTo>
                <a:lnTo>
                  <a:pt x="7286824" y="3116635"/>
                </a:lnTo>
                <a:cubicBezTo>
                  <a:pt x="7281788" y="3121760"/>
                  <a:pt x="7279270" y="3127964"/>
                  <a:pt x="7279270" y="3135247"/>
                </a:cubicBezTo>
                <a:lnTo>
                  <a:pt x="7284666" y="3154804"/>
                </a:lnTo>
                <a:lnTo>
                  <a:pt x="7284666" y="3163571"/>
                </a:lnTo>
                <a:lnTo>
                  <a:pt x="7279270" y="3201741"/>
                </a:lnTo>
                <a:cubicBezTo>
                  <a:pt x="7279270" y="3205787"/>
                  <a:pt x="7280709" y="3210553"/>
                  <a:pt x="7283586" y="3216038"/>
                </a:cubicBezTo>
                <a:cubicBezTo>
                  <a:pt x="7283586" y="3221073"/>
                  <a:pt x="7278551" y="3224355"/>
                  <a:pt x="7268480" y="3225884"/>
                </a:cubicBezTo>
                <a:lnTo>
                  <a:pt x="7262006" y="3229121"/>
                </a:lnTo>
                <a:lnTo>
                  <a:pt x="7250137" y="3228042"/>
                </a:lnTo>
                <a:lnTo>
                  <a:pt x="7249058" y="3228042"/>
                </a:lnTo>
                <a:cubicBezTo>
                  <a:pt x="7246720" y="3228042"/>
                  <a:pt x="7244203" y="3229121"/>
                  <a:pt x="7241505" y="3231279"/>
                </a:cubicBezTo>
                <a:cubicBezTo>
                  <a:pt x="7235751" y="3229480"/>
                  <a:pt x="7232873" y="3228042"/>
                  <a:pt x="7232873" y="3226963"/>
                </a:cubicBezTo>
                <a:lnTo>
                  <a:pt x="7237189" y="3226963"/>
                </a:lnTo>
                <a:lnTo>
                  <a:pt x="7237189" y="3225884"/>
                </a:lnTo>
                <a:cubicBezTo>
                  <a:pt x="7233593" y="3225884"/>
                  <a:pt x="7231794" y="3224400"/>
                  <a:pt x="7231794" y="3221433"/>
                </a:cubicBezTo>
                <a:lnTo>
                  <a:pt x="7232873" y="3216038"/>
                </a:lnTo>
                <a:lnTo>
                  <a:pt x="7227478" y="3217117"/>
                </a:lnTo>
                <a:lnTo>
                  <a:pt x="7223162" y="3217117"/>
                </a:lnTo>
                <a:lnTo>
                  <a:pt x="7221004" y="3214959"/>
                </a:lnTo>
                <a:lnTo>
                  <a:pt x="7222083" y="3214959"/>
                </a:lnTo>
                <a:lnTo>
                  <a:pt x="7219925" y="3209429"/>
                </a:lnTo>
                <a:lnTo>
                  <a:pt x="7221004" y="3206192"/>
                </a:lnTo>
                <a:lnTo>
                  <a:pt x="7229636" y="3208350"/>
                </a:lnTo>
                <a:lnTo>
                  <a:pt x="7232873" y="3207271"/>
                </a:lnTo>
                <a:lnTo>
                  <a:pt x="7239347" y="3209429"/>
                </a:lnTo>
                <a:lnTo>
                  <a:pt x="7244742" y="3209429"/>
                </a:lnTo>
                <a:lnTo>
                  <a:pt x="7244742" y="3208350"/>
                </a:lnTo>
                <a:cubicBezTo>
                  <a:pt x="7236830" y="3207451"/>
                  <a:pt x="7232873" y="3205652"/>
                  <a:pt x="7232873" y="3202955"/>
                </a:cubicBezTo>
                <a:cubicBezTo>
                  <a:pt x="7232873" y="3198909"/>
                  <a:pt x="7231794" y="3196346"/>
                  <a:pt x="7229636" y="3195267"/>
                </a:cubicBezTo>
                <a:lnTo>
                  <a:pt x="7230715" y="3187579"/>
                </a:lnTo>
                <a:lnTo>
                  <a:pt x="7230715" y="3181105"/>
                </a:lnTo>
                <a:cubicBezTo>
                  <a:pt x="7227838" y="3181105"/>
                  <a:pt x="7226399" y="3179981"/>
                  <a:pt x="7226399" y="3177733"/>
                </a:cubicBezTo>
                <a:lnTo>
                  <a:pt x="7226399" y="3173417"/>
                </a:lnTo>
                <a:lnTo>
                  <a:pt x="7231794" y="3166808"/>
                </a:lnTo>
                <a:lnTo>
                  <a:pt x="7231794" y="3165729"/>
                </a:lnTo>
                <a:lnTo>
                  <a:pt x="7228557" y="3165729"/>
                </a:lnTo>
                <a:cubicBezTo>
                  <a:pt x="7225860" y="3167977"/>
                  <a:pt x="7222623" y="3169101"/>
                  <a:pt x="7218846" y="3169101"/>
                </a:cubicBezTo>
                <a:lnTo>
                  <a:pt x="7209135" y="3169101"/>
                </a:lnTo>
                <a:cubicBezTo>
                  <a:pt x="7205898" y="3169101"/>
                  <a:pt x="7202661" y="3167258"/>
                  <a:pt x="7199424" y="3163571"/>
                </a:cubicBezTo>
                <a:lnTo>
                  <a:pt x="7198345" y="3164650"/>
                </a:lnTo>
                <a:lnTo>
                  <a:pt x="7197266" y="3164650"/>
                </a:lnTo>
                <a:lnTo>
                  <a:pt x="7185397" y="3162492"/>
                </a:lnTo>
                <a:lnTo>
                  <a:pt x="7172449" y="3162492"/>
                </a:lnTo>
                <a:cubicBezTo>
                  <a:pt x="7170112" y="3162492"/>
                  <a:pt x="7167594" y="3163571"/>
                  <a:pt x="7164896" y="3165729"/>
                </a:cubicBezTo>
                <a:lnTo>
                  <a:pt x="7161659" y="3165729"/>
                </a:lnTo>
                <a:lnTo>
                  <a:pt x="7155185" y="3163571"/>
                </a:lnTo>
                <a:cubicBezTo>
                  <a:pt x="7147992" y="3165370"/>
                  <a:pt x="7144395" y="3166808"/>
                  <a:pt x="7144395" y="3167887"/>
                </a:cubicBezTo>
                <a:lnTo>
                  <a:pt x="7144395" y="3174496"/>
                </a:lnTo>
                <a:cubicBezTo>
                  <a:pt x="7144395" y="3187624"/>
                  <a:pt x="7141878" y="3194188"/>
                  <a:pt x="7136842" y="3194188"/>
                </a:cubicBezTo>
                <a:cubicBezTo>
                  <a:pt x="7136842" y="3199043"/>
                  <a:pt x="7141878" y="3204124"/>
                  <a:pt x="7151948" y="3209429"/>
                </a:cubicBezTo>
                <a:cubicBezTo>
                  <a:pt x="7157523" y="3209429"/>
                  <a:pt x="7162559" y="3207990"/>
                  <a:pt x="7167054" y="3205113"/>
                </a:cubicBezTo>
                <a:cubicBezTo>
                  <a:pt x="7171550" y="3207990"/>
                  <a:pt x="7178743" y="3209429"/>
                  <a:pt x="7188634" y="3209429"/>
                </a:cubicBezTo>
                <a:lnTo>
                  <a:pt x="7192950" y="3208350"/>
                </a:lnTo>
                <a:lnTo>
                  <a:pt x="7201582" y="3210508"/>
                </a:lnTo>
                <a:lnTo>
                  <a:pt x="7202661" y="3210508"/>
                </a:lnTo>
                <a:lnTo>
                  <a:pt x="7216688" y="3205113"/>
                </a:lnTo>
                <a:lnTo>
                  <a:pt x="7221004" y="3214959"/>
                </a:lnTo>
                <a:lnTo>
                  <a:pt x="7219925" y="3216038"/>
                </a:lnTo>
                <a:lnTo>
                  <a:pt x="7216688" y="3216038"/>
                </a:lnTo>
                <a:lnTo>
                  <a:pt x="7216688" y="3213745"/>
                </a:lnTo>
                <a:lnTo>
                  <a:pt x="7208056" y="3216038"/>
                </a:lnTo>
                <a:lnTo>
                  <a:pt x="7188634" y="3216038"/>
                </a:lnTo>
                <a:cubicBezTo>
                  <a:pt x="7186656" y="3216038"/>
                  <a:pt x="7185577" y="3214195"/>
                  <a:pt x="7185397" y="3210508"/>
                </a:cubicBezTo>
                <a:lnTo>
                  <a:pt x="7184318" y="3210508"/>
                </a:lnTo>
                <a:cubicBezTo>
                  <a:pt x="7184318" y="3213655"/>
                  <a:pt x="7179643" y="3216577"/>
                  <a:pt x="7170291" y="3219275"/>
                </a:cubicBezTo>
                <a:cubicBezTo>
                  <a:pt x="7167954" y="3217117"/>
                  <a:pt x="7162199" y="3215678"/>
                  <a:pt x="7153027" y="3214959"/>
                </a:cubicBezTo>
                <a:lnTo>
                  <a:pt x="7150869" y="3217117"/>
                </a:lnTo>
                <a:lnTo>
                  <a:pt x="7149790" y="3217117"/>
                </a:lnTo>
                <a:lnTo>
                  <a:pt x="7146553" y="3214959"/>
                </a:lnTo>
                <a:lnTo>
                  <a:pt x="7144395" y="3214959"/>
                </a:lnTo>
                <a:cubicBezTo>
                  <a:pt x="7142957" y="3214959"/>
                  <a:pt x="7142237" y="3216038"/>
                  <a:pt x="7142237" y="3218196"/>
                </a:cubicBezTo>
                <a:lnTo>
                  <a:pt x="7143316" y="3219275"/>
                </a:lnTo>
                <a:lnTo>
                  <a:pt x="7143316" y="3220354"/>
                </a:lnTo>
                <a:cubicBezTo>
                  <a:pt x="7143316" y="3226019"/>
                  <a:pt x="7139000" y="3229301"/>
                  <a:pt x="7130368" y="3230200"/>
                </a:cubicBezTo>
                <a:cubicBezTo>
                  <a:pt x="7124613" y="3229660"/>
                  <a:pt x="7121736" y="3228941"/>
                  <a:pt x="7121736" y="3228042"/>
                </a:cubicBezTo>
                <a:lnTo>
                  <a:pt x="7120657" y="3229121"/>
                </a:lnTo>
                <a:lnTo>
                  <a:pt x="7112025" y="3229121"/>
                </a:lnTo>
                <a:lnTo>
                  <a:pt x="7105551" y="3230200"/>
                </a:lnTo>
                <a:cubicBezTo>
                  <a:pt x="7100516" y="3230200"/>
                  <a:pt x="7097279" y="3222197"/>
                  <a:pt x="7095840" y="3206192"/>
                </a:cubicBezTo>
                <a:lnTo>
                  <a:pt x="7095840" y="3205113"/>
                </a:lnTo>
                <a:lnTo>
                  <a:pt x="7097998" y="3196346"/>
                </a:lnTo>
                <a:lnTo>
                  <a:pt x="7097998" y="3193109"/>
                </a:lnTo>
                <a:lnTo>
                  <a:pt x="7095840" y="3175575"/>
                </a:lnTo>
                <a:lnTo>
                  <a:pt x="7097998" y="3162492"/>
                </a:lnTo>
                <a:lnTo>
                  <a:pt x="7096919" y="3161413"/>
                </a:lnTo>
                <a:lnTo>
                  <a:pt x="7096919" y="3160334"/>
                </a:lnTo>
                <a:lnTo>
                  <a:pt x="7099077" y="3151567"/>
                </a:lnTo>
                <a:lnTo>
                  <a:pt x="7095840" y="3142800"/>
                </a:lnTo>
                <a:lnTo>
                  <a:pt x="7095840" y="3128638"/>
                </a:lnTo>
                <a:lnTo>
                  <a:pt x="7094761" y="3122030"/>
                </a:lnTo>
                <a:lnTo>
                  <a:pt x="7096919" y="3111105"/>
                </a:lnTo>
                <a:cubicBezTo>
                  <a:pt x="7095300" y="3111105"/>
                  <a:pt x="7094221" y="3109306"/>
                  <a:pt x="7093682" y="3105710"/>
                </a:cubicBezTo>
                <a:lnTo>
                  <a:pt x="7096919" y="3102473"/>
                </a:lnTo>
                <a:lnTo>
                  <a:pt x="7094761" y="3093706"/>
                </a:lnTo>
                <a:lnTo>
                  <a:pt x="7094761" y="3091548"/>
                </a:lnTo>
                <a:lnTo>
                  <a:pt x="7101235" y="3083860"/>
                </a:lnTo>
                <a:lnTo>
                  <a:pt x="7101235" y="3082781"/>
                </a:lnTo>
                <a:cubicBezTo>
                  <a:pt x="7091704" y="3082781"/>
                  <a:pt x="7085230" y="3075138"/>
                  <a:pt x="7081813" y="3059852"/>
                </a:cubicBezTo>
                <a:lnTo>
                  <a:pt x="7081813" y="3053243"/>
                </a:lnTo>
                <a:cubicBezTo>
                  <a:pt x="7081813" y="3051805"/>
                  <a:pt x="7082892" y="3051085"/>
                  <a:pt x="7085050" y="3051085"/>
                </a:cubicBezTo>
                <a:lnTo>
                  <a:pt x="7085050" y="3047848"/>
                </a:lnTo>
                <a:cubicBezTo>
                  <a:pt x="7081453" y="3043802"/>
                  <a:pt x="7079655" y="3039081"/>
                  <a:pt x="7079655" y="3033686"/>
                </a:cubicBezTo>
                <a:lnTo>
                  <a:pt x="7076418" y="3029235"/>
                </a:lnTo>
                <a:lnTo>
                  <a:pt x="7079655" y="3017231"/>
                </a:lnTo>
                <a:lnTo>
                  <a:pt x="7077497" y="3010757"/>
                </a:lnTo>
                <a:cubicBezTo>
                  <a:pt x="7077497" y="3009229"/>
                  <a:pt x="7078936" y="3008464"/>
                  <a:pt x="7081813" y="3008464"/>
                </a:cubicBezTo>
                <a:lnTo>
                  <a:pt x="7082892" y="3007385"/>
                </a:lnTo>
                <a:lnTo>
                  <a:pt x="7082892" y="3006306"/>
                </a:lnTo>
                <a:cubicBezTo>
                  <a:pt x="7081094" y="3003249"/>
                  <a:pt x="7078936" y="2993808"/>
                  <a:pt x="7076418" y="2977983"/>
                </a:cubicBezTo>
                <a:lnTo>
                  <a:pt x="7079655" y="2974611"/>
                </a:lnTo>
                <a:lnTo>
                  <a:pt x="7081813" y="2974611"/>
                </a:lnTo>
                <a:cubicBezTo>
                  <a:pt x="7084870" y="2974611"/>
                  <a:pt x="7087747" y="2976454"/>
                  <a:pt x="7090445" y="2980141"/>
                </a:cubicBezTo>
                <a:lnTo>
                  <a:pt x="7092603" y="2980141"/>
                </a:lnTo>
                <a:lnTo>
                  <a:pt x="7097998" y="2973532"/>
                </a:lnTo>
                <a:lnTo>
                  <a:pt x="7103393" y="2974611"/>
                </a:lnTo>
                <a:lnTo>
                  <a:pt x="7113104" y="2974611"/>
                </a:lnTo>
                <a:lnTo>
                  <a:pt x="7119578" y="2973532"/>
                </a:lnTo>
                <a:cubicBezTo>
                  <a:pt x="7127491" y="2974521"/>
                  <a:pt x="7131447" y="2978522"/>
                  <a:pt x="7131447" y="2985536"/>
                </a:cubicBezTo>
                <a:lnTo>
                  <a:pt x="7131447" y="2987828"/>
                </a:lnTo>
                <a:cubicBezTo>
                  <a:pt x="7128750" y="2987828"/>
                  <a:pt x="7126951" y="2995112"/>
                  <a:pt x="7126052" y="3009678"/>
                </a:cubicBezTo>
                <a:lnTo>
                  <a:pt x="7127131" y="3009678"/>
                </a:lnTo>
                <a:cubicBezTo>
                  <a:pt x="7133785" y="3007610"/>
                  <a:pt x="7143136" y="3006127"/>
                  <a:pt x="7155185" y="3005227"/>
                </a:cubicBezTo>
                <a:lnTo>
                  <a:pt x="7159501" y="3000911"/>
                </a:lnTo>
                <a:lnTo>
                  <a:pt x="7162738" y="3000911"/>
                </a:lnTo>
                <a:lnTo>
                  <a:pt x="7167054" y="3001990"/>
                </a:lnTo>
                <a:cubicBezTo>
                  <a:pt x="7173708" y="2996146"/>
                  <a:pt x="7178384" y="2993223"/>
                  <a:pt x="7181081" y="2993223"/>
                </a:cubicBezTo>
                <a:cubicBezTo>
                  <a:pt x="7188634" y="2993223"/>
                  <a:pt x="7195108" y="2989942"/>
                  <a:pt x="7200503" y="2983378"/>
                </a:cubicBezTo>
                <a:lnTo>
                  <a:pt x="7202661" y="2983378"/>
                </a:lnTo>
                <a:lnTo>
                  <a:pt x="7211293" y="2985536"/>
                </a:lnTo>
                <a:cubicBezTo>
                  <a:pt x="7211293" y="2980500"/>
                  <a:pt x="7213811" y="2976139"/>
                  <a:pt x="7218846" y="2972453"/>
                </a:cubicBezTo>
                <a:lnTo>
                  <a:pt x="7219925" y="2972453"/>
                </a:lnTo>
                <a:lnTo>
                  <a:pt x="7226399" y="2974611"/>
                </a:lnTo>
                <a:cubicBezTo>
                  <a:pt x="7231794" y="2971014"/>
                  <a:pt x="7236470" y="2969216"/>
                  <a:pt x="7240426" y="2969216"/>
                </a:cubicBezTo>
                <a:close/>
                <a:moveTo>
                  <a:pt x="3183702" y="2968960"/>
                </a:moveTo>
                <a:lnTo>
                  <a:pt x="3183702" y="2971118"/>
                </a:lnTo>
                <a:lnTo>
                  <a:pt x="3184781" y="2971118"/>
                </a:lnTo>
                <a:lnTo>
                  <a:pt x="3184781" y="2968960"/>
                </a:lnTo>
                <a:close/>
                <a:moveTo>
                  <a:pt x="7692971" y="2968555"/>
                </a:moveTo>
                <a:lnTo>
                  <a:pt x="7692971" y="2972871"/>
                </a:lnTo>
                <a:lnTo>
                  <a:pt x="7694050" y="2972871"/>
                </a:lnTo>
                <a:lnTo>
                  <a:pt x="7694050" y="2968555"/>
                </a:lnTo>
                <a:close/>
                <a:moveTo>
                  <a:pt x="3772015" y="2968555"/>
                </a:moveTo>
                <a:cubicBezTo>
                  <a:pt x="3768239" y="2968555"/>
                  <a:pt x="3765721" y="2970039"/>
                  <a:pt x="3764462" y="2973006"/>
                </a:cubicBezTo>
                <a:lnTo>
                  <a:pt x="3769857" y="2973006"/>
                </a:lnTo>
                <a:lnTo>
                  <a:pt x="3772015" y="2970713"/>
                </a:lnTo>
                <a:close/>
                <a:moveTo>
                  <a:pt x="3592496" y="2967476"/>
                </a:moveTo>
                <a:lnTo>
                  <a:pt x="3591417" y="2970713"/>
                </a:lnTo>
                <a:cubicBezTo>
                  <a:pt x="3592855" y="2972242"/>
                  <a:pt x="3597531" y="2973366"/>
                  <a:pt x="3605444" y="2974085"/>
                </a:cubicBezTo>
                <a:lnTo>
                  <a:pt x="3606523" y="2973006"/>
                </a:lnTo>
                <a:lnTo>
                  <a:pt x="3606523" y="2971792"/>
                </a:lnTo>
                <a:cubicBezTo>
                  <a:pt x="3606523" y="2970354"/>
                  <a:pt x="3604005" y="2969634"/>
                  <a:pt x="3598970" y="2969634"/>
                </a:cubicBezTo>
                <a:lnTo>
                  <a:pt x="3596812" y="2967476"/>
                </a:lnTo>
                <a:close/>
                <a:moveTo>
                  <a:pt x="5216676" y="2966937"/>
                </a:moveTo>
                <a:cubicBezTo>
                  <a:pt x="5211641" y="2966937"/>
                  <a:pt x="5205166" y="2970129"/>
                  <a:pt x="5197254" y="2976513"/>
                </a:cubicBezTo>
                <a:lnTo>
                  <a:pt x="5199412" y="2978671"/>
                </a:lnTo>
                <a:lnTo>
                  <a:pt x="5205886" y="2977592"/>
                </a:lnTo>
                <a:lnTo>
                  <a:pt x="5211281" y="2978671"/>
                </a:lnTo>
                <a:cubicBezTo>
                  <a:pt x="5211281" y="2977232"/>
                  <a:pt x="5214113" y="2974040"/>
                  <a:pt x="5219778" y="2969095"/>
                </a:cubicBezTo>
                <a:close/>
                <a:moveTo>
                  <a:pt x="8690617" y="2965858"/>
                </a:moveTo>
                <a:lnTo>
                  <a:pt x="8690617" y="2968016"/>
                </a:lnTo>
                <a:lnTo>
                  <a:pt x="8691696" y="2968016"/>
                </a:lnTo>
                <a:lnTo>
                  <a:pt x="8691696" y="2965858"/>
                </a:lnTo>
                <a:close/>
                <a:moveTo>
                  <a:pt x="5127253" y="2965858"/>
                </a:moveTo>
                <a:lnTo>
                  <a:pt x="5132648" y="2977592"/>
                </a:lnTo>
                <a:lnTo>
                  <a:pt x="5131569" y="2978671"/>
                </a:lnTo>
                <a:lnTo>
                  <a:pt x="5131569" y="2979750"/>
                </a:lnTo>
                <a:lnTo>
                  <a:pt x="5132648" y="2984066"/>
                </a:lnTo>
                <a:lnTo>
                  <a:pt x="5134806" y="2984066"/>
                </a:lnTo>
                <a:lnTo>
                  <a:pt x="5133727" y="2980829"/>
                </a:lnTo>
                <a:lnTo>
                  <a:pt x="5134806" y="2977592"/>
                </a:lnTo>
                <a:lnTo>
                  <a:pt x="5133727" y="2971253"/>
                </a:lnTo>
                <a:lnTo>
                  <a:pt x="5138043" y="2971253"/>
                </a:lnTo>
                <a:lnTo>
                  <a:pt x="5141280" y="2973411"/>
                </a:lnTo>
                <a:lnTo>
                  <a:pt x="5143438" y="2973411"/>
                </a:lnTo>
                <a:lnTo>
                  <a:pt x="5143438" y="2972332"/>
                </a:lnTo>
                <a:cubicBezTo>
                  <a:pt x="5140561" y="2968016"/>
                  <a:pt x="5135166" y="2965858"/>
                  <a:pt x="5127253" y="2965858"/>
                </a:cubicBezTo>
                <a:close/>
                <a:moveTo>
                  <a:pt x="1144931" y="2964914"/>
                </a:moveTo>
                <a:cubicBezTo>
                  <a:pt x="1144571" y="2969050"/>
                  <a:pt x="1143492" y="2972287"/>
                  <a:pt x="1141694" y="2974625"/>
                </a:cubicBezTo>
                <a:lnTo>
                  <a:pt x="1144931" y="2977727"/>
                </a:lnTo>
                <a:lnTo>
                  <a:pt x="1147089" y="2977727"/>
                </a:lnTo>
                <a:cubicBezTo>
                  <a:pt x="1149157" y="2977187"/>
                  <a:pt x="1150911" y="2974714"/>
                  <a:pt x="1152349" y="2970309"/>
                </a:cubicBezTo>
                <a:cubicBezTo>
                  <a:pt x="1150911" y="2967072"/>
                  <a:pt x="1149517" y="2965273"/>
                  <a:pt x="1148169" y="2964914"/>
                </a:cubicBezTo>
                <a:close/>
                <a:moveTo>
                  <a:pt x="8279261" y="2961002"/>
                </a:moveTo>
                <a:lnTo>
                  <a:pt x="8278182" y="2962081"/>
                </a:lnTo>
                <a:lnTo>
                  <a:pt x="8278182" y="2963160"/>
                </a:lnTo>
                <a:lnTo>
                  <a:pt x="8280340" y="2965318"/>
                </a:lnTo>
                <a:lnTo>
                  <a:pt x="8283577" y="2965318"/>
                </a:lnTo>
                <a:lnTo>
                  <a:pt x="8283577" y="2962081"/>
                </a:lnTo>
                <a:close/>
                <a:moveTo>
                  <a:pt x="3689741" y="2959923"/>
                </a:moveTo>
                <a:lnTo>
                  <a:pt x="3690820" y="2961002"/>
                </a:lnTo>
                <a:lnTo>
                  <a:pt x="3690820" y="2962081"/>
                </a:lnTo>
                <a:lnTo>
                  <a:pt x="3689741" y="2963160"/>
                </a:lnTo>
                <a:lnTo>
                  <a:pt x="3687583" y="2963160"/>
                </a:lnTo>
                <a:lnTo>
                  <a:pt x="3687583" y="2962081"/>
                </a:lnTo>
                <a:close/>
                <a:moveTo>
                  <a:pt x="5707204" y="2959519"/>
                </a:moveTo>
                <a:lnTo>
                  <a:pt x="5706125" y="2964779"/>
                </a:lnTo>
                <a:lnTo>
                  <a:pt x="5707204" y="2964779"/>
                </a:lnTo>
                <a:cubicBezTo>
                  <a:pt x="5711430" y="2964779"/>
                  <a:pt x="5714622" y="2967971"/>
                  <a:pt x="5716780" y="2974355"/>
                </a:cubicBezTo>
                <a:lnTo>
                  <a:pt x="5717859" y="2974355"/>
                </a:lnTo>
                <a:lnTo>
                  <a:pt x="5717859" y="2969095"/>
                </a:lnTo>
                <a:lnTo>
                  <a:pt x="5716780" y="2970174"/>
                </a:lnTo>
                <a:lnTo>
                  <a:pt x="5715701" y="2970174"/>
                </a:lnTo>
                <a:lnTo>
                  <a:pt x="5708283" y="2959519"/>
                </a:lnTo>
                <a:close/>
                <a:moveTo>
                  <a:pt x="5269412" y="2959384"/>
                </a:moveTo>
                <a:lnTo>
                  <a:pt x="5271435" y="2961542"/>
                </a:lnTo>
                <a:lnTo>
                  <a:pt x="5271435" y="2959384"/>
                </a:lnTo>
                <a:close/>
                <a:moveTo>
                  <a:pt x="3103317" y="2959384"/>
                </a:moveTo>
                <a:lnTo>
                  <a:pt x="3103317" y="2961542"/>
                </a:lnTo>
                <a:lnTo>
                  <a:pt x="3104396" y="2961542"/>
                </a:lnTo>
                <a:lnTo>
                  <a:pt x="3104396" y="2959384"/>
                </a:lnTo>
                <a:close/>
                <a:moveTo>
                  <a:pt x="579141" y="2958440"/>
                </a:moveTo>
                <a:lnTo>
                  <a:pt x="579141" y="2960463"/>
                </a:lnTo>
                <a:lnTo>
                  <a:pt x="584266" y="2963565"/>
                </a:lnTo>
                <a:lnTo>
                  <a:pt x="586290" y="2963565"/>
                </a:lnTo>
                <a:lnTo>
                  <a:pt x="586290" y="2961542"/>
                </a:lnTo>
                <a:cubicBezTo>
                  <a:pt x="582872" y="2961542"/>
                  <a:pt x="581164" y="2960508"/>
                  <a:pt x="581164" y="2958440"/>
                </a:cubicBezTo>
                <a:close/>
                <a:moveTo>
                  <a:pt x="3194492" y="2958305"/>
                </a:moveTo>
                <a:lnTo>
                  <a:pt x="3193413" y="2959384"/>
                </a:lnTo>
                <a:lnTo>
                  <a:pt x="3193413" y="2966937"/>
                </a:lnTo>
                <a:lnTo>
                  <a:pt x="3198808" y="2966937"/>
                </a:lnTo>
                <a:lnTo>
                  <a:pt x="3198808" y="2962621"/>
                </a:lnTo>
                <a:close/>
                <a:moveTo>
                  <a:pt x="3078634" y="2957226"/>
                </a:moveTo>
                <a:lnTo>
                  <a:pt x="3077555" y="2960463"/>
                </a:lnTo>
                <a:lnTo>
                  <a:pt x="3080792" y="2960463"/>
                </a:lnTo>
                <a:lnTo>
                  <a:pt x="3080792" y="2959384"/>
                </a:lnTo>
                <a:close/>
                <a:moveTo>
                  <a:pt x="2595662" y="2955886"/>
                </a:moveTo>
                <a:lnTo>
                  <a:pt x="2595662" y="2957100"/>
                </a:lnTo>
                <a:lnTo>
                  <a:pt x="2598899" y="2957100"/>
                </a:lnTo>
                <a:lnTo>
                  <a:pt x="2598899" y="2955886"/>
                </a:lnTo>
                <a:close/>
                <a:moveTo>
                  <a:pt x="8269550" y="2955607"/>
                </a:moveTo>
                <a:lnTo>
                  <a:pt x="8268470" y="2956686"/>
                </a:lnTo>
                <a:lnTo>
                  <a:pt x="8268470" y="2957765"/>
                </a:lnTo>
                <a:lnTo>
                  <a:pt x="8271708" y="2959923"/>
                </a:lnTo>
                <a:lnTo>
                  <a:pt x="8273866" y="2957765"/>
                </a:lnTo>
                <a:lnTo>
                  <a:pt x="8273866" y="2956686"/>
                </a:lnTo>
                <a:close/>
                <a:moveTo>
                  <a:pt x="5714622" y="2955203"/>
                </a:moveTo>
                <a:lnTo>
                  <a:pt x="5714622" y="2959519"/>
                </a:lnTo>
                <a:cubicBezTo>
                  <a:pt x="5715161" y="2963745"/>
                  <a:pt x="5716240" y="2965858"/>
                  <a:pt x="5717859" y="2965858"/>
                </a:cubicBezTo>
                <a:lnTo>
                  <a:pt x="5715701" y="2955203"/>
                </a:lnTo>
                <a:close/>
                <a:moveTo>
                  <a:pt x="3099001" y="2953989"/>
                </a:moveTo>
                <a:lnTo>
                  <a:pt x="3099001" y="2955068"/>
                </a:lnTo>
                <a:lnTo>
                  <a:pt x="3101159" y="2957226"/>
                </a:lnTo>
                <a:lnTo>
                  <a:pt x="3101159" y="2956147"/>
                </a:lnTo>
                <a:close/>
                <a:moveTo>
                  <a:pt x="9123418" y="2951342"/>
                </a:moveTo>
                <a:cubicBezTo>
                  <a:pt x="9121260" y="2951972"/>
                  <a:pt x="9119462" y="2954535"/>
                  <a:pt x="9118023" y="2959030"/>
                </a:cubicBezTo>
                <a:lnTo>
                  <a:pt x="9122339" y="2962267"/>
                </a:lnTo>
                <a:lnTo>
                  <a:pt x="9127734" y="2956872"/>
                </a:lnTo>
                <a:lnTo>
                  <a:pt x="9127734" y="2955793"/>
                </a:lnTo>
                <a:close/>
                <a:moveTo>
                  <a:pt x="3071081" y="2950887"/>
                </a:moveTo>
                <a:cubicBezTo>
                  <a:pt x="3069642" y="2950887"/>
                  <a:pt x="3068204" y="2954438"/>
                  <a:pt x="3066765" y="2961542"/>
                </a:cubicBezTo>
                <a:lnTo>
                  <a:pt x="3066765" y="2964779"/>
                </a:lnTo>
                <a:lnTo>
                  <a:pt x="3071081" y="2964779"/>
                </a:lnTo>
                <a:lnTo>
                  <a:pt x="3072160" y="2955068"/>
                </a:lnTo>
                <a:close/>
                <a:moveTo>
                  <a:pt x="2721636" y="2950491"/>
                </a:moveTo>
                <a:lnTo>
                  <a:pt x="2721636" y="2952649"/>
                </a:lnTo>
                <a:lnTo>
                  <a:pt x="2723793" y="2950491"/>
                </a:lnTo>
                <a:close/>
                <a:moveTo>
                  <a:pt x="5268333" y="2949673"/>
                </a:moveTo>
                <a:lnTo>
                  <a:pt x="5266175" y="2951831"/>
                </a:lnTo>
                <a:lnTo>
                  <a:pt x="5266175" y="2952910"/>
                </a:lnTo>
                <a:lnTo>
                  <a:pt x="5268333" y="2952910"/>
                </a:lnTo>
                <a:lnTo>
                  <a:pt x="5270356" y="2950752"/>
                </a:lnTo>
                <a:lnTo>
                  <a:pt x="5270356" y="2949673"/>
                </a:lnTo>
                <a:close/>
                <a:moveTo>
                  <a:pt x="560663" y="2948189"/>
                </a:moveTo>
                <a:lnTo>
                  <a:pt x="560663" y="2949133"/>
                </a:lnTo>
                <a:lnTo>
                  <a:pt x="562686" y="2949133"/>
                </a:lnTo>
                <a:lnTo>
                  <a:pt x="562686" y="2948189"/>
                </a:lnTo>
                <a:close/>
                <a:moveTo>
                  <a:pt x="569835" y="2947110"/>
                </a:moveTo>
                <a:cubicBezTo>
                  <a:pt x="568486" y="2949898"/>
                  <a:pt x="566463" y="2951291"/>
                  <a:pt x="563765" y="2951291"/>
                </a:cubicBezTo>
                <a:lnTo>
                  <a:pt x="563765" y="2953314"/>
                </a:lnTo>
                <a:lnTo>
                  <a:pt x="564710" y="2953314"/>
                </a:lnTo>
                <a:lnTo>
                  <a:pt x="569835" y="2949133"/>
                </a:lnTo>
                <a:lnTo>
                  <a:pt x="570914" y="2949133"/>
                </a:lnTo>
                <a:cubicBezTo>
                  <a:pt x="571903" y="2949133"/>
                  <a:pt x="573611" y="2951561"/>
                  <a:pt x="576039" y="2956416"/>
                </a:cubicBezTo>
                <a:lnTo>
                  <a:pt x="577118" y="2956416"/>
                </a:lnTo>
                <a:cubicBezTo>
                  <a:pt x="577118" y="2952640"/>
                  <a:pt x="574690" y="2949538"/>
                  <a:pt x="569835" y="2947110"/>
                </a:cubicBezTo>
                <a:close/>
                <a:moveTo>
                  <a:pt x="6750707" y="2944868"/>
                </a:moveTo>
                <a:lnTo>
                  <a:pt x="6750707" y="2945947"/>
                </a:lnTo>
                <a:lnTo>
                  <a:pt x="6752866" y="2945947"/>
                </a:lnTo>
                <a:lnTo>
                  <a:pt x="6752866" y="2944868"/>
                </a:lnTo>
                <a:close/>
                <a:moveTo>
                  <a:pt x="6697836" y="2944868"/>
                </a:moveTo>
                <a:lnTo>
                  <a:pt x="6697836" y="2948105"/>
                </a:lnTo>
                <a:lnTo>
                  <a:pt x="6699994" y="2945947"/>
                </a:lnTo>
                <a:lnTo>
                  <a:pt x="6699994" y="2944868"/>
                </a:lnTo>
                <a:close/>
                <a:moveTo>
                  <a:pt x="6661150" y="2944868"/>
                </a:moveTo>
                <a:lnTo>
                  <a:pt x="6661150" y="2945947"/>
                </a:lnTo>
                <a:lnTo>
                  <a:pt x="6664387" y="2949184"/>
                </a:lnTo>
                <a:lnTo>
                  <a:pt x="6664387" y="2944868"/>
                </a:lnTo>
                <a:close/>
                <a:moveTo>
                  <a:pt x="6651439" y="2944868"/>
                </a:moveTo>
                <a:lnTo>
                  <a:pt x="6651439" y="2945947"/>
                </a:lnTo>
                <a:lnTo>
                  <a:pt x="6653597" y="2945947"/>
                </a:lnTo>
                <a:lnTo>
                  <a:pt x="6653597" y="2944868"/>
                </a:lnTo>
                <a:close/>
                <a:moveTo>
                  <a:pt x="6642807" y="2944868"/>
                </a:moveTo>
                <a:lnTo>
                  <a:pt x="6642807" y="2947026"/>
                </a:lnTo>
                <a:lnTo>
                  <a:pt x="6646044" y="2947026"/>
                </a:lnTo>
                <a:lnTo>
                  <a:pt x="6646044" y="2944868"/>
                </a:lnTo>
                <a:close/>
                <a:moveTo>
                  <a:pt x="574960" y="2944008"/>
                </a:moveTo>
                <a:lnTo>
                  <a:pt x="574960" y="2947110"/>
                </a:lnTo>
                <a:lnTo>
                  <a:pt x="578062" y="2950212"/>
                </a:lnTo>
                <a:lnTo>
                  <a:pt x="579141" y="2950212"/>
                </a:lnTo>
                <a:lnTo>
                  <a:pt x="579141" y="2946166"/>
                </a:lnTo>
                <a:lnTo>
                  <a:pt x="577118" y="2944008"/>
                </a:lnTo>
                <a:close/>
                <a:moveTo>
                  <a:pt x="715365" y="2943064"/>
                </a:moveTo>
                <a:lnTo>
                  <a:pt x="712263" y="2946166"/>
                </a:lnTo>
                <a:lnTo>
                  <a:pt x="712263" y="2949133"/>
                </a:lnTo>
                <a:lnTo>
                  <a:pt x="713342" y="2949133"/>
                </a:lnTo>
                <a:lnTo>
                  <a:pt x="715365" y="2945087"/>
                </a:lnTo>
                <a:close/>
                <a:moveTo>
                  <a:pt x="3086053" y="2942255"/>
                </a:moveTo>
                <a:lnTo>
                  <a:pt x="3086053" y="2943334"/>
                </a:lnTo>
                <a:lnTo>
                  <a:pt x="3095764" y="2949808"/>
                </a:lnTo>
                <a:lnTo>
                  <a:pt x="3095764" y="2948729"/>
                </a:lnTo>
                <a:lnTo>
                  <a:pt x="3087132" y="2942255"/>
                </a:lnTo>
                <a:close/>
                <a:moveTo>
                  <a:pt x="3595733" y="2941580"/>
                </a:moveTo>
                <a:lnTo>
                  <a:pt x="3595733" y="2942659"/>
                </a:lnTo>
                <a:lnTo>
                  <a:pt x="3597891" y="2942659"/>
                </a:lnTo>
                <a:lnTo>
                  <a:pt x="3597891" y="2941580"/>
                </a:lnTo>
                <a:close/>
                <a:moveTo>
                  <a:pt x="3194492" y="2941176"/>
                </a:moveTo>
                <a:lnTo>
                  <a:pt x="3194492" y="2944413"/>
                </a:lnTo>
                <a:lnTo>
                  <a:pt x="3196650" y="2942255"/>
                </a:lnTo>
                <a:lnTo>
                  <a:pt x="3195571" y="2941176"/>
                </a:lnTo>
                <a:close/>
                <a:moveTo>
                  <a:pt x="1128746" y="2940231"/>
                </a:moveTo>
                <a:lnTo>
                  <a:pt x="1128746" y="2941310"/>
                </a:lnTo>
                <a:lnTo>
                  <a:pt x="1133062" y="2941310"/>
                </a:lnTo>
                <a:lnTo>
                  <a:pt x="1133062" y="2940231"/>
                </a:lnTo>
                <a:close/>
                <a:moveTo>
                  <a:pt x="8706937" y="2939962"/>
                </a:moveTo>
                <a:lnTo>
                  <a:pt x="8706937" y="2941041"/>
                </a:lnTo>
                <a:lnTo>
                  <a:pt x="8709095" y="2941041"/>
                </a:lnTo>
                <a:lnTo>
                  <a:pt x="8709095" y="2939962"/>
                </a:lnTo>
                <a:close/>
                <a:moveTo>
                  <a:pt x="8136562" y="2939422"/>
                </a:moveTo>
                <a:lnTo>
                  <a:pt x="8136562" y="2941580"/>
                </a:lnTo>
                <a:lnTo>
                  <a:pt x="8138720" y="2943738"/>
                </a:lnTo>
                <a:lnTo>
                  <a:pt x="8138720" y="2941580"/>
                </a:lnTo>
                <a:close/>
                <a:moveTo>
                  <a:pt x="723593" y="2938883"/>
                </a:moveTo>
                <a:cubicBezTo>
                  <a:pt x="723593" y="2944008"/>
                  <a:pt x="721210" y="2947110"/>
                  <a:pt x="716444" y="2948189"/>
                </a:cubicBezTo>
                <a:lnTo>
                  <a:pt x="716444" y="2949133"/>
                </a:lnTo>
                <a:lnTo>
                  <a:pt x="722515" y="2950212"/>
                </a:lnTo>
                <a:lnTo>
                  <a:pt x="721570" y="2949133"/>
                </a:lnTo>
                <a:lnTo>
                  <a:pt x="721570" y="2948189"/>
                </a:lnTo>
                <a:lnTo>
                  <a:pt x="724537" y="2943064"/>
                </a:lnTo>
                <a:lnTo>
                  <a:pt x="724537" y="2938883"/>
                </a:lnTo>
                <a:close/>
                <a:moveTo>
                  <a:pt x="6763656" y="2938394"/>
                </a:moveTo>
                <a:lnTo>
                  <a:pt x="6763656" y="2939473"/>
                </a:lnTo>
                <a:lnTo>
                  <a:pt x="6765814" y="2939473"/>
                </a:lnTo>
                <a:lnTo>
                  <a:pt x="6765814" y="2938394"/>
                </a:lnTo>
                <a:close/>
                <a:moveTo>
                  <a:pt x="7673684" y="2937399"/>
                </a:moveTo>
                <a:lnTo>
                  <a:pt x="7673684" y="2939557"/>
                </a:lnTo>
                <a:cubicBezTo>
                  <a:pt x="7674223" y="2943873"/>
                  <a:pt x="7675302" y="2946031"/>
                  <a:pt x="7676921" y="2946031"/>
                </a:cubicBezTo>
                <a:lnTo>
                  <a:pt x="7678000" y="2946031"/>
                </a:lnTo>
                <a:lnTo>
                  <a:pt x="7681237" y="2942794"/>
                </a:lnTo>
                <a:lnTo>
                  <a:pt x="7681237" y="2940636"/>
                </a:lnTo>
                <a:lnTo>
                  <a:pt x="7678000" y="2937399"/>
                </a:lnTo>
                <a:close/>
                <a:moveTo>
                  <a:pt x="6801421" y="2937315"/>
                </a:moveTo>
                <a:lnTo>
                  <a:pt x="6803579" y="2937315"/>
                </a:lnTo>
                <a:lnTo>
                  <a:pt x="6803579" y="2939473"/>
                </a:lnTo>
                <a:close/>
                <a:moveTo>
                  <a:pt x="8245812" y="2937264"/>
                </a:moveTo>
                <a:lnTo>
                  <a:pt x="8243654" y="2939422"/>
                </a:lnTo>
                <a:lnTo>
                  <a:pt x="8243654" y="2944817"/>
                </a:lnTo>
                <a:lnTo>
                  <a:pt x="8257680" y="2948054"/>
                </a:lnTo>
                <a:lnTo>
                  <a:pt x="8256602" y="2952370"/>
                </a:lnTo>
                <a:lnTo>
                  <a:pt x="8256602" y="2956686"/>
                </a:lnTo>
                <a:lnTo>
                  <a:pt x="8257680" y="2956686"/>
                </a:lnTo>
                <a:cubicBezTo>
                  <a:pt x="8257680" y="2952550"/>
                  <a:pt x="8258760" y="2949313"/>
                  <a:pt x="8260918" y="2946975"/>
                </a:cubicBezTo>
                <a:lnTo>
                  <a:pt x="8260918" y="2944817"/>
                </a:lnTo>
                <a:cubicBezTo>
                  <a:pt x="8257501" y="2944817"/>
                  <a:pt x="8254264" y="2942300"/>
                  <a:pt x="8251206" y="2937264"/>
                </a:cubicBezTo>
                <a:close/>
                <a:moveTo>
                  <a:pt x="7787518" y="2936320"/>
                </a:moveTo>
                <a:lnTo>
                  <a:pt x="7787518" y="2937399"/>
                </a:lnTo>
                <a:lnTo>
                  <a:pt x="7789676" y="2937399"/>
                </a:lnTo>
                <a:lnTo>
                  <a:pt x="7789676" y="2936320"/>
                </a:lnTo>
                <a:close/>
                <a:moveTo>
                  <a:pt x="3735194" y="2935106"/>
                </a:moveTo>
                <a:lnTo>
                  <a:pt x="3733036" y="2938343"/>
                </a:lnTo>
                <a:lnTo>
                  <a:pt x="3733036" y="2941580"/>
                </a:lnTo>
                <a:lnTo>
                  <a:pt x="3735194" y="2941580"/>
                </a:lnTo>
                <a:lnTo>
                  <a:pt x="3737352" y="2939422"/>
                </a:lnTo>
                <a:lnTo>
                  <a:pt x="3737352" y="2937264"/>
                </a:lnTo>
                <a:close/>
                <a:moveTo>
                  <a:pt x="5083149" y="2934567"/>
                </a:moveTo>
                <a:lnTo>
                  <a:pt x="5083149" y="2938883"/>
                </a:lnTo>
                <a:lnTo>
                  <a:pt x="5085307" y="2938883"/>
                </a:lnTo>
                <a:lnTo>
                  <a:pt x="5085307" y="2937804"/>
                </a:lnTo>
                <a:lnTo>
                  <a:pt x="5084228" y="2934567"/>
                </a:lnTo>
                <a:close/>
                <a:moveTo>
                  <a:pt x="9228621" y="2934078"/>
                </a:moveTo>
                <a:lnTo>
                  <a:pt x="9228621" y="2935157"/>
                </a:lnTo>
                <a:lnTo>
                  <a:pt x="9231858" y="2935157"/>
                </a:lnTo>
                <a:lnTo>
                  <a:pt x="9231858" y="2934078"/>
                </a:lnTo>
                <a:close/>
                <a:moveTo>
                  <a:pt x="727639" y="2933757"/>
                </a:moveTo>
                <a:lnTo>
                  <a:pt x="727639" y="2935915"/>
                </a:lnTo>
                <a:lnTo>
                  <a:pt x="728718" y="2935915"/>
                </a:lnTo>
                <a:lnTo>
                  <a:pt x="728718" y="2933757"/>
                </a:lnTo>
                <a:close/>
                <a:moveTo>
                  <a:pt x="5178911" y="2933488"/>
                </a:moveTo>
                <a:lnTo>
                  <a:pt x="5178911" y="2934567"/>
                </a:lnTo>
                <a:lnTo>
                  <a:pt x="5182148" y="2935646"/>
                </a:lnTo>
                <a:lnTo>
                  <a:pt x="5183227" y="2935646"/>
                </a:lnTo>
                <a:lnTo>
                  <a:pt x="5183227" y="2934567"/>
                </a:lnTo>
                <a:lnTo>
                  <a:pt x="5179990" y="2933488"/>
                </a:lnTo>
                <a:close/>
                <a:moveTo>
                  <a:pt x="5068043" y="2933488"/>
                </a:moveTo>
                <a:lnTo>
                  <a:pt x="5068043" y="2934567"/>
                </a:lnTo>
                <a:lnTo>
                  <a:pt x="5070201" y="2934567"/>
                </a:lnTo>
                <a:lnTo>
                  <a:pt x="5070201" y="2933488"/>
                </a:lnTo>
                <a:close/>
                <a:moveTo>
                  <a:pt x="5064806" y="2933488"/>
                </a:moveTo>
                <a:lnTo>
                  <a:pt x="5064806" y="2934567"/>
                </a:lnTo>
                <a:lnTo>
                  <a:pt x="5066964" y="2934567"/>
                </a:lnTo>
                <a:lnTo>
                  <a:pt x="5066964" y="2933488"/>
                </a:lnTo>
                <a:close/>
                <a:moveTo>
                  <a:pt x="6706468" y="2932999"/>
                </a:moveTo>
                <a:lnTo>
                  <a:pt x="6706468" y="2935157"/>
                </a:lnTo>
                <a:lnTo>
                  <a:pt x="6709705" y="2935157"/>
                </a:lnTo>
                <a:lnTo>
                  <a:pt x="6709705" y="2934078"/>
                </a:lnTo>
                <a:close/>
                <a:moveTo>
                  <a:pt x="3186939" y="2932678"/>
                </a:moveTo>
                <a:cubicBezTo>
                  <a:pt x="3183702" y="2934117"/>
                  <a:pt x="3181904" y="2935556"/>
                  <a:pt x="3181544" y="2936994"/>
                </a:cubicBezTo>
                <a:lnTo>
                  <a:pt x="3185860" y="2941176"/>
                </a:lnTo>
                <a:lnTo>
                  <a:pt x="3191255" y="2934836"/>
                </a:lnTo>
                <a:close/>
                <a:moveTo>
                  <a:pt x="6625543" y="2931920"/>
                </a:moveTo>
                <a:lnTo>
                  <a:pt x="6625543" y="2934078"/>
                </a:lnTo>
                <a:lnTo>
                  <a:pt x="6626622" y="2934078"/>
                </a:lnTo>
                <a:lnTo>
                  <a:pt x="6626622" y="2931920"/>
                </a:lnTo>
                <a:close/>
                <a:moveTo>
                  <a:pt x="3199887" y="2931599"/>
                </a:moveTo>
                <a:lnTo>
                  <a:pt x="3193413" y="2933757"/>
                </a:lnTo>
                <a:lnTo>
                  <a:pt x="3195571" y="2939017"/>
                </a:lnTo>
                <a:lnTo>
                  <a:pt x="3200966" y="2933757"/>
                </a:lnTo>
                <a:lnTo>
                  <a:pt x="3200966" y="2931599"/>
                </a:lnTo>
                <a:close/>
                <a:moveTo>
                  <a:pt x="9218775" y="2929762"/>
                </a:moveTo>
                <a:lnTo>
                  <a:pt x="9218775" y="2930841"/>
                </a:lnTo>
                <a:cubicBezTo>
                  <a:pt x="9221653" y="2936416"/>
                  <a:pt x="9224575" y="2940013"/>
                  <a:pt x="9227542" y="2941631"/>
                </a:cubicBezTo>
                <a:lnTo>
                  <a:pt x="9228621" y="2941631"/>
                </a:lnTo>
                <a:cubicBezTo>
                  <a:pt x="9228621" y="2933719"/>
                  <a:pt x="9226059" y="2929762"/>
                  <a:pt x="9220933" y="2929762"/>
                </a:cubicBezTo>
                <a:close/>
                <a:moveTo>
                  <a:pt x="717389" y="2929711"/>
                </a:moveTo>
                <a:lnTo>
                  <a:pt x="715365" y="2932813"/>
                </a:lnTo>
                <a:lnTo>
                  <a:pt x="715365" y="2938883"/>
                </a:lnTo>
                <a:lnTo>
                  <a:pt x="717389" y="2941041"/>
                </a:lnTo>
                <a:lnTo>
                  <a:pt x="718469" y="2935915"/>
                </a:lnTo>
                <a:lnTo>
                  <a:pt x="717389" y="2934836"/>
                </a:lnTo>
                <a:lnTo>
                  <a:pt x="717389" y="2933757"/>
                </a:lnTo>
                <a:lnTo>
                  <a:pt x="719412" y="2930790"/>
                </a:lnTo>
                <a:lnTo>
                  <a:pt x="718469" y="2929711"/>
                </a:lnTo>
                <a:close/>
                <a:moveTo>
                  <a:pt x="5175674" y="2929172"/>
                </a:moveTo>
                <a:lnTo>
                  <a:pt x="5175674" y="2931330"/>
                </a:lnTo>
                <a:lnTo>
                  <a:pt x="5176753" y="2931330"/>
                </a:lnTo>
                <a:lnTo>
                  <a:pt x="5176753" y="2929172"/>
                </a:lnTo>
                <a:close/>
                <a:moveTo>
                  <a:pt x="5076675" y="2929172"/>
                </a:moveTo>
                <a:lnTo>
                  <a:pt x="5076675" y="2930251"/>
                </a:lnTo>
                <a:lnTo>
                  <a:pt x="5079912" y="2930251"/>
                </a:lnTo>
                <a:lnTo>
                  <a:pt x="5079912" y="2929172"/>
                </a:lnTo>
                <a:close/>
                <a:moveTo>
                  <a:pt x="3096843" y="2927283"/>
                </a:moveTo>
                <a:lnTo>
                  <a:pt x="3096843" y="2929441"/>
                </a:lnTo>
                <a:lnTo>
                  <a:pt x="3100080" y="2929441"/>
                </a:lnTo>
                <a:lnTo>
                  <a:pt x="3100080" y="2927283"/>
                </a:lnTo>
                <a:close/>
                <a:moveTo>
                  <a:pt x="2571788" y="2925539"/>
                </a:moveTo>
                <a:lnTo>
                  <a:pt x="2568552" y="2928776"/>
                </a:lnTo>
                <a:lnTo>
                  <a:pt x="2568552" y="2929855"/>
                </a:lnTo>
                <a:lnTo>
                  <a:pt x="2570709" y="2932013"/>
                </a:lnTo>
                <a:lnTo>
                  <a:pt x="2575026" y="2926618"/>
                </a:lnTo>
                <a:lnTo>
                  <a:pt x="2575026" y="2925539"/>
                </a:lnTo>
                <a:close/>
                <a:moveTo>
                  <a:pt x="9219854" y="2925446"/>
                </a:moveTo>
                <a:lnTo>
                  <a:pt x="9219854" y="2926525"/>
                </a:lnTo>
                <a:lnTo>
                  <a:pt x="9222012" y="2926525"/>
                </a:lnTo>
                <a:lnTo>
                  <a:pt x="9222012" y="2925446"/>
                </a:lnTo>
                <a:close/>
                <a:moveTo>
                  <a:pt x="2687917" y="2924460"/>
                </a:moveTo>
                <a:cubicBezTo>
                  <a:pt x="2685220" y="2926079"/>
                  <a:pt x="2679824" y="2927517"/>
                  <a:pt x="2671731" y="2928776"/>
                </a:cubicBezTo>
                <a:lnTo>
                  <a:pt x="2676048" y="2948333"/>
                </a:lnTo>
                <a:lnTo>
                  <a:pt x="2676048" y="2949412"/>
                </a:lnTo>
                <a:lnTo>
                  <a:pt x="2673889" y="2958179"/>
                </a:lnTo>
                <a:cubicBezTo>
                  <a:pt x="2674429" y="2961057"/>
                  <a:pt x="2680588" y="2963934"/>
                  <a:pt x="2692367" y="2966811"/>
                </a:cubicBezTo>
                <a:lnTo>
                  <a:pt x="2697762" y="2961416"/>
                </a:lnTo>
                <a:lnTo>
                  <a:pt x="2692367" y="2955886"/>
                </a:lnTo>
                <a:lnTo>
                  <a:pt x="2692367" y="2953728"/>
                </a:lnTo>
                <a:cubicBezTo>
                  <a:pt x="2692367" y="2951031"/>
                  <a:pt x="2694166" y="2947794"/>
                  <a:pt x="2697762" y="2944017"/>
                </a:cubicBezTo>
                <a:lnTo>
                  <a:pt x="2692367" y="2933092"/>
                </a:lnTo>
                <a:lnTo>
                  <a:pt x="2694526" y="2926618"/>
                </a:lnTo>
                <a:lnTo>
                  <a:pt x="2693446" y="2926618"/>
                </a:lnTo>
                <a:close/>
                <a:moveTo>
                  <a:pt x="2614139" y="2924460"/>
                </a:moveTo>
                <a:cubicBezTo>
                  <a:pt x="2613062" y="2927338"/>
                  <a:pt x="2610498" y="2928776"/>
                  <a:pt x="2606453" y="2928776"/>
                </a:cubicBezTo>
                <a:lnTo>
                  <a:pt x="2605373" y="2927697"/>
                </a:lnTo>
                <a:cubicBezTo>
                  <a:pt x="2605373" y="2929855"/>
                  <a:pt x="2603934" y="2930934"/>
                  <a:pt x="2601058" y="2930934"/>
                </a:cubicBezTo>
                <a:lnTo>
                  <a:pt x="2601058" y="2936464"/>
                </a:lnTo>
                <a:lnTo>
                  <a:pt x="2599978" y="2937543"/>
                </a:lnTo>
                <a:lnTo>
                  <a:pt x="2599978" y="2938622"/>
                </a:lnTo>
                <a:cubicBezTo>
                  <a:pt x="2603575" y="2940421"/>
                  <a:pt x="2605373" y="2943298"/>
                  <a:pt x="2605373" y="2947254"/>
                </a:cubicBezTo>
                <a:lnTo>
                  <a:pt x="2604294" y="2948333"/>
                </a:lnTo>
                <a:lnTo>
                  <a:pt x="2602136" y="2948333"/>
                </a:lnTo>
                <a:lnTo>
                  <a:pt x="2601058" y="2947254"/>
                </a:lnTo>
                <a:lnTo>
                  <a:pt x="2599978" y="2947254"/>
                </a:lnTo>
                <a:lnTo>
                  <a:pt x="2598899" y="2948333"/>
                </a:lnTo>
                <a:lnTo>
                  <a:pt x="2598899" y="2949412"/>
                </a:lnTo>
                <a:cubicBezTo>
                  <a:pt x="2603216" y="2952290"/>
                  <a:pt x="2605373" y="2954852"/>
                  <a:pt x="2605373" y="2957100"/>
                </a:cubicBezTo>
                <a:lnTo>
                  <a:pt x="2604294" y="2958179"/>
                </a:lnTo>
                <a:lnTo>
                  <a:pt x="2604294" y="2959258"/>
                </a:lnTo>
                <a:cubicBezTo>
                  <a:pt x="2604833" y="2962136"/>
                  <a:pt x="2607755" y="2963574"/>
                  <a:pt x="2613062" y="2963574"/>
                </a:cubicBezTo>
                <a:lnTo>
                  <a:pt x="2622771" y="2962495"/>
                </a:lnTo>
                <a:lnTo>
                  <a:pt x="2620613" y="2954807"/>
                </a:lnTo>
                <a:cubicBezTo>
                  <a:pt x="2621693" y="2949772"/>
                  <a:pt x="2623131" y="2947254"/>
                  <a:pt x="2624930" y="2947254"/>
                </a:cubicBezTo>
                <a:cubicBezTo>
                  <a:pt x="2624930" y="2943837"/>
                  <a:pt x="2623131" y="2939476"/>
                  <a:pt x="2619535" y="2934171"/>
                </a:cubicBezTo>
                <a:lnTo>
                  <a:pt x="2621693" y="2925539"/>
                </a:lnTo>
                <a:lnTo>
                  <a:pt x="2620613" y="2925539"/>
                </a:lnTo>
                <a:close/>
                <a:moveTo>
                  <a:pt x="3192334" y="2924181"/>
                </a:moveTo>
                <a:lnTo>
                  <a:pt x="3192334" y="2927283"/>
                </a:lnTo>
                <a:lnTo>
                  <a:pt x="3194492" y="2929441"/>
                </a:lnTo>
                <a:lnTo>
                  <a:pt x="3196650" y="2929441"/>
                </a:lnTo>
                <a:close/>
                <a:moveTo>
                  <a:pt x="709162" y="2920540"/>
                </a:moveTo>
                <a:lnTo>
                  <a:pt x="707138" y="2922563"/>
                </a:lnTo>
                <a:lnTo>
                  <a:pt x="707138" y="2924586"/>
                </a:lnTo>
                <a:lnTo>
                  <a:pt x="712263" y="2924586"/>
                </a:lnTo>
                <a:lnTo>
                  <a:pt x="712263" y="2923642"/>
                </a:lnTo>
                <a:lnTo>
                  <a:pt x="711319" y="2920540"/>
                </a:lnTo>
                <a:close/>
                <a:moveTo>
                  <a:pt x="5587569" y="2920000"/>
                </a:moveTo>
                <a:lnTo>
                  <a:pt x="5585411" y="2922158"/>
                </a:lnTo>
                <a:lnTo>
                  <a:pt x="5585411" y="2925260"/>
                </a:lnTo>
                <a:lnTo>
                  <a:pt x="5587569" y="2925260"/>
                </a:lnTo>
                <a:lnTo>
                  <a:pt x="5590806" y="2922158"/>
                </a:lnTo>
                <a:close/>
                <a:moveTo>
                  <a:pt x="3188018" y="2919865"/>
                </a:moveTo>
                <a:lnTo>
                  <a:pt x="3188018" y="2920944"/>
                </a:lnTo>
                <a:lnTo>
                  <a:pt x="3206227" y="2925125"/>
                </a:lnTo>
                <a:lnTo>
                  <a:pt x="3207306" y="2925125"/>
                </a:lnTo>
                <a:lnTo>
                  <a:pt x="3207306" y="2924181"/>
                </a:lnTo>
                <a:lnTo>
                  <a:pt x="3189097" y="2919865"/>
                </a:lnTo>
                <a:close/>
                <a:moveTo>
                  <a:pt x="5165962" y="2919595"/>
                </a:moveTo>
                <a:lnTo>
                  <a:pt x="5174595" y="2927014"/>
                </a:lnTo>
                <a:lnTo>
                  <a:pt x="5174595" y="2925935"/>
                </a:lnTo>
                <a:cubicBezTo>
                  <a:pt x="5171717" y="2921709"/>
                  <a:pt x="5168840" y="2919595"/>
                  <a:pt x="5165962" y="2919595"/>
                </a:cubicBezTo>
                <a:close/>
                <a:moveTo>
                  <a:pt x="720492" y="2919461"/>
                </a:moveTo>
                <a:lnTo>
                  <a:pt x="719412" y="2924586"/>
                </a:lnTo>
                <a:lnTo>
                  <a:pt x="720492" y="2924586"/>
                </a:lnTo>
                <a:lnTo>
                  <a:pt x="719412" y="2925665"/>
                </a:lnTo>
                <a:lnTo>
                  <a:pt x="719412" y="2927688"/>
                </a:lnTo>
                <a:lnTo>
                  <a:pt x="720492" y="2927688"/>
                </a:lnTo>
                <a:lnTo>
                  <a:pt x="720492" y="2925665"/>
                </a:lnTo>
                <a:lnTo>
                  <a:pt x="721570" y="2925665"/>
                </a:lnTo>
                <a:lnTo>
                  <a:pt x="720492" y="2924586"/>
                </a:lnTo>
                <a:lnTo>
                  <a:pt x="720492" y="2923642"/>
                </a:lnTo>
                <a:lnTo>
                  <a:pt x="721570" y="2920540"/>
                </a:lnTo>
                <a:lnTo>
                  <a:pt x="721570" y="2919461"/>
                </a:lnTo>
                <a:close/>
                <a:moveTo>
                  <a:pt x="574960" y="2919461"/>
                </a:moveTo>
                <a:lnTo>
                  <a:pt x="574960" y="2920540"/>
                </a:lnTo>
                <a:lnTo>
                  <a:pt x="577118" y="2922563"/>
                </a:lnTo>
                <a:lnTo>
                  <a:pt x="578062" y="2921484"/>
                </a:lnTo>
                <a:lnTo>
                  <a:pt x="578062" y="2920540"/>
                </a:lnTo>
                <a:lnTo>
                  <a:pt x="577118" y="2919461"/>
                </a:lnTo>
                <a:close/>
                <a:moveTo>
                  <a:pt x="8696147" y="2919326"/>
                </a:moveTo>
                <a:lnTo>
                  <a:pt x="8690617" y="2920405"/>
                </a:lnTo>
                <a:lnTo>
                  <a:pt x="8690617" y="2922563"/>
                </a:lnTo>
                <a:cubicBezTo>
                  <a:pt x="8694483" y="2922563"/>
                  <a:pt x="8697406" y="2925125"/>
                  <a:pt x="8699384" y="2930251"/>
                </a:cubicBezTo>
                <a:lnTo>
                  <a:pt x="8700463" y="2930251"/>
                </a:lnTo>
                <a:lnTo>
                  <a:pt x="8700463" y="2920405"/>
                </a:lnTo>
                <a:close/>
                <a:moveTo>
                  <a:pt x="8633295" y="2918247"/>
                </a:moveTo>
                <a:cubicBezTo>
                  <a:pt x="8641297" y="2920405"/>
                  <a:pt x="8645299" y="2922203"/>
                  <a:pt x="8645299" y="2923642"/>
                </a:cubicBezTo>
                <a:lnTo>
                  <a:pt x="8645299" y="2924721"/>
                </a:lnTo>
                <a:cubicBezTo>
                  <a:pt x="8645299" y="2926789"/>
                  <a:pt x="8640578" y="2928632"/>
                  <a:pt x="8631137" y="2930251"/>
                </a:cubicBezTo>
                <a:lnTo>
                  <a:pt x="8627900" y="2930251"/>
                </a:lnTo>
                <a:lnTo>
                  <a:pt x="8625742" y="2928093"/>
                </a:lnTo>
                <a:cubicBezTo>
                  <a:pt x="8627180" y="2921529"/>
                  <a:pt x="8629698" y="2918247"/>
                  <a:pt x="8633295" y="2918247"/>
                </a:cubicBezTo>
                <a:close/>
                <a:moveTo>
                  <a:pt x="8136562" y="2917842"/>
                </a:moveTo>
                <a:lnTo>
                  <a:pt x="8131167" y="2922158"/>
                </a:lnTo>
                <a:cubicBezTo>
                  <a:pt x="8132246" y="2925035"/>
                  <a:pt x="8133325" y="2926474"/>
                  <a:pt x="8134404" y="2926474"/>
                </a:cubicBezTo>
                <a:lnTo>
                  <a:pt x="8140878" y="2926474"/>
                </a:lnTo>
                <a:lnTo>
                  <a:pt x="8140878" y="2921079"/>
                </a:lnTo>
                <a:lnTo>
                  <a:pt x="8137641" y="2917842"/>
                </a:lnTo>
                <a:close/>
                <a:moveTo>
                  <a:pt x="9125576" y="2917758"/>
                </a:moveTo>
                <a:cubicBezTo>
                  <a:pt x="9123958" y="2917758"/>
                  <a:pt x="9122879" y="2919602"/>
                  <a:pt x="9122339" y="2923288"/>
                </a:cubicBezTo>
                <a:lnTo>
                  <a:pt x="9124497" y="2923288"/>
                </a:lnTo>
                <a:lnTo>
                  <a:pt x="9126655" y="2920995"/>
                </a:lnTo>
                <a:close/>
                <a:moveTo>
                  <a:pt x="5161781" y="2917437"/>
                </a:moveTo>
                <a:lnTo>
                  <a:pt x="5161781" y="2918516"/>
                </a:lnTo>
                <a:lnTo>
                  <a:pt x="5163939" y="2918516"/>
                </a:lnTo>
                <a:lnTo>
                  <a:pt x="5163939" y="2917437"/>
                </a:lnTo>
                <a:close/>
                <a:moveTo>
                  <a:pt x="8808633" y="2916089"/>
                </a:moveTo>
                <a:lnTo>
                  <a:pt x="8808633" y="2918247"/>
                </a:lnTo>
                <a:lnTo>
                  <a:pt x="8814028" y="2919326"/>
                </a:lnTo>
                <a:lnTo>
                  <a:pt x="8814028" y="2917168"/>
                </a:lnTo>
                <a:close/>
                <a:moveTo>
                  <a:pt x="1144931" y="2915549"/>
                </a:moveTo>
                <a:lnTo>
                  <a:pt x="1141694" y="2916628"/>
                </a:lnTo>
                <a:lnTo>
                  <a:pt x="1141694" y="2920944"/>
                </a:lnTo>
                <a:lnTo>
                  <a:pt x="1144931" y="2924181"/>
                </a:lnTo>
                <a:lnTo>
                  <a:pt x="1147089" y="2924181"/>
                </a:lnTo>
                <a:lnTo>
                  <a:pt x="1149112" y="2922023"/>
                </a:lnTo>
                <a:lnTo>
                  <a:pt x="1149112" y="2918786"/>
                </a:lnTo>
                <a:cubicBezTo>
                  <a:pt x="1149112" y="2917707"/>
                  <a:pt x="1147717" y="2916628"/>
                  <a:pt x="1144931" y="2915549"/>
                </a:cubicBezTo>
                <a:close/>
                <a:moveTo>
                  <a:pt x="5707204" y="2914605"/>
                </a:moveTo>
                <a:lnTo>
                  <a:pt x="5707204" y="2916763"/>
                </a:lnTo>
                <a:lnTo>
                  <a:pt x="5708283" y="2916763"/>
                </a:lnTo>
                <a:lnTo>
                  <a:pt x="5708283" y="2914605"/>
                </a:lnTo>
                <a:close/>
                <a:moveTo>
                  <a:pt x="4758871" y="2914019"/>
                </a:moveTo>
                <a:cubicBezTo>
                  <a:pt x="4758871" y="2915638"/>
                  <a:pt x="4755994" y="2918470"/>
                  <a:pt x="4750239" y="2922516"/>
                </a:cubicBezTo>
                <a:lnTo>
                  <a:pt x="4751318" y="2922516"/>
                </a:lnTo>
                <a:cubicBezTo>
                  <a:pt x="4756353" y="2920358"/>
                  <a:pt x="4759950" y="2917526"/>
                  <a:pt x="4762108" y="2914019"/>
                </a:cubicBezTo>
                <a:close/>
                <a:moveTo>
                  <a:pt x="7692971" y="2913796"/>
                </a:moveTo>
                <a:lnTo>
                  <a:pt x="7695129" y="2915954"/>
                </a:lnTo>
                <a:lnTo>
                  <a:pt x="7696208" y="2915954"/>
                </a:lnTo>
                <a:lnTo>
                  <a:pt x="7694050" y="2913796"/>
                </a:lnTo>
                <a:close/>
                <a:moveTo>
                  <a:pt x="9120181" y="2913442"/>
                </a:moveTo>
                <a:lnTo>
                  <a:pt x="9120181" y="2915600"/>
                </a:lnTo>
                <a:lnTo>
                  <a:pt x="9121260" y="2915600"/>
                </a:lnTo>
                <a:lnTo>
                  <a:pt x="9121260" y="2913442"/>
                </a:lnTo>
                <a:close/>
                <a:moveTo>
                  <a:pt x="8620347" y="2912852"/>
                </a:moveTo>
                <a:lnTo>
                  <a:pt x="8620347" y="2913931"/>
                </a:lnTo>
                <a:lnTo>
                  <a:pt x="8622505" y="2913931"/>
                </a:lnTo>
                <a:lnTo>
                  <a:pt x="8622505" y="2912852"/>
                </a:lnTo>
                <a:close/>
                <a:moveTo>
                  <a:pt x="8616031" y="2912852"/>
                </a:moveTo>
                <a:lnTo>
                  <a:pt x="8616031" y="2913931"/>
                </a:lnTo>
                <a:lnTo>
                  <a:pt x="8617110" y="2915010"/>
                </a:lnTo>
                <a:lnTo>
                  <a:pt x="8619268" y="2915010"/>
                </a:lnTo>
                <a:lnTo>
                  <a:pt x="8619268" y="2913931"/>
                </a:lnTo>
                <a:close/>
                <a:moveTo>
                  <a:pt x="7597344" y="2912717"/>
                </a:moveTo>
                <a:lnTo>
                  <a:pt x="7596265" y="2918112"/>
                </a:lnTo>
                <a:lnTo>
                  <a:pt x="7596265" y="2919191"/>
                </a:lnTo>
                <a:lnTo>
                  <a:pt x="7597344" y="2918112"/>
                </a:lnTo>
                <a:lnTo>
                  <a:pt x="7598423" y="2918112"/>
                </a:lnTo>
                <a:lnTo>
                  <a:pt x="7597344" y="2917033"/>
                </a:lnTo>
                <a:lnTo>
                  <a:pt x="7597344" y="2915954"/>
                </a:lnTo>
                <a:lnTo>
                  <a:pt x="7598423" y="2914875"/>
                </a:lnTo>
                <a:lnTo>
                  <a:pt x="7598423" y="2912717"/>
                </a:lnTo>
                <a:close/>
                <a:moveTo>
                  <a:pt x="2573946" y="2911377"/>
                </a:moveTo>
                <a:lnTo>
                  <a:pt x="2572869" y="2916907"/>
                </a:lnTo>
                <a:lnTo>
                  <a:pt x="2573946" y="2917986"/>
                </a:lnTo>
                <a:lnTo>
                  <a:pt x="2575026" y="2917986"/>
                </a:lnTo>
                <a:lnTo>
                  <a:pt x="2577183" y="2914614"/>
                </a:lnTo>
                <a:lnTo>
                  <a:pt x="2577183" y="2911377"/>
                </a:lnTo>
                <a:close/>
                <a:moveTo>
                  <a:pt x="5071280" y="2910963"/>
                </a:moveTo>
                <a:lnTo>
                  <a:pt x="5080991" y="2914200"/>
                </a:lnTo>
                <a:lnTo>
                  <a:pt x="5080991" y="2915279"/>
                </a:lnTo>
                <a:lnTo>
                  <a:pt x="5079912" y="2921753"/>
                </a:lnTo>
                <a:lnTo>
                  <a:pt x="5085307" y="2927014"/>
                </a:lnTo>
                <a:lnTo>
                  <a:pt x="5084228" y="2928093"/>
                </a:lnTo>
                <a:lnTo>
                  <a:pt x="5085307" y="2931330"/>
                </a:lnTo>
                <a:lnTo>
                  <a:pt x="5087465" y="2931330"/>
                </a:lnTo>
                <a:lnTo>
                  <a:pt x="5087465" y="2929172"/>
                </a:lnTo>
                <a:cubicBezTo>
                  <a:pt x="5091781" y="2931150"/>
                  <a:pt x="5093939" y="2935826"/>
                  <a:pt x="5093939" y="2943199"/>
                </a:cubicBezTo>
                <a:lnTo>
                  <a:pt x="5089623" y="2951831"/>
                </a:lnTo>
                <a:lnTo>
                  <a:pt x="5091781" y="2960463"/>
                </a:lnTo>
                <a:lnTo>
                  <a:pt x="5091781" y="2961542"/>
                </a:lnTo>
                <a:cubicBezTo>
                  <a:pt x="5090702" y="2973680"/>
                  <a:pt x="5086386" y="2979750"/>
                  <a:pt x="5078833" y="2979750"/>
                </a:cubicBezTo>
                <a:cubicBezTo>
                  <a:pt x="5076675" y="2979750"/>
                  <a:pt x="5075596" y="2980469"/>
                  <a:pt x="5075596" y="2981908"/>
                </a:cubicBezTo>
                <a:lnTo>
                  <a:pt x="5075596" y="2982987"/>
                </a:lnTo>
                <a:lnTo>
                  <a:pt x="5077754" y="2986224"/>
                </a:lnTo>
                <a:lnTo>
                  <a:pt x="5077754" y="2987303"/>
                </a:lnTo>
                <a:cubicBezTo>
                  <a:pt x="5077754" y="2988742"/>
                  <a:pt x="5075596" y="2989461"/>
                  <a:pt x="5071280" y="2989461"/>
                </a:cubicBezTo>
                <a:lnTo>
                  <a:pt x="5071280" y="2990540"/>
                </a:lnTo>
                <a:cubicBezTo>
                  <a:pt x="5051229" y="2989821"/>
                  <a:pt x="5041203" y="2986584"/>
                  <a:pt x="5041203" y="2980829"/>
                </a:cubicBezTo>
                <a:cubicBezTo>
                  <a:pt x="5039405" y="2980829"/>
                  <a:pt x="5037606" y="2977997"/>
                  <a:pt x="5035808" y="2972332"/>
                </a:cubicBezTo>
                <a:lnTo>
                  <a:pt x="5036887" y="2971253"/>
                </a:lnTo>
                <a:lnTo>
                  <a:pt x="5036887" y="2970174"/>
                </a:lnTo>
                <a:lnTo>
                  <a:pt x="5035808" y="2966937"/>
                </a:lnTo>
                <a:cubicBezTo>
                  <a:pt x="5037247" y="2964959"/>
                  <a:pt x="5038326" y="2960283"/>
                  <a:pt x="5039045" y="2952910"/>
                </a:cubicBezTo>
                <a:lnTo>
                  <a:pt x="5048756" y="2943199"/>
                </a:lnTo>
                <a:cubicBezTo>
                  <a:pt x="5061614" y="2936545"/>
                  <a:pt x="5068043" y="2928318"/>
                  <a:pt x="5068043" y="2918516"/>
                </a:cubicBezTo>
                <a:cubicBezTo>
                  <a:pt x="5068043" y="2913481"/>
                  <a:pt x="5069122" y="2910963"/>
                  <a:pt x="5071280" y="2910963"/>
                </a:cubicBezTo>
                <a:close/>
                <a:moveTo>
                  <a:pt x="7609213" y="2910559"/>
                </a:moveTo>
                <a:lnTo>
                  <a:pt x="7609213" y="2911638"/>
                </a:lnTo>
                <a:lnTo>
                  <a:pt x="7611371" y="2911638"/>
                </a:lnTo>
                <a:lnTo>
                  <a:pt x="7611371" y="2910559"/>
                </a:lnTo>
                <a:close/>
                <a:moveTo>
                  <a:pt x="3587101" y="2910289"/>
                </a:moveTo>
                <a:lnTo>
                  <a:pt x="3587101" y="2912447"/>
                </a:lnTo>
                <a:lnTo>
                  <a:pt x="3588180" y="2912447"/>
                </a:lnTo>
                <a:lnTo>
                  <a:pt x="3588180" y="2910289"/>
                </a:lnTo>
                <a:close/>
                <a:moveTo>
                  <a:pt x="3080792" y="2910154"/>
                </a:moveTo>
                <a:lnTo>
                  <a:pt x="3080792" y="2911233"/>
                </a:lnTo>
                <a:lnTo>
                  <a:pt x="3082816" y="2911233"/>
                </a:lnTo>
                <a:lnTo>
                  <a:pt x="3082816" y="2910154"/>
                </a:lnTo>
                <a:close/>
                <a:moveTo>
                  <a:pt x="4769661" y="2909703"/>
                </a:moveTo>
                <a:cubicBezTo>
                  <a:pt x="4769661" y="2914648"/>
                  <a:pt x="4768582" y="2917121"/>
                  <a:pt x="4766424" y="2917121"/>
                </a:cubicBezTo>
                <a:lnTo>
                  <a:pt x="4768582" y="2919279"/>
                </a:lnTo>
                <a:lnTo>
                  <a:pt x="4771819" y="2910782"/>
                </a:lnTo>
                <a:lnTo>
                  <a:pt x="4770740" y="2909703"/>
                </a:lnTo>
                <a:close/>
                <a:moveTo>
                  <a:pt x="7688655" y="2909480"/>
                </a:moveTo>
                <a:lnTo>
                  <a:pt x="7688655" y="2911638"/>
                </a:lnTo>
                <a:lnTo>
                  <a:pt x="7689734" y="2911638"/>
                </a:lnTo>
                <a:lnTo>
                  <a:pt x="7689734" y="2909480"/>
                </a:lnTo>
                <a:close/>
                <a:moveTo>
                  <a:pt x="6702152" y="2909261"/>
                </a:moveTo>
                <a:lnTo>
                  <a:pt x="6702152" y="2911419"/>
                </a:lnTo>
                <a:lnTo>
                  <a:pt x="6704310" y="2909261"/>
                </a:lnTo>
                <a:close/>
                <a:moveTo>
                  <a:pt x="5230568" y="2908805"/>
                </a:moveTo>
                <a:lnTo>
                  <a:pt x="5241358" y="2908805"/>
                </a:lnTo>
                <a:cubicBezTo>
                  <a:pt x="5245494" y="2908805"/>
                  <a:pt x="5252328" y="2911683"/>
                  <a:pt x="5261859" y="2917437"/>
                </a:cubicBezTo>
                <a:cubicBezTo>
                  <a:pt x="5264197" y="2917437"/>
                  <a:pt x="5268108" y="2920270"/>
                  <a:pt x="5273593" y="2925935"/>
                </a:cubicBezTo>
                <a:cubicBezTo>
                  <a:pt x="5278629" y="2925935"/>
                  <a:pt x="5283664" y="2933128"/>
                  <a:pt x="5288699" y="2947515"/>
                </a:cubicBezTo>
                <a:cubicBezTo>
                  <a:pt x="5290857" y="2948234"/>
                  <a:pt x="5291936" y="2950392"/>
                  <a:pt x="5291936" y="2953989"/>
                </a:cubicBezTo>
                <a:lnTo>
                  <a:pt x="5291936" y="2955068"/>
                </a:lnTo>
                <a:cubicBezTo>
                  <a:pt x="5291936" y="2957226"/>
                  <a:pt x="5290498" y="2958305"/>
                  <a:pt x="5287620" y="2958305"/>
                </a:cubicBezTo>
                <a:lnTo>
                  <a:pt x="5287620" y="2961542"/>
                </a:lnTo>
                <a:cubicBezTo>
                  <a:pt x="5290498" y="2961542"/>
                  <a:pt x="5291936" y="2962261"/>
                  <a:pt x="5291936" y="2963700"/>
                </a:cubicBezTo>
                <a:cubicBezTo>
                  <a:pt x="5291936" y="2971343"/>
                  <a:pt x="5285462" y="2977052"/>
                  <a:pt x="5272514" y="2980829"/>
                </a:cubicBezTo>
                <a:lnTo>
                  <a:pt x="5268333" y="2979750"/>
                </a:lnTo>
                <a:lnTo>
                  <a:pt x="5264017" y="2980829"/>
                </a:lnTo>
                <a:cubicBezTo>
                  <a:pt x="5254666" y="2980829"/>
                  <a:pt x="5248911" y="2976918"/>
                  <a:pt x="5246753" y="2969095"/>
                </a:cubicBezTo>
                <a:lnTo>
                  <a:pt x="5245674" y="2964779"/>
                </a:lnTo>
                <a:lnTo>
                  <a:pt x="5245674" y="2961542"/>
                </a:lnTo>
                <a:lnTo>
                  <a:pt x="5249990" y="2962621"/>
                </a:lnTo>
                <a:lnTo>
                  <a:pt x="5254306" y="2959384"/>
                </a:lnTo>
                <a:lnTo>
                  <a:pt x="5253227" y="2958305"/>
                </a:lnTo>
                <a:lnTo>
                  <a:pt x="5252148" y="2958305"/>
                </a:lnTo>
                <a:lnTo>
                  <a:pt x="5249990" y="2960463"/>
                </a:lnTo>
                <a:lnTo>
                  <a:pt x="5243516" y="2955068"/>
                </a:lnTo>
                <a:lnTo>
                  <a:pt x="5243516" y="2951831"/>
                </a:lnTo>
                <a:lnTo>
                  <a:pt x="5244595" y="2947515"/>
                </a:lnTo>
                <a:cubicBezTo>
                  <a:pt x="5244595" y="2940321"/>
                  <a:pt x="5240639" y="2932049"/>
                  <a:pt x="5232726" y="2922698"/>
                </a:cubicBezTo>
                <a:cubicBezTo>
                  <a:pt x="5229849" y="2919011"/>
                  <a:pt x="5228410" y="2915819"/>
                  <a:pt x="5228410" y="2913121"/>
                </a:cubicBezTo>
                <a:lnTo>
                  <a:pt x="5228410" y="2910963"/>
                </a:lnTo>
                <a:close/>
                <a:moveTo>
                  <a:pt x="8609557" y="2908536"/>
                </a:moveTo>
                <a:lnTo>
                  <a:pt x="8609557" y="2909615"/>
                </a:lnTo>
                <a:lnTo>
                  <a:pt x="8613873" y="2910694"/>
                </a:lnTo>
                <a:lnTo>
                  <a:pt x="8613873" y="2908536"/>
                </a:lnTo>
                <a:close/>
                <a:moveTo>
                  <a:pt x="8604162" y="2908536"/>
                </a:moveTo>
                <a:lnTo>
                  <a:pt x="8604162" y="2909615"/>
                </a:lnTo>
                <a:lnTo>
                  <a:pt x="8606320" y="2909615"/>
                </a:lnTo>
                <a:lnTo>
                  <a:pt x="8606320" y="2908536"/>
                </a:lnTo>
                <a:close/>
                <a:moveTo>
                  <a:pt x="8777207" y="2907457"/>
                </a:moveTo>
                <a:lnTo>
                  <a:pt x="8775049" y="2909615"/>
                </a:lnTo>
                <a:lnTo>
                  <a:pt x="8775049" y="2910694"/>
                </a:lnTo>
                <a:lnTo>
                  <a:pt x="8782602" y="2920405"/>
                </a:lnTo>
                <a:lnTo>
                  <a:pt x="8783681" y="2920405"/>
                </a:lnTo>
                <a:lnTo>
                  <a:pt x="8786918" y="2917168"/>
                </a:lnTo>
                <a:lnTo>
                  <a:pt x="8786918" y="2916089"/>
                </a:lnTo>
                <a:close/>
                <a:moveTo>
                  <a:pt x="716444" y="2907187"/>
                </a:moveTo>
                <a:cubicBezTo>
                  <a:pt x="716444" y="2909884"/>
                  <a:pt x="714736" y="2911233"/>
                  <a:pt x="711319" y="2911233"/>
                </a:cubicBezTo>
                <a:lnTo>
                  <a:pt x="711319" y="2916358"/>
                </a:lnTo>
                <a:lnTo>
                  <a:pt x="714286" y="2916358"/>
                </a:lnTo>
                <a:lnTo>
                  <a:pt x="717389" y="2914335"/>
                </a:lnTo>
                <a:lnTo>
                  <a:pt x="719412" y="2917437"/>
                </a:lnTo>
                <a:lnTo>
                  <a:pt x="718469" y="2918516"/>
                </a:lnTo>
                <a:lnTo>
                  <a:pt x="718469" y="2919461"/>
                </a:lnTo>
                <a:lnTo>
                  <a:pt x="721570" y="2918516"/>
                </a:lnTo>
                <a:cubicBezTo>
                  <a:pt x="721570" y="2913391"/>
                  <a:pt x="719861" y="2909615"/>
                  <a:pt x="716444" y="2907187"/>
                </a:cubicBezTo>
                <a:close/>
                <a:moveTo>
                  <a:pt x="6739917" y="2907103"/>
                </a:moveTo>
                <a:lnTo>
                  <a:pt x="6739917" y="2908182"/>
                </a:lnTo>
                <a:lnTo>
                  <a:pt x="6742075" y="2908182"/>
                </a:lnTo>
                <a:lnTo>
                  <a:pt x="6742075" y="2907103"/>
                </a:lnTo>
                <a:close/>
                <a:moveTo>
                  <a:pt x="6710784" y="2907103"/>
                </a:moveTo>
                <a:lnTo>
                  <a:pt x="6707547" y="2914656"/>
                </a:lnTo>
                <a:lnTo>
                  <a:pt x="6695678" y="2914656"/>
                </a:lnTo>
                <a:cubicBezTo>
                  <a:pt x="6695678" y="2912498"/>
                  <a:pt x="6693161" y="2911419"/>
                  <a:pt x="6688125" y="2911419"/>
                </a:cubicBezTo>
                <a:lnTo>
                  <a:pt x="6687046" y="2911419"/>
                </a:lnTo>
                <a:cubicBezTo>
                  <a:pt x="6680932" y="2911419"/>
                  <a:pt x="6676616" y="2912498"/>
                  <a:pt x="6674098" y="2914656"/>
                </a:cubicBezTo>
                <a:lnTo>
                  <a:pt x="6670861" y="2914656"/>
                </a:lnTo>
                <a:cubicBezTo>
                  <a:pt x="6670861" y="2912498"/>
                  <a:pt x="6669063" y="2911419"/>
                  <a:pt x="6665466" y="2911419"/>
                </a:cubicBezTo>
                <a:lnTo>
                  <a:pt x="6661150" y="2911419"/>
                </a:lnTo>
                <a:lnTo>
                  <a:pt x="6661150" y="2914656"/>
                </a:lnTo>
                <a:lnTo>
                  <a:pt x="6648202" y="2914656"/>
                </a:lnTo>
                <a:cubicBezTo>
                  <a:pt x="6645864" y="2912858"/>
                  <a:pt x="6642627" y="2911779"/>
                  <a:pt x="6638491" y="2911419"/>
                </a:cubicBezTo>
                <a:lnTo>
                  <a:pt x="6622306" y="2912498"/>
                </a:lnTo>
                <a:lnTo>
                  <a:pt x="6620148" y="2912498"/>
                </a:lnTo>
                <a:lnTo>
                  <a:pt x="6616911" y="2914656"/>
                </a:lnTo>
                <a:lnTo>
                  <a:pt x="6610437" y="2914656"/>
                </a:lnTo>
                <a:cubicBezTo>
                  <a:pt x="6607739" y="2912498"/>
                  <a:pt x="6604502" y="2911419"/>
                  <a:pt x="6600726" y="2911419"/>
                </a:cubicBezTo>
                <a:lnTo>
                  <a:pt x="6599647" y="2911419"/>
                </a:lnTo>
                <a:cubicBezTo>
                  <a:pt x="6595870" y="2911419"/>
                  <a:pt x="6592633" y="2912498"/>
                  <a:pt x="6589936" y="2914656"/>
                </a:cubicBezTo>
                <a:lnTo>
                  <a:pt x="6586699" y="2912498"/>
                </a:lnTo>
                <a:lnTo>
                  <a:pt x="6581304" y="2912498"/>
                </a:lnTo>
                <a:lnTo>
                  <a:pt x="6581304" y="2914656"/>
                </a:lnTo>
                <a:lnTo>
                  <a:pt x="6579146" y="2914656"/>
                </a:lnTo>
                <a:cubicBezTo>
                  <a:pt x="6577707" y="2914656"/>
                  <a:pt x="6576988" y="2913577"/>
                  <a:pt x="6576988" y="2911419"/>
                </a:cubicBezTo>
                <a:lnTo>
                  <a:pt x="6574830" y="2911419"/>
                </a:lnTo>
                <a:cubicBezTo>
                  <a:pt x="6574830" y="2915016"/>
                  <a:pt x="6575909" y="2916814"/>
                  <a:pt x="6578067" y="2916814"/>
                </a:cubicBezTo>
                <a:lnTo>
                  <a:pt x="6578067" y="2920051"/>
                </a:lnTo>
                <a:lnTo>
                  <a:pt x="6574830" y="2930841"/>
                </a:lnTo>
                <a:lnTo>
                  <a:pt x="6588857" y="2931920"/>
                </a:lnTo>
                <a:lnTo>
                  <a:pt x="6593173" y="2930841"/>
                </a:lnTo>
                <a:lnTo>
                  <a:pt x="6594252" y="2931920"/>
                </a:lnTo>
                <a:lnTo>
                  <a:pt x="6598568" y="2930841"/>
                </a:lnTo>
                <a:lnTo>
                  <a:pt x="6608279" y="2931920"/>
                </a:lnTo>
                <a:lnTo>
                  <a:pt x="6614753" y="2930841"/>
                </a:lnTo>
                <a:lnTo>
                  <a:pt x="6617990" y="2934078"/>
                </a:lnTo>
                <a:cubicBezTo>
                  <a:pt x="6620867" y="2932640"/>
                  <a:pt x="6622306" y="2930841"/>
                  <a:pt x="6622306" y="2928683"/>
                </a:cubicBezTo>
                <a:lnTo>
                  <a:pt x="6623385" y="2928683"/>
                </a:lnTo>
                <a:lnTo>
                  <a:pt x="6626622" y="2930841"/>
                </a:lnTo>
                <a:lnTo>
                  <a:pt x="6628780" y="2930841"/>
                </a:lnTo>
                <a:lnTo>
                  <a:pt x="6634175" y="2929762"/>
                </a:lnTo>
                <a:lnTo>
                  <a:pt x="6649281" y="2931920"/>
                </a:lnTo>
                <a:lnTo>
                  <a:pt x="6661150" y="2930841"/>
                </a:lnTo>
                <a:lnTo>
                  <a:pt x="6678414" y="2931920"/>
                </a:lnTo>
                <a:lnTo>
                  <a:pt x="6698915" y="2928683"/>
                </a:lnTo>
                <a:cubicBezTo>
                  <a:pt x="6698915" y="2930841"/>
                  <a:pt x="6700714" y="2931920"/>
                  <a:pt x="6704310" y="2931920"/>
                </a:cubicBezTo>
                <a:lnTo>
                  <a:pt x="6711863" y="2930841"/>
                </a:lnTo>
                <a:lnTo>
                  <a:pt x="6718337" y="2931920"/>
                </a:lnTo>
                <a:lnTo>
                  <a:pt x="6722653" y="2929762"/>
                </a:lnTo>
                <a:lnTo>
                  <a:pt x="6732364" y="2930841"/>
                </a:lnTo>
                <a:lnTo>
                  <a:pt x="6735601" y="2929762"/>
                </a:lnTo>
                <a:lnTo>
                  <a:pt x="6751787" y="2931920"/>
                </a:lnTo>
                <a:lnTo>
                  <a:pt x="6756103" y="2930841"/>
                </a:lnTo>
                <a:lnTo>
                  <a:pt x="6764735" y="2930841"/>
                </a:lnTo>
                <a:lnTo>
                  <a:pt x="6767972" y="2932999"/>
                </a:lnTo>
                <a:lnTo>
                  <a:pt x="6769051" y="2931920"/>
                </a:lnTo>
                <a:lnTo>
                  <a:pt x="6770130" y="2932999"/>
                </a:lnTo>
                <a:lnTo>
                  <a:pt x="6770130" y="2942710"/>
                </a:lnTo>
                <a:lnTo>
                  <a:pt x="6767972" y="2942710"/>
                </a:lnTo>
                <a:lnTo>
                  <a:pt x="6767972" y="2965909"/>
                </a:lnTo>
                <a:lnTo>
                  <a:pt x="6770130" y="2965909"/>
                </a:lnTo>
                <a:lnTo>
                  <a:pt x="6770130" y="2968067"/>
                </a:lnTo>
                <a:lnTo>
                  <a:pt x="6765814" y="2973462"/>
                </a:lnTo>
                <a:lnTo>
                  <a:pt x="6767972" y="2973462"/>
                </a:lnTo>
                <a:lnTo>
                  <a:pt x="6771209" y="2971304"/>
                </a:lnTo>
                <a:lnTo>
                  <a:pt x="6778762" y="2971304"/>
                </a:lnTo>
                <a:lnTo>
                  <a:pt x="6778762" y="2975620"/>
                </a:lnTo>
                <a:lnTo>
                  <a:pt x="6780920" y="2975620"/>
                </a:lnTo>
                <a:lnTo>
                  <a:pt x="6781999" y="2971304"/>
                </a:lnTo>
                <a:lnTo>
                  <a:pt x="6783078" y="2971304"/>
                </a:lnTo>
                <a:lnTo>
                  <a:pt x="6784157" y="2972383"/>
                </a:lnTo>
                <a:lnTo>
                  <a:pt x="6785236" y="2972383"/>
                </a:lnTo>
                <a:lnTo>
                  <a:pt x="6786315" y="2971304"/>
                </a:lnTo>
                <a:lnTo>
                  <a:pt x="6786315" y="2970225"/>
                </a:lnTo>
                <a:lnTo>
                  <a:pt x="6785236" y="2969146"/>
                </a:lnTo>
                <a:lnTo>
                  <a:pt x="6784157" y="2969146"/>
                </a:lnTo>
                <a:lnTo>
                  <a:pt x="6785236" y="2947026"/>
                </a:lnTo>
                <a:lnTo>
                  <a:pt x="6784157" y="2938394"/>
                </a:lnTo>
                <a:lnTo>
                  <a:pt x="6786315" y="2938394"/>
                </a:lnTo>
                <a:lnTo>
                  <a:pt x="6786315" y="2936236"/>
                </a:lnTo>
                <a:lnTo>
                  <a:pt x="6784157" y="2936236"/>
                </a:lnTo>
                <a:lnTo>
                  <a:pt x="6785236" y="2923288"/>
                </a:lnTo>
                <a:lnTo>
                  <a:pt x="6784157" y="2913577"/>
                </a:lnTo>
                <a:lnTo>
                  <a:pt x="6781999" y="2913577"/>
                </a:lnTo>
                <a:lnTo>
                  <a:pt x="6780920" y="2914656"/>
                </a:lnTo>
                <a:lnTo>
                  <a:pt x="6779841" y="2914656"/>
                </a:lnTo>
                <a:cubicBezTo>
                  <a:pt x="6779841" y="2912498"/>
                  <a:pt x="6775165" y="2911419"/>
                  <a:pt x="6765814" y="2911419"/>
                </a:cubicBezTo>
                <a:lnTo>
                  <a:pt x="6764735" y="2911419"/>
                </a:lnTo>
                <a:lnTo>
                  <a:pt x="6763656" y="2912498"/>
                </a:lnTo>
                <a:lnTo>
                  <a:pt x="6762577" y="2912498"/>
                </a:lnTo>
                <a:lnTo>
                  <a:pt x="6760419" y="2910340"/>
                </a:lnTo>
                <a:lnTo>
                  <a:pt x="6756103" y="2912498"/>
                </a:lnTo>
                <a:lnTo>
                  <a:pt x="6748549" y="2911419"/>
                </a:lnTo>
                <a:lnTo>
                  <a:pt x="6743154" y="2914656"/>
                </a:lnTo>
                <a:lnTo>
                  <a:pt x="6735601" y="2914656"/>
                </a:lnTo>
                <a:lnTo>
                  <a:pt x="6732364" y="2912498"/>
                </a:lnTo>
                <a:lnTo>
                  <a:pt x="6720495" y="2912498"/>
                </a:lnTo>
                <a:cubicBezTo>
                  <a:pt x="6716179" y="2912498"/>
                  <a:pt x="6712942" y="2910700"/>
                  <a:pt x="6710784" y="2907103"/>
                </a:cubicBezTo>
                <a:close/>
                <a:moveTo>
                  <a:pt x="6626622" y="2907103"/>
                </a:moveTo>
                <a:lnTo>
                  <a:pt x="6626622" y="2910340"/>
                </a:lnTo>
                <a:lnTo>
                  <a:pt x="6627701" y="2910340"/>
                </a:lnTo>
                <a:lnTo>
                  <a:pt x="6629859" y="2908182"/>
                </a:lnTo>
                <a:lnTo>
                  <a:pt x="6629859" y="2907103"/>
                </a:lnTo>
                <a:close/>
                <a:moveTo>
                  <a:pt x="6616911" y="2907103"/>
                </a:moveTo>
                <a:lnTo>
                  <a:pt x="6616911" y="2908182"/>
                </a:lnTo>
                <a:lnTo>
                  <a:pt x="6619069" y="2908182"/>
                </a:lnTo>
                <a:lnTo>
                  <a:pt x="6619069" y="2907103"/>
                </a:lnTo>
                <a:close/>
                <a:moveTo>
                  <a:pt x="1071964" y="2907052"/>
                </a:moveTo>
                <a:lnTo>
                  <a:pt x="1071964" y="2909210"/>
                </a:lnTo>
                <a:lnTo>
                  <a:pt x="1073043" y="2909210"/>
                </a:lnTo>
                <a:lnTo>
                  <a:pt x="1073043" y="2907052"/>
                </a:lnTo>
                <a:close/>
                <a:moveTo>
                  <a:pt x="7598423" y="2905164"/>
                </a:moveTo>
                <a:lnTo>
                  <a:pt x="7597344" y="2908401"/>
                </a:lnTo>
                <a:lnTo>
                  <a:pt x="7598423" y="2911638"/>
                </a:lnTo>
                <a:lnTo>
                  <a:pt x="7600581" y="2911638"/>
                </a:lnTo>
                <a:lnTo>
                  <a:pt x="7599502" y="2905164"/>
                </a:lnTo>
                <a:close/>
                <a:moveTo>
                  <a:pt x="5706125" y="2903950"/>
                </a:moveTo>
                <a:lnTo>
                  <a:pt x="5706125" y="2905029"/>
                </a:lnTo>
                <a:lnTo>
                  <a:pt x="5717859" y="2907187"/>
                </a:lnTo>
                <a:lnTo>
                  <a:pt x="5718938" y="2907187"/>
                </a:lnTo>
                <a:lnTo>
                  <a:pt x="5718938" y="2906108"/>
                </a:lnTo>
                <a:lnTo>
                  <a:pt x="5707204" y="2903950"/>
                </a:lnTo>
                <a:close/>
                <a:moveTo>
                  <a:pt x="2630460" y="2903824"/>
                </a:moveTo>
                <a:lnTo>
                  <a:pt x="2631539" y="2908140"/>
                </a:lnTo>
                <a:lnTo>
                  <a:pt x="2632618" y="2908140"/>
                </a:lnTo>
                <a:lnTo>
                  <a:pt x="2632618" y="2903824"/>
                </a:lnTo>
                <a:close/>
                <a:moveTo>
                  <a:pt x="715365" y="2903141"/>
                </a:moveTo>
                <a:lnTo>
                  <a:pt x="717389" y="2905164"/>
                </a:lnTo>
                <a:lnTo>
                  <a:pt x="717389" y="2903141"/>
                </a:lnTo>
                <a:close/>
                <a:moveTo>
                  <a:pt x="5686838" y="2902871"/>
                </a:moveTo>
                <a:lnTo>
                  <a:pt x="5686838" y="2906108"/>
                </a:lnTo>
                <a:lnTo>
                  <a:pt x="5687917" y="2906108"/>
                </a:lnTo>
                <a:lnTo>
                  <a:pt x="5687917" y="2902871"/>
                </a:lnTo>
                <a:close/>
                <a:moveTo>
                  <a:pt x="3193413" y="2902736"/>
                </a:moveTo>
                <a:lnTo>
                  <a:pt x="3192334" y="2903815"/>
                </a:lnTo>
                <a:lnTo>
                  <a:pt x="3192334" y="2905973"/>
                </a:lnTo>
                <a:lnTo>
                  <a:pt x="3194492" y="2908131"/>
                </a:lnTo>
                <a:cubicBezTo>
                  <a:pt x="3197370" y="2907052"/>
                  <a:pt x="3198808" y="2905973"/>
                  <a:pt x="3198808" y="2904894"/>
                </a:cubicBezTo>
                <a:lnTo>
                  <a:pt x="3198808" y="2903815"/>
                </a:lnTo>
                <a:close/>
                <a:moveTo>
                  <a:pt x="7683260" y="2902062"/>
                </a:moveTo>
                <a:lnTo>
                  <a:pt x="7683260" y="2903141"/>
                </a:lnTo>
                <a:cubicBezTo>
                  <a:pt x="7685418" y="2903141"/>
                  <a:pt x="7686497" y="2904534"/>
                  <a:pt x="7686497" y="2907322"/>
                </a:cubicBezTo>
                <a:lnTo>
                  <a:pt x="7687576" y="2907322"/>
                </a:lnTo>
                <a:lnTo>
                  <a:pt x="7687576" y="2905164"/>
                </a:lnTo>
                <a:close/>
                <a:moveTo>
                  <a:pt x="1076280" y="2901657"/>
                </a:moveTo>
                <a:lnTo>
                  <a:pt x="1074121" y="2905973"/>
                </a:lnTo>
                <a:lnTo>
                  <a:pt x="1075201" y="2905973"/>
                </a:lnTo>
                <a:cubicBezTo>
                  <a:pt x="1076639" y="2905973"/>
                  <a:pt x="1077358" y="2904894"/>
                  <a:pt x="1077358" y="2902736"/>
                </a:cubicBezTo>
                <a:lnTo>
                  <a:pt x="1077358" y="2901657"/>
                </a:lnTo>
                <a:close/>
                <a:moveTo>
                  <a:pt x="7675842" y="2900983"/>
                </a:moveTo>
                <a:lnTo>
                  <a:pt x="7672605" y="2902062"/>
                </a:lnTo>
                <a:lnTo>
                  <a:pt x="7672605" y="2908401"/>
                </a:lnTo>
                <a:lnTo>
                  <a:pt x="7675842" y="2911638"/>
                </a:lnTo>
                <a:lnTo>
                  <a:pt x="7676921" y="2911638"/>
                </a:lnTo>
                <a:lnTo>
                  <a:pt x="7679079" y="2905164"/>
                </a:lnTo>
                <a:cubicBezTo>
                  <a:pt x="7678000" y="2902376"/>
                  <a:pt x="7676921" y="2900983"/>
                  <a:pt x="7675842" y="2900983"/>
                </a:cubicBezTo>
                <a:close/>
                <a:moveTo>
                  <a:pt x="9083360" y="2900494"/>
                </a:moveTo>
                <a:lnTo>
                  <a:pt x="9083360" y="2902652"/>
                </a:lnTo>
                <a:lnTo>
                  <a:pt x="9084439" y="2902652"/>
                </a:lnTo>
                <a:lnTo>
                  <a:pt x="9084439" y="2900494"/>
                </a:lnTo>
                <a:close/>
                <a:moveTo>
                  <a:pt x="4610373" y="2899992"/>
                </a:moveTo>
                <a:lnTo>
                  <a:pt x="4610373" y="2903229"/>
                </a:lnTo>
                <a:lnTo>
                  <a:pt x="4611452" y="2903229"/>
                </a:lnTo>
                <a:lnTo>
                  <a:pt x="4611452" y="2899992"/>
                </a:lnTo>
                <a:close/>
                <a:moveTo>
                  <a:pt x="7679079" y="2899904"/>
                </a:moveTo>
                <a:lnTo>
                  <a:pt x="7679079" y="2900983"/>
                </a:lnTo>
                <a:lnTo>
                  <a:pt x="7681237" y="2900983"/>
                </a:lnTo>
                <a:lnTo>
                  <a:pt x="7681237" y="2899904"/>
                </a:lnTo>
                <a:close/>
                <a:moveTo>
                  <a:pt x="5553446" y="2898555"/>
                </a:moveTo>
                <a:lnTo>
                  <a:pt x="5553446" y="2900713"/>
                </a:lnTo>
                <a:lnTo>
                  <a:pt x="5554525" y="2900713"/>
                </a:lnTo>
                <a:lnTo>
                  <a:pt x="5554525" y="2898555"/>
                </a:lnTo>
                <a:close/>
                <a:moveTo>
                  <a:pt x="2728109" y="2898429"/>
                </a:moveTo>
                <a:cubicBezTo>
                  <a:pt x="2725231" y="2899149"/>
                  <a:pt x="2723793" y="2900947"/>
                  <a:pt x="2723793" y="2903824"/>
                </a:cubicBezTo>
                <a:lnTo>
                  <a:pt x="2727030" y="2905982"/>
                </a:lnTo>
                <a:lnTo>
                  <a:pt x="2730267" y="2902745"/>
                </a:lnTo>
                <a:lnTo>
                  <a:pt x="2730267" y="2900587"/>
                </a:lnTo>
                <a:close/>
                <a:moveTo>
                  <a:pt x="3141891" y="2898420"/>
                </a:moveTo>
                <a:lnTo>
                  <a:pt x="3141891" y="2899499"/>
                </a:lnTo>
                <a:lnTo>
                  <a:pt x="3144049" y="2899499"/>
                </a:lnTo>
                <a:lnTo>
                  <a:pt x="3144049" y="2898420"/>
                </a:lnTo>
                <a:close/>
                <a:moveTo>
                  <a:pt x="4754555" y="2897834"/>
                </a:moveTo>
                <a:cubicBezTo>
                  <a:pt x="4751138" y="2898194"/>
                  <a:pt x="4747542" y="2902869"/>
                  <a:pt x="4743765" y="2911861"/>
                </a:cubicBezTo>
                <a:lnTo>
                  <a:pt x="4743765" y="2912940"/>
                </a:lnTo>
                <a:lnTo>
                  <a:pt x="4744844" y="2912940"/>
                </a:lnTo>
                <a:cubicBezTo>
                  <a:pt x="4748081" y="2903589"/>
                  <a:pt x="4751678" y="2898913"/>
                  <a:pt x="4755634" y="2898913"/>
                </a:cubicBezTo>
                <a:lnTo>
                  <a:pt x="4755634" y="2897834"/>
                </a:lnTo>
                <a:close/>
                <a:moveTo>
                  <a:pt x="1061309" y="2897341"/>
                </a:moveTo>
                <a:lnTo>
                  <a:pt x="1073043" y="2897341"/>
                </a:lnTo>
                <a:lnTo>
                  <a:pt x="1073043" y="2900578"/>
                </a:lnTo>
                <a:lnTo>
                  <a:pt x="1075201" y="2900578"/>
                </a:lnTo>
                <a:cubicBezTo>
                  <a:pt x="1075201" y="2898420"/>
                  <a:pt x="1075919" y="2897341"/>
                  <a:pt x="1077358" y="2897341"/>
                </a:cubicBezTo>
                <a:lnTo>
                  <a:pt x="1084911" y="2897341"/>
                </a:lnTo>
                <a:cubicBezTo>
                  <a:pt x="1090575" y="2897701"/>
                  <a:pt x="1093408" y="2900578"/>
                  <a:pt x="1093408" y="2905973"/>
                </a:cubicBezTo>
                <a:lnTo>
                  <a:pt x="1096644" y="2909210"/>
                </a:lnTo>
                <a:cubicBezTo>
                  <a:pt x="1096644" y="2911368"/>
                  <a:pt x="1092733" y="2912807"/>
                  <a:pt x="1084911" y="2913526"/>
                </a:cubicBezTo>
                <a:lnTo>
                  <a:pt x="1076280" y="2911368"/>
                </a:lnTo>
                <a:lnTo>
                  <a:pt x="1075201" y="2912447"/>
                </a:lnTo>
                <a:lnTo>
                  <a:pt x="1074121" y="2912447"/>
                </a:lnTo>
                <a:lnTo>
                  <a:pt x="1069806" y="2911368"/>
                </a:lnTo>
                <a:lnTo>
                  <a:pt x="1064546" y="2912447"/>
                </a:lnTo>
                <a:lnTo>
                  <a:pt x="1060229" y="2911368"/>
                </a:lnTo>
                <a:lnTo>
                  <a:pt x="1053755" y="2913526"/>
                </a:lnTo>
                <a:cubicBezTo>
                  <a:pt x="1045033" y="2913526"/>
                  <a:pt x="1038965" y="2912087"/>
                  <a:pt x="1035548" y="2909210"/>
                </a:cubicBezTo>
                <a:lnTo>
                  <a:pt x="1034468" y="2909210"/>
                </a:lnTo>
                <a:cubicBezTo>
                  <a:pt x="1031769" y="2911368"/>
                  <a:pt x="1029252" y="2912447"/>
                  <a:pt x="1026916" y="2912447"/>
                </a:cubicBezTo>
                <a:cubicBezTo>
                  <a:pt x="1023408" y="2911368"/>
                  <a:pt x="1021655" y="2908850"/>
                  <a:pt x="1021655" y="2904894"/>
                </a:cubicBezTo>
                <a:lnTo>
                  <a:pt x="1021655" y="2903815"/>
                </a:lnTo>
                <a:cubicBezTo>
                  <a:pt x="1021655" y="2902736"/>
                  <a:pt x="1026644" y="2901297"/>
                  <a:pt x="1036625" y="2899499"/>
                </a:cubicBezTo>
                <a:lnTo>
                  <a:pt x="1037706" y="2898420"/>
                </a:lnTo>
                <a:cubicBezTo>
                  <a:pt x="1041842" y="2900578"/>
                  <a:pt x="1046112" y="2901657"/>
                  <a:pt x="1050519" y="2901657"/>
                </a:cubicBezTo>
                <a:close/>
                <a:moveTo>
                  <a:pt x="8756706" y="2896667"/>
                </a:moveTo>
                <a:lnTo>
                  <a:pt x="8755627" y="2902062"/>
                </a:lnTo>
                <a:lnTo>
                  <a:pt x="8756706" y="2906378"/>
                </a:lnTo>
                <a:lnTo>
                  <a:pt x="8755627" y="2907457"/>
                </a:lnTo>
                <a:lnTo>
                  <a:pt x="8757785" y="2907457"/>
                </a:lnTo>
                <a:lnTo>
                  <a:pt x="8757785" y="2906378"/>
                </a:lnTo>
                <a:lnTo>
                  <a:pt x="8756706" y="2900983"/>
                </a:lnTo>
                <a:lnTo>
                  <a:pt x="8758864" y="2900983"/>
                </a:lnTo>
                <a:lnTo>
                  <a:pt x="8758864" y="2899904"/>
                </a:lnTo>
                <a:lnTo>
                  <a:pt x="8757785" y="2896667"/>
                </a:lnTo>
                <a:close/>
                <a:moveTo>
                  <a:pt x="6772288" y="2896313"/>
                </a:moveTo>
                <a:lnTo>
                  <a:pt x="6772288" y="2898471"/>
                </a:lnTo>
                <a:lnTo>
                  <a:pt x="6773367" y="2898471"/>
                </a:lnTo>
                <a:lnTo>
                  <a:pt x="6775525" y="2896313"/>
                </a:lnTo>
                <a:close/>
                <a:moveTo>
                  <a:pt x="6732364" y="2895234"/>
                </a:moveTo>
                <a:lnTo>
                  <a:pt x="6732364" y="2897392"/>
                </a:lnTo>
                <a:lnTo>
                  <a:pt x="6734522" y="2897392"/>
                </a:lnTo>
                <a:close/>
                <a:moveTo>
                  <a:pt x="3126920" y="2895183"/>
                </a:moveTo>
                <a:lnTo>
                  <a:pt x="3126920" y="2896262"/>
                </a:lnTo>
                <a:lnTo>
                  <a:pt x="3129078" y="2896262"/>
                </a:lnTo>
                <a:lnTo>
                  <a:pt x="3129078" y="2895183"/>
                </a:lnTo>
                <a:close/>
                <a:moveTo>
                  <a:pt x="3095764" y="2895183"/>
                </a:moveTo>
                <a:lnTo>
                  <a:pt x="3095764" y="2897341"/>
                </a:lnTo>
                <a:lnTo>
                  <a:pt x="3096843" y="2897341"/>
                </a:lnTo>
                <a:lnTo>
                  <a:pt x="3096843" y="2895183"/>
                </a:lnTo>
                <a:close/>
                <a:moveTo>
                  <a:pt x="3072160" y="2895183"/>
                </a:moveTo>
                <a:lnTo>
                  <a:pt x="3072160" y="2897341"/>
                </a:lnTo>
                <a:lnTo>
                  <a:pt x="3074318" y="2897341"/>
                </a:lnTo>
                <a:lnTo>
                  <a:pt x="3074318" y="2895183"/>
                </a:lnTo>
                <a:close/>
                <a:moveTo>
                  <a:pt x="5184306" y="2894778"/>
                </a:moveTo>
                <a:lnTo>
                  <a:pt x="5184306" y="2896936"/>
                </a:lnTo>
                <a:lnTo>
                  <a:pt x="5186464" y="2894778"/>
                </a:lnTo>
                <a:close/>
                <a:moveTo>
                  <a:pt x="8728517" y="2894509"/>
                </a:moveTo>
                <a:cubicBezTo>
                  <a:pt x="8725640" y="2895228"/>
                  <a:pt x="8724201" y="2896667"/>
                  <a:pt x="8724201" y="2898825"/>
                </a:cubicBezTo>
                <a:lnTo>
                  <a:pt x="8726359" y="2905299"/>
                </a:lnTo>
                <a:lnTo>
                  <a:pt x="8726359" y="2906378"/>
                </a:lnTo>
                <a:cubicBezTo>
                  <a:pt x="8723482" y="2909615"/>
                  <a:pt x="8722043" y="2915010"/>
                  <a:pt x="8722043" y="2922563"/>
                </a:cubicBezTo>
                <a:lnTo>
                  <a:pt x="8723122" y="2922563"/>
                </a:lnTo>
                <a:cubicBezTo>
                  <a:pt x="8732473" y="2922563"/>
                  <a:pt x="8737149" y="2917168"/>
                  <a:pt x="8737149" y="2906378"/>
                </a:cubicBezTo>
                <a:cubicBezTo>
                  <a:pt x="8738588" y="2906378"/>
                  <a:pt x="8739307" y="2905299"/>
                  <a:pt x="8739307" y="2903141"/>
                </a:cubicBezTo>
                <a:lnTo>
                  <a:pt x="8740386" y="2902062"/>
                </a:lnTo>
                <a:lnTo>
                  <a:pt x="8741465" y="2902062"/>
                </a:lnTo>
                <a:lnTo>
                  <a:pt x="8749153" y="2903141"/>
                </a:lnTo>
                <a:lnTo>
                  <a:pt x="8750232" y="2902062"/>
                </a:lnTo>
                <a:cubicBezTo>
                  <a:pt x="8749333" y="2897746"/>
                  <a:pt x="8748209" y="2895588"/>
                  <a:pt x="8746860" y="2895588"/>
                </a:cubicBezTo>
                <a:lnTo>
                  <a:pt x="8738228" y="2895588"/>
                </a:lnTo>
                <a:close/>
                <a:moveTo>
                  <a:pt x="3136496" y="2894239"/>
                </a:moveTo>
                <a:lnTo>
                  <a:pt x="3136496" y="2895183"/>
                </a:lnTo>
                <a:lnTo>
                  <a:pt x="3138654" y="2895183"/>
                </a:lnTo>
                <a:lnTo>
                  <a:pt x="3138654" y="2894239"/>
                </a:lnTo>
                <a:close/>
                <a:moveTo>
                  <a:pt x="3740589" y="2892890"/>
                </a:moveTo>
                <a:cubicBezTo>
                  <a:pt x="3736273" y="2893250"/>
                  <a:pt x="3734115" y="2894329"/>
                  <a:pt x="3734115" y="2896127"/>
                </a:cubicBezTo>
                <a:lnTo>
                  <a:pt x="3737352" y="2897206"/>
                </a:lnTo>
                <a:lnTo>
                  <a:pt x="3740589" y="2896127"/>
                </a:lnTo>
                <a:close/>
                <a:moveTo>
                  <a:pt x="3597891" y="2892890"/>
                </a:moveTo>
                <a:cubicBezTo>
                  <a:pt x="3596452" y="2892890"/>
                  <a:pt x="3595733" y="2893969"/>
                  <a:pt x="3595733" y="2896127"/>
                </a:cubicBezTo>
                <a:lnTo>
                  <a:pt x="3596812" y="2899364"/>
                </a:lnTo>
                <a:lnTo>
                  <a:pt x="3598970" y="2899364"/>
                </a:lnTo>
                <a:lnTo>
                  <a:pt x="3601128" y="2897206"/>
                </a:lnTo>
                <a:lnTo>
                  <a:pt x="3601128" y="2895048"/>
                </a:lnTo>
                <a:lnTo>
                  <a:pt x="3598970" y="2892890"/>
                </a:lnTo>
                <a:close/>
                <a:moveTo>
                  <a:pt x="5200491" y="2892620"/>
                </a:moveTo>
                <a:lnTo>
                  <a:pt x="5198333" y="2894778"/>
                </a:lnTo>
                <a:lnTo>
                  <a:pt x="5201570" y="2898015"/>
                </a:lnTo>
                <a:lnTo>
                  <a:pt x="5203728" y="2895857"/>
                </a:lnTo>
                <a:lnTo>
                  <a:pt x="5203728" y="2894778"/>
                </a:lnTo>
                <a:lnTo>
                  <a:pt x="5201570" y="2892620"/>
                </a:lnTo>
                <a:close/>
                <a:moveTo>
                  <a:pt x="4758871" y="2892439"/>
                </a:moveTo>
                <a:lnTo>
                  <a:pt x="4758871" y="2894597"/>
                </a:lnTo>
                <a:lnTo>
                  <a:pt x="4759950" y="2894597"/>
                </a:lnTo>
                <a:lnTo>
                  <a:pt x="4759950" y="2892439"/>
                </a:lnTo>
                <a:close/>
                <a:moveTo>
                  <a:pt x="3081871" y="2892081"/>
                </a:moveTo>
                <a:lnTo>
                  <a:pt x="3081871" y="2896262"/>
                </a:lnTo>
                <a:lnTo>
                  <a:pt x="3082816" y="2896262"/>
                </a:lnTo>
                <a:lnTo>
                  <a:pt x="3082816" y="2892081"/>
                </a:lnTo>
                <a:close/>
                <a:moveTo>
                  <a:pt x="6591015" y="2891997"/>
                </a:moveTo>
                <a:cubicBezTo>
                  <a:pt x="6591015" y="2894155"/>
                  <a:pt x="6591734" y="2895234"/>
                  <a:pt x="6593173" y="2895234"/>
                </a:cubicBezTo>
                <a:lnTo>
                  <a:pt x="6609358" y="2894155"/>
                </a:lnTo>
                <a:lnTo>
                  <a:pt x="6610437" y="2895234"/>
                </a:lnTo>
                <a:lnTo>
                  <a:pt x="6611516" y="2895234"/>
                </a:lnTo>
                <a:lnTo>
                  <a:pt x="6614753" y="2894155"/>
                </a:lnTo>
                <a:lnTo>
                  <a:pt x="6620148" y="2895234"/>
                </a:lnTo>
                <a:lnTo>
                  <a:pt x="6633096" y="2893076"/>
                </a:lnTo>
                <a:lnTo>
                  <a:pt x="6639570" y="2894155"/>
                </a:lnTo>
                <a:lnTo>
                  <a:pt x="6650360" y="2893076"/>
                </a:lnTo>
                <a:lnTo>
                  <a:pt x="6656834" y="2895234"/>
                </a:lnTo>
                <a:lnTo>
                  <a:pt x="6665466" y="2895234"/>
                </a:lnTo>
                <a:lnTo>
                  <a:pt x="6673019" y="2894155"/>
                </a:lnTo>
                <a:lnTo>
                  <a:pt x="6675177" y="2896313"/>
                </a:lnTo>
                <a:cubicBezTo>
                  <a:pt x="6675177" y="2894875"/>
                  <a:pt x="6676256" y="2894155"/>
                  <a:pt x="6678414" y="2894155"/>
                </a:cubicBezTo>
                <a:lnTo>
                  <a:pt x="6696757" y="2895234"/>
                </a:lnTo>
                <a:lnTo>
                  <a:pt x="6697836" y="2894155"/>
                </a:lnTo>
                <a:lnTo>
                  <a:pt x="6698915" y="2894155"/>
                </a:lnTo>
                <a:lnTo>
                  <a:pt x="6705389" y="2895234"/>
                </a:lnTo>
                <a:lnTo>
                  <a:pt x="6707547" y="2895234"/>
                </a:lnTo>
                <a:lnTo>
                  <a:pt x="6707547" y="2891997"/>
                </a:lnTo>
                <a:cubicBezTo>
                  <a:pt x="6708986" y="2891997"/>
                  <a:pt x="6709705" y="2893076"/>
                  <a:pt x="6709705" y="2895234"/>
                </a:cubicBezTo>
                <a:cubicBezTo>
                  <a:pt x="6713302" y="2895234"/>
                  <a:pt x="6715100" y="2895954"/>
                  <a:pt x="6715100" y="2897392"/>
                </a:cubicBezTo>
                <a:lnTo>
                  <a:pt x="6715100" y="2898471"/>
                </a:lnTo>
                <a:lnTo>
                  <a:pt x="6717258" y="2896313"/>
                </a:lnTo>
                <a:lnTo>
                  <a:pt x="6716179" y="2895234"/>
                </a:lnTo>
                <a:cubicBezTo>
                  <a:pt x="6717618" y="2895234"/>
                  <a:pt x="6718337" y="2894155"/>
                  <a:pt x="6718337" y="2891997"/>
                </a:cubicBezTo>
                <a:cubicBezTo>
                  <a:pt x="6726250" y="2893436"/>
                  <a:pt x="6738479" y="2894155"/>
                  <a:pt x="6755024" y="2894155"/>
                </a:cubicBezTo>
                <a:lnTo>
                  <a:pt x="6765814" y="2894155"/>
                </a:lnTo>
                <a:lnTo>
                  <a:pt x="6774446" y="2891997"/>
                </a:lnTo>
                <a:lnTo>
                  <a:pt x="6774446" y="2894155"/>
                </a:lnTo>
                <a:lnTo>
                  <a:pt x="6778762" y="2894155"/>
                </a:lnTo>
                <a:lnTo>
                  <a:pt x="6784157" y="2895234"/>
                </a:lnTo>
                <a:lnTo>
                  <a:pt x="6790631" y="2894155"/>
                </a:lnTo>
                <a:lnTo>
                  <a:pt x="6799263" y="2894155"/>
                </a:lnTo>
                <a:lnTo>
                  <a:pt x="6804658" y="2895234"/>
                </a:lnTo>
                <a:lnTo>
                  <a:pt x="6804658" y="2898471"/>
                </a:lnTo>
                <a:cubicBezTo>
                  <a:pt x="6802500" y="2901529"/>
                  <a:pt x="6801421" y="2906204"/>
                  <a:pt x="6801421" y="2912498"/>
                </a:cubicBezTo>
                <a:lnTo>
                  <a:pt x="6804658" y="2915735"/>
                </a:lnTo>
                <a:lnTo>
                  <a:pt x="6804658" y="2924367"/>
                </a:lnTo>
                <a:lnTo>
                  <a:pt x="6801421" y="2929762"/>
                </a:lnTo>
                <a:lnTo>
                  <a:pt x="6802500" y="2930841"/>
                </a:lnTo>
                <a:lnTo>
                  <a:pt x="6802500" y="2931920"/>
                </a:lnTo>
                <a:lnTo>
                  <a:pt x="6800342" y="2941631"/>
                </a:lnTo>
                <a:lnTo>
                  <a:pt x="6802500" y="2943789"/>
                </a:lnTo>
                <a:lnTo>
                  <a:pt x="6802500" y="2952421"/>
                </a:lnTo>
                <a:lnTo>
                  <a:pt x="6801421" y="2953500"/>
                </a:lnTo>
                <a:lnTo>
                  <a:pt x="6802500" y="2954579"/>
                </a:lnTo>
                <a:cubicBezTo>
                  <a:pt x="6801960" y="2969326"/>
                  <a:pt x="6801241" y="2976699"/>
                  <a:pt x="6800342" y="2976699"/>
                </a:cubicBezTo>
                <a:lnTo>
                  <a:pt x="6801421" y="2977778"/>
                </a:lnTo>
                <a:lnTo>
                  <a:pt x="6801421" y="2979936"/>
                </a:lnTo>
                <a:cubicBezTo>
                  <a:pt x="6801241" y="2983533"/>
                  <a:pt x="6800522" y="2985331"/>
                  <a:pt x="6799263" y="2985331"/>
                </a:cubicBezTo>
                <a:lnTo>
                  <a:pt x="6800342" y="2986410"/>
                </a:lnTo>
                <a:lnTo>
                  <a:pt x="6800342" y="2988568"/>
                </a:lnTo>
                <a:lnTo>
                  <a:pt x="6792789" y="2988568"/>
                </a:lnTo>
                <a:lnTo>
                  <a:pt x="6788473" y="2985331"/>
                </a:lnTo>
                <a:cubicBezTo>
                  <a:pt x="6787034" y="2985691"/>
                  <a:pt x="6785595" y="2987489"/>
                  <a:pt x="6784157" y="2990726"/>
                </a:cubicBezTo>
                <a:lnTo>
                  <a:pt x="6765814" y="2989647"/>
                </a:lnTo>
                <a:lnTo>
                  <a:pt x="6761498" y="2989647"/>
                </a:lnTo>
                <a:lnTo>
                  <a:pt x="6757182" y="2988568"/>
                </a:lnTo>
                <a:lnTo>
                  <a:pt x="6752866" y="2989647"/>
                </a:lnTo>
                <a:lnTo>
                  <a:pt x="6750707" y="2989647"/>
                </a:lnTo>
                <a:lnTo>
                  <a:pt x="6750707" y="2969146"/>
                </a:lnTo>
                <a:lnTo>
                  <a:pt x="6751787" y="2964830"/>
                </a:lnTo>
                <a:lnTo>
                  <a:pt x="6750707" y="2952421"/>
                </a:lnTo>
                <a:lnTo>
                  <a:pt x="6750707" y="2949184"/>
                </a:lnTo>
                <a:lnTo>
                  <a:pt x="6735601" y="2950263"/>
                </a:lnTo>
                <a:lnTo>
                  <a:pt x="6716179" y="2948105"/>
                </a:lnTo>
                <a:lnTo>
                  <a:pt x="6707547" y="2950263"/>
                </a:lnTo>
                <a:lnTo>
                  <a:pt x="6706468" y="2949184"/>
                </a:lnTo>
                <a:lnTo>
                  <a:pt x="6705389" y="2949184"/>
                </a:lnTo>
                <a:cubicBezTo>
                  <a:pt x="6701793" y="2949544"/>
                  <a:pt x="6699994" y="2950623"/>
                  <a:pt x="6699994" y="2952421"/>
                </a:cubicBezTo>
                <a:lnTo>
                  <a:pt x="6697836" y="2952421"/>
                </a:lnTo>
                <a:cubicBezTo>
                  <a:pt x="6697836" y="2950084"/>
                  <a:pt x="6693161" y="2948645"/>
                  <a:pt x="6683809" y="2948105"/>
                </a:cubicBezTo>
                <a:lnTo>
                  <a:pt x="6682730" y="2947026"/>
                </a:lnTo>
                <a:cubicBezTo>
                  <a:pt x="6682730" y="2948825"/>
                  <a:pt x="6679493" y="2949904"/>
                  <a:pt x="6673019" y="2950263"/>
                </a:cubicBezTo>
                <a:lnTo>
                  <a:pt x="6673019" y="2952421"/>
                </a:lnTo>
                <a:lnTo>
                  <a:pt x="6670861" y="2952421"/>
                </a:lnTo>
                <a:lnTo>
                  <a:pt x="6670861" y="2950263"/>
                </a:lnTo>
                <a:lnTo>
                  <a:pt x="6662229" y="2950263"/>
                </a:lnTo>
                <a:lnTo>
                  <a:pt x="6662229" y="2952421"/>
                </a:lnTo>
                <a:lnTo>
                  <a:pt x="6660071" y="2952421"/>
                </a:lnTo>
                <a:lnTo>
                  <a:pt x="6660071" y="2950263"/>
                </a:lnTo>
                <a:lnTo>
                  <a:pt x="6630938" y="2949184"/>
                </a:lnTo>
                <a:lnTo>
                  <a:pt x="6620148" y="2949184"/>
                </a:lnTo>
                <a:cubicBezTo>
                  <a:pt x="6615113" y="2949184"/>
                  <a:pt x="6612595" y="2950263"/>
                  <a:pt x="6612595" y="2952421"/>
                </a:cubicBezTo>
                <a:lnTo>
                  <a:pt x="6606121" y="2952421"/>
                </a:lnTo>
                <a:lnTo>
                  <a:pt x="6606121" y="2950263"/>
                </a:lnTo>
                <a:lnTo>
                  <a:pt x="6595331" y="2950263"/>
                </a:lnTo>
                <a:lnTo>
                  <a:pt x="6594252" y="2949184"/>
                </a:lnTo>
                <a:cubicBezTo>
                  <a:pt x="6592094" y="2949184"/>
                  <a:pt x="6591015" y="2950263"/>
                  <a:pt x="6591015" y="2952421"/>
                </a:cubicBezTo>
                <a:lnTo>
                  <a:pt x="6589936" y="2952421"/>
                </a:lnTo>
                <a:cubicBezTo>
                  <a:pt x="6589936" y="2950803"/>
                  <a:pt x="6587418" y="2949005"/>
                  <a:pt x="6582383" y="2947026"/>
                </a:cubicBezTo>
                <a:cubicBezTo>
                  <a:pt x="6580045" y="2949184"/>
                  <a:pt x="6572492" y="2950263"/>
                  <a:pt x="6559724" y="2950263"/>
                </a:cubicBezTo>
                <a:lnTo>
                  <a:pt x="6557566" y="2944868"/>
                </a:lnTo>
                <a:lnTo>
                  <a:pt x="6558645" y="2929762"/>
                </a:lnTo>
                <a:lnTo>
                  <a:pt x="6558645" y="2923288"/>
                </a:lnTo>
                <a:lnTo>
                  <a:pt x="6559724" y="2922209"/>
                </a:lnTo>
                <a:lnTo>
                  <a:pt x="6557566" y="2908182"/>
                </a:lnTo>
                <a:lnTo>
                  <a:pt x="6558645" y="2902787"/>
                </a:lnTo>
                <a:lnTo>
                  <a:pt x="6557566" y="2896313"/>
                </a:lnTo>
                <a:lnTo>
                  <a:pt x="6558645" y="2895234"/>
                </a:lnTo>
                <a:lnTo>
                  <a:pt x="6568356" y="2895234"/>
                </a:lnTo>
                <a:lnTo>
                  <a:pt x="6572672" y="2898471"/>
                </a:lnTo>
                <a:cubicBezTo>
                  <a:pt x="6572672" y="2895594"/>
                  <a:pt x="6575190" y="2894155"/>
                  <a:pt x="6580225" y="2894155"/>
                </a:cubicBezTo>
                <a:lnTo>
                  <a:pt x="6588857" y="2895234"/>
                </a:lnTo>
                <a:cubicBezTo>
                  <a:pt x="6588857" y="2893076"/>
                  <a:pt x="6589576" y="2891997"/>
                  <a:pt x="6591015" y="2891997"/>
                </a:cubicBezTo>
                <a:close/>
                <a:moveTo>
                  <a:pt x="9239411" y="2891727"/>
                </a:moveTo>
                <a:lnTo>
                  <a:pt x="9239411" y="2895099"/>
                </a:lnTo>
                <a:lnTo>
                  <a:pt x="9241569" y="2897257"/>
                </a:lnTo>
                <a:lnTo>
                  <a:pt x="9244806" y="2894020"/>
                </a:lnTo>
                <a:lnTo>
                  <a:pt x="9241569" y="2891727"/>
                </a:lnTo>
                <a:close/>
                <a:moveTo>
                  <a:pt x="5587569" y="2891137"/>
                </a:moveTo>
                <a:lnTo>
                  <a:pt x="5585411" y="2893295"/>
                </a:lnTo>
                <a:lnTo>
                  <a:pt x="5585411" y="2894374"/>
                </a:lnTo>
                <a:lnTo>
                  <a:pt x="5587569" y="2894374"/>
                </a:lnTo>
                <a:close/>
                <a:moveTo>
                  <a:pt x="3042083" y="2891002"/>
                </a:moveTo>
                <a:lnTo>
                  <a:pt x="3042083" y="2896262"/>
                </a:lnTo>
                <a:lnTo>
                  <a:pt x="3043162" y="2896262"/>
                </a:lnTo>
                <a:lnTo>
                  <a:pt x="3043162" y="2891002"/>
                </a:lnTo>
                <a:close/>
                <a:moveTo>
                  <a:pt x="9082281" y="2890648"/>
                </a:moveTo>
                <a:lnTo>
                  <a:pt x="9082281" y="2894020"/>
                </a:lnTo>
                <a:lnTo>
                  <a:pt x="9083360" y="2894020"/>
                </a:lnTo>
                <a:lnTo>
                  <a:pt x="9083360" y="2890648"/>
                </a:lnTo>
                <a:close/>
                <a:moveTo>
                  <a:pt x="4762108" y="2890281"/>
                </a:moveTo>
                <a:lnTo>
                  <a:pt x="4762108" y="2891360"/>
                </a:lnTo>
                <a:lnTo>
                  <a:pt x="4768582" y="2891360"/>
                </a:lnTo>
                <a:lnTo>
                  <a:pt x="4768582" y="2890281"/>
                </a:lnTo>
                <a:close/>
                <a:moveTo>
                  <a:pt x="7675842" y="2890193"/>
                </a:moveTo>
                <a:lnTo>
                  <a:pt x="7673684" y="2898825"/>
                </a:lnTo>
                <a:lnTo>
                  <a:pt x="7678000" y="2898825"/>
                </a:lnTo>
                <a:lnTo>
                  <a:pt x="7676921" y="2897746"/>
                </a:lnTo>
                <a:lnTo>
                  <a:pt x="7676921" y="2896667"/>
                </a:lnTo>
                <a:lnTo>
                  <a:pt x="7678000" y="2890193"/>
                </a:lnTo>
                <a:close/>
                <a:moveTo>
                  <a:pt x="3248173" y="2889923"/>
                </a:moveTo>
                <a:lnTo>
                  <a:pt x="3248173" y="2891002"/>
                </a:lnTo>
                <a:lnTo>
                  <a:pt x="3251410" y="2891002"/>
                </a:lnTo>
                <a:lnTo>
                  <a:pt x="3251410" y="2889923"/>
                </a:lnTo>
                <a:close/>
                <a:moveTo>
                  <a:pt x="3241699" y="2889923"/>
                </a:moveTo>
                <a:lnTo>
                  <a:pt x="3241699" y="2891002"/>
                </a:lnTo>
                <a:lnTo>
                  <a:pt x="3246015" y="2891002"/>
                </a:lnTo>
                <a:lnTo>
                  <a:pt x="3246015" y="2889923"/>
                </a:lnTo>
                <a:close/>
                <a:moveTo>
                  <a:pt x="576039" y="2889788"/>
                </a:moveTo>
                <a:lnTo>
                  <a:pt x="576039" y="2892890"/>
                </a:lnTo>
                <a:lnTo>
                  <a:pt x="577118" y="2898015"/>
                </a:lnTo>
                <a:lnTo>
                  <a:pt x="574960" y="2900038"/>
                </a:lnTo>
                <a:lnTo>
                  <a:pt x="574960" y="2900983"/>
                </a:lnTo>
                <a:lnTo>
                  <a:pt x="577118" y="2903141"/>
                </a:lnTo>
                <a:lnTo>
                  <a:pt x="581164" y="2903141"/>
                </a:lnTo>
                <a:lnTo>
                  <a:pt x="581164" y="2898015"/>
                </a:lnTo>
                <a:cubicBezTo>
                  <a:pt x="578467" y="2898015"/>
                  <a:pt x="577118" y="2895273"/>
                  <a:pt x="577118" y="2889788"/>
                </a:cubicBezTo>
                <a:close/>
                <a:moveTo>
                  <a:pt x="9113707" y="2889569"/>
                </a:moveTo>
                <a:lnTo>
                  <a:pt x="9112628" y="2890648"/>
                </a:lnTo>
                <a:lnTo>
                  <a:pt x="9112628" y="2891727"/>
                </a:lnTo>
                <a:lnTo>
                  <a:pt x="9115014" y="2897564"/>
                </a:lnTo>
                <a:lnTo>
                  <a:pt x="9114786" y="2899415"/>
                </a:lnTo>
                <a:lnTo>
                  <a:pt x="9116060" y="2900123"/>
                </a:lnTo>
                <a:lnTo>
                  <a:pt x="9120181" y="2910205"/>
                </a:lnTo>
                <a:cubicBezTo>
                  <a:pt x="9120181" y="2908767"/>
                  <a:pt x="9121260" y="2908047"/>
                  <a:pt x="9123418" y="2908047"/>
                </a:cubicBezTo>
                <a:lnTo>
                  <a:pt x="9124497" y="2906968"/>
                </a:lnTo>
                <a:lnTo>
                  <a:pt x="9124497" y="2904810"/>
                </a:lnTo>
                <a:lnTo>
                  <a:pt x="9116060" y="2900123"/>
                </a:lnTo>
                <a:lnTo>
                  <a:pt x="9115014" y="2897564"/>
                </a:lnTo>
                <a:lnTo>
                  <a:pt x="9115865" y="2890648"/>
                </a:lnTo>
                <a:lnTo>
                  <a:pt x="9114786" y="2889569"/>
                </a:lnTo>
                <a:close/>
                <a:moveTo>
                  <a:pt x="8647457" y="2889114"/>
                </a:moveTo>
                <a:lnTo>
                  <a:pt x="8647457" y="2891272"/>
                </a:lnTo>
                <a:lnTo>
                  <a:pt x="8648536" y="2891272"/>
                </a:lnTo>
                <a:lnTo>
                  <a:pt x="8648536" y="2889114"/>
                </a:lnTo>
                <a:close/>
                <a:moveTo>
                  <a:pt x="7651159" y="2889114"/>
                </a:moveTo>
                <a:lnTo>
                  <a:pt x="7646843" y="2892351"/>
                </a:lnTo>
                <a:lnTo>
                  <a:pt x="7641448" y="2892351"/>
                </a:lnTo>
                <a:lnTo>
                  <a:pt x="7641448" y="2895588"/>
                </a:lnTo>
                <a:lnTo>
                  <a:pt x="7643606" y="2903141"/>
                </a:lnTo>
                <a:lnTo>
                  <a:pt x="7615687" y="2927823"/>
                </a:lnTo>
                <a:lnTo>
                  <a:pt x="7610292" y="2927823"/>
                </a:lnTo>
                <a:lnTo>
                  <a:pt x="7610292" y="2929981"/>
                </a:lnTo>
                <a:cubicBezTo>
                  <a:pt x="7610292" y="2931959"/>
                  <a:pt x="7616721" y="2934792"/>
                  <a:pt x="7629579" y="2938478"/>
                </a:cubicBezTo>
                <a:lnTo>
                  <a:pt x="7632816" y="2935241"/>
                </a:lnTo>
                <a:lnTo>
                  <a:pt x="7634974" y="2935241"/>
                </a:lnTo>
                <a:cubicBezTo>
                  <a:pt x="7636413" y="2935241"/>
                  <a:pt x="7637132" y="2936320"/>
                  <a:pt x="7637132" y="2938478"/>
                </a:cubicBezTo>
                <a:lnTo>
                  <a:pt x="7638211" y="2938478"/>
                </a:lnTo>
                <a:cubicBezTo>
                  <a:pt x="7638211" y="2935601"/>
                  <a:pt x="7638931" y="2934162"/>
                  <a:pt x="7640369" y="2934162"/>
                </a:cubicBezTo>
                <a:lnTo>
                  <a:pt x="7643606" y="2934162"/>
                </a:lnTo>
                <a:lnTo>
                  <a:pt x="7651159" y="2935241"/>
                </a:lnTo>
                <a:lnTo>
                  <a:pt x="7652104" y="2934162"/>
                </a:lnTo>
                <a:lnTo>
                  <a:pt x="7652104" y="2920270"/>
                </a:lnTo>
                <a:lnTo>
                  <a:pt x="7651159" y="2915954"/>
                </a:lnTo>
                <a:lnTo>
                  <a:pt x="7653182" y="2909480"/>
                </a:lnTo>
                <a:lnTo>
                  <a:pt x="7652104" y="2895588"/>
                </a:lnTo>
                <a:lnTo>
                  <a:pt x="7653182" y="2890193"/>
                </a:lnTo>
                <a:lnTo>
                  <a:pt x="7652104" y="2889114"/>
                </a:lnTo>
                <a:close/>
                <a:moveTo>
                  <a:pt x="5650556" y="2888979"/>
                </a:moveTo>
                <a:lnTo>
                  <a:pt x="5652714" y="2888979"/>
                </a:lnTo>
                <a:lnTo>
                  <a:pt x="5652714" y="2891137"/>
                </a:lnTo>
                <a:lnTo>
                  <a:pt x="5643138" y="2897476"/>
                </a:lnTo>
                <a:lnTo>
                  <a:pt x="5642059" y="2896532"/>
                </a:lnTo>
                <a:cubicBezTo>
                  <a:pt x="5642239" y="2894374"/>
                  <a:pt x="5645071" y="2891856"/>
                  <a:pt x="5650556" y="2888979"/>
                </a:cubicBezTo>
                <a:close/>
                <a:moveTo>
                  <a:pt x="4740528" y="2888123"/>
                </a:moveTo>
                <a:lnTo>
                  <a:pt x="4740528" y="2889202"/>
                </a:lnTo>
                <a:lnTo>
                  <a:pt x="4742686" y="2889202"/>
                </a:lnTo>
                <a:lnTo>
                  <a:pt x="4742686" y="2888123"/>
                </a:lnTo>
                <a:close/>
                <a:moveTo>
                  <a:pt x="5645296" y="2887900"/>
                </a:moveTo>
                <a:lnTo>
                  <a:pt x="5646375" y="2888979"/>
                </a:lnTo>
                <a:lnTo>
                  <a:pt x="5646375" y="2891137"/>
                </a:lnTo>
                <a:cubicBezTo>
                  <a:pt x="5643498" y="2891137"/>
                  <a:pt x="5642059" y="2892576"/>
                  <a:pt x="5642059" y="2895453"/>
                </a:cubicBezTo>
                <a:lnTo>
                  <a:pt x="5639901" y="2895453"/>
                </a:lnTo>
                <a:lnTo>
                  <a:pt x="5637743" y="2893295"/>
                </a:lnTo>
                <a:cubicBezTo>
                  <a:pt x="5639901" y="2889698"/>
                  <a:pt x="5642419" y="2887900"/>
                  <a:pt x="5645296" y="2887900"/>
                </a:cubicBezTo>
                <a:close/>
                <a:moveTo>
                  <a:pt x="2605373" y="2887504"/>
                </a:moveTo>
                <a:lnTo>
                  <a:pt x="2604294" y="2897350"/>
                </a:lnTo>
                <a:lnTo>
                  <a:pt x="2608745" y="2909219"/>
                </a:lnTo>
                <a:lnTo>
                  <a:pt x="2606453" y="2915828"/>
                </a:lnTo>
                <a:lnTo>
                  <a:pt x="2607667" y="2916907"/>
                </a:lnTo>
                <a:lnTo>
                  <a:pt x="2615218" y="2916907"/>
                </a:lnTo>
                <a:lnTo>
                  <a:pt x="2622771" y="2917986"/>
                </a:lnTo>
                <a:lnTo>
                  <a:pt x="2624930" y="2904903"/>
                </a:lnTo>
                <a:lnTo>
                  <a:pt x="2621693" y="2900587"/>
                </a:lnTo>
                <a:cubicBezTo>
                  <a:pt x="2622052" y="2899149"/>
                  <a:pt x="2623851" y="2897710"/>
                  <a:pt x="2627088" y="2896271"/>
                </a:cubicBezTo>
                <a:lnTo>
                  <a:pt x="2624930" y="2889662"/>
                </a:lnTo>
                <a:lnTo>
                  <a:pt x="2616298" y="2890741"/>
                </a:lnTo>
                <a:close/>
                <a:moveTo>
                  <a:pt x="4770740" y="2887044"/>
                </a:moveTo>
                <a:lnTo>
                  <a:pt x="4770740" y="2888123"/>
                </a:lnTo>
                <a:lnTo>
                  <a:pt x="4772898" y="2888123"/>
                </a:lnTo>
                <a:lnTo>
                  <a:pt x="4772898" y="2887044"/>
                </a:lnTo>
                <a:close/>
                <a:moveTo>
                  <a:pt x="8698305" y="2886956"/>
                </a:moveTo>
                <a:lnTo>
                  <a:pt x="8692775" y="2893430"/>
                </a:lnTo>
                <a:lnTo>
                  <a:pt x="8693854" y="2894509"/>
                </a:lnTo>
                <a:lnTo>
                  <a:pt x="8693854" y="2895588"/>
                </a:lnTo>
                <a:lnTo>
                  <a:pt x="8702621" y="2893430"/>
                </a:lnTo>
                <a:lnTo>
                  <a:pt x="8702621" y="2890193"/>
                </a:lnTo>
                <a:close/>
                <a:moveTo>
                  <a:pt x="8260918" y="2886416"/>
                </a:moveTo>
                <a:lnTo>
                  <a:pt x="8258760" y="2888574"/>
                </a:lnTo>
                <a:lnTo>
                  <a:pt x="8259838" y="2889653"/>
                </a:lnTo>
                <a:lnTo>
                  <a:pt x="8263076" y="2889653"/>
                </a:lnTo>
                <a:lnTo>
                  <a:pt x="8263076" y="2886416"/>
                </a:lnTo>
                <a:close/>
                <a:moveTo>
                  <a:pt x="9227542" y="2885253"/>
                </a:moveTo>
                <a:lnTo>
                  <a:pt x="9223091" y="2889569"/>
                </a:lnTo>
                <a:lnTo>
                  <a:pt x="9223091" y="2890648"/>
                </a:lnTo>
                <a:lnTo>
                  <a:pt x="9225384" y="2892806"/>
                </a:lnTo>
                <a:lnTo>
                  <a:pt x="9227542" y="2892806"/>
                </a:lnTo>
                <a:lnTo>
                  <a:pt x="9228621" y="2887411"/>
                </a:lnTo>
                <a:lnTo>
                  <a:pt x="9228621" y="2885253"/>
                </a:lnTo>
                <a:close/>
                <a:moveTo>
                  <a:pt x="3074318" y="2884528"/>
                </a:moveTo>
                <a:lnTo>
                  <a:pt x="3062951" y="2889346"/>
                </a:lnTo>
                <a:lnTo>
                  <a:pt x="3062449" y="2888844"/>
                </a:lnTo>
                <a:lnTo>
                  <a:pt x="3061370" y="2888844"/>
                </a:lnTo>
                <a:lnTo>
                  <a:pt x="3058842" y="2891088"/>
                </a:lnTo>
                <a:lnTo>
                  <a:pt x="3053952" y="2893160"/>
                </a:lnTo>
                <a:cubicBezTo>
                  <a:pt x="3049995" y="2897386"/>
                  <a:pt x="3045320" y="2899499"/>
                  <a:pt x="3039925" y="2899499"/>
                </a:cubicBezTo>
                <a:lnTo>
                  <a:pt x="3038846" y="2904894"/>
                </a:lnTo>
                <a:lnTo>
                  <a:pt x="3038846" y="2905973"/>
                </a:lnTo>
                <a:lnTo>
                  <a:pt x="3039925" y="2905973"/>
                </a:lnTo>
                <a:cubicBezTo>
                  <a:pt x="3039925" y="2903096"/>
                  <a:pt x="3043881" y="2900218"/>
                  <a:pt x="3051794" y="2897341"/>
                </a:cubicBezTo>
                <a:lnTo>
                  <a:pt x="3058842" y="2891088"/>
                </a:lnTo>
                <a:lnTo>
                  <a:pt x="3062951" y="2889346"/>
                </a:lnTo>
                <a:lnTo>
                  <a:pt x="3063528" y="2889923"/>
                </a:lnTo>
                <a:lnTo>
                  <a:pt x="3064607" y="2889923"/>
                </a:lnTo>
                <a:lnTo>
                  <a:pt x="3063528" y="2891002"/>
                </a:lnTo>
                <a:lnTo>
                  <a:pt x="3063528" y="2894239"/>
                </a:lnTo>
                <a:lnTo>
                  <a:pt x="3065686" y="2894239"/>
                </a:lnTo>
                <a:cubicBezTo>
                  <a:pt x="3066405" y="2888484"/>
                  <a:pt x="3069283" y="2885607"/>
                  <a:pt x="3074318" y="2885607"/>
                </a:cubicBezTo>
                <a:close/>
                <a:moveTo>
                  <a:pt x="3043162" y="2883449"/>
                </a:moveTo>
                <a:lnTo>
                  <a:pt x="3042083" y="2886686"/>
                </a:lnTo>
                <a:lnTo>
                  <a:pt x="3042083" y="2887765"/>
                </a:lnTo>
                <a:lnTo>
                  <a:pt x="3043162" y="2887765"/>
                </a:lnTo>
                <a:lnTo>
                  <a:pt x="3044241" y="2884528"/>
                </a:lnTo>
                <a:lnTo>
                  <a:pt x="3044241" y="2883449"/>
                </a:lnTo>
                <a:close/>
                <a:moveTo>
                  <a:pt x="8696147" y="2878324"/>
                </a:moveTo>
                <a:lnTo>
                  <a:pt x="8696147" y="2879403"/>
                </a:lnTo>
                <a:lnTo>
                  <a:pt x="8699384" y="2879403"/>
                </a:lnTo>
                <a:lnTo>
                  <a:pt x="8699384" y="2878324"/>
                </a:lnTo>
                <a:close/>
                <a:moveTo>
                  <a:pt x="5766954" y="2878324"/>
                </a:moveTo>
                <a:cubicBezTo>
                  <a:pt x="5779092" y="2878324"/>
                  <a:pt x="5785162" y="2881875"/>
                  <a:pt x="5785162" y="2888979"/>
                </a:cubicBezTo>
                <a:cubicBezTo>
                  <a:pt x="5788489" y="2888979"/>
                  <a:pt x="5790602" y="2891811"/>
                  <a:pt x="5791501" y="2897476"/>
                </a:cubicBezTo>
                <a:lnTo>
                  <a:pt x="5786241" y="2900713"/>
                </a:lnTo>
                <a:lnTo>
                  <a:pt x="5780846" y="2899634"/>
                </a:lnTo>
                <a:lnTo>
                  <a:pt x="5773428" y="2900713"/>
                </a:lnTo>
                <a:lnTo>
                  <a:pt x="5762638" y="2897476"/>
                </a:lnTo>
                <a:lnTo>
                  <a:pt x="5746722" y="2900713"/>
                </a:lnTo>
                <a:lnTo>
                  <a:pt x="5739169" y="2900713"/>
                </a:lnTo>
                <a:lnTo>
                  <a:pt x="5731751" y="2899634"/>
                </a:lnTo>
                <a:lnTo>
                  <a:pt x="5731751" y="2900713"/>
                </a:lnTo>
                <a:cubicBezTo>
                  <a:pt x="5735258" y="2903231"/>
                  <a:pt x="5737011" y="2905389"/>
                  <a:pt x="5737011" y="2907187"/>
                </a:cubicBezTo>
                <a:lnTo>
                  <a:pt x="5735932" y="2908266"/>
                </a:lnTo>
                <a:lnTo>
                  <a:pt x="5735932" y="2909345"/>
                </a:lnTo>
                <a:lnTo>
                  <a:pt x="5737011" y="2910289"/>
                </a:lnTo>
                <a:lnTo>
                  <a:pt x="5737011" y="2911368"/>
                </a:lnTo>
                <a:lnTo>
                  <a:pt x="5732830" y="2921079"/>
                </a:lnTo>
                <a:lnTo>
                  <a:pt x="5735932" y="2926339"/>
                </a:lnTo>
                <a:lnTo>
                  <a:pt x="5735932" y="2929576"/>
                </a:lnTo>
                <a:lnTo>
                  <a:pt x="5733909" y="2932813"/>
                </a:lnTo>
                <a:lnTo>
                  <a:pt x="5733909" y="2934971"/>
                </a:lnTo>
                <a:lnTo>
                  <a:pt x="5738090" y="2940231"/>
                </a:lnTo>
                <a:lnTo>
                  <a:pt x="5738090" y="2945626"/>
                </a:lnTo>
                <a:lnTo>
                  <a:pt x="5734988" y="2949808"/>
                </a:lnTo>
                <a:lnTo>
                  <a:pt x="5734988" y="2957361"/>
                </a:lnTo>
                <a:lnTo>
                  <a:pt x="5733909" y="2964779"/>
                </a:lnTo>
                <a:cubicBezTo>
                  <a:pt x="5737416" y="2964959"/>
                  <a:pt x="5739169" y="2966038"/>
                  <a:pt x="5739169" y="2968016"/>
                </a:cubicBezTo>
                <a:lnTo>
                  <a:pt x="5739169" y="2972332"/>
                </a:lnTo>
                <a:lnTo>
                  <a:pt x="5735932" y="2976513"/>
                </a:lnTo>
                <a:cubicBezTo>
                  <a:pt x="5735932" y="2977952"/>
                  <a:pt x="5739889" y="2978671"/>
                  <a:pt x="5747801" y="2978671"/>
                </a:cubicBezTo>
                <a:cubicBezTo>
                  <a:pt x="5747801" y="2980110"/>
                  <a:pt x="5749195" y="2980829"/>
                  <a:pt x="5751982" y="2980829"/>
                </a:cubicBezTo>
                <a:cubicBezTo>
                  <a:pt x="5758547" y="2976513"/>
                  <a:pt x="5766009" y="2970084"/>
                  <a:pt x="5774372" y="2961542"/>
                </a:cubicBezTo>
                <a:lnTo>
                  <a:pt x="5775451" y="2961542"/>
                </a:lnTo>
                <a:lnTo>
                  <a:pt x="5780846" y="2966937"/>
                </a:lnTo>
                <a:cubicBezTo>
                  <a:pt x="5787590" y="2966937"/>
                  <a:pt x="5792940" y="2969769"/>
                  <a:pt x="5796896" y="2975434"/>
                </a:cubicBezTo>
                <a:lnTo>
                  <a:pt x="5796896" y="2980829"/>
                </a:lnTo>
                <a:cubicBezTo>
                  <a:pt x="5799684" y="2980829"/>
                  <a:pt x="5801077" y="2982942"/>
                  <a:pt x="5801077" y="2987168"/>
                </a:cubicBezTo>
                <a:lnTo>
                  <a:pt x="5801077" y="2990405"/>
                </a:lnTo>
                <a:lnTo>
                  <a:pt x="5797975" y="2993642"/>
                </a:lnTo>
                <a:lnTo>
                  <a:pt x="5796896" y="2993642"/>
                </a:lnTo>
                <a:lnTo>
                  <a:pt x="5777609" y="2989326"/>
                </a:lnTo>
                <a:lnTo>
                  <a:pt x="5770191" y="2989326"/>
                </a:lnTo>
                <a:lnTo>
                  <a:pt x="5747801" y="2990405"/>
                </a:lnTo>
                <a:lnTo>
                  <a:pt x="5738090" y="2986224"/>
                </a:lnTo>
                <a:cubicBezTo>
                  <a:pt x="5737911" y="2988112"/>
                  <a:pt x="5731526" y="2990585"/>
                  <a:pt x="5718938" y="2993642"/>
                </a:cubicBezTo>
                <a:lnTo>
                  <a:pt x="5713543" y="2991484"/>
                </a:lnTo>
                <a:lnTo>
                  <a:pt x="5707204" y="2993642"/>
                </a:lnTo>
                <a:lnTo>
                  <a:pt x="5705046" y="2993642"/>
                </a:lnTo>
                <a:cubicBezTo>
                  <a:pt x="5698662" y="2992743"/>
                  <a:pt x="5695470" y="2989551"/>
                  <a:pt x="5695470" y="2984066"/>
                </a:cubicBezTo>
                <a:lnTo>
                  <a:pt x="5693312" y="2984066"/>
                </a:lnTo>
                <a:cubicBezTo>
                  <a:pt x="5690614" y="2984066"/>
                  <a:pt x="5687737" y="2985819"/>
                  <a:pt x="5684680" y="2989326"/>
                </a:cubicBezTo>
                <a:cubicBezTo>
                  <a:pt x="5682612" y="2988607"/>
                  <a:pt x="5681577" y="2986494"/>
                  <a:pt x="5681577" y="2982987"/>
                </a:cubicBezTo>
                <a:lnTo>
                  <a:pt x="5682656" y="2981908"/>
                </a:lnTo>
                <a:lnTo>
                  <a:pt x="5680498" y="2981908"/>
                </a:lnTo>
                <a:lnTo>
                  <a:pt x="5680498" y="2989326"/>
                </a:lnTo>
                <a:lnTo>
                  <a:pt x="5670922" y="2989326"/>
                </a:lnTo>
                <a:lnTo>
                  <a:pt x="5659188" y="2990405"/>
                </a:lnTo>
                <a:lnTo>
                  <a:pt x="5655951" y="2989326"/>
                </a:lnTo>
                <a:cubicBezTo>
                  <a:pt x="5651815" y="2989686"/>
                  <a:pt x="5648623" y="2990765"/>
                  <a:pt x="5646375" y="2992563"/>
                </a:cubicBezTo>
                <a:lnTo>
                  <a:pt x="5645296" y="2992563"/>
                </a:lnTo>
                <a:cubicBezTo>
                  <a:pt x="5643857" y="2992563"/>
                  <a:pt x="5643138" y="2991484"/>
                  <a:pt x="5643138" y="2989326"/>
                </a:cubicBezTo>
                <a:lnTo>
                  <a:pt x="5642059" y="2990405"/>
                </a:lnTo>
                <a:lnTo>
                  <a:pt x="5630325" y="2990405"/>
                </a:lnTo>
                <a:cubicBezTo>
                  <a:pt x="5623941" y="2990405"/>
                  <a:pt x="5620749" y="2987933"/>
                  <a:pt x="5620749" y="2982987"/>
                </a:cubicBezTo>
                <a:lnTo>
                  <a:pt x="5623851" y="2981908"/>
                </a:lnTo>
                <a:lnTo>
                  <a:pt x="5631404" y="2984066"/>
                </a:lnTo>
                <a:cubicBezTo>
                  <a:pt x="5637248" y="2980469"/>
                  <a:pt x="5642554" y="2978671"/>
                  <a:pt x="5647319" y="2978671"/>
                </a:cubicBezTo>
                <a:lnTo>
                  <a:pt x="5647319" y="2979750"/>
                </a:lnTo>
                <a:lnTo>
                  <a:pt x="5650556" y="2978671"/>
                </a:lnTo>
                <a:lnTo>
                  <a:pt x="5663369" y="2981908"/>
                </a:lnTo>
                <a:lnTo>
                  <a:pt x="5674024" y="2981908"/>
                </a:lnTo>
                <a:lnTo>
                  <a:pt x="5672945" y="2974355"/>
                </a:lnTo>
                <a:lnTo>
                  <a:pt x="5674024" y="2966937"/>
                </a:lnTo>
                <a:lnTo>
                  <a:pt x="5672001" y="2960598"/>
                </a:lnTo>
                <a:cubicBezTo>
                  <a:pt x="5672001" y="2956282"/>
                  <a:pt x="5675553" y="2953404"/>
                  <a:pt x="5682656" y="2951966"/>
                </a:cubicBezTo>
                <a:lnTo>
                  <a:pt x="5682656" y="2948729"/>
                </a:lnTo>
                <a:lnTo>
                  <a:pt x="5674024" y="2950887"/>
                </a:lnTo>
                <a:lnTo>
                  <a:pt x="5672945" y="2949808"/>
                </a:lnTo>
                <a:lnTo>
                  <a:pt x="5672945" y="2947784"/>
                </a:lnTo>
                <a:cubicBezTo>
                  <a:pt x="5674384" y="2944907"/>
                  <a:pt x="5676182" y="2943468"/>
                  <a:pt x="5678340" y="2943468"/>
                </a:cubicBezTo>
                <a:lnTo>
                  <a:pt x="5678340" y="2939152"/>
                </a:lnTo>
                <a:lnTo>
                  <a:pt x="5676182" y="2931734"/>
                </a:lnTo>
                <a:lnTo>
                  <a:pt x="5677261" y="2925260"/>
                </a:lnTo>
                <a:lnTo>
                  <a:pt x="5675103" y="2920000"/>
                </a:lnTo>
                <a:lnTo>
                  <a:pt x="5677261" y="2913526"/>
                </a:lnTo>
                <a:lnTo>
                  <a:pt x="5676182" y="2906108"/>
                </a:lnTo>
                <a:lnTo>
                  <a:pt x="5678340" y="2896532"/>
                </a:lnTo>
                <a:lnTo>
                  <a:pt x="5678340" y="2895453"/>
                </a:lnTo>
                <a:lnTo>
                  <a:pt x="5677261" y="2895453"/>
                </a:lnTo>
                <a:cubicBezTo>
                  <a:pt x="5677261" y="2897521"/>
                  <a:pt x="5675823" y="2899274"/>
                  <a:pt x="5672945" y="2900713"/>
                </a:cubicBezTo>
                <a:lnTo>
                  <a:pt x="5670922" y="2900713"/>
                </a:lnTo>
                <a:lnTo>
                  <a:pt x="5667685" y="2899634"/>
                </a:lnTo>
                <a:lnTo>
                  <a:pt x="5662290" y="2900713"/>
                </a:lnTo>
                <a:lnTo>
                  <a:pt x="5659188" y="2900713"/>
                </a:lnTo>
                <a:lnTo>
                  <a:pt x="5649477" y="2899634"/>
                </a:lnTo>
                <a:lnTo>
                  <a:pt x="5645296" y="2900713"/>
                </a:lnTo>
                <a:lnTo>
                  <a:pt x="5644217" y="2899634"/>
                </a:lnTo>
                <a:lnTo>
                  <a:pt x="5644217" y="2897476"/>
                </a:lnTo>
                <a:lnTo>
                  <a:pt x="5653793" y="2891137"/>
                </a:lnTo>
                <a:lnTo>
                  <a:pt x="5654872" y="2891137"/>
                </a:lnTo>
                <a:lnTo>
                  <a:pt x="5659188" y="2893295"/>
                </a:lnTo>
                <a:lnTo>
                  <a:pt x="5672001" y="2890058"/>
                </a:lnTo>
                <a:cubicBezTo>
                  <a:pt x="5675148" y="2890058"/>
                  <a:pt x="5678340" y="2891137"/>
                  <a:pt x="5681577" y="2893295"/>
                </a:cubicBezTo>
                <a:lnTo>
                  <a:pt x="5696549" y="2888979"/>
                </a:lnTo>
                <a:cubicBezTo>
                  <a:pt x="5700775" y="2889878"/>
                  <a:pt x="5702888" y="2890957"/>
                  <a:pt x="5702888" y="2892216"/>
                </a:cubicBezTo>
                <a:lnTo>
                  <a:pt x="5703967" y="2891137"/>
                </a:lnTo>
                <a:lnTo>
                  <a:pt x="5706125" y="2891137"/>
                </a:lnTo>
                <a:cubicBezTo>
                  <a:pt x="5720332" y="2891137"/>
                  <a:pt x="5729593" y="2891856"/>
                  <a:pt x="5733909" y="2893295"/>
                </a:cubicBezTo>
                <a:cubicBezTo>
                  <a:pt x="5744519" y="2893295"/>
                  <a:pt x="5749824" y="2890777"/>
                  <a:pt x="5749824" y="2885742"/>
                </a:cubicBezTo>
                <a:close/>
                <a:moveTo>
                  <a:pt x="3735194" y="2877784"/>
                </a:moveTo>
                <a:lnTo>
                  <a:pt x="3733036" y="2879942"/>
                </a:lnTo>
                <a:lnTo>
                  <a:pt x="3733036" y="2881021"/>
                </a:lnTo>
                <a:lnTo>
                  <a:pt x="3737352" y="2884258"/>
                </a:lnTo>
                <a:lnTo>
                  <a:pt x="3738431" y="2883179"/>
                </a:lnTo>
                <a:lnTo>
                  <a:pt x="3738431" y="2881021"/>
                </a:lnTo>
                <a:close/>
                <a:moveTo>
                  <a:pt x="4754555" y="2877333"/>
                </a:moveTo>
                <a:lnTo>
                  <a:pt x="4754555" y="2879491"/>
                </a:lnTo>
                <a:lnTo>
                  <a:pt x="4756713" y="2877333"/>
                </a:lnTo>
                <a:close/>
                <a:moveTo>
                  <a:pt x="3674635" y="2876705"/>
                </a:moveTo>
                <a:lnTo>
                  <a:pt x="3674635" y="2878863"/>
                </a:lnTo>
                <a:lnTo>
                  <a:pt x="3675714" y="2878863"/>
                </a:lnTo>
                <a:lnTo>
                  <a:pt x="3675714" y="2876705"/>
                </a:lnTo>
                <a:close/>
                <a:moveTo>
                  <a:pt x="3052873" y="2876031"/>
                </a:moveTo>
                <a:lnTo>
                  <a:pt x="3048557" y="2879268"/>
                </a:lnTo>
                <a:lnTo>
                  <a:pt x="3056110" y="2878189"/>
                </a:lnTo>
                <a:lnTo>
                  <a:pt x="3056110" y="2877110"/>
                </a:lnTo>
                <a:close/>
                <a:moveTo>
                  <a:pt x="5200491" y="2875356"/>
                </a:moveTo>
                <a:lnTo>
                  <a:pt x="5197254" y="2878593"/>
                </a:lnTo>
                <a:lnTo>
                  <a:pt x="5200491" y="2881830"/>
                </a:lnTo>
                <a:lnTo>
                  <a:pt x="5202649" y="2881830"/>
                </a:lnTo>
                <a:lnTo>
                  <a:pt x="5203728" y="2877514"/>
                </a:lnTo>
                <a:close/>
                <a:moveTo>
                  <a:pt x="7667210" y="2875087"/>
                </a:moveTo>
                <a:lnTo>
                  <a:pt x="7667210" y="2876166"/>
                </a:lnTo>
                <a:cubicBezTo>
                  <a:pt x="7669907" y="2882460"/>
                  <a:pt x="7672065" y="2885697"/>
                  <a:pt x="7673684" y="2885877"/>
                </a:cubicBezTo>
                <a:lnTo>
                  <a:pt x="7676921" y="2882640"/>
                </a:lnTo>
                <a:lnTo>
                  <a:pt x="7676921" y="2881561"/>
                </a:lnTo>
                <a:cubicBezTo>
                  <a:pt x="7676921" y="2879762"/>
                  <a:pt x="7673684" y="2877604"/>
                  <a:pt x="7667210" y="2875087"/>
                </a:cubicBezTo>
                <a:close/>
                <a:moveTo>
                  <a:pt x="5582309" y="2875087"/>
                </a:moveTo>
                <a:lnTo>
                  <a:pt x="5581230" y="2876166"/>
                </a:lnTo>
                <a:lnTo>
                  <a:pt x="5581230" y="2879403"/>
                </a:lnTo>
                <a:lnTo>
                  <a:pt x="5583253" y="2881561"/>
                </a:lnTo>
                <a:lnTo>
                  <a:pt x="5585411" y="2881561"/>
                </a:lnTo>
                <a:lnTo>
                  <a:pt x="5587569" y="2879403"/>
                </a:lnTo>
                <a:lnTo>
                  <a:pt x="5587569" y="2876166"/>
                </a:lnTo>
                <a:close/>
                <a:moveTo>
                  <a:pt x="3077555" y="2874952"/>
                </a:moveTo>
                <a:lnTo>
                  <a:pt x="3075397" y="2878189"/>
                </a:lnTo>
                <a:lnTo>
                  <a:pt x="3075397" y="2879268"/>
                </a:lnTo>
                <a:lnTo>
                  <a:pt x="3077555" y="2879268"/>
                </a:lnTo>
                <a:lnTo>
                  <a:pt x="3079713" y="2877110"/>
                </a:lnTo>
                <a:close/>
                <a:moveTo>
                  <a:pt x="3092527" y="2872794"/>
                </a:moveTo>
                <a:lnTo>
                  <a:pt x="3092527" y="2874952"/>
                </a:lnTo>
                <a:lnTo>
                  <a:pt x="3093606" y="2874952"/>
                </a:lnTo>
                <a:lnTo>
                  <a:pt x="3093606" y="2872794"/>
                </a:lnTo>
                <a:close/>
                <a:moveTo>
                  <a:pt x="9199353" y="2872305"/>
                </a:moveTo>
                <a:lnTo>
                  <a:pt x="9199353" y="2873384"/>
                </a:lnTo>
                <a:lnTo>
                  <a:pt x="9201511" y="2873384"/>
                </a:lnTo>
                <a:lnTo>
                  <a:pt x="9201511" y="2872305"/>
                </a:lnTo>
                <a:close/>
                <a:moveTo>
                  <a:pt x="3066765" y="2870636"/>
                </a:moveTo>
                <a:lnTo>
                  <a:pt x="3066765" y="2876031"/>
                </a:lnTo>
                <a:lnTo>
                  <a:pt x="3068923" y="2878189"/>
                </a:lnTo>
                <a:lnTo>
                  <a:pt x="3070002" y="2878189"/>
                </a:lnTo>
                <a:lnTo>
                  <a:pt x="3070002" y="2876031"/>
                </a:lnTo>
                <a:lnTo>
                  <a:pt x="3071081" y="2876031"/>
                </a:lnTo>
                <a:lnTo>
                  <a:pt x="3070002" y="2870636"/>
                </a:lnTo>
                <a:close/>
                <a:moveTo>
                  <a:pt x="5584332" y="2868747"/>
                </a:moveTo>
                <a:lnTo>
                  <a:pt x="5577890" y="2872295"/>
                </a:lnTo>
                <a:lnTo>
                  <a:pt x="5581230" y="2871850"/>
                </a:lnTo>
                <a:close/>
                <a:moveTo>
                  <a:pt x="3094685" y="2868478"/>
                </a:moveTo>
                <a:lnTo>
                  <a:pt x="3094685" y="2870636"/>
                </a:lnTo>
                <a:lnTo>
                  <a:pt x="3095764" y="2870636"/>
                </a:lnTo>
                <a:lnTo>
                  <a:pt x="3095764" y="2868478"/>
                </a:lnTo>
                <a:close/>
                <a:moveTo>
                  <a:pt x="9186270" y="2867989"/>
                </a:moveTo>
                <a:lnTo>
                  <a:pt x="9185191" y="2869068"/>
                </a:lnTo>
                <a:lnTo>
                  <a:pt x="9185191" y="2870147"/>
                </a:lnTo>
                <a:lnTo>
                  <a:pt x="9193823" y="2871226"/>
                </a:lnTo>
                <a:lnTo>
                  <a:pt x="9197195" y="2871226"/>
                </a:lnTo>
                <a:lnTo>
                  <a:pt x="9197195" y="2870147"/>
                </a:lnTo>
                <a:close/>
                <a:moveTo>
                  <a:pt x="4616847" y="2867757"/>
                </a:moveTo>
                <a:lnTo>
                  <a:pt x="4614689" y="2869915"/>
                </a:lnTo>
                <a:lnTo>
                  <a:pt x="4614689" y="2873152"/>
                </a:lnTo>
                <a:lnTo>
                  <a:pt x="4615768" y="2878412"/>
                </a:lnTo>
                <a:lnTo>
                  <a:pt x="4619005" y="2878412"/>
                </a:lnTo>
                <a:lnTo>
                  <a:pt x="4622242" y="2875175"/>
                </a:lnTo>
                <a:lnTo>
                  <a:pt x="4622242" y="2874096"/>
                </a:lnTo>
                <a:cubicBezTo>
                  <a:pt x="4622242" y="2870409"/>
                  <a:pt x="4621163" y="2868296"/>
                  <a:pt x="4619005" y="2867757"/>
                </a:cubicBezTo>
                <a:close/>
                <a:moveTo>
                  <a:pt x="5585411" y="2867668"/>
                </a:moveTo>
                <a:lnTo>
                  <a:pt x="5585411" y="2868747"/>
                </a:lnTo>
                <a:lnTo>
                  <a:pt x="5588648" y="2868747"/>
                </a:lnTo>
                <a:lnTo>
                  <a:pt x="5588648" y="2867668"/>
                </a:lnTo>
                <a:close/>
                <a:moveTo>
                  <a:pt x="8755627" y="2867399"/>
                </a:moveTo>
                <a:lnTo>
                  <a:pt x="8755627" y="2869557"/>
                </a:lnTo>
                <a:lnTo>
                  <a:pt x="8756706" y="2869557"/>
                </a:lnTo>
                <a:lnTo>
                  <a:pt x="8756706" y="2867399"/>
                </a:lnTo>
                <a:close/>
                <a:moveTo>
                  <a:pt x="3675714" y="2866994"/>
                </a:moveTo>
                <a:lnTo>
                  <a:pt x="3675714" y="2870231"/>
                </a:lnTo>
                <a:lnTo>
                  <a:pt x="3680030" y="2870231"/>
                </a:lnTo>
                <a:lnTo>
                  <a:pt x="3680030" y="2866994"/>
                </a:lnTo>
                <a:close/>
                <a:moveTo>
                  <a:pt x="9115865" y="2866910"/>
                </a:moveTo>
                <a:cubicBezTo>
                  <a:pt x="9112628" y="2868349"/>
                  <a:pt x="9110830" y="2869788"/>
                  <a:pt x="9110470" y="2871226"/>
                </a:cubicBezTo>
                <a:lnTo>
                  <a:pt x="9114786" y="2875542"/>
                </a:lnTo>
                <a:lnTo>
                  <a:pt x="9120181" y="2875542"/>
                </a:lnTo>
                <a:lnTo>
                  <a:pt x="9120181" y="2867989"/>
                </a:lnTo>
                <a:close/>
                <a:moveTo>
                  <a:pt x="8741465" y="2866320"/>
                </a:moveTo>
                <a:cubicBezTo>
                  <a:pt x="8732833" y="2866320"/>
                  <a:pt x="8726719" y="2868478"/>
                  <a:pt x="8723122" y="2872794"/>
                </a:cubicBezTo>
                <a:lnTo>
                  <a:pt x="8724201" y="2873873"/>
                </a:lnTo>
                <a:lnTo>
                  <a:pt x="8723122" y="2879403"/>
                </a:lnTo>
                <a:lnTo>
                  <a:pt x="8723122" y="2882640"/>
                </a:lnTo>
                <a:lnTo>
                  <a:pt x="8725280" y="2884798"/>
                </a:lnTo>
                <a:lnTo>
                  <a:pt x="8737149" y="2872794"/>
                </a:lnTo>
                <a:lnTo>
                  <a:pt x="8742544" y="2872794"/>
                </a:lnTo>
                <a:lnTo>
                  <a:pt x="8742544" y="2870636"/>
                </a:lnTo>
                <a:lnTo>
                  <a:pt x="8743623" y="2870636"/>
                </a:lnTo>
                <a:close/>
                <a:moveTo>
                  <a:pt x="713747" y="2866050"/>
                </a:moveTo>
                <a:lnTo>
                  <a:pt x="713747" y="2868208"/>
                </a:lnTo>
                <a:lnTo>
                  <a:pt x="712803" y="2868208"/>
                </a:lnTo>
                <a:lnTo>
                  <a:pt x="713747" y="2871175"/>
                </a:lnTo>
                <a:lnTo>
                  <a:pt x="716849" y="2871175"/>
                </a:lnTo>
                <a:lnTo>
                  <a:pt x="718872" y="2869152"/>
                </a:lnTo>
                <a:lnTo>
                  <a:pt x="718872" y="2866050"/>
                </a:lnTo>
                <a:close/>
                <a:moveTo>
                  <a:pt x="609893" y="2865241"/>
                </a:moveTo>
                <a:cubicBezTo>
                  <a:pt x="603689" y="2865241"/>
                  <a:pt x="600586" y="2869647"/>
                  <a:pt x="600586" y="2878458"/>
                </a:cubicBezTo>
                <a:lnTo>
                  <a:pt x="600586" y="2881561"/>
                </a:lnTo>
                <a:cubicBezTo>
                  <a:pt x="602025" y="2882909"/>
                  <a:pt x="603059" y="2887001"/>
                  <a:pt x="603689" y="2893834"/>
                </a:cubicBezTo>
                <a:lnTo>
                  <a:pt x="605712" y="2898015"/>
                </a:lnTo>
                <a:cubicBezTo>
                  <a:pt x="604544" y="2901432"/>
                  <a:pt x="602834" y="2903141"/>
                  <a:pt x="600586" y="2903141"/>
                </a:cubicBezTo>
                <a:lnTo>
                  <a:pt x="600586" y="2908266"/>
                </a:lnTo>
                <a:lnTo>
                  <a:pt x="603689" y="2926609"/>
                </a:lnTo>
                <a:lnTo>
                  <a:pt x="601665" y="2953314"/>
                </a:lnTo>
                <a:cubicBezTo>
                  <a:pt x="602475" y="2956731"/>
                  <a:pt x="603508" y="2958440"/>
                  <a:pt x="604768" y="2958440"/>
                </a:cubicBezTo>
                <a:lnTo>
                  <a:pt x="634440" y="2958440"/>
                </a:lnTo>
                <a:lnTo>
                  <a:pt x="637542" y="2960463"/>
                </a:lnTo>
                <a:lnTo>
                  <a:pt x="642668" y="2958440"/>
                </a:lnTo>
                <a:lnTo>
                  <a:pt x="647793" y="2959384"/>
                </a:lnTo>
                <a:lnTo>
                  <a:pt x="653862" y="2957361"/>
                </a:lnTo>
                <a:lnTo>
                  <a:pt x="654941" y="2957361"/>
                </a:lnTo>
                <a:cubicBezTo>
                  <a:pt x="657998" y="2960418"/>
                  <a:pt x="661730" y="2962126"/>
                  <a:pt x="666136" y="2962486"/>
                </a:cubicBezTo>
                <a:cubicBezTo>
                  <a:pt x="666136" y="2959788"/>
                  <a:pt x="671620" y="2958440"/>
                  <a:pt x="682591" y="2958440"/>
                </a:cubicBezTo>
                <a:lnTo>
                  <a:pt x="683670" y="2958440"/>
                </a:lnTo>
                <a:lnTo>
                  <a:pt x="684614" y="2954258"/>
                </a:lnTo>
                <a:lnTo>
                  <a:pt x="682591" y="2948189"/>
                </a:lnTo>
                <a:lnTo>
                  <a:pt x="682591" y="2946166"/>
                </a:lnTo>
                <a:lnTo>
                  <a:pt x="683670" y="2941041"/>
                </a:lnTo>
                <a:lnTo>
                  <a:pt x="681512" y="2938883"/>
                </a:lnTo>
                <a:lnTo>
                  <a:pt x="681512" y="2936859"/>
                </a:lnTo>
                <a:cubicBezTo>
                  <a:pt x="682950" y="2935331"/>
                  <a:pt x="683984" y="2931599"/>
                  <a:pt x="684614" y="2925665"/>
                </a:cubicBezTo>
                <a:lnTo>
                  <a:pt x="682591" y="2919461"/>
                </a:lnTo>
                <a:lnTo>
                  <a:pt x="685693" y="2908266"/>
                </a:lnTo>
                <a:lnTo>
                  <a:pt x="683670" y="2900038"/>
                </a:lnTo>
                <a:lnTo>
                  <a:pt x="683670" y="2896936"/>
                </a:lnTo>
                <a:lnTo>
                  <a:pt x="685693" y="2893834"/>
                </a:lnTo>
                <a:lnTo>
                  <a:pt x="683670" y="2889788"/>
                </a:lnTo>
                <a:lnTo>
                  <a:pt x="687716" y="2878458"/>
                </a:lnTo>
                <a:lnTo>
                  <a:pt x="686637" y="2878458"/>
                </a:lnTo>
                <a:lnTo>
                  <a:pt x="684614" y="2876435"/>
                </a:lnTo>
                <a:lnTo>
                  <a:pt x="684614" y="2875491"/>
                </a:lnTo>
                <a:lnTo>
                  <a:pt x="685693" y="2871310"/>
                </a:lnTo>
                <a:lnTo>
                  <a:pt x="684614" y="2868208"/>
                </a:lnTo>
                <a:lnTo>
                  <a:pt x="679489" y="2869287"/>
                </a:lnTo>
                <a:lnTo>
                  <a:pt x="676386" y="2869287"/>
                </a:lnTo>
                <a:cubicBezTo>
                  <a:pt x="672160" y="2869287"/>
                  <a:pt x="667395" y="2868253"/>
                  <a:pt x="662090" y="2866185"/>
                </a:cubicBezTo>
                <a:lnTo>
                  <a:pt x="658043" y="2869287"/>
                </a:lnTo>
                <a:lnTo>
                  <a:pt x="656964" y="2868208"/>
                </a:lnTo>
                <a:lnTo>
                  <a:pt x="651839" y="2869287"/>
                </a:lnTo>
                <a:lnTo>
                  <a:pt x="640644" y="2868208"/>
                </a:lnTo>
                <a:lnTo>
                  <a:pt x="626213" y="2869287"/>
                </a:lnTo>
                <a:cubicBezTo>
                  <a:pt x="622436" y="2869287"/>
                  <a:pt x="616996" y="2867938"/>
                  <a:pt x="609893" y="2865241"/>
                </a:cubicBezTo>
                <a:close/>
                <a:moveTo>
                  <a:pt x="9202590" y="2864752"/>
                </a:moveTo>
                <a:lnTo>
                  <a:pt x="9202590" y="2867989"/>
                </a:lnTo>
                <a:lnTo>
                  <a:pt x="9203669" y="2867989"/>
                </a:lnTo>
                <a:lnTo>
                  <a:pt x="9205827" y="2865831"/>
                </a:lnTo>
                <a:lnTo>
                  <a:pt x="9205827" y="2864752"/>
                </a:lnTo>
                <a:close/>
                <a:moveTo>
                  <a:pt x="2715161" y="2863631"/>
                </a:moveTo>
                <a:lnTo>
                  <a:pt x="2716241" y="2863631"/>
                </a:lnTo>
                <a:cubicBezTo>
                  <a:pt x="2727120" y="2863631"/>
                  <a:pt x="2732560" y="2867273"/>
                  <a:pt x="2732560" y="2874556"/>
                </a:cubicBezTo>
                <a:lnTo>
                  <a:pt x="2739035" y="2873342"/>
                </a:lnTo>
                <a:cubicBezTo>
                  <a:pt x="2750635" y="2879906"/>
                  <a:pt x="2756433" y="2886425"/>
                  <a:pt x="2756433" y="2892899"/>
                </a:cubicBezTo>
                <a:lnTo>
                  <a:pt x="2756433" y="2893978"/>
                </a:lnTo>
                <a:cubicBezTo>
                  <a:pt x="2756433" y="2895507"/>
                  <a:pt x="2753150" y="2896991"/>
                  <a:pt x="2746586" y="2898429"/>
                </a:cubicBezTo>
                <a:lnTo>
                  <a:pt x="2747667" y="2903824"/>
                </a:lnTo>
                <a:lnTo>
                  <a:pt x="2745508" y="2907061"/>
                </a:lnTo>
                <a:lnTo>
                  <a:pt x="2745508" y="2909219"/>
                </a:lnTo>
                <a:cubicBezTo>
                  <a:pt x="2747667" y="2911917"/>
                  <a:pt x="2748746" y="2914479"/>
                  <a:pt x="2748746" y="2916907"/>
                </a:cubicBezTo>
                <a:lnTo>
                  <a:pt x="2748746" y="2917986"/>
                </a:lnTo>
                <a:cubicBezTo>
                  <a:pt x="2748746" y="2919425"/>
                  <a:pt x="2747667" y="2920144"/>
                  <a:pt x="2745508" y="2920144"/>
                </a:cubicBezTo>
                <a:lnTo>
                  <a:pt x="2745508" y="2923381"/>
                </a:lnTo>
                <a:cubicBezTo>
                  <a:pt x="2745508" y="2925899"/>
                  <a:pt x="2746947" y="2928776"/>
                  <a:pt x="2749823" y="2932013"/>
                </a:cubicBezTo>
                <a:lnTo>
                  <a:pt x="2748746" y="2939701"/>
                </a:lnTo>
                <a:lnTo>
                  <a:pt x="2749823" y="2940780"/>
                </a:lnTo>
                <a:lnTo>
                  <a:pt x="2749823" y="2941859"/>
                </a:lnTo>
                <a:lnTo>
                  <a:pt x="2747667" y="2945096"/>
                </a:lnTo>
                <a:lnTo>
                  <a:pt x="2748746" y="2951570"/>
                </a:lnTo>
                <a:lnTo>
                  <a:pt x="2747667" y="2978815"/>
                </a:lnTo>
                <a:lnTo>
                  <a:pt x="2747667" y="2979894"/>
                </a:lnTo>
                <a:cubicBezTo>
                  <a:pt x="2747667" y="2984750"/>
                  <a:pt x="2742271" y="2989066"/>
                  <a:pt x="2731481" y="2992842"/>
                </a:cubicBezTo>
                <a:lnTo>
                  <a:pt x="2730267" y="2992842"/>
                </a:lnTo>
                <a:lnTo>
                  <a:pt x="2706394" y="2986368"/>
                </a:lnTo>
                <a:lnTo>
                  <a:pt x="2702079" y="2987447"/>
                </a:lnTo>
                <a:lnTo>
                  <a:pt x="2701000" y="2987447"/>
                </a:lnTo>
                <a:lnTo>
                  <a:pt x="2696683" y="2983131"/>
                </a:lnTo>
                <a:lnTo>
                  <a:pt x="2696683" y="2982052"/>
                </a:lnTo>
                <a:lnTo>
                  <a:pt x="2697762" y="2977736"/>
                </a:lnTo>
                <a:lnTo>
                  <a:pt x="2694526" y="2968969"/>
                </a:lnTo>
                <a:cubicBezTo>
                  <a:pt x="2691829" y="2971127"/>
                  <a:pt x="2689265" y="2972206"/>
                  <a:pt x="2686837" y="2972206"/>
                </a:cubicBezTo>
                <a:lnTo>
                  <a:pt x="2682522" y="2971127"/>
                </a:lnTo>
                <a:lnTo>
                  <a:pt x="2676048" y="2973285"/>
                </a:lnTo>
                <a:lnTo>
                  <a:pt x="2667281" y="2971127"/>
                </a:lnTo>
                <a:lnTo>
                  <a:pt x="2661886" y="2972206"/>
                </a:lnTo>
                <a:lnTo>
                  <a:pt x="2662964" y="2973285"/>
                </a:lnTo>
                <a:lnTo>
                  <a:pt x="2662964" y="2978815"/>
                </a:lnTo>
                <a:cubicBezTo>
                  <a:pt x="2662964" y="2980074"/>
                  <a:pt x="2660808" y="2981513"/>
                  <a:pt x="2656490" y="2983131"/>
                </a:cubicBezTo>
                <a:lnTo>
                  <a:pt x="2656490" y="2984210"/>
                </a:lnTo>
                <a:cubicBezTo>
                  <a:pt x="2661166" y="2988346"/>
                  <a:pt x="2672406" y="2994146"/>
                  <a:pt x="2690209" y="3001609"/>
                </a:cubicBezTo>
                <a:cubicBezTo>
                  <a:pt x="2690209" y="3004486"/>
                  <a:pt x="2692727" y="3005925"/>
                  <a:pt x="2697762" y="3005925"/>
                </a:cubicBezTo>
                <a:lnTo>
                  <a:pt x="2697762" y="3012399"/>
                </a:lnTo>
                <a:lnTo>
                  <a:pt x="2701000" y="3012399"/>
                </a:lnTo>
                <a:lnTo>
                  <a:pt x="2706394" y="3008083"/>
                </a:lnTo>
                <a:cubicBezTo>
                  <a:pt x="2716916" y="3008083"/>
                  <a:pt x="2725997" y="3010960"/>
                  <a:pt x="2733640" y="3016715"/>
                </a:cubicBezTo>
                <a:lnTo>
                  <a:pt x="2734718" y="3015636"/>
                </a:lnTo>
                <a:lnTo>
                  <a:pt x="2735798" y="3015636"/>
                </a:lnTo>
                <a:lnTo>
                  <a:pt x="2742271" y="3016715"/>
                </a:lnTo>
                <a:lnTo>
                  <a:pt x="2747667" y="3014557"/>
                </a:lnTo>
                <a:lnTo>
                  <a:pt x="2760750" y="3019008"/>
                </a:lnTo>
                <a:lnTo>
                  <a:pt x="2761829" y="3017794"/>
                </a:lnTo>
                <a:lnTo>
                  <a:pt x="2762908" y="3017794"/>
                </a:lnTo>
                <a:lnTo>
                  <a:pt x="2772754" y="3020087"/>
                </a:lnTo>
                <a:lnTo>
                  <a:pt x="2773833" y="3019008"/>
                </a:lnTo>
                <a:lnTo>
                  <a:pt x="2774912" y="3019008"/>
                </a:lnTo>
                <a:cubicBezTo>
                  <a:pt x="2778507" y="3020087"/>
                  <a:pt x="2780307" y="3022605"/>
                  <a:pt x="2780307" y="3026561"/>
                </a:cubicBezTo>
                <a:lnTo>
                  <a:pt x="2779227" y="3026561"/>
                </a:lnTo>
                <a:lnTo>
                  <a:pt x="2780307" y="3027640"/>
                </a:lnTo>
                <a:lnTo>
                  <a:pt x="2780307" y="3029798"/>
                </a:lnTo>
                <a:cubicBezTo>
                  <a:pt x="2779767" y="3031417"/>
                  <a:pt x="2775405" y="3034294"/>
                  <a:pt x="2767223" y="3038430"/>
                </a:cubicBezTo>
                <a:cubicBezTo>
                  <a:pt x="2767223" y="3043555"/>
                  <a:pt x="2765065" y="3046118"/>
                  <a:pt x="2760750" y="3046118"/>
                </a:cubicBezTo>
                <a:lnTo>
                  <a:pt x="2759670" y="3047197"/>
                </a:lnTo>
                <a:lnTo>
                  <a:pt x="2759670" y="3051513"/>
                </a:lnTo>
                <a:lnTo>
                  <a:pt x="2761829" y="3060280"/>
                </a:lnTo>
                <a:lnTo>
                  <a:pt x="2761829" y="3063517"/>
                </a:lnTo>
                <a:lnTo>
                  <a:pt x="2758591" y="3066754"/>
                </a:lnTo>
                <a:lnTo>
                  <a:pt x="2745508" y="3063517"/>
                </a:lnTo>
                <a:lnTo>
                  <a:pt x="2740114" y="3064596"/>
                </a:lnTo>
                <a:lnTo>
                  <a:pt x="2734718" y="3059066"/>
                </a:lnTo>
                <a:lnTo>
                  <a:pt x="2728109" y="3060280"/>
                </a:lnTo>
                <a:cubicBezTo>
                  <a:pt x="2728109" y="3056773"/>
                  <a:pt x="2724512" y="3054210"/>
                  <a:pt x="2717319" y="3052592"/>
                </a:cubicBezTo>
                <a:cubicBezTo>
                  <a:pt x="2715881" y="3052592"/>
                  <a:pt x="2715161" y="3053671"/>
                  <a:pt x="2715161" y="3055829"/>
                </a:cubicBezTo>
                <a:cubicBezTo>
                  <a:pt x="2715161" y="3061134"/>
                  <a:pt x="2716241" y="3065855"/>
                  <a:pt x="2718399" y="3069991"/>
                </a:cubicBezTo>
                <a:lnTo>
                  <a:pt x="2717319" y="3081995"/>
                </a:lnTo>
                <a:lnTo>
                  <a:pt x="2717319" y="3086311"/>
                </a:lnTo>
                <a:lnTo>
                  <a:pt x="2716241" y="3087390"/>
                </a:lnTo>
                <a:cubicBezTo>
                  <a:pt x="2718399" y="3091166"/>
                  <a:pt x="2719477" y="3096606"/>
                  <a:pt x="2719477" y="3103710"/>
                </a:cubicBezTo>
                <a:lnTo>
                  <a:pt x="2716241" y="3108026"/>
                </a:lnTo>
                <a:lnTo>
                  <a:pt x="2713004" y="3106947"/>
                </a:lnTo>
                <a:lnTo>
                  <a:pt x="2711924" y="3108026"/>
                </a:lnTo>
                <a:lnTo>
                  <a:pt x="2711924" y="3109105"/>
                </a:lnTo>
                <a:lnTo>
                  <a:pt x="2713004" y="3110184"/>
                </a:lnTo>
                <a:lnTo>
                  <a:pt x="2714082" y="3110184"/>
                </a:lnTo>
                <a:lnTo>
                  <a:pt x="2715161" y="3109105"/>
                </a:lnTo>
                <a:lnTo>
                  <a:pt x="2716241" y="3109105"/>
                </a:lnTo>
                <a:lnTo>
                  <a:pt x="2717319" y="3110184"/>
                </a:lnTo>
                <a:lnTo>
                  <a:pt x="2717319" y="3111263"/>
                </a:lnTo>
                <a:lnTo>
                  <a:pt x="2715161" y="3117737"/>
                </a:lnTo>
                <a:lnTo>
                  <a:pt x="2716241" y="3118816"/>
                </a:lnTo>
                <a:lnTo>
                  <a:pt x="2716241" y="3119895"/>
                </a:lnTo>
                <a:cubicBezTo>
                  <a:pt x="2715701" y="3126459"/>
                  <a:pt x="2714622" y="3129741"/>
                  <a:pt x="2713004" y="3129741"/>
                </a:cubicBezTo>
                <a:lnTo>
                  <a:pt x="2703157" y="3129741"/>
                </a:lnTo>
                <a:lnTo>
                  <a:pt x="2696683" y="3127583"/>
                </a:lnTo>
                <a:lnTo>
                  <a:pt x="2690209" y="3129741"/>
                </a:lnTo>
                <a:lnTo>
                  <a:pt x="2686837" y="3129741"/>
                </a:lnTo>
                <a:cubicBezTo>
                  <a:pt x="2684679" y="3129741"/>
                  <a:pt x="2683600" y="3127223"/>
                  <a:pt x="2683600" y="3122188"/>
                </a:cubicBezTo>
                <a:lnTo>
                  <a:pt x="2678205" y="3122188"/>
                </a:lnTo>
                <a:lnTo>
                  <a:pt x="2677127" y="3126504"/>
                </a:lnTo>
                <a:lnTo>
                  <a:pt x="2678205" y="3129741"/>
                </a:lnTo>
                <a:lnTo>
                  <a:pt x="2671731" y="3131899"/>
                </a:lnTo>
                <a:lnTo>
                  <a:pt x="2668360" y="3131899"/>
                </a:lnTo>
                <a:lnTo>
                  <a:pt x="2667281" y="3130820"/>
                </a:lnTo>
                <a:lnTo>
                  <a:pt x="2666202" y="3130820"/>
                </a:lnTo>
                <a:lnTo>
                  <a:pt x="2668360" y="3117737"/>
                </a:lnTo>
                <a:lnTo>
                  <a:pt x="2668360" y="3112342"/>
                </a:lnTo>
                <a:cubicBezTo>
                  <a:pt x="2666202" y="3105508"/>
                  <a:pt x="2665123" y="3095752"/>
                  <a:pt x="2665123" y="3083074"/>
                </a:cubicBezTo>
                <a:lnTo>
                  <a:pt x="2665123" y="3067833"/>
                </a:lnTo>
                <a:cubicBezTo>
                  <a:pt x="2665662" y="3063517"/>
                  <a:pt x="2666742" y="3061359"/>
                  <a:pt x="2668360" y="3061359"/>
                </a:cubicBezTo>
                <a:lnTo>
                  <a:pt x="2667281" y="3060280"/>
                </a:lnTo>
                <a:lnTo>
                  <a:pt x="2667281" y="3059066"/>
                </a:lnTo>
                <a:lnTo>
                  <a:pt x="2669573" y="3055829"/>
                </a:lnTo>
                <a:lnTo>
                  <a:pt x="2669573" y="3050434"/>
                </a:lnTo>
                <a:lnTo>
                  <a:pt x="2667281" y="3050434"/>
                </a:lnTo>
                <a:lnTo>
                  <a:pt x="2667281" y="3049355"/>
                </a:lnTo>
                <a:lnTo>
                  <a:pt x="2668360" y="3048276"/>
                </a:lnTo>
                <a:lnTo>
                  <a:pt x="2667281" y="3047197"/>
                </a:lnTo>
                <a:lnTo>
                  <a:pt x="2667281" y="3035193"/>
                </a:lnTo>
                <a:lnTo>
                  <a:pt x="2669573" y="3031956"/>
                </a:lnTo>
                <a:lnTo>
                  <a:pt x="2669573" y="3026561"/>
                </a:lnTo>
                <a:cubicBezTo>
                  <a:pt x="2666786" y="3026561"/>
                  <a:pt x="2664223" y="3019682"/>
                  <a:pt x="2661886" y="3005925"/>
                </a:cubicBezTo>
                <a:lnTo>
                  <a:pt x="2651096" y="2993921"/>
                </a:lnTo>
                <a:lnTo>
                  <a:pt x="2647723" y="2993921"/>
                </a:lnTo>
                <a:cubicBezTo>
                  <a:pt x="2645745" y="2993921"/>
                  <a:pt x="2643948" y="2997563"/>
                  <a:pt x="2642328" y="3004846"/>
                </a:cubicBezTo>
                <a:lnTo>
                  <a:pt x="2631539" y="3013478"/>
                </a:lnTo>
                <a:cubicBezTo>
                  <a:pt x="2626414" y="3009881"/>
                  <a:pt x="2623851" y="3007004"/>
                  <a:pt x="2623851" y="3004846"/>
                </a:cubicBezTo>
                <a:lnTo>
                  <a:pt x="2626009" y="2999451"/>
                </a:lnTo>
                <a:cubicBezTo>
                  <a:pt x="2624570" y="2999451"/>
                  <a:pt x="2623851" y="3000890"/>
                  <a:pt x="2623851" y="3003767"/>
                </a:cubicBezTo>
                <a:lnTo>
                  <a:pt x="2622771" y="3003767"/>
                </a:lnTo>
                <a:lnTo>
                  <a:pt x="2620613" y="3001609"/>
                </a:lnTo>
                <a:lnTo>
                  <a:pt x="2621693" y="2997158"/>
                </a:lnTo>
                <a:lnTo>
                  <a:pt x="2621693" y="2996079"/>
                </a:lnTo>
                <a:lnTo>
                  <a:pt x="2620613" y="2996079"/>
                </a:lnTo>
                <a:cubicBezTo>
                  <a:pt x="2620613" y="2998327"/>
                  <a:pt x="2619535" y="2999451"/>
                  <a:pt x="2617376" y="2999451"/>
                </a:cubicBezTo>
                <a:lnTo>
                  <a:pt x="2620613" y="3008083"/>
                </a:lnTo>
                <a:lnTo>
                  <a:pt x="2620613" y="3010241"/>
                </a:lnTo>
                <a:lnTo>
                  <a:pt x="2615218" y="3020087"/>
                </a:lnTo>
                <a:lnTo>
                  <a:pt x="2618456" y="3019008"/>
                </a:lnTo>
                <a:lnTo>
                  <a:pt x="2621693" y="3020087"/>
                </a:lnTo>
                <a:lnTo>
                  <a:pt x="2623851" y="3017794"/>
                </a:lnTo>
                <a:lnTo>
                  <a:pt x="2629382" y="3023324"/>
                </a:lnTo>
                <a:cubicBezTo>
                  <a:pt x="2629382" y="3021166"/>
                  <a:pt x="2632257" y="3019727"/>
                  <a:pt x="2638013" y="3019008"/>
                </a:cubicBezTo>
                <a:lnTo>
                  <a:pt x="2640171" y="3023324"/>
                </a:lnTo>
                <a:lnTo>
                  <a:pt x="2641250" y="3022245"/>
                </a:lnTo>
                <a:lnTo>
                  <a:pt x="2643407" y="3022245"/>
                </a:lnTo>
                <a:cubicBezTo>
                  <a:pt x="2645027" y="3022245"/>
                  <a:pt x="2646105" y="3024763"/>
                  <a:pt x="2646645" y="3029798"/>
                </a:cubicBezTo>
                <a:lnTo>
                  <a:pt x="2640171" y="3036272"/>
                </a:lnTo>
                <a:lnTo>
                  <a:pt x="2639092" y="3036272"/>
                </a:lnTo>
                <a:cubicBezTo>
                  <a:pt x="2639092" y="3034114"/>
                  <a:pt x="2638371" y="3033035"/>
                  <a:pt x="2636934" y="3033035"/>
                </a:cubicBezTo>
                <a:lnTo>
                  <a:pt x="2636934" y="3034114"/>
                </a:lnTo>
                <a:lnTo>
                  <a:pt x="2638013" y="3035193"/>
                </a:lnTo>
                <a:lnTo>
                  <a:pt x="2638013" y="3036272"/>
                </a:lnTo>
                <a:lnTo>
                  <a:pt x="2635855" y="3038430"/>
                </a:lnTo>
                <a:lnTo>
                  <a:pt x="2638013" y="3046118"/>
                </a:lnTo>
                <a:lnTo>
                  <a:pt x="2636934" y="3047197"/>
                </a:lnTo>
                <a:lnTo>
                  <a:pt x="2635855" y="3047197"/>
                </a:lnTo>
                <a:lnTo>
                  <a:pt x="2636934" y="3048276"/>
                </a:lnTo>
                <a:lnTo>
                  <a:pt x="2636934" y="3050434"/>
                </a:lnTo>
                <a:cubicBezTo>
                  <a:pt x="2636934" y="3051513"/>
                  <a:pt x="2634055" y="3053671"/>
                  <a:pt x="2628302" y="3056908"/>
                </a:cubicBezTo>
                <a:cubicBezTo>
                  <a:pt x="2628302" y="3062033"/>
                  <a:pt x="2627537" y="3064596"/>
                  <a:pt x="2626009" y="3064596"/>
                </a:cubicBezTo>
                <a:lnTo>
                  <a:pt x="2622771" y="3063517"/>
                </a:lnTo>
                <a:lnTo>
                  <a:pt x="2624930" y="3066754"/>
                </a:lnTo>
                <a:cubicBezTo>
                  <a:pt x="2619714" y="3086985"/>
                  <a:pt x="2613555" y="3097101"/>
                  <a:pt x="2606453" y="3097101"/>
                </a:cubicBezTo>
                <a:lnTo>
                  <a:pt x="2589187" y="3115579"/>
                </a:lnTo>
                <a:cubicBezTo>
                  <a:pt x="2584783" y="3115938"/>
                  <a:pt x="2582579" y="3118141"/>
                  <a:pt x="2582579" y="3122188"/>
                </a:cubicBezTo>
                <a:lnTo>
                  <a:pt x="2570709" y="3124346"/>
                </a:lnTo>
                <a:lnTo>
                  <a:pt x="2567473" y="3120974"/>
                </a:lnTo>
                <a:lnTo>
                  <a:pt x="2566394" y="3120974"/>
                </a:lnTo>
                <a:cubicBezTo>
                  <a:pt x="2566394" y="3124661"/>
                  <a:pt x="2563111" y="3126504"/>
                  <a:pt x="2556548" y="3126504"/>
                </a:cubicBezTo>
                <a:cubicBezTo>
                  <a:pt x="2546926" y="3129381"/>
                  <a:pt x="2539688" y="3130820"/>
                  <a:pt x="2534832" y="3130820"/>
                </a:cubicBezTo>
                <a:lnTo>
                  <a:pt x="2533754" y="3129741"/>
                </a:lnTo>
                <a:lnTo>
                  <a:pt x="2533754" y="3122188"/>
                </a:lnTo>
                <a:lnTo>
                  <a:pt x="2541307" y="3115579"/>
                </a:lnTo>
                <a:lnTo>
                  <a:pt x="2544544" y="3115579"/>
                </a:lnTo>
                <a:lnTo>
                  <a:pt x="2548995" y="3118816"/>
                </a:lnTo>
                <a:lnTo>
                  <a:pt x="2550073" y="3118816"/>
                </a:lnTo>
                <a:cubicBezTo>
                  <a:pt x="2551153" y="3118816"/>
                  <a:pt x="2552591" y="3115579"/>
                  <a:pt x="2554390" y="3109105"/>
                </a:cubicBezTo>
                <a:cubicBezTo>
                  <a:pt x="2559605" y="3102721"/>
                  <a:pt x="2566124" y="3097281"/>
                  <a:pt x="2573946" y="3092785"/>
                </a:cubicBezTo>
                <a:lnTo>
                  <a:pt x="2575026" y="3097101"/>
                </a:lnTo>
                <a:lnTo>
                  <a:pt x="2576104" y="3097101"/>
                </a:lnTo>
                <a:lnTo>
                  <a:pt x="2577183" y="3086311"/>
                </a:lnTo>
                <a:lnTo>
                  <a:pt x="2573946" y="3083074"/>
                </a:lnTo>
                <a:cubicBezTo>
                  <a:pt x="2578802" y="3070755"/>
                  <a:pt x="2582759" y="3064596"/>
                  <a:pt x="2585816" y="3064596"/>
                </a:cubicBezTo>
                <a:lnTo>
                  <a:pt x="2584737" y="3061359"/>
                </a:lnTo>
                <a:lnTo>
                  <a:pt x="2585816" y="3060280"/>
                </a:lnTo>
                <a:lnTo>
                  <a:pt x="2585816" y="3059066"/>
                </a:lnTo>
                <a:lnTo>
                  <a:pt x="2584737" y="3054750"/>
                </a:lnTo>
                <a:lnTo>
                  <a:pt x="2584737" y="3053671"/>
                </a:lnTo>
                <a:lnTo>
                  <a:pt x="2590268" y="3046118"/>
                </a:lnTo>
                <a:lnTo>
                  <a:pt x="2590268" y="3042881"/>
                </a:lnTo>
                <a:lnTo>
                  <a:pt x="2577183" y="3042881"/>
                </a:lnTo>
                <a:lnTo>
                  <a:pt x="2573946" y="3040723"/>
                </a:lnTo>
                <a:cubicBezTo>
                  <a:pt x="2572148" y="3047197"/>
                  <a:pt x="2568866" y="3050434"/>
                  <a:pt x="2564101" y="3050434"/>
                </a:cubicBezTo>
                <a:cubicBezTo>
                  <a:pt x="2555289" y="3050434"/>
                  <a:pt x="2546612" y="3054076"/>
                  <a:pt x="2538069" y="3061359"/>
                </a:cubicBezTo>
                <a:lnTo>
                  <a:pt x="2529438" y="3054750"/>
                </a:lnTo>
                <a:lnTo>
                  <a:pt x="2529438" y="3053671"/>
                </a:lnTo>
                <a:lnTo>
                  <a:pt x="2530517" y="3052592"/>
                </a:lnTo>
                <a:lnTo>
                  <a:pt x="2530517" y="3051513"/>
                </a:lnTo>
                <a:lnTo>
                  <a:pt x="2529438" y="3051513"/>
                </a:lnTo>
                <a:lnTo>
                  <a:pt x="2521750" y="3060280"/>
                </a:lnTo>
                <a:lnTo>
                  <a:pt x="2516354" y="3060280"/>
                </a:lnTo>
                <a:lnTo>
                  <a:pt x="2514197" y="3057987"/>
                </a:lnTo>
                <a:lnTo>
                  <a:pt x="2514197" y="3055829"/>
                </a:lnTo>
                <a:lnTo>
                  <a:pt x="2527280" y="3043960"/>
                </a:lnTo>
                <a:lnTo>
                  <a:pt x="2528359" y="3043960"/>
                </a:lnTo>
                <a:cubicBezTo>
                  <a:pt x="2529798" y="3043960"/>
                  <a:pt x="2530517" y="3046118"/>
                  <a:pt x="2530517" y="3050434"/>
                </a:cubicBezTo>
                <a:cubicBezTo>
                  <a:pt x="2535553" y="3041712"/>
                  <a:pt x="2540992" y="3037351"/>
                  <a:pt x="2546838" y="3037351"/>
                </a:cubicBezTo>
                <a:cubicBezTo>
                  <a:pt x="2547016" y="3035912"/>
                  <a:pt x="2549174" y="3034833"/>
                  <a:pt x="2553311" y="3034114"/>
                </a:cubicBezTo>
                <a:lnTo>
                  <a:pt x="2561944" y="3030877"/>
                </a:lnTo>
                <a:cubicBezTo>
                  <a:pt x="2565270" y="3024043"/>
                  <a:pt x="2570709" y="3018603"/>
                  <a:pt x="2578262" y="3014557"/>
                </a:cubicBezTo>
                <a:cubicBezTo>
                  <a:pt x="2581680" y="3011860"/>
                  <a:pt x="2587120" y="3004261"/>
                  <a:pt x="2594583" y="2991763"/>
                </a:cubicBezTo>
                <a:lnTo>
                  <a:pt x="2594583" y="2989605"/>
                </a:lnTo>
                <a:lnTo>
                  <a:pt x="2588108" y="2989605"/>
                </a:lnTo>
                <a:lnTo>
                  <a:pt x="2583657" y="2986368"/>
                </a:lnTo>
                <a:lnTo>
                  <a:pt x="2577183" y="2988526"/>
                </a:lnTo>
                <a:lnTo>
                  <a:pt x="2568552" y="2986368"/>
                </a:lnTo>
                <a:lnTo>
                  <a:pt x="2564101" y="2990684"/>
                </a:lnTo>
                <a:lnTo>
                  <a:pt x="2560864" y="2990684"/>
                </a:lnTo>
                <a:cubicBezTo>
                  <a:pt x="2555109" y="2986548"/>
                  <a:pt x="2551871" y="2983311"/>
                  <a:pt x="2551153" y="2980973"/>
                </a:cubicBezTo>
                <a:lnTo>
                  <a:pt x="2551153" y="2976522"/>
                </a:lnTo>
                <a:cubicBezTo>
                  <a:pt x="2555468" y="2973105"/>
                  <a:pt x="2557627" y="2970228"/>
                  <a:pt x="2557627" y="2967890"/>
                </a:cubicBezTo>
                <a:cubicBezTo>
                  <a:pt x="2553491" y="2967890"/>
                  <a:pt x="2550613" y="2962810"/>
                  <a:pt x="2548995" y="2952649"/>
                </a:cubicBezTo>
                <a:lnTo>
                  <a:pt x="2552232" y="2930934"/>
                </a:lnTo>
                <a:lnTo>
                  <a:pt x="2550073" y="2925539"/>
                </a:lnTo>
                <a:lnTo>
                  <a:pt x="2551153" y="2912456"/>
                </a:lnTo>
                <a:lnTo>
                  <a:pt x="2550073" y="2884267"/>
                </a:lnTo>
                <a:lnTo>
                  <a:pt x="2550073" y="2883188"/>
                </a:lnTo>
                <a:cubicBezTo>
                  <a:pt x="2550073" y="2875186"/>
                  <a:pt x="2552591" y="2871184"/>
                  <a:pt x="2557627" y="2871184"/>
                </a:cubicBezTo>
                <a:lnTo>
                  <a:pt x="2558706" y="2870105"/>
                </a:lnTo>
                <a:lnTo>
                  <a:pt x="2558706" y="2869026"/>
                </a:lnTo>
                <a:lnTo>
                  <a:pt x="2560864" y="2869026"/>
                </a:lnTo>
                <a:lnTo>
                  <a:pt x="2563021" y="2871184"/>
                </a:lnTo>
                <a:lnTo>
                  <a:pt x="2564101" y="2870105"/>
                </a:lnTo>
                <a:lnTo>
                  <a:pt x="2565180" y="2870105"/>
                </a:lnTo>
                <a:cubicBezTo>
                  <a:pt x="2569227" y="2870105"/>
                  <a:pt x="2572148" y="2872668"/>
                  <a:pt x="2573946" y="2877793"/>
                </a:cubicBezTo>
                <a:lnTo>
                  <a:pt x="2575026" y="2877793"/>
                </a:lnTo>
                <a:cubicBezTo>
                  <a:pt x="2575026" y="2876714"/>
                  <a:pt x="2576464" y="2875635"/>
                  <a:pt x="2579342" y="2874556"/>
                </a:cubicBezTo>
                <a:cubicBezTo>
                  <a:pt x="2586266" y="2878872"/>
                  <a:pt x="2597865" y="2881030"/>
                  <a:pt x="2614139" y="2881030"/>
                </a:cubicBezTo>
                <a:lnTo>
                  <a:pt x="2622771" y="2877793"/>
                </a:lnTo>
                <a:lnTo>
                  <a:pt x="2630460" y="2877793"/>
                </a:lnTo>
                <a:lnTo>
                  <a:pt x="2639092" y="2879951"/>
                </a:lnTo>
                <a:lnTo>
                  <a:pt x="2647723" y="2877793"/>
                </a:lnTo>
                <a:lnTo>
                  <a:pt x="2654333" y="2879951"/>
                </a:lnTo>
                <a:lnTo>
                  <a:pt x="2657569" y="2879951"/>
                </a:lnTo>
                <a:lnTo>
                  <a:pt x="2669573" y="2877793"/>
                </a:lnTo>
                <a:lnTo>
                  <a:pt x="2681444" y="2877793"/>
                </a:lnTo>
                <a:cubicBezTo>
                  <a:pt x="2687646" y="2877793"/>
                  <a:pt x="2692008" y="2879951"/>
                  <a:pt x="2694526" y="2884267"/>
                </a:cubicBezTo>
                <a:cubicBezTo>
                  <a:pt x="2693806" y="2886425"/>
                  <a:pt x="2691602" y="2887504"/>
                  <a:pt x="2687917" y="2887504"/>
                </a:cubicBezTo>
                <a:lnTo>
                  <a:pt x="2681444" y="2887504"/>
                </a:lnTo>
                <a:lnTo>
                  <a:pt x="2676048" y="2886425"/>
                </a:lnTo>
                <a:lnTo>
                  <a:pt x="2676048" y="2889662"/>
                </a:lnTo>
                <a:lnTo>
                  <a:pt x="2677127" y="2901666"/>
                </a:lnTo>
                <a:cubicBezTo>
                  <a:pt x="2672812" y="2907241"/>
                  <a:pt x="2670651" y="2911197"/>
                  <a:pt x="2670651" y="2913535"/>
                </a:cubicBezTo>
                <a:lnTo>
                  <a:pt x="2670651" y="2914614"/>
                </a:lnTo>
                <a:cubicBezTo>
                  <a:pt x="2670651" y="2917222"/>
                  <a:pt x="2677171" y="2919065"/>
                  <a:pt x="2690209" y="2920144"/>
                </a:cubicBezTo>
                <a:lnTo>
                  <a:pt x="2698842" y="2915828"/>
                </a:lnTo>
                <a:lnTo>
                  <a:pt x="2694526" y="2909219"/>
                </a:lnTo>
                <a:lnTo>
                  <a:pt x="2694526" y="2907061"/>
                </a:lnTo>
                <a:cubicBezTo>
                  <a:pt x="2694526" y="2905623"/>
                  <a:pt x="2696324" y="2904903"/>
                  <a:pt x="2699921" y="2904903"/>
                </a:cubicBezTo>
                <a:lnTo>
                  <a:pt x="2699921" y="2903824"/>
                </a:lnTo>
                <a:cubicBezTo>
                  <a:pt x="2699921" y="2901486"/>
                  <a:pt x="2698842" y="2898969"/>
                  <a:pt x="2696683" y="2896271"/>
                </a:cubicBezTo>
                <a:lnTo>
                  <a:pt x="2699921" y="2889662"/>
                </a:lnTo>
                <a:lnTo>
                  <a:pt x="2698842" y="2883188"/>
                </a:lnTo>
                <a:lnTo>
                  <a:pt x="2711924" y="2869026"/>
                </a:lnTo>
                <a:cubicBezTo>
                  <a:pt x="2712104" y="2865430"/>
                  <a:pt x="2713184" y="2863631"/>
                  <a:pt x="2715161" y="2863631"/>
                </a:cubicBezTo>
                <a:close/>
                <a:moveTo>
                  <a:pt x="9219854" y="2863538"/>
                </a:moveTo>
                <a:cubicBezTo>
                  <a:pt x="9217517" y="2864348"/>
                  <a:pt x="9216078" y="2865831"/>
                  <a:pt x="9215538" y="2867989"/>
                </a:cubicBezTo>
                <a:cubicBezTo>
                  <a:pt x="9216078" y="2875902"/>
                  <a:pt x="9217157" y="2879858"/>
                  <a:pt x="9218775" y="2879858"/>
                </a:cubicBezTo>
                <a:lnTo>
                  <a:pt x="9222012" y="2879858"/>
                </a:lnTo>
                <a:lnTo>
                  <a:pt x="9224170" y="2877700"/>
                </a:lnTo>
                <a:lnTo>
                  <a:pt x="9224170" y="2875542"/>
                </a:lnTo>
                <a:lnTo>
                  <a:pt x="9222012" y="2872305"/>
                </a:lnTo>
                <a:lnTo>
                  <a:pt x="9223091" y="2867989"/>
                </a:lnTo>
                <a:cubicBezTo>
                  <a:pt x="9222012" y="2865022"/>
                  <a:pt x="9220933" y="2863538"/>
                  <a:pt x="9219854" y="2863538"/>
                </a:cubicBezTo>
                <a:close/>
                <a:moveTo>
                  <a:pt x="571993" y="2862138"/>
                </a:moveTo>
                <a:lnTo>
                  <a:pt x="571993" y="2865241"/>
                </a:lnTo>
                <a:lnTo>
                  <a:pt x="577118" y="2874412"/>
                </a:lnTo>
                <a:cubicBezTo>
                  <a:pt x="577118" y="2877829"/>
                  <a:pt x="576398" y="2879537"/>
                  <a:pt x="574960" y="2879537"/>
                </a:cubicBezTo>
                <a:cubicBezTo>
                  <a:pt x="576579" y="2883674"/>
                  <a:pt x="577972" y="2885742"/>
                  <a:pt x="579141" y="2885742"/>
                </a:cubicBezTo>
                <a:lnTo>
                  <a:pt x="579141" y="2882640"/>
                </a:lnTo>
                <a:lnTo>
                  <a:pt x="577118" y="2879537"/>
                </a:lnTo>
                <a:lnTo>
                  <a:pt x="578062" y="2873333"/>
                </a:lnTo>
                <a:cubicBezTo>
                  <a:pt x="574645" y="2869826"/>
                  <a:pt x="572937" y="2866095"/>
                  <a:pt x="572937" y="2862138"/>
                </a:cubicBezTo>
                <a:close/>
                <a:moveTo>
                  <a:pt x="3588180" y="2861599"/>
                </a:moveTo>
                <a:lnTo>
                  <a:pt x="3588180" y="2863757"/>
                </a:lnTo>
                <a:lnTo>
                  <a:pt x="3590338" y="2865915"/>
                </a:lnTo>
                <a:lnTo>
                  <a:pt x="3590338" y="2863757"/>
                </a:lnTo>
                <a:close/>
                <a:moveTo>
                  <a:pt x="3099001" y="2859980"/>
                </a:moveTo>
                <a:lnTo>
                  <a:pt x="3096843" y="2864296"/>
                </a:lnTo>
                <a:lnTo>
                  <a:pt x="3096843" y="2865375"/>
                </a:lnTo>
                <a:lnTo>
                  <a:pt x="3100080" y="2861059"/>
                </a:lnTo>
                <a:lnTo>
                  <a:pt x="3100080" y="2859980"/>
                </a:lnTo>
                <a:close/>
                <a:moveTo>
                  <a:pt x="570914" y="2859036"/>
                </a:moveTo>
                <a:lnTo>
                  <a:pt x="570914" y="2861059"/>
                </a:lnTo>
                <a:lnTo>
                  <a:pt x="571993" y="2861059"/>
                </a:lnTo>
                <a:lnTo>
                  <a:pt x="571993" y="2859036"/>
                </a:lnTo>
                <a:close/>
                <a:moveTo>
                  <a:pt x="8746860" y="2858767"/>
                </a:moveTo>
                <a:lnTo>
                  <a:pt x="8741465" y="2859846"/>
                </a:lnTo>
                <a:lnTo>
                  <a:pt x="8741465" y="2860925"/>
                </a:lnTo>
                <a:lnTo>
                  <a:pt x="8753469" y="2862004"/>
                </a:lnTo>
                <a:lnTo>
                  <a:pt x="8753469" y="2859846"/>
                </a:lnTo>
                <a:close/>
                <a:moveTo>
                  <a:pt x="8121456" y="2858362"/>
                </a:moveTo>
                <a:lnTo>
                  <a:pt x="8121456" y="2860520"/>
                </a:lnTo>
                <a:lnTo>
                  <a:pt x="8122535" y="2865915"/>
                </a:lnTo>
                <a:cubicBezTo>
                  <a:pt x="8111745" y="2873108"/>
                  <a:pt x="8106350" y="2878503"/>
                  <a:pt x="8106350" y="2882100"/>
                </a:cubicBezTo>
                <a:lnTo>
                  <a:pt x="8085849" y="2907052"/>
                </a:lnTo>
                <a:lnTo>
                  <a:pt x="8079240" y="2899364"/>
                </a:lnTo>
                <a:cubicBezTo>
                  <a:pt x="8077802" y="2899364"/>
                  <a:pt x="8077082" y="2900803"/>
                  <a:pt x="8077082" y="2903680"/>
                </a:cubicBezTo>
                <a:cubicBezTo>
                  <a:pt x="8074205" y="2908805"/>
                  <a:pt x="8071328" y="2911368"/>
                  <a:pt x="8068450" y="2911368"/>
                </a:cubicBezTo>
                <a:lnTo>
                  <a:pt x="8068450" y="2914605"/>
                </a:lnTo>
                <a:lnTo>
                  <a:pt x="8069529" y="2914605"/>
                </a:lnTo>
                <a:cubicBezTo>
                  <a:pt x="8074924" y="2914605"/>
                  <a:pt x="8080364" y="2912447"/>
                  <a:pt x="8085849" y="2908131"/>
                </a:cubicBezTo>
                <a:lnTo>
                  <a:pt x="8103113" y="2908131"/>
                </a:lnTo>
                <a:lnTo>
                  <a:pt x="8113903" y="2909210"/>
                </a:lnTo>
                <a:lnTo>
                  <a:pt x="8116061" y="2903680"/>
                </a:lnTo>
                <a:lnTo>
                  <a:pt x="8112824" y="2891811"/>
                </a:lnTo>
                <a:cubicBezTo>
                  <a:pt x="8117680" y="2887855"/>
                  <a:pt x="8126312" y="2884618"/>
                  <a:pt x="8138720" y="2882100"/>
                </a:cubicBezTo>
                <a:lnTo>
                  <a:pt x="8148431" y="2869152"/>
                </a:lnTo>
                <a:lnTo>
                  <a:pt x="8148431" y="2868073"/>
                </a:lnTo>
                <a:cubicBezTo>
                  <a:pt x="8147712" y="2865915"/>
                  <a:pt x="8145554" y="2864836"/>
                  <a:pt x="8141957" y="2864836"/>
                </a:cubicBezTo>
                <a:lnTo>
                  <a:pt x="8132246" y="2866994"/>
                </a:lnTo>
                <a:lnTo>
                  <a:pt x="8131167" y="2866994"/>
                </a:lnTo>
                <a:cubicBezTo>
                  <a:pt x="8126851" y="2866994"/>
                  <a:pt x="8124693" y="2864476"/>
                  <a:pt x="8124693" y="2859441"/>
                </a:cubicBezTo>
                <a:lnTo>
                  <a:pt x="8123614" y="2858362"/>
                </a:lnTo>
                <a:close/>
                <a:moveTo>
                  <a:pt x="8755627" y="2857688"/>
                </a:moveTo>
                <a:lnTo>
                  <a:pt x="8755627" y="2858767"/>
                </a:lnTo>
                <a:lnTo>
                  <a:pt x="8757785" y="2858767"/>
                </a:lnTo>
                <a:lnTo>
                  <a:pt x="8757785" y="2857688"/>
                </a:lnTo>
                <a:close/>
                <a:moveTo>
                  <a:pt x="587773" y="2857418"/>
                </a:moveTo>
                <a:lnTo>
                  <a:pt x="584671" y="2858362"/>
                </a:lnTo>
                <a:lnTo>
                  <a:pt x="584671" y="2861464"/>
                </a:lnTo>
                <a:lnTo>
                  <a:pt x="588852" y="2865645"/>
                </a:lnTo>
                <a:lnTo>
                  <a:pt x="591954" y="2862543"/>
                </a:lnTo>
                <a:cubicBezTo>
                  <a:pt x="591055" y="2859306"/>
                  <a:pt x="589661" y="2857598"/>
                  <a:pt x="587773" y="2857418"/>
                </a:cubicBezTo>
                <a:close/>
                <a:moveTo>
                  <a:pt x="9116944" y="2857064"/>
                </a:moveTo>
                <a:lnTo>
                  <a:pt x="9112628" y="2858143"/>
                </a:lnTo>
                <a:lnTo>
                  <a:pt x="9112628" y="2860301"/>
                </a:lnTo>
                <a:lnTo>
                  <a:pt x="9114786" y="2862459"/>
                </a:lnTo>
                <a:lnTo>
                  <a:pt x="9116944" y="2862459"/>
                </a:lnTo>
                <a:lnTo>
                  <a:pt x="9119102" y="2860301"/>
                </a:lnTo>
                <a:lnTo>
                  <a:pt x="9119102" y="2858143"/>
                </a:lnTo>
                <a:lnTo>
                  <a:pt x="9116944" y="2858143"/>
                </a:lnTo>
                <a:close/>
                <a:moveTo>
                  <a:pt x="5208044" y="2856069"/>
                </a:moveTo>
                <a:cubicBezTo>
                  <a:pt x="5206066" y="2856069"/>
                  <a:pt x="5204267" y="2857868"/>
                  <a:pt x="5202649" y="2861464"/>
                </a:cubicBezTo>
                <a:lnTo>
                  <a:pt x="5204807" y="2863622"/>
                </a:lnTo>
                <a:cubicBezTo>
                  <a:pt x="5211281" y="2862723"/>
                  <a:pt x="5214518" y="2860925"/>
                  <a:pt x="5214518" y="2858227"/>
                </a:cubicBezTo>
                <a:close/>
                <a:moveTo>
                  <a:pt x="571993" y="2855934"/>
                </a:moveTo>
                <a:lnTo>
                  <a:pt x="571993" y="2857957"/>
                </a:lnTo>
                <a:lnTo>
                  <a:pt x="572937" y="2857957"/>
                </a:lnTo>
                <a:lnTo>
                  <a:pt x="572937" y="2855934"/>
                </a:lnTo>
                <a:close/>
                <a:moveTo>
                  <a:pt x="8795550" y="2855530"/>
                </a:moveTo>
                <a:lnTo>
                  <a:pt x="8795550" y="2856609"/>
                </a:lnTo>
                <a:lnTo>
                  <a:pt x="8799866" y="2856609"/>
                </a:lnTo>
                <a:lnTo>
                  <a:pt x="8799866" y="2855530"/>
                </a:lnTo>
                <a:close/>
                <a:moveTo>
                  <a:pt x="8761022" y="2855530"/>
                </a:moveTo>
                <a:lnTo>
                  <a:pt x="8758864" y="2857688"/>
                </a:lnTo>
                <a:lnTo>
                  <a:pt x="8762101" y="2857688"/>
                </a:lnTo>
                <a:lnTo>
                  <a:pt x="8762101" y="2855530"/>
                </a:lnTo>
                <a:close/>
                <a:moveTo>
                  <a:pt x="3606523" y="2855125"/>
                </a:moveTo>
                <a:lnTo>
                  <a:pt x="3606523" y="2856204"/>
                </a:lnTo>
                <a:lnTo>
                  <a:pt x="3608681" y="2856204"/>
                </a:lnTo>
                <a:lnTo>
                  <a:pt x="3608681" y="2855125"/>
                </a:lnTo>
                <a:close/>
                <a:moveTo>
                  <a:pt x="3568758" y="2855125"/>
                </a:moveTo>
                <a:lnTo>
                  <a:pt x="3568758" y="2856204"/>
                </a:lnTo>
                <a:lnTo>
                  <a:pt x="3570916" y="2856204"/>
                </a:lnTo>
                <a:lnTo>
                  <a:pt x="3570916" y="2855125"/>
                </a:lnTo>
                <a:close/>
                <a:moveTo>
                  <a:pt x="5217620" y="2854990"/>
                </a:moveTo>
                <a:lnTo>
                  <a:pt x="5215597" y="2857148"/>
                </a:lnTo>
                <a:lnTo>
                  <a:pt x="5215597" y="2858227"/>
                </a:lnTo>
                <a:lnTo>
                  <a:pt x="5217620" y="2858227"/>
                </a:lnTo>
                <a:lnTo>
                  <a:pt x="5219778" y="2856069"/>
                </a:lnTo>
                <a:lnTo>
                  <a:pt x="5218699" y="2854990"/>
                </a:lnTo>
                <a:close/>
                <a:moveTo>
                  <a:pt x="4610373" y="2854809"/>
                </a:moveTo>
                <a:lnTo>
                  <a:pt x="4609294" y="2859125"/>
                </a:lnTo>
                <a:lnTo>
                  <a:pt x="4610373" y="2860204"/>
                </a:lnTo>
                <a:lnTo>
                  <a:pt x="4613610" y="2859125"/>
                </a:lnTo>
                <a:lnTo>
                  <a:pt x="4613610" y="2856967"/>
                </a:lnTo>
                <a:lnTo>
                  <a:pt x="4611452" y="2854809"/>
                </a:lnTo>
                <a:close/>
                <a:moveTo>
                  <a:pt x="3747063" y="2852967"/>
                </a:moveTo>
                <a:lnTo>
                  <a:pt x="3747063" y="2854046"/>
                </a:lnTo>
                <a:cubicBezTo>
                  <a:pt x="3749401" y="2854046"/>
                  <a:pt x="3751919" y="2855485"/>
                  <a:pt x="3754616" y="2858362"/>
                </a:cubicBezTo>
                <a:lnTo>
                  <a:pt x="3759067" y="2857283"/>
                </a:lnTo>
                <a:lnTo>
                  <a:pt x="3759067" y="2855125"/>
                </a:lnTo>
                <a:lnTo>
                  <a:pt x="3754616" y="2856204"/>
                </a:lnTo>
                <a:lnTo>
                  <a:pt x="3748142" y="2852967"/>
                </a:lnTo>
                <a:close/>
                <a:moveTo>
                  <a:pt x="3595733" y="2851888"/>
                </a:moveTo>
                <a:lnTo>
                  <a:pt x="3596812" y="2859441"/>
                </a:lnTo>
                <a:lnTo>
                  <a:pt x="3595733" y="2864836"/>
                </a:lnTo>
                <a:lnTo>
                  <a:pt x="3596812" y="2869152"/>
                </a:lnTo>
                <a:cubicBezTo>
                  <a:pt x="3598250" y="2869152"/>
                  <a:pt x="3598970" y="2867354"/>
                  <a:pt x="3598970" y="2863757"/>
                </a:cubicBezTo>
                <a:lnTo>
                  <a:pt x="3600049" y="2863757"/>
                </a:lnTo>
                <a:cubicBezTo>
                  <a:pt x="3598610" y="2860880"/>
                  <a:pt x="3597891" y="2856923"/>
                  <a:pt x="3597891" y="2851888"/>
                </a:cubicBezTo>
                <a:close/>
                <a:moveTo>
                  <a:pt x="3586022" y="2851888"/>
                </a:moveTo>
                <a:lnTo>
                  <a:pt x="3582785" y="2856204"/>
                </a:lnTo>
                <a:lnTo>
                  <a:pt x="3584943" y="2856204"/>
                </a:lnTo>
                <a:lnTo>
                  <a:pt x="3588180" y="2855125"/>
                </a:lnTo>
                <a:lnTo>
                  <a:pt x="3588180" y="2851888"/>
                </a:lnTo>
                <a:close/>
                <a:moveTo>
                  <a:pt x="5667685" y="2851618"/>
                </a:moveTo>
                <a:lnTo>
                  <a:pt x="5667685" y="2852697"/>
                </a:lnTo>
                <a:lnTo>
                  <a:pt x="5669843" y="2852697"/>
                </a:lnTo>
                <a:lnTo>
                  <a:pt x="5669843" y="2851618"/>
                </a:lnTo>
                <a:close/>
                <a:moveTo>
                  <a:pt x="5608880" y="2851618"/>
                </a:moveTo>
                <a:lnTo>
                  <a:pt x="5607935" y="2854855"/>
                </a:lnTo>
                <a:lnTo>
                  <a:pt x="5607935" y="2855934"/>
                </a:lnTo>
                <a:lnTo>
                  <a:pt x="5608880" y="2855934"/>
                </a:lnTo>
                <a:lnTo>
                  <a:pt x="5609959" y="2852697"/>
                </a:lnTo>
                <a:lnTo>
                  <a:pt x="5609959" y="2851618"/>
                </a:lnTo>
                <a:close/>
                <a:moveTo>
                  <a:pt x="8200358" y="2850809"/>
                </a:moveTo>
                <a:lnTo>
                  <a:pt x="8200358" y="2852967"/>
                </a:lnTo>
                <a:lnTo>
                  <a:pt x="8202516" y="2852967"/>
                </a:lnTo>
                <a:close/>
                <a:moveTo>
                  <a:pt x="3736273" y="2850809"/>
                </a:moveTo>
                <a:lnTo>
                  <a:pt x="3736273" y="2852967"/>
                </a:lnTo>
                <a:lnTo>
                  <a:pt x="3739510" y="2856204"/>
                </a:lnTo>
                <a:lnTo>
                  <a:pt x="3741668" y="2854046"/>
                </a:lnTo>
                <a:lnTo>
                  <a:pt x="3741668" y="2850809"/>
                </a:lnTo>
                <a:lnTo>
                  <a:pt x="3740589" y="2851888"/>
                </a:lnTo>
                <a:lnTo>
                  <a:pt x="3739510" y="2851888"/>
                </a:lnTo>
                <a:close/>
                <a:moveTo>
                  <a:pt x="702687" y="2850539"/>
                </a:moveTo>
                <a:lnTo>
                  <a:pt x="700664" y="2852562"/>
                </a:lnTo>
                <a:lnTo>
                  <a:pt x="700664" y="2854585"/>
                </a:lnTo>
                <a:lnTo>
                  <a:pt x="706733" y="2854585"/>
                </a:lnTo>
                <a:lnTo>
                  <a:pt x="706733" y="2852562"/>
                </a:lnTo>
                <a:lnTo>
                  <a:pt x="704710" y="2850539"/>
                </a:lnTo>
                <a:close/>
                <a:moveTo>
                  <a:pt x="8791430" y="2850429"/>
                </a:moveTo>
                <a:lnTo>
                  <a:pt x="8792313" y="2853372"/>
                </a:lnTo>
                <a:lnTo>
                  <a:pt x="8793392" y="2853372"/>
                </a:lnTo>
                <a:close/>
                <a:moveTo>
                  <a:pt x="3568758" y="2848651"/>
                </a:moveTo>
                <a:lnTo>
                  <a:pt x="3568758" y="2854046"/>
                </a:lnTo>
                <a:lnTo>
                  <a:pt x="3569837" y="2854046"/>
                </a:lnTo>
                <a:lnTo>
                  <a:pt x="3570916" y="2848651"/>
                </a:lnTo>
                <a:close/>
                <a:moveTo>
                  <a:pt x="5672001" y="2848381"/>
                </a:moveTo>
                <a:lnTo>
                  <a:pt x="5672001" y="2849460"/>
                </a:lnTo>
                <a:lnTo>
                  <a:pt x="5674024" y="2849460"/>
                </a:lnTo>
                <a:lnTo>
                  <a:pt x="5674024" y="2848381"/>
                </a:lnTo>
                <a:close/>
                <a:moveTo>
                  <a:pt x="8632216" y="2845819"/>
                </a:moveTo>
                <a:lnTo>
                  <a:pt x="8632216" y="2847977"/>
                </a:lnTo>
                <a:lnTo>
                  <a:pt x="8635453" y="2847977"/>
                </a:lnTo>
                <a:lnTo>
                  <a:pt x="8635453" y="2845819"/>
                </a:lnTo>
                <a:close/>
                <a:moveTo>
                  <a:pt x="4720162" y="2845098"/>
                </a:moveTo>
                <a:lnTo>
                  <a:pt x="4720162" y="2848335"/>
                </a:lnTo>
                <a:lnTo>
                  <a:pt x="4722320" y="2848335"/>
                </a:lnTo>
                <a:lnTo>
                  <a:pt x="4722320" y="2845098"/>
                </a:lnTo>
                <a:close/>
                <a:moveTo>
                  <a:pt x="7667210" y="2845009"/>
                </a:moveTo>
                <a:lnTo>
                  <a:pt x="7665052" y="2847167"/>
                </a:lnTo>
                <a:cubicBezTo>
                  <a:pt x="7668648" y="2848426"/>
                  <a:pt x="7670447" y="2850225"/>
                  <a:pt x="7670447" y="2852562"/>
                </a:cubicBezTo>
                <a:lnTo>
                  <a:pt x="7673684" y="2852562"/>
                </a:lnTo>
                <a:lnTo>
                  <a:pt x="7673684" y="2849325"/>
                </a:lnTo>
                <a:cubicBezTo>
                  <a:pt x="7671526" y="2849325"/>
                  <a:pt x="7669368" y="2847887"/>
                  <a:pt x="7667210" y="2845009"/>
                </a:cubicBezTo>
                <a:close/>
                <a:moveTo>
                  <a:pt x="7647922" y="2845009"/>
                </a:moveTo>
                <a:lnTo>
                  <a:pt x="7649001" y="2852562"/>
                </a:lnTo>
                <a:cubicBezTo>
                  <a:pt x="7649001" y="2857598"/>
                  <a:pt x="7646124" y="2861914"/>
                  <a:pt x="7640369" y="2865510"/>
                </a:cubicBezTo>
                <a:lnTo>
                  <a:pt x="7640369" y="2869826"/>
                </a:lnTo>
                <a:lnTo>
                  <a:pt x="7646843" y="2871984"/>
                </a:lnTo>
                <a:cubicBezTo>
                  <a:pt x="7660421" y="2869107"/>
                  <a:pt x="7667210" y="2866230"/>
                  <a:pt x="7667210" y="2863352"/>
                </a:cubicBezTo>
                <a:lnTo>
                  <a:pt x="7665052" y="2861194"/>
                </a:lnTo>
                <a:cubicBezTo>
                  <a:pt x="7659836" y="2865510"/>
                  <a:pt x="7654846" y="2867668"/>
                  <a:pt x="7650080" y="2867668"/>
                </a:cubicBezTo>
                <a:lnTo>
                  <a:pt x="7647922" y="2864431"/>
                </a:lnTo>
                <a:lnTo>
                  <a:pt x="7659656" y="2853641"/>
                </a:lnTo>
                <a:lnTo>
                  <a:pt x="7659656" y="2850404"/>
                </a:lnTo>
                <a:lnTo>
                  <a:pt x="7652104" y="2850404"/>
                </a:lnTo>
                <a:cubicBezTo>
                  <a:pt x="7650755" y="2850404"/>
                  <a:pt x="7650080" y="2848606"/>
                  <a:pt x="7650080" y="2845009"/>
                </a:cubicBezTo>
                <a:close/>
                <a:moveTo>
                  <a:pt x="3596812" y="2844335"/>
                </a:moveTo>
                <a:lnTo>
                  <a:pt x="3596812" y="2850809"/>
                </a:lnTo>
                <a:lnTo>
                  <a:pt x="3602207" y="2850809"/>
                </a:lnTo>
                <a:lnTo>
                  <a:pt x="3603286" y="2846493"/>
                </a:lnTo>
                <a:lnTo>
                  <a:pt x="3600049" y="2844335"/>
                </a:lnTo>
                <a:close/>
                <a:moveTo>
                  <a:pt x="3574153" y="2844335"/>
                </a:moveTo>
                <a:lnTo>
                  <a:pt x="3574153" y="2846493"/>
                </a:lnTo>
                <a:lnTo>
                  <a:pt x="3576311" y="2846493"/>
                </a:lnTo>
                <a:lnTo>
                  <a:pt x="3576311" y="2844335"/>
                </a:lnTo>
                <a:close/>
                <a:moveTo>
                  <a:pt x="8789076" y="2842582"/>
                </a:moveTo>
                <a:lnTo>
                  <a:pt x="8791234" y="2849775"/>
                </a:lnTo>
                <a:lnTo>
                  <a:pt x="8791234" y="2845819"/>
                </a:lnTo>
                <a:lnTo>
                  <a:pt x="8792313" y="2845819"/>
                </a:lnTo>
                <a:lnTo>
                  <a:pt x="8793392" y="2846898"/>
                </a:lnTo>
                <a:lnTo>
                  <a:pt x="8795550" y="2846898"/>
                </a:lnTo>
                <a:lnTo>
                  <a:pt x="8795550" y="2845819"/>
                </a:lnTo>
                <a:lnTo>
                  <a:pt x="8793392" y="2845819"/>
                </a:lnTo>
                <a:cubicBezTo>
                  <a:pt x="8793392" y="2843661"/>
                  <a:pt x="8792673" y="2842582"/>
                  <a:pt x="8791234" y="2842582"/>
                </a:cubicBezTo>
                <a:close/>
                <a:moveTo>
                  <a:pt x="6258021" y="2841098"/>
                </a:moveTo>
                <a:lnTo>
                  <a:pt x="6258021" y="2842177"/>
                </a:lnTo>
                <a:lnTo>
                  <a:pt x="6261258" y="2842177"/>
                </a:lnTo>
                <a:lnTo>
                  <a:pt x="6261258" y="2841098"/>
                </a:lnTo>
                <a:close/>
                <a:moveTo>
                  <a:pt x="6200834" y="2841098"/>
                </a:moveTo>
                <a:lnTo>
                  <a:pt x="6199755" y="2842177"/>
                </a:lnTo>
                <a:lnTo>
                  <a:pt x="6199755" y="2844335"/>
                </a:lnTo>
                <a:lnTo>
                  <a:pt x="6200834" y="2844335"/>
                </a:lnTo>
                <a:lnTo>
                  <a:pt x="6202992" y="2842177"/>
                </a:lnTo>
                <a:lnTo>
                  <a:pt x="6202992" y="2841098"/>
                </a:lnTo>
                <a:close/>
                <a:moveTo>
                  <a:pt x="6147963" y="2841098"/>
                </a:moveTo>
                <a:lnTo>
                  <a:pt x="6147963" y="2843256"/>
                </a:lnTo>
                <a:lnTo>
                  <a:pt x="6150121" y="2841098"/>
                </a:lnTo>
                <a:close/>
                <a:moveTo>
                  <a:pt x="6077828" y="2841098"/>
                </a:moveTo>
                <a:lnTo>
                  <a:pt x="6077828" y="2845414"/>
                </a:lnTo>
                <a:lnTo>
                  <a:pt x="6081065" y="2844335"/>
                </a:lnTo>
                <a:lnTo>
                  <a:pt x="6081065" y="2843256"/>
                </a:lnTo>
                <a:lnTo>
                  <a:pt x="6078907" y="2841098"/>
                </a:lnTo>
                <a:close/>
                <a:moveTo>
                  <a:pt x="6069196" y="2841098"/>
                </a:moveTo>
                <a:lnTo>
                  <a:pt x="6069196" y="2842177"/>
                </a:lnTo>
                <a:lnTo>
                  <a:pt x="6071354" y="2842177"/>
                </a:lnTo>
                <a:lnTo>
                  <a:pt x="6071354" y="2841098"/>
                </a:lnTo>
                <a:close/>
                <a:moveTo>
                  <a:pt x="572128" y="2840289"/>
                </a:moveTo>
                <a:lnTo>
                  <a:pt x="571049" y="2844335"/>
                </a:lnTo>
                <a:lnTo>
                  <a:pt x="572128" y="2845414"/>
                </a:lnTo>
                <a:lnTo>
                  <a:pt x="574151" y="2845414"/>
                </a:lnTo>
                <a:lnTo>
                  <a:pt x="576174" y="2843391"/>
                </a:lnTo>
                <a:lnTo>
                  <a:pt x="576174" y="2842312"/>
                </a:lnTo>
                <a:lnTo>
                  <a:pt x="574151" y="2840289"/>
                </a:lnTo>
                <a:close/>
                <a:moveTo>
                  <a:pt x="3076476" y="2838535"/>
                </a:moveTo>
                <a:lnTo>
                  <a:pt x="3076476" y="2843930"/>
                </a:lnTo>
                <a:lnTo>
                  <a:pt x="3080792" y="2843930"/>
                </a:lnTo>
                <a:lnTo>
                  <a:pt x="3077555" y="2838535"/>
                </a:lnTo>
                <a:close/>
                <a:moveTo>
                  <a:pt x="9281627" y="2837642"/>
                </a:moveTo>
                <a:cubicBezTo>
                  <a:pt x="9287472" y="2839081"/>
                  <a:pt x="9293631" y="2842678"/>
                  <a:pt x="9300105" y="2848432"/>
                </a:cubicBezTo>
                <a:cubicBezTo>
                  <a:pt x="9309547" y="2851849"/>
                  <a:pt x="9314267" y="2857649"/>
                  <a:pt x="9314267" y="2865831"/>
                </a:cubicBezTo>
                <a:lnTo>
                  <a:pt x="9314267" y="2866910"/>
                </a:lnTo>
                <a:cubicBezTo>
                  <a:pt x="9313368" y="2869788"/>
                  <a:pt x="9311525" y="2871946"/>
                  <a:pt x="9308737" y="2873384"/>
                </a:cubicBezTo>
                <a:lnTo>
                  <a:pt x="9305500" y="2873384"/>
                </a:lnTo>
                <a:cubicBezTo>
                  <a:pt x="9303342" y="2872665"/>
                  <a:pt x="9302263" y="2870507"/>
                  <a:pt x="9302263" y="2866910"/>
                </a:cubicBezTo>
                <a:lnTo>
                  <a:pt x="9300105" y="2866910"/>
                </a:lnTo>
                <a:cubicBezTo>
                  <a:pt x="9300105" y="2871226"/>
                  <a:pt x="9294710" y="2873384"/>
                  <a:pt x="9283920" y="2873384"/>
                </a:cubicBezTo>
                <a:lnTo>
                  <a:pt x="9258968" y="2872305"/>
                </a:lnTo>
                <a:lnTo>
                  <a:pt x="9257889" y="2871226"/>
                </a:lnTo>
                <a:lnTo>
                  <a:pt x="9257889" y="2870147"/>
                </a:lnTo>
                <a:cubicBezTo>
                  <a:pt x="9257889" y="2866371"/>
                  <a:pt x="9260047" y="2862729"/>
                  <a:pt x="9264363" y="2859222"/>
                </a:cubicBezTo>
                <a:cubicBezTo>
                  <a:pt x="9267420" y="2851310"/>
                  <a:pt x="9269938" y="2847353"/>
                  <a:pt x="9271916" y="2847353"/>
                </a:cubicBezTo>
                <a:lnTo>
                  <a:pt x="9272995" y="2848432"/>
                </a:lnTo>
                <a:lnTo>
                  <a:pt x="9272995" y="2846274"/>
                </a:lnTo>
                <a:lnTo>
                  <a:pt x="9270837" y="2843037"/>
                </a:lnTo>
                <a:lnTo>
                  <a:pt x="9270837" y="2840879"/>
                </a:lnTo>
                <a:cubicBezTo>
                  <a:pt x="9270837" y="2839081"/>
                  <a:pt x="9274434" y="2838002"/>
                  <a:pt x="9281627" y="2837642"/>
                </a:cubicBezTo>
                <a:close/>
                <a:moveTo>
                  <a:pt x="8784760" y="2837187"/>
                </a:moveTo>
                <a:lnTo>
                  <a:pt x="8784760" y="2838266"/>
                </a:lnTo>
                <a:lnTo>
                  <a:pt x="8787997" y="2841503"/>
                </a:lnTo>
                <a:lnTo>
                  <a:pt x="8787997" y="2840424"/>
                </a:lnTo>
                <a:close/>
                <a:moveTo>
                  <a:pt x="8671195" y="2837187"/>
                </a:moveTo>
                <a:cubicBezTo>
                  <a:pt x="8668857" y="2837187"/>
                  <a:pt x="8664541" y="2843301"/>
                  <a:pt x="8658247" y="2855530"/>
                </a:cubicBezTo>
                <a:lnTo>
                  <a:pt x="8659326" y="2856609"/>
                </a:lnTo>
                <a:lnTo>
                  <a:pt x="8670116" y="2856609"/>
                </a:lnTo>
                <a:lnTo>
                  <a:pt x="8677669" y="2846898"/>
                </a:lnTo>
                <a:lnTo>
                  <a:pt x="8677669" y="2844740"/>
                </a:lnTo>
                <a:cubicBezTo>
                  <a:pt x="8674971" y="2839704"/>
                  <a:pt x="8672813" y="2837187"/>
                  <a:pt x="8671195" y="2837187"/>
                </a:cubicBezTo>
                <a:close/>
                <a:moveTo>
                  <a:pt x="8647457" y="2836107"/>
                </a:moveTo>
                <a:lnTo>
                  <a:pt x="8647457" y="2837187"/>
                </a:lnTo>
                <a:lnTo>
                  <a:pt x="8649615" y="2837187"/>
                </a:lnTo>
                <a:lnTo>
                  <a:pt x="8649615" y="2836107"/>
                </a:lnTo>
                <a:close/>
                <a:moveTo>
                  <a:pt x="7697287" y="2835433"/>
                </a:moveTo>
                <a:lnTo>
                  <a:pt x="7697287" y="2838670"/>
                </a:lnTo>
                <a:lnTo>
                  <a:pt x="7700524" y="2841907"/>
                </a:lnTo>
                <a:lnTo>
                  <a:pt x="7700524" y="2835433"/>
                </a:lnTo>
                <a:close/>
                <a:moveTo>
                  <a:pt x="7172719" y="2835391"/>
                </a:moveTo>
                <a:lnTo>
                  <a:pt x="7167324" y="2836470"/>
                </a:lnTo>
                <a:lnTo>
                  <a:pt x="7167324" y="2840786"/>
                </a:lnTo>
                <a:lnTo>
                  <a:pt x="7168403" y="2840786"/>
                </a:lnTo>
                <a:cubicBezTo>
                  <a:pt x="7172719" y="2840067"/>
                  <a:pt x="7174877" y="2838988"/>
                  <a:pt x="7174877" y="2837549"/>
                </a:cubicBezTo>
                <a:close/>
                <a:moveTo>
                  <a:pt x="4787869" y="2835387"/>
                </a:moveTo>
                <a:lnTo>
                  <a:pt x="4790027" y="2837545"/>
                </a:lnTo>
                <a:lnTo>
                  <a:pt x="4790027" y="2840782"/>
                </a:lnTo>
                <a:lnTo>
                  <a:pt x="4787869" y="2842940"/>
                </a:lnTo>
                <a:lnTo>
                  <a:pt x="4785711" y="2840782"/>
                </a:lnTo>
                <a:lnTo>
                  <a:pt x="4785711" y="2837545"/>
                </a:lnTo>
                <a:close/>
                <a:moveTo>
                  <a:pt x="8696147" y="2835028"/>
                </a:moveTo>
                <a:lnTo>
                  <a:pt x="8696147" y="2836107"/>
                </a:lnTo>
                <a:lnTo>
                  <a:pt x="8695068" y="2839345"/>
                </a:lnTo>
                <a:lnTo>
                  <a:pt x="8701542" y="2841503"/>
                </a:lnTo>
                <a:lnTo>
                  <a:pt x="8701542" y="2840424"/>
                </a:lnTo>
                <a:lnTo>
                  <a:pt x="8704779" y="2839345"/>
                </a:lnTo>
                <a:lnTo>
                  <a:pt x="8704779" y="2835028"/>
                </a:lnTo>
                <a:lnTo>
                  <a:pt x="8703700" y="2835028"/>
                </a:lnTo>
                <a:lnTo>
                  <a:pt x="8699384" y="2836107"/>
                </a:lnTo>
                <a:close/>
                <a:moveTo>
                  <a:pt x="8135483" y="2834489"/>
                </a:moveTo>
                <a:lnTo>
                  <a:pt x="8132246" y="2835568"/>
                </a:lnTo>
                <a:lnTo>
                  <a:pt x="8133325" y="2843256"/>
                </a:lnTo>
                <a:lnTo>
                  <a:pt x="8129009" y="2851888"/>
                </a:lnTo>
                <a:cubicBezTo>
                  <a:pt x="8129009" y="2854765"/>
                  <a:pt x="8130808" y="2856204"/>
                  <a:pt x="8134404" y="2856204"/>
                </a:cubicBezTo>
                <a:lnTo>
                  <a:pt x="8136562" y="2858362"/>
                </a:lnTo>
                <a:cubicBezTo>
                  <a:pt x="8148162" y="2857822"/>
                  <a:pt x="8153961" y="2854585"/>
                  <a:pt x="8153961" y="2848651"/>
                </a:cubicBezTo>
                <a:lnTo>
                  <a:pt x="8157198" y="2844335"/>
                </a:lnTo>
                <a:lnTo>
                  <a:pt x="8158277" y="2843256"/>
                </a:lnTo>
                <a:lnTo>
                  <a:pt x="8159356" y="2843256"/>
                </a:lnTo>
                <a:cubicBezTo>
                  <a:pt x="8168708" y="2843256"/>
                  <a:pt x="8173383" y="2845774"/>
                  <a:pt x="8173383" y="2850809"/>
                </a:cubicBezTo>
                <a:lnTo>
                  <a:pt x="8172304" y="2851888"/>
                </a:lnTo>
                <a:cubicBezTo>
                  <a:pt x="8178958" y="2856923"/>
                  <a:pt x="8184713" y="2859441"/>
                  <a:pt x="8189568" y="2859441"/>
                </a:cubicBezTo>
                <a:cubicBezTo>
                  <a:pt x="8192086" y="2858901"/>
                  <a:pt x="8194244" y="2856743"/>
                  <a:pt x="8196042" y="2852967"/>
                </a:cubicBezTo>
                <a:lnTo>
                  <a:pt x="8196042" y="2850809"/>
                </a:lnTo>
                <a:lnTo>
                  <a:pt x="8193884" y="2847572"/>
                </a:lnTo>
                <a:cubicBezTo>
                  <a:pt x="8193884" y="2845234"/>
                  <a:pt x="8196402" y="2843795"/>
                  <a:pt x="8201437" y="2843256"/>
                </a:cubicBezTo>
                <a:lnTo>
                  <a:pt x="8201437" y="2841098"/>
                </a:lnTo>
                <a:cubicBezTo>
                  <a:pt x="8201437" y="2839030"/>
                  <a:pt x="8197481" y="2837546"/>
                  <a:pt x="8189568" y="2836647"/>
                </a:cubicBezTo>
                <a:cubicBezTo>
                  <a:pt x="8189568" y="2838086"/>
                  <a:pt x="8188489" y="2838805"/>
                  <a:pt x="8186331" y="2838805"/>
                </a:cubicBezTo>
                <a:cubicBezTo>
                  <a:pt x="8184893" y="2837546"/>
                  <a:pt x="8178778" y="2836467"/>
                  <a:pt x="8167988" y="2835568"/>
                </a:cubicBezTo>
                <a:lnTo>
                  <a:pt x="8166909" y="2834489"/>
                </a:lnTo>
                <a:lnTo>
                  <a:pt x="8165830" y="2834489"/>
                </a:lnTo>
                <a:lnTo>
                  <a:pt x="8163672" y="2836647"/>
                </a:lnTo>
                <a:lnTo>
                  <a:pt x="8156119" y="2836647"/>
                </a:lnTo>
                <a:lnTo>
                  <a:pt x="8150589" y="2835568"/>
                </a:lnTo>
                <a:lnTo>
                  <a:pt x="8144115" y="2836647"/>
                </a:lnTo>
                <a:lnTo>
                  <a:pt x="8141957" y="2836647"/>
                </a:lnTo>
                <a:close/>
                <a:moveTo>
                  <a:pt x="9121260" y="2834405"/>
                </a:moveTo>
                <a:lnTo>
                  <a:pt x="9119102" y="2836563"/>
                </a:lnTo>
                <a:lnTo>
                  <a:pt x="9119102" y="2837642"/>
                </a:lnTo>
                <a:lnTo>
                  <a:pt x="9122339" y="2838721"/>
                </a:lnTo>
                <a:lnTo>
                  <a:pt x="9123418" y="2837642"/>
                </a:lnTo>
                <a:lnTo>
                  <a:pt x="9123418" y="2834405"/>
                </a:lnTo>
                <a:close/>
                <a:moveTo>
                  <a:pt x="3666003" y="2833410"/>
                </a:moveTo>
                <a:lnTo>
                  <a:pt x="3666003" y="2836647"/>
                </a:lnTo>
                <a:lnTo>
                  <a:pt x="3668161" y="2836647"/>
                </a:lnTo>
                <a:lnTo>
                  <a:pt x="3668161" y="2833410"/>
                </a:lnTo>
                <a:close/>
                <a:moveTo>
                  <a:pt x="3637949" y="2833410"/>
                </a:moveTo>
                <a:lnTo>
                  <a:pt x="3631475" y="2835568"/>
                </a:lnTo>
                <a:lnTo>
                  <a:pt x="3626080" y="2834489"/>
                </a:lnTo>
                <a:cubicBezTo>
                  <a:pt x="3622393" y="2834489"/>
                  <a:pt x="3619830" y="2837052"/>
                  <a:pt x="3618392" y="2842177"/>
                </a:cubicBezTo>
                <a:lnTo>
                  <a:pt x="3617313" y="2842177"/>
                </a:lnTo>
                <a:lnTo>
                  <a:pt x="3616234" y="2840963"/>
                </a:lnTo>
                <a:lnTo>
                  <a:pt x="3614076" y="2840963"/>
                </a:lnTo>
                <a:lnTo>
                  <a:pt x="3614076" y="2842177"/>
                </a:lnTo>
                <a:lnTo>
                  <a:pt x="3616234" y="2842177"/>
                </a:lnTo>
                <a:lnTo>
                  <a:pt x="3615155" y="2848651"/>
                </a:lnTo>
                <a:lnTo>
                  <a:pt x="3616234" y="2851888"/>
                </a:lnTo>
                <a:lnTo>
                  <a:pt x="3615155" y="2851888"/>
                </a:lnTo>
                <a:lnTo>
                  <a:pt x="3610839" y="2850809"/>
                </a:lnTo>
                <a:lnTo>
                  <a:pt x="3609760" y="2851888"/>
                </a:lnTo>
                <a:lnTo>
                  <a:pt x="3609760" y="2854046"/>
                </a:lnTo>
                <a:lnTo>
                  <a:pt x="3614076" y="2855125"/>
                </a:lnTo>
                <a:lnTo>
                  <a:pt x="3616234" y="2852967"/>
                </a:lnTo>
                <a:cubicBezTo>
                  <a:pt x="3617672" y="2852967"/>
                  <a:pt x="3618392" y="2855844"/>
                  <a:pt x="3618392" y="2861599"/>
                </a:cubicBezTo>
                <a:lnTo>
                  <a:pt x="3620550" y="2863757"/>
                </a:lnTo>
                <a:lnTo>
                  <a:pt x="3619471" y="2871310"/>
                </a:lnTo>
                <a:lnTo>
                  <a:pt x="3621629" y="2884258"/>
                </a:lnTo>
                <a:cubicBezTo>
                  <a:pt x="3621629" y="2886596"/>
                  <a:pt x="3620550" y="2889114"/>
                  <a:pt x="3618392" y="2891811"/>
                </a:cubicBezTo>
                <a:lnTo>
                  <a:pt x="3620550" y="2893969"/>
                </a:lnTo>
                <a:lnTo>
                  <a:pt x="3640107" y="2889653"/>
                </a:lnTo>
                <a:cubicBezTo>
                  <a:pt x="3643703" y="2889653"/>
                  <a:pt x="3649818" y="2891452"/>
                  <a:pt x="3658450" y="2895048"/>
                </a:cubicBezTo>
                <a:cubicBezTo>
                  <a:pt x="3658450" y="2892171"/>
                  <a:pt x="3660248" y="2887135"/>
                  <a:pt x="3663845" y="2879942"/>
                </a:cubicBezTo>
                <a:lnTo>
                  <a:pt x="3657371" y="2872389"/>
                </a:lnTo>
                <a:lnTo>
                  <a:pt x="3657371" y="2862678"/>
                </a:lnTo>
                <a:lnTo>
                  <a:pt x="3658450" y="2851888"/>
                </a:lnTo>
                <a:lnTo>
                  <a:pt x="3657371" y="2842177"/>
                </a:lnTo>
                <a:lnTo>
                  <a:pt x="3657371" y="2837726"/>
                </a:lnTo>
                <a:cubicBezTo>
                  <a:pt x="3657371" y="2835928"/>
                  <a:pt x="3654493" y="2834849"/>
                  <a:pt x="3648739" y="2834489"/>
                </a:cubicBezTo>
                <a:lnTo>
                  <a:pt x="3640107" y="2835568"/>
                </a:lnTo>
                <a:close/>
                <a:moveTo>
                  <a:pt x="3579548" y="2833410"/>
                </a:moveTo>
                <a:lnTo>
                  <a:pt x="3578469" y="2836647"/>
                </a:lnTo>
                <a:lnTo>
                  <a:pt x="3579548" y="2839884"/>
                </a:lnTo>
                <a:lnTo>
                  <a:pt x="3580627" y="2839884"/>
                </a:lnTo>
                <a:lnTo>
                  <a:pt x="3581706" y="2833410"/>
                </a:lnTo>
                <a:close/>
                <a:moveTo>
                  <a:pt x="715096" y="2833005"/>
                </a:moveTo>
                <a:lnTo>
                  <a:pt x="715096" y="2835164"/>
                </a:lnTo>
                <a:lnTo>
                  <a:pt x="717255" y="2837187"/>
                </a:lnTo>
                <a:lnTo>
                  <a:pt x="719278" y="2835164"/>
                </a:lnTo>
                <a:lnTo>
                  <a:pt x="717255" y="2833005"/>
                </a:lnTo>
                <a:close/>
                <a:moveTo>
                  <a:pt x="3587101" y="2832331"/>
                </a:moveTo>
                <a:lnTo>
                  <a:pt x="3587101" y="2833410"/>
                </a:lnTo>
                <a:cubicBezTo>
                  <a:pt x="3589618" y="2833410"/>
                  <a:pt x="3591776" y="2836332"/>
                  <a:pt x="3593575" y="2842177"/>
                </a:cubicBezTo>
                <a:lnTo>
                  <a:pt x="3594654" y="2842177"/>
                </a:lnTo>
                <a:lnTo>
                  <a:pt x="3596812" y="2839884"/>
                </a:lnTo>
                <a:cubicBezTo>
                  <a:pt x="3596812" y="2834849"/>
                  <a:pt x="3594294" y="2832331"/>
                  <a:pt x="3589259" y="2832331"/>
                </a:cubicBezTo>
                <a:close/>
                <a:moveTo>
                  <a:pt x="3220254" y="2832196"/>
                </a:moveTo>
                <a:lnTo>
                  <a:pt x="3220254" y="2834354"/>
                </a:lnTo>
                <a:lnTo>
                  <a:pt x="3223491" y="2837456"/>
                </a:lnTo>
                <a:lnTo>
                  <a:pt x="3228886" y="2836377"/>
                </a:lnTo>
                <a:lnTo>
                  <a:pt x="3228886" y="2834354"/>
                </a:lnTo>
                <a:lnTo>
                  <a:pt x="3226728" y="2832196"/>
                </a:lnTo>
                <a:close/>
                <a:moveTo>
                  <a:pt x="6113435" y="2831387"/>
                </a:moveTo>
                <a:lnTo>
                  <a:pt x="6113435" y="2832466"/>
                </a:lnTo>
                <a:lnTo>
                  <a:pt x="6115593" y="2832466"/>
                </a:lnTo>
                <a:lnTo>
                  <a:pt x="6115593" y="2831387"/>
                </a:lnTo>
                <a:close/>
                <a:moveTo>
                  <a:pt x="3102238" y="2831117"/>
                </a:moveTo>
                <a:lnTo>
                  <a:pt x="3102238" y="2832196"/>
                </a:lnTo>
                <a:lnTo>
                  <a:pt x="3104396" y="2832196"/>
                </a:lnTo>
                <a:lnTo>
                  <a:pt x="3104396" y="2831117"/>
                </a:lnTo>
                <a:close/>
                <a:moveTo>
                  <a:pt x="9220933" y="2831033"/>
                </a:moveTo>
                <a:cubicBezTo>
                  <a:pt x="9217876" y="2832832"/>
                  <a:pt x="9215718" y="2835394"/>
                  <a:pt x="9214459" y="2838721"/>
                </a:cubicBezTo>
                <a:lnTo>
                  <a:pt x="9218775" y="2841958"/>
                </a:lnTo>
                <a:cubicBezTo>
                  <a:pt x="9222372" y="2838901"/>
                  <a:pt x="9224170" y="2835979"/>
                  <a:pt x="9224170" y="2833191"/>
                </a:cubicBezTo>
                <a:close/>
                <a:moveTo>
                  <a:pt x="701608" y="2830712"/>
                </a:moveTo>
                <a:lnTo>
                  <a:pt x="701608" y="2831657"/>
                </a:lnTo>
                <a:lnTo>
                  <a:pt x="702687" y="2834759"/>
                </a:lnTo>
                <a:lnTo>
                  <a:pt x="703631" y="2834759"/>
                </a:lnTo>
                <a:lnTo>
                  <a:pt x="705789" y="2832736"/>
                </a:lnTo>
                <a:lnTo>
                  <a:pt x="702687" y="2830712"/>
                </a:lnTo>
                <a:close/>
                <a:moveTo>
                  <a:pt x="6249389" y="2830308"/>
                </a:moveTo>
                <a:lnTo>
                  <a:pt x="6249389" y="2832466"/>
                </a:lnTo>
                <a:lnTo>
                  <a:pt x="6250468" y="2832466"/>
                </a:lnTo>
                <a:lnTo>
                  <a:pt x="6250468" y="2830308"/>
                </a:lnTo>
                <a:close/>
                <a:moveTo>
                  <a:pt x="5755219" y="2830308"/>
                </a:moveTo>
                <a:lnTo>
                  <a:pt x="5755219" y="2831387"/>
                </a:lnTo>
                <a:lnTo>
                  <a:pt x="5763717" y="2834489"/>
                </a:lnTo>
                <a:lnTo>
                  <a:pt x="5763717" y="2832466"/>
                </a:lnTo>
                <a:lnTo>
                  <a:pt x="5756298" y="2830308"/>
                </a:lnTo>
                <a:close/>
                <a:moveTo>
                  <a:pt x="3747063" y="2830173"/>
                </a:moveTo>
                <a:cubicBezTo>
                  <a:pt x="3742028" y="2831612"/>
                  <a:pt x="3739510" y="2833050"/>
                  <a:pt x="3739510" y="2834489"/>
                </a:cubicBezTo>
                <a:lnTo>
                  <a:pt x="3739510" y="2835568"/>
                </a:lnTo>
                <a:lnTo>
                  <a:pt x="3744905" y="2834489"/>
                </a:lnTo>
                <a:lnTo>
                  <a:pt x="3745984" y="2835568"/>
                </a:lnTo>
                <a:lnTo>
                  <a:pt x="3748142" y="2830173"/>
                </a:lnTo>
                <a:close/>
                <a:moveTo>
                  <a:pt x="7662894" y="2830038"/>
                </a:moveTo>
                <a:lnTo>
                  <a:pt x="7662894" y="2832196"/>
                </a:lnTo>
                <a:lnTo>
                  <a:pt x="7665052" y="2834354"/>
                </a:lnTo>
                <a:lnTo>
                  <a:pt x="7666131" y="2833275"/>
                </a:lnTo>
                <a:lnTo>
                  <a:pt x="7666131" y="2832196"/>
                </a:lnTo>
                <a:lnTo>
                  <a:pt x="7663972" y="2830038"/>
                </a:lnTo>
                <a:close/>
                <a:moveTo>
                  <a:pt x="8277103" y="2829094"/>
                </a:moveTo>
                <a:cubicBezTo>
                  <a:pt x="8277103" y="2830353"/>
                  <a:pt x="8280385" y="2831432"/>
                  <a:pt x="8286948" y="2832331"/>
                </a:cubicBezTo>
                <a:lnTo>
                  <a:pt x="8292344" y="2831252"/>
                </a:lnTo>
                <a:lnTo>
                  <a:pt x="8292344" y="2830173"/>
                </a:lnTo>
                <a:lnTo>
                  <a:pt x="8289106" y="2829094"/>
                </a:lnTo>
                <a:lnTo>
                  <a:pt x="8288028" y="2830173"/>
                </a:lnTo>
                <a:lnTo>
                  <a:pt x="8286948" y="2830173"/>
                </a:lnTo>
                <a:lnTo>
                  <a:pt x="8280340" y="2829094"/>
                </a:lnTo>
                <a:close/>
                <a:moveTo>
                  <a:pt x="8132246" y="2829094"/>
                </a:moveTo>
                <a:lnTo>
                  <a:pt x="8132246" y="2830173"/>
                </a:lnTo>
                <a:lnTo>
                  <a:pt x="8134404" y="2830173"/>
                </a:lnTo>
                <a:lnTo>
                  <a:pt x="8134404" y="2829094"/>
                </a:lnTo>
                <a:close/>
                <a:moveTo>
                  <a:pt x="9128813" y="2828875"/>
                </a:moveTo>
                <a:lnTo>
                  <a:pt x="9126655" y="2831033"/>
                </a:lnTo>
                <a:lnTo>
                  <a:pt x="9128813" y="2833191"/>
                </a:lnTo>
                <a:lnTo>
                  <a:pt x="9132050" y="2833191"/>
                </a:lnTo>
                <a:lnTo>
                  <a:pt x="9132050" y="2828875"/>
                </a:lnTo>
                <a:close/>
                <a:moveTo>
                  <a:pt x="8590135" y="2828554"/>
                </a:moveTo>
                <a:lnTo>
                  <a:pt x="8590135" y="2830712"/>
                </a:lnTo>
                <a:lnTo>
                  <a:pt x="8591214" y="2831791"/>
                </a:lnTo>
                <a:lnTo>
                  <a:pt x="8594451" y="2831791"/>
                </a:lnTo>
                <a:lnTo>
                  <a:pt x="8594451" y="2830712"/>
                </a:lnTo>
                <a:cubicBezTo>
                  <a:pt x="8592293" y="2830712"/>
                  <a:pt x="8591214" y="2829993"/>
                  <a:pt x="8591214" y="2828554"/>
                </a:cubicBezTo>
                <a:close/>
                <a:moveTo>
                  <a:pt x="8157198" y="2828015"/>
                </a:moveTo>
                <a:lnTo>
                  <a:pt x="8157198" y="2829094"/>
                </a:lnTo>
                <a:lnTo>
                  <a:pt x="8159356" y="2831252"/>
                </a:lnTo>
                <a:lnTo>
                  <a:pt x="8162593" y="2831252"/>
                </a:lnTo>
                <a:lnTo>
                  <a:pt x="8162593" y="2829094"/>
                </a:lnTo>
                <a:lnTo>
                  <a:pt x="8158277" y="2828015"/>
                </a:lnTo>
                <a:close/>
                <a:moveTo>
                  <a:pt x="4712609" y="2825810"/>
                </a:moveTo>
                <a:lnTo>
                  <a:pt x="4711530" y="2826889"/>
                </a:lnTo>
                <a:lnTo>
                  <a:pt x="4711530" y="2827968"/>
                </a:lnTo>
                <a:lnTo>
                  <a:pt x="4712609" y="2829047"/>
                </a:lnTo>
                <a:lnTo>
                  <a:pt x="4714767" y="2829047"/>
                </a:lnTo>
                <a:lnTo>
                  <a:pt x="4714767" y="2827968"/>
                </a:lnTo>
                <a:close/>
                <a:moveTo>
                  <a:pt x="8155040" y="2824778"/>
                </a:moveTo>
                <a:lnTo>
                  <a:pt x="8155040" y="2826936"/>
                </a:lnTo>
                <a:lnTo>
                  <a:pt x="8156119" y="2826936"/>
                </a:lnTo>
                <a:lnTo>
                  <a:pt x="8156119" y="2824778"/>
                </a:lnTo>
                <a:close/>
                <a:moveTo>
                  <a:pt x="3764462" y="2824778"/>
                </a:moveTo>
                <a:lnTo>
                  <a:pt x="3766620" y="2826936"/>
                </a:lnTo>
                <a:lnTo>
                  <a:pt x="3766620" y="2828015"/>
                </a:lnTo>
                <a:lnTo>
                  <a:pt x="3764462" y="2830173"/>
                </a:lnTo>
                <a:lnTo>
                  <a:pt x="3763383" y="2830173"/>
                </a:lnTo>
                <a:lnTo>
                  <a:pt x="3762304" y="2829094"/>
                </a:lnTo>
                <a:lnTo>
                  <a:pt x="3761225" y="2829094"/>
                </a:lnTo>
                <a:cubicBezTo>
                  <a:pt x="3762304" y="2826217"/>
                  <a:pt x="3763383" y="2824778"/>
                  <a:pt x="3764462" y="2824778"/>
                </a:cubicBezTo>
                <a:close/>
                <a:moveTo>
                  <a:pt x="8095560" y="2822620"/>
                </a:moveTo>
                <a:lnTo>
                  <a:pt x="8094481" y="2823699"/>
                </a:lnTo>
                <a:lnTo>
                  <a:pt x="8093402" y="2823699"/>
                </a:lnTo>
                <a:lnTo>
                  <a:pt x="8094481" y="2826936"/>
                </a:lnTo>
                <a:lnTo>
                  <a:pt x="8095560" y="2826936"/>
                </a:lnTo>
                <a:close/>
                <a:moveTo>
                  <a:pt x="7655340" y="2822485"/>
                </a:moveTo>
                <a:lnTo>
                  <a:pt x="7655340" y="2823564"/>
                </a:lnTo>
                <a:lnTo>
                  <a:pt x="7659656" y="2826801"/>
                </a:lnTo>
                <a:lnTo>
                  <a:pt x="7659656" y="2824643"/>
                </a:lnTo>
                <a:lnTo>
                  <a:pt x="7657498" y="2822485"/>
                </a:lnTo>
                <a:close/>
                <a:moveTo>
                  <a:pt x="8690617" y="2822080"/>
                </a:moveTo>
                <a:lnTo>
                  <a:pt x="8690617" y="2824238"/>
                </a:lnTo>
                <a:lnTo>
                  <a:pt x="8691696" y="2824238"/>
                </a:lnTo>
                <a:lnTo>
                  <a:pt x="8691696" y="2822080"/>
                </a:lnTo>
                <a:close/>
                <a:moveTo>
                  <a:pt x="3124762" y="2821406"/>
                </a:moveTo>
                <a:cubicBezTo>
                  <a:pt x="3119367" y="2828959"/>
                  <a:pt x="3113972" y="2834309"/>
                  <a:pt x="3108577" y="2837456"/>
                </a:cubicBezTo>
                <a:cubicBezTo>
                  <a:pt x="3108577" y="2839075"/>
                  <a:pt x="3105744" y="2843391"/>
                  <a:pt x="3100080" y="2850404"/>
                </a:cubicBezTo>
                <a:lnTo>
                  <a:pt x="3099001" y="2853506"/>
                </a:lnTo>
                <a:lnTo>
                  <a:pt x="3111814" y="2863217"/>
                </a:lnTo>
                <a:lnTo>
                  <a:pt x="3111814" y="2865375"/>
                </a:lnTo>
                <a:cubicBezTo>
                  <a:pt x="3111814" y="2868882"/>
                  <a:pt x="3109341" y="2873513"/>
                  <a:pt x="3104396" y="2879268"/>
                </a:cubicBezTo>
                <a:lnTo>
                  <a:pt x="3100080" y="2879268"/>
                </a:lnTo>
                <a:lnTo>
                  <a:pt x="3096843" y="2877110"/>
                </a:lnTo>
                <a:lnTo>
                  <a:pt x="3094685" y="2879268"/>
                </a:lnTo>
                <a:lnTo>
                  <a:pt x="3091448" y="2877110"/>
                </a:lnTo>
                <a:lnTo>
                  <a:pt x="3083895" y="2877110"/>
                </a:lnTo>
                <a:lnTo>
                  <a:pt x="3083895" y="2878189"/>
                </a:lnTo>
                <a:lnTo>
                  <a:pt x="3094685" y="2880212"/>
                </a:lnTo>
                <a:lnTo>
                  <a:pt x="3095764" y="2879268"/>
                </a:lnTo>
                <a:lnTo>
                  <a:pt x="3103317" y="2880212"/>
                </a:lnTo>
                <a:lnTo>
                  <a:pt x="3103317" y="2882370"/>
                </a:lnTo>
                <a:cubicBezTo>
                  <a:pt x="3099899" y="2888844"/>
                  <a:pt x="3097382" y="2892081"/>
                  <a:pt x="3095764" y="2892081"/>
                </a:cubicBezTo>
                <a:lnTo>
                  <a:pt x="3095764" y="2893160"/>
                </a:lnTo>
                <a:lnTo>
                  <a:pt x="3097922" y="2893160"/>
                </a:lnTo>
                <a:lnTo>
                  <a:pt x="3100080" y="2891002"/>
                </a:lnTo>
                <a:lnTo>
                  <a:pt x="3101159" y="2891002"/>
                </a:lnTo>
                <a:cubicBezTo>
                  <a:pt x="3102597" y="2891002"/>
                  <a:pt x="3103317" y="2892081"/>
                  <a:pt x="3103317" y="2894239"/>
                </a:cubicBezTo>
                <a:lnTo>
                  <a:pt x="3105475" y="2894239"/>
                </a:lnTo>
                <a:cubicBezTo>
                  <a:pt x="3106194" y="2889204"/>
                  <a:pt x="3107228" y="2886686"/>
                  <a:pt x="3108577" y="2886686"/>
                </a:cubicBezTo>
                <a:cubicBezTo>
                  <a:pt x="3110015" y="2886686"/>
                  <a:pt x="3110735" y="2888484"/>
                  <a:pt x="3110735" y="2892081"/>
                </a:cubicBezTo>
                <a:lnTo>
                  <a:pt x="3111814" y="2893160"/>
                </a:lnTo>
                <a:lnTo>
                  <a:pt x="3112893" y="2893160"/>
                </a:lnTo>
                <a:lnTo>
                  <a:pt x="3122604" y="2891002"/>
                </a:lnTo>
                <a:cubicBezTo>
                  <a:pt x="3126200" y="2891901"/>
                  <a:pt x="3127999" y="2892980"/>
                  <a:pt x="3127999" y="2894239"/>
                </a:cubicBezTo>
                <a:lnTo>
                  <a:pt x="3129078" y="2893160"/>
                </a:lnTo>
                <a:lnTo>
                  <a:pt x="3130157" y="2893160"/>
                </a:lnTo>
                <a:cubicBezTo>
                  <a:pt x="3131506" y="2893160"/>
                  <a:pt x="3132180" y="2894194"/>
                  <a:pt x="3132180" y="2896262"/>
                </a:cubicBezTo>
                <a:lnTo>
                  <a:pt x="3135417" y="2896262"/>
                </a:lnTo>
                <a:lnTo>
                  <a:pt x="3133259" y="2893160"/>
                </a:lnTo>
                <a:lnTo>
                  <a:pt x="3136496" y="2889923"/>
                </a:lnTo>
                <a:lnTo>
                  <a:pt x="3141891" y="2889923"/>
                </a:lnTo>
                <a:lnTo>
                  <a:pt x="3141891" y="2892081"/>
                </a:lnTo>
                <a:lnTo>
                  <a:pt x="3154839" y="2891002"/>
                </a:lnTo>
                <a:lnTo>
                  <a:pt x="3159020" y="2891002"/>
                </a:lnTo>
                <a:lnTo>
                  <a:pt x="3167652" y="2893160"/>
                </a:lnTo>
                <a:lnTo>
                  <a:pt x="3169810" y="2893160"/>
                </a:lnTo>
                <a:lnTo>
                  <a:pt x="3169810" y="2888844"/>
                </a:lnTo>
                <a:cubicBezTo>
                  <a:pt x="3167472" y="2888844"/>
                  <a:pt x="3165674" y="2887046"/>
                  <a:pt x="3164415" y="2883449"/>
                </a:cubicBezTo>
                <a:lnTo>
                  <a:pt x="3166573" y="2872794"/>
                </a:lnTo>
                <a:lnTo>
                  <a:pt x="3161178" y="2867399"/>
                </a:lnTo>
                <a:lnTo>
                  <a:pt x="3161178" y="2864296"/>
                </a:lnTo>
                <a:lnTo>
                  <a:pt x="3164415" y="2861059"/>
                </a:lnTo>
                <a:lnTo>
                  <a:pt x="3188018" y="2861059"/>
                </a:lnTo>
                <a:cubicBezTo>
                  <a:pt x="3189277" y="2855305"/>
                  <a:pt x="3191795" y="2849595"/>
                  <a:pt x="3195571" y="2843930"/>
                </a:cubicBezTo>
                <a:lnTo>
                  <a:pt x="3195571" y="2841772"/>
                </a:lnTo>
                <a:lnTo>
                  <a:pt x="3194492" y="2837456"/>
                </a:lnTo>
                <a:lnTo>
                  <a:pt x="3197729" y="2825722"/>
                </a:lnTo>
                <a:lnTo>
                  <a:pt x="3189097" y="2824643"/>
                </a:lnTo>
                <a:cubicBezTo>
                  <a:pt x="3189097" y="2826442"/>
                  <a:pt x="3180870" y="2828240"/>
                  <a:pt x="3164415" y="2830038"/>
                </a:cubicBezTo>
                <a:lnTo>
                  <a:pt x="3157941" y="2827880"/>
                </a:lnTo>
                <a:lnTo>
                  <a:pt x="3139733" y="2830038"/>
                </a:lnTo>
                <a:cubicBezTo>
                  <a:pt x="3131190" y="2828060"/>
                  <a:pt x="3126920" y="2825183"/>
                  <a:pt x="3126920" y="2821406"/>
                </a:cubicBezTo>
                <a:close/>
                <a:moveTo>
                  <a:pt x="5239200" y="2820462"/>
                </a:moveTo>
                <a:lnTo>
                  <a:pt x="5235963" y="2831252"/>
                </a:lnTo>
                <a:lnTo>
                  <a:pt x="5237042" y="2832331"/>
                </a:lnTo>
                <a:lnTo>
                  <a:pt x="5242437" y="2832331"/>
                </a:lnTo>
                <a:lnTo>
                  <a:pt x="5242437" y="2821541"/>
                </a:lnTo>
                <a:close/>
                <a:moveTo>
                  <a:pt x="8790155" y="2819788"/>
                </a:moveTo>
                <a:lnTo>
                  <a:pt x="8787997" y="2822080"/>
                </a:lnTo>
                <a:cubicBezTo>
                  <a:pt x="8789436" y="2822080"/>
                  <a:pt x="8790515" y="2825677"/>
                  <a:pt x="8791234" y="2832870"/>
                </a:cubicBezTo>
                <a:cubicBezTo>
                  <a:pt x="8793392" y="2833590"/>
                  <a:pt x="8794471" y="2835748"/>
                  <a:pt x="8794471" y="2839345"/>
                </a:cubicBezTo>
                <a:lnTo>
                  <a:pt x="8795550" y="2839345"/>
                </a:lnTo>
                <a:lnTo>
                  <a:pt x="8795550" y="2837187"/>
                </a:lnTo>
                <a:cubicBezTo>
                  <a:pt x="8792673" y="2833590"/>
                  <a:pt x="8790874" y="2827790"/>
                  <a:pt x="8790155" y="2819788"/>
                </a:cubicBezTo>
                <a:close/>
                <a:moveTo>
                  <a:pt x="1718544" y="2819788"/>
                </a:moveTo>
                <a:lnTo>
                  <a:pt x="1718544" y="2820867"/>
                </a:lnTo>
                <a:lnTo>
                  <a:pt x="1720701" y="2823025"/>
                </a:lnTo>
                <a:lnTo>
                  <a:pt x="1720701" y="2821946"/>
                </a:lnTo>
                <a:close/>
                <a:moveTo>
                  <a:pt x="8102034" y="2817225"/>
                </a:moveTo>
                <a:lnTo>
                  <a:pt x="8099876" y="2819383"/>
                </a:lnTo>
                <a:lnTo>
                  <a:pt x="8102034" y="2819383"/>
                </a:lnTo>
                <a:close/>
                <a:moveTo>
                  <a:pt x="9134208" y="2815927"/>
                </a:moveTo>
                <a:lnTo>
                  <a:pt x="9132050" y="2818085"/>
                </a:lnTo>
                <a:lnTo>
                  <a:pt x="9132050" y="2820243"/>
                </a:lnTo>
                <a:lnTo>
                  <a:pt x="9133129" y="2820243"/>
                </a:lnTo>
                <a:lnTo>
                  <a:pt x="9136501" y="2819164"/>
                </a:lnTo>
                <a:lnTo>
                  <a:pt x="9136501" y="2818085"/>
                </a:lnTo>
                <a:close/>
                <a:moveTo>
                  <a:pt x="7175956" y="2814620"/>
                </a:moveTo>
                <a:lnTo>
                  <a:pt x="7173798" y="2816913"/>
                </a:lnTo>
                <a:cubicBezTo>
                  <a:pt x="7175237" y="2820150"/>
                  <a:pt x="7176720" y="2821949"/>
                  <a:pt x="7178249" y="2822308"/>
                </a:cubicBezTo>
                <a:lnTo>
                  <a:pt x="7180407" y="2822308"/>
                </a:lnTo>
                <a:lnTo>
                  <a:pt x="7182565" y="2820150"/>
                </a:lnTo>
                <a:lnTo>
                  <a:pt x="7182565" y="2819071"/>
                </a:lnTo>
                <a:cubicBezTo>
                  <a:pt x="7178159" y="2819071"/>
                  <a:pt x="7175956" y="2817588"/>
                  <a:pt x="7175956" y="2814620"/>
                </a:cubicBezTo>
                <a:close/>
                <a:moveTo>
                  <a:pt x="1729332" y="2814393"/>
                </a:moveTo>
                <a:lnTo>
                  <a:pt x="1729332" y="2816551"/>
                </a:lnTo>
                <a:lnTo>
                  <a:pt x="1731491" y="2816551"/>
                </a:lnTo>
                <a:lnTo>
                  <a:pt x="1731491" y="2814393"/>
                </a:lnTo>
                <a:close/>
                <a:moveTo>
                  <a:pt x="5612117" y="2814258"/>
                </a:moveTo>
                <a:lnTo>
                  <a:pt x="5612117" y="2815337"/>
                </a:lnTo>
                <a:lnTo>
                  <a:pt x="5622772" y="2815337"/>
                </a:lnTo>
                <a:lnTo>
                  <a:pt x="5622772" y="2814258"/>
                </a:lnTo>
                <a:close/>
                <a:moveTo>
                  <a:pt x="5604698" y="2814258"/>
                </a:moveTo>
                <a:lnTo>
                  <a:pt x="5604698" y="2815337"/>
                </a:lnTo>
                <a:lnTo>
                  <a:pt x="5609959" y="2815337"/>
                </a:lnTo>
                <a:lnTo>
                  <a:pt x="5609959" y="2814258"/>
                </a:lnTo>
                <a:close/>
                <a:moveTo>
                  <a:pt x="5223015" y="2814123"/>
                </a:moveTo>
                <a:lnTo>
                  <a:pt x="5223015" y="2818304"/>
                </a:lnTo>
                <a:lnTo>
                  <a:pt x="5225173" y="2818304"/>
                </a:lnTo>
                <a:lnTo>
                  <a:pt x="5225173" y="2816281"/>
                </a:lnTo>
                <a:close/>
                <a:moveTo>
                  <a:pt x="8235021" y="2813988"/>
                </a:moveTo>
                <a:cubicBezTo>
                  <a:pt x="8234302" y="2824059"/>
                  <a:pt x="8231784" y="2829094"/>
                  <a:pt x="8227468" y="2829094"/>
                </a:cubicBezTo>
                <a:lnTo>
                  <a:pt x="8223152" y="2835568"/>
                </a:lnTo>
                <a:lnTo>
                  <a:pt x="8223152" y="2836647"/>
                </a:lnTo>
                <a:lnTo>
                  <a:pt x="8230705" y="2863757"/>
                </a:lnTo>
                <a:cubicBezTo>
                  <a:pt x="8235741" y="2869332"/>
                  <a:pt x="8238258" y="2875446"/>
                  <a:pt x="8238258" y="2882100"/>
                </a:cubicBezTo>
                <a:cubicBezTo>
                  <a:pt x="8238258" y="2887855"/>
                  <a:pt x="8239338" y="2890732"/>
                  <a:pt x="8241496" y="2890732"/>
                </a:cubicBezTo>
                <a:cubicBezTo>
                  <a:pt x="8244013" y="2890732"/>
                  <a:pt x="8246171" y="2882819"/>
                  <a:pt x="8247970" y="2866994"/>
                </a:cubicBezTo>
                <a:cubicBezTo>
                  <a:pt x="8249768" y="2866994"/>
                  <a:pt x="8253005" y="2858002"/>
                  <a:pt x="8257680" y="2840019"/>
                </a:cubicBezTo>
                <a:lnTo>
                  <a:pt x="8257680" y="2833410"/>
                </a:lnTo>
                <a:cubicBezTo>
                  <a:pt x="8255522" y="2830712"/>
                  <a:pt x="8254444" y="2827475"/>
                  <a:pt x="8254444" y="2823699"/>
                </a:cubicBezTo>
                <a:lnTo>
                  <a:pt x="8254444" y="2815067"/>
                </a:lnTo>
                <a:lnTo>
                  <a:pt x="8245812" y="2817225"/>
                </a:lnTo>
                <a:lnTo>
                  <a:pt x="8242574" y="2817225"/>
                </a:lnTo>
                <a:close/>
                <a:moveTo>
                  <a:pt x="3757988" y="2813988"/>
                </a:moveTo>
                <a:lnTo>
                  <a:pt x="3757988" y="2817225"/>
                </a:lnTo>
                <a:lnTo>
                  <a:pt x="3759067" y="2817225"/>
                </a:lnTo>
                <a:lnTo>
                  <a:pt x="3759067" y="2813988"/>
                </a:lnTo>
                <a:close/>
                <a:moveTo>
                  <a:pt x="7274954" y="2811383"/>
                </a:moveTo>
                <a:lnTo>
                  <a:pt x="7271718" y="2814620"/>
                </a:lnTo>
                <a:lnTo>
                  <a:pt x="7272796" y="2817992"/>
                </a:lnTo>
                <a:lnTo>
                  <a:pt x="7273876" y="2817992"/>
                </a:lnTo>
                <a:lnTo>
                  <a:pt x="7280350" y="2815834"/>
                </a:lnTo>
                <a:lnTo>
                  <a:pt x="7277112" y="2811383"/>
                </a:lnTo>
                <a:close/>
                <a:moveTo>
                  <a:pt x="4245010" y="2811342"/>
                </a:moveTo>
                <a:lnTo>
                  <a:pt x="4245010" y="2815658"/>
                </a:lnTo>
                <a:lnTo>
                  <a:pt x="4247168" y="2815658"/>
                </a:lnTo>
                <a:lnTo>
                  <a:pt x="4247168" y="2813500"/>
                </a:lnTo>
                <a:close/>
                <a:moveTo>
                  <a:pt x="3614076" y="2810751"/>
                </a:moveTo>
                <a:lnTo>
                  <a:pt x="3614076" y="2812909"/>
                </a:lnTo>
                <a:lnTo>
                  <a:pt x="3615155" y="2812909"/>
                </a:lnTo>
                <a:lnTo>
                  <a:pt x="3615155" y="2810751"/>
                </a:lnTo>
                <a:close/>
                <a:moveTo>
                  <a:pt x="2223368" y="2810263"/>
                </a:moveTo>
                <a:lnTo>
                  <a:pt x="2223368" y="2811342"/>
                </a:lnTo>
                <a:lnTo>
                  <a:pt x="2225526" y="2813500"/>
                </a:lnTo>
                <a:lnTo>
                  <a:pt x="2225526" y="2812421"/>
                </a:lnTo>
                <a:close/>
                <a:moveTo>
                  <a:pt x="8302054" y="2807514"/>
                </a:moveTo>
                <a:lnTo>
                  <a:pt x="8298818" y="2808593"/>
                </a:lnTo>
                <a:lnTo>
                  <a:pt x="8299896" y="2809672"/>
                </a:lnTo>
                <a:lnTo>
                  <a:pt x="8299896" y="2810751"/>
                </a:lnTo>
                <a:lnTo>
                  <a:pt x="8303134" y="2809672"/>
                </a:lnTo>
                <a:lnTo>
                  <a:pt x="8303134" y="2807514"/>
                </a:lnTo>
                <a:close/>
                <a:moveTo>
                  <a:pt x="3100080" y="2807514"/>
                </a:moveTo>
                <a:lnTo>
                  <a:pt x="3099001" y="2808593"/>
                </a:lnTo>
                <a:lnTo>
                  <a:pt x="3099001" y="2810751"/>
                </a:lnTo>
                <a:lnTo>
                  <a:pt x="3101159" y="2812909"/>
                </a:lnTo>
                <a:lnTo>
                  <a:pt x="3102238" y="2811830"/>
                </a:lnTo>
                <a:lnTo>
                  <a:pt x="3102238" y="2809672"/>
                </a:lnTo>
                <a:close/>
                <a:moveTo>
                  <a:pt x="8695068" y="2806840"/>
                </a:moveTo>
                <a:lnTo>
                  <a:pt x="8692775" y="2819788"/>
                </a:lnTo>
                <a:cubicBezTo>
                  <a:pt x="8696282" y="2821316"/>
                  <a:pt x="8700643" y="2826037"/>
                  <a:pt x="8705858" y="2833949"/>
                </a:cubicBezTo>
                <a:cubicBezTo>
                  <a:pt x="8707296" y="2833949"/>
                  <a:pt x="8708376" y="2836107"/>
                  <a:pt x="8709095" y="2840424"/>
                </a:cubicBezTo>
                <a:lnTo>
                  <a:pt x="8711253" y="2840424"/>
                </a:lnTo>
                <a:lnTo>
                  <a:pt x="8713411" y="2838266"/>
                </a:lnTo>
                <a:lnTo>
                  <a:pt x="8697226" y="2821001"/>
                </a:lnTo>
                <a:lnTo>
                  <a:pt x="8696147" y="2819788"/>
                </a:lnTo>
                <a:lnTo>
                  <a:pt x="8696147" y="2806840"/>
                </a:lnTo>
                <a:close/>
                <a:moveTo>
                  <a:pt x="3614076" y="2806435"/>
                </a:moveTo>
                <a:lnTo>
                  <a:pt x="3614076" y="2808593"/>
                </a:lnTo>
                <a:lnTo>
                  <a:pt x="3615155" y="2808593"/>
                </a:lnTo>
                <a:lnTo>
                  <a:pt x="3615155" y="2806435"/>
                </a:lnTo>
                <a:close/>
                <a:moveTo>
                  <a:pt x="1081675" y="2806300"/>
                </a:moveTo>
                <a:lnTo>
                  <a:pt x="1095567" y="2808458"/>
                </a:lnTo>
                <a:lnTo>
                  <a:pt x="1099881" y="2807379"/>
                </a:lnTo>
                <a:lnTo>
                  <a:pt x="1100962" y="2807379"/>
                </a:lnTo>
                <a:lnTo>
                  <a:pt x="1105278" y="2811560"/>
                </a:lnTo>
                <a:lnTo>
                  <a:pt x="1104199" y="2812639"/>
                </a:lnTo>
                <a:lnTo>
                  <a:pt x="1099881" y="2812639"/>
                </a:lnTo>
                <a:lnTo>
                  <a:pt x="1091250" y="2810616"/>
                </a:lnTo>
                <a:cubicBezTo>
                  <a:pt x="1090172" y="2813403"/>
                  <a:pt x="1089092" y="2814797"/>
                  <a:pt x="1088014" y="2814797"/>
                </a:cubicBezTo>
                <a:lnTo>
                  <a:pt x="1086934" y="2814797"/>
                </a:lnTo>
                <a:cubicBezTo>
                  <a:pt x="1083248" y="2814797"/>
                  <a:pt x="1080775" y="2813403"/>
                  <a:pt x="1079516" y="2810616"/>
                </a:cubicBezTo>
                <a:lnTo>
                  <a:pt x="1079516" y="2808458"/>
                </a:lnTo>
                <a:close/>
                <a:moveTo>
                  <a:pt x="7272796" y="2805988"/>
                </a:moveTo>
                <a:lnTo>
                  <a:pt x="7268346" y="2809225"/>
                </a:lnTo>
                <a:lnTo>
                  <a:pt x="7272796" y="2808146"/>
                </a:lnTo>
                <a:close/>
                <a:moveTo>
                  <a:pt x="7254318" y="2805988"/>
                </a:moveTo>
                <a:lnTo>
                  <a:pt x="7254318" y="2807067"/>
                </a:lnTo>
                <a:lnTo>
                  <a:pt x="7259714" y="2807067"/>
                </a:lnTo>
                <a:lnTo>
                  <a:pt x="7259714" y="2805988"/>
                </a:lnTo>
                <a:close/>
                <a:moveTo>
                  <a:pt x="6055169" y="2805491"/>
                </a:moveTo>
                <a:lnTo>
                  <a:pt x="6054090" y="2806570"/>
                </a:lnTo>
                <a:lnTo>
                  <a:pt x="6054090" y="2807649"/>
                </a:lnTo>
                <a:lnTo>
                  <a:pt x="6055169" y="2808728"/>
                </a:lnTo>
                <a:lnTo>
                  <a:pt x="6056248" y="2808728"/>
                </a:lnTo>
                <a:lnTo>
                  <a:pt x="6057327" y="2807649"/>
                </a:lnTo>
                <a:lnTo>
                  <a:pt x="6057327" y="2806570"/>
                </a:lnTo>
                <a:lnTo>
                  <a:pt x="6056248" y="2805491"/>
                </a:lnTo>
                <a:close/>
                <a:moveTo>
                  <a:pt x="2234159" y="2804868"/>
                </a:moveTo>
                <a:lnTo>
                  <a:pt x="2234159" y="2807026"/>
                </a:lnTo>
                <a:lnTo>
                  <a:pt x="2236316" y="2807026"/>
                </a:lnTo>
                <a:lnTo>
                  <a:pt x="2236316" y="2804868"/>
                </a:lnTo>
                <a:close/>
                <a:moveTo>
                  <a:pt x="6231046" y="2804412"/>
                </a:moveTo>
                <a:lnTo>
                  <a:pt x="6231046" y="2805491"/>
                </a:lnTo>
                <a:lnTo>
                  <a:pt x="6237520" y="2806570"/>
                </a:lnTo>
                <a:lnTo>
                  <a:pt x="6237520" y="2804412"/>
                </a:lnTo>
                <a:close/>
                <a:moveTo>
                  <a:pt x="6147963" y="2804412"/>
                </a:moveTo>
                <a:lnTo>
                  <a:pt x="6151200" y="2807649"/>
                </a:lnTo>
                <a:lnTo>
                  <a:pt x="6151200" y="2804412"/>
                </a:lnTo>
                <a:close/>
                <a:moveTo>
                  <a:pt x="6108040" y="2804412"/>
                </a:moveTo>
                <a:lnTo>
                  <a:pt x="6108040" y="2805491"/>
                </a:lnTo>
                <a:lnTo>
                  <a:pt x="6110198" y="2805491"/>
                </a:lnTo>
                <a:lnTo>
                  <a:pt x="6110198" y="2804412"/>
                </a:lnTo>
                <a:close/>
                <a:moveTo>
                  <a:pt x="7278192" y="2803830"/>
                </a:moveTo>
                <a:lnTo>
                  <a:pt x="7278192" y="2804909"/>
                </a:lnTo>
                <a:lnTo>
                  <a:pt x="7280350" y="2804909"/>
                </a:lnTo>
                <a:lnTo>
                  <a:pt x="7280350" y="2803830"/>
                </a:lnTo>
                <a:close/>
                <a:moveTo>
                  <a:pt x="4237457" y="2802710"/>
                </a:moveTo>
                <a:cubicBezTo>
                  <a:pt x="4233860" y="2803609"/>
                  <a:pt x="4232062" y="2804688"/>
                  <a:pt x="4232062" y="2805947"/>
                </a:cubicBezTo>
                <a:lnTo>
                  <a:pt x="4233141" y="2809184"/>
                </a:lnTo>
                <a:lnTo>
                  <a:pt x="4235299" y="2809184"/>
                </a:lnTo>
                <a:lnTo>
                  <a:pt x="4242852" y="2810263"/>
                </a:lnTo>
                <a:lnTo>
                  <a:pt x="4242852" y="2808105"/>
                </a:lnTo>
                <a:close/>
                <a:moveTo>
                  <a:pt x="1693726" y="2802523"/>
                </a:moveTo>
                <a:lnTo>
                  <a:pt x="1693726" y="2804682"/>
                </a:lnTo>
                <a:lnTo>
                  <a:pt x="1695883" y="2802523"/>
                </a:lnTo>
                <a:close/>
                <a:moveTo>
                  <a:pt x="6083223" y="2802254"/>
                </a:moveTo>
                <a:lnTo>
                  <a:pt x="6085381" y="2802254"/>
                </a:lnTo>
                <a:lnTo>
                  <a:pt x="6085381" y="2807649"/>
                </a:lnTo>
                <a:lnTo>
                  <a:pt x="6083223" y="2807649"/>
                </a:lnTo>
                <a:close/>
                <a:moveTo>
                  <a:pt x="7274954" y="2801672"/>
                </a:moveTo>
                <a:lnTo>
                  <a:pt x="7274954" y="2803830"/>
                </a:lnTo>
                <a:lnTo>
                  <a:pt x="7277112" y="2803830"/>
                </a:lnTo>
                <a:close/>
                <a:moveTo>
                  <a:pt x="7264030" y="2801672"/>
                </a:moveTo>
                <a:lnTo>
                  <a:pt x="7261872" y="2803830"/>
                </a:lnTo>
                <a:lnTo>
                  <a:pt x="7265108" y="2803830"/>
                </a:lnTo>
                <a:lnTo>
                  <a:pt x="7265108" y="2801672"/>
                </a:lnTo>
                <a:close/>
                <a:moveTo>
                  <a:pt x="1734728" y="2801444"/>
                </a:moveTo>
                <a:lnTo>
                  <a:pt x="1734728" y="2803603"/>
                </a:lnTo>
                <a:lnTo>
                  <a:pt x="1736886" y="2805761"/>
                </a:lnTo>
                <a:lnTo>
                  <a:pt x="1736886" y="2801444"/>
                </a:lnTo>
                <a:close/>
                <a:moveTo>
                  <a:pt x="7608134" y="2801040"/>
                </a:moveTo>
                <a:lnTo>
                  <a:pt x="7610292" y="2801040"/>
                </a:lnTo>
                <a:lnTo>
                  <a:pt x="7612450" y="2803198"/>
                </a:lnTo>
                <a:lnTo>
                  <a:pt x="7609213" y="2806435"/>
                </a:lnTo>
                <a:lnTo>
                  <a:pt x="7608134" y="2806435"/>
                </a:lnTo>
                <a:lnTo>
                  <a:pt x="7605976" y="2804277"/>
                </a:lnTo>
                <a:lnTo>
                  <a:pt x="7605976" y="2803198"/>
                </a:lnTo>
                <a:close/>
                <a:moveTo>
                  <a:pt x="8733912" y="2800365"/>
                </a:moveTo>
                <a:cubicBezTo>
                  <a:pt x="8731754" y="2801804"/>
                  <a:pt x="8730675" y="2805761"/>
                  <a:pt x="8730675" y="2812235"/>
                </a:cubicBezTo>
                <a:cubicBezTo>
                  <a:pt x="8729236" y="2812414"/>
                  <a:pt x="8728157" y="2814932"/>
                  <a:pt x="8727438" y="2819788"/>
                </a:cubicBezTo>
                <a:cubicBezTo>
                  <a:pt x="8725460" y="2825632"/>
                  <a:pt x="8723661" y="2828554"/>
                  <a:pt x="8722043" y="2828554"/>
                </a:cubicBezTo>
                <a:lnTo>
                  <a:pt x="8716648" y="2828554"/>
                </a:lnTo>
                <a:lnTo>
                  <a:pt x="8716648" y="2829633"/>
                </a:lnTo>
                <a:cubicBezTo>
                  <a:pt x="8719705" y="2833050"/>
                  <a:pt x="8721503" y="2839165"/>
                  <a:pt x="8722043" y="2847977"/>
                </a:cubicBezTo>
                <a:lnTo>
                  <a:pt x="8723122" y="2849056"/>
                </a:lnTo>
                <a:lnTo>
                  <a:pt x="8724201" y="2849056"/>
                </a:lnTo>
                <a:cubicBezTo>
                  <a:pt x="8728877" y="2842402"/>
                  <a:pt x="8733552" y="2838805"/>
                  <a:pt x="8738228" y="2838266"/>
                </a:cubicBezTo>
                <a:cubicBezTo>
                  <a:pt x="8737329" y="2812999"/>
                  <a:pt x="8735890" y="2800365"/>
                  <a:pt x="8733912" y="2800365"/>
                </a:cubicBezTo>
                <a:close/>
                <a:moveTo>
                  <a:pt x="1718544" y="2800365"/>
                </a:moveTo>
                <a:lnTo>
                  <a:pt x="1713149" y="2801444"/>
                </a:lnTo>
                <a:lnTo>
                  <a:pt x="1718544" y="2805761"/>
                </a:lnTo>
                <a:lnTo>
                  <a:pt x="1719622" y="2805761"/>
                </a:lnTo>
                <a:lnTo>
                  <a:pt x="1725016" y="2804682"/>
                </a:lnTo>
                <a:lnTo>
                  <a:pt x="1725016" y="2800365"/>
                </a:lnTo>
                <a:close/>
                <a:moveTo>
                  <a:pt x="558640" y="2799691"/>
                </a:moveTo>
                <a:lnTo>
                  <a:pt x="558640" y="2800636"/>
                </a:lnTo>
                <a:lnTo>
                  <a:pt x="561742" y="2800636"/>
                </a:lnTo>
                <a:lnTo>
                  <a:pt x="561742" y="2799691"/>
                </a:lnTo>
                <a:close/>
                <a:moveTo>
                  <a:pt x="3103317" y="2797938"/>
                </a:moveTo>
                <a:lnTo>
                  <a:pt x="3103317" y="2799017"/>
                </a:lnTo>
                <a:lnTo>
                  <a:pt x="3105475" y="2799017"/>
                </a:lnTo>
                <a:lnTo>
                  <a:pt x="3105475" y="2797938"/>
                </a:lnTo>
                <a:close/>
                <a:moveTo>
                  <a:pt x="7587768" y="2797803"/>
                </a:moveTo>
                <a:lnTo>
                  <a:pt x="7595186" y="2801040"/>
                </a:lnTo>
                <a:lnTo>
                  <a:pt x="7601660" y="2798882"/>
                </a:lnTo>
                <a:lnTo>
                  <a:pt x="7602739" y="2799961"/>
                </a:lnTo>
                <a:lnTo>
                  <a:pt x="7602739" y="2801040"/>
                </a:lnTo>
                <a:lnTo>
                  <a:pt x="7585610" y="2810751"/>
                </a:lnTo>
                <a:lnTo>
                  <a:pt x="7579136" y="2809672"/>
                </a:lnTo>
                <a:lnTo>
                  <a:pt x="7571583" y="2810751"/>
                </a:lnTo>
                <a:cubicBezTo>
                  <a:pt x="7563400" y="2808053"/>
                  <a:pt x="7558410" y="2805536"/>
                  <a:pt x="7556612" y="2803198"/>
                </a:cubicBezTo>
                <a:lnTo>
                  <a:pt x="7556612" y="2802119"/>
                </a:lnTo>
                <a:cubicBezTo>
                  <a:pt x="7556612" y="2800680"/>
                  <a:pt x="7557691" y="2799961"/>
                  <a:pt x="7559849" y="2799961"/>
                </a:cubicBezTo>
                <a:close/>
                <a:moveTo>
                  <a:pt x="3739510" y="2796724"/>
                </a:moveTo>
                <a:lnTo>
                  <a:pt x="3739510" y="2797803"/>
                </a:lnTo>
                <a:cubicBezTo>
                  <a:pt x="3742028" y="2803558"/>
                  <a:pt x="3743826" y="2806435"/>
                  <a:pt x="3744905" y="2806435"/>
                </a:cubicBezTo>
                <a:lnTo>
                  <a:pt x="3749221" y="2802119"/>
                </a:lnTo>
                <a:lnTo>
                  <a:pt x="3749221" y="2798882"/>
                </a:lnTo>
                <a:close/>
                <a:moveTo>
                  <a:pt x="5603619" y="2796049"/>
                </a:moveTo>
                <a:lnTo>
                  <a:pt x="5601461" y="2798207"/>
                </a:lnTo>
                <a:lnTo>
                  <a:pt x="5602540" y="2799286"/>
                </a:lnTo>
                <a:lnTo>
                  <a:pt x="5605777" y="2798207"/>
                </a:lnTo>
                <a:lnTo>
                  <a:pt x="5605777" y="2796049"/>
                </a:lnTo>
                <a:close/>
                <a:moveTo>
                  <a:pt x="8288028" y="2795645"/>
                </a:moveTo>
                <a:lnTo>
                  <a:pt x="8285870" y="2804277"/>
                </a:lnTo>
                <a:lnTo>
                  <a:pt x="8285870" y="2805356"/>
                </a:lnTo>
                <a:cubicBezTo>
                  <a:pt x="8289286" y="2805356"/>
                  <a:pt x="8292164" y="2806795"/>
                  <a:pt x="8294502" y="2809672"/>
                </a:cubicBezTo>
                <a:lnTo>
                  <a:pt x="8296660" y="2809672"/>
                </a:lnTo>
                <a:lnTo>
                  <a:pt x="8295580" y="2808593"/>
                </a:lnTo>
                <a:lnTo>
                  <a:pt x="8295580" y="2807514"/>
                </a:lnTo>
                <a:lnTo>
                  <a:pt x="8296660" y="2806435"/>
                </a:lnTo>
                <a:lnTo>
                  <a:pt x="8294502" y="2806435"/>
                </a:lnTo>
                <a:lnTo>
                  <a:pt x="8294502" y="2808593"/>
                </a:lnTo>
                <a:lnTo>
                  <a:pt x="8293422" y="2808593"/>
                </a:lnTo>
                <a:cubicBezTo>
                  <a:pt x="8293422" y="2805536"/>
                  <a:pt x="8291264" y="2803737"/>
                  <a:pt x="8286948" y="2803198"/>
                </a:cubicBezTo>
                <a:lnTo>
                  <a:pt x="8286948" y="2802119"/>
                </a:lnTo>
                <a:lnTo>
                  <a:pt x="8290186" y="2797803"/>
                </a:lnTo>
                <a:close/>
                <a:moveTo>
                  <a:pt x="1054834" y="2794431"/>
                </a:moveTo>
                <a:cubicBezTo>
                  <a:pt x="1062027" y="2798387"/>
                  <a:pt x="1065625" y="2803063"/>
                  <a:pt x="1065625" y="2808458"/>
                </a:cubicBezTo>
                <a:cubicBezTo>
                  <a:pt x="1071290" y="2808458"/>
                  <a:pt x="1074121" y="2809492"/>
                  <a:pt x="1074121" y="2811560"/>
                </a:cubicBezTo>
                <a:cubicBezTo>
                  <a:pt x="1068727" y="2815337"/>
                  <a:pt x="1065534" y="2818933"/>
                  <a:pt x="1064546" y="2822350"/>
                </a:cubicBezTo>
                <a:lnTo>
                  <a:pt x="1064546" y="2829903"/>
                </a:lnTo>
                <a:lnTo>
                  <a:pt x="1063466" y="2843795"/>
                </a:lnTo>
                <a:lnTo>
                  <a:pt x="1064546" y="2852293"/>
                </a:lnTo>
                <a:cubicBezTo>
                  <a:pt x="1060770" y="2856609"/>
                  <a:pt x="1057892" y="2858767"/>
                  <a:pt x="1055914" y="2858767"/>
                </a:cubicBezTo>
                <a:lnTo>
                  <a:pt x="1054834" y="2857688"/>
                </a:lnTo>
                <a:lnTo>
                  <a:pt x="1053755" y="2857688"/>
                </a:lnTo>
                <a:cubicBezTo>
                  <a:pt x="1051238" y="2859126"/>
                  <a:pt x="1044808" y="2860205"/>
                  <a:pt x="1034468" y="2860925"/>
                </a:cubicBezTo>
                <a:cubicBezTo>
                  <a:pt x="1020891" y="2860925"/>
                  <a:pt x="1014103" y="2850944"/>
                  <a:pt x="1014103" y="2830982"/>
                </a:cubicBezTo>
                <a:cubicBezTo>
                  <a:pt x="1014103" y="2826486"/>
                  <a:pt x="1021969" y="2821811"/>
                  <a:pt x="1037706" y="2816955"/>
                </a:cubicBezTo>
                <a:cubicBezTo>
                  <a:pt x="1042651" y="2801939"/>
                  <a:pt x="1048361" y="2794431"/>
                  <a:pt x="1054834" y="2794431"/>
                </a:cubicBezTo>
                <a:close/>
                <a:moveTo>
                  <a:pt x="6110198" y="2793622"/>
                </a:moveTo>
                <a:lnTo>
                  <a:pt x="6110198" y="2794701"/>
                </a:lnTo>
                <a:lnTo>
                  <a:pt x="6112356" y="2794701"/>
                </a:lnTo>
                <a:lnTo>
                  <a:pt x="6112356" y="2793622"/>
                </a:lnTo>
                <a:close/>
                <a:moveTo>
                  <a:pt x="6101566" y="2793622"/>
                </a:moveTo>
                <a:lnTo>
                  <a:pt x="6101566" y="2794701"/>
                </a:lnTo>
                <a:lnTo>
                  <a:pt x="6103724" y="2794701"/>
                </a:lnTo>
                <a:lnTo>
                  <a:pt x="6103724" y="2793622"/>
                </a:lnTo>
                <a:close/>
                <a:moveTo>
                  <a:pt x="3110735" y="2793622"/>
                </a:moveTo>
                <a:lnTo>
                  <a:pt x="3107498" y="2796859"/>
                </a:lnTo>
                <a:lnTo>
                  <a:pt x="3111814" y="2796859"/>
                </a:lnTo>
                <a:lnTo>
                  <a:pt x="3113972" y="2794701"/>
                </a:lnTo>
                <a:lnTo>
                  <a:pt x="3113972" y="2793622"/>
                </a:lnTo>
                <a:close/>
                <a:moveTo>
                  <a:pt x="2198551" y="2792998"/>
                </a:moveTo>
                <a:lnTo>
                  <a:pt x="2198551" y="2795157"/>
                </a:lnTo>
                <a:lnTo>
                  <a:pt x="2200709" y="2792998"/>
                </a:lnTo>
                <a:close/>
                <a:moveTo>
                  <a:pt x="8117140" y="2792408"/>
                </a:moveTo>
                <a:lnTo>
                  <a:pt x="8116061" y="2793487"/>
                </a:lnTo>
                <a:lnTo>
                  <a:pt x="8118219" y="2799961"/>
                </a:lnTo>
                <a:lnTo>
                  <a:pt x="8118219" y="2801040"/>
                </a:lnTo>
                <a:lnTo>
                  <a:pt x="8114982" y="2805356"/>
                </a:lnTo>
                <a:lnTo>
                  <a:pt x="8117140" y="2807514"/>
                </a:lnTo>
                <a:lnTo>
                  <a:pt x="8118219" y="2807514"/>
                </a:lnTo>
                <a:lnTo>
                  <a:pt x="8126851" y="2799961"/>
                </a:lnTo>
                <a:cubicBezTo>
                  <a:pt x="8124693" y="2794926"/>
                  <a:pt x="8121456" y="2792408"/>
                  <a:pt x="8117140" y="2792408"/>
                </a:cubicBezTo>
                <a:close/>
                <a:moveTo>
                  <a:pt x="3592496" y="2792408"/>
                </a:moveTo>
                <a:lnTo>
                  <a:pt x="3590338" y="2794566"/>
                </a:lnTo>
                <a:lnTo>
                  <a:pt x="3592496" y="2796724"/>
                </a:lnTo>
                <a:lnTo>
                  <a:pt x="3595733" y="2796724"/>
                </a:lnTo>
                <a:lnTo>
                  <a:pt x="3595733" y="2794566"/>
                </a:lnTo>
                <a:lnTo>
                  <a:pt x="3593575" y="2792408"/>
                </a:lnTo>
                <a:close/>
                <a:moveTo>
                  <a:pt x="2239554" y="2791919"/>
                </a:moveTo>
                <a:lnTo>
                  <a:pt x="2239554" y="2794078"/>
                </a:lnTo>
                <a:lnTo>
                  <a:pt x="2241711" y="2796236"/>
                </a:lnTo>
                <a:lnTo>
                  <a:pt x="2241711" y="2791919"/>
                </a:lnTo>
                <a:close/>
                <a:moveTo>
                  <a:pt x="1721780" y="2791733"/>
                </a:moveTo>
                <a:lnTo>
                  <a:pt x="1721780" y="2792812"/>
                </a:lnTo>
                <a:lnTo>
                  <a:pt x="1723938" y="2794970"/>
                </a:lnTo>
                <a:lnTo>
                  <a:pt x="1725016" y="2794970"/>
                </a:lnTo>
                <a:lnTo>
                  <a:pt x="1725016" y="2791733"/>
                </a:lnTo>
                <a:close/>
                <a:moveTo>
                  <a:pt x="1715307" y="2791733"/>
                </a:moveTo>
                <a:lnTo>
                  <a:pt x="1713149" y="2793891"/>
                </a:lnTo>
                <a:lnTo>
                  <a:pt x="1714226" y="2794970"/>
                </a:lnTo>
                <a:lnTo>
                  <a:pt x="1716386" y="2794970"/>
                </a:lnTo>
                <a:lnTo>
                  <a:pt x="1716386" y="2791733"/>
                </a:lnTo>
                <a:close/>
                <a:moveTo>
                  <a:pt x="3692034" y="2791329"/>
                </a:moveTo>
                <a:lnTo>
                  <a:pt x="3671398" y="2794566"/>
                </a:lnTo>
                <a:lnTo>
                  <a:pt x="3659529" y="2792408"/>
                </a:lnTo>
                <a:lnTo>
                  <a:pt x="3649818" y="2794566"/>
                </a:lnTo>
                <a:lnTo>
                  <a:pt x="3634712" y="2792408"/>
                </a:lnTo>
                <a:cubicBezTo>
                  <a:pt x="3625271" y="2792408"/>
                  <a:pt x="3620550" y="2797443"/>
                  <a:pt x="3620550" y="2807514"/>
                </a:cubicBezTo>
                <a:lnTo>
                  <a:pt x="3616234" y="2813988"/>
                </a:lnTo>
                <a:cubicBezTo>
                  <a:pt x="3617133" y="2824059"/>
                  <a:pt x="3618932" y="2829094"/>
                  <a:pt x="3621629" y="2829094"/>
                </a:cubicBezTo>
                <a:lnTo>
                  <a:pt x="3630396" y="2826936"/>
                </a:lnTo>
                <a:lnTo>
                  <a:pt x="3639028" y="2829094"/>
                </a:lnTo>
                <a:lnTo>
                  <a:pt x="3642265" y="2828015"/>
                </a:lnTo>
                <a:lnTo>
                  <a:pt x="3648739" y="2829094"/>
                </a:lnTo>
                <a:cubicBezTo>
                  <a:pt x="3651616" y="2826936"/>
                  <a:pt x="3655932" y="2825497"/>
                  <a:pt x="3661687" y="2824778"/>
                </a:cubicBezTo>
                <a:lnTo>
                  <a:pt x="3661687" y="2828015"/>
                </a:lnTo>
                <a:lnTo>
                  <a:pt x="3662766" y="2828015"/>
                </a:lnTo>
                <a:cubicBezTo>
                  <a:pt x="3662766" y="2822620"/>
                  <a:pt x="3665283" y="2817585"/>
                  <a:pt x="3670319" y="2812909"/>
                </a:cubicBezTo>
                <a:lnTo>
                  <a:pt x="3684346" y="2812909"/>
                </a:lnTo>
                <a:lnTo>
                  <a:pt x="3700666" y="2823699"/>
                </a:lnTo>
                <a:cubicBezTo>
                  <a:pt x="3700666" y="2825317"/>
                  <a:pt x="3703543" y="2828914"/>
                  <a:pt x="3709298" y="2834489"/>
                </a:cubicBezTo>
                <a:lnTo>
                  <a:pt x="3711456" y="2839884"/>
                </a:lnTo>
                <a:cubicBezTo>
                  <a:pt x="3711456" y="2845729"/>
                  <a:pt x="3708578" y="2850090"/>
                  <a:pt x="3702824" y="2852967"/>
                </a:cubicBezTo>
                <a:lnTo>
                  <a:pt x="3701745" y="2852967"/>
                </a:lnTo>
                <a:cubicBezTo>
                  <a:pt x="3700306" y="2852967"/>
                  <a:pt x="3699587" y="2851888"/>
                  <a:pt x="3699587" y="2849730"/>
                </a:cubicBezTo>
                <a:lnTo>
                  <a:pt x="3695271" y="2849730"/>
                </a:lnTo>
                <a:lnTo>
                  <a:pt x="3695271" y="2856204"/>
                </a:lnTo>
                <a:cubicBezTo>
                  <a:pt x="3698688" y="2856204"/>
                  <a:pt x="3701925" y="2860160"/>
                  <a:pt x="3704982" y="2868073"/>
                </a:cubicBezTo>
                <a:lnTo>
                  <a:pt x="3703903" y="2873468"/>
                </a:lnTo>
                <a:lnTo>
                  <a:pt x="3703903" y="2902601"/>
                </a:lnTo>
                <a:cubicBezTo>
                  <a:pt x="3703903" y="2904040"/>
                  <a:pt x="3701745" y="2905119"/>
                  <a:pt x="3697429" y="2905838"/>
                </a:cubicBezTo>
                <a:cubicBezTo>
                  <a:pt x="3697429" y="2909884"/>
                  <a:pt x="3693788" y="2912447"/>
                  <a:pt x="3686504" y="2913526"/>
                </a:cubicBezTo>
                <a:lnTo>
                  <a:pt x="3681109" y="2911368"/>
                </a:lnTo>
                <a:lnTo>
                  <a:pt x="3674635" y="2913526"/>
                </a:lnTo>
                <a:cubicBezTo>
                  <a:pt x="3662406" y="2913526"/>
                  <a:pt x="3656292" y="2909884"/>
                  <a:pt x="3656292" y="2902601"/>
                </a:cubicBezTo>
                <a:lnTo>
                  <a:pt x="3622708" y="2902601"/>
                </a:lnTo>
                <a:lnTo>
                  <a:pt x="3622708" y="2908131"/>
                </a:lnTo>
                <a:lnTo>
                  <a:pt x="3618392" y="2913526"/>
                </a:lnTo>
                <a:lnTo>
                  <a:pt x="3622708" y="2920000"/>
                </a:lnTo>
                <a:cubicBezTo>
                  <a:pt x="3619111" y="2928452"/>
                  <a:pt x="3617313" y="2934567"/>
                  <a:pt x="3617313" y="2938343"/>
                </a:cubicBezTo>
                <a:cubicBezTo>
                  <a:pt x="3618932" y="2950572"/>
                  <a:pt x="3624371" y="2956686"/>
                  <a:pt x="3633633" y="2956686"/>
                </a:cubicBezTo>
                <a:cubicBezTo>
                  <a:pt x="3635791" y="2956686"/>
                  <a:pt x="3638308" y="2958125"/>
                  <a:pt x="3641186" y="2961002"/>
                </a:cubicBezTo>
                <a:cubicBezTo>
                  <a:pt x="3642984" y="2957406"/>
                  <a:pt x="3646221" y="2955607"/>
                  <a:pt x="3650897" y="2955607"/>
                </a:cubicBezTo>
                <a:cubicBezTo>
                  <a:pt x="3655393" y="2955607"/>
                  <a:pt x="3658630" y="2957406"/>
                  <a:pt x="3660608" y="2961002"/>
                </a:cubicBezTo>
                <a:lnTo>
                  <a:pt x="3660608" y="2965318"/>
                </a:lnTo>
                <a:lnTo>
                  <a:pt x="3658450" y="2968555"/>
                </a:lnTo>
                <a:lnTo>
                  <a:pt x="3659529" y="2969634"/>
                </a:lnTo>
                <a:lnTo>
                  <a:pt x="3663845" y="2969634"/>
                </a:lnTo>
                <a:lnTo>
                  <a:pt x="3663845" y="2963160"/>
                </a:lnTo>
                <a:lnTo>
                  <a:pt x="3666003" y="2961002"/>
                </a:lnTo>
                <a:cubicBezTo>
                  <a:pt x="3668701" y="2961002"/>
                  <a:pt x="3674455" y="2964239"/>
                  <a:pt x="3683267" y="2970713"/>
                </a:cubicBezTo>
                <a:lnTo>
                  <a:pt x="3684346" y="2969634"/>
                </a:lnTo>
                <a:lnTo>
                  <a:pt x="3686504" y="2969634"/>
                </a:lnTo>
                <a:lnTo>
                  <a:pt x="3687583" y="2970713"/>
                </a:lnTo>
                <a:lnTo>
                  <a:pt x="3698508" y="2969634"/>
                </a:lnTo>
                <a:lnTo>
                  <a:pt x="3698508" y="2968555"/>
                </a:lnTo>
                <a:lnTo>
                  <a:pt x="3690820" y="2967476"/>
                </a:lnTo>
                <a:lnTo>
                  <a:pt x="3689741" y="2968555"/>
                </a:lnTo>
                <a:lnTo>
                  <a:pt x="3688662" y="2968555"/>
                </a:lnTo>
                <a:lnTo>
                  <a:pt x="3674635" y="2964239"/>
                </a:lnTo>
                <a:lnTo>
                  <a:pt x="3674635" y="2962081"/>
                </a:lnTo>
                <a:lnTo>
                  <a:pt x="3675714" y="2961002"/>
                </a:lnTo>
                <a:lnTo>
                  <a:pt x="3675714" y="2959923"/>
                </a:lnTo>
                <a:lnTo>
                  <a:pt x="3681109" y="2962081"/>
                </a:lnTo>
                <a:cubicBezTo>
                  <a:pt x="3681109" y="2959923"/>
                  <a:pt x="3681828" y="2958844"/>
                  <a:pt x="3683267" y="2958844"/>
                </a:cubicBezTo>
                <a:lnTo>
                  <a:pt x="3685425" y="2961002"/>
                </a:lnTo>
                <a:cubicBezTo>
                  <a:pt x="3685425" y="2962441"/>
                  <a:pt x="3684346" y="2963160"/>
                  <a:pt x="3682188" y="2963160"/>
                </a:cubicBezTo>
                <a:lnTo>
                  <a:pt x="3682188" y="2964239"/>
                </a:lnTo>
                <a:lnTo>
                  <a:pt x="3697429" y="2964239"/>
                </a:lnTo>
                <a:lnTo>
                  <a:pt x="3697429" y="2963160"/>
                </a:lnTo>
                <a:lnTo>
                  <a:pt x="3695271" y="2963160"/>
                </a:lnTo>
                <a:lnTo>
                  <a:pt x="3695271" y="2959923"/>
                </a:lnTo>
                <a:lnTo>
                  <a:pt x="3698508" y="2961002"/>
                </a:lnTo>
                <a:lnTo>
                  <a:pt x="3710377" y="2957765"/>
                </a:lnTo>
                <a:lnTo>
                  <a:pt x="3710377" y="2956686"/>
                </a:lnTo>
                <a:cubicBezTo>
                  <a:pt x="3707140" y="2953449"/>
                  <a:pt x="3705341" y="2949493"/>
                  <a:pt x="3704982" y="2944817"/>
                </a:cubicBezTo>
                <a:lnTo>
                  <a:pt x="3675714" y="2924316"/>
                </a:lnTo>
                <a:lnTo>
                  <a:pt x="3675714" y="2921079"/>
                </a:lnTo>
                <a:lnTo>
                  <a:pt x="3678951" y="2917842"/>
                </a:lnTo>
                <a:lnTo>
                  <a:pt x="3681109" y="2917842"/>
                </a:lnTo>
                <a:lnTo>
                  <a:pt x="3696350" y="2922158"/>
                </a:lnTo>
                <a:lnTo>
                  <a:pt x="3703903" y="2922158"/>
                </a:lnTo>
                <a:lnTo>
                  <a:pt x="3709298" y="2916763"/>
                </a:lnTo>
                <a:lnTo>
                  <a:pt x="3710377" y="2916763"/>
                </a:lnTo>
                <a:cubicBezTo>
                  <a:pt x="3713614" y="2919640"/>
                  <a:pt x="3716132" y="2921079"/>
                  <a:pt x="3717930" y="2921079"/>
                </a:cubicBezTo>
                <a:lnTo>
                  <a:pt x="3719009" y="2920000"/>
                </a:lnTo>
                <a:lnTo>
                  <a:pt x="3719009" y="2917842"/>
                </a:lnTo>
                <a:lnTo>
                  <a:pt x="3714693" y="2912447"/>
                </a:lnTo>
                <a:lnTo>
                  <a:pt x="3717930" y="2890732"/>
                </a:lnTo>
                <a:lnTo>
                  <a:pt x="3715772" y="2884258"/>
                </a:lnTo>
                <a:lnTo>
                  <a:pt x="3715772" y="2879942"/>
                </a:lnTo>
                <a:cubicBezTo>
                  <a:pt x="3715772" y="2874907"/>
                  <a:pt x="3718290" y="2872389"/>
                  <a:pt x="3723325" y="2872389"/>
                </a:cubicBezTo>
                <a:cubicBezTo>
                  <a:pt x="3717570" y="2868253"/>
                  <a:pt x="3714693" y="2863217"/>
                  <a:pt x="3714693" y="2857283"/>
                </a:cubicBezTo>
                <a:lnTo>
                  <a:pt x="3715772" y="2850809"/>
                </a:lnTo>
                <a:lnTo>
                  <a:pt x="3713614" y="2832331"/>
                </a:lnTo>
                <a:lnTo>
                  <a:pt x="3714693" y="2828015"/>
                </a:lnTo>
                <a:lnTo>
                  <a:pt x="3712535" y="2819383"/>
                </a:lnTo>
                <a:lnTo>
                  <a:pt x="3720088" y="2811830"/>
                </a:lnTo>
                <a:cubicBezTo>
                  <a:pt x="3717211" y="2803917"/>
                  <a:pt x="3715772" y="2797803"/>
                  <a:pt x="3715772" y="2793487"/>
                </a:cubicBezTo>
                <a:lnTo>
                  <a:pt x="3697429" y="2793487"/>
                </a:lnTo>
                <a:cubicBezTo>
                  <a:pt x="3693832" y="2793487"/>
                  <a:pt x="3692034" y="2792768"/>
                  <a:pt x="3692034" y="2791329"/>
                </a:cubicBezTo>
                <a:close/>
                <a:moveTo>
                  <a:pt x="2223368" y="2790840"/>
                </a:moveTo>
                <a:lnTo>
                  <a:pt x="2217973" y="2791919"/>
                </a:lnTo>
                <a:lnTo>
                  <a:pt x="2223368" y="2796236"/>
                </a:lnTo>
                <a:lnTo>
                  <a:pt x="2224447" y="2796236"/>
                </a:lnTo>
                <a:lnTo>
                  <a:pt x="2229842" y="2795157"/>
                </a:lnTo>
                <a:lnTo>
                  <a:pt x="2229842" y="2790840"/>
                </a:lnTo>
                <a:close/>
                <a:moveTo>
                  <a:pt x="1235972" y="2790250"/>
                </a:moveTo>
                <a:cubicBezTo>
                  <a:pt x="1242447" y="2790250"/>
                  <a:pt x="1251032" y="2795959"/>
                  <a:pt x="1261733" y="2807379"/>
                </a:cubicBezTo>
                <a:cubicBezTo>
                  <a:pt x="1270275" y="2810166"/>
                  <a:pt x="1274547" y="2812279"/>
                  <a:pt x="1274547" y="2813718"/>
                </a:cubicBezTo>
                <a:lnTo>
                  <a:pt x="1273467" y="2819113"/>
                </a:lnTo>
                <a:cubicBezTo>
                  <a:pt x="1277064" y="2820732"/>
                  <a:pt x="1278863" y="2822530"/>
                  <a:pt x="1278863" y="2824508"/>
                </a:cubicBezTo>
                <a:cubicBezTo>
                  <a:pt x="1278863" y="2826846"/>
                  <a:pt x="1276389" y="2829319"/>
                  <a:pt x="1271444" y="2831926"/>
                </a:cubicBezTo>
                <a:cubicBezTo>
                  <a:pt x="1267848" y="2831926"/>
                  <a:pt x="1266050" y="2831252"/>
                  <a:pt x="1266050" y="2829903"/>
                </a:cubicBezTo>
                <a:lnTo>
                  <a:pt x="1260654" y="2830982"/>
                </a:lnTo>
                <a:lnTo>
                  <a:pt x="1259576" y="2830982"/>
                </a:lnTo>
                <a:lnTo>
                  <a:pt x="1255259" y="2829903"/>
                </a:lnTo>
                <a:cubicBezTo>
                  <a:pt x="1246897" y="2833410"/>
                  <a:pt x="1239389" y="2839479"/>
                  <a:pt x="1232735" y="2848111"/>
                </a:cubicBezTo>
                <a:cubicBezTo>
                  <a:pt x="1230127" y="2848111"/>
                  <a:pt x="1227294" y="2849865"/>
                  <a:pt x="1224238" y="2853372"/>
                </a:cubicBezTo>
                <a:lnTo>
                  <a:pt x="1229632" y="2859846"/>
                </a:lnTo>
                <a:lnTo>
                  <a:pt x="1229632" y="2860925"/>
                </a:lnTo>
                <a:cubicBezTo>
                  <a:pt x="1229632" y="2863982"/>
                  <a:pt x="1224238" y="2865780"/>
                  <a:pt x="1213449" y="2866320"/>
                </a:cubicBezTo>
                <a:lnTo>
                  <a:pt x="1211291" y="2868478"/>
                </a:lnTo>
                <a:cubicBezTo>
                  <a:pt x="1209942" y="2868478"/>
                  <a:pt x="1209267" y="2867399"/>
                  <a:pt x="1209267" y="2865241"/>
                </a:cubicBezTo>
                <a:lnTo>
                  <a:pt x="1208188" y="2865241"/>
                </a:lnTo>
                <a:cubicBezTo>
                  <a:pt x="1208188" y="2869197"/>
                  <a:pt x="1200680" y="2873468"/>
                  <a:pt x="1185664" y="2878054"/>
                </a:cubicBezTo>
                <a:cubicBezTo>
                  <a:pt x="1180088" y="2880571"/>
                  <a:pt x="1175053" y="2887360"/>
                  <a:pt x="1170557" y="2898420"/>
                </a:cubicBezTo>
                <a:lnTo>
                  <a:pt x="1170557" y="2900578"/>
                </a:lnTo>
                <a:lnTo>
                  <a:pt x="1184585" y="2900578"/>
                </a:lnTo>
                <a:lnTo>
                  <a:pt x="1187821" y="2898420"/>
                </a:lnTo>
                <a:lnTo>
                  <a:pt x="1192003" y="2898420"/>
                </a:lnTo>
                <a:cubicBezTo>
                  <a:pt x="1196319" y="2901297"/>
                  <a:pt x="1200634" y="2902736"/>
                  <a:pt x="1204951" y="2902736"/>
                </a:cubicBezTo>
                <a:cubicBezTo>
                  <a:pt x="1206389" y="2901297"/>
                  <a:pt x="1211021" y="2900578"/>
                  <a:pt x="1218843" y="2900578"/>
                </a:cubicBezTo>
                <a:cubicBezTo>
                  <a:pt x="1220821" y="2893654"/>
                  <a:pt x="1225091" y="2887585"/>
                  <a:pt x="1231656" y="2882370"/>
                </a:cubicBezTo>
                <a:cubicBezTo>
                  <a:pt x="1231656" y="2875896"/>
                  <a:pt x="1234534" y="2872659"/>
                  <a:pt x="1240289" y="2872659"/>
                </a:cubicBezTo>
                <a:cubicBezTo>
                  <a:pt x="1248651" y="2882010"/>
                  <a:pt x="1255439" y="2886686"/>
                  <a:pt x="1260654" y="2886686"/>
                </a:cubicBezTo>
                <a:lnTo>
                  <a:pt x="1272389" y="2903815"/>
                </a:lnTo>
                <a:lnTo>
                  <a:pt x="1272389" y="2904894"/>
                </a:lnTo>
                <a:cubicBezTo>
                  <a:pt x="1272389" y="2906153"/>
                  <a:pt x="1268117" y="2908311"/>
                  <a:pt x="1259576" y="2911368"/>
                </a:cubicBezTo>
                <a:lnTo>
                  <a:pt x="1256338" y="2909210"/>
                </a:lnTo>
                <a:cubicBezTo>
                  <a:pt x="1252922" y="2911368"/>
                  <a:pt x="1249729" y="2912447"/>
                  <a:pt x="1246762" y="2912447"/>
                </a:cubicBezTo>
                <a:cubicBezTo>
                  <a:pt x="1241007" y="2912447"/>
                  <a:pt x="1238130" y="2911728"/>
                  <a:pt x="1238130" y="2910289"/>
                </a:cubicBezTo>
                <a:lnTo>
                  <a:pt x="1230577" y="2911368"/>
                </a:lnTo>
                <a:lnTo>
                  <a:pt x="1216686" y="2911368"/>
                </a:lnTo>
                <a:lnTo>
                  <a:pt x="1207109" y="2910289"/>
                </a:lnTo>
                <a:lnTo>
                  <a:pt x="1194160" y="2913526"/>
                </a:lnTo>
                <a:cubicBezTo>
                  <a:pt x="1186157" y="2912807"/>
                  <a:pt x="1181168" y="2911368"/>
                  <a:pt x="1179189" y="2909210"/>
                </a:cubicBezTo>
                <a:lnTo>
                  <a:pt x="1178110" y="2909210"/>
                </a:lnTo>
                <a:lnTo>
                  <a:pt x="1169478" y="2913526"/>
                </a:lnTo>
                <a:lnTo>
                  <a:pt x="1169478" y="2914470"/>
                </a:lnTo>
                <a:lnTo>
                  <a:pt x="1170557" y="2927418"/>
                </a:lnTo>
                <a:cubicBezTo>
                  <a:pt x="1168849" y="2927418"/>
                  <a:pt x="1167813" y="2928857"/>
                  <a:pt x="1167455" y="2931734"/>
                </a:cubicBezTo>
                <a:lnTo>
                  <a:pt x="1167455" y="2932813"/>
                </a:lnTo>
                <a:lnTo>
                  <a:pt x="1168534" y="2932813"/>
                </a:lnTo>
                <a:lnTo>
                  <a:pt x="1168534" y="2930655"/>
                </a:lnTo>
                <a:lnTo>
                  <a:pt x="1169478" y="2930655"/>
                </a:lnTo>
                <a:cubicBezTo>
                  <a:pt x="1170918" y="2930655"/>
                  <a:pt x="1171636" y="2931734"/>
                  <a:pt x="1171636" y="2933892"/>
                </a:cubicBezTo>
                <a:lnTo>
                  <a:pt x="1169478" y="2940231"/>
                </a:lnTo>
                <a:lnTo>
                  <a:pt x="1169478" y="2953179"/>
                </a:lnTo>
                <a:lnTo>
                  <a:pt x="1172715" y="2976648"/>
                </a:lnTo>
                <a:lnTo>
                  <a:pt x="1172715" y="2977727"/>
                </a:lnTo>
                <a:cubicBezTo>
                  <a:pt x="1172715" y="2982402"/>
                  <a:pt x="1164847" y="2990270"/>
                  <a:pt x="1149112" y="3001330"/>
                </a:cubicBezTo>
                <a:cubicBezTo>
                  <a:pt x="1149112" y="3002948"/>
                  <a:pt x="1145561" y="3004747"/>
                  <a:pt x="1138457" y="3006725"/>
                </a:cubicBezTo>
                <a:cubicBezTo>
                  <a:pt x="1121282" y="3006725"/>
                  <a:pt x="1112696" y="3003488"/>
                  <a:pt x="1112696" y="2997014"/>
                </a:cubicBezTo>
                <a:lnTo>
                  <a:pt x="1112696" y="2993912"/>
                </a:lnTo>
                <a:lnTo>
                  <a:pt x="1113775" y="2992833"/>
                </a:lnTo>
                <a:lnTo>
                  <a:pt x="1113775" y="2991754"/>
                </a:lnTo>
                <a:cubicBezTo>
                  <a:pt x="1113775" y="2986538"/>
                  <a:pt x="1109144" y="2980829"/>
                  <a:pt x="1099881" y="2974625"/>
                </a:cubicBezTo>
                <a:cubicBezTo>
                  <a:pt x="1098984" y="2971747"/>
                  <a:pt x="1095386" y="2968870"/>
                  <a:pt x="1089092" y="2965993"/>
                </a:cubicBezTo>
                <a:lnTo>
                  <a:pt x="1088014" y="2964914"/>
                </a:lnTo>
                <a:lnTo>
                  <a:pt x="1088014" y="2962756"/>
                </a:lnTo>
                <a:lnTo>
                  <a:pt x="1097725" y="2957361"/>
                </a:lnTo>
                <a:lnTo>
                  <a:pt x="1110538" y="2957361"/>
                </a:lnTo>
                <a:cubicBezTo>
                  <a:pt x="1114853" y="2960957"/>
                  <a:pt x="1118091" y="2962756"/>
                  <a:pt x="1120250" y="2962756"/>
                </a:cubicBezTo>
                <a:lnTo>
                  <a:pt x="1122408" y="2956282"/>
                </a:lnTo>
                <a:lnTo>
                  <a:pt x="1122408" y="2946705"/>
                </a:lnTo>
                <a:lnTo>
                  <a:pt x="1124565" y="2943468"/>
                </a:lnTo>
                <a:lnTo>
                  <a:pt x="1123487" y="2942389"/>
                </a:lnTo>
                <a:lnTo>
                  <a:pt x="1122408" y="2942389"/>
                </a:lnTo>
                <a:lnTo>
                  <a:pt x="1124565" y="2935915"/>
                </a:lnTo>
                <a:lnTo>
                  <a:pt x="1121328" y="2930655"/>
                </a:lnTo>
                <a:lnTo>
                  <a:pt x="1121328" y="2922023"/>
                </a:lnTo>
                <a:lnTo>
                  <a:pt x="1123487" y="2913526"/>
                </a:lnTo>
                <a:lnTo>
                  <a:pt x="1123487" y="2909210"/>
                </a:lnTo>
                <a:lnTo>
                  <a:pt x="1118091" y="2908131"/>
                </a:lnTo>
                <a:lnTo>
                  <a:pt x="1114853" y="2909210"/>
                </a:lnTo>
                <a:lnTo>
                  <a:pt x="1111617" y="2908131"/>
                </a:lnTo>
                <a:lnTo>
                  <a:pt x="1112696" y="2909210"/>
                </a:lnTo>
                <a:lnTo>
                  <a:pt x="1112696" y="2911368"/>
                </a:lnTo>
                <a:lnTo>
                  <a:pt x="1105278" y="2912447"/>
                </a:lnTo>
                <a:lnTo>
                  <a:pt x="1102041" y="2909210"/>
                </a:lnTo>
                <a:lnTo>
                  <a:pt x="1102041" y="2907052"/>
                </a:lnTo>
                <a:cubicBezTo>
                  <a:pt x="1102041" y="2904894"/>
                  <a:pt x="1104874" y="2903815"/>
                  <a:pt x="1110538" y="2903815"/>
                </a:cubicBezTo>
                <a:lnTo>
                  <a:pt x="1120250" y="2902736"/>
                </a:lnTo>
                <a:lnTo>
                  <a:pt x="1121328" y="2899499"/>
                </a:lnTo>
                <a:lnTo>
                  <a:pt x="1120250" y="2898420"/>
                </a:lnTo>
                <a:lnTo>
                  <a:pt x="1121328" y="2893160"/>
                </a:lnTo>
                <a:lnTo>
                  <a:pt x="1121328" y="2892081"/>
                </a:lnTo>
                <a:lnTo>
                  <a:pt x="1119171" y="2882370"/>
                </a:lnTo>
                <a:lnTo>
                  <a:pt x="1121328" y="2880212"/>
                </a:lnTo>
                <a:cubicBezTo>
                  <a:pt x="1117731" y="2879672"/>
                  <a:pt x="1115934" y="2878593"/>
                  <a:pt x="1115934" y="2876975"/>
                </a:cubicBezTo>
                <a:lnTo>
                  <a:pt x="1115934" y="2875896"/>
                </a:lnTo>
                <a:lnTo>
                  <a:pt x="1120250" y="2871715"/>
                </a:lnTo>
                <a:lnTo>
                  <a:pt x="1121328" y="2871715"/>
                </a:lnTo>
                <a:cubicBezTo>
                  <a:pt x="1125733" y="2871715"/>
                  <a:pt x="1130724" y="2872749"/>
                  <a:pt x="1136299" y="2874817"/>
                </a:cubicBezTo>
                <a:lnTo>
                  <a:pt x="1140615" y="2870636"/>
                </a:lnTo>
                <a:lnTo>
                  <a:pt x="1142774" y="2870636"/>
                </a:lnTo>
                <a:lnTo>
                  <a:pt x="1164218" y="2875896"/>
                </a:lnTo>
                <a:lnTo>
                  <a:pt x="1183506" y="2875896"/>
                </a:lnTo>
                <a:lnTo>
                  <a:pt x="1183506" y="2874817"/>
                </a:lnTo>
                <a:lnTo>
                  <a:pt x="1175952" y="2873738"/>
                </a:lnTo>
                <a:lnTo>
                  <a:pt x="1170557" y="2874817"/>
                </a:lnTo>
                <a:lnTo>
                  <a:pt x="1163139" y="2874817"/>
                </a:lnTo>
                <a:lnTo>
                  <a:pt x="1163139" y="2873738"/>
                </a:lnTo>
                <a:cubicBezTo>
                  <a:pt x="1163139" y="2872389"/>
                  <a:pt x="1164577" y="2871715"/>
                  <a:pt x="1167455" y="2871715"/>
                </a:cubicBezTo>
                <a:lnTo>
                  <a:pt x="1165297" y="2869557"/>
                </a:lnTo>
                <a:lnTo>
                  <a:pt x="1169478" y="2856609"/>
                </a:lnTo>
                <a:lnTo>
                  <a:pt x="1168534" y="2855530"/>
                </a:lnTo>
                <a:lnTo>
                  <a:pt x="1167455" y="2855530"/>
                </a:lnTo>
                <a:lnTo>
                  <a:pt x="1151269" y="2856609"/>
                </a:lnTo>
                <a:lnTo>
                  <a:pt x="1148169" y="2855530"/>
                </a:lnTo>
                <a:lnTo>
                  <a:pt x="1144931" y="2856609"/>
                </a:lnTo>
                <a:lnTo>
                  <a:pt x="1122408" y="2855530"/>
                </a:lnTo>
                <a:lnTo>
                  <a:pt x="1113775" y="2855530"/>
                </a:lnTo>
                <a:lnTo>
                  <a:pt x="1108380" y="2852293"/>
                </a:lnTo>
                <a:cubicBezTo>
                  <a:pt x="1102715" y="2852293"/>
                  <a:pt x="1097725" y="2853731"/>
                  <a:pt x="1093408" y="2856609"/>
                </a:cubicBezTo>
                <a:lnTo>
                  <a:pt x="1076280" y="2855530"/>
                </a:lnTo>
                <a:lnTo>
                  <a:pt x="1075201" y="2855530"/>
                </a:lnTo>
                <a:cubicBezTo>
                  <a:pt x="1073402" y="2855530"/>
                  <a:pt x="1071964" y="2853057"/>
                  <a:pt x="1070884" y="2848111"/>
                </a:cubicBezTo>
                <a:lnTo>
                  <a:pt x="1075201" y="2845953"/>
                </a:lnTo>
                <a:lnTo>
                  <a:pt x="1079516" y="2848111"/>
                </a:lnTo>
                <a:lnTo>
                  <a:pt x="1091250" y="2842716"/>
                </a:lnTo>
                <a:lnTo>
                  <a:pt x="1092329" y="2842716"/>
                </a:lnTo>
                <a:cubicBezTo>
                  <a:pt x="1095567" y="2842716"/>
                  <a:pt x="1098804" y="2844874"/>
                  <a:pt x="1102041" y="2849190"/>
                </a:cubicBezTo>
                <a:lnTo>
                  <a:pt x="1105278" y="2849190"/>
                </a:lnTo>
                <a:lnTo>
                  <a:pt x="1115934" y="2844874"/>
                </a:lnTo>
                <a:lnTo>
                  <a:pt x="1129826" y="2845953"/>
                </a:lnTo>
                <a:cubicBezTo>
                  <a:pt x="1129826" y="2844335"/>
                  <a:pt x="1131624" y="2843256"/>
                  <a:pt x="1135220" y="2842716"/>
                </a:cubicBezTo>
                <a:cubicBezTo>
                  <a:pt x="1138098" y="2842716"/>
                  <a:pt x="1144526" y="2844874"/>
                  <a:pt x="1154508" y="2849190"/>
                </a:cubicBezTo>
                <a:lnTo>
                  <a:pt x="1157745" y="2849190"/>
                </a:lnTo>
                <a:lnTo>
                  <a:pt x="1168534" y="2845953"/>
                </a:lnTo>
                <a:lnTo>
                  <a:pt x="1171636" y="2848111"/>
                </a:lnTo>
                <a:lnTo>
                  <a:pt x="1174873" y="2848111"/>
                </a:lnTo>
                <a:cubicBezTo>
                  <a:pt x="1174873" y="2842536"/>
                  <a:pt x="1179550" y="2836107"/>
                  <a:pt x="1188901" y="2828824"/>
                </a:cubicBezTo>
                <a:lnTo>
                  <a:pt x="1189845" y="2828824"/>
                </a:lnTo>
                <a:cubicBezTo>
                  <a:pt x="1191823" y="2828824"/>
                  <a:pt x="1193262" y="2831657"/>
                  <a:pt x="1194160" y="2837321"/>
                </a:cubicBezTo>
                <a:lnTo>
                  <a:pt x="1206030" y="2844874"/>
                </a:lnTo>
                <a:lnTo>
                  <a:pt x="1209267" y="2844874"/>
                </a:lnTo>
                <a:cubicBezTo>
                  <a:pt x="1210796" y="2843975"/>
                  <a:pt x="1213987" y="2836467"/>
                  <a:pt x="1218843" y="2822350"/>
                </a:cubicBezTo>
                <a:lnTo>
                  <a:pt x="1218843" y="2811560"/>
                </a:lnTo>
                <a:cubicBezTo>
                  <a:pt x="1226036" y="2801040"/>
                  <a:pt x="1231745" y="2793936"/>
                  <a:pt x="1235972" y="2790250"/>
                </a:cubicBezTo>
                <a:close/>
                <a:moveTo>
                  <a:pt x="3583864" y="2789171"/>
                </a:moveTo>
                <a:lnTo>
                  <a:pt x="3583864" y="2790250"/>
                </a:lnTo>
                <a:lnTo>
                  <a:pt x="3586022" y="2790250"/>
                </a:lnTo>
                <a:lnTo>
                  <a:pt x="3586022" y="2789171"/>
                </a:lnTo>
                <a:close/>
                <a:moveTo>
                  <a:pt x="4240694" y="2787603"/>
                </a:moveTo>
                <a:lnTo>
                  <a:pt x="4240694" y="2789761"/>
                </a:lnTo>
                <a:lnTo>
                  <a:pt x="4242852" y="2789761"/>
                </a:lnTo>
                <a:lnTo>
                  <a:pt x="4242852" y="2787603"/>
                </a:lnTo>
                <a:close/>
                <a:moveTo>
                  <a:pt x="8283577" y="2787013"/>
                </a:moveTo>
                <a:lnTo>
                  <a:pt x="8283577" y="2791329"/>
                </a:lnTo>
                <a:lnTo>
                  <a:pt x="8284790" y="2791329"/>
                </a:lnTo>
                <a:lnTo>
                  <a:pt x="8284790" y="2787013"/>
                </a:lnTo>
                <a:close/>
                <a:moveTo>
                  <a:pt x="1718544" y="2783101"/>
                </a:moveTo>
                <a:lnTo>
                  <a:pt x="1718544" y="2785259"/>
                </a:lnTo>
                <a:lnTo>
                  <a:pt x="1720701" y="2787417"/>
                </a:lnTo>
                <a:lnTo>
                  <a:pt x="1726097" y="2787417"/>
                </a:lnTo>
                <a:lnTo>
                  <a:pt x="1729332" y="2784180"/>
                </a:lnTo>
                <a:lnTo>
                  <a:pt x="1728255" y="2783101"/>
                </a:lnTo>
                <a:close/>
                <a:moveTo>
                  <a:pt x="2226605" y="2782208"/>
                </a:moveTo>
                <a:lnTo>
                  <a:pt x="2226605" y="2783287"/>
                </a:lnTo>
                <a:lnTo>
                  <a:pt x="2228763" y="2785445"/>
                </a:lnTo>
                <a:lnTo>
                  <a:pt x="2229842" y="2785445"/>
                </a:lnTo>
                <a:lnTo>
                  <a:pt x="2229842" y="2782208"/>
                </a:lnTo>
                <a:close/>
                <a:moveTo>
                  <a:pt x="2220131" y="2782208"/>
                </a:moveTo>
                <a:lnTo>
                  <a:pt x="2217973" y="2784366"/>
                </a:lnTo>
                <a:lnTo>
                  <a:pt x="2219052" y="2785445"/>
                </a:lnTo>
                <a:lnTo>
                  <a:pt x="2221211" y="2785445"/>
                </a:lnTo>
                <a:lnTo>
                  <a:pt x="2221211" y="2782208"/>
                </a:lnTo>
                <a:close/>
                <a:moveTo>
                  <a:pt x="9142975" y="2781264"/>
                </a:moveTo>
                <a:lnTo>
                  <a:pt x="9141896" y="2782343"/>
                </a:lnTo>
                <a:lnTo>
                  <a:pt x="9141896" y="2788817"/>
                </a:lnTo>
                <a:lnTo>
                  <a:pt x="9145133" y="2785580"/>
                </a:lnTo>
                <a:lnTo>
                  <a:pt x="9145133" y="2783422"/>
                </a:lnTo>
                <a:close/>
                <a:moveTo>
                  <a:pt x="7114048" y="2781036"/>
                </a:moveTo>
                <a:lnTo>
                  <a:pt x="7114048" y="2783194"/>
                </a:lnTo>
                <a:lnTo>
                  <a:pt x="7115127" y="2783194"/>
                </a:lnTo>
                <a:lnTo>
                  <a:pt x="7115127" y="2781036"/>
                </a:lnTo>
                <a:close/>
                <a:moveTo>
                  <a:pt x="5136964" y="2780674"/>
                </a:moveTo>
                <a:lnTo>
                  <a:pt x="5136964" y="2782832"/>
                </a:lnTo>
                <a:lnTo>
                  <a:pt x="5138043" y="2782832"/>
                </a:lnTo>
                <a:lnTo>
                  <a:pt x="5138043" y="2780674"/>
                </a:lnTo>
                <a:close/>
                <a:moveTo>
                  <a:pt x="1715307" y="2779864"/>
                </a:moveTo>
                <a:lnTo>
                  <a:pt x="1714226" y="2780943"/>
                </a:lnTo>
                <a:lnTo>
                  <a:pt x="1714226" y="2782022"/>
                </a:lnTo>
                <a:lnTo>
                  <a:pt x="1717464" y="2782022"/>
                </a:lnTo>
                <a:close/>
                <a:moveTo>
                  <a:pt x="8139799" y="2779460"/>
                </a:moveTo>
                <a:lnTo>
                  <a:pt x="8138720" y="2782697"/>
                </a:lnTo>
                <a:lnTo>
                  <a:pt x="8139799" y="2787013"/>
                </a:lnTo>
                <a:lnTo>
                  <a:pt x="8140878" y="2787013"/>
                </a:lnTo>
                <a:lnTo>
                  <a:pt x="8140878" y="2783776"/>
                </a:lnTo>
                <a:lnTo>
                  <a:pt x="8139799" y="2783776"/>
                </a:lnTo>
                <a:lnTo>
                  <a:pt x="8140878" y="2782697"/>
                </a:lnTo>
                <a:lnTo>
                  <a:pt x="8140878" y="2779460"/>
                </a:lnTo>
                <a:close/>
                <a:moveTo>
                  <a:pt x="3097922" y="2778651"/>
                </a:moveTo>
                <a:lnTo>
                  <a:pt x="3097922" y="2786204"/>
                </a:lnTo>
                <a:lnTo>
                  <a:pt x="3100080" y="2786204"/>
                </a:lnTo>
                <a:lnTo>
                  <a:pt x="3103317" y="2780809"/>
                </a:lnTo>
                <a:lnTo>
                  <a:pt x="3100080" y="2778651"/>
                </a:lnTo>
                <a:close/>
                <a:moveTo>
                  <a:pt x="1151269" y="2778381"/>
                </a:moveTo>
                <a:lnTo>
                  <a:pt x="1151269" y="2781618"/>
                </a:lnTo>
                <a:lnTo>
                  <a:pt x="1152349" y="2781618"/>
                </a:lnTo>
                <a:lnTo>
                  <a:pt x="1152349" y="2778381"/>
                </a:lnTo>
                <a:close/>
                <a:moveTo>
                  <a:pt x="1740123" y="2776627"/>
                </a:moveTo>
                <a:lnTo>
                  <a:pt x="1741202" y="2776627"/>
                </a:lnTo>
                <a:lnTo>
                  <a:pt x="1741202" y="2777623"/>
                </a:lnTo>
                <a:lnTo>
                  <a:pt x="1740123" y="2776752"/>
                </a:lnTo>
                <a:close/>
                <a:moveTo>
                  <a:pt x="7264030" y="2774428"/>
                </a:moveTo>
                <a:lnTo>
                  <a:pt x="7258634" y="2778878"/>
                </a:lnTo>
                <a:lnTo>
                  <a:pt x="7256476" y="2776586"/>
                </a:lnTo>
                <a:lnTo>
                  <a:pt x="7250946" y="2777799"/>
                </a:lnTo>
                <a:lnTo>
                  <a:pt x="7246630" y="2777799"/>
                </a:lnTo>
                <a:lnTo>
                  <a:pt x="7246630" y="2779957"/>
                </a:lnTo>
                <a:lnTo>
                  <a:pt x="7247710" y="2778878"/>
                </a:lnTo>
                <a:lnTo>
                  <a:pt x="7254318" y="2778878"/>
                </a:lnTo>
                <a:lnTo>
                  <a:pt x="7259714" y="2779957"/>
                </a:lnTo>
                <a:cubicBezTo>
                  <a:pt x="7259714" y="2778339"/>
                  <a:pt x="7261512" y="2777215"/>
                  <a:pt x="7265108" y="2776586"/>
                </a:cubicBezTo>
                <a:lnTo>
                  <a:pt x="7265108" y="2774428"/>
                </a:lnTo>
                <a:close/>
                <a:moveTo>
                  <a:pt x="7672605" y="2774200"/>
                </a:moveTo>
                <a:lnTo>
                  <a:pt x="7671526" y="2780674"/>
                </a:lnTo>
                <a:lnTo>
                  <a:pt x="7672605" y="2781753"/>
                </a:lnTo>
                <a:lnTo>
                  <a:pt x="7673684" y="2781753"/>
                </a:lnTo>
                <a:lnTo>
                  <a:pt x="7675842" y="2779595"/>
                </a:lnTo>
                <a:lnTo>
                  <a:pt x="7674763" y="2774200"/>
                </a:lnTo>
                <a:close/>
                <a:moveTo>
                  <a:pt x="5171358" y="2774200"/>
                </a:moveTo>
                <a:cubicBezTo>
                  <a:pt x="5165873" y="2781034"/>
                  <a:pt x="5154408" y="2792183"/>
                  <a:pt x="5136964" y="2807649"/>
                </a:cubicBezTo>
                <a:lnTo>
                  <a:pt x="5135885" y="2808728"/>
                </a:lnTo>
                <a:lnTo>
                  <a:pt x="5135885" y="2810886"/>
                </a:lnTo>
                <a:lnTo>
                  <a:pt x="5139122" y="2814123"/>
                </a:lnTo>
                <a:lnTo>
                  <a:pt x="5170279" y="2814123"/>
                </a:lnTo>
                <a:cubicBezTo>
                  <a:pt x="5173516" y="2814123"/>
                  <a:pt x="5179630" y="2809447"/>
                  <a:pt x="5188622" y="2800096"/>
                </a:cubicBezTo>
                <a:cubicBezTo>
                  <a:pt x="5183586" y="2793982"/>
                  <a:pt x="5181069" y="2788227"/>
                  <a:pt x="5181069" y="2782832"/>
                </a:cubicBezTo>
                <a:cubicBezTo>
                  <a:pt x="5179450" y="2782832"/>
                  <a:pt x="5176213" y="2779955"/>
                  <a:pt x="5171358" y="2774200"/>
                </a:cubicBezTo>
                <a:close/>
                <a:moveTo>
                  <a:pt x="2223368" y="2773576"/>
                </a:moveTo>
                <a:lnTo>
                  <a:pt x="2223368" y="2775734"/>
                </a:lnTo>
                <a:lnTo>
                  <a:pt x="2225526" y="2777892"/>
                </a:lnTo>
                <a:lnTo>
                  <a:pt x="2230921" y="2777892"/>
                </a:lnTo>
                <a:lnTo>
                  <a:pt x="2234159" y="2774655"/>
                </a:lnTo>
                <a:lnTo>
                  <a:pt x="2233079" y="2773576"/>
                </a:lnTo>
                <a:close/>
                <a:moveTo>
                  <a:pt x="1707753" y="2771232"/>
                </a:moveTo>
                <a:cubicBezTo>
                  <a:pt x="1707753" y="2772671"/>
                  <a:pt x="1706674" y="2773390"/>
                  <a:pt x="1704516" y="2773390"/>
                </a:cubicBezTo>
                <a:lnTo>
                  <a:pt x="1704516" y="2774469"/>
                </a:lnTo>
                <a:lnTo>
                  <a:pt x="1706674" y="2774469"/>
                </a:lnTo>
                <a:cubicBezTo>
                  <a:pt x="1706674" y="2773031"/>
                  <a:pt x="1707753" y="2772311"/>
                  <a:pt x="1709911" y="2772311"/>
                </a:cubicBezTo>
                <a:lnTo>
                  <a:pt x="1709911" y="2771232"/>
                </a:lnTo>
                <a:close/>
                <a:moveTo>
                  <a:pt x="3600049" y="2770693"/>
                </a:moveTo>
                <a:lnTo>
                  <a:pt x="3600049" y="2773930"/>
                </a:lnTo>
                <a:lnTo>
                  <a:pt x="3602207" y="2773930"/>
                </a:lnTo>
                <a:lnTo>
                  <a:pt x="3602207" y="2770693"/>
                </a:lnTo>
                <a:close/>
                <a:moveTo>
                  <a:pt x="2220131" y="2770339"/>
                </a:moveTo>
                <a:lnTo>
                  <a:pt x="2219052" y="2771418"/>
                </a:lnTo>
                <a:lnTo>
                  <a:pt x="2219052" y="2772497"/>
                </a:lnTo>
                <a:lnTo>
                  <a:pt x="2222290" y="2772497"/>
                </a:lnTo>
                <a:close/>
                <a:moveTo>
                  <a:pt x="645770" y="2768940"/>
                </a:moveTo>
                <a:lnTo>
                  <a:pt x="638486" y="2772986"/>
                </a:lnTo>
                <a:lnTo>
                  <a:pt x="635519" y="2770963"/>
                </a:lnTo>
                <a:cubicBezTo>
                  <a:pt x="630843" y="2773031"/>
                  <a:pt x="625718" y="2774065"/>
                  <a:pt x="620143" y="2774065"/>
                </a:cubicBezTo>
                <a:lnTo>
                  <a:pt x="620143" y="2772986"/>
                </a:lnTo>
                <a:lnTo>
                  <a:pt x="610837" y="2776088"/>
                </a:lnTo>
                <a:lnTo>
                  <a:pt x="608814" y="2771907"/>
                </a:lnTo>
                <a:lnTo>
                  <a:pt x="607735" y="2772986"/>
                </a:lnTo>
                <a:lnTo>
                  <a:pt x="604768" y="2772986"/>
                </a:lnTo>
                <a:lnTo>
                  <a:pt x="601665" y="2770963"/>
                </a:lnTo>
                <a:lnTo>
                  <a:pt x="600586" y="2770963"/>
                </a:lnTo>
                <a:lnTo>
                  <a:pt x="600586" y="2771907"/>
                </a:lnTo>
                <a:lnTo>
                  <a:pt x="602744" y="2771907"/>
                </a:lnTo>
                <a:lnTo>
                  <a:pt x="601665" y="2777032"/>
                </a:lnTo>
                <a:lnTo>
                  <a:pt x="604768" y="2781213"/>
                </a:lnTo>
                <a:lnTo>
                  <a:pt x="602744" y="2792408"/>
                </a:lnTo>
                <a:lnTo>
                  <a:pt x="606791" y="2803737"/>
                </a:lnTo>
                <a:lnTo>
                  <a:pt x="606791" y="2804816"/>
                </a:lnTo>
                <a:lnTo>
                  <a:pt x="603689" y="2816011"/>
                </a:lnTo>
                <a:lnTo>
                  <a:pt x="605712" y="2825183"/>
                </a:lnTo>
                <a:lnTo>
                  <a:pt x="602744" y="2832466"/>
                </a:lnTo>
                <a:lnTo>
                  <a:pt x="603689" y="2835433"/>
                </a:lnTo>
                <a:lnTo>
                  <a:pt x="602744" y="2851888"/>
                </a:lnTo>
                <a:lnTo>
                  <a:pt x="602744" y="2854990"/>
                </a:lnTo>
                <a:cubicBezTo>
                  <a:pt x="602744" y="2857868"/>
                  <a:pt x="604093" y="2859891"/>
                  <a:pt x="606791" y="2861059"/>
                </a:cubicBezTo>
                <a:lnTo>
                  <a:pt x="607735" y="2860116"/>
                </a:lnTo>
                <a:lnTo>
                  <a:pt x="615962" y="2860116"/>
                </a:lnTo>
                <a:lnTo>
                  <a:pt x="617041" y="2861059"/>
                </a:lnTo>
                <a:lnTo>
                  <a:pt x="617985" y="2861059"/>
                </a:lnTo>
                <a:lnTo>
                  <a:pt x="621087" y="2857957"/>
                </a:lnTo>
                <a:lnTo>
                  <a:pt x="631338" y="2857957"/>
                </a:lnTo>
                <a:lnTo>
                  <a:pt x="635519" y="2861059"/>
                </a:lnTo>
                <a:lnTo>
                  <a:pt x="643612" y="2857957"/>
                </a:lnTo>
                <a:lnTo>
                  <a:pt x="653862" y="2859036"/>
                </a:lnTo>
                <a:lnTo>
                  <a:pt x="662090" y="2857957"/>
                </a:lnTo>
                <a:cubicBezTo>
                  <a:pt x="662629" y="2860026"/>
                  <a:pt x="665371" y="2861059"/>
                  <a:pt x="670317" y="2861059"/>
                </a:cubicBezTo>
                <a:lnTo>
                  <a:pt x="674364" y="2860116"/>
                </a:lnTo>
                <a:lnTo>
                  <a:pt x="678545" y="2861059"/>
                </a:lnTo>
                <a:lnTo>
                  <a:pt x="679489" y="2861059"/>
                </a:lnTo>
                <a:lnTo>
                  <a:pt x="683670" y="2859036"/>
                </a:lnTo>
                <a:lnTo>
                  <a:pt x="681512" y="2852832"/>
                </a:lnTo>
                <a:cubicBezTo>
                  <a:pt x="683220" y="2845549"/>
                  <a:pt x="684614" y="2841817"/>
                  <a:pt x="685693" y="2841637"/>
                </a:cubicBezTo>
                <a:lnTo>
                  <a:pt x="684614" y="2840558"/>
                </a:lnTo>
                <a:lnTo>
                  <a:pt x="684614" y="2839614"/>
                </a:lnTo>
                <a:lnTo>
                  <a:pt x="685693" y="2819113"/>
                </a:lnTo>
                <a:lnTo>
                  <a:pt x="686637" y="2819113"/>
                </a:lnTo>
                <a:lnTo>
                  <a:pt x="682591" y="2808863"/>
                </a:lnTo>
                <a:lnTo>
                  <a:pt x="685693" y="2799691"/>
                </a:lnTo>
                <a:cubicBezTo>
                  <a:pt x="685693" y="2794566"/>
                  <a:pt x="684299" y="2790789"/>
                  <a:pt x="681512" y="2788362"/>
                </a:cubicBezTo>
                <a:lnTo>
                  <a:pt x="681512" y="2786338"/>
                </a:lnTo>
                <a:cubicBezTo>
                  <a:pt x="681512" y="2784630"/>
                  <a:pt x="682905" y="2783596"/>
                  <a:pt x="685693" y="2783236"/>
                </a:cubicBezTo>
                <a:lnTo>
                  <a:pt x="685693" y="2781213"/>
                </a:lnTo>
                <a:lnTo>
                  <a:pt x="683670" y="2775009"/>
                </a:lnTo>
                <a:lnTo>
                  <a:pt x="681512" y="2772986"/>
                </a:lnTo>
                <a:lnTo>
                  <a:pt x="658043" y="2774065"/>
                </a:lnTo>
                <a:cubicBezTo>
                  <a:pt x="649861" y="2772177"/>
                  <a:pt x="645770" y="2770468"/>
                  <a:pt x="645770" y="2768940"/>
                </a:cubicBezTo>
                <a:close/>
                <a:moveTo>
                  <a:pt x="4201850" y="2768181"/>
                </a:moveTo>
                <a:lnTo>
                  <a:pt x="4201850" y="2769260"/>
                </a:lnTo>
                <a:lnTo>
                  <a:pt x="4204008" y="2769260"/>
                </a:lnTo>
                <a:lnTo>
                  <a:pt x="4204008" y="2768181"/>
                </a:lnTo>
                <a:close/>
                <a:moveTo>
                  <a:pt x="5144517" y="2767726"/>
                </a:moveTo>
                <a:cubicBezTo>
                  <a:pt x="5140201" y="2767726"/>
                  <a:pt x="5138043" y="2769884"/>
                  <a:pt x="5138043" y="2774200"/>
                </a:cubicBezTo>
                <a:lnTo>
                  <a:pt x="5139122" y="2774200"/>
                </a:lnTo>
                <a:lnTo>
                  <a:pt x="5146675" y="2770963"/>
                </a:lnTo>
                <a:lnTo>
                  <a:pt x="5146675" y="2769884"/>
                </a:lnTo>
                <a:close/>
                <a:moveTo>
                  <a:pt x="2244950" y="2767102"/>
                </a:moveTo>
                <a:lnTo>
                  <a:pt x="2246027" y="2767102"/>
                </a:lnTo>
                <a:lnTo>
                  <a:pt x="2246027" y="2768098"/>
                </a:lnTo>
                <a:lnTo>
                  <a:pt x="2244950" y="2767227"/>
                </a:lnTo>
                <a:close/>
                <a:moveTo>
                  <a:pt x="1720701" y="2766916"/>
                </a:moveTo>
                <a:lnTo>
                  <a:pt x="1720701" y="2767995"/>
                </a:lnTo>
                <a:lnTo>
                  <a:pt x="1722860" y="2767995"/>
                </a:lnTo>
                <a:lnTo>
                  <a:pt x="1722860" y="2766916"/>
                </a:lnTo>
                <a:close/>
                <a:moveTo>
                  <a:pt x="596540" y="2766916"/>
                </a:moveTo>
                <a:lnTo>
                  <a:pt x="596540" y="2767860"/>
                </a:lnTo>
                <a:lnTo>
                  <a:pt x="598563" y="2767860"/>
                </a:lnTo>
                <a:lnTo>
                  <a:pt x="598563" y="2766916"/>
                </a:lnTo>
                <a:close/>
                <a:moveTo>
                  <a:pt x="1148169" y="2766647"/>
                </a:moveTo>
                <a:lnTo>
                  <a:pt x="1146011" y="2770828"/>
                </a:lnTo>
                <a:lnTo>
                  <a:pt x="1146011" y="2771907"/>
                </a:lnTo>
                <a:lnTo>
                  <a:pt x="1147089" y="2771907"/>
                </a:lnTo>
                <a:cubicBezTo>
                  <a:pt x="1147089" y="2769119"/>
                  <a:pt x="1148483" y="2767726"/>
                  <a:pt x="1151269" y="2767726"/>
                </a:cubicBezTo>
                <a:lnTo>
                  <a:pt x="1151269" y="2766647"/>
                </a:lnTo>
                <a:close/>
                <a:moveTo>
                  <a:pt x="4640586" y="2765521"/>
                </a:moveTo>
                <a:cubicBezTo>
                  <a:pt x="4644362" y="2765521"/>
                  <a:pt x="4650791" y="2769478"/>
                  <a:pt x="4659873" y="2777390"/>
                </a:cubicBezTo>
                <a:cubicBezTo>
                  <a:pt x="4660412" y="2779908"/>
                  <a:pt x="4666167" y="2785258"/>
                  <a:pt x="4677137" y="2793440"/>
                </a:cubicBezTo>
                <a:lnTo>
                  <a:pt x="4677137" y="2798835"/>
                </a:lnTo>
                <a:cubicBezTo>
                  <a:pt x="4670842" y="2798835"/>
                  <a:pt x="4665807" y="2797037"/>
                  <a:pt x="4662031" y="2793440"/>
                </a:cubicBezTo>
                <a:lnTo>
                  <a:pt x="4660952" y="2793440"/>
                </a:lnTo>
                <a:cubicBezTo>
                  <a:pt x="4657894" y="2797037"/>
                  <a:pt x="4651825" y="2800274"/>
                  <a:pt x="4642744" y="2803151"/>
                </a:cubicBezTo>
                <a:lnTo>
                  <a:pt x="4638428" y="2800993"/>
                </a:lnTo>
                <a:lnTo>
                  <a:pt x="4633033" y="2803151"/>
                </a:lnTo>
                <a:lnTo>
                  <a:pt x="4633033" y="2806388"/>
                </a:lnTo>
                <a:cubicBezTo>
                  <a:pt x="4636629" y="2806928"/>
                  <a:pt x="4638428" y="2808007"/>
                  <a:pt x="4638428" y="2809625"/>
                </a:cubicBezTo>
                <a:lnTo>
                  <a:pt x="4638428" y="2844019"/>
                </a:lnTo>
                <a:lnTo>
                  <a:pt x="4637349" y="2850493"/>
                </a:lnTo>
                <a:cubicBezTo>
                  <a:pt x="4637349" y="2860563"/>
                  <a:pt x="4640586" y="2865599"/>
                  <a:pt x="4647060" y="2865599"/>
                </a:cubicBezTo>
                <a:lnTo>
                  <a:pt x="4657715" y="2865599"/>
                </a:lnTo>
                <a:cubicBezTo>
                  <a:pt x="4669943" y="2863081"/>
                  <a:pt x="4676058" y="2860204"/>
                  <a:pt x="4676058" y="2856967"/>
                </a:cubicBezTo>
                <a:lnTo>
                  <a:pt x="4677137" y="2856967"/>
                </a:lnTo>
                <a:cubicBezTo>
                  <a:pt x="4687927" y="2857506"/>
                  <a:pt x="4693322" y="2858585"/>
                  <a:pt x="4693322" y="2860204"/>
                </a:cubicBezTo>
                <a:lnTo>
                  <a:pt x="4693322" y="2861283"/>
                </a:lnTo>
                <a:cubicBezTo>
                  <a:pt x="4679654" y="2869465"/>
                  <a:pt x="4668145" y="2874815"/>
                  <a:pt x="4658794" y="2877333"/>
                </a:cubicBezTo>
                <a:cubicBezTo>
                  <a:pt x="4658794" y="2879850"/>
                  <a:pt x="4654882" y="2882368"/>
                  <a:pt x="4647060" y="2884886"/>
                </a:cubicBezTo>
                <a:lnTo>
                  <a:pt x="4645981" y="2883807"/>
                </a:lnTo>
                <a:lnTo>
                  <a:pt x="4644902" y="2883807"/>
                </a:lnTo>
                <a:cubicBezTo>
                  <a:pt x="4636449" y="2888842"/>
                  <a:pt x="4627817" y="2895676"/>
                  <a:pt x="4619005" y="2904308"/>
                </a:cubicBezTo>
                <a:lnTo>
                  <a:pt x="4611452" y="2906466"/>
                </a:lnTo>
                <a:lnTo>
                  <a:pt x="4609294" y="2904308"/>
                </a:lnTo>
                <a:cubicBezTo>
                  <a:pt x="4609294" y="2907185"/>
                  <a:pt x="4608260" y="2908624"/>
                  <a:pt x="4606192" y="2908624"/>
                </a:cubicBezTo>
                <a:lnTo>
                  <a:pt x="4602955" y="2907545"/>
                </a:lnTo>
                <a:lnTo>
                  <a:pt x="4602955" y="2908624"/>
                </a:lnTo>
                <a:cubicBezTo>
                  <a:pt x="4602955" y="2909703"/>
                  <a:pt x="4596121" y="2914334"/>
                  <a:pt x="4582454" y="2922516"/>
                </a:cubicBezTo>
                <a:lnTo>
                  <a:pt x="4575980" y="2921437"/>
                </a:lnTo>
                <a:cubicBezTo>
                  <a:pt x="4575980" y="2923595"/>
                  <a:pt x="4574541" y="2925753"/>
                  <a:pt x="4571664" y="2927911"/>
                </a:cubicBezTo>
                <a:lnTo>
                  <a:pt x="4568427" y="2927911"/>
                </a:lnTo>
                <a:cubicBezTo>
                  <a:pt x="4560604" y="2921437"/>
                  <a:pt x="4556693" y="2916087"/>
                  <a:pt x="4556693" y="2911861"/>
                </a:cubicBezTo>
                <a:cubicBezTo>
                  <a:pt x="4550219" y="2902510"/>
                  <a:pt x="4546982" y="2890281"/>
                  <a:pt x="4546982" y="2875175"/>
                </a:cubicBezTo>
                <a:cubicBezTo>
                  <a:pt x="4547701" y="2872388"/>
                  <a:pt x="4549140" y="2870994"/>
                  <a:pt x="4551298" y="2870994"/>
                </a:cubicBezTo>
                <a:cubicBezTo>
                  <a:pt x="4556873" y="2870994"/>
                  <a:pt x="4563302" y="2873107"/>
                  <a:pt x="4570585" y="2877333"/>
                </a:cubicBezTo>
                <a:cubicBezTo>
                  <a:pt x="4570585" y="2875175"/>
                  <a:pt x="4574181" y="2873421"/>
                  <a:pt x="4581375" y="2872073"/>
                </a:cubicBezTo>
                <a:lnTo>
                  <a:pt x="4587849" y="2872073"/>
                </a:lnTo>
                <a:lnTo>
                  <a:pt x="4588928" y="2859125"/>
                </a:lnTo>
                <a:lnTo>
                  <a:pt x="4586770" y="2829047"/>
                </a:lnTo>
                <a:lnTo>
                  <a:pt x="4588928" y="2824731"/>
                </a:lnTo>
                <a:lnTo>
                  <a:pt x="4586770" y="2809625"/>
                </a:lnTo>
                <a:lnTo>
                  <a:pt x="4587849" y="2802072"/>
                </a:lnTo>
                <a:lnTo>
                  <a:pt x="4585691" y="2799914"/>
                </a:lnTo>
                <a:lnTo>
                  <a:pt x="4580296" y="2800993"/>
                </a:lnTo>
                <a:cubicBezTo>
                  <a:pt x="4567438" y="2800993"/>
                  <a:pt x="4561009" y="2799914"/>
                  <a:pt x="4561009" y="2797756"/>
                </a:cubicBezTo>
                <a:cubicBezTo>
                  <a:pt x="4568112" y="2793800"/>
                  <a:pt x="4571664" y="2791282"/>
                  <a:pt x="4571664" y="2790203"/>
                </a:cubicBezTo>
                <a:lnTo>
                  <a:pt x="4583533" y="2790203"/>
                </a:lnTo>
                <a:cubicBezTo>
                  <a:pt x="4586231" y="2792361"/>
                  <a:pt x="4588748" y="2793440"/>
                  <a:pt x="4591086" y="2793440"/>
                </a:cubicBezTo>
                <a:lnTo>
                  <a:pt x="4592165" y="2793440"/>
                </a:lnTo>
                <a:lnTo>
                  <a:pt x="4596481" y="2791282"/>
                </a:lnTo>
                <a:lnTo>
                  <a:pt x="4602955" y="2792361"/>
                </a:lnTo>
                <a:lnTo>
                  <a:pt x="4607136" y="2791282"/>
                </a:lnTo>
                <a:lnTo>
                  <a:pt x="4611452" y="2795598"/>
                </a:lnTo>
                <a:lnTo>
                  <a:pt x="4615768" y="2795598"/>
                </a:lnTo>
                <a:cubicBezTo>
                  <a:pt x="4619545" y="2795598"/>
                  <a:pt x="4624580" y="2788450"/>
                  <a:pt x="4630875" y="2774153"/>
                </a:cubicBezTo>
                <a:close/>
                <a:moveTo>
                  <a:pt x="8112824" y="2764219"/>
                </a:moveTo>
                <a:lnTo>
                  <a:pt x="8112824" y="2768535"/>
                </a:lnTo>
                <a:lnTo>
                  <a:pt x="8113903" y="2769614"/>
                </a:lnTo>
                <a:lnTo>
                  <a:pt x="8113903" y="2770693"/>
                </a:lnTo>
                <a:lnTo>
                  <a:pt x="8117140" y="2769614"/>
                </a:lnTo>
                <a:lnTo>
                  <a:pt x="8117140" y="2766377"/>
                </a:lnTo>
                <a:lnTo>
                  <a:pt x="8114982" y="2764219"/>
                </a:lnTo>
                <a:close/>
                <a:moveTo>
                  <a:pt x="6084302" y="2763949"/>
                </a:moveTo>
                <a:lnTo>
                  <a:pt x="6084302" y="2769344"/>
                </a:lnTo>
                <a:lnTo>
                  <a:pt x="6076749" y="2769344"/>
                </a:lnTo>
                <a:lnTo>
                  <a:pt x="6076749" y="2767186"/>
                </a:lnTo>
                <a:lnTo>
                  <a:pt x="6074591" y="2767186"/>
                </a:lnTo>
                <a:lnTo>
                  <a:pt x="6074591" y="2769344"/>
                </a:lnTo>
                <a:lnTo>
                  <a:pt x="6069196" y="2768265"/>
                </a:lnTo>
                <a:lnTo>
                  <a:pt x="6069196" y="2769344"/>
                </a:lnTo>
                <a:cubicBezTo>
                  <a:pt x="6069196" y="2771862"/>
                  <a:pt x="6068117" y="2774020"/>
                  <a:pt x="6065959" y="2775818"/>
                </a:cubicBezTo>
                <a:lnTo>
                  <a:pt x="6067038" y="2776897"/>
                </a:lnTo>
                <a:lnTo>
                  <a:pt x="6069196" y="2776897"/>
                </a:lnTo>
                <a:lnTo>
                  <a:pt x="6069196" y="2773660"/>
                </a:lnTo>
                <a:lnTo>
                  <a:pt x="6071354" y="2773660"/>
                </a:lnTo>
                <a:lnTo>
                  <a:pt x="6071354" y="2800096"/>
                </a:lnTo>
                <a:lnTo>
                  <a:pt x="6069196" y="2800096"/>
                </a:lnTo>
                <a:lnTo>
                  <a:pt x="6069196" y="2809807"/>
                </a:lnTo>
                <a:lnTo>
                  <a:pt x="6071354" y="2809807"/>
                </a:lnTo>
                <a:lnTo>
                  <a:pt x="6071354" y="2821676"/>
                </a:lnTo>
                <a:lnTo>
                  <a:pt x="6069196" y="2821676"/>
                </a:lnTo>
                <a:lnTo>
                  <a:pt x="6069196" y="2832466"/>
                </a:lnTo>
                <a:lnTo>
                  <a:pt x="6071354" y="2832466"/>
                </a:lnTo>
                <a:lnTo>
                  <a:pt x="6071354" y="2831387"/>
                </a:lnTo>
                <a:lnTo>
                  <a:pt x="6070275" y="2828150"/>
                </a:lnTo>
                <a:lnTo>
                  <a:pt x="6096171" y="2828150"/>
                </a:lnTo>
                <a:cubicBezTo>
                  <a:pt x="6098509" y="2828150"/>
                  <a:pt x="6101026" y="2827071"/>
                  <a:pt x="6103724" y="2824913"/>
                </a:cubicBezTo>
                <a:lnTo>
                  <a:pt x="6110198" y="2824913"/>
                </a:lnTo>
                <a:cubicBezTo>
                  <a:pt x="6110198" y="2827071"/>
                  <a:pt x="6113075" y="2828150"/>
                  <a:pt x="6118830" y="2828150"/>
                </a:cubicBezTo>
                <a:lnTo>
                  <a:pt x="6122067" y="2830308"/>
                </a:lnTo>
                <a:cubicBezTo>
                  <a:pt x="6122067" y="2828330"/>
                  <a:pt x="6125664" y="2826891"/>
                  <a:pt x="6132857" y="2825992"/>
                </a:cubicBezTo>
                <a:lnTo>
                  <a:pt x="6141489" y="2828150"/>
                </a:lnTo>
                <a:lnTo>
                  <a:pt x="6149042" y="2824913"/>
                </a:lnTo>
                <a:lnTo>
                  <a:pt x="6149042" y="2827071"/>
                </a:lnTo>
                <a:lnTo>
                  <a:pt x="6147963" y="2828150"/>
                </a:lnTo>
                <a:lnTo>
                  <a:pt x="6147963" y="2829229"/>
                </a:lnTo>
                <a:lnTo>
                  <a:pt x="6153358" y="2828150"/>
                </a:lnTo>
                <a:lnTo>
                  <a:pt x="6158753" y="2829229"/>
                </a:lnTo>
                <a:lnTo>
                  <a:pt x="6166306" y="2827071"/>
                </a:lnTo>
                <a:lnTo>
                  <a:pt x="6183570" y="2828150"/>
                </a:lnTo>
                <a:lnTo>
                  <a:pt x="6198676" y="2828150"/>
                </a:lnTo>
                <a:lnTo>
                  <a:pt x="6205150" y="2829229"/>
                </a:lnTo>
                <a:lnTo>
                  <a:pt x="6219177" y="2827071"/>
                </a:lnTo>
                <a:lnTo>
                  <a:pt x="6223493" y="2829229"/>
                </a:lnTo>
                <a:lnTo>
                  <a:pt x="6224572" y="2828150"/>
                </a:lnTo>
                <a:lnTo>
                  <a:pt x="6226730" y="2828150"/>
                </a:lnTo>
                <a:lnTo>
                  <a:pt x="6229967" y="2829229"/>
                </a:lnTo>
                <a:lnTo>
                  <a:pt x="6235362" y="2828150"/>
                </a:lnTo>
                <a:lnTo>
                  <a:pt x="6259100" y="2828150"/>
                </a:lnTo>
                <a:lnTo>
                  <a:pt x="6269890" y="2829229"/>
                </a:lnTo>
                <a:lnTo>
                  <a:pt x="6272048" y="2827071"/>
                </a:lnTo>
                <a:lnTo>
                  <a:pt x="6277443" y="2827071"/>
                </a:lnTo>
                <a:cubicBezTo>
                  <a:pt x="6277443" y="2822755"/>
                  <a:pt x="6278163" y="2820597"/>
                  <a:pt x="6279601" y="2820597"/>
                </a:cubicBezTo>
                <a:cubicBezTo>
                  <a:pt x="6278882" y="2815382"/>
                  <a:pt x="6277443" y="2812145"/>
                  <a:pt x="6275285" y="2810886"/>
                </a:cubicBezTo>
                <a:lnTo>
                  <a:pt x="6275285" y="2809807"/>
                </a:lnTo>
                <a:lnTo>
                  <a:pt x="6264495" y="2809807"/>
                </a:lnTo>
                <a:lnTo>
                  <a:pt x="6264495" y="2811965"/>
                </a:lnTo>
                <a:lnTo>
                  <a:pt x="6258021" y="2811965"/>
                </a:lnTo>
                <a:cubicBezTo>
                  <a:pt x="6258021" y="2810526"/>
                  <a:pt x="6256223" y="2809807"/>
                  <a:pt x="6252626" y="2809807"/>
                </a:cubicBezTo>
                <a:lnTo>
                  <a:pt x="6252626" y="2805491"/>
                </a:lnTo>
                <a:lnTo>
                  <a:pt x="6250468" y="2805491"/>
                </a:lnTo>
                <a:cubicBezTo>
                  <a:pt x="6249030" y="2805491"/>
                  <a:pt x="6248310" y="2806930"/>
                  <a:pt x="6248310" y="2809807"/>
                </a:cubicBezTo>
                <a:lnTo>
                  <a:pt x="6240757" y="2809807"/>
                </a:lnTo>
                <a:lnTo>
                  <a:pt x="6240757" y="2811965"/>
                </a:lnTo>
                <a:lnTo>
                  <a:pt x="6229967" y="2811965"/>
                </a:lnTo>
                <a:lnTo>
                  <a:pt x="6229967" y="2809807"/>
                </a:lnTo>
                <a:lnTo>
                  <a:pt x="6223493" y="2809807"/>
                </a:lnTo>
                <a:lnTo>
                  <a:pt x="6204071" y="2808728"/>
                </a:lnTo>
                <a:lnTo>
                  <a:pt x="6185728" y="2809807"/>
                </a:lnTo>
                <a:lnTo>
                  <a:pt x="6184649" y="2809807"/>
                </a:lnTo>
                <a:lnTo>
                  <a:pt x="6180333" y="2806570"/>
                </a:lnTo>
                <a:cubicBezTo>
                  <a:pt x="6180333" y="2808188"/>
                  <a:pt x="6174578" y="2809267"/>
                  <a:pt x="6163069" y="2809807"/>
                </a:cubicBezTo>
                <a:lnTo>
                  <a:pt x="6124225" y="2808728"/>
                </a:lnTo>
                <a:cubicBezTo>
                  <a:pt x="6117751" y="2808728"/>
                  <a:pt x="6114514" y="2809807"/>
                  <a:pt x="6114514" y="2811965"/>
                </a:cubicBezTo>
                <a:lnTo>
                  <a:pt x="6106961" y="2811965"/>
                </a:lnTo>
                <a:lnTo>
                  <a:pt x="6106961" y="2809807"/>
                </a:lnTo>
                <a:lnTo>
                  <a:pt x="6100487" y="2809807"/>
                </a:lnTo>
                <a:lnTo>
                  <a:pt x="6100487" y="2811965"/>
                </a:lnTo>
                <a:lnTo>
                  <a:pt x="6095092" y="2811965"/>
                </a:lnTo>
                <a:lnTo>
                  <a:pt x="6095092" y="2809807"/>
                </a:lnTo>
                <a:lnTo>
                  <a:pt x="6088618" y="2809807"/>
                </a:lnTo>
                <a:lnTo>
                  <a:pt x="6086460" y="2807649"/>
                </a:lnTo>
                <a:lnTo>
                  <a:pt x="6086460" y="2806570"/>
                </a:lnTo>
                <a:lnTo>
                  <a:pt x="6087539" y="2805491"/>
                </a:lnTo>
                <a:lnTo>
                  <a:pt x="6086460" y="2804412"/>
                </a:lnTo>
                <a:lnTo>
                  <a:pt x="6086460" y="2799017"/>
                </a:lnTo>
                <a:lnTo>
                  <a:pt x="6087539" y="2794701"/>
                </a:lnTo>
                <a:lnTo>
                  <a:pt x="6085381" y="2786069"/>
                </a:lnTo>
                <a:lnTo>
                  <a:pt x="6085381" y="2774739"/>
                </a:lnTo>
                <a:lnTo>
                  <a:pt x="6086460" y="2767186"/>
                </a:lnTo>
                <a:lnTo>
                  <a:pt x="6085381" y="2766107"/>
                </a:lnTo>
                <a:lnTo>
                  <a:pt x="6087539" y="2763949"/>
                </a:lnTo>
                <a:close/>
                <a:moveTo>
                  <a:pt x="1715307" y="2763679"/>
                </a:moveTo>
                <a:lnTo>
                  <a:pt x="1723938" y="2763679"/>
                </a:lnTo>
                <a:lnTo>
                  <a:pt x="1740123" y="2776752"/>
                </a:lnTo>
                <a:lnTo>
                  <a:pt x="1740123" y="2779864"/>
                </a:lnTo>
                <a:lnTo>
                  <a:pt x="1741202" y="2779864"/>
                </a:lnTo>
                <a:lnTo>
                  <a:pt x="1741202" y="2777623"/>
                </a:lnTo>
                <a:lnTo>
                  <a:pt x="1751991" y="2786338"/>
                </a:lnTo>
                <a:lnTo>
                  <a:pt x="1750913" y="2787417"/>
                </a:lnTo>
                <a:lnTo>
                  <a:pt x="1750913" y="2788496"/>
                </a:lnTo>
                <a:lnTo>
                  <a:pt x="1751991" y="2789575"/>
                </a:lnTo>
                <a:cubicBezTo>
                  <a:pt x="1751991" y="2811515"/>
                  <a:pt x="1745158" y="2826621"/>
                  <a:pt x="1731491" y="2834894"/>
                </a:cubicBezTo>
                <a:lnTo>
                  <a:pt x="1716386" y="2850000"/>
                </a:lnTo>
                <a:lnTo>
                  <a:pt x="1707753" y="2852158"/>
                </a:lnTo>
                <a:cubicBezTo>
                  <a:pt x="1702717" y="2850360"/>
                  <a:pt x="1700200" y="2848921"/>
                  <a:pt x="1700200" y="2847842"/>
                </a:cubicBezTo>
                <a:lnTo>
                  <a:pt x="1700200" y="2846763"/>
                </a:lnTo>
                <a:cubicBezTo>
                  <a:pt x="1711709" y="2837052"/>
                  <a:pt x="1717464" y="2829858"/>
                  <a:pt x="1717464" y="2825183"/>
                </a:cubicBezTo>
                <a:cubicBezTo>
                  <a:pt x="1713149" y="2821766"/>
                  <a:pt x="1708472" y="2819608"/>
                  <a:pt x="1703437" y="2818709"/>
                </a:cubicBezTo>
                <a:lnTo>
                  <a:pt x="1703437" y="2817630"/>
                </a:lnTo>
                <a:lnTo>
                  <a:pt x="1704516" y="2816551"/>
                </a:lnTo>
                <a:lnTo>
                  <a:pt x="1704516" y="2815472"/>
                </a:lnTo>
                <a:cubicBezTo>
                  <a:pt x="1695883" y="2815472"/>
                  <a:pt x="1691568" y="2808998"/>
                  <a:pt x="1691568" y="2796049"/>
                </a:cubicBezTo>
                <a:lnTo>
                  <a:pt x="1691568" y="2784180"/>
                </a:lnTo>
                <a:cubicBezTo>
                  <a:pt x="1691568" y="2782562"/>
                  <a:pt x="1693366" y="2781483"/>
                  <a:pt x="1696964" y="2780943"/>
                </a:cubicBezTo>
                <a:lnTo>
                  <a:pt x="1695883" y="2779864"/>
                </a:lnTo>
                <a:lnTo>
                  <a:pt x="1695883" y="2778785"/>
                </a:lnTo>
                <a:cubicBezTo>
                  <a:pt x="1699480" y="2773031"/>
                  <a:pt x="1705954" y="2768715"/>
                  <a:pt x="1715307" y="2765837"/>
                </a:cubicBezTo>
                <a:close/>
                <a:moveTo>
                  <a:pt x="7135763" y="2763638"/>
                </a:moveTo>
                <a:lnTo>
                  <a:pt x="7135763" y="2764717"/>
                </a:lnTo>
                <a:lnTo>
                  <a:pt x="7140214" y="2764717"/>
                </a:lnTo>
                <a:lnTo>
                  <a:pt x="7140214" y="2763638"/>
                </a:lnTo>
                <a:close/>
                <a:moveTo>
                  <a:pt x="8109587" y="2763140"/>
                </a:moveTo>
                <a:lnTo>
                  <a:pt x="8109587" y="2764219"/>
                </a:lnTo>
                <a:lnTo>
                  <a:pt x="8111745" y="2764219"/>
                </a:lnTo>
                <a:lnTo>
                  <a:pt x="8111745" y="2763140"/>
                </a:lnTo>
                <a:close/>
                <a:moveTo>
                  <a:pt x="8100955" y="2763140"/>
                </a:moveTo>
                <a:lnTo>
                  <a:pt x="8100955" y="2765298"/>
                </a:lnTo>
                <a:lnTo>
                  <a:pt x="8102034" y="2764219"/>
                </a:lnTo>
                <a:lnTo>
                  <a:pt x="8103113" y="2764219"/>
                </a:lnTo>
                <a:lnTo>
                  <a:pt x="8108508" y="2765298"/>
                </a:lnTo>
                <a:lnTo>
                  <a:pt x="8106350" y="2763140"/>
                </a:lnTo>
                <a:close/>
                <a:moveTo>
                  <a:pt x="688660" y="2762735"/>
                </a:moveTo>
                <a:lnTo>
                  <a:pt x="688660" y="2763814"/>
                </a:lnTo>
                <a:lnTo>
                  <a:pt x="691762" y="2764758"/>
                </a:lnTo>
                <a:lnTo>
                  <a:pt x="691762" y="2762735"/>
                </a:lnTo>
                <a:close/>
                <a:moveTo>
                  <a:pt x="4706135" y="2762284"/>
                </a:moveTo>
                <a:cubicBezTo>
                  <a:pt x="4702898" y="2763723"/>
                  <a:pt x="4701099" y="2765162"/>
                  <a:pt x="4700740" y="2766600"/>
                </a:cubicBezTo>
                <a:lnTo>
                  <a:pt x="4700740" y="2769837"/>
                </a:lnTo>
                <a:lnTo>
                  <a:pt x="4702898" y="2769837"/>
                </a:lnTo>
                <a:lnTo>
                  <a:pt x="4708293" y="2764442"/>
                </a:lnTo>
                <a:close/>
                <a:moveTo>
                  <a:pt x="9147291" y="2761707"/>
                </a:moveTo>
                <a:lnTo>
                  <a:pt x="9147291" y="2762786"/>
                </a:lnTo>
                <a:lnTo>
                  <a:pt x="9154844" y="2776948"/>
                </a:lnTo>
                <a:lnTo>
                  <a:pt x="9155923" y="2776948"/>
                </a:lnTo>
                <a:cubicBezTo>
                  <a:pt x="9159520" y="2775420"/>
                  <a:pt x="9161318" y="2772857"/>
                  <a:pt x="9161318" y="2769260"/>
                </a:cubicBezTo>
                <a:lnTo>
                  <a:pt x="9157002" y="2769260"/>
                </a:lnTo>
                <a:lnTo>
                  <a:pt x="9153765" y="2771418"/>
                </a:lnTo>
                <a:lnTo>
                  <a:pt x="9148370" y="2761707"/>
                </a:lnTo>
                <a:close/>
                <a:moveTo>
                  <a:pt x="2212578" y="2761707"/>
                </a:moveTo>
                <a:cubicBezTo>
                  <a:pt x="2212578" y="2763146"/>
                  <a:pt x="2211499" y="2763865"/>
                  <a:pt x="2209341" y="2763865"/>
                </a:cubicBezTo>
                <a:lnTo>
                  <a:pt x="2209341" y="2764944"/>
                </a:lnTo>
                <a:lnTo>
                  <a:pt x="2211499" y="2764944"/>
                </a:lnTo>
                <a:cubicBezTo>
                  <a:pt x="2211499" y="2763506"/>
                  <a:pt x="2212578" y="2762786"/>
                  <a:pt x="2214736" y="2762786"/>
                </a:cubicBezTo>
                <a:lnTo>
                  <a:pt x="2214736" y="2761707"/>
                </a:lnTo>
                <a:close/>
                <a:moveTo>
                  <a:pt x="4198613" y="2759549"/>
                </a:moveTo>
                <a:lnTo>
                  <a:pt x="4200771" y="2759549"/>
                </a:lnTo>
                <a:lnTo>
                  <a:pt x="4200771" y="2761707"/>
                </a:lnTo>
                <a:lnTo>
                  <a:pt x="4207245" y="2761707"/>
                </a:lnTo>
                <a:lnTo>
                  <a:pt x="4210482" y="2759549"/>
                </a:lnTo>
                <a:cubicBezTo>
                  <a:pt x="4216056" y="2763506"/>
                  <a:pt x="4223969" y="2766383"/>
                  <a:pt x="4234220" y="2768181"/>
                </a:cubicBezTo>
                <a:lnTo>
                  <a:pt x="4234220" y="2773576"/>
                </a:lnTo>
                <a:lnTo>
                  <a:pt x="4237457" y="2770339"/>
                </a:lnTo>
                <a:cubicBezTo>
                  <a:pt x="4243571" y="2772138"/>
                  <a:pt x="4251843" y="2777533"/>
                  <a:pt x="4262274" y="2786524"/>
                </a:cubicBezTo>
                <a:lnTo>
                  <a:pt x="4263353" y="2785445"/>
                </a:lnTo>
                <a:lnTo>
                  <a:pt x="4265511" y="2788682"/>
                </a:lnTo>
                <a:lnTo>
                  <a:pt x="4264432" y="2791919"/>
                </a:lnTo>
                <a:lnTo>
                  <a:pt x="4266590" y="2810263"/>
                </a:lnTo>
                <a:cubicBezTo>
                  <a:pt x="4261015" y="2823930"/>
                  <a:pt x="4253821" y="2830764"/>
                  <a:pt x="4245010" y="2830764"/>
                </a:cubicBezTo>
                <a:lnTo>
                  <a:pt x="4243931" y="2829685"/>
                </a:lnTo>
                <a:lnTo>
                  <a:pt x="4242852" y="2829685"/>
                </a:lnTo>
                <a:lnTo>
                  <a:pt x="4240694" y="2831843"/>
                </a:lnTo>
                <a:cubicBezTo>
                  <a:pt x="4227026" y="2827167"/>
                  <a:pt x="4220193" y="2819254"/>
                  <a:pt x="4220193" y="2808105"/>
                </a:cubicBezTo>
                <a:cubicBezTo>
                  <a:pt x="4218574" y="2794977"/>
                  <a:pt x="4211021" y="2781669"/>
                  <a:pt x="4197534" y="2768181"/>
                </a:cubicBezTo>
                <a:lnTo>
                  <a:pt x="4197534" y="2767102"/>
                </a:lnTo>
                <a:lnTo>
                  <a:pt x="4199692" y="2764944"/>
                </a:lnTo>
                <a:lnTo>
                  <a:pt x="4199692" y="2762786"/>
                </a:lnTo>
                <a:lnTo>
                  <a:pt x="4196455" y="2764944"/>
                </a:lnTo>
                <a:lnTo>
                  <a:pt x="4195376" y="2764944"/>
                </a:lnTo>
                <a:lnTo>
                  <a:pt x="4195376" y="2762786"/>
                </a:lnTo>
                <a:close/>
                <a:moveTo>
                  <a:pt x="7194434" y="2759321"/>
                </a:moveTo>
                <a:lnTo>
                  <a:pt x="7194434" y="2760400"/>
                </a:lnTo>
                <a:lnTo>
                  <a:pt x="7192276" y="2763638"/>
                </a:lnTo>
                <a:lnTo>
                  <a:pt x="7194434" y="2763638"/>
                </a:lnTo>
                <a:lnTo>
                  <a:pt x="7197806" y="2761479"/>
                </a:lnTo>
                <a:lnTo>
                  <a:pt x="7198885" y="2762558"/>
                </a:lnTo>
                <a:lnTo>
                  <a:pt x="7199964" y="2762558"/>
                </a:lnTo>
                <a:lnTo>
                  <a:pt x="7199964" y="2760400"/>
                </a:lnTo>
                <a:close/>
                <a:moveTo>
                  <a:pt x="2225526" y="2757391"/>
                </a:moveTo>
                <a:lnTo>
                  <a:pt x="2225526" y="2758470"/>
                </a:lnTo>
                <a:lnTo>
                  <a:pt x="2227684" y="2758470"/>
                </a:lnTo>
                <a:lnTo>
                  <a:pt x="2227684" y="2757391"/>
                </a:lnTo>
                <a:close/>
                <a:moveTo>
                  <a:pt x="5651635" y="2755587"/>
                </a:moveTo>
                <a:lnTo>
                  <a:pt x="5662290" y="2755587"/>
                </a:lnTo>
                <a:lnTo>
                  <a:pt x="5665527" y="2757610"/>
                </a:lnTo>
                <a:lnTo>
                  <a:pt x="5672945" y="2755587"/>
                </a:lnTo>
                <a:cubicBezTo>
                  <a:pt x="5687962" y="2756846"/>
                  <a:pt x="5695470" y="2758599"/>
                  <a:pt x="5695470" y="2760847"/>
                </a:cubicBezTo>
                <a:lnTo>
                  <a:pt x="5695470" y="2761926"/>
                </a:lnTo>
                <a:cubicBezTo>
                  <a:pt x="5695470" y="2764084"/>
                  <a:pt x="5692233" y="2765882"/>
                  <a:pt x="5685759" y="2767321"/>
                </a:cubicBezTo>
                <a:lnTo>
                  <a:pt x="5672945" y="2766242"/>
                </a:lnTo>
                <a:lnTo>
                  <a:pt x="5664448" y="2768400"/>
                </a:lnTo>
                <a:lnTo>
                  <a:pt x="5651635" y="2768400"/>
                </a:lnTo>
                <a:cubicBezTo>
                  <a:pt x="5647949" y="2768400"/>
                  <a:pt x="5645835" y="2767321"/>
                  <a:pt x="5645296" y="2765163"/>
                </a:cubicBezTo>
                <a:cubicBezTo>
                  <a:pt x="5645296" y="2761207"/>
                  <a:pt x="5647409" y="2758015"/>
                  <a:pt x="5651635" y="2755587"/>
                </a:cubicBezTo>
                <a:close/>
                <a:moveTo>
                  <a:pt x="5165962" y="2754912"/>
                </a:moveTo>
                <a:lnTo>
                  <a:pt x="5167041" y="2759228"/>
                </a:lnTo>
                <a:lnTo>
                  <a:pt x="5168121" y="2759228"/>
                </a:lnTo>
                <a:lnTo>
                  <a:pt x="5168121" y="2754912"/>
                </a:lnTo>
                <a:close/>
                <a:moveTo>
                  <a:pt x="2220131" y="2754154"/>
                </a:moveTo>
                <a:lnTo>
                  <a:pt x="2228763" y="2754154"/>
                </a:lnTo>
                <a:lnTo>
                  <a:pt x="2244950" y="2767227"/>
                </a:lnTo>
                <a:lnTo>
                  <a:pt x="2244950" y="2770339"/>
                </a:lnTo>
                <a:lnTo>
                  <a:pt x="2246027" y="2770339"/>
                </a:lnTo>
                <a:lnTo>
                  <a:pt x="2246027" y="2768098"/>
                </a:lnTo>
                <a:lnTo>
                  <a:pt x="2256818" y="2776813"/>
                </a:lnTo>
                <a:lnTo>
                  <a:pt x="2255738" y="2777892"/>
                </a:lnTo>
                <a:lnTo>
                  <a:pt x="2255738" y="2778971"/>
                </a:lnTo>
                <a:lnTo>
                  <a:pt x="2256818" y="2780050"/>
                </a:lnTo>
                <a:cubicBezTo>
                  <a:pt x="2256818" y="2801990"/>
                  <a:pt x="2249983" y="2817096"/>
                  <a:pt x="2236316" y="2825369"/>
                </a:cubicBezTo>
                <a:lnTo>
                  <a:pt x="2221211" y="2840475"/>
                </a:lnTo>
                <a:lnTo>
                  <a:pt x="2212578" y="2842633"/>
                </a:lnTo>
                <a:cubicBezTo>
                  <a:pt x="2207541" y="2840835"/>
                  <a:pt x="2205026" y="2839396"/>
                  <a:pt x="2205026" y="2838317"/>
                </a:cubicBezTo>
                <a:lnTo>
                  <a:pt x="2205026" y="2837238"/>
                </a:lnTo>
                <a:cubicBezTo>
                  <a:pt x="2216533" y="2827527"/>
                  <a:pt x="2222290" y="2820333"/>
                  <a:pt x="2222290" y="2815658"/>
                </a:cubicBezTo>
                <a:cubicBezTo>
                  <a:pt x="2217973" y="2812241"/>
                  <a:pt x="2213296" y="2810083"/>
                  <a:pt x="2208262" y="2809184"/>
                </a:cubicBezTo>
                <a:lnTo>
                  <a:pt x="2208262" y="2808105"/>
                </a:lnTo>
                <a:lnTo>
                  <a:pt x="2209341" y="2807026"/>
                </a:lnTo>
                <a:lnTo>
                  <a:pt x="2209341" y="2805947"/>
                </a:lnTo>
                <a:cubicBezTo>
                  <a:pt x="2200709" y="2805947"/>
                  <a:pt x="2196393" y="2799473"/>
                  <a:pt x="2196393" y="2786524"/>
                </a:cubicBezTo>
                <a:lnTo>
                  <a:pt x="2196393" y="2774655"/>
                </a:lnTo>
                <a:cubicBezTo>
                  <a:pt x="2196393" y="2773037"/>
                  <a:pt x="2198192" y="2771958"/>
                  <a:pt x="2201788" y="2771418"/>
                </a:cubicBezTo>
                <a:lnTo>
                  <a:pt x="2200709" y="2770339"/>
                </a:lnTo>
                <a:lnTo>
                  <a:pt x="2200709" y="2769260"/>
                </a:lnTo>
                <a:cubicBezTo>
                  <a:pt x="2204305" y="2763506"/>
                  <a:pt x="2210779" y="2759190"/>
                  <a:pt x="2220131" y="2756312"/>
                </a:cubicBezTo>
                <a:close/>
                <a:moveTo>
                  <a:pt x="8255522" y="2748034"/>
                </a:moveTo>
                <a:cubicBezTo>
                  <a:pt x="8260558" y="2749473"/>
                  <a:pt x="8263076" y="2752350"/>
                  <a:pt x="8263076" y="2756666"/>
                </a:cubicBezTo>
                <a:cubicBezTo>
                  <a:pt x="8261996" y="2759543"/>
                  <a:pt x="8260918" y="2760982"/>
                  <a:pt x="8259838" y="2760982"/>
                </a:cubicBezTo>
                <a:lnTo>
                  <a:pt x="8256602" y="2759903"/>
                </a:lnTo>
                <a:lnTo>
                  <a:pt x="8254444" y="2762061"/>
                </a:lnTo>
                <a:cubicBezTo>
                  <a:pt x="8251566" y="2756306"/>
                  <a:pt x="8249048" y="2753429"/>
                  <a:pt x="8246890" y="2753429"/>
                </a:cubicBezTo>
                <a:lnTo>
                  <a:pt x="8246890" y="2749113"/>
                </a:lnTo>
                <a:lnTo>
                  <a:pt x="8249048" y="2749113"/>
                </a:lnTo>
                <a:close/>
                <a:moveTo>
                  <a:pt x="6079986" y="2747764"/>
                </a:moveTo>
                <a:lnTo>
                  <a:pt x="6081065" y="2747764"/>
                </a:lnTo>
                <a:cubicBezTo>
                  <a:pt x="6081065" y="2749562"/>
                  <a:pt x="6082504" y="2750641"/>
                  <a:pt x="6085381" y="2751001"/>
                </a:cubicBezTo>
                <a:lnTo>
                  <a:pt x="6100487" y="2749922"/>
                </a:lnTo>
                <a:lnTo>
                  <a:pt x="6101566" y="2749922"/>
                </a:lnTo>
                <a:lnTo>
                  <a:pt x="6105882" y="2752080"/>
                </a:lnTo>
                <a:lnTo>
                  <a:pt x="6105882" y="2788227"/>
                </a:lnTo>
                <a:lnTo>
                  <a:pt x="6133936" y="2792543"/>
                </a:lnTo>
                <a:lnTo>
                  <a:pt x="6138252" y="2791464"/>
                </a:lnTo>
                <a:lnTo>
                  <a:pt x="6140410" y="2791464"/>
                </a:lnTo>
                <a:lnTo>
                  <a:pt x="6142568" y="2793622"/>
                </a:lnTo>
                <a:lnTo>
                  <a:pt x="6151200" y="2788227"/>
                </a:lnTo>
                <a:lnTo>
                  <a:pt x="6156595" y="2788227"/>
                </a:lnTo>
                <a:cubicBezTo>
                  <a:pt x="6156595" y="2790385"/>
                  <a:pt x="6158393" y="2791464"/>
                  <a:pt x="6161990" y="2791464"/>
                </a:cubicBezTo>
                <a:lnTo>
                  <a:pt x="6165227" y="2789306"/>
                </a:lnTo>
                <a:lnTo>
                  <a:pt x="6167385" y="2791464"/>
                </a:lnTo>
                <a:lnTo>
                  <a:pt x="6185728" y="2791464"/>
                </a:lnTo>
                <a:cubicBezTo>
                  <a:pt x="6189325" y="2791464"/>
                  <a:pt x="6191123" y="2790385"/>
                  <a:pt x="6191123" y="2788227"/>
                </a:cubicBezTo>
                <a:lnTo>
                  <a:pt x="6193281" y="2788227"/>
                </a:lnTo>
                <a:cubicBezTo>
                  <a:pt x="6195259" y="2790385"/>
                  <a:pt x="6204251" y="2791464"/>
                  <a:pt x="6220256" y="2791464"/>
                </a:cubicBezTo>
                <a:lnTo>
                  <a:pt x="6224572" y="2790385"/>
                </a:lnTo>
                <a:lnTo>
                  <a:pt x="6224572" y="2792543"/>
                </a:lnTo>
                <a:lnTo>
                  <a:pt x="6229967" y="2791464"/>
                </a:lnTo>
                <a:lnTo>
                  <a:pt x="6261258" y="2791464"/>
                </a:lnTo>
                <a:lnTo>
                  <a:pt x="6265574" y="2792543"/>
                </a:lnTo>
                <a:lnTo>
                  <a:pt x="6269890" y="2791464"/>
                </a:lnTo>
                <a:lnTo>
                  <a:pt x="6270969" y="2791464"/>
                </a:lnTo>
                <a:lnTo>
                  <a:pt x="6276364" y="2792543"/>
                </a:lnTo>
                <a:lnTo>
                  <a:pt x="6276364" y="2790385"/>
                </a:lnTo>
                <a:lnTo>
                  <a:pt x="6284996" y="2790385"/>
                </a:lnTo>
                <a:lnTo>
                  <a:pt x="6287154" y="2792543"/>
                </a:lnTo>
                <a:lnTo>
                  <a:pt x="6287154" y="2793622"/>
                </a:lnTo>
                <a:lnTo>
                  <a:pt x="6293628" y="2791464"/>
                </a:lnTo>
                <a:lnTo>
                  <a:pt x="6295786" y="2793622"/>
                </a:lnTo>
                <a:lnTo>
                  <a:pt x="6295786" y="2800096"/>
                </a:lnTo>
                <a:lnTo>
                  <a:pt x="6297944" y="2800096"/>
                </a:lnTo>
                <a:lnTo>
                  <a:pt x="6297944" y="2818439"/>
                </a:lnTo>
                <a:lnTo>
                  <a:pt x="6296865" y="2818439"/>
                </a:lnTo>
                <a:lnTo>
                  <a:pt x="6293628" y="2817360"/>
                </a:lnTo>
                <a:lnTo>
                  <a:pt x="6291470" y="2820597"/>
                </a:lnTo>
                <a:cubicBezTo>
                  <a:pt x="6294348" y="2820597"/>
                  <a:pt x="6295786" y="2821316"/>
                  <a:pt x="6295786" y="2822755"/>
                </a:cubicBezTo>
                <a:lnTo>
                  <a:pt x="6295786" y="2828150"/>
                </a:lnTo>
                <a:lnTo>
                  <a:pt x="6297944" y="2828150"/>
                </a:lnTo>
                <a:lnTo>
                  <a:pt x="6297944" y="2836782"/>
                </a:lnTo>
                <a:lnTo>
                  <a:pt x="6295786" y="2836782"/>
                </a:lnTo>
                <a:lnTo>
                  <a:pt x="6295786" y="2843256"/>
                </a:lnTo>
                <a:lnTo>
                  <a:pt x="6293628" y="2845414"/>
                </a:lnTo>
                <a:lnTo>
                  <a:pt x="6287154" y="2845414"/>
                </a:lnTo>
                <a:lnTo>
                  <a:pt x="6260179" y="2846493"/>
                </a:lnTo>
                <a:lnTo>
                  <a:pt x="6260179" y="2848651"/>
                </a:lnTo>
                <a:lnTo>
                  <a:pt x="6252626" y="2848651"/>
                </a:lnTo>
                <a:lnTo>
                  <a:pt x="6252626" y="2846493"/>
                </a:lnTo>
                <a:lnTo>
                  <a:pt x="6251547" y="2846493"/>
                </a:lnTo>
                <a:cubicBezTo>
                  <a:pt x="6243815" y="2846493"/>
                  <a:pt x="6238060" y="2845414"/>
                  <a:pt x="6234283" y="2843256"/>
                </a:cubicBezTo>
                <a:cubicBezTo>
                  <a:pt x="6234283" y="2845414"/>
                  <a:pt x="6229608" y="2846493"/>
                  <a:pt x="6220256" y="2846493"/>
                </a:cubicBezTo>
                <a:lnTo>
                  <a:pt x="6220256" y="2848651"/>
                </a:lnTo>
                <a:lnTo>
                  <a:pt x="6209466" y="2848651"/>
                </a:lnTo>
                <a:lnTo>
                  <a:pt x="6209466" y="2846493"/>
                </a:lnTo>
                <a:lnTo>
                  <a:pt x="6201913" y="2846493"/>
                </a:lnTo>
                <a:lnTo>
                  <a:pt x="6201913" y="2848651"/>
                </a:lnTo>
                <a:lnTo>
                  <a:pt x="6188965" y="2848651"/>
                </a:lnTo>
                <a:lnTo>
                  <a:pt x="6188965" y="2846493"/>
                </a:lnTo>
                <a:lnTo>
                  <a:pt x="6160911" y="2846493"/>
                </a:lnTo>
                <a:lnTo>
                  <a:pt x="6160911" y="2843256"/>
                </a:lnTo>
                <a:lnTo>
                  <a:pt x="6158753" y="2843256"/>
                </a:lnTo>
                <a:lnTo>
                  <a:pt x="6158753" y="2846493"/>
                </a:lnTo>
                <a:lnTo>
                  <a:pt x="6153358" y="2846493"/>
                </a:lnTo>
                <a:lnTo>
                  <a:pt x="6132857" y="2844335"/>
                </a:lnTo>
                <a:cubicBezTo>
                  <a:pt x="6126383" y="2845414"/>
                  <a:pt x="6123146" y="2846853"/>
                  <a:pt x="6123146" y="2848651"/>
                </a:cubicBezTo>
                <a:lnTo>
                  <a:pt x="6120988" y="2848651"/>
                </a:lnTo>
                <a:cubicBezTo>
                  <a:pt x="6120988" y="2846493"/>
                  <a:pt x="6118470" y="2845414"/>
                  <a:pt x="6113435" y="2845414"/>
                </a:cubicBezTo>
                <a:lnTo>
                  <a:pt x="6091855" y="2846493"/>
                </a:lnTo>
                <a:lnTo>
                  <a:pt x="6091855" y="2848651"/>
                </a:lnTo>
                <a:lnTo>
                  <a:pt x="6088618" y="2848651"/>
                </a:lnTo>
                <a:lnTo>
                  <a:pt x="6088618" y="2846493"/>
                </a:lnTo>
                <a:lnTo>
                  <a:pt x="6084302" y="2846493"/>
                </a:lnTo>
                <a:lnTo>
                  <a:pt x="6084302" y="2848651"/>
                </a:lnTo>
                <a:lnTo>
                  <a:pt x="6076749" y="2848651"/>
                </a:lnTo>
                <a:cubicBezTo>
                  <a:pt x="6076749" y="2846493"/>
                  <a:pt x="6074231" y="2845414"/>
                  <a:pt x="6069196" y="2845414"/>
                </a:cubicBezTo>
                <a:lnTo>
                  <a:pt x="6064880" y="2846493"/>
                </a:lnTo>
                <a:lnTo>
                  <a:pt x="6054090" y="2844335"/>
                </a:lnTo>
                <a:lnTo>
                  <a:pt x="6053011" y="2845414"/>
                </a:lnTo>
                <a:lnTo>
                  <a:pt x="6051932" y="2844335"/>
                </a:lnTo>
                <a:lnTo>
                  <a:pt x="6053011" y="2833545"/>
                </a:lnTo>
                <a:cubicBezTo>
                  <a:pt x="6053011" y="2817540"/>
                  <a:pt x="6051932" y="2806030"/>
                  <a:pt x="6049774" y="2799017"/>
                </a:cubicBezTo>
                <a:lnTo>
                  <a:pt x="6051932" y="2760712"/>
                </a:lnTo>
                <a:lnTo>
                  <a:pt x="6050853" y="2752080"/>
                </a:lnTo>
                <a:lnTo>
                  <a:pt x="6054090" y="2749922"/>
                </a:lnTo>
                <a:lnTo>
                  <a:pt x="6057327" y="2749922"/>
                </a:lnTo>
                <a:lnTo>
                  <a:pt x="6071354" y="2751001"/>
                </a:lnTo>
                <a:cubicBezTo>
                  <a:pt x="6077108" y="2750462"/>
                  <a:pt x="6079986" y="2749742"/>
                  <a:pt x="6079986" y="2748843"/>
                </a:cubicBezTo>
                <a:close/>
                <a:moveTo>
                  <a:pt x="7213991" y="2747318"/>
                </a:moveTo>
                <a:lnTo>
                  <a:pt x="7216284" y="2747318"/>
                </a:lnTo>
                <a:lnTo>
                  <a:pt x="7217362" y="2748397"/>
                </a:lnTo>
                <a:lnTo>
                  <a:pt x="7218442" y="2747318"/>
                </a:lnTo>
                <a:lnTo>
                  <a:pt x="7219520" y="2747318"/>
                </a:lnTo>
                <a:cubicBezTo>
                  <a:pt x="7236155" y="2756579"/>
                  <a:pt x="7247755" y="2761659"/>
                  <a:pt x="7254318" y="2762558"/>
                </a:cubicBezTo>
                <a:lnTo>
                  <a:pt x="7254318" y="2763638"/>
                </a:lnTo>
                <a:lnTo>
                  <a:pt x="7260792" y="2761479"/>
                </a:lnTo>
                <a:lnTo>
                  <a:pt x="7261872" y="2761479"/>
                </a:lnTo>
                <a:lnTo>
                  <a:pt x="7273876" y="2777799"/>
                </a:lnTo>
                <a:lnTo>
                  <a:pt x="7273876" y="2778878"/>
                </a:lnTo>
                <a:lnTo>
                  <a:pt x="7271718" y="2781036"/>
                </a:lnTo>
                <a:lnTo>
                  <a:pt x="7267266" y="2779957"/>
                </a:lnTo>
                <a:lnTo>
                  <a:pt x="7267266" y="2781036"/>
                </a:lnTo>
                <a:lnTo>
                  <a:pt x="7268346" y="2782115"/>
                </a:lnTo>
                <a:lnTo>
                  <a:pt x="7268346" y="2783194"/>
                </a:lnTo>
                <a:cubicBezTo>
                  <a:pt x="7271852" y="2781036"/>
                  <a:pt x="7278012" y="2779598"/>
                  <a:pt x="7286824" y="2778878"/>
                </a:cubicBezTo>
                <a:cubicBezTo>
                  <a:pt x="7290510" y="2782835"/>
                  <a:pt x="7292354" y="2786431"/>
                  <a:pt x="7292354" y="2789668"/>
                </a:cubicBezTo>
                <a:lnTo>
                  <a:pt x="7300986" y="2805988"/>
                </a:lnTo>
                <a:lnTo>
                  <a:pt x="7300986" y="2809225"/>
                </a:lnTo>
                <a:lnTo>
                  <a:pt x="7298828" y="2815834"/>
                </a:lnTo>
                <a:lnTo>
                  <a:pt x="7300986" y="2822308"/>
                </a:lnTo>
                <a:cubicBezTo>
                  <a:pt x="7299187" y="2827883"/>
                  <a:pt x="7294826" y="2833323"/>
                  <a:pt x="7287902" y="2838628"/>
                </a:cubicBezTo>
                <a:cubicBezTo>
                  <a:pt x="7265513" y="2838628"/>
                  <a:pt x="7254318" y="2835346"/>
                  <a:pt x="7254318" y="2828782"/>
                </a:cubicBezTo>
                <a:cubicBezTo>
                  <a:pt x="7244877" y="2820150"/>
                  <a:pt x="7240156" y="2809270"/>
                  <a:pt x="7240156" y="2796142"/>
                </a:cubicBezTo>
                <a:lnTo>
                  <a:pt x="7241236" y="2796142"/>
                </a:lnTo>
                <a:lnTo>
                  <a:pt x="7232469" y="2779957"/>
                </a:lnTo>
                <a:cubicBezTo>
                  <a:pt x="7232469" y="2777710"/>
                  <a:pt x="7230311" y="2775866"/>
                  <a:pt x="7225995" y="2774428"/>
                </a:cubicBezTo>
                <a:cubicBezTo>
                  <a:pt x="7222398" y="2767954"/>
                  <a:pt x="7220240" y="2761794"/>
                  <a:pt x="7219520" y="2755950"/>
                </a:cubicBezTo>
                <a:cubicBezTo>
                  <a:pt x="7215115" y="2755950"/>
                  <a:pt x="7212912" y="2753432"/>
                  <a:pt x="7212912" y="2748397"/>
                </a:cubicBezTo>
                <a:close/>
                <a:moveTo>
                  <a:pt x="1059151" y="2745201"/>
                </a:moveTo>
                <a:lnTo>
                  <a:pt x="1081675" y="2752620"/>
                </a:lnTo>
                <a:lnTo>
                  <a:pt x="1088014" y="2750462"/>
                </a:lnTo>
                <a:lnTo>
                  <a:pt x="1089092" y="2750462"/>
                </a:lnTo>
                <a:cubicBezTo>
                  <a:pt x="1102670" y="2761611"/>
                  <a:pt x="1109460" y="2768400"/>
                  <a:pt x="1109460" y="2770828"/>
                </a:cubicBezTo>
                <a:lnTo>
                  <a:pt x="1108380" y="2785934"/>
                </a:lnTo>
                <a:lnTo>
                  <a:pt x="1108380" y="2787013"/>
                </a:lnTo>
                <a:cubicBezTo>
                  <a:pt x="1104874" y="2789980"/>
                  <a:pt x="1103121" y="2793532"/>
                  <a:pt x="1103121" y="2797668"/>
                </a:cubicBezTo>
                <a:cubicBezTo>
                  <a:pt x="1100062" y="2800545"/>
                  <a:pt x="1096465" y="2801984"/>
                  <a:pt x="1092329" y="2801984"/>
                </a:cubicBezTo>
                <a:lnTo>
                  <a:pt x="1091250" y="2801984"/>
                </a:lnTo>
                <a:lnTo>
                  <a:pt x="1090172" y="2800905"/>
                </a:lnTo>
                <a:lnTo>
                  <a:pt x="1082753" y="2803063"/>
                </a:lnTo>
                <a:cubicBezTo>
                  <a:pt x="1081315" y="2801444"/>
                  <a:pt x="1080595" y="2798927"/>
                  <a:pt x="1080595" y="2795510"/>
                </a:cubicBezTo>
                <a:lnTo>
                  <a:pt x="1070884" y="2795510"/>
                </a:lnTo>
                <a:cubicBezTo>
                  <a:pt x="1069445" y="2795510"/>
                  <a:pt x="1068008" y="2791958"/>
                  <a:pt x="1066567" y="2784855"/>
                </a:cubicBezTo>
                <a:lnTo>
                  <a:pt x="1067646" y="2780539"/>
                </a:lnTo>
                <a:lnTo>
                  <a:pt x="1067646" y="2777302"/>
                </a:lnTo>
                <a:cubicBezTo>
                  <a:pt x="1063422" y="2766422"/>
                  <a:pt x="1060229" y="2759993"/>
                  <a:pt x="1058071" y="2758015"/>
                </a:cubicBezTo>
                <a:cubicBezTo>
                  <a:pt x="1054474" y="2758015"/>
                  <a:pt x="1052677" y="2756576"/>
                  <a:pt x="1052677" y="2753699"/>
                </a:cubicBezTo>
                <a:cubicBezTo>
                  <a:pt x="1054474" y="2748034"/>
                  <a:pt x="1056633" y="2745201"/>
                  <a:pt x="1059151" y="2745201"/>
                </a:cubicBezTo>
                <a:close/>
                <a:moveTo>
                  <a:pt x="7101100" y="2745160"/>
                </a:moveTo>
                <a:lnTo>
                  <a:pt x="7115127" y="2749476"/>
                </a:lnTo>
                <a:lnTo>
                  <a:pt x="7118364" y="2749476"/>
                </a:lnTo>
                <a:lnTo>
                  <a:pt x="7124973" y="2747318"/>
                </a:lnTo>
                <a:cubicBezTo>
                  <a:pt x="7132346" y="2750195"/>
                  <a:pt x="7136662" y="2753792"/>
                  <a:pt x="7137921" y="2758108"/>
                </a:cubicBezTo>
                <a:lnTo>
                  <a:pt x="7139135" y="2757029"/>
                </a:lnTo>
                <a:lnTo>
                  <a:pt x="7140214" y="2757029"/>
                </a:lnTo>
                <a:cubicBezTo>
                  <a:pt x="7147407" y="2758557"/>
                  <a:pt x="7151004" y="2760400"/>
                  <a:pt x="7151004" y="2762558"/>
                </a:cubicBezTo>
                <a:lnTo>
                  <a:pt x="7148846" y="2764717"/>
                </a:lnTo>
                <a:lnTo>
                  <a:pt x="7141293" y="2762558"/>
                </a:lnTo>
                <a:cubicBezTo>
                  <a:pt x="7141293" y="2764177"/>
                  <a:pt x="7144170" y="2765256"/>
                  <a:pt x="7149925" y="2765796"/>
                </a:cubicBezTo>
                <a:lnTo>
                  <a:pt x="7153162" y="2764717"/>
                </a:lnTo>
                <a:lnTo>
                  <a:pt x="7155320" y="2767954"/>
                </a:lnTo>
                <a:lnTo>
                  <a:pt x="7155320" y="2770112"/>
                </a:lnTo>
                <a:cubicBezTo>
                  <a:pt x="7134909" y="2789714"/>
                  <a:pt x="7123355" y="2799514"/>
                  <a:pt x="7120657" y="2799514"/>
                </a:cubicBezTo>
                <a:cubicBezTo>
                  <a:pt x="7116791" y="2802392"/>
                  <a:pt x="7109867" y="2810349"/>
                  <a:pt x="7099886" y="2823387"/>
                </a:cubicBezTo>
                <a:lnTo>
                  <a:pt x="7095570" y="2824466"/>
                </a:lnTo>
                <a:lnTo>
                  <a:pt x="7090175" y="2823387"/>
                </a:lnTo>
                <a:cubicBezTo>
                  <a:pt x="7087118" y="2823387"/>
                  <a:pt x="7080239" y="2827389"/>
                  <a:pt x="7069539" y="2835391"/>
                </a:cubicBezTo>
                <a:lnTo>
                  <a:pt x="7057535" y="2838628"/>
                </a:lnTo>
                <a:lnTo>
                  <a:pt x="7055377" y="2836470"/>
                </a:lnTo>
                <a:cubicBezTo>
                  <a:pt x="7055377" y="2830805"/>
                  <a:pt x="7060098" y="2825725"/>
                  <a:pt x="7069539" y="2821229"/>
                </a:cubicBezTo>
                <a:lnTo>
                  <a:pt x="7069539" y="2815834"/>
                </a:lnTo>
                <a:cubicBezTo>
                  <a:pt x="7071877" y="2813407"/>
                  <a:pt x="7074035" y="2807967"/>
                  <a:pt x="7076013" y="2799514"/>
                </a:cubicBezTo>
                <a:lnTo>
                  <a:pt x="7077092" y="2799514"/>
                </a:lnTo>
                <a:lnTo>
                  <a:pt x="7080329" y="2801672"/>
                </a:lnTo>
                <a:lnTo>
                  <a:pt x="7080329" y="2800593"/>
                </a:lnTo>
                <a:lnTo>
                  <a:pt x="7079250" y="2796142"/>
                </a:lnTo>
                <a:cubicBezTo>
                  <a:pt x="7080959" y="2795783"/>
                  <a:pt x="7085679" y="2783869"/>
                  <a:pt x="7093412" y="2760400"/>
                </a:cubicBezTo>
                <a:lnTo>
                  <a:pt x="7094491" y="2755950"/>
                </a:lnTo>
                <a:lnTo>
                  <a:pt x="7094491" y="2749476"/>
                </a:lnTo>
                <a:cubicBezTo>
                  <a:pt x="7094491" y="2748217"/>
                  <a:pt x="7096694" y="2746778"/>
                  <a:pt x="7101100" y="2745160"/>
                </a:cubicBezTo>
                <a:close/>
                <a:moveTo>
                  <a:pt x="5585411" y="2744797"/>
                </a:moveTo>
                <a:lnTo>
                  <a:pt x="5586490" y="2744797"/>
                </a:lnTo>
                <a:cubicBezTo>
                  <a:pt x="5590806" y="2744797"/>
                  <a:pt x="5595797" y="2748034"/>
                  <a:pt x="5601461" y="2754508"/>
                </a:cubicBezTo>
                <a:lnTo>
                  <a:pt x="5605777" y="2751271"/>
                </a:lnTo>
                <a:cubicBezTo>
                  <a:pt x="5622862" y="2751271"/>
                  <a:pt x="5633877" y="2754463"/>
                  <a:pt x="5638822" y="2760847"/>
                </a:cubicBezTo>
                <a:lnTo>
                  <a:pt x="5638822" y="2761926"/>
                </a:lnTo>
                <a:cubicBezTo>
                  <a:pt x="5638103" y="2764084"/>
                  <a:pt x="5631359" y="2769074"/>
                  <a:pt x="5618591" y="2776897"/>
                </a:cubicBezTo>
                <a:cubicBezTo>
                  <a:pt x="5612117" y="2781483"/>
                  <a:pt x="5608880" y="2788227"/>
                  <a:pt x="5608880" y="2797128"/>
                </a:cubicBezTo>
                <a:cubicBezTo>
                  <a:pt x="5612476" y="2797848"/>
                  <a:pt x="5617467" y="2802119"/>
                  <a:pt x="5623851" y="2809942"/>
                </a:cubicBezTo>
                <a:cubicBezTo>
                  <a:pt x="5635270" y="2816056"/>
                  <a:pt x="5640980" y="2819653"/>
                  <a:pt x="5640980" y="2820732"/>
                </a:cubicBezTo>
                <a:lnTo>
                  <a:pt x="5640980" y="2822755"/>
                </a:lnTo>
                <a:cubicBezTo>
                  <a:pt x="5640980" y="2824553"/>
                  <a:pt x="5636709" y="2825992"/>
                  <a:pt x="5628167" y="2827071"/>
                </a:cubicBezTo>
                <a:cubicBezTo>
                  <a:pt x="5628167" y="2832196"/>
                  <a:pt x="5624975" y="2837187"/>
                  <a:pt x="5618591" y="2842042"/>
                </a:cubicBezTo>
                <a:cubicBezTo>
                  <a:pt x="5618591" y="2844919"/>
                  <a:pt x="5615354" y="2851304"/>
                  <a:pt x="5608880" y="2861194"/>
                </a:cubicBezTo>
                <a:lnTo>
                  <a:pt x="5607935" y="2861194"/>
                </a:lnTo>
                <a:lnTo>
                  <a:pt x="5605777" y="2859171"/>
                </a:lnTo>
                <a:lnTo>
                  <a:pt x="5602540" y="2860115"/>
                </a:lnTo>
                <a:lnTo>
                  <a:pt x="5602540" y="2861194"/>
                </a:lnTo>
                <a:lnTo>
                  <a:pt x="5608880" y="2863352"/>
                </a:lnTo>
                <a:lnTo>
                  <a:pt x="5612117" y="2862273"/>
                </a:lnTo>
                <a:cubicBezTo>
                  <a:pt x="5612117" y="2863352"/>
                  <a:pt x="5613555" y="2864431"/>
                  <a:pt x="5616433" y="2865510"/>
                </a:cubicBezTo>
                <a:lnTo>
                  <a:pt x="5617512" y="2870905"/>
                </a:lnTo>
                <a:lnTo>
                  <a:pt x="5616433" y="2870905"/>
                </a:lnTo>
                <a:lnTo>
                  <a:pt x="5608880" y="2874008"/>
                </a:lnTo>
                <a:lnTo>
                  <a:pt x="5608880" y="2877245"/>
                </a:lnTo>
                <a:lnTo>
                  <a:pt x="5606856" y="2883719"/>
                </a:lnTo>
                <a:cubicBezTo>
                  <a:pt x="5610004" y="2883719"/>
                  <a:pt x="5612117" y="2886911"/>
                  <a:pt x="5613196" y="2893295"/>
                </a:cubicBezTo>
                <a:lnTo>
                  <a:pt x="5607935" y="2898555"/>
                </a:lnTo>
                <a:lnTo>
                  <a:pt x="5607935" y="2899634"/>
                </a:lnTo>
                <a:cubicBezTo>
                  <a:pt x="5607935" y="2902691"/>
                  <a:pt x="5609689" y="2907682"/>
                  <a:pt x="5613196" y="2914605"/>
                </a:cubicBezTo>
                <a:cubicBezTo>
                  <a:pt x="5610318" y="2919281"/>
                  <a:pt x="5608565" y="2923911"/>
                  <a:pt x="5607935" y="2928497"/>
                </a:cubicBezTo>
                <a:lnTo>
                  <a:pt x="5605777" y="2928497"/>
                </a:lnTo>
                <a:lnTo>
                  <a:pt x="5607935" y="2945626"/>
                </a:lnTo>
                <a:cubicBezTo>
                  <a:pt x="5607576" y="2952730"/>
                  <a:pt x="5606856" y="2956282"/>
                  <a:pt x="5605777" y="2956282"/>
                </a:cubicBezTo>
                <a:lnTo>
                  <a:pt x="5607935" y="2961542"/>
                </a:lnTo>
                <a:lnTo>
                  <a:pt x="5606856" y="2970174"/>
                </a:lnTo>
                <a:cubicBezTo>
                  <a:pt x="5606856" y="2973141"/>
                  <a:pt x="5608970" y="2977052"/>
                  <a:pt x="5613196" y="2981908"/>
                </a:cubicBezTo>
                <a:lnTo>
                  <a:pt x="5613196" y="2987168"/>
                </a:lnTo>
                <a:cubicBezTo>
                  <a:pt x="5613196" y="2993282"/>
                  <a:pt x="5603215" y="2999352"/>
                  <a:pt x="5583253" y="3005376"/>
                </a:cubicBezTo>
                <a:lnTo>
                  <a:pt x="5580151" y="3005376"/>
                </a:lnTo>
                <a:cubicBezTo>
                  <a:pt x="5570890" y="3005376"/>
                  <a:pt x="5566259" y="2995395"/>
                  <a:pt x="5566259" y="2975434"/>
                </a:cubicBezTo>
                <a:lnTo>
                  <a:pt x="5566259" y="2970174"/>
                </a:lnTo>
                <a:lnTo>
                  <a:pt x="5567338" y="2969095"/>
                </a:lnTo>
                <a:cubicBezTo>
                  <a:pt x="5564461" y="2964779"/>
                  <a:pt x="5563022" y="2961227"/>
                  <a:pt x="5563022" y="2958440"/>
                </a:cubicBezTo>
                <a:lnTo>
                  <a:pt x="5566259" y="2947784"/>
                </a:lnTo>
                <a:lnTo>
                  <a:pt x="5565180" y="2938073"/>
                </a:lnTo>
                <a:lnTo>
                  <a:pt x="5565180" y="2933892"/>
                </a:lnTo>
                <a:cubicBezTo>
                  <a:pt x="5565180" y="2932454"/>
                  <a:pt x="5566259" y="2931734"/>
                  <a:pt x="5568417" y="2931734"/>
                </a:cubicBezTo>
                <a:lnTo>
                  <a:pt x="5569496" y="2930655"/>
                </a:lnTo>
                <a:lnTo>
                  <a:pt x="5569496" y="2928497"/>
                </a:lnTo>
                <a:cubicBezTo>
                  <a:pt x="5567338" y="2928497"/>
                  <a:pt x="5566259" y="2927778"/>
                  <a:pt x="5566259" y="2926339"/>
                </a:cubicBezTo>
                <a:lnTo>
                  <a:pt x="5566259" y="2925260"/>
                </a:lnTo>
                <a:cubicBezTo>
                  <a:pt x="5566259" y="2922832"/>
                  <a:pt x="5568372" y="2917528"/>
                  <a:pt x="5572598" y="2909345"/>
                </a:cubicBezTo>
                <a:lnTo>
                  <a:pt x="5572598" y="2907187"/>
                </a:lnTo>
                <a:lnTo>
                  <a:pt x="5571519" y="2907187"/>
                </a:lnTo>
                <a:lnTo>
                  <a:pt x="5566259" y="2908266"/>
                </a:lnTo>
                <a:lnTo>
                  <a:pt x="5564101" y="2906108"/>
                </a:lnTo>
                <a:lnTo>
                  <a:pt x="5565180" y="2900713"/>
                </a:lnTo>
                <a:lnTo>
                  <a:pt x="5564101" y="2899634"/>
                </a:lnTo>
                <a:lnTo>
                  <a:pt x="5564101" y="2898555"/>
                </a:lnTo>
                <a:lnTo>
                  <a:pt x="5556683" y="2902871"/>
                </a:lnTo>
                <a:lnTo>
                  <a:pt x="5555604" y="2901792"/>
                </a:lnTo>
                <a:lnTo>
                  <a:pt x="5554525" y="2901792"/>
                </a:lnTo>
                <a:cubicBezTo>
                  <a:pt x="5554525" y="2905209"/>
                  <a:pt x="5551648" y="2907367"/>
                  <a:pt x="5545893" y="2908266"/>
                </a:cubicBezTo>
                <a:lnTo>
                  <a:pt x="5544814" y="2907187"/>
                </a:lnTo>
                <a:lnTo>
                  <a:pt x="5544814" y="2905029"/>
                </a:lnTo>
                <a:cubicBezTo>
                  <a:pt x="5544814" y="2901252"/>
                  <a:pt x="5547691" y="2897341"/>
                  <a:pt x="5553446" y="2893295"/>
                </a:cubicBezTo>
                <a:lnTo>
                  <a:pt x="5553446" y="2896532"/>
                </a:lnTo>
                <a:lnTo>
                  <a:pt x="5554525" y="2896532"/>
                </a:lnTo>
                <a:lnTo>
                  <a:pt x="5554525" y="2894374"/>
                </a:lnTo>
                <a:lnTo>
                  <a:pt x="5553446" y="2893295"/>
                </a:lnTo>
                <a:lnTo>
                  <a:pt x="5553446" y="2892216"/>
                </a:lnTo>
                <a:cubicBezTo>
                  <a:pt x="5553446" y="2889653"/>
                  <a:pt x="5556632" y="2886003"/>
                  <a:pt x="5563005" y="2881265"/>
                </a:cubicBezTo>
                <a:lnTo>
                  <a:pt x="5568731" y="2877338"/>
                </a:lnTo>
                <a:lnTo>
                  <a:pt x="5563022" y="2880482"/>
                </a:lnTo>
                <a:lnTo>
                  <a:pt x="5561943" y="2879403"/>
                </a:lnTo>
                <a:lnTo>
                  <a:pt x="5560864" y="2879403"/>
                </a:lnTo>
                <a:cubicBezTo>
                  <a:pt x="5564820" y="2871220"/>
                  <a:pt x="5570170" y="2863038"/>
                  <a:pt x="5576914" y="2854855"/>
                </a:cubicBezTo>
                <a:lnTo>
                  <a:pt x="5583253" y="2853776"/>
                </a:lnTo>
                <a:lnTo>
                  <a:pt x="5583253" y="2852697"/>
                </a:lnTo>
                <a:lnTo>
                  <a:pt x="5579072" y="2852697"/>
                </a:lnTo>
                <a:lnTo>
                  <a:pt x="5577993" y="2853776"/>
                </a:lnTo>
                <a:lnTo>
                  <a:pt x="5576914" y="2852697"/>
                </a:lnTo>
                <a:lnTo>
                  <a:pt x="5576914" y="2851618"/>
                </a:lnTo>
                <a:lnTo>
                  <a:pt x="5581230" y="2847302"/>
                </a:lnTo>
                <a:lnTo>
                  <a:pt x="5580151" y="2836647"/>
                </a:lnTo>
                <a:cubicBezTo>
                  <a:pt x="5582939" y="2836647"/>
                  <a:pt x="5584692" y="2830623"/>
                  <a:pt x="5585411" y="2818574"/>
                </a:cubicBezTo>
                <a:lnTo>
                  <a:pt x="5584332" y="2807919"/>
                </a:lnTo>
                <a:lnTo>
                  <a:pt x="5587569" y="2802523"/>
                </a:lnTo>
                <a:lnTo>
                  <a:pt x="5584332" y="2800365"/>
                </a:lnTo>
                <a:lnTo>
                  <a:pt x="5582309" y="2800365"/>
                </a:lnTo>
                <a:lnTo>
                  <a:pt x="5581230" y="2804682"/>
                </a:lnTo>
                <a:lnTo>
                  <a:pt x="5582309" y="2807919"/>
                </a:lnTo>
                <a:lnTo>
                  <a:pt x="5568417" y="2816416"/>
                </a:lnTo>
                <a:lnTo>
                  <a:pt x="5567338" y="2815337"/>
                </a:lnTo>
                <a:cubicBezTo>
                  <a:pt x="5566619" y="2818574"/>
                  <a:pt x="5561268" y="2823564"/>
                  <a:pt x="5551288" y="2830308"/>
                </a:cubicBezTo>
                <a:lnTo>
                  <a:pt x="5542791" y="2830308"/>
                </a:lnTo>
                <a:lnTo>
                  <a:pt x="5538475" y="2825992"/>
                </a:lnTo>
                <a:cubicBezTo>
                  <a:pt x="5538475" y="2820867"/>
                  <a:pt x="5543825" y="2814483"/>
                  <a:pt x="5554525" y="2806840"/>
                </a:cubicBezTo>
                <a:cubicBezTo>
                  <a:pt x="5562707" y="2794881"/>
                  <a:pt x="5568372" y="2787732"/>
                  <a:pt x="5571519" y="2785394"/>
                </a:cubicBezTo>
                <a:lnTo>
                  <a:pt x="5576914" y="2785394"/>
                </a:lnTo>
                <a:lnTo>
                  <a:pt x="5576914" y="2782292"/>
                </a:lnTo>
                <a:lnTo>
                  <a:pt x="5574756" y="2773660"/>
                </a:lnTo>
                <a:cubicBezTo>
                  <a:pt x="5577993" y="2769794"/>
                  <a:pt x="5580151" y="2763410"/>
                  <a:pt x="5581230" y="2754508"/>
                </a:cubicBezTo>
                <a:cubicBezTo>
                  <a:pt x="5582939" y="2754508"/>
                  <a:pt x="5584332" y="2751271"/>
                  <a:pt x="5585411" y="2744797"/>
                </a:cubicBezTo>
                <a:close/>
                <a:moveTo>
                  <a:pt x="708217" y="2744257"/>
                </a:moveTo>
                <a:cubicBezTo>
                  <a:pt x="717119" y="2752170"/>
                  <a:pt x="724626" y="2756981"/>
                  <a:pt x="730741" y="2758689"/>
                </a:cubicBezTo>
                <a:cubicBezTo>
                  <a:pt x="741621" y="2765793"/>
                  <a:pt x="747421" y="2770198"/>
                  <a:pt x="748140" y="2771907"/>
                </a:cubicBezTo>
                <a:lnTo>
                  <a:pt x="748140" y="2776088"/>
                </a:lnTo>
                <a:cubicBezTo>
                  <a:pt x="742025" y="2782562"/>
                  <a:pt x="738969" y="2788002"/>
                  <a:pt x="738969" y="2792408"/>
                </a:cubicBezTo>
                <a:lnTo>
                  <a:pt x="739913" y="2798612"/>
                </a:lnTo>
                <a:lnTo>
                  <a:pt x="734787" y="2811965"/>
                </a:lnTo>
                <a:cubicBezTo>
                  <a:pt x="732090" y="2811965"/>
                  <a:pt x="730741" y="2812639"/>
                  <a:pt x="730741" y="2813988"/>
                </a:cubicBezTo>
                <a:cubicBezTo>
                  <a:pt x="730741" y="2817405"/>
                  <a:pt x="732764" y="2821856"/>
                  <a:pt x="736811" y="2827341"/>
                </a:cubicBezTo>
                <a:lnTo>
                  <a:pt x="737890" y="2832466"/>
                </a:lnTo>
                <a:lnTo>
                  <a:pt x="737890" y="2833410"/>
                </a:lnTo>
                <a:lnTo>
                  <a:pt x="734787" y="2836512"/>
                </a:lnTo>
                <a:cubicBezTo>
                  <a:pt x="736855" y="2836512"/>
                  <a:pt x="738249" y="2847077"/>
                  <a:pt x="738969" y="2868208"/>
                </a:cubicBezTo>
                <a:lnTo>
                  <a:pt x="735866" y="2898959"/>
                </a:lnTo>
                <a:lnTo>
                  <a:pt x="737890" y="2905164"/>
                </a:lnTo>
                <a:lnTo>
                  <a:pt x="737890" y="2911233"/>
                </a:lnTo>
                <a:lnTo>
                  <a:pt x="736811" y="2941041"/>
                </a:lnTo>
                <a:lnTo>
                  <a:pt x="738969" y="2946166"/>
                </a:lnTo>
                <a:lnTo>
                  <a:pt x="737890" y="2957361"/>
                </a:lnTo>
                <a:lnTo>
                  <a:pt x="738969" y="2963565"/>
                </a:lnTo>
                <a:cubicBezTo>
                  <a:pt x="736541" y="2978581"/>
                  <a:pt x="734472" y="2986089"/>
                  <a:pt x="732764" y="2986089"/>
                </a:cubicBezTo>
                <a:lnTo>
                  <a:pt x="711319" y="2993238"/>
                </a:lnTo>
                <a:lnTo>
                  <a:pt x="706194" y="2987033"/>
                </a:lnTo>
                <a:lnTo>
                  <a:pt x="698911" y="2988112"/>
                </a:lnTo>
                <a:lnTo>
                  <a:pt x="697966" y="2988112"/>
                </a:lnTo>
                <a:cubicBezTo>
                  <a:pt x="686996" y="2986044"/>
                  <a:pt x="681512" y="2982987"/>
                  <a:pt x="681512" y="2978941"/>
                </a:cubicBezTo>
                <a:lnTo>
                  <a:pt x="683670" y="2974759"/>
                </a:lnTo>
                <a:lnTo>
                  <a:pt x="682591" y="2967611"/>
                </a:lnTo>
                <a:lnTo>
                  <a:pt x="677465" y="2967611"/>
                </a:lnTo>
                <a:cubicBezTo>
                  <a:pt x="672520" y="2967611"/>
                  <a:pt x="666720" y="2968645"/>
                  <a:pt x="660066" y="2970713"/>
                </a:cubicBezTo>
                <a:lnTo>
                  <a:pt x="656964" y="2970713"/>
                </a:lnTo>
                <a:cubicBezTo>
                  <a:pt x="653367" y="2966577"/>
                  <a:pt x="648917" y="2964509"/>
                  <a:pt x="643612" y="2964509"/>
                </a:cubicBezTo>
                <a:lnTo>
                  <a:pt x="639565" y="2964509"/>
                </a:lnTo>
                <a:lnTo>
                  <a:pt x="631338" y="2966667"/>
                </a:lnTo>
                <a:lnTo>
                  <a:pt x="619064" y="2966667"/>
                </a:lnTo>
                <a:lnTo>
                  <a:pt x="607735" y="2968690"/>
                </a:lnTo>
                <a:lnTo>
                  <a:pt x="604768" y="2968690"/>
                </a:lnTo>
                <a:cubicBezTo>
                  <a:pt x="604768" y="2979390"/>
                  <a:pt x="601665" y="2986224"/>
                  <a:pt x="595461" y="2989191"/>
                </a:cubicBezTo>
                <a:cubicBezTo>
                  <a:pt x="595461" y="2990001"/>
                  <a:pt x="588987" y="2990675"/>
                  <a:pt x="576039" y="2991215"/>
                </a:cubicBezTo>
                <a:lnTo>
                  <a:pt x="576039" y="2987033"/>
                </a:lnTo>
                <a:lnTo>
                  <a:pt x="574960" y="2987033"/>
                </a:lnTo>
                <a:cubicBezTo>
                  <a:pt x="574960" y="2989101"/>
                  <a:pt x="574286" y="2990136"/>
                  <a:pt x="572937" y="2990136"/>
                </a:cubicBezTo>
                <a:lnTo>
                  <a:pt x="565789" y="2990136"/>
                </a:lnTo>
                <a:cubicBezTo>
                  <a:pt x="556257" y="2987978"/>
                  <a:pt x="551492" y="2985595"/>
                  <a:pt x="551492" y="2982987"/>
                </a:cubicBezTo>
                <a:lnTo>
                  <a:pt x="551492" y="2981908"/>
                </a:lnTo>
                <a:cubicBezTo>
                  <a:pt x="551492" y="2978491"/>
                  <a:pt x="552166" y="2976783"/>
                  <a:pt x="553515" y="2976783"/>
                </a:cubicBezTo>
                <a:lnTo>
                  <a:pt x="549469" y="2967611"/>
                </a:lnTo>
                <a:lnTo>
                  <a:pt x="549469" y="2963565"/>
                </a:lnTo>
                <a:lnTo>
                  <a:pt x="553515" y="2949133"/>
                </a:lnTo>
                <a:lnTo>
                  <a:pt x="551492" y="2947110"/>
                </a:lnTo>
                <a:lnTo>
                  <a:pt x="553515" y="2938883"/>
                </a:lnTo>
                <a:lnTo>
                  <a:pt x="551492" y="2936859"/>
                </a:lnTo>
                <a:lnTo>
                  <a:pt x="553515" y="2933757"/>
                </a:lnTo>
                <a:lnTo>
                  <a:pt x="550413" y="2929711"/>
                </a:lnTo>
                <a:lnTo>
                  <a:pt x="554594" y="2922563"/>
                </a:lnTo>
                <a:lnTo>
                  <a:pt x="552436" y="2916358"/>
                </a:lnTo>
                <a:lnTo>
                  <a:pt x="553515" y="2911233"/>
                </a:lnTo>
                <a:cubicBezTo>
                  <a:pt x="550817" y="2911233"/>
                  <a:pt x="549469" y="2910244"/>
                  <a:pt x="549469" y="2908266"/>
                </a:cubicBezTo>
                <a:lnTo>
                  <a:pt x="549469" y="2906108"/>
                </a:lnTo>
                <a:cubicBezTo>
                  <a:pt x="549558" y="2902242"/>
                  <a:pt x="550548" y="2898510"/>
                  <a:pt x="552436" y="2894913"/>
                </a:cubicBezTo>
                <a:lnTo>
                  <a:pt x="551492" y="2893834"/>
                </a:lnTo>
                <a:lnTo>
                  <a:pt x="551492" y="2888709"/>
                </a:lnTo>
                <a:lnTo>
                  <a:pt x="553515" y="2885742"/>
                </a:lnTo>
                <a:lnTo>
                  <a:pt x="552436" y="2884663"/>
                </a:lnTo>
                <a:lnTo>
                  <a:pt x="551492" y="2884663"/>
                </a:lnTo>
                <a:lnTo>
                  <a:pt x="552436" y="2879537"/>
                </a:lnTo>
                <a:lnTo>
                  <a:pt x="552436" y="2876435"/>
                </a:lnTo>
                <a:lnTo>
                  <a:pt x="549469" y="2870366"/>
                </a:lnTo>
                <a:lnTo>
                  <a:pt x="551492" y="2863083"/>
                </a:lnTo>
                <a:lnTo>
                  <a:pt x="550413" y="2857957"/>
                </a:lnTo>
                <a:lnTo>
                  <a:pt x="553515" y="2849865"/>
                </a:lnTo>
                <a:lnTo>
                  <a:pt x="549469" y="2836512"/>
                </a:lnTo>
                <a:lnTo>
                  <a:pt x="551492" y="2828285"/>
                </a:lnTo>
                <a:lnTo>
                  <a:pt x="551492" y="2818034"/>
                </a:lnTo>
                <a:lnTo>
                  <a:pt x="553515" y="2809807"/>
                </a:lnTo>
                <a:lnTo>
                  <a:pt x="551492" y="2801714"/>
                </a:lnTo>
                <a:lnTo>
                  <a:pt x="551492" y="2799691"/>
                </a:lnTo>
                <a:lnTo>
                  <a:pt x="552436" y="2798612"/>
                </a:lnTo>
                <a:lnTo>
                  <a:pt x="549469" y="2793487"/>
                </a:lnTo>
                <a:lnTo>
                  <a:pt x="549469" y="2791464"/>
                </a:lnTo>
                <a:lnTo>
                  <a:pt x="551492" y="2788362"/>
                </a:lnTo>
                <a:lnTo>
                  <a:pt x="551492" y="2785259"/>
                </a:lnTo>
                <a:lnTo>
                  <a:pt x="549469" y="2782157"/>
                </a:lnTo>
                <a:lnTo>
                  <a:pt x="552436" y="2763814"/>
                </a:lnTo>
                <a:cubicBezTo>
                  <a:pt x="546321" y="2763814"/>
                  <a:pt x="543264" y="2761072"/>
                  <a:pt x="543264" y="2755587"/>
                </a:cubicBezTo>
                <a:lnTo>
                  <a:pt x="543264" y="2752485"/>
                </a:lnTo>
                <a:cubicBezTo>
                  <a:pt x="543264" y="2750776"/>
                  <a:pt x="546007" y="2749068"/>
                  <a:pt x="551492" y="2747359"/>
                </a:cubicBezTo>
                <a:lnTo>
                  <a:pt x="551492" y="2746415"/>
                </a:lnTo>
                <a:cubicBezTo>
                  <a:pt x="559494" y="2746415"/>
                  <a:pt x="568351" y="2749473"/>
                  <a:pt x="578062" y="2755587"/>
                </a:cubicBezTo>
                <a:lnTo>
                  <a:pt x="581164" y="2752485"/>
                </a:lnTo>
                <a:lnTo>
                  <a:pt x="583187" y="2752485"/>
                </a:lnTo>
                <a:cubicBezTo>
                  <a:pt x="588852" y="2758509"/>
                  <a:pt x="595686" y="2762286"/>
                  <a:pt x="603689" y="2763814"/>
                </a:cubicBezTo>
                <a:cubicBezTo>
                  <a:pt x="607285" y="2761746"/>
                  <a:pt x="610702" y="2760712"/>
                  <a:pt x="613939" y="2760712"/>
                </a:cubicBezTo>
                <a:lnTo>
                  <a:pt x="622166" y="2760712"/>
                </a:lnTo>
                <a:cubicBezTo>
                  <a:pt x="626392" y="2760712"/>
                  <a:pt x="631519" y="2762780"/>
                  <a:pt x="637542" y="2766916"/>
                </a:cubicBezTo>
                <a:lnTo>
                  <a:pt x="639565" y="2766916"/>
                </a:lnTo>
                <a:lnTo>
                  <a:pt x="642668" y="2764758"/>
                </a:lnTo>
                <a:lnTo>
                  <a:pt x="643612" y="2764758"/>
                </a:lnTo>
                <a:lnTo>
                  <a:pt x="646714" y="2766916"/>
                </a:lnTo>
                <a:lnTo>
                  <a:pt x="647793" y="2766916"/>
                </a:lnTo>
                <a:cubicBezTo>
                  <a:pt x="647793" y="2762780"/>
                  <a:pt x="656335" y="2760712"/>
                  <a:pt x="673419" y="2760712"/>
                </a:cubicBezTo>
                <a:lnTo>
                  <a:pt x="685693" y="2760712"/>
                </a:lnTo>
                <a:lnTo>
                  <a:pt x="692841" y="2753564"/>
                </a:lnTo>
                <a:lnTo>
                  <a:pt x="693785" y="2753564"/>
                </a:lnTo>
                <a:lnTo>
                  <a:pt x="693785" y="2755587"/>
                </a:lnTo>
                <a:lnTo>
                  <a:pt x="694864" y="2755587"/>
                </a:lnTo>
                <a:cubicBezTo>
                  <a:pt x="694864" y="2750102"/>
                  <a:pt x="695539" y="2747359"/>
                  <a:pt x="696887" y="2747359"/>
                </a:cubicBezTo>
                <a:lnTo>
                  <a:pt x="697966" y="2747359"/>
                </a:lnTo>
                <a:lnTo>
                  <a:pt x="698911" y="2748438"/>
                </a:lnTo>
                <a:lnTo>
                  <a:pt x="699990" y="2748438"/>
                </a:lnTo>
                <a:cubicBezTo>
                  <a:pt x="699990" y="2747359"/>
                  <a:pt x="702732" y="2745966"/>
                  <a:pt x="708217" y="2744257"/>
                </a:cubicBezTo>
                <a:close/>
                <a:moveTo>
                  <a:pt x="3577390" y="2743718"/>
                </a:moveTo>
                <a:lnTo>
                  <a:pt x="3580627" y="2743718"/>
                </a:lnTo>
                <a:cubicBezTo>
                  <a:pt x="3592136" y="2745696"/>
                  <a:pt x="3597891" y="2748933"/>
                  <a:pt x="3597891" y="2753429"/>
                </a:cubicBezTo>
                <a:lnTo>
                  <a:pt x="3603286" y="2754508"/>
                </a:lnTo>
                <a:lnTo>
                  <a:pt x="3604365" y="2754508"/>
                </a:lnTo>
                <a:lnTo>
                  <a:pt x="3607602" y="2752350"/>
                </a:lnTo>
                <a:lnTo>
                  <a:pt x="3609760" y="2752350"/>
                </a:lnTo>
                <a:lnTo>
                  <a:pt x="3614076" y="2755587"/>
                </a:lnTo>
                <a:lnTo>
                  <a:pt x="3630396" y="2755587"/>
                </a:lnTo>
                <a:cubicBezTo>
                  <a:pt x="3637949" y="2759723"/>
                  <a:pt x="3642265" y="2762960"/>
                  <a:pt x="3643344" y="2765298"/>
                </a:cubicBezTo>
                <a:lnTo>
                  <a:pt x="3643344" y="2766377"/>
                </a:lnTo>
                <a:cubicBezTo>
                  <a:pt x="3634712" y="2777077"/>
                  <a:pt x="3630396" y="2783236"/>
                  <a:pt x="3630396" y="2784855"/>
                </a:cubicBezTo>
                <a:lnTo>
                  <a:pt x="3633633" y="2787013"/>
                </a:lnTo>
                <a:lnTo>
                  <a:pt x="3635791" y="2787013"/>
                </a:lnTo>
                <a:lnTo>
                  <a:pt x="3642265" y="2781618"/>
                </a:lnTo>
                <a:cubicBezTo>
                  <a:pt x="3649279" y="2781618"/>
                  <a:pt x="3654674" y="2783416"/>
                  <a:pt x="3658450" y="2787013"/>
                </a:cubicBezTo>
                <a:lnTo>
                  <a:pt x="3673556" y="2785934"/>
                </a:lnTo>
                <a:lnTo>
                  <a:pt x="3681109" y="2787013"/>
                </a:lnTo>
                <a:cubicBezTo>
                  <a:pt x="3681109" y="2783416"/>
                  <a:pt x="3686549" y="2781618"/>
                  <a:pt x="3697429" y="2781618"/>
                </a:cubicBezTo>
                <a:cubicBezTo>
                  <a:pt x="3711096" y="2781618"/>
                  <a:pt x="3720807" y="2783416"/>
                  <a:pt x="3726562" y="2787013"/>
                </a:cubicBezTo>
                <a:lnTo>
                  <a:pt x="3727641" y="2785934"/>
                </a:lnTo>
                <a:lnTo>
                  <a:pt x="3729799" y="2785934"/>
                </a:lnTo>
                <a:cubicBezTo>
                  <a:pt x="3731238" y="2785934"/>
                  <a:pt x="3731957" y="2787013"/>
                  <a:pt x="3731957" y="2789171"/>
                </a:cubicBezTo>
                <a:lnTo>
                  <a:pt x="3733036" y="2790250"/>
                </a:lnTo>
                <a:lnTo>
                  <a:pt x="3737352" y="2790250"/>
                </a:lnTo>
                <a:lnTo>
                  <a:pt x="3737352" y="2789171"/>
                </a:lnTo>
                <a:cubicBezTo>
                  <a:pt x="3734834" y="2789171"/>
                  <a:pt x="3731957" y="2787373"/>
                  <a:pt x="3728720" y="2783776"/>
                </a:cubicBezTo>
                <a:lnTo>
                  <a:pt x="3727641" y="2784855"/>
                </a:lnTo>
                <a:lnTo>
                  <a:pt x="3726562" y="2783776"/>
                </a:lnTo>
                <a:lnTo>
                  <a:pt x="3726562" y="2781618"/>
                </a:lnTo>
                <a:lnTo>
                  <a:pt x="3742747" y="2767456"/>
                </a:lnTo>
                <a:lnTo>
                  <a:pt x="3744905" y="2767456"/>
                </a:lnTo>
                <a:cubicBezTo>
                  <a:pt x="3749041" y="2772311"/>
                  <a:pt x="3755920" y="2778111"/>
                  <a:pt x="3765541" y="2784855"/>
                </a:cubicBezTo>
                <a:lnTo>
                  <a:pt x="3766620" y="2785934"/>
                </a:lnTo>
                <a:lnTo>
                  <a:pt x="3766620" y="2787013"/>
                </a:lnTo>
                <a:lnTo>
                  <a:pt x="3765541" y="2790250"/>
                </a:lnTo>
                <a:lnTo>
                  <a:pt x="3766620" y="2790250"/>
                </a:lnTo>
                <a:cubicBezTo>
                  <a:pt x="3773813" y="2790250"/>
                  <a:pt x="3777410" y="2792768"/>
                  <a:pt x="3777410" y="2797803"/>
                </a:cubicBezTo>
                <a:cubicBezTo>
                  <a:pt x="3775971" y="2797803"/>
                  <a:pt x="3774892" y="2801400"/>
                  <a:pt x="3774173" y="2808593"/>
                </a:cubicBezTo>
                <a:lnTo>
                  <a:pt x="3764462" y="2811830"/>
                </a:lnTo>
                <a:lnTo>
                  <a:pt x="3765541" y="2821541"/>
                </a:lnTo>
                <a:cubicBezTo>
                  <a:pt x="3761944" y="2822800"/>
                  <a:pt x="3760146" y="2825677"/>
                  <a:pt x="3760146" y="2830173"/>
                </a:cubicBezTo>
                <a:lnTo>
                  <a:pt x="3760146" y="2831252"/>
                </a:lnTo>
                <a:cubicBezTo>
                  <a:pt x="3765181" y="2831252"/>
                  <a:pt x="3767699" y="2834129"/>
                  <a:pt x="3767699" y="2839884"/>
                </a:cubicBezTo>
                <a:lnTo>
                  <a:pt x="3767699" y="2840963"/>
                </a:lnTo>
                <a:lnTo>
                  <a:pt x="3765541" y="2843256"/>
                </a:lnTo>
                <a:lnTo>
                  <a:pt x="3764462" y="2843256"/>
                </a:lnTo>
                <a:cubicBezTo>
                  <a:pt x="3764462" y="2841728"/>
                  <a:pt x="3763023" y="2840963"/>
                  <a:pt x="3760146" y="2840963"/>
                </a:cubicBezTo>
                <a:cubicBezTo>
                  <a:pt x="3760146" y="2839345"/>
                  <a:pt x="3757224" y="2836827"/>
                  <a:pt x="3751379" y="2833410"/>
                </a:cubicBezTo>
                <a:lnTo>
                  <a:pt x="3751379" y="2834489"/>
                </a:lnTo>
                <a:cubicBezTo>
                  <a:pt x="3752998" y="2838805"/>
                  <a:pt x="3755920" y="2840963"/>
                  <a:pt x="3760146" y="2840963"/>
                </a:cubicBezTo>
                <a:lnTo>
                  <a:pt x="3761225" y="2844335"/>
                </a:lnTo>
                <a:lnTo>
                  <a:pt x="3762304" y="2843256"/>
                </a:lnTo>
                <a:lnTo>
                  <a:pt x="3763383" y="2843256"/>
                </a:lnTo>
                <a:cubicBezTo>
                  <a:pt x="3765541" y="2843975"/>
                  <a:pt x="3766620" y="2846133"/>
                  <a:pt x="3766620" y="2849730"/>
                </a:cubicBezTo>
                <a:lnTo>
                  <a:pt x="3766620" y="2854046"/>
                </a:lnTo>
                <a:cubicBezTo>
                  <a:pt x="3766620" y="2855485"/>
                  <a:pt x="3764462" y="2856564"/>
                  <a:pt x="3760146" y="2857283"/>
                </a:cubicBezTo>
                <a:lnTo>
                  <a:pt x="3760146" y="2858362"/>
                </a:lnTo>
                <a:lnTo>
                  <a:pt x="3761225" y="2858362"/>
                </a:lnTo>
                <a:lnTo>
                  <a:pt x="3764462" y="2857283"/>
                </a:lnTo>
                <a:lnTo>
                  <a:pt x="3766620" y="2860520"/>
                </a:lnTo>
                <a:lnTo>
                  <a:pt x="3766620" y="2861599"/>
                </a:lnTo>
                <a:lnTo>
                  <a:pt x="3765541" y="2862678"/>
                </a:lnTo>
                <a:lnTo>
                  <a:pt x="3766620" y="2863757"/>
                </a:lnTo>
                <a:lnTo>
                  <a:pt x="3765541" y="2869152"/>
                </a:lnTo>
                <a:lnTo>
                  <a:pt x="3767699" y="2879942"/>
                </a:lnTo>
                <a:cubicBezTo>
                  <a:pt x="3767699" y="2886776"/>
                  <a:pt x="3766260" y="2894329"/>
                  <a:pt x="3763383" y="2902601"/>
                </a:cubicBezTo>
                <a:cubicBezTo>
                  <a:pt x="3765361" y="2902601"/>
                  <a:pt x="3767160" y="2906962"/>
                  <a:pt x="3768778" y="2915684"/>
                </a:cubicBezTo>
                <a:cubicBezTo>
                  <a:pt x="3766440" y="2921439"/>
                  <a:pt x="3762844" y="2925035"/>
                  <a:pt x="3757988" y="2926474"/>
                </a:cubicBezTo>
                <a:lnTo>
                  <a:pt x="3759067" y="2931869"/>
                </a:lnTo>
                <a:cubicBezTo>
                  <a:pt x="3759067" y="2939063"/>
                  <a:pt x="3751829" y="2945896"/>
                  <a:pt x="3737352" y="2952370"/>
                </a:cubicBezTo>
                <a:lnTo>
                  <a:pt x="3733036" y="2957765"/>
                </a:lnTo>
                <a:lnTo>
                  <a:pt x="3736273" y="2962081"/>
                </a:lnTo>
                <a:lnTo>
                  <a:pt x="3748142" y="2961002"/>
                </a:lnTo>
                <a:cubicBezTo>
                  <a:pt x="3748142" y="2958125"/>
                  <a:pt x="3754661" y="2952011"/>
                  <a:pt x="3767699" y="2942659"/>
                </a:cubicBezTo>
                <a:lnTo>
                  <a:pt x="3766620" y="2936185"/>
                </a:lnTo>
                <a:lnTo>
                  <a:pt x="3774173" y="2917842"/>
                </a:lnTo>
                <a:lnTo>
                  <a:pt x="3775252" y="2916763"/>
                </a:lnTo>
                <a:lnTo>
                  <a:pt x="3777410" y="2916763"/>
                </a:lnTo>
                <a:lnTo>
                  <a:pt x="3779568" y="2918921"/>
                </a:lnTo>
                <a:lnTo>
                  <a:pt x="3778489" y="2929711"/>
                </a:lnTo>
                <a:cubicBezTo>
                  <a:pt x="3780647" y="2930431"/>
                  <a:pt x="3781726" y="2932589"/>
                  <a:pt x="3781726" y="2936185"/>
                </a:cubicBezTo>
                <a:lnTo>
                  <a:pt x="3781726" y="2949133"/>
                </a:lnTo>
                <a:cubicBezTo>
                  <a:pt x="3788920" y="2954528"/>
                  <a:pt x="3792516" y="2961002"/>
                  <a:pt x="3792516" y="2968555"/>
                </a:cubicBezTo>
                <a:cubicBezTo>
                  <a:pt x="3792516" y="2974400"/>
                  <a:pt x="3790358" y="2978761"/>
                  <a:pt x="3786042" y="2981638"/>
                </a:cubicBezTo>
                <a:cubicBezTo>
                  <a:pt x="3786042" y="2989371"/>
                  <a:pt x="3782445" y="2994407"/>
                  <a:pt x="3775252" y="2996744"/>
                </a:cubicBezTo>
                <a:cubicBezTo>
                  <a:pt x="3775252" y="3001060"/>
                  <a:pt x="3764417" y="3003218"/>
                  <a:pt x="3742747" y="3003218"/>
                </a:cubicBezTo>
                <a:lnTo>
                  <a:pt x="3722246" y="3003218"/>
                </a:lnTo>
                <a:cubicBezTo>
                  <a:pt x="3721167" y="3003218"/>
                  <a:pt x="3720088" y="3001780"/>
                  <a:pt x="3719009" y="2998902"/>
                </a:cubicBezTo>
                <a:lnTo>
                  <a:pt x="3716851" y="2998902"/>
                </a:lnTo>
                <a:lnTo>
                  <a:pt x="3708219" y="3003218"/>
                </a:lnTo>
                <a:lnTo>
                  <a:pt x="3702824" y="3003218"/>
                </a:lnTo>
                <a:lnTo>
                  <a:pt x="3694192" y="3001060"/>
                </a:lnTo>
                <a:lnTo>
                  <a:pt x="3682188" y="3001060"/>
                </a:lnTo>
                <a:lnTo>
                  <a:pt x="3676793" y="2997823"/>
                </a:lnTo>
                <a:cubicBezTo>
                  <a:pt x="3676793" y="3001600"/>
                  <a:pt x="3668520" y="3003758"/>
                  <a:pt x="3651976" y="3004297"/>
                </a:cubicBezTo>
                <a:lnTo>
                  <a:pt x="3645502" y="3002139"/>
                </a:lnTo>
                <a:lnTo>
                  <a:pt x="3639028" y="3005376"/>
                </a:lnTo>
                <a:lnTo>
                  <a:pt x="3634712" y="3003218"/>
                </a:lnTo>
                <a:lnTo>
                  <a:pt x="3603286" y="3005376"/>
                </a:lnTo>
                <a:lnTo>
                  <a:pt x="3576311" y="2988112"/>
                </a:lnTo>
                <a:lnTo>
                  <a:pt x="3576311" y="2983796"/>
                </a:lnTo>
                <a:lnTo>
                  <a:pt x="3578469" y="2980559"/>
                </a:lnTo>
                <a:cubicBezTo>
                  <a:pt x="3575591" y="2980559"/>
                  <a:pt x="3574153" y="2979480"/>
                  <a:pt x="3574153" y="2977322"/>
                </a:cubicBezTo>
                <a:lnTo>
                  <a:pt x="3577390" y="2971792"/>
                </a:lnTo>
                <a:cubicBezTo>
                  <a:pt x="3573074" y="2971253"/>
                  <a:pt x="3570916" y="2969814"/>
                  <a:pt x="3570916" y="2967476"/>
                </a:cubicBezTo>
                <a:lnTo>
                  <a:pt x="3571995" y="2957765"/>
                </a:lnTo>
                <a:lnTo>
                  <a:pt x="3570916" y="2938343"/>
                </a:lnTo>
                <a:lnTo>
                  <a:pt x="3570916" y="2931869"/>
                </a:lnTo>
                <a:lnTo>
                  <a:pt x="3571995" y="2916763"/>
                </a:lnTo>
                <a:lnTo>
                  <a:pt x="3570916" y="2911368"/>
                </a:lnTo>
                <a:cubicBezTo>
                  <a:pt x="3572354" y="2909750"/>
                  <a:pt x="3573074" y="2905748"/>
                  <a:pt x="3573074" y="2899364"/>
                </a:cubicBezTo>
                <a:lnTo>
                  <a:pt x="3574153" y="2899364"/>
                </a:lnTo>
                <a:cubicBezTo>
                  <a:pt x="3572175" y="2884258"/>
                  <a:pt x="3570017" y="2876705"/>
                  <a:pt x="3567679" y="2876705"/>
                </a:cubicBezTo>
                <a:cubicBezTo>
                  <a:pt x="3547627" y="2892531"/>
                  <a:pt x="3534994" y="2900443"/>
                  <a:pt x="3529779" y="2900443"/>
                </a:cubicBezTo>
                <a:lnTo>
                  <a:pt x="3527621" y="2898285"/>
                </a:lnTo>
                <a:lnTo>
                  <a:pt x="3533016" y="2893969"/>
                </a:lnTo>
                <a:cubicBezTo>
                  <a:pt x="3533016" y="2888214"/>
                  <a:pt x="3535893" y="2880661"/>
                  <a:pt x="3541648" y="2871310"/>
                </a:cubicBezTo>
                <a:lnTo>
                  <a:pt x="3542727" y="2866994"/>
                </a:lnTo>
                <a:lnTo>
                  <a:pt x="3541648" y="2862678"/>
                </a:lnTo>
                <a:cubicBezTo>
                  <a:pt x="3548841" y="2859621"/>
                  <a:pt x="3552438" y="2854945"/>
                  <a:pt x="3552438" y="2848651"/>
                </a:cubicBezTo>
                <a:lnTo>
                  <a:pt x="3573074" y="2791329"/>
                </a:lnTo>
                <a:lnTo>
                  <a:pt x="3581706" y="2791329"/>
                </a:lnTo>
                <a:lnTo>
                  <a:pt x="3581706" y="2789171"/>
                </a:lnTo>
                <a:cubicBezTo>
                  <a:pt x="3577390" y="2789171"/>
                  <a:pt x="3575232" y="2788092"/>
                  <a:pt x="3575232" y="2785934"/>
                </a:cubicBezTo>
                <a:cubicBezTo>
                  <a:pt x="3578828" y="2772177"/>
                  <a:pt x="3580627" y="2762421"/>
                  <a:pt x="3580627" y="2756666"/>
                </a:cubicBezTo>
                <a:lnTo>
                  <a:pt x="3575232" y="2749113"/>
                </a:lnTo>
                <a:lnTo>
                  <a:pt x="3575232" y="2745876"/>
                </a:lnTo>
                <a:close/>
                <a:moveTo>
                  <a:pt x="1200634" y="2740885"/>
                </a:moveTo>
                <a:cubicBezTo>
                  <a:pt x="1204411" y="2740885"/>
                  <a:pt x="1216191" y="2744797"/>
                  <a:pt x="1235972" y="2752620"/>
                </a:cubicBezTo>
                <a:cubicBezTo>
                  <a:pt x="1248111" y="2756576"/>
                  <a:pt x="1254180" y="2759813"/>
                  <a:pt x="1254180" y="2762331"/>
                </a:cubicBezTo>
                <a:lnTo>
                  <a:pt x="1254180" y="2765568"/>
                </a:lnTo>
                <a:lnTo>
                  <a:pt x="1252023" y="2767726"/>
                </a:lnTo>
                <a:lnTo>
                  <a:pt x="1245683" y="2766647"/>
                </a:lnTo>
                <a:cubicBezTo>
                  <a:pt x="1225632" y="2777526"/>
                  <a:pt x="1212413" y="2787507"/>
                  <a:pt x="1206030" y="2796589"/>
                </a:cubicBezTo>
                <a:cubicBezTo>
                  <a:pt x="1200275" y="2799826"/>
                  <a:pt x="1197398" y="2803423"/>
                  <a:pt x="1197398" y="2807379"/>
                </a:cubicBezTo>
                <a:lnTo>
                  <a:pt x="1198476" y="2808458"/>
                </a:lnTo>
                <a:lnTo>
                  <a:pt x="1199555" y="2808458"/>
                </a:lnTo>
                <a:lnTo>
                  <a:pt x="1206030" y="2806300"/>
                </a:lnTo>
                <a:lnTo>
                  <a:pt x="1209267" y="2806300"/>
                </a:lnTo>
                <a:lnTo>
                  <a:pt x="1211291" y="2808458"/>
                </a:lnTo>
                <a:cubicBezTo>
                  <a:pt x="1209942" y="2811605"/>
                  <a:pt x="1208547" y="2813358"/>
                  <a:pt x="1207109" y="2813718"/>
                </a:cubicBezTo>
                <a:lnTo>
                  <a:pt x="1197398" y="2813718"/>
                </a:lnTo>
                <a:lnTo>
                  <a:pt x="1185664" y="2815876"/>
                </a:lnTo>
                <a:lnTo>
                  <a:pt x="1173794" y="2811560"/>
                </a:lnTo>
                <a:lnTo>
                  <a:pt x="1163139" y="2815876"/>
                </a:lnTo>
                <a:lnTo>
                  <a:pt x="1156665" y="2813718"/>
                </a:lnTo>
                <a:lnTo>
                  <a:pt x="1148169" y="2816955"/>
                </a:lnTo>
                <a:lnTo>
                  <a:pt x="1131984" y="2815876"/>
                </a:lnTo>
                <a:lnTo>
                  <a:pt x="1129826" y="2818034"/>
                </a:lnTo>
                <a:lnTo>
                  <a:pt x="1128746" y="2818034"/>
                </a:lnTo>
                <a:cubicBezTo>
                  <a:pt x="1126319" y="2818034"/>
                  <a:pt x="1123487" y="2816595"/>
                  <a:pt x="1120250" y="2813718"/>
                </a:cubicBezTo>
                <a:lnTo>
                  <a:pt x="1110538" y="2814797"/>
                </a:lnTo>
                <a:lnTo>
                  <a:pt x="1110538" y="2810616"/>
                </a:lnTo>
                <a:lnTo>
                  <a:pt x="1114853" y="2806300"/>
                </a:lnTo>
                <a:lnTo>
                  <a:pt x="1117013" y="2806300"/>
                </a:lnTo>
                <a:lnTo>
                  <a:pt x="1126724" y="2808458"/>
                </a:lnTo>
                <a:lnTo>
                  <a:pt x="1134141" y="2807379"/>
                </a:lnTo>
                <a:lnTo>
                  <a:pt x="1139536" y="2811560"/>
                </a:lnTo>
                <a:cubicBezTo>
                  <a:pt x="1142054" y="2808053"/>
                  <a:pt x="1145605" y="2806300"/>
                  <a:pt x="1150191" y="2806300"/>
                </a:cubicBezTo>
                <a:lnTo>
                  <a:pt x="1153429" y="2806300"/>
                </a:lnTo>
                <a:lnTo>
                  <a:pt x="1165297" y="2807379"/>
                </a:lnTo>
                <a:lnTo>
                  <a:pt x="1171636" y="2805221"/>
                </a:lnTo>
                <a:lnTo>
                  <a:pt x="1174873" y="2806300"/>
                </a:lnTo>
                <a:lnTo>
                  <a:pt x="1174873" y="2805221"/>
                </a:lnTo>
                <a:cubicBezTo>
                  <a:pt x="1174873" y="2800186"/>
                  <a:pt x="1176672" y="2797668"/>
                  <a:pt x="1180269" y="2797668"/>
                </a:cubicBezTo>
                <a:lnTo>
                  <a:pt x="1179189" y="2796589"/>
                </a:lnTo>
                <a:lnTo>
                  <a:pt x="1179189" y="2795510"/>
                </a:lnTo>
                <a:cubicBezTo>
                  <a:pt x="1181168" y="2784630"/>
                  <a:pt x="1185798" y="2771052"/>
                  <a:pt x="1193082" y="2754778"/>
                </a:cubicBezTo>
                <a:lnTo>
                  <a:pt x="1187821" y="2747359"/>
                </a:lnTo>
                <a:lnTo>
                  <a:pt x="1187821" y="2745201"/>
                </a:lnTo>
                <a:cubicBezTo>
                  <a:pt x="1187821" y="2742684"/>
                  <a:pt x="1192092" y="2741245"/>
                  <a:pt x="1200634" y="2740885"/>
                </a:cubicBezTo>
                <a:close/>
                <a:moveTo>
                  <a:pt x="3091448" y="2740211"/>
                </a:moveTo>
                <a:cubicBezTo>
                  <a:pt x="3105025" y="2740211"/>
                  <a:pt x="3111814" y="2742009"/>
                  <a:pt x="3111814" y="2745606"/>
                </a:cubicBezTo>
                <a:lnTo>
                  <a:pt x="3117209" y="2744527"/>
                </a:lnTo>
                <a:cubicBezTo>
                  <a:pt x="3134383" y="2745786"/>
                  <a:pt x="3142970" y="2748618"/>
                  <a:pt x="3142970" y="2753024"/>
                </a:cubicBezTo>
                <a:lnTo>
                  <a:pt x="3146207" y="2754103"/>
                </a:lnTo>
                <a:lnTo>
                  <a:pt x="3155918" y="2751945"/>
                </a:lnTo>
                <a:cubicBezTo>
                  <a:pt x="3157267" y="2753744"/>
                  <a:pt x="3158300" y="2757295"/>
                  <a:pt x="3159020" y="2762600"/>
                </a:cubicBezTo>
                <a:cubicBezTo>
                  <a:pt x="3158300" y="2767636"/>
                  <a:pt x="3154389" y="2770153"/>
                  <a:pt x="3147286" y="2770153"/>
                </a:cubicBezTo>
                <a:lnTo>
                  <a:pt x="3145128" y="2770153"/>
                </a:lnTo>
                <a:lnTo>
                  <a:pt x="3144049" y="2775548"/>
                </a:lnTo>
                <a:lnTo>
                  <a:pt x="3146207" y="2777572"/>
                </a:lnTo>
                <a:lnTo>
                  <a:pt x="3152681" y="2776627"/>
                </a:lnTo>
                <a:cubicBezTo>
                  <a:pt x="3155109" y="2779415"/>
                  <a:pt x="3157581" y="2780809"/>
                  <a:pt x="3160099" y="2780809"/>
                </a:cubicBezTo>
                <a:lnTo>
                  <a:pt x="3161178" y="2780809"/>
                </a:lnTo>
                <a:lnTo>
                  <a:pt x="3166573" y="2775548"/>
                </a:lnTo>
                <a:lnTo>
                  <a:pt x="3175205" y="2775548"/>
                </a:lnTo>
                <a:lnTo>
                  <a:pt x="3183702" y="2777572"/>
                </a:lnTo>
                <a:lnTo>
                  <a:pt x="3190176" y="2775548"/>
                </a:lnTo>
                <a:lnTo>
                  <a:pt x="3206227" y="2777572"/>
                </a:lnTo>
                <a:lnTo>
                  <a:pt x="3218096" y="2777572"/>
                </a:lnTo>
                <a:lnTo>
                  <a:pt x="3225649" y="2778651"/>
                </a:lnTo>
                <a:lnTo>
                  <a:pt x="3238462" y="2762600"/>
                </a:lnTo>
                <a:cubicBezTo>
                  <a:pt x="3238462" y="2759813"/>
                  <a:pt x="3239181" y="2758419"/>
                  <a:pt x="3240620" y="2758419"/>
                </a:cubicBezTo>
                <a:lnTo>
                  <a:pt x="3241699" y="2758419"/>
                </a:lnTo>
                <a:lnTo>
                  <a:pt x="3247094" y="2759498"/>
                </a:lnTo>
                <a:lnTo>
                  <a:pt x="3248173" y="2758419"/>
                </a:lnTo>
                <a:lnTo>
                  <a:pt x="3248173" y="2755182"/>
                </a:lnTo>
                <a:cubicBezTo>
                  <a:pt x="3246015" y="2755182"/>
                  <a:pt x="3244936" y="2754463"/>
                  <a:pt x="3244936" y="2753024"/>
                </a:cubicBezTo>
                <a:lnTo>
                  <a:pt x="3244936" y="2750866"/>
                </a:lnTo>
                <a:lnTo>
                  <a:pt x="3248173" y="2747629"/>
                </a:lnTo>
                <a:lnTo>
                  <a:pt x="3249252" y="2747629"/>
                </a:lnTo>
                <a:cubicBezTo>
                  <a:pt x="3254736" y="2753024"/>
                  <a:pt x="3262964" y="2758734"/>
                  <a:pt x="3273934" y="2764758"/>
                </a:cubicBezTo>
                <a:cubicBezTo>
                  <a:pt x="3274474" y="2767456"/>
                  <a:pt x="3277306" y="2769974"/>
                  <a:pt x="3282431" y="2772311"/>
                </a:cubicBezTo>
                <a:lnTo>
                  <a:pt x="3283510" y="2773390"/>
                </a:lnTo>
                <a:lnTo>
                  <a:pt x="3283510" y="2782967"/>
                </a:lnTo>
                <a:cubicBezTo>
                  <a:pt x="3280633" y="2788002"/>
                  <a:pt x="3272405" y="2790520"/>
                  <a:pt x="3258828" y="2790520"/>
                </a:cubicBezTo>
                <a:lnTo>
                  <a:pt x="3257749" y="2790520"/>
                </a:lnTo>
                <a:cubicBezTo>
                  <a:pt x="3252624" y="2790520"/>
                  <a:pt x="3249791" y="2789441"/>
                  <a:pt x="3249252" y="2787283"/>
                </a:cubicBezTo>
                <a:cubicBezTo>
                  <a:pt x="3208250" y="2788182"/>
                  <a:pt x="3183927" y="2789621"/>
                  <a:pt x="3176284" y="2791599"/>
                </a:cubicBezTo>
                <a:lnTo>
                  <a:pt x="3165494" y="2787283"/>
                </a:lnTo>
                <a:lnTo>
                  <a:pt x="3163336" y="2789441"/>
                </a:lnTo>
                <a:lnTo>
                  <a:pt x="3157941" y="2789441"/>
                </a:lnTo>
                <a:lnTo>
                  <a:pt x="3154839" y="2787283"/>
                </a:lnTo>
                <a:lnTo>
                  <a:pt x="3150523" y="2787283"/>
                </a:lnTo>
                <a:lnTo>
                  <a:pt x="3139733" y="2791599"/>
                </a:lnTo>
                <a:cubicBezTo>
                  <a:pt x="3131190" y="2800680"/>
                  <a:pt x="3126920" y="2807784"/>
                  <a:pt x="3126920" y="2812909"/>
                </a:cubicBezTo>
                <a:lnTo>
                  <a:pt x="3126920" y="2815067"/>
                </a:lnTo>
                <a:lnTo>
                  <a:pt x="3130157" y="2818304"/>
                </a:lnTo>
                <a:lnTo>
                  <a:pt x="3136496" y="2818304"/>
                </a:lnTo>
                <a:cubicBezTo>
                  <a:pt x="3136496" y="2816146"/>
                  <a:pt x="3137215" y="2815067"/>
                  <a:pt x="3138654" y="2815067"/>
                </a:cubicBezTo>
                <a:lnTo>
                  <a:pt x="3139733" y="2815067"/>
                </a:lnTo>
                <a:lnTo>
                  <a:pt x="3144049" y="2816146"/>
                </a:lnTo>
                <a:lnTo>
                  <a:pt x="3145128" y="2815067"/>
                </a:lnTo>
                <a:lnTo>
                  <a:pt x="3146207" y="2815067"/>
                </a:lnTo>
                <a:cubicBezTo>
                  <a:pt x="3148724" y="2817225"/>
                  <a:pt x="3155873" y="2818664"/>
                  <a:pt x="3167652" y="2819383"/>
                </a:cubicBezTo>
                <a:lnTo>
                  <a:pt x="3173047" y="2818304"/>
                </a:lnTo>
                <a:lnTo>
                  <a:pt x="3188018" y="2818304"/>
                </a:lnTo>
                <a:cubicBezTo>
                  <a:pt x="3196291" y="2815966"/>
                  <a:pt x="3202000" y="2811695"/>
                  <a:pt x="3205148" y="2805491"/>
                </a:cubicBezTo>
                <a:lnTo>
                  <a:pt x="3217017" y="2797938"/>
                </a:lnTo>
                <a:cubicBezTo>
                  <a:pt x="3220973" y="2801894"/>
                  <a:pt x="3226323" y="2805086"/>
                  <a:pt x="3233067" y="2807514"/>
                </a:cubicBezTo>
                <a:lnTo>
                  <a:pt x="3267460" y="2833275"/>
                </a:lnTo>
                <a:lnTo>
                  <a:pt x="3267460" y="2837456"/>
                </a:lnTo>
                <a:lnTo>
                  <a:pt x="3246015" y="2848246"/>
                </a:lnTo>
                <a:lnTo>
                  <a:pt x="3241699" y="2847167"/>
                </a:lnTo>
                <a:lnTo>
                  <a:pt x="3240620" y="2847167"/>
                </a:lnTo>
                <a:lnTo>
                  <a:pt x="3240620" y="2848246"/>
                </a:lnTo>
                <a:cubicBezTo>
                  <a:pt x="3242778" y="2848246"/>
                  <a:pt x="3243857" y="2848966"/>
                  <a:pt x="3243857" y="2850404"/>
                </a:cubicBezTo>
                <a:lnTo>
                  <a:pt x="3239541" y="2852427"/>
                </a:lnTo>
                <a:lnTo>
                  <a:pt x="3228886" y="2851348"/>
                </a:lnTo>
                <a:lnTo>
                  <a:pt x="3228886" y="2856743"/>
                </a:lnTo>
                <a:lnTo>
                  <a:pt x="3219175" y="2866320"/>
                </a:lnTo>
                <a:cubicBezTo>
                  <a:pt x="3222052" y="2866679"/>
                  <a:pt x="3223491" y="2867758"/>
                  <a:pt x="3223491" y="2869557"/>
                </a:cubicBezTo>
                <a:lnTo>
                  <a:pt x="3223491" y="2872794"/>
                </a:lnTo>
                <a:lnTo>
                  <a:pt x="3218096" y="2878189"/>
                </a:lnTo>
                <a:lnTo>
                  <a:pt x="3223491" y="2892081"/>
                </a:lnTo>
                <a:lnTo>
                  <a:pt x="3224570" y="2893160"/>
                </a:lnTo>
                <a:lnTo>
                  <a:pt x="3225649" y="2893160"/>
                </a:lnTo>
                <a:cubicBezTo>
                  <a:pt x="3232033" y="2892081"/>
                  <a:pt x="3235225" y="2891002"/>
                  <a:pt x="3235225" y="2889923"/>
                </a:cubicBezTo>
                <a:lnTo>
                  <a:pt x="3236304" y="2891002"/>
                </a:lnTo>
                <a:lnTo>
                  <a:pt x="3240620" y="2891002"/>
                </a:lnTo>
                <a:lnTo>
                  <a:pt x="3240620" y="2889923"/>
                </a:lnTo>
                <a:lnTo>
                  <a:pt x="3236304" y="2889923"/>
                </a:lnTo>
                <a:lnTo>
                  <a:pt x="3236304" y="2887765"/>
                </a:lnTo>
                <a:cubicBezTo>
                  <a:pt x="3245295" y="2876345"/>
                  <a:pt x="3250690" y="2870636"/>
                  <a:pt x="3252489" y="2870636"/>
                </a:cubicBezTo>
                <a:cubicBezTo>
                  <a:pt x="3264268" y="2875491"/>
                  <a:pt x="3273170" y="2882280"/>
                  <a:pt x="3279194" y="2891002"/>
                </a:cubicBezTo>
                <a:cubicBezTo>
                  <a:pt x="3282071" y="2891362"/>
                  <a:pt x="3283510" y="2892441"/>
                  <a:pt x="3283510" y="2894239"/>
                </a:cubicBezTo>
                <a:lnTo>
                  <a:pt x="3283510" y="2897341"/>
                </a:lnTo>
                <a:cubicBezTo>
                  <a:pt x="3281712" y="2900938"/>
                  <a:pt x="3278879" y="2902736"/>
                  <a:pt x="3275013" y="2902736"/>
                </a:cubicBezTo>
                <a:cubicBezTo>
                  <a:pt x="3271596" y="2902736"/>
                  <a:pt x="3269079" y="2901657"/>
                  <a:pt x="3267460" y="2899499"/>
                </a:cubicBezTo>
                <a:lnTo>
                  <a:pt x="3246015" y="2904894"/>
                </a:lnTo>
                <a:lnTo>
                  <a:pt x="3238462" y="2899499"/>
                </a:lnTo>
                <a:cubicBezTo>
                  <a:pt x="3226323" y="2901117"/>
                  <a:pt x="3220254" y="2904669"/>
                  <a:pt x="3220254" y="2910154"/>
                </a:cubicBezTo>
                <a:lnTo>
                  <a:pt x="3218096" y="2926204"/>
                </a:lnTo>
                <a:lnTo>
                  <a:pt x="3222412" y="2955068"/>
                </a:lnTo>
                <a:lnTo>
                  <a:pt x="3222412" y="2965858"/>
                </a:lnTo>
                <a:cubicBezTo>
                  <a:pt x="3217017" y="2977097"/>
                  <a:pt x="3211262" y="2983841"/>
                  <a:pt x="3205148" y="2986089"/>
                </a:cubicBezTo>
                <a:lnTo>
                  <a:pt x="3202045" y="2986089"/>
                </a:lnTo>
                <a:cubicBezTo>
                  <a:pt x="3200607" y="2986089"/>
                  <a:pt x="3199887" y="2985055"/>
                  <a:pt x="3199887" y="2982987"/>
                </a:cubicBezTo>
                <a:lnTo>
                  <a:pt x="3198808" y="2981908"/>
                </a:lnTo>
                <a:lnTo>
                  <a:pt x="3197729" y="2981908"/>
                </a:lnTo>
                <a:lnTo>
                  <a:pt x="3197729" y="2982987"/>
                </a:lnTo>
                <a:lnTo>
                  <a:pt x="3200966" y="2987168"/>
                </a:lnTo>
                <a:cubicBezTo>
                  <a:pt x="3198988" y="2990945"/>
                  <a:pt x="3188603" y="2995216"/>
                  <a:pt x="3169810" y="2999981"/>
                </a:cubicBezTo>
                <a:lnTo>
                  <a:pt x="3166573" y="2998902"/>
                </a:lnTo>
                <a:lnTo>
                  <a:pt x="3164415" y="3001060"/>
                </a:lnTo>
                <a:lnTo>
                  <a:pt x="3162257" y="3001060"/>
                </a:lnTo>
                <a:cubicBezTo>
                  <a:pt x="3161358" y="3001060"/>
                  <a:pt x="3159919" y="2997509"/>
                  <a:pt x="3157941" y="2990405"/>
                </a:cubicBezTo>
                <a:cubicBezTo>
                  <a:pt x="3146522" y="2971163"/>
                  <a:pt x="3139013" y="2961542"/>
                  <a:pt x="3135417" y="2961542"/>
                </a:cubicBezTo>
                <a:cubicBezTo>
                  <a:pt x="3128134" y="2961542"/>
                  <a:pt x="3122783" y="2958709"/>
                  <a:pt x="3119367" y="2953045"/>
                </a:cubicBezTo>
                <a:cubicBezTo>
                  <a:pt x="3120266" y="2949448"/>
                  <a:pt x="3121345" y="2947650"/>
                  <a:pt x="3122604" y="2947650"/>
                </a:cubicBezTo>
                <a:lnTo>
                  <a:pt x="3123683" y="2947650"/>
                </a:lnTo>
                <a:lnTo>
                  <a:pt x="3135417" y="2948729"/>
                </a:lnTo>
                <a:lnTo>
                  <a:pt x="3149444" y="2947650"/>
                </a:lnTo>
                <a:lnTo>
                  <a:pt x="3161178" y="2947650"/>
                </a:lnTo>
                <a:lnTo>
                  <a:pt x="3166573" y="2918786"/>
                </a:lnTo>
                <a:lnTo>
                  <a:pt x="3164415" y="2911233"/>
                </a:lnTo>
                <a:lnTo>
                  <a:pt x="3166573" y="2904894"/>
                </a:lnTo>
                <a:lnTo>
                  <a:pt x="3163336" y="2902736"/>
                </a:lnTo>
                <a:lnTo>
                  <a:pt x="3153760" y="2902736"/>
                </a:lnTo>
                <a:lnTo>
                  <a:pt x="3140812" y="2903815"/>
                </a:lnTo>
                <a:lnTo>
                  <a:pt x="3139733" y="2902736"/>
                </a:lnTo>
                <a:lnTo>
                  <a:pt x="3139733" y="2901657"/>
                </a:lnTo>
                <a:lnTo>
                  <a:pt x="3138654" y="2902736"/>
                </a:lnTo>
                <a:lnTo>
                  <a:pt x="3135417" y="2902736"/>
                </a:lnTo>
                <a:cubicBezTo>
                  <a:pt x="3133978" y="2902736"/>
                  <a:pt x="3133259" y="2900938"/>
                  <a:pt x="3133259" y="2897341"/>
                </a:cubicBezTo>
                <a:lnTo>
                  <a:pt x="3132180" y="2897341"/>
                </a:lnTo>
                <a:cubicBezTo>
                  <a:pt x="3132180" y="2900938"/>
                  <a:pt x="3131506" y="2902736"/>
                  <a:pt x="3130157" y="2902736"/>
                </a:cubicBezTo>
                <a:lnTo>
                  <a:pt x="3120446" y="2902736"/>
                </a:lnTo>
                <a:lnTo>
                  <a:pt x="3115051" y="2901657"/>
                </a:lnTo>
                <a:cubicBezTo>
                  <a:pt x="3115051" y="2902736"/>
                  <a:pt x="3113612" y="2903815"/>
                  <a:pt x="3110735" y="2904894"/>
                </a:cubicBezTo>
                <a:lnTo>
                  <a:pt x="3106554" y="2903815"/>
                </a:lnTo>
                <a:cubicBezTo>
                  <a:pt x="3106554" y="2906872"/>
                  <a:pt x="3105475" y="2908985"/>
                  <a:pt x="3103317" y="2910154"/>
                </a:cubicBezTo>
                <a:cubicBezTo>
                  <a:pt x="3104036" y="2918966"/>
                  <a:pt x="3105115" y="2923956"/>
                  <a:pt x="3106554" y="2925125"/>
                </a:cubicBezTo>
                <a:lnTo>
                  <a:pt x="3106554" y="2927283"/>
                </a:lnTo>
                <a:cubicBezTo>
                  <a:pt x="3106554" y="2932319"/>
                  <a:pt x="3105834" y="2936230"/>
                  <a:pt x="3104396" y="2939017"/>
                </a:cubicBezTo>
                <a:lnTo>
                  <a:pt x="3106554" y="2947650"/>
                </a:lnTo>
                <a:lnTo>
                  <a:pt x="3106554" y="2955068"/>
                </a:lnTo>
                <a:lnTo>
                  <a:pt x="3103317" y="2971118"/>
                </a:lnTo>
                <a:lnTo>
                  <a:pt x="3103317" y="2980829"/>
                </a:lnTo>
                <a:lnTo>
                  <a:pt x="3106554" y="2991484"/>
                </a:lnTo>
                <a:cubicBezTo>
                  <a:pt x="3095583" y="2998588"/>
                  <a:pt x="3087356" y="3002139"/>
                  <a:pt x="3081871" y="3002139"/>
                </a:cubicBezTo>
                <a:lnTo>
                  <a:pt x="3077555" y="3001060"/>
                </a:lnTo>
                <a:lnTo>
                  <a:pt x="3070002" y="3004297"/>
                </a:lnTo>
                <a:lnTo>
                  <a:pt x="3066765" y="3003218"/>
                </a:lnTo>
                <a:lnTo>
                  <a:pt x="3053952" y="3005376"/>
                </a:lnTo>
                <a:lnTo>
                  <a:pt x="3049636" y="2988247"/>
                </a:lnTo>
                <a:lnTo>
                  <a:pt x="3052873" y="2985010"/>
                </a:lnTo>
                <a:cubicBezTo>
                  <a:pt x="3050895" y="2985010"/>
                  <a:pt x="3049097" y="2980020"/>
                  <a:pt x="3047478" y="2970039"/>
                </a:cubicBezTo>
                <a:lnTo>
                  <a:pt x="3047478" y="2968960"/>
                </a:lnTo>
                <a:lnTo>
                  <a:pt x="3051794" y="2962621"/>
                </a:lnTo>
                <a:lnTo>
                  <a:pt x="3051794" y="2961542"/>
                </a:lnTo>
                <a:lnTo>
                  <a:pt x="3049636" y="2958305"/>
                </a:lnTo>
                <a:lnTo>
                  <a:pt x="3049636" y="2945492"/>
                </a:lnTo>
                <a:cubicBezTo>
                  <a:pt x="3051794" y="2942794"/>
                  <a:pt x="3052873" y="2939602"/>
                  <a:pt x="3052873" y="2935915"/>
                </a:cubicBezTo>
                <a:lnTo>
                  <a:pt x="3052873" y="2934836"/>
                </a:lnTo>
                <a:cubicBezTo>
                  <a:pt x="3052873" y="2932499"/>
                  <a:pt x="3051794" y="2929981"/>
                  <a:pt x="3049636" y="2927283"/>
                </a:cubicBezTo>
                <a:lnTo>
                  <a:pt x="3049636" y="2925125"/>
                </a:lnTo>
                <a:cubicBezTo>
                  <a:pt x="3049816" y="2921619"/>
                  <a:pt x="3050535" y="2919865"/>
                  <a:pt x="3051794" y="2919865"/>
                </a:cubicBezTo>
                <a:lnTo>
                  <a:pt x="3049636" y="2913391"/>
                </a:lnTo>
                <a:lnTo>
                  <a:pt x="3051794" y="2907052"/>
                </a:lnTo>
                <a:lnTo>
                  <a:pt x="3051794" y="2904894"/>
                </a:lnTo>
                <a:lnTo>
                  <a:pt x="3049636" y="2902736"/>
                </a:lnTo>
                <a:lnTo>
                  <a:pt x="3045320" y="2902736"/>
                </a:lnTo>
                <a:cubicBezTo>
                  <a:pt x="3045320" y="2904894"/>
                  <a:pt x="3042083" y="2908086"/>
                  <a:pt x="3035609" y="2912312"/>
                </a:cubicBezTo>
                <a:cubicBezTo>
                  <a:pt x="3035609" y="2914291"/>
                  <a:pt x="3032057" y="2915729"/>
                  <a:pt x="3024954" y="2916628"/>
                </a:cubicBezTo>
                <a:lnTo>
                  <a:pt x="3021717" y="2913391"/>
                </a:lnTo>
                <a:lnTo>
                  <a:pt x="3021717" y="2912312"/>
                </a:lnTo>
                <a:cubicBezTo>
                  <a:pt x="3021717" y="2909165"/>
                  <a:pt x="3025988" y="2901702"/>
                  <a:pt x="3034530" y="2889923"/>
                </a:cubicBezTo>
                <a:cubicBezTo>
                  <a:pt x="3034530" y="2885787"/>
                  <a:pt x="3037767" y="2882550"/>
                  <a:pt x="3044241" y="2880212"/>
                </a:cubicBezTo>
                <a:lnTo>
                  <a:pt x="3045320" y="2881291"/>
                </a:lnTo>
                <a:lnTo>
                  <a:pt x="3046399" y="2880212"/>
                </a:lnTo>
                <a:lnTo>
                  <a:pt x="3046399" y="2878189"/>
                </a:lnTo>
                <a:cubicBezTo>
                  <a:pt x="3044241" y="2878189"/>
                  <a:pt x="3043162" y="2877470"/>
                  <a:pt x="3043162" y="2876031"/>
                </a:cubicBezTo>
                <a:cubicBezTo>
                  <a:pt x="3045140" y="2876031"/>
                  <a:pt x="3048018" y="2868163"/>
                  <a:pt x="3051794" y="2852427"/>
                </a:cubicBezTo>
                <a:cubicBezTo>
                  <a:pt x="3051794" y="2848381"/>
                  <a:pt x="3055706" y="2841637"/>
                  <a:pt x="3063528" y="2832196"/>
                </a:cubicBezTo>
                <a:lnTo>
                  <a:pt x="3068923" y="2832196"/>
                </a:lnTo>
                <a:lnTo>
                  <a:pt x="3068923" y="2831117"/>
                </a:lnTo>
                <a:lnTo>
                  <a:pt x="3064607" y="2827880"/>
                </a:lnTo>
                <a:cubicBezTo>
                  <a:pt x="3064607" y="2812235"/>
                  <a:pt x="3068923" y="2799421"/>
                  <a:pt x="3077555" y="2789441"/>
                </a:cubicBezTo>
                <a:lnTo>
                  <a:pt x="3075397" y="2787283"/>
                </a:lnTo>
                <a:lnTo>
                  <a:pt x="3072160" y="2787283"/>
                </a:lnTo>
                <a:lnTo>
                  <a:pt x="3068923" y="2789441"/>
                </a:lnTo>
                <a:lnTo>
                  <a:pt x="3058268" y="2789441"/>
                </a:lnTo>
                <a:lnTo>
                  <a:pt x="3049636" y="2787283"/>
                </a:lnTo>
                <a:cubicBezTo>
                  <a:pt x="3049636" y="2789980"/>
                  <a:pt x="3043926" y="2791733"/>
                  <a:pt x="3032507" y="2792543"/>
                </a:cubicBezTo>
                <a:lnTo>
                  <a:pt x="3031428" y="2793622"/>
                </a:lnTo>
                <a:lnTo>
                  <a:pt x="3028191" y="2793622"/>
                </a:lnTo>
                <a:lnTo>
                  <a:pt x="3026033" y="2791599"/>
                </a:lnTo>
                <a:lnTo>
                  <a:pt x="3027112" y="2785125"/>
                </a:lnTo>
                <a:lnTo>
                  <a:pt x="3023875" y="2776627"/>
                </a:lnTo>
                <a:lnTo>
                  <a:pt x="3024954" y="2775548"/>
                </a:lnTo>
                <a:lnTo>
                  <a:pt x="3027112" y="2775548"/>
                </a:lnTo>
                <a:lnTo>
                  <a:pt x="3034530" y="2780809"/>
                </a:lnTo>
                <a:cubicBezTo>
                  <a:pt x="3035968" y="2777662"/>
                  <a:pt x="3037407" y="2775908"/>
                  <a:pt x="3038846" y="2775548"/>
                </a:cubicBezTo>
                <a:lnTo>
                  <a:pt x="3043162" y="2775548"/>
                </a:lnTo>
                <a:lnTo>
                  <a:pt x="3051794" y="2777572"/>
                </a:lnTo>
                <a:lnTo>
                  <a:pt x="3055031" y="2777572"/>
                </a:lnTo>
                <a:lnTo>
                  <a:pt x="3063528" y="2775548"/>
                </a:lnTo>
                <a:lnTo>
                  <a:pt x="3077555" y="2775548"/>
                </a:lnTo>
                <a:cubicBezTo>
                  <a:pt x="3080433" y="2770513"/>
                  <a:pt x="3082905" y="2767995"/>
                  <a:pt x="3084974" y="2767995"/>
                </a:cubicBezTo>
                <a:lnTo>
                  <a:pt x="3089290" y="2770153"/>
                </a:lnTo>
                <a:lnTo>
                  <a:pt x="3089290" y="2767995"/>
                </a:lnTo>
                <a:cubicBezTo>
                  <a:pt x="3084344" y="2764399"/>
                  <a:pt x="3081871" y="2757295"/>
                  <a:pt x="3081871" y="2746685"/>
                </a:cubicBezTo>
                <a:close/>
                <a:moveTo>
                  <a:pt x="8740386" y="2739806"/>
                </a:moveTo>
                <a:lnTo>
                  <a:pt x="8741465" y="2739806"/>
                </a:lnTo>
                <a:cubicBezTo>
                  <a:pt x="8745961" y="2739806"/>
                  <a:pt x="8753918" y="2745921"/>
                  <a:pt x="8765338" y="2758149"/>
                </a:cubicBezTo>
                <a:cubicBezTo>
                  <a:pt x="8769834" y="2758149"/>
                  <a:pt x="8776308" y="2762511"/>
                  <a:pt x="8784760" y="2771232"/>
                </a:cubicBezTo>
                <a:lnTo>
                  <a:pt x="8785839" y="2778785"/>
                </a:lnTo>
                <a:cubicBezTo>
                  <a:pt x="8785839" y="2783821"/>
                  <a:pt x="8772486" y="2789216"/>
                  <a:pt x="8745781" y="2794970"/>
                </a:cubicBezTo>
                <a:lnTo>
                  <a:pt x="8744702" y="2800365"/>
                </a:lnTo>
                <a:cubicBezTo>
                  <a:pt x="8749108" y="2821496"/>
                  <a:pt x="8753469" y="2838805"/>
                  <a:pt x="8757785" y="2852293"/>
                </a:cubicBezTo>
                <a:lnTo>
                  <a:pt x="8759943" y="2852293"/>
                </a:lnTo>
                <a:cubicBezTo>
                  <a:pt x="8763540" y="2851214"/>
                  <a:pt x="8765338" y="2848696"/>
                  <a:pt x="8765338" y="2844740"/>
                </a:cubicBezTo>
                <a:lnTo>
                  <a:pt x="8772891" y="2833949"/>
                </a:lnTo>
                <a:lnTo>
                  <a:pt x="8778286" y="2833949"/>
                </a:lnTo>
                <a:lnTo>
                  <a:pt x="8778286" y="2832870"/>
                </a:lnTo>
                <a:lnTo>
                  <a:pt x="8776128" y="2829633"/>
                </a:lnTo>
                <a:cubicBezTo>
                  <a:pt x="8776128" y="2821631"/>
                  <a:pt x="8778646" y="2817630"/>
                  <a:pt x="8783681" y="2817630"/>
                </a:cubicBezTo>
                <a:lnTo>
                  <a:pt x="8783681" y="2808998"/>
                </a:lnTo>
                <a:cubicBezTo>
                  <a:pt x="8784400" y="2806840"/>
                  <a:pt x="8786558" y="2805761"/>
                  <a:pt x="8790155" y="2805761"/>
                </a:cubicBezTo>
                <a:cubicBezTo>
                  <a:pt x="8792133" y="2805761"/>
                  <a:pt x="8795730" y="2810077"/>
                  <a:pt x="8800945" y="2818709"/>
                </a:cubicBezTo>
                <a:cubicBezTo>
                  <a:pt x="8803912" y="2820057"/>
                  <a:pt x="8807554" y="2826217"/>
                  <a:pt x="8811870" y="2837187"/>
                </a:cubicBezTo>
                <a:cubicBezTo>
                  <a:pt x="8816905" y="2837726"/>
                  <a:pt x="8819423" y="2839165"/>
                  <a:pt x="8819423" y="2841503"/>
                </a:cubicBezTo>
                <a:lnTo>
                  <a:pt x="8818344" y="2849056"/>
                </a:lnTo>
                <a:lnTo>
                  <a:pt x="8820502" y="2851214"/>
                </a:lnTo>
                <a:lnTo>
                  <a:pt x="8820502" y="2852293"/>
                </a:lnTo>
                <a:cubicBezTo>
                  <a:pt x="8819783" y="2854451"/>
                  <a:pt x="8817625" y="2855530"/>
                  <a:pt x="8814028" y="2855530"/>
                </a:cubicBezTo>
                <a:lnTo>
                  <a:pt x="8807554" y="2853389"/>
                </a:lnTo>
                <a:lnTo>
                  <a:pt x="8807554" y="2853372"/>
                </a:lnTo>
                <a:lnTo>
                  <a:pt x="8807261" y="2853293"/>
                </a:lnTo>
                <a:lnTo>
                  <a:pt x="8797708" y="2850135"/>
                </a:lnTo>
                <a:lnTo>
                  <a:pt x="8797708" y="2846898"/>
                </a:lnTo>
                <a:lnTo>
                  <a:pt x="8796629" y="2846898"/>
                </a:lnTo>
                <a:lnTo>
                  <a:pt x="8795550" y="2850135"/>
                </a:lnTo>
                <a:lnTo>
                  <a:pt x="8807261" y="2853293"/>
                </a:lnTo>
                <a:lnTo>
                  <a:pt x="8807554" y="2853389"/>
                </a:lnTo>
                <a:lnTo>
                  <a:pt x="8807554" y="2854451"/>
                </a:lnTo>
                <a:lnTo>
                  <a:pt x="8798787" y="2858767"/>
                </a:lnTo>
                <a:lnTo>
                  <a:pt x="8797708" y="2858767"/>
                </a:lnTo>
                <a:lnTo>
                  <a:pt x="8796629" y="2857688"/>
                </a:lnTo>
                <a:lnTo>
                  <a:pt x="8795550" y="2857688"/>
                </a:lnTo>
                <a:cubicBezTo>
                  <a:pt x="8795550" y="2858947"/>
                  <a:pt x="8789076" y="2861824"/>
                  <a:pt x="8776128" y="2866320"/>
                </a:cubicBezTo>
                <a:lnTo>
                  <a:pt x="8773970" y="2868478"/>
                </a:lnTo>
                <a:lnTo>
                  <a:pt x="8767496" y="2868478"/>
                </a:lnTo>
                <a:lnTo>
                  <a:pt x="8767496" y="2869557"/>
                </a:lnTo>
                <a:lnTo>
                  <a:pt x="8778286" y="2883719"/>
                </a:lnTo>
                <a:cubicBezTo>
                  <a:pt x="8778286" y="2888214"/>
                  <a:pt x="8784041" y="2892890"/>
                  <a:pt x="8795550" y="2897746"/>
                </a:cubicBezTo>
                <a:cubicBezTo>
                  <a:pt x="8798787" y="2901522"/>
                  <a:pt x="8802429" y="2904040"/>
                  <a:pt x="8806475" y="2905299"/>
                </a:cubicBezTo>
                <a:lnTo>
                  <a:pt x="8808633" y="2910694"/>
                </a:lnTo>
                <a:lnTo>
                  <a:pt x="8809712" y="2909615"/>
                </a:lnTo>
                <a:lnTo>
                  <a:pt x="8810791" y="2909615"/>
                </a:lnTo>
                <a:cubicBezTo>
                  <a:pt x="8814388" y="2909615"/>
                  <a:pt x="8817984" y="2912492"/>
                  <a:pt x="8821581" y="2918247"/>
                </a:cubicBezTo>
                <a:lnTo>
                  <a:pt x="8821581" y="2919326"/>
                </a:lnTo>
                <a:lnTo>
                  <a:pt x="8815107" y="2920405"/>
                </a:lnTo>
                <a:lnTo>
                  <a:pt x="8819423" y="2926879"/>
                </a:lnTo>
                <a:lnTo>
                  <a:pt x="8819423" y="2930251"/>
                </a:lnTo>
                <a:cubicBezTo>
                  <a:pt x="8819063" y="2931869"/>
                  <a:pt x="8816186" y="2933668"/>
                  <a:pt x="8810791" y="2935646"/>
                </a:cubicBezTo>
                <a:lnTo>
                  <a:pt x="8810791" y="2937804"/>
                </a:lnTo>
                <a:lnTo>
                  <a:pt x="8811870" y="2944278"/>
                </a:lnTo>
                <a:lnTo>
                  <a:pt x="8807554" y="2952910"/>
                </a:lnTo>
                <a:lnTo>
                  <a:pt x="8807554" y="2969095"/>
                </a:lnTo>
                <a:cubicBezTo>
                  <a:pt x="8807554" y="2974310"/>
                  <a:pt x="8804991" y="2977547"/>
                  <a:pt x="8799866" y="2978806"/>
                </a:cubicBezTo>
                <a:cubicBezTo>
                  <a:pt x="8783861" y="2965678"/>
                  <a:pt x="8771992" y="2950932"/>
                  <a:pt x="8764259" y="2934567"/>
                </a:cubicBezTo>
                <a:cubicBezTo>
                  <a:pt x="8760482" y="2934567"/>
                  <a:pt x="8755042" y="2931644"/>
                  <a:pt x="8747939" y="2925800"/>
                </a:cubicBezTo>
                <a:lnTo>
                  <a:pt x="8730675" y="2934567"/>
                </a:lnTo>
                <a:lnTo>
                  <a:pt x="8727438" y="2929172"/>
                </a:lnTo>
                <a:lnTo>
                  <a:pt x="8724201" y="2929172"/>
                </a:lnTo>
                <a:cubicBezTo>
                  <a:pt x="8722762" y="2929172"/>
                  <a:pt x="8721683" y="2931689"/>
                  <a:pt x="8720964" y="2936725"/>
                </a:cubicBezTo>
                <a:lnTo>
                  <a:pt x="8726359" y="2941041"/>
                </a:lnTo>
                <a:lnTo>
                  <a:pt x="8722043" y="2957226"/>
                </a:lnTo>
                <a:lnTo>
                  <a:pt x="8723122" y="2960463"/>
                </a:lnTo>
                <a:lnTo>
                  <a:pt x="8720964" y="2965858"/>
                </a:lnTo>
                <a:cubicBezTo>
                  <a:pt x="8721324" y="2970354"/>
                  <a:pt x="8722762" y="2973950"/>
                  <a:pt x="8725280" y="2976648"/>
                </a:cubicBezTo>
                <a:lnTo>
                  <a:pt x="8725280" y="2977727"/>
                </a:lnTo>
                <a:cubicBezTo>
                  <a:pt x="8725280" y="2988966"/>
                  <a:pt x="8716288" y="2998723"/>
                  <a:pt x="8698305" y="3006995"/>
                </a:cubicBezTo>
                <a:lnTo>
                  <a:pt x="8690617" y="3006995"/>
                </a:lnTo>
                <a:cubicBezTo>
                  <a:pt x="8687020" y="3006995"/>
                  <a:pt x="8685222" y="3006276"/>
                  <a:pt x="8685222" y="3004837"/>
                </a:cubicBezTo>
                <a:lnTo>
                  <a:pt x="8677669" y="3008074"/>
                </a:lnTo>
                <a:lnTo>
                  <a:pt x="8671195" y="3005916"/>
                </a:lnTo>
                <a:lnTo>
                  <a:pt x="8664721" y="3006995"/>
                </a:lnTo>
                <a:cubicBezTo>
                  <a:pt x="8659686" y="3003039"/>
                  <a:pt x="8657168" y="2995486"/>
                  <a:pt x="8657168" y="2984336"/>
                </a:cubicBezTo>
                <a:lnTo>
                  <a:pt x="8626821" y="2959384"/>
                </a:lnTo>
                <a:lnTo>
                  <a:pt x="8626821" y="2958305"/>
                </a:lnTo>
                <a:lnTo>
                  <a:pt x="8628979" y="2956147"/>
                </a:lnTo>
                <a:lnTo>
                  <a:pt x="8633295" y="2957226"/>
                </a:lnTo>
                <a:cubicBezTo>
                  <a:pt x="8638330" y="2955428"/>
                  <a:pt x="8640848" y="2953989"/>
                  <a:pt x="8640848" y="2952910"/>
                </a:cubicBezTo>
                <a:lnTo>
                  <a:pt x="8645299" y="2953989"/>
                </a:lnTo>
                <a:lnTo>
                  <a:pt x="8660405" y="2952910"/>
                </a:lnTo>
                <a:lnTo>
                  <a:pt x="8667958" y="2952910"/>
                </a:lnTo>
                <a:lnTo>
                  <a:pt x="8673353" y="2947515"/>
                </a:lnTo>
                <a:lnTo>
                  <a:pt x="8673353" y="2941041"/>
                </a:lnTo>
                <a:cubicBezTo>
                  <a:pt x="8673353" y="2933128"/>
                  <a:pt x="8671554" y="2929172"/>
                  <a:pt x="8667958" y="2929172"/>
                </a:cubicBezTo>
                <a:lnTo>
                  <a:pt x="8666879" y="2929172"/>
                </a:lnTo>
                <a:lnTo>
                  <a:pt x="8652852" y="2934567"/>
                </a:lnTo>
                <a:lnTo>
                  <a:pt x="8649615" y="2930251"/>
                </a:lnTo>
                <a:lnTo>
                  <a:pt x="8650694" y="2925800"/>
                </a:lnTo>
                <a:lnTo>
                  <a:pt x="8648536" y="2919326"/>
                </a:lnTo>
                <a:lnTo>
                  <a:pt x="8649615" y="2918247"/>
                </a:lnTo>
                <a:lnTo>
                  <a:pt x="8659326" y="2918247"/>
                </a:lnTo>
                <a:lnTo>
                  <a:pt x="8670116" y="2921484"/>
                </a:lnTo>
                <a:lnTo>
                  <a:pt x="8671195" y="2920405"/>
                </a:lnTo>
                <a:lnTo>
                  <a:pt x="8671195" y="2919326"/>
                </a:lnTo>
                <a:lnTo>
                  <a:pt x="8670116" y="2910694"/>
                </a:lnTo>
                <a:lnTo>
                  <a:pt x="8674432" y="2897746"/>
                </a:lnTo>
                <a:cubicBezTo>
                  <a:pt x="8672993" y="2894509"/>
                  <a:pt x="8671554" y="2892710"/>
                  <a:pt x="8670116" y="2892351"/>
                </a:cubicBezTo>
                <a:lnTo>
                  <a:pt x="8667958" y="2892351"/>
                </a:lnTo>
                <a:cubicBezTo>
                  <a:pt x="8663282" y="2892351"/>
                  <a:pt x="8658966" y="2894149"/>
                  <a:pt x="8655010" y="2897746"/>
                </a:cubicBezTo>
                <a:lnTo>
                  <a:pt x="8652852" y="2895588"/>
                </a:lnTo>
                <a:lnTo>
                  <a:pt x="8652852" y="2894509"/>
                </a:lnTo>
                <a:cubicBezTo>
                  <a:pt x="8652852" y="2891092"/>
                  <a:pt x="8656089" y="2887855"/>
                  <a:pt x="8662563" y="2884798"/>
                </a:cubicBezTo>
                <a:lnTo>
                  <a:pt x="8664721" y="2884798"/>
                </a:lnTo>
                <a:cubicBezTo>
                  <a:pt x="8667418" y="2886956"/>
                  <a:pt x="8669936" y="2888035"/>
                  <a:pt x="8672274" y="2888035"/>
                </a:cubicBezTo>
                <a:lnTo>
                  <a:pt x="8673353" y="2886956"/>
                </a:lnTo>
                <a:lnTo>
                  <a:pt x="8674432" y="2886956"/>
                </a:lnTo>
                <a:lnTo>
                  <a:pt x="8673353" y="2879403"/>
                </a:lnTo>
                <a:lnTo>
                  <a:pt x="8673353" y="2868478"/>
                </a:lnTo>
                <a:lnTo>
                  <a:pt x="8672274" y="2867399"/>
                </a:lnTo>
                <a:lnTo>
                  <a:pt x="8672274" y="2866320"/>
                </a:lnTo>
                <a:lnTo>
                  <a:pt x="8666879" y="2867399"/>
                </a:lnTo>
                <a:lnTo>
                  <a:pt x="8663642" y="2866320"/>
                </a:lnTo>
                <a:cubicBezTo>
                  <a:pt x="8652852" y="2867399"/>
                  <a:pt x="8647457" y="2871040"/>
                  <a:pt x="8647457" y="2877245"/>
                </a:cubicBezTo>
                <a:lnTo>
                  <a:pt x="8647457" y="2884798"/>
                </a:lnTo>
                <a:lnTo>
                  <a:pt x="8649615" y="2884798"/>
                </a:lnTo>
                <a:lnTo>
                  <a:pt x="8649615" y="2885877"/>
                </a:lnTo>
                <a:lnTo>
                  <a:pt x="8650694" y="2884798"/>
                </a:lnTo>
                <a:lnTo>
                  <a:pt x="8652852" y="2884798"/>
                </a:lnTo>
                <a:lnTo>
                  <a:pt x="8655010" y="2886956"/>
                </a:lnTo>
                <a:lnTo>
                  <a:pt x="8653931" y="2888035"/>
                </a:lnTo>
                <a:lnTo>
                  <a:pt x="8649615" y="2896667"/>
                </a:lnTo>
                <a:lnTo>
                  <a:pt x="8648536" y="2896667"/>
                </a:lnTo>
                <a:cubicBezTo>
                  <a:pt x="8647637" y="2893070"/>
                  <a:pt x="8646558" y="2891272"/>
                  <a:pt x="8645299" y="2891272"/>
                </a:cubicBezTo>
                <a:lnTo>
                  <a:pt x="8643141" y="2891272"/>
                </a:lnTo>
                <a:cubicBezTo>
                  <a:pt x="8640713" y="2892531"/>
                  <a:pt x="8634194" y="2903321"/>
                  <a:pt x="8623584" y="2923642"/>
                </a:cubicBezTo>
                <a:cubicBezTo>
                  <a:pt x="8609017" y="2942075"/>
                  <a:pt x="8597508" y="2953989"/>
                  <a:pt x="8589056" y="2959384"/>
                </a:cubicBezTo>
                <a:cubicBezTo>
                  <a:pt x="8588336" y="2961182"/>
                  <a:pt x="8584695" y="2964060"/>
                  <a:pt x="8578131" y="2968016"/>
                </a:cubicBezTo>
                <a:lnTo>
                  <a:pt x="8573815" y="2964779"/>
                </a:lnTo>
                <a:lnTo>
                  <a:pt x="8572736" y="2964779"/>
                </a:lnTo>
                <a:lnTo>
                  <a:pt x="8571657" y="2965858"/>
                </a:lnTo>
                <a:lnTo>
                  <a:pt x="8570578" y="2965858"/>
                </a:lnTo>
                <a:lnTo>
                  <a:pt x="8571657" y="2971253"/>
                </a:lnTo>
                <a:cubicBezTo>
                  <a:pt x="8568779" y="2974850"/>
                  <a:pt x="8565542" y="2976648"/>
                  <a:pt x="8561946" y="2976648"/>
                </a:cubicBezTo>
                <a:lnTo>
                  <a:pt x="8560867" y="2975569"/>
                </a:lnTo>
                <a:cubicBezTo>
                  <a:pt x="8560867" y="2968376"/>
                  <a:pt x="8564104" y="2961182"/>
                  <a:pt x="8570578" y="2953989"/>
                </a:cubicBezTo>
                <a:cubicBezTo>
                  <a:pt x="8570578" y="2952370"/>
                  <a:pt x="8573815" y="2947695"/>
                  <a:pt x="8580289" y="2939962"/>
                </a:cubicBezTo>
                <a:cubicBezTo>
                  <a:pt x="8586133" y="2931240"/>
                  <a:pt x="8589056" y="2923282"/>
                  <a:pt x="8589056" y="2916089"/>
                </a:cubicBezTo>
                <a:lnTo>
                  <a:pt x="8598767" y="2886956"/>
                </a:lnTo>
                <a:lnTo>
                  <a:pt x="8603083" y="2856609"/>
                </a:lnTo>
                <a:cubicBezTo>
                  <a:pt x="8604521" y="2856609"/>
                  <a:pt x="8605241" y="2854810"/>
                  <a:pt x="8605241" y="2851214"/>
                </a:cubicBezTo>
                <a:lnTo>
                  <a:pt x="8605241" y="2845819"/>
                </a:lnTo>
                <a:lnTo>
                  <a:pt x="8600925" y="2832870"/>
                </a:lnTo>
                <a:lnTo>
                  <a:pt x="8597688" y="2832870"/>
                </a:lnTo>
                <a:lnTo>
                  <a:pt x="8597688" y="2833949"/>
                </a:lnTo>
                <a:lnTo>
                  <a:pt x="8599846" y="2833949"/>
                </a:lnTo>
                <a:lnTo>
                  <a:pt x="8599846" y="2837187"/>
                </a:lnTo>
                <a:lnTo>
                  <a:pt x="8594451" y="2838266"/>
                </a:lnTo>
                <a:cubicBezTo>
                  <a:pt x="8593192" y="2836107"/>
                  <a:pt x="8584155" y="2833949"/>
                  <a:pt x="8567341" y="2831791"/>
                </a:cubicBezTo>
                <a:lnTo>
                  <a:pt x="8567341" y="2829633"/>
                </a:lnTo>
                <a:cubicBezTo>
                  <a:pt x="8567341" y="2828195"/>
                  <a:pt x="8573095" y="2826396"/>
                  <a:pt x="8584605" y="2824238"/>
                </a:cubicBezTo>
                <a:cubicBezTo>
                  <a:pt x="8591169" y="2824598"/>
                  <a:pt x="8594451" y="2825317"/>
                  <a:pt x="8594451" y="2826396"/>
                </a:cubicBezTo>
                <a:lnTo>
                  <a:pt x="8595530" y="2825317"/>
                </a:lnTo>
                <a:lnTo>
                  <a:pt x="8603083" y="2826396"/>
                </a:lnTo>
                <a:cubicBezTo>
                  <a:pt x="8606500" y="2826396"/>
                  <a:pt x="8610456" y="2823474"/>
                  <a:pt x="8614952" y="2817630"/>
                </a:cubicBezTo>
                <a:cubicBezTo>
                  <a:pt x="8617829" y="2817630"/>
                  <a:pt x="8619268" y="2815831"/>
                  <a:pt x="8619268" y="2812235"/>
                </a:cubicBezTo>
                <a:cubicBezTo>
                  <a:pt x="8622505" y="2810077"/>
                  <a:pt x="8625742" y="2808998"/>
                  <a:pt x="8628979" y="2808998"/>
                </a:cubicBezTo>
                <a:cubicBezTo>
                  <a:pt x="8645793" y="2819698"/>
                  <a:pt x="8655909" y="2825138"/>
                  <a:pt x="8659326" y="2825317"/>
                </a:cubicBezTo>
                <a:lnTo>
                  <a:pt x="8664721" y="2835028"/>
                </a:lnTo>
                <a:lnTo>
                  <a:pt x="8667958" y="2835028"/>
                </a:lnTo>
                <a:lnTo>
                  <a:pt x="8673353" y="2827475"/>
                </a:lnTo>
                <a:lnTo>
                  <a:pt x="8673353" y="2821001"/>
                </a:lnTo>
                <a:lnTo>
                  <a:pt x="8674432" y="2814393"/>
                </a:lnTo>
                <a:cubicBezTo>
                  <a:pt x="8671554" y="2810077"/>
                  <a:pt x="8670116" y="2806840"/>
                  <a:pt x="8670116" y="2804682"/>
                </a:cubicBezTo>
                <a:lnTo>
                  <a:pt x="8670116" y="2799286"/>
                </a:lnTo>
                <a:cubicBezTo>
                  <a:pt x="8672993" y="2794970"/>
                  <a:pt x="8675870" y="2792812"/>
                  <a:pt x="8678748" y="2792812"/>
                </a:cubicBezTo>
                <a:cubicBezTo>
                  <a:pt x="8683603" y="2792812"/>
                  <a:pt x="8690122" y="2794611"/>
                  <a:pt x="8698305" y="2798207"/>
                </a:cubicBezTo>
                <a:lnTo>
                  <a:pt x="8706937" y="2800365"/>
                </a:lnTo>
                <a:cubicBezTo>
                  <a:pt x="8712512" y="2792812"/>
                  <a:pt x="8718266" y="2782022"/>
                  <a:pt x="8724201" y="2767995"/>
                </a:cubicBezTo>
                <a:lnTo>
                  <a:pt x="8724201" y="2766916"/>
                </a:lnTo>
                <a:lnTo>
                  <a:pt x="8713411" y="2764623"/>
                </a:lnTo>
                <a:lnTo>
                  <a:pt x="8699384" y="2770153"/>
                </a:lnTo>
                <a:lnTo>
                  <a:pt x="8672274" y="2765702"/>
                </a:lnTo>
                <a:cubicBezTo>
                  <a:pt x="8672274" y="2767411"/>
                  <a:pt x="8670476" y="2768535"/>
                  <a:pt x="8666879" y="2769074"/>
                </a:cubicBezTo>
                <a:lnTo>
                  <a:pt x="8665800" y="2767995"/>
                </a:lnTo>
                <a:lnTo>
                  <a:pt x="8660405" y="2769074"/>
                </a:lnTo>
                <a:lnTo>
                  <a:pt x="8658247" y="2769074"/>
                </a:lnTo>
                <a:lnTo>
                  <a:pt x="8648536" y="2767995"/>
                </a:lnTo>
                <a:lnTo>
                  <a:pt x="8647457" y="2769074"/>
                </a:lnTo>
                <a:lnTo>
                  <a:pt x="8646378" y="2769074"/>
                </a:lnTo>
                <a:lnTo>
                  <a:pt x="8637611" y="2767995"/>
                </a:lnTo>
                <a:lnTo>
                  <a:pt x="8619268" y="2769074"/>
                </a:lnTo>
                <a:cubicBezTo>
                  <a:pt x="8614232" y="2767995"/>
                  <a:pt x="8611715" y="2766512"/>
                  <a:pt x="8611715" y="2764623"/>
                </a:cubicBezTo>
                <a:lnTo>
                  <a:pt x="8611715" y="2763544"/>
                </a:lnTo>
                <a:cubicBezTo>
                  <a:pt x="8611715" y="2758509"/>
                  <a:pt x="8613873" y="2755991"/>
                  <a:pt x="8618189" y="2755991"/>
                </a:cubicBezTo>
                <a:lnTo>
                  <a:pt x="8622505" y="2758149"/>
                </a:lnTo>
                <a:lnTo>
                  <a:pt x="8637611" y="2757070"/>
                </a:lnTo>
                <a:lnTo>
                  <a:pt x="8652852" y="2758149"/>
                </a:lnTo>
                <a:lnTo>
                  <a:pt x="8660405" y="2754912"/>
                </a:lnTo>
                <a:lnTo>
                  <a:pt x="8664721" y="2754912"/>
                </a:lnTo>
                <a:cubicBezTo>
                  <a:pt x="8669936" y="2758509"/>
                  <a:pt x="8673892" y="2760307"/>
                  <a:pt x="8676590" y="2760307"/>
                </a:cubicBezTo>
                <a:lnTo>
                  <a:pt x="8684143" y="2758149"/>
                </a:lnTo>
                <a:cubicBezTo>
                  <a:pt x="8686121" y="2758149"/>
                  <a:pt x="8688998" y="2759948"/>
                  <a:pt x="8692775" y="2763544"/>
                </a:cubicBezTo>
                <a:lnTo>
                  <a:pt x="8698305" y="2762465"/>
                </a:lnTo>
                <a:lnTo>
                  <a:pt x="8698305" y="2759228"/>
                </a:lnTo>
                <a:cubicBezTo>
                  <a:pt x="8696147" y="2759228"/>
                  <a:pt x="8695068" y="2758509"/>
                  <a:pt x="8695068" y="2757070"/>
                </a:cubicBezTo>
                <a:lnTo>
                  <a:pt x="8698305" y="2755991"/>
                </a:lnTo>
                <a:lnTo>
                  <a:pt x="8706937" y="2761386"/>
                </a:lnTo>
                <a:cubicBezTo>
                  <a:pt x="8720604" y="2758689"/>
                  <a:pt x="8727438" y="2756171"/>
                  <a:pt x="8727438" y="2753833"/>
                </a:cubicBezTo>
                <a:cubicBezTo>
                  <a:pt x="8729236" y="2744482"/>
                  <a:pt x="8733552" y="2739806"/>
                  <a:pt x="8740386" y="2739806"/>
                </a:cubicBezTo>
                <a:close/>
                <a:moveTo>
                  <a:pt x="7667210" y="2739806"/>
                </a:moveTo>
                <a:lnTo>
                  <a:pt x="7687576" y="2744122"/>
                </a:lnTo>
                <a:cubicBezTo>
                  <a:pt x="7687576" y="2745561"/>
                  <a:pt x="7688655" y="2746280"/>
                  <a:pt x="7690813" y="2746280"/>
                </a:cubicBezTo>
                <a:lnTo>
                  <a:pt x="7696208" y="2744122"/>
                </a:lnTo>
                <a:cubicBezTo>
                  <a:pt x="7702682" y="2744122"/>
                  <a:pt x="7706998" y="2746280"/>
                  <a:pt x="7709156" y="2750596"/>
                </a:cubicBezTo>
                <a:lnTo>
                  <a:pt x="7709156" y="2751675"/>
                </a:lnTo>
                <a:cubicBezTo>
                  <a:pt x="7707178" y="2755902"/>
                  <a:pt x="7703221" y="2758015"/>
                  <a:pt x="7697287" y="2758015"/>
                </a:cubicBezTo>
                <a:lnTo>
                  <a:pt x="7696208" y="2759094"/>
                </a:lnTo>
                <a:lnTo>
                  <a:pt x="7696208" y="2760173"/>
                </a:lnTo>
                <a:lnTo>
                  <a:pt x="7700524" y="2763410"/>
                </a:lnTo>
                <a:cubicBezTo>
                  <a:pt x="7699804" y="2772222"/>
                  <a:pt x="7698726" y="2777257"/>
                  <a:pt x="7697287" y="2778516"/>
                </a:cubicBezTo>
                <a:lnTo>
                  <a:pt x="7697287" y="2789171"/>
                </a:lnTo>
                <a:lnTo>
                  <a:pt x="7700524" y="2793487"/>
                </a:lnTo>
                <a:lnTo>
                  <a:pt x="7700524" y="2795645"/>
                </a:lnTo>
                <a:cubicBezTo>
                  <a:pt x="7700524" y="2797084"/>
                  <a:pt x="7699445" y="2797803"/>
                  <a:pt x="7697287" y="2797803"/>
                </a:cubicBezTo>
                <a:lnTo>
                  <a:pt x="7696208" y="2798882"/>
                </a:lnTo>
                <a:lnTo>
                  <a:pt x="7696208" y="2802119"/>
                </a:lnTo>
                <a:lnTo>
                  <a:pt x="7698366" y="2802119"/>
                </a:lnTo>
                <a:lnTo>
                  <a:pt x="7698366" y="2803198"/>
                </a:lnTo>
                <a:cubicBezTo>
                  <a:pt x="7699625" y="2801759"/>
                  <a:pt x="7707133" y="2800680"/>
                  <a:pt x="7720890" y="2799961"/>
                </a:cubicBezTo>
                <a:cubicBezTo>
                  <a:pt x="7722508" y="2797803"/>
                  <a:pt x="7724307" y="2796724"/>
                  <a:pt x="7726285" y="2796724"/>
                </a:cubicBezTo>
                <a:lnTo>
                  <a:pt x="7739233" y="2802119"/>
                </a:lnTo>
                <a:cubicBezTo>
                  <a:pt x="7745797" y="2802119"/>
                  <a:pt x="7751147" y="2796364"/>
                  <a:pt x="7755283" y="2784855"/>
                </a:cubicBezTo>
                <a:cubicBezTo>
                  <a:pt x="7763196" y="2780269"/>
                  <a:pt x="7767152" y="2777437"/>
                  <a:pt x="7767152" y="2776358"/>
                </a:cubicBezTo>
                <a:lnTo>
                  <a:pt x="7782124" y="2781753"/>
                </a:lnTo>
                <a:cubicBezTo>
                  <a:pt x="7789856" y="2781753"/>
                  <a:pt x="7796645" y="2786024"/>
                  <a:pt x="7802490" y="2794566"/>
                </a:cubicBezTo>
                <a:cubicBezTo>
                  <a:pt x="7805187" y="2794566"/>
                  <a:pt x="7807345" y="2798163"/>
                  <a:pt x="7808964" y="2805356"/>
                </a:cubicBezTo>
                <a:cubicBezTo>
                  <a:pt x="7808964" y="2806974"/>
                  <a:pt x="7805772" y="2808413"/>
                  <a:pt x="7799388" y="2809672"/>
                </a:cubicBezTo>
                <a:lnTo>
                  <a:pt x="7791834" y="2807514"/>
                </a:lnTo>
                <a:lnTo>
                  <a:pt x="7784282" y="2809672"/>
                </a:lnTo>
                <a:lnTo>
                  <a:pt x="7762836" y="2809672"/>
                </a:lnTo>
                <a:lnTo>
                  <a:pt x="7754204" y="2811830"/>
                </a:lnTo>
                <a:lnTo>
                  <a:pt x="7748809" y="2811830"/>
                </a:lnTo>
                <a:cubicBezTo>
                  <a:pt x="7745392" y="2808233"/>
                  <a:pt x="7741481" y="2806435"/>
                  <a:pt x="7737075" y="2806435"/>
                </a:cubicBezTo>
                <a:lnTo>
                  <a:pt x="7734917" y="2806435"/>
                </a:lnTo>
                <a:cubicBezTo>
                  <a:pt x="7734917" y="2808773"/>
                  <a:pt x="7733119" y="2810571"/>
                  <a:pt x="7729522" y="2811830"/>
                </a:cubicBezTo>
                <a:lnTo>
                  <a:pt x="7714416" y="2804277"/>
                </a:lnTo>
                <a:cubicBezTo>
                  <a:pt x="7714416" y="2805536"/>
                  <a:pt x="7711224" y="2806974"/>
                  <a:pt x="7704840" y="2808593"/>
                </a:cubicBezTo>
                <a:lnTo>
                  <a:pt x="7703761" y="2811830"/>
                </a:lnTo>
                <a:cubicBezTo>
                  <a:pt x="7710864" y="2819473"/>
                  <a:pt x="7714416" y="2824823"/>
                  <a:pt x="7714416" y="2827880"/>
                </a:cubicBezTo>
                <a:cubicBezTo>
                  <a:pt x="7714416" y="2830758"/>
                  <a:pt x="7719811" y="2840064"/>
                  <a:pt x="7730601" y="2855799"/>
                </a:cubicBezTo>
                <a:cubicBezTo>
                  <a:pt x="7734018" y="2855799"/>
                  <a:pt x="7743324" y="2862229"/>
                  <a:pt x="7758520" y="2875087"/>
                </a:cubicBezTo>
                <a:cubicBezTo>
                  <a:pt x="7776594" y="2887135"/>
                  <a:pt x="7793048" y="2894689"/>
                  <a:pt x="7807885" y="2897746"/>
                </a:cubicBezTo>
                <a:lnTo>
                  <a:pt x="7812201" y="2903141"/>
                </a:lnTo>
                <a:cubicBezTo>
                  <a:pt x="7812201" y="2904849"/>
                  <a:pt x="7807210" y="2910199"/>
                  <a:pt x="7797230" y="2919191"/>
                </a:cubicBezTo>
                <a:cubicBezTo>
                  <a:pt x="7793633" y="2924406"/>
                  <a:pt x="7791115" y="2933353"/>
                  <a:pt x="7789676" y="2946031"/>
                </a:cubicBezTo>
                <a:lnTo>
                  <a:pt x="7790756" y="2949268"/>
                </a:lnTo>
                <a:lnTo>
                  <a:pt x="7787518" y="2962216"/>
                </a:lnTo>
                <a:lnTo>
                  <a:pt x="7783202" y="2963295"/>
                </a:lnTo>
                <a:cubicBezTo>
                  <a:pt x="7781944" y="2963295"/>
                  <a:pt x="7779426" y="2960778"/>
                  <a:pt x="7775650" y="2955742"/>
                </a:cubicBezTo>
                <a:cubicBezTo>
                  <a:pt x="7770165" y="2955742"/>
                  <a:pt x="7763736" y="2951066"/>
                  <a:pt x="7756362" y="2941715"/>
                </a:cubicBezTo>
                <a:lnTo>
                  <a:pt x="7756362" y="2940636"/>
                </a:lnTo>
                <a:lnTo>
                  <a:pt x="7759599" y="2940636"/>
                </a:lnTo>
                <a:lnTo>
                  <a:pt x="7762836" y="2942794"/>
                </a:lnTo>
                <a:lnTo>
                  <a:pt x="7767152" y="2939557"/>
                </a:lnTo>
                <a:lnTo>
                  <a:pt x="7766073" y="2938478"/>
                </a:lnTo>
                <a:lnTo>
                  <a:pt x="7764994" y="2938478"/>
                </a:lnTo>
                <a:lnTo>
                  <a:pt x="7762836" y="2940636"/>
                </a:lnTo>
                <a:lnTo>
                  <a:pt x="7760678" y="2940636"/>
                </a:lnTo>
                <a:cubicBezTo>
                  <a:pt x="7760678" y="2939197"/>
                  <a:pt x="7759240" y="2938478"/>
                  <a:pt x="7756362" y="2938478"/>
                </a:cubicBezTo>
                <a:lnTo>
                  <a:pt x="7754204" y="2934162"/>
                </a:lnTo>
                <a:lnTo>
                  <a:pt x="7753125" y="2934162"/>
                </a:lnTo>
                <a:cubicBezTo>
                  <a:pt x="7753125" y="2940636"/>
                  <a:pt x="7746337" y="2945671"/>
                  <a:pt x="7732759" y="2949268"/>
                </a:cubicBezTo>
                <a:lnTo>
                  <a:pt x="7725206" y="2949268"/>
                </a:lnTo>
                <a:lnTo>
                  <a:pt x="7702682" y="2942794"/>
                </a:lnTo>
                <a:lnTo>
                  <a:pt x="7702682" y="2940636"/>
                </a:lnTo>
                <a:cubicBezTo>
                  <a:pt x="7707537" y="2933353"/>
                  <a:pt x="7711089" y="2925845"/>
                  <a:pt x="7713337" y="2918112"/>
                </a:cubicBezTo>
                <a:lnTo>
                  <a:pt x="7719811" y="2911638"/>
                </a:lnTo>
                <a:cubicBezTo>
                  <a:pt x="7726285" y="2911638"/>
                  <a:pt x="7734512" y="2918472"/>
                  <a:pt x="7744493" y="2932139"/>
                </a:cubicBezTo>
                <a:lnTo>
                  <a:pt x="7744493" y="2934162"/>
                </a:lnTo>
                <a:lnTo>
                  <a:pt x="7742335" y="2934162"/>
                </a:lnTo>
                <a:lnTo>
                  <a:pt x="7742335" y="2935241"/>
                </a:lnTo>
                <a:lnTo>
                  <a:pt x="7745572" y="2935241"/>
                </a:lnTo>
                <a:lnTo>
                  <a:pt x="7747730" y="2933218"/>
                </a:lnTo>
                <a:lnTo>
                  <a:pt x="7749888" y="2933218"/>
                </a:lnTo>
                <a:lnTo>
                  <a:pt x="7750967" y="2934162"/>
                </a:lnTo>
                <a:lnTo>
                  <a:pt x="7752046" y="2934162"/>
                </a:lnTo>
                <a:lnTo>
                  <a:pt x="7752046" y="2932139"/>
                </a:lnTo>
                <a:cubicBezTo>
                  <a:pt x="7747730" y="2932139"/>
                  <a:pt x="7745572" y="2929262"/>
                  <a:pt x="7745572" y="2923507"/>
                </a:cubicBezTo>
                <a:cubicBezTo>
                  <a:pt x="7742425" y="2923507"/>
                  <a:pt x="7739593" y="2920270"/>
                  <a:pt x="7737075" y="2913796"/>
                </a:cubicBezTo>
                <a:cubicBezTo>
                  <a:pt x="7733658" y="2912537"/>
                  <a:pt x="7730062" y="2906827"/>
                  <a:pt x="7726285" y="2896667"/>
                </a:cubicBezTo>
                <a:cubicBezTo>
                  <a:pt x="7723408" y="2896667"/>
                  <a:pt x="7721610" y="2893789"/>
                  <a:pt x="7720890" y="2888035"/>
                </a:cubicBezTo>
                <a:cubicBezTo>
                  <a:pt x="7713787" y="2878683"/>
                  <a:pt x="7710235" y="2870456"/>
                  <a:pt x="7710235" y="2863352"/>
                </a:cubicBezTo>
                <a:cubicBezTo>
                  <a:pt x="7708077" y="2862633"/>
                  <a:pt x="7706998" y="2860475"/>
                  <a:pt x="7706998" y="2856878"/>
                </a:cubicBezTo>
                <a:lnTo>
                  <a:pt x="7709156" y="2850404"/>
                </a:lnTo>
                <a:cubicBezTo>
                  <a:pt x="7706278" y="2850404"/>
                  <a:pt x="7703761" y="2849325"/>
                  <a:pt x="7701603" y="2847167"/>
                </a:cubicBezTo>
                <a:lnTo>
                  <a:pt x="7698366" y="2876166"/>
                </a:lnTo>
                <a:lnTo>
                  <a:pt x="7700524" y="2882640"/>
                </a:lnTo>
                <a:lnTo>
                  <a:pt x="7700524" y="2890193"/>
                </a:lnTo>
                <a:cubicBezTo>
                  <a:pt x="7700524" y="2895228"/>
                  <a:pt x="7699445" y="2900578"/>
                  <a:pt x="7697287" y="2906243"/>
                </a:cubicBezTo>
                <a:lnTo>
                  <a:pt x="7699445" y="2917033"/>
                </a:lnTo>
                <a:lnTo>
                  <a:pt x="7697287" y="2923507"/>
                </a:lnTo>
                <a:lnTo>
                  <a:pt x="7698366" y="2933218"/>
                </a:lnTo>
                <a:lnTo>
                  <a:pt x="7697287" y="2938478"/>
                </a:lnTo>
                <a:lnTo>
                  <a:pt x="7698366" y="2939557"/>
                </a:lnTo>
                <a:lnTo>
                  <a:pt x="7698366" y="2940636"/>
                </a:lnTo>
                <a:lnTo>
                  <a:pt x="7697287" y="2941715"/>
                </a:lnTo>
                <a:cubicBezTo>
                  <a:pt x="7698006" y="2947110"/>
                  <a:pt x="7699085" y="2950707"/>
                  <a:pt x="7700524" y="2952505"/>
                </a:cubicBezTo>
                <a:cubicBezTo>
                  <a:pt x="7700524" y="2956461"/>
                  <a:pt x="7699445" y="2960373"/>
                  <a:pt x="7697287" y="2964239"/>
                </a:cubicBezTo>
                <a:lnTo>
                  <a:pt x="7699445" y="2970713"/>
                </a:lnTo>
                <a:lnTo>
                  <a:pt x="7699445" y="2975029"/>
                </a:lnTo>
                <a:lnTo>
                  <a:pt x="7697287" y="2977187"/>
                </a:lnTo>
                <a:lnTo>
                  <a:pt x="7696208" y="2973950"/>
                </a:lnTo>
                <a:lnTo>
                  <a:pt x="7695129" y="2973950"/>
                </a:lnTo>
                <a:lnTo>
                  <a:pt x="7695129" y="2977187"/>
                </a:lnTo>
                <a:cubicBezTo>
                  <a:pt x="7697287" y="2977187"/>
                  <a:pt x="7698366" y="2977907"/>
                  <a:pt x="7698366" y="2979345"/>
                </a:cubicBezTo>
                <a:lnTo>
                  <a:pt x="7698366" y="2981503"/>
                </a:lnTo>
                <a:lnTo>
                  <a:pt x="7697287" y="2985819"/>
                </a:lnTo>
                <a:lnTo>
                  <a:pt x="7699445" y="2995395"/>
                </a:lnTo>
                <a:lnTo>
                  <a:pt x="7696208" y="2999711"/>
                </a:lnTo>
                <a:lnTo>
                  <a:pt x="7690813" y="2999711"/>
                </a:lnTo>
                <a:cubicBezTo>
                  <a:pt x="7690813" y="3003308"/>
                  <a:pt x="7686182" y="3005106"/>
                  <a:pt x="7676921" y="3005106"/>
                </a:cubicBezTo>
                <a:lnTo>
                  <a:pt x="7671526" y="3009422"/>
                </a:lnTo>
                <a:lnTo>
                  <a:pt x="7670447" y="3009422"/>
                </a:lnTo>
                <a:cubicBezTo>
                  <a:pt x="7657588" y="3006185"/>
                  <a:pt x="7651159" y="3000836"/>
                  <a:pt x="7651159" y="2993372"/>
                </a:cubicBezTo>
                <a:lnTo>
                  <a:pt x="7651159" y="2992293"/>
                </a:lnTo>
                <a:lnTo>
                  <a:pt x="7654262" y="2987977"/>
                </a:lnTo>
                <a:cubicBezTo>
                  <a:pt x="7652194" y="2987258"/>
                  <a:pt x="7651159" y="2985100"/>
                  <a:pt x="7651159" y="2981503"/>
                </a:cubicBezTo>
                <a:lnTo>
                  <a:pt x="7654262" y="2980424"/>
                </a:lnTo>
                <a:cubicBezTo>
                  <a:pt x="7651474" y="2976648"/>
                  <a:pt x="7650080" y="2973411"/>
                  <a:pt x="7650080" y="2970713"/>
                </a:cubicBezTo>
                <a:cubicBezTo>
                  <a:pt x="7651429" y="2970354"/>
                  <a:pt x="7652823" y="2968555"/>
                  <a:pt x="7654262" y="2965318"/>
                </a:cubicBezTo>
                <a:cubicBezTo>
                  <a:pt x="7652823" y="2963430"/>
                  <a:pt x="7651789" y="2958799"/>
                  <a:pt x="7651159" y="2951426"/>
                </a:cubicBezTo>
                <a:lnTo>
                  <a:pt x="7652104" y="2946031"/>
                </a:lnTo>
                <a:lnTo>
                  <a:pt x="7651159" y="2944952"/>
                </a:lnTo>
                <a:lnTo>
                  <a:pt x="7645764" y="2946031"/>
                </a:lnTo>
                <a:lnTo>
                  <a:pt x="7643606" y="2946031"/>
                </a:lnTo>
                <a:cubicBezTo>
                  <a:pt x="7638571" y="2946031"/>
                  <a:pt x="7636053" y="2945312"/>
                  <a:pt x="7636053" y="2943873"/>
                </a:cubicBezTo>
                <a:lnTo>
                  <a:pt x="7634974" y="2944952"/>
                </a:lnTo>
                <a:lnTo>
                  <a:pt x="7633895" y="2944952"/>
                </a:lnTo>
                <a:lnTo>
                  <a:pt x="7629579" y="2943873"/>
                </a:lnTo>
                <a:lnTo>
                  <a:pt x="7608134" y="2949268"/>
                </a:lnTo>
                <a:lnTo>
                  <a:pt x="7598423" y="2943873"/>
                </a:lnTo>
                <a:lnTo>
                  <a:pt x="7580215" y="2953584"/>
                </a:lnTo>
                <a:cubicBezTo>
                  <a:pt x="7572302" y="2953584"/>
                  <a:pt x="7564434" y="2956102"/>
                  <a:pt x="7556612" y="2961137"/>
                </a:cubicBezTo>
                <a:lnTo>
                  <a:pt x="7547980" y="2963295"/>
                </a:lnTo>
                <a:lnTo>
                  <a:pt x="7545822" y="2963295"/>
                </a:lnTo>
                <a:lnTo>
                  <a:pt x="7545822" y="2961137"/>
                </a:lnTo>
                <a:cubicBezTo>
                  <a:pt x="7557421" y="2948908"/>
                  <a:pt x="7564929" y="2942794"/>
                  <a:pt x="7568346" y="2942794"/>
                </a:cubicBezTo>
                <a:lnTo>
                  <a:pt x="7568346" y="2941715"/>
                </a:lnTo>
                <a:lnTo>
                  <a:pt x="7567267" y="2937399"/>
                </a:lnTo>
                <a:cubicBezTo>
                  <a:pt x="7567267" y="2935421"/>
                  <a:pt x="7571223" y="2930790"/>
                  <a:pt x="7579136" y="2923507"/>
                </a:cubicBezTo>
                <a:cubicBezTo>
                  <a:pt x="7579136" y="2920630"/>
                  <a:pt x="7583092" y="2918112"/>
                  <a:pt x="7591005" y="2915954"/>
                </a:cubicBezTo>
                <a:cubicBezTo>
                  <a:pt x="7591005" y="2913077"/>
                  <a:pt x="7592758" y="2911638"/>
                  <a:pt x="7596265" y="2911638"/>
                </a:cubicBezTo>
                <a:lnTo>
                  <a:pt x="7594107" y="2909480"/>
                </a:lnTo>
                <a:cubicBezTo>
                  <a:pt x="7595906" y="2903096"/>
                  <a:pt x="7599502" y="2898465"/>
                  <a:pt x="7604897" y="2895588"/>
                </a:cubicBezTo>
                <a:cubicBezTo>
                  <a:pt x="7607774" y="2895588"/>
                  <a:pt x="7609213" y="2894509"/>
                  <a:pt x="7609213" y="2892351"/>
                </a:cubicBezTo>
                <a:lnTo>
                  <a:pt x="7608134" y="2889114"/>
                </a:lnTo>
                <a:cubicBezTo>
                  <a:pt x="7608134" y="2886056"/>
                  <a:pt x="7609932" y="2880347"/>
                  <a:pt x="7613529" y="2871984"/>
                </a:cubicBezTo>
                <a:lnTo>
                  <a:pt x="7628500" y="2837591"/>
                </a:lnTo>
                <a:cubicBezTo>
                  <a:pt x="7628500" y="2831657"/>
                  <a:pt x="7631737" y="2821631"/>
                  <a:pt x="7638211" y="2807514"/>
                </a:cubicBezTo>
                <a:lnTo>
                  <a:pt x="7638211" y="2805356"/>
                </a:lnTo>
                <a:lnTo>
                  <a:pt x="7636053" y="2805356"/>
                </a:lnTo>
                <a:lnTo>
                  <a:pt x="7636053" y="2804277"/>
                </a:lnTo>
                <a:lnTo>
                  <a:pt x="7634974" y="2805356"/>
                </a:lnTo>
                <a:lnTo>
                  <a:pt x="7630658" y="2805356"/>
                </a:lnTo>
                <a:lnTo>
                  <a:pt x="7628500" y="2803198"/>
                </a:lnTo>
                <a:lnTo>
                  <a:pt x="7632816" y="2799961"/>
                </a:lnTo>
                <a:lnTo>
                  <a:pt x="7636053" y="2799961"/>
                </a:lnTo>
                <a:lnTo>
                  <a:pt x="7640369" y="2803198"/>
                </a:lnTo>
                <a:lnTo>
                  <a:pt x="7641448" y="2803198"/>
                </a:lnTo>
                <a:lnTo>
                  <a:pt x="7645764" y="2799961"/>
                </a:lnTo>
                <a:lnTo>
                  <a:pt x="7646843" y="2799961"/>
                </a:lnTo>
                <a:lnTo>
                  <a:pt x="7651159" y="2801040"/>
                </a:lnTo>
                <a:lnTo>
                  <a:pt x="7654262" y="2799961"/>
                </a:lnTo>
                <a:lnTo>
                  <a:pt x="7654262" y="2798882"/>
                </a:lnTo>
                <a:cubicBezTo>
                  <a:pt x="7653362" y="2792588"/>
                  <a:pt x="7651249" y="2787552"/>
                  <a:pt x="7647922" y="2783776"/>
                </a:cubicBezTo>
                <a:lnTo>
                  <a:pt x="7647922" y="2778516"/>
                </a:lnTo>
                <a:lnTo>
                  <a:pt x="7654262" y="2770963"/>
                </a:lnTo>
                <a:lnTo>
                  <a:pt x="7654262" y="2769884"/>
                </a:lnTo>
                <a:lnTo>
                  <a:pt x="7653182" y="2765568"/>
                </a:lnTo>
                <a:lnTo>
                  <a:pt x="7654262" y="2761252"/>
                </a:lnTo>
                <a:lnTo>
                  <a:pt x="7654262" y="2759094"/>
                </a:lnTo>
                <a:cubicBezTo>
                  <a:pt x="7651474" y="2759094"/>
                  <a:pt x="7650080" y="2758015"/>
                  <a:pt x="7650080" y="2755857"/>
                </a:cubicBezTo>
                <a:cubicBezTo>
                  <a:pt x="7650080" y="2749473"/>
                  <a:pt x="7655790" y="2744122"/>
                  <a:pt x="7667210" y="2739806"/>
                </a:cubicBezTo>
                <a:close/>
                <a:moveTo>
                  <a:pt x="7193355" y="2739765"/>
                </a:moveTo>
                <a:lnTo>
                  <a:pt x="7193355" y="2740844"/>
                </a:lnTo>
                <a:lnTo>
                  <a:pt x="7195648" y="2740844"/>
                </a:lnTo>
                <a:lnTo>
                  <a:pt x="7195648" y="2739765"/>
                </a:lnTo>
                <a:close/>
                <a:moveTo>
                  <a:pt x="8092323" y="2739402"/>
                </a:moveTo>
                <a:lnTo>
                  <a:pt x="8098797" y="2740481"/>
                </a:lnTo>
                <a:lnTo>
                  <a:pt x="8113903" y="2739402"/>
                </a:lnTo>
                <a:lnTo>
                  <a:pt x="8114982" y="2739402"/>
                </a:lnTo>
                <a:cubicBezTo>
                  <a:pt x="8123614" y="2739402"/>
                  <a:pt x="8127930" y="2741920"/>
                  <a:pt x="8127930" y="2746955"/>
                </a:cubicBezTo>
                <a:lnTo>
                  <a:pt x="8131167" y="2746955"/>
                </a:lnTo>
                <a:cubicBezTo>
                  <a:pt x="8133865" y="2744797"/>
                  <a:pt x="8137102" y="2743718"/>
                  <a:pt x="8140878" y="2743718"/>
                </a:cubicBezTo>
                <a:cubicBezTo>
                  <a:pt x="8146453" y="2743718"/>
                  <a:pt x="8150095" y="2745516"/>
                  <a:pt x="8151803" y="2749113"/>
                </a:cubicBezTo>
                <a:lnTo>
                  <a:pt x="8151803" y="2755587"/>
                </a:lnTo>
                <a:cubicBezTo>
                  <a:pt x="8151803" y="2757745"/>
                  <a:pt x="8148881" y="2759184"/>
                  <a:pt x="8143036" y="2759903"/>
                </a:cubicBezTo>
                <a:lnTo>
                  <a:pt x="8140878" y="2754508"/>
                </a:lnTo>
                <a:lnTo>
                  <a:pt x="8138720" y="2754508"/>
                </a:lnTo>
                <a:lnTo>
                  <a:pt x="8138720" y="2760982"/>
                </a:lnTo>
                <a:cubicBezTo>
                  <a:pt x="8138720" y="2766557"/>
                  <a:pt x="8140159" y="2769794"/>
                  <a:pt x="8143036" y="2770693"/>
                </a:cubicBezTo>
                <a:lnTo>
                  <a:pt x="8144115" y="2770693"/>
                </a:lnTo>
                <a:lnTo>
                  <a:pt x="8157198" y="2759903"/>
                </a:lnTo>
                <a:cubicBezTo>
                  <a:pt x="8169067" y="2759903"/>
                  <a:pt x="8177340" y="2767501"/>
                  <a:pt x="8182015" y="2782697"/>
                </a:cubicBezTo>
                <a:lnTo>
                  <a:pt x="8182015" y="2783776"/>
                </a:lnTo>
                <a:lnTo>
                  <a:pt x="8177699" y="2782697"/>
                </a:lnTo>
                <a:lnTo>
                  <a:pt x="8169067" y="2785934"/>
                </a:lnTo>
                <a:lnTo>
                  <a:pt x="8160435" y="2785934"/>
                </a:lnTo>
                <a:cubicBezTo>
                  <a:pt x="8156119" y="2785934"/>
                  <a:pt x="8153961" y="2784495"/>
                  <a:pt x="8153961" y="2781618"/>
                </a:cubicBezTo>
                <a:lnTo>
                  <a:pt x="8149510" y="2788092"/>
                </a:lnTo>
                <a:lnTo>
                  <a:pt x="8158277" y="2788092"/>
                </a:lnTo>
                <a:cubicBezTo>
                  <a:pt x="8164751" y="2789171"/>
                  <a:pt x="8167988" y="2792048"/>
                  <a:pt x="8167988" y="2796724"/>
                </a:cubicBezTo>
                <a:cubicBezTo>
                  <a:pt x="8167988" y="2800321"/>
                  <a:pt x="8162189" y="2805356"/>
                  <a:pt x="8150589" y="2811830"/>
                </a:cubicBezTo>
                <a:cubicBezTo>
                  <a:pt x="8149331" y="2816865"/>
                  <a:pt x="8147173" y="2819383"/>
                  <a:pt x="8144115" y="2819383"/>
                </a:cubicBezTo>
                <a:lnTo>
                  <a:pt x="8145194" y="2824778"/>
                </a:lnTo>
                <a:lnTo>
                  <a:pt x="8144115" y="2825857"/>
                </a:lnTo>
                <a:lnTo>
                  <a:pt x="8143036" y="2824778"/>
                </a:lnTo>
                <a:lnTo>
                  <a:pt x="8137641" y="2824778"/>
                </a:lnTo>
                <a:lnTo>
                  <a:pt x="8135483" y="2826936"/>
                </a:lnTo>
                <a:lnTo>
                  <a:pt x="8139799" y="2828015"/>
                </a:lnTo>
                <a:lnTo>
                  <a:pt x="8144115" y="2826936"/>
                </a:lnTo>
                <a:lnTo>
                  <a:pt x="8147352" y="2830173"/>
                </a:lnTo>
                <a:lnTo>
                  <a:pt x="8151803" y="2829094"/>
                </a:lnTo>
                <a:lnTo>
                  <a:pt x="8152882" y="2830173"/>
                </a:lnTo>
                <a:lnTo>
                  <a:pt x="8153961" y="2826936"/>
                </a:lnTo>
                <a:lnTo>
                  <a:pt x="8152882" y="2825857"/>
                </a:lnTo>
                <a:lnTo>
                  <a:pt x="8152882" y="2823699"/>
                </a:lnTo>
                <a:cubicBezTo>
                  <a:pt x="8158098" y="2816685"/>
                  <a:pt x="8163492" y="2810931"/>
                  <a:pt x="8169067" y="2806435"/>
                </a:cubicBezTo>
                <a:lnTo>
                  <a:pt x="8170146" y="2806435"/>
                </a:lnTo>
                <a:cubicBezTo>
                  <a:pt x="8178419" y="2806435"/>
                  <a:pt x="8187051" y="2813988"/>
                  <a:pt x="8196042" y="2829094"/>
                </a:cubicBezTo>
                <a:lnTo>
                  <a:pt x="8196042" y="2830173"/>
                </a:lnTo>
                <a:lnTo>
                  <a:pt x="8198200" y="2830173"/>
                </a:lnTo>
                <a:cubicBezTo>
                  <a:pt x="8200358" y="2829633"/>
                  <a:pt x="8201437" y="2826756"/>
                  <a:pt x="8201437" y="2821541"/>
                </a:cubicBezTo>
                <a:lnTo>
                  <a:pt x="8201437" y="2820462"/>
                </a:lnTo>
                <a:cubicBezTo>
                  <a:pt x="8198560" y="2820462"/>
                  <a:pt x="8197121" y="2818304"/>
                  <a:pt x="8197121" y="2813988"/>
                </a:cubicBezTo>
                <a:lnTo>
                  <a:pt x="8197121" y="2812909"/>
                </a:lnTo>
                <a:lnTo>
                  <a:pt x="8203595" y="2803198"/>
                </a:lnTo>
                <a:lnTo>
                  <a:pt x="8201437" y="2796724"/>
                </a:lnTo>
                <a:lnTo>
                  <a:pt x="8203595" y="2791329"/>
                </a:lnTo>
                <a:lnTo>
                  <a:pt x="8202516" y="2790250"/>
                </a:lnTo>
                <a:lnTo>
                  <a:pt x="8202516" y="2789171"/>
                </a:lnTo>
                <a:cubicBezTo>
                  <a:pt x="8203056" y="2767501"/>
                  <a:pt x="8204495" y="2756666"/>
                  <a:pt x="8206832" y="2756666"/>
                </a:cubicBezTo>
                <a:lnTo>
                  <a:pt x="8205754" y="2745876"/>
                </a:lnTo>
                <a:cubicBezTo>
                  <a:pt x="8205754" y="2741560"/>
                  <a:pt x="8210834" y="2739402"/>
                  <a:pt x="8220994" y="2739402"/>
                </a:cubicBezTo>
                <a:cubicBezTo>
                  <a:pt x="8229267" y="2746955"/>
                  <a:pt x="8237539" y="2750911"/>
                  <a:pt x="8245812" y="2751271"/>
                </a:cubicBezTo>
                <a:lnTo>
                  <a:pt x="8246890" y="2755587"/>
                </a:lnTo>
                <a:lnTo>
                  <a:pt x="8245812" y="2756666"/>
                </a:lnTo>
                <a:lnTo>
                  <a:pt x="8251206" y="2758824"/>
                </a:lnTo>
                <a:lnTo>
                  <a:pt x="8251206" y="2759903"/>
                </a:lnTo>
                <a:cubicBezTo>
                  <a:pt x="8249768" y="2761521"/>
                  <a:pt x="8247970" y="2767681"/>
                  <a:pt x="8245812" y="2778381"/>
                </a:cubicBezTo>
                <a:lnTo>
                  <a:pt x="8243654" y="2778381"/>
                </a:lnTo>
                <a:lnTo>
                  <a:pt x="8243654" y="2785934"/>
                </a:lnTo>
                <a:lnTo>
                  <a:pt x="8238258" y="2804277"/>
                </a:lnTo>
                <a:lnTo>
                  <a:pt x="8238258" y="2805356"/>
                </a:lnTo>
                <a:lnTo>
                  <a:pt x="8249048" y="2804277"/>
                </a:lnTo>
                <a:lnTo>
                  <a:pt x="8257680" y="2808593"/>
                </a:lnTo>
                <a:lnTo>
                  <a:pt x="8271708" y="2804277"/>
                </a:lnTo>
                <a:lnTo>
                  <a:pt x="8272786" y="2805356"/>
                </a:lnTo>
                <a:lnTo>
                  <a:pt x="8274945" y="2805356"/>
                </a:lnTo>
                <a:lnTo>
                  <a:pt x="8274945" y="2804277"/>
                </a:lnTo>
                <a:cubicBezTo>
                  <a:pt x="8272786" y="2804277"/>
                  <a:pt x="8271708" y="2803558"/>
                  <a:pt x="8271708" y="2802119"/>
                </a:cubicBezTo>
                <a:lnTo>
                  <a:pt x="8271708" y="2801040"/>
                </a:lnTo>
                <a:lnTo>
                  <a:pt x="8283577" y="2782697"/>
                </a:lnTo>
                <a:lnTo>
                  <a:pt x="8284790" y="2782697"/>
                </a:lnTo>
                <a:cubicBezTo>
                  <a:pt x="8286948" y="2782697"/>
                  <a:pt x="8292344" y="2785934"/>
                  <a:pt x="8300976" y="2792408"/>
                </a:cubicBezTo>
                <a:lnTo>
                  <a:pt x="8304212" y="2793487"/>
                </a:lnTo>
                <a:lnTo>
                  <a:pt x="8307450" y="2792408"/>
                </a:lnTo>
                <a:cubicBezTo>
                  <a:pt x="8311766" y="2798522"/>
                  <a:pt x="8313924" y="2802838"/>
                  <a:pt x="8313924" y="2805356"/>
                </a:cubicBezTo>
                <a:lnTo>
                  <a:pt x="8313924" y="2807514"/>
                </a:lnTo>
                <a:lnTo>
                  <a:pt x="8307450" y="2813988"/>
                </a:lnTo>
                <a:lnTo>
                  <a:pt x="8304212" y="2810751"/>
                </a:lnTo>
                <a:lnTo>
                  <a:pt x="8304212" y="2811830"/>
                </a:lnTo>
                <a:lnTo>
                  <a:pt x="8305292" y="2815067"/>
                </a:lnTo>
                <a:lnTo>
                  <a:pt x="8298818" y="2820462"/>
                </a:lnTo>
                <a:cubicBezTo>
                  <a:pt x="8291444" y="2817764"/>
                  <a:pt x="8284206" y="2813089"/>
                  <a:pt x="8277103" y="2806435"/>
                </a:cubicBezTo>
                <a:lnTo>
                  <a:pt x="8277103" y="2807514"/>
                </a:lnTo>
                <a:lnTo>
                  <a:pt x="8281419" y="2815067"/>
                </a:lnTo>
                <a:lnTo>
                  <a:pt x="8282498" y="2813988"/>
                </a:lnTo>
                <a:lnTo>
                  <a:pt x="8283577" y="2813988"/>
                </a:lnTo>
                <a:cubicBezTo>
                  <a:pt x="8284746" y="2813988"/>
                  <a:pt x="8285870" y="2815427"/>
                  <a:pt x="8286948" y="2818304"/>
                </a:cubicBezTo>
                <a:lnTo>
                  <a:pt x="8288028" y="2817225"/>
                </a:lnTo>
                <a:lnTo>
                  <a:pt x="8289106" y="2817225"/>
                </a:lnTo>
                <a:lnTo>
                  <a:pt x="8299896" y="2824778"/>
                </a:lnTo>
                <a:cubicBezTo>
                  <a:pt x="8296120" y="2855799"/>
                  <a:pt x="8292164" y="2871310"/>
                  <a:pt x="8288028" y="2871310"/>
                </a:cubicBezTo>
                <a:lnTo>
                  <a:pt x="8288028" y="2872389"/>
                </a:lnTo>
                <a:lnTo>
                  <a:pt x="8289106" y="2876705"/>
                </a:lnTo>
                <a:lnTo>
                  <a:pt x="8284790" y="2883179"/>
                </a:lnTo>
                <a:lnTo>
                  <a:pt x="8285870" y="2891811"/>
                </a:lnTo>
                <a:lnTo>
                  <a:pt x="8272786" y="2927553"/>
                </a:lnTo>
                <a:cubicBezTo>
                  <a:pt x="8272786" y="2928992"/>
                  <a:pt x="8274945" y="2930431"/>
                  <a:pt x="8279261" y="2931869"/>
                </a:cubicBezTo>
                <a:cubicBezTo>
                  <a:pt x="8279261" y="2934747"/>
                  <a:pt x="8282902" y="2936185"/>
                  <a:pt x="8290186" y="2936185"/>
                </a:cubicBezTo>
                <a:cubicBezTo>
                  <a:pt x="8290725" y="2938523"/>
                  <a:pt x="8296120" y="2941760"/>
                  <a:pt x="8306370" y="2945896"/>
                </a:cubicBezTo>
                <a:cubicBezTo>
                  <a:pt x="8313384" y="2950932"/>
                  <a:pt x="8316981" y="2954169"/>
                  <a:pt x="8317161" y="2955607"/>
                </a:cubicBezTo>
                <a:lnTo>
                  <a:pt x="8317161" y="2956686"/>
                </a:lnTo>
                <a:lnTo>
                  <a:pt x="8294502" y="2999981"/>
                </a:lnTo>
                <a:lnTo>
                  <a:pt x="8293422" y="2999981"/>
                </a:lnTo>
                <a:cubicBezTo>
                  <a:pt x="8290905" y="2999981"/>
                  <a:pt x="8282228" y="2994227"/>
                  <a:pt x="8267392" y="2982717"/>
                </a:cubicBezTo>
                <a:cubicBezTo>
                  <a:pt x="8252286" y="2979840"/>
                  <a:pt x="8244732" y="2975479"/>
                  <a:pt x="8244732" y="2969634"/>
                </a:cubicBezTo>
                <a:lnTo>
                  <a:pt x="8240416" y="2967476"/>
                </a:lnTo>
                <a:cubicBezTo>
                  <a:pt x="8228547" y="2972601"/>
                  <a:pt x="8219870" y="2978401"/>
                  <a:pt x="8214386" y="2984875"/>
                </a:cubicBezTo>
                <a:cubicBezTo>
                  <a:pt x="8201258" y="2990810"/>
                  <a:pt x="8191547" y="2996924"/>
                  <a:pt x="8185252" y="3003218"/>
                </a:cubicBezTo>
                <a:lnTo>
                  <a:pt x="8180936" y="3004297"/>
                </a:lnTo>
                <a:lnTo>
                  <a:pt x="8165830" y="3001060"/>
                </a:lnTo>
                <a:lnTo>
                  <a:pt x="8159356" y="3003218"/>
                </a:lnTo>
                <a:lnTo>
                  <a:pt x="8158277" y="3002139"/>
                </a:lnTo>
                <a:lnTo>
                  <a:pt x="8158277" y="3001060"/>
                </a:lnTo>
                <a:cubicBezTo>
                  <a:pt x="8164032" y="3000701"/>
                  <a:pt x="8166909" y="2998543"/>
                  <a:pt x="8166909" y="2994586"/>
                </a:cubicBezTo>
                <a:cubicBezTo>
                  <a:pt x="8172484" y="2988832"/>
                  <a:pt x="8181836" y="2982358"/>
                  <a:pt x="8194963" y="2975164"/>
                </a:cubicBezTo>
                <a:cubicBezTo>
                  <a:pt x="8205034" y="2962666"/>
                  <a:pt x="8212992" y="2956147"/>
                  <a:pt x="8218836" y="2955607"/>
                </a:cubicBezTo>
                <a:cubicBezTo>
                  <a:pt x="8219556" y="2947695"/>
                  <a:pt x="8221354" y="2943738"/>
                  <a:pt x="8224231" y="2943738"/>
                </a:cubicBezTo>
                <a:lnTo>
                  <a:pt x="8222073" y="2940501"/>
                </a:lnTo>
                <a:cubicBezTo>
                  <a:pt x="8223512" y="2940501"/>
                  <a:pt x="8224231" y="2939422"/>
                  <a:pt x="8224231" y="2937264"/>
                </a:cubicBezTo>
                <a:cubicBezTo>
                  <a:pt x="8224231" y="2932229"/>
                  <a:pt x="8223512" y="2929711"/>
                  <a:pt x="8222073" y="2929711"/>
                </a:cubicBezTo>
                <a:lnTo>
                  <a:pt x="8223152" y="2922158"/>
                </a:lnTo>
                <a:lnTo>
                  <a:pt x="8223152" y="2911368"/>
                </a:lnTo>
                <a:lnTo>
                  <a:pt x="8228547" y="2904759"/>
                </a:lnTo>
                <a:lnTo>
                  <a:pt x="8228547" y="2901522"/>
                </a:lnTo>
                <a:cubicBezTo>
                  <a:pt x="8228547" y="2900084"/>
                  <a:pt x="8227468" y="2899364"/>
                  <a:pt x="8225310" y="2899364"/>
                </a:cubicBezTo>
                <a:cubicBezTo>
                  <a:pt x="8222253" y="2899364"/>
                  <a:pt x="8220095" y="2891452"/>
                  <a:pt x="8218836" y="2875626"/>
                </a:cubicBezTo>
                <a:cubicBezTo>
                  <a:pt x="8216229" y="2875626"/>
                  <a:pt x="8214386" y="2868792"/>
                  <a:pt x="8213306" y="2855125"/>
                </a:cubicBezTo>
                <a:lnTo>
                  <a:pt x="8190647" y="2879942"/>
                </a:lnTo>
                <a:lnTo>
                  <a:pt x="8185252" y="2881021"/>
                </a:lnTo>
                <a:lnTo>
                  <a:pt x="8184173" y="2879942"/>
                </a:lnTo>
                <a:lnTo>
                  <a:pt x="8184173" y="2877784"/>
                </a:lnTo>
                <a:lnTo>
                  <a:pt x="8187410" y="2871310"/>
                </a:lnTo>
                <a:lnTo>
                  <a:pt x="8186331" y="2870231"/>
                </a:lnTo>
                <a:lnTo>
                  <a:pt x="8185252" y="2870231"/>
                </a:lnTo>
                <a:cubicBezTo>
                  <a:pt x="8182375" y="2870591"/>
                  <a:pt x="8178419" y="2874187"/>
                  <a:pt x="8173383" y="2881021"/>
                </a:cubicBezTo>
                <a:cubicBezTo>
                  <a:pt x="8170866" y="2881381"/>
                  <a:pt x="8167988" y="2883539"/>
                  <a:pt x="8164751" y="2887495"/>
                </a:cubicBezTo>
                <a:lnTo>
                  <a:pt x="8160435" y="2887495"/>
                </a:lnTo>
                <a:cubicBezTo>
                  <a:pt x="8164751" y="2891452"/>
                  <a:pt x="8166909" y="2895768"/>
                  <a:pt x="8166909" y="2900443"/>
                </a:cubicBezTo>
                <a:lnTo>
                  <a:pt x="8165830" y="2901522"/>
                </a:lnTo>
                <a:cubicBezTo>
                  <a:pt x="8165830" y="2902961"/>
                  <a:pt x="8164032" y="2903680"/>
                  <a:pt x="8160435" y="2903680"/>
                </a:cubicBezTo>
                <a:lnTo>
                  <a:pt x="8159356" y="2904759"/>
                </a:lnTo>
                <a:lnTo>
                  <a:pt x="8159356" y="2907052"/>
                </a:lnTo>
                <a:cubicBezTo>
                  <a:pt x="8159896" y="2911368"/>
                  <a:pt x="8160975" y="2913526"/>
                  <a:pt x="8162593" y="2913526"/>
                </a:cubicBezTo>
                <a:lnTo>
                  <a:pt x="8164751" y="2913526"/>
                </a:lnTo>
                <a:cubicBezTo>
                  <a:pt x="8167269" y="2905524"/>
                  <a:pt x="8171225" y="2901522"/>
                  <a:pt x="8176620" y="2901522"/>
                </a:cubicBezTo>
                <a:lnTo>
                  <a:pt x="8185252" y="2905838"/>
                </a:lnTo>
                <a:lnTo>
                  <a:pt x="8194963" y="2904759"/>
                </a:lnTo>
                <a:lnTo>
                  <a:pt x="8196042" y="2905838"/>
                </a:lnTo>
                <a:lnTo>
                  <a:pt x="8196042" y="2907052"/>
                </a:lnTo>
                <a:cubicBezTo>
                  <a:pt x="8196042" y="2909570"/>
                  <a:pt x="8190647" y="2912087"/>
                  <a:pt x="8179857" y="2914605"/>
                </a:cubicBezTo>
                <a:cubicBezTo>
                  <a:pt x="8178059" y="2917842"/>
                  <a:pt x="8171945" y="2921798"/>
                  <a:pt x="8161514" y="2926474"/>
                </a:cubicBezTo>
                <a:cubicBezTo>
                  <a:pt x="8160076" y="2933128"/>
                  <a:pt x="8159356" y="2942479"/>
                  <a:pt x="8159356" y="2954528"/>
                </a:cubicBezTo>
                <a:lnTo>
                  <a:pt x="8160435" y="2958844"/>
                </a:lnTo>
                <a:lnTo>
                  <a:pt x="8159356" y="2962081"/>
                </a:lnTo>
                <a:lnTo>
                  <a:pt x="8160435" y="2967476"/>
                </a:lnTo>
                <a:lnTo>
                  <a:pt x="8157198" y="2974085"/>
                </a:lnTo>
                <a:lnTo>
                  <a:pt x="8158277" y="2982717"/>
                </a:lnTo>
                <a:cubicBezTo>
                  <a:pt x="8158277" y="2988472"/>
                  <a:pt x="8156119" y="2991349"/>
                  <a:pt x="8151803" y="2991349"/>
                </a:cubicBezTo>
                <a:cubicBezTo>
                  <a:pt x="8145959" y="2991349"/>
                  <a:pt x="8143036" y="2993507"/>
                  <a:pt x="8143036" y="2997823"/>
                </a:cubicBezTo>
                <a:cubicBezTo>
                  <a:pt x="8139260" y="3001420"/>
                  <a:pt x="8136023" y="3003218"/>
                  <a:pt x="8133325" y="3003218"/>
                </a:cubicBezTo>
                <a:lnTo>
                  <a:pt x="8129009" y="3003218"/>
                </a:lnTo>
                <a:lnTo>
                  <a:pt x="8124693" y="2999981"/>
                </a:lnTo>
                <a:lnTo>
                  <a:pt x="8118219" y="3005376"/>
                </a:lnTo>
                <a:lnTo>
                  <a:pt x="8112824" y="3005376"/>
                </a:lnTo>
                <a:cubicBezTo>
                  <a:pt x="8106170" y="3005376"/>
                  <a:pt x="8101495" y="3003938"/>
                  <a:pt x="8098797" y="3001060"/>
                </a:cubicBezTo>
                <a:lnTo>
                  <a:pt x="8099876" y="2990270"/>
                </a:lnTo>
                <a:cubicBezTo>
                  <a:pt x="8096459" y="2977952"/>
                  <a:pt x="8091784" y="2971792"/>
                  <a:pt x="8085849" y="2971792"/>
                </a:cubicBezTo>
                <a:cubicBezTo>
                  <a:pt x="8080724" y="2968196"/>
                  <a:pt x="8078161" y="2964959"/>
                  <a:pt x="8078161" y="2962081"/>
                </a:cubicBezTo>
                <a:lnTo>
                  <a:pt x="8082477" y="2958844"/>
                </a:lnTo>
                <a:lnTo>
                  <a:pt x="8085849" y="2958844"/>
                </a:lnTo>
                <a:lnTo>
                  <a:pt x="8096639" y="2963160"/>
                </a:lnTo>
                <a:cubicBezTo>
                  <a:pt x="8108868" y="2963160"/>
                  <a:pt x="8114982" y="2960283"/>
                  <a:pt x="8114982" y="2954528"/>
                </a:cubicBezTo>
                <a:lnTo>
                  <a:pt x="8114982" y="2943738"/>
                </a:lnTo>
                <a:lnTo>
                  <a:pt x="8113903" y="2942659"/>
                </a:lnTo>
                <a:lnTo>
                  <a:pt x="8113903" y="2941580"/>
                </a:lnTo>
                <a:lnTo>
                  <a:pt x="8106350" y="2942659"/>
                </a:lnTo>
                <a:lnTo>
                  <a:pt x="8099876" y="2941580"/>
                </a:lnTo>
                <a:cubicBezTo>
                  <a:pt x="8089536" y="2944458"/>
                  <a:pt x="8081578" y="2949493"/>
                  <a:pt x="8076003" y="2956686"/>
                </a:cubicBezTo>
                <a:lnTo>
                  <a:pt x="8073845" y="2956686"/>
                </a:lnTo>
                <a:cubicBezTo>
                  <a:pt x="8064494" y="2946436"/>
                  <a:pt x="8059818" y="2938163"/>
                  <a:pt x="8059818" y="2931869"/>
                </a:cubicBezTo>
                <a:lnTo>
                  <a:pt x="8059818" y="2921079"/>
                </a:lnTo>
                <a:cubicBezTo>
                  <a:pt x="8059818" y="2917482"/>
                  <a:pt x="8057301" y="2914605"/>
                  <a:pt x="8052265" y="2912447"/>
                </a:cubicBezTo>
                <a:lnTo>
                  <a:pt x="8052265" y="2911368"/>
                </a:lnTo>
                <a:cubicBezTo>
                  <a:pt x="8065213" y="2899229"/>
                  <a:pt x="8071687" y="2890912"/>
                  <a:pt x="8071687" y="2886416"/>
                </a:cubicBezTo>
                <a:cubicBezTo>
                  <a:pt x="8076723" y="2882999"/>
                  <a:pt x="8079240" y="2879043"/>
                  <a:pt x="8079240" y="2874547"/>
                </a:cubicBezTo>
                <a:lnTo>
                  <a:pt x="8080319" y="2865915"/>
                </a:lnTo>
                <a:lnTo>
                  <a:pt x="8077082" y="2864836"/>
                </a:lnTo>
                <a:lnTo>
                  <a:pt x="8068450" y="2868073"/>
                </a:lnTo>
                <a:lnTo>
                  <a:pt x="8065213" y="2868073"/>
                </a:lnTo>
                <a:cubicBezTo>
                  <a:pt x="8063595" y="2868073"/>
                  <a:pt x="8062156" y="2865555"/>
                  <a:pt x="8060897" y="2860520"/>
                </a:cubicBezTo>
                <a:cubicBezTo>
                  <a:pt x="8061976" y="2857643"/>
                  <a:pt x="8063055" y="2856204"/>
                  <a:pt x="8064134" y="2856204"/>
                </a:cubicBezTo>
                <a:cubicBezTo>
                  <a:pt x="8065573" y="2856204"/>
                  <a:pt x="8066292" y="2858002"/>
                  <a:pt x="8066292" y="2861599"/>
                </a:cubicBezTo>
                <a:lnTo>
                  <a:pt x="8067371" y="2862678"/>
                </a:lnTo>
                <a:lnTo>
                  <a:pt x="8068450" y="2862678"/>
                </a:lnTo>
                <a:lnTo>
                  <a:pt x="8074924" y="2860520"/>
                </a:lnTo>
                <a:lnTo>
                  <a:pt x="8081398" y="2861599"/>
                </a:lnTo>
                <a:lnTo>
                  <a:pt x="8084635" y="2860520"/>
                </a:lnTo>
                <a:lnTo>
                  <a:pt x="8084635" y="2852967"/>
                </a:lnTo>
                <a:cubicBezTo>
                  <a:pt x="8089041" y="2847212"/>
                  <a:pt x="8091244" y="2842132"/>
                  <a:pt x="8091244" y="2837726"/>
                </a:cubicBezTo>
                <a:lnTo>
                  <a:pt x="8080319" y="2841098"/>
                </a:lnTo>
                <a:lnTo>
                  <a:pt x="8067371" y="2835568"/>
                </a:lnTo>
                <a:lnTo>
                  <a:pt x="8060897" y="2836647"/>
                </a:lnTo>
                <a:lnTo>
                  <a:pt x="8058739" y="2836647"/>
                </a:lnTo>
                <a:cubicBezTo>
                  <a:pt x="8055862" y="2835748"/>
                  <a:pt x="8054423" y="2832511"/>
                  <a:pt x="8054423" y="2826936"/>
                </a:cubicBezTo>
                <a:lnTo>
                  <a:pt x="8055502" y="2825857"/>
                </a:lnTo>
                <a:lnTo>
                  <a:pt x="8059818" y="2825857"/>
                </a:lnTo>
                <a:lnTo>
                  <a:pt x="8068450" y="2828015"/>
                </a:lnTo>
                <a:lnTo>
                  <a:pt x="8078161" y="2825857"/>
                </a:lnTo>
                <a:lnTo>
                  <a:pt x="8091244" y="2826936"/>
                </a:lnTo>
                <a:lnTo>
                  <a:pt x="8092323" y="2825857"/>
                </a:lnTo>
                <a:lnTo>
                  <a:pt x="8092323" y="2809672"/>
                </a:lnTo>
                <a:lnTo>
                  <a:pt x="8094481" y="2803198"/>
                </a:lnTo>
                <a:lnTo>
                  <a:pt x="8093402" y="2791329"/>
                </a:lnTo>
                <a:lnTo>
                  <a:pt x="8093402" y="2788092"/>
                </a:lnTo>
                <a:lnTo>
                  <a:pt x="8091244" y="2785934"/>
                </a:lnTo>
                <a:lnTo>
                  <a:pt x="8089086" y="2785934"/>
                </a:lnTo>
                <a:lnTo>
                  <a:pt x="8072766" y="2787013"/>
                </a:lnTo>
                <a:lnTo>
                  <a:pt x="8063055" y="2784855"/>
                </a:lnTo>
                <a:lnTo>
                  <a:pt x="8057660" y="2785934"/>
                </a:lnTo>
                <a:lnTo>
                  <a:pt x="8056581" y="2784855"/>
                </a:lnTo>
                <a:lnTo>
                  <a:pt x="8056581" y="2783776"/>
                </a:lnTo>
                <a:cubicBezTo>
                  <a:pt x="8058020" y="2776493"/>
                  <a:pt x="8060897" y="2772851"/>
                  <a:pt x="8065213" y="2772851"/>
                </a:cubicBezTo>
                <a:lnTo>
                  <a:pt x="8071687" y="2775144"/>
                </a:lnTo>
                <a:lnTo>
                  <a:pt x="8079240" y="2774065"/>
                </a:lnTo>
                <a:cubicBezTo>
                  <a:pt x="8079240" y="2775504"/>
                  <a:pt x="8082882" y="2776223"/>
                  <a:pt x="8090165" y="2776223"/>
                </a:cubicBezTo>
                <a:lnTo>
                  <a:pt x="8094481" y="2781618"/>
                </a:lnTo>
                <a:lnTo>
                  <a:pt x="8094481" y="2780539"/>
                </a:lnTo>
                <a:lnTo>
                  <a:pt x="8093402" y="2763140"/>
                </a:lnTo>
                <a:lnTo>
                  <a:pt x="8095560" y="2760982"/>
                </a:lnTo>
                <a:lnTo>
                  <a:pt x="8096639" y="2762061"/>
                </a:lnTo>
                <a:lnTo>
                  <a:pt x="8098797" y="2762061"/>
                </a:lnTo>
                <a:lnTo>
                  <a:pt x="8098797" y="2760982"/>
                </a:lnTo>
                <a:cubicBezTo>
                  <a:pt x="8094481" y="2760263"/>
                  <a:pt x="8092323" y="2759184"/>
                  <a:pt x="8092323" y="2757745"/>
                </a:cubicBezTo>
                <a:lnTo>
                  <a:pt x="8092323" y="2755587"/>
                </a:lnTo>
                <a:lnTo>
                  <a:pt x="8093402" y="2748034"/>
                </a:lnTo>
                <a:cubicBezTo>
                  <a:pt x="8090525" y="2746595"/>
                  <a:pt x="8089086" y="2744437"/>
                  <a:pt x="8089086" y="2741560"/>
                </a:cubicBezTo>
                <a:close/>
                <a:moveTo>
                  <a:pt x="5129411" y="2738727"/>
                </a:moveTo>
                <a:lnTo>
                  <a:pt x="5144517" y="2743043"/>
                </a:lnTo>
                <a:lnTo>
                  <a:pt x="5150991" y="2740885"/>
                </a:lnTo>
                <a:cubicBezTo>
                  <a:pt x="5156207" y="2740885"/>
                  <a:pt x="5160882" y="2744482"/>
                  <a:pt x="5165018" y="2751675"/>
                </a:cubicBezTo>
                <a:lnTo>
                  <a:pt x="5168121" y="2749517"/>
                </a:lnTo>
                <a:lnTo>
                  <a:pt x="5172437" y="2752754"/>
                </a:lnTo>
                <a:lnTo>
                  <a:pt x="5186464" y="2752754"/>
                </a:lnTo>
                <a:cubicBezTo>
                  <a:pt x="5188622" y="2752754"/>
                  <a:pt x="5189701" y="2754193"/>
                  <a:pt x="5189701" y="2757070"/>
                </a:cubicBezTo>
                <a:lnTo>
                  <a:pt x="5182148" y="2766647"/>
                </a:lnTo>
                <a:lnTo>
                  <a:pt x="5182148" y="2767726"/>
                </a:lnTo>
                <a:cubicBezTo>
                  <a:pt x="5189341" y="2772761"/>
                  <a:pt x="5192938" y="2776718"/>
                  <a:pt x="5192938" y="2779595"/>
                </a:cubicBezTo>
                <a:lnTo>
                  <a:pt x="5199412" y="2778516"/>
                </a:lnTo>
                <a:cubicBezTo>
                  <a:pt x="5212270" y="2779595"/>
                  <a:pt x="5218699" y="2783911"/>
                  <a:pt x="5218699" y="2791464"/>
                </a:cubicBezTo>
                <a:lnTo>
                  <a:pt x="5219778" y="2791464"/>
                </a:lnTo>
                <a:lnTo>
                  <a:pt x="5228410" y="2789306"/>
                </a:lnTo>
                <a:lnTo>
                  <a:pt x="5230568" y="2789306"/>
                </a:lnTo>
                <a:cubicBezTo>
                  <a:pt x="5234884" y="2789666"/>
                  <a:pt x="5237042" y="2790745"/>
                  <a:pt x="5237042" y="2792543"/>
                </a:cubicBezTo>
                <a:lnTo>
                  <a:pt x="5237042" y="2793622"/>
                </a:lnTo>
                <a:lnTo>
                  <a:pt x="5234884" y="2795780"/>
                </a:lnTo>
                <a:cubicBezTo>
                  <a:pt x="5236323" y="2799017"/>
                  <a:pt x="5237761" y="2800815"/>
                  <a:pt x="5239200" y="2801175"/>
                </a:cubicBezTo>
                <a:lnTo>
                  <a:pt x="5243516" y="2801175"/>
                </a:lnTo>
                <a:cubicBezTo>
                  <a:pt x="5243516" y="2798298"/>
                  <a:pt x="5244955" y="2796859"/>
                  <a:pt x="5247832" y="2796859"/>
                </a:cubicBezTo>
                <a:cubicBezTo>
                  <a:pt x="5265726" y="2800096"/>
                  <a:pt x="5274672" y="2802614"/>
                  <a:pt x="5274672" y="2804412"/>
                </a:cubicBezTo>
                <a:cubicBezTo>
                  <a:pt x="5277190" y="2802254"/>
                  <a:pt x="5281506" y="2801175"/>
                  <a:pt x="5287620" y="2801175"/>
                </a:cubicBezTo>
                <a:lnTo>
                  <a:pt x="5291936" y="2801175"/>
                </a:lnTo>
                <a:lnTo>
                  <a:pt x="5297331" y="2806570"/>
                </a:lnTo>
                <a:lnTo>
                  <a:pt x="5297331" y="2809807"/>
                </a:lnTo>
                <a:cubicBezTo>
                  <a:pt x="5290857" y="2814842"/>
                  <a:pt x="5287620" y="2819833"/>
                  <a:pt x="5287620" y="2824778"/>
                </a:cubicBezTo>
                <a:lnTo>
                  <a:pt x="5280067" y="2843121"/>
                </a:lnTo>
                <a:cubicBezTo>
                  <a:pt x="5281686" y="2843121"/>
                  <a:pt x="5283484" y="2847437"/>
                  <a:pt x="5285462" y="2856069"/>
                </a:cubicBezTo>
                <a:cubicBezTo>
                  <a:pt x="5284923" y="2861824"/>
                  <a:pt x="5282046" y="2864701"/>
                  <a:pt x="5276830" y="2864701"/>
                </a:cubicBezTo>
                <a:cubicBezTo>
                  <a:pt x="5271165" y="2864701"/>
                  <a:pt x="5268333" y="2861464"/>
                  <a:pt x="5268333" y="2854990"/>
                </a:cubicBezTo>
                <a:lnTo>
                  <a:pt x="5264017" y="2854990"/>
                </a:lnTo>
                <a:lnTo>
                  <a:pt x="5255385" y="2852832"/>
                </a:lnTo>
                <a:lnTo>
                  <a:pt x="5254306" y="2853911"/>
                </a:lnTo>
                <a:lnTo>
                  <a:pt x="5253227" y="2853911"/>
                </a:lnTo>
                <a:lnTo>
                  <a:pt x="5247832" y="2852832"/>
                </a:lnTo>
                <a:lnTo>
                  <a:pt x="5247832" y="2853911"/>
                </a:lnTo>
                <a:lnTo>
                  <a:pt x="5248911" y="2860385"/>
                </a:lnTo>
                <a:lnTo>
                  <a:pt x="5248911" y="2861464"/>
                </a:lnTo>
                <a:cubicBezTo>
                  <a:pt x="5248911" y="2863622"/>
                  <a:pt x="5244955" y="2864701"/>
                  <a:pt x="5237042" y="2864701"/>
                </a:cubicBezTo>
                <a:cubicBezTo>
                  <a:pt x="5232546" y="2879537"/>
                  <a:pt x="5224678" y="2894239"/>
                  <a:pt x="5213439" y="2908805"/>
                </a:cubicBezTo>
                <a:cubicBezTo>
                  <a:pt x="5209662" y="2908805"/>
                  <a:pt x="5205346" y="2913436"/>
                  <a:pt x="5200491" y="2922698"/>
                </a:cubicBezTo>
                <a:lnTo>
                  <a:pt x="5201570" y="2934567"/>
                </a:lnTo>
                <a:cubicBezTo>
                  <a:pt x="5195455" y="2939602"/>
                  <a:pt x="5187543" y="2942120"/>
                  <a:pt x="5177832" y="2942120"/>
                </a:cubicBezTo>
                <a:lnTo>
                  <a:pt x="5175674" y="2942120"/>
                </a:lnTo>
                <a:cubicBezTo>
                  <a:pt x="5162816" y="2940142"/>
                  <a:pt x="5156386" y="2934027"/>
                  <a:pt x="5156386" y="2923777"/>
                </a:cubicBezTo>
                <a:lnTo>
                  <a:pt x="5160702" y="2917437"/>
                </a:lnTo>
                <a:cubicBezTo>
                  <a:pt x="5158005" y="2915279"/>
                  <a:pt x="5155487" y="2914200"/>
                  <a:pt x="5153149" y="2914200"/>
                </a:cubicBezTo>
                <a:cubicBezTo>
                  <a:pt x="5149553" y="2916358"/>
                  <a:pt x="5147754" y="2927463"/>
                  <a:pt x="5147754" y="2947515"/>
                </a:cubicBezTo>
                <a:lnTo>
                  <a:pt x="5147754" y="2949673"/>
                </a:lnTo>
                <a:cubicBezTo>
                  <a:pt x="5147754" y="2954708"/>
                  <a:pt x="5150991" y="2957226"/>
                  <a:pt x="5157465" y="2957226"/>
                </a:cubicBezTo>
                <a:lnTo>
                  <a:pt x="5163939" y="2957226"/>
                </a:lnTo>
                <a:cubicBezTo>
                  <a:pt x="5166727" y="2955068"/>
                  <a:pt x="5170638" y="2953989"/>
                  <a:pt x="5175674" y="2953989"/>
                </a:cubicBezTo>
                <a:cubicBezTo>
                  <a:pt x="5185025" y="2955248"/>
                  <a:pt x="5189701" y="2957046"/>
                  <a:pt x="5189701" y="2959384"/>
                </a:cubicBezTo>
                <a:cubicBezTo>
                  <a:pt x="5192938" y="2955068"/>
                  <a:pt x="5196175" y="2952910"/>
                  <a:pt x="5199412" y="2952910"/>
                </a:cubicBezTo>
                <a:cubicBezTo>
                  <a:pt x="5201570" y="2948414"/>
                  <a:pt x="5202649" y="2944458"/>
                  <a:pt x="5202649" y="2941041"/>
                </a:cubicBezTo>
                <a:lnTo>
                  <a:pt x="5214518" y="2928093"/>
                </a:lnTo>
                <a:lnTo>
                  <a:pt x="5216676" y="2928093"/>
                </a:lnTo>
                <a:lnTo>
                  <a:pt x="5219778" y="2931330"/>
                </a:lnTo>
                <a:lnTo>
                  <a:pt x="5218699" y="2935646"/>
                </a:lnTo>
                <a:cubicBezTo>
                  <a:pt x="5218699" y="2938523"/>
                  <a:pt x="5223015" y="2940321"/>
                  <a:pt x="5231647" y="2941041"/>
                </a:cubicBezTo>
                <a:lnTo>
                  <a:pt x="5237042" y="2950752"/>
                </a:lnTo>
                <a:cubicBezTo>
                  <a:pt x="5234884" y="2952910"/>
                  <a:pt x="5231287" y="2953989"/>
                  <a:pt x="5226252" y="2953989"/>
                </a:cubicBezTo>
                <a:lnTo>
                  <a:pt x="5226252" y="2955068"/>
                </a:lnTo>
                <a:lnTo>
                  <a:pt x="5231647" y="2955068"/>
                </a:lnTo>
                <a:lnTo>
                  <a:pt x="5237042" y="2952910"/>
                </a:lnTo>
                <a:lnTo>
                  <a:pt x="5239200" y="2955068"/>
                </a:lnTo>
                <a:lnTo>
                  <a:pt x="5238121" y="2960463"/>
                </a:lnTo>
                <a:lnTo>
                  <a:pt x="5241358" y="2969095"/>
                </a:lnTo>
                <a:cubicBezTo>
                  <a:pt x="5237581" y="2980514"/>
                  <a:pt x="5234344" y="2986224"/>
                  <a:pt x="5231647" y="2986224"/>
                </a:cubicBezTo>
                <a:lnTo>
                  <a:pt x="5227331" y="2982987"/>
                </a:lnTo>
                <a:lnTo>
                  <a:pt x="5226252" y="2982987"/>
                </a:lnTo>
                <a:lnTo>
                  <a:pt x="5224094" y="2985145"/>
                </a:lnTo>
                <a:lnTo>
                  <a:pt x="5224094" y="2991619"/>
                </a:lnTo>
                <a:cubicBezTo>
                  <a:pt x="5221217" y="2991619"/>
                  <a:pt x="5216226" y="2994137"/>
                  <a:pt x="5209123" y="2999172"/>
                </a:cubicBezTo>
                <a:lnTo>
                  <a:pt x="5208044" y="2999172"/>
                </a:lnTo>
                <a:cubicBezTo>
                  <a:pt x="5205346" y="2999172"/>
                  <a:pt x="5202109" y="2997374"/>
                  <a:pt x="5198333" y="2993777"/>
                </a:cubicBezTo>
                <a:lnTo>
                  <a:pt x="5197254" y="2993777"/>
                </a:lnTo>
                <a:cubicBezTo>
                  <a:pt x="5197254" y="2997374"/>
                  <a:pt x="5194017" y="2999172"/>
                  <a:pt x="5187543" y="2999172"/>
                </a:cubicBezTo>
                <a:lnTo>
                  <a:pt x="5184306" y="2998093"/>
                </a:lnTo>
                <a:lnTo>
                  <a:pt x="5183227" y="3001330"/>
                </a:lnTo>
                <a:cubicBezTo>
                  <a:pt x="5179810" y="2999172"/>
                  <a:pt x="5175134" y="2998093"/>
                  <a:pt x="5169200" y="2998093"/>
                </a:cubicBezTo>
                <a:lnTo>
                  <a:pt x="5159623" y="2998093"/>
                </a:lnTo>
                <a:lnTo>
                  <a:pt x="5153149" y="2990540"/>
                </a:lnTo>
                <a:cubicBezTo>
                  <a:pt x="5151171" y="2990540"/>
                  <a:pt x="5149013" y="2993058"/>
                  <a:pt x="5146675" y="2998093"/>
                </a:cubicBezTo>
                <a:lnTo>
                  <a:pt x="5132648" y="2999172"/>
                </a:lnTo>
                <a:cubicBezTo>
                  <a:pt x="5112597" y="2994676"/>
                  <a:pt x="5102571" y="2988562"/>
                  <a:pt x="5102571" y="2980829"/>
                </a:cubicBezTo>
                <a:lnTo>
                  <a:pt x="5102571" y="2979750"/>
                </a:lnTo>
                <a:lnTo>
                  <a:pt x="5103650" y="2942120"/>
                </a:lnTo>
                <a:lnTo>
                  <a:pt x="5100413" y="2929172"/>
                </a:lnTo>
                <a:lnTo>
                  <a:pt x="5102571" y="2925935"/>
                </a:lnTo>
                <a:lnTo>
                  <a:pt x="5102571" y="2924856"/>
                </a:lnTo>
                <a:lnTo>
                  <a:pt x="5100413" y="2907726"/>
                </a:lnTo>
                <a:lnTo>
                  <a:pt x="5100413" y="2904489"/>
                </a:lnTo>
                <a:lnTo>
                  <a:pt x="5104729" y="2901252"/>
                </a:lnTo>
                <a:lnTo>
                  <a:pt x="5111203" y="2903410"/>
                </a:lnTo>
                <a:lnTo>
                  <a:pt x="5113226" y="2901252"/>
                </a:lnTo>
                <a:lnTo>
                  <a:pt x="5126174" y="2901252"/>
                </a:lnTo>
                <a:cubicBezTo>
                  <a:pt x="5128332" y="2903770"/>
                  <a:pt x="5135526" y="2905568"/>
                  <a:pt x="5147754" y="2906647"/>
                </a:cubicBezTo>
                <a:lnTo>
                  <a:pt x="5148833" y="2905568"/>
                </a:lnTo>
                <a:lnTo>
                  <a:pt x="5148833" y="2904489"/>
                </a:lnTo>
                <a:cubicBezTo>
                  <a:pt x="5137324" y="2895857"/>
                  <a:pt x="5131569" y="2889743"/>
                  <a:pt x="5131569" y="2886146"/>
                </a:cubicBezTo>
                <a:cubicBezTo>
                  <a:pt x="5131569" y="2882190"/>
                  <a:pt x="5133008" y="2879672"/>
                  <a:pt x="5135885" y="2878593"/>
                </a:cubicBezTo>
                <a:lnTo>
                  <a:pt x="5140201" y="2878593"/>
                </a:lnTo>
                <a:cubicBezTo>
                  <a:pt x="5149193" y="2878593"/>
                  <a:pt x="5156386" y="2881111"/>
                  <a:pt x="5161781" y="2886146"/>
                </a:cubicBezTo>
                <a:lnTo>
                  <a:pt x="5165962" y="2887225"/>
                </a:lnTo>
                <a:lnTo>
                  <a:pt x="5171358" y="2887225"/>
                </a:lnTo>
                <a:cubicBezTo>
                  <a:pt x="5174235" y="2887225"/>
                  <a:pt x="5176753" y="2880796"/>
                  <a:pt x="5178911" y="2867938"/>
                </a:cubicBezTo>
                <a:cubicBezTo>
                  <a:pt x="5181248" y="2867938"/>
                  <a:pt x="5183406" y="2862184"/>
                  <a:pt x="5185385" y="2850674"/>
                </a:cubicBezTo>
                <a:lnTo>
                  <a:pt x="5184306" y="2845279"/>
                </a:lnTo>
                <a:cubicBezTo>
                  <a:pt x="5185924" y="2845279"/>
                  <a:pt x="5189521" y="2842402"/>
                  <a:pt x="5195096" y="2836647"/>
                </a:cubicBezTo>
                <a:cubicBezTo>
                  <a:pt x="5197613" y="2836647"/>
                  <a:pt x="5200491" y="2833050"/>
                  <a:pt x="5203728" y="2825857"/>
                </a:cubicBezTo>
                <a:lnTo>
                  <a:pt x="5202649" y="2824778"/>
                </a:lnTo>
                <a:lnTo>
                  <a:pt x="5196175" y="2824778"/>
                </a:lnTo>
                <a:cubicBezTo>
                  <a:pt x="5184306" y="2824778"/>
                  <a:pt x="5177832" y="2823699"/>
                  <a:pt x="5176753" y="2821541"/>
                </a:cubicBezTo>
                <a:cubicBezTo>
                  <a:pt x="5172077" y="2823699"/>
                  <a:pt x="5167087" y="2824778"/>
                  <a:pt x="5161781" y="2824778"/>
                </a:cubicBezTo>
                <a:lnTo>
                  <a:pt x="5158544" y="2824778"/>
                </a:lnTo>
                <a:lnTo>
                  <a:pt x="5147754" y="2822620"/>
                </a:lnTo>
                <a:lnTo>
                  <a:pt x="5144517" y="2824778"/>
                </a:lnTo>
                <a:lnTo>
                  <a:pt x="5133727" y="2823699"/>
                </a:lnTo>
                <a:lnTo>
                  <a:pt x="5125095" y="2823699"/>
                </a:lnTo>
                <a:cubicBezTo>
                  <a:pt x="5121499" y="2826936"/>
                  <a:pt x="5117228" y="2829094"/>
                  <a:pt x="5112282" y="2830173"/>
                </a:cubicBezTo>
                <a:cubicBezTo>
                  <a:pt x="5112282" y="2833050"/>
                  <a:pt x="5107606" y="2835928"/>
                  <a:pt x="5098255" y="2838805"/>
                </a:cubicBezTo>
                <a:lnTo>
                  <a:pt x="5098255" y="2839884"/>
                </a:lnTo>
                <a:cubicBezTo>
                  <a:pt x="5098255" y="2841323"/>
                  <a:pt x="5100413" y="2842402"/>
                  <a:pt x="5104729" y="2843121"/>
                </a:cubicBezTo>
                <a:lnTo>
                  <a:pt x="5114305" y="2840963"/>
                </a:lnTo>
                <a:lnTo>
                  <a:pt x="5115384" y="2842042"/>
                </a:lnTo>
                <a:lnTo>
                  <a:pt x="5122937" y="2840963"/>
                </a:lnTo>
                <a:lnTo>
                  <a:pt x="5127253" y="2840963"/>
                </a:lnTo>
                <a:lnTo>
                  <a:pt x="5139122" y="2844200"/>
                </a:lnTo>
                <a:lnTo>
                  <a:pt x="5153149" y="2840963"/>
                </a:lnTo>
                <a:lnTo>
                  <a:pt x="5173516" y="2845279"/>
                </a:lnTo>
                <a:lnTo>
                  <a:pt x="5179990" y="2844200"/>
                </a:lnTo>
                <a:lnTo>
                  <a:pt x="5181069" y="2845279"/>
                </a:lnTo>
                <a:lnTo>
                  <a:pt x="5181069" y="2846358"/>
                </a:lnTo>
                <a:cubicBezTo>
                  <a:pt x="5181069" y="2847977"/>
                  <a:pt x="5170324" y="2850135"/>
                  <a:pt x="5148833" y="2852832"/>
                </a:cubicBezTo>
                <a:lnTo>
                  <a:pt x="5147754" y="2852832"/>
                </a:lnTo>
                <a:lnTo>
                  <a:pt x="5136964" y="2851753"/>
                </a:lnTo>
                <a:lnTo>
                  <a:pt x="5127253" y="2853911"/>
                </a:lnTo>
                <a:lnTo>
                  <a:pt x="5126174" y="2853911"/>
                </a:lnTo>
                <a:lnTo>
                  <a:pt x="5104729" y="2848516"/>
                </a:lnTo>
                <a:lnTo>
                  <a:pt x="5101492" y="2851753"/>
                </a:lnTo>
                <a:lnTo>
                  <a:pt x="5100413" y="2851753"/>
                </a:lnTo>
                <a:cubicBezTo>
                  <a:pt x="5098435" y="2851753"/>
                  <a:pt x="5094478" y="2849595"/>
                  <a:pt x="5088544" y="2845279"/>
                </a:cubicBezTo>
                <a:lnTo>
                  <a:pt x="5085307" y="2844200"/>
                </a:lnTo>
                <a:cubicBezTo>
                  <a:pt x="5085307" y="2845279"/>
                  <a:pt x="5080991" y="2847437"/>
                  <a:pt x="5072359" y="2850674"/>
                </a:cubicBezTo>
                <a:lnTo>
                  <a:pt x="5064806" y="2851753"/>
                </a:lnTo>
                <a:cubicBezTo>
                  <a:pt x="5063727" y="2854630"/>
                  <a:pt x="5061254" y="2856069"/>
                  <a:pt x="5057388" y="2856069"/>
                </a:cubicBezTo>
                <a:lnTo>
                  <a:pt x="5048756" y="2856069"/>
                </a:lnTo>
                <a:cubicBezTo>
                  <a:pt x="5043181" y="2859666"/>
                  <a:pt x="5038505" y="2861464"/>
                  <a:pt x="5034729" y="2861464"/>
                </a:cubicBezTo>
                <a:lnTo>
                  <a:pt x="5033650" y="2860385"/>
                </a:lnTo>
                <a:lnTo>
                  <a:pt x="5033650" y="2857148"/>
                </a:lnTo>
                <a:lnTo>
                  <a:pt x="5062648" y="2833410"/>
                </a:lnTo>
                <a:lnTo>
                  <a:pt x="5065885" y="2833410"/>
                </a:lnTo>
                <a:cubicBezTo>
                  <a:pt x="5065885" y="2835568"/>
                  <a:pt x="5066604" y="2836647"/>
                  <a:pt x="5068043" y="2836647"/>
                </a:cubicBezTo>
                <a:lnTo>
                  <a:pt x="5070201" y="2833410"/>
                </a:lnTo>
                <a:lnTo>
                  <a:pt x="5068043" y="2831252"/>
                </a:lnTo>
                <a:lnTo>
                  <a:pt x="5068043" y="2830173"/>
                </a:lnTo>
                <a:cubicBezTo>
                  <a:pt x="5075956" y="2823339"/>
                  <a:pt x="5079912" y="2818349"/>
                  <a:pt x="5079912" y="2815202"/>
                </a:cubicBezTo>
                <a:cubicBezTo>
                  <a:pt x="5093040" y="2800276"/>
                  <a:pt x="5102032" y="2785889"/>
                  <a:pt x="5106887" y="2772042"/>
                </a:cubicBezTo>
                <a:cubicBezTo>
                  <a:pt x="5112012" y="2767546"/>
                  <a:pt x="5117363" y="2757880"/>
                  <a:pt x="5122937" y="2743043"/>
                </a:cubicBezTo>
                <a:close/>
                <a:moveTo>
                  <a:pt x="1119171" y="2738727"/>
                </a:moveTo>
                <a:cubicBezTo>
                  <a:pt x="1145605" y="2745831"/>
                  <a:pt x="1158823" y="2752620"/>
                  <a:pt x="1158823" y="2759094"/>
                </a:cubicBezTo>
                <a:cubicBezTo>
                  <a:pt x="1163319" y="2759094"/>
                  <a:pt x="1166197" y="2762645"/>
                  <a:pt x="1167455" y="2769749"/>
                </a:cubicBezTo>
                <a:lnTo>
                  <a:pt x="1165297" y="2776223"/>
                </a:lnTo>
                <a:lnTo>
                  <a:pt x="1165297" y="2782697"/>
                </a:lnTo>
                <a:lnTo>
                  <a:pt x="1166376" y="2792273"/>
                </a:lnTo>
                <a:cubicBezTo>
                  <a:pt x="1166376" y="2795690"/>
                  <a:pt x="1159948" y="2798567"/>
                  <a:pt x="1147089" y="2800905"/>
                </a:cubicBezTo>
                <a:lnTo>
                  <a:pt x="1141694" y="2799826"/>
                </a:lnTo>
                <a:lnTo>
                  <a:pt x="1134141" y="2800905"/>
                </a:lnTo>
                <a:cubicBezTo>
                  <a:pt x="1127037" y="2794071"/>
                  <a:pt x="1123487" y="2783371"/>
                  <a:pt x="1123487" y="2768805"/>
                </a:cubicBezTo>
                <a:cubicBezTo>
                  <a:pt x="1119889" y="2758194"/>
                  <a:pt x="1115213" y="2750686"/>
                  <a:pt x="1109460" y="2746280"/>
                </a:cubicBezTo>
                <a:lnTo>
                  <a:pt x="1109460" y="2745201"/>
                </a:lnTo>
                <a:cubicBezTo>
                  <a:pt x="1111975" y="2740885"/>
                  <a:pt x="1115213" y="2738727"/>
                  <a:pt x="1119171" y="2738727"/>
                </a:cubicBezTo>
                <a:close/>
                <a:moveTo>
                  <a:pt x="5731751" y="2738458"/>
                </a:moveTo>
                <a:lnTo>
                  <a:pt x="5739169" y="2738458"/>
                </a:lnTo>
                <a:cubicBezTo>
                  <a:pt x="5742227" y="2738458"/>
                  <a:pt x="5749015" y="2743088"/>
                  <a:pt x="5759535" y="2752350"/>
                </a:cubicBezTo>
                <a:cubicBezTo>
                  <a:pt x="5768078" y="2756576"/>
                  <a:pt x="5775181" y="2763320"/>
                  <a:pt x="5780846" y="2772581"/>
                </a:cubicBezTo>
                <a:lnTo>
                  <a:pt x="5780846" y="2777976"/>
                </a:lnTo>
                <a:cubicBezTo>
                  <a:pt x="5780846" y="2779595"/>
                  <a:pt x="5777654" y="2781034"/>
                  <a:pt x="5771270" y="2782292"/>
                </a:cubicBezTo>
                <a:lnTo>
                  <a:pt x="5769112" y="2782292"/>
                </a:lnTo>
                <a:lnTo>
                  <a:pt x="5768033" y="2781213"/>
                </a:lnTo>
                <a:lnTo>
                  <a:pt x="5753061" y="2797128"/>
                </a:lnTo>
                <a:cubicBezTo>
                  <a:pt x="5751623" y="2797128"/>
                  <a:pt x="5750184" y="2800365"/>
                  <a:pt x="5748745" y="2806840"/>
                </a:cubicBezTo>
                <a:cubicBezTo>
                  <a:pt x="5762323" y="2811605"/>
                  <a:pt x="5773023" y="2817989"/>
                  <a:pt x="5780846" y="2825992"/>
                </a:cubicBezTo>
                <a:cubicBezTo>
                  <a:pt x="5785791" y="2825992"/>
                  <a:pt x="5788264" y="2829544"/>
                  <a:pt x="5788264" y="2836647"/>
                </a:cubicBezTo>
                <a:cubicBezTo>
                  <a:pt x="5790062" y="2836647"/>
                  <a:pt x="5791861" y="2841278"/>
                  <a:pt x="5793659" y="2850539"/>
                </a:cubicBezTo>
                <a:lnTo>
                  <a:pt x="5793659" y="2852697"/>
                </a:lnTo>
                <a:cubicBezTo>
                  <a:pt x="5790062" y="2858362"/>
                  <a:pt x="5786511" y="2861194"/>
                  <a:pt x="5783004" y="2861194"/>
                </a:cubicBezTo>
                <a:lnTo>
                  <a:pt x="5784083" y="2862273"/>
                </a:lnTo>
                <a:lnTo>
                  <a:pt x="5784083" y="2863352"/>
                </a:lnTo>
                <a:cubicBezTo>
                  <a:pt x="5781206" y="2865510"/>
                  <a:pt x="5776934" y="2866589"/>
                  <a:pt x="5771270" y="2866589"/>
                </a:cubicBezTo>
                <a:cubicBezTo>
                  <a:pt x="5771270" y="2864971"/>
                  <a:pt x="5766279" y="2862813"/>
                  <a:pt x="5756298" y="2860115"/>
                </a:cubicBezTo>
                <a:lnTo>
                  <a:pt x="5753061" y="2850539"/>
                </a:lnTo>
                <a:lnTo>
                  <a:pt x="5753061" y="2842042"/>
                </a:lnTo>
                <a:cubicBezTo>
                  <a:pt x="5750184" y="2839165"/>
                  <a:pt x="5748071" y="2832061"/>
                  <a:pt x="5746722" y="2820732"/>
                </a:cubicBezTo>
                <a:lnTo>
                  <a:pt x="5742406" y="2816416"/>
                </a:lnTo>
                <a:lnTo>
                  <a:pt x="5740248" y="2816416"/>
                </a:lnTo>
                <a:lnTo>
                  <a:pt x="5733909" y="2820732"/>
                </a:lnTo>
                <a:lnTo>
                  <a:pt x="5731751" y="2820732"/>
                </a:lnTo>
                <a:lnTo>
                  <a:pt x="5728514" y="2818574"/>
                </a:lnTo>
                <a:lnTo>
                  <a:pt x="5726356" y="2818574"/>
                </a:lnTo>
                <a:lnTo>
                  <a:pt x="5727435" y="2825992"/>
                </a:lnTo>
                <a:cubicBezTo>
                  <a:pt x="5726176" y="2825992"/>
                  <a:pt x="5723704" y="2828510"/>
                  <a:pt x="5720017" y="2833545"/>
                </a:cubicBezTo>
                <a:cubicBezTo>
                  <a:pt x="5714442" y="2833545"/>
                  <a:pt x="5709811" y="2836377"/>
                  <a:pt x="5706125" y="2842042"/>
                </a:cubicBezTo>
                <a:cubicBezTo>
                  <a:pt x="5700100" y="2842042"/>
                  <a:pt x="5695829" y="2844515"/>
                  <a:pt x="5693312" y="2849460"/>
                </a:cubicBezTo>
                <a:cubicBezTo>
                  <a:pt x="5671552" y="2862318"/>
                  <a:pt x="5658019" y="2868747"/>
                  <a:pt x="5652714" y="2868747"/>
                </a:cubicBezTo>
                <a:lnTo>
                  <a:pt x="5652714" y="2865510"/>
                </a:lnTo>
                <a:cubicBezTo>
                  <a:pt x="5659458" y="2857688"/>
                  <a:pt x="5664089" y="2853776"/>
                  <a:pt x="5666606" y="2853776"/>
                </a:cubicBezTo>
                <a:lnTo>
                  <a:pt x="5666606" y="2852697"/>
                </a:lnTo>
                <a:lnTo>
                  <a:pt x="5663369" y="2852697"/>
                </a:lnTo>
                <a:lnTo>
                  <a:pt x="5648398" y="2867668"/>
                </a:lnTo>
                <a:lnTo>
                  <a:pt x="5646375" y="2865510"/>
                </a:lnTo>
                <a:cubicBezTo>
                  <a:pt x="5646375" y="2867668"/>
                  <a:pt x="5645656" y="2868747"/>
                  <a:pt x="5644217" y="2868747"/>
                </a:cubicBezTo>
                <a:lnTo>
                  <a:pt x="5643138" y="2867668"/>
                </a:lnTo>
                <a:lnTo>
                  <a:pt x="5643138" y="2865510"/>
                </a:lnTo>
                <a:cubicBezTo>
                  <a:pt x="5643138" y="2861284"/>
                  <a:pt x="5646330" y="2858092"/>
                  <a:pt x="5652714" y="2855934"/>
                </a:cubicBezTo>
                <a:lnTo>
                  <a:pt x="5666606" y="2839884"/>
                </a:lnTo>
                <a:lnTo>
                  <a:pt x="5672945" y="2839884"/>
                </a:lnTo>
                <a:cubicBezTo>
                  <a:pt x="5672945" y="2834759"/>
                  <a:pt x="5675103" y="2830847"/>
                  <a:pt x="5679419" y="2828150"/>
                </a:cubicBezTo>
                <a:lnTo>
                  <a:pt x="5678340" y="2827071"/>
                </a:lnTo>
                <a:lnTo>
                  <a:pt x="5678340" y="2825992"/>
                </a:lnTo>
                <a:cubicBezTo>
                  <a:pt x="5678340" y="2822485"/>
                  <a:pt x="5681892" y="2818214"/>
                  <a:pt x="5688996" y="2813179"/>
                </a:cubicBezTo>
                <a:cubicBezTo>
                  <a:pt x="5688996" y="2811920"/>
                  <a:pt x="5691154" y="2810481"/>
                  <a:pt x="5695470" y="2808863"/>
                </a:cubicBezTo>
                <a:cubicBezTo>
                  <a:pt x="5695470" y="2802658"/>
                  <a:pt x="5697583" y="2798387"/>
                  <a:pt x="5701809" y="2796049"/>
                </a:cubicBezTo>
                <a:cubicBezTo>
                  <a:pt x="5703967" y="2796049"/>
                  <a:pt x="5705046" y="2793217"/>
                  <a:pt x="5705046" y="2787552"/>
                </a:cubicBezTo>
                <a:cubicBezTo>
                  <a:pt x="5708373" y="2787552"/>
                  <a:pt x="5710845" y="2782922"/>
                  <a:pt x="5712464" y="2773660"/>
                </a:cubicBezTo>
                <a:lnTo>
                  <a:pt x="5713543" y="2773660"/>
                </a:lnTo>
                <a:lnTo>
                  <a:pt x="5712464" y="2766242"/>
                </a:lnTo>
                <a:lnTo>
                  <a:pt x="5711385" y="2766242"/>
                </a:lnTo>
                <a:lnTo>
                  <a:pt x="5707204" y="2769479"/>
                </a:lnTo>
                <a:lnTo>
                  <a:pt x="5698572" y="2769479"/>
                </a:lnTo>
                <a:lnTo>
                  <a:pt x="5695470" y="2766242"/>
                </a:lnTo>
                <a:cubicBezTo>
                  <a:pt x="5700235" y="2759858"/>
                  <a:pt x="5704866" y="2756666"/>
                  <a:pt x="5709362" y="2756666"/>
                </a:cubicBezTo>
                <a:lnTo>
                  <a:pt x="5717859" y="2758689"/>
                </a:lnTo>
                <a:lnTo>
                  <a:pt x="5720017" y="2758689"/>
                </a:lnTo>
                <a:cubicBezTo>
                  <a:pt x="5720736" y="2750147"/>
                  <a:pt x="5724288" y="2745876"/>
                  <a:pt x="5730672" y="2745876"/>
                </a:cubicBezTo>
                <a:lnTo>
                  <a:pt x="5731751" y="2742774"/>
                </a:lnTo>
                <a:lnTo>
                  <a:pt x="5730672" y="2739537"/>
                </a:lnTo>
                <a:close/>
                <a:moveTo>
                  <a:pt x="7654396" y="2738188"/>
                </a:moveTo>
                <a:cubicBezTo>
                  <a:pt x="7654666" y="2738188"/>
                  <a:pt x="7654936" y="2738188"/>
                  <a:pt x="7655206" y="2738188"/>
                </a:cubicBezTo>
                <a:cubicBezTo>
                  <a:pt x="7656914" y="2738368"/>
                  <a:pt x="7657768" y="2738907"/>
                  <a:pt x="7657768" y="2739806"/>
                </a:cubicBezTo>
                <a:cubicBezTo>
                  <a:pt x="7657768" y="2740796"/>
                  <a:pt x="7654846" y="2743268"/>
                  <a:pt x="7649001" y="2747225"/>
                </a:cubicBezTo>
                <a:cubicBezTo>
                  <a:pt x="7648912" y="2746146"/>
                  <a:pt x="7648866" y="2745157"/>
                  <a:pt x="7648866" y="2744257"/>
                </a:cubicBezTo>
                <a:cubicBezTo>
                  <a:pt x="7648866" y="2741650"/>
                  <a:pt x="7649406" y="2739986"/>
                  <a:pt x="7650485" y="2739267"/>
                </a:cubicBezTo>
                <a:cubicBezTo>
                  <a:pt x="7651654" y="2738548"/>
                  <a:pt x="7652958" y="2738188"/>
                  <a:pt x="7654396" y="2738188"/>
                </a:cubicBezTo>
                <a:close/>
                <a:moveTo>
                  <a:pt x="7180407" y="2735314"/>
                </a:moveTo>
                <a:lnTo>
                  <a:pt x="7179328" y="2736393"/>
                </a:lnTo>
                <a:lnTo>
                  <a:pt x="7179328" y="2737472"/>
                </a:lnTo>
                <a:lnTo>
                  <a:pt x="7187960" y="2738551"/>
                </a:lnTo>
                <a:lnTo>
                  <a:pt x="7191197" y="2738551"/>
                </a:lnTo>
                <a:lnTo>
                  <a:pt x="7191197" y="2737472"/>
                </a:lnTo>
                <a:close/>
                <a:moveTo>
                  <a:pt x="4608215" y="2734365"/>
                </a:moveTo>
                <a:lnTo>
                  <a:pt x="4627638" y="2737602"/>
                </a:lnTo>
                <a:lnTo>
                  <a:pt x="4638428" y="2734365"/>
                </a:lnTo>
                <a:lnTo>
                  <a:pt x="4647060" y="2740839"/>
                </a:lnTo>
                <a:lnTo>
                  <a:pt x="4647060" y="2742997"/>
                </a:lnTo>
                <a:lnTo>
                  <a:pt x="4643823" y="2746099"/>
                </a:lnTo>
                <a:lnTo>
                  <a:pt x="4628717" y="2745020"/>
                </a:lnTo>
                <a:lnTo>
                  <a:pt x="4616847" y="2746099"/>
                </a:lnTo>
                <a:lnTo>
                  <a:pt x="4614689" y="2743941"/>
                </a:lnTo>
                <a:lnTo>
                  <a:pt x="4610373" y="2743941"/>
                </a:lnTo>
                <a:cubicBezTo>
                  <a:pt x="4606867" y="2744121"/>
                  <a:pt x="4605113" y="2744840"/>
                  <a:pt x="4605113" y="2746099"/>
                </a:cubicBezTo>
                <a:cubicBezTo>
                  <a:pt x="4591446" y="2744660"/>
                  <a:pt x="4584612" y="2742907"/>
                  <a:pt x="4584612" y="2740839"/>
                </a:cubicBezTo>
                <a:cubicBezTo>
                  <a:pt x="4587130" y="2738681"/>
                  <a:pt x="4591446" y="2737602"/>
                  <a:pt x="4597560" y="2737602"/>
                </a:cubicBezTo>
                <a:lnTo>
                  <a:pt x="4602955" y="2737602"/>
                </a:lnTo>
                <a:close/>
                <a:moveTo>
                  <a:pt x="4566269" y="2733286"/>
                </a:moveTo>
                <a:lnTo>
                  <a:pt x="4568427" y="2733286"/>
                </a:lnTo>
                <a:lnTo>
                  <a:pt x="4573822" y="2738681"/>
                </a:lnTo>
                <a:lnTo>
                  <a:pt x="4573822" y="2741918"/>
                </a:lnTo>
                <a:cubicBezTo>
                  <a:pt x="4572563" y="2744346"/>
                  <a:pt x="4570405" y="2746099"/>
                  <a:pt x="4567348" y="2747178"/>
                </a:cubicBezTo>
                <a:cubicBezTo>
                  <a:pt x="4550174" y="2744840"/>
                  <a:pt x="4541587" y="2742368"/>
                  <a:pt x="4541587" y="2739760"/>
                </a:cubicBezTo>
                <a:cubicBezTo>
                  <a:pt x="4541587" y="2738321"/>
                  <a:pt x="4542666" y="2737602"/>
                  <a:pt x="4544824" y="2737602"/>
                </a:cubicBezTo>
                <a:lnTo>
                  <a:pt x="4549140" y="2738681"/>
                </a:lnTo>
                <a:lnTo>
                  <a:pt x="4553456" y="2736523"/>
                </a:lnTo>
                <a:lnTo>
                  <a:pt x="4562088" y="2737602"/>
                </a:lnTo>
                <a:close/>
                <a:moveTo>
                  <a:pt x="9136501" y="2731360"/>
                </a:moveTo>
                <a:cubicBezTo>
                  <a:pt x="9146932" y="2732080"/>
                  <a:pt x="9158846" y="2734238"/>
                  <a:pt x="9172243" y="2737834"/>
                </a:cubicBezTo>
                <a:lnTo>
                  <a:pt x="9176559" y="2735676"/>
                </a:lnTo>
                <a:lnTo>
                  <a:pt x="9193823" y="2736755"/>
                </a:lnTo>
                <a:lnTo>
                  <a:pt x="9196116" y="2736755"/>
                </a:lnTo>
                <a:cubicBezTo>
                  <a:pt x="9198454" y="2737655"/>
                  <a:pt x="9200612" y="2741296"/>
                  <a:pt x="9202590" y="2747680"/>
                </a:cubicBezTo>
                <a:lnTo>
                  <a:pt x="9202590" y="2750917"/>
                </a:lnTo>
                <a:cubicBezTo>
                  <a:pt x="9201152" y="2754874"/>
                  <a:pt x="9196431" y="2758470"/>
                  <a:pt x="9188428" y="2761707"/>
                </a:cubicBezTo>
                <a:lnTo>
                  <a:pt x="9180875" y="2778027"/>
                </a:lnTo>
                <a:lnTo>
                  <a:pt x="9181954" y="2779106"/>
                </a:lnTo>
                <a:lnTo>
                  <a:pt x="9183033" y="2779106"/>
                </a:lnTo>
                <a:lnTo>
                  <a:pt x="9198274" y="2773576"/>
                </a:lnTo>
                <a:lnTo>
                  <a:pt x="9203669" y="2774655"/>
                </a:lnTo>
                <a:lnTo>
                  <a:pt x="9211222" y="2773576"/>
                </a:lnTo>
                <a:lnTo>
                  <a:pt x="9228621" y="2778027"/>
                </a:lnTo>
                <a:lnTo>
                  <a:pt x="9237253" y="2776948"/>
                </a:lnTo>
                <a:lnTo>
                  <a:pt x="9241569" y="2779106"/>
                </a:lnTo>
                <a:cubicBezTo>
                  <a:pt x="9252809" y="2779106"/>
                  <a:pt x="9260767" y="2773667"/>
                  <a:pt x="9265442" y="2762786"/>
                </a:cubicBezTo>
                <a:cubicBezTo>
                  <a:pt x="9272276" y="2754874"/>
                  <a:pt x="9278795" y="2748715"/>
                  <a:pt x="9284999" y="2744308"/>
                </a:cubicBezTo>
                <a:lnTo>
                  <a:pt x="9289315" y="2744308"/>
                </a:lnTo>
                <a:cubicBezTo>
                  <a:pt x="9299026" y="2749254"/>
                  <a:pt x="9305860" y="2756492"/>
                  <a:pt x="9309816" y="2766023"/>
                </a:cubicBezTo>
                <a:cubicBezTo>
                  <a:pt x="9314222" y="2770160"/>
                  <a:pt x="9318943" y="2773037"/>
                  <a:pt x="9323978" y="2774655"/>
                </a:cubicBezTo>
                <a:lnTo>
                  <a:pt x="9326136" y="2779106"/>
                </a:lnTo>
                <a:cubicBezTo>
                  <a:pt x="9326136" y="2782523"/>
                  <a:pt x="9324338" y="2786120"/>
                  <a:pt x="9320741" y="2789896"/>
                </a:cubicBezTo>
                <a:lnTo>
                  <a:pt x="9317504" y="2789896"/>
                </a:lnTo>
                <a:cubicBezTo>
                  <a:pt x="9305905" y="2786120"/>
                  <a:pt x="9300105" y="2782523"/>
                  <a:pt x="9300105" y="2779106"/>
                </a:cubicBezTo>
                <a:lnTo>
                  <a:pt x="9297947" y="2779106"/>
                </a:lnTo>
                <a:cubicBezTo>
                  <a:pt x="9297228" y="2783422"/>
                  <a:pt x="9295430" y="2785580"/>
                  <a:pt x="9292552" y="2785580"/>
                </a:cubicBezTo>
                <a:lnTo>
                  <a:pt x="9287157" y="2784501"/>
                </a:lnTo>
                <a:lnTo>
                  <a:pt x="9279469" y="2785580"/>
                </a:lnTo>
                <a:lnTo>
                  <a:pt x="9276232" y="2782343"/>
                </a:lnTo>
                <a:lnTo>
                  <a:pt x="9275153" y="2782343"/>
                </a:lnTo>
                <a:lnTo>
                  <a:pt x="9267600" y="2784501"/>
                </a:lnTo>
                <a:lnTo>
                  <a:pt x="9261126" y="2782343"/>
                </a:lnTo>
                <a:lnTo>
                  <a:pt x="9260047" y="2782343"/>
                </a:lnTo>
                <a:cubicBezTo>
                  <a:pt x="9255102" y="2784681"/>
                  <a:pt x="9245706" y="2786480"/>
                  <a:pt x="9231858" y="2787738"/>
                </a:cubicBezTo>
                <a:lnTo>
                  <a:pt x="9226463" y="2785580"/>
                </a:lnTo>
                <a:lnTo>
                  <a:pt x="9216617" y="2788817"/>
                </a:lnTo>
                <a:cubicBezTo>
                  <a:pt x="9216617" y="2787199"/>
                  <a:pt x="9212301" y="2786120"/>
                  <a:pt x="9203669" y="2785580"/>
                </a:cubicBezTo>
                <a:lnTo>
                  <a:pt x="9183033" y="2786659"/>
                </a:lnTo>
                <a:lnTo>
                  <a:pt x="9179796" y="2786659"/>
                </a:lnTo>
                <a:cubicBezTo>
                  <a:pt x="9177099" y="2788817"/>
                  <a:pt x="9174581" y="2789896"/>
                  <a:pt x="9172243" y="2789896"/>
                </a:cubicBezTo>
                <a:lnTo>
                  <a:pt x="9171164" y="2788817"/>
                </a:lnTo>
                <a:lnTo>
                  <a:pt x="9170085" y="2788817"/>
                </a:lnTo>
                <a:lnTo>
                  <a:pt x="9169006" y="2789896"/>
                </a:lnTo>
                <a:lnTo>
                  <a:pt x="9169006" y="2790975"/>
                </a:lnTo>
                <a:lnTo>
                  <a:pt x="9173322" y="2796370"/>
                </a:lnTo>
                <a:lnTo>
                  <a:pt x="9173322" y="2799607"/>
                </a:lnTo>
                <a:cubicBezTo>
                  <a:pt x="9166758" y="2810488"/>
                  <a:pt x="9159880" y="2818445"/>
                  <a:pt x="9152686" y="2823480"/>
                </a:cubicBezTo>
                <a:cubicBezTo>
                  <a:pt x="9152686" y="2828156"/>
                  <a:pt x="9151248" y="2831798"/>
                  <a:pt x="9148370" y="2834405"/>
                </a:cubicBezTo>
                <a:lnTo>
                  <a:pt x="9151607" y="2839800"/>
                </a:lnTo>
                <a:lnTo>
                  <a:pt x="9151607" y="2843037"/>
                </a:lnTo>
                <a:cubicBezTo>
                  <a:pt x="9151607" y="2845735"/>
                  <a:pt x="9149809" y="2848972"/>
                  <a:pt x="9146212" y="2852748"/>
                </a:cubicBezTo>
                <a:lnTo>
                  <a:pt x="9146212" y="2878779"/>
                </a:lnTo>
                <a:lnTo>
                  <a:pt x="9144054" y="2889569"/>
                </a:lnTo>
                <a:lnTo>
                  <a:pt x="9145133" y="2895099"/>
                </a:lnTo>
                <a:lnTo>
                  <a:pt x="9141896" y="2896178"/>
                </a:lnTo>
                <a:lnTo>
                  <a:pt x="9141896" y="2897257"/>
                </a:lnTo>
                <a:cubicBezTo>
                  <a:pt x="9144774" y="2897617"/>
                  <a:pt x="9146212" y="2898696"/>
                  <a:pt x="9146212" y="2900494"/>
                </a:cubicBezTo>
                <a:lnTo>
                  <a:pt x="9146212" y="2917758"/>
                </a:lnTo>
                <a:lnTo>
                  <a:pt x="9144054" y="2920995"/>
                </a:lnTo>
                <a:lnTo>
                  <a:pt x="9144054" y="2922074"/>
                </a:lnTo>
                <a:lnTo>
                  <a:pt x="9146212" y="2934078"/>
                </a:lnTo>
                <a:lnTo>
                  <a:pt x="9142975" y="2939473"/>
                </a:lnTo>
                <a:cubicBezTo>
                  <a:pt x="9142975" y="2947386"/>
                  <a:pt x="9145133" y="2954624"/>
                  <a:pt x="9149449" y="2961188"/>
                </a:cubicBezTo>
                <a:cubicBezTo>
                  <a:pt x="9149449" y="2967662"/>
                  <a:pt x="9152327" y="2970899"/>
                  <a:pt x="9158081" y="2970899"/>
                </a:cubicBezTo>
                <a:lnTo>
                  <a:pt x="9159160" y="2970899"/>
                </a:lnTo>
                <a:lnTo>
                  <a:pt x="9185191" y="2969820"/>
                </a:lnTo>
                <a:lnTo>
                  <a:pt x="9198274" y="2970899"/>
                </a:lnTo>
                <a:lnTo>
                  <a:pt x="9198274" y="2969820"/>
                </a:lnTo>
                <a:lnTo>
                  <a:pt x="9197195" y="2927604"/>
                </a:lnTo>
                <a:lnTo>
                  <a:pt x="9198274" y="2897257"/>
                </a:lnTo>
                <a:lnTo>
                  <a:pt x="9203669" y="2894020"/>
                </a:lnTo>
                <a:lnTo>
                  <a:pt x="9204748" y="2895099"/>
                </a:lnTo>
                <a:lnTo>
                  <a:pt x="9205827" y="2895099"/>
                </a:lnTo>
                <a:lnTo>
                  <a:pt x="9205827" y="2892806"/>
                </a:lnTo>
                <a:lnTo>
                  <a:pt x="9201511" y="2891727"/>
                </a:lnTo>
                <a:lnTo>
                  <a:pt x="9198274" y="2892806"/>
                </a:lnTo>
                <a:lnTo>
                  <a:pt x="9198274" y="2891727"/>
                </a:lnTo>
                <a:lnTo>
                  <a:pt x="9196116" y="2888490"/>
                </a:lnTo>
                <a:lnTo>
                  <a:pt x="9199353" y="2878779"/>
                </a:lnTo>
                <a:cubicBezTo>
                  <a:pt x="9198634" y="2875183"/>
                  <a:pt x="9195712" y="2873384"/>
                  <a:pt x="9190586" y="2873384"/>
                </a:cubicBezTo>
                <a:lnTo>
                  <a:pt x="9181954" y="2876621"/>
                </a:lnTo>
                <a:lnTo>
                  <a:pt x="9181954" y="2873384"/>
                </a:lnTo>
                <a:lnTo>
                  <a:pt x="9175480" y="2873384"/>
                </a:lnTo>
                <a:cubicBezTo>
                  <a:pt x="9172423" y="2870507"/>
                  <a:pt x="9168062" y="2869068"/>
                  <a:pt x="9162397" y="2869068"/>
                </a:cubicBezTo>
                <a:lnTo>
                  <a:pt x="9159160" y="2870147"/>
                </a:lnTo>
                <a:lnTo>
                  <a:pt x="9157002" y="2866910"/>
                </a:lnTo>
                <a:lnTo>
                  <a:pt x="9159160" y="2864752"/>
                </a:lnTo>
                <a:lnTo>
                  <a:pt x="9164555" y="2865831"/>
                </a:lnTo>
                <a:lnTo>
                  <a:pt x="9165769" y="2865831"/>
                </a:lnTo>
                <a:cubicBezTo>
                  <a:pt x="9168467" y="2863763"/>
                  <a:pt x="9173502" y="2861920"/>
                  <a:pt x="9180875" y="2860301"/>
                </a:cubicBezTo>
                <a:lnTo>
                  <a:pt x="9196116" y="2864752"/>
                </a:lnTo>
                <a:lnTo>
                  <a:pt x="9198274" y="2861380"/>
                </a:lnTo>
                <a:lnTo>
                  <a:pt x="9198274" y="2844116"/>
                </a:lnTo>
                <a:lnTo>
                  <a:pt x="9199353" y="2839800"/>
                </a:lnTo>
                <a:lnTo>
                  <a:pt x="9198274" y="2835484"/>
                </a:lnTo>
                <a:lnTo>
                  <a:pt x="9198274" y="2820243"/>
                </a:lnTo>
                <a:lnTo>
                  <a:pt x="9200432" y="2817006"/>
                </a:lnTo>
                <a:lnTo>
                  <a:pt x="9200432" y="2814848"/>
                </a:lnTo>
                <a:cubicBezTo>
                  <a:pt x="9195307" y="2809633"/>
                  <a:pt x="9192744" y="2805272"/>
                  <a:pt x="9192744" y="2801765"/>
                </a:cubicBezTo>
                <a:lnTo>
                  <a:pt x="9192744" y="2798528"/>
                </a:lnTo>
                <a:cubicBezTo>
                  <a:pt x="9192744" y="2797090"/>
                  <a:pt x="9195307" y="2795651"/>
                  <a:pt x="9200432" y="2794212"/>
                </a:cubicBezTo>
                <a:lnTo>
                  <a:pt x="9239411" y="2799607"/>
                </a:lnTo>
                <a:lnTo>
                  <a:pt x="9250201" y="2799607"/>
                </a:lnTo>
                <a:lnTo>
                  <a:pt x="9254652" y="2798528"/>
                </a:lnTo>
                <a:cubicBezTo>
                  <a:pt x="9257889" y="2799967"/>
                  <a:pt x="9259688" y="2801406"/>
                  <a:pt x="9260047" y="2802844"/>
                </a:cubicBezTo>
                <a:lnTo>
                  <a:pt x="9260047" y="2805137"/>
                </a:lnTo>
                <a:cubicBezTo>
                  <a:pt x="9260047" y="2806576"/>
                  <a:pt x="9257844" y="2808015"/>
                  <a:pt x="9253438" y="2809453"/>
                </a:cubicBezTo>
                <a:cubicBezTo>
                  <a:pt x="9253438" y="2811432"/>
                  <a:pt x="9251280" y="2816107"/>
                  <a:pt x="9246964" y="2823480"/>
                </a:cubicBezTo>
                <a:lnTo>
                  <a:pt x="9246964" y="2825638"/>
                </a:lnTo>
                <a:lnTo>
                  <a:pt x="9251280" y="2835484"/>
                </a:lnTo>
                <a:lnTo>
                  <a:pt x="9240490" y="2845195"/>
                </a:lnTo>
                <a:lnTo>
                  <a:pt x="9240490" y="2848432"/>
                </a:lnTo>
                <a:lnTo>
                  <a:pt x="9246964" y="2852748"/>
                </a:lnTo>
                <a:lnTo>
                  <a:pt x="9246964" y="2854906"/>
                </a:lnTo>
                <a:lnTo>
                  <a:pt x="9245885" y="2865831"/>
                </a:lnTo>
                <a:lnTo>
                  <a:pt x="9251280" y="2865831"/>
                </a:lnTo>
                <a:lnTo>
                  <a:pt x="9253438" y="2867989"/>
                </a:lnTo>
                <a:cubicBezTo>
                  <a:pt x="9249842" y="2868889"/>
                  <a:pt x="9248043" y="2869968"/>
                  <a:pt x="9248043" y="2871226"/>
                </a:cubicBezTo>
                <a:lnTo>
                  <a:pt x="9250201" y="2878779"/>
                </a:lnTo>
                <a:lnTo>
                  <a:pt x="9249122" y="2884174"/>
                </a:lnTo>
                <a:lnTo>
                  <a:pt x="9250201" y="2885253"/>
                </a:lnTo>
                <a:lnTo>
                  <a:pt x="9250201" y="2886332"/>
                </a:lnTo>
                <a:lnTo>
                  <a:pt x="9248043" y="2899415"/>
                </a:lnTo>
                <a:lnTo>
                  <a:pt x="9249122" y="2914521"/>
                </a:lnTo>
                <a:lnTo>
                  <a:pt x="9248043" y="2918837"/>
                </a:lnTo>
                <a:lnTo>
                  <a:pt x="9249122" y="2924367"/>
                </a:lnTo>
                <a:cubicBezTo>
                  <a:pt x="9249122" y="2932100"/>
                  <a:pt x="9247324" y="2937495"/>
                  <a:pt x="9243727" y="2940552"/>
                </a:cubicBezTo>
                <a:lnTo>
                  <a:pt x="9251280" y="2960109"/>
                </a:lnTo>
                <a:lnTo>
                  <a:pt x="9246964" y="2969820"/>
                </a:lnTo>
                <a:lnTo>
                  <a:pt x="9248043" y="2973057"/>
                </a:lnTo>
                <a:lnTo>
                  <a:pt x="9249122" y="2973057"/>
                </a:lnTo>
                <a:lnTo>
                  <a:pt x="9270837" y="2967662"/>
                </a:lnTo>
                <a:lnTo>
                  <a:pt x="9270837" y="2965504"/>
                </a:lnTo>
                <a:lnTo>
                  <a:pt x="9268679" y="2962267"/>
                </a:lnTo>
                <a:lnTo>
                  <a:pt x="9268679" y="2959030"/>
                </a:lnTo>
                <a:cubicBezTo>
                  <a:pt x="9270298" y="2955434"/>
                  <a:pt x="9274254" y="2951432"/>
                  <a:pt x="9280548" y="2947026"/>
                </a:cubicBezTo>
                <a:lnTo>
                  <a:pt x="9284999" y="2941631"/>
                </a:lnTo>
                <a:cubicBezTo>
                  <a:pt x="9293631" y="2944329"/>
                  <a:pt x="9299026" y="2948330"/>
                  <a:pt x="9301184" y="2953635"/>
                </a:cubicBezTo>
                <a:cubicBezTo>
                  <a:pt x="9305500" y="2953635"/>
                  <a:pt x="9312379" y="2959390"/>
                  <a:pt x="9321820" y="2970899"/>
                </a:cubicBezTo>
                <a:cubicBezTo>
                  <a:pt x="9325057" y="2970899"/>
                  <a:pt x="9327215" y="2972338"/>
                  <a:pt x="9328294" y="2975215"/>
                </a:cubicBezTo>
                <a:cubicBezTo>
                  <a:pt x="9328294" y="2976834"/>
                  <a:pt x="9322495" y="2978632"/>
                  <a:pt x="9310895" y="2980610"/>
                </a:cubicBezTo>
                <a:lnTo>
                  <a:pt x="9309816" y="2981824"/>
                </a:lnTo>
                <a:lnTo>
                  <a:pt x="9308737" y="2981824"/>
                </a:lnTo>
                <a:lnTo>
                  <a:pt x="9307658" y="2980610"/>
                </a:lnTo>
                <a:lnTo>
                  <a:pt x="9302263" y="2981824"/>
                </a:lnTo>
                <a:lnTo>
                  <a:pt x="9263284" y="2981824"/>
                </a:lnTo>
                <a:cubicBezTo>
                  <a:pt x="9256001" y="2981824"/>
                  <a:pt x="9252359" y="2981060"/>
                  <a:pt x="9252359" y="2979531"/>
                </a:cubicBezTo>
                <a:lnTo>
                  <a:pt x="9244806" y="2980610"/>
                </a:lnTo>
                <a:lnTo>
                  <a:pt x="9231858" y="2979531"/>
                </a:lnTo>
                <a:lnTo>
                  <a:pt x="9215538" y="2981824"/>
                </a:lnTo>
                <a:lnTo>
                  <a:pt x="9213380" y="2979531"/>
                </a:lnTo>
                <a:cubicBezTo>
                  <a:pt x="9213380" y="2981779"/>
                  <a:pt x="9212661" y="2982903"/>
                  <a:pt x="9211222" y="2982903"/>
                </a:cubicBezTo>
                <a:lnTo>
                  <a:pt x="9209064" y="2982903"/>
                </a:lnTo>
                <a:cubicBezTo>
                  <a:pt x="9195667" y="2980835"/>
                  <a:pt x="9188069" y="2978992"/>
                  <a:pt x="9186270" y="2977373"/>
                </a:cubicBezTo>
                <a:lnTo>
                  <a:pt x="9185191" y="2977373"/>
                </a:lnTo>
                <a:lnTo>
                  <a:pt x="9179796" y="2980610"/>
                </a:lnTo>
                <a:lnTo>
                  <a:pt x="9170085" y="2974136"/>
                </a:lnTo>
                <a:lnTo>
                  <a:pt x="9169006" y="2974136"/>
                </a:lnTo>
                <a:lnTo>
                  <a:pt x="9169006" y="2981824"/>
                </a:lnTo>
                <a:cubicBezTo>
                  <a:pt x="9169006" y="2983083"/>
                  <a:pt x="9167163" y="2984162"/>
                  <a:pt x="9163476" y="2985061"/>
                </a:cubicBezTo>
                <a:lnTo>
                  <a:pt x="9152686" y="2981824"/>
                </a:lnTo>
                <a:lnTo>
                  <a:pt x="9147291" y="2982903"/>
                </a:lnTo>
                <a:lnTo>
                  <a:pt x="9147291" y="2991535"/>
                </a:lnTo>
                <a:lnTo>
                  <a:pt x="9144054" y="2994772"/>
                </a:lnTo>
                <a:lnTo>
                  <a:pt x="9141896" y="2994772"/>
                </a:lnTo>
                <a:lnTo>
                  <a:pt x="9138659" y="2992614"/>
                </a:lnTo>
                <a:lnTo>
                  <a:pt x="9137580" y="2992614"/>
                </a:lnTo>
                <a:lnTo>
                  <a:pt x="9133129" y="2995851"/>
                </a:lnTo>
                <a:lnTo>
                  <a:pt x="9128813" y="2995851"/>
                </a:lnTo>
                <a:cubicBezTo>
                  <a:pt x="9127734" y="2995851"/>
                  <a:pt x="9126655" y="2994413"/>
                  <a:pt x="9125576" y="2991535"/>
                </a:cubicBezTo>
                <a:lnTo>
                  <a:pt x="9124497" y="2990456"/>
                </a:lnTo>
                <a:lnTo>
                  <a:pt x="9120181" y="2990456"/>
                </a:lnTo>
                <a:cubicBezTo>
                  <a:pt x="9120181" y="2993334"/>
                  <a:pt x="9119102" y="2994772"/>
                  <a:pt x="9116944" y="2994772"/>
                </a:cubicBezTo>
                <a:lnTo>
                  <a:pt x="9112628" y="2994772"/>
                </a:lnTo>
                <a:lnTo>
                  <a:pt x="9111549" y="2993693"/>
                </a:lnTo>
                <a:lnTo>
                  <a:pt x="9110470" y="2994772"/>
                </a:lnTo>
                <a:lnTo>
                  <a:pt x="9104940" y="2994772"/>
                </a:lnTo>
                <a:cubicBezTo>
                  <a:pt x="9099186" y="2994772"/>
                  <a:pt x="9096308" y="2991895"/>
                  <a:pt x="9096308" y="2986140"/>
                </a:cubicBezTo>
                <a:lnTo>
                  <a:pt x="9098466" y="2975215"/>
                </a:lnTo>
                <a:lnTo>
                  <a:pt x="9098466" y="2973057"/>
                </a:lnTo>
                <a:lnTo>
                  <a:pt x="9093071" y="2967662"/>
                </a:lnTo>
                <a:lnTo>
                  <a:pt x="9093071" y="2966583"/>
                </a:lnTo>
                <a:lnTo>
                  <a:pt x="9097387" y="2961188"/>
                </a:lnTo>
                <a:lnTo>
                  <a:pt x="9097387" y="2959030"/>
                </a:lnTo>
                <a:lnTo>
                  <a:pt x="9095229" y="2950263"/>
                </a:lnTo>
                <a:lnTo>
                  <a:pt x="9095229" y="2941631"/>
                </a:lnTo>
                <a:lnTo>
                  <a:pt x="9096308" y="2940552"/>
                </a:lnTo>
                <a:cubicBezTo>
                  <a:pt x="9094870" y="2937136"/>
                  <a:pt x="9093791" y="2930257"/>
                  <a:pt x="9093071" y="2919916"/>
                </a:cubicBezTo>
                <a:cubicBezTo>
                  <a:pt x="9093791" y="2917219"/>
                  <a:pt x="9096308" y="2913622"/>
                  <a:pt x="9100624" y="2909126"/>
                </a:cubicBezTo>
                <a:lnTo>
                  <a:pt x="9100624" y="2906968"/>
                </a:lnTo>
                <a:cubicBezTo>
                  <a:pt x="9098826" y="2906968"/>
                  <a:pt x="9096308" y="2905530"/>
                  <a:pt x="9093071" y="2902652"/>
                </a:cubicBezTo>
                <a:lnTo>
                  <a:pt x="9091992" y="2902652"/>
                </a:lnTo>
                <a:cubicBezTo>
                  <a:pt x="9078954" y="2912004"/>
                  <a:pt x="9070637" y="2916679"/>
                  <a:pt x="9067040" y="2916679"/>
                </a:cubicBezTo>
                <a:lnTo>
                  <a:pt x="9065962" y="2916679"/>
                </a:lnTo>
                <a:lnTo>
                  <a:pt x="9062724" y="2913442"/>
                </a:lnTo>
                <a:lnTo>
                  <a:pt x="9062724" y="2909126"/>
                </a:lnTo>
                <a:cubicBezTo>
                  <a:pt x="9068479" y="2903372"/>
                  <a:pt x="9073919" y="2896493"/>
                  <a:pt x="9079044" y="2888490"/>
                </a:cubicBezTo>
                <a:cubicBezTo>
                  <a:pt x="9079044" y="2878420"/>
                  <a:pt x="9081202" y="2873384"/>
                  <a:pt x="9085518" y="2873384"/>
                </a:cubicBezTo>
                <a:lnTo>
                  <a:pt x="9085518" y="2869068"/>
                </a:lnTo>
                <a:lnTo>
                  <a:pt x="9095229" y="2841958"/>
                </a:lnTo>
                <a:lnTo>
                  <a:pt x="9089834" y="2828875"/>
                </a:lnTo>
                <a:lnTo>
                  <a:pt x="9089834" y="2825638"/>
                </a:lnTo>
                <a:lnTo>
                  <a:pt x="9093071" y="2822401"/>
                </a:lnTo>
                <a:lnTo>
                  <a:pt x="9107233" y="2822401"/>
                </a:lnTo>
                <a:cubicBezTo>
                  <a:pt x="9107233" y="2818625"/>
                  <a:pt x="9109391" y="2815028"/>
                  <a:pt x="9113707" y="2811611"/>
                </a:cubicBezTo>
                <a:lnTo>
                  <a:pt x="9119102" y="2790975"/>
                </a:lnTo>
                <a:cubicBezTo>
                  <a:pt x="9118023" y="2788098"/>
                  <a:pt x="9116944" y="2786659"/>
                  <a:pt x="9115865" y="2786659"/>
                </a:cubicBezTo>
                <a:lnTo>
                  <a:pt x="9073514" y="2786659"/>
                </a:lnTo>
                <a:lnTo>
                  <a:pt x="9068120" y="2781264"/>
                </a:lnTo>
                <a:lnTo>
                  <a:pt x="9068120" y="2780185"/>
                </a:lnTo>
                <a:cubicBezTo>
                  <a:pt x="9068120" y="2778387"/>
                  <a:pt x="9069558" y="2777308"/>
                  <a:pt x="9072436" y="2776948"/>
                </a:cubicBezTo>
                <a:lnTo>
                  <a:pt x="9079044" y="2781264"/>
                </a:lnTo>
                <a:lnTo>
                  <a:pt x="9081202" y="2781264"/>
                </a:lnTo>
                <a:cubicBezTo>
                  <a:pt x="9082821" y="2781264"/>
                  <a:pt x="9084260" y="2778702"/>
                  <a:pt x="9085518" y="2773576"/>
                </a:cubicBezTo>
                <a:lnTo>
                  <a:pt x="9095229" y="2773576"/>
                </a:lnTo>
                <a:cubicBezTo>
                  <a:pt x="9104671" y="2777263"/>
                  <a:pt x="9113707" y="2779106"/>
                  <a:pt x="9122339" y="2779106"/>
                </a:cubicBezTo>
                <a:cubicBezTo>
                  <a:pt x="9128094" y="2768047"/>
                  <a:pt x="9130971" y="2759729"/>
                  <a:pt x="9130971" y="2754154"/>
                </a:cubicBezTo>
                <a:lnTo>
                  <a:pt x="9128813" y="2739992"/>
                </a:lnTo>
                <a:lnTo>
                  <a:pt x="9128813" y="2738913"/>
                </a:lnTo>
                <a:cubicBezTo>
                  <a:pt x="9131151" y="2734597"/>
                  <a:pt x="9133714" y="2732080"/>
                  <a:pt x="9136501" y="2731360"/>
                </a:cubicBezTo>
                <a:close/>
                <a:moveTo>
                  <a:pt x="7258634" y="2723445"/>
                </a:moveTo>
                <a:lnTo>
                  <a:pt x="7255398" y="2728840"/>
                </a:lnTo>
                <a:lnTo>
                  <a:pt x="7257556" y="2728840"/>
                </a:lnTo>
                <a:lnTo>
                  <a:pt x="7259714" y="2724524"/>
                </a:lnTo>
                <a:lnTo>
                  <a:pt x="7259714" y="2723445"/>
                </a:lnTo>
                <a:close/>
                <a:moveTo>
                  <a:pt x="4702898" y="2722496"/>
                </a:moveTo>
                <a:lnTo>
                  <a:pt x="4702898" y="2723575"/>
                </a:lnTo>
                <a:lnTo>
                  <a:pt x="4703977" y="2726812"/>
                </a:lnTo>
                <a:lnTo>
                  <a:pt x="4707214" y="2726812"/>
                </a:lnTo>
                <a:lnTo>
                  <a:pt x="4707214" y="2725733"/>
                </a:lnTo>
                <a:lnTo>
                  <a:pt x="4703977" y="2722496"/>
                </a:lnTo>
                <a:close/>
                <a:moveTo>
                  <a:pt x="7266188" y="2712520"/>
                </a:moveTo>
                <a:lnTo>
                  <a:pt x="7266188" y="2715757"/>
                </a:lnTo>
                <a:lnTo>
                  <a:pt x="7267266" y="2715757"/>
                </a:lnTo>
                <a:lnTo>
                  <a:pt x="7267266" y="2712520"/>
                </a:lnTo>
                <a:close/>
                <a:moveTo>
                  <a:pt x="4698582" y="2711706"/>
                </a:moveTo>
                <a:lnTo>
                  <a:pt x="4698582" y="2712785"/>
                </a:lnTo>
                <a:lnTo>
                  <a:pt x="4700740" y="2714943"/>
                </a:lnTo>
                <a:lnTo>
                  <a:pt x="4701819" y="2714943"/>
                </a:lnTo>
                <a:lnTo>
                  <a:pt x="4701819" y="2713864"/>
                </a:lnTo>
                <a:lnTo>
                  <a:pt x="4699661" y="2711706"/>
                </a:lnTo>
                <a:close/>
                <a:moveTo>
                  <a:pt x="7264030" y="2709283"/>
                </a:moveTo>
                <a:lnTo>
                  <a:pt x="7262950" y="2714678"/>
                </a:lnTo>
                <a:lnTo>
                  <a:pt x="7262950" y="2715757"/>
                </a:lnTo>
                <a:lnTo>
                  <a:pt x="7264030" y="2715757"/>
                </a:lnTo>
                <a:lnTo>
                  <a:pt x="7265108" y="2711441"/>
                </a:lnTo>
                <a:lnTo>
                  <a:pt x="7265108" y="2709283"/>
                </a:lnTo>
                <a:close/>
                <a:moveTo>
                  <a:pt x="4734189" y="2697814"/>
                </a:moveTo>
                <a:cubicBezTo>
                  <a:pt x="4731311" y="2698713"/>
                  <a:pt x="4729153" y="2700466"/>
                  <a:pt x="4727715" y="2703074"/>
                </a:cubicBezTo>
                <a:lnTo>
                  <a:pt x="4727715" y="2716022"/>
                </a:lnTo>
                <a:lnTo>
                  <a:pt x="4720162" y="2723575"/>
                </a:lnTo>
                <a:lnTo>
                  <a:pt x="4720162" y="2725733"/>
                </a:lnTo>
                <a:cubicBezTo>
                  <a:pt x="4724478" y="2728071"/>
                  <a:pt x="4726636" y="2732387"/>
                  <a:pt x="4726636" y="2738681"/>
                </a:cubicBezTo>
                <a:lnTo>
                  <a:pt x="4727715" y="2739760"/>
                </a:lnTo>
                <a:lnTo>
                  <a:pt x="4728794" y="2739760"/>
                </a:lnTo>
                <a:cubicBezTo>
                  <a:pt x="4730592" y="2739760"/>
                  <a:pt x="4734864" y="2734365"/>
                  <a:pt x="4741607" y="2723575"/>
                </a:cubicBezTo>
                <a:cubicBezTo>
                  <a:pt x="4742506" y="2723575"/>
                  <a:pt x="4743585" y="2721057"/>
                  <a:pt x="4744844" y="2716022"/>
                </a:cubicBezTo>
                <a:cubicBezTo>
                  <a:pt x="4741247" y="2711166"/>
                  <a:pt x="4738415" y="2705097"/>
                  <a:pt x="4736347" y="2697814"/>
                </a:cubicBezTo>
                <a:close/>
                <a:moveTo>
                  <a:pt x="7264030" y="2697279"/>
                </a:moveTo>
                <a:lnTo>
                  <a:pt x="7265108" y="2697279"/>
                </a:lnTo>
                <a:cubicBezTo>
                  <a:pt x="7277247" y="2697279"/>
                  <a:pt x="7292488" y="2709597"/>
                  <a:pt x="7310831" y="2734235"/>
                </a:cubicBezTo>
                <a:lnTo>
                  <a:pt x="7310831" y="2736393"/>
                </a:lnTo>
                <a:cubicBezTo>
                  <a:pt x="7309752" y="2739360"/>
                  <a:pt x="7306830" y="2740844"/>
                  <a:pt x="7302064" y="2740844"/>
                </a:cubicBezTo>
                <a:cubicBezTo>
                  <a:pt x="7296310" y="2740844"/>
                  <a:pt x="7291949" y="2739720"/>
                  <a:pt x="7288982" y="2737472"/>
                </a:cubicBezTo>
                <a:cubicBezTo>
                  <a:pt x="7285385" y="2737652"/>
                  <a:pt x="7283586" y="2738416"/>
                  <a:pt x="7283586" y="2739765"/>
                </a:cubicBezTo>
                <a:lnTo>
                  <a:pt x="7278192" y="2738551"/>
                </a:lnTo>
                <a:lnTo>
                  <a:pt x="7268346" y="2740844"/>
                </a:lnTo>
                <a:cubicBezTo>
                  <a:pt x="7256926" y="2740124"/>
                  <a:pt x="7250767" y="2739000"/>
                  <a:pt x="7249868" y="2737472"/>
                </a:cubicBezTo>
                <a:lnTo>
                  <a:pt x="7244472" y="2737472"/>
                </a:lnTo>
                <a:cubicBezTo>
                  <a:pt x="7241775" y="2739720"/>
                  <a:pt x="7239258" y="2740844"/>
                  <a:pt x="7236920" y="2740844"/>
                </a:cubicBezTo>
                <a:lnTo>
                  <a:pt x="7221678" y="2740844"/>
                </a:lnTo>
                <a:lnTo>
                  <a:pt x="7210754" y="2738551"/>
                </a:lnTo>
                <a:lnTo>
                  <a:pt x="7208596" y="2741923"/>
                </a:lnTo>
                <a:lnTo>
                  <a:pt x="7209675" y="2746239"/>
                </a:lnTo>
                <a:lnTo>
                  <a:pt x="7206438" y="2751634"/>
                </a:lnTo>
                <a:lnTo>
                  <a:pt x="7207517" y="2757029"/>
                </a:lnTo>
                <a:cubicBezTo>
                  <a:pt x="7207517" y="2760895"/>
                  <a:pt x="7206078" y="2764177"/>
                  <a:pt x="7203201" y="2766875"/>
                </a:cubicBezTo>
                <a:lnTo>
                  <a:pt x="7204280" y="2772270"/>
                </a:lnTo>
                <a:lnTo>
                  <a:pt x="7204280" y="2776586"/>
                </a:lnTo>
                <a:cubicBezTo>
                  <a:pt x="7207876" y="2777215"/>
                  <a:pt x="7209675" y="2778339"/>
                  <a:pt x="7209675" y="2779957"/>
                </a:cubicBezTo>
                <a:lnTo>
                  <a:pt x="7209675" y="2785352"/>
                </a:lnTo>
                <a:lnTo>
                  <a:pt x="7207517" y="2793984"/>
                </a:lnTo>
                <a:lnTo>
                  <a:pt x="7207517" y="2802751"/>
                </a:lnTo>
                <a:lnTo>
                  <a:pt x="7210754" y="2821229"/>
                </a:lnTo>
                <a:lnTo>
                  <a:pt x="7210754" y="2824466"/>
                </a:lnTo>
                <a:lnTo>
                  <a:pt x="7201043" y="2857106"/>
                </a:lnTo>
                <a:lnTo>
                  <a:pt x="7195648" y="2861422"/>
                </a:lnTo>
                <a:lnTo>
                  <a:pt x="7194434" y="2861422"/>
                </a:lnTo>
                <a:lnTo>
                  <a:pt x="7185802" y="2858185"/>
                </a:lnTo>
                <a:lnTo>
                  <a:pt x="7180407" y="2859264"/>
                </a:lnTo>
                <a:lnTo>
                  <a:pt x="7175956" y="2858185"/>
                </a:lnTo>
                <a:cubicBezTo>
                  <a:pt x="7173798" y="2858185"/>
                  <a:pt x="7172719" y="2859264"/>
                  <a:pt x="7172719" y="2861422"/>
                </a:cubicBezTo>
                <a:lnTo>
                  <a:pt x="7171640" y="2862501"/>
                </a:lnTo>
                <a:lnTo>
                  <a:pt x="7170561" y="2862501"/>
                </a:lnTo>
                <a:cubicBezTo>
                  <a:pt x="7165526" y="2861962"/>
                  <a:pt x="7163008" y="2861243"/>
                  <a:pt x="7163008" y="2860343"/>
                </a:cubicBezTo>
                <a:lnTo>
                  <a:pt x="7161929" y="2861422"/>
                </a:lnTo>
                <a:lnTo>
                  <a:pt x="7154241" y="2861422"/>
                </a:lnTo>
                <a:cubicBezTo>
                  <a:pt x="7150824" y="2861422"/>
                  <a:pt x="7148306" y="2855982"/>
                  <a:pt x="7146688" y="2845102"/>
                </a:cubicBezTo>
                <a:cubicBezTo>
                  <a:pt x="7138865" y="2835661"/>
                  <a:pt x="7130908" y="2830940"/>
                  <a:pt x="7122815" y="2830940"/>
                </a:cubicBezTo>
                <a:cubicBezTo>
                  <a:pt x="7122096" y="2828603"/>
                  <a:pt x="7118454" y="2825006"/>
                  <a:pt x="7111890" y="2820150"/>
                </a:cubicBezTo>
                <a:lnTo>
                  <a:pt x="7111890" y="2819071"/>
                </a:lnTo>
                <a:cubicBezTo>
                  <a:pt x="7116386" y="2813946"/>
                  <a:pt x="7120387" y="2811383"/>
                  <a:pt x="7123894" y="2811383"/>
                </a:cubicBezTo>
                <a:lnTo>
                  <a:pt x="7131447" y="2811383"/>
                </a:lnTo>
                <a:cubicBezTo>
                  <a:pt x="7142327" y="2813362"/>
                  <a:pt x="7147767" y="2815205"/>
                  <a:pt x="7147767" y="2816913"/>
                </a:cubicBezTo>
                <a:cubicBezTo>
                  <a:pt x="7155770" y="2816374"/>
                  <a:pt x="7159771" y="2812373"/>
                  <a:pt x="7159771" y="2804909"/>
                </a:cubicBezTo>
                <a:lnTo>
                  <a:pt x="7155320" y="2796142"/>
                </a:lnTo>
                <a:cubicBezTo>
                  <a:pt x="7155320" y="2788230"/>
                  <a:pt x="7157164" y="2782475"/>
                  <a:pt x="7160850" y="2778878"/>
                </a:cubicBezTo>
                <a:lnTo>
                  <a:pt x="7160850" y="2774428"/>
                </a:lnTo>
                <a:lnTo>
                  <a:pt x="7157613" y="2770112"/>
                </a:lnTo>
                <a:lnTo>
                  <a:pt x="7159771" y="2767954"/>
                </a:lnTo>
                <a:cubicBezTo>
                  <a:pt x="7161210" y="2770831"/>
                  <a:pt x="7163368" y="2772270"/>
                  <a:pt x="7166245" y="2772270"/>
                </a:cubicBezTo>
                <a:cubicBezTo>
                  <a:pt x="7166245" y="2771460"/>
                  <a:pt x="7167245" y="2770606"/>
                  <a:pt x="7169246" y="2769707"/>
                </a:cubicBezTo>
                <a:lnTo>
                  <a:pt x="7174819" y="2767954"/>
                </a:lnTo>
                <a:lnTo>
                  <a:pt x="7171640" y="2767954"/>
                </a:lnTo>
                <a:lnTo>
                  <a:pt x="7171640" y="2765796"/>
                </a:lnTo>
                <a:lnTo>
                  <a:pt x="7174877" y="2765796"/>
                </a:lnTo>
                <a:lnTo>
                  <a:pt x="7174877" y="2767935"/>
                </a:lnTo>
                <a:lnTo>
                  <a:pt x="7178249" y="2766875"/>
                </a:lnTo>
                <a:cubicBezTo>
                  <a:pt x="7178249" y="2764717"/>
                  <a:pt x="7178968" y="2763638"/>
                  <a:pt x="7180407" y="2763638"/>
                </a:cubicBezTo>
                <a:lnTo>
                  <a:pt x="7182565" y="2763638"/>
                </a:lnTo>
                <a:lnTo>
                  <a:pt x="7186881" y="2764717"/>
                </a:lnTo>
                <a:lnTo>
                  <a:pt x="7190118" y="2763638"/>
                </a:lnTo>
                <a:lnTo>
                  <a:pt x="7190118" y="2761479"/>
                </a:lnTo>
                <a:lnTo>
                  <a:pt x="7179328" y="2761479"/>
                </a:lnTo>
                <a:lnTo>
                  <a:pt x="7181486" y="2759321"/>
                </a:lnTo>
                <a:lnTo>
                  <a:pt x="7182565" y="2759321"/>
                </a:lnTo>
                <a:lnTo>
                  <a:pt x="7187960" y="2760400"/>
                </a:lnTo>
                <a:lnTo>
                  <a:pt x="7187960" y="2758108"/>
                </a:lnTo>
                <a:cubicBezTo>
                  <a:pt x="7184903" y="2758108"/>
                  <a:pt x="7182385" y="2755590"/>
                  <a:pt x="7180407" y="2750555"/>
                </a:cubicBezTo>
                <a:lnTo>
                  <a:pt x="7177170" y="2750555"/>
                </a:lnTo>
                <a:lnTo>
                  <a:pt x="7177170" y="2754871"/>
                </a:lnTo>
                <a:lnTo>
                  <a:pt x="7179328" y="2758108"/>
                </a:lnTo>
                <a:lnTo>
                  <a:pt x="7179328" y="2759321"/>
                </a:lnTo>
                <a:lnTo>
                  <a:pt x="7175956" y="2763638"/>
                </a:lnTo>
                <a:lnTo>
                  <a:pt x="7177170" y="2764717"/>
                </a:lnTo>
                <a:lnTo>
                  <a:pt x="7174877" y="2764717"/>
                </a:lnTo>
                <a:lnTo>
                  <a:pt x="7173798" y="2763638"/>
                </a:lnTo>
                <a:lnTo>
                  <a:pt x="7172719" y="2763638"/>
                </a:lnTo>
                <a:lnTo>
                  <a:pt x="7166245" y="2767954"/>
                </a:lnTo>
                <a:lnTo>
                  <a:pt x="7163008" y="2767954"/>
                </a:lnTo>
                <a:cubicBezTo>
                  <a:pt x="7158602" y="2765436"/>
                  <a:pt x="7156399" y="2762154"/>
                  <a:pt x="7156399" y="2758108"/>
                </a:cubicBezTo>
                <a:cubicBezTo>
                  <a:pt x="7156399" y="2754511"/>
                  <a:pt x="7158962" y="2752713"/>
                  <a:pt x="7164087" y="2752713"/>
                </a:cubicBezTo>
                <a:cubicBezTo>
                  <a:pt x="7167863" y="2746239"/>
                  <a:pt x="7171460" y="2743002"/>
                  <a:pt x="7174877" y="2743002"/>
                </a:cubicBezTo>
                <a:lnTo>
                  <a:pt x="7174877" y="2740844"/>
                </a:lnTo>
                <a:cubicBezTo>
                  <a:pt x="7172000" y="2740844"/>
                  <a:pt x="7167684" y="2744081"/>
                  <a:pt x="7161929" y="2750555"/>
                </a:cubicBezTo>
                <a:cubicBezTo>
                  <a:pt x="7159052" y="2749476"/>
                  <a:pt x="7157613" y="2748397"/>
                  <a:pt x="7157613" y="2747318"/>
                </a:cubicBezTo>
                <a:lnTo>
                  <a:pt x="7159771" y="2739765"/>
                </a:lnTo>
                <a:lnTo>
                  <a:pt x="7157613" y="2737472"/>
                </a:lnTo>
                <a:lnTo>
                  <a:pt x="7151004" y="2739765"/>
                </a:lnTo>
                <a:lnTo>
                  <a:pt x="7143451" y="2739765"/>
                </a:lnTo>
                <a:cubicBezTo>
                  <a:pt x="7136528" y="2739765"/>
                  <a:pt x="7131447" y="2741203"/>
                  <a:pt x="7128210" y="2744081"/>
                </a:cubicBezTo>
                <a:lnTo>
                  <a:pt x="7126052" y="2744081"/>
                </a:lnTo>
                <a:cubicBezTo>
                  <a:pt x="7123175" y="2742822"/>
                  <a:pt x="7121736" y="2740619"/>
                  <a:pt x="7121736" y="2737472"/>
                </a:cubicBezTo>
                <a:lnTo>
                  <a:pt x="7110811" y="2737472"/>
                </a:lnTo>
                <a:lnTo>
                  <a:pt x="7101100" y="2740844"/>
                </a:lnTo>
                <a:lnTo>
                  <a:pt x="7097728" y="2737472"/>
                </a:lnTo>
                <a:lnTo>
                  <a:pt x="7093412" y="2738551"/>
                </a:lnTo>
                <a:lnTo>
                  <a:pt x="7085859" y="2737472"/>
                </a:lnTo>
                <a:lnTo>
                  <a:pt x="7083701" y="2739765"/>
                </a:lnTo>
                <a:lnTo>
                  <a:pt x="7081408" y="2739765"/>
                </a:lnTo>
                <a:lnTo>
                  <a:pt x="7078171" y="2737472"/>
                </a:lnTo>
                <a:cubicBezTo>
                  <a:pt x="7078171" y="2739720"/>
                  <a:pt x="7077452" y="2740844"/>
                  <a:pt x="7076013" y="2740844"/>
                </a:cubicBezTo>
                <a:lnTo>
                  <a:pt x="7066302" y="2740844"/>
                </a:lnTo>
                <a:lnTo>
                  <a:pt x="7063065" y="2737472"/>
                </a:lnTo>
                <a:lnTo>
                  <a:pt x="7063065" y="2736393"/>
                </a:lnTo>
                <a:cubicBezTo>
                  <a:pt x="7063785" y="2734235"/>
                  <a:pt x="7065943" y="2733156"/>
                  <a:pt x="7069539" y="2733156"/>
                </a:cubicBezTo>
                <a:lnTo>
                  <a:pt x="7074934" y="2733156"/>
                </a:lnTo>
                <a:cubicBezTo>
                  <a:pt x="7076373" y="2733156"/>
                  <a:pt x="7077092" y="2734235"/>
                  <a:pt x="7077092" y="2736393"/>
                </a:cubicBezTo>
                <a:lnTo>
                  <a:pt x="7078171" y="2736393"/>
                </a:lnTo>
                <a:cubicBezTo>
                  <a:pt x="7078171" y="2732976"/>
                  <a:pt x="7078891" y="2731267"/>
                  <a:pt x="7080329" y="2731267"/>
                </a:cubicBezTo>
                <a:lnTo>
                  <a:pt x="7085859" y="2731267"/>
                </a:lnTo>
                <a:lnTo>
                  <a:pt x="7099886" y="2729109"/>
                </a:lnTo>
                <a:lnTo>
                  <a:pt x="7108653" y="2733156"/>
                </a:lnTo>
                <a:lnTo>
                  <a:pt x="7109732" y="2733156"/>
                </a:lnTo>
                <a:lnTo>
                  <a:pt x="7116206" y="2729109"/>
                </a:lnTo>
                <a:lnTo>
                  <a:pt x="7132526" y="2732346"/>
                </a:lnTo>
                <a:lnTo>
                  <a:pt x="7139135" y="2729109"/>
                </a:lnTo>
                <a:lnTo>
                  <a:pt x="7169482" y="2732077"/>
                </a:lnTo>
                <a:lnTo>
                  <a:pt x="7173798" y="2729109"/>
                </a:lnTo>
                <a:cubicBezTo>
                  <a:pt x="7181261" y="2730188"/>
                  <a:pt x="7185982" y="2731178"/>
                  <a:pt x="7187960" y="2732077"/>
                </a:cubicBezTo>
                <a:lnTo>
                  <a:pt x="7196727" y="2732346"/>
                </a:lnTo>
                <a:cubicBezTo>
                  <a:pt x="7197446" y="2733605"/>
                  <a:pt x="7199604" y="2734235"/>
                  <a:pt x="7203201" y="2734235"/>
                </a:cubicBezTo>
                <a:lnTo>
                  <a:pt x="7208596" y="2732346"/>
                </a:lnTo>
                <a:lnTo>
                  <a:pt x="7212912" y="2733156"/>
                </a:lnTo>
                <a:lnTo>
                  <a:pt x="7229232" y="2730188"/>
                </a:lnTo>
                <a:lnTo>
                  <a:pt x="7245552" y="2729919"/>
                </a:lnTo>
                <a:lnTo>
                  <a:pt x="7254318" y="2712520"/>
                </a:lnTo>
                <a:cubicBezTo>
                  <a:pt x="7258095" y="2708204"/>
                  <a:pt x="7261332" y="2703123"/>
                  <a:pt x="7264030" y="2697279"/>
                </a:cubicBezTo>
                <a:close/>
                <a:moveTo>
                  <a:pt x="8082612" y="2694912"/>
                </a:moveTo>
                <a:lnTo>
                  <a:pt x="8079375" y="2695991"/>
                </a:lnTo>
                <a:lnTo>
                  <a:pt x="8079375" y="2697070"/>
                </a:lnTo>
                <a:lnTo>
                  <a:pt x="8086928" y="2695991"/>
                </a:lnTo>
                <a:lnTo>
                  <a:pt x="8086928" y="2694912"/>
                </a:lnTo>
                <a:close/>
                <a:moveTo>
                  <a:pt x="4728794" y="2688103"/>
                </a:moveTo>
                <a:lnTo>
                  <a:pt x="4728794" y="2690261"/>
                </a:lnTo>
                <a:lnTo>
                  <a:pt x="4729873" y="2690261"/>
                </a:lnTo>
                <a:lnTo>
                  <a:pt x="4729873" y="2688103"/>
                </a:lnTo>
                <a:close/>
                <a:moveTo>
                  <a:pt x="8247025" y="2682099"/>
                </a:moveTo>
                <a:lnTo>
                  <a:pt x="8247025" y="2683178"/>
                </a:lnTo>
                <a:lnTo>
                  <a:pt x="8250128" y="2684257"/>
                </a:lnTo>
                <a:lnTo>
                  <a:pt x="8250128" y="2682099"/>
                </a:lnTo>
                <a:close/>
                <a:moveTo>
                  <a:pt x="8085849" y="2682099"/>
                </a:moveTo>
                <a:cubicBezTo>
                  <a:pt x="8082612" y="2684886"/>
                  <a:pt x="8080094" y="2686280"/>
                  <a:pt x="8078296" y="2686280"/>
                </a:cubicBezTo>
                <a:lnTo>
                  <a:pt x="8078296" y="2687359"/>
                </a:lnTo>
                <a:lnTo>
                  <a:pt x="8079375" y="2687359"/>
                </a:lnTo>
                <a:cubicBezTo>
                  <a:pt x="8084051" y="2685560"/>
                  <a:pt x="8086569" y="2683807"/>
                  <a:pt x="8086928" y="2682099"/>
                </a:cubicBezTo>
                <a:close/>
                <a:moveTo>
                  <a:pt x="543669" y="2678996"/>
                </a:moveTo>
                <a:lnTo>
                  <a:pt x="544748" y="2682233"/>
                </a:lnTo>
                <a:lnTo>
                  <a:pt x="543669" y="2688707"/>
                </a:lnTo>
                <a:lnTo>
                  <a:pt x="543669" y="2689786"/>
                </a:lnTo>
                <a:lnTo>
                  <a:pt x="544748" y="2689786"/>
                </a:lnTo>
                <a:cubicBezTo>
                  <a:pt x="544748" y="2687628"/>
                  <a:pt x="545467" y="2686549"/>
                  <a:pt x="546906" y="2686549"/>
                </a:cubicBezTo>
                <a:lnTo>
                  <a:pt x="545827" y="2685470"/>
                </a:lnTo>
                <a:lnTo>
                  <a:pt x="546906" y="2680075"/>
                </a:lnTo>
                <a:lnTo>
                  <a:pt x="546906" y="2678996"/>
                </a:lnTo>
                <a:close/>
                <a:moveTo>
                  <a:pt x="4229499" y="2678187"/>
                </a:moveTo>
                <a:lnTo>
                  <a:pt x="4229499" y="2679266"/>
                </a:lnTo>
                <a:lnTo>
                  <a:pt x="4232736" y="2680345"/>
                </a:lnTo>
                <a:lnTo>
                  <a:pt x="4232736" y="2678187"/>
                </a:lnTo>
                <a:close/>
                <a:moveTo>
                  <a:pt x="8759269" y="2676973"/>
                </a:moveTo>
                <a:lnTo>
                  <a:pt x="8759269" y="2682233"/>
                </a:lnTo>
                <a:lnTo>
                  <a:pt x="8760348" y="2682233"/>
                </a:lnTo>
                <a:lnTo>
                  <a:pt x="8760348" y="2676973"/>
                </a:lnTo>
                <a:close/>
                <a:moveTo>
                  <a:pt x="3256670" y="2676299"/>
                </a:moveTo>
                <a:lnTo>
                  <a:pt x="3256670" y="2680750"/>
                </a:lnTo>
                <a:lnTo>
                  <a:pt x="3257749" y="2680750"/>
                </a:lnTo>
                <a:lnTo>
                  <a:pt x="3257749" y="2676299"/>
                </a:lnTo>
                <a:close/>
                <a:moveTo>
                  <a:pt x="3696755" y="2674141"/>
                </a:moveTo>
                <a:lnTo>
                  <a:pt x="3696755" y="2677243"/>
                </a:lnTo>
                <a:lnTo>
                  <a:pt x="3700936" y="2677243"/>
                </a:lnTo>
                <a:lnTo>
                  <a:pt x="3700936" y="2676164"/>
                </a:lnTo>
                <a:lnTo>
                  <a:pt x="3698913" y="2674141"/>
                </a:lnTo>
                <a:close/>
                <a:moveTo>
                  <a:pt x="4690085" y="2672997"/>
                </a:moveTo>
                <a:lnTo>
                  <a:pt x="4707214" y="2680550"/>
                </a:lnTo>
                <a:lnTo>
                  <a:pt x="4707214" y="2679471"/>
                </a:lnTo>
                <a:cubicBezTo>
                  <a:pt x="4707214" y="2677672"/>
                  <a:pt x="4708652" y="2676593"/>
                  <a:pt x="4711530" y="2676234"/>
                </a:cubicBezTo>
                <a:cubicBezTo>
                  <a:pt x="4715126" y="2676234"/>
                  <a:pt x="4716925" y="2676953"/>
                  <a:pt x="4716925" y="2678392"/>
                </a:cubicBezTo>
                <a:lnTo>
                  <a:pt x="4722320" y="2677313"/>
                </a:lnTo>
                <a:lnTo>
                  <a:pt x="4726636" y="2677313"/>
                </a:lnTo>
                <a:lnTo>
                  <a:pt x="4737291" y="2682708"/>
                </a:lnTo>
                <a:lnTo>
                  <a:pt x="4759950" y="2680550"/>
                </a:lnTo>
                <a:cubicBezTo>
                  <a:pt x="4776944" y="2692419"/>
                  <a:pt x="4785532" y="2701365"/>
                  <a:pt x="4785711" y="2707390"/>
                </a:cubicBezTo>
                <a:lnTo>
                  <a:pt x="4785711" y="2711706"/>
                </a:lnTo>
                <a:lnTo>
                  <a:pt x="4783553" y="2714943"/>
                </a:lnTo>
                <a:cubicBezTo>
                  <a:pt x="4783553" y="2724114"/>
                  <a:pt x="4786790" y="2730229"/>
                  <a:pt x="4793264" y="2733286"/>
                </a:cubicBezTo>
                <a:lnTo>
                  <a:pt x="4793264" y="2738681"/>
                </a:lnTo>
                <a:cubicBezTo>
                  <a:pt x="4793264" y="2741378"/>
                  <a:pt x="4786835" y="2743491"/>
                  <a:pt x="4773977" y="2745020"/>
                </a:cubicBezTo>
                <a:lnTo>
                  <a:pt x="4766424" y="2745020"/>
                </a:lnTo>
                <a:lnTo>
                  <a:pt x="4749160" y="2740839"/>
                </a:lnTo>
                <a:cubicBezTo>
                  <a:pt x="4737021" y="2745065"/>
                  <a:pt x="4730952" y="2748976"/>
                  <a:pt x="4730952" y="2752573"/>
                </a:cubicBezTo>
                <a:cubicBezTo>
                  <a:pt x="4729693" y="2752573"/>
                  <a:pt x="4728974" y="2754371"/>
                  <a:pt x="4728794" y="2757968"/>
                </a:cubicBezTo>
                <a:lnTo>
                  <a:pt x="4729873" y="2764442"/>
                </a:lnTo>
                <a:lnTo>
                  <a:pt x="4728794" y="2767679"/>
                </a:lnTo>
                <a:cubicBezTo>
                  <a:pt x="4732390" y="2774333"/>
                  <a:pt x="4734189" y="2781122"/>
                  <a:pt x="4734189" y="2788045"/>
                </a:cubicBezTo>
                <a:lnTo>
                  <a:pt x="4732031" y="2800993"/>
                </a:lnTo>
                <a:lnTo>
                  <a:pt x="4732031" y="2803151"/>
                </a:lnTo>
                <a:cubicBezTo>
                  <a:pt x="4739134" y="2809985"/>
                  <a:pt x="4742686" y="2816819"/>
                  <a:pt x="4742686" y="2823652"/>
                </a:cubicBezTo>
                <a:lnTo>
                  <a:pt x="4739449" y="2831071"/>
                </a:lnTo>
                <a:lnTo>
                  <a:pt x="4739449" y="2832150"/>
                </a:lnTo>
                <a:cubicBezTo>
                  <a:pt x="4739449" y="2837005"/>
                  <a:pt x="4742686" y="2840602"/>
                  <a:pt x="4749160" y="2842940"/>
                </a:cubicBezTo>
                <a:lnTo>
                  <a:pt x="4766424" y="2873152"/>
                </a:lnTo>
                <a:lnTo>
                  <a:pt x="4769661" y="2873152"/>
                </a:lnTo>
                <a:lnTo>
                  <a:pt x="4785711" y="2845098"/>
                </a:lnTo>
                <a:lnTo>
                  <a:pt x="4787869" y="2845098"/>
                </a:lnTo>
                <a:lnTo>
                  <a:pt x="4790027" y="2847256"/>
                </a:lnTo>
                <a:lnTo>
                  <a:pt x="4790027" y="2856967"/>
                </a:lnTo>
                <a:lnTo>
                  <a:pt x="4786790" y="2869915"/>
                </a:lnTo>
                <a:lnTo>
                  <a:pt x="4787869" y="2870994"/>
                </a:lnTo>
                <a:lnTo>
                  <a:pt x="4787869" y="2873152"/>
                </a:lnTo>
                <a:lnTo>
                  <a:pt x="4786790" y="2874096"/>
                </a:lnTo>
                <a:lnTo>
                  <a:pt x="4786790" y="2875175"/>
                </a:lnTo>
                <a:cubicBezTo>
                  <a:pt x="4792545" y="2880570"/>
                  <a:pt x="4795422" y="2888123"/>
                  <a:pt x="4795422" y="2897834"/>
                </a:cubicBezTo>
                <a:lnTo>
                  <a:pt x="4794343" y="2898913"/>
                </a:lnTo>
                <a:lnTo>
                  <a:pt x="4792185" y="2898913"/>
                </a:lnTo>
                <a:cubicBezTo>
                  <a:pt x="4790747" y="2898913"/>
                  <a:pt x="4790027" y="2897834"/>
                  <a:pt x="4790027" y="2895676"/>
                </a:cubicBezTo>
                <a:lnTo>
                  <a:pt x="4788948" y="2894597"/>
                </a:lnTo>
                <a:lnTo>
                  <a:pt x="4786790" y="2894597"/>
                </a:lnTo>
                <a:lnTo>
                  <a:pt x="4786790" y="2896755"/>
                </a:lnTo>
                <a:cubicBezTo>
                  <a:pt x="4788769" y="2896755"/>
                  <a:pt x="4790567" y="2898553"/>
                  <a:pt x="4792185" y="2902150"/>
                </a:cubicBezTo>
                <a:cubicBezTo>
                  <a:pt x="4795782" y="2902150"/>
                  <a:pt x="4797580" y="2904308"/>
                  <a:pt x="4797580" y="2908624"/>
                </a:cubicBezTo>
                <a:lnTo>
                  <a:pt x="4798659" y="2907545"/>
                </a:lnTo>
                <a:lnTo>
                  <a:pt x="4800817" y="2907545"/>
                </a:lnTo>
                <a:lnTo>
                  <a:pt x="4801896" y="2912940"/>
                </a:lnTo>
                <a:cubicBezTo>
                  <a:pt x="4801896" y="2916447"/>
                  <a:pt x="4796142" y="2925034"/>
                  <a:pt x="4784632" y="2938701"/>
                </a:cubicBezTo>
                <a:lnTo>
                  <a:pt x="4781395" y="2938701"/>
                </a:lnTo>
                <a:cubicBezTo>
                  <a:pt x="4758466" y="2933666"/>
                  <a:pt x="4747002" y="2928990"/>
                  <a:pt x="4747002" y="2924674"/>
                </a:cubicBezTo>
                <a:cubicBezTo>
                  <a:pt x="4741247" y="2924674"/>
                  <a:pt x="4738370" y="2923236"/>
                  <a:pt x="4738370" y="2920358"/>
                </a:cubicBezTo>
                <a:lnTo>
                  <a:pt x="4738370" y="2919279"/>
                </a:lnTo>
                <a:cubicBezTo>
                  <a:pt x="4738370" y="2917841"/>
                  <a:pt x="4739449" y="2917121"/>
                  <a:pt x="4741607" y="2917121"/>
                </a:cubicBezTo>
                <a:lnTo>
                  <a:pt x="4741607" y="2916177"/>
                </a:lnTo>
                <a:lnTo>
                  <a:pt x="4740528" y="2916177"/>
                </a:lnTo>
                <a:lnTo>
                  <a:pt x="4735268" y="2918200"/>
                </a:lnTo>
                <a:lnTo>
                  <a:pt x="4733110" y="2915098"/>
                </a:lnTo>
                <a:lnTo>
                  <a:pt x="4734189" y="2910782"/>
                </a:lnTo>
                <a:cubicBezTo>
                  <a:pt x="4734189" y="2909343"/>
                  <a:pt x="4730232" y="2906106"/>
                  <a:pt x="4722320" y="2901071"/>
                </a:cubicBezTo>
                <a:cubicBezTo>
                  <a:pt x="4716386" y="2892259"/>
                  <a:pt x="4709192" y="2878996"/>
                  <a:pt x="4700740" y="2861283"/>
                </a:cubicBezTo>
                <a:lnTo>
                  <a:pt x="4703977" y="2855888"/>
                </a:lnTo>
                <a:cubicBezTo>
                  <a:pt x="4698222" y="2855888"/>
                  <a:pt x="4695345" y="2851931"/>
                  <a:pt x="4695345" y="2844019"/>
                </a:cubicBezTo>
                <a:cubicBezTo>
                  <a:pt x="4693457" y="2840242"/>
                  <a:pt x="4692063" y="2834532"/>
                  <a:pt x="4691164" y="2826889"/>
                </a:cubicBezTo>
                <a:lnTo>
                  <a:pt x="4692243" y="2822573"/>
                </a:lnTo>
                <a:cubicBezTo>
                  <a:pt x="4687927" y="2810165"/>
                  <a:pt x="4684330" y="2796902"/>
                  <a:pt x="4681453" y="2782785"/>
                </a:cubicBezTo>
                <a:lnTo>
                  <a:pt x="4679295" y="2776311"/>
                </a:lnTo>
                <a:lnTo>
                  <a:pt x="4679295" y="2767679"/>
                </a:lnTo>
                <a:lnTo>
                  <a:pt x="4682532" y="2756889"/>
                </a:lnTo>
                <a:lnTo>
                  <a:pt x="4682532" y="2745020"/>
                </a:lnTo>
                <a:lnTo>
                  <a:pt x="4680374" y="2742997"/>
                </a:lnTo>
                <a:lnTo>
                  <a:pt x="4673900" y="2742997"/>
                </a:lnTo>
                <a:lnTo>
                  <a:pt x="4667426" y="2741918"/>
                </a:lnTo>
                <a:lnTo>
                  <a:pt x="4659873" y="2743941"/>
                </a:lnTo>
                <a:cubicBezTo>
                  <a:pt x="4654837" y="2742233"/>
                  <a:pt x="4652320" y="2740839"/>
                  <a:pt x="4652320" y="2739760"/>
                </a:cubicBezTo>
                <a:lnTo>
                  <a:pt x="4652320" y="2738681"/>
                </a:lnTo>
                <a:cubicBezTo>
                  <a:pt x="4652320" y="2736882"/>
                  <a:pt x="4655557" y="2735444"/>
                  <a:pt x="4662031" y="2734365"/>
                </a:cubicBezTo>
                <a:cubicBezTo>
                  <a:pt x="4668505" y="2734724"/>
                  <a:pt x="4671742" y="2735444"/>
                  <a:pt x="4671742" y="2736523"/>
                </a:cubicBezTo>
                <a:lnTo>
                  <a:pt x="4674979" y="2734365"/>
                </a:lnTo>
                <a:lnTo>
                  <a:pt x="4673900" y="2727891"/>
                </a:lnTo>
                <a:lnTo>
                  <a:pt x="4677137" y="2722496"/>
                </a:lnTo>
                <a:lnTo>
                  <a:pt x="4674979" y="2716022"/>
                </a:lnTo>
                <a:lnTo>
                  <a:pt x="4674979" y="2714943"/>
                </a:lnTo>
                <a:lnTo>
                  <a:pt x="4676058" y="2708469"/>
                </a:lnTo>
                <a:lnTo>
                  <a:pt x="4674979" y="2703074"/>
                </a:lnTo>
                <a:cubicBezTo>
                  <a:pt x="4677137" y="2703074"/>
                  <a:pt x="4678216" y="2695206"/>
                  <a:pt x="4678216" y="2679471"/>
                </a:cubicBezTo>
                <a:lnTo>
                  <a:pt x="4683611" y="2675155"/>
                </a:lnTo>
                <a:lnTo>
                  <a:pt x="4685769" y="2677313"/>
                </a:lnTo>
                <a:lnTo>
                  <a:pt x="4686848" y="2677313"/>
                </a:lnTo>
                <a:cubicBezTo>
                  <a:pt x="4687207" y="2674435"/>
                  <a:pt x="4688286" y="2672997"/>
                  <a:pt x="4690085" y="2672997"/>
                </a:cubicBezTo>
                <a:close/>
                <a:moveTo>
                  <a:pt x="8147083" y="2671309"/>
                </a:moveTo>
                <a:lnTo>
                  <a:pt x="8147083" y="2672388"/>
                </a:lnTo>
                <a:lnTo>
                  <a:pt x="8152478" y="2673467"/>
                </a:lnTo>
                <a:lnTo>
                  <a:pt x="8153557" y="2673467"/>
                </a:lnTo>
                <a:lnTo>
                  <a:pt x="8153557" y="2672388"/>
                </a:lnTo>
                <a:lnTo>
                  <a:pt x="8149241" y="2671309"/>
                </a:lnTo>
                <a:close/>
                <a:moveTo>
                  <a:pt x="5590941" y="2671308"/>
                </a:moveTo>
                <a:lnTo>
                  <a:pt x="5588783" y="2673466"/>
                </a:lnTo>
                <a:lnTo>
                  <a:pt x="5588783" y="2674545"/>
                </a:lnTo>
                <a:lnTo>
                  <a:pt x="5590941" y="2674545"/>
                </a:lnTo>
                <a:close/>
                <a:moveTo>
                  <a:pt x="7741526" y="2671173"/>
                </a:moveTo>
                <a:lnTo>
                  <a:pt x="7741526" y="2673331"/>
                </a:lnTo>
                <a:lnTo>
                  <a:pt x="7742605" y="2673331"/>
                </a:lnTo>
                <a:lnTo>
                  <a:pt x="7742605" y="2671173"/>
                </a:lnTo>
                <a:close/>
                <a:moveTo>
                  <a:pt x="8143846" y="2670230"/>
                </a:moveTo>
                <a:lnTo>
                  <a:pt x="8143846" y="2673467"/>
                </a:lnTo>
                <a:lnTo>
                  <a:pt x="8144925" y="2673467"/>
                </a:lnTo>
                <a:lnTo>
                  <a:pt x="8144925" y="2670230"/>
                </a:lnTo>
                <a:close/>
                <a:moveTo>
                  <a:pt x="5240818" y="2669420"/>
                </a:moveTo>
                <a:lnTo>
                  <a:pt x="5236502" y="2676973"/>
                </a:lnTo>
                <a:lnTo>
                  <a:pt x="5241897" y="2676973"/>
                </a:lnTo>
                <a:lnTo>
                  <a:pt x="5241897" y="2669420"/>
                </a:lnTo>
                <a:close/>
                <a:moveTo>
                  <a:pt x="1126048" y="2669285"/>
                </a:moveTo>
                <a:lnTo>
                  <a:pt x="1128206" y="2671443"/>
                </a:lnTo>
                <a:lnTo>
                  <a:pt x="1130364" y="2671443"/>
                </a:lnTo>
                <a:lnTo>
                  <a:pt x="1128206" y="2669285"/>
                </a:lnTo>
                <a:close/>
                <a:moveTo>
                  <a:pt x="8257680" y="2668072"/>
                </a:moveTo>
                <a:lnTo>
                  <a:pt x="8255522" y="2670230"/>
                </a:lnTo>
                <a:lnTo>
                  <a:pt x="8255522" y="2671309"/>
                </a:lnTo>
                <a:lnTo>
                  <a:pt x="8259838" y="2671309"/>
                </a:lnTo>
                <a:lnTo>
                  <a:pt x="8259838" y="2668072"/>
                </a:lnTo>
                <a:close/>
                <a:moveTo>
                  <a:pt x="8160031" y="2668072"/>
                </a:moveTo>
                <a:lnTo>
                  <a:pt x="8154636" y="2670230"/>
                </a:lnTo>
                <a:lnTo>
                  <a:pt x="8154636" y="2672388"/>
                </a:lnTo>
                <a:lnTo>
                  <a:pt x="8161110" y="2669151"/>
                </a:lnTo>
                <a:lnTo>
                  <a:pt x="8161110" y="2668072"/>
                </a:lnTo>
                <a:close/>
                <a:moveTo>
                  <a:pt x="8143846" y="2668072"/>
                </a:moveTo>
                <a:lnTo>
                  <a:pt x="8143846" y="2669151"/>
                </a:lnTo>
                <a:lnTo>
                  <a:pt x="8147083" y="2669151"/>
                </a:lnTo>
                <a:lnTo>
                  <a:pt x="8147083" y="2668072"/>
                </a:lnTo>
                <a:close/>
                <a:moveTo>
                  <a:pt x="7732759" y="2666857"/>
                </a:moveTo>
                <a:lnTo>
                  <a:pt x="7730601" y="2669015"/>
                </a:lnTo>
                <a:lnTo>
                  <a:pt x="7731680" y="2674410"/>
                </a:lnTo>
                <a:lnTo>
                  <a:pt x="7735052" y="2674410"/>
                </a:lnTo>
                <a:lnTo>
                  <a:pt x="7735052" y="2669015"/>
                </a:lnTo>
                <a:close/>
                <a:moveTo>
                  <a:pt x="3247768" y="2666453"/>
                </a:moveTo>
                <a:lnTo>
                  <a:pt x="3247768" y="2668611"/>
                </a:lnTo>
                <a:lnTo>
                  <a:pt x="3248847" y="2668611"/>
                </a:lnTo>
                <a:lnTo>
                  <a:pt x="3248847" y="2666453"/>
                </a:lnTo>
                <a:close/>
                <a:moveTo>
                  <a:pt x="8096639" y="2665914"/>
                </a:moveTo>
                <a:cubicBezTo>
                  <a:pt x="8095380" y="2665914"/>
                  <a:pt x="8092863" y="2670230"/>
                  <a:pt x="8089086" y="2678862"/>
                </a:cubicBezTo>
                <a:lnTo>
                  <a:pt x="8089086" y="2679941"/>
                </a:lnTo>
                <a:lnTo>
                  <a:pt x="8090165" y="2679941"/>
                </a:lnTo>
                <a:cubicBezTo>
                  <a:pt x="8091784" y="2674366"/>
                  <a:pt x="8094301" y="2669690"/>
                  <a:pt x="8097718" y="2665914"/>
                </a:cubicBezTo>
                <a:close/>
                <a:moveTo>
                  <a:pt x="2203812" y="2665913"/>
                </a:moveTo>
                <a:lnTo>
                  <a:pt x="2198417" y="2666992"/>
                </a:lnTo>
                <a:lnTo>
                  <a:pt x="2198417" y="2669285"/>
                </a:lnTo>
                <a:cubicBezTo>
                  <a:pt x="2203991" y="2675759"/>
                  <a:pt x="2208307" y="2678996"/>
                  <a:pt x="2211364" y="2678996"/>
                </a:cubicBezTo>
                <a:lnTo>
                  <a:pt x="2214601" y="2678996"/>
                </a:lnTo>
                <a:lnTo>
                  <a:pt x="2219997" y="2673601"/>
                </a:lnTo>
                <a:lnTo>
                  <a:pt x="2219997" y="2672522"/>
                </a:lnTo>
                <a:lnTo>
                  <a:pt x="2215680" y="2672522"/>
                </a:lnTo>
                <a:cubicBezTo>
                  <a:pt x="2212443" y="2672522"/>
                  <a:pt x="2209206" y="2670319"/>
                  <a:pt x="2205970" y="2665913"/>
                </a:cubicBezTo>
                <a:close/>
                <a:moveTo>
                  <a:pt x="6221470" y="2665374"/>
                </a:moveTo>
                <a:lnTo>
                  <a:pt x="6221470" y="2668611"/>
                </a:lnTo>
                <a:lnTo>
                  <a:pt x="6225786" y="2668611"/>
                </a:lnTo>
                <a:lnTo>
                  <a:pt x="6225786" y="2667532"/>
                </a:lnTo>
                <a:lnTo>
                  <a:pt x="6223628" y="2665374"/>
                </a:lnTo>
                <a:close/>
                <a:moveTo>
                  <a:pt x="4184046" y="2665104"/>
                </a:moveTo>
                <a:lnTo>
                  <a:pt x="4184046" y="2667262"/>
                </a:lnTo>
                <a:lnTo>
                  <a:pt x="4185125" y="2667262"/>
                </a:lnTo>
                <a:lnTo>
                  <a:pt x="4185125" y="2665104"/>
                </a:lnTo>
                <a:close/>
                <a:moveTo>
                  <a:pt x="1141425" y="2664699"/>
                </a:moveTo>
                <a:lnTo>
                  <a:pt x="1139266" y="2666992"/>
                </a:lnTo>
                <a:lnTo>
                  <a:pt x="1141425" y="2669285"/>
                </a:lnTo>
                <a:lnTo>
                  <a:pt x="1142502" y="2668071"/>
                </a:lnTo>
                <a:lnTo>
                  <a:pt x="1142502" y="2664699"/>
                </a:lnTo>
                <a:close/>
                <a:moveTo>
                  <a:pt x="4141830" y="2664025"/>
                </a:moveTo>
                <a:lnTo>
                  <a:pt x="4136435" y="2666183"/>
                </a:lnTo>
                <a:lnTo>
                  <a:pt x="4136435" y="2668341"/>
                </a:lnTo>
                <a:lnTo>
                  <a:pt x="4142909" y="2665104"/>
                </a:lnTo>
                <a:lnTo>
                  <a:pt x="4142909" y="2664025"/>
                </a:lnTo>
                <a:close/>
                <a:moveTo>
                  <a:pt x="1587848" y="2663081"/>
                </a:moveTo>
                <a:lnTo>
                  <a:pt x="1584611" y="2666318"/>
                </a:lnTo>
                <a:lnTo>
                  <a:pt x="1585690" y="2669555"/>
                </a:lnTo>
                <a:lnTo>
                  <a:pt x="1587848" y="2669555"/>
                </a:lnTo>
                <a:lnTo>
                  <a:pt x="1591086" y="2665239"/>
                </a:lnTo>
                <a:close/>
                <a:moveTo>
                  <a:pt x="5238660" y="2662946"/>
                </a:moveTo>
                <a:lnTo>
                  <a:pt x="5238660" y="2664025"/>
                </a:lnTo>
                <a:cubicBezTo>
                  <a:pt x="5238660" y="2665104"/>
                  <a:pt x="5241178" y="2666543"/>
                  <a:pt x="5246213" y="2668341"/>
                </a:cubicBezTo>
                <a:lnTo>
                  <a:pt x="5246213" y="2666183"/>
                </a:lnTo>
                <a:cubicBezTo>
                  <a:pt x="5243336" y="2666183"/>
                  <a:pt x="5240818" y="2665104"/>
                  <a:pt x="5238660" y="2662946"/>
                </a:cubicBezTo>
                <a:close/>
                <a:moveTo>
                  <a:pt x="4133198" y="2660788"/>
                </a:moveTo>
                <a:cubicBezTo>
                  <a:pt x="4131040" y="2662946"/>
                  <a:pt x="4128522" y="2664025"/>
                  <a:pt x="4125645" y="2664025"/>
                </a:cubicBezTo>
                <a:lnTo>
                  <a:pt x="4125645" y="2665104"/>
                </a:lnTo>
                <a:lnTo>
                  <a:pt x="4126724" y="2666183"/>
                </a:lnTo>
                <a:lnTo>
                  <a:pt x="4125645" y="2666183"/>
                </a:lnTo>
                <a:lnTo>
                  <a:pt x="4125645" y="2669420"/>
                </a:lnTo>
                <a:lnTo>
                  <a:pt x="4126724" y="2669420"/>
                </a:lnTo>
                <a:lnTo>
                  <a:pt x="4126724" y="2666183"/>
                </a:lnTo>
                <a:lnTo>
                  <a:pt x="4128882" y="2668341"/>
                </a:lnTo>
                <a:lnTo>
                  <a:pt x="4134277" y="2669420"/>
                </a:lnTo>
                <a:lnTo>
                  <a:pt x="4135356" y="2669420"/>
                </a:lnTo>
                <a:lnTo>
                  <a:pt x="4135356" y="2668341"/>
                </a:lnTo>
                <a:cubicBezTo>
                  <a:pt x="4133198" y="2668341"/>
                  <a:pt x="4132119" y="2667622"/>
                  <a:pt x="4132119" y="2666183"/>
                </a:cubicBezTo>
                <a:lnTo>
                  <a:pt x="4134277" y="2662946"/>
                </a:lnTo>
                <a:lnTo>
                  <a:pt x="4134277" y="2660788"/>
                </a:lnTo>
                <a:close/>
                <a:moveTo>
                  <a:pt x="8144925" y="2660519"/>
                </a:moveTo>
                <a:lnTo>
                  <a:pt x="8144925" y="2662677"/>
                </a:lnTo>
                <a:lnTo>
                  <a:pt x="8146004" y="2662677"/>
                </a:lnTo>
                <a:lnTo>
                  <a:pt x="8146004" y="2660519"/>
                </a:lnTo>
                <a:close/>
                <a:moveTo>
                  <a:pt x="8132111" y="2660519"/>
                </a:moveTo>
                <a:lnTo>
                  <a:pt x="8138451" y="2668072"/>
                </a:lnTo>
                <a:lnTo>
                  <a:pt x="8139530" y="2668072"/>
                </a:lnTo>
                <a:cubicBezTo>
                  <a:pt x="8139530" y="2666633"/>
                  <a:pt x="8140609" y="2665914"/>
                  <a:pt x="8142767" y="2665914"/>
                </a:cubicBezTo>
                <a:lnTo>
                  <a:pt x="8142767" y="2664835"/>
                </a:lnTo>
                <a:cubicBezTo>
                  <a:pt x="8138451" y="2664835"/>
                  <a:pt x="8135214" y="2663396"/>
                  <a:pt x="8133056" y="2660519"/>
                </a:cubicBezTo>
                <a:close/>
                <a:moveTo>
                  <a:pt x="8083691" y="2660519"/>
                </a:moveTo>
                <a:lnTo>
                  <a:pt x="8081533" y="2662677"/>
                </a:lnTo>
                <a:lnTo>
                  <a:pt x="8081533" y="2665914"/>
                </a:lnTo>
                <a:lnTo>
                  <a:pt x="8084770" y="2665914"/>
                </a:lnTo>
                <a:cubicBezTo>
                  <a:pt x="8086389" y="2665914"/>
                  <a:pt x="8087468" y="2664115"/>
                  <a:pt x="8088007" y="2660519"/>
                </a:cubicBezTo>
                <a:close/>
                <a:moveTo>
                  <a:pt x="6237790" y="2657821"/>
                </a:moveTo>
                <a:lnTo>
                  <a:pt x="6234553" y="2661058"/>
                </a:lnTo>
                <a:lnTo>
                  <a:pt x="6234553" y="2663216"/>
                </a:lnTo>
                <a:lnTo>
                  <a:pt x="6237790" y="2666453"/>
                </a:lnTo>
                <a:cubicBezTo>
                  <a:pt x="6240038" y="2663755"/>
                  <a:pt x="6241162" y="2661238"/>
                  <a:pt x="6241162" y="2658900"/>
                </a:cubicBezTo>
                <a:lnTo>
                  <a:pt x="6240083" y="2657821"/>
                </a:lnTo>
                <a:close/>
                <a:moveTo>
                  <a:pt x="6185323" y="2657821"/>
                </a:moveTo>
                <a:cubicBezTo>
                  <a:pt x="6181007" y="2658181"/>
                  <a:pt x="6178849" y="2659260"/>
                  <a:pt x="6178849" y="2661058"/>
                </a:cubicBezTo>
                <a:lnTo>
                  <a:pt x="6178849" y="2667532"/>
                </a:lnTo>
                <a:lnTo>
                  <a:pt x="6182086" y="2667532"/>
                </a:lnTo>
                <a:lnTo>
                  <a:pt x="6189774" y="2659979"/>
                </a:lnTo>
                <a:lnTo>
                  <a:pt x="6187616" y="2657821"/>
                </a:lnTo>
                <a:close/>
                <a:moveTo>
                  <a:pt x="8141688" y="2657281"/>
                </a:moveTo>
                <a:lnTo>
                  <a:pt x="8143846" y="2659440"/>
                </a:lnTo>
                <a:lnTo>
                  <a:pt x="8143846" y="2657281"/>
                </a:lnTo>
                <a:close/>
                <a:moveTo>
                  <a:pt x="8736610" y="2656472"/>
                </a:moveTo>
                <a:lnTo>
                  <a:pt x="8734452" y="2658630"/>
                </a:lnTo>
                <a:lnTo>
                  <a:pt x="8734452" y="2662946"/>
                </a:lnTo>
                <a:lnTo>
                  <a:pt x="8739846" y="2666183"/>
                </a:lnTo>
                <a:lnTo>
                  <a:pt x="8742004" y="2666183"/>
                </a:lnTo>
                <a:lnTo>
                  <a:pt x="8742004" y="2661867"/>
                </a:lnTo>
                <a:close/>
                <a:moveTo>
                  <a:pt x="4224104" y="2656472"/>
                </a:moveTo>
                <a:lnTo>
                  <a:pt x="4224104" y="2659709"/>
                </a:lnTo>
                <a:lnTo>
                  <a:pt x="4225183" y="2659709"/>
                </a:lnTo>
                <a:lnTo>
                  <a:pt x="4227341" y="2657551"/>
                </a:lnTo>
                <a:lnTo>
                  <a:pt x="4226262" y="2656472"/>
                </a:lnTo>
                <a:close/>
                <a:moveTo>
                  <a:pt x="4126724" y="2656472"/>
                </a:moveTo>
                <a:lnTo>
                  <a:pt x="4126724" y="2658630"/>
                </a:lnTo>
                <a:lnTo>
                  <a:pt x="4127803" y="2658630"/>
                </a:lnTo>
                <a:lnTo>
                  <a:pt x="4127803" y="2656472"/>
                </a:lnTo>
                <a:close/>
                <a:moveTo>
                  <a:pt x="4113641" y="2656472"/>
                </a:moveTo>
                <a:lnTo>
                  <a:pt x="4120115" y="2664025"/>
                </a:lnTo>
                <a:lnTo>
                  <a:pt x="4122273" y="2664025"/>
                </a:lnTo>
                <a:lnTo>
                  <a:pt x="4124431" y="2661867"/>
                </a:lnTo>
                <a:lnTo>
                  <a:pt x="4124431" y="2660788"/>
                </a:lnTo>
                <a:cubicBezTo>
                  <a:pt x="4120474" y="2660788"/>
                  <a:pt x="4117237" y="2659349"/>
                  <a:pt x="4114720" y="2656472"/>
                </a:cubicBezTo>
                <a:close/>
                <a:moveTo>
                  <a:pt x="7750293" y="2655932"/>
                </a:moveTo>
                <a:cubicBezTo>
                  <a:pt x="7747326" y="2655932"/>
                  <a:pt x="7745123" y="2657731"/>
                  <a:pt x="7743684" y="2661327"/>
                </a:cubicBezTo>
                <a:cubicBezTo>
                  <a:pt x="7744763" y="2664295"/>
                  <a:pt x="7745842" y="2665778"/>
                  <a:pt x="7746921" y="2665778"/>
                </a:cubicBezTo>
                <a:lnTo>
                  <a:pt x="7748135" y="2665778"/>
                </a:lnTo>
                <a:cubicBezTo>
                  <a:pt x="7753530" y="2665778"/>
                  <a:pt x="7756407" y="2664655"/>
                  <a:pt x="7756767" y="2662406"/>
                </a:cubicBezTo>
                <a:cubicBezTo>
                  <a:pt x="7756767" y="2658090"/>
                  <a:pt x="7754609" y="2655932"/>
                  <a:pt x="7750293" y="2655932"/>
                </a:cubicBezTo>
                <a:close/>
                <a:moveTo>
                  <a:pt x="6198541" y="2655663"/>
                </a:moveTo>
                <a:lnTo>
                  <a:pt x="6198541" y="2656742"/>
                </a:lnTo>
                <a:cubicBezTo>
                  <a:pt x="6199441" y="2660339"/>
                  <a:pt x="6200520" y="2662137"/>
                  <a:pt x="6201778" y="2662137"/>
                </a:cubicBezTo>
                <a:lnTo>
                  <a:pt x="6202857" y="2662137"/>
                </a:lnTo>
                <a:cubicBezTo>
                  <a:pt x="6202857" y="2658540"/>
                  <a:pt x="6201419" y="2656382"/>
                  <a:pt x="6198541" y="2655663"/>
                </a:cubicBezTo>
                <a:close/>
                <a:moveTo>
                  <a:pt x="5232321" y="2654449"/>
                </a:moveTo>
                <a:lnTo>
                  <a:pt x="5232321" y="2658765"/>
                </a:lnTo>
                <a:lnTo>
                  <a:pt x="5236502" y="2660788"/>
                </a:lnTo>
                <a:lnTo>
                  <a:pt x="5234479" y="2654449"/>
                </a:lnTo>
                <a:close/>
                <a:moveTo>
                  <a:pt x="4123352" y="2653235"/>
                </a:moveTo>
                <a:lnTo>
                  <a:pt x="4125645" y="2655393"/>
                </a:lnTo>
                <a:lnTo>
                  <a:pt x="4125645" y="2653235"/>
                </a:lnTo>
                <a:close/>
                <a:moveTo>
                  <a:pt x="1581375" y="2652426"/>
                </a:moveTo>
                <a:lnTo>
                  <a:pt x="1578138" y="2655528"/>
                </a:lnTo>
                <a:lnTo>
                  <a:pt x="1578138" y="2656607"/>
                </a:lnTo>
                <a:lnTo>
                  <a:pt x="1580295" y="2658765"/>
                </a:lnTo>
                <a:lnTo>
                  <a:pt x="1584611" y="2654449"/>
                </a:lnTo>
                <a:lnTo>
                  <a:pt x="1582454" y="2652426"/>
                </a:lnTo>
                <a:close/>
                <a:moveTo>
                  <a:pt x="4134277" y="2652156"/>
                </a:moveTo>
                <a:lnTo>
                  <a:pt x="4134277" y="2653235"/>
                </a:lnTo>
                <a:lnTo>
                  <a:pt x="4136435" y="2655393"/>
                </a:lnTo>
                <a:lnTo>
                  <a:pt x="4137514" y="2654314"/>
                </a:lnTo>
                <a:lnTo>
                  <a:pt x="4137514" y="2652156"/>
                </a:lnTo>
                <a:close/>
                <a:moveTo>
                  <a:pt x="3692439" y="2651886"/>
                </a:moveTo>
                <a:lnTo>
                  <a:pt x="3692439" y="2654988"/>
                </a:lnTo>
                <a:lnTo>
                  <a:pt x="3695676" y="2654988"/>
                </a:lnTo>
                <a:lnTo>
                  <a:pt x="3695676" y="2653909"/>
                </a:lnTo>
                <a:lnTo>
                  <a:pt x="3693518" y="2651886"/>
                </a:lnTo>
                <a:close/>
                <a:moveTo>
                  <a:pt x="5228005" y="2651212"/>
                </a:moveTo>
                <a:cubicBezTo>
                  <a:pt x="5228005" y="2654089"/>
                  <a:pt x="5226207" y="2655528"/>
                  <a:pt x="5222610" y="2655528"/>
                </a:cubicBezTo>
                <a:lnTo>
                  <a:pt x="5221531" y="2654449"/>
                </a:lnTo>
                <a:lnTo>
                  <a:pt x="5221531" y="2655528"/>
                </a:lnTo>
                <a:lnTo>
                  <a:pt x="5223689" y="2657686"/>
                </a:lnTo>
                <a:lnTo>
                  <a:pt x="5230163" y="2653370"/>
                </a:lnTo>
                <a:close/>
                <a:moveTo>
                  <a:pt x="5220452" y="2651212"/>
                </a:moveTo>
                <a:lnTo>
                  <a:pt x="5218294" y="2653370"/>
                </a:lnTo>
                <a:lnTo>
                  <a:pt x="5220452" y="2653370"/>
                </a:lnTo>
                <a:close/>
                <a:moveTo>
                  <a:pt x="728988" y="2651077"/>
                </a:moveTo>
                <a:lnTo>
                  <a:pt x="726830" y="2653235"/>
                </a:lnTo>
                <a:lnTo>
                  <a:pt x="726830" y="2655393"/>
                </a:lnTo>
                <a:cubicBezTo>
                  <a:pt x="728269" y="2658270"/>
                  <a:pt x="730426" y="2659709"/>
                  <a:pt x="733304" y="2659709"/>
                </a:cubicBezTo>
                <a:lnTo>
                  <a:pt x="736541" y="2658630"/>
                </a:lnTo>
                <a:lnTo>
                  <a:pt x="736541" y="2654314"/>
                </a:lnTo>
                <a:lnTo>
                  <a:pt x="733304" y="2651077"/>
                </a:lnTo>
                <a:close/>
                <a:moveTo>
                  <a:pt x="667620" y="2648919"/>
                </a:moveTo>
                <a:lnTo>
                  <a:pt x="667620" y="2649998"/>
                </a:lnTo>
                <a:lnTo>
                  <a:pt x="670857" y="2649998"/>
                </a:lnTo>
                <a:lnTo>
                  <a:pt x="670857" y="2648919"/>
                </a:lnTo>
                <a:close/>
                <a:moveTo>
                  <a:pt x="654671" y="2648919"/>
                </a:moveTo>
                <a:lnTo>
                  <a:pt x="654671" y="2649998"/>
                </a:lnTo>
                <a:lnTo>
                  <a:pt x="656829" y="2649998"/>
                </a:lnTo>
                <a:lnTo>
                  <a:pt x="656829" y="2648919"/>
                </a:lnTo>
                <a:close/>
                <a:moveTo>
                  <a:pt x="3061640" y="2648784"/>
                </a:moveTo>
                <a:lnTo>
                  <a:pt x="3059347" y="2650942"/>
                </a:lnTo>
                <a:lnTo>
                  <a:pt x="3059347" y="2652156"/>
                </a:lnTo>
                <a:cubicBezTo>
                  <a:pt x="3059706" y="2653774"/>
                  <a:pt x="3062674" y="2655573"/>
                  <a:pt x="3068249" y="2657551"/>
                </a:cubicBezTo>
                <a:lnTo>
                  <a:pt x="3068249" y="2652156"/>
                </a:lnTo>
                <a:lnTo>
                  <a:pt x="3064877" y="2648784"/>
                </a:lnTo>
                <a:close/>
                <a:moveTo>
                  <a:pt x="700934" y="2647840"/>
                </a:moveTo>
                <a:lnTo>
                  <a:pt x="700934" y="2649998"/>
                </a:lnTo>
                <a:lnTo>
                  <a:pt x="705250" y="2655393"/>
                </a:lnTo>
                <a:lnTo>
                  <a:pt x="704171" y="2660788"/>
                </a:lnTo>
                <a:lnTo>
                  <a:pt x="705250" y="2661867"/>
                </a:lnTo>
                <a:lnTo>
                  <a:pt x="706329" y="2661867"/>
                </a:lnTo>
                <a:cubicBezTo>
                  <a:pt x="711903" y="2658990"/>
                  <a:pt x="715500" y="2656112"/>
                  <a:pt x="717119" y="2653235"/>
                </a:cubicBezTo>
                <a:lnTo>
                  <a:pt x="702013" y="2647840"/>
                </a:lnTo>
                <a:close/>
                <a:moveTo>
                  <a:pt x="3254377" y="2647705"/>
                </a:moveTo>
                <a:cubicBezTo>
                  <a:pt x="3252578" y="2647705"/>
                  <a:pt x="3251140" y="2650628"/>
                  <a:pt x="3250061" y="2656472"/>
                </a:cubicBezTo>
                <a:lnTo>
                  <a:pt x="3250061" y="2660923"/>
                </a:lnTo>
                <a:lnTo>
                  <a:pt x="3252219" y="2660923"/>
                </a:lnTo>
                <a:cubicBezTo>
                  <a:pt x="3255186" y="2659664"/>
                  <a:pt x="3256670" y="2657102"/>
                  <a:pt x="3256670" y="2653235"/>
                </a:cubicBezTo>
                <a:lnTo>
                  <a:pt x="3255456" y="2647705"/>
                </a:lnTo>
                <a:close/>
                <a:moveTo>
                  <a:pt x="6189774" y="2647166"/>
                </a:moveTo>
                <a:lnTo>
                  <a:pt x="6189774" y="2651482"/>
                </a:lnTo>
                <a:lnTo>
                  <a:pt x="6193011" y="2651482"/>
                </a:lnTo>
                <a:lnTo>
                  <a:pt x="6193011" y="2649324"/>
                </a:lnTo>
                <a:lnTo>
                  <a:pt x="6190853" y="2647166"/>
                </a:lnTo>
                <a:close/>
                <a:moveTo>
                  <a:pt x="5587704" y="2643659"/>
                </a:moveTo>
                <a:lnTo>
                  <a:pt x="5585681" y="2646896"/>
                </a:lnTo>
                <a:lnTo>
                  <a:pt x="5585681" y="2647975"/>
                </a:lnTo>
                <a:lnTo>
                  <a:pt x="5587704" y="2649998"/>
                </a:lnTo>
                <a:lnTo>
                  <a:pt x="5589862" y="2646896"/>
                </a:lnTo>
                <a:lnTo>
                  <a:pt x="5589862" y="2645817"/>
                </a:lnTo>
                <a:close/>
                <a:moveTo>
                  <a:pt x="712803" y="2643524"/>
                </a:moveTo>
                <a:lnTo>
                  <a:pt x="712803" y="2645682"/>
                </a:lnTo>
                <a:lnTo>
                  <a:pt x="716041" y="2645682"/>
                </a:lnTo>
                <a:lnTo>
                  <a:pt x="716041" y="2643524"/>
                </a:lnTo>
                <a:close/>
                <a:moveTo>
                  <a:pt x="8100955" y="2643389"/>
                </a:moveTo>
                <a:lnTo>
                  <a:pt x="8100955" y="2645547"/>
                </a:lnTo>
                <a:lnTo>
                  <a:pt x="8102034" y="2645547"/>
                </a:lnTo>
                <a:lnTo>
                  <a:pt x="8102034" y="2643389"/>
                </a:lnTo>
                <a:close/>
                <a:moveTo>
                  <a:pt x="1573686" y="2642715"/>
                </a:moveTo>
                <a:lnTo>
                  <a:pt x="1573686" y="2643794"/>
                </a:lnTo>
                <a:lnTo>
                  <a:pt x="1579217" y="2643794"/>
                </a:lnTo>
                <a:lnTo>
                  <a:pt x="1579217" y="2642715"/>
                </a:lnTo>
                <a:close/>
                <a:moveTo>
                  <a:pt x="1585690" y="2641636"/>
                </a:moveTo>
                <a:cubicBezTo>
                  <a:pt x="1582093" y="2642535"/>
                  <a:pt x="1580295" y="2643614"/>
                  <a:pt x="1580295" y="2644873"/>
                </a:cubicBezTo>
                <a:lnTo>
                  <a:pt x="1584611" y="2649189"/>
                </a:lnTo>
                <a:lnTo>
                  <a:pt x="1585690" y="2649189"/>
                </a:lnTo>
                <a:cubicBezTo>
                  <a:pt x="1586770" y="2649189"/>
                  <a:pt x="1587848" y="2647750"/>
                  <a:pt x="1588928" y="2644873"/>
                </a:cubicBezTo>
                <a:lnTo>
                  <a:pt x="1591086" y="2644873"/>
                </a:lnTo>
                <a:lnTo>
                  <a:pt x="1591086" y="2643794"/>
                </a:lnTo>
                <a:cubicBezTo>
                  <a:pt x="1587489" y="2643794"/>
                  <a:pt x="1585690" y="2643075"/>
                  <a:pt x="1585690" y="2641636"/>
                </a:cubicBezTo>
                <a:close/>
                <a:moveTo>
                  <a:pt x="7115127" y="2640766"/>
                </a:moveTo>
                <a:lnTo>
                  <a:pt x="7115127" y="2644003"/>
                </a:lnTo>
                <a:lnTo>
                  <a:pt x="7116206" y="2644003"/>
                </a:lnTo>
                <a:lnTo>
                  <a:pt x="7116206" y="2640766"/>
                </a:lnTo>
                <a:close/>
                <a:moveTo>
                  <a:pt x="5735393" y="2640557"/>
                </a:moveTo>
                <a:lnTo>
                  <a:pt x="5735393" y="2641501"/>
                </a:lnTo>
                <a:lnTo>
                  <a:pt x="5740653" y="2641501"/>
                </a:lnTo>
                <a:lnTo>
                  <a:pt x="5740653" y="2640557"/>
                </a:lnTo>
                <a:close/>
                <a:moveTo>
                  <a:pt x="3243452" y="2640017"/>
                </a:moveTo>
                <a:cubicBezTo>
                  <a:pt x="3242103" y="2640017"/>
                  <a:pt x="3240979" y="2641861"/>
                  <a:pt x="3240080" y="2645547"/>
                </a:cubicBezTo>
                <a:lnTo>
                  <a:pt x="3243452" y="2645547"/>
                </a:lnTo>
                <a:lnTo>
                  <a:pt x="3245610" y="2643254"/>
                </a:lnTo>
                <a:lnTo>
                  <a:pt x="3245610" y="2640017"/>
                </a:lnTo>
                <a:close/>
                <a:moveTo>
                  <a:pt x="1599852" y="2639478"/>
                </a:moveTo>
                <a:lnTo>
                  <a:pt x="1597694" y="2641636"/>
                </a:lnTo>
                <a:lnTo>
                  <a:pt x="1599852" y="2641636"/>
                </a:lnTo>
                <a:close/>
                <a:moveTo>
                  <a:pt x="4128882" y="2639208"/>
                </a:moveTo>
                <a:lnTo>
                  <a:pt x="4126724" y="2642445"/>
                </a:lnTo>
                <a:lnTo>
                  <a:pt x="4126724" y="2644603"/>
                </a:lnTo>
                <a:lnTo>
                  <a:pt x="4132119" y="2645682"/>
                </a:lnTo>
                <a:lnTo>
                  <a:pt x="4135356" y="2642445"/>
                </a:lnTo>
                <a:lnTo>
                  <a:pt x="4135356" y="2641366"/>
                </a:lnTo>
                <a:close/>
                <a:moveTo>
                  <a:pt x="1594323" y="2638399"/>
                </a:moveTo>
                <a:lnTo>
                  <a:pt x="1593244" y="2639478"/>
                </a:lnTo>
                <a:lnTo>
                  <a:pt x="1593244" y="2640557"/>
                </a:lnTo>
                <a:lnTo>
                  <a:pt x="1596616" y="2640557"/>
                </a:lnTo>
                <a:close/>
                <a:moveTo>
                  <a:pt x="1582454" y="2638399"/>
                </a:moveTo>
                <a:lnTo>
                  <a:pt x="1580295" y="2640557"/>
                </a:lnTo>
                <a:lnTo>
                  <a:pt x="1583532" y="2640557"/>
                </a:lnTo>
                <a:lnTo>
                  <a:pt x="1583532" y="2638399"/>
                </a:lnTo>
                <a:close/>
                <a:moveTo>
                  <a:pt x="696618" y="2638129"/>
                </a:moveTo>
                <a:lnTo>
                  <a:pt x="695539" y="2639208"/>
                </a:lnTo>
                <a:lnTo>
                  <a:pt x="695539" y="2640287"/>
                </a:lnTo>
                <a:cubicBezTo>
                  <a:pt x="695539" y="2641546"/>
                  <a:pt x="697337" y="2642625"/>
                  <a:pt x="700934" y="2643524"/>
                </a:cubicBezTo>
                <a:lnTo>
                  <a:pt x="704171" y="2639208"/>
                </a:lnTo>
                <a:close/>
                <a:moveTo>
                  <a:pt x="642802" y="2638129"/>
                </a:moveTo>
                <a:lnTo>
                  <a:pt x="640644" y="2640287"/>
                </a:lnTo>
                <a:lnTo>
                  <a:pt x="640644" y="2641366"/>
                </a:lnTo>
                <a:lnTo>
                  <a:pt x="641723" y="2642445"/>
                </a:lnTo>
                <a:lnTo>
                  <a:pt x="641723" y="2643524"/>
                </a:lnTo>
                <a:lnTo>
                  <a:pt x="644960" y="2642445"/>
                </a:lnTo>
                <a:lnTo>
                  <a:pt x="644960" y="2638129"/>
                </a:lnTo>
                <a:close/>
                <a:moveTo>
                  <a:pt x="3061640" y="2637725"/>
                </a:moveTo>
                <a:cubicBezTo>
                  <a:pt x="3062359" y="2642130"/>
                  <a:pt x="3063438" y="2644333"/>
                  <a:pt x="3064877" y="2644333"/>
                </a:cubicBezTo>
                <a:lnTo>
                  <a:pt x="3068249" y="2641096"/>
                </a:lnTo>
                <a:lnTo>
                  <a:pt x="3067035" y="2637725"/>
                </a:lnTo>
                <a:close/>
                <a:moveTo>
                  <a:pt x="5756568" y="2636241"/>
                </a:moveTo>
                <a:lnTo>
                  <a:pt x="5750229" y="2642580"/>
                </a:lnTo>
                <a:lnTo>
                  <a:pt x="5751308" y="2642580"/>
                </a:lnTo>
                <a:lnTo>
                  <a:pt x="5756568" y="2646896"/>
                </a:lnTo>
                <a:lnTo>
                  <a:pt x="5761828" y="2646896"/>
                </a:lnTo>
                <a:cubicBezTo>
                  <a:pt x="5763986" y="2646896"/>
                  <a:pt x="5765065" y="2645457"/>
                  <a:pt x="5765065" y="2642580"/>
                </a:cubicBezTo>
                <a:cubicBezTo>
                  <a:pt x="5763627" y="2638354"/>
                  <a:pt x="5760794" y="2636241"/>
                  <a:pt x="5756568" y="2636241"/>
                </a:cubicBezTo>
                <a:close/>
                <a:moveTo>
                  <a:pt x="5744834" y="2636241"/>
                </a:moveTo>
                <a:lnTo>
                  <a:pt x="5742811" y="2638399"/>
                </a:lnTo>
                <a:lnTo>
                  <a:pt x="5745913" y="2638399"/>
                </a:lnTo>
                <a:lnTo>
                  <a:pt x="5745913" y="2636241"/>
                </a:lnTo>
                <a:close/>
                <a:moveTo>
                  <a:pt x="5705585" y="2636241"/>
                </a:moveTo>
                <a:lnTo>
                  <a:pt x="5705585" y="2637320"/>
                </a:lnTo>
                <a:lnTo>
                  <a:pt x="5707743" y="2637320"/>
                </a:lnTo>
                <a:lnTo>
                  <a:pt x="5707743" y="2636241"/>
                </a:lnTo>
                <a:close/>
                <a:moveTo>
                  <a:pt x="8746320" y="2633948"/>
                </a:moveTo>
                <a:lnTo>
                  <a:pt x="8744162" y="2636106"/>
                </a:lnTo>
                <a:cubicBezTo>
                  <a:pt x="8747040" y="2636286"/>
                  <a:pt x="8748478" y="2637725"/>
                  <a:pt x="8748478" y="2640422"/>
                </a:cubicBezTo>
                <a:lnTo>
                  <a:pt x="8754953" y="2636106"/>
                </a:lnTo>
                <a:lnTo>
                  <a:pt x="8756032" y="2636106"/>
                </a:lnTo>
                <a:cubicBezTo>
                  <a:pt x="8757470" y="2636106"/>
                  <a:pt x="8758190" y="2637904"/>
                  <a:pt x="8758190" y="2641501"/>
                </a:cubicBezTo>
                <a:lnTo>
                  <a:pt x="8762506" y="2642580"/>
                </a:lnTo>
                <a:lnTo>
                  <a:pt x="8760348" y="2636106"/>
                </a:lnTo>
                <a:cubicBezTo>
                  <a:pt x="8756751" y="2636106"/>
                  <a:pt x="8754953" y="2635387"/>
                  <a:pt x="8754953" y="2633948"/>
                </a:cubicBezTo>
                <a:lnTo>
                  <a:pt x="8746320" y="2636106"/>
                </a:lnTo>
                <a:close/>
                <a:moveTo>
                  <a:pt x="3058268" y="2633408"/>
                </a:moveTo>
                <a:lnTo>
                  <a:pt x="3057189" y="2634487"/>
                </a:lnTo>
                <a:lnTo>
                  <a:pt x="3057189" y="2638803"/>
                </a:lnTo>
                <a:lnTo>
                  <a:pt x="3058268" y="2638803"/>
                </a:lnTo>
                <a:lnTo>
                  <a:pt x="3060426" y="2634487"/>
                </a:lnTo>
                <a:lnTo>
                  <a:pt x="3059347" y="2633408"/>
                </a:lnTo>
                <a:close/>
                <a:moveTo>
                  <a:pt x="1148033" y="2633408"/>
                </a:moveTo>
                <a:lnTo>
                  <a:pt x="1148033" y="2636780"/>
                </a:lnTo>
                <a:lnTo>
                  <a:pt x="1150191" y="2636780"/>
                </a:lnTo>
                <a:lnTo>
                  <a:pt x="1152484" y="2634487"/>
                </a:lnTo>
                <a:close/>
                <a:moveTo>
                  <a:pt x="3068249" y="2630037"/>
                </a:moveTo>
                <a:lnTo>
                  <a:pt x="3065956" y="2636645"/>
                </a:lnTo>
                <a:lnTo>
                  <a:pt x="3068249" y="2636645"/>
                </a:lnTo>
                <a:lnTo>
                  <a:pt x="3069328" y="2631115"/>
                </a:lnTo>
                <a:lnTo>
                  <a:pt x="3069328" y="2630037"/>
                </a:lnTo>
                <a:close/>
                <a:moveTo>
                  <a:pt x="675038" y="2629497"/>
                </a:moveTo>
                <a:lnTo>
                  <a:pt x="672880" y="2643524"/>
                </a:lnTo>
                <a:lnTo>
                  <a:pt x="673959" y="2644603"/>
                </a:lnTo>
                <a:lnTo>
                  <a:pt x="676117" y="2644603"/>
                </a:lnTo>
                <a:cubicBezTo>
                  <a:pt x="677196" y="2639568"/>
                  <a:pt x="678634" y="2637050"/>
                  <a:pt x="680433" y="2637050"/>
                </a:cubicBezTo>
                <a:lnTo>
                  <a:pt x="681512" y="2637050"/>
                </a:lnTo>
                <a:lnTo>
                  <a:pt x="684749" y="2639208"/>
                </a:lnTo>
                <a:lnTo>
                  <a:pt x="687986" y="2635971"/>
                </a:lnTo>
                <a:lnTo>
                  <a:pt x="687986" y="2634892"/>
                </a:lnTo>
                <a:cubicBezTo>
                  <a:pt x="687986" y="2632015"/>
                  <a:pt x="683670" y="2630216"/>
                  <a:pt x="675038" y="2629497"/>
                </a:cubicBezTo>
                <a:close/>
                <a:moveTo>
                  <a:pt x="8085849" y="2629362"/>
                </a:moveTo>
                <a:lnTo>
                  <a:pt x="8085849" y="2631520"/>
                </a:lnTo>
                <a:lnTo>
                  <a:pt x="8088007" y="2631520"/>
                </a:lnTo>
                <a:lnTo>
                  <a:pt x="8088007" y="2629362"/>
                </a:lnTo>
                <a:close/>
                <a:moveTo>
                  <a:pt x="7754609" y="2627609"/>
                </a:moveTo>
                <a:lnTo>
                  <a:pt x="7754609" y="2628688"/>
                </a:lnTo>
                <a:lnTo>
                  <a:pt x="7753530" y="2631925"/>
                </a:lnTo>
                <a:lnTo>
                  <a:pt x="7754609" y="2637455"/>
                </a:lnTo>
                <a:lnTo>
                  <a:pt x="7757846" y="2637455"/>
                </a:lnTo>
                <a:lnTo>
                  <a:pt x="7760004" y="2635296"/>
                </a:lnTo>
                <a:lnTo>
                  <a:pt x="7760004" y="2630846"/>
                </a:lnTo>
                <a:cubicBezTo>
                  <a:pt x="7760004" y="2629227"/>
                  <a:pt x="7758206" y="2628148"/>
                  <a:pt x="7754609" y="2627609"/>
                </a:cubicBezTo>
                <a:close/>
                <a:moveTo>
                  <a:pt x="7744763" y="2626530"/>
                </a:moveTo>
                <a:lnTo>
                  <a:pt x="7744763" y="2627609"/>
                </a:lnTo>
                <a:lnTo>
                  <a:pt x="7746921" y="2627609"/>
                </a:lnTo>
                <a:lnTo>
                  <a:pt x="7746921" y="2626530"/>
                </a:lnTo>
                <a:close/>
                <a:moveTo>
                  <a:pt x="3173991" y="2625585"/>
                </a:moveTo>
                <a:lnTo>
                  <a:pt x="3173991" y="2626799"/>
                </a:lnTo>
                <a:lnTo>
                  <a:pt x="3176149" y="2626799"/>
                </a:lnTo>
                <a:lnTo>
                  <a:pt x="3176149" y="2625585"/>
                </a:lnTo>
                <a:close/>
                <a:moveTo>
                  <a:pt x="7762162" y="2625451"/>
                </a:moveTo>
                <a:lnTo>
                  <a:pt x="7763376" y="2626530"/>
                </a:lnTo>
                <a:lnTo>
                  <a:pt x="7763376" y="2627609"/>
                </a:lnTo>
                <a:lnTo>
                  <a:pt x="7766613" y="2626530"/>
                </a:lnTo>
                <a:lnTo>
                  <a:pt x="7766613" y="2625451"/>
                </a:lnTo>
                <a:close/>
                <a:moveTo>
                  <a:pt x="8280205" y="2625181"/>
                </a:moveTo>
                <a:lnTo>
                  <a:pt x="8274945" y="2631520"/>
                </a:lnTo>
                <a:lnTo>
                  <a:pt x="8274945" y="2632599"/>
                </a:lnTo>
                <a:lnTo>
                  <a:pt x="8278047" y="2632599"/>
                </a:lnTo>
                <a:cubicBezTo>
                  <a:pt x="8280205" y="2631880"/>
                  <a:pt x="8281284" y="2629767"/>
                  <a:pt x="8281284" y="2626260"/>
                </a:cubicBezTo>
                <a:lnTo>
                  <a:pt x="8281284" y="2625181"/>
                </a:lnTo>
                <a:close/>
                <a:moveTo>
                  <a:pt x="667620" y="2625181"/>
                </a:moveTo>
                <a:lnTo>
                  <a:pt x="665461" y="2627339"/>
                </a:lnTo>
                <a:lnTo>
                  <a:pt x="665461" y="2628418"/>
                </a:lnTo>
                <a:lnTo>
                  <a:pt x="669778" y="2628418"/>
                </a:lnTo>
                <a:lnTo>
                  <a:pt x="669778" y="2627339"/>
                </a:lnTo>
                <a:close/>
                <a:moveTo>
                  <a:pt x="4127803" y="2625046"/>
                </a:moveTo>
                <a:lnTo>
                  <a:pt x="4124431" y="2633678"/>
                </a:lnTo>
                <a:lnTo>
                  <a:pt x="4125645" y="2633678"/>
                </a:lnTo>
                <a:cubicBezTo>
                  <a:pt x="4129961" y="2632959"/>
                  <a:pt x="4132119" y="2631880"/>
                  <a:pt x="4132119" y="2630441"/>
                </a:cubicBezTo>
                <a:lnTo>
                  <a:pt x="4131040" y="2625046"/>
                </a:lnTo>
                <a:close/>
                <a:moveTo>
                  <a:pt x="5595257" y="2624641"/>
                </a:moveTo>
                <a:lnTo>
                  <a:pt x="5593099" y="2626664"/>
                </a:lnTo>
                <a:lnTo>
                  <a:pt x="5596201" y="2628822"/>
                </a:lnTo>
                <a:lnTo>
                  <a:pt x="5597280" y="2627743"/>
                </a:lnTo>
                <a:lnTo>
                  <a:pt x="5597280" y="2626664"/>
                </a:lnTo>
                <a:close/>
                <a:moveTo>
                  <a:pt x="7750293" y="2624372"/>
                </a:moveTo>
                <a:lnTo>
                  <a:pt x="7750293" y="2625451"/>
                </a:lnTo>
                <a:lnTo>
                  <a:pt x="7753530" y="2625451"/>
                </a:lnTo>
                <a:lnTo>
                  <a:pt x="7753530" y="2624372"/>
                </a:lnTo>
                <a:close/>
                <a:moveTo>
                  <a:pt x="1583532" y="2622348"/>
                </a:moveTo>
                <a:lnTo>
                  <a:pt x="1580295" y="2627743"/>
                </a:lnTo>
                <a:lnTo>
                  <a:pt x="1580295" y="2630980"/>
                </a:lnTo>
                <a:lnTo>
                  <a:pt x="1582454" y="2630980"/>
                </a:lnTo>
                <a:lnTo>
                  <a:pt x="1587848" y="2626664"/>
                </a:lnTo>
                <a:lnTo>
                  <a:pt x="1587848" y="2622348"/>
                </a:lnTo>
                <a:close/>
                <a:moveTo>
                  <a:pt x="7773087" y="2622214"/>
                </a:moveTo>
                <a:lnTo>
                  <a:pt x="7773087" y="2623293"/>
                </a:lnTo>
                <a:lnTo>
                  <a:pt x="7775245" y="2623293"/>
                </a:lnTo>
                <a:lnTo>
                  <a:pt x="7775245" y="2622214"/>
                </a:lnTo>
                <a:close/>
                <a:moveTo>
                  <a:pt x="3074858" y="2621269"/>
                </a:moveTo>
                <a:lnTo>
                  <a:pt x="3073644" y="2622349"/>
                </a:lnTo>
                <a:lnTo>
                  <a:pt x="3073644" y="2624507"/>
                </a:lnTo>
                <a:lnTo>
                  <a:pt x="3074858" y="2624507"/>
                </a:lnTo>
                <a:lnTo>
                  <a:pt x="3077016" y="2622349"/>
                </a:lnTo>
                <a:lnTo>
                  <a:pt x="3077016" y="2621269"/>
                </a:lnTo>
                <a:close/>
                <a:moveTo>
                  <a:pt x="1597694" y="2620190"/>
                </a:moveTo>
                <a:lnTo>
                  <a:pt x="1597694" y="2621269"/>
                </a:lnTo>
                <a:lnTo>
                  <a:pt x="1599852" y="2621269"/>
                </a:lnTo>
                <a:lnTo>
                  <a:pt x="1599852" y="2620190"/>
                </a:lnTo>
                <a:close/>
                <a:moveTo>
                  <a:pt x="7769850" y="2620056"/>
                </a:moveTo>
                <a:lnTo>
                  <a:pt x="7769850" y="2622214"/>
                </a:lnTo>
                <a:lnTo>
                  <a:pt x="7772008" y="2622214"/>
                </a:lnTo>
                <a:lnTo>
                  <a:pt x="7772008" y="2620056"/>
                </a:lnTo>
                <a:close/>
                <a:moveTo>
                  <a:pt x="7757846" y="2620056"/>
                </a:moveTo>
                <a:lnTo>
                  <a:pt x="7757846" y="2621135"/>
                </a:lnTo>
                <a:lnTo>
                  <a:pt x="7760004" y="2621135"/>
                </a:lnTo>
                <a:lnTo>
                  <a:pt x="7760004" y="2620056"/>
                </a:lnTo>
                <a:close/>
                <a:moveTo>
                  <a:pt x="5117407" y="2620056"/>
                </a:moveTo>
                <a:lnTo>
                  <a:pt x="5117407" y="2623293"/>
                </a:lnTo>
                <a:lnTo>
                  <a:pt x="5120644" y="2623293"/>
                </a:lnTo>
                <a:lnTo>
                  <a:pt x="5120644" y="2622214"/>
                </a:lnTo>
                <a:lnTo>
                  <a:pt x="5118486" y="2620056"/>
                </a:lnTo>
                <a:close/>
                <a:moveTo>
                  <a:pt x="1729063" y="2618032"/>
                </a:moveTo>
                <a:lnTo>
                  <a:pt x="1729063" y="2619111"/>
                </a:lnTo>
                <a:lnTo>
                  <a:pt x="1732300" y="2619111"/>
                </a:lnTo>
                <a:lnTo>
                  <a:pt x="1732300" y="2618032"/>
                </a:lnTo>
                <a:close/>
                <a:moveTo>
                  <a:pt x="5073438" y="2617898"/>
                </a:moveTo>
                <a:lnTo>
                  <a:pt x="5073438" y="2618977"/>
                </a:lnTo>
                <a:lnTo>
                  <a:pt x="5077619" y="2618977"/>
                </a:lnTo>
                <a:lnTo>
                  <a:pt x="5077619" y="2617898"/>
                </a:lnTo>
                <a:close/>
                <a:moveTo>
                  <a:pt x="3263279" y="2617898"/>
                </a:moveTo>
                <a:lnTo>
                  <a:pt x="3263279" y="2618977"/>
                </a:lnTo>
                <a:lnTo>
                  <a:pt x="3267595" y="2618977"/>
                </a:lnTo>
                <a:lnTo>
                  <a:pt x="3267595" y="2617898"/>
                </a:lnTo>
                <a:close/>
                <a:moveTo>
                  <a:pt x="651434" y="2617628"/>
                </a:moveTo>
                <a:lnTo>
                  <a:pt x="654671" y="2620865"/>
                </a:lnTo>
                <a:lnTo>
                  <a:pt x="654671" y="2619786"/>
                </a:lnTo>
                <a:lnTo>
                  <a:pt x="652514" y="2617628"/>
                </a:lnTo>
                <a:close/>
                <a:moveTo>
                  <a:pt x="5598359" y="2616144"/>
                </a:moveTo>
                <a:lnTo>
                  <a:pt x="5598359" y="2618167"/>
                </a:lnTo>
                <a:lnTo>
                  <a:pt x="5599438" y="2618167"/>
                </a:lnTo>
                <a:lnTo>
                  <a:pt x="5599438" y="2616144"/>
                </a:lnTo>
                <a:close/>
                <a:moveTo>
                  <a:pt x="1585690" y="2615874"/>
                </a:moveTo>
                <a:lnTo>
                  <a:pt x="1585690" y="2619111"/>
                </a:lnTo>
                <a:lnTo>
                  <a:pt x="1592165" y="2619111"/>
                </a:lnTo>
                <a:lnTo>
                  <a:pt x="1592165" y="2616953"/>
                </a:lnTo>
                <a:lnTo>
                  <a:pt x="1591086" y="2618032"/>
                </a:lnTo>
                <a:lnTo>
                  <a:pt x="1590007" y="2618032"/>
                </a:lnTo>
                <a:close/>
                <a:moveTo>
                  <a:pt x="3252219" y="2615740"/>
                </a:moveTo>
                <a:lnTo>
                  <a:pt x="3251140" y="2616819"/>
                </a:lnTo>
                <a:lnTo>
                  <a:pt x="3251140" y="2617898"/>
                </a:lnTo>
                <a:lnTo>
                  <a:pt x="3253298" y="2620191"/>
                </a:lnTo>
                <a:lnTo>
                  <a:pt x="3254377" y="2620191"/>
                </a:lnTo>
                <a:lnTo>
                  <a:pt x="3254377" y="2617898"/>
                </a:lnTo>
                <a:close/>
                <a:moveTo>
                  <a:pt x="1593244" y="2614930"/>
                </a:moveTo>
                <a:lnTo>
                  <a:pt x="1593244" y="2616953"/>
                </a:lnTo>
                <a:lnTo>
                  <a:pt x="1595536" y="2616953"/>
                </a:lnTo>
                <a:close/>
                <a:moveTo>
                  <a:pt x="1566134" y="2614930"/>
                </a:moveTo>
                <a:lnTo>
                  <a:pt x="1566134" y="2615874"/>
                </a:lnTo>
                <a:lnTo>
                  <a:pt x="1568292" y="2615874"/>
                </a:lnTo>
                <a:lnTo>
                  <a:pt x="1568292" y="2614930"/>
                </a:lnTo>
                <a:close/>
                <a:moveTo>
                  <a:pt x="650355" y="2614391"/>
                </a:moveTo>
                <a:lnTo>
                  <a:pt x="650355" y="2616549"/>
                </a:lnTo>
                <a:lnTo>
                  <a:pt x="652514" y="2614391"/>
                </a:lnTo>
                <a:close/>
                <a:moveTo>
                  <a:pt x="2722041" y="2614242"/>
                </a:moveTo>
                <a:lnTo>
                  <a:pt x="2722041" y="2615321"/>
                </a:lnTo>
                <a:cubicBezTo>
                  <a:pt x="2724917" y="2618378"/>
                  <a:pt x="2726356" y="2621255"/>
                  <a:pt x="2726356" y="2623953"/>
                </a:cubicBezTo>
                <a:cubicBezTo>
                  <a:pt x="2723299" y="2625572"/>
                  <a:pt x="2721500" y="2627370"/>
                  <a:pt x="2720961" y="2629348"/>
                </a:cubicBezTo>
                <a:lnTo>
                  <a:pt x="2724199" y="2631506"/>
                </a:lnTo>
                <a:lnTo>
                  <a:pt x="2725278" y="2630427"/>
                </a:lnTo>
                <a:cubicBezTo>
                  <a:pt x="2727255" y="2626471"/>
                  <a:pt x="2729413" y="2624313"/>
                  <a:pt x="2731752" y="2623953"/>
                </a:cubicBezTo>
                <a:lnTo>
                  <a:pt x="2731752" y="2619637"/>
                </a:lnTo>
                <a:cubicBezTo>
                  <a:pt x="2727435" y="2619637"/>
                  <a:pt x="2725278" y="2617839"/>
                  <a:pt x="2725278" y="2614242"/>
                </a:cubicBezTo>
                <a:close/>
                <a:moveTo>
                  <a:pt x="1573686" y="2613851"/>
                </a:moveTo>
                <a:lnTo>
                  <a:pt x="1569371" y="2614930"/>
                </a:lnTo>
                <a:lnTo>
                  <a:pt x="1569371" y="2615874"/>
                </a:lnTo>
                <a:lnTo>
                  <a:pt x="1579217" y="2616953"/>
                </a:lnTo>
                <a:lnTo>
                  <a:pt x="1579217" y="2614930"/>
                </a:lnTo>
                <a:close/>
                <a:moveTo>
                  <a:pt x="3065956" y="2613582"/>
                </a:moveTo>
                <a:lnTo>
                  <a:pt x="3063798" y="2615740"/>
                </a:lnTo>
                <a:lnTo>
                  <a:pt x="3065956" y="2615740"/>
                </a:lnTo>
                <a:close/>
                <a:moveTo>
                  <a:pt x="656829" y="2613312"/>
                </a:moveTo>
                <a:lnTo>
                  <a:pt x="656829" y="2615470"/>
                </a:lnTo>
                <a:lnTo>
                  <a:pt x="660066" y="2616549"/>
                </a:lnTo>
                <a:lnTo>
                  <a:pt x="661145" y="2615470"/>
                </a:lnTo>
                <a:lnTo>
                  <a:pt x="661145" y="2614391"/>
                </a:lnTo>
                <a:lnTo>
                  <a:pt x="660066" y="2613312"/>
                </a:lnTo>
                <a:close/>
                <a:moveTo>
                  <a:pt x="5755489" y="2612907"/>
                </a:moveTo>
                <a:cubicBezTo>
                  <a:pt x="5753871" y="2614346"/>
                  <a:pt x="5751398" y="2615065"/>
                  <a:pt x="5748071" y="2615065"/>
                </a:cubicBezTo>
                <a:lnTo>
                  <a:pt x="5748071" y="2616144"/>
                </a:lnTo>
                <a:cubicBezTo>
                  <a:pt x="5748071" y="2617313"/>
                  <a:pt x="5749824" y="2618347"/>
                  <a:pt x="5753331" y="2619246"/>
                </a:cubicBezTo>
                <a:lnTo>
                  <a:pt x="5753331" y="2621404"/>
                </a:lnTo>
                <a:lnTo>
                  <a:pt x="5756568" y="2621404"/>
                </a:lnTo>
                <a:lnTo>
                  <a:pt x="5760749" y="2619246"/>
                </a:lnTo>
                <a:close/>
                <a:moveTo>
                  <a:pt x="3061640" y="2612368"/>
                </a:moveTo>
                <a:lnTo>
                  <a:pt x="3060426" y="2628957"/>
                </a:lnTo>
                <a:lnTo>
                  <a:pt x="3061640" y="2632195"/>
                </a:lnTo>
                <a:lnTo>
                  <a:pt x="3062719" y="2632195"/>
                </a:lnTo>
                <a:lnTo>
                  <a:pt x="3062719" y="2631115"/>
                </a:lnTo>
                <a:lnTo>
                  <a:pt x="3061640" y="2627879"/>
                </a:lnTo>
                <a:lnTo>
                  <a:pt x="3063798" y="2620191"/>
                </a:lnTo>
                <a:lnTo>
                  <a:pt x="3062719" y="2612368"/>
                </a:lnTo>
                <a:close/>
                <a:moveTo>
                  <a:pt x="630933" y="2612233"/>
                </a:moveTo>
                <a:lnTo>
                  <a:pt x="628775" y="2614391"/>
                </a:lnTo>
                <a:cubicBezTo>
                  <a:pt x="630574" y="2620865"/>
                  <a:pt x="632012" y="2624102"/>
                  <a:pt x="633091" y="2624102"/>
                </a:cubicBezTo>
                <a:lnTo>
                  <a:pt x="634170" y="2624102"/>
                </a:lnTo>
                <a:lnTo>
                  <a:pt x="636328" y="2621944"/>
                </a:lnTo>
                <a:lnTo>
                  <a:pt x="636328" y="2615470"/>
                </a:lnTo>
                <a:cubicBezTo>
                  <a:pt x="636328" y="2613851"/>
                  <a:pt x="634530" y="2612772"/>
                  <a:pt x="630933" y="2612233"/>
                </a:cubicBezTo>
                <a:close/>
                <a:moveTo>
                  <a:pt x="4064951" y="2612098"/>
                </a:moveTo>
                <a:cubicBezTo>
                  <a:pt x="4062073" y="2613536"/>
                  <a:pt x="4060635" y="2615694"/>
                  <a:pt x="4060635" y="2618572"/>
                </a:cubicBezTo>
                <a:lnTo>
                  <a:pt x="4061714" y="2618572"/>
                </a:lnTo>
                <a:lnTo>
                  <a:pt x="4067109" y="2613177"/>
                </a:lnTo>
                <a:lnTo>
                  <a:pt x="4067109" y="2612098"/>
                </a:lnTo>
                <a:close/>
                <a:moveTo>
                  <a:pt x="1582454" y="2611693"/>
                </a:moveTo>
                <a:lnTo>
                  <a:pt x="1580295" y="2613851"/>
                </a:lnTo>
                <a:lnTo>
                  <a:pt x="1580295" y="2614930"/>
                </a:lnTo>
                <a:lnTo>
                  <a:pt x="1583532" y="2613851"/>
                </a:lnTo>
                <a:lnTo>
                  <a:pt x="1583532" y="2611693"/>
                </a:lnTo>
                <a:close/>
                <a:moveTo>
                  <a:pt x="5080856" y="2611424"/>
                </a:moveTo>
                <a:lnTo>
                  <a:pt x="5080856" y="2613582"/>
                </a:lnTo>
                <a:lnTo>
                  <a:pt x="5081935" y="2613582"/>
                </a:lnTo>
                <a:lnTo>
                  <a:pt x="5081935" y="2611424"/>
                </a:lnTo>
                <a:close/>
                <a:moveTo>
                  <a:pt x="4150462" y="2609940"/>
                </a:moveTo>
                <a:lnTo>
                  <a:pt x="4148304" y="2612098"/>
                </a:lnTo>
                <a:lnTo>
                  <a:pt x="4150462" y="2612098"/>
                </a:lnTo>
                <a:close/>
                <a:moveTo>
                  <a:pt x="2076219" y="2609805"/>
                </a:moveTo>
                <a:cubicBezTo>
                  <a:pt x="2074420" y="2609805"/>
                  <a:pt x="2072982" y="2612682"/>
                  <a:pt x="2071904" y="2618437"/>
                </a:cubicBezTo>
                <a:cubicBezTo>
                  <a:pt x="2071904" y="2621315"/>
                  <a:pt x="2073341" y="2623473"/>
                  <a:pt x="2076219" y="2624911"/>
                </a:cubicBezTo>
                <a:cubicBezTo>
                  <a:pt x="2077658" y="2624911"/>
                  <a:pt x="2078376" y="2623832"/>
                  <a:pt x="2078376" y="2621674"/>
                </a:cubicBezTo>
                <a:lnTo>
                  <a:pt x="2077298" y="2617358"/>
                </a:lnTo>
                <a:lnTo>
                  <a:pt x="2079456" y="2610884"/>
                </a:lnTo>
                <a:lnTo>
                  <a:pt x="2078376" y="2609805"/>
                </a:lnTo>
                <a:close/>
                <a:moveTo>
                  <a:pt x="6147154" y="2609535"/>
                </a:moveTo>
                <a:lnTo>
                  <a:pt x="6147154" y="2611693"/>
                </a:lnTo>
                <a:lnTo>
                  <a:pt x="6148233" y="2611693"/>
                </a:lnTo>
                <a:lnTo>
                  <a:pt x="6148233" y="2609535"/>
                </a:lnTo>
                <a:close/>
                <a:moveTo>
                  <a:pt x="8235156" y="2608996"/>
                </a:moveTo>
                <a:lnTo>
                  <a:pt x="8235156" y="2610075"/>
                </a:lnTo>
                <a:lnTo>
                  <a:pt x="8238393" y="2610075"/>
                </a:lnTo>
                <a:lnTo>
                  <a:pt x="8238393" y="2608996"/>
                </a:lnTo>
                <a:close/>
                <a:moveTo>
                  <a:pt x="8218027" y="2608996"/>
                </a:moveTo>
                <a:lnTo>
                  <a:pt x="8218027" y="2610075"/>
                </a:lnTo>
                <a:lnTo>
                  <a:pt x="8220050" y="2610075"/>
                </a:lnTo>
                <a:lnTo>
                  <a:pt x="8220050" y="2608996"/>
                </a:lnTo>
                <a:close/>
                <a:moveTo>
                  <a:pt x="8156794" y="2608996"/>
                </a:moveTo>
                <a:lnTo>
                  <a:pt x="8153557" y="2613312"/>
                </a:lnTo>
                <a:cubicBezTo>
                  <a:pt x="8153557" y="2615470"/>
                  <a:pt x="8155715" y="2617628"/>
                  <a:pt x="8160031" y="2619786"/>
                </a:cubicBezTo>
                <a:lnTo>
                  <a:pt x="8162054" y="2616549"/>
                </a:lnTo>
                <a:lnTo>
                  <a:pt x="8162054" y="2611154"/>
                </a:lnTo>
                <a:lnTo>
                  <a:pt x="8160031" y="2608996"/>
                </a:lnTo>
                <a:close/>
                <a:moveTo>
                  <a:pt x="4264162" y="2608861"/>
                </a:moveTo>
                <a:lnTo>
                  <a:pt x="4264162" y="2611019"/>
                </a:lnTo>
                <a:lnTo>
                  <a:pt x="4266320" y="2611019"/>
                </a:lnTo>
                <a:lnTo>
                  <a:pt x="4268478" y="2608861"/>
                </a:lnTo>
                <a:close/>
                <a:moveTo>
                  <a:pt x="3695676" y="2608456"/>
                </a:moveTo>
                <a:lnTo>
                  <a:pt x="3694597" y="2609535"/>
                </a:lnTo>
                <a:lnTo>
                  <a:pt x="3693518" y="2609535"/>
                </a:lnTo>
                <a:cubicBezTo>
                  <a:pt x="3694597" y="2612323"/>
                  <a:pt x="3696395" y="2614436"/>
                  <a:pt x="3698913" y="2615874"/>
                </a:cubicBezTo>
                <a:lnTo>
                  <a:pt x="3702015" y="2612637"/>
                </a:lnTo>
                <a:cubicBezTo>
                  <a:pt x="3700936" y="2609850"/>
                  <a:pt x="3699902" y="2608456"/>
                  <a:pt x="3698913" y="2608456"/>
                </a:cubicBezTo>
                <a:close/>
                <a:moveTo>
                  <a:pt x="1715981" y="2608456"/>
                </a:moveTo>
                <a:cubicBezTo>
                  <a:pt x="1714541" y="2608456"/>
                  <a:pt x="1713824" y="2609535"/>
                  <a:pt x="1713824" y="2611693"/>
                </a:cubicBezTo>
                <a:lnTo>
                  <a:pt x="1717060" y="2619111"/>
                </a:lnTo>
                <a:lnTo>
                  <a:pt x="1721510" y="2619111"/>
                </a:lnTo>
                <a:lnTo>
                  <a:pt x="1721510" y="2616953"/>
                </a:lnTo>
                <a:lnTo>
                  <a:pt x="1722591" y="2616953"/>
                </a:lnTo>
                <a:lnTo>
                  <a:pt x="1719218" y="2608456"/>
                </a:lnTo>
                <a:close/>
                <a:moveTo>
                  <a:pt x="5588783" y="2607647"/>
                </a:moveTo>
                <a:lnTo>
                  <a:pt x="5586760" y="2609670"/>
                </a:lnTo>
                <a:lnTo>
                  <a:pt x="5586760" y="2610749"/>
                </a:lnTo>
                <a:lnTo>
                  <a:pt x="5590941" y="2615065"/>
                </a:lnTo>
                <a:lnTo>
                  <a:pt x="5596201" y="2610749"/>
                </a:lnTo>
                <a:lnTo>
                  <a:pt x="5593099" y="2607647"/>
                </a:lnTo>
                <a:close/>
                <a:moveTo>
                  <a:pt x="2088089" y="2606568"/>
                </a:moveTo>
                <a:lnTo>
                  <a:pt x="2088089" y="2607647"/>
                </a:lnTo>
                <a:lnTo>
                  <a:pt x="2090247" y="2607647"/>
                </a:lnTo>
                <a:lnTo>
                  <a:pt x="2090247" y="2606568"/>
                </a:lnTo>
                <a:close/>
                <a:moveTo>
                  <a:pt x="2083773" y="2606568"/>
                </a:moveTo>
                <a:lnTo>
                  <a:pt x="2083773" y="2607647"/>
                </a:lnTo>
                <a:lnTo>
                  <a:pt x="2084852" y="2608726"/>
                </a:lnTo>
                <a:lnTo>
                  <a:pt x="2087010" y="2608726"/>
                </a:lnTo>
                <a:lnTo>
                  <a:pt x="2087010" y="2607647"/>
                </a:lnTo>
                <a:close/>
                <a:moveTo>
                  <a:pt x="5232321" y="2606163"/>
                </a:moveTo>
                <a:lnTo>
                  <a:pt x="5232321" y="2610345"/>
                </a:lnTo>
                <a:lnTo>
                  <a:pt x="5233400" y="2610345"/>
                </a:lnTo>
                <a:lnTo>
                  <a:pt x="5233400" y="2606163"/>
                </a:lnTo>
                <a:close/>
                <a:moveTo>
                  <a:pt x="8248104" y="2605759"/>
                </a:moveTo>
                <a:lnTo>
                  <a:pt x="8250128" y="2605759"/>
                </a:lnTo>
                <a:lnTo>
                  <a:pt x="8250128" y="2606838"/>
                </a:lnTo>
                <a:lnTo>
                  <a:pt x="8248104" y="2606838"/>
                </a:lnTo>
                <a:close/>
                <a:moveTo>
                  <a:pt x="1648678" y="2604680"/>
                </a:moveTo>
                <a:cubicBezTo>
                  <a:pt x="1642023" y="2606928"/>
                  <a:pt x="1635864" y="2608052"/>
                  <a:pt x="1630200" y="2608052"/>
                </a:cubicBezTo>
                <a:lnTo>
                  <a:pt x="1617252" y="2608052"/>
                </a:lnTo>
                <a:lnTo>
                  <a:pt x="1606327" y="2606973"/>
                </a:lnTo>
                <a:lnTo>
                  <a:pt x="1606327" y="2608052"/>
                </a:lnTo>
                <a:lnTo>
                  <a:pt x="1608485" y="2620730"/>
                </a:lnTo>
                <a:lnTo>
                  <a:pt x="1608485" y="2625181"/>
                </a:lnTo>
                <a:lnTo>
                  <a:pt x="1607405" y="2649189"/>
                </a:lnTo>
                <a:cubicBezTo>
                  <a:pt x="1608305" y="2666003"/>
                  <a:pt x="1609743" y="2674410"/>
                  <a:pt x="1611722" y="2674410"/>
                </a:cubicBezTo>
                <a:lnTo>
                  <a:pt x="1621568" y="2674410"/>
                </a:lnTo>
                <a:cubicBezTo>
                  <a:pt x="1624084" y="2672073"/>
                  <a:pt x="1631323" y="2670904"/>
                  <a:pt x="1643284" y="2670904"/>
                </a:cubicBezTo>
                <a:lnTo>
                  <a:pt x="1654073" y="2673197"/>
                </a:lnTo>
                <a:lnTo>
                  <a:pt x="1663919" y="2672118"/>
                </a:lnTo>
                <a:lnTo>
                  <a:pt x="1670393" y="2674410"/>
                </a:lnTo>
                <a:lnTo>
                  <a:pt x="1675786" y="2674410"/>
                </a:lnTo>
                <a:lnTo>
                  <a:pt x="1687792" y="2670904"/>
                </a:lnTo>
                <a:lnTo>
                  <a:pt x="1692108" y="2672118"/>
                </a:lnTo>
                <a:lnTo>
                  <a:pt x="1695344" y="2672118"/>
                </a:lnTo>
                <a:lnTo>
                  <a:pt x="1700874" y="2668611"/>
                </a:lnTo>
                <a:lnTo>
                  <a:pt x="1700874" y="2666318"/>
                </a:lnTo>
                <a:lnTo>
                  <a:pt x="1692108" y="2661732"/>
                </a:lnTo>
                <a:lnTo>
                  <a:pt x="1692108" y="2648110"/>
                </a:lnTo>
                <a:cubicBezTo>
                  <a:pt x="1694985" y="2645233"/>
                  <a:pt x="1696424" y="2640287"/>
                  <a:pt x="1696424" y="2633273"/>
                </a:cubicBezTo>
                <a:lnTo>
                  <a:pt x="1696424" y="2630980"/>
                </a:lnTo>
                <a:lnTo>
                  <a:pt x="1692108" y="2616144"/>
                </a:lnTo>
                <a:lnTo>
                  <a:pt x="1692108" y="2614930"/>
                </a:lnTo>
                <a:lnTo>
                  <a:pt x="1695344" y="2609266"/>
                </a:lnTo>
                <a:lnTo>
                  <a:pt x="1694266" y="2608052"/>
                </a:lnTo>
                <a:lnTo>
                  <a:pt x="1693187" y="2608052"/>
                </a:lnTo>
                <a:lnTo>
                  <a:pt x="1685634" y="2609266"/>
                </a:lnTo>
                <a:lnTo>
                  <a:pt x="1672551" y="2606973"/>
                </a:lnTo>
                <a:lnTo>
                  <a:pt x="1655152" y="2609266"/>
                </a:lnTo>
                <a:close/>
                <a:moveTo>
                  <a:pt x="1695344" y="2604140"/>
                </a:moveTo>
                <a:lnTo>
                  <a:pt x="1695344" y="2605219"/>
                </a:lnTo>
                <a:lnTo>
                  <a:pt x="1697503" y="2605219"/>
                </a:lnTo>
                <a:lnTo>
                  <a:pt x="1697503" y="2604140"/>
                </a:lnTo>
                <a:close/>
                <a:moveTo>
                  <a:pt x="5562213" y="2603331"/>
                </a:moveTo>
                <a:lnTo>
                  <a:pt x="5562213" y="2605489"/>
                </a:lnTo>
                <a:lnTo>
                  <a:pt x="5563292" y="2605489"/>
                </a:lnTo>
                <a:lnTo>
                  <a:pt x="5563292" y="2603331"/>
                </a:lnTo>
                <a:close/>
                <a:moveTo>
                  <a:pt x="6152549" y="2603061"/>
                </a:moveTo>
                <a:lnTo>
                  <a:pt x="6149312" y="2604140"/>
                </a:lnTo>
                <a:cubicBezTo>
                  <a:pt x="6150751" y="2608636"/>
                  <a:pt x="6152594" y="2611154"/>
                  <a:pt x="6154842" y="2611693"/>
                </a:cubicBezTo>
                <a:lnTo>
                  <a:pt x="6155921" y="2611693"/>
                </a:lnTo>
                <a:lnTo>
                  <a:pt x="6155921" y="2610614"/>
                </a:lnTo>
                <a:cubicBezTo>
                  <a:pt x="6153673" y="2610614"/>
                  <a:pt x="6152549" y="2608097"/>
                  <a:pt x="6152549" y="2603061"/>
                </a:cubicBezTo>
                <a:close/>
                <a:moveTo>
                  <a:pt x="2077298" y="2602252"/>
                </a:moveTo>
                <a:lnTo>
                  <a:pt x="2077298" y="2603331"/>
                </a:lnTo>
                <a:lnTo>
                  <a:pt x="2081615" y="2604410"/>
                </a:lnTo>
                <a:lnTo>
                  <a:pt x="2081615" y="2602252"/>
                </a:lnTo>
                <a:close/>
                <a:moveTo>
                  <a:pt x="2071904" y="2602252"/>
                </a:moveTo>
                <a:lnTo>
                  <a:pt x="2071904" y="2603331"/>
                </a:lnTo>
                <a:lnTo>
                  <a:pt x="2074061" y="2603331"/>
                </a:lnTo>
                <a:lnTo>
                  <a:pt x="2074061" y="2602252"/>
                </a:lnTo>
                <a:close/>
                <a:moveTo>
                  <a:pt x="1134815" y="2600903"/>
                </a:moveTo>
                <a:lnTo>
                  <a:pt x="1138052" y="2600903"/>
                </a:lnTo>
                <a:lnTo>
                  <a:pt x="1138052" y="2603196"/>
                </a:lnTo>
                <a:lnTo>
                  <a:pt x="1134815" y="2603196"/>
                </a:lnTo>
                <a:close/>
                <a:moveTo>
                  <a:pt x="8600116" y="2600634"/>
                </a:moveTo>
                <a:lnTo>
                  <a:pt x="8600116" y="2601713"/>
                </a:lnTo>
                <a:lnTo>
                  <a:pt x="8603352" y="2601713"/>
                </a:lnTo>
                <a:lnTo>
                  <a:pt x="8603352" y="2600634"/>
                </a:lnTo>
                <a:close/>
                <a:moveTo>
                  <a:pt x="7773087" y="2600364"/>
                </a:moveTo>
                <a:lnTo>
                  <a:pt x="7774166" y="2601443"/>
                </a:lnTo>
                <a:lnTo>
                  <a:pt x="7774166" y="2602522"/>
                </a:lnTo>
                <a:lnTo>
                  <a:pt x="7780775" y="2601443"/>
                </a:lnTo>
                <a:lnTo>
                  <a:pt x="7780775" y="2600364"/>
                </a:lnTo>
                <a:close/>
                <a:moveTo>
                  <a:pt x="5748071" y="2599150"/>
                </a:moveTo>
                <a:lnTo>
                  <a:pt x="5745913" y="2603331"/>
                </a:lnTo>
                <a:lnTo>
                  <a:pt x="5749150" y="2611828"/>
                </a:lnTo>
                <a:lnTo>
                  <a:pt x="5754410" y="2611828"/>
                </a:lnTo>
                <a:lnTo>
                  <a:pt x="5754410" y="2610749"/>
                </a:lnTo>
                <a:cubicBezTo>
                  <a:pt x="5754410" y="2604365"/>
                  <a:pt x="5752297" y="2600499"/>
                  <a:pt x="5748071" y="2599150"/>
                </a:cubicBezTo>
                <a:close/>
                <a:moveTo>
                  <a:pt x="3620955" y="2598880"/>
                </a:moveTo>
                <a:lnTo>
                  <a:pt x="3620955" y="2601038"/>
                </a:lnTo>
                <a:lnTo>
                  <a:pt x="3624192" y="2601038"/>
                </a:lnTo>
                <a:lnTo>
                  <a:pt x="3624192" y="2598880"/>
                </a:lnTo>
                <a:close/>
                <a:moveTo>
                  <a:pt x="6157000" y="2598745"/>
                </a:moveTo>
                <a:lnTo>
                  <a:pt x="6154842" y="2600903"/>
                </a:lnTo>
                <a:lnTo>
                  <a:pt x="6157000" y="2600903"/>
                </a:lnTo>
                <a:close/>
                <a:moveTo>
                  <a:pt x="7154241" y="2597336"/>
                </a:moveTo>
                <a:lnTo>
                  <a:pt x="7157613" y="2597336"/>
                </a:lnTo>
                <a:cubicBezTo>
                  <a:pt x="7160670" y="2600213"/>
                  <a:pt x="7163547" y="2601652"/>
                  <a:pt x="7166245" y="2601652"/>
                </a:cubicBezTo>
                <a:lnTo>
                  <a:pt x="7168403" y="2601652"/>
                </a:lnTo>
                <a:cubicBezTo>
                  <a:pt x="7172000" y="2601652"/>
                  <a:pt x="7173798" y="2600933"/>
                  <a:pt x="7173798" y="2599494"/>
                </a:cubicBezTo>
                <a:lnTo>
                  <a:pt x="7189039" y="2601652"/>
                </a:lnTo>
                <a:lnTo>
                  <a:pt x="7196727" y="2600573"/>
                </a:lnTo>
                <a:cubicBezTo>
                  <a:pt x="7201043" y="2601292"/>
                  <a:pt x="7203201" y="2603496"/>
                  <a:pt x="7203201" y="2607182"/>
                </a:cubicBezTo>
                <a:lnTo>
                  <a:pt x="7204280" y="2607182"/>
                </a:lnTo>
                <a:cubicBezTo>
                  <a:pt x="7204280" y="2604215"/>
                  <a:pt x="7204999" y="2602731"/>
                  <a:pt x="7206438" y="2602731"/>
                </a:cubicBezTo>
                <a:lnTo>
                  <a:pt x="7211833" y="2602731"/>
                </a:lnTo>
                <a:cubicBezTo>
                  <a:pt x="7213721" y="2602731"/>
                  <a:pt x="7215204" y="2605654"/>
                  <a:pt x="7216284" y="2611498"/>
                </a:cubicBezTo>
                <a:cubicBezTo>
                  <a:pt x="7215204" y="2614375"/>
                  <a:pt x="7214081" y="2615814"/>
                  <a:pt x="7212912" y="2615814"/>
                </a:cubicBezTo>
                <a:lnTo>
                  <a:pt x="7207517" y="2612577"/>
                </a:lnTo>
                <a:lnTo>
                  <a:pt x="7207517" y="2613656"/>
                </a:lnTo>
                <a:lnTo>
                  <a:pt x="7209675" y="2620130"/>
                </a:lnTo>
                <a:cubicBezTo>
                  <a:pt x="7206438" y="2621569"/>
                  <a:pt x="7204640" y="2623007"/>
                  <a:pt x="7204280" y="2624446"/>
                </a:cubicBezTo>
                <a:lnTo>
                  <a:pt x="7204280" y="2629976"/>
                </a:lnTo>
                <a:cubicBezTo>
                  <a:pt x="7204280" y="2634292"/>
                  <a:pt x="7207157" y="2636450"/>
                  <a:pt x="7212912" y="2636450"/>
                </a:cubicBezTo>
                <a:cubicBezTo>
                  <a:pt x="7214620" y="2638608"/>
                  <a:pt x="7217183" y="2639687"/>
                  <a:pt x="7220600" y="2639687"/>
                </a:cubicBezTo>
                <a:lnTo>
                  <a:pt x="7223837" y="2639687"/>
                </a:lnTo>
                <a:cubicBezTo>
                  <a:pt x="7226714" y="2637529"/>
                  <a:pt x="7230715" y="2636450"/>
                  <a:pt x="7235840" y="2636450"/>
                </a:cubicBezTo>
                <a:lnTo>
                  <a:pt x="7245552" y="2640766"/>
                </a:lnTo>
                <a:cubicBezTo>
                  <a:pt x="7249958" y="2640766"/>
                  <a:pt x="7257915" y="2635326"/>
                  <a:pt x="7269424" y="2624446"/>
                </a:cubicBezTo>
                <a:lnTo>
                  <a:pt x="7273876" y="2624446"/>
                </a:lnTo>
                <a:cubicBezTo>
                  <a:pt x="7282328" y="2624446"/>
                  <a:pt x="7287004" y="2627728"/>
                  <a:pt x="7287902" y="2634292"/>
                </a:cubicBezTo>
                <a:cubicBezTo>
                  <a:pt x="7290870" y="2634652"/>
                  <a:pt x="7292354" y="2635731"/>
                  <a:pt x="7292354" y="2637529"/>
                </a:cubicBezTo>
                <a:lnTo>
                  <a:pt x="7290195" y="2640766"/>
                </a:lnTo>
                <a:lnTo>
                  <a:pt x="7292354" y="2642924"/>
                </a:lnTo>
                <a:lnTo>
                  <a:pt x="7294512" y="2642924"/>
                </a:lnTo>
                <a:cubicBezTo>
                  <a:pt x="7294512" y="2640766"/>
                  <a:pt x="7295231" y="2639687"/>
                  <a:pt x="7296670" y="2639687"/>
                </a:cubicBezTo>
                <a:lnTo>
                  <a:pt x="7297748" y="2639687"/>
                </a:lnTo>
                <a:cubicBezTo>
                  <a:pt x="7302244" y="2644992"/>
                  <a:pt x="7306605" y="2647914"/>
                  <a:pt x="7310831" y="2648454"/>
                </a:cubicBezTo>
                <a:lnTo>
                  <a:pt x="7316226" y="2660323"/>
                </a:lnTo>
                <a:lnTo>
                  <a:pt x="7316226" y="2668011"/>
                </a:lnTo>
                <a:cubicBezTo>
                  <a:pt x="7316226" y="2670169"/>
                  <a:pt x="7312944" y="2671967"/>
                  <a:pt x="7306380" y="2673406"/>
                </a:cubicBezTo>
                <a:lnTo>
                  <a:pt x="7302064" y="2673406"/>
                </a:lnTo>
                <a:cubicBezTo>
                  <a:pt x="7290645" y="2671967"/>
                  <a:pt x="7282688" y="2670169"/>
                  <a:pt x="7278192" y="2668011"/>
                </a:cubicBezTo>
                <a:lnTo>
                  <a:pt x="7274954" y="2669090"/>
                </a:lnTo>
                <a:lnTo>
                  <a:pt x="7274954" y="2670169"/>
                </a:lnTo>
                <a:cubicBezTo>
                  <a:pt x="7274954" y="2671967"/>
                  <a:pt x="7280035" y="2676508"/>
                  <a:pt x="7290195" y="2683791"/>
                </a:cubicBezTo>
                <a:lnTo>
                  <a:pt x="7290195" y="2685949"/>
                </a:lnTo>
                <a:cubicBezTo>
                  <a:pt x="7290195" y="2689726"/>
                  <a:pt x="7289072" y="2691884"/>
                  <a:pt x="7286824" y="2692423"/>
                </a:cubicBezTo>
                <a:lnTo>
                  <a:pt x="7284666" y="2692423"/>
                </a:lnTo>
                <a:lnTo>
                  <a:pt x="7279270" y="2689186"/>
                </a:lnTo>
                <a:lnTo>
                  <a:pt x="7264030" y="2690265"/>
                </a:lnTo>
                <a:lnTo>
                  <a:pt x="7260792" y="2687028"/>
                </a:lnTo>
                <a:lnTo>
                  <a:pt x="7257556" y="2687028"/>
                </a:lnTo>
                <a:cubicBezTo>
                  <a:pt x="7254318" y="2689186"/>
                  <a:pt x="7251036" y="2690265"/>
                  <a:pt x="7247710" y="2690265"/>
                </a:cubicBezTo>
                <a:lnTo>
                  <a:pt x="7241236" y="2688107"/>
                </a:lnTo>
                <a:lnTo>
                  <a:pt x="7233682" y="2690265"/>
                </a:lnTo>
                <a:lnTo>
                  <a:pt x="7224916" y="2685949"/>
                </a:lnTo>
                <a:lnTo>
                  <a:pt x="7220600" y="2690265"/>
                </a:lnTo>
                <a:lnTo>
                  <a:pt x="7206438" y="2690265"/>
                </a:lnTo>
                <a:lnTo>
                  <a:pt x="7199964" y="2692423"/>
                </a:lnTo>
                <a:lnTo>
                  <a:pt x="7187960" y="2688107"/>
                </a:lnTo>
                <a:lnTo>
                  <a:pt x="7170561" y="2690265"/>
                </a:lnTo>
                <a:lnTo>
                  <a:pt x="7166245" y="2689186"/>
                </a:lnTo>
                <a:lnTo>
                  <a:pt x="7149925" y="2693502"/>
                </a:lnTo>
                <a:lnTo>
                  <a:pt x="7145609" y="2687028"/>
                </a:lnTo>
                <a:lnTo>
                  <a:pt x="7140214" y="2687028"/>
                </a:lnTo>
                <a:lnTo>
                  <a:pt x="7130368" y="2690265"/>
                </a:lnTo>
                <a:lnTo>
                  <a:pt x="7127131" y="2689186"/>
                </a:lnTo>
                <a:lnTo>
                  <a:pt x="7115127" y="2690265"/>
                </a:lnTo>
                <a:lnTo>
                  <a:pt x="7114048" y="2690265"/>
                </a:lnTo>
                <a:cubicBezTo>
                  <a:pt x="7110452" y="2689906"/>
                  <a:pt x="7108653" y="2688287"/>
                  <a:pt x="7108653" y="2685410"/>
                </a:cubicBezTo>
                <a:cubicBezTo>
                  <a:pt x="7111351" y="2683162"/>
                  <a:pt x="7113868" y="2682038"/>
                  <a:pt x="7116206" y="2682038"/>
                </a:cubicBezTo>
                <a:lnTo>
                  <a:pt x="7121736" y="2682038"/>
                </a:lnTo>
                <a:lnTo>
                  <a:pt x="7130368" y="2684331"/>
                </a:lnTo>
                <a:lnTo>
                  <a:pt x="7139135" y="2680959"/>
                </a:lnTo>
                <a:lnTo>
                  <a:pt x="7146688" y="2680959"/>
                </a:lnTo>
                <a:lnTo>
                  <a:pt x="7151004" y="2684331"/>
                </a:lnTo>
                <a:lnTo>
                  <a:pt x="7152083" y="2684331"/>
                </a:lnTo>
                <a:cubicBezTo>
                  <a:pt x="7156489" y="2684331"/>
                  <a:pt x="7162648" y="2682847"/>
                  <a:pt x="7170561" y="2679880"/>
                </a:cubicBezTo>
                <a:lnTo>
                  <a:pt x="7179328" y="2682038"/>
                </a:lnTo>
                <a:lnTo>
                  <a:pt x="7180407" y="2682038"/>
                </a:lnTo>
                <a:lnTo>
                  <a:pt x="7189039" y="2679880"/>
                </a:lnTo>
                <a:cubicBezTo>
                  <a:pt x="7196682" y="2681319"/>
                  <a:pt x="7201762" y="2683881"/>
                  <a:pt x="7204280" y="2687568"/>
                </a:cubicBezTo>
                <a:cubicBezTo>
                  <a:pt x="7212282" y="2682442"/>
                  <a:pt x="7217722" y="2679880"/>
                  <a:pt x="7220600" y="2679880"/>
                </a:cubicBezTo>
                <a:lnTo>
                  <a:pt x="7221678" y="2679880"/>
                </a:lnTo>
                <a:lnTo>
                  <a:pt x="7222758" y="2680959"/>
                </a:lnTo>
                <a:cubicBezTo>
                  <a:pt x="7224916" y="2680959"/>
                  <a:pt x="7229636" y="2671652"/>
                  <a:pt x="7236920" y="2653040"/>
                </a:cubicBezTo>
                <a:cubicBezTo>
                  <a:pt x="7241056" y="2653040"/>
                  <a:pt x="7244652" y="2651241"/>
                  <a:pt x="7247710" y="2647645"/>
                </a:cubicBezTo>
                <a:lnTo>
                  <a:pt x="7248788" y="2647645"/>
                </a:lnTo>
                <a:lnTo>
                  <a:pt x="7253240" y="2650882"/>
                </a:lnTo>
                <a:lnTo>
                  <a:pt x="7255398" y="2645487"/>
                </a:lnTo>
                <a:lnTo>
                  <a:pt x="7254318" y="2645487"/>
                </a:lnTo>
                <a:lnTo>
                  <a:pt x="7253240" y="2644408"/>
                </a:lnTo>
                <a:lnTo>
                  <a:pt x="7252160" y="2645487"/>
                </a:lnTo>
                <a:cubicBezTo>
                  <a:pt x="7243079" y="2644767"/>
                  <a:pt x="7237639" y="2643688"/>
                  <a:pt x="7235840" y="2642250"/>
                </a:cubicBezTo>
                <a:cubicBezTo>
                  <a:pt x="7233952" y="2645846"/>
                  <a:pt x="7231030" y="2647645"/>
                  <a:pt x="7227074" y="2647645"/>
                </a:cubicBezTo>
                <a:lnTo>
                  <a:pt x="7218442" y="2643329"/>
                </a:lnTo>
                <a:cubicBezTo>
                  <a:pt x="7216643" y="2646925"/>
                  <a:pt x="7213721" y="2648724"/>
                  <a:pt x="7209675" y="2648724"/>
                </a:cubicBezTo>
                <a:lnTo>
                  <a:pt x="7205359" y="2648724"/>
                </a:lnTo>
                <a:cubicBezTo>
                  <a:pt x="7197896" y="2648724"/>
                  <a:pt x="7190298" y="2647285"/>
                  <a:pt x="7182565" y="2644408"/>
                </a:cubicBezTo>
                <a:lnTo>
                  <a:pt x="7175956" y="2645487"/>
                </a:lnTo>
                <a:lnTo>
                  <a:pt x="7156399" y="2644408"/>
                </a:lnTo>
                <a:lnTo>
                  <a:pt x="7120657" y="2648724"/>
                </a:lnTo>
                <a:lnTo>
                  <a:pt x="7108653" y="2645487"/>
                </a:lnTo>
                <a:lnTo>
                  <a:pt x="7107574" y="2646566"/>
                </a:lnTo>
                <a:lnTo>
                  <a:pt x="7107574" y="2647645"/>
                </a:lnTo>
                <a:lnTo>
                  <a:pt x="7109732" y="2664774"/>
                </a:lnTo>
                <a:lnTo>
                  <a:pt x="7108653" y="2665853"/>
                </a:lnTo>
                <a:lnTo>
                  <a:pt x="7109732" y="2671248"/>
                </a:lnTo>
                <a:lnTo>
                  <a:pt x="7109732" y="2674485"/>
                </a:lnTo>
                <a:cubicBezTo>
                  <a:pt x="7108114" y="2685365"/>
                  <a:pt x="7105236" y="2692603"/>
                  <a:pt x="7101100" y="2696200"/>
                </a:cubicBezTo>
                <a:cubicBezTo>
                  <a:pt x="7095256" y="2701325"/>
                  <a:pt x="7088332" y="2704607"/>
                  <a:pt x="7080329" y="2706046"/>
                </a:cubicBezTo>
                <a:cubicBezTo>
                  <a:pt x="7080329" y="2708204"/>
                  <a:pt x="7079610" y="2709283"/>
                  <a:pt x="7078171" y="2709283"/>
                </a:cubicBezTo>
                <a:cubicBezTo>
                  <a:pt x="7076373" y="2709283"/>
                  <a:pt x="7074934" y="2706765"/>
                  <a:pt x="7073855" y="2701730"/>
                </a:cubicBezTo>
                <a:lnTo>
                  <a:pt x="7065223" y="2703888"/>
                </a:lnTo>
                <a:cubicBezTo>
                  <a:pt x="7057760" y="2701280"/>
                  <a:pt x="7053759" y="2698718"/>
                  <a:pt x="7053219" y="2696200"/>
                </a:cubicBezTo>
                <a:lnTo>
                  <a:pt x="7055377" y="2692963"/>
                </a:lnTo>
                <a:lnTo>
                  <a:pt x="7054298" y="2687568"/>
                </a:lnTo>
                <a:lnTo>
                  <a:pt x="7054298" y="2684331"/>
                </a:lnTo>
                <a:cubicBezTo>
                  <a:pt x="7054298" y="2679026"/>
                  <a:pt x="7056456" y="2675024"/>
                  <a:pt x="7060772" y="2672327"/>
                </a:cubicBezTo>
                <a:lnTo>
                  <a:pt x="7072776" y="2652770"/>
                </a:lnTo>
                <a:cubicBezTo>
                  <a:pt x="7075834" y="2650432"/>
                  <a:pt x="7079835" y="2643554"/>
                  <a:pt x="7084780" y="2632134"/>
                </a:cubicBezTo>
                <a:lnTo>
                  <a:pt x="7089096" y="2628897"/>
                </a:lnTo>
                <a:lnTo>
                  <a:pt x="7092333" y="2628897"/>
                </a:lnTo>
                <a:lnTo>
                  <a:pt x="7105416" y="2639687"/>
                </a:lnTo>
                <a:lnTo>
                  <a:pt x="7108653" y="2639687"/>
                </a:lnTo>
                <a:lnTo>
                  <a:pt x="7114048" y="2638608"/>
                </a:lnTo>
                <a:lnTo>
                  <a:pt x="7115127" y="2639687"/>
                </a:lnTo>
                <a:lnTo>
                  <a:pt x="7118364" y="2636450"/>
                </a:lnTo>
                <a:lnTo>
                  <a:pt x="7124973" y="2636450"/>
                </a:lnTo>
                <a:lnTo>
                  <a:pt x="7129289" y="2639687"/>
                </a:lnTo>
                <a:lnTo>
                  <a:pt x="7142372" y="2639687"/>
                </a:lnTo>
                <a:cubicBezTo>
                  <a:pt x="7146688" y="2640047"/>
                  <a:pt x="7148846" y="2641126"/>
                  <a:pt x="7148846" y="2642924"/>
                </a:cubicBezTo>
                <a:cubicBezTo>
                  <a:pt x="7154691" y="2640406"/>
                  <a:pt x="7157613" y="2638608"/>
                  <a:pt x="7157613" y="2637529"/>
                </a:cubicBezTo>
                <a:lnTo>
                  <a:pt x="7156399" y="2627818"/>
                </a:lnTo>
                <a:lnTo>
                  <a:pt x="7157613" y="2621209"/>
                </a:lnTo>
                <a:lnTo>
                  <a:pt x="7156399" y="2620130"/>
                </a:lnTo>
                <a:lnTo>
                  <a:pt x="7156399" y="2619051"/>
                </a:lnTo>
                <a:lnTo>
                  <a:pt x="7159771" y="2611498"/>
                </a:lnTo>
                <a:cubicBezTo>
                  <a:pt x="7154646" y="2609340"/>
                  <a:pt x="7152083" y="2606058"/>
                  <a:pt x="7152083" y="2601652"/>
                </a:cubicBezTo>
                <a:lnTo>
                  <a:pt x="7152083" y="2599494"/>
                </a:lnTo>
                <a:close/>
                <a:moveTo>
                  <a:pt x="7769850" y="2596048"/>
                </a:moveTo>
                <a:lnTo>
                  <a:pt x="7769850" y="2598206"/>
                </a:lnTo>
                <a:lnTo>
                  <a:pt x="7770929" y="2598206"/>
                </a:lnTo>
                <a:lnTo>
                  <a:pt x="7770929" y="2596048"/>
                </a:lnTo>
                <a:close/>
                <a:moveTo>
                  <a:pt x="2652175" y="2594955"/>
                </a:moveTo>
                <a:cubicBezTo>
                  <a:pt x="2650286" y="2594955"/>
                  <a:pt x="2648533" y="2596753"/>
                  <a:pt x="2646915" y="2600350"/>
                </a:cubicBezTo>
                <a:lnTo>
                  <a:pt x="2647993" y="2603587"/>
                </a:lnTo>
                <a:lnTo>
                  <a:pt x="2649072" y="2603587"/>
                </a:lnTo>
                <a:cubicBezTo>
                  <a:pt x="2653298" y="2603587"/>
                  <a:pt x="2655412" y="2601429"/>
                  <a:pt x="2655412" y="2597113"/>
                </a:cubicBezTo>
                <a:cubicBezTo>
                  <a:pt x="2655412" y="2595674"/>
                  <a:pt x="2654333" y="2594955"/>
                  <a:pt x="2652175" y="2594955"/>
                </a:cubicBezTo>
                <a:close/>
                <a:moveTo>
                  <a:pt x="1158015" y="2594159"/>
                </a:moveTo>
                <a:lnTo>
                  <a:pt x="1158015" y="2595373"/>
                </a:lnTo>
                <a:lnTo>
                  <a:pt x="1155721" y="2598745"/>
                </a:lnTo>
                <a:lnTo>
                  <a:pt x="1158015" y="2598745"/>
                </a:lnTo>
                <a:lnTo>
                  <a:pt x="1161251" y="2596452"/>
                </a:lnTo>
                <a:lnTo>
                  <a:pt x="1162330" y="2597531"/>
                </a:lnTo>
                <a:lnTo>
                  <a:pt x="1163544" y="2597531"/>
                </a:lnTo>
                <a:lnTo>
                  <a:pt x="1163544" y="2595373"/>
                </a:lnTo>
                <a:close/>
                <a:moveTo>
                  <a:pt x="5177562" y="2593215"/>
                </a:moveTo>
                <a:lnTo>
                  <a:pt x="5177562" y="2594294"/>
                </a:lnTo>
                <a:lnTo>
                  <a:pt x="5179720" y="2594294"/>
                </a:lnTo>
                <a:lnTo>
                  <a:pt x="5179720" y="2593215"/>
                </a:lnTo>
                <a:close/>
                <a:moveTo>
                  <a:pt x="8606590" y="2593081"/>
                </a:moveTo>
                <a:lnTo>
                  <a:pt x="8606590" y="2596318"/>
                </a:lnTo>
                <a:lnTo>
                  <a:pt x="8607668" y="2596318"/>
                </a:lnTo>
                <a:lnTo>
                  <a:pt x="8607668" y="2593081"/>
                </a:lnTo>
                <a:close/>
                <a:moveTo>
                  <a:pt x="2674834" y="2592797"/>
                </a:moveTo>
                <a:lnTo>
                  <a:pt x="2674834" y="2594955"/>
                </a:lnTo>
                <a:lnTo>
                  <a:pt x="2675912" y="2594955"/>
                </a:lnTo>
                <a:lnTo>
                  <a:pt x="2675912" y="2592797"/>
                </a:lnTo>
                <a:close/>
                <a:moveTo>
                  <a:pt x="5581365" y="2592676"/>
                </a:moveTo>
                <a:lnTo>
                  <a:pt x="5581365" y="2595913"/>
                </a:lnTo>
                <a:lnTo>
                  <a:pt x="5585681" y="2596992"/>
                </a:lnTo>
                <a:lnTo>
                  <a:pt x="5585681" y="2592676"/>
                </a:lnTo>
                <a:close/>
                <a:moveTo>
                  <a:pt x="2717724" y="2591718"/>
                </a:moveTo>
                <a:lnTo>
                  <a:pt x="2715567" y="2593876"/>
                </a:lnTo>
                <a:lnTo>
                  <a:pt x="2715567" y="2596034"/>
                </a:lnTo>
                <a:lnTo>
                  <a:pt x="2717724" y="2598192"/>
                </a:lnTo>
                <a:lnTo>
                  <a:pt x="2719882" y="2598192"/>
                </a:lnTo>
                <a:lnTo>
                  <a:pt x="2719882" y="2593876"/>
                </a:lnTo>
                <a:close/>
                <a:moveTo>
                  <a:pt x="2224312" y="2590248"/>
                </a:moveTo>
                <a:lnTo>
                  <a:pt x="2223233" y="2595643"/>
                </a:lnTo>
                <a:lnTo>
                  <a:pt x="2224312" y="2598880"/>
                </a:lnTo>
                <a:lnTo>
                  <a:pt x="2219997" y="2602252"/>
                </a:lnTo>
                <a:lnTo>
                  <a:pt x="2219997" y="2604410"/>
                </a:lnTo>
                <a:lnTo>
                  <a:pt x="2223233" y="2604410"/>
                </a:lnTo>
                <a:lnTo>
                  <a:pt x="2225391" y="2599959"/>
                </a:lnTo>
                <a:lnTo>
                  <a:pt x="2224312" y="2594564"/>
                </a:lnTo>
                <a:lnTo>
                  <a:pt x="2226470" y="2594564"/>
                </a:lnTo>
                <a:lnTo>
                  <a:pt x="2226470" y="2593485"/>
                </a:lnTo>
                <a:lnTo>
                  <a:pt x="2225391" y="2590248"/>
                </a:lnTo>
                <a:close/>
                <a:moveTo>
                  <a:pt x="5235423" y="2588899"/>
                </a:moveTo>
                <a:lnTo>
                  <a:pt x="5235423" y="2598610"/>
                </a:lnTo>
                <a:lnTo>
                  <a:pt x="5237581" y="2600768"/>
                </a:lnTo>
                <a:lnTo>
                  <a:pt x="5237581" y="2598610"/>
                </a:lnTo>
                <a:lnTo>
                  <a:pt x="5236502" y="2597531"/>
                </a:lnTo>
                <a:lnTo>
                  <a:pt x="5236502" y="2596452"/>
                </a:lnTo>
                <a:lnTo>
                  <a:pt x="5237581" y="2595373"/>
                </a:lnTo>
                <a:lnTo>
                  <a:pt x="5237581" y="2594294"/>
                </a:lnTo>
                <a:lnTo>
                  <a:pt x="5236502" y="2588899"/>
                </a:lnTo>
                <a:close/>
                <a:moveTo>
                  <a:pt x="8758190" y="2588764"/>
                </a:moveTo>
                <a:lnTo>
                  <a:pt x="8758190" y="2593081"/>
                </a:lnTo>
                <a:lnTo>
                  <a:pt x="8759269" y="2593081"/>
                </a:lnTo>
                <a:lnTo>
                  <a:pt x="8759269" y="2588764"/>
                </a:lnTo>
                <a:close/>
                <a:moveTo>
                  <a:pt x="3186130" y="2587146"/>
                </a:moveTo>
                <a:lnTo>
                  <a:pt x="3183837" y="2589304"/>
                </a:lnTo>
                <a:lnTo>
                  <a:pt x="3187209" y="2589304"/>
                </a:lnTo>
                <a:lnTo>
                  <a:pt x="3187209" y="2587146"/>
                </a:lnTo>
                <a:close/>
                <a:moveTo>
                  <a:pt x="3107902" y="2587146"/>
                </a:moveTo>
                <a:lnTo>
                  <a:pt x="3104530" y="2593755"/>
                </a:lnTo>
                <a:lnTo>
                  <a:pt x="3105609" y="2594834"/>
                </a:lnTo>
                <a:lnTo>
                  <a:pt x="3106823" y="2594834"/>
                </a:lnTo>
                <a:lnTo>
                  <a:pt x="3110060" y="2588225"/>
                </a:lnTo>
                <a:lnTo>
                  <a:pt x="3108981" y="2587146"/>
                </a:lnTo>
                <a:close/>
                <a:moveTo>
                  <a:pt x="8107294" y="2586472"/>
                </a:moveTo>
                <a:lnTo>
                  <a:pt x="8105136" y="2595104"/>
                </a:lnTo>
                <a:lnTo>
                  <a:pt x="8105136" y="2599285"/>
                </a:lnTo>
                <a:lnTo>
                  <a:pt x="8107294" y="2617628"/>
                </a:lnTo>
                <a:lnTo>
                  <a:pt x="8106215" y="2617628"/>
                </a:lnTo>
                <a:lnTo>
                  <a:pt x="8109452" y="2626260"/>
                </a:lnTo>
                <a:cubicBezTo>
                  <a:pt x="8106575" y="2630306"/>
                  <a:pt x="8105136" y="2633498"/>
                  <a:pt x="8105136" y="2635836"/>
                </a:cubicBezTo>
                <a:cubicBezTo>
                  <a:pt x="8105676" y="2640152"/>
                  <a:pt x="8106395" y="2642310"/>
                  <a:pt x="8107294" y="2642310"/>
                </a:cubicBezTo>
                <a:lnTo>
                  <a:pt x="8106215" y="2647705"/>
                </a:lnTo>
                <a:cubicBezTo>
                  <a:pt x="8106215" y="2655528"/>
                  <a:pt x="8109093" y="2659440"/>
                  <a:pt x="8114847" y="2659440"/>
                </a:cubicBezTo>
                <a:lnTo>
                  <a:pt x="8117005" y="2659440"/>
                </a:lnTo>
                <a:lnTo>
                  <a:pt x="8120242" y="2658360"/>
                </a:lnTo>
                <a:lnTo>
                  <a:pt x="8122400" y="2660519"/>
                </a:lnTo>
                <a:lnTo>
                  <a:pt x="8129953" y="2658360"/>
                </a:lnTo>
                <a:lnTo>
                  <a:pt x="8129953" y="2649863"/>
                </a:lnTo>
                <a:lnTo>
                  <a:pt x="8133056" y="2640152"/>
                </a:lnTo>
                <a:cubicBezTo>
                  <a:pt x="8131167" y="2640152"/>
                  <a:pt x="8129774" y="2634802"/>
                  <a:pt x="8128874" y="2624102"/>
                </a:cubicBezTo>
                <a:lnTo>
                  <a:pt x="8131032" y="2588630"/>
                </a:lnTo>
                <a:cubicBezTo>
                  <a:pt x="8125637" y="2587191"/>
                  <a:pt x="8117725" y="2586472"/>
                  <a:pt x="8107294" y="2586472"/>
                </a:cubicBezTo>
                <a:close/>
                <a:moveTo>
                  <a:pt x="658987" y="2586472"/>
                </a:moveTo>
                <a:cubicBezTo>
                  <a:pt x="648917" y="2590248"/>
                  <a:pt x="643522" y="2593126"/>
                  <a:pt x="642802" y="2595104"/>
                </a:cubicBezTo>
                <a:lnTo>
                  <a:pt x="644960" y="2603601"/>
                </a:lnTo>
                <a:lnTo>
                  <a:pt x="642802" y="2606838"/>
                </a:lnTo>
                <a:lnTo>
                  <a:pt x="642802" y="2608996"/>
                </a:lnTo>
                <a:lnTo>
                  <a:pt x="644960" y="2611154"/>
                </a:lnTo>
                <a:lnTo>
                  <a:pt x="646039" y="2611154"/>
                </a:lnTo>
                <a:lnTo>
                  <a:pt x="644960" y="2605759"/>
                </a:lnTo>
                <a:cubicBezTo>
                  <a:pt x="650175" y="2597217"/>
                  <a:pt x="654132" y="2592946"/>
                  <a:pt x="656829" y="2592946"/>
                </a:cubicBezTo>
                <a:cubicBezTo>
                  <a:pt x="658268" y="2592946"/>
                  <a:pt x="658987" y="2591147"/>
                  <a:pt x="658987" y="2587551"/>
                </a:cubicBezTo>
                <a:close/>
                <a:moveTo>
                  <a:pt x="7665321" y="2584044"/>
                </a:moveTo>
                <a:lnTo>
                  <a:pt x="7668558" y="2584044"/>
                </a:lnTo>
                <a:lnTo>
                  <a:pt x="7668558" y="2586202"/>
                </a:lnTo>
                <a:lnTo>
                  <a:pt x="7665321" y="2586202"/>
                </a:lnTo>
                <a:close/>
                <a:moveTo>
                  <a:pt x="1563976" y="2583774"/>
                </a:moveTo>
                <a:cubicBezTo>
                  <a:pt x="1571799" y="2583774"/>
                  <a:pt x="1579037" y="2587371"/>
                  <a:pt x="1585690" y="2594564"/>
                </a:cubicBezTo>
                <a:lnTo>
                  <a:pt x="1592165" y="2595643"/>
                </a:lnTo>
                <a:lnTo>
                  <a:pt x="1595536" y="2593485"/>
                </a:lnTo>
                <a:cubicBezTo>
                  <a:pt x="1603808" y="2598431"/>
                  <a:pt x="1613205" y="2601623"/>
                  <a:pt x="1623726" y="2603061"/>
                </a:cubicBezTo>
                <a:lnTo>
                  <a:pt x="1637888" y="2597666"/>
                </a:lnTo>
                <a:lnTo>
                  <a:pt x="1651915" y="2597666"/>
                </a:lnTo>
                <a:cubicBezTo>
                  <a:pt x="1658298" y="2598206"/>
                  <a:pt x="1661581" y="2599285"/>
                  <a:pt x="1661761" y="2600903"/>
                </a:cubicBezTo>
                <a:lnTo>
                  <a:pt x="1669314" y="2597666"/>
                </a:lnTo>
                <a:lnTo>
                  <a:pt x="1675786" y="2600903"/>
                </a:lnTo>
                <a:lnTo>
                  <a:pt x="1691029" y="2600903"/>
                </a:lnTo>
                <a:cubicBezTo>
                  <a:pt x="1707664" y="2591282"/>
                  <a:pt x="1715981" y="2585932"/>
                  <a:pt x="1715981" y="2584853"/>
                </a:cubicBezTo>
                <a:lnTo>
                  <a:pt x="1719218" y="2584853"/>
                </a:lnTo>
                <a:cubicBezTo>
                  <a:pt x="1734503" y="2588090"/>
                  <a:pt x="1742147" y="2592361"/>
                  <a:pt x="1742147" y="2597666"/>
                </a:cubicBezTo>
                <a:cubicBezTo>
                  <a:pt x="1750059" y="2602342"/>
                  <a:pt x="1754015" y="2607018"/>
                  <a:pt x="1754015" y="2611693"/>
                </a:cubicBezTo>
                <a:lnTo>
                  <a:pt x="1742147" y="2624506"/>
                </a:lnTo>
                <a:lnTo>
                  <a:pt x="1742147" y="2630980"/>
                </a:lnTo>
                <a:lnTo>
                  <a:pt x="1743225" y="2638399"/>
                </a:lnTo>
                <a:lnTo>
                  <a:pt x="1740932" y="2640557"/>
                </a:lnTo>
                <a:lnTo>
                  <a:pt x="1742147" y="2650268"/>
                </a:lnTo>
                <a:lnTo>
                  <a:pt x="1740932" y="2654449"/>
                </a:lnTo>
                <a:cubicBezTo>
                  <a:pt x="1743899" y="2658765"/>
                  <a:pt x="1745383" y="2662002"/>
                  <a:pt x="1745383" y="2664160"/>
                </a:cubicBezTo>
                <a:cubicBezTo>
                  <a:pt x="1742956" y="2664160"/>
                  <a:pt x="1741472" y="2669150"/>
                  <a:pt x="1740932" y="2679131"/>
                </a:cubicBezTo>
                <a:lnTo>
                  <a:pt x="1744304" y="2682368"/>
                </a:lnTo>
                <a:lnTo>
                  <a:pt x="1744304" y="2683447"/>
                </a:lnTo>
                <a:cubicBezTo>
                  <a:pt x="1744304" y="2690191"/>
                  <a:pt x="1739944" y="2695181"/>
                  <a:pt x="1731222" y="2698418"/>
                </a:cubicBezTo>
                <a:cubicBezTo>
                  <a:pt x="1727803" y="2696260"/>
                  <a:pt x="1723084" y="2695181"/>
                  <a:pt x="1717060" y="2695181"/>
                </a:cubicBezTo>
                <a:lnTo>
                  <a:pt x="1703033" y="2700576"/>
                </a:lnTo>
                <a:cubicBezTo>
                  <a:pt x="1699346" y="2699677"/>
                  <a:pt x="1697503" y="2696800"/>
                  <a:pt x="1697503" y="2691944"/>
                </a:cubicBezTo>
                <a:lnTo>
                  <a:pt x="1698581" y="2688842"/>
                </a:lnTo>
                <a:cubicBezTo>
                  <a:pt x="1697323" y="2683087"/>
                  <a:pt x="1694085" y="2680210"/>
                  <a:pt x="1688871" y="2680210"/>
                </a:cubicBezTo>
                <a:lnTo>
                  <a:pt x="1687792" y="2679131"/>
                </a:lnTo>
                <a:lnTo>
                  <a:pt x="1682396" y="2682368"/>
                </a:lnTo>
                <a:lnTo>
                  <a:pt x="1681317" y="2682368"/>
                </a:lnTo>
                <a:lnTo>
                  <a:pt x="1680238" y="2681289"/>
                </a:lnTo>
                <a:lnTo>
                  <a:pt x="1679160" y="2682368"/>
                </a:lnTo>
                <a:lnTo>
                  <a:pt x="1677946" y="2682368"/>
                </a:lnTo>
                <a:cubicBezTo>
                  <a:pt x="1676147" y="2682368"/>
                  <a:pt x="1675068" y="2680929"/>
                  <a:pt x="1674709" y="2678052"/>
                </a:cubicBezTo>
                <a:lnTo>
                  <a:pt x="1673630" y="2678052"/>
                </a:lnTo>
                <a:lnTo>
                  <a:pt x="1669314" y="2681289"/>
                </a:lnTo>
                <a:lnTo>
                  <a:pt x="1661761" y="2681289"/>
                </a:lnTo>
                <a:lnTo>
                  <a:pt x="1652994" y="2683447"/>
                </a:lnTo>
                <a:lnTo>
                  <a:pt x="1651915" y="2683447"/>
                </a:lnTo>
                <a:lnTo>
                  <a:pt x="1631280" y="2676973"/>
                </a:lnTo>
                <a:lnTo>
                  <a:pt x="1628041" y="2679131"/>
                </a:lnTo>
                <a:lnTo>
                  <a:pt x="1613880" y="2679131"/>
                </a:lnTo>
                <a:lnTo>
                  <a:pt x="1612801" y="2678052"/>
                </a:lnTo>
                <a:lnTo>
                  <a:pt x="1611722" y="2678052"/>
                </a:lnTo>
                <a:cubicBezTo>
                  <a:pt x="1611722" y="2688393"/>
                  <a:pt x="1607045" y="2695181"/>
                  <a:pt x="1597694" y="2698418"/>
                </a:cubicBezTo>
                <a:lnTo>
                  <a:pt x="1580295" y="2695181"/>
                </a:lnTo>
                <a:lnTo>
                  <a:pt x="1569371" y="2695181"/>
                </a:lnTo>
                <a:cubicBezTo>
                  <a:pt x="1562897" y="2695181"/>
                  <a:pt x="1559660" y="2689112"/>
                  <a:pt x="1559660" y="2676973"/>
                </a:cubicBezTo>
                <a:lnTo>
                  <a:pt x="1561818" y="2674815"/>
                </a:lnTo>
                <a:lnTo>
                  <a:pt x="1561818" y="2673736"/>
                </a:lnTo>
                <a:cubicBezTo>
                  <a:pt x="1558221" y="2665194"/>
                  <a:pt x="1556422" y="2657011"/>
                  <a:pt x="1556422" y="2649189"/>
                </a:cubicBezTo>
                <a:cubicBezTo>
                  <a:pt x="1558581" y="2649189"/>
                  <a:pt x="1560019" y="2644198"/>
                  <a:pt x="1560738" y="2634217"/>
                </a:cubicBezTo>
                <a:lnTo>
                  <a:pt x="1559660" y="2633138"/>
                </a:lnTo>
                <a:lnTo>
                  <a:pt x="1559660" y="2632059"/>
                </a:lnTo>
                <a:lnTo>
                  <a:pt x="1562897" y="2619111"/>
                </a:lnTo>
                <a:lnTo>
                  <a:pt x="1561818" y="2614930"/>
                </a:lnTo>
                <a:lnTo>
                  <a:pt x="1561818" y="2611693"/>
                </a:lnTo>
                <a:lnTo>
                  <a:pt x="1562897" y="2610614"/>
                </a:lnTo>
                <a:lnTo>
                  <a:pt x="1561818" y="2609535"/>
                </a:lnTo>
                <a:lnTo>
                  <a:pt x="1561818" y="2603061"/>
                </a:lnTo>
                <a:lnTo>
                  <a:pt x="1566134" y="2597666"/>
                </a:lnTo>
                <a:lnTo>
                  <a:pt x="1566134" y="2596722"/>
                </a:lnTo>
                <a:cubicBezTo>
                  <a:pt x="1561099" y="2596722"/>
                  <a:pt x="1558581" y="2595643"/>
                  <a:pt x="1558581" y="2593485"/>
                </a:cubicBezTo>
                <a:cubicBezTo>
                  <a:pt x="1560738" y="2587011"/>
                  <a:pt x="1562537" y="2583774"/>
                  <a:pt x="1563976" y="2583774"/>
                </a:cubicBezTo>
                <a:close/>
                <a:moveTo>
                  <a:pt x="3203664" y="2582695"/>
                </a:moveTo>
                <a:lnTo>
                  <a:pt x="3202585" y="2583774"/>
                </a:lnTo>
                <a:lnTo>
                  <a:pt x="3202585" y="2584853"/>
                </a:lnTo>
                <a:lnTo>
                  <a:pt x="3205957" y="2584853"/>
                </a:lnTo>
                <a:close/>
                <a:moveTo>
                  <a:pt x="5235423" y="2582425"/>
                </a:moveTo>
                <a:lnTo>
                  <a:pt x="5236502" y="2587820"/>
                </a:lnTo>
                <a:lnTo>
                  <a:pt x="5237581" y="2587820"/>
                </a:lnTo>
                <a:lnTo>
                  <a:pt x="5237581" y="2585662"/>
                </a:lnTo>
                <a:lnTo>
                  <a:pt x="5238660" y="2585662"/>
                </a:lnTo>
                <a:lnTo>
                  <a:pt x="5237581" y="2582425"/>
                </a:lnTo>
                <a:close/>
                <a:moveTo>
                  <a:pt x="8083691" y="2582156"/>
                </a:moveTo>
                <a:lnTo>
                  <a:pt x="8083691" y="2584314"/>
                </a:lnTo>
                <a:lnTo>
                  <a:pt x="8084770" y="2584314"/>
                </a:lnTo>
                <a:lnTo>
                  <a:pt x="8084770" y="2582156"/>
                </a:lnTo>
                <a:close/>
                <a:moveTo>
                  <a:pt x="7763376" y="2581886"/>
                </a:moveTo>
                <a:lnTo>
                  <a:pt x="7760004" y="2585123"/>
                </a:lnTo>
                <a:lnTo>
                  <a:pt x="7760004" y="2589439"/>
                </a:lnTo>
                <a:lnTo>
                  <a:pt x="7761083" y="2590653"/>
                </a:lnTo>
                <a:lnTo>
                  <a:pt x="7761083" y="2591732"/>
                </a:lnTo>
                <a:lnTo>
                  <a:pt x="7754609" y="2596048"/>
                </a:lnTo>
                <a:lnTo>
                  <a:pt x="7745842" y="2594969"/>
                </a:lnTo>
                <a:lnTo>
                  <a:pt x="7741526" y="2596048"/>
                </a:lnTo>
                <a:lnTo>
                  <a:pt x="7741526" y="2597127"/>
                </a:lnTo>
                <a:lnTo>
                  <a:pt x="7754609" y="2597127"/>
                </a:lnTo>
                <a:lnTo>
                  <a:pt x="7757846" y="2594969"/>
                </a:lnTo>
                <a:lnTo>
                  <a:pt x="7758925" y="2596048"/>
                </a:lnTo>
                <a:lnTo>
                  <a:pt x="7757846" y="2601443"/>
                </a:lnTo>
                <a:lnTo>
                  <a:pt x="7757846" y="2603601"/>
                </a:lnTo>
                <a:cubicBezTo>
                  <a:pt x="7758385" y="2608007"/>
                  <a:pt x="7759464" y="2610210"/>
                  <a:pt x="7761083" y="2610210"/>
                </a:cubicBezTo>
                <a:lnTo>
                  <a:pt x="7762162" y="2610210"/>
                </a:lnTo>
                <a:lnTo>
                  <a:pt x="7763376" y="2609131"/>
                </a:lnTo>
                <a:lnTo>
                  <a:pt x="7768771" y="2598206"/>
                </a:lnTo>
                <a:cubicBezTo>
                  <a:pt x="7765894" y="2598206"/>
                  <a:pt x="7764455" y="2597487"/>
                  <a:pt x="7764455" y="2596048"/>
                </a:cubicBezTo>
                <a:lnTo>
                  <a:pt x="7764455" y="2590653"/>
                </a:lnTo>
                <a:lnTo>
                  <a:pt x="7766613" y="2587281"/>
                </a:lnTo>
                <a:lnTo>
                  <a:pt x="7766613" y="2584044"/>
                </a:lnTo>
                <a:lnTo>
                  <a:pt x="7764455" y="2581886"/>
                </a:lnTo>
                <a:close/>
                <a:moveTo>
                  <a:pt x="7631602" y="2581886"/>
                </a:moveTo>
                <a:lnTo>
                  <a:pt x="7631602" y="2582965"/>
                </a:lnTo>
                <a:lnTo>
                  <a:pt x="7633760" y="2582965"/>
                </a:lnTo>
                <a:lnTo>
                  <a:pt x="7633760" y="2581886"/>
                </a:lnTo>
                <a:close/>
                <a:moveTo>
                  <a:pt x="3253298" y="2581616"/>
                </a:moveTo>
                <a:cubicBezTo>
                  <a:pt x="3249432" y="2581616"/>
                  <a:pt x="3247229" y="2583460"/>
                  <a:pt x="3246689" y="2587146"/>
                </a:cubicBezTo>
                <a:cubicBezTo>
                  <a:pt x="3247948" y="2597396"/>
                  <a:pt x="3250151" y="2602522"/>
                  <a:pt x="3253298" y="2602522"/>
                </a:cubicBezTo>
                <a:cubicBezTo>
                  <a:pt x="3254017" y="2596857"/>
                  <a:pt x="3255861" y="2591327"/>
                  <a:pt x="3258828" y="2585932"/>
                </a:cubicBezTo>
                <a:close/>
                <a:moveTo>
                  <a:pt x="3198269" y="2581616"/>
                </a:moveTo>
                <a:lnTo>
                  <a:pt x="3200427" y="2583774"/>
                </a:lnTo>
                <a:lnTo>
                  <a:pt x="3201506" y="2583774"/>
                </a:lnTo>
                <a:lnTo>
                  <a:pt x="3199348" y="2581616"/>
                </a:lnTo>
                <a:close/>
                <a:moveTo>
                  <a:pt x="3167382" y="2581616"/>
                </a:moveTo>
                <a:lnTo>
                  <a:pt x="3162932" y="2582695"/>
                </a:lnTo>
                <a:lnTo>
                  <a:pt x="3162932" y="2583774"/>
                </a:lnTo>
                <a:lnTo>
                  <a:pt x="3165224" y="2583774"/>
                </a:lnTo>
                <a:lnTo>
                  <a:pt x="3168461" y="2582695"/>
                </a:lnTo>
                <a:lnTo>
                  <a:pt x="3168461" y="2581616"/>
                </a:lnTo>
                <a:close/>
                <a:moveTo>
                  <a:pt x="3694597" y="2579863"/>
                </a:moveTo>
                <a:lnTo>
                  <a:pt x="3694597" y="2584044"/>
                </a:lnTo>
                <a:lnTo>
                  <a:pt x="3696755" y="2584044"/>
                </a:lnTo>
                <a:lnTo>
                  <a:pt x="3696755" y="2582021"/>
                </a:lnTo>
                <a:close/>
                <a:moveTo>
                  <a:pt x="5181743" y="2578244"/>
                </a:moveTo>
                <a:lnTo>
                  <a:pt x="5179720" y="2580267"/>
                </a:lnTo>
                <a:lnTo>
                  <a:pt x="5180799" y="2583504"/>
                </a:lnTo>
                <a:lnTo>
                  <a:pt x="5183901" y="2583504"/>
                </a:lnTo>
                <a:lnTo>
                  <a:pt x="5183901" y="2580267"/>
                </a:lnTo>
                <a:close/>
                <a:moveTo>
                  <a:pt x="4126724" y="2577435"/>
                </a:moveTo>
                <a:lnTo>
                  <a:pt x="4126724" y="2580672"/>
                </a:lnTo>
                <a:lnTo>
                  <a:pt x="4129961" y="2580672"/>
                </a:lnTo>
                <a:lnTo>
                  <a:pt x="4129961" y="2579593"/>
                </a:lnTo>
                <a:lnTo>
                  <a:pt x="4127803" y="2577435"/>
                </a:lnTo>
                <a:close/>
                <a:moveTo>
                  <a:pt x="2222155" y="2577300"/>
                </a:moveTo>
                <a:lnTo>
                  <a:pt x="2222155" y="2579458"/>
                </a:lnTo>
                <a:lnTo>
                  <a:pt x="2224312" y="2579458"/>
                </a:lnTo>
                <a:lnTo>
                  <a:pt x="2224312" y="2577300"/>
                </a:lnTo>
                <a:close/>
                <a:moveTo>
                  <a:pt x="3062719" y="2577165"/>
                </a:moveTo>
                <a:lnTo>
                  <a:pt x="3062719" y="2588225"/>
                </a:lnTo>
                <a:lnTo>
                  <a:pt x="3060426" y="2590383"/>
                </a:lnTo>
                <a:lnTo>
                  <a:pt x="3061640" y="2591462"/>
                </a:lnTo>
                <a:lnTo>
                  <a:pt x="3061640" y="2593755"/>
                </a:lnTo>
                <a:lnTo>
                  <a:pt x="3060426" y="2594834"/>
                </a:lnTo>
                <a:lnTo>
                  <a:pt x="3060426" y="2595913"/>
                </a:lnTo>
                <a:lnTo>
                  <a:pt x="3063798" y="2599150"/>
                </a:lnTo>
                <a:lnTo>
                  <a:pt x="3062719" y="2600364"/>
                </a:lnTo>
                <a:lnTo>
                  <a:pt x="3062719" y="2601443"/>
                </a:lnTo>
                <a:lnTo>
                  <a:pt x="3063798" y="2605759"/>
                </a:lnTo>
                <a:lnTo>
                  <a:pt x="3063798" y="2606973"/>
                </a:lnTo>
                <a:lnTo>
                  <a:pt x="3061640" y="2606973"/>
                </a:lnTo>
                <a:lnTo>
                  <a:pt x="3061640" y="2609131"/>
                </a:lnTo>
                <a:cubicBezTo>
                  <a:pt x="3063078" y="2609131"/>
                  <a:pt x="3063798" y="2610210"/>
                  <a:pt x="3063798" y="2612368"/>
                </a:cubicBezTo>
                <a:lnTo>
                  <a:pt x="3065956" y="2610210"/>
                </a:lnTo>
                <a:lnTo>
                  <a:pt x="3065956" y="2609131"/>
                </a:lnTo>
                <a:lnTo>
                  <a:pt x="3064877" y="2608052"/>
                </a:lnTo>
                <a:lnTo>
                  <a:pt x="3064877" y="2606973"/>
                </a:lnTo>
                <a:lnTo>
                  <a:pt x="3067035" y="2604680"/>
                </a:lnTo>
                <a:lnTo>
                  <a:pt x="3062719" y="2595913"/>
                </a:lnTo>
                <a:cubicBezTo>
                  <a:pt x="3062719" y="2594474"/>
                  <a:pt x="3065641" y="2593350"/>
                  <a:pt x="3071486" y="2592541"/>
                </a:cubicBezTo>
                <a:cubicBezTo>
                  <a:pt x="3068698" y="2588944"/>
                  <a:pt x="3066855" y="2583819"/>
                  <a:pt x="3065956" y="2577165"/>
                </a:cubicBezTo>
                <a:close/>
                <a:moveTo>
                  <a:pt x="1152484" y="2576356"/>
                </a:moveTo>
                <a:lnTo>
                  <a:pt x="1150191" y="2579593"/>
                </a:lnTo>
                <a:lnTo>
                  <a:pt x="1150191" y="2580807"/>
                </a:lnTo>
                <a:cubicBezTo>
                  <a:pt x="1150191" y="2582066"/>
                  <a:pt x="1152035" y="2583190"/>
                  <a:pt x="1155721" y="2584179"/>
                </a:cubicBezTo>
                <a:lnTo>
                  <a:pt x="1159093" y="2582965"/>
                </a:lnTo>
                <a:lnTo>
                  <a:pt x="1159093" y="2579593"/>
                </a:lnTo>
                <a:cubicBezTo>
                  <a:pt x="1158374" y="2577435"/>
                  <a:pt x="1156171" y="2576356"/>
                  <a:pt x="1152484" y="2576356"/>
                </a:cubicBezTo>
                <a:close/>
                <a:moveTo>
                  <a:pt x="8703295" y="2574738"/>
                </a:moveTo>
                <a:lnTo>
                  <a:pt x="8703295" y="2576896"/>
                </a:lnTo>
                <a:lnTo>
                  <a:pt x="8704374" y="2576896"/>
                </a:lnTo>
                <a:lnTo>
                  <a:pt x="8706532" y="2574738"/>
                </a:lnTo>
                <a:close/>
                <a:moveTo>
                  <a:pt x="1156936" y="2574063"/>
                </a:moveTo>
                <a:lnTo>
                  <a:pt x="1156936" y="2575142"/>
                </a:lnTo>
                <a:lnTo>
                  <a:pt x="1159093" y="2575142"/>
                </a:lnTo>
                <a:lnTo>
                  <a:pt x="1159093" y="2574063"/>
                </a:lnTo>
                <a:close/>
                <a:moveTo>
                  <a:pt x="5590941" y="2573658"/>
                </a:moveTo>
                <a:lnTo>
                  <a:pt x="5588783" y="2575682"/>
                </a:lnTo>
                <a:lnTo>
                  <a:pt x="5589862" y="2578919"/>
                </a:lnTo>
                <a:lnTo>
                  <a:pt x="5595257" y="2578919"/>
                </a:lnTo>
                <a:lnTo>
                  <a:pt x="5595257" y="2576761"/>
                </a:lnTo>
                <a:lnTo>
                  <a:pt x="5592020" y="2573658"/>
                </a:lnTo>
                <a:close/>
                <a:moveTo>
                  <a:pt x="600856" y="2573524"/>
                </a:moveTo>
                <a:lnTo>
                  <a:pt x="600856" y="2575682"/>
                </a:lnTo>
                <a:lnTo>
                  <a:pt x="601935" y="2575682"/>
                </a:lnTo>
                <a:lnTo>
                  <a:pt x="601935" y="2573524"/>
                </a:lnTo>
                <a:close/>
                <a:moveTo>
                  <a:pt x="7641314" y="2573119"/>
                </a:moveTo>
                <a:lnTo>
                  <a:pt x="7641314" y="2574198"/>
                </a:lnTo>
                <a:lnTo>
                  <a:pt x="7643472" y="2574198"/>
                </a:lnTo>
                <a:lnTo>
                  <a:pt x="7643472" y="2573119"/>
                </a:lnTo>
                <a:close/>
                <a:moveTo>
                  <a:pt x="3610300" y="2572445"/>
                </a:moveTo>
                <a:cubicBezTo>
                  <a:pt x="3607422" y="2573344"/>
                  <a:pt x="3605309" y="2575097"/>
                  <a:pt x="3603960" y="2577705"/>
                </a:cubicBezTo>
                <a:lnTo>
                  <a:pt x="3603960" y="2582965"/>
                </a:lnTo>
                <a:lnTo>
                  <a:pt x="3605984" y="2582965"/>
                </a:lnTo>
                <a:lnTo>
                  <a:pt x="3605039" y="2582021"/>
                </a:lnTo>
                <a:lnTo>
                  <a:pt x="3605039" y="2580942"/>
                </a:lnTo>
                <a:cubicBezTo>
                  <a:pt x="3605039" y="2576716"/>
                  <a:pt x="3606793" y="2574603"/>
                  <a:pt x="3610300" y="2574603"/>
                </a:cubicBezTo>
                <a:close/>
                <a:moveTo>
                  <a:pt x="7764455" y="2572040"/>
                </a:moveTo>
                <a:lnTo>
                  <a:pt x="7761083" y="2575412"/>
                </a:lnTo>
                <a:lnTo>
                  <a:pt x="7761083" y="2576491"/>
                </a:lnTo>
                <a:lnTo>
                  <a:pt x="7765534" y="2576491"/>
                </a:lnTo>
                <a:lnTo>
                  <a:pt x="7767692" y="2574198"/>
                </a:lnTo>
                <a:lnTo>
                  <a:pt x="7767692" y="2572040"/>
                </a:lnTo>
                <a:close/>
                <a:moveTo>
                  <a:pt x="3266516" y="2571635"/>
                </a:moveTo>
                <a:lnTo>
                  <a:pt x="3267595" y="2572715"/>
                </a:lnTo>
                <a:lnTo>
                  <a:pt x="3267595" y="2579323"/>
                </a:lnTo>
                <a:lnTo>
                  <a:pt x="3264358" y="2583774"/>
                </a:lnTo>
                <a:lnTo>
                  <a:pt x="3265437" y="2583774"/>
                </a:lnTo>
                <a:lnTo>
                  <a:pt x="3268674" y="2579323"/>
                </a:lnTo>
                <a:lnTo>
                  <a:pt x="3268674" y="2571635"/>
                </a:lnTo>
                <a:close/>
                <a:moveTo>
                  <a:pt x="1143583" y="2569612"/>
                </a:moveTo>
                <a:lnTo>
                  <a:pt x="1142502" y="2570691"/>
                </a:lnTo>
                <a:lnTo>
                  <a:pt x="1142502" y="2571770"/>
                </a:lnTo>
                <a:lnTo>
                  <a:pt x="1151405" y="2572984"/>
                </a:lnTo>
                <a:lnTo>
                  <a:pt x="1154642" y="2572984"/>
                </a:lnTo>
                <a:lnTo>
                  <a:pt x="1154642" y="2571770"/>
                </a:lnTo>
                <a:close/>
                <a:moveTo>
                  <a:pt x="3269888" y="2565027"/>
                </a:moveTo>
                <a:lnTo>
                  <a:pt x="3269888" y="2567185"/>
                </a:lnTo>
                <a:lnTo>
                  <a:pt x="3270967" y="2567185"/>
                </a:lnTo>
                <a:lnTo>
                  <a:pt x="3270967" y="2565027"/>
                </a:lnTo>
                <a:close/>
                <a:moveTo>
                  <a:pt x="3246689" y="2565027"/>
                </a:moveTo>
                <a:cubicBezTo>
                  <a:pt x="3243722" y="2566465"/>
                  <a:pt x="3242238" y="2568308"/>
                  <a:pt x="3242238" y="2570557"/>
                </a:cubicBezTo>
                <a:lnTo>
                  <a:pt x="3243452" y="2573793"/>
                </a:lnTo>
                <a:lnTo>
                  <a:pt x="3245610" y="2573793"/>
                </a:lnTo>
                <a:cubicBezTo>
                  <a:pt x="3247588" y="2573793"/>
                  <a:pt x="3249072" y="2571231"/>
                  <a:pt x="3250061" y="2566105"/>
                </a:cubicBezTo>
                <a:lnTo>
                  <a:pt x="3248847" y="2565027"/>
                </a:lnTo>
                <a:close/>
                <a:moveTo>
                  <a:pt x="3614616" y="2563947"/>
                </a:moveTo>
                <a:lnTo>
                  <a:pt x="3614616" y="2565026"/>
                </a:lnTo>
                <a:lnTo>
                  <a:pt x="3616774" y="2565026"/>
                </a:lnTo>
                <a:lnTo>
                  <a:pt x="3616774" y="2563947"/>
                </a:lnTo>
                <a:close/>
                <a:moveTo>
                  <a:pt x="566328" y="2563812"/>
                </a:moveTo>
                <a:cubicBezTo>
                  <a:pt x="562731" y="2565611"/>
                  <a:pt x="560933" y="2568488"/>
                  <a:pt x="560933" y="2572445"/>
                </a:cubicBezTo>
                <a:lnTo>
                  <a:pt x="562012" y="2573524"/>
                </a:lnTo>
                <a:lnTo>
                  <a:pt x="565249" y="2573524"/>
                </a:lnTo>
                <a:lnTo>
                  <a:pt x="569565" y="2571366"/>
                </a:lnTo>
                <a:lnTo>
                  <a:pt x="569565" y="2570287"/>
                </a:lnTo>
                <a:cubicBezTo>
                  <a:pt x="569565" y="2566510"/>
                  <a:pt x="568486" y="2564352"/>
                  <a:pt x="566328" y="2563812"/>
                </a:cubicBezTo>
                <a:close/>
                <a:moveTo>
                  <a:pt x="683670" y="2562733"/>
                </a:moveTo>
                <a:lnTo>
                  <a:pt x="672880" y="2573524"/>
                </a:lnTo>
                <a:lnTo>
                  <a:pt x="672880" y="2574603"/>
                </a:lnTo>
                <a:lnTo>
                  <a:pt x="675038" y="2576761"/>
                </a:lnTo>
                <a:lnTo>
                  <a:pt x="676117" y="2576761"/>
                </a:lnTo>
                <a:lnTo>
                  <a:pt x="685828" y="2565970"/>
                </a:lnTo>
                <a:lnTo>
                  <a:pt x="685828" y="2562733"/>
                </a:lnTo>
                <a:close/>
                <a:moveTo>
                  <a:pt x="600856" y="2561654"/>
                </a:moveTo>
                <a:lnTo>
                  <a:pt x="600856" y="2562733"/>
                </a:lnTo>
                <a:lnTo>
                  <a:pt x="603014" y="2562733"/>
                </a:lnTo>
                <a:lnTo>
                  <a:pt x="603014" y="2561654"/>
                </a:lnTo>
                <a:close/>
                <a:moveTo>
                  <a:pt x="1586770" y="2561250"/>
                </a:moveTo>
                <a:lnTo>
                  <a:pt x="1591086" y="2561250"/>
                </a:lnTo>
                <a:lnTo>
                  <a:pt x="1593244" y="2563408"/>
                </a:lnTo>
                <a:lnTo>
                  <a:pt x="1590007" y="2567724"/>
                </a:lnTo>
                <a:lnTo>
                  <a:pt x="1585690" y="2567724"/>
                </a:lnTo>
                <a:lnTo>
                  <a:pt x="1583532" y="2565566"/>
                </a:lnTo>
                <a:lnTo>
                  <a:pt x="1583532" y="2564487"/>
                </a:lnTo>
                <a:close/>
                <a:moveTo>
                  <a:pt x="2219997" y="2561115"/>
                </a:moveTo>
                <a:lnTo>
                  <a:pt x="2219997" y="2562194"/>
                </a:lnTo>
                <a:lnTo>
                  <a:pt x="2222155" y="2569747"/>
                </a:lnTo>
                <a:lnTo>
                  <a:pt x="2226470" y="2569747"/>
                </a:lnTo>
                <a:lnTo>
                  <a:pt x="2224312" y="2561115"/>
                </a:lnTo>
                <a:close/>
                <a:moveTo>
                  <a:pt x="8606590" y="2560846"/>
                </a:moveTo>
                <a:lnTo>
                  <a:pt x="8606590" y="2564083"/>
                </a:lnTo>
                <a:lnTo>
                  <a:pt x="8607668" y="2564083"/>
                </a:lnTo>
                <a:lnTo>
                  <a:pt x="8607668" y="2560846"/>
                </a:lnTo>
                <a:close/>
                <a:moveTo>
                  <a:pt x="2076219" y="2560036"/>
                </a:moveTo>
                <a:cubicBezTo>
                  <a:pt x="2074420" y="2560036"/>
                  <a:pt x="2072982" y="2563992"/>
                  <a:pt x="2071904" y="2571905"/>
                </a:cubicBezTo>
                <a:cubicBezTo>
                  <a:pt x="2073341" y="2575142"/>
                  <a:pt x="2074781" y="2576940"/>
                  <a:pt x="2076219" y="2577300"/>
                </a:cubicBezTo>
                <a:lnTo>
                  <a:pt x="2077298" y="2577300"/>
                </a:lnTo>
                <a:cubicBezTo>
                  <a:pt x="2078735" y="2577300"/>
                  <a:pt x="2080536" y="2574423"/>
                  <a:pt x="2082694" y="2568668"/>
                </a:cubicBezTo>
                <a:lnTo>
                  <a:pt x="2081615" y="2567589"/>
                </a:lnTo>
                <a:lnTo>
                  <a:pt x="2081615" y="2564352"/>
                </a:lnTo>
                <a:lnTo>
                  <a:pt x="2082694" y="2561115"/>
                </a:lnTo>
                <a:lnTo>
                  <a:pt x="2081615" y="2561115"/>
                </a:lnTo>
                <a:lnTo>
                  <a:pt x="2077298" y="2560036"/>
                </a:lnTo>
                <a:close/>
                <a:moveTo>
                  <a:pt x="5739574" y="2559766"/>
                </a:moveTo>
                <a:lnTo>
                  <a:pt x="5736337" y="2565161"/>
                </a:lnTo>
                <a:lnTo>
                  <a:pt x="5738495" y="2565161"/>
                </a:lnTo>
                <a:lnTo>
                  <a:pt x="5740653" y="2560846"/>
                </a:lnTo>
                <a:lnTo>
                  <a:pt x="5740653" y="2559766"/>
                </a:lnTo>
                <a:close/>
                <a:moveTo>
                  <a:pt x="1597694" y="2559092"/>
                </a:moveTo>
                <a:lnTo>
                  <a:pt x="1600932" y="2559092"/>
                </a:lnTo>
                <a:lnTo>
                  <a:pt x="1626963" y="2561789"/>
                </a:lnTo>
                <a:lnTo>
                  <a:pt x="1635595" y="2560845"/>
                </a:lnTo>
                <a:lnTo>
                  <a:pt x="1636674" y="2561789"/>
                </a:lnTo>
                <a:cubicBezTo>
                  <a:pt x="1635954" y="2564127"/>
                  <a:pt x="1633796" y="2565296"/>
                  <a:pt x="1630200" y="2565296"/>
                </a:cubicBezTo>
                <a:lnTo>
                  <a:pt x="1628041" y="2563543"/>
                </a:lnTo>
                <a:lnTo>
                  <a:pt x="1625884" y="2563543"/>
                </a:lnTo>
                <a:cubicBezTo>
                  <a:pt x="1623006" y="2565341"/>
                  <a:pt x="1617566" y="2566825"/>
                  <a:pt x="1609564" y="2567994"/>
                </a:cubicBezTo>
                <a:cubicBezTo>
                  <a:pt x="1600932" y="2567994"/>
                  <a:pt x="1596616" y="2566195"/>
                  <a:pt x="1596616" y="2562599"/>
                </a:cubicBezTo>
                <a:lnTo>
                  <a:pt x="1595536" y="2561789"/>
                </a:lnTo>
                <a:lnTo>
                  <a:pt x="1595536" y="2560845"/>
                </a:lnTo>
                <a:close/>
                <a:moveTo>
                  <a:pt x="7668558" y="2558957"/>
                </a:moveTo>
                <a:cubicBezTo>
                  <a:pt x="7666041" y="2558957"/>
                  <a:pt x="7662039" y="2561879"/>
                  <a:pt x="7656554" y="2567724"/>
                </a:cubicBezTo>
                <a:lnTo>
                  <a:pt x="7649001" y="2570961"/>
                </a:lnTo>
                <a:lnTo>
                  <a:pt x="7647922" y="2570961"/>
                </a:lnTo>
                <a:lnTo>
                  <a:pt x="7647922" y="2572040"/>
                </a:lnTo>
                <a:lnTo>
                  <a:pt x="7651159" y="2573119"/>
                </a:lnTo>
                <a:cubicBezTo>
                  <a:pt x="7651159" y="2571680"/>
                  <a:pt x="7654082" y="2570601"/>
                  <a:pt x="7659926" y="2569882"/>
                </a:cubicBezTo>
                <a:cubicBezTo>
                  <a:pt x="7659926" y="2568084"/>
                  <a:pt x="7663163" y="2564442"/>
                  <a:pt x="7669637" y="2558957"/>
                </a:cubicBezTo>
                <a:close/>
                <a:moveTo>
                  <a:pt x="5186059" y="2558822"/>
                </a:moveTo>
                <a:lnTo>
                  <a:pt x="5183901" y="2560980"/>
                </a:lnTo>
                <a:lnTo>
                  <a:pt x="5183901" y="2562059"/>
                </a:lnTo>
                <a:lnTo>
                  <a:pt x="5184980" y="2567454"/>
                </a:lnTo>
                <a:lnTo>
                  <a:pt x="5186059" y="2567454"/>
                </a:lnTo>
                <a:lnTo>
                  <a:pt x="5188217" y="2565296"/>
                </a:lnTo>
                <a:lnTo>
                  <a:pt x="5188217" y="2564217"/>
                </a:lnTo>
                <a:lnTo>
                  <a:pt x="5187138" y="2558822"/>
                </a:lnTo>
                <a:close/>
                <a:moveTo>
                  <a:pt x="2630173" y="2558021"/>
                </a:moveTo>
                <a:lnTo>
                  <a:pt x="2632886" y="2561641"/>
                </a:lnTo>
                <a:lnTo>
                  <a:pt x="2635044" y="2559483"/>
                </a:lnTo>
                <a:close/>
                <a:moveTo>
                  <a:pt x="8597958" y="2557609"/>
                </a:moveTo>
                <a:lnTo>
                  <a:pt x="8597958" y="2561924"/>
                </a:lnTo>
                <a:lnTo>
                  <a:pt x="8600116" y="2564083"/>
                </a:lnTo>
                <a:lnTo>
                  <a:pt x="8601194" y="2564083"/>
                </a:lnTo>
                <a:lnTo>
                  <a:pt x="8600116" y="2557609"/>
                </a:lnTo>
                <a:close/>
                <a:moveTo>
                  <a:pt x="7671795" y="2555720"/>
                </a:moveTo>
                <a:lnTo>
                  <a:pt x="7671795" y="2557878"/>
                </a:lnTo>
                <a:lnTo>
                  <a:pt x="7672874" y="2557878"/>
                </a:lnTo>
                <a:lnTo>
                  <a:pt x="7672874" y="2555720"/>
                </a:lnTo>
                <a:close/>
                <a:moveTo>
                  <a:pt x="3246689" y="2555181"/>
                </a:moveTo>
                <a:lnTo>
                  <a:pt x="3245610" y="2556259"/>
                </a:lnTo>
                <a:lnTo>
                  <a:pt x="3245610" y="2558417"/>
                </a:lnTo>
                <a:lnTo>
                  <a:pt x="3250061" y="2559497"/>
                </a:lnTo>
                <a:lnTo>
                  <a:pt x="3250061" y="2556259"/>
                </a:lnTo>
                <a:close/>
                <a:moveTo>
                  <a:pt x="5208583" y="2554506"/>
                </a:moveTo>
                <a:cubicBezTo>
                  <a:pt x="5203278" y="2556484"/>
                  <a:pt x="5200446" y="2558283"/>
                  <a:pt x="5200086" y="2559901"/>
                </a:cubicBezTo>
                <a:lnTo>
                  <a:pt x="5200086" y="2562059"/>
                </a:lnTo>
                <a:lnTo>
                  <a:pt x="5201165" y="2562059"/>
                </a:lnTo>
                <a:cubicBezTo>
                  <a:pt x="5204402" y="2559901"/>
                  <a:pt x="5207954" y="2558822"/>
                  <a:pt x="5211820" y="2558822"/>
                </a:cubicBezTo>
                <a:lnTo>
                  <a:pt x="5211820" y="2556664"/>
                </a:lnTo>
                <a:cubicBezTo>
                  <a:pt x="5211820" y="2555226"/>
                  <a:pt x="5210741" y="2554506"/>
                  <a:pt x="5208583" y="2554506"/>
                </a:cubicBezTo>
                <a:close/>
                <a:moveTo>
                  <a:pt x="2647993" y="2554088"/>
                </a:moveTo>
                <a:lnTo>
                  <a:pt x="2643677" y="2555167"/>
                </a:lnTo>
                <a:lnTo>
                  <a:pt x="2643677" y="2556246"/>
                </a:lnTo>
                <a:lnTo>
                  <a:pt x="2649072" y="2556246"/>
                </a:lnTo>
                <a:lnTo>
                  <a:pt x="2647993" y="2555167"/>
                </a:lnTo>
                <a:close/>
                <a:moveTo>
                  <a:pt x="3262065" y="2551809"/>
                </a:moveTo>
                <a:lnTo>
                  <a:pt x="3262065" y="2556259"/>
                </a:lnTo>
                <a:lnTo>
                  <a:pt x="3263279" y="2556259"/>
                </a:lnTo>
                <a:lnTo>
                  <a:pt x="3263279" y="2551809"/>
                </a:lnTo>
                <a:close/>
                <a:moveTo>
                  <a:pt x="2223233" y="2551404"/>
                </a:moveTo>
                <a:lnTo>
                  <a:pt x="2221075" y="2553562"/>
                </a:lnTo>
                <a:lnTo>
                  <a:pt x="2218919" y="2553562"/>
                </a:lnTo>
                <a:lnTo>
                  <a:pt x="2214601" y="2552483"/>
                </a:lnTo>
                <a:lnTo>
                  <a:pt x="2209206" y="2553562"/>
                </a:lnTo>
                <a:lnTo>
                  <a:pt x="2209206" y="2554641"/>
                </a:lnTo>
                <a:lnTo>
                  <a:pt x="2221075" y="2555720"/>
                </a:lnTo>
                <a:cubicBezTo>
                  <a:pt x="2221075" y="2553922"/>
                  <a:pt x="2222514" y="2552843"/>
                  <a:pt x="2225391" y="2552483"/>
                </a:cubicBezTo>
                <a:lnTo>
                  <a:pt x="2225391" y="2551404"/>
                </a:lnTo>
                <a:close/>
                <a:moveTo>
                  <a:pt x="5760749" y="2550325"/>
                </a:moveTo>
                <a:cubicBezTo>
                  <a:pt x="5758681" y="2550955"/>
                  <a:pt x="5757647" y="2553068"/>
                  <a:pt x="5757647" y="2556664"/>
                </a:cubicBezTo>
                <a:lnTo>
                  <a:pt x="5758726" y="2557743"/>
                </a:lnTo>
                <a:lnTo>
                  <a:pt x="5760749" y="2557743"/>
                </a:lnTo>
                <a:lnTo>
                  <a:pt x="5762907" y="2555585"/>
                </a:lnTo>
                <a:lnTo>
                  <a:pt x="5762907" y="2552348"/>
                </a:lnTo>
                <a:close/>
                <a:moveTo>
                  <a:pt x="1148033" y="2549381"/>
                </a:moveTo>
                <a:lnTo>
                  <a:pt x="1148033" y="2552753"/>
                </a:lnTo>
                <a:lnTo>
                  <a:pt x="1151405" y="2566240"/>
                </a:lnTo>
                <a:lnTo>
                  <a:pt x="1153563" y="2566240"/>
                </a:lnTo>
                <a:lnTo>
                  <a:pt x="1159093" y="2561789"/>
                </a:lnTo>
                <a:lnTo>
                  <a:pt x="1159093" y="2559496"/>
                </a:lnTo>
                <a:cubicBezTo>
                  <a:pt x="1154866" y="2553562"/>
                  <a:pt x="1151540" y="2550190"/>
                  <a:pt x="1149112" y="2549381"/>
                </a:cubicBezTo>
                <a:close/>
                <a:moveTo>
                  <a:pt x="2228628" y="2549246"/>
                </a:moveTo>
                <a:lnTo>
                  <a:pt x="2226470" y="2551404"/>
                </a:lnTo>
                <a:lnTo>
                  <a:pt x="2229708" y="2551404"/>
                </a:lnTo>
                <a:lnTo>
                  <a:pt x="2229708" y="2549246"/>
                </a:lnTo>
                <a:close/>
                <a:moveTo>
                  <a:pt x="3260986" y="2548572"/>
                </a:moveTo>
                <a:lnTo>
                  <a:pt x="3260986" y="2550730"/>
                </a:lnTo>
                <a:lnTo>
                  <a:pt x="3262065" y="2550730"/>
                </a:lnTo>
                <a:lnTo>
                  <a:pt x="3262065" y="2548572"/>
                </a:lnTo>
                <a:close/>
                <a:moveTo>
                  <a:pt x="3252219" y="2547358"/>
                </a:moveTo>
                <a:lnTo>
                  <a:pt x="3252219" y="2550730"/>
                </a:lnTo>
                <a:lnTo>
                  <a:pt x="3255456" y="2550730"/>
                </a:lnTo>
                <a:lnTo>
                  <a:pt x="3255456" y="2547358"/>
                </a:lnTo>
                <a:close/>
                <a:moveTo>
                  <a:pt x="3712670" y="2546953"/>
                </a:moveTo>
                <a:lnTo>
                  <a:pt x="3712670" y="2548032"/>
                </a:lnTo>
                <a:lnTo>
                  <a:pt x="3714828" y="2548032"/>
                </a:lnTo>
                <a:lnTo>
                  <a:pt x="3714828" y="2546953"/>
                </a:lnTo>
                <a:close/>
                <a:moveTo>
                  <a:pt x="3624192" y="2546953"/>
                </a:moveTo>
                <a:lnTo>
                  <a:pt x="3624192" y="2549111"/>
                </a:lnTo>
                <a:lnTo>
                  <a:pt x="3626350" y="2546953"/>
                </a:lnTo>
                <a:close/>
                <a:moveTo>
                  <a:pt x="5112012" y="2546009"/>
                </a:moveTo>
                <a:lnTo>
                  <a:pt x="5109854" y="2548167"/>
                </a:lnTo>
                <a:lnTo>
                  <a:pt x="5112012" y="2548167"/>
                </a:lnTo>
                <a:close/>
                <a:moveTo>
                  <a:pt x="3697834" y="2546009"/>
                </a:moveTo>
                <a:lnTo>
                  <a:pt x="3697834" y="2548032"/>
                </a:lnTo>
                <a:lnTo>
                  <a:pt x="3699857" y="2550190"/>
                </a:lnTo>
                <a:lnTo>
                  <a:pt x="3702015" y="2546953"/>
                </a:lnTo>
                <a:lnTo>
                  <a:pt x="3700936" y="2546009"/>
                </a:lnTo>
                <a:close/>
                <a:moveTo>
                  <a:pt x="8701137" y="2545739"/>
                </a:moveTo>
                <a:lnTo>
                  <a:pt x="8701137" y="2550055"/>
                </a:lnTo>
                <a:lnTo>
                  <a:pt x="8703295" y="2552213"/>
                </a:lnTo>
                <a:lnTo>
                  <a:pt x="8704374" y="2546818"/>
                </a:lnTo>
                <a:lnTo>
                  <a:pt x="8703295" y="2545739"/>
                </a:lnTo>
                <a:close/>
                <a:moveTo>
                  <a:pt x="2567337" y="2545590"/>
                </a:moveTo>
                <a:lnTo>
                  <a:pt x="2569495" y="2549771"/>
                </a:lnTo>
                <a:lnTo>
                  <a:pt x="2570576" y="2549771"/>
                </a:lnTo>
                <a:lnTo>
                  <a:pt x="2570576" y="2548827"/>
                </a:lnTo>
                <a:lnTo>
                  <a:pt x="2569495" y="2545590"/>
                </a:lnTo>
                <a:close/>
                <a:moveTo>
                  <a:pt x="3143105" y="2545200"/>
                </a:moveTo>
                <a:cubicBezTo>
                  <a:pt x="3141666" y="2545200"/>
                  <a:pt x="3140182" y="2547403"/>
                  <a:pt x="3138654" y="2551809"/>
                </a:cubicBezTo>
                <a:lnTo>
                  <a:pt x="3139868" y="2570557"/>
                </a:lnTo>
                <a:lnTo>
                  <a:pt x="3136496" y="2578244"/>
                </a:lnTo>
                <a:lnTo>
                  <a:pt x="3138654" y="2583774"/>
                </a:lnTo>
                <a:lnTo>
                  <a:pt x="3133259" y="2588225"/>
                </a:lnTo>
                <a:lnTo>
                  <a:pt x="3133259" y="2590383"/>
                </a:lnTo>
                <a:cubicBezTo>
                  <a:pt x="3136136" y="2591642"/>
                  <a:pt x="3137575" y="2595688"/>
                  <a:pt x="3137575" y="2602522"/>
                </a:cubicBezTo>
                <a:cubicBezTo>
                  <a:pt x="3138924" y="2606208"/>
                  <a:pt x="3141126" y="2608052"/>
                  <a:pt x="3144184" y="2608052"/>
                </a:cubicBezTo>
                <a:cubicBezTo>
                  <a:pt x="3155963" y="2604905"/>
                  <a:pt x="3161853" y="2601937"/>
                  <a:pt x="3161853" y="2599150"/>
                </a:cubicBezTo>
                <a:lnTo>
                  <a:pt x="3161853" y="2590383"/>
                </a:lnTo>
                <a:lnTo>
                  <a:pt x="3160774" y="2584853"/>
                </a:lnTo>
                <a:lnTo>
                  <a:pt x="3161853" y="2584853"/>
                </a:lnTo>
                <a:lnTo>
                  <a:pt x="3160774" y="2583774"/>
                </a:lnTo>
                <a:lnTo>
                  <a:pt x="3160774" y="2572715"/>
                </a:lnTo>
                <a:lnTo>
                  <a:pt x="3161853" y="2560575"/>
                </a:lnTo>
                <a:cubicBezTo>
                  <a:pt x="3160414" y="2553292"/>
                  <a:pt x="3158570" y="2549651"/>
                  <a:pt x="3156323" y="2549651"/>
                </a:cubicBezTo>
                <a:lnTo>
                  <a:pt x="3144184" y="2545200"/>
                </a:lnTo>
                <a:close/>
                <a:moveTo>
                  <a:pt x="7750293" y="2544795"/>
                </a:moveTo>
                <a:lnTo>
                  <a:pt x="7750293" y="2546009"/>
                </a:lnTo>
                <a:lnTo>
                  <a:pt x="7752451" y="2546009"/>
                </a:lnTo>
                <a:lnTo>
                  <a:pt x="7752451" y="2544795"/>
                </a:lnTo>
                <a:close/>
                <a:moveTo>
                  <a:pt x="1039998" y="2543851"/>
                </a:moveTo>
                <a:lnTo>
                  <a:pt x="1045529" y="2544930"/>
                </a:lnTo>
                <a:lnTo>
                  <a:pt x="1045529" y="2546009"/>
                </a:lnTo>
                <a:cubicBezTo>
                  <a:pt x="1045529" y="2547718"/>
                  <a:pt x="1042921" y="2548841"/>
                  <a:pt x="1037706" y="2549381"/>
                </a:cubicBezTo>
                <a:lnTo>
                  <a:pt x="1036625" y="2548302"/>
                </a:lnTo>
                <a:cubicBezTo>
                  <a:pt x="1037706" y="2545335"/>
                  <a:pt x="1038828" y="2543851"/>
                  <a:pt x="1039998" y="2543851"/>
                </a:cubicBezTo>
                <a:close/>
                <a:moveTo>
                  <a:pt x="3613537" y="2542772"/>
                </a:moveTo>
                <a:cubicBezTo>
                  <a:pt x="3609580" y="2542772"/>
                  <a:pt x="3607063" y="2544525"/>
                  <a:pt x="3605984" y="2548032"/>
                </a:cubicBezTo>
                <a:cubicBezTo>
                  <a:pt x="3606703" y="2551449"/>
                  <a:pt x="3608861" y="2554641"/>
                  <a:pt x="3612458" y="2557608"/>
                </a:cubicBezTo>
                <a:lnTo>
                  <a:pt x="3612458" y="2558687"/>
                </a:lnTo>
                <a:lnTo>
                  <a:pt x="3620955" y="2556529"/>
                </a:lnTo>
                <a:lnTo>
                  <a:pt x="3620955" y="2555450"/>
                </a:lnTo>
                <a:lnTo>
                  <a:pt x="3619876" y="2555450"/>
                </a:lnTo>
                <a:lnTo>
                  <a:pt x="3615695" y="2556529"/>
                </a:lnTo>
                <a:lnTo>
                  <a:pt x="3614616" y="2556529"/>
                </a:lnTo>
                <a:lnTo>
                  <a:pt x="3615695" y="2553292"/>
                </a:lnTo>
                <a:lnTo>
                  <a:pt x="3614616" y="2548032"/>
                </a:lnTo>
                <a:lnTo>
                  <a:pt x="3614616" y="2542772"/>
                </a:lnTo>
                <a:close/>
                <a:moveTo>
                  <a:pt x="5753331" y="2541828"/>
                </a:moveTo>
                <a:lnTo>
                  <a:pt x="5746992" y="2548167"/>
                </a:lnTo>
                <a:lnTo>
                  <a:pt x="5745913" y="2547088"/>
                </a:lnTo>
                <a:lnTo>
                  <a:pt x="5744834" y="2547088"/>
                </a:lnTo>
                <a:lnTo>
                  <a:pt x="5743890" y="2553427"/>
                </a:lnTo>
                <a:lnTo>
                  <a:pt x="5744834" y="2553427"/>
                </a:lnTo>
                <a:lnTo>
                  <a:pt x="5748071" y="2554506"/>
                </a:lnTo>
                <a:lnTo>
                  <a:pt x="5756568" y="2544930"/>
                </a:lnTo>
                <a:lnTo>
                  <a:pt x="5756568" y="2541828"/>
                </a:lnTo>
                <a:close/>
                <a:moveTo>
                  <a:pt x="8605510" y="2540344"/>
                </a:moveTo>
                <a:lnTo>
                  <a:pt x="8605510" y="2543581"/>
                </a:lnTo>
                <a:lnTo>
                  <a:pt x="8606590" y="2543581"/>
                </a:lnTo>
                <a:lnTo>
                  <a:pt x="8606590" y="2540344"/>
                </a:lnTo>
                <a:close/>
                <a:moveTo>
                  <a:pt x="2566259" y="2540195"/>
                </a:moveTo>
                <a:lnTo>
                  <a:pt x="2566259" y="2543432"/>
                </a:lnTo>
                <a:lnTo>
                  <a:pt x="2568417" y="2543432"/>
                </a:lnTo>
                <a:lnTo>
                  <a:pt x="2568417" y="2542353"/>
                </a:lnTo>
                <a:close/>
                <a:moveTo>
                  <a:pt x="1185528" y="2539400"/>
                </a:moveTo>
                <a:cubicBezTo>
                  <a:pt x="1195868" y="2539400"/>
                  <a:pt x="1201039" y="2542008"/>
                  <a:pt x="1201039" y="2547223"/>
                </a:cubicBezTo>
                <a:lnTo>
                  <a:pt x="1194431" y="2549381"/>
                </a:lnTo>
                <a:cubicBezTo>
                  <a:pt x="1186338" y="2547942"/>
                  <a:pt x="1182291" y="2546099"/>
                  <a:pt x="1182291" y="2543851"/>
                </a:cubicBezTo>
                <a:close/>
                <a:moveTo>
                  <a:pt x="8601194" y="2539265"/>
                </a:moveTo>
                <a:lnTo>
                  <a:pt x="8597958" y="2540344"/>
                </a:lnTo>
                <a:lnTo>
                  <a:pt x="8597958" y="2550055"/>
                </a:lnTo>
                <a:lnTo>
                  <a:pt x="8603352" y="2550055"/>
                </a:lnTo>
                <a:lnTo>
                  <a:pt x="8603352" y="2548976"/>
                </a:lnTo>
                <a:lnTo>
                  <a:pt x="8601194" y="2548976"/>
                </a:lnTo>
                <a:lnTo>
                  <a:pt x="8601194" y="2546818"/>
                </a:lnTo>
                <a:lnTo>
                  <a:pt x="8604432" y="2546818"/>
                </a:lnTo>
                <a:lnTo>
                  <a:pt x="8601194" y="2542502"/>
                </a:lnTo>
                <a:lnTo>
                  <a:pt x="8602274" y="2541423"/>
                </a:lnTo>
                <a:lnTo>
                  <a:pt x="8602274" y="2540344"/>
                </a:lnTo>
                <a:close/>
                <a:moveTo>
                  <a:pt x="7766613" y="2538321"/>
                </a:moveTo>
                <a:lnTo>
                  <a:pt x="7766613" y="2540479"/>
                </a:lnTo>
                <a:lnTo>
                  <a:pt x="7768771" y="2540479"/>
                </a:lnTo>
                <a:lnTo>
                  <a:pt x="7768771" y="2538321"/>
                </a:lnTo>
                <a:close/>
                <a:moveTo>
                  <a:pt x="7754609" y="2538321"/>
                </a:moveTo>
                <a:lnTo>
                  <a:pt x="7753530" y="2541558"/>
                </a:lnTo>
                <a:lnTo>
                  <a:pt x="7753530" y="2542637"/>
                </a:lnTo>
                <a:lnTo>
                  <a:pt x="7754609" y="2542637"/>
                </a:lnTo>
                <a:lnTo>
                  <a:pt x="7755688" y="2539400"/>
                </a:lnTo>
                <a:lnTo>
                  <a:pt x="7755688" y="2538321"/>
                </a:lnTo>
                <a:close/>
                <a:moveTo>
                  <a:pt x="8078296" y="2538186"/>
                </a:moveTo>
                <a:lnTo>
                  <a:pt x="8078296" y="2539265"/>
                </a:lnTo>
                <a:lnTo>
                  <a:pt x="8080454" y="2541289"/>
                </a:lnTo>
                <a:lnTo>
                  <a:pt x="8082612" y="2539265"/>
                </a:lnTo>
                <a:lnTo>
                  <a:pt x="8081533" y="2538186"/>
                </a:lnTo>
                <a:close/>
                <a:moveTo>
                  <a:pt x="1021251" y="2538186"/>
                </a:moveTo>
                <a:lnTo>
                  <a:pt x="1022330" y="2538186"/>
                </a:lnTo>
                <a:cubicBezTo>
                  <a:pt x="1026375" y="2544211"/>
                  <a:pt x="1030423" y="2547223"/>
                  <a:pt x="1034468" y="2547223"/>
                </a:cubicBezTo>
                <a:lnTo>
                  <a:pt x="1034468" y="2550595"/>
                </a:lnTo>
                <a:lnTo>
                  <a:pt x="1023408" y="2551674"/>
                </a:lnTo>
                <a:cubicBezTo>
                  <a:pt x="1020442" y="2551674"/>
                  <a:pt x="1018237" y="2550190"/>
                  <a:pt x="1016799" y="2547223"/>
                </a:cubicBezTo>
                <a:lnTo>
                  <a:pt x="1016799" y="2546009"/>
                </a:lnTo>
                <a:cubicBezTo>
                  <a:pt x="1016799" y="2541963"/>
                  <a:pt x="1018283" y="2539355"/>
                  <a:pt x="1021251" y="2538186"/>
                </a:cubicBezTo>
                <a:close/>
                <a:moveTo>
                  <a:pt x="1708428" y="2538051"/>
                </a:moveTo>
                <a:lnTo>
                  <a:pt x="1717060" y="2538051"/>
                </a:lnTo>
                <a:cubicBezTo>
                  <a:pt x="1718498" y="2538051"/>
                  <a:pt x="1719218" y="2539805"/>
                  <a:pt x="1719218" y="2543311"/>
                </a:cubicBezTo>
                <a:cubicBezTo>
                  <a:pt x="1722185" y="2546459"/>
                  <a:pt x="1726905" y="2548886"/>
                  <a:pt x="1733379" y="2550595"/>
                </a:cubicBezTo>
                <a:lnTo>
                  <a:pt x="1736616" y="2554101"/>
                </a:lnTo>
                <a:lnTo>
                  <a:pt x="1735537" y="2559092"/>
                </a:lnTo>
                <a:lnTo>
                  <a:pt x="1736616" y="2559901"/>
                </a:lnTo>
                <a:lnTo>
                  <a:pt x="1737696" y="2559901"/>
                </a:lnTo>
                <a:lnTo>
                  <a:pt x="1739853" y="2554101"/>
                </a:lnTo>
                <a:cubicBezTo>
                  <a:pt x="1742281" y="2554101"/>
                  <a:pt x="1746283" y="2557518"/>
                  <a:pt x="1751857" y="2564352"/>
                </a:cubicBezTo>
                <a:lnTo>
                  <a:pt x="1751857" y="2566240"/>
                </a:lnTo>
                <a:lnTo>
                  <a:pt x="1744304" y="2570691"/>
                </a:lnTo>
                <a:lnTo>
                  <a:pt x="1739853" y="2570691"/>
                </a:lnTo>
                <a:lnTo>
                  <a:pt x="1736616" y="2568938"/>
                </a:lnTo>
                <a:lnTo>
                  <a:pt x="1726905" y="2568938"/>
                </a:lnTo>
                <a:lnTo>
                  <a:pt x="1720296" y="2567050"/>
                </a:lnTo>
                <a:lnTo>
                  <a:pt x="1709506" y="2567994"/>
                </a:lnTo>
                <a:cubicBezTo>
                  <a:pt x="1709506" y="2566375"/>
                  <a:pt x="1707707" y="2564891"/>
                  <a:pt x="1704111" y="2563543"/>
                </a:cubicBezTo>
                <a:lnTo>
                  <a:pt x="1698581" y="2567994"/>
                </a:lnTo>
                <a:lnTo>
                  <a:pt x="1693187" y="2567050"/>
                </a:lnTo>
                <a:lnTo>
                  <a:pt x="1681317" y="2569747"/>
                </a:lnTo>
                <a:lnTo>
                  <a:pt x="1663919" y="2565296"/>
                </a:lnTo>
                <a:lnTo>
                  <a:pt x="1654073" y="2567994"/>
                </a:lnTo>
                <a:lnTo>
                  <a:pt x="1645442" y="2567994"/>
                </a:lnTo>
                <a:cubicBezTo>
                  <a:pt x="1639865" y="2567994"/>
                  <a:pt x="1636583" y="2566780"/>
                  <a:pt x="1635595" y="2564352"/>
                </a:cubicBezTo>
                <a:cubicBezTo>
                  <a:pt x="1635595" y="2562733"/>
                  <a:pt x="1644677" y="2560980"/>
                  <a:pt x="1662840" y="2559092"/>
                </a:cubicBezTo>
                <a:lnTo>
                  <a:pt x="1673630" y="2562599"/>
                </a:lnTo>
                <a:cubicBezTo>
                  <a:pt x="1681453" y="2562599"/>
                  <a:pt x="1688332" y="2558597"/>
                  <a:pt x="1694266" y="2550595"/>
                </a:cubicBezTo>
                <a:close/>
                <a:moveTo>
                  <a:pt x="4076820" y="2537377"/>
                </a:moveTo>
                <a:lnTo>
                  <a:pt x="4077899" y="2537377"/>
                </a:lnTo>
                <a:cubicBezTo>
                  <a:pt x="4088059" y="2542592"/>
                  <a:pt x="4093140" y="2550145"/>
                  <a:pt x="4093140" y="2560036"/>
                </a:cubicBezTo>
                <a:lnTo>
                  <a:pt x="4096377" y="2564352"/>
                </a:lnTo>
                <a:cubicBezTo>
                  <a:pt x="4096377" y="2569657"/>
                  <a:pt x="4094938" y="2575097"/>
                  <a:pt x="4092061" y="2580672"/>
                </a:cubicBezTo>
                <a:cubicBezTo>
                  <a:pt x="4094039" y="2580672"/>
                  <a:pt x="4095478" y="2584269"/>
                  <a:pt x="4096377" y="2591462"/>
                </a:cubicBezTo>
                <a:cubicBezTo>
                  <a:pt x="4094219" y="2591642"/>
                  <a:pt x="4091656" y="2594519"/>
                  <a:pt x="4088689" y="2600094"/>
                </a:cubicBezTo>
                <a:lnTo>
                  <a:pt x="4088689" y="2603466"/>
                </a:lnTo>
                <a:lnTo>
                  <a:pt x="4096377" y="2602387"/>
                </a:lnTo>
                <a:cubicBezTo>
                  <a:pt x="4097815" y="2605264"/>
                  <a:pt x="4098535" y="2609220"/>
                  <a:pt x="4098535" y="2614256"/>
                </a:cubicBezTo>
                <a:lnTo>
                  <a:pt x="4097456" y="2615335"/>
                </a:lnTo>
                <a:lnTo>
                  <a:pt x="4096377" y="2615335"/>
                </a:lnTo>
                <a:lnTo>
                  <a:pt x="4092061" y="2613177"/>
                </a:lnTo>
                <a:lnTo>
                  <a:pt x="4092061" y="2615335"/>
                </a:lnTo>
                <a:lnTo>
                  <a:pt x="4095298" y="2620730"/>
                </a:lnTo>
                <a:cubicBezTo>
                  <a:pt x="4090892" y="2634487"/>
                  <a:pt x="4087610" y="2641366"/>
                  <a:pt x="4085452" y="2641366"/>
                </a:cubicBezTo>
                <a:lnTo>
                  <a:pt x="4082215" y="2639208"/>
                </a:lnTo>
                <a:cubicBezTo>
                  <a:pt x="4082215" y="2642445"/>
                  <a:pt x="4080057" y="2645322"/>
                  <a:pt x="4075741" y="2647840"/>
                </a:cubicBezTo>
                <a:lnTo>
                  <a:pt x="4073583" y="2647840"/>
                </a:lnTo>
                <a:lnTo>
                  <a:pt x="4070346" y="2645682"/>
                </a:lnTo>
                <a:lnTo>
                  <a:pt x="4064951" y="2646761"/>
                </a:lnTo>
                <a:cubicBezTo>
                  <a:pt x="4044720" y="2643704"/>
                  <a:pt x="4034604" y="2638264"/>
                  <a:pt x="4034604" y="2630441"/>
                </a:cubicBezTo>
                <a:lnTo>
                  <a:pt x="4034604" y="2620730"/>
                </a:lnTo>
                <a:cubicBezTo>
                  <a:pt x="4037481" y="2614076"/>
                  <a:pt x="4045079" y="2603960"/>
                  <a:pt x="4057398" y="2590383"/>
                </a:cubicBezTo>
                <a:cubicBezTo>
                  <a:pt x="4064052" y="2578694"/>
                  <a:pt x="4068727" y="2567499"/>
                  <a:pt x="4071425" y="2556799"/>
                </a:cubicBezTo>
                <a:lnTo>
                  <a:pt x="4071425" y="2548167"/>
                </a:lnTo>
                <a:cubicBezTo>
                  <a:pt x="4073942" y="2545469"/>
                  <a:pt x="4075741" y="2541873"/>
                  <a:pt x="4076820" y="2537377"/>
                </a:cubicBezTo>
                <a:close/>
                <a:moveTo>
                  <a:pt x="8702216" y="2533870"/>
                </a:moveTo>
                <a:lnTo>
                  <a:pt x="8696821" y="2541423"/>
                </a:lnTo>
                <a:lnTo>
                  <a:pt x="8697900" y="2542502"/>
                </a:lnTo>
                <a:lnTo>
                  <a:pt x="8702216" y="2542502"/>
                </a:lnTo>
                <a:cubicBezTo>
                  <a:pt x="8703655" y="2542502"/>
                  <a:pt x="8704734" y="2540344"/>
                  <a:pt x="8705453" y="2536028"/>
                </a:cubicBezTo>
                <a:close/>
                <a:moveTo>
                  <a:pt x="1153563" y="2533735"/>
                </a:moveTo>
                <a:cubicBezTo>
                  <a:pt x="1151135" y="2534455"/>
                  <a:pt x="1149652" y="2535938"/>
                  <a:pt x="1149112" y="2538186"/>
                </a:cubicBezTo>
                <a:lnTo>
                  <a:pt x="1150191" y="2541558"/>
                </a:lnTo>
                <a:lnTo>
                  <a:pt x="1153563" y="2541558"/>
                </a:lnTo>
                <a:cubicBezTo>
                  <a:pt x="1155002" y="2541558"/>
                  <a:pt x="1155721" y="2540434"/>
                  <a:pt x="1155721" y="2538186"/>
                </a:cubicBezTo>
                <a:close/>
                <a:moveTo>
                  <a:pt x="2566259" y="2533721"/>
                </a:moveTo>
                <a:lnTo>
                  <a:pt x="2566259" y="2535879"/>
                </a:lnTo>
                <a:lnTo>
                  <a:pt x="2567337" y="2539116"/>
                </a:lnTo>
                <a:lnTo>
                  <a:pt x="2568417" y="2539116"/>
                </a:lnTo>
                <a:lnTo>
                  <a:pt x="2568417" y="2536958"/>
                </a:lnTo>
                <a:lnTo>
                  <a:pt x="2567337" y="2533721"/>
                </a:lnTo>
                <a:close/>
                <a:moveTo>
                  <a:pt x="3698913" y="2532117"/>
                </a:moveTo>
                <a:cubicBezTo>
                  <a:pt x="3697114" y="2532117"/>
                  <a:pt x="3696035" y="2533556"/>
                  <a:pt x="3695676" y="2536433"/>
                </a:cubicBezTo>
                <a:lnTo>
                  <a:pt x="3696755" y="2539535"/>
                </a:lnTo>
                <a:lnTo>
                  <a:pt x="3699857" y="2539535"/>
                </a:lnTo>
                <a:lnTo>
                  <a:pt x="3702015" y="2537512"/>
                </a:lnTo>
                <a:lnTo>
                  <a:pt x="3702015" y="2535354"/>
                </a:lnTo>
                <a:close/>
                <a:moveTo>
                  <a:pt x="2177780" y="2531847"/>
                </a:moveTo>
                <a:lnTo>
                  <a:pt x="2177780" y="2532926"/>
                </a:lnTo>
                <a:lnTo>
                  <a:pt x="2181018" y="2532926"/>
                </a:lnTo>
                <a:lnTo>
                  <a:pt x="2181018" y="2531847"/>
                </a:lnTo>
                <a:close/>
                <a:moveTo>
                  <a:pt x="3709568" y="2531173"/>
                </a:moveTo>
                <a:lnTo>
                  <a:pt x="3709568" y="2532117"/>
                </a:lnTo>
                <a:lnTo>
                  <a:pt x="3715907" y="2536433"/>
                </a:lnTo>
                <a:lnTo>
                  <a:pt x="3716986" y="2536433"/>
                </a:lnTo>
                <a:lnTo>
                  <a:pt x="3716986" y="2534275"/>
                </a:lnTo>
                <a:lnTo>
                  <a:pt x="3710647" y="2531173"/>
                </a:lnTo>
                <a:close/>
                <a:moveTo>
                  <a:pt x="4223025" y="2530903"/>
                </a:moveTo>
                <a:cubicBezTo>
                  <a:pt x="4242896" y="2536118"/>
                  <a:pt x="4256609" y="2544031"/>
                  <a:pt x="4264162" y="2554641"/>
                </a:cubicBezTo>
                <a:cubicBezTo>
                  <a:pt x="4266140" y="2554641"/>
                  <a:pt x="4269062" y="2557518"/>
                  <a:pt x="4272929" y="2563273"/>
                </a:cubicBezTo>
                <a:cubicBezTo>
                  <a:pt x="4275087" y="2563273"/>
                  <a:pt x="4279403" y="2566555"/>
                  <a:pt x="4285877" y="2573119"/>
                </a:cubicBezTo>
                <a:lnTo>
                  <a:pt x="4285877" y="2575277"/>
                </a:lnTo>
                <a:lnTo>
                  <a:pt x="4284798" y="2578514"/>
                </a:lnTo>
                <a:lnTo>
                  <a:pt x="4285877" y="2578514"/>
                </a:lnTo>
                <a:cubicBezTo>
                  <a:pt x="4290193" y="2578514"/>
                  <a:pt x="4292351" y="2581391"/>
                  <a:pt x="4292351" y="2587146"/>
                </a:cubicBezTo>
                <a:lnTo>
                  <a:pt x="4297746" y="2602387"/>
                </a:lnTo>
                <a:lnTo>
                  <a:pt x="4297746" y="2603466"/>
                </a:lnTo>
                <a:cubicBezTo>
                  <a:pt x="4295228" y="2605804"/>
                  <a:pt x="4292710" y="2614436"/>
                  <a:pt x="4290193" y="2629362"/>
                </a:cubicBezTo>
                <a:lnTo>
                  <a:pt x="4280482" y="2639208"/>
                </a:lnTo>
                <a:cubicBezTo>
                  <a:pt x="4271041" y="2638668"/>
                  <a:pt x="4266320" y="2637544"/>
                  <a:pt x="4266320" y="2635836"/>
                </a:cubicBezTo>
                <a:lnTo>
                  <a:pt x="4265241" y="2637050"/>
                </a:lnTo>
                <a:lnTo>
                  <a:pt x="4264162" y="2637050"/>
                </a:lnTo>
                <a:cubicBezTo>
                  <a:pt x="4253372" y="2635521"/>
                  <a:pt x="4247977" y="2633678"/>
                  <a:pt x="4247977" y="2631520"/>
                </a:cubicBezTo>
                <a:lnTo>
                  <a:pt x="4250135" y="2625046"/>
                </a:lnTo>
                <a:lnTo>
                  <a:pt x="4250135" y="2621809"/>
                </a:lnTo>
                <a:cubicBezTo>
                  <a:pt x="4243121" y="2599959"/>
                  <a:pt x="4239525" y="2582290"/>
                  <a:pt x="4239345" y="2568803"/>
                </a:cubicBezTo>
                <a:cubicBezTo>
                  <a:pt x="4236108" y="2558283"/>
                  <a:pt x="4229948" y="2546728"/>
                  <a:pt x="4220867" y="2534140"/>
                </a:cubicBezTo>
                <a:lnTo>
                  <a:pt x="4220867" y="2533061"/>
                </a:lnTo>
                <a:close/>
                <a:moveTo>
                  <a:pt x="7657633" y="2529554"/>
                </a:moveTo>
                <a:lnTo>
                  <a:pt x="7657633" y="2532926"/>
                </a:lnTo>
                <a:lnTo>
                  <a:pt x="7659926" y="2535084"/>
                </a:lnTo>
                <a:lnTo>
                  <a:pt x="7662084" y="2535084"/>
                </a:lnTo>
                <a:lnTo>
                  <a:pt x="7662084" y="2531847"/>
                </a:lnTo>
                <a:lnTo>
                  <a:pt x="7659926" y="2529554"/>
                </a:lnTo>
                <a:close/>
                <a:moveTo>
                  <a:pt x="2685488" y="2529405"/>
                </a:moveTo>
                <a:cubicBezTo>
                  <a:pt x="2674070" y="2530125"/>
                  <a:pt x="2668360" y="2531923"/>
                  <a:pt x="2668360" y="2534800"/>
                </a:cubicBezTo>
                <a:lnTo>
                  <a:pt x="2668360" y="2548827"/>
                </a:lnTo>
                <a:lnTo>
                  <a:pt x="2667281" y="2554088"/>
                </a:lnTo>
                <a:lnTo>
                  <a:pt x="2673756" y="2553008"/>
                </a:lnTo>
                <a:lnTo>
                  <a:pt x="2682251" y="2555167"/>
                </a:lnTo>
                <a:lnTo>
                  <a:pt x="2683332" y="2555167"/>
                </a:lnTo>
                <a:lnTo>
                  <a:pt x="2694121" y="2551929"/>
                </a:lnTo>
                <a:cubicBezTo>
                  <a:pt x="2696998" y="2552109"/>
                  <a:pt x="2698436" y="2552829"/>
                  <a:pt x="2698436" y="2554088"/>
                </a:cubicBezTo>
                <a:lnTo>
                  <a:pt x="2699515" y="2553008"/>
                </a:lnTo>
                <a:lnTo>
                  <a:pt x="2705989" y="2553008"/>
                </a:lnTo>
                <a:cubicBezTo>
                  <a:pt x="2708148" y="2553008"/>
                  <a:pt x="2709226" y="2555526"/>
                  <a:pt x="2709226" y="2560562"/>
                </a:cubicBezTo>
                <a:lnTo>
                  <a:pt x="2713409" y="2561641"/>
                </a:lnTo>
                <a:lnTo>
                  <a:pt x="2726356" y="2554088"/>
                </a:lnTo>
                <a:lnTo>
                  <a:pt x="2726356" y="2551929"/>
                </a:lnTo>
                <a:lnTo>
                  <a:pt x="2727435" y="2551929"/>
                </a:lnTo>
                <a:lnTo>
                  <a:pt x="2726356" y="2548827"/>
                </a:lnTo>
                <a:lnTo>
                  <a:pt x="2724199" y="2548827"/>
                </a:lnTo>
                <a:lnTo>
                  <a:pt x="2720961" y="2550850"/>
                </a:lnTo>
                <a:cubicBezTo>
                  <a:pt x="2719702" y="2550671"/>
                  <a:pt x="2717904" y="2547838"/>
                  <a:pt x="2715567" y="2542353"/>
                </a:cubicBezTo>
                <a:cubicBezTo>
                  <a:pt x="2717724" y="2538577"/>
                  <a:pt x="2718804" y="2534980"/>
                  <a:pt x="2718804" y="2531563"/>
                </a:cubicBezTo>
                <a:lnTo>
                  <a:pt x="2716645" y="2529405"/>
                </a:lnTo>
                <a:lnTo>
                  <a:pt x="2701674" y="2529405"/>
                </a:lnTo>
                <a:lnTo>
                  <a:pt x="2693041" y="2530484"/>
                </a:lnTo>
                <a:close/>
                <a:moveTo>
                  <a:pt x="5743890" y="2527936"/>
                </a:moveTo>
                <a:lnTo>
                  <a:pt x="5743890" y="2529015"/>
                </a:lnTo>
                <a:lnTo>
                  <a:pt x="5745913" y="2529015"/>
                </a:lnTo>
                <a:lnTo>
                  <a:pt x="5745913" y="2527936"/>
                </a:lnTo>
                <a:close/>
                <a:moveTo>
                  <a:pt x="3704173" y="2526857"/>
                </a:moveTo>
                <a:lnTo>
                  <a:pt x="3702015" y="2529015"/>
                </a:lnTo>
                <a:lnTo>
                  <a:pt x="3704173" y="2529015"/>
                </a:lnTo>
                <a:close/>
                <a:moveTo>
                  <a:pt x="7763376" y="2526317"/>
                </a:moveTo>
                <a:cubicBezTo>
                  <a:pt x="7763376" y="2528475"/>
                  <a:pt x="7762612" y="2529554"/>
                  <a:pt x="7761083" y="2529554"/>
                </a:cubicBezTo>
                <a:lnTo>
                  <a:pt x="7758925" y="2527396"/>
                </a:lnTo>
                <a:lnTo>
                  <a:pt x="7757846" y="2532926"/>
                </a:lnTo>
                <a:lnTo>
                  <a:pt x="7757846" y="2534005"/>
                </a:lnTo>
                <a:lnTo>
                  <a:pt x="7758925" y="2534005"/>
                </a:lnTo>
                <a:lnTo>
                  <a:pt x="7758925" y="2531847"/>
                </a:lnTo>
                <a:lnTo>
                  <a:pt x="7761083" y="2531847"/>
                </a:lnTo>
                <a:lnTo>
                  <a:pt x="7761083" y="2534005"/>
                </a:lnTo>
                <a:lnTo>
                  <a:pt x="7762162" y="2534005"/>
                </a:lnTo>
                <a:cubicBezTo>
                  <a:pt x="7762162" y="2531757"/>
                  <a:pt x="7763646" y="2530633"/>
                  <a:pt x="7766613" y="2530633"/>
                </a:cubicBezTo>
                <a:lnTo>
                  <a:pt x="7766613" y="2529554"/>
                </a:lnTo>
                <a:close/>
                <a:moveTo>
                  <a:pt x="689065" y="2525103"/>
                </a:moveTo>
                <a:lnTo>
                  <a:pt x="685828" y="2526182"/>
                </a:lnTo>
                <a:lnTo>
                  <a:pt x="685828" y="2529419"/>
                </a:lnTo>
                <a:lnTo>
                  <a:pt x="686907" y="2529419"/>
                </a:lnTo>
                <a:lnTo>
                  <a:pt x="690144" y="2528340"/>
                </a:lnTo>
                <a:lnTo>
                  <a:pt x="690144" y="2525103"/>
                </a:lnTo>
                <a:close/>
                <a:moveTo>
                  <a:pt x="703092" y="2524024"/>
                </a:moveTo>
                <a:lnTo>
                  <a:pt x="698776" y="2528340"/>
                </a:lnTo>
                <a:cubicBezTo>
                  <a:pt x="699855" y="2531218"/>
                  <a:pt x="700934" y="2532656"/>
                  <a:pt x="702013" y="2532656"/>
                </a:cubicBezTo>
                <a:lnTo>
                  <a:pt x="703092" y="2532656"/>
                </a:lnTo>
                <a:lnTo>
                  <a:pt x="707408" y="2528340"/>
                </a:lnTo>
                <a:lnTo>
                  <a:pt x="707408" y="2526182"/>
                </a:lnTo>
                <a:lnTo>
                  <a:pt x="705250" y="2524024"/>
                </a:lnTo>
                <a:close/>
                <a:moveTo>
                  <a:pt x="8184713" y="2522001"/>
                </a:moveTo>
                <a:lnTo>
                  <a:pt x="8177160" y="2523080"/>
                </a:lnTo>
                <a:lnTo>
                  <a:pt x="8175002" y="2523080"/>
                </a:lnTo>
                <a:lnTo>
                  <a:pt x="8175002" y="2537107"/>
                </a:lnTo>
                <a:lnTo>
                  <a:pt x="8176081" y="2542367"/>
                </a:lnTo>
                <a:lnTo>
                  <a:pt x="8181476" y="2541289"/>
                </a:lnTo>
                <a:lnTo>
                  <a:pt x="8181476" y="2533870"/>
                </a:lnTo>
                <a:lnTo>
                  <a:pt x="8184713" y="2529554"/>
                </a:lnTo>
                <a:close/>
                <a:moveTo>
                  <a:pt x="3702015" y="2521596"/>
                </a:moveTo>
                <a:lnTo>
                  <a:pt x="3702015" y="2523754"/>
                </a:lnTo>
                <a:lnTo>
                  <a:pt x="3703094" y="2524699"/>
                </a:lnTo>
                <a:lnTo>
                  <a:pt x="3703094" y="2525778"/>
                </a:lnTo>
                <a:lnTo>
                  <a:pt x="3704173" y="2524699"/>
                </a:lnTo>
                <a:lnTo>
                  <a:pt x="3707410" y="2524699"/>
                </a:lnTo>
                <a:lnTo>
                  <a:pt x="3707410" y="2526857"/>
                </a:lnTo>
                <a:lnTo>
                  <a:pt x="3708489" y="2526857"/>
                </a:lnTo>
                <a:lnTo>
                  <a:pt x="3708489" y="2525778"/>
                </a:lnTo>
                <a:lnTo>
                  <a:pt x="3705252" y="2521596"/>
                </a:lnTo>
                <a:close/>
                <a:moveTo>
                  <a:pt x="3185051" y="2520922"/>
                </a:moveTo>
                <a:cubicBezTo>
                  <a:pt x="3190356" y="2520922"/>
                  <a:pt x="3196965" y="2526092"/>
                  <a:pt x="3204878" y="2536433"/>
                </a:cubicBezTo>
                <a:cubicBezTo>
                  <a:pt x="3208744" y="2536433"/>
                  <a:pt x="3213869" y="2540479"/>
                  <a:pt x="3220254" y="2548572"/>
                </a:cubicBezTo>
                <a:lnTo>
                  <a:pt x="3220254" y="2556259"/>
                </a:lnTo>
                <a:lnTo>
                  <a:pt x="3216882" y="2559497"/>
                </a:lnTo>
                <a:lnTo>
                  <a:pt x="3211487" y="2559497"/>
                </a:lnTo>
                <a:lnTo>
                  <a:pt x="3212566" y="2566105"/>
                </a:lnTo>
                <a:cubicBezTo>
                  <a:pt x="3211846" y="2572759"/>
                  <a:pt x="3210003" y="2578649"/>
                  <a:pt x="3207036" y="2583774"/>
                </a:cubicBezTo>
                <a:cubicBezTo>
                  <a:pt x="3210722" y="2584314"/>
                  <a:pt x="3212566" y="2587236"/>
                  <a:pt x="3212566" y="2592541"/>
                </a:cubicBezTo>
                <a:cubicBezTo>
                  <a:pt x="3209598" y="2600813"/>
                  <a:pt x="3208115" y="2607422"/>
                  <a:pt x="3208115" y="2612368"/>
                </a:cubicBezTo>
                <a:lnTo>
                  <a:pt x="3210273" y="2622349"/>
                </a:lnTo>
                <a:cubicBezTo>
                  <a:pt x="3206676" y="2630441"/>
                  <a:pt x="3204113" y="2634487"/>
                  <a:pt x="3202585" y="2634487"/>
                </a:cubicBezTo>
                <a:lnTo>
                  <a:pt x="3198269" y="2633408"/>
                </a:lnTo>
                <a:cubicBezTo>
                  <a:pt x="3192694" y="2637005"/>
                  <a:pt x="3187884" y="2638803"/>
                  <a:pt x="3183837" y="2638803"/>
                </a:cubicBezTo>
                <a:cubicBezTo>
                  <a:pt x="3168461" y="2637545"/>
                  <a:pt x="3160774" y="2635342"/>
                  <a:pt x="3160774" y="2632195"/>
                </a:cubicBezTo>
                <a:cubicBezTo>
                  <a:pt x="3162212" y="2630756"/>
                  <a:pt x="3162932" y="2625990"/>
                  <a:pt x="3162932" y="2617898"/>
                </a:cubicBezTo>
                <a:lnTo>
                  <a:pt x="3164011" y="2617898"/>
                </a:lnTo>
                <a:cubicBezTo>
                  <a:pt x="3163651" y="2614211"/>
                  <a:pt x="3161448" y="2612368"/>
                  <a:pt x="3157402" y="2612368"/>
                </a:cubicBezTo>
                <a:lnTo>
                  <a:pt x="3140947" y="2617898"/>
                </a:lnTo>
                <a:cubicBezTo>
                  <a:pt x="3139418" y="2618077"/>
                  <a:pt x="3138294" y="2620640"/>
                  <a:pt x="3137575" y="2625585"/>
                </a:cubicBezTo>
                <a:lnTo>
                  <a:pt x="3138654" y="2638803"/>
                </a:lnTo>
                <a:lnTo>
                  <a:pt x="3135417" y="2641096"/>
                </a:lnTo>
                <a:lnTo>
                  <a:pt x="3130966" y="2637725"/>
                </a:lnTo>
                <a:lnTo>
                  <a:pt x="3126650" y="2644333"/>
                </a:lnTo>
                <a:lnTo>
                  <a:pt x="3117748" y="2644333"/>
                </a:lnTo>
                <a:lnTo>
                  <a:pt x="3116669" y="2643254"/>
                </a:lnTo>
                <a:lnTo>
                  <a:pt x="3115590" y="2644333"/>
                </a:lnTo>
                <a:lnTo>
                  <a:pt x="3114511" y="2644333"/>
                </a:lnTo>
                <a:cubicBezTo>
                  <a:pt x="3102013" y="2644333"/>
                  <a:pt x="3095764" y="2642130"/>
                  <a:pt x="3095764" y="2637725"/>
                </a:cubicBezTo>
                <a:lnTo>
                  <a:pt x="3096843" y="2627879"/>
                </a:lnTo>
                <a:lnTo>
                  <a:pt x="3095764" y="2626799"/>
                </a:lnTo>
                <a:lnTo>
                  <a:pt x="3095764" y="2625585"/>
                </a:lnTo>
                <a:lnTo>
                  <a:pt x="3096843" y="2622349"/>
                </a:lnTo>
                <a:lnTo>
                  <a:pt x="3095764" y="2614661"/>
                </a:lnTo>
                <a:cubicBezTo>
                  <a:pt x="3098731" y="2609715"/>
                  <a:pt x="3100214" y="2605309"/>
                  <a:pt x="3100214" y="2601443"/>
                </a:cubicBezTo>
                <a:cubicBezTo>
                  <a:pt x="3097247" y="2596497"/>
                  <a:pt x="3095764" y="2592451"/>
                  <a:pt x="3095764" y="2589304"/>
                </a:cubicBezTo>
                <a:lnTo>
                  <a:pt x="3096843" y="2582695"/>
                </a:lnTo>
                <a:lnTo>
                  <a:pt x="3093471" y="2566105"/>
                </a:lnTo>
                <a:lnTo>
                  <a:pt x="3095764" y="2559497"/>
                </a:lnTo>
                <a:lnTo>
                  <a:pt x="3095764" y="2546279"/>
                </a:lnTo>
                <a:lnTo>
                  <a:pt x="3097922" y="2543042"/>
                </a:lnTo>
                <a:lnTo>
                  <a:pt x="3097922" y="2541963"/>
                </a:lnTo>
                <a:cubicBezTo>
                  <a:pt x="3095583" y="2539535"/>
                  <a:pt x="3093381" y="2534005"/>
                  <a:pt x="3091313" y="2525373"/>
                </a:cubicBezTo>
                <a:lnTo>
                  <a:pt x="3094685" y="2522136"/>
                </a:lnTo>
                <a:lnTo>
                  <a:pt x="3111139" y="2524294"/>
                </a:lnTo>
                <a:lnTo>
                  <a:pt x="3114511" y="2523215"/>
                </a:lnTo>
                <a:cubicBezTo>
                  <a:pt x="3121795" y="2529959"/>
                  <a:pt x="3127639" y="2534005"/>
                  <a:pt x="3132045" y="2535354"/>
                </a:cubicBezTo>
                <a:lnTo>
                  <a:pt x="3136496" y="2534140"/>
                </a:lnTo>
                <a:cubicBezTo>
                  <a:pt x="3141261" y="2534140"/>
                  <a:pt x="3147870" y="2535624"/>
                  <a:pt x="3156323" y="2538591"/>
                </a:cubicBezTo>
                <a:cubicBezTo>
                  <a:pt x="3173227" y="2526812"/>
                  <a:pt x="3182803" y="2520922"/>
                  <a:pt x="3185051" y="2520922"/>
                </a:cubicBezTo>
                <a:close/>
                <a:moveTo>
                  <a:pt x="3070407" y="2520922"/>
                </a:moveTo>
                <a:lnTo>
                  <a:pt x="3065956" y="2525373"/>
                </a:lnTo>
                <a:lnTo>
                  <a:pt x="3068249" y="2525373"/>
                </a:lnTo>
                <a:lnTo>
                  <a:pt x="3077016" y="2523215"/>
                </a:lnTo>
                <a:lnTo>
                  <a:pt x="3074858" y="2520922"/>
                </a:lnTo>
                <a:close/>
                <a:moveTo>
                  <a:pt x="3697834" y="2519438"/>
                </a:moveTo>
                <a:lnTo>
                  <a:pt x="3696755" y="2520517"/>
                </a:lnTo>
                <a:lnTo>
                  <a:pt x="3696755" y="2522675"/>
                </a:lnTo>
                <a:lnTo>
                  <a:pt x="3697834" y="2522675"/>
                </a:lnTo>
                <a:lnTo>
                  <a:pt x="3699857" y="2520517"/>
                </a:lnTo>
                <a:lnTo>
                  <a:pt x="3698913" y="2519438"/>
                </a:lnTo>
                <a:close/>
                <a:moveTo>
                  <a:pt x="3254377" y="2518764"/>
                </a:moveTo>
                <a:lnTo>
                  <a:pt x="3252219" y="2520922"/>
                </a:lnTo>
                <a:lnTo>
                  <a:pt x="3252219" y="2524294"/>
                </a:lnTo>
                <a:lnTo>
                  <a:pt x="3256670" y="2520922"/>
                </a:lnTo>
                <a:close/>
                <a:moveTo>
                  <a:pt x="5109854" y="2517011"/>
                </a:moveTo>
                <a:lnTo>
                  <a:pt x="5109854" y="2522406"/>
                </a:lnTo>
                <a:lnTo>
                  <a:pt x="5112012" y="2522406"/>
                </a:lnTo>
                <a:lnTo>
                  <a:pt x="5113091" y="2518090"/>
                </a:lnTo>
                <a:lnTo>
                  <a:pt x="5112012" y="2517011"/>
                </a:lnTo>
                <a:close/>
                <a:moveTo>
                  <a:pt x="6728858" y="2516336"/>
                </a:moveTo>
                <a:lnTo>
                  <a:pt x="6728858" y="2519573"/>
                </a:lnTo>
                <a:lnTo>
                  <a:pt x="6731016" y="2517415"/>
                </a:lnTo>
                <a:lnTo>
                  <a:pt x="6731016" y="2516336"/>
                </a:lnTo>
                <a:close/>
                <a:moveTo>
                  <a:pt x="5590941" y="2516336"/>
                </a:moveTo>
                <a:lnTo>
                  <a:pt x="5589862" y="2517415"/>
                </a:lnTo>
                <a:lnTo>
                  <a:pt x="5589862" y="2522675"/>
                </a:lnTo>
                <a:lnTo>
                  <a:pt x="5594178" y="2522675"/>
                </a:lnTo>
                <a:lnTo>
                  <a:pt x="5594178" y="2517415"/>
                </a:lnTo>
                <a:close/>
                <a:moveTo>
                  <a:pt x="8788267" y="2515662"/>
                </a:moveTo>
                <a:cubicBezTo>
                  <a:pt x="8796359" y="2515662"/>
                  <a:pt x="8806745" y="2526048"/>
                  <a:pt x="8819423" y="2546818"/>
                </a:cubicBezTo>
                <a:lnTo>
                  <a:pt x="8820502" y="2551134"/>
                </a:lnTo>
                <a:lnTo>
                  <a:pt x="8817265" y="2553292"/>
                </a:lnTo>
                <a:cubicBezTo>
                  <a:pt x="8813488" y="2553292"/>
                  <a:pt x="8810252" y="2552213"/>
                  <a:pt x="8807554" y="2550055"/>
                </a:cubicBezTo>
                <a:lnTo>
                  <a:pt x="8806475" y="2550055"/>
                </a:lnTo>
                <a:lnTo>
                  <a:pt x="8797978" y="2552213"/>
                </a:lnTo>
                <a:lnTo>
                  <a:pt x="8774240" y="2552213"/>
                </a:lnTo>
                <a:lnTo>
                  <a:pt x="8769924" y="2553292"/>
                </a:lnTo>
                <a:cubicBezTo>
                  <a:pt x="8762101" y="2551134"/>
                  <a:pt x="8758190" y="2548976"/>
                  <a:pt x="8758190" y="2546818"/>
                </a:cubicBezTo>
                <a:lnTo>
                  <a:pt x="8757111" y="2546818"/>
                </a:lnTo>
                <a:cubicBezTo>
                  <a:pt x="8757111" y="2550415"/>
                  <a:pt x="8756391" y="2552213"/>
                  <a:pt x="8754953" y="2552213"/>
                </a:cubicBezTo>
                <a:lnTo>
                  <a:pt x="8745242" y="2552213"/>
                </a:lnTo>
                <a:cubicBezTo>
                  <a:pt x="8740026" y="2552213"/>
                  <a:pt x="8737149" y="2551134"/>
                  <a:pt x="8736610" y="2548976"/>
                </a:cubicBezTo>
                <a:lnTo>
                  <a:pt x="8736610" y="2545739"/>
                </a:lnTo>
                <a:cubicBezTo>
                  <a:pt x="8736610" y="2543581"/>
                  <a:pt x="8742724" y="2542502"/>
                  <a:pt x="8754953" y="2542502"/>
                </a:cubicBezTo>
                <a:lnTo>
                  <a:pt x="8757111" y="2544660"/>
                </a:lnTo>
                <a:cubicBezTo>
                  <a:pt x="8757111" y="2543581"/>
                  <a:pt x="8760662" y="2542143"/>
                  <a:pt x="8767766" y="2540344"/>
                </a:cubicBezTo>
                <a:cubicBezTo>
                  <a:pt x="8777117" y="2532342"/>
                  <a:pt x="8781793" y="2525193"/>
                  <a:pt x="8781793" y="2518899"/>
                </a:cubicBezTo>
                <a:close/>
                <a:moveTo>
                  <a:pt x="9262340" y="2514988"/>
                </a:moveTo>
                <a:lnTo>
                  <a:pt x="9262340" y="2516067"/>
                </a:lnTo>
                <a:lnTo>
                  <a:pt x="9264498" y="2518225"/>
                </a:lnTo>
                <a:lnTo>
                  <a:pt x="9264498" y="2517146"/>
                </a:lnTo>
                <a:close/>
                <a:moveTo>
                  <a:pt x="7718732" y="2514313"/>
                </a:moveTo>
                <a:cubicBezTo>
                  <a:pt x="7700569" y="2514313"/>
                  <a:pt x="7691487" y="2516157"/>
                  <a:pt x="7691487" y="2519843"/>
                </a:cubicBezTo>
                <a:cubicBezTo>
                  <a:pt x="7689599" y="2528205"/>
                  <a:pt x="7685957" y="2534724"/>
                  <a:pt x="7680562" y="2539400"/>
                </a:cubicBezTo>
                <a:lnTo>
                  <a:pt x="7680562" y="2548167"/>
                </a:lnTo>
                <a:cubicBezTo>
                  <a:pt x="7680562" y="2551764"/>
                  <a:pt x="7678359" y="2553562"/>
                  <a:pt x="7673953" y="2553562"/>
                </a:cubicBezTo>
                <a:lnTo>
                  <a:pt x="7673953" y="2554641"/>
                </a:lnTo>
                <a:cubicBezTo>
                  <a:pt x="7676921" y="2554641"/>
                  <a:pt x="7678404" y="2555360"/>
                  <a:pt x="7678404" y="2556799"/>
                </a:cubicBezTo>
                <a:lnTo>
                  <a:pt x="7678404" y="2562329"/>
                </a:lnTo>
                <a:lnTo>
                  <a:pt x="7685957" y="2562329"/>
                </a:lnTo>
                <a:cubicBezTo>
                  <a:pt x="7689104" y="2559721"/>
                  <a:pt x="7693465" y="2558238"/>
                  <a:pt x="7699040" y="2557878"/>
                </a:cubicBezTo>
                <a:cubicBezTo>
                  <a:pt x="7700659" y="2557878"/>
                  <a:pt x="7705739" y="2561520"/>
                  <a:pt x="7714281" y="2568803"/>
                </a:cubicBezTo>
                <a:cubicBezTo>
                  <a:pt x="7729567" y="2575007"/>
                  <a:pt x="7737210" y="2583010"/>
                  <a:pt x="7737210" y="2592811"/>
                </a:cubicBezTo>
                <a:lnTo>
                  <a:pt x="7739368" y="2592811"/>
                </a:lnTo>
                <a:lnTo>
                  <a:pt x="7738289" y="2587281"/>
                </a:lnTo>
                <a:cubicBezTo>
                  <a:pt x="7742605" y="2583504"/>
                  <a:pt x="7744763" y="2580627"/>
                  <a:pt x="7744763" y="2578649"/>
                </a:cubicBezTo>
                <a:lnTo>
                  <a:pt x="7740447" y="2556799"/>
                </a:lnTo>
                <a:lnTo>
                  <a:pt x="7742605" y="2552483"/>
                </a:lnTo>
                <a:lnTo>
                  <a:pt x="7738289" y="2523080"/>
                </a:lnTo>
                <a:lnTo>
                  <a:pt x="7740447" y="2515392"/>
                </a:lnTo>
                <a:lnTo>
                  <a:pt x="7739368" y="2514313"/>
                </a:lnTo>
                <a:lnTo>
                  <a:pt x="7738289" y="2515392"/>
                </a:lnTo>
                <a:lnTo>
                  <a:pt x="7737210" y="2515392"/>
                </a:lnTo>
                <a:close/>
                <a:moveTo>
                  <a:pt x="1240693" y="2513639"/>
                </a:moveTo>
                <a:lnTo>
                  <a:pt x="1248381" y="2513639"/>
                </a:lnTo>
                <a:cubicBezTo>
                  <a:pt x="1262407" y="2523530"/>
                  <a:pt x="1269421" y="2530993"/>
                  <a:pt x="1269421" y="2536028"/>
                </a:cubicBezTo>
                <a:cubicBezTo>
                  <a:pt x="1274188" y="2536028"/>
                  <a:pt x="1277109" y="2539355"/>
                  <a:pt x="1278188" y="2546009"/>
                </a:cubicBezTo>
                <a:lnTo>
                  <a:pt x="1278188" y="2547223"/>
                </a:lnTo>
                <a:cubicBezTo>
                  <a:pt x="1276749" y="2550190"/>
                  <a:pt x="1274547" y="2551674"/>
                  <a:pt x="1271580" y="2551674"/>
                </a:cubicBezTo>
                <a:lnTo>
                  <a:pt x="1231926" y="2546009"/>
                </a:lnTo>
                <a:lnTo>
                  <a:pt x="1230711" y="2547223"/>
                </a:lnTo>
                <a:lnTo>
                  <a:pt x="1229632" y="2547223"/>
                </a:lnTo>
                <a:lnTo>
                  <a:pt x="1229632" y="2542772"/>
                </a:lnTo>
                <a:lnTo>
                  <a:pt x="1228554" y="2542772"/>
                </a:lnTo>
                <a:cubicBezTo>
                  <a:pt x="1228554" y="2547538"/>
                  <a:pt x="1227430" y="2550145"/>
                  <a:pt x="1225182" y="2550595"/>
                </a:cubicBezTo>
                <a:lnTo>
                  <a:pt x="1219788" y="2550595"/>
                </a:lnTo>
                <a:lnTo>
                  <a:pt x="1213179" y="2548302"/>
                </a:lnTo>
                <a:lnTo>
                  <a:pt x="1207649" y="2550595"/>
                </a:lnTo>
                <a:lnTo>
                  <a:pt x="1203198" y="2547223"/>
                </a:lnTo>
                <a:cubicBezTo>
                  <a:pt x="1203198" y="2545694"/>
                  <a:pt x="1206119" y="2544570"/>
                  <a:pt x="1211964" y="2543851"/>
                </a:cubicBezTo>
                <a:cubicBezTo>
                  <a:pt x="1221765" y="2532072"/>
                  <a:pt x="1231342" y="2522001"/>
                  <a:pt x="1240693" y="2513639"/>
                </a:cubicBezTo>
                <a:close/>
                <a:moveTo>
                  <a:pt x="8293153" y="2512290"/>
                </a:moveTo>
                <a:lnTo>
                  <a:pt x="8290995" y="2514448"/>
                </a:lnTo>
                <a:lnTo>
                  <a:pt x="8290995" y="2516606"/>
                </a:lnTo>
                <a:lnTo>
                  <a:pt x="8294232" y="2516606"/>
                </a:lnTo>
                <a:lnTo>
                  <a:pt x="8295311" y="2513369"/>
                </a:lnTo>
                <a:lnTo>
                  <a:pt x="8294232" y="2512290"/>
                </a:lnTo>
                <a:close/>
                <a:moveTo>
                  <a:pt x="8131032" y="2511211"/>
                </a:moveTo>
                <a:lnTo>
                  <a:pt x="8122400" y="2516606"/>
                </a:lnTo>
                <a:lnTo>
                  <a:pt x="8120242" y="2516606"/>
                </a:lnTo>
                <a:lnTo>
                  <a:pt x="8117005" y="2514448"/>
                </a:lnTo>
                <a:lnTo>
                  <a:pt x="8107294" y="2514448"/>
                </a:lnTo>
                <a:lnTo>
                  <a:pt x="8106215" y="2517685"/>
                </a:lnTo>
                <a:lnTo>
                  <a:pt x="8109452" y="2525238"/>
                </a:lnTo>
                <a:lnTo>
                  <a:pt x="8109452" y="2533870"/>
                </a:lnTo>
                <a:lnTo>
                  <a:pt x="8107294" y="2537107"/>
                </a:lnTo>
                <a:lnTo>
                  <a:pt x="8108373" y="2541289"/>
                </a:lnTo>
                <a:lnTo>
                  <a:pt x="8107294" y="2545605"/>
                </a:lnTo>
                <a:lnTo>
                  <a:pt x="8109452" y="2557473"/>
                </a:lnTo>
                <a:lnTo>
                  <a:pt x="8108373" y="2561789"/>
                </a:lnTo>
                <a:cubicBezTo>
                  <a:pt x="8108373" y="2571051"/>
                  <a:pt x="8110172" y="2575682"/>
                  <a:pt x="8113768" y="2575682"/>
                </a:cubicBezTo>
                <a:lnTo>
                  <a:pt x="8121321" y="2579998"/>
                </a:lnTo>
                <a:cubicBezTo>
                  <a:pt x="8127076" y="2579998"/>
                  <a:pt x="8129953" y="2577480"/>
                  <a:pt x="8129953" y="2572445"/>
                </a:cubicBezTo>
                <a:lnTo>
                  <a:pt x="8129953" y="2540209"/>
                </a:lnTo>
                <a:lnTo>
                  <a:pt x="8134134" y="2534949"/>
                </a:lnTo>
                <a:lnTo>
                  <a:pt x="8128874" y="2529554"/>
                </a:lnTo>
                <a:cubicBezTo>
                  <a:pt x="8128874" y="2521462"/>
                  <a:pt x="8130988" y="2516786"/>
                  <a:pt x="8135214" y="2515527"/>
                </a:cubicBezTo>
                <a:cubicBezTo>
                  <a:pt x="8134494" y="2512650"/>
                  <a:pt x="8133101" y="2511211"/>
                  <a:pt x="8131032" y="2511211"/>
                </a:cubicBezTo>
                <a:close/>
                <a:moveTo>
                  <a:pt x="6653327" y="2510941"/>
                </a:moveTo>
                <a:lnTo>
                  <a:pt x="6653327" y="2512020"/>
                </a:lnTo>
                <a:lnTo>
                  <a:pt x="6655485" y="2512020"/>
                </a:lnTo>
                <a:lnTo>
                  <a:pt x="6655485" y="2510941"/>
                </a:lnTo>
                <a:close/>
                <a:moveTo>
                  <a:pt x="9273130" y="2509593"/>
                </a:moveTo>
                <a:lnTo>
                  <a:pt x="9273130" y="2511751"/>
                </a:lnTo>
                <a:lnTo>
                  <a:pt x="9275288" y="2511751"/>
                </a:lnTo>
                <a:lnTo>
                  <a:pt x="9275288" y="2509593"/>
                </a:lnTo>
                <a:close/>
                <a:moveTo>
                  <a:pt x="6254245" y="2506490"/>
                </a:moveTo>
                <a:cubicBezTo>
                  <a:pt x="6249120" y="2509278"/>
                  <a:pt x="6245118" y="2512470"/>
                  <a:pt x="6242241" y="2516067"/>
                </a:cubicBezTo>
                <a:lnTo>
                  <a:pt x="6236711" y="2514988"/>
                </a:lnTo>
                <a:lnTo>
                  <a:pt x="6235632" y="2516067"/>
                </a:lnTo>
                <a:lnTo>
                  <a:pt x="6235632" y="2520383"/>
                </a:lnTo>
                <a:cubicBezTo>
                  <a:pt x="6238779" y="2520383"/>
                  <a:pt x="6241701" y="2521821"/>
                  <a:pt x="6244399" y="2524699"/>
                </a:cubicBezTo>
                <a:lnTo>
                  <a:pt x="6248715" y="2525778"/>
                </a:lnTo>
                <a:lnTo>
                  <a:pt x="6249929" y="2525778"/>
                </a:lnTo>
                <a:cubicBezTo>
                  <a:pt x="6249929" y="2522001"/>
                  <a:pt x="6253166" y="2517326"/>
                  <a:pt x="6259640" y="2511751"/>
                </a:cubicBezTo>
                <a:lnTo>
                  <a:pt x="6259640" y="2510672"/>
                </a:lnTo>
                <a:lnTo>
                  <a:pt x="6256403" y="2506490"/>
                </a:lnTo>
                <a:close/>
                <a:moveTo>
                  <a:pt x="2642598" y="2505802"/>
                </a:moveTo>
                <a:lnTo>
                  <a:pt x="2640440" y="2512276"/>
                </a:lnTo>
                <a:lnTo>
                  <a:pt x="2640440" y="2513355"/>
                </a:lnTo>
                <a:lnTo>
                  <a:pt x="2642598" y="2515513"/>
                </a:lnTo>
                <a:lnTo>
                  <a:pt x="2643677" y="2515513"/>
                </a:lnTo>
                <a:cubicBezTo>
                  <a:pt x="2646555" y="2514075"/>
                  <a:pt x="2647993" y="2512276"/>
                  <a:pt x="2647993" y="2510118"/>
                </a:cubicBezTo>
                <a:cubicBezTo>
                  <a:pt x="2647274" y="2507241"/>
                  <a:pt x="2645475" y="2505802"/>
                  <a:pt x="2642598" y="2505802"/>
                </a:cubicBezTo>
                <a:close/>
                <a:moveTo>
                  <a:pt x="5582444" y="2504602"/>
                </a:moveTo>
                <a:lnTo>
                  <a:pt x="5579207" y="2509862"/>
                </a:lnTo>
                <a:lnTo>
                  <a:pt x="5579207" y="2515257"/>
                </a:lnTo>
                <a:lnTo>
                  <a:pt x="5582444" y="2515257"/>
                </a:lnTo>
                <a:lnTo>
                  <a:pt x="5585681" y="2512020"/>
                </a:lnTo>
                <a:lnTo>
                  <a:pt x="5585681" y="2506760"/>
                </a:lnTo>
                <a:lnTo>
                  <a:pt x="5583523" y="2504602"/>
                </a:lnTo>
                <a:close/>
                <a:moveTo>
                  <a:pt x="721435" y="2504602"/>
                </a:moveTo>
                <a:lnTo>
                  <a:pt x="721435" y="2506760"/>
                </a:lnTo>
                <a:lnTo>
                  <a:pt x="724672" y="2506760"/>
                </a:lnTo>
                <a:lnTo>
                  <a:pt x="724672" y="2505681"/>
                </a:lnTo>
                <a:close/>
                <a:moveTo>
                  <a:pt x="3656157" y="2503523"/>
                </a:moveTo>
                <a:lnTo>
                  <a:pt x="3651976" y="2506760"/>
                </a:lnTo>
                <a:lnTo>
                  <a:pt x="3644423" y="2506760"/>
                </a:lnTo>
                <a:lnTo>
                  <a:pt x="3638084" y="2504602"/>
                </a:lnTo>
                <a:lnTo>
                  <a:pt x="3633768" y="2506760"/>
                </a:lnTo>
                <a:lnTo>
                  <a:pt x="3635926" y="2524699"/>
                </a:lnTo>
                <a:lnTo>
                  <a:pt x="3632689" y="2530094"/>
                </a:lnTo>
                <a:lnTo>
                  <a:pt x="3632689" y="2539535"/>
                </a:lnTo>
                <a:lnTo>
                  <a:pt x="3627429" y="2538591"/>
                </a:lnTo>
                <a:lnTo>
                  <a:pt x="3625271" y="2540614"/>
                </a:lnTo>
                <a:cubicBezTo>
                  <a:pt x="3630936" y="2542952"/>
                  <a:pt x="3633768" y="2546863"/>
                  <a:pt x="3633768" y="2552348"/>
                </a:cubicBezTo>
                <a:lnTo>
                  <a:pt x="3633768" y="2553292"/>
                </a:lnTo>
                <a:cubicBezTo>
                  <a:pt x="3633768" y="2555450"/>
                  <a:pt x="3632329" y="2556529"/>
                  <a:pt x="3629452" y="2556529"/>
                </a:cubicBezTo>
                <a:lnTo>
                  <a:pt x="3629452" y="2557608"/>
                </a:lnTo>
                <a:cubicBezTo>
                  <a:pt x="3632329" y="2557608"/>
                  <a:pt x="3633768" y="2558328"/>
                  <a:pt x="3633768" y="2559766"/>
                </a:cubicBezTo>
                <a:lnTo>
                  <a:pt x="3633768" y="2567184"/>
                </a:lnTo>
                <a:lnTo>
                  <a:pt x="3632689" y="2571366"/>
                </a:lnTo>
                <a:lnTo>
                  <a:pt x="3633768" y="2574603"/>
                </a:lnTo>
                <a:lnTo>
                  <a:pt x="3652920" y="2570287"/>
                </a:lnTo>
                <a:lnTo>
                  <a:pt x="3662631" y="2573524"/>
                </a:lnTo>
                <a:lnTo>
                  <a:pt x="3674365" y="2573524"/>
                </a:lnTo>
                <a:lnTo>
                  <a:pt x="3674365" y="2571366"/>
                </a:lnTo>
                <a:lnTo>
                  <a:pt x="3675444" y="2571366"/>
                </a:lnTo>
                <a:lnTo>
                  <a:pt x="3674365" y="2563947"/>
                </a:lnTo>
                <a:lnTo>
                  <a:pt x="3674365" y="2530094"/>
                </a:lnTo>
                <a:lnTo>
                  <a:pt x="3675444" y="2520517"/>
                </a:lnTo>
                <a:lnTo>
                  <a:pt x="3673286" y="2516336"/>
                </a:lnTo>
                <a:lnTo>
                  <a:pt x="3674365" y="2510941"/>
                </a:lnTo>
                <a:lnTo>
                  <a:pt x="3674365" y="2507839"/>
                </a:lnTo>
                <a:cubicBezTo>
                  <a:pt x="3674365" y="2505861"/>
                  <a:pt x="3670813" y="2504423"/>
                  <a:pt x="3663710" y="2503523"/>
                </a:cubicBezTo>
                <a:close/>
                <a:moveTo>
                  <a:pt x="2741327" y="2502565"/>
                </a:moveTo>
                <a:lnTo>
                  <a:pt x="2741327" y="2505802"/>
                </a:lnTo>
                <a:lnTo>
                  <a:pt x="2743487" y="2507960"/>
                </a:lnTo>
                <a:lnTo>
                  <a:pt x="2744565" y="2507960"/>
                </a:lnTo>
                <a:lnTo>
                  <a:pt x="2746722" y="2505802"/>
                </a:lnTo>
                <a:lnTo>
                  <a:pt x="2745643" y="2502565"/>
                </a:lnTo>
                <a:close/>
                <a:moveTo>
                  <a:pt x="2075140" y="2501635"/>
                </a:moveTo>
                <a:lnTo>
                  <a:pt x="2075140" y="2502714"/>
                </a:lnTo>
                <a:lnTo>
                  <a:pt x="2079456" y="2502714"/>
                </a:lnTo>
                <a:lnTo>
                  <a:pt x="2079456" y="2501635"/>
                </a:lnTo>
                <a:close/>
                <a:moveTo>
                  <a:pt x="720356" y="2501365"/>
                </a:moveTo>
                <a:lnTo>
                  <a:pt x="720356" y="2503523"/>
                </a:lnTo>
                <a:lnTo>
                  <a:pt x="721435" y="2503523"/>
                </a:lnTo>
                <a:lnTo>
                  <a:pt x="721435" y="2501365"/>
                </a:lnTo>
                <a:close/>
                <a:moveTo>
                  <a:pt x="4124431" y="2500556"/>
                </a:moveTo>
                <a:lnTo>
                  <a:pt x="4135356" y="2501635"/>
                </a:lnTo>
                <a:lnTo>
                  <a:pt x="4145067" y="2500556"/>
                </a:lnTo>
                <a:lnTo>
                  <a:pt x="4152620" y="2507030"/>
                </a:lnTo>
                <a:lnTo>
                  <a:pt x="4153699" y="2507030"/>
                </a:lnTo>
                <a:lnTo>
                  <a:pt x="4159094" y="2505951"/>
                </a:lnTo>
                <a:lnTo>
                  <a:pt x="4160173" y="2507030"/>
                </a:lnTo>
                <a:lnTo>
                  <a:pt x="4160173" y="2508109"/>
                </a:lnTo>
                <a:cubicBezTo>
                  <a:pt x="4160173" y="2510806"/>
                  <a:pt x="4157655" y="2515842"/>
                  <a:pt x="4152620" y="2523215"/>
                </a:cubicBezTo>
                <a:lnTo>
                  <a:pt x="4154778" y="2535219"/>
                </a:lnTo>
                <a:lnTo>
                  <a:pt x="4152620" y="2548167"/>
                </a:lnTo>
                <a:cubicBezTo>
                  <a:pt x="4154778" y="2551764"/>
                  <a:pt x="4155857" y="2555360"/>
                  <a:pt x="4155857" y="2558957"/>
                </a:cubicBezTo>
                <a:lnTo>
                  <a:pt x="4155857" y="2567724"/>
                </a:lnTo>
                <a:lnTo>
                  <a:pt x="4154778" y="2577435"/>
                </a:lnTo>
                <a:lnTo>
                  <a:pt x="4156936" y="2586067"/>
                </a:lnTo>
                <a:cubicBezTo>
                  <a:pt x="4156216" y="2603241"/>
                  <a:pt x="4154418" y="2616594"/>
                  <a:pt x="4151541" y="2626125"/>
                </a:cubicBezTo>
                <a:cubicBezTo>
                  <a:pt x="4151541" y="2639882"/>
                  <a:pt x="4154058" y="2646761"/>
                  <a:pt x="4159094" y="2646761"/>
                </a:cubicBezTo>
                <a:lnTo>
                  <a:pt x="4162466" y="2647840"/>
                </a:lnTo>
                <a:lnTo>
                  <a:pt x="4174335" y="2642445"/>
                </a:lnTo>
                <a:lnTo>
                  <a:pt x="4200366" y="2644603"/>
                </a:lnTo>
                <a:cubicBezTo>
                  <a:pt x="4200366" y="2643524"/>
                  <a:pt x="4203962" y="2641366"/>
                  <a:pt x="4211156" y="2638129"/>
                </a:cubicBezTo>
                <a:cubicBezTo>
                  <a:pt x="4211156" y="2632644"/>
                  <a:pt x="4215831" y="2625046"/>
                  <a:pt x="4225183" y="2615335"/>
                </a:cubicBezTo>
                <a:lnTo>
                  <a:pt x="4224104" y="2614256"/>
                </a:lnTo>
                <a:lnTo>
                  <a:pt x="4224104" y="2612098"/>
                </a:lnTo>
                <a:lnTo>
                  <a:pt x="4227341" y="2608861"/>
                </a:lnTo>
                <a:lnTo>
                  <a:pt x="4227341" y="2612098"/>
                </a:lnTo>
                <a:lnTo>
                  <a:pt x="4226262" y="2613177"/>
                </a:lnTo>
                <a:lnTo>
                  <a:pt x="4226262" y="2614256"/>
                </a:lnTo>
                <a:lnTo>
                  <a:pt x="4229499" y="2615335"/>
                </a:lnTo>
                <a:lnTo>
                  <a:pt x="4228420" y="2622888"/>
                </a:lnTo>
                <a:cubicBezTo>
                  <a:pt x="4229679" y="2622888"/>
                  <a:pt x="4232601" y="2627204"/>
                  <a:pt x="4237187" y="2635836"/>
                </a:cubicBezTo>
                <a:cubicBezTo>
                  <a:pt x="4245099" y="2637365"/>
                  <a:pt x="4249056" y="2639927"/>
                  <a:pt x="4249056" y="2643524"/>
                </a:cubicBezTo>
                <a:cubicBezTo>
                  <a:pt x="4249056" y="2658270"/>
                  <a:pt x="4243256" y="2671623"/>
                  <a:pt x="4231657" y="2683582"/>
                </a:cubicBezTo>
                <a:lnTo>
                  <a:pt x="4211156" y="2690056"/>
                </a:lnTo>
                <a:lnTo>
                  <a:pt x="4210077" y="2690056"/>
                </a:lnTo>
                <a:lnTo>
                  <a:pt x="4199287" y="2687898"/>
                </a:lnTo>
                <a:lnTo>
                  <a:pt x="4192678" y="2687898"/>
                </a:lnTo>
                <a:lnTo>
                  <a:pt x="4179730" y="2691135"/>
                </a:lnTo>
                <a:lnTo>
                  <a:pt x="4177572" y="2687898"/>
                </a:lnTo>
                <a:lnTo>
                  <a:pt x="4179730" y="2684661"/>
                </a:lnTo>
                <a:lnTo>
                  <a:pt x="4176493" y="2682503"/>
                </a:lnTo>
                <a:cubicBezTo>
                  <a:pt x="4175054" y="2682503"/>
                  <a:pt x="4174335" y="2683941"/>
                  <a:pt x="4174335" y="2686819"/>
                </a:cubicBezTo>
                <a:lnTo>
                  <a:pt x="4173256" y="2687898"/>
                </a:lnTo>
                <a:lnTo>
                  <a:pt x="4171098" y="2687898"/>
                </a:lnTo>
                <a:lnTo>
                  <a:pt x="4166782" y="2686819"/>
                </a:lnTo>
                <a:lnTo>
                  <a:pt x="4163545" y="2687898"/>
                </a:lnTo>
                <a:cubicBezTo>
                  <a:pt x="4156801" y="2687538"/>
                  <a:pt x="4152440" y="2686459"/>
                  <a:pt x="4150462" y="2684661"/>
                </a:cubicBezTo>
                <a:cubicBezTo>
                  <a:pt x="4147764" y="2686819"/>
                  <a:pt x="4142729" y="2687898"/>
                  <a:pt x="4135356" y="2687898"/>
                </a:cubicBezTo>
                <a:lnTo>
                  <a:pt x="4128882" y="2687898"/>
                </a:lnTo>
                <a:cubicBezTo>
                  <a:pt x="4121778" y="2687898"/>
                  <a:pt x="4116698" y="2684301"/>
                  <a:pt x="4113641" y="2677108"/>
                </a:cubicBezTo>
                <a:lnTo>
                  <a:pt x="4114720" y="2672657"/>
                </a:lnTo>
                <a:cubicBezTo>
                  <a:pt x="4111663" y="2671398"/>
                  <a:pt x="4108785" y="2662406"/>
                  <a:pt x="4106088" y="2645682"/>
                </a:cubicBezTo>
                <a:cubicBezTo>
                  <a:pt x="4107167" y="2639927"/>
                  <a:pt x="4109325" y="2637050"/>
                  <a:pt x="4112562" y="2637050"/>
                </a:cubicBezTo>
                <a:lnTo>
                  <a:pt x="4112562" y="2632599"/>
                </a:lnTo>
                <a:cubicBezTo>
                  <a:pt x="4112562" y="2631520"/>
                  <a:pt x="4111123" y="2630441"/>
                  <a:pt x="4108246" y="2629362"/>
                </a:cubicBezTo>
                <a:lnTo>
                  <a:pt x="4107167" y="2628283"/>
                </a:lnTo>
                <a:lnTo>
                  <a:pt x="4107167" y="2614256"/>
                </a:lnTo>
                <a:lnTo>
                  <a:pt x="4108246" y="2583909"/>
                </a:lnTo>
                <a:cubicBezTo>
                  <a:pt x="4107526" y="2578514"/>
                  <a:pt x="4106088" y="2574557"/>
                  <a:pt x="4103930" y="2572040"/>
                </a:cubicBezTo>
                <a:lnTo>
                  <a:pt x="4103930" y="2567724"/>
                </a:lnTo>
                <a:lnTo>
                  <a:pt x="4107167" y="2550325"/>
                </a:lnTo>
                <a:lnTo>
                  <a:pt x="4106088" y="2541693"/>
                </a:lnTo>
                <a:lnTo>
                  <a:pt x="4107167" y="2517820"/>
                </a:lnTo>
                <a:lnTo>
                  <a:pt x="4107167" y="2512425"/>
                </a:lnTo>
                <a:lnTo>
                  <a:pt x="4106088" y="2504872"/>
                </a:lnTo>
                <a:lnTo>
                  <a:pt x="4112562" y="2504872"/>
                </a:lnTo>
                <a:close/>
                <a:moveTo>
                  <a:pt x="7669637" y="2500151"/>
                </a:moveTo>
                <a:lnTo>
                  <a:pt x="7669637" y="2503523"/>
                </a:lnTo>
                <a:lnTo>
                  <a:pt x="7671795" y="2503523"/>
                </a:lnTo>
                <a:lnTo>
                  <a:pt x="7671795" y="2500151"/>
                </a:lnTo>
                <a:close/>
                <a:moveTo>
                  <a:pt x="1710585" y="2498128"/>
                </a:moveTo>
                <a:lnTo>
                  <a:pt x="1711666" y="2498128"/>
                </a:lnTo>
                <a:cubicBezTo>
                  <a:pt x="1717599" y="2503523"/>
                  <a:pt x="1721960" y="2506221"/>
                  <a:pt x="1724747" y="2506221"/>
                </a:cubicBezTo>
                <a:cubicBezTo>
                  <a:pt x="1728344" y="2511166"/>
                  <a:pt x="1732300" y="2513639"/>
                  <a:pt x="1736616" y="2513639"/>
                </a:cubicBezTo>
                <a:cubicBezTo>
                  <a:pt x="1741743" y="2513639"/>
                  <a:pt x="1746103" y="2516336"/>
                  <a:pt x="1749699" y="2521731"/>
                </a:cubicBezTo>
                <a:lnTo>
                  <a:pt x="1749699" y="2523754"/>
                </a:lnTo>
                <a:lnTo>
                  <a:pt x="1748620" y="2524429"/>
                </a:lnTo>
                <a:lnTo>
                  <a:pt x="1748620" y="2525103"/>
                </a:lnTo>
                <a:lnTo>
                  <a:pt x="1739853" y="2524429"/>
                </a:lnTo>
                <a:lnTo>
                  <a:pt x="1726905" y="2525103"/>
                </a:lnTo>
                <a:lnTo>
                  <a:pt x="1720296" y="2523754"/>
                </a:lnTo>
                <a:lnTo>
                  <a:pt x="1711666" y="2523754"/>
                </a:lnTo>
                <a:lnTo>
                  <a:pt x="1696424" y="2526452"/>
                </a:lnTo>
                <a:lnTo>
                  <a:pt x="1684556" y="2525778"/>
                </a:lnTo>
                <a:lnTo>
                  <a:pt x="1681317" y="2525778"/>
                </a:lnTo>
                <a:cubicBezTo>
                  <a:pt x="1678530" y="2524429"/>
                  <a:pt x="1675966" y="2523754"/>
                  <a:pt x="1673630" y="2523754"/>
                </a:cubicBezTo>
                <a:lnTo>
                  <a:pt x="1671471" y="2523754"/>
                </a:lnTo>
                <a:cubicBezTo>
                  <a:pt x="1668775" y="2525553"/>
                  <a:pt x="1662973" y="2526452"/>
                  <a:pt x="1654073" y="2526452"/>
                </a:cubicBezTo>
                <a:lnTo>
                  <a:pt x="1628041" y="2523080"/>
                </a:lnTo>
                <a:cubicBezTo>
                  <a:pt x="1621388" y="2525328"/>
                  <a:pt x="1611632" y="2526452"/>
                  <a:pt x="1598774" y="2526452"/>
                </a:cubicBezTo>
                <a:lnTo>
                  <a:pt x="1588928" y="2524429"/>
                </a:lnTo>
                <a:lnTo>
                  <a:pt x="1584611" y="2525103"/>
                </a:lnTo>
                <a:lnTo>
                  <a:pt x="1580295" y="2524429"/>
                </a:lnTo>
                <a:lnTo>
                  <a:pt x="1570450" y="2526452"/>
                </a:lnTo>
                <a:lnTo>
                  <a:pt x="1562897" y="2526452"/>
                </a:lnTo>
                <a:lnTo>
                  <a:pt x="1558581" y="2523080"/>
                </a:lnTo>
                <a:lnTo>
                  <a:pt x="1558581" y="2521057"/>
                </a:lnTo>
                <a:cubicBezTo>
                  <a:pt x="1560738" y="2518809"/>
                  <a:pt x="1563256" y="2517685"/>
                  <a:pt x="1566134" y="2517685"/>
                </a:cubicBezTo>
                <a:lnTo>
                  <a:pt x="1575980" y="2520383"/>
                </a:lnTo>
                <a:lnTo>
                  <a:pt x="1590007" y="2517685"/>
                </a:lnTo>
                <a:lnTo>
                  <a:pt x="1595536" y="2517685"/>
                </a:lnTo>
                <a:lnTo>
                  <a:pt x="1608485" y="2519708"/>
                </a:lnTo>
                <a:lnTo>
                  <a:pt x="1611722" y="2519708"/>
                </a:lnTo>
                <a:lnTo>
                  <a:pt x="1624805" y="2517685"/>
                </a:lnTo>
                <a:lnTo>
                  <a:pt x="1630200" y="2517685"/>
                </a:lnTo>
                <a:lnTo>
                  <a:pt x="1641125" y="2519708"/>
                </a:lnTo>
                <a:lnTo>
                  <a:pt x="1647599" y="2519708"/>
                </a:lnTo>
                <a:lnTo>
                  <a:pt x="1658524" y="2518359"/>
                </a:lnTo>
                <a:lnTo>
                  <a:pt x="1670393" y="2520383"/>
                </a:lnTo>
                <a:cubicBezTo>
                  <a:pt x="1683790" y="2520383"/>
                  <a:pt x="1694670" y="2515662"/>
                  <a:pt x="1703033" y="2506221"/>
                </a:cubicBezTo>
                <a:close/>
                <a:moveTo>
                  <a:pt x="6591824" y="2497993"/>
                </a:moveTo>
                <a:lnTo>
                  <a:pt x="6591824" y="2501230"/>
                </a:lnTo>
                <a:lnTo>
                  <a:pt x="6592903" y="2501230"/>
                </a:lnTo>
                <a:lnTo>
                  <a:pt x="6592903" y="2497993"/>
                </a:lnTo>
                <a:close/>
                <a:moveTo>
                  <a:pt x="6559454" y="2497993"/>
                </a:moveTo>
                <a:lnTo>
                  <a:pt x="6577797" y="2509862"/>
                </a:lnTo>
                <a:cubicBezTo>
                  <a:pt x="6593263" y="2516696"/>
                  <a:pt x="6603693" y="2522451"/>
                  <a:pt x="6609088" y="2527126"/>
                </a:cubicBezTo>
                <a:lnTo>
                  <a:pt x="6608009" y="2528205"/>
                </a:lnTo>
                <a:lnTo>
                  <a:pt x="6608009" y="2529284"/>
                </a:lnTo>
                <a:lnTo>
                  <a:pt x="6609088" y="2530363"/>
                </a:lnTo>
                <a:lnTo>
                  <a:pt x="6610167" y="2529284"/>
                </a:lnTo>
                <a:lnTo>
                  <a:pt x="6615562" y="2529284"/>
                </a:lnTo>
                <a:lnTo>
                  <a:pt x="6652248" y="2549785"/>
                </a:lnTo>
                <a:lnTo>
                  <a:pt x="6653327" y="2550864"/>
                </a:lnTo>
                <a:cubicBezTo>
                  <a:pt x="6655306" y="2553382"/>
                  <a:pt x="6662139" y="2556979"/>
                  <a:pt x="6673828" y="2561654"/>
                </a:cubicBezTo>
                <a:lnTo>
                  <a:pt x="6673828" y="2563812"/>
                </a:lnTo>
                <a:lnTo>
                  <a:pt x="6672749" y="2564891"/>
                </a:lnTo>
                <a:lnTo>
                  <a:pt x="6672749" y="2565970"/>
                </a:lnTo>
                <a:lnTo>
                  <a:pt x="6673828" y="2567050"/>
                </a:lnTo>
                <a:lnTo>
                  <a:pt x="6674907" y="2567050"/>
                </a:lnTo>
                <a:lnTo>
                  <a:pt x="6675986" y="2563812"/>
                </a:lnTo>
                <a:lnTo>
                  <a:pt x="6679223" y="2564891"/>
                </a:lnTo>
                <a:lnTo>
                  <a:pt x="6716989" y="2544390"/>
                </a:lnTo>
                <a:cubicBezTo>
                  <a:pt x="6729757" y="2536478"/>
                  <a:pt x="6737310" y="2532521"/>
                  <a:pt x="6739648" y="2532521"/>
                </a:cubicBezTo>
                <a:lnTo>
                  <a:pt x="6739648" y="2534679"/>
                </a:lnTo>
                <a:lnTo>
                  <a:pt x="6740727" y="2534679"/>
                </a:lnTo>
                <a:lnTo>
                  <a:pt x="6740727" y="2532521"/>
                </a:lnTo>
                <a:lnTo>
                  <a:pt x="6739648" y="2532521"/>
                </a:lnTo>
                <a:cubicBezTo>
                  <a:pt x="6739648" y="2528026"/>
                  <a:pt x="6743964" y="2524069"/>
                  <a:pt x="6752596" y="2520652"/>
                </a:cubicBezTo>
                <a:lnTo>
                  <a:pt x="6756912" y="2521731"/>
                </a:lnTo>
                <a:cubicBezTo>
                  <a:pt x="6761767" y="2517415"/>
                  <a:pt x="6765364" y="2515257"/>
                  <a:pt x="6767702" y="2515257"/>
                </a:cubicBezTo>
                <a:lnTo>
                  <a:pt x="6767702" y="2516336"/>
                </a:lnTo>
                <a:lnTo>
                  <a:pt x="6768781" y="2519573"/>
                </a:lnTo>
                <a:lnTo>
                  <a:pt x="6772018" y="2518494"/>
                </a:lnTo>
                <a:cubicBezTo>
                  <a:pt x="6772018" y="2517056"/>
                  <a:pt x="6770939" y="2516336"/>
                  <a:pt x="6768781" y="2516336"/>
                </a:cubicBezTo>
                <a:lnTo>
                  <a:pt x="6768781" y="2513099"/>
                </a:lnTo>
                <a:cubicBezTo>
                  <a:pt x="6772917" y="2513099"/>
                  <a:pt x="6782988" y="2508064"/>
                  <a:pt x="6798993" y="2497993"/>
                </a:cubicBezTo>
                <a:lnTo>
                  <a:pt x="6801151" y="2500151"/>
                </a:lnTo>
                <a:lnTo>
                  <a:pt x="6801151" y="2517415"/>
                </a:lnTo>
                <a:cubicBezTo>
                  <a:pt x="6798274" y="2517415"/>
                  <a:pt x="6796835" y="2518135"/>
                  <a:pt x="6796835" y="2519573"/>
                </a:cubicBezTo>
                <a:lnTo>
                  <a:pt x="6800072" y="2527126"/>
                </a:lnTo>
                <a:lnTo>
                  <a:pt x="6798993" y="2527126"/>
                </a:lnTo>
                <a:lnTo>
                  <a:pt x="6765544" y="2546548"/>
                </a:lnTo>
                <a:cubicBezTo>
                  <a:pt x="6756372" y="2550145"/>
                  <a:pt x="6741986" y="2558058"/>
                  <a:pt x="6722384" y="2570287"/>
                </a:cubicBezTo>
                <a:cubicBezTo>
                  <a:pt x="6717528" y="2570826"/>
                  <a:pt x="6707817" y="2577300"/>
                  <a:pt x="6693251" y="2589709"/>
                </a:cubicBezTo>
                <a:lnTo>
                  <a:pt x="6678144" y="2596183"/>
                </a:lnTo>
                <a:cubicBezTo>
                  <a:pt x="6678144" y="2592586"/>
                  <a:pt x="6674188" y="2590788"/>
                  <a:pt x="6666275" y="2590788"/>
                </a:cubicBezTo>
                <a:cubicBezTo>
                  <a:pt x="6656205" y="2585033"/>
                  <a:pt x="6650090" y="2580717"/>
                  <a:pt x="6647932" y="2577840"/>
                </a:cubicBezTo>
                <a:lnTo>
                  <a:pt x="6619878" y="2562733"/>
                </a:lnTo>
                <a:cubicBezTo>
                  <a:pt x="6616821" y="2558597"/>
                  <a:pt x="6609628" y="2554641"/>
                  <a:pt x="6598298" y="2550864"/>
                </a:cubicBezTo>
                <a:cubicBezTo>
                  <a:pt x="6592903" y="2545829"/>
                  <a:pt x="6581754" y="2539355"/>
                  <a:pt x="6564849" y="2531442"/>
                </a:cubicBezTo>
                <a:cubicBezTo>
                  <a:pt x="6559094" y="2528745"/>
                  <a:pt x="6556217" y="2525508"/>
                  <a:pt x="6556217" y="2521731"/>
                </a:cubicBezTo>
                <a:lnTo>
                  <a:pt x="6556217" y="2508783"/>
                </a:lnTo>
                <a:lnTo>
                  <a:pt x="6554059" y="2508783"/>
                </a:lnTo>
                <a:lnTo>
                  <a:pt x="6554059" y="2506625"/>
                </a:lnTo>
                <a:lnTo>
                  <a:pt x="6555138" y="2506625"/>
                </a:lnTo>
                <a:lnTo>
                  <a:pt x="6556217" y="2507704"/>
                </a:lnTo>
                <a:lnTo>
                  <a:pt x="6557296" y="2507704"/>
                </a:lnTo>
                <a:lnTo>
                  <a:pt x="6558375" y="2503388"/>
                </a:lnTo>
                <a:lnTo>
                  <a:pt x="6557296" y="2502309"/>
                </a:lnTo>
                <a:lnTo>
                  <a:pt x="6557296" y="2500151"/>
                </a:lnTo>
                <a:close/>
                <a:moveTo>
                  <a:pt x="9237523" y="2497723"/>
                </a:moveTo>
                <a:lnTo>
                  <a:pt x="9239681" y="2497723"/>
                </a:lnTo>
                <a:lnTo>
                  <a:pt x="9237523" y="2499882"/>
                </a:lnTo>
                <a:close/>
                <a:moveTo>
                  <a:pt x="9278525" y="2496644"/>
                </a:moveTo>
                <a:lnTo>
                  <a:pt x="9278525" y="2498803"/>
                </a:lnTo>
                <a:lnTo>
                  <a:pt x="9280683" y="2500961"/>
                </a:lnTo>
                <a:lnTo>
                  <a:pt x="9280683" y="2496644"/>
                </a:lnTo>
                <a:close/>
                <a:moveTo>
                  <a:pt x="5217215" y="2496644"/>
                </a:moveTo>
                <a:lnTo>
                  <a:pt x="5217215" y="2497723"/>
                </a:lnTo>
                <a:lnTo>
                  <a:pt x="5220452" y="2497723"/>
                </a:lnTo>
                <a:lnTo>
                  <a:pt x="5220452" y="2496644"/>
                </a:lnTo>
                <a:close/>
                <a:moveTo>
                  <a:pt x="2068665" y="2496240"/>
                </a:moveTo>
                <a:lnTo>
                  <a:pt x="2057742" y="2497319"/>
                </a:lnTo>
                <a:lnTo>
                  <a:pt x="2059899" y="2499477"/>
                </a:lnTo>
                <a:lnTo>
                  <a:pt x="2068665" y="2498398"/>
                </a:lnTo>
                <a:lnTo>
                  <a:pt x="2071904" y="2499477"/>
                </a:lnTo>
                <a:lnTo>
                  <a:pt x="2072982" y="2499477"/>
                </a:lnTo>
                <a:lnTo>
                  <a:pt x="2072982" y="2498398"/>
                </a:lnTo>
                <a:cubicBezTo>
                  <a:pt x="2070105" y="2498398"/>
                  <a:pt x="2068665" y="2497678"/>
                  <a:pt x="2068665" y="2496240"/>
                </a:cubicBezTo>
                <a:close/>
                <a:moveTo>
                  <a:pt x="6628510" y="2495835"/>
                </a:moveTo>
                <a:lnTo>
                  <a:pt x="6628510" y="2496914"/>
                </a:lnTo>
                <a:lnTo>
                  <a:pt x="6630668" y="2499072"/>
                </a:lnTo>
                <a:lnTo>
                  <a:pt x="6631747" y="2495835"/>
                </a:lnTo>
                <a:close/>
                <a:moveTo>
                  <a:pt x="9262340" y="2495565"/>
                </a:moveTo>
                <a:lnTo>
                  <a:pt x="9256945" y="2496644"/>
                </a:lnTo>
                <a:lnTo>
                  <a:pt x="9262340" y="2500961"/>
                </a:lnTo>
                <a:lnTo>
                  <a:pt x="9263419" y="2500961"/>
                </a:lnTo>
                <a:lnTo>
                  <a:pt x="9268814" y="2499882"/>
                </a:lnTo>
                <a:lnTo>
                  <a:pt x="9268814" y="2495565"/>
                </a:lnTo>
                <a:close/>
                <a:moveTo>
                  <a:pt x="6076074" y="2494621"/>
                </a:moveTo>
                <a:lnTo>
                  <a:pt x="6088078" y="2494621"/>
                </a:lnTo>
                <a:cubicBezTo>
                  <a:pt x="6089697" y="2496060"/>
                  <a:pt x="6092259" y="2496779"/>
                  <a:pt x="6095766" y="2496779"/>
                </a:cubicBezTo>
                <a:lnTo>
                  <a:pt x="6097924" y="2498937"/>
                </a:lnTo>
                <a:lnTo>
                  <a:pt x="6103454" y="2497858"/>
                </a:lnTo>
                <a:lnTo>
                  <a:pt x="6104533" y="2497858"/>
                </a:lnTo>
                <a:lnTo>
                  <a:pt x="6105612" y="2498937"/>
                </a:lnTo>
                <a:lnTo>
                  <a:pt x="6106691" y="2498937"/>
                </a:lnTo>
                <a:cubicBezTo>
                  <a:pt x="6107051" y="2496060"/>
                  <a:pt x="6108130" y="2494621"/>
                  <a:pt x="6109928" y="2494621"/>
                </a:cubicBezTo>
                <a:lnTo>
                  <a:pt x="6135150" y="2494621"/>
                </a:lnTo>
                <a:cubicBezTo>
                  <a:pt x="6139466" y="2497499"/>
                  <a:pt x="6141624" y="2501095"/>
                  <a:pt x="6141624" y="2505411"/>
                </a:cubicBezTo>
                <a:lnTo>
                  <a:pt x="6136229" y="2505411"/>
                </a:lnTo>
                <a:lnTo>
                  <a:pt x="6132857" y="2503253"/>
                </a:lnTo>
                <a:lnTo>
                  <a:pt x="6130699" y="2503253"/>
                </a:lnTo>
                <a:lnTo>
                  <a:pt x="6124225" y="2504332"/>
                </a:lnTo>
                <a:lnTo>
                  <a:pt x="6118695" y="2502174"/>
                </a:lnTo>
                <a:lnTo>
                  <a:pt x="6107770" y="2504332"/>
                </a:lnTo>
                <a:lnTo>
                  <a:pt x="6106691" y="2501095"/>
                </a:lnTo>
                <a:lnTo>
                  <a:pt x="6105612" y="2501095"/>
                </a:lnTo>
                <a:cubicBezTo>
                  <a:pt x="6105612" y="2503973"/>
                  <a:pt x="6104893" y="2505411"/>
                  <a:pt x="6103454" y="2505411"/>
                </a:cubicBezTo>
                <a:lnTo>
                  <a:pt x="6102375" y="2505411"/>
                </a:lnTo>
                <a:lnTo>
                  <a:pt x="6086999" y="2506490"/>
                </a:lnTo>
                <a:lnTo>
                  <a:pt x="6079311" y="2504332"/>
                </a:lnTo>
                <a:lnTo>
                  <a:pt x="6067307" y="2505411"/>
                </a:lnTo>
                <a:lnTo>
                  <a:pt x="6065149" y="2502174"/>
                </a:lnTo>
                <a:lnTo>
                  <a:pt x="6065149" y="2500016"/>
                </a:lnTo>
                <a:cubicBezTo>
                  <a:pt x="6065149" y="2498398"/>
                  <a:pt x="6068791" y="2496600"/>
                  <a:pt x="6076074" y="2494621"/>
                </a:cubicBezTo>
                <a:close/>
                <a:moveTo>
                  <a:pt x="5749150" y="2493947"/>
                </a:moveTo>
                <a:cubicBezTo>
                  <a:pt x="5745643" y="2495026"/>
                  <a:pt x="5743890" y="2497184"/>
                  <a:pt x="5743890" y="2500421"/>
                </a:cubicBezTo>
                <a:lnTo>
                  <a:pt x="5744834" y="2503523"/>
                </a:lnTo>
                <a:lnTo>
                  <a:pt x="5755489" y="2501365"/>
                </a:lnTo>
                <a:lnTo>
                  <a:pt x="5755489" y="2497184"/>
                </a:lnTo>
                <a:cubicBezTo>
                  <a:pt x="5754770" y="2495026"/>
                  <a:pt x="5752657" y="2493947"/>
                  <a:pt x="5749150" y="2493947"/>
                </a:cubicBezTo>
                <a:close/>
                <a:moveTo>
                  <a:pt x="6772018" y="2493677"/>
                </a:moveTo>
                <a:lnTo>
                  <a:pt x="6772018" y="2494756"/>
                </a:lnTo>
                <a:lnTo>
                  <a:pt x="6774176" y="2494756"/>
                </a:lnTo>
                <a:lnTo>
                  <a:pt x="6774176" y="2493677"/>
                </a:lnTo>
                <a:close/>
                <a:moveTo>
                  <a:pt x="3190446" y="2493408"/>
                </a:moveTo>
                <a:lnTo>
                  <a:pt x="3190446" y="2495566"/>
                </a:lnTo>
                <a:lnTo>
                  <a:pt x="3191660" y="2495566"/>
                </a:lnTo>
                <a:lnTo>
                  <a:pt x="3191660" y="2493408"/>
                </a:lnTo>
                <a:close/>
                <a:moveTo>
                  <a:pt x="714961" y="2492733"/>
                </a:moveTo>
                <a:lnTo>
                  <a:pt x="714961" y="2493812"/>
                </a:lnTo>
                <a:lnTo>
                  <a:pt x="718198" y="2497049"/>
                </a:lnTo>
                <a:lnTo>
                  <a:pt x="718198" y="2495970"/>
                </a:lnTo>
                <a:lnTo>
                  <a:pt x="717119" y="2492733"/>
                </a:lnTo>
                <a:close/>
                <a:moveTo>
                  <a:pt x="8611985" y="2490980"/>
                </a:moveTo>
                <a:lnTo>
                  <a:pt x="8609826" y="2493003"/>
                </a:lnTo>
                <a:lnTo>
                  <a:pt x="8609826" y="2494082"/>
                </a:lnTo>
                <a:lnTo>
                  <a:pt x="8611985" y="2491924"/>
                </a:lnTo>
                <a:close/>
                <a:moveTo>
                  <a:pt x="6776334" y="2490440"/>
                </a:moveTo>
                <a:lnTo>
                  <a:pt x="6775255" y="2491519"/>
                </a:lnTo>
                <a:lnTo>
                  <a:pt x="6775255" y="2493677"/>
                </a:lnTo>
                <a:lnTo>
                  <a:pt x="6776334" y="2493677"/>
                </a:lnTo>
                <a:lnTo>
                  <a:pt x="6778492" y="2491519"/>
                </a:lnTo>
                <a:lnTo>
                  <a:pt x="6777413" y="2490440"/>
                </a:lnTo>
                <a:close/>
                <a:moveTo>
                  <a:pt x="725752" y="2488417"/>
                </a:moveTo>
                <a:lnTo>
                  <a:pt x="725752" y="2489496"/>
                </a:lnTo>
                <a:lnTo>
                  <a:pt x="727909" y="2489496"/>
                </a:lnTo>
                <a:lnTo>
                  <a:pt x="727909" y="2488417"/>
                </a:lnTo>
                <a:close/>
                <a:moveTo>
                  <a:pt x="6734253" y="2487203"/>
                </a:moveTo>
                <a:lnTo>
                  <a:pt x="6736411" y="2487203"/>
                </a:lnTo>
                <a:lnTo>
                  <a:pt x="6736411" y="2488282"/>
                </a:lnTo>
                <a:lnTo>
                  <a:pt x="6734253" y="2488282"/>
                </a:lnTo>
                <a:close/>
                <a:moveTo>
                  <a:pt x="9265577" y="2486933"/>
                </a:moveTo>
                <a:lnTo>
                  <a:pt x="9265577" y="2488012"/>
                </a:lnTo>
                <a:lnTo>
                  <a:pt x="9267735" y="2490170"/>
                </a:lnTo>
                <a:lnTo>
                  <a:pt x="9268814" y="2490170"/>
                </a:lnTo>
                <a:lnTo>
                  <a:pt x="9268814" y="2486933"/>
                </a:lnTo>
                <a:close/>
                <a:moveTo>
                  <a:pt x="9259103" y="2486933"/>
                </a:moveTo>
                <a:lnTo>
                  <a:pt x="9256945" y="2489091"/>
                </a:lnTo>
                <a:lnTo>
                  <a:pt x="9258024" y="2490170"/>
                </a:lnTo>
                <a:lnTo>
                  <a:pt x="9260182" y="2490170"/>
                </a:lnTo>
                <a:lnTo>
                  <a:pt x="9260182" y="2486933"/>
                </a:lnTo>
                <a:close/>
                <a:moveTo>
                  <a:pt x="5578263" y="2486529"/>
                </a:moveTo>
                <a:lnTo>
                  <a:pt x="5578263" y="2488687"/>
                </a:lnTo>
                <a:lnTo>
                  <a:pt x="5581365" y="2488687"/>
                </a:lnTo>
                <a:lnTo>
                  <a:pt x="5581365" y="2486529"/>
                </a:lnTo>
                <a:close/>
                <a:moveTo>
                  <a:pt x="5122802" y="2484775"/>
                </a:moveTo>
                <a:lnTo>
                  <a:pt x="5122802" y="2485854"/>
                </a:lnTo>
                <a:lnTo>
                  <a:pt x="5124960" y="2491249"/>
                </a:lnTo>
                <a:lnTo>
                  <a:pt x="5123881" y="2495565"/>
                </a:lnTo>
                <a:lnTo>
                  <a:pt x="5126039" y="2497723"/>
                </a:lnTo>
                <a:lnTo>
                  <a:pt x="5127118" y="2490170"/>
                </a:lnTo>
                <a:lnTo>
                  <a:pt x="5124960" y="2490170"/>
                </a:lnTo>
                <a:lnTo>
                  <a:pt x="5127118" y="2486933"/>
                </a:lnTo>
                <a:close/>
                <a:moveTo>
                  <a:pt x="5205481" y="2483696"/>
                </a:moveTo>
                <a:lnTo>
                  <a:pt x="5205481" y="2484775"/>
                </a:lnTo>
                <a:lnTo>
                  <a:pt x="5207639" y="2484775"/>
                </a:lnTo>
                <a:lnTo>
                  <a:pt x="5207639" y="2483696"/>
                </a:lnTo>
                <a:close/>
                <a:moveTo>
                  <a:pt x="5677936" y="2483427"/>
                </a:moveTo>
                <a:lnTo>
                  <a:pt x="5671597" y="2485450"/>
                </a:lnTo>
                <a:lnTo>
                  <a:pt x="5667415" y="2484506"/>
                </a:lnTo>
                <a:lnTo>
                  <a:pt x="5658918" y="2487608"/>
                </a:lnTo>
                <a:lnTo>
                  <a:pt x="5657839" y="2487608"/>
                </a:lnTo>
                <a:lnTo>
                  <a:pt x="5633427" y="2484506"/>
                </a:lnTo>
                <a:lnTo>
                  <a:pt x="5627088" y="2485450"/>
                </a:lnTo>
                <a:lnTo>
                  <a:pt x="5617512" y="2485450"/>
                </a:lnTo>
                <a:cubicBezTo>
                  <a:pt x="5616433" y="2485450"/>
                  <a:pt x="5614634" y="2493273"/>
                  <a:pt x="5612117" y="2508918"/>
                </a:cubicBezTo>
                <a:lnTo>
                  <a:pt x="5613196" y="2519438"/>
                </a:lnTo>
                <a:lnTo>
                  <a:pt x="5612117" y="2520517"/>
                </a:lnTo>
                <a:lnTo>
                  <a:pt x="5615354" y="2525778"/>
                </a:lnTo>
                <a:lnTo>
                  <a:pt x="5615354" y="2564083"/>
                </a:lnTo>
                <a:cubicBezTo>
                  <a:pt x="5615354" y="2568668"/>
                  <a:pt x="5613600" y="2572894"/>
                  <a:pt x="5610093" y="2576761"/>
                </a:cubicBezTo>
                <a:lnTo>
                  <a:pt x="5613196" y="2582156"/>
                </a:lnTo>
                <a:lnTo>
                  <a:pt x="5610093" y="2588495"/>
                </a:lnTo>
                <a:lnTo>
                  <a:pt x="5615354" y="2607647"/>
                </a:lnTo>
                <a:lnTo>
                  <a:pt x="5612117" y="2615065"/>
                </a:lnTo>
                <a:lnTo>
                  <a:pt x="5615354" y="2623562"/>
                </a:lnTo>
                <a:lnTo>
                  <a:pt x="5615354" y="2630980"/>
                </a:lnTo>
                <a:lnTo>
                  <a:pt x="5617512" y="2633138"/>
                </a:lnTo>
                <a:lnTo>
                  <a:pt x="5631269" y="2633138"/>
                </a:lnTo>
                <a:lnTo>
                  <a:pt x="5636529" y="2634083"/>
                </a:lnTo>
                <a:lnTo>
                  <a:pt x="5643003" y="2633138"/>
                </a:lnTo>
                <a:lnTo>
                  <a:pt x="5659997" y="2633138"/>
                </a:lnTo>
                <a:lnTo>
                  <a:pt x="5668494" y="2635162"/>
                </a:lnTo>
                <a:lnTo>
                  <a:pt x="5674834" y="2633138"/>
                </a:lnTo>
                <a:lnTo>
                  <a:pt x="5676992" y="2633138"/>
                </a:lnTo>
                <a:lnTo>
                  <a:pt x="5700325" y="2632059"/>
                </a:lnTo>
                <a:lnTo>
                  <a:pt x="5703427" y="2635162"/>
                </a:lnTo>
                <a:lnTo>
                  <a:pt x="5704506" y="2634083"/>
                </a:lnTo>
                <a:lnTo>
                  <a:pt x="5704506" y="2633138"/>
                </a:lnTo>
                <a:lnTo>
                  <a:pt x="5709901" y="2634083"/>
                </a:lnTo>
                <a:lnTo>
                  <a:pt x="5722580" y="2633138"/>
                </a:lnTo>
                <a:lnTo>
                  <a:pt x="5726896" y="2634083"/>
                </a:lnTo>
                <a:lnTo>
                  <a:pt x="5728919" y="2630980"/>
                </a:lnTo>
                <a:lnTo>
                  <a:pt x="5728919" y="2629901"/>
                </a:lnTo>
                <a:lnTo>
                  <a:pt x="5726896" y="2616144"/>
                </a:lnTo>
                <a:lnTo>
                  <a:pt x="5729998" y="2613986"/>
                </a:lnTo>
                <a:lnTo>
                  <a:pt x="5732156" y="2613986"/>
                </a:lnTo>
                <a:lnTo>
                  <a:pt x="5745913" y="2616144"/>
                </a:lnTo>
                <a:lnTo>
                  <a:pt x="5746992" y="2611828"/>
                </a:lnTo>
                <a:lnTo>
                  <a:pt x="5743890" y="2609670"/>
                </a:lnTo>
                <a:lnTo>
                  <a:pt x="5739574" y="2613986"/>
                </a:lnTo>
                <a:lnTo>
                  <a:pt x="5737416" y="2611828"/>
                </a:lnTo>
                <a:lnTo>
                  <a:pt x="5732156" y="2612907"/>
                </a:lnTo>
                <a:lnTo>
                  <a:pt x="5728919" y="2612907"/>
                </a:lnTo>
                <a:lnTo>
                  <a:pt x="5726896" y="2610749"/>
                </a:lnTo>
                <a:lnTo>
                  <a:pt x="5726896" y="2605489"/>
                </a:lnTo>
                <a:lnTo>
                  <a:pt x="5729998" y="2600229"/>
                </a:lnTo>
                <a:lnTo>
                  <a:pt x="5728919" y="2584179"/>
                </a:lnTo>
                <a:lnTo>
                  <a:pt x="5729998" y="2572579"/>
                </a:lnTo>
                <a:lnTo>
                  <a:pt x="5727840" y="2566240"/>
                </a:lnTo>
                <a:lnTo>
                  <a:pt x="5728919" y="2563003"/>
                </a:lnTo>
                <a:lnTo>
                  <a:pt x="5725817" y="2559766"/>
                </a:lnTo>
                <a:lnTo>
                  <a:pt x="5725817" y="2554506"/>
                </a:lnTo>
                <a:lnTo>
                  <a:pt x="5728919" y="2550325"/>
                </a:lnTo>
                <a:lnTo>
                  <a:pt x="5726896" y="2541828"/>
                </a:lnTo>
                <a:lnTo>
                  <a:pt x="5729998" y="2538591"/>
                </a:lnTo>
                <a:lnTo>
                  <a:pt x="5726896" y="2529015"/>
                </a:lnTo>
                <a:lnTo>
                  <a:pt x="5726896" y="2527936"/>
                </a:lnTo>
                <a:lnTo>
                  <a:pt x="5727840" y="2523754"/>
                </a:lnTo>
                <a:lnTo>
                  <a:pt x="5726896" y="2519438"/>
                </a:lnTo>
                <a:lnTo>
                  <a:pt x="5726896" y="2518359"/>
                </a:lnTo>
                <a:lnTo>
                  <a:pt x="5728919" y="2515257"/>
                </a:lnTo>
                <a:lnTo>
                  <a:pt x="5728919" y="2514178"/>
                </a:lnTo>
                <a:cubicBezTo>
                  <a:pt x="5726851" y="2511481"/>
                  <a:pt x="5725817" y="2509008"/>
                  <a:pt x="5725817" y="2506760"/>
                </a:cubicBezTo>
                <a:lnTo>
                  <a:pt x="5725817" y="2497184"/>
                </a:lnTo>
                <a:lnTo>
                  <a:pt x="5726896" y="2486529"/>
                </a:lnTo>
                <a:lnTo>
                  <a:pt x="5718398" y="2487608"/>
                </a:lnTo>
                <a:lnTo>
                  <a:pt x="5710980" y="2485450"/>
                </a:lnTo>
                <a:lnTo>
                  <a:pt x="5703427" y="2486529"/>
                </a:lnTo>
                <a:lnTo>
                  <a:pt x="5699246" y="2485450"/>
                </a:lnTo>
                <a:lnTo>
                  <a:pt x="5697088" y="2487608"/>
                </a:lnTo>
                <a:lnTo>
                  <a:pt x="5687512" y="2483427"/>
                </a:lnTo>
                <a:lnTo>
                  <a:pt x="5683331" y="2485450"/>
                </a:lnTo>
                <a:cubicBezTo>
                  <a:pt x="5679734" y="2485450"/>
                  <a:pt x="5677936" y="2484775"/>
                  <a:pt x="5677936" y="2483427"/>
                </a:cubicBezTo>
                <a:close/>
                <a:moveTo>
                  <a:pt x="717119" y="2483022"/>
                </a:moveTo>
                <a:lnTo>
                  <a:pt x="717119" y="2488417"/>
                </a:lnTo>
                <a:lnTo>
                  <a:pt x="718198" y="2488417"/>
                </a:lnTo>
                <a:lnTo>
                  <a:pt x="718198" y="2483022"/>
                </a:lnTo>
                <a:close/>
                <a:moveTo>
                  <a:pt x="8716243" y="2482348"/>
                </a:moveTo>
                <a:lnTo>
                  <a:pt x="8714085" y="2484506"/>
                </a:lnTo>
                <a:lnTo>
                  <a:pt x="8714085" y="2485585"/>
                </a:lnTo>
                <a:lnTo>
                  <a:pt x="8716243" y="2487743"/>
                </a:lnTo>
                <a:lnTo>
                  <a:pt x="8717322" y="2486664"/>
                </a:lnTo>
                <a:lnTo>
                  <a:pt x="8717322" y="2482348"/>
                </a:lnTo>
                <a:close/>
                <a:moveTo>
                  <a:pt x="5758726" y="2482348"/>
                </a:moveTo>
                <a:lnTo>
                  <a:pt x="5758726" y="2484506"/>
                </a:lnTo>
                <a:lnTo>
                  <a:pt x="5760749" y="2484506"/>
                </a:lnTo>
                <a:close/>
                <a:moveTo>
                  <a:pt x="6752596" y="2480729"/>
                </a:moveTo>
                <a:lnTo>
                  <a:pt x="6753367" y="2480729"/>
                </a:lnTo>
                <a:lnTo>
                  <a:pt x="6752596" y="2481235"/>
                </a:lnTo>
                <a:close/>
                <a:moveTo>
                  <a:pt x="2617916" y="2480041"/>
                </a:moveTo>
                <a:lnTo>
                  <a:pt x="2617916" y="2481120"/>
                </a:lnTo>
                <a:lnTo>
                  <a:pt x="2620075" y="2483278"/>
                </a:lnTo>
                <a:lnTo>
                  <a:pt x="2620075" y="2482199"/>
                </a:lnTo>
                <a:close/>
                <a:moveTo>
                  <a:pt x="5171088" y="2479380"/>
                </a:moveTo>
                <a:lnTo>
                  <a:pt x="5171088" y="2480459"/>
                </a:lnTo>
                <a:lnTo>
                  <a:pt x="5176483" y="2480459"/>
                </a:lnTo>
                <a:lnTo>
                  <a:pt x="5176483" y="2479380"/>
                </a:lnTo>
                <a:close/>
                <a:moveTo>
                  <a:pt x="5105538" y="2479380"/>
                </a:moveTo>
                <a:lnTo>
                  <a:pt x="5105538" y="2480459"/>
                </a:lnTo>
                <a:lnTo>
                  <a:pt x="5107696" y="2480459"/>
                </a:lnTo>
                <a:lnTo>
                  <a:pt x="5107696" y="2479380"/>
                </a:lnTo>
                <a:close/>
                <a:moveTo>
                  <a:pt x="5599438" y="2479111"/>
                </a:moveTo>
                <a:lnTo>
                  <a:pt x="5599438" y="2482348"/>
                </a:lnTo>
                <a:lnTo>
                  <a:pt x="5600517" y="2482348"/>
                </a:lnTo>
                <a:lnTo>
                  <a:pt x="5600517" y="2479111"/>
                </a:lnTo>
                <a:close/>
                <a:moveTo>
                  <a:pt x="9262340" y="2478301"/>
                </a:moveTo>
                <a:lnTo>
                  <a:pt x="9262340" y="2480459"/>
                </a:lnTo>
                <a:lnTo>
                  <a:pt x="9264498" y="2482617"/>
                </a:lnTo>
                <a:lnTo>
                  <a:pt x="9269893" y="2482617"/>
                </a:lnTo>
                <a:lnTo>
                  <a:pt x="9273130" y="2479380"/>
                </a:lnTo>
                <a:lnTo>
                  <a:pt x="9272051" y="2478301"/>
                </a:lnTo>
                <a:close/>
                <a:moveTo>
                  <a:pt x="700934" y="2477627"/>
                </a:moveTo>
                <a:lnTo>
                  <a:pt x="699855" y="2478706"/>
                </a:lnTo>
                <a:lnTo>
                  <a:pt x="699855" y="2485180"/>
                </a:lnTo>
                <a:lnTo>
                  <a:pt x="705250" y="2491654"/>
                </a:lnTo>
                <a:lnTo>
                  <a:pt x="705250" y="2492733"/>
                </a:lnTo>
                <a:lnTo>
                  <a:pt x="700934" y="2499207"/>
                </a:lnTo>
                <a:cubicBezTo>
                  <a:pt x="704530" y="2507120"/>
                  <a:pt x="707048" y="2511076"/>
                  <a:pt x="708487" y="2511076"/>
                </a:cubicBezTo>
                <a:lnTo>
                  <a:pt x="709566" y="2511076"/>
                </a:lnTo>
                <a:cubicBezTo>
                  <a:pt x="711004" y="2510717"/>
                  <a:pt x="712443" y="2508918"/>
                  <a:pt x="713882" y="2505681"/>
                </a:cubicBezTo>
                <a:cubicBezTo>
                  <a:pt x="711364" y="2489856"/>
                  <a:pt x="709206" y="2481943"/>
                  <a:pt x="707408" y="2481943"/>
                </a:cubicBezTo>
                <a:cubicBezTo>
                  <a:pt x="705969" y="2479066"/>
                  <a:pt x="703811" y="2477627"/>
                  <a:pt x="700934" y="2477627"/>
                </a:cubicBezTo>
                <a:close/>
                <a:moveTo>
                  <a:pt x="3188288" y="2476548"/>
                </a:moveTo>
                <a:cubicBezTo>
                  <a:pt x="3193953" y="2480864"/>
                  <a:pt x="3202045" y="2485225"/>
                  <a:pt x="3212566" y="2489631"/>
                </a:cubicBezTo>
                <a:lnTo>
                  <a:pt x="3218096" y="2498398"/>
                </a:lnTo>
                <a:lnTo>
                  <a:pt x="3218096" y="2500556"/>
                </a:lnTo>
                <a:cubicBezTo>
                  <a:pt x="3216927" y="2502534"/>
                  <a:pt x="3214319" y="2503523"/>
                  <a:pt x="3210273" y="2503523"/>
                </a:cubicBezTo>
                <a:lnTo>
                  <a:pt x="3208115" y="2503523"/>
                </a:lnTo>
                <a:lnTo>
                  <a:pt x="3192739" y="2500556"/>
                </a:lnTo>
                <a:lnTo>
                  <a:pt x="3188288" y="2500556"/>
                </a:lnTo>
                <a:cubicBezTo>
                  <a:pt x="3183882" y="2500556"/>
                  <a:pt x="3177633" y="2501545"/>
                  <a:pt x="3169540" y="2503523"/>
                </a:cubicBezTo>
                <a:lnTo>
                  <a:pt x="3167382" y="2503523"/>
                </a:lnTo>
                <a:cubicBezTo>
                  <a:pt x="3164955" y="2503523"/>
                  <a:pt x="3162392" y="2502804"/>
                  <a:pt x="3159695" y="2501365"/>
                </a:cubicBezTo>
                <a:lnTo>
                  <a:pt x="3157402" y="2501365"/>
                </a:lnTo>
                <a:cubicBezTo>
                  <a:pt x="3155244" y="2502804"/>
                  <a:pt x="3149399" y="2504018"/>
                  <a:pt x="3139868" y="2505007"/>
                </a:cubicBezTo>
                <a:cubicBezTo>
                  <a:pt x="3131955" y="2505007"/>
                  <a:pt x="3126425" y="2503793"/>
                  <a:pt x="3123278" y="2501365"/>
                </a:cubicBezTo>
                <a:lnTo>
                  <a:pt x="3116669" y="2503523"/>
                </a:lnTo>
                <a:lnTo>
                  <a:pt x="3108981" y="2502040"/>
                </a:lnTo>
                <a:lnTo>
                  <a:pt x="3102372" y="2503523"/>
                </a:lnTo>
                <a:cubicBezTo>
                  <a:pt x="3099405" y="2503523"/>
                  <a:pt x="3096843" y="2502309"/>
                  <a:pt x="3094685" y="2499882"/>
                </a:cubicBezTo>
                <a:lnTo>
                  <a:pt x="3094685" y="2499073"/>
                </a:lnTo>
                <a:lnTo>
                  <a:pt x="3097922" y="2496915"/>
                </a:lnTo>
                <a:lnTo>
                  <a:pt x="3099001" y="2496915"/>
                </a:lnTo>
                <a:cubicBezTo>
                  <a:pt x="3102867" y="2499342"/>
                  <a:pt x="3105834" y="2500556"/>
                  <a:pt x="3107902" y="2500556"/>
                </a:cubicBezTo>
                <a:cubicBezTo>
                  <a:pt x="3108801" y="2497139"/>
                  <a:pt x="3110645" y="2495431"/>
                  <a:pt x="3113432" y="2495431"/>
                </a:cubicBezTo>
                <a:lnTo>
                  <a:pt x="3120041" y="2496915"/>
                </a:lnTo>
                <a:lnTo>
                  <a:pt x="3127729" y="2495431"/>
                </a:lnTo>
                <a:lnTo>
                  <a:pt x="3137575" y="2495431"/>
                </a:lnTo>
                <a:cubicBezTo>
                  <a:pt x="3139823" y="2495431"/>
                  <a:pt x="3140947" y="2496420"/>
                  <a:pt x="3140947" y="2498398"/>
                </a:cubicBezTo>
                <a:lnTo>
                  <a:pt x="3144184" y="2499073"/>
                </a:lnTo>
                <a:cubicBezTo>
                  <a:pt x="3148230" y="2496105"/>
                  <a:pt x="3154479" y="2494622"/>
                  <a:pt x="3162932" y="2494622"/>
                </a:cubicBezTo>
                <a:cubicBezTo>
                  <a:pt x="3163830" y="2493003"/>
                  <a:pt x="3167517" y="2490620"/>
                  <a:pt x="3173991" y="2487473"/>
                </a:cubicBezTo>
                <a:cubicBezTo>
                  <a:pt x="3173991" y="2485854"/>
                  <a:pt x="3178757" y="2482213"/>
                  <a:pt x="3188288" y="2476548"/>
                </a:cubicBezTo>
                <a:close/>
                <a:moveTo>
                  <a:pt x="9259103" y="2475064"/>
                </a:moveTo>
                <a:lnTo>
                  <a:pt x="9258024" y="2476143"/>
                </a:lnTo>
                <a:lnTo>
                  <a:pt x="9258024" y="2477222"/>
                </a:lnTo>
                <a:lnTo>
                  <a:pt x="9261261" y="2477222"/>
                </a:lnTo>
                <a:close/>
                <a:moveTo>
                  <a:pt x="1523783" y="2475064"/>
                </a:moveTo>
                <a:lnTo>
                  <a:pt x="1527019" y="2475064"/>
                </a:lnTo>
                <a:cubicBezTo>
                  <a:pt x="1529359" y="2477043"/>
                  <a:pt x="1533718" y="2478481"/>
                  <a:pt x="1540103" y="2479380"/>
                </a:cubicBezTo>
                <a:lnTo>
                  <a:pt x="1541182" y="2480459"/>
                </a:lnTo>
                <a:lnTo>
                  <a:pt x="1541182" y="2481538"/>
                </a:lnTo>
                <a:cubicBezTo>
                  <a:pt x="1539564" y="2482977"/>
                  <a:pt x="1537046" y="2483696"/>
                  <a:pt x="1533629" y="2483696"/>
                </a:cubicBezTo>
                <a:cubicBezTo>
                  <a:pt x="1533629" y="2485765"/>
                  <a:pt x="1532864" y="2486799"/>
                  <a:pt x="1531335" y="2486799"/>
                </a:cubicBezTo>
                <a:lnTo>
                  <a:pt x="1530257" y="2486799"/>
                </a:lnTo>
                <a:lnTo>
                  <a:pt x="1521625" y="2478301"/>
                </a:lnTo>
                <a:lnTo>
                  <a:pt x="1521625" y="2477222"/>
                </a:lnTo>
                <a:close/>
                <a:moveTo>
                  <a:pt x="8278047" y="2474795"/>
                </a:moveTo>
                <a:lnTo>
                  <a:pt x="8280205" y="2474795"/>
                </a:lnTo>
                <a:cubicBezTo>
                  <a:pt x="8303853" y="2488732"/>
                  <a:pt x="8316037" y="2498038"/>
                  <a:pt x="8316756" y="2502714"/>
                </a:cubicBezTo>
                <a:lnTo>
                  <a:pt x="8317835" y="2503793"/>
                </a:lnTo>
                <a:lnTo>
                  <a:pt x="8317835" y="2507030"/>
                </a:lnTo>
                <a:cubicBezTo>
                  <a:pt x="8311361" y="2512875"/>
                  <a:pt x="8308124" y="2520742"/>
                  <a:pt x="8308124" y="2530633"/>
                </a:cubicBezTo>
                <a:lnTo>
                  <a:pt x="8307045" y="2533870"/>
                </a:lnTo>
                <a:lnTo>
                  <a:pt x="8309203" y="2542367"/>
                </a:lnTo>
                <a:lnTo>
                  <a:pt x="8308124" y="2543446"/>
                </a:lnTo>
                <a:lnTo>
                  <a:pt x="8309203" y="2548842"/>
                </a:lnTo>
                <a:lnTo>
                  <a:pt x="8309203" y="2555316"/>
                </a:lnTo>
                <a:lnTo>
                  <a:pt x="8303943" y="2567184"/>
                </a:lnTo>
                <a:lnTo>
                  <a:pt x="8303943" y="2578919"/>
                </a:lnTo>
                <a:lnTo>
                  <a:pt x="8307045" y="2591867"/>
                </a:lnTo>
                <a:cubicBezTo>
                  <a:pt x="8306416" y="2604365"/>
                  <a:pt x="8305022" y="2611873"/>
                  <a:pt x="8302864" y="2614391"/>
                </a:cubicBezTo>
                <a:lnTo>
                  <a:pt x="8305022" y="2631520"/>
                </a:lnTo>
                <a:lnTo>
                  <a:pt x="8299627" y="2652021"/>
                </a:lnTo>
                <a:lnTo>
                  <a:pt x="8297469" y="2654179"/>
                </a:lnTo>
                <a:lnTo>
                  <a:pt x="8295311" y="2654179"/>
                </a:lnTo>
                <a:cubicBezTo>
                  <a:pt x="8295311" y="2649863"/>
                  <a:pt x="8294592" y="2647705"/>
                  <a:pt x="8293153" y="2647705"/>
                </a:cubicBezTo>
                <a:lnTo>
                  <a:pt x="8292074" y="2647705"/>
                </a:lnTo>
                <a:lnTo>
                  <a:pt x="8295311" y="2656202"/>
                </a:lnTo>
                <a:lnTo>
                  <a:pt x="8294232" y="2657281"/>
                </a:lnTo>
                <a:lnTo>
                  <a:pt x="8294232" y="2658360"/>
                </a:lnTo>
                <a:lnTo>
                  <a:pt x="8295311" y="2659440"/>
                </a:lnTo>
                <a:lnTo>
                  <a:pt x="8295311" y="2660519"/>
                </a:lnTo>
                <a:lnTo>
                  <a:pt x="8294232" y="2663756"/>
                </a:lnTo>
                <a:lnTo>
                  <a:pt x="8296390" y="2665914"/>
                </a:lnTo>
                <a:lnTo>
                  <a:pt x="8296390" y="2668072"/>
                </a:lnTo>
                <a:lnTo>
                  <a:pt x="8294232" y="2670230"/>
                </a:lnTo>
                <a:lnTo>
                  <a:pt x="8293153" y="2670230"/>
                </a:lnTo>
                <a:cubicBezTo>
                  <a:pt x="8291714" y="2670230"/>
                  <a:pt x="8290995" y="2668791"/>
                  <a:pt x="8290995" y="2665914"/>
                </a:cubicBezTo>
                <a:lnTo>
                  <a:pt x="8289916" y="2666993"/>
                </a:lnTo>
                <a:lnTo>
                  <a:pt x="8288837" y="2666993"/>
                </a:lnTo>
                <a:lnTo>
                  <a:pt x="8293153" y="2673467"/>
                </a:lnTo>
                <a:cubicBezTo>
                  <a:pt x="8293153" y="2679221"/>
                  <a:pt x="8288118" y="2684931"/>
                  <a:pt x="8278047" y="2690596"/>
                </a:cubicBezTo>
                <a:cubicBezTo>
                  <a:pt x="8274900" y="2690596"/>
                  <a:pt x="8268111" y="2693113"/>
                  <a:pt x="8257680" y="2698149"/>
                </a:cubicBezTo>
                <a:lnTo>
                  <a:pt x="8248104" y="2699228"/>
                </a:lnTo>
                <a:lnTo>
                  <a:pt x="8238393" y="2699228"/>
                </a:lnTo>
                <a:cubicBezTo>
                  <a:pt x="8236056" y="2697609"/>
                  <a:pt x="8232818" y="2689741"/>
                  <a:pt x="8228682" y="2675625"/>
                </a:cubicBezTo>
                <a:cubicBezTo>
                  <a:pt x="8222118" y="2666453"/>
                  <a:pt x="8213531" y="2659664"/>
                  <a:pt x="8202921" y="2655258"/>
                </a:cubicBezTo>
                <a:lnTo>
                  <a:pt x="8202921" y="2653100"/>
                </a:lnTo>
                <a:cubicBezTo>
                  <a:pt x="8202921" y="2650403"/>
                  <a:pt x="8213306" y="2648245"/>
                  <a:pt x="8234077" y="2646626"/>
                </a:cubicBezTo>
                <a:lnTo>
                  <a:pt x="8245946" y="2646626"/>
                </a:lnTo>
                <a:cubicBezTo>
                  <a:pt x="8248194" y="2646626"/>
                  <a:pt x="8250667" y="2639478"/>
                  <a:pt x="8253364" y="2625181"/>
                </a:cubicBezTo>
                <a:cubicBezTo>
                  <a:pt x="8255882" y="2623562"/>
                  <a:pt x="8258400" y="2618167"/>
                  <a:pt x="8260918" y="2608996"/>
                </a:cubicBezTo>
                <a:lnTo>
                  <a:pt x="8256602" y="2603601"/>
                </a:lnTo>
                <a:lnTo>
                  <a:pt x="8260918" y="2586472"/>
                </a:lnTo>
                <a:lnTo>
                  <a:pt x="8259838" y="2577840"/>
                </a:lnTo>
                <a:lnTo>
                  <a:pt x="8260918" y="2543446"/>
                </a:lnTo>
                <a:lnTo>
                  <a:pt x="8260918" y="2538186"/>
                </a:lnTo>
                <a:lnTo>
                  <a:pt x="8263076" y="2534949"/>
                </a:lnTo>
                <a:lnTo>
                  <a:pt x="8263076" y="2525238"/>
                </a:lnTo>
                <a:lnTo>
                  <a:pt x="8264154" y="2509188"/>
                </a:lnTo>
                <a:lnTo>
                  <a:pt x="8254444" y="2503793"/>
                </a:lnTo>
                <a:lnTo>
                  <a:pt x="8248104" y="2505951"/>
                </a:lnTo>
                <a:lnTo>
                  <a:pt x="8247025" y="2505951"/>
                </a:lnTo>
                <a:cubicBezTo>
                  <a:pt x="8243249" y="2505951"/>
                  <a:pt x="8241091" y="2504872"/>
                  <a:pt x="8240551" y="2502714"/>
                </a:cubicBezTo>
                <a:cubicBezTo>
                  <a:pt x="8240551" y="2499837"/>
                  <a:pt x="8246980" y="2497679"/>
                  <a:pt x="8259838" y="2496240"/>
                </a:cubicBezTo>
                <a:cubicBezTo>
                  <a:pt x="8267572" y="2490845"/>
                  <a:pt x="8272247" y="2485135"/>
                  <a:pt x="8273866" y="2479111"/>
                </a:cubicBezTo>
                <a:cubicBezTo>
                  <a:pt x="8276653" y="2479111"/>
                  <a:pt x="8278047" y="2477672"/>
                  <a:pt x="8278047" y="2474795"/>
                </a:cubicBezTo>
                <a:close/>
                <a:moveTo>
                  <a:pt x="5598359" y="2473851"/>
                </a:moveTo>
                <a:lnTo>
                  <a:pt x="5598359" y="2476953"/>
                </a:lnTo>
                <a:lnTo>
                  <a:pt x="5599438" y="2476953"/>
                </a:lnTo>
                <a:lnTo>
                  <a:pt x="5599438" y="2473851"/>
                </a:lnTo>
                <a:close/>
                <a:moveTo>
                  <a:pt x="8719480" y="2472637"/>
                </a:moveTo>
                <a:lnTo>
                  <a:pt x="8719480" y="2473716"/>
                </a:lnTo>
                <a:lnTo>
                  <a:pt x="8721638" y="2473716"/>
                </a:lnTo>
                <a:lnTo>
                  <a:pt x="8721638" y="2472637"/>
                </a:lnTo>
                <a:close/>
                <a:moveTo>
                  <a:pt x="6796835" y="2472097"/>
                </a:moveTo>
                <a:lnTo>
                  <a:pt x="6796835" y="2474255"/>
                </a:lnTo>
                <a:lnTo>
                  <a:pt x="6798993" y="2474255"/>
                </a:lnTo>
                <a:lnTo>
                  <a:pt x="6798993" y="2472097"/>
                </a:lnTo>
                <a:close/>
                <a:moveTo>
                  <a:pt x="9283920" y="2471827"/>
                </a:moveTo>
                <a:lnTo>
                  <a:pt x="9284999" y="2471827"/>
                </a:lnTo>
                <a:lnTo>
                  <a:pt x="9284999" y="2472823"/>
                </a:lnTo>
                <a:lnTo>
                  <a:pt x="9283920" y="2471952"/>
                </a:lnTo>
                <a:close/>
                <a:moveTo>
                  <a:pt x="5269817" y="2470883"/>
                </a:moveTo>
                <a:lnTo>
                  <a:pt x="5271975" y="2472906"/>
                </a:lnTo>
                <a:lnTo>
                  <a:pt x="5271975" y="2470883"/>
                </a:lnTo>
                <a:close/>
                <a:moveTo>
                  <a:pt x="5164614" y="2470883"/>
                </a:moveTo>
                <a:lnTo>
                  <a:pt x="5164614" y="2475064"/>
                </a:lnTo>
                <a:lnTo>
                  <a:pt x="5165693" y="2476143"/>
                </a:lnTo>
                <a:lnTo>
                  <a:pt x="5167851" y="2476143"/>
                </a:lnTo>
                <a:lnTo>
                  <a:pt x="5167851" y="2475064"/>
                </a:lnTo>
                <a:cubicBezTo>
                  <a:pt x="5166412" y="2475064"/>
                  <a:pt x="5165693" y="2473671"/>
                  <a:pt x="5165693" y="2470883"/>
                </a:cubicBezTo>
                <a:close/>
                <a:moveTo>
                  <a:pt x="7207921" y="2470204"/>
                </a:moveTo>
                <a:lnTo>
                  <a:pt x="7210079" y="2472362"/>
                </a:lnTo>
                <a:lnTo>
                  <a:pt x="7210079" y="2470204"/>
                </a:lnTo>
                <a:close/>
                <a:moveTo>
                  <a:pt x="6583192" y="2469939"/>
                </a:moveTo>
                <a:lnTo>
                  <a:pt x="6583192" y="2472097"/>
                </a:lnTo>
                <a:lnTo>
                  <a:pt x="6585350" y="2472097"/>
                </a:lnTo>
                <a:lnTo>
                  <a:pt x="6585350" y="2469939"/>
                </a:lnTo>
                <a:close/>
                <a:moveTo>
                  <a:pt x="6188695" y="2467781"/>
                </a:moveTo>
                <a:lnTo>
                  <a:pt x="6186537" y="2469939"/>
                </a:lnTo>
                <a:lnTo>
                  <a:pt x="6186537" y="2472097"/>
                </a:lnTo>
                <a:lnTo>
                  <a:pt x="6188695" y="2469939"/>
                </a:lnTo>
                <a:close/>
                <a:moveTo>
                  <a:pt x="5268738" y="2467646"/>
                </a:moveTo>
                <a:lnTo>
                  <a:pt x="5265501" y="2468725"/>
                </a:lnTo>
                <a:lnTo>
                  <a:pt x="5265501" y="2470883"/>
                </a:lnTo>
                <a:lnTo>
                  <a:pt x="5266580" y="2470883"/>
                </a:lnTo>
                <a:lnTo>
                  <a:pt x="5268738" y="2468725"/>
                </a:lnTo>
                <a:close/>
                <a:moveTo>
                  <a:pt x="8218027" y="2467242"/>
                </a:moveTo>
                <a:lnTo>
                  <a:pt x="8213711" y="2472637"/>
                </a:lnTo>
                <a:lnTo>
                  <a:pt x="8213711" y="2473716"/>
                </a:lnTo>
                <a:lnTo>
                  <a:pt x="8215869" y="2473716"/>
                </a:lnTo>
                <a:lnTo>
                  <a:pt x="8220050" y="2468321"/>
                </a:lnTo>
                <a:lnTo>
                  <a:pt x="8219106" y="2467242"/>
                </a:lnTo>
                <a:close/>
                <a:moveTo>
                  <a:pt x="5261319" y="2466567"/>
                </a:moveTo>
                <a:lnTo>
                  <a:pt x="5261319" y="2467646"/>
                </a:lnTo>
                <a:lnTo>
                  <a:pt x="5263343" y="2467646"/>
                </a:lnTo>
                <a:lnTo>
                  <a:pt x="5263343" y="2466567"/>
                </a:lnTo>
                <a:close/>
                <a:moveTo>
                  <a:pt x="3611379" y="2466567"/>
                </a:moveTo>
                <a:lnTo>
                  <a:pt x="3611379" y="2467511"/>
                </a:lnTo>
                <a:lnTo>
                  <a:pt x="3613537" y="2469669"/>
                </a:lnTo>
                <a:lnTo>
                  <a:pt x="3614616" y="2469669"/>
                </a:lnTo>
                <a:lnTo>
                  <a:pt x="3614616" y="2466567"/>
                </a:lnTo>
                <a:close/>
                <a:moveTo>
                  <a:pt x="9251550" y="2466432"/>
                </a:moveTo>
                <a:cubicBezTo>
                  <a:pt x="9251550" y="2467871"/>
                  <a:pt x="9250471" y="2468590"/>
                  <a:pt x="9248313" y="2468590"/>
                </a:cubicBezTo>
                <a:lnTo>
                  <a:pt x="9248313" y="2469669"/>
                </a:lnTo>
                <a:lnTo>
                  <a:pt x="9250471" y="2469669"/>
                </a:lnTo>
                <a:cubicBezTo>
                  <a:pt x="9250471" y="2468231"/>
                  <a:pt x="9251550" y="2467511"/>
                  <a:pt x="9253708" y="2467511"/>
                </a:cubicBezTo>
                <a:lnTo>
                  <a:pt x="9253708" y="2466432"/>
                </a:lnTo>
                <a:close/>
                <a:moveTo>
                  <a:pt x="8620482" y="2466163"/>
                </a:moveTo>
                <a:lnTo>
                  <a:pt x="8618324" y="2468321"/>
                </a:lnTo>
                <a:lnTo>
                  <a:pt x="8619403" y="2475874"/>
                </a:lnTo>
                <a:lnTo>
                  <a:pt x="8622640" y="2472637"/>
                </a:lnTo>
                <a:close/>
                <a:moveTo>
                  <a:pt x="7242854" y="2465753"/>
                </a:moveTo>
                <a:lnTo>
                  <a:pt x="7238538" y="2468990"/>
                </a:lnTo>
                <a:lnTo>
                  <a:pt x="7238538" y="2470204"/>
                </a:lnTo>
                <a:cubicBezTo>
                  <a:pt x="7238538" y="2471823"/>
                  <a:pt x="7241101" y="2472902"/>
                  <a:pt x="7246226" y="2473441"/>
                </a:cubicBezTo>
                <a:lnTo>
                  <a:pt x="7249463" y="2467911"/>
                </a:lnTo>
                <a:lnTo>
                  <a:pt x="7249463" y="2466832"/>
                </a:lnTo>
                <a:close/>
                <a:moveTo>
                  <a:pt x="655751" y="2464814"/>
                </a:moveTo>
                <a:lnTo>
                  <a:pt x="653593" y="2466972"/>
                </a:lnTo>
                <a:lnTo>
                  <a:pt x="655751" y="2466972"/>
                </a:lnTo>
                <a:close/>
                <a:moveTo>
                  <a:pt x="7102719" y="2464674"/>
                </a:moveTo>
                <a:lnTo>
                  <a:pt x="7100561" y="2466832"/>
                </a:lnTo>
                <a:lnTo>
                  <a:pt x="7103798" y="2470204"/>
                </a:lnTo>
                <a:lnTo>
                  <a:pt x="7106090" y="2467911"/>
                </a:lnTo>
                <a:lnTo>
                  <a:pt x="7106090" y="2466832"/>
                </a:lnTo>
                <a:lnTo>
                  <a:pt x="7103798" y="2464674"/>
                </a:lnTo>
                <a:close/>
                <a:moveTo>
                  <a:pt x="6172240" y="2464544"/>
                </a:moveTo>
                <a:lnTo>
                  <a:pt x="6169003" y="2467781"/>
                </a:lnTo>
                <a:lnTo>
                  <a:pt x="6169003" y="2468860"/>
                </a:lnTo>
                <a:lnTo>
                  <a:pt x="6173319" y="2473176"/>
                </a:lnTo>
                <a:lnTo>
                  <a:pt x="6175612" y="2473176"/>
                </a:lnTo>
                <a:lnTo>
                  <a:pt x="6176691" y="2467781"/>
                </a:lnTo>
                <a:lnTo>
                  <a:pt x="6175612" y="2464544"/>
                </a:lnTo>
                <a:close/>
                <a:moveTo>
                  <a:pt x="3247768" y="2463735"/>
                </a:moveTo>
                <a:lnTo>
                  <a:pt x="3247768" y="2465893"/>
                </a:lnTo>
                <a:lnTo>
                  <a:pt x="3248847" y="2465893"/>
                </a:lnTo>
                <a:lnTo>
                  <a:pt x="3248847" y="2463735"/>
                </a:lnTo>
                <a:close/>
                <a:moveTo>
                  <a:pt x="5257003" y="2462251"/>
                </a:moveTo>
                <a:lnTo>
                  <a:pt x="5257003" y="2463330"/>
                </a:lnTo>
                <a:lnTo>
                  <a:pt x="5259161" y="2463330"/>
                </a:lnTo>
                <a:lnTo>
                  <a:pt x="5259161" y="2462251"/>
                </a:lnTo>
                <a:close/>
                <a:moveTo>
                  <a:pt x="5216136" y="2462251"/>
                </a:moveTo>
                <a:lnTo>
                  <a:pt x="5209662" y="2464409"/>
                </a:lnTo>
                <a:lnTo>
                  <a:pt x="5193612" y="2464409"/>
                </a:lnTo>
                <a:cubicBezTo>
                  <a:pt x="5188577" y="2464409"/>
                  <a:pt x="5186059" y="2466567"/>
                  <a:pt x="5186059" y="2470883"/>
                </a:cubicBezTo>
                <a:lnTo>
                  <a:pt x="5187138" y="2477222"/>
                </a:lnTo>
                <a:cubicBezTo>
                  <a:pt x="5184800" y="2477222"/>
                  <a:pt x="5183361" y="2481898"/>
                  <a:pt x="5182822" y="2491249"/>
                </a:cubicBezTo>
                <a:lnTo>
                  <a:pt x="5183901" y="2505142"/>
                </a:lnTo>
                <a:lnTo>
                  <a:pt x="5177562" y="2513774"/>
                </a:lnTo>
                <a:lnTo>
                  <a:pt x="5181743" y="2520248"/>
                </a:lnTo>
                <a:lnTo>
                  <a:pt x="5181743" y="2521327"/>
                </a:lnTo>
                <a:lnTo>
                  <a:pt x="5175404" y="2525643"/>
                </a:lnTo>
                <a:lnTo>
                  <a:pt x="5175404" y="2527666"/>
                </a:lnTo>
                <a:cubicBezTo>
                  <a:pt x="5179630" y="2530004"/>
                  <a:pt x="5181743" y="2532881"/>
                  <a:pt x="5181743" y="2536298"/>
                </a:cubicBezTo>
                <a:lnTo>
                  <a:pt x="5181743" y="2538456"/>
                </a:lnTo>
                <a:cubicBezTo>
                  <a:pt x="5181743" y="2539895"/>
                  <a:pt x="5180349" y="2540614"/>
                  <a:pt x="5177562" y="2540614"/>
                </a:cubicBezTo>
                <a:lnTo>
                  <a:pt x="5177562" y="2541693"/>
                </a:lnTo>
                <a:cubicBezTo>
                  <a:pt x="5180080" y="2547448"/>
                  <a:pt x="5182912" y="2550325"/>
                  <a:pt x="5186059" y="2550325"/>
                </a:cubicBezTo>
                <a:lnTo>
                  <a:pt x="5187138" y="2556664"/>
                </a:lnTo>
                <a:lnTo>
                  <a:pt x="5188217" y="2556664"/>
                </a:lnTo>
                <a:lnTo>
                  <a:pt x="5191454" y="2552483"/>
                </a:lnTo>
                <a:lnTo>
                  <a:pt x="5189296" y="2547088"/>
                </a:lnTo>
                <a:lnTo>
                  <a:pt x="5190375" y="2541693"/>
                </a:lnTo>
                <a:lnTo>
                  <a:pt x="5190375" y="2533061"/>
                </a:lnTo>
                <a:lnTo>
                  <a:pt x="5191454" y="2531982"/>
                </a:lnTo>
                <a:lnTo>
                  <a:pt x="5190375" y="2530903"/>
                </a:lnTo>
                <a:lnTo>
                  <a:pt x="5190375" y="2515932"/>
                </a:lnTo>
                <a:lnTo>
                  <a:pt x="5188217" y="2479380"/>
                </a:lnTo>
                <a:cubicBezTo>
                  <a:pt x="5189835" y="2475064"/>
                  <a:pt x="5191993" y="2472592"/>
                  <a:pt x="5194691" y="2471962"/>
                </a:cubicBezTo>
                <a:cubicBezTo>
                  <a:pt x="5221217" y="2478346"/>
                  <a:pt x="5234479" y="2485135"/>
                  <a:pt x="5234479" y="2492328"/>
                </a:cubicBezTo>
                <a:lnTo>
                  <a:pt x="5234479" y="2495565"/>
                </a:lnTo>
                <a:lnTo>
                  <a:pt x="5233400" y="2496644"/>
                </a:lnTo>
                <a:lnTo>
                  <a:pt x="5236502" y="2501905"/>
                </a:lnTo>
                <a:cubicBezTo>
                  <a:pt x="5233715" y="2508019"/>
                  <a:pt x="5231602" y="2516246"/>
                  <a:pt x="5230163" y="2526587"/>
                </a:cubicBezTo>
                <a:lnTo>
                  <a:pt x="5232321" y="2538456"/>
                </a:lnTo>
                <a:lnTo>
                  <a:pt x="5224768" y="2566375"/>
                </a:lnTo>
                <a:cubicBezTo>
                  <a:pt x="5232591" y="2570511"/>
                  <a:pt x="5236502" y="2573749"/>
                  <a:pt x="5236502" y="2576086"/>
                </a:cubicBezTo>
                <a:lnTo>
                  <a:pt x="5235423" y="2577165"/>
                </a:lnTo>
                <a:lnTo>
                  <a:pt x="5235423" y="2579323"/>
                </a:lnTo>
                <a:lnTo>
                  <a:pt x="5236502" y="2579323"/>
                </a:lnTo>
                <a:lnTo>
                  <a:pt x="5238660" y="2573928"/>
                </a:lnTo>
                <a:lnTo>
                  <a:pt x="5239739" y="2575007"/>
                </a:lnTo>
                <a:lnTo>
                  <a:pt x="5240818" y="2575007"/>
                </a:lnTo>
                <a:lnTo>
                  <a:pt x="5242976" y="2572849"/>
                </a:lnTo>
                <a:lnTo>
                  <a:pt x="5242976" y="2570691"/>
                </a:lnTo>
                <a:cubicBezTo>
                  <a:pt x="5240818" y="2567994"/>
                  <a:pt x="5239739" y="2565476"/>
                  <a:pt x="5239739" y="2563138"/>
                </a:cubicBezTo>
                <a:lnTo>
                  <a:pt x="5239739" y="2560980"/>
                </a:lnTo>
                <a:lnTo>
                  <a:pt x="5246213" y="2554506"/>
                </a:lnTo>
                <a:lnTo>
                  <a:pt x="5246213" y="2551404"/>
                </a:lnTo>
                <a:lnTo>
                  <a:pt x="5244055" y="2551404"/>
                </a:lnTo>
                <a:lnTo>
                  <a:pt x="5242976" y="2552483"/>
                </a:lnTo>
                <a:lnTo>
                  <a:pt x="5241897" y="2552483"/>
                </a:lnTo>
                <a:lnTo>
                  <a:pt x="5240818" y="2551404"/>
                </a:lnTo>
                <a:lnTo>
                  <a:pt x="5240818" y="2550325"/>
                </a:lnTo>
                <a:lnTo>
                  <a:pt x="5241897" y="2541693"/>
                </a:lnTo>
                <a:lnTo>
                  <a:pt x="5236502" y="2525643"/>
                </a:lnTo>
                <a:cubicBezTo>
                  <a:pt x="5237941" y="2523845"/>
                  <a:pt x="5240459" y="2513819"/>
                  <a:pt x="5244055" y="2495565"/>
                </a:cubicBezTo>
                <a:lnTo>
                  <a:pt x="5241897" y="2493407"/>
                </a:lnTo>
                <a:lnTo>
                  <a:pt x="5241897" y="2475064"/>
                </a:lnTo>
                <a:lnTo>
                  <a:pt x="5242976" y="2468725"/>
                </a:lnTo>
                <a:cubicBezTo>
                  <a:pt x="5242976" y="2466208"/>
                  <a:pt x="5240459" y="2464409"/>
                  <a:pt x="5235423" y="2463330"/>
                </a:cubicBezTo>
                <a:lnTo>
                  <a:pt x="5231242" y="2464409"/>
                </a:lnTo>
                <a:lnTo>
                  <a:pt x="5225847" y="2463330"/>
                </a:lnTo>
                <a:lnTo>
                  <a:pt x="5219373" y="2464409"/>
                </a:lnTo>
                <a:cubicBezTo>
                  <a:pt x="5219373" y="2462971"/>
                  <a:pt x="5218294" y="2462251"/>
                  <a:pt x="5216136" y="2462251"/>
                </a:cubicBezTo>
                <a:close/>
                <a:moveTo>
                  <a:pt x="9264498" y="2462116"/>
                </a:moveTo>
                <a:lnTo>
                  <a:pt x="9264498" y="2463195"/>
                </a:lnTo>
                <a:lnTo>
                  <a:pt x="9266656" y="2463195"/>
                </a:lnTo>
                <a:lnTo>
                  <a:pt x="9266656" y="2462116"/>
                </a:lnTo>
                <a:close/>
                <a:moveTo>
                  <a:pt x="6190853" y="2461307"/>
                </a:moveTo>
                <a:lnTo>
                  <a:pt x="6190853" y="2465623"/>
                </a:lnTo>
                <a:lnTo>
                  <a:pt x="6191932" y="2464544"/>
                </a:lnTo>
                <a:lnTo>
                  <a:pt x="6193011" y="2464544"/>
                </a:lnTo>
                <a:lnTo>
                  <a:pt x="6191932" y="2461307"/>
                </a:lnTo>
                <a:close/>
                <a:moveTo>
                  <a:pt x="551222" y="2460498"/>
                </a:moveTo>
                <a:lnTo>
                  <a:pt x="555538" y="2460498"/>
                </a:lnTo>
                <a:lnTo>
                  <a:pt x="557696" y="2462656"/>
                </a:lnTo>
                <a:lnTo>
                  <a:pt x="557696" y="2465893"/>
                </a:lnTo>
                <a:cubicBezTo>
                  <a:pt x="556976" y="2468051"/>
                  <a:pt x="554818" y="2469130"/>
                  <a:pt x="551222" y="2469130"/>
                </a:cubicBezTo>
                <a:lnTo>
                  <a:pt x="547985" y="2464814"/>
                </a:lnTo>
                <a:cubicBezTo>
                  <a:pt x="549064" y="2461937"/>
                  <a:pt x="550143" y="2460498"/>
                  <a:pt x="551222" y="2460498"/>
                </a:cubicBezTo>
                <a:close/>
                <a:moveTo>
                  <a:pt x="6794677" y="2460228"/>
                </a:moveTo>
                <a:lnTo>
                  <a:pt x="6791440" y="2461307"/>
                </a:lnTo>
                <a:lnTo>
                  <a:pt x="6791440" y="2462386"/>
                </a:lnTo>
                <a:lnTo>
                  <a:pt x="6792519" y="2462386"/>
                </a:lnTo>
                <a:lnTo>
                  <a:pt x="6795756" y="2461307"/>
                </a:lnTo>
                <a:lnTo>
                  <a:pt x="6795756" y="2460228"/>
                </a:lnTo>
                <a:close/>
                <a:moveTo>
                  <a:pt x="6569165" y="2460228"/>
                </a:moveTo>
                <a:lnTo>
                  <a:pt x="6565928" y="2461307"/>
                </a:lnTo>
                <a:lnTo>
                  <a:pt x="6565928" y="2462386"/>
                </a:lnTo>
                <a:lnTo>
                  <a:pt x="6569165" y="2462386"/>
                </a:lnTo>
                <a:close/>
                <a:moveTo>
                  <a:pt x="7675167" y="2459958"/>
                </a:moveTo>
                <a:lnTo>
                  <a:pt x="7675167" y="2463195"/>
                </a:lnTo>
                <a:lnTo>
                  <a:pt x="7677325" y="2463195"/>
                </a:lnTo>
                <a:lnTo>
                  <a:pt x="7677325" y="2459958"/>
                </a:lnTo>
                <a:close/>
                <a:moveTo>
                  <a:pt x="528698" y="2459689"/>
                </a:moveTo>
                <a:lnTo>
                  <a:pt x="534093" y="2460633"/>
                </a:lnTo>
                <a:lnTo>
                  <a:pt x="542590" y="2460633"/>
                </a:lnTo>
                <a:lnTo>
                  <a:pt x="546906" y="2463465"/>
                </a:lnTo>
                <a:cubicBezTo>
                  <a:pt x="545467" y="2468231"/>
                  <a:pt x="540477" y="2470614"/>
                  <a:pt x="531935" y="2470614"/>
                </a:cubicBezTo>
                <a:cubicBezTo>
                  <a:pt x="527619" y="2469265"/>
                  <a:pt x="525461" y="2466972"/>
                  <a:pt x="525461" y="2463735"/>
                </a:cubicBezTo>
                <a:close/>
                <a:moveTo>
                  <a:pt x="3252219" y="2459284"/>
                </a:moveTo>
                <a:lnTo>
                  <a:pt x="3252219" y="2461442"/>
                </a:lnTo>
                <a:lnTo>
                  <a:pt x="3253298" y="2461442"/>
                </a:lnTo>
                <a:lnTo>
                  <a:pt x="3253298" y="2459284"/>
                </a:lnTo>
                <a:close/>
                <a:moveTo>
                  <a:pt x="9259103" y="2458879"/>
                </a:moveTo>
                <a:lnTo>
                  <a:pt x="9267735" y="2458879"/>
                </a:lnTo>
                <a:lnTo>
                  <a:pt x="9283920" y="2471952"/>
                </a:lnTo>
                <a:lnTo>
                  <a:pt x="9283920" y="2475064"/>
                </a:lnTo>
                <a:lnTo>
                  <a:pt x="9284999" y="2475064"/>
                </a:lnTo>
                <a:lnTo>
                  <a:pt x="9284999" y="2472823"/>
                </a:lnTo>
                <a:lnTo>
                  <a:pt x="9295789" y="2481538"/>
                </a:lnTo>
                <a:lnTo>
                  <a:pt x="9294710" y="2482617"/>
                </a:lnTo>
                <a:lnTo>
                  <a:pt x="9294710" y="2483696"/>
                </a:lnTo>
                <a:lnTo>
                  <a:pt x="9295789" y="2484775"/>
                </a:lnTo>
                <a:cubicBezTo>
                  <a:pt x="9295789" y="2506715"/>
                  <a:pt x="9288956" y="2521821"/>
                  <a:pt x="9275288" y="2530094"/>
                </a:cubicBezTo>
                <a:lnTo>
                  <a:pt x="9260182" y="2545200"/>
                </a:lnTo>
                <a:lnTo>
                  <a:pt x="9251550" y="2547358"/>
                </a:lnTo>
                <a:cubicBezTo>
                  <a:pt x="9246515" y="2545560"/>
                  <a:pt x="9243997" y="2544121"/>
                  <a:pt x="9243997" y="2543042"/>
                </a:cubicBezTo>
                <a:lnTo>
                  <a:pt x="9243997" y="2541963"/>
                </a:lnTo>
                <a:cubicBezTo>
                  <a:pt x="9255506" y="2532252"/>
                  <a:pt x="9261261" y="2525058"/>
                  <a:pt x="9261261" y="2520383"/>
                </a:cubicBezTo>
                <a:cubicBezTo>
                  <a:pt x="9256945" y="2516966"/>
                  <a:pt x="9252269" y="2514808"/>
                  <a:pt x="9247234" y="2513909"/>
                </a:cubicBezTo>
                <a:lnTo>
                  <a:pt x="9247234" y="2512830"/>
                </a:lnTo>
                <a:lnTo>
                  <a:pt x="9248313" y="2511751"/>
                </a:lnTo>
                <a:lnTo>
                  <a:pt x="9248313" y="2510672"/>
                </a:lnTo>
                <a:lnTo>
                  <a:pt x="9239681" y="2497723"/>
                </a:lnTo>
                <a:lnTo>
                  <a:pt x="9235365" y="2491249"/>
                </a:lnTo>
                <a:lnTo>
                  <a:pt x="9235365" y="2479380"/>
                </a:lnTo>
                <a:cubicBezTo>
                  <a:pt x="9235365" y="2477762"/>
                  <a:pt x="9237163" y="2476683"/>
                  <a:pt x="9240760" y="2476143"/>
                </a:cubicBezTo>
                <a:lnTo>
                  <a:pt x="9239681" y="2475064"/>
                </a:lnTo>
                <a:lnTo>
                  <a:pt x="9239681" y="2473985"/>
                </a:lnTo>
                <a:cubicBezTo>
                  <a:pt x="9243278" y="2468231"/>
                  <a:pt x="9249752" y="2463915"/>
                  <a:pt x="9259103" y="2461037"/>
                </a:cubicBezTo>
                <a:close/>
                <a:moveTo>
                  <a:pt x="2569495" y="2458596"/>
                </a:moveTo>
                <a:lnTo>
                  <a:pt x="2566259" y="2464935"/>
                </a:lnTo>
                <a:lnTo>
                  <a:pt x="2567337" y="2466014"/>
                </a:lnTo>
                <a:lnTo>
                  <a:pt x="2567337" y="2467093"/>
                </a:lnTo>
                <a:cubicBezTo>
                  <a:pt x="2570215" y="2466374"/>
                  <a:pt x="2571654" y="2463901"/>
                  <a:pt x="2571654" y="2459675"/>
                </a:cubicBezTo>
                <a:lnTo>
                  <a:pt x="2570576" y="2458596"/>
                </a:lnTo>
                <a:close/>
                <a:moveTo>
                  <a:pt x="3110060" y="2458205"/>
                </a:moveTo>
                <a:lnTo>
                  <a:pt x="3107902" y="2460363"/>
                </a:lnTo>
                <a:lnTo>
                  <a:pt x="3107902" y="2461442"/>
                </a:lnTo>
                <a:lnTo>
                  <a:pt x="3110060" y="2461442"/>
                </a:lnTo>
                <a:close/>
                <a:moveTo>
                  <a:pt x="3137575" y="2457936"/>
                </a:moveTo>
                <a:lnTo>
                  <a:pt x="3137575" y="2460094"/>
                </a:lnTo>
                <a:lnTo>
                  <a:pt x="3138654" y="2460094"/>
                </a:lnTo>
                <a:lnTo>
                  <a:pt x="3138654" y="2457936"/>
                </a:lnTo>
                <a:close/>
                <a:moveTo>
                  <a:pt x="7609753" y="2457800"/>
                </a:moveTo>
                <a:lnTo>
                  <a:pt x="7609753" y="2461037"/>
                </a:lnTo>
                <a:lnTo>
                  <a:pt x="7610832" y="2461037"/>
                </a:lnTo>
                <a:lnTo>
                  <a:pt x="7610832" y="2457800"/>
                </a:lnTo>
                <a:close/>
                <a:moveTo>
                  <a:pt x="6166845" y="2456991"/>
                </a:moveTo>
                <a:lnTo>
                  <a:pt x="6164553" y="2459149"/>
                </a:lnTo>
                <a:lnTo>
                  <a:pt x="6164553" y="2460228"/>
                </a:lnTo>
                <a:lnTo>
                  <a:pt x="6166845" y="2458070"/>
                </a:lnTo>
                <a:close/>
                <a:moveTo>
                  <a:pt x="7203470" y="2456986"/>
                </a:moveTo>
                <a:lnTo>
                  <a:pt x="7203470" y="2459144"/>
                </a:lnTo>
                <a:lnTo>
                  <a:pt x="7204550" y="2462516"/>
                </a:lnTo>
                <a:lnTo>
                  <a:pt x="7205628" y="2462516"/>
                </a:lnTo>
                <a:lnTo>
                  <a:pt x="7205628" y="2461437"/>
                </a:lnTo>
                <a:lnTo>
                  <a:pt x="7204550" y="2456986"/>
                </a:lnTo>
                <a:close/>
                <a:moveTo>
                  <a:pt x="6167924" y="2454833"/>
                </a:moveTo>
                <a:lnTo>
                  <a:pt x="6167924" y="2455912"/>
                </a:lnTo>
                <a:lnTo>
                  <a:pt x="6171161" y="2455912"/>
                </a:lnTo>
                <a:lnTo>
                  <a:pt x="6171161" y="2454833"/>
                </a:lnTo>
                <a:close/>
                <a:moveTo>
                  <a:pt x="5561268" y="2454698"/>
                </a:moveTo>
                <a:lnTo>
                  <a:pt x="5564371" y="2454698"/>
                </a:lnTo>
                <a:cubicBezTo>
                  <a:pt x="5566709" y="2454698"/>
                  <a:pt x="5570980" y="2457171"/>
                  <a:pt x="5577184" y="2462116"/>
                </a:cubicBezTo>
                <a:lnTo>
                  <a:pt x="5584602" y="2464274"/>
                </a:lnTo>
                <a:lnTo>
                  <a:pt x="5589862" y="2463195"/>
                </a:lnTo>
                <a:lnTo>
                  <a:pt x="5597280" y="2469535"/>
                </a:lnTo>
                <a:lnTo>
                  <a:pt x="5599438" y="2467511"/>
                </a:lnTo>
                <a:lnTo>
                  <a:pt x="5614275" y="2476009"/>
                </a:lnTo>
                <a:lnTo>
                  <a:pt x="5617512" y="2476953"/>
                </a:lnTo>
                <a:lnTo>
                  <a:pt x="5628167" y="2474930"/>
                </a:lnTo>
                <a:lnTo>
                  <a:pt x="5631269" y="2480190"/>
                </a:lnTo>
                <a:cubicBezTo>
                  <a:pt x="5631269" y="2478212"/>
                  <a:pt x="5641879" y="2476818"/>
                  <a:pt x="5663099" y="2476009"/>
                </a:cubicBezTo>
                <a:lnTo>
                  <a:pt x="5670518" y="2476953"/>
                </a:lnTo>
                <a:lnTo>
                  <a:pt x="5675913" y="2476009"/>
                </a:lnTo>
                <a:lnTo>
                  <a:pt x="5682252" y="2478032"/>
                </a:lnTo>
                <a:lnTo>
                  <a:pt x="5687512" y="2476953"/>
                </a:lnTo>
                <a:lnTo>
                  <a:pt x="5691828" y="2478032"/>
                </a:lnTo>
                <a:lnTo>
                  <a:pt x="5698167" y="2476953"/>
                </a:lnTo>
                <a:cubicBezTo>
                  <a:pt x="5698167" y="2478571"/>
                  <a:pt x="5699920" y="2479650"/>
                  <a:pt x="5703427" y="2480190"/>
                </a:cubicBezTo>
                <a:cubicBezTo>
                  <a:pt x="5703427" y="2478032"/>
                  <a:pt x="5710531" y="2476638"/>
                  <a:pt x="5724738" y="2476009"/>
                </a:cubicBezTo>
                <a:lnTo>
                  <a:pt x="5728919" y="2472772"/>
                </a:lnTo>
                <a:lnTo>
                  <a:pt x="5731077" y="2472772"/>
                </a:lnTo>
                <a:lnTo>
                  <a:pt x="5732156" y="2473851"/>
                </a:lnTo>
                <a:lnTo>
                  <a:pt x="5733235" y="2473851"/>
                </a:lnTo>
                <a:cubicBezTo>
                  <a:pt x="5733235" y="2465489"/>
                  <a:pt x="5741732" y="2459104"/>
                  <a:pt x="5758726" y="2454698"/>
                </a:cubicBezTo>
                <a:cubicBezTo>
                  <a:pt x="5764211" y="2457216"/>
                  <a:pt x="5769876" y="2462161"/>
                  <a:pt x="5775720" y="2469535"/>
                </a:cubicBezTo>
                <a:cubicBezTo>
                  <a:pt x="5777069" y="2469535"/>
                  <a:pt x="5780936" y="2473086"/>
                  <a:pt x="5787320" y="2480190"/>
                </a:cubicBezTo>
                <a:lnTo>
                  <a:pt x="5786241" y="2485450"/>
                </a:lnTo>
                <a:lnTo>
                  <a:pt x="5789478" y="2488687"/>
                </a:lnTo>
                <a:lnTo>
                  <a:pt x="5789478" y="2489766"/>
                </a:lnTo>
                <a:lnTo>
                  <a:pt x="5779902" y="2497184"/>
                </a:lnTo>
                <a:lnTo>
                  <a:pt x="5779902" y="2502444"/>
                </a:lnTo>
                <a:lnTo>
                  <a:pt x="5782060" y="2510941"/>
                </a:lnTo>
                <a:lnTo>
                  <a:pt x="5782060" y="2514178"/>
                </a:lnTo>
                <a:lnTo>
                  <a:pt x="5777744" y="2520517"/>
                </a:lnTo>
                <a:lnTo>
                  <a:pt x="5777744" y="2529015"/>
                </a:lnTo>
                <a:lnTo>
                  <a:pt x="5782060" y="2534275"/>
                </a:lnTo>
                <a:lnTo>
                  <a:pt x="5782060" y="2537512"/>
                </a:lnTo>
                <a:lnTo>
                  <a:pt x="5779902" y="2546009"/>
                </a:lnTo>
                <a:lnTo>
                  <a:pt x="5779902" y="2549246"/>
                </a:lnTo>
                <a:cubicBezTo>
                  <a:pt x="5782060" y="2551674"/>
                  <a:pt x="5783139" y="2555180"/>
                  <a:pt x="5783139" y="2559766"/>
                </a:cubicBezTo>
                <a:cubicBezTo>
                  <a:pt x="5783139" y="2562284"/>
                  <a:pt x="5781341" y="2565476"/>
                  <a:pt x="5777744" y="2569342"/>
                </a:cubicBezTo>
                <a:lnTo>
                  <a:pt x="5778823" y="2577840"/>
                </a:lnTo>
                <a:lnTo>
                  <a:pt x="5775720" y="2584179"/>
                </a:lnTo>
                <a:cubicBezTo>
                  <a:pt x="5775720" y="2586157"/>
                  <a:pt x="5777834" y="2590068"/>
                  <a:pt x="5782060" y="2595913"/>
                </a:cubicBezTo>
                <a:lnTo>
                  <a:pt x="5783139" y="2601173"/>
                </a:lnTo>
                <a:cubicBezTo>
                  <a:pt x="5783139" y="2606029"/>
                  <a:pt x="5781700" y="2609580"/>
                  <a:pt x="5778823" y="2611828"/>
                </a:cubicBezTo>
                <a:lnTo>
                  <a:pt x="5779902" y="2612907"/>
                </a:lnTo>
                <a:lnTo>
                  <a:pt x="5777744" y="2624641"/>
                </a:lnTo>
                <a:lnTo>
                  <a:pt x="5779902" y="2629901"/>
                </a:lnTo>
                <a:lnTo>
                  <a:pt x="5774641" y="2634083"/>
                </a:lnTo>
                <a:cubicBezTo>
                  <a:pt x="5774641" y="2635342"/>
                  <a:pt x="5777114" y="2636421"/>
                  <a:pt x="5782060" y="2637320"/>
                </a:cubicBezTo>
                <a:lnTo>
                  <a:pt x="5782060" y="2639478"/>
                </a:lnTo>
                <a:cubicBezTo>
                  <a:pt x="5782060" y="2640737"/>
                  <a:pt x="5779587" y="2641771"/>
                  <a:pt x="5774641" y="2642580"/>
                </a:cubicBezTo>
                <a:lnTo>
                  <a:pt x="5774641" y="2643659"/>
                </a:lnTo>
                <a:lnTo>
                  <a:pt x="5782060" y="2657551"/>
                </a:lnTo>
                <a:lnTo>
                  <a:pt x="5782060" y="2658495"/>
                </a:lnTo>
                <a:cubicBezTo>
                  <a:pt x="5780082" y="2671263"/>
                  <a:pt x="5775496" y="2677647"/>
                  <a:pt x="5768302" y="2677647"/>
                </a:cubicBezTo>
                <a:cubicBezTo>
                  <a:pt x="5767583" y="2675580"/>
                  <a:pt x="5765425" y="2674545"/>
                  <a:pt x="5761828" y="2674545"/>
                </a:cubicBezTo>
                <a:lnTo>
                  <a:pt x="5756568" y="2676568"/>
                </a:lnTo>
                <a:lnTo>
                  <a:pt x="5746992" y="2675489"/>
                </a:lnTo>
                <a:lnTo>
                  <a:pt x="5735393" y="2678726"/>
                </a:lnTo>
                <a:cubicBezTo>
                  <a:pt x="5731796" y="2675220"/>
                  <a:pt x="5728964" y="2670634"/>
                  <a:pt x="5726896" y="2664969"/>
                </a:cubicBezTo>
                <a:lnTo>
                  <a:pt x="5726896" y="2656472"/>
                </a:lnTo>
                <a:cubicBezTo>
                  <a:pt x="5726896" y="2653774"/>
                  <a:pt x="5728649" y="2649863"/>
                  <a:pt x="5732156" y="2644738"/>
                </a:cubicBezTo>
                <a:lnTo>
                  <a:pt x="5732156" y="2643659"/>
                </a:lnTo>
                <a:lnTo>
                  <a:pt x="5716240" y="2639478"/>
                </a:lnTo>
                <a:lnTo>
                  <a:pt x="5715161" y="2640557"/>
                </a:lnTo>
                <a:lnTo>
                  <a:pt x="5714082" y="2640557"/>
                </a:lnTo>
                <a:lnTo>
                  <a:pt x="5710980" y="2639478"/>
                </a:lnTo>
                <a:cubicBezTo>
                  <a:pt x="5710980" y="2640737"/>
                  <a:pt x="5709182" y="2641771"/>
                  <a:pt x="5705585" y="2642580"/>
                </a:cubicBezTo>
                <a:lnTo>
                  <a:pt x="5690749" y="2640557"/>
                </a:lnTo>
                <a:lnTo>
                  <a:pt x="5664178" y="2644738"/>
                </a:lnTo>
                <a:cubicBezTo>
                  <a:pt x="5656625" y="2642580"/>
                  <a:pt x="5647094" y="2641186"/>
                  <a:pt x="5635585" y="2640557"/>
                </a:cubicBezTo>
                <a:lnTo>
                  <a:pt x="5632348" y="2643659"/>
                </a:lnTo>
                <a:lnTo>
                  <a:pt x="5628167" y="2643659"/>
                </a:lnTo>
                <a:lnTo>
                  <a:pt x="5624930" y="2641501"/>
                </a:lnTo>
                <a:lnTo>
                  <a:pt x="5613196" y="2641501"/>
                </a:lnTo>
                <a:lnTo>
                  <a:pt x="5613196" y="2643659"/>
                </a:lnTo>
                <a:lnTo>
                  <a:pt x="5612117" y="2643659"/>
                </a:lnTo>
                <a:lnTo>
                  <a:pt x="5613196" y="2644738"/>
                </a:lnTo>
                <a:lnTo>
                  <a:pt x="5613196" y="2646896"/>
                </a:lnTo>
                <a:lnTo>
                  <a:pt x="5612117" y="2654314"/>
                </a:lnTo>
                <a:lnTo>
                  <a:pt x="5613196" y="2663890"/>
                </a:lnTo>
                <a:lnTo>
                  <a:pt x="5613196" y="2673466"/>
                </a:lnTo>
                <a:cubicBezTo>
                  <a:pt x="5611667" y="2676973"/>
                  <a:pt x="5608160" y="2678726"/>
                  <a:pt x="5602675" y="2678726"/>
                </a:cubicBezTo>
                <a:lnTo>
                  <a:pt x="5586760" y="2678726"/>
                </a:lnTo>
                <a:cubicBezTo>
                  <a:pt x="5584242" y="2678726"/>
                  <a:pt x="5581410" y="2677333"/>
                  <a:pt x="5578263" y="2674545"/>
                </a:cubicBezTo>
                <a:lnTo>
                  <a:pt x="5568687" y="2675489"/>
                </a:lnTo>
                <a:cubicBezTo>
                  <a:pt x="5563741" y="2672163"/>
                  <a:pt x="5561268" y="2669690"/>
                  <a:pt x="5561268" y="2668071"/>
                </a:cubicBezTo>
                <a:lnTo>
                  <a:pt x="5564371" y="2660653"/>
                </a:lnTo>
                <a:cubicBezTo>
                  <a:pt x="5561583" y="2657506"/>
                  <a:pt x="5560189" y="2650088"/>
                  <a:pt x="5560189" y="2638399"/>
                </a:cubicBezTo>
                <a:lnTo>
                  <a:pt x="5560189" y="2633138"/>
                </a:lnTo>
                <a:lnTo>
                  <a:pt x="5563292" y="2633138"/>
                </a:lnTo>
                <a:cubicBezTo>
                  <a:pt x="5563292" y="2635207"/>
                  <a:pt x="5564011" y="2636241"/>
                  <a:pt x="5565450" y="2636241"/>
                </a:cubicBezTo>
                <a:lnTo>
                  <a:pt x="5565450" y="2635162"/>
                </a:lnTo>
                <a:cubicBezTo>
                  <a:pt x="5561943" y="2635162"/>
                  <a:pt x="5560189" y="2624911"/>
                  <a:pt x="5560189" y="2604410"/>
                </a:cubicBezTo>
                <a:lnTo>
                  <a:pt x="5563292" y="2599150"/>
                </a:lnTo>
                <a:lnTo>
                  <a:pt x="5563292" y="2593755"/>
                </a:lnTo>
                <a:cubicBezTo>
                  <a:pt x="5561224" y="2591147"/>
                  <a:pt x="5560189" y="2587955"/>
                  <a:pt x="5560189" y="2584179"/>
                </a:cubicBezTo>
                <a:lnTo>
                  <a:pt x="5560189" y="2575682"/>
                </a:lnTo>
                <a:lnTo>
                  <a:pt x="5562213" y="2573658"/>
                </a:lnTo>
                <a:lnTo>
                  <a:pt x="5563292" y="2573658"/>
                </a:lnTo>
                <a:lnTo>
                  <a:pt x="5563292" y="2575682"/>
                </a:lnTo>
                <a:lnTo>
                  <a:pt x="5564371" y="2575682"/>
                </a:lnTo>
                <a:lnTo>
                  <a:pt x="5561268" y="2556664"/>
                </a:lnTo>
                <a:lnTo>
                  <a:pt x="5562213" y="2548167"/>
                </a:lnTo>
                <a:cubicBezTo>
                  <a:pt x="5561044" y="2546728"/>
                  <a:pt x="5560010" y="2541064"/>
                  <a:pt x="5559110" y="2531173"/>
                </a:cubicBezTo>
                <a:lnTo>
                  <a:pt x="5560189" y="2526857"/>
                </a:lnTo>
                <a:lnTo>
                  <a:pt x="5559110" y="2501365"/>
                </a:lnTo>
                <a:lnTo>
                  <a:pt x="5559110" y="2495026"/>
                </a:lnTo>
                <a:cubicBezTo>
                  <a:pt x="5559110" y="2485315"/>
                  <a:pt x="5560145" y="2479291"/>
                  <a:pt x="5562213" y="2476953"/>
                </a:cubicBezTo>
                <a:lnTo>
                  <a:pt x="5562213" y="2474930"/>
                </a:lnTo>
                <a:cubicBezTo>
                  <a:pt x="5559425" y="2474930"/>
                  <a:pt x="5558031" y="2472772"/>
                  <a:pt x="5558031" y="2468456"/>
                </a:cubicBezTo>
                <a:lnTo>
                  <a:pt x="5558031" y="2457935"/>
                </a:lnTo>
                <a:close/>
                <a:moveTo>
                  <a:pt x="1076414" y="2454294"/>
                </a:moveTo>
                <a:lnTo>
                  <a:pt x="1079651" y="2456452"/>
                </a:lnTo>
                <a:lnTo>
                  <a:pt x="1088554" y="2454294"/>
                </a:lnTo>
                <a:cubicBezTo>
                  <a:pt x="1095836" y="2457980"/>
                  <a:pt x="1100962" y="2459823"/>
                  <a:pt x="1103929" y="2459823"/>
                </a:cubicBezTo>
                <a:lnTo>
                  <a:pt x="1103929" y="2462116"/>
                </a:lnTo>
                <a:lnTo>
                  <a:pt x="1081810" y="2469939"/>
                </a:lnTo>
                <a:cubicBezTo>
                  <a:pt x="1079113" y="2467332"/>
                  <a:pt x="1071783" y="2465443"/>
                  <a:pt x="1059824" y="2464274"/>
                </a:cubicBezTo>
                <a:cubicBezTo>
                  <a:pt x="1056497" y="2468051"/>
                  <a:pt x="1053530" y="2469939"/>
                  <a:pt x="1050923" y="2469939"/>
                </a:cubicBezTo>
                <a:cubicBezTo>
                  <a:pt x="1038424" y="2466432"/>
                  <a:pt x="1032176" y="2463465"/>
                  <a:pt x="1032176" y="2461037"/>
                </a:cubicBezTo>
                <a:lnTo>
                  <a:pt x="1032176" y="2459823"/>
                </a:lnTo>
                <a:lnTo>
                  <a:pt x="1036625" y="2455373"/>
                </a:lnTo>
                <a:lnTo>
                  <a:pt x="1038919" y="2455373"/>
                </a:lnTo>
                <a:cubicBezTo>
                  <a:pt x="1043145" y="2455373"/>
                  <a:pt x="1047146" y="2456856"/>
                  <a:pt x="1050923" y="2459823"/>
                </a:cubicBezTo>
                <a:lnTo>
                  <a:pt x="1056453" y="2458744"/>
                </a:lnTo>
                <a:lnTo>
                  <a:pt x="1061982" y="2459823"/>
                </a:lnTo>
                <a:cubicBezTo>
                  <a:pt x="1062702" y="2457576"/>
                  <a:pt x="1064905" y="2456452"/>
                  <a:pt x="1068592" y="2456452"/>
                </a:cubicBezTo>
                <a:lnTo>
                  <a:pt x="1071964" y="2456452"/>
                </a:lnTo>
                <a:cubicBezTo>
                  <a:pt x="1073402" y="2456452"/>
                  <a:pt x="1074121" y="2458340"/>
                  <a:pt x="1074121" y="2462116"/>
                </a:cubicBezTo>
                <a:lnTo>
                  <a:pt x="1075201" y="2462116"/>
                </a:lnTo>
                <a:close/>
                <a:moveTo>
                  <a:pt x="6558375" y="2453754"/>
                </a:moveTo>
                <a:cubicBezTo>
                  <a:pt x="6567547" y="2457171"/>
                  <a:pt x="6578337" y="2463285"/>
                  <a:pt x="6590745" y="2472097"/>
                </a:cubicBezTo>
                <a:cubicBezTo>
                  <a:pt x="6593263" y="2472097"/>
                  <a:pt x="6597939" y="2474615"/>
                  <a:pt x="6604772" y="2479650"/>
                </a:cubicBezTo>
                <a:lnTo>
                  <a:pt x="6620957" y="2488282"/>
                </a:lnTo>
                <a:lnTo>
                  <a:pt x="6624194" y="2487203"/>
                </a:lnTo>
                <a:lnTo>
                  <a:pt x="6646853" y="2503388"/>
                </a:lnTo>
                <a:lnTo>
                  <a:pt x="6679223" y="2520652"/>
                </a:lnTo>
                <a:cubicBezTo>
                  <a:pt x="6702422" y="2508783"/>
                  <a:pt x="6715730" y="2500871"/>
                  <a:pt x="6719147" y="2496914"/>
                </a:cubicBezTo>
                <a:lnTo>
                  <a:pt x="6724542" y="2495835"/>
                </a:lnTo>
                <a:lnTo>
                  <a:pt x="6727779" y="2496914"/>
                </a:lnTo>
                <a:cubicBezTo>
                  <a:pt x="6727779" y="2494756"/>
                  <a:pt x="6729577" y="2492958"/>
                  <a:pt x="6733174" y="2491519"/>
                </a:cubicBezTo>
                <a:lnTo>
                  <a:pt x="6735332" y="2489361"/>
                </a:lnTo>
                <a:lnTo>
                  <a:pt x="6736411" y="2489361"/>
                </a:lnTo>
                <a:lnTo>
                  <a:pt x="6737490" y="2490440"/>
                </a:lnTo>
                <a:lnTo>
                  <a:pt x="6738569" y="2490440"/>
                </a:lnTo>
                <a:lnTo>
                  <a:pt x="6752596" y="2481235"/>
                </a:lnTo>
                <a:lnTo>
                  <a:pt x="6752596" y="2481808"/>
                </a:lnTo>
                <a:lnTo>
                  <a:pt x="6755833" y="2481808"/>
                </a:lnTo>
                <a:lnTo>
                  <a:pt x="6755833" y="2480729"/>
                </a:lnTo>
                <a:lnTo>
                  <a:pt x="6753367" y="2480729"/>
                </a:lnTo>
                <a:lnTo>
                  <a:pt x="6773097" y="2467781"/>
                </a:lnTo>
                <a:cubicBezTo>
                  <a:pt x="6779391" y="2465983"/>
                  <a:pt x="6787663" y="2461307"/>
                  <a:pt x="6797914" y="2453754"/>
                </a:cubicBezTo>
                <a:lnTo>
                  <a:pt x="6801151" y="2453754"/>
                </a:lnTo>
                <a:lnTo>
                  <a:pt x="6801151" y="2454833"/>
                </a:lnTo>
                <a:cubicBezTo>
                  <a:pt x="6801151" y="2458430"/>
                  <a:pt x="6799712" y="2460228"/>
                  <a:pt x="6796835" y="2460228"/>
                </a:cubicBezTo>
                <a:lnTo>
                  <a:pt x="6796835" y="2462386"/>
                </a:lnTo>
                <a:cubicBezTo>
                  <a:pt x="6798453" y="2462386"/>
                  <a:pt x="6799892" y="2463825"/>
                  <a:pt x="6801151" y="2466702"/>
                </a:cubicBezTo>
                <a:lnTo>
                  <a:pt x="6801151" y="2478571"/>
                </a:lnTo>
                <a:cubicBezTo>
                  <a:pt x="6801151" y="2482887"/>
                  <a:pt x="6797554" y="2486484"/>
                  <a:pt x="6790361" y="2489361"/>
                </a:cubicBezTo>
                <a:cubicBezTo>
                  <a:pt x="6790361" y="2492239"/>
                  <a:pt x="6788563" y="2493677"/>
                  <a:pt x="6784966" y="2493677"/>
                </a:cubicBezTo>
                <a:lnTo>
                  <a:pt x="6784966" y="2491519"/>
                </a:lnTo>
                <a:lnTo>
                  <a:pt x="6783887" y="2491519"/>
                </a:lnTo>
                <a:lnTo>
                  <a:pt x="6762307" y="2504467"/>
                </a:lnTo>
                <a:lnTo>
                  <a:pt x="6761228" y="2503388"/>
                </a:lnTo>
                <a:lnTo>
                  <a:pt x="6760149" y="2503388"/>
                </a:lnTo>
                <a:lnTo>
                  <a:pt x="6756912" y="2506625"/>
                </a:lnTo>
                <a:lnTo>
                  <a:pt x="6755833" y="2506625"/>
                </a:lnTo>
                <a:cubicBezTo>
                  <a:pt x="6754394" y="2506625"/>
                  <a:pt x="6753675" y="2505546"/>
                  <a:pt x="6753675" y="2503388"/>
                </a:cubicBezTo>
                <a:lnTo>
                  <a:pt x="6752596" y="2503388"/>
                </a:lnTo>
                <a:cubicBezTo>
                  <a:pt x="6752596" y="2508244"/>
                  <a:pt x="6751157" y="2511481"/>
                  <a:pt x="6748280" y="2513099"/>
                </a:cubicBezTo>
                <a:lnTo>
                  <a:pt x="6749359" y="2514178"/>
                </a:lnTo>
                <a:cubicBezTo>
                  <a:pt x="6742705" y="2518135"/>
                  <a:pt x="6733713" y="2521731"/>
                  <a:pt x="6722384" y="2524968"/>
                </a:cubicBezTo>
                <a:lnTo>
                  <a:pt x="6699725" y="2538995"/>
                </a:lnTo>
                <a:lnTo>
                  <a:pt x="6700804" y="2540074"/>
                </a:lnTo>
                <a:lnTo>
                  <a:pt x="6700804" y="2541153"/>
                </a:lnTo>
                <a:lnTo>
                  <a:pt x="6694330" y="2543311"/>
                </a:lnTo>
                <a:lnTo>
                  <a:pt x="6694330" y="2541153"/>
                </a:lnTo>
                <a:lnTo>
                  <a:pt x="6677065" y="2549785"/>
                </a:lnTo>
                <a:lnTo>
                  <a:pt x="6663038" y="2540074"/>
                </a:lnTo>
                <a:lnTo>
                  <a:pt x="6663038" y="2538995"/>
                </a:lnTo>
                <a:lnTo>
                  <a:pt x="6664117" y="2537916"/>
                </a:lnTo>
                <a:lnTo>
                  <a:pt x="6664117" y="2536837"/>
                </a:lnTo>
                <a:lnTo>
                  <a:pt x="6658722" y="2537916"/>
                </a:lnTo>
                <a:lnTo>
                  <a:pt x="6641458" y="2529284"/>
                </a:lnTo>
                <a:lnTo>
                  <a:pt x="6641458" y="2527126"/>
                </a:lnTo>
                <a:lnTo>
                  <a:pt x="6644695" y="2527126"/>
                </a:lnTo>
                <a:lnTo>
                  <a:pt x="6644695" y="2524968"/>
                </a:lnTo>
                <a:lnTo>
                  <a:pt x="6640379" y="2524968"/>
                </a:lnTo>
                <a:lnTo>
                  <a:pt x="6636063" y="2527126"/>
                </a:lnTo>
                <a:lnTo>
                  <a:pt x="6634984" y="2526047"/>
                </a:lnTo>
                <a:lnTo>
                  <a:pt x="6633905" y="2526047"/>
                </a:lnTo>
                <a:lnTo>
                  <a:pt x="6632826" y="2527126"/>
                </a:lnTo>
                <a:lnTo>
                  <a:pt x="6631747" y="2527126"/>
                </a:lnTo>
                <a:lnTo>
                  <a:pt x="6626352" y="2523889"/>
                </a:lnTo>
                <a:lnTo>
                  <a:pt x="6627431" y="2522810"/>
                </a:lnTo>
                <a:lnTo>
                  <a:pt x="6627431" y="2520652"/>
                </a:lnTo>
                <a:lnTo>
                  <a:pt x="6624194" y="2522810"/>
                </a:lnTo>
                <a:cubicBezTo>
                  <a:pt x="6620598" y="2521372"/>
                  <a:pt x="6618799" y="2519214"/>
                  <a:pt x="6618799" y="2516336"/>
                </a:cubicBezTo>
                <a:cubicBezTo>
                  <a:pt x="6600097" y="2506266"/>
                  <a:pt x="6588947" y="2501230"/>
                  <a:pt x="6585350" y="2501230"/>
                </a:cubicBezTo>
                <a:cubicBezTo>
                  <a:pt x="6573301" y="2491340"/>
                  <a:pt x="6563950" y="2485225"/>
                  <a:pt x="6557296" y="2482887"/>
                </a:cubicBezTo>
                <a:lnTo>
                  <a:pt x="6556217" y="2481808"/>
                </a:lnTo>
                <a:lnTo>
                  <a:pt x="6556217" y="2475334"/>
                </a:lnTo>
                <a:cubicBezTo>
                  <a:pt x="6558375" y="2475334"/>
                  <a:pt x="6559454" y="2474615"/>
                  <a:pt x="6559454" y="2473176"/>
                </a:cubicBezTo>
                <a:lnTo>
                  <a:pt x="6559454" y="2472097"/>
                </a:lnTo>
                <a:lnTo>
                  <a:pt x="6556217" y="2472097"/>
                </a:lnTo>
                <a:lnTo>
                  <a:pt x="6556217" y="2456991"/>
                </a:lnTo>
                <a:close/>
                <a:moveTo>
                  <a:pt x="1739315" y="2453619"/>
                </a:moveTo>
                <a:cubicBezTo>
                  <a:pt x="1743360" y="2453619"/>
                  <a:pt x="1748081" y="2457531"/>
                  <a:pt x="1753477" y="2465353"/>
                </a:cubicBezTo>
                <a:cubicBezTo>
                  <a:pt x="1762198" y="2465353"/>
                  <a:pt x="1766558" y="2467511"/>
                  <a:pt x="1766558" y="2471827"/>
                </a:cubicBezTo>
                <a:cubicBezTo>
                  <a:pt x="1769076" y="2474345"/>
                  <a:pt x="1773752" y="2476143"/>
                  <a:pt x="1780586" y="2477222"/>
                </a:cubicBezTo>
                <a:lnTo>
                  <a:pt x="1781665" y="2478301"/>
                </a:lnTo>
                <a:lnTo>
                  <a:pt x="1781665" y="2479380"/>
                </a:lnTo>
                <a:lnTo>
                  <a:pt x="1779507" y="2481538"/>
                </a:lnTo>
                <a:lnTo>
                  <a:pt x="1771953" y="2480459"/>
                </a:lnTo>
                <a:cubicBezTo>
                  <a:pt x="1771415" y="2483067"/>
                  <a:pt x="1763456" y="2484821"/>
                  <a:pt x="1748081" y="2485720"/>
                </a:cubicBezTo>
                <a:lnTo>
                  <a:pt x="1737155" y="2482617"/>
                </a:lnTo>
                <a:cubicBezTo>
                  <a:pt x="1722860" y="2483337"/>
                  <a:pt x="1713824" y="2484731"/>
                  <a:pt x="1710044" y="2486799"/>
                </a:cubicBezTo>
                <a:lnTo>
                  <a:pt x="1702492" y="2482617"/>
                </a:lnTo>
                <a:lnTo>
                  <a:pt x="1696964" y="2483696"/>
                </a:lnTo>
                <a:lnTo>
                  <a:pt x="1692647" y="2483696"/>
                </a:lnTo>
                <a:lnTo>
                  <a:pt x="1689410" y="2480459"/>
                </a:lnTo>
                <a:cubicBezTo>
                  <a:pt x="1690849" y="2480459"/>
                  <a:pt x="1691568" y="2479021"/>
                  <a:pt x="1691568" y="2476143"/>
                </a:cubicBezTo>
                <a:lnTo>
                  <a:pt x="1692647" y="2475064"/>
                </a:lnTo>
                <a:lnTo>
                  <a:pt x="1707887" y="2475064"/>
                </a:lnTo>
                <a:cubicBezTo>
                  <a:pt x="1710226" y="2475064"/>
                  <a:pt x="1712743" y="2476143"/>
                  <a:pt x="1715441" y="2478301"/>
                </a:cubicBezTo>
                <a:close/>
                <a:moveTo>
                  <a:pt x="1656500" y="2450382"/>
                </a:moveTo>
                <a:lnTo>
                  <a:pt x="1655422" y="2455777"/>
                </a:lnTo>
                <a:lnTo>
                  <a:pt x="1659062" y="2452540"/>
                </a:lnTo>
                <a:close/>
                <a:moveTo>
                  <a:pt x="6187616" y="2448359"/>
                </a:moveTo>
                <a:cubicBezTo>
                  <a:pt x="6176647" y="2449798"/>
                  <a:pt x="6171161" y="2451596"/>
                  <a:pt x="6171161" y="2453754"/>
                </a:cubicBezTo>
                <a:lnTo>
                  <a:pt x="6172240" y="2453754"/>
                </a:lnTo>
                <a:lnTo>
                  <a:pt x="6188695" y="2449438"/>
                </a:lnTo>
                <a:lnTo>
                  <a:pt x="6188695" y="2448359"/>
                </a:lnTo>
                <a:close/>
                <a:moveTo>
                  <a:pt x="1641664" y="2446066"/>
                </a:moveTo>
                <a:lnTo>
                  <a:pt x="1639506" y="2448224"/>
                </a:lnTo>
                <a:lnTo>
                  <a:pt x="1639506" y="2449303"/>
                </a:lnTo>
                <a:lnTo>
                  <a:pt x="1641664" y="2451461"/>
                </a:lnTo>
                <a:cubicBezTo>
                  <a:pt x="1644721" y="2450382"/>
                  <a:pt x="1646250" y="2449303"/>
                  <a:pt x="1646250" y="2448224"/>
                </a:cubicBezTo>
                <a:lnTo>
                  <a:pt x="1644092" y="2446066"/>
                </a:lnTo>
                <a:close/>
                <a:moveTo>
                  <a:pt x="7570504" y="2444717"/>
                </a:moveTo>
                <a:lnTo>
                  <a:pt x="7574955" y="2445796"/>
                </a:lnTo>
                <a:lnTo>
                  <a:pt x="7576034" y="2444717"/>
                </a:lnTo>
                <a:lnTo>
                  <a:pt x="7577113" y="2444717"/>
                </a:lnTo>
                <a:lnTo>
                  <a:pt x="7583587" y="2447954"/>
                </a:lnTo>
                <a:lnTo>
                  <a:pt x="7594512" y="2446875"/>
                </a:lnTo>
                <a:cubicBezTo>
                  <a:pt x="7603953" y="2446875"/>
                  <a:pt x="7608674" y="2450112"/>
                  <a:pt x="7608674" y="2456586"/>
                </a:cubicBezTo>
                <a:lnTo>
                  <a:pt x="7611911" y="2454428"/>
                </a:lnTo>
                <a:cubicBezTo>
                  <a:pt x="7614159" y="2456677"/>
                  <a:pt x="7616721" y="2457800"/>
                  <a:pt x="7619598" y="2457800"/>
                </a:cubicBezTo>
                <a:cubicBezTo>
                  <a:pt x="7625893" y="2462296"/>
                  <a:pt x="7630973" y="2470614"/>
                  <a:pt x="7634840" y="2482752"/>
                </a:cubicBezTo>
                <a:lnTo>
                  <a:pt x="7634840" y="2484910"/>
                </a:lnTo>
                <a:cubicBezTo>
                  <a:pt x="7634840" y="2489137"/>
                  <a:pt x="7629400" y="2493138"/>
                  <a:pt x="7618520" y="2496914"/>
                </a:cubicBezTo>
                <a:lnTo>
                  <a:pt x="7612990" y="2502444"/>
                </a:lnTo>
                <a:lnTo>
                  <a:pt x="7606516" y="2502444"/>
                </a:lnTo>
                <a:cubicBezTo>
                  <a:pt x="7597794" y="2498398"/>
                  <a:pt x="7590510" y="2489316"/>
                  <a:pt x="7584666" y="2475199"/>
                </a:cubicBezTo>
                <a:cubicBezTo>
                  <a:pt x="7584666" y="2468635"/>
                  <a:pt x="7582508" y="2465353"/>
                  <a:pt x="7578192" y="2465353"/>
                </a:cubicBezTo>
                <a:cubicBezTo>
                  <a:pt x="7573876" y="2465353"/>
                  <a:pt x="7570594" y="2460633"/>
                  <a:pt x="7568346" y="2451191"/>
                </a:cubicBezTo>
                <a:lnTo>
                  <a:pt x="7568346" y="2446875"/>
                </a:lnTo>
                <a:close/>
                <a:moveTo>
                  <a:pt x="7238538" y="2443904"/>
                </a:moveTo>
                <a:lnTo>
                  <a:pt x="7237459" y="2444983"/>
                </a:lnTo>
                <a:lnTo>
                  <a:pt x="7237459" y="2448220"/>
                </a:lnTo>
                <a:lnTo>
                  <a:pt x="7244068" y="2453749"/>
                </a:lnTo>
                <a:lnTo>
                  <a:pt x="7246226" y="2448220"/>
                </a:lnTo>
                <a:close/>
                <a:moveTo>
                  <a:pt x="2582444" y="2442411"/>
                </a:moveTo>
                <a:lnTo>
                  <a:pt x="2582444" y="2443490"/>
                </a:lnTo>
                <a:lnTo>
                  <a:pt x="2585681" y="2444569"/>
                </a:lnTo>
                <a:lnTo>
                  <a:pt x="2585681" y="2442411"/>
                </a:lnTo>
                <a:close/>
                <a:moveTo>
                  <a:pt x="1622916" y="2441885"/>
                </a:moveTo>
                <a:lnTo>
                  <a:pt x="1621838" y="2442964"/>
                </a:lnTo>
                <a:lnTo>
                  <a:pt x="1621838" y="2444043"/>
                </a:lnTo>
                <a:lnTo>
                  <a:pt x="1625344" y="2442964"/>
                </a:lnTo>
                <a:lnTo>
                  <a:pt x="1625344" y="2441885"/>
                </a:lnTo>
                <a:close/>
                <a:moveTo>
                  <a:pt x="7141023" y="2441611"/>
                </a:moveTo>
                <a:lnTo>
                  <a:pt x="7141023" y="2443904"/>
                </a:lnTo>
                <a:lnTo>
                  <a:pt x="7142237" y="2443904"/>
                </a:lnTo>
                <a:lnTo>
                  <a:pt x="7142237" y="2441611"/>
                </a:lnTo>
                <a:close/>
                <a:moveTo>
                  <a:pt x="8600116" y="2440402"/>
                </a:moveTo>
                <a:lnTo>
                  <a:pt x="8615087" y="2442559"/>
                </a:lnTo>
                <a:lnTo>
                  <a:pt x="8621561" y="2441481"/>
                </a:lnTo>
                <a:lnTo>
                  <a:pt x="8626956" y="2441481"/>
                </a:lnTo>
                <a:lnTo>
                  <a:pt x="8635588" y="2443639"/>
                </a:lnTo>
                <a:lnTo>
                  <a:pt x="8654875" y="2443639"/>
                </a:lnTo>
                <a:lnTo>
                  <a:pt x="8659191" y="2447955"/>
                </a:lnTo>
                <a:cubicBezTo>
                  <a:pt x="8659191" y="2452181"/>
                  <a:pt x="8656673" y="2455373"/>
                  <a:pt x="8651638" y="2457531"/>
                </a:cubicBezTo>
                <a:lnTo>
                  <a:pt x="8647457" y="2455373"/>
                </a:lnTo>
                <a:lnTo>
                  <a:pt x="8642062" y="2456452"/>
                </a:lnTo>
                <a:lnTo>
                  <a:pt x="8642062" y="2459689"/>
                </a:lnTo>
                <a:lnTo>
                  <a:pt x="8644220" y="2462926"/>
                </a:lnTo>
                <a:cubicBezTo>
                  <a:pt x="8638465" y="2484416"/>
                  <a:pt x="8634149" y="2495161"/>
                  <a:pt x="8631272" y="2495161"/>
                </a:cubicBezTo>
                <a:lnTo>
                  <a:pt x="8631272" y="2496240"/>
                </a:lnTo>
                <a:lnTo>
                  <a:pt x="8633430" y="2499477"/>
                </a:lnTo>
                <a:cubicBezTo>
                  <a:pt x="8633070" y="2504692"/>
                  <a:pt x="8630552" y="2510087"/>
                  <a:pt x="8625877" y="2515662"/>
                </a:cubicBezTo>
                <a:lnTo>
                  <a:pt x="8625877" y="2518899"/>
                </a:lnTo>
                <a:cubicBezTo>
                  <a:pt x="8629473" y="2518899"/>
                  <a:pt x="8632710" y="2521776"/>
                  <a:pt x="8635588" y="2527531"/>
                </a:cubicBezTo>
                <a:cubicBezTo>
                  <a:pt x="8635588" y="2529420"/>
                  <a:pt x="8633789" y="2531173"/>
                  <a:pt x="8630193" y="2532791"/>
                </a:cubicBezTo>
                <a:lnTo>
                  <a:pt x="8625877" y="2531712"/>
                </a:lnTo>
                <a:lnTo>
                  <a:pt x="8624798" y="2537107"/>
                </a:lnTo>
                <a:lnTo>
                  <a:pt x="8624798" y="2538186"/>
                </a:lnTo>
                <a:lnTo>
                  <a:pt x="8626956" y="2541423"/>
                </a:lnTo>
                <a:lnTo>
                  <a:pt x="8626956" y="2545739"/>
                </a:lnTo>
                <a:lnTo>
                  <a:pt x="8625877" y="2555450"/>
                </a:lnTo>
                <a:lnTo>
                  <a:pt x="8628035" y="2564083"/>
                </a:lnTo>
                <a:lnTo>
                  <a:pt x="8625877" y="2570422"/>
                </a:lnTo>
                <a:lnTo>
                  <a:pt x="8625877" y="2579053"/>
                </a:lnTo>
                <a:cubicBezTo>
                  <a:pt x="8628035" y="2581571"/>
                  <a:pt x="8629473" y="2586607"/>
                  <a:pt x="8630193" y="2594160"/>
                </a:cubicBezTo>
                <a:lnTo>
                  <a:pt x="8629114" y="2606973"/>
                </a:lnTo>
                <a:lnTo>
                  <a:pt x="8631272" y="2613447"/>
                </a:lnTo>
                <a:lnTo>
                  <a:pt x="8631272" y="2621000"/>
                </a:lnTo>
                <a:cubicBezTo>
                  <a:pt x="8628394" y="2624057"/>
                  <a:pt x="8626956" y="2626935"/>
                  <a:pt x="8626956" y="2629632"/>
                </a:cubicBezTo>
                <a:lnTo>
                  <a:pt x="8626956" y="2630711"/>
                </a:lnTo>
                <a:lnTo>
                  <a:pt x="8630193" y="2640422"/>
                </a:lnTo>
                <a:lnTo>
                  <a:pt x="8628035" y="2645682"/>
                </a:lnTo>
                <a:cubicBezTo>
                  <a:pt x="8628035" y="2655393"/>
                  <a:pt x="8629114" y="2662227"/>
                  <a:pt x="8631272" y="2666183"/>
                </a:cubicBezTo>
                <a:cubicBezTo>
                  <a:pt x="8629114" y="2671758"/>
                  <a:pt x="8627675" y="2678906"/>
                  <a:pt x="8626956" y="2687628"/>
                </a:cubicBezTo>
                <a:lnTo>
                  <a:pt x="8622640" y="2690865"/>
                </a:lnTo>
                <a:lnTo>
                  <a:pt x="8618324" y="2687628"/>
                </a:lnTo>
                <a:lnTo>
                  <a:pt x="8617245" y="2687628"/>
                </a:lnTo>
                <a:lnTo>
                  <a:pt x="8615087" y="2689786"/>
                </a:lnTo>
                <a:lnTo>
                  <a:pt x="8615087" y="2690865"/>
                </a:lnTo>
                <a:lnTo>
                  <a:pt x="8618324" y="2695182"/>
                </a:lnTo>
                <a:lnTo>
                  <a:pt x="8618324" y="2697340"/>
                </a:lnTo>
                <a:lnTo>
                  <a:pt x="8607668" y="2698419"/>
                </a:lnTo>
                <a:lnTo>
                  <a:pt x="8606590" y="2698419"/>
                </a:lnTo>
                <a:lnTo>
                  <a:pt x="8600116" y="2696261"/>
                </a:lnTo>
                <a:lnTo>
                  <a:pt x="8593641" y="2697340"/>
                </a:lnTo>
                <a:lnTo>
                  <a:pt x="8592562" y="2697340"/>
                </a:lnTo>
                <a:cubicBezTo>
                  <a:pt x="8586808" y="2693023"/>
                  <a:pt x="8583930" y="2689067"/>
                  <a:pt x="8583930" y="2685470"/>
                </a:cubicBezTo>
                <a:lnTo>
                  <a:pt x="8586088" y="2664025"/>
                </a:lnTo>
                <a:lnTo>
                  <a:pt x="8585009" y="2658630"/>
                </a:lnTo>
                <a:lnTo>
                  <a:pt x="8586088" y="2645682"/>
                </a:lnTo>
                <a:lnTo>
                  <a:pt x="8580693" y="2640422"/>
                </a:lnTo>
                <a:cubicBezTo>
                  <a:pt x="8584290" y="2631610"/>
                  <a:pt x="8586088" y="2619786"/>
                  <a:pt x="8586088" y="2604950"/>
                </a:cubicBezTo>
                <a:lnTo>
                  <a:pt x="8585009" y="2598475"/>
                </a:lnTo>
                <a:cubicBezTo>
                  <a:pt x="8588246" y="2597037"/>
                  <a:pt x="8590045" y="2595598"/>
                  <a:pt x="8590404" y="2594160"/>
                </a:cubicBezTo>
                <a:lnTo>
                  <a:pt x="8590404" y="2592001"/>
                </a:lnTo>
                <a:lnTo>
                  <a:pt x="8583930" y="2592001"/>
                </a:lnTo>
                <a:lnTo>
                  <a:pt x="8581772" y="2579053"/>
                </a:lnTo>
                <a:lnTo>
                  <a:pt x="8583930" y="2572579"/>
                </a:lnTo>
                <a:lnTo>
                  <a:pt x="8583930" y="2571501"/>
                </a:lnTo>
                <a:cubicBezTo>
                  <a:pt x="8575388" y="2580312"/>
                  <a:pt x="8566082" y="2584988"/>
                  <a:pt x="8556011" y="2585527"/>
                </a:cubicBezTo>
                <a:lnTo>
                  <a:pt x="8556011" y="2582290"/>
                </a:lnTo>
                <a:lnTo>
                  <a:pt x="8565722" y="2567320"/>
                </a:lnTo>
                <a:lnTo>
                  <a:pt x="8564643" y="2566241"/>
                </a:lnTo>
                <a:lnTo>
                  <a:pt x="8564643" y="2560846"/>
                </a:lnTo>
                <a:cubicBezTo>
                  <a:pt x="8564643" y="2559587"/>
                  <a:pt x="8568195" y="2556709"/>
                  <a:pt x="8575298" y="2552213"/>
                </a:cubicBezTo>
                <a:lnTo>
                  <a:pt x="8574354" y="2546818"/>
                </a:lnTo>
                <a:lnTo>
                  <a:pt x="8574354" y="2543581"/>
                </a:lnTo>
                <a:lnTo>
                  <a:pt x="8577456" y="2532791"/>
                </a:lnTo>
                <a:lnTo>
                  <a:pt x="8577456" y="2525373"/>
                </a:lnTo>
                <a:cubicBezTo>
                  <a:pt x="8580693" y="2522676"/>
                  <a:pt x="8582851" y="2516202"/>
                  <a:pt x="8583930" y="2505951"/>
                </a:cubicBezTo>
                <a:lnTo>
                  <a:pt x="8582851" y="2497319"/>
                </a:lnTo>
                <a:cubicBezTo>
                  <a:pt x="8586628" y="2497319"/>
                  <a:pt x="8589505" y="2487293"/>
                  <a:pt x="8591483" y="2467242"/>
                </a:cubicBezTo>
                <a:lnTo>
                  <a:pt x="8591483" y="2456452"/>
                </a:lnTo>
                <a:lnTo>
                  <a:pt x="8592562" y="2455373"/>
                </a:lnTo>
                <a:lnTo>
                  <a:pt x="8588246" y="2447955"/>
                </a:lnTo>
                <a:lnTo>
                  <a:pt x="8588246" y="2445796"/>
                </a:lnTo>
                <a:cubicBezTo>
                  <a:pt x="8588246" y="2443639"/>
                  <a:pt x="8592203" y="2441840"/>
                  <a:pt x="8600116" y="2440402"/>
                </a:cubicBezTo>
                <a:close/>
                <a:moveTo>
                  <a:pt x="2232945" y="2439997"/>
                </a:moveTo>
                <a:cubicBezTo>
                  <a:pt x="2242116" y="2442874"/>
                  <a:pt x="2249669" y="2446111"/>
                  <a:pt x="2255603" y="2449708"/>
                </a:cubicBezTo>
                <a:lnTo>
                  <a:pt x="2261133" y="2448629"/>
                </a:lnTo>
                <a:lnTo>
                  <a:pt x="2269766" y="2462656"/>
                </a:lnTo>
                <a:lnTo>
                  <a:pt x="2263291" y="2465893"/>
                </a:lnTo>
                <a:lnTo>
                  <a:pt x="2257762" y="2464814"/>
                </a:lnTo>
                <a:lnTo>
                  <a:pt x="2243735" y="2466972"/>
                </a:lnTo>
                <a:lnTo>
                  <a:pt x="2237260" y="2465893"/>
                </a:lnTo>
                <a:lnTo>
                  <a:pt x="2225391" y="2466972"/>
                </a:lnTo>
                <a:lnTo>
                  <a:pt x="2223233" y="2466972"/>
                </a:lnTo>
                <a:lnTo>
                  <a:pt x="2223233" y="2465893"/>
                </a:lnTo>
                <a:lnTo>
                  <a:pt x="2212443" y="2466972"/>
                </a:lnTo>
                <a:lnTo>
                  <a:pt x="2171306" y="2466972"/>
                </a:lnTo>
                <a:lnTo>
                  <a:pt x="2157279" y="2471423"/>
                </a:lnTo>
                <a:lnTo>
                  <a:pt x="2154042" y="2471423"/>
                </a:lnTo>
                <a:cubicBezTo>
                  <a:pt x="2143972" y="2469535"/>
                  <a:pt x="2138937" y="2465893"/>
                  <a:pt x="2138937" y="2460498"/>
                </a:cubicBezTo>
                <a:lnTo>
                  <a:pt x="2138937" y="2459419"/>
                </a:lnTo>
                <a:lnTo>
                  <a:pt x="2142174" y="2456182"/>
                </a:lnTo>
                <a:lnTo>
                  <a:pt x="2156200" y="2456182"/>
                </a:lnTo>
                <a:lnTo>
                  <a:pt x="2174543" y="2460498"/>
                </a:lnTo>
                <a:lnTo>
                  <a:pt x="2186412" y="2456182"/>
                </a:lnTo>
                <a:lnTo>
                  <a:pt x="2189650" y="2456182"/>
                </a:lnTo>
                <a:lnTo>
                  <a:pt x="2200575" y="2459419"/>
                </a:lnTo>
                <a:lnTo>
                  <a:pt x="2210285" y="2459419"/>
                </a:lnTo>
                <a:cubicBezTo>
                  <a:pt x="2212624" y="2453664"/>
                  <a:pt x="2216220" y="2450787"/>
                  <a:pt x="2221075" y="2450787"/>
                </a:cubicBezTo>
                <a:lnTo>
                  <a:pt x="2222155" y="2450787"/>
                </a:lnTo>
                <a:lnTo>
                  <a:pt x="2223233" y="2451866"/>
                </a:lnTo>
                <a:lnTo>
                  <a:pt x="2224312" y="2451866"/>
                </a:lnTo>
                <a:cubicBezTo>
                  <a:pt x="2224312" y="2443953"/>
                  <a:pt x="2227188" y="2439997"/>
                  <a:pt x="2232945" y="2439997"/>
                </a:cubicBezTo>
                <a:close/>
                <a:moveTo>
                  <a:pt x="8104057" y="2438243"/>
                </a:moveTo>
                <a:cubicBezTo>
                  <a:pt x="8120602" y="2443279"/>
                  <a:pt x="8135663" y="2446156"/>
                  <a:pt x="8149241" y="2446876"/>
                </a:cubicBezTo>
                <a:cubicBezTo>
                  <a:pt x="8149241" y="2448854"/>
                  <a:pt x="8152478" y="2450292"/>
                  <a:pt x="8158952" y="2451192"/>
                </a:cubicBezTo>
                <a:lnTo>
                  <a:pt x="8161110" y="2454294"/>
                </a:lnTo>
                <a:lnTo>
                  <a:pt x="8161110" y="2456452"/>
                </a:lnTo>
                <a:cubicBezTo>
                  <a:pt x="8161110" y="2458790"/>
                  <a:pt x="8157153" y="2460948"/>
                  <a:pt x="8149241" y="2462926"/>
                </a:cubicBezTo>
                <a:cubicBezTo>
                  <a:pt x="8141328" y="2472097"/>
                  <a:pt x="8137372" y="2478526"/>
                  <a:pt x="8137372" y="2482213"/>
                </a:cubicBezTo>
                <a:cubicBezTo>
                  <a:pt x="8137372" y="2486889"/>
                  <a:pt x="8129864" y="2494082"/>
                  <a:pt x="8114847" y="2503793"/>
                </a:cubicBezTo>
                <a:lnTo>
                  <a:pt x="8113768" y="2504872"/>
                </a:lnTo>
                <a:lnTo>
                  <a:pt x="8114847" y="2508109"/>
                </a:lnTo>
                <a:cubicBezTo>
                  <a:pt x="8119883" y="2508109"/>
                  <a:pt x="8125278" y="2505951"/>
                  <a:pt x="8131032" y="2501635"/>
                </a:cubicBezTo>
                <a:cubicBezTo>
                  <a:pt x="8132921" y="2501635"/>
                  <a:pt x="8136472" y="2498758"/>
                  <a:pt x="8141688" y="2493003"/>
                </a:cubicBezTo>
                <a:lnTo>
                  <a:pt x="8146004" y="2490845"/>
                </a:lnTo>
                <a:lnTo>
                  <a:pt x="8147083" y="2490845"/>
                </a:lnTo>
                <a:cubicBezTo>
                  <a:pt x="8151039" y="2490845"/>
                  <a:pt x="8156389" y="2493722"/>
                  <a:pt x="8163133" y="2499477"/>
                </a:cubicBezTo>
                <a:cubicBezTo>
                  <a:pt x="8169787" y="2499477"/>
                  <a:pt x="8177699" y="2504827"/>
                  <a:pt x="8186871" y="2515527"/>
                </a:cubicBezTo>
                <a:cubicBezTo>
                  <a:pt x="8188310" y="2506985"/>
                  <a:pt x="8190782" y="2502714"/>
                  <a:pt x="8194289" y="2502714"/>
                </a:cubicBezTo>
                <a:lnTo>
                  <a:pt x="8194289" y="2499477"/>
                </a:lnTo>
                <a:lnTo>
                  <a:pt x="8192131" y="2496240"/>
                </a:lnTo>
                <a:lnTo>
                  <a:pt x="8192131" y="2491924"/>
                </a:lnTo>
                <a:cubicBezTo>
                  <a:pt x="8194289" y="2485000"/>
                  <a:pt x="8195368" y="2477133"/>
                  <a:pt x="8195368" y="2468321"/>
                </a:cubicBezTo>
                <a:lnTo>
                  <a:pt x="8195368" y="2461847"/>
                </a:lnTo>
                <a:cubicBezTo>
                  <a:pt x="8195368" y="2457711"/>
                  <a:pt x="8193930" y="2454159"/>
                  <a:pt x="8191052" y="2451192"/>
                </a:cubicBezTo>
                <a:lnTo>
                  <a:pt x="8191052" y="2446876"/>
                </a:lnTo>
                <a:cubicBezTo>
                  <a:pt x="8191412" y="2445437"/>
                  <a:pt x="8193210" y="2443998"/>
                  <a:pt x="8196447" y="2442559"/>
                </a:cubicBezTo>
                <a:cubicBezTo>
                  <a:pt x="8211733" y="2442559"/>
                  <a:pt x="8224996" y="2444717"/>
                  <a:pt x="8236235" y="2449033"/>
                </a:cubicBezTo>
                <a:lnTo>
                  <a:pt x="8239472" y="2445796"/>
                </a:lnTo>
                <a:lnTo>
                  <a:pt x="8241630" y="2445796"/>
                </a:lnTo>
                <a:cubicBezTo>
                  <a:pt x="8253050" y="2445796"/>
                  <a:pt x="8258760" y="2448629"/>
                  <a:pt x="8258760" y="2454294"/>
                </a:cubicBezTo>
                <a:lnTo>
                  <a:pt x="8258760" y="2456452"/>
                </a:lnTo>
                <a:lnTo>
                  <a:pt x="8244867" y="2470479"/>
                </a:lnTo>
                <a:cubicBezTo>
                  <a:pt x="8244867" y="2475334"/>
                  <a:pt x="8241990" y="2482842"/>
                  <a:pt x="8236235" y="2493003"/>
                </a:cubicBezTo>
                <a:cubicBezTo>
                  <a:pt x="8236235" y="2498218"/>
                  <a:pt x="8232279" y="2503613"/>
                  <a:pt x="8224366" y="2509188"/>
                </a:cubicBezTo>
                <a:cubicBezTo>
                  <a:pt x="8224366" y="2514493"/>
                  <a:pt x="8221534" y="2519843"/>
                  <a:pt x="8215869" y="2525238"/>
                </a:cubicBezTo>
                <a:cubicBezTo>
                  <a:pt x="8215869" y="2529374"/>
                  <a:pt x="8214071" y="2532971"/>
                  <a:pt x="8210474" y="2536028"/>
                </a:cubicBezTo>
                <a:lnTo>
                  <a:pt x="8210474" y="2538186"/>
                </a:lnTo>
                <a:cubicBezTo>
                  <a:pt x="8214251" y="2538186"/>
                  <a:pt x="8223917" y="2546414"/>
                  <a:pt x="8239472" y="2562869"/>
                </a:cubicBezTo>
                <a:cubicBezTo>
                  <a:pt x="8244867" y="2562869"/>
                  <a:pt x="8249498" y="2570736"/>
                  <a:pt x="8253364" y="2586472"/>
                </a:cubicBezTo>
                <a:lnTo>
                  <a:pt x="8252286" y="2602522"/>
                </a:lnTo>
                <a:lnTo>
                  <a:pt x="8251206" y="2602522"/>
                </a:lnTo>
                <a:lnTo>
                  <a:pt x="8250128" y="2601443"/>
                </a:lnTo>
                <a:lnTo>
                  <a:pt x="8249048" y="2601443"/>
                </a:lnTo>
                <a:lnTo>
                  <a:pt x="8245946" y="2610075"/>
                </a:lnTo>
                <a:lnTo>
                  <a:pt x="8241630" y="2607917"/>
                </a:lnTo>
                <a:lnTo>
                  <a:pt x="8239472" y="2607917"/>
                </a:lnTo>
                <a:lnTo>
                  <a:pt x="8239472" y="2608996"/>
                </a:lnTo>
                <a:cubicBezTo>
                  <a:pt x="8243788" y="2609356"/>
                  <a:pt x="8245946" y="2610435"/>
                  <a:pt x="8245946" y="2612233"/>
                </a:cubicBezTo>
                <a:cubicBezTo>
                  <a:pt x="8243968" y="2618707"/>
                  <a:pt x="8239292" y="2621944"/>
                  <a:pt x="8231919" y="2621944"/>
                </a:cubicBezTo>
                <a:lnTo>
                  <a:pt x="8228682" y="2621944"/>
                </a:lnTo>
                <a:cubicBezTo>
                  <a:pt x="8213666" y="2619246"/>
                  <a:pt x="8206158" y="2613492"/>
                  <a:pt x="8206158" y="2604680"/>
                </a:cubicBezTo>
                <a:lnTo>
                  <a:pt x="8207237" y="2600364"/>
                </a:lnTo>
                <a:lnTo>
                  <a:pt x="8205079" y="2591867"/>
                </a:lnTo>
                <a:cubicBezTo>
                  <a:pt x="8206518" y="2588989"/>
                  <a:pt x="8207237" y="2585033"/>
                  <a:pt x="8207237" y="2579998"/>
                </a:cubicBezTo>
                <a:cubicBezTo>
                  <a:pt x="8204360" y="2570377"/>
                  <a:pt x="8202921" y="2562869"/>
                  <a:pt x="8202921" y="2557473"/>
                </a:cubicBezTo>
                <a:lnTo>
                  <a:pt x="8204000" y="2544526"/>
                </a:lnTo>
                <a:cubicBezTo>
                  <a:pt x="8197166" y="2544526"/>
                  <a:pt x="8191457" y="2548482"/>
                  <a:pt x="8186871" y="2556394"/>
                </a:cubicBezTo>
                <a:cubicBezTo>
                  <a:pt x="8184173" y="2559991"/>
                  <a:pt x="8181296" y="2561789"/>
                  <a:pt x="8178239" y="2561789"/>
                </a:cubicBezTo>
                <a:lnTo>
                  <a:pt x="8175002" y="2561789"/>
                </a:lnTo>
                <a:lnTo>
                  <a:pt x="8175002" y="2563947"/>
                </a:lnTo>
                <a:lnTo>
                  <a:pt x="8173923" y="2563947"/>
                </a:lnTo>
                <a:lnTo>
                  <a:pt x="8175002" y="2569208"/>
                </a:lnTo>
                <a:lnTo>
                  <a:pt x="8175002" y="2572445"/>
                </a:lnTo>
                <a:lnTo>
                  <a:pt x="8176081" y="2595104"/>
                </a:lnTo>
                <a:lnTo>
                  <a:pt x="8172844" y="2605759"/>
                </a:lnTo>
                <a:lnTo>
                  <a:pt x="8176081" y="2625181"/>
                </a:lnTo>
                <a:lnTo>
                  <a:pt x="8172844" y="2630441"/>
                </a:lnTo>
                <a:lnTo>
                  <a:pt x="8172844" y="2634757"/>
                </a:lnTo>
                <a:lnTo>
                  <a:pt x="8175002" y="2644468"/>
                </a:lnTo>
                <a:lnTo>
                  <a:pt x="8173923" y="2650942"/>
                </a:lnTo>
                <a:lnTo>
                  <a:pt x="8177160" y="2677783"/>
                </a:lnTo>
                <a:lnTo>
                  <a:pt x="8177160" y="2683178"/>
                </a:lnTo>
                <a:cubicBezTo>
                  <a:pt x="8177160" y="2688842"/>
                  <a:pt x="8173204" y="2692394"/>
                  <a:pt x="8165291" y="2693833"/>
                </a:cubicBezTo>
                <a:lnTo>
                  <a:pt x="8157873" y="2691675"/>
                </a:lnTo>
                <a:lnTo>
                  <a:pt x="8154636" y="2691675"/>
                </a:lnTo>
                <a:lnTo>
                  <a:pt x="8139530" y="2694912"/>
                </a:lnTo>
                <a:lnTo>
                  <a:pt x="8138451" y="2694912"/>
                </a:lnTo>
                <a:lnTo>
                  <a:pt x="8128874" y="2685201"/>
                </a:lnTo>
                <a:lnTo>
                  <a:pt x="8128874" y="2684257"/>
                </a:lnTo>
                <a:lnTo>
                  <a:pt x="8134134" y="2666993"/>
                </a:lnTo>
                <a:cubicBezTo>
                  <a:pt x="8134134" y="2665554"/>
                  <a:pt x="8133101" y="2664835"/>
                  <a:pt x="8131032" y="2664835"/>
                </a:cubicBezTo>
                <a:lnTo>
                  <a:pt x="8122400" y="2665914"/>
                </a:lnTo>
                <a:lnTo>
                  <a:pt x="8117005" y="2663756"/>
                </a:lnTo>
                <a:cubicBezTo>
                  <a:pt x="8110531" y="2665014"/>
                  <a:pt x="8107294" y="2668251"/>
                  <a:pt x="8107294" y="2673467"/>
                </a:cubicBezTo>
                <a:cubicBezTo>
                  <a:pt x="8107294" y="2679761"/>
                  <a:pt x="8103383" y="2684391"/>
                  <a:pt x="8095560" y="2687359"/>
                </a:cubicBezTo>
                <a:lnTo>
                  <a:pt x="8095560" y="2688438"/>
                </a:lnTo>
                <a:lnTo>
                  <a:pt x="8097718" y="2688438"/>
                </a:lnTo>
                <a:lnTo>
                  <a:pt x="8105136" y="2683178"/>
                </a:lnTo>
                <a:lnTo>
                  <a:pt x="8107294" y="2685201"/>
                </a:lnTo>
                <a:cubicBezTo>
                  <a:pt x="8107294" y="2690236"/>
                  <a:pt x="8104822" y="2692754"/>
                  <a:pt x="8099876" y="2692754"/>
                </a:cubicBezTo>
                <a:lnTo>
                  <a:pt x="8098797" y="2692754"/>
                </a:lnTo>
                <a:lnTo>
                  <a:pt x="8097718" y="2691675"/>
                </a:lnTo>
                <a:lnTo>
                  <a:pt x="8096639" y="2691675"/>
                </a:lnTo>
                <a:cubicBezTo>
                  <a:pt x="8096639" y="2694732"/>
                  <a:pt x="8091604" y="2697249"/>
                  <a:pt x="8081533" y="2699228"/>
                </a:cubicBezTo>
                <a:cubicBezTo>
                  <a:pt x="8068675" y="2699228"/>
                  <a:pt x="8062246" y="2694552"/>
                  <a:pt x="8062246" y="2685201"/>
                </a:cubicBezTo>
                <a:lnTo>
                  <a:pt x="8060088" y="2668072"/>
                </a:lnTo>
                <a:lnTo>
                  <a:pt x="8064404" y="2650942"/>
                </a:lnTo>
                <a:lnTo>
                  <a:pt x="8064404" y="2648784"/>
                </a:lnTo>
                <a:cubicBezTo>
                  <a:pt x="8061527" y="2645727"/>
                  <a:pt x="8060088" y="2642130"/>
                  <a:pt x="8060088" y="2637994"/>
                </a:cubicBezTo>
                <a:lnTo>
                  <a:pt x="8060088" y="2634757"/>
                </a:lnTo>
                <a:cubicBezTo>
                  <a:pt x="8060088" y="2626755"/>
                  <a:pt x="8061886" y="2617088"/>
                  <a:pt x="8065483" y="2605759"/>
                </a:cubicBezTo>
                <a:lnTo>
                  <a:pt x="8064404" y="2590788"/>
                </a:lnTo>
                <a:lnTo>
                  <a:pt x="8064404" y="2584314"/>
                </a:lnTo>
                <a:cubicBezTo>
                  <a:pt x="8064404" y="2581976"/>
                  <a:pt x="8063325" y="2579458"/>
                  <a:pt x="8061167" y="2576761"/>
                </a:cubicBezTo>
                <a:lnTo>
                  <a:pt x="8061167" y="2575682"/>
                </a:lnTo>
                <a:lnTo>
                  <a:pt x="8064404" y="2571366"/>
                </a:lnTo>
                <a:lnTo>
                  <a:pt x="8064404" y="2545605"/>
                </a:lnTo>
                <a:lnTo>
                  <a:pt x="8062246" y="2539265"/>
                </a:lnTo>
                <a:lnTo>
                  <a:pt x="8063325" y="2538186"/>
                </a:lnTo>
                <a:lnTo>
                  <a:pt x="8063325" y="2537107"/>
                </a:lnTo>
                <a:lnTo>
                  <a:pt x="8061167" y="2522001"/>
                </a:lnTo>
                <a:lnTo>
                  <a:pt x="8062246" y="2510267"/>
                </a:lnTo>
                <a:lnTo>
                  <a:pt x="8062246" y="2504872"/>
                </a:lnTo>
                <a:lnTo>
                  <a:pt x="8060088" y="2488687"/>
                </a:lnTo>
                <a:lnTo>
                  <a:pt x="8063325" y="2486529"/>
                </a:lnTo>
                <a:lnTo>
                  <a:pt x="8064404" y="2486529"/>
                </a:lnTo>
                <a:cubicBezTo>
                  <a:pt x="8073845" y="2490485"/>
                  <a:pt x="8080634" y="2494442"/>
                  <a:pt x="8084770" y="2498398"/>
                </a:cubicBezTo>
                <a:cubicBezTo>
                  <a:pt x="8087648" y="2498398"/>
                  <a:pt x="8090165" y="2499477"/>
                  <a:pt x="8092323" y="2501635"/>
                </a:cubicBezTo>
                <a:lnTo>
                  <a:pt x="8094481" y="2501635"/>
                </a:lnTo>
                <a:cubicBezTo>
                  <a:pt x="8097898" y="2501635"/>
                  <a:pt x="8101450" y="2488372"/>
                  <a:pt x="8105136" y="2461847"/>
                </a:cubicBezTo>
                <a:lnTo>
                  <a:pt x="8103113" y="2459689"/>
                </a:lnTo>
                <a:lnTo>
                  <a:pt x="8103113" y="2456452"/>
                </a:lnTo>
                <a:lnTo>
                  <a:pt x="8104057" y="2455373"/>
                </a:lnTo>
                <a:lnTo>
                  <a:pt x="8099876" y="2449033"/>
                </a:lnTo>
                <a:lnTo>
                  <a:pt x="8099876" y="2442559"/>
                </a:lnTo>
                <a:close/>
                <a:moveTo>
                  <a:pt x="699855" y="2437839"/>
                </a:moveTo>
                <a:lnTo>
                  <a:pt x="702013" y="2437839"/>
                </a:lnTo>
                <a:cubicBezTo>
                  <a:pt x="708666" y="2437839"/>
                  <a:pt x="718377" y="2444673"/>
                  <a:pt x="731146" y="2458340"/>
                </a:cubicBezTo>
                <a:cubicBezTo>
                  <a:pt x="736990" y="2458340"/>
                  <a:pt x="744139" y="2464050"/>
                  <a:pt x="752591" y="2475469"/>
                </a:cubicBezTo>
                <a:lnTo>
                  <a:pt x="752591" y="2478706"/>
                </a:lnTo>
                <a:cubicBezTo>
                  <a:pt x="744499" y="2483022"/>
                  <a:pt x="737709" y="2493812"/>
                  <a:pt x="732225" y="2511076"/>
                </a:cubicBezTo>
                <a:lnTo>
                  <a:pt x="728988" y="2511076"/>
                </a:lnTo>
                <a:lnTo>
                  <a:pt x="731146" y="2515392"/>
                </a:lnTo>
                <a:cubicBezTo>
                  <a:pt x="731146" y="2521147"/>
                  <a:pt x="727909" y="2529374"/>
                  <a:pt x="721435" y="2540074"/>
                </a:cubicBezTo>
                <a:cubicBezTo>
                  <a:pt x="721435" y="2545829"/>
                  <a:pt x="711724" y="2563093"/>
                  <a:pt x="692303" y="2591867"/>
                </a:cubicBezTo>
                <a:cubicBezTo>
                  <a:pt x="692303" y="2593485"/>
                  <a:pt x="690863" y="2595284"/>
                  <a:pt x="687986" y="2597262"/>
                </a:cubicBezTo>
                <a:lnTo>
                  <a:pt x="686907" y="2605759"/>
                </a:lnTo>
                <a:lnTo>
                  <a:pt x="687986" y="2605759"/>
                </a:lnTo>
                <a:cubicBezTo>
                  <a:pt x="689604" y="2605759"/>
                  <a:pt x="693560" y="2608636"/>
                  <a:pt x="699855" y="2614391"/>
                </a:cubicBezTo>
                <a:cubicBezTo>
                  <a:pt x="709925" y="2614391"/>
                  <a:pt x="714961" y="2616549"/>
                  <a:pt x="714961" y="2620865"/>
                </a:cubicBezTo>
                <a:lnTo>
                  <a:pt x="716041" y="2621944"/>
                </a:lnTo>
                <a:lnTo>
                  <a:pt x="717119" y="2621944"/>
                </a:lnTo>
                <a:lnTo>
                  <a:pt x="719278" y="2619786"/>
                </a:lnTo>
                <a:cubicBezTo>
                  <a:pt x="727729" y="2619786"/>
                  <a:pt x="735956" y="2623023"/>
                  <a:pt x="743959" y="2629497"/>
                </a:cubicBezTo>
                <a:cubicBezTo>
                  <a:pt x="764819" y="2631475"/>
                  <a:pt x="775250" y="2633993"/>
                  <a:pt x="775250" y="2637050"/>
                </a:cubicBezTo>
                <a:lnTo>
                  <a:pt x="776329" y="2646761"/>
                </a:lnTo>
                <a:cubicBezTo>
                  <a:pt x="767158" y="2649099"/>
                  <a:pt x="761403" y="2653055"/>
                  <a:pt x="759065" y="2658630"/>
                </a:cubicBezTo>
                <a:cubicBezTo>
                  <a:pt x="757626" y="2661327"/>
                  <a:pt x="756907" y="2665958"/>
                  <a:pt x="756907" y="2672522"/>
                </a:cubicBezTo>
                <a:lnTo>
                  <a:pt x="755828" y="2673601"/>
                </a:lnTo>
                <a:lnTo>
                  <a:pt x="752591" y="2673601"/>
                </a:lnTo>
                <a:lnTo>
                  <a:pt x="749354" y="2671443"/>
                </a:lnTo>
                <a:lnTo>
                  <a:pt x="746117" y="2672522"/>
                </a:lnTo>
                <a:lnTo>
                  <a:pt x="746117" y="2678996"/>
                </a:lnTo>
                <a:cubicBezTo>
                  <a:pt x="748994" y="2678996"/>
                  <a:pt x="750433" y="2679716"/>
                  <a:pt x="750433" y="2681154"/>
                </a:cubicBezTo>
                <a:lnTo>
                  <a:pt x="750433" y="2682233"/>
                </a:lnTo>
                <a:cubicBezTo>
                  <a:pt x="748815" y="2693743"/>
                  <a:pt x="743104" y="2699497"/>
                  <a:pt x="733304" y="2699497"/>
                </a:cubicBezTo>
                <a:cubicBezTo>
                  <a:pt x="720356" y="2691585"/>
                  <a:pt x="706688" y="2685830"/>
                  <a:pt x="692303" y="2682233"/>
                </a:cubicBezTo>
                <a:cubicBezTo>
                  <a:pt x="684568" y="2670814"/>
                  <a:pt x="678094" y="2665104"/>
                  <a:pt x="672880" y="2665104"/>
                </a:cubicBezTo>
                <a:cubicBezTo>
                  <a:pt x="659302" y="2656652"/>
                  <a:pt x="652514" y="2651616"/>
                  <a:pt x="652514" y="2649998"/>
                </a:cubicBezTo>
                <a:lnTo>
                  <a:pt x="649276" y="2647840"/>
                </a:lnTo>
                <a:lnTo>
                  <a:pt x="647118" y="2649998"/>
                </a:lnTo>
                <a:lnTo>
                  <a:pt x="643881" y="2649998"/>
                </a:lnTo>
                <a:lnTo>
                  <a:pt x="643881" y="2647840"/>
                </a:lnTo>
                <a:cubicBezTo>
                  <a:pt x="637587" y="2647840"/>
                  <a:pt x="631113" y="2651077"/>
                  <a:pt x="624459" y="2657551"/>
                </a:cubicBezTo>
                <a:lnTo>
                  <a:pt x="610432" y="2667262"/>
                </a:lnTo>
                <a:cubicBezTo>
                  <a:pt x="598474" y="2671129"/>
                  <a:pt x="590606" y="2674680"/>
                  <a:pt x="586829" y="2677917"/>
                </a:cubicBezTo>
                <a:lnTo>
                  <a:pt x="585750" y="2677917"/>
                </a:lnTo>
                <a:lnTo>
                  <a:pt x="584671" y="2676838"/>
                </a:lnTo>
                <a:lnTo>
                  <a:pt x="583592" y="2676838"/>
                </a:lnTo>
                <a:cubicBezTo>
                  <a:pt x="582872" y="2678637"/>
                  <a:pt x="579276" y="2681874"/>
                  <a:pt x="572802" y="2686549"/>
                </a:cubicBezTo>
                <a:lnTo>
                  <a:pt x="571723" y="2686549"/>
                </a:lnTo>
                <a:lnTo>
                  <a:pt x="565249" y="2685470"/>
                </a:lnTo>
                <a:lnTo>
                  <a:pt x="545827" y="2691944"/>
                </a:lnTo>
                <a:lnTo>
                  <a:pt x="544748" y="2691944"/>
                </a:lnTo>
                <a:lnTo>
                  <a:pt x="543669" y="2690865"/>
                </a:lnTo>
                <a:cubicBezTo>
                  <a:pt x="533149" y="2697339"/>
                  <a:pt x="523123" y="2700576"/>
                  <a:pt x="513592" y="2700576"/>
                </a:cubicBezTo>
                <a:cubicBezTo>
                  <a:pt x="509815" y="2700576"/>
                  <a:pt x="507657" y="2699497"/>
                  <a:pt x="507118" y="2697339"/>
                </a:cubicBezTo>
                <a:lnTo>
                  <a:pt x="507118" y="2694102"/>
                </a:lnTo>
                <a:cubicBezTo>
                  <a:pt x="508916" y="2690506"/>
                  <a:pt x="512153" y="2688707"/>
                  <a:pt x="516829" y="2688707"/>
                </a:cubicBezTo>
                <a:lnTo>
                  <a:pt x="517908" y="2689786"/>
                </a:lnTo>
                <a:lnTo>
                  <a:pt x="518987" y="2689786"/>
                </a:lnTo>
                <a:cubicBezTo>
                  <a:pt x="521684" y="2689786"/>
                  <a:pt x="524202" y="2686549"/>
                  <a:pt x="526540" y="2680075"/>
                </a:cubicBezTo>
                <a:lnTo>
                  <a:pt x="539488" y="2678996"/>
                </a:lnTo>
                <a:lnTo>
                  <a:pt x="539488" y="2680075"/>
                </a:lnTo>
                <a:lnTo>
                  <a:pt x="545827" y="2676838"/>
                </a:lnTo>
                <a:lnTo>
                  <a:pt x="545827" y="2675759"/>
                </a:lnTo>
                <a:lnTo>
                  <a:pt x="543669" y="2672522"/>
                </a:lnTo>
                <a:lnTo>
                  <a:pt x="543669" y="2669285"/>
                </a:lnTo>
                <a:cubicBezTo>
                  <a:pt x="551941" y="2667217"/>
                  <a:pt x="563450" y="2658630"/>
                  <a:pt x="578197" y="2643524"/>
                </a:cubicBezTo>
                <a:lnTo>
                  <a:pt x="581434" y="2642445"/>
                </a:lnTo>
                <a:lnTo>
                  <a:pt x="587908" y="2643524"/>
                </a:lnTo>
                <a:lnTo>
                  <a:pt x="588987" y="2642445"/>
                </a:lnTo>
                <a:lnTo>
                  <a:pt x="588987" y="2640287"/>
                </a:lnTo>
                <a:lnTo>
                  <a:pt x="586829" y="2637050"/>
                </a:lnTo>
                <a:cubicBezTo>
                  <a:pt x="596001" y="2631295"/>
                  <a:pt x="603149" y="2625541"/>
                  <a:pt x="608274" y="2619786"/>
                </a:cubicBezTo>
                <a:cubicBezTo>
                  <a:pt x="614029" y="2619786"/>
                  <a:pt x="616906" y="2618707"/>
                  <a:pt x="616906" y="2616549"/>
                </a:cubicBezTo>
                <a:cubicBezTo>
                  <a:pt x="616906" y="2613672"/>
                  <a:pt x="613309" y="2608996"/>
                  <a:pt x="606116" y="2602522"/>
                </a:cubicBezTo>
                <a:lnTo>
                  <a:pt x="606116" y="2587551"/>
                </a:lnTo>
                <a:lnTo>
                  <a:pt x="604093" y="2587551"/>
                </a:lnTo>
                <a:lnTo>
                  <a:pt x="604093" y="2589709"/>
                </a:lnTo>
                <a:lnTo>
                  <a:pt x="601935" y="2589709"/>
                </a:lnTo>
                <a:lnTo>
                  <a:pt x="603014" y="2588630"/>
                </a:lnTo>
                <a:lnTo>
                  <a:pt x="603014" y="2587551"/>
                </a:lnTo>
                <a:cubicBezTo>
                  <a:pt x="600856" y="2587011"/>
                  <a:pt x="598338" y="2582695"/>
                  <a:pt x="595461" y="2574603"/>
                </a:cubicBezTo>
                <a:cubicBezTo>
                  <a:pt x="587549" y="2563812"/>
                  <a:pt x="583592" y="2547672"/>
                  <a:pt x="583592" y="2526182"/>
                </a:cubicBezTo>
                <a:lnTo>
                  <a:pt x="580355" y="2524024"/>
                </a:lnTo>
                <a:lnTo>
                  <a:pt x="579276" y="2525103"/>
                </a:lnTo>
                <a:lnTo>
                  <a:pt x="579276" y="2526182"/>
                </a:lnTo>
                <a:cubicBezTo>
                  <a:pt x="579276" y="2543536"/>
                  <a:pt x="577477" y="2553922"/>
                  <a:pt x="573881" y="2557338"/>
                </a:cubicBezTo>
                <a:lnTo>
                  <a:pt x="574960" y="2561654"/>
                </a:lnTo>
                <a:lnTo>
                  <a:pt x="564170" y="2589709"/>
                </a:lnTo>
                <a:lnTo>
                  <a:pt x="558775" y="2591867"/>
                </a:lnTo>
                <a:cubicBezTo>
                  <a:pt x="554099" y="2590428"/>
                  <a:pt x="548704" y="2582515"/>
                  <a:pt x="542590" y="2568129"/>
                </a:cubicBezTo>
                <a:cubicBezTo>
                  <a:pt x="539442" y="2568129"/>
                  <a:pt x="537330" y="2560935"/>
                  <a:pt x="536251" y="2546548"/>
                </a:cubicBezTo>
                <a:lnTo>
                  <a:pt x="534093" y="2544390"/>
                </a:lnTo>
                <a:lnTo>
                  <a:pt x="534093" y="2535893"/>
                </a:lnTo>
                <a:lnTo>
                  <a:pt x="559854" y="2515392"/>
                </a:lnTo>
                <a:cubicBezTo>
                  <a:pt x="565429" y="2507660"/>
                  <a:pt x="569745" y="2497229"/>
                  <a:pt x="572802" y="2484101"/>
                </a:cubicBezTo>
                <a:lnTo>
                  <a:pt x="577118" y="2480864"/>
                </a:lnTo>
                <a:cubicBezTo>
                  <a:pt x="584132" y="2480864"/>
                  <a:pt x="590606" y="2489137"/>
                  <a:pt x="596540" y="2505681"/>
                </a:cubicBezTo>
                <a:lnTo>
                  <a:pt x="610432" y="2538995"/>
                </a:lnTo>
                <a:cubicBezTo>
                  <a:pt x="611691" y="2538995"/>
                  <a:pt x="613489" y="2542232"/>
                  <a:pt x="615827" y="2548706"/>
                </a:cubicBezTo>
                <a:lnTo>
                  <a:pt x="614748" y="2553022"/>
                </a:lnTo>
                <a:lnTo>
                  <a:pt x="641723" y="2575682"/>
                </a:lnTo>
                <a:lnTo>
                  <a:pt x="643881" y="2575682"/>
                </a:lnTo>
                <a:cubicBezTo>
                  <a:pt x="647658" y="2575682"/>
                  <a:pt x="650175" y="2569208"/>
                  <a:pt x="651434" y="2556259"/>
                </a:cubicBezTo>
                <a:lnTo>
                  <a:pt x="663303" y="2528340"/>
                </a:lnTo>
                <a:lnTo>
                  <a:pt x="670857" y="2498128"/>
                </a:lnTo>
                <a:cubicBezTo>
                  <a:pt x="670857" y="2493812"/>
                  <a:pt x="672969" y="2489137"/>
                  <a:pt x="677196" y="2484101"/>
                </a:cubicBezTo>
                <a:lnTo>
                  <a:pt x="678275" y="2480864"/>
                </a:lnTo>
                <a:lnTo>
                  <a:pt x="677196" y="2472772"/>
                </a:lnTo>
                <a:lnTo>
                  <a:pt x="679354" y="2466972"/>
                </a:lnTo>
                <a:lnTo>
                  <a:pt x="678275" y="2465893"/>
                </a:lnTo>
                <a:lnTo>
                  <a:pt x="677196" y="2465893"/>
                </a:lnTo>
                <a:cubicBezTo>
                  <a:pt x="671711" y="2468141"/>
                  <a:pt x="666720" y="2469355"/>
                  <a:pt x="662224" y="2469535"/>
                </a:cubicBezTo>
                <a:lnTo>
                  <a:pt x="643881" y="2467511"/>
                </a:lnTo>
                <a:lnTo>
                  <a:pt x="639565" y="2467511"/>
                </a:lnTo>
                <a:lnTo>
                  <a:pt x="629854" y="2468456"/>
                </a:lnTo>
                <a:lnTo>
                  <a:pt x="619064" y="2467511"/>
                </a:lnTo>
                <a:lnTo>
                  <a:pt x="610432" y="2467511"/>
                </a:lnTo>
                <a:lnTo>
                  <a:pt x="600856" y="2468456"/>
                </a:lnTo>
                <a:lnTo>
                  <a:pt x="590066" y="2468051"/>
                </a:lnTo>
                <a:lnTo>
                  <a:pt x="583592" y="2469130"/>
                </a:lnTo>
                <a:lnTo>
                  <a:pt x="582513" y="2469130"/>
                </a:lnTo>
                <a:lnTo>
                  <a:pt x="572802" y="2468051"/>
                </a:lnTo>
                <a:lnTo>
                  <a:pt x="571723" y="2469130"/>
                </a:lnTo>
                <a:lnTo>
                  <a:pt x="570644" y="2469130"/>
                </a:lnTo>
                <a:cubicBezTo>
                  <a:pt x="565608" y="2468231"/>
                  <a:pt x="563091" y="2467152"/>
                  <a:pt x="563091" y="2465893"/>
                </a:cubicBezTo>
                <a:lnTo>
                  <a:pt x="563091" y="2464814"/>
                </a:lnTo>
                <a:cubicBezTo>
                  <a:pt x="563091" y="2462476"/>
                  <a:pt x="568845" y="2460858"/>
                  <a:pt x="580355" y="2459958"/>
                </a:cubicBezTo>
                <a:cubicBezTo>
                  <a:pt x="586469" y="2462116"/>
                  <a:pt x="593662" y="2463195"/>
                  <a:pt x="601935" y="2463195"/>
                </a:cubicBezTo>
                <a:cubicBezTo>
                  <a:pt x="606162" y="2460318"/>
                  <a:pt x="609353" y="2458879"/>
                  <a:pt x="611511" y="2458879"/>
                </a:cubicBezTo>
                <a:lnTo>
                  <a:pt x="616906" y="2458879"/>
                </a:lnTo>
                <a:cubicBezTo>
                  <a:pt x="624279" y="2458879"/>
                  <a:pt x="629315" y="2459958"/>
                  <a:pt x="632012" y="2462116"/>
                </a:cubicBezTo>
                <a:lnTo>
                  <a:pt x="644960" y="2462116"/>
                </a:lnTo>
                <a:lnTo>
                  <a:pt x="657908" y="2458879"/>
                </a:lnTo>
                <a:lnTo>
                  <a:pt x="677196" y="2462656"/>
                </a:lnTo>
                <a:cubicBezTo>
                  <a:pt x="687986" y="2457621"/>
                  <a:pt x="693381" y="2451866"/>
                  <a:pt x="693381" y="2445392"/>
                </a:cubicBezTo>
                <a:close/>
                <a:moveTo>
                  <a:pt x="4117957" y="2437704"/>
                </a:moveTo>
                <a:cubicBezTo>
                  <a:pt x="4124341" y="2438423"/>
                  <a:pt x="4134097" y="2441300"/>
                  <a:pt x="4147225" y="2446336"/>
                </a:cubicBezTo>
                <a:lnTo>
                  <a:pt x="4150462" y="2444178"/>
                </a:lnTo>
                <a:lnTo>
                  <a:pt x="4153699" y="2444178"/>
                </a:lnTo>
                <a:cubicBezTo>
                  <a:pt x="4156756" y="2447775"/>
                  <a:pt x="4162196" y="2449573"/>
                  <a:pt x="4170019" y="2449573"/>
                </a:cubicBezTo>
                <a:lnTo>
                  <a:pt x="4198208" y="2464814"/>
                </a:lnTo>
                <a:cubicBezTo>
                  <a:pt x="4208278" y="2475604"/>
                  <a:pt x="4213314" y="2483517"/>
                  <a:pt x="4213314" y="2488552"/>
                </a:cubicBezTo>
                <a:lnTo>
                  <a:pt x="4213314" y="2489631"/>
                </a:lnTo>
                <a:cubicBezTo>
                  <a:pt x="4210257" y="2492239"/>
                  <a:pt x="4206660" y="2498757"/>
                  <a:pt x="4202524" y="2509188"/>
                </a:cubicBezTo>
                <a:lnTo>
                  <a:pt x="4190520" y="2519978"/>
                </a:lnTo>
                <a:lnTo>
                  <a:pt x="4184046" y="2519978"/>
                </a:lnTo>
                <a:cubicBezTo>
                  <a:pt x="4179550" y="2515842"/>
                  <a:pt x="4173076" y="2512245"/>
                  <a:pt x="4164624" y="2509188"/>
                </a:cubicBezTo>
                <a:cubicBezTo>
                  <a:pt x="4161836" y="2504692"/>
                  <a:pt x="4159993" y="2498892"/>
                  <a:pt x="4159094" y="2491789"/>
                </a:cubicBezTo>
                <a:cubicBezTo>
                  <a:pt x="4152620" y="2486574"/>
                  <a:pt x="4149383" y="2480459"/>
                  <a:pt x="4149383" y="2473446"/>
                </a:cubicBezTo>
                <a:cubicBezTo>
                  <a:pt x="4148124" y="2473446"/>
                  <a:pt x="4144168" y="2469489"/>
                  <a:pt x="4137514" y="2461577"/>
                </a:cubicBezTo>
                <a:cubicBezTo>
                  <a:pt x="4124476" y="2458699"/>
                  <a:pt x="4117957" y="2453979"/>
                  <a:pt x="4117957" y="2447415"/>
                </a:cubicBezTo>
                <a:lnTo>
                  <a:pt x="4112562" y="2440941"/>
                </a:lnTo>
                <a:close/>
                <a:moveTo>
                  <a:pt x="2072982" y="2436760"/>
                </a:moveTo>
                <a:cubicBezTo>
                  <a:pt x="2086649" y="2439277"/>
                  <a:pt x="2093484" y="2442874"/>
                  <a:pt x="2093484" y="2447550"/>
                </a:cubicBezTo>
                <a:lnTo>
                  <a:pt x="2098878" y="2447550"/>
                </a:lnTo>
                <a:lnTo>
                  <a:pt x="2099959" y="2442155"/>
                </a:lnTo>
                <a:lnTo>
                  <a:pt x="2097799" y="2439997"/>
                </a:lnTo>
                <a:lnTo>
                  <a:pt x="2097799" y="2438918"/>
                </a:lnTo>
                <a:lnTo>
                  <a:pt x="2103194" y="2439997"/>
                </a:lnTo>
                <a:lnTo>
                  <a:pt x="2106431" y="2438918"/>
                </a:lnTo>
                <a:cubicBezTo>
                  <a:pt x="2110209" y="2441795"/>
                  <a:pt x="2117447" y="2443593"/>
                  <a:pt x="2128148" y="2444313"/>
                </a:cubicBezTo>
                <a:lnTo>
                  <a:pt x="2132462" y="2448629"/>
                </a:lnTo>
                <a:lnTo>
                  <a:pt x="2132462" y="2451866"/>
                </a:lnTo>
                <a:lnTo>
                  <a:pt x="2096720" y="2488687"/>
                </a:lnTo>
                <a:lnTo>
                  <a:pt x="2096720" y="2493003"/>
                </a:lnTo>
                <a:cubicBezTo>
                  <a:pt x="2096720" y="2494441"/>
                  <a:pt x="2099959" y="2495161"/>
                  <a:pt x="2106431" y="2495161"/>
                </a:cubicBezTo>
                <a:lnTo>
                  <a:pt x="2109668" y="2499477"/>
                </a:lnTo>
                <a:lnTo>
                  <a:pt x="2110747" y="2499477"/>
                </a:lnTo>
                <a:lnTo>
                  <a:pt x="2113984" y="2497319"/>
                </a:lnTo>
                <a:lnTo>
                  <a:pt x="2117221" y="2497319"/>
                </a:lnTo>
                <a:cubicBezTo>
                  <a:pt x="2120638" y="2497319"/>
                  <a:pt x="2125000" y="2500556"/>
                  <a:pt x="2130306" y="2507030"/>
                </a:cubicBezTo>
                <a:cubicBezTo>
                  <a:pt x="2133901" y="2507030"/>
                  <a:pt x="2135700" y="2509547"/>
                  <a:pt x="2135700" y="2514583"/>
                </a:cubicBezTo>
                <a:lnTo>
                  <a:pt x="2128148" y="2521057"/>
                </a:lnTo>
                <a:cubicBezTo>
                  <a:pt x="2128148" y="2522855"/>
                  <a:pt x="2131024" y="2524654"/>
                  <a:pt x="2136778" y="2526452"/>
                </a:cubicBezTo>
                <a:lnTo>
                  <a:pt x="2145410" y="2523215"/>
                </a:lnTo>
                <a:lnTo>
                  <a:pt x="2146488" y="2523215"/>
                </a:lnTo>
                <a:cubicBezTo>
                  <a:pt x="2148108" y="2525373"/>
                  <a:pt x="2153503" y="2526452"/>
                  <a:pt x="2162674" y="2526452"/>
                </a:cubicBezTo>
                <a:lnTo>
                  <a:pt x="2162674" y="2527531"/>
                </a:lnTo>
                <a:lnTo>
                  <a:pt x="2163754" y="2526452"/>
                </a:lnTo>
                <a:lnTo>
                  <a:pt x="2171306" y="2526452"/>
                </a:lnTo>
                <a:lnTo>
                  <a:pt x="2174543" y="2527531"/>
                </a:lnTo>
                <a:lnTo>
                  <a:pt x="2179938" y="2526452"/>
                </a:lnTo>
                <a:lnTo>
                  <a:pt x="2194100" y="2526452"/>
                </a:lnTo>
                <a:lnTo>
                  <a:pt x="2202733" y="2527531"/>
                </a:lnTo>
                <a:lnTo>
                  <a:pt x="2211364" y="2526452"/>
                </a:lnTo>
                <a:lnTo>
                  <a:pt x="2218919" y="2526452"/>
                </a:lnTo>
                <a:cubicBezTo>
                  <a:pt x="2222873" y="2526452"/>
                  <a:pt x="2228628" y="2520697"/>
                  <a:pt x="2236180" y="2509188"/>
                </a:cubicBezTo>
                <a:cubicBezTo>
                  <a:pt x="2244814" y="2499836"/>
                  <a:pt x="2250208" y="2495161"/>
                  <a:pt x="2252367" y="2495161"/>
                </a:cubicBezTo>
                <a:cubicBezTo>
                  <a:pt x="2254165" y="2500556"/>
                  <a:pt x="2261763" y="2507749"/>
                  <a:pt x="2275161" y="2516741"/>
                </a:cubicBezTo>
                <a:cubicBezTo>
                  <a:pt x="2278758" y="2521776"/>
                  <a:pt x="2282714" y="2524294"/>
                  <a:pt x="2287029" y="2524294"/>
                </a:cubicBezTo>
                <a:cubicBezTo>
                  <a:pt x="2289907" y="2524654"/>
                  <a:pt x="2291344" y="2525733"/>
                  <a:pt x="2291344" y="2527531"/>
                </a:cubicBezTo>
                <a:lnTo>
                  <a:pt x="2291344" y="2528610"/>
                </a:lnTo>
                <a:cubicBezTo>
                  <a:pt x="2291344" y="2531487"/>
                  <a:pt x="2282714" y="2532926"/>
                  <a:pt x="2265449" y="2532926"/>
                </a:cubicBezTo>
                <a:cubicBezTo>
                  <a:pt x="2260325" y="2528070"/>
                  <a:pt x="2257762" y="2521596"/>
                  <a:pt x="2257762" y="2513504"/>
                </a:cubicBezTo>
                <a:lnTo>
                  <a:pt x="2255603" y="2515662"/>
                </a:lnTo>
                <a:cubicBezTo>
                  <a:pt x="2257042" y="2515662"/>
                  <a:pt x="2258167" y="2519259"/>
                  <a:pt x="2258975" y="2526452"/>
                </a:cubicBezTo>
                <a:cubicBezTo>
                  <a:pt x="2261133" y="2527171"/>
                  <a:pt x="2262212" y="2529329"/>
                  <a:pt x="2262212" y="2532926"/>
                </a:cubicBezTo>
                <a:lnTo>
                  <a:pt x="2261133" y="2534005"/>
                </a:lnTo>
                <a:lnTo>
                  <a:pt x="2260054" y="2534005"/>
                </a:lnTo>
                <a:cubicBezTo>
                  <a:pt x="2256367" y="2532926"/>
                  <a:pt x="2253804" y="2531487"/>
                  <a:pt x="2252367" y="2529689"/>
                </a:cubicBezTo>
                <a:cubicBezTo>
                  <a:pt x="2247331" y="2531307"/>
                  <a:pt x="2244814" y="2532746"/>
                  <a:pt x="2244814" y="2534005"/>
                </a:cubicBezTo>
                <a:lnTo>
                  <a:pt x="2244814" y="2536163"/>
                </a:lnTo>
                <a:cubicBezTo>
                  <a:pt x="2247692" y="2539310"/>
                  <a:pt x="2249130" y="2542232"/>
                  <a:pt x="2249130" y="2544930"/>
                </a:cubicBezTo>
                <a:lnTo>
                  <a:pt x="2248051" y="2550325"/>
                </a:lnTo>
                <a:lnTo>
                  <a:pt x="2249130" y="2556799"/>
                </a:lnTo>
                <a:cubicBezTo>
                  <a:pt x="2246971" y="2556799"/>
                  <a:pt x="2245173" y="2571186"/>
                  <a:pt x="2243735" y="2599959"/>
                </a:cubicBezTo>
                <a:cubicBezTo>
                  <a:pt x="2243735" y="2602207"/>
                  <a:pt x="2244814" y="2603331"/>
                  <a:pt x="2246971" y="2603331"/>
                </a:cubicBezTo>
                <a:lnTo>
                  <a:pt x="2248051" y="2604410"/>
                </a:lnTo>
                <a:lnTo>
                  <a:pt x="2248051" y="2607647"/>
                </a:lnTo>
                <a:lnTo>
                  <a:pt x="2249130" y="2623832"/>
                </a:lnTo>
                <a:lnTo>
                  <a:pt x="2245893" y="2637859"/>
                </a:lnTo>
                <a:lnTo>
                  <a:pt x="2248051" y="2652965"/>
                </a:lnTo>
                <a:cubicBezTo>
                  <a:pt x="2248051" y="2669420"/>
                  <a:pt x="2245532" y="2680615"/>
                  <a:pt x="2240498" y="2686549"/>
                </a:cubicBezTo>
                <a:cubicBezTo>
                  <a:pt x="2240498" y="2692124"/>
                  <a:pt x="2235103" y="2695721"/>
                  <a:pt x="2224312" y="2697339"/>
                </a:cubicBezTo>
                <a:lnTo>
                  <a:pt x="2212443" y="2696260"/>
                </a:lnTo>
                <a:lnTo>
                  <a:pt x="2208128" y="2697339"/>
                </a:lnTo>
                <a:lnTo>
                  <a:pt x="2201654" y="2695181"/>
                </a:lnTo>
                <a:cubicBezTo>
                  <a:pt x="2198417" y="2698778"/>
                  <a:pt x="2194414" y="2700576"/>
                  <a:pt x="2189650" y="2700576"/>
                </a:cubicBezTo>
                <a:cubicBezTo>
                  <a:pt x="2187491" y="2697519"/>
                  <a:pt x="2184974" y="2688887"/>
                  <a:pt x="2182096" y="2674680"/>
                </a:cubicBezTo>
                <a:lnTo>
                  <a:pt x="2183175" y="2666992"/>
                </a:lnTo>
                <a:cubicBezTo>
                  <a:pt x="2179759" y="2666453"/>
                  <a:pt x="2175803" y="2663935"/>
                  <a:pt x="2171306" y="2659439"/>
                </a:cubicBezTo>
                <a:lnTo>
                  <a:pt x="2155122" y="2654044"/>
                </a:lnTo>
                <a:lnTo>
                  <a:pt x="2145410" y="2654044"/>
                </a:lnTo>
                <a:lnTo>
                  <a:pt x="2137856" y="2645412"/>
                </a:lnTo>
                <a:lnTo>
                  <a:pt x="2137856" y="2643254"/>
                </a:lnTo>
                <a:cubicBezTo>
                  <a:pt x="2137856" y="2641456"/>
                  <a:pt x="2139296" y="2640377"/>
                  <a:pt x="2142174" y="2640017"/>
                </a:cubicBezTo>
                <a:cubicBezTo>
                  <a:pt x="2143792" y="2641276"/>
                  <a:pt x="2152782" y="2642715"/>
                  <a:pt x="2169148" y="2644333"/>
                </a:cubicBezTo>
                <a:lnTo>
                  <a:pt x="2172386" y="2645412"/>
                </a:lnTo>
                <a:cubicBezTo>
                  <a:pt x="2173104" y="2643254"/>
                  <a:pt x="2175262" y="2642175"/>
                  <a:pt x="2178860" y="2642175"/>
                </a:cubicBezTo>
                <a:cubicBezTo>
                  <a:pt x="2184434" y="2644333"/>
                  <a:pt x="2188751" y="2647211"/>
                  <a:pt x="2191807" y="2650807"/>
                </a:cubicBezTo>
                <a:lnTo>
                  <a:pt x="2191807" y="2649728"/>
                </a:lnTo>
                <a:lnTo>
                  <a:pt x="2190729" y="2644333"/>
                </a:lnTo>
                <a:cubicBezTo>
                  <a:pt x="2198731" y="2641995"/>
                  <a:pt x="2202733" y="2639118"/>
                  <a:pt x="2202733" y="2635701"/>
                </a:cubicBezTo>
                <a:lnTo>
                  <a:pt x="2199496" y="2624911"/>
                </a:lnTo>
                <a:lnTo>
                  <a:pt x="2199496" y="2619516"/>
                </a:lnTo>
                <a:cubicBezTo>
                  <a:pt x="2199496" y="2616819"/>
                  <a:pt x="2200933" y="2613582"/>
                  <a:pt x="2203812" y="2609805"/>
                </a:cubicBezTo>
                <a:lnTo>
                  <a:pt x="2197337" y="2599959"/>
                </a:lnTo>
                <a:lnTo>
                  <a:pt x="2202733" y="2581616"/>
                </a:lnTo>
                <a:lnTo>
                  <a:pt x="2202733" y="2578379"/>
                </a:lnTo>
                <a:lnTo>
                  <a:pt x="2197337" y="2563273"/>
                </a:lnTo>
                <a:lnTo>
                  <a:pt x="2197337" y="2552483"/>
                </a:lnTo>
                <a:lnTo>
                  <a:pt x="2200575" y="2537377"/>
                </a:lnTo>
                <a:lnTo>
                  <a:pt x="2200575" y="2534005"/>
                </a:lnTo>
                <a:lnTo>
                  <a:pt x="2194100" y="2535084"/>
                </a:lnTo>
                <a:lnTo>
                  <a:pt x="2193021" y="2534005"/>
                </a:lnTo>
                <a:lnTo>
                  <a:pt x="2191807" y="2534005"/>
                </a:lnTo>
                <a:lnTo>
                  <a:pt x="2179938" y="2537377"/>
                </a:lnTo>
                <a:lnTo>
                  <a:pt x="2169148" y="2535084"/>
                </a:lnTo>
                <a:lnTo>
                  <a:pt x="2165912" y="2536163"/>
                </a:lnTo>
                <a:cubicBezTo>
                  <a:pt x="2154222" y="2536163"/>
                  <a:pt x="2145950" y="2534724"/>
                  <a:pt x="2141094" y="2531847"/>
                </a:cubicBezTo>
                <a:lnTo>
                  <a:pt x="2128148" y="2532926"/>
                </a:lnTo>
                <a:cubicBezTo>
                  <a:pt x="2126079" y="2532926"/>
                  <a:pt x="2123876" y="2530049"/>
                  <a:pt x="2121539" y="2524294"/>
                </a:cubicBezTo>
                <a:cubicBezTo>
                  <a:pt x="2118302" y="2525553"/>
                  <a:pt x="2115423" y="2528070"/>
                  <a:pt x="2112907" y="2531847"/>
                </a:cubicBezTo>
                <a:lnTo>
                  <a:pt x="2111826" y="2530768"/>
                </a:lnTo>
                <a:lnTo>
                  <a:pt x="2109668" y="2530768"/>
                </a:lnTo>
                <a:lnTo>
                  <a:pt x="2109668" y="2534005"/>
                </a:lnTo>
                <a:lnTo>
                  <a:pt x="2108589" y="2538456"/>
                </a:lnTo>
                <a:lnTo>
                  <a:pt x="2109668" y="2542772"/>
                </a:lnTo>
                <a:cubicBezTo>
                  <a:pt x="2105353" y="2545469"/>
                  <a:pt x="2102475" y="2548706"/>
                  <a:pt x="2101035" y="2552483"/>
                </a:cubicBezTo>
                <a:cubicBezTo>
                  <a:pt x="2101035" y="2553922"/>
                  <a:pt x="2103913" y="2556439"/>
                  <a:pt x="2109668" y="2560036"/>
                </a:cubicBezTo>
                <a:lnTo>
                  <a:pt x="2109668" y="2562194"/>
                </a:lnTo>
                <a:cubicBezTo>
                  <a:pt x="2103913" y="2567589"/>
                  <a:pt x="2101035" y="2571905"/>
                  <a:pt x="2101035" y="2575142"/>
                </a:cubicBezTo>
                <a:lnTo>
                  <a:pt x="2102115" y="2609805"/>
                </a:lnTo>
                <a:lnTo>
                  <a:pt x="2099959" y="2624911"/>
                </a:lnTo>
                <a:lnTo>
                  <a:pt x="2104273" y="2644333"/>
                </a:lnTo>
                <a:cubicBezTo>
                  <a:pt x="2103375" y="2650807"/>
                  <a:pt x="2100856" y="2654044"/>
                  <a:pt x="2096720" y="2654044"/>
                </a:cubicBezTo>
                <a:lnTo>
                  <a:pt x="2101035" y="2665913"/>
                </a:lnTo>
                <a:lnTo>
                  <a:pt x="2101035" y="2678996"/>
                </a:lnTo>
                <a:cubicBezTo>
                  <a:pt x="2098518" y="2691225"/>
                  <a:pt x="2096000" y="2697339"/>
                  <a:pt x="2093484" y="2697339"/>
                </a:cubicBezTo>
                <a:lnTo>
                  <a:pt x="2088089" y="2694102"/>
                </a:lnTo>
                <a:lnTo>
                  <a:pt x="2081615" y="2696260"/>
                </a:lnTo>
                <a:lnTo>
                  <a:pt x="2068665" y="2696260"/>
                </a:lnTo>
                <a:lnTo>
                  <a:pt x="2055584" y="2681154"/>
                </a:lnTo>
                <a:lnTo>
                  <a:pt x="2055584" y="2672522"/>
                </a:lnTo>
                <a:cubicBezTo>
                  <a:pt x="2057742" y="2669825"/>
                  <a:pt x="2058821" y="2667262"/>
                  <a:pt x="2058821" y="2664834"/>
                </a:cubicBezTo>
                <a:cubicBezTo>
                  <a:pt x="2055223" y="2660338"/>
                  <a:pt x="2053426" y="2654584"/>
                  <a:pt x="2053426" y="2647570"/>
                </a:cubicBezTo>
                <a:cubicBezTo>
                  <a:pt x="2057742" y="2638938"/>
                  <a:pt x="2059899" y="2629947"/>
                  <a:pt x="2059899" y="2620595"/>
                </a:cubicBezTo>
                <a:lnTo>
                  <a:pt x="2055584" y="2608726"/>
                </a:lnTo>
                <a:lnTo>
                  <a:pt x="2055584" y="2606568"/>
                </a:lnTo>
                <a:lnTo>
                  <a:pt x="2057742" y="2599959"/>
                </a:lnTo>
                <a:lnTo>
                  <a:pt x="2054505" y="2592406"/>
                </a:lnTo>
                <a:lnTo>
                  <a:pt x="2052346" y="2592406"/>
                </a:lnTo>
                <a:cubicBezTo>
                  <a:pt x="2048210" y="2598161"/>
                  <a:pt x="2040657" y="2601038"/>
                  <a:pt x="2029686" y="2601038"/>
                </a:cubicBezTo>
                <a:lnTo>
                  <a:pt x="2028608" y="2599959"/>
                </a:lnTo>
                <a:lnTo>
                  <a:pt x="2028608" y="2597801"/>
                </a:lnTo>
                <a:lnTo>
                  <a:pt x="2050189" y="2575142"/>
                </a:lnTo>
                <a:cubicBezTo>
                  <a:pt x="2050548" y="2570466"/>
                  <a:pt x="2053426" y="2564352"/>
                  <a:pt x="2058821" y="2556799"/>
                </a:cubicBezTo>
                <a:cubicBezTo>
                  <a:pt x="2061427" y="2546548"/>
                  <a:pt x="2065069" y="2538591"/>
                  <a:pt x="2069746" y="2532926"/>
                </a:cubicBezTo>
                <a:lnTo>
                  <a:pt x="2069746" y="2529689"/>
                </a:lnTo>
                <a:lnTo>
                  <a:pt x="2068665" y="2525373"/>
                </a:lnTo>
                <a:lnTo>
                  <a:pt x="2076219" y="2511346"/>
                </a:lnTo>
                <a:lnTo>
                  <a:pt x="2076219" y="2507030"/>
                </a:lnTo>
                <a:lnTo>
                  <a:pt x="2072982" y="2503793"/>
                </a:lnTo>
                <a:lnTo>
                  <a:pt x="2057742" y="2510267"/>
                </a:lnTo>
                <a:lnTo>
                  <a:pt x="2056661" y="2507030"/>
                </a:lnTo>
                <a:lnTo>
                  <a:pt x="2055584" y="2507030"/>
                </a:lnTo>
                <a:cubicBezTo>
                  <a:pt x="2055584" y="2514223"/>
                  <a:pt x="2050548" y="2518899"/>
                  <a:pt x="2040478" y="2521057"/>
                </a:cubicBezTo>
                <a:cubicBezTo>
                  <a:pt x="2035442" y="2519978"/>
                  <a:pt x="2032925" y="2518539"/>
                  <a:pt x="2032925" y="2516741"/>
                </a:cubicBezTo>
                <a:lnTo>
                  <a:pt x="2032925" y="2511346"/>
                </a:lnTo>
                <a:cubicBezTo>
                  <a:pt x="2032925" y="2504692"/>
                  <a:pt x="2037959" y="2499297"/>
                  <a:pt x="2048031" y="2495161"/>
                </a:cubicBezTo>
                <a:lnTo>
                  <a:pt x="2049109" y="2495161"/>
                </a:lnTo>
                <a:lnTo>
                  <a:pt x="2056661" y="2496240"/>
                </a:lnTo>
                <a:lnTo>
                  <a:pt x="2056661" y="2494082"/>
                </a:lnTo>
                <a:lnTo>
                  <a:pt x="2054505" y="2494082"/>
                </a:lnTo>
                <a:lnTo>
                  <a:pt x="2054505" y="2493003"/>
                </a:lnTo>
                <a:lnTo>
                  <a:pt x="2051268" y="2494082"/>
                </a:lnTo>
                <a:lnTo>
                  <a:pt x="2048031" y="2493003"/>
                </a:lnTo>
                <a:lnTo>
                  <a:pt x="2048031" y="2491924"/>
                </a:lnTo>
                <a:cubicBezTo>
                  <a:pt x="2058191" y="2480235"/>
                  <a:pt x="2064710" y="2467961"/>
                  <a:pt x="2067586" y="2455103"/>
                </a:cubicBezTo>
                <a:cubicBezTo>
                  <a:pt x="2071184" y="2450247"/>
                  <a:pt x="2072982" y="2444133"/>
                  <a:pt x="2072982" y="2436760"/>
                </a:cubicBezTo>
                <a:close/>
                <a:moveTo>
                  <a:pt x="1619679" y="2436490"/>
                </a:moveTo>
                <a:lnTo>
                  <a:pt x="1624265" y="2436490"/>
                </a:lnTo>
                <a:cubicBezTo>
                  <a:pt x="1625704" y="2436490"/>
                  <a:pt x="1626424" y="2437929"/>
                  <a:pt x="1626424" y="2440806"/>
                </a:cubicBezTo>
                <a:lnTo>
                  <a:pt x="1629931" y="2441885"/>
                </a:lnTo>
                <a:lnTo>
                  <a:pt x="1639506" y="2439727"/>
                </a:lnTo>
                <a:lnTo>
                  <a:pt x="1641664" y="2439727"/>
                </a:lnTo>
                <a:lnTo>
                  <a:pt x="1643013" y="2440806"/>
                </a:lnTo>
                <a:lnTo>
                  <a:pt x="1653264" y="2437569"/>
                </a:lnTo>
                <a:lnTo>
                  <a:pt x="1657849" y="2437569"/>
                </a:lnTo>
                <a:cubicBezTo>
                  <a:pt x="1661536" y="2437569"/>
                  <a:pt x="1664548" y="2439367"/>
                  <a:pt x="1666886" y="2442964"/>
                </a:cubicBezTo>
                <a:lnTo>
                  <a:pt x="1677136" y="2439727"/>
                </a:lnTo>
                <a:lnTo>
                  <a:pt x="1680779" y="2444043"/>
                </a:lnTo>
                <a:lnTo>
                  <a:pt x="1680779" y="2446066"/>
                </a:lnTo>
                <a:cubicBezTo>
                  <a:pt x="1680779" y="2450023"/>
                  <a:pt x="1677676" y="2453260"/>
                  <a:pt x="1671471" y="2455777"/>
                </a:cubicBezTo>
                <a:lnTo>
                  <a:pt x="1670393" y="2456856"/>
                </a:lnTo>
                <a:lnTo>
                  <a:pt x="1670393" y="2457935"/>
                </a:lnTo>
                <a:lnTo>
                  <a:pt x="1671471" y="2461172"/>
                </a:lnTo>
                <a:lnTo>
                  <a:pt x="1670393" y="2467511"/>
                </a:lnTo>
                <a:lnTo>
                  <a:pt x="1672551" y="2473985"/>
                </a:lnTo>
                <a:lnTo>
                  <a:pt x="1670393" y="2477222"/>
                </a:lnTo>
                <a:cubicBezTo>
                  <a:pt x="1676597" y="2479740"/>
                  <a:pt x="1679699" y="2481538"/>
                  <a:pt x="1679699" y="2482617"/>
                </a:cubicBezTo>
                <a:lnTo>
                  <a:pt x="1671471" y="2485720"/>
                </a:lnTo>
                <a:lnTo>
                  <a:pt x="1662300" y="2480459"/>
                </a:lnTo>
                <a:cubicBezTo>
                  <a:pt x="1662300" y="2483427"/>
                  <a:pt x="1656951" y="2485180"/>
                  <a:pt x="1646250" y="2485720"/>
                </a:cubicBezTo>
                <a:lnTo>
                  <a:pt x="1644092" y="2485720"/>
                </a:lnTo>
                <a:lnTo>
                  <a:pt x="1628582" y="2483696"/>
                </a:lnTo>
                <a:lnTo>
                  <a:pt x="1620759" y="2485720"/>
                </a:lnTo>
                <a:lnTo>
                  <a:pt x="1575441" y="2484641"/>
                </a:lnTo>
                <a:lnTo>
                  <a:pt x="1570720" y="2483696"/>
                </a:lnTo>
                <a:lnTo>
                  <a:pt x="1563706" y="2485720"/>
                </a:lnTo>
                <a:lnTo>
                  <a:pt x="1562627" y="2485720"/>
                </a:lnTo>
                <a:cubicBezTo>
                  <a:pt x="1551927" y="2482752"/>
                  <a:pt x="1546576" y="2480639"/>
                  <a:pt x="1546576" y="2479380"/>
                </a:cubicBezTo>
                <a:cubicBezTo>
                  <a:pt x="1551163" y="2476503"/>
                  <a:pt x="1555793" y="2475064"/>
                  <a:pt x="1560469" y="2475064"/>
                </a:cubicBezTo>
                <a:lnTo>
                  <a:pt x="1567213" y="2475064"/>
                </a:lnTo>
                <a:lnTo>
                  <a:pt x="1578678" y="2478301"/>
                </a:lnTo>
                <a:lnTo>
                  <a:pt x="1593244" y="2478301"/>
                </a:lnTo>
                <a:cubicBezTo>
                  <a:pt x="1596031" y="2476143"/>
                  <a:pt x="1598684" y="2475064"/>
                  <a:pt x="1601202" y="2475064"/>
                </a:cubicBezTo>
                <a:lnTo>
                  <a:pt x="1609295" y="2475064"/>
                </a:lnTo>
                <a:lnTo>
                  <a:pt x="1613880" y="2478301"/>
                </a:lnTo>
                <a:lnTo>
                  <a:pt x="1620759" y="2478301"/>
                </a:lnTo>
                <a:cubicBezTo>
                  <a:pt x="1621298" y="2473266"/>
                  <a:pt x="1620489" y="2466837"/>
                  <a:pt x="1618331" y="2459014"/>
                </a:cubicBezTo>
                <a:lnTo>
                  <a:pt x="1618331" y="2453619"/>
                </a:lnTo>
                <a:lnTo>
                  <a:pt x="1620759" y="2450382"/>
                </a:lnTo>
                <a:cubicBezTo>
                  <a:pt x="1616892" y="2446696"/>
                  <a:pt x="1614959" y="2443504"/>
                  <a:pt x="1614959" y="2440806"/>
                </a:cubicBezTo>
                <a:close/>
                <a:moveTo>
                  <a:pt x="5257003" y="2435411"/>
                </a:moveTo>
                <a:lnTo>
                  <a:pt x="5258082" y="2435411"/>
                </a:lnTo>
                <a:lnTo>
                  <a:pt x="5274133" y="2447145"/>
                </a:lnTo>
                <a:cubicBezTo>
                  <a:pt x="5274313" y="2449124"/>
                  <a:pt x="5277909" y="2452720"/>
                  <a:pt x="5284923" y="2457935"/>
                </a:cubicBezTo>
                <a:lnTo>
                  <a:pt x="5286002" y="2463330"/>
                </a:lnTo>
                <a:lnTo>
                  <a:pt x="5286002" y="2464409"/>
                </a:lnTo>
                <a:cubicBezTo>
                  <a:pt x="5282765" y="2475469"/>
                  <a:pt x="5279528" y="2482617"/>
                  <a:pt x="5276291" y="2485854"/>
                </a:cubicBezTo>
                <a:lnTo>
                  <a:pt x="5276291" y="2488012"/>
                </a:lnTo>
                <a:lnTo>
                  <a:pt x="5278449" y="2491249"/>
                </a:lnTo>
                <a:lnTo>
                  <a:pt x="5277370" y="2494486"/>
                </a:lnTo>
                <a:lnTo>
                  <a:pt x="5278449" y="2499747"/>
                </a:lnTo>
                <a:lnTo>
                  <a:pt x="5277370" y="2511616"/>
                </a:lnTo>
                <a:lnTo>
                  <a:pt x="5281686" y="2521327"/>
                </a:lnTo>
                <a:lnTo>
                  <a:pt x="5278449" y="2528745"/>
                </a:lnTo>
                <a:lnTo>
                  <a:pt x="5282765" y="2544930"/>
                </a:lnTo>
                <a:lnTo>
                  <a:pt x="5282765" y="2554506"/>
                </a:lnTo>
                <a:cubicBezTo>
                  <a:pt x="5282765" y="2556664"/>
                  <a:pt x="5279528" y="2557743"/>
                  <a:pt x="5273054" y="2557743"/>
                </a:cubicBezTo>
                <a:lnTo>
                  <a:pt x="5273054" y="2564217"/>
                </a:lnTo>
                <a:lnTo>
                  <a:pt x="5279528" y="2572849"/>
                </a:lnTo>
                <a:lnTo>
                  <a:pt x="5279528" y="2575007"/>
                </a:lnTo>
                <a:cubicBezTo>
                  <a:pt x="5279528" y="2576446"/>
                  <a:pt x="5278449" y="2577165"/>
                  <a:pt x="5276291" y="2577165"/>
                </a:cubicBezTo>
                <a:lnTo>
                  <a:pt x="5275212" y="2578244"/>
                </a:lnTo>
                <a:lnTo>
                  <a:pt x="5275212" y="2579323"/>
                </a:lnTo>
                <a:cubicBezTo>
                  <a:pt x="5275212" y="2580672"/>
                  <a:pt x="5276291" y="2581346"/>
                  <a:pt x="5278449" y="2581346"/>
                </a:cubicBezTo>
                <a:lnTo>
                  <a:pt x="5279528" y="2582425"/>
                </a:lnTo>
                <a:lnTo>
                  <a:pt x="5279528" y="2586741"/>
                </a:lnTo>
                <a:cubicBezTo>
                  <a:pt x="5279528" y="2596093"/>
                  <a:pt x="5272739" y="2600768"/>
                  <a:pt x="5259161" y="2600768"/>
                </a:cubicBezTo>
                <a:lnTo>
                  <a:pt x="5257003" y="2600768"/>
                </a:lnTo>
                <a:lnTo>
                  <a:pt x="5253766" y="2607108"/>
                </a:lnTo>
                <a:lnTo>
                  <a:pt x="5258082" y="2614661"/>
                </a:lnTo>
                <a:lnTo>
                  <a:pt x="5258082" y="2616819"/>
                </a:lnTo>
                <a:lnTo>
                  <a:pt x="5253766" y="2622214"/>
                </a:lnTo>
                <a:lnTo>
                  <a:pt x="5253766" y="2626530"/>
                </a:lnTo>
                <a:lnTo>
                  <a:pt x="5255924" y="2629767"/>
                </a:lnTo>
                <a:lnTo>
                  <a:pt x="5255924" y="2641501"/>
                </a:lnTo>
                <a:cubicBezTo>
                  <a:pt x="5255924" y="2649414"/>
                  <a:pt x="5258397" y="2653370"/>
                  <a:pt x="5263343" y="2653370"/>
                </a:cubicBezTo>
                <a:cubicBezTo>
                  <a:pt x="5265501" y="2653370"/>
                  <a:pt x="5268738" y="2650493"/>
                  <a:pt x="5273054" y="2644738"/>
                </a:cubicBezTo>
                <a:cubicBezTo>
                  <a:pt x="5276471" y="2644738"/>
                  <a:pt x="5281146" y="2637589"/>
                  <a:pt x="5287081" y="2623293"/>
                </a:cubicBezTo>
                <a:lnTo>
                  <a:pt x="5289104" y="2621135"/>
                </a:lnTo>
                <a:lnTo>
                  <a:pt x="5288160" y="2617898"/>
                </a:lnTo>
                <a:cubicBezTo>
                  <a:pt x="5289868" y="2612862"/>
                  <a:pt x="5291262" y="2610345"/>
                  <a:pt x="5292341" y="2610345"/>
                </a:cubicBezTo>
                <a:lnTo>
                  <a:pt x="5294499" y="2610345"/>
                </a:lnTo>
                <a:lnTo>
                  <a:pt x="5297736" y="2613582"/>
                </a:lnTo>
                <a:lnTo>
                  <a:pt x="5297736" y="2618977"/>
                </a:lnTo>
                <a:cubicBezTo>
                  <a:pt x="5295578" y="2627249"/>
                  <a:pt x="5294499" y="2635836"/>
                  <a:pt x="5294499" y="2644738"/>
                </a:cubicBezTo>
                <a:cubicBezTo>
                  <a:pt x="5298455" y="2652471"/>
                  <a:pt x="5300973" y="2659619"/>
                  <a:pt x="5302052" y="2666183"/>
                </a:cubicBezTo>
                <a:cubicBezTo>
                  <a:pt x="5301512" y="2670499"/>
                  <a:pt x="5300793" y="2672657"/>
                  <a:pt x="5299894" y="2672657"/>
                </a:cubicBezTo>
                <a:lnTo>
                  <a:pt x="5300973" y="2673736"/>
                </a:lnTo>
                <a:lnTo>
                  <a:pt x="5300973" y="2681289"/>
                </a:lnTo>
                <a:cubicBezTo>
                  <a:pt x="5300973" y="2686954"/>
                  <a:pt x="5289508" y="2691585"/>
                  <a:pt x="5266580" y="2695181"/>
                </a:cubicBezTo>
                <a:lnTo>
                  <a:pt x="5262264" y="2693023"/>
                </a:lnTo>
                <a:lnTo>
                  <a:pt x="5235423" y="2694102"/>
                </a:lnTo>
                <a:lnTo>
                  <a:pt x="5234479" y="2693023"/>
                </a:lnTo>
                <a:lnTo>
                  <a:pt x="5232321" y="2695181"/>
                </a:lnTo>
                <a:lnTo>
                  <a:pt x="5229084" y="2695181"/>
                </a:lnTo>
                <a:cubicBezTo>
                  <a:pt x="5224768" y="2695181"/>
                  <a:pt x="5220812" y="2692664"/>
                  <a:pt x="5217215" y="2687628"/>
                </a:cubicBezTo>
                <a:lnTo>
                  <a:pt x="5217215" y="2669420"/>
                </a:lnTo>
                <a:cubicBezTo>
                  <a:pt x="5214518" y="2666183"/>
                  <a:pt x="5213079" y="2662991"/>
                  <a:pt x="5212899" y="2659844"/>
                </a:cubicBezTo>
                <a:lnTo>
                  <a:pt x="5216136" y="2638264"/>
                </a:lnTo>
                <a:lnTo>
                  <a:pt x="5216136" y="2633948"/>
                </a:lnTo>
                <a:lnTo>
                  <a:pt x="5213978" y="2626530"/>
                </a:lnTo>
                <a:lnTo>
                  <a:pt x="5216136" y="2612503"/>
                </a:lnTo>
                <a:lnTo>
                  <a:pt x="5216136" y="2611424"/>
                </a:lnTo>
                <a:lnTo>
                  <a:pt x="5213978" y="2609266"/>
                </a:lnTo>
                <a:lnTo>
                  <a:pt x="5203323" y="2624372"/>
                </a:lnTo>
                <a:cubicBezTo>
                  <a:pt x="5203323" y="2632194"/>
                  <a:pt x="5197568" y="2641501"/>
                  <a:pt x="5186059" y="2652291"/>
                </a:cubicBezTo>
                <a:lnTo>
                  <a:pt x="5187138" y="2653370"/>
                </a:lnTo>
                <a:lnTo>
                  <a:pt x="5187138" y="2658765"/>
                </a:lnTo>
                <a:lnTo>
                  <a:pt x="5184980" y="2660788"/>
                </a:lnTo>
                <a:lnTo>
                  <a:pt x="5179720" y="2659844"/>
                </a:lnTo>
                <a:lnTo>
                  <a:pt x="5173246" y="2674815"/>
                </a:lnTo>
                <a:lnTo>
                  <a:pt x="5159219" y="2679131"/>
                </a:lnTo>
                <a:lnTo>
                  <a:pt x="5154903" y="2678052"/>
                </a:lnTo>
                <a:cubicBezTo>
                  <a:pt x="5154903" y="2684077"/>
                  <a:pt x="5149912" y="2690146"/>
                  <a:pt x="5139932" y="2696260"/>
                </a:cubicBezTo>
                <a:lnTo>
                  <a:pt x="5124960" y="2694102"/>
                </a:lnTo>
                <a:lnTo>
                  <a:pt x="5110933" y="2699497"/>
                </a:lnTo>
                <a:lnTo>
                  <a:pt x="5106617" y="2698418"/>
                </a:lnTo>
                <a:lnTo>
                  <a:pt x="5100278" y="2700576"/>
                </a:lnTo>
                <a:lnTo>
                  <a:pt x="5097041" y="2700576"/>
                </a:lnTo>
                <a:lnTo>
                  <a:pt x="5094883" y="2698418"/>
                </a:lnTo>
                <a:lnTo>
                  <a:pt x="5094883" y="2697339"/>
                </a:lnTo>
                <a:cubicBezTo>
                  <a:pt x="5094883" y="2695181"/>
                  <a:pt x="5099514" y="2692664"/>
                  <a:pt x="5108775" y="2689786"/>
                </a:cubicBezTo>
                <a:cubicBezTo>
                  <a:pt x="5108775" y="2688348"/>
                  <a:pt x="5112732" y="2687314"/>
                  <a:pt x="5120644" y="2686684"/>
                </a:cubicBezTo>
                <a:lnTo>
                  <a:pt x="5128062" y="2674815"/>
                </a:lnTo>
                <a:cubicBezTo>
                  <a:pt x="5128062" y="2672118"/>
                  <a:pt x="5131659" y="2669240"/>
                  <a:pt x="5138853" y="2666183"/>
                </a:cubicBezTo>
                <a:cubicBezTo>
                  <a:pt x="5138853" y="2664564"/>
                  <a:pt x="5140291" y="2662766"/>
                  <a:pt x="5143169" y="2660788"/>
                </a:cubicBezTo>
                <a:cubicBezTo>
                  <a:pt x="5146046" y="2658001"/>
                  <a:pt x="5148564" y="2654089"/>
                  <a:pt x="5150722" y="2649054"/>
                </a:cubicBezTo>
                <a:cubicBezTo>
                  <a:pt x="5155128" y="2644558"/>
                  <a:pt x="5159039" y="2642040"/>
                  <a:pt x="5162456" y="2641501"/>
                </a:cubicBezTo>
                <a:lnTo>
                  <a:pt x="5161377" y="2636106"/>
                </a:lnTo>
                <a:cubicBezTo>
                  <a:pt x="5166412" y="2620370"/>
                  <a:pt x="5171807" y="2612503"/>
                  <a:pt x="5177562" y="2612503"/>
                </a:cubicBezTo>
                <a:lnTo>
                  <a:pt x="5173246" y="2602926"/>
                </a:lnTo>
                <a:lnTo>
                  <a:pt x="5157061" y="2607108"/>
                </a:lnTo>
                <a:cubicBezTo>
                  <a:pt x="5149957" y="2600364"/>
                  <a:pt x="5146406" y="2594294"/>
                  <a:pt x="5146406" y="2588899"/>
                </a:cubicBezTo>
                <a:lnTo>
                  <a:pt x="5146406" y="2579323"/>
                </a:lnTo>
                <a:lnTo>
                  <a:pt x="5147485" y="2578244"/>
                </a:lnTo>
                <a:lnTo>
                  <a:pt x="5146406" y="2577165"/>
                </a:lnTo>
                <a:lnTo>
                  <a:pt x="5146406" y="2576086"/>
                </a:lnTo>
                <a:lnTo>
                  <a:pt x="5149643" y="2554506"/>
                </a:lnTo>
                <a:lnTo>
                  <a:pt x="5146406" y="2542772"/>
                </a:lnTo>
                <a:lnTo>
                  <a:pt x="5147485" y="2536298"/>
                </a:lnTo>
                <a:lnTo>
                  <a:pt x="5145327" y="2526587"/>
                </a:lnTo>
                <a:lnTo>
                  <a:pt x="5146406" y="2482617"/>
                </a:lnTo>
                <a:lnTo>
                  <a:pt x="5144248" y="2482617"/>
                </a:lnTo>
                <a:cubicBezTo>
                  <a:pt x="5137774" y="2502669"/>
                  <a:pt x="5134537" y="2516651"/>
                  <a:pt x="5134537" y="2524564"/>
                </a:cubicBezTo>
                <a:cubicBezTo>
                  <a:pt x="5130580" y="2531128"/>
                  <a:pt x="5127748" y="2539715"/>
                  <a:pt x="5126039" y="2550325"/>
                </a:cubicBezTo>
                <a:lnTo>
                  <a:pt x="5121723" y="2554506"/>
                </a:lnTo>
                <a:lnTo>
                  <a:pt x="5122802" y="2560980"/>
                </a:lnTo>
                <a:cubicBezTo>
                  <a:pt x="5120465" y="2567634"/>
                  <a:pt x="5117947" y="2572310"/>
                  <a:pt x="5115249" y="2575007"/>
                </a:cubicBezTo>
                <a:lnTo>
                  <a:pt x="5115249" y="2578244"/>
                </a:lnTo>
                <a:cubicBezTo>
                  <a:pt x="5127388" y="2587146"/>
                  <a:pt x="5135616" y="2596093"/>
                  <a:pt x="5139932" y="2605084"/>
                </a:cubicBezTo>
                <a:lnTo>
                  <a:pt x="5137774" y="2608187"/>
                </a:lnTo>
                <a:cubicBezTo>
                  <a:pt x="5139212" y="2612323"/>
                  <a:pt x="5141730" y="2616279"/>
                  <a:pt x="5145327" y="2620056"/>
                </a:cubicBezTo>
                <a:lnTo>
                  <a:pt x="5145327" y="2621135"/>
                </a:lnTo>
                <a:lnTo>
                  <a:pt x="5144248" y="2625451"/>
                </a:lnTo>
                <a:lnTo>
                  <a:pt x="5148564" y="2631925"/>
                </a:lnTo>
                <a:lnTo>
                  <a:pt x="5148564" y="2638264"/>
                </a:lnTo>
                <a:cubicBezTo>
                  <a:pt x="5146406" y="2639882"/>
                  <a:pt x="5144967" y="2646356"/>
                  <a:pt x="5144248" y="2657686"/>
                </a:cubicBezTo>
                <a:lnTo>
                  <a:pt x="5132378" y="2661867"/>
                </a:lnTo>
                <a:lnTo>
                  <a:pt x="5124960" y="2659844"/>
                </a:lnTo>
                <a:lnTo>
                  <a:pt x="5118486" y="2661867"/>
                </a:lnTo>
                <a:cubicBezTo>
                  <a:pt x="5110394" y="2661867"/>
                  <a:pt x="5103965" y="2650088"/>
                  <a:pt x="5099199" y="2626530"/>
                </a:cubicBezTo>
                <a:lnTo>
                  <a:pt x="5097041" y="2626530"/>
                </a:lnTo>
                <a:cubicBezTo>
                  <a:pt x="5095962" y="2635791"/>
                  <a:pt x="5082700" y="2654044"/>
                  <a:pt x="5057253" y="2681289"/>
                </a:cubicBezTo>
                <a:cubicBezTo>
                  <a:pt x="5056174" y="2684886"/>
                  <a:pt x="5053656" y="2686684"/>
                  <a:pt x="5049700" y="2686684"/>
                </a:cubicBezTo>
                <a:lnTo>
                  <a:pt x="5048621" y="2685605"/>
                </a:lnTo>
                <a:lnTo>
                  <a:pt x="5047542" y="2685605"/>
                </a:lnTo>
                <a:lnTo>
                  <a:pt x="5042282" y="2688707"/>
                </a:lnTo>
                <a:lnTo>
                  <a:pt x="5039045" y="2688707"/>
                </a:lnTo>
                <a:lnTo>
                  <a:pt x="5033650" y="2683447"/>
                </a:lnTo>
                <a:lnTo>
                  <a:pt x="5033650" y="2682368"/>
                </a:lnTo>
                <a:cubicBezTo>
                  <a:pt x="5033830" y="2680929"/>
                  <a:pt x="5037426" y="2678771"/>
                  <a:pt x="5044440" y="2675894"/>
                </a:cubicBezTo>
                <a:lnTo>
                  <a:pt x="5060490" y="2640422"/>
                </a:lnTo>
                <a:cubicBezTo>
                  <a:pt x="5060490" y="2635656"/>
                  <a:pt x="5061929" y="2632105"/>
                  <a:pt x="5064806" y="2629767"/>
                </a:cubicBezTo>
                <a:cubicBezTo>
                  <a:pt x="5064806" y="2625990"/>
                  <a:pt x="5066964" y="2622034"/>
                  <a:pt x="5071280" y="2617898"/>
                </a:cubicBezTo>
                <a:cubicBezTo>
                  <a:pt x="5067683" y="2617358"/>
                  <a:pt x="5065885" y="2616279"/>
                  <a:pt x="5065885" y="2614661"/>
                </a:cubicBezTo>
                <a:lnTo>
                  <a:pt x="5065885" y="2610345"/>
                </a:lnTo>
                <a:cubicBezTo>
                  <a:pt x="5065885" y="2608726"/>
                  <a:pt x="5068403" y="2607333"/>
                  <a:pt x="5073438" y="2606163"/>
                </a:cubicBezTo>
                <a:cubicBezTo>
                  <a:pt x="5073438" y="2597891"/>
                  <a:pt x="5076990" y="2587146"/>
                  <a:pt x="5084093" y="2573928"/>
                </a:cubicBezTo>
                <a:lnTo>
                  <a:pt x="5084093" y="2572849"/>
                </a:lnTo>
                <a:cubicBezTo>
                  <a:pt x="5077619" y="2565656"/>
                  <a:pt x="5072989" y="2555630"/>
                  <a:pt x="5070201" y="2542772"/>
                </a:cubicBezTo>
                <a:cubicBezTo>
                  <a:pt x="5054645" y="2523260"/>
                  <a:pt x="5045699" y="2512875"/>
                  <a:pt x="5043361" y="2511616"/>
                </a:cubicBezTo>
                <a:lnTo>
                  <a:pt x="5043361" y="2509458"/>
                </a:lnTo>
                <a:lnTo>
                  <a:pt x="5046598" y="2506221"/>
                </a:lnTo>
                <a:lnTo>
                  <a:pt x="5050779" y="2506221"/>
                </a:lnTo>
                <a:lnTo>
                  <a:pt x="5061569" y="2519169"/>
                </a:lnTo>
                <a:cubicBezTo>
                  <a:pt x="5067683" y="2519169"/>
                  <a:pt x="5073033" y="2524519"/>
                  <a:pt x="5077619" y="2535219"/>
                </a:cubicBezTo>
                <a:lnTo>
                  <a:pt x="5085172" y="2542772"/>
                </a:lnTo>
                <a:lnTo>
                  <a:pt x="5087330" y="2542772"/>
                </a:lnTo>
                <a:lnTo>
                  <a:pt x="5087330" y="2539535"/>
                </a:lnTo>
                <a:lnTo>
                  <a:pt x="5091646" y="2521327"/>
                </a:lnTo>
                <a:cubicBezTo>
                  <a:pt x="5097401" y="2514134"/>
                  <a:pt x="5100278" y="2506940"/>
                  <a:pt x="5100278" y="2499747"/>
                </a:cubicBezTo>
                <a:lnTo>
                  <a:pt x="5099199" y="2495565"/>
                </a:lnTo>
                <a:lnTo>
                  <a:pt x="5101222" y="2490170"/>
                </a:lnTo>
                <a:lnTo>
                  <a:pt x="5099199" y="2483696"/>
                </a:lnTo>
                <a:lnTo>
                  <a:pt x="5099199" y="2481538"/>
                </a:lnTo>
                <a:lnTo>
                  <a:pt x="5101222" y="2478301"/>
                </a:lnTo>
                <a:lnTo>
                  <a:pt x="5101222" y="2470883"/>
                </a:lnTo>
                <a:lnTo>
                  <a:pt x="5093804" y="2468725"/>
                </a:lnTo>
                <a:lnTo>
                  <a:pt x="5087330" y="2470883"/>
                </a:lnTo>
                <a:lnTo>
                  <a:pt x="5084093" y="2470883"/>
                </a:lnTo>
                <a:lnTo>
                  <a:pt x="5075461" y="2469804"/>
                </a:lnTo>
                <a:lnTo>
                  <a:pt x="5060490" y="2472906"/>
                </a:lnTo>
                <a:lnTo>
                  <a:pt x="5056174" y="2472906"/>
                </a:lnTo>
                <a:cubicBezTo>
                  <a:pt x="5045474" y="2470659"/>
                  <a:pt x="5040124" y="2468186"/>
                  <a:pt x="5040124" y="2465488"/>
                </a:cubicBezTo>
                <a:lnTo>
                  <a:pt x="5040124" y="2463330"/>
                </a:lnTo>
                <a:lnTo>
                  <a:pt x="5043361" y="2460093"/>
                </a:lnTo>
                <a:lnTo>
                  <a:pt x="5070201" y="2460093"/>
                </a:lnTo>
                <a:cubicBezTo>
                  <a:pt x="5072359" y="2462251"/>
                  <a:pt x="5075911" y="2463330"/>
                  <a:pt x="5080856" y="2463330"/>
                </a:cubicBezTo>
                <a:lnTo>
                  <a:pt x="5080856" y="2464409"/>
                </a:lnTo>
                <a:lnTo>
                  <a:pt x="5086251" y="2463330"/>
                </a:lnTo>
                <a:lnTo>
                  <a:pt x="5099199" y="2463330"/>
                </a:lnTo>
                <a:cubicBezTo>
                  <a:pt x="5104504" y="2459914"/>
                  <a:pt x="5108416" y="2454519"/>
                  <a:pt x="5110933" y="2447145"/>
                </a:cubicBezTo>
                <a:lnTo>
                  <a:pt x="5113091" y="2445122"/>
                </a:lnTo>
                <a:lnTo>
                  <a:pt x="5114170" y="2445122"/>
                </a:lnTo>
                <a:cubicBezTo>
                  <a:pt x="5120644" y="2447370"/>
                  <a:pt x="5123881" y="2450562"/>
                  <a:pt x="5123881" y="2454698"/>
                </a:cubicBezTo>
                <a:lnTo>
                  <a:pt x="5124960" y="2455777"/>
                </a:lnTo>
                <a:cubicBezTo>
                  <a:pt x="5124960" y="2457216"/>
                  <a:pt x="5125995" y="2457935"/>
                  <a:pt x="5128062" y="2457935"/>
                </a:cubicBezTo>
                <a:lnTo>
                  <a:pt x="5133457" y="2456856"/>
                </a:lnTo>
                <a:lnTo>
                  <a:pt x="5135616" y="2460093"/>
                </a:lnTo>
                <a:lnTo>
                  <a:pt x="5134537" y="2465488"/>
                </a:lnTo>
                <a:lnTo>
                  <a:pt x="5141011" y="2463330"/>
                </a:lnTo>
                <a:lnTo>
                  <a:pt x="5145327" y="2465488"/>
                </a:lnTo>
                <a:lnTo>
                  <a:pt x="5146406" y="2464409"/>
                </a:lnTo>
                <a:lnTo>
                  <a:pt x="5145327" y="2451461"/>
                </a:lnTo>
                <a:lnTo>
                  <a:pt x="5145327" y="2449303"/>
                </a:lnTo>
                <a:cubicBezTo>
                  <a:pt x="5147125" y="2440761"/>
                  <a:pt x="5149283" y="2436490"/>
                  <a:pt x="5151801" y="2436490"/>
                </a:cubicBezTo>
                <a:cubicBezTo>
                  <a:pt x="5158365" y="2443234"/>
                  <a:pt x="5165513" y="2447145"/>
                  <a:pt x="5173246" y="2448224"/>
                </a:cubicBezTo>
                <a:cubicBezTo>
                  <a:pt x="5173246" y="2450023"/>
                  <a:pt x="5175764" y="2451461"/>
                  <a:pt x="5180799" y="2452540"/>
                </a:cubicBezTo>
                <a:lnTo>
                  <a:pt x="5187138" y="2451461"/>
                </a:lnTo>
                <a:lnTo>
                  <a:pt x="5191454" y="2455777"/>
                </a:lnTo>
                <a:lnTo>
                  <a:pt x="5195770" y="2455777"/>
                </a:lnTo>
                <a:lnTo>
                  <a:pt x="5207639" y="2451461"/>
                </a:lnTo>
                <a:lnTo>
                  <a:pt x="5209662" y="2451461"/>
                </a:lnTo>
                <a:lnTo>
                  <a:pt x="5224768" y="2455777"/>
                </a:lnTo>
                <a:cubicBezTo>
                  <a:pt x="5227825" y="2455777"/>
                  <a:pt x="5233895" y="2453619"/>
                  <a:pt x="5242976" y="2449303"/>
                </a:cubicBezTo>
                <a:cubicBezTo>
                  <a:pt x="5248731" y="2446696"/>
                  <a:pt x="5251608" y="2442425"/>
                  <a:pt x="5251608" y="2436490"/>
                </a:cubicBezTo>
                <a:close/>
                <a:moveTo>
                  <a:pt x="7132391" y="2435137"/>
                </a:moveTo>
                <a:lnTo>
                  <a:pt x="7134549" y="2437295"/>
                </a:lnTo>
                <a:lnTo>
                  <a:pt x="7138865" y="2437295"/>
                </a:lnTo>
                <a:lnTo>
                  <a:pt x="7138865" y="2436216"/>
                </a:lnTo>
                <a:lnTo>
                  <a:pt x="7133470" y="2435137"/>
                </a:lnTo>
                <a:close/>
                <a:moveTo>
                  <a:pt x="8700058" y="2435007"/>
                </a:moveTo>
                <a:lnTo>
                  <a:pt x="8705453" y="2435007"/>
                </a:lnTo>
                <a:cubicBezTo>
                  <a:pt x="8721189" y="2437704"/>
                  <a:pt x="8729056" y="2441301"/>
                  <a:pt x="8729056" y="2445796"/>
                </a:cubicBezTo>
                <a:lnTo>
                  <a:pt x="8730135" y="2446876"/>
                </a:lnTo>
                <a:lnTo>
                  <a:pt x="8733372" y="2446876"/>
                </a:lnTo>
                <a:lnTo>
                  <a:pt x="8738768" y="2442559"/>
                </a:lnTo>
                <a:lnTo>
                  <a:pt x="8742004" y="2442559"/>
                </a:lnTo>
                <a:cubicBezTo>
                  <a:pt x="8757740" y="2443639"/>
                  <a:pt x="8765608" y="2445796"/>
                  <a:pt x="8765608" y="2449033"/>
                </a:cubicBezTo>
                <a:lnTo>
                  <a:pt x="8765608" y="2455373"/>
                </a:lnTo>
                <a:cubicBezTo>
                  <a:pt x="8765608" y="2457531"/>
                  <a:pt x="8760617" y="2459689"/>
                  <a:pt x="8750637" y="2461847"/>
                </a:cubicBezTo>
                <a:lnTo>
                  <a:pt x="8740926" y="2474795"/>
                </a:lnTo>
                <a:lnTo>
                  <a:pt x="8740926" y="2475874"/>
                </a:lnTo>
                <a:lnTo>
                  <a:pt x="8742004" y="2482348"/>
                </a:lnTo>
                <a:lnTo>
                  <a:pt x="8740926" y="2486664"/>
                </a:lnTo>
                <a:lnTo>
                  <a:pt x="8742004" y="2487743"/>
                </a:lnTo>
                <a:lnTo>
                  <a:pt x="8749558" y="2487743"/>
                </a:lnTo>
                <a:cubicBezTo>
                  <a:pt x="8758010" y="2487743"/>
                  <a:pt x="8763719" y="2484506"/>
                  <a:pt x="8766687" y="2478032"/>
                </a:cubicBezTo>
                <a:cubicBezTo>
                  <a:pt x="8766687" y="2470119"/>
                  <a:pt x="8773161" y="2466163"/>
                  <a:pt x="8786109" y="2466163"/>
                </a:cubicBezTo>
                <a:cubicBezTo>
                  <a:pt x="8787188" y="2472637"/>
                  <a:pt x="8792223" y="2475874"/>
                  <a:pt x="8801215" y="2475874"/>
                </a:cubicBezTo>
                <a:cubicBezTo>
                  <a:pt x="8806880" y="2482528"/>
                  <a:pt x="8809712" y="2487563"/>
                  <a:pt x="8809712" y="2490980"/>
                </a:cubicBezTo>
                <a:lnTo>
                  <a:pt x="8809712" y="2493003"/>
                </a:lnTo>
                <a:lnTo>
                  <a:pt x="8806475" y="2496240"/>
                </a:lnTo>
                <a:lnTo>
                  <a:pt x="8800136" y="2495161"/>
                </a:lnTo>
                <a:cubicBezTo>
                  <a:pt x="8800136" y="2496600"/>
                  <a:pt x="8799057" y="2497319"/>
                  <a:pt x="8796899" y="2497319"/>
                </a:cubicBezTo>
                <a:lnTo>
                  <a:pt x="8769924" y="2494082"/>
                </a:lnTo>
                <a:lnTo>
                  <a:pt x="8762506" y="2497319"/>
                </a:lnTo>
                <a:lnTo>
                  <a:pt x="8753874" y="2495161"/>
                </a:lnTo>
                <a:lnTo>
                  <a:pt x="8751716" y="2495161"/>
                </a:lnTo>
                <a:lnTo>
                  <a:pt x="8748478" y="2497319"/>
                </a:lnTo>
                <a:lnTo>
                  <a:pt x="8740926" y="2497319"/>
                </a:lnTo>
                <a:lnTo>
                  <a:pt x="8732293" y="2521057"/>
                </a:lnTo>
                <a:cubicBezTo>
                  <a:pt x="8728697" y="2532117"/>
                  <a:pt x="8726584" y="2541423"/>
                  <a:pt x="8725954" y="2548976"/>
                </a:cubicBezTo>
                <a:cubicBezTo>
                  <a:pt x="8724336" y="2548976"/>
                  <a:pt x="8723257" y="2553652"/>
                  <a:pt x="8722717" y="2563004"/>
                </a:cubicBezTo>
                <a:cubicBezTo>
                  <a:pt x="8716963" y="2572804"/>
                  <a:pt x="8714085" y="2579953"/>
                  <a:pt x="8714085" y="2584449"/>
                </a:cubicBezTo>
                <a:lnTo>
                  <a:pt x="8715164" y="2584449"/>
                </a:lnTo>
                <a:lnTo>
                  <a:pt x="8721638" y="2582290"/>
                </a:lnTo>
                <a:lnTo>
                  <a:pt x="8722717" y="2582290"/>
                </a:lnTo>
                <a:lnTo>
                  <a:pt x="8727977" y="2586607"/>
                </a:lnTo>
                <a:lnTo>
                  <a:pt x="8738768" y="2583370"/>
                </a:lnTo>
                <a:lnTo>
                  <a:pt x="8743084" y="2589844"/>
                </a:lnTo>
                <a:lnTo>
                  <a:pt x="8757111" y="2584449"/>
                </a:lnTo>
                <a:lnTo>
                  <a:pt x="8761427" y="2585527"/>
                </a:lnTo>
                <a:cubicBezTo>
                  <a:pt x="8764933" y="2578874"/>
                  <a:pt x="8768485" y="2574198"/>
                  <a:pt x="8772082" y="2571501"/>
                </a:cubicBezTo>
                <a:lnTo>
                  <a:pt x="8773161" y="2571501"/>
                </a:lnTo>
                <a:cubicBezTo>
                  <a:pt x="8776038" y="2571501"/>
                  <a:pt x="8783231" y="2576176"/>
                  <a:pt x="8794741" y="2585527"/>
                </a:cubicBezTo>
                <a:cubicBezTo>
                  <a:pt x="8798158" y="2585527"/>
                  <a:pt x="8802069" y="2588405"/>
                  <a:pt x="8806475" y="2594160"/>
                </a:cubicBezTo>
                <a:cubicBezTo>
                  <a:pt x="8808633" y="2594160"/>
                  <a:pt x="8809712" y="2594879"/>
                  <a:pt x="8809712" y="2596318"/>
                </a:cubicBezTo>
                <a:lnTo>
                  <a:pt x="8809712" y="2597397"/>
                </a:lnTo>
                <a:cubicBezTo>
                  <a:pt x="8809712" y="2601892"/>
                  <a:pt x="8804002" y="2607602"/>
                  <a:pt x="8792583" y="2614526"/>
                </a:cubicBezTo>
                <a:cubicBezTo>
                  <a:pt x="8787547" y="2626755"/>
                  <a:pt x="8779994" y="2632869"/>
                  <a:pt x="8769924" y="2632869"/>
                </a:cubicBezTo>
                <a:cubicBezTo>
                  <a:pt x="8769924" y="2640692"/>
                  <a:pt x="8767811" y="2644603"/>
                  <a:pt x="8763585" y="2644603"/>
                </a:cubicBezTo>
                <a:lnTo>
                  <a:pt x="8763585" y="2648919"/>
                </a:lnTo>
                <a:cubicBezTo>
                  <a:pt x="8763585" y="2650717"/>
                  <a:pt x="8767496" y="2653595"/>
                  <a:pt x="8775319" y="2657551"/>
                </a:cubicBezTo>
                <a:cubicBezTo>
                  <a:pt x="8779095" y="2660968"/>
                  <a:pt x="8781973" y="2667801"/>
                  <a:pt x="8783951" y="2678052"/>
                </a:cubicBezTo>
                <a:cubicBezTo>
                  <a:pt x="8783951" y="2684077"/>
                  <a:pt x="8778196" y="2691225"/>
                  <a:pt x="8766687" y="2699498"/>
                </a:cubicBezTo>
                <a:lnTo>
                  <a:pt x="8761427" y="2700577"/>
                </a:lnTo>
                <a:lnTo>
                  <a:pt x="8756032" y="2700577"/>
                </a:lnTo>
                <a:lnTo>
                  <a:pt x="8756032" y="2696261"/>
                </a:lnTo>
                <a:lnTo>
                  <a:pt x="8761427" y="2683312"/>
                </a:lnTo>
                <a:lnTo>
                  <a:pt x="8760348" y="2683312"/>
                </a:lnTo>
                <a:cubicBezTo>
                  <a:pt x="8758909" y="2683312"/>
                  <a:pt x="8758190" y="2685111"/>
                  <a:pt x="8758190" y="2688707"/>
                </a:cubicBezTo>
                <a:lnTo>
                  <a:pt x="8757111" y="2689786"/>
                </a:lnTo>
                <a:cubicBezTo>
                  <a:pt x="8755132" y="2696261"/>
                  <a:pt x="8753694" y="2699498"/>
                  <a:pt x="8752795" y="2699498"/>
                </a:cubicBezTo>
                <a:lnTo>
                  <a:pt x="8749558" y="2699498"/>
                </a:lnTo>
                <a:cubicBezTo>
                  <a:pt x="8746320" y="2696620"/>
                  <a:pt x="8742364" y="2695182"/>
                  <a:pt x="8737688" y="2695182"/>
                </a:cubicBezTo>
                <a:cubicBezTo>
                  <a:pt x="8731394" y="2689786"/>
                  <a:pt x="8723886" y="2681199"/>
                  <a:pt x="8715164" y="2669420"/>
                </a:cubicBezTo>
                <a:cubicBezTo>
                  <a:pt x="8705273" y="2665644"/>
                  <a:pt x="8698440" y="2659889"/>
                  <a:pt x="8694663" y="2652156"/>
                </a:cubicBezTo>
                <a:cubicBezTo>
                  <a:pt x="8694663" y="2646312"/>
                  <a:pt x="8687515" y="2642760"/>
                  <a:pt x="8673218" y="2641501"/>
                </a:cubicBezTo>
                <a:lnTo>
                  <a:pt x="8666744" y="2635027"/>
                </a:lnTo>
                <a:lnTo>
                  <a:pt x="8668902" y="2632869"/>
                </a:lnTo>
                <a:cubicBezTo>
                  <a:pt x="8670341" y="2632869"/>
                  <a:pt x="8671060" y="2633948"/>
                  <a:pt x="8671060" y="2636106"/>
                </a:cubicBezTo>
                <a:lnTo>
                  <a:pt x="8672139" y="2637185"/>
                </a:lnTo>
                <a:lnTo>
                  <a:pt x="8673218" y="2637185"/>
                </a:lnTo>
                <a:lnTo>
                  <a:pt x="8688324" y="2632869"/>
                </a:lnTo>
                <a:lnTo>
                  <a:pt x="8689268" y="2633948"/>
                </a:lnTo>
                <a:lnTo>
                  <a:pt x="8695742" y="2631790"/>
                </a:lnTo>
                <a:lnTo>
                  <a:pt x="8710848" y="2635027"/>
                </a:lnTo>
                <a:lnTo>
                  <a:pt x="8710848" y="2636106"/>
                </a:lnTo>
                <a:lnTo>
                  <a:pt x="8711927" y="2635027"/>
                </a:lnTo>
                <a:lnTo>
                  <a:pt x="8714085" y="2635027"/>
                </a:lnTo>
                <a:lnTo>
                  <a:pt x="8720559" y="2638264"/>
                </a:lnTo>
                <a:cubicBezTo>
                  <a:pt x="8723437" y="2638264"/>
                  <a:pt x="8726269" y="2633948"/>
                  <a:pt x="8729056" y="2625316"/>
                </a:cubicBezTo>
                <a:lnTo>
                  <a:pt x="8744162" y="2605894"/>
                </a:lnTo>
                <a:cubicBezTo>
                  <a:pt x="8746680" y="2605894"/>
                  <a:pt x="8749198" y="2602702"/>
                  <a:pt x="8751716" y="2596318"/>
                </a:cubicBezTo>
                <a:lnTo>
                  <a:pt x="8751716" y="2595238"/>
                </a:lnTo>
                <a:lnTo>
                  <a:pt x="8750637" y="2594160"/>
                </a:lnTo>
                <a:lnTo>
                  <a:pt x="8750637" y="2593081"/>
                </a:lnTo>
                <a:lnTo>
                  <a:pt x="8737688" y="2597397"/>
                </a:lnTo>
                <a:lnTo>
                  <a:pt x="8726898" y="2593081"/>
                </a:lnTo>
                <a:lnTo>
                  <a:pt x="8723796" y="2596318"/>
                </a:lnTo>
                <a:lnTo>
                  <a:pt x="8720559" y="2596318"/>
                </a:lnTo>
                <a:lnTo>
                  <a:pt x="8716243" y="2593081"/>
                </a:lnTo>
                <a:lnTo>
                  <a:pt x="8715164" y="2593081"/>
                </a:lnTo>
                <a:cubicBezTo>
                  <a:pt x="8711028" y="2602342"/>
                  <a:pt x="8704194" y="2606973"/>
                  <a:pt x="8694663" y="2606973"/>
                </a:cubicBezTo>
                <a:lnTo>
                  <a:pt x="8689268" y="2605894"/>
                </a:lnTo>
                <a:lnTo>
                  <a:pt x="8679692" y="2606973"/>
                </a:lnTo>
                <a:lnTo>
                  <a:pt x="8675376" y="2606973"/>
                </a:lnTo>
                <a:cubicBezTo>
                  <a:pt x="8670341" y="2606973"/>
                  <a:pt x="8665305" y="2603781"/>
                  <a:pt x="8660270" y="2597397"/>
                </a:cubicBezTo>
                <a:lnTo>
                  <a:pt x="8660270" y="2593081"/>
                </a:lnTo>
                <a:lnTo>
                  <a:pt x="8665665" y="2580133"/>
                </a:lnTo>
                <a:lnTo>
                  <a:pt x="8664586" y="2569342"/>
                </a:lnTo>
                <a:cubicBezTo>
                  <a:pt x="8670341" y="2564757"/>
                  <a:pt x="8673218" y="2559047"/>
                  <a:pt x="8673218" y="2552213"/>
                </a:cubicBezTo>
                <a:lnTo>
                  <a:pt x="8672139" y="2552213"/>
                </a:lnTo>
                <a:lnTo>
                  <a:pt x="8667823" y="2551134"/>
                </a:lnTo>
                <a:lnTo>
                  <a:pt x="8664586" y="2552213"/>
                </a:lnTo>
                <a:lnTo>
                  <a:pt x="8663507" y="2551134"/>
                </a:lnTo>
                <a:lnTo>
                  <a:pt x="8658112" y="2552213"/>
                </a:lnTo>
                <a:lnTo>
                  <a:pt x="8636667" y="2552213"/>
                </a:lnTo>
                <a:cubicBezTo>
                  <a:pt x="8633070" y="2550415"/>
                  <a:pt x="8631272" y="2547538"/>
                  <a:pt x="8631272" y="2543581"/>
                </a:cubicBezTo>
                <a:lnTo>
                  <a:pt x="8632351" y="2542502"/>
                </a:lnTo>
                <a:lnTo>
                  <a:pt x="8639904" y="2542502"/>
                </a:lnTo>
                <a:lnTo>
                  <a:pt x="8651638" y="2540344"/>
                </a:lnTo>
                <a:lnTo>
                  <a:pt x="8659191" y="2543581"/>
                </a:lnTo>
                <a:cubicBezTo>
                  <a:pt x="8669981" y="2543581"/>
                  <a:pt x="8675376" y="2539985"/>
                  <a:pt x="8675376" y="2532791"/>
                </a:cubicBezTo>
                <a:cubicBezTo>
                  <a:pt x="8676815" y="2524429"/>
                  <a:pt x="8679332" y="2518000"/>
                  <a:pt x="8682929" y="2513504"/>
                </a:cubicBezTo>
                <a:lnTo>
                  <a:pt x="8681850" y="2507030"/>
                </a:lnTo>
                <a:lnTo>
                  <a:pt x="8690347" y="2496240"/>
                </a:lnTo>
                <a:lnTo>
                  <a:pt x="8689268" y="2493003"/>
                </a:lnTo>
                <a:lnTo>
                  <a:pt x="8669981" y="2497319"/>
                </a:lnTo>
                <a:cubicBezTo>
                  <a:pt x="8661709" y="2497319"/>
                  <a:pt x="8655954" y="2494846"/>
                  <a:pt x="8652717" y="2489901"/>
                </a:cubicBezTo>
                <a:lnTo>
                  <a:pt x="8652717" y="2488822"/>
                </a:lnTo>
                <a:lnTo>
                  <a:pt x="8658112" y="2483427"/>
                </a:lnTo>
                <a:lnTo>
                  <a:pt x="8661349" y="2483427"/>
                </a:lnTo>
                <a:cubicBezTo>
                  <a:pt x="8663867" y="2486304"/>
                  <a:pt x="8668183" y="2488103"/>
                  <a:pt x="8674297" y="2488822"/>
                </a:cubicBezTo>
                <a:cubicBezTo>
                  <a:pt x="8674297" y="2490890"/>
                  <a:pt x="8675736" y="2491924"/>
                  <a:pt x="8678613" y="2491924"/>
                </a:cubicBezTo>
                <a:cubicBezTo>
                  <a:pt x="8687695" y="2488597"/>
                  <a:pt x="8693045" y="2485045"/>
                  <a:pt x="8694663" y="2481269"/>
                </a:cubicBezTo>
                <a:lnTo>
                  <a:pt x="8693584" y="2475874"/>
                </a:lnTo>
                <a:cubicBezTo>
                  <a:pt x="8694124" y="2468141"/>
                  <a:pt x="8695203" y="2463465"/>
                  <a:pt x="8696821" y="2461847"/>
                </a:cubicBezTo>
                <a:lnTo>
                  <a:pt x="8695742" y="2460768"/>
                </a:lnTo>
                <a:lnTo>
                  <a:pt x="8695742" y="2459689"/>
                </a:lnTo>
                <a:lnTo>
                  <a:pt x="8697900" y="2449033"/>
                </a:lnTo>
                <a:lnTo>
                  <a:pt x="8696821" y="2439322"/>
                </a:lnTo>
                <a:cubicBezTo>
                  <a:pt x="8697900" y="2436445"/>
                  <a:pt x="8698979" y="2435007"/>
                  <a:pt x="8700058" y="2435007"/>
                </a:cubicBezTo>
                <a:close/>
                <a:moveTo>
                  <a:pt x="3246689" y="2435006"/>
                </a:moveTo>
                <a:cubicBezTo>
                  <a:pt x="3272405" y="2448944"/>
                  <a:pt x="3285264" y="2458879"/>
                  <a:pt x="3285264" y="2464814"/>
                </a:cubicBezTo>
                <a:cubicBezTo>
                  <a:pt x="3282656" y="2475784"/>
                  <a:pt x="3278609" y="2481269"/>
                  <a:pt x="3273125" y="2481269"/>
                </a:cubicBezTo>
                <a:lnTo>
                  <a:pt x="3272046" y="2482348"/>
                </a:lnTo>
                <a:lnTo>
                  <a:pt x="3272046" y="2484641"/>
                </a:lnTo>
                <a:lnTo>
                  <a:pt x="3279734" y="2493408"/>
                </a:lnTo>
                <a:lnTo>
                  <a:pt x="3279734" y="2494486"/>
                </a:lnTo>
                <a:cubicBezTo>
                  <a:pt x="3278295" y="2504647"/>
                  <a:pt x="3276092" y="2512380"/>
                  <a:pt x="3273125" y="2517685"/>
                </a:cubicBezTo>
                <a:lnTo>
                  <a:pt x="3273125" y="2520922"/>
                </a:lnTo>
                <a:cubicBezTo>
                  <a:pt x="3275732" y="2520922"/>
                  <a:pt x="3277576" y="2522766"/>
                  <a:pt x="3278655" y="2526452"/>
                </a:cubicBezTo>
                <a:lnTo>
                  <a:pt x="3277576" y="2541963"/>
                </a:lnTo>
                <a:lnTo>
                  <a:pt x="3277576" y="2544121"/>
                </a:lnTo>
                <a:lnTo>
                  <a:pt x="3279734" y="2552888"/>
                </a:lnTo>
                <a:lnTo>
                  <a:pt x="3279734" y="2568399"/>
                </a:lnTo>
                <a:lnTo>
                  <a:pt x="3277576" y="2577165"/>
                </a:lnTo>
                <a:lnTo>
                  <a:pt x="3278655" y="2585932"/>
                </a:lnTo>
                <a:cubicBezTo>
                  <a:pt x="3278655" y="2592766"/>
                  <a:pt x="3277171" y="2600499"/>
                  <a:pt x="3274204" y="2609131"/>
                </a:cubicBezTo>
                <a:lnTo>
                  <a:pt x="3277576" y="2614661"/>
                </a:lnTo>
                <a:lnTo>
                  <a:pt x="3277576" y="2616819"/>
                </a:lnTo>
                <a:lnTo>
                  <a:pt x="3278655" y="2630037"/>
                </a:lnTo>
                <a:lnTo>
                  <a:pt x="3277576" y="2641096"/>
                </a:lnTo>
                <a:lnTo>
                  <a:pt x="3278655" y="2648784"/>
                </a:lnTo>
                <a:lnTo>
                  <a:pt x="3275283" y="2655393"/>
                </a:lnTo>
                <a:lnTo>
                  <a:pt x="3275283" y="2657551"/>
                </a:lnTo>
                <a:cubicBezTo>
                  <a:pt x="3278969" y="2660339"/>
                  <a:pt x="3280813" y="2663306"/>
                  <a:pt x="3280813" y="2666453"/>
                </a:cubicBezTo>
                <a:lnTo>
                  <a:pt x="3280813" y="2668611"/>
                </a:lnTo>
                <a:cubicBezTo>
                  <a:pt x="3276227" y="2679491"/>
                  <a:pt x="3265976" y="2689022"/>
                  <a:pt x="3250061" y="2697205"/>
                </a:cubicBezTo>
                <a:lnTo>
                  <a:pt x="3224705" y="2697205"/>
                </a:lnTo>
                <a:lnTo>
                  <a:pt x="3222412" y="2695047"/>
                </a:lnTo>
                <a:lnTo>
                  <a:pt x="3222412" y="2691810"/>
                </a:lnTo>
                <a:lnTo>
                  <a:pt x="3224705" y="2682908"/>
                </a:lnTo>
                <a:lnTo>
                  <a:pt x="3223626" y="2681829"/>
                </a:lnTo>
                <a:lnTo>
                  <a:pt x="3222412" y="2682908"/>
                </a:lnTo>
                <a:lnTo>
                  <a:pt x="3220254" y="2682908"/>
                </a:lnTo>
                <a:lnTo>
                  <a:pt x="3207036" y="2664160"/>
                </a:lnTo>
                <a:cubicBezTo>
                  <a:pt x="3204248" y="2664160"/>
                  <a:pt x="3201326" y="2661957"/>
                  <a:pt x="3198269" y="2657551"/>
                </a:cubicBezTo>
                <a:cubicBezTo>
                  <a:pt x="3187209" y="2657551"/>
                  <a:pt x="3181679" y="2654269"/>
                  <a:pt x="3181679" y="2647705"/>
                </a:cubicBezTo>
                <a:lnTo>
                  <a:pt x="3185051" y="2645547"/>
                </a:lnTo>
                <a:lnTo>
                  <a:pt x="3189367" y="2645547"/>
                </a:lnTo>
                <a:lnTo>
                  <a:pt x="3201506" y="2649863"/>
                </a:lnTo>
                <a:lnTo>
                  <a:pt x="3204878" y="2648784"/>
                </a:lnTo>
                <a:lnTo>
                  <a:pt x="3216882" y="2649863"/>
                </a:lnTo>
                <a:lnTo>
                  <a:pt x="3226863" y="2635567"/>
                </a:lnTo>
                <a:lnTo>
                  <a:pt x="3224705" y="2618977"/>
                </a:lnTo>
                <a:lnTo>
                  <a:pt x="3225784" y="2618977"/>
                </a:lnTo>
                <a:lnTo>
                  <a:pt x="3224705" y="2617898"/>
                </a:lnTo>
                <a:lnTo>
                  <a:pt x="3224705" y="2615740"/>
                </a:lnTo>
                <a:lnTo>
                  <a:pt x="3226863" y="2606973"/>
                </a:lnTo>
                <a:lnTo>
                  <a:pt x="3225784" y="2600364"/>
                </a:lnTo>
                <a:lnTo>
                  <a:pt x="3226863" y="2599150"/>
                </a:lnTo>
                <a:lnTo>
                  <a:pt x="3223626" y="2588225"/>
                </a:lnTo>
                <a:lnTo>
                  <a:pt x="3224705" y="2577165"/>
                </a:lnTo>
                <a:lnTo>
                  <a:pt x="3220254" y="2569477"/>
                </a:lnTo>
                <a:cubicBezTo>
                  <a:pt x="3222501" y="2564712"/>
                  <a:pt x="3223626" y="2558822"/>
                  <a:pt x="3223626" y="2551809"/>
                </a:cubicBezTo>
                <a:lnTo>
                  <a:pt x="3223626" y="2540749"/>
                </a:lnTo>
                <a:lnTo>
                  <a:pt x="3225784" y="2530903"/>
                </a:lnTo>
                <a:lnTo>
                  <a:pt x="3224705" y="2526452"/>
                </a:lnTo>
                <a:lnTo>
                  <a:pt x="3225784" y="2519843"/>
                </a:lnTo>
                <a:cubicBezTo>
                  <a:pt x="3224345" y="2518764"/>
                  <a:pt x="3223221" y="2511076"/>
                  <a:pt x="3222412" y="2496780"/>
                </a:cubicBezTo>
                <a:lnTo>
                  <a:pt x="3224705" y="2487878"/>
                </a:lnTo>
                <a:lnTo>
                  <a:pt x="3224705" y="2484641"/>
                </a:lnTo>
                <a:lnTo>
                  <a:pt x="3219175" y="2462117"/>
                </a:lnTo>
                <a:lnTo>
                  <a:pt x="3218096" y="2462117"/>
                </a:lnTo>
                <a:lnTo>
                  <a:pt x="3213645" y="2463195"/>
                </a:lnTo>
                <a:lnTo>
                  <a:pt x="3204878" y="2462117"/>
                </a:lnTo>
                <a:lnTo>
                  <a:pt x="3195976" y="2463195"/>
                </a:lnTo>
                <a:lnTo>
                  <a:pt x="3195976" y="2462117"/>
                </a:lnTo>
                <a:lnTo>
                  <a:pt x="3187209" y="2464275"/>
                </a:lnTo>
                <a:lnTo>
                  <a:pt x="3180600" y="2462117"/>
                </a:lnTo>
                <a:lnTo>
                  <a:pt x="3169540" y="2462117"/>
                </a:lnTo>
                <a:lnTo>
                  <a:pt x="3159695" y="2463195"/>
                </a:lnTo>
                <a:lnTo>
                  <a:pt x="3154165" y="2461037"/>
                </a:lnTo>
                <a:lnTo>
                  <a:pt x="3137575" y="2463195"/>
                </a:lnTo>
                <a:lnTo>
                  <a:pt x="3136496" y="2462117"/>
                </a:lnTo>
                <a:lnTo>
                  <a:pt x="3136496" y="2461037"/>
                </a:lnTo>
                <a:lnTo>
                  <a:pt x="3130966" y="2462117"/>
                </a:lnTo>
                <a:lnTo>
                  <a:pt x="3120041" y="2459823"/>
                </a:lnTo>
                <a:lnTo>
                  <a:pt x="3114511" y="2463195"/>
                </a:lnTo>
                <a:cubicBezTo>
                  <a:pt x="3103451" y="2464454"/>
                  <a:pt x="3094999" y="2462971"/>
                  <a:pt x="3089155" y="2458745"/>
                </a:cubicBezTo>
                <a:lnTo>
                  <a:pt x="3088076" y="2459823"/>
                </a:lnTo>
                <a:lnTo>
                  <a:pt x="3086862" y="2459823"/>
                </a:lnTo>
                <a:lnTo>
                  <a:pt x="3088076" y="2470344"/>
                </a:lnTo>
                <a:cubicBezTo>
                  <a:pt x="3085108" y="2478706"/>
                  <a:pt x="3083625" y="2485675"/>
                  <a:pt x="3083625" y="2491250"/>
                </a:cubicBezTo>
                <a:lnTo>
                  <a:pt x="3089155" y="2511076"/>
                </a:lnTo>
                <a:lnTo>
                  <a:pt x="3088076" y="2520922"/>
                </a:lnTo>
                <a:lnTo>
                  <a:pt x="3090234" y="2527531"/>
                </a:lnTo>
                <a:lnTo>
                  <a:pt x="3090234" y="2530903"/>
                </a:lnTo>
                <a:lnTo>
                  <a:pt x="3088076" y="2538591"/>
                </a:lnTo>
                <a:lnTo>
                  <a:pt x="3090234" y="2545200"/>
                </a:lnTo>
                <a:lnTo>
                  <a:pt x="3086862" y="2553967"/>
                </a:lnTo>
                <a:lnTo>
                  <a:pt x="3088076" y="2566105"/>
                </a:lnTo>
                <a:lnTo>
                  <a:pt x="3088076" y="2571635"/>
                </a:lnTo>
                <a:lnTo>
                  <a:pt x="3085783" y="2575007"/>
                </a:lnTo>
                <a:cubicBezTo>
                  <a:pt x="3089469" y="2579233"/>
                  <a:pt x="3091313" y="2583639"/>
                  <a:pt x="3091313" y="2588225"/>
                </a:cubicBezTo>
                <a:lnTo>
                  <a:pt x="3089155" y="2604680"/>
                </a:lnTo>
                <a:lnTo>
                  <a:pt x="3090234" y="2611289"/>
                </a:lnTo>
                <a:cubicBezTo>
                  <a:pt x="3084389" y="2614975"/>
                  <a:pt x="3081467" y="2617538"/>
                  <a:pt x="3081467" y="2618977"/>
                </a:cubicBezTo>
                <a:cubicBezTo>
                  <a:pt x="3083804" y="2620865"/>
                  <a:pt x="3086367" y="2631160"/>
                  <a:pt x="3089155" y="2649863"/>
                </a:cubicBezTo>
                <a:lnTo>
                  <a:pt x="3088076" y="2657551"/>
                </a:lnTo>
                <a:lnTo>
                  <a:pt x="3089155" y="2658765"/>
                </a:lnTo>
                <a:lnTo>
                  <a:pt x="3089155" y="2659844"/>
                </a:lnTo>
                <a:lnTo>
                  <a:pt x="3086862" y="2673062"/>
                </a:lnTo>
                <a:lnTo>
                  <a:pt x="3089155" y="2691810"/>
                </a:lnTo>
                <a:cubicBezTo>
                  <a:pt x="3086547" y="2694687"/>
                  <a:pt x="3076611" y="2697609"/>
                  <a:pt x="3059347" y="2700577"/>
                </a:cubicBezTo>
                <a:lnTo>
                  <a:pt x="3058268" y="2700577"/>
                </a:lnTo>
                <a:cubicBezTo>
                  <a:pt x="3045770" y="2695811"/>
                  <a:pt x="3039520" y="2688842"/>
                  <a:pt x="3039520" y="2679671"/>
                </a:cubicBezTo>
                <a:cubicBezTo>
                  <a:pt x="3039520" y="2670139"/>
                  <a:pt x="3040644" y="2665374"/>
                  <a:pt x="3042892" y="2665374"/>
                </a:cubicBezTo>
                <a:lnTo>
                  <a:pt x="3041813" y="2664160"/>
                </a:lnTo>
                <a:lnTo>
                  <a:pt x="3041813" y="2663081"/>
                </a:lnTo>
                <a:lnTo>
                  <a:pt x="3039520" y="2612368"/>
                </a:lnTo>
                <a:lnTo>
                  <a:pt x="3040599" y="2604680"/>
                </a:lnTo>
                <a:lnTo>
                  <a:pt x="3038441" y="2598071"/>
                </a:lnTo>
                <a:lnTo>
                  <a:pt x="3038441" y="2595913"/>
                </a:lnTo>
                <a:cubicBezTo>
                  <a:pt x="3039880" y="2594654"/>
                  <a:pt x="3040599" y="2590968"/>
                  <a:pt x="3040599" y="2584853"/>
                </a:cubicBezTo>
                <a:lnTo>
                  <a:pt x="3045050" y="2580537"/>
                </a:lnTo>
                <a:cubicBezTo>
                  <a:pt x="3041363" y="2575682"/>
                  <a:pt x="3039520" y="2565746"/>
                  <a:pt x="3039520" y="2550730"/>
                </a:cubicBezTo>
                <a:cubicBezTo>
                  <a:pt x="3039520" y="2531847"/>
                  <a:pt x="3041004" y="2521192"/>
                  <a:pt x="3043971" y="2518764"/>
                </a:cubicBezTo>
                <a:lnTo>
                  <a:pt x="3043971" y="2516606"/>
                </a:lnTo>
                <a:lnTo>
                  <a:pt x="3040599" y="2512155"/>
                </a:lnTo>
                <a:lnTo>
                  <a:pt x="3041813" y="2500016"/>
                </a:lnTo>
                <a:lnTo>
                  <a:pt x="3039520" y="2494486"/>
                </a:lnTo>
                <a:lnTo>
                  <a:pt x="3041813" y="2491250"/>
                </a:lnTo>
                <a:lnTo>
                  <a:pt x="3040599" y="2469130"/>
                </a:lnTo>
                <a:lnTo>
                  <a:pt x="3040599" y="2450382"/>
                </a:lnTo>
                <a:lnTo>
                  <a:pt x="3038441" y="2441616"/>
                </a:lnTo>
                <a:cubicBezTo>
                  <a:pt x="3039700" y="2438648"/>
                  <a:pt x="3042263" y="2437164"/>
                  <a:pt x="3046129" y="2437164"/>
                </a:cubicBezTo>
                <a:lnTo>
                  <a:pt x="3070407" y="2451596"/>
                </a:lnTo>
                <a:lnTo>
                  <a:pt x="3074858" y="2452675"/>
                </a:lnTo>
                <a:lnTo>
                  <a:pt x="3075937" y="2451596"/>
                </a:lnTo>
                <a:lnTo>
                  <a:pt x="3078095" y="2451596"/>
                </a:lnTo>
                <a:lnTo>
                  <a:pt x="3084704" y="2455912"/>
                </a:lnTo>
                <a:lnTo>
                  <a:pt x="3097922" y="2454833"/>
                </a:lnTo>
                <a:cubicBezTo>
                  <a:pt x="3105294" y="2455193"/>
                  <a:pt x="3108981" y="2455957"/>
                  <a:pt x="3108981" y="2457126"/>
                </a:cubicBezTo>
                <a:lnTo>
                  <a:pt x="3114511" y="2455912"/>
                </a:lnTo>
                <a:lnTo>
                  <a:pt x="3118827" y="2455912"/>
                </a:lnTo>
                <a:lnTo>
                  <a:pt x="3142026" y="2454833"/>
                </a:lnTo>
                <a:lnTo>
                  <a:pt x="3154165" y="2455912"/>
                </a:lnTo>
                <a:lnTo>
                  <a:pt x="3164011" y="2454833"/>
                </a:lnTo>
                <a:lnTo>
                  <a:pt x="3173991" y="2455912"/>
                </a:lnTo>
                <a:lnTo>
                  <a:pt x="3187209" y="2451596"/>
                </a:lnTo>
                <a:lnTo>
                  <a:pt x="3192739" y="2454833"/>
                </a:lnTo>
                <a:lnTo>
                  <a:pt x="3199348" y="2454833"/>
                </a:lnTo>
                <a:cubicBezTo>
                  <a:pt x="3202045" y="2452675"/>
                  <a:pt x="3204608" y="2451596"/>
                  <a:pt x="3207036" y="2451596"/>
                </a:cubicBezTo>
                <a:lnTo>
                  <a:pt x="3209194" y="2451596"/>
                </a:lnTo>
                <a:lnTo>
                  <a:pt x="3213645" y="2454833"/>
                </a:lnTo>
                <a:lnTo>
                  <a:pt x="3218096" y="2454833"/>
                </a:lnTo>
                <a:cubicBezTo>
                  <a:pt x="3232033" y="2448629"/>
                  <a:pt x="3239001" y="2443504"/>
                  <a:pt x="3239001" y="2439458"/>
                </a:cubicBezTo>
                <a:cubicBezTo>
                  <a:pt x="3242328" y="2436490"/>
                  <a:pt x="3244891" y="2435006"/>
                  <a:pt x="3246689" y="2435006"/>
                </a:cubicBezTo>
                <a:close/>
                <a:moveTo>
                  <a:pt x="7650080" y="2434872"/>
                </a:moveTo>
                <a:lnTo>
                  <a:pt x="7662084" y="2437030"/>
                </a:lnTo>
                <a:cubicBezTo>
                  <a:pt x="7662084" y="2435591"/>
                  <a:pt x="7663163" y="2434872"/>
                  <a:pt x="7665321" y="2434872"/>
                </a:cubicBezTo>
                <a:lnTo>
                  <a:pt x="7671795" y="2437030"/>
                </a:lnTo>
                <a:lnTo>
                  <a:pt x="7672874" y="2437030"/>
                </a:lnTo>
                <a:lnTo>
                  <a:pt x="7679483" y="2434872"/>
                </a:lnTo>
                <a:cubicBezTo>
                  <a:pt x="7686766" y="2435591"/>
                  <a:pt x="7691128" y="2436670"/>
                  <a:pt x="7692566" y="2438109"/>
                </a:cubicBezTo>
                <a:lnTo>
                  <a:pt x="7700119" y="2437030"/>
                </a:lnTo>
                <a:lnTo>
                  <a:pt x="7711044" y="2439188"/>
                </a:lnTo>
                <a:lnTo>
                  <a:pt x="7715360" y="2438109"/>
                </a:lnTo>
                <a:lnTo>
                  <a:pt x="7718732" y="2441346"/>
                </a:lnTo>
                <a:lnTo>
                  <a:pt x="7718732" y="2443638"/>
                </a:lnTo>
                <a:cubicBezTo>
                  <a:pt x="7715585" y="2448674"/>
                  <a:pt x="7710460" y="2451191"/>
                  <a:pt x="7703356" y="2451191"/>
                </a:cubicBezTo>
                <a:lnTo>
                  <a:pt x="7702277" y="2450112"/>
                </a:lnTo>
                <a:lnTo>
                  <a:pt x="7701198" y="2450112"/>
                </a:lnTo>
                <a:lnTo>
                  <a:pt x="7697961" y="2451191"/>
                </a:lnTo>
                <a:lnTo>
                  <a:pt x="7697961" y="2457800"/>
                </a:lnTo>
                <a:cubicBezTo>
                  <a:pt x="7703626" y="2462476"/>
                  <a:pt x="7706548" y="2467197"/>
                  <a:pt x="7706728" y="2471962"/>
                </a:cubicBezTo>
                <a:cubicBezTo>
                  <a:pt x="7700884" y="2482303"/>
                  <a:pt x="7697242" y="2493542"/>
                  <a:pt x="7695803" y="2505681"/>
                </a:cubicBezTo>
                <a:lnTo>
                  <a:pt x="7696882" y="2505681"/>
                </a:lnTo>
                <a:lnTo>
                  <a:pt x="7703356" y="2504602"/>
                </a:lnTo>
                <a:lnTo>
                  <a:pt x="7727364" y="2504602"/>
                </a:lnTo>
                <a:lnTo>
                  <a:pt x="7737210" y="2505681"/>
                </a:lnTo>
                <a:cubicBezTo>
                  <a:pt x="7747011" y="2500556"/>
                  <a:pt x="7754969" y="2492553"/>
                  <a:pt x="7761083" y="2481673"/>
                </a:cubicBezTo>
                <a:lnTo>
                  <a:pt x="7763376" y="2481673"/>
                </a:lnTo>
                <a:cubicBezTo>
                  <a:pt x="7768951" y="2481673"/>
                  <a:pt x="7779831" y="2490755"/>
                  <a:pt x="7796016" y="2508918"/>
                </a:cubicBezTo>
                <a:lnTo>
                  <a:pt x="7802490" y="2514313"/>
                </a:lnTo>
                <a:lnTo>
                  <a:pt x="7802490" y="2520922"/>
                </a:lnTo>
                <a:cubicBezTo>
                  <a:pt x="7802490" y="2522900"/>
                  <a:pt x="7798488" y="2525058"/>
                  <a:pt x="7790486" y="2527396"/>
                </a:cubicBezTo>
                <a:cubicBezTo>
                  <a:pt x="7792734" y="2531263"/>
                  <a:pt x="7793858" y="2536343"/>
                  <a:pt x="7793858" y="2542637"/>
                </a:cubicBezTo>
                <a:lnTo>
                  <a:pt x="7790486" y="2546009"/>
                </a:lnTo>
                <a:lnTo>
                  <a:pt x="7790486" y="2560036"/>
                </a:lnTo>
                <a:cubicBezTo>
                  <a:pt x="7793453" y="2563183"/>
                  <a:pt x="7794937" y="2566105"/>
                  <a:pt x="7794937" y="2568803"/>
                </a:cubicBezTo>
                <a:lnTo>
                  <a:pt x="7793858" y="2569882"/>
                </a:lnTo>
                <a:lnTo>
                  <a:pt x="7794937" y="2570961"/>
                </a:lnTo>
                <a:lnTo>
                  <a:pt x="7794937" y="2580807"/>
                </a:lnTo>
                <a:lnTo>
                  <a:pt x="7792779" y="2588360"/>
                </a:lnTo>
                <a:lnTo>
                  <a:pt x="7793858" y="2597127"/>
                </a:lnTo>
                <a:lnTo>
                  <a:pt x="7790486" y="2601443"/>
                </a:lnTo>
                <a:lnTo>
                  <a:pt x="7793858" y="2608052"/>
                </a:lnTo>
                <a:cubicBezTo>
                  <a:pt x="7792959" y="2616774"/>
                  <a:pt x="7790396" y="2621135"/>
                  <a:pt x="7786170" y="2621135"/>
                </a:cubicBezTo>
                <a:lnTo>
                  <a:pt x="7787249" y="2627609"/>
                </a:lnTo>
                <a:lnTo>
                  <a:pt x="7786170" y="2658090"/>
                </a:lnTo>
                <a:lnTo>
                  <a:pt x="7787249" y="2659169"/>
                </a:lnTo>
                <a:lnTo>
                  <a:pt x="7787249" y="2660248"/>
                </a:lnTo>
                <a:cubicBezTo>
                  <a:pt x="7782753" y="2671668"/>
                  <a:pt x="7775515" y="2680030"/>
                  <a:pt x="7765534" y="2685335"/>
                </a:cubicBezTo>
                <a:lnTo>
                  <a:pt x="7755688" y="2690730"/>
                </a:lnTo>
                <a:cubicBezTo>
                  <a:pt x="7752811" y="2690730"/>
                  <a:pt x="7747730" y="2693293"/>
                  <a:pt x="7740447" y="2698418"/>
                </a:cubicBezTo>
                <a:cubicBezTo>
                  <a:pt x="7737570" y="2699857"/>
                  <a:pt x="7733568" y="2700576"/>
                  <a:pt x="7728443" y="2700576"/>
                </a:cubicBezTo>
                <a:lnTo>
                  <a:pt x="7727364" y="2700576"/>
                </a:lnTo>
                <a:cubicBezTo>
                  <a:pt x="7724307" y="2697519"/>
                  <a:pt x="7719586" y="2694957"/>
                  <a:pt x="7713202" y="2692888"/>
                </a:cubicBezTo>
                <a:lnTo>
                  <a:pt x="7713202" y="2684256"/>
                </a:lnTo>
                <a:cubicBezTo>
                  <a:pt x="7713202" y="2672297"/>
                  <a:pt x="7699760" y="2661418"/>
                  <a:pt x="7672874" y="2651616"/>
                </a:cubicBezTo>
                <a:lnTo>
                  <a:pt x="7668558" y="2647166"/>
                </a:lnTo>
                <a:lnTo>
                  <a:pt x="7673953" y="2641771"/>
                </a:lnTo>
                <a:lnTo>
                  <a:pt x="7684878" y="2642850"/>
                </a:lnTo>
                <a:lnTo>
                  <a:pt x="7695803" y="2641771"/>
                </a:lnTo>
                <a:cubicBezTo>
                  <a:pt x="7699580" y="2643929"/>
                  <a:pt x="7703221" y="2645008"/>
                  <a:pt x="7706728" y="2645008"/>
                </a:cubicBezTo>
                <a:cubicBezTo>
                  <a:pt x="7714101" y="2643749"/>
                  <a:pt x="7723902" y="2636870"/>
                  <a:pt x="7736131" y="2624372"/>
                </a:cubicBezTo>
                <a:cubicBezTo>
                  <a:pt x="7737750" y="2624372"/>
                  <a:pt x="7738828" y="2619651"/>
                  <a:pt x="7739368" y="2610210"/>
                </a:cubicBezTo>
                <a:lnTo>
                  <a:pt x="7738289" y="2596048"/>
                </a:lnTo>
                <a:lnTo>
                  <a:pt x="7737210" y="2596048"/>
                </a:lnTo>
                <a:cubicBezTo>
                  <a:pt x="7737210" y="2599105"/>
                  <a:pt x="7732849" y="2604905"/>
                  <a:pt x="7724127" y="2613447"/>
                </a:cubicBezTo>
                <a:lnTo>
                  <a:pt x="7720890" y="2612368"/>
                </a:lnTo>
                <a:cubicBezTo>
                  <a:pt x="7720890" y="2614166"/>
                  <a:pt x="7717248" y="2615605"/>
                  <a:pt x="7709965" y="2616684"/>
                </a:cubicBezTo>
                <a:cubicBezTo>
                  <a:pt x="7709965" y="2613267"/>
                  <a:pt x="7707043" y="2611469"/>
                  <a:pt x="7701198" y="2611289"/>
                </a:cubicBezTo>
                <a:lnTo>
                  <a:pt x="7683799" y="2581886"/>
                </a:lnTo>
                <a:lnTo>
                  <a:pt x="7683799" y="2580807"/>
                </a:lnTo>
                <a:lnTo>
                  <a:pt x="7688115" y="2580807"/>
                </a:lnTo>
                <a:lnTo>
                  <a:pt x="7693645" y="2579728"/>
                </a:lnTo>
                <a:lnTo>
                  <a:pt x="7694724" y="2580807"/>
                </a:lnTo>
                <a:lnTo>
                  <a:pt x="7694724" y="2579728"/>
                </a:lnTo>
                <a:lnTo>
                  <a:pt x="7691487" y="2576491"/>
                </a:lnTo>
                <a:cubicBezTo>
                  <a:pt x="7688520" y="2576851"/>
                  <a:pt x="7687036" y="2577930"/>
                  <a:pt x="7687036" y="2579728"/>
                </a:cubicBezTo>
                <a:lnTo>
                  <a:pt x="7673953" y="2570961"/>
                </a:lnTo>
                <a:lnTo>
                  <a:pt x="7671795" y="2570961"/>
                </a:lnTo>
                <a:lnTo>
                  <a:pt x="7672874" y="2577570"/>
                </a:lnTo>
                <a:cubicBezTo>
                  <a:pt x="7672874" y="2580627"/>
                  <a:pt x="7669637" y="2582425"/>
                  <a:pt x="7663163" y="2582965"/>
                </a:cubicBezTo>
                <a:cubicBezTo>
                  <a:pt x="7663163" y="2585123"/>
                  <a:pt x="7662084" y="2586202"/>
                  <a:pt x="7659926" y="2586202"/>
                </a:cubicBezTo>
                <a:cubicBezTo>
                  <a:pt x="7657678" y="2586202"/>
                  <a:pt x="7655475" y="2585123"/>
                  <a:pt x="7653317" y="2582965"/>
                </a:cubicBezTo>
                <a:lnTo>
                  <a:pt x="7652238" y="2584044"/>
                </a:lnTo>
                <a:lnTo>
                  <a:pt x="7651159" y="2584044"/>
                </a:lnTo>
                <a:lnTo>
                  <a:pt x="7645764" y="2580807"/>
                </a:lnTo>
                <a:cubicBezTo>
                  <a:pt x="7645764" y="2582246"/>
                  <a:pt x="7644640" y="2582965"/>
                  <a:pt x="7642392" y="2582965"/>
                </a:cubicBezTo>
                <a:lnTo>
                  <a:pt x="7638076" y="2580807"/>
                </a:lnTo>
                <a:lnTo>
                  <a:pt x="7635918" y="2580807"/>
                </a:lnTo>
                <a:lnTo>
                  <a:pt x="7635918" y="2581886"/>
                </a:lnTo>
                <a:lnTo>
                  <a:pt x="7642392" y="2584044"/>
                </a:lnTo>
                <a:lnTo>
                  <a:pt x="7647922" y="2582965"/>
                </a:lnTo>
                <a:lnTo>
                  <a:pt x="7651159" y="2586202"/>
                </a:lnTo>
                <a:lnTo>
                  <a:pt x="7654396" y="2585123"/>
                </a:lnTo>
                <a:cubicBezTo>
                  <a:pt x="7655116" y="2588000"/>
                  <a:pt x="7656959" y="2589439"/>
                  <a:pt x="7659926" y="2589439"/>
                </a:cubicBezTo>
                <a:lnTo>
                  <a:pt x="7666400" y="2587281"/>
                </a:lnTo>
                <a:lnTo>
                  <a:pt x="7668558" y="2589439"/>
                </a:lnTo>
                <a:cubicBezTo>
                  <a:pt x="7665861" y="2591507"/>
                  <a:pt x="7661140" y="2600589"/>
                  <a:pt x="7654396" y="2616684"/>
                </a:cubicBezTo>
                <a:cubicBezTo>
                  <a:pt x="7651339" y="2616684"/>
                  <a:pt x="7649541" y="2619966"/>
                  <a:pt x="7649001" y="2626530"/>
                </a:cubicBezTo>
                <a:cubicBezTo>
                  <a:pt x="7635514" y="2645952"/>
                  <a:pt x="7621352" y="2658270"/>
                  <a:pt x="7606516" y="2663485"/>
                </a:cubicBezTo>
                <a:cubicBezTo>
                  <a:pt x="7603099" y="2665554"/>
                  <a:pt x="7599817" y="2669195"/>
                  <a:pt x="7596670" y="2674410"/>
                </a:cubicBezTo>
                <a:lnTo>
                  <a:pt x="7557556" y="2690730"/>
                </a:lnTo>
                <a:lnTo>
                  <a:pt x="7548789" y="2690730"/>
                </a:lnTo>
                <a:lnTo>
                  <a:pt x="7548789" y="2687493"/>
                </a:lnTo>
                <a:cubicBezTo>
                  <a:pt x="7548789" y="2685875"/>
                  <a:pt x="7552430" y="2684436"/>
                  <a:pt x="7559714" y="2683177"/>
                </a:cubicBezTo>
                <a:cubicBezTo>
                  <a:pt x="7559714" y="2677333"/>
                  <a:pt x="7561512" y="2674410"/>
                  <a:pt x="7565109" y="2674410"/>
                </a:cubicBezTo>
                <a:cubicBezTo>
                  <a:pt x="7569695" y="2667936"/>
                  <a:pt x="7574775" y="2663576"/>
                  <a:pt x="7580350" y="2661327"/>
                </a:cubicBezTo>
                <a:cubicBezTo>
                  <a:pt x="7580350" y="2656112"/>
                  <a:pt x="7586509" y="2649234"/>
                  <a:pt x="7598828" y="2640692"/>
                </a:cubicBezTo>
                <a:lnTo>
                  <a:pt x="7599907" y="2640692"/>
                </a:lnTo>
                <a:lnTo>
                  <a:pt x="7599907" y="2634083"/>
                </a:lnTo>
                <a:cubicBezTo>
                  <a:pt x="7604852" y="2618887"/>
                  <a:pt x="7611776" y="2611289"/>
                  <a:pt x="7620678" y="2611289"/>
                </a:cubicBezTo>
                <a:lnTo>
                  <a:pt x="7620678" y="2609131"/>
                </a:lnTo>
                <a:cubicBezTo>
                  <a:pt x="7617081" y="2608591"/>
                  <a:pt x="7615282" y="2607512"/>
                  <a:pt x="7615282" y="2605894"/>
                </a:cubicBezTo>
                <a:lnTo>
                  <a:pt x="7615282" y="2603601"/>
                </a:lnTo>
                <a:cubicBezTo>
                  <a:pt x="7619059" y="2590563"/>
                  <a:pt x="7625578" y="2580762"/>
                  <a:pt x="7634840" y="2574198"/>
                </a:cubicBezTo>
                <a:cubicBezTo>
                  <a:pt x="7628995" y="2574198"/>
                  <a:pt x="7626072" y="2573119"/>
                  <a:pt x="7626072" y="2570961"/>
                </a:cubicBezTo>
                <a:lnTo>
                  <a:pt x="7626072" y="2569882"/>
                </a:lnTo>
                <a:lnTo>
                  <a:pt x="7631602" y="2564487"/>
                </a:lnTo>
                <a:cubicBezTo>
                  <a:pt x="7631602" y="2563048"/>
                  <a:pt x="7630478" y="2562329"/>
                  <a:pt x="7628230" y="2562329"/>
                </a:cubicBezTo>
                <a:lnTo>
                  <a:pt x="7627152" y="2561250"/>
                </a:lnTo>
                <a:lnTo>
                  <a:pt x="7627152" y="2560036"/>
                </a:lnTo>
                <a:lnTo>
                  <a:pt x="7636998" y="2542637"/>
                </a:lnTo>
                <a:lnTo>
                  <a:pt x="7636998" y="2535084"/>
                </a:lnTo>
                <a:lnTo>
                  <a:pt x="7640234" y="2520922"/>
                </a:lnTo>
                <a:lnTo>
                  <a:pt x="7639156" y="2517685"/>
                </a:lnTo>
                <a:lnTo>
                  <a:pt x="7636998" y="2517685"/>
                </a:lnTo>
                <a:lnTo>
                  <a:pt x="7619598" y="2518764"/>
                </a:lnTo>
                <a:cubicBezTo>
                  <a:pt x="7615193" y="2516516"/>
                  <a:pt x="7607550" y="2515392"/>
                  <a:pt x="7596670" y="2515392"/>
                </a:cubicBezTo>
                <a:lnTo>
                  <a:pt x="7592354" y="2516606"/>
                </a:lnTo>
                <a:lnTo>
                  <a:pt x="7588038" y="2515392"/>
                </a:lnTo>
                <a:lnTo>
                  <a:pt x="7586959" y="2515392"/>
                </a:lnTo>
                <a:lnTo>
                  <a:pt x="7574955" y="2517685"/>
                </a:lnTo>
                <a:cubicBezTo>
                  <a:pt x="7566053" y="2517685"/>
                  <a:pt x="7559129" y="2515122"/>
                  <a:pt x="7554184" y="2509997"/>
                </a:cubicBezTo>
                <a:lnTo>
                  <a:pt x="7554184" y="2507839"/>
                </a:lnTo>
                <a:lnTo>
                  <a:pt x="7556477" y="2505681"/>
                </a:lnTo>
                <a:lnTo>
                  <a:pt x="7559714" y="2505681"/>
                </a:lnTo>
                <a:lnTo>
                  <a:pt x="7574955" y="2508918"/>
                </a:lnTo>
                <a:lnTo>
                  <a:pt x="7583587" y="2508918"/>
                </a:lnTo>
                <a:lnTo>
                  <a:pt x="7584666" y="2509997"/>
                </a:lnTo>
                <a:cubicBezTo>
                  <a:pt x="7588172" y="2507120"/>
                  <a:pt x="7595096" y="2505681"/>
                  <a:pt x="7605437" y="2505681"/>
                </a:cubicBezTo>
                <a:lnTo>
                  <a:pt x="7617440" y="2505681"/>
                </a:lnTo>
                <a:cubicBezTo>
                  <a:pt x="7618879" y="2507120"/>
                  <a:pt x="7621756" y="2507839"/>
                  <a:pt x="7626072" y="2507839"/>
                </a:cubicBezTo>
                <a:lnTo>
                  <a:pt x="7626072" y="2508918"/>
                </a:lnTo>
                <a:lnTo>
                  <a:pt x="7627152" y="2507839"/>
                </a:lnTo>
                <a:lnTo>
                  <a:pt x="7641314" y="2507839"/>
                </a:lnTo>
                <a:cubicBezTo>
                  <a:pt x="7642392" y="2507839"/>
                  <a:pt x="7644236" y="2504917"/>
                  <a:pt x="7646843" y="2499072"/>
                </a:cubicBezTo>
                <a:lnTo>
                  <a:pt x="7643472" y="2495835"/>
                </a:lnTo>
                <a:lnTo>
                  <a:pt x="7647922" y="2490440"/>
                </a:lnTo>
                <a:lnTo>
                  <a:pt x="7646843" y="2485989"/>
                </a:lnTo>
                <a:cubicBezTo>
                  <a:pt x="7646843" y="2473491"/>
                  <a:pt x="7649361" y="2464814"/>
                  <a:pt x="7654396" y="2459958"/>
                </a:cubicBezTo>
                <a:lnTo>
                  <a:pt x="7654396" y="2456586"/>
                </a:lnTo>
                <a:cubicBezTo>
                  <a:pt x="7653317" y="2453529"/>
                  <a:pt x="7649316" y="2449573"/>
                  <a:pt x="7642392" y="2444717"/>
                </a:cubicBezTo>
                <a:lnTo>
                  <a:pt x="7642392" y="2442559"/>
                </a:lnTo>
                <a:close/>
                <a:moveTo>
                  <a:pt x="3711591" y="2434737"/>
                </a:moveTo>
                <a:cubicBezTo>
                  <a:pt x="3726427" y="2438243"/>
                  <a:pt x="3734609" y="2441076"/>
                  <a:pt x="3736138" y="2443234"/>
                </a:cubicBezTo>
                <a:lnTo>
                  <a:pt x="3735059" y="2450652"/>
                </a:lnTo>
                <a:lnTo>
                  <a:pt x="3736138" y="2451731"/>
                </a:lnTo>
                <a:lnTo>
                  <a:pt x="3737217" y="2451731"/>
                </a:lnTo>
                <a:lnTo>
                  <a:pt x="3741533" y="2450652"/>
                </a:lnTo>
                <a:lnTo>
                  <a:pt x="3742612" y="2451731"/>
                </a:lnTo>
                <a:lnTo>
                  <a:pt x="3742612" y="2453754"/>
                </a:lnTo>
                <a:lnTo>
                  <a:pt x="3740454" y="2455912"/>
                </a:lnTo>
                <a:lnTo>
                  <a:pt x="3738296" y="2455912"/>
                </a:lnTo>
                <a:lnTo>
                  <a:pt x="3735059" y="2453754"/>
                </a:lnTo>
                <a:lnTo>
                  <a:pt x="3733036" y="2453754"/>
                </a:lnTo>
                <a:lnTo>
                  <a:pt x="3705252" y="2481404"/>
                </a:lnTo>
                <a:lnTo>
                  <a:pt x="3700936" y="2493003"/>
                </a:lnTo>
                <a:lnTo>
                  <a:pt x="3709568" y="2496105"/>
                </a:lnTo>
                <a:lnTo>
                  <a:pt x="3718065" y="2494082"/>
                </a:lnTo>
                <a:lnTo>
                  <a:pt x="3719144" y="2494082"/>
                </a:lnTo>
                <a:lnTo>
                  <a:pt x="3723325" y="2497184"/>
                </a:lnTo>
                <a:lnTo>
                  <a:pt x="3725483" y="2497184"/>
                </a:lnTo>
                <a:cubicBezTo>
                  <a:pt x="3726562" y="2497184"/>
                  <a:pt x="3728360" y="2493677"/>
                  <a:pt x="3730878" y="2486664"/>
                </a:cubicBezTo>
                <a:cubicBezTo>
                  <a:pt x="3732497" y="2486664"/>
                  <a:pt x="3733576" y="2483112"/>
                  <a:pt x="3734115" y="2476009"/>
                </a:cubicBezTo>
                <a:lnTo>
                  <a:pt x="3741533" y="2470748"/>
                </a:lnTo>
                <a:cubicBezTo>
                  <a:pt x="3745399" y="2474255"/>
                  <a:pt x="3749311" y="2476009"/>
                  <a:pt x="3753268" y="2476009"/>
                </a:cubicBezTo>
                <a:lnTo>
                  <a:pt x="3756505" y="2480325"/>
                </a:lnTo>
                <a:lnTo>
                  <a:pt x="3756505" y="2484506"/>
                </a:lnTo>
                <a:lnTo>
                  <a:pt x="3755426" y="2489766"/>
                </a:lnTo>
                <a:lnTo>
                  <a:pt x="3756505" y="2490845"/>
                </a:lnTo>
                <a:lnTo>
                  <a:pt x="3761765" y="2489766"/>
                </a:lnTo>
                <a:lnTo>
                  <a:pt x="3770397" y="2499342"/>
                </a:lnTo>
                <a:lnTo>
                  <a:pt x="3770397" y="2501500"/>
                </a:lnTo>
                <a:cubicBezTo>
                  <a:pt x="3770397" y="2503928"/>
                  <a:pt x="3766485" y="2505681"/>
                  <a:pt x="3758663" y="2506760"/>
                </a:cubicBezTo>
                <a:lnTo>
                  <a:pt x="3746794" y="2506760"/>
                </a:lnTo>
                <a:lnTo>
                  <a:pt x="3738296" y="2508918"/>
                </a:lnTo>
                <a:lnTo>
                  <a:pt x="3737217" y="2508918"/>
                </a:lnTo>
                <a:cubicBezTo>
                  <a:pt x="3732272" y="2504692"/>
                  <a:pt x="3728360" y="2502579"/>
                  <a:pt x="3725483" y="2502579"/>
                </a:cubicBezTo>
                <a:lnTo>
                  <a:pt x="3722381" y="2502579"/>
                </a:lnTo>
                <a:lnTo>
                  <a:pt x="3719144" y="2505681"/>
                </a:lnTo>
                <a:lnTo>
                  <a:pt x="3722381" y="2517415"/>
                </a:lnTo>
                <a:lnTo>
                  <a:pt x="3722381" y="2525778"/>
                </a:lnTo>
                <a:lnTo>
                  <a:pt x="3718065" y="2537512"/>
                </a:lnTo>
                <a:lnTo>
                  <a:pt x="3722381" y="2544930"/>
                </a:lnTo>
                <a:lnTo>
                  <a:pt x="3722381" y="2548032"/>
                </a:lnTo>
                <a:lnTo>
                  <a:pt x="3719144" y="2552348"/>
                </a:lnTo>
                <a:lnTo>
                  <a:pt x="3720223" y="2557608"/>
                </a:lnTo>
                <a:lnTo>
                  <a:pt x="3719144" y="2565026"/>
                </a:lnTo>
                <a:cubicBezTo>
                  <a:pt x="3721122" y="2565026"/>
                  <a:pt x="3722516" y="2567859"/>
                  <a:pt x="3723325" y="2573524"/>
                </a:cubicBezTo>
                <a:lnTo>
                  <a:pt x="3737217" y="2574603"/>
                </a:lnTo>
                <a:cubicBezTo>
                  <a:pt x="3740454" y="2574063"/>
                  <a:pt x="3744725" y="2568758"/>
                  <a:pt x="3750031" y="2558687"/>
                </a:cubicBezTo>
                <a:lnTo>
                  <a:pt x="3759607" y="2552348"/>
                </a:lnTo>
                <a:cubicBezTo>
                  <a:pt x="3763383" y="2552348"/>
                  <a:pt x="3768014" y="2554461"/>
                  <a:pt x="3773499" y="2558687"/>
                </a:cubicBezTo>
                <a:lnTo>
                  <a:pt x="3776736" y="2557608"/>
                </a:lnTo>
                <a:lnTo>
                  <a:pt x="3782131" y="2569208"/>
                </a:lnTo>
                <a:lnTo>
                  <a:pt x="3781052" y="2574603"/>
                </a:lnTo>
                <a:cubicBezTo>
                  <a:pt x="3786717" y="2575592"/>
                  <a:pt x="3789549" y="2578065"/>
                  <a:pt x="3789549" y="2582021"/>
                </a:cubicBezTo>
                <a:lnTo>
                  <a:pt x="3786312" y="2584044"/>
                </a:lnTo>
                <a:lnTo>
                  <a:pt x="3779973" y="2584044"/>
                </a:lnTo>
                <a:cubicBezTo>
                  <a:pt x="3776736" y="2584044"/>
                  <a:pt x="3773544" y="2581931"/>
                  <a:pt x="3770397" y="2577705"/>
                </a:cubicBezTo>
                <a:lnTo>
                  <a:pt x="3769318" y="2577705"/>
                </a:lnTo>
                <a:lnTo>
                  <a:pt x="3765002" y="2584044"/>
                </a:lnTo>
                <a:lnTo>
                  <a:pt x="3736138" y="2584044"/>
                </a:lnTo>
                <a:cubicBezTo>
                  <a:pt x="3726967" y="2584044"/>
                  <a:pt x="3722381" y="2585123"/>
                  <a:pt x="3722381" y="2587281"/>
                </a:cubicBezTo>
                <a:lnTo>
                  <a:pt x="3722381" y="2596722"/>
                </a:lnTo>
                <a:lnTo>
                  <a:pt x="3723325" y="2607377"/>
                </a:lnTo>
                <a:lnTo>
                  <a:pt x="3722381" y="2616953"/>
                </a:lnTo>
                <a:lnTo>
                  <a:pt x="3722381" y="2621135"/>
                </a:lnTo>
                <a:lnTo>
                  <a:pt x="3715907" y="2631790"/>
                </a:lnTo>
                <a:lnTo>
                  <a:pt x="3722381" y="2644468"/>
                </a:lnTo>
                <a:lnTo>
                  <a:pt x="3720223" y="2670904"/>
                </a:lnTo>
                <a:lnTo>
                  <a:pt x="3722381" y="2677243"/>
                </a:lnTo>
                <a:lnTo>
                  <a:pt x="3722381" y="2685740"/>
                </a:lnTo>
                <a:cubicBezTo>
                  <a:pt x="3714019" y="2694911"/>
                  <a:pt x="3701925" y="2699497"/>
                  <a:pt x="3686100" y="2699497"/>
                </a:cubicBezTo>
                <a:lnTo>
                  <a:pt x="3681784" y="2699497"/>
                </a:lnTo>
                <a:lnTo>
                  <a:pt x="3673286" y="2687898"/>
                </a:lnTo>
                <a:lnTo>
                  <a:pt x="3675444" y="2662406"/>
                </a:lnTo>
                <a:lnTo>
                  <a:pt x="3673286" y="2656067"/>
                </a:lnTo>
                <a:lnTo>
                  <a:pt x="3674365" y="2639208"/>
                </a:lnTo>
                <a:lnTo>
                  <a:pt x="3674365" y="2632734"/>
                </a:lnTo>
                <a:cubicBezTo>
                  <a:pt x="3674365" y="2631385"/>
                  <a:pt x="3677557" y="2630711"/>
                  <a:pt x="3683942" y="2630711"/>
                </a:cubicBezTo>
                <a:lnTo>
                  <a:pt x="3683942" y="2629632"/>
                </a:lnTo>
                <a:cubicBezTo>
                  <a:pt x="3678906" y="2629632"/>
                  <a:pt x="3676389" y="2627159"/>
                  <a:pt x="3676389" y="2622214"/>
                </a:cubicBezTo>
                <a:lnTo>
                  <a:pt x="3674365" y="2611558"/>
                </a:lnTo>
                <a:lnTo>
                  <a:pt x="3679626" y="2609535"/>
                </a:lnTo>
                <a:lnTo>
                  <a:pt x="3679626" y="2607377"/>
                </a:lnTo>
                <a:cubicBezTo>
                  <a:pt x="3676119" y="2607377"/>
                  <a:pt x="3674365" y="2604905"/>
                  <a:pt x="3674365" y="2599959"/>
                </a:cubicBezTo>
                <a:lnTo>
                  <a:pt x="3674365" y="2596722"/>
                </a:lnTo>
                <a:cubicBezTo>
                  <a:pt x="3674545" y="2589709"/>
                  <a:pt x="3675219" y="2586202"/>
                  <a:pt x="3676389" y="2586202"/>
                </a:cubicBezTo>
                <a:lnTo>
                  <a:pt x="3675444" y="2582965"/>
                </a:lnTo>
                <a:lnTo>
                  <a:pt x="3674365" y="2584044"/>
                </a:lnTo>
                <a:lnTo>
                  <a:pt x="3673286" y="2584044"/>
                </a:lnTo>
                <a:lnTo>
                  <a:pt x="3663710" y="2582965"/>
                </a:lnTo>
                <a:cubicBezTo>
                  <a:pt x="3657955" y="2584044"/>
                  <a:pt x="3655078" y="2585123"/>
                  <a:pt x="3655078" y="2586202"/>
                </a:cubicBezTo>
                <a:lnTo>
                  <a:pt x="3647660" y="2585123"/>
                </a:lnTo>
                <a:lnTo>
                  <a:pt x="3633768" y="2585123"/>
                </a:lnTo>
                <a:cubicBezTo>
                  <a:pt x="3627923" y="2616414"/>
                  <a:pt x="3617628" y="2641501"/>
                  <a:pt x="3602881" y="2660383"/>
                </a:cubicBezTo>
                <a:lnTo>
                  <a:pt x="3593170" y="2668746"/>
                </a:lnTo>
                <a:cubicBezTo>
                  <a:pt x="3593170" y="2671983"/>
                  <a:pt x="3586786" y="2678726"/>
                  <a:pt x="3574018" y="2688977"/>
                </a:cubicBezTo>
                <a:cubicBezTo>
                  <a:pt x="3574018" y="2691585"/>
                  <a:pt x="3569387" y="2694372"/>
                  <a:pt x="3560126" y="2697339"/>
                </a:cubicBezTo>
                <a:lnTo>
                  <a:pt x="3553787" y="2700576"/>
                </a:lnTo>
                <a:lnTo>
                  <a:pt x="3551629" y="2697339"/>
                </a:lnTo>
                <a:lnTo>
                  <a:pt x="3551629" y="2696395"/>
                </a:lnTo>
                <a:cubicBezTo>
                  <a:pt x="3551629" y="2692978"/>
                  <a:pt x="3556619" y="2684841"/>
                  <a:pt x="3566600" y="2671983"/>
                </a:cubicBezTo>
                <a:cubicBezTo>
                  <a:pt x="3572265" y="2662452"/>
                  <a:pt x="3575816" y="2654674"/>
                  <a:pt x="3577255" y="2648649"/>
                </a:cubicBezTo>
                <a:lnTo>
                  <a:pt x="3575097" y="2643389"/>
                </a:lnTo>
                <a:cubicBezTo>
                  <a:pt x="3575097" y="2637545"/>
                  <a:pt x="3578289" y="2629407"/>
                  <a:pt x="3584673" y="2618977"/>
                </a:cubicBezTo>
                <a:lnTo>
                  <a:pt x="3585752" y="2613716"/>
                </a:lnTo>
                <a:lnTo>
                  <a:pt x="3584673" y="2603196"/>
                </a:lnTo>
                <a:lnTo>
                  <a:pt x="3586831" y="2598880"/>
                </a:lnTo>
                <a:lnTo>
                  <a:pt x="3584673" y="2596722"/>
                </a:lnTo>
                <a:lnTo>
                  <a:pt x="3584673" y="2586202"/>
                </a:lnTo>
                <a:lnTo>
                  <a:pt x="3581436" y="2582965"/>
                </a:lnTo>
                <a:lnTo>
                  <a:pt x="3572939" y="2582965"/>
                </a:lnTo>
                <a:lnTo>
                  <a:pt x="3564442" y="2585123"/>
                </a:lnTo>
                <a:lnTo>
                  <a:pt x="3563363" y="2585123"/>
                </a:lnTo>
                <a:cubicBezTo>
                  <a:pt x="3561924" y="2585123"/>
                  <a:pt x="3561205" y="2584089"/>
                  <a:pt x="3561205" y="2582021"/>
                </a:cubicBezTo>
                <a:lnTo>
                  <a:pt x="3560126" y="2580942"/>
                </a:lnTo>
                <a:lnTo>
                  <a:pt x="3559047" y="2580942"/>
                </a:lnTo>
                <a:cubicBezTo>
                  <a:pt x="3557878" y="2582290"/>
                  <a:pt x="3549021" y="2583684"/>
                  <a:pt x="3532476" y="2585123"/>
                </a:cubicBezTo>
                <a:cubicBezTo>
                  <a:pt x="3529599" y="2582156"/>
                  <a:pt x="3528160" y="2579323"/>
                  <a:pt x="3528160" y="2576626"/>
                </a:cubicBezTo>
                <a:cubicBezTo>
                  <a:pt x="3528160" y="2575277"/>
                  <a:pt x="3531712" y="2574243"/>
                  <a:pt x="3538816" y="2573524"/>
                </a:cubicBezTo>
                <a:lnTo>
                  <a:pt x="3539895" y="2572445"/>
                </a:lnTo>
                <a:lnTo>
                  <a:pt x="3548392" y="2573524"/>
                </a:lnTo>
                <a:lnTo>
                  <a:pt x="3553787" y="2570287"/>
                </a:lnTo>
                <a:lnTo>
                  <a:pt x="3569702" y="2570287"/>
                </a:lnTo>
                <a:lnTo>
                  <a:pt x="3580492" y="2576626"/>
                </a:lnTo>
                <a:lnTo>
                  <a:pt x="3583594" y="2573524"/>
                </a:lnTo>
                <a:lnTo>
                  <a:pt x="3583594" y="2563947"/>
                </a:lnTo>
                <a:cubicBezTo>
                  <a:pt x="3584134" y="2557743"/>
                  <a:pt x="3585213" y="2554551"/>
                  <a:pt x="3586831" y="2554371"/>
                </a:cubicBezTo>
                <a:cubicBezTo>
                  <a:pt x="3585392" y="2554371"/>
                  <a:pt x="3584313" y="2544166"/>
                  <a:pt x="3583594" y="2523754"/>
                </a:cubicBezTo>
                <a:lnTo>
                  <a:pt x="3586831" y="2518359"/>
                </a:lnTo>
                <a:cubicBezTo>
                  <a:pt x="3585392" y="2510627"/>
                  <a:pt x="3583954" y="2506760"/>
                  <a:pt x="3582515" y="2506760"/>
                </a:cubicBezTo>
                <a:lnTo>
                  <a:pt x="3575097" y="2506760"/>
                </a:lnTo>
                <a:cubicBezTo>
                  <a:pt x="3572040" y="2506760"/>
                  <a:pt x="3568488" y="2505007"/>
                  <a:pt x="3564442" y="2501500"/>
                </a:cubicBezTo>
                <a:lnTo>
                  <a:pt x="3560126" y="2505681"/>
                </a:lnTo>
                <a:lnTo>
                  <a:pt x="3555945" y="2504602"/>
                </a:lnTo>
                <a:lnTo>
                  <a:pt x="3543132" y="2508918"/>
                </a:lnTo>
                <a:lnTo>
                  <a:pt x="3539895" y="2508918"/>
                </a:lnTo>
                <a:cubicBezTo>
                  <a:pt x="3534949" y="2504962"/>
                  <a:pt x="3532476" y="2501051"/>
                  <a:pt x="3532476" y="2497184"/>
                </a:cubicBezTo>
                <a:lnTo>
                  <a:pt x="3532476" y="2496105"/>
                </a:lnTo>
                <a:lnTo>
                  <a:pt x="3535579" y="2493003"/>
                </a:lnTo>
                <a:lnTo>
                  <a:pt x="3537737" y="2493003"/>
                </a:lnTo>
                <a:cubicBezTo>
                  <a:pt x="3539355" y="2494621"/>
                  <a:pt x="3543626" y="2496015"/>
                  <a:pt x="3550550" y="2497184"/>
                </a:cubicBezTo>
                <a:lnTo>
                  <a:pt x="3562284" y="2496105"/>
                </a:lnTo>
                <a:lnTo>
                  <a:pt x="3571860" y="2497184"/>
                </a:lnTo>
                <a:lnTo>
                  <a:pt x="3582515" y="2496105"/>
                </a:lnTo>
                <a:lnTo>
                  <a:pt x="3588989" y="2496105"/>
                </a:lnTo>
                <a:cubicBezTo>
                  <a:pt x="3593934" y="2496105"/>
                  <a:pt x="3597846" y="2496824"/>
                  <a:pt x="3600723" y="2498263"/>
                </a:cubicBezTo>
                <a:cubicBezTo>
                  <a:pt x="3604050" y="2496195"/>
                  <a:pt x="3607242" y="2495161"/>
                  <a:pt x="3610300" y="2495161"/>
                </a:cubicBezTo>
                <a:lnTo>
                  <a:pt x="3610300" y="2494082"/>
                </a:lnTo>
                <a:cubicBezTo>
                  <a:pt x="3603556" y="2494082"/>
                  <a:pt x="3597171" y="2488058"/>
                  <a:pt x="3591147" y="2476009"/>
                </a:cubicBezTo>
                <a:cubicBezTo>
                  <a:pt x="3590068" y="2476009"/>
                  <a:pt x="3588270" y="2468950"/>
                  <a:pt x="3585752" y="2454833"/>
                </a:cubicBezTo>
                <a:cubicBezTo>
                  <a:pt x="3575771" y="2448179"/>
                  <a:pt x="3570781" y="2444313"/>
                  <a:pt x="3570781" y="2443234"/>
                </a:cubicBezTo>
                <a:lnTo>
                  <a:pt x="3570781" y="2439997"/>
                </a:lnTo>
                <a:lnTo>
                  <a:pt x="3572939" y="2437974"/>
                </a:lnTo>
                <a:cubicBezTo>
                  <a:pt x="3587865" y="2438423"/>
                  <a:pt x="3595328" y="2439817"/>
                  <a:pt x="3595328" y="2442155"/>
                </a:cubicBezTo>
                <a:lnTo>
                  <a:pt x="3601802" y="2437974"/>
                </a:lnTo>
                <a:cubicBezTo>
                  <a:pt x="3622393" y="2444448"/>
                  <a:pt x="3632689" y="2449348"/>
                  <a:pt x="3632689" y="2452675"/>
                </a:cubicBezTo>
                <a:lnTo>
                  <a:pt x="3633768" y="2471827"/>
                </a:lnTo>
                <a:lnTo>
                  <a:pt x="3633768" y="2472906"/>
                </a:lnTo>
                <a:cubicBezTo>
                  <a:pt x="3633768" y="2483427"/>
                  <a:pt x="3631295" y="2488687"/>
                  <a:pt x="3626350" y="2488687"/>
                </a:cubicBezTo>
                <a:cubicBezTo>
                  <a:pt x="3626350" y="2490485"/>
                  <a:pt x="3622798" y="2492284"/>
                  <a:pt x="3615695" y="2494082"/>
                </a:cubicBezTo>
                <a:lnTo>
                  <a:pt x="3615695" y="2495161"/>
                </a:lnTo>
                <a:cubicBezTo>
                  <a:pt x="3617942" y="2495161"/>
                  <a:pt x="3620415" y="2496195"/>
                  <a:pt x="3623113" y="2498263"/>
                </a:cubicBezTo>
                <a:cubicBezTo>
                  <a:pt x="3632194" y="2494756"/>
                  <a:pt x="3640377" y="2493003"/>
                  <a:pt x="3647660" y="2493003"/>
                </a:cubicBezTo>
                <a:lnTo>
                  <a:pt x="3660473" y="2495161"/>
                </a:lnTo>
                <a:lnTo>
                  <a:pt x="3664654" y="2493003"/>
                </a:lnTo>
                <a:lnTo>
                  <a:pt x="3670049" y="2496105"/>
                </a:lnTo>
                <a:lnTo>
                  <a:pt x="3672207" y="2496105"/>
                </a:lnTo>
                <a:lnTo>
                  <a:pt x="3674365" y="2494082"/>
                </a:lnTo>
                <a:lnTo>
                  <a:pt x="3672207" y="2486664"/>
                </a:lnTo>
                <a:cubicBezTo>
                  <a:pt x="3676613" y="2476413"/>
                  <a:pt x="3680165" y="2470029"/>
                  <a:pt x="3682863" y="2467511"/>
                </a:cubicBezTo>
                <a:lnTo>
                  <a:pt x="3682863" y="2461172"/>
                </a:lnTo>
                <a:cubicBezTo>
                  <a:pt x="3682863" y="2457486"/>
                  <a:pt x="3685335" y="2452226"/>
                  <a:pt x="3690281" y="2445392"/>
                </a:cubicBezTo>
                <a:lnTo>
                  <a:pt x="3689202" y="2438918"/>
                </a:lnTo>
                <a:lnTo>
                  <a:pt x="3689202" y="2437974"/>
                </a:lnTo>
                <a:lnTo>
                  <a:pt x="3702015" y="2435816"/>
                </a:lnTo>
                <a:lnTo>
                  <a:pt x="3702015" y="2436895"/>
                </a:lnTo>
                <a:close/>
                <a:moveTo>
                  <a:pt x="6150391" y="2433388"/>
                </a:moveTo>
                <a:lnTo>
                  <a:pt x="6158079" y="2433388"/>
                </a:lnTo>
                <a:lnTo>
                  <a:pt x="6170082" y="2437704"/>
                </a:lnTo>
                <a:lnTo>
                  <a:pt x="6173319" y="2437704"/>
                </a:lnTo>
                <a:lnTo>
                  <a:pt x="6182086" y="2435546"/>
                </a:lnTo>
                <a:lnTo>
                  <a:pt x="6183165" y="2438783"/>
                </a:lnTo>
                <a:lnTo>
                  <a:pt x="6186537" y="2436625"/>
                </a:lnTo>
                <a:cubicBezTo>
                  <a:pt x="6193011" y="2436625"/>
                  <a:pt x="6196248" y="2439862"/>
                  <a:pt x="6196248" y="2446336"/>
                </a:cubicBezTo>
                <a:lnTo>
                  <a:pt x="6196248" y="2447415"/>
                </a:lnTo>
                <a:lnTo>
                  <a:pt x="6193011" y="2446336"/>
                </a:lnTo>
                <a:lnTo>
                  <a:pt x="6190853" y="2446336"/>
                </a:lnTo>
                <a:lnTo>
                  <a:pt x="6190853" y="2447415"/>
                </a:lnTo>
                <a:cubicBezTo>
                  <a:pt x="6194090" y="2447775"/>
                  <a:pt x="6197013" y="2449168"/>
                  <a:pt x="6199620" y="2451596"/>
                </a:cubicBezTo>
                <a:lnTo>
                  <a:pt x="6199620" y="2453754"/>
                </a:lnTo>
                <a:cubicBezTo>
                  <a:pt x="6195934" y="2453754"/>
                  <a:pt x="6194090" y="2455553"/>
                  <a:pt x="6194090" y="2459149"/>
                </a:cubicBezTo>
                <a:lnTo>
                  <a:pt x="6195169" y="2464544"/>
                </a:lnTo>
                <a:lnTo>
                  <a:pt x="6191932" y="2471018"/>
                </a:lnTo>
                <a:lnTo>
                  <a:pt x="6195169" y="2479515"/>
                </a:lnTo>
                <a:lnTo>
                  <a:pt x="6191932" y="2488147"/>
                </a:lnTo>
                <a:cubicBezTo>
                  <a:pt x="6192652" y="2493902"/>
                  <a:pt x="6194090" y="2496779"/>
                  <a:pt x="6196248" y="2496779"/>
                </a:cubicBezTo>
                <a:lnTo>
                  <a:pt x="6203936" y="2496779"/>
                </a:lnTo>
                <a:lnTo>
                  <a:pt x="6207173" y="2494621"/>
                </a:lnTo>
                <a:lnTo>
                  <a:pt x="6215940" y="2494621"/>
                </a:lnTo>
                <a:cubicBezTo>
                  <a:pt x="6233474" y="2491205"/>
                  <a:pt x="6242241" y="2484775"/>
                  <a:pt x="6242241" y="2475334"/>
                </a:cubicBezTo>
                <a:cubicBezTo>
                  <a:pt x="6243680" y="2475334"/>
                  <a:pt x="6244399" y="2473896"/>
                  <a:pt x="6244399" y="2471018"/>
                </a:cubicBezTo>
                <a:lnTo>
                  <a:pt x="6245478" y="2469939"/>
                </a:lnTo>
                <a:lnTo>
                  <a:pt x="6253166" y="2469939"/>
                </a:lnTo>
                <a:cubicBezTo>
                  <a:pt x="6264226" y="2483517"/>
                  <a:pt x="6270430" y="2490305"/>
                  <a:pt x="6271779" y="2490305"/>
                </a:cubicBezTo>
                <a:cubicBezTo>
                  <a:pt x="6276095" y="2490305"/>
                  <a:pt x="6281894" y="2495341"/>
                  <a:pt x="6289178" y="2505411"/>
                </a:cubicBezTo>
                <a:lnTo>
                  <a:pt x="6292549" y="2504332"/>
                </a:lnTo>
                <a:cubicBezTo>
                  <a:pt x="6295607" y="2505232"/>
                  <a:pt x="6297765" y="2506985"/>
                  <a:pt x="6299023" y="2509593"/>
                </a:cubicBezTo>
                <a:lnTo>
                  <a:pt x="6299023" y="2512830"/>
                </a:lnTo>
                <a:cubicBezTo>
                  <a:pt x="6299023" y="2521102"/>
                  <a:pt x="6288099" y="2526857"/>
                  <a:pt x="6266249" y="2530094"/>
                </a:cubicBezTo>
                <a:cubicBezTo>
                  <a:pt x="6266249" y="2534859"/>
                  <a:pt x="6261888" y="2543806"/>
                  <a:pt x="6253166" y="2556934"/>
                </a:cubicBezTo>
                <a:cubicBezTo>
                  <a:pt x="6252267" y="2558912"/>
                  <a:pt x="6246422" y="2562824"/>
                  <a:pt x="6235632" y="2568668"/>
                </a:cubicBezTo>
                <a:cubicBezTo>
                  <a:pt x="6232035" y="2570646"/>
                  <a:pt x="6227674" y="2575322"/>
                  <a:pt x="6222549" y="2582695"/>
                </a:cubicBezTo>
                <a:cubicBezTo>
                  <a:pt x="6215086" y="2582695"/>
                  <a:pt x="6210365" y="2585213"/>
                  <a:pt x="6208387" y="2590248"/>
                </a:cubicBezTo>
                <a:cubicBezTo>
                  <a:pt x="6190494" y="2600589"/>
                  <a:pt x="6180648" y="2607018"/>
                  <a:pt x="6178849" y="2609535"/>
                </a:cubicBezTo>
                <a:lnTo>
                  <a:pt x="6173319" y="2609535"/>
                </a:lnTo>
                <a:lnTo>
                  <a:pt x="6169003" y="2608456"/>
                </a:lnTo>
                <a:cubicBezTo>
                  <a:pt x="6167205" y="2609895"/>
                  <a:pt x="6163923" y="2610614"/>
                  <a:pt x="6159158" y="2610614"/>
                </a:cubicBezTo>
                <a:lnTo>
                  <a:pt x="6159158" y="2611693"/>
                </a:lnTo>
                <a:lnTo>
                  <a:pt x="6161316" y="2611693"/>
                </a:lnTo>
                <a:cubicBezTo>
                  <a:pt x="6155291" y="2617988"/>
                  <a:pt x="6148008" y="2621899"/>
                  <a:pt x="6139466" y="2623427"/>
                </a:cubicBezTo>
                <a:cubicBezTo>
                  <a:pt x="6133801" y="2623427"/>
                  <a:pt x="6130159" y="2624506"/>
                  <a:pt x="6128541" y="2626664"/>
                </a:cubicBezTo>
                <a:lnTo>
                  <a:pt x="6120853" y="2626664"/>
                </a:lnTo>
                <a:lnTo>
                  <a:pt x="6120853" y="2629901"/>
                </a:lnTo>
                <a:lnTo>
                  <a:pt x="6137308" y="2634217"/>
                </a:lnTo>
                <a:lnTo>
                  <a:pt x="6143917" y="2633138"/>
                </a:lnTo>
                <a:lnTo>
                  <a:pt x="6159158" y="2639613"/>
                </a:lnTo>
                <a:lnTo>
                  <a:pt x="6160237" y="2639613"/>
                </a:lnTo>
                <a:lnTo>
                  <a:pt x="6163474" y="2638534"/>
                </a:lnTo>
                <a:lnTo>
                  <a:pt x="6169003" y="2639613"/>
                </a:lnTo>
                <a:lnTo>
                  <a:pt x="6182086" y="2639613"/>
                </a:lnTo>
                <a:lnTo>
                  <a:pt x="6185323" y="2637455"/>
                </a:lnTo>
                <a:lnTo>
                  <a:pt x="6188695" y="2637455"/>
                </a:lnTo>
                <a:lnTo>
                  <a:pt x="6188695" y="2640692"/>
                </a:lnTo>
                <a:lnTo>
                  <a:pt x="6185323" y="2645008"/>
                </a:lnTo>
                <a:lnTo>
                  <a:pt x="6186537" y="2646087"/>
                </a:lnTo>
                <a:lnTo>
                  <a:pt x="6188695" y="2646087"/>
                </a:lnTo>
                <a:lnTo>
                  <a:pt x="6187616" y="2645008"/>
                </a:lnTo>
                <a:lnTo>
                  <a:pt x="6187616" y="2643929"/>
                </a:lnTo>
                <a:lnTo>
                  <a:pt x="6191932" y="2636376"/>
                </a:lnTo>
                <a:cubicBezTo>
                  <a:pt x="6213063" y="2636376"/>
                  <a:pt x="6225472" y="2638174"/>
                  <a:pt x="6229158" y="2641771"/>
                </a:cubicBezTo>
                <a:lnTo>
                  <a:pt x="6235632" y="2639613"/>
                </a:lnTo>
                <a:lnTo>
                  <a:pt x="6237790" y="2639613"/>
                </a:lnTo>
                <a:lnTo>
                  <a:pt x="6245478" y="2640692"/>
                </a:lnTo>
                <a:cubicBezTo>
                  <a:pt x="6245478" y="2639073"/>
                  <a:pt x="6247321" y="2637994"/>
                  <a:pt x="6251008" y="2637455"/>
                </a:cubicBezTo>
                <a:lnTo>
                  <a:pt x="6252087" y="2638534"/>
                </a:lnTo>
                <a:lnTo>
                  <a:pt x="6253166" y="2638534"/>
                </a:lnTo>
                <a:lnTo>
                  <a:pt x="6264091" y="2634217"/>
                </a:lnTo>
                <a:lnTo>
                  <a:pt x="6271779" y="2634217"/>
                </a:lnTo>
                <a:cubicBezTo>
                  <a:pt x="6273757" y="2636016"/>
                  <a:pt x="6278118" y="2637095"/>
                  <a:pt x="6284862" y="2637455"/>
                </a:cubicBezTo>
                <a:lnTo>
                  <a:pt x="6296865" y="2633138"/>
                </a:lnTo>
                <a:lnTo>
                  <a:pt x="6307790" y="2643929"/>
                </a:lnTo>
                <a:lnTo>
                  <a:pt x="6307790" y="2645008"/>
                </a:lnTo>
                <a:cubicBezTo>
                  <a:pt x="6296821" y="2652471"/>
                  <a:pt x="6291336" y="2661777"/>
                  <a:pt x="6291336" y="2672927"/>
                </a:cubicBezTo>
                <a:lnTo>
                  <a:pt x="6284862" y="2675085"/>
                </a:lnTo>
                <a:cubicBezTo>
                  <a:pt x="6284862" y="2680929"/>
                  <a:pt x="6280860" y="2684841"/>
                  <a:pt x="6272858" y="2686819"/>
                </a:cubicBezTo>
                <a:lnTo>
                  <a:pt x="6249929" y="2691135"/>
                </a:lnTo>
                <a:lnTo>
                  <a:pt x="6248715" y="2691135"/>
                </a:lnTo>
                <a:cubicBezTo>
                  <a:pt x="6244219" y="2691135"/>
                  <a:pt x="6237700" y="2689337"/>
                  <a:pt x="6229158" y="2685740"/>
                </a:cubicBezTo>
                <a:cubicBezTo>
                  <a:pt x="6218188" y="2686459"/>
                  <a:pt x="6211984" y="2687538"/>
                  <a:pt x="6210545" y="2688977"/>
                </a:cubicBezTo>
                <a:cubicBezTo>
                  <a:pt x="6206859" y="2688977"/>
                  <a:pt x="6205015" y="2688258"/>
                  <a:pt x="6205015" y="2686819"/>
                </a:cubicBezTo>
                <a:lnTo>
                  <a:pt x="6199620" y="2687898"/>
                </a:lnTo>
                <a:lnTo>
                  <a:pt x="6197462" y="2687898"/>
                </a:lnTo>
                <a:cubicBezTo>
                  <a:pt x="6187032" y="2687898"/>
                  <a:pt x="6178265" y="2686100"/>
                  <a:pt x="6171161" y="2682503"/>
                </a:cubicBezTo>
                <a:lnTo>
                  <a:pt x="6167924" y="2683582"/>
                </a:lnTo>
                <a:lnTo>
                  <a:pt x="6157000" y="2674006"/>
                </a:lnTo>
                <a:lnTo>
                  <a:pt x="6154842" y="2674006"/>
                </a:lnTo>
                <a:lnTo>
                  <a:pt x="6154842" y="2679401"/>
                </a:lnTo>
                <a:cubicBezTo>
                  <a:pt x="6154842" y="2681469"/>
                  <a:pt x="6153358" y="2682503"/>
                  <a:pt x="6150391" y="2682503"/>
                </a:cubicBezTo>
                <a:cubicBezTo>
                  <a:pt x="6148772" y="2682503"/>
                  <a:pt x="6143692" y="2677872"/>
                  <a:pt x="6135150" y="2668611"/>
                </a:cubicBezTo>
                <a:cubicBezTo>
                  <a:pt x="6124180" y="2660878"/>
                  <a:pt x="6118695" y="2656202"/>
                  <a:pt x="6118695" y="2654584"/>
                </a:cubicBezTo>
                <a:cubicBezTo>
                  <a:pt x="6113390" y="2649099"/>
                  <a:pt x="6108309" y="2639073"/>
                  <a:pt x="6103454" y="2624506"/>
                </a:cubicBezTo>
                <a:cubicBezTo>
                  <a:pt x="6102555" y="2624506"/>
                  <a:pt x="6101791" y="2619876"/>
                  <a:pt x="6101161" y="2610614"/>
                </a:cubicBezTo>
                <a:lnTo>
                  <a:pt x="6096845" y="2610614"/>
                </a:lnTo>
                <a:lnTo>
                  <a:pt x="6093608" y="2613851"/>
                </a:lnTo>
                <a:cubicBezTo>
                  <a:pt x="6097205" y="2617808"/>
                  <a:pt x="6099003" y="2622079"/>
                  <a:pt x="6099003" y="2626664"/>
                </a:cubicBezTo>
                <a:lnTo>
                  <a:pt x="6099003" y="2627743"/>
                </a:lnTo>
                <a:cubicBezTo>
                  <a:pt x="6099003" y="2633318"/>
                  <a:pt x="6096081" y="2639073"/>
                  <a:pt x="6090236" y="2645008"/>
                </a:cubicBezTo>
                <a:lnTo>
                  <a:pt x="6091450" y="2649324"/>
                </a:lnTo>
                <a:cubicBezTo>
                  <a:pt x="6089922" y="2662541"/>
                  <a:pt x="6086999" y="2671848"/>
                  <a:pt x="6082683" y="2677243"/>
                </a:cubicBezTo>
                <a:lnTo>
                  <a:pt x="6081604" y="2678322"/>
                </a:lnTo>
                <a:lnTo>
                  <a:pt x="6085920" y="2686819"/>
                </a:lnTo>
                <a:cubicBezTo>
                  <a:pt x="6082504" y="2693293"/>
                  <a:pt x="6078502" y="2696530"/>
                  <a:pt x="6073916" y="2696530"/>
                </a:cubicBezTo>
                <a:lnTo>
                  <a:pt x="6061912" y="2681559"/>
                </a:lnTo>
                <a:cubicBezTo>
                  <a:pt x="6059844" y="2681559"/>
                  <a:pt x="6053640" y="2674006"/>
                  <a:pt x="6043300" y="2658900"/>
                </a:cubicBezTo>
                <a:lnTo>
                  <a:pt x="6043300" y="2655663"/>
                </a:lnTo>
                <a:cubicBezTo>
                  <a:pt x="6049324" y="2648200"/>
                  <a:pt x="6056248" y="2641771"/>
                  <a:pt x="6064070" y="2636376"/>
                </a:cubicBezTo>
                <a:cubicBezTo>
                  <a:pt x="6067128" y="2629901"/>
                  <a:pt x="6072208" y="2626664"/>
                  <a:pt x="6079311" y="2626664"/>
                </a:cubicBezTo>
                <a:lnTo>
                  <a:pt x="6079311" y="2624506"/>
                </a:lnTo>
                <a:lnTo>
                  <a:pt x="6078232" y="2623427"/>
                </a:lnTo>
                <a:lnTo>
                  <a:pt x="6078232" y="2622483"/>
                </a:lnTo>
                <a:cubicBezTo>
                  <a:pt x="6080660" y="2617088"/>
                  <a:pt x="6084662" y="2611334"/>
                  <a:pt x="6090236" y="2605219"/>
                </a:cubicBezTo>
                <a:cubicBezTo>
                  <a:pt x="6090236" y="2600184"/>
                  <a:pt x="6093159" y="2595194"/>
                  <a:pt x="6099003" y="2590248"/>
                </a:cubicBezTo>
                <a:lnTo>
                  <a:pt x="6101161" y="2590248"/>
                </a:lnTo>
                <a:cubicBezTo>
                  <a:pt x="6105567" y="2590248"/>
                  <a:pt x="6109973" y="2598835"/>
                  <a:pt x="6114379" y="2616009"/>
                </a:cubicBezTo>
                <a:lnTo>
                  <a:pt x="6115458" y="2617088"/>
                </a:lnTo>
                <a:cubicBezTo>
                  <a:pt x="6115458" y="2619246"/>
                  <a:pt x="6116177" y="2620325"/>
                  <a:pt x="6117616" y="2620325"/>
                </a:cubicBezTo>
                <a:cubicBezTo>
                  <a:pt x="6124000" y="2618887"/>
                  <a:pt x="6129845" y="2614211"/>
                  <a:pt x="6135150" y="2606298"/>
                </a:cubicBezTo>
                <a:cubicBezTo>
                  <a:pt x="6135150" y="2603421"/>
                  <a:pt x="6138432" y="2601982"/>
                  <a:pt x="6144996" y="2601982"/>
                </a:cubicBezTo>
                <a:lnTo>
                  <a:pt x="6153628" y="2594429"/>
                </a:lnTo>
                <a:lnTo>
                  <a:pt x="6159158" y="2589169"/>
                </a:lnTo>
                <a:lnTo>
                  <a:pt x="6162395" y="2591327"/>
                </a:lnTo>
                <a:lnTo>
                  <a:pt x="6164553" y="2591327"/>
                </a:lnTo>
                <a:cubicBezTo>
                  <a:pt x="6166081" y="2591327"/>
                  <a:pt x="6166845" y="2590248"/>
                  <a:pt x="6166845" y="2588090"/>
                </a:cubicBezTo>
                <a:lnTo>
                  <a:pt x="6165766" y="2587011"/>
                </a:lnTo>
                <a:lnTo>
                  <a:pt x="6165766" y="2585932"/>
                </a:lnTo>
                <a:cubicBezTo>
                  <a:pt x="6171341" y="2577300"/>
                  <a:pt x="6176781" y="2572984"/>
                  <a:pt x="6182086" y="2572984"/>
                </a:cubicBezTo>
                <a:lnTo>
                  <a:pt x="6182086" y="2571905"/>
                </a:lnTo>
                <a:lnTo>
                  <a:pt x="6179928" y="2568668"/>
                </a:lnTo>
                <a:cubicBezTo>
                  <a:pt x="6191438" y="2551494"/>
                  <a:pt x="6199441" y="2542907"/>
                  <a:pt x="6203936" y="2542907"/>
                </a:cubicBezTo>
                <a:cubicBezTo>
                  <a:pt x="6207623" y="2542907"/>
                  <a:pt x="6209466" y="2542188"/>
                  <a:pt x="6209466" y="2540749"/>
                </a:cubicBezTo>
                <a:lnTo>
                  <a:pt x="6208387" y="2539670"/>
                </a:lnTo>
                <a:lnTo>
                  <a:pt x="6208387" y="2538591"/>
                </a:lnTo>
                <a:lnTo>
                  <a:pt x="6209466" y="2534410"/>
                </a:lnTo>
                <a:lnTo>
                  <a:pt x="6210545" y="2534410"/>
                </a:lnTo>
                <a:cubicBezTo>
                  <a:pt x="6210545" y="2536478"/>
                  <a:pt x="6213108" y="2538591"/>
                  <a:pt x="6218233" y="2540749"/>
                </a:cubicBezTo>
                <a:lnTo>
                  <a:pt x="6218233" y="2538591"/>
                </a:lnTo>
                <a:lnTo>
                  <a:pt x="6219312" y="2538591"/>
                </a:lnTo>
                <a:cubicBezTo>
                  <a:pt x="6220751" y="2538591"/>
                  <a:pt x="6221470" y="2540030"/>
                  <a:pt x="6221470" y="2542907"/>
                </a:cubicBezTo>
                <a:lnTo>
                  <a:pt x="6226865" y="2542907"/>
                </a:lnTo>
                <a:lnTo>
                  <a:pt x="6226865" y="2541828"/>
                </a:lnTo>
                <a:lnTo>
                  <a:pt x="6224707" y="2538591"/>
                </a:lnTo>
                <a:lnTo>
                  <a:pt x="6224707" y="2537512"/>
                </a:lnTo>
                <a:lnTo>
                  <a:pt x="6226865" y="2535489"/>
                </a:lnTo>
                <a:lnTo>
                  <a:pt x="6233474" y="2537512"/>
                </a:lnTo>
                <a:lnTo>
                  <a:pt x="6230237" y="2534410"/>
                </a:lnTo>
                <a:lnTo>
                  <a:pt x="6215940" y="2537512"/>
                </a:lnTo>
                <a:lnTo>
                  <a:pt x="6208387" y="2531173"/>
                </a:lnTo>
                <a:cubicBezTo>
                  <a:pt x="6216390" y="2518405"/>
                  <a:pt x="6220391" y="2510177"/>
                  <a:pt x="6220391" y="2506490"/>
                </a:cubicBezTo>
                <a:lnTo>
                  <a:pt x="6219312" y="2506490"/>
                </a:lnTo>
                <a:lnTo>
                  <a:pt x="6212703" y="2505411"/>
                </a:lnTo>
                <a:lnTo>
                  <a:pt x="6186537" y="2505411"/>
                </a:lnTo>
                <a:lnTo>
                  <a:pt x="6177770" y="2503253"/>
                </a:lnTo>
                <a:lnTo>
                  <a:pt x="6162395" y="2508514"/>
                </a:lnTo>
                <a:lnTo>
                  <a:pt x="6153628" y="2506490"/>
                </a:lnTo>
                <a:lnTo>
                  <a:pt x="6149312" y="2507435"/>
                </a:lnTo>
                <a:lnTo>
                  <a:pt x="6138387" y="2495700"/>
                </a:lnTo>
                <a:lnTo>
                  <a:pt x="6139466" y="2494621"/>
                </a:lnTo>
                <a:lnTo>
                  <a:pt x="6143917" y="2496779"/>
                </a:lnTo>
                <a:lnTo>
                  <a:pt x="6143917" y="2484910"/>
                </a:lnTo>
                <a:cubicBezTo>
                  <a:pt x="6146794" y="2475649"/>
                  <a:pt x="6148233" y="2468501"/>
                  <a:pt x="6148233" y="2463465"/>
                </a:cubicBezTo>
                <a:cubicBezTo>
                  <a:pt x="6146794" y="2463465"/>
                  <a:pt x="6145355" y="2457756"/>
                  <a:pt x="6143917" y="2446336"/>
                </a:cubicBezTo>
                <a:lnTo>
                  <a:pt x="6143917" y="2439862"/>
                </a:lnTo>
                <a:close/>
                <a:moveTo>
                  <a:pt x="1220867" y="2432983"/>
                </a:moveTo>
                <a:lnTo>
                  <a:pt x="1221946" y="2432983"/>
                </a:lnTo>
                <a:cubicBezTo>
                  <a:pt x="1231476" y="2432983"/>
                  <a:pt x="1239928" y="2435951"/>
                  <a:pt x="1247302" y="2441885"/>
                </a:cubicBezTo>
                <a:lnTo>
                  <a:pt x="1261599" y="2450922"/>
                </a:lnTo>
                <a:cubicBezTo>
                  <a:pt x="1264566" y="2450922"/>
                  <a:pt x="1266050" y="2451641"/>
                  <a:pt x="1266050" y="2453080"/>
                </a:cubicBezTo>
                <a:lnTo>
                  <a:pt x="1264970" y="2454294"/>
                </a:lnTo>
                <a:lnTo>
                  <a:pt x="1264970" y="2455373"/>
                </a:lnTo>
                <a:cubicBezTo>
                  <a:pt x="1267129" y="2456092"/>
                  <a:pt x="1268208" y="2458340"/>
                  <a:pt x="1268208" y="2462116"/>
                </a:cubicBezTo>
                <a:lnTo>
                  <a:pt x="1264970" y="2465488"/>
                </a:lnTo>
                <a:lnTo>
                  <a:pt x="1262813" y="2465488"/>
                </a:lnTo>
                <a:lnTo>
                  <a:pt x="1258362" y="2462116"/>
                </a:lnTo>
                <a:lnTo>
                  <a:pt x="1257283" y="2462116"/>
                </a:lnTo>
                <a:lnTo>
                  <a:pt x="1244064" y="2463195"/>
                </a:lnTo>
                <a:lnTo>
                  <a:pt x="1240693" y="2459823"/>
                </a:lnTo>
                <a:cubicBezTo>
                  <a:pt x="1240693" y="2462251"/>
                  <a:pt x="1235163" y="2464499"/>
                  <a:pt x="1224104" y="2466567"/>
                </a:cubicBezTo>
                <a:lnTo>
                  <a:pt x="1221946" y="2466567"/>
                </a:lnTo>
                <a:lnTo>
                  <a:pt x="1215336" y="2465488"/>
                </a:lnTo>
                <a:lnTo>
                  <a:pt x="1214257" y="2466567"/>
                </a:lnTo>
                <a:lnTo>
                  <a:pt x="1213179" y="2466567"/>
                </a:lnTo>
                <a:lnTo>
                  <a:pt x="1197668" y="2459823"/>
                </a:lnTo>
                <a:lnTo>
                  <a:pt x="1196589" y="2459823"/>
                </a:lnTo>
                <a:cubicBezTo>
                  <a:pt x="1194701" y="2459823"/>
                  <a:pt x="1193577" y="2461307"/>
                  <a:pt x="1193216" y="2464274"/>
                </a:cubicBezTo>
                <a:lnTo>
                  <a:pt x="1192137" y="2465488"/>
                </a:lnTo>
                <a:lnTo>
                  <a:pt x="1186608" y="2465488"/>
                </a:lnTo>
                <a:lnTo>
                  <a:pt x="1185528" y="2464274"/>
                </a:lnTo>
                <a:cubicBezTo>
                  <a:pt x="1180403" y="2464274"/>
                  <a:pt x="1177841" y="2468006"/>
                  <a:pt x="1177841" y="2475469"/>
                </a:cubicBezTo>
                <a:lnTo>
                  <a:pt x="1178920" y="2482213"/>
                </a:lnTo>
                <a:lnTo>
                  <a:pt x="1176762" y="2485585"/>
                </a:lnTo>
                <a:lnTo>
                  <a:pt x="1177841" y="2488957"/>
                </a:lnTo>
                <a:lnTo>
                  <a:pt x="1175683" y="2519169"/>
                </a:lnTo>
                <a:lnTo>
                  <a:pt x="1177841" y="2525912"/>
                </a:lnTo>
                <a:lnTo>
                  <a:pt x="1175683" y="2536028"/>
                </a:lnTo>
                <a:lnTo>
                  <a:pt x="1175683" y="2542772"/>
                </a:lnTo>
                <a:cubicBezTo>
                  <a:pt x="1175683" y="2544211"/>
                  <a:pt x="1177122" y="2544930"/>
                  <a:pt x="1179999" y="2544930"/>
                </a:cubicBezTo>
                <a:lnTo>
                  <a:pt x="1181078" y="2546009"/>
                </a:lnTo>
                <a:lnTo>
                  <a:pt x="1181078" y="2547223"/>
                </a:lnTo>
                <a:cubicBezTo>
                  <a:pt x="1181078" y="2548662"/>
                  <a:pt x="1179999" y="2549381"/>
                  <a:pt x="1177841" y="2549381"/>
                </a:cubicBezTo>
                <a:lnTo>
                  <a:pt x="1177841" y="2553967"/>
                </a:lnTo>
                <a:lnTo>
                  <a:pt x="1176762" y="2557204"/>
                </a:lnTo>
                <a:lnTo>
                  <a:pt x="1178920" y="2576356"/>
                </a:lnTo>
                <a:cubicBezTo>
                  <a:pt x="1177122" y="2576716"/>
                  <a:pt x="1175278" y="2579323"/>
                  <a:pt x="1173390" y="2584179"/>
                </a:cubicBezTo>
                <a:cubicBezTo>
                  <a:pt x="1175637" y="2587146"/>
                  <a:pt x="1177122" y="2593080"/>
                  <a:pt x="1177841" y="2601982"/>
                </a:cubicBezTo>
                <a:cubicBezTo>
                  <a:pt x="1176402" y="2601982"/>
                  <a:pt x="1175278" y="2605354"/>
                  <a:pt x="1174469" y="2612098"/>
                </a:cubicBezTo>
                <a:lnTo>
                  <a:pt x="1175683" y="2616549"/>
                </a:lnTo>
                <a:lnTo>
                  <a:pt x="1174469" y="2617763"/>
                </a:lnTo>
                <a:lnTo>
                  <a:pt x="1174469" y="2618842"/>
                </a:lnTo>
                <a:cubicBezTo>
                  <a:pt x="1175997" y="2620370"/>
                  <a:pt x="1177482" y="2628957"/>
                  <a:pt x="1178920" y="2644603"/>
                </a:cubicBezTo>
                <a:cubicBezTo>
                  <a:pt x="1178021" y="2648290"/>
                  <a:pt x="1176942" y="2650133"/>
                  <a:pt x="1175683" y="2650133"/>
                </a:cubicBezTo>
                <a:lnTo>
                  <a:pt x="1176762" y="2658090"/>
                </a:lnTo>
                <a:lnTo>
                  <a:pt x="1176762" y="2673736"/>
                </a:lnTo>
                <a:cubicBezTo>
                  <a:pt x="1170108" y="2691630"/>
                  <a:pt x="1164218" y="2700576"/>
                  <a:pt x="1159093" y="2700576"/>
                </a:cubicBezTo>
                <a:lnTo>
                  <a:pt x="1155721" y="2700576"/>
                </a:lnTo>
                <a:lnTo>
                  <a:pt x="1151405" y="2697204"/>
                </a:lnTo>
                <a:lnTo>
                  <a:pt x="1143583" y="2697204"/>
                </a:lnTo>
                <a:lnTo>
                  <a:pt x="1132658" y="2700576"/>
                </a:lnTo>
                <a:lnTo>
                  <a:pt x="1128206" y="2699497"/>
                </a:lnTo>
                <a:lnTo>
                  <a:pt x="1118227" y="2700576"/>
                </a:lnTo>
                <a:lnTo>
                  <a:pt x="1114990" y="2700576"/>
                </a:lnTo>
                <a:cubicBezTo>
                  <a:pt x="1112021" y="2699048"/>
                  <a:pt x="1110538" y="2696800"/>
                  <a:pt x="1110538" y="2693832"/>
                </a:cubicBezTo>
                <a:lnTo>
                  <a:pt x="1112696" y="2688303"/>
                </a:lnTo>
                <a:cubicBezTo>
                  <a:pt x="1112696" y="2678592"/>
                  <a:pt x="1102041" y="2668880"/>
                  <a:pt x="1080731" y="2659169"/>
                </a:cubicBezTo>
                <a:cubicBezTo>
                  <a:pt x="1077043" y="2659169"/>
                  <a:pt x="1075201" y="2658046"/>
                  <a:pt x="1075201" y="2655798"/>
                </a:cubicBezTo>
                <a:lnTo>
                  <a:pt x="1075201" y="2654719"/>
                </a:lnTo>
                <a:cubicBezTo>
                  <a:pt x="1076549" y="2651661"/>
                  <a:pt x="1079157" y="2650133"/>
                  <a:pt x="1083023" y="2650133"/>
                </a:cubicBezTo>
                <a:lnTo>
                  <a:pt x="1095161" y="2650133"/>
                </a:lnTo>
                <a:lnTo>
                  <a:pt x="1097321" y="2647975"/>
                </a:lnTo>
                <a:lnTo>
                  <a:pt x="1102850" y="2649054"/>
                </a:lnTo>
                <a:lnTo>
                  <a:pt x="1121597" y="2649054"/>
                </a:lnTo>
                <a:cubicBezTo>
                  <a:pt x="1124745" y="2649054"/>
                  <a:pt x="1127307" y="2647570"/>
                  <a:pt x="1129285" y="2644603"/>
                </a:cubicBezTo>
                <a:cubicBezTo>
                  <a:pt x="1127307" y="2640647"/>
                  <a:pt x="1125824" y="2632824"/>
                  <a:pt x="1124834" y="2621135"/>
                </a:cubicBezTo>
                <a:lnTo>
                  <a:pt x="1129285" y="2606568"/>
                </a:lnTo>
                <a:lnTo>
                  <a:pt x="1141425" y="2601982"/>
                </a:lnTo>
                <a:cubicBezTo>
                  <a:pt x="1141425" y="2599824"/>
                  <a:pt x="1142143" y="2598745"/>
                  <a:pt x="1143583" y="2598745"/>
                </a:cubicBezTo>
                <a:lnTo>
                  <a:pt x="1145875" y="2598745"/>
                </a:lnTo>
                <a:lnTo>
                  <a:pt x="1150191" y="2599824"/>
                </a:lnTo>
                <a:lnTo>
                  <a:pt x="1153563" y="2598745"/>
                </a:lnTo>
                <a:lnTo>
                  <a:pt x="1153563" y="2596452"/>
                </a:lnTo>
                <a:lnTo>
                  <a:pt x="1142502" y="2596452"/>
                </a:lnTo>
                <a:lnTo>
                  <a:pt x="1144796" y="2594159"/>
                </a:lnTo>
                <a:lnTo>
                  <a:pt x="1145875" y="2594159"/>
                </a:lnTo>
                <a:lnTo>
                  <a:pt x="1151405" y="2595373"/>
                </a:lnTo>
                <a:lnTo>
                  <a:pt x="1151405" y="2593080"/>
                </a:lnTo>
                <a:lnTo>
                  <a:pt x="1145875" y="2592001"/>
                </a:lnTo>
                <a:lnTo>
                  <a:pt x="1143583" y="2592001"/>
                </a:lnTo>
                <a:lnTo>
                  <a:pt x="1139266" y="2598745"/>
                </a:lnTo>
                <a:lnTo>
                  <a:pt x="1140345" y="2599824"/>
                </a:lnTo>
                <a:lnTo>
                  <a:pt x="1138052" y="2599824"/>
                </a:lnTo>
                <a:lnTo>
                  <a:pt x="1136974" y="2598745"/>
                </a:lnTo>
                <a:lnTo>
                  <a:pt x="1135894" y="2598745"/>
                </a:lnTo>
                <a:lnTo>
                  <a:pt x="1129285" y="2603196"/>
                </a:lnTo>
                <a:lnTo>
                  <a:pt x="1127127" y="2600903"/>
                </a:lnTo>
                <a:lnTo>
                  <a:pt x="1127127" y="2599824"/>
                </a:lnTo>
                <a:lnTo>
                  <a:pt x="1129285" y="2596452"/>
                </a:lnTo>
                <a:lnTo>
                  <a:pt x="1126048" y="2590788"/>
                </a:lnTo>
                <a:lnTo>
                  <a:pt x="1126048" y="2588630"/>
                </a:lnTo>
                <a:cubicBezTo>
                  <a:pt x="1130634" y="2581167"/>
                  <a:pt x="1134636" y="2577435"/>
                  <a:pt x="1138052" y="2577435"/>
                </a:cubicBezTo>
                <a:lnTo>
                  <a:pt x="1138052" y="2575142"/>
                </a:lnTo>
                <a:cubicBezTo>
                  <a:pt x="1134995" y="2575142"/>
                  <a:pt x="1131353" y="2577750"/>
                  <a:pt x="1127127" y="2582965"/>
                </a:cubicBezTo>
                <a:lnTo>
                  <a:pt x="1124834" y="2580807"/>
                </a:lnTo>
                <a:lnTo>
                  <a:pt x="1124834" y="2578514"/>
                </a:lnTo>
                <a:cubicBezTo>
                  <a:pt x="1127802" y="2570691"/>
                  <a:pt x="1129285" y="2564712"/>
                  <a:pt x="1129285" y="2560575"/>
                </a:cubicBezTo>
                <a:cubicBezTo>
                  <a:pt x="1128027" y="2554641"/>
                  <a:pt x="1125463" y="2551674"/>
                  <a:pt x="1121597" y="2551674"/>
                </a:cubicBezTo>
                <a:cubicBezTo>
                  <a:pt x="1121597" y="2550505"/>
                  <a:pt x="1117911" y="2549741"/>
                  <a:pt x="1110538" y="2549381"/>
                </a:cubicBezTo>
                <a:cubicBezTo>
                  <a:pt x="1102986" y="2551629"/>
                  <a:pt x="1096376" y="2552753"/>
                  <a:pt x="1090711" y="2552753"/>
                </a:cubicBezTo>
                <a:lnTo>
                  <a:pt x="1083023" y="2550595"/>
                </a:lnTo>
                <a:lnTo>
                  <a:pt x="1071964" y="2551674"/>
                </a:lnTo>
                <a:cubicBezTo>
                  <a:pt x="1070076" y="2551674"/>
                  <a:pt x="1068592" y="2549066"/>
                  <a:pt x="1067513" y="2543851"/>
                </a:cubicBezTo>
                <a:lnTo>
                  <a:pt x="1066434" y="2543851"/>
                </a:lnTo>
                <a:cubicBezTo>
                  <a:pt x="1064995" y="2543851"/>
                  <a:pt x="1064276" y="2545335"/>
                  <a:pt x="1064276" y="2548302"/>
                </a:cubicBezTo>
                <a:lnTo>
                  <a:pt x="1059824" y="2550595"/>
                </a:lnTo>
                <a:cubicBezTo>
                  <a:pt x="1051733" y="2549965"/>
                  <a:pt x="1047686" y="2548437"/>
                  <a:pt x="1047686" y="2546009"/>
                </a:cubicBezTo>
                <a:cubicBezTo>
                  <a:pt x="1050473" y="2543402"/>
                  <a:pt x="1056721" y="2540794"/>
                  <a:pt x="1066434" y="2538186"/>
                </a:cubicBezTo>
                <a:lnTo>
                  <a:pt x="1068592" y="2538186"/>
                </a:lnTo>
                <a:lnTo>
                  <a:pt x="1081810" y="2542772"/>
                </a:lnTo>
                <a:lnTo>
                  <a:pt x="1093948" y="2538186"/>
                </a:lnTo>
                <a:lnTo>
                  <a:pt x="1099479" y="2538186"/>
                </a:lnTo>
                <a:lnTo>
                  <a:pt x="1105009" y="2542772"/>
                </a:lnTo>
                <a:lnTo>
                  <a:pt x="1108380" y="2542772"/>
                </a:lnTo>
                <a:cubicBezTo>
                  <a:pt x="1123755" y="2541783"/>
                  <a:pt x="1131443" y="2537647"/>
                  <a:pt x="1131443" y="2530363"/>
                </a:cubicBezTo>
                <a:cubicBezTo>
                  <a:pt x="1127037" y="2523620"/>
                  <a:pt x="1124834" y="2518405"/>
                  <a:pt x="1124834" y="2514718"/>
                </a:cubicBezTo>
                <a:lnTo>
                  <a:pt x="1124834" y="2501230"/>
                </a:lnTo>
                <a:cubicBezTo>
                  <a:pt x="1124834" y="2497364"/>
                  <a:pt x="1125958" y="2494037"/>
                  <a:pt x="1128206" y="2491249"/>
                </a:cubicBezTo>
                <a:lnTo>
                  <a:pt x="1128206" y="2486664"/>
                </a:lnTo>
                <a:cubicBezTo>
                  <a:pt x="1126319" y="2471018"/>
                  <a:pt x="1124475" y="2463195"/>
                  <a:pt x="1122676" y="2463195"/>
                </a:cubicBezTo>
                <a:lnTo>
                  <a:pt x="1107302" y="2463195"/>
                </a:lnTo>
                <a:lnTo>
                  <a:pt x="1105009" y="2461037"/>
                </a:lnTo>
                <a:lnTo>
                  <a:pt x="1105009" y="2458744"/>
                </a:lnTo>
                <a:lnTo>
                  <a:pt x="1107302" y="2458744"/>
                </a:lnTo>
                <a:lnTo>
                  <a:pt x="1108380" y="2459823"/>
                </a:lnTo>
                <a:lnTo>
                  <a:pt x="1109460" y="2459823"/>
                </a:lnTo>
                <a:lnTo>
                  <a:pt x="1114990" y="2454294"/>
                </a:lnTo>
                <a:lnTo>
                  <a:pt x="1121597" y="2456452"/>
                </a:lnTo>
                <a:lnTo>
                  <a:pt x="1144796" y="2456452"/>
                </a:lnTo>
                <a:lnTo>
                  <a:pt x="1148033" y="2454294"/>
                </a:lnTo>
                <a:lnTo>
                  <a:pt x="1152484" y="2454294"/>
                </a:lnTo>
                <a:lnTo>
                  <a:pt x="1158015" y="2455373"/>
                </a:lnTo>
                <a:lnTo>
                  <a:pt x="1164623" y="2454294"/>
                </a:lnTo>
                <a:cubicBezTo>
                  <a:pt x="1170287" y="2454294"/>
                  <a:pt x="1177256" y="2456901"/>
                  <a:pt x="1185528" y="2462116"/>
                </a:cubicBezTo>
                <a:lnTo>
                  <a:pt x="1196589" y="2454294"/>
                </a:lnTo>
                <a:lnTo>
                  <a:pt x="1197668" y="2455373"/>
                </a:lnTo>
                <a:lnTo>
                  <a:pt x="1198746" y="2455373"/>
                </a:lnTo>
                <a:cubicBezTo>
                  <a:pt x="1209987" y="2447910"/>
                  <a:pt x="1217360" y="2440446"/>
                  <a:pt x="1220867" y="2432983"/>
                </a:cubicBezTo>
                <a:close/>
                <a:moveTo>
                  <a:pt x="7136707" y="2421919"/>
                </a:moveTo>
                <a:lnTo>
                  <a:pt x="7136707" y="2424212"/>
                </a:lnTo>
                <a:lnTo>
                  <a:pt x="7137786" y="2424212"/>
                </a:lnTo>
                <a:lnTo>
                  <a:pt x="7137786" y="2421919"/>
                </a:lnTo>
                <a:close/>
                <a:moveTo>
                  <a:pt x="7250542" y="2420840"/>
                </a:moveTo>
                <a:cubicBezTo>
                  <a:pt x="7250542" y="2423088"/>
                  <a:pt x="7249104" y="2424931"/>
                  <a:pt x="7246226" y="2426370"/>
                </a:cubicBezTo>
                <a:lnTo>
                  <a:pt x="7242854" y="2426370"/>
                </a:lnTo>
                <a:lnTo>
                  <a:pt x="7239617" y="2424212"/>
                </a:lnTo>
                <a:lnTo>
                  <a:pt x="7237459" y="2424212"/>
                </a:lnTo>
                <a:lnTo>
                  <a:pt x="7237459" y="2426370"/>
                </a:lnTo>
                <a:lnTo>
                  <a:pt x="7247305" y="2435137"/>
                </a:lnTo>
                <a:lnTo>
                  <a:pt x="7248384" y="2435137"/>
                </a:lnTo>
                <a:lnTo>
                  <a:pt x="7252835" y="2430686"/>
                </a:lnTo>
                <a:lnTo>
                  <a:pt x="7252835" y="2420840"/>
                </a:lnTo>
                <a:close/>
                <a:moveTo>
                  <a:pt x="7139944" y="2419761"/>
                </a:moveTo>
                <a:lnTo>
                  <a:pt x="7139944" y="2420840"/>
                </a:lnTo>
                <a:lnTo>
                  <a:pt x="7143316" y="2420840"/>
                </a:lnTo>
                <a:lnTo>
                  <a:pt x="7143316" y="2419761"/>
                </a:lnTo>
                <a:close/>
                <a:moveTo>
                  <a:pt x="7124703" y="2419761"/>
                </a:moveTo>
                <a:lnTo>
                  <a:pt x="7115936" y="2421919"/>
                </a:lnTo>
                <a:lnTo>
                  <a:pt x="7115936" y="2422998"/>
                </a:lnTo>
                <a:lnTo>
                  <a:pt x="7120252" y="2427449"/>
                </a:lnTo>
                <a:lnTo>
                  <a:pt x="7125782" y="2427449"/>
                </a:lnTo>
                <a:lnTo>
                  <a:pt x="7125782" y="2421919"/>
                </a:lnTo>
                <a:lnTo>
                  <a:pt x="7124703" y="2420840"/>
                </a:lnTo>
                <a:close/>
                <a:moveTo>
                  <a:pt x="2623177" y="2417728"/>
                </a:moveTo>
                <a:lnTo>
                  <a:pt x="2644756" y="2422044"/>
                </a:lnTo>
                <a:lnTo>
                  <a:pt x="2653254" y="2422044"/>
                </a:lnTo>
                <a:lnTo>
                  <a:pt x="2656490" y="2425281"/>
                </a:lnTo>
                <a:cubicBezTo>
                  <a:pt x="2652624" y="2427439"/>
                  <a:pt x="2648713" y="2428518"/>
                  <a:pt x="2644756" y="2428518"/>
                </a:cubicBezTo>
                <a:cubicBezTo>
                  <a:pt x="2628121" y="2427799"/>
                  <a:pt x="2619535" y="2425641"/>
                  <a:pt x="2618996" y="2422044"/>
                </a:cubicBezTo>
                <a:lnTo>
                  <a:pt x="2618996" y="2420965"/>
                </a:lnTo>
                <a:cubicBezTo>
                  <a:pt x="2618996" y="2419886"/>
                  <a:pt x="2620389" y="2418807"/>
                  <a:pt x="2623177" y="2417728"/>
                </a:cubicBezTo>
                <a:close/>
                <a:moveTo>
                  <a:pt x="2753196" y="2402622"/>
                </a:moveTo>
                <a:lnTo>
                  <a:pt x="2754275" y="2402622"/>
                </a:lnTo>
                <a:cubicBezTo>
                  <a:pt x="2757513" y="2402622"/>
                  <a:pt x="2765020" y="2408017"/>
                  <a:pt x="2776800" y="2418807"/>
                </a:cubicBezTo>
                <a:lnTo>
                  <a:pt x="2778957" y="2425281"/>
                </a:lnTo>
                <a:cubicBezTo>
                  <a:pt x="2776260" y="2427439"/>
                  <a:pt x="2773742" y="2428518"/>
                  <a:pt x="2771405" y="2428518"/>
                </a:cubicBezTo>
                <a:lnTo>
                  <a:pt x="2766145" y="2428518"/>
                </a:lnTo>
                <a:lnTo>
                  <a:pt x="2756433" y="2427439"/>
                </a:lnTo>
                <a:lnTo>
                  <a:pt x="2753196" y="2428518"/>
                </a:lnTo>
                <a:cubicBezTo>
                  <a:pt x="2744565" y="2426360"/>
                  <a:pt x="2740249" y="2424562"/>
                  <a:pt x="2740249" y="2423123"/>
                </a:cubicBezTo>
                <a:lnTo>
                  <a:pt x="2740249" y="2420965"/>
                </a:lnTo>
                <a:lnTo>
                  <a:pt x="2744565" y="2416649"/>
                </a:lnTo>
                <a:lnTo>
                  <a:pt x="2743487" y="2411254"/>
                </a:lnTo>
                <a:close/>
                <a:moveTo>
                  <a:pt x="7119173" y="2402227"/>
                </a:moveTo>
                <a:cubicBezTo>
                  <a:pt x="7116296" y="2403666"/>
                  <a:pt x="7114857" y="2405869"/>
                  <a:pt x="7114857" y="2408836"/>
                </a:cubicBezTo>
                <a:lnTo>
                  <a:pt x="7118094" y="2409915"/>
                </a:lnTo>
                <a:cubicBezTo>
                  <a:pt x="7122501" y="2409196"/>
                  <a:pt x="7124703" y="2408117"/>
                  <a:pt x="7124703" y="2406678"/>
                </a:cubicBezTo>
                <a:lnTo>
                  <a:pt x="7124703" y="2403306"/>
                </a:lnTo>
                <a:close/>
                <a:moveTo>
                  <a:pt x="2253176" y="2388358"/>
                </a:moveTo>
                <a:lnTo>
                  <a:pt x="2255335" y="2390381"/>
                </a:lnTo>
                <a:lnTo>
                  <a:pt x="2255335" y="2388358"/>
                </a:lnTo>
                <a:close/>
                <a:moveTo>
                  <a:pt x="7211158" y="2388065"/>
                </a:moveTo>
                <a:cubicBezTo>
                  <a:pt x="7204235" y="2392381"/>
                  <a:pt x="7197311" y="2394539"/>
                  <a:pt x="7190388" y="2394539"/>
                </a:cubicBezTo>
                <a:lnTo>
                  <a:pt x="7183779" y="2393460"/>
                </a:lnTo>
                <a:lnTo>
                  <a:pt x="7180542" y="2394539"/>
                </a:lnTo>
                <a:lnTo>
                  <a:pt x="7170696" y="2393460"/>
                </a:lnTo>
                <a:lnTo>
                  <a:pt x="7159636" y="2393460"/>
                </a:lnTo>
                <a:lnTo>
                  <a:pt x="7155320" y="2390223"/>
                </a:lnTo>
                <a:lnTo>
                  <a:pt x="7152083" y="2390223"/>
                </a:lnTo>
                <a:lnTo>
                  <a:pt x="7148711" y="2395753"/>
                </a:lnTo>
                <a:lnTo>
                  <a:pt x="7149790" y="2414366"/>
                </a:lnTo>
                <a:cubicBezTo>
                  <a:pt x="7148531" y="2414366"/>
                  <a:pt x="7147452" y="2416164"/>
                  <a:pt x="7146553" y="2419761"/>
                </a:cubicBezTo>
                <a:lnTo>
                  <a:pt x="7149790" y="2420840"/>
                </a:lnTo>
                <a:lnTo>
                  <a:pt x="7156399" y="2418682"/>
                </a:lnTo>
                <a:lnTo>
                  <a:pt x="7157478" y="2418682"/>
                </a:lnTo>
                <a:cubicBezTo>
                  <a:pt x="7159906" y="2418682"/>
                  <a:pt x="7162468" y="2419761"/>
                  <a:pt x="7165166" y="2421919"/>
                </a:cubicBezTo>
                <a:lnTo>
                  <a:pt x="7167324" y="2421919"/>
                </a:lnTo>
                <a:cubicBezTo>
                  <a:pt x="7169212" y="2419941"/>
                  <a:pt x="7174337" y="2418502"/>
                  <a:pt x="7182700" y="2417603"/>
                </a:cubicBezTo>
                <a:lnTo>
                  <a:pt x="7183779" y="2416524"/>
                </a:lnTo>
                <a:lnTo>
                  <a:pt x="7184858" y="2416524"/>
                </a:lnTo>
                <a:lnTo>
                  <a:pt x="7193624" y="2418682"/>
                </a:lnTo>
                <a:lnTo>
                  <a:pt x="7205628" y="2415445"/>
                </a:lnTo>
                <a:cubicBezTo>
                  <a:pt x="7212013" y="2418322"/>
                  <a:pt x="7216778" y="2419761"/>
                  <a:pt x="7219925" y="2419761"/>
                </a:cubicBezTo>
                <a:lnTo>
                  <a:pt x="7223162" y="2417603"/>
                </a:lnTo>
                <a:lnTo>
                  <a:pt x="7222083" y="2409915"/>
                </a:lnTo>
                <a:lnTo>
                  <a:pt x="7222083" y="2395753"/>
                </a:lnTo>
                <a:cubicBezTo>
                  <a:pt x="7222083" y="2394045"/>
                  <a:pt x="7218442" y="2391482"/>
                  <a:pt x="7211158" y="2388065"/>
                </a:cubicBezTo>
                <a:close/>
                <a:moveTo>
                  <a:pt x="2672676" y="2387651"/>
                </a:moveTo>
                <a:lnTo>
                  <a:pt x="2682251" y="2387651"/>
                </a:lnTo>
                <a:cubicBezTo>
                  <a:pt x="2686568" y="2387651"/>
                  <a:pt x="2688725" y="2389090"/>
                  <a:pt x="2688725" y="2391967"/>
                </a:cubicBezTo>
                <a:lnTo>
                  <a:pt x="2693041" y="2388730"/>
                </a:lnTo>
                <a:lnTo>
                  <a:pt x="2695200" y="2388730"/>
                </a:lnTo>
                <a:cubicBezTo>
                  <a:pt x="2701853" y="2391428"/>
                  <a:pt x="2710799" y="2393586"/>
                  <a:pt x="2722041" y="2395204"/>
                </a:cubicBezTo>
                <a:cubicBezTo>
                  <a:pt x="2724917" y="2397183"/>
                  <a:pt x="2726356" y="2399655"/>
                  <a:pt x="2726356" y="2402622"/>
                </a:cubicBezTo>
                <a:cubicBezTo>
                  <a:pt x="2724558" y="2404061"/>
                  <a:pt x="2720961" y="2405140"/>
                  <a:pt x="2715567" y="2405859"/>
                </a:cubicBezTo>
                <a:lnTo>
                  <a:pt x="2715567" y="2412333"/>
                </a:lnTo>
                <a:lnTo>
                  <a:pt x="2714487" y="2413412"/>
                </a:lnTo>
                <a:lnTo>
                  <a:pt x="2714487" y="2414491"/>
                </a:lnTo>
                <a:cubicBezTo>
                  <a:pt x="2722400" y="2417369"/>
                  <a:pt x="2732786" y="2423438"/>
                  <a:pt x="2745643" y="2432700"/>
                </a:cubicBezTo>
                <a:lnTo>
                  <a:pt x="2745643" y="2433779"/>
                </a:lnTo>
                <a:lnTo>
                  <a:pt x="2746722" y="2432700"/>
                </a:lnTo>
                <a:lnTo>
                  <a:pt x="2747801" y="2432700"/>
                </a:lnTo>
                <a:cubicBezTo>
                  <a:pt x="2753555" y="2433958"/>
                  <a:pt x="2756433" y="2435397"/>
                  <a:pt x="2756433" y="2437016"/>
                </a:cubicBezTo>
                <a:lnTo>
                  <a:pt x="2756433" y="2439174"/>
                </a:lnTo>
                <a:cubicBezTo>
                  <a:pt x="2756433" y="2444749"/>
                  <a:pt x="2750723" y="2448705"/>
                  <a:pt x="2739305" y="2451043"/>
                </a:cubicBezTo>
                <a:lnTo>
                  <a:pt x="2725278" y="2469251"/>
                </a:lnTo>
                <a:cubicBezTo>
                  <a:pt x="2725278" y="2470690"/>
                  <a:pt x="2728154" y="2471769"/>
                  <a:pt x="2733910" y="2472488"/>
                </a:cubicBezTo>
                <a:lnTo>
                  <a:pt x="2736067" y="2474646"/>
                </a:lnTo>
                <a:cubicBezTo>
                  <a:pt x="2736067" y="2468891"/>
                  <a:pt x="2738900" y="2465295"/>
                  <a:pt x="2744565" y="2463856"/>
                </a:cubicBezTo>
                <a:cubicBezTo>
                  <a:pt x="2747262" y="2457472"/>
                  <a:pt x="2749780" y="2453920"/>
                  <a:pt x="2752117" y="2453201"/>
                </a:cubicBezTo>
                <a:lnTo>
                  <a:pt x="2756433" y="2453201"/>
                </a:lnTo>
                <a:lnTo>
                  <a:pt x="2760750" y="2457517"/>
                </a:lnTo>
                <a:lnTo>
                  <a:pt x="2761829" y="2456438"/>
                </a:lnTo>
                <a:lnTo>
                  <a:pt x="2765065" y="2456438"/>
                </a:lnTo>
                <a:cubicBezTo>
                  <a:pt x="2770910" y="2456438"/>
                  <a:pt x="2775180" y="2460709"/>
                  <a:pt x="2777878" y="2469251"/>
                </a:cubicBezTo>
                <a:lnTo>
                  <a:pt x="2783274" y="2469251"/>
                </a:lnTo>
                <a:cubicBezTo>
                  <a:pt x="2785432" y="2469970"/>
                  <a:pt x="2786511" y="2472128"/>
                  <a:pt x="2786511" y="2475725"/>
                </a:cubicBezTo>
                <a:cubicBezTo>
                  <a:pt x="2783813" y="2477883"/>
                  <a:pt x="2781295" y="2478962"/>
                  <a:pt x="2778957" y="2478962"/>
                </a:cubicBezTo>
                <a:lnTo>
                  <a:pt x="2775720" y="2478962"/>
                </a:lnTo>
                <a:lnTo>
                  <a:pt x="2769381" y="2476804"/>
                </a:lnTo>
                <a:lnTo>
                  <a:pt x="2769381" y="2475725"/>
                </a:lnTo>
                <a:lnTo>
                  <a:pt x="2763986" y="2476804"/>
                </a:lnTo>
                <a:lnTo>
                  <a:pt x="2757513" y="2476804"/>
                </a:lnTo>
                <a:lnTo>
                  <a:pt x="2748880" y="2474646"/>
                </a:lnTo>
                <a:lnTo>
                  <a:pt x="2744565" y="2475725"/>
                </a:lnTo>
                <a:lnTo>
                  <a:pt x="2744565" y="2477883"/>
                </a:lnTo>
                <a:cubicBezTo>
                  <a:pt x="2744565" y="2478782"/>
                  <a:pt x="2748161" y="2480221"/>
                  <a:pt x="2755354" y="2482199"/>
                </a:cubicBezTo>
                <a:cubicBezTo>
                  <a:pt x="2755714" y="2484177"/>
                  <a:pt x="2761783" y="2488448"/>
                  <a:pt x="2773562" y="2495012"/>
                </a:cubicBezTo>
                <a:lnTo>
                  <a:pt x="2774642" y="2496091"/>
                </a:lnTo>
                <a:lnTo>
                  <a:pt x="2774642" y="2502565"/>
                </a:lnTo>
                <a:cubicBezTo>
                  <a:pt x="2774642" y="2507601"/>
                  <a:pt x="2770731" y="2510838"/>
                  <a:pt x="2762908" y="2512276"/>
                </a:cubicBezTo>
                <a:lnTo>
                  <a:pt x="2762908" y="2513355"/>
                </a:lnTo>
                <a:lnTo>
                  <a:pt x="2768303" y="2519829"/>
                </a:lnTo>
                <a:lnTo>
                  <a:pt x="2768303" y="2526168"/>
                </a:lnTo>
                <a:lnTo>
                  <a:pt x="2763986" y="2530484"/>
                </a:lnTo>
                <a:lnTo>
                  <a:pt x="2766145" y="2534800"/>
                </a:lnTo>
                <a:lnTo>
                  <a:pt x="2763986" y="2549771"/>
                </a:lnTo>
                <a:lnTo>
                  <a:pt x="2768303" y="2562720"/>
                </a:lnTo>
                <a:cubicBezTo>
                  <a:pt x="2765604" y="2568115"/>
                  <a:pt x="2763447" y="2570992"/>
                  <a:pt x="2761829" y="2571352"/>
                </a:cubicBezTo>
                <a:lnTo>
                  <a:pt x="2757513" y="2571352"/>
                </a:lnTo>
                <a:lnTo>
                  <a:pt x="2751038" y="2565957"/>
                </a:lnTo>
                <a:lnTo>
                  <a:pt x="2749959" y="2565957"/>
                </a:lnTo>
                <a:lnTo>
                  <a:pt x="2743487" y="2570273"/>
                </a:lnTo>
                <a:lnTo>
                  <a:pt x="2738226" y="2570273"/>
                </a:lnTo>
                <a:lnTo>
                  <a:pt x="2739305" y="2574589"/>
                </a:lnTo>
                <a:lnTo>
                  <a:pt x="2738226" y="2584165"/>
                </a:lnTo>
                <a:lnTo>
                  <a:pt x="2742407" y="2604666"/>
                </a:lnTo>
                <a:lnTo>
                  <a:pt x="2741327" y="2613163"/>
                </a:lnTo>
                <a:lnTo>
                  <a:pt x="2742407" y="2614242"/>
                </a:lnTo>
                <a:lnTo>
                  <a:pt x="2744565" y="2614242"/>
                </a:lnTo>
                <a:cubicBezTo>
                  <a:pt x="2746722" y="2614242"/>
                  <a:pt x="2747801" y="2612129"/>
                  <a:pt x="2747801" y="2607903"/>
                </a:cubicBezTo>
                <a:cubicBezTo>
                  <a:pt x="2754275" y="2602868"/>
                  <a:pt x="2758951" y="2600350"/>
                  <a:pt x="2761829" y="2600350"/>
                </a:cubicBezTo>
                <a:lnTo>
                  <a:pt x="2761829" y="2594955"/>
                </a:lnTo>
                <a:cubicBezTo>
                  <a:pt x="2765785" y="2578500"/>
                  <a:pt x="2768617" y="2570273"/>
                  <a:pt x="2770326" y="2570273"/>
                </a:cubicBezTo>
                <a:lnTo>
                  <a:pt x="2771405" y="2570273"/>
                </a:lnTo>
                <a:cubicBezTo>
                  <a:pt x="2773382" y="2570273"/>
                  <a:pt x="2774821" y="2573824"/>
                  <a:pt x="2775720" y="2580928"/>
                </a:cubicBezTo>
                <a:lnTo>
                  <a:pt x="2775720" y="2584165"/>
                </a:lnTo>
                <a:lnTo>
                  <a:pt x="2774642" y="2596034"/>
                </a:lnTo>
                <a:lnTo>
                  <a:pt x="2783274" y="2612084"/>
                </a:lnTo>
                <a:lnTo>
                  <a:pt x="2783274" y="2622874"/>
                </a:lnTo>
                <a:lnTo>
                  <a:pt x="2784353" y="2627190"/>
                </a:lnTo>
                <a:cubicBezTo>
                  <a:pt x="2784353" y="2638969"/>
                  <a:pt x="2772888" y="2647197"/>
                  <a:pt x="2749959" y="2651872"/>
                </a:cubicBezTo>
                <a:lnTo>
                  <a:pt x="2746722" y="2649714"/>
                </a:lnTo>
                <a:lnTo>
                  <a:pt x="2744565" y="2649714"/>
                </a:lnTo>
                <a:lnTo>
                  <a:pt x="2740249" y="2651872"/>
                </a:lnTo>
                <a:lnTo>
                  <a:pt x="2733910" y="2650793"/>
                </a:lnTo>
                <a:lnTo>
                  <a:pt x="2729594" y="2651872"/>
                </a:lnTo>
                <a:cubicBezTo>
                  <a:pt x="2713137" y="2649714"/>
                  <a:pt x="2704912" y="2647916"/>
                  <a:pt x="2704912" y="2646477"/>
                </a:cubicBezTo>
                <a:cubicBezTo>
                  <a:pt x="2698436" y="2635957"/>
                  <a:pt x="2695200" y="2627730"/>
                  <a:pt x="2695200" y="2621795"/>
                </a:cubicBezTo>
                <a:cubicBezTo>
                  <a:pt x="2694121" y="2621795"/>
                  <a:pt x="2693401" y="2618198"/>
                  <a:pt x="2693041" y="2611005"/>
                </a:cubicBezTo>
                <a:lnTo>
                  <a:pt x="2694121" y="2611005"/>
                </a:lnTo>
                <a:lnTo>
                  <a:pt x="2693041" y="2609926"/>
                </a:lnTo>
                <a:lnTo>
                  <a:pt x="2693041" y="2604666"/>
                </a:lnTo>
                <a:lnTo>
                  <a:pt x="2695200" y="2601429"/>
                </a:lnTo>
                <a:lnTo>
                  <a:pt x="2695200" y="2593876"/>
                </a:lnTo>
                <a:lnTo>
                  <a:pt x="2697358" y="2575668"/>
                </a:lnTo>
                <a:cubicBezTo>
                  <a:pt x="2694481" y="2570812"/>
                  <a:pt x="2693041" y="2566856"/>
                  <a:pt x="2693041" y="2563799"/>
                </a:cubicBezTo>
                <a:lnTo>
                  <a:pt x="2686568" y="2563799"/>
                </a:lnTo>
                <a:lnTo>
                  <a:pt x="2681173" y="2564878"/>
                </a:lnTo>
                <a:lnTo>
                  <a:pt x="2674834" y="2563799"/>
                </a:lnTo>
                <a:lnTo>
                  <a:pt x="2670517" y="2563799"/>
                </a:lnTo>
                <a:cubicBezTo>
                  <a:pt x="2672855" y="2566496"/>
                  <a:pt x="2679644" y="2570093"/>
                  <a:pt x="2690883" y="2574589"/>
                </a:cubicBezTo>
                <a:lnTo>
                  <a:pt x="2690883" y="2576747"/>
                </a:lnTo>
                <a:cubicBezTo>
                  <a:pt x="2684410" y="2582052"/>
                  <a:pt x="2681173" y="2587402"/>
                  <a:pt x="2681173" y="2592797"/>
                </a:cubicBezTo>
                <a:lnTo>
                  <a:pt x="2676993" y="2598192"/>
                </a:lnTo>
                <a:lnTo>
                  <a:pt x="2678071" y="2599271"/>
                </a:lnTo>
                <a:lnTo>
                  <a:pt x="2678071" y="2600350"/>
                </a:lnTo>
                <a:cubicBezTo>
                  <a:pt x="2678071" y="2603947"/>
                  <a:pt x="2675554" y="2606464"/>
                  <a:pt x="2670517" y="2607903"/>
                </a:cubicBezTo>
                <a:cubicBezTo>
                  <a:pt x="2670517" y="2621480"/>
                  <a:pt x="2667639" y="2628269"/>
                  <a:pt x="2661886" y="2628269"/>
                </a:cubicBezTo>
                <a:lnTo>
                  <a:pt x="2660808" y="2627190"/>
                </a:lnTo>
                <a:lnTo>
                  <a:pt x="2659727" y="2627190"/>
                </a:lnTo>
                <a:cubicBezTo>
                  <a:pt x="2645970" y="2636452"/>
                  <a:pt x="2635585" y="2641082"/>
                  <a:pt x="2628571" y="2641082"/>
                </a:cubicBezTo>
                <a:cubicBezTo>
                  <a:pt x="2628571" y="2644679"/>
                  <a:pt x="2621782" y="2648635"/>
                  <a:pt x="2608205" y="2652951"/>
                </a:cubicBezTo>
                <a:lnTo>
                  <a:pt x="2587838" y="2652951"/>
                </a:lnTo>
                <a:cubicBezTo>
                  <a:pt x="2586400" y="2652951"/>
                  <a:pt x="2585681" y="2651872"/>
                  <a:pt x="2585681" y="2649714"/>
                </a:cubicBezTo>
                <a:cubicBezTo>
                  <a:pt x="2581365" y="2649714"/>
                  <a:pt x="2579207" y="2648995"/>
                  <a:pt x="2579207" y="2647556"/>
                </a:cubicBezTo>
                <a:cubicBezTo>
                  <a:pt x="2583343" y="2644319"/>
                  <a:pt x="2587658" y="2642521"/>
                  <a:pt x="2592155" y="2642161"/>
                </a:cubicBezTo>
                <a:cubicBezTo>
                  <a:pt x="2592155" y="2637036"/>
                  <a:pt x="2598584" y="2633844"/>
                  <a:pt x="2611443" y="2632585"/>
                </a:cubicBezTo>
                <a:lnTo>
                  <a:pt x="2623177" y="2617479"/>
                </a:lnTo>
                <a:lnTo>
                  <a:pt x="2636125" y="2587402"/>
                </a:lnTo>
                <a:lnTo>
                  <a:pt x="2633966" y="2580928"/>
                </a:lnTo>
                <a:lnTo>
                  <a:pt x="2636125" y="2575668"/>
                </a:lnTo>
                <a:lnTo>
                  <a:pt x="2635044" y="2574589"/>
                </a:lnTo>
                <a:lnTo>
                  <a:pt x="2633966" y="2574589"/>
                </a:lnTo>
                <a:lnTo>
                  <a:pt x="2623177" y="2575668"/>
                </a:lnTo>
                <a:lnTo>
                  <a:pt x="2623177" y="2574589"/>
                </a:lnTo>
                <a:lnTo>
                  <a:pt x="2625335" y="2569194"/>
                </a:lnTo>
                <a:cubicBezTo>
                  <a:pt x="2623895" y="2569194"/>
                  <a:pt x="2622861" y="2565237"/>
                  <a:pt x="2622232" y="2557325"/>
                </a:cubicBezTo>
                <a:lnTo>
                  <a:pt x="2627852" y="2557325"/>
                </a:lnTo>
                <a:lnTo>
                  <a:pt x="2624255" y="2556246"/>
                </a:lnTo>
                <a:lnTo>
                  <a:pt x="2624255" y="2554088"/>
                </a:lnTo>
                <a:lnTo>
                  <a:pt x="2627494" y="2554088"/>
                </a:lnTo>
                <a:lnTo>
                  <a:pt x="2627494" y="2553008"/>
                </a:lnTo>
                <a:cubicBezTo>
                  <a:pt x="2623986" y="2553008"/>
                  <a:pt x="2622232" y="2551929"/>
                  <a:pt x="2622232" y="2549771"/>
                </a:cubicBezTo>
                <a:lnTo>
                  <a:pt x="2622232" y="2542353"/>
                </a:lnTo>
                <a:lnTo>
                  <a:pt x="2623177" y="2526168"/>
                </a:lnTo>
                <a:lnTo>
                  <a:pt x="2622232" y="2517671"/>
                </a:lnTo>
                <a:lnTo>
                  <a:pt x="2623177" y="2516592"/>
                </a:lnTo>
                <a:lnTo>
                  <a:pt x="2623177" y="2515513"/>
                </a:lnTo>
                <a:lnTo>
                  <a:pt x="2620075" y="2507960"/>
                </a:lnTo>
                <a:cubicBezTo>
                  <a:pt x="2620075" y="2505083"/>
                  <a:pt x="2622187" y="2503644"/>
                  <a:pt x="2626414" y="2503644"/>
                </a:cubicBezTo>
                <a:lnTo>
                  <a:pt x="2626414" y="2501486"/>
                </a:lnTo>
                <a:cubicBezTo>
                  <a:pt x="2622007" y="2494383"/>
                  <a:pt x="2619175" y="2490831"/>
                  <a:pt x="2617916" y="2490831"/>
                </a:cubicBezTo>
                <a:lnTo>
                  <a:pt x="2598494" y="2492854"/>
                </a:lnTo>
                <a:lnTo>
                  <a:pt x="2594178" y="2492854"/>
                </a:lnTo>
                <a:lnTo>
                  <a:pt x="2593099" y="2493933"/>
                </a:lnTo>
                <a:lnTo>
                  <a:pt x="2592155" y="2493933"/>
                </a:lnTo>
                <a:lnTo>
                  <a:pt x="2593099" y="2509039"/>
                </a:lnTo>
                <a:lnTo>
                  <a:pt x="2589997" y="2533721"/>
                </a:lnTo>
                <a:lnTo>
                  <a:pt x="2591076" y="2534800"/>
                </a:lnTo>
                <a:lnTo>
                  <a:pt x="2591076" y="2535879"/>
                </a:lnTo>
                <a:lnTo>
                  <a:pt x="2588918" y="2557325"/>
                </a:lnTo>
                <a:cubicBezTo>
                  <a:pt x="2589636" y="2563799"/>
                  <a:pt x="2590718" y="2567036"/>
                  <a:pt x="2592155" y="2567036"/>
                </a:cubicBezTo>
                <a:cubicBezTo>
                  <a:pt x="2592155" y="2563978"/>
                  <a:pt x="2599662" y="2561461"/>
                  <a:pt x="2614679" y="2559483"/>
                </a:cubicBezTo>
                <a:lnTo>
                  <a:pt x="2616838" y="2562720"/>
                </a:lnTo>
                <a:cubicBezTo>
                  <a:pt x="2616838" y="2573779"/>
                  <a:pt x="2609644" y="2582007"/>
                  <a:pt x="2595258" y="2587402"/>
                </a:cubicBezTo>
                <a:lnTo>
                  <a:pt x="2575970" y="2604666"/>
                </a:lnTo>
                <a:cubicBezTo>
                  <a:pt x="2570576" y="2604666"/>
                  <a:pt x="2560909" y="2612534"/>
                  <a:pt x="2546972" y="2628269"/>
                </a:cubicBezTo>
                <a:lnTo>
                  <a:pt x="2539419" y="2635822"/>
                </a:lnTo>
                <a:lnTo>
                  <a:pt x="2537261" y="2635822"/>
                </a:lnTo>
                <a:cubicBezTo>
                  <a:pt x="2533215" y="2635822"/>
                  <a:pt x="2529663" y="2629708"/>
                  <a:pt x="2526605" y="2617479"/>
                </a:cubicBezTo>
                <a:lnTo>
                  <a:pt x="2527684" y="2612084"/>
                </a:lnTo>
                <a:cubicBezTo>
                  <a:pt x="2523369" y="2610286"/>
                  <a:pt x="2520491" y="2600979"/>
                  <a:pt x="2519053" y="2584165"/>
                </a:cubicBezTo>
                <a:lnTo>
                  <a:pt x="2519053" y="2580928"/>
                </a:lnTo>
                <a:lnTo>
                  <a:pt x="2521210" y="2578905"/>
                </a:lnTo>
                <a:lnTo>
                  <a:pt x="2526605" y="2578905"/>
                </a:lnTo>
                <a:lnTo>
                  <a:pt x="2541577" y="2582007"/>
                </a:lnTo>
                <a:lnTo>
                  <a:pt x="2542656" y="2582007"/>
                </a:lnTo>
                <a:cubicBezTo>
                  <a:pt x="2549130" y="2582007"/>
                  <a:pt x="2552367" y="2580253"/>
                  <a:pt x="2552367" y="2576747"/>
                </a:cubicBezTo>
                <a:cubicBezTo>
                  <a:pt x="2548051" y="2571172"/>
                  <a:pt x="2545893" y="2567215"/>
                  <a:pt x="2545893" y="2564878"/>
                </a:cubicBezTo>
                <a:lnTo>
                  <a:pt x="2545893" y="2555167"/>
                </a:lnTo>
                <a:lnTo>
                  <a:pt x="2549130" y="2550850"/>
                </a:lnTo>
                <a:lnTo>
                  <a:pt x="2549130" y="2547748"/>
                </a:lnTo>
                <a:cubicBezTo>
                  <a:pt x="2546252" y="2538577"/>
                  <a:pt x="2544814" y="2531743"/>
                  <a:pt x="2544814" y="2527247"/>
                </a:cubicBezTo>
                <a:lnTo>
                  <a:pt x="2549130" y="2509039"/>
                </a:lnTo>
                <a:lnTo>
                  <a:pt x="2549130" y="2507960"/>
                </a:lnTo>
                <a:cubicBezTo>
                  <a:pt x="2546972" y="2506162"/>
                  <a:pt x="2545532" y="2501486"/>
                  <a:pt x="2544814" y="2493933"/>
                </a:cubicBezTo>
                <a:cubicBezTo>
                  <a:pt x="2529079" y="2493214"/>
                  <a:pt x="2521210" y="2491101"/>
                  <a:pt x="2521210" y="2487594"/>
                </a:cubicBezTo>
                <a:lnTo>
                  <a:pt x="2524447" y="2482199"/>
                </a:lnTo>
                <a:lnTo>
                  <a:pt x="2535103" y="2483278"/>
                </a:lnTo>
                <a:lnTo>
                  <a:pt x="2548051" y="2483278"/>
                </a:lnTo>
                <a:lnTo>
                  <a:pt x="2545893" y="2473567"/>
                </a:lnTo>
                <a:lnTo>
                  <a:pt x="2545893" y="2466014"/>
                </a:lnTo>
                <a:lnTo>
                  <a:pt x="2554525" y="2460754"/>
                </a:lnTo>
                <a:lnTo>
                  <a:pt x="2554525" y="2459675"/>
                </a:lnTo>
                <a:lnTo>
                  <a:pt x="2553445" y="2458596"/>
                </a:lnTo>
                <a:lnTo>
                  <a:pt x="2553445" y="2457517"/>
                </a:lnTo>
                <a:lnTo>
                  <a:pt x="2548051" y="2458596"/>
                </a:lnTo>
                <a:lnTo>
                  <a:pt x="2545893" y="2456438"/>
                </a:lnTo>
                <a:lnTo>
                  <a:pt x="2545893" y="2448885"/>
                </a:lnTo>
                <a:lnTo>
                  <a:pt x="2549130" y="2438095"/>
                </a:lnTo>
                <a:lnTo>
                  <a:pt x="2546972" y="2430676"/>
                </a:lnTo>
                <a:cubicBezTo>
                  <a:pt x="2546972" y="2428698"/>
                  <a:pt x="2549130" y="2425461"/>
                  <a:pt x="2553445" y="2420965"/>
                </a:cubicBezTo>
                <a:lnTo>
                  <a:pt x="2553445" y="2418807"/>
                </a:lnTo>
                <a:cubicBezTo>
                  <a:pt x="2548410" y="2418807"/>
                  <a:pt x="2545893" y="2417728"/>
                  <a:pt x="2545893" y="2415570"/>
                </a:cubicBezTo>
                <a:lnTo>
                  <a:pt x="2545893" y="2405859"/>
                </a:lnTo>
                <a:cubicBezTo>
                  <a:pt x="2545893" y="2404780"/>
                  <a:pt x="2547331" y="2403701"/>
                  <a:pt x="2550209" y="2402622"/>
                </a:cubicBezTo>
                <a:lnTo>
                  <a:pt x="2578128" y="2409096"/>
                </a:lnTo>
                <a:lnTo>
                  <a:pt x="2579207" y="2409096"/>
                </a:lnTo>
                <a:lnTo>
                  <a:pt x="2583523" y="2405859"/>
                </a:lnTo>
                <a:cubicBezTo>
                  <a:pt x="2594223" y="2405859"/>
                  <a:pt x="2599573" y="2408017"/>
                  <a:pt x="2599573" y="2412333"/>
                </a:cubicBezTo>
                <a:lnTo>
                  <a:pt x="2599573" y="2415570"/>
                </a:lnTo>
                <a:cubicBezTo>
                  <a:pt x="2593908" y="2423663"/>
                  <a:pt x="2591076" y="2429373"/>
                  <a:pt x="2591076" y="2432700"/>
                </a:cubicBezTo>
                <a:lnTo>
                  <a:pt x="2594178" y="2438095"/>
                </a:lnTo>
                <a:lnTo>
                  <a:pt x="2594178" y="2441332"/>
                </a:lnTo>
                <a:lnTo>
                  <a:pt x="2592155" y="2444569"/>
                </a:lnTo>
                <a:lnTo>
                  <a:pt x="2592155" y="2461698"/>
                </a:lnTo>
                <a:lnTo>
                  <a:pt x="2593099" y="2469251"/>
                </a:lnTo>
                <a:lnTo>
                  <a:pt x="2594178" y="2469251"/>
                </a:lnTo>
                <a:cubicBezTo>
                  <a:pt x="2595616" y="2469251"/>
                  <a:pt x="2596336" y="2468172"/>
                  <a:pt x="2596336" y="2466014"/>
                </a:cubicBezTo>
                <a:lnTo>
                  <a:pt x="2597415" y="2464935"/>
                </a:lnTo>
                <a:lnTo>
                  <a:pt x="2602810" y="2464935"/>
                </a:lnTo>
                <a:lnTo>
                  <a:pt x="2610363" y="2471409"/>
                </a:lnTo>
                <a:lnTo>
                  <a:pt x="2616838" y="2470330"/>
                </a:lnTo>
                <a:lnTo>
                  <a:pt x="2623177" y="2473567"/>
                </a:lnTo>
                <a:lnTo>
                  <a:pt x="2630731" y="2469251"/>
                </a:lnTo>
                <a:lnTo>
                  <a:pt x="2636125" y="2471409"/>
                </a:lnTo>
                <a:lnTo>
                  <a:pt x="2641520" y="2467093"/>
                </a:lnTo>
                <a:lnTo>
                  <a:pt x="2643677" y="2467093"/>
                </a:lnTo>
                <a:cubicBezTo>
                  <a:pt x="2645835" y="2467093"/>
                  <a:pt x="2647274" y="2469970"/>
                  <a:pt x="2647993" y="2475725"/>
                </a:cubicBezTo>
                <a:cubicBezTo>
                  <a:pt x="2640799" y="2477523"/>
                  <a:pt x="2637204" y="2478962"/>
                  <a:pt x="2637204" y="2480041"/>
                </a:cubicBezTo>
                <a:cubicBezTo>
                  <a:pt x="2639541" y="2482918"/>
                  <a:pt x="2647049" y="2486155"/>
                  <a:pt x="2659727" y="2489752"/>
                </a:cubicBezTo>
                <a:lnTo>
                  <a:pt x="2665123" y="2492854"/>
                </a:lnTo>
                <a:lnTo>
                  <a:pt x="2674834" y="2491775"/>
                </a:lnTo>
                <a:lnTo>
                  <a:pt x="2676993" y="2491775"/>
                </a:lnTo>
                <a:lnTo>
                  <a:pt x="2680230" y="2493933"/>
                </a:lnTo>
                <a:lnTo>
                  <a:pt x="2693041" y="2493933"/>
                </a:lnTo>
                <a:cubicBezTo>
                  <a:pt x="2696998" y="2493933"/>
                  <a:pt x="2699515" y="2495372"/>
                  <a:pt x="2700594" y="2498249"/>
                </a:cubicBezTo>
                <a:lnTo>
                  <a:pt x="2697358" y="2501486"/>
                </a:lnTo>
                <a:lnTo>
                  <a:pt x="2693041" y="2501486"/>
                </a:lnTo>
                <a:lnTo>
                  <a:pt x="2688725" y="2500407"/>
                </a:lnTo>
                <a:lnTo>
                  <a:pt x="2684410" y="2501486"/>
                </a:lnTo>
                <a:lnTo>
                  <a:pt x="2683332" y="2500407"/>
                </a:lnTo>
                <a:lnTo>
                  <a:pt x="2682251" y="2501486"/>
                </a:lnTo>
                <a:lnTo>
                  <a:pt x="2681173" y="2501486"/>
                </a:lnTo>
                <a:lnTo>
                  <a:pt x="2668360" y="2499328"/>
                </a:lnTo>
                <a:lnTo>
                  <a:pt x="2666202" y="2503644"/>
                </a:lnTo>
                <a:lnTo>
                  <a:pt x="2667281" y="2512276"/>
                </a:lnTo>
                <a:lnTo>
                  <a:pt x="2664045" y="2520773"/>
                </a:lnTo>
                <a:cubicBezTo>
                  <a:pt x="2665123" y="2524370"/>
                  <a:pt x="2667639" y="2526168"/>
                  <a:pt x="2671598" y="2526168"/>
                </a:cubicBezTo>
                <a:lnTo>
                  <a:pt x="2681173" y="2520773"/>
                </a:lnTo>
                <a:lnTo>
                  <a:pt x="2710307" y="2520773"/>
                </a:lnTo>
                <a:lnTo>
                  <a:pt x="2718804" y="2522931"/>
                </a:lnTo>
                <a:cubicBezTo>
                  <a:pt x="2720961" y="2519065"/>
                  <a:pt x="2722041" y="2515154"/>
                  <a:pt x="2722041" y="2511197"/>
                </a:cubicBezTo>
                <a:cubicBezTo>
                  <a:pt x="2719882" y="2510478"/>
                  <a:pt x="2718804" y="2508320"/>
                  <a:pt x="2718804" y="2504723"/>
                </a:cubicBezTo>
                <a:lnTo>
                  <a:pt x="2718804" y="2501486"/>
                </a:lnTo>
                <a:lnTo>
                  <a:pt x="2711251" y="2501486"/>
                </a:lnTo>
                <a:cubicBezTo>
                  <a:pt x="2707564" y="2501486"/>
                  <a:pt x="2705450" y="2500407"/>
                  <a:pt x="2704912" y="2498249"/>
                </a:cubicBezTo>
                <a:cubicBezTo>
                  <a:pt x="2704912" y="2496091"/>
                  <a:pt x="2707383" y="2495012"/>
                  <a:pt x="2712329" y="2495012"/>
                </a:cubicBezTo>
                <a:cubicBezTo>
                  <a:pt x="2722580" y="2490247"/>
                  <a:pt x="2729054" y="2485616"/>
                  <a:pt x="2731752" y="2481120"/>
                </a:cubicBezTo>
                <a:lnTo>
                  <a:pt x="2731752" y="2477883"/>
                </a:lnTo>
                <a:lnTo>
                  <a:pt x="2725278" y="2478962"/>
                </a:lnTo>
                <a:lnTo>
                  <a:pt x="2716645" y="2475725"/>
                </a:lnTo>
                <a:lnTo>
                  <a:pt x="2710307" y="2477883"/>
                </a:lnTo>
                <a:lnTo>
                  <a:pt x="2695200" y="2477883"/>
                </a:lnTo>
                <a:lnTo>
                  <a:pt x="2690883" y="2476804"/>
                </a:lnTo>
                <a:lnTo>
                  <a:pt x="2689805" y="2477883"/>
                </a:lnTo>
                <a:lnTo>
                  <a:pt x="2688725" y="2477883"/>
                </a:lnTo>
                <a:cubicBezTo>
                  <a:pt x="2679464" y="2477883"/>
                  <a:pt x="2674834" y="2476444"/>
                  <a:pt x="2674834" y="2473567"/>
                </a:cubicBezTo>
                <a:lnTo>
                  <a:pt x="2661886" y="2476804"/>
                </a:lnTo>
                <a:lnTo>
                  <a:pt x="2657569" y="2476804"/>
                </a:lnTo>
                <a:cubicBezTo>
                  <a:pt x="2654873" y="2476804"/>
                  <a:pt x="2652039" y="2468217"/>
                  <a:pt x="2649072" y="2451043"/>
                </a:cubicBezTo>
                <a:lnTo>
                  <a:pt x="2640440" y="2433779"/>
                </a:lnTo>
                <a:lnTo>
                  <a:pt x="2642598" y="2431755"/>
                </a:lnTo>
                <a:lnTo>
                  <a:pt x="2644756" y="2431755"/>
                </a:lnTo>
                <a:lnTo>
                  <a:pt x="2653254" y="2433779"/>
                </a:lnTo>
                <a:lnTo>
                  <a:pt x="2656490" y="2431755"/>
                </a:lnTo>
                <a:lnTo>
                  <a:pt x="2661886" y="2431755"/>
                </a:lnTo>
                <a:cubicBezTo>
                  <a:pt x="2663324" y="2433104"/>
                  <a:pt x="2666562" y="2433779"/>
                  <a:pt x="2671598" y="2433779"/>
                </a:cubicBezTo>
                <a:cubicBezTo>
                  <a:pt x="2681577" y="2440972"/>
                  <a:pt x="2686568" y="2447086"/>
                  <a:pt x="2686568" y="2452122"/>
                </a:cubicBezTo>
                <a:lnTo>
                  <a:pt x="2686568" y="2454280"/>
                </a:lnTo>
                <a:lnTo>
                  <a:pt x="2684410" y="2456438"/>
                </a:lnTo>
                <a:lnTo>
                  <a:pt x="2688725" y="2464935"/>
                </a:lnTo>
                <a:lnTo>
                  <a:pt x="2687646" y="2469251"/>
                </a:lnTo>
                <a:lnTo>
                  <a:pt x="2695200" y="2469251"/>
                </a:lnTo>
                <a:lnTo>
                  <a:pt x="2700594" y="2470330"/>
                </a:lnTo>
                <a:lnTo>
                  <a:pt x="2709226" y="2439174"/>
                </a:lnTo>
                <a:lnTo>
                  <a:pt x="2708148" y="2434858"/>
                </a:lnTo>
                <a:lnTo>
                  <a:pt x="2708148" y="2433779"/>
                </a:lnTo>
                <a:lnTo>
                  <a:pt x="2715567" y="2428518"/>
                </a:lnTo>
                <a:cubicBezTo>
                  <a:pt x="2715567" y="2426360"/>
                  <a:pt x="2714127" y="2425281"/>
                  <a:pt x="2711251" y="2425281"/>
                </a:cubicBezTo>
                <a:lnTo>
                  <a:pt x="2711251" y="2424202"/>
                </a:lnTo>
                <a:cubicBezTo>
                  <a:pt x="2709181" y="2424202"/>
                  <a:pt x="2708148" y="2425281"/>
                  <a:pt x="2708148" y="2427439"/>
                </a:cubicBezTo>
                <a:lnTo>
                  <a:pt x="2707069" y="2428518"/>
                </a:lnTo>
                <a:lnTo>
                  <a:pt x="2702753" y="2428518"/>
                </a:lnTo>
                <a:cubicBezTo>
                  <a:pt x="2701314" y="2428518"/>
                  <a:pt x="2700594" y="2427080"/>
                  <a:pt x="2700594" y="2424202"/>
                </a:cubicBezTo>
                <a:lnTo>
                  <a:pt x="2697358" y="2424202"/>
                </a:lnTo>
                <a:cubicBezTo>
                  <a:pt x="2695919" y="2424202"/>
                  <a:pt x="2695200" y="2425281"/>
                  <a:pt x="2695200" y="2427439"/>
                </a:cubicBezTo>
                <a:lnTo>
                  <a:pt x="2694121" y="2428518"/>
                </a:lnTo>
                <a:lnTo>
                  <a:pt x="2687646" y="2428518"/>
                </a:lnTo>
                <a:cubicBezTo>
                  <a:pt x="2684590" y="2425641"/>
                  <a:pt x="2681757" y="2424202"/>
                  <a:pt x="2679150" y="2424202"/>
                </a:cubicBezTo>
                <a:cubicBezTo>
                  <a:pt x="2674294" y="2427080"/>
                  <a:pt x="2669978" y="2428518"/>
                  <a:pt x="2666202" y="2428518"/>
                </a:cubicBezTo>
                <a:lnTo>
                  <a:pt x="2662964" y="2428518"/>
                </a:lnTo>
                <a:lnTo>
                  <a:pt x="2660808" y="2426360"/>
                </a:lnTo>
                <a:lnTo>
                  <a:pt x="2660808" y="2424202"/>
                </a:lnTo>
                <a:lnTo>
                  <a:pt x="2670517" y="2419886"/>
                </a:lnTo>
                <a:lnTo>
                  <a:pt x="2669439" y="2409096"/>
                </a:lnTo>
                <a:cubicBezTo>
                  <a:pt x="2669439" y="2394800"/>
                  <a:pt x="2670517" y="2387651"/>
                  <a:pt x="2672676" y="2387651"/>
                </a:cubicBezTo>
                <a:close/>
                <a:moveTo>
                  <a:pt x="7252835" y="2380377"/>
                </a:moveTo>
                <a:cubicBezTo>
                  <a:pt x="7250587" y="2380377"/>
                  <a:pt x="7248384" y="2382580"/>
                  <a:pt x="7246226" y="2386986"/>
                </a:cubicBezTo>
                <a:lnTo>
                  <a:pt x="7249463" y="2389144"/>
                </a:lnTo>
                <a:lnTo>
                  <a:pt x="7250542" y="2389144"/>
                </a:lnTo>
                <a:cubicBezTo>
                  <a:pt x="7254229" y="2389144"/>
                  <a:pt x="7256432" y="2387661"/>
                  <a:pt x="7257151" y="2384693"/>
                </a:cubicBezTo>
                <a:cubicBezTo>
                  <a:pt x="7256612" y="2382535"/>
                  <a:pt x="7255173" y="2381097"/>
                  <a:pt x="7252835" y="2380377"/>
                </a:cubicBezTo>
                <a:close/>
                <a:moveTo>
                  <a:pt x="7584936" y="2378647"/>
                </a:moveTo>
                <a:lnTo>
                  <a:pt x="7584936" y="2380805"/>
                </a:lnTo>
                <a:lnTo>
                  <a:pt x="7588172" y="2380805"/>
                </a:lnTo>
                <a:lnTo>
                  <a:pt x="7588172" y="2378647"/>
                </a:lnTo>
                <a:close/>
                <a:moveTo>
                  <a:pt x="4070211" y="2378647"/>
                </a:moveTo>
                <a:lnTo>
                  <a:pt x="4070211" y="2380805"/>
                </a:lnTo>
                <a:lnTo>
                  <a:pt x="4073448" y="2380805"/>
                </a:lnTo>
                <a:lnTo>
                  <a:pt x="4073448" y="2378647"/>
                </a:lnTo>
                <a:close/>
                <a:moveTo>
                  <a:pt x="1601876" y="2378243"/>
                </a:moveTo>
                <a:lnTo>
                  <a:pt x="1601876" y="2379322"/>
                </a:lnTo>
                <a:lnTo>
                  <a:pt x="1604034" y="2379322"/>
                </a:lnTo>
                <a:lnTo>
                  <a:pt x="1604034" y="2378243"/>
                </a:lnTo>
                <a:close/>
                <a:moveTo>
                  <a:pt x="7238538" y="2377140"/>
                </a:moveTo>
                <a:lnTo>
                  <a:pt x="7238538" y="2379298"/>
                </a:lnTo>
                <a:lnTo>
                  <a:pt x="7239617" y="2379298"/>
                </a:lnTo>
                <a:lnTo>
                  <a:pt x="7239617" y="2377140"/>
                </a:lnTo>
                <a:close/>
                <a:moveTo>
                  <a:pt x="9210008" y="2375275"/>
                </a:moveTo>
                <a:lnTo>
                  <a:pt x="9207850" y="2381749"/>
                </a:lnTo>
                <a:lnTo>
                  <a:pt x="9208930" y="2382828"/>
                </a:lnTo>
                <a:lnTo>
                  <a:pt x="9211088" y="2382828"/>
                </a:lnTo>
                <a:lnTo>
                  <a:pt x="9210008" y="2381749"/>
                </a:lnTo>
                <a:lnTo>
                  <a:pt x="9210008" y="2377433"/>
                </a:lnTo>
                <a:lnTo>
                  <a:pt x="9212166" y="2377433"/>
                </a:lnTo>
                <a:lnTo>
                  <a:pt x="9212166" y="2375275"/>
                </a:lnTo>
                <a:close/>
                <a:moveTo>
                  <a:pt x="5611847" y="2375275"/>
                </a:moveTo>
                <a:lnTo>
                  <a:pt x="5611847" y="2377433"/>
                </a:lnTo>
                <a:lnTo>
                  <a:pt x="5612926" y="2377433"/>
                </a:lnTo>
                <a:lnTo>
                  <a:pt x="5612926" y="2375275"/>
                </a:lnTo>
                <a:close/>
                <a:moveTo>
                  <a:pt x="5756029" y="2372038"/>
                </a:moveTo>
                <a:lnTo>
                  <a:pt x="5756029" y="2373117"/>
                </a:lnTo>
                <a:lnTo>
                  <a:pt x="5759266" y="2373117"/>
                </a:lnTo>
                <a:lnTo>
                  <a:pt x="5759266" y="2372038"/>
                </a:lnTo>
                <a:close/>
                <a:moveTo>
                  <a:pt x="2234968" y="2371229"/>
                </a:moveTo>
                <a:lnTo>
                  <a:pt x="2234968" y="2374331"/>
                </a:lnTo>
                <a:lnTo>
                  <a:pt x="2237125" y="2376489"/>
                </a:lnTo>
                <a:lnTo>
                  <a:pt x="2238204" y="2376489"/>
                </a:lnTo>
                <a:lnTo>
                  <a:pt x="2238204" y="2373387"/>
                </a:lnTo>
                <a:lnTo>
                  <a:pt x="2236047" y="2371229"/>
                </a:lnTo>
                <a:close/>
                <a:moveTo>
                  <a:pt x="9206771" y="2370959"/>
                </a:moveTo>
                <a:lnTo>
                  <a:pt x="9206771" y="2374196"/>
                </a:lnTo>
                <a:lnTo>
                  <a:pt x="9208930" y="2374196"/>
                </a:lnTo>
                <a:lnTo>
                  <a:pt x="9207850" y="2370959"/>
                </a:lnTo>
                <a:close/>
                <a:moveTo>
                  <a:pt x="1552377" y="2369476"/>
                </a:moveTo>
                <a:lnTo>
                  <a:pt x="1552377" y="2371634"/>
                </a:lnTo>
                <a:lnTo>
                  <a:pt x="1553456" y="2371634"/>
                </a:lnTo>
                <a:lnTo>
                  <a:pt x="1553456" y="2369476"/>
                </a:lnTo>
                <a:close/>
                <a:moveTo>
                  <a:pt x="8271708" y="2366778"/>
                </a:moveTo>
                <a:lnTo>
                  <a:pt x="8271708" y="2371094"/>
                </a:lnTo>
                <a:lnTo>
                  <a:pt x="8274945" y="2371094"/>
                </a:lnTo>
                <a:lnTo>
                  <a:pt x="8274945" y="2368936"/>
                </a:lnTo>
                <a:lnTo>
                  <a:pt x="8272786" y="2366778"/>
                </a:lnTo>
                <a:close/>
                <a:moveTo>
                  <a:pt x="9207850" y="2365564"/>
                </a:moveTo>
                <a:lnTo>
                  <a:pt x="9207850" y="2366643"/>
                </a:lnTo>
                <a:lnTo>
                  <a:pt x="9216483" y="2369880"/>
                </a:lnTo>
                <a:lnTo>
                  <a:pt x="9218640" y="2369880"/>
                </a:lnTo>
                <a:lnTo>
                  <a:pt x="9218640" y="2368801"/>
                </a:lnTo>
                <a:lnTo>
                  <a:pt x="9208930" y="2365564"/>
                </a:lnTo>
                <a:close/>
                <a:moveTo>
                  <a:pt x="5766954" y="2364620"/>
                </a:moveTo>
                <a:lnTo>
                  <a:pt x="5766954" y="2365699"/>
                </a:lnTo>
                <a:lnTo>
                  <a:pt x="5769112" y="2365699"/>
                </a:lnTo>
                <a:lnTo>
                  <a:pt x="5769112" y="2364620"/>
                </a:lnTo>
                <a:close/>
                <a:moveTo>
                  <a:pt x="5676992" y="2364620"/>
                </a:moveTo>
                <a:lnTo>
                  <a:pt x="5679150" y="2366778"/>
                </a:lnTo>
                <a:lnTo>
                  <a:pt x="5680229" y="2365699"/>
                </a:lnTo>
                <a:lnTo>
                  <a:pt x="5680229" y="2364620"/>
                </a:lnTo>
                <a:close/>
                <a:moveTo>
                  <a:pt x="9264094" y="2363406"/>
                </a:moveTo>
                <a:lnTo>
                  <a:pt x="9264094" y="2364485"/>
                </a:lnTo>
                <a:lnTo>
                  <a:pt x="9267331" y="2364485"/>
                </a:lnTo>
                <a:lnTo>
                  <a:pt x="9267331" y="2363406"/>
                </a:lnTo>
                <a:close/>
                <a:moveTo>
                  <a:pt x="9254383" y="2363406"/>
                </a:moveTo>
                <a:lnTo>
                  <a:pt x="9254383" y="2364485"/>
                </a:lnTo>
                <a:lnTo>
                  <a:pt x="9256541" y="2364485"/>
                </a:lnTo>
                <a:lnTo>
                  <a:pt x="9256541" y="2363406"/>
                </a:lnTo>
                <a:close/>
                <a:moveTo>
                  <a:pt x="1208188" y="2362462"/>
                </a:moveTo>
                <a:lnTo>
                  <a:pt x="1208188" y="2365699"/>
                </a:lnTo>
                <a:lnTo>
                  <a:pt x="1210346" y="2367857"/>
                </a:lnTo>
                <a:lnTo>
                  <a:pt x="1211425" y="2366778"/>
                </a:lnTo>
                <a:lnTo>
                  <a:pt x="1211425" y="2362462"/>
                </a:lnTo>
                <a:close/>
                <a:moveTo>
                  <a:pt x="9191665" y="2362192"/>
                </a:moveTo>
                <a:lnTo>
                  <a:pt x="9190586" y="2365564"/>
                </a:lnTo>
                <a:lnTo>
                  <a:pt x="9192744" y="2365564"/>
                </a:lnTo>
                <a:lnTo>
                  <a:pt x="9192744" y="2362192"/>
                </a:lnTo>
                <a:close/>
                <a:moveTo>
                  <a:pt x="7250542" y="2361765"/>
                </a:moveTo>
                <a:lnTo>
                  <a:pt x="7245147" y="2362844"/>
                </a:lnTo>
                <a:lnTo>
                  <a:pt x="7245147" y="2368373"/>
                </a:lnTo>
                <a:lnTo>
                  <a:pt x="7252835" y="2370531"/>
                </a:lnTo>
                <a:lnTo>
                  <a:pt x="7253914" y="2370531"/>
                </a:lnTo>
                <a:lnTo>
                  <a:pt x="7254993" y="2365002"/>
                </a:lnTo>
                <a:close/>
                <a:moveTo>
                  <a:pt x="6223358" y="2361113"/>
                </a:moveTo>
                <a:lnTo>
                  <a:pt x="6217963" y="2362192"/>
                </a:lnTo>
                <a:lnTo>
                  <a:pt x="6217963" y="2364485"/>
                </a:lnTo>
                <a:cubicBezTo>
                  <a:pt x="6223538" y="2370959"/>
                  <a:pt x="6227854" y="2374196"/>
                  <a:pt x="6230911" y="2374196"/>
                </a:cubicBezTo>
                <a:lnTo>
                  <a:pt x="6234148" y="2374196"/>
                </a:lnTo>
                <a:lnTo>
                  <a:pt x="6239543" y="2368801"/>
                </a:lnTo>
                <a:lnTo>
                  <a:pt x="6239543" y="2367722"/>
                </a:lnTo>
                <a:lnTo>
                  <a:pt x="6235227" y="2367722"/>
                </a:lnTo>
                <a:cubicBezTo>
                  <a:pt x="6231990" y="2367722"/>
                  <a:pt x="6228753" y="2365519"/>
                  <a:pt x="6225516" y="2361113"/>
                </a:cubicBezTo>
                <a:close/>
                <a:moveTo>
                  <a:pt x="2247781" y="2360439"/>
                </a:moveTo>
                <a:cubicBezTo>
                  <a:pt x="2245532" y="2361158"/>
                  <a:pt x="2244139" y="2362597"/>
                  <a:pt x="2243600" y="2364755"/>
                </a:cubicBezTo>
                <a:lnTo>
                  <a:pt x="2246837" y="2365834"/>
                </a:lnTo>
                <a:lnTo>
                  <a:pt x="2249939" y="2364755"/>
                </a:lnTo>
                <a:lnTo>
                  <a:pt x="2249939" y="2362597"/>
                </a:lnTo>
                <a:close/>
                <a:moveTo>
                  <a:pt x="2146220" y="2360439"/>
                </a:moveTo>
                <a:lnTo>
                  <a:pt x="2144061" y="2362597"/>
                </a:lnTo>
                <a:cubicBezTo>
                  <a:pt x="2145499" y="2365834"/>
                  <a:pt x="2146893" y="2367632"/>
                  <a:pt x="2148243" y="2367992"/>
                </a:cubicBezTo>
                <a:lnTo>
                  <a:pt x="2152559" y="2367992"/>
                </a:lnTo>
                <a:lnTo>
                  <a:pt x="2154717" y="2365834"/>
                </a:lnTo>
                <a:cubicBezTo>
                  <a:pt x="2153637" y="2362237"/>
                  <a:pt x="2151120" y="2360439"/>
                  <a:pt x="2147163" y="2360439"/>
                </a:cubicBezTo>
                <a:close/>
                <a:moveTo>
                  <a:pt x="2084041" y="2359360"/>
                </a:moveTo>
                <a:lnTo>
                  <a:pt x="2084041" y="2364755"/>
                </a:lnTo>
                <a:lnTo>
                  <a:pt x="2086199" y="2362597"/>
                </a:lnTo>
                <a:lnTo>
                  <a:pt x="2085122" y="2359360"/>
                </a:lnTo>
                <a:close/>
                <a:moveTo>
                  <a:pt x="9183033" y="2357876"/>
                </a:moveTo>
                <a:lnTo>
                  <a:pt x="9180875" y="2360034"/>
                </a:lnTo>
                <a:lnTo>
                  <a:pt x="9180875" y="2362192"/>
                </a:lnTo>
                <a:lnTo>
                  <a:pt x="9183033" y="2362192"/>
                </a:lnTo>
                <a:lnTo>
                  <a:pt x="9185191" y="2357876"/>
                </a:lnTo>
                <a:close/>
                <a:moveTo>
                  <a:pt x="1703978" y="2357337"/>
                </a:moveTo>
                <a:lnTo>
                  <a:pt x="1701819" y="2359495"/>
                </a:lnTo>
                <a:lnTo>
                  <a:pt x="1701819" y="2361788"/>
                </a:lnTo>
                <a:lnTo>
                  <a:pt x="1706135" y="2362867"/>
                </a:lnTo>
                <a:lnTo>
                  <a:pt x="1708293" y="2358416"/>
                </a:lnTo>
                <a:lnTo>
                  <a:pt x="1707215" y="2357337"/>
                </a:lnTo>
                <a:close/>
                <a:moveTo>
                  <a:pt x="1556828" y="2357337"/>
                </a:moveTo>
                <a:lnTo>
                  <a:pt x="1555613" y="2358416"/>
                </a:lnTo>
                <a:lnTo>
                  <a:pt x="1555613" y="2361788"/>
                </a:lnTo>
                <a:lnTo>
                  <a:pt x="1560065" y="2360574"/>
                </a:lnTo>
                <a:lnTo>
                  <a:pt x="1560065" y="2358416"/>
                </a:lnTo>
                <a:close/>
                <a:moveTo>
                  <a:pt x="3722111" y="2355988"/>
                </a:moveTo>
                <a:lnTo>
                  <a:pt x="3718874" y="2359225"/>
                </a:lnTo>
                <a:lnTo>
                  <a:pt x="3718874" y="2360304"/>
                </a:lnTo>
                <a:lnTo>
                  <a:pt x="3721032" y="2362462"/>
                </a:lnTo>
                <a:lnTo>
                  <a:pt x="3722111" y="2362462"/>
                </a:lnTo>
                <a:lnTo>
                  <a:pt x="3724269" y="2360304"/>
                </a:lnTo>
                <a:lnTo>
                  <a:pt x="3724269" y="2355988"/>
                </a:lnTo>
                <a:close/>
                <a:moveTo>
                  <a:pt x="5164479" y="2355314"/>
                </a:moveTo>
                <a:cubicBezTo>
                  <a:pt x="5164119" y="2359450"/>
                  <a:pt x="5163040" y="2362687"/>
                  <a:pt x="5161242" y="2365025"/>
                </a:cubicBezTo>
                <a:lnTo>
                  <a:pt x="5164479" y="2368127"/>
                </a:lnTo>
                <a:lnTo>
                  <a:pt x="5166637" y="2368127"/>
                </a:lnTo>
                <a:cubicBezTo>
                  <a:pt x="5168705" y="2367587"/>
                  <a:pt x="5170458" y="2365115"/>
                  <a:pt x="5171897" y="2360709"/>
                </a:cubicBezTo>
                <a:cubicBezTo>
                  <a:pt x="5170458" y="2357472"/>
                  <a:pt x="5169065" y="2355673"/>
                  <a:pt x="5167716" y="2355314"/>
                </a:cubicBezTo>
                <a:close/>
                <a:moveTo>
                  <a:pt x="6678279" y="2354774"/>
                </a:moveTo>
                <a:lnTo>
                  <a:pt x="6677200" y="2360169"/>
                </a:lnTo>
                <a:lnTo>
                  <a:pt x="6681651" y="2355853"/>
                </a:lnTo>
                <a:close/>
                <a:moveTo>
                  <a:pt x="9198139" y="2354639"/>
                </a:moveTo>
                <a:lnTo>
                  <a:pt x="9198139" y="2355718"/>
                </a:lnTo>
                <a:cubicBezTo>
                  <a:pt x="9200297" y="2355718"/>
                  <a:pt x="9202096" y="2357876"/>
                  <a:pt x="9203534" y="2362192"/>
                </a:cubicBezTo>
                <a:lnTo>
                  <a:pt x="9204613" y="2362192"/>
                </a:lnTo>
                <a:lnTo>
                  <a:pt x="9204613" y="2361113"/>
                </a:lnTo>
                <a:lnTo>
                  <a:pt x="9201376" y="2354639"/>
                </a:lnTo>
                <a:close/>
                <a:moveTo>
                  <a:pt x="8208451" y="2353965"/>
                </a:moveTo>
                <a:lnTo>
                  <a:pt x="8207372" y="2355044"/>
                </a:lnTo>
                <a:cubicBezTo>
                  <a:pt x="8208271" y="2358641"/>
                  <a:pt x="8209350" y="2360439"/>
                  <a:pt x="8210609" y="2360439"/>
                </a:cubicBezTo>
                <a:cubicBezTo>
                  <a:pt x="8212228" y="2360439"/>
                  <a:pt x="8213306" y="2358641"/>
                  <a:pt x="8213846" y="2355044"/>
                </a:cubicBezTo>
                <a:lnTo>
                  <a:pt x="8212767" y="2355044"/>
                </a:lnTo>
                <a:close/>
                <a:moveTo>
                  <a:pt x="6676121" y="2352481"/>
                </a:moveTo>
                <a:lnTo>
                  <a:pt x="6676121" y="2353560"/>
                </a:lnTo>
                <a:lnTo>
                  <a:pt x="6678279" y="2353560"/>
                </a:lnTo>
                <a:lnTo>
                  <a:pt x="6678279" y="2352481"/>
                </a:lnTo>
                <a:close/>
                <a:moveTo>
                  <a:pt x="1745885" y="2351885"/>
                </a:moveTo>
                <a:lnTo>
                  <a:pt x="1746867" y="2356258"/>
                </a:lnTo>
                <a:lnTo>
                  <a:pt x="1746867" y="2357337"/>
                </a:lnTo>
                <a:lnTo>
                  <a:pt x="1745653" y="2362867"/>
                </a:lnTo>
                <a:cubicBezTo>
                  <a:pt x="1747181" y="2362867"/>
                  <a:pt x="1747946" y="2361743"/>
                  <a:pt x="1747946" y="2359495"/>
                </a:cubicBezTo>
                <a:lnTo>
                  <a:pt x="1751182" y="2359495"/>
                </a:lnTo>
                <a:lnTo>
                  <a:pt x="1751182" y="2360574"/>
                </a:lnTo>
                <a:lnTo>
                  <a:pt x="1750104" y="2361788"/>
                </a:lnTo>
                <a:lnTo>
                  <a:pt x="1750104" y="2362867"/>
                </a:lnTo>
                <a:lnTo>
                  <a:pt x="1754555" y="2362867"/>
                </a:lnTo>
                <a:close/>
                <a:moveTo>
                  <a:pt x="1753340" y="2350728"/>
                </a:moveTo>
                <a:lnTo>
                  <a:pt x="1753340" y="2351807"/>
                </a:lnTo>
                <a:lnTo>
                  <a:pt x="1756713" y="2351807"/>
                </a:lnTo>
                <a:lnTo>
                  <a:pt x="1756713" y="2350728"/>
                </a:lnTo>
                <a:close/>
                <a:moveTo>
                  <a:pt x="3600723" y="2350593"/>
                </a:moveTo>
                <a:cubicBezTo>
                  <a:pt x="3597846" y="2351313"/>
                  <a:pt x="3596407" y="2353471"/>
                  <a:pt x="3596407" y="2357067"/>
                </a:cubicBezTo>
                <a:lnTo>
                  <a:pt x="3597486" y="2358146"/>
                </a:lnTo>
                <a:lnTo>
                  <a:pt x="3600723" y="2358146"/>
                </a:lnTo>
                <a:lnTo>
                  <a:pt x="3602881" y="2355988"/>
                </a:lnTo>
                <a:lnTo>
                  <a:pt x="3602881" y="2352751"/>
                </a:lnTo>
                <a:close/>
                <a:moveTo>
                  <a:pt x="6622576" y="2348165"/>
                </a:moveTo>
                <a:lnTo>
                  <a:pt x="6622576" y="2351402"/>
                </a:lnTo>
                <a:cubicBezTo>
                  <a:pt x="6623115" y="2355808"/>
                  <a:pt x="6624194" y="2358011"/>
                  <a:pt x="6625813" y="2358011"/>
                </a:cubicBezTo>
                <a:lnTo>
                  <a:pt x="6627971" y="2354774"/>
                </a:lnTo>
                <a:cubicBezTo>
                  <a:pt x="6627971" y="2350368"/>
                  <a:pt x="6626173" y="2348165"/>
                  <a:pt x="6622576" y="2348165"/>
                </a:cubicBezTo>
                <a:close/>
                <a:moveTo>
                  <a:pt x="8214925" y="2347491"/>
                </a:moveTo>
                <a:lnTo>
                  <a:pt x="8214925" y="2349649"/>
                </a:lnTo>
                <a:lnTo>
                  <a:pt x="8217083" y="2347491"/>
                </a:lnTo>
                <a:close/>
                <a:moveTo>
                  <a:pt x="1742415" y="2347491"/>
                </a:moveTo>
                <a:lnTo>
                  <a:pt x="1742415" y="2349649"/>
                </a:lnTo>
                <a:lnTo>
                  <a:pt x="1745212" y="2351033"/>
                </a:lnTo>
                <a:close/>
                <a:moveTo>
                  <a:pt x="1221001" y="2347491"/>
                </a:moveTo>
                <a:lnTo>
                  <a:pt x="1219922" y="2348570"/>
                </a:lnTo>
                <a:lnTo>
                  <a:pt x="1219922" y="2349649"/>
                </a:lnTo>
                <a:lnTo>
                  <a:pt x="1222080" y="2351807"/>
                </a:lnTo>
                <a:lnTo>
                  <a:pt x="1223159" y="2350728"/>
                </a:lnTo>
                <a:lnTo>
                  <a:pt x="1223159" y="2349649"/>
                </a:lnTo>
                <a:close/>
                <a:moveTo>
                  <a:pt x="7776054" y="2343984"/>
                </a:moveTo>
                <a:lnTo>
                  <a:pt x="7772682" y="2347221"/>
                </a:lnTo>
                <a:cubicBezTo>
                  <a:pt x="7772682" y="2350998"/>
                  <a:pt x="7774166" y="2353515"/>
                  <a:pt x="7777133" y="2354774"/>
                </a:cubicBezTo>
                <a:lnTo>
                  <a:pt x="7780370" y="2354774"/>
                </a:lnTo>
                <a:cubicBezTo>
                  <a:pt x="7781809" y="2354774"/>
                  <a:pt x="7783248" y="2352257"/>
                  <a:pt x="7784686" y="2347221"/>
                </a:cubicBezTo>
                <a:lnTo>
                  <a:pt x="7780370" y="2343984"/>
                </a:lnTo>
                <a:close/>
                <a:moveTo>
                  <a:pt x="4261330" y="2343984"/>
                </a:moveTo>
                <a:lnTo>
                  <a:pt x="4257958" y="2347221"/>
                </a:lnTo>
                <a:cubicBezTo>
                  <a:pt x="4257958" y="2350998"/>
                  <a:pt x="4259441" y="2353515"/>
                  <a:pt x="4262409" y="2354774"/>
                </a:cubicBezTo>
                <a:lnTo>
                  <a:pt x="4265646" y="2354774"/>
                </a:lnTo>
                <a:cubicBezTo>
                  <a:pt x="4267084" y="2354774"/>
                  <a:pt x="4268523" y="2352257"/>
                  <a:pt x="4269962" y="2347221"/>
                </a:cubicBezTo>
                <a:lnTo>
                  <a:pt x="4265646" y="2343984"/>
                </a:lnTo>
                <a:close/>
                <a:moveTo>
                  <a:pt x="6692576" y="2343714"/>
                </a:moveTo>
                <a:lnTo>
                  <a:pt x="6692576" y="2349244"/>
                </a:lnTo>
                <a:lnTo>
                  <a:pt x="6694734" y="2349244"/>
                </a:lnTo>
                <a:lnTo>
                  <a:pt x="6694734" y="2343714"/>
                </a:lnTo>
                <a:close/>
                <a:moveTo>
                  <a:pt x="3725348" y="2343175"/>
                </a:moveTo>
                <a:cubicBezTo>
                  <a:pt x="3723010" y="2343894"/>
                  <a:pt x="3721572" y="2345288"/>
                  <a:pt x="3721032" y="2347356"/>
                </a:cubicBezTo>
                <a:lnTo>
                  <a:pt x="3723190" y="2349514"/>
                </a:lnTo>
                <a:cubicBezTo>
                  <a:pt x="3726068" y="2348435"/>
                  <a:pt x="3727506" y="2347401"/>
                  <a:pt x="3727506" y="2346412"/>
                </a:cubicBezTo>
                <a:lnTo>
                  <a:pt x="3727506" y="2345333"/>
                </a:lnTo>
                <a:close/>
                <a:moveTo>
                  <a:pt x="8606050" y="2342366"/>
                </a:moveTo>
                <a:lnTo>
                  <a:pt x="8599576" y="2344389"/>
                </a:lnTo>
                <a:lnTo>
                  <a:pt x="8599576" y="2345468"/>
                </a:lnTo>
                <a:lnTo>
                  <a:pt x="8600655" y="2345468"/>
                </a:lnTo>
                <a:lnTo>
                  <a:pt x="8608208" y="2343445"/>
                </a:lnTo>
                <a:lnTo>
                  <a:pt x="8608208" y="2342366"/>
                </a:lnTo>
                <a:close/>
                <a:moveTo>
                  <a:pt x="7122410" y="2340994"/>
                </a:moveTo>
                <a:lnTo>
                  <a:pt x="7119173" y="2342073"/>
                </a:lnTo>
                <a:lnTo>
                  <a:pt x="7119173" y="2346389"/>
                </a:lnTo>
                <a:lnTo>
                  <a:pt x="7121331" y="2348547"/>
                </a:lnTo>
                <a:lnTo>
                  <a:pt x="7123624" y="2348547"/>
                </a:lnTo>
                <a:lnTo>
                  <a:pt x="7124703" y="2343152"/>
                </a:lnTo>
                <a:close/>
                <a:moveTo>
                  <a:pt x="2066914" y="2339129"/>
                </a:moveTo>
                <a:lnTo>
                  <a:pt x="2064755" y="2341287"/>
                </a:lnTo>
                <a:cubicBezTo>
                  <a:pt x="2065834" y="2344074"/>
                  <a:pt x="2066914" y="2345468"/>
                  <a:pt x="2067992" y="2345468"/>
                </a:cubicBezTo>
                <a:lnTo>
                  <a:pt x="2070151" y="2345468"/>
                </a:lnTo>
                <a:lnTo>
                  <a:pt x="2073387" y="2342366"/>
                </a:lnTo>
                <a:cubicBezTo>
                  <a:pt x="2072667" y="2340208"/>
                  <a:pt x="2070509" y="2339129"/>
                  <a:pt x="2066914" y="2339129"/>
                </a:cubicBezTo>
                <a:close/>
                <a:moveTo>
                  <a:pt x="8213846" y="2336836"/>
                </a:moveTo>
                <a:cubicBezTo>
                  <a:pt x="8211688" y="2337555"/>
                  <a:pt x="8210609" y="2339713"/>
                  <a:pt x="8210609" y="2343310"/>
                </a:cubicBezTo>
                <a:lnTo>
                  <a:pt x="8212767" y="2346412"/>
                </a:lnTo>
                <a:cubicBezTo>
                  <a:pt x="8216364" y="2345693"/>
                  <a:pt x="8218162" y="2344299"/>
                  <a:pt x="8218162" y="2342231"/>
                </a:cubicBezTo>
                <a:cubicBezTo>
                  <a:pt x="8216723" y="2338994"/>
                  <a:pt x="8215285" y="2337195"/>
                  <a:pt x="8213846" y="2336836"/>
                </a:cubicBezTo>
                <a:close/>
                <a:moveTo>
                  <a:pt x="1552377" y="2336431"/>
                </a:moveTo>
                <a:lnTo>
                  <a:pt x="1550219" y="2338724"/>
                </a:lnTo>
                <a:lnTo>
                  <a:pt x="1550219" y="2339803"/>
                </a:lnTo>
                <a:lnTo>
                  <a:pt x="1553456" y="2336431"/>
                </a:lnTo>
                <a:close/>
                <a:moveTo>
                  <a:pt x="7760678" y="2336296"/>
                </a:moveTo>
                <a:lnTo>
                  <a:pt x="7760678" y="2339668"/>
                </a:lnTo>
                <a:lnTo>
                  <a:pt x="7761757" y="2345063"/>
                </a:lnTo>
                <a:lnTo>
                  <a:pt x="7764050" y="2345063"/>
                </a:lnTo>
                <a:lnTo>
                  <a:pt x="7764050" y="2343984"/>
                </a:lnTo>
                <a:lnTo>
                  <a:pt x="7762836" y="2336296"/>
                </a:lnTo>
                <a:close/>
                <a:moveTo>
                  <a:pt x="4245954" y="2336296"/>
                </a:moveTo>
                <a:lnTo>
                  <a:pt x="4245954" y="2339668"/>
                </a:lnTo>
                <a:lnTo>
                  <a:pt x="4247033" y="2345063"/>
                </a:lnTo>
                <a:lnTo>
                  <a:pt x="4249326" y="2345063"/>
                </a:lnTo>
                <a:lnTo>
                  <a:pt x="4249326" y="2343984"/>
                </a:lnTo>
                <a:lnTo>
                  <a:pt x="4248112" y="2336296"/>
                </a:lnTo>
                <a:close/>
                <a:moveTo>
                  <a:pt x="8595395" y="2335892"/>
                </a:moveTo>
                <a:lnTo>
                  <a:pt x="8594316" y="2339129"/>
                </a:lnTo>
                <a:lnTo>
                  <a:pt x="8595395" y="2342366"/>
                </a:lnTo>
                <a:lnTo>
                  <a:pt x="8598497" y="2342366"/>
                </a:lnTo>
                <a:lnTo>
                  <a:pt x="8598497" y="2339129"/>
                </a:lnTo>
                <a:close/>
                <a:moveTo>
                  <a:pt x="6769051" y="2335082"/>
                </a:moveTo>
                <a:cubicBezTo>
                  <a:pt x="6766353" y="2335082"/>
                  <a:pt x="6760553" y="2339084"/>
                  <a:pt x="6751652" y="2347086"/>
                </a:cubicBezTo>
                <a:lnTo>
                  <a:pt x="6751652" y="2349244"/>
                </a:lnTo>
                <a:lnTo>
                  <a:pt x="6752731" y="2349244"/>
                </a:lnTo>
                <a:cubicBezTo>
                  <a:pt x="6755788" y="2349244"/>
                  <a:pt x="6759070" y="2351088"/>
                  <a:pt x="6762577" y="2354774"/>
                </a:cubicBezTo>
                <a:cubicBezTo>
                  <a:pt x="6770040" y="2354774"/>
                  <a:pt x="6774760" y="2352212"/>
                  <a:pt x="6776738" y="2347086"/>
                </a:cubicBezTo>
                <a:cubicBezTo>
                  <a:pt x="6776738" y="2346007"/>
                  <a:pt x="6774176" y="2344164"/>
                  <a:pt x="6769051" y="2341556"/>
                </a:cubicBezTo>
                <a:lnTo>
                  <a:pt x="6770264" y="2336161"/>
                </a:lnTo>
                <a:lnTo>
                  <a:pt x="6770264" y="2335082"/>
                </a:lnTo>
                <a:close/>
                <a:moveTo>
                  <a:pt x="8205349" y="2334678"/>
                </a:moveTo>
                <a:lnTo>
                  <a:pt x="8205349" y="2336836"/>
                </a:lnTo>
                <a:lnTo>
                  <a:pt x="8206293" y="2336836"/>
                </a:lnTo>
                <a:lnTo>
                  <a:pt x="8206293" y="2334678"/>
                </a:lnTo>
                <a:close/>
                <a:moveTo>
                  <a:pt x="1746867" y="2334273"/>
                </a:moveTo>
                <a:lnTo>
                  <a:pt x="1744575" y="2336431"/>
                </a:lnTo>
                <a:lnTo>
                  <a:pt x="1744575" y="2339803"/>
                </a:lnTo>
                <a:lnTo>
                  <a:pt x="1746867" y="2339803"/>
                </a:lnTo>
                <a:lnTo>
                  <a:pt x="1749026" y="2337510"/>
                </a:lnTo>
                <a:lnTo>
                  <a:pt x="1749026" y="2334273"/>
                </a:lnTo>
                <a:close/>
                <a:moveTo>
                  <a:pt x="1611722" y="2333194"/>
                </a:moveTo>
                <a:cubicBezTo>
                  <a:pt x="1610283" y="2333194"/>
                  <a:pt x="1609160" y="2335397"/>
                  <a:pt x="1608350" y="2339803"/>
                </a:cubicBezTo>
                <a:lnTo>
                  <a:pt x="1613880" y="2341961"/>
                </a:lnTo>
                <a:lnTo>
                  <a:pt x="1614959" y="2340882"/>
                </a:lnTo>
                <a:cubicBezTo>
                  <a:pt x="1614239" y="2335757"/>
                  <a:pt x="1613159" y="2333194"/>
                  <a:pt x="1611722" y="2333194"/>
                </a:cubicBezTo>
                <a:close/>
                <a:moveTo>
                  <a:pt x="5656356" y="2332790"/>
                </a:moveTo>
                <a:cubicBezTo>
                  <a:pt x="5652579" y="2332790"/>
                  <a:pt x="5650062" y="2334183"/>
                  <a:pt x="5648803" y="2336971"/>
                </a:cubicBezTo>
                <a:lnTo>
                  <a:pt x="5650961" y="2339129"/>
                </a:lnTo>
                <a:lnTo>
                  <a:pt x="5657435" y="2339129"/>
                </a:lnTo>
                <a:lnTo>
                  <a:pt x="5659593" y="2336971"/>
                </a:lnTo>
                <a:lnTo>
                  <a:pt x="5659593" y="2334813"/>
                </a:lnTo>
                <a:lnTo>
                  <a:pt x="5657435" y="2332790"/>
                </a:lnTo>
                <a:close/>
                <a:moveTo>
                  <a:pt x="7770524" y="2331980"/>
                </a:moveTo>
                <a:lnTo>
                  <a:pt x="7770524" y="2334138"/>
                </a:lnTo>
                <a:lnTo>
                  <a:pt x="7774975" y="2336296"/>
                </a:lnTo>
                <a:lnTo>
                  <a:pt x="7774975" y="2334138"/>
                </a:lnTo>
                <a:close/>
                <a:moveTo>
                  <a:pt x="4255800" y="2331980"/>
                </a:moveTo>
                <a:lnTo>
                  <a:pt x="4255800" y="2334138"/>
                </a:lnTo>
                <a:lnTo>
                  <a:pt x="4260251" y="2336296"/>
                </a:lnTo>
                <a:lnTo>
                  <a:pt x="4260251" y="2334138"/>
                </a:lnTo>
                <a:close/>
                <a:moveTo>
                  <a:pt x="2146220" y="2331576"/>
                </a:moveTo>
                <a:cubicBezTo>
                  <a:pt x="2142623" y="2332475"/>
                  <a:pt x="2140824" y="2333554"/>
                  <a:pt x="2140824" y="2334813"/>
                </a:cubicBezTo>
                <a:lnTo>
                  <a:pt x="2140824" y="2339129"/>
                </a:lnTo>
                <a:cubicBezTo>
                  <a:pt x="2140824" y="2340567"/>
                  <a:pt x="2142938" y="2342006"/>
                  <a:pt x="2147163" y="2343445"/>
                </a:cubicBezTo>
                <a:lnTo>
                  <a:pt x="2147163" y="2344389"/>
                </a:lnTo>
                <a:lnTo>
                  <a:pt x="2145140" y="2350863"/>
                </a:lnTo>
                <a:cubicBezTo>
                  <a:pt x="2145860" y="2353740"/>
                  <a:pt x="2147974" y="2355179"/>
                  <a:pt x="2151479" y="2355179"/>
                </a:cubicBezTo>
                <a:cubicBezTo>
                  <a:pt x="2153637" y="2352481"/>
                  <a:pt x="2154717" y="2349964"/>
                  <a:pt x="2154717" y="2347626"/>
                </a:cubicBezTo>
                <a:lnTo>
                  <a:pt x="2149323" y="2342366"/>
                </a:lnTo>
                <a:lnTo>
                  <a:pt x="2149323" y="2341287"/>
                </a:lnTo>
                <a:lnTo>
                  <a:pt x="2151479" y="2338050"/>
                </a:lnTo>
                <a:lnTo>
                  <a:pt x="2151479" y="2335892"/>
                </a:lnTo>
                <a:cubicBezTo>
                  <a:pt x="2151120" y="2334453"/>
                  <a:pt x="2149367" y="2333014"/>
                  <a:pt x="2146220" y="2331576"/>
                </a:cubicBezTo>
                <a:close/>
                <a:moveTo>
                  <a:pt x="5148294" y="2330632"/>
                </a:moveTo>
                <a:lnTo>
                  <a:pt x="5148294" y="2331711"/>
                </a:lnTo>
                <a:lnTo>
                  <a:pt x="5152610" y="2331711"/>
                </a:lnTo>
                <a:lnTo>
                  <a:pt x="5152610" y="2330632"/>
                </a:lnTo>
                <a:close/>
                <a:moveTo>
                  <a:pt x="2071229" y="2330497"/>
                </a:moveTo>
                <a:lnTo>
                  <a:pt x="2071229" y="2332655"/>
                </a:lnTo>
                <a:lnTo>
                  <a:pt x="2073387" y="2332655"/>
                </a:lnTo>
                <a:close/>
                <a:moveTo>
                  <a:pt x="7768366" y="2329822"/>
                </a:moveTo>
                <a:lnTo>
                  <a:pt x="7768366" y="2331980"/>
                </a:lnTo>
                <a:lnTo>
                  <a:pt x="7769445" y="2331980"/>
                </a:lnTo>
                <a:lnTo>
                  <a:pt x="7769445" y="2329822"/>
                </a:lnTo>
                <a:close/>
                <a:moveTo>
                  <a:pt x="4253642" y="2329822"/>
                </a:moveTo>
                <a:lnTo>
                  <a:pt x="4253642" y="2331980"/>
                </a:lnTo>
                <a:lnTo>
                  <a:pt x="4254721" y="2331980"/>
                </a:lnTo>
                <a:lnTo>
                  <a:pt x="4254721" y="2329822"/>
                </a:lnTo>
                <a:close/>
                <a:moveTo>
                  <a:pt x="6729802" y="2327395"/>
                </a:moveTo>
                <a:lnTo>
                  <a:pt x="6725351" y="2330632"/>
                </a:lnTo>
                <a:lnTo>
                  <a:pt x="6717663" y="2330632"/>
                </a:lnTo>
                <a:lnTo>
                  <a:pt x="6717663" y="2341556"/>
                </a:lnTo>
                <a:lnTo>
                  <a:pt x="6714426" y="2351402"/>
                </a:lnTo>
                <a:lnTo>
                  <a:pt x="6715505" y="2351402"/>
                </a:lnTo>
                <a:lnTo>
                  <a:pt x="6718742" y="2353560"/>
                </a:lnTo>
                <a:lnTo>
                  <a:pt x="6726430" y="2353560"/>
                </a:lnTo>
                <a:lnTo>
                  <a:pt x="6733039" y="2352481"/>
                </a:lnTo>
                <a:lnTo>
                  <a:pt x="6738434" y="2353560"/>
                </a:lnTo>
                <a:lnTo>
                  <a:pt x="6739648" y="2353560"/>
                </a:lnTo>
                <a:lnTo>
                  <a:pt x="6739648" y="2339398"/>
                </a:lnTo>
                <a:lnTo>
                  <a:pt x="6743964" y="2333869"/>
                </a:lnTo>
                <a:cubicBezTo>
                  <a:pt x="6743964" y="2329553"/>
                  <a:pt x="6741761" y="2327395"/>
                  <a:pt x="6737355" y="2327395"/>
                </a:cubicBezTo>
                <a:lnTo>
                  <a:pt x="6735197" y="2329553"/>
                </a:lnTo>
                <a:lnTo>
                  <a:pt x="6733039" y="2329553"/>
                </a:lnTo>
                <a:close/>
                <a:moveTo>
                  <a:pt x="2245758" y="2327395"/>
                </a:moveTo>
                <a:lnTo>
                  <a:pt x="2243600" y="2329418"/>
                </a:lnTo>
                <a:lnTo>
                  <a:pt x="2244677" y="2332655"/>
                </a:lnTo>
                <a:lnTo>
                  <a:pt x="2245758" y="2332655"/>
                </a:lnTo>
                <a:lnTo>
                  <a:pt x="2248860" y="2328474"/>
                </a:lnTo>
                <a:lnTo>
                  <a:pt x="2246837" y="2328474"/>
                </a:lnTo>
                <a:close/>
                <a:moveTo>
                  <a:pt x="3251680" y="2327125"/>
                </a:moveTo>
                <a:lnTo>
                  <a:pt x="3251680" y="2329283"/>
                </a:lnTo>
                <a:lnTo>
                  <a:pt x="3253838" y="2327125"/>
                </a:lnTo>
                <a:close/>
                <a:moveTo>
                  <a:pt x="3154030" y="2327125"/>
                </a:moveTo>
                <a:lnTo>
                  <a:pt x="3154030" y="2330362"/>
                </a:lnTo>
                <a:lnTo>
                  <a:pt x="3160504" y="2331441"/>
                </a:lnTo>
                <a:lnTo>
                  <a:pt x="3160504" y="2329283"/>
                </a:lnTo>
                <a:lnTo>
                  <a:pt x="3158346" y="2327125"/>
                </a:lnTo>
                <a:close/>
                <a:moveTo>
                  <a:pt x="9215404" y="2325506"/>
                </a:moveTo>
                <a:lnTo>
                  <a:pt x="9206771" y="2328743"/>
                </a:lnTo>
                <a:lnTo>
                  <a:pt x="9200297" y="2326585"/>
                </a:lnTo>
                <a:lnTo>
                  <a:pt x="9199218" y="2326585"/>
                </a:lnTo>
                <a:lnTo>
                  <a:pt x="9191665" y="2334138"/>
                </a:lnTo>
                <a:lnTo>
                  <a:pt x="9190586" y="2333059"/>
                </a:lnTo>
                <a:lnTo>
                  <a:pt x="9187349" y="2334138"/>
                </a:lnTo>
                <a:lnTo>
                  <a:pt x="9187349" y="2335217"/>
                </a:lnTo>
                <a:lnTo>
                  <a:pt x="9190586" y="2335217"/>
                </a:lnTo>
                <a:cubicBezTo>
                  <a:pt x="9192385" y="2335217"/>
                  <a:pt x="9195622" y="2332700"/>
                  <a:pt x="9200297" y="2327664"/>
                </a:cubicBezTo>
                <a:lnTo>
                  <a:pt x="9202455" y="2327664"/>
                </a:lnTo>
                <a:lnTo>
                  <a:pt x="9206771" y="2330901"/>
                </a:lnTo>
                <a:lnTo>
                  <a:pt x="9207850" y="2330901"/>
                </a:lnTo>
                <a:cubicBezTo>
                  <a:pt x="9210548" y="2328743"/>
                  <a:pt x="9213066" y="2327664"/>
                  <a:pt x="9215404" y="2327664"/>
                </a:cubicBezTo>
                <a:close/>
                <a:moveTo>
                  <a:pt x="5656356" y="2325236"/>
                </a:moveTo>
                <a:lnTo>
                  <a:pt x="5656356" y="2327395"/>
                </a:lnTo>
                <a:lnTo>
                  <a:pt x="5658514" y="2327395"/>
                </a:lnTo>
                <a:lnTo>
                  <a:pt x="5658514" y="2325236"/>
                </a:lnTo>
                <a:close/>
                <a:moveTo>
                  <a:pt x="7770524" y="2324427"/>
                </a:moveTo>
                <a:lnTo>
                  <a:pt x="7770524" y="2327664"/>
                </a:lnTo>
                <a:lnTo>
                  <a:pt x="7772682" y="2325506"/>
                </a:lnTo>
                <a:lnTo>
                  <a:pt x="7771603" y="2324427"/>
                </a:lnTo>
                <a:close/>
                <a:moveTo>
                  <a:pt x="4255800" y="2324427"/>
                </a:moveTo>
                <a:lnTo>
                  <a:pt x="4255800" y="2327664"/>
                </a:lnTo>
                <a:lnTo>
                  <a:pt x="4257958" y="2325506"/>
                </a:lnTo>
                <a:lnTo>
                  <a:pt x="4256879" y="2324427"/>
                </a:lnTo>
                <a:close/>
                <a:moveTo>
                  <a:pt x="2230786" y="2323078"/>
                </a:moveTo>
                <a:lnTo>
                  <a:pt x="2230786" y="2327395"/>
                </a:lnTo>
                <a:lnTo>
                  <a:pt x="2232810" y="2327395"/>
                </a:lnTo>
                <a:lnTo>
                  <a:pt x="2232810" y="2323078"/>
                </a:lnTo>
                <a:close/>
                <a:moveTo>
                  <a:pt x="8640174" y="2321999"/>
                </a:moveTo>
                <a:lnTo>
                  <a:pt x="8639229" y="2325236"/>
                </a:lnTo>
                <a:lnTo>
                  <a:pt x="8640174" y="2328474"/>
                </a:lnTo>
                <a:lnTo>
                  <a:pt x="8642332" y="2328474"/>
                </a:lnTo>
                <a:lnTo>
                  <a:pt x="8641252" y="2321999"/>
                </a:lnTo>
                <a:close/>
                <a:moveTo>
                  <a:pt x="7767287" y="2321190"/>
                </a:moveTo>
                <a:lnTo>
                  <a:pt x="7767287" y="2323348"/>
                </a:lnTo>
                <a:lnTo>
                  <a:pt x="7768366" y="2323348"/>
                </a:lnTo>
                <a:lnTo>
                  <a:pt x="7768366" y="2321190"/>
                </a:lnTo>
                <a:close/>
                <a:moveTo>
                  <a:pt x="7626342" y="2321190"/>
                </a:moveTo>
                <a:lnTo>
                  <a:pt x="7626342" y="2323348"/>
                </a:lnTo>
                <a:lnTo>
                  <a:pt x="7628635" y="2323348"/>
                </a:lnTo>
                <a:lnTo>
                  <a:pt x="7628635" y="2321190"/>
                </a:lnTo>
                <a:close/>
                <a:moveTo>
                  <a:pt x="4252563" y="2321190"/>
                </a:moveTo>
                <a:lnTo>
                  <a:pt x="4252563" y="2323348"/>
                </a:lnTo>
                <a:lnTo>
                  <a:pt x="4253642" y="2323348"/>
                </a:lnTo>
                <a:lnTo>
                  <a:pt x="4253642" y="2321190"/>
                </a:lnTo>
                <a:close/>
                <a:moveTo>
                  <a:pt x="4111618" y="2321190"/>
                </a:moveTo>
                <a:lnTo>
                  <a:pt x="4111618" y="2323348"/>
                </a:lnTo>
                <a:lnTo>
                  <a:pt x="4113911" y="2323348"/>
                </a:lnTo>
                <a:lnTo>
                  <a:pt x="4113911" y="2321190"/>
                </a:lnTo>
                <a:close/>
                <a:moveTo>
                  <a:pt x="1222080" y="2320651"/>
                </a:moveTo>
                <a:lnTo>
                  <a:pt x="1224238" y="2322809"/>
                </a:lnTo>
                <a:lnTo>
                  <a:pt x="1225317" y="2321730"/>
                </a:lnTo>
                <a:lnTo>
                  <a:pt x="1225317" y="2320651"/>
                </a:lnTo>
                <a:close/>
                <a:moveTo>
                  <a:pt x="1111483" y="2320651"/>
                </a:moveTo>
                <a:lnTo>
                  <a:pt x="1109324" y="2322809"/>
                </a:lnTo>
                <a:cubicBezTo>
                  <a:pt x="1109863" y="2327125"/>
                  <a:pt x="1110942" y="2329283"/>
                  <a:pt x="1112562" y="2329283"/>
                </a:cubicBezTo>
                <a:lnTo>
                  <a:pt x="1113640" y="2329283"/>
                </a:lnTo>
                <a:lnTo>
                  <a:pt x="1116877" y="2326046"/>
                </a:lnTo>
                <a:lnTo>
                  <a:pt x="1116877" y="2324967"/>
                </a:lnTo>
                <a:lnTo>
                  <a:pt x="1112562" y="2320651"/>
                </a:lnTo>
                <a:close/>
                <a:moveTo>
                  <a:pt x="1604034" y="2319976"/>
                </a:moveTo>
                <a:cubicBezTo>
                  <a:pt x="1601786" y="2320696"/>
                  <a:pt x="1600663" y="2322899"/>
                  <a:pt x="1600663" y="2326585"/>
                </a:cubicBezTo>
                <a:lnTo>
                  <a:pt x="1600663" y="2327664"/>
                </a:lnTo>
                <a:lnTo>
                  <a:pt x="1602955" y="2327664"/>
                </a:lnTo>
                <a:cubicBezTo>
                  <a:pt x="1606551" y="2325506"/>
                  <a:pt x="1608350" y="2322944"/>
                  <a:pt x="1608350" y="2319976"/>
                </a:cubicBezTo>
                <a:close/>
                <a:moveTo>
                  <a:pt x="3597486" y="2319437"/>
                </a:moveTo>
                <a:lnTo>
                  <a:pt x="3596407" y="2324832"/>
                </a:lnTo>
                <a:lnTo>
                  <a:pt x="3596407" y="2326990"/>
                </a:lnTo>
                <a:lnTo>
                  <a:pt x="3599644" y="2328069"/>
                </a:lnTo>
                <a:cubicBezTo>
                  <a:pt x="3603241" y="2327170"/>
                  <a:pt x="3605039" y="2326091"/>
                  <a:pt x="3605039" y="2324832"/>
                </a:cubicBezTo>
                <a:close/>
                <a:moveTo>
                  <a:pt x="9120316" y="2319032"/>
                </a:moveTo>
                <a:lnTo>
                  <a:pt x="9120316" y="2322269"/>
                </a:lnTo>
                <a:lnTo>
                  <a:pt x="9123553" y="2325506"/>
                </a:lnTo>
                <a:lnTo>
                  <a:pt x="9125711" y="2322269"/>
                </a:lnTo>
                <a:lnTo>
                  <a:pt x="9124632" y="2319032"/>
                </a:lnTo>
                <a:close/>
                <a:moveTo>
                  <a:pt x="7273606" y="2319009"/>
                </a:moveTo>
                <a:lnTo>
                  <a:pt x="7271448" y="2321167"/>
                </a:lnTo>
                <a:lnTo>
                  <a:pt x="7272527" y="2326697"/>
                </a:lnTo>
                <a:lnTo>
                  <a:pt x="7279001" y="2326697"/>
                </a:lnTo>
                <a:lnTo>
                  <a:pt x="7281294" y="2324539"/>
                </a:lnTo>
                <a:lnTo>
                  <a:pt x="7274685" y="2319009"/>
                </a:lnTo>
                <a:close/>
                <a:moveTo>
                  <a:pt x="8753604" y="2318762"/>
                </a:moveTo>
                <a:lnTo>
                  <a:pt x="8750367" y="2321999"/>
                </a:lnTo>
                <a:lnTo>
                  <a:pt x="8751446" y="2327395"/>
                </a:lnTo>
                <a:lnTo>
                  <a:pt x="8752525" y="2326316"/>
                </a:lnTo>
                <a:lnTo>
                  <a:pt x="8753604" y="2323078"/>
                </a:lnTo>
                <a:lnTo>
                  <a:pt x="8754683" y="2323078"/>
                </a:lnTo>
                <a:close/>
                <a:moveTo>
                  <a:pt x="2065834" y="2318762"/>
                </a:moveTo>
                <a:lnTo>
                  <a:pt x="2067992" y="2320920"/>
                </a:lnTo>
                <a:lnTo>
                  <a:pt x="2070151" y="2320920"/>
                </a:lnTo>
                <a:lnTo>
                  <a:pt x="2072308" y="2318762"/>
                </a:lnTo>
                <a:close/>
                <a:moveTo>
                  <a:pt x="3245206" y="2318493"/>
                </a:moveTo>
                <a:cubicBezTo>
                  <a:pt x="3240170" y="2321550"/>
                  <a:pt x="3237653" y="2323708"/>
                  <a:pt x="3237653" y="2324967"/>
                </a:cubicBezTo>
                <a:lnTo>
                  <a:pt x="3237653" y="2327125"/>
                </a:lnTo>
                <a:lnTo>
                  <a:pt x="3239811" y="2329283"/>
                </a:lnTo>
                <a:lnTo>
                  <a:pt x="3243048" y="2329283"/>
                </a:lnTo>
                <a:cubicBezTo>
                  <a:pt x="3243048" y="2325506"/>
                  <a:pt x="3245565" y="2322989"/>
                  <a:pt x="3250601" y="2321730"/>
                </a:cubicBezTo>
                <a:lnTo>
                  <a:pt x="3250601" y="2320651"/>
                </a:lnTo>
                <a:lnTo>
                  <a:pt x="3248443" y="2318493"/>
                </a:lnTo>
                <a:close/>
                <a:moveTo>
                  <a:pt x="1630335" y="2317818"/>
                </a:moveTo>
                <a:lnTo>
                  <a:pt x="1630335" y="2318897"/>
                </a:lnTo>
                <a:lnTo>
                  <a:pt x="1632627" y="2318897"/>
                </a:lnTo>
                <a:lnTo>
                  <a:pt x="1632627" y="2317818"/>
                </a:lnTo>
                <a:close/>
                <a:moveTo>
                  <a:pt x="7772682" y="2316874"/>
                </a:moveTo>
                <a:lnTo>
                  <a:pt x="7769445" y="2320111"/>
                </a:lnTo>
                <a:lnTo>
                  <a:pt x="7770524" y="2320111"/>
                </a:lnTo>
                <a:lnTo>
                  <a:pt x="7773761" y="2316874"/>
                </a:lnTo>
                <a:close/>
                <a:moveTo>
                  <a:pt x="4257958" y="2316874"/>
                </a:moveTo>
                <a:lnTo>
                  <a:pt x="4254721" y="2320111"/>
                </a:lnTo>
                <a:lnTo>
                  <a:pt x="4255800" y="2320111"/>
                </a:lnTo>
                <a:lnTo>
                  <a:pt x="4259037" y="2316874"/>
                </a:lnTo>
                <a:close/>
                <a:moveTo>
                  <a:pt x="1743496" y="2316739"/>
                </a:moveTo>
                <a:cubicBezTo>
                  <a:pt x="1739089" y="2319257"/>
                  <a:pt x="1736886" y="2322539"/>
                  <a:pt x="1736886" y="2326585"/>
                </a:cubicBezTo>
                <a:lnTo>
                  <a:pt x="1740259" y="2326585"/>
                </a:lnTo>
                <a:cubicBezTo>
                  <a:pt x="1741697" y="2326585"/>
                  <a:pt x="1742776" y="2323303"/>
                  <a:pt x="1743496" y="2316739"/>
                </a:cubicBezTo>
                <a:close/>
                <a:moveTo>
                  <a:pt x="9247908" y="2315795"/>
                </a:moveTo>
                <a:lnTo>
                  <a:pt x="9250066" y="2317953"/>
                </a:lnTo>
                <a:lnTo>
                  <a:pt x="9247908" y="2320111"/>
                </a:lnTo>
                <a:lnTo>
                  <a:pt x="9245750" y="2317953"/>
                </a:lnTo>
                <a:close/>
                <a:moveTo>
                  <a:pt x="9266252" y="2314716"/>
                </a:moveTo>
                <a:lnTo>
                  <a:pt x="9266252" y="2316874"/>
                </a:lnTo>
                <a:lnTo>
                  <a:pt x="9268410" y="2316874"/>
                </a:lnTo>
                <a:close/>
                <a:moveTo>
                  <a:pt x="1093274" y="2314177"/>
                </a:moveTo>
                <a:lnTo>
                  <a:pt x="1093274" y="2315256"/>
                </a:lnTo>
                <a:lnTo>
                  <a:pt x="1095431" y="2315256"/>
                </a:lnTo>
                <a:lnTo>
                  <a:pt x="1095431" y="2314177"/>
                </a:lnTo>
                <a:close/>
                <a:moveTo>
                  <a:pt x="6627971" y="2313098"/>
                </a:moveTo>
                <a:lnTo>
                  <a:pt x="6625813" y="2316470"/>
                </a:lnTo>
                <a:lnTo>
                  <a:pt x="6625813" y="2317549"/>
                </a:lnTo>
                <a:lnTo>
                  <a:pt x="6627971" y="2319707"/>
                </a:lnTo>
                <a:lnTo>
                  <a:pt x="6630129" y="2317549"/>
                </a:lnTo>
                <a:lnTo>
                  <a:pt x="6630129" y="2315391"/>
                </a:lnTo>
                <a:close/>
                <a:moveTo>
                  <a:pt x="3584538" y="2313098"/>
                </a:moveTo>
                <a:lnTo>
                  <a:pt x="3583459" y="2314177"/>
                </a:lnTo>
                <a:lnTo>
                  <a:pt x="3583459" y="2315121"/>
                </a:lnTo>
                <a:lnTo>
                  <a:pt x="3591012" y="2315121"/>
                </a:lnTo>
                <a:lnTo>
                  <a:pt x="3591012" y="2313098"/>
                </a:lnTo>
                <a:lnTo>
                  <a:pt x="3589933" y="2314177"/>
                </a:lnTo>
                <a:lnTo>
                  <a:pt x="3588854" y="2314177"/>
                </a:lnTo>
                <a:close/>
                <a:moveTo>
                  <a:pt x="7719272" y="2312558"/>
                </a:moveTo>
                <a:lnTo>
                  <a:pt x="7719272" y="2313637"/>
                </a:lnTo>
                <a:lnTo>
                  <a:pt x="7721430" y="2313637"/>
                </a:lnTo>
                <a:lnTo>
                  <a:pt x="7721430" y="2312558"/>
                </a:lnTo>
                <a:close/>
                <a:moveTo>
                  <a:pt x="4204547" y="2312558"/>
                </a:moveTo>
                <a:lnTo>
                  <a:pt x="4204547" y="2313637"/>
                </a:lnTo>
                <a:lnTo>
                  <a:pt x="4206705" y="2313637"/>
                </a:lnTo>
                <a:lnTo>
                  <a:pt x="4206705" y="2312558"/>
                </a:lnTo>
                <a:close/>
                <a:moveTo>
                  <a:pt x="6602884" y="2312019"/>
                </a:moveTo>
                <a:lnTo>
                  <a:pt x="6600726" y="2314312"/>
                </a:lnTo>
                <a:lnTo>
                  <a:pt x="6600726" y="2315391"/>
                </a:lnTo>
                <a:lnTo>
                  <a:pt x="6601805" y="2315391"/>
                </a:lnTo>
                <a:lnTo>
                  <a:pt x="6603963" y="2313098"/>
                </a:lnTo>
                <a:lnTo>
                  <a:pt x="6603963" y="2312019"/>
                </a:lnTo>
                <a:close/>
                <a:moveTo>
                  <a:pt x="3723190" y="2312019"/>
                </a:moveTo>
                <a:lnTo>
                  <a:pt x="3719953" y="2316200"/>
                </a:lnTo>
                <a:lnTo>
                  <a:pt x="3719953" y="2319437"/>
                </a:lnTo>
                <a:lnTo>
                  <a:pt x="3725348" y="2320516"/>
                </a:lnTo>
                <a:cubicBezTo>
                  <a:pt x="3727506" y="2320516"/>
                  <a:pt x="3728585" y="2319077"/>
                  <a:pt x="3728585" y="2316200"/>
                </a:cubicBezTo>
                <a:cubicBezTo>
                  <a:pt x="3727866" y="2313413"/>
                  <a:pt x="3726068" y="2312019"/>
                  <a:pt x="3723190" y="2312019"/>
                </a:cubicBezTo>
                <a:close/>
                <a:moveTo>
                  <a:pt x="1223159" y="2312019"/>
                </a:moveTo>
                <a:lnTo>
                  <a:pt x="1223159" y="2313098"/>
                </a:lnTo>
                <a:lnTo>
                  <a:pt x="1226395" y="2313098"/>
                </a:lnTo>
                <a:lnTo>
                  <a:pt x="1226395" y="2312019"/>
                </a:lnTo>
                <a:close/>
                <a:moveTo>
                  <a:pt x="9197060" y="2311479"/>
                </a:moveTo>
                <a:lnTo>
                  <a:pt x="9197060" y="2313637"/>
                </a:lnTo>
                <a:lnTo>
                  <a:pt x="9199218" y="2315795"/>
                </a:lnTo>
                <a:lnTo>
                  <a:pt x="9200297" y="2314716"/>
                </a:lnTo>
                <a:lnTo>
                  <a:pt x="9200297" y="2313637"/>
                </a:lnTo>
                <a:lnTo>
                  <a:pt x="9198139" y="2311479"/>
                </a:lnTo>
                <a:close/>
                <a:moveTo>
                  <a:pt x="2149323" y="2311344"/>
                </a:moveTo>
                <a:lnTo>
                  <a:pt x="2149323" y="2314581"/>
                </a:lnTo>
                <a:lnTo>
                  <a:pt x="2151479" y="2314581"/>
                </a:lnTo>
                <a:lnTo>
                  <a:pt x="2153637" y="2312423"/>
                </a:lnTo>
                <a:lnTo>
                  <a:pt x="2153637" y="2311344"/>
                </a:lnTo>
                <a:close/>
                <a:moveTo>
                  <a:pt x="1629256" y="2311209"/>
                </a:moveTo>
                <a:cubicBezTo>
                  <a:pt x="1622692" y="2312648"/>
                  <a:pt x="1619410" y="2314492"/>
                  <a:pt x="1619410" y="2316739"/>
                </a:cubicBezTo>
                <a:lnTo>
                  <a:pt x="1619410" y="2317818"/>
                </a:lnTo>
                <a:lnTo>
                  <a:pt x="1621568" y="2317818"/>
                </a:lnTo>
                <a:lnTo>
                  <a:pt x="1629256" y="2312288"/>
                </a:lnTo>
                <a:close/>
                <a:moveTo>
                  <a:pt x="3534634" y="2310130"/>
                </a:moveTo>
                <a:cubicBezTo>
                  <a:pt x="3537871" y="2310130"/>
                  <a:pt x="3539760" y="2312244"/>
                  <a:pt x="3540299" y="2316470"/>
                </a:cubicBezTo>
                <a:lnTo>
                  <a:pt x="3540299" y="2318897"/>
                </a:lnTo>
                <a:lnTo>
                  <a:pt x="3537062" y="2322134"/>
                </a:lnTo>
                <a:lnTo>
                  <a:pt x="3536253" y="2322134"/>
                </a:lnTo>
                <a:cubicBezTo>
                  <a:pt x="3531937" y="2322134"/>
                  <a:pt x="3529779" y="2319482"/>
                  <a:pt x="3529779" y="2314177"/>
                </a:cubicBezTo>
                <a:cubicBezTo>
                  <a:pt x="3530858" y="2311479"/>
                  <a:pt x="3532476" y="2310130"/>
                  <a:pt x="3534634" y="2310130"/>
                </a:cubicBezTo>
                <a:close/>
                <a:moveTo>
                  <a:pt x="3230234" y="2309996"/>
                </a:moveTo>
                <a:lnTo>
                  <a:pt x="3230234" y="2314177"/>
                </a:lnTo>
                <a:lnTo>
                  <a:pt x="3232392" y="2314177"/>
                </a:lnTo>
                <a:lnTo>
                  <a:pt x="3234416" y="2312019"/>
                </a:lnTo>
                <a:lnTo>
                  <a:pt x="3234416" y="2309996"/>
                </a:lnTo>
                <a:close/>
                <a:moveTo>
                  <a:pt x="3592091" y="2309861"/>
                </a:moveTo>
                <a:lnTo>
                  <a:pt x="3592091" y="2312019"/>
                </a:lnTo>
                <a:lnTo>
                  <a:pt x="3595328" y="2310940"/>
                </a:lnTo>
                <a:lnTo>
                  <a:pt x="3595328" y="2309861"/>
                </a:lnTo>
                <a:close/>
                <a:moveTo>
                  <a:pt x="5658514" y="2309321"/>
                </a:moveTo>
                <a:lnTo>
                  <a:pt x="5656356" y="2311479"/>
                </a:lnTo>
                <a:lnTo>
                  <a:pt x="5656356" y="2313637"/>
                </a:lnTo>
                <a:lnTo>
                  <a:pt x="5659593" y="2316739"/>
                </a:lnTo>
                <a:lnTo>
                  <a:pt x="5662830" y="2316739"/>
                </a:lnTo>
                <a:lnTo>
                  <a:pt x="5663909" y="2311479"/>
                </a:lnTo>
                <a:lnTo>
                  <a:pt x="5660672" y="2309321"/>
                </a:lnTo>
                <a:close/>
                <a:moveTo>
                  <a:pt x="7760678" y="2309186"/>
                </a:moveTo>
                <a:lnTo>
                  <a:pt x="7762836" y="2311344"/>
                </a:lnTo>
                <a:lnTo>
                  <a:pt x="7762836" y="2309186"/>
                </a:lnTo>
                <a:close/>
                <a:moveTo>
                  <a:pt x="7735592" y="2309186"/>
                </a:moveTo>
                <a:cubicBezTo>
                  <a:pt x="7731186" y="2310805"/>
                  <a:pt x="7728982" y="2314446"/>
                  <a:pt x="7728982" y="2320111"/>
                </a:cubicBezTo>
                <a:lnTo>
                  <a:pt x="7730196" y="2323348"/>
                </a:lnTo>
                <a:lnTo>
                  <a:pt x="7731275" y="2323348"/>
                </a:lnTo>
                <a:cubicBezTo>
                  <a:pt x="7735592" y="2321370"/>
                  <a:pt x="7737750" y="2317009"/>
                  <a:pt x="7737750" y="2310265"/>
                </a:cubicBezTo>
                <a:lnTo>
                  <a:pt x="7736670" y="2309186"/>
                </a:lnTo>
                <a:close/>
                <a:moveTo>
                  <a:pt x="4245954" y="2309186"/>
                </a:moveTo>
                <a:lnTo>
                  <a:pt x="4248112" y="2311344"/>
                </a:lnTo>
                <a:lnTo>
                  <a:pt x="4248112" y="2309186"/>
                </a:lnTo>
                <a:close/>
                <a:moveTo>
                  <a:pt x="4220867" y="2309186"/>
                </a:moveTo>
                <a:cubicBezTo>
                  <a:pt x="4216461" y="2310805"/>
                  <a:pt x="4214258" y="2314446"/>
                  <a:pt x="4214258" y="2320111"/>
                </a:cubicBezTo>
                <a:lnTo>
                  <a:pt x="4215472" y="2323348"/>
                </a:lnTo>
                <a:lnTo>
                  <a:pt x="4216551" y="2323348"/>
                </a:lnTo>
                <a:cubicBezTo>
                  <a:pt x="4220867" y="2321370"/>
                  <a:pt x="4223025" y="2317009"/>
                  <a:pt x="4223025" y="2310265"/>
                </a:cubicBezTo>
                <a:lnTo>
                  <a:pt x="4221946" y="2309186"/>
                </a:lnTo>
                <a:close/>
                <a:moveTo>
                  <a:pt x="8595395" y="2308107"/>
                </a:moveTo>
                <a:lnTo>
                  <a:pt x="8595395" y="2311344"/>
                </a:lnTo>
                <a:lnTo>
                  <a:pt x="8597418" y="2311344"/>
                </a:lnTo>
                <a:lnTo>
                  <a:pt x="8597418" y="2308107"/>
                </a:lnTo>
                <a:close/>
                <a:moveTo>
                  <a:pt x="7277922" y="2307005"/>
                </a:moveTo>
                <a:lnTo>
                  <a:pt x="7277922" y="2310242"/>
                </a:lnTo>
                <a:lnTo>
                  <a:pt x="7279001" y="2310242"/>
                </a:lnTo>
                <a:lnTo>
                  <a:pt x="7279001" y="2307005"/>
                </a:lnTo>
                <a:close/>
                <a:moveTo>
                  <a:pt x="9193823" y="2306084"/>
                </a:moveTo>
                <a:lnTo>
                  <a:pt x="9188428" y="2308242"/>
                </a:lnTo>
                <a:lnTo>
                  <a:pt x="9187349" y="2307163"/>
                </a:lnTo>
                <a:lnTo>
                  <a:pt x="9186270" y="2308242"/>
                </a:lnTo>
                <a:lnTo>
                  <a:pt x="9186270" y="2312558"/>
                </a:lnTo>
                <a:lnTo>
                  <a:pt x="9189507" y="2312558"/>
                </a:lnTo>
                <a:cubicBezTo>
                  <a:pt x="9192385" y="2311119"/>
                  <a:pt x="9193823" y="2308961"/>
                  <a:pt x="9193823" y="2306084"/>
                </a:cubicBezTo>
                <a:close/>
                <a:moveTo>
                  <a:pt x="5164479" y="2305949"/>
                </a:moveTo>
                <a:lnTo>
                  <a:pt x="5161242" y="2307028"/>
                </a:lnTo>
                <a:lnTo>
                  <a:pt x="5161242" y="2311344"/>
                </a:lnTo>
                <a:lnTo>
                  <a:pt x="5164479" y="2314581"/>
                </a:lnTo>
                <a:lnTo>
                  <a:pt x="5166637" y="2314581"/>
                </a:lnTo>
                <a:lnTo>
                  <a:pt x="5168660" y="2312423"/>
                </a:lnTo>
                <a:lnTo>
                  <a:pt x="5168660" y="2309186"/>
                </a:lnTo>
                <a:cubicBezTo>
                  <a:pt x="5168660" y="2308107"/>
                  <a:pt x="5167266" y="2307028"/>
                  <a:pt x="5164479" y="2305949"/>
                </a:cubicBezTo>
                <a:close/>
                <a:moveTo>
                  <a:pt x="1078301" y="2305545"/>
                </a:moveTo>
                <a:lnTo>
                  <a:pt x="1076143" y="2307703"/>
                </a:lnTo>
                <a:lnTo>
                  <a:pt x="1076143" y="2308782"/>
                </a:lnTo>
                <a:lnTo>
                  <a:pt x="1079248" y="2307703"/>
                </a:lnTo>
                <a:lnTo>
                  <a:pt x="1079248" y="2305545"/>
                </a:lnTo>
                <a:close/>
                <a:moveTo>
                  <a:pt x="6095766" y="2305005"/>
                </a:moveTo>
                <a:cubicBezTo>
                  <a:pt x="6093968" y="2305005"/>
                  <a:pt x="6092529" y="2307882"/>
                  <a:pt x="6091450" y="2313637"/>
                </a:cubicBezTo>
                <a:cubicBezTo>
                  <a:pt x="6091450" y="2316515"/>
                  <a:pt x="6092889" y="2318673"/>
                  <a:pt x="6095766" y="2320111"/>
                </a:cubicBezTo>
                <a:cubicBezTo>
                  <a:pt x="6097205" y="2320111"/>
                  <a:pt x="6097924" y="2319032"/>
                  <a:pt x="6097924" y="2316874"/>
                </a:cubicBezTo>
                <a:lnTo>
                  <a:pt x="6096845" y="2312558"/>
                </a:lnTo>
                <a:lnTo>
                  <a:pt x="6099003" y="2306084"/>
                </a:lnTo>
                <a:lnTo>
                  <a:pt x="6097924" y="2305005"/>
                </a:lnTo>
                <a:close/>
                <a:moveTo>
                  <a:pt x="7154241" y="2304847"/>
                </a:moveTo>
                <a:lnTo>
                  <a:pt x="7153162" y="2305926"/>
                </a:lnTo>
                <a:lnTo>
                  <a:pt x="7153162" y="2310242"/>
                </a:lnTo>
                <a:lnTo>
                  <a:pt x="7155320" y="2310242"/>
                </a:lnTo>
                <a:lnTo>
                  <a:pt x="7156399" y="2305926"/>
                </a:lnTo>
                <a:lnTo>
                  <a:pt x="7155320" y="2304847"/>
                </a:lnTo>
                <a:close/>
                <a:moveTo>
                  <a:pt x="8803778" y="2303791"/>
                </a:moveTo>
                <a:lnTo>
                  <a:pt x="8804856" y="2309186"/>
                </a:lnTo>
                <a:lnTo>
                  <a:pt x="8807014" y="2309186"/>
                </a:lnTo>
                <a:lnTo>
                  <a:pt x="8805936" y="2303791"/>
                </a:lnTo>
                <a:close/>
                <a:moveTo>
                  <a:pt x="8731080" y="2303791"/>
                </a:moveTo>
                <a:lnTo>
                  <a:pt x="8730001" y="2304870"/>
                </a:lnTo>
                <a:lnTo>
                  <a:pt x="8730001" y="2305949"/>
                </a:lnTo>
                <a:lnTo>
                  <a:pt x="8731080" y="2307028"/>
                </a:lnTo>
                <a:lnTo>
                  <a:pt x="8731080" y="2308107"/>
                </a:lnTo>
                <a:lnTo>
                  <a:pt x="8734317" y="2307028"/>
                </a:lnTo>
                <a:close/>
                <a:moveTo>
                  <a:pt x="7709426" y="2303791"/>
                </a:moveTo>
                <a:lnTo>
                  <a:pt x="7709426" y="2307028"/>
                </a:lnTo>
                <a:lnTo>
                  <a:pt x="7710505" y="2307028"/>
                </a:lnTo>
                <a:lnTo>
                  <a:pt x="7710505" y="2303791"/>
                </a:lnTo>
                <a:close/>
                <a:moveTo>
                  <a:pt x="4194701" y="2303791"/>
                </a:moveTo>
                <a:lnTo>
                  <a:pt x="4194701" y="2307028"/>
                </a:lnTo>
                <a:lnTo>
                  <a:pt x="4195780" y="2307028"/>
                </a:lnTo>
                <a:lnTo>
                  <a:pt x="4195780" y="2303791"/>
                </a:lnTo>
                <a:close/>
                <a:moveTo>
                  <a:pt x="1558984" y="2303522"/>
                </a:moveTo>
                <a:lnTo>
                  <a:pt x="1556828" y="2305680"/>
                </a:lnTo>
                <a:lnTo>
                  <a:pt x="1557907" y="2306759"/>
                </a:lnTo>
                <a:lnTo>
                  <a:pt x="1557907" y="2307838"/>
                </a:lnTo>
                <a:lnTo>
                  <a:pt x="1561144" y="2306759"/>
                </a:lnTo>
                <a:lnTo>
                  <a:pt x="1561144" y="2303522"/>
                </a:lnTo>
                <a:close/>
                <a:moveTo>
                  <a:pt x="3580222" y="2302308"/>
                </a:moveTo>
                <a:lnTo>
                  <a:pt x="3580222" y="2305545"/>
                </a:lnTo>
                <a:lnTo>
                  <a:pt x="3587775" y="2309861"/>
                </a:lnTo>
                <a:lnTo>
                  <a:pt x="3588854" y="2308782"/>
                </a:lnTo>
                <a:lnTo>
                  <a:pt x="3588854" y="2307703"/>
                </a:lnTo>
                <a:cubicBezTo>
                  <a:pt x="3587056" y="2307703"/>
                  <a:pt x="3584179" y="2305904"/>
                  <a:pt x="3580222" y="2302308"/>
                </a:cubicBezTo>
                <a:close/>
                <a:moveTo>
                  <a:pt x="9124632" y="2301768"/>
                </a:moveTo>
                <a:cubicBezTo>
                  <a:pt x="9117439" y="2304106"/>
                  <a:pt x="9113842" y="2306624"/>
                  <a:pt x="9113842" y="2309321"/>
                </a:cubicBezTo>
                <a:cubicBezTo>
                  <a:pt x="9114202" y="2311299"/>
                  <a:pt x="9116000" y="2312738"/>
                  <a:pt x="9119237" y="2313637"/>
                </a:cubicBezTo>
                <a:lnTo>
                  <a:pt x="9124632" y="2307163"/>
                </a:lnTo>
                <a:close/>
                <a:moveTo>
                  <a:pt x="6107635" y="2301768"/>
                </a:moveTo>
                <a:lnTo>
                  <a:pt x="6107635" y="2302847"/>
                </a:lnTo>
                <a:lnTo>
                  <a:pt x="6109793" y="2302847"/>
                </a:lnTo>
                <a:lnTo>
                  <a:pt x="6109793" y="2301768"/>
                </a:lnTo>
                <a:close/>
                <a:moveTo>
                  <a:pt x="6103319" y="2301768"/>
                </a:moveTo>
                <a:lnTo>
                  <a:pt x="6103319" y="2302847"/>
                </a:lnTo>
                <a:lnTo>
                  <a:pt x="6104398" y="2303926"/>
                </a:lnTo>
                <a:lnTo>
                  <a:pt x="6106556" y="2303926"/>
                </a:lnTo>
                <a:lnTo>
                  <a:pt x="6106556" y="2302847"/>
                </a:lnTo>
                <a:close/>
                <a:moveTo>
                  <a:pt x="2066914" y="2300554"/>
                </a:moveTo>
                <a:lnTo>
                  <a:pt x="2064755" y="2302712"/>
                </a:lnTo>
                <a:lnTo>
                  <a:pt x="2065834" y="2303791"/>
                </a:lnTo>
                <a:lnTo>
                  <a:pt x="2066914" y="2303791"/>
                </a:lnTo>
                <a:lnTo>
                  <a:pt x="2069071" y="2301633"/>
                </a:lnTo>
                <a:lnTo>
                  <a:pt x="2069071" y="2300554"/>
                </a:lnTo>
                <a:close/>
                <a:moveTo>
                  <a:pt x="3077825" y="2300285"/>
                </a:moveTo>
                <a:lnTo>
                  <a:pt x="3075667" y="2306759"/>
                </a:lnTo>
                <a:lnTo>
                  <a:pt x="3076746" y="2309996"/>
                </a:lnTo>
                <a:lnTo>
                  <a:pt x="3075667" y="2309996"/>
                </a:lnTo>
                <a:lnTo>
                  <a:pt x="3076746" y="2313098"/>
                </a:lnTo>
                <a:lnTo>
                  <a:pt x="3077825" y="2313098"/>
                </a:lnTo>
                <a:lnTo>
                  <a:pt x="3078904" y="2309996"/>
                </a:lnTo>
                <a:lnTo>
                  <a:pt x="3077825" y="2308917"/>
                </a:lnTo>
                <a:lnTo>
                  <a:pt x="3077825" y="2307838"/>
                </a:lnTo>
                <a:lnTo>
                  <a:pt x="3078904" y="2301364"/>
                </a:lnTo>
                <a:lnTo>
                  <a:pt x="3078904" y="2300285"/>
                </a:lnTo>
                <a:close/>
                <a:moveTo>
                  <a:pt x="6717663" y="2300015"/>
                </a:moveTo>
                <a:lnTo>
                  <a:pt x="6716584" y="2303252"/>
                </a:lnTo>
                <a:lnTo>
                  <a:pt x="6717663" y="2312019"/>
                </a:lnTo>
                <a:lnTo>
                  <a:pt x="6715505" y="2321865"/>
                </a:lnTo>
                <a:lnTo>
                  <a:pt x="6718742" y="2325236"/>
                </a:lnTo>
                <a:lnTo>
                  <a:pt x="6725351" y="2322944"/>
                </a:lnTo>
                <a:lnTo>
                  <a:pt x="6727509" y="2322944"/>
                </a:lnTo>
                <a:lnTo>
                  <a:pt x="6730881" y="2324157"/>
                </a:lnTo>
                <a:lnTo>
                  <a:pt x="6730881" y="2322944"/>
                </a:lnTo>
                <a:cubicBezTo>
                  <a:pt x="6730881" y="2320965"/>
                  <a:pt x="6734522" y="2319167"/>
                  <a:pt x="6741806" y="2317549"/>
                </a:cubicBezTo>
                <a:lnTo>
                  <a:pt x="6742885" y="2316470"/>
                </a:lnTo>
                <a:lnTo>
                  <a:pt x="6742885" y="2314312"/>
                </a:lnTo>
                <a:lnTo>
                  <a:pt x="6740727" y="2303252"/>
                </a:lnTo>
                <a:lnTo>
                  <a:pt x="6731960" y="2305545"/>
                </a:lnTo>
                <a:cubicBezTo>
                  <a:pt x="6727734" y="2301858"/>
                  <a:pt x="6724092" y="2300015"/>
                  <a:pt x="6721035" y="2300015"/>
                </a:cubicBezTo>
                <a:close/>
                <a:moveTo>
                  <a:pt x="5734314" y="2299745"/>
                </a:moveTo>
                <a:lnTo>
                  <a:pt x="5732156" y="2301903"/>
                </a:lnTo>
                <a:lnTo>
                  <a:pt x="5734314" y="2301903"/>
                </a:lnTo>
                <a:close/>
                <a:moveTo>
                  <a:pt x="7736670" y="2299475"/>
                </a:moveTo>
                <a:lnTo>
                  <a:pt x="7734512" y="2301633"/>
                </a:lnTo>
                <a:lnTo>
                  <a:pt x="7734512" y="2302712"/>
                </a:lnTo>
                <a:lnTo>
                  <a:pt x="7736670" y="2304870"/>
                </a:lnTo>
                <a:lnTo>
                  <a:pt x="7738828" y="2304870"/>
                </a:lnTo>
                <a:lnTo>
                  <a:pt x="7739908" y="2299475"/>
                </a:lnTo>
                <a:close/>
                <a:moveTo>
                  <a:pt x="4221946" y="2299475"/>
                </a:moveTo>
                <a:lnTo>
                  <a:pt x="4219788" y="2301633"/>
                </a:lnTo>
                <a:lnTo>
                  <a:pt x="4219788" y="2302712"/>
                </a:lnTo>
                <a:lnTo>
                  <a:pt x="4221946" y="2304870"/>
                </a:lnTo>
                <a:lnTo>
                  <a:pt x="4224104" y="2304870"/>
                </a:lnTo>
                <a:lnTo>
                  <a:pt x="4225183" y="2299475"/>
                </a:lnTo>
                <a:close/>
                <a:moveTo>
                  <a:pt x="3630801" y="2299071"/>
                </a:moveTo>
                <a:cubicBezTo>
                  <a:pt x="3628103" y="2299790"/>
                  <a:pt x="3625945" y="2302308"/>
                  <a:pt x="3624327" y="2306624"/>
                </a:cubicBezTo>
                <a:cubicBezTo>
                  <a:pt x="3625765" y="2319122"/>
                  <a:pt x="3627564" y="2328069"/>
                  <a:pt x="3629722" y="2333464"/>
                </a:cubicBezTo>
                <a:lnTo>
                  <a:pt x="3624327" y="2347356"/>
                </a:lnTo>
                <a:cubicBezTo>
                  <a:pt x="3624327" y="2356708"/>
                  <a:pt x="3626485" y="2361383"/>
                  <a:pt x="3630801" y="2361383"/>
                </a:cubicBezTo>
                <a:lnTo>
                  <a:pt x="3642670" y="2363541"/>
                </a:lnTo>
                <a:lnTo>
                  <a:pt x="3658720" y="2363541"/>
                </a:lnTo>
                <a:lnTo>
                  <a:pt x="3670589" y="2360304"/>
                </a:lnTo>
                <a:lnTo>
                  <a:pt x="3679086" y="2362462"/>
                </a:lnTo>
                <a:lnTo>
                  <a:pt x="3685560" y="2361383"/>
                </a:lnTo>
                <a:lnTo>
                  <a:pt x="3699587" y="2365699"/>
                </a:lnTo>
                <a:lnTo>
                  <a:pt x="3700666" y="2364620"/>
                </a:lnTo>
                <a:lnTo>
                  <a:pt x="3700666" y="2359225"/>
                </a:lnTo>
                <a:lnTo>
                  <a:pt x="3701745" y="2339938"/>
                </a:lnTo>
                <a:lnTo>
                  <a:pt x="3698508" y="2324832"/>
                </a:lnTo>
                <a:lnTo>
                  <a:pt x="3698508" y="2304466"/>
                </a:lnTo>
                <a:lnTo>
                  <a:pt x="3697429" y="2303387"/>
                </a:lnTo>
                <a:lnTo>
                  <a:pt x="3697429" y="2302308"/>
                </a:lnTo>
                <a:lnTo>
                  <a:pt x="3692034" y="2303387"/>
                </a:lnTo>
                <a:lnTo>
                  <a:pt x="3682323" y="2303387"/>
                </a:lnTo>
                <a:cubicBezTo>
                  <a:pt x="3679086" y="2300509"/>
                  <a:pt x="3674096" y="2299071"/>
                  <a:pt x="3667352" y="2299071"/>
                </a:cubicBezTo>
                <a:lnTo>
                  <a:pt x="3664115" y="2301229"/>
                </a:lnTo>
                <a:lnTo>
                  <a:pt x="3655483" y="2301229"/>
                </a:lnTo>
                <a:lnTo>
                  <a:pt x="3654404" y="2300150"/>
                </a:lnTo>
                <a:lnTo>
                  <a:pt x="3653325" y="2301229"/>
                </a:lnTo>
                <a:lnTo>
                  <a:pt x="3651167" y="2301229"/>
                </a:lnTo>
                <a:lnTo>
                  <a:pt x="3650088" y="2300150"/>
                </a:lnTo>
                <a:lnTo>
                  <a:pt x="3649009" y="2301229"/>
                </a:lnTo>
                <a:lnTo>
                  <a:pt x="3639433" y="2301229"/>
                </a:lnTo>
                <a:close/>
                <a:moveTo>
                  <a:pt x="7748674" y="2298396"/>
                </a:moveTo>
                <a:lnTo>
                  <a:pt x="7748674" y="2301633"/>
                </a:lnTo>
                <a:lnTo>
                  <a:pt x="7749753" y="2301633"/>
                </a:lnTo>
                <a:lnTo>
                  <a:pt x="7749753" y="2298396"/>
                </a:lnTo>
                <a:close/>
                <a:moveTo>
                  <a:pt x="4233950" y="2298396"/>
                </a:moveTo>
                <a:lnTo>
                  <a:pt x="4233950" y="2301633"/>
                </a:lnTo>
                <a:lnTo>
                  <a:pt x="4235029" y="2301633"/>
                </a:lnTo>
                <a:lnTo>
                  <a:pt x="4235029" y="2298396"/>
                </a:lnTo>
                <a:close/>
                <a:moveTo>
                  <a:pt x="6096845" y="2297452"/>
                </a:moveTo>
                <a:lnTo>
                  <a:pt x="6096845" y="2298531"/>
                </a:lnTo>
                <a:lnTo>
                  <a:pt x="6101161" y="2299610"/>
                </a:lnTo>
                <a:lnTo>
                  <a:pt x="6101161" y="2297452"/>
                </a:lnTo>
                <a:close/>
                <a:moveTo>
                  <a:pt x="6091450" y="2297452"/>
                </a:moveTo>
                <a:lnTo>
                  <a:pt x="6091450" y="2298531"/>
                </a:lnTo>
                <a:lnTo>
                  <a:pt x="6093608" y="2298531"/>
                </a:lnTo>
                <a:lnTo>
                  <a:pt x="6093608" y="2297452"/>
                </a:lnTo>
                <a:close/>
                <a:moveTo>
                  <a:pt x="5091511" y="2297452"/>
                </a:moveTo>
                <a:lnTo>
                  <a:pt x="5091511" y="2299610"/>
                </a:lnTo>
                <a:lnTo>
                  <a:pt x="5092590" y="2299610"/>
                </a:lnTo>
                <a:lnTo>
                  <a:pt x="5092590" y="2297452"/>
                </a:lnTo>
                <a:close/>
                <a:moveTo>
                  <a:pt x="6619204" y="2296778"/>
                </a:moveTo>
                <a:lnTo>
                  <a:pt x="6619204" y="2301094"/>
                </a:lnTo>
                <a:lnTo>
                  <a:pt x="6621497" y="2298936"/>
                </a:lnTo>
                <a:lnTo>
                  <a:pt x="6621497" y="2296778"/>
                </a:lnTo>
                <a:close/>
                <a:moveTo>
                  <a:pt x="5657435" y="2296508"/>
                </a:moveTo>
                <a:lnTo>
                  <a:pt x="5655277" y="2298666"/>
                </a:lnTo>
                <a:lnTo>
                  <a:pt x="5655277" y="2301903"/>
                </a:lnTo>
                <a:lnTo>
                  <a:pt x="5660672" y="2302982"/>
                </a:lnTo>
                <a:lnTo>
                  <a:pt x="5660672" y="2300824"/>
                </a:lnTo>
                <a:lnTo>
                  <a:pt x="5661751" y="2300824"/>
                </a:lnTo>
                <a:cubicBezTo>
                  <a:pt x="5660672" y="2297947"/>
                  <a:pt x="5659593" y="2296508"/>
                  <a:pt x="5658514" y="2296508"/>
                </a:cubicBezTo>
                <a:close/>
                <a:moveTo>
                  <a:pt x="8783681" y="2295294"/>
                </a:moveTo>
                <a:cubicBezTo>
                  <a:pt x="8780894" y="2295294"/>
                  <a:pt x="8779050" y="2296643"/>
                  <a:pt x="8778151" y="2299340"/>
                </a:cubicBezTo>
                <a:cubicBezTo>
                  <a:pt x="8778151" y="2301319"/>
                  <a:pt x="8780219" y="2302487"/>
                  <a:pt x="8784355" y="2302847"/>
                </a:cubicBezTo>
                <a:lnTo>
                  <a:pt x="8785704" y="2300824"/>
                </a:lnTo>
                <a:lnTo>
                  <a:pt x="8785704" y="2298666"/>
                </a:lnTo>
                <a:lnTo>
                  <a:pt x="8785030" y="2295294"/>
                </a:lnTo>
                <a:close/>
                <a:moveTo>
                  <a:pt x="9193823" y="2294080"/>
                </a:moveTo>
                <a:lnTo>
                  <a:pt x="9193823" y="2295159"/>
                </a:lnTo>
                <a:lnTo>
                  <a:pt x="9194902" y="2301768"/>
                </a:lnTo>
                <a:lnTo>
                  <a:pt x="9193823" y="2302847"/>
                </a:lnTo>
                <a:lnTo>
                  <a:pt x="9193823" y="2305005"/>
                </a:lnTo>
                <a:lnTo>
                  <a:pt x="9194902" y="2305005"/>
                </a:lnTo>
                <a:lnTo>
                  <a:pt x="9197060" y="2297452"/>
                </a:lnTo>
                <a:lnTo>
                  <a:pt x="9195981" y="2294080"/>
                </a:lnTo>
                <a:close/>
                <a:moveTo>
                  <a:pt x="5095827" y="2292057"/>
                </a:moveTo>
                <a:lnTo>
                  <a:pt x="5093669" y="2296373"/>
                </a:lnTo>
                <a:lnTo>
                  <a:pt x="5094748" y="2296373"/>
                </a:lnTo>
                <a:cubicBezTo>
                  <a:pt x="5096187" y="2296373"/>
                  <a:pt x="5096906" y="2295294"/>
                  <a:pt x="5096906" y="2293136"/>
                </a:cubicBezTo>
                <a:lnTo>
                  <a:pt x="5096906" y="2292057"/>
                </a:lnTo>
                <a:close/>
                <a:moveTo>
                  <a:pt x="3752189" y="2291518"/>
                </a:moveTo>
                <a:lnTo>
                  <a:pt x="3752189" y="2292597"/>
                </a:lnTo>
                <a:lnTo>
                  <a:pt x="3755426" y="2292597"/>
                </a:lnTo>
                <a:lnTo>
                  <a:pt x="3755426" y="2291518"/>
                </a:lnTo>
                <a:close/>
                <a:moveTo>
                  <a:pt x="2049783" y="2290978"/>
                </a:moveTo>
                <a:lnTo>
                  <a:pt x="2047626" y="2293136"/>
                </a:lnTo>
                <a:lnTo>
                  <a:pt x="2048704" y="2294215"/>
                </a:lnTo>
                <a:lnTo>
                  <a:pt x="2049783" y="2294215"/>
                </a:lnTo>
                <a:close/>
                <a:moveTo>
                  <a:pt x="6693655" y="2290169"/>
                </a:moveTo>
                <a:cubicBezTo>
                  <a:pt x="6691318" y="2290888"/>
                  <a:pt x="6689834" y="2292372"/>
                  <a:pt x="6689204" y="2294620"/>
                </a:cubicBezTo>
                <a:lnTo>
                  <a:pt x="6692576" y="2296778"/>
                </a:lnTo>
                <a:lnTo>
                  <a:pt x="6694734" y="2296778"/>
                </a:lnTo>
                <a:lnTo>
                  <a:pt x="6697971" y="2293406"/>
                </a:lnTo>
                <a:cubicBezTo>
                  <a:pt x="6697971" y="2291608"/>
                  <a:pt x="6696533" y="2290529"/>
                  <a:pt x="6693655" y="2290169"/>
                </a:cubicBezTo>
                <a:close/>
                <a:moveTo>
                  <a:pt x="3155109" y="2289494"/>
                </a:moveTo>
                <a:lnTo>
                  <a:pt x="3151872" y="2290573"/>
                </a:lnTo>
                <a:lnTo>
                  <a:pt x="3151872" y="2292732"/>
                </a:lnTo>
                <a:lnTo>
                  <a:pt x="3159425" y="2292732"/>
                </a:lnTo>
                <a:lnTo>
                  <a:pt x="3159425" y="2291653"/>
                </a:lnTo>
                <a:close/>
                <a:moveTo>
                  <a:pt x="2245758" y="2288820"/>
                </a:moveTo>
                <a:lnTo>
                  <a:pt x="2245758" y="2296373"/>
                </a:lnTo>
                <a:lnTo>
                  <a:pt x="2242520" y="2299610"/>
                </a:lnTo>
                <a:lnTo>
                  <a:pt x="2239283" y="2298531"/>
                </a:lnTo>
                <a:lnTo>
                  <a:pt x="2239283" y="2292057"/>
                </a:lnTo>
                <a:lnTo>
                  <a:pt x="2237125" y="2289899"/>
                </a:lnTo>
                <a:lnTo>
                  <a:pt x="2236047" y="2289899"/>
                </a:lnTo>
                <a:lnTo>
                  <a:pt x="2234968" y="2295294"/>
                </a:lnTo>
                <a:lnTo>
                  <a:pt x="2234968" y="2300554"/>
                </a:lnTo>
                <a:lnTo>
                  <a:pt x="2238204" y="2303791"/>
                </a:lnTo>
                <a:lnTo>
                  <a:pt x="2240363" y="2303791"/>
                </a:lnTo>
                <a:lnTo>
                  <a:pt x="2243600" y="2301633"/>
                </a:lnTo>
                <a:lnTo>
                  <a:pt x="2244677" y="2302712"/>
                </a:lnTo>
                <a:lnTo>
                  <a:pt x="2245758" y="2302712"/>
                </a:lnTo>
                <a:lnTo>
                  <a:pt x="2248860" y="2301633"/>
                </a:lnTo>
                <a:lnTo>
                  <a:pt x="2253176" y="2305949"/>
                </a:lnTo>
                <a:lnTo>
                  <a:pt x="2254255" y="2304870"/>
                </a:lnTo>
                <a:lnTo>
                  <a:pt x="2254255" y="2303791"/>
                </a:lnTo>
                <a:lnTo>
                  <a:pt x="2249939" y="2301633"/>
                </a:lnTo>
                <a:lnTo>
                  <a:pt x="2251017" y="2296373"/>
                </a:lnTo>
                <a:lnTo>
                  <a:pt x="2251017" y="2290978"/>
                </a:lnTo>
                <a:lnTo>
                  <a:pt x="2248860" y="2288820"/>
                </a:lnTo>
                <a:close/>
                <a:moveTo>
                  <a:pt x="2185739" y="2288820"/>
                </a:moveTo>
                <a:lnTo>
                  <a:pt x="2175082" y="2292057"/>
                </a:lnTo>
                <a:lnTo>
                  <a:pt x="2171846" y="2292057"/>
                </a:lnTo>
                <a:lnTo>
                  <a:pt x="2170767" y="2295294"/>
                </a:lnTo>
                <a:lnTo>
                  <a:pt x="2175082" y="2304870"/>
                </a:lnTo>
                <a:cubicBezTo>
                  <a:pt x="2174363" y="2314312"/>
                  <a:pt x="2173284" y="2319662"/>
                  <a:pt x="2171846" y="2320920"/>
                </a:cubicBezTo>
                <a:lnTo>
                  <a:pt x="2171846" y="2323078"/>
                </a:lnTo>
                <a:lnTo>
                  <a:pt x="2177241" y="2324157"/>
                </a:lnTo>
                <a:lnTo>
                  <a:pt x="2181421" y="2324157"/>
                </a:lnTo>
                <a:lnTo>
                  <a:pt x="2185739" y="2320920"/>
                </a:lnTo>
                <a:lnTo>
                  <a:pt x="2186816" y="2320920"/>
                </a:lnTo>
                <a:lnTo>
                  <a:pt x="2188976" y="2323078"/>
                </a:lnTo>
                <a:lnTo>
                  <a:pt x="2194370" y="2320920"/>
                </a:lnTo>
                <a:lnTo>
                  <a:pt x="2202867" y="2324157"/>
                </a:lnTo>
                <a:lnTo>
                  <a:pt x="2210421" y="2323078"/>
                </a:lnTo>
                <a:lnTo>
                  <a:pt x="2213658" y="2326316"/>
                </a:lnTo>
                <a:lnTo>
                  <a:pt x="2214601" y="2326316"/>
                </a:lnTo>
                <a:cubicBezTo>
                  <a:pt x="2215500" y="2326316"/>
                  <a:pt x="2217299" y="2320606"/>
                  <a:pt x="2219997" y="2309186"/>
                </a:cubicBezTo>
                <a:cubicBezTo>
                  <a:pt x="2216400" y="2309186"/>
                  <a:pt x="2214601" y="2304196"/>
                  <a:pt x="2214601" y="2294215"/>
                </a:cubicBezTo>
                <a:lnTo>
                  <a:pt x="2207185" y="2288820"/>
                </a:lnTo>
                <a:lnTo>
                  <a:pt x="2197473" y="2288820"/>
                </a:lnTo>
                <a:lnTo>
                  <a:pt x="2188976" y="2290978"/>
                </a:lnTo>
                <a:close/>
                <a:moveTo>
                  <a:pt x="7718192" y="2288685"/>
                </a:moveTo>
                <a:lnTo>
                  <a:pt x="7718192" y="2293001"/>
                </a:lnTo>
                <a:lnTo>
                  <a:pt x="7721430" y="2296238"/>
                </a:lnTo>
                <a:lnTo>
                  <a:pt x="7723588" y="2296238"/>
                </a:lnTo>
                <a:lnTo>
                  <a:pt x="7726824" y="2293001"/>
                </a:lnTo>
                <a:lnTo>
                  <a:pt x="7726824" y="2291922"/>
                </a:lnTo>
                <a:cubicBezTo>
                  <a:pt x="7726105" y="2289764"/>
                  <a:pt x="7723947" y="2288685"/>
                  <a:pt x="7720350" y="2288685"/>
                </a:cubicBezTo>
                <a:close/>
                <a:moveTo>
                  <a:pt x="4203468" y="2288685"/>
                </a:moveTo>
                <a:lnTo>
                  <a:pt x="4203468" y="2293001"/>
                </a:lnTo>
                <a:lnTo>
                  <a:pt x="4206705" y="2296238"/>
                </a:lnTo>
                <a:lnTo>
                  <a:pt x="4208863" y="2296238"/>
                </a:lnTo>
                <a:lnTo>
                  <a:pt x="4212100" y="2293001"/>
                </a:lnTo>
                <a:lnTo>
                  <a:pt x="4212100" y="2291922"/>
                </a:lnTo>
                <a:cubicBezTo>
                  <a:pt x="4211380" y="2289764"/>
                  <a:pt x="4209222" y="2288685"/>
                  <a:pt x="4205626" y="2288685"/>
                </a:cubicBezTo>
                <a:close/>
                <a:moveTo>
                  <a:pt x="5080856" y="2287741"/>
                </a:moveTo>
                <a:lnTo>
                  <a:pt x="5092590" y="2287741"/>
                </a:lnTo>
                <a:lnTo>
                  <a:pt x="5092590" y="2290978"/>
                </a:lnTo>
                <a:lnTo>
                  <a:pt x="5094748" y="2290978"/>
                </a:lnTo>
                <a:cubicBezTo>
                  <a:pt x="5094748" y="2288820"/>
                  <a:pt x="5095468" y="2287741"/>
                  <a:pt x="5096906" y="2287741"/>
                </a:cubicBezTo>
                <a:lnTo>
                  <a:pt x="5104459" y="2287741"/>
                </a:lnTo>
                <a:cubicBezTo>
                  <a:pt x="5110124" y="2288101"/>
                  <a:pt x="5112956" y="2290978"/>
                  <a:pt x="5112956" y="2296373"/>
                </a:cubicBezTo>
                <a:lnTo>
                  <a:pt x="5116193" y="2299610"/>
                </a:lnTo>
                <a:cubicBezTo>
                  <a:pt x="5116193" y="2301768"/>
                  <a:pt x="5112282" y="2303207"/>
                  <a:pt x="5104459" y="2303926"/>
                </a:cubicBezTo>
                <a:lnTo>
                  <a:pt x="5095827" y="2301768"/>
                </a:lnTo>
                <a:lnTo>
                  <a:pt x="5094748" y="2302847"/>
                </a:lnTo>
                <a:lnTo>
                  <a:pt x="5093669" y="2302847"/>
                </a:lnTo>
                <a:lnTo>
                  <a:pt x="5089353" y="2301768"/>
                </a:lnTo>
                <a:lnTo>
                  <a:pt x="5084093" y="2302847"/>
                </a:lnTo>
                <a:lnTo>
                  <a:pt x="5079777" y="2301768"/>
                </a:lnTo>
                <a:lnTo>
                  <a:pt x="5073303" y="2303926"/>
                </a:lnTo>
                <a:cubicBezTo>
                  <a:pt x="5064581" y="2303926"/>
                  <a:pt x="5058512" y="2302488"/>
                  <a:pt x="5055095" y="2299610"/>
                </a:cubicBezTo>
                <a:lnTo>
                  <a:pt x="5054016" y="2299610"/>
                </a:lnTo>
                <a:cubicBezTo>
                  <a:pt x="5051318" y="2301768"/>
                  <a:pt x="5048801" y="2302847"/>
                  <a:pt x="5046463" y="2302847"/>
                </a:cubicBezTo>
                <a:cubicBezTo>
                  <a:pt x="5042956" y="2301768"/>
                  <a:pt x="5041203" y="2299251"/>
                  <a:pt x="5041203" y="2295294"/>
                </a:cubicBezTo>
                <a:lnTo>
                  <a:pt x="5041203" y="2294215"/>
                </a:lnTo>
                <a:cubicBezTo>
                  <a:pt x="5041203" y="2293136"/>
                  <a:pt x="5046193" y="2291698"/>
                  <a:pt x="5056174" y="2289899"/>
                </a:cubicBezTo>
                <a:lnTo>
                  <a:pt x="5057253" y="2288820"/>
                </a:lnTo>
                <a:cubicBezTo>
                  <a:pt x="5061389" y="2290978"/>
                  <a:pt x="5065660" y="2292057"/>
                  <a:pt x="5070066" y="2292057"/>
                </a:cubicBezTo>
                <a:close/>
                <a:moveTo>
                  <a:pt x="8244373" y="2287533"/>
                </a:moveTo>
                <a:lnTo>
                  <a:pt x="8248104" y="2290708"/>
                </a:lnTo>
                <a:lnTo>
                  <a:pt x="8249183" y="2290708"/>
                </a:lnTo>
                <a:lnTo>
                  <a:pt x="8249183" y="2289629"/>
                </a:lnTo>
                <a:cubicBezTo>
                  <a:pt x="8249183" y="2288910"/>
                  <a:pt x="8248745" y="2288371"/>
                  <a:pt x="8247868" y="2288011"/>
                </a:cubicBezTo>
                <a:close/>
                <a:moveTo>
                  <a:pt x="7647113" y="2287471"/>
                </a:moveTo>
                <a:cubicBezTo>
                  <a:pt x="7647113" y="2294755"/>
                  <a:pt x="7644955" y="2298396"/>
                  <a:pt x="7640639" y="2298396"/>
                </a:cubicBezTo>
                <a:lnTo>
                  <a:pt x="7640639" y="2301633"/>
                </a:lnTo>
                <a:lnTo>
                  <a:pt x="7643876" y="2301633"/>
                </a:lnTo>
                <a:cubicBezTo>
                  <a:pt x="7650440" y="2297677"/>
                  <a:pt x="7653722" y="2295159"/>
                  <a:pt x="7653722" y="2294080"/>
                </a:cubicBezTo>
                <a:lnTo>
                  <a:pt x="7653722" y="2293001"/>
                </a:lnTo>
                <a:cubicBezTo>
                  <a:pt x="7652463" y="2290304"/>
                  <a:pt x="7650260" y="2288460"/>
                  <a:pt x="7647113" y="2287471"/>
                </a:cubicBezTo>
                <a:close/>
                <a:moveTo>
                  <a:pt x="4132389" y="2287471"/>
                </a:moveTo>
                <a:cubicBezTo>
                  <a:pt x="4132389" y="2294755"/>
                  <a:pt x="4130231" y="2298396"/>
                  <a:pt x="4125915" y="2298396"/>
                </a:cubicBezTo>
                <a:lnTo>
                  <a:pt x="4125915" y="2301633"/>
                </a:lnTo>
                <a:lnTo>
                  <a:pt x="4129152" y="2301633"/>
                </a:lnTo>
                <a:cubicBezTo>
                  <a:pt x="4135715" y="2297677"/>
                  <a:pt x="4138998" y="2295159"/>
                  <a:pt x="4138998" y="2294080"/>
                </a:cubicBezTo>
                <a:lnTo>
                  <a:pt x="4138998" y="2293001"/>
                </a:lnTo>
                <a:cubicBezTo>
                  <a:pt x="4137738" y="2290304"/>
                  <a:pt x="4135536" y="2288460"/>
                  <a:pt x="4132389" y="2287471"/>
                </a:cubicBezTo>
                <a:close/>
                <a:moveTo>
                  <a:pt x="8800675" y="2286662"/>
                </a:moveTo>
                <a:lnTo>
                  <a:pt x="8800675" y="2289899"/>
                </a:lnTo>
                <a:lnTo>
                  <a:pt x="8801754" y="2289899"/>
                </a:lnTo>
                <a:lnTo>
                  <a:pt x="8801754" y="2286662"/>
                </a:lnTo>
                <a:close/>
                <a:moveTo>
                  <a:pt x="2188976" y="2286662"/>
                </a:moveTo>
                <a:lnTo>
                  <a:pt x="2188976" y="2287741"/>
                </a:lnTo>
                <a:lnTo>
                  <a:pt x="2192212" y="2287741"/>
                </a:lnTo>
                <a:lnTo>
                  <a:pt x="2192212" y="2286662"/>
                </a:lnTo>
                <a:close/>
                <a:moveTo>
                  <a:pt x="3758663" y="2286123"/>
                </a:moveTo>
                <a:lnTo>
                  <a:pt x="3756505" y="2288281"/>
                </a:lnTo>
                <a:lnTo>
                  <a:pt x="3758663" y="2288281"/>
                </a:lnTo>
                <a:close/>
                <a:moveTo>
                  <a:pt x="9206771" y="2285448"/>
                </a:moveTo>
                <a:lnTo>
                  <a:pt x="9206771" y="2287606"/>
                </a:lnTo>
                <a:lnTo>
                  <a:pt x="9207850" y="2287606"/>
                </a:lnTo>
                <a:lnTo>
                  <a:pt x="9207850" y="2285448"/>
                </a:lnTo>
                <a:close/>
                <a:moveTo>
                  <a:pt x="9186270" y="2285448"/>
                </a:moveTo>
                <a:cubicBezTo>
                  <a:pt x="9184832" y="2285448"/>
                  <a:pt x="9184112" y="2286527"/>
                  <a:pt x="9184112" y="2288685"/>
                </a:cubicBezTo>
                <a:lnTo>
                  <a:pt x="9184112" y="2293001"/>
                </a:lnTo>
                <a:lnTo>
                  <a:pt x="9185191" y="2293001"/>
                </a:lnTo>
                <a:close/>
                <a:moveTo>
                  <a:pt x="6243859" y="2285448"/>
                </a:moveTo>
                <a:lnTo>
                  <a:pt x="6242780" y="2290843"/>
                </a:lnTo>
                <a:lnTo>
                  <a:pt x="6243859" y="2294080"/>
                </a:lnTo>
                <a:lnTo>
                  <a:pt x="6239543" y="2297452"/>
                </a:lnTo>
                <a:lnTo>
                  <a:pt x="6239543" y="2299610"/>
                </a:lnTo>
                <a:lnTo>
                  <a:pt x="6242780" y="2299610"/>
                </a:lnTo>
                <a:lnTo>
                  <a:pt x="6244938" y="2295159"/>
                </a:lnTo>
                <a:lnTo>
                  <a:pt x="6243859" y="2289764"/>
                </a:lnTo>
                <a:lnTo>
                  <a:pt x="6246017" y="2289764"/>
                </a:lnTo>
                <a:lnTo>
                  <a:pt x="6246017" y="2288685"/>
                </a:lnTo>
                <a:lnTo>
                  <a:pt x="6244938" y="2285448"/>
                </a:lnTo>
                <a:close/>
                <a:moveTo>
                  <a:pt x="8241765" y="2284234"/>
                </a:moveTo>
                <a:lnTo>
                  <a:pt x="8241765" y="2285313"/>
                </a:lnTo>
                <a:lnTo>
                  <a:pt x="8243428" y="2286728"/>
                </a:lnTo>
                <a:close/>
                <a:moveTo>
                  <a:pt x="3759742" y="2282886"/>
                </a:moveTo>
                <a:lnTo>
                  <a:pt x="3759742" y="2283965"/>
                </a:lnTo>
                <a:lnTo>
                  <a:pt x="3767295" y="2283965"/>
                </a:lnTo>
                <a:lnTo>
                  <a:pt x="3767295" y="2282886"/>
                </a:lnTo>
                <a:close/>
                <a:moveTo>
                  <a:pt x="5733235" y="2282751"/>
                </a:moveTo>
                <a:lnTo>
                  <a:pt x="5729998" y="2285853"/>
                </a:lnTo>
                <a:lnTo>
                  <a:pt x="5729998" y="2286932"/>
                </a:lnTo>
                <a:cubicBezTo>
                  <a:pt x="5729998" y="2288371"/>
                  <a:pt x="5731077" y="2289090"/>
                  <a:pt x="5733235" y="2289090"/>
                </a:cubicBezTo>
                <a:lnTo>
                  <a:pt x="5736607" y="2288011"/>
                </a:lnTo>
                <a:lnTo>
                  <a:pt x="5736607" y="2285853"/>
                </a:lnTo>
                <a:close/>
                <a:moveTo>
                  <a:pt x="8804856" y="2282481"/>
                </a:moveTo>
                <a:lnTo>
                  <a:pt x="8802698" y="2284639"/>
                </a:lnTo>
                <a:lnTo>
                  <a:pt x="8802698" y="2285583"/>
                </a:lnTo>
                <a:lnTo>
                  <a:pt x="8805936" y="2282481"/>
                </a:lnTo>
                <a:close/>
                <a:moveTo>
                  <a:pt x="2049783" y="2282481"/>
                </a:moveTo>
                <a:lnTo>
                  <a:pt x="2047626" y="2284639"/>
                </a:lnTo>
                <a:lnTo>
                  <a:pt x="2047626" y="2285583"/>
                </a:lnTo>
                <a:lnTo>
                  <a:pt x="2049783" y="2283560"/>
                </a:lnTo>
                <a:close/>
                <a:moveTo>
                  <a:pt x="9193823" y="2281132"/>
                </a:moveTo>
                <a:lnTo>
                  <a:pt x="9193823" y="2283290"/>
                </a:lnTo>
                <a:lnTo>
                  <a:pt x="9195981" y="2285448"/>
                </a:lnTo>
                <a:lnTo>
                  <a:pt x="9198139" y="2283290"/>
                </a:lnTo>
                <a:lnTo>
                  <a:pt x="9198139" y="2281132"/>
                </a:lnTo>
                <a:close/>
                <a:moveTo>
                  <a:pt x="3754347" y="2279783"/>
                </a:moveTo>
                <a:lnTo>
                  <a:pt x="3748952" y="2285044"/>
                </a:lnTo>
                <a:lnTo>
                  <a:pt x="3753268" y="2285044"/>
                </a:lnTo>
                <a:lnTo>
                  <a:pt x="3756505" y="2280862"/>
                </a:lnTo>
                <a:lnTo>
                  <a:pt x="3755426" y="2279783"/>
                </a:lnTo>
                <a:close/>
                <a:moveTo>
                  <a:pt x="3735059" y="2278704"/>
                </a:moveTo>
                <a:lnTo>
                  <a:pt x="3733980" y="2285044"/>
                </a:lnTo>
                <a:lnTo>
                  <a:pt x="3735059" y="2286123"/>
                </a:lnTo>
                <a:lnTo>
                  <a:pt x="3738296" y="2286123"/>
                </a:lnTo>
                <a:lnTo>
                  <a:pt x="3737217" y="2278704"/>
                </a:lnTo>
                <a:close/>
                <a:moveTo>
                  <a:pt x="6588587" y="2277086"/>
                </a:moveTo>
                <a:lnTo>
                  <a:pt x="6586429" y="2279244"/>
                </a:lnTo>
                <a:lnTo>
                  <a:pt x="6586429" y="2292327"/>
                </a:lnTo>
                <a:lnTo>
                  <a:pt x="6587508" y="2292327"/>
                </a:lnTo>
                <a:lnTo>
                  <a:pt x="6594117" y="2290169"/>
                </a:lnTo>
                <a:lnTo>
                  <a:pt x="6597354" y="2291248"/>
                </a:lnTo>
                <a:lnTo>
                  <a:pt x="6598433" y="2290169"/>
                </a:lnTo>
                <a:lnTo>
                  <a:pt x="6598433" y="2285853"/>
                </a:lnTo>
                <a:cubicBezTo>
                  <a:pt x="6592589" y="2285134"/>
                  <a:pt x="6589666" y="2284010"/>
                  <a:pt x="6589666" y="2282481"/>
                </a:cubicBezTo>
                <a:lnTo>
                  <a:pt x="6589666" y="2277086"/>
                </a:lnTo>
                <a:close/>
                <a:moveTo>
                  <a:pt x="7262681" y="2276388"/>
                </a:moveTo>
                <a:lnTo>
                  <a:pt x="7262681" y="2278546"/>
                </a:lnTo>
                <a:lnTo>
                  <a:pt x="7265918" y="2278546"/>
                </a:lnTo>
                <a:lnTo>
                  <a:pt x="7265918" y="2276388"/>
                </a:lnTo>
                <a:close/>
                <a:moveTo>
                  <a:pt x="1744575" y="2274928"/>
                </a:moveTo>
                <a:lnTo>
                  <a:pt x="1744575" y="2277086"/>
                </a:lnTo>
                <a:lnTo>
                  <a:pt x="1743496" y="2277086"/>
                </a:lnTo>
                <a:cubicBezTo>
                  <a:pt x="1744393" y="2282211"/>
                  <a:pt x="1745518" y="2284774"/>
                  <a:pt x="1746867" y="2284774"/>
                </a:cubicBezTo>
                <a:lnTo>
                  <a:pt x="1747946" y="2284774"/>
                </a:lnTo>
                <a:lnTo>
                  <a:pt x="1747946" y="2277086"/>
                </a:lnTo>
                <a:lnTo>
                  <a:pt x="1745653" y="2274928"/>
                </a:lnTo>
                <a:close/>
                <a:moveTo>
                  <a:pt x="6692576" y="2273714"/>
                </a:moveTo>
                <a:lnTo>
                  <a:pt x="6690418" y="2282481"/>
                </a:lnTo>
                <a:lnTo>
                  <a:pt x="6691497" y="2283560"/>
                </a:lnTo>
                <a:lnTo>
                  <a:pt x="6692576" y="2283560"/>
                </a:lnTo>
                <a:lnTo>
                  <a:pt x="6694734" y="2280323"/>
                </a:lnTo>
                <a:lnTo>
                  <a:pt x="6694734" y="2276007"/>
                </a:lnTo>
                <a:close/>
                <a:moveTo>
                  <a:pt x="6600726" y="2272635"/>
                </a:moveTo>
                <a:lnTo>
                  <a:pt x="6598433" y="2274928"/>
                </a:lnTo>
                <a:lnTo>
                  <a:pt x="6601805" y="2277086"/>
                </a:lnTo>
                <a:lnTo>
                  <a:pt x="6602884" y="2277086"/>
                </a:lnTo>
                <a:lnTo>
                  <a:pt x="6605042" y="2274928"/>
                </a:lnTo>
                <a:lnTo>
                  <a:pt x="6602884" y="2272635"/>
                </a:lnTo>
                <a:close/>
                <a:moveTo>
                  <a:pt x="9189507" y="2272500"/>
                </a:moveTo>
                <a:cubicBezTo>
                  <a:pt x="9186630" y="2273939"/>
                  <a:pt x="9185191" y="2276097"/>
                  <a:pt x="9185191" y="2278974"/>
                </a:cubicBezTo>
                <a:lnTo>
                  <a:pt x="9186270" y="2278974"/>
                </a:lnTo>
                <a:lnTo>
                  <a:pt x="9189507" y="2280053"/>
                </a:lnTo>
                <a:lnTo>
                  <a:pt x="9191665" y="2275737"/>
                </a:lnTo>
                <a:lnTo>
                  <a:pt x="9190586" y="2272500"/>
                </a:lnTo>
                <a:close/>
                <a:moveTo>
                  <a:pt x="9120316" y="2272500"/>
                </a:moveTo>
                <a:lnTo>
                  <a:pt x="9120316" y="2274658"/>
                </a:lnTo>
                <a:lnTo>
                  <a:pt x="9121395" y="2274658"/>
                </a:lnTo>
                <a:lnTo>
                  <a:pt x="9121395" y="2272500"/>
                </a:lnTo>
                <a:close/>
                <a:moveTo>
                  <a:pt x="6241701" y="2272500"/>
                </a:moveTo>
                <a:lnTo>
                  <a:pt x="6241701" y="2274658"/>
                </a:lnTo>
                <a:lnTo>
                  <a:pt x="6243859" y="2274658"/>
                </a:lnTo>
                <a:lnTo>
                  <a:pt x="6243859" y="2272500"/>
                </a:lnTo>
                <a:close/>
                <a:moveTo>
                  <a:pt x="2047626" y="2271691"/>
                </a:moveTo>
                <a:lnTo>
                  <a:pt x="2047626" y="2279244"/>
                </a:lnTo>
                <a:lnTo>
                  <a:pt x="2048704" y="2280323"/>
                </a:lnTo>
                <a:lnTo>
                  <a:pt x="2049783" y="2280323"/>
                </a:lnTo>
                <a:lnTo>
                  <a:pt x="2048704" y="2271691"/>
                </a:lnTo>
                <a:close/>
                <a:moveTo>
                  <a:pt x="1698446" y="2271691"/>
                </a:moveTo>
                <a:lnTo>
                  <a:pt x="1698446" y="2272770"/>
                </a:lnTo>
                <a:lnTo>
                  <a:pt x="1701819" y="2272770"/>
                </a:lnTo>
                <a:lnTo>
                  <a:pt x="1701819" y="2271691"/>
                </a:lnTo>
                <a:close/>
                <a:moveTo>
                  <a:pt x="8725819" y="2270612"/>
                </a:moveTo>
                <a:cubicBezTo>
                  <a:pt x="8722942" y="2271691"/>
                  <a:pt x="8721503" y="2274209"/>
                  <a:pt x="8721503" y="2278165"/>
                </a:cubicBezTo>
                <a:lnTo>
                  <a:pt x="8725819" y="2282481"/>
                </a:lnTo>
                <a:lnTo>
                  <a:pt x="8727977" y="2282481"/>
                </a:lnTo>
                <a:lnTo>
                  <a:pt x="8730001" y="2273849"/>
                </a:lnTo>
                <a:lnTo>
                  <a:pt x="8728922" y="2270612"/>
                </a:lnTo>
                <a:close/>
                <a:moveTo>
                  <a:pt x="6715505" y="2269398"/>
                </a:moveTo>
                <a:lnTo>
                  <a:pt x="6713347" y="2274928"/>
                </a:lnTo>
                <a:lnTo>
                  <a:pt x="6717663" y="2280323"/>
                </a:lnTo>
                <a:lnTo>
                  <a:pt x="6714426" y="2289090"/>
                </a:lnTo>
                <a:lnTo>
                  <a:pt x="6714426" y="2296778"/>
                </a:lnTo>
                <a:lnTo>
                  <a:pt x="6718742" y="2296778"/>
                </a:lnTo>
                <a:cubicBezTo>
                  <a:pt x="6719102" y="2293811"/>
                  <a:pt x="6720226" y="2292327"/>
                  <a:pt x="6722114" y="2292327"/>
                </a:cubicBezTo>
                <a:lnTo>
                  <a:pt x="6726430" y="2292327"/>
                </a:lnTo>
                <a:lnTo>
                  <a:pt x="6730881" y="2293406"/>
                </a:lnTo>
                <a:lnTo>
                  <a:pt x="6735197" y="2292327"/>
                </a:lnTo>
                <a:lnTo>
                  <a:pt x="6739648" y="2293406"/>
                </a:lnTo>
                <a:cubicBezTo>
                  <a:pt x="6743244" y="2292507"/>
                  <a:pt x="6745043" y="2291428"/>
                  <a:pt x="6745043" y="2290169"/>
                </a:cubicBezTo>
                <a:lnTo>
                  <a:pt x="6745043" y="2289090"/>
                </a:lnTo>
                <a:cubicBezTo>
                  <a:pt x="6741446" y="2286213"/>
                  <a:pt x="6739648" y="2283290"/>
                  <a:pt x="6739648" y="2280323"/>
                </a:cubicBezTo>
                <a:lnTo>
                  <a:pt x="6739648" y="2277086"/>
                </a:lnTo>
                <a:lnTo>
                  <a:pt x="6731960" y="2277086"/>
                </a:lnTo>
                <a:cubicBezTo>
                  <a:pt x="6722429" y="2274838"/>
                  <a:pt x="6717663" y="2272275"/>
                  <a:pt x="6717663" y="2269398"/>
                </a:cubicBezTo>
                <a:close/>
                <a:moveTo>
                  <a:pt x="1556828" y="2267240"/>
                </a:moveTo>
                <a:lnTo>
                  <a:pt x="1556828" y="2268319"/>
                </a:lnTo>
                <a:lnTo>
                  <a:pt x="1558984" y="2270612"/>
                </a:lnTo>
                <a:lnTo>
                  <a:pt x="1558984" y="2267240"/>
                </a:lnTo>
                <a:close/>
                <a:moveTo>
                  <a:pt x="1219922" y="2266970"/>
                </a:moveTo>
                <a:lnTo>
                  <a:pt x="1214528" y="2269128"/>
                </a:lnTo>
                <a:lnTo>
                  <a:pt x="1216686" y="2276546"/>
                </a:lnTo>
                <a:lnTo>
                  <a:pt x="1217764" y="2276546"/>
                </a:lnTo>
                <a:cubicBezTo>
                  <a:pt x="1221360" y="2274658"/>
                  <a:pt x="1223159" y="2271826"/>
                  <a:pt x="1223159" y="2268049"/>
                </a:cubicBezTo>
                <a:close/>
                <a:moveTo>
                  <a:pt x="2219997" y="2266431"/>
                </a:moveTo>
                <a:cubicBezTo>
                  <a:pt x="2214512" y="2270657"/>
                  <a:pt x="2208802" y="2273130"/>
                  <a:pt x="2202867" y="2273849"/>
                </a:cubicBezTo>
                <a:cubicBezTo>
                  <a:pt x="2199810" y="2278165"/>
                  <a:pt x="2195537" y="2280323"/>
                  <a:pt x="2190054" y="2280323"/>
                </a:cubicBezTo>
                <a:lnTo>
                  <a:pt x="2193291" y="2283560"/>
                </a:lnTo>
                <a:lnTo>
                  <a:pt x="2201788" y="2282481"/>
                </a:lnTo>
                <a:lnTo>
                  <a:pt x="2209341" y="2284639"/>
                </a:lnTo>
                <a:cubicBezTo>
                  <a:pt x="2210601" y="2280862"/>
                  <a:pt x="2215591" y="2277985"/>
                  <a:pt x="2224312" y="2276007"/>
                </a:cubicBezTo>
                <a:lnTo>
                  <a:pt x="2226470" y="2269668"/>
                </a:lnTo>
                <a:close/>
                <a:moveTo>
                  <a:pt x="8607129" y="2265352"/>
                </a:moveTo>
                <a:lnTo>
                  <a:pt x="8603892" y="2266431"/>
                </a:lnTo>
                <a:lnTo>
                  <a:pt x="8603892" y="2267510"/>
                </a:lnTo>
                <a:lnTo>
                  <a:pt x="8608208" y="2267510"/>
                </a:lnTo>
                <a:lnTo>
                  <a:pt x="8607129" y="2266431"/>
                </a:lnTo>
                <a:close/>
                <a:moveTo>
                  <a:pt x="9192744" y="2264947"/>
                </a:moveTo>
                <a:lnTo>
                  <a:pt x="9191665" y="2268184"/>
                </a:lnTo>
                <a:cubicBezTo>
                  <a:pt x="9192205" y="2270162"/>
                  <a:pt x="9194003" y="2271961"/>
                  <a:pt x="9197060" y="2273579"/>
                </a:cubicBezTo>
                <a:lnTo>
                  <a:pt x="9200297" y="2273579"/>
                </a:lnTo>
                <a:lnTo>
                  <a:pt x="9200297" y="2272500"/>
                </a:lnTo>
                <a:cubicBezTo>
                  <a:pt x="9200297" y="2267465"/>
                  <a:pt x="9197780" y="2264947"/>
                  <a:pt x="9192744" y="2264947"/>
                </a:cubicBezTo>
                <a:close/>
                <a:moveTo>
                  <a:pt x="4623996" y="2264398"/>
                </a:moveTo>
                <a:lnTo>
                  <a:pt x="4626154" y="2264398"/>
                </a:lnTo>
                <a:lnTo>
                  <a:pt x="4628312" y="2266557"/>
                </a:lnTo>
                <a:lnTo>
                  <a:pt x="4625075" y="2268715"/>
                </a:lnTo>
                <a:lnTo>
                  <a:pt x="4621838" y="2268715"/>
                </a:lnTo>
                <a:lnTo>
                  <a:pt x="4621838" y="2266557"/>
                </a:lnTo>
                <a:close/>
                <a:moveTo>
                  <a:pt x="5636799" y="2263598"/>
                </a:moveTo>
                <a:lnTo>
                  <a:pt x="5641115" y="2263598"/>
                </a:lnTo>
                <a:lnTo>
                  <a:pt x="5649882" y="2265756"/>
                </a:lnTo>
                <a:lnTo>
                  <a:pt x="5650961" y="2265756"/>
                </a:lnTo>
                <a:lnTo>
                  <a:pt x="5654198" y="2263598"/>
                </a:lnTo>
                <a:lnTo>
                  <a:pt x="5658514" y="2263598"/>
                </a:lnTo>
                <a:cubicBezTo>
                  <a:pt x="5661751" y="2266386"/>
                  <a:pt x="5666786" y="2267780"/>
                  <a:pt x="5673620" y="2267780"/>
                </a:cubicBezTo>
                <a:lnTo>
                  <a:pt x="5676992" y="2267780"/>
                </a:lnTo>
                <a:lnTo>
                  <a:pt x="5685624" y="2265756"/>
                </a:lnTo>
                <a:cubicBezTo>
                  <a:pt x="5690659" y="2266566"/>
                  <a:pt x="5693177" y="2267959"/>
                  <a:pt x="5693177" y="2269938"/>
                </a:cubicBezTo>
                <a:cubicBezTo>
                  <a:pt x="5693177" y="2275602"/>
                  <a:pt x="5689940" y="2278435"/>
                  <a:pt x="5683466" y="2278435"/>
                </a:cubicBezTo>
                <a:lnTo>
                  <a:pt x="5681308" y="2283830"/>
                </a:lnTo>
                <a:lnTo>
                  <a:pt x="5683466" y="2289090"/>
                </a:lnTo>
                <a:lnTo>
                  <a:pt x="5682387" y="2306084"/>
                </a:lnTo>
                <a:cubicBezTo>
                  <a:pt x="5683466" y="2319752"/>
                  <a:pt x="5685984" y="2326855"/>
                  <a:pt x="5689940" y="2327395"/>
                </a:cubicBezTo>
                <a:lnTo>
                  <a:pt x="5694256" y="2326316"/>
                </a:lnTo>
                <a:lnTo>
                  <a:pt x="5700730" y="2330632"/>
                </a:lnTo>
                <a:lnTo>
                  <a:pt x="5699651" y="2334813"/>
                </a:lnTo>
                <a:lnTo>
                  <a:pt x="5701809" y="2345468"/>
                </a:lnTo>
                <a:lnTo>
                  <a:pt x="5699651" y="2352886"/>
                </a:lnTo>
                <a:lnTo>
                  <a:pt x="5707339" y="2352886"/>
                </a:lnTo>
                <a:lnTo>
                  <a:pt x="5711655" y="2356123"/>
                </a:lnTo>
                <a:lnTo>
                  <a:pt x="5722445" y="2352886"/>
                </a:lnTo>
                <a:lnTo>
                  <a:pt x="5728919" y="2353965"/>
                </a:lnTo>
                <a:lnTo>
                  <a:pt x="5746318" y="2350863"/>
                </a:lnTo>
                <a:lnTo>
                  <a:pt x="5751713" y="2351807"/>
                </a:lnTo>
                <a:cubicBezTo>
                  <a:pt x="5754770" y="2351807"/>
                  <a:pt x="5756928" y="2348300"/>
                  <a:pt x="5758187" y="2341287"/>
                </a:cubicBezTo>
                <a:cubicBezTo>
                  <a:pt x="5762593" y="2340747"/>
                  <a:pt x="5764796" y="2336836"/>
                  <a:pt x="5764796" y="2329553"/>
                </a:cubicBezTo>
                <a:cubicBezTo>
                  <a:pt x="5766234" y="2329553"/>
                  <a:pt x="5766954" y="2328114"/>
                  <a:pt x="5766954" y="2325236"/>
                </a:cubicBezTo>
                <a:lnTo>
                  <a:pt x="5773428" y="2315660"/>
                </a:lnTo>
                <a:lnTo>
                  <a:pt x="5774507" y="2315660"/>
                </a:lnTo>
                <a:cubicBezTo>
                  <a:pt x="5776665" y="2315660"/>
                  <a:pt x="5777744" y="2317099"/>
                  <a:pt x="5777744" y="2319976"/>
                </a:cubicBezTo>
                <a:lnTo>
                  <a:pt x="5775586" y="2326316"/>
                </a:lnTo>
                <a:cubicBezTo>
                  <a:pt x="5775586" y="2342680"/>
                  <a:pt x="5780621" y="2352257"/>
                  <a:pt x="5790692" y="2355044"/>
                </a:cubicBezTo>
                <a:lnTo>
                  <a:pt x="5791771" y="2356123"/>
                </a:lnTo>
                <a:lnTo>
                  <a:pt x="5791771" y="2357202"/>
                </a:lnTo>
                <a:lnTo>
                  <a:pt x="5782060" y="2383772"/>
                </a:lnTo>
                <a:lnTo>
                  <a:pt x="5778823" y="2385930"/>
                </a:lnTo>
                <a:cubicBezTo>
                  <a:pt x="5775945" y="2385211"/>
                  <a:pt x="5774507" y="2383772"/>
                  <a:pt x="5774507" y="2381614"/>
                </a:cubicBezTo>
                <a:lnTo>
                  <a:pt x="5773428" y="2381614"/>
                </a:lnTo>
                <a:cubicBezTo>
                  <a:pt x="5773428" y="2384492"/>
                  <a:pt x="5772349" y="2385930"/>
                  <a:pt x="5770191" y="2385930"/>
                </a:cubicBezTo>
                <a:lnTo>
                  <a:pt x="5765875" y="2384851"/>
                </a:lnTo>
                <a:lnTo>
                  <a:pt x="5764796" y="2385930"/>
                </a:lnTo>
                <a:lnTo>
                  <a:pt x="5763582" y="2385930"/>
                </a:lnTo>
                <a:lnTo>
                  <a:pt x="5762503" y="2384851"/>
                </a:lnTo>
                <a:lnTo>
                  <a:pt x="5761424" y="2384851"/>
                </a:lnTo>
                <a:lnTo>
                  <a:pt x="5753871" y="2388088"/>
                </a:lnTo>
                <a:lnTo>
                  <a:pt x="5750634" y="2388088"/>
                </a:lnTo>
                <a:cubicBezTo>
                  <a:pt x="5749195" y="2388088"/>
                  <a:pt x="5748476" y="2387009"/>
                  <a:pt x="5748476" y="2384851"/>
                </a:cubicBezTo>
                <a:lnTo>
                  <a:pt x="5753871" y="2375275"/>
                </a:lnTo>
                <a:lnTo>
                  <a:pt x="5752792" y="2375275"/>
                </a:lnTo>
                <a:lnTo>
                  <a:pt x="5742002" y="2390112"/>
                </a:lnTo>
                <a:lnTo>
                  <a:pt x="5740923" y="2390112"/>
                </a:lnTo>
                <a:lnTo>
                  <a:pt x="5734314" y="2389167"/>
                </a:lnTo>
                <a:lnTo>
                  <a:pt x="5728919" y="2391191"/>
                </a:lnTo>
                <a:lnTo>
                  <a:pt x="5720287" y="2390112"/>
                </a:lnTo>
                <a:lnTo>
                  <a:pt x="5713813" y="2391191"/>
                </a:lnTo>
                <a:lnTo>
                  <a:pt x="5713813" y="2390112"/>
                </a:lnTo>
                <a:lnTo>
                  <a:pt x="5707339" y="2392270"/>
                </a:lnTo>
                <a:lnTo>
                  <a:pt x="5698572" y="2392270"/>
                </a:lnTo>
                <a:lnTo>
                  <a:pt x="5684545" y="2388088"/>
                </a:lnTo>
                <a:lnTo>
                  <a:pt x="5670383" y="2388088"/>
                </a:lnTo>
                <a:cubicBezTo>
                  <a:pt x="5659593" y="2385751"/>
                  <a:pt x="5654198" y="2380401"/>
                  <a:pt x="5654198" y="2372038"/>
                </a:cubicBezTo>
                <a:lnTo>
                  <a:pt x="5655277" y="2361383"/>
                </a:lnTo>
                <a:lnTo>
                  <a:pt x="5654198" y="2361383"/>
                </a:lnTo>
                <a:cubicBezTo>
                  <a:pt x="5645296" y="2368127"/>
                  <a:pt x="5631539" y="2374871"/>
                  <a:pt x="5612926" y="2381614"/>
                </a:cubicBezTo>
                <a:lnTo>
                  <a:pt x="5610768" y="2379591"/>
                </a:lnTo>
                <a:cubicBezTo>
                  <a:pt x="5610768" y="2382379"/>
                  <a:pt x="5609689" y="2383772"/>
                  <a:pt x="5607531" y="2383772"/>
                </a:cubicBezTo>
                <a:lnTo>
                  <a:pt x="5604294" y="2381614"/>
                </a:lnTo>
                <a:cubicBezTo>
                  <a:pt x="5604294" y="2382873"/>
                  <a:pt x="5602136" y="2384312"/>
                  <a:pt x="5597820" y="2385930"/>
                </a:cubicBezTo>
                <a:lnTo>
                  <a:pt x="5591346" y="2384851"/>
                </a:lnTo>
                <a:cubicBezTo>
                  <a:pt x="5589727" y="2387009"/>
                  <a:pt x="5583568" y="2388448"/>
                  <a:pt x="5572868" y="2389167"/>
                </a:cubicBezTo>
                <a:lnTo>
                  <a:pt x="5566394" y="2384851"/>
                </a:lnTo>
                <a:lnTo>
                  <a:pt x="5565315" y="2384851"/>
                </a:lnTo>
                <a:cubicBezTo>
                  <a:pt x="5565315" y="2389977"/>
                  <a:pt x="5563157" y="2393169"/>
                  <a:pt x="5558841" y="2394428"/>
                </a:cubicBezTo>
                <a:lnTo>
                  <a:pt x="5543600" y="2393349"/>
                </a:lnTo>
                <a:lnTo>
                  <a:pt x="5542521" y="2393349"/>
                </a:lnTo>
                <a:lnTo>
                  <a:pt x="5540363" y="2391191"/>
                </a:lnTo>
                <a:lnTo>
                  <a:pt x="5540363" y="2389167"/>
                </a:lnTo>
                <a:cubicBezTo>
                  <a:pt x="5543960" y="2384132"/>
                  <a:pt x="5547556" y="2381614"/>
                  <a:pt x="5551153" y="2381614"/>
                </a:cubicBezTo>
                <a:lnTo>
                  <a:pt x="5553311" y="2383772"/>
                </a:lnTo>
                <a:cubicBezTo>
                  <a:pt x="5553311" y="2382334"/>
                  <a:pt x="5561628" y="2380580"/>
                  <a:pt x="5578263" y="2378512"/>
                </a:cubicBezTo>
                <a:lnTo>
                  <a:pt x="5617377" y="2347626"/>
                </a:lnTo>
                <a:cubicBezTo>
                  <a:pt x="5626728" y="2334498"/>
                  <a:pt x="5631404" y="2326360"/>
                  <a:pt x="5631404" y="2323213"/>
                </a:cubicBezTo>
                <a:cubicBezTo>
                  <a:pt x="5635720" y="2317099"/>
                  <a:pt x="5637878" y="2307838"/>
                  <a:pt x="5637878" y="2295429"/>
                </a:cubicBezTo>
                <a:lnTo>
                  <a:pt x="5637878" y="2286932"/>
                </a:lnTo>
                <a:lnTo>
                  <a:pt x="5632483" y="2268859"/>
                </a:lnTo>
                <a:lnTo>
                  <a:pt x="5632483" y="2267780"/>
                </a:lnTo>
                <a:close/>
                <a:moveTo>
                  <a:pt x="8784625" y="2263194"/>
                </a:moveTo>
                <a:lnTo>
                  <a:pt x="8781388" y="2266431"/>
                </a:lnTo>
                <a:lnTo>
                  <a:pt x="8784625" y="2269668"/>
                </a:lnTo>
                <a:lnTo>
                  <a:pt x="8787727" y="2263194"/>
                </a:lnTo>
                <a:close/>
                <a:moveTo>
                  <a:pt x="1687522" y="2262924"/>
                </a:moveTo>
                <a:lnTo>
                  <a:pt x="1684151" y="2272770"/>
                </a:lnTo>
                <a:lnTo>
                  <a:pt x="1686442" y="2272770"/>
                </a:lnTo>
                <a:lnTo>
                  <a:pt x="1688601" y="2264003"/>
                </a:lnTo>
                <a:lnTo>
                  <a:pt x="1688601" y="2262924"/>
                </a:lnTo>
                <a:close/>
                <a:moveTo>
                  <a:pt x="9282437" y="2262789"/>
                </a:moveTo>
                <a:lnTo>
                  <a:pt x="9280279" y="2264947"/>
                </a:lnTo>
                <a:lnTo>
                  <a:pt x="9281358" y="2264947"/>
                </a:lnTo>
                <a:lnTo>
                  <a:pt x="9283516" y="2262789"/>
                </a:lnTo>
                <a:close/>
                <a:moveTo>
                  <a:pt x="2070151" y="2262115"/>
                </a:moveTo>
                <a:lnTo>
                  <a:pt x="2070151" y="2264273"/>
                </a:lnTo>
                <a:lnTo>
                  <a:pt x="2071229" y="2264273"/>
                </a:lnTo>
                <a:lnTo>
                  <a:pt x="2071229" y="2262115"/>
                </a:lnTo>
                <a:close/>
                <a:moveTo>
                  <a:pt x="6590880" y="2261710"/>
                </a:moveTo>
                <a:lnTo>
                  <a:pt x="6590880" y="2263868"/>
                </a:lnTo>
                <a:lnTo>
                  <a:pt x="6593038" y="2261710"/>
                </a:lnTo>
                <a:close/>
                <a:moveTo>
                  <a:pt x="1610642" y="2261710"/>
                </a:moveTo>
                <a:lnTo>
                  <a:pt x="1609564" y="2262924"/>
                </a:lnTo>
                <a:lnTo>
                  <a:pt x="1609564" y="2265082"/>
                </a:lnTo>
                <a:lnTo>
                  <a:pt x="1612801" y="2265082"/>
                </a:lnTo>
                <a:lnTo>
                  <a:pt x="1612801" y="2264003"/>
                </a:lnTo>
                <a:close/>
                <a:moveTo>
                  <a:pt x="8657303" y="2259957"/>
                </a:moveTo>
                <a:lnTo>
                  <a:pt x="8657303" y="2262115"/>
                </a:lnTo>
                <a:lnTo>
                  <a:pt x="8658382" y="2262115"/>
                </a:lnTo>
                <a:lnTo>
                  <a:pt x="8658382" y="2259957"/>
                </a:lnTo>
                <a:close/>
                <a:moveTo>
                  <a:pt x="7282372" y="2258855"/>
                </a:moveTo>
                <a:lnTo>
                  <a:pt x="7282372" y="2259934"/>
                </a:lnTo>
                <a:lnTo>
                  <a:pt x="7285610" y="2259934"/>
                </a:lnTo>
                <a:lnTo>
                  <a:pt x="7285610" y="2258855"/>
                </a:lnTo>
                <a:close/>
                <a:moveTo>
                  <a:pt x="1695211" y="2258473"/>
                </a:moveTo>
                <a:lnTo>
                  <a:pt x="1695211" y="2259552"/>
                </a:lnTo>
                <a:lnTo>
                  <a:pt x="1697368" y="2259552"/>
                </a:lnTo>
                <a:lnTo>
                  <a:pt x="1697368" y="2258473"/>
                </a:lnTo>
                <a:close/>
                <a:moveTo>
                  <a:pt x="2248860" y="2257799"/>
                </a:moveTo>
                <a:lnTo>
                  <a:pt x="2248860" y="2259957"/>
                </a:lnTo>
                <a:lnTo>
                  <a:pt x="2249939" y="2259957"/>
                </a:lnTo>
                <a:lnTo>
                  <a:pt x="2249939" y="2257799"/>
                </a:lnTo>
                <a:close/>
                <a:moveTo>
                  <a:pt x="7196996" y="2257776"/>
                </a:moveTo>
                <a:lnTo>
                  <a:pt x="7199154" y="2259934"/>
                </a:lnTo>
                <a:lnTo>
                  <a:pt x="7203470" y="2259934"/>
                </a:lnTo>
                <a:lnTo>
                  <a:pt x="7203470" y="2258855"/>
                </a:lnTo>
                <a:close/>
                <a:moveTo>
                  <a:pt x="7183779" y="2257776"/>
                </a:moveTo>
                <a:lnTo>
                  <a:pt x="7183779" y="2261013"/>
                </a:lnTo>
                <a:lnTo>
                  <a:pt x="7184858" y="2261013"/>
                </a:lnTo>
                <a:lnTo>
                  <a:pt x="7187016" y="2258855"/>
                </a:lnTo>
                <a:lnTo>
                  <a:pt x="7187016" y="2257776"/>
                </a:lnTo>
                <a:close/>
                <a:moveTo>
                  <a:pt x="1700605" y="2257394"/>
                </a:moveTo>
                <a:lnTo>
                  <a:pt x="1700605" y="2258473"/>
                </a:lnTo>
                <a:lnTo>
                  <a:pt x="1702896" y="2258473"/>
                </a:lnTo>
                <a:lnTo>
                  <a:pt x="1702896" y="2257394"/>
                </a:lnTo>
                <a:close/>
                <a:moveTo>
                  <a:pt x="2050863" y="2256720"/>
                </a:moveTo>
                <a:lnTo>
                  <a:pt x="2050863" y="2257799"/>
                </a:lnTo>
                <a:lnTo>
                  <a:pt x="2051941" y="2263194"/>
                </a:lnTo>
                <a:lnTo>
                  <a:pt x="2045602" y="2270612"/>
                </a:lnTo>
                <a:lnTo>
                  <a:pt x="2045602" y="2271691"/>
                </a:lnTo>
                <a:lnTo>
                  <a:pt x="2054099" y="2262115"/>
                </a:lnTo>
                <a:lnTo>
                  <a:pt x="2051941" y="2256720"/>
                </a:lnTo>
                <a:close/>
                <a:moveTo>
                  <a:pt x="6239543" y="2256315"/>
                </a:moveTo>
                <a:lnTo>
                  <a:pt x="6239543" y="2257394"/>
                </a:lnTo>
                <a:lnTo>
                  <a:pt x="6241701" y="2264947"/>
                </a:lnTo>
                <a:lnTo>
                  <a:pt x="6246017" y="2264947"/>
                </a:lnTo>
                <a:lnTo>
                  <a:pt x="6243859" y="2256315"/>
                </a:lnTo>
                <a:close/>
                <a:moveTo>
                  <a:pt x="8658382" y="2255776"/>
                </a:moveTo>
                <a:lnTo>
                  <a:pt x="8658382" y="2257799"/>
                </a:lnTo>
                <a:lnTo>
                  <a:pt x="8660540" y="2257799"/>
                </a:lnTo>
                <a:lnTo>
                  <a:pt x="8660540" y="2255776"/>
                </a:lnTo>
                <a:close/>
                <a:moveTo>
                  <a:pt x="6095766" y="2255236"/>
                </a:moveTo>
                <a:cubicBezTo>
                  <a:pt x="6093968" y="2255236"/>
                  <a:pt x="6092529" y="2259192"/>
                  <a:pt x="6091450" y="2267105"/>
                </a:cubicBezTo>
                <a:cubicBezTo>
                  <a:pt x="6092889" y="2270342"/>
                  <a:pt x="6094328" y="2272140"/>
                  <a:pt x="6095766" y="2272500"/>
                </a:cubicBezTo>
                <a:lnTo>
                  <a:pt x="6096845" y="2272500"/>
                </a:lnTo>
                <a:cubicBezTo>
                  <a:pt x="6098284" y="2272500"/>
                  <a:pt x="6100082" y="2269623"/>
                  <a:pt x="6102240" y="2263868"/>
                </a:cubicBezTo>
                <a:lnTo>
                  <a:pt x="6101161" y="2262789"/>
                </a:lnTo>
                <a:lnTo>
                  <a:pt x="6101161" y="2259552"/>
                </a:lnTo>
                <a:lnTo>
                  <a:pt x="6102240" y="2256315"/>
                </a:lnTo>
                <a:lnTo>
                  <a:pt x="6101161" y="2256315"/>
                </a:lnTo>
                <a:lnTo>
                  <a:pt x="6096845" y="2255236"/>
                </a:lnTo>
                <a:close/>
                <a:moveTo>
                  <a:pt x="1072907" y="2255101"/>
                </a:moveTo>
                <a:cubicBezTo>
                  <a:pt x="1072907" y="2257979"/>
                  <a:pt x="1071828" y="2259417"/>
                  <a:pt x="1069670" y="2259417"/>
                </a:cubicBezTo>
                <a:lnTo>
                  <a:pt x="1069670" y="2260496"/>
                </a:lnTo>
                <a:lnTo>
                  <a:pt x="1071828" y="2260496"/>
                </a:lnTo>
                <a:lnTo>
                  <a:pt x="1073987" y="2257259"/>
                </a:lnTo>
                <a:lnTo>
                  <a:pt x="1073987" y="2255101"/>
                </a:lnTo>
                <a:close/>
                <a:moveTo>
                  <a:pt x="3189367" y="2254157"/>
                </a:moveTo>
                <a:lnTo>
                  <a:pt x="3189367" y="2255236"/>
                </a:lnTo>
                <a:lnTo>
                  <a:pt x="3191525" y="2255236"/>
                </a:lnTo>
                <a:lnTo>
                  <a:pt x="3191525" y="2254157"/>
                </a:lnTo>
                <a:close/>
                <a:moveTo>
                  <a:pt x="8594316" y="2253618"/>
                </a:moveTo>
                <a:lnTo>
                  <a:pt x="8593237" y="2257799"/>
                </a:lnTo>
                <a:lnTo>
                  <a:pt x="8594316" y="2257799"/>
                </a:lnTo>
                <a:lnTo>
                  <a:pt x="8596339" y="2255776"/>
                </a:lnTo>
                <a:lnTo>
                  <a:pt x="8596339" y="2253618"/>
                </a:lnTo>
                <a:close/>
                <a:moveTo>
                  <a:pt x="3649009" y="2252808"/>
                </a:moveTo>
                <a:lnTo>
                  <a:pt x="3649009" y="2257124"/>
                </a:lnTo>
                <a:lnTo>
                  <a:pt x="3650088" y="2257124"/>
                </a:lnTo>
                <a:lnTo>
                  <a:pt x="3650088" y="2252808"/>
                </a:lnTo>
                <a:close/>
                <a:moveTo>
                  <a:pt x="7275764" y="2250088"/>
                </a:moveTo>
                <a:cubicBezTo>
                  <a:pt x="7276663" y="2253684"/>
                  <a:pt x="7277742" y="2255483"/>
                  <a:pt x="7279001" y="2255483"/>
                </a:cubicBezTo>
                <a:lnTo>
                  <a:pt x="7281294" y="2255483"/>
                </a:lnTo>
                <a:cubicBezTo>
                  <a:pt x="7282732" y="2255483"/>
                  <a:pt x="7283452" y="2254404"/>
                  <a:pt x="7283452" y="2252246"/>
                </a:cubicBezTo>
                <a:lnTo>
                  <a:pt x="7284530" y="2251167"/>
                </a:lnTo>
                <a:lnTo>
                  <a:pt x="7288846" y="2251167"/>
                </a:lnTo>
                <a:cubicBezTo>
                  <a:pt x="7290375" y="2251167"/>
                  <a:pt x="7291140" y="2252965"/>
                  <a:pt x="7291140" y="2256562"/>
                </a:cubicBezTo>
                <a:cubicBezTo>
                  <a:pt x="7306246" y="2262766"/>
                  <a:pt x="7315012" y="2268251"/>
                  <a:pt x="7317440" y="2273016"/>
                </a:cubicBezTo>
                <a:lnTo>
                  <a:pt x="7317440" y="2279625"/>
                </a:lnTo>
                <a:lnTo>
                  <a:pt x="7311910" y="2285155"/>
                </a:lnTo>
                <a:lnTo>
                  <a:pt x="7305302" y="2285155"/>
                </a:lnTo>
                <a:cubicBezTo>
                  <a:pt x="7300716" y="2280749"/>
                  <a:pt x="7297074" y="2278546"/>
                  <a:pt x="7294376" y="2278546"/>
                </a:cubicBezTo>
                <a:lnTo>
                  <a:pt x="7291140" y="2279625"/>
                </a:lnTo>
                <a:lnTo>
                  <a:pt x="7287768" y="2278546"/>
                </a:lnTo>
                <a:lnTo>
                  <a:pt x="7260388" y="2285155"/>
                </a:lnTo>
                <a:lnTo>
                  <a:pt x="7245147" y="2276388"/>
                </a:lnTo>
                <a:lnTo>
                  <a:pt x="7245147" y="2274095"/>
                </a:lnTo>
                <a:cubicBezTo>
                  <a:pt x="7246586" y="2274095"/>
                  <a:pt x="7253150" y="2267172"/>
                  <a:pt x="7264839" y="2253325"/>
                </a:cubicBezTo>
                <a:cubicBezTo>
                  <a:pt x="7267896" y="2251167"/>
                  <a:pt x="7271538" y="2250088"/>
                  <a:pt x="7275764" y="2250088"/>
                </a:cubicBezTo>
                <a:close/>
                <a:moveTo>
                  <a:pt x="7188230" y="2250088"/>
                </a:moveTo>
                <a:lnTo>
                  <a:pt x="7184858" y="2251167"/>
                </a:lnTo>
                <a:lnTo>
                  <a:pt x="7184858" y="2252246"/>
                </a:lnTo>
                <a:cubicBezTo>
                  <a:pt x="7190702" y="2252246"/>
                  <a:pt x="7193624" y="2253325"/>
                  <a:pt x="7193624" y="2255483"/>
                </a:cubicBezTo>
                <a:lnTo>
                  <a:pt x="7195782" y="2255483"/>
                </a:lnTo>
                <a:lnTo>
                  <a:pt x="7195782" y="2254404"/>
                </a:lnTo>
                <a:lnTo>
                  <a:pt x="7193624" y="2251167"/>
                </a:lnTo>
                <a:lnTo>
                  <a:pt x="7190388" y="2252246"/>
                </a:lnTo>
                <a:close/>
                <a:moveTo>
                  <a:pt x="1679834" y="2249706"/>
                </a:moveTo>
                <a:lnTo>
                  <a:pt x="1679834" y="2252943"/>
                </a:lnTo>
                <a:cubicBezTo>
                  <a:pt x="1680553" y="2255191"/>
                  <a:pt x="1682754" y="2256315"/>
                  <a:pt x="1686442" y="2256315"/>
                </a:cubicBezTo>
                <a:lnTo>
                  <a:pt x="1687522" y="2255236"/>
                </a:lnTo>
                <a:cubicBezTo>
                  <a:pt x="1686622" y="2251550"/>
                  <a:pt x="1685499" y="2249706"/>
                  <a:pt x="1684151" y="2249706"/>
                </a:cubicBezTo>
                <a:close/>
                <a:moveTo>
                  <a:pt x="7653722" y="2249571"/>
                </a:moveTo>
                <a:lnTo>
                  <a:pt x="7650350" y="2252808"/>
                </a:lnTo>
                <a:lnTo>
                  <a:pt x="7650350" y="2257124"/>
                </a:lnTo>
                <a:cubicBezTo>
                  <a:pt x="7652238" y="2260721"/>
                  <a:pt x="7655161" y="2262519"/>
                  <a:pt x="7659117" y="2262519"/>
                </a:cubicBezTo>
                <a:lnTo>
                  <a:pt x="7662489" y="2262519"/>
                </a:lnTo>
                <a:lnTo>
                  <a:pt x="7662489" y="2257124"/>
                </a:lnTo>
                <a:lnTo>
                  <a:pt x="7661275" y="2257124"/>
                </a:lnTo>
                <a:lnTo>
                  <a:pt x="7656959" y="2258203"/>
                </a:lnTo>
                <a:cubicBezTo>
                  <a:pt x="7654082" y="2257124"/>
                  <a:pt x="7652643" y="2256045"/>
                  <a:pt x="7652643" y="2254966"/>
                </a:cubicBezTo>
                <a:lnTo>
                  <a:pt x="7652643" y="2253887"/>
                </a:lnTo>
                <a:lnTo>
                  <a:pt x="7654801" y="2250650"/>
                </a:lnTo>
                <a:lnTo>
                  <a:pt x="7654801" y="2249571"/>
                </a:lnTo>
                <a:close/>
                <a:moveTo>
                  <a:pt x="4138998" y="2249571"/>
                </a:moveTo>
                <a:lnTo>
                  <a:pt x="4135626" y="2252808"/>
                </a:lnTo>
                <a:lnTo>
                  <a:pt x="4135626" y="2257124"/>
                </a:lnTo>
                <a:cubicBezTo>
                  <a:pt x="4137514" y="2260721"/>
                  <a:pt x="4140436" y="2262519"/>
                  <a:pt x="4144393" y="2262519"/>
                </a:cubicBezTo>
                <a:lnTo>
                  <a:pt x="4147764" y="2262519"/>
                </a:lnTo>
                <a:lnTo>
                  <a:pt x="4147764" y="2257124"/>
                </a:lnTo>
                <a:lnTo>
                  <a:pt x="4146551" y="2257124"/>
                </a:lnTo>
                <a:lnTo>
                  <a:pt x="4142235" y="2258203"/>
                </a:lnTo>
                <a:cubicBezTo>
                  <a:pt x="4139357" y="2257124"/>
                  <a:pt x="4137919" y="2256045"/>
                  <a:pt x="4137919" y="2254966"/>
                </a:cubicBezTo>
                <a:lnTo>
                  <a:pt x="4137919" y="2253887"/>
                </a:lnTo>
                <a:lnTo>
                  <a:pt x="4140077" y="2250650"/>
                </a:lnTo>
                <a:lnTo>
                  <a:pt x="4140077" y="2249571"/>
                </a:lnTo>
                <a:close/>
                <a:moveTo>
                  <a:pt x="8713006" y="2249302"/>
                </a:moveTo>
                <a:lnTo>
                  <a:pt x="8710848" y="2251460"/>
                </a:lnTo>
                <a:lnTo>
                  <a:pt x="8715029" y="2251460"/>
                </a:lnTo>
                <a:lnTo>
                  <a:pt x="8715029" y="2249302"/>
                </a:lnTo>
                <a:close/>
                <a:moveTo>
                  <a:pt x="2274622" y="2249302"/>
                </a:moveTo>
                <a:lnTo>
                  <a:pt x="2274622" y="2251460"/>
                </a:lnTo>
                <a:lnTo>
                  <a:pt x="2275699" y="2251460"/>
                </a:lnTo>
                <a:lnTo>
                  <a:pt x="2275699" y="2249302"/>
                </a:lnTo>
                <a:close/>
                <a:moveTo>
                  <a:pt x="3154030" y="2247683"/>
                </a:moveTo>
                <a:lnTo>
                  <a:pt x="3152951" y="2255236"/>
                </a:lnTo>
                <a:lnTo>
                  <a:pt x="3155109" y="2257394"/>
                </a:lnTo>
                <a:lnTo>
                  <a:pt x="3160504" y="2257394"/>
                </a:lnTo>
                <a:lnTo>
                  <a:pt x="3160504" y="2251999"/>
                </a:lnTo>
                <a:cubicBezTo>
                  <a:pt x="3160504" y="2250740"/>
                  <a:pt x="3158346" y="2249302"/>
                  <a:pt x="3154030" y="2247683"/>
                </a:cubicBezTo>
                <a:close/>
                <a:moveTo>
                  <a:pt x="8793122" y="2247144"/>
                </a:moveTo>
                <a:lnTo>
                  <a:pt x="8790964" y="2249302"/>
                </a:lnTo>
                <a:lnTo>
                  <a:pt x="8792043" y="2250381"/>
                </a:lnTo>
                <a:lnTo>
                  <a:pt x="8796359" y="2250381"/>
                </a:lnTo>
                <a:lnTo>
                  <a:pt x="8796359" y="2247144"/>
                </a:lnTo>
                <a:close/>
                <a:moveTo>
                  <a:pt x="6242780" y="2246604"/>
                </a:moveTo>
                <a:lnTo>
                  <a:pt x="6240622" y="2248762"/>
                </a:lnTo>
                <a:lnTo>
                  <a:pt x="6238464" y="2248762"/>
                </a:lnTo>
                <a:lnTo>
                  <a:pt x="6234148" y="2247683"/>
                </a:lnTo>
                <a:lnTo>
                  <a:pt x="6228753" y="2248762"/>
                </a:lnTo>
                <a:lnTo>
                  <a:pt x="6228753" y="2249841"/>
                </a:lnTo>
                <a:lnTo>
                  <a:pt x="6240622" y="2250920"/>
                </a:lnTo>
                <a:cubicBezTo>
                  <a:pt x="6240622" y="2249122"/>
                  <a:pt x="6242061" y="2248043"/>
                  <a:pt x="6244938" y="2247683"/>
                </a:cubicBezTo>
                <a:lnTo>
                  <a:pt x="6244938" y="2246604"/>
                </a:lnTo>
                <a:close/>
                <a:moveTo>
                  <a:pt x="1617252" y="2245255"/>
                </a:moveTo>
                <a:lnTo>
                  <a:pt x="1617252" y="2246334"/>
                </a:lnTo>
                <a:cubicBezTo>
                  <a:pt x="1619410" y="2252988"/>
                  <a:pt x="1621207" y="2256315"/>
                  <a:pt x="1622647" y="2256315"/>
                </a:cubicBezTo>
                <a:lnTo>
                  <a:pt x="1624940" y="2256315"/>
                </a:lnTo>
                <a:lnTo>
                  <a:pt x="1624940" y="2250785"/>
                </a:lnTo>
                <a:cubicBezTo>
                  <a:pt x="1622692" y="2247099"/>
                  <a:pt x="1620128" y="2245255"/>
                  <a:pt x="1617252" y="2245255"/>
                </a:cubicBezTo>
                <a:close/>
                <a:moveTo>
                  <a:pt x="8708690" y="2244986"/>
                </a:moveTo>
                <a:lnTo>
                  <a:pt x="8708690" y="2248223"/>
                </a:lnTo>
                <a:lnTo>
                  <a:pt x="8709769" y="2248223"/>
                </a:lnTo>
                <a:lnTo>
                  <a:pt x="8710848" y="2244986"/>
                </a:lnTo>
                <a:close/>
                <a:moveTo>
                  <a:pt x="2060574" y="2244986"/>
                </a:moveTo>
                <a:lnTo>
                  <a:pt x="2059495" y="2246065"/>
                </a:lnTo>
                <a:lnTo>
                  <a:pt x="2059495" y="2249302"/>
                </a:lnTo>
                <a:lnTo>
                  <a:pt x="2062731" y="2252539"/>
                </a:lnTo>
                <a:lnTo>
                  <a:pt x="2064755" y="2252539"/>
                </a:lnTo>
                <a:lnTo>
                  <a:pt x="2064755" y="2248223"/>
                </a:lnTo>
                <a:close/>
                <a:moveTo>
                  <a:pt x="6248175" y="2244446"/>
                </a:moveTo>
                <a:lnTo>
                  <a:pt x="6246017" y="2246604"/>
                </a:lnTo>
                <a:lnTo>
                  <a:pt x="6249254" y="2246604"/>
                </a:lnTo>
                <a:lnTo>
                  <a:pt x="6249254" y="2244446"/>
                </a:lnTo>
                <a:close/>
                <a:moveTo>
                  <a:pt x="5685624" y="2244446"/>
                </a:moveTo>
                <a:cubicBezTo>
                  <a:pt x="5699381" y="2245525"/>
                  <a:pt x="5706260" y="2246919"/>
                  <a:pt x="5706260" y="2248627"/>
                </a:cubicBezTo>
                <a:lnTo>
                  <a:pt x="5706260" y="2249706"/>
                </a:lnTo>
                <a:cubicBezTo>
                  <a:pt x="5706260" y="2254022"/>
                  <a:pt x="5699741" y="2256540"/>
                  <a:pt x="5686703" y="2257259"/>
                </a:cubicBezTo>
                <a:lnTo>
                  <a:pt x="5684545" y="2257259"/>
                </a:lnTo>
                <a:cubicBezTo>
                  <a:pt x="5681847" y="2254382"/>
                  <a:pt x="5678970" y="2252943"/>
                  <a:pt x="5675913" y="2252943"/>
                </a:cubicBezTo>
                <a:lnTo>
                  <a:pt x="5674834" y="2251864"/>
                </a:lnTo>
                <a:lnTo>
                  <a:pt x="5674834" y="2249706"/>
                </a:lnTo>
                <a:cubicBezTo>
                  <a:pt x="5674834" y="2248178"/>
                  <a:pt x="5678431" y="2246424"/>
                  <a:pt x="5685624" y="2244446"/>
                </a:cubicBezTo>
                <a:close/>
                <a:moveTo>
                  <a:pt x="1533763" y="2244176"/>
                </a:moveTo>
                <a:lnTo>
                  <a:pt x="1533763" y="2245255"/>
                </a:lnTo>
                <a:cubicBezTo>
                  <a:pt x="1537361" y="2252089"/>
                  <a:pt x="1539158" y="2257214"/>
                  <a:pt x="1539158" y="2260631"/>
                </a:cubicBezTo>
                <a:lnTo>
                  <a:pt x="1540238" y="2260631"/>
                </a:lnTo>
                <a:lnTo>
                  <a:pt x="1540238" y="2255236"/>
                </a:lnTo>
                <a:lnTo>
                  <a:pt x="1534842" y="2244176"/>
                </a:lnTo>
                <a:close/>
                <a:moveTo>
                  <a:pt x="6584271" y="2243097"/>
                </a:moveTo>
                <a:lnTo>
                  <a:pt x="6584271" y="2245390"/>
                </a:lnTo>
                <a:lnTo>
                  <a:pt x="6583192" y="2245390"/>
                </a:lnTo>
                <a:lnTo>
                  <a:pt x="6584271" y="2248627"/>
                </a:lnTo>
                <a:lnTo>
                  <a:pt x="6587508" y="2248627"/>
                </a:lnTo>
                <a:lnTo>
                  <a:pt x="6588587" y="2247548"/>
                </a:lnTo>
                <a:lnTo>
                  <a:pt x="6589666" y="2247548"/>
                </a:lnTo>
                <a:lnTo>
                  <a:pt x="6586429" y="2243097"/>
                </a:lnTo>
                <a:close/>
                <a:moveTo>
                  <a:pt x="9116000" y="2242288"/>
                </a:moveTo>
                <a:lnTo>
                  <a:pt x="9113842" y="2245525"/>
                </a:lnTo>
                <a:cubicBezTo>
                  <a:pt x="9114562" y="2248402"/>
                  <a:pt x="9116000" y="2249841"/>
                  <a:pt x="9118158" y="2249841"/>
                </a:cubicBezTo>
                <a:lnTo>
                  <a:pt x="9121395" y="2248762"/>
                </a:lnTo>
                <a:close/>
                <a:moveTo>
                  <a:pt x="1079248" y="2242288"/>
                </a:moveTo>
                <a:lnTo>
                  <a:pt x="1076143" y="2249841"/>
                </a:lnTo>
                <a:lnTo>
                  <a:pt x="1076143" y="2250785"/>
                </a:lnTo>
                <a:lnTo>
                  <a:pt x="1077224" y="2250785"/>
                </a:lnTo>
                <a:cubicBezTo>
                  <a:pt x="1077763" y="2247278"/>
                  <a:pt x="1078797" y="2245525"/>
                  <a:pt x="1080327" y="2245525"/>
                </a:cubicBezTo>
                <a:lnTo>
                  <a:pt x="1081406" y="2245525"/>
                </a:lnTo>
                <a:lnTo>
                  <a:pt x="1081406" y="2249841"/>
                </a:lnTo>
                <a:lnTo>
                  <a:pt x="1082485" y="2249841"/>
                </a:lnTo>
                <a:lnTo>
                  <a:pt x="1082485" y="2243367"/>
                </a:lnTo>
                <a:close/>
                <a:moveTo>
                  <a:pt x="3682323" y="2242153"/>
                </a:moveTo>
                <a:lnTo>
                  <a:pt x="3656562" y="2264677"/>
                </a:lnTo>
                <a:lnTo>
                  <a:pt x="3655483" y="2264677"/>
                </a:lnTo>
                <a:lnTo>
                  <a:pt x="3654404" y="2263598"/>
                </a:lnTo>
                <a:cubicBezTo>
                  <a:pt x="3652426" y="2263598"/>
                  <a:pt x="3650987" y="2265756"/>
                  <a:pt x="3650088" y="2270072"/>
                </a:cubicBezTo>
                <a:cubicBezTo>
                  <a:pt x="3647570" y="2270072"/>
                  <a:pt x="3640781" y="2275423"/>
                  <a:pt x="3629722" y="2286123"/>
                </a:cubicBezTo>
                <a:lnTo>
                  <a:pt x="3628643" y="2287202"/>
                </a:lnTo>
                <a:lnTo>
                  <a:pt x="3627564" y="2287202"/>
                </a:lnTo>
                <a:lnTo>
                  <a:pt x="3621090" y="2286123"/>
                </a:lnTo>
                <a:lnTo>
                  <a:pt x="3618932" y="2289360"/>
                </a:lnTo>
                <a:lnTo>
                  <a:pt x="3618932" y="2293676"/>
                </a:lnTo>
                <a:lnTo>
                  <a:pt x="3621090" y="2295834"/>
                </a:lnTo>
                <a:lnTo>
                  <a:pt x="3628643" y="2295834"/>
                </a:lnTo>
                <a:lnTo>
                  <a:pt x="3637275" y="2293676"/>
                </a:lnTo>
                <a:lnTo>
                  <a:pt x="3655483" y="2293676"/>
                </a:lnTo>
                <a:lnTo>
                  <a:pt x="3656562" y="2294755"/>
                </a:lnTo>
                <a:lnTo>
                  <a:pt x="3657641" y="2293676"/>
                </a:lnTo>
                <a:lnTo>
                  <a:pt x="3668431" y="2293676"/>
                </a:lnTo>
                <a:cubicBezTo>
                  <a:pt x="3670769" y="2293676"/>
                  <a:pt x="3673286" y="2292597"/>
                  <a:pt x="3675984" y="2290439"/>
                </a:cubicBezTo>
                <a:lnTo>
                  <a:pt x="3681244" y="2290439"/>
                </a:lnTo>
                <a:cubicBezTo>
                  <a:pt x="3684481" y="2290439"/>
                  <a:pt x="3687718" y="2291877"/>
                  <a:pt x="3690955" y="2294755"/>
                </a:cubicBezTo>
                <a:cubicBezTo>
                  <a:pt x="3696890" y="2292777"/>
                  <a:pt x="3701565" y="2289180"/>
                  <a:pt x="3704982" y="2283965"/>
                </a:cubicBezTo>
                <a:lnTo>
                  <a:pt x="3700666" y="2278704"/>
                </a:lnTo>
                <a:lnTo>
                  <a:pt x="3702824" y="2273309"/>
                </a:lnTo>
                <a:cubicBezTo>
                  <a:pt x="3701745" y="2270432"/>
                  <a:pt x="3700666" y="2268993"/>
                  <a:pt x="3699587" y="2268993"/>
                </a:cubicBezTo>
                <a:lnTo>
                  <a:pt x="3697429" y="2271151"/>
                </a:lnTo>
                <a:lnTo>
                  <a:pt x="3697429" y="2276546"/>
                </a:lnTo>
                <a:lnTo>
                  <a:pt x="3695271" y="2276546"/>
                </a:lnTo>
                <a:lnTo>
                  <a:pt x="3694192" y="2275467"/>
                </a:lnTo>
                <a:lnTo>
                  <a:pt x="3693113" y="2275467"/>
                </a:lnTo>
                <a:lnTo>
                  <a:pt x="3694192" y="2267914"/>
                </a:lnTo>
                <a:lnTo>
                  <a:pt x="3694192" y="2264677"/>
                </a:lnTo>
                <a:cubicBezTo>
                  <a:pt x="3689156" y="2260361"/>
                  <a:pt x="3685200" y="2252853"/>
                  <a:pt x="3682323" y="2242153"/>
                </a:cubicBezTo>
                <a:close/>
                <a:moveTo>
                  <a:pt x="2275699" y="2241749"/>
                </a:moveTo>
                <a:lnTo>
                  <a:pt x="2275699" y="2243907"/>
                </a:lnTo>
                <a:lnTo>
                  <a:pt x="2276779" y="2243907"/>
                </a:lnTo>
                <a:lnTo>
                  <a:pt x="2276779" y="2241749"/>
                </a:lnTo>
                <a:close/>
                <a:moveTo>
                  <a:pt x="2165372" y="2241749"/>
                </a:moveTo>
                <a:lnTo>
                  <a:pt x="2163349" y="2243907"/>
                </a:lnTo>
                <a:lnTo>
                  <a:pt x="2163349" y="2244986"/>
                </a:lnTo>
                <a:lnTo>
                  <a:pt x="2164292" y="2244986"/>
                </a:lnTo>
                <a:lnTo>
                  <a:pt x="2166451" y="2242828"/>
                </a:lnTo>
                <a:lnTo>
                  <a:pt x="2166451" y="2241749"/>
                </a:lnTo>
                <a:close/>
                <a:moveTo>
                  <a:pt x="9120316" y="2241209"/>
                </a:moveTo>
                <a:lnTo>
                  <a:pt x="9122474" y="2245525"/>
                </a:lnTo>
                <a:lnTo>
                  <a:pt x="9123553" y="2245525"/>
                </a:lnTo>
                <a:lnTo>
                  <a:pt x="9123553" y="2242288"/>
                </a:lnTo>
                <a:lnTo>
                  <a:pt x="9122474" y="2241209"/>
                </a:lnTo>
                <a:close/>
                <a:moveTo>
                  <a:pt x="8674432" y="2240804"/>
                </a:moveTo>
                <a:lnTo>
                  <a:pt x="8672274" y="2242828"/>
                </a:lnTo>
                <a:lnTo>
                  <a:pt x="8675511" y="2244986"/>
                </a:lnTo>
                <a:lnTo>
                  <a:pt x="8677669" y="2242828"/>
                </a:lnTo>
                <a:lnTo>
                  <a:pt x="8675511" y="2240804"/>
                </a:lnTo>
                <a:close/>
                <a:moveTo>
                  <a:pt x="2214601" y="2240804"/>
                </a:moveTo>
                <a:lnTo>
                  <a:pt x="2212578" y="2242828"/>
                </a:lnTo>
                <a:lnTo>
                  <a:pt x="2212578" y="2246065"/>
                </a:lnTo>
                <a:cubicBezTo>
                  <a:pt x="2212578" y="2247503"/>
                  <a:pt x="2217569" y="2250021"/>
                  <a:pt x="2227550" y="2253618"/>
                </a:cubicBezTo>
                <a:lnTo>
                  <a:pt x="2234968" y="2253618"/>
                </a:lnTo>
                <a:lnTo>
                  <a:pt x="2239283" y="2249302"/>
                </a:lnTo>
                <a:cubicBezTo>
                  <a:pt x="2239283" y="2246244"/>
                  <a:pt x="2234294" y="2244446"/>
                  <a:pt x="2224312" y="2243907"/>
                </a:cubicBezTo>
                <a:lnTo>
                  <a:pt x="2218919" y="2240804"/>
                </a:lnTo>
                <a:close/>
                <a:moveTo>
                  <a:pt x="8593237" y="2239725"/>
                </a:moveTo>
                <a:lnTo>
                  <a:pt x="8591079" y="2241749"/>
                </a:lnTo>
                <a:lnTo>
                  <a:pt x="8594316" y="2244986"/>
                </a:lnTo>
                <a:lnTo>
                  <a:pt x="8597418" y="2241749"/>
                </a:lnTo>
                <a:lnTo>
                  <a:pt x="8595395" y="2239725"/>
                </a:lnTo>
                <a:close/>
                <a:moveTo>
                  <a:pt x="2186816" y="2236488"/>
                </a:moveTo>
                <a:cubicBezTo>
                  <a:pt x="2173060" y="2246469"/>
                  <a:pt x="2163437" y="2251460"/>
                  <a:pt x="2157954" y="2251460"/>
                </a:cubicBezTo>
                <a:cubicBezTo>
                  <a:pt x="2157055" y="2254427"/>
                  <a:pt x="2150266" y="2258698"/>
                  <a:pt x="2137588" y="2264273"/>
                </a:cubicBezTo>
                <a:lnTo>
                  <a:pt x="2137588" y="2266431"/>
                </a:lnTo>
                <a:cubicBezTo>
                  <a:pt x="2138128" y="2269398"/>
                  <a:pt x="2146354" y="2274029"/>
                  <a:pt x="2162269" y="2280323"/>
                </a:cubicBezTo>
                <a:lnTo>
                  <a:pt x="2163349" y="2281402"/>
                </a:lnTo>
                <a:lnTo>
                  <a:pt x="2164292" y="2281402"/>
                </a:lnTo>
                <a:lnTo>
                  <a:pt x="2167529" y="2271691"/>
                </a:lnTo>
                <a:lnTo>
                  <a:pt x="2166451" y="2268589"/>
                </a:lnTo>
                <a:cubicBezTo>
                  <a:pt x="2166631" y="2266071"/>
                  <a:pt x="2169867" y="2262474"/>
                  <a:pt x="2176161" y="2257799"/>
                </a:cubicBezTo>
                <a:cubicBezTo>
                  <a:pt x="2176161" y="2255731"/>
                  <a:pt x="2174004" y="2254697"/>
                  <a:pt x="2169687" y="2254697"/>
                </a:cubicBezTo>
                <a:lnTo>
                  <a:pt x="2169687" y="2253618"/>
                </a:lnTo>
                <a:lnTo>
                  <a:pt x="2171846" y="2251460"/>
                </a:lnTo>
                <a:lnTo>
                  <a:pt x="2172925" y="2251460"/>
                </a:lnTo>
                <a:cubicBezTo>
                  <a:pt x="2176522" y="2251639"/>
                  <a:pt x="2178320" y="2252359"/>
                  <a:pt x="2178320" y="2253618"/>
                </a:cubicBezTo>
                <a:lnTo>
                  <a:pt x="2185739" y="2250381"/>
                </a:lnTo>
                <a:lnTo>
                  <a:pt x="2192212" y="2252539"/>
                </a:lnTo>
                <a:lnTo>
                  <a:pt x="2193291" y="2251460"/>
                </a:lnTo>
                <a:cubicBezTo>
                  <a:pt x="2191133" y="2242918"/>
                  <a:pt x="2188976" y="2237927"/>
                  <a:pt x="2186816" y="2236488"/>
                </a:cubicBezTo>
                <a:close/>
                <a:moveTo>
                  <a:pt x="3181949" y="2235949"/>
                </a:moveTo>
                <a:lnTo>
                  <a:pt x="3179791" y="2239051"/>
                </a:lnTo>
                <a:lnTo>
                  <a:pt x="3179791" y="2240130"/>
                </a:lnTo>
                <a:lnTo>
                  <a:pt x="3181949" y="2247683"/>
                </a:lnTo>
                <a:lnTo>
                  <a:pt x="3179791" y="2249841"/>
                </a:lnTo>
                <a:lnTo>
                  <a:pt x="3179791" y="2250920"/>
                </a:lnTo>
                <a:cubicBezTo>
                  <a:pt x="3181769" y="2260901"/>
                  <a:pt x="3183568" y="2265891"/>
                  <a:pt x="3185186" y="2265891"/>
                </a:cubicBezTo>
                <a:lnTo>
                  <a:pt x="3186130" y="2265891"/>
                </a:lnTo>
                <a:lnTo>
                  <a:pt x="3187209" y="2262654"/>
                </a:lnTo>
                <a:lnTo>
                  <a:pt x="3184107" y="2251999"/>
                </a:lnTo>
                <a:lnTo>
                  <a:pt x="3185186" y="2238107"/>
                </a:lnTo>
                <a:close/>
                <a:moveTo>
                  <a:pt x="3657641" y="2235679"/>
                </a:moveTo>
                <a:lnTo>
                  <a:pt x="3657641" y="2237837"/>
                </a:lnTo>
                <a:lnTo>
                  <a:pt x="3660878" y="2237837"/>
                </a:lnTo>
                <a:lnTo>
                  <a:pt x="3660878" y="2235679"/>
                </a:lnTo>
                <a:close/>
                <a:moveTo>
                  <a:pt x="6695813" y="2234330"/>
                </a:moveTo>
                <a:lnTo>
                  <a:pt x="6691497" y="2238781"/>
                </a:lnTo>
                <a:lnTo>
                  <a:pt x="6691497" y="2243097"/>
                </a:lnTo>
                <a:lnTo>
                  <a:pt x="6693655" y="2243097"/>
                </a:lnTo>
                <a:lnTo>
                  <a:pt x="6694734" y="2244176"/>
                </a:lnTo>
                <a:lnTo>
                  <a:pt x="6695813" y="2243097"/>
                </a:lnTo>
                <a:lnTo>
                  <a:pt x="6697971" y="2234330"/>
                </a:lnTo>
                <a:close/>
                <a:moveTo>
                  <a:pt x="7156399" y="2233633"/>
                </a:moveTo>
                <a:lnTo>
                  <a:pt x="7175012" y="2234712"/>
                </a:lnTo>
                <a:lnTo>
                  <a:pt x="7176091" y="2233633"/>
                </a:lnTo>
                <a:lnTo>
                  <a:pt x="7177170" y="2233633"/>
                </a:lnTo>
                <a:lnTo>
                  <a:pt x="7193624" y="2239163"/>
                </a:lnTo>
                <a:lnTo>
                  <a:pt x="7204550" y="2234712"/>
                </a:lnTo>
                <a:lnTo>
                  <a:pt x="7206842" y="2234712"/>
                </a:lnTo>
                <a:cubicBezTo>
                  <a:pt x="7214126" y="2235251"/>
                  <a:pt x="7217767" y="2237454"/>
                  <a:pt x="7217767" y="2241321"/>
                </a:cubicBezTo>
                <a:cubicBezTo>
                  <a:pt x="7211923" y="2249143"/>
                  <a:pt x="7208641" y="2255707"/>
                  <a:pt x="7207921" y="2261013"/>
                </a:cubicBezTo>
                <a:lnTo>
                  <a:pt x="7207921" y="2266542"/>
                </a:lnTo>
                <a:cubicBezTo>
                  <a:pt x="7207921" y="2267981"/>
                  <a:pt x="7211923" y="2269779"/>
                  <a:pt x="7219925" y="2271937"/>
                </a:cubicBezTo>
                <a:lnTo>
                  <a:pt x="7219925" y="2273016"/>
                </a:lnTo>
                <a:lnTo>
                  <a:pt x="7221004" y="2271937"/>
                </a:lnTo>
                <a:lnTo>
                  <a:pt x="7225455" y="2271937"/>
                </a:lnTo>
                <a:lnTo>
                  <a:pt x="7227613" y="2274095"/>
                </a:lnTo>
                <a:lnTo>
                  <a:pt x="7227613" y="2277467"/>
                </a:lnTo>
                <a:cubicBezTo>
                  <a:pt x="7227613" y="2279625"/>
                  <a:pt x="7219566" y="2281783"/>
                  <a:pt x="7203470" y="2283941"/>
                </a:cubicBezTo>
                <a:cubicBezTo>
                  <a:pt x="7202751" y="2281783"/>
                  <a:pt x="7200593" y="2280704"/>
                  <a:pt x="7196996" y="2280704"/>
                </a:cubicBezTo>
                <a:lnTo>
                  <a:pt x="7188230" y="2280704"/>
                </a:lnTo>
                <a:lnTo>
                  <a:pt x="7179463" y="2287313"/>
                </a:lnTo>
                <a:lnTo>
                  <a:pt x="7178249" y="2287313"/>
                </a:lnTo>
                <a:lnTo>
                  <a:pt x="7175012" y="2285155"/>
                </a:lnTo>
                <a:lnTo>
                  <a:pt x="7173933" y="2286234"/>
                </a:lnTo>
                <a:lnTo>
                  <a:pt x="7170696" y="2296080"/>
                </a:lnTo>
                <a:cubicBezTo>
                  <a:pt x="7164851" y="2300846"/>
                  <a:pt x="7161929" y="2304128"/>
                  <a:pt x="7161929" y="2305926"/>
                </a:cubicBezTo>
                <a:lnTo>
                  <a:pt x="7163008" y="2307005"/>
                </a:lnTo>
                <a:lnTo>
                  <a:pt x="7176091" y="2305926"/>
                </a:lnTo>
                <a:lnTo>
                  <a:pt x="7179463" y="2305926"/>
                </a:lnTo>
                <a:lnTo>
                  <a:pt x="7180542" y="2307005"/>
                </a:lnTo>
                <a:lnTo>
                  <a:pt x="7181621" y="2307005"/>
                </a:lnTo>
                <a:lnTo>
                  <a:pt x="7183779" y="2304847"/>
                </a:lnTo>
                <a:lnTo>
                  <a:pt x="7191467" y="2304847"/>
                </a:lnTo>
                <a:cubicBezTo>
                  <a:pt x="7192905" y="2304847"/>
                  <a:pt x="7193624" y="2305926"/>
                  <a:pt x="7193624" y="2308084"/>
                </a:cubicBezTo>
                <a:lnTo>
                  <a:pt x="7194704" y="2309163"/>
                </a:lnTo>
                <a:lnTo>
                  <a:pt x="7195782" y="2309163"/>
                </a:lnTo>
                <a:lnTo>
                  <a:pt x="7231929" y="2304847"/>
                </a:lnTo>
                <a:lnTo>
                  <a:pt x="7235301" y="2304847"/>
                </a:lnTo>
                <a:lnTo>
                  <a:pt x="7235301" y="2301475"/>
                </a:lnTo>
                <a:cubicBezTo>
                  <a:pt x="7235301" y="2300216"/>
                  <a:pt x="7228332" y="2296934"/>
                  <a:pt x="7214395" y="2291629"/>
                </a:cubicBezTo>
                <a:lnTo>
                  <a:pt x="7213316" y="2290550"/>
                </a:lnTo>
                <a:lnTo>
                  <a:pt x="7213316" y="2287313"/>
                </a:lnTo>
                <a:lnTo>
                  <a:pt x="7222083" y="2289471"/>
                </a:lnTo>
                <a:cubicBezTo>
                  <a:pt x="7229187" y="2284346"/>
                  <a:pt x="7234312" y="2281783"/>
                  <a:pt x="7237459" y="2281783"/>
                </a:cubicBezTo>
                <a:lnTo>
                  <a:pt x="7234222" y="2277467"/>
                </a:lnTo>
                <a:lnTo>
                  <a:pt x="7234222" y="2276388"/>
                </a:lnTo>
                <a:lnTo>
                  <a:pt x="7236380" y="2274095"/>
                </a:lnTo>
                <a:lnTo>
                  <a:pt x="7238538" y="2274095"/>
                </a:lnTo>
                <a:lnTo>
                  <a:pt x="7246226" y="2279625"/>
                </a:lnTo>
                <a:lnTo>
                  <a:pt x="7246226" y="2280704"/>
                </a:lnTo>
                <a:lnTo>
                  <a:pt x="7239617" y="2280704"/>
                </a:lnTo>
                <a:cubicBezTo>
                  <a:pt x="7239617" y="2281604"/>
                  <a:pt x="7251306" y="2285245"/>
                  <a:pt x="7274685" y="2291629"/>
                </a:cubicBezTo>
                <a:lnTo>
                  <a:pt x="7284530" y="2297159"/>
                </a:lnTo>
                <a:lnTo>
                  <a:pt x="7284530" y="2298238"/>
                </a:lnTo>
                <a:lnTo>
                  <a:pt x="7281294" y="2304847"/>
                </a:lnTo>
                <a:cubicBezTo>
                  <a:pt x="7285070" y="2300441"/>
                  <a:pt x="7287992" y="2298238"/>
                  <a:pt x="7290060" y="2298238"/>
                </a:cubicBezTo>
                <a:cubicBezTo>
                  <a:pt x="7295456" y="2300036"/>
                  <a:pt x="7300536" y="2306960"/>
                  <a:pt x="7305302" y="2319009"/>
                </a:cubicBezTo>
                <a:lnTo>
                  <a:pt x="7304222" y="2326697"/>
                </a:lnTo>
                <a:lnTo>
                  <a:pt x="7305302" y="2338701"/>
                </a:lnTo>
                <a:cubicBezTo>
                  <a:pt x="7305302" y="2346074"/>
                  <a:pt x="7302379" y="2349761"/>
                  <a:pt x="7296534" y="2349761"/>
                </a:cubicBezTo>
                <a:cubicBezTo>
                  <a:pt x="7288892" y="2352638"/>
                  <a:pt x="7282688" y="2354077"/>
                  <a:pt x="7277922" y="2354077"/>
                </a:cubicBezTo>
                <a:cubicBezTo>
                  <a:pt x="7270818" y="2350750"/>
                  <a:pt x="7264974" y="2345624"/>
                  <a:pt x="7260388" y="2338701"/>
                </a:cubicBezTo>
                <a:cubicBezTo>
                  <a:pt x="7254543" y="2338701"/>
                  <a:pt x="7251621" y="2333980"/>
                  <a:pt x="7251621" y="2324539"/>
                </a:cubicBezTo>
                <a:cubicBezTo>
                  <a:pt x="7250542" y="2324539"/>
                  <a:pt x="7249463" y="2323055"/>
                  <a:pt x="7248384" y="2320088"/>
                </a:cubicBezTo>
                <a:lnTo>
                  <a:pt x="7247305" y="2319009"/>
                </a:lnTo>
                <a:lnTo>
                  <a:pt x="7242854" y="2319009"/>
                </a:lnTo>
                <a:lnTo>
                  <a:pt x="7238538" y="2326697"/>
                </a:lnTo>
                <a:lnTo>
                  <a:pt x="7235301" y="2326697"/>
                </a:lnTo>
                <a:lnTo>
                  <a:pt x="7230850" y="2325618"/>
                </a:lnTo>
                <a:lnTo>
                  <a:pt x="7224241" y="2327776"/>
                </a:lnTo>
                <a:lnTo>
                  <a:pt x="7222083" y="2327776"/>
                </a:lnTo>
                <a:lnTo>
                  <a:pt x="7221004" y="2326697"/>
                </a:lnTo>
                <a:lnTo>
                  <a:pt x="7204550" y="2331148"/>
                </a:lnTo>
                <a:lnTo>
                  <a:pt x="7199154" y="2336543"/>
                </a:lnTo>
                <a:lnTo>
                  <a:pt x="7194704" y="2336543"/>
                </a:lnTo>
                <a:cubicBezTo>
                  <a:pt x="7188320" y="2336543"/>
                  <a:pt x="7181756" y="2338746"/>
                  <a:pt x="7175012" y="2343152"/>
                </a:cubicBezTo>
                <a:lnTo>
                  <a:pt x="7168403" y="2345310"/>
                </a:lnTo>
                <a:lnTo>
                  <a:pt x="7156399" y="2343152"/>
                </a:lnTo>
                <a:cubicBezTo>
                  <a:pt x="7148397" y="2345669"/>
                  <a:pt x="7144395" y="2347468"/>
                  <a:pt x="7144395" y="2348547"/>
                </a:cubicBezTo>
                <a:lnTo>
                  <a:pt x="7144395" y="2352998"/>
                </a:lnTo>
                <a:lnTo>
                  <a:pt x="7145474" y="2352998"/>
                </a:lnTo>
                <a:lnTo>
                  <a:pt x="7154241" y="2349761"/>
                </a:lnTo>
                <a:lnTo>
                  <a:pt x="7155320" y="2349761"/>
                </a:lnTo>
                <a:lnTo>
                  <a:pt x="7164087" y="2351919"/>
                </a:lnTo>
                <a:lnTo>
                  <a:pt x="7165166" y="2351919"/>
                </a:lnTo>
                <a:lnTo>
                  <a:pt x="7173933" y="2349761"/>
                </a:lnTo>
                <a:lnTo>
                  <a:pt x="7176091" y="2349761"/>
                </a:lnTo>
                <a:lnTo>
                  <a:pt x="7193624" y="2355156"/>
                </a:lnTo>
                <a:lnTo>
                  <a:pt x="7200234" y="2352998"/>
                </a:lnTo>
                <a:cubicBezTo>
                  <a:pt x="7211923" y="2355156"/>
                  <a:pt x="7217767" y="2356954"/>
                  <a:pt x="7217767" y="2358393"/>
                </a:cubicBezTo>
                <a:lnTo>
                  <a:pt x="7216688" y="2359606"/>
                </a:lnTo>
                <a:lnTo>
                  <a:pt x="7216688" y="2360685"/>
                </a:lnTo>
                <a:lnTo>
                  <a:pt x="7209000" y="2359606"/>
                </a:lnTo>
                <a:lnTo>
                  <a:pt x="7192546" y="2360685"/>
                </a:lnTo>
                <a:lnTo>
                  <a:pt x="7191467" y="2359606"/>
                </a:lnTo>
                <a:lnTo>
                  <a:pt x="7190388" y="2359606"/>
                </a:lnTo>
                <a:lnTo>
                  <a:pt x="7182700" y="2362844"/>
                </a:lnTo>
                <a:cubicBezTo>
                  <a:pt x="7174877" y="2359876"/>
                  <a:pt x="7164671" y="2358393"/>
                  <a:pt x="7152083" y="2358393"/>
                </a:cubicBezTo>
                <a:lnTo>
                  <a:pt x="7145474" y="2359606"/>
                </a:lnTo>
                <a:lnTo>
                  <a:pt x="7147632" y="2369452"/>
                </a:lnTo>
                <a:lnTo>
                  <a:pt x="7146553" y="2370531"/>
                </a:lnTo>
                <a:lnTo>
                  <a:pt x="7147632" y="2375926"/>
                </a:lnTo>
                <a:lnTo>
                  <a:pt x="7147632" y="2382535"/>
                </a:lnTo>
                <a:lnTo>
                  <a:pt x="7161929" y="2382535"/>
                </a:lnTo>
                <a:lnTo>
                  <a:pt x="7193624" y="2386986"/>
                </a:lnTo>
                <a:cubicBezTo>
                  <a:pt x="7193624" y="2385637"/>
                  <a:pt x="7202392" y="2384514"/>
                  <a:pt x="7219925" y="2383614"/>
                </a:cubicBezTo>
                <a:cubicBezTo>
                  <a:pt x="7221544" y="2369048"/>
                  <a:pt x="7224826" y="2361765"/>
                  <a:pt x="7229771" y="2361765"/>
                </a:cubicBezTo>
                <a:lnTo>
                  <a:pt x="7229771" y="2357314"/>
                </a:lnTo>
                <a:lnTo>
                  <a:pt x="7227613" y="2354077"/>
                </a:lnTo>
                <a:lnTo>
                  <a:pt x="7231929" y="2352998"/>
                </a:lnTo>
                <a:lnTo>
                  <a:pt x="7231929" y="2351919"/>
                </a:lnTo>
                <a:lnTo>
                  <a:pt x="7226534" y="2351919"/>
                </a:lnTo>
                <a:lnTo>
                  <a:pt x="7223162" y="2352998"/>
                </a:lnTo>
                <a:lnTo>
                  <a:pt x="7223162" y="2350840"/>
                </a:lnTo>
                <a:cubicBezTo>
                  <a:pt x="7231974" y="2339870"/>
                  <a:pt x="7239302" y="2334385"/>
                  <a:pt x="7245147" y="2334385"/>
                </a:cubicBezTo>
                <a:lnTo>
                  <a:pt x="7246226" y="2334385"/>
                </a:lnTo>
                <a:cubicBezTo>
                  <a:pt x="7251891" y="2337262"/>
                  <a:pt x="7263580" y="2346389"/>
                  <a:pt x="7281294" y="2361765"/>
                </a:cubicBezTo>
                <a:lnTo>
                  <a:pt x="7281294" y="2362844"/>
                </a:lnTo>
                <a:cubicBezTo>
                  <a:pt x="7275449" y="2374713"/>
                  <a:pt x="7272527" y="2389684"/>
                  <a:pt x="7272527" y="2407757"/>
                </a:cubicBezTo>
                <a:lnTo>
                  <a:pt x="7275764" y="2419761"/>
                </a:lnTo>
                <a:lnTo>
                  <a:pt x="7271448" y="2429607"/>
                </a:lnTo>
                <a:cubicBezTo>
                  <a:pt x="7271448" y="2440037"/>
                  <a:pt x="7272886" y="2446961"/>
                  <a:pt x="7275764" y="2450378"/>
                </a:cubicBezTo>
                <a:lnTo>
                  <a:pt x="7275764" y="2452670"/>
                </a:lnTo>
                <a:cubicBezTo>
                  <a:pt x="7272886" y="2459235"/>
                  <a:pt x="7271043" y="2468721"/>
                  <a:pt x="7270234" y="2481129"/>
                </a:cubicBezTo>
                <a:cubicBezTo>
                  <a:pt x="7261512" y="2489851"/>
                  <a:pt x="7254948" y="2494932"/>
                  <a:pt x="7250542" y="2496370"/>
                </a:cubicBezTo>
                <a:lnTo>
                  <a:pt x="7240696" y="2495291"/>
                </a:lnTo>
                <a:cubicBezTo>
                  <a:pt x="7240696" y="2497179"/>
                  <a:pt x="7236335" y="2499382"/>
                  <a:pt x="7227613" y="2501900"/>
                </a:cubicBezTo>
                <a:cubicBezTo>
                  <a:pt x="7221589" y="2501900"/>
                  <a:pt x="7216104" y="2496775"/>
                  <a:pt x="7211158" y="2486524"/>
                </a:cubicBezTo>
                <a:lnTo>
                  <a:pt x="7211158" y="2485445"/>
                </a:lnTo>
                <a:lnTo>
                  <a:pt x="7212237" y="2484366"/>
                </a:lnTo>
                <a:lnTo>
                  <a:pt x="7212237" y="2483287"/>
                </a:lnTo>
                <a:cubicBezTo>
                  <a:pt x="7209360" y="2483287"/>
                  <a:pt x="7207921" y="2481084"/>
                  <a:pt x="7207921" y="2476678"/>
                </a:cubicBezTo>
                <a:cubicBezTo>
                  <a:pt x="7200368" y="2470294"/>
                  <a:pt x="7191242" y="2464450"/>
                  <a:pt x="7180542" y="2459144"/>
                </a:cubicBezTo>
                <a:lnTo>
                  <a:pt x="7180542" y="2456986"/>
                </a:lnTo>
                <a:cubicBezTo>
                  <a:pt x="7180542" y="2456087"/>
                  <a:pt x="7184183" y="2454649"/>
                  <a:pt x="7191467" y="2452670"/>
                </a:cubicBezTo>
                <a:lnTo>
                  <a:pt x="7196996" y="2454828"/>
                </a:lnTo>
                <a:lnTo>
                  <a:pt x="7203470" y="2452670"/>
                </a:lnTo>
                <a:lnTo>
                  <a:pt x="7204550" y="2453749"/>
                </a:lnTo>
                <a:cubicBezTo>
                  <a:pt x="7204550" y="2450782"/>
                  <a:pt x="7209315" y="2448579"/>
                  <a:pt x="7218846" y="2447141"/>
                </a:cubicBezTo>
                <a:lnTo>
                  <a:pt x="7222083" y="2428528"/>
                </a:lnTo>
                <a:lnTo>
                  <a:pt x="7218846" y="2427449"/>
                </a:lnTo>
                <a:lnTo>
                  <a:pt x="7210079" y="2430686"/>
                </a:lnTo>
                <a:cubicBezTo>
                  <a:pt x="7205674" y="2430686"/>
                  <a:pt x="7202751" y="2428528"/>
                  <a:pt x="7201312" y="2424212"/>
                </a:cubicBezTo>
                <a:lnTo>
                  <a:pt x="7177170" y="2427449"/>
                </a:lnTo>
                <a:lnTo>
                  <a:pt x="7176091" y="2427449"/>
                </a:lnTo>
                <a:lnTo>
                  <a:pt x="7166245" y="2425291"/>
                </a:lnTo>
                <a:lnTo>
                  <a:pt x="7152083" y="2426370"/>
                </a:lnTo>
                <a:lnTo>
                  <a:pt x="7148711" y="2425291"/>
                </a:lnTo>
                <a:lnTo>
                  <a:pt x="7146553" y="2428528"/>
                </a:lnTo>
                <a:cubicBezTo>
                  <a:pt x="7147992" y="2431046"/>
                  <a:pt x="7149071" y="2436171"/>
                  <a:pt x="7149790" y="2443904"/>
                </a:cubicBezTo>
                <a:lnTo>
                  <a:pt x="7148711" y="2444983"/>
                </a:lnTo>
                <a:lnTo>
                  <a:pt x="7147632" y="2444983"/>
                </a:lnTo>
                <a:lnTo>
                  <a:pt x="7146553" y="2443904"/>
                </a:lnTo>
                <a:lnTo>
                  <a:pt x="7143316" y="2444983"/>
                </a:lnTo>
                <a:lnTo>
                  <a:pt x="7145474" y="2447141"/>
                </a:lnTo>
                <a:lnTo>
                  <a:pt x="7142237" y="2453749"/>
                </a:lnTo>
                <a:lnTo>
                  <a:pt x="7146553" y="2458065"/>
                </a:lnTo>
                <a:lnTo>
                  <a:pt x="7146553" y="2474520"/>
                </a:lnTo>
                <a:lnTo>
                  <a:pt x="7145474" y="2475599"/>
                </a:lnTo>
                <a:lnTo>
                  <a:pt x="7146553" y="2476678"/>
                </a:lnTo>
                <a:lnTo>
                  <a:pt x="7146553" y="2482208"/>
                </a:lnTo>
                <a:lnTo>
                  <a:pt x="7147632" y="2494212"/>
                </a:lnTo>
                <a:cubicBezTo>
                  <a:pt x="7145294" y="2499337"/>
                  <a:pt x="7140574" y="2501900"/>
                  <a:pt x="7133470" y="2501900"/>
                </a:cubicBezTo>
                <a:cubicBezTo>
                  <a:pt x="7128705" y="2501900"/>
                  <a:pt x="7123580" y="2500821"/>
                  <a:pt x="7118094" y="2498663"/>
                </a:cubicBezTo>
                <a:lnTo>
                  <a:pt x="7111485" y="2500821"/>
                </a:lnTo>
                <a:lnTo>
                  <a:pt x="7105011" y="2499742"/>
                </a:lnTo>
                <a:lnTo>
                  <a:pt x="7099482" y="2500821"/>
                </a:lnTo>
                <a:lnTo>
                  <a:pt x="7098403" y="2499742"/>
                </a:lnTo>
                <a:lnTo>
                  <a:pt x="7098403" y="2494212"/>
                </a:lnTo>
                <a:lnTo>
                  <a:pt x="7093952" y="2464674"/>
                </a:lnTo>
                <a:cubicBezTo>
                  <a:pt x="7096919" y="2460808"/>
                  <a:pt x="7098403" y="2457166"/>
                  <a:pt x="7098403" y="2453749"/>
                </a:cubicBezTo>
                <a:lnTo>
                  <a:pt x="7099482" y="2453749"/>
                </a:lnTo>
                <a:lnTo>
                  <a:pt x="7098403" y="2452670"/>
                </a:lnTo>
                <a:lnTo>
                  <a:pt x="7098403" y="2442825"/>
                </a:lnTo>
                <a:lnTo>
                  <a:pt x="7097324" y="2437295"/>
                </a:lnTo>
                <a:lnTo>
                  <a:pt x="7103798" y="2435137"/>
                </a:lnTo>
                <a:lnTo>
                  <a:pt x="7097324" y="2428528"/>
                </a:lnTo>
                <a:lnTo>
                  <a:pt x="7099482" y="2425291"/>
                </a:lnTo>
                <a:lnTo>
                  <a:pt x="7098403" y="2403306"/>
                </a:lnTo>
                <a:lnTo>
                  <a:pt x="7098403" y="2384693"/>
                </a:lnTo>
                <a:lnTo>
                  <a:pt x="7099482" y="2383614"/>
                </a:lnTo>
                <a:cubicBezTo>
                  <a:pt x="7099482" y="2369048"/>
                  <a:pt x="7096200" y="2361765"/>
                  <a:pt x="7089636" y="2361765"/>
                </a:cubicBezTo>
                <a:lnTo>
                  <a:pt x="7078711" y="2368373"/>
                </a:lnTo>
                <a:lnTo>
                  <a:pt x="7072102" y="2352998"/>
                </a:lnTo>
                <a:lnTo>
                  <a:pt x="7066572" y="2327776"/>
                </a:lnTo>
                <a:cubicBezTo>
                  <a:pt x="7065133" y="2327776"/>
                  <a:pt x="7062616" y="2322696"/>
                  <a:pt x="7059019" y="2312535"/>
                </a:cubicBezTo>
                <a:lnTo>
                  <a:pt x="7059019" y="2310242"/>
                </a:lnTo>
                <a:lnTo>
                  <a:pt x="7063335" y="2305926"/>
                </a:lnTo>
                <a:cubicBezTo>
                  <a:pt x="7078711" y="2307904"/>
                  <a:pt x="7086399" y="2310467"/>
                  <a:pt x="7086399" y="2313614"/>
                </a:cubicBezTo>
                <a:lnTo>
                  <a:pt x="7086399" y="2314693"/>
                </a:lnTo>
                <a:lnTo>
                  <a:pt x="7089636" y="2312535"/>
                </a:lnTo>
                <a:lnTo>
                  <a:pt x="7098403" y="2313614"/>
                </a:lnTo>
                <a:lnTo>
                  <a:pt x="7102719" y="2309163"/>
                </a:lnTo>
                <a:lnTo>
                  <a:pt x="7112564" y="2310242"/>
                </a:lnTo>
                <a:cubicBezTo>
                  <a:pt x="7114992" y="2310242"/>
                  <a:pt x="7117915" y="2303319"/>
                  <a:pt x="7121331" y="2289471"/>
                </a:cubicBezTo>
                <a:lnTo>
                  <a:pt x="7121331" y="2285155"/>
                </a:lnTo>
                <a:lnTo>
                  <a:pt x="7110406" y="2280704"/>
                </a:lnTo>
                <a:lnTo>
                  <a:pt x="7109327" y="2280704"/>
                </a:lnTo>
                <a:lnTo>
                  <a:pt x="7098403" y="2283941"/>
                </a:lnTo>
                <a:cubicBezTo>
                  <a:pt x="7095975" y="2283941"/>
                  <a:pt x="7093412" y="2282503"/>
                  <a:pt x="7090715" y="2279625"/>
                </a:cubicBezTo>
                <a:lnTo>
                  <a:pt x="7086399" y="2280704"/>
                </a:lnTo>
                <a:lnTo>
                  <a:pt x="7075339" y="2279625"/>
                </a:lnTo>
                <a:cubicBezTo>
                  <a:pt x="7075339" y="2281783"/>
                  <a:pt x="7072057" y="2283627"/>
                  <a:pt x="7065493" y="2285155"/>
                </a:cubicBezTo>
                <a:lnTo>
                  <a:pt x="7053489" y="2275174"/>
                </a:lnTo>
                <a:lnTo>
                  <a:pt x="7053489" y="2274095"/>
                </a:lnTo>
                <a:lnTo>
                  <a:pt x="7057805" y="2269779"/>
                </a:lnTo>
                <a:lnTo>
                  <a:pt x="7059019" y="2269779"/>
                </a:lnTo>
                <a:lnTo>
                  <a:pt x="7065493" y="2277467"/>
                </a:lnTo>
                <a:lnTo>
                  <a:pt x="7066572" y="2277467"/>
                </a:lnTo>
                <a:cubicBezTo>
                  <a:pt x="7069539" y="2272342"/>
                  <a:pt x="7072102" y="2269779"/>
                  <a:pt x="7074260" y="2269779"/>
                </a:cubicBezTo>
                <a:cubicBezTo>
                  <a:pt x="7080824" y="2271758"/>
                  <a:pt x="7084106" y="2273196"/>
                  <a:pt x="7084106" y="2274095"/>
                </a:cubicBezTo>
                <a:lnTo>
                  <a:pt x="7085185" y="2273016"/>
                </a:lnTo>
                <a:lnTo>
                  <a:pt x="7087478" y="2273016"/>
                </a:lnTo>
                <a:lnTo>
                  <a:pt x="7090715" y="2275174"/>
                </a:lnTo>
                <a:lnTo>
                  <a:pt x="7091794" y="2275174"/>
                </a:lnTo>
                <a:lnTo>
                  <a:pt x="7090715" y="2274095"/>
                </a:lnTo>
                <a:lnTo>
                  <a:pt x="7090715" y="2271937"/>
                </a:lnTo>
                <a:lnTo>
                  <a:pt x="7092873" y="2269779"/>
                </a:lnTo>
                <a:lnTo>
                  <a:pt x="7103798" y="2269779"/>
                </a:lnTo>
                <a:cubicBezTo>
                  <a:pt x="7106765" y="2273376"/>
                  <a:pt x="7109327" y="2275174"/>
                  <a:pt x="7111485" y="2275174"/>
                </a:cubicBezTo>
                <a:lnTo>
                  <a:pt x="7118094" y="2269779"/>
                </a:lnTo>
                <a:lnTo>
                  <a:pt x="7126861" y="2269779"/>
                </a:lnTo>
                <a:lnTo>
                  <a:pt x="7133470" y="2271937"/>
                </a:lnTo>
                <a:lnTo>
                  <a:pt x="7143316" y="2270858"/>
                </a:lnTo>
                <a:lnTo>
                  <a:pt x="7144395" y="2270858"/>
                </a:lnTo>
                <a:lnTo>
                  <a:pt x="7145474" y="2271937"/>
                </a:lnTo>
                <a:cubicBezTo>
                  <a:pt x="7150959" y="2269240"/>
                  <a:pt x="7153881" y="2267037"/>
                  <a:pt x="7154241" y="2265329"/>
                </a:cubicBezTo>
                <a:lnTo>
                  <a:pt x="7151004" y="2258855"/>
                </a:lnTo>
                <a:lnTo>
                  <a:pt x="7153162" y="2252246"/>
                </a:lnTo>
                <a:lnTo>
                  <a:pt x="7149790" y="2241321"/>
                </a:lnTo>
                <a:cubicBezTo>
                  <a:pt x="7151139" y="2237994"/>
                  <a:pt x="7153342" y="2235431"/>
                  <a:pt x="7156399" y="2233633"/>
                </a:cubicBezTo>
                <a:close/>
                <a:moveTo>
                  <a:pt x="3605039" y="2233521"/>
                </a:moveTo>
                <a:lnTo>
                  <a:pt x="3605039" y="2235679"/>
                </a:lnTo>
                <a:lnTo>
                  <a:pt x="3606118" y="2235679"/>
                </a:lnTo>
                <a:lnTo>
                  <a:pt x="3606118" y="2233521"/>
                </a:lnTo>
                <a:close/>
                <a:moveTo>
                  <a:pt x="7670042" y="2233251"/>
                </a:moveTo>
                <a:lnTo>
                  <a:pt x="7670042" y="2236488"/>
                </a:lnTo>
                <a:lnTo>
                  <a:pt x="7672200" y="2236488"/>
                </a:lnTo>
                <a:lnTo>
                  <a:pt x="7672200" y="2233251"/>
                </a:lnTo>
                <a:close/>
                <a:moveTo>
                  <a:pt x="4155317" y="2233251"/>
                </a:moveTo>
                <a:lnTo>
                  <a:pt x="4155317" y="2236488"/>
                </a:lnTo>
                <a:lnTo>
                  <a:pt x="4157476" y="2236488"/>
                </a:lnTo>
                <a:lnTo>
                  <a:pt x="4157476" y="2233251"/>
                </a:lnTo>
                <a:close/>
                <a:moveTo>
                  <a:pt x="9280279" y="2232577"/>
                </a:moveTo>
                <a:lnTo>
                  <a:pt x="9279200" y="2233656"/>
                </a:lnTo>
                <a:lnTo>
                  <a:pt x="9278121" y="2233656"/>
                </a:lnTo>
                <a:lnTo>
                  <a:pt x="9279200" y="2239051"/>
                </a:lnTo>
                <a:lnTo>
                  <a:pt x="9279200" y="2246604"/>
                </a:lnTo>
                <a:lnTo>
                  <a:pt x="9280279" y="2246604"/>
                </a:lnTo>
                <a:cubicBezTo>
                  <a:pt x="9282437" y="2246604"/>
                  <a:pt x="9283516" y="2243007"/>
                  <a:pt x="9283516" y="2235814"/>
                </a:cubicBezTo>
                <a:lnTo>
                  <a:pt x="9282437" y="2232577"/>
                </a:lnTo>
                <a:close/>
                <a:moveTo>
                  <a:pt x="8667014" y="2232172"/>
                </a:moveTo>
                <a:lnTo>
                  <a:pt x="8667014" y="2233251"/>
                </a:lnTo>
                <a:lnTo>
                  <a:pt x="8669172" y="2233251"/>
                </a:lnTo>
                <a:lnTo>
                  <a:pt x="8669172" y="2232172"/>
                </a:lnTo>
                <a:close/>
                <a:moveTo>
                  <a:pt x="1093274" y="2231498"/>
                </a:moveTo>
                <a:lnTo>
                  <a:pt x="1093274" y="2232577"/>
                </a:lnTo>
                <a:cubicBezTo>
                  <a:pt x="1093274" y="2236893"/>
                  <a:pt x="1095431" y="2239051"/>
                  <a:pt x="1099749" y="2239051"/>
                </a:cubicBezTo>
                <a:lnTo>
                  <a:pt x="1100827" y="2239051"/>
                </a:lnTo>
                <a:lnTo>
                  <a:pt x="1100827" y="2231498"/>
                </a:lnTo>
                <a:close/>
                <a:moveTo>
                  <a:pt x="1145875" y="2230419"/>
                </a:moveTo>
                <a:cubicBezTo>
                  <a:pt x="1154597" y="2230419"/>
                  <a:pt x="1163544" y="2234735"/>
                  <a:pt x="1172715" y="2243367"/>
                </a:cubicBezTo>
                <a:lnTo>
                  <a:pt x="1172715" y="2249841"/>
                </a:lnTo>
                <a:lnTo>
                  <a:pt x="1181348" y="2247683"/>
                </a:lnTo>
                <a:cubicBezTo>
                  <a:pt x="1187731" y="2254966"/>
                  <a:pt x="1190923" y="2261395"/>
                  <a:pt x="1190923" y="2266970"/>
                </a:cubicBezTo>
                <a:lnTo>
                  <a:pt x="1193082" y="2270207"/>
                </a:lnTo>
                <a:lnTo>
                  <a:pt x="1192003" y="2276546"/>
                </a:lnTo>
                <a:lnTo>
                  <a:pt x="1194160" y="2283020"/>
                </a:lnTo>
                <a:cubicBezTo>
                  <a:pt x="1194160" y="2293451"/>
                  <a:pt x="1187012" y="2300959"/>
                  <a:pt x="1172715" y="2305545"/>
                </a:cubicBezTo>
                <a:cubicBezTo>
                  <a:pt x="1171277" y="2304106"/>
                  <a:pt x="1166601" y="2303387"/>
                  <a:pt x="1158689" y="2303387"/>
                </a:cubicBezTo>
                <a:cubicBezTo>
                  <a:pt x="1150865" y="2301858"/>
                  <a:pt x="1146954" y="2299385"/>
                  <a:pt x="1146954" y="2295969"/>
                </a:cubicBezTo>
                <a:lnTo>
                  <a:pt x="1148033" y="2261575"/>
                </a:lnTo>
                <a:lnTo>
                  <a:pt x="1140480" y="2235814"/>
                </a:lnTo>
                <a:cubicBezTo>
                  <a:pt x="1141739" y="2232217"/>
                  <a:pt x="1143537" y="2230419"/>
                  <a:pt x="1145875" y="2230419"/>
                </a:cubicBezTo>
                <a:close/>
                <a:moveTo>
                  <a:pt x="2278936" y="2230014"/>
                </a:moveTo>
                <a:lnTo>
                  <a:pt x="2278936" y="2233251"/>
                </a:lnTo>
                <a:lnTo>
                  <a:pt x="2280016" y="2233251"/>
                </a:lnTo>
                <a:lnTo>
                  <a:pt x="2280016" y="2230014"/>
                </a:lnTo>
                <a:close/>
                <a:moveTo>
                  <a:pt x="2140824" y="2230014"/>
                </a:moveTo>
                <a:cubicBezTo>
                  <a:pt x="2140824" y="2232172"/>
                  <a:pt x="2139745" y="2233251"/>
                  <a:pt x="2137588" y="2233251"/>
                </a:cubicBezTo>
                <a:lnTo>
                  <a:pt x="2137588" y="2234330"/>
                </a:lnTo>
                <a:lnTo>
                  <a:pt x="2148243" y="2235409"/>
                </a:lnTo>
                <a:lnTo>
                  <a:pt x="2150402" y="2231093"/>
                </a:lnTo>
                <a:lnTo>
                  <a:pt x="2145140" y="2230014"/>
                </a:lnTo>
                <a:close/>
                <a:moveTo>
                  <a:pt x="3157267" y="2228396"/>
                </a:moveTo>
                <a:lnTo>
                  <a:pt x="3157267" y="2229475"/>
                </a:lnTo>
                <a:lnTo>
                  <a:pt x="3162527" y="2235949"/>
                </a:lnTo>
                <a:lnTo>
                  <a:pt x="3162527" y="2237028"/>
                </a:lnTo>
                <a:lnTo>
                  <a:pt x="3161583" y="2238107"/>
                </a:lnTo>
                <a:lnTo>
                  <a:pt x="3161583" y="2239051"/>
                </a:lnTo>
                <a:lnTo>
                  <a:pt x="3164685" y="2241209"/>
                </a:lnTo>
                <a:lnTo>
                  <a:pt x="3165764" y="2232712"/>
                </a:lnTo>
                <a:cubicBezTo>
                  <a:pt x="3164685" y="2229835"/>
                  <a:pt x="3163606" y="2228396"/>
                  <a:pt x="3162527" y="2228396"/>
                </a:cubicBezTo>
                <a:close/>
                <a:moveTo>
                  <a:pt x="7658038" y="2227856"/>
                </a:moveTo>
                <a:cubicBezTo>
                  <a:pt x="7654801" y="2229295"/>
                  <a:pt x="7653003" y="2230734"/>
                  <a:pt x="7652643" y="2232172"/>
                </a:cubicBezTo>
                <a:lnTo>
                  <a:pt x="7652643" y="2235409"/>
                </a:lnTo>
                <a:cubicBezTo>
                  <a:pt x="7656959" y="2235409"/>
                  <a:pt x="7659117" y="2233251"/>
                  <a:pt x="7659117" y="2228935"/>
                </a:cubicBezTo>
                <a:close/>
                <a:moveTo>
                  <a:pt x="4143314" y="2227856"/>
                </a:moveTo>
                <a:cubicBezTo>
                  <a:pt x="4140077" y="2229295"/>
                  <a:pt x="4138278" y="2230734"/>
                  <a:pt x="4137919" y="2232172"/>
                </a:cubicBezTo>
                <a:lnTo>
                  <a:pt x="4137919" y="2235409"/>
                </a:lnTo>
                <a:cubicBezTo>
                  <a:pt x="4142235" y="2235409"/>
                  <a:pt x="4144393" y="2233251"/>
                  <a:pt x="4144393" y="2228935"/>
                </a:cubicBezTo>
                <a:close/>
                <a:moveTo>
                  <a:pt x="9075942" y="2227047"/>
                </a:moveTo>
                <a:lnTo>
                  <a:pt x="9079179" y="2227047"/>
                </a:lnTo>
                <a:cubicBezTo>
                  <a:pt x="9081337" y="2227766"/>
                  <a:pt x="9082416" y="2229969"/>
                  <a:pt x="9082416" y="2233656"/>
                </a:cubicBezTo>
                <a:lnTo>
                  <a:pt x="9079179" y="2236893"/>
                </a:lnTo>
                <a:lnTo>
                  <a:pt x="9077021" y="2236893"/>
                </a:lnTo>
                <a:cubicBezTo>
                  <a:pt x="9074863" y="2236174"/>
                  <a:pt x="9073784" y="2233971"/>
                  <a:pt x="9073784" y="2230284"/>
                </a:cubicBezTo>
                <a:lnTo>
                  <a:pt x="9073784" y="2229205"/>
                </a:lnTo>
                <a:close/>
                <a:moveTo>
                  <a:pt x="6197327" y="2227047"/>
                </a:moveTo>
                <a:lnTo>
                  <a:pt x="6197327" y="2228126"/>
                </a:lnTo>
                <a:lnTo>
                  <a:pt x="6200564" y="2228126"/>
                </a:lnTo>
                <a:lnTo>
                  <a:pt x="6200564" y="2227047"/>
                </a:lnTo>
                <a:close/>
                <a:moveTo>
                  <a:pt x="2218919" y="2226777"/>
                </a:moveTo>
                <a:lnTo>
                  <a:pt x="2217838" y="2227856"/>
                </a:lnTo>
                <a:lnTo>
                  <a:pt x="2217838" y="2232172"/>
                </a:lnTo>
                <a:lnTo>
                  <a:pt x="2222155" y="2232172"/>
                </a:lnTo>
                <a:lnTo>
                  <a:pt x="2222155" y="2231093"/>
                </a:lnTo>
                <a:cubicBezTo>
                  <a:pt x="2221075" y="2228216"/>
                  <a:pt x="2219997" y="2226777"/>
                  <a:pt x="2218919" y="2226777"/>
                </a:cubicBezTo>
                <a:close/>
                <a:moveTo>
                  <a:pt x="6731960" y="2225698"/>
                </a:moveTo>
                <a:cubicBezTo>
                  <a:pt x="6723148" y="2227317"/>
                  <a:pt x="6718742" y="2231678"/>
                  <a:pt x="6718742" y="2238781"/>
                </a:cubicBezTo>
                <a:lnTo>
                  <a:pt x="6718742" y="2240939"/>
                </a:lnTo>
                <a:lnTo>
                  <a:pt x="6722114" y="2245390"/>
                </a:lnTo>
                <a:lnTo>
                  <a:pt x="6722114" y="2247548"/>
                </a:lnTo>
                <a:cubicBezTo>
                  <a:pt x="6719147" y="2250246"/>
                  <a:pt x="6717663" y="2256450"/>
                  <a:pt x="6717663" y="2266161"/>
                </a:cubicBezTo>
                <a:lnTo>
                  <a:pt x="6728588" y="2263868"/>
                </a:lnTo>
                <a:cubicBezTo>
                  <a:pt x="6735152" y="2264857"/>
                  <a:pt x="6738434" y="2265981"/>
                  <a:pt x="6738434" y="2267240"/>
                </a:cubicBezTo>
                <a:lnTo>
                  <a:pt x="6747201" y="2263868"/>
                </a:lnTo>
                <a:lnTo>
                  <a:pt x="6747201" y="2260631"/>
                </a:lnTo>
                <a:cubicBezTo>
                  <a:pt x="6737040" y="2256405"/>
                  <a:pt x="6731960" y="2252763"/>
                  <a:pt x="6731960" y="2249706"/>
                </a:cubicBezTo>
                <a:lnTo>
                  <a:pt x="6738434" y="2243097"/>
                </a:lnTo>
                <a:cubicBezTo>
                  <a:pt x="6738434" y="2231498"/>
                  <a:pt x="6736276" y="2225698"/>
                  <a:pt x="6731960" y="2225698"/>
                </a:cubicBezTo>
                <a:close/>
                <a:moveTo>
                  <a:pt x="6633501" y="2225698"/>
                </a:moveTo>
                <a:lnTo>
                  <a:pt x="6627971" y="2227856"/>
                </a:lnTo>
                <a:lnTo>
                  <a:pt x="6626892" y="2226777"/>
                </a:lnTo>
                <a:lnTo>
                  <a:pt x="6621497" y="2227856"/>
                </a:lnTo>
                <a:lnTo>
                  <a:pt x="6612730" y="2227856"/>
                </a:lnTo>
                <a:lnTo>
                  <a:pt x="6609358" y="2231093"/>
                </a:lnTo>
                <a:lnTo>
                  <a:pt x="6611651" y="2237702"/>
                </a:lnTo>
                <a:lnTo>
                  <a:pt x="6611651" y="2250785"/>
                </a:lnTo>
                <a:cubicBezTo>
                  <a:pt x="6612011" y="2252224"/>
                  <a:pt x="6618575" y="2255506"/>
                  <a:pt x="6631343" y="2260631"/>
                </a:cubicBezTo>
                <a:cubicBezTo>
                  <a:pt x="6641323" y="2267195"/>
                  <a:pt x="6648247" y="2270477"/>
                  <a:pt x="6652114" y="2270477"/>
                </a:cubicBezTo>
                <a:lnTo>
                  <a:pt x="6658588" y="2266161"/>
                </a:lnTo>
                <a:lnTo>
                  <a:pt x="6667354" y="2268319"/>
                </a:lnTo>
                <a:cubicBezTo>
                  <a:pt x="6670322" y="2265711"/>
                  <a:pt x="6671805" y="2263149"/>
                  <a:pt x="6671805" y="2260631"/>
                </a:cubicBezTo>
                <a:lnTo>
                  <a:pt x="6671805" y="2254022"/>
                </a:lnTo>
                <a:lnTo>
                  <a:pt x="6666275" y="2248627"/>
                </a:lnTo>
                <a:lnTo>
                  <a:pt x="6660880" y="2251864"/>
                </a:lnTo>
                <a:lnTo>
                  <a:pt x="6659667" y="2251864"/>
                </a:lnTo>
                <a:lnTo>
                  <a:pt x="6651035" y="2249706"/>
                </a:lnTo>
                <a:lnTo>
                  <a:pt x="6642268" y="2251864"/>
                </a:lnTo>
                <a:lnTo>
                  <a:pt x="6638896" y="2251864"/>
                </a:lnTo>
                <a:lnTo>
                  <a:pt x="6635659" y="2248627"/>
                </a:lnTo>
                <a:cubicBezTo>
                  <a:pt x="6635659" y="2245480"/>
                  <a:pt x="6642942" y="2243637"/>
                  <a:pt x="6657509" y="2243097"/>
                </a:cubicBezTo>
                <a:lnTo>
                  <a:pt x="6667354" y="2246469"/>
                </a:lnTo>
                <a:cubicBezTo>
                  <a:pt x="6670682" y="2246469"/>
                  <a:pt x="6672884" y="2242063"/>
                  <a:pt x="6673963" y="2233251"/>
                </a:cubicBezTo>
                <a:lnTo>
                  <a:pt x="6672884" y="2228935"/>
                </a:lnTo>
                <a:lnTo>
                  <a:pt x="6657509" y="2228935"/>
                </a:lnTo>
                <a:cubicBezTo>
                  <a:pt x="6648607" y="2228935"/>
                  <a:pt x="6640604" y="2227856"/>
                  <a:pt x="6633501" y="2225698"/>
                </a:cubicBezTo>
                <a:close/>
                <a:moveTo>
                  <a:pt x="1737965" y="2225564"/>
                </a:moveTo>
                <a:lnTo>
                  <a:pt x="1737965" y="2229880"/>
                </a:lnTo>
                <a:lnTo>
                  <a:pt x="1739178" y="2229880"/>
                </a:lnTo>
                <a:lnTo>
                  <a:pt x="1741336" y="2227722"/>
                </a:lnTo>
                <a:lnTo>
                  <a:pt x="1741336" y="2225564"/>
                </a:lnTo>
                <a:close/>
                <a:moveTo>
                  <a:pt x="1620489" y="2225564"/>
                </a:moveTo>
                <a:lnTo>
                  <a:pt x="1618331" y="2227722"/>
                </a:lnTo>
                <a:lnTo>
                  <a:pt x="1619410" y="2230959"/>
                </a:lnTo>
                <a:lnTo>
                  <a:pt x="1622647" y="2230959"/>
                </a:lnTo>
                <a:lnTo>
                  <a:pt x="1622647" y="2227722"/>
                </a:lnTo>
                <a:close/>
                <a:moveTo>
                  <a:pt x="6780110" y="2224485"/>
                </a:moveTo>
                <a:lnTo>
                  <a:pt x="6780110" y="2226777"/>
                </a:lnTo>
                <a:lnTo>
                  <a:pt x="6782268" y="2226777"/>
                </a:lnTo>
                <a:close/>
                <a:moveTo>
                  <a:pt x="8654201" y="2223675"/>
                </a:moveTo>
                <a:lnTo>
                  <a:pt x="8654201" y="2224754"/>
                </a:lnTo>
                <a:lnTo>
                  <a:pt x="8656224" y="2224754"/>
                </a:lnTo>
                <a:lnTo>
                  <a:pt x="8656224" y="2223675"/>
                </a:lnTo>
                <a:close/>
                <a:moveTo>
                  <a:pt x="2230786" y="2222596"/>
                </a:moveTo>
                <a:lnTo>
                  <a:pt x="2230786" y="2223675"/>
                </a:lnTo>
                <a:lnTo>
                  <a:pt x="2234289" y="2224579"/>
                </a:lnTo>
                <a:lnTo>
                  <a:pt x="2234968" y="2225105"/>
                </a:lnTo>
                <a:lnTo>
                  <a:pt x="2234968" y="2227856"/>
                </a:lnTo>
                <a:lnTo>
                  <a:pt x="2232810" y="2227856"/>
                </a:lnTo>
                <a:lnTo>
                  <a:pt x="2236047" y="2231093"/>
                </a:lnTo>
                <a:lnTo>
                  <a:pt x="2237125" y="2231093"/>
                </a:lnTo>
                <a:lnTo>
                  <a:pt x="2237125" y="2226777"/>
                </a:lnTo>
                <a:lnTo>
                  <a:pt x="2234968" y="2225105"/>
                </a:lnTo>
                <a:lnTo>
                  <a:pt x="2234968" y="2224754"/>
                </a:lnTo>
                <a:lnTo>
                  <a:pt x="2234289" y="2224579"/>
                </a:lnTo>
                <a:lnTo>
                  <a:pt x="2231730" y="2222596"/>
                </a:lnTo>
                <a:close/>
                <a:moveTo>
                  <a:pt x="8665935" y="2221517"/>
                </a:moveTo>
                <a:lnTo>
                  <a:pt x="8665935" y="2224754"/>
                </a:lnTo>
                <a:lnTo>
                  <a:pt x="8668093" y="2226777"/>
                </a:lnTo>
                <a:lnTo>
                  <a:pt x="8670116" y="2223675"/>
                </a:lnTo>
                <a:lnTo>
                  <a:pt x="8668093" y="2221517"/>
                </a:lnTo>
                <a:close/>
                <a:moveTo>
                  <a:pt x="1709506" y="2221113"/>
                </a:moveTo>
                <a:lnTo>
                  <a:pt x="1706135" y="2224485"/>
                </a:lnTo>
                <a:lnTo>
                  <a:pt x="1706135" y="2250785"/>
                </a:lnTo>
                <a:cubicBezTo>
                  <a:pt x="1706135" y="2254652"/>
                  <a:pt x="1705056" y="2257934"/>
                  <a:pt x="1702896" y="2260631"/>
                </a:cubicBezTo>
                <a:lnTo>
                  <a:pt x="1705056" y="2262924"/>
                </a:lnTo>
                <a:lnTo>
                  <a:pt x="1705056" y="2266161"/>
                </a:lnTo>
                <a:lnTo>
                  <a:pt x="1703978" y="2271691"/>
                </a:lnTo>
                <a:lnTo>
                  <a:pt x="1706135" y="2273849"/>
                </a:lnTo>
                <a:lnTo>
                  <a:pt x="1706135" y="2316739"/>
                </a:lnTo>
                <a:cubicBezTo>
                  <a:pt x="1706135" y="2319077"/>
                  <a:pt x="1705056" y="2321640"/>
                  <a:pt x="1702896" y="2324427"/>
                </a:cubicBezTo>
                <a:cubicBezTo>
                  <a:pt x="1705056" y="2331531"/>
                  <a:pt x="1706135" y="2338859"/>
                  <a:pt x="1706135" y="2346412"/>
                </a:cubicBezTo>
                <a:lnTo>
                  <a:pt x="1706135" y="2347491"/>
                </a:lnTo>
                <a:lnTo>
                  <a:pt x="1709506" y="2347491"/>
                </a:lnTo>
                <a:cubicBezTo>
                  <a:pt x="1713824" y="2344883"/>
                  <a:pt x="1715981" y="2342321"/>
                  <a:pt x="1715981" y="2339803"/>
                </a:cubicBezTo>
                <a:lnTo>
                  <a:pt x="1713824" y="2333194"/>
                </a:lnTo>
                <a:lnTo>
                  <a:pt x="1713824" y="2305680"/>
                </a:lnTo>
                <a:lnTo>
                  <a:pt x="1717195" y="2300150"/>
                </a:lnTo>
                <a:lnTo>
                  <a:pt x="1713824" y="2296913"/>
                </a:lnTo>
                <a:lnTo>
                  <a:pt x="1713824" y="2292462"/>
                </a:lnTo>
                <a:cubicBezTo>
                  <a:pt x="1715081" y="2285898"/>
                  <a:pt x="1716565" y="2282616"/>
                  <a:pt x="1718273" y="2282616"/>
                </a:cubicBezTo>
                <a:lnTo>
                  <a:pt x="1719353" y="2282616"/>
                </a:lnTo>
                <a:cubicBezTo>
                  <a:pt x="1719353" y="2285583"/>
                  <a:pt x="1720072" y="2287067"/>
                  <a:pt x="1721510" y="2287067"/>
                </a:cubicBezTo>
                <a:lnTo>
                  <a:pt x="1722591" y="2287067"/>
                </a:lnTo>
                <a:lnTo>
                  <a:pt x="1722591" y="2285988"/>
                </a:lnTo>
                <a:cubicBezTo>
                  <a:pt x="1720792" y="2285988"/>
                  <a:pt x="1719711" y="2284504"/>
                  <a:pt x="1719353" y="2281537"/>
                </a:cubicBezTo>
                <a:lnTo>
                  <a:pt x="1720432" y="2274928"/>
                </a:lnTo>
                <a:lnTo>
                  <a:pt x="1720432" y="2272770"/>
                </a:lnTo>
                <a:lnTo>
                  <a:pt x="1717195" y="2268319"/>
                </a:lnTo>
                <a:lnTo>
                  <a:pt x="1717195" y="2267240"/>
                </a:lnTo>
                <a:lnTo>
                  <a:pt x="1720432" y="2262924"/>
                </a:lnTo>
                <a:lnTo>
                  <a:pt x="1713824" y="2254022"/>
                </a:lnTo>
                <a:lnTo>
                  <a:pt x="1713824" y="2249706"/>
                </a:lnTo>
                <a:lnTo>
                  <a:pt x="1715981" y="2240939"/>
                </a:lnTo>
                <a:lnTo>
                  <a:pt x="1713824" y="2238646"/>
                </a:lnTo>
                <a:lnTo>
                  <a:pt x="1713824" y="2236488"/>
                </a:lnTo>
                <a:lnTo>
                  <a:pt x="1717195" y="2227722"/>
                </a:lnTo>
                <a:cubicBezTo>
                  <a:pt x="1716386" y="2223316"/>
                  <a:pt x="1715261" y="2221113"/>
                  <a:pt x="1713824" y="2221113"/>
                </a:cubicBezTo>
                <a:close/>
                <a:moveTo>
                  <a:pt x="8800675" y="2219359"/>
                </a:moveTo>
                <a:lnTo>
                  <a:pt x="8800675" y="2220438"/>
                </a:lnTo>
                <a:lnTo>
                  <a:pt x="8803778" y="2220438"/>
                </a:lnTo>
                <a:lnTo>
                  <a:pt x="8803778" y="2219359"/>
                </a:lnTo>
                <a:close/>
                <a:moveTo>
                  <a:pt x="2224312" y="2219359"/>
                </a:moveTo>
                <a:lnTo>
                  <a:pt x="2224312" y="2220438"/>
                </a:lnTo>
                <a:lnTo>
                  <a:pt x="2227550" y="2222596"/>
                </a:lnTo>
                <a:lnTo>
                  <a:pt x="2229708" y="2222596"/>
                </a:lnTo>
                <a:lnTo>
                  <a:pt x="2229708" y="2221517"/>
                </a:lnTo>
                <a:close/>
                <a:moveTo>
                  <a:pt x="1221001" y="2217606"/>
                </a:moveTo>
                <a:lnTo>
                  <a:pt x="1218843" y="2219764"/>
                </a:lnTo>
                <a:lnTo>
                  <a:pt x="1218843" y="2223001"/>
                </a:lnTo>
                <a:lnTo>
                  <a:pt x="1225317" y="2223001"/>
                </a:lnTo>
                <a:lnTo>
                  <a:pt x="1225317" y="2220843"/>
                </a:lnTo>
                <a:lnTo>
                  <a:pt x="1226395" y="2220843"/>
                </a:lnTo>
                <a:lnTo>
                  <a:pt x="1225317" y="2217606"/>
                </a:lnTo>
                <a:close/>
                <a:moveTo>
                  <a:pt x="1605112" y="2216797"/>
                </a:moveTo>
                <a:lnTo>
                  <a:pt x="1605112" y="2217876"/>
                </a:lnTo>
                <a:lnTo>
                  <a:pt x="1607271" y="2217876"/>
                </a:lnTo>
                <a:lnTo>
                  <a:pt x="1607271" y="2216797"/>
                </a:lnTo>
                <a:close/>
                <a:moveTo>
                  <a:pt x="8792043" y="2215043"/>
                </a:moveTo>
                <a:lnTo>
                  <a:pt x="8794201" y="2217201"/>
                </a:lnTo>
                <a:lnTo>
                  <a:pt x="8795280" y="2217201"/>
                </a:lnTo>
                <a:lnTo>
                  <a:pt x="8793122" y="2215043"/>
                </a:lnTo>
                <a:close/>
                <a:moveTo>
                  <a:pt x="2227550" y="2215043"/>
                </a:moveTo>
                <a:lnTo>
                  <a:pt x="2229708" y="2217201"/>
                </a:lnTo>
                <a:lnTo>
                  <a:pt x="2230786" y="2216122"/>
                </a:lnTo>
                <a:lnTo>
                  <a:pt x="2230786" y="2215043"/>
                </a:lnTo>
                <a:close/>
                <a:moveTo>
                  <a:pt x="2085122" y="2215043"/>
                </a:moveTo>
                <a:lnTo>
                  <a:pt x="2085122" y="2216122"/>
                </a:lnTo>
                <a:lnTo>
                  <a:pt x="2087279" y="2218280"/>
                </a:lnTo>
                <a:lnTo>
                  <a:pt x="2088357" y="2218280"/>
                </a:lnTo>
                <a:lnTo>
                  <a:pt x="2087279" y="2215043"/>
                </a:lnTo>
                <a:close/>
                <a:moveTo>
                  <a:pt x="8265368" y="2214639"/>
                </a:moveTo>
                <a:lnTo>
                  <a:pt x="8265368" y="2216797"/>
                </a:lnTo>
                <a:lnTo>
                  <a:pt x="8266447" y="2216797"/>
                </a:lnTo>
                <a:lnTo>
                  <a:pt x="8266447" y="2214639"/>
                </a:lnTo>
                <a:close/>
                <a:moveTo>
                  <a:pt x="6591959" y="2214639"/>
                </a:moveTo>
                <a:lnTo>
                  <a:pt x="6588587" y="2218010"/>
                </a:lnTo>
                <a:lnTo>
                  <a:pt x="6588587" y="2219089"/>
                </a:lnTo>
                <a:lnTo>
                  <a:pt x="6589666" y="2219089"/>
                </a:lnTo>
                <a:lnTo>
                  <a:pt x="6591959" y="2216931"/>
                </a:lnTo>
                <a:close/>
                <a:moveTo>
                  <a:pt x="1596345" y="2214504"/>
                </a:moveTo>
                <a:lnTo>
                  <a:pt x="1594187" y="2216797"/>
                </a:lnTo>
                <a:lnTo>
                  <a:pt x="1594187" y="2217876"/>
                </a:lnTo>
                <a:lnTo>
                  <a:pt x="1595268" y="2216797"/>
                </a:lnTo>
                <a:lnTo>
                  <a:pt x="1597424" y="2216797"/>
                </a:lnTo>
                <a:cubicBezTo>
                  <a:pt x="1599584" y="2216797"/>
                  <a:pt x="1600663" y="2218235"/>
                  <a:pt x="1600663" y="2221113"/>
                </a:cubicBezTo>
                <a:lnTo>
                  <a:pt x="1602955" y="2221113"/>
                </a:lnTo>
                <a:lnTo>
                  <a:pt x="1602955" y="2217876"/>
                </a:lnTo>
                <a:cubicBezTo>
                  <a:pt x="1601067" y="2217876"/>
                  <a:pt x="1599223" y="2216752"/>
                  <a:pt x="1597424" y="2214504"/>
                </a:cubicBezTo>
                <a:close/>
                <a:moveTo>
                  <a:pt x="8718266" y="2212885"/>
                </a:moveTo>
                <a:lnTo>
                  <a:pt x="8716108" y="2215043"/>
                </a:lnTo>
                <a:lnTo>
                  <a:pt x="8717187" y="2216122"/>
                </a:lnTo>
                <a:lnTo>
                  <a:pt x="8718266" y="2216122"/>
                </a:lnTo>
                <a:close/>
                <a:moveTo>
                  <a:pt x="6785505" y="2211402"/>
                </a:moveTo>
                <a:lnTo>
                  <a:pt x="6783347" y="2213560"/>
                </a:lnTo>
                <a:lnTo>
                  <a:pt x="6783347" y="2215852"/>
                </a:lnTo>
                <a:lnTo>
                  <a:pt x="6784426" y="2215852"/>
                </a:lnTo>
                <a:lnTo>
                  <a:pt x="6786584" y="2213560"/>
                </a:lnTo>
                <a:lnTo>
                  <a:pt x="6786584" y="2211402"/>
                </a:lnTo>
                <a:close/>
                <a:moveTo>
                  <a:pt x="6711189" y="2211402"/>
                </a:moveTo>
                <a:lnTo>
                  <a:pt x="6711189" y="2212481"/>
                </a:lnTo>
                <a:lnTo>
                  <a:pt x="6713347" y="2212481"/>
                </a:lnTo>
                <a:lnTo>
                  <a:pt x="6713347" y="2211402"/>
                </a:lnTo>
                <a:close/>
                <a:moveTo>
                  <a:pt x="6706738" y="2211402"/>
                </a:moveTo>
                <a:lnTo>
                  <a:pt x="6706738" y="2212481"/>
                </a:lnTo>
                <a:lnTo>
                  <a:pt x="6708896" y="2212481"/>
                </a:lnTo>
                <a:lnTo>
                  <a:pt x="6708896" y="2211402"/>
                </a:lnTo>
                <a:close/>
                <a:moveTo>
                  <a:pt x="720760" y="2211267"/>
                </a:moveTo>
                <a:lnTo>
                  <a:pt x="720760" y="2215583"/>
                </a:lnTo>
                <a:lnTo>
                  <a:pt x="722918" y="2215583"/>
                </a:lnTo>
                <a:lnTo>
                  <a:pt x="722918" y="2213425"/>
                </a:lnTo>
                <a:close/>
                <a:moveTo>
                  <a:pt x="2079726" y="2210862"/>
                </a:moveTo>
                <a:lnTo>
                  <a:pt x="2079726" y="2211806"/>
                </a:lnTo>
                <a:lnTo>
                  <a:pt x="2081884" y="2211806"/>
                </a:lnTo>
                <a:lnTo>
                  <a:pt x="2081884" y="2210862"/>
                </a:lnTo>
                <a:close/>
                <a:moveTo>
                  <a:pt x="2074467" y="2210862"/>
                </a:moveTo>
                <a:lnTo>
                  <a:pt x="2076624" y="2212885"/>
                </a:lnTo>
                <a:lnTo>
                  <a:pt x="2078781" y="2212885"/>
                </a:lnTo>
                <a:lnTo>
                  <a:pt x="2076624" y="2210862"/>
                </a:lnTo>
                <a:close/>
                <a:moveTo>
                  <a:pt x="8632755" y="2209783"/>
                </a:moveTo>
                <a:lnTo>
                  <a:pt x="8618863" y="2213964"/>
                </a:lnTo>
                <a:lnTo>
                  <a:pt x="8618863" y="2216122"/>
                </a:lnTo>
                <a:lnTo>
                  <a:pt x="8624258" y="2243907"/>
                </a:lnTo>
                <a:lnTo>
                  <a:pt x="8623179" y="2247144"/>
                </a:lnTo>
                <a:lnTo>
                  <a:pt x="8638150" y="2254697"/>
                </a:lnTo>
                <a:lnTo>
                  <a:pt x="8638150" y="2255776"/>
                </a:lnTo>
                <a:cubicBezTo>
                  <a:pt x="8637791" y="2257844"/>
                  <a:pt x="8634913" y="2258878"/>
                  <a:pt x="8629518" y="2258878"/>
                </a:cubicBezTo>
                <a:cubicBezTo>
                  <a:pt x="8625652" y="2262474"/>
                  <a:pt x="8622820" y="2264273"/>
                  <a:pt x="8621021" y="2264273"/>
                </a:cubicBezTo>
                <a:lnTo>
                  <a:pt x="8621021" y="2267510"/>
                </a:lnTo>
                <a:lnTo>
                  <a:pt x="8619942" y="2273849"/>
                </a:lnTo>
                <a:lnTo>
                  <a:pt x="8625337" y="2288820"/>
                </a:lnTo>
                <a:lnTo>
                  <a:pt x="8622100" y="2308107"/>
                </a:lnTo>
                <a:lnTo>
                  <a:pt x="8623179" y="2316604"/>
                </a:lnTo>
                <a:lnTo>
                  <a:pt x="8623179" y="2317683"/>
                </a:lnTo>
                <a:lnTo>
                  <a:pt x="8628439" y="2318762"/>
                </a:lnTo>
                <a:lnTo>
                  <a:pt x="8629518" y="2318762"/>
                </a:lnTo>
                <a:cubicBezTo>
                  <a:pt x="8633475" y="2315975"/>
                  <a:pt x="8637026" y="2314581"/>
                  <a:pt x="8640174" y="2314581"/>
                </a:cubicBezTo>
                <a:cubicBezTo>
                  <a:pt x="8643770" y="2315391"/>
                  <a:pt x="8645568" y="2316425"/>
                  <a:pt x="8645568" y="2317683"/>
                </a:cubicBezTo>
                <a:lnTo>
                  <a:pt x="8644490" y="2320920"/>
                </a:lnTo>
                <a:lnTo>
                  <a:pt x="8644490" y="2321999"/>
                </a:lnTo>
                <a:lnTo>
                  <a:pt x="8645568" y="2321999"/>
                </a:lnTo>
                <a:cubicBezTo>
                  <a:pt x="8645568" y="2319841"/>
                  <a:pt x="8646288" y="2318762"/>
                  <a:pt x="8647727" y="2318762"/>
                </a:cubicBezTo>
                <a:lnTo>
                  <a:pt x="8653122" y="2319841"/>
                </a:lnTo>
                <a:lnTo>
                  <a:pt x="8654201" y="2318762"/>
                </a:lnTo>
                <a:lnTo>
                  <a:pt x="8654201" y="2317683"/>
                </a:lnTo>
                <a:cubicBezTo>
                  <a:pt x="8650604" y="2313997"/>
                  <a:pt x="8648806" y="2310445"/>
                  <a:pt x="8648806" y="2307028"/>
                </a:cubicBezTo>
                <a:lnTo>
                  <a:pt x="8649885" y="2303791"/>
                </a:lnTo>
                <a:lnTo>
                  <a:pt x="8649885" y="2302712"/>
                </a:lnTo>
                <a:lnTo>
                  <a:pt x="8648806" y="2302712"/>
                </a:lnTo>
                <a:lnTo>
                  <a:pt x="8648806" y="2305949"/>
                </a:lnTo>
                <a:cubicBezTo>
                  <a:pt x="8644490" y="2303612"/>
                  <a:pt x="8640938" y="2295789"/>
                  <a:pt x="8638150" y="2282481"/>
                </a:cubicBezTo>
                <a:lnTo>
                  <a:pt x="8642332" y="2280323"/>
                </a:lnTo>
                <a:lnTo>
                  <a:pt x="8648806" y="2282481"/>
                </a:lnTo>
                <a:lnTo>
                  <a:pt x="8652043" y="2281402"/>
                </a:lnTo>
                <a:cubicBezTo>
                  <a:pt x="8652043" y="2279064"/>
                  <a:pt x="8648806" y="2271196"/>
                  <a:pt x="8642332" y="2257799"/>
                </a:cubicBezTo>
                <a:lnTo>
                  <a:pt x="8642332" y="2256720"/>
                </a:lnTo>
                <a:lnTo>
                  <a:pt x="8647727" y="2250381"/>
                </a:lnTo>
                <a:lnTo>
                  <a:pt x="8647727" y="2249302"/>
                </a:lnTo>
                <a:lnTo>
                  <a:pt x="8643410" y="2243907"/>
                </a:lnTo>
                <a:cubicBezTo>
                  <a:pt x="8643410" y="2241659"/>
                  <a:pt x="8644490" y="2239186"/>
                  <a:pt x="8646648" y="2236488"/>
                </a:cubicBezTo>
                <a:lnTo>
                  <a:pt x="8644490" y="2230014"/>
                </a:lnTo>
                <a:lnTo>
                  <a:pt x="8648806" y="2223675"/>
                </a:lnTo>
                <a:cubicBezTo>
                  <a:pt x="8647547" y="2223675"/>
                  <a:pt x="8646108" y="2219719"/>
                  <a:pt x="8644490" y="2211806"/>
                </a:cubicBezTo>
                <a:lnTo>
                  <a:pt x="8641252" y="2209783"/>
                </a:lnTo>
                <a:close/>
                <a:moveTo>
                  <a:pt x="3744636" y="2208839"/>
                </a:moveTo>
                <a:lnTo>
                  <a:pt x="3744636" y="2209918"/>
                </a:lnTo>
                <a:lnTo>
                  <a:pt x="3746794" y="2209918"/>
                </a:lnTo>
                <a:lnTo>
                  <a:pt x="3746794" y="2208839"/>
                </a:lnTo>
                <a:close/>
                <a:moveTo>
                  <a:pt x="2072308" y="2208704"/>
                </a:moveTo>
                <a:lnTo>
                  <a:pt x="2072308" y="2210862"/>
                </a:lnTo>
                <a:lnTo>
                  <a:pt x="2073387" y="2210862"/>
                </a:lnTo>
                <a:lnTo>
                  <a:pt x="2073387" y="2208704"/>
                </a:lnTo>
                <a:close/>
                <a:moveTo>
                  <a:pt x="6755968" y="2208165"/>
                </a:moveTo>
                <a:lnTo>
                  <a:pt x="6755968" y="2211402"/>
                </a:lnTo>
                <a:lnTo>
                  <a:pt x="6761498" y="2215852"/>
                </a:lnTo>
                <a:lnTo>
                  <a:pt x="6764735" y="2214639"/>
                </a:lnTo>
                <a:lnTo>
                  <a:pt x="6764735" y="2211402"/>
                </a:lnTo>
                <a:lnTo>
                  <a:pt x="6761498" y="2208165"/>
                </a:lnTo>
                <a:close/>
                <a:moveTo>
                  <a:pt x="2065834" y="2207625"/>
                </a:moveTo>
                <a:lnTo>
                  <a:pt x="2065834" y="2208704"/>
                </a:lnTo>
                <a:lnTo>
                  <a:pt x="2067992" y="2208704"/>
                </a:lnTo>
                <a:lnTo>
                  <a:pt x="2067992" y="2207625"/>
                </a:lnTo>
                <a:close/>
                <a:moveTo>
                  <a:pt x="2211499" y="2206546"/>
                </a:moveTo>
                <a:lnTo>
                  <a:pt x="2209341" y="2212885"/>
                </a:lnTo>
                <a:lnTo>
                  <a:pt x="2209341" y="2213964"/>
                </a:lnTo>
                <a:lnTo>
                  <a:pt x="2216759" y="2216122"/>
                </a:lnTo>
                <a:lnTo>
                  <a:pt x="2218919" y="2213964"/>
                </a:lnTo>
                <a:lnTo>
                  <a:pt x="2218919" y="2210862"/>
                </a:lnTo>
                <a:cubicBezTo>
                  <a:pt x="2217838" y="2207985"/>
                  <a:pt x="2215366" y="2206546"/>
                  <a:pt x="2211499" y="2206546"/>
                </a:cubicBezTo>
                <a:close/>
                <a:moveTo>
                  <a:pt x="2144061" y="2206546"/>
                </a:moveTo>
                <a:lnTo>
                  <a:pt x="2144061" y="2207625"/>
                </a:lnTo>
                <a:lnTo>
                  <a:pt x="2146220" y="2207625"/>
                </a:lnTo>
                <a:lnTo>
                  <a:pt x="2146220" y="2206546"/>
                </a:lnTo>
                <a:close/>
                <a:moveTo>
                  <a:pt x="8669172" y="2205467"/>
                </a:moveTo>
                <a:lnTo>
                  <a:pt x="8667014" y="2207625"/>
                </a:lnTo>
                <a:lnTo>
                  <a:pt x="8671195" y="2211806"/>
                </a:lnTo>
                <a:lnTo>
                  <a:pt x="8673353" y="2208704"/>
                </a:lnTo>
                <a:lnTo>
                  <a:pt x="8673353" y="2205467"/>
                </a:lnTo>
                <a:close/>
                <a:moveTo>
                  <a:pt x="1546847" y="2204658"/>
                </a:moveTo>
                <a:lnTo>
                  <a:pt x="1546847" y="2205737"/>
                </a:lnTo>
                <a:lnTo>
                  <a:pt x="1547925" y="2206816"/>
                </a:lnTo>
                <a:lnTo>
                  <a:pt x="1550219" y="2206816"/>
                </a:lnTo>
                <a:lnTo>
                  <a:pt x="1550219" y="2205737"/>
                </a:lnTo>
                <a:close/>
                <a:moveTo>
                  <a:pt x="8723661" y="2203309"/>
                </a:moveTo>
                <a:lnTo>
                  <a:pt x="8723661" y="2207625"/>
                </a:lnTo>
                <a:lnTo>
                  <a:pt x="8726898" y="2207625"/>
                </a:lnTo>
                <a:lnTo>
                  <a:pt x="8726898" y="2205467"/>
                </a:lnTo>
                <a:lnTo>
                  <a:pt x="8724740" y="2203309"/>
                </a:lnTo>
                <a:close/>
                <a:moveTo>
                  <a:pt x="6721035" y="2202635"/>
                </a:moveTo>
                <a:cubicBezTo>
                  <a:pt x="6719506" y="2202635"/>
                  <a:pt x="6718382" y="2205557"/>
                  <a:pt x="6717663" y="2211402"/>
                </a:cubicBezTo>
                <a:lnTo>
                  <a:pt x="6718742" y="2215852"/>
                </a:lnTo>
                <a:lnTo>
                  <a:pt x="6718742" y="2216931"/>
                </a:lnTo>
                <a:lnTo>
                  <a:pt x="6716584" y="2220168"/>
                </a:lnTo>
                <a:lnTo>
                  <a:pt x="6716584" y="2222327"/>
                </a:lnTo>
                <a:lnTo>
                  <a:pt x="6719956" y="2225698"/>
                </a:lnTo>
                <a:lnTo>
                  <a:pt x="6721035" y="2225698"/>
                </a:lnTo>
                <a:cubicBezTo>
                  <a:pt x="6722114" y="2220573"/>
                  <a:pt x="6723553" y="2218010"/>
                  <a:pt x="6725351" y="2218010"/>
                </a:cubicBezTo>
                <a:lnTo>
                  <a:pt x="6726430" y="2218010"/>
                </a:lnTo>
                <a:cubicBezTo>
                  <a:pt x="6728858" y="2218010"/>
                  <a:pt x="6731420" y="2219089"/>
                  <a:pt x="6734118" y="2221247"/>
                </a:cubicBezTo>
                <a:lnTo>
                  <a:pt x="6735197" y="2221247"/>
                </a:lnTo>
                <a:cubicBezTo>
                  <a:pt x="6737355" y="2221247"/>
                  <a:pt x="6738434" y="2216167"/>
                  <a:pt x="6738434" y="2206007"/>
                </a:cubicBezTo>
                <a:cubicBezTo>
                  <a:pt x="6735736" y="2203759"/>
                  <a:pt x="6730656" y="2202635"/>
                  <a:pt x="6723193" y="2202635"/>
                </a:cubicBezTo>
                <a:close/>
                <a:moveTo>
                  <a:pt x="6691497" y="2202635"/>
                </a:moveTo>
                <a:lnTo>
                  <a:pt x="6691497" y="2204793"/>
                </a:lnTo>
                <a:lnTo>
                  <a:pt x="6694734" y="2204793"/>
                </a:lnTo>
                <a:lnTo>
                  <a:pt x="6692576" y="2202635"/>
                </a:lnTo>
                <a:close/>
                <a:moveTo>
                  <a:pt x="713207" y="2202635"/>
                </a:moveTo>
                <a:cubicBezTo>
                  <a:pt x="709611" y="2203534"/>
                  <a:pt x="707812" y="2204613"/>
                  <a:pt x="707812" y="2205872"/>
                </a:cubicBezTo>
                <a:lnTo>
                  <a:pt x="708891" y="2209109"/>
                </a:lnTo>
                <a:lnTo>
                  <a:pt x="711049" y="2209109"/>
                </a:lnTo>
                <a:lnTo>
                  <a:pt x="718602" y="2210188"/>
                </a:lnTo>
                <a:lnTo>
                  <a:pt x="718602" y="2208030"/>
                </a:lnTo>
                <a:close/>
                <a:moveTo>
                  <a:pt x="2149323" y="2202230"/>
                </a:moveTo>
                <a:lnTo>
                  <a:pt x="2149323" y="2204388"/>
                </a:lnTo>
                <a:lnTo>
                  <a:pt x="2150402" y="2204388"/>
                </a:lnTo>
                <a:lnTo>
                  <a:pt x="2150402" y="2202230"/>
                </a:lnTo>
                <a:close/>
                <a:moveTo>
                  <a:pt x="2222155" y="2201151"/>
                </a:moveTo>
                <a:lnTo>
                  <a:pt x="2221075" y="2212885"/>
                </a:lnTo>
                <a:lnTo>
                  <a:pt x="2222155" y="2213964"/>
                </a:lnTo>
                <a:lnTo>
                  <a:pt x="2225391" y="2213964"/>
                </a:lnTo>
                <a:lnTo>
                  <a:pt x="2223233" y="2201151"/>
                </a:lnTo>
                <a:close/>
                <a:moveTo>
                  <a:pt x="3054222" y="2200477"/>
                </a:moveTo>
                <a:cubicBezTo>
                  <a:pt x="3067979" y="2202095"/>
                  <a:pt x="3078365" y="2205332"/>
                  <a:pt x="3085378" y="2210188"/>
                </a:cubicBezTo>
                <a:cubicBezTo>
                  <a:pt x="3089604" y="2211446"/>
                  <a:pt x="3098191" y="2217876"/>
                  <a:pt x="3111139" y="2229475"/>
                </a:cubicBezTo>
                <a:cubicBezTo>
                  <a:pt x="3116804" y="2232712"/>
                  <a:pt x="3119637" y="2234870"/>
                  <a:pt x="3119637" y="2235949"/>
                </a:cubicBezTo>
                <a:lnTo>
                  <a:pt x="3119637" y="2238107"/>
                </a:lnTo>
                <a:lnTo>
                  <a:pt x="3121795" y="2260631"/>
                </a:lnTo>
                <a:cubicBezTo>
                  <a:pt x="3117479" y="2265397"/>
                  <a:pt x="3115321" y="2269308"/>
                  <a:pt x="3115321" y="2272365"/>
                </a:cubicBezTo>
                <a:cubicBezTo>
                  <a:pt x="3109116" y="2278839"/>
                  <a:pt x="3104126" y="2282076"/>
                  <a:pt x="3100349" y="2282076"/>
                </a:cubicBezTo>
                <a:cubicBezTo>
                  <a:pt x="3085333" y="2277401"/>
                  <a:pt x="3077825" y="2273085"/>
                  <a:pt x="3077825" y="2269128"/>
                </a:cubicBezTo>
                <a:cubicBezTo>
                  <a:pt x="3077825" y="2267690"/>
                  <a:pt x="3075307" y="2264497"/>
                  <a:pt x="3070272" y="2259552"/>
                </a:cubicBezTo>
                <a:lnTo>
                  <a:pt x="3071351" y="2249841"/>
                </a:lnTo>
                <a:lnTo>
                  <a:pt x="3068114" y="2228396"/>
                </a:lnTo>
                <a:lnTo>
                  <a:pt x="3069193" y="2221922"/>
                </a:lnTo>
                <a:cubicBezTo>
                  <a:pt x="3057054" y="2215178"/>
                  <a:pt x="3050985" y="2208749"/>
                  <a:pt x="3050985" y="2202635"/>
                </a:cubicBezTo>
                <a:close/>
                <a:moveTo>
                  <a:pt x="1534842" y="2199128"/>
                </a:moveTo>
                <a:lnTo>
                  <a:pt x="1534842" y="2200207"/>
                </a:lnTo>
                <a:lnTo>
                  <a:pt x="1538079" y="2201421"/>
                </a:lnTo>
                <a:lnTo>
                  <a:pt x="1542530" y="2200207"/>
                </a:lnTo>
                <a:lnTo>
                  <a:pt x="1543610" y="2201421"/>
                </a:lnTo>
                <a:lnTo>
                  <a:pt x="1543610" y="2200207"/>
                </a:lnTo>
                <a:lnTo>
                  <a:pt x="1542530" y="2199128"/>
                </a:lnTo>
                <a:close/>
                <a:moveTo>
                  <a:pt x="7658038" y="2198588"/>
                </a:moveTo>
                <a:lnTo>
                  <a:pt x="7656959" y="2203983"/>
                </a:lnTo>
                <a:lnTo>
                  <a:pt x="7656959" y="2207220"/>
                </a:lnTo>
                <a:lnTo>
                  <a:pt x="7662489" y="2202904"/>
                </a:lnTo>
                <a:cubicBezTo>
                  <a:pt x="7661860" y="2200746"/>
                  <a:pt x="7660376" y="2199308"/>
                  <a:pt x="7658038" y="2198588"/>
                </a:cubicBezTo>
                <a:close/>
                <a:moveTo>
                  <a:pt x="4143314" y="2198588"/>
                </a:moveTo>
                <a:lnTo>
                  <a:pt x="4142235" y="2203983"/>
                </a:lnTo>
                <a:lnTo>
                  <a:pt x="4142235" y="2207220"/>
                </a:lnTo>
                <a:lnTo>
                  <a:pt x="4147764" y="2202904"/>
                </a:lnTo>
                <a:cubicBezTo>
                  <a:pt x="4147135" y="2200746"/>
                  <a:pt x="4145651" y="2199308"/>
                  <a:pt x="4143314" y="2198588"/>
                </a:cubicBezTo>
                <a:close/>
                <a:moveTo>
                  <a:pt x="3609355" y="2196970"/>
                </a:moveTo>
                <a:lnTo>
                  <a:pt x="3609355" y="2198049"/>
                </a:lnTo>
                <a:lnTo>
                  <a:pt x="3611379" y="2198049"/>
                </a:lnTo>
                <a:lnTo>
                  <a:pt x="3611379" y="2196970"/>
                </a:lnTo>
                <a:close/>
                <a:moveTo>
                  <a:pt x="8792043" y="2196835"/>
                </a:moveTo>
                <a:lnTo>
                  <a:pt x="8794201" y="2200072"/>
                </a:lnTo>
                <a:cubicBezTo>
                  <a:pt x="8787817" y="2200072"/>
                  <a:pt x="8784625" y="2203983"/>
                  <a:pt x="8784625" y="2211806"/>
                </a:cubicBezTo>
                <a:lnTo>
                  <a:pt x="8789885" y="2210862"/>
                </a:lnTo>
                <a:lnTo>
                  <a:pt x="8793122" y="2210862"/>
                </a:lnTo>
                <a:lnTo>
                  <a:pt x="8794201" y="2203309"/>
                </a:lnTo>
                <a:lnTo>
                  <a:pt x="8795280" y="2203309"/>
                </a:lnTo>
                <a:cubicBezTo>
                  <a:pt x="8798877" y="2205827"/>
                  <a:pt x="8800675" y="2207985"/>
                  <a:pt x="8800675" y="2209783"/>
                </a:cubicBezTo>
                <a:lnTo>
                  <a:pt x="8802698" y="2209783"/>
                </a:lnTo>
                <a:cubicBezTo>
                  <a:pt x="8802698" y="2207445"/>
                  <a:pt x="8799866" y="2203489"/>
                  <a:pt x="8794201" y="2197914"/>
                </a:cubicBezTo>
                <a:lnTo>
                  <a:pt x="8794201" y="2196835"/>
                </a:lnTo>
                <a:close/>
                <a:moveTo>
                  <a:pt x="6094687" y="2196835"/>
                </a:moveTo>
                <a:lnTo>
                  <a:pt x="6094687" y="2197914"/>
                </a:lnTo>
                <a:lnTo>
                  <a:pt x="6099003" y="2197914"/>
                </a:lnTo>
                <a:lnTo>
                  <a:pt x="6099003" y="2196835"/>
                </a:lnTo>
                <a:close/>
                <a:moveTo>
                  <a:pt x="2076624" y="2196835"/>
                </a:moveTo>
                <a:lnTo>
                  <a:pt x="2073387" y="2200072"/>
                </a:lnTo>
                <a:lnTo>
                  <a:pt x="2073387" y="2201151"/>
                </a:lnTo>
                <a:lnTo>
                  <a:pt x="2075544" y="2203309"/>
                </a:lnTo>
                <a:lnTo>
                  <a:pt x="2076624" y="2203309"/>
                </a:lnTo>
                <a:lnTo>
                  <a:pt x="2078781" y="2201151"/>
                </a:lnTo>
                <a:lnTo>
                  <a:pt x="2078781" y="2196835"/>
                </a:lnTo>
                <a:close/>
                <a:moveTo>
                  <a:pt x="5101222" y="2196700"/>
                </a:moveTo>
                <a:lnTo>
                  <a:pt x="5115114" y="2198858"/>
                </a:lnTo>
                <a:lnTo>
                  <a:pt x="5119430" y="2197779"/>
                </a:lnTo>
                <a:lnTo>
                  <a:pt x="5120509" y="2197779"/>
                </a:lnTo>
                <a:lnTo>
                  <a:pt x="5124825" y="2201960"/>
                </a:lnTo>
                <a:lnTo>
                  <a:pt x="5123746" y="2203039"/>
                </a:lnTo>
                <a:lnTo>
                  <a:pt x="5119430" y="2203039"/>
                </a:lnTo>
                <a:lnTo>
                  <a:pt x="5110798" y="2201016"/>
                </a:lnTo>
                <a:cubicBezTo>
                  <a:pt x="5109719" y="2203804"/>
                  <a:pt x="5108640" y="2205197"/>
                  <a:pt x="5107561" y="2205197"/>
                </a:cubicBezTo>
                <a:lnTo>
                  <a:pt x="5106482" y="2205197"/>
                </a:lnTo>
                <a:cubicBezTo>
                  <a:pt x="5102796" y="2205197"/>
                  <a:pt x="5100323" y="2203804"/>
                  <a:pt x="5099064" y="2201016"/>
                </a:cubicBezTo>
                <a:lnTo>
                  <a:pt x="5099064" y="2198858"/>
                </a:lnTo>
                <a:close/>
                <a:moveTo>
                  <a:pt x="7647113" y="2196430"/>
                </a:moveTo>
                <a:lnTo>
                  <a:pt x="7647113" y="2197509"/>
                </a:lnTo>
                <a:lnTo>
                  <a:pt x="7649271" y="2197509"/>
                </a:lnTo>
                <a:lnTo>
                  <a:pt x="7649271" y="2196430"/>
                </a:lnTo>
                <a:close/>
                <a:moveTo>
                  <a:pt x="4132389" y="2196430"/>
                </a:moveTo>
                <a:lnTo>
                  <a:pt x="4132389" y="2197509"/>
                </a:lnTo>
                <a:lnTo>
                  <a:pt x="4134547" y="2197509"/>
                </a:lnTo>
                <a:lnTo>
                  <a:pt x="4134547" y="2196430"/>
                </a:lnTo>
                <a:close/>
                <a:moveTo>
                  <a:pt x="6765814" y="2196161"/>
                </a:moveTo>
                <a:lnTo>
                  <a:pt x="6761498" y="2197240"/>
                </a:lnTo>
                <a:lnTo>
                  <a:pt x="6761498" y="2198319"/>
                </a:lnTo>
                <a:lnTo>
                  <a:pt x="6765814" y="2198319"/>
                </a:lnTo>
                <a:close/>
                <a:moveTo>
                  <a:pt x="8599576" y="2195891"/>
                </a:moveTo>
                <a:lnTo>
                  <a:pt x="8599576" y="2196835"/>
                </a:lnTo>
                <a:lnTo>
                  <a:pt x="8601734" y="2205467"/>
                </a:lnTo>
                <a:lnTo>
                  <a:pt x="8604971" y="2204388"/>
                </a:lnTo>
                <a:lnTo>
                  <a:pt x="8604971" y="2203309"/>
                </a:lnTo>
                <a:cubicBezTo>
                  <a:pt x="8602453" y="2198364"/>
                  <a:pt x="8600655" y="2195891"/>
                  <a:pt x="8599576" y="2195891"/>
                </a:cubicBezTo>
                <a:close/>
                <a:moveTo>
                  <a:pt x="5740923" y="2195486"/>
                </a:moveTo>
                <a:cubicBezTo>
                  <a:pt x="5732920" y="2196565"/>
                  <a:pt x="5728919" y="2198319"/>
                  <a:pt x="5728919" y="2200746"/>
                </a:cubicBezTo>
                <a:lnTo>
                  <a:pt x="5728919" y="2202904"/>
                </a:lnTo>
                <a:lnTo>
                  <a:pt x="5733235" y="2202904"/>
                </a:lnTo>
                <a:cubicBezTo>
                  <a:pt x="5741237" y="2200836"/>
                  <a:pt x="5745239" y="2199083"/>
                  <a:pt x="5745239" y="2197644"/>
                </a:cubicBezTo>
                <a:lnTo>
                  <a:pt x="5745239" y="2195486"/>
                </a:lnTo>
                <a:close/>
                <a:moveTo>
                  <a:pt x="7659117" y="2195351"/>
                </a:moveTo>
                <a:lnTo>
                  <a:pt x="7659117" y="2196430"/>
                </a:lnTo>
                <a:lnTo>
                  <a:pt x="7661275" y="2196430"/>
                </a:lnTo>
                <a:lnTo>
                  <a:pt x="7661275" y="2195351"/>
                </a:lnTo>
                <a:close/>
                <a:moveTo>
                  <a:pt x="4144393" y="2195351"/>
                </a:moveTo>
                <a:lnTo>
                  <a:pt x="4144393" y="2196430"/>
                </a:lnTo>
                <a:lnTo>
                  <a:pt x="4146551" y="2196430"/>
                </a:lnTo>
                <a:lnTo>
                  <a:pt x="4146551" y="2195351"/>
                </a:lnTo>
                <a:close/>
                <a:moveTo>
                  <a:pt x="7653722" y="2194272"/>
                </a:moveTo>
                <a:lnTo>
                  <a:pt x="7650350" y="2195351"/>
                </a:lnTo>
                <a:lnTo>
                  <a:pt x="7650350" y="2196430"/>
                </a:lnTo>
                <a:lnTo>
                  <a:pt x="7656959" y="2197509"/>
                </a:lnTo>
                <a:lnTo>
                  <a:pt x="7658038" y="2197509"/>
                </a:lnTo>
                <a:lnTo>
                  <a:pt x="7658038" y="2196430"/>
                </a:lnTo>
                <a:close/>
                <a:moveTo>
                  <a:pt x="4138998" y="2194272"/>
                </a:moveTo>
                <a:lnTo>
                  <a:pt x="4135626" y="2195351"/>
                </a:lnTo>
                <a:lnTo>
                  <a:pt x="4135626" y="2196430"/>
                </a:lnTo>
                <a:lnTo>
                  <a:pt x="4142235" y="2197509"/>
                </a:lnTo>
                <a:lnTo>
                  <a:pt x="4143314" y="2197509"/>
                </a:lnTo>
                <a:lnTo>
                  <a:pt x="4143314" y="2196430"/>
                </a:lnTo>
                <a:close/>
                <a:moveTo>
                  <a:pt x="6748280" y="2193868"/>
                </a:moveTo>
                <a:lnTo>
                  <a:pt x="6748280" y="2195082"/>
                </a:lnTo>
                <a:lnTo>
                  <a:pt x="6757047" y="2197240"/>
                </a:lnTo>
                <a:lnTo>
                  <a:pt x="6760419" y="2197240"/>
                </a:lnTo>
                <a:lnTo>
                  <a:pt x="6760419" y="2196161"/>
                </a:lnTo>
                <a:lnTo>
                  <a:pt x="6751652" y="2193868"/>
                </a:lnTo>
                <a:close/>
                <a:moveTo>
                  <a:pt x="2236047" y="2193733"/>
                </a:moveTo>
                <a:lnTo>
                  <a:pt x="2225391" y="2194812"/>
                </a:lnTo>
                <a:lnTo>
                  <a:pt x="2226470" y="2195891"/>
                </a:lnTo>
                <a:lnTo>
                  <a:pt x="2226470" y="2196835"/>
                </a:lnTo>
                <a:lnTo>
                  <a:pt x="2233888" y="2195891"/>
                </a:lnTo>
                <a:lnTo>
                  <a:pt x="2239283" y="2196835"/>
                </a:lnTo>
                <a:close/>
                <a:moveTo>
                  <a:pt x="2178320" y="2193733"/>
                </a:moveTo>
                <a:cubicBezTo>
                  <a:pt x="2170408" y="2193733"/>
                  <a:pt x="2166451" y="2196206"/>
                  <a:pt x="2166451" y="2201151"/>
                </a:cubicBezTo>
                <a:lnTo>
                  <a:pt x="2166451" y="2208704"/>
                </a:lnTo>
                <a:cubicBezTo>
                  <a:pt x="2166451" y="2210952"/>
                  <a:pt x="2167529" y="2213425"/>
                  <a:pt x="2169687" y="2216122"/>
                </a:cubicBezTo>
                <a:lnTo>
                  <a:pt x="2168609" y="2221517"/>
                </a:lnTo>
                <a:lnTo>
                  <a:pt x="2177241" y="2223675"/>
                </a:lnTo>
                <a:cubicBezTo>
                  <a:pt x="2177241" y="2218640"/>
                  <a:pt x="2179713" y="2216122"/>
                  <a:pt x="2184658" y="2216122"/>
                </a:cubicBezTo>
                <a:lnTo>
                  <a:pt x="2193291" y="2198993"/>
                </a:lnTo>
                <a:lnTo>
                  <a:pt x="2193291" y="2197914"/>
                </a:lnTo>
                <a:lnTo>
                  <a:pt x="2186816" y="2193733"/>
                </a:lnTo>
                <a:lnTo>
                  <a:pt x="2185739" y="2194812"/>
                </a:lnTo>
                <a:lnTo>
                  <a:pt x="2184658" y="2194812"/>
                </a:lnTo>
                <a:lnTo>
                  <a:pt x="2183579" y="2193733"/>
                </a:lnTo>
                <a:lnTo>
                  <a:pt x="2182501" y="2194812"/>
                </a:lnTo>
                <a:lnTo>
                  <a:pt x="2179400" y="2194812"/>
                </a:lnTo>
                <a:close/>
                <a:moveTo>
                  <a:pt x="1529312" y="2193598"/>
                </a:moveTo>
                <a:lnTo>
                  <a:pt x="1538079" y="2193598"/>
                </a:lnTo>
                <a:cubicBezTo>
                  <a:pt x="1557862" y="2198004"/>
                  <a:pt x="1567751" y="2203174"/>
                  <a:pt x="1567751" y="2209109"/>
                </a:cubicBezTo>
                <a:lnTo>
                  <a:pt x="1575441" y="2209109"/>
                </a:lnTo>
                <a:lnTo>
                  <a:pt x="1578678" y="2212346"/>
                </a:lnTo>
                <a:cubicBezTo>
                  <a:pt x="1578678" y="2213964"/>
                  <a:pt x="1575755" y="2215043"/>
                  <a:pt x="1569911" y="2215583"/>
                </a:cubicBezTo>
                <a:lnTo>
                  <a:pt x="1569911" y="2216797"/>
                </a:lnTo>
                <a:lnTo>
                  <a:pt x="1570990" y="2216797"/>
                </a:lnTo>
                <a:lnTo>
                  <a:pt x="1582049" y="2214504"/>
                </a:lnTo>
                <a:lnTo>
                  <a:pt x="1582049" y="2218955"/>
                </a:lnTo>
                <a:lnTo>
                  <a:pt x="1579892" y="2222192"/>
                </a:lnTo>
                <a:lnTo>
                  <a:pt x="1579892" y="2223271"/>
                </a:lnTo>
                <a:lnTo>
                  <a:pt x="1582049" y="2232172"/>
                </a:lnTo>
                <a:lnTo>
                  <a:pt x="1579892" y="2235409"/>
                </a:lnTo>
                <a:lnTo>
                  <a:pt x="1579892" y="2237567"/>
                </a:lnTo>
                <a:lnTo>
                  <a:pt x="1580970" y="2242018"/>
                </a:lnTo>
                <a:lnTo>
                  <a:pt x="1578678" y="2246334"/>
                </a:lnTo>
                <a:lnTo>
                  <a:pt x="1579892" y="2247548"/>
                </a:lnTo>
                <a:lnTo>
                  <a:pt x="1579892" y="2249706"/>
                </a:lnTo>
                <a:lnTo>
                  <a:pt x="1578678" y="2254022"/>
                </a:lnTo>
                <a:lnTo>
                  <a:pt x="1580970" y="2262924"/>
                </a:lnTo>
                <a:lnTo>
                  <a:pt x="1579892" y="2267240"/>
                </a:lnTo>
                <a:lnTo>
                  <a:pt x="1580970" y="2273849"/>
                </a:lnTo>
                <a:lnTo>
                  <a:pt x="1579892" y="2274928"/>
                </a:lnTo>
                <a:lnTo>
                  <a:pt x="1579892" y="2276007"/>
                </a:lnTo>
                <a:cubicBezTo>
                  <a:pt x="1581329" y="2278974"/>
                  <a:pt x="1582049" y="2283020"/>
                  <a:pt x="1582049" y="2288146"/>
                </a:cubicBezTo>
                <a:cubicBezTo>
                  <a:pt x="1582049" y="2293091"/>
                  <a:pt x="1580566" y="2299655"/>
                  <a:pt x="1577598" y="2307838"/>
                </a:cubicBezTo>
                <a:cubicBezTo>
                  <a:pt x="1580566" y="2314492"/>
                  <a:pt x="1582049" y="2319617"/>
                  <a:pt x="1582049" y="2323213"/>
                </a:cubicBezTo>
                <a:lnTo>
                  <a:pt x="1582049" y="2324427"/>
                </a:lnTo>
                <a:lnTo>
                  <a:pt x="1577598" y="2329822"/>
                </a:lnTo>
                <a:lnTo>
                  <a:pt x="1582049" y="2340882"/>
                </a:lnTo>
                <a:lnTo>
                  <a:pt x="1582049" y="2343040"/>
                </a:lnTo>
                <a:lnTo>
                  <a:pt x="1580970" y="2355179"/>
                </a:lnTo>
                <a:lnTo>
                  <a:pt x="1582049" y="2356258"/>
                </a:lnTo>
                <a:lnTo>
                  <a:pt x="1580970" y="2359495"/>
                </a:lnTo>
                <a:lnTo>
                  <a:pt x="1582049" y="2382559"/>
                </a:lnTo>
                <a:cubicBezTo>
                  <a:pt x="1578722" y="2384087"/>
                  <a:pt x="1576879" y="2385571"/>
                  <a:pt x="1576519" y="2387009"/>
                </a:cubicBezTo>
                <a:lnTo>
                  <a:pt x="1576519" y="2388088"/>
                </a:lnTo>
                <a:lnTo>
                  <a:pt x="1577598" y="2393618"/>
                </a:lnTo>
                <a:lnTo>
                  <a:pt x="1573282" y="2395776"/>
                </a:lnTo>
                <a:lnTo>
                  <a:pt x="1560065" y="2392539"/>
                </a:lnTo>
                <a:lnTo>
                  <a:pt x="1556828" y="2393618"/>
                </a:lnTo>
                <a:lnTo>
                  <a:pt x="1554535" y="2387009"/>
                </a:lnTo>
                <a:lnTo>
                  <a:pt x="1553456" y="2387009"/>
                </a:lnTo>
                <a:lnTo>
                  <a:pt x="1549140" y="2393618"/>
                </a:lnTo>
                <a:lnTo>
                  <a:pt x="1547925" y="2393618"/>
                </a:lnTo>
                <a:cubicBezTo>
                  <a:pt x="1540282" y="2393618"/>
                  <a:pt x="1534797" y="2390292"/>
                  <a:pt x="1531471" y="2383638"/>
                </a:cubicBezTo>
                <a:lnTo>
                  <a:pt x="1531471" y="2350728"/>
                </a:lnTo>
                <a:lnTo>
                  <a:pt x="1532550" y="2344119"/>
                </a:lnTo>
                <a:lnTo>
                  <a:pt x="1530392" y="2337510"/>
                </a:lnTo>
                <a:lnTo>
                  <a:pt x="1530392" y="2335352"/>
                </a:lnTo>
                <a:cubicBezTo>
                  <a:pt x="1530931" y="2330946"/>
                  <a:pt x="1532055" y="2328743"/>
                  <a:pt x="1533763" y="2328743"/>
                </a:cubicBezTo>
                <a:lnTo>
                  <a:pt x="1529312" y="2319976"/>
                </a:lnTo>
                <a:lnTo>
                  <a:pt x="1531471" y="2272770"/>
                </a:lnTo>
                <a:lnTo>
                  <a:pt x="1530392" y="2264003"/>
                </a:lnTo>
                <a:cubicBezTo>
                  <a:pt x="1532819" y="2261755"/>
                  <a:pt x="1535022" y="2260631"/>
                  <a:pt x="1537001" y="2260631"/>
                </a:cubicBezTo>
                <a:lnTo>
                  <a:pt x="1537001" y="2258473"/>
                </a:lnTo>
                <a:cubicBezTo>
                  <a:pt x="1532596" y="2255146"/>
                  <a:pt x="1530392" y="2251864"/>
                  <a:pt x="1530392" y="2248627"/>
                </a:cubicBezTo>
                <a:lnTo>
                  <a:pt x="1530392" y="2245255"/>
                </a:lnTo>
                <a:lnTo>
                  <a:pt x="1531471" y="2238646"/>
                </a:lnTo>
                <a:lnTo>
                  <a:pt x="1530392" y="2235409"/>
                </a:lnTo>
                <a:cubicBezTo>
                  <a:pt x="1530752" y="2228126"/>
                  <a:pt x="1532596" y="2224485"/>
                  <a:pt x="1535921" y="2224485"/>
                </a:cubicBezTo>
                <a:lnTo>
                  <a:pt x="1533763" y="2213425"/>
                </a:lnTo>
                <a:cubicBezTo>
                  <a:pt x="1535562" y="2213425"/>
                  <a:pt x="1536641" y="2210503"/>
                  <a:pt x="1537001" y="2204658"/>
                </a:cubicBezTo>
                <a:cubicBezTo>
                  <a:pt x="1535921" y="2204658"/>
                  <a:pt x="1534438" y="2207220"/>
                  <a:pt x="1532550" y="2212346"/>
                </a:cubicBezTo>
                <a:lnTo>
                  <a:pt x="1534842" y="2224485"/>
                </a:lnTo>
                <a:lnTo>
                  <a:pt x="1533763" y="2224485"/>
                </a:lnTo>
                <a:cubicBezTo>
                  <a:pt x="1532055" y="2224485"/>
                  <a:pt x="1530572" y="2220798"/>
                  <a:pt x="1529312" y="2213425"/>
                </a:cubicBezTo>
                <a:lnTo>
                  <a:pt x="1528234" y="2212346"/>
                </a:lnTo>
                <a:lnTo>
                  <a:pt x="1528234" y="2211267"/>
                </a:lnTo>
                <a:lnTo>
                  <a:pt x="1529312" y="2206816"/>
                </a:lnTo>
                <a:lnTo>
                  <a:pt x="1527155" y="2199128"/>
                </a:lnTo>
                <a:lnTo>
                  <a:pt x="1530392" y="2198049"/>
                </a:lnTo>
                <a:lnTo>
                  <a:pt x="1528234" y="2194812"/>
                </a:lnTo>
                <a:close/>
                <a:moveTo>
                  <a:pt x="6763656" y="2192789"/>
                </a:moveTo>
                <a:lnTo>
                  <a:pt x="6763656" y="2195082"/>
                </a:lnTo>
                <a:lnTo>
                  <a:pt x="6764735" y="2195082"/>
                </a:lnTo>
                <a:lnTo>
                  <a:pt x="6764735" y="2192789"/>
                </a:lnTo>
                <a:close/>
                <a:moveTo>
                  <a:pt x="8790964" y="2192654"/>
                </a:moveTo>
                <a:lnTo>
                  <a:pt x="8790964" y="2194812"/>
                </a:lnTo>
                <a:lnTo>
                  <a:pt x="8792043" y="2194812"/>
                </a:lnTo>
                <a:lnTo>
                  <a:pt x="8792043" y="2192654"/>
                </a:lnTo>
                <a:close/>
                <a:moveTo>
                  <a:pt x="8599576" y="2192654"/>
                </a:moveTo>
                <a:lnTo>
                  <a:pt x="8597418" y="2194812"/>
                </a:lnTo>
                <a:lnTo>
                  <a:pt x="8599576" y="2194812"/>
                </a:lnTo>
                <a:close/>
                <a:moveTo>
                  <a:pt x="1635864" y="2192519"/>
                </a:moveTo>
                <a:lnTo>
                  <a:pt x="1635864" y="2193598"/>
                </a:lnTo>
                <a:lnTo>
                  <a:pt x="1639102" y="2193598"/>
                </a:lnTo>
                <a:lnTo>
                  <a:pt x="1639102" y="2192519"/>
                </a:lnTo>
                <a:close/>
                <a:moveTo>
                  <a:pt x="6633501" y="2191710"/>
                </a:moveTo>
                <a:lnTo>
                  <a:pt x="6635659" y="2191710"/>
                </a:lnTo>
                <a:cubicBezTo>
                  <a:pt x="6637997" y="2193958"/>
                  <a:pt x="6641279" y="2195082"/>
                  <a:pt x="6645505" y="2195082"/>
                </a:cubicBezTo>
                <a:lnTo>
                  <a:pt x="6646584" y="2196161"/>
                </a:lnTo>
                <a:lnTo>
                  <a:pt x="6646584" y="2197240"/>
                </a:lnTo>
                <a:cubicBezTo>
                  <a:pt x="6646224" y="2199757"/>
                  <a:pt x="6641144" y="2202680"/>
                  <a:pt x="6631343" y="2206007"/>
                </a:cubicBezTo>
                <a:lnTo>
                  <a:pt x="6627971" y="2206007"/>
                </a:lnTo>
                <a:lnTo>
                  <a:pt x="6623655" y="2201556"/>
                </a:lnTo>
                <a:lnTo>
                  <a:pt x="6623655" y="2197240"/>
                </a:lnTo>
                <a:cubicBezTo>
                  <a:pt x="6626532" y="2193553"/>
                  <a:pt x="6629814" y="2191710"/>
                  <a:pt x="6633501" y="2191710"/>
                </a:cubicBezTo>
                <a:close/>
                <a:moveTo>
                  <a:pt x="6088213" y="2191440"/>
                </a:moveTo>
                <a:lnTo>
                  <a:pt x="6077288" y="2192519"/>
                </a:lnTo>
                <a:lnTo>
                  <a:pt x="6079446" y="2194677"/>
                </a:lnTo>
                <a:lnTo>
                  <a:pt x="6088213" y="2193598"/>
                </a:lnTo>
                <a:lnTo>
                  <a:pt x="6091450" y="2194677"/>
                </a:lnTo>
                <a:lnTo>
                  <a:pt x="6092529" y="2194677"/>
                </a:lnTo>
                <a:lnTo>
                  <a:pt x="6092529" y="2193598"/>
                </a:lnTo>
                <a:cubicBezTo>
                  <a:pt x="6089652" y="2193598"/>
                  <a:pt x="6088213" y="2192879"/>
                  <a:pt x="6088213" y="2191440"/>
                </a:cubicBezTo>
                <a:close/>
                <a:moveTo>
                  <a:pt x="3756505" y="2190496"/>
                </a:moveTo>
                <a:cubicBezTo>
                  <a:pt x="3750031" y="2192294"/>
                  <a:pt x="3746794" y="2193733"/>
                  <a:pt x="3746794" y="2194812"/>
                </a:cubicBezTo>
                <a:lnTo>
                  <a:pt x="3746794" y="2195891"/>
                </a:lnTo>
                <a:lnTo>
                  <a:pt x="3758663" y="2191575"/>
                </a:lnTo>
                <a:lnTo>
                  <a:pt x="3758663" y="2190496"/>
                </a:lnTo>
                <a:close/>
                <a:moveTo>
                  <a:pt x="2184658" y="2189417"/>
                </a:moveTo>
                <a:lnTo>
                  <a:pt x="2184658" y="2192654"/>
                </a:lnTo>
                <a:lnTo>
                  <a:pt x="2185739" y="2192654"/>
                </a:lnTo>
                <a:lnTo>
                  <a:pt x="2185739" y="2189417"/>
                </a:lnTo>
                <a:close/>
                <a:moveTo>
                  <a:pt x="3260177" y="2188743"/>
                </a:moveTo>
                <a:lnTo>
                  <a:pt x="3262335" y="2190766"/>
                </a:lnTo>
                <a:lnTo>
                  <a:pt x="3262335" y="2188743"/>
                </a:lnTo>
                <a:close/>
                <a:moveTo>
                  <a:pt x="716444" y="2187529"/>
                </a:moveTo>
                <a:lnTo>
                  <a:pt x="716444" y="2189687"/>
                </a:lnTo>
                <a:lnTo>
                  <a:pt x="718602" y="2189687"/>
                </a:lnTo>
                <a:lnTo>
                  <a:pt x="718602" y="2187529"/>
                </a:lnTo>
                <a:close/>
                <a:moveTo>
                  <a:pt x="8668093" y="2186180"/>
                </a:moveTo>
                <a:cubicBezTo>
                  <a:pt x="8666474" y="2186809"/>
                  <a:pt x="8665665" y="2187439"/>
                  <a:pt x="8665665" y="2188068"/>
                </a:cubicBezTo>
                <a:lnTo>
                  <a:pt x="8665665" y="2188743"/>
                </a:lnTo>
                <a:cubicBezTo>
                  <a:pt x="8665665" y="2190901"/>
                  <a:pt x="8666474" y="2192339"/>
                  <a:pt x="8668093" y="2193059"/>
                </a:cubicBezTo>
                <a:lnTo>
                  <a:pt x="8671195" y="2193059"/>
                </a:lnTo>
                <a:lnTo>
                  <a:pt x="8671195" y="2188743"/>
                </a:lnTo>
                <a:cubicBezTo>
                  <a:pt x="8671015" y="2187843"/>
                  <a:pt x="8669981" y="2186989"/>
                  <a:pt x="8668093" y="2186180"/>
                </a:cubicBezTo>
                <a:close/>
                <a:moveTo>
                  <a:pt x="5074382" y="2184831"/>
                </a:moveTo>
                <a:cubicBezTo>
                  <a:pt x="5081575" y="2188788"/>
                  <a:pt x="5085172" y="2193463"/>
                  <a:pt x="5085172" y="2198858"/>
                </a:cubicBezTo>
                <a:cubicBezTo>
                  <a:pt x="5090837" y="2198858"/>
                  <a:pt x="5093669" y="2199892"/>
                  <a:pt x="5093669" y="2201960"/>
                </a:cubicBezTo>
                <a:cubicBezTo>
                  <a:pt x="5088274" y="2205737"/>
                  <a:pt x="5085082" y="2209334"/>
                  <a:pt x="5084093" y="2212750"/>
                </a:cubicBezTo>
                <a:lnTo>
                  <a:pt x="5084093" y="2220303"/>
                </a:lnTo>
                <a:lnTo>
                  <a:pt x="5083014" y="2234196"/>
                </a:lnTo>
                <a:lnTo>
                  <a:pt x="5084093" y="2242693"/>
                </a:lnTo>
                <a:cubicBezTo>
                  <a:pt x="5080317" y="2247009"/>
                  <a:pt x="5077439" y="2249167"/>
                  <a:pt x="5075461" y="2249167"/>
                </a:cubicBezTo>
                <a:lnTo>
                  <a:pt x="5074382" y="2248088"/>
                </a:lnTo>
                <a:lnTo>
                  <a:pt x="5073303" y="2248088"/>
                </a:lnTo>
                <a:cubicBezTo>
                  <a:pt x="5070785" y="2249526"/>
                  <a:pt x="5064356" y="2250605"/>
                  <a:pt x="5054016" y="2251325"/>
                </a:cubicBezTo>
                <a:cubicBezTo>
                  <a:pt x="5040438" y="2251325"/>
                  <a:pt x="5033650" y="2241344"/>
                  <a:pt x="5033650" y="2221382"/>
                </a:cubicBezTo>
                <a:cubicBezTo>
                  <a:pt x="5033650" y="2216887"/>
                  <a:pt x="5041517" y="2212211"/>
                  <a:pt x="5057253" y="2207355"/>
                </a:cubicBezTo>
                <a:cubicBezTo>
                  <a:pt x="5062198" y="2192339"/>
                  <a:pt x="5067908" y="2184831"/>
                  <a:pt x="5074382" y="2184831"/>
                </a:cubicBezTo>
                <a:close/>
                <a:moveTo>
                  <a:pt x="8113094" y="2184561"/>
                </a:moveTo>
                <a:lnTo>
                  <a:pt x="8113094" y="2185640"/>
                </a:lnTo>
                <a:lnTo>
                  <a:pt x="8116331" y="2186719"/>
                </a:lnTo>
                <a:lnTo>
                  <a:pt x="8116331" y="2184561"/>
                </a:lnTo>
                <a:close/>
                <a:moveTo>
                  <a:pt x="3031698" y="2184426"/>
                </a:moveTo>
                <a:lnTo>
                  <a:pt x="3032777" y="2184426"/>
                </a:lnTo>
                <a:lnTo>
                  <a:pt x="3039251" y="2187664"/>
                </a:lnTo>
                <a:lnTo>
                  <a:pt x="3055301" y="2184426"/>
                </a:lnTo>
                <a:lnTo>
                  <a:pt x="3076746" y="2184426"/>
                </a:lnTo>
                <a:lnTo>
                  <a:pt x="3088615" y="2185505"/>
                </a:lnTo>
                <a:lnTo>
                  <a:pt x="3097112" y="2184426"/>
                </a:lnTo>
                <a:lnTo>
                  <a:pt x="3118558" y="2189822"/>
                </a:lnTo>
                <a:lnTo>
                  <a:pt x="3122874" y="2189822"/>
                </a:lnTo>
                <a:lnTo>
                  <a:pt x="3122874" y="2191845"/>
                </a:lnTo>
                <a:cubicBezTo>
                  <a:pt x="3122874" y="2193283"/>
                  <a:pt x="3118962" y="2195082"/>
                  <a:pt x="3111139" y="2197240"/>
                </a:cubicBezTo>
                <a:lnTo>
                  <a:pt x="3088615" y="2197240"/>
                </a:lnTo>
                <a:lnTo>
                  <a:pt x="3073509" y="2198319"/>
                </a:lnTo>
                <a:lnTo>
                  <a:pt x="3064877" y="2194003"/>
                </a:lnTo>
                <a:lnTo>
                  <a:pt x="3050985" y="2197240"/>
                </a:lnTo>
                <a:cubicBezTo>
                  <a:pt x="3038846" y="2197240"/>
                  <a:pt x="3032777" y="2195441"/>
                  <a:pt x="3032777" y="2191845"/>
                </a:cubicBezTo>
                <a:lnTo>
                  <a:pt x="3030619" y="2185505"/>
                </a:lnTo>
                <a:close/>
                <a:moveTo>
                  <a:pt x="199749" y="2184143"/>
                </a:moveTo>
                <a:lnTo>
                  <a:pt x="199749" y="2185222"/>
                </a:lnTo>
                <a:lnTo>
                  <a:pt x="201907" y="2185222"/>
                </a:lnTo>
                <a:lnTo>
                  <a:pt x="201907" y="2184143"/>
                </a:lnTo>
                <a:close/>
                <a:moveTo>
                  <a:pt x="8725819" y="2184022"/>
                </a:moveTo>
                <a:lnTo>
                  <a:pt x="8725819" y="2186180"/>
                </a:lnTo>
                <a:lnTo>
                  <a:pt x="8727977" y="2186180"/>
                </a:lnTo>
                <a:close/>
                <a:moveTo>
                  <a:pt x="2218919" y="2182943"/>
                </a:moveTo>
                <a:cubicBezTo>
                  <a:pt x="2218919" y="2186180"/>
                  <a:pt x="2215725" y="2189417"/>
                  <a:pt x="2209341" y="2192654"/>
                </a:cubicBezTo>
                <a:lnTo>
                  <a:pt x="2209341" y="2193733"/>
                </a:lnTo>
                <a:lnTo>
                  <a:pt x="2224312" y="2193733"/>
                </a:lnTo>
                <a:lnTo>
                  <a:pt x="2224312" y="2191575"/>
                </a:lnTo>
                <a:cubicBezTo>
                  <a:pt x="2221435" y="2191575"/>
                  <a:pt x="2219997" y="2188698"/>
                  <a:pt x="2219997" y="2182943"/>
                </a:cubicBezTo>
                <a:close/>
                <a:moveTo>
                  <a:pt x="2076624" y="2181999"/>
                </a:moveTo>
                <a:lnTo>
                  <a:pt x="2076624" y="2187259"/>
                </a:lnTo>
                <a:cubicBezTo>
                  <a:pt x="2078692" y="2189597"/>
                  <a:pt x="2079726" y="2191755"/>
                  <a:pt x="2079726" y="2193733"/>
                </a:cubicBezTo>
                <a:cubicBezTo>
                  <a:pt x="2082603" y="2192294"/>
                  <a:pt x="2084041" y="2190496"/>
                  <a:pt x="2084041" y="2188338"/>
                </a:cubicBezTo>
                <a:cubicBezTo>
                  <a:pt x="2084041" y="2186719"/>
                  <a:pt x="2081569" y="2184606"/>
                  <a:pt x="2076624" y="2181999"/>
                </a:cubicBezTo>
                <a:close/>
                <a:moveTo>
                  <a:pt x="7654801" y="2181189"/>
                </a:moveTo>
                <a:lnTo>
                  <a:pt x="7654801" y="2183347"/>
                </a:lnTo>
                <a:lnTo>
                  <a:pt x="7656959" y="2187664"/>
                </a:lnTo>
                <a:lnTo>
                  <a:pt x="7655880" y="2193193"/>
                </a:lnTo>
                <a:lnTo>
                  <a:pt x="7658038" y="2191035"/>
                </a:lnTo>
                <a:lnTo>
                  <a:pt x="7658038" y="2189822"/>
                </a:lnTo>
                <a:lnTo>
                  <a:pt x="7655880" y="2181189"/>
                </a:lnTo>
                <a:close/>
                <a:moveTo>
                  <a:pt x="4140077" y="2181189"/>
                </a:moveTo>
                <a:lnTo>
                  <a:pt x="4140077" y="2183347"/>
                </a:lnTo>
                <a:lnTo>
                  <a:pt x="4142235" y="2187664"/>
                </a:lnTo>
                <a:lnTo>
                  <a:pt x="4141156" y="2193193"/>
                </a:lnTo>
                <a:lnTo>
                  <a:pt x="4143314" y="2191035"/>
                </a:lnTo>
                <a:lnTo>
                  <a:pt x="4143314" y="2189822"/>
                </a:lnTo>
                <a:lnTo>
                  <a:pt x="4141156" y="2181189"/>
                </a:lnTo>
                <a:close/>
                <a:moveTo>
                  <a:pt x="6670726" y="2180785"/>
                </a:moveTo>
                <a:lnTo>
                  <a:pt x="6671805" y="2180785"/>
                </a:lnTo>
                <a:lnTo>
                  <a:pt x="6671805" y="2182943"/>
                </a:lnTo>
                <a:lnTo>
                  <a:pt x="6670726" y="2182943"/>
                </a:lnTo>
                <a:close/>
                <a:moveTo>
                  <a:pt x="5255520" y="2180650"/>
                </a:moveTo>
                <a:cubicBezTo>
                  <a:pt x="5261994" y="2180650"/>
                  <a:pt x="5270581" y="2186360"/>
                  <a:pt x="5281281" y="2197779"/>
                </a:cubicBezTo>
                <a:cubicBezTo>
                  <a:pt x="5289823" y="2200567"/>
                  <a:pt x="5294094" y="2202680"/>
                  <a:pt x="5294094" y="2204118"/>
                </a:cubicBezTo>
                <a:lnTo>
                  <a:pt x="5293015" y="2209513"/>
                </a:lnTo>
                <a:cubicBezTo>
                  <a:pt x="5296612" y="2211132"/>
                  <a:pt x="5298410" y="2212930"/>
                  <a:pt x="5298410" y="2214908"/>
                </a:cubicBezTo>
                <a:cubicBezTo>
                  <a:pt x="5298410" y="2217246"/>
                  <a:pt x="5295938" y="2219719"/>
                  <a:pt x="5290992" y="2222327"/>
                </a:cubicBezTo>
                <a:cubicBezTo>
                  <a:pt x="5287395" y="2222327"/>
                  <a:pt x="5285597" y="2221652"/>
                  <a:pt x="5285597" y="2220303"/>
                </a:cubicBezTo>
                <a:lnTo>
                  <a:pt x="5280202" y="2221382"/>
                </a:lnTo>
                <a:lnTo>
                  <a:pt x="5279123" y="2221382"/>
                </a:lnTo>
                <a:lnTo>
                  <a:pt x="5274807" y="2220303"/>
                </a:lnTo>
                <a:cubicBezTo>
                  <a:pt x="5266445" y="2223810"/>
                  <a:pt x="5258937" y="2229880"/>
                  <a:pt x="5252283" y="2238512"/>
                </a:cubicBezTo>
                <a:cubicBezTo>
                  <a:pt x="5249675" y="2238512"/>
                  <a:pt x="5246843" y="2240265"/>
                  <a:pt x="5243786" y="2243772"/>
                </a:cubicBezTo>
                <a:lnTo>
                  <a:pt x="5249181" y="2250246"/>
                </a:lnTo>
                <a:lnTo>
                  <a:pt x="5249181" y="2251325"/>
                </a:lnTo>
                <a:cubicBezTo>
                  <a:pt x="5249181" y="2254382"/>
                  <a:pt x="5243786" y="2256180"/>
                  <a:pt x="5232996" y="2256720"/>
                </a:cubicBezTo>
                <a:lnTo>
                  <a:pt x="5230838" y="2258878"/>
                </a:lnTo>
                <a:cubicBezTo>
                  <a:pt x="5229489" y="2258878"/>
                  <a:pt x="5228814" y="2257799"/>
                  <a:pt x="5228814" y="2255641"/>
                </a:cubicBezTo>
                <a:lnTo>
                  <a:pt x="5227735" y="2255641"/>
                </a:lnTo>
                <a:cubicBezTo>
                  <a:pt x="5227735" y="2259597"/>
                  <a:pt x="5220227" y="2263868"/>
                  <a:pt x="5205211" y="2268454"/>
                </a:cubicBezTo>
                <a:cubicBezTo>
                  <a:pt x="5199637" y="2270972"/>
                  <a:pt x="5194601" y="2277760"/>
                  <a:pt x="5190105" y="2288820"/>
                </a:cubicBezTo>
                <a:lnTo>
                  <a:pt x="5190105" y="2290978"/>
                </a:lnTo>
                <a:lnTo>
                  <a:pt x="5204132" y="2290978"/>
                </a:lnTo>
                <a:lnTo>
                  <a:pt x="5207369" y="2288820"/>
                </a:lnTo>
                <a:lnTo>
                  <a:pt x="5211550" y="2288820"/>
                </a:lnTo>
                <a:cubicBezTo>
                  <a:pt x="5215866" y="2291698"/>
                  <a:pt x="5220182" y="2293136"/>
                  <a:pt x="5224498" y="2293136"/>
                </a:cubicBezTo>
                <a:cubicBezTo>
                  <a:pt x="5225937" y="2291698"/>
                  <a:pt x="5230568" y="2290978"/>
                  <a:pt x="5238391" y="2290978"/>
                </a:cubicBezTo>
                <a:cubicBezTo>
                  <a:pt x="5240369" y="2284055"/>
                  <a:pt x="5244640" y="2277985"/>
                  <a:pt x="5251204" y="2272770"/>
                </a:cubicBezTo>
                <a:cubicBezTo>
                  <a:pt x="5251204" y="2266296"/>
                  <a:pt x="5254081" y="2263059"/>
                  <a:pt x="5259836" y="2263059"/>
                </a:cubicBezTo>
                <a:cubicBezTo>
                  <a:pt x="5268198" y="2272410"/>
                  <a:pt x="5274987" y="2277086"/>
                  <a:pt x="5280202" y="2277086"/>
                </a:cubicBezTo>
                <a:lnTo>
                  <a:pt x="5291936" y="2294215"/>
                </a:lnTo>
                <a:lnTo>
                  <a:pt x="5291936" y="2295294"/>
                </a:lnTo>
                <a:cubicBezTo>
                  <a:pt x="5291936" y="2296553"/>
                  <a:pt x="5287665" y="2298711"/>
                  <a:pt x="5279123" y="2301768"/>
                </a:cubicBezTo>
                <a:lnTo>
                  <a:pt x="5275886" y="2299610"/>
                </a:lnTo>
                <a:cubicBezTo>
                  <a:pt x="5272469" y="2301768"/>
                  <a:pt x="5269277" y="2302847"/>
                  <a:pt x="5266310" y="2302847"/>
                </a:cubicBezTo>
                <a:cubicBezTo>
                  <a:pt x="5260555" y="2302847"/>
                  <a:pt x="5257678" y="2302128"/>
                  <a:pt x="5257678" y="2300689"/>
                </a:cubicBezTo>
                <a:lnTo>
                  <a:pt x="5250125" y="2301768"/>
                </a:lnTo>
                <a:lnTo>
                  <a:pt x="5236233" y="2301768"/>
                </a:lnTo>
                <a:lnTo>
                  <a:pt x="5226656" y="2300689"/>
                </a:lnTo>
                <a:lnTo>
                  <a:pt x="5213708" y="2303926"/>
                </a:lnTo>
                <a:cubicBezTo>
                  <a:pt x="5205706" y="2303207"/>
                  <a:pt x="5200716" y="2301768"/>
                  <a:pt x="5198737" y="2299610"/>
                </a:cubicBezTo>
                <a:lnTo>
                  <a:pt x="5197658" y="2299610"/>
                </a:lnTo>
                <a:lnTo>
                  <a:pt x="5189026" y="2303926"/>
                </a:lnTo>
                <a:lnTo>
                  <a:pt x="5189026" y="2304870"/>
                </a:lnTo>
                <a:lnTo>
                  <a:pt x="5190105" y="2317818"/>
                </a:lnTo>
                <a:cubicBezTo>
                  <a:pt x="5188397" y="2317818"/>
                  <a:pt x="5187363" y="2319257"/>
                  <a:pt x="5187003" y="2322134"/>
                </a:cubicBezTo>
                <a:lnTo>
                  <a:pt x="5187003" y="2323213"/>
                </a:lnTo>
                <a:lnTo>
                  <a:pt x="5188082" y="2323213"/>
                </a:lnTo>
                <a:lnTo>
                  <a:pt x="5188082" y="2321055"/>
                </a:lnTo>
                <a:lnTo>
                  <a:pt x="5189026" y="2321055"/>
                </a:lnTo>
                <a:cubicBezTo>
                  <a:pt x="5190465" y="2321055"/>
                  <a:pt x="5191184" y="2322134"/>
                  <a:pt x="5191184" y="2324292"/>
                </a:cubicBezTo>
                <a:lnTo>
                  <a:pt x="5189026" y="2330632"/>
                </a:lnTo>
                <a:lnTo>
                  <a:pt x="5189026" y="2343580"/>
                </a:lnTo>
                <a:lnTo>
                  <a:pt x="5192263" y="2367048"/>
                </a:lnTo>
                <a:lnTo>
                  <a:pt x="5192263" y="2368127"/>
                </a:lnTo>
                <a:cubicBezTo>
                  <a:pt x="5192263" y="2372803"/>
                  <a:pt x="5184396" y="2380670"/>
                  <a:pt x="5168660" y="2391730"/>
                </a:cubicBezTo>
                <a:cubicBezTo>
                  <a:pt x="5168660" y="2393349"/>
                  <a:pt x="5165108" y="2395147"/>
                  <a:pt x="5158005" y="2397125"/>
                </a:cubicBezTo>
                <a:cubicBezTo>
                  <a:pt x="5140831" y="2397125"/>
                  <a:pt x="5132244" y="2393888"/>
                  <a:pt x="5132244" y="2387414"/>
                </a:cubicBezTo>
                <a:lnTo>
                  <a:pt x="5132244" y="2384312"/>
                </a:lnTo>
                <a:lnTo>
                  <a:pt x="5133323" y="2383233"/>
                </a:lnTo>
                <a:lnTo>
                  <a:pt x="5133323" y="2382154"/>
                </a:lnTo>
                <a:cubicBezTo>
                  <a:pt x="5133323" y="2376939"/>
                  <a:pt x="5128692" y="2371229"/>
                  <a:pt x="5119430" y="2365025"/>
                </a:cubicBezTo>
                <a:cubicBezTo>
                  <a:pt x="5118531" y="2362147"/>
                  <a:pt x="5114935" y="2359270"/>
                  <a:pt x="5108640" y="2356393"/>
                </a:cubicBezTo>
                <a:lnTo>
                  <a:pt x="5107561" y="2355314"/>
                </a:lnTo>
                <a:lnTo>
                  <a:pt x="5107561" y="2353156"/>
                </a:lnTo>
                <a:lnTo>
                  <a:pt x="5117272" y="2347761"/>
                </a:lnTo>
                <a:lnTo>
                  <a:pt x="5130086" y="2347761"/>
                </a:lnTo>
                <a:cubicBezTo>
                  <a:pt x="5134402" y="2351357"/>
                  <a:pt x="5137639" y="2353156"/>
                  <a:pt x="5139797" y="2353156"/>
                </a:cubicBezTo>
                <a:lnTo>
                  <a:pt x="5141955" y="2346682"/>
                </a:lnTo>
                <a:lnTo>
                  <a:pt x="5141955" y="2337106"/>
                </a:lnTo>
                <a:lnTo>
                  <a:pt x="5144113" y="2333869"/>
                </a:lnTo>
                <a:lnTo>
                  <a:pt x="5143034" y="2332790"/>
                </a:lnTo>
                <a:lnTo>
                  <a:pt x="5141955" y="2332790"/>
                </a:lnTo>
                <a:lnTo>
                  <a:pt x="5144113" y="2326316"/>
                </a:lnTo>
                <a:lnTo>
                  <a:pt x="5140876" y="2321055"/>
                </a:lnTo>
                <a:lnTo>
                  <a:pt x="5140876" y="2312423"/>
                </a:lnTo>
                <a:lnTo>
                  <a:pt x="5143034" y="2303926"/>
                </a:lnTo>
                <a:lnTo>
                  <a:pt x="5143034" y="2299610"/>
                </a:lnTo>
                <a:lnTo>
                  <a:pt x="5137639" y="2298531"/>
                </a:lnTo>
                <a:lnTo>
                  <a:pt x="5134402" y="2299610"/>
                </a:lnTo>
                <a:lnTo>
                  <a:pt x="5131165" y="2298531"/>
                </a:lnTo>
                <a:lnTo>
                  <a:pt x="5132244" y="2299610"/>
                </a:lnTo>
                <a:lnTo>
                  <a:pt x="5132244" y="2301768"/>
                </a:lnTo>
                <a:lnTo>
                  <a:pt x="5124825" y="2302847"/>
                </a:lnTo>
                <a:lnTo>
                  <a:pt x="5121588" y="2299610"/>
                </a:lnTo>
                <a:lnTo>
                  <a:pt x="5121588" y="2297452"/>
                </a:lnTo>
                <a:cubicBezTo>
                  <a:pt x="5121588" y="2295294"/>
                  <a:pt x="5124421" y="2294215"/>
                  <a:pt x="5130086" y="2294215"/>
                </a:cubicBezTo>
                <a:lnTo>
                  <a:pt x="5139797" y="2293136"/>
                </a:lnTo>
                <a:lnTo>
                  <a:pt x="5140876" y="2289899"/>
                </a:lnTo>
                <a:lnTo>
                  <a:pt x="5139797" y="2288820"/>
                </a:lnTo>
                <a:lnTo>
                  <a:pt x="5140876" y="2283560"/>
                </a:lnTo>
                <a:lnTo>
                  <a:pt x="5140876" y="2282481"/>
                </a:lnTo>
                <a:lnTo>
                  <a:pt x="5138718" y="2272770"/>
                </a:lnTo>
                <a:lnTo>
                  <a:pt x="5140876" y="2270612"/>
                </a:lnTo>
                <a:cubicBezTo>
                  <a:pt x="5137279" y="2270072"/>
                  <a:pt x="5135481" y="2268993"/>
                  <a:pt x="5135481" y="2267375"/>
                </a:cubicBezTo>
                <a:lnTo>
                  <a:pt x="5135481" y="2266296"/>
                </a:lnTo>
                <a:lnTo>
                  <a:pt x="5139797" y="2262115"/>
                </a:lnTo>
                <a:lnTo>
                  <a:pt x="5140876" y="2262115"/>
                </a:lnTo>
                <a:cubicBezTo>
                  <a:pt x="5145282" y="2262115"/>
                  <a:pt x="5150272" y="2263149"/>
                  <a:pt x="5155847" y="2265217"/>
                </a:cubicBezTo>
                <a:lnTo>
                  <a:pt x="5160163" y="2261036"/>
                </a:lnTo>
                <a:lnTo>
                  <a:pt x="5162321" y="2261036"/>
                </a:lnTo>
                <a:lnTo>
                  <a:pt x="5183766" y="2266296"/>
                </a:lnTo>
                <a:lnTo>
                  <a:pt x="5203053" y="2266296"/>
                </a:lnTo>
                <a:lnTo>
                  <a:pt x="5203053" y="2265217"/>
                </a:lnTo>
                <a:lnTo>
                  <a:pt x="5195500" y="2264138"/>
                </a:lnTo>
                <a:lnTo>
                  <a:pt x="5190105" y="2265217"/>
                </a:lnTo>
                <a:lnTo>
                  <a:pt x="5182687" y="2265217"/>
                </a:lnTo>
                <a:lnTo>
                  <a:pt x="5182687" y="2264138"/>
                </a:lnTo>
                <a:cubicBezTo>
                  <a:pt x="5182687" y="2262789"/>
                  <a:pt x="5184126" y="2262115"/>
                  <a:pt x="5187003" y="2262115"/>
                </a:cubicBezTo>
                <a:lnTo>
                  <a:pt x="5184845" y="2259957"/>
                </a:lnTo>
                <a:lnTo>
                  <a:pt x="5189026" y="2247009"/>
                </a:lnTo>
                <a:lnTo>
                  <a:pt x="5188082" y="2245930"/>
                </a:lnTo>
                <a:lnTo>
                  <a:pt x="5187003" y="2245930"/>
                </a:lnTo>
                <a:lnTo>
                  <a:pt x="5170818" y="2247009"/>
                </a:lnTo>
                <a:lnTo>
                  <a:pt x="5167716" y="2245930"/>
                </a:lnTo>
                <a:lnTo>
                  <a:pt x="5164479" y="2247009"/>
                </a:lnTo>
                <a:lnTo>
                  <a:pt x="5141955" y="2245930"/>
                </a:lnTo>
                <a:lnTo>
                  <a:pt x="5133323" y="2245930"/>
                </a:lnTo>
                <a:lnTo>
                  <a:pt x="5127928" y="2242693"/>
                </a:lnTo>
                <a:cubicBezTo>
                  <a:pt x="5122263" y="2242693"/>
                  <a:pt x="5117272" y="2244131"/>
                  <a:pt x="5112956" y="2247009"/>
                </a:cubicBezTo>
                <a:lnTo>
                  <a:pt x="5095827" y="2245930"/>
                </a:lnTo>
                <a:lnTo>
                  <a:pt x="5094748" y="2245930"/>
                </a:lnTo>
                <a:cubicBezTo>
                  <a:pt x="5092950" y="2245930"/>
                  <a:pt x="5091511" y="2243457"/>
                  <a:pt x="5090432" y="2238512"/>
                </a:cubicBezTo>
                <a:lnTo>
                  <a:pt x="5094748" y="2236354"/>
                </a:lnTo>
                <a:lnTo>
                  <a:pt x="5099064" y="2238512"/>
                </a:lnTo>
                <a:lnTo>
                  <a:pt x="5110798" y="2233117"/>
                </a:lnTo>
                <a:lnTo>
                  <a:pt x="5111877" y="2233117"/>
                </a:lnTo>
                <a:cubicBezTo>
                  <a:pt x="5115114" y="2233117"/>
                  <a:pt x="5118351" y="2235275"/>
                  <a:pt x="5121588" y="2239591"/>
                </a:cubicBezTo>
                <a:lnTo>
                  <a:pt x="5124825" y="2239591"/>
                </a:lnTo>
                <a:lnTo>
                  <a:pt x="5135481" y="2235275"/>
                </a:lnTo>
                <a:lnTo>
                  <a:pt x="5149373" y="2236354"/>
                </a:lnTo>
                <a:cubicBezTo>
                  <a:pt x="5149373" y="2234735"/>
                  <a:pt x="5151171" y="2233656"/>
                  <a:pt x="5154768" y="2233117"/>
                </a:cubicBezTo>
                <a:cubicBezTo>
                  <a:pt x="5157645" y="2233117"/>
                  <a:pt x="5164074" y="2235275"/>
                  <a:pt x="5174055" y="2239591"/>
                </a:cubicBezTo>
                <a:lnTo>
                  <a:pt x="5177292" y="2239591"/>
                </a:lnTo>
                <a:lnTo>
                  <a:pt x="5188082" y="2236354"/>
                </a:lnTo>
                <a:lnTo>
                  <a:pt x="5191184" y="2238512"/>
                </a:lnTo>
                <a:lnTo>
                  <a:pt x="5194421" y="2238512"/>
                </a:lnTo>
                <a:cubicBezTo>
                  <a:pt x="5194421" y="2232937"/>
                  <a:pt x="5199097" y="2226508"/>
                  <a:pt x="5208448" y="2219224"/>
                </a:cubicBezTo>
                <a:lnTo>
                  <a:pt x="5209392" y="2219224"/>
                </a:lnTo>
                <a:cubicBezTo>
                  <a:pt x="5211371" y="2219224"/>
                  <a:pt x="5212809" y="2222057"/>
                  <a:pt x="5213708" y="2227722"/>
                </a:cubicBezTo>
                <a:lnTo>
                  <a:pt x="5225577" y="2235275"/>
                </a:lnTo>
                <a:lnTo>
                  <a:pt x="5228814" y="2235275"/>
                </a:lnTo>
                <a:cubicBezTo>
                  <a:pt x="5230343" y="2234375"/>
                  <a:pt x="5233535" y="2226867"/>
                  <a:pt x="5238391" y="2212750"/>
                </a:cubicBezTo>
                <a:lnTo>
                  <a:pt x="5238391" y="2201960"/>
                </a:lnTo>
                <a:cubicBezTo>
                  <a:pt x="5245584" y="2191440"/>
                  <a:pt x="5251294" y="2184337"/>
                  <a:pt x="5255520" y="2180650"/>
                </a:cubicBezTo>
                <a:close/>
                <a:moveTo>
                  <a:pt x="3580222" y="2178762"/>
                </a:moveTo>
                <a:lnTo>
                  <a:pt x="3582380" y="2180920"/>
                </a:lnTo>
                <a:lnTo>
                  <a:pt x="3584538" y="2180920"/>
                </a:lnTo>
                <a:lnTo>
                  <a:pt x="3582380" y="2178762"/>
                </a:lnTo>
                <a:close/>
                <a:moveTo>
                  <a:pt x="5723524" y="2178492"/>
                </a:moveTo>
                <a:cubicBezTo>
                  <a:pt x="5724063" y="2182718"/>
                  <a:pt x="5725142" y="2184831"/>
                  <a:pt x="5726761" y="2184831"/>
                </a:cubicBezTo>
                <a:lnTo>
                  <a:pt x="5729998" y="2184831"/>
                </a:lnTo>
                <a:lnTo>
                  <a:pt x="5732156" y="2182673"/>
                </a:lnTo>
                <a:lnTo>
                  <a:pt x="5732156" y="2180650"/>
                </a:lnTo>
                <a:lnTo>
                  <a:pt x="5729998" y="2178492"/>
                </a:lnTo>
                <a:close/>
                <a:moveTo>
                  <a:pt x="7662489" y="2177952"/>
                </a:moveTo>
                <a:lnTo>
                  <a:pt x="7660196" y="2180110"/>
                </a:lnTo>
                <a:lnTo>
                  <a:pt x="7660196" y="2181189"/>
                </a:lnTo>
                <a:lnTo>
                  <a:pt x="7663568" y="2181189"/>
                </a:lnTo>
                <a:lnTo>
                  <a:pt x="7665726" y="2179031"/>
                </a:lnTo>
                <a:lnTo>
                  <a:pt x="7665726" y="2177952"/>
                </a:lnTo>
                <a:close/>
                <a:moveTo>
                  <a:pt x="4147764" y="2177952"/>
                </a:moveTo>
                <a:lnTo>
                  <a:pt x="4145472" y="2180110"/>
                </a:lnTo>
                <a:lnTo>
                  <a:pt x="4145472" y="2181189"/>
                </a:lnTo>
                <a:lnTo>
                  <a:pt x="4148843" y="2181189"/>
                </a:lnTo>
                <a:lnTo>
                  <a:pt x="4151001" y="2179031"/>
                </a:lnTo>
                <a:lnTo>
                  <a:pt x="4151001" y="2177952"/>
                </a:lnTo>
                <a:close/>
                <a:moveTo>
                  <a:pt x="3157267" y="2177952"/>
                </a:moveTo>
                <a:lnTo>
                  <a:pt x="3155109" y="2180110"/>
                </a:lnTo>
                <a:lnTo>
                  <a:pt x="3156188" y="2181189"/>
                </a:lnTo>
                <a:lnTo>
                  <a:pt x="3160504" y="2181189"/>
                </a:lnTo>
                <a:lnTo>
                  <a:pt x="3160504" y="2180110"/>
                </a:lnTo>
                <a:lnTo>
                  <a:pt x="3158346" y="2177952"/>
                </a:lnTo>
                <a:close/>
                <a:moveTo>
                  <a:pt x="4713553" y="2177943"/>
                </a:moveTo>
                <a:lnTo>
                  <a:pt x="4713553" y="2180101"/>
                </a:lnTo>
                <a:lnTo>
                  <a:pt x="4718948" y="2181180"/>
                </a:lnTo>
                <a:lnTo>
                  <a:pt x="4718948" y="2179022"/>
                </a:lnTo>
                <a:close/>
                <a:moveTo>
                  <a:pt x="9149449" y="2177413"/>
                </a:moveTo>
                <a:lnTo>
                  <a:pt x="9155923" y="2177413"/>
                </a:lnTo>
                <a:lnTo>
                  <a:pt x="9158081" y="2179571"/>
                </a:lnTo>
                <a:lnTo>
                  <a:pt x="9158081" y="2181729"/>
                </a:lnTo>
                <a:lnTo>
                  <a:pt x="9154844" y="2184966"/>
                </a:lnTo>
                <a:lnTo>
                  <a:pt x="9146212" y="2184966"/>
                </a:lnTo>
                <a:lnTo>
                  <a:pt x="9142975" y="2181729"/>
                </a:lnTo>
                <a:lnTo>
                  <a:pt x="9142975" y="2180650"/>
                </a:lnTo>
                <a:cubicBezTo>
                  <a:pt x="9143695" y="2178492"/>
                  <a:pt x="9145853" y="2177413"/>
                  <a:pt x="9149449" y="2177413"/>
                </a:cubicBezTo>
                <a:close/>
                <a:moveTo>
                  <a:pt x="4720027" y="2176864"/>
                </a:moveTo>
                <a:lnTo>
                  <a:pt x="4720027" y="2179022"/>
                </a:lnTo>
                <a:lnTo>
                  <a:pt x="4723264" y="2179022"/>
                </a:lnTo>
                <a:lnTo>
                  <a:pt x="4721106" y="2176864"/>
                </a:lnTo>
                <a:close/>
                <a:moveTo>
                  <a:pt x="8719345" y="2176604"/>
                </a:moveTo>
                <a:lnTo>
                  <a:pt x="8719345" y="2178762"/>
                </a:lnTo>
                <a:lnTo>
                  <a:pt x="8720424" y="2178762"/>
                </a:lnTo>
                <a:lnTo>
                  <a:pt x="8720424" y="2176604"/>
                </a:lnTo>
                <a:close/>
                <a:moveTo>
                  <a:pt x="2081884" y="2176604"/>
                </a:moveTo>
                <a:lnTo>
                  <a:pt x="2073387" y="2177683"/>
                </a:lnTo>
                <a:lnTo>
                  <a:pt x="2074467" y="2178762"/>
                </a:lnTo>
                <a:lnTo>
                  <a:pt x="2074467" y="2179841"/>
                </a:lnTo>
                <a:lnTo>
                  <a:pt x="2082963" y="2177683"/>
                </a:lnTo>
                <a:lnTo>
                  <a:pt x="2082963" y="2176604"/>
                </a:lnTo>
                <a:close/>
                <a:moveTo>
                  <a:pt x="9309547" y="2176334"/>
                </a:moveTo>
                <a:lnTo>
                  <a:pt x="9309547" y="2178492"/>
                </a:lnTo>
                <a:lnTo>
                  <a:pt x="9311705" y="2178492"/>
                </a:lnTo>
                <a:close/>
                <a:moveTo>
                  <a:pt x="9207850" y="2176334"/>
                </a:moveTo>
                <a:lnTo>
                  <a:pt x="9206771" y="2180650"/>
                </a:lnTo>
                <a:lnTo>
                  <a:pt x="9206771" y="2181729"/>
                </a:lnTo>
                <a:lnTo>
                  <a:pt x="9207850" y="2181729"/>
                </a:lnTo>
                <a:lnTo>
                  <a:pt x="9210008" y="2177413"/>
                </a:lnTo>
                <a:lnTo>
                  <a:pt x="9210008" y="2176334"/>
                </a:lnTo>
                <a:close/>
                <a:moveTo>
                  <a:pt x="5706260" y="2176334"/>
                </a:moveTo>
                <a:lnTo>
                  <a:pt x="5706260" y="2177413"/>
                </a:lnTo>
                <a:lnTo>
                  <a:pt x="5709497" y="2177413"/>
                </a:lnTo>
                <a:lnTo>
                  <a:pt x="5709497" y="2176334"/>
                </a:lnTo>
                <a:close/>
                <a:moveTo>
                  <a:pt x="5599978" y="2176334"/>
                </a:moveTo>
                <a:cubicBezTo>
                  <a:pt x="5598539" y="2176334"/>
                  <a:pt x="5597820" y="2177413"/>
                  <a:pt x="5597820" y="2179571"/>
                </a:cubicBezTo>
                <a:lnTo>
                  <a:pt x="5601057" y="2184831"/>
                </a:lnTo>
                <a:lnTo>
                  <a:pt x="5601057" y="2188068"/>
                </a:lnTo>
                <a:cubicBezTo>
                  <a:pt x="5598899" y="2190496"/>
                  <a:pt x="5596741" y="2196880"/>
                  <a:pt x="5594583" y="2207220"/>
                </a:cubicBezTo>
                <a:lnTo>
                  <a:pt x="5597820" y="2210323"/>
                </a:lnTo>
                <a:cubicBezTo>
                  <a:pt x="5604294" y="2205377"/>
                  <a:pt x="5607531" y="2200432"/>
                  <a:pt x="5607531" y="2195486"/>
                </a:cubicBezTo>
                <a:lnTo>
                  <a:pt x="5607531" y="2190226"/>
                </a:lnTo>
                <a:lnTo>
                  <a:pt x="5606452" y="2183752"/>
                </a:lnTo>
                <a:cubicBezTo>
                  <a:pt x="5606452" y="2179526"/>
                  <a:pt x="5610453" y="2177413"/>
                  <a:pt x="5618456" y="2177413"/>
                </a:cubicBezTo>
                <a:lnTo>
                  <a:pt x="5618456" y="2176334"/>
                </a:lnTo>
                <a:close/>
                <a:moveTo>
                  <a:pt x="1109324" y="2175660"/>
                </a:moveTo>
                <a:lnTo>
                  <a:pt x="1109324" y="2181055"/>
                </a:lnTo>
                <a:lnTo>
                  <a:pt x="1111483" y="2183213"/>
                </a:lnTo>
                <a:lnTo>
                  <a:pt x="1113640" y="2176739"/>
                </a:lnTo>
                <a:lnTo>
                  <a:pt x="1112562" y="2175660"/>
                </a:lnTo>
                <a:close/>
                <a:moveTo>
                  <a:pt x="8796359" y="2175525"/>
                </a:moveTo>
                <a:lnTo>
                  <a:pt x="8786783" y="2179841"/>
                </a:lnTo>
                <a:lnTo>
                  <a:pt x="8783546" y="2178762"/>
                </a:lnTo>
                <a:lnTo>
                  <a:pt x="8782467" y="2179841"/>
                </a:lnTo>
                <a:lnTo>
                  <a:pt x="8782467" y="2180920"/>
                </a:lnTo>
                <a:lnTo>
                  <a:pt x="8787727" y="2186180"/>
                </a:lnTo>
                <a:lnTo>
                  <a:pt x="8789885" y="2186180"/>
                </a:lnTo>
                <a:lnTo>
                  <a:pt x="8797438" y="2176604"/>
                </a:lnTo>
                <a:lnTo>
                  <a:pt x="8797438" y="2175525"/>
                </a:lnTo>
                <a:close/>
                <a:moveTo>
                  <a:pt x="4712474" y="2174706"/>
                </a:moveTo>
                <a:lnTo>
                  <a:pt x="4710316" y="2176864"/>
                </a:lnTo>
                <a:lnTo>
                  <a:pt x="4712474" y="2176864"/>
                </a:lnTo>
                <a:close/>
                <a:moveTo>
                  <a:pt x="4704921" y="2174706"/>
                </a:moveTo>
                <a:lnTo>
                  <a:pt x="4704921" y="2176864"/>
                </a:lnTo>
                <a:lnTo>
                  <a:pt x="4707079" y="2176864"/>
                </a:lnTo>
                <a:close/>
                <a:moveTo>
                  <a:pt x="5694256" y="2174176"/>
                </a:moveTo>
                <a:lnTo>
                  <a:pt x="5691019" y="2177413"/>
                </a:lnTo>
                <a:lnTo>
                  <a:pt x="5692098" y="2180650"/>
                </a:lnTo>
                <a:lnTo>
                  <a:pt x="5694256" y="2180650"/>
                </a:lnTo>
                <a:cubicBezTo>
                  <a:pt x="5698032" y="2180650"/>
                  <a:pt x="5700190" y="2179571"/>
                  <a:pt x="5700730" y="2177413"/>
                </a:cubicBezTo>
                <a:lnTo>
                  <a:pt x="5697493" y="2174176"/>
                </a:lnTo>
                <a:close/>
                <a:moveTo>
                  <a:pt x="8613468" y="2172288"/>
                </a:moveTo>
                <a:lnTo>
                  <a:pt x="8601734" y="2177683"/>
                </a:lnTo>
                <a:lnTo>
                  <a:pt x="8602813" y="2177683"/>
                </a:lnTo>
                <a:lnTo>
                  <a:pt x="8614547" y="2174446"/>
                </a:lnTo>
                <a:lnTo>
                  <a:pt x="8613468" y="2173367"/>
                </a:lnTo>
                <a:close/>
                <a:moveTo>
                  <a:pt x="6676121" y="2172018"/>
                </a:moveTo>
                <a:lnTo>
                  <a:pt x="6668433" y="2177548"/>
                </a:lnTo>
                <a:lnTo>
                  <a:pt x="6655351" y="2176469"/>
                </a:lnTo>
                <a:cubicBezTo>
                  <a:pt x="6652114" y="2176469"/>
                  <a:pt x="6648832" y="2177548"/>
                  <a:pt x="6645505" y="2179706"/>
                </a:cubicBezTo>
                <a:cubicBezTo>
                  <a:pt x="6632377" y="2177548"/>
                  <a:pt x="6623970" y="2175345"/>
                  <a:pt x="6620283" y="2173097"/>
                </a:cubicBezTo>
                <a:cubicBezTo>
                  <a:pt x="6617406" y="2173996"/>
                  <a:pt x="6615248" y="2175839"/>
                  <a:pt x="6613809" y="2178627"/>
                </a:cubicBezTo>
                <a:lnTo>
                  <a:pt x="6613809" y="2192789"/>
                </a:lnTo>
                <a:lnTo>
                  <a:pt x="6611651" y="2195082"/>
                </a:lnTo>
                <a:lnTo>
                  <a:pt x="6607200" y="2193868"/>
                </a:lnTo>
                <a:lnTo>
                  <a:pt x="6605042" y="2193868"/>
                </a:lnTo>
                <a:lnTo>
                  <a:pt x="6605042" y="2195082"/>
                </a:lnTo>
                <a:cubicBezTo>
                  <a:pt x="6610887" y="2195082"/>
                  <a:pt x="6613809" y="2196880"/>
                  <a:pt x="6613809" y="2200477"/>
                </a:cubicBezTo>
                <a:lnTo>
                  <a:pt x="6612730" y="2207086"/>
                </a:lnTo>
                <a:lnTo>
                  <a:pt x="6613809" y="2212481"/>
                </a:lnTo>
                <a:lnTo>
                  <a:pt x="6612730" y="2219089"/>
                </a:lnTo>
                <a:lnTo>
                  <a:pt x="6613809" y="2219089"/>
                </a:lnTo>
                <a:lnTo>
                  <a:pt x="6618125" y="2218010"/>
                </a:lnTo>
                <a:lnTo>
                  <a:pt x="6639975" y="2218010"/>
                </a:lnTo>
                <a:lnTo>
                  <a:pt x="6646584" y="2220168"/>
                </a:lnTo>
                <a:lnTo>
                  <a:pt x="6647663" y="2219089"/>
                </a:lnTo>
                <a:lnTo>
                  <a:pt x="6648742" y="2219089"/>
                </a:lnTo>
                <a:lnTo>
                  <a:pt x="6661959" y="2222327"/>
                </a:lnTo>
                <a:cubicBezTo>
                  <a:pt x="6668344" y="2222327"/>
                  <a:pt x="6673064" y="2217966"/>
                  <a:pt x="6676121" y="2209244"/>
                </a:cubicBezTo>
                <a:lnTo>
                  <a:pt x="6668433" y="2202635"/>
                </a:lnTo>
                <a:lnTo>
                  <a:pt x="6667354" y="2202635"/>
                </a:lnTo>
                <a:lnTo>
                  <a:pt x="6651035" y="2203714"/>
                </a:lnTo>
                <a:lnTo>
                  <a:pt x="6648742" y="2198319"/>
                </a:lnTo>
                <a:lnTo>
                  <a:pt x="6663038" y="2191710"/>
                </a:lnTo>
                <a:lnTo>
                  <a:pt x="6668433" y="2195082"/>
                </a:lnTo>
                <a:lnTo>
                  <a:pt x="6669512" y="2195082"/>
                </a:lnTo>
                <a:cubicBezTo>
                  <a:pt x="6676077" y="2189057"/>
                  <a:pt x="6679358" y="2183572"/>
                  <a:pt x="6679358" y="2178627"/>
                </a:cubicBezTo>
                <a:lnTo>
                  <a:pt x="6684888" y="2177548"/>
                </a:lnTo>
                <a:lnTo>
                  <a:pt x="6684888" y="2176469"/>
                </a:lnTo>
                <a:close/>
                <a:moveTo>
                  <a:pt x="2548590" y="2171037"/>
                </a:moveTo>
                <a:lnTo>
                  <a:pt x="2545353" y="2172116"/>
                </a:lnTo>
                <a:lnTo>
                  <a:pt x="2545353" y="2173195"/>
                </a:lnTo>
                <a:lnTo>
                  <a:pt x="2552906" y="2172116"/>
                </a:lnTo>
                <a:lnTo>
                  <a:pt x="2552906" y="2171037"/>
                </a:lnTo>
                <a:close/>
                <a:moveTo>
                  <a:pt x="9114921" y="2170939"/>
                </a:moveTo>
                <a:lnTo>
                  <a:pt x="9114921" y="2174176"/>
                </a:lnTo>
                <a:lnTo>
                  <a:pt x="9117079" y="2174176"/>
                </a:lnTo>
                <a:lnTo>
                  <a:pt x="9117079" y="2170939"/>
                </a:lnTo>
                <a:close/>
                <a:moveTo>
                  <a:pt x="8711927" y="2170130"/>
                </a:moveTo>
                <a:lnTo>
                  <a:pt x="8711927" y="2171209"/>
                </a:lnTo>
                <a:lnTo>
                  <a:pt x="8713950" y="2171209"/>
                </a:lnTo>
                <a:lnTo>
                  <a:pt x="8713950" y="2170130"/>
                </a:lnTo>
                <a:close/>
                <a:moveTo>
                  <a:pt x="6715505" y="2169860"/>
                </a:moveTo>
                <a:lnTo>
                  <a:pt x="6717663" y="2172018"/>
                </a:lnTo>
                <a:lnTo>
                  <a:pt x="6717663" y="2175390"/>
                </a:lnTo>
                <a:lnTo>
                  <a:pt x="6716584" y="2175390"/>
                </a:lnTo>
                <a:lnTo>
                  <a:pt x="6713347" y="2172018"/>
                </a:lnTo>
                <a:close/>
                <a:moveTo>
                  <a:pt x="2213658" y="2169051"/>
                </a:moveTo>
                <a:lnTo>
                  <a:pt x="2210421" y="2172288"/>
                </a:lnTo>
                <a:lnTo>
                  <a:pt x="2215680" y="2172288"/>
                </a:lnTo>
                <a:lnTo>
                  <a:pt x="2215680" y="2171209"/>
                </a:lnTo>
                <a:close/>
                <a:moveTo>
                  <a:pt x="5170818" y="2168781"/>
                </a:moveTo>
                <a:lnTo>
                  <a:pt x="5170818" y="2172018"/>
                </a:lnTo>
                <a:lnTo>
                  <a:pt x="5171897" y="2172018"/>
                </a:lnTo>
                <a:lnTo>
                  <a:pt x="5171897" y="2168781"/>
                </a:lnTo>
                <a:close/>
                <a:moveTo>
                  <a:pt x="677600" y="2168107"/>
                </a:moveTo>
                <a:lnTo>
                  <a:pt x="677600" y="2169186"/>
                </a:lnTo>
                <a:lnTo>
                  <a:pt x="679759" y="2169186"/>
                </a:lnTo>
                <a:lnTo>
                  <a:pt x="679759" y="2168107"/>
                </a:lnTo>
                <a:close/>
                <a:moveTo>
                  <a:pt x="8603892" y="2167972"/>
                </a:moveTo>
                <a:lnTo>
                  <a:pt x="8601734" y="2170130"/>
                </a:lnTo>
                <a:lnTo>
                  <a:pt x="8603892" y="2170130"/>
                </a:lnTo>
                <a:close/>
                <a:moveTo>
                  <a:pt x="8179588" y="2167432"/>
                </a:moveTo>
                <a:lnTo>
                  <a:pt x="8177430" y="2170669"/>
                </a:lnTo>
                <a:lnTo>
                  <a:pt x="8178509" y="2171748"/>
                </a:lnTo>
                <a:lnTo>
                  <a:pt x="8182825" y="2171748"/>
                </a:lnTo>
                <a:lnTo>
                  <a:pt x="8182825" y="2170669"/>
                </a:lnTo>
                <a:close/>
                <a:moveTo>
                  <a:pt x="9211088" y="2166623"/>
                </a:moveTo>
                <a:lnTo>
                  <a:pt x="9210008" y="2174176"/>
                </a:lnTo>
                <a:lnTo>
                  <a:pt x="9212166" y="2174176"/>
                </a:lnTo>
                <a:lnTo>
                  <a:pt x="9213246" y="2169860"/>
                </a:lnTo>
                <a:lnTo>
                  <a:pt x="9212166" y="2166623"/>
                </a:lnTo>
                <a:close/>
                <a:moveTo>
                  <a:pt x="3159425" y="2166083"/>
                </a:moveTo>
                <a:lnTo>
                  <a:pt x="3158346" y="2167162"/>
                </a:lnTo>
                <a:lnTo>
                  <a:pt x="3158346" y="2169320"/>
                </a:lnTo>
                <a:lnTo>
                  <a:pt x="3159425" y="2169320"/>
                </a:lnTo>
                <a:lnTo>
                  <a:pt x="3161583" y="2167162"/>
                </a:lnTo>
                <a:lnTo>
                  <a:pt x="3160504" y="2166083"/>
                </a:lnTo>
                <a:close/>
                <a:moveTo>
                  <a:pt x="2140824" y="2165949"/>
                </a:moveTo>
                <a:cubicBezTo>
                  <a:pt x="2140824" y="2173052"/>
                  <a:pt x="2144015" y="2176604"/>
                  <a:pt x="2150402" y="2176604"/>
                </a:cubicBezTo>
                <a:lnTo>
                  <a:pt x="2150402" y="2173367"/>
                </a:lnTo>
                <a:cubicBezTo>
                  <a:pt x="2148062" y="2168421"/>
                  <a:pt x="2144871" y="2165949"/>
                  <a:pt x="2140824" y="2165949"/>
                </a:cubicBezTo>
                <a:close/>
                <a:moveTo>
                  <a:pt x="192196" y="2165800"/>
                </a:moveTo>
                <a:lnTo>
                  <a:pt x="192196" y="2169037"/>
                </a:lnTo>
                <a:lnTo>
                  <a:pt x="197591" y="2169037"/>
                </a:lnTo>
                <a:lnTo>
                  <a:pt x="201907" y="2171195"/>
                </a:lnTo>
                <a:lnTo>
                  <a:pt x="202986" y="2171195"/>
                </a:lnTo>
                <a:lnTo>
                  <a:pt x="202986" y="2170116"/>
                </a:lnTo>
                <a:lnTo>
                  <a:pt x="193275" y="2165800"/>
                </a:lnTo>
                <a:close/>
                <a:moveTo>
                  <a:pt x="8696956" y="2163791"/>
                </a:moveTo>
                <a:cubicBezTo>
                  <a:pt x="8696956" y="2167118"/>
                  <a:pt x="8695517" y="2169590"/>
                  <a:pt x="8692640" y="2171209"/>
                </a:cubicBezTo>
                <a:lnTo>
                  <a:pt x="8691561" y="2175525"/>
                </a:lnTo>
                <a:lnTo>
                  <a:pt x="8691561" y="2179841"/>
                </a:lnTo>
                <a:lnTo>
                  <a:pt x="8693719" y="2187259"/>
                </a:lnTo>
                <a:lnTo>
                  <a:pt x="8692640" y="2209783"/>
                </a:lnTo>
                <a:lnTo>
                  <a:pt x="8694798" y="2216122"/>
                </a:lnTo>
                <a:lnTo>
                  <a:pt x="8694798" y="2223675"/>
                </a:lnTo>
                <a:cubicBezTo>
                  <a:pt x="8692640" y="2223675"/>
                  <a:pt x="8690842" y="2230059"/>
                  <a:pt x="8689403" y="2242828"/>
                </a:cubicBezTo>
                <a:cubicBezTo>
                  <a:pt x="8692280" y="2242828"/>
                  <a:pt x="8693719" y="2249257"/>
                  <a:pt x="8693719" y="2262115"/>
                </a:cubicBezTo>
                <a:lnTo>
                  <a:pt x="8693719" y="2264273"/>
                </a:lnTo>
                <a:cubicBezTo>
                  <a:pt x="8693719" y="2274973"/>
                  <a:pt x="8689808" y="2280323"/>
                  <a:pt x="8681985" y="2280323"/>
                </a:cubicBezTo>
                <a:lnTo>
                  <a:pt x="8680906" y="2281402"/>
                </a:lnTo>
                <a:lnTo>
                  <a:pt x="8677669" y="2281402"/>
                </a:lnTo>
                <a:lnTo>
                  <a:pt x="8673353" y="2278165"/>
                </a:lnTo>
                <a:cubicBezTo>
                  <a:pt x="8662653" y="2279064"/>
                  <a:pt x="8657303" y="2281222"/>
                  <a:pt x="8657303" y="2284639"/>
                </a:cubicBezTo>
                <a:cubicBezTo>
                  <a:pt x="8663956" y="2286887"/>
                  <a:pt x="8675016" y="2295429"/>
                  <a:pt x="8690482" y="2310265"/>
                </a:cubicBezTo>
                <a:cubicBezTo>
                  <a:pt x="8694798" y="2310265"/>
                  <a:pt x="8698710" y="2315975"/>
                  <a:pt x="8702216" y="2327395"/>
                </a:cubicBezTo>
                <a:lnTo>
                  <a:pt x="8703295" y="2327395"/>
                </a:lnTo>
                <a:cubicBezTo>
                  <a:pt x="8705453" y="2323618"/>
                  <a:pt x="8706892" y="2317908"/>
                  <a:pt x="8707611" y="2310265"/>
                </a:cubicBezTo>
                <a:cubicBezTo>
                  <a:pt x="8703295" y="2298846"/>
                  <a:pt x="8701137" y="2289584"/>
                  <a:pt x="8701137" y="2282481"/>
                </a:cubicBezTo>
                <a:lnTo>
                  <a:pt x="8701137" y="2280323"/>
                </a:lnTo>
                <a:lnTo>
                  <a:pt x="8704374" y="2263194"/>
                </a:lnTo>
                <a:lnTo>
                  <a:pt x="8701137" y="2252539"/>
                </a:lnTo>
                <a:lnTo>
                  <a:pt x="8702216" y="2251460"/>
                </a:lnTo>
                <a:lnTo>
                  <a:pt x="8703295" y="2251460"/>
                </a:lnTo>
                <a:lnTo>
                  <a:pt x="8704374" y="2252539"/>
                </a:lnTo>
                <a:lnTo>
                  <a:pt x="8704374" y="2253618"/>
                </a:lnTo>
                <a:lnTo>
                  <a:pt x="8707611" y="2252539"/>
                </a:lnTo>
                <a:lnTo>
                  <a:pt x="8707611" y="2251460"/>
                </a:lnTo>
                <a:cubicBezTo>
                  <a:pt x="8704734" y="2251460"/>
                  <a:pt x="8702576" y="2250021"/>
                  <a:pt x="8701137" y="2247144"/>
                </a:cubicBezTo>
                <a:lnTo>
                  <a:pt x="8701137" y="2237567"/>
                </a:lnTo>
                <a:cubicBezTo>
                  <a:pt x="8702576" y="2220393"/>
                  <a:pt x="8704734" y="2210413"/>
                  <a:pt x="8707611" y="2207625"/>
                </a:cubicBezTo>
                <a:lnTo>
                  <a:pt x="8704374" y="2180920"/>
                </a:lnTo>
                <a:lnTo>
                  <a:pt x="8705453" y="2177683"/>
                </a:lnTo>
                <a:lnTo>
                  <a:pt x="8703295" y="2171209"/>
                </a:lnTo>
                <a:cubicBezTo>
                  <a:pt x="8703295" y="2169770"/>
                  <a:pt x="8704374" y="2169051"/>
                  <a:pt x="8706532" y="2169051"/>
                </a:cubicBezTo>
                <a:cubicBezTo>
                  <a:pt x="8705094" y="2165904"/>
                  <a:pt x="8703655" y="2164150"/>
                  <a:pt x="8702216" y="2163791"/>
                </a:cubicBezTo>
                <a:close/>
                <a:moveTo>
                  <a:pt x="9300915" y="2163251"/>
                </a:moveTo>
                <a:lnTo>
                  <a:pt x="9301994" y="2163251"/>
                </a:lnTo>
                <a:cubicBezTo>
                  <a:pt x="9314942" y="2168556"/>
                  <a:pt x="9321416" y="2173636"/>
                  <a:pt x="9321416" y="2178492"/>
                </a:cubicBezTo>
                <a:cubicBezTo>
                  <a:pt x="9327170" y="2178672"/>
                  <a:pt x="9330048" y="2180110"/>
                  <a:pt x="9330048" y="2182808"/>
                </a:cubicBezTo>
                <a:lnTo>
                  <a:pt x="9330048" y="2183887"/>
                </a:lnTo>
                <a:cubicBezTo>
                  <a:pt x="9327710" y="2187484"/>
                  <a:pt x="9323394" y="2189282"/>
                  <a:pt x="9317100" y="2189282"/>
                </a:cubicBezTo>
                <a:cubicBezTo>
                  <a:pt x="9308468" y="2186944"/>
                  <a:pt x="9304152" y="2185146"/>
                  <a:pt x="9304152" y="2183887"/>
                </a:cubicBezTo>
                <a:lnTo>
                  <a:pt x="9306310" y="2180650"/>
                </a:lnTo>
                <a:lnTo>
                  <a:pt x="9303073" y="2178492"/>
                </a:lnTo>
                <a:cubicBezTo>
                  <a:pt x="9302533" y="2183527"/>
                  <a:pt x="9301454" y="2186045"/>
                  <a:pt x="9299836" y="2186045"/>
                </a:cubicBezTo>
                <a:lnTo>
                  <a:pt x="9287832" y="2186045"/>
                </a:lnTo>
                <a:lnTo>
                  <a:pt x="9284595" y="2182808"/>
                </a:lnTo>
                <a:lnTo>
                  <a:pt x="9284595" y="2181729"/>
                </a:lnTo>
                <a:cubicBezTo>
                  <a:pt x="9284595" y="2176694"/>
                  <a:pt x="9290035" y="2170534"/>
                  <a:pt x="9300915" y="2163251"/>
                </a:cubicBezTo>
                <a:close/>
                <a:moveTo>
                  <a:pt x="1049304" y="2161767"/>
                </a:moveTo>
                <a:cubicBezTo>
                  <a:pt x="1057128" y="2161767"/>
                  <a:pt x="1062477" y="2163206"/>
                  <a:pt x="1065354" y="2166083"/>
                </a:cubicBezTo>
                <a:cubicBezTo>
                  <a:pt x="1065354" y="2163206"/>
                  <a:pt x="1067513" y="2161767"/>
                  <a:pt x="1071828" y="2161767"/>
                </a:cubicBezTo>
                <a:lnTo>
                  <a:pt x="1081406" y="2161767"/>
                </a:lnTo>
                <a:lnTo>
                  <a:pt x="1083564" y="2163925"/>
                </a:lnTo>
                <a:lnTo>
                  <a:pt x="1083564" y="2166083"/>
                </a:lnTo>
                <a:lnTo>
                  <a:pt x="1080327" y="2169320"/>
                </a:lnTo>
                <a:lnTo>
                  <a:pt x="1078301" y="2169320"/>
                </a:lnTo>
                <a:lnTo>
                  <a:pt x="1075064" y="2167162"/>
                </a:lnTo>
                <a:lnTo>
                  <a:pt x="1073987" y="2167162"/>
                </a:lnTo>
                <a:cubicBezTo>
                  <a:pt x="1072728" y="2167162"/>
                  <a:pt x="1071649" y="2168916"/>
                  <a:pt x="1070749" y="2172423"/>
                </a:cubicBezTo>
                <a:lnTo>
                  <a:pt x="1068592" y="2172423"/>
                </a:lnTo>
                <a:lnTo>
                  <a:pt x="1068592" y="2173502"/>
                </a:lnTo>
                <a:lnTo>
                  <a:pt x="1053485" y="2171344"/>
                </a:lnTo>
                <a:lnTo>
                  <a:pt x="1040673" y="2172423"/>
                </a:lnTo>
                <a:cubicBezTo>
                  <a:pt x="1040673" y="2171074"/>
                  <a:pt x="1038515" y="2170040"/>
                  <a:pt x="1034199" y="2169320"/>
                </a:cubicBezTo>
                <a:lnTo>
                  <a:pt x="1025702" y="2170399"/>
                </a:lnTo>
                <a:lnTo>
                  <a:pt x="1024623" y="2169320"/>
                </a:lnTo>
                <a:cubicBezTo>
                  <a:pt x="1025972" y="2166083"/>
                  <a:pt x="1027364" y="2164285"/>
                  <a:pt x="1028803" y="2163925"/>
                </a:cubicBezTo>
                <a:lnTo>
                  <a:pt x="1035278" y="2166083"/>
                </a:lnTo>
                <a:lnTo>
                  <a:pt x="1036357" y="2166083"/>
                </a:lnTo>
                <a:cubicBezTo>
                  <a:pt x="1041032" y="2163206"/>
                  <a:pt x="1045347" y="2161767"/>
                  <a:pt x="1049304" y="2161767"/>
                </a:cubicBezTo>
                <a:close/>
                <a:moveTo>
                  <a:pt x="7660196" y="2159475"/>
                </a:moveTo>
                <a:lnTo>
                  <a:pt x="7658038" y="2161633"/>
                </a:lnTo>
                <a:lnTo>
                  <a:pt x="7663568" y="2161633"/>
                </a:lnTo>
                <a:lnTo>
                  <a:pt x="7663568" y="2159475"/>
                </a:lnTo>
                <a:close/>
                <a:moveTo>
                  <a:pt x="4145472" y="2159475"/>
                </a:moveTo>
                <a:lnTo>
                  <a:pt x="4143314" y="2161633"/>
                </a:lnTo>
                <a:lnTo>
                  <a:pt x="4148843" y="2161633"/>
                </a:lnTo>
                <a:lnTo>
                  <a:pt x="4148843" y="2159475"/>
                </a:lnTo>
                <a:close/>
                <a:moveTo>
                  <a:pt x="674364" y="2159475"/>
                </a:moveTo>
                <a:lnTo>
                  <a:pt x="676521" y="2159475"/>
                </a:lnTo>
                <a:lnTo>
                  <a:pt x="676521" y="2161633"/>
                </a:lnTo>
                <a:lnTo>
                  <a:pt x="682996" y="2161633"/>
                </a:lnTo>
                <a:lnTo>
                  <a:pt x="686233" y="2159475"/>
                </a:lnTo>
                <a:cubicBezTo>
                  <a:pt x="691807" y="2163431"/>
                  <a:pt x="699720" y="2166308"/>
                  <a:pt x="709970" y="2168107"/>
                </a:cubicBezTo>
                <a:lnTo>
                  <a:pt x="709970" y="2173502"/>
                </a:lnTo>
                <a:lnTo>
                  <a:pt x="713207" y="2170265"/>
                </a:lnTo>
                <a:cubicBezTo>
                  <a:pt x="719322" y="2172063"/>
                  <a:pt x="727595" y="2177458"/>
                  <a:pt x="738025" y="2186450"/>
                </a:cubicBezTo>
                <a:lnTo>
                  <a:pt x="739104" y="2185371"/>
                </a:lnTo>
                <a:lnTo>
                  <a:pt x="741262" y="2188608"/>
                </a:lnTo>
                <a:lnTo>
                  <a:pt x="740183" y="2191845"/>
                </a:lnTo>
                <a:lnTo>
                  <a:pt x="742341" y="2210188"/>
                </a:lnTo>
                <a:cubicBezTo>
                  <a:pt x="736766" y="2223855"/>
                  <a:pt x="729572" y="2230689"/>
                  <a:pt x="720760" y="2230689"/>
                </a:cubicBezTo>
                <a:lnTo>
                  <a:pt x="719681" y="2229610"/>
                </a:lnTo>
                <a:lnTo>
                  <a:pt x="718602" y="2229610"/>
                </a:lnTo>
                <a:lnTo>
                  <a:pt x="716444" y="2231768"/>
                </a:lnTo>
                <a:cubicBezTo>
                  <a:pt x="702777" y="2227092"/>
                  <a:pt x="695944" y="2219179"/>
                  <a:pt x="695944" y="2208030"/>
                </a:cubicBezTo>
                <a:cubicBezTo>
                  <a:pt x="694326" y="2194902"/>
                  <a:pt x="686773" y="2181594"/>
                  <a:pt x="673285" y="2168107"/>
                </a:cubicBezTo>
                <a:lnTo>
                  <a:pt x="673285" y="2167028"/>
                </a:lnTo>
                <a:lnTo>
                  <a:pt x="675442" y="2164870"/>
                </a:lnTo>
                <a:lnTo>
                  <a:pt x="675442" y="2162712"/>
                </a:lnTo>
                <a:lnTo>
                  <a:pt x="672206" y="2164870"/>
                </a:lnTo>
                <a:lnTo>
                  <a:pt x="671127" y="2164870"/>
                </a:lnTo>
                <a:lnTo>
                  <a:pt x="671127" y="2162712"/>
                </a:lnTo>
                <a:close/>
                <a:moveTo>
                  <a:pt x="4661761" y="2158521"/>
                </a:moveTo>
                <a:lnTo>
                  <a:pt x="4661761" y="2161758"/>
                </a:lnTo>
                <a:lnTo>
                  <a:pt x="4662840" y="2161758"/>
                </a:lnTo>
                <a:lnTo>
                  <a:pt x="4662840" y="2158521"/>
                </a:lnTo>
                <a:close/>
                <a:moveTo>
                  <a:pt x="8753604" y="2158396"/>
                </a:moveTo>
                <a:cubicBezTo>
                  <a:pt x="8752345" y="2158396"/>
                  <a:pt x="8751266" y="2160194"/>
                  <a:pt x="8750367" y="2163791"/>
                </a:cubicBezTo>
                <a:lnTo>
                  <a:pt x="8751446" y="2167028"/>
                </a:lnTo>
                <a:lnTo>
                  <a:pt x="8751446" y="2169051"/>
                </a:lnTo>
                <a:lnTo>
                  <a:pt x="8750367" y="2169051"/>
                </a:lnTo>
                <a:lnTo>
                  <a:pt x="8751446" y="2176604"/>
                </a:lnTo>
                <a:lnTo>
                  <a:pt x="8751446" y="2189417"/>
                </a:lnTo>
                <a:lnTo>
                  <a:pt x="8752525" y="2201151"/>
                </a:lnTo>
                <a:lnTo>
                  <a:pt x="8750367" y="2208704"/>
                </a:lnTo>
                <a:lnTo>
                  <a:pt x="8752525" y="2220438"/>
                </a:lnTo>
                <a:cubicBezTo>
                  <a:pt x="8751805" y="2223855"/>
                  <a:pt x="8749647" y="2227047"/>
                  <a:pt x="8746051" y="2230014"/>
                </a:cubicBezTo>
                <a:lnTo>
                  <a:pt x="8746051" y="2231093"/>
                </a:lnTo>
                <a:cubicBezTo>
                  <a:pt x="8746051" y="2232532"/>
                  <a:pt x="8747849" y="2233251"/>
                  <a:pt x="8751446" y="2233251"/>
                </a:cubicBezTo>
                <a:lnTo>
                  <a:pt x="8752525" y="2236488"/>
                </a:lnTo>
                <a:lnTo>
                  <a:pt x="8750367" y="2253618"/>
                </a:lnTo>
                <a:lnTo>
                  <a:pt x="8752525" y="2264273"/>
                </a:lnTo>
                <a:lnTo>
                  <a:pt x="8749288" y="2269668"/>
                </a:lnTo>
                <a:lnTo>
                  <a:pt x="8750367" y="2274928"/>
                </a:lnTo>
                <a:lnTo>
                  <a:pt x="8750367" y="2278165"/>
                </a:lnTo>
                <a:cubicBezTo>
                  <a:pt x="8750367" y="2279604"/>
                  <a:pt x="8749288" y="2280323"/>
                  <a:pt x="8747130" y="2280323"/>
                </a:cubicBezTo>
                <a:lnTo>
                  <a:pt x="8746051" y="2281402"/>
                </a:lnTo>
                <a:lnTo>
                  <a:pt x="8746051" y="2282481"/>
                </a:lnTo>
                <a:lnTo>
                  <a:pt x="8747130" y="2286662"/>
                </a:lnTo>
                <a:lnTo>
                  <a:pt x="8748209" y="2285583"/>
                </a:lnTo>
                <a:lnTo>
                  <a:pt x="8750367" y="2285583"/>
                </a:lnTo>
                <a:lnTo>
                  <a:pt x="8751446" y="2289899"/>
                </a:lnTo>
                <a:lnTo>
                  <a:pt x="8750367" y="2301633"/>
                </a:lnTo>
                <a:lnTo>
                  <a:pt x="8751446" y="2302712"/>
                </a:lnTo>
                <a:lnTo>
                  <a:pt x="8755762" y="2302712"/>
                </a:lnTo>
                <a:cubicBezTo>
                  <a:pt x="8761606" y="2302712"/>
                  <a:pt x="8765158" y="2298082"/>
                  <a:pt x="8766417" y="2288820"/>
                </a:cubicBezTo>
                <a:lnTo>
                  <a:pt x="8765338" y="2279244"/>
                </a:lnTo>
                <a:lnTo>
                  <a:pt x="8768575" y="2269668"/>
                </a:lnTo>
                <a:lnTo>
                  <a:pt x="8763180" y="2258878"/>
                </a:lnTo>
                <a:cubicBezTo>
                  <a:pt x="8765338" y="2249976"/>
                  <a:pt x="8766417" y="2239635"/>
                  <a:pt x="8766417" y="2227856"/>
                </a:cubicBezTo>
                <a:lnTo>
                  <a:pt x="8766417" y="2225833"/>
                </a:lnTo>
                <a:lnTo>
                  <a:pt x="8763180" y="2220438"/>
                </a:lnTo>
                <a:cubicBezTo>
                  <a:pt x="8763180" y="2209558"/>
                  <a:pt x="8765698" y="2202410"/>
                  <a:pt x="8770733" y="2198993"/>
                </a:cubicBezTo>
                <a:lnTo>
                  <a:pt x="8770733" y="2196835"/>
                </a:lnTo>
                <a:lnTo>
                  <a:pt x="8766417" y="2194812"/>
                </a:lnTo>
                <a:lnTo>
                  <a:pt x="8767496" y="2184022"/>
                </a:lnTo>
                <a:lnTo>
                  <a:pt x="8767496" y="2180920"/>
                </a:lnTo>
                <a:lnTo>
                  <a:pt x="8766417" y="2164870"/>
                </a:lnTo>
                <a:lnTo>
                  <a:pt x="8767496" y="2164870"/>
                </a:lnTo>
                <a:cubicBezTo>
                  <a:pt x="8767496" y="2163251"/>
                  <a:pt x="8764978" y="2161093"/>
                  <a:pt x="8759943" y="2158396"/>
                </a:cubicBezTo>
                <a:close/>
                <a:moveTo>
                  <a:pt x="8723661" y="2158396"/>
                </a:moveTo>
                <a:lnTo>
                  <a:pt x="8723661" y="2159475"/>
                </a:lnTo>
                <a:lnTo>
                  <a:pt x="8727977" y="2159475"/>
                </a:lnTo>
                <a:lnTo>
                  <a:pt x="8727977" y="2158396"/>
                </a:lnTo>
                <a:close/>
                <a:moveTo>
                  <a:pt x="2713004" y="2158223"/>
                </a:moveTo>
                <a:lnTo>
                  <a:pt x="2713004" y="2159302"/>
                </a:lnTo>
                <a:lnTo>
                  <a:pt x="2716105" y="2160381"/>
                </a:lnTo>
                <a:lnTo>
                  <a:pt x="2716105" y="2158223"/>
                </a:lnTo>
                <a:close/>
                <a:moveTo>
                  <a:pt x="2551826" y="2158223"/>
                </a:moveTo>
                <a:cubicBezTo>
                  <a:pt x="2548590" y="2161011"/>
                  <a:pt x="2546073" y="2162405"/>
                  <a:pt x="2544275" y="2162405"/>
                </a:cubicBezTo>
                <a:lnTo>
                  <a:pt x="2544275" y="2163484"/>
                </a:lnTo>
                <a:lnTo>
                  <a:pt x="2545353" y="2163484"/>
                </a:lnTo>
                <a:cubicBezTo>
                  <a:pt x="2550027" y="2161685"/>
                  <a:pt x="2552546" y="2159932"/>
                  <a:pt x="2552906" y="2158223"/>
                </a:cubicBezTo>
                <a:close/>
                <a:moveTo>
                  <a:pt x="2091593" y="2157317"/>
                </a:moveTo>
                <a:lnTo>
                  <a:pt x="2088357" y="2160554"/>
                </a:lnTo>
                <a:lnTo>
                  <a:pt x="2088357" y="2161633"/>
                </a:lnTo>
                <a:lnTo>
                  <a:pt x="2091593" y="2161633"/>
                </a:lnTo>
                <a:lnTo>
                  <a:pt x="2092675" y="2160554"/>
                </a:lnTo>
                <a:lnTo>
                  <a:pt x="2093752" y="2160554"/>
                </a:lnTo>
                <a:lnTo>
                  <a:pt x="2092675" y="2157317"/>
                </a:lnTo>
                <a:close/>
                <a:moveTo>
                  <a:pt x="5167716" y="2157047"/>
                </a:moveTo>
                <a:lnTo>
                  <a:pt x="5165558" y="2161228"/>
                </a:lnTo>
                <a:lnTo>
                  <a:pt x="5165558" y="2162307"/>
                </a:lnTo>
                <a:lnTo>
                  <a:pt x="5166637" y="2162307"/>
                </a:lnTo>
                <a:cubicBezTo>
                  <a:pt x="5166637" y="2159520"/>
                  <a:pt x="5168031" y="2158126"/>
                  <a:pt x="5170818" y="2158126"/>
                </a:cubicBezTo>
                <a:lnTo>
                  <a:pt x="5170818" y="2157047"/>
                </a:lnTo>
                <a:close/>
                <a:moveTo>
                  <a:pt x="182485" y="2156089"/>
                </a:moveTo>
                <a:lnTo>
                  <a:pt x="182485" y="2157168"/>
                </a:lnTo>
                <a:lnTo>
                  <a:pt x="185722" y="2160405"/>
                </a:lnTo>
                <a:lnTo>
                  <a:pt x="185722" y="2158247"/>
                </a:lnTo>
                <a:lnTo>
                  <a:pt x="183564" y="2156089"/>
                </a:lnTo>
                <a:close/>
                <a:moveTo>
                  <a:pt x="8743893" y="2155159"/>
                </a:moveTo>
                <a:lnTo>
                  <a:pt x="8743893" y="2157317"/>
                </a:lnTo>
                <a:cubicBezTo>
                  <a:pt x="8745331" y="2157317"/>
                  <a:pt x="8746051" y="2158755"/>
                  <a:pt x="8746051" y="2161633"/>
                </a:cubicBezTo>
                <a:lnTo>
                  <a:pt x="8749288" y="2161633"/>
                </a:lnTo>
                <a:lnTo>
                  <a:pt x="8749288" y="2160554"/>
                </a:lnTo>
                <a:lnTo>
                  <a:pt x="8744972" y="2157317"/>
                </a:lnTo>
                <a:lnTo>
                  <a:pt x="8744972" y="2155159"/>
                </a:lnTo>
                <a:close/>
                <a:moveTo>
                  <a:pt x="9294306" y="2154619"/>
                </a:moveTo>
                <a:lnTo>
                  <a:pt x="9294306" y="2155698"/>
                </a:lnTo>
                <a:lnTo>
                  <a:pt x="9296464" y="2155698"/>
                </a:lnTo>
                <a:lnTo>
                  <a:pt x="9296464" y="2154619"/>
                </a:lnTo>
                <a:close/>
                <a:moveTo>
                  <a:pt x="4585017" y="2154205"/>
                </a:moveTo>
                <a:cubicBezTo>
                  <a:pt x="4581780" y="2155644"/>
                  <a:pt x="4579981" y="2157082"/>
                  <a:pt x="4579622" y="2158521"/>
                </a:cubicBezTo>
                <a:lnTo>
                  <a:pt x="4579622" y="2166074"/>
                </a:lnTo>
                <a:lnTo>
                  <a:pt x="4580701" y="2166074"/>
                </a:lnTo>
                <a:cubicBezTo>
                  <a:pt x="4583038" y="2166074"/>
                  <a:pt x="4584837" y="2162118"/>
                  <a:pt x="4586096" y="2154205"/>
                </a:cubicBezTo>
                <a:close/>
                <a:moveTo>
                  <a:pt x="8733238" y="2154080"/>
                </a:moveTo>
                <a:lnTo>
                  <a:pt x="8733238" y="2155159"/>
                </a:lnTo>
                <a:lnTo>
                  <a:pt x="8736475" y="2155159"/>
                </a:lnTo>
                <a:lnTo>
                  <a:pt x="8736475" y="2154080"/>
                </a:lnTo>
                <a:close/>
                <a:moveTo>
                  <a:pt x="4707079" y="2153126"/>
                </a:moveTo>
                <a:cubicBezTo>
                  <a:pt x="4694131" y="2154025"/>
                  <a:pt x="4687657" y="2155464"/>
                  <a:pt x="4687657" y="2157442"/>
                </a:cubicBezTo>
                <a:cubicBezTo>
                  <a:pt x="4687657" y="2158881"/>
                  <a:pt x="4693052" y="2160319"/>
                  <a:pt x="4703842" y="2161758"/>
                </a:cubicBezTo>
                <a:cubicBezTo>
                  <a:pt x="4705101" y="2163916"/>
                  <a:pt x="4707259" y="2164995"/>
                  <a:pt x="4710316" y="2164995"/>
                </a:cubicBezTo>
                <a:lnTo>
                  <a:pt x="4710316" y="2166074"/>
                </a:lnTo>
                <a:lnTo>
                  <a:pt x="4716790" y="2162837"/>
                </a:lnTo>
                <a:lnTo>
                  <a:pt x="4718948" y="2162837"/>
                </a:lnTo>
                <a:cubicBezTo>
                  <a:pt x="4726861" y="2162837"/>
                  <a:pt x="4730817" y="2167153"/>
                  <a:pt x="4730817" y="2175785"/>
                </a:cubicBezTo>
                <a:cubicBezTo>
                  <a:pt x="4728299" y="2179382"/>
                  <a:pt x="4726141" y="2181180"/>
                  <a:pt x="4724343" y="2181180"/>
                </a:cubicBezTo>
                <a:lnTo>
                  <a:pt x="4729738" y="2190891"/>
                </a:lnTo>
                <a:lnTo>
                  <a:pt x="4734054" y="2191970"/>
                </a:lnTo>
                <a:lnTo>
                  <a:pt x="4740663" y="2190891"/>
                </a:lnTo>
                <a:lnTo>
                  <a:pt x="4741742" y="2190891"/>
                </a:lnTo>
                <a:lnTo>
                  <a:pt x="4748216" y="2191970"/>
                </a:lnTo>
                <a:lnTo>
                  <a:pt x="4751453" y="2190891"/>
                </a:lnTo>
                <a:lnTo>
                  <a:pt x="4757927" y="2191970"/>
                </a:lnTo>
                <a:lnTo>
                  <a:pt x="4757927" y="2190891"/>
                </a:lnTo>
                <a:lnTo>
                  <a:pt x="4759006" y="2189812"/>
                </a:lnTo>
                <a:lnTo>
                  <a:pt x="4756848" y="2182259"/>
                </a:lnTo>
                <a:cubicBezTo>
                  <a:pt x="4758646" y="2177224"/>
                  <a:pt x="4762243" y="2174706"/>
                  <a:pt x="4767638" y="2174706"/>
                </a:cubicBezTo>
                <a:lnTo>
                  <a:pt x="4768717" y="2173627"/>
                </a:lnTo>
                <a:lnTo>
                  <a:pt x="4768717" y="2171469"/>
                </a:lnTo>
                <a:lnTo>
                  <a:pt x="4766559" y="2167153"/>
                </a:lnTo>
                <a:cubicBezTo>
                  <a:pt x="4765480" y="2168592"/>
                  <a:pt x="4759006" y="2170390"/>
                  <a:pt x="4747137" y="2172548"/>
                </a:cubicBezTo>
                <a:cubicBezTo>
                  <a:pt x="4743540" y="2168232"/>
                  <a:pt x="4741382" y="2162477"/>
                  <a:pt x="4740663" y="2155284"/>
                </a:cubicBezTo>
                <a:lnTo>
                  <a:pt x="4738505" y="2155284"/>
                </a:lnTo>
                <a:lnTo>
                  <a:pt x="4731896" y="2156363"/>
                </a:lnTo>
                <a:lnTo>
                  <a:pt x="4728659" y="2155284"/>
                </a:lnTo>
                <a:lnTo>
                  <a:pt x="4726501" y="2157442"/>
                </a:lnTo>
                <a:lnTo>
                  <a:pt x="4725422" y="2157442"/>
                </a:lnTo>
                <a:cubicBezTo>
                  <a:pt x="4722185" y="2157442"/>
                  <a:pt x="4719307" y="2156003"/>
                  <a:pt x="4716790" y="2153126"/>
                </a:cubicBezTo>
                <a:lnTo>
                  <a:pt x="4712474" y="2154205"/>
                </a:lnTo>
                <a:close/>
                <a:moveTo>
                  <a:pt x="3744636" y="2151787"/>
                </a:moveTo>
                <a:lnTo>
                  <a:pt x="3755426" y="2151787"/>
                </a:lnTo>
                <a:lnTo>
                  <a:pt x="3757584" y="2153945"/>
                </a:lnTo>
                <a:lnTo>
                  <a:pt x="3757584" y="2157182"/>
                </a:lnTo>
                <a:lnTo>
                  <a:pt x="3756505" y="2162577"/>
                </a:lnTo>
                <a:lnTo>
                  <a:pt x="3759742" y="2164735"/>
                </a:lnTo>
                <a:lnTo>
                  <a:pt x="3766216" y="2163656"/>
                </a:lnTo>
                <a:cubicBezTo>
                  <a:pt x="3768733" y="2166713"/>
                  <a:pt x="3774083" y="2170310"/>
                  <a:pt x="3782266" y="2174446"/>
                </a:cubicBezTo>
                <a:cubicBezTo>
                  <a:pt x="3786582" y="2177503"/>
                  <a:pt x="3788740" y="2184651"/>
                  <a:pt x="3788740" y="2195891"/>
                </a:cubicBezTo>
                <a:lnTo>
                  <a:pt x="3781187" y="2204523"/>
                </a:lnTo>
                <a:cubicBezTo>
                  <a:pt x="3777230" y="2204523"/>
                  <a:pt x="3769363" y="2202005"/>
                  <a:pt x="3757584" y="2196970"/>
                </a:cubicBezTo>
                <a:lnTo>
                  <a:pt x="3746794" y="2199128"/>
                </a:lnTo>
                <a:lnTo>
                  <a:pt x="3743557" y="2198049"/>
                </a:lnTo>
                <a:lnTo>
                  <a:pt x="3740454" y="2202365"/>
                </a:lnTo>
                <a:lnTo>
                  <a:pt x="3740454" y="2203444"/>
                </a:lnTo>
                <a:cubicBezTo>
                  <a:pt x="3743961" y="2203444"/>
                  <a:pt x="3751469" y="2209873"/>
                  <a:pt x="3762979" y="2222731"/>
                </a:cubicBezTo>
                <a:lnTo>
                  <a:pt x="3762979" y="2223810"/>
                </a:lnTo>
                <a:lnTo>
                  <a:pt x="3760821" y="2227047"/>
                </a:lnTo>
                <a:lnTo>
                  <a:pt x="3760821" y="2228126"/>
                </a:lnTo>
                <a:lnTo>
                  <a:pt x="3764058" y="2232442"/>
                </a:lnTo>
                <a:lnTo>
                  <a:pt x="3764058" y="2239995"/>
                </a:lnTo>
                <a:cubicBezTo>
                  <a:pt x="3761540" y="2251415"/>
                  <a:pt x="3757224" y="2257124"/>
                  <a:pt x="3751110" y="2257124"/>
                </a:cubicBezTo>
                <a:cubicBezTo>
                  <a:pt x="3746794" y="2257124"/>
                  <a:pt x="3744636" y="2257844"/>
                  <a:pt x="3744636" y="2259282"/>
                </a:cubicBezTo>
                <a:lnTo>
                  <a:pt x="3748952" y="2261440"/>
                </a:lnTo>
                <a:lnTo>
                  <a:pt x="3753268" y="2259282"/>
                </a:lnTo>
                <a:lnTo>
                  <a:pt x="3754347" y="2260361"/>
                </a:lnTo>
                <a:lnTo>
                  <a:pt x="3755426" y="2260361"/>
                </a:lnTo>
                <a:lnTo>
                  <a:pt x="3761900" y="2259282"/>
                </a:lnTo>
                <a:lnTo>
                  <a:pt x="3775792" y="2260361"/>
                </a:lnTo>
                <a:lnTo>
                  <a:pt x="3784424" y="2259282"/>
                </a:lnTo>
                <a:cubicBezTo>
                  <a:pt x="3787481" y="2260182"/>
                  <a:pt x="3789639" y="2261980"/>
                  <a:pt x="3790898" y="2264677"/>
                </a:cubicBezTo>
                <a:lnTo>
                  <a:pt x="3790898" y="2272230"/>
                </a:lnTo>
                <a:cubicBezTo>
                  <a:pt x="3781546" y="2284189"/>
                  <a:pt x="3776871" y="2292777"/>
                  <a:pt x="3776871" y="2297992"/>
                </a:cubicBezTo>
                <a:lnTo>
                  <a:pt x="3779029" y="2304466"/>
                </a:lnTo>
                <a:lnTo>
                  <a:pt x="3779029" y="2314177"/>
                </a:lnTo>
                <a:lnTo>
                  <a:pt x="3765137" y="2321595"/>
                </a:lnTo>
                <a:cubicBezTo>
                  <a:pt x="3762979" y="2321595"/>
                  <a:pt x="3757943" y="2319122"/>
                  <a:pt x="3750031" y="2314177"/>
                </a:cubicBezTo>
                <a:lnTo>
                  <a:pt x="3747873" y="2314177"/>
                </a:lnTo>
                <a:cubicBezTo>
                  <a:pt x="3747873" y="2316425"/>
                  <a:pt x="3748952" y="2318897"/>
                  <a:pt x="3751110" y="2321595"/>
                </a:cubicBezTo>
                <a:lnTo>
                  <a:pt x="3746794" y="2325911"/>
                </a:lnTo>
                <a:lnTo>
                  <a:pt x="3747873" y="2336701"/>
                </a:lnTo>
                <a:lnTo>
                  <a:pt x="3747873" y="2346412"/>
                </a:lnTo>
                <a:lnTo>
                  <a:pt x="3750031" y="2353830"/>
                </a:lnTo>
                <a:lnTo>
                  <a:pt x="3746794" y="2362462"/>
                </a:lnTo>
                <a:lnTo>
                  <a:pt x="3748952" y="2364620"/>
                </a:lnTo>
                <a:lnTo>
                  <a:pt x="3748952" y="2368936"/>
                </a:lnTo>
                <a:lnTo>
                  <a:pt x="3746794" y="2375410"/>
                </a:lnTo>
                <a:lnTo>
                  <a:pt x="3747873" y="2384986"/>
                </a:lnTo>
                <a:cubicBezTo>
                  <a:pt x="3747873" y="2390561"/>
                  <a:pt x="3746434" y="2393798"/>
                  <a:pt x="3743557" y="2394697"/>
                </a:cubicBezTo>
                <a:lnTo>
                  <a:pt x="3741533" y="2394697"/>
                </a:lnTo>
                <a:lnTo>
                  <a:pt x="3730743" y="2391460"/>
                </a:lnTo>
                <a:lnTo>
                  <a:pt x="3729664" y="2391460"/>
                </a:lnTo>
                <a:lnTo>
                  <a:pt x="3722111" y="2394697"/>
                </a:lnTo>
                <a:cubicBezTo>
                  <a:pt x="3706376" y="2394697"/>
                  <a:pt x="3698508" y="2387909"/>
                  <a:pt x="3698508" y="2374331"/>
                </a:cubicBezTo>
                <a:lnTo>
                  <a:pt x="3698508" y="2373252"/>
                </a:lnTo>
                <a:lnTo>
                  <a:pt x="3693113" y="2372173"/>
                </a:lnTo>
                <a:lnTo>
                  <a:pt x="3688797" y="2373252"/>
                </a:lnTo>
                <a:lnTo>
                  <a:pt x="3687718" y="2372173"/>
                </a:lnTo>
                <a:lnTo>
                  <a:pt x="3676928" y="2373252"/>
                </a:lnTo>
                <a:lnTo>
                  <a:pt x="3653325" y="2373252"/>
                </a:lnTo>
                <a:lnTo>
                  <a:pt x="3631880" y="2371094"/>
                </a:lnTo>
                <a:cubicBezTo>
                  <a:pt x="3628283" y="2371094"/>
                  <a:pt x="3626125" y="2376085"/>
                  <a:pt x="3625406" y="2386065"/>
                </a:cubicBezTo>
                <a:cubicBezTo>
                  <a:pt x="3618032" y="2392539"/>
                  <a:pt x="3610165" y="2395776"/>
                  <a:pt x="3601802" y="2395776"/>
                </a:cubicBezTo>
                <a:cubicBezTo>
                  <a:pt x="3586696" y="2392719"/>
                  <a:pt x="3579143" y="2388044"/>
                  <a:pt x="3579143" y="2381749"/>
                </a:cubicBezTo>
                <a:lnTo>
                  <a:pt x="3574962" y="2376489"/>
                </a:lnTo>
                <a:lnTo>
                  <a:pt x="3574962" y="2372173"/>
                </a:lnTo>
                <a:cubicBezTo>
                  <a:pt x="3576401" y="2370914"/>
                  <a:pt x="3577120" y="2367318"/>
                  <a:pt x="3577120" y="2361383"/>
                </a:cubicBezTo>
                <a:lnTo>
                  <a:pt x="3579143" y="2358146"/>
                </a:lnTo>
                <a:lnTo>
                  <a:pt x="3578199" y="2343175"/>
                </a:lnTo>
                <a:lnTo>
                  <a:pt x="3578199" y="2338859"/>
                </a:lnTo>
                <a:lnTo>
                  <a:pt x="3580222" y="2329148"/>
                </a:lnTo>
                <a:lnTo>
                  <a:pt x="3579143" y="2320516"/>
                </a:lnTo>
                <a:cubicBezTo>
                  <a:pt x="3581301" y="2319797"/>
                  <a:pt x="3582380" y="2317683"/>
                  <a:pt x="3582380" y="2314177"/>
                </a:cubicBezTo>
                <a:cubicBezTo>
                  <a:pt x="3580042" y="2311299"/>
                  <a:pt x="3577929" y="2309861"/>
                  <a:pt x="3576041" y="2309861"/>
                </a:cubicBezTo>
                <a:lnTo>
                  <a:pt x="3557698" y="2315121"/>
                </a:lnTo>
                <a:cubicBezTo>
                  <a:pt x="3557698" y="2316560"/>
                  <a:pt x="3553427" y="2317279"/>
                  <a:pt x="3544885" y="2317279"/>
                </a:cubicBezTo>
                <a:lnTo>
                  <a:pt x="3541648" y="2314177"/>
                </a:lnTo>
                <a:lnTo>
                  <a:pt x="3541648" y="2308782"/>
                </a:lnTo>
                <a:cubicBezTo>
                  <a:pt x="3546054" y="2303387"/>
                  <a:pt x="3553202" y="2299071"/>
                  <a:pt x="3563093" y="2295834"/>
                </a:cubicBezTo>
                <a:cubicBezTo>
                  <a:pt x="3563273" y="2292597"/>
                  <a:pt x="3572939" y="2285448"/>
                  <a:pt x="3592091" y="2274388"/>
                </a:cubicBezTo>
                <a:cubicBezTo>
                  <a:pt x="3592091" y="2272051"/>
                  <a:pt x="3594969" y="2269893"/>
                  <a:pt x="3600723" y="2267914"/>
                </a:cubicBezTo>
                <a:cubicBezTo>
                  <a:pt x="3604140" y="2258563"/>
                  <a:pt x="3607692" y="2253887"/>
                  <a:pt x="3611379" y="2253887"/>
                </a:cubicBezTo>
                <a:lnTo>
                  <a:pt x="3611379" y="2246469"/>
                </a:lnTo>
                <a:cubicBezTo>
                  <a:pt x="3613896" y="2242153"/>
                  <a:pt x="3617133" y="2239995"/>
                  <a:pt x="3621090" y="2239995"/>
                </a:cubicBezTo>
                <a:lnTo>
                  <a:pt x="3622169" y="2245390"/>
                </a:lnTo>
                <a:lnTo>
                  <a:pt x="3625406" y="2245390"/>
                </a:lnTo>
                <a:lnTo>
                  <a:pt x="3624327" y="2242153"/>
                </a:lnTo>
                <a:lnTo>
                  <a:pt x="3626485" y="2228126"/>
                </a:lnTo>
                <a:lnTo>
                  <a:pt x="3623248" y="2223810"/>
                </a:lnTo>
                <a:lnTo>
                  <a:pt x="3622169" y="2223810"/>
                </a:lnTo>
                <a:cubicBezTo>
                  <a:pt x="3602836" y="2244401"/>
                  <a:pt x="3588495" y="2256945"/>
                  <a:pt x="3579143" y="2261440"/>
                </a:cubicBezTo>
                <a:lnTo>
                  <a:pt x="3558777" y="2268993"/>
                </a:lnTo>
                <a:lnTo>
                  <a:pt x="3549066" y="2270072"/>
                </a:lnTo>
                <a:lnTo>
                  <a:pt x="3545964" y="2266835"/>
                </a:lnTo>
                <a:cubicBezTo>
                  <a:pt x="3546413" y="2263419"/>
                  <a:pt x="3552123" y="2259462"/>
                  <a:pt x="3563093" y="2254966"/>
                </a:cubicBezTo>
                <a:cubicBezTo>
                  <a:pt x="3563093" y="2248403"/>
                  <a:pt x="3568803" y="2239815"/>
                  <a:pt x="3580222" y="2229205"/>
                </a:cubicBezTo>
                <a:cubicBezTo>
                  <a:pt x="3580222" y="2224170"/>
                  <a:pt x="3582380" y="2221652"/>
                  <a:pt x="3586696" y="2221652"/>
                </a:cubicBezTo>
                <a:lnTo>
                  <a:pt x="3586696" y="2217336"/>
                </a:lnTo>
                <a:lnTo>
                  <a:pt x="3585617" y="2217336"/>
                </a:lnTo>
                <a:lnTo>
                  <a:pt x="3580222" y="2221652"/>
                </a:lnTo>
                <a:lnTo>
                  <a:pt x="3574962" y="2221652"/>
                </a:lnTo>
                <a:lnTo>
                  <a:pt x="3574962" y="2231363"/>
                </a:lnTo>
                <a:cubicBezTo>
                  <a:pt x="3574962" y="2233521"/>
                  <a:pt x="3571005" y="2234960"/>
                  <a:pt x="3563093" y="2235679"/>
                </a:cubicBezTo>
                <a:cubicBezTo>
                  <a:pt x="3560215" y="2233521"/>
                  <a:pt x="3556978" y="2232442"/>
                  <a:pt x="3553382" y="2232442"/>
                </a:cubicBezTo>
                <a:cubicBezTo>
                  <a:pt x="3551224" y="2231183"/>
                  <a:pt x="3550145" y="2229025"/>
                  <a:pt x="3550145" y="2225968"/>
                </a:cubicBezTo>
                <a:lnTo>
                  <a:pt x="3547987" y="2225968"/>
                </a:lnTo>
                <a:cubicBezTo>
                  <a:pt x="3547987" y="2229565"/>
                  <a:pt x="3546953" y="2231363"/>
                  <a:pt x="3544885" y="2231363"/>
                </a:cubicBezTo>
                <a:cubicBezTo>
                  <a:pt x="3542007" y="2231363"/>
                  <a:pt x="3539849" y="2226328"/>
                  <a:pt x="3538411" y="2216257"/>
                </a:cubicBezTo>
                <a:lnTo>
                  <a:pt x="3534095" y="2212076"/>
                </a:lnTo>
                <a:lnTo>
                  <a:pt x="3534095" y="2210997"/>
                </a:lnTo>
                <a:cubicBezTo>
                  <a:pt x="3537691" y="2193733"/>
                  <a:pt x="3543041" y="2185101"/>
                  <a:pt x="3550145" y="2185101"/>
                </a:cubicBezTo>
                <a:cubicBezTo>
                  <a:pt x="3559496" y="2182134"/>
                  <a:pt x="3564172" y="2176064"/>
                  <a:pt x="3564172" y="2166893"/>
                </a:cubicBezTo>
                <a:cubicBezTo>
                  <a:pt x="3566510" y="2161318"/>
                  <a:pt x="3568308" y="2158441"/>
                  <a:pt x="3569567" y="2158261"/>
                </a:cubicBezTo>
                <a:lnTo>
                  <a:pt x="3571725" y="2158261"/>
                </a:lnTo>
                <a:cubicBezTo>
                  <a:pt x="3576670" y="2159879"/>
                  <a:pt x="3579143" y="2163836"/>
                  <a:pt x="3579143" y="2170130"/>
                </a:cubicBezTo>
                <a:lnTo>
                  <a:pt x="3580222" y="2174446"/>
                </a:lnTo>
                <a:lnTo>
                  <a:pt x="3585617" y="2174446"/>
                </a:lnTo>
                <a:cubicBezTo>
                  <a:pt x="3585977" y="2171568"/>
                  <a:pt x="3587056" y="2170130"/>
                  <a:pt x="3588854" y="2170130"/>
                </a:cubicBezTo>
                <a:lnTo>
                  <a:pt x="3589933" y="2170130"/>
                </a:lnTo>
                <a:lnTo>
                  <a:pt x="3593170" y="2172288"/>
                </a:lnTo>
                <a:lnTo>
                  <a:pt x="3603960" y="2171209"/>
                </a:lnTo>
                <a:cubicBezTo>
                  <a:pt x="3607197" y="2172647"/>
                  <a:pt x="3608996" y="2174086"/>
                  <a:pt x="3609355" y="2175525"/>
                </a:cubicBezTo>
                <a:cubicBezTo>
                  <a:pt x="3609355" y="2177683"/>
                  <a:pt x="3607917" y="2178762"/>
                  <a:pt x="3605039" y="2178762"/>
                </a:cubicBezTo>
                <a:lnTo>
                  <a:pt x="3598565" y="2176604"/>
                </a:lnTo>
                <a:lnTo>
                  <a:pt x="3596407" y="2178762"/>
                </a:lnTo>
                <a:lnTo>
                  <a:pt x="3593170" y="2176604"/>
                </a:lnTo>
                <a:lnTo>
                  <a:pt x="3589933" y="2176604"/>
                </a:lnTo>
                <a:lnTo>
                  <a:pt x="3585617" y="2179841"/>
                </a:lnTo>
                <a:lnTo>
                  <a:pt x="3591012" y="2198049"/>
                </a:lnTo>
                <a:lnTo>
                  <a:pt x="3591012" y="2202365"/>
                </a:lnTo>
                <a:lnTo>
                  <a:pt x="3587775" y="2206681"/>
                </a:lnTo>
                <a:lnTo>
                  <a:pt x="3587775" y="2209918"/>
                </a:lnTo>
                <a:lnTo>
                  <a:pt x="3589933" y="2212076"/>
                </a:lnTo>
                <a:cubicBezTo>
                  <a:pt x="3591911" y="2209019"/>
                  <a:pt x="3594789" y="2200387"/>
                  <a:pt x="3598565" y="2186180"/>
                </a:cubicBezTo>
                <a:cubicBezTo>
                  <a:pt x="3602342" y="2182673"/>
                  <a:pt x="3605579" y="2180920"/>
                  <a:pt x="3608276" y="2180920"/>
                </a:cubicBezTo>
                <a:lnTo>
                  <a:pt x="3617853" y="2180920"/>
                </a:lnTo>
                <a:cubicBezTo>
                  <a:pt x="3627204" y="2183707"/>
                  <a:pt x="3634397" y="2187619"/>
                  <a:pt x="3639433" y="2192654"/>
                </a:cubicBezTo>
                <a:lnTo>
                  <a:pt x="3644693" y="2191575"/>
                </a:lnTo>
                <a:lnTo>
                  <a:pt x="3645772" y="2191575"/>
                </a:lnTo>
                <a:lnTo>
                  <a:pt x="3651167" y="2196970"/>
                </a:lnTo>
                <a:cubicBezTo>
                  <a:pt x="3646221" y="2201466"/>
                  <a:pt x="3643749" y="2205062"/>
                  <a:pt x="3643749" y="2207760"/>
                </a:cubicBezTo>
                <a:lnTo>
                  <a:pt x="3649009" y="2207760"/>
                </a:lnTo>
                <a:cubicBezTo>
                  <a:pt x="3657101" y="2209738"/>
                  <a:pt x="3665733" y="2213650"/>
                  <a:pt x="3674905" y="2219494"/>
                </a:cubicBezTo>
                <a:lnTo>
                  <a:pt x="3681244" y="2218415"/>
                </a:lnTo>
                <a:cubicBezTo>
                  <a:pt x="3690595" y="2220753"/>
                  <a:pt x="3695271" y="2223271"/>
                  <a:pt x="3695271" y="2225968"/>
                </a:cubicBezTo>
                <a:lnTo>
                  <a:pt x="3692034" y="2234600"/>
                </a:lnTo>
                <a:cubicBezTo>
                  <a:pt x="3701206" y="2240175"/>
                  <a:pt x="3709073" y="2246604"/>
                  <a:pt x="3715637" y="2253887"/>
                </a:cubicBezTo>
                <a:cubicBezTo>
                  <a:pt x="3726068" y="2253887"/>
                  <a:pt x="3732901" y="2256045"/>
                  <a:pt x="3736138" y="2260361"/>
                </a:cubicBezTo>
                <a:lnTo>
                  <a:pt x="3740454" y="2258203"/>
                </a:lnTo>
                <a:lnTo>
                  <a:pt x="3740454" y="2256045"/>
                </a:lnTo>
                <a:cubicBezTo>
                  <a:pt x="3740454" y="2254787"/>
                  <a:pt x="3737577" y="2252988"/>
                  <a:pt x="3731822" y="2250650"/>
                </a:cubicBezTo>
                <a:cubicBezTo>
                  <a:pt x="3731822" y="2249122"/>
                  <a:pt x="3729305" y="2247368"/>
                  <a:pt x="3724269" y="2245390"/>
                </a:cubicBezTo>
                <a:lnTo>
                  <a:pt x="3700666" y="2217336"/>
                </a:lnTo>
                <a:cubicBezTo>
                  <a:pt x="3698508" y="2217336"/>
                  <a:pt x="3697429" y="2213784"/>
                  <a:pt x="3697429" y="2206681"/>
                </a:cubicBezTo>
                <a:lnTo>
                  <a:pt x="3676928" y="2190496"/>
                </a:lnTo>
                <a:lnTo>
                  <a:pt x="3676928" y="2187259"/>
                </a:lnTo>
                <a:cubicBezTo>
                  <a:pt x="3677468" y="2185101"/>
                  <a:pt x="3680345" y="2184022"/>
                  <a:pt x="3685560" y="2184022"/>
                </a:cubicBezTo>
                <a:cubicBezTo>
                  <a:pt x="3694911" y="2186360"/>
                  <a:pt x="3699587" y="2188877"/>
                  <a:pt x="3699587" y="2191575"/>
                </a:cubicBezTo>
                <a:cubicBezTo>
                  <a:pt x="3703364" y="2189417"/>
                  <a:pt x="3706915" y="2188338"/>
                  <a:pt x="3710242" y="2188338"/>
                </a:cubicBezTo>
                <a:lnTo>
                  <a:pt x="3712400" y="2188338"/>
                </a:lnTo>
                <a:lnTo>
                  <a:pt x="3723190" y="2191575"/>
                </a:lnTo>
                <a:lnTo>
                  <a:pt x="3727506" y="2181999"/>
                </a:lnTo>
                <a:lnTo>
                  <a:pt x="3724269" y="2179841"/>
                </a:lnTo>
                <a:lnTo>
                  <a:pt x="3713479" y="2179841"/>
                </a:lnTo>
                <a:lnTo>
                  <a:pt x="3704982" y="2181999"/>
                </a:lnTo>
                <a:cubicBezTo>
                  <a:pt x="3704982" y="2179841"/>
                  <a:pt x="3701745" y="2178762"/>
                  <a:pt x="3695271" y="2178762"/>
                </a:cubicBezTo>
                <a:lnTo>
                  <a:pt x="3693113" y="2175525"/>
                </a:lnTo>
                <a:lnTo>
                  <a:pt x="3693113" y="2172288"/>
                </a:lnTo>
                <a:lnTo>
                  <a:pt x="3697429" y="2167972"/>
                </a:lnTo>
                <a:lnTo>
                  <a:pt x="3698508" y="2167972"/>
                </a:lnTo>
                <a:cubicBezTo>
                  <a:pt x="3702285" y="2167972"/>
                  <a:pt x="3704802" y="2169770"/>
                  <a:pt x="3706061" y="2173367"/>
                </a:cubicBezTo>
                <a:lnTo>
                  <a:pt x="3714558" y="2175525"/>
                </a:lnTo>
                <a:lnTo>
                  <a:pt x="3714558" y="2174446"/>
                </a:lnTo>
                <a:cubicBezTo>
                  <a:pt x="3714558" y="2170130"/>
                  <a:pt x="3720673" y="2167612"/>
                  <a:pt x="3732901" y="2166893"/>
                </a:cubicBezTo>
                <a:cubicBezTo>
                  <a:pt x="3732901" y="2163116"/>
                  <a:pt x="3736813" y="2158081"/>
                  <a:pt x="3744636" y="2151787"/>
                </a:cubicBezTo>
                <a:close/>
                <a:moveTo>
                  <a:pt x="1107166" y="2149898"/>
                </a:moveTo>
                <a:cubicBezTo>
                  <a:pt x="1110763" y="2149898"/>
                  <a:pt x="1114000" y="2152056"/>
                  <a:pt x="1116877" y="2156372"/>
                </a:cubicBezTo>
                <a:cubicBezTo>
                  <a:pt x="1121194" y="2156372"/>
                  <a:pt x="1126228" y="2161048"/>
                  <a:pt x="1131984" y="2170399"/>
                </a:cubicBezTo>
                <a:cubicBezTo>
                  <a:pt x="1135491" y="2172108"/>
                  <a:pt x="1137244" y="2174940"/>
                  <a:pt x="1137244" y="2178897"/>
                </a:cubicBezTo>
                <a:cubicBezTo>
                  <a:pt x="1137244" y="2180515"/>
                  <a:pt x="1134051" y="2185191"/>
                  <a:pt x="1127667" y="2192924"/>
                </a:cubicBezTo>
                <a:cubicBezTo>
                  <a:pt x="1121733" y="2229610"/>
                  <a:pt x="1115619" y="2253573"/>
                  <a:pt x="1109324" y="2264812"/>
                </a:cubicBezTo>
                <a:lnTo>
                  <a:pt x="1106086" y="2268049"/>
                </a:lnTo>
                <a:lnTo>
                  <a:pt x="1106086" y="2277625"/>
                </a:lnTo>
                <a:cubicBezTo>
                  <a:pt x="1106086" y="2279064"/>
                  <a:pt x="1107885" y="2279783"/>
                  <a:pt x="1111483" y="2279783"/>
                </a:cubicBezTo>
                <a:lnTo>
                  <a:pt x="1112562" y="2280862"/>
                </a:lnTo>
                <a:cubicBezTo>
                  <a:pt x="1115438" y="2282301"/>
                  <a:pt x="1117957" y="2287696"/>
                  <a:pt x="1120114" y="2297048"/>
                </a:cubicBezTo>
                <a:cubicBezTo>
                  <a:pt x="1121194" y="2297048"/>
                  <a:pt x="1123711" y="2302397"/>
                  <a:pt x="1127667" y="2313098"/>
                </a:cubicBezTo>
                <a:cubicBezTo>
                  <a:pt x="1131175" y="2313098"/>
                  <a:pt x="1134366" y="2320966"/>
                  <a:pt x="1137244" y="2336701"/>
                </a:cubicBezTo>
                <a:cubicBezTo>
                  <a:pt x="1137244" y="2339039"/>
                  <a:pt x="1132972" y="2346187"/>
                  <a:pt x="1124431" y="2358146"/>
                </a:cubicBezTo>
                <a:cubicBezTo>
                  <a:pt x="1116157" y="2359045"/>
                  <a:pt x="1111122" y="2360484"/>
                  <a:pt x="1109324" y="2362462"/>
                </a:cubicBezTo>
                <a:lnTo>
                  <a:pt x="1106086" y="2362462"/>
                </a:lnTo>
                <a:cubicBezTo>
                  <a:pt x="1101861" y="2362462"/>
                  <a:pt x="1098309" y="2352796"/>
                  <a:pt x="1095431" y="2333464"/>
                </a:cubicBezTo>
                <a:cubicBezTo>
                  <a:pt x="1092554" y="2333464"/>
                  <a:pt x="1091116" y="2327754"/>
                  <a:pt x="1091116" y="2316335"/>
                </a:cubicBezTo>
                <a:lnTo>
                  <a:pt x="1091116" y="2310940"/>
                </a:lnTo>
                <a:lnTo>
                  <a:pt x="1088959" y="2308782"/>
                </a:lnTo>
                <a:lnTo>
                  <a:pt x="1085722" y="2312019"/>
                </a:lnTo>
                <a:lnTo>
                  <a:pt x="1081406" y="2309861"/>
                </a:lnTo>
                <a:lnTo>
                  <a:pt x="1081406" y="2313098"/>
                </a:lnTo>
                <a:cubicBezTo>
                  <a:pt x="1084282" y="2313098"/>
                  <a:pt x="1085722" y="2313817"/>
                  <a:pt x="1085722" y="2315256"/>
                </a:cubicBezTo>
                <a:cubicBezTo>
                  <a:pt x="1083203" y="2322449"/>
                  <a:pt x="1074976" y="2332115"/>
                  <a:pt x="1061039" y="2344254"/>
                </a:cubicBezTo>
                <a:cubicBezTo>
                  <a:pt x="1061039" y="2348750"/>
                  <a:pt x="1054250" y="2356977"/>
                  <a:pt x="1040673" y="2368936"/>
                </a:cubicBezTo>
                <a:cubicBezTo>
                  <a:pt x="1040673" y="2372893"/>
                  <a:pt x="1033525" y="2376489"/>
                  <a:pt x="1019227" y="2379726"/>
                </a:cubicBezTo>
                <a:lnTo>
                  <a:pt x="1015990" y="2379726"/>
                </a:lnTo>
                <a:cubicBezTo>
                  <a:pt x="1014191" y="2379726"/>
                  <a:pt x="1013113" y="2378288"/>
                  <a:pt x="1012754" y="2375410"/>
                </a:cubicBezTo>
                <a:cubicBezTo>
                  <a:pt x="1012754" y="2372533"/>
                  <a:pt x="1018103" y="2368217"/>
                  <a:pt x="1028803" y="2362462"/>
                </a:cubicBezTo>
                <a:cubicBezTo>
                  <a:pt x="1028803" y="2360664"/>
                  <a:pt x="1031321" y="2357112"/>
                  <a:pt x="1036357" y="2351807"/>
                </a:cubicBezTo>
                <a:cubicBezTo>
                  <a:pt x="1039055" y="2342456"/>
                  <a:pt x="1043730" y="2337780"/>
                  <a:pt x="1050383" y="2337780"/>
                </a:cubicBezTo>
                <a:lnTo>
                  <a:pt x="1051463" y="2334543"/>
                </a:lnTo>
                <a:lnTo>
                  <a:pt x="1050383" y="2330227"/>
                </a:lnTo>
                <a:cubicBezTo>
                  <a:pt x="1052631" y="2321685"/>
                  <a:pt x="1055464" y="2317414"/>
                  <a:pt x="1058879" y="2317414"/>
                </a:cubicBezTo>
                <a:lnTo>
                  <a:pt x="1057801" y="2312019"/>
                </a:lnTo>
                <a:lnTo>
                  <a:pt x="1057801" y="2310940"/>
                </a:lnTo>
                <a:lnTo>
                  <a:pt x="1058879" y="2309861"/>
                </a:lnTo>
                <a:lnTo>
                  <a:pt x="1058879" y="2308782"/>
                </a:lnTo>
                <a:lnTo>
                  <a:pt x="1075064" y="2310940"/>
                </a:lnTo>
                <a:lnTo>
                  <a:pt x="1075064" y="2308782"/>
                </a:lnTo>
                <a:lnTo>
                  <a:pt x="1069670" y="2307703"/>
                </a:lnTo>
                <a:lnTo>
                  <a:pt x="1066434" y="2308782"/>
                </a:lnTo>
                <a:lnTo>
                  <a:pt x="1062117" y="2301364"/>
                </a:lnTo>
                <a:lnTo>
                  <a:pt x="1062117" y="2299206"/>
                </a:lnTo>
                <a:lnTo>
                  <a:pt x="1064276" y="2295969"/>
                </a:lnTo>
                <a:lnTo>
                  <a:pt x="1064276" y="2287336"/>
                </a:lnTo>
                <a:cubicBezTo>
                  <a:pt x="1065174" y="2281941"/>
                  <a:pt x="1066613" y="2279064"/>
                  <a:pt x="1068592" y="2278704"/>
                </a:cubicBezTo>
                <a:lnTo>
                  <a:pt x="1067513" y="2268049"/>
                </a:lnTo>
                <a:lnTo>
                  <a:pt x="1067513" y="2263733"/>
                </a:lnTo>
                <a:lnTo>
                  <a:pt x="1052542" y="2239051"/>
                </a:lnTo>
                <a:cubicBezTo>
                  <a:pt x="1046247" y="2227811"/>
                  <a:pt x="1040492" y="2221023"/>
                  <a:pt x="1035278" y="2218685"/>
                </a:cubicBezTo>
                <a:cubicBezTo>
                  <a:pt x="1035278" y="2215987"/>
                  <a:pt x="1032085" y="2212391"/>
                  <a:pt x="1025702" y="2207895"/>
                </a:cubicBezTo>
                <a:lnTo>
                  <a:pt x="1025702" y="2205737"/>
                </a:lnTo>
                <a:lnTo>
                  <a:pt x="1028803" y="2202500"/>
                </a:lnTo>
                <a:lnTo>
                  <a:pt x="1033120" y="2202500"/>
                </a:lnTo>
                <a:cubicBezTo>
                  <a:pt x="1036716" y="2207895"/>
                  <a:pt x="1041752" y="2212930"/>
                  <a:pt x="1048225" y="2217606"/>
                </a:cubicBezTo>
                <a:lnTo>
                  <a:pt x="1051463" y="2221922"/>
                </a:lnTo>
                <a:lnTo>
                  <a:pt x="1052542" y="2220843"/>
                </a:lnTo>
                <a:lnTo>
                  <a:pt x="1055643" y="2220843"/>
                </a:lnTo>
                <a:cubicBezTo>
                  <a:pt x="1060498" y="2220843"/>
                  <a:pt x="1067333" y="2226553"/>
                  <a:pt x="1076143" y="2237972"/>
                </a:cubicBezTo>
                <a:lnTo>
                  <a:pt x="1077224" y="2237972"/>
                </a:lnTo>
                <a:lnTo>
                  <a:pt x="1083564" y="2201421"/>
                </a:lnTo>
                <a:lnTo>
                  <a:pt x="1079248" y="2194003"/>
                </a:lnTo>
                <a:lnTo>
                  <a:pt x="1083564" y="2187529"/>
                </a:lnTo>
                <a:lnTo>
                  <a:pt x="1081406" y="2172423"/>
                </a:lnTo>
                <a:lnTo>
                  <a:pt x="1081406" y="2171344"/>
                </a:lnTo>
                <a:cubicBezTo>
                  <a:pt x="1090757" y="2162082"/>
                  <a:pt x="1099343" y="2154934"/>
                  <a:pt x="1107166" y="2149898"/>
                </a:cubicBezTo>
                <a:close/>
                <a:moveTo>
                  <a:pt x="8177430" y="2148145"/>
                </a:moveTo>
                <a:lnTo>
                  <a:pt x="8177430" y="2149224"/>
                </a:lnTo>
                <a:lnTo>
                  <a:pt x="8181746" y="2150303"/>
                </a:lnTo>
                <a:cubicBezTo>
                  <a:pt x="8181746" y="2148864"/>
                  <a:pt x="8180667" y="2148145"/>
                  <a:pt x="8178509" y="2148145"/>
                </a:cubicBezTo>
                <a:close/>
                <a:moveTo>
                  <a:pt x="2613062" y="2147433"/>
                </a:moveTo>
                <a:lnTo>
                  <a:pt x="2613062" y="2148512"/>
                </a:lnTo>
                <a:lnTo>
                  <a:pt x="2618456" y="2149591"/>
                </a:lnTo>
                <a:lnTo>
                  <a:pt x="2619535" y="2149591"/>
                </a:lnTo>
                <a:lnTo>
                  <a:pt x="2619535" y="2148512"/>
                </a:lnTo>
                <a:lnTo>
                  <a:pt x="2615218" y="2147433"/>
                </a:lnTo>
                <a:close/>
                <a:moveTo>
                  <a:pt x="2609824" y="2146354"/>
                </a:moveTo>
                <a:lnTo>
                  <a:pt x="2609824" y="2149591"/>
                </a:lnTo>
                <a:lnTo>
                  <a:pt x="2610903" y="2149591"/>
                </a:lnTo>
                <a:lnTo>
                  <a:pt x="2610903" y="2146354"/>
                </a:lnTo>
                <a:close/>
                <a:moveTo>
                  <a:pt x="6668433" y="2145852"/>
                </a:moveTo>
                <a:lnTo>
                  <a:pt x="6670726" y="2148010"/>
                </a:lnTo>
                <a:lnTo>
                  <a:pt x="6671805" y="2148010"/>
                </a:lnTo>
                <a:lnTo>
                  <a:pt x="6669512" y="2145852"/>
                </a:lnTo>
                <a:close/>
                <a:moveTo>
                  <a:pt x="4660682" y="2145573"/>
                </a:moveTo>
                <a:lnTo>
                  <a:pt x="4660682" y="2148810"/>
                </a:lnTo>
                <a:lnTo>
                  <a:pt x="4662840" y="2150968"/>
                </a:lnTo>
                <a:lnTo>
                  <a:pt x="4666077" y="2149889"/>
                </a:lnTo>
                <a:lnTo>
                  <a:pt x="4666077" y="2147731"/>
                </a:lnTo>
                <a:lnTo>
                  <a:pt x="4663919" y="2145573"/>
                </a:lnTo>
                <a:close/>
                <a:moveTo>
                  <a:pt x="4669314" y="2144494"/>
                </a:moveTo>
                <a:lnTo>
                  <a:pt x="4669314" y="2145573"/>
                </a:lnTo>
                <a:lnTo>
                  <a:pt x="4671472" y="2145573"/>
                </a:lnTo>
                <a:lnTo>
                  <a:pt x="4671472" y="2144494"/>
                </a:lnTo>
                <a:close/>
                <a:moveTo>
                  <a:pt x="2723658" y="2144196"/>
                </a:moveTo>
                <a:lnTo>
                  <a:pt x="2721500" y="2146354"/>
                </a:lnTo>
                <a:lnTo>
                  <a:pt x="2721500" y="2147433"/>
                </a:lnTo>
                <a:lnTo>
                  <a:pt x="2725817" y="2147433"/>
                </a:lnTo>
                <a:lnTo>
                  <a:pt x="2725817" y="2144196"/>
                </a:lnTo>
                <a:close/>
                <a:moveTo>
                  <a:pt x="2626009" y="2144196"/>
                </a:moveTo>
                <a:lnTo>
                  <a:pt x="2620613" y="2146354"/>
                </a:lnTo>
                <a:lnTo>
                  <a:pt x="2620613" y="2148512"/>
                </a:lnTo>
                <a:lnTo>
                  <a:pt x="2627088" y="2145275"/>
                </a:lnTo>
                <a:lnTo>
                  <a:pt x="2627088" y="2144196"/>
                </a:lnTo>
                <a:close/>
                <a:moveTo>
                  <a:pt x="2609824" y="2144196"/>
                </a:moveTo>
                <a:lnTo>
                  <a:pt x="2609824" y="2145275"/>
                </a:lnTo>
                <a:lnTo>
                  <a:pt x="2613062" y="2145275"/>
                </a:lnTo>
                <a:lnTo>
                  <a:pt x="2613062" y="2144196"/>
                </a:lnTo>
                <a:close/>
                <a:moveTo>
                  <a:pt x="6765814" y="2142480"/>
                </a:moveTo>
                <a:lnTo>
                  <a:pt x="6770264" y="2142480"/>
                </a:lnTo>
                <a:cubicBezTo>
                  <a:pt x="6779526" y="2149404"/>
                  <a:pt x="6789372" y="2158530"/>
                  <a:pt x="6799802" y="2169860"/>
                </a:cubicBezTo>
                <a:lnTo>
                  <a:pt x="6799802" y="2172018"/>
                </a:lnTo>
                <a:cubicBezTo>
                  <a:pt x="6799802" y="2174446"/>
                  <a:pt x="6791395" y="2176289"/>
                  <a:pt x="6774580" y="2177548"/>
                </a:cubicBezTo>
                <a:lnTo>
                  <a:pt x="6760419" y="2175390"/>
                </a:lnTo>
                <a:lnTo>
                  <a:pt x="6752731" y="2176469"/>
                </a:lnTo>
                <a:lnTo>
                  <a:pt x="6743964" y="2174176"/>
                </a:lnTo>
                <a:cubicBezTo>
                  <a:pt x="6740817" y="2175704"/>
                  <a:pt x="6734972" y="2176469"/>
                  <a:pt x="6726430" y="2176469"/>
                </a:cubicBezTo>
                <a:lnTo>
                  <a:pt x="6723193" y="2176469"/>
                </a:lnTo>
                <a:lnTo>
                  <a:pt x="6719956" y="2174176"/>
                </a:lnTo>
                <a:cubicBezTo>
                  <a:pt x="6719956" y="2168421"/>
                  <a:pt x="6722474" y="2165544"/>
                  <a:pt x="6727509" y="2165544"/>
                </a:cubicBezTo>
                <a:lnTo>
                  <a:pt x="6733039" y="2170939"/>
                </a:lnTo>
                <a:lnTo>
                  <a:pt x="6734118" y="2170939"/>
                </a:lnTo>
                <a:cubicBezTo>
                  <a:pt x="6742660" y="2167882"/>
                  <a:pt x="6748864" y="2161677"/>
                  <a:pt x="6752731" y="2152326"/>
                </a:cubicBezTo>
                <a:cubicBezTo>
                  <a:pt x="6760733" y="2150168"/>
                  <a:pt x="6764735" y="2147246"/>
                  <a:pt x="6764735" y="2143559"/>
                </a:cubicBezTo>
                <a:close/>
                <a:moveTo>
                  <a:pt x="7703896" y="2142076"/>
                </a:moveTo>
                <a:lnTo>
                  <a:pt x="7706054" y="2144368"/>
                </a:lnTo>
                <a:lnTo>
                  <a:pt x="7706054" y="2142076"/>
                </a:lnTo>
                <a:close/>
                <a:moveTo>
                  <a:pt x="4189171" y="2142076"/>
                </a:moveTo>
                <a:lnTo>
                  <a:pt x="4191329" y="2144368"/>
                </a:lnTo>
                <a:lnTo>
                  <a:pt x="4191329" y="2142076"/>
                </a:lnTo>
                <a:close/>
                <a:moveTo>
                  <a:pt x="2562617" y="2142038"/>
                </a:moveTo>
                <a:cubicBezTo>
                  <a:pt x="2561357" y="2142038"/>
                  <a:pt x="2558841" y="2146354"/>
                  <a:pt x="2555064" y="2154986"/>
                </a:cubicBezTo>
                <a:lnTo>
                  <a:pt x="2555064" y="2156065"/>
                </a:lnTo>
                <a:lnTo>
                  <a:pt x="2556143" y="2156065"/>
                </a:lnTo>
                <a:cubicBezTo>
                  <a:pt x="2557763" y="2150491"/>
                  <a:pt x="2560279" y="2145815"/>
                  <a:pt x="2563696" y="2142038"/>
                </a:cubicBezTo>
                <a:close/>
                <a:moveTo>
                  <a:pt x="8082073" y="2140592"/>
                </a:moveTo>
                <a:lnTo>
                  <a:pt x="8083017" y="2140592"/>
                </a:lnTo>
                <a:cubicBezTo>
                  <a:pt x="8086614" y="2145627"/>
                  <a:pt x="8095201" y="2148145"/>
                  <a:pt x="8108778" y="2148145"/>
                </a:cubicBezTo>
                <a:lnTo>
                  <a:pt x="8135618" y="2163116"/>
                </a:lnTo>
                <a:lnTo>
                  <a:pt x="8135618" y="2170669"/>
                </a:lnTo>
                <a:lnTo>
                  <a:pt x="8137776" y="2179301"/>
                </a:lnTo>
                <a:cubicBezTo>
                  <a:pt x="8137776" y="2185685"/>
                  <a:pt x="8128830" y="2191755"/>
                  <a:pt x="8110936" y="2197509"/>
                </a:cubicBezTo>
                <a:lnTo>
                  <a:pt x="8103383" y="2197509"/>
                </a:lnTo>
                <a:cubicBezTo>
                  <a:pt x="8098977" y="2197509"/>
                  <a:pt x="8094346" y="2193193"/>
                  <a:pt x="8089491" y="2184561"/>
                </a:cubicBezTo>
                <a:lnTo>
                  <a:pt x="8089491" y="2172827"/>
                </a:lnTo>
                <a:cubicBezTo>
                  <a:pt x="8089491" y="2169590"/>
                  <a:pt x="8085939" y="2160284"/>
                  <a:pt x="8078836" y="2144908"/>
                </a:cubicBezTo>
                <a:lnTo>
                  <a:pt x="8078836" y="2143829"/>
                </a:lnTo>
                <a:close/>
                <a:moveTo>
                  <a:pt x="9092127" y="2138434"/>
                </a:moveTo>
                <a:lnTo>
                  <a:pt x="9093206" y="2138434"/>
                </a:lnTo>
                <a:cubicBezTo>
                  <a:pt x="9107683" y="2139693"/>
                  <a:pt x="9114921" y="2142210"/>
                  <a:pt x="9114921" y="2145987"/>
                </a:cubicBezTo>
                <a:cubicBezTo>
                  <a:pt x="9125711" y="2153540"/>
                  <a:pt x="9131106" y="2158575"/>
                  <a:pt x="9131106" y="2161093"/>
                </a:cubicBezTo>
                <a:lnTo>
                  <a:pt x="9130027" y="2165544"/>
                </a:lnTo>
                <a:lnTo>
                  <a:pt x="9130027" y="2167702"/>
                </a:lnTo>
                <a:lnTo>
                  <a:pt x="9131106" y="2167702"/>
                </a:lnTo>
                <a:lnTo>
                  <a:pt x="9136501" y="2166623"/>
                </a:lnTo>
                <a:cubicBezTo>
                  <a:pt x="9139379" y="2169680"/>
                  <a:pt x="9140817" y="2172557"/>
                  <a:pt x="9140817" y="2175255"/>
                </a:cubicBezTo>
                <a:lnTo>
                  <a:pt x="9140817" y="2178492"/>
                </a:lnTo>
                <a:cubicBezTo>
                  <a:pt x="9137940" y="2181010"/>
                  <a:pt x="9135782" y="2184966"/>
                  <a:pt x="9134343" y="2190361"/>
                </a:cubicBezTo>
                <a:lnTo>
                  <a:pt x="9120316" y="2201151"/>
                </a:lnTo>
                <a:lnTo>
                  <a:pt x="9109526" y="2200072"/>
                </a:lnTo>
                <a:lnTo>
                  <a:pt x="9107368" y="2202230"/>
                </a:lnTo>
                <a:lnTo>
                  <a:pt x="9105210" y="2200072"/>
                </a:lnTo>
                <a:lnTo>
                  <a:pt x="9105210" y="2197914"/>
                </a:lnTo>
                <a:lnTo>
                  <a:pt x="9107368" y="2197914"/>
                </a:lnTo>
                <a:lnTo>
                  <a:pt x="9107368" y="2196835"/>
                </a:lnTo>
                <a:cubicBezTo>
                  <a:pt x="9101524" y="2196835"/>
                  <a:pt x="9098601" y="2193238"/>
                  <a:pt x="9098601" y="2186045"/>
                </a:cubicBezTo>
                <a:cubicBezTo>
                  <a:pt x="9096263" y="2186045"/>
                  <a:pt x="9092307" y="2175210"/>
                  <a:pt x="9086732" y="2153540"/>
                </a:cubicBezTo>
                <a:lnTo>
                  <a:pt x="9078100" y="2144908"/>
                </a:lnTo>
                <a:lnTo>
                  <a:pt x="9078100" y="2143829"/>
                </a:lnTo>
                <a:cubicBezTo>
                  <a:pt x="9078100" y="2141851"/>
                  <a:pt x="9082776" y="2140052"/>
                  <a:pt x="9092127" y="2138434"/>
                </a:cubicBezTo>
                <a:close/>
                <a:moveTo>
                  <a:pt x="183564" y="2136667"/>
                </a:moveTo>
                <a:cubicBezTo>
                  <a:pt x="181946" y="2136667"/>
                  <a:pt x="180867" y="2138465"/>
                  <a:pt x="180327" y="2142062"/>
                </a:cubicBezTo>
                <a:lnTo>
                  <a:pt x="183564" y="2140983"/>
                </a:lnTo>
                <a:close/>
                <a:moveTo>
                  <a:pt x="2610903" y="2136643"/>
                </a:moveTo>
                <a:lnTo>
                  <a:pt x="2610903" y="2138801"/>
                </a:lnTo>
                <a:lnTo>
                  <a:pt x="2611982" y="2138801"/>
                </a:lnTo>
                <a:lnTo>
                  <a:pt x="2611982" y="2136643"/>
                </a:lnTo>
                <a:close/>
                <a:moveTo>
                  <a:pt x="2598090" y="2136643"/>
                </a:moveTo>
                <a:lnTo>
                  <a:pt x="2604429" y="2144196"/>
                </a:lnTo>
                <a:lnTo>
                  <a:pt x="2605508" y="2144196"/>
                </a:lnTo>
                <a:cubicBezTo>
                  <a:pt x="2605508" y="2142758"/>
                  <a:pt x="2606587" y="2142038"/>
                  <a:pt x="2608745" y="2142038"/>
                </a:cubicBezTo>
                <a:lnTo>
                  <a:pt x="2608745" y="2140959"/>
                </a:lnTo>
                <a:cubicBezTo>
                  <a:pt x="2604429" y="2140959"/>
                  <a:pt x="2601193" y="2139521"/>
                  <a:pt x="2599034" y="2136643"/>
                </a:cubicBezTo>
                <a:close/>
                <a:moveTo>
                  <a:pt x="2549668" y="2136643"/>
                </a:moveTo>
                <a:lnTo>
                  <a:pt x="2547512" y="2138801"/>
                </a:lnTo>
                <a:lnTo>
                  <a:pt x="2547512" y="2142038"/>
                </a:lnTo>
                <a:lnTo>
                  <a:pt x="2550749" y="2142038"/>
                </a:lnTo>
                <a:cubicBezTo>
                  <a:pt x="2552367" y="2142038"/>
                  <a:pt x="2553445" y="2140240"/>
                  <a:pt x="2553986" y="2136643"/>
                </a:cubicBezTo>
                <a:close/>
                <a:moveTo>
                  <a:pt x="8198875" y="2136411"/>
                </a:moveTo>
                <a:lnTo>
                  <a:pt x="8198875" y="2137490"/>
                </a:lnTo>
                <a:lnTo>
                  <a:pt x="8201033" y="2137490"/>
                </a:lnTo>
                <a:lnTo>
                  <a:pt x="8201033" y="2136411"/>
                </a:lnTo>
                <a:close/>
                <a:moveTo>
                  <a:pt x="4650971" y="2135862"/>
                </a:moveTo>
                <a:lnTo>
                  <a:pt x="4650971" y="2136941"/>
                </a:lnTo>
                <a:lnTo>
                  <a:pt x="4653129" y="2139099"/>
                </a:lnTo>
                <a:lnTo>
                  <a:pt x="4653129" y="2135862"/>
                </a:lnTo>
                <a:close/>
                <a:moveTo>
                  <a:pt x="5078698" y="2135601"/>
                </a:moveTo>
                <a:lnTo>
                  <a:pt x="5101222" y="2143020"/>
                </a:lnTo>
                <a:lnTo>
                  <a:pt x="5107561" y="2140862"/>
                </a:lnTo>
                <a:lnTo>
                  <a:pt x="5108640" y="2140862"/>
                </a:lnTo>
                <a:cubicBezTo>
                  <a:pt x="5122218" y="2152011"/>
                  <a:pt x="5129007" y="2158800"/>
                  <a:pt x="5129007" y="2161228"/>
                </a:cubicBezTo>
                <a:lnTo>
                  <a:pt x="5127928" y="2176334"/>
                </a:lnTo>
                <a:lnTo>
                  <a:pt x="5127928" y="2177413"/>
                </a:lnTo>
                <a:cubicBezTo>
                  <a:pt x="5124421" y="2180380"/>
                  <a:pt x="5122667" y="2183932"/>
                  <a:pt x="5122667" y="2188068"/>
                </a:cubicBezTo>
                <a:cubicBezTo>
                  <a:pt x="5119610" y="2190946"/>
                  <a:pt x="5116014" y="2192384"/>
                  <a:pt x="5111877" y="2192384"/>
                </a:cubicBezTo>
                <a:lnTo>
                  <a:pt x="5110798" y="2192384"/>
                </a:lnTo>
                <a:lnTo>
                  <a:pt x="5109719" y="2191305"/>
                </a:lnTo>
                <a:lnTo>
                  <a:pt x="5102301" y="2193463"/>
                </a:lnTo>
                <a:cubicBezTo>
                  <a:pt x="5100863" y="2191845"/>
                  <a:pt x="5100143" y="2189327"/>
                  <a:pt x="5100143" y="2185910"/>
                </a:cubicBezTo>
                <a:lnTo>
                  <a:pt x="5090432" y="2185910"/>
                </a:lnTo>
                <a:cubicBezTo>
                  <a:pt x="5088994" y="2185910"/>
                  <a:pt x="5087555" y="2182358"/>
                  <a:pt x="5086116" y="2175255"/>
                </a:cubicBezTo>
                <a:lnTo>
                  <a:pt x="5087195" y="2170939"/>
                </a:lnTo>
                <a:lnTo>
                  <a:pt x="5087195" y="2167702"/>
                </a:lnTo>
                <a:cubicBezTo>
                  <a:pt x="5082969" y="2156822"/>
                  <a:pt x="5079777" y="2150393"/>
                  <a:pt x="5077619" y="2148415"/>
                </a:cubicBezTo>
                <a:cubicBezTo>
                  <a:pt x="5074022" y="2148415"/>
                  <a:pt x="5072224" y="2146976"/>
                  <a:pt x="5072224" y="2144099"/>
                </a:cubicBezTo>
                <a:cubicBezTo>
                  <a:pt x="5074022" y="2138434"/>
                  <a:pt x="5076180" y="2135601"/>
                  <a:pt x="5078698" y="2135601"/>
                </a:cubicBezTo>
                <a:close/>
                <a:moveTo>
                  <a:pt x="6252491" y="2135197"/>
                </a:moveTo>
                <a:cubicBezTo>
                  <a:pt x="6261663" y="2138074"/>
                  <a:pt x="6269216" y="2141311"/>
                  <a:pt x="6275150" y="2144908"/>
                </a:cubicBezTo>
                <a:lnTo>
                  <a:pt x="6280680" y="2143829"/>
                </a:lnTo>
                <a:lnTo>
                  <a:pt x="6289312" y="2157856"/>
                </a:lnTo>
                <a:lnTo>
                  <a:pt x="6282838" y="2161093"/>
                </a:lnTo>
                <a:lnTo>
                  <a:pt x="6277308" y="2160014"/>
                </a:lnTo>
                <a:lnTo>
                  <a:pt x="6263281" y="2162172"/>
                </a:lnTo>
                <a:lnTo>
                  <a:pt x="6256807" y="2161093"/>
                </a:lnTo>
                <a:lnTo>
                  <a:pt x="6244938" y="2162172"/>
                </a:lnTo>
                <a:lnTo>
                  <a:pt x="6242780" y="2162172"/>
                </a:lnTo>
                <a:lnTo>
                  <a:pt x="6242780" y="2161093"/>
                </a:lnTo>
                <a:lnTo>
                  <a:pt x="6231990" y="2162172"/>
                </a:lnTo>
                <a:lnTo>
                  <a:pt x="6190853" y="2162172"/>
                </a:lnTo>
                <a:lnTo>
                  <a:pt x="6176826" y="2166623"/>
                </a:lnTo>
                <a:lnTo>
                  <a:pt x="6173589" y="2166623"/>
                </a:lnTo>
                <a:cubicBezTo>
                  <a:pt x="6163519" y="2164735"/>
                  <a:pt x="6158483" y="2161093"/>
                  <a:pt x="6158483" y="2155698"/>
                </a:cubicBezTo>
                <a:lnTo>
                  <a:pt x="6158483" y="2154619"/>
                </a:lnTo>
                <a:lnTo>
                  <a:pt x="6161720" y="2151382"/>
                </a:lnTo>
                <a:lnTo>
                  <a:pt x="6175747" y="2151382"/>
                </a:lnTo>
                <a:lnTo>
                  <a:pt x="6194090" y="2155698"/>
                </a:lnTo>
                <a:lnTo>
                  <a:pt x="6205959" y="2151382"/>
                </a:lnTo>
                <a:lnTo>
                  <a:pt x="6209196" y="2151382"/>
                </a:lnTo>
                <a:lnTo>
                  <a:pt x="6220121" y="2154619"/>
                </a:lnTo>
                <a:lnTo>
                  <a:pt x="6229832" y="2154619"/>
                </a:lnTo>
                <a:cubicBezTo>
                  <a:pt x="6232170" y="2148864"/>
                  <a:pt x="6235767" y="2145987"/>
                  <a:pt x="6240622" y="2145987"/>
                </a:cubicBezTo>
                <a:lnTo>
                  <a:pt x="6241701" y="2145987"/>
                </a:lnTo>
                <a:lnTo>
                  <a:pt x="6242780" y="2147066"/>
                </a:lnTo>
                <a:lnTo>
                  <a:pt x="6243859" y="2147066"/>
                </a:lnTo>
                <a:cubicBezTo>
                  <a:pt x="6243859" y="2139153"/>
                  <a:pt x="6246737" y="2135197"/>
                  <a:pt x="6252491" y="2135197"/>
                </a:cubicBezTo>
                <a:close/>
                <a:moveTo>
                  <a:pt x="235357" y="2133430"/>
                </a:moveTo>
                <a:lnTo>
                  <a:pt x="235357" y="2135588"/>
                </a:lnTo>
                <a:lnTo>
                  <a:pt x="236436" y="2135588"/>
                </a:lnTo>
                <a:lnTo>
                  <a:pt x="236436" y="2133430"/>
                </a:lnTo>
                <a:close/>
                <a:moveTo>
                  <a:pt x="2607667" y="2133406"/>
                </a:moveTo>
                <a:lnTo>
                  <a:pt x="2609824" y="2135564"/>
                </a:lnTo>
                <a:lnTo>
                  <a:pt x="2609824" y="2133406"/>
                </a:lnTo>
                <a:close/>
                <a:moveTo>
                  <a:pt x="9185191" y="2131960"/>
                </a:moveTo>
                <a:cubicBezTo>
                  <a:pt x="9199938" y="2134837"/>
                  <a:pt x="9208930" y="2138794"/>
                  <a:pt x="9212166" y="2143829"/>
                </a:cubicBezTo>
                <a:cubicBezTo>
                  <a:pt x="9216123" y="2143829"/>
                  <a:pt x="9219360" y="2145268"/>
                  <a:pt x="9221878" y="2148145"/>
                </a:cubicBezTo>
                <a:cubicBezTo>
                  <a:pt x="9232038" y="2150842"/>
                  <a:pt x="9237118" y="2153001"/>
                  <a:pt x="9237118" y="2154619"/>
                </a:cubicBezTo>
                <a:lnTo>
                  <a:pt x="9232802" y="2173097"/>
                </a:lnTo>
                <a:lnTo>
                  <a:pt x="9232802" y="2174176"/>
                </a:lnTo>
                <a:cubicBezTo>
                  <a:pt x="9232802" y="2177053"/>
                  <a:pt x="9237478" y="2178492"/>
                  <a:pt x="9246830" y="2178492"/>
                </a:cubicBezTo>
                <a:lnTo>
                  <a:pt x="9246830" y="2177413"/>
                </a:lnTo>
                <a:lnTo>
                  <a:pt x="9252225" y="2165544"/>
                </a:lnTo>
                <a:lnTo>
                  <a:pt x="9251146" y="2158935"/>
                </a:lnTo>
                <a:cubicBezTo>
                  <a:pt x="9251146" y="2157496"/>
                  <a:pt x="9252944" y="2156777"/>
                  <a:pt x="9256541" y="2156777"/>
                </a:cubicBezTo>
                <a:lnTo>
                  <a:pt x="9257620" y="2151382"/>
                </a:lnTo>
                <a:lnTo>
                  <a:pt x="9257620" y="2143829"/>
                </a:lnTo>
                <a:lnTo>
                  <a:pt x="9255462" y="2135197"/>
                </a:lnTo>
                <a:cubicBezTo>
                  <a:pt x="9258519" y="2133039"/>
                  <a:pt x="9261396" y="2131960"/>
                  <a:pt x="9264094" y="2131960"/>
                </a:cubicBezTo>
                <a:cubicBezTo>
                  <a:pt x="9268949" y="2131960"/>
                  <a:pt x="9280503" y="2137355"/>
                  <a:pt x="9298757" y="2148145"/>
                </a:cubicBezTo>
                <a:lnTo>
                  <a:pt x="9300915" y="2148145"/>
                </a:lnTo>
                <a:lnTo>
                  <a:pt x="9305231" y="2147066"/>
                </a:lnTo>
                <a:cubicBezTo>
                  <a:pt x="9308108" y="2148145"/>
                  <a:pt x="9309547" y="2149224"/>
                  <a:pt x="9309547" y="2150303"/>
                </a:cubicBezTo>
                <a:lnTo>
                  <a:pt x="9309547" y="2152461"/>
                </a:lnTo>
                <a:cubicBezTo>
                  <a:pt x="9294351" y="2163521"/>
                  <a:pt x="9286753" y="2169680"/>
                  <a:pt x="9286753" y="2170939"/>
                </a:cubicBezTo>
                <a:cubicBezTo>
                  <a:pt x="9283336" y="2170939"/>
                  <a:pt x="9277581" y="2173816"/>
                  <a:pt x="9269489" y="2179571"/>
                </a:cubicBezTo>
                <a:cubicBezTo>
                  <a:pt x="9269489" y="2181369"/>
                  <a:pt x="9272726" y="2182808"/>
                  <a:pt x="9279200" y="2183887"/>
                </a:cubicBezTo>
                <a:lnTo>
                  <a:pt x="9279200" y="2184966"/>
                </a:lnTo>
                <a:lnTo>
                  <a:pt x="9275963" y="2187124"/>
                </a:lnTo>
                <a:lnTo>
                  <a:pt x="9265173" y="2187124"/>
                </a:lnTo>
                <a:lnTo>
                  <a:pt x="9264094" y="2186045"/>
                </a:lnTo>
                <a:cubicBezTo>
                  <a:pt x="9257979" y="2190001"/>
                  <a:pt x="9249347" y="2198993"/>
                  <a:pt x="9238197" y="2213020"/>
                </a:cubicBezTo>
                <a:lnTo>
                  <a:pt x="9238197" y="2214099"/>
                </a:lnTo>
                <a:lnTo>
                  <a:pt x="9244671" y="2214099"/>
                </a:lnTo>
                <a:lnTo>
                  <a:pt x="9251146" y="2213020"/>
                </a:lnTo>
                <a:lnTo>
                  <a:pt x="9259778" y="2216257"/>
                </a:lnTo>
                <a:cubicBezTo>
                  <a:pt x="9263554" y="2208524"/>
                  <a:pt x="9268230" y="2203129"/>
                  <a:pt x="9273805" y="2200072"/>
                </a:cubicBezTo>
                <a:lnTo>
                  <a:pt x="9274884" y="2200072"/>
                </a:lnTo>
                <a:lnTo>
                  <a:pt x="9277042" y="2202230"/>
                </a:lnTo>
                <a:lnTo>
                  <a:pt x="9284595" y="2201151"/>
                </a:lnTo>
                <a:cubicBezTo>
                  <a:pt x="9288191" y="2201151"/>
                  <a:pt x="9295070" y="2204028"/>
                  <a:pt x="9305231" y="2209783"/>
                </a:cubicBezTo>
                <a:cubicBezTo>
                  <a:pt x="9310086" y="2209783"/>
                  <a:pt x="9313323" y="2213380"/>
                  <a:pt x="9314942" y="2220573"/>
                </a:cubicBezTo>
                <a:lnTo>
                  <a:pt x="9314942" y="2224889"/>
                </a:lnTo>
                <a:lnTo>
                  <a:pt x="9303073" y="2236893"/>
                </a:lnTo>
                <a:lnTo>
                  <a:pt x="9309547" y="2259552"/>
                </a:lnTo>
                <a:lnTo>
                  <a:pt x="9303073" y="2269263"/>
                </a:lnTo>
                <a:cubicBezTo>
                  <a:pt x="9305410" y="2269263"/>
                  <a:pt x="9307568" y="2275737"/>
                  <a:pt x="9309547" y="2288685"/>
                </a:cubicBezTo>
                <a:cubicBezTo>
                  <a:pt x="9304511" y="2296688"/>
                  <a:pt x="9301994" y="2301768"/>
                  <a:pt x="9301994" y="2303926"/>
                </a:cubicBezTo>
                <a:lnTo>
                  <a:pt x="9301994" y="2306084"/>
                </a:lnTo>
                <a:lnTo>
                  <a:pt x="9309547" y="2321190"/>
                </a:lnTo>
                <a:lnTo>
                  <a:pt x="9309547" y="2324427"/>
                </a:lnTo>
                <a:cubicBezTo>
                  <a:pt x="9309547" y="2332340"/>
                  <a:pt x="9306310" y="2336296"/>
                  <a:pt x="9299836" y="2336296"/>
                </a:cubicBezTo>
                <a:lnTo>
                  <a:pt x="9282437" y="2336296"/>
                </a:lnTo>
                <a:lnTo>
                  <a:pt x="9265173" y="2337375"/>
                </a:lnTo>
                <a:cubicBezTo>
                  <a:pt x="9260137" y="2336116"/>
                  <a:pt x="9257620" y="2334678"/>
                  <a:pt x="9257620" y="2333059"/>
                </a:cubicBezTo>
                <a:lnTo>
                  <a:pt x="9257620" y="2330901"/>
                </a:lnTo>
                <a:lnTo>
                  <a:pt x="9259778" y="2324427"/>
                </a:lnTo>
                <a:cubicBezTo>
                  <a:pt x="9257979" y="2324427"/>
                  <a:pt x="9256900" y="2322989"/>
                  <a:pt x="9256541" y="2320111"/>
                </a:cubicBezTo>
                <a:lnTo>
                  <a:pt x="9259778" y="2306084"/>
                </a:lnTo>
                <a:lnTo>
                  <a:pt x="9260857" y="2305005"/>
                </a:lnTo>
                <a:lnTo>
                  <a:pt x="9256541" y="2301768"/>
                </a:lnTo>
                <a:lnTo>
                  <a:pt x="9255462" y="2300689"/>
                </a:lnTo>
                <a:lnTo>
                  <a:pt x="9255462" y="2296238"/>
                </a:lnTo>
                <a:lnTo>
                  <a:pt x="9258699" y="2293001"/>
                </a:lnTo>
                <a:lnTo>
                  <a:pt x="9261936" y="2295159"/>
                </a:lnTo>
                <a:lnTo>
                  <a:pt x="9263015" y="2295159"/>
                </a:lnTo>
                <a:lnTo>
                  <a:pt x="9265173" y="2293001"/>
                </a:lnTo>
                <a:lnTo>
                  <a:pt x="9263015" y="2289764"/>
                </a:lnTo>
                <a:lnTo>
                  <a:pt x="9261936" y="2290843"/>
                </a:lnTo>
                <a:lnTo>
                  <a:pt x="9258699" y="2290843"/>
                </a:lnTo>
                <a:lnTo>
                  <a:pt x="9247908" y="2282211"/>
                </a:lnTo>
                <a:cubicBezTo>
                  <a:pt x="9246830" y="2285808"/>
                  <a:pt x="9244671" y="2287606"/>
                  <a:pt x="9241434" y="2287606"/>
                </a:cubicBezTo>
                <a:lnTo>
                  <a:pt x="9237118" y="2284369"/>
                </a:lnTo>
                <a:lnTo>
                  <a:pt x="9229431" y="2285448"/>
                </a:lnTo>
                <a:lnTo>
                  <a:pt x="9222956" y="2285448"/>
                </a:lnTo>
                <a:lnTo>
                  <a:pt x="9220799" y="2283290"/>
                </a:lnTo>
                <a:lnTo>
                  <a:pt x="9220799" y="2280053"/>
                </a:lnTo>
                <a:lnTo>
                  <a:pt x="9224036" y="2276816"/>
                </a:lnTo>
                <a:lnTo>
                  <a:pt x="9227273" y="2276816"/>
                </a:lnTo>
                <a:cubicBezTo>
                  <a:pt x="9230330" y="2276816"/>
                  <a:pt x="9233252" y="2278614"/>
                  <a:pt x="9236039" y="2282211"/>
                </a:cubicBezTo>
                <a:cubicBezTo>
                  <a:pt x="9239996" y="2279693"/>
                  <a:pt x="9246830" y="2277535"/>
                  <a:pt x="9256541" y="2275737"/>
                </a:cubicBezTo>
                <a:lnTo>
                  <a:pt x="9255462" y="2270342"/>
                </a:lnTo>
                <a:lnTo>
                  <a:pt x="9256541" y="2256315"/>
                </a:lnTo>
                <a:lnTo>
                  <a:pt x="9244671" y="2253078"/>
                </a:lnTo>
                <a:lnTo>
                  <a:pt x="9238197" y="2254157"/>
                </a:lnTo>
                <a:lnTo>
                  <a:pt x="9236039" y="2254157"/>
                </a:lnTo>
                <a:lnTo>
                  <a:pt x="9231589" y="2253078"/>
                </a:lnTo>
                <a:lnTo>
                  <a:pt x="9222956" y="2255236"/>
                </a:lnTo>
                <a:lnTo>
                  <a:pt x="9218640" y="2255236"/>
                </a:lnTo>
                <a:lnTo>
                  <a:pt x="9218640" y="2256315"/>
                </a:lnTo>
                <a:lnTo>
                  <a:pt x="9220799" y="2264947"/>
                </a:lnTo>
                <a:lnTo>
                  <a:pt x="9216483" y="2280053"/>
                </a:lnTo>
                <a:lnTo>
                  <a:pt x="9218640" y="2285448"/>
                </a:lnTo>
                <a:lnTo>
                  <a:pt x="9217562" y="2290843"/>
                </a:lnTo>
                <a:lnTo>
                  <a:pt x="9218640" y="2298531"/>
                </a:lnTo>
                <a:cubicBezTo>
                  <a:pt x="9217022" y="2298531"/>
                  <a:pt x="9215943" y="2300329"/>
                  <a:pt x="9215404" y="2303926"/>
                </a:cubicBezTo>
                <a:lnTo>
                  <a:pt x="9217562" y="2306084"/>
                </a:lnTo>
                <a:lnTo>
                  <a:pt x="9217562" y="2310400"/>
                </a:lnTo>
                <a:lnTo>
                  <a:pt x="9216483" y="2311479"/>
                </a:lnTo>
                <a:cubicBezTo>
                  <a:pt x="9217562" y="2314356"/>
                  <a:pt x="9218640" y="2315795"/>
                  <a:pt x="9219720" y="2315795"/>
                </a:cubicBezTo>
                <a:lnTo>
                  <a:pt x="9224036" y="2315795"/>
                </a:lnTo>
                <a:cubicBezTo>
                  <a:pt x="9226733" y="2313637"/>
                  <a:pt x="9229251" y="2312558"/>
                  <a:pt x="9231589" y="2312558"/>
                </a:cubicBezTo>
                <a:cubicBezTo>
                  <a:pt x="9235275" y="2312558"/>
                  <a:pt x="9238917" y="2314716"/>
                  <a:pt x="9242514" y="2319032"/>
                </a:cubicBezTo>
                <a:lnTo>
                  <a:pt x="9242514" y="2320111"/>
                </a:lnTo>
                <a:cubicBezTo>
                  <a:pt x="9241434" y="2322989"/>
                  <a:pt x="9238917" y="2324427"/>
                  <a:pt x="9234960" y="2324427"/>
                </a:cubicBezTo>
                <a:lnTo>
                  <a:pt x="9226194" y="2324427"/>
                </a:lnTo>
                <a:lnTo>
                  <a:pt x="9221878" y="2323348"/>
                </a:lnTo>
                <a:cubicBezTo>
                  <a:pt x="9218281" y="2324247"/>
                  <a:pt x="9216483" y="2325326"/>
                  <a:pt x="9216483" y="2326585"/>
                </a:cubicBezTo>
                <a:lnTo>
                  <a:pt x="9218640" y="2328743"/>
                </a:lnTo>
                <a:lnTo>
                  <a:pt x="9218640" y="2333059"/>
                </a:lnTo>
                <a:cubicBezTo>
                  <a:pt x="9218640" y="2335037"/>
                  <a:pt x="9214324" y="2337195"/>
                  <a:pt x="9205692" y="2339533"/>
                </a:cubicBezTo>
                <a:lnTo>
                  <a:pt x="9204613" y="2340612"/>
                </a:lnTo>
                <a:lnTo>
                  <a:pt x="9184112" y="2338454"/>
                </a:lnTo>
                <a:lnTo>
                  <a:pt x="9180875" y="2338454"/>
                </a:lnTo>
                <a:lnTo>
                  <a:pt x="9176559" y="2344928"/>
                </a:lnTo>
                <a:lnTo>
                  <a:pt x="9178717" y="2347086"/>
                </a:lnTo>
                <a:lnTo>
                  <a:pt x="9186270" y="2340612"/>
                </a:lnTo>
                <a:cubicBezTo>
                  <a:pt x="9195622" y="2342411"/>
                  <a:pt x="9200297" y="2344209"/>
                  <a:pt x="9200297" y="2346007"/>
                </a:cubicBezTo>
                <a:cubicBezTo>
                  <a:pt x="9201376" y="2348885"/>
                  <a:pt x="9202455" y="2350323"/>
                  <a:pt x="9203534" y="2350323"/>
                </a:cubicBezTo>
                <a:lnTo>
                  <a:pt x="9205692" y="2350323"/>
                </a:lnTo>
                <a:cubicBezTo>
                  <a:pt x="9208750" y="2345288"/>
                  <a:pt x="9214145" y="2342770"/>
                  <a:pt x="9221878" y="2342770"/>
                </a:cubicBezTo>
                <a:lnTo>
                  <a:pt x="9231589" y="2343849"/>
                </a:lnTo>
                <a:lnTo>
                  <a:pt x="9234960" y="2340612"/>
                </a:lnTo>
                <a:lnTo>
                  <a:pt x="9238197" y="2340612"/>
                </a:lnTo>
                <a:cubicBezTo>
                  <a:pt x="9241075" y="2340612"/>
                  <a:pt x="9245391" y="2342411"/>
                  <a:pt x="9251146" y="2346007"/>
                </a:cubicBezTo>
                <a:lnTo>
                  <a:pt x="9255462" y="2342770"/>
                </a:lnTo>
                <a:lnTo>
                  <a:pt x="9271647" y="2342770"/>
                </a:lnTo>
                <a:lnTo>
                  <a:pt x="9274884" y="2340612"/>
                </a:lnTo>
                <a:lnTo>
                  <a:pt x="9275963" y="2340612"/>
                </a:lnTo>
                <a:lnTo>
                  <a:pt x="9293227" y="2342770"/>
                </a:lnTo>
                <a:lnTo>
                  <a:pt x="9305231" y="2339533"/>
                </a:lnTo>
                <a:lnTo>
                  <a:pt x="9325732" y="2340612"/>
                </a:lnTo>
                <a:lnTo>
                  <a:pt x="9327890" y="2343849"/>
                </a:lnTo>
                <a:cubicBezTo>
                  <a:pt x="9326451" y="2346727"/>
                  <a:pt x="9322495" y="2349244"/>
                  <a:pt x="9316021" y="2351402"/>
                </a:cubicBezTo>
                <a:cubicBezTo>
                  <a:pt x="9314222" y="2354459"/>
                  <a:pt x="9312784" y="2361338"/>
                  <a:pt x="9311705" y="2372038"/>
                </a:cubicBezTo>
                <a:cubicBezTo>
                  <a:pt x="9308288" y="2381390"/>
                  <a:pt x="9303567" y="2386065"/>
                  <a:pt x="9297543" y="2386065"/>
                </a:cubicBezTo>
                <a:lnTo>
                  <a:pt x="9284595" y="2384986"/>
                </a:lnTo>
                <a:lnTo>
                  <a:pt x="9270568" y="2390381"/>
                </a:lnTo>
                <a:lnTo>
                  <a:pt x="9269489" y="2390381"/>
                </a:lnTo>
                <a:lnTo>
                  <a:pt x="9266252" y="2388223"/>
                </a:lnTo>
                <a:lnTo>
                  <a:pt x="9255462" y="2388223"/>
                </a:lnTo>
                <a:lnTo>
                  <a:pt x="9244671" y="2383907"/>
                </a:lnTo>
                <a:lnTo>
                  <a:pt x="9216483" y="2387144"/>
                </a:lnTo>
                <a:lnTo>
                  <a:pt x="9216483" y="2386065"/>
                </a:lnTo>
                <a:lnTo>
                  <a:pt x="9210008" y="2388223"/>
                </a:lnTo>
                <a:lnTo>
                  <a:pt x="9208930" y="2388223"/>
                </a:lnTo>
                <a:cubicBezTo>
                  <a:pt x="9196701" y="2386605"/>
                  <a:pt x="9190586" y="2384806"/>
                  <a:pt x="9190586" y="2382828"/>
                </a:cubicBezTo>
                <a:cubicBezTo>
                  <a:pt x="9185191" y="2386425"/>
                  <a:pt x="9181235" y="2388223"/>
                  <a:pt x="9178717" y="2388223"/>
                </a:cubicBezTo>
                <a:cubicBezTo>
                  <a:pt x="9161903" y="2377074"/>
                  <a:pt x="9149989" y="2367318"/>
                  <a:pt x="9142975" y="2358955"/>
                </a:cubicBezTo>
                <a:lnTo>
                  <a:pt x="9144054" y="2354639"/>
                </a:lnTo>
                <a:cubicBezTo>
                  <a:pt x="9144054" y="2353201"/>
                  <a:pt x="9140458" y="2349244"/>
                  <a:pt x="9133264" y="2342770"/>
                </a:cubicBezTo>
                <a:cubicBezTo>
                  <a:pt x="9116540" y="2363721"/>
                  <a:pt x="9106109" y="2374196"/>
                  <a:pt x="9101973" y="2374196"/>
                </a:cubicBezTo>
                <a:lnTo>
                  <a:pt x="9096443" y="2382828"/>
                </a:lnTo>
                <a:lnTo>
                  <a:pt x="9097522" y="2392539"/>
                </a:lnTo>
                <a:lnTo>
                  <a:pt x="9094285" y="2395776"/>
                </a:lnTo>
                <a:lnTo>
                  <a:pt x="9092127" y="2395776"/>
                </a:lnTo>
                <a:cubicBezTo>
                  <a:pt x="9088351" y="2395776"/>
                  <a:pt x="9081157" y="2381345"/>
                  <a:pt x="9070547" y="2352481"/>
                </a:cubicBezTo>
                <a:cubicBezTo>
                  <a:pt x="9069648" y="2345108"/>
                  <a:pt x="9068569" y="2340792"/>
                  <a:pt x="9067310" y="2339533"/>
                </a:cubicBezTo>
                <a:lnTo>
                  <a:pt x="9067310" y="2338454"/>
                </a:lnTo>
                <a:cubicBezTo>
                  <a:pt x="9067310" y="2337375"/>
                  <a:pt x="9075223" y="2335217"/>
                  <a:pt x="9091048" y="2331980"/>
                </a:cubicBezTo>
                <a:cubicBezTo>
                  <a:pt x="9095544" y="2330002"/>
                  <a:pt x="9098421" y="2327125"/>
                  <a:pt x="9099680" y="2323348"/>
                </a:cubicBezTo>
                <a:lnTo>
                  <a:pt x="9098601" y="2316874"/>
                </a:lnTo>
                <a:lnTo>
                  <a:pt x="9099680" y="2315795"/>
                </a:lnTo>
                <a:lnTo>
                  <a:pt x="9097522" y="2308242"/>
                </a:lnTo>
                <a:lnTo>
                  <a:pt x="9098601" y="2294080"/>
                </a:lnTo>
                <a:lnTo>
                  <a:pt x="9097522" y="2289764"/>
                </a:lnTo>
                <a:lnTo>
                  <a:pt x="9098601" y="2288685"/>
                </a:lnTo>
                <a:lnTo>
                  <a:pt x="9097522" y="2281132"/>
                </a:lnTo>
                <a:lnTo>
                  <a:pt x="9097522" y="2261710"/>
                </a:lnTo>
                <a:cubicBezTo>
                  <a:pt x="9097522" y="2252359"/>
                  <a:pt x="9099366" y="2247683"/>
                  <a:pt x="9103052" y="2247683"/>
                </a:cubicBezTo>
                <a:lnTo>
                  <a:pt x="9104131" y="2247683"/>
                </a:lnTo>
                <a:lnTo>
                  <a:pt x="9104131" y="2246604"/>
                </a:lnTo>
                <a:cubicBezTo>
                  <a:pt x="9100445" y="2243727"/>
                  <a:pt x="9098601" y="2240849"/>
                  <a:pt x="9098601" y="2237972"/>
                </a:cubicBezTo>
                <a:lnTo>
                  <a:pt x="9099680" y="2232577"/>
                </a:lnTo>
                <a:lnTo>
                  <a:pt x="9095364" y="2235814"/>
                </a:lnTo>
                <a:lnTo>
                  <a:pt x="9094285" y="2235814"/>
                </a:lnTo>
                <a:lnTo>
                  <a:pt x="9092127" y="2233656"/>
                </a:lnTo>
                <a:lnTo>
                  <a:pt x="9092127" y="2232577"/>
                </a:lnTo>
                <a:cubicBezTo>
                  <a:pt x="9092127" y="2231228"/>
                  <a:pt x="9094645" y="2230104"/>
                  <a:pt x="9099680" y="2229205"/>
                </a:cubicBezTo>
                <a:cubicBezTo>
                  <a:pt x="9104446" y="2220034"/>
                  <a:pt x="9109526" y="2213200"/>
                  <a:pt x="9114921" y="2208704"/>
                </a:cubicBezTo>
                <a:cubicBezTo>
                  <a:pt x="9118878" y="2208704"/>
                  <a:pt x="9123913" y="2212660"/>
                  <a:pt x="9130027" y="2220573"/>
                </a:cubicBezTo>
                <a:cubicBezTo>
                  <a:pt x="9136501" y="2220573"/>
                  <a:pt x="9142975" y="2225294"/>
                  <a:pt x="9149449" y="2234735"/>
                </a:cubicBezTo>
                <a:lnTo>
                  <a:pt x="9152686" y="2237972"/>
                </a:lnTo>
                <a:lnTo>
                  <a:pt x="9152686" y="2239051"/>
                </a:lnTo>
                <a:lnTo>
                  <a:pt x="9144054" y="2248762"/>
                </a:lnTo>
                <a:cubicBezTo>
                  <a:pt x="9146932" y="2253078"/>
                  <a:pt x="9148370" y="2256315"/>
                  <a:pt x="9148370" y="2258473"/>
                </a:cubicBezTo>
                <a:lnTo>
                  <a:pt x="9148370" y="2262789"/>
                </a:lnTo>
                <a:lnTo>
                  <a:pt x="9141896" y="2269263"/>
                </a:lnTo>
                <a:lnTo>
                  <a:pt x="9141896" y="2272500"/>
                </a:lnTo>
                <a:lnTo>
                  <a:pt x="9145133" y="2276816"/>
                </a:lnTo>
                <a:lnTo>
                  <a:pt x="9145133" y="2309321"/>
                </a:lnTo>
                <a:lnTo>
                  <a:pt x="9142975" y="2323348"/>
                </a:lnTo>
                <a:cubicBezTo>
                  <a:pt x="9142975" y="2328923"/>
                  <a:pt x="9150528" y="2335757"/>
                  <a:pt x="9165634" y="2343849"/>
                </a:cubicBezTo>
                <a:lnTo>
                  <a:pt x="9169006" y="2343849"/>
                </a:lnTo>
                <a:cubicBezTo>
                  <a:pt x="9171164" y="2343130"/>
                  <a:pt x="9172243" y="2340972"/>
                  <a:pt x="9172243" y="2337375"/>
                </a:cubicBezTo>
                <a:cubicBezTo>
                  <a:pt x="9170085" y="2336656"/>
                  <a:pt x="9169006" y="2334498"/>
                  <a:pt x="9169006" y="2330901"/>
                </a:cubicBezTo>
                <a:lnTo>
                  <a:pt x="9173322" y="2323348"/>
                </a:lnTo>
                <a:cubicBezTo>
                  <a:pt x="9173322" y="2321190"/>
                  <a:pt x="9172243" y="2320111"/>
                  <a:pt x="9170085" y="2320111"/>
                </a:cubicBezTo>
                <a:lnTo>
                  <a:pt x="9169006" y="2319032"/>
                </a:lnTo>
                <a:lnTo>
                  <a:pt x="9169006" y="2290843"/>
                </a:lnTo>
                <a:cubicBezTo>
                  <a:pt x="9169006" y="2280053"/>
                  <a:pt x="9167523" y="2273219"/>
                  <a:pt x="9164555" y="2270342"/>
                </a:cubicBezTo>
                <a:lnTo>
                  <a:pt x="9164555" y="2269263"/>
                </a:lnTo>
                <a:lnTo>
                  <a:pt x="9166848" y="2257394"/>
                </a:lnTo>
                <a:cubicBezTo>
                  <a:pt x="9166848" y="2253797"/>
                  <a:pt x="9166084" y="2251999"/>
                  <a:pt x="9164555" y="2251999"/>
                </a:cubicBezTo>
                <a:lnTo>
                  <a:pt x="9165634" y="2247683"/>
                </a:lnTo>
                <a:lnTo>
                  <a:pt x="9164555" y="2237972"/>
                </a:lnTo>
                <a:lnTo>
                  <a:pt x="9167927" y="2227047"/>
                </a:lnTo>
                <a:lnTo>
                  <a:pt x="9164555" y="2209783"/>
                </a:lnTo>
                <a:cubicBezTo>
                  <a:pt x="9167163" y="2201151"/>
                  <a:pt x="9171524" y="2196835"/>
                  <a:pt x="9177638" y="2196835"/>
                </a:cubicBezTo>
                <a:cubicBezTo>
                  <a:pt x="9186091" y="2200252"/>
                  <a:pt x="9192924" y="2205287"/>
                  <a:pt x="9198139" y="2211941"/>
                </a:cubicBezTo>
                <a:cubicBezTo>
                  <a:pt x="9204793" y="2213200"/>
                  <a:pt x="9210188" y="2216797"/>
                  <a:pt x="9214324" y="2222731"/>
                </a:cubicBezTo>
                <a:lnTo>
                  <a:pt x="9218640" y="2225968"/>
                </a:lnTo>
                <a:lnTo>
                  <a:pt x="9218640" y="2234735"/>
                </a:lnTo>
                <a:lnTo>
                  <a:pt x="9213246" y="2241209"/>
                </a:lnTo>
                <a:lnTo>
                  <a:pt x="9218640" y="2247683"/>
                </a:lnTo>
                <a:lnTo>
                  <a:pt x="9221878" y="2247683"/>
                </a:lnTo>
                <a:lnTo>
                  <a:pt x="9226194" y="2246604"/>
                </a:lnTo>
                <a:lnTo>
                  <a:pt x="9233881" y="2250920"/>
                </a:lnTo>
                <a:lnTo>
                  <a:pt x="9236039" y="2250920"/>
                </a:lnTo>
                <a:cubicBezTo>
                  <a:pt x="9237838" y="2248402"/>
                  <a:pt x="9245031" y="2245885"/>
                  <a:pt x="9257620" y="2243367"/>
                </a:cubicBezTo>
                <a:cubicBezTo>
                  <a:pt x="9257620" y="2241569"/>
                  <a:pt x="9259778" y="2239051"/>
                  <a:pt x="9264094" y="2235814"/>
                </a:cubicBezTo>
                <a:lnTo>
                  <a:pt x="9255462" y="2225968"/>
                </a:lnTo>
                <a:lnTo>
                  <a:pt x="9238197" y="2220573"/>
                </a:lnTo>
                <a:lnTo>
                  <a:pt x="9230510" y="2221652"/>
                </a:lnTo>
                <a:lnTo>
                  <a:pt x="9224036" y="2220573"/>
                </a:lnTo>
                <a:lnTo>
                  <a:pt x="9219720" y="2221652"/>
                </a:lnTo>
                <a:cubicBezTo>
                  <a:pt x="9216842" y="2218775"/>
                  <a:pt x="9215404" y="2213380"/>
                  <a:pt x="9215404" y="2205467"/>
                </a:cubicBezTo>
                <a:lnTo>
                  <a:pt x="9218640" y="2195756"/>
                </a:lnTo>
                <a:cubicBezTo>
                  <a:pt x="9213425" y="2190001"/>
                  <a:pt x="9208390" y="2187124"/>
                  <a:pt x="9203534" y="2187124"/>
                </a:cubicBezTo>
                <a:lnTo>
                  <a:pt x="9197060" y="2189282"/>
                </a:lnTo>
                <a:lnTo>
                  <a:pt x="9193823" y="2186045"/>
                </a:lnTo>
                <a:lnTo>
                  <a:pt x="9189507" y="2189282"/>
                </a:lnTo>
                <a:cubicBezTo>
                  <a:pt x="9171434" y="2187484"/>
                  <a:pt x="9162397" y="2185326"/>
                  <a:pt x="9162397" y="2182808"/>
                </a:cubicBezTo>
                <a:lnTo>
                  <a:pt x="9162397" y="2180650"/>
                </a:lnTo>
                <a:lnTo>
                  <a:pt x="9170085" y="2178492"/>
                </a:lnTo>
                <a:lnTo>
                  <a:pt x="9174401" y="2179571"/>
                </a:lnTo>
                <a:lnTo>
                  <a:pt x="9180875" y="2177413"/>
                </a:lnTo>
                <a:lnTo>
                  <a:pt x="9192744" y="2177413"/>
                </a:lnTo>
                <a:lnTo>
                  <a:pt x="9192744" y="2176334"/>
                </a:lnTo>
                <a:lnTo>
                  <a:pt x="9190586" y="2169860"/>
                </a:lnTo>
                <a:lnTo>
                  <a:pt x="9192744" y="2162172"/>
                </a:lnTo>
                <a:lnTo>
                  <a:pt x="9192744" y="2161093"/>
                </a:lnTo>
                <a:cubicBezTo>
                  <a:pt x="9192744" y="2156597"/>
                  <a:pt x="9186990" y="2150123"/>
                  <a:pt x="9175480" y="2141671"/>
                </a:cubicBezTo>
                <a:cubicBezTo>
                  <a:pt x="9175480" y="2137175"/>
                  <a:pt x="9178717" y="2133938"/>
                  <a:pt x="9185191" y="2131960"/>
                </a:cubicBezTo>
                <a:close/>
                <a:moveTo>
                  <a:pt x="6092529" y="2131960"/>
                </a:moveTo>
                <a:cubicBezTo>
                  <a:pt x="6106197" y="2134478"/>
                  <a:pt x="6113030" y="2138074"/>
                  <a:pt x="6113030" y="2142750"/>
                </a:cubicBezTo>
                <a:lnTo>
                  <a:pt x="6118425" y="2142750"/>
                </a:lnTo>
                <a:lnTo>
                  <a:pt x="6119504" y="2137355"/>
                </a:lnTo>
                <a:lnTo>
                  <a:pt x="6117346" y="2135197"/>
                </a:lnTo>
                <a:lnTo>
                  <a:pt x="6117346" y="2134118"/>
                </a:lnTo>
                <a:lnTo>
                  <a:pt x="6122741" y="2135197"/>
                </a:lnTo>
                <a:lnTo>
                  <a:pt x="6125978" y="2134118"/>
                </a:lnTo>
                <a:cubicBezTo>
                  <a:pt x="6129755" y="2136995"/>
                  <a:pt x="6136993" y="2138794"/>
                  <a:pt x="6147693" y="2139513"/>
                </a:cubicBezTo>
                <a:lnTo>
                  <a:pt x="6152009" y="2143829"/>
                </a:lnTo>
                <a:lnTo>
                  <a:pt x="6152009" y="2147066"/>
                </a:lnTo>
                <a:lnTo>
                  <a:pt x="6116267" y="2183887"/>
                </a:lnTo>
                <a:lnTo>
                  <a:pt x="6116267" y="2188203"/>
                </a:lnTo>
                <a:cubicBezTo>
                  <a:pt x="6116267" y="2189642"/>
                  <a:pt x="6119504" y="2190361"/>
                  <a:pt x="6125978" y="2190361"/>
                </a:cubicBezTo>
                <a:lnTo>
                  <a:pt x="6129215" y="2194677"/>
                </a:lnTo>
                <a:lnTo>
                  <a:pt x="6130294" y="2194677"/>
                </a:lnTo>
                <a:lnTo>
                  <a:pt x="6133531" y="2192519"/>
                </a:lnTo>
                <a:lnTo>
                  <a:pt x="6136768" y="2192519"/>
                </a:lnTo>
                <a:cubicBezTo>
                  <a:pt x="6140185" y="2192519"/>
                  <a:pt x="6144546" y="2195756"/>
                  <a:pt x="6149851" y="2202230"/>
                </a:cubicBezTo>
                <a:cubicBezTo>
                  <a:pt x="6153448" y="2202230"/>
                  <a:pt x="6155246" y="2204748"/>
                  <a:pt x="6155246" y="2209783"/>
                </a:cubicBezTo>
                <a:lnTo>
                  <a:pt x="6147693" y="2216257"/>
                </a:lnTo>
                <a:cubicBezTo>
                  <a:pt x="6147693" y="2218055"/>
                  <a:pt x="6150571" y="2219854"/>
                  <a:pt x="6156325" y="2221652"/>
                </a:cubicBezTo>
                <a:lnTo>
                  <a:pt x="6164957" y="2218415"/>
                </a:lnTo>
                <a:lnTo>
                  <a:pt x="6166036" y="2218415"/>
                </a:lnTo>
                <a:cubicBezTo>
                  <a:pt x="6167655" y="2220573"/>
                  <a:pt x="6173050" y="2221652"/>
                  <a:pt x="6182221" y="2221652"/>
                </a:cubicBezTo>
                <a:lnTo>
                  <a:pt x="6182221" y="2222731"/>
                </a:lnTo>
                <a:lnTo>
                  <a:pt x="6183300" y="2221652"/>
                </a:lnTo>
                <a:lnTo>
                  <a:pt x="6190853" y="2221652"/>
                </a:lnTo>
                <a:lnTo>
                  <a:pt x="6194090" y="2222731"/>
                </a:lnTo>
                <a:lnTo>
                  <a:pt x="6199485" y="2221652"/>
                </a:lnTo>
                <a:lnTo>
                  <a:pt x="6213647" y="2221652"/>
                </a:lnTo>
                <a:lnTo>
                  <a:pt x="6222279" y="2222731"/>
                </a:lnTo>
                <a:lnTo>
                  <a:pt x="6230911" y="2221652"/>
                </a:lnTo>
                <a:lnTo>
                  <a:pt x="6238464" y="2221652"/>
                </a:lnTo>
                <a:cubicBezTo>
                  <a:pt x="6242421" y="2221652"/>
                  <a:pt x="6248175" y="2215897"/>
                  <a:pt x="6255728" y="2204388"/>
                </a:cubicBezTo>
                <a:cubicBezTo>
                  <a:pt x="6264360" y="2195037"/>
                  <a:pt x="6269755" y="2190361"/>
                  <a:pt x="6271913" y="2190361"/>
                </a:cubicBezTo>
                <a:cubicBezTo>
                  <a:pt x="6273712" y="2195756"/>
                  <a:pt x="6281310" y="2202949"/>
                  <a:pt x="6294707" y="2211941"/>
                </a:cubicBezTo>
                <a:cubicBezTo>
                  <a:pt x="6298304" y="2216976"/>
                  <a:pt x="6302260" y="2219494"/>
                  <a:pt x="6306576" y="2219494"/>
                </a:cubicBezTo>
                <a:cubicBezTo>
                  <a:pt x="6309454" y="2219854"/>
                  <a:pt x="6310892" y="2220933"/>
                  <a:pt x="6310892" y="2222731"/>
                </a:cubicBezTo>
                <a:lnTo>
                  <a:pt x="6310892" y="2223810"/>
                </a:lnTo>
                <a:cubicBezTo>
                  <a:pt x="6310892" y="2226687"/>
                  <a:pt x="6302260" y="2228126"/>
                  <a:pt x="6284996" y="2228126"/>
                </a:cubicBezTo>
                <a:cubicBezTo>
                  <a:pt x="6279871" y="2223271"/>
                  <a:pt x="6277308" y="2216797"/>
                  <a:pt x="6277308" y="2208704"/>
                </a:cubicBezTo>
                <a:lnTo>
                  <a:pt x="6275150" y="2210862"/>
                </a:lnTo>
                <a:cubicBezTo>
                  <a:pt x="6276589" y="2210862"/>
                  <a:pt x="6277713" y="2214459"/>
                  <a:pt x="6278522" y="2221652"/>
                </a:cubicBezTo>
                <a:cubicBezTo>
                  <a:pt x="6280680" y="2222371"/>
                  <a:pt x="6281759" y="2224529"/>
                  <a:pt x="6281759" y="2228126"/>
                </a:cubicBezTo>
                <a:lnTo>
                  <a:pt x="6280680" y="2229205"/>
                </a:lnTo>
                <a:lnTo>
                  <a:pt x="6279601" y="2229205"/>
                </a:lnTo>
                <a:cubicBezTo>
                  <a:pt x="6275915" y="2228126"/>
                  <a:pt x="6273352" y="2226687"/>
                  <a:pt x="6271913" y="2224889"/>
                </a:cubicBezTo>
                <a:cubicBezTo>
                  <a:pt x="6266878" y="2226508"/>
                  <a:pt x="6264360" y="2227946"/>
                  <a:pt x="6264360" y="2229205"/>
                </a:cubicBezTo>
                <a:lnTo>
                  <a:pt x="6264360" y="2231363"/>
                </a:lnTo>
                <a:cubicBezTo>
                  <a:pt x="6267238" y="2234510"/>
                  <a:pt x="6268676" y="2237433"/>
                  <a:pt x="6268676" y="2240130"/>
                </a:cubicBezTo>
                <a:lnTo>
                  <a:pt x="6267597" y="2245525"/>
                </a:lnTo>
                <a:lnTo>
                  <a:pt x="6268676" y="2251999"/>
                </a:lnTo>
                <a:cubicBezTo>
                  <a:pt x="6266518" y="2251999"/>
                  <a:pt x="6264720" y="2266386"/>
                  <a:pt x="6263281" y="2295159"/>
                </a:cubicBezTo>
                <a:cubicBezTo>
                  <a:pt x="6263281" y="2297407"/>
                  <a:pt x="6264360" y="2298531"/>
                  <a:pt x="6266518" y="2298531"/>
                </a:cubicBezTo>
                <a:lnTo>
                  <a:pt x="6267597" y="2299610"/>
                </a:lnTo>
                <a:lnTo>
                  <a:pt x="6267597" y="2302847"/>
                </a:lnTo>
                <a:lnTo>
                  <a:pt x="6268676" y="2319032"/>
                </a:lnTo>
                <a:lnTo>
                  <a:pt x="6265439" y="2333059"/>
                </a:lnTo>
                <a:lnTo>
                  <a:pt x="6267597" y="2348165"/>
                </a:lnTo>
                <a:cubicBezTo>
                  <a:pt x="6267597" y="2364620"/>
                  <a:pt x="6265080" y="2375815"/>
                  <a:pt x="6260044" y="2381749"/>
                </a:cubicBezTo>
                <a:cubicBezTo>
                  <a:pt x="6260044" y="2387324"/>
                  <a:pt x="6254649" y="2390921"/>
                  <a:pt x="6243859" y="2392539"/>
                </a:cubicBezTo>
                <a:lnTo>
                  <a:pt x="6231990" y="2391460"/>
                </a:lnTo>
                <a:lnTo>
                  <a:pt x="6227674" y="2392539"/>
                </a:lnTo>
                <a:lnTo>
                  <a:pt x="6221200" y="2390381"/>
                </a:lnTo>
                <a:cubicBezTo>
                  <a:pt x="6217963" y="2393978"/>
                  <a:pt x="6213962" y="2395777"/>
                  <a:pt x="6209196" y="2395777"/>
                </a:cubicBezTo>
                <a:cubicBezTo>
                  <a:pt x="6207038" y="2392719"/>
                  <a:pt x="6204521" y="2384087"/>
                  <a:pt x="6201643" y="2369880"/>
                </a:cubicBezTo>
                <a:lnTo>
                  <a:pt x="6202722" y="2362192"/>
                </a:lnTo>
                <a:cubicBezTo>
                  <a:pt x="6199306" y="2361653"/>
                  <a:pt x="6195349" y="2359135"/>
                  <a:pt x="6190853" y="2354639"/>
                </a:cubicBezTo>
                <a:lnTo>
                  <a:pt x="6174668" y="2349244"/>
                </a:lnTo>
                <a:lnTo>
                  <a:pt x="6164957" y="2349244"/>
                </a:lnTo>
                <a:lnTo>
                  <a:pt x="6157404" y="2340612"/>
                </a:lnTo>
                <a:lnTo>
                  <a:pt x="6157404" y="2338454"/>
                </a:lnTo>
                <a:cubicBezTo>
                  <a:pt x="6157404" y="2336656"/>
                  <a:pt x="6158843" y="2335577"/>
                  <a:pt x="6161720" y="2335217"/>
                </a:cubicBezTo>
                <a:cubicBezTo>
                  <a:pt x="6163339" y="2336476"/>
                  <a:pt x="6172331" y="2337915"/>
                  <a:pt x="6188695" y="2339533"/>
                </a:cubicBezTo>
                <a:lnTo>
                  <a:pt x="6191932" y="2340612"/>
                </a:lnTo>
                <a:cubicBezTo>
                  <a:pt x="6192652" y="2338454"/>
                  <a:pt x="6194810" y="2337375"/>
                  <a:pt x="6198406" y="2337375"/>
                </a:cubicBezTo>
                <a:cubicBezTo>
                  <a:pt x="6203981" y="2339533"/>
                  <a:pt x="6208297" y="2342411"/>
                  <a:pt x="6211354" y="2346007"/>
                </a:cubicBezTo>
                <a:lnTo>
                  <a:pt x="6211354" y="2344928"/>
                </a:lnTo>
                <a:lnTo>
                  <a:pt x="6210275" y="2339533"/>
                </a:lnTo>
                <a:cubicBezTo>
                  <a:pt x="6218278" y="2337196"/>
                  <a:pt x="6222279" y="2334318"/>
                  <a:pt x="6222279" y="2330901"/>
                </a:cubicBezTo>
                <a:lnTo>
                  <a:pt x="6219042" y="2320111"/>
                </a:lnTo>
                <a:lnTo>
                  <a:pt x="6219042" y="2314716"/>
                </a:lnTo>
                <a:cubicBezTo>
                  <a:pt x="6219042" y="2312019"/>
                  <a:pt x="6220481" y="2308782"/>
                  <a:pt x="6223358" y="2305005"/>
                </a:cubicBezTo>
                <a:lnTo>
                  <a:pt x="6216884" y="2295159"/>
                </a:lnTo>
                <a:lnTo>
                  <a:pt x="6222279" y="2276816"/>
                </a:lnTo>
                <a:lnTo>
                  <a:pt x="6222279" y="2273579"/>
                </a:lnTo>
                <a:lnTo>
                  <a:pt x="6216884" y="2258473"/>
                </a:lnTo>
                <a:lnTo>
                  <a:pt x="6216884" y="2247683"/>
                </a:lnTo>
                <a:lnTo>
                  <a:pt x="6220121" y="2232577"/>
                </a:lnTo>
                <a:lnTo>
                  <a:pt x="6220121" y="2229205"/>
                </a:lnTo>
                <a:lnTo>
                  <a:pt x="6213647" y="2230284"/>
                </a:lnTo>
                <a:lnTo>
                  <a:pt x="6212568" y="2229205"/>
                </a:lnTo>
                <a:lnTo>
                  <a:pt x="6211354" y="2229205"/>
                </a:lnTo>
                <a:lnTo>
                  <a:pt x="6199485" y="2232577"/>
                </a:lnTo>
                <a:lnTo>
                  <a:pt x="6188695" y="2230284"/>
                </a:lnTo>
                <a:lnTo>
                  <a:pt x="6185458" y="2231363"/>
                </a:lnTo>
                <a:cubicBezTo>
                  <a:pt x="6173769" y="2231363"/>
                  <a:pt x="6165497" y="2229924"/>
                  <a:pt x="6160641" y="2227047"/>
                </a:cubicBezTo>
                <a:lnTo>
                  <a:pt x="6147693" y="2228126"/>
                </a:lnTo>
                <a:cubicBezTo>
                  <a:pt x="6145625" y="2228126"/>
                  <a:pt x="6143422" y="2225249"/>
                  <a:pt x="6141084" y="2219494"/>
                </a:cubicBezTo>
                <a:cubicBezTo>
                  <a:pt x="6137847" y="2220753"/>
                  <a:pt x="6134970" y="2223271"/>
                  <a:pt x="6132452" y="2227047"/>
                </a:cubicBezTo>
                <a:lnTo>
                  <a:pt x="6131373" y="2225968"/>
                </a:lnTo>
                <a:lnTo>
                  <a:pt x="6129215" y="2225968"/>
                </a:lnTo>
                <a:lnTo>
                  <a:pt x="6129215" y="2229205"/>
                </a:lnTo>
                <a:lnTo>
                  <a:pt x="6128136" y="2233656"/>
                </a:lnTo>
                <a:lnTo>
                  <a:pt x="6129215" y="2237972"/>
                </a:lnTo>
                <a:cubicBezTo>
                  <a:pt x="6124899" y="2240670"/>
                  <a:pt x="6122022" y="2243907"/>
                  <a:pt x="6120583" y="2247683"/>
                </a:cubicBezTo>
                <a:cubicBezTo>
                  <a:pt x="6120583" y="2249122"/>
                  <a:pt x="6123461" y="2251639"/>
                  <a:pt x="6129215" y="2255236"/>
                </a:cubicBezTo>
                <a:lnTo>
                  <a:pt x="6129215" y="2257394"/>
                </a:lnTo>
                <a:cubicBezTo>
                  <a:pt x="6123461" y="2262789"/>
                  <a:pt x="6120583" y="2267105"/>
                  <a:pt x="6120583" y="2270342"/>
                </a:cubicBezTo>
                <a:lnTo>
                  <a:pt x="6121662" y="2305005"/>
                </a:lnTo>
                <a:lnTo>
                  <a:pt x="6119504" y="2320111"/>
                </a:lnTo>
                <a:lnTo>
                  <a:pt x="6123820" y="2339533"/>
                </a:lnTo>
                <a:cubicBezTo>
                  <a:pt x="6122921" y="2346007"/>
                  <a:pt x="6120404" y="2349244"/>
                  <a:pt x="6116267" y="2349244"/>
                </a:cubicBezTo>
                <a:lnTo>
                  <a:pt x="6120583" y="2361113"/>
                </a:lnTo>
                <a:lnTo>
                  <a:pt x="6120583" y="2374196"/>
                </a:lnTo>
                <a:cubicBezTo>
                  <a:pt x="6118066" y="2386425"/>
                  <a:pt x="6115548" y="2392539"/>
                  <a:pt x="6113030" y="2392539"/>
                </a:cubicBezTo>
                <a:lnTo>
                  <a:pt x="6107635" y="2389302"/>
                </a:lnTo>
                <a:lnTo>
                  <a:pt x="6101161" y="2391460"/>
                </a:lnTo>
                <a:lnTo>
                  <a:pt x="6088213" y="2391460"/>
                </a:lnTo>
                <a:lnTo>
                  <a:pt x="6075130" y="2376354"/>
                </a:lnTo>
                <a:lnTo>
                  <a:pt x="6075130" y="2367722"/>
                </a:lnTo>
                <a:cubicBezTo>
                  <a:pt x="6077288" y="2365025"/>
                  <a:pt x="6078367" y="2362462"/>
                  <a:pt x="6078367" y="2360034"/>
                </a:cubicBezTo>
                <a:cubicBezTo>
                  <a:pt x="6074771" y="2355539"/>
                  <a:pt x="6072972" y="2349784"/>
                  <a:pt x="6072972" y="2342770"/>
                </a:cubicBezTo>
                <a:cubicBezTo>
                  <a:pt x="6077288" y="2334138"/>
                  <a:pt x="6079446" y="2325147"/>
                  <a:pt x="6079446" y="2315795"/>
                </a:cubicBezTo>
                <a:lnTo>
                  <a:pt x="6075130" y="2303926"/>
                </a:lnTo>
                <a:lnTo>
                  <a:pt x="6075130" y="2301768"/>
                </a:lnTo>
                <a:lnTo>
                  <a:pt x="6077288" y="2295159"/>
                </a:lnTo>
                <a:lnTo>
                  <a:pt x="6074051" y="2287606"/>
                </a:lnTo>
                <a:lnTo>
                  <a:pt x="6071893" y="2287606"/>
                </a:lnTo>
                <a:cubicBezTo>
                  <a:pt x="6067757" y="2293361"/>
                  <a:pt x="6060204" y="2296238"/>
                  <a:pt x="6049234" y="2296238"/>
                </a:cubicBezTo>
                <a:lnTo>
                  <a:pt x="6048155" y="2295159"/>
                </a:lnTo>
                <a:lnTo>
                  <a:pt x="6048155" y="2293001"/>
                </a:lnTo>
                <a:lnTo>
                  <a:pt x="6069735" y="2270342"/>
                </a:lnTo>
                <a:cubicBezTo>
                  <a:pt x="6070095" y="2265666"/>
                  <a:pt x="6072972" y="2259552"/>
                  <a:pt x="6078367" y="2251999"/>
                </a:cubicBezTo>
                <a:cubicBezTo>
                  <a:pt x="6080975" y="2241749"/>
                  <a:pt x="6084616" y="2233791"/>
                  <a:pt x="6089292" y="2228126"/>
                </a:cubicBezTo>
                <a:lnTo>
                  <a:pt x="6089292" y="2224889"/>
                </a:lnTo>
                <a:lnTo>
                  <a:pt x="6088213" y="2220573"/>
                </a:lnTo>
                <a:lnTo>
                  <a:pt x="6095766" y="2206546"/>
                </a:lnTo>
                <a:lnTo>
                  <a:pt x="6095766" y="2202230"/>
                </a:lnTo>
                <a:lnTo>
                  <a:pt x="6092529" y="2198993"/>
                </a:lnTo>
                <a:lnTo>
                  <a:pt x="6077288" y="2205467"/>
                </a:lnTo>
                <a:lnTo>
                  <a:pt x="6076209" y="2202230"/>
                </a:lnTo>
                <a:lnTo>
                  <a:pt x="6075130" y="2202230"/>
                </a:lnTo>
                <a:cubicBezTo>
                  <a:pt x="6075130" y="2209423"/>
                  <a:pt x="6070095" y="2214099"/>
                  <a:pt x="6060024" y="2216257"/>
                </a:cubicBezTo>
                <a:cubicBezTo>
                  <a:pt x="6054989" y="2215178"/>
                  <a:pt x="6052471" y="2213739"/>
                  <a:pt x="6052471" y="2211941"/>
                </a:cubicBezTo>
                <a:lnTo>
                  <a:pt x="6052471" y="2206546"/>
                </a:lnTo>
                <a:cubicBezTo>
                  <a:pt x="6052471" y="2199892"/>
                  <a:pt x="6057506" y="2194497"/>
                  <a:pt x="6067577" y="2190361"/>
                </a:cubicBezTo>
                <a:lnTo>
                  <a:pt x="6068656" y="2190361"/>
                </a:lnTo>
                <a:lnTo>
                  <a:pt x="6076209" y="2191440"/>
                </a:lnTo>
                <a:lnTo>
                  <a:pt x="6076209" y="2189282"/>
                </a:lnTo>
                <a:lnTo>
                  <a:pt x="6074051" y="2189282"/>
                </a:lnTo>
                <a:lnTo>
                  <a:pt x="6074051" y="2188203"/>
                </a:lnTo>
                <a:lnTo>
                  <a:pt x="6070814" y="2189282"/>
                </a:lnTo>
                <a:lnTo>
                  <a:pt x="6067577" y="2188203"/>
                </a:lnTo>
                <a:lnTo>
                  <a:pt x="6067577" y="2187124"/>
                </a:lnTo>
                <a:cubicBezTo>
                  <a:pt x="6077738" y="2175435"/>
                  <a:pt x="6084257" y="2163161"/>
                  <a:pt x="6087134" y="2150303"/>
                </a:cubicBezTo>
                <a:cubicBezTo>
                  <a:pt x="6090731" y="2145447"/>
                  <a:pt x="6092529" y="2139333"/>
                  <a:pt x="6092529" y="2131960"/>
                </a:cubicBezTo>
                <a:close/>
                <a:moveTo>
                  <a:pt x="5220182" y="2131286"/>
                </a:moveTo>
                <a:cubicBezTo>
                  <a:pt x="5223959" y="2131286"/>
                  <a:pt x="5235738" y="2135197"/>
                  <a:pt x="5255520" y="2143020"/>
                </a:cubicBezTo>
                <a:cubicBezTo>
                  <a:pt x="5267659" y="2146976"/>
                  <a:pt x="5273728" y="2150213"/>
                  <a:pt x="5273728" y="2152731"/>
                </a:cubicBezTo>
                <a:lnTo>
                  <a:pt x="5273728" y="2155968"/>
                </a:lnTo>
                <a:lnTo>
                  <a:pt x="5271570" y="2158126"/>
                </a:lnTo>
                <a:lnTo>
                  <a:pt x="5265231" y="2157047"/>
                </a:lnTo>
                <a:cubicBezTo>
                  <a:pt x="5245179" y="2167927"/>
                  <a:pt x="5231962" y="2177908"/>
                  <a:pt x="5225577" y="2186989"/>
                </a:cubicBezTo>
                <a:cubicBezTo>
                  <a:pt x="5219823" y="2190226"/>
                  <a:pt x="5216945" y="2193823"/>
                  <a:pt x="5216945" y="2197779"/>
                </a:cubicBezTo>
                <a:lnTo>
                  <a:pt x="5218024" y="2198858"/>
                </a:lnTo>
                <a:lnTo>
                  <a:pt x="5219103" y="2198858"/>
                </a:lnTo>
                <a:lnTo>
                  <a:pt x="5225577" y="2196700"/>
                </a:lnTo>
                <a:lnTo>
                  <a:pt x="5228814" y="2196700"/>
                </a:lnTo>
                <a:lnTo>
                  <a:pt x="5230838" y="2198858"/>
                </a:lnTo>
                <a:cubicBezTo>
                  <a:pt x="5229489" y="2202005"/>
                  <a:pt x="5228095" y="2203759"/>
                  <a:pt x="5226656" y="2204118"/>
                </a:cubicBezTo>
                <a:lnTo>
                  <a:pt x="5216945" y="2204118"/>
                </a:lnTo>
                <a:lnTo>
                  <a:pt x="5205211" y="2206276"/>
                </a:lnTo>
                <a:lnTo>
                  <a:pt x="5193342" y="2201960"/>
                </a:lnTo>
                <a:lnTo>
                  <a:pt x="5182687" y="2206276"/>
                </a:lnTo>
                <a:lnTo>
                  <a:pt x="5176213" y="2204118"/>
                </a:lnTo>
                <a:lnTo>
                  <a:pt x="5167716" y="2207355"/>
                </a:lnTo>
                <a:lnTo>
                  <a:pt x="5151531" y="2206276"/>
                </a:lnTo>
                <a:lnTo>
                  <a:pt x="5149373" y="2208434"/>
                </a:lnTo>
                <a:lnTo>
                  <a:pt x="5148294" y="2208434"/>
                </a:lnTo>
                <a:cubicBezTo>
                  <a:pt x="5145866" y="2208434"/>
                  <a:pt x="5143034" y="2206996"/>
                  <a:pt x="5139797" y="2204118"/>
                </a:cubicBezTo>
                <a:lnTo>
                  <a:pt x="5130086" y="2205197"/>
                </a:lnTo>
                <a:lnTo>
                  <a:pt x="5130086" y="2201016"/>
                </a:lnTo>
                <a:lnTo>
                  <a:pt x="5134402" y="2196700"/>
                </a:lnTo>
                <a:lnTo>
                  <a:pt x="5136560" y="2196700"/>
                </a:lnTo>
                <a:lnTo>
                  <a:pt x="5146271" y="2198858"/>
                </a:lnTo>
                <a:lnTo>
                  <a:pt x="5153689" y="2197779"/>
                </a:lnTo>
                <a:lnTo>
                  <a:pt x="5159084" y="2201960"/>
                </a:lnTo>
                <a:cubicBezTo>
                  <a:pt x="5161602" y="2198454"/>
                  <a:pt x="5165153" y="2196700"/>
                  <a:pt x="5169739" y="2196700"/>
                </a:cubicBezTo>
                <a:lnTo>
                  <a:pt x="5172976" y="2196700"/>
                </a:lnTo>
                <a:lnTo>
                  <a:pt x="5184845" y="2197779"/>
                </a:lnTo>
                <a:lnTo>
                  <a:pt x="5191184" y="2195621"/>
                </a:lnTo>
                <a:lnTo>
                  <a:pt x="5194421" y="2196700"/>
                </a:lnTo>
                <a:lnTo>
                  <a:pt x="5194421" y="2195621"/>
                </a:lnTo>
                <a:cubicBezTo>
                  <a:pt x="5194421" y="2190586"/>
                  <a:pt x="5196220" y="2188068"/>
                  <a:pt x="5199816" y="2188068"/>
                </a:cubicBezTo>
                <a:lnTo>
                  <a:pt x="5198737" y="2186989"/>
                </a:lnTo>
                <a:lnTo>
                  <a:pt x="5198737" y="2185910"/>
                </a:lnTo>
                <a:cubicBezTo>
                  <a:pt x="5200716" y="2175030"/>
                  <a:pt x="5205346" y="2161453"/>
                  <a:pt x="5212629" y="2145178"/>
                </a:cubicBezTo>
                <a:lnTo>
                  <a:pt x="5207369" y="2137760"/>
                </a:lnTo>
                <a:lnTo>
                  <a:pt x="5207369" y="2135601"/>
                </a:lnTo>
                <a:cubicBezTo>
                  <a:pt x="5207369" y="2133084"/>
                  <a:pt x="5211641" y="2131645"/>
                  <a:pt x="5220182" y="2131286"/>
                </a:cubicBezTo>
                <a:close/>
                <a:moveTo>
                  <a:pt x="210539" y="2131272"/>
                </a:moveTo>
                <a:cubicBezTo>
                  <a:pt x="201008" y="2132171"/>
                  <a:pt x="195253" y="2133609"/>
                  <a:pt x="193275" y="2135588"/>
                </a:cubicBezTo>
                <a:lnTo>
                  <a:pt x="188959" y="2134509"/>
                </a:lnTo>
                <a:cubicBezTo>
                  <a:pt x="185362" y="2138645"/>
                  <a:pt x="183564" y="2142961"/>
                  <a:pt x="183564" y="2147457"/>
                </a:cubicBezTo>
                <a:cubicBezTo>
                  <a:pt x="186441" y="2158966"/>
                  <a:pt x="190757" y="2164721"/>
                  <a:pt x="196512" y="2164721"/>
                </a:cubicBezTo>
                <a:lnTo>
                  <a:pt x="197591" y="2163642"/>
                </a:lnTo>
                <a:lnTo>
                  <a:pt x="205144" y="2164721"/>
                </a:lnTo>
                <a:lnTo>
                  <a:pt x="211618" y="2164721"/>
                </a:lnTo>
                <a:cubicBezTo>
                  <a:pt x="211618" y="2161843"/>
                  <a:pt x="213417" y="2160405"/>
                  <a:pt x="217013" y="2160405"/>
                </a:cubicBezTo>
                <a:lnTo>
                  <a:pt x="220250" y="2151773"/>
                </a:lnTo>
                <a:lnTo>
                  <a:pt x="220250" y="2140983"/>
                </a:lnTo>
                <a:cubicBezTo>
                  <a:pt x="219531" y="2138825"/>
                  <a:pt x="216294" y="2135588"/>
                  <a:pt x="210539" y="2131272"/>
                </a:cubicBezTo>
                <a:close/>
                <a:moveTo>
                  <a:pt x="8579345" y="2130611"/>
                </a:moveTo>
                <a:cubicBezTo>
                  <a:pt x="8588067" y="2134927"/>
                  <a:pt x="8593731" y="2137085"/>
                  <a:pt x="8596339" y="2137085"/>
                </a:cubicBezTo>
                <a:cubicBezTo>
                  <a:pt x="8598317" y="2139693"/>
                  <a:pt x="8603308" y="2141806"/>
                  <a:pt x="8611310" y="2143424"/>
                </a:cubicBezTo>
                <a:cubicBezTo>
                  <a:pt x="8611310" y="2145942"/>
                  <a:pt x="8615266" y="2148100"/>
                  <a:pt x="8623179" y="2149898"/>
                </a:cubicBezTo>
                <a:lnTo>
                  <a:pt x="8626281" y="2148819"/>
                </a:lnTo>
                <a:cubicBezTo>
                  <a:pt x="8626281" y="2150078"/>
                  <a:pt x="8628080" y="2151157"/>
                  <a:pt x="8631676" y="2152056"/>
                </a:cubicBezTo>
                <a:lnTo>
                  <a:pt x="8634913" y="2148819"/>
                </a:lnTo>
                <a:lnTo>
                  <a:pt x="8638150" y="2148819"/>
                </a:lnTo>
                <a:lnTo>
                  <a:pt x="8642332" y="2153001"/>
                </a:lnTo>
                <a:cubicBezTo>
                  <a:pt x="8635947" y="2158036"/>
                  <a:pt x="8629563" y="2160554"/>
                  <a:pt x="8623179" y="2160554"/>
                </a:cubicBezTo>
                <a:lnTo>
                  <a:pt x="8621021" y="2167028"/>
                </a:lnTo>
                <a:lnTo>
                  <a:pt x="8624258" y="2177683"/>
                </a:lnTo>
                <a:lnTo>
                  <a:pt x="8622100" y="2194812"/>
                </a:lnTo>
                <a:cubicBezTo>
                  <a:pt x="8622820" y="2201196"/>
                  <a:pt x="8626371" y="2204388"/>
                  <a:pt x="8632755" y="2204388"/>
                </a:cubicBezTo>
                <a:lnTo>
                  <a:pt x="8644490" y="2204388"/>
                </a:lnTo>
                <a:lnTo>
                  <a:pt x="8642332" y="2197914"/>
                </a:lnTo>
                <a:cubicBezTo>
                  <a:pt x="8643770" y="2187304"/>
                  <a:pt x="8645928" y="2179121"/>
                  <a:pt x="8648806" y="2173367"/>
                </a:cubicBezTo>
                <a:lnTo>
                  <a:pt x="8646648" y="2165949"/>
                </a:lnTo>
                <a:lnTo>
                  <a:pt x="8648806" y="2159475"/>
                </a:lnTo>
                <a:lnTo>
                  <a:pt x="8645568" y="2154080"/>
                </a:lnTo>
                <a:lnTo>
                  <a:pt x="8645568" y="2152056"/>
                </a:lnTo>
                <a:cubicBezTo>
                  <a:pt x="8657348" y="2139918"/>
                  <a:pt x="8664856" y="2133848"/>
                  <a:pt x="8668093" y="2133848"/>
                </a:cubicBezTo>
                <a:cubicBezTo>
                  <a:pt x="8671600" y="2136366"/>
                  <a:pt x="8678343" y="2138479"/>
                  <a:pt x="8688324" y="2140187"/>
                </a:cubicBezTo>
                <a:cubicBezTo>
                  <a:pt x="8688324" y="2143065"/>
                  <a:pt x="8691561" y="2147021"/>
                  <a:pt x="8698035" y="2152056"/>
                </a:cubicBezTo>
                <a:lnTo>
                  <a:pt x="8698979" y="2152056"/>
                </a:lnTo>
                <a:lnTo>
                  <a:pt x="8702216" y="2148819"/>
                </a:lnTo>
                <a:lnTo>
                  <a:pt x="8702216" y="2145582"/>
                </a:lnTo>
                <a:lnTo>
                  <a:pt x="8701137" y="2132769"/>
                </a:lnTo>
                <a:lnTo>
                  <a:pt x="8702216" y="2131690"/>
                </a:lnTo>
                <a:lnTo>
                  <a:pt x="8708690" y="2131690"/>
                </a:lnTo>
                <a:cubicBezTo>
                  <a:pt x="8722358" y="2131690"/>
                  <a:pt x="8734452" y="2138479"/>
                  <a:pt x="8744972" y="2152056"/>
                </a:cubicBezTo>
                <a:lnTo>
                  <a:pt x="8744972" y="2153001"/>
                </a:lnTo>
                <a:lnTo>
                  <a:pt x="8743893" y="2153001"/>
                </a:lnTo>
                <a:lnTo>
                  <a:pt x="8740791" y="2150977"/>
                </a:lnTo>
                <a:lnTo>
                  <a:pt x="8738633" y="2150977"/>
                </a:lnTo>
                <a:lnTo>
                  <a:pt x="8738633" y="2152056"/>
                </a:lnTo>
                <a:lnTo>
                  <a:pt x="8743893" y="2154080"/>
                </a:lnTo>
                <a:lnTo>
                  <a:pt x="8747130" y="2152056"/>
                </a:lnTo>
                <a:lnTo>
                  <a:pt x="8755762" y="2152056"/>
                </a:lnTo>
                <a:lnTo>
                  <a:pt x="8759943" y="2155159"/>
                </a:lnTo>
                <a:cubicBezTo>
                  <a:pt x="8766417" y="2153090"/>
                  <a:pt x="8769654" y="2150618"/>
                  <a:pt x="8769654" y="2147740"/>
                </a:cubicBezTo>
                <a:lnTo>
                  <a:pt x="8783546" y="2131690"/>
                </a:lnTo>
                <a:cubicBezTo>
                  <a:pt x="8786334" y="2132769"/>
                  <a:pt x="8787727" y="2133848"/>
                  <a:pt x="8787727" y="2134927"/>
                </a:cubicBezTo>
                <a:lnTo>
                  <a:pt x="8785704" y="2138029"/>
                </a:lnTo>
                <a:lnTo>
                  <a:pt x="8785704" y="2139108"/>
                </a:lnTo>
                <a:lnTo>
                  <a:pt x="8789885" y="2136006"/>
                </a:lnTo>
                <a:lnTo>
                  <a:pt x="8795280" y="2136006"/>
                </a:lnTo>
                <a:cubicBezTo>
                  <a:pt x="8810926" y="2145627"/>
                  <a:pt x="8818749" y="2154529"/>
                  <a:pt x="8818749" y="2162712"/>
                </a:cubicBezTo>
                <a:cubicBezTo>
                  <a:pt x="8816681" y="2170534"/>
                  <a:pt x="8814208" y="2176604"/>
                  <a:pt x="8811330" y="2180920"/>
                </a:cubicBezTo>
                <a:lnTo>
                  <a:pt x="8813488" y="2186180"/>
                </a:lnTo>
                <a:lnTo>
                  <a:pt x="8812410" y="2191575"/>
                </a:lnTo>
                <a:lnTo>
                  <a:pt x="8814568" y="2217201"/>
                </a:lnTo>
                <a:lnTo>
                  <a:pt x="8814568" y="2219359"/>
                </a:lnTo>
                <a:lnTo>
                  <a:pt x="8813488" y="2220438"/>
                </a:lnTo>
                <a:lnTo>
                  <a:pt x="8814568" y="2221517"/>
                </a:lnTo>
                <a:lnTo>
                  <a:pt x="8811330" y="2237567"/>
                </a:lnTo>
                <a:lnTo>
                  <a:pt x="8811330" y="2246065"/>
                </a:lnTo>
                <a:lnTo>
                  <a:pt x="8809172" y="2248223"/>
                </a:lnTo>
                <a:cubicBezTo>
                  <a:pt x="8806835" y="2248223"/>
                  <a:pt x="8804362" y="2247144"/>
                  <a:pt x="8801754" y="2244986"/>
                </a:cubicBezTo>
                <a:lnTo>
                  <a:pt x="8797438" y="2244986"/>
                </a:lnTo>
                <a:lnTo>
                  <a:pt x="8797438" y="2247144"/>
                </a:lnTo>
                <a:lnTo>
                  <a:pt x="8798517" y="2247144"/>
                </a:lnTo>
                <a:lnTo>
                  <a:pt x="8799596" y="2246065"/>
                </a:lnTo>
                <a:lnTo>
                  <a:pt x="8800675" y="2246065"/>
                </a:lnTo>
                <a:lnTo>
                  <a:pt x="8804856" y="2249302"/>
                </a:lnTo>
                <a:lnTo>
                  <a:pt x="8803778" y="2250381"/>
                </a:lnTo>
                <a:lnTo>
                  <a:pt x="8804856" y="2250381"/>
                </a:lnTo>
                <a:lnTo>
                  <a:pt x="8805936" y="2249302"/>
                </a:lnTo>
                <a:lnTo>
                  <a:pt x="8807014" y="2249302"/>
                </a:lnTo>
                <a:lnTo>
                  <a:pt x="8807014" y="2251460"/>
                </a:lnTo>
                <a:lnTo>
                  <a:pt x="8809172" y="2251460"/>
                </a:lnTo>
                <a:lnTo>
                  <a:pt x="8810252" y="2250381"/>
                </a:lnTo>
                <a:lnTo>
                  <a:pt x="8811330" y="2250381"/>
                </a:lnTo>
                <a:lnTo>
                  <a:pt x="8813488" y="2254697"/>
                </a:lnTo>
                <a:lnTo>
                  <a:pt x="8811330" y="2271691"/>
                </a:lnTo>
                <a:lnTo>
                  <a:pt x="8812410" y="2272770"/>
                </a:lnTo>
                <a:lnTo>
                  <a:pt x="8812410" y="2273849"/>
                </a:lnTo>
                <a:lnTo>
                  <a:pt x="8810252" y="2278165"/>
                </a:lnTo>
                <a:lnTo>
                  <a:pt x="8811330" y="2279244"/>
                </a:lnTo>
                <a:lnTo>
                  <a:pt x="8811330" y="2280323"/>
                </a:lnTo>
                <a:lnTo>
                  <a:pt x="8810252" y="2285583"/>
                </a:lnTo>
                <a:lnTo>
                  <a:pt x="8813488" y="2290978"/>
                </a:lnTo>
                <a:lnTo>
                  <a:pt x="8813488" y="2293136"/>
                </a:lnTo>
                <a:lnTo>
                  <a:pt x="8808094" y="2302712"/>
                </a:lnTo>
                <a:cubicBezTo>
                  <a:pt x="8809352" y="2302712"/>
                  <a:pt x="8810431" y="2304870"/>
                  <a:pt x="8811330" y="2309186"/>
                </a:cubicBezTo>
                <a:lnTo>
                  <a:pt x="8807014" y="2310265"/>
                </a:lnTo>
                <a:lnTo>
                  <a:pt x="8807014" y="2311344"/>
                </a:lnTo>
                <a:cubicBezTo>
                  <a:pt x="8811330" y="2311344"/>
                  <a:pt x="8813488" y="2312738"/>
                  <a:pt x="8813488" y="2315525"/>
                </a:cubicBezTo>
                <a:lnTo>
                  <a:pt x="8814568" y="2319841"/>
                </a:lnTo>
                <a:lnTo>
                  <a:pt x="8814568" y="2320920"/>
                </a:lnTo>
                <a:cubicBezTo>
                  <a:pt x="8809532" y="2334498"/>
                  <a:pt x="8804542" y="2341287"/>
                  <a:pt x="8799596" y="2341287"/>
                </a:cubicBezTo>
                <a:cubicBezTo>
                  <a:pt x="8799416" y="2343355"/>
                  <a:pt x="8794786" y="2346907"/>
                  <a:pt x="8785704" y="2351942"/>
                </a:cubicBezTo>
                <a:cubicBezTo>
                  <a:pt x="8785704" y="2355179"/>
                  <a:pt x="8783546" y="2357337"/>
                  <a:pt x="8779230" y="2358416"/>
                </a:cubicBezTo>
                <a:cubicBezTo>
                  <a:pt x="8765023" y="2356618"/>
                  <a:pt x="8757920" y="2353021"/>
                  <a:pt x="8757920" y="2347626"/>
                </a:cubicBezTo>
                <a:lnTo>
                  <a:pt x="8759943" y="2341287"/>
                </a:lnTo>
                <a:cubicBezTo>
                  <a:pt x="8759943" y="2336971"/>
                  <a:pt x="8757111" y="2333014"/>
                  <a:pt x="8751446" y="2329418"/>
                </a:cubicBezTo>
                <a:lnTo>
                  <a:pt x="8750367" y="2332655"/>
                </a:lnTo>
                <a:lnTo>
                  <a:pt x="8752525" y="2351942"/>
                </a:lnTo>
                <a:cubicBezTo>
                  <a:pt x="8752525" y="2360304"/>
                  <a:pt x="8750726" y="2366374"/>
                  <a:pt x="8747130" y="2370150"/>
                </a:cubicBezTo>
                <a:lnTo>
                  <a:pt x="8749288" y="2373387"/>
                </a:lnTo>
                <a:lnTo>
                  <a:pt x="8748209" y="2385121"/>
                </a:lnTo>
                <a:lnTo>
                  <a:pt x="8750367" y="2387279"/>
                </a:lnTo>
                <a:lnTo>
                  <a:pt x="8750367" y="2388358"/>
                </a:lnTo>
                <a:cubicBezTo>
                  <a:pt x="8747130" y="2393304"/>
                  <a:pt x="8739307" y="2395776"/>
                  <a:pt x="8726898" y="2395776"/>
                </a:cubicBezTo>
                <a:cubicBezTo>
                  <a:pt x="8711163" y="2392899"/>
                  <a:pt x="8703295" y="2388628"/>
                  <a:pt x="8703295" y="2382963"/>
                </a:cubicBezTo>
                <a:lnTo>
                  <a:pt x="8703295" y="2375410"/>
                </a:lnTo>
                <a:lnTo>
                  <a:pt x="8706532" y="2371229"/>
                </a:lnTo>
                <a:lnTo>
                  <a:pt x="8706532" y="2370150"/>
                </a:lnTo>
                <a:lnTo>
                  <a:pt x="8707611" y="2353021"/>
                </a:lnTo>
                <a:lnTo>
                  <a:pt x="8706532" y="2351942"/>
                </a:lnTo>
                <a:lnTo>
                  <a:pt x="8706532" y="2350863"/>
                </a:lnTo>
                <a:lnTo>
                  <a:pt x="8707611" y="2347626"/>
                </a:lnTo>
                <a:lnTo>
                  <a:pt x="8705453" y="2336971"/>
                </a:lnTo>
                <a:cubicBezTo>
                  <a:pt x="8701137" y="2336971"/>
                  <a:pt x="8698979" y="2342321"/>
                  <a:pt x="8698979" y="2353021"/>
                </a:cubicBezTo>
                <a:cubicBezTo>
                  <a:pt x="8694034" y="2361563"/>
                  <a:pt x="8688369" y="2365834"/>
                  <a:pt x="8681985" y="2365834"/>
                </a:cubicBezTo>
                <a:cubicBezTo>
                  <a:pt x="8668407" y="2365834"/>
                  <a:pt x="8659146" y="2363002"/>
                  <a:pt x="8654201" y="2357337"/>
                </a:cubicBezTo>
                <a:lnTo>
                  <a:pt x="8654201" y="2349784"/>
                </a:lnTo>
                <a:lnTo>
                  <a:pt x="8653122" y="2342366"/>
                </a:lnTo>
                <a:lnTo>
                  <a:pt x="8654201" y="2341287"/>
                </a:lnTo>
                <a:lnTo>
                  <a:pt x="8660540" y="2342366"/>
                </a:lnTo>
                <a:lnTo>
                  <a:pt x="8664856" y="2342366"/>
                </a:lnTo>
                <a:lnTo>
                  <a:pt x="8664856" y="2341287"/>
                </a:lnTo>
                <a:cubicBezTo>
                  <a:pt x="8660360" y="2341287"/>
                  <a:pt x="8655369" y="2339488"/>
                  <a:pt x="8649885" y="2335892"/>
                </a:cubicBezTo>
                <a:cubicBezTo>
                  <a:pt x="8643410" y="2335892"/>
                  <a:pt x="8640174" y="2333734"/>
                  <a:pt x="8640174" y="2329418"/>
                </a:cubicBezTo>
                <a:lnTo>
                  <a:pt x="8634913" y="2330497"/>
                </a:lnTo>
                <a:lnTo>
                  <a:pt x="8634913" y="2331576"/>
                </a:lnTo>
                <a:cubicBezTo>
                  <a:pt x="8638150" y="2331576"/>
                  <a:pt x="8640983" y="2333734"/>
                  <a:pt x="8643410" y="2338050"/>
                </a:cubicBezTo>
                <a:cubicBezTo>
                  <a:pt x="8633610" y="2343175"/>
                  <a:pt x="8625067" y="2349604"/>
                  <a:pt x="8617784" y="2357337"/>
                </a:cubicBezTo>
                <a:cubicBezTo>
                  <a:pt x="8614008" y="2363002"/>
                  <a:pt x="8608298" y="2365834"/>
                  <a:pt x="8600655" y="2365834"/>
                </a:cubicBezTo>
                <a:cubicBezTo>
                  <a:pt x="8600655" y="2369970"/>
                  <a:pt x="8593911" y="2374601"/>
                  <a:pt x="8580424" y="2379726"/>
                </a:cubicBezTo>
                <a:lnTo>
                  <a:pt x="8579345" y="2379726"/>
                </a:lnTo>
                <a:cubicBezTo>
                  <a:pt x="8577187" y="2379726"/>
                  <a:pt x="8572871" y="2371184"/>
                  <a:pt x="8566397" y="2354100"/>
                </a:cubicBezTo>
                <a:cubicBezTo>
                  <a:pt x="8564328" y="2354100"/>
                  <a:pt x="8563294" y="2349829"/>
                  <a:pt x="8563294" y="2341287"/>
                </a:cubicBezTo>
                <a:cubicBezTo>
                  <a:pt x="8561496" y="2341287"/>
                  <a:pt x="8560058" y="2336656"/>
                  <a:pt x="8558978" y="2327395"/>
                </a:cubicBezTo>
                <a:cubicBezTo>
                  <a:pt x="8558978" y="2323258"/>
                  <a:pt x="8563609" y="2320741"/>
                  <a:pt x="8572871" y="2319841"/>
                </a:cubicBezTo>
                <a:lnTo>
                  <a:pt x="8572871" y="2318762"/>
                </a:lnTo>
                <a:lnTo>
                  <a:pt x="8575029" y="2289899"/>
                </a:lnTo>
                <a:lnTo>
                  <a:pt x="8572871" y="2287741"/>
                </a:lnTo>
                <a:lnTo>
                  <a:pt x="8571792" y="2269668"/>
                </a:lnTo>
                <a:lnTo>
                  <a:pt x="8572871" y="2235409"/>
                </a:lnTo>
                <a:lnTo>
                  <a:pt x="8577187" y="2231093"/>
                </a:lnTo>
                <a:lnTo>
                  <a:pt x="8575029" y="2223675"/>
                </a:lnTo>
                <a:cubicBezTo>
                  <a:pt x="8575029" y="2220079"/>
                  <a:pt x="8575748" y="2218280"/>
                  <a:pt x="8577187" y="2218280"/>
                </a:cubicBezTo>
                <a:cubicBezTo>
                  <a:pt x="8575029" y="2215403"/>
                  <a:pt x="8573590" y="2210053"/>
                  <a:pt x="8572871" y="2202230"/>
                </a:cubicBezTo>
                <a:lnTo>
                  <a:pt x="8573950" y="2178762"/>
                </a:lnTo>
                <a:lnTo>
                  <a:pt x="8571792" y="2172288"/>
                </a:lnTo>
                <a:lnTo>
                  <a:pt x="8573950" y="2145582"/>
                </a:lnTo>
                <a:lnTo>
                  <a:pt x="8571792" y="2138029"/>
                </a:lnTo>
                <a:cubicBezTo>
                  <a:pt x="8573230" y="2133084"/>
                  <a:pt x="8575748" y="2130611"/>
                  <a:pt x="8579345" y="2130611"/>
                </a:cubicBezTo>
                <a:close/>
                <a:moveTo>
                  <a:pt x="2124774" y="2130611"/>
                </a:moveTo>
                <a:lnTo>
                  <a:pt x="2129091" y="2132769"/>
                </a:lnTo>
                <a:lnTo>
                  <a:pt x="2141903" y="2131690"/>
                </a:lnTo>
                <a:lnTo>
                  <a:pt x="2157954" y="2136006"/>
                </a:lnTo>
                <a:lnTo>
                  <a:pt x="2175082" y="2136006"/>
                </a:lnTo>
                <a:cubicBezTo>
                  <a:pt x="2178679" y="2137715"/>
                  <a:pt x="2180477" y="2140547"/>
                  <a:pt x="2180477" y="2144503"/>
                </a:cubicBezTo>
                <a:cubicBezTo>
                  <a:pt x="2176701" y="2145582"/>
                  <a:pt x="2172386" y="2150573"/>
                  <a:pt x="2167529" y="2159475"/>
                </a:cubicBezTo>
                <a:lnTo>
                  <a:pt x="2168609" y="2165949"/>
                </a:lnTo>
                <a:lnTo>
                  <a:pt x="2167529" y="2173367"/>
                </a:lnTo>
                <a:lnTo>
                  <a:pt x="2168609" y="2179841"/>
                </a:lnTo>
                <a:lnTo>
                  <a:pt x="2167529" y="2184022"/>
                </a:lnTo>
                <a:lnTo>
                  <a:pt x="2169687" y="2184022"/>
                </a:lnTo>
                <a:cubicBezTo>
                  <a:pt x="2174183" y="2171973"/>
                  <a:pt x="2177419" y="2165949"/>
                  <a:pt x="2179400" y="2165949"/>
                </a:cubicBezTo>
                <a:lnTo>
                  <a:pt x="2181421" y="2165949"/>
                </a:lnTo>
                <a:lnTo>
                  <a:pt x="2191133" y="2174446"/>
                </a:lnTo>
                <a:lnTo>
                  <a:pt x="2195449" y="2174446"/>
                </a:lnTo>
                <a:lnTo>
                  <a:pt x="2195449" y="2169051"/>
                </a:lnTo>
                <a:cubicBezTo>
                  <a:pt x="2192571" y="2169051"/>
                  <a:pt x="2191133" y="2168017"/>
                  <a:pt x="2191133" y="2165949"/>
                </a:cubicBezTo>
                <a:lnTo>
                  <a:pt x="2195449" y="2157317"/>
                </a:lnTo>
                <a:lnTo>
                  <a:pt x="2188976" y="2141266"/>
                </a:lnTo>
                <a:cubicBezTo>
                  <a:pt x="2188976" y="2137400"/>
                  <a:pt x="2190774" y="2134567"/>
                  <a:pt x="2194370" y="2132769"/>
                </a:cubicBezTo>
                <a:lnTo>
                  <a:pt x="2201788" y="2132769"/>
                </a:lnTo>
                <a:cubicBezTo>
                  <a:pt x="2209971" y="2135646"/>
                  <a:pt x="2225662" y="2138479"/>
                  <a:pt x="2248860" y="2141266"/>
                </a:cubicBezTo>
                <a:lnTo>
                  <a:pt x="2249939" y="2142345"/>
                </a:lnTo>
                <a:lnTo>
                  <a:pt x="2249939" y="2146661"/>
                </a:lnTo>
                <a:cubicBezTo>
                  <a:pt x="2243735" y="2152146"/>
                  <a:pt x="2238744" y="2154979"/>
                  <a:pt x="2234968" y="2155159"/>
                </a:cubicBezTo>
                <a:lnTo>
                  <a:pt x="2234968" y="2156238"/>
                </a:lnTo>
                <a:cubicBezTo>
                  <a:pt x="2238563" y="2164600"/>
                  <a:pt x="2240363" y="2173187"/>
                  <a:pt x="2240363" y="2181999"/>
                </a:cubicBezTo>
                <a:cubicBezTo>
                  <a:pt x="2242520" y="2180740"/>
                  <a:pt x="2246432" y="2172872"/>
                  <a:pt x="2252097" y="2158396"/>
                </a:cubicBezTo>
                <a:cubicBezTo>
                  <a:pt x="2253176" y="2158396"/>
                  <a:pt x="2254973" y="2154124"/>
                  <a:pt x="2257492" y="2145582"/>
                </a:cubicBezTo>
                <a:lnTo>
                  <a:pt x="2258572" y="2144503"/>
                </a:lnTo>
                <a:lnTo>
                  <a:pt x="2263967" y="2144503"/>
                </a:lnTo>
                <a:cubicBezTo>
                  <a:pt x="2264776" y="2144503"/>
                  <a:pt x="2266169" y="2148055"/>
                  <a:pt x="2268147" y="2155159"/>
                </a:cubicBezTo>
                <a:cubicBezTo>
                  <a:pt x="2273721" y="2164600"/>
                  <a:pt x="2280151" y="2173546"/>
                  <a:pt x="2287435" y="2181999"/>
                </a:cubicBezTo>
                <a:lnTo>
                  <a:pt x="2287435" y="2184022"/>
                </a:lnTo>
                <a:cubicBezTo>
                  <a:pt x="2283028" y="2189417"/>
                  <a:pt x="2276239" y="2193014"/>
                  <a:pt x="2267068" y="2194812"/>
                </a:cubicBezTo>
                <a:cubicBezTo>
                  <a:pt x="2267068" y="2196520"/>
                  <a:pt x="2262798" y="2197914"/>
                  <a:pt x="2254255" y="2198993"/>
                </a:cubicBezTo>
                <a:lnTo>
                  <a:pt x="2251017" y="2203309"/>
                </a:lnTo>
                <a:lnTo>
                  <a:pt x="2249939" y="2202230"/>
                </a:lnTo>
                <a:lnTo>
                  <a:pt x="2248860" y="2203309"/>
                </a:lnTo>
                <a:lnTo>
                  <a:pt x="2247781" y="2203309"/>
                </a:lnTo>
                <a:lnTo>
                  <a:pt x="2245758" y="2201151"/>
                </a:lnTo>
                <a:lnTo>
                  <a:pt x="2246837" y="2200072"/>
                </a:lnTo>
                <a:lnTo>
                  <a:pt x="2246837" y="2198993"/>
                </a:lnTo>
                <a:lnTo>
                  <a:pt x="2245758" y="2197914"/>
                </a:lnTo>
                <a:lnTo>
                  <a:pt x="2243600" y="2197914"/>
                </a:lnTo>
                <a:cubicBezTo>
                  <a:pt x="2239283" y="2201331"/>
                  <a:pt x="2237125" y="2205647"/>
                  <a:pt x="2237125" y="2210862"/>
                </a:cubicBezTo>
                <a:lnTo>
                  <a:pt x="2237125" y="2218280"/>
                </a:lnTo>
                <a:cubicBezTo>
                  <a:pt x="2237125" y="2223945"/>
                  <a:pt x="2240677" y="2226777"/>
                  <a:pt x="2247781" y="2226777"/>
                </a:cubicBezTo>
                <a:lnTo>
                  <a:pt x="2251017" y="2226777"/>
                </a:lnTo>
                <a:cubicBezTo>
                  <a:pt x="2256953" y="2226777"/>
                  <a:pt x="2260908" y="2222866"/>
                  <a:pt x="2262887" y="2215043"/>
                </a:cubicBezTo>
                <a:lnTo>
                  <a:pt x="2261808" y="2210862"/>
                </a:lnTo>
                <a:cubicBezTo>
                  <a:pt x="2261987" y="2208704"/>
                  <a:pt x="2264819" y="2206186"/>
                  <a:pt x="2270305" y="2203309"/>
                </a:cubicBezTo>
                <a:lnTo>
                  <a:pt x="2272462" y="2203309"/>
                </a:lnTo>
                <a:cubicBezTo>
                  <a:pt x="2277139" y="2208974"/>
                  <a:pt x="2280332" y="2211806"/>
                  <a:pt x="2282039" y="2211806"/>
                </a:cubicBezTo>
                <a:lnTo>
                  <a:pt x="2283118" y="2212885"/>
                </a:lnTo>
                <a:lnTo>
                  <a:pt x="2283118" y="2216122"/>
                </a:lnTo>
                <a:cubicBezTo>
                  <a:pt x="2281770" y="2219000"/>
                  <a:pt x="2280016" y="2220438"/>
                  <a:pt x="2277858" y="2220438"/>
                </a:cubicBezTo>
                <a:cubicBezTo>
                  <a:pt x="2280825" y="2225384"/>
                  <a:pt x="2283299" y="2227856"/>
                  <a:pt x="2285277" y="2227856"/>
                </a:cubicBezTo>
                <a:cubicBezTo>
                  <a:pt x="2288153" y="2232712"/>
                  <a:pt x="2289593" y="2236668"/>
                  <a:pt x="2289593" y="2239725"/>
                </a:cubicBezTo>
                <a:lnTo>
                  <a:pt x="2287435" y="2246065"/>
                </a:lnTo>
                <a:lnTo>
                  <a:pt x="2287435" y="2257799"/>
                </a:lnTo>
                <a:lnTo>
                  <a:pt x="2285277" y="2261036"/>
                </a:lnTo>
                <a:lnTo>
                  <a:pt x="2280016" y="2259957"/>
                </a:lnTo>
                <a:cubicBezTo>
                  <a:pt x="2277498" y="2259957"/>
                  <a:pt x="2273181" y="2262474"/>
                  <a:pt x="2267068" y="2267510"/>
                </a:cubicBezTo>
                <a:lnTo>
                  <a:pt x="2256413" y="2268589"/>
                </a:lnTo>
                <a:lnTo>
                  <a:pt x="2256413" y="2270612"/>
                </a:lnTo>
                <a:cubicBezTo>
                  <a:pt x="2256413" y="2271871"/>
                  <a:pt x="2260683" y="2274029"/>
                  <a:pt x="2269225" y="2277086"/>
                </a:cubicBezTo>
                <a:cubicBezTo>
                  <a:pt x="2272642" y="2279783"/>
                  <a:pt x="2275879" y="2284055"/>
                  <a:pt x="2278936" y="2289899"/>
                </a:cubicBezTo>
                <a:cubicBezTo>
                  <a:pt x="2275699" y="2297902"/>
                  <a:pt x="2271744" y="2303252"/>
                  <a:pt x="2267068" y="2305949"/>
                </a:cubicBezTo>
                <a:lnTo>
                  <a:pt x="2268147" y="2312423"/>
                </a:lnTo>
                <a:lnTo>
                  <a:pt x="2264910" y="2320920"/>
                </a:lnTo>
                <a:lnTo>
                  <a:pt x="2267068" y="2325236"/>
                </a:lnTo>
                <a:lnTo>
                  <a:pt x="2264910" y="2331576"/>
                </a:lnTo>
                <a:lnTo>
                  <a:pt x="2264910" y="2333734"/>
                </a:lnTo>
                <a:lnTo>
                  <a:pt x="2270305" y="2340208"/>
                </a:lnTo>
                <a:lnTo>
                  <a:pt x="2270305" y="2341287"/>
                </a:lnTo>
                <a:lnTo>
                  <a:pt x="2264910" y="2355179"/>
                </a:lnTo>
                <a:lnTo>
                  <a:pt x="2270305" y="2363676"/>
                </a:lnTo>
                <a:lnTo>
                  <a:pt x="2270305" y="2365834"/>
                </a:lnTo>
                <a:lnTo>
                  <a:pt x="2267068" y="2370150"/>
                </a:lnTo>
                <a:lnTo>
                  <a:pt x="2267068" y="2371229"/>
                </a:lnTo>
                <a:lnTo>
                  <a:pt x="2269225" y="2374331"/>
                </a:lnTo>
                <a:cubicBezTo>
                  <a:pt x="2269225" y="2387189"/>
                  <a:pt x="2263516" y="2393618"/>
                  <a:pt x="2252097" y="2393618"/>
                </a:cubicBezTo>
                <a:lnTo>
                  <a:pt x="2251017" y="2394697"/>
                </a:lnTo>
                <a:lnTo>
                  <a:pt x="2249939" y="2394697"/>
                </a:lnTo>
                <a:lnTo>
                  <a:pt x="2245758" y="2389302"/>
                </a:lnTo>
                <a:lnTo>
                  <a:pt x="2244677" y="2389302"/>
                </a:lnTo>
                <a:cubicBezTo>
                  <a:pt x="2241622" y="2392180"/>
                  <a:pt x="2238744" y="2393618"/>
                  <a:pt x="2236047" y="2393618"/>
                </a:cubicBezTo>
                <a:lnTo>
                  <a:pt x="2233888" y="2393618"/>
                </a:lnTo>
                <a:cubicBezTo>
                  <a:pt x="2219681" y="2393618"/>
                  <a:pt x="2212578" y="2390786"/>
                  <a:pt x="2212578" y="2385121"/>
                </a:cubicBezTo>
                <a:cubicBezTo>
                  <a:pt x="2211679" y="2377928"/>
                  <a:pt x="2208441" y="2374331"/>
                  <a:pt x="2202867" y="2374331"/>
                </a:cubicBezTo>
                <a:lnTo>
                  <a:pt x="2193291" y="2375410"/>
                </a:lnTo>
                <a:cubicBezTo>
                  <a:pt x="2190414" y="2374331"/>
                  <a:pt x="2188256" y="2372578"/>
                  <a:pt x="2186816" y="2370150"/>
                </a:cubicBezTo>
                <a:lnTo>
                  <a:pt x="2186816" y="2367992"/>
                </a:lnTo>
                <a:lnTo>
                  <a:pt x="2194370" y="2367992"/>
                </a:lnTo>
                <a:lnTo>
                  <a:pt x="2206104" y="2369071"/>
                </a:lnTo>
                <a:cubicBezTo>
                  <a:pt x="2210421" y="2369071"/>
                  <a:pt x="2213973" y="2365834"/>
                  <a:pt x="2216759" y="2359360"/>
                </a:cubicBezTo>
                <a:lnTo>
                  <a:pt x="2211499" y="2345468"/>
                </a:lnTo>
                <a:lnTo>
                  <a:pt x="2211499" y="2341287"/>
                </a:lnTo>
                <a:lnTo>
                  <a:pt x="2214601" y="2330497"/>
                </a:lnTo>
                <a:lnTo>
                  <a:pt x="2213658" y="2329418"/>
                </a:lnTo>
                <a:lnTo>
                  <a:pt x="2213658" y="2328474"/>
                </a:lnTo>
                <a:cubicBezTo>
                  <a:pt x="2207003" y="2332700"/>
                  <a:pt x="2202329" y="2334813"/>
                  <a:pt x="2199631" y="2334813"/>
                </a:cubicBezTo>
                <a:lnTo>
                  <a:pt x="2198551" y="2334813"/>
                </a:lnTo>
                <a:cubicBezTo>
                  <a:pt x="2187851" y="2333374"/>
                  <a:pt x="2182501" y="2331576"/>
                  <a:pt x="2182501" y="2329418"/>
                </a:cubicBezTo>
                <a:lnTo>
                  <a:pt x="2182501" y="2327395"/>
                </a:lnTo>
                <a:cubicBezTo>
                  <a:pt x="2181152" y="2327395"/>
                  <a:pt x="2180477" y="2328429"/>
                  <a:pt x="2180477" y="2330497"/>
                </a:cubicBezTo>
                <a:cubicBezTo>
                  <a:pt x="2174723" y="2331216"/>
                  <a:pt x="2171846" y="2332295"/>
                  <a:pt x="2171846" y="2333734"/>
                </a:cubicBezTo>
                <a:lnTo>
                  <a:pt x="2171846" y="2348705"/>
                </a:lnTo>
                <a:lnTo>
                  <a:pt x="2169687" y="2350863"/>
                </a:lnTo>
                <a:lnTo>
                  <a:pt x="2165372" y="2347626"/>
                </a:lnTo>
                <a:lnTo>
                  <a:pt x="2163349" y="2349784"/>
                </a:lnTo>
                <a:lnTo>
                  <a:pt x="2166451" y="2353021"/>
                </a:lnTo>
                <a:lnTo>
                  <a:pt x="2167529" y="2351942"/>
                </a:lnTo>
                <a:lnTo>
                  <a:pt x="2168609" y="2351942"/>
                </a:lnTo>
                <a:cubicBezTo>
                  <a:pt x="2170767" y="2352661"/>
                  <a:pt x="2171846" y="2354819"/>
                  <a:pt x="2171846" y="2358416"/>
                </a:cubicBezTo>
                <a:lnTo>
                  <a:pt x="2171846" y="2366913"/>
                </a:lnTo>
                <a:cubicBezTo>
                  <a:pt x="2178948" y="2367632"/>
                  <a:pt x="2182501" y="2368711"/>
                  <a:pt x="2182501" y="2370150"/>
                </a:cubicBezTo>
                <a:lnTo>
                  <a:pt x="2182501" y="2373387"/>
                </a:lnTo>
                <a:lnTo>
                  <a:pt x="2180477" y="2375410"/>
                </a:lnTo>
                <a:lnTo>
                  <a:pt x="2178320" y="2375410"/>
                </a:lnTo>
                <a:lnTo>
                  <a:pt x="2175082" y="2373387"/>
                </a:lnTo>
                <a:lnTo>
                  <a:pt x="2172925" y="2373387"/>
                </a:lnTo>
                <a:lnTo>
                  <a:pt x="2170767" y="2375410"/>
                </a:lnTo>
                <a:lnTo>
                  <a:pt x="2171846" y="2386200"/>
                </a:lnTo>
                <a:cubicBezTo>
                  <a:pt x="2165282" y="2392584"/>
                  <a:pt x="2160291" y="2395776"/>
                  <a:pt x="2156875" y="2395776"/>
                </a:cubicBezTo>
                <a:lnTo>
                  <a:pt x="2149323" y="2395776"/>
                </a:lnTo>
                <a:cubicBezTo>
                  <a:pt x="2146714" y="2393618"/>
                  <a:pt x="2144242" y="2392539"/>
                  <a:pt x="2141903" y="2392539"/>
                </a:cubicBezTo>
                <a:lnTo>
                  <a:pt x="2134350" y="2394697"/>
                </a:lnTo>
                <a:lnTo>
                  <a:pt x="2131114" y="2394697"/>
                </a:lnTo>
                <a:cubicBezTo>
                  <a:pt x="2122751" y="2394697"/>
                  <a:pt x="2117760" y="2387594"/>
                  <a:pt x="2116144" y="2373387"/>
                </a:cubicBezTo>
                <a:lnTo>
                  <a:pt x="2116144" y="2372308"/>
                </a:lnTo>
                <a:lnTo>
                  <a:pt x="2120459" y="2367992"/>
                </a:lnTo>
                <a:lnTo>
                  <a:pt x="2120459" y="2361518"/>
                </a:lnTo>
                <a:lnTo>
                  <a:pt x="2118302" y="2355179"/>
                </a:lnTo>
                <a:lnTo>
                  <a:pt x="2121539" y="2345468"/>
                </a:lnTo>
                <a:lnTo>
                  <a:pt x="2120459" y="2330497"/>
                </a:lnTo>
                <a:lnTo>
                  <a:pt x="2120459" y="2328474"/>
                </a:lnTo>
                <a:lnTo>
                  <a:pt x="2116144" y="2321999"/>
                </a:lnTo>
                <a:lnTo>
                  <a:pt x="2116144" y="2319841"/>
                </a:lnTo>
                <a:lnTo>
                  <a:pt x="2118302" y="2312423"/>
                </a:lnTo>
                <a:lnTo>
                  <a:pt x="2117221" y="2302712"/>
                </a:lnTo>
                <a:cubicBezTo>
                  <a:pt x="2118479" y="2299206"/>
                  <a:pt x="2120278" y="2297452"/>
                  <a:pt x="2122617" y="2297452"/>
                </a:cubicBezTo>
                <a:cubicBezTo>
                  <a:pt x="2120459" y="2281897"/>
                  <a:pt x="2116906" y="2270117"/>
                  <a:pt x="2111962" y="2262115"/>
                </a:cubicBezTo>
                <a:cubicBezTo>
                  <a:pt x="2110881" y="2262115"/>
                  <a:pt x="2109803" y="2260676"/>
                  <a:pt x="2108724" y="2257799"/>
                </a:cubicBezTo>
                <a:cubicBezTo>
                  <a:pt x="2107285" y="2257799"/>
                  <a:pt x="2106207" y="2253887"/>
                  <a:pt x="2105486" y="2246065"/>
                </a:cubicBezTo>
                <a:cubicBezTo>
                  <a:pt x="2099103" y="2238422"/>
                  <a:pt x="2095911" y="2233072"/>
                  <a:pt x="2095911" y="2230014"/>
                </a:cubicBezTo>
                <a:lnTo>
                  <a:pt x="2096854" y="2228935"/>
                </a:lnTo>
                <a:lnTo>
                  <a:pt x="2100091" y="2230014"/>
                </a:lnTo>
                <a:lnTo>
                  <a:pt x="2113984" y="2225833"/>
                </a:lnTo>
                <a:lnTo>
                  <a:pt x="2119379" y="2226777"/>
                </a:lnTo>
                <a:lnTo>
                  <a:pt x="2120459" y="2221517"/>
                </a:lnTo>
                <a:lnTo>
                  <a:pt x="2119379" y="2200072"/>
                </a:lnTo>
                <a:cubicBezTo>
                  <a:pt x="2123696" y="2199173"/>
                  <a:pt x="2125854" y="2198094"/>
                  <a:pt x="2125854" y="2196835"/>
                </a:cubicBezTo>
                <a:lnTo>
                  <a:pt x="2125854" y="2195891"/>
                </a:lnTo>
                <a:cubicBezTo>
                  <a:pt x="2122256" y="2195351"/>
                  <a:pt x="2120459" y="2194272"/>
                  <a:pt x="2120459" y="2192654"/>
                </a:cubicBezTo>
                <a:lnTo>
                  <a:pt x="2120459" y="2188338"/>
                </a:lnTo>
                <a:lnTo>
                  <a:pt x="2121539" y="2187259"/>
                </a:lnTo>
                <a:lnTo>
                  <a:pt x="2120459" y="2184022"/>
                </a:lnTo>
                <a:lnTo>
                  <a:pt x="2121539" y="2175525"/>
                </a:lnTo>
                <a:lnTo>
                  <a:pt x="2118302" y="2170130"/>
                </a:lnTo>
                <a:lnTo>
                  <a:pt x="2118302" y="2165949"/>
                </a:lnTo>
                <a:lnTo>
                  <a:pt x="2120459" y="2157317"/>
                </a:lnTo>
                <a:lnTo>
                  <a:pt x="2120459" y="2155159"/>
                </a:lnTo>
                <a:lnTo>
                  <a:pt x="2115063" y="2156238"/>
                </a:lnTo>
                <a:lnTo>
                  <a:pt x="2115063" y="2161633"/>
                </a:lnTo>
                <a:lnTo>
                  <a:pt x="2109803" y="2169051"/>
                </a:lnTo>
                <a:lnTo>
                  <a:pt x="2110881" y="2170130"/>
                </a:lnTo>
                <a:lnTo>
                  <a:pt x="2110881" y="2171209"/>
                </a:lnTo>
                <a:lnTo>
                  <a:pt x="2104409" y="2187259"/>
                </a:lnTo>
                <a:lnTo>
                  <a:pt x="2105486" y="2193733"/>
                </a:lnTo>
                <a:cubicBezTo>
                  <a:pt x="2099912" y="2205782"/>
                  <a:pt x="2094921" y="2211806"/>
                  <a:pt x="2090516" y="2211806"/>
                </a:cubicBezTo>
                <a:lnTo>
                  <a:pt x="2090516" y="2212885"/>
                </a:lnTo>
                <a:lnTo>
                  <a:pt x="2091593" y="2220438"/>
                </a:lnTo>
                <a:lnTo>
                  <a:pt x="2090516" y="2221517"/>
                </a:lnTo>
                <a:cubicBezTo>
                  <a:pt x="2092675" y="2221517"/>
                  <a:pt x="2093752" y="2222956"/>
                  <a:pt x="2093752" y="2225833"/>
                </a:cubicBezTo>
                <a:lnTo>
                  <a:pt x="2092675" y="2228935"/>
                </a:lnTo>
                <a:lnTo>
                  <a:pt x="2093752" y="2235409"/>
                </a:lnTo>
                <a:lnTo>
                  <a:pt x="2093752" y="2239725"/>
                </a:lnTo>
                <a:lnTo>
                  <a:pt x="2088357" y="2251460"/>
                </a:lnTo>
                <a:cubicBezTo>
                  <a:pt x="2091235" y="2251460"/>
                  <a:pt x="2092675" y="2253573"/>
                  <a:pt x="2092675" y="2257799"/>
                </a:cubicBezTo>
                <a:lnTo>
                  <a:pt x="2092675" y="2262115"/>
                </a:lnTo>
                <a:lnTo>
                  <a:pt x="2090516" y="2265352"/>
                </a:lnTo>
                <a:lnTo>
                  <a:pt x="2091593" y="2270612"/>
                </a:lnTo>
                <a:lnTo>
                  <a:pt x="2090516" y="2282481"/>
                </a:lnTo>
                <a:lnTo>
                  <a:pt x="2093752" y="2285583"/>
                </a:lnTo>
                <a:lnTo>
                  <a:pt x="2092675" y="2290978"/>
                </a:lnTo>
                <a:lnTo>
                  <a:pt x="2093752" y="2295294"/>
                </a:lnTo>
                <a:cubicBezTo>
                  <a:pt x="2093034" y="2304376"/>
                  <a:pt x="2091593" y="2310086"/>
                  <a:pt x="2089436" y="2312423"/>
                </a:cubicBezTo>
                <a:cubicBezTo>
                  <a:pt x="2089796" y="2326810"/>
                  <a:pt x="2091235" y="2335712"/>
                  <a:pt x="2093752" y="2339129"/>
                </a:cubicBezTo>
                <a:cubicBezTo>
                  <a:pt x="2093213" y="2351987"/>
                  <a:pt x="2091774" y="2358416"/>
                  <a:pt x="2089436" y="2358416"/>
                </a:cubicBezTo>
                <a:lnTo>
                  <a:pt x="2087279" y="2358416"/>
                </a:lnTo>
                <a:lnTo>
                  <a:pt x="2088357" y="2353021"/>
                </a:lnTo>
                <a:lnTo>
                  <a:pt x="2086199" y="2353021"/>
                </a:lnTo>
                <a:lnTo>
                  <a:pt x="2085122" y="2358416"/>
                </a:lnTo>
                <a:cubicBezTo>
                  <a:pt x="2087459" y="2358416"/>
                  <a:pt x="2091370" y="2363721"/>
                  <a:pt x="2096854" y="2374331"/>
                </a:cubicBezTo>
                <a:cubicBezTo>
                  <a:pt x="2092270" y="2384672"/>
                  <a:pt x="2087639" y="2390741"/>
                  <a:pt x="2082963" y="2392539"/>
                </a:cubicBezTo>
                <a:lnTo>
                  <a:pt x="2073387" y="2391460"/>
                </a:lnTo>
                <a:lnTo>
                  <a:pt x="2057335" y="2392539"/>
                </a:lnTo>
                <a:lnTo>
                  <a:pt x="2054099" y="2392539"/>
                </a:lnTo>
                <a:cubicBezTo>
                  <a:pt x="2048436" y="2392539"/>
                  <a:pt x="2044164" y="2387189"/>
                  <a:pt x="2041286" y="2376489"/>
                </a:cubicBezTo>
                <a:lnTo>
                  <a:pt x="2040207" y="2375410"/>
                </a:lnTo>
                <a:lnTo>
                  <a:pt x="2040207" y="2373387"/>
                </a:lnTo>
                <a:cubicBezTo>
                  <a:pt x="2042366" y="2370690"/>
                  <a:pt x="2044838" y="2364980"/>
                  <a:pt x="2047626" y="2356258"/>
                </a:cubicBezTo>
                <a:cubicBezTo>
                  <a:pt x="2044838" y="2352481"/>
                  <a:pt x="2043444" y="2346772"/>
                  <a:pt x="2043444" y="2339129"/>
                </a:cubicBezTo>
                <a:lnTo>
                  <a:pt x="2043444" y="2325236"/>
                </a:lnTo>
                <a:lnTo>
                  <a:pt x="2045602" y="2318762"/>
                </a:lnTo>
                <a:lnTo>
                  <a:pt x="2043444" y="2302712"/>
                </a:lnTo>
                <a:lnTo>
                  <a:pt x="2044523" y="2282481"/>
                </a:lnTo>
                <a:lnTo>
                  <a:pt x="2043444" y="2279244"/>
                </a:lnTo>
                <a:lnTo>
                  <a:pt x="2046547" y="2278165"/>
                </a:lnTo>
                <a:lnTo>
                  <a:pt x="2046547" y="2276007"/>
                </a:lnTo>
                <a:lnTo>
                  <a:pt x="2038048" y="2274928"/>
                </a:lnTo>
                <a:lnTo>
                  <a:pt x="2029418" y="2288820"/>
                </a:lnTo>
                <a:cubicBezTo>
                  <a:pt x="2023752" y="2287921"/>
                  <a:pt x="2020921" y="2286527"/>
                  <a:pt x="2020921" y="2284639"/>
                </a:cubicBezTo>
                <a:lnTo>
                  <a:pt x="2020921" y="2283560"/>
                </a:lnTo>
                <a:cubicBezTo>
                  <a:pt x="2022179" y="2268544"/>
                  <a:pt x="2026809" y="2261036"/>
                  <a:pt x="2034813" y="2261036"/>
                </a:cubicBezTo>
                <a:lnTo>
                  <a:pt x="2036971" y="2250381"/>
                </a:lnTo>
                <a:lnTo>
                  <a:pt x="2035892" y="2249302"/>
                </a:lnTo>
                <a:lnTo>
                  <a:pt x="2035892" y="2248223"/>
                </a:lnTo>
                <a:cubicBezTo>
                  <a:pt x="2036071" y="2243457"/>
                  <a:pt x="2039624" y="2238107"/>
                  <a:pt x="2046547" y="2232172"/>
                </a:cubicBezTo>
                <a:lnTo>
                  <a:pt x="2045602" y="2231093"/>
                </a:lnTo>
                <a:cubicBezTo>
                  <a:pt x="2046231" y="2218235"/>
                  <a:pt x="2051582" y="2200791"/>
                  <a:pt x="2061653" y="2178762"/>
                </a:cubicBezTo>
                <a:cubicBezTo>
                  <a:pt x="2059855" y="2178762"/>
                  <a:pt x="2058775" y="2177323"/>
                  <a:pt x="2058416" y="2174446"/>
                </a:cubicBezTo>
                <a:lnTo>
                  <a:pt x="2061653" y="2163791"/>
                </a:lnTo>
                <a:lnTo>
                  <a:pt x="2060574" y="2148819"/>
                </a:lnTo>
                <a:lnTo>
                  <a:pt x="2064755" y="2145582"/>
                </a:lnTo>
                <a:lnTo>
                  <a:pt x="2062731" y="2138029"/>
                </a:lnTo>
                <a:lnTo>
                  <a:pt x="2084041" y="2136006"/>
                </a:lnTo>
                <a:cubicBezTo>
                  <a:pt x="2101935" y="2138254"/>
                  <a:pt x="2110881" y="2141446"/>
                  <a:pt x="2110881" y="2145582"/>
                </a:cubicBezTo>
                <a:lnTo>
                  <a:pt x="2111962" y="2145582"/>
                </a:lnTo>
                <a:cubicBezTo>
                  <a:pt x="2117626" y="2145582"/>
                  <a:pt x="2120459" y="2143065"/>
                  <a:pt x="2120459" y="2138029"/>
                </a:cubicBezTo>
                <a:cubicBezTo>
                  <a:pt x="2120459" y="2134163"/>
                  <a:pt x="2121896" y="2131690"/>
                  <a:pt x="2124774" y="2130611"/>
                </a:cubicBezTo>
                <a:close/>
                <a:moveTo>
                  <a:pt x="1192003" y="2130611"/>
                </a:moveTo>
                <a:cubicBezTo>
                  <a:pt x="1197039" y="2131330"/>
                  <a:pt x="1199555" y="2132409"/>
                  <a:pt x="1199555" y="2133848"/>
                </a:cubicBezTo>
                <a:lnTo>
                  <a:pt x="1204951" y="2132769"/>
                </a:lnTo>
                <a:lnTo>
                  <a:pt x="1211425" y="2132769"/>
                </a:lnTo>
                <a:cubicBezTo>
                  <a:pt x="1225362" y="2132949"/>
                  <a:pt x="1237141" y="2134747"/>
                  <a:pt x="1246762" y="2138164"/>
                </a:cubicBezTo>
                <a:lnTo>
                  <a:pt x="1253237" y="2137085"/>
                </a:lnTo>
                <a:lnTo>
                  <a:pt x="1257553" y="2140322"/>
                </a:lnTo>
                <a:lnTo>
                  <a:pt x="1256474" y="2141401"/>
                </a:lnTo>
                <a:lnTo>
                  <a:pt x="1257553" y="2142480"/>
                </a:lnTo>
                <a:lnTo>
                  <a:pt x="1257553" y="2143559"/>
                </a:lnTo>
                <a:cubicBezTo>
                  <a:pt x="1249640" y="2153180"/>
                  <a:pt x="1245683" y="2159609"/>
                  <a:pt x="1245683" y="2162846"/>
                </a:cubicBezTo>
                <a:lnTo>
                  <a:pt x="1246762" y="2169320"/>
                </a:lnTo>
                <a:lnTo>
                  <a:pt x="1245683" y="2170399"/>
                </a:lnTo>
                <a:lnTo>
                  <a:pt x="1246762" y="2171344"/>
                </a:lnTo>
                <a:lnTo>
                  <a:pt x="1247841" y="2171344"/>
                </a:lnTo>
                <a:lnTo>
                  <a:pt x="1246762" y="2172423"/>
                </a:lnTo>
                <a:lnTo>
                  <a:pt x="1246762" y="2182134"/>
                </a:lnTo>
                <a:lnTo>
                  <a:pt x="1247841" y="2187529"/>
                </a:lnTo>
                <a:lnTo>
                  <a:pt x="1258632" y="2184292"/>
                </a:lnTo>
                <a:lnTo>
                  <a:pt x="1262948" y="2192924"/>
                </a:lnTo>
                <a:lnTo>
                  <a:pt x="1268208" y="2191845"/>
                </a:lnTo>
                <a:cubicBezTo>
                  <a:pt x="1270366" y="2191845"/>
                  <a:pt x="1271444" y="2194677"/>
                  <a:pt x="1271444" y="2200342"/>
                </a:cubicBezTo>
                <a:lnTo>
                  <a:pt x="1272524" y="2201421"/>
                </a:lnTo>
                <a:cubicBezTo>
                  <a:pt x="1272524" y="2203219"/>
                  <a:pt x="1275040" y="2204658"/>
                  <a:pt x="1280077" y="2205737"/>
                </a:cubicBezTo>
                <a:lnTo>
                  <a:pt x="1280077" y="2208974"/>
                </a:lnTo>
                <a:lnTo>
                  <a:pt x="1277918" y="2211132"/>
                </a:lnTo>
                <a:lnTo>
                  <a:pt x="1249999" y="2205737"/>
                </a:lnTo>
                <a:cubicBezTo>
                  <a:pt x="1247661" y="2205917"/>
                  <a:pt x="1244784" y="2211312"/>
                  <a:pt x="1241367" y="2221922"/>
                </a:cubicBezTo>
                <a:cubicBezTo>
                  <a:pt x="1246401" y="2232083"/>
                  <a:pt x="1248920" y="2238871"/>
                  <a:pt x="1248920" y="2242288"/>
                </a:cubicBezTo>
                <a:lnTo>
                  <a:pt x="1246762" y="2244446"/>
                </a:lnTo>
                <a:lnTo>
                  <a:pt x="1246762" y="2246604"/>
                </a:lnTo>
                <a:lnTo>
                  <a:pt x="1249999" y="2250785"/>
                </a:lnTo>
                <a:cubicBezTo>
                  <a:pt x="1246401" y="2259597"/>
                  <a:pt x="1244604" y="2266431"/>
                  <a:pt x="1244604" y="2271286"/>
                </a:cubicBezTo>
                <a:lnTo>
                  <a:pt x="1245683" y="2277625"/>
                </a:lnTo>
                <a:lnTo>
                  <a:pt x="1241367" y="2281941"/>
                </a:lnTo>
                <a:cubicBezTo>
                  <a:pt x="1242985" y="2282121"/>
                  <a:pt x="1245145" y="2285358"/>
                  <a:pt x="1247841" y="2291653"/>
                </a:cubicBezTo>
                <a:lnTo>
                  <a:pt x="1246762" y="2294890"/>
                </a:lnTo>
                <a:lnTo>
                  <a:pt x="1247841" y="2306624"/>
                </a:lnTo>
                <a:lnTo>
                  <a:pt x="1244604" y="2317414"/>
                </a:lnTo>
                <a:lnTo>
                  <a:pt x="1244604" y="2326046"/>
                </a:lnTo>
                <a:lnTo>
                  <a:pt x="1247841" y="2337780"/>
                </a:lnTo>
                <a:lnTo>
                  <a:pt x="1245683" y="2343175"/>
                </a:lnTo>
                <a:lnTo>
                  <a:pt x="1247841" y="2349649"/>
                </a:lnTo>
                <a:lnTo>
                  <a:pt x="1247841" y="2357067"/>
                </a:lnTo>
                <a:cubicBezTo>
                  <a:pt x="1244963" y="2363541"/>
                  <a:pt x="1243526" y="2369656"/>
                  <a:pt x="1243526" y="2375410"/>
                </a:cubicBezTo>
                <a:cubicBezTo>
                  <a:pt x="1238940" y="2384672"/>
                  <a:pt x="1232510" y="2389302"/>
                  <a:pt x="1224238" y="2389302"/>
                </a:cubicBezTo>
                <a:cubicBezTo>
                  <a:pt x="1218484" y="2393079"/>
                  <a:pt x="1210616" y="2395237"/>
                  <a:pt x="1200634" y="2395776"/>
                </a:cubicBezTo>
                <a:lnTo>
                  <a:pt x="1198476" y="2395776"/>
                </a:lnTo>
                <a:cubicBezTo>
                  <a:pt x="1191283" y="2394877"/>
                  <a:pt x="1187687" y="2393438"/>
                  <a:pt x="1187687" y="2391460"/>
                </a:cubicBezTo>
                <a:lnTo>
                  <a:pt x="1187687" y="2390381"/>
                </a:lnTo>
                <a:lnTo>
                  <a:pt x="1189845" y="2387144"/>
                </a:lnTo>
                <a:lnTo>
                  <a:pt x="1189845" y="2384986"/>
                </a:lnTo>
                <a:lnTo>
                  <a:pt x="1183506" y="2384986"/>
                </a:lnTo>
                <a:cubicBezTo>
                  <a:pt x="1182427" y="2384986"/>
                  <a:pt x="1180629" y="2380715"/>
                  <a:pt x="1178110" y="2372173"/>
                </a:cubicBezTo>
                <a:cubicBezTo>
                  <a:pt x="1168579" y="2361563"/>
                  <a:pt x="1159273" y="2354774"/>
                  <a:pt x="1150191" y="2351807"/>
                </a:cubicBezTo>
                <a:lnTo>
                  <a:pt x="1146954" y="2347491"/>
                </a:lnTo>
                <a:lnTo>
                  <a:pt x="1146954" y="2346412"/>
                </a:lnTo>
                <a:lnTo>
                  <a:pt x="1148033" y="2346412"/>
                </a:lnTo>
                <a:lnTo>
                  <a:pt x="1161925" y="2347491"/>
                </a:lnTo>
                <a:lnTo>
                  <a:pt x="1169478" y="2344254"/>
                </a:lnTo>
                <a:cubicBezTo>
                  <a:pt x="1169478" y="2346412"/>
                  <a:pt x="1170918" y="2347491"/>
                  <a:pt x="1173794" y="2347491"/>
                </a:cubicBezTo>
                <a:lnTo>
                  <a:pt x="1179189" y="2344254"/>
                </a:lnTo>
                <a:lnTo>
                  <a:pt x="1188765" y="2344254"/>
                </a:lnTo>
                <a:cubicBezTo>
                  <a:pt x="1194521" y="2344254"/>
                  <a:pt x="1197398" y="2337825"/>
                  <a:pt x="1197398" y="2324967"/>
                </a:cubicBezTo>
                <a:cubicBezTo>
                  <a:pt x="1197398" y="2321370"/>
                  <a:pt x="1198118" y="2319572"/>
                  <a:pt x="1199555" y="2319572"/>
                </a:cubicBezTo>
                <a:lnTo>
                  <a:pt x="1195240" y="2297048"/>
                </a:lnTo>
                <a:lnTo>
                  <a:pt x="1199555" y="2276546"/>
                </a:lnTo>
                <a:lnTo>
                  <a:pt x="1197398" y="2268049"/>
                </a:lnTo>
                <a:lnTo>
                  <a:pt x="1199555" y="2257259"/>
                </a:lnTo>
                <a:lnTo>
                  <a:pt x="1197398" y="2235814"/>
                </a:lnTo>
                <a:lnTo>
                  <a:pt x="1198476" y="2231498"/>
                </a:lnTo>
                <a:lnTo>
                  <a:pt x="1197398" y="2223945"/>
                </a:lnTo>
                <a:lnTo>
                  <a:pt x="1199555" y="2216527"/>
                </a:lnTo>
                <a:lnTo>
                  <a:pt x="1199555" y="2210053"/>
                </a:lnTo>
                <a:lnTo>
                  <a:pt x="1197398" y="2206816"/>
                </a:lnTo>
                <a:lnTo>
                  <a:pt x="1184585" y="2207895"/>
                </a:lnTo>
                <a:lnTo>
                  <a:pt x="1142638" y="2207895"/>
                </a:lnTo>
                <a:lnTo>
                  <a:pt x="1139401" y="2204658"/>
                </a:lnTo>
                <a:lnTo>
                  <a:pt x="1139401" y="2202500"/>
                </a:lnTo>
                <a:lnTo>
                  <a:pt x="1141559" y="2200342"/>
                </a:lnTo>
                <a:lnTo>
                  <a:pt x="1142638" y="2200342"/>
                </a:lnTo>
                <a:lnTo>
                  <a:pt x="1180269" y="2201421"/>
                </a:lnTo>
                <a:lnTo>
                  <a:pt x="1180269" y="2202500"/>
                </a:lnTo>
                <a:lnTo>
                  <a:pt x="1189845" y="2198184"/>
                </a:lnTo>
                <a:lnTo>
                  <a:pt x="1195240" y="2200342"/>
                </a:lnTo>
                <a:lnTo>
                  <a:pt x="1197398" y="2194003"/>
                </a:lnTo>
                <a:lnTo>
                  <a:pt x="1197398" y="2172423"/>
                </a:lnTo>
                <a:lnTo>
                  <a:pt x="1199555" y="2169320"/>
                </a:lnTo>
                <a:lnTo>
                  <a:pt x="1199555" y="2168241"/>
                </a:lnTo>
                <a:cubicBezTo>
                  <a:pt x="1197039" y="2152955"/>
                  <a:pt x="1194160" y="2142930"/>
                  <a:pt x="1190923" y="2138164"/>
                </a:cubicBezTo>
                <a:lnTo>
                  <a:pt x="1190923" y="2132769"/>
                </a:lnTo>
                <a:lnTo>
                  <a:pt x="1192003" y="2131690"/>
                </a:lnTo>
                <a:close/>
                <a:moveTo>
                  <a:pt x="6684888" y="2130476"/>
                </a:moveTo>
                <a:cubicBezTo>
                  <a:pt x="6702962" y="2133354"/>
                  <a:pt x="6712807" y="2136276"/>
                  <a:pt x="6714426" y="2139243"/>
                </a:cubicBezTo>
                <a:lnTo>
                  <a:pt x="6714426" y="2144638"/>
                </a:lnTo>
                <a:cubicBezTo>
                  <a:pt x="6710200" y="2152731"/>
                  <a:pt x="6706558" y="2156777"/>
                  <a:pt x="6703501" y="2156777"/>
                </a:cubicBezTo>
                <a:lnTo>
                  <a:pt x="6703501" y="2157856"/>
                </a:lnTo>
                <a:lnTo>
                  <a:pt x="6705659" y="2169860"/>
                </a:lnTo>
                <a:cubicBezTo>
                  <a:pt x="6705659" y="2172018"/>
                  <a:pt x="6700938" y="2173457"/>
                  <a:pt x="6691497" y="2174176"/>
                </a:cubicBezTo>
                <a:cubicBezTo>
                  <a:pt x="6691497" y="2175704"/>
                  <a:pt x="6690373" y="2176469"/>
                  <a:pt x="6688125" y="2176469"/>
                </a:cubicBezTo>
                <a:cubicBezTo>
                  <a:pt x="6688125" y="2177728"/>
                  <a:pt x="6690328" y="2179166"/>
                  <a:pt x="6694734" y="2180785"/>
                </a:cubicBezTo>
                <a:lnTo>
                  <a:pt x="6694734" y="2181864"/>
                </a:lnTo>
                <a:lnTo>
                  <a:pt x="6701343" y="2179706"/>
                </a:lnTo>
                <a:lnTo>
                  <a:pt x="6704580" y="2180785"/>
                </a:lnTo>
                <a:lnTo>
                  <a:pt x="6713347" y="2179706"/>
                </a:lnTo>
                <a:lnTo>
                  <a:pt x="6718742" y="2185236"/>
                </a:lnTo>
                <a:lnTo>
                  <a:pt x="6719956" y="2184022"/>
                </a:lnTo>
                <a:lnTo>
                  <a:pt x="6722114" y="2184022"/>
                </a:lnTo>
                <a:lnTo>
                  <a:pt x="6725351" y="2187394"/>
                </a:lnTo>
                <a:lnTo>
                  <a:pt x="6725351" y="2189552"/>
                </a:lnTo>
                <a:lnTo>
                  <a:pt x="6723193" y="2192789"/>
                </a:lnTo>
                <a:lnTo>
                  <a:pt x="6723193" y="2195082"/>
                </a:lnTo>
                <a:lnTo>
                  <a:pt x="6738434" y="2195082"/>
                </a:lnTo>
                <a:cubicBezTo>
                  <a:pt x="6747605" y="2185550"/>
                  <a:pt x="6753810" y="2180785"/>
                  <a:pt x="6757047" y="2180785"/>
                </a:cubicBezTo>
                <a:cubicBezTo>
                  <a:pt x="6758486" y="2180785"/>
                  <a:pt x="6759205" y="2181864"/>
                  <a:pt x="6759205" y="2184022"/>
                </a:cubicBezTo>
                <a:lnTo>
                  <a:pt x="6760419" y="2182943"/>
                </a:lnTo>
                <a:lnTo>
                  <a:pt x="6761498" y="2182943"/>
                </a:lnTo>
                <a:cubicBezTo>
                  <a:pt x="6763116" y="2184471"/>
                  <a:pt x="6767118" y="2185236"/>
                  <a:pt x="6773501" y="2185236"/>
                </a:cubicBezTo>
                <a:cubicBezTo>
                  <a:pt x="6784471" y="2194138"/>
                  <a:pt x="6789956" y="2199577"/>
                  <a:pt x="6789956" y="2201556"/>
                </a:cubicBezTo>
                <a:lnTo>
                  <a:pt x="6791035" y="2204793"/>
                </a:lnTo>
                <a:lnTo>
                  <a:pt x="6798588" y="2203714"/>
                </a:lnTo>
                <a:cubicBezTo>
                  <a:pt x="6801556" y="2206681"/>
                  <a:pt x="6803759" y="2210727"/>
                  <a:pt x="6805197" y="2215852"/>
                </a:cubicBezTo>
                <a:lnTo>
                  <a:pt x="6813964" y="2223406"/>
                </a:lnTo>
                <a:lnTo>
                  <a:pt x="6813964" y="2225698"/>
                </a:lnTo>
                <a:cubicBezTo>
                  <a:pt x="6813245" y="2227856"/>
                  <a:pt x="6811042" y="2228935"/>
                  <a:pt x="6807355" y="2228935"/>
                </a:cubicBezTo>
                <a:lnTo>
                  <a:pt x="6798588" y="2226777"/>
                </a:lnTo>
                <a:lnTo>
                  <a:pt x="6797509" y="2226777"/>
                </a:lnTo>
                <a:lnTo>
                  <a:pt x="6788742" y="2228935"/>
                </a:lnTo>
                <a:lnTo>
                  <a:pt x="6783347" y="2228935"/>
                </a:lnTo>
                <a:lnTo>
                  <a:pt x="6785505" y="2242018"/>
                </a:lnTo>
                <a:lnTo>
                  <a:pt x="6785505" y="2244176"/>
                </a:lnTo>
                <a:cubicBezTo>
                  <a:pt x="6785505" y="2253887"/>
                  <a:pt x="6782583" y="2259372"/>
                  <a:pt x="6776738" y="2260631"/>
                </a:cubicBezTo>
                <a:lnTo>
                  <a:pt x="6772422" y="2260631"/>
                </a:lnTo>
                <a:cubicBezTo>
                  <a:pt x="6772422" y="2261710"/>
                  <a:pt x="6778627" y="2266071"/>
                  <a:pt x="6791035" y="2273714"/>
                </a:cubicBezTo>
                <a:lnTo>
                  <a:pt x="6794272" y="2281402"/>
                </a:lnTo>
                <a:lnTo>
                  <a:pt x="6785505" y="2295699"/>
                </a:lnTo>
                <a:lnTo>
                  <a:pt x="6786584" y="2298936"/>
                </a:lnTo>
                <a:cubicBezTo>
                  <a:pt x="6785865" y="2301813"/>
                  <a:pt x="6784426" y="2303252"/>
                  <a:pt x="6782268" y="2303252"/>
                </a:cubicBezTo>
                <a:lnTo>
                  <a:pt x="6782268" y="2304466"/>
                </a:lnTo>
                <a:lnTo>
                  <a:pt x="6786584" y="2318628"/>
                </a:lnTo>
                <a:lnTo>
                  <a:pt x="6786584" y="2319707"/>
                </a:lnTo>
                <a:lnTo>
                  <a:pt x="6785505" y="2342635"/>
                </a:lnTo>
                <a:lnTo>
                  <a:pt x="6786584" y="2366778"/>
                </a:lnTo>
                <a:cubicBezTo>
                  <a:pt x="6786584" y="2387909"/>
                  <a:pt x="6778942" y="2398474"/>
                  <a:pt x="6763656" y="2398474"/>
                </a:cubicBezTo>
                <a:cubicBezTo>
                  <a:pt x="6754394" y="2398474"/>
                  <a:pt x="6744908" y="2395552"/>
                  <a:pt x="6735197" y="2389707"/>
                </a:cubicBezTo>
                <a:lnTo>
                  <a:pt x="6735197" y="2378782"/>
                </a:lnTo>
                <a:cubicBezTo>
                  <a:pt x="6730431" y="2365654"/>
                  <a:pt x="6724587" y="2359090"/>
                  <a:pt x="6717663" y="2359090"/>
                </a:cubicBezTo>
                <a:lnTo>
                  <a:pt x="6715505" y="2362327"/>
                </a:lnTo>
                <a:lnTo>
                  <a:pt x="6718742" y="2383098"/>
                </a:lnTo>
                <a:lnTo>
                  <a:pt x="6718742" y="2385391"/>
                </a:lnTo>
                <a:cubicBezTo>
                  <a:pt x="6717663" y="2387729"/>
                  <a:pt x="6714381" y="2390246"/>
                  <a:pt x="6708896" y="2392944"/>
                </a:cubicBezTo>
                <a:lnTo>
                  <a:pt x="6703501" y="2390786"/>
                </a:lnTo>
                <a:cubicBezTo>
                  <a:pt x="6700894" y="2390786"/>
                  <a:pt x="6696892" y="2392989"/>
                  <a:pt x="6691497" y="2397395"/>
                </a:cubicBezTo>
                <a:lnTo>
                  <a:pt x="6689204" y="2397395"/>
                </a:lnTo>
                <a:cubicBezTo>
                  <a:pt x="6682640" y="2396496"/>
                  <a:pt x="6679358" y="2393214"/>
                  <a:pt x="6679358" y="2387549"/>
                </a:cubicBezTo>
                <a:lnTo>
                  <a:pt x="6678279" y="2387549"/>
                </a:lnTo>
                <a:cubicBezTo>
                  <a:pt x="6678279" y="2390426"/>
                  <a:pt x="6677560" y="2391865"/>
                  <a:pt x="6676121" y="2391865"/>
                </a:cubicBezTo>
                <a:cubicBezTo>
                  <a:pt x="6673244" y="2390606"/>
                  <a:pt x="6671805" y="2388088"/>
                  <a:pt x="6671805" y="2384312"/>
                </a:cubicBezTo>
                <a:lnTo>
                  <a:pt x="6671805" y="2375545"/>
                </a:lnTo>
                <a:lnTo>
                  <a:pt x="6673963" y="2366778"/>
                </a:lnTo>
                <a:lnTo>
                  <a:pt x="6673963" y="2363406"/>
                </a:lnTo>
                <a:lnTo>
                  <a:pt x="6671805" y="2361248"/>
                </a:lnTo>
                <a:lnTo>
                  <a:pt x="6672884" y="2360169"/>
                </a:lnTo>
                <a:lnTo>
                  <a:pt x="6672884" y="2356932"/>
                </a:lnTo>
                <a:lnTo>
                  <a:pt x="6671805" y="2349244"/>
                </a:lnTo>
                <a:lnTo>
                  <a:pt x="6673963" y="2349244"/>
                </a:lnTo>
                <a:lnTo>
                  <a:pt x="6673963" y="2344928"/>
                </a:lnTo>
                <a:lnTo>
                  <a:pt x="6671805" y="2338319"/>
                </a:lnTo>
                <a:lnTo>
                  <a:pt x="6673963" y="2329553"/>
                </a:lnTo>
                <a:lnTo>
                  <a:pt x="6670726" y="2325236"/>
                </a:lnTo>
                <a:lnTo>
                  <a:pt x="6671805" y="2321865"/>
                </a:lnTo>
                <a:lnTo>
                  <a:pt x="6670726" y="2314312"/>
                </a:lnTo>
                <a:lnTo>
                  <a:pt x="6671805" y="2303252"/>
                </a:lnTo>
                <a:lnTo>
                  <a:pt x="6670726" y="2303252"/>
                </a:lnTo>
                <a:lnTo>
                  <a:pt x="6660880" y="2304466"/>
                </a:lnTo>
                <a:cubicBezTo>
                  <a:pt x="6657014" y="2304466"/>
                  <a:pt x="6654092" y="2302622"/>
                  <a:pt x="6652114" y="2298936"/>
                </a:cubicBezTo>
                <a:cubicBezTo>
                  <a:pt x="6652114" y="2295879"/>
                  <a:pt x="6658318" y="2293676"/>
                  <a:pt x="6670726" y="2292327"/>
                </a:cubicBezTo>
                <a:lnTo>
                  <a:pt x="6671805" y="2291248"/>
                </a:lnTo>
                <a:lnTo>
                  <a:pt x="6671805" y="2290169"/>
                </a:lnTo>
                <a:cubicBezTo>
                  <a:pt x="6671805" y="2281447"/>
                  <a:pt x="6669962" y="2277086"/>
                  <a:pt x="6666275" y="2277086"/>
                </a:cubicBezTo>
                <a:lnTo>
                  <a:pt x="6651035" y="2276007"/>
                </a:lnTo>
                <a:lnTo>
                  <a:pt x="6648742" y="2279244"/>
                </a:lnTo>
                <a:lnTo>
                  <a:pt x="6648742" y="2294620"/>
                </a:lnTo>
                <a:lnTo>
                  <a:pt x="6646584" y="2303252"/>
                </a:lnTo>
                <a:cubicBezTo>
                  <a:pt x="6650270" y="2303791"/>
                  <a:pt x="6652114" y="2306714"/>
                  <a:pt x="6652114" y="2312019"/>
                </a:cubicBezTo>
                <a:lnTo>
                  <a:pt x="6652114" y="2313098"/>
                </a:lnTo>
                <a:lnTo>
                  <a:pt x="6649821" y="2321865"/>
                </a:lnTo>
                <a:lnTo>
                  <a:pt x="6653193" y="2321865"/>
                </a:lnTo>
                <a:lnTo>
                  <a:pt x="6658588" y="2322944"/>
                </a:lnTo>
                <a:lnTo>
                  <a:pt x="6660880" y="2320786"/>
                </a:lnTo>
                <a:lnTo>
                  <a:pt x="6665196" y="2320786"/>
                </a:lnTo>
                <a:lnTo>
                  <a:pt x="6667354" y="2322944"/>
                </a:lnTo>
                <a:lnTo>
                  <a:pt x="6667354" y="2324157"/>
                </a:lnTo>
                <a:cubicBezTo>
                  <a:pt x="6667354" y="2325596"/>
                  <a:pt x="6664432" y="2326316"/>
                  <a:pt x="6658588" y="2326316"/>
                </a:cubicBezTo>
                <a:cubicBezTo>
                  <a:pt x="6658588" y="2328474"/>
                  <a:pt x="6655665" y="2329553"/>
                  <a:pt x="6649821" y="2329553"/>
                </a:cubicBezTo>
                <a:lnTo>
                  <a:pt x="6647663" y="2332790"/>
                </a:lnTo>
                <a:cubicBezTo>
                  <a:pt x="6647663" y="2346097"/>
                  <a:pt x="6649146" y="2354145"/>
                  <a:pt x="6652114" y="2356932"/>
                </a:cubicBezTo>
                <a:lnTo>
                  <a:pt x="6652114" y="2360169"/>
                </a:lnTo>
                <a:lnTo>
                  <a:pt x="6649821" y="2367857"/>
                </a:lnTo>
                <a:lnTo>
                  <a:pt x="6652114" y="2372173"/>
                </a:lnTo>
                <a:lnTo>
                  <a:pt x="6649821" y="2378782"/>
                </a:lnTo>
                <a:lnTo>
                  <a:pt x="6649821" y="2379861"/>
                </a:lnTo>
                <a:lnTo>
                  <a:pt x="6652114" y="2383098"/>
                </a:lnTo>
                <a:lnTo>
                  <a:pt x="6652114" y="2386470"/>
                </a:lnTo>
                <a:lnTo>
                  <a:pt x="6649821" y="2388628"/>
                </a:lnTo>
                <a:lnTo>
                  <a:pt x="6648742" y="2388628"/>
                </a:lnTo>
                <a:lnTo>
                  <a:pt x="6641189" y="2387549"/>
                </a:lnTo>
                <a:cubicBezTo>
                  <a:pt x="6639300" y="2393394"/>
                  <a:pt x="6636019" y="2396316"/>
                  <a:pt x="6631343" y="2396316"/>
                </a:cubicBezTo>
                <a:lnTo>
                  <a:pt x="6630129" y="2396316"/>
                </a:lnTo>
                <a:lnTo>
                  <a:pt x="6618125" y="2392944"/>
                </a:lnTo>
                <a:lnTo>
                  <a:pt x="6609358" y="2394158"/>
                </a:lnTo>
                <a:cubicBezTo>
                  <a:pt x="6605042" y="2389392"/>
                  <a:pt x="6602884" y="2382828"/>
                  <a:pt x="6602884" y="2374466"/>
                </a:cubicBezTo>
                <a:lnTo>
                  <a:pt x="6599512" y="2371094"/>
                </a:lnTo>
                <a:lnTo>
                  <a:pt x="6606121" y="2360169"/>
                </a:lnTo>
                <a:cubicBezTo>
                  <a:pt x="6603244" y="2360169"/>
                  <a:pt x="6601805" y="2357247"/>
                  <a:pt x="6601805" y="2351402"/>
                </a:cubicBezTo>
                <a:lnTo>
                  <a:pt x="6603963" y="2335082"/>
                </a:lnTo>
                <a:lnTo>
                  <a:pt x="6601805" y="2332790"/>
                </a:lnTo>
                <a:lnTo>
                  <a:pt x="6601805" y="2325236"/>
                </a:lnTo>
                <a:lnTo>
                  <a:pt x="6600726" y="2325236"/>
                </a:lnTo>
                <a:cubicBezTo>
                  <a:pt x="6596140" y="2327215"/>
                  <a:pt x="6592454" y="2333374"/>
                  <a:pt x="6589666" y="2343714"/>
                </a:cubicBezTo>
                <a:cubicBezTo>
                  <a:pt x="6587508" y="2349559"/>
                  <a:pt x="6584226" y="2352481"/>
                  <a:pt x="6579820" y="2352481"/>
                </a:cubicBezTo>
                <a:cubicBezTo>
                  <a:pt x="6574246" y="2360754"/>
                  <a:pt x="6568086" y="2366598"/>
                  <a:pt x="6561342" y="2370015"/>
                </a:cubicBezTo>
                <a:cubicBezTo>
                  <a:pt x="6561342" y="2372982"/>
                  <a:pt x="6557296" y="2376984"/>
                  <a:pt x="6549204" y="2382019"/>
                </a:cubicBezTo>
                <a:lnTo>
                  <a:pt x="6545967" y="2378782"/>
                </a:lnTo>
                <a:cubicBezTo>
                  <a:pt x="6552351" y="2363496"/>
                  <a:pt x="6557071" y="2355853"/>
                  <a:pt x="6560128" y="2355853"/>
                </a:cubicBezTo>
                <a:lnTo>
                  <a:pt x="6557970" y="2352481"/>
                </a:lnTo>
                <a:lnTo>
                  <a:pt x="6563500" y="2329553"/>
                </a:lnTo>
                <a:lnTo>
                  <a:pt x="6569974" y="2324157"/>
                </a:lnTo>
                <a:cubicBezTo>
                  <a:pt x="6569435" y="2321910"/>
                  <a:pt x="6567996" y="2320426"/>
                  <a:pt x="6565658" y="2319707"/>
                </a:cubicBezTo>
                <a:lnTo>
                  <a:pt x="6566737" y="2310940"/>
                </a:lnTo>
                <a:lnTo>
                  <a:pt x="6565658" y="2307703"/>
                </a:lnTo>
                <a:lnTo>
                  <a:pt x="6566737" y="2301094"/>
                </a:lnTo>
                <a:lnTo>
                  <a:pt x="6566737" y="2292327"/>
                </a:lnTo>
                <a:lnTo>
                  <a:pt x="6567816" y="2291248"/>
                </a:lnTo>
                <a:lnTo>
                  <a:pt x="6566737" y="2288011"/>
                </a:lnTo>
                <a:lnTo>
                  <a:pt x="6567816" y="2272635"/>
                </a:lnTo>
                <a:lnTo>
                  <a:pt x="6566737" y="2247548"/>
                </a:lnTo>
                <a:lnTo>
                  <a:pt x="6566737" y="2226777"/>
                </a:lnTo>
                <a:lnTo>
                  <a:pt x="6567816" y="2222327"/>
                </a:lnTo>
                <a:lnTo>
                  <a:pt x="6566737" y="2218010"/>
                </a:lnTo>
                <a:lnTo>
                  <a:pt x="6566737" y="2210323"/>
                </a:lnTo>
                <a:lnTo>
                  <a:pt x="6568895" y="2196161"/>
                </a:lnTo>
                <a:lnTo>
                  <a:pt x="6566737" y="2191710"/>
                </a:lnTo>
                <a:lnTo>
                  <a:pt x="6569974" y="2169860"/>
                </a:lnTo>
                <a:lnTo>
                  <a:pt x="6567816" y="2162172"/>
                </a:lnTo>
                <a:cubicBezTo>
                  <a:pt x="6567816" y="2158575"/>
                  <a:pt x="6570379" y="2156417"/>
                  <a:pt x="6575504" y="2155698"/>
                </a:cubicBezTo>
                <a:lnTo>
                  <a:pt x="6611651" y="2165544"/>
                </a:lnTo>
                <a:cubicBezTo>
                  <a:pt x="6613989" y="2167882"/>
                  <a:pt x="6618709" y="2169680"/>
                  <a:pt x="6625813" y="2170939"/>
                </a:cubicBezTo>
                <a:lnTo>
                  <a:pt x="6636738" y="2165544"/>
                </a:lnTo>
                <a:lnTo>
                  <a:pt x="6648742" y="2165544"/>
                </a:lnTo>
                <a:lnTo>
                  <a:pt x="6656430" y="2167702"/>
                </a:lnTo>
                <a:lnTo>
                  <a:pt x="6656430" y="2166623"/>
                </a:lnTo>
                <a:lnTo>
                  <a:pt x="6663038" y="2145852"/>
                </a:lnTo>
                <a:lnTo>
                  <a:pt x="6663038" y="2143559"/>
                </a:lnTo>
                <a:lnTo>
                  <a:pt x="6656430" y="2137085"/>
                </a:lnTo>
                <a:cubicBezTo>
                  <a:pt x="6660656" y="2134118"/>
                  <a:pt x="6664297" y="2132634"/>
                  <a:pt x="6667354" y="2132634"/>
                </a:cubicBezTo>
                <a:lnTo>
                  <a:pt x="6678279" y="2133713"/>
                </a:lnTo>
                <a:close/>
                <a:moveTo>
                  <a:pt x="7643876" y="2130207"/>
                </a:moveTo>
                <a:lnTo>
                  <a:pt x="7653722" y="2131286"/>
                </a:lnTo>
                <a:lnTo>
                  <a:pt x="7673414" y="2130207"/>
                </a:lnTo>
                <a:cubicBezTo>
                  <a:pt x="7676111" y="2130207"/>
                  <a:pt x="7681911" y="2133084"/>
                  <a:pt x="7690813" y="2138839"/>
                </a:cubicBezTo>
                <a:lnTo>
                  <a:pt x="7691892" y="2138839"/>
                </a:lnTo>
                <a:lnTo>
                  <a:pt x="7696343" y="2135602"/>
                </a:lnTo>
                <a:cubicBezTo>
                  <a:pt x="7706503" y="2136681"/>
                  <a:pt x="7711584" y="2139962"/>
                  <a:pt x="7711584" y="2145447"/>
                </a:cubicBezTo>
                <a:cubicBezTo>
                  <a:pt x="7703581" y="2151921"/>
                  <a:pt x="7699580" y="2164555"/>
                  <a:pt x="7699580" y="2183347"/>
                </a:cubicBezTo>
                <a:cubicBezTo>
                  <a:pt x="7702457" y="2183347"/>
                  <a:pt x="7703896" y="2190586"/>
                  <a:pt x="7703896" y="2205062"/>
                </a:cubicBezTo>
                <a:lnTo>
                  <a:pt x="7699580" y="2209378"/>
                </a:lnTo>
                <a:cubicBezTo>
                  <a:pt x="7709021" y="2210637"/>
                  <a:pt x="7713742" y="2219314"/>
                  <a:pt x="7713742" y="2235409"/>
                </a:cubicBezTo>
                <a:cubicBezTo>
                  <a:pt x="7717788" y="2246469"/>
                  <a:pt x="7724712" y="2256990"/>
                  <a:pt x="7734512" y="2266970"/>
                </a:cubicBezTo>
                <a:cubicBezTo>
                  <a:pt x="7737390" y="2270387"/>
                  <a:pt x="7738828" y="2274344"/>
                  <a:pt x="7738828" y="2278839"/>
                </a:cubicBezTo>
                <a:cubicBezTo>
                  <a:pt x="7748719" y="2287022"/>
                  <a:pt x="7754924" y="2295339"/>
                  <a:pt x="7757441" y="2303791"/>
                </a:cubicBezTo>
                <a:lnTo>
                  <a:pt x="7779291" y="2317953"/>
                </a:lnTo>
                <a:lnTo>
                  <a:pt x="7809908" y="2334138"/>
                </a:lnTo>
                <a:cubicBezTo>
                  <a:pt x="7813505" y="2335397"/>
                  <a:pt x="7815303" y="2337240"/>
                  <a:pt x="7815303" y="2339668"/>
                </a:cubicBezTo>
                <a:lnTo>
                  <a:pt x="7813145" y="2343984"/>
                </a:lnTo>
                <a:lnTo>
                  <a:pt x="7814224" y="2350458"/>
                </a:lnTo>
                <a:cubicBezTo>
                  <a:pt x="7812965" y="2350458"/>
                  <a:pt x="7810043" y="2354460"/>
                  <a:pt x="7805457" y="2362462"/>
                </a:cubicBezTo>
                <a:cubicBezTo>
                  <a:pt x="7795656" y="2369476"/>
                  <a:pt x="7789497" y="2378153"/>
                  <a:pt x="7786979" y="2388493"/>
                </a:cubicBezTo>
                <a:lnTo>
                  <a:pt x="7780370" y="2390651"/>
                </a:lnTo>
                <a:lnTo>
                  <a:pt x="7777133" y="2390651"/>
                </a:lnTo>
                <a:cubicBezTo>
                  <a:pt x="7769670" y="2390651"/>
                  <a:pt x="7758745" y="2384492"/>
                  <a:pt x="7744358" y="2372173"/>
                </a:cubicBezTo>
                <a:cubicBezTo>
                  <a:pt x="7740132" y="2370735"/>
                  <a:pt x="7734647" y="2363496"/>
                  <a:pt x="7727904" y="2350458"/>
                </a:cubicBezTo>
                <a:lnTo>
                  <a:pt x="7723588" y="2345063"/>
                </a:lnTo>
                <a:lnTo>
                  <a:pt x="7723588" y="2339668"/>
                </a:lnTo>
                <a:cubicBezTo>
                  <a:pt x="7718462" y="2339668"/>
                  <a:pt x="7714821" y="2333509"/>
                  <a:pt x="7712663" y="2321190"/>
                </a:cubicBezTo>
                <a:cubicBezTo>
                  <a:pt x="7706998" y="2321190"/>
                  <a:pt x="7702277" y="2308152"/>
                  <a:pt x="7698501" y="2282076"/>
                </a:cubicBezTo>
                <a:lnTo>
                  <a:pt x="7698501" y="2280997"/>
                </a:lnTo>
                <a:lnTo>
                  <a:pt x="7699580" y="2275602"/>
                </a:lnTo>
                <a:lnTo>
                  <a:pt x="7696343" y="2259282"/>
                </a:lnTo>
                <a:lnTo>
                  <a:pt x="7698501" y="2251729"/>
                </a:lnTo>
                <a:lnTo>
                  <a:pt x="7692971" y="2242018"/>
                </a:lnTo>
                <a:lnTo>
                  <a:pt x="7691892" y="2242018"/>
                </a:lnTo>
                <a:cubicBezTo>
                  <a:pt x="7690453" y="2242018"/>
                  <a:pt x="7689734" y="2243817"/>
                  <a:pt x="7689734" y="2247413"/>
                </a:cubicBezTo>
                <a:lnTo>
                  <a:pt x="7686497" y="2250650"/>
                </a:lnTo>
                <a:lnTo>
                  <a:pt x="7687576" y="2258203"/>
                </a:lnTo>
                <a:cubicBezTo>
                  <a:pt x="7680292" y="2282841"/>
                  <a:pt x="7673369" y="2299116"/>
                  <a:pt x="7666805" y="2307028"/>
                </a:cubicBezTo>
                <a:cubicBezTo>
                  <a:pt x="7660241" y="2322224"/>
                  <a:pt x="7651159" y="2335622"/>
                  <a:pt x="7639560" y="2347221"/>
                </a:cubicBezTo>
                <a:cubicBezTo>
                  <a:pt x="7635514" y="2347221"/>
                  <a:pt x="7630029" y="2351178"/>
                  <a:pt x="7623105" y="2359090"/>
                </a:cubicBezTo>
                <a:cubicBezTo>
                  <a:pt x="7595411" y="2379412"/>
                  <a:pt x="7580485" y="2389572"/>
                  <a:pt x="7578327" y="2389572"/>
                </a:cubicBezTo>
                <a:cubicBezTo>
                  <a:pt x="7578327" y="2391011"/>
                  <a:pt x="7576528" y="2391730"/>
                  <a:pt x="7572932" y="2391730"/>
                </a:cubicBezTo>
                <a:lnTo>
                  <a:pt x="7571853" y="2390651"/>
                </a:lnTo>
                <a:lnTo>
                  <a:pt x="7570639" y="2390651"/>
                </a:lnTo>
                <a:cubicBezTo>
                  <a:pt x="7561737" y="2394967"/>
                  <a:pt x="7553015" y="2397125"/>
                  <a:pt x="7544473" y="2397125"/>
                </a:cubicBezTo>
                <a:lnTo>
                  <a:pt x="7543394" y="2396046"/>
                </a:lnTo>
                <a:lnTo>
                  <a:pt x="7543394" y="2394967"/>
                </a:lnTo>
                <a:cubicBezTo>
                  <a:pt x="7552655" y="2383548"/>
                  <a:pt x="7568661" y="2367632"/>
                  <a:pt x="7591410" y="2347221"/>
                </a:cubicBezTo>
                <a:cubicBezTo>
                  <a:pt x="7603099" y="2331486"/>
                  <a:pt x="7608943" y="2322089"/>
                  <a:pt x="7608943" y="2319032"/>
                </a:cubicBezTo>
                <a:cubicBezTo>
                  <a:pt x="7608943" y="2315615"/>
                  <a:pt x="7611866" y="2311614"/>
                  <a:pt x="7617710" y="2307028"/>
                </a:cubicBezTo>
                <a:cubicBezTo>
                  <a:pt x="7617710" y="2304870"/>
                  <a:pt x="7619868" y="2303072"/>
                  <a:pt x="7624184" y="2301633"/>
                </a:cubicBezTo>
                <a:lnTo>
                  <a:pt x="7624184" y="2289764"/>
                </a:lnTo>
                <a:cubicBezTo>
                  <a:pt x="7624724" y="2284999"/>
                  <a:pt x="7626927" y="2280278"/>
                  <a:pt x="7630793" y="2275602"/>
                </a:cubicBezTo>
                <a:lnTo>
                  <a:pt x="7628635" y="2269128"/>
                </a:lnTo>
                <a:lnTo>
                  <a:pt x="7628635" y="2268049"/>
                </a:lnTo>
                <a:lnTo>
                  <a:pt x="7632951" y="2236488"/>
                </a:lnTo>
                <a:lnTo>
                  <a:pt x="7637267" y="2225698"/>
                </a:lnTo>
                <a:lnTo>
                  <a:pt x="7639560" y="2223540"/>
                </a:lnTo>
                <a:lnTo>
                  <a:pt x="7639560" y="2219224"/>
                </a:lnTo>
                <a:lnTo>
                  <a:pt x="7638346" y="2212615"/>
                </a:lnTo>
                <a:lnTo>
                  <a:pt x="7641718" y="2205062"/>
                </a:lnTo>
                <a:lnTo>
                  <a:pt x="7640639" y="2196430"/>
                </a:lnTo>
                <a:lnTo>
                  <a:pt x="7644955" y="2194272"/>
                </a:lnTo>
                <a:lnTo>
                  <a:pt x="7644955" y="2193193"/>
                </a:lnTo>
                <a:cubicBezTo>
                  <a:pt x="7641358" y="2189327"/>
                  <a:pt x="7639560" y="2186045"/>
                  <a:pt x="7639560" y="2183347"/>
                </a:cubicBezTo>
                <a:lnTo>
                  <a:pt x="7640639" y="2172557"/>
                </a:lnTo>
                <a:lnTo>
                  <a:pt x="7639560" y="2160554"/>
                </a:lnTo>
                <a:lnTo>
                  <a:pt x="7640639" y="2157317"/>
                </a:lnTo>
                <a:lnTo>
                  <a:pt x="7639560" y="2150842"/>
                </a:lnTo>
                <a:lnTo>
                  <a:pt x="7641718" y="2143289"/>
                </a:lnTo>
                <a:lnTo>
                  <a:pt x="7639560" y="2140997"/>
                </a:lnTo>
                <a:lnTo>
                  <a:pt x="7639560" y="2134523"/>
                </a:lnTo>
                <a:close/>
                <a:moveTo>
                  <a:pt x="4129152" y="2130207"/>
                </a:moveTo>
                <a:lnTo>
                  <a:pt x="4138998" y="2131286"/>
                </a:lnTo>
                <a:lnTo>
                  <a:pt x="4158689" y="2130207"/>
                </a:lnTo>
                <a:cubicBezTo>
                  <a:pt x="4161387" y="2130207"/>
                  <a:pt x="4167187" y="2133084"/>
                  <a:pt x="4176088" y="2138839"/>
                </a:cubicBezTo>
                <a:lnTo>
                  <a:pt x="4177167" y="2138839"/>
                </a:lnTo>
                <a:lnTo>
                  <a:pt x="4181618" y="2135602"/>
                </a:lnTo>
                <a:cubicBezTo>
                  <a:pt x="4191779" y="2136681"/>
                  <a:pt x="4196859" y="2139962"/>
                  <a:pt x="4196859" y="2145447"/>
                </a:cubicBezTo>
                <a:cubicBezTo>
                  <a:pt x="4188856" y="2151921"/>
                  <a:pt x="4184855" y="2164555"/>
                  <a:pt x="4184855" y="2183347"/>
                </a:cubicBezTo>
                <a:cubicBezTo>
                  <a:pt x="4187732" y="2183347"/>
                  <a:pt x="4189171" y="2190586"/>
                  <a:pt x="4189171" y="2205062"/>
                </a:cubicBezTo>
                <a:lnTo>
                  <a:pt x="4184855" y="2209378"/>
                </a:lnTo>
                <a:cubicBezTo>
                  <a:pt x="4194297" y="2210637"/>
                  <a:pt x="4199017" y="2219314"/>
                  <a:pt x="4199017" y="2235409"/>
                </a:cubicBezTo>
                <a:cubicBezTo>
                  <a:pt x="4203063" y="2246469"/>
                  <a:pt x="4209987" y="2256990"/>
                  <a:pt x="4219788" y="2266970"/>
                </a:cubicBezTo>
                <a:cubicBezTo>
                  <a:pt x="4222665" y="2270387"/>
                  <a:pt x="4224104" y="2274344"/>
                  <a:pt x="4224104" y="2278839"/>
                </a:cubicBezTo>
                <a:cubicBezTo>
                  <a:pt x="4233995" y="2287022"/>
                  <a:pt x="4240199" y="2295339"/>
                  <a:pt x="4242717" y="2303791"/>
                </a:cubicBezTo>
                <a:lnTo>
                  <a:pt x="4264567" y="2317953"/>
                </a:lnTo>
                <a:lnTo>
                  <a:pt x="4295183" y="2334138"/>
                </a:lnTo>
                <a:cubicBezTo>
                  <a:pt x="4298780" y="2335397"/>
                  <a:pt x="4300578" y="2337240"/>
                  <a:pt x="4300578" y="2339668"/>
                </a:cubicBezTo>
                <a:lnTo>
                  <a:pt x="4298420" y="2343984"/>
                </a:lnTo>
                <a:lnTo>
                  <a:pt x="4299499" y="2350458"/>
                </a:lnTo>
                <a:cubicBezTo>
                  <a:pt x="4298240" y="2350458"/>
                  <a:pt x="4295318" y="2354460"/>
                  <a:pt x="4290732" y="2362462"/>
                </a:cubicBezTo>
                <a:cubicBezTo>
                  <a:pt x="4280931" y="2369476"/>
                  <a:pt x="4274772" y="2378153"/>
                  <a:pt x="4272255" y="2388493"/>
                </a:cubicBezTo>
                <a:lnTo>
                  <a:pt x="4265646" y="2390651"/>
                </a:lnTo>
                <a:lnTo>
                  <a:pt x="4262409" y="2390651"/>
                </a:lnTo>
                <a:cubicBezTo>
                  <a:pt x="4254945" y="2390651"/>
                  <a:pt x="4244020" y="2384492"/>
                  <a:pt x="4229634" y="2372173"/>
                </a:cubicBezTo>
                <a:cubicBezTo>
                  <a:pt x="4225407" y="2370734"/>
                  <a:pt x="4219923" y="2363496"/>
                  <a:pt x="4213179" y="2350458"/>
                </a:cubicBezTo>
                <a:lnTo>
                  <a:pt x="4208863" y="2345063"/>
                </a:lnTo>
                <a:lnTo>
                  <a:pt x="4208863" y="2339668"/>
                </a:lnTo>
                <a:cubicBezTo>
                  <a:pt x="4203738" y="2339668"/>
                  <a:pt x="4200096" y="2333509"/>
                  <a:pt x="4197938" y="2321190"/>
                </a:cubicBezTo>
                <a:cubicBezTo>
                  <a:pt x="4192273" y="2321190"/>
                  <a:pt x="4187553" y="2308152"/>
                  <a:pt x="4183776" y="2282076"/>
                </a:cubicBezTo>
                <a:lnTo>
                  <a:pt x="4183776" y="2280997"/>
                </a:lnTo>
                <a:lnTo>
                  <a:pt x="4184855" y="2275602"/>
                </a:lnTo>
                <a:lnTo>
                  <a:pt x="4181618" y="2259282"/>
                </a:lnTo>
                <a:lnTo>
                  <a:pt x="4183776" y="2251729"/>
                </a:lnTo>
                <a:lnTo>
                  <a:pt x="4178246" y="2242018"/>
                </a:lnTo>
                <a:lnTo>
                  <a:pt x="4177167" y="2242018"/>
                </a:lnTo>
                <a:cubicBezTo>
                  <a:pt x="4175728" y="2242018"/>
                  <a:pt x="4175009" y="2243817"/>
                  <a:pt x="4175009" y="2247413"/>
                </a:cubicBezTo>
                <a:lnTo>
                  <a:pt x="4171772" y="2250650"/>
                </a:lnTo>
                <a:lnTo>
                  <a:pt x="4172851" y="2258203"/>
                </a:lnTo>
                <a:cubicBezTo>
                  <a:pt x="4165568" y="2282841"/>
                  <a:pt x="4158644" y="2299116"/>
                  <a:pt x="4152080" y="2307028"/>
                </a:cubicBezTo>
                <a:cubicBezTo>
                  <a:pt x="4145516" y="2322224"/>
                  <a:pt x="4136435" y="2335622"/>
                  <a:pt x="4124836" y="2347221"/>
                </a:cubicBezTo>
                <a:cubicBezTo>
                  <a:pt x="4120789" y="2347221"/>
                  <a:pt x="4115304" y="2351178"/>
                  <a:pt x="4108381" y="2359090"/>
                </a:cubicBezTo>
                <a:cubicBezTo>
                  <a:pt x="4080686" y="2379412"/>
                  <a:pt x="4065760" y="2389572"/>
                  <a:pt x="4063602" y="2389572"/>
                </a:cubicBezTo>
                <a:cubicBezTo>
                  <a:pt x="4063602" y="2391011"/>
                  <a:pt x="4061803" y="2391730"/>
                  <a:pt x="4058207" y="2391730"/>
                </a:cubicBezTo>
                <a:lnTo>
                  <a:pt x="4057128" y="2390651"/>
                </a:lnTo>
                <a:lnTo>
                  <a:pt x="4055914" y="2390651"/>
                </a:lnTo>
                <a:cubicBezTo>
                  <a:pt x="4047012" y="2394967"/>
                  <a:pt x="4038290" y="2397125"/>
                  <a:pt x="4029748" y="2397125"/>
                </a:cubicBezTo>
                <a:lnTo>
                  <a:pt x="4028669" y="2396046"/>
                </a:lnTo>
                <a:lnTo>
                  <a:pt x="4028669" y="2394967"/>
                </a:lnTo>
                <a:cubicBezTo>
                  <a:pt x="4037930" y="2383548"/>
                  <a:pt x="4053936" y="2367632"/>
                  <a:pt x="4076685" y="2347221"/>
                </a:cubicBezTo>
                <a:cubicBezTo>
                  <a:pt x="4088374" y="2331486"/>
                  <a:pt x="4094219" y="2322089"/>
                  <a:pt x="4094219" y="2319032"/>
                </a:cubicBezTo>
                <a:cubicBezTo>
                  <a:pt x="4094219" y="2315615"/>
                  <a:pt x="4097141" y="2311614"/>
                  <a:pt x="4102986" y="2307028"/>
                </a:cubicBezTo>
                <a:cubicBezTo>
                  <a:pt x="4102986" y="2304870"/>
                  <a:pt x="4105144" y="2303072"/>
                  <a:pt x="4109460" y="2301633"/>
                </a:cubicBezTo>
                <a:lnTo>
                  <a:pt x="4109460" y="2289764"/>
                </a:lnTo>
                <a:cubicBezTo>
                  <a:pt x="4109999" y="2284999"/>
                  <a:pt x="4112202" y="2280278"/>
                  <a:pt x="4116069" y="2275602"/>
                </a:cubicBezTo>
                <a:lnTo>
                  <a:pt x="4113911" y="2269128"/>
                </a:lnTo>
                <a:lnTo>
                  <a:pt x="4113911" y="2268049"/>
                </a:lnTo>
                <a:lnTo>
                  <a:pt x="4118227" y="2236488"/>
                </a:lnTo>
                <a:lnTo>
                  <a:pt x="4122543" y="2225698"/>
                </a:lnTo>
                <a:lnTo>
                  <a:pt x="4124836" y="2223540"/>
                </a:lnTo>
                <a:lnTo>
                  <a:pt x="4124836" y="2219224"/>
                </a:lnTo>
                <a:lnTo>
                  <a:pt x="4123622" y="2212615"/>
                </a:lnTo>
                <a:lnTo>
                  <a:pt x="4126994" y="2205062"/>
                </a:lnTo>
                <a:lnTo>
                  <a:pt x="4125915" y="2196430"/>
                </a:lnTo>
                <a:lnTo>
                  <a:pt x="4130231" y="2194272"/>
                </a:lnTo>
                <a:lnTo>
                  <a:pt x="4130231" y="2193193"/>
                </a:lnTo>
                <a:cubicBezTo>
                  <a:pt x="4126634" y="2189327"/>
                  <a:pt x="4124836" y="2186045"/>
                  <a:pt x="4124836" y="2183347"/>
                </a:cubicBezTo>
                <a:lnTo>
                  <a:pt x="4125915" y="2172557"/>
                </a:lnTo>
                <a:lnTo>
                  <a:pt x="4124836" y="2160554"/>
                </a:lnTo>
                <a:lnTo>
                  <a:pt x="4125915" y="2157317"/>
                </a:lnTo>
                <a:lnTo>
                  <a:pt x="4124836" y="2150842"/>
                </a:lnTo>
                <a:lnTo>
                  <a:pt x="4126994" y="2143289"/>
                </a:lnTo>
                <a:lnTo>
                  <a:pt x="4124836" y="2140997"/>
                </a:lnTo>
                <a:lnTo>
                  <a:pt x="4124836" y="2134523"/>
                </a:lnTo>
                <a:close/>
                <a:moveTo>
                  <a:pt x="8185927" y="2129937"/>
                </a:moveTo>
                <a:lnTo>
                  <a:pt x="8195638" y="2129937"/>
                </a:lnTo>
                <a:cubicBezTo>
                  <a:pt x="8207057" y="2129937"/>
                  <a:pt x="8212767" y="2133489"/>
                  <a:pt x="8212767" y="2140592"/>
                </a:cubicBezTo>
                <a:lnTo>
                  <a:pt x="8212767" y="2141671"/>
                </a:lnTo>
                <a:cubicBezTo>
                  <a:pt x="8212767" y="2143289"/>
                  <a:pt x="8209935" y="2145088"/>
                  <a:pt x="8204270" y="2147066"/>
                </a:cubicBezTo>
                <a:lnTo>
                  <a:pt x="8202112" y="2150303"/>
                </a:lnTo>
                <a:lnTo>
                  <a:pt x="8202112" y="2164195"/>
                </a:lnTo>
                <a:cubicBezTo>
                  <a:pt x="8202112" y="2167792"/>
                  <a:pt x="8203506" y="2171748"/>
                  <a:pt x="8206293" y="2176064"/>
                </a:cubicBezTo>
                <a:lnTo>
                  <a:pt x="8203191" y="2184561"/>
                </a:lnTo>
                <a:lnTo>
                  <a:pt x="8203191" y="2193193"/>
                </a:lnTo>
                <a:lnTo>
                  <a:pt x="8206293" y="2196430"/>
                </a:lnTo>
                <a:lnTo>
                  <a:pt x="8212767" y="2196430"/>
                </a:lnTo>
                <a:cubicBezTo>
                  <a:pt x="8219960" y="2189417"/>
                  <a:pt x="8227468" y="2176199"/>
                  <a:pt x="8235291" y="2156777"/>
                </a:cubicBezTo>
                <a:lnTo>
                  <a:pt x="8233133" y="2147066"/>
                </a:lnTo>
                <a:cubicBezTo>
                  <a:pt x="8233133" y="2144009"/>
                  <a:pt x="8237449" y="2142210"/>
                  <a:pt x="8246081" y="2141671"/>
                </a:cubicBezTo>
                <a:cubicBezTo>
                  <a:pt x="8259299" y="2143110"/>
                  <a:pt x="8271078" y="2145627"/>
                  <a:pt x="8281419" y="2149224"/>
                </a:cubicBezTo>
                <a:lnTo>
                  <a:pt x="8282498" y="2148145"/>
                </a:lnTo>
                <a:lnTo>
                  <a:pt x="8283577" y="2148145"/>
                </a:lnTo>
                <a:cubicBezTo>
                  <a:pt x="8290680" y="2149584"/>
                  <a:pt x="8294232" y="2152461"/>
                  <a:pt x="8294232" y="2156777"/>
                </a:cubicBezTo>
                <a:lnTo>
                  <a:pt x="8295311" y="2165274"/>
                </a:lnTo>
                <a:lnTo>
                  <a:pt x="8292074" y="2167432"/>
                </a:lnTo>
                <a:lnTo>
                  <a:pt x="8280340" y="2167432"/>
                </a:lnTo>
                <a:lnTo>
                  <a:pt x="8276024" y="2164195"/>
                </a:lnTo>
                <a:cubicBezTo>
                  <a:pt x="8276024" y="2165634"/>
                  <a:pt x="8273146" y="2167073"/>
                  <a:pt x="8267392" y="2168511"/>
                </a:cubicBezTo>
                <a:cubicBezTo>
                  <a:pt x="8267392" y="2171388"/>
                  <a:pt x="8262761" y="2173906"/>
                  <a:pt x="8253499" y="2176064"/>
                </a:cubicBezTo>
                <a:cubicBezTo>
                  <a:pt x="8242080" y="2190361"/>
                  <a:pt x="8234572" y="2197509"/>
                  <a:pt x="8230975" y="2197509"/>
                </a:cubicBezTo>
                <a:lnTo>
                  <a:pt x="8230975" y="2199667"/>
                </a:lnTo>
                <a:lnTo>
                  <a:pt x="8232054" y="2199667"/>
                </a:lnTo>
                <a:lnTo>
                  <a:pt x="8239607" y="2197509"/>
                </a:lnTo>
                <a:lnTo>
                  <a:pt x="8254578" y="2199667"/>
                </a:lnTo>
                <a:lnTo>
                  <a:pt x="8262131" y="2195351"/>
                </a:lnTo>
                <a:lnTo>
                  <a:pt x="8265368" y="2197509"/>
                </a:lnTo>
                <a:lnTo>
                  <a:pt x="8269550" y="2191035"/>
                </a:lnTo>
                <a:cubicBezTo>
                  <a:pt x="8274046" y="2191035"/>
                  <a:pt x="8285150" y="2194947"/>
                  <a:pt x="8302864" y="2202770"/>
                </a:cubicBezTo>
                <a:cubicBezTo>
                  <a:pt x="8308529" y="2206726"/>
                  <a:pt x="8311361" y="2209963"/>
                  <a:pt x="8311361" y="2212481"/>
                </a:cubicBezTo>
                <a:cubicBezTo>
                  <a:pt x="8305337" y="2215358"/>
                  <a:pt x="8296435" y="2218235"/>
                  <a:pt x="8284656" y="2221113"/>
                </a:cubicBezTo>
                <a:lnTo>
                  <a:pt x="8278182" y="2218955"/>
                </a:lnTo>
                <a:lnTo>
                  <a:pt x="8261052" y="2227452"/>
                </a:lnTo>
                <a:lnTo>
                  <a:pt x="8261052" y="2228531"/>
                </a:lnTo>
                <a:cubicBezTo>
                  <a:pt x="8261052" y="2229790"/>
                  <a:pt x="8264604" y="2233027"/>
                  <a:pt x="8271708" y="2238242"/>
                </a:cubicBezTo>
                <a:lnTo>
                  <a:pt x="8271708" y="2239321"/>
                </a:lnTo>
                <a:cubicBezTo>
                  <a:pt x="8271708" y="2245705"/>
                  <a:pt x="8266717" y="2248897"/>
                  <a:pt x="8256736" y="2248897"/>
                </a:cubicBezTo>
                <a:lnTo>
                  <a:pt x="8255657" y="2249976"/>
                </a:lnTo>
                <a:lnTo>
                  <a:pt x="8255657" y="2256450"/>
                </a:lnTo>
                <a:lnTo>
                  <a:pt x="8257815" y="2259687"/>
                </a:lnTo>
                <a:lnTo>
                  <a:pt x="8257815" y="2262789"/>
                </a:lnTo>
                <a:lnTo>
                  <a:pt x="8255657" y="2266026"/>
                </a:lnTo>
                <a:lnTo>
                  <a:pt x="8255657" y="2271421"/>
                </a:lnTo>
                <a:lnTo>
                  <a:pt x="8257815" y="2280053"/>
                </a:lnTo>
                <a:lnTo>
                  <a:pt x="8257815" y="2288550"/>
                </a:lnTo>
                <a:cubicBezTo>
                  <a:pt x="8254938" y="2290708"/>
                  <a:pt x="8253499" y="2292866"/>
                  <a:pt x="8253499" y="2295024"/>
                </a:cubicBezTo>
                <a:lnTo>
                  <a:pt x="8252420" y="2295024"/>
                </a:lnTo>
                <a:lnTo>
                  <a:pt x="8251341" y="2293945"/>
                </a:lnTo>
                <a:cubicBezTo>
                  <a:pt x="8242799" y="2295204"/>
                  <a:pt x="8238528" y="2297722"/>
                  <a:pt x="8238528" y="2301498"/>
                </a:cubicBezTo>
                <a:lnTo>
                  <a:pt x="8236370" y="2307838"/>
                </a:lnTo>
                <a:lnTo>
                  <a:pt x="8242844" y="2324967"/>
                </a:lnTo>
                <a:lnTo>
                  <a:pt x="8237449" y="2338994"/>
                </a:lnTo>
                <a:cubicBezTo>
                  <a:pt x="8237449" y="2344659"/>
                  <a:pt x="8242440" y="2347491"/>
                  <a:pt x="8252420" y="2347491"/>
                </a:cubicBezTo>
                <a:lnTo>
                  <a:pt x="8253499" y="2348570"/>
                </a:lnTo>
                <a:lnTo>
                  <a:pt x="8262131" y="2348570"/>
                </a:lnTo>
                <a:cubicBezTo>
                  <a:pt x="8269235" y="2345243"/>
                  <a:pt x="8276024" y="2337061"/>
                  <a:pt x="8282498" y="2324023"/>
                </a:cubicBezTo>
                <a:cubicBezTo>
                  <a:pt x="8285375" y="2316110"/>
                  <a:pt x="8287488" y="2312154"/>
                  <a:pt x="8288837" y="2312154"/>
                </a:cubicBezTo>
                <a:lnTo>
                  <a:pt x="8289916" y="2312154"/>
                </a:lnTo>
                <a:cubicBezTo>
                  <a:pt x="8292074" y="2312513"/>
                  <a:pt x="8293153" y="2315391"/>
                  <a:pt x="8293153" y="2320786"/>
                </a:cubicBezTo>
                <a:lnTo>
                  <a:pt x="8288837" y="2334678"/>
                </a:lnTo>
                <a:cubicBezTo>
                  <a:pt x="8288837" y="2336116"/>
                  <a:pt x="8291714" y="2337915"/>
                  <a:pt x="8297469" y="2340073"/>
                </a:cubicBezTo>
                <a:cubicBezTo>
                  <a:pt x="8302504" y="2345738"/>
                  <a:pt x="8305022" y="2351807"/>
                  <a:pt x="8305022" y="2358281"/>
                </a:cubicBezTo>
                <a:cubicBezTo>
                  <a:pt x="8305022" y="2363586"/>
                  <a:pt x="8298952" y="2372848"/>
                  <a:pt x="8286814" y="2386065"/>
                </a:cubicBezTo>
                <a:lnTo>
                  <a:pt x="8276024" y="2390381"/>
                </a:lnTo>
                <a:lnTo>
                  <a:pt x="8272786" y="2389302"/>
                </a:lnTo>
                <a:cubicBezTo>
                  <a:pt x="8265863" y="2390202"/>
                  <a:pt x="8260873" y="2392359"/>
                  <a:pt x="8257815" y="2395777"/>
                </a:cubicBezTo>
                <a:lnTo>
                  <a:pt x="8256736" y="2395777"/>
                </a:lnTo>
                <a:lnTo>
                  <a:pt x="8243923" y="2390381"/>
                </a:lnTo>
                <a:lnTo>
                  <a:pt x="8236370" y="2392539"/>
                </a:lnTo>
                <a:lnTo>
                  <a:pt x="8227738" y="2390381"/>
                </a:lnTo>
                <a:lnTo>
                  <a:pt x="8220320" y="2391460"/>
                </a:lnTo>
                <a:lnTo>
                  <a:pt x="8219241" y="2390381"/>
                </a:lnTo>
                <a:lnTo>
                  <a:pt x="8218162" y="2390381"/>
                </a:lnTo>
                <a:lnTo>
                  <a:pt x="8203191" y="2392539"/>
                </a:lnTo>
                <a:cubicBezTo>
                  <a:pt x="8193480" y="2387864"/>
                  <a:pt x="8188085" y="2383233"/>
                  <a:pt x="8187006" y="2378647"/>
                </a:cubicBezTo>
                <a:lnTo>
                  <a:pt x="8188085" y="2365699"/>
                </a:lnTo>
                <a:lnTo>
                  <a:pt x="8188085" y="2355044"/>
                </a:lnTo>
                <a:lnTo>
                  <a:pt x="8187006" y="2350728"/>
                </a:lnTo>
                <a:lnTo>
                  <a:pt x="8189164" y="2341152"/>
                </a:lnTo>
                <a:lnTo>
                  <a:pt x="8187006" y="2335757"/>
                </a:lnTo>
                <a:lnTo>
                  <a:pt x="8193480" y="2312154"/>
                </a:lnTo>
                <a:lnTo>
                  <a:pt x="8193480" y="2308917"/>
                </a:lnTo>
                <a:cubicBezTo>
                  <a:pt x="8190602" y="2308917"/>
                  <a:pt x="8189164" y="2307838"/>
                  <a:pt x="8189164" y="2305680"/>
                </a:cubicBezTo>
                <a:lnTo>
                  <a:pt x="8189164" y="2304601"/>
                </a:lnTo>
                <a:cubicBezTo>
                  <a:pt x="8189883" y="2302532"/>
                  <a:pt x="8192041" y="2301498"/>
                  <a:pt x="8195638" y="2301498"/>
                </a:cubicBezTo>
                <a:lnTo>
                  <a:pt x="8207372" y="2301498"/>
                </a:lnTo>
                <a:cubicBezTo>
                  <a:pt x="8207732" y="2298621"/>
                  <a:pt x="8208811" y="2297182"/>
                  <a:pt x="8210609" y="2297182"/>
                </a:cubicBezTo>
                <a:lnTo>
                  <a:pt x="8218162" y="2298261"/>
                </a:lnTo>
                <a:lnTo>
                  <a:pt x="8218162" y="2290708"/>
                </a:lnTo>
                <a:lnTo>
                  <a:pt x="8212767" y="2289629"/>
                </a:lnTo>
                <a:lnTo>
                  <a:pt x="8197796" y="2293945"/>
                </a:lnTo>
                <a:cubicBezTo>
                  <a:pt x="8193120" y="2291428"/>
                  <a:pt x="8185972" y="2289629"/>
                  <a:pt x="8176351" y="2288550"/>
                </a:cubicBezTo>
                <a:lnTo>
                  <a:pt x="8169876" y="2290708"/>
                </a:lnTo>
                <a:lnTo>
                  <a:pt x="8157063" y="2290708"/>
                </a:lnTo>
                <a:lnTo>
                  <a:pt x="8150589" y="2286392"/>
                </a:lnTo>
                <a:lnTo>
                  <a:pt x="8150589" y="2285313"/>
                </a:lnTo>
                <a:cubicBezTo>
                  <a:pt x="8150589" y="2283965"/>
                  <a:pt x="8153107" y="2283290"/>
                  <a:pt x="8158142" y="2283290"/>
                </a:cubicBezTo>
                <a:lnTo>
                  <a:pt x="8160300" y="2281132"/>
                </a:lnTo>
                <a:lnTo>
                  <a:pt x="8196717" y="2281132"/>
                </a:lnTo>
                <a:lnTo>
                  <a:pt x="8205754" y="2282211"/>
                </a:lnTo>
                <a:cubicBezTo>
                  <a:pt x="8210249" y="2282211"/>
                  <a:pt x="8212497" y="2277176"/>
                  <a:pt x="8212497" y="2267105"/>
                </a:cubicBezTo>
                <a:lnTo>
                  <a:pt x="8211418" y="2261845"/>
                </a:lnTo>
                <a:lnTo>
                  <a:pt x="8212497" y="2257529"/>
                </a:lnTo>
                <a:lnTo>
                  <a:pt x="8211418" y="2249976"/>
                </a:lnTo>
                <a:lnTo>
                  <a:pt x="8212497" y="2242423"/>
                </a:lnTo>
                <a:lnTo>
                  <a:pt x="8210339" y="2239321"/>
                </a:lnTo>
                <a:lnTo>
                  <a:pt x="8205754" y="2241479"/>
                </a:lnTo>
                <a:lnTo>
                  <a:pt x="8193480" y="2237163"/>
                </a:lnTo>
                <a:lnTo>
                  <a:pt x="8190243" y="2237163"/>
                </a:lnTo>
                <a:lnTo>
                  <a:pt x="8180667" y="2239321"/>
                </a:lnTo>
                <a:cubicBezTo>
                  <a:pt x="8171405" y="2238601"/>
                  <a:pt x="8164616" y="2237522"/>
                  <a:pt x="8160300" y="2236084"/>
                </a:cubicBezTo>
                <a:lnTo>
                  <a:pt x="8155984" y="2236084"/>
                </a:lnTo>
                <a:cubicBezTo>
                  <a:pt x="8151668" y="2236084"/>
                  <a:pt x="8149510" y="2238916"/>
                  <a:pt x="8149510" y="2244581"/>
                </a:cubicBezTo>
                <a:cubicBezTo>
                  <a:pt x="8149510" y="2247458"/>
                  <a:pt x="8147757" y="2248897"/>
                  <a:pt x="8144250" y="2248897"/>
                </a:cubicBezTo>
                <a:lnTo>
                  <a:pt x="8144250" y="2249976"/>
                </a:lnTo>
                <a:lnTo>
                  <a:pt x="8147487" y="2254292"/>
                </a:lnTo>
                <a:lnTo>
                  <a:pt x="8145329" y="2262789"/>
                </a:lnTo>
                <a:lnTo>
                  <a:pt x="8145329" y="2263868"/>
                </a:lnTo>
                <a:lnTo>
                  <a:pt x="8149510" y="2270342"/>
                </a:lnTo>
                <a:lnTo>
                  <a:pt x="8146408" y="2282211"/>
                </a:lnTo>
                <a:cubicBezTo>
                  <a:pt x="8147487" y="2284999"/>
                  <a:pt x="8149241" y="2287112"/>
                  <a:pt x="8151668" y="2288550"/>
                </a:cubicBezTo>
                <a:lnTo>
                  <a:pt x="8144115" y="2293945"/>
                </a:lnTo>
                <a:lnTo>
                  <a:pt x="8152747" y="2302577"/>
                </a:lnTo>
                <a:cubicBezTo>
                  <a:pt x="8153107" y="2305365"/>
                  <a:pt x="8154186" y="2306759"/>
                  <a:pt x="8155984" y="2306759"/>
                </a:cubicBezTo>
                <a:lnTo>
                  <a:pt x="8157063" y="2306759"/>
                </a:lnTo>
                <a:cubicBezTo>
                  <a:pt x="8157243" y="2303252"/>
                  <a:pt x="8158322" y="2301498"/>
                  <a:pt x="8160300" y="2301498"/>
                </a:cubicBezTo>
                <a:cubicBezTo>
                  <a:pt x="8160300" y="2302937"/>
                  <a:pt x="8162414" y="2303971"/>
                  <a:pt x="8166640" y="2304601"/>
                </a:cubicBezTo>
                <a:cubicBezTo>
                  <a:pt x="8167179" y="2302532"/>
                  <a:pt x="8170056" y="2301498"/>
                  <a:pt x="8175272" y="2301498"/>
                </a:cubicBezTo>
                <a:lnTo>
                  <a:pt x="8176351" y="2301498"/>
                </a:lnTo>
                <a:cubicBezTo>
                  <a:pt x="8181926" y="2301498"/>
                  <a:pt x="8185118" y="2303971"/>
                  <a:pt x="8185927" y="2308917"/>
                </a:cubicBezTo>
                <a:cubicBezTo>
                  <a:pt x="8184938" y="2311794"/>
                  <a:pt x="8183904" y="2313233"/>
                  <a:pt x="8182825" y="2313233"/>
                </a:cubicBezTo>
                <a:lnTo>
                  <a:pt x="8179588" y="2313233"/>
                </a:lnTo>
                <a:cubicBezTo>
                  <a:pt x="8178149" y="2313233"/>
                  <a:pt x="8177430" y="2312154"/>
                  <a:pt x="8177430" y="2309996"/>
                </a:cubicBezTo>
                <a:lnTo>
                  <a:pt x="8176351" y="2308917"/>
                </a:lnTo>
                <a:lnTo>
                  <a:pt x="8173114" y="2308917"/>
                </a:lnTo>
                <a:lnTo>
                  <a:pt x="8170956" y="2311075"/>
                </a:lnTo>
                <a:lnTo>
                  <a:pt x="8170956" y="2313233"/>
                </a:lnTo>
                <a:lnTo>
                  <a:pt x="8173114" y="2317549"/>
                </a:lnTo>
                <a:cubicBezTo>
                  <a:pt x="8173114" y="2321325"/>
                  <a:pt x="8168483" y="2330272"/>
                  <a:pt x="8159221" y="2344389"/>
                </a:cubicBezTo>
                <a:cubicBezTo>
                  <a:pt x="8159221" y="2347176"/>
                  <a:pt x="8152073" y="2355359"/>
                  <a:pt x="8137776" y="2368936"/>
                </a:cubicBezTo>
                <a:cubicBezTo>
                  <a:pt x="8132921" y="2372533"/>
                  <a:pt x="8129324" y="2374331"/>
                  <a:pt x="8126986" y="2374331"/>
                </a:cubicBezTo>
                <a:lnTo>
                  <a:pt x="8122805" y="2373252"/>
                </a:lnTo>
                <a:lnTo>
                  <a:pt x="8109857" y="2377568"/>
                </a:lnTo>
                <a:lnTo>
                  <a:pt x="8107699" y="2377568"/>
                </a:lnTo>
                <a:lnTo>
                  <a:pt x="8106620" y="2376489"/>
                </a:lnTo>
                <a:lnTo>
                  <a:pt x="8105541" y="2376489"/>
                </a:lnTo>
                <a:cubicBezTo>
                  <a:pt x="8104282" y="2384312"/>
                  <a:pt x="8100371" y="2388223"/>
                  <a:pt x="8093807" y="2388223"/>
                </a:cubicBezTo>
                <a:cubicBezTo>
                  <a:pt x="8092188" y="2388223"/>
                  <a:pt x="8089311" y="2386110"/>
                  <a:pt x="8085175" y="2381884"/>
                </a:cubicBezTo>
                <a:lnTo>
                  <a:pt x="8083017" y="2381884"/>
                </a:lnTo>
                <a:cubicBezTo>
                  <a:pt x="8083017" y="2385391"/>
                  <a:pt x="8080544" y="2387144"/>
                  <a:pt x="8075599" y="2387144"/>
                </a:cubicBezTo>
                <a:lnTo>
                  <a:pt x="8075599" y="2386065"/>
                </a:lnTo>
                <a:lnTo>
                  <a:pt x="8068046" y="2390381"/>
                </a:lnTo>
                <a:lnTo>
                  <a:pt x="8056311" y="2390381"/>
                </a:lnTo>
                <a:lnTo>
                  <a:pt x="8054153" y="2388223"/>
                </a:lnTo>
                <a:cubicBezTo>
                  <a:pt x="8054513" y="2386605"/>
                  <a:pt x="8058784" y="2383053"/>
                  <a:pt x="8066967" y="2377568"/>
                </a:cubicBezTo>
                <a:cubicBezTo>
                  <a:pt x="8068765" y="2373252"/>
                  <a:pt x="8072002" y="2371094"/>
                  <a:pt x="8076678" y="2371094"/>
                </a:cubicBezTo>
                <a:lnTo>
                  <a:pt x="8079915" y="2371094"/>
                </a:lnTo>
                <a:cubicBezTo>
                  <a:pt x="8079915" y="2364170"/>
                  <a:pt x="8085624" y="2358820"/>
                  <a:pt x="8097044" y="2355044"/>
                </a:cubicBezTo>
                <a:cubicBezTo>
                  <a:pt x="8098662" y="2345063"/>
                  <a:pt x="8102214" y="2340073"/>
                  <a:pt x="8107699" y="2340073"/>
                </a:cubicBezTo>
                <a:lnTo>
                  <a:pt x="8121726" y="2313233"/>
                </a:lnTo>
                <a:lnTo>
                  <a:pt x="8121726" y="2312154"/>
                </a:lnTo>
                <a:lnTo>
                  <a:pt x="8119568" y="2301498"/>
                </a:lnTo>
                <a:lnTo>
                  <a:pt x="8113094" y="2303656"/>
                </a:lnTo>
                <a:cubicBezTo>
                  <a:pt x="8106620" y="2303656"/>
                  <a:pt x="8103383" y="2297902"/>
                  <a:pt x="8103383" y="2286392"/>
                </a:cubicBezTo>
                <a:lnTo>
                  <a:pt x="8103383" y="2285313"/>
                </a:lnTo>
                <a:lnTo>
                  <a:pt x="8104462" y="2280053"/>
                </a:lnTo>
                <a:cubicBezTo>
                  <a:pt x="8104462" y="2275557"/>
                  <a:pt x="8103068" y="2269128"/>
                  <a:pt x="8100281" y="2260766"/>
                </a:cubicBezTo>
                <a:lnTo>
                  <a:pt x="8100281" y="2259687"/>
                </a:lnTo>
                <a:lnTo>
                  <a:pt x="8103383" y="2255371"/>
                </a:lnTo>
                <a:lnTo>
                  <a:pt x="8100281" y="2251055"/>
                </a:lnTo>
                <a:lnTo>
                  <a:pt x="8100281" y="2248897"/>
                </a:lnTo>
                <a:lnTo>
                  <a:pt x="8103383" y="2244581"/>
                </a:lnTo>
                <a:lnTo>
                  <a:pt x="8103383" y="2235005"/>
                </a:lnTo>
                <a:lnTo>
                  <a:pt x="8102439" y="2222057"/>
                </a:lnTo>
                <a:lnTo>
                  <a:pt x="8105541" y="2220034"/>
                </a:lnTo>
                <a:cubicBezTo>
                  <a:pt x="8115252" y="2224260"/>
                  <a:pt x="8121321" y="2226373"/>
                  <a:pt x="8123749" y="2226373"/>
                </a:cubicBezTo>
                <a:cubicBezTo>
                  <a:pt x="8123749" y="2227811"/>
                  <a:pt x="8126267" y="2228531"/>
                  <a:pt x="8131302" y="2228531"/>
                </a:cubicBezTo>
                <a:lnTo>
                  <a:pt x="8146408" y="2228531"/>
                </a:lnTo>
                <a:cubicBezTo>
                  <a:pt x="8149016" y="2230689"/>
                  <a:pt x="8151489" y="2231768"/>
                  <a:pt x="8153826" y="2231768"/>
                </a:cubicBezTo>
                <a:lnTo>
                  <a:pt x="8155984" y="2229610"/>
                </a:lnTo>
                <a:lnTo>
                  <a:pt x="8165695" y="2229610"/>
                </a:lnTo>
                <a:lnTo>
                  <a:pt x="8170956" y="2233926"/>
                </a:lnTo>
                <a:lnTo>
                  <a:pt x="8183904" y="2229610"/>
                </a:lnTo>
                <a:cubicBezTo>
                  <a:pt x="8184443" y="2231768"/>
                  <a:pt x="8187276" y="2232847"/>
                  <a:pt x="8192401" y="2232847"/>
                </a:cubicBezTo>
                <a:lnTo>
                  <a:pt x="8206293" y="2232847"/>
                </a:lnTo>
                <a:lnTo>
                  <a:pt x="8209530" y="2235005"/>
                </a:lnTo>
                <a:cubicBezTo>
                  <a:pt x="8215644" y="2232847"/>
                  <a:pt x="8223152" y="2227856"/>
                  <a:pt x="8232054" y="2220034"/>
                </a:cubicBezTo>
                <a:lnTo>
                  <a:pt x="8234212" y="2220034"/>
                </a:lnTo>
                <a:lnTo>
                  <a:pt x="8243923" y="2222057"/>
                </a:lnTo>
                <a:cubicBezTo>
                  <a:pt x="8249588" y="2221068"/>
                  <a:pt x="8252420" y="2218235"/>
                  <a:pt x="8252420" y="2213560"/>
                </a:cubicBezTo>
                <a:lnTo>
                  <a:pt x="8252420" y="2210323"/>
                </a:lnTo>
                <a:cubicBezTo>
                  <a:pt x="8242979" y="2207445"/>
                  <a:pt x="8226210" y="2206007"/>
                  <a:pt x="8202112" y="2206007"/>
                </a:cubicBezTo>
                <a:lnTo>
                  <a:pt x="8194559" y="2206007"/>
                </a:lnTo>
                <a:lnTo>
                  <a:pt x="8190243" y="2207086"/>
                </a:lnTo>
                <a:lnTo>
                  <a:pt x="8169876" y="2204928"/>
                </a:lnTo>
                <a:lnTo>
                  <a:pt x="8163537" y="2207086"/>
                </a:lnTo>
                <a:lnTo>
                  <a:pt x="8160300" y="2207086"/>
                </a:lnTo>
                <a:lnTo>
                  <a:pt x="8151668" y="2204928"/>
                </a:lnTo>
                <a:cubicBezTo>
                  <a:pt x="8151668" y="2207086"/>
                  <a:pt x="8150949" y="2208165"/>
                  <a:pt x="8149510" y="2208165"/>
                </a:cubicBezTo>
                <a:lnTo>
                  <a:pt x="8116331" y="2206007"/>
                </a:lnTo>
                <a:lnTo>
                  <a:pt x="8100281" y="2207086"/>
                </a:lnTo>
                <a:lnTo>
                  <a:pt x="8099202" y="2206007"/>
                </a:lnTo>
                <a:lnTo>
                  <a:pt x="8098123" y="2207086"/>
                </a:lnTo>
                <a:lnTo>
                  <a:pt x="8098123" y="2208165"/>
                </a:lnTo>
                <a:lnTo>
                  <a:pt x="8100281" y="2220034"/>
                </a:lnTo>
                <a:cubicBezTo>
                  <a:pt x="8100281" y="2233611"/>
                  <a:pt x="8097044" y="2240400"/>
                  <a:pt x="8090570" y="2240400"/>
                </a:cubicBezTo>
                <a:cubicBezTo>
                  <a:pt x="8088592" y="2242468"/>
                  <a:pt x="8082163" y="2244221"/>
                  <a:pt x="8071283" y="2245660"/>
                </a:cubicBezTo>
                <a:cubicBezTo>
                  <a:pt x="8060043" y="2241074"/>
                  <a:pt x="8053614" y="2236084"/>
                  <a:pt x="8051995" y="2230689"/>
                </a:cubicBezTo>
                <a:cubicBezTo>
                  <a:pt x="8051995" y="2224664"/>
                  <a:pt x="8054513" y="2220393"/>
                  <a:pt x="8059548" y="2217876"/>
                </a:cubicBezTo>
                <a:cubicBezTo>
                  <a:pt x="8059548" y="2212660"/>
                  <a:pt x="8063100" y="2206231"/>
                  <a:pt x="8070204" y="2198588"/>
                </a:cubicBezTo>
                <a:lnTo>
                  <a:pt x="8072362" y="2194272"/>
                </a:lnTo>
                <a:lnTo>
                  <a:pt x="8071283" y="2183482"/>
                </a:lnTo>
                <a:lnTo>
                  <a:pt x="8074520" y="2183482"/>
                </a:lnTo>
                <a:cubicBezTo>
                  <a:pt x="8077217" y="2185101"/>
                  <a:pt x="8081848" y="2191170"/>
                  <a:pt x="8088412" y="2201691"/>
                </a:cubicBezTo>
                <a:lnTo>
                  <a:pt x="8089491" y="2201691"/>
                </a:lnTo>
                <a:cubicBezTo>
                  <a:pt x="8092548" y="2200342"/>
                  <a:pt x="8101854" y="2199308"/>
                  <a:pt x="8117410" y="2198588"/>
                </a:cubicBezTo>
                <a:lnTo>
                  <a:pt x="8131302" y="2199667"/>
                </a:lnTo>
                <a:lnTo>
                  <a:pt x="8148431" y="2196430"/>
                </a:lnTo>
                <a:lnTo>
                  <a:pt x="8148431" y="2192114"/>
                </a:lnTo>
                <a:lnTo>
                  <a:pt x="8151668" y="2178222"/>
                </a:lnTo>
                <a:lnTo>
                  <a:pt x="8150589" y="2154619"/>
                </a:lnTo>
                <a:lnTo>
                  <a:pt x="8152747" y="2152461"/>
                </a:lnTo>
                <a:lnTo>
                  <a:pt x="8153826" y="2153540"/>
                </a:lnTo>
                <a:lnTo>
                  <a:pt x="8157063" y="2153540"/>
                </a:lnTo>
                <a:lnTo>
                  <a:pt x="8157063" y="2152461"/>
                </a:lnTo>
                <a:cubicBezTo>
                  <a:pt x="8154905" y="2150842"/>
                  <a:pt x="8153826" y="2147246"/>
                  <a:pt x="8153826" y="2141671"/>
                </a:cubicBezTo>
                <a:lnTo>
                  <a:pt x="8149510" y="2136411"/>
                </a:lnTo>
                <a:cubicBezTo>
                  <a:pt x="8149510" y="2134792"/>
                  <a:pt x="8154186" y="2133713"/>
                  <a:pt x="8163537" y="2133174"/>
                </a:cubicBezTo>
                <a:lnTo>
                  <a:pt x="8166640" y="2134253"/>
                </a:lnTo>
                <a:lnTo>
                  <a:pt x="8176351" y="2133174"/>
                </a:lnTo>
                <a:lnTo>
                  <a:pt x="8181746" y="2133174"/>
                </a:lnTo>
                <a:close/>
                <a:moveTo>
                  <a:pt x="3130427" y="2129667"/>
                </a:moveTo>
                <a:lnTo>
                  <a:pt x="3134743" y="2129667"/>
                </a:lnTo>
                <a:lnTo>
                  <a:pt x="3151872" y="2136141"/>
                </a:lnTo>
                <a:lnTo>
                  <a:pt x="3157267" y="2135062"/>
                </a:lnTo>
                <a:cubicBezTo>
                  <a:pt x="3164730" y="2135062"/>
                  <a:pt x="3175070" y="2136860"/>
                  <a:pt x="3188288" y="2140457"/>
                </a:cubicBezTo>
                <a:lnTo>
                  <a:pt x="3189367" y="2141536"/>
                </a:lnTo>
                <a:lnTo>
                  <a:pt x="3189367" y="2150033"/>
                </a:lnTo>
                <a:cubicBezTo>
                  <a:pt x="3184422" y="2153990"/>
                  <a:pt x="3181949" y="2156867"/>
                  <a:pt x="3181949" y="2158665"/>
                </a:cubicBezTo>
                <a:lnTo>
                  <a:pt x="3178712" y="2186584"/>
                </a:lnTo>
                <a:cubicBezTo>
                  <a:pt x="3180150" y="2186584"/>
                  <a:pt x="3180870" y="2187664"/>
                  <a:pt x="3180870" y="2189822"/>
                </a:cubicBezTo>
                <a:lnTo>
                  <a:pt x="3183028" y="2189822"/>
                </a:lnTo>
                <a:lnTo>
                  <a:pt x="3187209" y="2186584"/>
                </a:lnTo>
                <a:lnTo>
                  <a:pt x="3197999" y="2189822"/>
                </a:lnTo>
                <a:cubicBezTo>
                  <a:pt x="3198898" y="2186944"/>
                  <a:pt x="3202135" y="2185505"/>
                  <a:pt x="3207710" y="2185505"/>
                </a:cubicBezTo>
                <a:lnTo>
                  <a:pt x="3214049" y="2185505"/>
                </a:lnTo>
                <a:cubicBezTo>
                  <a:pt x="3214049" y="2182089"/>
                  <a:pt x="3211576" y="2178492"/>
                  <a:pt x="3206631" y="2174715"/>
                </a:cubicBezTo>
                <a:cubicBezTo>
                  <a:pt x="3203753" y="2161138"/>
                  <a:pt x="3198718" y="2148640"/>
                  <a:pt x="3191525" y="2137220"/>
                </a:cubicBezTo>
                <a:lnTo>
                  <a:pt x="3191525" y="2136141"/>
                </a:lnTo>
                <a:lnTo>
                  <a:pt x="3195841" y="2131825"/>
                </a:lnTo>
                <a:cubicBezTo>
                  <a:pt x="3205013" y="2136141"/>
                  <a:pt x="3216117" y="2139018"/>
                  <a:pt x="3229155" y="2140457"/>
                </a:cubicBezTo>
                <a:cubicBezTo>
                  <a:pt x="3231493" y="2145043"/>
                  <a:pt x="3235045" y="2148235"/>
                  <a:pt x="3239811" y="2150033"/>
                </a:cubicBezTo>
                <a:cubicBezTo>
                  <a:pt x="3244306" y="2157766"/>
                  <a:pt x="3249701" y="2162442"/>
                  <a:pt x="3255996" y="2164060"/>
                </a:cubicBezTo>
                <a:cubicBezTo>
                  <a:pt x="3278115" y="2175300"/>
                  <a:pt x="3289175" y="2184202"/>
                  <a:pt x="3289175" y="2190766"/>
                </a:cubicBezTo>
                <a:cubicBezTo>
                  <a:pt x="3289175" y="2192924"/>
                  <a:pt x="3284544" y="2194362"/>
                  <a:pt x="3275283" y="2195082"/>
                </a:cubicBezTo>
                <a:lnTo>
                  <a:pt x="3258154" y="2194003"/>
                </a:lnTo>
                <a:lnTo>
                  <a:pt x="3246285" y="2194003"/>
                </a:lnTo>
                <a:lnTo>
                  <a:pt x="3230234" y="2195082"/>
                </a:lnTo>
                <a:lnTo>
                  <a:pt x="3208789" y="2192924"/>
                </a:lnTo>
                <a:lnTo>
                  <a:pt x="3200157" y="2194003"/>
                </a:lnTo>
                <a:lnTo>
                  <a:pt x="3199078" y="2192924"/>
                </a:lnTo>
                <a:lnTo>
                  <a:pt x="3197999" y="2192924"/>
                </a:lnTo>
                <a:lnTo>
                  <a:pt x="3190446" y="2195082"/>
                </a:lnTo>
                <a:lnTo>
                  <a:pt x="3183028" y="2194003"/>
                </a:lnTo>
                <a:lnTo>
                  <a:pt x="3181949" y="2199398"/>
                </a:lnTo>
                <a:lnTo>
                  <a:pt x="3181949" y="2200477"/>
                </a:lnTo>
                <a:lnTo>
                  <a:pt x="3193683" y="2224080"/>
                </a:lnTo>
                <a:cubicBezTo>
                  <a:pt x="3193683" y="2226418"/>
                  <a:pt x="3197999" y="2233566"/>
                  <a:pt x="3206631" y="2245525"/>
                </a:cubicBezTo>
                <a:lnTo>
                  <a:pt x="3207710" y="2245525"/>
                </a:lnTo>
                <a:cubicBezTo>
                  <a:pt x="3209149" y="2245525"/>
                  <a:pt x="3209868" y="2244446"/>
                  <a:pt x="3209868" y="2242288"/>
                </a:cubicBezTo>
                <a:lnTo>
                  <a:pt x="3208789" y="2238107"/>
                </a:lnTo>
                <a:cubicBezTo>
                  <a:pt x="3212116" y="2231633"/>
                  <a:pt x="3216387" y="2228396"/>
                  <a:pt x="3221602" y="2228396"/>
                </a:cubicBezTo>
                <a:cubicBezTo>
                  <a:pt x="3221602" y="2223720"/>
                  <a:pt x="3225199" y="2218370"/>
                  <a:pt x="3232392" y="2212346"/>
                </a:cubicBezTo>
                <a:lnTo>
                  <a:pt x="3230234" y="2206951"/>
                </a:lnTo>
                <a:cubicBezTo>
                  <a:pt x="3232033" y="2202275"/>
                  <a:pt x="3233786" y="2199757"/>
                  <a:pt x="3235495" y="2199398"/>
                </a:cubicBezTo>
                <a:cubicBezTo>
                  <a:pt x="3240350" y="2199398"/>
                  <a:pt x="3248577" y="2205107"/>
                  <a:pt x="3260177" y="2216527"/>
                </a:cubicBezTo>
                <a:lnTo>
                  <a:pt x="3275283" y="2223001"/>
                </a:lnTo>
                <a:cubicBezTo>
                  <a:pt x="3278340" y="2226418"/>
                  <a:pt x="3280138" y="2230734"/>
                  <a:pt x="3280678" y="2235949"/>
                </a:cubicBezTo>
                <a:cubicBezTo>
                  <a:pt x="3279599" y="2239456"/>
                  <a:pt x="3277441" y="2241209"/>
                  <a:pt x="3274204" y="2241209"/>
                </a:cubicBezTo>
                <a:lnTo>
                  <a:pt x="3270967" y="2238107"/>
                </a:lnTo>
                <a:cubicBezTo>
                  <a:pt x="3264672" y="2243052"/>
                  <a:pt x="3260401" y="2245525"/>
                  <a:pt x="3258154" y="2245525"/>
                </a:cubicBezTo>
                <a:lnTo>
                  <a:pt x="3251680" y="2243367"/>
                </a:lnTo>
                <a:cubicBezTo>
                  <a:pt x="3251680" y="2245345"/>
                  <a:pt x="3244891" y="2251100"/>
                  <a:pt x="3231313" y="2260631"/>
                </a:cubicBezTo>
                <a:cubicBezTo>
                  <a:pt x="3227717" y="2260811"/>
                  <a:pt x="3225918" y="2261845"/>
                  <a:pt x="3225918" y="2263733"/>
                </a:cubicBezTo>
                <a:lnTo>
                  <a:pt x="3225918" y="2265891"/>
                </a:lnTo>
                <a:lnTo>
                  <a:pt x="3237653" y="2283155"/>
                </a:lnTo>
                <a:cubicBezTo>
                  <a:pt x="3253568" y="2289719"/>
                  <a:pt x="3265751" y="2296508"/>
                  <a:pt x="3274204" y="2303522"/>
                </a:cubicBezTo>
                <a:cubicBezTo>
                  <a:pt x="3285623" y="2304421"/>
                  <a:pt x="3291333" y="2306938"/>
                  <a:pt x="3291333" y="2311075"/>
                </a:cubicBezTo>
                <a:cubicBezTo>
                  <a:pt x="3289715" y="2314761"/>
                  <a:pt x="3285803" y="2317953"/>
                  <a:pt x="3279599" y="2320651"/>
                </a:cubicBezTo>
                <a:cubicBezTo>
                  <a:pt x="3277081" y="2324607"/>
                  <a:pt x="3274923" y="2330676"/>
                  <a:pt x="3273125" y="2338859"/>
                </a:cubicBezTo>
                <a:cubicBezTo>
                  <a:pt x="3271686" y="2338859"/>
                  <a:pt x="3270967" y="2341736"/>
                  <a:pt x="3270967" y="2347491"/>
                </a:cubicBezTo>
                <a:lnTo>
                  <a:pt x="3269888" y="2350728"/>
                </a:lnTo>
                <a:lnTo>
                  <a:pt x="3268809" y="2350728"/>
                </a:lnTo>
                <a:lnTo>
                  <a:pt x="3269888" y="2356123"/>
                </a:lnTo>
                <a:lnTo>
                  <a:pt x="3269888" y="2358281"/>
                </a:lnTo>
                <a:cubicBezTo>
                  <a:pt x="3269888" y="2359270"/>
                  <a:pt x="3265976" y="2361743"/>
                  <a:pt x="3258154" y="2365699"/>
                </a:cubicBezTo>
                <a:lnTo>
                  <a:pt x="3254917" y="2365699"/>
                </a:lnTo>
                <a:cubicBezTo>
                  <a:pt x="3248083" y="2358955"/>
                  <a:pt x="3239136" y="2351807"/>
                  <a:pt x="3228076" y="2344254"/>
                </a:cubicBezTo>
                <a:cubicBezTo>
                  <a:pt x="3210902" y="2319797"/>
                  <a:pt x="3202315" y="2305140"/>
                  <a:pt x="3202315" y="2300285"/>
                </a:cubicBezTo>
                <a:lnTo>
                  <a:pt x="3195841" y="2293811"/>
                </a:lnTo>
                <a:lnTo>
                  <a:pt x="3196920" y="2289494"/>
                </a:lnTo>
                <a:cubicBezTo>
                  <a:pt x="3193323" y="2283650"/>
                  <a:pt x="3191165" y="2277940"/>
                  <a:pt x="3190446" y="2272365"/>
                </a:cubicBezTo>
                <a:lnTo>
                  <a:pt x="3185186" y="2271286"/>
                </a:lnTo>
                <a:lnTo>
                  <a:pt x="3184107" y="2271286"/>
                </a:lnTo>
                <a:lnTo>
                  <a:pt x="3184107" y="2272365"/>
                </a:lnTo>
                <a:lnTo>
                  <a:pt x="3185186" y="2285313"/>
                </a:lnTo>
                <a:lnTo>
                  <a:pt x="3181949" y="2288415"/>
                </a:lnTo>
                <a:lnTo>
                  <a:pt x="3185186" y="2295969"/>
                </a:lnTo>
                <a:lnTo>
                  <a:pt x="3185186" y="2298127"/>
                </a:lnTo>
                <a:lnTo>
                  <a:pt x="3177633" y="2332520"/>
                </a:lnTo>
                <a:lnTo>
                  <a:pt x="3174396" y="2333599"/>
                </a:lnTo>
                <a:lnTo>
                  <a:pt x="3174396" y="2337780"/>
                </a:lnTo>
                <a:cubicBezTo>
                  <a:pt x="3180150" y="2341556"/>
                  <a:pt x="3183028" y="2348390"/>
                  <a:pt x="3183028" y="2358281"/>
                </a:cubicBezTo>
                <a:lnTo>
                  <a:pt x="3181949" y="2362462"/>
                </a:lnTo>
                <a:lnTo>
                  <a:pt x="3185186" y="2367857"/>
                </a:lnTo>
                <a:cubicBezTo>
                  <a:pt x="3185186" y="2369296"/>
                  <a:pt x="3179431" y="2374646"/>
                  <a:pt x="3167922" y="2383907"/>
                </a:cubicBezTo>
                <a:cubicBezTo>
                  <a:pt x="3166123" y="2383907"/>
                  <a:pt x="3163651" y="2386425"/>
                  <a:pt x="3160504" y="2391460"/>
                </a:cubicBezTo>
                <a:lnTo>
                  <a:pt x="3146477" y="2395776"/>
                </a:lnTo>
                <a:lnTo>
                  <a:pt x="3145398" y="2395776"/>
                </a:lnTo>
                <a:cubicBezTo>
                  <a:pt x="3143060" y="2393618"/>
                  <a:pt x="3136631" y="2391460"/>
                  <a:pt x="3126111" y="2389302"/>
                </a:cubicBezTo>
                <a:lnTo>
                  <a:pt x="3120716" y="2382963"/>
                </a:lnTo>
                <a:lnTo>
                  <a:pt x="3120716" y="2377568"/>
                </a:lnTo>
                <a:cubicBezTo>
                  <a:pt x="3120716" y="2376129"/>
                  <a:pt x="3121795" y="2375410"/>
                  <a:pt x="3123953" y="2375410"/>
                </a:cubicBezTo>
                <a:lnTo>
                  <a:pt x="3123953" y="2373252"/>
                </a:lnTo>
                <a:cubicBezTo>
                  <a:pt x="3112533" y="2359495"/>
                  <a:pt x="3101068" y="2350908"/>
                  <a:pt x="3089559" y="2347491"/>
                </a:cubicBezTo>
                <a:cubicBezTo>
                  <a:pt x="3087491" y="2347491"/>
                  <a:pt x="3085737" y="2346052"/>
                  <a:pt x="3084299" y="2343175"/>
                </a:cubicBezTo>
                <a:lnTo>
                  <a:pt x="3087536" y="2339938"/>
                </a:lnTo>
                <a:lnTo>
                  <a:pt x="3094954" y="2341017"/>
                </a:lnTo>
                <a:lnTo>
                  <a:pt x="3097112" y="2341017"/>
                </a:lnTo>
                <a:lnTo>
                  <a:pt x="3108981" y="2339938"/>
                </a:lnTo>
                <a:lnTo>
                  <a:pt x="3115321" y="2342096"/>
                </a:lnTo>
                <a:lnTo>
                  <a:pt x="3123953" y="2342096"/>
                </a:lnTo>
                <a:cubicBezTo>
                  <a:pt x="3129707" y="2342096"/>
                  <a:pt x="3132585" y="2338544"/>
                  <a:pt x="3132585" y="2331441"/>
                </a:cubicBezTo>
                <a:lnTo>
                  <a:pt x="3132585" y="2319572"/>
                </a:lnTo>
                <a:lnTo>
                  <a:pt x="3133664" y="2315256"/>
                </a:lnTo>
                <a:lnTo>
                  <a:pt x="3132585" y="2312019"/>
                </a:lnTo>
                <a:lnTo>
                  <a:pt x="3133664" y="2308917"/>
                </a:lnTo>
                <a:lnTo>
                  <a:pt x="3132585" y="2302443"/>
                </a:lnTo>
                <a:lnTo>
                  <a:pt x="3132585" y="2295969"/>
                </a:lnTo>
                <a:lnTo>
                  <a:pt x="3131506" y="2295969"/>
                </a:lnTo>
                <a:cubicBezTo>
                  <a:pt x="3129348" y="2298666"/>
                  <a:pt x="3125032" y="2301543"/>
                  <a:pt x="3118558" y="2304601"/>
                </a:cubicBezTo>
                <a:lnTo>
                  <a:pt x="3105744" y="2318493"/>
                </a:lnTo>
                <a:cubicBezTo>
                  <a:pt x="3105564" y="2322629"/>
                  <a:pt x="3098056" y="2329058"/>
                  <a:pt x="3083220" y="2337780"/>
                </a:cubicBezTo>
                <a:cubicBezTo>
                  <a:pt x="3075847" y="2344973"/>
                  <a:pt x="3070812" y="2352481"/>
                  <a:pt x="3068114" y="2360304"/>
                </a:cubicBezTo>
                <a:lnTo>
                  <a:pt x="3062854" y="2364620"/>
                </a:lnTo>
                <a:cubicBezTo>
                  <a:pt x="3059077" y="2364620"/>
                  <a:pt x="3055481" y="2359630"/>
                  <a:pt x="3052064" y="2349649"/>
                </a:cubicBezTo>
                <a:cubicBezTo>
                  <a:pt x="3046309" y="2348570"/>
                  <a:pt x="3043432" y="2345693"/>
                  <a:pt x="3043432" y="2341017"/>
                </a:cubicBezTo>
                <a:lnTo>
                  <a:pt x="3043432" y="2337780"/>
                </a:lnTo>
                <a:lnTo>
                  <a:pt x="3047748" y="2332520"/>
                </a:lnTo>
                <a:cubicBezTo>
                  <a:pt x="3047748" y="2331081"/>
                  <a:pt x="3045590" y="2330362"/>
                  <a:pt x="3041274" y="2330362"/>
                </a:cubicBezTo>
                <a:lnTo>
                  <a:pt x="3028461" y="2311075"/>
                </a:lnTo>
                <a:cubicBezTo>
                  <a:pt x="3029719" y="2307838"/>
                  <a:pt x="3031877" y="2305320"/>
                  <a:pt x="3034935" y="2303522"/>
                </a:cubicBezTo>
                <a:lnTo>
                  <a:pt x="3040330" y="2303522"/>
                </a:lnTo>
                <a:lnTo>
                  <a:pt x="3046669" y="2306759"/>
                </a:lnTo>
                <a:cubicBezTo>
                  <a:pt x="3051884" y="2306759"/>
                  <a:pt x="3061550" y="2303522"/>
                  <a:pt x="3075667" y="2297048"/>
                </a:cubicBezTo>
                <a:lnTo>
                  <a:pt x="3076746" y="2297048"/>
                </a:lnTo>
                <a:lnTo>
                  <a:pt x="3081062" y="2298127"/>
                </a:lnTo>
                <a:cubicBezTo>
                  <a:pt x="3086277" y="2298127"/>
                  <a:pt x="3097337" y="2293496"/>
                  <a:pt x="3114242" y="2284234"/>
                </a:cubicBezTo>
                <a:lnTo>
                  <a:pt x="3115321" y="2284234"/>
                </a:lnTo>
                <a:lnTo>
                  <a:pt x="3121795" y="2287336"/>
                </a:lnTo>
                <a:lnTo>
                  <a:pt x="3123953" y="2287336"/>
                </a:lnTo>
                <a:cubicBezTo>
                  <a:pt x="3125571" y="2287067"/>
                  <a:pt x="3128808" y="2281357"/>
                  <a:pt x="3133664" y="2270207"/>
                </a:cubicBezTo>
                <a:lnTo>
                  <a:pt x="3132585" y="2262654"/>
                </a:lnTo>
                <a:lnTo>
                  <a:pt x="3132585" y="2248762"/>
                </a:lnTo>
                <a:lnTo>
                  <a:pt x="3131506" y="2237028"/>
                </a:lnTo>
                <a:cubicBezTo>
                  <a:pt x="3132944" y="2233431"/>
                  <a:pt x="3133664" y="2226957"/>
                  <a:pt x="3133664" y="2217606"/>
                </a:cubicBezTo>
                <a:lnTo>
                  <a:pt x="3133664" y="2210188"/>
                </a:lnTo>
                <a:lnTo>
                  <a:pt x="3134743" y="2203714"/>
                </a:lnTo>
                <a:lnTo>
                  <a:pt x="3133664" y="2202635"/>
                </a:lnTo>
                <a:lnTo>
                  <a:pt x="3133664" y="2201556"/>
                </a:lnTo>
                <a:lnTo>
                  <a:pt x="3134743" y="2195082"/>
                </a:lnTo>
                <a:lnTo>
                  <a:pt x="3130427" y="2191845"/>
                </a:lnTo>
                <a:lnTo>
                  <a:pt x="3129348" y="2190766"/>
                </a:lnTo>
                <a:lnTo>
                  <a:pt x="3129348" y="2188743"/>
                </a:lnTo>
                <a:cubicBezTo>
                  <a:pt x="3129348" y="2187304"/>
                  <a:pt x="3130427" y="2186584"/>
                  <a:pt x="3132585" y="2186584"/>
                </a:cubicBezTo>
                <a:lnTo>
                  <a:pt x="3133664" y="2185505"/>
                </a:lnTo>
                <a:lnTo>
                  <a:pt x="3133664" y="2184426"/>
                </a:lnTo>
                <a:lnTo>
                  <a:pt x="3129348" y="2175794"/>
                </a:lnTo>
                <a:lnTo>
                  <a:pt x="3133664" y="2169320"/>
                </a:lnTo>
                <a:lnTo>
                  <a:pt x="3129348" y="2130746"/>
                </a:lnTo>
                <a:close/>
                <a:moveTo>
                  <a:pt x="5693177" y="2129532"/>
                </a:moveTo>
                <a:lnTo>
                  <a:pt x="5695335" y="2129532"/>
                </a:lnTo>
                <a:lnTo>
                  <a:pt x="5710576" y="2139108"/>
                </a:lnTo>
                <a:lnTo>
                  <a:pt x="5710576" y="2140187"/>
                </a:lnTo>
                <a:cubicBezTo>
                  <a:pt x="5710576" y="2141626"/>
                  <a:pt x="5707294" y="2143739"/>
                  <a:pt x="5700730" y="2146526"/>
                </a:cubicBezTo>
                <a:lnTo>
                  <a:pt x="5700730" y="2148684"/>
                </a:lnTo>
                <a:lnTo>
                  <a:pt x="5699651" y="2148684"/>
                </a:lnTo>
                <a:lnTo>
                  <a:pt x="5700730" y="2156103"/>
                </a:lnTo>
                <a:lnTo>
                  <a:pt x="5700730" y="2167837"/>
                </a:lnTo>
                <a:lnTo>
                  <a:pt x="5703967" y="2168916"/>
                </a:lnTo>
                <a:lnTo>
                  <a:pt x="5712734" y="2165679"/>
                </a:lnTo>
                <a:lnTo>
                  <a:pt x="5715971" y="2165679"/>
                </a:lnTo>
                <a:lnTo>
                  <a:pt x="5724603" y="2172153"/>
                </a:lnTo>
                <a:cubicBezTo>
                  <a:pt x="5734044" y="2170175"/>
                  <a:pt x="5738765" y="2167657"/>
                  <a:pt x="5738765" y="2164600"/>
                </a:cubicBezTo>
                <a:cubicBezTo>
                  <a:pt x="5740743" y="2161633"/>
                  <a:pt x="5744699" y="2158440"/>
                  <a:pt x="5750634" y="2155024"/>
                </a:cubicBezTo>
                <a:lnTo>
                  <a:pt x="5753871" y="2151921"/>
                </a:lnTo>
                <a:lnTo>
                  <a:pt x="5758187" y="2151921"/>
                </a:lnTo>
                <a:lnTo>
                  <a:pt x="5777744" y="2160419"/>
                </a:lnTo>
                <a:cubicBezTo>
                  <a:pt x="5779003" y="2163026"/>
                  <a:pt x="5785522" y="2166218"/>
                  <a:pt x="5797301" y="2169995"/>
                </a:cubicBezTo>
                <a:cubicBezTo>
                  <a:pt x="5800897" y="2176199"/>
                  <a:pt x="5802696" y="2180425"/>
                  <a:pt x="5802696" y="2182673"/>
                </a:cubicBezTo>
                <a:lnTo>
                  <a:pt x="5802696" y="2183752"/>
                </a:lnTo>
                <a:lnTo>
                  <a:pt x="5799459" y="2186989"/>
                </a:lnTo>
                <a:lnTo>
                  <a:pt x="5791771" y="2185910"/>
                </a:lnTo>
                <a:cubicBezTo>
                  <a:pt x="5791771" y="2188787"/>
                  <a:pt x="5790332" y="2190226"/>
                  <a:pt x="5787455" y="2190226"/>
                </a:cubicBezTo>
                <a:lnTo>
                  <a:pt x="5775586" y="2189147"/>
                </a:lnTo>
                <a:cubicBezTo>
                  <a:pt x="5765425" y="2190676"/>
                  <a:pt x="5760345" y="2193508"/>
                  <a:pt x="5760345" y="2197644"/>
                </a:cubicBezTo>
                <a:lnTo>
                  <a:pt x="5770191" y="2210323"/>
                </a:lnTo>
                <a:lnTo>
                  <a:pt x="5771270" y="2216797"/>
                </a:lnTo>
                <a:lnTo>
                  <a:pt x="5770191" y="2217876"/>
                </a:lnTo>
                <a:lnTo>
                  <a:pt x="5765875" y="2217876"/>
                </a:lnTo>
                <a:cubicBezTo>
                  <a:pt x="5764346" y="2217876"/>
                  <a:pt x="5763582" y="2216797"/>
                  <a:pt x="5763582" y="2214639"/>
                </a:cubicBezTo>
                <a:lnTo>
                  <a:pt x="5762503" y="2213560"/>
                </a:lnTo>
                <a:lnTo>
                  <a:pt x="5761424" y="2213560"/>
                </a:lnTo>
                <a:lnTo>
                  <a:pt x="5756029" y="2217876"/>
                </a:lnTo>
                <a:lnTo>
                  <a:pt x="5743081" y="2217876"/>
                </a:lnTo>
                <a:lnTo>
                  <a:pt x="5742002" y="2216797"/>
                </a:lnTo>
                <a:lnTo>
                  <a:pt x="5722445" y="2219899"/>
                </a:lnTo>
                <a:lnTo>
                  <a:pt x="5722445" y="2225294"/>
                </a:lnTo>
                <a:lnTo>
                  <a:pt x="5719208" y="2233791"/>
                </a:lnTo>
                <a:lnTo>
                  <a:pt x="5720287" y="2237028"/>
                </a:lnTo>
                <a:lnTo>
                  <a:pt x="5722445" y="2237028"/>
                </a:lnTo>
                <a:lnTo>
                  <a:pt x="5728919" y="2233791"/>
                </a:lnTo>
                <a:cubicBezTo>
                  <a:pt x="5736921" y="2240714"/>
                  <a:pt x="5744519" y="2244626"/>
                  <a:pt x="5751713" y="2245525"/>
                </a:cubicBezTo>
                <a:cubicBezTo>
                  <a:pt x="5760435" y="2249931"/>
                  <a:pt x="5764796" y="2254157"/>
                  <a:pt x="5764796" y="2258203"/>
                </a:cubicBezTo>
                <a:lnTo>
                  <a:pt x="5756029" y="2265756"/>
                </a:lnTo>
                <a:lnTo>
                  <a:pt x="5756029" y="2271017"/>
                </a:lnTo>
                <a:lnTo>
                  <a:pt x="5760345" y="2284909"/>
                </a:lnTo>
                <a:lnTo>
                  <a:pt x="5759266" y="2293406"/>
                </a:lnTo>
                <a:lnTo>
                  <a:pt x="5760345" y="2298666"/>
                </a:lnTo>
                <a:cubicBezTo>
                  <a:pt x="5758187" y="2302622"/>
                  <a:pt x="5757108" y="2306534"/>
                  <a:pt x="5757108" y="2310400"/>
                </a:cubicBezTo>
                <a:lnTo>
                  <a:pt x="5760345" y="2318897"/>
                </a:lnTo>
                <a:lnTo>
                  <a:pt x="5760345" y="2319976"/>
                </a:lnTo>
                <a:cubicBezTo>
                  <a:pt x="5756568" y="2330587"/>
                  <a:pt x="5752612" y="2335892"/>
                  <a:pt x="5748476" y="2335892"/>
                </a:cubicBezTo>
                <a:lnTo>
                  <a:pt x="5742002" y="2333734"/>
                </a:lnTo>
                <a:lnTo>
                  <a:pt x="5729998" y="2333734"/>
                </a:lnTo>
                <a:lnTo>
                  <a:pt x="5722445" y="2335892"/>
                </a:lnTo>
                <a:cubicBezTo>
                  <a:pt x="5710935" y="2327260"/>
                  <a:pt x="5705181" y="2322314"/>
                  <a:pt x="5705181" y="2321055"/>
                </a:cubicBezTo>
                <a:lnTo>
                  <a:pt x="5710576" y="2300824"/>
                </a:lnTo>
                <a:cubicBezTo>
                  <a:pt x="5712734" y="2300824"/>
                  <a:pt x="5713813" y="2300105"/>
                  <a:pt x="5713813" y="2298666"/>
                </a:cubicBezTo>
                <a:lnTo>
                  <a:pt x="5713813" y="2297587"/>
                </a:lnTo>
                <a:lnTo>
                  <a:pt x="5711655" y="2294485"/>
                </a:lnTo>
                <a:lnTo>
                  <a:pt x="5711655" y="2286932"/>
                </a:lnTo>
                <a:lnTo>
                  <a:pt x="5714892" y="2277356"/>
                </a:lnTo>
                <a:lnTo>
                  <a:pt x="5713813" y="2277356"/>
                </a:lnTo>
                <a:cubicBezTo>
                  <a:pt x="5710935" y="2277356"/>
                  <a:pt x="5709497" y="2276322"/>
                  <a:pt x="5709497" y="2274254"/>
                </a:cubicBezTo>
                <a:lnTo>
                  <a:pt x="5709497" y="2271017"/>
                </a:lnTo>
                <a:lnTo>
                  <a:pt x="5711655" y="2243367"/>
                </a:lnTo>
                <a:lnTo>
                  <a:pt x="5710576" y="2240130"/>
                </a:lnTo>
                <a:lnTo>
                  <a:pt x="5705181" y="2240130"/>
                </a:lnTo>
                <a:cubicBezTo>
                  <a:pt x="5705181" y="2242288"/>
                  <a:pt x="5704416" y="2243367"/>
                  <a:pt x="5702888" y="2243367"/>
                </a:cubicBezTo>
                <a:lnTo>
                  <a:pt x="5701809" y="2243367"/>
                </a:lnTo>
                <a:cubicBezTo>
                  <a:pt x="5695155" y="2240490"/>
                  <a:pt x="5689760" y="2239051"/>
                  <a:pt x="5685624" y="2239051"/>
                </a:cubicBezTo>
                <a:lnTo>
                  <a:pt x="5683466" y="2232712"/>
                </a:lnTo>
                <a:lnTo>
                  <a:pt x="5683466" y="2231633"/>
                </a:lnTo>
                <a:lnTo>
                  <a:pt x="5685624" y="2222057"/>
                </a:lnTo>
                <a:cubicBezTo>
                  <a:pt x="5685624" y="2218550"/>
                  <a:pt x="5683466" y="2216797"/>
                  <a:pt x="5679150" y="2216797"/>
                </a:cubicBezTo>
                <a:lnTo>
                  <a:pt x="5676992" y="2213560"/>
                </a:lnTo>
                <a:lnTo>
                  <a:pt x="5676992" y="2212481"/>
                </a:lnTo>
                <a:lnTo>
                  <a:pt x="5684545" y="2208299"/>
                </a:lnTo>
                <a:lnTo>
                  <a:pt x="5684545" y="2207220"/>
                </a:lnTo>
                <a:lnTo>
                  <a:pt x="5682387" y="2201825"/>
                </a:lnTo>
                <a:lnTo>
                  <a:pt x="5685624" y="2192249"/>
                </a:lnTo>
                <a:cubicBezTo>
                  <a:pt x="5685624" y="2190541"/>
                  <a:pt x="5684185" y="2188068"/>
                  <a:pt x="5681308" y="2184831"/>
                </a:cubicBezTo>
                <a:lnTo>
                  <a:pt x="5681308" y="2181594"/>
                </a:lnTo>
                <a:cubicBezTo>
                  <a:pt x="5681308" y="2179886"/>
                  <a:pt x="5682747" y="2178852"/>
                  <a:pt x="5685624" y="2178492"/>
                </a:cubicBezTo>
                <a:cubicBezTo>
                  <a:pt x="5685624" y="2176334"/>
                  <a:pt x="5680903" y="2175255"/>
                  <a:pt x="5671462" y="2175255"/>
                </a:cubicBezTo>
                <a:lnTo>
                  <a:pt x="5657435" y="2175255"/>
                </a:lnTo>
                <a:lnTo>
                  <a:pt x="5640036" y="2176334"/>
                </a:lnTo>
                <a:lnTo>
                  <a:pt x="5638957" y="2175255"/>
                </a:lnTo>
                <a:lnTo>
                  <a:pt x="5637878" y="2175255"/>
                </a:lnTo>
                <a:lnTo>
                  <a:pt x="5631404" y="2176334"/>
                </a:lnTo>
                <a:lnTo>
                  <a:pt x="5631404" y="2177413"/>
                </a:lnTo>
                <a:lnTo>
                  <a:pt x="5646645" y="2177413"/>
                </a:lnTo>
                <a:lnTo>
                  <a:pt x="5657435" y="2185910"/>
                </a:lnTo>
                <a:lnTo>
                  <a:pt x="5657435" y="2190226"/>
                </a:lnTo>
                <a:lnTo>
                  <a:pt x="5656356" y="2191170"/>
                </a:lnTo>
                <a:cubicBezTo>
                  <a:pt x="5651321" y="2193508"/>
                  <a:pt x="5648803" y="2195306"/>
                  <a:pt x="5648803" y="2196565"/>
                </a:cubicBezTo>
                <a:lnTo>
                  <a:pt x="5648803" y="2201825"/>
                </a:lnTo>
                <a:cubicBezTo>
                  <a:pt x="5648803" y="2206861"/>
                  <a:pt x="5653119" y="2209378"/>
                  <a:pt x="5661751" y="2209378"/>
                </a:cubicBezTo>
                <a:lnTo>
                  <a:pt x="5667146" y="2209378"/>
                </a:lnTo>
                <a:lnTo>
                  <a:pt x="5670383" y="2212481"/>
                </a:lnTo>
                <a:lnTo>
                  <a:pt x="5670383" y="2213560"/>
                </a:lnTo>
                <a:cubicBezTo>
                  <a:pt x="5670383" y="2216437"/>
                  <a:pt x="5664269" y="2218235"/>
                  <a:pt x="5652040" y="2218955"/>
                </a:cubicBezTo>
                <a:cubicBezTo>
                  <a:pt x="5649163" y="2234510"/>
                  <a:pt x="5643363" y="2242288"/>
                  <a:pt x="5634641" y="2242288"/>
                </a:cubicBezTo>
                <a:lnTo>
                  <a:pt x="5634641" y="2244446"/>
                </a:lnTo>
                <a:lnTo>
                  <a:pt x="5658514" y="2244446"/>
                </a:lnTo>
                <a:cubicBezTo>
                  <a:pt x="5665707" y="2245885"/>
                  <a:pt x="5669304" y="2247278"/>
                  <a:pt x="5669304" y="2248627"/>
                </a:cubicBezTo>
                <a:lnTo>
                  <a:pt x="5669304" y="2250785"/>
                </a:lnTo>
                <a:cubicBezTo>
                  <a:pt x="5669304" y="2252224"/>
                  <a:pt x="5666786" y="2252943"/>
                  <a:pt x="5661751" y="2252943"/>
                </a:cubicBezTo>
                <a:cubicBezTo>
                  <a:pt x="5661751" y="2254742"/>
                  <a:pt x="5659233" y="2256180"/>
                  <a:pt x="5654198" y="2257259"/>
                </a:cubicBezTo>
                <a:lnTo>
                  <a:pt x="5649882" y="2251864"/>
                </a:lnTo>
                <a:lnTo>
                  <a:pt x="5628167" y="2256180"/>
                </a:lnTo>
                <a:lnTo>
                  <a:pt x="5618456" y="2254022"/>
                </a:lnTo>
                <a:lnTo>
                  <a:pt x="5617377" y="2254022"/>
                </a:lnTo>
                <a:lnTo>
                  <a:pt x="5617377" y="2255101"/>
                </a:lnTo>
                <a:lnTo>
                  <a:pt x="5616298" y="2269938"/>
                </a:lnTo>
                <a:lnTo>
                  <a:pt x="5617377" y="2285853"/>
                </a:lnTo>
                <a:lnTo>
                  <a:pt x="5607531" y="2289090"/>
                </a:lnTo>
                <a:cubicBezTo>
                  <a:pt x="5607531" y="2290888"/>
                  <a:pt x="5610453" y="2292327"/>
                  <a:pt x="5616298" y="2293406"/>
                </a:cubicBezTo>
                <a:lnTo>
                  <a:pt x="5618456" y="2299745"/>
                </a:lnTo>
                <a:cubicBezTo>
                  <a:pt x="5618456" y="2305410"/>
                  <a:pt x="5616612" y="2308242"/>
                  <a:pt x="5612926" y="2308242"/>
                </a:cubicBezTo>
                <a:cubicBezTo>
                  <a:pt x="5612926" y="2310940"/>
                  <a:pt x="5614409" y="2314132"/>
                  <a:pt x="5617377" y="2317818"/>
                </a:cubicBezTo>
                <a:lnTo>
                  <a:pt x="5617377" y="2329553"/>
                </a:lnTo>
                <a:lnTo>
                  <a:pt x="5614005" y="2332790"/>
                </a:lnTo>
                <a:lnTo>
                  <a:pt x="5604294" y="2332790"/>
                </a:lnTo>
                <a:lnTo>
                  <a:pt x="5604294" y="2333734"/>
                </a:lnTo>
                <a:lnTo>
                  <a:pt x="5605373" y="2339129"/>
                </a:lnTo>
                <a:lnTo>
                  <a:pt x="5601057" y="2342366"/>
                </a:lnTo>
                <a:lnTo>
                  <a:pt x="5590267" y="2342366"/>
                </a:lnTo>
                <a:cubicBezTo>
                  <a:pt x="5585321" y="2338769"/>
                  <a:pt x="5579522" y="2336971"/>
                  <a:pt x="5572868" y="2336971"/>
                </a:cubicBezTo>
                <a:lnTo>
                  <a:pt x="5568552" y="2328474"/>
                </a:lnTo>
                <a:lnTo>
                  <a:pt x="5570710" y="2323213"/>
                </a:lnTo>
                <a:cubicBezTo>
                  <a:pt x="5567833" y="2321775"/>
                  <a:pt x="5566394" y="2319617"/>
                  <a:pt x="5566394" y="2316739"/>
                </a:cubicBezTo>
                <a:cubicBezTo>
                  <a:pt x="5566394" y="2311075"/>
                  <a:pt x="5568192" y="2305770"/>
                  <a:pt x="5571789" y="2300824"/>
                </a:cubicBezTo>
                <a:lnTo>
                  <a:pt x="5570710" y="2292327"/>
                </a:lnTo>
                <a:cubicBezTo>
                  <a:pt x="5570710" y="2281627"/>
                  <a:pt x="5572149" y="2276277"/>
                  <a:pt x="5575026" y="2276277"/>
                </a:cubicBezTo>
                <a:lnTo>
                  <a:pt x="5575026" y="2273175"/>
                </a:lnTo>
                <a:cubicBezTo>
                  <a:pt x="5571429" y="2273175"/>
                  <a:pt x="5568912" y="2267869"/>
                  <a:pt x="5567473" y="2257259"/>
                </a:cubicBezTo>
                <a:lnTo>
                  <a:pt x="5573947" y="2251864"/>
                </a:lnTo>
                <a:cubicBezTo>
                  <a:pt x="5571070" y="2248897"/>
                  <a:pt x="5569631" y="2246065"/>
                  <a:pt x="5569631" y="2243367"/>
                </a:cubicBezTo>
                <a:lnTo>
                  <a:pt x="5569631" y="2241209"/>
                </a:lnTo>
                <a:cubicBezTo>
                  <a:pt x="5572149" y="2236983"/>
                  <a:pt x="5575745" y="2234870"/>
                  <a:pt x="5580421" y="2234870"/>
                </a:cubicBezTo>
                <a:cubicBezTo>
                  <a:pt x="5592560" y="2237477"/>
                  <a:pt x="5601956" y="2241029"/>
                  <a:pt x="5608610" y="2245525"/>
                </a:cubicBezTo>
                <a:cubicBezTo>
                  <a:pt x="5617332" y="2245525"/>
                  <a:pt x="5621693" y="2246244"/>
                  <a:pt x="5621693" y="2247683"/>
                </a:cubicBezTo>
                <a:lnTo>
                  <a:pt x="5631404" y="2244446"/>
                </a:lnTo>
                <a:lnTo>
                  <a:pt x="5631404" y="2243367"/>
                </a:lnTo>
                <a:cubicBezTo>
                  <a:pt x="5620344" y="2243367"/>
                  <a:pt x="5612746" y="2240535"/>
                  <a:pt x="5608610" y="2234870"/>
                </a:cubicBezTo>
                <a:lnTo>
                  <a:pt x="5609689" y="2227452"/>
                </a:lnTo>
                <a:lnTo>
                  <a:pt x="5609689" y="2223136"/>
                </a:lnTo>
                <a:lnTo>
                  <a:pt x="5605373" y="2218955"/>
                </a:lnTo>
                <a:lnTo>
                  <a:pt x="5585951" y="2218955"/>
                </a:lnTo>
                <a:lnTo>
                  <a:pt x="5568552" y="2220978"/>
                </a:lnTo>
                <a:lnTo>
                  <a:pt x="5565315" y="2220978"/>
                </a:lnTo>
                <a:lnTo>
                  <a:pt x="5546837" y="2213560"/>
                </a:lnTo>
                <a:cubicBezTo>
                  <a:pt x="5544679" y="2213560"/>
                  <a:pt x="5542521" y="2207895"/>
                  <a:pt x="5540363" y="2196565"/>
                </a:cubicBezTo>
                <a:cubicBezTo>
                  <a:pt x="5544319" y="2186495"/>
                  <a:pt x="5550478" y="2179031"/>
                  <a:pt x="5558841" y="2174176"/>
                </a:cubicBezTo>
                <a:cubicBezTo>
                  <a:pt x="5563157" y="2174176"/>
                  <a:pt x="5565315" y="2172423"/>
                  <a:pt x="5565315" y="2168916"/>
                </a:cubicBezTo>
                <a:cubicBezTo>
                  <a:pt x="5568552" y="2167477"/>
                  <a:pt x="5570350" y="2166039"/>
                  <a:pt x="5570710" y="2164600"/>
                </a:cubicBezTo>
                <a:lnTo>
                  <a:pt x="5570710" y="2163521"/>
                </a:lnTo>
                <a:lnTo>
                  <a:pt x="5569631" y="2159340"/>
                </a:lnTo>
                <a:cubicBezTo>
                  <a:pt x="5570710" y="2156462"/>
                  <a:pt x="5571789" y="2155024"/>
                  <a:pt x="5572868" y="2155024"/>
                </a:cubicBezTo>
                <a:lnTo>
                  <a:pt x="5573947" y="2155024"/>
                </a:lnTo>
                <a:cubicBezTo>
                  <a:pt x="5577184" y="2156462"/>
                  <a:pt x="5580421" y="2159654"/>
                  <a:pt x="5583658" y="2164600"/>
                </a:cubicBezTo>
                <a:lnTo>
                  <a:pt x="5605373" y="2171074"/>
                </a:lnTo>
                <a:lnTo>
                  <a:pt x="5614005" y="2168916"/>
                </a:lnTo>
                <a:lnTo>
                  <a:pt x="5621693" y="2168916"/>
                </a:lnTo>
                <a:lnTo>
                  <a:pt x="5628167" y="2169995"/>
                </a:lnTo>
                <a:cubicBezTo>
                  <a:pt x="5631764" y="2169096"/>
                  <a:pt x="5633562" y="2168017"/>
                  <a:pt x="5633562" y="2166758"/>
                </a:cubicBezTo>
                <a:lnTo>
                  <a:pt x="5641115" y="2167837"/>
                </a:lnTo>
                <a:lnTo>
                  <a:pt x="5642194" y="2167837"/>
                </a:lnTo>
                <a:lnTo>
                  <a:pt x="5645566" y="2164600"/>
                </a:lnTo>
                <a:cubicBezTo>
                  <a:pt x="5641160" y="2164600"/>
                  <a:pt x="5638957" y="2160014"/>
                  <a:pt x="5638957" y="2150842"/>
                </a:cubicBezTo>
                <a:cubicBezTo>
                  <a:pt x="5641834" y="2146526"/>
                  <a:pt x="5643273" y="2142615"/>
                  <a:pt x="5643273" y="2139108"/>
                </a:cubicBezTo>
                <a:lnTo>
                  <a:pt x="5641115" y="2139108"/>
                </a:lnTo>
                <a:lnTo>
                  <a:pt x="5641115" y="2138029"/>
                </a:lnTo>
                <a:lnTo>
                  <a:pt x="5640036" y="2139108"/>
                </a:lnTo>
                <a:lnTo>
                  <a:pt x="5636799" y="2139108"/>
                </a:lnTo>
                <a:lnTo>
                  <a:pt x="5633562" y="2135871"/>
                </a:lnTo>
                <a:lnTo>
                  <a:pt x="5633562" y="2134792"/>
                </a:lnTo>
                <a:lnTo>
                  <a:pt x="5637878" y="2130611"/>
                </a:lnTo>
                <a:lnTo>
                  <a:pt x="5647724" y="2130611"/>
                </a:lnTo>
                <a:lnTo>
                  <a:pt x="5686703" y="2131690"/>
                </a:lnTo>
                <a:close/>
                <a:moveTo>
                  <a:pt x="3643749" y="2129262"/>
                </a:moveTo>
                <a:cubicBezTo>
                  <a:pt x="3646716" y="2129262"/>
                  <a:pt x="3650268" y="2130701"/>
                  <a:pt x="3654404" y="2133578"/>
                </a:cubicBezTo>
                <a:lnTo>
                  <a:pt x="3655483" y="2133578"/>
                </a:lnTo>
                <a:lnTo>
                  <a:pt x="3660878" y="2129262"/>
                </a:lnTo>
                <a:lnTo>
                  <a:pt x="3673826" y="2129262"/>
                </a:lnTo>
                <a:cubicBezTo>
                  <a:pt x="3682368" y="2131061"/>
                  <a:pt x="3687718" y="2133938"/>
                  <a:pt x="3689876" y="2137894"/>
                </a:cubicBezTo>
                <a:cubicBezTo>
                  <a:pt x="3689876" y="2143469"/>
                  <a:pt x="3685919" y="2147426"/>
                  <a:pt x="3678007" y="2149763"/>
                </a:cubicBezTo>
                <a:lnTo>
                  <a:pt x="3678007" y="2150842"/>
                </a:lnTo>
                <a:lnTo>
                  <a:pt x="3682323" y="2156103"/>
                </a:lnTo>
                <a:lnTo>
                  <a:pt x="3682323" y="2163656"/>
                </a:lnTo>
                <a:cubicBezTo>
                  <a:pt x="3682323" y="2166533"/>
                  <a:pt x="3685200" y="2170130"/>
                  <a:pt x="3690955" y="2174446"/>
                </a:cubicBezTo>
                <a:lnTo>
                  <a:pt x="3690955" y="2175525"/>
                </a:lnTo>
                <a:cubicBezTo>
                  <a:pt x="3690056" y="2178402"/>
                  <a:pt x="3686819" y="2179841"/>
                  <a:pt x="3681244" y="2179841"/>
                </a:cubicBezTo>
                <a:cubicBezTo>
                  <a:pt x="3662451" y="2179841"/>
                  <a:pt x="3652426" y="2178402"/>
                  <a:pt x="3651167" y="2175525"/>
                </a:cubicBezTo>
                <a:cubicBezTo>
                  <a:pt x="3648110" y="2178402"/>
                  <a:pt x="3644558" y="2179841"/>
                  <a:pt x="3640512" y="2179841"/>
                </a:cubicBezTo>
                <a:lnTo>
                  <a:pt x="3625406" y="2175525"/>
                </a:lnTo>
                <a:lnTo>
                  <a:pt x="3620011" y="2176604"/>
                </a:lnTo>
                <a:lnTo>
                  <a:pt x="3618932" y="2175525"/>
                </a:lnTo>
                <a:cubicBezTo>
                  <a:pt x="3618932" y="2176963"/>
                  <a:pt x="3617853" y="2177683"/>
                  <a:pt x="3615695" y="2177683"/>
                </a:cubicBezTo>
                <a:lnTo>
                  <a:pt x="3612458" y="2176604"/>
                </a:lnTo>
                <a:lnTo>
                  <a:pt x="3612458" y="2173367"/>
                </a:lnTo>
                <a:lnTo>
                  <a:pt x="3616774" y="2169051"/>
                </a:lnTo>
                <a:lnTo>
                  <a:pt x="3623248" y="2171209"/>
                </a:lnTo>
                <a:lnTo>
                  <a:pt x="3628643" y="2171209"/>
                </a:lnTo>
                <a:lnTo>
                  <a:pt x="3631880" y="2167972"/>
                </a:lnTo>
                <a:lnTo>
                  <a:pt x="3631880" y="2158261"/>
                </a:lnTo>
                <a:lnTo>
                  <a:pt x="3632959" y="2153945"/>
                </a:lnTo>
                <a:lnTo>
                  <a:pt x="3631880" y="2150842"/>
                </a:lnTo>
                <a:lnTo>
                  <a:pt x="3632959" y="2138973"/>
                </a:lnTo>
                <a:lnTo>
                  <a:pt x="3630801" y="2131420"/>
                </a:lnTo>
                <a:lnTo>
                  <a:pt x="3631880" y="2130341"/>
                </a:lnTo>
                <a:lnTo>
                  <a:pt x="3635117" y="2130341"/>
                </a:lnTo>
                <a:lnTo>
                  <a:pt x="3638354" y="2132499"/>
                </a:lnTo>
                <a:cubicBezTo>
                  <a:pt x="3638354" y="2130881"/>
                  <a:pt x="3640152" y="2129802"/>
                  <a:pt x="3643749" y="2129262"/>
                </a:cubicBezTo>
                <a:close/>
                <a:moveTo>
                  <a:pt x="5138718" y="2129128"/>
                </a:moveTo>
                <a:cubicBezTo>
                  <a:pt x="5165153" y="2136231"/>
                  <a:pt x="5178371" y="2143020"/>
                  <a:pt x="5178371" y="2149494"/>
                </a:cubicBezTo>
                <a:cubicBezTo>
                  <a:pt x="5182867" y="2149494"/>
                  <a:pt x="5185744" y="2153046"/>
                  <a:pt x="5187003" y="2160149"/>
                </a:cubicBezTo>
                <a:lnTo>
                  <a:pt x="5184845" y="2166623"/>
                </a:lnTo>
                <a:lnTo>
                  <a:pt x="5184845" y="2173097"/>
                </a:lnTo>
                <a:lnTo>
                  <a:pt x="5185924" y="2182673"/>
                </a:lnTo>
                <a:cubicBezTo>
                  <a:pt x="5185924" y="2186090"/>
                  <a:pt x="5179495" y="2188967"/>
                  <a:pt x="5166637" y="2191305"/>
                </a:cubicBezTo>
                <a:lnTo>
                  <a:pt x="5161242" y="2190226"/>
                </a:lnTo>
                <a:lnTo>
                  <a:pt x="5153689" y="2191305"/>
                </a:lnTo>
                <a:cubicBezTo>
                  <a:pt x="5146585" y="2184472"/>
                  <a:pt x="5143034" y="2173771"/>
                  <a:pt x="5143034" y="2159205"/>
                </a:cubicBezTo>
                <a:cubicBezTo>
                  <a:pt x="5139437" y="2148595"/>
                  <a:pt x="5134761" y="2141087"/>
                  <a:pt x="5129007" y="2136681"/>
                </a:cubicBezTo>
                <a:lnTo>
                  <a:pt x="5129007" y="2135601"/>
                </a:lnTo>
                <a:cubicBezTo>
                  <a:pt x="5131524" y="2131286"/>
                  <a:pt x="5134761" y="2129128"/>
                  <a:pt x="5138718" y="2129128"/>
                </a:cubicBezTo>
                <a:close/>
                <a:moveTo>
                  <a:pt x="209460" y="2129114"/>
                </a:moveTo>
                <a:lnTo>
                  <a:pt x="209460" y="2130193"/>
                </a:lnTo>
                <a:lnTo>
                  <a:pt x="211618" y="2130193"/>
                </a:lnTo>
                <a:lnTo>
                  <a:pt x="211618" y="2129114"/>
                </a:lnTo>
                <a:close/>
                <a:moveTo>
                  <a:pt x="1739178" y="2128858"/>
                </a:moveTo>
                <a:lnTo>
                  <a:pt x="1740259" y="2128858"/>
                </a:lnTo>
                <a:cubicBezTo>
                  <a:pt x="1744214" y="2134702"/>
                  <a:pt x="1747856" y="2137625"/>
                  <a:pt x="1751182" y="2137625"/>
                </a:cubicBezTo>
                <a:cubicBezTo>
                  <a:pt x="1755948" y="2140592"/>
                  <a:pt x="1762198" y="2142435"/>
                  <a:pt x="1769931" y="2143155"/>
                </a:cubicBezTo>
                <a:cubicBezTo>
                  <a:pt x="1775056" y="2147561"/>
                  <a:pt x="1778338" y="2153405"/>
                  <a:pt x="1779776" y="2160688"/>
                </a:cubicBezTo>
                <a:lnTo>
                  <a:pt x="1775325" y="2165139"/>
                </a:lnTo>
                <a:lnTo>
                  <a:pt x="1758870" y="2165139"/>
                </a:lnTo>
                <a:cubicBezTo>
                  <a:pt x="1753206" y="2162891"/>
                  <a:pt x="1743315" y="2161408"/>
                  <a:pt x="1729198" y="2160688"/>
                </a:cubicBezTo>
                <a:lnTo>
                  <a:pt x="1711666" y="2162846"/>
                </a:lnTo>
                <a:lnTo>
                  <a:pt x="1711666" y="2161767"/>
                </a:lnTo>
                <a:lnTo>
                  <a:pt x="1699526" y="2165139"/>
                </a:lnTo>
                <a:lnTo>
                  <a:pt x="1697368" y="2165139"/>
                </a:lnTo>
                <a:cubicBezTo>
                  <a:pt x="1694849" y="2165139"/>
                  <a:pt x="1691208" y="2163656"/>
                  <a:pt x="1686442" y="2160688"/>
                </a:cubicBezTo>
                <a:lnTo>
                  <a:pt x="1685228" y="2161767"/>
                </a:lnTo>
                <a:lnTo>
                  <a:pt x="1684151" y="2161767"/>
                </a:lnTo>
                <a:lnTo>
                  <a:pt x="1683071" y="2160688"/>
                </a:lnTo>
                <a:lnTo>
                  <a:pt x="1681991" y="2160688"/>
                </a:lnTo>
                <a:lnTo>
                  <a:pt x="1668775" y="2166218"/>
                </a:lnTo>
                <a:lnTo>
                  <a:pt x="1664457" y="2165139"/>
                </a:lnTo>
                <a:lnTo>
                  <a:pt x="1663380" y="2165139"/>
                </a:lnTo>
                <a:lnTo>
                  <a:pt x="1663380" y="2166218"/>
                </a:lnTo>
                <a:lnTo>
                  <a:pt x="1664457" y="2171748"/>
                </a:lnTo>
                <a:cubicBezTo>
                  <a:pt x="1658793" y="2177053"/>
                  <a:pt x="1654748" y="2182538"/>
                  <a:pt x="1652319" y="2188203"/>
                </a:cubicBezTo>
                <a:cubicBezTo>
                  <a:pt x="1650162" y="2188203"/>
                  <a:pt x="1647958" y="2189642"/>
                  <a:pt x="1645711" y="2192519"/>
                </a:cubicBezTo>
                <a:lnTo>
                  <a:pt x="1644631" y="2192519"/>
                </a:lnTo>
                <a:lnTo>
                  <a:pt x="1645711" y="2193598"/>
                </a:lnTo>
                <a:lnTo>
                  <a:pt x="1645711" y="2196970"/>
                </a:lnTo>
                <a:cubicBezTo>
                  <a:pt x="1645711" y="2200117"/>
                  <a:pt x="1640944" y="2202320"/>
                  <a:pt x="1631414" y="2203579"/>
                </a:cubicBezTo>
                <a:lnTo>
                  <a:pt x="1630335" y="2204658"/>
                </a:lnTo>
                <a:cubicBezTo>
                  <a:pt x="1631414" y="2211941"/>
                  <a:pt x="1633256" y="2215583"/>
                  <a:pt x="1635864" y="2215583"/>
                </a:cubicBezTo>
                <a:lnTo>
                  <a:pt x="1638023" y="2215583"/>
                </a:lnTo>
                <a:cubicBezTo>
                  <a:pt x="1638023" y="2213425"/>
                  <a:pt x="1639506" y="2211626"/>
                  <a:pt x="1642473" y="2210188"/>
                </a:cubicBezTo>
                <a:lnTo>
                  <a:pt x="1646790" y="2210188"/>
                </a:lnTo>
                <a:lnTo>
                  <a:pt x="1648004" y="2211267"/>
                </a:lnTo>
                <a:lnTo>
                  <a:pt x="1654477" y="2209109"/>
                </a:lnTo>
                <a:lnTo>
                  <a:pt x="1663380" y="2209109"/>
                </a:lnTo>
                <a:lnTo>
                  <a:pt x="1673224" y="2212346"/>
                </a:lnTo>
                <a:lnTo>
                  <a:pt x="1680913" y="2209109"/>
                </a:lnTo>
                <a:cubicBezTo>
                  <a:pt x="1686757" y="2210188"/>
                  <a:pt x="1689679" y="2211267"/>
                  <a:pt x="1689679" y="2212346"/>
                </a:cubicBezTo>
                <a:lnTo>
                  <a:pt x="1701819" y="2207895"/>
                </a:lnTo>
                <a:lnTo>
                  <a:pt x="1709506" y="2207895"/>
                </a:lnTo>
                <a:lnTo>
                  <a:pt x="1713824" y="2211267"/>
                </a:lnTo>
                <a:lnTo>
                  <a:pt x="1714902" y="2211267"/>
                </a:lnTo>
                <a:cubicBezTo>
                  <a:pt x="1722634" y="2196790"/>
                  <a:pt x="1728884" y="2189462"/>
                  <a:pt x="1733650" y="2189282"/>
                </a:cubicBezTo>
                <a:lnTo>
                  <a:pt x="1740259" y="2188203"/>
                </a:lnTo>
                <a:cubicBezTo>
                  <a:pt x="1746103" y="2190721"/>
                  <a:pt x="1749026" y="2192519"/>
                  <a:pt x="1749026" y="2193598"/>
                </a:cubicBezTo>
                <a:lnTo>
                  <a:pt x="1747946" y="2194812"/>
                </a:lnTo>
                <a:lnTo>
                  <a:pt x="1749026" y="2198049"/>
                </a:lnTo>
                <a:lnTo>
                  <a:pt x="1745653" y="2203579"/>
                </a:lnTo>
                <a:lnTo>
                  <a:pt x="1745653" y="2204658"/>
                </a:lnTo>
                <a:lnTo>
                  <a:pt x="1746867" y="2204658"/>
                </a:lnTo>
                <a:cubicBezTo>
                  <a:pt x="1747047" y="2201870"/>
                  <a:pt x="1748486" y="2199667"/>
                  <a:pt x="1751182" y="2198049"/>
                </a:cubicBezTo>
                <a:cubicBezTo>
                  <a:pt x="1763681" y="2206861"/>
                  <a:pt x="1769931" y="2213110"/>
                  <a:pt x="1769931" y="2216797"/>
                </a:cubicBezTo>
                <a:cubicBezTo>
                  <a:pt x="1771908" y="2216797"/>
                  <a:pt x="1773707" y="2218595"/>
                  <a:pt x="1775325" y="2222192"/>
                </a:cubicBezTo>
                <a:lnTo>
                  <a:pt x="1775325" y="2227722"/>
                </a:lnTo>
                <a:cubicBezTo>
                  <a:pt x="1768042" y="2237433"/>
                  <a:pt x="1764401" y="2244401"/>
                  <a:pt x="1764401" y="2248627"/>
                </a:cubicBezTo>
                <a:lnTo>
                  <a:pt x="1764401" y="2261710"/>
                </a:lnTo>
                <a:lnTo>
                  <a:pt x="1763321" y="2279379"/>
                </a:lnTo>
                <a:cubicBezTo>
                  <a:pt x="1766199" y="2283785"/>
                  <a:pt x="1767638" y="2287067"/>
                  <a:pt x="1767638" y="2289225"/>
                </a:cubicBezTo>
                <a:lnTo>
                  <a:pt x="1765480" y="2304601"/>
                </a:lnTo>
                <a:lnTo>
                  <a:pt x="1766558" y="2309051"/>
                </a:lnTo>
                <a:cubicBezTo>
                  <a:pt x="1766558" y="2313367"/>
                  <a:pt x="1764715" y="2315525"/>
                  <a:pt x="1761029" y="2315525"/>
                </a:cubicBezTo>
                <a:lnTo>
                  <a:pt x="1757792" y="2318897"/>
                </a:lnTo>
                <a:lnTo>
                  <a:pt x="1757792" y="2319976"/>
                </a:lnTo>
                <a:lnTo>
                  <a:pt x="1759949" y="2322134"/>
                </a:lnTo>
                <a:lnTo>
                  <a:pt x="1763321" y="2321055"/>
                </a:lnTo>
                <a:lnTo>
                  <a:pt x="1765480" y="2324427"/>
                </a:lnTo>
                <a:lnTo>
                  <a:pt x="1764401" y="2329822"/>
                </a:lnTo>
                <a:lnTo>
                  <a:pt x="1767638" y="2337510"/>
                </a:lnTo>
                <a:lnTo>
                  <a:pt x="1765480" y="2349649"/>
                </a:lnTo>
                <a:lnTo>
                  <a:pt x="1767638" y="2367183"/>
                </a:lnTo>
                <a:cubicBezTo>
                  <a:pt x="1766380" y="2370510"/>
                  <a:pt x="1764175" y="2373072"/>
                  <a:pt x="1761029" y="2374871"/>
                </a:cubicBezTo>
                <a:cubicBezTo>
                  <a:pt x="1759770" y="2370645"/>
                  <a:pt x="1757612" y="2367003"/>
                  <a:pt x="1754555" y="2363946"/>
                </a:cubicBezTo>
                <a:lnTo>
                  <a:pt x="1754555" y="2365025"/>
                </a:lnTo>
                <a:cubicBezTo>
                  <a:pt x="1758151" y="2370510"/>
                  <a:pt x="1759949" y="2374556"/>
                  <a:pt x="1759949" y="2377164"/>
                </a:cubicBezTo>
                <a:cubicBezTo>
                  <a:pt x="1754105" y="2378243"/>
                  <a:pt x="1751182" y="2382244"/>
                  <a:pt x="1751182" y="2389167"/>
                </a:cubicBezTo>
                <a:lnTo>
                  <a:pt x="1730277" y="2395776"/>
                </a:lnTo>
                <a:lnTo>
                  <a:pt x="1724883" y="2395776"/>
                </a:lnTo>
                <a:cubicBezTo>
                  <a:pt x="1722634" y="2395776"/>
                  <a:pt x="1721510" y="2393214"/>
                  <a:pt x="1721510" y="2388088"/>
                </a:cubicBezTo>
                <a:cubicBezTo>
                  <a:pt x="1721510" y="2378377"/>
                  <a:pt x="1716386" y="2370330"/>
                  <a:pt x="1706135" y="2363946"/>
                </a:cubicBezTo>
                <a:cubicBezTo>
                  <a:pt x="1704695" y="2372758"/>
                  <a:pt x="1703256" y="2377164"/>
                  <a:pt x="1701819" y="2377164"/>
                </a:cubicBezTo>
                <a:lnTo>
                  <a:pt x="1703978" y="2382559"/>
                </a:lnTo>
                <a:cubicBezTo>
                  <a:pt x="1701550" y="2384807"/>
                  <a:pt x="1695703" y="2387729"/>
                  <a:pt x="1686442" y="2391325"/>
                </a:cubicBezTo>
                <a:lnTo>
                  <a:pt x="1685228" y="2391325"/>
                </a:lnTo>
                <a:cubicBezTo>
                  <a:pt x="1683250" y="2391325"/>
                  <a:pt x="1682173" y="2389527"/>
                  <a:pt x="1681991" y="2385930"/>
                </a:cubicBezTo>
                <a:lnTo>
                  <a:pt x="1679834" y="2385930"/>
                </a:lnTo>
                <a:cubicBezTo>
                  <a:pt x="1675068" y="2389527"/>
                  <a:pt x="1671382" y="2391325"/>
                  <a:pt x="1668775" y="2391325"/>
                </a:cubicBezTo>
                <a:cubicBezTo>
                  <a:pt x="1659873" y="2391325"/>
                  <a:pt x="1655106" y="2385841"/>
                  <a:pt x="1654477" y="2374871"/>
                </a:cubicBezTo>
                <a:lnTo>
                  <a:pt x="1655692" y="2369476"/>
                </a:lnTo>
                <a:lnTo>
                  <a:pt x="1653398" y="2361788"/>
                </a:lnTo>
                <a:cubicBezTo>
                  <a:pt x="1654926" y="2358820"/>
                  <a:pt x="1655692" y="2354774"/>
                  <a:pt x="1655692" y="2349649"/>
                </a:cubicBezTo>
                <a:lnTo>
                  <a:pt x="1655692" y="2339803"/>
                </a:lnTo>
                <a:lnTo>
                  <a:pt x="1653398" y="2328743"/>
                </a:lnTo>
                <a:cubicBezTo>
                  <a:pt x="1654567" y="2319212"/>
                  <a:pt x="1655692" y="2314446"/>
                  <a:pt x="1656771" y="2314446"/>
                </a:cubicBezTo>
                <a:lnTo>
                  <a:pt x="1655692" y="2313367"/>
                </a:lnTo>
                <a:lnTo>
                  <a:pt x="1655692" y="2296913"/>
                </a:lnTo>
                <a:lnTo>
                  <a:pt x="1656771" y="2292462"/>
                </a:lnTo>
                <a:lnTo>
                  <a:pt x="1654477" y="2281537"/>
                </a:lnTo>
                <a:lnTo>
                  <a:pt x="1657849" y="2271691"/>
                </a:lnTo>
                <a:lnTo>
                  <a:pt x="1654477" y="2269398"/>
                </a:lnTo>
                <a:lnTo>
                  <a:pt x="1655692" y="2250785"/>
                </a:lnTo>
                <a:lnTo>
                  <a:pt x="1655692" y="2226643"/>
                </a:lnTo>
                <a:lnTo>
                  <a:pt x="1657849" y="2223271"/>
                </a:lnTo>
                <a:lnTo>
                  <a:pt x="1657849" y="2222192"/>
                </a:lnTo>
                <a:lnTo>
                  <a:pt x="1652319" y="2217876"/>
                </a:lnTo>
                <a:lnTo>
                  <a:pt x="1644631" y="2217876"/>
                </a:lnTo>
                <a:lnTo>
                  <a:pt x="1645711" y="2230959"/>
                </a:lnTo>
                <a:lnTo>
                  <a:pt x="1643552" y="2249706"/>
                </a:lnTo>
                <a:lnTo>
                  <a:pt x="1645711" y="2262924"/>
                </a:lnTo>
                <a:lnTo>
                  <a:pt x="1645711" y="2267240"/>
                </a:lnTo>
                <a:cubicBezTo>
                  <a:pt x="1643734" y="2270927"/>
                  <a:pt x="1641530" y="2272770"/>
                  <a:pt x="1639102" y="2272770"/>
                </a:cubicBezTo>
                <a:lnTo>
                  <a:pt x="1639102" y="2273849"/>
                </a:lnTo>
                <a:cubicBezTo>
                  <a:pt x="1642069" y="2273849"/>
                  <a:pt x="1643552" y="2276412"/>
                  <a:pt x="1643552" y="2281537"/>
                </a:cubicBezTo>
                <a:lnTo>
                  <a:pt x="1645711" y="2289225"/>
                </a:lnTo>
                <a:lnTo>
                  <a:pt x="1645711" y="2291383"/>
                </a:lnTo>
                <a:cubicBezTo>
                  <a:pt x="1645711" y="2296688"/>
                  <a:pt x="1644631" y="2300015"/>
                  <a:pt x="1642473" y="2301364"/>
                </a:cubicBezTo>
                <a:lnTo>
                  <a:pt x="1643552" y="2306759"/>
                </a:lnTo>
                <a:lnTo>
                  <a:pt x="1643552" y="2309051"/>
                </a:lnTo>
                <a:lnTo>
                  <a:pt x="1641394" y="2317818"/>
                </a:lnTo>
                <a:lnTo>
                  <a:pt x="1641394" y="2325506"/>
                </a:lnTo>
                <a:lnTo>
                  <a:pt x="1644631" y="2346412"/>
                </a:lnTo>
                <a:cubicBezTo>
                  <a:pt x="1643013" y="2346412"/>
                  <a:pt x="1641934" y="2348210"/>
                  <a:pt x="1641394" y="2351807"/>
                </a:cubicBezTo>
                <a:cubicBezTo>
                  <a:pt x="1644272" y="2352886"/>
                  <a:pt x="1645711" y="2355449"/>
                  <a:pt x="1645711" y="2359495"/>
                </a:cubicBezTo>
                <a:lnTo>
                  <a:pt x="1645711" y="2366104"/>
                </a:lnTo>
                <a:cubicBezTo>
                  <a:pt x="1645711" y="2369251"/>
                  <a:pt x="1643912" y="2372938"/>
                  <a:pt x="1640316" y="2377164"/>
                </a:cubicBezTo>
                <a:lnTo>
                  <a:pt x="1641394" y="2383638"/>
                </a:lnTo>
                <a:cubicBezTo>
                  <a:pt x="1641394" y="2386605"/>
                  <a:pt x="1637707" y="2389572"/>
                  <a:pt x="1630335" y="2392539"/>
                </a:cubicBezTo>
                <a:cubicBezTo>
                  <a:pt x="1620084" y="2391011"/>
                  <a:pt x="1614959" y="2389167"/>
                  <a:pt x="1614959" y="2387009"/>
                </a:cubicBezTo>
                <a:lnTo>
                  <a:pt x="1611722" y="2388088"/>
                </a:lnTo>
                <a:cubicBezTo>
                  <a:pt x="1598504" y="2387549"/>
                  <a:pt x="1591895" y="2383503"/>
                  <a:pt x="1591895" y="2375950"/>
                </a:cubicBezTo>
                <a:cubicBezTo>
                  <a:pt x="1592254" y="2369386"/>
                  <a:pt x="1593379" y="2366104"/>
                  <a:pt x="1595268" y="2366104"/>
                </a:cubicBezTo>
                <a:lnTo>
                  <a:pt x="1597424" y="2368262"/>
                </a:lnTo>
                <a:lnTo>
                  <a:pt x="1597424" y="2365025"/>
                </a:lnTo>
                <a:cubicBezTo>
                  <a:pt x="1593738" y="2360259"/>
                  <a:pt x="1591895" y="2356213"/>
                  <a:pt x="1591895" y="2352886"/>
                </a:cubicBezTo>
                <a:lnTo>
                  <a:pt x="1597424" y="2346412"/>
                </a:lnTo>
                <a:lnTo>
                  <a:pt x="1597424" y="2344119"/>
                </a:lnTo>
                <a:cubicBezTo>
                  <a:pt x="1595268" y="2341422"/>
                  <a:pt x="1594187" y="2338859"/>
                  <a:pt x="1594187" y="2336431"/>
                </a:cubicBezTo>
                <a:lnTo>
                  <a:pt x="1594187" y="2328743"/>
                </a:lnTo>
                <a:lnTo>
                  <a:pt x="1596345" y="2325506"/>
                </a:lnTo>
                <a:lnTo>
                  <a:pt x="1596345" y="2323213"/>
                </a:lnTo>
                <a:cubicBezTo>
                  <a:pt x="1593379" y="2320156"/>
                  <a:pt x="1591895" y="2317234"/>
                  <a:pt x="1591895" y="2314446"/>
                </a:cubicBezTo>
                <a:lnTo>
                  <a:pt x="1591895" y="2313367"/>
                </a:lnTo>
                <a:cubicBezTo>
                  <a:pt x="1591895" y="2310490"/>
                  <a:pt x="1595222" y="2309051"/>
                  <a:pt x="1601876" y="2309051"/>
                </a:cubicBezTo>
                <a:lnTo>
                  <a:pt x="1602955" y="2307838"/>
                </a:lnTo>
                <a:lnTo>
                  <a:pt x="1602955" y="2303522"/>
                </a:lnTo>
                <a:cubicBezTo>
                  <a:pt x="1598369" y="2303522"/>
                  <a:pt x="1595447" y="2299835"/>
                  <a:pt x="1594187" y="2292462"/>
                </a:cubicBezTo>
                <a:lnTo>
                  <a:pt x="1594187" y="2288146"/>
                </a:lnTo>
                <a:lnTo>
                  <a:pt x="1595268" y="2287067"/>
                </a:lnTo>
                <a:lnTo>
                  <a:pt x="1591895" y="2278300"/>
                </a:lnTo>
                <a:lnTo>
                  <a:pt x="1591895" y="2277086"/>
                </a:lnTo>
                <a:cubicBezTo>
                  <a:pt x="1593962" y="2275108"/>
                  <a:pt x="1595447" y="2271466"/>
                  <a:pt x="1596345" y="2266161"/>
                </a:cubicBezTo>
                <a:lnTo>
                  <a:pt x="1594187" y="2264003"/>
                </a:lnTo>
                <a:lnTo>
                  <a:pt x="1594187" y="2251864"/>
                </a:lnTo>
                <a:lnTo>
                  <a:pt x="1596345" y="2243097"/>
                </a:lnTo>
                <a:lnTo>
                  <a:pt x="1594187" y="2239860"/>
                </a:lnTo>
                <a:lnTo>
                  <a:pt x="1594187" y="2223271"/>
                </a:lnTo>
                <a:lnTo>
                  <a:pt x="1592974" y="2217876"/>
                </a:lnTo>
                <a:lnTo>
                  <a:pt x="1588659" y="2218955"/>
                </a:lnTo>
                <a:lnTo>
                  <a:pt x="1583128" y="2214504"/>
                </a:lnTo>
                <a:lnTo>
                  <a:pt x="1582049" y="2214504"/>
                </a:lnTo>
                <a:lnTo>
                  <a:pt x="1584207" y="2212346"/>
                </a:lnTo>
                <a:lnTo>
                  <a:pt x="1590816" y="2212346"/>
                </a:lnTo>
                <a:cubicBezTo>
                  <a:pt x="1590816" y="2209199"/>
                  <a:pt x="1593738" y="2206636"/>
                  <a:pt x="1599584" y="2204658"/>
                </a:cubicBezTo>
                <a:cubicBezTo>
                  <a:pt x="1600842" y="2194227"/>
                  <a:pt x="1603764" y="2186180"/>
                  <a:pt x="1608350" y="2180515"/>
                </a:cubicBezTo>
                <a:lnTo>
                  <a:pt x="1609564" y="2176064"/>
                </a:lnTo>
                <a:lnTo>
                  <a:pt x="1607271" y="2169455"/>
                </a:lnTo>
                <a:lnTo>
                  <a:pt x="1608350" y="2168376"/>
                </a:lnTo>
                <a:lnTo>
                  <a:pt x="1608350" y="2167297"/>
                </a:lnTo>
                <a:cubicBezTo>
                  <a:pt x="1607810" y="2162172"/>
                  <a:pt x="1605248" y="2159609"/>
                  <a:pt x="1600663" y="2159609"/>
                </a:cubicBezTo>
                <a:lnTo>
                  <a:pt x="1594187" y="2161767"/>
                </a:lnTo>
                <a:lnTo>
                  <a:pt x="1589737" y="2160688"/>
                </a:lnTo>
                <a:lnTo>
                  <a:pt x="1561144" y="2165139"/>
                </a:lnTo>
                <a:lnTo>
                  <a:pt x="1556828" y="2164060"/>
                </a:lnTo>
                <a:lnTo>
                  <a:pt x="1547925" y="2165139"/>
                </a:lnTo>
                <a:cubicBezTo>
                  <a:pt x="1544329" y="2162891"/>
                  <a:pt x="1540688" y="2161767"/>
                  <a:pt x="1537001" y="2161767"/>
                </a:cubicBezTo>
                <a:lnTo>
                  <a:pt x="1535921" y="2161767"/>
                </a:lnTo>
                <a:lnTo>
                  <a:pt x="1530392" y="2165139"/>
                </a:lnTo>
                <a:cubicBezTo>
                  <a:pt x="1524907" y="2162352"/>
                  <a:pt x="1521985" y="2160149"/>
                  <a:pt x="1521625" y="2158530"/>
                </a:cubicBezTo>
                <a:cubicBezTo>
                  <a:pt x="1524772" y="2155204"/>
                  <a:pt x="1532460" y="2152281"/>
                  <a:pt x="1544688" y="2149763"/>
                </a:cubicBezTo>
                <a:lnTo>
                  <a:pt x="1557907" y="2149763"/>
                </a:lnTo>
                <a:lnTo>
                  <a:pt x="1574361" y="2154080"/>
                </a:lnTo>
                <a:lnTo>
                  <a:pt x="1579892" y="2154080"/>
                </a:lnTo>
                <a:cubicBezTo>
                  <a:pt x="1582948" y="2151921"/>
                  <a:pt x="1585870" y="2150842"/>
                  <a:pt x="1588659" y="2150842"/>
                </a:cubicBezTo>
                <a:cubicBezTo>
                  <a:pt x="1588659" y="2153180"/>
                  <a:pt x="1594503" y="2154619"/>
                  <a:pt x="1606191" y="2155159"/>
                </a:cubicBezTo>
                <a:cubicBezTo>
                  <a:pt x="1607631" y="2151921"/>
                  <a:pt x="1609114" y="2150123"/>
                  <a:pt x="1610642" y="2149763"/>
                </a:cubicBezTo>
                <a:lnTo>
                  <a:pt x="1613880" y="2149763"/>
                </a:lnTo>
                <a:cubicBezTo>
                  <a:pt x="1616848" y="2151202"/>
                  <a:pt x="1618331" y="2153405"/>
                  <a:pt x="1618331" y="2156372"/>
                </a:cubicBezTo>
                <a:lnTo>
                  <a:pt x="1621568" y="2156372"/>
                </a:lnTo>
                <a:lnTo>
                  <a:pt x="1624940" y="2154080"/>
                </a:lnTo>
                <a:lnTo>
                  <a:pt x="1635864" y="2155159"/>
                </a:lnTo>
                <a:cubicBezTo>
                  <a:pt x="1644856" y="2151562"/>
                  <a:pt x="1651824" y="2149763"/>
                  <a:pt x="1656771" y="2149763"/>
                </a:cubicBezTo>
                <a:lnTo>
                  <a:pt x="1669854" y="2149763"/>
                </a:lnTo>
                <a:lnTo>
                  <a:pt x="1679834" y="2155159"/>
                </a:lnTo>
                <a:cubicBezTo>
                  <a:pt x="1687837" y="2152821"/>
                  <a:pt x="1692197" y="2151022"/>
                  <a:pt x="1692916" y="2149763"/>
                </a:cubicBezTo>
                <a:lnTo>
                  <a:pt x="1709506" y="2153001"/>
                </a:lnTo>
                <a:cubicBezTo>
                  <a:pt x="1715890" y="2150123"/>
                  <a:pt x="1720656" y="2145717"/>
                  <a:pt x="1723804" y="2139783"/>
                </a:cubicBezTo>
                <a:lnTo>
                  <a:pt x="1724883" y="2138704"/>
                </a:lnTo>
                <a:lnTo>
                  <a:pt x="1725961" y="2138704"/>
                </a:lnTo>
                <a:lnTo>
                  <a:pt x="1732569" y="2139783"/>
                </a:lnTo>
                <a:cubicBezTo>
                  <a:pt x="1732569" y="2135287"/>
                  <a:pt x="1734772" y="2131645"/>
                  <a:pt x="1739178" y="2128858"/>
                </a:cubicBezTo>
                <a:close/>
                <a:moveTo>
                  <a:pt x="4654208" y="2126151"/>
                </a:moveTo>
                <a:lnTo>
                  <a:pt x="4654208" y="2129388"/>
                </a:lnTo>
                <a:lnTo>
                  <a:pt x="4656366" y="2129388"/>
                </a:lnTo>
                <a:lnTo>
                  <a:pt x="4657445" y="2126151"/>
                </a:lnTo>
                <a:close/>
                <a:moveTo>
                  <a:pt x="4590412" y="2126151"/>
                </a:moveTo>
                <a:lnTo>
                  <a:pt x="4589333" y="2131546"/>
                </a:lnTo>
                <a:lnTo>
                  <a:pt x="4597866" y="2139012"/>
                </a:lnTo>
                <a:lnTo>
                  <a:pt x="4597926" y="2139158"/>
                </a:lnTo>
                <a:lnTo>
                  <a:pt x="4595807" y="2142336"/>
                </a:lnTo>
                <a:lnTo>
                  <a:pt x="4599044" y="2146652"/>
                </a:lnTo>
                <a:lnTo>
                  <a:pt x="4600123" y="2145573"/>
                </a:lnTo>
                <a:lnTo>
                  <a:pt x="4600123" y="2144494"/>
                </a:lnTo>
                <a:lnTo>
                  <a:pt x="4597926" y="2139158"/>
                </a:lnTo>
                <a:lnTo>
                  <a:pt x="4597965" y="2139099"/>
                </a:lnTo>
                <a:lnTo>
                  <a:pt x="4597866" y="2139012"/>
                </a:lnTo>
                <a:lnTo>
                  <a:pt x="4592570" y="2126151"/>
                </a:lnTo>
                <a:close/>
                <a:moveTo>
                  <a:pt x="225645" y="2120482"/>
                </a:moveTo>
                <a:lnTo>
                  <a:pt x="225645" y="2121561"/>
                </a:lnTo>
                <a:lnTo>
                  <a:pt x="227803" y="2121561"/>
                </a:lnTo>
                <a:lnTo>
                  <a:pt x="227803" y="2120482"/>
                </a:lnTo>
                <a:close/>
                <a:moveTo>
                  <a:pt x="2566933" y="2119514"/>
                </a:moveTo>
                <a:lnTo>
                  <a:pt x="2566933" y="2121672"/>
                </a:lnTo>
                <a:lnTo>
                  <a:pt x="2568012" y="2121672"/>
                </a:lnTo>
                <a:lnTo>
                  <a:pt x="2568012" y="2119514"/>
                </a:lnTo>
                <a:close/>
                <a:moveTo>
                  <a:pt x="4620759" y="2113203"/>
                </a:moveTo>
                <a:lnTo>
                  <a:pt x="4617522" y="2136941"/>
                </a:lnTo>
                <a:lnTo>
                  <a:pt x="4617522" y="2138020"/>
                </a:lnTo>
                <a:cubicBezTo>
                  <a:pt x="4623276" y="2136761"/>
                  <a:pt x="4626154" y="2132445"/>
                  <a:pt x="4626154" y="2125072"/>
                </a:cubicBezTo>
                <a:lnTo>
                  <a:pt x="4625075" y="2114282"/>
                </a:lnTo>
                <a:lnTo>
                  <a:pt x="4625075" y="2113203"/>
                </a:lnTo>
                <a:close/>
                <a:moveTo>
                  <a:pt x="196512" y="2112929"/>
                </a:moveTo>
                <a:lnTo>
                  <a:pt x="194354" y="2115087"/>
                </a:lnTo>
                <a:lnTo>
                  <a:pt x="196512" y="2115087"/>
                </a:lnTo>
                <a:close/>
                <a:moveTo>
                  <a:pt x="4573148" y="2111045"/>
                </a:moveTo>
                <a:lnTo>
                  <a:pt x="4573148" y="2112124"/>
                </a:lnTo>
                <a:lnTo>
                  <a:pt x="4575306" y="2112124"/>
                </a:lnTo>
                <a:lnTo>
                  <a:pt x="4575306" y="2111045"/>
                </a:lnTo>
                <a:close/>
                <a:moveTo>
                  <a:pt x="4592570" y="2109966"/>
                </a:moveTo>
                <a:lnTo>
                  <a:pt x="4590412" y="2112124"/>
                </a:lnTo>
                <a:lnTo>
                  <a:pt x="4590412" y="2113203"/>
                </a:lnTo>
                <a:cubicBezTo>
                  <a:pt x="4590951" y="2117519"/>
                  <a:pt x="4592030" y="2119677"/>
                  <a:pt x="4593649" y="2119677"/>
                </a:cubicBezTo>
                <a:lnTo>
                  <a:pt x="4594728" y="2119677"/>
                </a:lnTo>
                <a:lnTo>
                  <a:pt x="4594728" y="2109966"/>
                </a:lnTo>
                <a:close/>
                <a:moveTo>
                  <a:pt x="4576385" y="2109966"/>
                </a:moveTo>
                <a:lnTo>
                  <a:pt x="4576385" y="2111045"/>
                </a:lnTo>
                <a:lnTo>
                  <a:pt x="4579622" y="2111045"/>
                </a:lnTo>
                <a:lnTo>
                  <a:pt x="4579622" y="2109966"/>
                </a:lnTo>
                <a:close/>
                <a:moveTo>
                  <a:pt x="199749" y="2107534"/>
                </a:moveTo>
                <a:lnTo>
                  <a:pt x="207302" y="2107534"/>
                </a:lnTo>
                <a:cubicBezTo>
                  <a:pt x="211618" y="2107893"/>
                  <a:pt x="213776" y="2108972"/>
                  <a:pt x="213776" y="2110771"/>
                </a:cubicBezTo>
                <a:lnTo>
                  <a:pt x="214855" y="2109692"/>
                </a:lnTo>
                <a:cubicBezTo>
                  <a:pt x="220430" y="2109692"/>
                  <a:pt x="226185" y="2112929"/>
                  <a:pt x="232120" y="2119403"/>
                </a:cubicBezTo>
                <a:lnTo>
                  <a:pt x="231040" y="2120482"/>
                </a:lnTo>
                <a:lnTo>
                  <a:pt x="231040" y="2121561"/>
                </a:lnTo>
                <a:cubicBezTo>
                  <a:pt x="236795" y="2121561"/>
                  <a:pt x="240032" y="2128035"/>
                  <a:pt x="240752" y="2140983"/>
                </a:cubicBezTo>
                <a:lnTo>
                  <a:pt x="241831" y="2142062"/>
                </a:lnTo>
                <a:cubicBezTo>
                  <a:pt x="240032" y="2156808"/>
                  <a:pt x="238234" y="2165080"/>
                  <a:pt x="236436" y="2166879"/>
                </a:cubicBezTo>
                <a:lnTo>
                  <a:pt x="237515" y="2171195"/>
                </a:lnTo>
                <a:lnTo>
                  <a:pt x="229961" y="2179827"/>
                </a:lnTo>
                <a:lnTo>
                  <a:pt x="224566" y="2178748"/>
                </a:lnTo>
                <a:lnTo>
                  <a:pt x="202986" y="2188459"/>
                </a:lnTo>
                <a:lnTo>
                  <a:pt x="198670" y="2188459"/>
                </a:lnTo>
                <a:cubicBezTo>
                  <a:pt x="198670" y="2186660"/>
                  <a:pt x="197232" y="2185581"/>
                  <a:pt x="194354" y="2185222"/>
                </a:cubicBezTo>
                <a:lnTo>
                  <a:pt x="194354" y="2181985"/>
                </a:lnTo>
                <a:lnTo>
                  <a:pt x="192196" y="2181985"/>
                </a:lnTo>
                <a:cubicBezTo>
                  <a:pt x="192196" y="2184143"/>
                  <a:pt x="191477" y="2185222"/>
                  <a:pt x="190038" y="2185222"/>
                </a:cubicBezTo>
                <a:lnTo>
                  <a:pt x="187880" y="2185222"/>
                </a:lnTo>
                <a:lnTo>
                  <a:pt x="182485" y="2180906"/>
                </a:lnTo>
                <a:lnTo>
                  <a:pt x="179248" y="2183064"/>
                </a:lnTo>
                <a:cubicBezTo>
                  <a:pt x="177450" y="2181625"/>
                  <a:pt x="174572" y="2175870"/>
                  <a:pt x="170616" y="2165800"/>
                </a:cubicBezTo>
                <a:cubicBezTo>
                  <a:pt x="168998" y="2165800"/>
                  <a:pt x="167199" y="2162203"/>
                  <a:pt x="165221" y="2155010"/>
                </a:cubicBezTo>
                <a:lnTo>
                  <a:pt x="165221" y="2138825"/>
                </a:lnTo>
                <a:lnTo>
                  <a:pt x="163063" y="2138825"/>
                </a:lnTo>
                <a:lnTo>
                  <a:pt x="168458" y="2128035"/>
                </a:lnTo>
                <a:lnTo>
                  <a:pt x="168458" y="2125877"/>
                </a:lnTo>
                <a:cubicBezTo>
                  <a:pt x="169897" y="2125877"/>
                  <a:pt x="170616" y="2127315"/>
                  <a:pt x="170616" y="2130193"/>
                </a:cubicBezTo>
                <a:lnTo>
                  <a:pt x="173853" y="2130193"/>
                </a:lnTo>
                <a:lnTo>
                  <a:pt x="173853" y="2124798"/>
                </a:lnTo>
                <a:cubicBezTo>
                  <a:pt x="178349" y="2118324"/>
                  <a:pt x="186981" y="2112569"/>
                  <a:pt x="199749" y="2107534"/>
                </a:cubicBezTo>
                <a:close/>
                <a:moveTo>
                  <a:pt x="2551826" y="2105487"/>
                </a:moveTo>
                <a:lnTo>
                  <a:pt x="2551826" y="2107645"/>
                </a:lnTo>
                <a:lnTo>
                  <a:pt x="2553986" y="2107645"/>
                </a:lnTo>
                <a:lnTo>
                  <a:pt x="2553986" y="2105487"/>
                </a:lnTo>
                <a:close/>
                <a:moveTo>
                  <a:pt x="2746183" y="2101306"/>
                </a:moveTo>
                <a:lnTo>
                  <a:pt x="2740924" y="2107645"/>
                </a:lnTo>
                <a:lnTo>
                  <a:pt x="2740924" y="2108724"/>
                </a:lnTo>
                <a:lnTo>
                  <a:pt x="2744024" y="2108724"/>
                </a:lnTo>
                <a:cubicBezTo>
                  <a:pt x="2746183" y="2108005"/>
                  <a:pt x="2747262" y="2105892"/>
                  <a:pt x="2747262" y="2102385"/>
                </a:cubicBezTo>
                <a:lnTo>
                  <a:pt x="2747262" y="2101306"/>
                </a:lnTo>
                <a:close/>
                <a:moveTo>
                  <a:pt x="2701134" y="2085121"/>
                </a:moveTo>
                <a:lnTo>
                  <a:pt x="2701134" y="2086200"/>
                </a:lnTo>
                <a:lnTo>
                  <a:pt x="2704371" y="2086200"/>
                </a:lnTo>
                <a:lnTo>
                  <a:pt x="2704371" y="2085121"/>
                </a:lnTo>
                <a:close/>
                <a:moveTo>
                  <a:pt x="2684005" y="2085121"/>
                </a:moveTo>
                <a:lnTo>
                  <a:pt x="2684005" y="2086200"/>
                </a:lnTo>
                <a:lnTo>
                  <a:pt x="2686029" y="2086200"/>
                </a:lnTo>
                <a:lnTo>
                  <a:pt x="2686029" y="2085121"/>
                </a:lnTo>
                <a:close/>
                <a:moveTo>
                  <a:pt x="2622771" y="2085121"/>
                </a:moveTo>
                <a:lnTo>
                  <a:pt x="2619535" y="2089437"/>
                </a:lnTo>
                <a:cubicBezTo>
                  <a:pt x="2619535" y="2091595"/>
                  <a:pt x="2621693" y="2093753"/>
                  <a:pt x="2626009" y="2095911"/>
                </a:cubicBezTo>
                <a:lnTo>
                  <a:pt x="2628032" y="2092674"/>
                </a:lnTo>
                <a:lnTo>
                  <a:pt x="2628032" y="2087279"/>
                </a:lnTo>
                <a:lnTo>
                  <a:pt x="2626009" y="2085121"/>
                </a:lnTo>
                <a:close/>
                <a:moveTo>
                  <a:pt x="7279136" y="2084702"/>
                </a:moveTo>
                <a:lnTo>
                  <a:pt x="7278056" y="2085781"/>
                </a:lnTo>
                <a:lnTo>
                  <a:pt x="7278056" y="2086860"/>
                </a:lnTo>
                <a:lnTo>
                  <a:pt x="7280214" y="2089018"/>
                </a:lnTo>
                <a:lnTo>
                  <a:pt x="7283452" y="2089018"/>
                </a:lnTo>
                <a:lnTo>
                  <a:pt x="7283452" y="2085781"/>
                </a:lnTo>
                <a:close/>
                <a:moveTo>
                  <a:pt x="723188" y="2084367"/>
                </a:moveTo>
                <a:lnTo>
                  <a:pt x="723188" y="2087604"/>
                </a:lnTo>
                <a:lnTo>
                  <a:pt x="724267" y="2087604"/>
                </a:lnTo>
                <a:lnTo>
                  <a:pt x="724267" y="2084367"/>
                </a:lnTo>
                <a:close/>
                <a:moveTo>
                  <a:pt x="4732975" y="2084070"/>
                </a:moveTo>
                <a:cubicBezTo>
                  <a:pt x="4731896" y="2086947"/>
                  <a:pt x="4729378" y="2088386"/>
                  <a:pt x="4725422" y="2088386"/>
                </a:cubicBezTo>
                <a:lnTo>
                  <a:pt x="4710316" y="2088386"/>
                </a:lnTo>
                <a:lnTo>
                  <a:pt x="4701684" y="2087307"/>
                </a:lnTo>
                <a:lnTo>
                  <a:pt x="4693052" y="2088386"/>
                </a:lnTo>
                <a:lnTo>
                  <a:pt x="4686578" y="2088386"/>
                </a:lnTo>
                <a:lnTo>
                  <a:pt x="4687657" y="2097018"/>
                </a:lnTo>
                <a:lnTo>
                  <a:pt x="4686578" y="2105650"/>
                </a:lnTo>
                <a:cubicBezTo>
                  <a:pt x="4690894" y="2112484"/>
                  <a:pt x="4693052" y="2117519"/>
                  <a:pt x="4693052" y="2120756"/>
                </a:cubicBezTo>
                <a:cubicBezTo>
                  <a:pt x="4690894" y="2122914"/>
                  <a:pt x="4688376" y="2123993"/>
                  <a:pt x="4685499" y="2123993"/>
                </a:cubicBezTo>
                <a:lnTo>
                  <a:pt x="4685499" y="2128309"/>
                </a:lnTo>
                <a:lnTo>
                  <a:pt x="4684420" y="2138020"/>
                </a:lnTo>
                <a:lnTo>
                  <a:pt x="4686578" y="2146652"/>
                </a:lnTo>
                <a:lnTo>
                  <a:pt x="4689815" y="2146652"/>
                </a:lnTo>
                <a:lnTo>
                  <a:pt x="4707079" y="2144494"/>
                </a:lnTo>
                <a:cubicBezTo>
                  <a:pt x="4710136" y="2148810"/>
                  <a:pt x="4713014" y="2150968"/>
                  <a:pt x="4715711" y="2150968"/>
                </a:cubicBezTo>
                <a:cubicBezTo>
                  <a:pt x="4718228" y="2146652"/>
                  <a:pt x="4721825" y="2144494"/>
                  <a:pt x="4726501" y="2144494"/>
                </a:cubicBezTo>
                <a:lnTo>
                  <a:pt x="4727580" y="2145573"/>
                </a:lnTo>
                <a:lnTo>
                  <a:pt x="4729738" y="2143415"/>
                </a:lnTo>
                <a:lnTo>
                  <a:pt x="4732975" y="2143415"/>
                </a:lnTo>
                <a:lnTo>
                  <a:pt x="4741742" y="2145573"/>
                </a:lnTo>
                <a:lnTo>
                  <a:pt x="4741742" y="2138020"/>
                </a:lnTo>
                <a:lnTo>
                  <a:pt x="4742821" y="2132625"/>
                </a:lnTo>
                <a:lnTo>
                  <a:pt x="4741742" y="2126151"/>
                </a:lnTo>
                <a:lnTo>
                  <a:pt x="4741742" y="2120756"/>
                </a:lnTo>
                <a:lnTo>
                  <a:pt x="4726501" y="2122914"/>
                </a:lnTo>
                <a:lnTo>
                  <a:pt x="4717869" y="2121835"/>
                </a:lnTo>
                <a:lnTo>
                  <a:pt x="4716790" y="2122914"/>
                </a:lnTo>
                <a:lnTo>
                  <a:pt x="4715711" y="2122914"/>
                </a:lnTo>
                <a:lnTo>
                  <a:pt x="4711395" y="2120756"/>
                </a:lnTo>
                <a:lnTo>
                  <a:pt x="4703842" y="2121835"/>
                </a:lnTo>
                <a:cubicBezTo>
                  <a:pt x="4698806" y="2120396"/>
                  <a:pt x="4696289" y="2118598"/>
                  <a:pt x="4696289" y="2116440"/>
                </a:cubicBezTo>
                <a:lnTo>
                  <a:pt x="4699526" y="2112124"/>
                </a:lnTo>
                <a:cubicBezTo>
                  <a:pt x="4705820" y="2112663"/>
                  <a:pt x="4709057" y="2113742"/>
                  <a:pt x="4709237" y="2115361"/>
                </a:cubicBezTo>
                <a:lnTo>
                  <a:pt x="4714632" y="2114282"/>
                </a:lnTo>
                <a:lnTo>
                  <a:pt x="4720027" y="2115361"/>
                </a:lnTo>
                <a:lnTo>
                  <a:pt x="4724343" y="2111045"/>
                </a:lnTo>
                <a:cubicBezTo>
                  <a:pt x="4725782" y="2111045"/>
                  <a:pt x="4726861" y="2113563"/>
                  <a:pt x="4727580" y="2118598"/>
                </a:cubicBezTo>
                <a:lnTo>
                  <a:pt x="4728659" y="2118598"/>
                </a:lnTo>
                <a:cubicBezTo>
                  <a:pt x="4728659" y="2115001"/>
                  <a:pt x="4729378" y="2113203"/>
                  <a:pt x="4730817" y="2113203"/>
                </a:cubicBezTo>
                <a:lnTo>
                  <a:pt x="4736347" y="2114282"/>
                </a:lnTo>
                <a:cubicBezTo>
                  <a:pt x="4738505" y="2114282"/>
                  <a:pt x="4741382" y="2110685"/>
                  <a:pt x="4744979" y="2103492"/>
                </a:cubicBezTo>
                <a:lnTo>
                  <a:pt x="4744979" y="2101334"/>
                </a:lnTo>
                <a:cubicBezTo>
                  <a:pt x="4742821" y="2099356"/>
                  <a:pt x="4741382" y="2095040"/>
                  <a:pt x="4740663" y="2088386"/>
                </a:cubicBezTo>
                <a:cubicBezTo>
                  <a:pt x="4738505" y="2088386"/>
                  <a:pt x="4735943" y="2086947"/>
                  <a:pt x="4732975" y="2084070"/>
                </a:cubicBezTo>
                <a:close/>
                <a:moveTo>
                  <a:pt x="2714082" y="2081884"/>
                </a:moveTo>
                <a:lnTo>
                  <a:pt x="2716105" y="2081884"/>
                </a:lnTo>
                <a:lnTo>
                  <a:pt x="2716105" y="2082963"/>
                </a:lnTo>
                <a:lnTo>
                  <a:pt x="2714082" y="2082963"/>
                </a:lnTo>
                <a:close/>
                <a:moveTo>
                  <a:pt x="7269424" y="2079307"/>
                </a:moveTo>
                <a:lnTo>
                  <a:pt x="7268346" y="2080386"/>
                </a:lnTo>
                <a:lnTo>
                  <a:pt x="7268346" y="2081465"/>
                </a:lnTo>
                <a:lnTo>
                  <a:pt x="7271582" y="2083623"/>
                </a:lnTo>
                <a:lnTo>
                  <a:pt x="7273740" y="2081465"/>
                </a:lnTo>
                <a:lnTo>
                  <a:pt x="7273740" y="2080386"/>
                </a:lnTo>
                <a:close/>
                <a:moveTo>
                  <a:pt x="4627233" y="2077596"/>
                </a:moveTo>
                <a:cubicBezTo>
                  <a:pt x="4623456" y="2077596"/>
                  <a:pt x="4620938" y="2079035"/>
                  <a:pt x="4619680" y="2081912"/>
                </a:cubicBezTo>
                <a:lnTo>
                  <a:pt x="4621838" y="2092702"/>
                </a:lnTo>
                <a:lnTo>
                  <a:pt x="4620759" y="2095939"/>
                </a:lnTo>
                <a:cubicBezTo>
                  <a:pt x="4625434" y="2095939"/>
                  <a:pt x="4629391" y="2098816"/>
                  <a:pt x="4632628" y="2104571"/>
                </a:cubicBezTo>
                <a:lnTo>
                  <a:pt x="4642339" y="2111045"/>
                </a:lnTo>
                <a:lnTo>
                  <a:pt x="4643418" y="2095939"/>
                </a:lnTo>
                <a:lnTo>
                  <a:pt x="4642339" y="2089465"/>
                </a:lnTo>
                <a:lnTo>
                  <a:pt x="4644497" y="2084070"/>
                </a:lnTo>
                <a:lnTo>
                  <a:pt x="4640181" y="2078675"/>
                </a:lnTo>
                <a:lnTo>
                  <a:pt x="4639102" y="2079754"/>
                </a:lnTo>
                <a:lnTo>
                  <a:pt x="4633707" y="2079754"/>
                </a:lnTo>
                <a:lnTo>
                  <a:pt x="4630470" y="2077596"/>
                </a:lnTo>
                <a:close/>
                <a:moveTo>
                  <a:pt x="727639" y="2075601"/>
                </a:moveTo>
                <a:lnTo>
                  <a:pt x="727639" y="2078972"/>
                </a:lnTo>
                <a:lnTo>
                  <a:pt x="728718" y="2078972"/>
                </a:lnTo>
                <a:lnTo>
                  <a:pt x="728718" y="2075601"/>
                </a:lnTo>
                <a:close/>
                <a:moveTo>
                  <a:pt x="740857" y="2071285"/>
                </a:moveTo>
                <a:lnTo>
                  <a:pt x="740857" y="2074522"/>
                </a:lnTo>
                <a:lnTo>
                  <a:pt x="743150" y="2074522"/>
                </a:lnTo>
                <a:lnTo>
                  <a:pt x="743150" y="2071285"/>
                </a:lnTo>
                <a:close/>
                <a:moveTo>
                  <a:pt x="578737" y="2071285"/>
                </a:moveTo>
                <a:lnTo>
                  <a:pt x="578737" y="2074522"/>
                </a:lnTo>
                <a:lnTo>
                  <a:pt x="579816" y="2074522"/>
                </a:lnTo>
                <a:lnTo>
                  <a:pt x="579816" y="2071285"/>
                </a:lnTo>
                <a:close/>
                <a:moveTo>
                  <a:pt x="4591491" y="2068829"/>
                </a:moveTo>
                <a:lnTo>
                  <a:pt x="4591491" y="2072066"/>
                </a:lnTo>
                <a:cubicBezTo>
                  <a:pt x="4591491" y="2073235"/>
                  <a:pt x="4592929" y="2074359"/>
                  <a:pt x="4595807" y="2075438"/>
                </a:cubicBezTo>
                <a:lnTo>
                  <a:pt x="4595807" y="2074359"/>
                </a:lnTo>
                <a:lnTo>
                  <a:pt x="4593649" y="2068829"/>
                </a:lnTo>
                <a:close/>
                <a:moveTo>
                  <a:pt x="737620" y="2065890"/>
                </a:moveTo>
                <a:lnTo>
                  <a:pt x="737620" y="2068048"/>
                </a:lnTo>
                <a:lnTo>
                  <a:pt x="738699" y="2068048"/>
                </a:lnTo>
                <a:lnTo>
                  <a:pt x="738699" y="2065890"/>
                </a:lnTo>
                <a:close/>
                <a:moveTo>
                  <a:pt x="3541108" y="2063866"/>
                </a:moveTo>
                <a:lnTo>
                  <a:pt x="3537871" y="2067103"/>
                </a:lnTo>
                <a:lnTo>
                  <a:pt x="3537871" y="2068182"/>
                </a:lnTo>
                <a:lnTo>
                  <a:pt x="3540029" y="2068182"/>
                </a:lnTo>
                <a:close/>
                <a:moveTo>
                  <a:pt x="7136437" y="2063122"/>
                </a:moveTo>
                <a:lnTo>
                  <a:pt x="7136437" y="2065280"/>
                </a:lnTo>
                <a:lnTo>
                  <a:pt x="7138595" y="2067438"/>
                </a:lnTo>
                <a:lnTo>
                  <a:pt x="7138595" y="2065280"/>
                </a:lnTo>
                <a:close/>
                <a:moveTo>
                  <a:pt x="2573272" y="2062597"/>
                </a:moveTo>
                <a:lnTo>
                  <a:pt x="2571114" y="2071229"/>
                </a:lnTo>
                <a:lnTo>
                  <a:pt x="2571114" y="2075410"/>
                </a:lnTo>
                <a:lnTo>
                  <a:pt x="2573272" y="2093753"/>
                </a:lnTo>
                <a:lnTo>
                  <a:pt x="2572194" y="2093753"/>
                </a:lnTo>
                <a:lnTo>
                  <a:pt x="2575431" y="2102385"/>
                </a:lnTo>
                <a:cubicBezTo>
                  <a:pt x="2572554" y="2106431"/>
                  <a:pt x="2571114" y="2109623"/>
                  <a:pt x="2571114" y="2111961"/>
                </a:cubicBezTo>
                <a:cubicBezTo>
                  <a:pt x="2571654" y="2116277"/>
                  <a:pt x="2572374" y="2118435"/>
                  <a:pt x="2573272" y="2118435"/>
                </a:cubicBezTo>
                <a:lnTo>
                  <a:pt x="2572194" y="2123830"/>
                </a:lnTo>
                <a:cubicBezTo>
                  <a:pt x="2572194" y="2131653"/>
                  <a:pt x="2575071" y="2135564"/>
                  <a:pt x="2580826" y="2135564"/>
                </a:cubicBezTo>
                <a:lnTo>
                  <a:pt x="2582984" y="2135564"/>
                </a:lnTo>
                <a:lnTo>
                  <a:pt x="2586221" y="2134485"/>
                </a:lnTo>
                <a:lnTo>
                  <a:pt x="2588378" y="2136643"/>
                </a:lnTo>
                <a:lnTo>
                  <a:pt x="2595930" y="2134485"/>
                </a:lnTo>
                <a:lnTo>
                  <a:pt x="2595930" y="2125988"/>
                </a:lnTo>
                <a:lnTo>
                  <a:pt x="2599034" y="2116277"/>
                </a:lnTo>
                <a:cubicBezTo>
                  <a:pt x="2597145" y="2116277"/>
                  <a:pt x="2595751" y="2110927"/>
                  <a:pt x="2594852" y="2100227"/>
                </a:cubicBezTo>
                <a:lnTo>
                  <a:pt x="2597011" y="2064755"/>
                </a:lnTo>
                <a:cubicBezTo>
                  <a:pt x="2591615" y="2063316"/>
                  <a:pt x="2583703" y="2062597"/>
                  <a:pt x="2573272" y="2062597"/>
                </a:cubicBezTo>
                <a:close/>
                <a:moveTo>
                  <a:pt x="4170289" y="2061978"/>
                </a:moveTo>
                <a:lnTo>
                  <a:pt x="4170289" y="2064136"/>
                </a:lnTo>
                <a:lnTo>
                  <a:pt x="4172447" y="2064136"/>
                </a:lnTo>
                <a:lnTo>
                  <a:pt x="4172447" y="2061978"/>
                </a:lnTo>
                <a:close/>
                <a:moveTo>
                  <a:pt x="3744636" y="2061708"/>
                </a:moveTo>
                <a:lnTo>
                  <a:pt x="3744636" y="2068182"/>
                </a:lnTo>
                <a:lnTo>
                  <a:pt x="3748952" y="2068182"/>
                </a:lnTo>
                <a:lnTo>
                  <a:pt x="3748952" y="2067103"/>
                </a:lnTo>
                <a:lnTo>
                  <a:pt x="3745715" y="2061708"/>
                </a:lnTo>
                <a:close/>
                <a:moveTo>
                  <a:pt x="583187" y="2061439"/>
                </a:moveTo>
                <a:cubicBezTo>
                  <a:pt x="581750" y="2061439"/>
                  <a:pt x="581029" y="2062563"/>
                  <a:pt x="581029" y="2064811"/>
                </a:cubicBezTo>
                <a:lnTo>
                  <a:pt x="581029" y="2066969"/>
                </a:lnTo>
                <a:lnTo>
                  <a:pt x="582108" y="2066969"/>
                </a:lnTo>
                <a:close/>
                <a:moveTo>
                  <a:pt x="7245686" y="2060964"/>
                </a:moveTo>
                <a:lnTo>
                  <a:pt x="7243528" y="2063122"/>
                </a:lnTo>
                <a:lnTo>
                  <a:pt x="7243528" y="2068517"/>
                </a:lnTo>
                <a:lnTo>
                  <a:pt x="7257556" y="2071754"/>
                </a:lnTo>
                <a:lnTo>
                  <a:pt x="7256476" y="2076070"/>
                </a:lnTo>
                <a:lnTo>
                  <a:pt x="7256476" y="2080386"/>
                </a:lnTo>
                <a:lnTo>
                  <a:pt x="7257556" y="2080386"/>
                </a:lnTo>
                <a:cubicBezTo>
                  <a:pt x="7257556" y="2076250"/>
                  <a:pt x="7258634" y="2073013"/>
                  <a:pt x="7260792" y="2070675"/>
                </a:cubicBezTo>
                <a:lnTo>
                  <a:pt x="7260792" y="2068517"/>
                </a:lnTo>
                <a:cubicBezTo>
                  <a:pt x="7257376" y="2068517"/>
                  <a:pt x="7254139" y="2066000"/>
                  <a:pt x="7251082" y="2060964"/>
                </a:cubicBezTo>
                <a:close/>
                <a:moveTo>
                  <a:pt x="8276833" y="2060764"/>
                </a:moveTo>
                <a:lnTo>
                  <a:pt x="8276833" y="2064001"/>
                </a:lnTo>
                <a:lnTo>
                  <a:pt x="8278991" y="2061843"/>
                </a:lnTo>
                <a:lnTo>
                  <a:pt x="8277912" y="2060764"/>
                </a:lnTo>
                <a:close/>
                <a:moveTo>
                  <a:pt x="7703221" y="2060629"/>
                </a:moveTo>
                <a:lnTo>
                  <a:pt x="7705379" y="2062787"/>
                </a:lnTo>
                <a:lnTo>
                  <a:pt x="7705379" y="2060629"/>
                </a:lnTo>
                <a:close/>
                <a:moveTo>
                  <a:pt x="3668836" y="2059550"/>
                </a:moveTo>
                <a:lnTo>
                  <a:pt x="3668836" y="2061708"/>
                </a:lnTo>
                <a:cubicBezTo>
                  <a:pt x="3668836" y="2062967"/>
                  <a:pt x="3670634" y="2064046"/>
                  <a:pt x="3674231" y="2064945"/>
                </a:cubicBezTo>
                <a:lnTo>
                  <a:pt x="3676389" y="2061708"/>
                </a:lnTo>
                <a:lnTo>
                  <a:pt x="3676389" y="2059550"/>
                </a:lnTo>
                <a:close/>
                <a:moveTo>
                  <a:pt x="4596886" y="2059118"/>
                </a:moveTo>
                <a:lnTo>
                  <a:pt x="4591491" y="2060197"/>
                </a:lnTo>
                <a:lnTo>
                  <a:pt x="4591491" y="2062355"/>
                </a:lnTo>
                <a:lnTo>
                  <a:pt x="4593649" y="2064513"/>
                </a:lnTo>
                <a:lnTo>
                  <a:pt x="4596886" y="2063434"/>
                </a:lnTo>
                <a:close/>
                <a:moveTo>
                  <a:pt x="6698241" y="2059011"/>
                </a:moveTo>
                <a:lnTo>
                  <a:pt x="6698241" y="2060090"/>
                </a:lnTo>
                <a:lnTo>
                  <a:pt x="6700399" y="2060090"/>
                </a:lnTo>
                <a:lnTo>
                  <a:pt x="6700399" y="2059011"/>
                </a:lnTo>
                <a:close/>
                <a:moveTo>
                  <a:pt x="2549668" y="2058281"/>
                </a:moveTo>
                <a:lnTo>
                  <a:pt x="2549668" y="2060439"/>
                </a:lnTo>
                <a:lnTo>
                  <a:pt x="2550749" y="2060439"/>
                </a:lnTo>
                <a:lnTo>
                  <a:pt x="2550749" y="2058281"/>
                </a:lnTo>
                <a:close/>
                <a:moveTo>
                  <a:pt x="3614750" y="2057392"/>
                </a:moveTo>
                <a:lnTo>
                  <a:pt x="3614750" y="2058471"/>
                </a:lnTo>
                <a:lnTo>
                  <a:pt x="3616908" y="2058471"/>
                </a:lnTo>
                <a:lnTo>
                  <a:pt x="3616908" y="2057392"/>
                </a:lnTo>
                <a:close/>
                <a:moveTo>
                  <a:pt x="2228358" y="2056583"/>
                </a:moveTo>
                <a:cubicBezTo>
                  <a:pt x="2224132" y="2056943"/>
                  <a:pt x="2222019" y="2058022"/>
                  <a:pt x="2222019" y="2059820"/>
                </a:cubicBezTo>
                <a:lnTo>
                  <a:pt x="2222019" y="2060899"/>
                </a:lnTo>
                <a:lnTo>
                  <a:pt x="2224177" y="2060899"/>
                </a:lnTo>
                <a:lnTo>
                  <a:pt x="2224177" y="2061978"/>
                </a:lnTo>
                <a:lnTo>
                  <a:pt x="2228358" y="2060899"/>
                </a:lnTo>
                <a:close/>
                <a:moveTo>
                  <a:pt x="6256133" y="2056448"/>
                </a:moveTo>
                <a:cubicBezTo>
                  <a:pt x="6253795" y="2057078"/>
                  <a:pt x="6252357" y="2058471"/>
                  <a:pt x="6251817" y="2060629"/>
                </a:cubicBezTo>
                <a:lnTo>
                  <a:pt x="6255054" y="2062787"/>
                </a:lnTo>
                <a:lnTo>
                  <a:pt x="6259370" y="2062787"/>
                </a:lnTo>
                <a:lnTo>
                  <a:pt x="6261393" y="2060629"/>
                </a:lnTo>
                <a:close/>
                <a:moveTo>
                  <a:pt x="7738154" y="2056179"/>
                </a:moveTo>
                <a:lnTo>
                  <a:pt x="7733838" y="2059416"/>
                </a:lnTo>
                <a:lnTo>
                  <a:pt x="7733838" y="2060629"/>
                </a:lnTo>
                <a:cubicBezTo>
                  <a:pt x="7733838" y="2062248"/>
                  <a:pt x="7736401" y="2063327"/>
                  <a:pt x="7741526" y="2063866"/>
                </a:cubicBezTo>
                <a:lnTo>
                  <a:pt x="7744763" y="2058337"/>
                </a:lnTo>
                <a:lnTo>
                  <a:pt x="7744763" y="2057258"/>
                </a:lnTo>
                <a:close/>
                <a:moveTo>
                  <a:pt x="9240895" y="2055774"/>
                </a:moveTo>
                <a:lnTo>
                  <a:pt x="9240895" y="2059011"/>
                </a:lnTo>
                <a:lnTo>
                  <a:pt x="9245211" y="2059011"/>
                </a:lnTo>
                <a:lnTo>
                  <a:pt x="9245211" y="2057932"/>
                </a:lnTo>
                <a:lnTo>
                  <a:pt x="9243053" y="2055774"/>
                </a:lnTo>
                <a:close/>
                <a:moveTo>
                  <a:pt x="7598018" y="2055099"/>
                </a:moveTo>
                <a:lnTo>
                  <a:pt x="7595860" y="2057258"/>
                </a:lnTo>
                <a:lnTo>
                  <a:pt x="7599098" y="2060629"/>
                </a:lnTo>
                <a:lnTo>
                  <a:pt x="7601390" y="2058337"/>
                </a:lnTo>
                <a:lnTo>
                  <a:pt x="7601390" y="2057258"/>
                </a:lnTo>
                <a:lnTo>
                  <a:pt x="7599098" y="2055099"/>
                </a:lnTo>
                <a:close/>
                <a:moveTo>
                  <a:pt x="4242447" y="2053211"/>
                </a:moveTo>
                <a:lnTo>
                  <a:pt x="4242447" y="2054290"/>
                </a:lnTo>
                <a:cubicBezTo>
                  <a:pt x="4242447" y="2055369"/>
                  <a:pt x="4245010" y="2056808"/>
                  <a:pt x="4250135" y="2058606"/>
                </a:cubicBezTo>
                <a:lnTo>
                  <a:pt x="4250135" y="2056448"/>
                </a:lnTo>
                <a:cubicBezTo>
                  <a:pt x="4247257" y="2056448"/>
                  <a:pt x="4244695" y="2055369"/>
                  <a:pt x="4242447" y="2053211"/>
                </a:cubicBezTo>
                <a:close/>
                <a:moveTo>
                  <a:pt x="3611513" y="2053076"/>
                </a:moveTo>
                <a:lnTo>
                  <a:pt x="3611513" y="2055234"/>
                </a:lnTo>
                <a:lnTo>
                  <a:pt x="3612592" y="2055234"/>
                </a:lnTo>
                <a:lnTo>
                  <a:pt x="3612592" y="2053076"/>
                </a:lnTo>
                <a:close/>
                <a:moveTo>
                  <a:pt x="1560199" y="2053076"/>
                </a:moveTo>
                <a:lnTo>
                  <a:pt x="1559120" y="2062787"/>
                </a:lnTo>
                <a:lnTo>
                  <a:pt x="1559120" y="2063866"/>
                </a:lnTo>
                <a:lnTo>
                  <a:pt x="1560199" y="2063866"/>
                </a:lnTo>
                <a:lnTo>
                  <a:pt x="1562357" y="2059550"/>
                </a:lnTo>
                <a:lnTo>
                  <a:pt x="1561278" y="2058471"/>
                </a:lnTo>
                <a:lnTo>
                  <a:pt x="1561278" y="2057392"/>
                </a:lnTo>
                <a:lnTo>
                  <a:pt x="1562357" y="2053076"/>
                </a:lnTo>
                <a:close/>
                <a:moveTo>
                  <a:pt x="725481" y="2052807"/>
                </a:moveTo>
                <a:lnTo>
                  <a:pt x="725481" y="2056044"/>
                </a:lnTo>
                <a:cubicBezTo>
                  <a:pt x="729797" y="2060000"/>
                  <a:pt x="731955" y="2063642"/>
                  <a:pt x="731955" y="2066969"/>
                </a:cubicBezTo>
                <a:lnTo>
                  <a:pt x="737620" y="2064811"/>
                </a:lnTo>
                <a:lnTo>
                  <a:pt x="737620" y="2063597"/>
                </a:lnTo>
                <a:cubicBezTo>
                  <a:pt x="735372" y="2061259"/>
                  <a:pt x="734248" y="2059101"/>
                  <a:pt x="734248" y="2057123"/>
                </a:cubicBezTo>
                <a:lnTo>
                  <a:pt x="730876" y="2059281"/>
                </a:lnTo>
                <a:close/>
                <a:moveTo>
                  <a:pt x="588582" y="2052807"/>
                </a:moveTo>
                <a:cubicBezTo>
                  <a:pt x="585705" y="2053526"/>
                  <a:pt x="584266" y="2056044"/>
                  <a:pt x="584266" y="2060360"/>
                </a:cubicBezTo>
                <a:lnTo>
                  <a:pt x="585345" y="2060360"/>
                </a:lnTo>
                <a:lnTo>
                  <a:pt x="591954" y="2061439"/>
                </a:lnTo>
                <a:lnTo>
                  <a:pt x="594112" y="2054965"/>
                </a:lnTo>
                <a:lnTo>
                  <a:pt x="594112" y="2053886"/>
                </a:lnTo>
                <a:close/>
                <a:moveTo>
                  <a:pt x="6679898" y="2051458"/>
                </a:moveTo>
                <a:lnTo>
                  <a:pt x="6679898" y="2053616"/>
                </a:lnTo>
                <a:lnTo>
                  <a:pt x="6682056" y="2053616"/>
                </a:lnTo>
                <a:close/>
                <a:moveTo>
                  <a:pt x="3608276" y="2048760"/>
                </a:moveTo>
                <a:lnTo>
                  <a:pt x="3608276" y="2050918"/>
                </a:lnTo>
                <a:lnTo>
                  <a:pt x="3609355" y="2050918"/>
                </a:lnTo>
                <a:lnTo>
                  <a:pt x="3609355" y="2048760"/>
                </a:lnTo>
                <a:close/>
                <a:moveTo>
                  <a:pt x="1564515" y="2048626"/>
                </a:moveTo>
                <a:lnTo>
                  <a:pt x="1564515" y="2050784"/>
                </a:lnTo>
                <a:lnTo>
                  <a:pt x="1565594" y="2050784"/>
                </a:lnTo>
                <a:lnTo>
                  <a:pt x="1565594" y="2048626"/>
                </a:lnTo>
                <a:close/>
                <a:moveTo>
                  <a:pt x="738699" y="2048356"/>
                </a:moveTo>
                <a:lnTo>
                  <a:pt x="737620" y="2051728"/>
                </a:lnTo>
                <a:lnTo>
                  <a:pt x="738699" y="2051728"/>
                </a:lnTo>
                <a:lnTo>
                  <a:pt x="739778" y="2050514"/>
                </a:lnTo>
                <a:lnTo>
                  <a:pt x="739778" y="2048356"/>
                </a:lnTo>
                <a:close/>
                <a:moveTo>
                  <a:pt x="4596886" y="2048328"/>
                </a:moveTo>
                <a:lnTo>
                  <a:pt x="4596886" y="2050486"/>
                </a:lnTo>
                <a:lnTo>
                  <a:pt x="4599044" y="2050486"/>
                </a:lnTo>
                <a:lnTo>
                  <a:pt x="4599044" y="2048328"/>
                </a:lnTo>
                <a:close/>
                <a:moveTo>
                  <a:pt x="9257215" y="2048221"/>
                </a:moveTo>
                <a:lnTo>
                  <a:pt x="9253978" y="2051458"/>
                </a:lnTo>
                <a:lnTo>
                  <a:pt x="9253978" y="2053616"/>
                </a:lnTo>
                <a:lnTo>
                  <a:pt x="9257215" y="2056853"/>
                </a:lnTo>
                <a:cubicBezTo>
                  <a:pt x="9259463" y="2054155"/>
                  <a:pt x="9260587" y="2051638"/>
                  <a:pt x="9260587" y="2049300"/>
                </a:cubicBezTo>
                <a:lnTo>
                  <a:pt x="9259508" y="2048221"/>
                </a:lnTo>
                <a:close/>
                <a:moveTo>
                  <a:pt x="9204748" y="2048221"/>
                </a:moveTo>
                <a:cubicBezTo>
                  <a:pt x="9200432" y="2048580"/>
                  <a:pt x="9198274" y="2049659"/>
                  <a:pt x="9198274" y="2051458"/>
                </a:cubicBezTo>
                <a:lnTo>
                  <a:pt x="9198274" y="2057932"/>
                </a:lnTo>
                <a:lnTo>
                  <a:pt x="9201511" y="2057932"/>
                </a:lnTo>
                <a:lnTo>
                  <a:pt x="9209199" y="2050379"/>
                </a:lnTo>
                <a:lnTo>
                  <a:pt x="9207041" y="2048221"/>
                </a:lnTo>
                <a:close/>
                <a:moveTo>
                  <a:pt x="2227280" y="2048086"/>
                </a:moveTo>
                <a:lnTo>
                  <a:pt x="2227280" y="2052267"/>
                </a:lnTo>
                <a:lnTo>
                  <a:pt x="2228358" y="2052267"/>
                </a:lnTo>
                <a:lnTo>
                  <a:pt x="2228358" y="2048086"/>
                </a:lnTo>
                <a:close/>
                <a:moveTo>
                  <a:pt x="7698770" y="2047412"/>
                </a:moveTo>
                <a:lnTo>
                  <a:pt x="7698770" y="2049570"/>
                </a:lnTo>
                <a:lnTo>
                  <a:pt x="7699849" y="2052942"/>
                </a:lnTo>
                <a:lnTo>
                  <a:pt x="7700928" y="2052942"/>
                </a:lnTo>
                <a:lnTo>
                  <a:pt x="7700928" y="2051863"/>
                </a:lnTo>
                <a:lnTo>
                  <a:pt x="7699849" y="2047412"/>
                </a:lnTo>
                <a:close/>
                <a:moveTo>
                  <a:pt x="2133946" y="2047007"/>
                </a:moveTo>
                <a:lnTo>
                  <a:pt x="2133946" y="2050244"/>
                </a:lnTo>
                <a:lnTo>
                  <a:pt x="2135024" y="2050244"/>
                </a:lnTo>
                <a:lnTo>
                  <a:pt x="2136103" y="2047007"/>
                </a:lnTo>
                <a:close/>
                <a:moveTo>
                  <a:pt x="5259836" y="2046602"/>
                </a:moveTo>
                <a:lnTo>
                  <a:pt x="5258757" y="2047682"/>
                </a:lnTo>
                <a:lnTo>
                  <a:pt x="5258757" y="2048761"/>
                </a:lnTo>
                <a:lnTo>
                  <a:pt x="5260915" y="2050919"/>
                </a:lnTo>
                <a:lnTo>
                  <a:pt x="5264152" y="2050919"/>
                </a:lnTo>
                <a:lnTo>
                  <a:pt x="5264152" y="2047682"/>
                </a:lnTo>
                <a:close/>
                <a:moveTo>
                  <a:pt x="4169210" y="2046602"/>
                </a:moveTo>
                <a:lnTo>
                  <a:pt x="4166917" y="2048760"/>
                </a:lnTo>
                <a:lnTo>
                  <a:pt x="4166917" y="2049839"/>
                </a:lnTo>
                <a:cubicBezTo>
                  <a:pt x="4166917" y="2051008"/>
                  <a:pt x="4168400" y="2052132"/>
                  <a:pt x="4171368" y="2053211"/>
                </a:cubicBezTo>
                <a:lnTo>
                  <a:pt x="4172447" y="2052132"/>
                </a:lnTo>
                <a:lnTo>
                  <a:pt x="4172447" y="2049839"/>
                </a:lnTo>
                <a:close/>
                <a:moveTo>
                  <a:pt x="9217966" y="2046063"/>
                </a:moveTo>
                <a:lnTo>
                  <a:pt x="9217966" y="2047142"/>
                </a:lnTo>
                <a:cubicBezTo>
                  <a:pt x="9218865" y="2050738"/>
                  <a:pt x="9219944" y="2052537"/>
                  <a:pt x="9221203" y="2052537"/>
                </a:cubicBezTo>
                <a:lnTo>
                  <a:pt x="9222282" y="2052537"/>
                </a:lnTo>
                <a:cubicBezTo>
                  <a:pt x="9222282" y="2048940"/>
                  <a:pt x="9220843" y="2046782"/>
                  <a:pt x="9217966" y="2046063"/>
                </a:cubicBezTo>
                <a:close/>
                <a:moveTo>
                  <a:pt x="4235838" y="2044444"/>
                </a:moveTo>
                <a:lnTo>
                  <a:pt x="4235838" y="2048760"/>
                </a:lnTo>
                <a:lnTo>
                  <a:pt x="4240289" y="2051053"/>
                </a:lnTo>
                <a:lnTo>
                  <a:pt x="4238131" y="2044444"/>
                </a:lnTo>
                <a:close/>
                <a:moveTo>
                  <a:pt x="3748952" y="2044444"/>
                </a:moveTo>
                <a:lnTo>
                  <a:pt x="3745715" y="2051997"/>
                </a:lnTo>
                <a:lnTo>
                  <a:pt x="3745715" y="2058471"/>
                </a:lnTo>
                <a:lnTo>
                  <a:pt x="3746794" y="2058471"/>
                </a:lnTo>
                <a:lnTo>
                  <a:pt x="3750031" y="2045523"/>
                </a:lnTo>
                <a:lnTo>
                  <a:pt x="3750031" y="2044444"/>
                </a:lnTo>
                <a:close/>
                <a:moveTo>
                  <a:pt x="3736004" y="2043365"/>
                </a:moveTo>
                <a:lnTo>
                  <a:pt x="3736004" y="2044444"/>
                </a:lnTo>
                <a:lnTo>
                  <a:pt x="3739241" y="2045523"/>
                </a:lnTo>
                <a:lnTo>
                  <a:pt x="3739241" y="2043365"/>
                </a:lnTo>
                <a:close/>
                <a:moveTo>
                  <a:pt x="3603960" y="2043365"/>
                </a:moveTo>
                <a:lnTo>
                  <a:pt x="3603960" y="2044444"/>
                </a:lnTo>
                <a:lnTo>
                  <a:pt x="3606118" y="2046602"/>
                </a:lnTo>
                <a:lnTo>
                  <a:pt x="3606118" y="2045523"/>
                </a:lnTo>
                <a:close/>
                <a:moveTo>
                  <a:pt x="7136437" y="2041542"/>
                </a:moveTo>
                <a:lnTo>
                  <a:pt x="7131042" y="2045858"/>
                </a:lnTo>
                <a:cubicBezTo>
                  <a:pt x="7132121" y="2048736"/>
                  <a:pt x="7133200" y="2050174"/>
                  <a:pt x="7134279" y="2050174"/>
                </a:cubicBezTo>
                <a:lnTo>
                  <a:pt x="7140753" y="2050174"/>
                </a:lnTo>
                <a:lnTo>
                  <a:pt x="7140753" y="2044779"/>
                </a:lnTo>
                <a:lnTo>
                  <a:pt x="7137516" y="2041542"/>
                </a:lnTo>
                <a:close/>
                <a:moveTo>
                  <a:pt x="5250125" y="2041207"/>
                </a:moveTo>
                <a:lnTo>
                  <a:pt x="5249046" y="2042287"/>
                </a:lnTo>
                <a:lnTo>
                  <a:pt x="5249046" y="2043366"/>
                </a:lnTo>
                <a:lnTo>
                  <a:pt x="5252283" y="2045524"/>
                </a:lnTo>
                <a:lnTo>
                  <a:pt x="5254441" y="2043366"/>
                </a:lnTo>
                <a:lnTo>
                  <a:pt x="5254441" y="2042287"/>
                </a:lnTo>
                <a:close/>
                <a:moveTo>
                  <a:pt x="4713553" y="2039696"/>
                </a:moveTo>
                <a:cubicBezTo>
                  <a:pt x="4707978" y="2039696"/>
                  <a:pt x="4704382" y="2049767"/>
                  <a:pt x="4702763" y="2069908"/>
                </a:cubicBezTo>
                <a:lnTo>
                  <a:pt x="4699526" y="2070987"/>
                </a:lnTo>
                <a:lnTo>
                  <a:pt x="4680104" y="2072066"/>
                </a:lnTo>
                <a:lnTo>
                  <a:pt x="4672551" y="2070987"/>
                </a:lnTo>
                <a:lnTo>
                  <a:pt x="4672551" y="2072066"/>
                </a:lnTo>
                <a:cubicBezTo>
                  <a:pt x="4672551" y="2076472"/>
                  <a:pt x="4681902" y="2078675"/>
                  <a:pt x="4700605" y="2078675"/>
                </a:cubicBezTo>
                <a:lnTo>
                  <a:pt x="4710316" y="2078675"/>
                </a:lnTo>
                <a:lnTo>
                  <a:pt x="4718948" y="2081912"/>
                </a:lnTo>
                <a:lnTo>
                  <a:pt x="4725422" y="2078675"/>
                </a:lnTo>
                <a:lnTo>
                  <a:pt x="4731896" y="2080833"/>
                </a:lnTo>
                <a:cubicBezTo>
                  <a:pt x="4734504" y="2078675"/>
                  <a:pt x="4738865" y="2077236"/>
                  <a:pt x="4744979" y="2076517"/>
                </a:cubicBezTo>
                <a:lnTo>
                  <a:pt x="4746058" y="2073280"/>
                </a:lnTo>
                <a:lnTo>
                  <a:pt x="4744979" y="2072066"/>
                </a:lnTo>
                <a:lnTo>
                  <a:pt x="4740663" y="2072066"/>
                </a:lnTo>
                <a:lnTo>
                  <a:pt x="4736347" y="2075438"/>
                </a:lnTo>
                <a:cubicBezTo>
                  <a:pt x="4729783" y="2072291"/>
                  <a:pt x="4725782" y="2069368"/>
                  <a:pt x="4724343" y="2066671"/>
                </a:cubicBezTo>
                <a:lnTo>
                  <a:pt x="4724343" y="2059118"/>
                </a:lnTo>
                <a:lnTo>
                  <a:pt x="4726501" y="2055881"/>
                </a:lnTo>
                <a:lnTo>
                  <a:pt x="4726501" y="2044012"/>
                </a:lnTo>
                <a:lnTo>
                  <a:pt x="4724343" y="2041854"/>
                </a:lnTo>
                <a:lnTo>
                  <a:pt x="4721106" y="2042933"/>
                </a:lnTo>
                <a:close/>
                <a:moveTo>
                  <a:pt x="3751110" y="2039049"/>
                </a:moveTo>
                <a:lnTo>
                  <a:pt x="3751110" y="2042286"/>
                </a:lnTo>
                <a:lnTo>
                  <a:pt x="3752189" y="2042286"/>
                </a:lnTo>
                <a:lnTo>
                  <a:pt x="3752189" y="2039049"/>
                </a:lnTo>
                <a:close/>
                <a:moveTo>
                  <a:pt x="3612592" y="2039049"/>
                </a:moveTo>
                <a:lnTo>
                  <a:pt x="3611513" y="2043365"/>
                </a:lnTo>
                <a:lnTo>
                  <a:pt x="3614750" y="2045523"/>
                </a:lnTo>
                <a:lnTo>
                  <a:pt x="3616908" y="2043365"/>
                </a:lnTo>
                <a:lnTo>
                  <a:pt x="3616908" y="2041207"/>
                </a:lnTo>
                <a:lnTo>
                  <a:pt x="3614750" y="2039049"/>
                </a:lnTo>
                <a:close/>
                <a:moveTo>
                  <a:pt x="8274675" y="2038105"/>
                </a:moveTo>
                <a:lnTo>
                  <a:pt x="8269145" y="2040263"/>
                </a:lnTo>
                <a:lnTo>
                  <a:pt x="8269145" y="2041342"/>
                </a:lnTo>
                <a:lnTo>
                  <a:pt x="8270224" y="2041342"/>
                </a:lnTo>
                <a:lnTo>
                  <a:pt x="8277912" y="2039184"/>
                </a:lnTo>
                <a:lnTo>
                  <a:pt x="8277912" y="2038105"/>
                </a:lnTo>
                <a:close/>
                <a:moveTo>
                  <a:pt x="9209199" y="2037566"/>
                </a:moveTo>
                <a:lnTo>
                  <a:pt x="9209199" y="2041882"/>
                </a:lnTo>
                <a:lnTo>
                  <a:pt x="9212436" y="2041882"/>
                </a:lnTo>
                <a:lnTo>
                  <a:pt x="9212436" y="2039724"/>
                </a:lnTo>
                <a:lnTo>
                  <a:pt x="9210278" y="2037566"/>
                </a:lnTo>
                <a:close/>
                <a:moveTo>
                  <a:pt x="4646655" y="2036459"/>
                </a:moveTo>
                <a:lnTo>
                  <a:pt x="4648813" y="2036459"/>
                </a:lnTo>
                <a:lnTo>
                  <a:pt x="4652050" y="2039696"/>
                </a:lnTo>
                <a:lnTo>
                  <a:pt x="4652050" y="2040775"/>
                </a:lnTo>
                <a:lnTo>
                  <a:pt x="4648813" y="2044012"/>
                </a:lnTo>
                <a:lnTo>
                  <a:pt x="4642339" y="2044012"/>
                </a:lnTo>
                <a:lnTo>
                  <a:pt x="4640181" y="2041854"/>
                </a:lnTo>
                <a:lnTo>
                  <a:pt x="4640181" y="2039696"/>
                </a:lnTo>
                <a:cubicBezTo>
                  <a:pt x="4640900" y="2037538"/>
                  <a:pt x="4643058" y="2036459"/>
                  <a:pt x="4646655" y="2036459"/>
                </a:cubicBezTo>
                <a:close/>
                <a:moveTo>
                  <a:pt x="2234833" y="2036217"/>
                </a:moveTo>
                <a:lnTo>
                  <a:pt x="2234833" y="2039454"/>
                </a:lnTo>
                <a:lnTo>
                  <a:pt x="2235912" y="2039454"/>
                </a:lnTo>
                <a:lnTo>
                  <a:pt x="2235912" y="2036217"/>
                </a:lnTo>
                <a:close/>
                <a:moveTo>
                  <a:pt x="7733838" y="2034329"/>
                </a:moveTo>
                <a:lnTo>
                  <a:pt x="7732759" y="2035408"/>
                </a:lnTo>
                <a:lnTo>
                  <a:pt x="7732759" y="2038645"/>
                </a:lnTo>
                <a:lnTo>
                  <a:pt x="7739368" y="2044175"/>
                </a:lnTo>
                <a:lnTo>
                  <a:pt x="7741526" y="2038645"/>
                </a:lnTo>
                <a:close/>
                <a:moveTo>
                  <a:pt x="8278991" y="2032710"/>
                </a:moveTo>
                <a:lnTo>
                  <a:pt x="8278991" y="2034868"/>
                </a:lnTo>
                <a:lnTo>
                  <a:pt x="8280070" y="2034868"/>
                </a:lnTo>
                <a:lnTo>
                  <a:pt x="8280070" y="2032710"/>
                </a:lnTo>
                <a:close/>
                <a:moveTo>
                  <a:pt x="731955" y="2032171"/>
                </a:moveTo>
                <a:lnTo>
                  <a:pt x="731955" y="2034329"/>
                </a:lnTo>
                <a:lnTo>
                  <a:pt x="733034" y="2034329"/>
                </a:lnTo>
                <a:lnTo>
                  <a:pt x="733034" y="2032171"/>
                </a:lnTo>
                <a:close/>
                <a:moveTo>
                  <a:pt x="7636323" y="2032036"/>
                </a:moveTo>
                <a:lnTo>
                  <a:pt x="7636323" y="2034329"/>
                </a:lnTo>
                <a:lnTo>
                  <a:pt x="7637537" y="2034329"/>
                </a:lnTo>
                <a:lnTo>
                  <a:pt x="7637537" y="2032036"/>
                </a:lnTo>
                <a:close/>
                <a:moveTo>
                  <a:pt x="3590878" y="2031496"/>
                </a:moveTo>
                <a:lnTo>
                  <a:pt x="3590878" y="2032575"/>
                </a:lnTo>
                <a:lnTo>
                  <a:pt x="3600723" y="2039049"/>
                </a:lnTo>
                <a:lnTo>
                  <a:pt x="3600723" y="2037970"/>
                </a:lnTo>
                <a:lnTo>
                  <a:pt x="3591957" y="2031496"/>
                </a:lnTo>
                <a:close/>
                <a:moveTo>
                  <a:pt x="1749429" y="2028934"/>
                </a:moveTo>
                <a:lnTo>
                  <a:pt x="1749429" y="2030148"/>
                </a:lnTo>
                <a:lnTo>
                  <a:pt x="1751589" y="2030148"/>
                </a:lnTo>
                <a:lnTo>
                  <a:pt x="1751589" y="2028934"/>
                </a:lnTo>
                <a:close/>
                <a:moveTo>
                  <a:pt x="6247636" y="2026506"/>
                </a:moveTo>
                <a:lnTo>
                  <a:pt x="6247636" y="2027585"/>
                </a:lnTo>
                <a:lnTo>
                  <a:pt x="6249659" y="2027585"/>
                </a:lnTo>
                <a:lnTo>
                  <a:pt x="6249659" y="2026506"/>
                </a:lnTo>
                <a:close/>
                <a:moveTo>
                  <a:pt x="6199620" y="2026506"/>
                </a:moveTo>
                <a:lnTo>
                  <a:pt x="6199620" y="2027585"/>
                </a:lnTo>
                <a:lnTo>
                  <a:pt x="6205015" y="2027585"/>
                </a:lnTo>
                <a:lnTo>
                  <a:pt x="6205015" y="2026506"/>
                </a:lnTo>
                <a:close/>
                <a:moveTo>
                  <a:pt x="6190044" y="2026506"/>
                </a:moveTo>
                <a:lnTo>
                  <a:pt x="6190044" y="2027585"/>
                </a:lnTo>
                <a:lnTo>
                  <a:pt x="6197462" y="2027585"/>
                </a:lnTo>
                <a:lnTo>
                  <a:pt x="6197462" y="2026506"/>
                </a:lnTo>
                <a:close/>
                <a:moveTo>
                  <a:pt x="7627691" y="2025562"/>
                </a:moveTo>
                <a:lnTo>
                  <a:pt x="7629849" y="2027720"/>
                </a:lnTo>
                <a:lnTo>
                  <a:pt x="7634165" y="2027720"/>
                </a:lnTo>
                <a:lnTo>
                  <a:pt x="7634165" y="2026641"/>
                </a:lnTo>
                <a:lnTo>
                  <a:pt x="7628770" y="2025562"/>
                </a:lnTo>
                <a:close/>
                <a:moveTo>
                  <a:pt x="5117138" y="2025022"/>
                </a:moveTo>
                <a:lnTo>
                  <a:pt x="5117138" y="2027180"/>
                </a:lnTo>
                <a:lnTo>
                  <a:pt x="5119296" y="2029338"/>
                </a:lnTo>
                <a:lnTo>
                  <a:pt x="5119296" y="2027180"/>
                </a:lnTo>
                <a:close/>
                <a:moveTo>
                  <a:pt x="4765480" y="2023511"/>
                </a:moveTo>
                <a:lnTo>
                  <a:pt x="4765480" y="2025669"/>
                </a:lnTo>
                <a:lnTo>
                  <a:pt x="4766559" y="2033222"/>
                </a:lnTo>
                <a:lnTo>
                  <a:pt x="4768717" y="2033222"/>
                </a:lnTo>
                <a:lnTo>
                  <a:pt x="4766559" y="2023511"/>
                </a:lnTo>
                <a:close/>
                <a:moveTo>
                  <a:pt x="8223422" y="2022999"/>
                </a:moveTo>
                <a:lnTo>
                  <a:pt x="8219106" y="2027315"/>
                </a:lnTo>
                <a:cubicBezTo>
                  <a:pt x="8220545" y="2037566"/>
                  <a:pt x="8222343" y="2043680"/>
                  <a:pt x="8224501" y="2045658"/>
                </a:cubicBezTo>
                <a:lnTo>
                  <a:pt x="8224501" y="2054290"/>
                </a:lnTo>
                <a:lnTo>
                  <a:pt x="8222343" y="2057527"/>
                </a:lnTo>
                <a:lnTo>
                  <a:pt x="8222343" y="2059685"/>
                </a:lnTo>
                <a:lnTo>
                  <a:pt x="8223422" y="2059685"/>
                </a:lnTo>
                <a:lnTo>
                  <a:pt x="8233268" y="2057527"/>
                </a:lnTo>
                <a:lnTo>
                  <a:pt x="8238663" y="2057527"/>
                </a:lnTo>
                <a:lnTo>
                  <a:pt x="8254983" y="2058606"/>
                </a:lnTo>
                <a:lnTo>
                  <a:pt x="8256062" y="2057527"/>
                </a:lnTo>
                <a:lnTo>
                  <a:pt x="8256062" y="2056448"/>
                </a:lnTo>
                <a:lnTo>
                  <a:pt x="8253904" y="2028394"/>
                </a:lnTo>
                <a:lnTo>
                  <a:pt x="8248509" y="2028394"/>
                </a:lnTo>
                <a:lnTo>
                  <a:pt x="8239742" y="2026236"/>
                </a:lnTo>
                <a:lnTo>
                  <a:pt x="8238663" y="2026236"/>
                </a:lnTo>
                <a:lnTo>
                  <a:pt x="8234347" y="2029473"/>
                </a:lnTo>
                <a:cubicBezTo>
                  <a:pt x="8229941" y="2025157"/>
                  <a:pt x="8226300" y="2022999"/>
                  <a:pt x="8223422" y="2022999"/>
                </a:cubicBezTo>
                <a:close/>
                <a:moveTo>
                  <a:pt x="5226387" y="2022864"/>
                </a:moveTo>
                <a:lnTo>
                  <a:pt x="5224229" y="2025022"/>
                </a:lnTo>
                <a:lnTo>
                  <a:pt x="5224229" y="2030417"/>
                </a:lnTo>
                <a:lnTo>
                  <a:pt x="5238256" y="2033654"/>
                </a:lnTo>
                <a:lnTo>
                  <a:pt x="5237177" y="2037971"/>
                </a:lnTo>
                <a:lnTo>
                  <a:pt x="5237177" y="2042287"/>
                </a:lnTo>
                <a:lnTo>
                  <a:pt x="5238256" y="2042287"/>
                </a:lnTo>
                <a:cubicBezTo>
                  <a:pt x="5238256" y="2038150"/>
                  <a:pt x="5239335" y="2034913"/>
                  <a:pt x="5241493" y="2032576"/>
                </a:cubicBezTo>
                <a:lnTo>
                  <a:pt x="5241493" y="2030417"/>
                </a:lnTo>
                <a:cubicBezTo>
                  <a:pt x="5238076" y="2030417"/>
                  <a:pt x="5234839" y="2027900"/>
                  <a:pt x="5231782" y="2022864"/>
                </a:cubicBezTo>
                <a:close/>
                <a:moveTo>
                  <a:pt x="1683476" y="2022460"/>
                </a:moveTo>
                <a:lnTo>
                  <a:pt x="1683476" y="2023539"/>
                </a:lnTo>
                <a:lnTo>
                  <a:pt x="1686714" y="2023539"/>
                </a:lnTo>
                <a:lnTo>
                  <a:pt x="1686714" y="2022460"/>
                </a:lnTo>
                <a:close/>
                <a:moveTo>
                  <a:pt x="733034" y="2022190"/>
                </a:moveTo>
                <a:lnTo>
                  <a:pt x="733034" y="2026776"/>
                </a:lnTo>
                <a:lnTo>
                  <a:pt x="734248" y="2026776"/>
                </a:lnTo>
                <a:lnTo>
                  <a:pt x="734248" y="2022190"/>
                </a:lnTo>
                <a:close/>
                <a:moveTo>
                  <a:pt x="574421" y="2020032"/>
                </a:moveTo>
                <a:cubicBezTo>
                  <a:pt x="571904" y="2023089"/>
                  <a:pt x="569655" y="2024618"/>
                  <a:pt x="567677" y="2024618"/>
                </a:cubicBezTo>
                <a:lnTo>
                  <a:pt x="567677" y="2028934"/>
                </a:lnTo>
                <a:lnTo>
                  <a:pt x="569835" y="2028934"/>
                </a:lnTo>
                <a:cubicBezTo>
                  <a:pt x="569835" y="2024797"/>
                  <a:pt x="572443" y="2022550"/>
                  <a:pt x="577658" y="2022190"/>
                </a:cubicBezTo>
                <a:lnTo>
                  <a:pt x="575500" y="2020032"/>
                </a:lnTo>
                <a:close/>
                <a:moveTo>
                  <a:pt x="1653129" y="2019223"/>
                </a:moveTo>
                <a:lnTo>
                  <a:pt x="1653129" y="2020302"/>
                </a:lnTo>
                <a:lnTo>
                  <a:pt x="1655287" y="2020302"/>
                </a:lnTo>
                <a:lnTo>
                  <a:pt x="1655287" y="2019223"/>
                </a:lnTo>
                <a:close/>
                <a:moveTo>
                  <a:pt x="617311" y="2018953"/>
                </a:moveTo>
                <a:cubicBezTo>
                  <a:pt x="613984" y="2020392"/>
                  <a:pt x="612140" y="2021830"/>
                  <a:pt x="611781" y="2023269"/>
                </a:cubicBezTo>
                <a:lnTo>
                  <a:pt x="614074" y="2025697"/>
                </a:lnTo>
                <a:cubicBezTo>
                  <a:pt x="616232" y="2024977"/>
                  <a:pt x="617311" y="2022729"/>
                  <a:pt x="617311" y="2018953"/>
                </a:cubicBezTo>
                <a:close/>
                <a:moveTo>
                  <a:pt x="589796" y="2018953"/>
                </a:moveTo>
                <a:lnTo>
                  <a:pt x="588582" y="2020032"/>
                </a:lnTo>
                <a:lnTo>
                  <a:pt x="588582" y="2021111"/>
                </a:lnTo>
                <a:cubicBezTo>
                  <a:pt x="590112" y="2024528"/>
                  <a:pt x="591594" y="2026416"/>
                  <a:pt x="593033" y="2026776"/>
                </a:cubicBezTo>
                <a:lnTo>
                  <a:pt x="595191" y="2026776"/>
                </a:lnTo>
                <a:lnTo>
                  <a:pt x="597484" y="2024618"/>
                </a:lnTo>
                <a:lnTo>
                  <a:pt x="597484" y="2022190"/>
                </a:lnTo>
                <a:cubicBezTo>
                  <a:pt x="597484" y="2020571"/>
                  <a:pt x="594922" y="2019492"/>
                  <a:pt x="589796" y="2018953"/>
                </a:cubicBezTo>
                <a:close/>
                <a:moveTo>
                  <a:pt x="731955" y="2015716"/>
                </a:moveTo>
                <a:lnTo>
                  <a:pt x="731955" y="2017874"/>
                </a:lnTo>
                <a:lnTo>
                  <a:pt x="733034" y="2017874"/>
                </a:lnTo>
                <a:lnTo>
                  <a:pt x="733034" y="2015716"/>
                </a:lnTo>
                <a:close/>
                <a:moveTo>
                  <a:pt x="8092593" y="2014367"/>
                </a:moveTo>
                <a:lnTo>
                  <a:pt x="8092593" y="2015446"/>
                </a:lnTo>
                <a:lnTo>
                  <a:pt x="8095830" y="2018683"/>
                </a:lnTo>
                <a:lnTo>
                  <a:pt x="8098123" y="2016525"/>
                </a:lnTo>
                <a:lnTo>
                  <a:pt x="8095830" y="2014367"/>
                </a:lnTo>
                <a:close/>
                <a:moveTo>
                  <a:pt x="2544275" y="2014311"/>
                </a:moveTo>
                <a:lnTo>
                  <a:pt x="2544275" y="2015390"/>
                </a:lnTo>
                <a:lnTo>
                  <a:pt x="2546433" y="2017413"/>
                </a:lnTo>
                <a:lnTo>
                  <a:pt x="2548590" y="2015390"/>
                </a:lnTo>
                <a:lnTo>
                  <a:pt x="2547512" y="2014311"/>
                </a:lnTo>
                <a:close/>
                <a:moveTo>
                  <a:pt x="3587641" y="2014097"/>
                </a:moveTo>
                <a:cubicBezTo>
                  <a:pt x="3584404" y="2015356"/>
                  <a:pt x="3581886" y="2017514"/>
                  <a:pt x="3580087" y="2020571"/>
                </a:cubicBezTo>
                <a:lnTo>
                  <a:pt x="3580087" y="2021650"/>
                </a:lnTo>
                <a:lnTo>
                  <a:pt x="3581166" y="2022729"/>
                </a:lnTo>
                <a:lnTo>
                  <a:pt x="3581166" y="2023808"/>
                </a:lnTo>
                <a:cubicBezTo>
                  <a:pt x="3586202" y="2023269"/>
                  <a:pt x="3588720" y="2020751"/>
                  <a:pt x="3588720" y="2016255"/>
                </a:cubicBezTo>
                <a:lnTo>
                  <a:pt x="3587641" y="2015176"/>
                </a:lnTo>
                <a:close/>
                <a:moveTo>
                  <a:pt x="115317" y="2013544"/>
                </a:moveTo>
                <a:lnTo>
                  <a:pt x="117475" y="2015567"/>
                </a:lnTo>
                <a:lnTo>
                  <a:pt x="117475" y="2013544"/>
                </a:lnTo>
                <a:close/>
                <a:moveTo>
                  <a:pt x="3594115" y="2013018"/>
                </a:moveTo>
                <a:lnTo>
                  <a:pt x="3594115" y="2015176"/>
                </a:lnTo>
                <a:lnTo>
                  <a:pt x="3595194" y="2020571"/>
                </a:lnTo>
                <a:lnTo>
                  <a:pt x="3596407" y="2020571"/>
                </a:lnTo>
                <a:lnTo>
                  <a:pt x="3597486" y="2019492"/>
                </a:lnTo>
                <a:lnTo>
                  <a:pt x="3598565" y="2019492"/>
                </a:lnTo>
                <a:lnTo>
                  <a:pt x="3596407" y="2013018"/>
                </a:lnTo>
                <a:close/>
                <a:moveTo>
                  <a:pt x="7632007" y="2012344"/>
                </a:moveTo>
                <a:lnTo>
                  <a:pt x="7632007" y="2014637"/>
                </a:lnTo>
                <a:lnTo>
                  <a:pt x="7633086" y="2014637"/>
                </a:lnTo>
                <a:lnTo>
                  <a:pt x="7633086" y="2012344"/>
                </a:lnTo>
                <a:close/>
                <a:moveTo>
                  <a:pt x="3705657" y="2011939"/>
                </a:moveTo>
                <a:lnTo>
                  <a:pt x="3705657" y="2013018"/>
                </a:lnTo>
                <a:lnTo>
                  <a:pt x="3712131" y="2014097"/>
                </a:lnTo>
                <a:lnTo>
                  <a:pt x="3713210" y="2014097"/>
                </a:lnTo>
                <a:lnTo>
                  <a:pt x="3713210" y="2013018"/>
                </a:lnTo>
                <a:lnTo>
                  <a:pt x="3708894" y="2011939"/>
                </a:lnTo>
                <a:close/>
                <a:moveTo>
                  <a:pt x="7745842" y="2011265"/>
                </a:moveTo>
                <a:cubicBezTo>
                  <a:pt x="7745842" y="2013513"/>
                  <a:pt x="7744403" y="2015356"/>
                  <a:pt x="7741526" y="2016795"/>
                </a:cubicBezTo>
                <a:lnTo>
                  <a:pt x="7738154" y="2016795"/>
                </a:lnTo>
                <a:lnTo>
                  <a:pt x="7734917" y="2014637"/>
                </a:lnTo>
                <a:lnTo>
                  <a:pt x="7732759" y="2014637"/>
                </a:lnTo>
                <a:lnTo>
                  <a:pt x="7732759" y="2016795"/>
                </a:lnTo>
                <a:lnTo>
                  <a:pt x="7742605" y="2025562"/>
                </a:lnTo>
                <a:lnTo>
                  <a:pt x="7743684" y="2025562"/>
                </a:lnTo>
                <a:lnTo>
                  <a:pt x="7748135" y="2021111"/>
                </a:lnTo>
                <a:lnTo>
                  <a:pt x="7748135" y="2011265"/>
                </a:lnTo>
                <a:close/>
                <a:moveTo>
                  <a:pt x="3612592" y="2010860"/>
                </a:moveTo>
                <a:lnTo>
                  <a:pt x="3609355" y="2020571"/>
                </a:lnTo>
                <a:lnTo>
                  <a:pt x="3610434" y="2020571"/>
                </a:lnTo>
                <a:cubicBezTo>
                  <a:pt x="3611873" y="2020571"/>
                  <a:pt x="3612952" y="2018413"/>
                  <a:pt x="3613671" y="2014097"/>
                </a:cubicBezTo>
                <a:lnTo>
                  <a:pt x="3613671" y="2010860"/>
                </a:lnTo>
                <a:close/>
                <a:moveTo>
                  <a:pt x="4684420" y="2010563"/>
                </a:moveTo>
                <a:lnTo>
                  <a:pt x="4682262" y="2013800"/>
                </a:lnTo>
                <a:lnTo>
                  <a:pt x="4682262" y="2015958"/>
                </a:lnTo>
                <a:lnTo>
                  <a:pt x="4684420" y="2018116"/>
                </a:lnTo>
                <a:lnTo>
                  <a:pt x="4687657" y="2014879"/>
                </a:lnTo>
                <a:cubicBezTo>
                  <a:pt x="4686578" y="2012001"/>
                  <a:pt x="4685499" y="2010563"/>
                  <a:pt x="4684420" y="2010563"/>
                </a:cubicBezTo>
                <a:close/>
                <a:moveTo>
                  <a:pt x="7635244" y="2010186"/>
                </a:moveTo>
                <a:lnTo>
                  <a:pt x="7635244" y="2011265"/>
                </a:lnTo>
                <a:lnTo>
                  <a:pt x="7638616" y="2011265"/>
                </a:lnTo>
                <a:lnTo>
                  <a:pt x="7638616" y="2010186"/>
                </a:lnTo>
                <a:close/>
                <a:moveTo>
                  <a:pt x="7620003" y="2010186"/>
                </a:moveTo>
                <a:lnTo>
                  <a:pt x="7611236" y="2012344"/>
                </a:lnTo>
                <a:lnTo>
                  <a:pt x="7611236" y="2013423"/>
                </a:lnTo>
                <a:lnTo>
                  <a:pt x="7615552" y="2017874"/>
                </a:lnTo>
                <a:lnTo>
                  <a:pt x="7621082" y="2017874"/>
                </a:lnTo>
                <a:lnTo>
                  <a:pt x="7621082" y="2012344"/>
                </a:lnTo>
                <a:lnTo>
                  <a:pt x="7620003" y="2011265"/>
                </a:lnTo>
                <a:close/>
                <a:moveTo>
                  <a:pt x="7260792" y="2010116"/>
                </a:moveTo>
                <a:lnTo>
                  <a:pt x="7258634" y="2012274"/>
                </a:lnTo>
                <a:lnTo>
                  <a:pt x="7259714" y="2013353"/>
                </a:lnTo>
                <a:lnTo>
                  <a:pt x="7262950" y="2013353"/>
                </a:lnTo>
                <a:lnTo>
                  <a:pt x="7262950" y="2010116"/>
                </a:lnTo>
                <a:close/>
                <a:moveTo>
                  <a:pt x="235762" y="2009228"/>
                </a:moveTo>
                <a:lnTo>
                  <a:pt x="235762" y="2010307"/>
                </a:lnTo>
                <a:lnTo>
                  <a:pt x="242101" y="2020962"/>
                </a:lnTo>
                <a:lnTo>
                  <a:pt x="242101" y="2019883"/>
                </a:lnTo>
                <a:cubicBezTo>
                  <a:pt x="240931" y="2015837"/>
                  <a:pt x="238818" y="2012285"/>
                  <a:pt x="235762" y="2009228"/>
                </a:cubicBezTo>
                <a:close/>
                <a:moveTo>
                  <a:pt x="4075067" y="2007219"/>
                </a:moveTo>
                <a:lnTo>
                  <a:pt x="4075067" y="2008298"/>
                </a:lnTo>
                <a:lnTo>
                  <a:pt x="4078304" y="2008298"/>
                </a:lnTo>
                <a:lnTo>
                  <a:pt x="4078304" y="2007219"/>
                </a:lnTo>
                <a:close/>
                <a:moveTo>
                  <a:pt x="4676867" y="2006247"/>
                </a:moveTo>
                <a:cubicBezTo>
                  <a:pt x="4687657" y="2008585"/>
                  <a:pt x="4693052" y="2010743"/>
                  <a:pt x="4693052" y="2012721"/>
                </a:cubicBezTo>
                <a:lnTo>
                  <a:pt x="4694131" y="2011642"/>
                </a:lnTo>
                <a:lnTo>
                  <a:pt x="4702763" y="2011642"/>
                </a:lnTo>
                <a:lnTo>
                  <a:pt x="4710316" y="2018116"/>
                </a:lnTo>
                <a:lnTo>
                  <a:pt x="4703842" y="2028906"/>
                </a:lnTo>
                <a:lnTo>
                  <a:pt x="4712474" y="2036459"/>
                </a:lnTo>
                <a:lnTo>
                  <a:pt x="4718948" y="2034301"/>
                </a:lnTo>
                <a:lnTo>
                  <a:pt x="4723264" y="2037538"/>
                </a:lnTo>
                <a:lnTo>
                  <a:pt x="4725422" y="2037538"/>
                </a:lnTo>
                <a:lnTo>
                  <a:pt x="4725422" y="2034301"/>
                </a:lnTo>
                <a:lnTo>
                  <a:pt x="4723264" y="2031064"/>
                </a:lnTo>
                <a:lnTo>
                  <a:pt x="4723264" y="2028906"/>
                </a:lnTo>
                <a:lnTo>
                  <a:pt x="4724343" y="2022432"/>
                </a:lnTo>
                <a:lnTo>
                  <a:pt x="4721106" y="2013800"/>
                </a:lnTo>
                <a:cubicBezTo>
                  <a:pt x="4722545" y="2010563"/>
                  <a:pt x="4723983" y="2008764"/>
                  <a:pt x="4725422" y="2008405"/>
                </a:cubicBezTo>
                <a:lnTo>
                  <a:pt x="4743900" y="2010563"/>
                </a:lnTo>
                <a:lnTo>
                  <a:pt x="4749295" y="2007326"/>
                </a:lnTo>
                <a:lnTo>
                  <a:pt x="4751453" y="2007326"/>
                </a:lnTo>
                <a:cubicBezTo>
                  <a:pt x="4754330" y="2007326"/>
                  <a:pt x="4758287" y="2009484"/>
                  <a:pt x="4763322" y="2013800"/>
                </a:cubicBezTo>
                <a:cubicBezTo>
                  <a:pt x="4763322" y="2011642"/>
                  <a:pt x="4764041" y="2010563"/>
                  <a:pt x="4765480" y="2010563"/>
                </a:cubicBezTo>
                <a:lnTo>
                  <a:pt x="4769796" y="2010563"/>
                </a:lnTo>
                <a:lnTo>
                  <a:pt x="4773033" y="2012721"/>
                </a:lnTo>
                <a:lnTo>
                  <a:pt x="4770875" y="2026748"/>
                </a:lnTo>
                <a:lnTo>
                  <a:pt x="4771954" y="2027827"/>
                </a:lnTo>
                <a:lnTo>
                  <a:pt x="4773033" y="2027827"/>
                </a:lnTo>
                <a:cubicBezTo>
                  <a:pt x="4778068" y="2027827"/>
                  <a:pt x="4780586" y="2024230"/>
                  <a:pt x="4780586" y="2017037"/>
                </a:cubicBezTo>
                <a:lnTo>
                  <a:pt x="4781665" y="2015958"/>
                </a:lnTo>
                <a:lnTo>
                  <a:pt x="4782744" y="2015958"/>
                </a:lnTo>
                <a:lnTo>
                  <a:pt x="4804324" y="2039696"/>
                </a:lnTo>
                <a:lnTo>
                  <a:pt x="4800008" y="2042933"/>
                </a:lnTo>
                <a:lnTo>
                  <a:pt x="4765480" y="2042933"/>
                </a:lnTo>
                <a:lnTo>
                  <a:pt x="4762243" y="2054802"/>
                </a:lnTo>
                <a:lnTo>
                  <a:pt x="4765480" y="2058039"/>
                </a:lnTo>
                <a:lnTo>
                  <a:pt x="4765480" y="2067750"/>
                </a:lnTo>
                <a:lnTo>
                  <a:pt x="4776270" y="2075438"/>
                </a:lnTo>
                <a:cubicBezTo>
                  <a:pt x="4784902" y="2077236"/>
                  <a:pt x="4789218" y="2081193"/>
                  <a:pt x="4789218" y="2087307"/>
                </a:cubicBezTo>
                <a:lnTo>
                  <a:pt x="4791376" y="2089465"/>
                </a:lnTo>
                <a:lnTo>
                  <a:pt x="4791376" y="2090544"/>
                </a:lnTo>
                <a:lnTo>
                  <a:pt x="4778428" y="2102413"/>
                </a:lnTo>
                <a:lnTo>
                  <a:pt x="4778428" y="2106729"/>
                </a:lnTo>
                <a:cubicBezTo>
                  <a:pt x="4783463" y="2106729"/>
                  <a:pt x="4785981" y="2109966"/>
                  <a:pt x="4785981" y="2116440"/>
                </a:cubicBezTo>
                <a:lnTo>
                  <a:pt x="4785981" y="2120756"/>
                </a:lnTo>
                <a:lnTo>
                  <a:pt x="4782744" y="2134783"/>
                </a:lnTo>
                <a:lnTo>
                  <a:pt x="4783823" y="2139099"/>
                </a:lnTo>
                <a:lnTo>
                  <a:pt x="4779507" y="2156363"/>
                </a:lnTo>
                <a:cubicBezTo>
                  <a:pt x="4780946" y="2156363"/>
                  <a:pt x="4781665" y="2157442"/>
                  <a:pt x="4781665" y="2159600"/>
                </a:cubicBezTo>
                <a:lnTo>
                  <a:pt x="4780586" y="2166074"/>
                </a:lnTo>
                <a:lnTo>
                  <a:pt x="4803245" y="2189812"/>
                </a:lnTo>
                <a:lnTo>
                  <a:pt x="4804324" y="2193049"/>
                </a:lnTo>
                <a:cubicBezTo>
                  <a:pt x="4803245" y="2194488"/>
                  <a:pt x="4799289" y="2195207"/>
                  <a:pt x="4792455" y="2195207"/>
                </a:cubicBezTo>
                <a:cubicBezTo>
                  <a:pt x="4792455" y="2196646"/>
                  <a:pt x="4790297" y="2197725"/>
                  <a:pt x="4785981" y="2198444"/>
                </a:cubicBezTo>
                <a:lnTo>
                  <a:pt x="4765480" y="2197365"/>
                </a:lnTo>
                <a:lnTo>
                  <a:pt x="4761164" y="2199523"/>
                </a:lnTo>
                <a:lnTo>
                  <a:pt x="4754690" y="2198444"/>
                </a:lnTo>
                <a:lnTo>
                  <a:pt x="4736347" y="2200602"/>
                </a:lnTo>
                <a:lnTo>
                  <a:pt x="4736347" y="2201681"/>
                </a:lnTo>
                <a:cubicBezTo>
                  <a:pt x="4736527" y="2205548"/>
                  <a:pt x="4750194" y="2211347"/>
                  <a:pt x="4777349" y="2219080"/>
                </a:cubicBezTo>
                <a:lnTo>
                  <a:pt x="4783823" y="2216922"/>
                </a:lnTo>
                <a:cubicBezTo>
                  <a:pt x="4785262" y="2218181"/>
                  <a:pt x="4791736" y="2219260"/>
                  <a:pt x="4803245" y="2220159"/>
                </a:cubicBezTo>
                <a:lnTo>
                  <a:pt x="4804324" y="2221238"/>
                </a:lnTo>
                <a:lnTo>
                  <a:pt x="4804324" y="2222317"/>
                </a:lnTo>
                <a:cubicBezTo>
                  <a:pt x="4797311" y="2238143"/>
                  <a:pt x="4793714" y="2250012"/>
                  <a:pt x="4793534" y="2257924"/>
                </a:cubicBezTo>
                <a:cubicBezTo>
                  <a:pt x="4792455" y="2257924"/>
                  <a:pt x="4790657" y="2261521"/>
                  <a:pt x="4788139" y="2268715"/>
                </a:cubicBezTo>
                <a:lnTo>
                  <a:pt x="4779507" y="2271952"/>
                </a:lnTo>
                <a:cubicBezTo>
                  <a:pt x="4768537" y="2271952"/>
                  <a:pt x="4754150" y="2261521"/>
                  <a:pt x="4736347" y="2240660"/>
                </a:cubicBezTo>
                <a:cubicBezTo>
                  <a:pt x="4731042" y="2231129"/>
                  <a:pt x="4727400" y="2221778"/>
                  <a:pt x="4725422" y="2212606"/>
                </a:cubicBezTo>
                <a:lnTo>
                  <a:pt x="4724343" y="2211527"/>
                </a:lnTo>
                <a:lnTo>
                  <a:pt x="4721106" y="2211527"/>
                </a:lnTo>
                <a:lnTo>
                  <a:pt x="4717869" y="2219080"/>
                </a:lnTo>
                <a:lnTo>
                  <a:pt x="4712474" y="2218001"/>
                </a:lnTo>
                <a:lnTo>
                  <a:pt x="4711395" y="2219080"/>
                </a:lnTo>
                <a:lnTo>
                  <a:pt x="4711395" y="2223396"/>
                </a:lnTo>
                <a:cubicBezTo>
                  <a:pt x="4713553" y="2223396"/>
                  <a:pt x="4714632" y="2224115"/>
                  <a:pt x="4714632" y="2225554"/>
                </a:cubicBezTo>
                <a:cubicBezTo>
                  <a:pt x="4714632" y="2232388"/>
                  <a:pt x="4710316" y="2236344"/>
                  <a:pt x="4701684" y="2237423"/>
                </a:cubicBezTo>
                <a:cubicBezTo>
                  <a:pt x="4701684" y="2245336"/>
                  <a:pt x="4699526" y="2249292"/>
                  <a:pt x="4695210" y="2249292"/>
                </a:cubicBezTo>
                <a:lnTo>
                  <a:pt x="4667156" y="2262240"/>
                </a:lnTo>
                <a:lnTo>
                  <a:pt x="4641260" y="2268715"/>
                </a:lnTo>
                <a:lnTo>
                  <a:pt x="4638023" y="2268715"/>
                </a:lnTo>
                <a:lnTo>
                  <a:pt x="4635865" y="2266557"/>
                </a:lnTo>
                <a:lnTo>
                  <a:pt x="4635865" y="2262240"/>
                </a:lnTo>
                <a:cubicBezTo>
                  <a:pt x="4635865" y="2257924"/>
                  <a:pt x="4641619" y="2253249"/>
                  <a:pt x="4653129" y="2248213"/>
                </a:cubicBezTo>
                <a:lnTo>
                  <a:pt x="4680104" y="2211527"/>
                </a:lnTo>
                <a:lnTo>
                  <a:pt x="4680104" y="2197365"/>
                </a:lnTo>
                <a:lnTo>
                  <a:pt x="4671472" y="2197365"/>
                </a:lnTo>
                <a:lnTo>
                  <a:pt x="4670393" y="2196286"/>
                </a:lnTo>
                <a:lnTo>
                  <a:pt x="4650971" y="2200602"/>
                </a:lnTo>
                <a:lnTo>
                  <a:pt x="4649892" y="2200602"/>
                </a:lnTo>
                <a:cubicBezTo>
                  <a:pt x="4647194" y="2198444"/>
                  <a:pt x="4644677" y="2197365"/>
                  <a:pt x="4642339" y="2197365"/>
                </a:cubicBezTo>
                <a:lnTo>
                  <a:pt x="4632628" y="2197365"/>
                </a:lnTo>
                <a:lnTo>
                  <a:pt x="4629391" y="2194128"/>
                </a:lnTo>
                <a:cubicBezTo>
                  <a:pt x="4629391" y="2191970"/>
                  <a:pt x="4631908" y="2190891"/>
                  <a:pt x="4636944" y="2190891"/>
                </a:cubicBezTo>
                <a:lnTo>
                  <a:pt x="4640181" y="2189812"/>
                </a:lnTo>
                <a:lnTo>
                  <a:pt x="4640181" y="2188733"/>
                </a:lnTo>
                <a:lnTo>
                  <a:pt x="4668235" y="2191970"/>
                </a:lnTo>
                <a:lnTo>
                  <a:pt x="4676867" y="2188733"/>
                </a:lnTo>
                <a:lnTo>
                  <a:pt x="4682262" y="2189812"/>
                </a:lnTo>
                <a:lnTo>
                  <a:pt x="4684420" y="2181180"/>
                </a:lnTo>
                <a:lnTo>
                  <a:pt x="4683341" y="2173627"/>
                </a:lnTo>
                <a:lnTo>
                  <a:pt x="4675788" y="2174706"/>
                </a:lnTo>
                <a:lnTo>
                  <a:pt x="4670393" y="2170390"/>
                </a:lnTo>
                <a:lnTo>
                  <a:pt x="4666077" y="2170390"/>
                </a:lnTo>
                <a:cubicBezTo>
                  <a:pt x="4666077" y="2173267"/>
                  <a:pt x="4664998" y="2174706"/>
                  <a:pt x="4662840" y="2174706"/>
                </a:cubicBezTo>
                <a:lnTo>
                  <a:pt x="4656366" y="2174706"/>
                </a:lnTo>
                <a:cubicBezTo>
                  <a:pt x="4654028" y="2172548"/>
                  <a:pt x="4650791" y="2171469"/>
                  <a:pt x="4646655" y="2171469"/>
                </a:cubicBezTo>
                <a:lnTo>
                  <a:pt x="4643418" y="2161758"/>
                </a:lnTo>
                <a:lnTo>
                  <a:pt x="4636944" y="2163916"/>
                </a:lnTo>
                <a:cubicBezTo>
                  <a:pt x="4628312" y="2161758"/>
                  <a:pt x="4623276" y="2159960"/>
                  <a:pt x="4621838" y="2158521"/>
                </a:cubicBezTo>
                <a:lnTo>
                  <a:pt x="4620759" y="2158521"/>
                </a:lnTo>
                <a:lnTo>
                  <a:pt x="4618601" y="2160679"/>
                </a:lnTo>
                <a:lnTo>
                  <a:pt x="4618601" y="2161758"/>
                </a:lnTo>
                <a:lnTo>
                  <a:pt x="4619680" y="2166074"/>
                </a:lnTo>
                <a:lnTo>
                  <a:pt x="4617522" y="2171469"/>
                </a:lnTo>
                <a:lnTo>
                  <a:pt x="4619680" y="2176864"/>
                </a:lnTo>
                <a:lnTo>
                  <a:pt x="4617522" y="2185496"/>
                </a:lnTo>
                <a:lnTo>
                  <a:pt x="4619680" y="2233107"/>
                </a:lnTo>
                <a:lnTo>
                  <a:pt x="4615364" y="2235265"/>
                </a:lnTo>
                <a:lnTo>
                  <a:pt x="4615364" y="2237423"/>
                </a:lnTo>
                <a:lnTo>
                  <a:pt x="4618601" y="2241739"/>
                </a:lnTo>
                <a:lnTo>
                  <a:pt x="4615364" y="2255766"/>
                </a:lnTo>
                <a:lnTo>
                  <a:pt x="4617522" y="2259003"/>
                </a:lnTo>
                <a:lnTo>
                  <a:pt x="4617522" y="2260082"/>
                </a:lnTo>
                <a:cubicBezTo>
                  <a:pt x="4615184" y="2265837"/>
                  <a:pt x="4603989" y="2269434"/>
                  <a:pt x="4583938" y="2270873"/>
                </a:cubicBezTo>
                <a:cubicBezTo>
                  <a:pt x="4577464" y="2270873"/>
                  <a:pt x="4574227" y="2266197"/>
                  <a:pt x="4574227" y="2256845"/>
                </a:cubicBezTo>
                <a:lnTo>
                  <a:pt x="4570990" y="2253608"/>
                </a:lnTo>
                <a:lnTo>
                  <a:pt x="4570990" y="2251450"/>
                </a:lnTo>
                <a:lnTo>
                  <a:pt x="4572069" y="2213685"/>
                </a:lnTo>
                <a:lnTo>
                  <a:pt x="4570990" y="2193049"/>
                </a:lnTo>
                <a:lnTo>
                  <a:pt x="4569911" y="2191970"/>
                </a:lnTo>
                <a:cubicBezTo>
                  <a:pt x="4556243" y="2204289"/>
                  <a:pt x="4547611" y="2210448"/>
                  <a:pt x="4544015" y="2210448"/>
                </a:cubicBezTo>
                <a:lnTo>
                  <a:pt x="4542936" y="2210448"/>
                </a:lnTo>
                <a:lnTo>
                  <a:pt x="4538620" y="2206132"/>
                </a:lnTo>
                <a:lnTo>
                  <a:pt x="4538620" y="2204918"/>
                </a:lnTo>
                <a:lnTo>
                  <a:pt x="4553726" y="2183338"/>
                </a:lnTo>
                <a:cubicBezTo>
                  <a:pt x="4553726" y="2180101"/>
                  <a:pt x="4555164" y="2176864"/>
                  <a:pt x="4558042" y="2173627"/>
                </a:cubicBezTo>
                <a:lnTo>
                  <a:pt x="4556963" y="2169311"/>
                </a:lnTo>
                <a:cubicBezTo>
                  <a:pt x="4561279" y="2151148"/>
                  <a:pt x="4563437" y="2139639"/>
                  <a:pt x="4563437" y="2134783"/>
                </a:cubicBezTo>
                <a:lnTo>
                  <a:pt x="4561279" y="2130467"/>
                </a:lnTo>
                <a:cubicBezTo>
                  <a:pt x="4565235" y="2118238"/>
                  <a:pt x="4567753" y="2112124"/>
                  <a:pt x="4568832" y="2112124"/>
                </a:cubicBezTo>
                <a:lnTo>
                  <a:pt x="4569911" y="2113203"/>
                </a:lnTo>
                <a:lnTo>
                  <a:pt x="4569911" y="2114282"/>
                </a:lnTo>
                <a:lnTo>
                  <a:pt x="4567753" y="2116440"/>
                </a:lnTo>
                <a:cubicBezTo>
                  <a:pt x="4569911" y="2116440"/>
                  <a:pt x="4570990" y="2117519"/>
                  <a:pt x="4570990" y="2119677"/>
                </a:cubicBezTo>
                <a:lnTo>
                  <a:pt x="4572069" y="2119677"/>
                </a:lnTo>
                <a:lnTo>
                  <a:pt x="4572069" y="2116440"/>
                </a:lnTo>
                <a:cubicBezTo>
                  <a:pt x="4569911" y="2107628"/>
                  <a:pt x="4567393" y="2101514"/>
                  <a:pt x="4564516" y="2098097"/>
                </a:cubicBezTo>
                <a:lnTo>
                  <a:pt x="4564516" y="2090544"/>
                </a:lnTo>
                <a:cubicBezTo>
                  <a:pt x="4566674" y="2087846"/>
                  <a:pt x="4567753" y="2085329"/>
                  <a:pt x="4567753" y="2082991"/>
                </a:cubicBezTo>
                <a:lnTo>
                  <a:pt x="4567753" y="2080833"/>
                </a:lnTo>
                <a:lnTo>
                  <a:pt x="4564516" y="2077596"/>
                </a:lnTo>
                <a:lnTo>
                  <a:pt x="4545094" y="2084070"/>
                </a:lnTo>
                <a:cubicBezTo>
                  <a:pt x="4539339" y="2081372"/>
                  <a:pt x="4536462" y="2077776"/>
                  <a:pt x="4536462" y="2073280"/>
                </a:cubicBezTo>
                <a:lnTo>
                  <a:pt x="4541857" y="2068829"/>
                </a:lnTo>
                <a:lnTo>
                  <a:pt x="4552647" y="2068829"/>
                </a:lnTo>
                <a:cubicBezTo>
                  <a:pt x="4554805" y="2070987"/>
                  <a:pt x="4560200" y="2072830"/>
                  <a:pt x="4568832" y="2074359"/>
                </a:cubicBezTo>
                <a:lnTo>
                  <a:pt x="4572069" y="2074359"/>
                </a:lnTo>
                <a:lnTo>
                  <a:pt x="4572069" y="2072066"/>
                </a:lnTo>
                <a:lnTo>
                  <a:pt x="4573148" y="2072066"/>
                </a:lnTo>
                <a:lnTo>
                  <a:pt x="4570990" y="2060197"/>
                </a:lnTo>
                <a:lnTo>
                  <a:pt x="4572069" y="2059118"/>
                </a:lnTo>
                <a:lnTo>
                  <a:pt x="4572069" y="2058039"/>
                </a:lnTo>
                <a:lnTo>
                  <a:pt x="4567753" y="2051565"/>
                </a:lnTo>
                <a:lnTo>
                  <a:pt x="4567753" y="2050486"/>
                </a:lnTo>
                <a:lnTo>
                  <a:pt x="4572069" y="2036459"/>
                </a:lnTo>
                <a:lnTo>
                  <a:pt x="4572069" y="2026748"/>
                </a:lnTo>
                <a:lnTo>
                  <a:pt x="4567753" y="2010563"/>
                </a:lnTo>
                <a:lnTo>
                  <a:pt x="4573148" y="2007326"/>
                </a:lnTo>
                <a:cubicBezTo>
                  <a:pt x="4581240" y="2007326"/>
                  <a:pt x="4591715" y="2009124"/>
                  <a:pt x="4604574" y="2012721"/>
                </a:cubicBezTo>
                <a:lnTo>
                  <a:pt x="4611048" y="2011642"/>
                </a:lnTo>
                <a:lnTo>
                  <a:pt x="4616443" y="2011642"/>
                </a:lnTo>
                <a:cubicBezTo>
                  <a:pt x="4624715" y="2011642"/>
                  <a:pt x="4629391" y="2013440"/>
                  <a:pt x="4630470" y="2017037"/>
                </a:cubicBezTo>
                <a:lnTo>
                  <a:pt x="4630470" y="2019195"/>
                </a:lnTo>
                <a:cubicBezTo>
                  <a:pt x="4623276" y="2023871"/>
                  <a:pt x="4619680" y="2031064"/>
                  <a:pt x="4619680" y="2040775"/>
                </a:cubicBezTo>
                <a:cubicBezTo>
                  <a:pt x="4618241" y="2040775"/>
                  <a:pt x="4616443" y="2046530"/>
                  <a:pt x="4614285" y="2058039"/>
                </a:cubicBezTo>
                <a:cubicBezTo>
                  <a:pt x="4615723" y="2058039"/>
                  <a:pt x="4616443" y="2059118"/>
                  <a:pt x="4616443" y="2061276"/>
                </a:cubicBezTo>
                <a:lnTo>
                  <a:pt x="4617522" y="2062355"/>
                </a:lnTo>
                <a:lnTo>
                  <a:pt x="4619680" y="2062355"/>
                </a:lnTo>
                <a:lnTo>
                  <a:pt x="4630470" y="2050486"/>
                </a:lnTo>
                <a:cubicBezTo>
                  <a:pt x="4635505" y="2050486"/>
                  <a:pt x="4638023" y="2053363"/>
                  <a:pt x="4638023" y="2059118"/>
                </a:cubicBezTo>
                <a:lnTo>
                  <a:pt x="4639102" y="2060197"/>
                </a:lnTo>
                <a:lnTo>
                  <a:pt x="4640181" y="2060197"/>
                </a:lnTo>
                <a:lnTo>
                  <a:pt x="4644497" y="2058039"/>
                </a:lnTo>
                <a:lnTo>
                  <a:pt x="4657445" y="2067750"/>
                </a:lnTo>
                <a:lnTo>
                  <a:pt x="4659603" y="2067750"/>
                </a:lnTo>
                <a:cubicBezTo>
                  <a:pt x="4659603" y="2064693"/>
                  <a:pt x="4662840" y="2062894"/>
                  <a:pt x="4669314" y="2062355"/>
                </a:cubicBezTo>
                <a:lnTo>
                  <a:pt x="4668235" y="2059118"/>
                </a:lnTo>
                <a:lnTo>
                  <a:pt x="4667156" y="2059118"/>
                </a:lnTo>
                <a:lnTo>
                  <a:pt x="4661761" y="2060197"/>
                </a:lnTo>
                <a:lnTo>
                  <a:pt x="4659603" y="2056960"/>
                </a:lnTo>
                <a:cubicBezTo>
                  <a:pt x="4659603" y="2051925"/>
                  <a:pt x="4660322" y="2047968"/>
                  <a:pt x="4661761" y="2045091"/>
                </a:cubicBezTo>
                <a:lnTo>
                  <a:pt x="4659603" y="2039696"/>
                </a:lnTo>
                <a:lnTo>
                  <a:pt x="4660682" y="2034301"/>
                </a:lnTo>
                <a:lnTo>
                  <a:pt x="4659603" y="2029985"/>
                </a:lnTo>
                <a:cubicBezTo>
                  <a:pt x="4659603" y="2018835"/>
                  <a:pt x="4663559" y="2011282"/>
                  <a:pt x="4671472" y="2007326"/>
                </a:cubicBezTo>
                <a:close/>
                <a:moveTo>
                  <a:pt x="146204" y="2005991"/>
                </a:moveTo>
                <a:lnTo>
                  <a:pt x="146204" y="2008149"/>
                </a:lnTo>
                <a:lnTo>
                  <a:pt x="149441" y="2009228"/>
                </a:lnTo>
                <a:lnTo>
                  <a:pt x="149441" y="2008149"/>
                </a:lnTo>
                <a:lnTo>
                  <a:pt x="147284" y="2005991"/>
                </a:lnTo>
                <a:close/>
                <a:moveTo>
                  <a:pt x="3673152" y="2005465"/>
                </a:moveTo>
                <a:lnTo>
                  <a:pt x="3670994" y="2007623"/>
                </a:lnTo>
                <a:lnTo>
                  <a:pt x="3670994" y="2009781"/>
                </a:lnTo>
                <a:lnTo>
                  <a:pt x="3674231" y="2013018"/>
                </a:lnTo>
                <a:lnTo>
                  <a:pt x="3676389" y="2006544"/>
                </a:lnTo>
                <a:lnTo>
                  <a:pt x="3675310" y="2005465"/>
                </a:lnTo>
                <a:close/>
                <a:moveTo>
                  <a:pt x="1695344" y="2003847"/>
                </a:moveTo>
                <a:lnTo>
                  <a:pt x="1695344" y="2004926"/>
                </a:lnTo>
                <a:lnTo>
                  <a:pt x="1697503" y="2007219"/>
                </a:lnTo>
                <a:lnTo>
                  <a:pt x="1699662" y="2007219"/>
                </a:lnTo>
                <a:lnTo>
                  <a:pt x="1699662" y="2006140"/>
                </a:lnTo>
                <a:lnTo>
                  <a:pt x="1697503" y="2003847"/>
                </a:lnTo>
                <a:close/>
                <a:moveTo>
                  <a:pt x="8178778" y="2003577"/>
                </a:moveTo>
                <a:lnTo>
                  <a:pt x="8177564" y="2006814"/>
                </a:lnTo>
                <a:lnTo>
                  <a:pt x="8177564" y="2007893"/>
                </a:lnTo>
                <a:lnTo>
                  <a:pt x="8178778" y="2007893"/>
                </a:lnTo>
                <a:lnTo>
                  <a:pt x="8179857" y="2004656"/>
                </a:lnTo>
                <a:lnTo>
                  <a:pt x="8179857" y="2003577"/>
                </a:lnTo>
                <a:close/>
                <a:moveTo>
                  <a:pt x="5117138" y="2003442"/>
                </a:moveTo>
                <a:lnTo>
                  <a:pt x="5111743" y="2007758"/>
                </a:lnTo>
                <a:cubicBezTo>
                  <a:pt x="5112822" y="2010636"/>
                  <a:pt x="5113901" y="2012074"/>
                  <a:pt x="5114980" y="2012074"/>
                </a:cubicBezTo>
                <a:lnTo>
                  <a:pt x="5121454" y="2012074"/>
                </a:lnTo>
                <a:lnTo>
                  <a:pt x="5121454" y="2006679"/>
                </a:lnTo>
                <a:lnTo>
                  <a:pt x="5118217" y="2003442"/>
                </a:lnTo>
                <a:close/>
                <a:moveTo>
                  <a:pt x="3598565" y="2002228"/>
                </a:moveTo>
                <a:lnTo>
                  <a:pt x="3596407" y="2005465"/>
                </a:lnTo>
                <a:lnTo>
                  <a:pt x="3598565" y="2005465"/>
                </a:lnTo>
                <a:lnTo>
                  <a:pt x="3600723" y="2003307"/>
                </a:lnTo>
                <a:lnTo>
                  <a:pt x="3599644" y="2002228"/>
                </a:lnTo>
                <a:close/>
                <a:moveTo>
                  <a:pt x="4081541" y="2000610"/>
                </a:moveTo>
                <a:lnTo>
                  <a:pt x="4081541" y="2002903"/>
                </a:lnTo>
                <a:lnTo>
                  <a:pt x="4082754" y="2002903"/>
                </a:lnTo>
                <a:lnTo>
                  <a:pt x="4082754" y="2000610"/>
                </a:lnTo>
                <a:close/>
                <a:moveTo>
                  <a:pt x="1597964" y="2000610"/>
                </a:moveTo>
                <a:lnTo>
                  <a:pt x="1597964" y="2001689"/>
                </a:lnTo>
                <a:lnTo>
                  <a:pt x="1600122" y="2003847"/>
                </a:lnTo>
                <a:lnTo>
                  <a:pt x="1601202" y="2002768"/>
                </a:lnTo>
                <a:lnTo>
                  <a:pt x="1601202" y="2000610"/>
                </a:lnTo>
                <a:close/>
                <a:moveTo>
                  <a:pt x="587503" y="2000610"/>
                </a:moveTo>
                <a:cubicBezTo>
                  <a:pt x="582378" y="2006364"/>
                  <a:pt x="577658" y="2009242"/>
                  <a:pt x="573342" y="2009242"/>
                </a:cubicBezTo>
                <a:cubicBezTo>
                  <a:pt x="568845" y="2009242"/>
                  <a:pt x="566598" y="2009961"/>
                  <a:pt x="566598" y="2011400"/>
                </a:cubicBezTo>
                <a:lnTo>
                  <a:pt x="566598" y="2013558"/>
                </a:lnTo>
                <a:lnTo>
                  <a:pt x="574421" y="2017874"/>
                </a:lnTo>
                <a:lnTo>
                  <a:pt x="577658" y="2017874"/>
                </a:lnTo>
                <a:cubicBezTo>
                  <a:pt x="586290" y="2013198"/>
                  <a:pt x="590695" y="2009961"/>
                  <a:pt x="590875" y="2008163"/>
                </a:cubicBezTo>
                <a:lnTo>
                  <a:pt x="590875" y="2004926"/>
                </a:lnTo>
                <a:cubicBezTo>
                  <a:pt x="588627" y="2004926"/>
                  <a:pt x="587503" y="2003487"/>
                  <a:pt x="587503" y="2000610"/>
                </a:cubicBezTo>
                <a:close/>
                <a:moveTo>
                  <a:pt x="3676389" y="2000070"/>
                </a:moveTo>
                <a:lnTo>
                  <a:pt x="3676389" y="2001149"/>
                </a:lnTo>
                <a:lnTo>
                  <a:pt x="3678547" y="2001149"/>
                </a:lnTo>
                <a:lnTo>
                  <a:pt x="3678547" y="2000070"/>
                </a:lnTo>
                <a:close/>
                <a:moveTo>
                  <a:pt x="9166579" y="1999935"/>
                </a:moveTo>
                <a:lnTo>
                  <a:pt x="9166579" y="2002093"/>
                </a:lnTo>
                <a:lnTo>
                  <a:pt x="9167658" y="2002093"/>
                </a:lnTo>
                <a:lnTo>
                  <a:pt x="9167658" y="1999935"/>
                </a:lnTo>
                <a:close/>
                <a:moveTo>
                  <a:pt x="1645576" y="1998452"/>
                </a:moveTo>
                <a:lnTo>
                  <a:pt x="1646655" y="1998452"/>
                </a:lnTo>
                <a:lnTo>
                  <a:pt x="1647734" y="1999531"/>
                </a:lnTo>
                <a:lnTo>
                  <a:pt x="1647734" y="2000610"/>
                </a:lnTo>
                <a:lnTo>
                  <a:pt x="1646655" y="2001689"/>
                </a:lnTo>
                <a:lnTo>
                  <a:pt x="1645576" y="2001689"/>
                </a:lnTo>
                <a:lnTo>
                  <a:pt x="1644497" y="2000610"/>
                </a:lnTo>
                <a:lnTo>
                  <a:pt x="1644497" y="1999531"/>
                </a:lnTo>
                <a:close/>
                <a:moveTo>
                  <a:pt x="2650691" y="1998126"/>
                </a:moveTo>
                <a:lnTo>
                  <a:pt x="2643139" y="1999205"/>
                </a:lnTo>
                <a:lnTo>
                  <a:pt x="2640981" y="1999205"/>
                </a:lnTo>
                <a:lnTo>
                  <a:pt x="2640981" y="2013232"/>
                </a:lnTo>
                <a:lnTo>
                  <a:pt x="2642059" y="2018492"/>
                </a:lnTo>
                <a:lnTo>
                  <a:pt x="2647454" y="2017413"/>
                </a:lnTo>
                <a:lnTo>
                  <a:pt x="2647454" y="2009995"/>
                </a:lnTo>
                <a:lnTo>
                  <a:pt x="2650691" y="2005679"/>
                </a:lnTo>
                <a:close/>
                <a:moveTo>
                  <a:pt x="4243526" y="1997373"/>
                </a:moveTo>
                <a:lnTo>
                  <a:pt x="4243526" y="1999531"/>
                </a:lnTo>
                <a:lnTo>
                  <a:pt x="4244605" y="1999531"/>
                </a:lnTo>
                <a:lnTo>
                  <a:pt x="4246898" y="1997373"/>
                </a:lnTo>
                <a:close/>
                <a:moveTo>
                  <a:pt x="234683" y="1996415"/>
                </a:moveTo>
                <a:lnTo>
                  <a:pt x="234683" y="1997494"/>
                </a:lnTo>
                <a:lnTo>
                  <a:pt x="237920" y="1997494"/>
                </a:lnTo>
                <a:lnTo>
                  <a:pt x="237920" y="1996415"/>
                </a:lnTo>
                <a:close/>
                <a:moveTo>
                  <a:pt x="2234833" y="1995485"/>
                </a:moveTo>
                <a:lnTo>
                  <a:pt x="2231596" y="1998722"/>
                </a:lnTo>
                <a:lnTo>
                  <a:pt x="2232676" y="1998722"/>
                </a:lnTo>
                <a:lnTo>
                  <a:pt x="2234833" y="1996564"/>
                </a:lnTo>
                <a:close/>
                <a:moveTo>
                  <a:pt x="4235838" y="1995215"/>
                </a:moveTo>
                <a:lnTo>
                  <a:pt x="4235838" y="1999531"/>
                </a:lnTo>
                <a:lnTo>
                  <a:pt x="4237052" y="1999531"/>
                </a:lnTo>
                <a:lnTo>
                  <a:pt x="4237052" y="1995215"/>
                </a:lnTo>
                <a:close/>
                <a:moveTo>
                  <a:pt x="1645576" y="1995215"/>
                </a:moveTo>
                <a:cubicBezTo>
                  <a:pt x="1640540" y="1995215"/>
                  <a:pt x="1638023" y="1999576"/>
                  <a:pt x="1638023" y="2008298"/>
                </a:cubicBezTo>
                <a:lnTo>
                  <a:pt x="1635864" y="2010456"/>
                </a:lnTo>
                <a:lnTo>
                  <a:pt x="1635864" y="2011535"/>
                </a:lnTo>
                <a:lnTo>
                  <a:pt x="1638023" y="2011535"/>
                </a:lnTo>
                <a:cubicBezTo>
                  <a:pt x="1640720" y="2006230"/>
                  <a:pt x="1645755" y="2002948"/>
                  <a:pt x="1653129" y="2001689"/>
                </a:cubicBezTo>
                <a:lnTo>
                  <a:pt x="1657580" y="2002768"/>
                </a:lnTo>
                <a:lnTo>
                  <a:pt x="1658658" y="2002768"/>
                </a:lnTo>
                <a:cubicBezTo>
                  <a:pt x="1654073" y="1997733"/>
                  <a:pt x="1650072" y="1995215"/>
                  <a:pt x="1646655" y="1995215"/>
                </a:cubicBezTo>
                <a:close/>
                <a:moveTo>
                  <a:pt x="6597489" y="1994001"/>
                </a:moveTo>
                <a:lnTo>
                  <a:pt x="6597489" y="1995080"/>
                </a:lnTo>
                <a:lnTo>
                  <a:pt x="6599647" y="1995080"/>
                </a:lnTo>
                <a:lnTo>
                  <a:pt x="6599647" y="1994001"/>
                </a:lnTo>
                <a:close/>
                <a:moveTo>
                  <a:pt x="8276833" y="1993866"/>
                </a:moveTo>
                <a:lnTo>
                  <a:pt x="8276833" y="1997103"/>
                </a:lnTo>
                <a:lnTo>
                  <a:pt x="8277912" y="2002498"/>
                </a:lnTo>
                <a:lnTo>
                  <a:pt x="8278991" y="2002498"/>
                </a:lnTo>
                <a:lnTo>
                  <a:pt x="8280070" y="1994945"/>
                </a:lnTo>
                <a:lnTo>
                  <a:pt x="8278991" y="1993866"/>
                </a:lnTo>
                <a:close/>
                <a:moveTo>
                  <a:pt x="9171974" y="1993461"/>
                </a:moveTo>
                <a:lnTo>
                  <a:pt x="9168737" y="1994540"/>
                </a:lnTo>
                <a:cubicBezTo>
                  <a:pt x="9170175" y="1999036"/>
                  <a:pt x="9172019" y="2001554"/>
                  <a:pt x="9174266" y="2002093"/>
                </a:cubicBezTo>
                <a:lnTo>
                  <a:pt x="9175346" y="2002093"/>
                </a:lnTo>
                <a:lnTo>
                  <a:pt x="9175346" y="2001014"/>
                </a:lnTo>
                <a:cubicBezTo>
                  <a:pt x="9173098" y="2001014"/>
                  <a:pt x="9171974" y="1998497"/>
                  <a:pt x="9171974" y="1993461"/>
                </a:cubicBezTo>
                <a:close/>
                <a:moveTo>
                  <a:pt x="7614473" y="1992652"/>
                </a:moveTo>
                <a:cubicBezTo>
                  <a:pt x="7611596" y="1994091"/>
                  <a:pt x="7610157" y="1996294"/>
                  <a:pt x="7610157" y="1999261"/>
                </a:cubicBezTo>
                <a:lnTo>
                  <a:pt x="7613394" y="2000340"/>
                </a:lnTo>
                <a:cubicBezTo>
                  <a:pt x="7617800" y="1999621"/>
                  <a:pt x="7620003" y="1998542"/>
                  <a:pt x="7620003" y="1997103"/>
                </a:cubicBezTo>
                <a:lnTo>
                  <a:pt x="7620003" y="1993731"/>
                </a:lnTo>
                <a:close/>
                <a:moveTo>
                  <a:pt x="3648334" y="1992517"/>
                </a:moveTo>
                <a:lnTo>
                  <a:pt x="3648334" y="1993596"/>
                </a:lnTo>
                <a:lnTo>
                  <a:pt x="3650492" y="1993596"/>
                </a:lnTo>
                <a:lnTo>
                  <a:pt x="3650492" y="1992517"/>
                </a:lnTo>
                <a:close/>
                <a:moveTo>
                  <a:pt x="227265" y="1992234"/>
                </a:moveTo>
                <a:lnTo>
                  <a:pt x="224028" y="1993313"/>
                </a:lnTo>
                <a:lnTo>
                  <a:pt x="224028" y="1995336"/>
                </a:lnTo>
                <a:cubicBezTo>
                  <a:pt x="226905" y="1995336"/>
                  <a:pt x="228344" y="1997494"/>
                  <a:pt x="228344" y="2001810"/>
                </a:cubicBezTo>
                <a:lnTo>
                  <a:pt x="228344" y="2002889"/>
                </a:lnTo>
                <a:lnTo>
                  <a:pt x="227265" y="2008149"/>
                </a:lnTo>
                <a:cubicBezTo>
                  <a:pt x="228702" y="2008149"/>
                  <a:pt x="229423" y="2007070"/>
                  <a:pt x="229423" y="2004912"/>
                </a:cubicBezTo>
                <a:lnTo>
                  <a:pt x="232525" y="2004912"/>
                </a:lnTo>
                <a:lnTo>
                  <a:pt x="232525" y="2005991"/>
                </a:lnTo>
                <a:lnTo>
                  <a:pt x="231446" y="2007070"/>
                </a:lnTo>
                <a:lnTo>
                  <a:pt x="231446" y="2008149"/>
                </a:lnTo>
                <a:lnTo>
                  <a:pt x="235762" y="2008149"/>
                </a:lnTo>
                <a:lnTo>
                  <a:pt x="228344" y="1995336"/>
                </a:lnTo>
                <a:lnTo>
                  <a:pt x="230367" y="1993313"/>
                </a:lnTo>
                <a:close/>
                <a:moveTo>
                  <a:pt x="8111071" y="1990629"/>
                </a:moveTo>
                <a:lnTo>
                  <a:pt x="8106215" y="1992787"/>
                </a:lnTo>
                <a:lnTo>
                  <a:pt x="8105676" y="1992787"/>
                </a:lnTo>
                <a:lnTo>
                  <a:pt x="8105480" y="1993114"/>
                </a:lnTo>
                <a:lnTo>
                  <a:pt x="8101360" y="1994945"/>
                </a:lnTo>
                <a:lnTo>
                  <a:pt x="8101360" y="1998182"/>
                </a:lnTo>
                <a:lnTo>
                  <a:pt x="8102439" y="1998182"/>
                </a:lnTo>
                <a:lnTo>
                  <a:pt x="8105480" y="1993114"/>
                </a:lnTo>
                <a:lnTo>
                  <a:pt x="8106215" y="1992787"/>
                </a:lnTo>
                <a:lnTo>
                  <a:pt x="8113364" y="1992787"/>
                </a:lnTo>
                <a:lnTo>
                  <a:pt x="8113364" y="1990629"/>
                </a:lnTo>
                <a:close/>
                <a:moveTo>
                  <a:pt x="6583462" y="1989685"/>
                </a:moveTo>
                <a:lnTo>
                  <a:pt x="6581304" y="1991843"/>
                </a:lnTo>
                <a:lnTo>
                  <a:pt x="6581304" y="1992922"/>
                </a:lnTo>
                <a:lnTo>
                  <a:pt x="6589936" y="1995080"/>
                </a:lnTo>
                <a:lnTo>
                  <a:pt x="6589936" y="1991843"/>
                </a:lnTo>
                <a:lnTo>
                  <a:pt x="6587778" y="1989685"/>
                </a:lnTo>
                <a:close/>
                <a:moveTo>
                  <a:pt x="9176424" y="1989145"/>
                </a:moveTo>
                <a:lnTo>
                  <a:pt x="9174266" y="1991303"/>
                </a:lnTo>
                <a:lnTo>
                  <a:pt x="9176424" y="1991303"/>
                </a:lnTo>
                <a:close/>
                <a:moveTo>
                  <a:pt x="2759130" y="1988415"/>
                </a:moveTo>
                <a:lnTo>
                  <a:pt x="2756973" y="1990573"/>
                </a:lnTo>
                <a:lnTo>
                  <a:pt x="2756973" y="1992731"/>
                </a:lnTo>
                <a:lnTo>
                  <a:pt x="2760210" y="1992731"/>
                </a:lnTo>
                <a:lnTo>
                  <a:pt x="2761289" y="1989494"/>
                </a:lnTo>
                <a:lnTo>
                  <a:pt x="2760210" y="1988415"/>
                </a:lnTo>
                <a:close/>
                <a:moveTo>
                  <a:pt x="1586095" y="1987527"/>
                </a:moveTo>
                <a:lnTo>
                  <a:pt x="1586095" y="1990764"/>
                </a:lnTo>
                <a:lnTo>
                  <a:pt x="1590411" y="1990764"/>
                </a:lnTo>
                <a:lnTo>
                  <a:pt x="1590411" y="1987527"/>
                </a:lnTo>
                <a:close/>
                <a:moveTo>
                  <a:pt x="1552646" y="1987527"/>
                </a:moveTo>
                <a:lnTo>
                  <a:pt x="1552646" y="1988606"/>
                </a:lnTo>
                <a:cubicBezTo>
                  <a:pt x="1556962" y="1988966"/>
                  <a:pt x="1559120" y="1990045"/>
                  <a:pt x="1559120" y="1991843"/>
                </a:cubicBezTo>
                <a:lnTo>
                  <a:pt x="1559120" y="1995215"/>
                </a:lnTo>
                <a:lnTo>
                  <a:pt x="1556962" y="1998452"/>
                </a:lnTo>
                <a:lnTo>
                  <a:pt x="1556962" y="2001689"/>
                </a:lnTo>
                <a:cubicBezTo>
                  <a:pt x="1561278" y="2001689"/>
                  <a:pt x="1563436" y="2003172"/>
                  <a:pt x="1563436" y="2006140"/>
                </a:cubicBezTo>
                <a:lnTo>
                  <a:pt x="1564515" y="2006140"/>
                </a:lnTo>
                <a:lnTo>
                  <a:pt x="1563436" y="2001689"/>
                </a:lnTo>
                <a:lnTo>
                  <a:pt x="1564515" y="1995215"/>
                </a:lnTo>
                <a:lnTo>
                  <a:pt x="1560199" y="1987527"/>
                </a:lnTo>
                <a:close/>
                <a:moveTo>
                  <a:pt x="676792" y="1987392"/>
                </a:moveTo>
                <a:lnTo>
                  <a:pt x="674634" y="1989550"/>
                </a:lnTo>
                <a:lnTo>
                  <a:pt x="676792" y="1989550"/>
                </a:lnTo>
                <a:close/>
                <a:moveTo>
                  <a:pt x="2597011" y="1987336"/>
                </a:moveTo>
                <a:lnTo>
                  <a:pt x="2588378" y="1992731"/>
                </a:lnTo>
                <a:lnTo>
                  <a:pt x="2586221" y="1992731"/>
                </a:lnTo>
                <a:lnTo>
                  <a:pt x="2582984" y="1990573"/>
                </a:lnTo>
                <a:lnTo>
                  <a:pt x="2573272" y="1990573"/>
                </a:lnTo>
                <a:lnTo>
                  <a:pt x="2572194" y="1993810"/>
                </a:lnTo>
                <a:lnTo>
                  <a:pt x="2575431" y="2001363"/>
                </a:lnTo>
                <a:lnTo>
                  <a:pt x="2575431" y="2009995"/>
                </a:lnTo>
                <a:lnTo>
                  <a:pt x="2573272" y="2013232"/>
                </a:lnTo>
                <a:lnTo>
                  <a:pt x="2574351" y="2017413"/>
                </a:lnTo>
                <a:lnTo>
                  <a:pt x="2573272" y="2021730"/>
                </a:lnTo>
                <a:lnTo>
                  <a:pt x="2575431" y="2033599"/>
                </a:lnTo>
                <a:lnTo>
                  <a:pt x="2574351" y="2037915"/>
                </a:lnTo>
                <a:cubicBezTo>
                  <a:pt x="2574351" y="2047176"/>
                  <a:pt x="2576149" y="2051807"/>
                  <a:pt x="2579746" y="2051807"/>
                </a:cubicBezTo>
                <a:lnTo>
                  <a:pt x="2587299" y="2056123"/>
                </a:lnTo>
                <a:cubicBezTo>
                  <a:pt x="2593053" y="2056123"/>
                  <a:pt x="2595930" y="2053605"/>
                  <a:pt x="2595930" y="2048570"/>
                </a:cubicBezTo>
                <a:lnTo>
                  <a:pt x="2595930" y="2016334"/>
                </a:lnTo>
                <a:lnTo>
                  <a:pt x="2600114" y="2011074"/>
                </a:lnTo>
                <a:lnTo>
                  <a:pt x="2594852" y="2005679"/>
                </a:lnTo>
                <a:cubicBezTo>
                  <a:pt x="2594852" y="1997587"/>
                  <a:pt x="2596966" y="1992911"/>
                  <a:pt x="2601193" y="1991652"/>
                </a:cubicBezTo>
                <a:cubicBezTo>
                  <a:pt x="2600472" y="1988775"/>
                  <a:pt x="2599078" y="1987336"/>
                  <a:pt x="2597011" y="1987336"/>
                </a:cubicBezTo>
                <a:close/>
                <a:moveTo>
                  <a:pt x="3647255" y="1987122"/>
                </a:moveTo>
                <a:lnTo>
                  <a:pt x="3647255" y="1988201"/>
                </a:lnTo>
                <a:lnTo>
                  <a:pt x="3649413" y="1988201"/>
                </a:lnTo>
                <a:lnTo>
                  <a:pt x="3649413" y="1987122"/>
                </a:lnTo>
                <a:close/>
                <a:moveTo>
                  <a:pt x="3608276" y="1987122"/>
                </a:moveTo>
                <a:lnTo>
                  <a:pt x="3605039" y="1988201"/>
                </a:lnTo>
                <a:lnTo>
                  <a:pt x="3607197" y="1990359"/>
                </a:lnTo>
                <a:lnTo>
                  <a:pt x="3609355" y="1990359"/>
                </a:lnTo>
                <a:lnTo>
                  <a:pt x="3609355" y="1989280"/>
                </a:lnTo>
                <a:lnTo>
                  <a:pt x="3608276" y="1988201"/>
                </a:lnTo>
                <a:close/>
                <a:moveTo>
                  <a:pt x="8223422" y="1984155"/>
                </a:moveTo>
                <a:lnTo>
                  <a:pt x="8215734" y="1991708"/>
                </a:lnTo>
                <a:lnTo>
                  <a:pt x="8215734" y="1992787"/>
                </a:lnTo>
                <a:lnTo>
                  <a:pt x="8220185" y="1998182"/>
                </a:lnTo>
                <a:lnTo>
                  <a:pt x="8220185" y="1999261"/>
                </a:lnTo>
                <a:lnTo>
                  <a:pt x="8217892" y="2007893"/>
                </a:lnTo>
                <a:cubicBezTo>
                  <a:pt x="8217892" y="2013288"/>
                  <a:pt x="8224096" y="2016525"/>
                  <a:pt x="8236505" y="2017604"/>
                </a:cubicBezTo>
                <a:cubicBezTo>
                  <a:pt x="8251072" y="2015626"/>
                  <a:pt x="8258355" y="2013108"/>
                  <a:pt x="8258355" y="2010051"/>
                </a:cubicBezTo>
                <a:lnTo>
                  <a:pt x="8258355" y="2008972"/>
                </a:lnTo>
                <a:lnTo>
                  <a:pt x="8256062" y="2002498"/>
                </a:lnTo>
                <a:lnTo>
                  <a:pt x="8256062" y="1991708"/>
                </a:lnTo>
                <a:cubicBezTo>
                  <a:pt x="8256062" y="1989011"/>
                  <a:pt x="8245182" y="1986493"/>
                  <a:pt x="8223422" y="1984155"/>
                </a:cubicBezTo>
                <a:close/>
                <a:moveTo>
                  <a:pt x="3632015" y="1983885"/>
                </a:moveTo>
                <a:lnTo>
                  <a:pt x="3632015" y="1984964"/>
                </a:lnTo>
                <a:lnTo>
                  <a:pt x="3634173" y="1984964"/>
                </a:lnTo>
                <a:lnTo>
                  <a:pt x="3634173" y="1983885"/>
                </a:lnTo>
                <a:close/>
                <a:moveTo>
                  <a:pt x="3600723" y="1983885"/>
                </a:moveTo>
                <a:lnTo>
                  <a:pt x="3600723" y="1986043"/>
                </a:lnTo>
                <a:lnTo>
                  <a:pt x="3601802" y="1986043"/>
                </a:lnTo>
                <a:lnTo>
                  <a:pt x="3601802" y="1983885"/>
                </a:lnTo>
                <a:close/>
                <a:moveTo>
                  <a:pt x="6750303" y="1982132"/>
                </a:moveTo>
                <a:lnTo>
                  <a:pt x="6749224" y="1987527"/>
                </a:lnTo>
                <a:lnTo>
                  <a:pt x="6750303" y="1991843"/>
                </a:lnTo>
                <a:lnTo>
                  <a:pt x="6749224" y="1992922"/>
                </a:lnTo>
                <a:lnTo>
                  <a:pt x="6751382" y="1992922"/>
                </a:lnTo>
                <a:lnTo>
                  <a:pt x="6751382" y="1991843"/>
                </a:lnTo>
                <a:lnTo>
                  <a:pt x="6750303" y="1986448"/>
                </a:lnTo>
                <a:lnTo>
                  <a:pt x="6752461" y="1986448"/>
                </a:lnTo>
                <a:lnTo>
                  <a:pt x="6752461" y="1985369"/>
                </a:lnTo>
                <a:lnTo>
                  <a:pt x="6751382" y="1982132"/>
                </a:lnTo>
                <a:close/>
                <a:moveTo>
                  <a:pt x="7121331" y="1982062"/>
                </a:moveTo>
                <a:lnTo>
                  <a:pt x="7121331" y="1984220"/>
                </a:lnTo>
                <a:lnTo>
                  <a:pt x="7122410" y="1989615"/>
                </a:lnTo>
                <a:cubicBezTo>
                  <a:pt x="7111620" y="1996809"/>
                  <a:pt x="7106225" y="2002204"/>
                  <a:pt x="7106225" y="2005800"/>
                </a:cubicBezTo>
                <a:lnTo>
                  <a:pt x="7085724" y="2030752"/>
                </a:lnTo>
                <a:lnTo>
                  <a:pt x="7079115" y="2023064"/>
                </a:lnTo>
                <a:cubicBezTo>
                  <a:pt x="7077677" y="2023064"/>
                  <a:pt x="7076957" y="2024503"/>
                  <a:pt x="7076957" y="2027380"/>
                </a:cubicBezTo>
                <a:cubicBezTo>
                  <a:pt x="7074080" y="2032506"/>
                  <a:pt x="7071203" y="2035068"/>
                  <a:pt x="7068325" y="2035068"/>
                </a:cubicBezTo>
                <a:lnTo>
                  <a:pt x="7068325" y="2038305"/>
                </a:lnTo>
                <a:lnTo>
                  <a:pt x="7069404" y="2038305"/>
                </a:lnTo>
                <a:cubicBezTo>
                  <a:pt x="7074799" y="2038305"/>
                  <a:pt x="7080239" y="2036147"/>
                  <a:pt x="7085724" y="2031831"/>
                </a:cubicBezTo>
                <a:lnTo>
                  <a:pt x="7102988" y="2031831"/>
                </a:lnTo>
                <a:lnTo>
                  <a:pt x="7113778" y="2032910"/>
                </a:lnTo>
                <a:lnTo>
                  <a:pt x="7115936" y="2027380"/>
                </a:lnTo>
                <a:lnTo>
                  <a:pt x="7112699" y="2015511"/>
                </a:lnTo>
                <a:cubicBezTo>
                  <a:pt x="7117555" y="2011555"/>
                  <a:pt x="7126187" y="2008318"/>
                  <a:pt x="7138595" y="2005800"/>
                </a:cubicBezTo>
                <a:lnTo>
                  <a:pt x="7148306" y="1992852"/>
                </a:lnTo>
                <a:lnTo>
                  <a:pt x="7148306" y="1991773"/>
                </a:lnTo>
                <a:cubicBezTo>
                  <a:pt x="7147587" y="1989615"/>
                  <a:pt x="7145429" y="1988536"/>
                  <a:pt x="7141832" y="1988536"/>
                </a:cubicBezTo>
                <a:lnTo>
                  <a:pt x="7132121" y="1990694"/>
                </a:lnTo>
                <a:lnTo>
                  <a:pt x="7131042" y="1990694"/>
                </a:lnTo>
                <a:cubicBezTo>
                  <a:pt x="7126726" y="1990694"/>
                  <a:pt x="7124568" y="1988177"/>
                  <a:pt x="7124568" y="1983141"/>
                </a:cubicBezTo>
                <a:lnTo>
                  <a:pt x="7123489" y="1982062"/>
                </a:lnTo>
                <a:close/>
                <a:moveTo>
                  <a:pt x="4180135" y="1981997"/>
                </a:moveTo>
                <a:lnTo>
                  <a:pt x="4180135" y="1983211"/>
                </a:lnTo>
                <a:lnTo>
                  <a:pt x="4182293" y="1983211"/>
                </a:lnTo>
                <a:lnTo>
                  <a:pt x="4182293" y="1981997"/>
                </a:lnTo>
                <a:close/>
                <a:moveTo>
                  <a:pt x="6685293" y="1981053"/>
                </a:moveTo>
                <a:cubicBezTo>
                  <a:pt x="6683674" y="1981053"/>
                  <a:pt x="6682595" y="1982851"/>
                  <a:pt x="6682056" y="1986448"/>
                </a:cubicBezTo>
                <a:lnTo>
                  <a:pt x="6683135" y="1986448"/>
                </a:lnTo>
                <a:lnTo>
                  <a:pt x="6684214" y="1987527"/>
                </a:lnTo>
                <a:lnTo>
                  <a:pt x="6685293" y="1987527"/>
                </a:lnTo>
                <a:lnTo>
                  <a:pt x="6686372" y="1986448"/>
                </a:lnTo>
                <a:lnTo>
                  <a:pt x="6686372" y="1981053"/>
                </a:lnTo>
                <a:close/>
                <a:moveTo>
                  <a:pt x="2059899" y="1979300"/>
                </a:moveTo>
                <a:lnTo>
                  <a:pt x="2056661" y="1980379"/>
                </a:lnTo>
                <a:lnTo>
                  <a:pt x="2056661" y="1982537"/>
                </a:lnTo>
                <a:lnTo>
                  <a:pt x="2060979" y="1982537"/>
                </a:lnTo>
                <a:lnTo>
                  <a:pt x="2060979" y="1979300"/>
                </a:lnTo>
                <a:close/>
                <a:moveTo>
                  <a:pt x="8102439" y="1978760"/>
                </a:moveTo>
                <a:lnTo>
                  <a:pt x="8102439" y="1981997"/>
                </a:lnTo>
                <a:lnTo>
                  <a:pt x="8111071" y="1986313"/>
                </a:lnTo>
                <a:cubicBezTo>
                  <a:pt x="8111071" y="1984874"/>
                  <a:pt x="8108913" y="1983436"/>
                  <a:pt x="8104597" y="1981997"/>
                </a:cubicBezTo>
                <a:lnTo>
                  <a:pt x="8103518" y="1978760"/>
                </a:lnTo>
                <a:close/>
                <a:moveTo>
                  <a:pt x="7706458" y="1978490"/>
                </a:moveTo>
                <a:cubicBezTo>
                  <a:pt x="7699535" y="1982806"/>
                  <a:pt x="7692611" y="1984964"/>
                  <a:pt x="7685688" y="1984964"/>
                </a:cubicBezTo>
                <a:lnTo>
                  <a:pt x="7679079" y="1983885"/>
                </a:lnTo>
                <a:lnTo>
                  <a:pt x="7675842" y="1984964"/>
                </a:lnTo>
                <a:lnTo>
                  <a:pt x="7665996" y="1983885"/>
                </a:lnTo>
                <a:lnTo>
                  <a:pt x="7654936" y="1983885"/>
                </a:lnTo>
                <a:lnTo>
                  <a:pt x="7650620" y="1980648"/>
                </a:lnTo>
                <a:lnTo>
                  <a:pt x="7647383" y="1980648"/>
                </a:lnTo>
                <a:lnTo>
                  <a:pt x="7644011" y="1986178"/>
                </a:lnTo>
                <a:lnTo>
                  <a:pt x="7645090" y="2004791"/>
                </a:lnTo>
                <a:cubicBezTo>
                  <a:pt x="7643831" y="2004791"/>
                  <a:pt x="7642752" y="2006589"/>
                  <a:pt x="7641853" y="2010186"/>
                </a:cubicBezTo>
                <a:lnTo>
                  <a:pt x="7645090" y="2011265"/>
                </a:lnTo>
                <a:lnTo>
                  <a:pt x="7651699" y="2009107"/>
                </a:lnTo>
                <a:lnTo>
                  <a:pt x="7652778" y="2009107"/>
                </a:lnTo>
                <a:cubicBezTo>
                  <a:pt x="7655206" y="2009107"/>
                  <a:pt x="7657768" y="2010186"/>
                  <a:pt x="7660466" y="2012344"/>
                </a:cubicBezTo>
                <a:lnTo>
                  <a:pt x="7662624" y="2012344"/>
                </a:lnTo>
                <a:cubicBezTo>
                  <a:pt x="7664512" y="2010366"/>
                  <a:pt x="7669637" y="2008927"/>
                  <a:pt x="7678000" y="2008028"/>
                </a:cubicBezTo>
                <a:lnTo>
                  <a:pt x="7679079" y="2006949"/>
                </a:lnTo>
                <a:lnTo>
                  <a:pt x="7680158" y="2006949"/>
                </a:lnTo>
                <a:lnTo>
                  <a:pt x="7688924" y="2009107"/>
                </a:lnTo>
                <a:lnTo>
                  <a:pt x="7700928" y="2005870"/>
                </a:lnTo>
                <a:cubicBezTo>
                  <a:pt x="7707313" y="2008747"/>
                  <a:pt x="7712078" y="2010186"/>
                  <a:pt x="7715225" y="2010186"/>
                </a:cubicBezTo>
                <a:lnTo>
                  <a:pt x="7718462" y="2008028"/>
                </a:lnTo>
                <a:lnTo>
                  <a:pt x="7717383" y="2000340"/>
                </a:lnTo>
                <a:lnTo>
                  <a:pt x="7717383" y="1986178"/>
                </a:lnTo>
                <a:cubicBezTo>
                  <a:pt x="7717383" y="1984470"/>
                  <a:pt x="7713742" y="1981907"/>
                  <a:pt x="7706458" y="1978490"/>
                </a:cubicBezTo>
                <a:close/>
                <a:moveTo>
                  <a:pt x="3747873" y="1978355"/>
                </a:moveTo>
                <a:lnTo>
                  <a:pt x="3747873" y="1979434"/>
                </a:lnTo>
                <a:lnTo>
                  <a:pt x="3752189" y="1979434"/>
                </a:lnTo>
                <a:lnTo>
                  <a:pt x="3752189" y="1978355"/>
                </a:lnTo>
                <a:close/>
                <a:moveTo>
                  <a:pt x="3742478" y="1978355"/>
                </a:moveTo>
                <a:lnTo>
                  <a:pt x="3742478" y="1979434"/>
                </a:lnTo>
                <a:lnTo>
                  <a:pt x="3746794" y="1979434"/>
                </a:lnTo>
                <a:lnTo>
                  <a:pt x="3746794" y="1978355"/>
                </a:lnTo>
                <a:close/>
                <a:moveTo>
                  <a:pt x="3602881" y="1978355"/>
                </a:moveTo>
                <a:lnTo>
                  <a:pt x="3600723" y="1980513"/>
                </a:lnTo>
                <a:lnTo>
                  <a:pt x="3600723" y="1981727"/>
                </a:lnTo>
                <a:lnTo>
                  <a:pt x="3602881" y="1981727"/>
                </a:lnTo>
                <a:lnTo>
                  <a:pt x="3605039" y="1978355"/>
                </a:lnTo>
                <a:close/>
                <a:moveTo>
                  <a:pt x="4239210" y="1977681"/>
                </a:moveTo>
                <a:lnTo>
                  <a:pt x="4239210" y="1987527"/>
                </a:lnTo>
                <a:lnTo>
                  <a:pt x="4241368" y="1989685"/>
                </a:lnTo>
                <a:lnTo>
                  <a:pt x="4241368" y="1987527"/>
                </a:lnTo>
                <a:lnTo>
                  <a:pt x="4240289" y="1986448"/>
                </a:lnTo>
                <a:lnTo>
                  <a:pt x="4240289" y="1985369"/>
                </a:lnTo>
                <a:lnTo>
                  <a:pt x="4241368" y="1984290"/>
                </a:lnTo>
                <a:lnTo>
                  <a:pt x="4241368" y="1983211"/>
                </a:lnTo>
                <a:lnTo>
                  <a:pt x="4240289" y="1977681"/>
                </a:lnTo>
                <a:close/>
                <a:moveTo>
                  <a:pt x="8190647" y="1976602"/>
                </a:moveTo>
                <a:cubicBezTo>
                  <a:pt x="8186331" y="1978041"/>
                  <a:pt x="8184173" y="1980918"/>
                  <a:pt x="8184173" y="1985234"/>
                </a:cubicBezTo>
                <a:lnTo>
                  <a:pt x="8194019" y="1987392"/>
                </a:lnTo>
                <a:lnTo>
                  <a:pt x="8195098" y="1986313"/>
                </a:lnTo>
                <a:lnTo>
                  <a:pt x="8195098" y="1984155"/>
                </a:lnTo>
                <a:close/>
                <a:moveTo>
                  <a:pt x="6780650" y="1975523"/>
                </a:moveTo>
                <a:cubicBezTo>
                  <a:pt x="6776604" y="1975523"/>
                  <a:pt x="6773322" y="1977726"/>
                  <a:pt x="6770804" y="1982132"/>
                </a:cubicBezTo>
                <a:lnTo>
                  <a:pt x="6770804" y="1985369"/>
                </a:lnTo>
                <a:lnTo>
                  <a:pt x="6774041" y="1988606"/>
                </a:lnTo>
                <a:lnTo>
                  <a:pt x="6775120" y="1988606"/>
                </a:lnTo>
                <a:lnTo>
                  <a:pt x="6784966" y="1978895"/>
                </a:lnTo>
                <a:lnTo>
                  <a:pt x="6784966" y="1975523"/>
                </a:lnTo>
                <a:close/>
                <a:moveTo>
                  <a:pt x="7200234" y="1974509"/>
                </a:moveTo>
                <a:lnTo>
                  <a:pt x="7200234" y="1976667"/>
                </a:lnTo>
                <a:lnTo>
                  <a:pt x="7202392" y="1976667"/>
                </a:lnTo>
                <a:close/>
                <a:moveTo>
                  <a:pt x="1546037" y="1974444"/>
                </a:moveTo>
                <a:lnTo>
                  <a:pt x="1546037" y="1975523"/>
                </a:lnTo>
                <a:lnTo>
                  <a:pt x="1548195" y="1975523"/>
                </a:lnTo>
                <a:lnTo>
                  <a:pt x="1548195" y="1974444"/>
                </a:lnTo>
                <a:close/>
                <a:moveTo>
                  <a:pt x="3560665" y="1974039"/>
                </a:moveTo>
                <a:lnTo>
                  <a:pt x="3562823" y="1974039"/>
                </a:lnTo>
                <a:lnTo>
                  <a:pt x="3564981" y="1976197"/>
                </a:lnTo>
                <a:lnTo>
                  <a:pt x="3553112" y="1986043"/>
                </a:lnTo>
                <a:lnTo>
                  <a:pt x="3551899" y="1986043"/>
                </a:lnTo>
                <a:cubicBezTo>
                  <a:pt x="3550280" y="1986043"/>
                  <a:pt x="3549201" y="1983121"/>
                  <a:pt x="3548662" y="1977276"/>
                </a:cubicBezTo>
                <a:close/>
                <a:moveTo>
                  <a:pt x="8172170" y="1973365"/>
                </a:moveTo>
                <a:lnTo>
                  <a:pt x="8167853" y="1978760"/>
                </a:lnTo>
                <a:lnTo>
                  <a:pt x="8171090" y="1984155"/>
                </a:lnTo>
                <a:lnTo>
                  <a:pt x="8170011" y="1985234"/>
                </a:lnTo>
                <a:lnTo>
                  <a:pt x="8171090" y="1993866"/>
                </a:lnTo>
                <a:lnTo>
                  <a:pt x="8172170" y="1993866"/>
                </a:lnTo>
                <a:cubicBezTo>
                  <a:pt x="8172170" y="1987212"/>
                  <a:pt x="8174372" y="1982177"/>
                  <a:pt x="8178778" y="1978760"/>
                </a:cubicBezTo>
                <a:lnTo>
                  <a:pt x="8178778" y="1974444"/>
                </a:lnTo>
                <a:lnTo>
                  <a:pt x="8173248" y="1973365"/>
                </a:lnTo>
                <a:close/>
                <a:moveTo>
                  <a:pt x="1556962" y="1972286"/>
                </a:moveTo>
                <a:lnTo>
                  <a:pt x="1556962" y="1973365"/>
                </a:lnTo>
                <a:lnTo>
                  <a:pt x="1559120" y="1973365"/>
                </a:lnTo>
                <a:lnTo>
                  <a:pt x="1559120" y="1972286"/>
                </a:lnTo>
                <a:close/>
                <a:moveTo>
                  <a:pt x="5241493" y="1972016"/>
                </a:moveTo>
                <a:lnTo>
                  <a:pt x="5239335" y="1974174"/>
                </a:lnTo>
                <a:lnTo>
                  <a:pt x="5240414" y="1975253"/>
                </a:lnTo>
                <a:lnTo>
                  <a:pt x="5243651" y="1975253"/>
                </a:lnTo>
                <a:lnTo>
                  <a:pt x="5243651" y="1972016"/>
                </a:lnTo>
                <a:close/>
                <a:moveTo>
                  <a:pt x="1553726" y="1971207"/>
                </a:moveTo>
                <a:lnTo>
                  <a:pt x="1553726" y="1972286"/>
                </a:lnTo>
                <a:lnTo>
                  <a:pt x="1555884" y="1972286"/>
                </a:lnTo>
                <a:lnTo>
                  <a:pt x="1555884" y="1971207"/>
                </a:lnTo>
                <a:close/>
                <a:moveTo>
                  <a:pt x="7748135" y="1970802"/>
                </a:moveTo>
                <a:cubicBezTo>
                  <a:pt x="7745887" y="1970802"/>
                  <a:pt x="7743684" y="1973005"/>
                  <a:pt x="7741526" y="1977411"/>
                </a:cubicBezTo>
                <a:lnTo>
                  <a:pt x="7744763" y="1979569"/>
                </a:lnTo>
                <a:lnTo>
                  <a:pt x="7745842" y="1979569"/>
                </a:lnTo>
                <a:cubicBezTo>
                  <a:pt x="7749529" y="1979569"/>
                  <a:pt x="7751732" y="1978086"/>
                  <a:pt x="7752451" y="1975118"/>
                </a:cubicBezTo>
                <a:cubicBezTo>
                  <a:pt x="7751911" y="1972960"/>
                  <a:pt x="7750473" y="1971522"/>
                  <a:pt x="7748135" y="1970802"/>
                </a:cubicBezTo>
                <a:close/>
                <a:moveTo>
                  <a:pt x="2110343" y="1968644"/>
                </a:moveTo>
                <a:lnTo>
                  <a:pt x="2110343" y="1971881"/>
                </a:lnTo>
                <a:lnTo>
                  <a:pt x="2113579" y="1971881"/>
                </a:lnTo>
                <a:lnTo>
                  <a:pt x="2113579" y="1970802"/>
                </a:lnTo>
                <a:lnTo>
                  <a:pt x="2111421" y="1968644"/>
                </a:lnTo>
                <a:close/>
                <a:moveTo>
                  <a:pt x="8215734" y="1967970"/>
                </a:moveTo>
                <a:lnTo>
                  <a:pt x="8215734" y="1971207"/>
                </a:lnTo>
                <a:lnTo>
                  <a:pt x="8216813" y="1971207"/>
                </a:lnTo>
                <a:lnTo>
                  <a:pt x="8216813" y="1967970"/>
                </a:lnTo>
                <a:close/>
                <a:moveTo>
                  <a:pt x="7733838" y="1967565"/>
                </a:moveTo>
                <a:lnTo>
                  <a:pt x="7733838" y="1969723"/>
                </a:lnTo>
                <a:lnTo>
                  <a:pt x="7734917" y="1969723"/>
                </a:lnTo>
                <a:lnTo>
                  <a:pt x="7734917" y="1967565"/>
                </a:lnTo>
                <a:close/>
                <a:moveTo>
                  <a:pt x="3588720" y="1965407"/>
                </a:moveTo>
                <a:lnTo>
                  <a:pt x="3588720" y="1966486"/>
                </a:lnTo>
                <a:lnTo>
                  <a:pt x="3599644" y="1968644"/>
                </a:lnTo>
                <a:lnTo>
                  <a:pt x="3600723" y="1967565"/>
                </a:lnTo>
                <a:lnTo>
                  <a:pt x="3613671" y="1970802"/>
                </a:lnTo>
                <a:lnTo>
                  <a:pt x="3613671" y="1968644"/>
                </a:lnTo>
                <a:lnTo>
                  <a:pt x="3612592" y="1969723"/>
                </a:lnTo>
                <a:lnTo>
                  <a:pt x="3611513" y="1969723"/>
                </a:lnTo>
                <a:lnTo>
                  <a:pt x="3601802" y="1965407"/>
                </a:lnTo>
                <a:lnTo>
                  <a:pt x="3599644" y="1967565"/>
                </a:lnTo>
                <a:lnTo>
                  <a:pt x="3596407" y="1965407"/>
                </a:lnTo>
                <a:close/>
                <a:moveTo>
                  <a:pt x="6689609" y="1963654"/>
                </a:moveTo>
                <a:lnTo>
                  <a:pt x="6689609" y="1964733"/>
                </a:lnTo>
                <a:lnTo>
                  <a:pt x="6692846" y="1964733"/>
                </a:lnTo>
                <a:lnTo>
                  <a:pt x="6692846" y="1963654"/>
                </a:lnTo>
                <a:close/>
                <a:moveTo>
                  <a:pt x="2172654" y="1963249"/>
                </a:moveTo>
                <a:lnTo>
                  <a:pt x="2172654" y="1965407"/>
                </a:lnTo>
                <a:lnTo>
                  <a:pt x="2173733" y="1965407"/>
                </a:lnTo>
                <a:lnTo>
                  <a:pt x="2173733" y="1963249"/>
                </a:lnTo>
                <a:close/>
                <a:moveTo>
                  <a:pt x="6780650" y="1962575"/>
                </a:moveTo>
                <a:lnTo>
                  <a:pt x="6778492" y="1964733"/>
                </a:lnTo>
                <a:lnTo>
                  <a:pt x="6778492" y="1965812"/>
                </a:lnTo>
                <a:lnTo>
                  <a:pt x="6779571" y="1965812"/>
                </a:lnTo>
                <a:lnTo>
                  <a:pt x="6781729" y="1963654"/>
                </a:lnTo>
                <a:lnTo>
                  <a:pt x="6781729" y="1962575"/>
                </a:lnTo>
                <a:close/>
                <a:moveTo>
                  <a:pt x="3597486" y="1961091"/>
                </a:moveTo>
                <a:lnTo>
                  <a:pt x="3597486" y="1963249"/>
                </a:lnTo>
                <a:lnTo>
                  <a:pt x="3598565" y="1963249"/>
                </a:lnTo>
                <a:lnTo>
                  <a:pt x="3598565" y="1961091"/>
                </a:lnTo>
                <a:close/>
                <a:moveTo>
                  <a:pt x="8277912" y="1960417"/>
                </a:moveTo>
                <a:cubicBezTo>
                  <a:pt x="8273506" y="1960777"/>
                  <a:pt x="8271303" y="1961856"/>
                  <a:pt x="8271303" y="1963654"/>
                </a:cubicBezTo>
                <a:lnTo>
                  <a:pt x="8277912" y="1962575"/>
                </a:lnTo>
                <a:close/>
                <a:moveTo>
                  <a:pt x="8190647" y="1960417"/>
                </a:moveTo>
                <a:cubicBezTo>
                  <a:pt x="8186691" y="1964014"/>
                  <a:pt x="8183454" y="1965812"/>
                  <a:pt x="8180936" y="1965812"/>
                </a:cubicBezTo>
                <a:lnTo>
                  <a:pt x="8180936" y="1969049"/>
                </a:lnTo>
                <a:lnTo>
                  <a:pt x="8184173" y="1972286"/>
                </a:lnTo>
                <a:cubicBezTo>
                  <a:pt x="8187770" y="1972286"/>
                  <a:pt x="8191412" y="1969409"/>
                  <a:pt x="8195098" y="1963654"/>
                </a:cubicBezTo>
                <a:lnTo>
                  <a:pt x="8195098" y="1962575"/>
                </a:lnTo>
                <a:lnTo>
                  <a:pt x="8192940" y="1960417"/>
                </a:lnTo>
                <a:close/>
                <a:moveTo>
                  <a:pt x="8283307" y="1959338"/>
                </a:moveTo>
                <a:lnTo>
                  <a:pt x="8285600" y="1961496"/>
                </a:lnTo>
                <a:lnTo>
                  <a:pt x="8286679" y="1961496"/>
                </a:lnTo>
                <a:lnTo>
                  <a:pt x="8292074" y="1960417"/>
                </a:lnTo>
                <a:lnTo>
                  <a:pt x="8292074" y="1959338"/>
                </a:lnTo>
                <a:lnTo>
                  <a:pt x="8290995" y="1959338"/>
                </a:lnTo>
                <a:lnTo>
                  <a:pt x="8289916" y="1960417"/>
                </a:lnTo>
                <a:lnTo>
                  <a:pt x="8288837" y="1960417"/>
                </a:lnTo>
                <a:close/>
                <a:moveTo>
                  <a:pt x="6748145" y="1959338"/>
                </a:moveTo>
                <a:lnTo>
                  <a:pt x="6748145" y="1961496"/>
                </a:lnTo>
                <a:lnTo>
                  <a:pt x="6749224" y="1961496"/>
                </a:lnTo>
                <a:lnTo>
                  <a:pt x="6749224" y="1959338"/>
                </a:lnTo>
                <a:close/>
                <a:moveTo>
                  <a:pt x="1737560" y="1959068"/>
                </a:moveTo>
                <a:lnTo>
                  <a:pt x="1737560" y="1963519"/>
                </a:lnTo>
                <a:lnTo>
                  <a:pt x="1739719" y="1963519"/>
                </a:lnTo>
                <a:lnTo>
                  <a:pt x="1739719" y="1961361"/>
                </a:lnTo>
                <a:close/>
                <a:moveTo>
                  <a:pt x="3674231" y="1958933"/>
                </a:moveTo>
                <a:lnTo>
                  <a:pt x="3670994" y="1963249"/>
                </a:lnTo>
                <a:lnTo>
                  <a:pt x="3670994" y="1965407"/>
                </a:lnTo>
                <a:lnTo>
                  <a:pt x="3673152" y="1967565"/>
                </a:lnTo>
                <a:lnTo>
                  <a:pt x="3674231" y="1967565"/>
                </a:lnTo>
                <a:cubicBezTo>
                  <a:pt x="3676389" y="1966846"/>
                  <a:pt x="3677468" y="1964688"/>
                  <a:pt x="3677468" y="1961091"/>
                </a:cubicBezTo>
                <a:lnTo>
                  <a:pt x="3677468" y="1960012"/>
                </a:lnTo>
                <a:close/>
                <a:moveTo>
                  <a:pt x="7135358" y="1958189"/>
                </a:moveTo>
                <a:lnTo>
                  <a:pt x="7132121" y="1959268"/>
                </a:lnTo>
                <a:lnTo>
                  <a:pt x="7133200" y="1966956"/>
                </a:lnTo>
                <a:lnTo>
                  <a:pt x="7128884" y="1975588"/>
                </a:lnTo>
                <a:cubicBezTo>
                  <a:pt x="7128884" y="1978466"/>
                  <a:pt x="7130683" y="1979904"/>
                  <a:pt x="7134279" y="1979904"/>
                </a:cubicBezTo>
                <a:lnTo>
                  <a:pt x="7136437" y="1982062"/>
                </a:lnTo>
                <a:cubicBezTo>
                  <a:pt x="7148037" y="1981523"/>
                  <a:pt x="7153836" y="1978286"/>
                  <a:pt x="7153836" y="1972351"/>
                </a:cubicBezTo>
                <a:lnTo>
                  <a:pt x="7157073" y="1968035"/>
                </a:lnTo>
                <a:lnTo>
                  <a:pt x="7158152" y="1966956"/>
                </a:lnTo>
                <a:lnTo>
                  <a:pt x="7159231" y="1966956"/>
                </a:lnTo>
                <a:cubicBezTo>
                  <a:pt x="7168583" y="1966956"/>
                  <a:pt x="7173258" y="1969474"/>
                  <a:pt x="7173258" y="1974509"/>
                </a:cubicBezTo>
                <a:lnTo>
                  <a:pt x="7172179" y="1975588"/>
                </a:lnTo>
                <a:cubicBezTo>
                  <a:pt x="7178833" y="1980624"/>
                  <a:pt x="7184588" y="1983141"/>
                  <a:pt x="7189444" y="1983141"/>
                </a:cubicBezTo>
                <a:cubicBezTo>
                  <a:pt x="7191961" y="1982602"/>
                  <a:pt x="7194119" y="1980444"/>
                  <a:pt x="7195918" y="1976667"/>
                </a:cubicBezTo>
                <a:lnTo>
                  <a:pt x="7195918" y="1974509"/>
                </a:lnTo>
                <a:lnTo>
                  <a:pt x="7193760" y="1971272"/>
                </a:lnTo>
                <a:cubicBezTo>
                  <a:pt x="7193760" y="1968934"/>
                  <a:pt x="7196277" y="1967496"/>
                  <a:pt x="7201312" y="1966956"/>
                </a:cubicBezTo>
                <a:lnTo>
                  <a:pt x="7201312" y="1964798"/>
                </a:lnTo>
                <a:cubicBezTo>
                  <a:pt x="7201312" y="1962730"/>
                  <a:pt x="7197356" y="1961246"/>
                  <a:pt x="7189444" y="1960347"/>
                </a:cubicBezTo>
                <a:cubicBezTo>
                  <a:pt x="7189444" y="1961786"/>
                  <a:pt x="7188365" y="1962505"/>
                  <a:pt x="7186206" y="1962505"/>
                </a:cubicBezTo>
                <a:cubicBezTo>
                  <a:pt x="7184768" y="1961246"/>
                  <a:pt x="7178653" y="1960167"/>
                  <a:pt x="7167863" y="1959268"/>
                </a:cubicBezTo>
                <a:lnTo>
                  <a:pt x="7166784" y="1958189"/>
                </a:lnTo>
                <a:lnTo>
                  <a:pt x="7165705" y="1958189"/>
                </a:lnTo>
                <a:lnTo>
                  <a:pt x="7163547" y="1960347"/>
                </a:lnTo>
                <a:lnTo>
                  <a:pt x="7155994" y="1960347"/>
                </a:lnTo>
                <a:lnTo>
                  <a:pt x="7150464" y="1959268"/>
                </a:lnTo>
                <a:lnTo>
                  <a:pt x="7143990" y="1960347"/>
                </a:lnTo>
                <a:lnTo>
                  <a:pt x="7141832" y="1960347"/>
                </a:lnTo>
                <a:close/>
                <a:moveTo>
                  <a:pt x="1636943" y="1957989"/>
                </a:moveTo>
                <a:lnTo>
                  <a:pt x="1638023" y="1961361"/>
                </a:lnTo>
                <a:lnTo>
                  <a:pt x="1639102" y="1961361"/>
                </a:lnTo>
                <a:lnTo>
                  <a:pt x="1639102" y="1957989"/>
                </a:lnTo>
                <a:close/>
                <a:moveTo>
                  <a:pt x="2127471" y="1957854"/>
                </a:moveTo>
                <a:cubicBezTo>
                  <a:pt x="2124684" y="1958933"/>
                  <a:pt x="2123292" y="1960012"/>
                  <a:pt x="2123292" y="1961091"/>
                </a:cubicBezTo>
                <a:lnTo>
                  <a:pt x="2123292" y="1962170"/>
                </a:lnTo>
                <a:cubicBezTo>
                  <a:pt x="2126798" y="1962170"/>
                  <a:pt x="2128551" y="1966441"/>
                  <a:pt x="2128551" y="1974984"/>
                </a:cubicBezTo>
                <a:lnTo>
                  <a:pt x="2129630" y="1976063"/>
                </a:lnTo>
                <a:lnTo>
                  <a:pt x="2131788" y="1976063"/>
                </a:lnTo>
                <a:cubicBezTo>
                  <a:pt x="2131788" y="1971657"/>
                  <a:pt x="2133226" y="1968105"/>
                  <a:pt x="2136103" y="1965407"/>
                </a:cubicBezTo>
                <a:lnTo>
                  <a:pt x="2136103" y="1961091"/>
                </a:lnTo>
                <a:cubicBezTo>
                  <a:pt x="2136103" y="1959293"/>
                  <a:pt x="2133226" y="1958214"/>
                  <a:pt x="2127471" y="1957854"/>
                </a:cubicBezTo>
                <a:close/>
                <a:moveTo>
                  <a:pt x="3659125" y="1956775"/>
                </a:moveTo>
                <a:lnTo>
                  <a:pt x="3659125" y="1957854"/>
                </a:lnTo>
                <a:lnTo>
                  <a:pt x="3661283" y="1957854"/>
                </a:lnTo>
                <a:lnTo>
                  <a:pt x="3661283" y="1956775"/>
                </a:lnTo>
                <a:close/>
                <a:moveTo>
                  <a:pt x="3599644" y="1956775"/>
                </a:moveTo>
                <a:lnTo>
                  <a:pt x="3599644" y="1958933"/>
                </a:lnTo>
                <a:lnTo>
                  <a:pt x="3600723" y="1958933"/>
                </a:lnTo>
                <a:lnTo>
                  <a:pt x="3600723" y="1956775"/>
                </a:lnTo>
                <a:close/>
                <a:moveTo>
                  <a:pt x="2236991" y="1956775"/>
                </a:moveTo>
                <a:lnTo>
                  <a:pt x="2236991" y="1961091"/>
                </a:lnTo>
                <a:lnTo>
                  <a:pt x="2238070" y="1961091"/>
                </a:lnTo>
                <a:lnTo>
                  <a:pt x="2238070" y="1956775"/>
                </a:lnTo>
                <a:close/>
                <a:moveTo>
                  <a:pt x="1596885" y="1955831"/>
                </a:moveTo>
                <a:lnTo>
                  <a:pt x="1591491" y="1956910"/>
                </a:lnTo>
                <a:cubicBezTo>
                  <a:pt x="1591491" y="1957809"/>
                  <a:pt x="1595086" y="1959293"/>
                  <a:pt x="1602280" y="1961361"/>
                </a:cubicBezTo>
                <a:lnTo>
                  <a:pt x="1603495" y="1962440"/>
                </a:lnTo>
                <a:cubicBezTo>
                  <a:pt x="1607810" y="1961001"/>
                  <a:pt x="1609968" y="1958798"/>
                  <a:pt x="1609968" y="1955831"/>
                </a:cubicBezTo>
                <a:close/>
                <a:moveTo>
                  <a:pt x="1552646" y="1955831"/>
                </a:moveTo>
                <a:cubicBezTo>
                  <a:pt x="1550398" y="1956550"/>
                  <a:pt x="1549274" y="1958754"/>
                  <a:pt x="1549274" y="1962440"/>
                </a:cubicBezTo>
                <a:lnTo>
                  <a:pt x="1555884" y="1963519"/>
                </a:lnTo>
                <a:lnTo>
                  <a:pt x="1556962" y="1962440"/>
                </a:lnTo>
                <a:cubicBezTo>
                  <a:pt x="1555522" y="1958034"/>
                  <a:pt x="1554085" y="1955831"/>
                  <a:pt x="1552646" y="1955831"/>
                </a:cubicBezTo>
                <a:close/>
                <a:moveTo>
                  <a:pt x="2180073" y="1955696"/>
                </a:moveTo>
                <a:lnTo>
                  <a:pt x="2180073" y="1958933"/>
                </a:lnTo>
                <a:lnTo>
                  <a:pt x="2182232" y="1956775"/>
                </a:lnTo>
                <a:lnTo>
                  <a:pt x="2182232" y="1955696"/>
                </a:lnTo>
                <a:close/>
                <a:moveTo>
                  <a:pt x="8094751" y="1955022"/>
                </a:moveTo>
                <a:lnTo>
                  <a:pt x="8092593" y="1957180"/>
                </a:lnTo>
                <a:lnTo>
                  <a:pt x="8093672" y="1964733"/>
                </a:lnTo>
                <a:lnTo>
                  <a:pt x="8089356" y="1969049"/>
                </a:lnTo>
                <a:lnTo>
                  <a:pt x="8089356" y="1970128"/>
                </a:lnTo>
                <a:lnTo>
                  <a:pt x="8093672" y="1974444"/>
                </a:lnTo>
                <a:cubicBezTo>
                  <a:pt x="8095650" y="1974444"/>
                  <a:pt x="8097853" y="1970128"/>
                  <a:pt x="8100281" y="1961496"/>
                </a:cubicBezTo>
                <a:cubicBezTo>
                  <a:pt x="8098572" y="1957180"/>
                  <a:pt x="8097089" y="1955022"/>
                  <a:pt x="8095830" y="1955022"/>
                </a:cubicBezTo>
                <a:close/>
                <a:moveTo>
                  <a:pt x="6749224" y="1952864"/>
                </a:moveTo>
                <a:lnTo>
                  <a:pt x="6749224" y="1955022"/>
                </a:lnTo>
                <a:lnTo>
                  <a:pt x="6750303" y="1955022"/>
                </a:lnTo>
                <a:lnTo>
                  <a:pt x="6750303" y="1952864"/>
                </a:lnTo>
                <a:close/>
                <a:moveTo>
                  <a:pt x="7276978" y="1952794"/>
                </a:moveTo>
                <a:cubicBezTo>
                  <a:pt x="7276978" y="1954053"/>
                  <a:pt x="7280260" y="1955132"/>
                  <a:pt x="7286824" y="1956031"/>
                </a:cubicBezTo>
                <a:lnTo>
                  <a:pt x="7292218" y="1954952"/>
                </a:lnTo>
                <a:lnTo>
                  <a:pt x="7292218" y="1953873"/>
                </a:lnTo>
                <a:lnTo>
                  <a:pt x="7288982" y="1952794"/>
                </a:lnTo>
                <a:lnTo>
                  <a:pt x="7287902" y="1953873"/>
                </a:lnTo>
                <a:lnTo>
                  <a:pt x="7286824" y="1953873"/>
                </a:lnTo>
                <a:lnTo>
                  <a:pt x="7280214" y="1952794"/>
                </a:lnTo>
                <a:close/>
                <a:moveTo>
                  <a:pt x="7132121" y="1952794"/>
                </a:moveTo>
                <a:lnTo>
                  <a:pt x="7132121" y="1953873"/>
                </a:lnTo>
                <a:lnTo>
                  <a:pt x="7134279" y="1953873"/>
                </a:lnTo>
                <a:lnTo>
                  <a:pt x="7134279" y="1952794"/>
                </a:lnTo>
                <a:close/>
                <a:moveTo>
                  <a:pt x="7745842" y="1952190"/>
                </a:moveTo>
                <a:lnTo>
                  <a:pt x="7740447" y="1953269"/>
                </a:lnTo>
                <a:lnTo>
                  <a:pt x="7740447" y="1958798"/>
                </a:lnTo>
                <a:lnTo>
                  <a:pt x="7748135" y="1960956"/>
                </a:lnTo>
                <a:lnTo>
                  <a:pt x="7749214" y="1960956"/>
                </a:lnTo>
                <a:lnTo>
                  <a:pt x="7750293" y="1955427"/>
                </a:lnTo>
                <a:close/>
                <a:moveTo>
                  <a:pt x="7157073" y="1951715"/>
                </a:moveTo>
                <a:lnTo>
                  <a:pt x="7157073" y="1952794"/>
                </a:lnTo>
                <a:lnTo>
                  <a:pt x="7159231" y="1954952"/>
                </a:lnTo>
                <a:lnTo>
                  <a:pt x="7162468" y="1954952"/>
                </a:lnTo>
                <a:lnTo>
                  <a:pt x="7162468" y="1952794"/>
                </a:lnTo>
                <a:lnTo>
                  <a:pt x="7158152" y="1951715"/>
                </a:lnTo>
                <a:close/>
                <a:moveTo>
                  <a:pt x="85510" y="1951636"/>
                </a:moveTo>
                <a:lnTo>
                  <a:pt x="85510" y="1952715"/>
                </a:lnTo>
                <a:lnTo>
                  <a:pt x="87533" y="1952715"/>
                </a:lnTo>
                <a:lnTo>
                  <a:pt x="87533" y="1951636"/>
                </a:lnTo>
                <a:close/>
                <a:moveTo>
                  <a:pt x="2744024" y="1950920"/>
                </a:moveTo>
                <a:lnTo>
                  <a:pt x="2746183" y="1950920"/>
                </a:lnTo>
                <a:cubicBezTo>
                  <a:pt x="2769831" y="1964857"/>
                  <a:pt x="2782014" y="1974164"/>
                  <a:pt x="2782735" y="1978839"/>
                </a:cubicBezTo>
                <a:lnTo>
                  <a:pt x="2783813" y="1979918"/>
                </a:lnTo>
                <a:lnTo>
                  <a:pt x="2783813" y="1983155"/>
                </a:lnTo>
                <a:cubicBezTo>
                  <a:pt x="2777339" y="1989000"/>
                  <a:pt x="2774102" y="1996868"/>
                  <a:pt x="2774102" y="2006758"/>
                </a:cubicBezTo>
                <a:lnTo>
                  <a:pt x="2773022" y="2009995"/>
                </a:lnTo>
                <a:lnTo>
                  <a:pt x="2775180" y="2018492"/>
                </a:lnTo>
                <a:lnTo>
                  <a:pt x="2774102" y="2019571"/>
                </a:lnTo>
                <a:lnTo>
                  <a:pt x="2775180" y="2024967"/>
                </a:lnTo>
                <a:lnTo>
                  <a:pt x="2775180" y="2031441"/>
                </a:lnTo>
                <a:lnTo>
                  <a:pt x="2769920" y="2043310"/>
                </a:lnTo>
                <a:lnTo>
                  <a:pt x="2769920" y="2055044"/>
                </a:lnTo>
                <a:lnTo>
                  <a:pt x="2773022" y="2067992"/>
                </a:lnTo>
                <a:cubicBezTo>
                  <a:pt x="2772393" y="2080490"/>
                  <a:pt x="2771000" y="2087998"/>
                  <a:pt x="2768842" y="2090516"/>
                </a:cubicBezTo>
                <a:lnTo>
                  <a:pt x="2771000" y="2107645"/>
                </a:lnTo>
                <a:lnTo>
                  <a:pt x="2765604" y="2128146"/>
                </a:lnTo>
                <a:lnTo>
                  <a:pt x="2763447" y="2130304"/>
                </a:lnTo>
                <a:lnTo>
                  <a:pt x="2761289" y="2130304"/>
                </a:lnTo>
                <a:cubicBezTo>
                  <a:pt x="2761289" y="2125988"/>
                  <a:pt x="2760569" y="2123830"/>
                  <a:pt x="2759130" y="2123830"/>
                </a:cubicBezTo>
                <a:lnTo>
                  <a:pt x="2758052" y="2123830"/>
                </a:lnTo>
                <a:lnTo>
                  <a:pt x="2761289" y="2132327"/>
                </a:lnTo>
                <a:lnTo>
                  <a:pt x="2760210" y="2133406"/>
                </a:lnTo>
                <a:lnTo>
                  <a:pt x="2760210" y="2134485"/>
                </a:lnTo>
                <a:lnTo>
                  <a:pt x="2761289" y="2135564"/>
                </a:lnTo>
                <a:lnTo>
                  <a:pt x="2761289" y="2136643"/>
                </a:lnTo>
                <a:lnTo>
                  <a:pt x="2760210" y="2139880"/>
                </a:lnTo>
                <a:lnTo>
                  <a:pt x="2762369" y="2142038"/>
                </a:lnTo>
                <a:lnTo>
                  <a:pt x="2762369" y="2144196"/>
                </a:lnTo>
                <a:lnTo>
                  <a:pt x="2760210" y="2146354"/>
                </a:lnTo>
                <a:lnTo>
                  <a:pt x="2759130" y="2146354"/>
                </a:lnTo>
                <a:cubicBezTo>
                  <a:pt x="2757692" y="2146354"/>
                  <a:pt x="2756973" y="2144916"/>
                  <a:pt x="2756973" y="2142038"/>
                </a:cubicBezTo>
                <a:lnTo>
                  <a:pt x="2755894" y="2143117"/>
                </a:lnTo>
                <a:lnTo>
                  <a:pt x="2754815" y="2143117"/>
                </a:lnTo>
                <a:lnTo>
                  <a:pt x="2759130" y="2149591"/>
                </a:lnTo>
                <a:cubicBezTo>
                  <a:pt x="2759130" y="2155346"/>
                  <a:pt x="2754096" y="2161056"/>
                  <a:pt x="2744024" y="2166721"/>
                </a:cubicBezTo>
                <a:cubicBezTo>
                  <a:pt x="2740879" y="2166721"/>
                  <a:pt x="2734089" y="2169238"/>
                  <a:pt x="2723658" y="2174274"/>
                </a:cubicBezTo>
                <a:lnTo>
                  <a:pt x="2714082" y="2175353"/>
                </a:lnTo>
                <a:lnTo>
                  <a:pt x="2704371" y="2175353"/>
                </a:lnTo>
                <a:cubicBezTo>
                  <a:pt x="2702033" y="2173734"/>
                  <a:pt x="2698796" y="2165866"/>
                  <a:pt x="2694661" y="2151749"/>
                </a:cubicBezTo>
                <a:cubicBezTo>
                  <a:pt x="2688096" y="2142578"/>
                  <a:pt x="2679508" y="2135789"/>
                  <a:pt x="2668899" y="2131383"/>
                </a:cubicBezTo>
                <a:lnTo>
                  <a:pt x="2668899" y="2129225"/>
                </a:lnTo>
                <a:cubicBezTo>
                  <a:pt x="2668899" y="2126528"/>
                  <a:pt x="2679285" y="2124370"/>
                  <a:pt x="2700056" y="2122751"/>
                </a:cubicBezTo>
                <a:lnTo>
                  <a:pt x="2711924" y="2122751"/>
                </a:lnTo>
                <a:cubicBezTo>
                  <a:pt x="2714172" y="2122751"/>
                  <a:pt x="2716645" y="2115603"/>
                  <a:pt x="2719342" y="2101306"/>
                </a:cubicBezTo>
                <a:cubicBezTo>
                  <a:pt x="2721860" y="2099687"/>
                  <a:pt x="2724377" y="2094292"/>
                  <a:pt x="2726896" y="2085121"/>
                </a:cubicBezTo>
                <a:lnTo>
                  <a:pt x="2722580" y="2079726"/>
                </a:lnTo>
                <a:lnTo>
                  <a:pt x="2726896" y="2062597"/>
                </a:lnTo>
                <a:lnTo>
                  <a:pt x="2725817" y="2053965"/>
                </a:lnTo>
                <a:lnTo>
                  <a:pt x="2726896" y="2019571"/>
                </a:lnTo>
                <a:lnTo>
                  <a:pt x="2726896" y="2014311"/>
                </a:lnTo>
                <a:lnTo>
                  <a:pt x="2729054" y="2011074"/>
                </a:lnTo>
                <a:lnTo>
                  <a:pt x="2729054" y="2001363"/>
                </a:lnTo>
                <a:lnTo>
                  <a:pt x="2730133" y="1985313"/>
                </a:lnTo>
                <a:lnTo>
                  <a:pt x="2720423" y="1979918"/>
                </a:lnTo>
                <a:lnTo>
                  <a:pt x="2714082" y="1982076"/>
                </a:lnTo>
                <a:lnTo>
                  <a:pt x="2713004" y="1982076"/>
                </a:lnTo>
                <a:cubicBezTo>
                  <a:pt x="2709226" y="1982076"/>
                  <a:pt x="2707069" y="1980997"/>
                  <a:pt x="2706529" y="1978839"/>
                </a:cubicBezTo>
                <a:cubicBezTo>
                  <a:pt x="2706529" y="1975962"/>
                  <a:pt x="2712959" y="1973804"/>
                  <a:pt x="2725817" y="1972365"/>
                </a:cubicBezTo>
                <a:cubicBezTo>
                  <a:pt x="2733549" y="1966970"/>
                  <a:pt x="2738226" y="1961260"/>
                  <a:pt x="2739844" y="1955236"/>
                </a:cubicBezTo>
                <a:cubicBezTo>
                  <a:pt x="2742630" y="1955236"/>
                  <a:pt x="2744024" y="1953797"/>
                  <a:pt x="2744024" y="1950920"/>
                </a:cubicBezTo>
                <a:close/>
                <a:moveTo>
                  <a:pt x="82273" y="1950557"/>
                </a:moveTo>
                <a:lnTo>
                  <a:pt x="80115" y="1952715"/>
                </a:lnTo>
                <a:lnTo>
                  <a:pt x="81195" y="1952715"/>
                </a:lnTo>
                <a:lnTo>
                  <a:pt x="83352" y="1950557"/>
                </a:lnTo>
                <a:close/>
                <a:moveTo>
                  <a:pt x="684615" y="1949357"/>
                </a:moveTo>
                <a:lnTo>
                  <a:pt x="679085" y="1950436"/>
                </a:lnTo>
                <a:lnTo>
                  <a:pt x="679085" y="1952594"/>
                </a:lnTo>
                <a:lnTo>
                  <a:pt x="681378" y="1954752"/>
                </a:lnTo>
                <a:lnTo>
                  <a:pt x="682457" y="1954752"/>
                </a:lnTo>
                <a:lnTo>
                  <a:pt x="684615" y="1952594"/>
                </a:lnTo>
                <a:close/>
                <a:moveTo>
                  <a:pt x="3701341" y="1949222"/>
                </a:moveTo>
                <a:lnTo>
                  <a:pt x="3698104" y="1951380"/>
                </a:lnTo>
                <a:lnTo>
                  <a:pt x="3695946" y="1975118"/>
                </a:lnTo>
                <a:lnTo>
                  <a:pt x="3702420" y="1975118"/>
                </a:lnTo>
                <a:lnTo>
                  <a:pt x="3704578" y="1972960"/>
                </a:lnTo>
                <a:lnTo>
                  <a:pt x="3704578" y="1971881"/>
                </a:lnTo>
                <a:lnTo>
                  <a:pt x="3703499" y="1967565"/>
                </a:lnTo>
                <a:lnTo>
                  <a:pt x="3704578" y="1964328"/>
                </a:lnTo>
                <a:lnTo>
                  <a:pt x="3703499" y="1964328"/>
                </a:lnTo>
                <a:lnTo>
                  <a:pt x="3706736" y="1952459"/>
                </a:lnTo>
                <a:close/>
                <a:moveTo>
                  <a:pt x="7154915" y="1948478"/>
                </a:moveTo>
                <a:lnTo>
                  <a:pt x="7154915" y="1950636"/>
                </a:lnTo>
                <a:lnTo>
                  <a:pt x="7155994" y="1950636"/>
                </a:lnTo>
                <a:lnTo>
                  <a:pt x="7155994" y="1948478"/>
                </a:lnTo>
                <a:close/>
                <a:moveTo>
                  <a:pt x="1657580" y="1948278"/>
                </a:moveTo>
                <a:lnTo>
                  <a:pt x="1655287" y="1950436"/>
                </a:lnTo>
                <a:lnTo>
                  <a:pt x="1658658" y="1950436"/>
                </a:lnTo>
                <a:lnTo>
                  <a:pt x="1658658" y="1948278"/>
                </a:lnTo>
                <a:close/>
                <a:moveTo>
                  <a:pt x="3603960" y="1948143"/>
                </a:moveTo>
                <a:lnTo>
                  <a:pt x="3601802" y="1952459"/>
                </a:lnTo>
                <a:lnTo>
                  <a:pt x="3601802" y="1953538"/>
                </a:lnTo>
                <a:cubicBezTo>
                  <a:pt x="3602881" y="1953538"/>
                  <a:pt x="3603960" y="1952100"/>
                  <a:pt x="3605039" y="1949222"/>
                </a:cubicBezTo>
                <a:lnTo>
                  <a:pt x="3605039" y="1948143"/>
                </a:lnTo>
                <a:close/>
                <a:moveTo>
                  <a:pt x="2235912" y="1947199"/>
                </a:moveTo>
                <a:lnTo>
                  <a:pt x="2235912" y="1948278"/>
                </a:lnTo>
                <a:lnTo>
                  <a:pt x="2236991" y="1951380"/>
                </a:lnTo>
                <a:lnTo>
                  <a:pt x="2238070" y="1951380"/>
                </a:lnTo>
                <a:lnTo>
                  <a:pt x="2238070" y="1950301"/>
                </a:lnTo>
                <a:lnTo>
                  <a:pt x="2236991" y="1947199"/>
                </a:lnTo>
                <a:close/>
                <a:moveTo>
                  <a:pt x="2183309" y="1947199"/>
                </a:moveTo>
                <a:lnTo>
                  <a:pt x="2183309" y="1949222"/>
                </a:lnTo>
                <a:lnTo>
                  <a:pt x="2184390" y="1949222"/>
                </a:lnTo>
                <a:lnTo>
                  <a:pt x="2184390" y="1947199"/>
                </a:lnTo>
                <a:close/>
                <a:moveTo>
                  <a:pt x="599777" y="1947199"/>
                </a:moveTo>
                <a:lnTo>
                  <a:pt x="591954" y="1950436"/>
                </a:lnTo>
                <a:lnTo>
                  <a:pt x="591954" y="1951515"/>
                </a:lnTo>
                <a:lnTo>
                  <a:pt x="596270" y="1953673"/>
                </a:lnTo>
                <a:lnTo>
                  <a:pt x="599777" y="1953673"/>
                </a:lnTo>
                <a:cubicBezTo>
                  <a:pt x="602834" y="1951515"/>
                  <a:pt x="605756" y="1950436"/>
                  <a:pt x="608544" y="1950436"/>
                </a:cubicBezTo>
                <a:cubicBezTo>
                  <a:pt x="618075" y="1952594"/>
                  <a:pt x="623560" y="1955112"/>
                  <a:pt x="624999" y="1957989"/>
                </a:cubicBezTo>
                <a:cubicBezTo>
                  <a:pt x="623921" y="1960867"/>
                  <a:pt x="620997" y="1962305"/>
                  <a:pt x="616232" y="1962305"/>
                </a:cubicBezTo>
                <a:lnTo>
                  <a:pt x="616232" y="1964463"/>
                </a:lnTo>
                <a:lnTo>
                  <a:pt x="615153" y="1977681"/>
                </a:lnTo>
                <a:cubicBezTo>
                  <a:pt x="617311" y="1978041"/>
                  <a:pt x="618390" y="1980918"/>
                  <a:pt x="618390" y="1986313"/>
                </a:cubicBezTo>
                <a:lnTo>
                  <a:pt x="616232" y="1988471"/>
                </a:lnTo>
                <a:cubicBezTo>
                  <a:pt x="616232" y="1990269"/>
                  <a:pt x="620684" y="1992427"/>
                  <a:pt x="629585" y="1994945"/>
                </a:cubicBezTo>
                <a:cubicBezTo>
                  <a:pt x="632822" y="2001059"/>
                  <a:pt x="638307" y="2005465"/>
                  <a:pt x="646040" y="2008163"/>
                </a:cubicBezTo>
                <a:lnTo>
                  <a:pt x="648198" y="2015716"/>
                </a:lnTo>
                <a:cubicBezTo>
                  <a:pt x="651075" y="2017154"/>
                  <a:pt x="652514" y="2018953"/>
                  <a:pt x="652514" y="2021111"/>
                </a:cubicBezTo>
                <a:lnTo>
                  <a:pt x="654942" y="2021111"/>
                </a:lnTo>
                <a:lnTo>
                  <a:pt x="657100" y="2011400"/>
                </a:lnTo>
                <a:cubicBezTo>
                  <a:pt x="654942" y="2011400"/>
                  <a:pt x="653863" y="2010680"/>
                  <a:pt x="653863" y="2009242"/>
                </a:cubicBezTo>
                <a:lnTo>
                  <a:pt x="653863" y="2008163"/>
                </a:lnTo>
                <a:lnTo>
                  <a:pt x="659258" y="2000610"/>
                </a:lnTo>
                <a:cubicBezTo>
                  <a:pt x="659258" y="1991079"/>
                  <a:pt x="656649" y="1986313"/>
                  <a:pt x="651435" y="1986313"/>
                </a:cubicBezTo>
                <a:lnTo>
                  <a:pt x="646040" y="1985234"/>
                </a:lnTo>
                <a:lnTo>
                  <a:pt x="627292" y="1986313"/>
                </a:lnTo>
                <a:cubicBezTo>
                  <a:pt x="625223" y="1986313"/>
                  <a:pt x="622976" y="1983795"/>
                  <a:pt x="620548" y="1978760"/>
                </a:cubicBezTo>
                <a:lnTo>
                  <a:pt x="644826" y="1959068"/>
                </a:lnTo>
                <a:lnTo>
                  <a:pt x="646040" y="1959068"/>
                </a:lnTo>
                <a:lnTo>
                  <a:pt x="656021" y="1966621"/>
                </a:lnTo>
                <a:lnTo>
                  <a:pt x="658179" y="1966621"/>
                </a:lnTo>
                <a:lnTo>
                  <a:pt x="658179" y="1962305"/>
                </a:lnTo>
                <a:lnTo>
                  <a:pt x="656021" y="1953673"/>
                </a:lnTo>
                <a:lnTo>
                  <a:pt x="656021" y="1949357"/>
                </a:lnTo>
                <a:lnTo>
                  <a:pt x="639431" y="1951515"/>
                </a:lnTo>
                <a:cubicBezTo>
                  <a:pt x="638171" y="1950256"/>
                  <a:pt x="624954" y="1948818"/>
                  <a:pt x="599777" y="1947199"/>
                </a:cubicBezTo>
                <a:close/>
                <a:moveTo>
                  <a:pt x="6248715" y="1946660"/>
                </a:moveTo>
                <a:lnTo>
                  <a:pt x="6248715" y="1947739"/>
                </a:lnTo>
                <a:lnTo>
                  <a:pt x="6250738" y="1947739"/>
                </a:lnTo>
                <a:lnTo>
                  <a:pt x="6250738" y="1946660"/>
                </a:lnTo>
                <a:close/>
                <a:moveTo>
                  <a:pt x="6789282" y="1946390"/>
                </a:moveTo>
                <a:lnTo>
                  <a:pt x="6789282" y="1947469"/>
                </a:lnTo>
                <a:lnTo>
                  <a:pt x="6791440" y="1947469"/>
                </a:lnTo>
                <a:lnTo>
                  <a:pt x="6791440" y="1946390"/>
                </a:lnTo>
                <a:close/>
                <a:moveTo>
                  <a:pt x="7095435" y="1946320"/>
                </a:moveTo>
                <a:lnTo>
                  <a:pt x="7094356" y="1947399"/>
                </a:lnTo>
                <a:lnTo>
                  <a:pt x="7093277" y="1947399"/>
                </a:lnTo>
                <a:lnTo>
                  <a:pt x="7094356" y="1950636"/>
                </a:lnTo>
                <a:lnTo>
                  <a:pt x="7095435" y="1950636"/>
                </a:lnTo>
                <a:close/>
                <a:moveTo>
                  <a:pt x="2173733" y="1946120"/>
                </a:moveTo>
                <a:cubicBezTo>
                  <a:pt x="2172475" y="1946120"/>
                  <a:pt x="2171396" y="1948593"/>
                  <a:pt x="2170497" y="1953538"/>
                </a:cubicBezTo>
                <a:lnTo>
                  <a:pt x="2171575" y="1953538"/>
                </a:lnTo>
                <a:cubicBezTo>
                  <a:pt x="2172835" y="1953538"/>
                  <a:pt x="2173915" y="1951066"/>
                  <a:pt x="2174812" y="1946120"/>
                </a:cubicBezTo>
                <a:close/>
                <a:moveTo>
                  <a:pt x="1616443" y="1945985"/>
                </a:moveTo>
                <a:lnTo>
                  <a:pt x="1616443" y="1948278"/>
                </a:lnTo>
                <a:lnTo>
                  <a:pt x="1617520" y="1948278"/>
                </a:lnTo>
                <a:lnTo>
                  <a:pt x="1617520" y="1945985"/>
                </a:lnTo>
                <a:close/>
                <a:moveTo>
                  <a:pt x="6225247" y="1944502"/>
                </a:moveTo>
                <a:lnTo>
                  <a:pt x="6225247" y="1950976"/>
                </a:lnTo>
                <a:lnTo>
                  <a:pt x="6228349" y="1954078"/>
                </a:lnTo>
                <a:lnTo>
                  <a:pt x="6229428" y="1954078"/>
                </a:lnTo>
                <a:lnTo>
                  <a:pt x="6229428" y="1946660"/>
                </a:lnTo>
                <a:lnTo>
                  <a:pt x="6227405" y="1944502"/>
                </a:lnTo>
                <a:close/>
                <a:moveTo>
                  <a:pt x="8190647" y="1944232"/>
                </a:moveTo>
                <a:lnTo>
                  <a:pt x="8188489" y="1946390"/>
                </a:lnTo>
                <a:lnTo>
                  <a:pt x="8190647" y="1948548"/>
                </a:lnTo>
                <a:lnTo>
                  <a:pt x="8191861" y="1948548"/>
                </a:lnTo>
                <a:lnTo>
                  <a:pt x="8192940" y="1944232"/>
                </a:lnTo>
                <a:close/>
                <a:moveTo>
                  <a:pt x="5102032" y="1943962"/>
                </a:moveTo>
                <a:lnTo>
                  <a:pt x="5102032" y="1946120"/>
                </a:lnTo>
                <a:lnTo>
                  <a:pt x="5103111" y="1951515"/>
                </a:lnTo>
                <a:cubicBezTo>
                  <a:pt x="5092320" y="1958709"/>
                  <a:pt x="5086925" y="1964104"/>
                  <a:pt x="5086925" y="1967700"/>
                </a:cubicBezTo>
                <a:lnTo>
                  <a:pt x="5066424" y="1992652"/>
                </a:lnTo>
                <a:lnTo>
                  <a:pt x="5059815" y="1984964"/>
                </a:lnTo>
                <a:cubicBezTo>
                  <a:pt x="5058377" y="1984964"/>
                  <a:pt x="5057657" y="1986403"/>
                  <a:pt x="5057657" y="1989280"/>
                </a:cubicBezTo>
                <a:cubicBezTo>
                  <a:pt x="5054780" y="1994406"/>
                  <a:pt x="5051903" y="1996968"/>
                  <a:pt x="5049025" y="1996968"/>
                </a:cubicBezTo>
                <a:lnTo>
                  <a:pt x="5049025" y="2000205"/>
                </a:lnTo>
                <a:lnTo>
                  <a:pt x="5050104" y="2000205"/>
                </a:lnTo>
                <a:cubicBezTo>
                  <a:pt x="5055499" y="2000205"/>
                  <a:pt x="5060940" y="1998047"/>
                  <a:pt x="5066424" y="1993731"/>
                </a:cubicBezTo>
                <a:lnTo>
                  <a:pt x="5083688" y="1993731"/>
                </a:lnTo>
                <a:lnTo>
                  <a:pt x="5094478" y="1994810"/>
                </a:lnTo>
                <a:lnTo>
                  <a:pt x="5096636" y="1989280"/>
                </a:lnTo>
                <a:lnTo>
                  <a:pt x="5093399" y="1977411"/>
                </a:lnTo>
                <a:cubicBezTo>
                  <a:pt x="5098255" y="1973455"/>
                  <a:pt x="5106887" y="1970218"/>
                  <a:pt x="5119296" y="1967700"/>
                </a:cubicBezTo>
                <a:lnTo>
                  <a:pt x="5129007" y="1954752"/>
                </a:lnTo>
                <a:lnTo>
                  <a:pt x="5129007" y="1953673"/>
                </a:lnTo>
                <a:cubicBezTo>
                  <a:pt x="5128287" y="1951515"/>
                  <a:pt x="5126129" y="1950436"/>
                  <a:pt x="5122533" y="1950436"/>
                </a:cubicBezTo>
                <a:lnTo>
                  <a:pt x="5112822" y="1952594"/>
                </a:lnTo>
                <a:lnTo>
                  <a:pt x="5111743" y="1952594"/>
                </a:lnTo>
                <a:cubicBezTo>
                  <a:pt x="5107427" y="1952594"/>
                  <a:pt x="5105269" y="1950077"/>
                  <a:pt x="5105269" y="1945041"/>
                </a:cubicBezTo>
                <a:lnTo>
                  <a:pt x="5104190" y="1943962"/>
                </a:lnTo>
                <a:close/>
                <a:moveTo>
                  <a:pt x="3662362" y="1943827"/>
                </a:moveTo>
                <a:lnTo>
                  <a:pt x="3662362" y="1945985"/>
                </a:lnTo>
                <a:cubicBezTo>
                  <a:pt x="3662362" y="1951740"/>
                  <a:pt x="3666678" y="1954617"/>
                  <a:pt x="3675310" y="1954617"/>
                </a:cubicBezTo>
                <a:lnTo>
                  <a:pt x="3675310" y="1953538"/>
                </a:lnTo>
                <a:cubicBezTo>
                  <a:pt x="3674050" y="1947064"/>
                  <a:pt x="3670454" y="1943827"/>
                  <a:pt x="3664520" y="1943827"/>
                </a:cubicBezTo>
                <a:close/>
                <a:moveTo>
                  <a:pt x="2684005" y="1943367"/>
                </a:moveTo>
                <a:lnTo>
                  <a:pt x="2679690" y="1948762"/>
                </a:lnTo>
                <a:lnTo>
                  <a:pt x="2679690" y="1949841"/>
                </a:lnTo>
                <a:lnTo>
                  <a:pt x="2681847" y="1949841"/>
                </a:lnTo>
                <a:lnTo>
                  <a:pt x="2686029" y="1944446"/>
                </a:lnTo>
                <a:lnTo>
                  <a:pt x="2685084" y="1943367"/>
                </a:lnTo>
                <a:close/>
                <a:moveTo>
                  <a:pt x="8251746" y="1943153"/>
                </a:moveTo>
                <a:lnTo>
                  <a:pt x="8240821" y="1945311"/>
                </a:lnTo>
                <a:lnTo>
                  <a:pt x="8239742" y="1944232"/>
                </a:lnTo>
                <a:lnTo>
                  <a:pt x="8238663" y="1944232"/>
                </a:lnTo>
                <a:cubicBezTo>
                  <a:pt x="8236505" y="1945671"/>
                  <a:pt x="8232144" y="1946750"/>
                  <a:pt x="8225580" y="1947469"/>
                </a:cubicBezTo>
                <a:lnTo>
                  <a:pt x="8224501" y="1946390"/>
                </a:lnTo>
                <a:lnTo>
                  <a:pt x="8224501" y="1945311"/>
                </a:lnTo>
                <a:cubicBezTo>
                  <a:pt x="8218657" y="1946210"/>
                  <a:pt x="8215734" y="1947649"/>
                  <a:pt x="8215734" y="1949627"/>
                </a:cubicBezTo>
                <a:cubicBezTo>
                  <a:pt x="8219421" y="1953224"/>
                  <a:pt x="8221264" y="1957899"/>
                  <a:pt x="8221264" y="1963654"/>
                </a:cubicBezTo>
                <a:lnTo>
                  <a:pt x="8219106" y="1963654"/>
                </a:lnTo>
                <a:lnTo>
                  <a:pt x="8219106" y="1965812"/>
                </a:lnTo>
                <a:lnTo>
                  <a:pt x="8221264" y="1965812"/>
                </a:lnTo>
                <a:lnTo>
                  <a:pt x="8221264" y="1972286"/>
                </a:lnTo>
                <a:lnTo>
                  <a:pt x="8224501" y="1975523"/>
                </a:lnTo>
                <a:lnTo>
                  <a:pt x="8236505" y="1975523"/>
                </a:lnTo>
                <a:lnTo>
                  <a:pt x="8247430" y="1972286"/>
                </a:lnTo>
                <a:lnTo>
                  <a:pt x="8252825" y="1975523"/>
                </a:lnTo>
                <a:lnTo>
                  <a:pt x="8256062" y="1972286"/>
                </a:lnTo>
                <a:lnTo>
                  <a:pt x="8256062" y="1966891"/>
                </a:lnTo>
                <a:lnTo>
                  <a:pt x="8257141" y="1957180"/>
                </a:lnTo>
                <a:lnTo>
                  <a:pt x="8256062" y="1956101"/>
                </a:lnTo>
                <a:lnTo>
                  <a:pt x="8257141" y="1950706"/>
                </a:lnTo>
                <a:lnTo>
                  <a:pt x="8257141" y="1946390"/>
                </a:lnTo>
                <a:cubicBezTo>
                  <a:pt x="8257141" y="1944951"/>
                  <a:pt x="8255343" y="1944232"/>
                  <a:pt x="8251746" y="1944232"/>
                </a:cubicBezTo>
                <a:close/>
                <a:moveTo>
                  <a:pt x="6749224" y="1943153"/>
                </a:moveTo>
                <a:lnTo>
                  <a:pt x="6749224" y="1944232"/>
                </a:lnTo>
                <a:lnTo>
                  <a:pt x="6751382" y="1944232"/>
                </a:lnTo>
                <a:lnTo>
                  <a:pt x="6751382" y="1943153"/>
                </a:lnTo>
                <a:close/>
                <a:moveTo>
                  <a:pt x="2239149" y="1942883"/>
                </a:moveTo>
                <a:lnTo>
                  <a:pt x="2239149" y="1945041"/>
                </a:lnTo>
                <a:lnTo>
                  <a:pt x="2240228" y="1945041"/>
                </a:lnTo>
                <a:lnTo>
                  <a:pt x="2240228" y="1942883"/>
                </a:lnTo>
                <a:close/>
                <a:moveTo>
                  <a:pt x="2175757" y="1942883"/>
                </a:moveTo>
                <a:lnTo>
                  <a:pt x="2175757" y="1945041"/>
                </a:lnTo>
                <a:lnTo>
                  <a:pt x="2176837" y="1945041"/>
                </a:lnTo>
                <a:lnTo>
                  <a:pt x="2178993" y="1942883"/>
                </a:lnTo>
                <a:close/>
                <a:moveTo>
                  <a:pt x="6774041" y="1942074"/>
                </a:moveTo>
                <a:lnTo>
                  <a:pt x="6771883" y="1951785"/>
                </a:lnTo>
                <a:lnTo>
                  <a:pt x="6777278" y="1953943"/>
                </a:lnTo>
                <a:cubicBezTo>
                  <a:pt x="6776738" y="1946030"/>
                  <a:pt x="6775659" y="1942074"/>
                  <a:pt x="6774041" y="1942074"/>
                </a:cubicBezTo>
                <a:close/>
                <a:moveTo>
                  <a:pt x="2089977" y="1941804"/>
                </a:moveTo>
                <a:cubicBezTo>
                  <a:pt x="2089977" y="1946120"/>
                  <a:pt x="2087099" y="1948278"/>
                  <a:pt x="2081345" y="1948278"/>
                </a:cubicBezTo>
                <a:cubicBezTo>
                  <a:pt x="2080804" y="1952504"/>
                  <a:pt x="2080085" y="1954617"/>
                  <a:pt x="2079188" y="1954617"/>
                </a:cubicBezTo>
                <a:lnTo>
                  <a:pt x="2080264" y="1960012"/>
                </a:lnTo>
                <a:lnTo>
                  <a:pt x="2080264" y="1990090"/>
                </a:lnTo>
                <a:lnTo>
                  <a:pt x="2082424" y="1993327"/>
                </a:lnTo>
                <a:lnTo>
                  <a:pt x="2079188" y="2008298"/>
                </a:lnTo>
                <a:lnTo>
                  <a:pt x="2079188" y="2011535"/>
                </a:lnTo>
                <a:lnTo>
                  <a:pt x="2081345" y="2014772"/>
                </a:lnTo>
                <a:lnTo>
                  <a:pt x="2081345" y="2015851"/>
                </a:lnTo>
                <a:lnTo>
                  <a:pt x="2080264" y="2016930"/>
                </a:lnTo>
                <a:cubicBezTo>
                  <a:pt x="2082063" y="2023314"/>
                  <a:pt x="2084223" y="2026506"/>
                  <a:pt x="2086740" y="2026506"/>
                </a:cubicBezTo>
                <a:cubicBezTo>
                  <a:pt x="2093932" y="2026506"/>
                  <a:pt x="2097531" y="2021875"/>
                  <a:pt x="2097531" y="2012614"/>
                </a:cubicBezTo>
                <a:lnTo>
                  <a:pt x="2097531" y="2010456"/>
                </a:lnTo>
                <a:lnTo>
                  <a:pt x="2096450" y="2002903"/>
                </a:lnTo>
                <a:lnTo>
                  <a:pt x="2100631" y="1987932"/>
                </a:lnTo>
                <a:lnTo>
                  <a:pt x="2097531" y="1984695"/>
                </a:lnTo>
                <a:cubicBezTo>
                  <a:pt x="2098339" y="1979300"/>
                  <a:pt x="2099732" y="1976422"/>
                  <a:pt x="2101710" y="1976063"/>
                </a:cubicBezTo>
                <a:lnTo>
                  <a:pt x="2098473" y="1964328"/>
                </a:lnTo>
                <a:lnTo>
                  <a:pt x="2099552" y="1963249"/>
                </a:lnTo>
                <a:cubicBezTo>
                  <a:pt x="2096045" y="1949132"/>
                  <a:pt x="2092854" y="1941984"/>
                  <a:pt x="2089977" y="1941804"/>
                </a:cubicBezTo>
                <a:close/>
                <a:moveTo>
                  <a:pt x="1646655" y="1941669"/>
                </a:moveTo>
                <a:lnTo>
                  <a:pt x="1644497" y="1943827"/>
                </a:lnTo>
                <a:lnTo>
                  <a:pt x="1647734" y="1944906"/>
                </a:lnTo>
                <a:lnTo>
                  <a:pt x="1648813" y="1941669"/>
                </a:lnTo>
                <a:close/>
                <a:moveTo>
                  <a:pt x="6246557" y="1941265"/>
                </a:moveTo>
                <a:lnTo>
                  <a:pt x="6246557" y="1944502"/>
                </a:lnTo>
                <a:lnTo>
                  <a:pt x="6247636" y="1944502"/>
                </a:lnTo>
                <a:lnTo>
                  <a:pt x="6247636" y="1941265"/>
                </a:lnTo>
                <a:close/>
                <a:moveTo>
                  <a:pt x="7101909" y="1940925"/>
                </a:moveTo>
                <a:lnTo>
                  <a:pt x="7099751" y="1943083"/>
                </a:lnTo>
                <a:lnTo>
                  <a:pt x="7101909" y="1943083"/>
                </a:lnTo>
                <a:close/>
                <a:moveTo>
                  <a:pt x="6754619" y="1940860"/>
                </a:moveTo>
                <a:lnTo>
                  <a:pt x="6752461" y="1943153"/>
                </a:lnTo>
                <a:lnTo>
                  <a:pt x="6755698" y="1943153"/>
                </a:lnTo>
                <a:lnTo>
                  <a:pt x="6755698" y="1940860"/>
                </a:lnTo>
                <a:close/>
                <a:moveTo>
                  <a:pt x="4203063" y="1940455"/>
                </a:moveTo>
                <a:lnTo>
                  <a:pt x="4201984" y="1941534"/>
                </a:lnTo>
                <a:lnTo>
                  <a:pt x="4201984" y="1943692"/>
                </a:lnTo>
                <a:lnTo>
                  <a:pt x="4206300" y="1943692"/>
                </a:lnTo>
                <a:lnTo>
                  <a:pt x="4208593" y="1941534"/>
                </a:lnTo>
                <a:close/>
                <a:moveTo>
                  <a:pt x="566598" y="1940455"/>
                </a:moveTo>
                <a:lnTo>
                  <a:pt x="567677" y="1945041"/>
                </a:lnTo>
                <a:lnTo>
                  <a:pt x="566598" y="1949357"/>
                </a:lnTo>
                <a:cubicBezTo>
                  <a:pt x="571094" y="1949897"/>
                  <a:pt x="573342" y="1950616"/>
                  <a:pt x="573342" y="1951515"/>
                </a:cubicBezTo>
                <a:cubicBezTo>
                  <a:pt x="576220" y="1950436"/>
                  <a:pt x="577658" y="1949357"/>
                  <a:pt x="577658" y="1948278"/>
                </a:cubicBezTo>
                <a:lnTo>
                  <a:pt x="574421" y="1940455"/>
                </a:lnTo>
                <a:close/>
                <a:moveTo>
                  <a:pt x="1750508" y="1939511"/>
                </a:moveTo>
                <a:lnTo>
                  <a:pt x="1750508" y="1940590"/>
                </a:lnTo>
                <a:lnTo>
                  <a:pt x="1752665" y="1940590"/>
                </a:lnTo>
                <a:lnTo>
                  <a:pt x="1752665" y="1939511"/>
                </a:lnTo>
                <a:close/>
                <a:moveTo>
                  <a:pt x="518043" y="1939376"/>
                </a:moveTo>
                <a:lnTo>
                  <a:pt x="524651" y="1939376"/>
                </a:lnTo>
                <a:lnTo>
                  <a:pt x="534632" y="1943692"/>
                </a:lnTo>
                <a:lnTo>
                  <a:pt x="541241" y="1941534"/>
                </a:lnTo>
                <a:lnTo>
                  <a:pt x="543399" y="1941534"/>
                </a:lnTo>
                <a:lnTo>
                  <a:pt x="545692" y="1943692"/>
                </a:lnTo>
                <a:lnTo>
                  <a:pt x="545692" y="1946120"/>
                </a:lnTo>
                <a:cubicBezTo>
                  <a:pt x="545692" y="1947559"/>
                  <a:pt x="543084" y="1948638"/>
                  <a:pt x="537869" y="1949357"/>
                </a:cubicBezTo>
                <a:cubicBezTo>
                  <a:pt x="534992" y="1948278"/>
                  <a:pt x="533553" y="1947199"/>
                  <a:pt x="533553" y="1946120"/>
                </a:cubicBezTo>
                <a:lnTo>
                  <a:pt x="528023" y="1949357"/>
                </a:lnTo>
                <a:lnTo>
                  <a:pt x="522493" y="1949357"/>
                </a:lnTo>
                <a:lnTo>
                  <a:pt x="515750" y="1942613"/>
                </a:lnTo>
                <a:lnTo>
                  <a:pt x="515750" y="1941534"/>
                </a:lnTo>
                <a:close/>
                <a:moveTo>
                  <a:pt x="1659737" y="1938432"/>
                </a:moveTo>
                <a:lnTo>
                  <a:pt x="1656500" y="1941669"/>
                </a:lnTo>
                <a:lnTo>
                  <a:pt x="1657580" y="1944906"/>
                </a:lnTo>
                <a:lnTo>
                  <a:pt x="1658658" y="1944906"/>
                </a:lnTo>
                <a:lnTo>
                  <a:pt x="1660816" y="1942748"/>
                </a:lnTo>
                <a:lnTo>
                  <a:pt x="1660816" y="1938432"/>
                </a:lnTo>
                <a:close/>
                <a:moveTo>
                  <a:pt x="7234896" y="1937688"/>
                </a:moveTo>
                <a:cubicBezTo>
                  <a:pt x="7234177" y="1947759"/>
                  <a:pt x="7231660" y="1952794"/>
                  <a:pt x="7227344" y="1952794"/>
                </a:cubicBezTo>
                <a:lnTo>
                  <a:pt x="7223028" y="1959268"/>
                </a:lnTo>
                <a:lnTo>
                  <a:pt x="7223028" y="1960347"/>
                </a:lnTo>
                <a:lnTo>
                  <a:pt x="7230580" y="1987457"/>
                </a:lnTo>
                <a:cubicBezTo>
                  <a:pt x="7235616" y="1993032"/>
                  <a:pt x="7238134" y="1999146"/>
                  <a:pt x="7238134" y="2005800"/>
                </a:cubicBezTo>
                <a:cubicBezTo>
                  <a:pt x="7238134" y="2011555"/>
                  <a:pt x="7239212" y="2014432"/>
                  <a:pt x="7241370" y="2014432"/>
                </a:cubicBezTo>
                <a:cubicBezTo>
                  <a:pt x="7243888" y="2014432"/>
                  <a:pt x="7246046" y="2006520"/>
                  <a:pt x="7247844" y="1990694"/>
                </a:cubicBezTo>
                <a:cubicBezTo>
                  <a:pt x="7249643" y="1990694"/>
                  <a:pt x="7252880" y="1981703"/>
                  <a:pt x="7257556" y="1963719"/>
                </a:cubicBezTo>
                <a:lnTo>
                  <a:pt x="7257556" y="1957110"/>
                </a:lnTo>
                <a:cubicBezTo>
                  <a:pt x="7255398" y="1954413"/>
                  <a:pt x="7254318" y="1951176"/>
                  <a:pt x="7254318" y="1947399"/>
                </a:cubicBezTo>
                <a:lnTo>
                  <a:pt x="7254318" y="1938767"/>
                </a:lnTo>
                <a:lnTo>
                  <a:pt x="7245686" y="1940925"/>
                </a:lnTo>
                <a:lnTo>
                  <a:pt x="7242450" y="1940925"/>
                </a:lnTo>
                <a:close/>
                <a:moveTo>
                  <a:pt x="2244544" y="1937488"/>
                </a:moveTo>
                <a:lnTo>
                  <a:pt x="2244544" y="1939646"/>
                </a:lnTo>
                <a:lnTo>
                  <a:pt x="2245622" y="1939646"/>
                </a:lnTo>
                <a:lnTo>
                  <a:pt x="2245622" y="1937488"/>
                </a:lnTo>
                <a:close/>
                <a:moveTo>
                  <a:pt x="2121133" y="1937488"/>
                </a:moveTo>
                <a:lnTo>
                  <a:pt x="2116816" y="1941804"/>
                </a:lnTo>
                <a:lnTo>
                  <a:pt x="2116816" y="1943962"/>
                </a:lnTo>
                <a:lnTo>
                  <a:pt x="2124236" y="1946120"/>
                </a:lnTo>
                <a:lnTo>
                  <a:pt x="2126393" y="1942883"/>
                </a:lnTo>
                <a:cubicBezTo>
                  <a:pt x="2124954" y="1939646"/>
                  <a:pt x="2123560" y="1937848"/>
                  <a:pt x="2122211" y="1937488"/>
                </a:cubicBezTo>
                <a:close/>
                <a:moveTo>
                  <a:pt x="5180934" y="1936409"/>
                </a:moveTo>
                <a:lnTo>
                  <a:pt x="5180934" y="1938567"/>
                </a:lnTo>
                <a:lnTo>
                  <a:pt x="5183092" y="1938567"/>
                </a:lnTo>
                <a:close/>
                <a:moveTo>
                  <a:pt x="8177564" y="1935600"/>
                </a:moveTo>
                <a:lnTo>
                  <a:pt x="8177564" y="1936679"/>
                </a:lnTo>
                <a:lnTo>
                  <a:pt x="8179857" y="1936679"/>
                </a:lnTo>
                <a:lnTo>
                  <a:pt x="8179857" y="1935600"/>
                </a:lnTo>
                <a:close/>
                <a:moveTo>
                  <a:pt x="3746794" y="1935060"/>
                </a:moveTo>
                <a:lnTo>
                  <a:pt x="3746794" y="1936139"/>
                </a:lnTo>
                <a:lnTo>
                  <a:pt x="3754347" y="1939511"/>
                </a:lnTo>
                <a:lnTo>
                  <a:pt x="3756505" y="1939511"/>
                </a:lnTo>
                <a:lnTo>
                  <a:pt x="3756505" y="1938432"/>
                </a:lnTo>
                <a:lnTo>
                  <a:pt x="3748952" y="1935060"/>
                </a:lnTo>
                <a:close/>
                <a:moveTo>
                  <a:pt x="1737560" y="1933981"/>
                </a:moveTo>
                <a:lnTo>
                  <a:pt x="1737560" y="1936274"/>
                </a:lnTo>
                <a:lnTo>
                  <a:pt x="1739719" y="1936274"/>
                </a:lnTo>
                <a:lnTo>
                  <a:pt x="1739719" y="1933981"/>
                </a:lnTo>
                <a:close/>
                <a:moveTo>
                  <a:pt x="132312" y="1932484"/>
                </a:moveTo>
                <a:lnTo>
                  <a:pt x="132312" y="1934642"/>
                </a:lnTo>
                <a:lnTo>
                  <a:pt x="135550" y="1937879"/>
                </a:lnTo>
                <a:lnTo>
                  <a:pt x="138787" y="1936800"/>
                </a:lnTo>
                <a:lnTo>
                  <a:pt x="138787" y="1934642"/>
                </a:lnTo>
                <a:lnTo>
                  <a:pt x="136628" y="1932484"/>
                </a:lnTo>
                <a:close/>
                <a:moveTo>
                  <a:pt x="6765409" y="1932228"/>
                </a:moveTo>
                <a:cubicBezTo>
                  <a:pt x="6762532" y="1932947"/>
                  <a:pt x="6761093" y="1935105"/>
                  <a:pt x="6761093" y="1938702"/>
                </a:cubicBezTo>
                <a:lnTo>
                  <a:pt x="6761093" y="1939781"/>
                </a:lnTo>
                <a:lnTo>
                  <a:pt x="6765409" y="1940860"/>
                </a:lnTo>
                <a:lnTo>
                  <a:pt x="6768646" y="1936544"/>
                </a:lnTo>
                <a:lnTo>
                  <a:pt x="6768646" y="1935465"/>
                </a:lnTo>
                <a:close/>
                <a:moveTo>
                  <a:pt x="6673289" y="1932228"/>
                </a:moveTo>
                <a:lnTo>
                  <a:pt x="6673289" y="1933307"/>
                </a:lnTo>
                <a:lnTo>
                  <a:pt x="6676661" y="1939781"/>
                </a:lnTo>
                <a:lnTo>
                  <a:pt x="6675447" y="1945311"/>
                </a:lnTo>
                <a:lnTo>
                  <a:pt x="6676661" y="1946390"/>
                </a:lnTo>
                <a:lnTo>
                  <a:pt x="6682056" y="1946390"/>
                </a:lnTo>
                <a:lnTo>
                  <a:pt x="6684214" y="1937623"/>
                </a:lnTo>
                <a:cubicBezTo>
                  <a:pt x="6680437" y="1934026"/>
                  <a:pt x="6676796" y="1932228"/>
                  <a:pt x="6673289" y="1932228"/>
                </a:cubicBezTo>
                <a:close/>
                <a:moveTo>
                  <a:pt x="7617710" y="1931419"/>
                </a:moveTo>
                <a:lnTo>
                  <a:pt x="7614473" y="1932498"/>
                </a:lnTo>
                <a:lnTo>
                  <a:pt x="7614473" y="1936814"/>
                </a:lnTo>
                <a:lnTo>
                  <a:pt x="7616631" y="1938972"/>
                </a:lnTo>
                <a:lnTo>
                  <a:pt x="7618924" y="1938972"/>
                </a:lnTo>
                <a:lnTo>
                  <a:pt x="7620003" y="1933577"/>
                </a:lnTo>
                <a:close/>
                <a:moveTo>
                  <a:pt x="7301930" y="1931214"/>
                </a:moveTo>
                <a:lnTo>
                  <a:pt x="7298692" y="1932293"/>
                </a:lnTo>
                <a:lnTo>
                  <a:pt x="7299772" y="1933372"/>
                </a:lnTo>
                <a:lnTo>
                  <a:pt x="7299772" y="1934451"/>
                </a:lnTo>
                <a:lnTo>
                  <a:pt x="7303008" y="1933372"/>
                </a:lnTo>
                <a:lnTo>
                  <a:pt x="7303008" y="1931214"/>
                </a:lnTo>
                <a:close/>
                <a:moveTo>
                  <a:pt x="591954" y="1930744"/>
                </a:moveTo>
                <a:lnTo>
                  <a:pt x="579816" y="1940455"/>
                </a:lnTo>
                <a:lnTo>
                  <a:pt x="579816" y="1941534"/>
                </a:lnTo>
                <a:lnTo>
                  <a:pt x="587503" y="1942613"/>
                </a:lnTo>
                <a:cubicBezTo>
                  <a:pt x="591191" y="1938477"/>
                  <a:pt x="593033" y="1934521"/>
                  <a:pt x="593033" y="1930744"/>
                </a:cubicBezTo>
                <a:close/>
                <a:moveTo>
                  <a:pt x="236841" y="1928168"/>
                </a:moveTo>
                <a:lnTo>
                  <a:pt x="236841" y="1929247"/>
                </a:lnTo>
                <a:lnTo>
                  <a:pt x="238999" y="1929247"/>
                </a:lnTo>
                <a:lnTo>
                  <a:pt x="238999" y="1928168"/>
                </a:lnTo>
                <a:close/>
                <a:moveTo>
                  <a:pt x="6584541" y="1927912"/>
                </a:moveTo>
                <a:lnTo>
                  <a:pt x="6582383" y="1931149"/>
                </a:lnTo>
                <a:lnTo>
                  <a:pt x="6582383" y="1932228"/>
                </a:lnTo>
                <a:lnTo>
                  <a:pt x="6584541" y="1934386"/>
                </a:lnTo>
                <a:lnTo>
                  <a:pt x="6588857" y="1934386"/>
                </a:lnTo>
                <a:cubicBezTo>
                  <a:pt x="6588857" y="1930789"/>
                  <a:pt x="6587418" y="1928631"/>
                  <a:pt x="6584541" y="1927912"/>
                </a:cubicBezTo>
                <a:close/>
                <a:moveTo>
                  <a:pt x="4134142" y="1927372"/>
                </a:moveTo>
                <a:lnTo>
                  <a:pt x="4134142" y="1932767"/>
                </a:lnTo>
                <a:lnTo>
                  <a:pt x="4135221" y="1932767"/>
                </a:lnTo>
                <a:lnTo>
                  <a:pt x="4135221" y="1927372"/>
                </a:lnTo>
                <a:close/>
                <a:moveTo>
                  <a:pt x="8772621" y="1926698"/>
                </a:moveTo>
                <a:lnTo>
                  <a:pt x="8772621" y="1927777"/>
                </a:lnTo>
                <a:lnTo>
                  <a:pt x="8775858" y="1927777"/>
                </a:lnTo>
                <a:lnTo>
                  <a:pt x="8775858" y="1926698"/>
                </a:lnTo>
                <a:close/>
                <a:moveTo>
                  <a:pt x="8715434" y="1926698"/>
                </a:moveTo>
                <a:lnTo>
                  <a:pt x="8714355" y="1927777"/>
                </a:lnTo>
                <a:lnTo>
                  <a:pt x="8714355" y="1929935"/>
                </a:lnTo>
                <a:lnTo>
                  <a:pt x="8715434" y="1929935"/>
                </a:lnTo>
                <a:lnTo>
                  <a:pt x="8717592" y="1927777"/>
                </a:lnTo>
                <a:lnTo>
                  <a:pt x="8717592" y="1926698"/>
                </a:lnTo>
                <a:close/>
                <a:moveTo>
                  <a:pt x="8662563" y="1926698"/>
                </a:moveTo>
                <a:lnTo>
                  <a:pt x="8662563" y="1928856"/>
                </a:lnTo>
                <a:lnTo>
                  <a:pt x="8664721" y="1926698"/>
                </a:lnTo>
                <a:close/>
                <a:moveTo>
                  <a:pt x="8592428" y="1926698"/>
                </a:moveTo>
                <a:lnTo>
                  <a:pt x="8592428" y="1931014"/>
                </a:lnTo>
                <a:lnTo>
                  <a:pt x="8595665" y="1929935"/>
                </a:lnTo>
                <a:lnTo>
                  <a:pt x="8595665" y="1928856"/>
                </a:lnTo>
                <a:lnTo>
                  <a:pt x="8593507" y="1926698"/>
                </a:lnTo>
                <a:close/>
                <a:moveTo>
                  <a:pt x="8583796" y="1926698"/>
                </a:moveTo>
                <a:lnTo>
                  <a:pt x="8583796" y="1927777"/>
                </a:lnTo>
                <a:lnTo>
                  <a:pt x="8585954" y="1927777"/>
                </a:lnTo>
                <a:lnTo>
                  <a:pt x="8585954" y="1926698"/>
                </a:lnTo>
                <a:close/>
                <a:moveTo>
                  <a:pt x="2066372" y="1926698"/>
                </a:moveTo>
                <a:lnTo>
                  <a:pt x="2063136" y="1929935"/>
                </a:lnTo>
                <a:lnTo>
                  <a:pt x="2063136" y="1931014"/>
                </a:lnTo>
                <a:lnTo>
                  <a:pt x="2068532" y="1929935"/>
                </a:lnTo>
                <a:lnTo>
                  <a:pt x="2068532" y="1928856"/>
                </a:lnTo>
                <a:close/>
                <a:moveTo>
                  <a:pt x="2055584" y="1926698"/>
                </a:moveTo>
                <a:lnTo>
                  <a:pt x="2055584" y="1928856"/>
                </a:lnTo>
                <a:lnTo>
                  <a:pt x="2057742" y="1931014"/>
                </a:lnTo>
                <a:lnTo>
                  <a:pt x="2058821" y="1929935"/>
                </a:lnTo>
                <a:lnTo>
                  <a:pt x="2058821" y="1928856"/>
                </a:lnTo>
                <a:close/>
                <a:moveTo>
                  <a:pt x="1220461" y="1925349"/>
                </a:moveTo>
                <a:lnTo>
                  <a:pt x="1217224" y="1928586"/>
                </a:lnTo>
                <a:lnTo>
                  <a:pt x="1217224" y="1929665"/>
                </a:lnTo>
                <a:lnTo>
                  <a:pt x="1220461" y="1929665"/>
                </a:lnTo>
                <a:lnTo>
                  <a:pt x="1222620" y="1927507"/>
                </a:lnTo>
                <a:lnTo>
                  <a:pt x="1222620" y="1925349"/>
                </a:lnTo>
                <a:close/>
                <a:moveTo>
                  <a:pt x="4085991" y="1925080"/>
                </a:moveTo>
                <a:lnTo>
                  <a:pt x="4084912" y="1926293"/>
                </a:lnTo>
                <a:lnTo>
                  <a:pt x="4084912" y="1927372"/>
                </a:lnTo>
                <a:lnTo>
                  <a:pt x="4087070" y="1929530"/>
                </a:lnTo>
                <a:lnTo>
                  <a:pt x="4088150" y="1928451"/>
                </a:lnTo>
                <a:lnTo>
                  <a:pt x="4088150" y="1927372"/>
                </a:lnTo>
                <a:close/>
                <a:moveTo>
                  <a:pt x="2239149" y="1924540"/>
                </a:moveTo>
                <a:lnTo>
                  <a:pt x="2239149" y="1925619"/>
                </a:lnTo>
                <a:lnTo>
                  <a:pt x="2243464" y="1936409"/>
                </a:lnTo>
                <a:lnTo>
                  <a:pt x="2244544" y="1936409"/>
                </a:lnTo>
                <a:lnTo>
                  <a:pt x="2244544" y="1935330"/>
                </a:lnTo>
                <a:cubicBezTo>
                  <a:pt x="2242565" y="1928317"/>
                  <a:pt x="2240767" y="1924720"/>
                  <a:pt x="2239149" y="1924540"/>
                </a:cubicBezTo>
                <a:close/>
                <a:moveTo>
                  <a:pt x="3673152" y="1924270"/>
                </a:moveTo>
                <a:cubicBezTo>
                  <a:pt x="3670094" y="1925889"/>
                  <a:pt x="3668296" y="1927687"/>
                  <a:pt x="3667757" y="1929665"/>
                </a:cubicBezTo>
                <a:lnTo>
                  <a:pt x="3668836" y="1930744"/>
                </a:lnTo>
                <a:lnTo>
                  <a:pt x="3669915" y="1930744"/>
                </a:lnTo>
                <a:lnTo>
                  <a:pt x="3674231" y="1925349"/>
                </a:lnTo>
                <a:lnTo>
                  <a:pt x="3674231" y="1924270"/>
                </a:lnTo>
                <a:close/>
                <a:moveTo>
                  <a:pt x="3616908" y="1923191"/>
                </a:moveTo>
                <a:lnTo>
                  <a:pt x="3612592" y="1924270"/>
                </a:lnTo>
                <a:lnTo>
                  <a:pt x="3612592" y="1925349"/>
                </a:lnTo>
                <a:lnTo>
                  <a:pt x="3614750" y="1928586"/>
                </a:lnTo>
                <a:lnTo>
                  <a:pt x="3611513" y="1931823"/>
                </a:lnTo>
                <a:lnTo>
                  <a:pt x="3608276" y="1931823"/>
                </a:lnTo>
                <a:lnTo>
                  <a:pt x="3607197" y="1930744"/>
                </a:lnTo>
                <a:lnTo>
                  <a:pt x="3606118" y="1930744"/>
                </a:lnTo>
                <a:lnTo>
                  <a:pt x="3605039" y="1931823"/>
                </a:lnTo>
                <a:lnTo>
                  <a:pt x="3605039" y="1932902"/>
                </a:lnTo>
                <a:lnTo>
                  <a:pt x="3606118" y="1933981"/>
                </a:lnTo>
                <a:lnTo>
                  <a:pt x="3612592" y="1933981"/>
                </a:lnTo>
                <a:cubicBezTo>
                  <a:pt x="3616908" y="1932183"/>
                  <a:pt x="3619067" y="1929306"/>
                  <a:pt x="3619067" y="1925349"/>
                </a:cubicBezTo>
                <a:lnTo>
                  <a:pt x="3619067" y="1924270"/>
                </a:lnTo>
                <a:lnTo>
                  <a:pt x="3616908" y="1924270"/>
                </a:lnTo>
                <a:close/>
                <a:moveTo>
                  <a:pt x="1548195" y="1923056"/>
                </a:moveTo>
                <a:cubicBezTo>
                  <a:pt x="1544958" y="1924585"/>
                  <a:pt x="1543160" y="1926069"/>
                  <a:pt x="1542800" y="1927507"/>
                </a:cubicBezTo>
                <a:lnTo>
                  <a:pt x="1551567" y="1928586"/>
                </a:lnTo>
                <a:lnTo>
                  <a:pt x="1551567" y="1927507"/>
                </a:lnTo>
                <a:cubicBezTo>
                  <a:pt x="1550398" y="1924540"/>
                  <a:pt x="1549274" y="1923056"/>
                  <a:pt x="1548195" y="1923056"/>
                </a:cubicBezTo>
                <a:close/>
                <a:moveTo>
                  <a:pt x="8167853" y="1922652"/>
                </a:moveTo>
                <a:lnTo>
                  <a:pt x="8167853" y="1924810"/>
                </a:lnTo>
                <a:lnTo>
                  <a:pt x="8168932" y="1924810"/>
                </a:lnTo>
                <a:lnTo>
                  <a:pt x="8168932" y="1922652"/>
                </a:lnTo>
                <a:close/>
                <a:moveTo>
                  <a:pt x="6778492" y="1922517"/>
                </a:moveTo>
                <a:lnTo>
                  <a:pt x="6778492" y="1923596"/>
                </a:lnTo>
                <a:cubicBezTo>
                  <a:pt x="6782808" y="1927732"/>
                  <a:pt x="6784966" y="1932767"/>
                  <a:pt x="6784966" y="1938702"/>
                </a:cubicBezTo>
                <a:cubicBezTo>
                  <a:pt x="6787124" y="1938702"/>
                  <a:pt x="6788922" y="1940186"/>
                  <a:pt x="6790361" y="1943153"/>
                </a:cubicBezTo>
                <a:lnTo>
                  <a:pt x="6793598" y="1942074"/>
                </a:lnTo>
                <a:lnTo>
                  <a:pt x="6793598" y="1940860"/>
                </a:lnTo>
                <a:cubicBezTo>
                  <a:pt x="6789462" y="1940860"/>
                  <a:pt x="6786584" y="1939062"/>
                  <a:pt x="6784966" y="1935465"/>
                </a:cubicBezTo>
                <a:lnTo>
                  <a:pt x="6784966" y="1933307"/>
                </a:lnTo>
                <a:lnTo>
                  <a:pt x="6786045" y="1932228"/>
                </a:lnTo>
                <a:lnTo>
                  <a:pt x="6786045" y="1931149"/>
                </a:lnTo>
                <a:lnTo>
                  <a:pt x="6787124" y="1932228"/>
                </a:lnTo>
                <a:lnTo>
                  <a:pt x="6789282" y="1932228"/>
                </a:lnTo>
                <a:lnTo>
                  <a:pt x="6789282" y="1931149"/>
                </a:lnTo>
                <a:close/>
                <a:moveTo>
                  <a:pt x="123815" y="1920750"/>
                </a:moveTo>
                <a:lnTo>
                  <a:pt x="123815" y="1921829"/>
                </a:lnTo>
                <a:lnTo>
                  <a:pt x="127052" y="1921829"/>
                </a:lnTo>
                <a:lnTo>
                  <a:pt x="127052" y="1920750"/>
                </a:lnTo>
                <a:close/>
                <a:moveTo>
                  <a:pt x="5116059" y="1920089"/>
                </a:moveTo>
                <a:lnTo>
                  <a:pt x="5112822" y="1921168"/>
                </a:lnTo>
                <a:lnTo>
                  <a:pt x="5113901" y="1928856"/>
                </a:lnTo>
                <a:lnTo>
                  <a:pt x="5109585" y="1937488"/>
                </a:lnTo>
                <a:cubicBezTo>
                  <a:pt x="5109585" y="1940365"/>
                  <a:pt x="5111383" y="1941804"/>
                  <a:pt x="5114980" y="1941804"/>
                </a:cubicBezTo>
                <a:lnTo>
                  <a:pt x="5117138" y="1943962"/>
                </a:lnTo>
                <a:cubicBezTo>
                  <a:pt x="5128737" y="1943423"/>
                  <a:pt x="5134537" y="1940186"/>
                  <a:pt x="5134537" y="1934251"/>
                </a:cubicBezTo>
                <a:lnTo>
                  <a:pt x="5137774" y="1929935"/>
                </a:lnTo>
                <a:lnTo>
                  <a:pt x="5138853" y="1928856"/>
                </a:lnTo>
                <a:lnTo>
                  <a:pt x="5139932" y="1928856"/>
                </a:lnTo>
                <a:cubicBezTo>
                  <a:pt x="5149283" y="1928856"/>
                  <a:pt x="5153959" y="1931374"/>
                  <a:pt x="5153959" y="1936409"/>
                </a:cubicBezTo>
                <a:lnTo>
                  <a:pt x="5152880" y="1937488"/>
                </a:lnTo>
                <a:cubicBezTo>
                  <a:pt x="5159534" y="1942524"/>
                  <a:pt x="5165288" y="1945041"/>
                  <a:pt x="5170144" y="1945041"/>
                </a:cubicBezTo>
                <a:cubicBezTo>
                  <a:pt x="5172662" y="1944502"/>
                  <a:pt x="5174820" y="1942344"/>
                  <a:pt x="5176618" y="1938567"/>
                </a:cubicBezTo>
                <a:lnTo>
                  <a:pt x="5176618" y="1936409"/>
                </a:lnTo>
                <a:lnTo>
                  <a:pt x="5174460" y="1933172"/>
                </a:lnTo>
                <a:cubicBezTo>
                  <a:pt x="5174460" y="1930834"/>
                  <a:pt x="5176978" y="1929396"/>
                  <a:pt x="5182013" y="1928856"/>
                </a:cubicBezTo>
                <a:lnTo>
                  <a:pt x="5182013" y="1926698"/>
                </a:lnTo>
                <a:cubicBezTo>
                  <a:pt x="5182013" y="1924630"/>
                  <a:pt x="5178057" y="1923146"/>
                  <a:pt x="5170144" y="1922247"/>
                </a:cubicBezTo>
                <a:cubicBezTo>
                  <a:pt x="5170144" y="1923686"/>
                  <a:pt x="5169065" y="1924405"/>
                  <a:pt x="5166907" y="1924405"/>
                </a:cubicBezTo>
                <a:cubicBezTo>
                  <a:pt x="5165468" y="1923146"/>
                  <a:pt x="5159354" y="1922067"/>
                  <a:pt x="5148564" y="1921168"/>
                </a:cubicBezTo>
                <a:lnTo>
                  <a:pt x="5147485" y="1920089"/>
                </a:lnTo>
                <a:lnTo>
                  <a:pt x="5146406" y="1920089"/>
                </a:lnTo>
                <a:lnTo>
                  <a:pt x="5144248" y="1922247"/>
                </a:lnTo>
                <a:lnTo>
                  <a:pt x="5136695" y="1922247"/>
                </a:lnTo>
                <a:lnTo>
                  <a:pt x="5131165" y="1921168"/>
                </a:lnTo>
                <a:lnTo>
                  <a:pt x="5124691" y="1922247"/>
                </a:lnTo>
                <a:lnTo>
                  <a:pt x="5122533" y="1922247"/>
                </a:lnTo>
                <a:close/>
                <a:moveTo>
                  <a:pt x="4261060" y="1919685"/>
                </a:moveTo>
                <a:lnTo>
                  <a:pt x="4261060" y="1920764"/>
                </a:lnTo>
                <a:lnTo>
                  <a:pt x="4263218" y="1922922"/>
                </a:lnTo>
                <a:lnTo>
                  <a:pt x="4265511" y="1920764"/>
                </a:lnTo>
                <a:lnTo>
                  <a:pt x="4265511" y="1919685"/>
                </a:lnTo>
                <a:close/>
                <a:moveTo>
                  <a:pt x="181407" y="1919671"/>
                </a:moveTo>
                <a:lnTo>
                  <a:pt x="181407" y="1920750"/>
                </a:lnTo>
                <a:lnTo>
                  <a:pt x="184644" y="1920750"/>
                </a:lnTo>
                <a:lnTo>
                  <a:pt x="184644" y="1919671"/>
                </a:lnTo>
                <a:close/>
                <a:moveTo>
                  <a:pt x="133391" y="1919671"/>
                </a:moveTo>
                <a:lnTo>
                  <a:pt x="133391" y="1920750"/>
                </a:lnTo>
                <a:lnTo>
                  <a:pt x="135550" y="1920750"/>
                </a:lnTo>
                <a:lnTo>
                  <a:pt x="135550" y="1919671"/>
                </a:lnTo>
                <a:close/>
                <a:moveTo>
                  <a:pt x="7287902" y="1919345"/>
                </a:moveTo>
                <a:lnTo>
                  <a:pt x="7285744" y="1927977"/>
                </a:lnTo>
                <a:lnTo>
                  <a:pt x="7285744" y="1929056"/>
                </a:lnTo>
                <a:cubicBezTo>
                  <a:pt x="7289162" y="1929056"/>
                  <a:pt x="7292039" y="1930495"/>
                  <a:pt x="7294376" y="1933372"/>
                </a:cubicBezTo>
                <a:lnTo>
                  <a:pt x="7296534" y="1933372"/>
                </a:lnTo>
                <a:lnTo>
                  <a:pt x="7295456" y="1932293"/>
                </a:lnTo>
                <a:lnTo>
                  <a:pt x="7295456" y="1931214"/>
                </a:lnTo>
                <a:lnTo>
                  <a:pt x="7296534" y="1930135"/>
                </a:lnTo>
                <a:lnTo>
                  <a:pt x="7294376" y="1930135"/>
                </a:lnTo>
                <a:lnTo>
                  <a:pt x="7294376" y="1932293"/>
                </a:lnTo>
                <a:lnTo>
                  <a:pt x="7293298" y="1932293"/>
                </a:lnTo>
                <a:cubicBezTo>
                  <a:pt x="7293298" y="1929236"/>
                  <a:pt x="7291140" y="1927438"/>
                  <a:pt x="7286824" y="1926898"/>
                </a:cubicBezTo>
                <a:lnTo>
                  <a:pt x="7286824" y="1925819"/>
                </a:lnTo>
                <a:lnTo>
                  <a:pt x="7290060" y="1921503"/>
                </a:lnTo>
                <a:close/>
                <a:moveTo>
                  <a:pt x="3607197" y="1918875"/>
                </a:moveTo>
                <a:lnTo>
                  <a:pt x="3607197" y="1919954"/>
                </a:lnTo>
                <a:lnTo>
                  <a:pt x="3609355" y="1919954"/>
                </a:lnTo>
                <a:lnTo>
                  <a:pt x="3609355" y="1918875"/>
                </a:lnTo>
                <a:close/>
                <a:moveTo>
                  <a:pt x="68382" y="1918592"/>
                </a:moveTo>
                <a:lnTo>
                  <a:pt x="71618" y="1918592"/>
                </a:lnTo>
                <a:lnTo>
                  <a:pt x="71618" y="1922908"/>
                </a:lnTo>
                <a:lnTo>
                  <a:pt x="70539" y="1922908"/>
                </a:lnTo>
                <a:lnTo>
                  <a:pt x="68382" y="1920750"/>
                </a:lnTo>
                <a:close/>
                <a:moveTo>
                  <a:pt x="6591015" y="1918201"/>
                </a:moveTo>
                <a:lnTo>
                  <a:pt x="6591015" y="1919280"/>
                </a:lnTo>
                <a:cubicBezTo>
                  <a:pt x="6593173" y="1919280"/>
                  <a:pt x="6594252" y="1919999"/>
                  <a:pt x="6594252" y="1921438"/>
                </a:cubicBezTo>
                <a:lnTo>
                  <a:pt x="6594252" y="1922517"/>
                </a:lnTo>
                <a:lnTo>
                  <a:pt x="6592094" y="1922517"/>
                </a:lnTo>
                <a:lnTo>
                  <a:pt x="6592094" y="1923596"/>
                </a:lnTo>
                <a:lnTo>
                  <a:pt x="6594252" y="1925754"/>
                </a:lnTo>
                <a:lnTo>
                  <a:pt x="6595331" y="1925754"/>
                </a:lnTo>
                <a:lnTo>
                  <a:pt x="6595331" y="1923596"/>
                </a:lnTo>
                <a:lnTo>
                  <a:pt x="6594252" y="1918201"/>
                </a:lnTo>
                <a:close/>
                <a:moveTo>
                  <a:pt x="3728451" y="1917796"/>
                </a:moveTo>
                <a:lnTo>
                  <a:pt x="3728451" y="1922112"/>
                </a:lnTo>
                <a:cubicBezTo>
                  <a:pt x="3728451" y="1923731"/>
                  <a:pt x="3730968" y="1924810"/>
                  <a:pt x="3736004" y="1925349"/>
                </a:cubicBezTo>
                <a:lnTo>
                  <a:pt x="3737083" y="1924270"/>
                </a:lnTo>
                <a:lnTo>
                  <a:pt x="3737083" y="1923191"/>
                </a:lnTo>
                <a:cubicBezTo>
                  <a:pt x="3733846" y="1919595"/>
                  <a:pt x="3730968" y="1917796"/>
                  <a:pt x="3728451" y="1917796"/>
                </a:cubicBezTo>
                <a:close/>
                <a:moveTo>
                  <a:pt x="1213987" y="1917796"/>
                </a:moveTo>
                <a:cubicBezTo>
                  <a:pt x="1211109" y="1919235"/>
                  <a:pt x="1209672" y="1921393"/>
                  <a:pt x="1209672" y="1924270"/>
                </a:cubicBezTo>
                <a:lnTo>
                  <a:pt x="1212908" y="1924270"/>
                </a:lnTo>
                <a:lnTo>
                  <a:pt x="1217224" y="1919954"/>
                </a:lnTo>
                <a:lnTo>
                  <a:pt x="1217224" y="1917796"/>
                </a:lnTo>
                <a:close/>
                <a:moveTo>
                  <a:pt x="8628035" y="1916987"/>
                </a:moveTo>
                <a:lnTo>
                  <a:pt x="8628035" y="1918066"/>
                </a:lnTo>
                <a:lnTo>
                  <a:pt x="8630193" y="1918066"/>
                </a:lnTo>
                <a:lnTo>
                  <a:pt x="8630193" y="1916987"/>
                </a:lnTo>
                <a:close/>
                <a:moveTo>
                  <a:pt x="168594" y="1916434"/>
                </a:moveTo>
                <a:lnTo>
                  <a:pt x="168594" y="1918592"/>
                </a:lnTo>
                <a:lnTo>
                  <a:pt x="169672" y="1918592"/>
                </a:lnTo>
                <a:lnTo>
                  <a:pt x="169672" y="1916434"/>
                </a:lnTo>
                <a:close/>
                <a:moveTo>
                  <a:pt x="7117015" y="1916108"/>
                </a:moveTo>
                <a:lnTo>
                  <a:pt x="7115936" y="1917187"/>
                </a:lnTo>
                <a:lnTo>
                  <a:pt x="7118094" y="1923661"/>
                </a:lnTo>
                <a:lnTo>
                  <a:pt x="7118094" y="1924740"/>
                </a:lnTo>
                <a:lnTo>
                  <a:pt x="7114857" y="1929056"/>
                </a:lnTo>
                <a:lnTo>
                  <a:pt x="7117015" y="1931214"/>
                </a:lnTo>
                <a:lnTo>
                  <a:pt x="7118094" y="1931214"/>
                </a:lnTo>
                <a:lnTo>
                  <a:pt x="7126726" y="1923661"/>
                </a:lnTo>
                <a:cubicBezTo>
                  <a:pt x="7124568" y="1918626"/>
                  <a:pt x="7121331" y="1916108"/>
                  <a:pt x="7117015" y="1916108"/>
                </a:cubicBezTo>
                <a:close/>
                <a:moveTo>
                  <a:pt x="8763989" y="1915908"/>
                </a:moveTo>
                <a:lnTo>
                  <a:pt x="8763989" y="1918066"/>
                </a:lnTo>
                <a:lnTo>
                  <a:pt x="8765068" y="1918066"/>
                </a:lnTo>
                <a:lnTo>
                  <a:pt x="8765068" y="1915908"/>
                </a:lnTo>
                <a:close/>
                <a:moveTo>
                  <a:pt x="1614284" y="1915503"/>
                </a:moveTo>
                <a:lnTo>
                  <a:pt x="1612126" y="1917661"/>
                </a:lnTo>
                <a:lnTo>
                  <a:pt x="1612126" y="1919819"/>
                </a:lnTo>
                <a:lnTo>
                  <a:pt x="1614284" y="1919819"/>
                </a:lnTo>
                <a:lnTo>
                  <a:pt x="1616443" y="1917661"/>
                </a:lnTo>
                <a:close/>
                <a:moveTo>
                  <a:pt x="99268" y="1915489"/>
                </a:moveTo>
                <a:lnTo>
                  <a:pt x="97109" y="1917513"/>
                </a:lnTo>
                <a:lnTo>
                  <a:pt x="97109" y="1919671"/>
                </a:lnTo>
                <a:lnTo>
                  <a:pt x="100346" y="1919671"/>
                </a:lnTo>
                <a:lnTo>
                  <a:pt x="100346" y="1915489"/>
                </a:lnTo>
                <a:close/>
                <a:moveTo>
                  <a:pt x="680164" y="1915369"/>
                </a:moveTo>
                <a:lnTo>
                  <a:pt x="678006" y="1917796"/>
                </a:lnTo>
                <a:lnTo>
                  <a:pt x="678006" y="1919954"/>
                </a:lnTo>
                <a:lnTo>
                  <a:pt x="682457" y="1924270"/>
                </a:lnTo>
                <a:lnTo>
                  <a:pt x="684615" y="1924270"/>
                </a:lnTo>
                <a:lnTo>
                  <a:pt x="684615" y="1915369"/>
                </a:lnTo>
                <a:close/>
                <a:moveTo>
                  <a:pt x="6697162" y="1914964"/>
                </a:moveTo>
                <a:lnTo>
                  <a:pt x="6697162" y="1917122"/>
                </a:lnTo>
                <a:lnTo>
                  <a:pt x="6698241" y="1917122"/>
                </a:lnTo>
                <a:lnTo>
                  <a:pt x="6698241" y="1914964"/>
                </a:lnTo>
                <a:close/>
                <a:moveTo>
                  <a:pt x="2234833" y="1914964"/>
                </a:moveTo>
                <a:lnTo>
                  <a:pt x="2234833" y="1918201"/>
                </a:lnTo>
                <a:lnTo>
                  <a:pt x="2236991" y="1918201"/>
                </a:lnTo>
                <a:lnTo>
                  <a:pt x="2235912" y="1923461"/>
                </a:lnTo>
                <a:lnTo>
                  <a:pt x="2236991" y="1924540"/>
                </a:lnTo>
                <a:lnTo>
                  <a:pt x="2238070" y="1924540"/>
                </a:lnTo>
                <a:lnTo>
                  <a:pt x="2239149" y="1919280"/>
                </a:lnTo>
                <a:cubicBezTo>
                  <a:pt x="2237350" y="1919280"/>
                  <a:pt x="2236270" y="1917841"/>
                  <a:pt x="2235912" y="1914964"/>
                </a:cubicBezTo>
                <a:close/>
                <a:moveTo>
                  <a:pt x="5257678" y="1914694"/>
                </a:moveTo>
                <a:cubicBezTo>
                  <a:pt x="5257678" y="1915953"/>
                  <a:pt x="5260960" y="1917032"/>
                  <a:pt x="5267524" y="1917931"/>
                </a:cubicBezTo>
                <a:lnTo>
                  <a:pt x="5272919" y="1916852"/>
                </a:lnTo>
                <a:lnTo>
                  <a:pt x="5272919" y="1915773"/>
                </a:lnTo>
                <a:lnTo>
                  <a:pt x="5269682" y="1914694"/>
                </a:lnTo>
                <a:lnTo>
                  <a:pt x="5268603" y="1915773"/>
                </a:lnTo>
                <a:lnTo>
                  <a:pt x="5267524" y="1915773"/>
                </a:lnTo>
                <a:lnTo>
                  <a:pt x="5260915" y="1914694"/>
                </a:lnTo>
                <a:close/>
                <a:moveTo>
                  <a:pt x="5112822" y="1914694"/>
                </a:moveTo>
                <a:lnTo>
                  <a:pt x="5112822" y="1915773"/>
                </a:lnTo>
                <a:lnTo>
                  <a:pt x="5114980" y="1915773"/>
                </a:lnTo>
                <a:lnTo>
                  <a:pt x="5114980" y="1914694"/>
                </a:lnTo>
                <a:close/>
                <a:moveTo>
                  <a:pt x="1220461" y="1914559"/>
                </a:moveTo>
                <a:lnTo>
                  <a:pt x="1220461" y="1916717"/>
                </a:lnTo>
                <a:lnTo>
                  <a:pt x="1222620" y="1916717"/>
                </a:lnTo>
                <a:lnTo>
                  <a:pt x="1222620" y="1914559"/>
                </a:lnTo>
                <a:close/>
                <a:moveTo>
                  <a:pt x="2570036" y="1914369"/>
                </a:moveTo>
                <a:cubicBezTo>
                  <a:pt x="2586581" y="1919404"/>
                  <a:pt x="2601641" y="1922281"/>
                  <a:pt x="2615218" y="1923001"/>
                </a:cubicBezTo>
                <a:cubicBezTo>
                  <a:pt x="2615218" y="1924979"/>
                  <a:pt x="2618456" y="1926418"/>
                  <a:pt x="2624930" y="1927317"/>
                </a:cubicBezTo>
                <a:lnTo>
                  <a:pt x="2627088" y="1930419"/>
                </a:lnTo>
                <a:lnTo>
                  <a:pt x="2627088" y="1932577"/>
                </a:lnTo>
                <a:cubicBezTo>
                  <a:pt x="2627088" y="1934915"/>
                  <a:pt x="2623131" y="1937073"/>
                  <a:pt x="2615218" y="1939051"/>
                </a:cubicBezTo>
                <a:cubicBezTo>
                  <a:pt x="2607305" y="1948222"/>
                  <a:pt x="2603350" y="1954651"/>
                  <a:pt x="2603350" y="1958338"/>
                </a:cubicBezTo>
                <a:cubicBezTo>
                  <a:pt x="2603350" y="1963014"/>
                  <a:pt x="2595841" y="1970207"/>
                  <a:pt x="2580826" y="1979918"/>
                </a:cubicBezTo>
                <a:lnTo>
                  <a:pt x="2579746" y="1980997"/>
                </a:lnTo>
                <a:lnTo>
                  <a:pt x="2580826" y="1984234"/>
                </a:lnTo>
                <a:cubicBezTo>
                  <a:pt x="2585861" y="1984234"/>
                  <a:pt x="2591256" y="1982076"/>
                  <a:pt x="2597011" y="1977760"/>
                </a:cubicBezTo>
                <a:cubicBezTo>
                  <a:pt x="2598899" y="1977760"/>
                  <a:pt x="2602449" y="1974883"/>
                  <a:pt x="2607667" y="1969128"/>
                </a:cubicBezTo>
                <a:lnTo>
                  <a:pt x="2611982" y="1966970"/>
                </a:lnTo>
                <a:lnTo>
                  <a:pt x="2613062" y="1966970"/>
                </a:lnTo>
                <a:cubicBezTo>
                  <a:pt x="2617017" y="1966970"/>
                  <a:pt x="2622368" y="1969847"/>
                  <a:pt x="2629111" y="1975602"/>
                </a:cubicBezTo>
                <a:cubicBezTo>
                  <a:pt x="2635764" y="1975602"/>
                  <a:pt x="2643677" y="1980952"/>
                  <a:pt x="2652849" y="1991652"/>
                </a:cubicBezTo>
                <a:cubicBezTo>
                  <a:pt x="2654288" y="1983110"/>
                  <a:pt x="2656761" y="1978839"/>
                  <a:pt x="2660268" y="1978839"/>
                </a:cubicBezTo>
                <a:lnTo>
                  <a:pt x="2660268" y="1975602"/>
                </a:lnTo>
                <a:lnTo>
                  <a:pt x="2658110" y="1972365"/>
                </a:lnTo>
                <a:lnTo>
                  <a:pt x="2658110" y="1968049"/>
                </a:lnTo>
                <a:cubicBezTo>
                  <a:pt x="2660268" y="1961126"/>
                  <a:pt x="2661347" y="1953258"/>
                  <a:pt x="2661347" y="1944446"/>
                </a:cubicBezTo>
                <a:lnTo>
                  <a:pt x="2661347" y="1937972"/>
                </a:lnTo>
                <a:cubicBezTo>
                  <a:pt x="2661347" y="1933836"/>
                  <a:pt x="2659906" y="1930284"/>
                  <a:pt x="2657031" y="1927317"/>
                </a:cubicBezTo>
                <a:lnTo>
                  <a:pt x="2657031" y="1923001"/>
                </a:lnTo>
                <a:cubicBezTo>
                  <a:pt x="2657389" y="1921562"/>
                  <a:pt x="2659188" y="1920123"/>
                  <a:pt x="2662425" y="1918685"/>
                </a:cubicBezTo>
                <a:cubicBezTo>
                  <a:pt x="2677710" y="1918685"/>
                  <a:pt x="2690974" y="1920843"/>
                  <a:pt x="2702214" y="1925159"/>
                </a:cubicBezTo>
                <a:lnTo>
                  <a:pt x="2705450" y="1921922"/>
                </a:lnTo>
                <a:lnTo>
                  <a:pt x="2707608" y="1921922"/>
                </a:lnTo>
                <a:cubicBezTo>
                  <a:pt x="2719028" y="1921922"/>
                  <a:pt x="2724738" y="1924754"/>
                  <a:pt x="2724738" y="1930419"/>
                </a:cubicBezTo>
                <a:lnTo>
                  <a:pt x="2724738" y="1932577"/>
                </a:lnTo>
                <a:lnTo>
                  <a:pt x="2710845" y="1946604"/>
                </a:lnTo>
                <a:cubicBezTo>
                  <a:pt x="2710845" y="1951459"/>
                  <a:pt x="2707967" y="1958967"/>
                  <a:pt x="2702214" y="1969128"/>
                </a:cubicBezTo>
                <a:cubicBezTo>
                  <a:pt x="2702214" y="1974343"/>
                  <a:pt x="2698257" y="1979738"/>
                  <a:pt x="2690344" y="1985313"/>
                </a:cubicBezTo>
                <a:cubicBezTo>
                  <a:pt x="2690344" y="1990618"/>
                  <a:pt x="2687512" y="1995968"/>
                  <a:pt x="2681847" y="2001363"/>
                </a:cubicBezTo>
                <a:cubicBezTo>
                  <a:pt x="2681847" y="2005500"/>
                  <a:pt x="2680049" y="2009096"/>
                  <a:pt x="2676453" y="2012153"/>
                </a:cubicBezTo>
                <a:lnTo>
                  <a:pt x="2676453" y="2014311"/>
                </a:lnTo>
                <a:cubicBezTo>
                  <a:pt x="2680230" y="2014311"/>
                  <a:pt x="2689894" y="2022539"/>
                  <a:pt x="2705450" y="2038994"/>
                </a:cubicBezTo>
                <a:cubicBezTo>
                  <a:pt x="2710845" y="2038994"/>
                  <a:pt x="2715476" y="2046861"/>
                  <a:pt x="2719342" y="2062597"/>
                </a:cubicBezTo>
                <a:lnTo>
                  <a:pt x="2718263" y="2078647"/>
                </a:lnTo>
                <a:lnTo>
                  <a:pt x="2717185" y="2078647"/>
                </a:lnTo>
                <a:lnTo>
                  <a:pt x="2716105" y="2077568"/>
                </a:lnTo>
                <a:lnTo>
                  <a:pt x="2715027" y="2077568"/>
                </a:lnTo>
                <a:lnTo>
                  <a:pt x="2711924" y="2086200"/>
                </a:lnTo>
                <a:lnTo>
                  <a:pt x="2707608" y="2084042"/>
                </a:lnTo>
                <a:lnTo>
                  <a:pt x="2705450" y="2084042"/>
                </a:lnTo>
                <a:lnTo>
                  <a:pt x="2705450" y="2085121"/>
                </a:lnTo>
                <a:cubicBezTo>
                  <a:pt x="2709766" y="2085481"/>
                  <a:pt x="2711924" y="2086560"/>
                  <a:pt x="2711924" y="2088358"/>
                </a:cubicBezTo>
                <a:cubicBezTo>
                  <a:pt x="2709946" y="2094832"/>
                  <a:pt x="2705270" y="2098069"/>
                  <a:pt x="2697898" y="2098069"/>
                </a:cubicBezTo>
                <a:lnTo>
                  <a:pt x="2694661" y="2098069"/>
                </a:lnTo>
                <a:cubicBezTo>
                  <a:pt x="2679644" y="2095371"/>
                  <a:pt x="2672137" y="2089617"/>
                  <a:pt x="2672137" y="2080805"/>
                </a:cubicBezTo>
                <a:lnTo>
                  <a:pt x="2673215" y="2076489"/>
                </a:lnTo>
                <a:lnTo>
                  <a:pt x="2671056" y="2067992"/>
                </a:lnTo>
                <a:cubicBezTo>
                  <a:pt x="2672496" y="2065114"/>
                  <a:pt x="2673215" y="2061158"/>
                  <a:pt x="2673215" y="2056123"/>
                </a:cubicBezTo>
                <a:cubicBezTo>
                  <a:pt x="2670337" y="2046502"/>
                  <a:pt x="2668899" y="2038994"/>
                  <a:pt x="2668899" y="2033599"/>
                </a:cubicBezTo>
                <a:lnTo>
                  <a:pt x="2669978" y="2020651"/>
                </a:lnTo>
                <a:cubicBezTo>
                  <a:pt x="2663145" y="2020651"/>
                  <a:pt x="2657434" y="2024607"/>
                  <a:pt x="2652849" y="2032520"/>
                </a:cubicBezTo>
                <a:cubicBezTo>
                  <a:pt x="2650151" y="2036116"/>
                  <a:pt x="2647274" y="2037915"/>
                  <a:pt x="2644218" y="2037915"/>
                </a:cubicBezTo>
                <a:lnTo>
                  <a:pt x="2640981" y="2037915"/>
                </a:lnTo>
                <a:lnTo>
                  <a:pt x="2640981" y="2040073"/>
                </a:lnTo>
                <a:lnTo>
                  <a:pt x="2639901" y="2040073"/>
                </a:lnTo>
                <a:lnTo>
                  <a:pt x="2640981" y="2045333"/>
                </a:lnTo>
                <a:lnTo>
                  <a:pt x="2640981" y="2048570"/>
                </a:lnTo>
                <a:lnTo>
                  <a:pt x="2642059" y="2071229"/>
                </a:lnTo>
                <a:lnTo>
                  <a:pt x="2638822" y="2081884"/>
                </a:lnTo>
                <a:lnTo>
                  <a:pt x="2642059" y="2101306"/>
                </a:lnTo>
                <a:lnTo>
                  <a:pt x="2638822" y="2106566"/>
                </a:lnTo>
                <a:lnTo>
                  <a:pt x="2638822" y="2110882"/>
                </a:lnTo>
                <a:lnTo>
                  <a:pt x="2640981" y="2120593"/>
                </a:lnTo>
                <a:lnTo>
                  <a:pt x="2639901" y="2127067"/>
                </a:lnTo>
                <a:lnTo>
                  <a:pt x="2643139" y="2153907"/>
                </a:lnTo>
                <a:lnTo>
                  <a:pt x="2643139" y="2159302"/>
                </a:lnTo>
                <a:cubicBezTo>
                  <a:pt x="2643139" y="2164967"/>
                  <a:pt x="2639182" y="2168519"/>
                  <a:pt x="2631269" y="2169958"/>
                </a:cubicBezTo>
                <a:lnTo>
                  <a:pt x="2623851" y="2167800"/>
                </a:lnTo>
                <a:lnTo>
                  <a:pt x="2620613" y="2167800"/>
                </a:lnTo>
                <a:lnTo>
                  <a:pt x="2605508" y="2171037"/>
                </a:lnTo>
                <a:lnTo>
                  <a:pt x="2604429" y="2171037"/>
                </a:lnTo>
                <a:lnTo>
                  <a:pt x="2594852" y="2161326"/>
                </a:lnTo>
                <a:lnTo>
                  <a:pt x="2594852" y="2160381"/>
                </a:lnTo>
                <a:lnTo>
                  <a:pt x="2600114" y="2143117"/>
                </a:lnTo>
                <a:cubicBezTo>
                  <a:pt x="2600114" y="2141679"/>
                  <a:pt x="2599078" y="2140959"/>
                  <a:pt x="2597011" y="2140959"/>
                </a:cubicBezTo>
                <a:lnTo>
                  <a:pt x="2588378" y="2142038"/>
                </a:lnTo>
                <a:lnTo>
                  <a:pt x="2582984" y="2139880"/>
                </a:lnTo>
                <a:cubicBezTo>
                  <a:pt x="2576509" y="2141139"/>
                  <a:pt x="2573272" y="2144376"/>
                  <a:pt x="2573272" y="2149591"/>
                </a:cubicBezTo>
                <a:cubicBezTo>
                  <a:pt x="2573272" y="2155886"/>
                  <a:pt x="2569360" y="2160516"/>
                  <a:pt x="2561538" y="2163484"/>
                </a:cubicBezTo>
                <a:lnTo>
                  <a:pt x="2561538" y="2164563"/>
                </a:lnTo>
                <a:lnTo>
                  <a:pt x="2563696" y="2164563"/>
                </a:lnTo>
                <a:lnTo>
                  <a:pt x="2571114" y="2159302"/>
                </a:lnTo>
                <a:lnTo>
                  <a:pt x="2573272" y="2161326"/>
                </a:lnTo>
                <a:cubicBezTo>
                  <a:pt x="2573272" y="2166361"/>
                  <a:pt x="2570800" y="2168879"/>
                  <a:pt x="2565854" y="2168879"/>
                </a:cubicBezTo>
                <a:lnTo>
                  <a:pt x="2564775" y="2168879"/>
                </a:lnTo>
                <a:lnTo>
                  <a:pt x="2563696" y="2167800"/>
                </a:lnTo>
                <a:lnTo>
                  <a:pt x="2562617" y="2167800"/>
                </a:lnTo>
                <a:cubicBezTo>
                  <a:pt x="2562617" y="2170857"/>
                  <a:pt x="2557581" y="2173375"/>
                  <a:pt x="2547512" y="2175353"/>
                </a:cubicBezTo>
                <a:cubicBezTo>
                  <a:pt x="2534653" y="2175353"/>
                  <a:pt x="2528224" y="2170677"/>
                  <a:pt x="2528224" y="2161326"/>
                </a:cubicBezTo>
                <a:lnTo>
                  <a:pt x="2526066" y="2144196"/>
                </a:lnTo>
                <a:lnTo>
                  <a:pt x="2530382" y="2127067"/>
                </a:lnTo>
                <a:lnTo>
                  <a:pt x="2530382" y="2124909"/>
                </a:lnTo>
                <a:cubicBezTo>
                  <a:pt x="2527505" y="2121852"/>
                  <a:pt x="2526066" y="2118255"/>
                  <a:pt x="2526066" y="2114119"/>
                </a:cubicBezTo>
                <a:lnTo>
                  <a:pt x="2526066" y="2110882"/>
                </a:lnTo>
                <a:cubicBezTo>
                  <a:pt x="2526066" y="2102880"/>
                  <a:pt x="2527865" y="2093213"/>
                  <a:pt x="2531461" y="2081884"/>
                </a:cubicBezTo>
                <a:lnTo>
                  <a:pt x="2530382" y="2066913"/>
                </a:lnTo>
                <a:lnTo>
                  <a:pt x="2530382" y="2060439"/>
                </a:lnTo>
                <a:cubicBezTo>
                  <a:pt x="2530382" y="2058101"/>
                  <a:pt x="2529302" y="2055583"/>
                  <a:pt x="2527145" y="2052886"/>
                </a:cubicBezTo>
                <a:lnTo>
                  <a:pt x="2527145" y="2051807"/>
                </a:lnTo>
                <a:lnTo>
                  <a:pt x="2530382" y="2047491"/>
                </a:lnTo>
                <a:lnTo>
                  <a:pt x="2530382" y="2021730"/>
                </a:lnTo>
                <a:lnTo>
                  <a:pt x="2528224" y="2015390"/>
                </a:lnTo>
                <a:lnTo>
                  <a:pt x="2529302" y="2014311"/>
                </a:lnTo>
                <a:lnTo>
                  <a:pt x="2529302" y="2013232"/>
                </a:lnTo>
                <a:lnTo>
                  <a:pt x="2527145" y="1998126"/>
                </a:lnTo>
                <a:lnTo>
                  <a:pt x="2528224" y="1986392"/>
                </a:lnTo>
                <a:lnTo>
                  <a:pt x="2528224" y="1980997"/>
                </a:lnTo>
                <a:lnTo>
                  <a:pt x="2526066" y="1964812"/>
                </a:lnTo>
                <a:lnTo>
                  <a:pt x="2529302" y="1962654"/>
                </a:lnTo>
                <a:lnTo>
                  <a:pt x="2530382" y="1962654"/>
                </a:lnTo>
                <a:cubicBezTo>
                  <a:pt x="2539824" y="1966610"/>
                  <a:pt x="2546612" y="1970567"/>
                  <a:pt x="2550749" y="1974523"/>
                </a:cubicBezTo>
                <a:cubicBezTo>
                  <a:pt x="2553625" y="1974523"/>
                  <a:pt x="2556143" y="1975602"/>
                  <a:pt x="2558301" y="1977760"/>
                </a:cubicBezTo>
                <a:lnTo>
                  <a:pt x="2560459" y="1977760"/>
                </a:lnTo>
                <a:cubicBezTo>
                  <a:pt x="2563876" y="1977760"/>
                  <a:pt x="2567428" y="1964497"/>
                  <a:pt x="2571114" y="1937972"/>
                </a:cubicBezTo>
                <a:lnTo>
                  <a:pt x="2569092" y="1935814"/>
                </a:lnTo>
                <a:lnTo>
                  <a:pt x="2569092" y="1932577"/>
                </a:lnTo>
                <a:lnTo>
                  <a:pt x="2570036" y="1931498"/>
                </a:lnTo>
                <a:lnTo>
                  <a:pt x="2565854" y="1925159"/>
                </a:lnTo>
                <a:lnTo>
                  <a:pt x="2565854" y="1918685"/>
                </a:lnTo>
                <a:close/>
                <a:moveTo>
                  <a:pt x="6771883" y="1913885"/>
                </a:moveTo>
                <a:lnTo>
                  <a:pt x="6769725" y="1916043"/>
                </a:lnTo>
                <a:lnTo>
                  <a:pt x="6769725" y="1917122"/>
                </a:lnTo>
                <a:lnTo>
                  <a:pt x="6772962" y="1920359"/>
                </a:lnTo>
                <a:lnTo>
                  <a:pt x="6775120" y="1917122"/>
                </a:lnTo>
                <a:close/>
                <a:moveTo>
                  <a:pt x="6583462" y="1913885"/>
                </a:moveTo>
                <a:lnTo>
                  <a:pt x="6583462" y="1916043"/>
                </a:lnTo>
                <a:lnTo>
                  <a:pt x="6584541" y="1917122"/>
                </a:lnTo>
                <a:lnTo>
                  <a:pt x="6587778" y="1917122"/>
                </a:lnTo>
                <a:lnTo>
                  <a:pt x="6587778" y="1916043"/>
                </a:lnTo>
                <a:cubicBezTo>
                  <a:pt x="6585620" y="1916043"/>
                  <a:pt x="6584541" y="1915324"/>
                  <a:pt x="6584541" y="1913885"/>
                </a:cubicBezTo>
                <a:close/>
                <a:moveTo>
                  <a:pt x="5137774" y="1913615"/>
                </a:moveTo>
                <a:lnTo>
                  <a:pt x="5137774" y="1914694"/>
                </a:lnTo>
                <a:lnTo>
                  <a:pt x="5139932" y="1916852"/>
                </a:lnTo>
                <a:lnTo>
                  <a:pt x="5143169" y="1916852"/>
                </a:lnTo>
                <a:lnTo>
                  <a:pt x="5143169" y="1914694"/>
                </a:lnTo>
                <a:lnTo>
                  <a:pt x="5138853" y="1913615"/>
                </a:lnTo>
                <a:close/>
                <a:moveTo>
                  <a:pt x="3639568" y="1913480"/>
                </a:moveTo>
                <a:lnTo>
                  <a:pt x="3637410" y="1915638"/>
                </a:lnTo>
                <a:lnTo>
                  <a:pt x="3638489" y="1921033"/>
                </a:lnTo>
                <a:lnTo>
                  <a:pt x="3637410" y="1937353"/>
                </a:lnTo>
                <a:lnTo>
                  <a:pt x="3637410" y="1938432"/>
                </a:lnTo>
                <a:cubicBezTo>
                  <a:pt x="3637410" y="1939871"/>
                  <a:pt x="3638533" y="1940590"/>
                  <a:pt x="3640781" y="1940590"/>
                </a:cubicBezTo>
                <a:cubicBezTo>
                  <a:pt x="3643659" y="1940590"/>
                  <a:pt x="3645457" y="1936229"/>
                  <a:pt x="3646176" y="1927507"/>
                </a:cubicBezTo>
                <a:lnTo>
                  <a:pt x="3647255" y="1927507"/>
                </a:lnTo>
                <a:lnTo>
                  <a:pt x="3644018" y="1913480"/>
                </a:lnTo>
                <a:close/>
                <a:moveTo>
                  <a:pt x="1207514" y="1913480"/>
                </a:moveTo>
                <a:lnTo>
                  <a:pt x="1207514" y="1914559"/>
                </a:lnTo>
                <a:lnTo>
                  <a:pt x="1209672" y="1916717"/>
                </a:lnTo>
                <a:lnTo>
                  <a:pt x="1210750" y="1916717"/>
                </a:lnTo>
                <a:lnTo>
                  <a:pt x="1210750" y="1915638"/>
                </a:lnTo>
                <a:lnTo>
                  <a:pt x="1208593" y="1913480"/>
                </a:lnTo>
                <a:close/>
                <a:moveTo>
                  <a:pt x="112080" y="1913331"/>
                </a:moveTo>
                <a:cubicBezTo>
                  <a:pt x="109203" y="1913331"/>
                  <a:pt x="107449" y="1916523"/>
                  <a:pt x="106820" y="1922908"/>
                </a:cubicBezTo>
                <a:cubicBezTo>
                  <a:pt x="103942" y="1922908"/>
                  <a:pt x="102505" y="1929651"/>
                  <a:pt x="102505" y="1943139"/>
                </a:cubicBezTo>
                <a:lnTo>
                  <a:pt x="103583" y="1951636"/>
                </a:lnTo>
                <a:cubicBezTo>
                  <a:pt x="102145" y="1951636"/>
                  <a:pt x="99672" y="1955907"/>
                  <a:pt x="96165" y="1964449"/>
                </a:cubicBezTo>
                <a:lnTo>
                  <a:pt x="94007" y="1975104"/>
                </a:lnTo>
                <a:cubicBezTo>
                  <a:pt x="91489" y="1975104"/>
                  <a:pt x="88297" y="1979735"/>
                  <a:pt x="84432" y="1988997"/>
                </a:cubicBezTo>
                <a:cubicBezTo>
                  <a:pt x="82273" y="1988997"/>
                  <a:pt x="81195" y="1989716"/>
                  <a:pt x="81195" y="1991155"/>
                </a:cubicBezTo>
                <a:lnTo>
                  <a:pt x="81195" y="1994257"/>
                </a:lnTo>
                <a:cubicBezTo>
                  <a:pt x="82452" y="1997134"/>
                  <a:pt x="84925" y="1998573"/>
                  <a:pt x="88612" y="1998573"/>
                </a:cubicBezTo>
                <a:lnTo>
                  <a:pt x="89692" y="1998573"/>
                </a:lnTo>
                <a:lnTo>
                  <a:pt x="97109" y="1997494"/>
                </a:lnTo>
                <a:lnTo>
                  <a:pt x="99268" y="2002889"/>
                </a:lnTo>
                <a:lnTo>
                  <a:pt x="100346" y="2002889"/>
                </a:lnTo>
                <a:cubicBezTo>
                  <a:pt x="103403" y="2001090"/>
                  <a:pt x="105561" y="1998573"/>
                  <a:pt x="106820" y="1995336"/>
                </a:cubicBezTo>
                <a:lnTo>
                  <a:pt x="105742" y="1987918"/>
                </a:lnTo>
                <a:lnTo>
                  <a:pt x="111002" y="1972946"/>
                </a:lnTo>
                <a:lnTo>
                  <a:pt x="108843" y="1968765"/>
                </a:lnTo>
                <a:cubicBezTo>
                  <a:pt x="108843" y="1966248"/>
                  <a:pt x="111002" y="1962696"/>
                  <a:pt x="115317" y="1958110"/>
                </a:cubicBezTo>
                <a:cubicBezTo>
                  <a:pt x="112440" y="1958110"/>
                  <a:pt x="111002" y="1957031"/>
                  <a:pt x="111002" y="1954873"/>
                </a:cubicBezTo>
                <a:lnTo>
                  <a:pt x="114238" y="1926145"/>
                </a:lnTo>
                <a:close/>
                <a:moveTo>
                  <a:pt x="4087070" y="1913076"/>
                </a:moveTo>
                <a:lnTo>
                  <a:pt x="4081541" y="1914155"/>
                </a:lnTo>
                <a:lnTo>
                  <a:pt x="4081541" y="1918606"/>
                </a:lnTo>
                <a:lnTo>
                  <a:pt x="4083833" y="1920764"/>
                </a:lnTo>
                <a:lnTo>
                  <a:pt x="4088150" y="1920764"/>
                </a:lnTo>
                <a:lnTo>
                  <a:pt x="4090308" y="1918606"/>
                </a:lnTo>
                <a:lnTo>
                  <a:pt x="4090308" y="1916448"/>
                </a:lnTo>
                <a:close/>
                <a:moveTo>
                  <a:pt x="3705657" y="1912401"/>
                </a:moveTo>
                <a:lnTo>
                  <a:pt x="3700262" y="1913480"/>
                </a:lnTo>
                <a:lnTo>
                  <a:pt x="3695946" y="1913480"/>
                </a:lnTo>
                <a:lnTo>
                  <a:pt x="3694867" y="1916717"/>
                </a:lnTo>
                <a:lnTo>
                  <a:pt x="3695946" y="1931823"/>
                </a:lnTo>
                <a:lnTo>
                  <a:pt x="3695946" y="1932902"/>
                </a:lnTo>
                <a:lnTo>
                  <a:pt x="3694867" y="1933981"/>
                </a:lnTo>
                <a:cubicBezTo>
                  <a:pt x="3696305" y="1938387"/>
                  <a:pt x="3697744" y="1940590"/>
                  <a:pt x="3699183" y="1940590"/>
                </a:cubicBezTo>
                <a:lnTo>
                  <a:pt x="3702420" y="1940590"/>
                </a:lnTo>
                <a:cubicBezTo>
                  <a:pt x="3704218" y="1940590"/>
                  <a:pt x="3706376" y="1937308"/>
                  <a:pt x="3708894" y="1930744"/>
                </a:cubicBezTo>
                <a:lnTo>
                  <a:pt x="3705657" y="1927507"/>
                </a:lnTo>
                <a:close/>
                <a:moveTo>
                  <a:pt x="170751" y="1911173"/>
                </a:moveTo>
                <a:lnTo>
                  <a:pt x="170751" y="1914410"/>
                </a:lnTo>
                <a:lnTo>
                  <a:pt x="171830" y="1914410"/>
                </a:lnTo>
                <a:lnTo>
                  <a:pt x="171830" y="1911173"/>
                </a:lnTo>
                <a:close/>
                <a:moveTo>
                  <a:pt x="7283452" y="1910713"/>
                </a:moveTo>
                <a:lnTo>
                  <a:pt x="7283452" y="1915029"/>
                </a:lnTo>
                <a:lnTo>
                  <a:pt x="7284666" y="1915029"/>
                </a:lnTo>
                <a:lnTo>
                  <a:pt x="7284666" y="1910713"/>
                </a:lnTo>
                <a:close/>
                <a:moveTo>
                  <a:pt x="2051268" y="1910648"/>
                </a:moveTo>
                <a:lnTo>
                  <a:pt x="2050189" y="1911727"/>
                </a:lnTo>
                <a:lnTo>
                  <a:pt x="2050189" y="1917122"/>
                </a:lnTo>
                <a:lnTo>
                  <a:pt x="2055584" y="1917122"/>
                </a:lnTo>
                <a:lnTo>
                  <a:pt x="2056661" y="1916043"/>
                </a:lnTo>
                <a:lnTo>
                  <a:pt x="2057742" y="1916043"/>
                </a:lnTo>
                <a:cubicBezTo>
                  <a:pt x="2056661" y="1912446"/>
                  <a:pt x="2054505" y="1910648"/>
                  <a:pt x="2051268" y="1910648"/>
                </a:cubicBezTo>
                <a:close/>
                <a:moveTo>
                  <a:pt x="5135616" y="1910378"/>
                </a:moveTo>
                <a:lnTo>
                  <a:pt x="5135616" y="1912536"/>
                </a:lnTo>
                <a:lnTo>
                  <a:pt x="5136695" y="1912536"/>
                </a:lnTo>
                <a:lnTo>
                  <a:pt x="5136695" y="1910378"/>
                </a:lnTo>
                <a:close/>
                <a:moveTo>
                  <a:pt x="1693187" y="1909974"/>
                </a:moveTo>
                <a:lnTo>
                  <a:pt x="1693187" y="1915503"/>
                </a:lnTo>
                <a:lnTo>
                  <a:pt x="1697503" y="1916582"/>
                </a:lnTo>
                <a:lnTo>
                  <a:pt x="1699662" y="1913345"/>
                </a:lnTo>
                <a:lnTo>
                  <a:pt x="1699662" y="1911053"/>
                </a:lnTo>
                <a:close/>
                <a:moveTo>
                  <a:pt x="8127526" y="1909704"/>
                </a:moveTo>
                <a:lnTo>
                  <a:pt x="8127526" y="1912941"/>
                </a:lnTo>
                <a:lnTo>
                  <a:pt x="8128605" y="1912941"/>
                </a:lnTo>
                <a:lnTo>
                  <a:pt x="8128605" y="1909704"/>
                </a:lnTo>
                <a:close/>
                <a:moveTo>
                  <a:pt x="6585620" y="1909569"/>
                </a:moveTo>
                <a:lnTo>
                  <a:pt x="6585620" y="1910648"/>
                </a:lnTo>
                <a:lnTo>
                  <a:pt x="6588857" y="1910648"/>
                </a:lnTo>
                <a:lnTo>
                  <a:pt x="6588857" y="1909569"/>
                </a:lnTo>
                <a:close/>
                <a:moveTo>
                  <a:pt x="7768906" y="1909434"/>
                </a:moveTo>
                <a:lnTo>
                  <a:pt x="7766748" y="1911592"/>
                </a:lnTo>
                <a:lnTo>
                  <a:pt x="7767827" y="1917122"/>
                </a:lnTo>
                <a:lnTo>
                  <a:pt x="7774301" y="1917122"/>
                </a:lnTo>
                <a:lnTo>
                  <a:pt x="7776594" y="1914964"/>
                </a:lnTo>
                <a:lnTo>
                  <a:pt x="7769985" y="1909434"/>
                </a:lnTo>
                <a:close/>
                <a:moveTo>
                  <a:pt x="74720" y="1909015"/>
                </a:moveTo>
                <a:lnTo>
                  <a:pt x="72697" y="1911173"/>
                </a:lnTo>
                <a:lnTo>
                  <a:pt x="72697" y="1913331"/>
                </a:lnTo>
                <a:lnTo>
                  <a:pt x="74720" y="1913331"/>
                </a:lnTo>
                <a:close/>
                <a:moveTo>
                  <a:pt x="1722455" y="1908895"/>
                </a:moveTo>
                <a:lnTo>
                  <a:pt x="1717060" y="1919819"/>
                </a:lnTo>
                <a:lnTo>
                  <a:pt x="1721376" y="1951515"/>
                </a:lnTo>
                <a:lnTo>
                  <a:pt x="1720296" y="1951515"/>
                </a:lnTo>
                <a:lnTo>
                  <a:pt x="1719218" y="1950436"/>
                </a:lnTo>
                <a:lnTo>
                  <a:pt x="1717060" y="1950436"/>
                </a:lnTo>
                <a:lnTo>
                  <a:pt x="1717060" y="1951515"/>
                </a:lnTo>
                <a:cubicBezTo>
                  <a:pt x="1719938" y="1951875"/>
                  <a:pt x="1721376" y="1952954"/>
                  <a:pt x="1721376" y="1954752"/>
                </a:cubicBezTo>
                <a:lnTo>
                  <a:pt x="1720296" y="1966756"/>
                </a:lnTo>
                <a:lnTo>
                  <a:pt x="1723533" y="1977681"/>
                </a:lnTo>
                <a:lnTo>
                  <a:pt x="1721376" y="1984290"/>
                </a:lnTo>
                <a:lnTo>
                  <a:pt x="1721376" y="2003847"/>
                </a:lnTo>
                <a:cubicBezTo>
                  <a:pt x="1721376" y="2007893"/>
                  <a:pt x="1718857" y="2011894"/>
                  <a:pt x="1713824" y="2015851"/>
                </a:cubicBezTo>
                <a:lnTo>
                  <a:pt x="1723533" y="2019223"/>
                </a:lnTo>
                <a:lnTo>
                  <a:pt x="1724613" y="2019223"/>
                </a:lnTo>
                <a:cubicBezTo>
                  <a:pt x="1724613" y="2015536"/>
                  <a:pt x="1725332" y="2013693"/>
                  <a:pt x="1726770" y="2013693"/>
                </a:cubicBezTo>
                <a:lnTo>
                  <a:pt x="1727849" y="2013693"/>
                </a:lnTo>
                <a:lnTo>
                  <a:pt x="1731086" y="2015851"/>
                </a:lnTo>
                <a:lnTo>
                  <a:pt x="1733245" y="2013693"/>
                </a:lnTo>
                <a:lnTo>
                  <a:pt x="1733245" y="2011535"/>
                </a:lnTo>
                <a:cubicBezTo>
                  <a:pt x="1731086" y="2008837"/>
                  <a:pt x="1730007" y="2006275"/>
                  <a:pt x="1730007" y="2003847"/>
                </a:cubicBezTo>
                <a:lnTo>
                  <a:pt x="1730007" y="1997373"/>
                </a:lnTo>
                <a:lnTo>
                  <a:pt x="1735403" y="1988606"/>
                </a:lnTo>
                <a:lnTo>
                  <a:pt x="1731086" y="1977681"/>
                </a:lnTo>
                <a:lnTo>
                  <a:pt x="1731086" y="1974444"/>
                </a:lnTo>
                <a:lnTo>
                  <a:pt x="1734325" y="1969993"/>
                </a:lnTo>
                <a:lnTo>
                  <a:pt x="1734325" y="1968914"/>
                </a:lnTo>
                <a:lnTo>
                  <a:pt x="1731086" y="1961361"/>
                </a:lnTo>
                <a:lnTo>
                  <a:pt x="1732166" y="1960282"/>
                </a:lnTo>
                <a:lnTo>
                  <a:pt x="1731086" y="1954752"/>
                </a:lnTo>
                <a:lnTo>
                  <a:pt x="1731086" y="1937353"/>
                </a:lnTo>
                <a:lnTo>
                  <a:pt x="1734325" y="1926428"/>
                </a:lnTo>
                <a:lnTo>
                  <a:pt x="1734325" y="1920898"/>
                </a:lnTo>
                <a:cubicBezTo>
                  <a:pt x="1732166" y="1918740"/>
                  <a:pt x="1731086" y="1915099"/>
                  <a:pt x="1731086" y="1909974"/>
                </a:cubicBezTo>
                <a:lnTo>
                  <a:pt x="1730007" y="1908895"/>
                </a:lnTo>
                <a:close/>
                <a:moveTo>
                  <a:pt x="5076135" y="1908220"/>
                </a:moveTo>
                <a:lnTo>
                  <a:pt x="5075056" y="1909299"/>
                </a:lnTo>
                <a:lnTo>
                  <a:pt x="5073977" y="1909299"/>
                </a:lnTo>
                <a:lnTo>
                  <a:pt x="5075056" y="1912536"/>
                </a:lnTo>
                <a:lnTo>
                  <a:pt x="5076135" y="1912536"/>
                </a:lnTo>
                <a:close/>
                <a:moveTo>
                  <a:pt x="178169" y="1906857"/>
                </a:moveTo>
                <a:lnTo>
                  <a:pt x="178169" y="1907936"/>
                </a:lnTo>
                <a:lnTo>
                  <a:pt x="180327" y="1907936"/>
                </a:lnTo>
                <a:lnTo>
                  <a:pt x="180327" y="1906857"/>
                </a:lnTo>
                <a:close/>
                <a:moveTo>
                  <a:pt x="8210339" y="1906467"/>
                </a:moveTo>
                <a:cubicBezTo>
                  <a:pt x="8200179" y="1907006"/>
                  <a:pt x="8195098" y="1908805"/>
                  <a:pt x="8195098" y="1911862"/>
                </a:cubicBezTo>
                <a:lnTo>
                  <a:pt x="8195098" y="1919415"/>
                </a:lnTo>
                <a:cubicBezTo>
                  <a:pt x="8195098" y="1921033"/>
                  <a:pt x="8199459" y="1923191"/>
                  <a:pt x="8208181" y="1925889"/>
                </a:cubicBezTo>
                <a:lnTo>
                  <a:pt x="8214655" y="1932363"/>
                </a:lnTo>
                <a:lnTo>
                  <a:pt x="8215734" y="1932363"/>
                </a:lnTo>
                <a:cubicBezTo>
                  <a:pt x="8215734" y="1925889"/>
                  <a:pt x="8217218" y="1922652"/>
                  <a:pt x="8220185" y="1922652"/>
                </a:cubicBezTo>
                <a:lnTo>
                  <a:pt x="8220185" y="1918336"/>
                </a:lnTo>
                <a:cubicBezTo>
                  <a:pt x="8217218" y="1918336"/>
                  <a:pt x="8215734" y="1915099"/>
                  <a:pt x="8215734" y="1908625"/>
                </a:cubicBezTo>
                <a:lnTo>
                  <a:pt x="8212497" y="1906467"/>
                </a:lnTo>
                <a:close/>
                <a:moveTo>
                  <a:pt x="5749959" y="1906467"/>
                </a:moveTo>
                <a:lnTo>
                  <a:pt x="5749959" y="1910783"/>
                </a:lnTo>
                <a:lnTo>
                  <a:pt x="5752117" y="1910783"/>
                </a:lnTo>
                <a:lnTo>
                  <a:pt x="5752117" y="1908625"/>
                </a:lnTo>
                <a:close/>
                <a:moveTo>
                  <a:pt x="183564" y="1905778"/>
                </a:moveTo>
                <a:lnTo>
                  <a:pt x="183564" y="1906857"/>
                </a:lnTo>
                <a:lnTo>
                  <a:pt x="185587" y="1906857"/>
                </a:lnTo>
                <a:lnTo>
                  <a:pt x="185587" y="1905778"/>
                </a:lnTo>
                <a:close/>
                <a:moveTo>
                  <a:pt x="8237584" y="1905388"/>
                </a:moveTo>
                <a:lnTo>
                  <a:pt x="8235426" y="1907546"/>
                </a:lnTo>
                <a:lnTo>
                  <a:pt x="8235426" y="1908625"/>
                </a:lnTo>
                <a:lnTo>
                  <a:pt x="8238663" y="1908625"/>
                </a:lnTo>
                <a:lnTo>
                  <a:pt x="8238663" y="1905388"/>
                </a:lnTo>
                <a:close/>
                <a:moveTo>
                  <a:pt x="3223491" y="1905388"/>
                </a:moveTo>
                <a:lnTo>
                  <a:pt x="3223491" y="1906467"/>
                </a:lnTo>
                <a:lnTo>
                  <a:pt x="3225649" y="1908625"/>
                </a:lnTo>
                <a:lnTo>
                  <a:pt x="3225649" y="1907546"/>
                </a:lnTo>
                <a:close/>
                <a:moveTo>
                  <a:pt x="3707815" y="1904848"/>
                </a:moveTo>
                <a:lnTo>
                  <a:pt x="3706736" y="1910243"/>
                </a:lnTo>
                <a:lnTo>
                  <a:pt x="3707815" y="1910243"/>
                </a:lnTo>
                <a:lnTo>
                  <a:pt x="3709973" y="1908085"/>
                </a:lnTo>
                <a:lnTo>
                  <a:pt x="3709973" y="1904848"/>
                </a:lnTo>
                <a:close/>
                <a:moveTo>
                  <a:pt x="187745" y="1904699"/>
                </a:moveTo>
                <a:lnTo>
                  <a:pt x="194220" y="1915489"/>
                </a:lnTo>
                <a:lnTo>
                  <a:pt x="194220" y="1914410"/>
                </a:lnTo>
                <a:lnTo>
                  <a:pt x="193141" y="1911173"/>
                </a:lnTo>
                <a:lnTo>
                  <a:pt x="194220" y="1910094"/>
                </a:lnTo>
                <a:cubicBezTo>
                  <a:pt x="191342" y="1910094"/>
                  <a:pt x="189904" y="1908296"/>
                  <a:pt x="189904" y="1904699"/>
                </a:cubicBezTo>
                <a:close/>
                <a:moveTo>
                  <a:pt x="1611047" y="1904579"/>
                </a:moveTo>
                <a:lnTo>
                  <a:pt x="1611047" y="1906737"/>
                </a:lnTo>
                <a:lnTo>
                  <a:pt x="1613205" y="1904579"/>
                </a:lnTo>
                <a:close/>
                <a:moveTo>
                  <a:pt x="4242447" y="1904309"/>
                </a:moveTo>
                <a:lnTo>
                  <a:pt x="4241368" y="1905388"/>
                </a:lnTo>
                <a:lnTo>
                  <a:pt x="4241368" y="1906602"/>
                </a:lnTo>
                <a:lnTo>
                  <a:pt x="4242447" y="1907681"/>
                </a:lnTo>
                <a:lnTo>
                  <a:pt x="4244605" y="1907681"/>
                </a:lnTo>
                <a:lnTo>
                  <a:pt x="4244605" y="1906602"/>
                </a:lnTo>
                <a:close/>
                <a:moveTo>
                  <a:pt x="6776199" y="1904039"/>
                </a:moveTo>
                <a:lnTo>
                  <a:pt x="6776199" y="1905118"/>
                </a:lnTo>
                <a:lnTo>
                  <a:pt x="6783887" y="1911727"/>
                </a:lnTo>
                <a:cubicBezTo>
                  <a:pt x="6783887" y="1914424"/>
                  <a:pt x="6785326" y="1918381"/>
                  <a:pt x="6788203" y="1923596"/>
                </a:cubicBezTo>
                <a:lnTo>
                  <a:pt x="6788203" y="1925754"/>
                </a:lnTo>
                <a:lnTo>
                  <a:pt x="6790361" y="1925754"/>
                </a:lnTo>
                <a:cubicBezTo>
                  <a:pt x="6786045" y="1917482"/>
                  <a:pt x="6783887" y="1910603"/>
                  <a:pt x="6783887" y="1905118"/>
                </a:cubicBezTo>
                <a:lnTo>
                  <a:pt x="6782808" y="1906197"/>
                </a:lnTo>
                <a:lnTo>
                  <a:pt x="6781729" y="1906197"/>
                </a:lnTo>
                <a:lnTo>
                  <a:pt x="6778492" y="1904039"/>
                </a:lnTo>
                <a:close/>
                <a:moveTo>
                  <a:pt x="7139674" y="1903160"/>
                </a:moveTo>
                <a:lnTo>
                  <a:pt x="7138595" y="1906397"/>
                </a:lnTo>
                <a:lnTo>
                  <a:pt x="7139674" y="1910713"/>
                </a:lnTo>
                <a:lnTo>
                  <a:pt x="7140753" y="1910713"/>
                </a:lnTo>
                <a:lnTo>
                  <a:pt x="7140753" y="1907476"/>
                </a:lnTo>
                <a:lnTo>
                  <a:pt x="7139674" y="1907476"/>
                </a:lnTo>
                <a:lnTo>
                  <a:pt x="7140753" y="1906397"/>
                </a:lnTo>
                <a:lnTo>
                  <a:pt x="7140753" y="1903160"/>
                </a:lnTo>
                <a:close/>
                <a:moveTo>
                  <a:pt x="5082609" y="1902825"/>
                </a:moveTo>
                <a:lnTo>
                  <a:pt x="5080451" y="1904983"/>
                </a:lnTo>
                <a:lnTo>
                  <a:pt x="5082609" y="1904983"/>
                </a:lnTo>
                <a:close/>
                <a:moveTo>
                  <a:pt x="6757856" y="1900802"/>
                </a:moveTo>
                <a:lnTo>
                  <a:pt x="6757856" y="1904039"/>
                </a:lnTo>
                <a:lnTo>
                  <a:pt x="6758935" y="1904039"/>
                </a:lnTo>
                <a:lnTo>
                  <a:pt x="6758935" y="1900802"/>
                </a:lnTo>
                <a:close/>
                <a:moveTo>
                  <a:pt x="1215066" y="1900532"/>
                </a:moveTo>
                <a:lnTo>
                  <a:pt x="1215066" y="1902690"/>
                </a:lnTo>
                <a:lnTo>
                  <a:pt x="1218304" y="1902690"/>
                </a:lnTo>
                <a:lnTo>
                  <a:pt x="1218304" y="1900532"/>
                </a:lnTo>
                <a:close/>
                <a:moveTo>
                  <a:pt x="654942" y="1900263"/>
                </a:moveTo>
                <a:cubicBezTo>
                  <a:pt x="649366" y="1900263"/>
                  <a:pt x="642712" y="1906826"/>
                  <a:pt x="634980" y="1919954"/>
                </a:cubicBezTo>
                <a:cubicBezTo>
                  <a:pt x="630753" y="1919954"/>
                  <a:pt x="627427" y="1923911"/>
                  <a:pt x="624999" y="1931823"/>
                </a:cubicBezTo>
                <a:cubicBezTo>
                  <a:pt x="619874" y="1935060"/>
                  <a:pt x="617311" y="1938657"/>
                  <a:pt x="617311" y="1942613"/>
                </a:cubicBezTo>
                <a:lnTo>
                  <a:pt x="617311" y="1945041"/>
                </a:lnTo>
                <a:cubicBezTo>
                  <a:pt x="622976" y="1945041"/>
                  <a:pt x="628865" y="1937398"/>
                  <a:pt x="634980" y="1922112"/>
                </a:cubicBezTo>
                <a:lnTo>
                  <a:pt x="639431" y="1921033"/>
                </a:lnTo>
                <a:cubicBezTo>
                  <a:pt x="645096" y="1923911"/>
                  <a:pt x="651344" y="1928586"/>
                  <a:pt x="658179" y="1935060"/>
                </a:cubicBezTo>
                <a:lnTo>
                  <a:pt x="659258" y="1935060"/>
                </a:lnTo>
                <a:lnTo>
                  <a:pt x="658179" y="1927507"/>
                </a:lnTo>
                <a:lnTo>
                  <a:pt x="659258" y="1921033"/>
                </a:lnTo>
                <a:cubicBezTo>
                  <a:pt x="658179" y="1907186"/>
                  <a:pt x="656739" y="1900263"/>
                  <a:pt x="654942" y="1900263"/>
                </a:cubicBezTo>
                <a:close/>
                <a:moveTo>
                  <a:pt x="3234281" y="1899993"/>
                </a:moveTo>
                <a:lnTo>
                  <a:pt x="3234281" y="1902151"/>
                </a:lnTo>
                <a:lnTo>
                  <a:pt x="3236439" y="1902151"/>
                </a:lnTo>
                <a:lnTo>
                  <a:pt x="3236439" y="1899993"/>
                </a:lnTo>
                <a:close/>
                <a:moveTo>
                  <a:pt x="5215597" y="1899588"/>
                </a:moveTo>
                <a:cubicBezTo>
                  <a:pt x="5214878" y="1909659"/>
                  <a:pt x="5212360" y="1914694"/>
                  <a:pt x="5208044" y="1914694"/>
                </a:cubicBezTo>
                <a:lnTo>
                  <a:pt x="5203728" y="1921168"/>
                </a:lnTo>
                <a:lnTo>
                  <a:pt x="5203728" y="1922247"/>
                </a:lnTo>
                <a:lnTo>
                  <a:pt x="5211281" y="1949357"/>
                </a:lnTo>
                <a:cubicBezTo>
                  <a:pt x="5216316" y="1954932"/>
                  <a:pt x="5218834" y="1961046"/>
                  <a:pt x="5218834" y="1967700"/>
                </a:cubicBezTo>
                <a:cubicBezTo>
                  <a:pt x="5218834" y="1973455"/>
                  <a:pt x="5219913" y="1976332"/>
                  <a:pt x="5222071" y="1976332"/>
                </a:cubicBezTo>
                <a:cubicBezTo>
                  <a:pt x="5224588" y="1976332"/>
                  <a:pt x="5226747" y="1968420"/>
                  <a:pt x="5228545" y="1952594"/>
                </a:cubicBezTo>
                <a:cubicBezTo>
                  <a:pt x="5230343" y="1952594"/>
                  <a:pt x="5233580" y="1943602"/>
                  <a:pt x="5238256" y="1925619"/>
                </a:cubicBezTo>
                <a:lnTo>
                  <a:pt x="5238256" y="1919010"/>
                </a:lnTo>
                <a:cubicBezTo>
                  <a:pt x="5236098" y="1916313"/>
                  <a:pt x="5235019" y="1913076"/>
                  <a:pt x="5235019" y="1909299"/>
                </a:cubicBezTo>
                <a:lnTo>
                  <a:pt x="5235019" y="1900667"/>
                </a:lnTo>
                <a:lnTo>
                  <a:pt x="5226387" y="1902825"/>
                </a:lnTo>
                <a:lnTo>
                  <a:pt x="5223150" y="1902825"/>
                </a:lnTo>
                <a:close/>
                <a:moveTo>
                  <a:pt x="5742406" y="1897835"/>
                </a:moveTo>
                <a:cubicBezTo>
                  <a:pt x="5738810" y="1898734"/>
                  <a:pt x="5737011" y="1899813"/>
                  <a:pt x="5737011" y="1901072"/>
                </a:cubicBezTo>
                <a:lnTo>
                  <a:pt x="5738090" y="1904309"/>
                </a:lnTo>
                <a:lnTo>
                  <a:pt x="5740248" y="1904309"/>
                </a:lnTo>
                <a:lnTo>
                  <a:pt x="5747801" y="1905388"/>
                </a:lnTo>
                <a:lnTo>
                  <a:pt x="5747801" y="1903230"/>
                </a:lnTo>
                <a:close/>
                <a:moveTo>
                  <a:pt x="4115529" y="1897835"/>
                </a:moveTo>
                <a:cubicBezTo>
                  <a:pt x="4113730" y="1898015"/>
                  <a:pt x="4111168" y="1900532"/>
                  <a:pt x="4107841" y="1905388"/>
                </a:cubicBezTo>
                <a:lnTo>
                  <a:pt x="4107841" y="1906602"/>
                </a:lnTo>
                <a:cubicBezTo>
                  <a:pt x="4112967" y="1907321"/>
                  <a:pt x="4115529" y="1908400"/>
                  <a:pt x="4115529" y="1909839"/>
                </a:cubicBezTo>
                <a:lnTo>
                  <a:pt x="4115529" y="1910918"/>
                </a:lnTo>
                <a:lnTo>
                  <a:pt x="4109999" y="1916448"/>
                </a:lnTo>
                <a:lnTo>
                  <a:pt x="4109999" y="1917527"/>
                </a:lnTo>
                <a:lnTo>
                  <a:pt x="4113371" y="1920764"/>
                </a:lnTo>
                <a:lnTo>
                  <a:pt x="4116608" y="1920764"/>
                </a:lnTo>
                <a:cubicBezTo>
                  <a:pt x="4123532" y="1920764"/>
                  <a:pt x="4127533" y="1916043"/>
                  <a:pt x="4128612" y="1906602"/>
                </a:cubicBezTo>
                <a:lnTo>
                  <a:pt x="4130905" y="1904309"/>
                </a:lnTo>
                <a:lnTo>
                  <a:pt x="4130905" y="1901072"/>
                </a:lnTo>
                <a:cubicBezTo>
                  <a:pt x="4130905" y="1899453"/>
                  <a:pt x="4125780" y="1898374"/>
                  <a:pt x="4115529" y="1897835"/>
                </a:cubicBezTo>
                <a:close/>
                <a:moveTo>
                  <a:pt x="6147423" y="1897700"/>
                </a:moveTo>
                <a:lnTo>
                  <a:pt x="6149581" y="1902960"/>
                </a:lnTo>
                <a:lnTo>
                  <a:pt x="6150660" y="1902960"/>
                </a:lnTo>
                <a:lnTo>
                  <a:pt x="6150660" y="1900802"/>
                </a:lnTo>
                <a:lnTo>
                  <a:pt x="6149581" y="1897700"/>
                </a:lnTo>
                <a:close/>
                <a:moveTo>
                  <a:pt x="6581304" y="1897565"/>
                </a:moveTo>
                <a:lnTo>
                  <a:pt x="6579146" y="1907276"/>
                </a:lnTo>
                <a:lnTo>
                  <a:pt x="6581304" y="1907276"/>
                </a:lnTo>
                <a:lnTo>
                  <a:pt x="6582383" y="1908490"/>
                </a:lnTo>
                <a:lnTo>
                  <a:pt x="6583462" y="1907276"/>
                </a:lnTo>
                <a:cubicBezTo>
                  <a:pt x="6585620" y="1904579"/>
                  <a:pt x="6586699" y="1902061"/>
                  <a:pt x="6586699" y="1899723"/>
                </a:cubicBezTo>
                <a:lnTo>
                  <a:pt x="6584541" y="1897565"/>
                </a:lnTo>
                <a:close/>
                <a:moveTo>
                  <a:pt x="7773222" y="1897430"/>
                </a:moveTo>
                <a:lnTo>
                  <a:pt x="7773222" y="1900667"/>
                </a:lnTo>
                <a:lnTo>
                  <a:pt x="7774301" y="1900667"/>
                </a:lnTo>
                <a:lnTo>
                  <a:pt x="7774301" y="1897430"/>
                </a:lnTo>
                <a:close/>
                <a:moveTo>
                  <a:pt x="3668836" y="1897295"/>
                </a:moveTo>
                <a:lnTo>
                  <a:pt x="3666678" y="1899453"/>
                </a:lnTo>
                <a:lnTo>
                  <a:pt x="3673152" y="1904848"/>
                </a:lnTo>
                <a:lnTo>
                  <a:pt x="3675310" y="1902690"/>
                </a:lnTo>
                <a:close/>
                <a:moveTo>
                  <a:pt x="9273670" y="1896891"/>
                </a:moveTo>
                <a:cubicBezTo>
                  <a:pt x="9268544" y="1899678"/>
                  <a:pt x="9264543" y="1902870"/>
                  <a:pt x="9261666" y="1906467"/>
                </a:cubicBezTo>
                <a:lnTo>
                  <a:pt x="9256136" y="1905388"/>
                </a:lnTo>
                <a:lnTo>
                  <a:pt x="9255057" y="1906467"/>
                </a:lnTo>
                <a:lnTo>
                  <a:pt x="9255057" y="1910783"/>
                </a:lnTo>
                <a:cubicBezTo>
                  <a:pt x="9258204" y="1910783"/>
                  <a:pt x="9261126" y="1912221"/>
                  <a:pt x="9263824" y="1915099"/>
                </a:cubicBezTo>
                <a:lnTo>
                  <a:pt x="9268140" y="1916178"/>
                </a:lnTo>
                <a:lnTo>
                  <a:pt x="9269354" y="1916178"/>
                </a:lnTo>
                <a:cubicBezTo>
                  <a:pt x="9269354" y="1912401"/>
                  <a:pt x="9272591" y="1907726"/>
                  <a:pt x="9279065" y="1902151"/>
                </a:cubicBezTo>
                <a:lnTo>
                  <a:pt x="9279065" y="1901072"/>
                </a:lnTo>
                <a:lnTo>
                  <a:pt x="9275828" y="1896891"/>
                </a:lnTo>
                <a:close/>
                <a:moveTo>
                  <a:pt x="6705794" y="1896486"/>
                </a:moveTo>
                <a:cubicBezTo>
                  <a:pt x="6702917" y="1899543"/>
                  <a:pt x="6701478" y="1902421"/>
                  <a:pt x="6701478" y="1905118"/>
                </a:cubicBezTo>
                <a:cubicBezTo>
                  <a:pt x="6703636" y="1909344"/>
                  <a:pt x="6704715" y="1913705"/>
                  <a:pt x="6704715" y="1918201"/>
                </a:cubicBezTo>
                <a:lnTo>
                  <a:pt x="6703636" y="1922517"/>
                </a:lnTo>
                <a:lnTo>
                  <a:pt x="6704715" y="1932228"/>
                </a:lnTo>
                <a:lnTo>
                  <a:pt x="6701478" y="1952864"/>
                </a:lnTo>
                <a:lnTo>
                  <a:pt x="6703636" y="1960417"/>
                </a:lnTo>
                <a:lnTo>
                  <a:pt x="6701478" y="1976737"/>
                </a:lnTo>
                <a:lnTo>
                  <a:pt x="6705794" y="1979974"/>
                </a:lnTo>
                <a:lnTo>
                  <a:pt x="6709031" y="1979974"/>
                </a:lnTo>
                <a:lnTo>
                  <a:pt x="6717798" y="1977816"/>
                </a:lnTo>
                <a:lnTo>
                  <a:pt x="6722114" y="1977816"/>
                </a:lnTo>
                <a:lnTo>
                  <a:pt x="6736141" y="1979974"/>
                </a:lnTo>
                <a:lnTo>
                  <a:pt x="6747066" y="1977816"/>
                </a:lnTo>
                <a:lnTo>
                  <a:pt x="6745987" y="1972286"/>
                </a:lnTo>
                <a:lnTo>
                  <a:pt x="6745987" y="1966891"/>
                </a:lnTo>
                <a:lnTo>
                  <a:pt x="6747066" y="1962575"/>
                </a:lnTo>
                <a:lnTo>
                  <a:pt x="6744908" y="1951785"/>
                </a:lnTo>
                <a:cubicBezTo>
                  <a:pt x="6745088" y="1948908"/>
                  <a:pt x="6745807" y="1947469"/>
                  <a:pt x="6747066" y="1947469"/>
                </a:cubicBezTo>
                <a:lnTo>
                  <a:pt x="6745987" y="1943153"/>
                </a:lnTo>
                <a:lnTo>
                  <a:pt x="6747066" y="1934386"/>
                </a:lnTo>
                <a:lnTo>
                  <a:pt x="6745987" y="1918201"/>
                </a:lnTo>
                <a:lnTo>
                  <a:pt x="6745987" y="1907276"/>
                </a:lnTo>
                <a:cubicBezTo>
                  <a:pt x="6746167" y="1903679"/>
                  <a:pt x="6746886" y="1901881"/>
                  <a:pt x="6748145" y="1901881"/>
                </a:cubicBezTo>
                <a:lnTo>
                  <a:pt x="6747066" y="1898644"/>
                </a:lnTo>
                <a:close/>
                <a:moveTo>
                  <a:pt x="1205356" y="1896216"/>
                </a:moveTo>
                <a:lnTo>
                  <a:pt x="1220461" y="1896216"/>
                </a:lnTo>
                <a:lnTo>
                  <a:pt x="1220461" y="1898374"/>
                </a:lnTo>
                <a:lnTo>
                  <a:pt x="1221541" y="1898374"/>
                </a:lnTo>
                <a:lnTo>
                  <a:pt x="1224778" y="1897295"/>
                </a:lnTo>
                <a:lnTo>
                  <a:pt x="1224778" y="1898374"/>
                </a:lnTo>
                <a:lnTo>
                  <a:pt x="1235567" y="1908085"/>
                </a:lnTo>
                <a:cubicBezTo>
                  <a:pt x="1238444" y="1913840"/>
                  <a:pt x="1240964" y="1916717"/>
                  <a:pt x="1243121" y="1916717"/>
                </a:cubicBezTo>
                <a:lnTo>
                  <a:pt x="1242042" y="1926428"/>
                </a:lnTo>
                <a:lnTo>
                  <a:pt x="1244200" y="1926428"/>
                </a:lnTo>
                <a:lnTo>
                  <a:pt x="1235567" y="1948008"/>
                </a:lnTo>
                <a:lnTo>
                  <a:pt x="1236647" y="1951245"/>
                </a:lnTo>
                <a:lnTo>
                  <a:pt x="1209672" y="1969589"/>
                </a:lnTo>
                <a:lnTo>
                  <a:pt x="1205356" y="1969589"/>
                </a:lnTo>
                <a:lnTo>
                  <a:pt x="1201039" y="1965272"/>
                </a:lnTo>
                <a:lnTo>
                  <a:pt x="1201039" y="1963114"/>
                </a:lnTo>
                <a:cubicBezTo>
                  <a:pt x="1209672" y="1955202"/>
                  <a:pt x="1213987" y="1948728"/>
                  <a:pt x="1213987" y="1943692"/>
                </a:cubicBezTo>
                <a:cubicBezTo>
                  <a:pt x="1197443" y="1943692"/>
                  <a:pt x="1189171" y="1935420"/>
                  <a:pt x="1189171" y="1918875"/>
                </a:cubicBezTo>
                <a:cubicBezTo>
                  <a:pt x="1189171" y="1912222"/>
                  <a:pt x="1194565" y="1904668"/>
                  <a:pt x="1205356" y="1896216"/>
                </a:cubicBezTo>
                <a:close/>
                <a:moveTo>
                  <a:pt x="7649541" y="1895272"/>
                </a:moveTo>
                <a:lnTo>
                  <a:pt x="7648462" y="1896351"/>
                </a:lnTo>
                <a:lnTo>
                  <a:pt x="7648462" y="1900667"/>
                </a:lnTo>
                <a:lnTo>
                  <a:pt x="7650620" y="1900667"/>
                </a:lnTo>
                <a:lnTo>
                  <a:pt x="7651699" y="1896351"/>
                </a:lnTo>
                <a:lnTo>
                  <a:pt x="7650620" y="1895272"/>
                </a:lnTo>
                <a:close/>
                <a:moveTo>
                  <a:pt x="6679898" y="1894328"/>
                </a:moveTo>
                <a:lnTo>
                  <a:pt x="6672210" y="1895407"/>
                </a:lnTo>
                <a:lnTo>
                  <a:pt x="6672210" y="1898644"/>
                </a:lnTo>
                <a:lnTo>
                  <a:pt x="6677740" y="1899723"/>
                </a:lnTo>
                <a:lnTo>
                  <a:pt x="6683135" y="1898644"/>
                </a:lnTo>
                <a:lnTo>
                  <a:pt x="6683135" y="1896486"/>
                </a:lnTo>
                <a:lnTo>
                  <a:pt x="6680977" y="1894328"/>
                </a:lnTo>
                <a:close/>
                <a:moveTo>
                  <a:pt x="6144186" y="1893384"/>
                </a:moveTo>
                <a:lnTo>
                  <a:pt x="6141084" y="1894463"/>
                </a:lnTo>
                <a:lnTo>
                  <a:pt x="6142163" y="1895542"/>
                </a:lnTo>
                <a:lnTo>
                  <a:pt x="6142163" y="1896621"/>
                </a:lnTo>
                <a:lnTo>
                  <a:pt x="6146344" y="1895542"/>
                </a:lnTo>
                <a:close/>
                <a:moveTo>
                  <a:pt x="6600726" y="1893249"/>
                </a:moveTo>
                <a:lnTo>
                  <a:pt x="6600726" y="1894328"/>
                </a:lnTo>
                <a:lnTo>
                  <a:pt x="6605042" y="1894328"/>
                </a:lnTo>
                <a:lnTo>
                  <a:pt x="6605042" y="1893249"/>
                </a:lnTo>
                <a:close/>
                <a:moveTo>
                  <a:pt x="5282630" y="1893114"/>
                </a:moveTo>
                <a:lnTo>
                  <a:pt x="5279393" y="1894193"/>
                </a:lnTo>
                <a:lnTo>
                  <a:pt x="5280472" y="1895272"/>
                </a:lnTo>
                <a:lnTo>
                  <a:pt x="5280472" y="1896351"/>
                </a:lnTo>
                <a:lnTo>
                  <a:pt x="5283709" y="1895272"/>
                </a:lnTo>
                <a:lnTo>
                  <a:pt x="5283709" y="1893114"/>
                </a:lnTo>
                <a:close/>
                <a:moveTo>
                  <a:pt x="21444" y="1893100"/>
                </a:moveTo>
                <a:lnTo>
                  <a:pt x="21444" y="1894044"/>
                </a:lnTo>
                <a:cubicBezTo>
                  <a:pt x="25041" y="1900698"/>
                  <a:pt x="26840" y="1905688"/>
                  <a:pt x="26840" y="1909015"/>
                </a:cubicBezTo>
                <a:lnTo>
                  <a:pt x="27918" y="1909015"/>
                </a:lnTo>
                <a:lnTo>
                  <a:pt x="27918" y="1903755"/>
                </a:lnTo>
                <a:lnTo>
                  <a:pt x="22523" y="1893100"/>
                </a:lnTo>
                <a:close/>
                <a:moveTo>
                  <a:pt x="6137847" y="1892305"/>
                </a:moveTo>
                <a:lnTo>
                  <a:pt x="6135689" y="1894463"/>
                </a:lnTo>
                <a:lnTo>
                  <a:pt x="6136768" y="1895542"/>
                </a:lnTo>
                <a:lnTo>
                  <a:pt x="6140005" y="1895542"/>
                </a:lnTo>
                <a:lnTo>
                  <a:pt x="6138926" y="1894463"/>
                </a:lnTo>
                <a:lnTo>
                  <a:pt x="6138926" y="1893384"/>
                </a:lnTo>
                <a:lnTo>
                  <a:pt x="6140005" y="1892305"/>
                </a:lnTo>
                <a:close/>
                <a:moveTo>
                  <a:pt x="4149383" y="1892305"/>
                </a:moveTo>
                <a:lnTo>
                  <a:pt x="4149383" y="1894463"/>
                </a:lnTo>
                <a:lnTo>
                  <a:pt x="4150597" y="1894463"/>
                </a:lnTo>
                <a:lnTo>
                  <a:pt x="4150597" y="1892305"/>
                </a:lnTo>
                <a:close/>
                <a:moveTo>
                  <a:pt x="6688530" y="1892170"/>
                </a:moveTo>
                <a:lnTo>
                  <a:pt x="6687451" y="1904039"/>
                </a:lnTo>
                <a:lnTo>
                  <a:pt x="6688530" y="1907276"/>
                </a:lnTo>
                <a:lnTo>
                  <a:pt x="6689609" y="1907276"/>
                </a:lnTo>
                <a:lnTo>
                  <a:pt x="6689609" y="1904039"/>
                </a:lnTo>
                <a:lnTo>
                  <a:pt x="6688530" y="1902960"/>
                </a:lnTo>
                <a:lnTo>
                  <a:pt x="6689609" y="1898644"/>
                </a:lnTo>
                <a:lnTo>
                  <a:pt x="6689609" y="1892170"/>
                </a:lnTo>
                <a:close/>
                <a:moveTo>
                  <a:pt x="8569768" y="1891091"/>
                </a:moveTo>
                <a:lnTo>
                  <a:pt x="8568690" y="1892170"/>
                </a:lnTo>
                <a:lnTo>
                  <a:pt x="8568690" y="1893249"/>
                </a:lnTo>
                <a:lnTo>
                  <a:pt x="8569768" y="1894328"/>
                </a:lnTo>
                <a:lnTo>
                  <a:pt x="8570848" y="1894328"/>
                </a:lnTo>
                <a:lnTo>
                  <a:pt x="8571926" y="1893249"/>
                </a:lnTo>
                <a:lnTo>
                  <a:pt x="8571926" y="1892170"/>
                </a:lnTo>
                <a:lnTo>
                  <a:pt x="8570848" y="1891091"/>
                </a:lnTo>
                <a:close/>
                <a:moveTo>
                  <a:pt x="1603495" y="1890417"/>
                </a:moveTo>
                <a:lnTo>
                  <a:pt x="1603495" y="1891496"/>
                </a:lnTo>
                <a:cubicBezTo>
                  <a:pt x="1604932" y="1893114"/>
                  <a:pt x="1605653" y="1895632"/>
                  <a:pt x="1605653" y="1899049"/>
                </a:cubicBezTo>
                <a:lnTo>
                  <a:pt x="1608889" y="1899049"/>
                </a:lnTo>
                <a:cubicBezTo>
                  <a:pt x="1608530" y="1893294"/>
                  <a:pt x="1607452" y="1890417"/>
                  <a:pt x="1605653" y="1890417"/>
                </a:cubicBezTo>
                <a:close/>
                <a:moveTo>
                  <a:pt x="8745646" y="1890012"/>
                </a:moveTo>
                <a:lnTo>
                  <a:pt x="8745646" y="1891091"/>
                </a:lnTo>
                <a:lnTo>
                  <a:pt x="8752120" y="1892170"/>
                </a:lnTo>
                <a:lnTo>
                  <a:pt x="8752120" y="1890012"/>
                </a:lnTo>
                <a:close/>
                <a:moveTo>
                  <a:pt x="8662563" y="1890012"/>
                </a:moveTo>
                <a:lnTo>
                  <a:pt x="8665800" y="1893249"/>
                </a:lnTo>
                <a:lnTo>
                  <a:pt x="8665800" y="1890012"/>
                </a:lnTo>
                <a:close/>
                <a:moveTo>
                  <a:pt x="8622640" y="1890012"/>
                </a:moveTo>
                <a:lnTo>
                  <a:pt x="8622640" y="1891091"/>
                </a:lnTo>
                <a:lnTo>
                  <a:pt x="8624798" y="1891091"/>
                </a:lnTo>
                <a:lnTo>
                  <a:pt x="8624798" y="1890012"/>
                </a:lnTo>
                <a:close/>
                <a:moveTo>
                  <a:pt x="3198674" y="1888124"/>
                </a:moveTo>
                <a:lnTo>
                  <a:pt x="3198674" y="1890282"/>
                </a:lnTo>
                <a:lnTo>
                  <a:pt x="3200832" y="1888124"/>
                </a:lnTo>
                <a:close/>
                <a:moveTo>
                  <a:pt x="2102789" y="1888124"/>
                </a:moveTo>
                <a:lnTo>
                  <a:pt x="2104947" y="1890282"/>
                </a:lnTo>
                <a:lnTo>
                  <a:pt x="2107104" y="1888124"/>
                </a:lnTo>
                <a:close/>
                <a:moveTo>
                  <a:pt x="7112699" y="1887919"/>
                </a:moveTo>
                <a:lnTo>
                  <a:pt x="7112699" y="1892235"/>
                </a:lnTo>
                <a:lnTo>
                  <a:pt x="7113778" y="1893314"/>
                </a:lnTo>
                <a:lnTo>
                  <a:pt x="7113778" y="1894393"/>
                </a:lnTo>
                <a:lnTo>
                  <a:pt x="7117015" y="1893314"/>
                </a:lnTo>
                <a:lnTo>
                  <a:pt x="7117015" y="1890077"/>
                </a:lnTo>
                <a:lnTo>
                  <a:pt x="7114857" y="1887919"/>
                </a:lnTo>
                <a:close/>
                <a:moveTo>
                  <a:pt x="8597823" y="1887854"/>
                </a:moveTo>
                <a:lnTo>
                  <a:pt x="8599981" y="1887854"/>
                </a:lnTo>
                <a:lnTo>
                  <a:pt x="8599981" y="1893249"/>
                </a:lnTo>
                <a:lnTo>
                  <a:pt x="8597823" y="1893249"/>
                </a:lnTo>
                <a:close/>
                <a:moveTo>
                  <a:pt x="6752461" y="1887854"/>
                </a:moveTo>
                <a:lnTo>
                  <a:pt x="6752461" y="1888933"/>
                </a:lnTo>
                <a:lnTo>
                  <a:pt x="6753540" y="1893249"/>
                </a:lnTo>
                <a:lnTo>
                  <a:pt x="6754619" y="1893249"/>
                </a:lnTo>
                <a:lnTo>
                  <a:pt x="6754619" y="1891091"/>
                </a:lnTo>
                <a:lnTo>
                  <a:pt x="6753540" y="1887854"/>
                </a:lnTo>
                <a:close/>
                <a:moveTo>
                  <a:pt x="6594252" y="1887854"/>
                </a:moveTo>
                <a:lnTo>
                  <a:pt x="6583462" y="1888933"/>
                </a:lnTo>
                <a:lnTo>
                  <a:pt x="6585620" y="1891091"/>
                </a:lnTo>
                <a:lnTo>
                  <a:pt x="6594252" y="1890012"/>
                </a:lnTo>
                <a:lnTo>
                  <a:pt x="6597489" y="1891091"/>
                </a:lnTo>
                <a:lnTo>
                  <a:pt x="6598568" y="1891091"/>
                </a:lnTo>
                <a:lnTo>
                  <a:pt x="6598568" y="1890012"/>
                </a:lnTo>
                <a:cubicBezTo>
                  <a:pt x="6595691" y="1890012"/>
                  <a:pt x="6594252" y="1889293"/>
                  <a:pt x="6594252" y="1887854"/>
                </a:cubicBezTo>
                <a:close/>
                <a:moveTo>
                  <a:pt x="3239676" y="1887045"/>
                </a:moveTo>
                <a:lnTo>
                  <a:pt x="3239676" y="1889203"/>
                </a:lnTo>
                <a:lnTo>
                  <a:pt x="3241834" y="1891361"/>
                </a:lnTo>
                <a:lnTo>
                  <a:pt x="3241834" y="1887045"/>
                </a:lnTo>
                <a:close/>
                <a:moveTo>
                  <a:pt x="7109462" y="1886840"/>
                </a:moveTo>
                <a:lnTo>
                  <a:pt x="7109462" y="1887919"/>
                </a:lnTo>
                <a:lnTo>
                  <a:pt x="7111620" y="1887919"/>
                </a:lnTo>
                <a:lnTo>
                  <a:pt x="7111620" y="1886840"/>
                </a:lnTo>
                <a:close/>
                <a:moveTo>
                  <a:pt x="7100830" y="1886840"/>
                </a:moveTo>
                <a:lnTo>
                  <a:pt x="7100830" y="1888998"/>
                </a:lnTo>
                <a:lnTo>
                  <a:pt x="7101909" y="1887919"/>
                </a:lnTo>
                <a:lnTo>
                  <a:pt x="7102988" y="1887919"/>
                </a:lnTo>
                <a:lnTo>
                  <a:pt x="7108383" y="1888998"/>
                </a:lnTo>
                <a:lnTo>
                  <a:pt x="7106225" y="1886840"/>
                </a:lnTo>
                <a:close/>
                <a:moveTo>
                  <a:pt x="4084912" y="1886775"/>
                </a:moveTo>
                <a:lnTo>
                  <a:pt x="4084912" y="1890147"/>
                </a:lnTo>
                <a:lnTo>
                  <a:pt x="4088150" y="1890147"/>
                </a:lnTo>
                <a:lnTo>
                  <a:pt x="4088150" y="1889068"/>
                </a:lnTo>
                <a:lnTo>
                  <a:pt x="4085991" y="1886775"/>
                </a:lnTo>
                <a:close/>
                <a:moveTo>
                  <a:pt x="3223491" y="1885966"/>
                </a:moveTo>
                <a:lnTo>
                  <a:pt x="3218096" y="1887045"/>
                </a:lnTo>
                <a:lnTo>
                  <a:pt x="3223491" y="1891361"/>
                </a:lnTo>
                <a:lnTo>
                  <a:pt x="3224570" y="1891361"/>
                </a:lnTo>
                <a:lnTo>
                  <a:pt x="3229965" y="1890282"/>
                </a:lnTo>
                <a:lnTo>
                  <a:pt x="3229965" y="1885966"/>
                </a:lnTo>
                <a:close/>
                <a:moveTo>
                  <a:pt x="3611513" y="1885291"/>
                </a:moveTo>
                <a:lnTo>
                  <a:pt x="3611513" y="1889607"/>
                </a:lnTo>
                <a:lnTo>
                  <a:pt x="3614750" y="1889607"/>
                </a:lnTo>
                <a:lnTo>
                  <a:pt x="3614750" y="1885291"/>
                </a:lnTo>
                <a:close/>
                <a:moveTo>
                  <a:pt x="9095499" y="1885022"/>
                </a:moveTo>
                <a:lnTo>
                  <a:pt x="9107503" y="1885022"/>
                </a:lnTo>
                <a:cubicBezTo>
                  <a:pt x="9109122" y="1886460"/>
                  <a:pt x="9111684" y="1887180"/>
                  <a:pt x="9115191" y="1887180"/>
                </a:cubicBezTo>
                <a:lnTo>
                  <a:pt x="9117349" y="1889338"/>
                </a:lnTo>
                <a:lnTo>
                  <a:pt x="9122879" y="1888259"/>
                </a:lnTo>
                <a:lnTo>
                  <a:pt x="9123958" y="1888259"/>
                </a:lnTo>
                <a:lnTo>
                  <a:pt x="9125037" y="1889338"/>
                </a:lnTo>
                <a:lnTo>
                  <a:pt x="9126116" y="1889338"/>
                </a:lnTo>
                <a:cubicBezTo>
                  <a:pt x="9126476" y="1886460"/>
                  <a:pt x="9127555" y="1885022"/>
                  <a:pt x="9129353" y="1885022"/>
                </a:cubicBezTo>
                <a:lnTo>
                  <a:pt x="9154575" y="1885022"/>
                </a:lnTo>
                <a:cubicBezTo>
                  <a:pt x="9158891" y="1887899"/>
                  <a:pt x="9161049" y="1891496"/>
                  <a:pt x="9161049" y="1895812"/>
                </a:cubicBezTo>
                <a:lnTo>
                  <a:pt x="9155654" y="1895812"/>
                </a:lnTo>
                <a:lnTo>
                  <a:pt x="9152282" y="1893654"/>
                </a:lnTo>
                <a:lnTo>
                  <a:pt x="9150124" y="1893654"/>
                </a:lnTo>
                <a:lnTo>
                  <a:pt x="9143650" y="1894733"/>
                </a:lnTo>
                <a:lnTo>
                  <a:pt x="9138120" y="1892575"/>
                </a:lnTo>
                <a:lnTo>
                  <a:pt x="9127195" y="1894733"/>
                </a:lnTo>
                <a:lnTo>
                  <a:pt x="9126116" y="1891496"/>
                </a:lnTo>
                <a:lnTo>
                  <a:pt x="9125037" y="1891496"/>
                </a:lnTo>
                <a:cubicBezTo>
                  <a:pt x="9125037" y="1894373"/>
                  <a:pt x="9124318" y="1895812"/>
                  <a:pt x="9122879" y="1895812"/>
                </a:cubicBezTo>
                <a:lnTo>
                  <a:pt x="9121800" y="1895812"/>
                </a:lnTo>
                <a:lnTo>
                  <a:pt x="9106424" y="1896891"/>
                </a:lnTo>
                <a:lnTo>
                  <a:pt x="9098736" y="1894733"/>
                </a:lnTo>
                <a:lnTo>
                  <a:pt x="9086732" y="1895812"/>
                </a:lnTo>
                <a:lnTo>
                  <a:pt x="9084574" y="1892575"/>
                </a:lnTo>
                <a:lnTo>
                  <a:pt x="9084574" y="1890417"/>
                </a:lnTo>
                <a:cubicBezTo>
                  <a:pt x="9084574" y="1888798"/>
                  <a:pt x="9088216" y="1887000"/>
                  <a:pt x="9095499" y="1885022"/>
                </a:cubicBezTo>
                <a:close/>
                <a:moveTo>
                  <a:pt x="1631549" y="1884887"/>
                </a:moveTo>
                <a:lnTo>
                  <a:pt x="1634784" y="1884887"/>
                </a:lnTo>
                <a:cubicBezTo>
                  <a:pt x="1638741" y="1884887"/>
                  <a:pt x="1644856" y="1887449"/>
                  <a:pt x="1653129" y="1892575"/>
                </a:cubicBezTo>
                <a:cubicBezTo>
                  <a:pt x="1666886" y="1896711"/>
                  <a:pt x="1673765" y="1899993"/>
                  <a:pt x="1673765" y="1902421"/>
                </a:cubicBezTo>
                <a:lnTo>
                  <a:pt x="1673765" y="1903500"/>
                </a:lnTo>
                <a:cubicBezTo>
                  <a:pt x="1670169" y="1907816"/>
                  <a:pt x="1668370" y="1912176"/>
                  <a:pt x="1668370" y="1916582"/>
                </a:cubicBezTo>
                <a:lnTo>
                  <a:pt x="1668370" y="1920898"/>
                </a:lnTo>
                <a:lnTo>
                  <a:pt x="1670528" y="1929665"/>
                </a:lnTo>
                <a:lnTo>
                  <a:pt x="1665133" y="1935060"/>
                </a:lnTo>
                <a:lnTo>
                  <a:pt x="1669447" y="1941669"/>
                </a:lnTo>
                <a:lnTo>
                  <a:pt x="1668370" y="1948278"/>
                </a:lnTo>
                <a:lnTo>
                  <a:pt x="1670528" y="1955831"/>
                </a:lnTo>
                <a:cubicBezTo>
                  <a:pt x="1668550" y="1959338"/>
                  <a:pt x="1667110" y="1964059"/>
                  <a:pt x="1666210" y="1969993"/>
                </a:cubicBezTo>
                <a:lnTo>
                  <a:pt x="1664053" y="1969993"/>
                </a:lnTo>
                <a:lnTo>
                  <a:pt x="1664053" y="1966756"/>
                </a:lnTo>
                <a:lnTo>
                  <a:pt x="1662973" y="1966756"/>
                </a:lnTo>
                <a:lnTo>
                  <a:pt x="1658658" y="1980918"/>
                </a:lnTo>
                <a:lnTo>
                  <a:pt x="1659737" y="1984290"/>
                </a:lnTo>
                <a:lnTo>
                  <a:pt x="1661895" y="1984290"/>
                </a:lnTo>
                <a:lnTo>
                  <a:pt x="1660816" y="1978760"/>
                </a:lnTo>
                <a:lnTo>
                  <a:pt x="1660816" y="1976602"/>
                </a:lnTo>
                <a:cubicBezTo>
                  <a:pt x="1662255" y="1976602"/>
                  <a:pt x="1662973" y="1975523"/>
                  <a:pt x="1662973" y="1973365"/>
                </a:cubicBezTo>
                <a:lnTo>
                  <a:pt x="1664053" y="1973365"/>
                </a:lnTo>
                <a:cubicBezTo>
                  <a:pt x="1666932" y="1974084"/>
                  <a:pt x="1668370" y="1978086"/>
                  <a:pt x="1668370" y="1985369"/>
                </a:cubicBezTo>
                <a:cubicBezTo>
                  <a:pt x="1664053" y="1989145"/>
                  <a:pt x="1661895" y="1992787"/>
                  <a:pt x="1661895" y="1996294"/>
                </a:cubicBezTo>
                <a:lnTo>
                  <a:pt x="1671606" y="2014772"/>
                </a:lnTo>
                <a:lnTo>
                  <a:pt x="1671606" y="2016930"/>
                </a:lnTo>
                <a:cubicBezTo>
                  <a:pt x="1671606" y="2018279"/>
                  <a:pt x="1669447" y="2020122"/>
                  <a:pt x="1665133" y="2022460"/>
                </a:cubicBezTo>
                <a:lnTo>
                  <a:pt x="1664053" y="2034464"/>
                </a:lnTo>
                <a:cubicBezTo>
                  <a:pt x="1666210" y="2034464"/>
                  <a:pt x="1667650" y="2037386"/>
                  <a:pt x="1668370" y="2043231"/>
                </a:cubicBezTo>
                <a:cubicBezTo>
                  <a:pt x="1666031" y="2049794"/>
                  <a:pt x="1664234" y="2053076"/>
                  <a:pt x="1662973" y="2053076"/>
                </a:cubicBezTo>
                <a:lnTo>
                  <a:pt x="1658658" y="2053076"/>
                </a:lnTo>
                <a:lnTo>
                  <a:pt x="1654207" y="2049705"/>
                </a:lnTo>
                <a:cubicBezTo>
                  <a:pt x="1643957" y="2052132"/>
                  <a:pt x="1636763" y="2055054"/>
                  <a:pt x="1632627" y="2058471"/>
                </a:cubicBezTo>
                <a:lnTo>
                  <a:pt x="1630469" y="2058471"/>
                </a:lnTo>
                <a:cubicBezTo>
                  <a:pt x="1628311" y="2058471"/>
                  <a:pt x="1626154" y="2048626"/>
                  <a:pt x="1623996" y="2028934"/>
                </a:cubicBezTo>
                <a:cubicBezTo>
                  <a:pt x="1625434" y="2027135"/>
                  <a:pt x="1626514" y="2020257"/>
                  <a:pt x="1627232" y="2008298"/>
                </a:cubicBezTo>
                <a:lnTo>
                  <a:pt x="1622916" y="1974444"/>
                </a:lnTo>
                <a:lnTo>
                  <a:pt x="1625074" y="1971207"/>
                </a:lnTo>
                <a:lnTo>
                  <a:pt x="1623996" y="1960282"/>
                </a:lnTo>
                <a:cubicBezTo>
                  <a:pt x="1623996" y="1950751"/>
                  <a:pt x="1625074" y="1945985"/>
                  <a:pt x="1627232" y="1945985"/>
                </a:cubicBezTo>
                <a:lnTo>
                  <a:pt x="1626154" y="1927507"/>
                </a:lnTo>
                <a:lnTo>
                  <a:pt x="1626154" y="1925349"/>
                </a:lnTo>
                <a:lnTo>
                  <a:pt x="1627232" y="1920898"/>
                </a:lnTo>
                <a:lnTo>
                  <a:pt x="1623996" y="1912132"/>
                </a:lnTo>
                <a:lnTo>
                  <a:pt x="1623996" y="1902421"/>
                </a:lnTo>
                <a:cubicBezTo>
                  <a:pt x="1626514" y="1890731"/>
                  <a:pt x="1629031" y="1884887"/>
                  <a:pt x="1631549" y="1884887"/>
                </a:cubicBezTo>
                <a:close/>
                <a:moveTo>
                  <a:pt x="679085" y="1884887"/>
                </a:moveTo>
                <a:lnTo>
                  <a:pt x="678006" y="1885966"/>
                </a:lnTo>
                <a:lnTo>
                  <a:pt x="678006" y="1890282"/>
                </a:lnTo>
                <a:lnTo>
                  <a:pt x="680164" y="1890282"/>
                </a:lnTo>
                <a:lnTo>
                  <a:pt x="681378" y="1885966"/>
                </a:lnTo>
                <a:lnTo>
                  <a:pt x="680164" y="1884887"/>
                </a:lnTo>
                <a:close/>
                <a:moveTo>
                  <a:pt x="6573616" y="1884617"/>
                </a:moveTo>
                <a:lnTo>
                  <a:pt x="6570379" y="1885696"/>
                </a:lnTo>
                <a:lnTo>
                  <a:pt x="6570379" y="1886775"/>
                </a:lnTo>
                <a:lnTo>
                  <a:pt x="6582383" y="1887854"/>
                </a:lnTo>
                <a:lnTo>
                  <a:pt x="6582383" y="1885696"/>
                </a:lnTo>
                <a:lnTo>
                  <a:pt x="6580225" y="1885696"/>
                </a:lnTo>
                <a:lnTo>
                  <a:pt x="6580225" y="1884617"/>
                </a:lnTo>
                <a:lnTo>
                  <a:pt x="6579146" y="1885696"/>
                </a:lnTo>
                <a:lnTo>
                  <a:pt x="6578067" y="1885696"/>
                </a:lnTo>
                <a:close/>
                <a:moveTo>
                  <a:pt x="4220597" y="1883538"/>
                </a:moveTo>
                <a:lnTo>
                  <a:pt x="4220597" y="1884617"/>
                </a:lnTo>
                <a:lnTo>
                  <a:pt x="4223834" y="1884617"/>
                </a:lnTo>
                <a:lnTo>
                  <a:pt x="4223834" y="1883538"/>
                </a:lnTo>
                <a:close/>
                <a:moveTo>
                  <a:pt x="3729530" y="1883133"/>
                </a:moveTo>
                <a:lnTo>
                  <a:pt x="3729530" y="1886370"/>
                </a:lnTo>
                <a:lnTo>
                  <a:pt x="3733846" y="1886370"/>
                </a:lnTo>
                <a:lnTo>
                  <a:pt x="3733846" y="1884212"/>
                </a:lnTo>
                <a:close/>
                <a:moveTo>
                  <a:pt x="3700262" y="1883133"/>
                </a:moveTo>
                <a:cubicBezTo>
                  <a:pt x="3698643" y="1883133"/>
                  <a:pt x="3697204" y="1889293"/>
                  <a:pt x="3695946" y="1901611"/>
                </a:cubicBezTo>
                <a:lnTo>
                  <a:pt x="3697025" y="1902690"/>
                </a:lnTo>
                <a:lnTo>
                  <a:pt x="3698104" y="1902690"/>
                </a:lnTo>
                <a:cubicBezTo>
                  <a:pt x="3706196" y="1902690"/>
                  <a:pt x="3713389" y="1896891"/>
                  <a:pt x="3719684" y="1885291"/>
                </a:cubicBezTo>
                <a:cubicBezTo>
                  <a:pt x="3716626" y="1883853"/>
                  <a:pt x="3710871" y="1883133"/>
                  <a:pt x="3702420" y="1883133"/>
                </a:cubicBezTo>
                <a:close/>
                <a:moveTo>
                  <a:pt x="6244399" y="1882729"/>
                </a:moveTo>
                <a:lnTo>
                  <a:pt x="6243320" y="1887045"/>
                </a:lnTo>
                <a:lnTo>
                  <a:pt x="6245478" y="1887045"/>
                </a:lnTo>
                <a:lnTo>
                  <a:pt x="6245478" y="1882729"/>
                </a:lnTo>
                <a:close/>
                <a:moveTo>
                  <a:pt x="5745643" y="1882729"/>
                </a:moveTo>
                <a:lnTo>
                  <a:pt x="5745643" y="1884887"/>
                </a:lnTo>
                <a:lnTo>
                  <a:pt x="5747801" y="1884887"/>
                </a:lnTo>
                <a:lnTo>
                  <a:pt x="5747801" y="1882729"/>
                </a:lnTo>
                <a:close/>
                <a:moveTo>
                  <a:pt x="6131508" y="1881650"/>
                </a:moveTo>
                <a:cubicBezTo>
                  <a:pt x="6131508" y="1883628"/>
                  <a:pt x="6130429" y="1885786"/>
                  <a:pt x="6128271" y="1888124"/>
                </a:cubicBezTo>
                <a:lnTo>
                  <a:pt x="6128271" y="1891226"/>
                </a:lnTo>
                <a:lnTo>
                  <a:pt x="6133531" y="1891226"/>
                </a:lnTo>
                <a:lnTo>
                  <a:pt x="6133531" y="1888124"/>
                </a:lnTo>
                <a:lnTo>
                  <a:pt x="6132587" y="1889068"/>
                </a:lnTo>
                <a:lnTo>
                  <a:pt x="6130429" y="1889068"/>
                </a:lnTo>
                <a:lnTo>
                  <a:pt x="6130429" y="1888124"/>
                </a:lnTo>
                <a:cubicBezTo>
                  <a:pt x="6130429" y="1885966"/>
                  <a:pt x="6131463" y="1884887"/>
                  <a:pt x="6133531" y="1884887"/>
                </a:cubicBezTo>
                <a:lnTo>
                  <a:pt x="6133531" y="1883808"/>
                </a:lnTo>
                <a:close/>
                <a:moveTo>
                  <a:pt x="5268603" y="1881245"/>
                </a:moveTo>
                <a:lnTo>
                  <a:pt x="5266445" y="1889877"/>
                </a:lnTo>
                <a:lnTo>
                  <a:pt x="5266445" y="1890956"/>
                </a:lnTo>
                <a:cubicBezTo>
                  <a:pt x="5269862" y="1890956"/>
                  <a:pt x="5272739" y="1892395"/>
                  <a:pt x="5275077" y="1895272"/>
                </a:cubicBezTo>
                <a:lnTo>
                  <a:pt x="5277235" y="1895272"/>
                </a:lnTo>
                <a:lnTo>
                  <a:pt x="5276156" y="1894193"/>
                </a:lnTo>
                <a:lnTo>
                  <a:pt x="5276156" y="1893114"/>
                </a:lnTo>
                <a:lnTo>
                  <a:pt x="5277235" y="1892035"/>
                </a:lnTo>
                <a:lnTo>
                  <a:pt x="5275077" y="1892035"/>
                </a:lnTo>
                <a:lnTo>
                  <a:pt x="5275077" y="1894193"/>
                </a:lnTo>
                <a:lnTo>
                  <a:pt x="5273998" y="1894193"/>
                </a:lnTo>
                <a:cubicBezTo>
                  <a:pt x="5273998" y="1891136"/>
                  <a:pt x="5271840" y="1889338"/>
                  <a:pt x="5267524" y="1888798"/>
                </a:cubicBezTo>
                <a:lnTo>
                  <a:pt x="5267524" y="1887719"/>
                </a:lnTo>
                <a:lnTo>
                  <a:pt x="5270761" y="1883403"/>
                </a:lnTo>
                <a:close/>
                <a:moveTo>
                  <a:pt x="3636331" y="1880975"/>
                </a:moveTo>
                <a:cubicBezTo>
                  <a:pt x="3636331" y="1883673"/>
                  <a:pt x="3633813" y="1888034"/>
                  <a:pt x="3628778" y="1894058"/>
                </a:cubicBezTo>
                <a:lnTo>
                  <a:pt x="3628778" y="1896216"/>
                </a:lnTo>
                <a:cubicBezTo>
                  <a:pt x="3633813" y="1897475"/>
                  <a:pt x="3636331" y="1898914"/>
                  <a:pt x="3636331" y="1900532"/>
                </a:cubicBezTo>
                <a:lnTo>
                  <a:pt x="3635252" y="1907006"/>
                </a:lnTo>
                <a:lnTo>
                  <a:pt x="3637410" y="1909164"/>
                </a:lnTo>
                <a:lnTo>
                  <a:pt x="3644018" y="1903769"/>
                </a:lnTo>
                <a:lnTo>
                  <a:pt x="3644018" y="1884212"/>
                </a:lnTo>
                <a:cubicBezTo>
                  <a:pt x="3643299" y="1882054"/>
                  <a:pt x="3641096" y="1880975"/>
                  <a:pt x="3637410" y="1880975"/>
                </a:cubicBezTo>
                <a:close/>
                <a:moveTo>
                  <a:pt x="2226336" y="1880571"/>
                </a:moveTo>
                <a:lnTo>
                  <a:pt x="2226336" y="1882729"/>
                </a:lnTo>
                <a:lnTo>
                  <a:pt x="2230516" y="1885966"/>
                </a:lnTo>
                <a:lnTo>
                  <a:pt x="2233753" y="1884887"/>
                </a:lnTo>
                <a:lnTo>
                  <a:pt x="2233753" y="1880571"/>
                </a:lnTo>
                <a:close/>
                <a:moveTo>
                  <a:pt x="648198" y="1880571"/>
                </a:moveTo>
                <a:lnTo>
                  <a:pt x="648198" y="1883808"/>
                </a:lnTo>
                <a:cubicBezTo>
                  <a:pt x="648198" y="1885606"/>
                  <a:pt x="651165" y="1887045"/>
                  <a:pt x="657100" y="1888124"/>
                </a:cubicBezTo>
                <a:lnTo>
                  <a:pt x="657100" y="1883808"/>
                </a:lnTo>
                <a:lnTo>
                  <a:pt x="653863" y="1880571"/>
                </a:lnTo>
                <a:close/>
                <a:moveTo>
                  <a:pt x="8624798" y="1879222"/>
                </a:moveTo>
                <a:lnTo>
                  <a:pt x="8624798" y="1880301"/>
                </a:lnTo>
                <a:lnTo>
                  <a:pt x="8626956" y="1880301"/>
                </a:lnTo>
                <a:lnTo>
                  <a:pt x="8626956" y="1879222"/>
                </a:lnTo>
                <a:close/>
                <a:moveTo>
                  <a:pt x="8616166" y="1879222"/>
                </a:moveTo>
                <a:lnTo>
                  <a:pt x="8616166" y="1880301"/>
                </a:lnTo>
                <a:lnTo>
                  <a:pt x="8618324" y="1880301"/>
                </a:lnTo>
                <a:lnTo>
                  <a:pt x="8618324" y="1879222"/>
                </a:lnTo>
                <a:close/>
                <a:moveTo>
                  <a:pt x="5097715" y="1878008"/>
                </a:moveTo>
                <a:lnTo>
                  <a:pt x="5096636" y="1879087"/>
                </a:lnTo>
                <a:lnTo>
                  <a:pt x="5098794" y="1885561"/>
                </a:lnTo>
                <a:lnTo>
                  <a:pt x="5098794" y="1886640"/>
                </a:lnTo>
                <a:lnTo>
                  <a:pt x="5095557" y="1890956"/>
                </a:lnTo>
                <a:lnTo>
                  <a:pt x="5097715" y="1893114"/>
                </a:lnTo>
                <a:lnTo>
                  <a:pt x="5098794" y="1893114"/>
                </a:lnTo>
                <a:lnTo>
                  <a:pt x="5107427" y="1885561"/>
                </a:lnTo>
                <a:cubicBezTo>
                  <a:pt x="5105269" y="1880526"/>
                  <a:pt x="5102032" y="1878008"/>
                  <a:pt x="5097715" y="1878008"/>
                </a:cubicBezTo>
                <a:close/>
                <a:moveTo>
                  <a:pt x="3226728" y="1877334"/>
                </a:moveTo>
                <a:lnTo>
                  <a:pt x="3226728" y="1878413"/>
                </a:lnTo>
                <a:lnTo>
                  <a:pt x="3228886" y="1880571"/>
                </a:lnTo>
                <a:lnTo>
                  <a:pt x="3229965" y="1880571"/>
                </a:lnTo>
                <a:lnTo>
                  <a:pt x="3229965" y="1877334"/>
                </a:lnTo>
                <a:close/>
                <a:moveTo>
                  <a:pt x="3220254" y="1877334"/>
                </a:moveTo>
                <a:lnTo>
                  <a:pt x="3218096" y="1879492"/>
                </a:lnTo>
                <a:lnTo>
                  <a:pt x="3219175" y="1880571"/>
                </a:lnTo>
                <a:lnTo>
                  <a:pt x="3221333" y="1880571"/>
                </a:lnTo>
                <a:lnTo>
                  <a:pt x="3221333" y="1877334"/>
                </a:lnTo>
                <a:close/>
                <a:moveTo>
                  <a:pt x="570914" y="1876255"/>
                </a:moveTo>
                <a:cubicBezTo>
                  <a:pt x="568036" y="1877693"/>
                  <a:pt x="564035" y="1878413"/>
                  <a:pt x="558910" y="1878413"/>
                </a:cubicBezTo>
                <a:lnTo>
                  <a:pt x="552301" y="1878413"/>
                </a:lnTo>
                <a:cubicBezTo>
                  <a:pt x="552301" y="1879492"/>
                  <a:pt x="557786" y="1883088"/>
                  <a:pt x="568756" y="1889203"/>
                </a:cubicBezTo>
                <a:cubicBezTo>
                  <a:pt x="568756" y="1891361"/>
                  <a:pt x="572443" y="1894688"/>
                  <a:pt x="579816" y="1899183"/>
                </a:cubicBezTo>
                <a:cubicBezTo>
                  <a:pt x="588627" y="1909974"/>
                  <a:pt x="593393" y="1917257"/>
                  <a:pt x="594112" y="1921033"/>
                </a:cubicBezTo>
                <a:lnTo>
                  <a:pt x="596270" y="1921033"/>
                </a:lnTo>
                <a:cubicBezTo>
                  <a:pt x="600047" y="1905747"/>
                  <a:pt x="601935" y="1895137"/>
                  <a:pt x="601935" y="1889203"/>
                </a:cubicBezTo>
                <a:cubicBezTo>
                  <a:pt x="601935" y="1882009"/>
                  <a:pt x="598968" y="1878413"/>
                  <a:pt x="593033" y="1878413"/>
                </a:cubicBezTo>
                <a:lnTo>
                  <a:pt x="584266" y="1876255"/>
                </a:lnTo>
                <a:lnTo>
                  <a:pt x="570914" y="1877334"/>
                </a:lnTo>
                <a:close/>
                <a:moveTo>
                  <a:pt x="4151676" y="1874771"/>
                </a:moveTo>
                <a:lnTo>
                  <a:pt x="4151676" y="1875850"/>
                </a:lnTo>
                <a:lnTo>
                  <a:pt x="4153834" y="1878143"/>
                </a:lnTo>
                <a:lnTo>
                  <a:pt x="4154913" y="1878143"/>
                </a:lnTo>
                <a:lnTo>
                  <a:pt x="4154913" y="1876929"/>
                </a:lnTo>
                <a:lnTo>
                  <a:pt x="4152755" y="1874771"/>
                </a:lnTo>
                <a:close/>
                <a:moveTo>
                  <a:pt x="6127192" y="1874232"/>
                </a:moveTo>
                <a:lnTo>
                  <a:pt x="6127192" y="1879492"/>
                </a:lnTo>
                <a:lnTo>
                  <a:pt x="6128271" y="1880571"/>
                </a:lnTo>
                <a:lnTo>
                  <a:pt x="6129350" y="1880571"/>
                </a:lnTo>
                <a:lnTo>
                  <a:pt x="6128271" y="1874232"/>
                </a:lnTo>
                <a:close/>
                <a:moveTo>
                  <a:pt x="8287758" y="1874097"/>
                </a:moveTo>
                <a:lnTo>
                  <a:pt x="8289916" y="1876255"/>
                </a:lnTo>
                <a:lnTo>
                  <a:pt x="8290995" y="1876255"/>
                </a:lnTo>
                <a:lnTo>
                  <a:pt x="8290995" y="1874097"/>
                </a:lnTo>
                <a:close/>
                <a:moveTo>
                  <a:pt x="8207102" y="1874097"/>
                </a:moveTo>
                <a:lnTo>
                  <a:pt x="8196177" y="1875176"/>
                </a:lnTo>
                <a:lnTo>
                  <a:pt x="8194019" y="1875176"/>
                </a:lnTo>
                <a:lnTo>
                  <a:pt x="8192940" y="1880571"/>
                </a:lnTo>
                <a:lnTo>
                  <a:pt x="8192940" y="1892440"/>
                </a:lnTo>
                <a:cubicBezTo>
                  <a:pt x="8192940" y="1896576"/>
                  <a:pt x="8195818" y="1899813"/>
                  <a:pt x="8201572" y="1902151"/>
                </a:cubicBezTo>
                <a:lnTo>
                  <a:pt x="8202651" y="1901072"/>
                </a:lnTo>
                <a:lnTo>
                  <a:pt x="8208181" y="1902151"/>
                </a:lnTo>
                <a:lnTo>
                  <a:pt x="8216813" y="1899993"/>
                </a:lnTo>
                <a:lnTo>
                  <a:pt x="8221264" y="1902151"/>
                </a:lnTo>
                <a:lnTo>
                  <a:pt x="8225580" y="1901072"/>
                </a:lnTo>
                <a:lnTo>
                  <a:pt x="8225580" y="1899993"/>
                </a:lnTo>
                <a:lnTo>
                  <a:pt x="8223422" y="1899993"/>
                </a:lnTo>
                <a:lnTo>
                  <a:pt x="8222343" y="1901072"/>
                </a:lnTo>
                <a:lnTo>
                  <a:pt x="8221264" y="1901072"/>
                </a:lnTo>
                <a:cubicBezTo>
                  <a:pt x="8219826" y="1901072"/>
                  <a:pt x="8217622" y="1897475"/>
                  <a:pt x="8214655" y="1890282"/>
                </a:cubicBezTo>
                <a:lnTo>
                  <a:pt x="8214655" y="1889203"/>
                </a:lnTo>
                <a:lnTo>
                  <a:pt x="8217892" y="1884887"/>
                </a:lnTo>
                <a:lnTo>
                  <a:pt x="8215734" y="1879492"/>
                </a:lnTo>
                <a:lnTo>
                  <a:pt x="8210339" y="1879492"/>
                </a:lnTo>
                <a:cubicBezTo>
                  <a:pt x="8208361" y="1879492"/>
                  <a:pt x="8207282" y="1877693"/>
                  <a:pt x="8207102" y="1874097"/>
                </a:cubicBezTo>
                <a:close/>
                <a:moveTo>
                  <a:pt x="6223089" y="1873153"/>
                </a:moveTo>
                <a:cubicBezTo>
                  <a:pt x="6223089" y="1877379"/>
                  <a:pt x="6218458" y="1883043"/>
                  <a:pt x="6209196" y="1890147"/>
                </a:cubicBezTo>
                <a:cubicBezTo>
                  <a:pt x="6207938" y="1893024"/>
                  <a:pt x="6204026" y="1895902"/>
                  <a:pt x="6197462" y="1898779"/>
                </a:cubicBezTo>
                <a:cubicBezTo>
                  <a:pt x="6197462" y="1903724"/>
                  <a:pt x="6187526" y="1910783"/>
                  <a:pt x="6167655" y="1919954"/>
                </a:cubicBezTo>
                <a:lnTo>
                  <a:pt x="6163474" y="1919954"/>
                </a:lnTo>
                <a:lnTo>
                  <a:pt x="6160237" y="1916852"/>
                </a:lnTo>
                <a:lnTo>
                  <a:pt x="6161316" y="1915773"/>
                </a:lnTo>
                <a:lnTo>
                  <a:pt x="6162395" y="1915773"/>
                </a:lnTo>
                <a:lnTo>
                  <a:pt x="6161316" y="1911457"/>
                </a:lnTo>
                <a:lnTo>
                  <a:pt x="6160237" y="1911457"/>
                </a:lnTo>
                <a:lnTo>
                  <a:pt x="6148502" y="1922112"/>
                </a:lnTo>
                <a:lnTo>
                  <a:pt x="6150660" y="1922112"/>
                </a:lnTo>
                <a:lnTo>
                  <a:pt x="6150660" y="1923191"/>
                </a:lnTo>
                <a:lnTo>
                  <a:pt x="6151739" y="1922112"/>
                </a:lnTo>
                <a:lnTo>
                  <a:pt x="6159158" y="1922112"/>
                </a:lnTo>
                <a:lnTo>
                  <a:pt x="6163474" y="1925349"/>
                </a:lnTo>
                <a:lnTo>
                  <a:pt x="6178310" y="1924270"/>
                </a:lnTo>
                <a:lnTo>
                  <a:pt x="6180468" y="1926428"/>
                </a:lnTo>
                <a:cubicBezTo>
                  <a:pt x="6181907" y="1923191"/>
                  <a:pt x="6183345" y="1921393"/>
                  <a:pt x="6184784" y="1921033"/>
                </a:cubicBezTo>
                <a:lnTo>
                  <a:pt x="6203936" y="1921033"/>
                </a:lnTo>
                <a:cubicBezTo>
                  <a:pt x="6209061" y="1921033"/>
                  <a:pt x="6215805" y="1916807"/>
                  <a:pt x="6224168" y="1908355"/>
                </a:cubicBezTo>
                <a:lnTo>
                  <a:pt x="6226326" y="1908355"/>
                </a:lnTo>
                <a:lnTo>
                  <a:pt x="6245478" y="1916852"/>
                </a:lnTo>
                <a:lnTo>
                  <a:pt x="6246557" y="1915773"/>
                </a:lnTo>
                <a:cubicBezTo>
                  <a:pt x="6240173" y="1887359"/>
                  <a:pt x="6233429" y="1873153"/>
                  <a:pt x="6226326" y="1873153"/>
                </a:cubicBezTo>
                <a:close/>
                <a:moveTo>
                  <a:pt x="5264152" y="1872613"/>
                </a:moveTo>
                <a:lnTo>
                  <a:pt x="5264152" y="1876929"/>
                </a:lnTo>
                <a:lnTo>
                  <a:pt x="5265366" y="1876929"/>
                </a:lnTo>
                <a:lnTo>
                  <a:pt x="5265366" y="1872613"/>
                </a:lnTo>
                <a:close/>
                <a:moveTo>
                  <a:pt x="7255398" y="1871734"/>
                </a:moveTo>
                <a:cubicBezTo>
                  <a:pt x="7260433" y="1873173"/>
                  <a:pt x="7262950" y="1876050"/>
                  <a:pt x="7262950" y="1880366"/>
                </a:cubicBezTo>
                <a:cubicBezTo>
                  <a:pt x="7261872" y="1883243"/>
                  <a:pt x="7260792" y="1884682"/>
                  <a:pt x="7259714" y="1884682"/>
                </a:cubicBezTo>
                <a:lnTo>
                  <a:pt x="7256476" y="1883603"/>
                </a:lnTo>
                <a:lnTo>
                  <a:pt x="7254318" y="1885761"/>
                </a:lnTo>
                <a:cubicBezTo>
                  <a:pt x="7251441" y="1880006"/>
                  <a:pt x="7248924" y="1877129"/>
                  <a:pt x="7246766" y="1877129"/>
                </a:cubicBezTo>
                <a:lnTo>
                  <a:pt x="7246766" y="1872813"/>
                </a:lnTo>
                <a:lnTo>
                  <a:pt x="7248924" y="1872813"/>
                </a:lnTo>
                <a:close/>
                <a:moveTo>
                  <a:pt x="4124296" y="1871534"/>
                </a:moveTo>
                <a:cubicBezTo>
                  <a:pt x="4124296" y="1875131"/>
                  <a:pt x="4123576" y="1876929"/>
                  <a:pt x="4122138" y="1876929"/>
                </a:cubicBezTo>
                <a:lnTo>
                  <a:pt x="4116608" y="1876929"/>
                </a:lnTo>
                <a:lnTo>
                  <a:pt x="4113371" y="1874771"/>
                </a:lnTo>
                <a:lnTo>
                  <a:pt x="4109999" y="1874771"/>
                </a:lnTo>
                <a:lnTo>
                  <a:pt x="4107841" y="1876929"/>
                </a:lnTo>
                <a:lnTo>
                  <a:pt x="4107841" y="1880301"/>
                </a:lnTo>
                <a:lnTo>
                  <a:pt x="4115529" y="1880301"/>
                </a:lnTo>
                <a:lnTo>
                  <a:pt x="4115529" y="1884617"/>
                </a:lnTo>
                <a:cubicBezTo>
                  <a:pt x="4115529" y="1886865"/>
                  <a:pt x="4114090" y="1887989"/>
                  <a:pt x="4111213" y="1887989"/>
                </a:cubicBezTo>
                <a:lnTo>
                  <a:pt x="4109999" y="1889068"/>
                </a:lnTo>
                <a:lnTo>
                  <a:pt x="4109999" y="1893384"/>
                </a:lnTo>
                <a:lnTo>
                  <a:pt x="4115529" y="1894463"/>
                </a:lnTo>
                <a:cubicBezTo>
                  <a:pt x="4118586" y="1893564"/>
                  <a:pt x="4122947" y="1890641"/>
                  <a:pt x="4128612" y="1885696"/>
                </a:cubicBezTo>
                <a:lnTo>
                  <a:pt x="4129691" y="1873692"/>
                </a:lnTo>
                <a:lnTo>
                  <a:pt x="4128612" y="1873692"/>
                </a:lnTo>
                <a:close/>
                <a:moveTo>
                  <a:pt x="3568218" y="1871264"/>
                </a:moveTo>
                <a:lnTo>
                  <a:pt x="3573613" y="1879896"/>
                </a:lnTo>
                <a:cubicBezTo>
                  <a:pt x="3571096" y="1881875"/>
                  <a:pt x="3565701" y="1883313"/>
                  <a:pt x="3557428" y="1884212"/>
                </a:cubicBezTo>
                <a:cubicBezTo>
                  <a:pt x="3552123" y="1883313"/>
                  <a:pt x="3548481" y="1881875"/>
                  <a:pt x="3546503" y="1879896"/>
                </a:cubicBezTo>
                <a:lnTo>
                  <a:pt x="3538950" y="1884212"/>
                </a:lnTo>
                <a:lnTo>
                  <a:pt x="3537871" y="1884212"/>
                </a:lnTo>
                <a:cubicBezTo>
                  <a:pt x="3536433" y="1884212"/>
                  <a:pt x="3535713" y="1883133"/>
                  <a:pt x="3535713" y="1880975"/>
                </a:cubicBezTo>
                <a:cubicBezTo>
                  <a:pt x="3536253" y="1875221"/>
                  <a:pt x="3537332" y="1872343"/>
                  <a:pt x="3538950" y="1872343"/>
                </a:cubicBezTo>
                <a:lnTo>
                  <a:pt x="3541108" y="1872343"/>
                </a:lnTo>
                <a:lnTo>
                  <a:pt x="3545424" y="1875580"/>
                </a:lnTo>
                <a:close/>
                <a:moveTo>
                  <a:pt x="8171090" y="1870860"/>
                </a:moveTo>
                <a:lnTo>
                  <a:pt x="8171090" y="1871939"/>
                </a:lnTo>
                <a:lnTo>
                  <a:pt x="8173248" y="1871939"/>
                </a:lnTo>
                <a:lnTo>
                  <a:pt x="8173248" y="1870860"/>
                </a:lnTo>
                <a:close/>
                <a:moveTo>
                  <a:pt x="1216145" y="1870320"/>
                </a:moveTo>
                <a:lnTo>
                  <a:pt x="1213987" y="1872478"/>
                </a:lnTo>
                <a:lnTo>
                  <a:pt x="1213987" y="1873557"/>
                </a:lnTo>
                <a:lnTo>
                  <a:pt x="1218304" y="1874636"/>
                </a:lnTo>
                <a:lnTo>
                  <a:pt x="1218304" y="1872478"/>
                </a:lnTo>
                <a:close/>
                <a:moveTo>
                  <a:pt x="3223491" y="1868702"/>
                </a:moveTo>
                <a:lnTo>
                  <a:pt x="3223491" y="1870860"/>
                </a:lnTo>
                <a:lnTo>
                  <a:pt x="3225649" y="1873018"/>
                </a:lnTo>
                <a:lnTo>
                  <a:pt x="3231044" y="1873018"/>
                </a:lnTo>
                <a:lnTo>
                  <a:pt x="3234281" y="1869781"/>
                </a:lnTo>
                <a:lnTo>
                  <a:pt x="3233202" y="1868702"/>
                </a:lnTo>
                <a:close/>
                <a:moveTo>
                  <a:pt x="19286" y="1868553"/>
                </a:moveTo>
                <a:lnTo>
                  <a:pt x="21444" y="1868553"/>
                </a:lnTo>
                <a:lnTo>
                  <a:pt x="22523" y="1873813"/>
                </a:lnTo>
                <a:lnTo>
                  <a:pt x="21444" y="1873813"/>
                </a:lnTo>
                <a:lnTo>
                  <a:pt x="19286" y="1871655"/>
                </a:lnTo>
                <a:close/>
                <a:moveTo>
                  <a:pt x="4089229" y="1868297"/>
                </a:moveTo>
                <a:lnTo>
                  <a:pt x="4085991" y="1869376"/>
                </a:lnTo>
                <a:lnTo>
                  <a:pt x="4085991" y="1871534"/>
                </a:lnTo>
                <a:lnTo>
                  <a:pt x="4089229" y="1871534"/>
                </a:lnTo>
                <a:lnTo>
                  <a:pt x="4091387" y="1869376"/>
                </a:lnTo>
                <a:lnTo>
                  <a:pt x="4090308" y="1868297"/>
                </a:lnTo>
                <a:close/>
                <a:moveTo>
                  <a:pt x="7757981" y="1866813"/>
                </a:moveTo>
                <a:lnTo>
                  <a:pt x="7757981" y="1868971"/>
                </a:lnTo>
                <a:lnTo>
                  <a:pt x="7761218" y="1868971"/>
                </a:lnTo>
                <a:lnTo>
                  <a:pt x="7761218" y="1866813"/>
                </a:lnTo>
                <a:close/>
                <a:moveTo>
                  <a:pt x="8282228" y="1866544"/>
                </a:moveTo>
                <a:cubicBezTo>
                  <a:pt x="8275574" y="1868881"/>
                  <a:pt x="8270853" y="1871399"/>
                  <a:pt x="8268066" y="1874097"/>
                </a:cubicBezTo>
                <a:lnTo>
                  <a:pt x="8263750" y="1871939"/>
                </a:lnTo>
                <a:lnTo>
                  <a:pt x="8259434" y="1883808"/>
                </a:lnTo>
                <a:cubicBezTo>
                  <a:pt x="8259973" y="1893878"/>
                  <a:pt x="8261772" y="1898914"/>
                  <a:pt x="8264829" y="1898914"/>
                </a:cubicBezTo>
                <a:cubicBezTo>
                  <a:pt x="8267347" y="1898914"/>
                  <a:pt x="8273146" y="1891720"/>
                  <a:pt x="8282228" y="1877334"/>
                </a:cubicBezTo>
                <a:lnTo>
                  <a:pt x="8282228" y="1874097"/>
                </a:lnTo>
                <a:lnTo>
                  <a:pt x="8274675" y="1874097"/>
                </a:lnTo>
                <a:lnTo>
                  <a:pt x="8274675" y="1873018"/>
                </a:lnTo>
                <a:cubicBezTo>
                  <a:pt x="8275934" y="1870140"/>
                  <a:pt x="8279171" y="1868702"/>
                  <a:pt x="8284386" y="1868702"/>
                </a:cubicBezTo>
                <a:close/>
                <a:moveTo>
                  <a:pt x="1575305" y="1866409"/>
                </a:moveTo>
                <a:cubicBezTo>
                  <a:pt x="1571708" y="1870725"/>
                  <a:pt x="1568111" y="1872883"/>
                  <a:pt x="1564515" y="1872883"/>
                </a:cubicBezTo>
                <a:lnTo>
                  <a:pt x="1563436" y="1883808"/>
                </a:lnTo>
                <a:cubicBezTo>
                  <a:pt x="1565594" y="1886505"/>
                  <a:pt x="1566674" y="1889068"/>
                  <a:pt x="1566674" y="1891496"/>
                </a:cubicBezTo>
                <a:lnTo>
                  <a:pt x="1566674" y="1892575"/>
                </a:lnTo>
                <a:lnTo>
                  <a:pt x="1565594" y="1913345"/>
                </a:lnTo>
                <a:lnTo>
                  <a:pt x="1566674" y="1923056"/>
                </a:lnTo>
                <a:lnTo>
                  <a:pt x="1565594" y="1933981"/>
                </a:lnTo>
                <a:lnTo>
                  <a:pt x="1567751" y="1949357"/>
                </a:lnTo>
                <a:lnTo>
                  <a:pt x="1567751" y="1950436"/>
                </a:lnTo>
                <a:lnTo>
                  <a:pt x="1565594" y="1959068"/>
                </a:lnTo>
                <a:lnTo>
                  <a:pt x="1565594" y="1960282"/>
                </a:lnTo>
                <a:lnTo>
                  <a:pt x="1567751" y="1963519"/>
                </a:lnTo>
                <a:lnTo>
                  <a:pt x="1567751" y="1967835"/>
                </a:lnTo>
                <a:cubicBezTo>
                  <a:pt x="1567393" y="1970083"/>
                  <a:pt x="1564875" y="1971207"/>
                  <a:pt x="1560199" y="1971207"/>
                </a:cubicBezTo>
                <a:lnTo>
                  <a:pt x="1560199" y="1972286"/>
                </a:lnTo>
                <a:lnTo>
                  <a:pt x="1563436" y="1972286"/>
                </a:lnTo>
                <a:lnTo>
                  <a:pt x="1566674" y="1971207"/>
                </a:lnTo>
                <a:lnTo>
                  <a:pt x="1567751" y="1972286"/>
                </a:lnTo>
                <a:lnTo>
                  <a:pt x="1567751" y="1987527"/>
                </a:lnTo>
                <a:lnTo>
                  <a:pt x="1569911" y="1989685"/>
                </a:lnTo>
                <a:lnTo>
                  <a:pt x="1570990" y="1989685"/>
                </a:lnTo>
                <a:lnTo>
                  <a:pt x="1574227" y="1985369"/>
                </a:lnTo>
                <a:lnTo>
                  <a:pt x="1576385" y="1985369"/>
                </a:lnTo>
                <a:lnTo>
                  <a:pt x="1574227" y="1979839"/>
                </a:lnTo>
                <a:lnTo>
                  <a:pt x="1578542" y="1954752"/>
                </a:lnTo>
                <a:lnTo>
                  <a:pt x="1578542" y="1948278"/>
                </a:lnTo>
                <a:cubicBezTo>
                  <a:pt x="1576385" y="1948278"/>
                  <a:pt x="1575305" y="1947514"/>
                  <a:pt x="1575305" y="1945985"/>
                </a:cubicBezTo>
                <a:lnTo>
                  <a:pt x="1575305" y="1920898"/>
                </a:lnTo>
                <a:lnTo>
                  <a:pt x="1577463" y="1917661"/>
                </a:lnTo>
                <a:lnTo>
                  <a:pt x="1577463" y="1895812"/>
                </a:lnTo>
                <a:cubicBezTo>
                  <a:pt x="1577463" y="1894373"/>
                  <a:pt x="1578901" y="1893654"/>
                  <a:pt x="1581779" y="1893654"/>
                </a:cubicBezTo>
                <a:lnTo>
                  <a:pt x="1582858" y="1892575"/>
                </a:lnTo>
                <a:lnTo>
                  <a:pt x="1582858" y="1889338"/>
                </a:lnTo>
                <a:lnTo>
                  <a:pt x="1580700" y="1889338"/>
                </a:lnTo>
                <a:lnTo>
                  <a:pt x="1579621" y="1890417"/>
                </a:lnTo>
                <a:lnTo>
                  <a:pt x="1578542" y="1890417"/>
                </a:lnTo>
                <a:lnTo>
                  <a:pt x="1575305" y="1878413"/>
                </a:lnTo>
                <a:lnTo>
                  <a:pt x="1578542" y="1872883"/>
                </a:lnTo>
                <a:lnTo>
                  <a:pt x="1578542" y="1871804"/>
                </a:lnTo>
                <a:lnTo>
                  <a:pt x="1577463" y="1866409"/>
                </a:lnTo>
                <a:close/>
                <a:moveTo>
                  <a:pt x="90770" y="1866395"/>
                </a:moveTo>
                <a:lnTo>
                  <a:pt x="90770" y="1867474"/>
                </a:lnTo>
                <a:lnTo>
                  <a:pt x="92928" y="1867474"/>
                </a:lnTo>
                <a:lnTo>
                  <a:pt x="92928" y="1866395"/>
                </a:lnTo>
                <a:close/>
                <a:moveTo>
                  <a:pt x="4106762" y="1866004"/>
                </a:moveTo>
                <a:lnTo>
                  <a:pt x="4106762" y="1867083"/>
                </a:lnTo>
                <a:lnTo>
                  <a:pt x="4108920" y="1867083"/>
                </a:lnTo>
                <a:lnTo>
                  <a:pt x="4108920" y="1866004"/>
                </a:lnTo>
                <a:close/>
                <a:moveTo>
                  <a:pt x="3220254" y="1865465"/>
                </a:moveTo>
                <a:lnTo>
                  <a:pt x="3219175" y="1866544"/>
                </a:lnTo>
                <a:lnTo>
                  <a:pt x="3219175" y="1867623"/>
                </a:lnTo>
                <a:lnTo>
                  <a:pt x="3222412" y="1867623"/>
                </a:lnTo>
                <a:close/>
                <a:moveTo>
                  <a:pt x="5120375" y="1865060"/>
                </a:moveTo>
                <a:lnTo>
                  <a:pt x="5119296" y="1868297"/>
                </a:lnTo>
                <a:lnTo>
                  <a:pt x="5120375" y="1872613"/>
                </a:lnTo>
                <a:lnTo>
                  <a:pt x="5121454" y="1872613"/>
                </a:lnTo>
                <a:lnTo>
                  <a:pt x="5121454" y="1869376"/>
                </a:lnTo>
                <a:lnTo>
                  <a:pt x="5120375" y="1869376"/>
                </a:lnTo>
                <a:lnTo>
                  <a:pt x="5121454" y="1868297"/>
                </a:lnTo>
                <a:lnTo>
                  <a:pt x="5121454" y="1865060"/>
                </a:lnTo>
                <a:close/>
                <a:moveTo>
                  <a:pt x="82273" y="1864237"/>
                </a:moveTo>
                <a:lnTo>
                  <a:pt x="80115" y="1866395"/>
                </a:lnTo>
                <a:lnTo>
                  <a:pt x="80115" y="1867474"/>
                </a:lnTo>
                <a:lnTo>
                  <a:pt x="81195" y="1866395"/>
                </a:lnTo>
                <a:lnTo>
                  <a:pt x="83352" y="1866395"/>
                </a:lnTo>
                <a:cubicBezTo>
                  <a:pt x="85420" y="1866395"/>
                  <a:pt x="86455" y="1867833"/>
                  <a:pt x="86455" y="1870711"/>
                </a:cubicBezTo>
                <a:lnTo>
                  <a:pt x="88612" y="1870711"/>
                </a:lnTo>
                <a:lnTo>
                  <a:pt x="88612" y="1867474"/>
                </a:lnTo>
                <a:cubicBezTo>
                  <a:pt x="86814" y="1867474"/>
                  <a:pt x="85060" y="1866395"/>
                  <a:pt x="83352" y="1864237"/>
                </a:cubicBezTo>
                <a:close/>
                <a:moveTo>
                  <a:pt x="5706799" y="1863307"/>
                </a:moveTo>
                <a:lnTo>
                  <a:pt x="5706799" y="1864386"/>
                </a:lnTo>
                <a:lnTo>
                  <a:pt x="5708957" y="1864386"/>
                </a:lnTo>
                <a:lnTo>
                  <a:pt x="5708957" y="1863307"/>
                </a:lnTo>
                <a:close/>
                <a:moveTo>
                  <a:pt x="7092198" y="1863102"/>
                </a:moveTo>
                <a:lnTo>
                  <a:pt x="7098672" y="1864181"/>
                </a:lnTo>
                <a:lnTo>
                  <a:pt x="7113778" y="1863102"/>
                </a:lnTo>
                <a:lnTo>
                  <a:pt x="7114857" y="1863102"/>
                </a:lnTo>
                <a:cubicBezTo>
                  <a:pt x="7123489" y="1863102"/>
                  <a:pt x="7127805" y="1865620"/>
                  <a:pt x="7127805" y="1870655"/>
                </a:cubicBezTo>
                <a:lnTo>
                  <a:pt x="7131042" y="1870655"/>
                </a:lnTo>
                <a:cubicBezTo>
                  <a:pt x="7133740" y="1868497"/>
                  <a:pt x="7136977" y="1867418"/>
                  <a:pt x="7140753" y="1867418"/>
                </a:cubicBezTo>
                <a:cubicBezTo>
                  <a:pt x="7146328" y="1867418"/>
                  <a:pt x="7149970" y="1869216"/>
                  <a:pt x="7151678" y="1872813"/>
                </a:cubicBezTo>
                <a:lnTo>
                  <a:pt x="7151678" y="1879287"/>
                </a:lnTo>
                <a:cubicBezTo>
                  <a:pt x="7151678" y="1881445"/>
                  <a:pt x="7148756" y="1882884"/>
                  <a:pt x="7142911" y="1883603"/>
                </a:cubicBezTo>
                <a:lnTo>
                  <a:pt x="7140753" y="1878208"/>
                </a:lnTo>
                <a:lnTo>
                  <a:pt x="7138595" y="1878208"/>
                </a:lnTo>
                <a:lnTo>
                  <a:pt x="7138595" y="1884682"/>
                </a:lnTo>
                <a:cubicBezTo>
                  <a:pt x="7138595" y="1890257"/>
                  <a:pt x="7140034" y="1893494"/>
                  <a:pt x="7142911" y="1894393"/>
                </a:cubicBezTo>
                <a:lnTo>
                  <a:pt x="7143990" y="1894393"/>
                </a:lnTo>
                <a:lnTo>
                  <a:pt x="7157073" y="1883603"/>
                </a:lnTo>
                <a:cubicBezTo>
                  <a:pt x="7168942" y="1883603"/>
                  <a:pt x="7177215" y="1891201"/>
                  <a:pt x="7181890" y="1906397"/>
                </a:cubicBezTo>
                <a:lnTo>
                  <a:pt x="7181890" y="1907476"/>
                </a:lnTo>
                <a:lnTo>
                  <a:pt x="7177574" y="1906397"/>
                </a:lnTo>
                <a:lnTo>
                  <a:pt x="7168942" y="1909634"/>
                </a:lnTo>
                <a:lnTo>
                  <a:pt x="7160310" y="1909634"/>
                </a:lnTo>
                <a:cubicBezTo>
                  <a:pt x="7155994" y="1909634"/>
                  <a:pt x="7153836" y="1908195"/>
                  <a:pt x="7153836" y="1905318"/>
                </a:cubicBezTo>
                <a:lnTo>
                  <a:pt x="7149385" y="1911792"/>
                </a:lnTo>
                <a:lnTo>
                  <a:pt x="7158152" y="1911792"/>
                </a:lnTo>
                <a:cubicBezTo>
                  <a:pt x="7164626" y="1912871"/>
                  <a:pt x="7167863" y="1915748"/>
                  <a:pt x="7167863" y="1920424"/>
                </a:cubicBezTo>
                <a:cubicBezTo>
                  <a:pt x="7167863" y="1924021"/>
                  <a:pt x="7162064" y="1929056"/>
                  <a:pt x="7150464" y="1935530"/>
                </a:cubicBezTo>
                <a:cubicBezTo>
                  <a:pt x="7149206" y="1940565"/>
                  <a:pt x="7147048" y="1943083"/>
                  <a:pt x="7143990" y="1943083"/>
                </a:cubicBezTo>
                <a:lnTo>
                  <a:pt x="7145069" y="1948478"/>
                </a:lnTo>
                <a:lnTo>
                  <a:pt x="7143990" y="1949557"/>
                </a:lnTo>
                <a:lnTo>
                  <a:pt x="7142911" y="1948478"/>
                </a:lnTo>
                <a:lnTo>
                  <a:pt x="7137516" y="1948478"/>
                </a:lnTo>
                <a:lnTo>
                  <a:pt x="7135358" y="1950636"/>
                </a:lnTo>
                <a:lnTo>
                  <a:pt x="7139674" y="1951715"/>
                </a:lnTo>
                <a:lnTo>
                  <a:pt x="7143990" y="1950636"/>
                </a:lnTo>
                <a:lnTo>
                  <a:pt x="7147227" y="1953873"/>
                </a:lnTo>
                <a:lnTo>
                  <a:pt x="7151678" y="1952794"/>
                </a:lnTo>
                <a:lnTo>
                  <a:pt x="7152757" y="1953873"/>
                </a:lnTo>
                <a:lnTo>
                  <a:pt x="7153836" y="1950636"/>
                </a:lnTo>
                <a:lnTo>
                  <a:pt x="7152757" y="1949557"/>
                </a:lnTo>
                <a:lnTo>
                  <a:pt x="7152757" y="1947399"/>
                </a:lnTo>
                <a:cubicBezTo>
                  <a:pt x="7157973" y="1940386"/>
                  <a:pt x="7163368" y="1934631"/>
                  <a:pt x="7168942" y="1930135"/>
                </a:cubicBezTo>
                <a:lnTo>
                  <a:pt x="7170021" y="1930135"/>
                </a:lnTo>
                <a:cubicBezTo>
                  <a:pt x="7178294" y="1930135"/>
                  <a:pt x="7186926" y="1937688"/>
                  <a:pt x="7195918" y="1952794"/>
                </a:cubicBezTo>
                <a:lnTo>
                  <a:pt x="7195918" y="1953873"/>
                </a:lnTo>
                <a:lnTo>
                  <a:pt x="7198076" y="1953873"/>
                </a:lnTo>
                <a:cubicBezTo>
                  <a:pt x="7200234" y="1953334"/>
                  <a:pt x="7201312" y="1950456"/>
                  <a:pt x="7201312" y="1945241"/>
                </a:cubicBezTo>
                <a:lnTo>
                  <a:pt x="7201312" y="1944162"/>
                </a:lnTo>
                <a:cubicBezTo>
                  <a:pt x="7198435" y="1944162"/>
                  <a:pt x="7196996" y="1942004"/>
                  <a:pt x="7196996" y="1937688"/>
                </a:cubicBezTo>
                <a:lnTo>
                  <a:pt x="7196996" y="1936609"/>
                </a:lnTo>
                <a:lnTo>
                  <a:pt x="7203470" y="1926898"/>
                </a:lnTo>
                <a:lnTo>
                  <a:pt x="7201312" y="1920424"/>
                </a:lnTo>
                <a:lnTo>
                  <a:pt x="7203470" y="1915029"/>
                </a:lnTo>
                <a:lnTo>
                  <a:pt x="7202392" y="1913950"/>
                </a:lnTo>
                <a:lnTo>
                  <a:pt x="7202392" y="1912871"/>
                </a:lnTo>
                <a:cubicBezTo>
                  <a:pt x="7202931" y="1891201"/>
                  <a:pt x="7204370" y="1880366"/>
                  <a:pt x="7206708" y="1880366"/>
                </a:cubicBezTo>
                <a:lnTo>
                  <a:pt x="7205628" y="1869576"/>
                </a:lnTo>
                <a:cubicBezTo>
                  <a:pt x="7205628" y="1865260"/>
                  <a:pt x="7210709" y="1863102"/>
                  <a:pt x="7220869" y="1863102"/>
                </a:cubicBezTo>
                <a:cubicBezTo>
                  <a:pt x="7229142" y="1870655"/>
                  <a:pt x="7237414" y="1874611"/>
                  <a:pt x="7245686" y="1874971"/>
                </a:cubicBezTo>
                <a:lnTo>
                  <a:pt x="7246766" y="1879287"/>
                </a:lnTo>
                <a:lnTo>
                  <a:pt x="7245686" y="1880366"/>
                </a:lnTo>
                <a:lnTo>
                  <a:pt x="7251082" y="1882524"/>
                </a:lnTo>
                <a:lnTo>
                  <a:pt x="7251082" y="1883603"/>
                </a:lnTo>
                <a:cubicBezTo>
                  <a:pt x="7249643" y="1885222"/>
                  <a:pt x="7247844" y="1891381"/>
                  <a:pt x="7245686" y="1902081"/>
                </a:cubicBezTo>
                <a:lnTo>
                  <a:pt x="7243528" y="1902081"/>
                </a:lnTo>
                <a:lnTo>
                  <a:pt x="7243528" y="1909634"/>
                </a:lnTo>
                <a:lnTo>
                  <a:pt x="7238134" y="1927977"/>
                </a:lnTo>
                <a:lnTo>
                  <a:pt x="7238134" y="1929056"/>
                </a:lnTo>
                <a:lnTo>
                  <a:pt x="7248924" y="1927977"/>
                </a:lnTo>
                <a:lnTo>
                  <a:pt x="7257556" y="1932293"/>
                </a:lnTo>
                <a:lnTo>
                  <a:pt x="7271582" y="1927977"/>
                </a:lnTo>
                <a:lnTo>
                  <a:pt x="7272662" y="1929056"/>
                </a:lnTo>
                <a:lnTo>
                  <a:pt x="7274820" y="1929056"/>
                </a:lnTo>
                <a:lnTo>
                  <a:pt x="7274820" y="1927977"/>
                </a:lnTo>
                <a:cubicBezTo>
                  <a:pt x="7272662" y="1927977"/>
                  <a:pt x="7271582" y="1927258"/>
                  <a:pt x="7271582" y="1925819"/>
                </a:cubicBezTo>
                <a:lnTo>
                  <a:pt x="7271582" y="1924740"/>
                </a:lnTo>
                <a:lnTo>
                  <a:pt x="7283452" y="1906397"/>
                </a:lnTo>
                <a:lnTo>
                  <a:pt x="7284666" y="1906397"/>
                </a:lnTo>
                <a:cubicBezTo>
                  <a:pt x="7286824" y="1906397"/>
                  <a:pt x="7292218" y="1909634"/>
                  <a:pt x="7300850" y="1916108"/>
                </a:cubicBezTo>
                <a:lnTo>
                  <a:pt x="7304088" y="1917187"/>
                </a:lnTo>
                <a:lnTo>
                  <a:pt x="7307324" y="1916108"/>
                </a:lnTo>
                <a:cubicBezTo>
                  <a:pt x="7311640" y="1922222"/>
                  <a:pt x="7313798" y="1926538"/>
                  <a:pt x="7313798" y="1929056"/>
                </a:cubicBezTo>
                <a:lnTo>
                  <a:pt x="7313798" y="1931214"/>
                </a:lnTo>
                <a:lnTo>
                  <a:pt x="7307324" y="1937688"/>
                </a:lnTo>
                <a:lnTo>
                  <a:pt x="7304088" y="1934451"/>
                </a:lnTo>
                <a:lnTo>
                  <a:pt x="7304088" y="1935530"/>
                </a:lnTo>
                <a:lnTo>
                  <a:pt x="7305166" y="1938767"/>
                </a:lnTo>
                <a:lnTo>
                  <a:pt x="7298692" y="1944162"/>
                </a:lnTo>
                <a:cubicBezTo>
                  <a:pt x="7291320" y="1941465"/>
                  <a:pt x="7284081" y="1936789"/>
                  <a:pt x="7276978" y="1930135"/>
                </a:cubicBezTo>
                <a:lnTo>
                  <a:pt x="7276978" y="1931214"/>
                </a:lnTo>
                <a:lnTo>
                  <a:pt x="7281294" y="1938767"/>
                </a:lnTo>
                <a:lnTo>
                  <a:pt x="7282372" y="1937688"/>
                </a:lnTo>
                <a:lnTo>
                  <a:pt x="7283452" y="1937688"/>
                </a:lnTo>
                <a:cubicBezTo>
                  <a:pt x="7284620" y="1937688"/>
                  <a:pt x="7285744" y="1939127"/>
                  <a:pt x="7286824" y="1942004"/>
                </a:cubicBezTo>
                <a:lnTo>
                  <a:pt x="7287902" y="1940925"/>
                </a:lnTo>
                <a:lnTo>
                  <a:pt x="7288982" y="1940925"/>
                </a:lnTo>
                <a:lnTo>
                  <a:pt x="7299772" y="1948478"/>
                </a:lnTo>
                <a:cubicBezTo>
                  <a:pt x="7295995" y="1979500"/>
                  <a:pt x="7292039" y="1995010"/>
                  <a:pt x="7287902" y="1995010"/>
                </a:cubicBezTo>
                <a:lnTo>
                  <a:pt x="7287902" y="1996089"/>
                </a:lnTo>
                <a:lnTo>
                  <a:pt x="7288982" y="2000405"/>
                </a:lnTo>
                <a:lnTo>
                  <a:pt x="7284666" y="2006879"/>
                </a:lnTo>
                <a:lnTo>
                  <a:pt x="7285744" y="2015511"/>
                </a:lnTo>
                <a:lnTo>
                  <a:pt x="7272662" y="2051253"/>
                </a:lnTo>
                <a:cubicBezTo>
                  <a:pt x="7272662" y="2052692"/>
                  <a:pt x="7274820" y="2054131"/>
                  <a:pt x="7279136" y="2055569"/>
                </a:cubicBezTo>
                <a:cubicBezTo>
                  <a:pt x="7279136" y="2058447"/>
                  <a:pt x="7282777" y="2059885"/>
                  <a:pt x="7290060" y="2059885"/>
                </a:cubicBezTo>
                <a:cubicBezTo>
                  <a:pt x="7290600" y="2062223"/>
                  <a:pt x="7295995" y="2065460"/>
                  <a:pt x="7306246" y="2069596"/>
                </a:cubicBezTo>
                <a:cubicBezTo>
                  <a:pt x="7313259" y="2074632"/>
                  <a:pt x="7316856" y="2077869"/>
                  <a:pt x="7317036" y="2079307"/>
                </a:cubicBezTo>
                <a:lnTo>
                  <a:pt x="7317036" y="2080386"/>
                </a:lnTo>
                <a:lnTo>
                  <a:pt x="7294376" y="2123681"/>
                </a:lnTo>
                <a:lnTo>
                  <a:pt x="7293298" y="2123681"/>
                </a:lnTo>
                <a:cubicBezTo>
                  <a:pt x="7290780" y="2123681"/>
                  <a:pt x="7282103" y="2117927"/>
                  <a:pt x="7267266" y="2106417"/>
                </a:cubicBezTo>
                <a:cubicBezTo>
                  <a:pt x="7252160" y="2103540"/>
                  <a:pt x="7244608" y="2099179"/>
                  <a:pt x="7244608" y="2093334"/>
                </a:cubicBezTo>
                <a:lnTo>
                  <a:pt x="7240292" y="2091176"/>
                </a:lnTo>
                <a:cubicBezTo>
                  <a:pt x="7228422" y="2096302"/>
                  <a:pt x="7219746" y="2102101"/>
                  <a:pt x="7214260" y="2108575"/>
                </a:cubicBezTo>
                <a:cubicBezTo>
                  <a:pt x="7201133" y="2114510"/>
                  <a:pt x="7191422" y="2120624"/>
                  <a:pt x="7185127" y="2126918"/>
                </a:cubicBezTo>
                <a:lnTo>
                  <a:pt x="7180811" y="2127997"/>
                </a:lnTo>
                <a:lnTo>
                  <a:pt x="7165705" y="2124760"/>
                </a:lnTo>
                <a:lnTo>
                  <a:pt x="7159231" y="2126918"/>
                </a:lnTo>
                <a:lnTo>
                  <a:pt x="7158152" y="2125839"/>
                </a:lnTo>
                <a:lnTo>
                  <a:pt x="7158152" y="2124760"/>
                </a:lnTo>
                <a:cubicBezTo>
                  <a:pt x="7163907" y="2124401"/>
                  <a:pt x="7166784" y="2122243"/>
                  <a:pt x="7166784" y="2118286"/>
                </a:cubicBezTo>
                <a:cubicBezTo>
                  <a:pt x="7172359" y="2112532"/>
                  <a:pt x="7181711" y="2106058"/>
                  <a:pt x="7194838" y="2098864"/>
                </a:cubicBezTo>
                <a:cubicBezTo>
                  <a:pt x="7204909" y="2086366"/>
                  <a:pt x="7212867" y="2079847"/>
                  <a:pt x="7218711" y="2079307"/>
                </a:cubicBezTo>
                <a:cubicBezTo>
                  <a:pt x="7219431" y="2071395"/>
                  <a:pt x="7221229" y="2067438"/>
                  <a:pt x="7224106" y="2067438"/>
                </a:cubicBezTo>
                <a:lnTo>
                  <a:pt x="7221948" y="2064201"/>
                </a:lnTo>
                <a:cubicBezTo>
                  <a:pt x="7223387" y="2064201"/>
                  <a:pt x="7224106" y="2063122"/>
                  <a:pt x="7224106" y="2060964"/>
                </a:cubicBezTo>
                <a:cubicBezTo>
                  <a:pt x="7224106" y="2055929"/>
                  <a:pt x="7223387" y="2053411"/>
                  <a:pt x="7221948" y="2053411"/>
                </a:cubicBezTo>
                <a:lnTo>
                  <a:pt x="7223028" y="2045858"/>
                </a:lnTo>
                <a:lnTo>
                  <a:pt x="7223028" y="2035068"/>
                </a:lnTo>
                <a:lnTo>
                  <a:pt x="7228422" y="2028459"/>
                </a:lnTo>
                <a:lnTo>
                  <a:pt x="7228422" y="2025222"/>
                </a:lnTo>
                <a:cubicBezTo>
                  <a:pt x="7228422" y="2023784"/>
                  <a:pt x="7227344" y="2023064"/>
                  <a:pt x="7225186" y="2023064"/>
                </a:cubicBezTo>
                <a:cubicBezTo>
                  <a:pt x="7222128" y="2023064"/>
                  <a:pt x="7219970" y="2015152"/>
                  <a:pt x="7218711" y="1999326"/>
                </a:cubicBezTo>
                <a:cubicBezTo>
                  <a:pt x="7216104" y="1999326"/>
                  <a:pt x="7214260" y="1992493"/>
                  <a:pt x="7213182" y="1978825"/>
                </a:cubicBezTo>
                <a:lnTo>
                  <a:pt x="7190523" y="2003642"/>
                </a:lnTo>
                <a:lnTo>
                  <a:pt x="7185127" y="2004721"/>
                </a:lnTo>
                <a:lnTo>
                  <a:pt x="7184048" y="2003642"/>
                </a:lnTo>
                <a:lnTo>
                  <a:pt x="7184048" y="2001484"/>
                </a:lnTo>
                <a:lnTo>
                  <a:pt x="7187285" y="1995010"/>
                </a:lnTo>
                <a:lnTo>
                  <a:pt x="7186206" y="1993931"/>
                </a:lnTo>
                <a:lnTo>
                  <a:pt x="7185127" y="1993931"/>
                </a:lnTo>
                <a:cubicBezTo>
                  <a:pt x="7182250" y="1994291"/>
                  <a:pt x="7178294" y="1997888"/>
                  <a:pt x="7173258" y="2004721"/>
                </a:cubicBezTo>
                <a:cubicBezTo>
                  <a:pt x="7170741" y="2005081"/>
                  <a:pt x="7167863" y="2007239"/>
                  <a:pt x="7164626" y="2011195"/>
                </a:cubicBezTo>
                <a:lnTo>
                  <a:pt x="7160310" y="2011195"/>
                </a:lnTo>
                <a:cubicBezTo>
                  <a:pt x="7164626" y="2015152"/>
                  <a:pt x="7166784" y="2019468"/>
                  <a:pt x="7166784" y="2024143"/>
                </a:cubicBezTo>
                <a:lnTo>
                  <a:pt x="7165705" y="2025222"/>
                </a:lnTo>
                <a:cubicBezTo>
                  <a:pt x="7165705" y="2026661"/>
                  <a:pt x="7163907" y="2027380"/>
                  <a:pt x="7160310" y="2027380"/>
                </a:cubicBezTo>
                <a:lnTo>
                  <a:pt x="7159231" y="2028459"/>
                </a:lnTo>
                <a:lnTo>
                  <a:pt x="7159231" y="2030752"/>
                </a:lnTo>
                <a:cubicBezTo>
                  <a:pt x="7159771" y="2035068"/>
                  <a:pt x="7160850" y="2037226"/>
                  <a:pt x="7162468" y="2037226"/>
                </a:cubicBezTo>
                <a:lnTo>
                  <a:pt x="7164626" y="2037226"/>
                </a:lnTo>
                <a:cubicBezTo>
                  <a:pt x="7167144" y="2029224"/>
                  <a:pt x="7171100" y="2025222"/>
                  <a:pt x="7176495" y="2025222"/>
                </a:cubicBezTo>
                <a:lnTo>
                  <a:pt x="7185127" y="2029538"/>
                </a:lnTo>
                <a:lnTo>
                  <a:pt x="7194838" y="2028459"/>
                </a:lnTo>
                <a:lnTo>
                  <a:pt x="7195918" y="2029538"/>
                </a:lnTo>
                <a:lnTo>
                  <a:pt x="7195918" y="2030752"/>
                </a:lnTo>
                <a:cubicBezTo>
                  <a:pt x="7195918" y="2033270"/>
                  <a:pt x="7190523" y="2035788"/>
                  <a:pt x="7179732" y="2038305"/>
                </a:cubicBezTo>
                <a:cubicBezTo>
                  <a:pt x="7177934" y="2041542"/>
                  <a:pt x="7171820" y="2045499"/>
                  <a:pt x="7161389" y="2050174"/>
                </a:cubicBezTo>
                <a:cubicBezTo>
                  <a:pt x="7159951" y="2056828"/>
                  <a:pt x="7159231" y="2066179"/>
                  <a:pt x="7159231" y="2078228"/>
                </a:cubicBezTo>
                <a:lnTo>
                  <a:pt x="7160310" y="2082544"/>
                </a:lnTo>
                <a:lnTo>
                  <a:pt x="7159231" y="2085781"/>
                </a:lnTo>
                <a:lnTo>
                  <a:pt x="7160310" y="2091176"/>
                </a:lnTo>
                <a:lnTo>
                  <a:pt x="7157073" y="2097785"/>
                </a:lnTo>
                <a:lnTo>
                  <a:pt x="7158152" y="2106417"/>
                </a:lnTo>
                <a:cubicBezTo>
                  <a:pt x="7158152" y="2112172"/>
                  <a:pt x="7155994" y="2115049"/>
                  <a:pt x="7151678" y="2115049"/>
                </a:cubicBezTo>
                <a:cubicBezTo>
                  <a:pt x="7145834" y="2115049"/>
                  <a:pt x="7142911" y="2117207"/>
                  <a:pt x="7142911" y="2121523"/>
                </a:cubicBezTo>
                <a:cubicBezTo>
                  <a:pt x="7139135" y="2125120"/>
                  <a:pt x="7135898" y="2126918"/>
                  <a:pt x="7133200" y="2126918"/>
                </a:cubicBezTo>
                <a:lnTo>
                  <a:pt x="7128884" y="2126918"/>
                </a:lnTo>
                <a:lnTo>
                  <a:pt x="7124568" y="2123681"/>
                </a:lnTo>
                <a:lnTo>
                  <a:pt x="7118094" y="2129076"/>
                </a:lnTo>
                <a:lnTo>
                  <a:pt x="7112699" y="2129076"/>
                </a:lnTo>
                <a:cubicBezTo>
                  <a:pt x="7106046" y="2129076"/>
                  <a:pt x="7101370" y="2127638"/>
                  <a:pt x="7098672" y="2124760"/>
                </a:cubicBezTo>
                <a:lnTo>
                  <a:pt x="7099751" y="2113970"/>
                </a:lnTo>
                <a:cubicBezTo>
                  <a:pt x="7096335" y="2101652"/>
                  <a:pt x="7091659" y="2095492"/>
                  <a:pt x="7085724" y="2095492"/>
                </a:cubicBezTo>
                <a:cubicBezTo>
                  <a:pt x="7080599" y="2091896"/>
                  <a:pt x="7078036" y="2088659"/>
                  <a:pt x="7078036" y="2085781"/>
                </a:cubicBezTo>
                <a:lnTo>
                  <a:pt x="7082352" y="2082544"/>
                </a:lnTo>
                <a:lnTo>
                  <a:pt x="7085724" y="2082544"/>
                </a:lnTo>
                <a:lnTo>
                  <a:pt x="7096514" y="2086860"/>
                </a:lnTo>
                <a:cubicBezTo>
                  <a:pt x="7108743" y="2086860"/>
                  <a:pt x="7114857" y="2083983"/>
                  <a:pt x="7114857" y="2078228"/>
                </a:cubicBezTo>
                <a:lnTo>
                  <a:pt x="7114857" y="2067438"/>
                </a:lnTo>
                <a:lnTo>
                  <a:pt x="7113778" y="2066359"/>
                </a:lnTo>
                <a:lnTo>
                  <a:pt x="7113778" y="2065280"/>
                </a:lnTo>
                <a:lnTo>
                  <a:pt x="7106225" y="2066359"/>
                </a:lnTo>
                <a:lnTo>
                  <a:pt x="7099751" y="2065280"/>
                </a:lnTo>
                <a:cubicBezTo>
                  <a:pt x="7089411" y="2068158"/>
                  <a:pt x="7081453" y="2073193"/>
                  <a:pt x="7075878" y="2080386"/>
                </a:cubicBezTo>
                <a:lnTo>
                  <a:pt x="7073720" y="2080386"/>
                </a:lnTo>
                <a:cubicBezTo>
                  <a:pt x="7064369" y="2070136"/>
                  <a:pt x="7059693" y="2061863"/>
                  <a:pt x="7059693" y="2055569"/>
                </a:cubicBezTo>
                <a:lnTo>
                  <a:pt x="7059693" y="2044779"/>
                </a:lnTo>
                <a:cubicBezTo>
                  <a:pt x="7059693" y="2041183"/>
                  <a:pt x="7057176" y="2038305"/>
                  <a:pt x="7052140" y="2036147"/>
                </a:cubicBezTo>
                <a:lnTo>
                  <a:pt x="7052140" y="2035068"/>
                </a:lnTo>
                <a:cubicBezTo>
                  <a:pt x="7065088" y="2022929"/>
                  <a:pt x="7071562" y="2014612"/>
                  <a:pt x="7071562" y="2010116"/>
                </a:cubicBezTo>
                <a:cubicBezTo>
                  <a:pt x="7076598" y="2006699"/>
                  <a:pt x="7079115" y="2002743"/>
                  <a:pt x="7079115" y="1998247"/>
                </a:cubicBezTo>
                <a:lnTo>
                  <a:pt x="7080194" y="1989615"/>
                </a:lnTo>
                <a:lnTo>
                  <a:pt x="7076957" y="1988536"/>
                </a:lnTo>
                <a:lnTo>
                  <a:pt x="7068325" y="1991773"/>
                </a:lnTo>
                <a:lnTo>
                  <a:pt x="7065088" y="1991773"/>
                </a:lnTo>
                <a:cubicBezTo>
                  <a:pt x="7063470" y="1991773"/>
                  <a:pt x="7062031" y="1989256"/>
                  <a:pt x="7060772" y="1984220"/>
                </a:cubicBezTo>
                <a:cubicBezTo>
                  <a:pt x="7061851" y="1981343"/>
                  <a:pt x="7062930" y="1979904"/>
                  <a:pt x="7064009" y="1979904"/>
                </a:cubicBezTo>
                <a:cubicBezTo>
                  <a:pt x="7065448" y="1979904"/>
                  <a:pt x="7066167" y="1981703"/>
                  <a:pt x="7066167" y="1985299"/>
                </a:cubicBezTo>
                <a:lnTo>
                  <a:pt x="7067246" y="1986378"/>
                </a:lnTo>
                <a:lnTo>
                  <a:pt x="7068325" y="1986378"/>
                </a:lnTo>
                <a:lnTo>
                  <a:pt x="7074799" y="1984220"/>
                </a:lnTo>
                <a:lnTo>
                  <a:pt x="7081273" y="1985299"/>
                </a:lnTo>
                <a:lnTo>
                  <a:pt x="7084510" y="1984220"/>
                </a:lnTo>
                <a:lnTo>
                  <a:pt x="7084510" y="1976667"/>
                </a:lnTo>
                <a:cubicBezTo>
                  <a:pt x="7088917" y="1970913"/>
                  <a:pt x="7091119" y="1965832"/>
                  <a:pt x="7091119" y="1961426"/>
                </a:cubicBezTo>
                <a:lnTo>
                  <a:pt x="7080194" y="1964798"/>
                </a:lnTo>
                <a:lnTo>
                  <a:pt x="7067246" y="1959268"/>
                </a:lnTo>
                <a:lnTo>
                  <a:pt x="7060772" y="1960347"/>
                </a:lnTo>
                <a:lnTo>
                  <a:pt x="7058614" y="1960347"/>
                </a:lnTo>
                <a:cubicBezTo>
                  <a:pt x="7055737" y="1959448"/>
                  <a:pt x="7054298" y="1956211"/>
                  <a:pt x="7054298" y="1950636"/>
                </a:cubicBezTo>
                <a:lnTo>
                  <a:pt x="7055377" y="1949557"/>
                </a:lnTo>
                <a:lnTo>
                  <a:pt x="7059693" y="1949557"/>
                </a:lnTo>
                <a:lnTo>
                  <a:pt x="7068325" y="1951715"/>
                </a:lnTo>
                <a:lnTo>
                  <a:pt x="7078036" y="1949557"/>
                </a:lnTo>
                <a:lnTo>
                  <a:pt x="7091119" y="1950636"/>
                </a:lnTo>
                <a:lnTo>
                  <a:pt x="7092198" y="1949557"/>
                </a:lnTo>
                <a:lnTo>
                  <a:pt x="7092198" y="1933372"/>
                </a:lnTo>
                <a:lnTo>
                  <a:pt x="7094356" y="1926898"/>
                </a:lnTo>
                <a:lnTo>
                  <a:pt x="7093277" y="1915029"/>
                </a:lnTo>
                <a:lnTo>
                  <a:pt x="7093277" y="1911792"/>
                </a:lnTo>
                <a:lnTo>
                  <a:pt x="7091119" y="1909634"/>
                </a:lnTo>
                <a:lnTo>
                  <a:pt x="7088961" y="1909634"/>
                </a:lnTo>
                <a:lnTo>
                  <a:pt x="7072641" y="1910713"/>
                </a:lnTo>
                <a:lnTo>
                  <a:pt x="7062930" y="1908555"/>
                </a:lnTo>
                <a:lnTo>
                  <a:pt x="7057535" y="1909634"/>
                </a:lnTo>
                <a:lnTo>
                  <a:pt x="7056456" y="1908555"/>
                </a:lnTo>
                <a:lnTo>
                  <a:pt x="7056456" y="1907476"/>
                </a:lnTo>
                <a:cubicBezTo>
                  <a:pt x="7057895" y="1900193"/>
                  <a:pt x="7060772" y="1896551"/>
                  <a:pt x="7065088" y="1896551"/>
                </a:cubicBezTo>
                <a:lnTo>
                  <a:pt x="7071562" y="1898844"/>
                </a:lnTo>
                <a:lnTo>
                  <a:pt x="7079115" y="1897765"/>
                </a:lnTo>
                <a:cubicBezTo>
                  <a:pt x="7079115" y="1899204"/>
                  <a:pt x="7082757" y="1899923"/>
                  <a:pt x="7090040" y="1899923"/>
                </a:cubicBezTo>
                <a:lnTo>
                  <a:pt x="7094356" y="1905318"/>
                </a:lnTo>
                <a:lnTo>
                  <a:pt x="7094356" y="1904239"/>
                </a:lnTo>
                <a:lnTo>
                  <a:pt x="7093277" y="1886840"/>
                </a:lnTo>
                <a:lnTo>
                  <a:pt x="7095435" y="1884682"/>
                </a:lnTo>
                <a:lnTo>
                  <a:pt x="7096514" y="1885761"/>
                </a:lnTo>
                <a:lnTo>
                  <a:pt x="7098672" y="1885761"/>
                </a:lnTo>
                <a:lnTo>
                  <a:pt x="7098672" y="1884682"/>
                </a:lnTo>
                <a:cubicBezTo>
                  <a:pt x="7094356" y="1883963"/>
                  <a:pt x="7092198" y="1882884"/>
                  <a:pt x="7092198" y="1881445"/>
                </a:cubicBezTo>
                <a:lnTo>
                  <a:pt x="7092198" y="1879287"/>
                </a:lnTo>
                <a:lnTo>
                  <a:pt x="7093277" y="1871734"/>
                </a:lnTo>
                <a:cubicBezTo>
                  <a:pt x="7090400" y="1870295"/>
                  <a:pt x="7088961" y="1868137"/>
                  <a:pt x="7088961" y="1865260"/>
                </a:cubicBezTo>
                <a:close/>
                <a:moveTo>
                  <a:pt x="1223699" y="1862767"/>
                </a:moveTo>
                <a:lnTo>
                  <a:pt x="1223699" y="1866004"/>
                </a:lnTo>
                <a:lnTo>
                  <a:pt x="1225857" y="1868162"/>
                </a:lnTo>
                <a:lnTo>
                  <a:pt x="1226936" y="1867083"/>
                </a:lnTo>
                <a:lnTo>
                  <a:pt x="1226936" y="1862767"/>
                </a:lnTo>
                <a:close/>
                <a:moveTo>
                  <a:pt x="3245071" y="1862228"/>
                </a:moveTo>
                <a:lnTo>
                  <a:pt x="3246150" y="1862228"/>
                </a:lnTo>
                <a:lnTo>
                  <a:pt x="3246150" y="1863224"/>
                </a:lnTo>
                <a:lnTo>
                  <a:pt x="3245071" y="1862352"/>
                </a:lnTo>
                <a:close/>
                <a:moveTo>
                  <a:pt x="2094292" y="1861283"/>
                </a:moveTo>
                <a:cubicBezTo>
                  <a:pt x="2085660" y="1861283"/>
                  <a:pt x="2081345" y="1864835"/>
                  <a:pt x="2081345" y="1871939"/>
                </a:cubicBezTo>
                <a:cubicBezTo>
                  <a:pt x="2081345" y="1878952"/>
                  <a:pt x="2080625" y="1883268"/>
                  <a:pt x="2079188" y="1884887"/>
                </a:cubicBezTo>
                <a:lnTo>
                  <a:pt x="2081345" y="1890282"/>
                </a:lnTo>
                <a:cubicBezTo>
                  <a:pt x="2081345" y="1901881"/>
                  <a:pt x="2080264" y="1913300"/>
                  <a:pt x="2078106" y="1924540"/>
                </a:cubicBezTo>
                <a:lnTo>
                  <a:pt x="2078106" y="1935330"/>
                </a:lnTo>
                <a:lnTo>
                  <a:pt x="2083502" y="1938567"/>
                </a:lnTo>
                <a:lnTo>
                  <a:pt x="2085660" y="1936409"/>
                </a:lnTo>
                <a:lnTo>
                  <a:pt x="2087818" y="1936409"/>
                </a:lnTo>
                <a:lnTo>
                  <a:pt x="2091055" y="1939646"/>
                </a:lnTo>
                <a:cubicBezTo>
                  <a:pt x="2094292" y="1939646"/>
                  <a:pt x="2097844" y="1933217"/>
                  <a:pt x="2101710" y="1920359"/>
                </a:cubicBezTo>
                <a:lnTo>
                  <a:pt x="2101710" y="1919280"/>
                </a:lnTo>
                <a:cubicBezTo>
                  <a:pt x="2098924" y="1916043"/>
                  <a:pt x="2097531" y="1913525"/>
                  <a:pt x="2097531" y="1911727"/>
                </a:cubicBezTo>
                <a:lnTo>
                  <a:pt x="2098473" y="1903095"/>
                </a:lnTo>
                <a:cubicBezTo>
                  <a:pt x="2097125" y="1900757"/>
                  <a:pt x="2096090" y="1894688"/>
                  <a:pt x="2095371" y="1884887"/>
                </a:cubicBezTo>
                <a:lnTo>
                  <a:pt x="2096450" y="1862362"/>
                </a:lnTo>
                <a:lnTo>
                  <a:pt x="2095371" y="1861283"/>
                </a:lnTo>
                <a:close/>
                <a:moveTo>
                  <a:pt x="214452" y="1861000"/>
                </a:moveTo>
                <a:cubicBezTo>
                  <a:pt x="210135" y="1861000"/>
                  <a:pt x="207977" y="1865990"/>
                  <a:pt x="207977" y="1875971"/>
                </a:cubicBezTo>
                <a:lnTo>
                  <a:pt x="205954" y="1884468"/>
                </a:lnTo>
                <a:lnTo>
                  <a:pt x="207033" y="1889863"/>
                </a:lnTo>
                <a:cubicBezTo>
                  <a:pt x="204515" y="1901732"/>
                  <a:pt x="201278" y="1909915"/>
                  <a:pt x="197322" y="1914410"/>
                </a:cubicBezTo>
                <a:lnTo>
                  <a:pt x="201639" y="1914410"/>
                </a:lnTo>
                <a:lnTo>
                  <a:pt x="201639" y="1917513"/>
                </a:lnTo>
                <a:lnTo>
                  <a:pt x="199480" y="1921829"/>
                </a:lnTo>
                <a:lnTo>
                  <a:pt x="200559" y="1927089"/>
                </a:lnTo>
                <a:lnTo>
                  <a:pt x="198402" y="1927089"/>
                </a:lnTo>
                <a:lnTo>
                  <a:pt x="198402" y="1928168"/>
                </a:lnTo>
                <a:lnTo>
                  <a:pt x="200559" y="1931405"/>
                </a:lnTo>
                <a:lnTo>
                  <a:pt x="200559" y="1932484"/>
                </a:lnTo>
                <a:lnTo>
                  <a:pt x="193141" y="1967686"/>
                </a:lnTo>
                <a:lnTo>
                  <a:pt x="190982" y="1969844"/>
                </a:lnTo>
                <a:lnTo>
                  <a:pt x="188824" y="1967686"/>
                </a:lnTo>
                <a:lnTo>
                  <a:pt x="185587" y="1967686"/>
                </a:lnTo>
                <a:lnTo>
                  <a:pt x="185587" y="1970923"/>
                </a:lnTo>
                <a:lnTo>
                  <a:pt x="188824" y="1975104"/>
                </a:lnTo>
                <a:lnTo>
                  <a:pt x="188824" y="1979420"/>
                </a:lnTo>
                <a:cubicBezTo>
                  <a:pt x="187387" y="1988682"/>
                  <a:pt x="184913" y="1993313"/>
                  <a:pt x="181407" y="1993313"/>
                </a:cubicBezTo>
                <a:lnTo>
                  <a:pt x="178169" y="1993313"/>
                </a:lnTo>
                <a:lnTo>
                  <a:pt x="178169" y="1994257"/>
                </a:lnTo>
                <a:lnTo>
                  <a:pt x="180327" y="1996415"/>
                </a:lnTo>
                <a:lnTo>
                  <a:pt x="185587" y="1995336"/>
                </a:lnTo>
                <a:lnTo>
                  <a:pt x="185587" y="1996415"/>
                </a:lnTo>
                <a:lnTo>
                  <a:pt x="186667" y="1995336"/>
                </a:lnTo>
                <a:lnTo>
                  <a:pt x="188824" y="1995336"/>
                </a:lnTo>
                <a:lnTo>
                  <a:pt x="193141" y="1998573"/>
                </a:lnTo>
                <a:lnTo>
                  <a:pt x="196378" y="1998573"/>
                </a:lnTo>
                <a:cubicBezTo>
                  <a:pt x="196378" y="1996415"/>
                  <a:pt x="197052" y="1995336"/>
                  <a:pt x="198402" y="1995336"/>
                </a:cubicBezTo>
                <a:lnTo>
                  <a:pt x="213372" y="1995336"/>
                </a:lnTo>
                <a:lnTo>
                  <a:pt x="217689" y="1988997"/>
                </a:lnTo>
                <a:lnTo>
                  <a:pt x="217689" y="1986839"/>
                </a:lnTo>
                <a:cubicBezTo>
                  <a:pt x="215530" y="1986839"/>
                  <a:pt x="213731" y="1985400"/>
                  <a:pt x="212293" y="1982523"/>
                </a:cubicBezTo>
                <a:cubicBezTo>
                  <a:pt x="212293" y="1970294"/>
                  <a:pt x="213731" y="1960358"/>
                  <a:pt x="216609" y="1952715"/>
                </a:cubicBezTo>
                <a:lnTo>
                  <a:pt x="216609" y="1944218"/>
                </a:lnTo>
                <a:cubicBezTo>
                  <a:pt x="216609" y="1941880"/>
                  <a:pt x="215530" y="1939407"/>
                  <a:pt x="213372" y="1936800"/>
                </a:cubicBezTo>
                <a:lnTo>
                  <a:pt x="213372" y="1935721"/>
                </a:lnTo>
                <a:cubicBezTo>
                  <a:pt x="213372" y="1929786"/>
                  <a:pt x="214452" y="1925155"/>
                  <a:pt x="216609" y="1921829"/>
                </a:cubicBezTo>
                <a:lnTo>
                  <a:pt x="214452" y="1894044"/>
                </a:lnTo>
                <a:lnTo>
                  <a:pt x="217689" y="1867474"/>
                </a:lnTo>
                <a:lnTo>
                  <a:pt x="217689" y="1864237"/>
                </a:lnTo>
                <a:close/>
                <a:moveTo>
                  <a:pt x="1222620" y="1858451"/>
                </a:moveTo>
                <a:lnTo>
                  <a:pt x="1220461" y="1860609"/>
                </a:lnTo>
                <a:lnTo>
                  <a:pt x="1220461" y="1861688"/>
                </a:lnTo>
                <a:lnTo>
                  <a:pt x="1222620" y="1861688"/>
                </a:lnTo>
                <a:close/>
                <a:moveTo>
                  <a:pt x="9208120" y="1858181"/>
                </a:moveTo>
                <a:lnTo>
                  <a:pt x="9205962" y="1860339"/>
                </a:lnTo>
                <a:lnTo>
                  <a:pt x="9205962" y="1862497"/>
                </a:lnTo>
                <a:lnTo>
                  <a:pt x="9208120" y="1860339"/>
                </a:lnTo>
                <a:close/>
                <a:moveTo>
                  <a:pt x="6091990" y="1858181"/>
                </a:moveTo>
                <a:lnTo>
                  <a:pt x="6094148" y="1860339"/>
                </a:lnTo>
                <a:lnTo>
                  <a:pt x="6094148" y="1858181"/>
                </a:lnTo>
                <a:close/>
                <a:moveTo>
                  <a:pt x="1211830" y="1857372"/>
                </a:moveTo>
                <a:lnTo>
                  <a:pt x="1210750" y="1860609"/>
                </a:lnTo>
                <a:cubicBezTo>
                  <a:pt x="1211830" y="1864206"/>
                  <a:pt x="1214346" y="1866004"/>
                  <a:pt x="1218304" y="1866004"/>
                </a:cubicBezTo>
                <a:lnTo>
                  <a:pt x="1220461" y="1862767"/>
                </a:lnTo>
                <a:cubicBezTo>
                  <a:pt x="1216145" y="1862048"/>
                  <a:pt x="1213987" y="1860249"/>
                  <a:pt x="1213987" y="1857372"/>
                </a:cubicBezTo>
                <a:close/>
                <a:moveTo>
                  <a:pt x="4274143" y="1857237"/>
                </a:moveTo>
                <a:lnTo>
                  <a:pt x="4276436" y="1859530"/>
                </a:lnTo>
                <a:lnTo>
                  <a:pt x="4276436" y="1857237"/>
                </a:lnTo>
                <a:close/>
                <a:moveTo>
                  <a:pt x="4166917" y="1857237"/>
                </a:moveTo>
                <a:lnTo>
                  <a:pt x="4166917" y="1861688"/>
                </a:lnTo>
                <a:lnTo>
                  <a:pt x="4167996" y="1862767"/>
                </a:lnTo>
                <a:lnTo>
                  <a:pt x="4170289" y="1862767"/>
                </a:lnTo>
                <a:lnTo>
                  <a:pt x="4170289" y="1861688"/>
                </a:lnTo>
                <a:cubicBezTo>
                  <a:pt x="4168760" y="1861688"/>
                  <a:pt x="4167996" y="1860204"/>
                  <a:pt x="4167996" y="1857237"/>
                </a:cubicBezTo>
                <a:close/>
                <a:moveTo>
                  <a:pt x="3212701" y="1856833"/>
                </a:moveTo>
                <a:cubicBezTo>
                  <a:pt x="3212701" y="1858271"/>
                  <a:pt x="3211622" y="1858991"/>
                  <a:pt x="3209464" y="1858991"/>
                </a:cubicBezTo>
                <a:lnTo>
                  <a:pt x="3209464" y="1860070"/>
                </a:lnTo>
                <a:lnTo>
                  <a:pt x="3211622" y="1860070"/>
                </a:lnTo>
                <a:cubicBezTo>
                  <a:pt x="3211622" y="1858631"/>
                  <a:pt x="3212701" y="1857912"/>
                  <a:pt x="3214859" y="1857912"/>
                </a:cubicBezTo>
                <a:lnTo>
                  <a:pt x="3214859" y="1856833"/>
                </a:lnTo>
                <a:close/>
                <a:moveTo>
                  <a:pt x="234683" y="1856819"/>
                </a:moveTo>
                <a:lnTo>
                  <a:pt x="234683" y="1860056"/>
                </a:lnTo>
                <a:lnTo>
                  <a:pt x="235762" y="1861000"/>
                </a:lnTo>
                <a:lnTo>
                  <a:pt x="235762" y="1862079"/>
                </a:lnTo>
                <a:cubicBezTo>
                  <a:pt x="239269" y="1861180"/>
                  <a:pt x="241022" y="1860145"/>
                  <a:pt x="241022" y="1858977"/>
                </a:cubicBezTo>
                <a:lnTo>
                  <a:pt x="238999" y="1856819"/>
                </a:lnTo>
                <a:close/>
                <a:moveTo>
                  <a:pt x="3608276" y="1856158"/>
                </a:moveTo>
                <a:lnTo>
                  <a:pt x="3608276" y="1857237"/>
                </a:lnTo>
                <a:lnTo>
                  <a:pt x="3613671" y="1862632"/>
                </a:lnTo>
                <a:lnTo>
                  <a:pt x="3615829" y="1862632"/>
                </a:lnTo>
                <a:lnTo>
                  <a:pt x="3617988" y="1860474"/>
                </a:lnTo>
                <a:lnTo>
                  <a:pt x="3611513" y="1856158"/>
                </a:lnTo>
                <a:close/>
                <a:moveTo>
                  <a:pt x="1204277" y="1855214"/>
                </a:moveTo>
                <a:lnTo>
                  <a:pt x="1203198" y="1856293"/>
                </a:lnTo>
                <a:lnTo>
                  <a:pt x="1203198" y="1859530"/>
                </a:lnTo>
                <a:lnTo>
                  <a:pt x="1205356" y="1861688"/>
                </a:lnTo>
                <a:lnTo>
                  <a:pt x="1206434" y="1856293"/>
                </a:lnTo>
                <a:lnTo>
                  <a:pt x="1205356" y="1855214"/>
                </a:lnTo>
                <a:close/>
                <a:moveTo>
                  <a:pt x="9191665" y="1854944"/>
                </a:moveTo>
                <a:lnTo>
                  <a:pt x="9188428" y="1858181"/>
                </a:lnTo>
                <a:lnTo>
                  <a:pt x="9188428" y="1859260"/>
                </a:lnTo>
                <a:lnTo>
                  <a:pt x="9192744" y="1863576"/>
                </a:lnTo>
                <a:lnTo>
                  <a:pt x="9195037" y="1863576"/>
                </a:lnTo>
                <a:lnTo>
                  <a:pt x="9196116" y="1858181"/>
                </a:lnTo>
                <a:lnTo>
                  <a:pt x="9195037" y="1854944"/>
                </a:lnTo>
                <a:close/>
                <a:moveTo>
                  <a:pt x="5703562" y="1854675"/>
                </a:moveTo>
                <a:lnTo>
                  <a:pt x="5705720" y="1854675"/>
                </a:lnTo>
                <a:lnTo>
                  <a:pt x="5705720" y="1856833"/>
                </a:lnTo>
                <a:lnTo>
                  <a:pt x="5712194" y="1856833"/>
                </a:lnTo>
                <a:lnTo>
                  <a:pt x="5715431" y="1854675"/>
                </a:lnTo>
                <a:cubicBezTo>
                  <a:pt x="5721006" y="1858631"/>
                  <a:pt x="5728919" y="1861508"/>
                  <a:pt x="5739169" y="1863307"/>
                </a:cubicBezTo>
                <a:lnTo>
                  <a:pt x="5739169" y="1868702"/>
                </a:lnTo>
                <a:lnTo>
                  <a:pt x="5742406" y="1865465"/>
                </a:lnTo>
                <a:cubicBezTo>
                  <a:pt x="5748521" y="1867263"/>
                  <a:pt x="5756793" y="1872658"/>
                  <a:pt x="5767223" y="1881650"/>
                </a:cubicBezTo>
                <a:lnTo>
                  <a:pt x="5768302" y="1880571"/>
                </a:lnTo>
                <a:lnTo>
                  <a:pt x="5770460" y="1883808"/>
                </a:lnTo>
                <a:lnTo>
                  <a:pt x="5769381" y="1887045"/>
                </a:lnTo>
                <a:lnTo>
                  <a:pt x="5771539" y="1905388"/>
                </a:lnTo>
                <a:cubicBezTo>
                  <a:pt x="5765965" y="1919055"/>
                  <a:pt x="5758771" y="1925889"/>
                  <a:pt x="5749959" y="1925889"/>
                </a:cubicBezTo>
                <a:lnTo>
                  <a:pt x="5748880" y="1924810"/>
                </a:lnTo>
                <a:lnTo>
                  <a:pt x="5747801" y="1924810"/>
                </a:lnTo>
                <a:lnTo>
                  <a:pt x="5745643" y="1926968"/>
                </a:lnTo>
                <a:cubicBezTo>
                  <a:pt x="5731976" y="1922292"/>
                  <a:pt x="5725142" y="1914379"/>
                  <a:pt x="5725142" y="1903230"/>
                </a:cubicBezTo>
                <a:cubicBezTo>
                  <a:pt x="5723524" y="1890102"/>
                  <a:pt x="5715971" y="1876794"/>
                  <a:pt x="5702483" y="1863307"/>
                </a:cubicBezTo>
                <a:lnTo>
                  <a:pt x="5702483" y="1862228"/>
                </a:lnTo>
                <a:lnTo>
                  <a:pt x="5704641" y="1860070"/>
                </a:lnTo>
                <a:lnTo>
                  <a:pt x="5704641" y="1857912"/>
                </a:lnTo>
                <a:lnTo>
                  <a:pt x="5701404" y="1860070"/>
                </a:lnTo>
                <a:lnTo>
                  <a:pt x="5700325" y="1860070"/>
                </a:lnTo>
                <a:lnTo>
                  <a:pt x="5700325" y="1857912"/>
                </a:lnTo>
                <a:close/>
                <a:moveTo>
                  <a:pt x="154701" y="1854661"/>
                </a:moveTo>
                <a:cubicBezTo>
                  <a:pt x="154701" y="1859606"/>
                  <a:pt x="151149" y="1862438"/>
                  <a:pt x="144047" y="1863158"/>
                </a:cubicBezTo>
                <a:lnTo>
                  <a:pt x="140944" y="1863158"/>
                </a:lnTo>
                <a:lnTo>
                  <a:pt x="134470" y="1862079"/>
                </a:lnTo>
                <a:lnTo>
                  <a:pt x="129210" y="1863158"/>
                </a:lnTo>
                <a:lnTo>
                  <a:pt x="125972" y="1861000"/>
                </a:lnTo>
                <a:lnTo>
                  <a:pt x="127052" y="1860056"/>
                </a:lnTo>
                <a:lnTo>
                  <a:pt x="127052" y="1856819"/>
                </a:lnTo>
                <a:lnTo>
                  <a:pt x="124893" y="1856819"/>
                </a:lnTo>
                <a:lnTo>
                  <a:pt x="107765" y="1863158"/>
                </a:lnTo>
                <a:lnTo>
                  <a:pt x="109922" y="1870711"/>
                </a:lnTo>
                <a:lnTo>
                  <a:pt x="103583" y="1873813"/>
                </a:lnTo>
                <a:lnTo>
                  <a:pt x="109922" y="1883389"/>
                </a:lnTo>
                <a:lnTo>
                  <a:pt x="109922" y="1900518"/>
                </a:lnTo>
                <a:lnTo>
                  <a:pt x="112080" y="1900518"/>
                </a:lnTo>
                <a:lnTo>
                  <a:pt x="112080" y="1901597"/>
                </a:lnTo>
                <a:cubicBezTo>
                  <a:pt x="114599" y="1901058"/>
                  <a:pt x="119948" y="1896427"/>
                  <a:pt x="128131" y="1887705"/>
                </a:cubicBezTo>
                <a:lnTo>
                  <a:pt x="131233" y="1887705"/>
                </a:lnTo>
                <a:lnTo>
                  <a:pt x="142967" y="1894044"/>
                </a:lnTo>
                <a:cubicBezTo>
                  <a:pt x="149082" y="1898360"/>
                  <a:pt x="154072" y="1904430"/>
                  <a:pt x="157938" y="1912252"/>
                </a:cubicBezTo>
                <a:lnTo>
                  <a:pt x="157938" y="1913331"/>
                </a:lnTo>
                <a:lnTo>
                  <a:pt x="151599" y="1921829"/>
                </a:lnTo>
                <a:lnTo>
                  <a:pt x="151599" y="1937879"/>
                </a:lnTo>
                <a:lnTo>
                  <a:pt x="153622" y="1940981"/>
                </a:lnTo>
                <a:lnTo>
                  <a:pt x="153622" y="1957031"/>
                </a:lnTo>
                <a:lnTo>
                  <a:pt x="154701" y="1964449"/>
                </a:lnTo>
                <a:cubicBezTo>
                  <a:pt x="152632" y="1966607"/>
                  <a:pt x="150161" y="1967686"/>
                  <a:pt x="147284" y="1967686"/>
                </a:cubicBezTo>
                <a:lnTo>
                  <a:pt x="147284" y="1969844"/>
                </a:lnTo>
                <a:lnTo>
                  <a:pt x="150520" y="1974025"/>
                </a:lnTo>
                <a:lnTo>
                  <a:pt x="149441" y="1986839"/>
                </a:lnTo>
                <a:lnTo>
                  <a:pt x="150520" y="1987918"/>
                </a:lnTo>
                <a:lnTo>
                  <a:pt x="151599" y="1987918"/>
                </a:lnTo>
                <a:cubicBezTo>
                  <a:pt x="153487" y="1982253"/>
                  <a:pt x="155241" y="1979420"/>
                  <a:pt x="156860" y="1979420"/>
                </a:cubicBezTo>
                <a:lnTo>
                  <a:pt x="155780" y="1971867"/>
                </a:lnTo>
                <a:lnTo>
                  <a:pt x="156860" y="1953794"/>
                </a:lnTo>
                <a:lnTo>
                  <a:pt x="155780" y="1947455"/>
                </a:lnTo>
                <a:cubicBezTo>
                  <a:pt x="158658" y="1929112"/>
                  <a:pt x="161849" y="1916658"/>
                  <a:pt x="165357" y="1910094"/>
                </a:cubicBezTo>
                <a:lnTo>
                  <a:pt x="165357" y="1907936"/>
                </a:lnTo>
                <a:lnTo>
                  <a:pt x="161175" y="1893100"/>
                </a:lnTo>
                <a:cubicBezTo>
                  <a:pt x="163962" y="1884918"/>
                  <a:pt x="165357" y="1877095"/>
                  <a:pt x="165357" y="1869632"/>
                </a:cubicBezTo>
                <a:cubicBezTo>
                  <a:pt x="165357" y="1867294"/>
                  <a:pt x="162884" y="1863742"/>
                  <a:pt x="157938" y="1858977"/>
                </a:cubicBezTo>
                <a:lnTo>
                  <a:pt x="157938" y="1854661"/>
                </a:lnTo>
                <a:close/>
                <a:moveTo>
                  <a:pt x="34257" y="1854661"/>
                </a:moveTo>
                <a:lnTo>
                  <a:pt x="34257" y="1855740"/>
                </a:lnTo>
                <a:lnTo>
                  <a:pt x="35336" y="1856819"/>
                </a:lnTo>
                <a:lnTo>
                  <a:pt x="37494" y="1856819"/>
                </a:lnTo>
                <a:lnTo>
                  <a:pt x="37494" y="1855740"/>
                </a:lnTo>
                <a:close/>
                <a:moveTo>
                  <a:pt x="4273064" y="1854000"/>
                </a:moveTo>
                <a:lnTo>
                  <a:pt x="4269827" y="1855079"/>
                </a:lnTo>
                <a:lnTo>
                  <a:pt x="4269827" y="1857237"/>
                </a:lnTo>
                <a:lnTo>
                  <a:pt x="4270906" y="1857237"/>
                </a:lnTo>
                <a:lnTo>
                  <a:pt x="4273064" y="1855079"/>
                </a:lnTo>
                <a:close/>
                <a:moveTo>
                  <a:pt x="6685293" y="1853191"/>
                </a:moveTo>
                <a:lnTo>
                  <a:pt x="6682056" y="1856428"/>
                </a:lnTo>
                <a:lnTo>
                  <a:pt x="6682056" y="1857507"/>
                </a:lnTo>
                <a:lnTo>
                  <a:pt x="6684214" y="1857507"/>
                </a:lnTo>
                <a:lnTo>
                  <a:pt x="6687451" y="1854270"/>
                </a:lnTo>
                <a:lnTo>
                  <a:pt x="6686372" y="1853191"/>
                </a:lnTo>
                <a:close/>
                <a:moveTo>
                  <a:pt x="4265511" y="1852921"/>
                </a:moveTo>
                <a:lnTo>
                  <a:pt x="4265511" y="1854000"/>
                </a:lnTo>
                <a:lnTo>
                  <a:pt x="4267669" y="1854000"/>
                </a:lnTo>
                <a:lnTo>
                  <a:pt x="4267669" y="1852921"/>
                </a:lnTo>
                <a:close/>
                <a:moveTo>
                  <a:pt x="8149241" y="1852517"/>
                </a:moveTo>
                <a:cubicBezTo>
                  <a:pt x="8146363" y="1852517"/>
                  <a:pt x="8139485" y="1857192"/>
                  <a:pt x="8128605" y="1866544"/>
                </a:cubicBezTo>
                <a:lnTo>
                  <a:pt x="8123075" y="1865465"/>
                </a:lnTo>
                <a:lnTo>
                  <a:pt x="8111071" y="1881650"/>
                </a:lnTo>
                <a:cubicBezTo>
                  <a:pt x="8114937" y="1886685"/>
                  <a:pt x="8119703" y="1889203"/>
                  <a:pt x="8125368" y="1889203"/>
                </a:cubicBezTo>
                <a:lnTo>
                  <a:pt x="8127526" y="1893519"/>
                </a:lnTo>
                <a:lnTo>
                  <a:pt x="8126447" y="1899993"/>
                </a:lnTo>
                <a:lnTo>
                  <a:pt x="8127526" y="1899993"/>
                </a:lnTo>
                <a:lnTo>
                  <a:pt x="8139530" y="1896756"/>
                </a:lnTo>
                <a:lnTo>
                  <a:pt x="8147083" y="1901072"/>
                </a:lnTo>
                <a:lnTo>
                  <a:pt x="8148162" y="1901072"/>
                </a:lnTo>
                <a:lnTo>
                  <a:pt x="8148162" y="1896756"/>
                </a:lnTo>
                <a:lnTo>
                  <a:pt x="8153692" y="1882729"/>
                </a:lnTo>
                <a:cubicBezTo>
                  <a:pt x="8151444" y="1882729"/>
                  <a:pt x="8149600" y="1873737"/>
                  <a:pt x="8148162" y="1855754"/>
                </a:cubicBezTo>
                <a:close/>
                <a:moveTo>
                  <a:pt x="3225649" y="1852517"/>
                </a:moveTo>
                <a:lnTo>
                  <a:pt x="3225649" y="1853596"/>
                </a:lnTo>
                <a:lnTo>
                  <a:pt x="3227807" y="1853596"/>
                </a:lnTo>
                <a:lnTo>
                  <a:pt x="3227807" y="1852517"/>
                </a:lnTo>
                <a:close/>
                <a:moveTo>
                  <a:pt x="9210278" y="1851707"/>
                </a:moveTo>
                <a:lnTo>
                  <a:pt x="9210278" y="1856023"/>
                </a:lnTo>
                <a:lnTo>
                  <a:pt x="9211357" y="1854944"/>
                </a:lnTo>
                <a:lnTo>
                  <a:pt x="9212436" y="1854944"/>
                </a:lnTo>
                <a:lnTo>
                  <a:pt x="9211357" y="1851707"/>
                </a:lnTo>
                <a:close/>
                <a:moveTo>
                  <a:pt x="5093399" y="1849819"/>
                </a:moveTo>
                <a:lnTo>
                  <a:pt x="5093399" y="1854135"/>
                </a:lnTo>
                <a:lnTo>
                  <a:pt x="5094478" y="1855214"/>
                </a:lnTo>
                <a:lnTo>
                  <a:pt x="5094478" y="1856293"/>
                </a:lnTo>
                <a:lnTo>
                  <a:pt x="5097715" y="1855214"/>
                </a:lnTo>
                <a:lnTo>
                  <a:pt x="5097715" y="1851977"/>
                </a:lnTo>
                <a:lnTo>
                  <a:pt x="5095557" y="1849819"/>
                </a:lnTo>
                <a:close/>
                <a:moveTo>
                  <a:pt x="8598902" y="1849549"/>
                </a:moveTo>
                <a:lnTo>
                  <a:pt x="8598902" y="1854944"/>
                </a:lnTo>
                <a:lnTo>
                  <a:pt x="8591349" y="1854944"/>
                </a:lnTo>
                <a:lnTo>
                  <a:pt x="8591349" y="1852786"/>
                </a:lnTo>
                <a:lnTo>
                  <a:pt x="8589191" y="1852786"/>
                </a:lnTo>
                <a:lnTo>
                  <a:pt x="8589191" y="1854944"/>
                </a:lnTo>
                <a:lnTo>
                  <a:pt x="8583796" y="1853865"/>
                </a:lnTo>
                <a:lnTo>
                  <a:pt x="8583796" y="1854944"/>
                </a:lnTo>
                <a:cubicBezTo>
                  <a:pt x="8583796" y="1857462"/>
                  <a:pt x="8582717" y="1859620"/>
                  <a:pt x="8580559" y="1861418"/>
                </a:cubicBezTo>
                <a:lnTo>
                  <a:pt x="8581638" y="1862497"/>
                </a:lnTo>
                <a:lnTo>
                  <a:pt x="8583796" y="1862497"/>
                </a:lnTo>
                <a:lnTo>
                  <a:pt x="8583796" y="1859260"/>
                </a:lnTo>
                <a:lnTo>
                  <a:pt x="8585954" y="1859260"/>
                </a:lnTo>
                <a:lnTo>
                  <a:pt x="8585954" y="1885696"/>
                </a:lnTo>
                <a:lnTo>
                  <a:pt x="8583796" y="1885696"/>
                </a:lnTo>
                <a:lnTo>
                  <a:pt x="8583796" y="1895407"/>
                </a:lnTo>
                <a:lnTo>
                  <a:pt x="8585954" y="1895407"/>
                </a:lnTo>
                <a:lnTo>
                  <a:pt x="8585954" y="1907276"/>
                </a:lnTo>
                <a:lnTo>
                  <a:pt x="8583796" y="1907276"/>
                </a:lnTo>
                <a:lnTo>
                  <a:pt x="8583796" y="1918066"/>
                </a:lnTo>
                <a:lnTo>
                  <a:pt x="8585954" y="1918066"/>
                </a:lnTo>
                <a:lnTo>
                  <a:pt x="8585954" y="1916987"/>
                </a:lnTo>
                <a:lnTo>
                  <a:pt x="8584875" y="1913750"/>
                </a:lnTo>
                <a:lnTo>
                  <a:pt x="8610771" y="1913750"/>
                </a:lnTo>
                <a:cubicBezTo>
                  <a:pt x="8613108" y="1913750"/>
                  <a:pt x="8615626" y="1912671"/>
                  <a:pt x="8618324" y="1910513"/>
                </a:cubicBezTo>
                <a:lnTo>
                  <a:pt x="8624798" y="1910513"/>
                </a:lnTo>
                <a:cubicBezTo>
                  <a:pt x="8624798" y="1912671"/>
                  <a:pt x="8627675" y="1913750"/>
                  <a:pt x="8633430" y="1913750"/>
                </a:cubicBezTo>
                <a:lnTo>
                  <a:pt x="8636667" y="1915908"/>
                </a:lnTo>
                <a:cubicBezTo>
                  <a:pt x="8636667" y="1913930"/>
                  <a:pt x="8640263" y="1912491"/>
                  <a:pt x="8647457" y="1911592"/>
                </a:cubicBezTo>
                <a:lnTo>
                  <a:pt x="8656089" y="1913750"/>
                </a:lnTo>
                <a:lnTo>
                  <a:pt x="8663642" y="1910513"/>
                </a:lnTo>
                <a:lnTo>
                  <a:pt x="8663642" y="1912671"/>
                </a:lnTo>
                <a:lnTo>
                  <a:pt x="8662563" y="1913750"/>
                </a:lnTo>
                <a:lnTo>
                  <a:pt x="8662563" y="1914829"/>
                </a:lnTo>
                <a:lnTo>
                  <a:pt x="8667958" y="1913750"/>
                </a:lnTo>
                <a:lnTo>
                  <a:pt x="8673353" y="1914829"/>
                </a:lnTo>
                <a:lnTo>
                  <a:pt x="8680906" y="1912671"/>
                </a:lnTo>
                <a:lnTo>
                  <a:pt x="8698170" y="1913750"/>
                </a:lnTo>
                <a:lnTo>
                  <a:pt x="8713276" y="1913750"/>
                </a:lnTo>
                <a:lnTo>
                  <a:pt x="8719750" y="1914829"/>
                </a:lnTo>
                <a:lnTo>
                  <a:pt x="8733777" y="1912671"/>
                </a:lnTo>
                <a:lnTo>
                  <a:pt x="8738093" y="1914829"/>
                </a:lnTo>
                <a:lnTo>
                  <a:pt x="8739172" y="1913750"/>
                </a:lnTo>
                <a:lnTo>
                  <a:pt x="8741330" y="1913750"/>
                </a:lnTo>
                <a:lnTo>
                  <a:pt x="8744567" y="1914829"/>
                </a:lnTo>
                <a:lnTo>
                  <a:pt x="8749962" y="1913750"/>
                </a:lnTo>
                <a:lnTo>
                  <a:pt x="8773700" y="1913750"/>
                </a:lnTo>
                <a:lnTo>
                  <a:pt x="8784490" y="1914829"/>
                </a:lnTo>
                <a:lnTo>
                  <a:pt x="8786648" y="1912671"/>
                </a:lnTo>
                <a:lnTo>
                  <a:pt x="8792043" y="1912671"/>
                </a:lnTo>
                <a:cubicBezTo>
                  <a:pt x="8792043" y="1908355"/>
                  <a:pt x="8792763" y="1906197"/>
                  <a:pt x="8794201" y="1906197"/>
                </a:cubicBezTo>
                <a:cubicBezTo>
                  <a:pt x="8793482" y="1900982"/>
                  <a:pt x="8792043" y="1897745"/>
                  <a:pt x="8789885" y="1896486"/>
                </a:cubicBezTo>
                <a:lnTo>
                  <a:pt x="8789885" y="1895407"/>
                </a:lnTo>
                <a:lnTo>
                  <a:pt x="8779095" y="1895407"/>
                </a:lnTo>
                <a:lnTo>
                  <a:pt x="8779095" y="1897565"/>
                </a:lnTo>
                <a:lnTo>
                  <a:pt x="8772621" y="1897565"/>
                </a:lnTo>
                <a:cubicBezTo>
                  <a:pt x="8772621" y="1896126"/>
                  <a:pt x="8770823" y="1895407"/>
                  <a:pt x="8767226" y="1895407"/>
                </a:cubicBezTo>
                <a:lnTo>
                  <a:pt x="8767226" y="1891091"/>
                </a:lnTo>
                <a:lnTo>
                  <a:pt x="8765068" y="1891091"/>
                </a:lnTo>
                <a:cubicBezTo>
                  <a:pt x="8763630" y="1891091"/>
                  <a:pt x="8762910" y="1892530"/>
                  <a:pt x="8762910" y="1895407"/>
                </a:cubicBezTo>
                <a:lnTo>
                  <a:pt x="8755357" y="1895407"/>
                </a:lnTo>
                <a:lnTo>
                  <a:pt x="8755357" y="1897565"/>
                </a:lnTo>
                <a:lnTo>
                  <a:pt x="8744567" y="1897565"/>
                </a:lnTo>
                <a:lnTo>
                  <a:pt x="8744567" y="1895407"/>
                </a:lnTo>
                <a:lnTo>
                  <a:pt x="8738093" y="1895407"/>
                </a:lnTo>
                <a:lnTo>
                  <a:pt x="8718671" y="1894328"/>
                </a:lnTo>
                <a:lnTo>
                  <a:pt x="8700328" y="1895407"/>
                </a:lnTo>
                <a:lnTo>
                  <a:pt x="8699249" y="1895407"/>
                </a:lnTo>
                <a:lnTo>
                  <a:pt x="8694933" y="1892170"/>
                </a:lnTo>
                <a:cubicBezTo>
                  <a:pt x="8694933" y="1893788"/>
                  <a:pt x="8689178" y="1894867"/>
                  <a:pt x="8677669" y="1895407"/>
                </a:cubicBezTo>
                <a:lnTo>
                  <a:pt x="8638825" y="1894328"/>
                </a:lnTo>
                <a:cubicBezTo>
                  <a:pt x="8632351" y="1894328"/>
                  <a:pt x="8629114" y="1895407"/>
                  <a:pt x="8629114" y="1897565"/>
                </a:cubicBezTo>
                <a:lnTo>
                  <a:pt x="8621561" y="1897565"/>
                </a:lnTo>
                <a:lnTo>
                  <a:pt x="8621561" y="1895407"/>
                </a:lnTo>
                <a:lnTo>
                  <a:pt x="8615087" y="1895407"/>
                </a:lnTo>
                <a:lnTo>
                  <a:pt x="8615087" y="1897565"/>
                </a:lnTo>
                <a:lnTo>
                  <a:pt x="8609692" y="1897565"/>
                </a:lnTo>
                <a:lnTo>
                  <a:pt x="8609692" y="1895407"/>
                </a:lnTo>
                <a:lnTo>
                  <a:pt x="8603218" y="1895407"/>
                </a:lnTo>
                <a:lnTo>
                  <a:pt x="8601060" y="1893249"/>
                </a:lnTo>
                <a:lnTo>
                  <a:pt x="8601060" y="1892170"/>
                </a:lnTo>
                <a:lnTo>
                  <a:pt x="8602139" y="1891091"/>
                </a:lnTo>
                <a:lnTo>
                  <a:pt x="8601060" y="1890012"/>
                </a:lnTo>
                <a:lnTo>
                  <a:pt x="8601060" y="1884617"/>
                </a:lnTo>
                <a:lnTo>
                  <a:pt x="8602139" y="1880301"/>
                </a:lnTo>
                <a:lnTo>
                  <a:pt x="8599981" y="1871669"/>
                </a:lnTo>
                <a:lnTo>
                  <a:pt x="8599981" y="1860339"/>
                </a:lnTo>
                <a:lnTo>
                  <a:pt x="8601060" y="1852786"/>
                </a:lnTo>
                <a:lnTo>
                  <a:pt x="8599981" y="1851707"/>
                </a:lnTo>
                <a:lnTo>
                  <a:pt x="8602139" y="1849549"/>
                </a:lnTo>
                <a:close/>
                <a:moveTo>
                  <a:pt x="7777673" y="1849280"/>
                </a:moveTo>
                <a:lnTo>
                  <a:pt x="7777673" y="1850359"/>
                </a:lnTo>
                <a:lnTo>
                  <a:pt x="7780910" y="1850359"/>
                </a:lnTo>
                <a:lnTo>
                  <a:pt x="7780910" y="1849280"/>
                </a:lnTo>
                <a:close/>
                <a:moveTo>
                  <a:pt x="3220254" y="1849280"/>
                </a:moveTo>
                <a:lnTo>
                  <a:pt x="3228886" y="1849280"/>
                </a:lnTo>
                <a:lnTo>
                  <a:pt x="3245071" y="1862352"/>
                </a:lnTo>
                <a:lnTo>
                  <a:pt x="3245071" y="1865465"/>
                </a:lnTo>
                <a:lnTo>
                  <a:pt x="3246150" y="1865465"/>
                </a:lnTo>
                <a:lnTo>
                  <a:pt x="3246150" y="1863224"/>
                </a:lnTo>
                <a:lnTo>
                  <a:pt x="3256940" y="1871939"/>
                </a:lnTo>
                <a:lnTo>
                  <a:pt x="3255861" y="1873018"/>
                </a:lnTo>
                <a:lnTo>
                  <a:pt x="3255861" y="1874097"/>
                </a:lnTo>
                <a:lnTo>
                  <a:pt x="3256940" y="1875176"/>
                </a:lnTo>
                <a:cubicBezTo>
                  <a:pt x="3256940" y="1897115"/>
                  <a:pt x="3250106" y="1912221"/>
                  <a:pt x="3236439" y="1920494"/>
                </a:cubicBezTo>
                <a:lnTo>
                  <a:pt x="3221333" y="1935600"/>
                </a:lnTo>
                <a:lnTo>
                  <a:pt x="3212701" y="1937758"/>
                </a:lnTo>
                <a:cubicBezTo>
                  <a:pt x="3207665" y="1935959"/>
                  <a:pt x="3205148" y="1934521"/>
                  <a:pt x="3205148" y="1933442"/>
                </a:cubicBezTo>
                <a:lnTo>
                  <a:pt x="3205148" y="1932363"/>
                </a:lnTo>
                <a:cubicBezTo>
                  <a:pt x="3216657" y="1922652"/>
                  <a:pt x="3222412" y="1915458"/>
                  <a:pt x="3222412" y="1910783"/>
                </a:cubicBezTo>
                <a:cubicBezTo>
                  <a:pt x="3218096" y="1907366"/>
                  <a:pt x="3213420" y="1905208"/>
                  <a:pt x="3208385" y="1904309"/>
                </a:cubicBezTo>
                <a:lnTo>
                  <a:pt x="3208385" y="1903230"/>
                </a:lnTo>
                <a:lnTo>
                  <a:pt x="3209464" y="1902151"/>
                </a:lnTo>
                <a:lnTo>
                  <a:pt x="3209464" y="1901072"/>
                </a:lnTo>
                <a:cubicBezTo>
                  <a:pt x="3200832" y="1901072"/>
                  <a:pt x="3196516" y="1894598"/>
                  <a:pt x="3196516" y="1881650"/>
                </a:cubicBezTo>
                <a:lnTo>
                  <a:pt x="3196516" y="1869781"/>
                </a:lnTo>
                <a:cubicBezTo>
                  <a:pt x="3196516" y="1868162"/>
                  <a:pt x="3198314" y="1867083"/>
                  <a:pt x="3201911" y="1866544"/>
                </a:cubicBezTo>
                <a:lnTo>
                  <a:pt x="3200832" y="1865465"/>
                </a:lnTo>
                <a:lnTo>
                  <a:pt x="3200832" y="1864386"/>
                </a:lnTo>
                <a:cubicBezTo>
                  <a:pt x="3204428" y="1858631"/>
                  <a:pt x="3210902" y="1854315"/>
                  <a:pt x="3220254" y="1851438"/>
                </a:cubicBezTo>
                <a:close/>
                <a:moveTo>
                  <a:pt x="22523" y="1849266"/>
                </a:moveTo>
                <a:lnTo>
                  <a:pt x="22523" y="1850345"/>
                </a:lnTo>
                <a:lnTo>
                  <a:pt x="25760" y="1851424"/>
                </a:lnTo>
                <a:lnTo>
                  <a:pt x="30077" y="1850345"/>
                </a:lnTo>
                <a:lnTo>
                  <a:pt x="31020" y="1851424"/>
                </a:lnTo>
                <a:lnTo>
                  <a:pt x="31020" y="1850345"/>
                </a:lnTo>
                <a:lnTo>
                  <a:pt x="30077" y="1849266"/>
                </a:lnTo>
                <a:close/>
                <a:moveTo>
                  <a:pt x="5090162" y="1848740"/>
                </a:moveTo>
                <a:lnTo>
                  <a:pt x="5090162" y="1849819"/>
                </a:lnTo>
                <a:lnTo>
                  <a:pt x="5092320" y="1849819"/>
                </a:lnTo>
                <a:lnTo>
                  <a:pt x="5092320" y="1848740"/>
                </a:lnTo>
                <a:close/>
                <a:moveTo>
                  <a:pt x="5081530" y="1848740"/>
                </a:moveTo>
                <a:lnTo>
                  <a:pt x="5081530" y="1850898"/>
                </a:lnTo>
                <a:lnTo>
                  <a:pt x="5082609" y="1849819"/>
                </a:lnTo>
                <a:lnTo>
                  <a:pt x="5083688" y="1849819"/>
                </a:lnTo>
                <a:lnTo>
                  <a:pt x="5089083" y="1850898"/>
                </a:lnTo>
                <a:lnTo>
                  <a:pt x="5086925" y="1848740"/>
                </a:lnTo>
                <a:close/>
                <a:moveTo>
                  <a:pt x="6101701" y="1848605"/>
                </a:moveTo>
                <a:lnTo>
                  <a:pt x="6101701" y="1850763"/>
                </a:lnTo>
                <a:lnTo>
                  <a:pt x="6106961" y="1850763"/>
                </a:lnTo>
                <a:lnTo>
                  <a:pt x="6106961" y="1849684"/>
                </a:lnTo>
                <a:close/>
                <a:moveTo>
                  <a:pt x="4261060" y="1848605"/>
                </a:moveTo>
                <a:lnTo>
                  <a:pt x="4261060" y="1849684"/>
                </a:lnTo>
                <a:lnTo>
                  <a:pt x="4263218" y="1849684"/>
                </a:lnTo>
                <a:lnTo>
                  <a:pt x="4263218" y="1848605"/>
                </a:lnTo>
                <a:close/>
                <a:moveTo>
                  <a:pt x="7692296" y="1848201"/>
                </a:moveTo>
                <a:lnTo>
                  <a:pt x="7694454" y="1850359"/>
                </a:lnTo>
                <a:lnTo>
                  <a:pt x="7698770" y="1850359"/>
                </a:lnTo>
                <a:lnTo>
                  <a:pt x="7698770" y="1849280"/>
                </a:lnTo>
                <a:close/>
                <a:moveTo>
                  <a:pt x="7679079" y="1848201"/>
                </a:moveTo>
                <a:lnTo>
                  <a:pt x="7679079" y="1851438"/>
                </a:lnTo>
                <a:lnTo>
                  <a:pt x="7680158" y="1851438"/>
                </a:lnTo>
                <a:lnTo>
                  <a:pt x="7682316" y="1849280"/>
                </a:lnTo>
                <a:lnTo>
                  <a:pt x="7682316" y="1848201"/>
                </a:lnTo>
                <a:close/>
                <a:moveTo>
                  <a:pt x="9186270" y="1847391"/>
                </a:moveTo>
                <a:lnTo>
                  <a:pt x="9183978" y="1849549"/>
                </a:lnTo>
                <a:lnTo>
                  <a:pt x="9183978" y="1850628"/>
                </a:lnTo>
                <a:lnTo>
                  <a:pt x="9186270" y="1848470"/>
                </a:lnTo>
                <a:close/>
                <a:moveTo>
                  <a:pt x="230367" y="1847242"/>
                </a:moveTo>
                <a:lnTo>
                  <a:pt x="227265" y="1853582"/>
                </a:lnTo>
                <a:lnTo>
                  <a:pt x="227265" y="1854661"/>
                </a:lnTo>
                <a:lnTo>
                  <a:pt x="228344" y="1854661"/>
                </a:lnTo>
                <a:lnTo>
                  <a:pt x="231446" y="1848321"/>
                </a:lnTo>
                <a:lnTo>
                  <a:pt x="231446" y="1847242"/>
                </a:lnTo>
                <a:close/>
                <a:moveTo>
                  <a:pt x="166435" y="1846163"/>
                </a:moveTo>
                <a:lnTo>
                  <a:pt x="167514" y="1853582"/>
                </a:lnTo>
                <a:lnTo>
                  <a:pt x="168594" y="1853582"/>
                </a:lnTo>
                <a:lnTo>
                  <a:pt x="168594" y="1846163"/>
                </a:lnTo>
                <a:close/>
                <a:moveTo>
                  <a:pt x="9187349" y="1845233"/>
                </a:moveTo>
                <a:lnTo>
                  <a:pt x="9187349" y="1846312"/>
                </a:lnTo>
                <a:lnTo>
                  <a:pt x="9190586" y="1846312"/>
                </a:lnTo>
                <a:lnTo>
                  <a:pt x="9190586" y="1845233"/>
                </a:lnTo>
                <a:close/>
                <a:moveTo>
                  <a:pt x="2247781" y="1844154"/>
                </a:moveTo>
                <a:lnTo>
                  <a:pt x="2247781" y="1847256"/>
                </a:lnTo>
                <a:lnTo>
                  <a:pt x="2251017" y="1847256"/>
                </a:lnTo>
                <a:lnTo>
                  <a:pt x="2251017" y="1844154"/>
                </a:lnTo>
                <a:close/>
                <a:moveTo>
                  <a:pt x="4103525" y="1843075"/>
                </a:moveTo>
                <a:lnTo>
                  <a:pt x="4103525" y="1845233"/>
                </a:lnTo>
                <a:lnTo>
                  <a:pt x="4104604" y="1845233"/>
                </a:lnTo>
                <a:lnTo>
                  <a:pt x="4104604" y="1843075"/>
                </a:lnTo>
                <a:close/>
                <a:moveTo>
                  <a:pt x="7771064" y="1840513"/>
                </a:moveTo>
                <a:cubicBezTo>
                  <a:pt x="7771963" y="1844109"/>
                  <a:pt x="7773042" y="1845908"/>
                  <a:pt x="7774301" y="1845908"/>
                </a:cubicBezTo>
                <a:lnTo>
                  <a:pt x="7776594" y="1845908"/>
                </a:lnTo>
                <a:cubicBezTo>
                  <a:pt x="7778032" y="1845908"/>
                  <a:pt x="7778752" y="1844829"/>
                  <a:pt x="7778752" y="1842671"/>
                </a:cubicBezTo>
                <a:lnTo>
                  <a:pt x="7779831" y="1841592"/>
                </a:lnTo>
                <a:lnTo>
                  <a:pt x="7784147" y="1841592"/>
                </a:lnTo>
                <a:cubicBezTo>
                  <a:pt x="7785675" y="1841592"/>
                  <a:pt x="7786440" y="1843390"/>
                  <a:pt x="7786440" y="1846987"/>
                </a:cubicBezTo>
                <a:cubicBezTo>
                  <a:pt x="7801546" y="1853191"/>
                  <a:pt x="7810312" y="1858676"/>
                  <a:pt x="7812740" y="1863441"/>
                </a:cubicBezTo>
                <a:lnTo>
                  <a:pt x="7812740" y="1870050"/>
                </a:lnTo>
                <a:lnTo>
                  <a:pt x="7807210" y="1875580"/>
                </a:lnTo>
                <a:lnTo>
                  <a:pt x="7800601" y="1875580"/>
                </a:lnTo>
                <a:cubicBezTo>
                  <a:pt x="7796016" y="1871174"/>
                  <a:pt x="7792374" y="1868971"/>
                  <a:pt x="7789676" y="1868971"/>
                </a:cubicBezTo>
                <a:lnTo>
                  <a:pt x="7786440" y="1870050"/>
                </a:lnTo>
                <a:lnTo>
                  <a:pt x="7783068" y="1868971"/>
                </a:lnTo>
                <a:lnTo>
                  <a:pt x="7755688" y="1875580"/>
                </a:lnTo>
                <a:lnTo>
                  <a:pt x="7740447" y="1866813"/>
                </a:lnTo>
                <a:lnTo>
                  <a:pt x="7740447" y="1864520"/>
                </a:lnTo>
                <a:cubicBezTo>
                  <a:pt x="7741886" y="1864520"/>
                  <a:pt x="7748450" y="1857597"/>
                  <a:pt x="7760139" y="1843750"/>
                </a:cubicBezTo>
                <a:cubicBezTo>
                  <a:pt x="7763196" y="1841592"/>
                  <a:pt x="7766838" y="1840513"/>
                  <a:pt x="7771064" y="1840513"/>
                </a:cubicBezTo>
                <a:close/>
                <a:moveTo>
                  <a:pt x="7683530" y="1840513"/>
                </a:moveTo>
                <a:lnTo>
                  <a:pt x="7680158" y="1841592"/>
                </a:lnTo>
                <a:lnTo>
                  <a:pt x="7680158" y="1842671"/>
                </a:lnTo>
                <a:cubicBezTo>
                  <a:pt x="7686002" y="1842671"/>
                  <a:pt x="7688924" y="1843750"/>
                  <a:pt x="7688924" y="1845908"/>
                </a:cubicBezTo>
                <a:lnTo>
                  <a:pt x="7691082" y="1845908"/>
                </a:lnTo>
                <a:lnTo>
                  <a:pt x="7691082" y="1844829"/>
                </a:lnTo>
                <a:lnTo>
                  <a:pt x="7688924" y="1841592"/>
                </a:lnTo>
                <a:lnTo>
                  <a:pt x="7685688" y="1842671"/>
                </a:lnTo>
                <a:close/>
                <a:moveTo>
                  <a:pt x="1590411" y="1840108"/>
                </a:moveTo>
                <a:lnTo>
                  <a:pt x="1590411" y="1842266"/>
                </a:lnTo>
                <a:lnTo>
                  <a:pt x="1591491" y="1842266"/>
                </a:lnTo>
                <a:lnTo>
                  <a:pt x="1591491" y="1840108"/>
                </a:lnTo>
                <a:close/>
                <a:moveTo>
                  <a:pt x="4255665" y="1839838"/>
                </a:moveTo>
                <a:lnTo>
                  <a:pt x="4256744" y="1839838"/>
                </a:lnTo>
                <a:cubicBezTo>
                  <a:pt x="4270411" y="1844694"/>
                  <a:pt x="4278773" y="1851617"/>
                  <a:pt x="4281831" y="1860609"/>
                </a:cubicBezTo>
                <a:lnTo>
                  <a:pt x="4281831" y="1861688"/>
                </a:lnTo>
                <a:lnTo>
                  <a:pt x="4289519" y="1860609"/>
                </a:lnTo>
                <a:lnTo>
                  <a:pt x="4290598" y="1860609"/>
                </a:lnTo>
                <a:cubicBezTo>
                  <a:pt x="4297161" y="1860609"/>
                  <a:pt x="4300444" y="1863531"/>
                  <a:pt x="4300444" y="1869376"/>
                </a:cubicBezTo>
                <a:lnTo>
                  <a:pt x="4300444" y="1872613"/>
                </a:lnTo>
                <a:lnTo>
                  <a:pt x="4295049" y="1878143"/>
                </a:lnTo>
                <a:lnTo>
                  <a:pt x="4291677" y="1878143"/>
                </a:lnTo>
                <a:cubicBezTo>
                  <a:pt x="4288440" y="1875176"/>
                  <a:pt x="4285157" y="1873692"/>
                  <a:pt x="4281831" y="1873692"/>
                </a:cubicBezTo>
                <a:cubicBezTo>
                  <a:pt x="4274188" y="1883763"/>
                  <a:pt x="4270186" y="1891046"/>
                  <a:pt x="4269827" y="1895542"/>
                </a:cubicBezTo>
                <a:lnTo>
                  <a:pt x="4265511" y="1898914"/>
                </a:lnTo>
                <a:lnTo>
                  <a:pt x="4265511" y="1902151"/>
                </a:lnTo>
                <a:cubicBezTo>
                  <a:pt x="4269827" y="1902151"/>
                  <a:pt x="4272704" y="1903634"/>
                  <a:pt x="4274143" y="1906602"/>
                </a:cubicBezTo>
                <a:lnTo>
                  <a:pt x="4282910" y="1905388"/>
                </a:lnTo>
                <a:lnTo>
                  <a:pt x="4285203" y="1908760"/>
                </a:lnTo>
                <a:lnTo>
                  <a:pt x="4279673" y="1914155"/>
                </a:lnTo>
                <a:lnTo>
                  <a:pt x="4281831" y="1916448"/>
                </a:lnTo>
                <a:lnTo>
                  <a:pt x="4287361" y="1913076"/>
                </a:lnTo>
                <a:cubicBezTo>
                  <a:pt x="4290957" y="1916582"/>
                  <a:pt x="4292756" y="1923146"/>
                  <a:pt x="4292756" y="1932767"/>
                </a:cubicBezTo>
                <a:lnTo>
                  <a:pt x="4292756" y="1936139"/>
                </a:lnTo>
                <a:cubicBezTo>
                  <a:pt x="4292756" y="1941175"/>
                  <a:pt x="4290957" y="1943692"/>
                  <a:pt x="4287361" y="1943692"/>
                </a:cubicBezTo>
                <a:lnTo>
                  <a:pt x="4279673" y="1942613"/>
                </a:lnTo>
                <a:lnTo>
                  <a:pt x="4279673" y="1943692"/>
                </a:lnTo>
                <a:lnTo>
                  <a:pt x="4280752" y="1948143"/>
                </a:lnTo>
                <a:cubicBezTo>
                  <a:pt x="4280212" y="1950661"/>
                  <a:pt x="4278009" y="1952864"/>
                  <a:pt x="4274143" y="1954752"/>
                </a:cubicBezTo>
                <a:lnTo>
                  <a:pt x="4266590" y="1954752"/>
                </a:lnTo>
                <a:cubicBezTo>
                  <a:pt x="4265061" y="1954752"/>
                  <a:pt x="4264297" y="1953628"/>
                  <a:pt x="4264297" y="1951380"/>
                </a:cubicBezTo>
                <a:cubicBezTo>
                  <a:pt x="4254136" y="1948143"/>
                  <a:pt x="4244290" y="1939781"/>
                  <a:pt x="4234759" y="1926293"/>
                </a:cubicBezTo>
                <a:lnTo>
                  <a:pt x="4233680" y="1926293"/>
                </a:lnTo>
                <a:cubicBezTo>
                  <a:pt x="4226397" y="1927552"/>
                  <a:pt x="4218394" y="1932992"/>
                  <a:pt x="4209672" y="1942613"/>
                </a:cubicBezTo>
                <a:cubicBezTo>
                  <a:pt x="4215696" y="1945401"/>
                  <a:pt x="4221137" y="1950526"/>
                  <a:pt x="4225992" y="1957989"/>
                </a:cubicBezTo>
                <a:cubicBezTo>
                  <a:pt x="4225093" y="1961586"/>
                  <a:pt x="4216011" y="1965947"/>
                  <a:pt x="4198747" y="1971072"/>
                </a:cubicBezTo>
                <a:lnTo>
                  <a:pt x="4198747" y="1975523"/>
                </a:lnTo>
                <a:cubicBezTo>
                  <a:pt x="4205850" y="1984425"/>
                  <a:pt x="4212055" y="1990989"/>
                  <a:pt x="4217360" y="1995215"/>
                </a:cubicBezTo>
                <a:cubicBezTo>
                  <a:pt x="4221496" y="1995215"/>
                  <a:pt x="4225857" y="1990809"/>
                  <a:pt x="4230443" y="1981997"/>
                </a:cubicBezTo>
                <a:lnTo>
                  <a:pt x="4232601" y="1981997"/>
                </a:lnTo>
                <a:lnTo>
                  <a:pt x="4232601" y="1978760"/>
                </a:lnTo>
                <a:cubicBezTo>
                  <a:pt x="4232601" y="1974714"/>
                  <a:pt x="4234085" y="1972151"/>
                  <a:pt x="4237052" y="1971072"/>
                </a:cubicBezTo>
                <a:lnTo>
                  <a:pt x="4238131" y="1971072"/>
                </a:lnTo>
                <a:cubicBezTo>
                  <a:pt x="4239569" y="1971072"/>
                  <a:pt x="4240289" y="1972915"/>
                  <a:pt x="4240289" y="1976602"/>
                </a:cubicBezTo>
                <a:lnTo>
                  <a:pt x="4241368" y="1976602"/>
                </a:lnTo>
                <a:lnTo>
                  <a:pt x="4243526" y="1966756"/>
                </a:lnTo>
                <a:lnTo>
                  <a:pt x="4242447" y="1963384"/>
                </a:lnTo>
                <a:lnTo>
                  <a:pt x="4243526" y="1962305"/>
                </a:lnTo>
                <a:lnTo>
                  <a:pt x="4243526" y="1961226"/>
                </a:lnTo>
                <a:lnTo>
                  <a:pt x="4242447" y="1956910"/>
                </a:lnTo>
                <a:cubicBezTo>
                  <a:pt x="4242447" y="1954662"/>
                  <a:pt x="4245729" y="1952819"/>
                  <a:pt x="4252293" y="1951380"/>
                </a:cubicBezTo>
                <a:cubicBezTo>
                  <a:pt x="4253372" y="1951380"/>
                  <a:pt x="4255575" y="1954303"/>
                  <a:pt x="4258902" y="1960147"/>
                </a:cubicBezTo>
                <a:cubicBezTo>
                  <a:pt x="4267084" y="1963834"/>
                  <a:pt x="4276571" y="1966756"/>
                  <a:pt x="4287361" y="1968914"/>
                </a:cubicBezTo>
                <a:lnTo>
                  <a:pt x="4293969" y="1983211"/>
                </a:lnTo>
                <a:lnTo>
                  <a:pt x="4293969" y="1985369"/>
                </a:lnTo>
                <a:cubicBezTo>
                  <a:pt x="4293340" y="1986628"/>
                  <a:pt x="4288574" y="1988786"/>
                  <a:pt x="4279673" y="1991843"/>
                </a:cubicBezTo>
                <a:lnTo>
                  <a:pt x="4274143" y="1996294"/>
                </a:lnTo>
                <a:lnTo>
                  <a:pt x="4263218" y="1994136"/>
                </a:lnTo>
                <a:lnTo>
                  <a:pt x="4246898" y="2005061"/>
                </a:lnTo>
                <a:cubicBezTo>
                  <a:pt x="4244470" y="2005061"/>
                  <a:pt x="4241188" y="2006499"/>
                  <a:pt x="4237052" y="2009377"/>
                </a:cubicBezTo>
                <a:cubicBezTo>
                  <a:pt x="4237052" y="2015221"/>
                  <a:pt x="4241053" y="2018144"/>
                  <a:pt x="4249056" y="2018144"/>
                </a:cubicBezTo>
                <a:cubicBezTo>
                  <a:pt x="4261644" y="2022550"/>
                  <a:pt x="4270006" y="2024753"/>
                  <a:pt x="4274143" y="2024753"/>
                </a:cubicBezTo>
                <a:cubicBezTo>
                  <a:pt x="4274143" y="2026191"/>
                  <a:pt x="4275986" y="2026911"/>
                  <a:pt x="4279673" y="2026911"/>
                </a:cubicBezTo>
                <a:lnTo>
                  <a:pt x="4296128" y="2025832"/>
                </a:lnTo>
                <a:lnTo>
                  <a:pt x="4299365" y="2030148"/>
                </a:lnTo>
                <a:cubicBezTo>
                  <a:pt x="4299365" y="2033834"/>
                  <a:pt x="4295723" y="2041522"/>
                  <a:pt x="4288440" y="2053211"/>
                </a:cubicBezTo>
                <a:cubicBezTo>
                  <a:pt x="4288440" y="2060854"/>
                  <a:pt x="4284438" y="2068137"/>
                  <a:pt x="4276436" y="2075061"/>
                </a:cubicBezTo>
                <a:lnTo>
                  <a:pt x="4265511" y="2076140"/>
                </a:lnTo>
                <a:cubicBezTo>
                  <a:pt x="4265511" y="2073982"/>
                  <a:pt x="4260745" y="2071779"/>
                  <a:pt x="4251214" y="2069531"/>
                </a:cubicBezTo>
                <a:cubicBezTo>
                  <a:pt x="4247617" y="2067013"/>
                  <a:pt x="4245819" y="2063732"/>
                  <a:pt x="4245819" y="2059685"/>
                </a:cubicBezTo>
                <a:lnTo>
                  <a:pt x="4244605" y="2059685"/>
                </a:lnTo>
                <a:lnTo>
                  <a:pt x="4244605" y="2061978"/>
                </a:lnTo>
                <a:lnTo>
                  <a:pt x="4242447" y="2061978"/>
                </a:lnTo>
                <a:cubicBezTo>
                  <a:pt x="4233006" y="2055954"/>
                  <a:pt x="4228285" y="2050828"/>
                  <a:pt x="4228285" y="2046602"/>
                </a:cubicBezTo>
                <a:lnTo>
                  <a:pt x="4233680" y="2043365"/>
                </a:lnTo>
                <a:lnTo>
                  <a:pt x="4231522" y="2041207"/>
                </a:lnTo>
                <a:lnTo>
                  <a:pt x="4231522" y="2043365"/>
                </a:lnTo>
                <a:cubicBezTo>
                  <a:pt x="4226397" y="2042826"/>
                  <a:pt x="4223834" y="2042106"/>
                  <a:pt x="4223834" y="2041207"/>
                </a:cubicBezTo>
                <a:lnTo>
                  <a:pt x="4222755" y="2042286"/>
                </a:lnTo>
                <a:lnTo>
                  <a:pt x="4218439" y="2042286"/>
                </a:lnTo>
                <a:cubicBezTo>
                  <a:pt x="4215472" y="2040758"/>
                  <a:pt x="4213988" y="2038915"/>
                  <a:pt x="4213988" y="2036756"/>
                </a:cubicBezTo>
                <a:lnTo>
                  <a:pt x="4215067" y="2029069"/>
                </a:lnTo>
                <a:cubicBezTo>
                  <a:pt x="4207784" y="2024753"/>
                  <a:pt x="4204142" y="2018908"/>
                  <a:pt x="4204142" y="2011535"/>
                </a:cubicBezTo>
                <a:cubicBezTo>
                  <a:pt x="4202704" y="2004252"/>
                  <a:pt x="4200546" y="1998811"/>
                  <a:pt x="4197668" y="1995215"/>
                </a:cubicBezTo>
                <a:cubicBezTo>
                  <a:pt x="4196139" y="1995215"/>
                  <a:pt x="4195376" y="1993012"/>
                  <a:pt x="4195376" y="1988606"/>
                </a:cubicBezTo>
                <a:lnTo>
                  <a:pt x="4196455" y="1979839"/>
                </a:lnTo>
                <a:lnTo>
                  <a:pt x="4193218" y="1979839"/>
                </a:lnTo>
                <a:lnTo>
                  <a:pt x="4193218" y="1980918"/>
                </a:lnTo>
                <a:cubicBezTo>
                  <a:pt x="4193218" y="1988201"/>
                  <a:pt x="4192498" y="1991843"/>
                  <a:pt x="4191059" y="1991843"/>
                </a:cubicBezTo>
                <a:lnTo>
                  <a:pt x="4195376" y="1999531"/>
                </a:lnTo>
                <a:lnTo>
                  <a:pt x="4194297" y="2011535"/>
                </a:lnTo>
                <a:lnTo>
                  <a:pt x="4197668" y="2022595"/>
                </a:lnTo>
                <a:lnTo>
                  <a:pt x="4195376" y="2030148"/>
                </a:lnTo>
                <a:lnTo>
                  <a:pt x="4195376" y="2031361"/>
                </a:lnTo>
                <a:lnTo>
                  <a:pt x="4197668" y="2039994"/>
                </a:lnTo>
                <a:lnTo>
                  <a:pt x="4195376" y="2043365"/>
                </a:lnTo>
                <a:lnTo>
                  <a:pt x="4195376" y="2044444"/>
                </a:lnTo>
                <a:lnTo>
                  <a:pt x="4197668" y="2053211"/>
                </a:lnTo>
                <a:lnTo>
                  <a:pt x="4195376" y="2060899"/>
                </a:lnTo>
                <a:lnTo>
                  <a:pt x="4197668" y="2067373"/>
                </a:lnTo>
                <a:cubicBezTo>
                  <a:pt x="4192004" y="2084188"/>
                  <a:pt x="4187957" y="2092595"/>
                  <a:pt x="4185530" y="2092595"/>
                </a:cubicBezTo>
                <a:lnTo>
                  <a:pt x="4182293" y="2093674"/>
                </a:lnTo>
                <a:cubicBezTo>
                  <a:pt x="4162601" y="2093674"/>
                  <a:pt x="4152755" y="2091471"/>
                  <a:pt x="4152755" y="2087065"/>
                </a:cubicBezTo>
                <a:cubicBezTo>
                  <a:pt x="4149788" y="2084008"/>
                  <a:pt x="4148304" y="2081085"/>
                  <a:pt x="4148304" y="2078298"/>
                </a:cubicBezTo>
                <a:lnTo>
                  <a:pt x="4148304" y="2075061"/>
                </a:lnTo>
                <a:lnTo>
                  <a:pt x="4154913" y="2068452"/>
                </a:lnTo>
                <a:lnTo>
                  <a:pt x="4152755" y="2066294"/>
                </a:lnTo>
                <a:lnTo>
                  <a:pt x="4148304" y="2068452"/>
                </a:lnTo>
                <a:lnTo>
                  <a:pt x="4146146" y="2065215"/>
                </a:lnTo>
                <a:lnTo>
                  <a:pt x="4149383" y="2043365"/>
                </a:lnTo>
                <a:lnTo>
                  <a:pt x="4148304" y="2039994"/>
                </a:lnTo>
                <a:lnTo>
                  <a:pt x="4149383" y="2032440"/>
                </a:lnTo>
                <a:lnTo>
                  <a:pt x="4146146" y="2026911"/>
                </a:lnTo>
                <a:lnTo>
                  <a:pt x="4146146" y="2017065"/>
                </a:lnTo>
                <a:lnTo>
                  <a:pt x="4148304" y="2008298"/>
                </a:lnTo>
                <a:lnTo>
                  <a:pt x="4146146" y="2001689"/>
                </a:lnTo>
                <a:lnTo>
                  <a:pt x="4146146" y="1996294"/>
                </a:lnTo>
                <a:lnTo>
                  <a:pt x="4145067" y="1996294"/>
                </a:lnTo>
                <a:lnTo>
                  <a:pt x="4126454" y="2001689"/>
                </a:lnTo>
                <a:lnTo>
                  <a:pt x="4123217" y="2001689"/>
                </a:lnTo>
                <a:lnTo>
                  <a:pt x="4121059" y="1999531"/>
                </a:lnTo>
                <a:cubicBezTo>
                  <a:pt x="4131220" y="1992068"/>
                  <a:pt x="4136300" y="1986987"/>
                  <a:pt x="4136300" y="1984290"/>
                </a:cubicBezTo>
                <a:lnTo>
                  <a:pt x="4135221" y="1983211"/>
                </a:lnTo>
                <a:lnTo>
                  <a:pt x="4134142" y="1983211"/>
                </a:lnTo>
                <a:lnTo>
                  <a:pt x="4129691" y="1984290"/>
                </a:lnTo>
                <a:lnTo>
                  <a:pt x="4125375" y="1981997"/>
                </a:lnTo>
                <a:cubicBezTo>
                  <a:pt x="4122678" y="1987482"/>
                  <a:pt x="4115754" y="1993686"/>
                  <a:pt x="4104604" y="2000610"/>
                </a:cubicBezTo>
                <a:lnTo>
                  <a:pt x="4109999" y="2011535"/>
                </a:lnTo>
                <a:lnTo>
                  <a:pt x="4115529" y="2010456"/>
                </a:lnTo>
                <a:cubicBezTo>
                  <a:pt x="4124431" y="2012884"/>
                  <a:pt x="4132838" y="2018368"/>
                  <a:pt x="4140751" y="2026911"/>
                </a:cubicBezTo>
                <a:lnTo>
                  <a:pt x="4141830" y="2027990"/>
                </a:lnTo>
                <a:lnTo>
                  <a:pt x="4141830" y="2029069"/>
                </a:lnTo>
                <a:cubicBezTo>
                  <a:pt x="4141830" y="2034374"/>
                  <a:pt x="4133063" y="2040938"/>
                  <a:pt x="4115529" y="2048760"/>
                </a:cubicBezTo>
                <a:cubicBezTo>
                  <a:pt x="4091431" y="2064136"/>
                  <a:pt x="4073178" y="2071824"/>
                  <a:pt x="4060770" y="2071824"/>
                </a:cubicBezTo>
                <a:lnTo>
                  <a:pt x="4055375" y="2072903"/>
                </a:lnTo>
                <a:lnTo>
                  <a:pt x="4047687" y="2081670"/>
                </a:lnTo>
                <a:lnTo>
                  <a:pt x="4042157" y="2081670"/>
                </a:lnTo>
                <a:lnTo>
                  <a:pt x="4038920" y="2078298"/>
                </a:lnTo>
                <a:lnTo>
                  <a:pt x="4038920" y="2075061"/>
                </a:lnTo>
                <a:lnTo>
                  <a:pt x="4049845" y="2066294"/>
                </a:lnTo>
                <a:cubicBezTo>
                  <a:pt x="4075741" y="2043006"/>
                  <a:pt x="4092150" y="2022235"/>
                  <a:pt x="4099074" y="2003982"/>
                </a:cubicBezTo>
                <a:lnTo>
                  <a:pt x="4100153" y="2002903"/>
                </a:lnTo>
                <a:lnTo>
                  <a:pt x="4100153" y="2001689"/>
                </a:lnTo>
                <a:lnTo>
                  <a:pt x="4097995" y="2001689"/>
                </a:lnTo>
                <a:cubicBezTo>
                  <a:pt x="4088015" y="2007533"/>
                  <a:pt x="4081810" y="2011939"/>
                  <a:pt x="4079383" y="2014907"/>
                </a:cubicBezTo>
                <a:lnTo>
                  <a:pt x="4078304" y="2014907"/>
                </a:lnTo>
                <a:lnTo>
                  <a:pt x="4069537" y="2012749"/>
                </a:lnTo>
                <a:cubicBezTo>
                  <a:pt x="4067738" y="2014187"/>
                  <a:pt x="4060815" y="2015626"/>
                  <a:pt x="4048766" y="2017065"/>
                </a:cubicBezTo>
                <a:lnTo>
                  <a:pt x="4045529" y="2020302"/>
                </a:lnTo>
                <a:lnTo>
                  <a:pt x="4044450" y="2020302"/>
                </a:lnTo>
                <a:lnTo>
                  <a:pt x="4042157" y="2018144"/>
                </a:lnTo>
                <a:lnTo>
                  <a:pt x="4042157" y="2017065"/>
                </a:lnTo>
                <a:cubicBezTo>
                  <a:pt x="4046743" y="2014187"/>
                  <a:pt x="4054071" y="2007623"/>
                  <a:pt x="4064142" y="1997373"/>
                </a:cubicBezTo>
                <a:cubicBezTo>
                  <a:pt x="4066839" y="1997373"/>
                  <a:pt x="4073403" y="1991528"/>
                  <a:pt x="4083833" y="1979839"/>
                </a:cubicBezTo>
                <a:cubicBezTo>
                  <a:pt x="4083833" y="1974714"/>
                  <a:pt x="4086351" y="1971072"/>
                  <a:pt x="4091387" y="1968914"/>
                </a:cubicBezTo>
                <a:cubicBezTo>
                  <a:pt x="4091387" y="1956506"/>
                  <a:pt x="4095073" y="1950301"/>
                  <a:pt x="4102446" y="1950301"/>
                </a:cubicBezTo>
                <a:cubicBezTo>
                  <a:pt x="4104964" y="1952459"/>
                  <a:pt x="4108965" y="1953943"/>
                  <a:pt x="4114450" y="1954752"/>
                </a:cubicBezTo>
                <a:cubicBezTo>
                  <a:pt x="4117687" y="1957090"/>
                  <a:pt x="4120250" y="1960372"/>
                  <a:pt x="4122138" y="1964598"/>
                </a:cubicBezTo>
                <a:lnTo>
                  <a:pt x="4140751" y="1975523"/>
                </a:lnTo>
                <a:lnTo>
                  <a:pt x="4145067" y="1977681"/>
                </a:lnTo>
                <a:cubicBezTo>
                  <a:pt x="4149293" y="1976063"/>
                  <a:pt x="4156576" y="1969858"/>
                  <a:pt x="4166917" y="1959068"/>
                </a:cubicBezTo>
                <a:lnTo>
                  <a:pt x="4174605" y="1960147"/>
                </a:lnTo>
                <a:lnTo>
                  <a:pt x="4174605" y="1954752"/>
                </a:lnTo>
                <a:cubicBezTo>
                  <a:pt x="4174605" y="1948728"/>
                  <a:pt x="4178246" y="1943962"/>
                  <a:pt x="4185530" y="1940455"/>
                </a:cubicBezTo>
                <a:cubicBezTo>
                  <a:pt x="4185530" y="1936589"/>
                  <a:pt x="4190295" y="1931464"/>
                  <a:pt x="4199826" y="1925080"/>
                </a:cubicBezTo>
                <a:lnTo>
                  <a:pt x="4217360" y="1908760"/>
                </a:lnTo>
                <a:lnTo>
                  <a:pt x="4219518" y="1908760"/>
                </a:lnTo>
                <a:cubicBezTo>
                  <a:pt x="4219518" y="1903095"/>
                  <a:pt x="4215517" y="1898329"/>
                  <a:pt x="4207514" y="1894463"/>
                </a:cubicBezTo>
                <a:lnTo>
                  <a:pt x="4206300" y="1893384"/>
                </a:lnTo>
                <a:lnTo>
                  <a:pt x="4205221" y="1893384"/>
                </a:lnTo>
                <a:lnTo>
                  <a:pt x="4197668" y="1894463"/>
                </a:lnTo>
                <a:cubicBezTo>
                  <a:pt x="4195420" y="1894463"/>
                  <a:pt x="4191374" y="1890462"/>
                  <a:pt x="4185530" y="1882459"/>
                </a:cubicBezTo>
                <a:lnTo>
                  <a:pt x="4185530" y="1880301"/>
                </a:lnTo>
                <a:cubicBezTo>
                  <a:pt x="4185530" y="1878053"/>
                  <a:pt x="4189576" y="1876569"/>
                  <a:pt x="4197668" y="1875850"/>
                </a:cubicBezTo>
                <a:lnTo>
                  <a:pt x="4227206" y="1881380"/>
                </a:lnTo>
                <a:lnTo>
                  <a:pt x="4227206" y="1880301"/>
                </a:lnTo>
                <a:cubicBezTo>
                  <a:pt x="4232241" y="1874456"/>
                  <a:pt x="4234759" y="1868612"/>
                  <a:pt x="4234759" y="1862767"/>
                </a:cubicBezTo>
                <a:lnTo>
                  <a:pt x="4233680" y="1861688"/>
                </a:lnTo>
                <a:lnTo>
                  <a:pt x="4227206" y="1861688"/>
                </a:lnTo>
                <a:lnTo>
                  <a:pt x="4211830" y="1866004"/>
                </a:lnTo>
                <a:lnTo>
                  <a:pt x="4205221" y="1863846"/>
                </a:lnTo>
                <a:lnTo>
                  <a:pt x="4191059" y="1863846"/>
                </a:lnTo>
                <a:cubicBezTo>
                  <a:pt x="4187013" y="1863846"/>
                  <a:pt x="4183731" y="1861643"/>
                  <a:pt x="4181214" y="1857237"/>
                </a:cubicBezTo>
                <a:lnTo>
                  <a:pt x="4181214" y="1855079"/>
                </a:lnTo>
                <a:lnTo>
                  <a:pt x="4182293" y="1854000"/>
                </a:lnTo>
                <a:lnTo>
                  <a:pt x="4182293" y="1852921"/>
                </a:lnTo>
                <a:lnTo>
                  <a:pt x="4193218" y="1854000"/>
                </a:lnTo>
                <a:lnTo>
                  <a:pt x="4206300" y="1850763"/>
                </a:lnTo>
                <a:lnTo>
                  <a:pt x="4208593" y="1850763"/>
                </a:lnTo>
                <a:cubicBezTo>
                  <a:pt x="4215337" y="1850763"/>
                  <a:pt x="4220058" y="1852202"/>
                  <a:pt x="4222755" y="1855079"/>
                </a:cubicBezTo>
                <a:cubicBezTo>
                  <a:pt x="4232646" y="1855079"/>
                  <a:pt x="4240694" y="1852157"/>
                  <a:pt x="4246898" y="1846312"/>
                </a:cubicBezTo>
                <a:close/>
                <a:moveTo>
                  <a:pt x="9207041" y="1838759"/>
                </a:moveTo>
                <a:cubicBezTo>
                  <a:pt x="9196071" y="1840198"/>
                  <a:pt x="9190586" y="1841996"/>
                  <a:pt x="9190586" y="1844154"/>
                </a:cubicBezTo>
                <a:lnTo>
                  <a:pt x="9191665" y="1844154"/>
                </a:lnTo>
                <a:lnTo>
                  <a:pt x="9208120" y="1839838"/>
                </a:lnTo>
                <a:lnTo>
                  <a:pt x="9208120" y="1838759"/>
                </a:lnTo>
                <a:close/>
                <a:moveTo>
                  <a:pt x="234683" y="1837666"/>
                </a:moveTo>
                <a:lnTo>
                  <a:pt x="229423" y="1846163"/>
                </a:lnTo>
                <a:lnTo>
                  <a:pt x="231446" y="1846163"/>
                </a:lnTo>
                <a:cubicBezTo>
                  <a:pt x="231446" y="1844005"/>
                  <a:pt x="232883" y="1841488"/>
                  <a:pt x="235762" y="1838610"/>
                </a:cubicBezTo>
                <a:lnTo>
                  <a:pt x="235762" y="1837666"/>
                </a:lnTo>
                <a:close/>
                <a:moveTo>
                  <a:pt x="171830" y="1835508"/>
                </a:moveTo>
                <a:lnTo>
                  <a:pt x="171830" y="1837666"/>
                </a:lnTo>
                <a:lnTo>
                  <a:pt x="172909" y="1837666"/>
                </a:lnTo>
                <a:lnTo>
                  <a:pt x="172909" y="1835508"/>
                </a:lnTo>
                <a:close/>
                <a:moveTo>
                  <a:pt x="5236098" y="1833634"/>
                </a:moveTo>
                <a:cubicBezTo>
                  <a:pt x="5241133" y="1835073"/>
                  <a:pt x="5243651" y="1837950"/>
                  <a:pt x="5243651" y="1842266"/>
                </a:cubicBezTo>
                <a:cubicBezTo>
                  <a:pt x="5242572" y="1845143"/>
                  <a:pt x="5241493" y="1846582"/>
                  <a:pt x="5240414" y="1846582"/>
                </a:cubicBezTo>
                <a:lnTo>
                  <a:pt x="5237177" y="1845503"/>
                </a:lnTo>
                <a:lnTo>
                  <a:pt x="5235019" y="1847661"/>
                </a:lnTo>
                <a:cubicBezTo>
                  <a:pt x="5232142" y="1841906"/>
                  <a:pt x="5229624" y="1839029"/>
                  <a:pt x="5227466" y="1839029"/>
                </a:cubicBezTo>
                <a:lnTo>
                  <a:pt x="5227466" y="1834713"/>
                </a:lnTo>
                <a:lnTo>
                  <a:pt x="5229624" y="1834713"/>
                </a:lnTo>
                <a:close/>
                <a:moveTo>
                  <a:pt x="1220461" y="1833634"/>
                </a:moveTo>
                <a:cubicBezTo>
                  <a:pt x="1221899" y="1837231"/>
                  <a:pt x="1224418" y="1839029"/>
                  <a:pt x="1228015" y="1839029"/>
                </a:cubicBezTo>
                <a:lnTo>
                  <a:pt x="1230173" y="1836871"/>
                </a:lnTo>
                <a:cubicBezTo>
                  <a:pt x="1237366" y="1842985"/>
                  <a:pt x="1240964" y="1847661"/>
                  <a:pt x="1240964" y="1850898"/>
                </a:cubicBezTo>
                <a:lnTo>
                  <a:pt x="1239884" y="1851977"/>
                </a:lnTo>
                <a:cubicBezTo>
                  <a:pt x="1240603" y="1858271"/>
                  <a:pt x="1241681" y="1862228"/>
                  <a:pt x="1243121" y="1863846"/>
                </a:cubicBezTo>
                <a:lnTo>
                  <a:pt x="1243121" y="1867083"/>
                </a:lnTo>
                <a:cubicBezTo>
                  <a:pt x="1239884" y="1867083"/>
                  <a:pt x="1237006" y="1872838"/>
                  <a:pt x="1234488" y="1884347"/>
                </a:cubicBezTo>
                <a:lnTo>
                  <a:pt x="1230173" y="1886505"/>
                </a:lnTo>
                <a:lnTo>
                  <a:pt x="1229093" y="1885426"/>
                </a:lnTo>
                <a:lnTo>
                  <a:pt x="1228015" y="1885426"/>
                </a:lnTo>
                <a:lnTo>
                  <a:pt x="1222620" y="1887584"/>
                </a:lnTo>
                <a:lnTo>
                  <a:pt x="1222620" y="1886505"/>
                </a:lnTo>
                <a:lnTo>
                  <a:pt x="1221541" y="1887584"/>
                </a:lnTo>
                <a:lnTo>
                  <a:pt x="1213987" y="1887584"/>
                </a:lnTo>
                <a:cubicBezTo>
                  <a:pt x="1206074" y="1887584"/>
                  <a:pt x="1199601" y="1885786"/>
                  <a:pt x="1194565" y="1882189"/>
                </a:cubicBezTo>
                <a:lnTo>
                  <a:pt x="1195644" y="1881110"/>
                </a:lnTo>
                <a:cubicBezTo>
                  <a:pt x="1191328" y="1875176"/>
                  <a:pt x="1189171" y="1867982"/>
                  <a:pt x="1189171" y="1859530"/>
                </a:cubicBezTo>
                <a:cubicBezTo>
                  <a:pt x="1192048" y="1846582"/>
                  <a:pt x="1196723" y="1840108"/>
                  <a:pt x="1203198" y="1840108"/>
                </a:cubicBezTo>
                <a:cubicBezTo>
                  <a:pt x="1203198" y="1838669"/>
                  <a:pt x="1208951" y="1836511"/>
                  <a:pt x="1220461" y="1833634"/>
                </a:cubicBezTo>
                <a:close/>
                <a:moveTo>
                  <a:pt x="8594586" y="1833364"/>
                </a:moveTo>
                <a:lnTo>
                  <a:pt x="8595665" y="1833364"/>
                </a:lnTo>
                <a:cubicBezTo>
                  <a:pt x="8595665" y="1835163"/>
                  <a:pt x="8597103" y="1836242"/>
                  <a:pt x="8599981" y="1836601"/>
                </a:cubicBezTo>
                <a:lnTo>
                  <a:pt x="8615087" y="1835522"/>
                </a:lnTo>
                <a:lnTo>
                  <a:pt x="8616166" y="1835522"/>
                </a:lnTo>
                <a:lnTo>
                  <a:pt x="8620482" y="1837680"/>
                </a:lnTo>
                <a:lnTo>
                  <a:pt x="8620482" y="1873827"/>
                </a:lnTo>
                <a:lnTo>
                  <a:pt x="8648536" y="1878143"/>
                </a:lnTo>
                <a:lnTo>
                  <a:pt x="8652852" y="1877064"/>
                </a:lnTo>
                <a:lnTo>
                  <a:pt x="8655010" y="1877064"/>
                </a:lnTo>
                <a:lnTo>
                  <a:pt x="8657168" y="1879222"/>
                </a:lnTo>
                <a:lnTo>
                  <a:pt x="8665800" y="1873827"/>
                </a:lnTo>
                <a:lnTo>
                  <a:pt x="8671195" y="1873827"/>
                </a:lnTo>
                <a:cubicBezTo>
                  <a:pt x="8671195" y="1875985"/>
                  <a:pt x="8672993" y="1877064"/>
                  <a:pt x="8676590" y="1877064"/>
                </a:cubicBezTo>
                <a:lnTo>
                  <a:pt x="8679827" y="1874906"/>
                </a:lnTo>
                <a:lnTo>
                  <a:pt x="8681985" y="1877064"/>
                </a:lnTo>
                <a:lnTo>
                  <a:pt x="8700328" y="1877064"/>
                </a:lnTo>
                <a:cubicBezTo>
                  <a:pt x="8703925" y="1877064"/>
                  <a:pt x="8705723" y="1875985"/>
                  <a:pt x="8705723" y="1873827"/>
                </a:cubicBezTo>
                <a:lnTo>
                  <a:pt x="8707881" y="1873827"/>
                </a:lnTo>
                <a:cubicBezTo>
                  <a:pt x="8709859" y="1875985"/>
                  <a:pt x="8718851" y="1877064"/>
                  <a:pt x="8734856" y="1877064"/>
                </a:cubicBezTo>
                <a:lnTo>
                  <a:pt x="8739172" y="1875985"/>
                </a:lnTo>
                <a:lnTo>
                  <a:pt x="8739172" y="1878143"/>
                </a:lnTo>
                <a:lnTo>
                  <a:pt x="8744567" y="1877064"/>
                </a:lnTo>
                <a:lnTo>
                  <a:pt x="8775858" y="1877064"/>
                </a:lnTo>
                <a:lnTo>
                  <a:pt x="8780174" y="1878143"/>
                </a:lnTo>
                <a:lnTo>
                  <a:pt x="8784490" y="1877064"/>
                </a:lnTo>
                <a:lnTo>
                  <a:pt x="8785569" y="1877064"/>
                </a:lnTo>
                <a:lnTo>
                  <a:pt x="8790964" y="1878143"/>
                </a:lnTo>
                <a:lnTo>
                  <a:pt x="8790964" y="1875985"/>
                </a:lnTo>
                <a:lnTo>
                  <a:pt x="8799596" y="1875985"/>
                </a:lnTo>
                <a:lnTo>
                  <a:pt x="8801754" y="1878143"/>
                </a:lnTo>
                <a:lnTo>
                  <a:pt x="8801754" y="1879222"/>
                </a:lnTo>
                <a:lnTo>
                  <a:pt x="8808228" y="1877064"/>
                </a:lnTo>
                <a:lnTo>
                  <a:pt x="8810386" y="1879222"/>
                </a:lnTo>
                <a:lnTo>
                  <a:pt x="8810386" y="1885696"/>
                </a:lnTo>
                <a:lnTo>
                  <a:pt x="8812544" y="1885696"/>
                </a:lnTo>
                <a:lnTo>
                  <a:pt x="8812544" y="1904039"/>
                </a:lnTo>
                <a:lnTo>
                  <a:pt x="8811465" y="1904039"/>
                </a:lnTo>
                <a:lnTo>
                  <a:pt x="8808228" y="1902960"/>
                </a:lnTo>
                <a:lnTo>
                  <a:pt x="8806070" y="1906197"/>
                </a:lnTo>
                <a:cubicBezTo>
                  <a:pt x="8808948" y="1906197"/>
                  <a:pt x="8810386" y="1906916"/>
                  <a:pt x="8810386" y="1908355"/>
                </a:cubicBezTo>
                <a:lnTo>
                  <a:pt x="8810386" y="1913750"/>
                </a:lnTo>
                <a:lnTo>
                  <a:pt x="8812544" y="1913750"/>
                </a:lnTo>
                <a:lnTo>
                  <a:pt x="8812544" y="1922382"/>
                </a:lnTo>
                <a:lnTo>
                  <a:pt x="8810386" y="1922382"/>
                </a:lnTo>
                <a:lnTo>
                  <a:pt x="8810386" y="1928856"/>
                </a:lnTo>
                <a:lnTo>
                  <a:pt x="8808228" y="1931014"/>
                </a:lnTo>
                <a:lnTo>
                  <a:pt x="8801754" y="1931014"/>
                </a:lnTo>
                <a:lnTo>
                  <a:pt x="8774779" y="1932093"/>
                </a:lnTo>
                <a:lnTo>
                  <a:pt x="8774779" y="1934251"/>
                </a:lnTo>
                <a:lnTo>
                  <a:pt x="8767226" y="1934251"/>
                </a:lnTo>
                <a:lnTo>
                  <a:pt x="8767226" y="1932093"/>
                </a:lnTo>
                <a:lnTo>
                  <a:pt x="8766147" y="1932093"/>
                </a:lnTo>
                <a:cubicBezTo>
                  <a:pt x="8758414" y="1932093"/>
                  <a:pt x="8752660" y="1931014"/>
                  <a:pt x="8748883" y="1928856"/>
                </a:cubicBezTo>
                <a:cubicBezTo>
                  <a:pt x="8748883" y="1931014"/>
                  <a:pt x="8744207" y="1932093"/>
                  <a:pt x="8734856" y="1932093"/>
                </a:cubicBezTo>
                <a:lnTo>
                  <a:pt x="8734856" y="1934251"/>
                </a:lnTo>
                <a:lnTo>
                  <a:pt x="8724066" y="1934251"/>
                </a:lnTo>
                <a:lnTo>
                  <a:pt x="8724066" y="1932093"/>
                </a:lnTo>
                <a:lnTo>
                  <a:pt x="8716513" y="1932093"/>
                </a:lnTo>
                <a:lnTo>
                  <a:pt x="8716513" y="1934251"/>
                </a:lnTo>
                <a:lnTo>
                  <a:pt x="8703565" y="1934251"/>
                </a:lnTo>
                <a:lnTo>
                  <a:pt x="8703565" y="1932093"/>
                </a:lnTo>
                <a:lnTo>
                  <a:pt x="8675511" y="1932093"/>
                </a:lnTo>
                <a:lnTo>
                  <a:pt x="8675511" y="1928856"/>
                </a:lnTo>
                <a:lnTo>
                  <a:pt x="8673353" y="1928856"/>
                </a:lnTo>
                <a:lnTo>
                  <a:pt x="8673353" y="1932093"/>
                </a:lnTo>
                <a:lnTo>
                  <a:pt x="8667958" y="1932093"/>
                </a:lnTo>
                <a:lnTo>
                  <a:pt x="8647457" y="1929935"/>
                </a:lnTo>
                <a:cubicBezTo>
                  <a:pt x="8640983" y="1931014"/>
                  <a:pt x="8637746" y="1932453"/>
                  <a:pt x="8637746" y="1934251"/>
                </a:cubicBezTo>
                <a:lnTo>
                  <a:pt x="8635588" y="1934251"/>
                </a:lnTo>
                <a:cubicBezTo>
                  <a:pt x="8635588" y="1932093"/>
                  <a:pt x="8633070" y="1931014"/>
                  <a:pt x="8628035" y="1931014"/>
                </a:cubicBezTo>
                <a:lnTo>
                  <a:pt x="8606455" y="1932093"/>
                </a:lnTo>
                <a:lnTo>
                  <a:pt x="8606455" y="1934251"/>
                </a:lnTo>
                <a:lnTo>
                  <a:pt x="8603218" y="1934251"/>
                </a:lnTo>
                <a:lnTo>
                  <a:pt x="8603218" y="1932093"/>
                </a:lnTo>
                <a:lnTo>
                  <a:pt x="8598902" y="1932093"/>
                </a:lnTo>
                <a:lnTo>
                  <a:pt x="8598902" y="1934251"/>
                </a:lnTo>
                <a:lnTo>
                  <a:pt x="8591349" y="1934251"/>
                </a:lnTo>
                <a:cubicBezTo>
                  <a:pt x="8591349" y="1932093"/>
                  <a:pt x="8588831" y="1931014"/>
                  <a:pt x="8583796" y="1931014"/>
                </a:cubicBezTo>
                <a:lnTo>
                  <a:pt x="8579480" y="1932093"/>
                </a:lnTo>
                <a:lnTo>
                  <a:pt x="8568690" y="1929935"/>
                </a:lnTo>
                <a:lnTo>
                  <a:pt x="8567610" y="1931014"/>
                </a:lnTo>
                <a:lnTo>
                  <a:pt x="8566532" y="1929935"/>
                </a:lnTo>
                <a:lnTo>
                  <a:pt x="8567610" y="1919145"/>
                </a:lnTo>
                <a:cubicBezTo>
                  <a:pt x="8567610" y="1903140"/>
                  <a:pt x="8566532" y="1891630"/>
                  <a:pt x="8564374" y="1884617"/>
                </a:cubicBezTo>
                <a:lnTo>
                  <a:pt x="8566532" y="1846312"/>
                </a:lnTo>
                <a:lnTo>
                  <a:pt x="8565452" y="1837680"/>
                </a:lnTo>
                <a:lnTo>
                  <a:pt x="8568690" y="1835522"/>
                </a:lnTo>
                <a:lnTo>
                  <a:pt x="8571926" y="1835522"/>
                </a:lnTo>
                <a:lnTo>
                  <a:pt x="8585954" y="1836601"/>
                </a:lnTo>
                <a:cubicBezTo>
                  <a:pt x="8591708" y="1836062"/>
                  <a:pt x="8594586" y="1835342"/>
                  <a:pt x="8594586" y="1834443"/>
                </a:cubicBezTo>
                <a:close/>
                <a:moveTo>
                  <a:pt x="6076074" y="1831611"/>
                </a:moveTo>
                <a:lnTo>
                  <a:pt x="6081334" y="1836871"/>
                </a:lnTo>
                <a:lnTo>
                  <a:pt x="6083537" y="1836137"/>
                </a:lnTo>
                <a:lnTo>
                  <a:pt x="6091045" y="1841460"/>
                </a:lnTo>
                <a:lnTo>
                  <a:pt x="6091045" y="1842266"/>
                </a:lnTo>
                <a:lnTo>
                  <a:pt x="6088887" y="1842266"/>
                </a:lnTo>
                <a:lnTo>
                  <a:pt x="6088887" y="1843345"/>
                </a:lnTo>
                <a:lnTo>
                  <a:pt x="6096306" y="1846447"/>
                </a:lnTo>
                <a:lnTo>
                  <a:pt x="6099543" y="1845503"/>
                </a:lnTo>
                <a:lnTo>
                  <a:pt x="6099543" y="1844424"/>
                </a:lnTo>
                <a:lnTo>
                  <a:pt x="6098464" y="1844424"/>
                </a:lnTo>
                <a:lnTo>
                  <a:pt x="6095227" y="1845503"/>
                </a:lnTo>
                <a:lnTo>
                  <a:pt x="6095227" y="1844424"/>
                </a:lnTo>
                <a:lnTo>
                  <a:pt x="6091045" y="1841460"/>
                </a:lnTo>
                <a:lnTo>
                  <a:pt x="6091045" y="1841187"/>
                </a:lnTo>
                <a:cubicBezTo>
                  <a:pt x="6089787" y="1838490"/>
                  <a:pt x="6087629" y="1836691"/>
                  <a:pt x="6084571" y="1835792"/>
                </a:cubicBezTo>
                <a:lnTo>
                  <a:pt x="6083537" y="1836137"/>
                </a:lnTo>
                <a:lnTo>
                  <a:pt x="6077153" y="1831611"/>
                </a:lnTo>
                <a:close/>
                <a:moveTo>
                  <a:pt x="6071758" y="1829453"/>
                </a:moveTo>
                <a:lnTo>
                  <a:pt x="6071758" y="1831611"/>
                </a:lnTo>
                <a:lnTo>
                  <a:pt x="6072837" y="1831611"/>
                </a:lnTo>
                <a:lnTo>
                  <a:pt x="6072837" y="1829453"/>
                </a:lnTo>
                <a:close/>
                <a:moveTo>
                  <a:pt x="1581779" y="1827025"/>
                </a:moveTo>
                <a:lnTo>
                  <a:pt x="1583938" y="1827025"/>
                </a:lnTo>
                <a:lnTo>
                  <a:pt x="1601202" y="1831476"/>
                </a:lnTo>
                <a:lnTo>
                  <a:pt x="1604573" y="1831476"/>
                </a:lnTo>
                <a:lnTo>
                  <a:pt x="1611047" y="1829183"/>
                </a:lnTo>
                <a:cubicBezTo>
                  <a:pt x="1617520" y="1831611"/>
                  <a:pt x="1620759" y="1833454"/>
                  <a:pt x="1620759" y="1834713"/>
                </a:cubicBezTo>
                <a:lnTo>
                  <a:pt x="1620759" y="1836871"/>
                </a:lnTo>
                <a:lnTo>
                  <a:pt x="1618601" y="1840108"/>
                </a:lnTo>
                <a:lnTo>
                  <a:pt x="1618601" y="1842266"/>
                </a:lnTo>
                <a:cubicBezTo>
                  <a:pt x="1620759" y="1842266"/>
                  <a:pt x="1621838" y="1843390"/>
                  <a:pt x="1621838" y="1845638"/>
                </a:cubicBezTo>
                <a:lnTo>
                  <a:pt x="1618601" y="1876120"/>
                </a:lnTo>
                <a:lnTo>
                  <a:pt x="1614284" y="1877199"/>
                </a:lnTo>
                <a:cubicBezTo>
                  <a:pt x="1614284" y="1879986"/>
                  <a:pt x="1616083" y="1885112"/>
                  <a:pt x="1619679" y="1892575"/>
                </a:cubicBezTo>
                <a:lnTo>
                  <a:pt x="1620759" y="1913345"/>
                </a:lnTo>
                <a:lnTo>
                  <a:pt x="1620759" y="1924270"/>
                </a:lnTo>
                <a:cubicBezTo>
                  <a:pt x="1620759" y="1928407"/>
                  <a:pt x="1619320" y="1932003"/>
                  <a:pt x="1616443" y="1935060"/>
                </a:cubicBezTo>
                <a:lnTo>
                  <a:pt x="1617520" y="1938432"/>
                </a:lnTo>
                <a:lnTo>
                  <a:pt x="1614284" y="1939511"/>
                </a:lnTo>
                <a:lnTo>
                  <a:pt x="1615364" y="1943827"/>
                </a:lnTo>
                <a:lnTo>
                  <a:pt x="1616443" y="1943827"/>
                </a:lnTo>
                <a:lnTo>
                  <a:pt x="1616443" y="1941669"/>
                </a:lnTo>
                <a:lnTo>
                  <a:pt x="1617520" y="1941669"/>
                </a:lnTo>
                <a:lnTo>
                  <a:pt x="1619679" y="1943827"/>
                </a:lnTo>
                <a:lnTo>
                  <a:pt x="1619679" y="1959068"/>
                </a:lnTo>
                <a:lnTo>
                  <a:pt x="1616443" y="1962440"/>
                </a:lnTo>
                <a:lnTo>
                  <a:pt x="1611047" y="1961361"/>
                </a:lnTo>
                <a:lnTo>
                  <a:pt x="1611047" y="1964598"/>
                </a:lnTo>
                <a:cubicBezTo>
                  <a:pt x="1615364" y="1964598"/>
                  <a:pt x="1617520" y="1965677"/>
                  <a:pt x="1617520" y="1967835"/>
                </a:cubicBezTo>
                <a:lnTo>
                  <a:pt x="1617520" y="1969993"/>
                </a:lnTo>
                <a:lnTo>
                  <a:pt x="1615364" y="1972286"/>
                </a:lnTo>
                <a:lnTo>
                  <a:pt x="1616443" y="1973365"/>
                </a:lnTo>
                <a:lnTo>
                  <a:pt x="1616443" y="1977681"/>
                </a:lnTo>
                <a:lnTo>
                  <a:pt x="1614284" y="1980918"/>
                </a:lnTo>
                <a:lnTo>
                  <a:pt x="1616443" y="1989685"/>
                </a:lnTo>
                <a:lnTo>
                  <a:pt x="1616443" y="1994001"/>
                </a:lnTo>
                <a:cubicBezTo>
                  <a:pt x="1616443" y="2009736"/>
                  <a:pt x="1612846" y="2021785"/>
                  <a:pt x="1605653" y="2030148"/>
                </a:cubicBezTo>
                <a:cubicBezTo>
                  <a:pt x="1603405" y="2039229"/>
                  <a:pt x="1599402" y="2046108"/>
                  <a:pt x="1593649" y="2050784"/>
                </a:cubicBezTo>
                <a:cubicBezTo>
                  <a:pt x="1587534" y="2060135"/>
                  <a:pt x="1579981" y="2066699"/>
                  <a:pt x="1570990" y="2070475"/>
                </a:cubicBezTo>
                <a:cubicBezTo>
                  <a:pt x="1570990" y="2073712"/>
                  <a:pt x="1567393" y="2075915"/>
                  <a:pt x="1560199" y="2077084"/>
                </a:cubicBezTo>
                <a:cubicBezTo>
                  <a:pt x="1555704" y="2082120"/>
                  <a:pt x="1551702" y="2084637"/>
                  <a:pt x="1548195" y="2084637"/>
                </a:cubicBezTo>
                <a:lnTo>
                  <a:pt x="1544958" y="2083558"/>
                </a:lnTo>
                <a:lnTo>
                  <a:pt x="1539564" y="2086795"/>
                </a:lnTo>
                <a:lnTo>
                  <a:pt x="1538485" y="2086795"/>
                </a:lnTo>
                <a:lnTo>
                  <a:pt x="1534168" y="2085716"/>
                </a:lnTo>
                <a:lnTo>
                  <a:pt x="1529852" y="2086795"/>
                </a:lnTo>
                <a:lnTo>
                  <a:pt x="1528773" y="2086795"/>
                </a:lnTo>
                <a:lnTo>
                  <a:pt x="1526615" y="2084637"/>
                </a:lnTo>
                <a:lnTo>
                  <a:pt x="1526615" y="2083558"/>
                </a:lnTo>
                <a:lnTo>
                  <a:pt x="1561278" y="2044310"/>
                </a:lnTo>
                <a:cubicBezTo>
                  <a:pt x="1563436" y="2034059"/>
                  <a:pt x="1567034" y="2028934"/>
                  <a:pt x="1572069" y="2028934"/>
                </a:cubicBezTo>
                <a:cubicBezTo>
                  <a:pt x="1574946" y="2028934"/>
                  <a:pt x="1576385" y="2028214"/>
                  <a:pt x="1576385" y="2026776"/>
                </a:cubicBezTo>
                <a:lnTo>
                  <a:pt x="1576385" y="2025697"/>
                </a:lnTo>
                <a:lnTo>
                  <a:pt x="1573148" y="2013693"/>
                </a:lnTo>
                <a:lnTo>
                  <a:pt x="1572069" y="2012614"/>
                </a:lnTo>
                <a:cubicBezTo>
                  <a:pt x="1572069" y="2011175"/>
                  <a:pt x="1574946" y="2009736"/>
                  <a:pt x="1580700" y="2008298"/>
                </a:cubicBezTo>
                <a:lnTo>
                  <a:pt x="1579621" y="2007219"/>
                </a:lnTo>
                <a:lnTo>
                  <a:pt x="1579621" y="2004926"/>
                </a:lnTo>
                <a:lnTo>
                  <a:pt x="1585016" y="1998452"/>
                </a:lnTo>
                <a:lnTo>
                  <a:pt x="1577463" y="1992922"/>
                </a:lnTo>
                <a:lnTo>
                  <a:pt x="1577463" y="2001689"/>
                </a:lnTo>
                <a:cubicBezTo>
                  <a:pt x="1577463" y="2005555"/>
                  <a:pt x="1576385" y="2007758"/>
                  <a:pt x="1574227" y="2008298"/>
                </a:cubicBezTo>
                <a:lnTo>
                  <a:pt x="1572069" y="2008298"/>
                </a:lnTo>
                <a:lnTo>
                  <a:pt x="1572069" y="1997373"/>
                </a:lnTo>
                <a:lnTo>
                  <a:pt x="1569911" y="1995215"/>
                </a:lnTo>
                <a:lnTo>
                  <a:pt x="1568832" y="1995215"/>
                </a:lnTo>
                <a:lnTo>
                  <a:pt x="1568832" y="2008298"/>
                </a:lnTo>
                <a:cubicBezTo>
                  <a:pt x="1566314" y="2008298"/>
                  <a:pt x="1564515" y="2012299"/>
                  <a:pt x="1563436" y="2020302"/>
                </a:cubicBezTo>
                <a:lnTo>
                  <a:pt x="1564515" y="2019223"/>
                </a:lnTo>
                <a:lnTo>
                  <a:pt x="1565594" y="2019223"/>
                </a:lnTo>
                <a:lnTo>
                  <a:pt x="1565594" y="2020302"/>
                </a:lnTo>
                <a:cubicBezTo>
                  <a:pt x="1562357" y="2025337"/>
                  <a:pt x="1558761" y="2027855"/>
                  <a:pt x="1554804" y="2027855"/>
                </a:cubicBezTo>
                <a:lnTo>
                  <a:pt x="1542800" y="2027855"/>
                </a:lnTo>
                <a:lnTo>
                  <a:pt x="1538485" y="2031227"/>
                </a:lnTo>
                <a:lnTo>
                  <a:pt x="1529852" y="2031227"/>
                </a:lnTo>
                <a:cubicBezTo>
                  <a:pt x="1526075" y="2031227"/>
                  <a:pt x="1523917" y="2030103"/>
                  <a:pt x="1523379" y="2027855"/>
                </a:cubicBezTo>
                <a:lnTo>
                  <a:pt x="1523379" y="2021381"/>
                </a:lnTo>
                <a:cubicBezTo>
                  <a:pt x="1523379" y="2017334"/>
                  <a:pt x="1524817" y="2014772"/>
                  <a:pt x="1527694" y="2013693"/>
                </a:cubicBezTo>
                <a:lnTo>
                  <a:pt x="1526615" y="2012614"/>
                </a:lnTo>
                <a:lnTo>
                  <a:pt x="1526615" y="2008298"/>
                </a:lnTo>
                <a:cubicBezTo>
                  <a:pt x="1528773" y="2005151"/>
                  <a:pt x="1529852" y="2002228"/>
                  <a:pt x="1529852" y="1999531"/>
                </a:cubicBezTo>
                <a:cubicBezTo>
                  <a:pt x="1525536" y="1993327"/>
                  <a:pt x="1523379" y="1985324"/>
                  <a:pt x="1523379" y="1975523"/>
                </a:cubicBezTo>
                <a:lnTo>
                  <a:pt x="1526615" y="1969993"/>
                </a:lnTo>
                <a:lnTo>
                  <a:pt x="1524457" y="1960282"/>
                </a:lnTo>
                <a:lnTo>
                  <a:pt x="1528773" y="1940590"/>
                </a:lnTo>
                <a:lnTo>
                  <a:pt x="1525536" y="1935060"/>
                </a:lnTo>
                <a:lnTo>
                  <a:pt x="1525536" y="1908895"/>
                </a:lnTo>
                <a:lnTo>
                  <a:pt x="1523379" y="1869646"/>
                </a:lnTo>
                <a:cubicBezTo>
                  <a:pt x="1528413" y="1865420"/>
                  <a:pt x="1530931" y="1861418"/>
                  <a:pt x="1530931" y="1857642"/>
                </a:cubicBezTo>
                <a:lnTo>
                  <a:pt x="1548195" y="1857642"/>
                </a:lnTo>
                <a:cubicBezTo>
                  <a:pt x="1555479" y="1857642"/>
                  <a:pt x="1561278" y="1859800"/>
                  <a:pt x="1565594" y="1864116"/>
                </a:cubicBezTo>
                <a:lnTo>
                  <a:pt x="1569911" y="1863037"/>
                </a:lnTo>
                <a:lnTo>
                  <a:pt x="1574227" y="1865195"/>
                </a:lnTo>
                <a:lnTo>
                  <a:pt x="1574227" y="1855484"/>
                </a:lnTo>
                <a:lnTo>
                  <a:pt x="1575305" y="1845638"/>
                </a:lnTo>
                <a:lnTo>
                  <a:pt x="1574227" y="1841187"/>
                </a:lnTo>
                <a:cubicBezTo>
                  <a:pt x="1576204" y="1831746"/>
                  <a:pt x="1578722" y="1827025"/>
                  <a:pt x="1581779" y="1827025"/>
                </a:cubicBezTo>
                <a:close/>
                <a:moveTo>
                  <a:pt x="3674231" y="1826890"/>
                </a:moveTo>
                <a:cubicBezTo>
                  <a:pt x="3678906" y="1826890"/>
                  <a:pt x="3682907" y="1829408"/>
                  <a:pt x="3686234" y="1834443"/>
                </a:cubicBezTo>
                <a:cubicBezTo>
                  <a:pt x="3691630" y="1833724"/>
                  <a:pt x="3695226" y="1832645"/>
                  <a:pt x="3697025" y="1831206"/>
                </a:cubicBezTo>
                <a:cubicBezTo>
                  <a:pt x="3699722" y="1831206"/>
                  <a:pt x="3702959" y="1832645"/>
                  <a:pt x="3706736" y="1835522"/>
                </a:cubicBezTo>
                <a:lnTo>
                  <a:pt x="3711052" y="1835522"/>
                </a:lnTo>
                <a:lnTo>
                  <a:pt x="3719684" y="1833364"/>
                </a:lnTo>
                <a:lnTo>
                  <a:pt x="3721842" y="1833364"/>
                </a:lnTo>
                <a:cubicBezTo>
                  <a:pt x="3723460" y="1833364"/>
                  <a:pt x="3725258" y="1836242"/>
                  <a:pt x="3727237" y="1841996"/>
                </a:cubicBezTo>
                <a:cubicBezTo>
                  <a:pt x="3729484" y="1841996"/>
                  <a:pt x="3730609" y="1842716"/>
                  <a:pt x="3730609" y="1844154"/>
                </a:cubicBezTo>
                <a:lnTo>
                  <a:pt x="3730609" y="1848470"/>
                </a:lnTo>
                <a:cubicBezTo>
                  <a:pt x="3730609" y="1850898"/>
                  <a:pt x="3726607" y="1852741"/>
                  <a:pt x="3718605" y="1854000"/>
                </a:cubicBezTo>
                <a:cubicBezTo>
                  <a:pt x="3715907" y="1857597"/>
                  <a:pt x="3707994" y="1863711"/>
                  <a:pt x="3694867" y="1872343"/>
                </a:cubicBezTo>
                <a:lnTo>
                  <a:pt x="3695946" y="1872343"/>
                </a:lnTo>
                <a:lnTo>
                  <a:pt x="3707815" y="1871264"/>
                </a:lnTo>
                <a:lnTo>
                  <a:pt x="3714289" y="1874501"/>
                </a:lnTo>
                <a:lnTo>
                  <a:pt x="3733846" y="1865869"/>
                </a:lnTo>
                <a:cubicBezTo>
                  <a:pt x="3741399" y="1859755"/>
                  <a:pt x="3747513" y="1853596"/>
                  <a:pt x="3752189" y="1847391"/>
                </a:cubicBezTo>
                <a:lnTo>
                  <a:pt x="3762979" y="1858316"/>
                </a:lnTo>
                <a:cubicBezTo>
                  <a:pt x="3768014" y="1858316"/>
                  <a:pt x="3774892" y="1864790"/>
                  <a:pt x="3783615" y="1877738"/>
                </a:cubicBezTo>
                <a:lnTo>
                  <a:pt x="3783615" y="1879896"/>
                </a:lnTo>
                <a:lnTo>
                  <a:pt x="3780378" y="1882054"/>
                </a:lnTo>
                <a:cubicBezTo>
                  <a:pt x="3758707" y="1882774"/>
                  <a:pt x="3744636" y="1883853"/>
                  <a:pt x="3738162" y="1885291"/>
                </a:cubicBezTo>
                <a:cubicBezTo>
                  <a:pt x="3749491" y="1891496"/>
                  <a:pt x="3755605" y="1896216"/>
                  <a:pt x="3756505" y="1899453"/>
                </a:cubicBezTo>
                <a:lnTo>
                  <a:pt x="3768374" y="1909164"/>
                </a:lnTo>
                <a:lnTo>
                  <a:pt x="3768374" y="1911322"/>
                </a:lnTo>
                <a:lnTo>
                  <a:pt x="3764058" y="1924270"/>
                </a:lnTo>
                <a:lnTo>
                  <a:pt x="3771611" y="1915638"/>
                </a:lnTo>
                <a:cubicBezTo>
                  <a:pt x="3774578" y="1916897"/>
                  <a:pt x="3777500" y="1920854"/>
                  <a:pt x="3780378" y="1927507"/>
                </a:cubicBezTo>
                <a:cubicBezTo>
                  <a:pt x="3783615" y="1927507"/>
                  <a:pt x="3787571" y="1933307"/>
                  <a:pt x="3792247" y="1944906"/>
                </a:cubicBezTo>
                <a:lnTo>
                  <a:pt x="3786852" y="1947064"/>
                </a:lnTo>
                <a:lnTo>
                  <a:pt x="3784694" y="1944906"/>
                </a:lnTo>
                <a:cubicBezTo>
                  <a:pt x="3784694" y="1948503"/>
                  <a:pt x="3782536" y="1950301"/>
                  <a:pt x="3778220" y="1950301"/>
                </a:cubicBezTo>
                <a:lnTo>
                  <a:pt x="3769453" y="1948143"/>
                </a:lnTo>
                <a:lnTo>
                  <a:pt x="3766216" y="1949222"/>
                </a:lnTo>
                <a:lnTo>
                  <a:pt x="3757584" y="1947064"/>
                </a:lnTo>
                <a:lnTo>
                  <a:pt x="3756505" y="1948143"/>
                </a:lnTo>
                <a:lnTo>
                  <a:pt x="3756505" y="1951380"/>
                </a:lnTo>
                <a:lnTo>
                  <a:pt x="3758663" y="1954617"/>
                </a:lnTo>
                <a:lnTo>
                  <a:pt x="3758663" y="1962170"/>
                </a:lnTo>
                <a:lnTo>
                  <a:pt x="3754347" y="1967565"/>
                </a:lnTo>
                <a:lnTo>
                  <a:pt x="3757584" y="1976197"/>
                </a:lnTo>
                <a:lnTo>
                  <a:pt x="3757584" y="1978355"/>
                </a:lnTo>
                <a:lnTo>
                  <a:pt x="3754347" y="1978355"/>
                </a:lnTo>
                <a:lnTo>
                  <a:pt x="3754347" y="1979434"/>
                </a:lnTo>
                <a:lnTo>
                  <a:pt x="3757584" y="1980513"/>
                </a:lnTo>
                <a:cubicBezTo>
                  <a:pt x="3757584" y="1982402"/>
                  <a:pt x="3755426" y="1984605"/>
                  <a:pt x="3751110" y="1987122"/>
                </a:cubicBezTo>
                <a:cubicBezTo>
                  <a:pt x="3751110" y="1990719"/>
                  <a:pt x="3747153" y="1992517"/>
                  <a:pt x="3739241" y="1992517"/>
                </a:cubicBezTo>
                <a:lnTo>
                  <a:pt x="3736004" y="1995754"/>
                </a:lnTo>
                <a:lnTo>
                  <a:pt x="3733846" y="1995754"/>
                </a:lnTo>
                <a:lnTo>
                  <a:pt x="3726158" y="1993596"/>
                </a:lnTo>
                <a:lnTo>
                  <a:pt x="3715368" y="1995754"/>
                </a:lnTo>
                <a:lnTo>
                  <a:pt x="3720763" y="2002228"/>
                </a:lnTo>
                <a:cubicBezTo>
                  <a:pt x="3720763" y="2010141"/>
                  <a:pt x="3724044" y="2014097"/>
                  <a:pt x="3730609" y="2014097"/>
                </a:cubicBezTo>
                <a:lnTo>
                  <a:pt x="3734925" y="2010860"/>
                </a:lnTo>
                <a:lnTo>
                  <a:pt x="3733846" y="2009781"/>
                </a:lnTo>
                <a:lnTo>
                  <a:pt x="3733846" y="2006544"/>
                </a:lnTo>
                <a:cubicBezTo>
                  <a:pt x="3734565" y="2004386"/>
                  <a:pt x="3736723" y="2003307"/>
                  <a:pt x="3740320" y="2003307"/>
                </a:cubicBezTo>
                <a:lnTo>
                  <a:pt x="3744636" y="2010860"/>
                </a:lnTo>
                <a:lnTo>
                  <a:pt x="3753268" y="2008702"/>
                </a:lnTo>
                <a:lnTo>
                  <a:pt x="3776062" y="2016255"/>
                </a:lnTo>
                <a:lnTo>
                  <a:pt x="3784694" y="2015176"/>
                </a:lnTo>
                <a:lnTo>
                  <a:pt x="3790089" y="2020571"/>
                </a:lnTo>
                <a:lnTo>
                  <a:pt x="3790089" y="2022729"/>
                </a:lnTo>
                <a:cubicBezTo>
                  <a:pt x="3790089" y="2027135"/>
                  <a:pt x="3787211" y="2030417"/>
                  <a:pt x="3781457" y="2032575"/>
                </a:cubicBezTo>
                <a:cubicBezTo>
                  <a:pt x="3779838" y="2036532"/>
                  <a:pt x="3774398" y="2043006"/>
                  <a:pt x="3765137" y="2051997"/>
                </a:cubicBezTo>
                <a:lnTo>
                  <a:pt x="3758663" y="2067103"/>
                </a:lnTo>
                <a:cubicBezTo>
                  <a:pt x="3758663" y="2075106"/>
                  <a:pt x="3757584" y="2079107"/>
                  <a:pt x="3755426" y="2079107"/>
                </a:cubicBezTo>
                <a:cubicBezTo>
                  <a:pt x="3751289" y="2077129"/>
                  <a:pt x="3747333" y="2073892"/>
                  <a:pt x="3743557" y="2069396"/>
                </a:cubicBezTo>
                <a:cubicBezTo>
                  <a:pt x="3741399" y="2069396"/>
                  <a:pt x="3739241" y="2067913"/>
                  <a:pt x="3737083" y="2064945"/>
                </a:cubicBezTo>
                <a:cubicBezTo>
                  <a:pt x="3730159" y="2064945"/>
                  <a:pt x="3722921" y="2058471"/>
                  <a:pt x="3715368" y="2045523"/>
                </a:cubicBezTo>
                <a:cubicBezTo>
                  <a:pt x="3711591" y="2045523"/>
                  <a:pt x="3707994" y="2040848"/>
                  <a:pt x="3704578" y="2031496"/>
                </a:cubicBezTo>
                <a:lnTo>
                  <a:pt x="3708894" y="2029338"/>
                </a:lnTo>
                <a:cubicBezTo>
                  <a:pt x="3708174" y="2023494"/>
                  <a:pt x="3705297" y="2020571"/>
                  <a:pt x="3700262" y="2020571"/>
                </a:cubicBezTo>
                <a:lnTo>
                  <a:pt x="3699183" y="2011939"/>
                </a:lnTo>
                <a:lnTo>
                  <a:pt x="3703499" y="2011939"/>
                </a:lnTo>
                <a:lnTo>
                  <a:pt x="3703499" y="2010860"/>
                </a:lnTo>
                <a:lnTo>
                  <a:pt x="3694867" y="2008702"/>
                </a:lnTo>
                <a:lnTo>
                  <a:pt x="3693788" y="2008702"/>
                </a:lnTo>
                <a:lnTo>
                  <a:pt x="3693788" y="2009781"/>
                </a:lnTo>
                <a:lnTo>
                  <a:pt x="3697025" y="2009781"/>
                </a:lnTo>
                <a:lnTo>
                  <a:pt x="3697025" y="2010860"/>
                </a:lnTo>
                <a:lnTo>
                  <a:pt x="3693788" y="2017334"/>
                </a:lnTo>
                <a:lnTo>
                  <a:pt x="3697025" y="2039049"/>
                </a:lnTo>
                <a:lnTo>
                  <a:pt x="3697025" y="2042286"/>
                </a:lnTo>
                <a:lnTo>
                  <a:pt x="3695946" y="2051997"/>
                </a:lnTo>
                <a:lnTo>
                  <a:pt x="3700262" y="2061708"/>
                </a:lnTo>
                <a:lnTo>
                  <a:pt x="3699183" y="2066024"/>
                </a:lnTo>
                <a:lnTo>
                  <a:pt x="3700262" y="2073712"/>
                </a:lnTo>
                <a:cubicBezTo>
                  <a:pt x="3697564" y="2081625"/>
                  <a:pt x="3691764" y="2085581"/>
                  <a:pt x="3682863" y="2085581"/>
                </a:cubicBezTo>
                <a:lnTo>
                  <a:pt x="3667757" y="2086660"/>
                </a:lnTo>
                <a:lnTo>
                  <a:pt x="3664520" y="2083423"/>
                </a:lnTo>
                <a:cubicBezTo>
                  <a:pt x="3661462" y="2086301"/>
                  <a:pt x="3657506" y="2087739"/>
                  <a:pt x="3652651" y="2087739"/>
                </a:cubicBezTo>
                <a:cubicBezTo>
                  <a:pt x="3648694" y="2087739"/>
                  <a:pt x="3645817" y="2080861"/>
                  <a:pt x="3644018" y="2067103"/>
                </a:cubicBezTo>
                <a:lnTo>
                  <a:pt x="3644018" y="2060629"/>
                </a:lnTo>
                <a:cubicBezTo>
                  <a:pt x="3644198" y="2057033"/>
                  <a:pt x="3644917" y="2055234"/>
                  <a:pt x="3646176" y="2055234"/>
                </a:cubicBezTo>
                <a:lnTo>
                  <a:pt x="3645097" y="2049839"/>
                </a:lnTo>
                <a:lnTo>
                  <a:pt x="3645097" y="2023808"/>
                </a:lnTo>
                <a:lnTo>
                  <a:pt x="3646176" y="2009781"/>
                </a:lnTo>
                <a:lnTo>
                  <a:pt x="3645097" y="1998991"/>
                </a:lnTo>
                <a:lnTo>
                  <a:pt x="3647255" y="1993596"/>
                </a:lnTo>
                <a:lnTo>
                  <a:pt x="3645097" y="1991438"/>
                </a:lnTo>
                <a:lnTo>
                  <a:pt x="3646176" y="1990359"/>
                </a:lnTo>
                <a:lnTo>
                  <a:pt x="3646176" y="1989280"/>
                </a:lnTo>
                <a:lnTo>
                  <a:pt x="3641860" y="1984964"/>
                </a:lnTo>
                <a:lnTo>
                  <a:pt x="3641860" y="1983885"/>
                </a:lnTo>
                <a:lnTo>
                  <a:pt x="3644018" y="1983885"/>
                </a:lnTo>
                <a:lnTo>
                  <a:pt x="3644018" y="1982806"/>
                </a:lnTo>
                <a:lnTo>
                  <a:pt x="3641860" y="1982806"/>
                </a:lnTo>
                <a:lnTo>
                  <a:pt x="3640781" y="1983885"/>
                </a:lnTo>
                <a:lnTo>
                  <a:pt x="3638489" y="1980513"/>
                </a:lnTo>
                <a:lnTo>
                  <a:pt x="3638489" y="1979434"/>
                </a:lnTo>
                <a:cubicBezTo>
                  <a:pt x="3643973" y="1970982"/>
                  <a:pt x="3650492" y="1963789"/>
                  <a:pt x="3658046" y="1957854"/>
                </a:cubicBezTo>
                <a:lnTo>
                  <a:pt x="3656967" y="1957854"/>
                </a:lnTo>
                <a:lnTo>
                  <a:pt x="3646176" y="1965407"/>
                </a:lnTo>
                <a:lnTo>
                  <a:pt x="3644018" y="1965407"/>
                </a:lnTo>
                <a:lnTo>
                  <a:pt x="3644018" y="1956775"/>
                </a:lnTo>
                <a:cubicBezTo>
                  <a:pt x="3644018" y="1952459"/>
                  <a:pt x="3641815" y="1950301"/>
                  <a:pt x="3637410" y="1950301"/>
                </a:cubicBezTo>
                <a:lnTo>
                  <a:pt x="3638489" y="1956775"/>
                </a:lnTo>
                <a:lnTo>
                  <a:pt x="3635252" y="1966486"/>
                </a:lnTo>
                <a:lnTo>
                  <a:pt x="3636331" y="1977276"/>
                </a:lnTo>
                <a:cubicBezTo>
                  <a:pt x="3634712" y="1977276"/>
                  <a:pt x="3633633" y="1979120"/>
                  <a:pt x="3633094" y="1982806"/>
                </a:cubicBezTo>
                <a:lnTo>
                  <a:pt x="3634173" y="1981727"/>
                </a:lnTo>
                <a:lnTo>
                  <a:pt x="3636331" y="1981727"/>
                </a:lnTo>
                <a:lnTo>
                  <a:pt x="3636331" y="1987122"/>
                </a:lnTo>
                <a:lnTo>
                  <a:pt x="3637410" y="1992517"/>
                </a:lnTo>
                <a:cubicBezTo>
                  <a:pt x="3633813" y="1992517"/>
                  <a:pt x="3631655" y="1997193"/>
                  <a:pt x="3630936" y="2006544"/>
                </a:cubicBezTo>
                <a:lnTo>
                  <a:pt x="3629857" y="2007623"/>
                </a:lnTo>
                <a:lnTo>
                  <a:pt x="3629857" y="2009781"/>
                </a:lnTo>
                <a:lnTo>
                  <a:pt x="3630936" y="2009781"/>
                </a:lnTo>
                <a:lnTo>
                  <a:pt x="3633094" y="2003307"/>
                </a:lnTo>
                <a:lnTo>
                  <a:pt x="3637410" y="2006544"/>
                </a:lnTo>
                <a:lnTo>
                  <a:pt x="3637410" y="2007623"/>
                </a:lnTo>
                <a:lnTo>
                  <a:pt x="3638489" y="2020571"/>
                </a:lnTo>
                <a:lnTo>
                  <a:pt x="3636331" y="2036891"/>
                </a:lnTo>
                <a:lnTo>
                  <a:pt x="3637410" y="2047681"/>
                </a:lnTo>
                <a:lnTo>
                  <a:pt x="3635252" y="2055234"/>
                </a:lnTo>
                <a:lnTo>
                  <a:pt x="3637410" y="2061708"/>
                </a:lnTo>
                <a:lnTo>
                  <a:pt x="3637410" y="2081265"/>
                </a:lnTo>
                <a:cubicBezTo>
                  <a:pt x="3628418" y="2086301"/>
                  <a:pt x="3621944" y="2088818"/>
                  <a:pt x="3617988" y="2088818"/>
                </a:cubicBezTo>
                <a:lnTo>
                  <a:pt x="3608276" y="2086660"/>
                </a:lnTo>
                <a:cubicBezTo>
                  <a:pt x="3603960" y="2089538"/>
                  <a:pt x="3600004" y="2090976"/>
                  <a:pt x="3596407" y="2090976"/>
                </a:cubicBezTo>
                <a:lnTo>
                  <a:pt x="3588720" y="2090976"/>
                </a:lnTo>
                <a:cubicBezTo>
                  <a:pt x="3586741" y="2090976"/>
                  <a:pt x="3584943" y="2087020"/>
                  <a:pt x="3583325" y="2079107"/>
                </a:cubicBezTo>
                <a:lnTo>
                  <a:pt x="3583325" y="2076949"/>
                </a:lnTo>
                <a:cubicBezTo>
                  <a:pt x="3585483" y="2074252"/>
                  <a:pt x="3586562" y="2071734"/>
                  <a:pt x="3586562" y="2069396"/>
                </a:cubicBezTo>
                <a:lnTo>
                  <a:pt x="3586562" y="2050918"/>
                </a:lnTo>
                <a:lnTo>
                  <a:pt x="3588720" y="2043365"/>
                </a:lnTo>
                <a:lnTo>
                  <a:pt x="3587641" y="2042286"/>
                </a:lnTo>
                <a:lnTo>
                  <a:pt x="3585483" y="2042286"/>
                </a:lnTo>
                <a:lnTo>
                  <a:pt x="3585483" y="2047681"/>
                </a:lnTo>
                <a:lnTo>
                  <a:pt x="3569297" y="2060629"/>
                </a:lnTo>
                <a:lnTo>
                  <a:pt x="3566060" y="2063866"/>
                </a:lnTo>
                <a:lnTo>
                  <a:pt x="3560665" y="2060629"/>
                </a:lnTo>
                <a:lnTo>
                  <a:pt x="3549741" y="2070475"/>
                </a:lnTo>
                <a:cubicBezTo>
                  <a:pt x="3546144" y="2069576"/>
                  <a:pt x="3544345" y="2068452"/>
                  <a:pt x="3544345" y="2067103"/>
                </a:cubicBezTo>
                <a:lnTo>
                  <a:pt x="3541108" y="2068182"/>
                </a:lnTo>
                <a:lnTo>
                  <a:pt x="3541108" y="2070475"/>
                </a:lnTo>
                <a:lnTo>
                  <a:pt x="3542187" y="2069396"/>
                </a:lnTo>
                <a:lnTo>
                  <a:pt x="3543266" y="2069396"/>
                </a:lnTo>
                <a:lnTo>
                  <a:pt x="3547582" y="2073712"/>
                </a:lnTo>
                <a:cubicBezTo>
                  <a:pt x="3544705" y="2078028"/>
                  <a:pt x="3541828" y="2080186"/>
                  <a:pt x="3538950" y="2080186"/>
                </a:cubicBezTo>
                <a:lnTo>
                  <a:pt x="3530318" y="2070475"/>
                </a:lnTo>
                <a:lnTo>
                  <a:pt x="3530318" y="2069396"/>
                </a:lnTo>
                <a:cubicBezTo>
                  <a:pt x="3530318" y="2067148"/>
                  <a:pt x="3532476" y="2066024"/>
                  <a:pt x="3536792" y="2066024"/>
                </a:cubicBezTo>
                <a:lnTo>
                  <a:pt x="3536792" y="2064945"/>
                </a:lnTo>
                <a:lnTo>
                  <a:pt x="3533555" y="2064945"/>
                </a:lnTo>
                <a:lnTo>
                  <a:pt x="3533555" y="2063866"/>
                </a:lnTo>
                <a:lnTo>
                  <a:pt x="3537871" y="2059550"/>
                </a:lnTo>
                <a:lnTo>
                  <a:pt x="3540029" y="2059550"/>
                </a:lnTo>
                <a:lnTo>
                  <a:pt x="3543266" y="2060629"/>
                </a:lnTo>
                <a:lnTo>
                  <a:pt x="3543266" y="2059550"/>
                </a:lnTo>
                <a:lnTo>
                  <a:pt x="3549741" y="2048760"/>
                </a:lnTo>
                <a:lnTo>
                  <a:pt x="3548662" y="2048760"/>
                </a:lnTo>
                <a:lnTo>
                  <a:pt x="3546503" y="2050918"/>
                </a:lnTo>
                <a:lnTo>
                  <a:pt x="3545424" y="2050918"/>
                </a:lnTo>
                <a:cubicBezTo>
                  <a:pt x="3550190" y="2045164"/>
                  <a:pt x="3553112" y="2039409"/>
                  <a:pt x="3554191" y="2033654"/>
                </a:cubicBezTo>
                <a:cubicBezTo>
                  <a:pt x="3556349" y="2033654"/>
                  <a:pt x="3557428" y="2031137"/>
                  <a:pt x="3557428" y="2026101"/>
                </a:cubicBezTo>
                <a:cubicBezTo>
                  <a:pt x="3561025" y="2026101"/>
                  <a:pt x="3563183" y="2019582"/>
                  <a:pt x="3563902" y="2006544"/>
                </a:cubicBezTo>
                <a:cubicBezTo>
                  <a:pt x="3566959" y="1995215"/>
                  <a:pt x="3569477" y="1989101"/>
                  <a:pt x="3571455" y="1988201"/>
                </a:cubicBezTo>
                <a:lnTo>
                  <a:pt x="3573613" y="1986043"/>
                </a:lnTo>
                <a:lnTo>
                  <a:pt x="3573613" y="1982806"/>
                </a:lnTo>
                <a:lnTo>
                  <a:pt x="3572534" y="1982806"/>
                </a:lnTo>
                <a:lnTo>
                  <a:pt x="3561744" y="1983885"/>
                </a:lnTo>
                <a:lnTo>
                  <a:pt x="3560665" y="1982806"/>
                </a:lnTo>
                <a:cubicBezTo>
                  <a:pt x="3560665" y="1979300"/>
                  <a:pt x="3565341" y="1977097"/>
                  <a:pt x="3574692" y="1976197"/>
                </a:cubicBezTo>
                <a:lnTo>
                  <a:pt x="3580087" y="1972960"/>
                </a:lnTo>
                <a:lnTo>
                  <a:pt x="3586562" y="1972960"/>
                </a:lnTo>
                <a:lnTo>
                  <a:pt x="3586562" y="1970802"/>
                </a:lnTo>
                <a:lnTo>
                  <a:pt x="3582245" y="1964328"/>
                </a:lnTo>
                <a:lnTo>
                  <a:pt x="3582245" y="1961091"/>
                </a:lnTo>
                <a:lnTo>
                  <a:pt x="3584404" y="1950301"/>
                </a:lnTo>
                <a:lnTo>
                  <a:pt x="3583325" y="1949222"/>
                </a:lnTo>
                <a:lnTo>
                  <a:pt x="3574692" y="1949222"/>
                </a:lnTo>
                <a:lnTo>
                  <a:pt x="3566060" y="1947064"/>
                </a:lnTo>
                <a:cubicBezTo>
                  <a:pt x="3561205" y="1949942"/>
                  <a:pt x="3557248" y="1951380"/>
                  <a:pt x="3554191" y="1951380"/>
                </a:cubicBezTo>
                <a:cubicBezTo>
                  <a:pt x="3538276" y="1951380"/>
                  <a:pt x="3530318" y="1947064"/>
                  <a:pt x="3530318" y="1938432"/>
                </a:cubicBezTo>
                <a:lnTo>
                  <a:pt x="3533555" y="1935060"/>
                </a:lnTo>
                <a:lnTo>
                  <a:pt x="3540029" y="1935060"/>
                </a:lnTo>
                <a:lnTo>
                  <a:pt x="3563902" y="1940590"/>
                </a:lnTo>
                <a:cubicBezTo>
                  <a:pt x="3566240" y="1940590"/>
                  <a:pt x="3568758" y="1939511"/>
                  <a:pt x="3571455" y="1937353"/>
                </a:cubicBezTo>
                <a:lnTo>
                  <a:pt x="3574692" y="1937353"/>
                </a:lnTo>
                <a:lnTo>
                  <a:pt x="3579008" y="1940590"/>
                </a:lnTo>
                <a:lnTo>
                  <a:pt x="3580087" y="1940590"/>
                </a:lnTo>
                <a:cubicBezTo>
                  <a:pt x="3584404" y="1940590"/>
                  <a:pt x="3586562" y="1937668"/>
                  <a:pt x="3586562" y="1931823"/>
                </a:cubicBezTo>
                <a:lnTo>
                  <a:pt x="3588720" y="1924270"/>
                </a:lnTo>
                <a:lnTo>
                  <a:pt x="3586562" y="1916717"/>
                </a:lnTo>
                <a:lnTo>
                  <a:pt x="3587641" y="1912401"/>
                </a:lnTo>
                <a:lnTo>
                  <a:pt x="3563902" y="1914559"/>
                </a:lnTo>
                <a:cubicBezTo>
                  <a:pt x="3553022" y="1913121"/>
                  <a:pt x="3547582" y="1910243"/>
                  <a:pt x="3547582" y="1905927"/>
                </a:cubicBezTo>
                <a:lnTo>
                  <a:pt x="3548662" y="1904848"/>
                </a:lnTo>
                <a:lnTo>
                  <a:pt x="3559586" y="1904848"/>
                </a:lnTo>
                <a:lnTo>
                  <a:pt x="3563902" y="1908085"/>
                </a:lnTo>
                <a:lnTo>
                  <a:pt x="3568218" y="1904848"/>
                </a:lnTo>
                <a:lnTo>
                  <a:pt x="3575771" y="1904848"/>
                </a:lnTo>
                <a:cubicBezTo>
                  <a:pt x="3578109" y="1904848"/>
                  <a:pt x="3580627" y="1905927"/>
                  <a:pt x="3583325" y="1908085"/>
                </a:cubicBezTo>
                <a:cubicBezTo>
                  <a:pt x="3586202" y="1906647"/>
                  <a:pt x="3587641" y="1904489"/>
                  <a:pt x="3587641" y="1901611"/>
                </a:cubicBezTo>
                <a:cubicBezTo>
                  <a:pt x="3587641" y="1888573"/>
                  <a:pt x="3584044" y="1882054"/>
                  <a:pt x="3576850" y="1882054"/>
                </a:cubicBezTo>
                <a:lnTo>
                  <a:pt x="3575771" y="1880975"/>
                </a:lnTo>
                <a:lnTo>
                  <a:pt x="3575771" y="1879896"/>
                </a:lnTo>
                <a:cubicBezTo>
                  <a:pt x="3577390" y="1877738"/>
                  <a:pt x="3583504" y="1875580"/>
                  <a:pt x="3594115" y="1873422"/>
                </a:cubicBezTo>
                <a:cubicBezTo>
                  <a:pt x="3594115" y="1859215"/>
                  <a:pt x="3589439" y="1848380"/>
                  <a:pt x="3580087" y="1840917"/>
                </a:cubicBezTo>
                <a:lnTo>
                  <a:pt x="3580087" y="1838759"/>
                </a:lnTo>
                <a:cubicBezTo>
                  <a:pt x="3581526" y="1838759"/>
                  <a:pt x="3583325" y="1835163"/>
                  <a:pt x="3585483" y="1827969"/>
                </a:cubicBezTo>
                <a:lnTo>
                  <a:pt x="3586562" y="1827969"/>
                </a:lnTo>
                <a:cubicBezTo>
                  <a:pt x="3588000" y="1827969"/>
                  <a:pt x="3588720" y="1829048"/>
                  <a:pt x="3588720" y="1831206"/>
                </a:cubicBezTo>
                <a:lnTo>
                  <a:pt x="3591957" y="1829048"/>
                </a:lnTo>
                <a:lnTo>
                  <a:pt x="3597486" y="1829048"/>
                </a:lnTo>
                <a:cubicBezTo>
                  <a:pt x="3621944" y="1831386"/>
                  <a:pt x="3634173" y="1836421"/>
                  <a:pt x="3634173" y="1844154"/>
                </a:cubicBezTo>
                <a:lnTo>
                  <a:pt x="3635252" y="1849684"/>
                </a:lnTo>
                <a:lnTo>
                  <a:pt x="3632015" y="1857237"/>
                </a:lnTo>
                <a:cubicBezTo>
                  <a:pt x="3634892" y="1858676"/>
                  <a:pt x="3636331" y="1860474"/>
                  <a:pt x="3636331" y="1862632"/>
                </a:cubicBezTo>
                <a:lnTo>
                  <a:pt x="3630936" y="1874501"/>
                </a:lnTo>
                <a:lnTo>
                  <a:pt x="3636331" y="1874501"/>
                </a:lnTo>
                <a:lnTo>
                  <a:pt x="3646176" y="1873422"/>
                </a:lnTo>
                <a:lnTo>
                  <a:pt x="3654809" y="1877738"/>
                </a:lnTo>
                <a:cubicBezTo>
                  <a:pt x="3657865" y="1877738"/>
                  <a:pt x="3660383" y="1874142"/>
                  <a:pt x="3662362" y="1866948"/>
                </a:cubicBezTo>
                <a:lnTo>
                  <a:pt x="3661283" y="1862632"/>
                </a:lnTo>
                <a:cubicBezTo>
                  <a:pt x="3665418" y="1843480"/>
                  <a:pt x="3669734" y="1831566"/>
                  <a:pt x="3674231" y="1826890"/>
                </a:cubicBezTo>
                <a:close/>
                <a:moveTo>
                  <a:pt x="2202598" y="1826890"/>
                </a:moveTo>
                <a:lnTo>
                  <a:pt x="2214466" y="1826890"/>
                </a:lnTo>
                <a:lnTo>
                  <a:pt x="2235912" y="1831206"/>
                </a:lnTo>
                <a:lnTo>
                  <a:pt x="2261674" y="1832285"/>
                </a:lnTo>
                <a:lnTo>
                  <a:pt x="2265989" y="1838759"/>
                </a:lnTo>
                <a:lnTo>
                  <a:pt x="2265989" y="1843075"/>
                </a:lnTo>
                <a:cubicBezTo>
                  <a:pt x="2265808" y="1844874"/>
                  <a:pt x="2261853" y="1847346"/>
                  <a:pt x="2254120" y="1850493"/>
                </a:cubicBezTo>
                <a:lnTo>
                  <a:pt x="2254120" y="1865600"/>
                </a:lnTo>
                <a:cubicBezTo>
                  <a:pt x="2256279" y="1868297"/>
                  <a:pt x="2257356" y="1870770"/>
                  <a:pt x="2257356" y="1873018"/>
                </a:cubicBezTo>
                <a:lnTo>
                  <a:pt x="2257356" y="1875176"/>
                </a:lnTo>
                <a:lnTo>
                  <a:pt x="2252097" y="1888124"/>
                </a:lnTo>
                <a:lnTo>
                  <a:pt x="2254120" y="1888124"/>
                </a:lnTo>
                <a:cubicBezTo>
                  <a:pt x="2256098" y="1887764"/>
                  <a:pt x="2259694" y="1880975"/>
                  <a:pt x="2264910" y="1867758"/>
                </a:cubicBezTo>
                <a:lnTo>
                  <a:pt x="2267068" y="1867758"/>
                </a:lnTo>
                <a:cubicBezTo>
                  <a:pt x="2277049" y="1871264"/>
                  <a:pt x="2282039" y="1875895"/>
                  <a:pt x="2282039" y="1881650"/>
                </a:cubicBezTo>
                <a:lnTo>
                  <a:pt x="2290671" y="1891361"/>
                </a:lnTo>
                <a:lnTo>
                  <a:pt x="2290671" y="1892440"/>
                </a:lnTo>
                <a:cubicBezTo>
                  <a:pt x="2290671" y="1898284"/>
                  <a:pt x="2283163" y="1902915"/>
                  <a:pt x="2268147" y="1906332"/>
                </a:cubicBezTo>
                <a:lnTo>
                  <a:pt x="2263831" y="1899858"/>
                </a:lnTo>
                <a:cubicBezTo>
                  <a:pt x="2257177" y="1899858"/>
                  <a:pt x="2253581" y="1903454"/>
                  <a:pt x="2253041" y="1910648"/>
                </a:cubicBezTo>
                <a:lnTo>
                  <a:pt x="2255198" y="1950301"/>
                </a:lnTo>
                <a:lnTo>
                  <a:pt x="2253041" y="1958933"/>
                </a:lnTo>
                <a:lnTo>
                  <a:pt x="2257356" y="1972960"/>
                </a:lnTo>
                <a:lnTo>
                  <a:pt x="2257356" y="1974039"/>
                </a:lnTo>
                <a:cubicBezTo>
                  <a:pt x="2257356" y="1976287"/>
                  <a:pt x="2256279" y="1978760"/>
                  <a:pt x="2254120" y="1981458"/>
                </a:cubicBezTo>
                <a:lnTo>
                  <a:pt x="2255198" y="1990090"/>
                </a:lnTo>
                <a:lnTo>
                  <a:pt x="2254120" y="2006140"/>
                </a:lnTo>
                <a:lnTo>
                  <a:pt x="2254120" y="2014772"/>
                </a:lnTo>
                <a:lnTo>
                  <a:pt x="2251017" y="2019088"/>
                </a:lnTo>
                <a:lnTo>
                  <a:pt x="2251017" y="2020167"/>
                </a:lnTo>
                <a:cubicBezTo>
                  <a:pt x="2255245" y="2024573"/>
                  <a:pt x="2257356" y="2028124"/>
                  <a:pt x="2257356" y="2030822"/>
                </a:cubicBezTo>
                <a:cubicBezTo>
                  <a:pt x="2254120" y="2047277"/>
                  <a:pt x="2252006" y="2055504"/>
                  <a:pt x="2251017" y="2055504"/>
                </a:cubicBezTo>
                <a:lnTo>
                  <a:pt x="2252097" y="2056583"/>
                </a:lnTo>
                <a:lnTo>
                  <a:pt x="2252097" y="2063057"/>
                </a:lnTo>
                <a:cubicBezTo>
                  <a:pt x="2252097" y="2070430"/>
                  <a:pt x="2247781" y="2076500"/>
                  <a:pt x="2239149" y="2081265"/>
                </a:cubicBezTo>
                <a:lnTo>
                  <a:pt x="2236991" y="2081265"/>
                </a:lnTo>
                <a:lnTo>
                  <a:pt x="2232676" y="2080186"/>
                </a:lnTo>
                <a:cubicBezTo>
                  <a:pt x="2226291" y="2082524"/>
                  <a:pt x="2221660" y="2085761"/>
                  <a:pt x="2218782" y="2089897"/>
                </a:cubicBezTo>
                <a:lnTo>
                  <a:pt x="2215546" y="2090976"/>
                </a:lnTo>
                <a:cubicBezTo>
                  <a:pt x="2207093" y="2085941"/>
                  <a:pt x="2201384" y="2083423"/>
                  <a:pt x="2198417" y="2083423"/>
                </a:cubicBezTo>
                <a:cubicBezTo>
                  <a:pt x="2196618" y="2081445"/>
                  <a:pt x="2195180" y="2077174"/>
                  <a:pt x="2194100" y="2070610"/>
                </a:cubicBezTo>
                <a:lnTo>
                  <a:pt x="2195180" y="2067373"/>
                </a:lnTo>
                <a:lnTo>
                  <a:pt x="2181152" y="2052267"/>
                </a:lnTo>
                <a:cubicBezTo>
                  <a:pt x="2181152" y="2047322"/>
                  <a:pt x="2179039" y="2044849"/>
                  <a:pt x="2174812" y="2044849"/>
                </a:cubicBezTo>
                <a:lnTo>
                  <a:pt x="2172654" y="2047007"/>
                </a:lnTo>
                <a:lnTo>
                  <a:pt x="2171575" y="2047007"/>
                </a:lnTo>
                <a:lnTo>
                  <a:pt x="2169417" y="2044849"/>
                </a:lnTo>
                <a:cubicBezTo>
                  <a:pt x="2175803" y="2041252"/>
                  <a:pt x="2186188" y="2039454"/>
                  <a:pt x="2200575" y="2039454"/>
                </a:cubicBezTo>
                <a:lnTo>
                  <a:pt x="2207993" y="2040533"/>
                </a:lnTo>
                <a:lnTo>
                  <a:pt x="2209072" y="2036217"/>
                </a:lnTo>
                <a:lnTo>
                  <a:pt x="2205835" y="2024483"/>
                </a:lnTo>
                <a:lnTo>
                  <a:pt x="2205835" y="2002903"/>
                </a:lnTo>
                <a:lnTo>
                  <a:pt x="2207993" y="1994406"/>
                </a:lnTo>
                <a:lnTo>
                  <a:pt x="2207993" y="1992248"/>
                </a:lnTo>
                <a:lnTo>
                  <a:pt x="2205835" y="1989011"/>
                </a:lnTo>
                <a:lnTo>
                  <a:pt x="2205835" y="1987932"/>
                </a:lnTo>
                <a:lnTo>
                  <a:pt x="2206914" y="1983616"/>
                </a:lnTo>
                <a:lnTo>
                  <a:pt x="2205835" y="1980379"/>
                </a:lnTo>
                <a:lnTo>
                  <a:pt x="2203678" y="1980379"/>
                </a:lnTo>
                <a:cubicBezTo>
                  <a:pt x="2199450" y="1986133"/>
                  <a:pt x="2194819" y="1990809"/>
                  <a:pt x="2189784" y="1994406"/>
                </a:cubicBezTo>
                <a:cubicBezTo>
                  <a:pt x="2189065" y="1997103"/>
                  <a:pt x="2186547" y="1999216"/>
                  <a:pt x="2182232" y="2000745"/>
                </a:cubicBezTo>
                <a:cubicBezTo>
                  <a:pt x="2171171" y="2000745"/>
                  <a:pt x="2164382" y="1996833"/>
                  <a:pt x="2161865" y="1989011"/>
                </a:cubicBezTo>
                <a:cubicBezTo>
                  <a:pt x="2161145" y="1984695"/>
                  <a:pt x="2160066" y="1982537"/>
                  <a:pt x="2158629" y="1982537"/>
                </a:cubicBezTo>
                <a:lnTo>
                  <a:pt x="2159706" y="1978221"/>
                </a:lnTo>
                <a:lnTo>
                  <a:pt x="2156469" y="1961091"/>
                </a:lnTo>
                <a:lnTo>
                  <a:pt x="2157550" y="1956775"/>
                </a:lnTo>
                <a:cubicBezTo>
                  <a:pt x="2157550" y="1947334"/>
                  <a:pt x="2153998" y="1939466"/>
                  <a:pt x="2146893" y="1933172"/>
                </a:cubicBezTo>
                <a:lnTo>
                  <a:pt x="2145814" y="1933172"/>
                </a:lnTo>
                <a:cubicBezTo>
                  <a:pt x="2144015" y="1944591"/>
                  <a:pt x="2141140" y="1950301"/>
                  <a:pt x="2137183" y="1950301"/>
                </a:cubicBezTo>
                <a:lnTo>
                  <a:pt x="2136103" y="1950301"/>
                </a:lnTo>
                <a:lnTo>
                  <a:pt x="2141499" y="1957854"/>
                </a:lnTo>
                <a:lnTo>
                  <a:pt x="2140419" y="1962170"/>
                </a:lnTo>
                <a:lnTo>
                  <a:pt x="2141499" y="1977142"/>
                </a:lnTo>
                <a:lnTo>
                  <a:pt x="2141499" y="1979300"/>
                </a:lnTo>
                <a:lnTo>
                  <a:pt x="2140419" y="1984695"/>
                </a:lnTo>
                <a:cubicBezTo>
                  <a:pt x="2141140" y="1995754"/>
                  <a:pt x="2142579" y="2004341"/>
                  <a:pt x="2144736" y="2010456"/>
                </a:cubicBezTo>
                <a:lnTo>
                  <a:pt x="2144736" y="2012614"/>
                </a:lnTo>
                <a:cubicBezTo>
                  <a:pt x="2142579" y="2015311"/>
                  <a:pt x="2141140" y="2019942"/>
                  <a:pt x="2140419" y="2026506"/>
                </a:cubicBezTo>
                <a:lnTo>
                  <a:pt x="2141499" y="2037296"/>
                </a:lnTo>
                <a:lnTo>
                  <a:pt x="2140419" y="2038375"/>
                </a:lnTo>
                <a:lnTo>
                  <a:pt x="2141499" y="2039454"/>
                </a:lnTo>
                <a:lnTo>
                  <a:pt x="2141499" y="2048086"/>
                </a:lnTo>
                <a:cubicBezTo>
                  <a:pt x="2141499" y="2051773"/>
                  <a:pt x="2140419" y="2053886"/>
                  <a:pt x="2138262" y="2054425"/>
                </a:cubicBezTo>
                <a:lnTo>
                  <a:pt x="2135024" y="2052267"/>
                </a:lnTo>
                <a:lnTo>
                  <a:pt x="2133946" y="2055504"/>
                </a:lnTo>
                <a:lnTo>
                  <a:pt x="2121133" y="2054425"/>
                </a:lnTo>
                <a:lnTo>
                  <a:pt x="2117895" y="2054425"/>
                </a:lnTo>
                <a:lnTo>
                  <a:pt x="2107104" y="2057662"/>
                </a:lnTo>
                <a:lnTo>
                  <a:pt x="2101710" y="2057662"/>
                </a:lnTo>
                <a:lnTo>
                  <a:pt x="2099552" y="2055504"/>
                </a:lnTo>
                <a:lnTo>
                  <a:pt x="2099552" y="2048086"/>
                </a:lnTo>
                <a:cubicBezTo>
                  <a:pt x="2099552" y="2042152"/>
                  <a:pt x="2096000" y="2038195"/>
                  <a:pt x="2088897" y="2036217"/>
                </a:cubicBezTo>
                <a:lnTo>
                  <a:pt x="2087818" y="2035138"/>
                </a:lnTo>
                <a:lnTo>
                  <a:pt x="2086740" y="2035138"/>
                </a:lnTo>
                <a:lnTo>
                  <a:pt x="2079188" y="2040533"/>
                </a:lnTo>
                <a:cubicBezTo>
                  <a:pt x="2079367" y="2044130"/>
                  <a:pt x="2080085" y="2045928"/>
                  <a:pt x="2081345" y="2045928"/>
                </a:cubicBezTo>
                <a:cubicBezTo>
                  <a:pt x="2080625" y="2058067"/>
                  <a:pt x="2078466" y="2064136"/>
                  <a:pt x="2074870" y="2064136"/>
                </a:cubicBezTo>
                <a:lnTo>
                  <a:pt x="2072712" y="2064136"/>
                </a:lnTo>
                <a:lnTo>
                  <a:pt x="2068532" y="2063057"/>
                </a:lnTo>
                <a:lnTo>
                  <a:pt x="2056661" y="2067373"/>
                </a:lnTo>
                <a:lnTo>
                  <a:pt x="2055584" y="2067373"/>
                </a:lnTo>
                <a:lnTo>
                  <a:pt x="2043849" y="2065215"/>
                </a:lnTo>
                <a:lnTo>
                  <a:pt x="2040611" y="2067373"/>
                </a:lnTo>
                <a:lnTo>
                  <a:pt x="2039533" y="2067373"/>
                </a:lnTo>
                <a:lnTo>
                  <a:pt x="2037375" y="2065215"/>
                </a:lnTo>
                <a:lnTo>
                  <a:pt x="2038454" y="2057662"/>
                </a:lnTo>
                <a:lnTo>
                  <a:pt x="2037375" y="2048086"/>
                </a:lnTo>
                <a:lnTo>
                  <a:pt x="2038454" y="2019088"/>
                </a:lnTo>
                <a:lnTo>
                  <a:pt x="2038454" y="2016930"/>
                </a:lnTo>
                <a:lnTo>
                  <a:pt x="2041691" y="2008298"/>
                </a:lnTo>
                <a:lnTo>
                  <a:pt x="2034139" y="1998722"/>
                </a:lnTo>
                <a:lnTo>
                  <a:pt x="2034139" y="1994406"/>
                </a:lnTo>
                <a:cubicBezTo>
                  <a:pt x="2038454" y="1990809"/>
                  <a:pt x="2040611" y="1987572"/>
                  <a:pt x="2040611" y="1984695"/>
                </a:cubicBezTo>
                <a:lnTo>
                  <a:pt x="2037375" y="1965407"/>
                </a:lnTo>
                <a:lnTo>
                  <a:pt x="2037375" y="1956775"/>
                </a:lnTo>
                <a:lnTo>
                  <a:pt x="2038454" y="1947199"/>
                </a:lnTo>
                <a:cubicBezTo>
                  <a:pt x="2037015" y="1943962"/>
                  <a:pt x="2036297" y="1939286"/>
                  <a:pt x="2036297" y="1933172"/>
                </a:cubicBezTo>
                <a:lnTo>
                  <a:pt x="2036297" y="1924540"/>
                </a:lnTo>
                <a:cubicBezTo>
                  <a:pt x="2036297" y="1922292"/>
                  <a:pt x="2037375" y="1919819"/>
                  <a:pt x="2039533" y="1917122"/>
                </a:cubicBezTo>
                <a:lnTo>
                  <a:pt x="2039533" y="1916043"/>
                </a:lnTo>
                <a:lnTo>
                  <a:pt x="2037375" y="1911727"/>
                </a:lnTo>
                <a:cubicBezTo>
                  <a:pt x="2039533" y="1908310"/>
                  <a:pt x="2040611" y="1904354"/>
                  <a:pt x="2040611" y="1899858"/>
                </a:cubicBezTo>
                <a:lnTo>
                  <a:pt x="2038454" y="1884887"/>
                </a:lnTo>
                <a:lnTo>
                  <a:pt x="2038454" y="1882729"/>
                </a:lnTo>
                <a:lnTo>
                  <a:pt x="2043849" y="1877334"/>
                </a:lnTo>
                <a:cubicBezTo>
                  <a:pt x="2040252" y="1874816"/>
                  <a:pt x="2038454" y="1871624"/>
                  <a:pt x="2038454" y="1867758"/>
                </a:cubicBezTo>
                <a:cubicBezTo>
                  <a:pt x="2038454" y="1855529"/>
                  <a:pt x="2036655" y="1846222"/>
                  <a:pt x="2033060" y="1839838"/>
                </a:cubicBezTo>
                <a:lnTo>
                  <a:pt x="2037375" y="1831206"/>
                </a:lnTo>
                <a:cubicBezTo>
                  <a:pt x="2049514" y="1834983"/>
                  <a:pt x="2059179" y="1839299"/>
                  <a:pt x="2066372" y="1844154"/>
                </a:cubicBezTo>
                <a:cubicBezTo>
                  <a:pt x="2075095" y="1845413"/>
                  <a:pt x="2080085" y="1847166"/>
                  <a:pt x="2081345" y="1849414"/>
                </a:cubicBezTo>
                <a:lnTo>
                  <a:pt x="2088897" y="1848335"/>
                </a:lnTo>
                <a:lnTo>
                  <a:pt x="2094292" y="1850493"/>
                </a:lnTo>
                <a:lnTo>
                  <a:pt x="2112501" y="1834443"/>
                </a:lnTo>
                <a:lnTo>
                  <a:pt x="2113579" y="1834443"/>
                </a:lnTo>
                <a:lnTo>
                  <a:pt x="2127471" y="1840917"/>
                </a:lnTo>
                <a:cubicBezTo>
                  <a:pt x="2135024" y="1840917"/>
                  <a:pt x="2140060" y="1844109"/>
                  <a:pt x="2142579" y="1850493"/>
                </a:cubicBezTo>
                <a:cubicBezTo>
                  <a:pt x="2144916" y="1850493"/>
                  <a:pt x="2147074" y="1852292"/>
                  <a:pt x="2149051" y="1855888"/>
                </a:cubicBezTo>
                <a:lnTo>
                  <a:pt x="2149051" y="1859125"/>
                </a:lnTo>
                <a:cubicBezTo>
                  <a:pt x="2144736" y="1863262"/>
                  <a:pt x="2141499" y="1869691"/>
                  <a:pt x="2139341" y="1878413"/>
                </a:cubicBezTo>
                <a:cubicBezTo>
                  <a:pt x="2137903" y="1878413"/>
                  <a:pt x="2137183" y="1879851"/>
                  <a:pt x="2137183" y="1882729"/>
                </a:cubicBezTo>
                <a:cubicBezTo>
                  <a:pt x="2139160" y="1884527"/>
                  <a:pt x="2141319" y="1897790"/>
                  <a:pt x="2143656" y="1922517"/>
                </a:cubicBezTo>
                <a:lnTo>
                  <a:pt x="2156469" y="1922517"/>
                </a:lnTo>
                <a:cubicBezTo>
                  <a:pt x="2162404" y="1928901"/>
                  <a:pt x="2169193" y="1932093"/>
                  <a:pt x="2176837" y="1932093"/>
                </a:cubicBezTo>
                <a:lnTo>
                  <a:pt x="2193021" y="1947199"/>
                </a:lnTo>
                <a:cubicBezTo>
                  <a:pt x="2199406" y="1947199"/>
                  <a:pt x="2202598" y="1950391"/>
                  <a:pt x="2202598" y="1956775"/>
                </a:cubicBezTo>
                <a:cubicBezTo>
                  <a:pt x="2204036" y="1963969"/>
                  <a:pt x="2205475" y="1967565"/>
                  <a:pt x="2206914" y="1967565"/>
                </a:cubicBezTo>
                <a:lnTo>
                  <a:pt x="2209072" y="1964328"/>
                </a:lnTo>
                <a:lnTo>
                  <a:pt x="2209072" y="1961091"/>
                </a:lnTo>
                <a:lnTo>
                  <a:pt x="2205835" y="1955696"/>
                </a:lnTo>
                <a:lnTo>
                  <a:pt x="2206914" y="1945041"/>
                </a:lnTo>
                <a:lnTo>
                  <a:pt x="2205835" y="1939646"/>
                </a:lnTo>
                <a:lnTo>
                  <a:pt x="2207993" y="1933172"/>
                </a:lnTo>
                <a:lnTo>
                  <a:pt x="2205835" y="1925619"/>
                </a:lnTo>
                <a:lnTo>
                  <a:pt x="2206914" y="1914964"/>
                </a:lnTo>
                <a:cubicBezTo>
                  <a:pt x="2206914" y="1904174"/>
                  <a:pt x="2204440" y="1898779"/>
                  <a:pt x="2199496" y="1898779"/>
                </a:cubicBezTo>
                <a:cubicBezTo>
                  <a:pt x="2192482" y="1898779"/>
                  <a:pt x="2184929" y="1899858"/>
                  <a:pt x="2176837" y="1902016"/>
                </a:cubicBezTo>
                <a:lnTo>
                  <a:pt x="2174812" y="1902016"/>
                </a:lnTo>
                <a:lnTo>
                  <a:pt x="2165102" y="1900937"/>
                </a:lnTo>
                <a:lnTo>
                  <a:pt x="2154311" y="1902016"/>
                </a:lnTo>
                <a:cubicBezTo>
                  <a:pt x="2147208" y="1901117"/>
                  <a:pt x="2143656" y="1899678"/>
                  <a:pt x="2143656" y="1897700"/>
                </a:cubicBezTo>
                <a:lnTo>
                  <a:pt x="2143656" y="1895677"/>
                </a:lnTo>
                <a:cubicBezTo>
                  <a:pt x="2143656" y="1893878"/>
                  <a:pt x="2148287" y="1891720"/>
                  <a:pt x="2157550" y="1889203"/>
                </a:cubicBezTo>
                <a:lnTo>
                  <a:pt x="2165102" y="1895677"/>
                </a:lnTo>
                <a:lnTo>
                  <a:pt x="2184390" y="1892440"/>
                </a:lnTo>
                <a:cubicBezTo>
                  <a:pt x="2187985" y="1892620"/>
                  <a:pt x="2189784" y="1893339"/>
                  <a:pt x="2189784" y="1894598"/>
                </a:cubicBezTo>
                <a:lnTo>
                  <a:pt x="2196258" y="1892440"/>
                </a:lnTo>
                <a:lnTo>
                  <a:pt x="2198417" y="1892440"/>
                </a:lnTo>
                <a:lnTo>
                  <a:pt x="2202598" y="1895677"/>
                </a:lnTo>
                <a:cubicBezTo>
                  <a:pt x="2206194" y="1895677"/>
                  <a:pt x="2207993" y="1892440"/>
                  <a:pt x="2207993" y="1885966"/>
                </a:cubicBezTo>
                <a:lnTo>
                  <a:pt x="2207993" y="1884887"/>
                </a:lnTo>
                <a:cubicBezTo>
                  <a:pt x="2207993" y="1883448"/>
                  <a:pt x="2206914" y="1882729"/>
                  <a:pt x="2204755" y="1882729"/>
                </a:cubicBezTo>
                <a:lnTo>
                  <a:pt x="2203678" y="1881650"/>
                </a:lnTo>
                <a:lnTo>
                  <a:pt x="2203678" y="1880571"/>
                </a:lnTo>
                <a:lnTo>
                  <a:pt x="2205835" y="1863441"/>
                </a:lnTo>
                <a:lnTo>
                  <a:pt x="2205835" y="1850493"/>
                </a:lnTo>
                <a:cubicBezTo>
                  <a:pt x="2205835" y="1845728"/>
                  <a:pt x="2203362" y="1841097"/>
                  <a:pt x="2198417" y="1836601"/>
                </a:cubicBezTo>
                <a:lnTo>
                  <a:pt x="2198417" y="1834443"/>
                </a:lnTo>
                <a:cubicBezTo>
                  <a:pt x="2198417" y="1830487"/>
                  <a:pt x="2199810" y="1827969"/>
                  <a:pt x="2202598" y="1826890"/>
                </a:cubicBezTo>
                <a:close/>
                <a:moveTo>
                  <a:pt x="5072898" y="1825002"/>
                </a:moveTo>
                <a:lnTo>
                  <a:pt x="5079372" y="1826081"/>
                </a:lnTo>
                <a:lnTo>
                  <a:pt x="5094478" y="1825002"/>
                </a:lnTo>
                <a:lnTo>
                  <a:pt x="5095557" y="1825002"/>
                </a:lnTo>
                <a:cubicBezTo>
                  <a:pt x="5104190" y="1825002"/>
                  <a:pt x="5108506" y="1827520"/>
                  <a:pt x="5108506" y="1832555"/>
                </a:cubicBezTo>
                <a:lnTo>
                  <a:pt x="5111743" y="1832555"/>
                </a:lnTo>
                <a:cubicBezTo>
                  <a:pt x="5114440" y="1830397"/>
                  <a:pt x="5117677" y="1829318"/>
                  <a:pt x="5121454" y="1829318"/>
                </a:cubicBezTo>
                <a:cubicBezTo>
                  <a:pt x="5127029" y="1829318"/>
                  <a:pt x="5130670" y="1831116"/>
                  <a:pt x="5132378" y="1834713"/>
                </a:cubicBezTo>
                <a:lnTo>
                  <a:pt x="5132378" y="1841187"/>
                </a:lnTo>
                <a:cubicBezTo>
                  <a:pt x="5132378" y="1843345"/>
                  <a:pt x="5129456" y="1844784"/>
                  <a:pt x="5123612" y="1845503"/>
                </a:cubicBezTo>
                <a:lnTo>
                  <a:pt x="5121454" y="1840108"/>
                </a:lnTo>
                <a:lnTo>
                  <a:pt x="5119296" y="1840108"/>
                </a:lnTo>
                <a:lnTo>
                  <a:pt x="5119296" y="1846582"/>
                </a:lnTo>
                <a:cubicBezTo>
                  <a:pt x="5119296" y="1852157"/>
                  <a:pt x="5120734" y="1855394"/>
                  <a:pt x="5123612" y="1856293"/>
                </a:cubicBezTo>
                <a:lnTo>
                  <a:pt x="5124691" y="1856293"/>
                </a:lnTo>
                <a:lnTo>
                  <a:pt x="5137774" y="1845503"/>
                </a:lnTo>
                <a:cubicBezTo>
                  <a:pt x="5149643" y="1845503"/>
                  <a:pt x="5157915" y="1853101"/>
                  <a:pt x="5162591" y="1868297"/>
                </a:cubicBezTo>
                <a:lnTo>
                  <a:pt x="5162591" y="1869376"/>
                </a:lnTo>
                <a:lnTo>
                  <a:pt x="5158275" y="1868297"/>
                </a:lnTo>
                <a:lnTo>
                  <a:pt x="5149643" y="1871534"/>
                </a:lnTo>
                <a:lnTo>
                  <a:pt x="5141011" y="1871534"/>
                </a:lnTo>
                <a:cubicBezTo>
                  <a:pt x="5136695" y="1871534"/>
                  <a:pt x="5134537" y="1870095"/>
                  <a:pt x="5134537" y="1867218"/>
                </a:cubicBezTo>
                <a:lnTo>
                  <a:pt x="5130086" y="1873692"/>
                </a:lnTo>
                <a:lnTo>
                  <a:pt x="5138853" y="1873692"/>
                </a:lnTo>
                <a:cubicBezTo>
                  <a:pt x="5145327" y="1874771"/>
                  <a:pt x="5148564" y="1877648"/>
                  <a:pt x="5148564" y="1882324"/>
                </a:cubicBezTo>
                <a:cubicBezTo>
                  <a:pt x="5148564" y="1885921"/>
                  <a:pt x="5142764" y="1890956"/>
                  <a:pt x="5131165" y="1897430"/>
                </a:cubicBezTo>
                <a:cubicBezTo>
                  <a:pt x="5129906" y="1902466"/>
                  <a:pt x="5127748" y="1904983"/>
                  <a:pt x="5124691" y="1904983"/>
                </a:cubicBezTo>
                <a:lnTo>
                  <a:pt x="5125770" y="1910378"/>
                </a:lnTo>
                <a:lnTo>
                  <a:pt x="5124691" y="1911457"/>
                </a:lnTo>
                <a:lnTo>
                  <a:pt x="5123612" y="1910378"/>
                </a:lnTo>
                <a:lnTo>
                  <a:pt x="5118217" y="1910378"/>
                </a:lnTo>
                <a:lnTo>
                  <a:pt x="5116059" y="1912536"/>
                </a:lnTo>
                <a:lnTo>
                  <a:pt x="5120375" y="1913615"/>
                </a:lnTo>
                <a:lnTo>
                  <a:pt x="5124691" y="1912536"/>
                </a:lnTo>
                <a:lnTo>
                  <a:pt x="5127928" y="1915773"/>
                </a:lnTo>
                <a:lnTo>
                  <a:pt x="5132378" y="1914694"/>
                </a:lnTo>
                <a:lnTo>
                  <a:pt x="5133457" y="1915773"/>
                </a:lnTo>
                <a:lnTo>
                  <a:pt x="5134537" y="1912536"/>
                </a:lnTo>
                <a:lnTo>
                  <a:pt x="5133457" y="1911457"/>
                </a:lnTo>
                <a:lnTo>
                  <a:pt x="5133457" y="1909299"/>
                </a:lnTo>
                <a:cubicBezTo>
                  <a:pt x="5138673" y="1902286"/>
                  <a:pt x="5144068" y="1896531"/>
                  <a:pt x="5149643" y="1892035"/>
                </a:cubicBezTo>
                <a:lnTo>
                  <a:pt x="5150722" y="1892035"/>
                </a:lnTo>
                <a:cubicBezTo>
                  <a:pt x="5158994" y="1892035"/>
                  <a:pt x="5167626" y="1899588"/>
                  <a:pt x="5176618" y="1914694"/>
                </a:cubicBezTo>
                <a:lnTo>
                  <a:pt x="5176618" y="1915773"/>
                </a:lnTo>
                <a:lnTo>
                  <a:pt x="5178776" y="1915773"/>
                </a:lnTo>
                <a:cubicBezTo>
                  <a:pt x="5180934" y="1915234"/>
                  <a:pt x="5182013" y="1912356"/>
                  <a:pt x="5182013" y="1907141"/>
                </a:cubicBezTo>
                <a:lnTo>
                  <a:pt x="5182013" y="1906062"/>
                </a:lnTo>
                <a:cubicBezTo>
                  <a:pt x="5179136" y="1906062"/>
                  <a:pt x="5177697" y="1903904"/>
                  <a:pt x="5177697" y="1899588"/>
                </a:cubicBezTo>
                <a:lnTo>
                  <a:pt x="5177697" y="1898509"/>
                </a:lnTo>
                <a:lnTo>
                  <a:pt x="5184171" y="1888798"/>
                </a:lnTo>
                <a:lnTo>
                  <a:pt x="5182013" y="1882324"/>
                </a:lnTo>
                <a:lnTo>
                  <a:pt x="5184171" y="1876929"/>
                </a:lnTo>
                <a:lnTo>
                  <a:pt x="5183092" y="1875850"/>
                </a:lnTo>
                <a:lnTo>
                  <a:pt x="5183092" y="1874771"/>
                </a:lnTo>
                <a:cubicBezTo>
                  <a:pt x="5183631" y="1853101"/>
                  <a:pt x="5185070" y="1842266"/>
                  <a:pt x="5187408" y="1842266"/>
                </a:cubicBezTo>
                <a:lnTo>
                  <a:pt x="5186329" y="1831476"/>
                </a:lnTo>
                <a:cubicBezTo>
                  <a:pt x="5186329" y="1827160"/>
                  <a:pt x="5191409" y="1825002"/>
                  <a:pt x="5201570" y="1825002"/>
                </a:cubicBezTo>
                <a:cubicBezTo>
                  <a:pt x="5209842" y="1832555"/>
                  <a:pt x="5218115" y="1836511"/>
                  <a:pt x="5226387" y="1836871"/>
                </a:cubicBezTo>
                <a:lnTo>
                  <a:pt x="5227466" y="1841187"/>
                </a:lnTo>
                <a:lnTo>
                  <a:pt x="5226387" y="1842266"/>
                </a:lnTo>
                <a:lnTo>
                  <a:pt x="5231782" y="1844424"/>
                </a:lnTo>
                <a:lnTo>
                  <a:pt x="5231782" y="1845503"/>
                </a:lnTo>
                <a:cubicBezTo>
                  <a:pt x="5230343" y="1847122"/>
                  <a:pt x="5228545" y="1853281"/>
                  <a:pt x="5226387" y="1863981"/>
                </a:cubicBezTo>
                <a:lnTo>
                  <a:pt x="5224229" y="1863981"/>
                </a:lnTo>
                <a:lnTo>
                  <a:pt x="5224229" y="1871534"/>
                </a:lnTo>
                <a:lnTo>
                  <a:pt x="5218834" y="1889877"/>
                </a:lnTo>
                <a:lnTo>
                  <a:pt x="5218834" y="1890956"/>
                </a:lnTo>
                <a:lnTo>
                  <a:pt x="5229624" y="1889877"/>
                </a:lnTo>
                <a:lnTo>
                  <a:pt x="5238256" y="1894193"/>
                </a:lnTo>
                <a:lnTo>
                  <a:pt x="5252283" y="1889877"/>
                </a:lnTo>
                <a:lnTo>
                  <a:pt x="5253362" y="1890956"/>
                </a:lnTo>
                <a:lnTo>
                  <a:pt x="5255520" y="1890956"/>
                </a:lnTo>
                <a:lnTo>
                  <a:pt x="5255520" y="1889877"/>
                </a:lnTo>
                <a:cubicBezTo>
                  <a:pt x="5253362" y="1889877"/>
                  <a:pt x="5252283" y="1889158"/>
                  <a:pt x="5252283" y="1887719"/>
                </a:cubicBezTo>
                <a:lnTo>
                  <a:pt x="5252283" y="1886640"/>
                </a:lnTo>
                <a:lnTo>
                  <a:pt x="5264152" y="1868297"/>
                </a:lnTo>
                <a:lnTo>
                  <a:pt x="5265366" y="1868297"/>
                </a:lnTo>
                <a:cubicBezTo>
                  <a:pt x="5267524" y="1868297"/>
                  <a:pt x="5272919" y="1871534"/>
                  <a:pt x="5281551" y="1878008"/>
                </a:cubicBezTo>
                <a:lnTo>
                  <a:pt x="5284788" y="1879087"/>
                </a:lnTo>
                <a:lnTo>
                  <a:pt x="5288025" y="1878008"/>
                </a:lnTo>
                <a:cubicBezTo>
                  <a:pt x="5292341" y="1884122"/>
                  <a:pt x="5294499" y="1888439"/>
                  <a:pt x="5294499" y="1890956"/>
                </a:cubicBezTo>
                <a:lnTo>
                  <a:pt x="5294499" y="1893114"/>
                </a:lnTo>
                <a:lnTo>
                  <a:pt x="5288025" y="1899588"/>
                </a:lnTo>
                <a:lnTo>
                  <a:pt x="5284788" y="1896351"/>
                </a:lnTo>
                <a:lnTo>
                  <a:pt x="5284788" y="1897430"/>
                </a:lnTo>
                <a:lnTo>
                  <a:pt x="5285867" y="1900667"/>
                </a:lnTo>
                <a:lnTo>
                  <a:pt x="5279393" y="1906062"/>
                </a:lnTo>
                <a:cubicBezTo>
                  <a:pt x="5272020" y="1903365"/>
                  <a:pt x="5264781" y="1898689"/>
                  <a:pt x="5257678" y="1892035"/>
                </a:cubicBezTo>
                <a:lnTo>
                  <a:pt x="5257678" y="1893114"/>
                </a:lnTo>
                <a:lnTo>
                  <a:pt x="5261994" y="1900667"/>
                </a:lnTo>
                <a:lnTo>
                  <a:pt x="5263073" y="1899588"/>
                </a:lnTo>
                <a:lnTo>
                  <a:pt x="5264152" y="1899588"/>
                </a:lnTo>
                <a:cubicBezTo>
                  <a:pt x="5265321" y="1899588"/>
                  <a:pt x="5266445" y="1901027"/>
                  <a:pt x="5267524" y="1903904"/>
                </a:cubicBezTo>
                <a:lnTo>
                  <a:pt x="5268603" y="1902825"/>
                </a:lnTo>
                <a:lnTo>
                  <a:pt x="5269682" y="1902825"/>
                </a:lnTo>
                <a:lnTo>
                  <a:pt x="5280472" y="1910378"/>
                </a:lnTo>
                <a:cubicBezTo>
                  <a:pt x="5276695" y="1941400"/>
                  <a:pt x="5272739" y="1956910"/>
                  <a:pt x="5268603" y="1956910"/>
                </a:cubicBezTo>
                <a:lnTo>
                  <a:pt x="5268603" y="1957989"/>
                </a:lnTo>
                <a:lnTo>
                  <a:pt x="5269682" y="1962305"/>
                </a:lnTo>
                <a:lnTo>
                  <a:pt x="5265366" y="1968779"/>
                </a:lnTo>
                <a:lnTo>
                  <a:pt x="5266445" y="1977411"/>
                </a:lnTo>
                <a:lnTo>
                  <a:pt x="5253362" y="2013153"/>
                </a:lnTo>
                <a:cubicBezTo>
                  <a:pt x="5253362" y="2014592"/>
                  <a:pt x="5255520" y="2016031"/>
                  <a:pt x="5259836" y="2017469"/>
                </a:cubicBezTo>
                <a:cubicBezTo>
                  <a:pt x="5259836" y="2020347"/>
                  <a:pt x="5263477" y="2021785"/>
                  <a:pt x="5270761" y="2021785"/>
                </a:cubicBezTo>
                <a:cubicBezTo>
                  <a:pt x="5271300" y="2024123"/>
                  <a:pt x="5276695" y="2027360"/>
                  <a:pt x="5286946" y="2031496"/>
                </a:cubicBezTo>
                <a:cubicBezTo>
                  <a:pt x="5293959" y="2036532"/>
                  <a:pt x="5297556" y="2039769"/>
                  <a:pt x="5297736" y="2041207"/>
                </a:cubicBezTo>
                <a:lnTo>
                  <a:pt x="5297736" y="2042287"/>
                </a:lnTo>
                <a:lnTo>
                  <a:pt x="5275077" y="2085581"/>
                </a:lnTo>
                <a:lnTo>
                  <a:pt x="5273998" y="2085581"/>
                </a:lnTo>
                <a:cubicBezTo>
                  <a:pt x="5271480" y="2085581"/>
                  <a:pt x="5262803" y="2079827"/>
                  <a:pt x="5247967" y="2068317"/>
                </a:cubicBezTo>
                <a:cubicBezTo>
                  <a:pt x="5232861" y="2065440"/>
                  <a:pt x="5225308" y="2061079"/>
                  <a:pt x="5225308" y="2055234"/>
                </a:cubicBezTo>
                <a:lnTo>
                  <a:pt x="5220992" y="2053077"/>
                </a:lnTo>
                <a:cubicBezTo>
                  <a:pt x="5209123" y="2058202"/>
                  <a:pt x="5200446" y="2064001"/>
                  <a:pt x="5194961" y="2070475"/>
                </a:cubicBezTo>
                <a:cubicBezTo>
                  <a:pt x="5181833" y="2076410"/>
                  <a:pt x="5172122" y="2082524"/>
                  <a:pt x="5165828" y="2088818"/>
                </a:cubicBezTo>
                <a:lnTo>
                  <a:pt x="5161512" y="2089898"/>
                </a:lnTo>
                <a:lnTo>
                  <a:pt x="5146406" y="2086660"/>
                </a:lnTo>
                <a:lnTo>
                  <a:pt x="5139932" y="2088818"/>
                </a:lnTo>
                <a:lnTo>
                  <a:pt x="5138853" y="2087740"/>
                </a:lnTo>
                <a:lnTo>
                  <a:pt x="5138853" y="2086660"/>
                </a:lnTo>
                <a:cubicBezTo>
                  <a:pt x="5144607" y="2086301"/>
                  <a:pt x="5147485" y="2084143"/>
                  <a:pt x="5147485" y="2080186"/>
                </a:cubicBezTo>
                <a:cubicBezTo>
                  <a:pt x="5153060" y="2074432"/>
                  <a:pt x="5162411" y="2067958"/>
                  <a:pt x="5175539" y="2060764"/>
                </a:cubicBezTo>
                <a:cubicBezTo>
                  <a:pt x="5185610" y="2048266"/>
                  <a:pt x="5193567" y="2041747"/>
                  <a:pt x="5199412" y="2041207"/>
                </a:cubicBezTo>
                <a:cubicBezTo>
                  <a:pt x="5200131" y="2033295"/>
                  <a:pt x="5201929" y="2029338"/>
                  <a:pt x="5204807" y="2029338"/>
                </a:cubicBezTo>
                <a:lnTo>
                  <a:pt x="5202649" y="2026101"/>
                </a:lnTo>
                <a:cubicBezTo>
                  <a:pt x="5204087" y="2026101"/>
                  <a:pt x="5204807" y="2025022"/>
                  <a:pt x="5204807" y="2022864"/>
                </a:cubicBezTo>
                <a:cubicBezTo>
                  <a:pt x="5204807" y="2017829"/>
                  <a:pt x="5204087" y="2015311"/>
                  <a:pt x="5202649" y="2015311"/>
                </a:cubicBezTo>
                <a:lnTo>
                  <a:pt x="5203728" y="2007758"/>
                </a:lnTo>
                <a:lnTo>
                  <a:pt x="5203728" y="1996968"/>
                </a:lnTo>
                <a:lnTo>
                  <a:pt x="5209123" y="1990359"/>
                </a:lnTo>
                <a:lnTo>
                  <a:pt x="5209123" y="1987122"/>
                </a:lnTo>
                <a:cubicBezTo>
                  <a:pt x="5209123" y="1985684"/>
                  <a:pt x="5208044" y="1984964"/>
                  <a:pt x="5205886" y="1984964"/>
                </a:cubicBezTo>
                <a:cubicBezTo>
                  <a:pt x="5202829" y="1984964"/>
                  <a:pt x="5200671" y="1977052"/>
                  <a:pt x="5199412" y="1961226"/>
                </a:cubicBezTo>
                <a:cubicBezTo>
                  <a:pt x="5196804" y="1961226"/>
                  <a:pt x="5194961" y="1954392"/>
                  <a:pt x="5193882" y="1940725"/>
                </a:cubicBezTo>
                <a:lnTo>
                  <a:pt x="5171223" y="1965542"/>
                </a:lnTo>
                <a:lnTo>
                  <a:pt x="5165828" y="1966621"/>
                </a:lnTo>
                <a:lnTo>
                  <a:pt x="5164749" y="1965542"/>
                </a:lnTo>
                <a:lnTo>
                  <a:pt x="5164749" y="1963384"/>
                </a:lnTo>
                <a:lnTo>
                  <a:pt x="5167986" y="1956910"/>
                </a:lnTo>
                <a:lnTo>
                  <a:pt x="5166907" y="1955831"/>
                </a:lnTo>
                <a:lnTo>
                  <a:pt x="5165828" y="1955831"/>
                </a:lnTo>
                <a:cubicBezTo>
                  <a:pt x="5162950" y="1956191"/>
                  <a:pt x="5158994" y="1959788"/>
                  <a:pt x="5153959" y="1966621"/>
                </a:cubicBezTo>
                <a:cubicBezTo>
                  <a:pt x="5151441" y="1966981"/>
                  <a:pt x="5148564" y="1969139"/>
                  <a:pt x="5145327" y="1973095"/>
                </a:cubicBezTo>
                <a:lnTo>
                  <a:pt x="5141011" y="1973095"/>
                </a:lnTo>
                <a:cubicBezTo>
                  <a:pt x="5145327" y="1977052"/>
                  <a:pt x="5147485" y="1981368"/>
                  <a:pt x="5147485" y="1986043"/>
                </a:cubicBezTo>
                <a:lnTo>
                  <a:pt x="5146406" y="1987122"/>
                </a:lnTo>
                <a:cubicBezTo>
                  <a:pt x="5146406" y="1988561"/>
                  <a:pt x="5144607" y="1989280"/>
                  <a:pt x="5141011" y="1989280"/>
                </a:cubicBezTo>
                <a:lnTo>
                  <a:pt x="5139932" y="1990359"/>
                </a:lnTo>
                <a:lnTo>
                  <a:pt x="5139932" y="1992652"/>
                </a:lnTo>
                <a:cubicBezTo>
                  <a:pt x="5140471" y="1996968"/>
                  <a:pt x="5141550" y="1999126"/>
                  <a:pt x="5143169" y="1999126"/>
                </a:cubicBezTo>
                <a:lnTo>
                  <a:pt x="5145327" y="1999126"/>
                </a:lnTo>
                <a:cubicBezTo>
                  <a:pt x="5147844" y="1991124"/>
                  <a:pt x="5151801" y="1987122"/>
                  <a:pt x="5157196" y="1987122"/>
                </a:cubicBezTo>
                <a:lnTo>
                  <a:pt x="5165828" y="1991438"/>
                </a:lnTo>
                <a:lnTo>
                  <a:pt x="5175539" y="1990359"/>
                </a:lnTo>
                <a:lnTo>
                  <a:pt x="5176618" y="1991438"/>
                </a:lnTo>
                <a:lnTo>
                  <a:pt x="5176618" y="1992652"/>
                </a:lnTo>
                <a:cubicBezTo>
                  <a:pt x="5176618" y="1995170"/>
                  <a:pt x="5171223" y="1997688"/>
                  <a:pt x="5160433" y="2000205"/>
                </a:cubicBezTo>
                <a:cubicBezTo>
                  <a:pt x="5158634" y="2003442"/>
                  <a:pt x="5152520" y="2007399"/>
                  <a:pt x="5142090" y="2012074"/>
                </a:cubicBezTo>
                <a:cubicBezTo>
                  <a:pt x="5140651" y="2018728"/>
                  <a:pt x="5139932" y="2028080"/>
                  <a:pt x="5139932" y="2040129"/>
                </a:cubicBezTo>
                <a:lnTo>
                  <a:pt x="5141011" y="2044444"/>
                </a:lnTo>
                <a:lnTo>
                  <a:pt x="5139932" y="2047682"/>
                </a:lnTo>
                <a:lnTo>
                  <a:pt x="5141011" y="2053077"/>
                </a:lnTo>
                <a:lnTo>
                  <a:pt x="5137774" y="2059685"/>
                </a:lnTo>
                <a:lnTo>
                  <a:pt x="5138853" y="2068317"/>
                </a:lnTo>
                <a:cubicBezTo>
                  <a:pt x="5138853" y="2074072"/>
                  <a:pt x="5136695" y="2076949"/>
                  <a:pt x="5132378" y="2076949"/>
                </a:cubicBezTo>
                <a:cubicBezTo>
                  <a:pt x="5126534" y="2076949"/>
                  <a:pt x="5123612" y="2079107"/>
                  <a:pt x="5123612" y="2083423"/>
                </a:cubicBezTo>
                <a:cubicBezTo>
                  <a:pt x="5119835" y="2087020"/>
                  <a:pt x="5116598" y="2088818"/>
                  <a:pt x="5113901" y="2088818"/>
                </a:cubicBezTo>
                <a:lnTo>
                  <a:pt x="5109585" y="2088818"/>
                </a:lnTo>
                <a:lnTo>
                  <a:pt x="5105269" y="2085581"/>
                </a:lnTo>
                <a:lnTo>
                  <a:pt x="5098794" y="2090977"/>
                </a:lnTo>
                <a:lnTo>
                  <a:pt x="5093399" y="2090977"/>
                </a:lnTo>
                <a:cubicBezTo>
                  <a:pt x="5086746" y="2090977"/>
                  <a:pt x="5082070" y="2089538"/>
                  <a:pt x="5079372" y="2086660"/>
                </a:cubicBezTo>
                <a:lnTo>
                  <a:pt x="5080451" y="2075870"/>
                </a:lnTo>
                <a:cubicBezTo>
                  <a:pt x="5077035" y="2063552"/>
                  <a:pt x="5072359" y="2057392"/>
                  <a:pt x="5066424" y="2057392"/>
                </a:cubicBezTo>
                <a:cubicBezTo>
                  <a:pt x="5061299" y="2053796"/>
                  <a:pt x="5058736" y="2050559"/>
                  <a:pt x="5058736" y="2047682"/>
                </a:cubicBezTo>
                <a:lnTo>
                  <a:pt x="5063052" y="2044444"/>
                </a:lnTo>
                <a:lnTo>
                  <a:pt x="5066424" y="2044444"/>
                </a:lnTo>
                <a:lnTo>
                  <a:pt x="5077214" y="2048761"/>
                </a:lnTo>
                <a:cubicBezTo>
                  <a:pt x="5089443" y="2048761"/>
                  <a:pt x="5095557" y="2045883"/>
                  <a:pt x="5095557" y="2040129"/>
                </a:cubicBezTo>
                <a:lnTo>
                  <a:pt x="5095557" y="2029338"/>
                </a:lnTo>
                <a:lnTo>
                  <a:pt x="5094478" y="2028259"/>
                </a:lnTo>
                <a:lnTo>
                  <a:pt x="5094478" y="2027180"/>
                </a:lnTo>
                <a:lnTo>
                  <a:pt x="5086925" y="2028259"/>
                </a:lnTo>
                <a:lnTo>
                  <a:pt x="5080451" y="2027180"/>
                </a:lnTo>
                <a:cubicBezTo>
                  <a:pt x="5070111" y="2030058"/>
                  <a:pt x="5062153" y="2035093"/>
                  <a:pt x="5056578" y="2042287"/>
                </a:cubicBezTo>
                <a:lnTo>
                  <a:pt x="5054420" y="2042287"/>
                </a:lnTo>
                <a:cubicBezTo>
                  <a:pt x="5045069" y="2032036"/>
                  <a:pt x="5040393" y="2023763"/>
                  <a:pt x="5040393" y="2017469"/>
                </a:cubicBezTo>
                <a:lnTo>
                  <a:pt x="5040393" y="2006679"/>
                </a:lnTo>
                <a:cubicBezTo>
                  <a:pt x="5040393" y="2003083"/>
                  <a:pt x="5037876" y="2000205"/>
                  <a:pt x="5032840" y="1998047"/>
                </a:cubicBezTo>
                <a:lnTo>
                  <a:pt x="5032840" y="1996968"/>
                </a:lnTo>
                <a:cubicBezTo>
                  <a:pt x="5045788" y="1984829"/>
                  <a:pt x="5052262" y="1976512"/>
                  <a:pt x="5052262" y="1972016"/>
                </a:cubicBezTo>
                <a:cubicBezTo>
                  <a:pt x="5057298" y="1968599"/>
                  <a:pt x="5059815" y="1964643"/>
                  <a:pt x="5059815" y="1960147"/>
                </a:cubicBezTo>
                <a:lnTo>
                  <a:pt x="5060894" y="1951515"/>
                </a:lnTo>
                <a:lnTo>
                  <a:pt x="5057657" y="1950436"/>
                </a:lnTo>
                <a:lnTo>
                  <a:pt x="5049025" y="1953673"/>
                </a:lnTo>
                <a:lnTo>
                  <a:pt x="5045788" y="1953673"/>
                </a:lnTo>
                <a:cubicBezTo>
                  <a:pt x="5044170" y="1953673"/>
                  <a:pt x="5042731" y="1951155"/>
                  <a:pt x="5041472" y="1946120"/>
                </a:cubicBezTo>
                <a:cubicBezTo>
                  <a:pt x="5042551" y="1943243"/>
                  <a:pt x="5043630" y="1941804"/>
                  <a:pt x="5044709" y="1941804"/>
                </a:cubicBezTo>
                <a:cubicBezTo>
                  <a:pt x="5046148" y="1941804"/>
                  <a:pt x="5046867" y="1943602"/>
                  <a:pt x="5046867" y="1947199"/>
                </a:cubicBezTo>
                <a:lnTo>
                  <a:pt x="5047946" y="1948278"/>
                </a:lnTo>
                <a:lnTo>
                  <a:pt x="5049025" y="1948278"/>
                </a:lnTo>
                <a:lnTo>
                  <a:pt x="5055499" y="1946120"/>
                </a:lnTo>
                <a:lnTo>
                  <a:pt x="5061973" y="1947199"/>
                </a:lnTo>
                <a:lnTo>
                  <a:pt x="5065211" y="1946120"/>
                </a:lnTo>
                <a:lnTo>
                  <a:pt x="5065211" y="1938567"/>
                </a:lnTo>
                <a:cubicBezTo>
                  <a:pt x="5069617" y="1932812"/>
                  <a:pt x="5071819" y="1927732"/>
                  <a:pt x="5071819" y="1923326"/>
                </a:cubicBezTo>
                <a:lnTo>
                  <a:pt x="5060894" y="1926698"/>
                </a:lnTo>
                <a:lnTo>
                  <a:pt x="5047946" y="1921168"/>
                </a:lnTo>
                <a:lnTo>
                  <a:pt x="5041472" y="1922247"/>
                </a:lnTo>
                <a:lnTo>
                  <a:pt x="5039314" y="1922247"/>
                </a:lnTo>
                <a:cubicBezTo>
                  <a:pt x="5036437" y="1921348"/>
                  <a:pt x="5034998" y="1918111"/>
                  <a:pt x="5034998" y="1912536"/>
                </a:cubicBezTo>
                <a:lnTo>
                  <a:pt x="5036077" y="1911457"/>
                </a:lnTo>
                <a:lnTo>
                  <a:pt x="5040393" y="1911457"/>
                </a:lnTo>
                <a:lnTo>
                  <a:pt x="5049025" y="1913615"/>
                </a:lnTo>
                <a:lnTo>
                  <a:pt x="5058736" y="1911457"/>
                </a:lnTo>
                <a:lnTo>
                  <a:pt x="5071819" y="1912536"/>
                </a:lnTo>
                <a:lnTo>
                  <a:pt x="5072898" y="1911457"/>
                </a:lnTo>
                <a:lnTo>
                  <a:pt x="5072898" y="1895272"/>
                </a:lnTo>
                <a:lnTo>
                  <a:pt x="5075056" y="1888798"/>
                </a:lnTo>
                <a:lnTo>
                  <a:pt x="5073977" y="1876929"/>
                </a:lnTo>
                <a:lnTo>
                  <a:pt x="5073977" y="1873692"/>
                </a:lnTo>
                <a:lnTo>
                  <a:pt x="5071819" y="1871534"/>
                </a:lnTo>
                <a:lnTo>
                  <a:pt x="5069661" y="1871534"/>
                </a:lnTo>
                <a:lnTo>
                  <a:pt x="5053341" y="1872613"/>
                </a:lnTo>
                <a:lnTo>
                  <a:pt x="5043630" y="1870455"/>
                </a:lnTo>
                <a:lnTo>
                  <a:pt x="5038235" y="1871534"/>
                </a:lnTo>
                <a:lnTo>
                  <a:pt x="5037156" y="1870455"/>
                </a:lnTo>
                <a:lnTo>
                  <a:pt x="5037156" y="1869376"/>
                </a:lnTo>
                <a:cubicBezTo>
                  <a:pt x="5038595" y="1862093"/>
                  <a:pt x="5041472" y="1858451"/>
                  <a:pt x="5045788" y="1858451"/>
                </a:cubicBezTo>
                <a:lnTo>
                  <a:pt x="5052262" y="1860744"/>
                </a:lnTo>
                <a:lnTo>
                  <a:pt x="5059815" y="1859665"/>
                </a:lnTo>
                <a:cubicBezTo>
                  <a:pt x="5059815" y="1861104"/>
                  <a:pt x="5063457" y="1861823"/>
                  <a:pt x="5070740" y="1861823"/>
                </a:cubicBezTo>
                <a:lnTo>
                  <a:pt x="5075056" y="1867218"/>
                </a:lnTo>
                <a:lnTo>
                  <a:pt x="5075056" y="1866139"/>
                </a:lnTo>
                <a:lnTo>
                  <a:pt x="5073977" y="1848740"/>
                </a:lnTo>
                <a:lnTo>
                  <a:pt x="5076135" y="1846582"/>
                </a:lnTo>
                <a:lnTo>
                  <a:pt x="5077214" y="1847661"/>
                </a:lnTo>
                <a:lnTo>
                  <a:pt x="5079372" y="1847661"/>
                </a:lnTo>
                <a:lnTo>
                  <a:pt x="5079372" y="1846582"/>
                </a:lnTo>
                <a:cubicBezTo>
                  <a:pt x="5075056" y="1845863"/>
                  <a:pt x="5072898" y="1844784"/>
                  <a:pt x="5072898" y="1843345"/>
                </a:cubicBezTo>
                <a:lnTo>
                  <a:pt x="5072898" y="1841187"/>
                </a:lnTo>
                <a:lnTo>
                  <a:pt x="5073977" y="1833634"/>
                </a:lnTo>
                <a:cubicBezTo>
                  <a:pt x="5071100" y="1832195"/>
                  <a:pt x="5069661" y="1830037"/>
                  <a:pt x="5069661" y="1827160"/>
                </a:cubicBezTo>
                <a:close/>
                <a:moveTo>
                  <a:pt x="1756983" y="1824867"/>
                </a:moveTo>
                <a:cubicBezTo>
                  <a:pt x="1766243" y="1827205"/>
                  <a:pt x="1773482" y="1833409"/>
                  <a:pt x="1778698" y="1843480"/>
                </a:cubicBezTo>
                <a:lnTo>
                  <a:pt x="1777618" y="1852112"/>
                </a:lnTo>
                <a:lnTo>
                  <a:pt x="1779776" y="1854405"/>
                </a:lnTo>
                <a:cubicBezTo>
                  <a:pt x="1779776" y="1857102"/>
                  <a:pt x="1774381" y="1858901"/>
                  <a:pt x="1763593" y="1859800"/>
                </a:cubicBezTo>
                <a:lnTo>
                  <a:pt x="1742956" y="1854405"/>
                </a:lnTo>
                <a:cubicBezTo>
                  <a:pt x="1741877" y="1858002"/>
                  <a:pt x="1739719" y="1859800"/>
                  <a:pt x="1736482" y="1859800"/>
                </a:cubicBezTo>
                <a:lnTo>
                  <a:pt x="1734325" y="1854405"/>
                </a:lnTo>
                <a:lnTo>
                  <a:pt x="1733245" y="1854405"/>
                </a:lnTo>
                <a:lnTo>
                  <a:pt x="1732166" y="1857642"/>
                </a:lnTo>
                <a:lnTo>
                  <a:pt x="1733245" y="1858721"/>
                </a:lnTo>
                <a:lnTo>
                  <a:pt x="1732166" y="1859800"/>
                </a:lnTo>
                <a:lnTo>
                  <a:pt x="1731086" y="1859800"/>
                </a:lnTo>
                <a:lnTo>
                  <a:pt x="1730007" y="1858721"/>
                </a:lnTo>
                <a:cubicBezTo>
                  <a:pt x="1724253" y="1859440"/>
                  <a:pt x="1721376" y="1860519"/>
                  <a:pt x="1721376" y="1861958"/>
                </a:cubicBezTo>
                <a:lnTo>
                  <a:pt x="1721376" y="1864116"/>
                </a:lnTo>
                <a:cubicBezTo>
                  <a:pt x="1721376" y="1879582"/>
                  <a:pt x="1720296" y="1888349"/>
                  <a:pt x="1718139" y="1890417"/>
                </a:cubicBezTo>
                <a:lnTo>
                  <a:pt x="1718139" y="1895812"/>
                </a:lnTo>
                <a:cubicBezTo>
                  <a:pt x="1718139" y="1897970"/>
                  <a:pt x="1721376" y="1899813"/>
                  <a:pt x="1727849" y="1901342"/>
                </a:cubicBezTo>
                <a:lnTo>
                  <a:pt x="1737560" y="1889338"/>
                </a:lnTo>
                <a:lnTo>
                  <a:pt x="1736482" y="1883808"/>
                </a:lnTo>
                <a:lnTo>
                  <a:pt x="1739719" y="1881650"/>
                </a:lnTo>
                <a:cubicBezTo>
                  <a:pt x="1745473" y="1883448"/>
                  <a:pt x="1749788" y="1885606"/>
                  <a:pt x="1752665" y="1888124"/>
                </a:cubicBezTo>
                <a:cubicBezTo>
                  <a:pt x="1752665" y="1885966"/>
                  <a:pt x="1753746" y="1884887"/>
                  <a:pt x="1755905" y="1884887"/>
                </a:cubicBezTo>
                <a:cubicBezTo>
                  <a:pt x="1771639" y="1895227"/>
                  <a:pt x="1780316" y="1901791"/>
                  <a:pt x="1781935" y="1904579"/>
                </a:cubicBezTo>
                <a:lnTo>
                  <a:pt x="1781935" y="1907816"/>
                </a:lnTo>
                <a:cubicBezTo>
                  <a:pt x="1781935" y="1908895"/>
                  <a:pt x="1779057" y="1910333"/>
                  <a:pt x="1773303" y="1912132"/>
                </a:cubicBezTo>
                <a:lnTo>
                  <a:pt x="1773303" y="1918740"/>
                </a:lnTo>
                <a:lnTo>
                  <a:pt x="1776539" y="1923056"/>
                </a:lnTo>
                <a:lnTo>
                  <a:pt x="1774381" y="1926428"/>
                </a:lnTo>
                <a:lnTo>
                  <a:pt x="1776539" y="1929665"/>
                </a:lnTo>
                <a:cubicBezTo>
                  <a:pt x="1776539" y="1933262"/>
                  <a:pt x="1775820" y="1935060"/>
                  <a:pt x="1774381" y="1935060"/>
                </a:cubicBezTo>
                <a:lnTo>
                  <a:pt x="1776539" y="1938432"/>
                </a:lnTo>
                <a:lnTo>
                  <a:pt x="1775460" y="1957989"/>
                </a:lnTo>
                <a:lnTo>
                  <a:pt x="1776539" y="1996294"/>
                </a:lnTo>
                <a:cubicBezTo>
                  <a:pt x="1774561" y="2019582"/>
                  <a:pt x="1771685" y="2031227"/>
                  <a:pt x="1767908" y="2031227"/>
                </a:cubicBezTo>
                <a:lnTo>
                  <a:pt x="1770065" y="2038780"/>
                </a:lnTo>
                <a:cubicBezTo>
                  <a:pt x="1770065" y="2045343"/>
                  <a:pt x="1767143" y="2048626"/>
                  <a:pt x="1761299" y="2048626"/>
                </a:cubicBezTo>
                <a:cubicBezTo>
                  <a:pt x="1754105" y="2054470"/>
                  <a:pt x="1747991" y="2057392"/>
                  <a:pt x="1742956" y="2057392"/>
                </a:cubicBezTo>
                <a:cubicBezTo>
                  <a:pt x="1741516" y="2055954"/>
                  <a:pt x="1737560" y="2055234"/>
                  <a:pt x="1731086" y="2055234"/>
                </a:cubicBezTo>
                <a:cubicBezTo>
                  <a:pt x="1728208" y="2049929"/>
                  <a:pt x="1726770" y="2045928"/>
                  <a:pt x="1726770" y="2043231"/>
                </a:cubicBezTo>
                <a:lnTo>
                  <a:pt x="1727849" y="2037701"/>
                </a:lnTo>
                <a:lnTo>
                  <a:pt x="1721376" y="2033385"/>
                </a:lnTo>
                <a:lnTo>
                  <a:pt x="1721376" y="2042152"/>
                </a:lnTo>
                <a:lnTo>
                  <a:pt x="1719218" y="2053076"/>
                </a:lnTo>
                <a:lnTo>
                  <a:pt x="1723533" y="2057392"/>
                </a:lnTo>
                <a:lnTo>
                  <a:pt x="1723533" y="2058471"/>
                </a:lnTo>
                <a:cubicBezTo>
                  <a:pt x="1721376" y="2061169"/>
                  <a:pt x="1720296" y="2063732"/>
                  <a:pt x="1720296" y="2066159"/>
                </a:cubicBezTo>
                <a:lnTo>
                  <a:pt x="1720296" y="2068317"/>
                </a:lnTo>
                <a:lnTo>
                  <a:pt x="1721376" y="2090167"/>
                </a:lnTo>
                <a:lnTo>
                  <a:pt x="1718139" y="2092325"/>
                </a:lnTo>
                <a:lnTo>
                  <a:pt x="1717060" y="2092325"/>
                </a:lnTo>
                <a:lnTo>
                  <a:pt x="1711666" y="2086795"/>
                </a:lnTo>
                <a:cubicBezTo>
                  <a:pt x="1708698" y="2091201"/>
                  <a:pt x="1703256" y="2093404"/>
                  <a:pt x="1695344" y="2093404"/>
                </a:cubicBezTo>
                <a:lnTo>
                  <a:pt x="1694266" y="2093404"/>
                </a:lnTo>
                <a:cubicBezTo>
                  <a:pt x="1683476" y="2092145"/>
                  <a:pt x="1678081" y="2087425"/>
                  <a:pt x="1678081" y="2079242"/>
                </a:cubicBezTo>
                <a:lnTo>
                  <a:pt x="1677002" y="2076005"/>
                </a:lnTo>
                <a:lnTo>
                  <a:pt x="1679160" y="2067238"/>
                </a:lnTo>
                <a:lnTo>
                  <a:pt x="1679160" y="2062787"/>
                </a:lnTo>
                <a:cubicBezTo>
                  <a:pt x="1677002" y="2060090"/>
                  <a:pt x="1675922" y="2057572"/>
                  <a:pt x="1675922" y="2055234"/>
                </a:cubicBezTo>
                <a:cubicBezTo>
                  <a:pt x="1676102" y="2052267"/>
                  <a:pt x="1676821" y="2050784"/>
                  <a:pt x="1678081" y="2050784"/>
                </a:cubicBezTo>
                <a:lnTo>
                  <a:pt x="1677002" y="2049705"/>
                </a:lnTo>
                <a:lnTo>
                  <a:pt x="1677002" y="2047547"/>
                </a:lnTo>
                <a:lnTo>
                  <a:pt x="1678081" y="2041073"/>
                </a:lnTo>
                <a:lnTo>
                  <a:pt x="1677002" y="2037701"/>
                </a:lnTo>
                <a:lnTo>
                  <a:pt x="1678081" y="2033385"/>
                </a:lnTo>
                <a:lnTo>
                  <a:pt x="1677002" y="2028934"/>
                </a:lnTo>
                <a:lnTo>
                  <a:pt x="1679160" y="2019223"/>
                </a:lnTo>
                <a:cubicBezTo>
                  <a:pt x="1677002" y="2019223"/>
                  <a:pt x="1675922" y="2015581"/>
                  <a:pt x="1675922" y="2008298"/>
                </a:cubicBezTo>
                <a:cubicBezTo>
                  <a:pt x="1678081" y="2004431"/>
                  <a:pt x="1679160" y="2000070"/>
                  <a:pt x="1679160" y="1995215"/>
                </a:cubicBezTo>
                <a:lnTo>
                  <a:pt x="1674844" y="1990764"/>
                </a:lnTo>
                <a:lnTo>
                  <a:pt x="1678081" y="1988606"/>
                </a:lnTo>
                <a:lnTo>
                  <a:pt x="1677002" y="1985369"/>
                </a:lnTo>
                <a:lnTo>
                  <a:pt x="1679160" y="1968914"/>
                </a:lnTo>
                <a:lnTo>
                  <a:pt x="1678081" y="1964598"/>
                </a:lnTo>
                <a:lnTo>
                  <a:pt x="1680238" y="1962440"/>
                </a:lnTo>
                <a:lnTo>
                  <a:pt x="1678081" y="1960282"/>
                </a:lnTo>
                <a:lnTo>
                  <a:pt x="1678081" y="1924270"/>
                </a:lnTo>
                <a:lnTo>
                  <a:pt x="1679160" y="1917661"/>
                </a:lnTo>
                <a:lnTo>
                  <a:pt x="1678081" y="1913345"/>
                </a:lnTo>
                <a:lnTo>
                  <a:pt x="1679160" y="1909974"/>
                </a:lnTo>
                <a:lnTo>
                  <a:pt x="1678081" y="1903500"/>
                </a:lnTo>
                <a:cubicBezTo>
                  <a:pt x="1678440" y="1896216"/>
                  <a:pt x="1679160" y="1892575"/>
                  <a:pt x="1680238" y="1892575"/>
                </a:cubicBezTo>
                <a:cubicBezTo>
                  <a:pt x="1678800" y="1881065"/>
                  <a:pt x="1677002" y="1873782"/>
                  <a:pt x="1674844" y="1870725"/>
                </a:cubicBezTo>
                <a:lnTo>
                  <a:pt x="1679160" y="1857642"/>
                </a:lnTo>
                <a:lnTo>
                  <a:pt x="1679160" y="1856563"/>
                </a:lnTo>
                <a:lnTo>
                  <a:pt x="1660816" y="1859800"/>
                </a:lnTo>
                <a:lnTo>
                  <a:pt x="1654207" y="1859800"/>
                </a:lnTo>
                <a:lnTo>
                  <a:pt x="1643418" y="1856563"/>
                </a:lnTo>
                <a:lnTo>
                  <a:pt x="1640181" y="1857642"/>
                </a:lnTo>
                <a:lnTo>
                  <a:pt x="1630469" y="1854405"/>
                </a:lnTo>
                <a:lnTo>
                  <a:pt x="1630469" y="1851033"/>
                </a:lnTo>
                <a:cubicBezTo>
                  <a:pt x="1632627" y="1848695"/>
                  <a:pt x="1642023" y="1846537"/>
                  <a:pt x="1658658" y="1844559"/>
                </a:cubicBezTo>
                <a:lnTo>
                  <a:pt x="1673765" y="1847796"/>
                </a:lnTo>
                <a:lnTo>
                  <a:pt x="1698581" y="1844559"/>
                </a:lnTo>
                <a:lnTo>
                  <a:pt x="1712743" y="1846717"/>
                </a:lnTo>
                <a:cubicBezTo>
                  <a:pt x="1714362" y="1845278"/>
                  <a:pt x="1721195" y="1844199"/>
                  <a:pt x="1733245" y="1843480"/>
                </a:cubicBezTo>
                <a:cubicBezTo>
                  <a:pt x="1745113" y="1831071"/>
                  <a:pt x="1753026" y="1824867"/>
                  <a:pt x="1756983" y="1824867"/>
                </a:cubicBezTo>
                <a:close/>
                <a:moveTo>
                  <a:pt x="8265908" y="1824462"/>
                </a:moveTo>
                <a:lnTo>
                  <a:pt x="8268066" y="1824462"/>
                </a:lnTo>
                <a:cubicBezTo>
                  <a:pt x="8289196" y="1843525"/>
                  <a:pt x="8299762" y="1855034"/>
                  <a:pt x="8299762" y="1858991"/>
                </a:cubicBezTo>
                <a:lnTo>
                  <a:pt x="8304078" y="1868702"/>
                </a:lnTo>
                <a:cubicBezTo>
                  <a:pt x="8304078" y="1874636"/>
                  <a:pt x="8301875" y="1878952"/>
                  <a:pt x="8297469" y="1881650"/>
                </a:cubicBezTo>
                <a:cubicBezTo>
                  <a:pt x="8299177" y="1887404"/>
                  <a:pt x="8302100" y="1890282"/>
                  <a:pt x="8306236" y="1890282"/>
                </a:cubicBezTo>
                <a:cubicBezTo>
                  <a:pt x="8314238" y="1895677"/>
                  <a:pt x="8318240" y="1900712"/>
                  <a:pt x="8318240" y="1905388"/>
                </a:cubicBezTo>
                <a:cubicBezTo>
                  <a:pt x="8318240" y="1907006"/>
                  <a:pt x="8315677" y="1908085"/>
                  <a:pt x="8310552" y="1908625"/>
                </a:cubicBezTo>
                <a:lnTo>
                  <a:pt x="8309473" y="1907546"/>
                </a:lnTo>
                <a:lnTo>
                  <a:pt x="8308394" y="1907546"/>
                </a:lnTo>
                <a:lnTo>
                  <a:pt x="8299762" y="1910783"/>
                </a:lnTo>
                <a:lnTo>
                  <a:pt x="8295311" y="1909704"/>
                </a:lnTo>
                <a:lnTo>
                  <a:pt x="8282228" y="1914020"/>
                </a:lnTo>
                <a:lnTo>
                  <a:pt x="8264829" y="1907546"/>
                </a:lnTo>
                <a:lnTo>
                  <a:pt x="8262671" y="1907546"/>
                </a:lnTo>
                <a:lnTo>
                  <a:pt x="8259434" y="1910783"/>
                </a:lnTo>
                <a:lnTo>
                  <a:pt x="8259434" y="1915099"/>
                </a:lnTo>
                <a:cubicBezTo>
                  <a:pt x="8262311" y="1915459"/>
                  <a:pt x="8263750" y="1916538"/>
                  <a:pt x="8263750" y="1918336"/>
                </a:cubicBezTo>
                <a:lnTo>
                  <a:pt x="8262671" y="1926968"/>
                </a:lnTo>
                <a:lnTo>
                  <a:pt x="8263750" y="1926968"/>
                </a:lnTo>
                <a:cubicBezTo>
                  <a:pt x="8269774" y="1921933"/>
                  <a:pt x="8274135" y="1919415"/>
                  <a:pt x="8276833" y="1919415"/>
                </a:cubicBezTo>
                <a:lnTo>
                  <a:pt x="8282228" y="1919415"/>
                </a:lnTo>
                <a:cubicBezTo>
                  <a:pt x="8286634" y="1919415"/>
                  <a:pt x="8292478" y="1923731"/>
                  <a:pt x="8299762" y="1932363"/>
                </a:cubicBezTo>
                <a:cubicBezTo>
                  <a:pt x="8302639" y="1932363"/>
                  <a:pt x="8304797" y="1935960"/>
                  <a:pt x="8306236" y="1943153"/>
                </a:cubicBezTo>
                <a:lnTo>
                  <a:pt x="8306236" y="1956101"/>
                </a:lnTo>
                <a:cubicBezTo>
                  <a:pt x="8301200" y="1961496"/>
                  <a:pt x="8298683" y="1965452"/>
                  <a:pt x="8298683" y="1967970"/>
                </a:cubicBezTo>
                <a:lnTo>
                  <a:pt x="8298683" y="1979839"/>
                </a:lnTo>
                <a:lnTo>
                  <a:pt x="8299762" y="1986313"/>
                </a:lnTo>
                <a:lnTo>
                  <a:pt x="8297469" y="1992787"/>
                </a:lnTo>
                <a:lnTo>
                  <a:pt x="8298683" y="1993866"/>
                </a:lnTo>
                <a:lnTo>
                  <a:pt x="8298683" y="1994945"/>
                </a:lnTo>
                <a:lnTo>
                  <a:pt x="8297469" y="2010051"/>
                </a:lnTo>
                <a:lnTo>
                  <a:pt x="8299762" y="2017604"/>
                </a:lnTo>
                <a:lnTo>
                  <a:pt x="8299762" y="2026236"/>
                </a:lnTo>
                <a:lnTo>
                  <a:pt x="8297469" y="2029473"/>
                </a:lnTo>
                <a:lnTo>
                  <a:pt x="8299762" y="2031631"/>
                </a:lnTo>
                <a:lnTo>
                  <a:pt x="8299762" y="2032710"/>
                </a:lnTo>
                <a:lnTo>
                  <a:pt x="8297469" y="2040263"/>
                </a:lnTo>
                <a:lnTo>
                  <a:pt x="8300841" y="2047816"/>
                </a:lnTo>
                <a:lnTo>
                  <a:pt x="8299762" y="2051053"/>
                </a:lnTo>
                <a:lnTo>
                  <a:pt x="8304078" y="2062922"/>
                </a:lnTo>
                <a:cubicBezTo>
                  <a:pt x="8298053" y="2075870"/>
                  <a:pt x="8292613" y="2082344"/>
                  <a:pt x="8287758" y="2082344"/>
                </a:cubicBezTo>
                <a:cubicBezTo>
                  <a:pt x="8284970" y="2080186"/>
                  <a:pt x="8282408" y="2079107"/>
                  <a:pt x="8280070" y="2079107"/>
                </a:cubicBezTo>
                <a:cubicBezTo>
                  <a:pt x="8278811" y="2084862"/>
                  <a:pt x="8275889" y="2087739"/>
                  <a:pt x="8271303" y="2087739"/>
                </a:cubicBezTo>
                <a:cubicBezTo>
                  <a:pt x="8264289" y="2087739"/>
                  <a:pt x="8259209" y="2085581"/>
                  <a:pt x="8256062" y="2081265"/>
                </a:cubicBezTo>
                <a:lnTo>
                  <a:pt x="8257141" y="2075870"/>
                </a:lnTo>
                <a:cubicBezTo>
                  <a:pt x="8255702" y="2071554"/>
                  <a:pt x="8254264" y="2069396"/>
                  <a:pt x="8252825" y="2069396"/>
                </a:cubicBezTo>
                <a:cubicBezTo>
                  <a:pt x="8252825" y="2071914"/>
                  <a:pt x="8241945" y="2073712"/>
                  <a:pt x="8220185" y="2074791"/>
                </a:cubicBezTo>
                <a:lnTo>
                  <a:pt x="8220185" y="2079107"/>
                </a:lnTo>
                <a:cubicBezTo>
                  <a:pt x="8220185" y="2084143"/>
                  <a:pt x="8215824" y="2087739"/>
                  <a:pt x="8207102" y="2089897"/>
                </a:cubicBezTo>
                <a:lnTo>
                  <a:pt x="8200493" y="2087739"/>
                </a:lnTo>
                <a:lnTo>
                  <a:pt x="8192940" y="2089897"/>
                </a:lnTo>
                <a:cubicBezTo>
                  <a:pt x="8185477" y="2089897"/>
                  <a:pt x="8180757" y="2084862"/>
                  <a:pt x="8178778" y="2074791"/>
                </a:cubicBezTo>
                <a:lnTo>
                  <a:pt x="8177564" y="2062922"/>
                </a:lnTo>
                <a:lnTo>
                  <a:pt x="8177564" y="2054290"/>
                </a:lnTo>
                <a:lnTo>
                  <a:pt x="8179857" y="2046737"/>
                </a:lnTo>
                <a:lnTo>
                  <a:pt x="8177564" y="2040263"/>
                </a:lnTo>
                <a:lnTo>
                  <a:pt x="8177564" y="2034868"/>
                </a:lnTo>
                <a:lnTo>
                  <a:pt x="8180936" y="2028394"/>
                </a:lnTo>
                <a:lnTo>
                  <a:pt x="8178778" y="2021920"/>
                </a:lnTo>
                <a:lnTo>
                  <a:pt x="8179857" y="2016525"/>
                </a:lnTo>
                <a:lnTo>
                  <a:pt x="8177564" y="2016525"/>
                </a:lnTo>
                <a:cubicBezTo>
                  <a:pt x="8173788" y="2022819"/>
                  <a:pt x="8170911" y="2032530"/>
                  <a:pt x="8168932" y="2045658"/>
                </a:cubicBezTo>
                <a:cubicBezTo>
                  <a:pt x="8167134" y="2046378"/>
                  <a:pt x="8166055" y="2051053"/>
                  <a:pt x="8165695" y="2059685"/>
                </a:cubicBezTo>
                <a:cubicBezTo>
                  <a:pt x="8162009" y="2061484"/>
                  <a:pt x="8155085" y="2068317"/>
                  <a:pt x="8144925" y="2080186"/>
                </a:cubicBezTo>
                <a:lnTo>
                  <a:pt x="8142767" y="2080186"/>
                </a:lnTo>
                <a:lnTo>
                  <a:pt x="8139530" y="2075870"/>
                </a:lnTo>
                <a:cubicBezTo>
                  <a:pt x="8142767" y="2068677"/>
                  <a:pt x="8145644" y="2058966"/>
                  <a:pt x="8148162" y="2046737"/>
                </a:cubicBezTo>
                <a:lnTo>
                  <a:pt x="8147083" y="2037026"/>
                </a:lnTo>
                <a:lnTo>
                  <a:pt x="8147083" y="2035947"/>
                </a:lnTo>
                <a:cubicBezTo>
                  <a:pt x="8147083" y="2025157"/>
                  <a:pt x="8148566" y="2019762"/>
                  <a:pt x="8151534" y="2019762"/>
                </a:cubicBezTo>
                <a:lnTo>
                  <a:pt x="8150320" y="2006814"/>
                </a:lnTo>
                <a:cubicBezTo>
                  <a:pt x="8150320" y="1978400"/>
                  <a:pt x="8151803" y="1960057"/>
                  <a:pt x="8154770" y="1951785"/>
                </a:cubicBezTo>
                <a:cubicBezTo>
                  <a:pt x="8151803" y="1951785"/>
                  <a:pt x="8150320" y="1943153"/>
                  <a:pt x="8150320" y="1925889"/>
                </a:cubicBezTo>
                <a:cubicBezTo>
                  <a:pt x="8150320" y="1921033"/>
                  <a:pt x="8151803" y="1917077"/>
                  <a:pt x="8154770" y="1914020"/>
                </a:cubicBezTo>
                <a:lnTo>
                  <a:pt x="8149241" y="1905388"/>
                </a:lnTo>
                <a:cubicBezTo>
                  <a:pt x="8145824" y="1908805"/>
                  <a:pt x="8141822" y="1915638"/>
                  <a:pt x="8137237" y="1925889"/>
                </a:cubicBezTo>
                <a:cubicBezTo>
                  <a:pt x="8135978" y="1925889"/>
                  <a:pt x="8130178" y="1931644"/>
                  <a:pt x="8119838" y="1943153"/>
                </a:cubicBezTo>
                <a:lnTo>
                  <a:pt x="8119838" y="1946390"/>
                </a:lnTo>
                <a:lnTo>
                  <a:pt x="8126447" y="1952864"/>
                </a:lnTo>
                <a:lnTo>
                  <a:pt x="8126447" y="1956101"/>
                </a:lnTo>
                <a:cubicBezTo>
                  <a:pt x="8121321" y="1960777"/>
                  <a:pt x="8118759" y="1964014"/>
                  <a:pt x="8118759" y="1965812"/>
                </a:cubicBezTo>
                <a:lnTo>
                  <a:pt x="8119838" y="1977681"/>
                </a:lnTo>
                <a:lnTo>
                  <a:pt x="8116601" y="1978760"/>
                </a:lnTo>
                <a:lnTo>
                  <a:pt x="8111071" y="1977681"/>
                </a:lnTo>
                <a:lnTo>
                  <a:pt x="8111071" y="1980918"/>
                </a:lnTo>
                <a:cubicBezTo>
                  <a:pt x="8115477" y="1980918"/>
                  <a:pt x="8117680" y="1981997"/>
                  <a:pt x="8117680" y="1984155"/>
                </a:cubicBezTo>
                <a:lnTo>
                  <a:pt x="8114443" y="1988471"/>
                </a:lnTo>
                <a:cubicBezTo>
                  <a:pt x="8116601" y="1988471"/>
                  <a:pt x="8117680" y="1989190"/>
                  <a:pt x="8117680" y="1990629"/>
                </a:cubicBezTo>
                <a:lnTo>
                  <a:pt x="8117680" y="1992787"/>
                </a:lnTo>
                <a:lnTo>
                  <a:pt x="8116601" y="1993866"/>
                </a:lnTo>
                <a:lnTo>
                  <a:pt x="8118759" y="1998182"/>
                </a:lnTo>
                <a:lnTo>
                  <a:pt x="8117680" y="2026236"/>
                </a:lnTo>
                <a:lnTo>
                  <a:pt x="8119838" y="2037026"/>
                </a:lnTo>
                <a:lnTo>
                  <a:pt x="8119838" y="2043500"/>
                </a:lnTo>
                <a:lnTo>
                  <a:pt x="8118759" y="2062922"/>
                </a:lnTo>
                <a:lnTo>
                  <a:pt x="8119838" y="2072633"/>
                </a:lnTo>
                <a:cubicBezTo>
                  <a:pt x="8118399" y="2072633"/>
                  <a:pt x="8117680" y="2074791"/>
                  <a:pt x="8117680" y="2079107"/>
                </a:cubicBezTo>
                <a:cubicBezTo>
                  <a:pt x="8114982" y="2086301"/>
                  <a:pt x="8108823" y="2089897"/>
                  <a:pt x="8099202" y="2089897"/>
                </a:cubicBezTo>
                <a:lnTo>
                  <a:pt x="8095830" y="2090976"/>
                </a:lnTo>
                <a:lnTo>
                  <a:pt x="8091514" y="2087739"/>
                </a:lnTo>
                <a:lnTo>
                  <a:pt x="8090435" y="2088818"/>
                </a:lnTo>
                <a:lnTo>
                  <a:pt x="8088277" y="2088818"/>
                </a:lnTo>
                <a:cubicBezTo>
                  <a:pt x="8081533" y="2088818"/>
                  <a:pt x="8076093" y="2081265"/>
                  <a:pt x="8071957" y="2066159"/>
                </a:cubicBezTo>
                <a:cubicBezTo>
                  <a:pt x="8074834" y="2058247"/>
                  <a:pt x="8076633" y="2051053"/>
                  <a:pt x="8077352" y="2044579"/>
                </a:cubicBezTo>
                <a:lnTo>
                  <a:pt x="8075194" y="2039184"/>
                </a:lnTo>
                <a:cubicBezTo>
                  <a:pt x="8075194" y="2034688"/>
                  <a:pt x="8076273" y="2030372"/>
                  <a:pt x="8078431" y="2026236"/>
                </a:cubicBezTo>
                <a:lnTo>
                  <a:pt x="8074115" y="2019762"/>
                </a:lnTo>
                <a:cubicBezTo>
                  <a:pt x="8074115" y="2017424"/>
                  <a:pt x="8075194" y="2014907"/>
                  <a:pt x="8077352" y="2012209"/>
                </a:cubicBezTo>
                <a:lnTo>
                  <a:pt x="8075194" y="2001419"/>
                </a:lnTo>
                <a:lnTo>
                  <a:pt x="8076273" y="2001419"/>
                </a:lnTo>
                <a:lnTo>
                  <a:pt x="8075194" y="2000340"/>
                </a:lnTo>
                <a:lnTo>
                  <a:pt x="8075194" y="1999261"/>
                </a:lnTo>
                <a:lnTo>
                  <a:pt x="8076273" y="1996024"/>
                </a:lnTo>
                <a:cubicBezTo>
                  <a:pt x="8075734" y="1987392"/>
                  <a:pt x="8074654" y="1983076"/>
                  <a:pt x="8073036" y="1983076"/>
                </a:cubicBezTo>
                <a:cubicBezTo>
                  <a:pt x="8067731" y="1985594"/>
                  <a:pt x="8061167" y="1990629"/>
                  <a:pt x="8053344" y="1998182"/>
                </a:cubicBezTo>
                <a:lnTo>
                  <a:pt x="8051186" y="1996024"/>
                </a:lnTo>
                <a:lnTo>
                  <a:pt x="8051186" y="1992787"/>
                </a:lnTo>
                <a:cubicBezTo>
                  <a:pt x="8059009" y="1984874"/>
                  <a:pt x="8064808" y="1975883"/>
                  <a:pt x="8068585" y="1965812"/>
                </a:cubicBezTo>
                <a:cubicBezTo>
                  <a:pt x="8070653" y="1965452"/>
                  <a:pt x="8073576" y="1960777"/>
                  <a:pt x="8077352" y="1951785"/>
                </a:cubicBezTo>
                <a:lnTo>
                  <a:pt x="8079510" y="1951785"/>
                </a:lnTo>
                <a:lnTo>
                  <a:pt x="8079510" y="1953943"/>
                </a:lnTo>
                <a:lnTo>
                  <a:pt x="8080589" y="1953943"/>
                </a:lnTo>
                <a:cubicBezTo>
                  <a:pt x="8080589" y="1941175"/>
                  <a:pt x="8084950" y="1928586"/>
                  <a:pt x="8093672" y="1916178"/>
                </a:cubicBezTo>
                <a:cubicBezTo>
                  <a:pt x="8091514" y="1912401"/>
                  <a:pt x="8090435" y="1908085"/>
                  <a:pt x="8090435" y="1903230"/>
                </a:cubicBezTo>
                <a:lnTo>
                  <a:pt x="8095830" y="1893519"/>
                </a:lnTo>
                <a:lnTo>
                  <a:pt x="8095830" y="1892440"/>
                </a:lnTo>
                <a:lnTo>
                  <a:pt x="8094751" y="1891361"/>
                </a:lnTo>
                <a:lnTo>
                  <a:pt x="8091514" y="1891361"/>
                </a:lnTo>
                <a:cubicBezTo>
                  <a:pt x="8091514" y="1895857"/>
                  <a:pt x="8085714" y="1899453"/>
                  <a:pt x="8074115" y="1902151"/>
                </a:cubicBezTo>
                <a:cubicBezTo>
                  <a:pt x="8074115" y="1903230"/>
                  <a:pt x="8071193" y="1904668"/>
                  <a:pt x="8065348" y="1906467"/>
                </a:cubicBezTo>
                <a:lnTo>
                  <a:pt x="8055502" y="1912941"/>
                </a:lnTo>
                <a:lnTo>
                  <a:pt x="8054423" y="1912941"/>
                </a:lnTo>
                <a:cubicBezTo>
                  <a:pt x="8052265" y="1912222"/>
                  <a:pt x="8051186" y="1910064"/>
                  <a:pt x="8051186" y="1906467"/>
                </a:cubicBezTo>
                <a:lnTo>
                  <a:pt x="8062111" y="1893519"/>
                </a:lnTo>
                <a:lnTo>
                  <a:pt x="8061032" y="1892440"/>
                </a:lnTo>
                <a:lnTo>
                  <a:pt x="8061032" y="1889203"/>
                </a:lnTo>
                <a:lnTo>
                  <a:pt x="8074115" y="1877334"/>
                </a:lnTo>
                <a:cubicBezTo>
                  <a:pt x="8074115" y="1874636"/>
                  <a:pt x="8076633" y="1871399"/>
                  <a:pt x="8081668" y="1867623"/>
                </a:cubicBezTo>
                <a:cubicBezTo>
                  <a:pt x="8081668" y="1864565"/>
                  <a:pt x="8083152" y="1861688"/>
                  <a:pt x="8086119" y="1858991"/>
                </a:cubicBezTo>
                <a:lnTo>
                  <a:pt x="8085040" y="1849280"/>
                </a:lnTo>
                <a:cubicBezTo>
                  <a:pt x="8087917" y="1838669"/>
                  <a:pt x="8090435" y="1832195"/>
                  <a:pt x="8092593" y="1829857"/>
                </a:cubicBezTo>
                <a:lnTo>
                  <a:pt x="8111071" y="1829857"/>
                </a:lnTo>
                <a:cubicBezTo>
                  <a:pt x="8120602" y="1830037"/>
                  <a:pt x="8129324" y="1832195"/>
                  <a:pt x="8137237" y="1836332"/>
                </a:cubicBezTo>
                <a:lnTo>
                  <a:pt x="8140609" y="1835253"/>
                </a:lnTo>
                <a:lnTo>
                  <a:pt x="8141688" y="1836332"/>
                </a:lnTo>
                <a:lnTo>
                  <a:pt x="8142767" y="1836332"/>
                </a:lnTo>
                <a:lnTo>
                  <a:pt x="8146004" y="1835253"/>
                </a:lnTo>
                <a:cubicBezTo>
                  <a:pt x="8147262" y="1835253"/>
                  <a:pt x="8150544" y="1838490"/>
                  <a:pt x="8155850" y="1844964"/>
                </a:cubicBezTo>
                <a:cubicBezTo>
                  <a:pt x="8160166" y="1845683"/>
                  <a:pt x="8163807" y="1847481"/>
                  <a:pt x="8166774" y="1850359"/>
                </a:cubicBezTo>
                <a:cubicBezTo>
                  <a:pt x="8173069" y="1854135"/>
                  <a:pt x="8180667" y="1857372"/>
                  <a:pt x="8189568" y="1860070"/>
                </a:cubicBezTo>
                <a:cubicBezTo>
                  <a:pt x="8194154" y="1860070"/>
                  <a:pt x="8201437" y="1858631"/>
                  <a:pt x="8211418" y="1855754"/>
                </a:cubicBezTo>
                <a:lnTo>
                  <a:pt x="8212497" y="1855754"/>
                </a:lnTo>
                <a:lnTo>
                  <a:pt x="8216813" y="1856833"/>
                </a:lnTo>
                <a:cubicBezTo>
                  <a:pt x="8242979" y="1846402"/>
                  <a:pt x="8258265" y="1836332"/>
                  <a:pt x="8262671" y="1826620"/>
                </a:cubicBezTo>
                <a:close/>
                <a:moveTo>
                  <a:pt x="4164759" y="1824462"/>
                </a:moveTo>
                <a:lnTo>
                  <a:pt x="4165838" y="1824462"/>
                </a:lnTo>
                <a:cubicBezTo>
                  <a:pt x="4168985" y="1829588"/>
                  <a:pt x="4174110" y="1832150"/>
                  <a:pt x="4181214" y="1832150"/>
                </a:cubicBezTo>
                <a:cubicBezTo>
                  <a:pt x="4190115" y="1835927"/>
                  <a:pt x="4195195" y="1839209"/>
                  <a:pt x="4196455" y="1841996"/>
                </a:cubicBezTo>
                <a:lnTo>
                  <a:pt x="4196455" y="1845233"/>
                </a:lnTo>
                <a:lnTo>
                  <a:pt x="4193218" y="1848605"/>
                </a:lnTo>
                <a:lnTo>
                  <a:pt x="4177842" y="1848605"/>
                </a:lnTo>
                <a:lnTo>
                  <a:pt x="4176763" y="1854000"/>
                </a:lnTo>
                <a:lnTo>
                  <a:pt x="4176763" y="1863846"/>
                </a:lnTo>
                <a:cubicBezTo>
                  <a:pt x="4176763" y="1865285"/>
                  <a:pt x="4175684" y="1866004"/>
                  <a:pt x="4173526" y="1866004"/>
                </a:cubicBezTo>
                <a:lnTo>
                  <a:pt x="4173526" y="1867083"/>
                </a:lnTo>
                <a:cubicBezTo>
                  <a:pt x="4175684" y="1867083"/>
                  <a:pt x="4176763" y="1867847"/>
                  <a:pt x="4176763" y="1869376"/>
                </a:cubicBezTo>
                <a:lnTo>
                  <a:pt x="4176763" y="1870455"/>
                </a:lnTo>
                <a:lnTo>
                  <a:pt x="4173526" y="1874771"/>
                </a:lnTo>
                <a:lnTo>
                  <a:pt x="4177842" y="1886775"/>
                </a:lnTo>
                <a:cubicBezTo>
                  <a:pt x="4177842" y="1893159"/>
                  <a:pt x="4176403" y="1898284"/>
                  <a:pt x="4173526" y="1902151"/>
                </a:cubicBezTo>
                <a:lnTo>
                  <a:pt x="4173526" y="1903230"/>
                </a:lnTo>
                <a:cubicBezTo>
                  <a:pt x="4174065" y="1907636"/>
                  <a:pt x="4175144" y="1909839"/>
                  <a:pt x="4176763" y="1909839"/>
                </a:cubicBezTo>
                <a:lnTo>
                  <a:pt x="4174605" y="1928451"/>
                </a:lnTo>
                <a:cubicBezTo>
                  <a:pt x="4177572" y="1932767"/>
                  <a:pt x="4179056" y="1936409"/>
                  <a:pt x="4179056" y="1939376"/>
                </a:cubicBezTo>
                <a:cubicBezTo>
                  <a:pt x="4179056" y="1945041"/>
                  <a:pt x="4173570" y="1950166"/>
                  <a:pt x="4162601" y="1954752"/>
                </a:cubicBezTo>
                <a:lnTo>
                  <a:pt x="4157071" y="1954752"/>
                </a:lnTo>
                <a:cubicBezTo>
                  <a:pt x="4154373" y="1954752"/>
                  <a:pt x="4150732" y="1953269"/>
                  <a:pt x="4146146" y="1950301"/>
                </a:cubicBezTo>
                <a:lnTo>
                  <a:pt x="4137379" y="1951380"/>
                </a:lnTo>
                <a:lnTo>
                  <a:pt x="4136300" y="1948143"/>
                </a:lnTo>
                <a:lnTo>
                  <a:pt x="4135221" y="1949222"/>
                </a:lnTo>
                <a:lnTo>
                  <a:pt x="4134142" y="1949222"/>
                </a:lnTo>
                <a:cubicBezTo>
                  <a:pt x="4132343" y="1943378"/>
                  <a:pt x="4130860" y="1940455"/>
                  <a:pt x="4129691" y="1940455"/>
                </a:cubicBezTo>
                <a:lnTo>
                  <a:pt x="4121059" y="1940455"/>
                </a:lnTo>
                <a:cubicBezTo>
                  <a:pt x="4121059" y="1943423"/>
                  <a:pt x="4119935" y="1944906"/>
                  <a:pt x="4117687" y="1944906"/>
                </a:cubicBezTo>
                <a:lnTo>
                  <a:pt x="4107841" y="1944906"/>
                </a:lnTo>
                <a:lnTo>
                  <a:pt x="4101232" y="1948143"/>
                </a:lnTo>
                <a:lnTo>
                  <a:pt x="4096916" y="1941534"/>
                </a:lnTo>
                <a:lnTo>
                  <a:pt x="4094758" y="1941534"/>
                </a:lnTo>
                <a:cubicBezTo>
                  <a:pt x="4090892" y="1941534"/>
                  <a:pt x="4088689" y="1943378"/>
                  <a:pt x="4088150" y="1947064"/>
                </a:cubicBezTo>
                <a:lnTo>
                  <a:pt x="4090308" y="1949222"/>
                </a:lnTo>
                <a:cubicBezTo>
                  <a:pt x="4088509" y="1949222"/>
                  <a:pt x="4082305" y="1952864"/>
                  <a:pt x="4071695" y="1960147"/>
                </a:cubicBezTo>
                <a:lnTo>
                  <a:pt x="4063063" y="1964598"/>
                </a:lnTo>
                <a:lnTo>
                  <a:pt x="4059691" y="1964598"/>
                </a:lnTo>
                <a:cubicBezTo>
                  <a:pt x="4053127" y="1958933"/>
                  <a:pt x="4049845" y="1952729"/>
                  <a:pt x="4049845" y="1945985"/>
                </a:cubicBezTo>
                <a:cubicBezTo>
                  <a:pt x="4048226" y="1945985"/>
                  <a:pt x="4046023" y="1940500"/>
                  <a:pt x="4043236" y="1929530"/>
                </a:cubicBezTo>
                <a:cubicBezTo>
                  <a:pt x="4040358" y="1928272"/>
                  <a:pt x="4038920" y="1925709"/>
                  <a:pt x="4038920" y="1921843"/>
                </a:cubicBezTo>
                <a:lnTo>
                  <a:pt x="4041078" y="1919685"/>
                </a:lnTo>
                <a:lnTo>
                  <a:pt x="4049845" y="1919685"/>
                </a:lnTo>
                <a:cubicBezTo>
                  <a:pt x="4052812" y="1921123"/>
                  <a:pt x="4054296" y="1922922"/>
                  <a:pt x="4054296" y="1925080"/>
                </a:cubicBezTo>
                <a:lnTo>
                  <a:pt x="4056454" y="1925080"/>
                </a:lnTo>
                <a:cubicBezTo>
                  <a:pt x="4059151" y="1925080"/>
                  <a:pt x="4061714" y="1917077"/>
                  <a:pt x="4064142" y="1901072"/>
                </a:cubicBezTo>
                <a:lnTo>
                  <a:pt x="4065221" y="1899993"/>
                </a:lnTo>
                <a:lnTo>
                  <a:pt x="4061849" y="1892305"/>
                </a:lnTo>
                <a:lnTo>
                  <a:pt x="4063063" y="1871534"/>
                </a:lnTo>
                <a:cubicBezTo>
                  <a:pt x="4061354" y="1858406"/>
                  <a:pt x="4057668" y="1851842"/>
                  <a:pt x="4052003" y="1851842"/>
                </a:cubicBezTo>
                <a:cubicBezTo>
                  <a:pt x="4048406" y="1851842"/>
                  <a:pt x="4046608" y="1849280"/>
                  <a:pt x="4046608" y="1844154"/>
                </a:cubicBezTo>
                <a:lnTo>
                  <a:pt x="4046608" y="1839838"/>
                </a:lnTo>
                <a:cubicBezTo>
                  <a:pt x="4046608" y="1837590"/>
                  <a:pt x="4052452" y="1836466"/>
                  <a:pt x="4064142" y="1836466"/>
                </a:cubicBezTo>
                <a:lnTo>
                  <a:pt x="4069537" y="1836466"/>
                </a:lnTo>
                <a:lnTo>
                  <a:pt x="4082754" y="1840917"/>
                </a:lnTo>
                <a:lnTo>
                  <a:pt x="4089229" y="1837545"/>
                </a:lnTo>
                <a:lnTo>
                  <a:pt x="4094758" y="1838624"/>
                </a:lnTo>
                <a:lnTo>
                  <a:pt x="4100153" y="1837545"/>
                </a:lnTo>
                <a:cubicBezTo>
                  <a:pt x="4105458" y="1840513"/>
                  <a:pt x="4109505" y="1841996"/>
                  <a:pt x="4112292" y="1841996"/>
                </a:cubicBezTo>
                <a:lnTo>
                  <a:pt x="4124296" y="1840917"/>
                </a:lnTo>
                <a:lnTo>
                  <a:pt x="4125375" y="1841996"/>
                </a:lnTo>
                <a:lnTo>
                  <a:pt x="4125375" y="1845233"/>
                </a:lnTo>
                <a:cubicBezTo>
                  <a:pt x="4125375" y="1846672"/>
                  <a:pt x="4121374" y="1847391"/>
                  <a:pt x="4113371" y="1847391"/>
                </a:cubicBezTo>
                <a:lnTo>
                  <a:pt x="4112292" y="1848605"/>
                </a:lnTo>
                <a:lnTo>
                  <a:pt x="4112292" y="1855079"/>
                </a:lnTo>
                <a:lnTo>
                  <a:pt x="4113371" y="1862767"/>
                </a:lnTo>
                <a:lnTo>
                  <a:pt x="4117687" y="1862767"/>
                </a:lnTo>
                <a:cubicBezTo>
                  <a:pt x="4120295" y="1862767"/>
                  <a:pt x="4123217" y="1864206"/>
                  <a:pt x="4126454" y="1867083"/>
                </a:cubicBezTo>
                <a:cubicBezTo>
                  <a:pt x="4129421" y="1862767"/>
                  <a:pt x="4130905" y="1859485"/>
                  <a:pt x="4130905" y="1857237"/>
                </a:cubicBezTo>
                <a:lnTo>
                  <a:pt x="4127533" y="1848605"/>
                </a:lnTo>
                <a:cubicBezTo>
                  <a:pt x="4127533" y="1841052"/>
                  <a:pt x="4137379" y="1835567"/>
                  <a:pt x="4157071" y="1832150"/>
                </a:cubicBezTo>
                <a:close/>
                <a:moveTo>
                  <a:pt x="6186807" y="1824193"/>
                </a:moveTo>
                <a:lnTo>
                  <a:pt x="6193281" y="1829453"/>
                </a:lnTo>
                <a:lnTo>
                  <a:pt x="6193281" y="1832690"/>
                </a:lnTo>
                <a:cubicBezTo>
                  <a:pt x="6191123" y="1832690"/>
                  <a:pt x="6190044" y="1833724"/>
                  <a:pt x="6190044" y="1835792"/>
                </a:cubicBezTo>
                <a:lnTo>
                  <a:pt x="6188965" y="1836871"/>
                </a:lnTo>
                <a:lnTo>
                  <a:pt x="6187886" y="1836871"/>
                </a:lnTo>
                <a:lnTo>
                  <a:pt x="6187886" y="1835792"/>
                </a:lnTo>
                <a:lnTo>
                  <a:pt x="6186807" y="1836871"/>
                </a:lnTo>
                <a:lnTo>
                  <a:pt x="6184784" y="1836871"/>
                </a:lnTo>
                <a:lnTo>
                  <a:pt x="6182626" y="1834848"/>
                </a:lnTo>
                <a:lnTo>
                  <a:pt x="6182626" y="1831611"/>
                </a:lnTo>
                <a:cubicBezTo>
                  <a:pt x="6182626" y="1827655"/>
                  <a:pt x="6184020" y="1825182"/>
                  <a:pt x="6186807" y="1824193"/>
                </a:cubicBezTo>
                <a:close/>
                <a:moveTo>
                  <a:pt x="7651699" y="1824058"/>
                </a:moveTo>
                <a:lnTo>
                  <a:pt x="7670312" y="1825137"/>
                </a:lnTo>
                <a:lnTo>
                  <a:pt x="7671391" y="1824058"/>
                </a:lnTo>
                <a:lnTo>
                  <a:pt x="7672470" y="1824058"/>
                </a:lnTo>
                <a:lnTo>
                  <a:pt x="7688924" y="1829588"/>
                </a:lnTo>
                <a:lnTo>
                  <a:pt x="7699849" y="1825137"/>
                </a:lnTo>
                <a:lnTo>
                  <a:pt x="7702142" y="1825137"/>
                </a:lnTo>
                <a:cubicBezTo>
                  <a:pt x="7709426" y="1825676"/>
                  <a:pt x="7713067" y="1827879"/>
                  <a:pt x="7713067" y="1831746"/>
                </a:cubicBezTo>
                <a:cubicBezTo>
                  <a:pt x="7707223" y="1839569"/>
                  <a:pt x="7703941" y="1846133"/>
                  <a:pt x="7703221" y="1851438"/>
                </a:cubicBezTo>
                <a:lnTo>
                  <a:pt x="7703221" y="1856967"/>
                </a:lnTo>
                <a:cubicBezTo>
                  <a:pt x="7703221" y="1858406"/>
                  <a:pt x="7707223" y="1860204"/>
                  <a:pt x="7715225" y="1862362"/>
                </a:cubicBezTo>
                <a:lnTo>
                  <a:pt x="7715225" y="1863441"/>
                </a:lnTo>
                <a:lnTo>
                  <a:pt x="7716304" y="1862362"/>
                </a:lnTo>
                <a:lnTo>
                  <a:pt x="7720755" y="1862362"/>
                </a:lnTo>
                <a:lnTo>
                  <a:pt x="7722913" y="1864520"/>
                </a:lnTo>
                <a:lnTo>
                  <a:pt x="7722913" y="1867892"/>
                </a:lnTo>
                <a:cubicBezTo>
                  <a:pt x="7722913" y="1870050"/>
                  <a:pt x="7714866" y="1872208"/>
                  <a:pt x="7698770" y="1874366"/>
                </a:cubicBezTo>
                <a:cubicBezTo>
                  <a:pt x="7698051" y="1872208"/>
                  <a:pt x="7695893" y="1871129"/>
                  <a:pt x="7692296" y="1871129"/>
                </a:cubicBezTo>
                <a:lnTo>
                  <a:pt x="7683530" y="1871129"/>
                </a:lnTo>
                <a:lnTo>
                  <a:pt x="7674763" y="1877738"/>
                </a:lnTo>
                <a:lnTo>
                  <a:pt x="7673549" y="1877738"/>
                </a:lnTo>
                <a:lnTo>
                  <a:pt x="7670312" y="1875580"/>
                </a:lnTo>
                <a:lnTo>
                  <a:pt x="7669233" y="1876659"/>
                </a:lnTo>
                <a:lnTo>
                  <a:pt x="7665996" y="1886505"/>
                </a:lnTo>
                <a:cubicBezTo>
                  <a:pt x="7660151" y="1891271"/>
                  <a:pt x="7657229" y="1894553"/>
                  <a:pt x="7657229" y="1896351"/>
                </a:cubicBezTo>
                <a:lnTo>
                  <a:pt x="7658308" y="1897430"/>
                </a:lnTo>
                <a:lnTo>
                  <a:pt x="7671391" y="1896351"/>
                </a:lnTo>
                <a:lnTo>
                  <a:pt x="7674763" y="1896351"/>
                </a:lnTo>
                <a:lnTo>
                  <a:pt x="7675842" y="1897430"/>
                </a:lnTo>
                <a:lnTo>
                  <a:pt x="7676921" y="1897430"/>
                </a:lnTo>
                <a:lnTo>
                  <a:pt x="7679079" y="1895272"/>
                </a:lnTo>
                <a:lnTo>
                  <a:pt x="7686766" y="1895272"/>
                </a:lnTo>
                <a:cubicBezTo>
                  <a:pt x="7688205" y="1895272"/>
                  <a:pt x="7688924" y="1896351"/>
                  <a:pt x="7688924" y="1898509"/>
                </a:cubicBezTo>
                <a:lnTo>
                  <a:pt x="7690004" y="1899588"/>
                </a:lnTo>
                <a:lnTo>
                  <a:pt x="7691082" y="1899588"/>
                </a:lnTo>
                <a:lnTo>
                  <a:pt x="7727229" y="1895272"/>
                </a:lnTo>
                <a:lnTo>
                  <a:pt x="7730601" y="1895272"/>
                </a:lnTo>
                <a:lnTo>
                  <a:pt x="7730601" y="1891900"/>
                </a:lnTo>
                <a:cubicBezTo>
                  <a:pt x="7730601" y="1890641"/>
                  <a:pt x="7723633" y="1887359"/>
                  <a:pt x="7709695" y="1882054"/>
                </a:cubicBezTo>
                <a:lnTo>
                  <a:pt x="7708616" y="1880975"/>
                </a:lnTo>
                <a:lnTo>
                  <a:pt x="7708616" y="1877738"/>
                </a:lnTo>
                <a:lnTo>
                  <a:pt x="7717383" y="1879896"/>
                </a:lnTo>
                <a:cubicBezTo>
                  <a:pt x="7724487" y="1874771"/>
                  <a:pt x="7729612" y="1872208"/>
                  <a:pt x="7732759" y="1872208"/>
                </a:cubicBezTo>
                <a:lnTo>
                  <a:pt x="7729522" y="1867892"/>
                </a:lnTo>
                <a:lnTo>
                  <a:pt x="7729522" y="1866813"/>
                </a:lnTo>
                <a:lnTo>
                  <a:pt x="7731680" y="1864520"/>
                </a:lnTo>
                <a:lnTo>
                  <a:pt x="7733838" y="1864520"/>
                </a:lnTo>
                <a:lnTo>
                  <a:pt x="7741526" y="1870050"/>
                </a:lnTo>
                <a:lnTo>
                  <a:pt x="7741526" y="1871129"/>
                </a:lnTo>
                <a:lnTo>
                  <a:pt x="7734917" y="1871129"/>
                </a:lnTo>
                <a:cubicBezTo>
                  <a:pt x="7734917" y="1872029"/>
                  <a:pt x="7746606" y="1875670"/>
                  <a:pt x="7769985" y="1882054"/>
                </a:cubicBezTo>
                <a:lnTo>
                  <a:pt x="7779831" y="1887584"/>
                </a:lnTo>
                <a:lnTo>
                  <a:pt x="7779831" y="1888663"/>
                </a:lnTo>
                <a:lnTo>
                  <a:pt x="7776594" y="1895272"/>
                </a:lnTo>
                <a:cubicBezTo>
                  <a:pt x="7780370" y="1890866"/>
                  <a:pt x="7783292" y="1888663"/>
                  <a:pt x="7785360" y="1888663"/>
                </a:cubicBezTo>
                <a:cubicBezTo>
                  <a:pt x="7790756" y="1890462"/>
                  <a:pt x="7795836" y="1897385"/>
                  <a:pt x="7800601" y="1909434"/>
                </a:cubicBezTo>
                <a:lnTo>
                  <a:pt x="7799522" y="1917122"/>
                </a:lnTo>
                <a:lnTo>
                  <a:pt x="7800601" y="1929126"/>
                </a:lnTo>
                <a:cubicBezTo>
                  <a:pt x="7800601" y="1936499"/>
                  <a:pt x="7797679" y="1940186"/>
                  <a:pt x="7791834" y="1940186"/>
                </a:cubicBezTo>
                <a:cubicBezTo>
                  <a:pt x="7784192" y="1943063"/>
                  <a:pt x="7777987" y="1944502"/>
                  <a:pt x="7773222" y="1944502"/>
                </a:cubicBezTo>
                <a:cubicBezTo>
                  <a:pt x="7766118" y="1941175"/>
                  <a:pt x="7760274" y="1936049"/>
                  <a:pt x="7755688" y="1929126"/>
                </a:cubicBezTo>
                <a:cubicBezTo>
                  <a:pt x="7749843" y="1929126"/>
                  <a:pt x="7746921" y="1924405"/>
                  <a:pt x="7746921" y="1914964"/>
                </a:cubicBezTo>
                <a:cubicBezTo>
                  <a:pt x="7745842" y="1914964"/>
                  <a:pt x="7744763" y="1913480"/>
                  <a:pt x="7743684" y="1910513"/>
                </a:cubicBezTo>
                <a:lnTo>
                  <a:pt x="7742605" y="1909434"/>
                </a:lnTo>
                <a:lnTo>
                  <a:pt x="7738154" y="1909434"/>
                </a:lnTo>
                <a:lnTo>
                  <a:pt x="7733838" y="1917122"/>
                </a:lnTo>
                <a:lnTo>
                  <a:pt x="7730601" y="1917122"/>
                </a:lnTo>
                <a:lnTo>
                  <a:pt x="7726150" y="1916043"/>
                </a:lnTo>
                <a:lnTo>
                  <a:pt x="7719541" y="1918201"/>
                </a:lnTo>
                <a:lnTo>
                  <a:pt x="7717383" y="1918201"/>
                </a:lnTo>
                <a:lnTo>
                  <a:pt x="7716304" y="1917122"/>
                </a:lnTo>
                <a:lnTo>
                  <a:pt x="7699849" y="1921573"/>
                </a:lnTo>
                <a:lnTo>
                  <a:pt x="7694454" y="1926968"/>
                </a:lnTo>
                <a:lnTo>
                  <a:pt x="7690004" y="1926968"/>
                </a:lnTo>
                <a:cubicBezTo>
                  <a:pt x="7683620" y="1926968"/>
                  <a:pt x="7677056" y="1929171"/>
                  <a:pt x="7670312" y="1933577"/>
                </a:cubicBezTo>
                <a:lnTo>
                  <a:pt x="7663703" y="1935735"/>
                </a:lnTo>
                <a:lnTo>
                  <a:pt x="7651699" y="1933577"/>
                </a:lnTo>
                <a:cubicBezTo>
                  <a:pt x="7643696" y="1936094"/>
                  <a:pt x="7639695" y="1937893"/>
                  <a:pt x="7639695" y="1938972"/>
                </a:cubicBezTo>
                <a:lnTo>
                  <a:pt x="7639695" y="1943423"/>
                </a:lnTo>
                <a:lnTo>
                  <a:pt x="7640774" y="1943423"/>
                </a:lnTo>
                <a:lnTo>
                  <a:pt x="7649541" y="1940186"/>
                </a:lnTo>
                <a:lnTo>
                  <a:pt x="7650620" y="1940186"/>
                </a:lnTo>
                <a:lnTo>
                  <a:pt x="7659387" y="1942344"/>
                </a:lnTo>
                <a:lnTo>
                  <a:pt x="7660466" y="1942344"/>
                </a:lnTo>
                <a:lnTo>
                  <a:pt x="7669233" y="1940186"/>
                </a:lnTo>
                <a:lnTo>
                  <a:pt x="7671391" y="1940186"/>
                </a:lnTo>
                <a:lnTo>
                  <a:pt x="7688924" y="1945581"/>
                </a:lnTo>
                <a:lnTo>
                  <a:pt x="7695533" y="1943423"/>
                </a:lnTo>
                <a:cubicBezTo>
                  <a:pt x="7707223" y="1945581"/>
                  <a:pt x="7713067" y="1947379"/>
                  <a:pt x="7713067" y="1948818"/>
                </a:cubicBezTo>
                <a:lnTo>
                  <a:pt x="7711988" y="1950032"/>
                </a:lnTo>
                <a:lnTo>
                  <a:pt x="7711988" y="1951111"/>
                </a:lnTo>
                <a:lnTo>
                  <a:pt x="7704300" y="1950032"/>
                </a:lnTo>
                <a:lnTo>
                  <a:pt x="7687846" y="1951111"/>
                </a:lnTo>
                <a:lnTo>
                  <a:pt x="7686766" y="1950032"/>
                </a:lnTo>
                <a:lnTo>
                  <a:pt x="7685688" y="1950032"/>
                </a:lnTo>
                <a:lnTo>
                  <a:pt x="7678000" y="1953269"/>
                </a:lnTo>
                <a:cubicBezTo>
                  <a:pt x="7670177" y="1950301"/>
                  <a:pt x="7659971" y="1948818"/>
                  <a:pt x="7647383" y="1948818"/>
                </a:cubicBezTo>
                <a:lnTo>
                  <a:pt x="7640774" y="1950032"/>
                </a:lnTo>
                <a:lnTo>
                  <a:pt x="7642932" y="1959877"/>
                </a:lnTo>
                <a:lnTo>
                  <a:pt x="7641853" y="1960956"/>
                </a:lnTo>
                <a:lnTo>
                  <a:pt x="7642932" y="1966351"/>
                </a:lnTo>
                <a:lnTo>
                  <a:pt x="7642932" y="1972960"/>
                </a:lnTo>
                <a:lnTo>
                  <a:pt x="7657229" y="1972960"/>
                </a:lnTo>
                <a:lnTo>
                  <a:pt x="7688924" y="1977411"/>
                </a:lnTo>
                <a:cubicBezTo>
                  <a:pt x="7688924" y="1976063"/>
                  <a:pt x="7697691" y="1974939"/>
                  <a:pt x="7715225" y="1974039"/>
                </a:cubicBezTo>
                <a:cubicBezTo>
                  <a:pt x="7716844" y="1959473"/>
                  <a:pt x="7720126" y="1952190"/>
                  <a:pt x="7725071" y="1952190"/>
                </a:cubicBezTo>
                <a:lnTo>
                  <a:pt x="7725071" y="1947739"/>
                </a:lnTo>
                <a:lnTo>
                  <a:pt x="7722913" y="1944502"/>
                </a:lnTo>
                <a:lnTo>
                  <a:pt x="7727229" y="1943423"/>
                </a:lnTo>
                <a:lnTo>
                  <a:pt x="7727229" y="1942344"/>
                </a:lnTo>
                <a:lnTo>
                  <a:pt x="7721834" y="1942344"/>
                </a:lnTo>
                <a:lnTo>
                  <a:pt x="7718462" y="1943423"/>
                </a:lnTo>
                <a:lnTo>
                  <a:pt x="7718462" y="1941265"/>
                </a:lnTo>
                <a:cubicBezTo>
                  <a:pt x="7727274" y="1930295"/>
                  <a:pt x="7734602" y="1924810"/>
                  <a:pt x="7740447" y="1924810"/>
                </a:cubicBezTo>
                <a:lnTo>
                  <a:pt x="7741526" y="1924810"/>
                </a:lnTo>
                <a:cubicBezTo>
                  <a:pt x="7747191" y="1927687"/>
                  <a:pt x="7758880" y="1936814"/>
                  <a:pt x="7776594" y="1952190"/>
                </a:cubicBezTo>
                <a:lnTo>
                  <a:pt x="7776594" y="1953269"/>
                </a:lnTo>
                <a:cubicBezTo>
                  <a:pt x="7770749" y="1965138"/>
                  <a:pt x="7767827" y="1980109"/>
                  <a:pt x="7767827" y="1998182"/>
                </a:cubicBezTo>
                <a:lnTo>
                  <a:pt x="7771064" y="2010186"/>
                </a:lnTo>
                <a:lnTo>
                  <a:pt x="7766748" y="2020032"/>
                </a:lnTo>
                <a:cubicBezTo>
                  <a:pt x="7766748" y="2030462"/>
                  <a:pt x="7768186" y="2037386"/>
                  <a:pt x="7771064" y="2040803"/>
                </a:cubicBezTo>
                <a:lnTo>
                  <a:pt x="7771064" y="2043096"/>
                </a:lnTo>
                <a:cubicBezTo>
                  <a:pt x="7768186" y="2049660"/>
                  <a:pt x="7766343" y="2059146"/>
                  <a:pt x="7765534" y="2071554"/>
                </a:cubicBezTo>
                <a:cubicBezTo>
                  <a:pt x="7756812" y="2080276"/>
                  <a:pt x="7750248" y="2085357"/>
                  <a:pt x="7745842" y="2086795"/>
                </a:cubicBezTo>
                <a:lnTo>
                  <a:pt x="7735996" y="2085716"/>
                </a:lnTo>
                <a:cubicBezTo>
                  <a:pt x="7735996" y="2087604"/>
                  <a:pt x="7731635" y="2089807"/>
                  <a:pt x="7722913" y="2092325"/>
                </a:cubicBezTo>
                <a:cubicBezTo>
                  <a:pt x="7716889" y="2092325"/>
                  <a:pt x="7711404" y="2087200"/>
                  <a:pt x="7706458" y="2076949"/>
                </a:cubicBezTo>
                <a:lnTo>
                  <a:pt x="7706458" y="2075870"/>
                </a:lnTo>
                <a:lnTo>
                  <a:pt x="7707537" y="2074791"/>
                </a:lnTo>
                <a:lnTo>
                  <a:pt x="7707537" y="2073712"/>
                </a:lnTo>
                <a:cubicBezTo>
                  <a:pt x="7704660" y="2073712"/>
                  <a:pt x="7703221" y="2071509"/>
                  <a:pt x="7703221" y="2067103"/>
                </a:cubicBezTo>
                <a:cubicBezTo>
                  <a:pt x="7695668" y="2060719"/>
                  <a:pt x="7686542" y="2054875"/>
                  <a:pt x="7675842" y="2049570"/>
                </a:cubicBezTo>
                <a:lnTo>
                  <a:pt x="7675842" y="2047412"/>
                </a:lnTo>
                <a:cubicBezTo>
                  <a:pt x="7675842" y="2046512"/>
                  <a:pt x="7679483" y="2045074"/>
                  <a:pt x="7686766" y="2043096"/>
                </a:cubicBezTo>
                <a:lnTo>
                  <a:pt x="7692296" y="2045254"/>
                </a:lnTo>
                <a:lnTo>
                  <a:pt x="7698770" y="2043096"/>
                </a:lnTo>
                <a:lnTo>
                  <a:pt x="7699849" y="2044175"/>
                </a:lnTo>
                <a:cubicBezTo>
                  <a:pt x="7699849" y="2041207"/>
                  <a:pt x="7704615" y="2039004"/>
                  <a:pt x="7714146" y="2037566"/>
                </a:cubicBezTo>
                <a:lnTo>
                  <a:pt x="7717383" y="2018953"/>
                </a:lnTo>
                <a:lnTo>
                  <a:pt x="7714146" y="2017874"/>
                </a:lnTo>
                <a:lnTo>
                  <a:pt x="7705379" y="2021111"/>
                </a:lnTo>
                <a:cubicBezTo>
                  <a:pt x="7700974" y="2021111"/>
                  <a:pt x="7698051" y="2018953"/>
                  <a:pt x="7696612" y="2014637"/>
                </a:cubicBezTo>
                <a:lnTo>
                  <a:pt x="7672470" y="2017874"/>
                </a:lnTo>
                <a:lnTo>
                  <a:pt x="7671391" y="2017874"/>
                </a:lnTo>
                <a:lnTo>
                  <a:pt x="7661545" y="2015716"/>
                </a:lnTo>
                <a:lnTo>
                  <a:pt x="7647383" y="2016795"/>
                </a:lnTo>
                <a:lnTo>
                  <a:pt x="7644011" y="2015716"/>
                </a:lnTo>
                <a:lnTo>
                  <a:pt x="7641853" y="2018953"/>
                </a:lnTo>
                <a:cubicBezTo>
                  <a:pt x="7643292" y="2021471"/>
                  <a:pt x="7644371" y="2026596"/>
                  <a:pt x="7645090" y="2034329"/>
                </a:cubicBezTo>
                <a:lnTo>
                  <a:pt x="7644011" y="2035408"/>
                </a:lnTo>
                <a:lnTo>
                  <a:pt x="7642932" y="2035408"/>
                </a:lnTo>
                <a:lnTo>
                  <a:pt x="7641853" y="2034329"/>
                </a:lnTo>
                <a:lnTo>
                  <a:pt x="7638616" y="2035408"/>
                </a:lnTo>
                <a:lnTo>
                  <a:pt x="7640774" y="2037566"/>
                </a:lnTo>
                <a:lnTo>
                  <a:pt x="7637537" y="2044175"/>
                </a:lnTo>
                <a:lnTo>
                  <a:pt x="7641853" y="2048491"/>
                </a:lnTo>
                <a:lnTo>
                  <a:pt x="7641853" y="2064945"/>
                </a:lnTo>
                <a:lnTo>
                  <a:pt x="7640774" y="2066024"/>
                </a:lnTo>
                <a:lnTo>
                  <a:pt x="7641853" y="2067103"/>
                </a:lnTo>
                <a:lnTo>
                  <a:pt x="7641853" y="2072633"/>
                </a:lnTo>
                <a:lnTo>
                  <a:pt x="7642932" y="2084637"/>
                </a:lnTo>
                <a:cubicBezTo>
                  <a:pt x="7640594" y="2089763"/>
                  <a:pt x="7635874" y="2092325"/>
                  <a:pt x="7628770" y="2092325"/>
                </a:cubicBezTo>
                <a:cubicBezTo>
                  <a:pt x="7624004" y="2092325"/>
                  <a:pt x="7618879" y="2091246"/>
                  <a:pt x="7613394" y="2089088"/>
                </a:cubicBezTo>
                <a:lnTo>
                  <a:pt x="7606785" y="2091246"/>
                </a:lnTo>
                <a:lnTo>
                  <a:pt x="7600311" y="2090167"/>
                </a:lnTo>
                <a:lnTo>
                  <a:pt x="7594781" y="2091246"/>
                </a:lnTo>
                <a:lnTo>
                  <a:pt x="7593702" y="2090167"/>
                </a:lnTo>
                <a:lnTo>
                  <a:pt x="7593702" y="2084637"/>
                </a:lnTo>
                <a:lnTo>
                  <a:pt x="7589252" y="2055099"/>
                </a:lnTo>
                <a:cubicBezTo>
                  <a:pt x="7592219" y="2051233"/>
                  <a:pt x="7593702" y="2047591"/>
                  <a:pt x="7593702" y="2044175"/>
                </a:cubicBezTo>
                <a:lnTo>
                  <a:pt x="7594781" y="2044175"/>
                </a:lnTo>
                <a:lnTo>
                  <a:pt x="7593702" y="2043096"/>
                </a:lnTo>
                <a:lnTo>
                  <a:pt x="7593702" y="2033250"/>
                </a:lnTo>
                <a:lnTo>
                  <a:pt x="7592623" y="2027720"/>
                </a:lnTo>
                <a:lnTo>
                  <a:pt x="7599098" y="2025562"/>
                </a:lnTo>
                <a:lnTo>
                  <a:pt x="7592623" y="2018953"/>
                </a:lnTo>
                <a:lnTo>
                  <a:pt x="7594781" y="2015716"/>
                </a:lnTo>
                <a:lnTo>
                  <a:pt x="7593702" y="1993731"/>
                </a:lnTo>
                <a:lnTo>
                  <a:pt x="7593702" y="1975118"/>
                </a:lnTo>
                <a:lnTo>
                  <a:pt x="7594781" y="1974039"/>
                </a:lnTo>
                <a:cubicBezTo>
                  <a:pt x="7594781" y="1959473"/>
                  <a:pt x="7591500" y="1952190"/>
                  <a:pt x="7584936" y="1952190"/>
                </a:cubicBezTo>
                <a:lnTo>
                  <a:pt x="7574011" y="1958798"/>
                </a:lnTo>
                <a:lnTo>
                  <a:pt x="7567402" y="1943423"/>
                </a:lnTo>
                <a:lnTo>
                  <a:pt x="7561872" y="1918201"/>
                </a:lnTo>
                <a:cubicBezTo>
                  <a:pt x="7560433" y="1918201"/>
                  <a:pt x="7557916" y="1913121"/>
                  <a:pt x="7554319" y="1902960"/>
                </a:cubicBezTo>
                <a:lnTo>
                  <a:pt x="7554319" y="1900667"/>
                </a:lnTo>
                <a:lnTo>
                  <a:pt x="7558635" y="1896351"/>
                </a:lnTo>
                <a:cubicBezTo>
                  <a:pt x="7574011" y="1898329"/>
                  <a:pt x="7581698" y="1900892"/>
                  <a:pt x="7581698" y="1904039"/>
                </a:cubicBezTo>
                <a:lnTo>
                  <a:pt x="7581698" y="1905118"/>
                </a:lnTo>
                <a:lnTo>
                  <a:pt x="7584936" y="1902960"/>
                </a:lnTo>
                <a:lnTo>
                  <a:pt x="7593702" y="1904039"/>
                </a:lnTo>
                <a:lnTo>
                  <a:pt x="7598018" y="1899588"/>
                </a:lnTo>
                <a:lnTo>
                  <a:pt x="7607864" y="1900667"/>
                </a:lnTo>
                <a:cubicBezTo>
                  <a:pt x="7610292" y="1900667"/>
                  <a:pt x="7613214" y="1893744"/>
                  <a:pt x="7616631" y="1879896"/>
                </a:cubicBezTo>
                <a:lnTo>
                  <a:pt x="7616631" y="1875580"/>
                </a:lnTo>
                <a:lnTo>
                  <a:pt x="7605706" y="1871129"/>
                </a:lnTo>
                <a:lnTo>
                  <a:pt x="7604627" y="1871129"/>
                </a:lnTo>
                <a:lnTo>
                  <a:pt x="7593702" y="1874366"/>
                </a:lnTo>
                <a:cubicBezTo>
                  <a:pt x="7591275" y="1874366"/>
                  <a:pt x="7588712" y="1872928"/>
                  <a:pt x="7586014" y="1870050"/>
                </a:cubicBezTo>
                <a:lnTo>
                  <a:pt x="7581698" y="1871129"/>
                </a:lnTo>
                <a:lnTo>
                  <a:pt x="7570639" y="1870050"/>
                </a:lnTo>
                <a:cubicBezTo>
                  <a:pt x="7570639" y="1872208"/>
                  <a:pt x="7567357" y="1874052"/>
                  <a:pt x="7560793" y="1875580"/>
                </a:cubicBezTo>
                <a:lnTo>
                  <a:pt x="7548789" y="1865600"/>
                </a:lnTo>
                <a:lnTo>
                  <a:pt x="7548789" y="1864520"/>
                </a:lnTo>
                <a:lnTo>
                  <a:pt x="7553105" y="1860204"/>
                </a:lnTo>
                <a:lnTo>
                  <a:pt x="7554319" y="1860204"/>
                </a:lnTo>
                <a:lnTo>
                  <a:pt x="7560793" y="1867892"/>
                </a:lnTo>
                <a:lnTo>
                  <a:pt x="7561872" y="1867892"/>
                </a:lnTo>
                <a:cubicBezTo>
                  <a:pt x="7564839" y="1862767"/>
                  <a:pt x="7567402" y="1860204"/>
                  <a:pt x="7569560" y="1860204"/>
                </a:cubicBezTo>
                <a:cubicBezTo>
                  <a:pt x="7576124" y="1862183"/>
                  <a:pt x="7579406" y="1863621"/>
                  <a:pt x="7579406" y="1864520"/>
                </a:cubicBezTo>
                <a:lnTo>
                  <a:pt x="7580485" y="1863441"/>
                </a:lnTo>
                <a:lnTo>
                  <a:pt x="7582778" y="1863441"/>
                </a:lnTo>
                <a:lnTo>
                  <a:pt x="7586014" y="1865600"/>
                </a:lnTo>
                <a:lnTo>
                  <a:pt x="7587094" y="1865600"/>
                </a:lnTo>
                <a:lnTo>
                  <a:pt x="7586014" y="1864520"/>
                </a:lnTo>
                <a:lnTo>
                  <a:pt x="7586014" y="1862362"/>
                </a:lnTo>
                <a:lnTo>
                  <a:pt x="7588172" y="1860204"/>
                </a:lnTo>
                <a:lnTo>
                  <a:pt x="7599098" y="1860204"/>
                </a:lnTo>
                <a:cubicBezTo>
                  <a:pt x="7602065" y="1863801"/>
                  <a:pt x="7604627" y="1865600"/>
                  <a:pt x="7606785" y="1865600"/>
                </a:cubicBezTo>
                <a:lnTo>
                  <a:pt x="7613394" y="1860204"/>
                </a:lnTo>
                <a:lnTo>
                  <a:pt x="7622161" y="1860204"/>
                </a:lnTo>
                <a:lnTo>
                  <a:pt x="7628770" y="1862362"/>
                </a:lnTo>
                <a:lnTo>
                  <a:pt x="7638616" y="1861283"/>
                </a:lnTo>
                <a:lnTo>
                  <a:pt x="7639695" y="1861283"/>
                </a:lnTo>
                <a:lnTo>
                  <a:pt x="7640774" y="1862362"/>
                </a:lnTo>
                <a:cubicBezTo>
                  <a:pt x="7646259" y="1859665"/>
                  <a:pt x="7649181" y="1857462"/>
                  <a:pt x="7649541" y="1855754"/>
                </a:cubicBezTo>
                <a:lnTo>
                  <a:pt x="7646304" y="1849280"/>
                </a:lnTo>
                <a:lnTo>
                  <a:pt x="7648462" y="1842671"/>
                </a:lnTo>
                <a:lnTo>
                  <a:pt x="7645090" y="1831746"/>
                </a:lnTo>
                <a:cubicBezTo>
                  <a:pt x="7646439" y="1828419"/>
                  <a:pt x="7648642" y="1825856"/>
                  <a:pt x="7651699" y="1824058"/>
                </a:cubicBezTo>
                <a:close/>
                <a:moveTo>
                  <a:pt x="6668973" y="1823923"/>
                </a:moveTo>
                <a:cubicBezTo>
                  <a:pt x="6684169" y="1827340"/>
                  <a:pt x="6691767" y="1831656"/>
                  <a:pt x="6691767" y="1836871"/>
                </a:cubicBezTo>
                <a:lnTo>
                  <a:pt x="6695004" y="1836871"/>
                </a:lnTo>
                <a:lnTo>
                  <a:pt x="6693925" y="1831476"/>
                </a:lnTo>
                <a:lnTo>
                  <a:pt x="6695004" y="1830397"/>
                </a:lnTo>
                <a:lnTo>
                  <a:pt x="6701478" y="1830397"/>
                </a:lnTo>
                <a:cubicBezTo>
                  <a:pt x="6710200" y="1831656"/>
                  <a:pt x="6714561" y="1833454"/>
                  <a:pt x="6714561" y="1835792"/>
                </a:cubicBezTo>
                <a:lnTo>
                  <a:pt x="6714561" y="1840108"/>
                </a:lnTo>
                <a:cubicBezTo>
                  <a:pt x="6705839" y="1849370"/>
                  <a:pt x="6701478" y="1860969"/>
                  <a:pt x="6701478" y="1874906"/>
                </a:cubicBezTo>
                <a:lnTo>
                  <a:pt x="6704715" y="1887854"/>
                </a:lnTo>
                <a:lnTo>
                  <a:pt x="6712403" y="1886775"/>
                </a:lnTo>
                <a:lnTo>
                  <a:pt x="6721035" y="1888933"/>
                </a:lnTo>
                <a:lnTo>
                  <a:pt x="6730746" y="1888933"/>
                </a:lnTo>
                <a:lnTo>
                  <a:pt x="6740457" y="1886775"/>
                </a:lnTo>
                <a:lnTo>
                  <a:pt x="6741536" y="1887854"/>
                </a:lnTo>
                <a:lnTo>
                  <a:pt x="6742615" y="1886775"/>
                </a:lnTo>
                <a:lnTo>
                  <a:pt x="6745987" y="1890012"/>
                </a:lnTo>
                <a:cubicBezTo>
                  <a:pt x="6751022" y="1887674"/>
                  <a:pt x="6753900" y="1884077"/>
                  <a:pt x="6754619" y="1879222"/>
                </a:cubicBezTo>
                <a:cubicBezTo>
                  <a:pt x="6762172" y="1871939"/>
                  <a:pt x="6767567" y="1868297"/>
                  <a:pt x="6770804" y="1868297"/>
                </a:cubicBezTo>
                <a:cubicBezTo>
                  <a:pt x="6779346" y="1870635"/>
                  <a:pt x="6785865" y="1875715"/>
                  <a:pt x="6790361" y="1883538"/>
                </a:cubicBezTo>
                <a:cubicBezTo>
                  <a:pt x="6801870" y="1889293"/>
                  <a:pt x="6807625" y="1895047"/>
                  <a:pt x="6807625" y="1900802"/>
                </a:cubicBezTo>
                <a:cubicBezTo>
                  <a:pt x="6804028" y="1902780"/>
                  <a:pt x="6801151" y="1906781"/>
                  <a:pt x="6798993" y="1912806"/>
                </a:cubicBezTo>
                <a:lnTo>
                  <a:pt x="6800072" y="1920359"/>
                </a:lnTo>
                <a:lnTo>
                  <a:pt x="6800072" y="1923596"/>
                </a:lnTo>
                <a:cubicBezTo>
                  <a:pt x="6797734" y="1932228"/>
                  <a:pt x="6795936" y="1936544"/>
                  <a:pt x="6794677" y="1936544"/>
                </a:cubicBezTo>
                <a:cubicBezTo>
                  <a:pt x="6792519" y="1936544"/>
                  <a:pt x="6791440" y="1935105"/>
                  <a:pt x="6791440" y="1932228"/>
                </a:cubicBezTo>
                <a:lnTo>
                  <a:pt x="6790361" y="1932228"/>
                </a:lnTo>
                <a:lnTo>
                  <a:pt x="6789282" y="1935465"/>
                </a:lnTo>
                <a:cubicBezTo>
                  <a:pt x="6795037" y="1937443"/>
                  <a:pt x="6797914" y="1939242"/>
                  <a:pt x="6797914" y="1940860"/>
                </a:cubicBezTo>
                <a:lnTo>
                  <a:pt x="6794677" y="1942074"/>
                </a:lnTo>
                <a:lnTo>
                  <a:pt x="6796835" y="1945311"/>
                </a:lnTo>
                <a:lnTo>
                  <a:pt x="6792519" y="1946390"/>
                </a:lnTo>
                <a:lnTo>
                  <a:pt x="6792519" y="1947469"/>
                </a:lnTo>
                <a:cubicBezTo>
                  <a:pt x="6796116" y="1947649"/>
                  <a:pt x="6797914" y="1948728"/>
                  <a:pt x="6797914" y="1950706"/>
                </a:cubicBezTo>
                <a:cubicBezTo>
                  <a:pt x="6797015" y="1953583"/>
                  <a:pt x="6795216" y="1955741"/>
                  <a:pt x="6792519" y="1957180"/>
                </a:cubicBezTo>
                <a:lnTo>
                  <a:pt x="6790361" y="1957180"/>
                </a:lnTo>
                <a:lnTo>
                  <a:pt x="6787124" y="1955022"/>
                </a:lnTo>
                <a:lnTo>
                  <a:pt x="6778492" y="1955022"/>
                </a:lnTo>
                <a:lnTo>
                  <a:pt x="6779571" y="1956101"/>
                </a:lnTo>
                <a:lnTo>
                  <a:pt x="6779571" y="1957180"/>
                </a:lnTo>
                <a:lnTo>
                  <a:pt x="6780650" y="1956101"/>
                </a:lnTo>
                <a:lnTo>
                  <a:pt x="6781729" y="1956101"/>
                </a:lnTo>
                <a:cubicBezTo>
                  <a:pt x="6786764" y="1956101"/>
                  <a:pt x="6789282" y="1957540"/>
                  <a:pt x="6789282" y="1960417"/>
                </a:cubicBezTo>
                <a:cubicBezTo>
                  <a:pt x="6791800" y="1960417"/>
                  <a:pt x="6794317" y="1958978"/>
                  <a:pt x="6796835" y="1956101"/>
                </a:cubicBezTo>
                <a:lnTo>
                  <a:pt x="6800072" y="1969049"/>
                </a:lnTo>
                <a:lnTo>
                  <a:pt x="6800072" y="1974444"/>
                </a:lnTo>
                <a:lnTo>
                  <a:pt x="6797914" y="1983211"/>
                </a:lnTo>
                <a:lnTo>
                  <a:pt x="6797914" y="1984290"/>
                </a:lnTo>
                <a:lnTo>
                  <a:pt x="6800072" y="1992922"/>
                </a:lnTo>
                <a:lnTo>
                  <a:pt x="6800072" y="1994001"/>
                </a:lnTo>
                <a:cubicBezTo>
                  <a:pt x="6794497" y="2007578"/>
                  <a:pt x="6789102" y="2014817"/>
                  <a:pt x="6783887" y="2015716"/>
                </a:cubicBezTo>
                <a:lnTo>
                  <a:pt x="6768646" y="2014637"/>
                </a:lnTo>
                <a:lnTo>
                  <a:pt x="6751382" y="2015716"/>
                </a:lnTo>
                <a:lnTo>
                  <a:pt x="6747066" y="2006949"/>
                </a:lnTo>
                <a:cubicBezTo>
                  <a:pt x="6747605" y="2001194"/>
                  <a:pt x="6748684" y="1998317"/>
                  <a:pt x="6750303" y="1998317"/>
                </a:cubicBezTo>
                <a:lnTo>
                  <a:pt x="6743694" y="1988606"/>
                </a:lnTo>
                <a:lnTo>
                  <a:pt x="6727509" y="1989685"/>
                </a:lnTo>
                <a:lnTo>
                  <a:pt x="6715640" y="1989685"/>
                </a:lnTo>
                <a:cubicBezTo>
                  <a:pt x="6706918" y="1989685"/>
                  <a:pt x="6702557" y="1991483"/>
                  <a:pt x="6702557" y="1995080"/>
                </a:cubicBezTo>
                <a:lnTo>
                  <a:pt x="6703636" y="2004791"/>
                </a:lnTo>
                <a:cubicBezTo>
                  <a:pt x="6703636" y="2009916"/>
                  <a:pt x="6702917" y="2012479"/>
                  <a:pt x="6701478" y="2012479"/>
                </a:cubicBezTo>
                <a:lnTo>
                  <a:pt x="6703636" y="2022190"/>
                </a:lnTo>
                <a:lnTo>
                  <a:pt x="6702557" y="2031901"/>
                </a:lnTo>
                <a:lnTo>
                  <a:pt x="6704715" y="2055774"/>
                </a:lnTo>
                <a:lnTo>
                  <a:pt x="6703636" y="2056853"/>
                </a:lnTo>
                <a:lnTo>
                  <a:pt x="6703636" y="2057932"/>
                </a:lnTo>
                <a:lnTo>
                  <a:pt x="6704715" y="2067643"/>
                </a:lnTo>
                <a:lnTo>
                  <a:pt x="6704715" y="2074117"/>
                </a:lnTo>
                <a:lnTo>
                  <a:pt x="6701478" y="2078568"/>
                </a:lnTo>
                <a:lnTo>
                  <a:pt x="6701478" y="2079647"/>
                </a:lnTo>
                <a:lnTo>
                  <a:pt x="6704715" y="2083963"/>
                </a:lnTo>
                <a:lnTo>
                  <a:pt x="6704715" y="2089358"/>
                </a:lnTo>
                <a:cubicBezTo>
                  <a:pt x="6704715" y="2092235"/>
                  <a:pt x="6698601" y="2093674"/>
                  <a:pt x="6686372" y="2093674"/>
                </a:cubicBezTo>
                <a:cubicBezTo>
                  <a:pt x="6683854" y="2093674"/>
                  <a:pt x="6680213" y="2091875"/>
                  <a:pt x="6675447" y="2088279"/>
                </a:cubicBezTo>
                <a:lnTo>
                  <a:pt x="6673289" y="2088279"/>
                </a:lnTo>
                <a:lnTo>
                  <a:pt x="6667894" y="2092595"/>
                </a:lnTo>
                <a:lnTo>
                  <a:pt x="6658183" y="2092595"/>
                </a:lnTo>
                <a:cubicBezTo>
                  <a:pt x="6655126" y="2092595"/>
                  <a:pt x="6652968" y="2087560"/>
                  <a:pt x="6651709" y="2077489"/>
                </a:cubicBezTo>
                <a:lnTo>
                  <a:pt x="6654946" y="2067643"/>
                </a:lnTo>
                <a:lnTo>
                  <a:pt x="6651709" y="2056853"/>
                </a:lnTo>
                <a:lnTo>
                  <a:pt x="6651709" y="2054695"/>
                </a:lnTo>
                <a:lnTo>
                  <a:pt x="6652788" y="2054695"/>
                </a:lnTo>
                <a:lnTo>
                  <a:pt x="6651709" y="2049300"/>
                </a:lnTo>
                <a:lnTo>
                  <a:pt x="6653867" y="1998317"/>
                </a:lnTo>
                <a:cubicBezTo>
                  <a:pt x="6653327" y="1995080"/>
                  <a:pt x="6650810" y="1991483"/>
                  <a:pt x="6646314" y="1987527"/>
                </a:cubicBezTo>
                <a:lnTo>
                  <a:pt x="6647393" y="1986448"/>
                </a:lnTo>
                <a:lnTo>
                  <a:pt x="6647393" y="1985369"/>
                </a:lnTo>
                <a:lnTo>
                  <a:pt x="6646314" y="1981053"/>
                </a:lnTo>
                <a:lnTo>
                  <a:pt x="6647393" y="1979974"/>
                </a:lnTo>
                <a:lnTo>
                  <a:pt x="6658183" y="1982132"/>
                </a:lnTo>
                <a:lnTo>
                  <a:pt x="6658183" y="1978895"/>
                </a:lnTo>
                <a:cubicBezTo>
                  <a:pt x="6656025" y="1976107"/>
                  <a:pt x="6654946" y="1973545"/>
                  <a:pt x="6654946" y="1971207"/>
                </a:cubicBezTo>
                <a:lnTo>
                  <a:pt x="6656025" y="1965812"/>
                </a:lnTo>
                <a:lnTo>
                  <a:pt x="6654946" y="1964733"/>
                </a:lnTo>
                <a:lnTo>
                  <a:pt x="6653867" y="1964733"/>
                </a:lnTo>
                <a:lnTo>
                  <a:pt x="6654946" y="1959338"/>
                </a:lnTo>
                <a:lnTo>
                  <a:pt x="6654946" y="1958259"/>
                </a:lnTo>
                <a:lnTo>
                  <a:pt x="6651709" y="1945311"/>
                </a:lnTo>
                <a:lnTo>
                  <a:pt x="6651709" y="1944232"/>
                </a:lnTo>
                <a:cubicBezTo>
                  <a:pt x="6651709" y="1937668"/>
                  <a:pt x="6654227" y="1934386"/>
                  <a:pt x="6659262" y="1934386"/>
                </a:cubicBezTo>
                <a:lnTo>
                  <a:pt x="6659262" y="1932228"/>
                </a:lnTo>
                <a:cubicBezTo>
                  <a:pt x="6659262" y="1930969"/>
                  <a:pt x="6656744" y="1929890"/>
                  <a:pt x="6651709" y="1928991"/>
                </a:cubicBezTo>
                <a:lnTo>
                  <a:pt x="6651709" y="1926833"/>
                </a:lnTo>
                <a:lnTo>
                  <a:pt x="6650630" y="1926833"/>
                </a:lnTo>
                <a:lnTo>
                  <a:pt x="6651709" y="1921438"/>
                </a:lnTo>
                <a:lnTo>
                  <a:pt x="6650630" y="1909569"/>
                </a:lnTo>
                <a:lnTo>
                  <a:pt x="6652788" y="1898644"/>
                </a:lnTo>
                <a:lnTo>
                  <a:pt x="6651709" y="1897565"/>
                </a:lnTo>
                <a:lnTo>
                  <a:pt x="6624599" y="1899723"/>
                </a:lnTo>
                <a:lnTo>
                  <a:pt x="6617046" y="1899723"/>
                </a:lnTo>
                <a:lnTo>
                  <a:pt x="6611651" y="1898644"/>
                </a:lnTo>
                <a:lnTo>
                  <a:pt x="6610572" y="1899723"/>
                </a:lnTo>
                <a:lnTo>
                  <a:pt x="6610572" y="1904039"/>
                </a:lnTo>
                <a:lnTo>
                  <a:pt x="6612730" y="1912806"/>
                </a:lnTo>
                <a:lnTo>
                  <a:pt x="6612730" y="1948548"/>
                </a:lnTo>
                <a:lnTo>
                  <a:pt x="6611651" y="1958259"/>
                </a:lnTo>
                <a:lnTo>
                  <a:pt x="6612730" y="1963654"/>
                </a:lnTo>
                <a:lnTo>
                  <a:pt x="6606121" y="1974444"/>
                </a:lnTo>
                <a:cubicBezTo>
                  <a:pt x="6607200" y="1977411"/>
                  <a:pt x="6609043" y="1979614"/>
                  <a:pt x="6611651" y="1981053"/>
                </a:cubicBezTo>
                <a:lnTo>
                  <a:pt x="6617046" y="1981053"/>
                </a:lnTo>
                <a:lnTo>
                  <a:pt x="6626757" y="1977816"/>
                </a:lnTo>
                <a:lnTo>
                  <a:pt x="6640784" y="1984290"/>
                </a:lnTo>
                <a:lnTo>
                  <a:pt x="6643077" y="1982132"/>
                </a:lnTo>
                <a:lnTo>
                  <a:pt x="6645235" y="1984290"/>
                </a:lnTo>
                <a:lnTo>
                  <a:pt x="6645235" y="1987527"/>
                </a:lnTo>
                <a:lnTo>
                  <a:pt x="6644156" y="1988606"/>
                </a:lnTo>
                <a:lnTo>
                  <a:pt x="6644156" y="1989685"/>
                </a:lnTo>
                <a:lnTo>
                  <a:pt x="6639705" y="1988606"/>
                </a:lnTo>
                <a:lnTo>
                  <a:pt x="6621362" y="1990764"/>
                </a:lnTo>
                <a:cubicBezTo>
                  <a:pt x="6617226" y="1990764"/>
                  <a:pt x="6613629" y="1989685"/>
                  <a:pt x="6610572" y="1987527"/>
                </a:cubicBezTo>
                <a:lnTo>
                  <a:pt x="6609493" y="1994001"/>
                </a:lnTo>
                <a:lnTo>
                  <a:pt x="6602884" y="1994001"/>
                </a:lnTo>
                <a:lnTo>
                  <a:pt x="6602884" y="1995080"/>
                </a:lnTo>
                <a:cubicBezTo>
                  <a:pt x="6607290" y="1995080"/>
                  <a:pt x="6610212" y="1997957"/>
                  <a:pt x="6611651" y="2003712"/>
                </a:cubicBezTo>
                <a:cubicBezTo>
                  <a:pt x="6609043" y="2011715"/>
                  <a:pt x="6604323" y="2015716"/>
                  <a:pt x="6597489" y="2015716"/>
                </a:cubicBezTo>
                <a:lnTo>
                  <a:pt x="6582383" y="2012479"/>
                </a:lnTo>
                <a:lnTo>
                  <a:pt x="6572537" y="2014637"/>
                </a:lnTo>
                <a:lnTo>
                  <a:pt x="6568221" y="2014637"/>
                </a:lnTo>
                <a:cubicBezTo>
                  <a:pt x="6565883" y="2014277"/>
                  <a:pt x="6563006" y="2009197"/>
                  <a:pt x="6559589" y="1999396"/>
                </a:cubicBezTo>
                <a:lnTo>
                  <a:pt x="6560668" y="1992922"/>
                </a:lnTo>
                <a:lnTo>
                  <a:pt x="6559589" y="1985369"/>
                </a:lnTo>
                <a:cubicBezTo>
                  <a:pt x="6559769" y="1982492"/>
                  <a:pt x="6560488" y="1981053"/>
                  <a:pt x="6561747" y="1981053"/>
                </a:cubicBezTo>
                <a:lnTo>
                  <a:pt x="6559589" y="1956101"/>
                </a:lnTo>
                <a:lnTo>
                  <a:pt x="6560668" y="1955022"/>
                </a:lnTo>
                <a:lnTo>
                  <a:pt x="6560668" y="1953943"/>
                </a:lnTo>
                <a:lnTo>
                  <a:pt x="6559589" y="1947469"/>
                </a:lnTo>
                <a:lnTo>
                  <a:pt x="6559589" y="1943153"/>
                </a:lnTo>
                <a:lnTo>
                  <a:pt x="6560668" y="1938702"/>
                </a:lnTo>
                <a:lnTo>
                  <a:pt x="6559589" y="1934386"/>
                </a:lnTo>
                <a:lnTo>
                  <a:pt x="6559589" y="1933307"/>
                </a:lnTo>
                <a:lnTo>
                  <a:pt x="6560668" y="1926833"/>
                </a:lnTo>
                <a:lnTo>
                  <a:pt x="6559589" y="1921438"/>
                </a:lnTo>
                <a:lnTo>
                  <a:pt x="6563905" y="1917122"/>
                </a:lnTo>
                <a:lnTo>
                  <a:pt x="6563905" y="1916043"/>
                </a:lnTo>
                <a:lnTo>
                  <a:pt x="6558510" y="1896486"/>
                </a:lnTo>
                <a:lnTo>
                  <a:pt x="6558510" y="1874906"/>
                </a:lnTo>
                <a:lnTo>
                  <a:pt x="6560668" y="1872613"/>
                </a:lnTo>
                <a:lnTo>
                  <a:pt x="6569300" y="1872613"/>
                </a:lnTo>
                <a:cubicBezTo>
                  <a:pt x="6577123" y="1872613"/>
                  <a:pt x="6584721" y="1875895"/>
                  <a:pt x="6592094" y="1882459"/>
                </a:cubicBezTo>
                <a:cubicBezTo>
                  <a:pt x="6604053" y="1887494"/>
                  <a:pt x="6613449" y="1890012"/>
                  <a:pt x="6620283" y="1890012"/>
                </a:cubicBezTo>
                <a:lnTo>
                  <a:pt x="6622441" y="1887854"/>
                </a:lnTo>
                <a:lnTo>
                  <a:pt x="6633231" y="1888933"/>
                </a:lnTo>
                <a:lnTo>
                  <a:pt x="6639705" y="1887854"/>
                </a:lnTo>
                <a:cubicBezTo>
                  <a:pt x="6641683" y="1889293"/>
                  <a:pt x="6646404" y="1890372"/>
                  <a:pt x="6653867" y="1891091"/>
                </a:cubicBezTo>
                <a:lnTo>
                  <a:pt x="6654946" y="1890012"/>
                </a:lnTo>
                <a:lnTo>
                  <a:pt x="6654946" y="1886775"/>
                </a:lnTo>
                <a:lnTo>
                  <a:pt x="6652788" y="1879222"/>
                </a:lnTo>
                <a:lnTo>
                  <a:pt x="6658183" y="1874906"/>
                </a:lnTo>
                <a:lnTo>
                  <a:pt x="6658183" y="1873692"/>
                </a:lnTo>
                <a:cubicBezTo>
                  <a:pt x="6655126" y="1873692"/>
                  <a:pt x="6652248" y="1861418"/>
                  <a:pt x="6649551" y="1836871"/>
                </a:cubicBezTo>
                <a:cubicBezTo>
                  <a:pt x="6648112" y="1836871"/>
                  <a:pt x="6647393" y="1835432"/>
                  <a:pt x="6647393" y="1832555"/>
                </a:cubicBezTo>
                <a:cubicBezTo>
                  <a:pt x="6647393" y="1830577"/>
                  <a:pt x="6649191" y="1828778"/>
                  <a:pt x="6652788" y="1827160"/>
                </a:cubicBezTo>
                <a:lnTo>
                  <a:pt x="6659262" y="1828239"/>
                </a:lnTo>
                <a:cubicBezTo>
                  <a:pt x="6661600" y="1828239"/>
                  <a:pt x="6664837" y="1826800"/>
                  <a:pt x="6668973" y="1823923"/>
                </a:cubicBezTo>
                <a:close/>
                <a:moveTo>
                  <a:pt x="730876" y="1823923"/>
                </a:moveTo>
                <a:lnTo>
                  <a:pt x="735462" y="1823923"/>
                </a:lnTo>
                <a:lnTo>
                  <a:pt x="760684" y="1845773"/>
                </a:lnTo>
                <a:lnTo>
                  <a:pt x="761898" y="1850089"/>
                </a:lnTo>
                <a:cubicBezTo>
                  <a:pt x="771428" y="1850628"/>
                  <a:pt x="776194" y="1852427"/>
                  <a:pt x="776194" y="1855484"/>
                </a:cubicBezTo>
                <a:lnTo>
                  <a:pt x="776194" y="1856563"/>
                </a:lnTo>
                <a:lnTo>
                  <a:pt x="775115" y="1857642"/>
                </a:lnTo>
                <a:lnTo>
                  <a:pt x="776194" y="1858721"/>
                </a:lnTo>
                <a:lnTo>
                  <a:pt x="776194" y="1860879"/>
                </a:lnTo>
                <a:lnTo>
                  <a:pt x="772823" y="1864386"/>
                </a:lnTo>
                <a:lnTo>
                  <a:pt x="750838" y="1860879"/>
                </a:lnTo>
                <a:cubicBezTo>
                  <a:pt x="748590" y="1860879"/>
                  <a:pt x="747466" y="1862048"/>
                  <a:pt x="747466" y="1864386"/>
                </a:cubicBezTo>
                <a:lnTo>
                  <a:pt x="746387" y="1865465"/>
                </a:lnTo>
                <a:lnTo>
                  <a:pt x="734248" y="1865465"/>
                </a:lnTo>
                <a:cubicBezTo>
                  <a:pt x="730741" y="1865465"/>
                  <a:pt x="727055" y="1864296"/>
                  <a:pt x="723188" y="1861958"/>
                </a:cubicBezTo>
                <a:cubicBezTo>
                  <a:pt x="713298" y="1868791"/>
                  <a:pt x="707048" y="1875715"/>
                  <a:pt x="704442" y="1882729"/>
                </a:cubicBezTo>
                <a:lnTo>
                  <a:pt x="705521" y="1892709"/>
                </a:lnTo>
                <a:lnTo>
                  <a:pt x="702284" y="1893788"/>
                </a:lnTo>
                <a:lnTo>
                  <a:pt x="702284" y="1894867"/>
                </a:lnTo>
                <a:lnTo>
                  <a:pt x="705521" y="1899183"/>
                </a:lnTo>
                <a:lnTo>
                  <a:pt x="705521" y="1905658"/>
                </a:lnTo>
                <a:lnTo>
                  <a:pt x="704442" y="1921033"/>
                </a:lnTo>
                <a:lnTo>
                  <a:pt x="705521" y="1924270"/>
                </a:lnTo>
                <a:lnTo>
                  <a:pt x="725481" y="1925349"/>
                </a:lnTo>
                <a:cubicBezTo>
                  <a:pt x="727100" y="1919595"/>
                  <a:pt x="731146" y="1914469"/>
                  <a:pt x="737620" y="1909974"/>
                </a:cubicBezTo>
                <a:lnTo>
                  <a:pt x="745308" y="1904579"/>
                </a:lnTo>
                <a:cubicBezTo>
                  <a:pt x="751512" y="1907276"/>
                  <a:pt x="762167" y="1915279"/>
                  <a:pt x="777273" y="1928586"/>
                </a:cubicBezTo>
                <a:lnTo>
                  <a:pt x="777273" y="1929665"/>
                </a:lnTo>
                <a:cubicBezTo>
                  <a:pt x="776194" y="1932543"/>
                  <a:pt x="773632" y="1933981"/>
                  <a:pt x="769585" y="1933981"/>
                </a:cubicBezTo>
                <a:lnTo>
                  <a:pt x="761898" y="1932902"/>
                </a:lnTo>
                <a:lnTo>
                  <a:pt x="761898" y="1933981"/>
                </a:lnTo>
                <a:lnTo>
                  <a:pt x="762976" y="1941534"/>
                </a:lnTo>
                <a:lnTo>
                  <a:pt x="758526" y="1947199"/>
                </a:lnTo>
                <a:lnTo>
                  <a:pt x="766348" y="1954752"/>
                </a:lnTo>
                <a:lnTo>
                  <a:pt x="766348" y="1956910"/>
                </a:lnTo>
                <a:lnTo>
                  <a:pt x="762976" y="1962305"/>
                </a:lnTo>
                <a:lnTo>
                  <a:pt x="766348" y="1976602"/>
                </a:lnTo>
                <a:lnTo>
                  <a:pt x="760684" y="1988471"/>
                </a:lnTo>
                <a:lnTo>
                  <a:pt x="760684" y="1998452"/>
                </a:lnTo>
                <a:cubicBezTo>
                  <a:pt x="762212" y="1999711"/>
                  <a:pt x="763337" y="2005106"/>
                  <a:pt x="764055" y="2014637"/>
                </a:cubicBezTo>
                <a:lnTo>
                  <a:pt x="760684" y="2022190"/>
                </a:lnTo>
                <a:lnTo>
                  <a:pt x="764055" y="2025697"/>
                </a:lnTo>
                <a:lnTo>
                  <a:pt x="762976" y="2028934"/>
                </a:lnTo>
                <a:lnTo>
                  <a:pt x="766348" y="2047277"/>
                </a:lnTo>
                <a:lnTo>
                  <a:pt x="762976" y="2073443"/>
                </a:lnTo>
                <a:lnTo>
                  <a:pt x="765134" y="2077893"/>
                </a:lnTo>
                <a:cubicBezTo>
                  <a:pt x="764055" y="2085806"/>
                  <a:pt x="761852" y="2089763"/>
                  <a:pt x="758526" y="2089763"/>
                </a:cubicBezTo>
                <a:lnTo>
                  <a:pt x="747466" y="2090976"/>
                </a:lnTo>
                <a:lnTo>
                  <a:pt x="738699" y="2089763"/>
                </a:lnTo>
                <a:lnTo>
                  <a:pt x="724267" y="2090976"/>
                </a:lnTo>
                <a:lnTo>
                  <a:pt x="716579" y="2083288"/>
                </a:lnTo>
                <a:lnTo>
                  <a:pt x="719951" y="2077893"/>
                </a:lnTo>
                <a:lnTo>
                  <a:pt x="719951" y="2074522"/>
                </a:lnTo>
                <a:lnTo>
                  <a:pt x="717793" y="2068048"/>
                </a:lnTo>
                <a:lnTo>
                  <a:pt x="719951" y="2057123"/>
                </a:lnTo>
                <a:lnTo>
                  <a:pt x="718872" y="2048356"/>
                </a:lnTo>
                <a:lnTo>
                  <a:pt x="719951" y="2031092"/>
                </a:lnTo>
                <a:lnTo>
                  <a:pt x="717793" y="2024618"/>
                </a:lnTo>
                <a:lnTo>
                  <a:pt x="717793" y="2013558"/>
                </a:lnTo>
                <a:cubicBezTo>
                  <a:pt x="718872" y="2007084"/>
                  <a:pt x="721030" y="2003847"/>
                  <a:pt x="724267" y="2003847"/>
                </a:cubicBezTo>
                <a:lnTo>
                  <a:pt x="724267" y="2001689"/>
                </a:lnTo>
                <a:cubicBezTo>
                  <a:pt x="721390" y="2001689"/>
                  <a:pt x="719951" y="1999441"/>
                  <a:pt x="719951" y="1994945"/>
                </a:cubicBezTo>
                <a:lnTo>
                  <a:pt x="719951" y="1988471"/>
                </a:lnTo>
                <a:lnTo>
                  <a:pt x="721030" y="1984155"/>
                </a:lnTo>
                <a:lnTo>
                  <a:pt x="718872" y="1977681"/>
                </a:lnTo>
                <a:lnTo>
                  <a:pt x="721030" y="1968779"/>
                </a:lnTo>
                <a:lnTo>
                  <a:pt x="717793" y="1949357"/>
                </a:lnTo>
                <a:lnTo>
                  <a:pt x="722109" y="1937218"/>
                </a:lnTo>
                <a:lnTo>
                  <a:pt x="721030" y="1931823"/>
                </a:lnTo>
                <a:lnTo>
                  <a:pt x="717793" y="1931823"/>
                </a:lnTo>
                <a:cubicBezTo>
                  <a:pt x="708891" y="1933262"/>
                  <a:pt x="704442" y="1935780"/>
                  <a:pt x="704442" y="1939376"/>
                </a:cubicBezTo>
                <a:lnTo>
                  <a:pt x="706600" y="1952594"/>
                </a:lnTo>
                <a:lnTo>
                  <a:pt x="706600" y="1953673"/>
                </a:lnTo>
                <a:cubicBezTo>
                  <a:pt x="705160" y="1964823"/>
                  <a:pt x="702957" y="1974624"/>
                  <a:pt x="699991" y="1983076"/>
                </a:cubicBezTo>
                <a:lnTo>
                  <a:pt x="698912" y="1989550"/>
                </a:lnTo>
                <a:lnTo>
                  <a:pt x="699991" y="1993866"/>
                </a:lnTo>
                <a:lnTo>
                  <a:pt x="699991" y="1994945"/>
                </a:lnTo>
                <a:lnTo>
                  <a:pt x="696754" y="2008163"/>
                </a:lnTo>
                <a:lnTo>
                  <a:pt x="697833" y="2012479"/>
                </a:lnTo>
                <a:cubicBezTo>
                  <a:pt x="697833" y="2019492"/>
                  <a:pt x="692707" y="2027495"/>
                  <a:pt x="682457" y="2036487"/>
                </a:cubicBezTo>
                <a:cubicBezTo>
                  <a:pt x="679490" y="2036487"/>
                  <a:pt x="678006" y="2040083"/>
                  <a:pt x="678006" y="2047277"/>
                </a:cubicBezTo>
                <a:cubicBezTo>
                  <a:pt x="674138" y="2054560"/>
                  <a:pt x="671576" y="2058202"/>
                  <a:pt x="670318" y="2058202"/>
                </a:cubicBezTo>
                <a:cubicBezTo>
                  <a:pt x="665193" y="2058202"/>
                  <a:pt x="662269" y="2062563"/>
                  <a:pt x="661551" y="2071285"/>
                </a:cubicBezTo>
                <a:cubicBezTo>
                  <a:pt x="651031" y="2081445"/>
                  <a:pt x="643297" y="2086525"/>
                  <a:pt x="638352" y="2086525"/>
                </a:cubicBezTo>
                <a:lnTo>
                  <a:pt x="637273" y="2086525"/>
                </a:lnTo>
                <a:lnTo>
                  <a:pt x="634980" y="2084367"/>
                </a:lnTo>
                <a:lnTo>
                  <a:pt x="634980" y="2083288"/>
                </a:lnTo>
                <a:cubicBezTo>
                  <a:pt x="637767" y="2081310"/>
                  <a:pt x="640689" y="2075870"/>
                  <a:pt x="643747" y="2066969"/>
                </a:cubicBezTo>
                <a:lnTo>
                  <a:pt x="646040" y="2064811"/>
                </a:lnTo>
                <a:lnTo>
                  <a:pt x="646040" y="2061439"/>
                </a:lnTo>
                <a:lnTo>
                  <a:pt x="644826" y="2050514"/>
                </a:lnTo>
                <a:cubicBezTo>
                  <a:pt x="650850" y="2046737"/>
                  <a:pt x="653863" y="2043500"/>
                  <a:pt x="653863" y="2040803"/>
                </a:cubicBezTo>
                <a:lnTo>
                  <a:pt x="652514" y="2037566"/>
                </a:lnTo>
                <a:lnTo>
                  <a:pt x="649277" y="2037566"/>
                </a:lnTo>
                <a:lnTo>
                  <a:pt x="646040" y="2039724"/>
                </a:lnTo>
                <a:lnTo>
                  <a:pt x="640510" y="2038645"/>
                </a:lnTo>
                <a:lnTo>
                  <a:pt x="639431" y="2039724"/>
                </a:lnTo>
                <a:lnTo>
                  <a:pt x="640510" y="2045119"/>
                </a:lnTo>
                <a:lnTo>
                  <a:pt x="640510" y="2046198"/>
                </a:lnTo>
                <a:lnTo>
                  <a:pt x="637273" y="2049435"/>
                </a:lnTo>
                <a:lnTo>
                  <a:pt x="636059" y="2049435"/>
                </a:lnTo>
                <a:lnTo>
                  <a:pt x="634980" y="2048356"/>
                </a:lnTo>
                <a:lnTo>
                  <a:pt x="633901" y="2049435"/>
                </a:lnTo>
                <a:lnTo>
                  <a:pt x="630664" y="2049435"/>
                </a:lnTo>
                <a:cubicBezTo>
                  <a:pt x="627427" y="2046557"/>
                  <a:pt x="622256" y="2044399"/>
                  <a:pt x="615153" y="2042961"/>
                </a:cubicBezTo>
                <a:lnTo>
                  <a:pt x="612860" y="2040803"/>
                </a:lnTo>
                <a:lnTo>
                  <a:pt x="608544" y="2040803"/>
                </a:lnTo>
                <a:lnTo>
                  <a:pt x="606386" y="2042961"/>
                </a:lnTo>
                <a:lnTo>
                  <a:pt x="606386" y="2046198"/>
                </a:lnTo>
                <a:lnTo>
                  <a:pt x="611781" y="2046198"/>
                </a:lnTo>
                <a:lnTo>
                  <a:pt x="614074" y="2048356"/>
                </a:lnTo>
                <a:lnTo>
                  <a:pt x="612860" y="2063597"/>
                </a:lnTo>
                <a:lnTo>
                  <a:pt x="616232" y="2073443"/>
                </a:lnTo>
                <a:lnTo>
                  <a:pt x="616232" y="2075601"/>
                </a:lnTo>
                <a:cubicBezTo>
                  <a:pt x="616232" y="2082884"/>
                  <a:pt x="610747" y="2086525"/>
                  <a:pt x="599777" y="2086525"/>
                </a:cubicBezTo>
                <a:cubicBezTo>
                  <a:pt x="599777" y="2087964"/>
                  <a:pt x="597889" y="2088683"/>
                  <a:pt x="594112" y="2088683"/>
                </a:cubicBezTo>
                <a:lnTo>
                  <a:pt x="585345" y="2088683"/>
                </a:lnTo>
                <a:lnTo>
                  <a:pt x="585345" y="2086525"/>
                </a:lnTo>
                <a:lnTo>
                  <a:pt x="586424" y="2081130"/>
                </a:lnTo>
                <a:cubicBezTo>
                  <a:pt x="584987" y="2081130"/>
                  <a:pt x="584266" y="2082929"/>
                  <a:pt x="584266" y="2086525"/>
                </a:cubicBezTo>
                <a:lnTo>
                  <a:pt x="583187" y="2086525"/>
                </a:lnTo>
                <a:cubicBezTo>
                  <a:pt x="581928" y="2086525"/>
                  <a:pt x="580804" y="2083243"/>
                  <a:pt x="579816" y="2076680"/>
                </a:cubicBezTo>
                <a:lnTo>
                  <a:pt x="578737" y="2076680"/>
                </a:lnTo>
                <a:lnTo>
                  <a:pt x="578737" y="2077893"/>
                </a:lnTo>
                <a:lnTo>
                  <a:pt x="579816" y="2087604"/>
                </a:lnTo>
                <a:lnTo>
                  <a:pt x="578737" y="2087604"/>
                </a:lnTo>
                <a:cubicBezTo>
                  <a:pt x="569115" y="2087604"/>
                  <a:pt x="564305" y="2081805"/>
                  <a:pt x="564305" y="2070206"/>
                </a:cubicBezTo>
                <a:cubicBezTo>
                  <a:pt x="564305" y="2068587"/>
                  <a:pt x="566509" y="2065305"/>
                  <a:pt x="570914" y="2060360"/>
                </a:cubicBezTo>
                <a:lnTo>
                  <a:pt x="570914" y="2057123"/>
                </a:lnTo>
                <a:cubicBezTo>
                  <a:pt x="570914" y="2056044"/>
                  <a:pt x="567992" y="2054605"/>
                  <a:pt x="562147" y="2052807"/>
                </a:cubicBezTo>
                <a:lnTo>
                  <a:pt x="557831" y="2053886"/>
                </a:lnTo>
                <a:lnTo>
                  <a:pt x="556617" y="2052807"/>
                </a:lnTo>
                <a:lnTo>
                  <a:pt x="555538" y="2052807"/>
                </a:lnTo>
                <a:cubicBezTo>
                  <a:pt x="549514" y="2054425"/>
                  <a:pt x="541781" y="2058022"/>
                  <a:pt x="532339" y="2063597"/>
                </a:cubicBezTo>
                <a:cubicBezTo>
                  <a:pt x="525596" y="2063597"/>
                  <a:pt x="520470" y="2065800"/>
                  <a:pt x="516964" y="2070206"/>
                </a:cubicBezTo>
                <a:lnTo>
                  <a:pt x="505904" y="2073443"/>
                </a:lnTo>
                <a:lnTo>
                  <a:pt x="504825" y="2072364"/>
                </a:lnTo>
                <a:lnTo>
                  <a:pt x="504825" y="2069127"/>
                </a:lnTo>
                <a:lnTo>
                  <a:pt x="519256" y="2051728"/>
                </a:lnTo>
                <a:cubicBezTo>
                  <a:pt x="519256" y="2049480"/>
                  <a:pt x="520695" y="2047636"/>
                  <a:pt x="523572" y="2046198"/>
                </a:cubicBezTo>
                <a:lnTo>
                  <a:pt x="524651" y="2046198"/>
                </a:lnTo>
                <a:lnTo>
                  <a:pt x="524651" y="2048356"/>
                </a:lnTo>
                <a:lnTo>
                  <a:pt x="528023" y="2046198"/>
                </a:lnTo>
                <a:lnTo>
                  <a:pt x="529102" y="2047277"/>
                </a:lnTo>
                <a:lnTo>
                  <a:pt x="530181" y="2046198"/>
                </a:lnTo>
                <a:lnTo>
                  <a:pt x="530181" y="2045119"/>
                </a:lnTo>
                <a:lnTo>
                  <a:pt x="526944" y="2041882"/>
                </a:lnTo>
                <a:lnTo>
                  <a:pt x="552301" y="1998452"/>
                </a:lnTo>
                <a:cubicBezTo>
                  <a:pt x="552301" y="1994495"/>
                  <a:pt x="553739" y="1990809"/>
                  <a:pt x="556617" y="1987392"/>
                </a:cubicBezTo>
                <a:lnTo>
                  <a:pt x="556617" y="1986313"/>
                </a:lnTo>
                <a:cubicBezTo>
                  <a:pt x="556617" y="1984874"/>
                  <a:pt x="554459" y="1983795"/>
                  <a:pt x="550143" y="1983076"/>
                </a:cubicBezTo>
                <a:cubicBezTo>
                  <a:pt x="549423" y="1985234"/>
                  <a:pt x="547176" y="1986313"/>
                  <a:pt x="543399" y="1986313"/>
                </a:cubicBezTo>
                <a:lnTo>
                  <a:pt x="541241" y="1986313"/>
                </a:lnTo>
                <a:lnTo>
                  <a:pt x="525865" y="1983076"/>
                </a:lnTo>
                <a:lnTo>
                  <a:pt x="519256" y="1985234"/>
                </a:lnTo>
                <a:lnTo>
                  <a:pt x="518043" y="1984155"/>
                </a:lnTo>
                <a:lnTo>
                  <a:pt x="518043" y="1981997"/>
                </a:lnTo>
                <a:cubicBezTo>
                  <a:pt x="518043" y="1979839"/>
                  <a:pt x="521729" y="1978041"/>
                  <a:pt x="529102" y="1976602"/>
                </a:cubicBezTo>
                <a:lnTo>
                  <a:pt x="536790" y="1977681"/>
                </a:lnTo>
                <a:lnTo>
                  <a:pt x="543399" y="1975523"/>
                </a:lnTo>
                <a:lnTo>
                  <a:pt x="547850" y="1977681"/>
                </a:lnTo>
                <a:cubicBezTo>
                  <a:pt x="559630" y="1977681"/>
                  <a:pt x="565519" y="1976242"/>
                  <a:pt x="565519" y="1973365"/>
                </a:cubicBezTo>
                <a:lnTo>
                  <a:pt x="561068" y="1950436"/>
                </a:lnTo>
                <a:cubicBezTo>
                  <a:pt x="554504" y="1949537"/>
                  <a:pt x="551222" y="1948458"/>
                  <a:pt x="551222" y="1947199"/>
                </a:cubicBezTo>
                <a:lnTo>
                  <a:pt x="551222" y="1945041"/>
                </a:lnTo>
                <a:lnTo>
                  <a:pt x="553380" y="1942613"/>
                </a:lnTo>
                <a:lnTo>
                  <a:pt x="559989" y="1942613"/>
                </a:lnTo>
                <a:lnTo>
                  <a:pt x="559989" y="1941534"/>
                </a:lnTo>
                <a:cubicBezTo>
                  <a:pt x="559989" y="1939736"/>
                  <a:pt x="556707" y="1938297"/>
                  <a:pt x="550143" y="1937218"/>
                </a:cubicBezTo>
                <a:lnTo>
                  <a:pt x="547850" y="1930744"/>
                </a:lnTo>
                <a:lnTo>
                  <a:pt x="549064" y="1929665"/>
                </a:lnTo>
                <a:lnTo>
                  <a:pt x="549064" y="1928586"/>
                </a:lnTo>
                <a:lnTo>
                  <a:pt x="543399" y="1916448"/>
                </a:lnTo>
                <a:cubicBezTo>
                  <a:pt x="544929" y="1911952"/>
                  <a:pt x="546816" y="1909434"/>
                  <a:pt x="549064" y="1908895"/>
                </a:cubicBezTo>
                <a:cubicBezTo>
                  <a:pt x="549064" y="1889293"/>
                  <a:pt x="542050" y="1879492"/>
                  <a:pt x="528023" y="1879492"/>
                </a:cubicBezTo>
                <a:cubicBezTo>
                  <a:pt x="522178" y="1879492"/>
                  <a:pt x="519256" y="1878413"/>
                  <a:pt x="519256" y="1876255"/>
                </a:cubicBezTo>
                <a:lnTo>
                  <a:pt x="519256" y="1874097"/>
                </a:lnTo>
                <a:lnTo>
                  <a:pt x="521414" y="1871939"/>
                </a:lnTo>
                <a:lnTo>
                  <a:pt x="526944" y="1871939"/>
                </a:lnTo>
                <a:lnTo>
                  <a:pt x="531260" y="1873018"/>
                </a:lnTo>
                <a:cubicBezTo>
                  <a:pt x="536925" y="1872118"/>
                  <a:pt x="540971" y="1870680"/>
                  <a:pt x="543399" y="1868702"/>
                </a:cubicBezTo>
                <a:lnTo>
                  <a:pt x="550143" y="1868702"/>
                </a:lnTo>
                <a:lnTo>
                  <a:pt x="563226" y="1871939"/>
                </a:lnTo>
                <a:cubicBezTo>
                  <a:pt x="564934" y="1871939"/>
                  <a:pt x="566058" y="1868612"/>
                  <a:pt x="566598" y="1861958"/>
                </a:cubicBezTo>
                <a:lnTo>
                  <a:pt x="564305" y="1855484"/>
                </a:lnTo>
                <a:lnTo>
                  <a:pt x="565519" y="1850089"/>
                </a:lnTo>
                <a:cubicBezTo>
                  <a:pt x="564890" y="1844514"/>
                  <a:pt x="563406" y="1840558"/>
                  <a:pt x="561068" y="1838220"/>
                </a:cubicBezTo>
                <a:cubicBezTo>
                  <a:pt x="561068" y="1833904"/>
                  <a:pt x="563631" y="1830577"/>
                  <a:pt x="568756" y="1828239"/>
                </a:cubicBezTo>
                <a:lnTo>
                  <a:pt x="576579" y="1829318"/>
                </a:lnTo>
                <a:lnTo>
                  <a:pt x="584266" y="1829318"/>
                </a:lnTo>
                <a:cubicBezTo>
                  <a:pt x="589392" y="1832735"/>
                  <a:pt x="598563" y="1835702"/>
                  <a:pt x="611781" y="1838220"/>
                </a:cubicBezTo>
                <a:lnTo>
                  <a:pt x="618390" y="1844694"/>
                </a:lnTo>
                <a:lnTo>
                  <a:pt x="618390" y="1846852"/>
                </a:lnTo>
                <a:lnTo>
                  <a:pt x="612860" y="1852247"/>
                </a:lnTo>
                <a:lnTo>
                  <a:pt x="615153" y="1860879"/>
                </a:lnTo>
                <a:lnTo>
                  <a:pt x="611781" y="1870860"/>
                </a:lnTo>
                <a:cubicBezTo>
                  <a:pt x="615828" y="1870860"/>
                  <a:pt x="623560" y="1864296"/>
                  <a:pt x="634980" y="1851168"/>
                </a:cubicBezTo>
                <a:lnTo>
                  <a:pt x="636059" y="1851168"/>
                </a:lnTo>
                <a:lnTo>
                  <a:pt x="656021" y="1860879"/>
                </a:lnTo>
                <a:lnTo>
                  <a:pt x="657100" y="1860879"/>
                </a:lnTo>
                <a:lnTo>
                  <a:pt x="658179" y="1859800"/>
                </a:lnTo>
                <a:lnTo>
                  <a:pt x="658179" y="1858721"/>
                </a:lnTo>
                <a:lnTo>
                  <a:pt x="654942" y="1847931"/>
                </a:lnTo>
                <a:lnTo>
                  <a:pt x="658179" y="1845773"/>
                </a:lnTo>
                <a:cubicBezTo>
                  <a:pt x="662765" y="1848290"/>
                  <a:pt x="671980" y="1851168"/>
                  <a:pt x="685829" y="1854405"/>
                </a:cubicBezTo>
                <a:lnTo>
                  <a:pt x="689066" y="1855484"/>
                </a:lnTo>
                <a:lnTo>
                  <a:pt x="692303" y="1854405"/>
                </a:lnTo>
                <a:lnTo>
                  <a:pt x="697833" y="1864386"/>
                </a:lnTo>
                <a:lnTo>
                  <a:pt x="696754" y="1869781"/>
                </a:lnTo>
                <a:lnTo>
                  <a:pt x="697833" y="1869781"/>
                </a:lnTo>
                <a:cubicBezTo>
                  <a:pt x="699271" y="1869781"/>
                  <a:pt x="699991" y="1866454"/>
                  <a:pt x="699991" y="1859800"/>
                </a:cubicBezTo>
                <a:lnTo>
                  <a:pt x="704442" y="1856563"/>
                </a:lnTo>
                <a:lnTo>
                  <a:pt x="710105" y="1857642"/>
                </a:lnTo>
                <a:lnTo>
                  <a:pt x="711184" y="1856563"/>
                </a:lnTo>
                <a:lnTo>
                  <a:pt x="711184" y="1855484"/>
                </a:lnTo>
                <a:lnTo>
                  <a:pt x="710105" y="1849010"/>
                </a:lnTo>
                <a:cubicBezTo>
                  <a:pt x="720356" y="1844514"/>
                  <a:pt x="725481" y="1839029"/>
                  <a:pt x="725481" y="1832555"/>
                </a:cubicBezTo>
                <a:close/>
                <a:moveTo>
                  <a:pt x="9169816" y="1823788"/>
                </a:moveTo>
                <a:lnTo>
                  <a:pt x="9177504" y="1823788"/>
                </a:lnTo>
                <a:lnTo>
                  <a:pt x="9189507" y="1828104"/>
                </a:lnTo>
                <a:lnTo>
                  <a:pt x="9192744" y="1828104"/>
                </a:lnTo>
                <a:lnTo>
                  <a:pt x="9201511" y="1825946"/>
                </a:lnTo>
                <a:lnTo>
                  <a:pt x="9202590" y="1829183"/>
                </a:lnTo>
                <a:lnTo>
                  <a:pt x="9205962" y="1827025"/>
                </a:lnTo>
                <a:cubicBezTo>
                  <a:pt x="9212436" y="1827025"/>
                  <a:pt x="9215673" y="1830262"/>
                  <a:pt x="9215673" y="1836736"/>
                </a:cubicBezTo>
                <a:lnTo>
                  <a:pt x="9215673" y="1837815"/>
                </a:lnTo>
                <a:lnTo>
                  <a:pt x="9212436" y="1836736"/>
                </a:lnTo>
                <a:lnTo>
                  <a:pt x="9210278" y="1836736"/>
                </a:lnTo>
                <a:lnTo>
                  <a:pt x="9210278" y="1837815"/>
                </a:lnTo>
                <a:cubicBezTo>
                  <a:pt x="9213515" y="1838175"/>
                  <a:pt x="9216438" y="1839569"/>
                  <a:pt x="9219045" y="1841996"/>
                </a:cubicBezTo>
                <a:lnTo>
                  <a:pt x="9219045" y="1844154"/>
                </a:lnTo>
                <a:cubicBezTo>
                  <a:pt x="9215359" y="1844154"/>
                  <a:pt x="9213515" y="1845953"/>
                  <a:pt x="9213515" y="1849549"/>
                </a:cubicBezTo>
                <a:lnTo>
                  <a:pt x="9214594" y="1854944"/>
                </a:lnTo>
                <a:lnTo>
                  <a:pt x="9211357" y="1861418"/>
                </a:lnTo>
                <a:lnTo>
                  <a:pt x="9214594" y="1869916"/>
                </a:lnTo>
                <a:lnTo>
                  <a:pt x="9211357" y="1878548"/>
                </a:lnTo>
                <a:cubicBezTo>
                  <a:pt x="9212077" y="1884302"/>
                  <a:pt x="9213515" y="1887180"/>
                  <a:pt x="9215673" y="1887180"/>
                </a:cubicBezTo>
                <a:lnTo>
                  <a:pt x="9223361" y="1887180"/>
                </a:lnTo>
                <a:lnTo>
                  <a:pt x="9226598" y="1885022"/>
                </a:lnTo>
                <a:lnTo>
                  <a:pt x="9235365" y="1885022"/>
                </a:lnTo>
                <a:cubicBezTo>
                  <a:pt x="9252899" y="1881605"/>
                  <a:pt x="9261666" y="1875176"/>
                  <a:pt x="9261666" y="1865734"/>
                </a:cubicBezTo>
                <a:cubicBezTo>
                  <a:pt x="9263104" y="1865734"/>
                  <a:pt x="9263824" y="1864296"/>
                  <a:pt x="9263824" y="1861418"/>
                </a:cubicBezTo>
                <a:lnTo>
                  <a:pt x="9264903" y="1860339"/>
                </a:lnTo>
                <a:lnTo>
                  <a:pt x="9272591" y="1860339"/>
                </a:lnTo>
                <a:cubicBezTo>
                  <a:pt x="9283650" y="1873917"/>
                  <a:pt x="9289855" y="1880706"/>
                  <a:pt x="9291204" y="1880706"/>
                </a:cubicBezTo>
                <a:cubicBezTo>
                  <a:pt x="9295520" y="1880706"/>
                  <a:pt x="9301319" y="1885741"/>
                  <a:pt x="9308602" y="1895812"/>
                </a:cubicBezTo>
                <a:lnTo>
                  <a:pt x="9311974" y="1894733"/>
                </a:lnTo>
                <a:cubicBezTo>
                  <a:pt x="9315032" y="1895632"/>
                  <a:pt x="9317190" y="1897385"/>
                  <a:pt x="9318448" y="1899993"/>
                </a:cubicBezTo>
                <a:lnTo>
                  <a:pt x="9318448" y="1903230"/>
                </a:lnTo>
                <a:cubicBezTo>
                  <a:pt x="9318448" y="1911502"/>
                  <a:pt x="9307523" y="1917257"/>
                  <a:pt x="9285674" y="1920494"/>
                </a:cubicBezTo>
                <a:cubicBezTo>
                  <a:pt x="9285674" y="1925259"/>
                  <a:pt x="9281313" y="1934206"/>
                  <a:pt x="9272591" y="1947334"/>
                </a:cubicBezTo>
                <a:cubicBezTo>
                  <a:pt x="9271692" y="1949312"/>
                  <a:pt x="9265847" y="1953224"/>
                  <a:pt x="9255057" y="1959068"/>
                </a:cubicBezTo>
                <a:cubicBezTo>
                  <a:pt x="9251460" y="1961046"/>
                  <a:pt x="9247099" y="1965722"/>
                  <a:pt x="9241974" y="1973095"/>
                </a:cubicBezTo>
                <a:cubicBezTo>
                  <a:pt x="9234511" y="1973095"/>
                  <a:pt x="9229790" y="1975613"/>
                  <a:pt x="9227812" y="1980648"/>
                </a:cubicBezTo>
                <a:cubicBezTo>
                  <a:pt x="9209919" y="1990989"/>
                  <a:pt x="9200073" y="1997418"/>
                  <a:pt x="9198274" y="1999935"/>
                </a:cubicBezTo>
                <a:lnTo>
                  <a:pt x="9192744" y="1999935"/>
                </a:lnTo>
                <a:lnTo>
                  <a:pt x="9188428" y="1998856"/>
                </a:lnTo>
                <a:cubicBezTo>
                  <a:pt x="9186630" y="2000295"/>
                  <a:pt x="9183348" y="2001014"/>
                  <a:pt x="9178582" y="2001014"/>
                </a:cubicBezTo>
                <a:lnTo>
                  <a:pt x="9178582" y="2002093"/>
                </a:lnTo>
                <a:lnTo>
                  <a:pt x="9180740" y="2002093"/>
                </a:lnTo>
                <a:cubicBezTo>
                  <a:pt x="9174716" y="2008388"/>
                  <a:pt x="9167433" y="2012299"/>
                  <a:pt x="9158891" y="2013828"/>
                </a:cubicBezTo>
                <a:cubicBezTo>
                  <a:pt x="9153226" y="2013828"/>
                  <a:pt x="9149584" y="2014907"/>
                  <a:pt x="9147966" y="2017065"/>
                </a:cubicBezTo>
                <a:lnTo>
                  <a:pt x="9140278" y="2017065"/>
                </a:lnTo>
                <a:lnTo>
                  <a:pt x="9140278" y="2020302"/>
                </a:lnTo>
                <a:lnTo>
                  <a:pt x="9156733" y="2024618"/>
                </a:lnTo>
                <a:lnTo>
                  <a:pt x="9163342" y="2023539"/>
                </a:lnTo>
                <a:lnTo>
                  <a:pt x="9178582" y="2030013"/>
                </a:lnTo>
                <a:lnTo>
                  <a:pt x="9179662" y="2030013"/>
                </a:lnTo>
                <a:lnTo>
                  <a:pt x="9182899" y="2028934"/>
                </a:lnTo>
                <a:lnTo>
                  <a:pt x="9188428" y="2030013"/>
                </a:lnTo>
                <a:lnTo>
                  <a:pt x="9201511" y="2030013"/>
                </a:lnTo>
                <a:lnTo>
                  <a:pt x="9204748" y="2027855"/>
                </a:lnTo>
                <a:lnTo>
                  <a:pt x="9208120" y="2027855"/>
                </a:lnTo>
                <a:lnTo>
                  <a:pt x="9208120" y="2031092"/>
                </a:lnTo>
                <a:lnTo>
                  <a:pt x="9204748" y="2035408"/>
                </a:lnTo>
                <a:lnTo>
                  <a:pt x="9205962" y="2036487"/>
                </a:lnTo>
                <a:lnTo>
                  <a:pt x="9208120" y="2036487"/>
                </a:lnTo>
                <a:lnTo>
                  <a:pt x="9207041" y="2035408"/>
                </a:lnTo>
                <a:lnTo>
                  <a:pt x="9207041" y="2034329"/>
                </a:lnTo>
                <a:lnTo>
                  <a:pt x="9211357" y="2026776"/>
                </a:lnTo>
                <a:cubicBezTo>
                  <a:pt x="9232488" y="2026776"/>
                  <a:pt x="9244896" y="2028574"/>
                  <a:pt x="9248583" y="2032171"/>
                </a:cubicBezTo>
                <a:lnTo>
                  <a:pt x="9255057" y="2030013"/>
                </a:lnTo>
                <a:lnTo>
                  <a:pt x="9257215" y="2030013"/>
                </a:lnTo>
                <a:lnTo>
                  <a:pt x="9264903" y="2031092"/>
                </a:lnTo>
                <a:cubicBezTo>
                  <a:pt x="9264903" y="2029473"/>
                  <a:pt x="9266746" y="2028394"/>
                  <a:pt x="9270433" y="2027855"/>
                </a:cubicBezTo>
                <a:lnTo>
                  <a:pt x="9271512" y="2028934"/>
                </a:lnTo>
                <a:lnTo>
                  <a:pt x="9272591" y="2028934"/>
                </a:lnTo>
                <a:lnTo>
                  <a:pt x="9283516" y="2024618"/>
                </a:lnTo>
                <a:lnTo>
                  <a:pt x="9291204" y="2024618"/>
                </a:lnTo>
                <a:cubicBezTo>
                  <a:pt x="9293182" y="2026416"/>
                  <a:pt x="9297543" y="2027495"/>
                  <a:pt x="9304286" y="2027855"/>
                </a:cubicBezTo>
                <a:lnTo>
                  <a:pt x="9316290" y="2023539"/>
                </a:lnTo>
                <a:lnTo>
                  <a:pt x="9327215" y="2034329"/>
                </a:lnTo>
                <a:lnTo>
                  <a:pt x="9327215" y="2035408"/>
                </a:lnTo>
                <a:cubicBezTo>
                  <a:pt x="9316245" y="2042871"/>
                  <a:pt x="9310760" y="2052177"/>
                  <a:pt x="9310760" y="2063327"/>
                </a:cubicBezTo>
                <a:lnTo>
                  <a:pt x="9304286" y="2065485"/>
                </a:lnTo>
                <a:cubicBezTo>
                  <a:pt x="9304286" y="2071329"/>
                  <a:pt x="9300285" y="2075241"/>
                  <a:pt x="9292283" y="2077219"/>
                </a:cubicBezTo>
                <a:lnTo>
                  <a:pt x="9269354" y="2081535"/>
                </a:lnTo>
                <a:lnTo>
                  <a:pt x="9268140" y="2081535"/>
                </a:lnTo>
                <a:cubicBezTo>
                  <a:pt x="9263644" y="2081535"/>
                  <a:pt x="9257125" y="2079737"/>
                  <a:pt x="9248583" y="2076140"/>
                </a:cubicBezTo>
                <a:cubicBezTo>
                  <a:pt x="9237613" y="2076859"/>
                  <a:pt x="9231409" y="2077938"/>
                  <a:pt x="9229970" y="2079377"/>
                </a:cubicBezTo>
                <a:cubicBezTo>
                  <a:pt x="9226283" y="2079377"/>
                  <a:pt x="9224440" y="2078658"/>
                  <a:pt x="9224440" y="2077219"/>
                </a:cubicBezTo>
                <a:lnTo>
                  <a:pt x="9219045" y="2078298"/>
                </a:lnTo>
                <a:lnTo>
                  <a:pt x="9216887" y="2078298"/>
                </a:lnTo>
                <a:cubicBezTo>
                  <a:pt x="9206457" y="2078298"/>
                  <a:pt x="9197690" y="2076500"/>
                  <a:pt x="9190586" y="2072903"/>
                </a:cubicBezTo>
                <a:lnTo>
                  <a:pt x="9187349" y="2073982"/>
                </a:lnTo>
                <a:lnTo>
                  <a:pt x="9176424" y="2064406"/>
                </a:lnTo>
                <a:lnTo>
                  <a:pt x="9174266" y="2064406"/>
                </a:lnTo>
                <a:lnTo>
                  <a:pt x="9174266" y="2069801"/>
                </a:lnTo>
                <a:cubicBezTo>
                  <a:pt x="9174266" y="2071869"/>
                  <a:pt x="9172783" y="2072903"/>
                  <a:pt x="9169816" y="2072903"/>
                </a:cubicBezTo>
                <a:cubicBezTo>
                  <a:pt x="9168197" y="2072903"/>
                  <a:pt x="9163117" y="2068272"/>
                  <a:pt x="9154575" y="2059011"/>
                </a:cubicBezTo>
                <a:cubicBezTo>
                  <a:pt x="9143605" y="2051278"/>
                  <a:pt x="9138120" y="2046602"/>
                  <a:pt x="9138120" y="2044984"/>
                </a:cubicBezTo>
                <a:cubicBezTo>
                  <a:pt x="9132815" y="2039499"/>
                  <a:pt x="9127734" y="2029473"/>
                  <a:pt x="9122879" y="2014907"/>
                </a:cubicBezTo>
                <a:cubicBezTo>
                  <a:pt x="9121980" y="2014907"/>
                  <a:pt x="9121215" y="2010276"/>
                  <a:pt x="9120586" y="2001014"/>
                </a:cubicBezTo>
                <a:lnTo>
                  <a:pt x="9116270" y="2001014"/>
                </a:lnTo>
                <a:lnTo>
                  <a:pt x="9113033" y="2004252"/>
                </a:lnTo>
                <a:cubicBezTo>
                  <a:pt x="9116630" y="2008208"/>
                  <a:pt x="9118428" y="2012479"/>
                  <a:pt x="9118428" y="2017065"/>
                </a:cubicBezTo>
                <a:lnTo>
                  <a:pt x="9118428" y="2018144"/>
                </a:lnTo>
                <a:cubicBezTo>
                  <a:pt x="9118428" y="2023718"/>
                  <a:pt x="9115506" y="2029473"/>
                  <a:pt x="9109661" y="2035408"/>
                </a:cubicBezTo>
                <a:lnTo>
                  <a:pt x="9110875" y="2039724"/>
                </a:lnTo>
                <a:cubicBezTo>
                  <a:pt x="9109346" y="2052942"/>
                  <a:pt x="9106424" y="2062248"/>
                  <a:pt x="9102108" y="2067643"/>
                </a:cubicBezTo>
                <a:lnTo>
                  <a:pt x="9101029" y="2068722"/>
                </a:lnTo>
                <a:lnTo>
                  <a:pt x="9105345" y="2077219"/>
                </a:lnTo>
                <a:cubicBezTo>
                  <a:pt x="9101928" y="2083693"/>
                  <a:pt x="9097927" y="2086930"/>
                  <a:pt x="9093341" y="2086930"/>
                </a:cubicBezTo>
                <a:lnTo>
                  <a:pt x="9081337" y="2071959"/>
                </a:lnTo>
                <a:cubicBezTo>
                  <a:pt x="9079269" y="2071959"/>
                  <a:pt x="9073065" y="2064406"/>
                  <a:pt x="9062724" y="2049300"/>
                </a:cubicBezTo>
                <a:lnTo>
                  <a:pt x="9062724" y="2046063"/>
                </a:lnTo>
                <a:cubicBezTo>
                  <a:pt x="9068749" y="2038600"/>
                  <a:pt x="9075672" y="2032171"/>
                  <a:pt x="9083495" y="2026776"/>
                </a:cubicBezTo>
                <a:cubicBezTo>
                  <a:pt x="9086552" y="2020302"/>
                  <a:pt x="9091633" y="2017065"/>
                  <a:pt x="9098736" y="2017065"/>
                </a:cubicBezTo>
                <a:lnTo>
                  <a:pt x="9098736" y="2014907"/>
                </a:lnTo>
                <a:lnTo>
                  <a:pt x="9097657" y="2013828"/>
                </a:lnTo>
                <a:lnTo>
                  <a:pt x="9097657" y="2012884"/>
                </a:lnTo>
                <a:cubicBezTo>
                  <a:pt x="9100085" y="2007489"/>
                  <a:pt x="9104086" y="2001734"/>
                  <a:pt x="9109661" y="1995619"/>
                </a:cubicBezTo>
                <a:cubicBezTo>
                  <a:pt x="9109661" y="1990584"/>
                  <a:pt x="9112583" y="1985594"/>
                  <a:pt x="9118428" y="1980648"/>
                </a:cubicBezTo>
                <a:lnTo>
                  <a:pt x="9120586" y="1980648"/>
                </a:lnTo>
                <a:cubicBezTo>
                  <a:pt x="9124992" y="1980648"/>
                  <a:pt x="9129398" y="1989235"/>
                  <a:pt x="9133804" y="2006410"/>
                </a:cubicBezTo>
                <a:lnTo>
                  <a:pt x="9134883" y="2007489"/>
                </a:lnTo>
                <a:cubicBezTo>
                  <a:pt x="9134883" y="2009647"/>
                  <a:pt x="9135602" y="2010726"/>
                  <a:pt x="9137041" y="2010726"/>
                </a:cubicBezTo>
                <a:cubicBezTo>
                  <a:pt x="9143425" y="2009287"/>
                  <a:pt x="9149270" y="2004611"/>
                  <a:pt x="9154575" y="1996698"/>
                </a:cubicBezTo>
                <a:cubicBezTo>
                  <a:pt x="9154575" y="1993821"/>
                  <a:pt x="9157857" y="1992382"/>
                  <a:pt x="9164421" y="1992382"/>
                </a:cubicBezTo>
                <a:lnTo>
                  <a:pt x="9173053" y="1984829"/>
                </a:lnTo>
                <a:lnTo>
                  <a:pt x="9178582" y="1979569"/>
                </a:lnTo>
                <a:lnTo>
                  <a:pt x="9181820" y="1981727"/>
                </a:lnTo>
                <a:lnTo>
                  <a:pt x="9183978" y="1981727"/>
                </a:lnTo>
                <a:cubicBezTo>
                  <a:pt x="9185506" y="1981727"/>
                  <a:pt x="9186270" y="1980648"/>
                  <a:pt x="9186270" y="1978490"/>
                </a:cubicBezTo>
                <a:lnTo>
                  <a:pt x="9185191" y="1977411"/>
                </a:lnTo>
                <a:lnTo>
                  <a:pt x="9185191" y="1976332"/>
                </a:lnTo>
                <a:cubicBezTo>
                  <a:pt x="9190766" y="1967700"/>
                  <a:pt x="9196206" y="1963384"/>
                  <a:pt x="9201511" y="1963384"/>
                </a:cubicBezTo>
                <a:lnTo>
                  <a:pt x="9201511" y="1962305"/>
                </a:lnTo>
                <a:lnTo>
                  <a:pt x="9199353" y="1959068"/>
                </a:lnTo>
                <a:cubicBezTo>
                  <a:pt x="9210863" y="1941894"/>
                  <a:pt x="9218865" y="1933307"/>
                  <a:pt x="9223361" y="1933307"/>
                </a:cubicBezTo>
                <a:cubicBezTo>
                  <a:pt x="9227048" y="1933307"/>
                  <a:pt x="9228891" y="1932588"/>
                  <a:pt x="9228891" y="1931149"/>
                </a:cubicBezTo>
                <a:lnTo>
                  <a:pt x="9227812" y="1930070"/>
                </a:lnTo>
                <a:lnTo>
                  <a:pt x="9227812" y="1928991"/>
                </a:lnTo>
                <a:lnTo>
                  <a:pt x="9228891" y="1924810"/>
                </a:lnTo>
                <a:lnTo>
                  <a:pt x="9229970" y="1924810"/>
                </a:lnTo>
                <a:cubicBezTo>
                  <a:pt x="9229970" y="1926878"/>
                  <a:pt x="9232533" y="1928991"/>
                  <a:pt x="9237658" y="1931149"/>
                </a:cubicBezTo>
                <a:lnTo>
                  <a:pt x="9237658" y="1928991"/>
                </a:lnTo>
                <a:lnTo>
                  <a:pt x="9238737" y="1928991"/>
                </a:lnTo>
                <a:cubicBezTo>
                  <a:pt x="9240176" y="1928991"/>
                  <a:pt x="9240895" y="1930430"/>
                  <a:pt x="9240895" y="1933307"/>
                </a:cubicBezTo>
                <a:lnTo>
                  <a:pt x="9246290" y="1933307"/>
                </a:lnTo>
                <a:lnTo>
                  <a:pt x="9246290" y="1932228"/>
                </a:lnTo>
                <a:lnTo>
                  <a:pt x="9244132" y="1928991"/>
                </a:lnTo>
                <a:lnTo>
                  <a:pt x="9244132" y="1927912"/>
                </a:lnTo>
                <a:lnTo>
                  <a:pt x="9246290" y="1925889"/>
                </a:lnTo>
                <a:lnTo>
                  <a:pt x="9252899" y="1927912"/>
                </a:lnTo>
                <a:lnTo>
                  <a:pt x="9249662" y="1924810"/>
                </a:lnTo>
                <a:lnTo>
                  <a:pt x="9235365" y="1927912"/>
                </a:lnTo>
                <a:lnTo>
                  <a:pt x="9227812" y="1921573"/>
                </a:lnTo>
                <a:cubicBezTo>
                  <a:pt x="9235815" y="1908805"/>
                  <a:pt x="9239816" y="1900577"/>
                  <a:pt x="9239816" y="1896891"/>
                </a:cubicBezTo>
                <a:lnTo>
                  <a:pt x="9238737" y="1896891"/>
                </a:lnTo>
                <a:lnTo>
                  <a:pt x="9232128" y="1895812"/>
                </a:lnTo>
                <a:lnTo>
                  <a:pt x="9205962" y="1895812"/>
                </a:lnTo>
                <a:lnTo>
                  <a:pt x="9197195" y="1893654"/>
                </a:lnTo>
                <a:lnTo>
                  <a:pt x="9181820" y="1898914"/>
                </a:lnTo>
                <a:lnTo>
                  <a:pt x="9173053" y="1896891"/>
                </a:lnTo>
                <a:lnTo>
                  <a:pt x="9168737" y="1897835"/>
                </a:lnTo>
                <a:lnTo>
                  <a:pt x="9157812" y="1886101"/>
                </a:lnTo>
                <a:lnTo>
                  <a:pt x="9158891" y="1885022"/>
                </a:lnTo>
                <a:lnTo>
                  <a:pt x="9163342" y="1887180"/>
                </a:lnTo>
                <a:lnTo>
                  <a:pt x="9163342" y="1875311"/>
                </a:lnTo>
                <a:cubicBezTo>
                  <a:pt x="9166219" y="1866049"/>
                  <a:pt x="9167658" y="1858901"/>
                  <a:pt x="9167658" y="1853865"/>
                </a:cubicBezTo>
                <a:cubicBezTo>
                  <a:pt x="9166219" y="1853865"/>
                  <a:pt x="9164780" y="1848156"/>
                  <a:pt x="9163342" y="1836736"/>
                </a:cubicBezTo>
                <a:lnTo>
                  <a:pt x="9163342" y="1830262"/>
                </a:lnTo>
                <a:close/>
                <a:moveTo>
                  <a:pt x="6077153" y="1823114"/>
                </a:moveTo>
                <a:cubicBezTo>
                  <a:pt x="6082458" y="1823114"/>
                  <a:pt x="6088843" y="1825586"/>
                  <a:pt x="6096306" y="1830532"/>
                </a:cubicBezTo>
                <a:lnTo>
                  <a:pt x="6113300" y="1833769"/>
                </a:lnTo>
                <a:cubicBezTo>
                  <a:pt x="6121662" y="1833769"/>
                  <a:pt x="6127732" y="1837321"/>
                  <a:pt x="6131508" y="1844424"/>
                </a:cubicBezTo>
                <a:cubicBezTo>
                  <a:pt x="6122966" y="1854315"/>
                  <a:pt x="6118695" y="1860699"/>
                  <a:pt x="6118695" y="1863576"/>
                </a:cubicBezTo>
                <a:lnTo>
                  <a:pt x="6119774" y="1864655"/>
                </a:lnTo>
                <a:lnTo>
                  <a:pt x="6121932" y="1864655"/>
                </a:lnTo>
                <a:cubicBezTo>
                  <a:pt x="6126338" y="1858991"/>
                  <a:pt x="6130564" y="1856158"/>
                  <a:pt x="6134610" y="1856158"/>
                </a:cubicBezTo>
                <a:lnTo>
                  <a:pt x="6134610" y="1849684"/>
                </a:lnTo>
                <a:cubicBezTo>
                  <a:pt x="6137847" y="1846177"/>
                  <a:pt x="6141759" y="1844424"/>
                  <a:pt x="6146344" y="1844424"/>
                </a:cubicBezTo>
                <a:cubicBezTo>
                  <a:pt x="6150481" y="1845503"/>
                  <a:pt x="6161136" y="1853640"/>
                  <a:pt x="6178310" y="1868837"/>
                </a:cubicBezTo>
                <a:lnTo>
                  <a:pt x="6178310" y="1870995"/>
                </a:lnTo>
                <a:lnTo>
                  <a:pt x="6175208" y="1874232"/>
                </a:lnTo>
                <a:lnTo>
                  <a:pt x="6166576" y="1872074"/>
                </a:lnTo>
                <a:lnTo>
                  <a:pt x="6162395" y="1873153"/>
                </a:lnTo>
                <a:lnTo>
                  <a:pt x="6154842" y="1872074"/>
                </a:lnTo>
                <a:lnTo>
                  <a:pt x="6151739" y="1873153"/>
                </a:lnTo>
                <a:cubicBezTo>
                  <a:pt x="6152099" y="1875311"/>
                  <a:pt x="6155651" y="1878143"/>
                  <a:pt x="6162395" y="1881650"/>
                </a:cubicBezTo>
                <a:lnTo>
                  <a:pt x="6165497" y="1897700"/>
                </a:lnTo>
                <a:lnTo>
                  <a:pt x="6165497" y="1898779"/>
                </a:lnTo>
                <a:lnTo>
                  <a:pt x="6161316" y="1910378"/>
                </a:lnTo>
                <a:cubicBezTo>
                  <a:pt x="6169858" y="1901207"/>
                  <a:pt x="6174129" y="1895542"/>
                  <a:pt x="6174129" y="1893384"/>
                </a:cubicBezTo>
                <a:lnTo>
                  <a:pt x="6173050" y="1885966"/>
                </a:lnTo>
                <a:cubicBezTo>
                  <a:pt x="6174489" y="1885786"/>
                  <a:pt x="6176602" y="1882234"/>
                  <a:pt x="6179389" y="1875311"/>
                </a:cubicBezTo>
                <a:cubicBezTo>
                  <a:pt x="6180828" y="1875311"/>
                  <a:pt x="6181547" y="1871759"/>
                  <a:pt x="6181547" y="1864655"/>
                </a:cubicBezTo>
                <a:cubicBezTo>
                  <a:pt x="6183885" y="1864655"/>
                  <a:pt x="6186358" y="1859665"/>
                  <a:pt x="6188965" y="1849684"/>
                </a:cubicBezTo>
                <a:lnTo>
                  <a:pt x="6186807" y="1843345"/>
                </a:lnTo>
                <a:lnTo>
                  <a:pt x="6186807" y="1842266"/>
                </a:lnTo>
                <a:lnTo>
                  <a:pt x="6199620" y="1828374"/>
                </a:lnTo>
                <a:lnTo>
                  <a:pt x="6205015" y="1827295"/>
                </a:lnTo>
                <a:lnTo>
                  <a:pt x="6208117" y="1827295"/>
                </a:lnTo>
                <a:cubicBezTo>
                  <a:pt x="6217199" y="1827295"/>
                  <a:pt x="6223268" y="1829813"/>
                  <a:pt x="6226326" y="1834848"/>
                </a:cubicBezTo>
                <a:lnTo>
                  <a:pt x="6242241" y="1841187"/>
                </a:lnTo>
                <a:lnTo>
                  <a:pt x="6245478" y="1840108"/>
                </a:lnTo>
                <a:lnTo>
                  <a:pt x="6245478" y="1842266"/>
                </a:lnTo>
                <a:cubicBezTo>
                  <a:pt x="6244039" y="1842266"/>
                  <a:pt x="6243320" y="1843345"/>
                  <a:pt x="6243320" y="1845503"/>
                </a:cubicBezTo>
                <a:lnTo>
                  <a:pt x="6238060" y="1846447"/>
                </a:lnTo>
                <a:lnTo>
                  <a:pt x="6239004" y="1852921"/>
                </a:lnTo>
                <a:lnTo>
                  <a:pt x="6238060" y="1861418"/>
                </a:lnTo>
                <a:lnTo>
                  <a:pt x="6239004" y="1862497"/>
                </a:lnTo>
                <a:lnTo>
                  <a:pt x="6239004" y="1863576"/>
                </a:lnTo>
                <a:lnTo>
                  <a:pt x="6238060" y="1867758"/>
                </a:lnTo>
                <a:lnTo>
                  <a:pt x="6241162" y="1876390"/>
                </a:lnTo>
                <a:lnTo>
                  <a:pt x="6242241" y="1876390"/>
                </a:lnTo>
                <a:lnTo>
                  <a:pt x="6242241" y="1874232"/>
                </a:lnTo>
                <a:lnTo>
                  <a:pt x="6240083" y="1868837"/>
                </a:lnTo>
                <a:cubicBezTo>
                  <a:pt x="6240083" y="1863352"/>
                  <a:pt x="6243994" y="1860160"/>
                  <a:pt x="6251817" y="1859260"/>
                </a:cubicBezTo>
                <a:cubicBezTo>
                  <a:pt x="6251817" y="1857192"/>
                  <a:pt x="6254335" y="1856158"/>
                  <a:pt x="6259370" y="1856158"/>
                </a:cubicBezTo>
                <a:cubicBezTo>
                  <a:pt x="6259370" y="1853820"/>
                  <a:pt x="6262922" y="1851662"/>
                  <a:pt x="6270025" y="1849684"/>
                </a:cubicBezTo>
                <a:lnTo>
                  <a:pt x="6270025" y="1844424"/>
                </a:lnTo>
                <a:lnTo>
                  <a:pt x="6273127" y="1841187"/>
                </a:lnTo>
                <a:lnTo>
                  <a:pt x="6276364" y="1841187"/>
                </a:lnTo>
                <a:lnTo>
                  <a:pt x="6288099" y="1851842"/>
                </a:lnTo>
                <a:cubicBezTo>
                  <a:pt x="6293584" y="1851842"/>
                  <a:pt x="6299968" y="1857147"/>
                  <a:pt x="6307251" y="1867758"/>
                </a:cubicBezTo>
                <a:cubicBezTo>
                  <a:pt x="6307251" y="1874232"/>
                  <a:pt x="6302980" y="1877469"/>
                  <a:pt x="6294438" y="1877469"/>
                </a:cubicBezTo>
                <a:lnTo>
                  <a:pt x="6292280" y="1877469"/>
                </a:lnTo>
                <a:lnTo>
                  <a:pt x="6281625" y="1874232"/>
                </a:lnTo>
                <a:lnTo>
                  <a:pt x="6274206" y="1874232"/>
                </a:lnTo>
                <a:lnTo>
                  <a:pt x="6272048" y="1876390"/>
                </a:lnTo>
                <a:cubicBezTo>
                  <a:pt x="6277983" y="1888438"/>
                  <a:pt x="6281535" y="1894463"/>
                  <a:pt x="6282704" y="1894463"/>
                </a:cubicBezTo>
                <a:lnTo>
                  <a:pt x="6282704" y="1904039"/>
                </a:lnTo>
                <a:cubicBezTo>
                  <a:pt x="6282704" y="1911862"/>
                  <a:pt x="6275960" y="1917886"/>
                  <a:pt x="6262472" y="1922112"/>
                </a:cubicBezTo>
                <a:lnTo>
                  <a:pt x="6256133" y="1922112"/>
                </a:lnTo>
                <a:lnTo>
                  <a:pt x="6256133" y="1924270"/>
                </a:lnTo>
                <a:cubicBezTo>
                  <a:pt x="6258921" y="1924630"/>
                  <a:pt x="6260314" y="1925709"/>
                  <a:pt x="6260314" y="1927507"/>
                </a:cubicBezTo>
                <a:lnTo>
                  <a:pt x="6260314" y="1929665"/>
                </a:lnTo>
                <a:cubicBezTo>
                  <a:pt x="6257527" y="1939376"/>
                  <a:pt x="6255054" y="1945760"/>
                  <a:pt x="6252896" y="1948818"/>
                </a:cubicBezTo>
                <a:lnTo>
                  <a:pt x="6253975" y="1949897"/>
                </a:lnTo>
                <a:lnTo>
                  <a:pt x="6253975" y="1950976"/>
                </a:lnTo>
                <a:lnTo>
                  <a:pt x="6252896" y="1955157"/>
                </a:lnTo>
                <a:lnTo>
                  <a:pt x="6256133" y="1963654"/>
                </a:lnTo>
                <a:lnTo>
                  <a:pt x="6256133" y="1973230"/>
                </a:lnTo>
                <a:cubicBezTo>
                  <a:pt x="6256133" y="1974309"/>
                  <a:pt x="6253661" y="1975748"/>
                  <a:pt x="6248715" y="1977546"/>
                </a:cubicBezTo>
                <a:lnTo>
                  <a:pt x="6244399" y="1976467"/>
                </a:lnTo>
                <a:lnTo>
                  <a:pt x="6238060" y="1978625"/>
                </a:lnTo>
                <a:lnTo>
                  <a:pt x="6235902" y="1978625"/>
                </a:lnTo>
                <a:lnTo>
                  <a:pt x="6231586" y="1977546"/>
                </a:lnTo>
                <a:lnTo>
                  <a:pt x="6225247" y="1979704"/>
                </a:lnTo>
                <a:cubicBezTo>
                  <a:pt x="6213827" y="1978625"/>
                  <a:pt x="6208117" y="1976152"/>
                  <a:pt x="6208117" y="1972286"/>
                </a:cubicBezTo>
                <a:lnTo>
                  <a:pt x="6208117" y="1970128"/>
                </a:lnTo>
                <a:lnTo>
                  <a:pt x="6209196" y="1958394"/>
                </a:lnTo>
                <a:lnTo>
                  <a:pt x="6207173" y="1950976"/>
                </a:lnTo>
                <a:lnTo>
                  <a:pt x="6209196" y="1948818"/>
                </a:lnTo>
                <a:lnTo>
                  <a:pt x="6209196" y="1939242"/>
                </a:lnTo>
                <a:lnTo>
                  <a:pt x="6205015" y="1934926"/>
                </a:lnTo>
                <a:lnTo>
                  <a:pt x="6198541" y="1934926"/>
                </a:lnTo>
                <a:cubicBezTo>
                  <a:pt x="6186493" y="1933307"/>
                  <a:pt x="6180468" y="1931554"/>
                  <a:pt x="6180468" y="1929665"/>
                </a:cubicBezTo>
                <a:cubicBezTo>
                  <a:pt x="6176242" y="1929665"/>
                  <a:pt x="6166666" y="1931778"/>
                  <a:pt x="6151739" y="1936005"/>
                </a:cubicBezTo>
                <a:lnTo>
                  <a:pt x="6143242" y="1932767"/>
                </a:lnTo>
                <a:lnTo>
                  <a:pt x="6136768" y="1932767"/>
                </a:lnTo>
                <a:lnTo>
                  <a:pt x="6128271" y="1934926"/>
                </a:lnTo>
                <a:lnTo>
                  <a:pt x="6127192" y="1934926"/>
                </a:lnTo>
                <a:cubicBezTo>
                  <a:pt x="6124495" y="1932767"/>
                  <a:pt x="6121303" y="1931688"/>
                  <a:pt x="6117616" y="1931688"/>
                </a:cubicBezTo>
                <a:lnTo>
                  <a:pt x="6113300" y="1931688"/>
                </a:lnTo>
                <a:lnTo>
                  <a:pt x="6106961" y="1937084"/>
                </a:lnTo>
                <a:cubicBezTo>
                  <a:pt x="6112626" y="1939691"/>
                  <a:pt x="6121168" y="1941444"/>
                  <a:pt x="6132587" y="1942344"/>
                </a:cubicBezTo>
                <a:lnTo>
                  <a:pt x="6144186" y="1951920"/>
                </a:lnTo>
                <a:lnTo>
                  <a:pt x="6144186" y="1955157"/>
                </a:lnTo>
                <a:cubicBezTo>
                  <a:pt x="6144186" y="1956236"/>
                  <a:pt x="6139960" y="1958034"/>
                  <a:pt x="6131508" y="1960552"/>
                </a:cubicBezTo>
                <a:cubicBezTo>
                  <a:pt x="6131508" y="1964958"/>
                  <a:pt x="6130070" y="1968150"/>
                  <a:pt x="6127192" y="1970128"/>
                </a:cubicBezTo>
                <a:lnTo>
                  <a:pt x="6128271" y="1975388"/>
                </a:lnTo>
                <a:lnTo>
                  <a:pt x="6127192" y="1986043"/>
                </a:lnTo>
                <a:lnTo>
                  <a:pt x="6133531" y="1986043"/>
                </a:lnTo>
                <a:lnTo>
                  <a:pt x="6136768" y="1988201"/>
                </a:lnTo>
                <a:lnTo>
                  <a:pt x="6140005" y="1988201"/>
                </a:lnTo>
                <a:lnTo>
                  <a:pt x="6154842" y="1984964"/>
                </a:lnTo>
                <a:lnTo>
                  <a:pt x="6155921" y="1984964"/>
                </a:lnTo>
                <a:lnTo>
                  <a:pt x="6161316" y="1988201"/>
                </a:lnTo>
                <a:lnTo>
                  <a:pt x="6167655" y="1984964"/>
                </a:lnTo>
                <a:lnTo>
                  <a:pt x="6175208" y="1986043"/>
                </a:lnTo>
                <a:lnTo>
                  <a:pt x="6194360" y="1984964"/>
                </a:lnTo>
                <a:lnTo>
                  <a:pt x="6195439" y="1988201"/>
                </a:lnTo>
                <a:lnTo>
                  <a:pt x="6197462" y="1988201"/>
                </a:lnTo>
                <a:lnTo>
                  <a:pt x="6197462" y="1986043"/>
                </a:lnTo>
                <a:lnTo>
                  <a:pt x="6206094" y="1986043"/>
                </a:lnTo>
                <a:cubicBezTo>
                  <a:pt x="6208702" y="1988201"/>
                  <a:pt x="6211175" y="1989280"/>
                  <a:pt x="6213512" y="1989280"/>
                </a:cubicBezTo>
                <a:lnTo>
                  <a:pt x="6223089" y="1986043"/>
                </a:lnTo>
                <a:lnTo>
                  <a:pt x="6249659" y="1988201"/>
                </a:lnTo>
                <a:cubicBezTo>
                  <a:pt x="6254874" y="1984695"/>
                  <a:pt x="6258426" y="1979390"/>
                  <a:pt x="6260314" y="1972286"/>
                </a:cubicBezTo>
                <a:lnTo>
                  <a:pt x="6265709" y="1971207"/>
                </a:lnTo>
                <a:lnTo>
                  <a:pt x="6267867" y="1971207"/>
                </a:lnTo>
                <a:cubicBezTo>
                  <a:pt x="6272093" y="1974174"/>
                  <a:pt x="6276005" y="1978760"/>
                  <a:pt x="6279601" y="1984964"/>
                </a:cubicBezTo>
                <a:cubicBezTo>
                  <a:pt x="6288953" y="1987842"/>
                  <a:pt x="6295337" y="1991034"/>
                  <a:pt x="6298754" y="1994540"/>
                </a:cubicBezTo>
                <a:lnTo>
                  <a:pt x="6298754" y="1998856"/>
                </a:lnTo>
                <a:cubicBezTo>
                  <a:pt x="6297135" y="2002453"/>
                  <a:pt x="6293943" y="2004252"/>
                  <a:pt x="6289178" y="2004252"/>
                </a:cubicBezTo>
                <a:lnTo>
                  <a:pt x="6291336" y="2006275"/>
                </a:lnTo>
                <a:lnTo>
                  <a:pt x="6290257" y="2013828"/>
                </a:lnTo>
                <a:lnTo>
                  <a:pt x="6290257" y="2015851"/>
                </a:lnTo>
                <a:lnTo>
                  <a:pt x="6292280" y="2027585"/>
                </a:lnTo>
                <a:lnTo>
                  <a:pt x="6289178" y="2029743"/>
                </a:lnTo>
                <a:lnTo>
                  <a:pt x="6283783" y="2029743"/>
                </a:lnTo>
                <a:lnTo>
                  <a:pt x="6283783" y="2036082"/>
                </a:lnTo>
                <a:lnTo>
                  <a:pt x="6285941" y="2036082"/>
                </a:lnTo>
                <a:lnTo>
                  <a:pt x="6290257" y="2032980"/>
                </a:lnTo>
                <a:lnTo>
                  <a:pt x="6291336" y="2034059"/>
                </a:lnTo>
                <a:lnTo>
                  <a:pt x="6291336" y="2036082"/>
                </a:lnTo>
                <a:cubicBezTo>
                  <a:pt x="6287739" y="2039499"/>
                  <a:pt x="6285941" y="2044849"/>
                  <a:pt x="6285941" y="2052132"/>
                </a:cubicBezTo>
                <a:cubicBezTo>
                  <a:pt x="6278478" y="2076949"/>
                  <a:pt x="6266743" y="2089358"/>
                  <a:pt x="6250738" y="2089358"/>
                </a:cubicBezTo>
                <a:lnTo>
                  <a:pt x="6246557" y="2087335"/>
                </a:lnTo>
                <a:cubicBezTo>
                  <a:pt x="6242421" y="2090122"/>
                  <a:pt x="6238509" y="2091876"/>
                  <a:pt x="6234823" y="2092595"/>
                </a:cubicBezTo>
                <a:lnTo>
                  <a:pt x="6233744" y="2093674"/>
                </a:lnTo>
                <a:lnTo>
                  <a:pt x="6230507" y="2093674"/>
                </a:lnTo>
                <a:cubicBezTo>
                  <a:pt x="6228618" y="2093134"/>
                  <a:pt x="6224707" y="2087470"/>
                  <a:pt x="6218773" y="2076680"/>
                </a:cubicBezTo>
                <a:cubicBezTo>
                  <a:pt x="6216165" y="2076680"/>
                  <a:pt x="6214052" y="2073487"/>
                  <a:pt x="6212433" y="2067103"/>
                </a:cubicBezTo>
                <a:cubicBezTo>
                  <a:pt x="6208747" y="2065305"/>
                  <a:pt x="6206634" y="2063147"/>
                  <a:pt x="6206094" y="2060629"/>
                </a:cubicBezTo>
                <a:lnTo>
                  <a:pt x="6205015" y="2061708"/>
                </a:lnTo>
                <a:lnTo>
                  <a:pt x="6203936" y="2061708"/>
                </a:lnTo>
                <a:lnTo>
                  <a:pt x="6201778" y="2059550"/>
                </a:lnTo>
                <a:lnTo>
                  <a:pt x="6202857" y="2056448"/>
                </a:lnTo>
                <a:lnTo>
                  <a:pt x="6201778" y="2056448"/>
                </a:lnTo>
                <a:lnTo>
                  <a:pt x="6197462" y="2055369"/>
                </a:lnTo>
                <a:lnTo>
                  <a:pt x="6193281" y="2056448"/>
                </a:lnTo>
                <a:lnTo>
                  <a:pt x="6192202" y="2055369"/>
                </a:lnTo>
                <a:lnTo>
                  <a:pt x="6192202" y="2054290"/>
                </a:lnTo>
                <a:lnTo>
                  <a:pt x="6193281" y="2053211"/>
                </a:lnTo>
                <a:lnTo>
                  <a:pt x="6200699" y="2053211"/>
                </a:lnTo>
                <a:cubicBezTo>
                  <a:pt x="6222189" y="2050334"/>
                  <a:pt x="6235677" y="2046063"/>
                  <a:pt x="6241162" y="2040398"/>
                </a:cubicBezTo>
                <a:lnTo>
                  <a:pt x="6242241" y="2039319"/>
                </a:lnTo>
                <a:lnTo>
                  <a:pt x="6242241" y="2035138"/>
                </a:lnTo>
                <a:cubicBezTo>
                  <a:pt x="6240802" y="2032261"/>
                  <a:pt x="6239049" y="2030822"/>
                  <a:pt x="6236981" y="2030822"/>
                </a:cubicBezTo>
                <a:cubicBezTo>
                  <a:pt x="6234283" y="2033160"/>
                  <a:pt x="6225022" y="2035273"/>
                  <a:pt x="6209196" y="2037161"/>
                </a:cubicBezTo>
                <a:lnTo>
                  <a:pt x="6200699" y="2034059"/>
                </a:lnTo>
                <a:lnTo>
                  <a:pt x="6182626" y="2035138"/>
                </a:lnTo>
                <a:lnTo>
                  <a:pt x="6173050" y="2034059"/>
                </a:lnTo>
                <a:lnTo>
                  <a:pt x="6157000" y="2038240"/>
                </a:lnTo>
                <a:lnTo>
                  <a:pt x="6144186" y="2038240"/>
                </a:lnTo>
                <a:cubicBezTo>
                  <a:pt x="6140500" y="2034733"/>
                  <a:pt x="6137308" y="2032980"/>
                  <a:pt x="6134610" y="2032980"/>
                </a:cubicBezTo>
                <a:lnTo>
                  <a:pt x="6133531" y="2034059"/>
                </a:lnTo>
                <a:lnTo>
                  <a:pt x="6132587" y="2034059"/>
                </a:lnTo>
                <a:lnTo>
                  <a:pt x="6126113" y="2031901"/>
                </a:lnTo>
                <a:lnTo>
                  <a:pt x="6121932" y="2034059"/>
                </a:lnTo>
                <a:lnTo>
                  <a:pt x="6111277" y="2031901"/>
                </a:lnTo>
                <a:lnTo>
                  <a:pt x="6104803" y="2034059"/>
                </a:lnTo>
                <a:lnTo>
                  <a:pt x="6103724" y="2029743"/>
                </a:lnTo>
                <a:lnTo>
                  <a:pt x="6099543" y="2032980"/>
                </a:lnTo>
                <a:lnTo>
                  <a:pt x="6098464" y="2029743"/>
                </a:lnTo>
                <a:cubicBezTo>
                  <a:pt x="6084976" y="2034688"/>
                  <a:pt x="6075400" y="2037161"/>
                  <a:pt x="6069735" y="2037161"/>
                </a:cubicBezTo>
                <a:cubicBezTo>
                  <a:pt x="6066318" y="2035093"/>
                  <a:pt x="6060968" y="2034059"/>
                  <a:pt x="6053685" y="2034059"/>
                </a:cubicBezTo>
                <a:lnTo>
                  <a:pt x="6048425" y="2034059"/>
                </a:lnTo>
                <a:lnTo>
                  <a:pt x="6045188" y="2030822"/>
                </a:lnTo>
                <a:lnTo>
                  <a:pt x="6045188" y="2029743"/>
                </a:lnTo>
                <a:lnTo>
                  <a:pt x="6049369" y="2025427"/>
                </a:lnTo>
                <a:lnTo>
                  <a:pt x="6052606" y="2028664"/>
                </a:lnTo>
                <a:lnTo>
                  <a:pt x="6055843" y="2027585"/>
                </a:lnTo>
                <a:lnTo>
                  <a:pt x="6056922" y="2028664"/>
                </a:lnTo>
                <a:lnTo>
                  <a:pt x="6068656" y="2027585"/>
                </a:lnTo>
                <a:lnTo>
                  <a:pt x="6068656" y="2026506"/>
                </a:lnTo>
                <a:lnTo>
                  <a:pt x="6060024" y="2025427"/>
                </a:lnTo>
                <a:lnTo>
                  <a:pt x="6059080" y="2026506"/>
                </a:lnTo>
                <a:lnTo>
                  <a:pt x="6058001" y="2026506"/>
                </a:lnTo>
                <a:lnTo>
                  <a:pt x="6053685" y="2025427"/>
                </a:lnTo>
                <a:lnTo>
                  <a:pt x="6053685" y="2023404"/>
                </a:lnTo>
                <a:lnTo>
                  <a:pt x="6069735" y="2022325"/>
                </a:lnTo>
                <a:cubicBezTo>
                  <a:pt x="6069735" y="2023764"/>
                  <a:pt x="6072208" y="2024797"/>
                  <a:pt x="6077153" y="2025427"/>
                </a:cubicBezTo>
                <a:lnTo>
                  <a:pt x="6089966" y="2023404"/>
                </a:lnTo>
                <a:cubicBezTo>
                  <a:pt x="6097610" y="2023943"/>
                  <a:pt x="6102195" y="2024977"/>
                  <a:pt x="6103724" y="2026506"/>
                </a:cubicBezTo>
                <a:lnTo>
                  <a:pt x="6105882" y="2024483"/>
                </a:lnTo>
                <a:lnTo>
                  <a:pt x="6106961" y="2027585"/>
                </a:lnTo>
                <a:cubicBezTo>
                  <a:pt x="6109479" y="2025517"/>
                  <a:pt x="6114829" y="2024483"/>
                  <a:pt x="6123011" y="2024483"/>
                </a:cubicBezTo>
                <a:lnTo>
                  <a:pt x="6128271" y="2026506"/>
                </a:lnTo>
                <a:cubicBezTo>
                  <a:pt x="6131149" y="2024438"/>
                  <a:pt x="6137173" y="2022685"/>
                  <a:pt x="6146344" y="2021246"/>
                </a:cubicBezTo>
                <a:cubicBezTo>
                  <a:pt x="6150301" y="2023044"/>
                  <a:pt x="6157404" y="2024797"/>
                  <a:pt x="6167655" y="2026506"/>
                </a:cubicBezTo>
                <a:cubicBezTo>
                  <a:pt x="6183300" y="2022819"/>
                  <a:pt x="6191842" y="2019268"/>
                  <a:pt x="6193281" y="2015851"/>
                </a:cubicBezTo>
                <a:cubicBezTo>
                  <a:pt x="6195619" y="2012524"/>
                  <a:pt x="6200564" y="2008298"/>
                  <a:pt x="6208117" y="2003172"/>
                </a:cubicBezTo>
                <a:cubicBezTo>
                  <a:pt x="6212254" y="2007039"/>
                  <a:pt x="6217244" y="2010231"/>
                  <a:pt x="6223089" y="2012749"/>
                </a:cubicBezTo>
                <a:lnTo>
                  <a:pt x="6229428" y="2022325"/>
                </a:lnTo>
                <a:lnTo>
                  <a:pt x="6232665" y="2019088"/>
                </a:lnTo>
                <a:lnTo>
                  <a:pt x="6233744" y="2019088"/>
                </a:lnTo>
                <a:lnTo>
                  <a:pt x="6240083" y="2023404"/>
                </a:lnTo>
                <a:lnTo>
                  <a:pt x="6244399" y="2023404"/>
                </a:lnTo>
                <a:lnTo>
                  <a:pt x="6246557" y="1997777"/>
                </a:lnTo>
                <a:lnTo>
                  <a:pt x="6236981" y="1995619"/>
                </a:lnTo>
                <a:lnTo>
                  <a:pt x="6227405" y="1997777"/>
                </a:lnTo>
                <a:lnTo>
                  <a:pt x="6209196" y="1995619"/>
                </a:lnTo>
                <a:lnTo>
                  <a:pt x="6199620" y="1996698"/>
                </a:lnTo>
                <a:lnTo>
                  <a:pt x="6197462" y="1996698"/>
                </a:lnTo>
                <a:cubicBezTo>
                  <a:pt x="6192517" y="1996698"/>
                  <a:pt x="6190044" y="1995979"/>
                  <a:pt x="6190044" y="1994540"/>
                </a:cubicBezTo>
                <a:lnTo>
                  <a:pt x="6167655" y="1997777"/>
                </a:lnTo>
                <a:lnTo>
                  <a:pt x="6164553" y="1997777"/>
                </a:lnTo>
                <a:lnTo>
                  <a:pt x="6149581" y="1995619"/>
                </a:lnTo>
                <a:lnTo>
                  <a:pt x="6135689" y="1997777"/>
                </a:lnTo>
                <a:lnTo>
                  <a:pt x="6132587" y="1997777"/>
                </a:lnTo>
                <a:lnTo>
                  <a:pt x="6131508" y="1996698"/>
                </a:lnTo>
                <a:cubicBezTo>
                  <a:pt x="6128631" y="1996698"/>
                  <a:pt x="6127192" y="1998497"/>
                  <a:pt x="6127192" y="2002093"/>
                </a:cubicBezTo>
                <a:lnTo>
                  <a:pt x="6120853" y="2008433"/>
                </a:lnTo>
                <a:lnTo>
                  <a:pt x="6109119" y="2008433"/>
                </a:lnTo>
                <a:cubicBezTo>
                  <a:pt x="6100577" y="2006634"/>
                  <a:pt x="6096306" y="2005241"/>
                  <a:pt x="6096306" y="2004252"/>
                </a:cubicBezTo>
                <a:lnTo>
                  <a:pt x="6091045" y="2005196"/>
                </a:lnTo>
                <a:cubicBezTo>
                  <a:pt x="6084751" y="2005196"/>
                  <a:pt x="6080840" y="2003442"/>
                  <a:pt x="6079311" y="1999935"/>
                </a:cubicBezTo>
                <a:lnTo>
                  <a:pt x="6079311" y="1998856"/>
                </a:lnTo>
                <a:lnTo>
                  <a:pt x="6087808" y="1974309"/>
                </a:lnTo>
                <a:lnTo>
                  <a:pt x="6089966" y="1961631"/>
                </a:lnTo>
                <a:lnTo>
                  <a:pt x="6087808" y="1956236"/>
                </a:lnTo>
                <a:lnTo>
                  <a:pt x="6093069" y="1933846"/>
                </a:lnTo>
                <a:lnTo>
                  <a:pt x="6091990" y="1932767"/>
                </a:lnTo>
                <a:lnTo>
                  <a:pt x="6091045" y="1932767"/>
                </a:lnTo>
                <a:lnTo>
                  <a:pt x="6072837" y="1933846"/>
                </a:lnTo>
                <a:cubicBezTo>
                  <a:pt x="6067172" y="1932048"/>
                  <a:pt x="6064340" y="1928856"/>
                  <a:pt x="6064340" y="1924270"/>
                </a:cubicBezTo>
                <a:lnTo>
                  <a:pt x="6067577" y="1923191"/>
                </a:lnTo>
                <a:lnTo>
                  <a:pt x="6070679" y="1925349"/>
                </a:lnTo>
                <a:lnTo>
                  <a:pt x="6081334" y="1924270"/>
                </a:lnTo>
                <a:lnTo>
                  <a:pt x="6097385" y="1924270"/>
                </a:lnTo>
                <a:lnTo>
                  <a:pt x="6110198" y="1921033"/>
                </a:lnTo>
                <a:lnTo>
                  <a:pt x="6115458" y="1924270"/>
                </a:lnTo>
                <a:cubicBezTo>
                  <a:pt x="6119234" y="1922112"/>
                  <a:pt x="6122786" y="1921033"/>
                  <a:pt x="6126113" y="1921033"/>
                </a:cubicBezTo>
                <a:lnTo>
                  <a:pt x="6138926" y="1921033"/>
                </a:lnTo>
                <a:lnTo>
                  <a:pt x="6140005" y="1917931"/>
                </a:lnTo>
                <a:cubicBezTo>
                  <a:pt x="6130744" y="1915773"/>
                  <a:pt x="6126113" y="1911862"/>
                  <a:pt x="6126113" y="1906197"/>
                </a:cubicBezTo>
                <a:lnTo>
                  <a:pt x="6126113" y="1901881"/>
                </a:lnTo>
                <a:cubicBezTo>
                  <a:pt x="6128811" y="1901881"/>
                  <a:pt x="6134161" y="1904399"/>
                  <a:pt x="6142163" y="1909434"/>
                </a:cubicBezTo>
                <a:lnTo>
                  <a:pt x="6146344" y="1909434"/>
                </a:lnTo>
                <a:lnTo>
                  <a:pt x="6145265" y="1906197"/>
                </a:lnTo>
                <a:lnTo>
                  <a:pt x="6142163" y="1906197"/>
                </a:lnTo>
                <a:lnTo>
                  <a:pt x="6141084" y="1907276"/>
                </a:lnTo>
                <a:lnTo>
                  <a:pt x="6140005" y="1907276"/>
                </a:lnTo>
                <a:cubicBezTo>
                  <a:pt x="6140005" y="1905298"/>
                  <a:pt x="6137847" y="1903859"/>
                  <a:pt x="6133531" y="1902960"/>
                </a:cubicBezTo>
                <a:cubicBezTo>
                  <a:pt x="6133531" y="1901162"/>
                  <a:pt x="6131778" y="1900083"/>
                  <a:pt x="6128271" y="1899723"/>
                </a:cubicBezTo>
                <a:cubicBezTo>
                  <a:pt x="6128271" y="1897655"/>
                  <a:pt x="6127192" y="1896621"/>
                  <a:pt x="6125034" y="1896621"/>
                </a:cubicBezTo>
                <a:lnTo>
                  <a:pt x="6123955" y="1895542"/>
                </a:lnTo>
                <a:lnTo>
                  <a:pt x="6123955" y="1894463"/>
                </a:lnTo>
                <a:lnTo>
                  <a:pt x="6125034" y="1887045"/>
                </a:lnTo>
                <a:cubicBezTo>
                  <a:pt x="6119369" y="1884347"/>
                  <a:pt x="6116537" y="1879357"/>
                  <a:pt x="6116537" y="1872074"/>
                </a:cubicBezTo>
                <a:lnTo>
                  <a:pt x="6112356" y="1872074"/>
                </a:lnTo>
                <a:lnTo>
                  <a:pt x="6108040" y="1879492"/>
                </a:lnTo>
                <a:cubicBezTo>
                  <a:pt x="6103094" y="1879492"/>
                  <a:pt x="6100622" y="1880930"/>
                  <a:pt x="6100622" y="1883808"/>
                </a:cubicBezTo>
                <a:lnTo>
                  <a:pt x="6101701" y="1884887"/>
                </a:lnTo>
                <a:lnTo>
                  <a:pt x="6101701" y="1885966"/>
                </a:lnTo>
                <a:cubicBezTo>
                  <a:pt x="6096486" y="1894957"/>
                  <a:pt x="6091495" y="1901342"/>
                  <a:pt x="6086729" y="1905118"/>
                </a:cubicBezTo>
                <a:lnTo>
                  <a:pt x="6081334" y="1905118"/>
                </a:lnTo>
                <a:lnTo>
                  <a:pt x="6080390" y="1904039"/>
                </a:lnTo>
                <a:lnTo>
                  <a:pt x="6079311" y="1904039"/>
                </a:lnTo>
                <a:lnTo>
                  <a:pt x="6079311" y="1906197"/>
                </a:lnTo>
                <a:lnTo>
                  <a:pt x="6080390" y="1909434"/>
                </a:lnTo>
                <a:lnTo>
                  <a:pt x="6058001" y="1927507"/>
                </a:lnTo>
                <a:lnTo>
                  <a:pt x="6054764" y="1927507"/>
                </a:lnTo>
                <a:lnTo>
                  <a:pt x="6053685" y="1926428"/>
                </a:lnTo>
                <a:lnTo>
                  <a:pt x="6052606" y="1927507"/>
                </a:lnTo>
                <a:lnTo>
                  <a:pt x="6046267" y="1927507"/>
                </a:lnTo>
                <a:lnTo>
                  <a:pt x="6044109" y="1925349"/>
                </a:lnTo>
                <a:cubicBezTo>
                  <a:pt x="6044109" y="1921933"/>
                  <a:pt x="6050853" y="1910918"/>
                  <a:pt x="6064340" y="1892305"/>
                </a:cubicBezTo>
                <a:cubicBezTo>
                  <a:pt x="6065419" y="1882414"/>
                  <a:pt x="6066498" y="1877469"/>
                  <a:pt x="6067577" y="1877469"/>
                </a:cubicBezTo>
                <a:lnTo>
                  <a:pt x="6064340" y="1872074"/>
                </a:lnTo>
                <a:lnTo>
                  <a:pt x="6064340" y="1870995"/>
                </a:lnTo>
                <a:cubicBezTo>
                  <a:pt x="6064340" y="1867668"/>
                  <a:pt x="6067532" y="1863756"/>
                  <a:pt x="6073916" y="1859260"/>
                </a:cubicBezTo>
                <a:lnTo>
                  <a:pt x="6070679" y="1852921"/>
                </a:lnTo>
                <a:lnTo>
                  <a:pt x="6071758" y="1844424"/>
                </a:lnTo>
                <a:lnTo>
                  <a:pt x="6068656" y="1829453"/>
                </a:lnTo>
                <a:lnTo>
                  <a:pt x="6072837" y="1826216"/>
                </a:lnTo>
                <a:lnTo>
                  <a:pt x="6073916" y="1827295"/>
                </a:lnTo>
                <a:lnTo>
                  <a:pt x="6074995" y="1827295"/>
                </a:lnTo>
                <a:close/>
                <a:moveTo>
                  <a:pt x="183564" y="1818379"/>
                </a:moveTo>
                <a:lnTo>
                  <a:pt x="181407" y="1820537"/>
                </a:lnTo>
                <a:lnTo>
                  <a:pt x="181407" y="1822695"/>
                </a:lnTo>
                <a:lnTo>
                  <a:pt x="192061" y="1826876"/>
                </a:lnTo>
                <a:lnTo>
                  <a:pt x="194220" y="1822695"/>
                </a:lnTo>
                <a:lnTo>
                  <a:pt x="193141" y="1819458"/>
                </a:lnTo>
                <a:lnTo>
                  <a:pt x="194220" y="1818379"/>
                </a:lnTo>
                <a:close/>
                <a:moveTo>
                  <a:pt x="2165102" y="1781860"/>
                </a:moveTo>
                <a:lnTo>
                  <a:pt x="2165102" y="1782939"/>
                </a:lnTo>
                <a:lnTo>
                  <a:pt x="2167126" y="1782939"/>
                </a:lnTo>
                <a:lnTo>
                  <a:pt x="2167126" y="1781860"/>
                </a:lnTo>
                <a:close/>
                <a:moveTo>
                  <a:pt x="130154" y="1777916"/>
                </a:moveTo>
                <a:cubicBezTo>
                  <a:pt x="148677" y="1789606"/>
                  <a:pt x="157938" y="1798822"/>
                  <a:pt x="157938" y="1805566"/>
                </a:cubicBezTo>
                <a:lnTo>
                  <a:pt x="157938" y="1806645"/>
                </a:lnTo>
                <a:lnTo>
                  <a:pt x="151599" y="1813119"/>
                </a:lnTo>
                <a:lnTo>
                  <a:pt x="130154" y="1812040"/>
                </a:lnTo>
                <a:lnTo>
                  <a:pt x="123815" y="1813119"/>
                </a:lnTo>
                <a:cubicBezTo>
                  <a:pt x="119588" y="1810242"/>
                  <a:pt x="116396" y="1808803"/>
                  <a:pt x="114238" y="1808803"/>
                </a:cubicBezTo>
                <a:lnTo>
                  <a:pt x="109922" y="1813119"/>
                </a:lnTo>
                <a:lnTo>
                  <a:pt x="101425" y="1812040"/>
                </a:lnTo>
                <a:lnTo>
                  <a:pt x="96165" y="1814198"/>
                </a:lnTo>
                <a:cubicBezTo>
                  <a:pt x="89331" y="1809882"/>
                  <a:pt x="84701" y="1807724"/>
                  <a:pt x="82273" y="1807724"/>
                </a:cubicBezTo>
                <a:lnTo>
                  <a:pt x="68382" y="1812040"/>
                </a:lnTo>
                <a:lnTo>
                  <a:pt x="63122" y="1812040"/>
                </a:lnTo>
                <a:lnTo>
                  <a:pt x="64065" y="1821616"/>
                </a:lnTo>
                <a:lnTo>
                  <a:pt x="60963" y="1832271"/>
                </a:lnTo>
                <a:lnTo>
                  <a:pt x="62042" y="1833350"/>
                </a:lnTo>
                <a:lnTo>
                  <a:pt x="62042" y="1834429"/>
                </a:lnTo>
                <a:lnTo>
                  <a:pt x="60963" y="1842926"/>
                </a:lnTo>
                <a:lnTo>
                  <a:pt x="62042" y="1850345"/>
                </a:lnTo>
                <a:lnTo>
                  <a:pt x="65145" y="1850345"/>
                </a:lnTo>
                <a:lnTo>
                  <a:pt x="77958" y="1852503"/>
                </a:lnTo>
                <a:lnTo>
                  <a:pt x="84432" y="1850345"/>
                </a:lnTo>
                <a:lnTo>
                  <a:pt x="85510" y="1850345"/>
                </a:lnTo>
                <a:cubicBezTo>
                  <a:pt x="90456" y="1850345"/>
                  <a:pt x="92928" y="1851783"/>
                  <a:pt x="92928" y="1854661"/>
                </a:cubicBezTo>
                <a:lnTo>
                  <a:pt x="92928" y="1856819"/>
                </a:lnTo>
                <a:lnTo>
                  <a:pt x="94007" y="1856819"/>
                </a:lnTo>
                <a:cubicBezTo>
                  <a:pt x="97694" y="1851783"/>
                  <a:pt x="102639" y="1849266"/>
                  <a:pt x="108843" y="1849266"/>
                </a:cubicBezTo>
                <a:lnTo>
                  <a:pt x="115317" y="1840768"/>
                </a:lnTo>
                <a:lnTo>
                  <a:pt x="118554" y="1840768"/>
                </a:lnTo>
                <a:cubicBezTo>
                  <a:pt x="119903" y="1840768"/>
                  <a:pt x="120577" y="1841847"/>
                  <a:pt x="120577" y="1844005"/>
                </a:cubicBezTo>
                <a:lnTo>
                  <a:pt x="122735" y="1844005"/>
                </a:lnTo>
                <a:cubicBezTo>
                  <a:pt x="123995" y="1844005"/>
                  <a:pt x="125074" y="1841892"/>
                  <a:pt x="125972" y="1837666"/>
                </a:cubicBezTo>
                <a:lnTo>
                  <a:pt x="124893" y="1833350"/>
                </a:lnTo>
                <a:cubicBezTo>
                  <a:pt x="124893" y="1831912"/>
                  <a:pt x="125972" y="1831192"/>
                  <a:pt x="128131" y="1831192"/>
                </a:cubicBezTo>
                <a:cubicBezTo>
                  <a:pt x="138022" y="1832451"/>
                  <a:pt x="142967" y="1835643"/>
                  <a:pt x="142967" y="1840768"/>
                </a:cubicBezTo>
                <a:cubicBezTo>
                  <a:pt x="148003" y="1840768"/>
                  <a:pt x="152992" y="1843286"/>
                  <a:pt x="157938" y="1848321"/>
                </a:cubicBezTo>
                <a:lnTo>
                  <a:pt x="160097" y="1848321"/>
                </a:lnTo>
                <a:cubicBezTo>
                  <a:pt x="161534" y="1848321"/>
                  <a:pt x="163288" y="1844050"/>
                  <a:pt x="165357" y="1835508"/>
                </a:cubicBezTo>
                <a:lnTo>
                  <a:pt x="164277" y="1820537"/>
                </a:lnTo>
                <a:lnTo>
                  <a:pt x="168594" y="1817300"/>
                </a:lnTo>
                <a:lnTo>
                  <a:pt x="168594" y="1816221"/>
                </a:lnTo>
                <a:cubicBezTo>
                  <a:pt x="165086" y="1812894"/>
                  <a:pt x="163334" y="1806510"/>
                  <a:pt x="163334" y="1797069"/>
                </a:cubicBezTo>
                <a:cubicBezTo>
                  <a:pt x="161894" y="1796529"/>
                  <a:pt x="160456" y="1793337"/>
                  <a:pt x="159017" y="1787493"/>
                </a:cubicBezTo>
                <a:lnTo>
                  <a:pt x="162254" y="1783177"/>
                </a:lnTo>
                <a:lnTo>
                  <a:pt x="165357" y="1783177"/>
                </a:lnTo>
                <a:lnTo>
                  <a:pt x="173988" y="1785335"/>
                </a:lnTo>
                <a:lnTo>
                  <a:pt x="180327" y="1781153"/>
                </a:lnTo>
                <a:lnTo>
                  <a:pt x="187745" y="1781153"/>
                </a:lnTo>
                <a:cubicBezTo>
                  <a:pt x="193141" y="1781963"/>
                  <a:pt x="196018" y="1783356"/>
                  <a:pt x="196378" y="1785335"/>
                </a:cubicBezTo>
                <a:lnTo>
                  <a:pt x="203796" y="1784256"/>
                </a:lnTo>
                <a:cubicBezTo>
                  <a:pt x="206313" y="1784256"/>
                  <a:pt x="209145" y="1785694"/>
                  <a:pt x="212293" y="1788572"/>
                </a:cubicBezTo>
                <a:lnTo>
                  <a:pt x="213372" y="1788572"/>
                </a:lnTo>
                <a:lnTo>
                  <a:pt x="218767" y="1787493"/>
                </a:lnTo>
                <a:lnTo>
                  <a:pt x="219712" y="1788572"/>
                </a:lnTo>
                <a:lnTo>
                  <a:pt x="219712" y="1789651"/>
                </a:lnTo>
                <a:cubicBezTo>
                  <a:pt x="219712" y="1791809"/>
                  <a:pt x="216879" y="1796439"/>
                  <a:pt x="211214" y="1803543"/>
                </a:cubicBezTo>
                <a:cubicBezTo>
                  <a:pt x="209775" y="1807409"/>
                  <a:pt x="209056" y="1813434"/>
                  <a:pt x="209056" y="1821616"/>
                </a:cubicBezTo>
                <a:lnTo>
                  <a:pt x="210135" y="1824853"/>
                </a:lnTo>
                <a:lnTo>
                  <a:pt x="209056" y="1825932"/>
                </a:lnTo>
                <a:lnTo>
                  <a:pt x="204876" y="1825932"/>
                </a:lnTo>
                <a:lnTo>
                  <a:pt x="198402" y="1823774"/>
                </a:lnTo>
                <a:lnTo>
                  <a:pt x="198402" y="1824853"/>
                </a:lnTo>
                <a:cubicBezTo>
                  <a:pt x="206224" y="1826921"/>
                  <a:pt x="210135" y="1828675"/>
                  <a:pt x="210135" y="1830113"/>
                </a:cubicBezTo>
                <a:lnTo>
                  <a:pt x="210135" y="1848321"/>
                </a:lnTo>
                <a:lnTo>
                  <a:pt x="212293" y="1850345"/>
                </a:lnTo>
                <a:cubicBezTo>
                  <a:pt x="215350" y="1850165"/>
                  <a:pt x="219981" y="1844500"/>
                  <a:pt x="226186" y="1833350"/>
                </a:cubicBezTo>
                <a:lnTo>
                  <a:pt x="230367" y="1833350"/>
                </a:lnTo>
                <a:lnTo>
                  <a:pt x="231446" y="1834429"/>
                </a:lnTo>
                <a:lnTo>
                  <a:pt x="232525" y="1833350"/>
                </a:lnTo>
                <a:lnTo>
                  <a:pt x="233604" y="1833350"/>
                </a:lnTo>
                <a:cubicBezTo>
                  <a:pt x="235041" y="1833350"/>
                  <a:pt x="235762" y="1834429"/>
                  <a:pt x="235762" y="1836587"/>
                </a:cubicBezTo>
                <a:lnTo>
                  <a:pt x="236841" y="1835508"/>
                </a:lnTo>
                <a:lnTo>
                  <a:pt x="238999" y="1835508"/>
                </a:lnTo>
                <a:lnTo>
                  <a:pt x="253834" y="1850345"/>
                </a:lnTo>
                <a:cubicBezTo>
                  <a:pt x="259049" y="1850345"/>
                  <a:pt x="264041" y="1853582"/>
                  <a:pt x="268807" y="1860056"/>
                </a:cubicBezTo>
                <a:lnTo>
                  <a:pt x="268807" y="1863158"/>
                </a:lnTo>
                <a:cubicBezTo>
                  <a:pt x="262961" y="1869002"/>
                  <a:pt x="259770" y="1874352"/>
                  <a:pt x="259229" y="1879208"/>
                </a:cubicBezTo>
                <a:lnTo>
                  <a:pt x="261387" y="1892021"/>
                </a:lnTo>
                <a:lnTo>
                  <a:pt x="261387" y="1893100"/>
                </a:lnTo>
                <a:cubicBezTo>
                  <a:pt x="259229" y="1895708"/>
                  <a:pt x="258150" y="1898180"/>
                  <a:pt x="258150" y="1900518"/>
                </a:cubicBezTo>
                <a:lnTo>
                  <a:pt x="258150" y="1906857"/>
                </a:lnTo>
                <a:cubicBezTo>
                  <a:pt x="260309" y="1909555"/>
                  <a:pt x="261387" y="1912073"/>
                  <a:pt x="261387" y="1914410"/>
                </a:cubicBezTo>
                <a:cubicBezTo>
                  <a:pt x="259409" y="1914410"/>
                  <a:pt x="257970" y="1922548"/>
                  <a:pt x="257071" y="1938823"/>
                </a:cubicBezTo>
                <a:lnTo>
                  <a:pt x="255992" y="1939902"/>
                </a:lnTo>
                <a:lnTo>
                  <a:pt x="258150" y="1942060"/>
                </a:lnTo>
                <a:lnTo>
                  <a:pt x="258150" y="1943139"/>
                </a:lnTo>
                <a:cubicBezTo>
                  <a:pt x="258150" y="1944578"/>
                  <a:pt x="257071" y="1945297"/>
                  <a:pt x="254913" y="1945297"/>
                </a:cubicBezTo>
                <a:lnTo>
                  <a:pt x="257071" y="1955952"/>
                </a:lnTo>
                <a:lnTo>
                  <a:pt x="255992" y="1964449"/>
                </a:lnTo>
                <a:lnTo>
                  <a:pt x="257071" y="1969844"/>
                </a:lnTo>
                <a:lnTo>
                  <a:pt x="253834" y="1976183"/>
                </a:lnTo>
                <a:cubicBezTo>
                  <a:pt x="255273" y="1977802"/>
                  <a:pt x="256353" y="1984186"/>
                  <a:pt x="257071" y="1995336"/>
                </a:cubicBezTo>
                <a:cubicBezTo>
                  <a:pt x="253834" y="2013139"/>
                  <a:pt x="249203" y="2022041"/>
                  <a:pt x="243180" y="2022041"/>
                </a:cubicBezTo>
                <a:lnTo>
                  <a:pt x="243180" y="2023120"/>
                </a:lnTo>
                <a:lnTo>
                  <a:pt x="244259" y="2024199"/>
                </a:lnTo>
                <a:lnTo>
                  <a:pt x="244259" y="2025278"/>
                </a:lnTo>
                <a:cubicBezTo>
                  <a:pt x="241292" y="2033730"/>
                  <a:pt x="234907" y="2037956"/>
                  <a:pt x="225107" y="2037956"/>
                </a:cubicBezTo>
                <a:lnTo>
                  <a:pt x="221870" y="2037956"/>
                </a:lnTo>
                <a:lnTo>
                  <a:pt x="219712" y="2035933"/>
                </a:lnTo>
                <a:lnTo>
                  <a:pt x="216609" y="2035933"/>
                </a:lnTo>
                <a:cubicBezTo>
                  <a:pt x="216609" y="2038361"/>
                  <a:pt x="213057" y="2040114"/>
                  <a:pt x="205954" y="2041193"/>
                </a:cubicBezTo>
                <a:lnTo>
                  <a:pt x="203796" y="2041193"/>
                </a:lnTo>
                <a:cubicBezTo>
                  <a:pt x="200918" y="2041193"/>
                  <a:pt x="198761" y="2036563"/>
                  <a:pt x="197322" y="2027301"/>
                </a:cubicBezTo>
                <a:cubicBezTo>
                  <a:pt x="195613" y="2027301"/>
                  <a:pt x="194579" y="2024109"/>
                  <a:pt x="194220" y="2017725"/>
                </a:cubicBezTo>
                <a:cubicBezTo>
                  <a:pt x="191523" y="2012060"/>
                  <a:pt x="186891" y="2007115"/>
                  <a:pt x="180327" y="2002889"/>
                </a:cubicBezTo>
                <a:cubicBezTo>
                  <a:pt x="180327" y="2000011"/>
                  <a:pt x="179608" y="1998573"/>
                  <a:pt x="178169" y="1998573"/>
                </a:cubicBezTo>
                <a:lnTo>
                  <a:pt x="174932" y="1998573"/>
                </a:lnTo>
                <a:cubicBezTo>
                  <a:pt x="174932" y="2007295"/>
                  <a:pt x="172459" y="2013319"/>
                  <a:pt x="167514" y="2016646"/>
                </a:cubicBezTo>
                <a:cubicBezTo>
                  <a:pt x="164728" y="2022221"/>
                  <a:pt x="161894" y="2025773"/>
                  <a:pt x="159017" y="2027301"/>
                </a:cubicBezTo>
                <a:lnTo>
                  <a:pt x="154701" y="2025278"/>
                </a:lnTo>
                <a:cubicBezTo>
                  <a:pt x="154701" y="2031662"/>
                  <a:pt x="152948" y="2034854"/>
                  <a:pt x="149441" y="2034854"/>
                </a:cubicBezTo>
                <a:cubicBezTo>
                  <a:pt x="147284" y="2034854"/>
                  <a:pt x="145125" y="2036248"/>
                  <a:pt x="142967" y="2039035"/>
                </a:cubicBezTo>
                <a:lnTo>
                  <a:pt x="141888" y="2039035"/>
                </a:lnTo>
                <a:cubicBezTo>
                  <a:pt x="140539" y="2039035"/>
                  <a:pt x="139865" y="2036922"/>
                  <a:pt x="139865" y="2032696"/>
                </a:cubicBezTo>
                <a:lnTo>
                  <a:pt x="137707" y="2032696"/>
                </a:lnTo>
                <a:cubicBezTo>
                  <a:pt x="137707" y="2035574"/>
                  <a:pt x="135550" y="2037012"/>
                  <a:pt x="131233" y="2037012"/>
                </a:cubicBezTo>
                <a:lnTo>
                  <a:pt x="123815" y="2035933"/>
                </a:lnTo>
                <a:cubicBezTo>
                  <a:pt x="120309" y="2040879"/>
                  <a:pt x="116396" y="2043351"/>
                  <a:pt x="112080" y="2043351"/>
                </a:cubicBezTo>
                <a:lnTo>
                  <a:pt x="107765" y="2043351"/>
                </a:lnTo>
                <a:cubicBezTo>
                  <a:pt x="102819" y="2043351"/>
                  <a:pt x="99627" y="2039800"/>
                  <a:pt x="98188" y="2032696"/>
                </a:cubicBezTo>
                <a:lnTo>
                  <a:pt x="97109" y="2032696"/>
                </a:lnTo>
                <a:lnTo>
                  <a:pt x="98188" y="2027301"/>
                </a:lnTo>
                <a:cubicBezTo>
                  <a:pt x="98188" y="2017410"/>
                  <a:pt x="91085" y="2009273"/>
                  <a:pt x="76878" y="2002889"/>
                </a:cubicBezTo>
                <a:lnTo>
                  <a:pt x="76878" y="1993313"/>
                </a:lnTo>
                <a:lnTo>
                  <a:pt x="74720" y="1993313"/>
                </a:lnTo>
                <a:lnTo>
                  <a:pt x="75799" y="1994257"/>
                </a:lnTo>
                <a:lnTo>
                  <a:pt x="75799" y="2003968"/>
                </a:lnTo>
                <a:lnTo>
                  <a:pt x="72697" y="2003968"/>
                </a:lnTo>
                <a:lnTo>
                  <a:pt x="69460" y="2002889"/>
                </a:lnTo>
                <a:lnTo>
                  <a:pt x="69460" y="2003968"/>
                </a:lnTo>
                <a:lnTo>
                  <a:pt x="68382" y="2004912"/>
                </a:lnTo>
                <a:lnTo>
                  <a:pt x="68382" y="2005991"/>
                </a:lnTo>
                <a:lnTo>
                  <a:pt x="69460" y="2010307"/>
                </a:lnTo>
                <a:cubicBezTo>
                  <a:pt x="53454" y="2030179"/>
                  <a:pt x="41361" y="2040114"/>
                  <a:pt x="33178" y="2040114"/>
                </a:cubicBezTo>
                <a:lnTo>
                  <a:pt x="32100" y="2039035"/>
                </a:lnTo>
                <a:lnTo>
                  <a:pt x="32100" y="2037956"/>
                </a:lnTo>
                <a:cubicBezTo>
                  <a:pt x="32100" y="2034450"/>
                  <a:pt x="35292" y="2030583"/>
                  <a:pt x="41676" y="2026357"/>
                </a:cubicBezTo>
                <a:lnTo>
                  <a:pt x="41676" y="2023120"/>
                </a:lnTo>
                <a:cubicBezTo>
                  <a:pt x="40327" y="2023120"/>
                  <a:pt x="39652" y="2022041"/>
                  <a:pt x="39652" y="2019883"/>
                </a:cubicBezTo>
                <a:cubicBezTo>
                  <a:pt x="45497" y="2011341"/>
                  <a:pt x="50803" y="2000686"/>
                  <a:pt x="55567" y="1987918"/>
                </a:cubicBezTo>
                <a:cubicBezTo>
                  <a:pt x="57007" y="1987918"/>
                  <a:pt x="58086" y="1984366"/>
                  <a:pt x="58805" y="1977262"/>
                </a:cubicBezTo>
                <a:lnTo>
                  <a:pt x="64065" y="1967686"/>
                </a:lnTo>
                <a:lnTo>
                  <a:pt x="63122" y="1959189"/>
                </a:lnTo>
                <a:cubicBezTo>
                  <a:pt x="64290" y="1953434"/>
                  <a:pt x="65323" y="1950557"/>
                  <a:pt x="66223" y="1950557"/>
                </a:cubicBezTo>
                <a:lnTo>
                  <a:pt x="63122" y="1939902"/>
                </a:lnTo>
                <a:cubicBezTo>
                  <a:pt x="65009" y="1929292"/>
                  <a:pt x="68560" y="1923987"/>
                  <a:pt x="73776" y="1923987"/>
                </a:cubicBezTo>
                <a:lnTo>
                  <a:pt x="77958" y="1918592"/>
                </a:lnTo>
                <a:lnTo>
                  <a:pt x="76878" y="1918592"/>
                </a:lnTo>
                <a:lnTo>
                  <a:pt x="75799" y="1919671"/>
                </a:lnTo>
                <a:lnTo>
                  <a:pt x="74720" y="1919671"/>
                </a:lnTo>
                <a:cubicBezTo>
                  <a:pt x="72652" y="1919671"/>
                  <a:pt x="71618" y="1918277"/>
                  <a:pt x="71618" y="1915489"/>
                </a:cubicBezTo>
                <a:lnTo>
                  <a:pt x="67302" y="1915489"/>
                </a:lnTo>
                <a:lnTo>
                  <a:pt x="67302" y="1913331"/>
                </a:lnTo>
                <a:cubicBezTo>
                  <a:pt x="67302" y="1909735"/>
                  <a:pt x="68382" y="1906183"/>
                  <a:pt x="70539" y="1902676"/>
                </a:cubicBezTo>
                <a:lnTo>
                  <a:pt x="69460" y="1894044"/>
                </a:lnTo>
                <a:lnTo>
                  <a:pt x="74720" y="1892021"/>
                </a:lnTo>
                <a:lnTo>
                  <a:pt x="74720" y="1889863"/>
                </a:lnTo>
                <a:lnTo>
                  <a:pt x="73776" y="1890942"/>
                </a:lnTo>
                <a:lnTo>
                  <a:pt x="71618" y="1890942"/>
                </a:lnTo>
                <a:lnTo>
                  <a:pt x="69460" y="1888784"/>
                </a:lnTo>
                <a:lnTo>
                  <a:pt x="69460" y="1885547"/>
                </a:lnTo>
                <a:lnTo>
                  <a:pt x="71618" y="1871655"/>
                </a:lnTo>
                <a:lnTo>
                  <a:pt x="73776" y="1871655"/>
                </a:lnTo>
                <a:lnTo>
                  <a:pt x="73776" y="1873813"/>
                </a:lnTo>
                <a:lnTo>
                  <a:pt x="74720" y="1872734"/>
                </a:lnTo>
                <a:lnTo>
                  <a:pt x="75799" y="1872734"/>
                </a:lnTo>
                <a:lnTo>
                  <a:pt x="74720" y="1871655"/>
                </a:lnTo>
                <a:lnTo>
                  <a:pt x="74720" y="1869632"/>
                </a:lnTo>
                <a:lnTo>
                  <a:pt x="77958" y="1869632"/>
                </a:lnTo>
                <a:lnTo>
                  <a:pt x="77958" y="1867474"/>
                </a:lnTo>
                <a:lnTo>
                  <a:pt x="76878" y="1868553"/>
                </a:lnTo>
                <a:lnTo>
                  <a:pt x="73776" y="1868553"/>
                </a:lnTo>
                <a:cubicBezTo>
                  <a:pt x="71438" y="1864237"/>
                  <a:pt x="68560" y="1862079"/>
                  <a:pt x="65145" y="1862079"/>
                </a:cubicBezTo>
                <a:cubicBezTo>
                  <a:pt x="65145" y="1863697"/>
                  <a:pt x="62311" y="1864776"/>
                  <a:pt x="56647" y="1865316"/>
                </a:cubicBezTo>
                <a:lnTo>
                  <a:pt x="56647" y="1866395"/>
                </a:lnTo>
                <a:lnTo>
                  <a:pt x="58805" y="1866395"/>
                </a:lnTo>
                <a:lnTo>
                  <a:pt x="63122" y="1865316"/>
                </a:lnTo>
                <a:lnTo>
                  <a:pt x="65145" y="1868553"/>
                </a:lnTo>
                <a:lnTo>
                  <a:pt x="62042" y="1883389"/>
                </a:lnTo>
                <a:lnTo>
                  <a:pt x="65145" y="1892021"/>
                </a:lnTo>
                <a:cubicBezTo>
                  <a:pt x="65145" y="1896966"/>
                  <a:pt x="64469" y="1899439"/>
                  <a:pt x="63122" y="1899439"/>
                </a:cubicBezTo>
                <a:lnTo>
                  <a:pt x="64065" y="1904699"/>
                </a:lnTo>
                <a:lnTo>
                  <a:pt x="64065" y="1905778"/>
                </a:lnTo>
                <a:lnTo>
                  <a:pt x="55567" y="1931405"/>
                </a:lnTo>
                <a:cubicBezTo>
                  <a:pt x="56466" y="1940666"/>
                  <a:pt x="57545" y="1946016"/>
                  <a:pt x="58805" y="1947455"/>
                </a:cubicBezTo>
                <a:cubicBezTo>
                  <a:pt x="58805" y="1949343"/>
                  <a:pt x="55972" y="1954648"/>
                  <a:pt x="50307" y="1963370"/>
                </a:cubicBezTo>
                <a:cubicBezTo>
                  <a:pt x="46352" y="1986479"/>
                  <a:pt x="37809" y="2004957"/>
                  <a:pt x="24681" y="2018804"/>
                </a:cubicBezTo>
                <a:cubicBezTo>
                  <a:pt x="14880" y="2031123"/>
                  <a:pt x="8856" y="2037866"/>
                  <a:pt x="6609" y="2039035"/>
                </a:cubicBezTo>
                <a:lnTo>
                  <a:pt x="5530" y="2039035"/>
                </a:lnTo>
                <a:lnTo>
                  <a:pt x="2293" y="2037012"/>
                </a:lnTo>
                <a:cubicBezTo>
                  <a:pt x="8676" y="2010307"/>
                  <a:pt x="13307" y="1994302"/>
                  <a:pt x="16184" y="1988997"/>
                </a:cubicBezTo>
                <a:lnTo>
                  <a:pt x="16184" y="1977262"/>
                </a:lnTo>
                <a:lnTo>
                  <a:pt x="18342" y="1974025"/>
                </a:lnTo>
                <a:lnTo>
                  <a:pt x="18342" y="1969844"/>
                </a:lnTo>
                <a:lnTo>
                  <a:pt x="16184" y="1955952"/>
                </a:lnTo>
                <a:cubicBezTo>
                  <a:pt x="18252" y="1955413"/>
                  <a:pt x="19286" y="1952580"/>
                  <a:pt x="19286" y="1947455"/>
                </a:cubicBezTo>
                <a:lnTo>
                  <a:pt x="19286" y="1932484"/>
                </a:lnTo>
                <a:cubicBezTo>
                  <a:pt x="21444" y="1929966"/>
                  <a:pt x="22523" y="1926414"/>
                  <a:pt x="22523" y="1921829"/>
                </a:cubicBezTo>
                <a:lnTo>
                  <a:pt x="20366" y="1916434"/>
                </a:lnTo>
                <a:lnTo>
                  <a:pt x="22523" y="1910094"/>
                </a:lnTo>
                <a:lnTo>
                  <a:pt x="20366" y="1907936"/>
                </a:lnTo>
                <a:lnTo>
                  <a:pt x="20366" y="1903755"/>
                </a:lnTo>
                <a:lnTo>
                  <a:pt x="19286" y="1894044"/>
                </a:lnTo>
                <a:lnTo>
                  <a:pt x="20366" y="1890942"/>
                </a:lnTo>
                <a:lnTo>
                  <a:pt x="19286" y="1884468"/>
                </a:lnTo>
                <a:cubicBezTo>
                  <a:pt x="20006" y="1877365"/>
                  <a:pt x="21444" y="1873813"/>
                  <a:pt x="23603" y="1873813"/>
                </a:cubicBezTo>
                <a:lnTo>
                  <a:pt x="21444" y="1863158"/>
                </a:lnTo>
                <a:cubicBezTo>
                  <a:pt x="23242" y="1863158"/>
                  <a:pt x="24321" y="1860325"/>
                  <a:pt x="24681" y="1854661"/>
                </a:cubicBezTo>
                <a:cubicBezTo>
                  <a:pt x="23242" y="1854661"/>
                  <a:pt x="22523" y="1856099"/>
                  <a:pt x="22523" y="1858977"/>
                </a:cubicBezTo>
                <a:lnTo>
                  <a:pt x="21444" y="1860056"/>
                </a:lnTo>
                <a:lnTo>
                  <a:pt x="19286" y="1860056"/>
                </a:lnTo>
                <a:lnTo>
                  <a:pt x="19286" y="1852503"/>
                </a:lnTo>
                <a:cubicBezTo>
                  <a:pt x="19286" y="1848816"/>
                  <a:pt x="20366" y="1845624"/>
                  <a:pt x="22523" y="1842926"/>
                </a:cubicBezTo>
                <a:lnTo>
                  <a:pt x="22523" y="1839689"/>
                </a:lnTo>
                <a:lnTo>
                  <a:pt x="20366" y="1831192"/>
                </a:lnTo>
                <a:lnTo>
                  <a:pt x="21444" y="1822695"/>
                </a:lnTo>
                <a:cubicBezTo>
                  <a:pt x="21444" y="1807229"/>
                  <a:pt x="19331" y="1795495"/>
                  <a:pt x="15105" y="1787493"/>
                </a:cubicBezTo>
                <a:lnTo>
                  <a:pt x="17263" y="1785335"/>
                </a:lnTo>
                <a:lnTo>
                  <a:pt x="19286" y="1785335"/>
                </a:lnTo>
                <a:lnTo>
                  <a:pt x="32100" y="1789651"/>
                </a:lnTo>
                <a:lnTo>
                  <a:pt x="39652" y="1788572"/>
                </a:lnTo>
                <a:cubicBezTo>
                  <a:pt x="40193" y="1790550"/>
                  <a:pt x="44418" y="1793023"/>
                  <a:pt x="52330" y="1795990"/>
                </a:cubicBezTo>
                <a:cubicBezTo>
                  <a:pt x="52330" y="1797428"/>
                  <a:pt x="55567" y="1798148"/>
                  <a:pt x="62042" y="1798148"/>
                </a:cubicBezTo>
                <a:lnTo>
                  <a:pt x="66223" y="1802464"/>
                </a:lnTo>
                <a:lnTo>
                  <a:pt x="71618" y="1801385"/>
                </a:lnTo>
                <a:lnTo>
                  <a:pt x="77958" y="1803543"/>
                </a:lnTo>
                <a:lnTo>
                  <a:pt x="92928" y="1799227"/>
                </a:lnTo>
                <a:lnTo>
                  <a:pt x="101425" y="1799227"/>
                </a:lnTo>
                <a:lnTo>
                  <a:pt x="109922" y="1801385"/>
                </a:lnTo>
                <a:cubicBezTo>
                  <a:pt x="118286" y="1793922"/>
                  <a:pt x="122916" y="1787178"/>
                  <a:pt x="123815" y="1781153"/>
                </a:cubicBezTo>
                <a:close/>
                <a:moveTo>
                  <a:pt x="8720964" y="1777628"/>
                </a:moveTo>
                <a:lnTo>
                  <a:pt x="8723122" y="1779786"/>
                </a:lnTo>
                <a:lnTo>
                  <a:pt x="8724201" y="1779786"/>
                </a:lnTo>
                <a:lnTo>
                  <a:pt x="8722043" y="1777628"/>
                </a:lnTo>
                <a:close/>
                <a:moveTo>
                  <a:pt x="8773835" y="1776549"/>
                </a:moveTo>
                <a:lnTo>
                  <a:pt x="8773835" y="1779786"/>
                </a:lnTo>
                <a:lnTo>
                  <a:pt x="8774914" y="1779786"/>
                </a:lnTo>
                <a:lnTo>
                  <a:pt x="8774914" y="1776549"/>
                </a:lnTo>
                <a:close/>
                <a:moveTo>
                  <a:pt x="8684413" y="1775470"/>
                </a:moveTo>
                <a:lnTo>
                  <a:pt x="8684413" y="1778707"/>
                </a:lnTo>
                <a:lnTo>
                  <a:pt x="8685492" y="1778707"/>
                </a:lnTo>
                <a:lnTo>
                  <a:pt x="8685492" y="1775470"/>
                </a:lnTo>
                <a:close/>
                <a:moveTo>
                  <a:pt x="4163005" y="1774442"/>
                </a:moveTo>
                <a:lnTo>
                  <a:pt x="4163005" y="1775521"/>
                </a:lnTo>
                <a:lnTo>
                  <a:pt x="4166242" y="1775521"/>
                </a:lnTo>
                <a:lnTo>
                  <a:pt x="4166242" y="1774442"/>
                </a:lnTo>
                <a:close/>
                <a:moveTo>
                  <a:pt x="3729260" y="1773582"/>
                </a:moveTo>
                <a:lnTo>
                  <a:pt x="3729260" y="1774661"/>
                </a:lnTo>
                <a:lnTo>
                  <a:pt x="3731418" y="1774661"/>
                </a:lnTo>
                <a:lnTo>
                  <a:pt x="3731418" y="1773582"/>
                </a:lnTo>
                <a:close/>
                <a:moveTo>
                  <a:pt x="8240956" y="1773447"/>
                </a:moveTo>
                <a:lnTo>
                  <a:pt x="8240956" y="1777763"/>
                </a:lnTo>
                <a:lnTo>
                  <a:pt x="8242035" y="1777763"/>
                </a:lnTo>
                <a:lnTo>
                  <a:pt x="8242035" y="1773447"/>
                </a:lnTo>
                <a:close/>
                <a:moveTo>
                  <a:pt x="8628304" y="1772233"/>
                </a:moveTo>
                <a:lnTo>
                  <a:pt x="8628304" y="1775470"/>
                </a:lnTo>
                <a:lnTo>
                  <a:pt x="8629384" y="1775470"/>
                </a:lnTo>
                <a:lnTo>
                  <a:pt x="8629384" y="1772233"/>
                </a:lnTo>
                <a:close/>
                <a:moveTo>
                  <a:pt x="3087401" y="1769805"/>
                </a:moveTo>
                <a:lnTo>
                  <a:pt x="3085243" y="1771963"/>
                </a:lnTo>
                <a:lnTo>
                  <a:pt x="3085243" y="1773042"/>
                </a:lnTo>
                <a:lnTo>
                  <a:pt x="3088480" y="1773042"/>
                </a:lnTo>
                <a:lnTo>
                  <a:pt x="3088480" y="1769805"/>
                </a:lnTo>
                <a:close/>
                <a:moveTo>
                  <a:pt x="2160786" y="1768103"/>
                </a:moveTo>
                <a:lnTo>
                  <a:pt x="2158629" y="1770126"/>
                </a:lnTo>
                <a:lnTo>
                  <a:pt x="2158629" y="1771205"/>
                </a:lnTo>
                <a:lnTo>
                  <a:pt x="2160786" y="1769047"/>
                </a:lnTo>
                <a:close/>
                <a:moveTo>
                  <a:pt x="8716648" y="1766838"/>
                </a:moveTo>
                <a:lnTo>
                  <a:pt x="8716648" y="1767917"/>
                </a:lnTo>
                <a:lnTo>
                  <a:pt x="8732833" y="1773312"/>
                </a:lnTo>
                <a:lnTo>
                  <a:pt x="8736070" y="1776549"/>
                </a:lnTo>
                <a:lnTo>
                  <a:pt x="8740386" y="1775470"/>
                </a:lnTo>
                <a:lnTo>
                  <a:pt x="8740386" y="1774391"/>
                </a:lnTo>
                <a:cubicBezTo>
                  <a:pt x="8736430" y="1774391"/>
                  <a:pt x="8731754" y="1772593"/>
                  <a:pt x="8726359" y="1768996"/>
                </a:cubicBezTo>
                <a:lnTo>
                  <a:pt x="8717727" y="1766838"/>
                </a:lnTo>
                <a:close/>
                <a:moveTo>
                  <a:pt x="8244193" y="1766838"/>
                </a:moveTo>
                <a:lnTo>
                  <a:pt x="8243114" y="1768052"/>
                </a:lnTo>
                <a:lnTo>
                  <a:pt x="8243114" y="1769131"/>
                </a:lnTo>
                <a:lnTo>
                  <a:pt x="8244193" y="1770210"/>
                </a:lnTo>
                <a:lnTo>
                  <a:pt x="8246486" y="1770210"/>
                </a:lnTo>
                <a:lnTo>
                  <a:pt x="8246486" y="1769131"/>
                </a:lnTo>
                <a:close/>
                <a:moveTo>
                  <a:pt x="8712332" y="1765759"/>
                </a:moveTo>
                <a:lnTo>
                  <a:pt x="8712332" y="1767917"/>
                </a:lnTo>
                <a:lnTo>
                  <a:pt x="8715569" y="1767917"/>
                </a:lnTo>
                <a:lnTo>
                  <a:pt x="8715569" y="1766838"/>
                </a:lnTo>
                <a:close/>
                <a:moveTo>
                  <a:pt x="5188622" y="1765354"/>
                </a:moveTo>
                <a:lnTo>
                  <a:pt x="5190780" y="1767512"/>
                </a:lnTo>
                <a:lnTo>
                  <a:pt x="5190780" y="1765354"/>
                </a:lnTo>
                <a:close/>
                <a:moveTo>
                  <a:pt x="8608882" y="1764680"/>
                </a:moveTo>
                <a:lnTo>
                  <a:pt x="8607803" y="1765759"/>
                </a:lnTo>
                <a:lnTo>
                  <a:pt x="8607803" y="1766838"/>
                </a:lnTo>
                <a:lnTo>
                  <a:pt x="8611040" y="1766838"/>
                </a:lnTo>
                <a:close/>
                <a:moveTo>
                  <a:pt x="8699384" y="1763601"/>
                </a:moveTo>
                <a:lnTo>
                  <a:pt x="8697226" y="1765759"/>
                </a:lnTo>
                <a:lnTo>
                  <a:pt x="8697226" y="1768996"/>
                </a:lnTo>
                <a:lnTo>
                  <a:pt x="8699384" y="1771154"/>
                </a:lnTo>
                <a:lnTo>
                  <a:pt x="8701542" y="1771154"/>
                </a:lnTo>
                <a:lnTo>
                  <a:pt x="8702621" y="1764680"/>
                </a:lnTo>
                <a:lnTo>
                  <a:pt x="8701542" y="1763601"/>
                </a:lnTo>
                <a:close/>
                <a:moveTo>
                  <a:pt x="1190384" y="1763331"/>
                </a:moveTo>
                <a:lnTo>
                  <a:pt x="1190384" y="1767647"/>
                </a:lnTo>
                <a:lnTo>
                  <a:pt x="1192543" y="1767647"/>
                </a:lnTo>
                <a:lnTo>
                  <a:pt x="1192543" y="1763331"/>
                </a:lnTo>
                <a:close/>
                <a:moveTo>
                  <a:pt x="8632620" y="1762522"/>
                </a:moveTo>
                <a:cubicBezTo>
                  <a:pt x="8631182" y="1762522"/>
                  <a:pt x="8630462" y="1763601"/>
                  <a:pt x="8630462" y="1765759"/>
                </a:cubicBezTo>
                <a:lnTo>
                  <a:pt x="8630462" y="1767917"/>
                </a:lnTo>
                <a:lnTo>
                  <a:pt x="8631542" y="1767917"/>
                </a:lnTo>
                <a:close/>
                <a:moveTo>
                  <a:pt x="8260648" y="1762522"/>
                </a:moveTo>
                <a:lnTo>
                  <a:pt x="8258490" y="1769131"/>
                </a:lnTo>
                <a:lnTo>
                  <a:pt x="8264964" y="1771289"/>
                </a:lnTo>
                <a:lnTo>
                  <a:pt x="8268336" y="1771289"/>
                </a:lnTo>
                <a:lnTo>
                  <a:pt x="8268336" y="1769131"/>
                </a:lnTo>
                <a:cubicBezTo>
                  <a:pt x="8268336" y="1765264"/>
                  <a:pt x="8267212" y="1763062"/>
                  <a:pt x="8264964" y="1762522"/>
                </a:cubicBezTo>
                <a:close/>
                <a:moveTo>
                  <a:pt x="8683334" y="1761443"/>
                </a:moveTo>
                <a:lnTo>
                  <a:pt x="8683334" y="1768996"/>
                </a:lnTo>
                <a:lnTo>
                  <a:pt x="8684413" y="1768996"/>
                </a:lnTo>
                <a:lnTo>
                  <a:pt x="8684413" y="1761443"/>
                </a:lnTo>
                <a:close/>
                <a:moveTo>
                  <a:pt x="5223554" y="1760904"/>
                </a:moveTo>
                <a:lnTo>
                  <a:pt x="5219238" y="1764141"/>
                </a:lnTo>
                <a:lnTo>
                  <a:pt x="5219238" y="1765354"/>
                </a:lnTo>
                <a:cubicBezTo>
                  <a:pt x="5219238" y="1766973"/>
                  <a:pt x="5221801" y="1768052"/>
                  <a:pt x="5226926" y="1768591"/>
                </a:cubicBezTo>
                <a:lnTo>
                  <a:pt x="5230163" y="1763062"/>
                </a:lnTo>
                <a:lnTo>
                  <a:pt x="5230163" y="1761983"/>
                </a:lnTo>
                <a:close/>
                <a:moveTo>
                  <a:pt x="4267534" y="1760550"/>
                </a:moveTo>
                <a:lnTo>
                  <a:pt x="4263218" y="1761629"/>
                </a:lnTo>
                <a:lnTo>
                  <a:pt x="4263218" y="1762708"/>
                </a:lnTo>
                <a:lnTo>
                  <a:pt x="4266455" y="1762708"/>
                </a:lnTo>
                <a:lnTo>
                  <a:pt x="4266455" y="1761629"/>
                </a:lnTo>
                <a:lnTo>
                  <a:pt x="4267534" y="1762708"/>
                </a:lnTo>
                <a:lnTo>
                  <a:pt x="4274952" y="1762708"/>
                </a:lnTo>
                <a:lnTo>
                  <a:pt x="4274952" y="1761629"/>
                </a:lnTo>
                <a:close/>
                <a:moveTo>
                  <a:pt x="8686571" y="1760364"/>
                </a:moveTo>
                <a:lnTo>
                  <a:pt x="8686571" y="1762522"/>
                </a:lnTo>
                <a:lnTo>
                  <a:pt x="8691831" y="1762522"/>
                </a:lnTo>
                <a:lnTo>
                  <a:pt x="8693989" y="1760364"/>
                </a:lnTo>
                <a:close/>
                <a:moveTo>
                  <a:pt x="5083419" y="1759825"/>
                </a:moveTo>
                <a:lnTo>
                  <a:pt x="5081261" y="1761983"/>
                </a:lnTo>
                <a:lnTo>
                  <a:pt x="5084498" y="1765354"/>
                </a:lnTo>
                <a:lnTo>
                  <a:pt x="5086791" y="1763062"/>
                </a:lnTo>
                <a:lnTo>
                  <a:pt x="5086791" y="1761983"/>
                </a:lnTo>
                <a:lnTo>
                  <a:pt x="5084498" y="1759825"/>
                </a:lnTo>
                <a:close/>
                <a:moveTo>
                  <a:pt x="8635858" y="1758206"/>
                </a:moveTo>
                <a:lnTo>
                  <a:pt x="8633700" y="1760364"/>
                </a:lnTo>
                <a:lnTo>
                  <a:pt x="8633700" y="1761443"/>
                </a:lnTo>
                <a:lnTo>
                  <a:pt x="8635858" y="1759285"/>
                </a:lnTo>
                <a:close/>
                <a:moveTo>
                  <a:pt x="4164084" y="1757448"/>
                </a:moveTo>
                <a:lnTo>
                  <a:pt x="4164084" y="1758392"/>
                </a:lnTo>
                <a:lnTo>
                  <a:pt x="4166242" y="1758392"/>
                </a:lnTo>
                <a:lnTo>
                  <a:pt x="4166242" y="1757448"/>
                </a:lnTo>
                <a:close/>
                <a:moveTo>
                  <a:pt x="4170558" y="1755290"/>
                </a:moveTo>
                <a:lnTo>
                  <a:pt x="4170558" y="1756369"/>
                </a:lnTo>
                <a:lnTo>
                  <a:pt x="4172716" y="1756369"/>
                </a:lnTo>
                <a:lnTo>
                  <a:pt x="4172716" y="1755290"/>
                </a:lnTo>
                <a:close/>
                <a:moveTo>
                  <a:pt x="8612119" y="1753890"/>
                </a:moveTo>
                <a:lnTo>
                  <a:pt x="8612119" y="1754969"/>
                </a:lnTo>
                <a:cubicBezTo>
                  <a:pt x="8613558" y="1761443"/>
                  <a:pt x="8615356" y="1764680"/>
                  <a:pt x="8617514" y="1764680"/>
                </a:cubicBezTo>
                <a:cubicBezTo>
                  <a:pt x="8621830" y="1763062"/>
                  <a:pt x="8623988" y="1761623"/>
                  <a:pt x="8623988" y="1760364"/>
                </a:cubicBezTo>
                <a:lnTo>
                  <a:pt x="8623988" y="1759285"/>
                </a:lnTo>
                <a:lnTo>
                  <a:pt x="8617514" y="1753890"/>
                </a:lnTo>
                <a:close/>
                <a:moveTo>
                  <a:pt x="3731418" y="1752946"/>
                </a:moveTo>
                <a:lnTo>
                  <a:pt x="3729260" y="1755104"/>
                </a:lnTo>
                <a:lnTo>
                  <a:pt x="3729260" y="1756183"/>
                </a:lnTo>
                <a:lnTo>
                  <a:pt x="3731418" y="1756183"/>
                </a:lnTo>
                <a:close/>
                <a:moveTo>
                  <a:pt x="8689673" y="1752811"/>
                </a:moveTo>
                <a:lnTo>
                  <a:pt x="8689673" y="1753890"/>
                </a:lnTo>
                <a:lnTo>
                  <a:pt x="8693989" y="1756048"/>
                </a:lnTo>
                <a:lnTo>
                  <a:pt x="8692910" y="1752811"/>
                </a:lnTo>
                <a:close/>
                <a:moveTo>
                  <a:pt x="8599171" y="1752811"/>
                </a:moveTo>
                <a:lnTo>
                  <a:pt x="8599171" y="1758206"/>
                </a:lnTo>
                <a:lnTo>
                  <a:pt x="8602408" y="1758206"/>
                </a:lnTo>
                <a:lnTo>
                  <a:pt x="8602408" y="1754969"/>
                </a:lnTo>
                <a:lnTo>
                  <a:pt x="8600250" y="1752811"/>
                </a:lnTo>
                <a:close/>
                <a:moveTo>
                  <a:pt x="5184171" y="1752137"/>
                </a:moveTo>
                <a:lnTo>
                  <a:pt x="5184171" y="1754295"/>
                </a:lnTo>
                <a:lnTo>
                  <a:pt x="5185250" y="1757667"/>
                </a:lnTo>
                <a:lnTo>
                  <a:pt x="5186329" y="1757667"/>
                </a:lnTo>
                <a:lnTo>
                  <a:pt x="5186329" y="1756588"/>
                </a:lnTo>
                <a:lnTo>
                  <a:pt x="5185250" y="1752137"/>
                </a:lnTo>
                <a:close/>
                <a:moveTo>
                  <a:pt x="7082487" y="1751937"/>
                </a:moveTo>
                <a:lnTo>
                  <a:pt x="7079250" y="1753016"/>
                </a:lnTo>
                <a:lnTo>
                  <a:pt x="7079250" y="1754095"/>
                </a:lnTo>
                <a:lnTo>
                  <a:pt x="7086803" y="1753016"/>
                </a:lnTo>
                <a:lnTo>
                  <a:pt x="7086803" y="1751937"/>
                </a:lnTo>
                <a:close/>
                <a:moveTo>
                  <a:pt x="8770598" y="1751732"/>
                </a:moveTo>
                <a:lnTo>
                  <a:pt x="8770598" y="1754969"/>
                </a:lnTo>
                <a:cubicBezTo>
                  <a:pt x="8770598" y="1758026"/>
                  <a:pt x="8773116" y="1761263"/>
                  <a:pt x="8778151" y="1764680"/>
                </a:cubicBezTo>
                <a:lnTo>
                  <a:pt x="8778151" y="1767917"/>
                </a:lnTo>
                <a:lnTo>
                  <a:pt x="8783546" y="1765759"/>
                </a:lnTo>
                <a:lnTo>
                  <a:pt x="8783546" y="1764680"/>
                </a:lnTo>
                <a:cubicBezTo>
                  <a:pt x="8781388" y="1762342"/>
                  <a:pt x="8780309" y="1760184"/>
                  <a:pt x="8780309" y="1758206"/>
                </a:cubicBezTo>
                <a:lnTo>
                  <a:pt x="8779230" y="1759285"/>
                </a:lnTo>
                <a:lnTo>
                  <a:pt x="8778151" y="1759285"/>
                </a:lnTo>
                <a:close/>
                <a:moveTo>
                  <a:pt x="8239877" y="1751732"/>
                </a:moveTo>
                <a:lnTo>
                  <a:pt x="8238798" y="1762522"/>
                </a:lnTo>
                <a:lnTo>
                  <a:pt x="8238798" y="1765759"/>
                </a:lnTo>
                <a:lnTo>
                  <a:pt x="8239877" y="1765759"/>
                </a:lnTo>
                <a:lnTo>
                  <a:pt x="8240956" y="1756048"/>
                </a:lnTo>
                <a:lnTo>
                  <a:pt x="8240956" y="1751732"/>
                </a:lnTo>
                <a:close/>
                <a:moveTo>
                  <a:pt x="6797644" y="1751379"/>
                </a:moveTo>
                <a:lnTo>
                  <a:pt x="6797644" y="1754616"/>
                </a:lnTo>
                <a:lnTo>
                  <a:pt x="6798723" y="1754616"/>
                </a:lnTo>
                <a:lnTo>
                  <a:pt x="6798723" y="1751379"/>
                </a:lnTo>
                <a:close/>
                <a:moveTo>
                  <a:pt x="1745113" y="1751327"/>
                </a:moveTo>
                <a:lnTo>
                  <a:pt x="1744034" y="1752406"/>
                </a:lnTo>
                <a:lnTo>
                  <a:pt x="1744034" y="1753485"/>
                </a:lnTo>
                <a:lnTo>
                  <a:pt x="1746192" y="1755643"/>
                </a:lnTo>
                <a:lnTo>
                  <a:pt x="1749429" y="1755643"/>
                </a:lnTo>
                <a:lnTo>
                  <a:pt x="1749429" y="1752406"/>
                </a:lnTo>
                <a:close/>
                <a:moveTo>
                  <a:pt x="2197066" y="1750974"/>
                </a:moveTo>
                <a:lnTo>
                  <a:pt x="2189514" y="1759471"/>
                </a:lnTo>
                <a:lnTo>
                  <a:pt x="2189514" y="1762708"/>
                </a:lnTo>
                <a:lnTo>
                  <a:pt x="2191672" y="1762708"/>
                </a:lnTo>
                <a:cubicBezTo>
                  <a:pt x="2195629" y="1762708"/>
                  <a:pt x="2198506" y="1760955"/>
                  <a:pt x="2200305" y="1757448"/>
                </a:cubicBezTo>
                <a:lnTo>
                  <a:pt x="2200305" y="1754211"/>
                </a:lnTo>
                <a:close/>
                <a:moveTo>
                  <a:pt x="8141418" y="1750653"/>
                </a:moveTo>
                <a:cubicBezTo>
                  <a:pt x="8144655" y="1754250"/>
                  <a:pt x="8147218" y="1756048"/>
                  <a:pt x="8149106" y="1756048"/>
                </a:cubicBezTo>
                <a:lnTo>
                  <a:pt x="8150185" y="1756048"/>
                </a:lnTo>
                <a:lnTo>
                  <a:pt x="8150185" y="1754969"/>
                </a:lnTo>
                <a:cubicBezTo>
                  <a:pt x="8148386" y="1754969"/>
                  <a:pt x="8145824" y="1753530"/>
                  <a:pt x="8142497" y="1750653"/>
                </a:cubicBezTo>
                <a:close/>
                <a:moveTo>
                  <a:pt x="2212038" y="1748816"/>
                </a:moveTo>
                <a:cubicBezTo>
                  <a:pt x="2208441" y="1750614"/>
                  <a:pt x="2206644" y="1753492"/>
                  <a:pt x="2206644" y="1757448"/>
                </a:cubicBezTo>
                <a:lnTo>
                  <a:pt x="2206644" y="1758392"/>
                </a:lnTo>
                <a:lnTo>
                  <a:pt x="2208802" y="1760550"/>
                </a:lnTo>
                <a:lnTo>
                  <a:pt x="2209881" y="1760550"/>
                </a:lnTo>
                <a:close/>
                <a:moveTo>
                  <a:pt x="579141" y="1748765"/>
                </a:moveTo>
                <a:lnTo>
                  <a:pt x="579141" y="1750788"/>
                </a:lnTo>
                <a:lnTo>
                  <a:pt x="584266" y="1753890"/>
                </a:lnTo>
                <a:lnTo>
                  <a:pt x="586290" y="1753890"/>
                </a:lnTo>
                <a:lnTo>
                  <a:pt x="586290" y="1751867"/>
                </a:lnTo>
                <a:cubicBezTo>
                  <a:pt x="582872" y="1751867"/>
                  <a:pt x="581164" y="1750833"/>
                  <a:pt x="581164" y="1748765"/>
                </a:cubicBezTo>
                <a:close/>
                <a:moveTo>
                  <a:pt x="4151271" y="1747737"/>
                </a:moveTo>
                <a:lnTo>
                  <a:pt x="4149248" y="1749895"/>
                </a:lnTo>
                <a:lnTo>
                  <a:pt x="4149248" y="1750974"/>
                </a:lnTo>
                <a:lnTo>
                  <a:pt x="4152350" y="1750974"/>
                </a:lnTo>
                <a:lnTo>
                  <a:pt x="4152350" y="1747737"/>
                </a:lnTo>
                <a:close/>
                <a:moveTo>
                  <a:pt x="1735403" y="1745932"/>
                </a:moveTo>
                <a:lnTo>
                  <a:pt x="1734325" y="1747011"/>
                </a:lnTo>
                <a:lnTo>
                  <a:pt x="1734325" y="1748090"/>
                </a:lnTo>
                <a:lnTo>
                  <a:pt x="1737560" y="1750248"/>
                </a:lnTo>
                <a:lnTo>
                  <a:pt x="1739719" y="1748090"/>
                </a:lnTo>
                <a:lnTo>
                  <a:pt x="1739719" y="1747011"/>
                </a:lnTo>
                <a:close/>
                <a:moveTo>
                  <a:pt x="9193554" y="1745714"/>
                </a:moveTo>
                <a:cubicBezTo>
                  <a:pt x="9193194" y="1749850"/>
                  <a:pt x="9192115" y="1753087"/>
                  <a:pt x="9190317" y="1755425"/>
                </a:cubicBezTo>
                <a:lnTo>
                  <a:pt x="9193554" y="1758527"/>
                </a:lnTo>
                <a:lnTo>
                  <a:pt x="9195712" y="1758527"/>
                </a:lnTo>
                <a:cubicBezTo>
                  <a:pt x="9197780" y="1757987"/>
                  <a:pt x="9199533" y="1755515"/>
                  <a:pt x="9200972" y="1751109"/>
                </a:cubicBezTo>
                <a:cubicBezTo>
                  <a:pt x="9199533" y="1747872"/>
                  <a:pt x="9198139" y="1746074"/>
                  <a:pt x="9196791" y="1745714"/>
                </a:cubicBezTo>
                <a:close/>
                <a:moveTo>
                  <a:pt x="3704443" y="1745393"/>
                </a:moveTo>
                <a:lnTo>
                  <a:pt x="3704443" y="1747551"/>
                </a:lnTo>
                <a:lnTo>
                  <a:pt x="3705522" y="1747551"/>
                </a:lnTo>
                <a:lnTo>
                  <a:pt x="3705522" y="1745393"/>
                </a:lnTo>
                <a:close/>
                <a:moveTo>
                  <a:pt x="7750832" y="1744719"/>
                </a:moveTo>
                <a:lnTo>
                  <a:pt x="7750832" y="1745798"/>
                </a:lnTo>
                <a:lnTo>
                  <a:pt x="7752990" y="1745798"/>
                </a:lnTo>
                <a:lnTo>
                  <a:pt x="7752990" y="1744719"/>
                </a:lnTo>
                <a:close/>
                <a:moveTo>
                  <a:pt x="7697961" y="1744719"/>
                </a:moveTo>
                <a:lnTo>
                  <a:pt x="7697961" y="1747956"/>
                </a:lnTo>
                <a:lnTo>
                  <a:pt x="7700119" y="1745798"/>
                </a:lnTo>
                <a:lnTo>
                  <a:pt x="7700119" y="1744719"/>
                </a:lnTo>
                <a:close/>
                <a:moveTo>
                  <a:pt x="7661275" y="1744719"/>
                </a:moveTo>
                <a:lnTo>
                  <a:pt x="7661275" y="1745798"/>
                </a:lnTo>
                <a:lnTo>
                  <a:pt x="7664512" y="1749035"/>
                </a:lnTo>
                <a:lnTo>
                  <a:pt x="7664512" y="1744719"/>
                </a:lnTo>
                <a:close/>
                <a:moveTo>
                  <a:pt x="7651564" y="1744719"/>
                </a:moveTo>
                <a:lnTo>
                  <a:pt x="7651564" y="1745798"/>
                </a:lnTo>
                <a:lnTo>
                  <a:pt x="7653722" y="1745798"/>
                </a:lnTo>
                <a:lnTo>
                  <a:pt x="7653722" y="1744719"/>
                </a:lnTo>
                <a:close/>
                <a:moveTo>
                  <a:pt x="7642932" y="1744719"/>
                </a:moveTo>
                <a:lnTo>
                  <a:pt x="7642932" y="1746877"/>
                </a:lnTo>
                <a:lnTo>
                  <a:pt x="7646169" y="1746877"/>
                </a:lnTo>
                <a:lnTo>
                  <a:pt x="7646169" y="1744719"/>
                </a:lnTo>
                <a:close/>
                <a:moveTo>
                  <a:pt x="2171441" y="1743556"/>
                </a:moveTo>
                <a:lnTo>
                  <a:pt x="2168205" y="1744635"/>
                </a:lnTo>
                <a:lnTo>
                  <a:pt x="2168205" y="1745714"/>
                </a:lnTo>
                <a:lnTo>
                  <a:pt x="2170363" y="1745714"/>
                </a:lnTo>
                <a:lnTo>
                  <a:pt x="2173599" y="1744635"/>
                </a:lnTo>
                <a:lnTo>
                  <a:pt x="2173599" y="1743556"/>
                </a:lnTo>
                <a:close/>
                <a:moveTo>
                  <a:pt x="2165102" y="1743556"/>
                </a:moveTo>
                <a:lnTo>
                  <a:pt x="2164023" y="1744635"/>
                </a:lnTo>
                <a:lnTo>
                  <a:pt x="2166180" y="1750974"/>
                </a:lnTo>
                <a:lnTo>
                  <a:pt x="2166180" y="1752053"/>
                </a:lnTo>
                <a:lnTo>
                  <a:pt x="2165102" y="1753132"/>
                </a:lnTo>
                <a:lnTo>
                  <a:pt x="2166180" y="1754211"/>
                </a:lnTo>
                <a:lnTo>
                  <a:pt x="2166180" y="1755290"/>
                </a:lnTo>
                <a:lnTo>
                  <a:pt x="2162944" y="1762708"/>
                </a:lnTo>
                <a:lnTo>
                  <a:pt x="2162944" y="1763787"/>
                </a:lnTo>
                <a:lnTo>
                  <a:pt x="2164023" y="1763787"/>
                </a:lnTo>
                <a:lnTo>
                  <a:pt x="2167126" y="1753132"/>
                </a:lnTo>
                <a:lnTo>
                  <a:pt x="2167126" y="1745714"/>
                </a:lnTo>
                <a:close/>
                <a:moveTo>
                  <a:pt x="8134809" y="1742965"/>
                </a:moveTo>
                <a:lnTo>
                  <a:pt x="8134809" y="1744044"/>
                </a:lnTo>
                <a:cubicBezTo>
                  <a:pt x="8136338" y="1744044"/>
                  <a:pt x="8137102" y="1745123"/>
                  <a:pt x="8137102" y="1747281"/>
                </a:cubicBezTo>
                <a:lnTo>
                  <a:pt x="8138181" y="1747281"/>
                </a:lnTo>
                <a:lnTo>
                  <a:pt x="8138181" y="1745123"/>
                </a:lnTo>
                <a:close/>
                <a:moveTo>
                  <a:pt x="8076812" y="1742965"/>
                </a:moveTo>
                <a:lnTo>
                  <a:pt x="8076812" y="1744044"/>
                </a:lnTo>
                <a:lnTo>
                  <a:pt x="8079105" y="1744044"/>
                </a:lnTo>
                <a:lnTo>
                  <a:pt x="8079105" y="1742965"/>
                </a:lnTo>
                <a:close/>
                <a:moveTo>
                  <a:pt x="8073576" y="1741886"/>
                </a:moveTo>
                <a:lnTo>
                  <a:pt x="8073576" y="1742965"/>
                </a:lnTo>
                <a:lnTo>
                  <a:pt x="8075734" y="1742965"/>
                </a:lnTo>
                <a:lnTo>
                  <a:pt x="8075734" y="1741886"/>
                </a:lnTo>
                <a:close/>
                <a:moveTo>
                  <a:pt x="4181214" y="1740319"/>
                </a:moveTo>
                <a:lnTo>
                  <a:pt x="4181214" y="1742477"/>
                </a:lnTo>
                <a:lnTo>
                  <a:pt x="4182293" y="1745714"/>
                </a:lnTo>
                <a:lnTo>
                  <a:pt x="4183372" y="1745714"/>
                </a:lnTo>
                <a:lnTo>
                  <a:pt x="4183372" y="1744635"/>
                </a:lnTo>
                <a:lnTo>
                  <a:pt x="4182293" y="1740319"/>
                </a:lnTo>
                <a:close/>
                <a:moveTo>
                  <a:pt x="6753405" y="1739510"/>
                </a:moveTo>
                <a:lnTo>
                  <a:pt x="6752326" y="1740589"/>
                </a:lnTo>
                <a:lnTo>
                  <a:pt x="6752326" y="1741668"/>
                </a:lnTo>
                <a:lnTo>
                  <a:pt x="6755563" y="1741668"/>
                </a:lnTo>
                <a:close/>
                <a:moveTo>
                  <a:pt x="2217299" y="1739240"/>
                </a:moveTo>
                <a:lnTo>
                  <a:pt x="2214062" y="1743556"/>
                </a:lnTo>
                <a:lnTo>
                  <a:pt x="2216220" y="1743556"/>
                </a:lnTo>
                <a:lnTo>
                  <a:pt x="2219458" y="1739240"/>
                </a:lnTo>
                <a:close/>
                <a:moveTo>
                  <a:pt x="7246900" y="1739124"/>
                </a:moveTo>
                <a:lnTo>
                  <a:pt x="7246900" y="1740203"/>
                </a:lnTo>
                <a:lnTo>
                  <a:pt x="7250002" y="1741282"/>
                </a:lnTo>
                <a:lnTo>
                  <a:pt x="7250002" y="1739124"/>
                </a:lnTo>
                <a:close/>
                <a:moveTo>
                  <a:pt x="7085724" y="1739124"/>
                </a:moveTo>
                <a:cubicBezTo>
                  <a:pt x="7082487" y="1741911"/>
                  <a:pt x="7079970" y="1743305"/>
                  <a:pt x="7078171" y="1743305"/>
                </a:cubicBezTo>
                <a:lnTo>
                  <a:pt x="7078171" y="1744384"/>
                </a:lnTo>
                <a:lnTo>
                  <a:pt x="7079250" y="1744384"/>
                </a:lnTo>
                <a:cubicBezTo>
                  <a:pt x="7083926" y="1742585"/>
                  <a:pt x="7086444" y="1740832"/>
                  <a:pt x="7086803" y="1739124"/>
                </a:cubicBezTo>
                <a:close/>
                <a:moveTo>
                  <a:pt x="5219238" y="1739054"/>
                </a:moveTo>
                <a:lnTo>
                  <a:pt x="5218159" y="1740133"/>
                </a:lnTo>
                <a:lnTo>
                  <a:pt x="5218159" y="1743370"/>
                </a:lnTo>
                <a:lnTo>
                  <a:pt x="5224768" y="1748900"/>
                </a:lnTo>
                <a:lnTo>
                  <a:pt x="5226926" y="1743370"/>
                </a:lnTo>
                <a:close/>
                <a:moveTo>
                  <a:pt x="8091109" y="1738649"/>
                </a:moveTo>
                <a:lnTo>
                  <a:pt x="8080184" y="1741886"/>
                </a:lnTo>
                <a:lnTo>
                  <a:pt x="8080184" y="1742965"/>
                </a:lnTo>
                <a:lnTo>
                  <a:pt x="8083421" y="1742965"/>
                </a:lnTo>
                <a:cubicBezTo>
                  <a:pt x="8083421" y="1741526"/>
                  <a:pt x="8086344" y="1740447"/>
                  <a:pt x="8092188" y="1739728"/>
                </a:cubicBezTo>
                <a:lnTo>
                  <a:pt x="8092188" y="1738649"/>
                </a:lnTo>
                <a:close/>
                <a:moveTo>
                  <a:pt x="560663" y="1738514"/>
                </a:moveTo>
                <a:lnTo>
                  <a:pt x="560663" y="1739458"/>
                </a:lnTo>
                <a:lnTo>
                  <a:pt x="562686" y="1739458"/>
                </a:lnTo>
                <a:lnTo>
                  <a:pt x="562686" y="1738514"/>
                </a:lnTo>
                <a:close/>
                <a:moveTo>
                  <a:pt x="7763780" y="1738244"/>
                </a:moveTo>
                <a:lnTo>
                  <a:pt x="7763780" y="1739323"/>
                </a:lnTo>
                <a:lnTo>
                  <a:pt x="7765938" y="1739323"/>
                </a:lnTo>
                <a:lnTo>
                  <a:pt x="7765938" y="1738244"/>
                </a:lnTo>
                <a:close/>
                <a:moveTo>
                  <a:pt x="569835" y="1737435"/>
                </a:moveTo>
                <a:cubicBezTo>
                  <a:pt x="568486" y="1740223"/>
                  <a:pt x="566463" y="1741616"/>
                  <a:pt x="563765" y="1741616"/>
                </a:cubicBezTo>
                <a:lnTo>
                  <a:pt x="563765" y="1743640"/>
                </a:lnTo>
                <a:lnTo>
                  <a:pt x="564710" y="1743640"/>
                </a:lnTo>
                <a:lnTo>
                  <a:pt x="569835" y="1739458"/>
                </a:lnTo>
                <a:lnTo>
                  <a:pt x="570914" y="1739458"/>
                </a:lnTo>
                <a:cubicBezTo>
                  <a:pt x="571904" y="1739458"/>
                  <a:pt x="573611" y="1741886"/>
                  <a:pt x="576039" y="1746742"/>
                </a:cubicBezTo>
                <a:lnTo>
                  <a:pt x="577118" y="1746742"/>
                </a:lnTo>
                <a:cubicBezTo>
                  <a:pt x="577118" y="1742965"/>
                  <a:pt x="574690" y="1739863"/>
                  <a:pt x="569835" y="1737435"/>
                </a:cubicBezTo>
                <a:close/>
                <a:moveTo>
                  <a:pt x="7801546" y="1737165"/>
                </a:moveTo>
                <a:lnTo>
                  <a:pt x="7803704" y="1737165"/>
                </a:lnTo>
                <a:lnTo>
                  <a:pt x="7803704" y="1739323"/>
                </a:lnTo>
                <a:close/>
                <a:moveTo>
                  <a:pt x="5121723" y="1736761"/>
                </a:moveTo>
                <a:lnTo>
                  <a:pt x="5121723" y="1739054"/>
                </a:lnTo>
                <a:lnTo>
                  <a:pt x="5122937" y="1739054"/>
                </a:lnTo>
                <a:lnTo>
                  <a:pt x="5122937" y="1736761"/>
                </a:lnTo>
                <a:close/>
                <a:moveTo>
                  <a:pt x="4157745" y="1736138"/>
                </a:moveTo>
                <a:cubicBezTo>
                  <a:pt x="4153429" y="1736138"/>
                  <a:pt x="4151271" y="1737891"/>
                  <a:pt x="4151271" y="1741398"/>
                </a:cubicBezTo>
                <a:lnTo>
                  <a:pt x="4152350" y="1744635"/>
                </a:lnTo>
                <a:lnTo>
                  <a:pt x="4154508" y="1744635"/>
                </a:lnTo>
                <a:lnTo>
                  <a:pt x="4159903" y="1739240"/>
                </a:lnTo>
                <a:lnTo>
                  <a:pt x="4159903" y="1738161"/>
                </a:lnTo>
                <a:close/>
                <a:moveTo>
                  <a:pt x="4077764" y="1736138"/>
                </a:moveTo>
                <a:lnTo>
                  <a:pt x="4077764" y="1737082"/>
                </a:lnTo>
                <a:lnTo>
                  <a:pt x="4079922" y="1737082"/>
                </a:lnTo>
                <a:lnTo>
                  <a:pt x="4079922" y="1736138"/>
                </a:lnTo>
                <a:close/>
                <a:moveTo>
                  <a:pt x="8100955" y="1735412"/>
                </a:moveTo>
                <a:lnTo>
                  <a:pt x="8100955" y="1736491"/>
                </a:lnTo>
                <a:lnTo>
                  <a:pt x="8103113" y="1736491"/>
                </a:lnTo>
                <a:lnTo>
                  <a:pt x="8103113" y="1735412"/>
                </a:lnTo>
                <a:close/>
                <a:moveTo>
                  <a:pt x="1191463" y="1735277"/>
                </a:moveTo>
                <a:lnTo>
                  <a:pt x="1191463" y="1737435"/>
                </a:lnTo>
                <a:lnTo>
                  <a:pt x="1192543" y="1737435"/>
                </a:lnTo>
                <a:lnTo>
                  <a:pt x="1192543" y="1735277"/>
                </a:lnTo>
                <a:close/>
                <a:moveTo>
                  <a:pt x="3180330" y="1735142"/>
                </a:moveTo>
                <a:lnTo>
                  <a:pt x="3180330" y="1737300"/>
                </a:lnTo>
                <a:lnTo>
                  <a:pt x="3181409" y="1737300"/>
                </a:lnTo>
                <a:lnTo>
                  <a:pt x="3181409" y="1735142"/>
                </a:lnTo>
                <a:close/>
                <a:moveTo>
                  <a:pt x="8095425" y="1734333"/>
                </a:moveTo>
                <a:lnTo>
                  <a:pt x="8095425" y="1735412"/>
                </a:lnTo>
                <a:lnTo>
                  <a:pt x="8098797" y="1735412"/>
                </a:lnTo>
                <a:lnTo>
                  <a:pt x="8098797" y="1734333"/>
                </a:lnTo>
                <a:close/>
                <a:moveTo>
                  <a:pt x="574960" y="1734333"/>
                </a:moveTo>
                <a:lnTo>
                  <a:pt x="574960" y="1737435"/>
                </a:lnTo>
                <a:lnTo>
                  <a:pt x="578062" y="1740537"/>
                </a:lnTo>
                <a:lnTo>
                  <a:pt x="579141" y="1740537"/>
                </a:lnTo>
                <a:lnTo>
                  <a:pt x="579141" y="1736491"/>
                </a:lnTo>
                <a:lnTo>
                  <a:pt x="577118" y="1734333"/>
                </a:lnTo>
                <a:close/>
                <a:moveTo>
                  <a:pt x="3602747" y="1733524"/>
                </a:moveTo>
                <a:lnTo>
                  <a:pt x="3602747" y="1734603"/>
                </a:lnTo>
                <a:lnTo>
                  <a:pt x="3605984" y="1737840"/>
                </a:lnTo>
                <a:lnTo>
                  <a:pt x="3605984" y="1736761"/>
                </a:lnTo>
                <a:close/>
                <a:moveTo>
                  <a:pt x="715365" y="1733389"/>
                </a:moveTo>
                <a:lnTo>
                  <a:pt x="712263" y="1736491"/>
                </a:lnTo>
                <a:lnTo>
                  <a:pt x="712263" y="1739458"/>
                </a:lnTo>
                <a:lnTo>
                  <a:pt x="713342" y="1739458"/>
                </a:lnTo>
                <a:lnTo>
                  <a:pt x="715365" y="1735412"/>
                </a:lnTo>
                <a:close/>
                <a:moveTo>
                  <a:pt x="7706593" y="1732849"/>
                </a:moveTo>
                <a:lnTo>
                  <a:pt x="7706593" y="1735007"/>
                </a:lnTo>
                <a:lnTo>
                  <a:pt x="7709830" y="1735007"/>
                </a:lnTo>
                <a:lnTo>
                  <a:pt x="7709830" y="1733928"/>
                </a:lnTo>
                <a:close/>
                <a:moveTo>
                  <a:pt x="4218439" y="1731822"/>
                </a:moveTo>
                <a:lnTo>
                  <a:pt x="4218439" y="1732901"/>
                </a:lnTo>
                <a:lnTo>
                  <a:pt x="4219518" y="1737082"/>
                </a:lnTo>
                <a:lnTo>
                  <a:pt x="4220597" y="1737082"/>
                </a:lnTo>
                <a:lnTo>
                  <a:pt x="4220597" y="1735059"/>
                </a:lnTo>
                <a:lnTo>
                  <a:pt x="4219518" y="1731822"/>
                </a:lnTo>
                <a:close/>
                <a:moveTo>
                  <a:pt x="7625668" y="1731770"/>
                </a:moveTo>
                <a:lnTo>
                  <a:pt x="7625668" y="1733928"/>
                </a:lnTo>
                <a:lnTo>
                  <a:pt x="7626747" y="1733928"/>
                </a:lnTo>
                <a:lnTo>
                  <a:pt x="7626747" y="1731770"/>
                </a:lnTo>
                <a:close/>
                <a:moveTo>
                  <a:pt x="3193413" y="1730826"/>
                </a:moveTo>
                <a:cubicBezTo>
                  <a:pt x="3189907" y="1730826"/>
                  <a:pt x="3187344" y="1735502"/>
                  <a:pt x="3185726" y="1744853"/>
                </a:cubicBezTo>
                <a:lnTo>
                  <a:pt x="3184647" y="1744853"/>
                </a:lnTo>
                <a:cubicBezTo>
                  <a:pt x="3186624" y="1750248"/>
                  <a:pt x="3188423" y="1753126"/>
                  <a:pt x="3190042" y="1753485"/>
                </a:cubicBezTo>
                <a:lnTo>
                  <a:pt x="3191255" y="1753485"/>
                </a:lnTo>
                <a:lnTo>
                  <a:pt x="3193413" y="1751327"/>
                </a:lnTo>
                <a:cubicBezTo>
                  <a:pt x="3193413" y="1748630"/>
                  <a:pt x="3191930" y="1745393"/>
                  <a:pt x="3188963" y="1741616"/>
                </a:cubicBezTo>
                <a:lnTo>
                  <a:pt x="3188963" y="1740537"/>
                </a:lnTo>
                <a:cubicBezTo>
                  <a:pt x="3188963" y="1739278"/>
                  <a:pt x="3191525" y="1737840"/>
                  <a:pt x="3196650" y="1736221"/>
                </a:cubicBezTo>
                <a:lnTo>
                  <a:pt x="3196650" y="1731905"/>
                </a:lnTo>
                <a:close/>
                <a:moveTo>
                  <a:pt x="5113091" y="1730287"/>
                </a:moveTo>
                <a:lnTo>
                  <a:pt x="5115249" y="1732445"/>
                </a:lnTo>
                <a:lnTo>
                  <a:pt x="5119565" y="1732445"/>
                </a:lnTo>
                <a:lnTo>
                  <a:pt x="5119565" y="1731366"/>
                </a:lnTo>
                <a:lnTo>
                  <a:pt x="5114170" y="1730287"/>
                </a:lnTo>
                <a:close/>
                <a:moveTo>
                  <a:pt x="1069670" y="1729882"/>
                </a:moveTo>
                <a:lnTo>
                  <a:pt x="1068592" y="1735277"/>
                </a:lnTo>
                <a:lnTo>
                  <a:pt x="1068592" y="1738514"/>
                </a:lnTo>
                <a:lnTo>
                  <a:pt x="1070749" y="1740672"/>
                </a:lnTo>
                <a:lnTo>
                  <a:pt x="1071828" y="1740672"/>
                </a:lnTo>
                <a:lnTo>
                  <a:pt x="1076143" y="1736356"/>
                </a:lnTo>
                <a:lnTo>
                  <a:pt x="1076143" y="1733119"/>
                </a:lnTo>
                <a:lnTo>
                  <a:pt x="1072907" y="1729882"/>
                </a:lnTo>
                <a:close/>
                <a:moveTo>
                  <a:pt x="1602416" y="1729747"/>
                </a:moveTo>
                <a:lnTo>
                  <a:pt x="1602416" y="1731905"/>
                </a:lnTo>
                <a:lnTo>
                  <a:pt x="1604573" y="1734063"/>
                </a:lnTo>
                <a:lnTo>
                  <a:pt x="1604573" y="1731905"/>
                </a:lnTo>
                <a:close/>
                <a:moveTo>
                  <a:pt x="723593" y="1729208"/>
                </a:moveTo>
                <a:cubicBezTo>
                  <a:pt x="723593" y="1734333"/>
                  <a:pt x="721210" y="1737435"/>
                  <a:pt x="716444" y="1738514"/>
                </a:cubicBezTo>
                <a:lnTo>
                  <a:pt x="716444" y="1739458"/>
                </a:lnTo>
                <a:lnTo>
                  <a:pt x="722515" y="1740537"/>
                </a:lnTo>
                <a:lnTo>
                  <a:pt x="721570" y="1739458"/>
                </a:lnTo>
                <a:lnTo>
                  <a:pt x="721570" y="1738514"/>
                </a:lnTo>
                <a:lnTo>
                  <a:pt x="724537" y="1733389"/>
                </a:lnTo>
                <a:lnTo>
                  <a:pt x="724537" y="1729208"/>
                </a:lnTo>
                <a:close/>
                <a:moveTo>
                  <a:pt x="8187410" y="1728803"/>
                </a:moveTo>
                <a:lnTo>
                  <a:pt x="8187410" y="1730961"/>
                </a:lnTo>
                <a:lnTo>
                  <a:pt x="8189568" y="1730961"/>
                </a:lnTo>
                <a:close/>
                <a:moveTo>
                  <a:pt x="7146958" y="1728333"/>
                </a:moveTo>
                <a:lnTo>
                  <a:pt x="7146958" y="1729412"/>
                </a:lnTo>
                <a:lnTo>
                  <a:pt x="7152353" y="1730491"/>
                </a:lnTo>
                <a:lnTo>
                  <a:pt x="7153432" y="1730491"/>
                </a:lnTo>
                <a:lnTo>
                  <a:pt x="7153432" y="1729412"/>
                </a:lnTo>
                <a:lnTo>
                  <a:pt x="7149116" y="1728333"/>
                </a:lnTo>
                <a:close/>
                <a:moveTo>
                  <a:pt x="1711666" y="1727589"/>
                </a:moveTo>
                <a:lnTo>
                  <a:pt x="1709506" y="1729747"/>
                </a:lnTo>
                <a:lnTo>
                  <a:pt x="1709506" y="1735142"/>
                </a:lnTo>
                <a:lnTo>
                  <a:pt x="1723533" y="1738379"/>
                </a:lnTo>
                <a:lnTo>
                  <a:pt x="1722455" y="1742695"/>
                </a:lnTo>
                <a:lnTo>
                  <a:pt x="1722455" y="1747011"/>
                </a:lnTo>
                <a:lnTo>
                  <a:pt x="1723533" y="1747011"/>
                </a:lnTo>
                <a:cubicBezTo>
                  <a:pt x="1723533" y="1742875"/>
                  <a:pt x="1724613" y="1739638"/>
                  <a:pt x="1726770" y="1737300"/>
                </a:cubicBezTo>
                <a:lnTo>
                  <a:pt x="1726770" y="1735142"/>
                </a:lnTo>
                <a:cubicBezTo>
                  <a:pt x="1723352" y="1735142"/>
                  <a:pt x="1720117" y="1732625"/>
                  <a:pt x="1717060" y="1727589"/>
                </a:cubicBezTo>
                <a:close/>
                <a:moveTo>
                  <a:pt x="4216416" y="1727506"/>
                </a:moveTo>
                <a:lnTo>
                  <a:pt x="4214258" y="1729664"/>
                </a:lnTo>
                <a:lnTo>
                  <a:pt x="4215337" y="1730743"/>
                </a:lnTo>
                <a:lnTo>
                  <a:pt x="4217360" y="1730743"/>
                </a:lnTo>
                <a:close/>
                <a:moveTo>
                  <a:pt x="7143721" y="1727254"/>
                </a:moveTo>
                <a:lnTo>
                  <a:pt x="7143721" y="1730491"/>
                </a:lnTo>
                <a:lnTo>
                  <a:pt x="7144800" y="1730491"/>
                </a:lnTo>
                <a:lnTo>
                  <a:pt x="7144800" y="1727254"/>
                </a:lnTo>
                <a:close/>
                <a:moveTo>
                  <a:pt x="7257556" y="1725096"/>
                </a:moveTo>
                <a:lnTo>
                  <a:pt x="7255398" y="1727254"/>
                </a:lnTo>
                <a:lnTo>
                  <a:pt x="7255398" y="1728333"/>
                </a:lnTo>
                <a:lnTo>
                  <a:pt x="7259714" y="1728333"/>
                </a:lnTo>
                <a:lnTo>
                  <a:pt x="7259714" y="1725096"/>
                </a:lnTo>
                <a:close/>
                <a:moveTo>
                  <a:pt x="7159906" y="1725096"/>
                </a:moveTo>
                <a:lnTo>
                  <a:pt x="7154511" y="1727254"/>
                </a:lnTo>
                <a:lnTo>
                  <a:pt x="7154511" y="1729412"/>
                </a:lnTo>
                <a:lnTo>
                  <a:pt x="7160985" y="1726175"/>
                </a:lnTo>
                <a:lnTo>
                  <a:pt x="7160985" y="1725096"/>
                </a:lnTo>
                <a:close/>
                <a:moveTo>
                  <a:pt x="7143721" y="1725096"/>
                </a:moveTo>
                <a:lnTo>
                  <a:pt x="7143721" y="1726175"/>
                </a:lnTo>
                <a:lnTo>
                  <a:pt x="7146958" y="1726175"/>
                </a:lnTo>
                <a:lnTo>
                  <a:pt x="7146958" y="1725096"/>
                </a:lnTo>
                <a:close/>
                <a:moveTo>
                  <a:pt x="727639" y="1724083"/>
                </a:moveTo>
                <a:lnTo>
                  <a:pt x="727639" y="1726241"/>
                </a:lnTo>
                <a:lnTo>
                  <a:pt x="728718" y="1726241"/>
                </a:lnTo>
                <a:lnTo>
                  <a:pt x="728718" y="1724083"/>
                </a:lnTo>
                <a:close/>
                <a:moveTo>
                  <a:pt x="7096514" y="1722938"/>
                </a:moveTo>
                <a:cubicBezTo>
                  <a:pt x="7095256" y="1722938"/>
                  <a:pt x="7092738" y="1727254"/>
                  <a:pt x="7088961" y="1735886"/>
                </a:cubicBezTo>
                <a:lnTo>
                  <a:pt x="7088961" y="1736965"/>
                </a:lnTo>
                <a:lnTo>
                  <a:pt x="7090040" y="1736965"/>
                </a:lnTo>
                <a:cubicBezTo>
                  <a:pt x="7091659" y="1731391"/>
                  <a:pt x="7094177" y="1726715"/>
                  <a:pt x="7097593" y="1722938"/>
                </a:cubicBezTo>
                <a:close/>
                <a:moveTo>
                  <a:pt x="3188963" y="1721115"/>
                </a:moveTo>
                <a:lnTo>
                  <a:pt x="3186805" y="1723273"/>
                </a:lnTo>
                <a:lnTo>
                  <a:pt x="3187884" y="1724352"/>
                </a:lnTo>
                <a:lnTo>
                  <a:pt x="3188963" y="1724352"/>
                </a:lnTo>
                <a:lnTo>
                  <a:pt x="3190042" y="1723273"/>
                </a:lnTo>
                <a:lnTo>
                  <a:pt x="3190042" y="1721115"/>
                </a:lnTo>
                <a:close/>
                <a:moveTo>
                  <a:pt x="9177369" y="1721032"/>
                </a:moveTo>
                <a:lnTo>
                  <a:pt x="9177369" y="1722111"/>
                </a:lnTo>
                <a:lnTo>
                  <a:pt x="9181685" y="1722111"/>
                </a:lnTo>
                <a:lnTo>
                  <a:pt x="9181685" y="1721032"/>
                </a:lnTo>
                <a:close/>
                <a:moveTo>
                  <a:pt x="6798723" y="1720087"/>
                </a:moveTo>
                <a:lnTo>
                  <a:pt x="6796565" y="1722245"/>
                </a:lnTo>
                <a:lnTo>
                  <a:pt x="6797644" y="1723324"/>
                </a:lnTo>
                <a:lnTo>
                  <a:pt x="6798723" y="1723324"/>
                </a:lnTo>
                <a:lnTo>
                  <a:pt x="6800881" y="1721166"/>
                </a:lnTo>
                <a:lnTo>
                  <a:pt x="6800881" y="1720087"/>
                </a:lnTo>
                <a:close/>
                <a:moveTo>
                  <a:pt x="4079922" y="1720087"/>
                </a:moveTo>
                <a:lnTo>
                  <a:pt x="4077764" y="1722245"/>
                </a:lnTo>
                <a:lnTo>
                  <a:pt x="4077764" y="1725348"/>
                </a:lnTo>
                <a:lnTo>
                  <a:pt x="4082080" y="1725348"/>
                </a:lnTo>
                <a:lnTo>
                  <a:pt x="4084103" y="1723324"/>
                </a:lnTo>
                <a:lnTo>
                  <a:pt x="4084103" y="1722245"/>
                </a:lnTo>
                <a:lnTo>
                  <a:pt x="4082080" y="1720087"/>
                </a:lnTo>
                <a:close/>
                <a:moveTo>
                  <a:pt x="717389" y="1720036"/>
                </a:moveTo>
                <a:lnTo>
                  <a:pt x="715365" y="1723138"/>
                </a:lnTo>
                <a:lnTo>
                  <a:pt x="715365" y="1729208"/>
                </a:lnTo>
                <a:lnTo>
                  <a:pt x="717389" y="1731366"/>
                </a:lnTo>
                <a:lnTo>
                  <a:pt x="718469" y="1726241"/>
                </a:lnTo>
                <a:lnTo>
                  <a:pt x="717389" y="1725162"/>
                </a:lnTo>
                <a:lnTo>
                  <a:pt x="717389" y="1724083"/>
                </a:lnTo>
                <a:lnTo>
                  <a:pt x="719412" y="1721115"/>
                </a:lnTo>
                <a:lnTo>
                  <a:pt x="718469" y="1720036"/>
                </a:lnTo>
                <a:close/>
                <a:moveTo>
                  <a:pt x="7144800" y="1717543"/>
                </a:moveTo>
                <a:lnTo>
                  <a:pt x="7144800" y="1719701"/>
                </a:lnTo>
                <a:lnTo>
                  <a:pt x="7145879" y="1719701"/>
                </a:lnTo>
                <a:lnTo>
                  <a:pt x="7145879" y="1717543"/>
                </a:lnTo>
                <a:close/>
                <a:moveTo>
                  <a:pt x="7131987" y="1717543"/>
                </a:moveTo>
                <a:lnTo>
                  <a:pt x="7138326" y="1725096"/>
                </a:lnTo>
                <a:lnTo>
                  <a:pt x="7139405" y="1725096"/>
                </a:lnTo>
                <a:cubicBezTo>
                  <a:pt x="7139405" y="1723658"/>
                  <a:pt x="7140484" y="1722938"/>
                  <a:pt x="7142642" y="1722938"/>
                </a:cubicBezTo>
                <a:lnTo>
                  <a:pt x="7142642" y="1721859"/>
                </a:lnTo>
                <a:cubicBezTo>
                  <a:pt x="7138326" y="1721859"/>
                  <a:pt x="7135089" y="1720421"/>
                  <a:pt x="7132931" y="1717543"/>
                </a:cubicBezTo>
                <a:close/>
                <a:moveTo>
                  <a:pt x="7083566" y="1717543"/>
                </a:moveTo>
                <a:lnTo>
                  <a:pt x="7081408" y="1719701"/>
                </a:lnTo>
                <a:lnTo>
                  <a:pt x="7081408" y="1722938"/>
                </a:lnTo>
                <a:lnTo>
                  <a:pt x="7084645" y="1722938"/>
                </a:lnTo>
                <a:cubicBezTo>
                  <a:pt x="7086264" y="1722938"/>
                  <a:pt x="7087343" y="1721140"/>
                  <a:pt x="7087882" y="1717543"/>
                </a:cubicBezTo>
                <a:close/>
                <a:moveTo>
                  <a:pt x="5117407" y="1717069"/>
                </a:moveTo>
                <a:lnTo>
                  <a:pt x="5117407" y="1719362"/>
                </a:lnTo>
                <a:lnTo>
                  <a:pt x="5118486" y="1719362"/>
                </a:lnTo>
                <a:lnTo>
                  <a:pt x="5118486" y="1717069"/>
                </a:lnTo>
                <a:close/>
                <a:moveTo>
                  <a:pt x="2231191" y="1716850"/>
                </a:moveTo>
                <a:lnTo>
                  <a:pt x="2225796" y="1722245"/>
                </a:lnTo>
                <a:lnTo>
                  <a:pt x="2225796" y="1723190"/>
                </a:lnTo>
                <a:lnTo>
                  <a:pt x="2233350" y="1725348"/>
                </a:lnTo>
                <a:lnTo>
                  <a:pt x="2235372" y="1725348"/>
                </a:lnTo>
                <a:lnTo>
                  <a:pt x="2237530" y="1723190"/>
                </a:lnTo>
                <a:lnTo>
                  <a:pt x="2237530" y="1722245"/>
                </a:lnTo>
                <a:lnTo>
                  <a:pt x="2232270" y="1716850"/>
                </a:lnTo>
                <a:close/>
                <a:moveTo>
                  <a:pt x="5231242" y="1715990"/>
                </a:moveTo>
                <a:cubicBezTo>
                  <a:pt x="5231242" y="1718238"/>
                  <a:pt x="5229804" y="1720081"/>
                  <a:pt x="5226926" y="1721520"/>
                </a:cubicBezTo>
                <a:lnTo>
                  <a:pt x="5223554" y="1721520"/>
                </a:lnTo>
                <a:lnTo>
                  <a:pt x="5220317" y="1719362"/>
                </a:lnTo>
                <a:lnTo>
                  <a:pt x="5218159" y="1719362"/>
                </a:lnTo>
                <a:lnTo>
                  <a:pt x="5218159" y="1721520"/>
                </a:lnTo>
                <a:lnTo>
                  <a:pt x="5228005" y="1730287"/>
                </a:lnTo>
                <a:lnTo>
                  <a:pt x="5229084" y="1730287"/>
                </a:lnTo>
                <a:lnTo>
                  <a:pt x="5233535" y="1725836"/>
                </a:lnTo>
                <a:lnTo>
                  <a:pt x="5233535" y="1715990"/>
                </a:lnTo>
                <a:close/>
                <a:moveTo>
                  <a:pt x="5120644" y="1714911"/>
                </a:moveTo>
                <a:lnTo>
                  <a:pt x="5120644" y="1715990"/>
                </a:lnTo>
                <a:lnTo>
                  <a:pt x="5124016" y="1715990"/>
                </a:lnTo>
                <a:lnTo>
                  <a:pt x="5124016" y="1714911"/>
                </a:lnTo>
                <a:close/>
                <a:moveTo>
                  <a:pt x="5105403" y="1714911"/>
                </a:moveTo>
                <a:lnTo>
                  <a:pt x="5096636" y="1717069"/>
                </a:lnTo>
                <a:lnTo>
                  <a:pt x="5096636" y="1718148"/>
                </a:lnTo>
                <a:lnTo>
                  <a:pt x="5100953" y="1722599"/>
                </a:lnTo>
                <a:lnTo>
                  <a:pt x="5106482" y="1722599"/>
                </a:lnTo>
                <a:lnTo>
                  <a:pt x="5106482" y="1717069"/>
                </a:lnTo>
                <a:lnTo>
                  <a:pt x="5105403" y="1715990"/>
                </a:lnTo>
                <a:close/>
                <a:moveTo>
                  <a:pt x="7141563" y="1714306"/>
                </a:moveTo>
                <a:lnTo>
                  <a:pt x="7143721" y="1716464"/>
                </a:lnTo>
                <a:lnTo>
                  <a:pt x="7143721" y="1714306"/>
                </a:lnTo>
                <a:close/>
                <a:moveTo>
                  <a:pt x="4168400" y="1713748"/>
                </a:moveTo>
                <a:lnTo>
                  <a:pt x="4165163" y="1719008"/>
                </a:lnTo>
                <a:lnTo>
                  <a:pt x="4168400" y="1731822"/>
                </a:lnTo>
                <a:cubicBezTo>
                  <a:pt x="4169839" y="1731822"/>
                  <a:pt x="4170558" y="1730383"/>
                  <a:pt x="4170558" y="1727506"/>
                </a:cubicBezTo>
                <a:cubicBezTo>
                  <a:pt x="4173345" y="1722560"/>
                  <a:pt x="4176178" y="1720087"/>
                  <a:pt x="4179056" y="1720087"/>
                </a:cubicBezTo>
                <a:lnTo>
                  <a:pt x="4179056" y="1716850"/>
                </a:lnTo>
                <a:lnTo>
                  <a:pt x="4175819" y="1713748"/>
                </a:lnTo>
                <a:close/>
                <a:moveTo>
                  <a:pt x="8248644" y="1712483"/>
                </a:moveTo>
                <a:lnTo>
                  <a:pt x="8245272" y="1715855"/>
                </a:lnTo>
                <a:lnTo>
                  <a:pt x="8248644" y="1718013"/>
                </a:lnTo>
                <a:lnTo>
                  <a:pt x="8249723" y="1718013"/>
                </a:lnTo>
                <a:lnTo>
                  <a:pt x="8251881" y="1715855"/>
                </a:lnTo>
                <a:lnTo>
                  <a:pt x="8251881" y="1714776"/>
                </a:lnTo>
                <a:lnTo>
                  <a:pt x="8249723" y="1712483"/>
                </a:lnTo>
                <a:close/>
                <a:moveTo>
                  <a:pt x="8600250" y="1711809"/>
                </a:moveTo>
                <a:lnTo>
                  <a:pt x="8599171" y="1716125"/>
                </a:lnTo>
                <a:lnTo>
                  <a:pt x="8600250" y="1717204"/>
                </a:lnTo>
                <a:lnTo>
                  <a:pt x="8601329" y="1717204"/>
                </a:lnTo>
                <a:lnTo>
                  <a:pt x="8602408" y="1716125"/>
                </a:lnTo>
                <a:lnTo>
                  <a:pt x="8602408" y="1715046"/>
                </a:lnTo>
                <a:lnTo>
                  <a:pt x="8601329" y="1711809"/>
                </a:lnTo>
                <a:close/>
                <a:moveTo>
                  <a:pt x="45991" y="1711660"/>
                </a:moveTo>
                <a:cubicBezTo>
                  <a:pt x="43115" y="1712379"/>
                  <a:pt x="41676" y="1714133"/>
                  <a:pt x="41676" y="1716920"/>
                </a:cubicBezTo>
                <a:cubicBezTo>
                  <a:pt x="42754" y="1719797"/>
                  <a:pt x="43833" y="1721236"/>
                  <a:pt x="44913" y="1721236"/>
                </a:cubicBezTo>
                <a:lnTo>
                  <a:pt x="47070" y="1717999"/>
                </a:lnTo>
                <a:lnTo>
                  <a:pt x="47070" y="1713818"/>
                </a:lnTo>
                <a:lnTo>
                  <a:pt x="45991" y="1712739"/>
                </a:lnTo>
                <a:close/>
                <a:moveTo>
                  <a:pt x="3591957" y="1710865"/>
                </a:moveTo>
                <a:lnTo>
                  <a:pt x="3591957" y="1711944"/>
                </a:lnTo>
                <a:lnTo>
                  <a:pt x="3594115" y="1711944"/>
                </a:lnTo>
                <a:lnTo>
                  <a:pt x="3594115" y="1710865"/>
                </a:lnTo>
                <a:close/>
                <a:moveTo>
                  <a:pt x="709162" y="1710865"/>
                </a:moveTo>
                <a:lnTo>
                  <a:pt x="707138" y="1712888"/>
                </a:lnTo>
                <a:lnTo>
                  <a:pt x="707138" y="1714911"/>
                </a:lnTo>
                <a:lnTo>
                  <a:pt x="712263" y="1714911"/>
                </a:lnTo>
                <a:lnTo>
                  <a:pt x="712263" y="1713967"/>
                </a:lnTo>
                <a:lnTo>
                  <a:pt x="711319" y="1710865"/>
                </a:lnTo>
                <a:close/>
                <a:moveTo>
                  <a:pt x="5563696" y="1710190"/>
                </a:moveTo>
                <a:lnTo>
                  <a:pt x="5563696" y="1711269"/>
                </a:lnTo>
                <a:lnTo>
                  <a:pt x="5565854" y="1711269"/>
                </a:lnTo>
                <a:lnTo>
                  <a:pt x="5565854" y="1710190"/>
                </a:lnTo>
                <a:close/>
                <a:moveTo>
                  <a:pt x="720492" y="1709786"/>
                </a:moveTo>
                <a:lnTo>
                  <a:pt x="719412" y="1714911"/>
                </a:lnTo>
                <a:lnTo>
                  <a:pt x="720492" y="1714911"/>
                </a:lnTo>
                <a:lnTo>
                  <a:pt x="719412" y="1715990"/>
                </a:lnTo>
                <a:lnTo>
                  <a:pt x="719412" y="1718013"/>
                </a:lnTo>
                <a:lnTo>
                  <a:pt x="720492" y="1718013"/>
                </a:lnTo>
                <a:lnTo>
                  <a:pt x="720492" y="1715990"/>
                </a:lnTo>
                <a:lnTo>
                  <a:pt x="721570" y="1715990"/>
                </a:lnTo>
                <a:lnTo>
                  <a:pt x="720492" y="1714911"/>
                </a:lnTo>
                <a:lnTo>
                  <a:pt x="720492" y="1713967"/>
                </a:lnTo>
                <a:lnTo>
                  <a:pt x="721570" y="1710865"/>
                </a:lnTo>
                <a:lnTo>
                  <a:pt x="721570" y="1709786"/>
                </a:lnTo>
                <a:close/>
                <a:moveTo>
                  <a:pt x="574960" y="1709786"/>
                </a:moveTo>
                <a:lnTo>
                  <a:pt x="574960" y="1710865"/>
                </a:lnTo>
                <a:lnTo>
                  <a:pt x="577118" y="1712888"/>
                </a:lnTo>
                <a:lnTo>
                  <a:pt x="578062" y="1711809"/>
                </a:lnTo>
                <a:lnTo>
                  <a:pt x="578062" y="1710865"/>
                </a:lnTo>
                <a:lnTo>
                  <a:pt x="577118" y="1709786"/>
                </a:lnTo>
                <a:close/>
                <a:moveTo>
                  <a:pt x="7702277" y="1709111"/>
                </a:moveTo>
                <a:lnTo>
                  <a:pt x="7702277" y="1711269"/>
                </a:lnTo>
                <a:lnTo>
                  <a:pt x="7704435" y="1709111"/>
                </a:lnTo>
                <a:close/>
                <a:moveTo>
                  <a:pt x="3605984" y="1708707"/>
                </a:moveTo>
                <a:cubicBezTo>
                  <a:pt x="3597352" y="1711764"/>
                  <a:pt x="3593036" y="1714641"/>
                  <a:pt x="3593036" y="1717339"/>
                </a:cubicBezTo>
                <a:lnTo>
                  <a:pt x="3593036" y="1719497"/>
                </a:lnTo>
                <a:lnTo>
                  <a:pt x="3600589" y="1728129"/>
                </a:lnTo>
                <a:lnTo>
                  <a:pt x="3599510" y="1733524"/>
                </a:lnTo>
                <a:lnTo>
                  <a:pt x="3601668" y="1733524"/>
                </a:lnTo>
                <a:cubicBezTo>
                  <a:pt x="3601668" y="1731905"/>
                  <a:pt x="3603106" y="1730107"/>
                  <a:pt x="3605984" y="1728129"/>
                </a:cubicBezTo>
                <a:lnTo>
                  <a:pt x="3602747" y="1722734"/>
                </a:lnTo>
                <a:lnTo>
                  <a:pt x="3605984" y="1718418"/>
                </a:lnTo>
                <a:lnTo>
                  <a:pt x="3603826" y="1718418"/>
                </a:lnTo>
                <a:lnTo>
                  <a:pt x="3603826" y="1717339"/>
                </a:lnTo>
                <a:cubicBezTo>
                  <a:pt x="3603826" y="1715361"/>
                  <a:pt x="3606343" y="1713922"/>
                  <a:pt x="3611379" y="1713023"/>
                </a:cubicBezTo>
                <a:lnTo>
                  <a:pt x="3611379" y="1710865"/>
                </a:lnTo>
                <a:lnTo>
                  <a:pt x="3609221" y="1708707"/>
                </a:lnTo>
                <a:close/>
                <a:moveTo>
                  <a:pt x="1602416" y="1708167"/>
                </a:moveTo>
                <a:lnTo>
                  <a:pt x="1597021" y="1712483"/>
                </a:lnTo>
                <a:cubicBezTo>
                  <a:pt x="1598099" y="1715361"/>
                  <a:pt x="1599178" y="1716799"/>
                  <a:pt x="1600258" y="1716799"/>
                </a:cubicBezTo>
                <a:lnTo>
                  <a:pt x="1606731" y="1716799"/>
                </a:lnTo>
                <a:lnTo>
                  <a:pt x="1606731" y="1711404"/>
                </a:lnTo>
                <a:lnTo>
                  <a:pt x="1603495" y="1708167"/>
                </a:lnTo>
                <a:close/>
                <a:moveTo>
                  <a:pt x="3729260" y="1707628"/>
                </a:moveTo>
                <a:lnTo>
                  <a:pt x="3727102" y="1709786"/>
                </a:lnTo>
                <a:lnTo>
                  <a:pt x="3727102" y="1711944"/>
                </a:lnTo>
                <a:lnTo>
                  <a:pt x="3728181" y="1711944"/>
                </a:lnTo>
                <a:lnTo>
                  <a:pt x="3730339" y="1709786"/>
                </a:lnTo>
                <a:lnTo>
                  <a:pt x="3730339" y="1707628"/>
                </a:lnTo>
                <a:close/>
                <a:moveTo>
                  <a:pt x="7740042" y="1706953"/>
                </a:moveTo>
                <a:lnTo>
                  <a:pt x="7740042" y="1708032"/>
                </a:lnTo>
                <a:lnTo>
                  <a:pt x="7742200" y="1708032"/>
                </a:lnTo>
                <a:lnTo>
                  <a:pt x="7742200" y="1706953"/>
                </a:lnTo>
                <a:close/>
                <a:moveTo>
                  <a:pt x="7710909" y="1706953"/>
                </a:moveTo>
                <a:lnTo>
                  <a:pt x="7707672" y="1714506"/>
                </a:lnTo>
                <a:lnTo>
                  <a:pt x="7695803" y="1714506"/>
                </a:lnTo>
                <a:cubicBezTo>
                  <a:pt x="7695803" y="1712348"/>
                  <a:pt x="7693286" y="1711269"/>
                  <a:pt x="7688250" y="1711269"/>
                </a:cubicBezTo>
                <a:lnTo>
                  <a:pt x="7687171" y="1711269"/>
                </a:lnTo>
                <a:cubicBezTo>
                  <a:pt x="7681057" y="1711269"/>
                  <a:pt x="7676741" y="1712348"/>
                  <a:pt x="7674223" y="1714506"/>
                </a:cubicBezTo>
                <a:lnTo>
                  <a:pt x="7670986" y="1714506"/>
                </a:lnTo>
                <a:cubicBezTo>
                  <a:pt x="7670986" y="1712348"/>
                  <a:pt x="7669188" y="1711269"/>
                  <a:pt x="7665591" y="1711269"/>
                </a:cubicBezTo>
                <a:lnTo>
                  <a:pt x="7661275" y="1711269"/>
                </a:lnTo>
                <a:lnTo>
                  <a:pt x="7661275" y="1714506"/>
                </a:lnTo>
                <a:lnTo>
                  <a:pt x="7648327" y="1714506"/>
                </a:lnTo>
                <a:cubicBezTo>
                  <a:pt x="7645989" y="1712708"/>
                  <a:pt x="7642752" y="1711629"/>
                  <a:pt x="7638616" y="1711269"/>
                </a:cubicBezTo>
                <a:lnTo>
                  <a:pt x="7622431" y="1712348"/>
                </a:lnTo>
                <a:lnTo>
                  <a:pt x="7620273" y="1712348"/>
                </a:lnTo>
                <a:lnTo>
                  <a:pt x="7617036" y="1714506"/>
                </a:lnTo>
                <a:lnTo>
                  <a:pt x="7610562" y="1714506"/>
                </a:lnTo>
                <a:cubicBezTo>
                  <a:pt x="7607864" y="1712348"/>
                  <a:pt x="7604627" y="1711269"/>
                  <a:pt x="7600851" y="1711269"/>
                </a:cubicBezTo>
                <a:lnTo>
                  <a:pt x="7599772" y="1711269"/>
                </a:lnTo>
                <a:cubicBezTo>
                  <a:pt x="7595995" y="1711269"/>
                  <a:pt x="7592758" y="1712348"/>
                  <a:pt x="7590061" y="1714506"/>
                </a:cubicBezTo>
                <a:lnTo>
                  <a:pt x="7586824" y="1712348"/>
                </a:lnTo>
                <a:lnTo>
                  <a:pt x="7581429" y="1712348"/>
                </a:lnTo>
                <a:lnTo>
                  <a:pt x="7581429" y="1714506"/>
                </a:lnTo>
                <a:lnTo>
                  <a:pt x="7579271" y="1714506"/>
                </a:lnTo>
                <a:cubicBezTo>
                  <a:pt x="7577832" y="1714506"/>
                  <a:pt x="7577113" y="1713427"/>
                  <a:pt x="7577113" y="1711269"/>
                </a:cubicBezTo>
                <a:lnTo>
                  <a:pt x="7574955" y="1711269"/>
                </a:lnTo>
                <a:cubicBezTo>
                  <a:pt x="7574955" y="1714866"/>
                  <a:pt x="7576034" y="1716664"/>
                  <a:pt x="7578192" y="1716664"/>
                </a:cubicBezTo>
                <a:lnTo>
                  <a:pt x="7578192" y="1719901"/>
                </a:lnTo>
                <a:lnTo>
                  <a:pt x="7574955" y="1730691"/>
                </a:lnTo>
                <a:lnTo>
                  <a:pt x="7588982" y="1731770"/>
                </a:lnTo>
                <a:lnTo>
                  <a:pt x="7593298" y="1730691"/>
                </a:lnTo>
                <a:lnTo>
                  <a:pt x="7594377" y="1731770"/>
                </a:lnTo>
                <a:lnTo>
                  <a:pt x="7598693" y="1730691"/>
                </a:lnTo>
                <a:lnTo>
                  <a:pt x="7608404" y="1731770"/>
                </a:lnTo>
                <a:lnTo>
                  <a:pt x="7614878" y="1730691"/>
                </a:lnTo>
                <a:lnTo>
                  <a:pt x="7618115" y="1733928"/>
                </a:lnTo>
                <a:cubicBezTo>
                  <a:pt x="7620992" y="1732490"/>
                  <a:pt x="7622431" y="1730691"/>
                  <a:pt x="7622431" y="1728533"/>
                </a:cubicBezTo>
                <a:lnTo>
                  <a:pt x="7623510" y="1728533"/>
                </a:lnTo>
                <a:lnTo>
                  <a:pt x="7626747" y="1730691"/>
                </a:lnTo>
                <a:lnTo>
                  <a:pt x="7628905" y="1730691"/>
                </a:lnTo>
                <a:lnTo>
                  <a:pt x="7634300" y="1729612"/>
                </a:lnTo>
                <a:lnTo>
                  <a:pt x="7649406" y="1731770"/>
                </a:lnTo>
                <a:lnTo>
                  <a:pt x="7661275" y="1730691"/>
                </a:lnTo>
                <a:lnTo>
                  <a:pt x="7678539" y="1731770"/>
                </a:lnTo>
                <a:lnTo>
                  <a:pt x="7699040" y="1728533"/>
                </a:lnTo>
                <a:cubicBezTo>
                  <a:pt x="7699040" y="1730691"/>
                  <a:pt x="7700839" y="1731770"/>
                  <a:pt x="7704435" y="1731770"/>
                </a:cubicBezTo>
                <a:lnTo>
                  <a:pt x="7711988" y="1730691"/>
                </a:lnTo>
                <a:lnTo>
                  <a:pt x="7718462" y="1731770"/>
                </a:lnTo>
                <a:lnTo>
                  <a:pt x="7722778" y="1729612"/>
                </a:lnTo>
                <a:lnTo>
                  <a:pt x="7732489" y="1730691"/>
                </a:lnTo>
                <a:lnTo>
                  <a:pt x="7735726" y="1729612"/>
                </a:lnTo>
                <a:lnTo>
                  <a:pt x="7751911" y="1731770"/>
                </a:lnTo>
                <a:lnTo>
                  <a:pt x="7756227" y="1730691"/>
                </a:lnTo>
                <a:lnTo>
                  <a:pt x="7764859" y="1730691"/>
                </a:lnTo>
                <a:lnTo>
                  <a:pt x="7768096" y="1732849"/>
                </a:lnTo>
                <a:lnTo>
                  <a:pt x="7769176" y="1731770"/>
                </a:lnTo>
                <a:lnTo>
                  <a:pt x="7770254" y="1732849"/>
                </a:lnTo>
                <a:lnTo>
                  <a:pt x="7770254" y="1742560"/>
                </a:lnTo>
                <a:lnTo>
                  <a:pt x="7768096" y="1742560"/>
                </a:lnTo>
                <a:lnTo>
                  <a:pt x="7768096" y="1765759"/>
                </a:lnTo>
                <a:lnTo>
                  <a:pt x="7770254" y="1765759"/>
                </a:lnTo>
                <a:lnTo>
                  <a:pt x="7770254" y="1767917"/>
                </a:lnTo>
                <a:lnTo>
                  <a:pt x="7765938" y="1773312"/>
                </a:lnTo>
                <a:lnTo>
                  <a:pt x="7768096" y="1773312"/>
                </a:lnTo>
                <a:lnTo>
                  <a:pt x="7771334" y="1771154"/>
                </a:lnTo>
                <a:lnTo>
                  <a:pt x="7778886" y="1771154"/>
                </a:lnTo>
                <a:lnTo>
                  <a:pt x="7778886" y="1775470"/>
                </a:lnTo>
                <a:lnTo>
                  <a:pt x="7781044" y="1775470"/>
                </a:lnTo>
                <a:lnTo>
                  <a:pt x="7782124" y="1771154"/>
                </a:lnTo>
                <a:lnTo>
                  <a:pt x="7783202" y="1771154"/>
                </a:lnTo>
                <a:lnTo>
                  <a:pt x="7784282" y="1772233"/>
                </a:lnTo>
                <a:lnTo>
                  <a:pt x="7785360" y="1772233"/>
                </a:lnTo>
                <a:lnTo>
                  <a:pt x="7786440" y="1771154"/>
                </a:lnTo>
                <a:lnTo>
                  <a:pt x="7786440" y="1770075"/>
                </a:lnTo>
                <a:lnTo>
                  <a:pt x="7785360" y="1768996"/>
                </a:lnTo>
                <a:lnTo>
                  <a:pt x="7784282" y="1768996"/>
                </a:lnTo>
                <a:lnTo>
                  <a:pt x="7785360" y="1746877"/>
                </a:lnTo>
                <a:lnTo>
                  <a:pt x="7784282" y="1738244"/>
                </a:lnTo>
                <a:lnTo>
                  <a:pt x="7786440" y="1738244"/>
                </a:lnTo>
                <a:lnTo>
                  <a:pt x="7786440" y="1736086"/>
                </a:lnTo>
                <a:lnTo>
                  <a:pt x="7784282" y="1736086"/>
                </a:lnTo>
                <a:lnTo>
                  <a:pt x="7785360" y="1723138"/>
                </a:lnTo>
                <a:lnTo>
                  <a:pt x="7784282" y="1713427"/>
                </a:lnTo>
                <a:lnTo>
                  <a:pt x="7782124" y="1713427"/>
                </a:lnTo>
                <a:lnTo>
                  <a:pt x="7781044" y="1714506"/>
                </a:lnTo>
                <a:lnTo>
                  <a:pt x="7779966" y="1714506"/>
                </a:lnTo>
                <a:cubicBezTo>
                  <a:pt x="7779966" y="1712348"/>
                  <a:pt x="7775290" y="1711269"/>
                  <a:pt x="7765938" y="1711269"/>
                </a:cubicBezTo>
                <a:lnTo>
                  <a:pt x="7764859" y="1711269"/>
                </a:lnTo>
                <a:lnTo>
                  <a:pt x="7763780" y="1712348"/>
                </a:lnTo>
                <a:lnTo>
                  <a:pt x="7762701" y="1712348"/>
                </a:lnTo>
                <a:lnTo>
                  <a:pt x="7760543" y="1710190"/>
                </a:lnTo>
                <a:lnTo>
                  <a:pt x="7756227" y="1712348"/>
                </a:lnTo>
                <a:lnTo>
                  <a:pt x="7748674" y="1711269"/>
                </a:lnTo>
                <a:lnTo>
                  <a:pt x="7743279" y="1714506"/>
                </a:lnTo>
                <a:lnTo>
                  <a:pt x="7735726" y="1714506"/>
                </a:lnTo>
                <a:lnTo>
                  <a:pt x="7732489" y="1712348"/>
                </a:lnTo>
                <a:lnTo>
                  <a:pt x="7720620" y="1712348"/>
                </a:lnTo>
                <a:cubicBezTo>
                  <a:pt x="7716304" y="1712348"/>
                  <a:pt x="7713067" y="1710550"/>
                  <a:pt x="7710909" y="1706953"/>
                </a:cubicBezTo>
                <a:close/>
                <a:moveTo>
                  <a:pt x="7626747" y="1706953"/>
                </a:moveTo>
                <a:lnTo>
                  <a:pt x="7626747" y="1710190"/>
                </a:lnTo>
                <a:lnTo>
                  <a:pt x="7627826" y="1710190"/>
                </a:lnTo>
                <a:lnTo>
                  <a:pt x="7629984" y="1708032"/>
                </a:lnTo>
                <a:lnTo>
                  <a:pt x="7629984" y="1706953"/>
                </a:lnTo>
                <a:close/>
                <a:moveTo>
                  <a:pt x="7617036" y="1706953"/>
                </a:moveTo>
                <a:lnTo>
                  <a:pt x="7617036" y="1708032"/>
                </a:lnTo>
                <a:lnTo>
                  <a:pt x="7619194" y="1708032"/>
                </a:lnTo>
                <a:lnTo>
                  <a:pt x="7619194" y="1706953"/>
                </a:lnTo>
                <a:close/>
                <a:moveTo>
                  <a:pt x="3642805" y="1706549"/>
                </a:moveTo>
                <a:lnTo>
                  <a:pt x="3644963" y="1706549"/>
                </a:lnTo>
                <a:cubicBezTo>
                  <a:pt x="3649998" y="1706729"/>
                  <a:pt x="3652516" y="1707448"/>
                  <a:pt x="3652516" y="1708707"/>
                </a:cubicBezTo>
                <a:lnTo>
                  <a:pt x="3657911" y="1707628"/>
                </a:lnTo>
                <a:lnTo>
                  <a:pt x="3658990" y="1707628"/>
                </a:lnTo>
                <a:lnTo>
                  <a:pt x="3663306" y="1708707"/>
                </a:lnTo>
                <a:lnTo>
                  <a:pt x="3670859" y="1706549"/>
                </a:lnTo>
                <a:cubicBezTo>
                  <a:pt x="3680929" y="1707088"/>
                  <a:pt x="3685965" y="1708167"/>
                  <a:pt x="3685965" y="1709786"/>
                </a:cubicBezTo>
                <a:lnTo>
                  <a:pt x="3685965" y="1710865"/>
                </a:lnTo>
                <a:lnTo>
                  <a:pt x="3682728" y="1714102"/>
                </a:lnTo>
                <a:lnTo>
                  <a:pt x="3678412" y="1714102"/>
                </a:lnTo>
                <a:lnTo>
                  <a:pt x="3674096" y="1710865"/>
                </a:lnTo>
                <a:lnTo>
                  <a:pt x="3669780" y="1710865"/>
                </a:lnTo>
                <a:lnTo>
                  <a:pt x="3664385" y="1715181"/>
                </a:lnTo>
                <a:lnTo>
                  <a:pt x="3654674" y="1715181"/>
                </a:lnTo>
                <a:lnTo>
                  <a:pt x="3644963" y="1714102"/>
                </a:lnTo>
                <a:lnTo>
                  <a:pt x="3640647" y="1715181"/>
                </a:lnTo>
                <a:cubicBezTo>
                  <a:pt x="3637769" y="1714102"/>
                  <a:pt x="3636331" y="1713023"/>
                  <a:pt x="3636331" y="1711944"/>
                </a:cubicBezTo>
                <a:lnTo>
                  <a:pt x="3636331" y="1709786"/>
                </a:lnTo>
                <a:cubicBezTo>
                  <a:pt x="3637050" y="1707628"/>
                  <a:pt x="3639208" y="1706549"/>
                  <a:pt x="3642805" y="1706549"/>
                </a:cubicBezTo>
                <a:close/>
                <a:moveTo>
                  <a:pt x="3186805" y="1706009"/>
                </a:moveTo>
                <a:lnTo>
                  <a:pt x="3185726" y="1707088"/>
                </a:lnTo>
                <a:lnTo>
                  <a:pt x="3185726" y="1708167"/>
                </a:lnTo>
                <a:lnTo>
                  <a:pt x="3186805" y="1709246"/>
                </a:lnTo>
                <a:lnTo>
                  <a:pt x="3187884" y="1709246"/>
                </a:lnTo>
                <a:lnTo>
                  <a:pt x="3188963" y="1708167"/>
                </a:lnTo>
                <a:lnTo>
                  <a:pt x="3188963" y="1707088"/>
                </a:lnTo>
                <a:lnTo>
                  <a:pt x="3187884" y="1706009"/>
                </a:lnTo>
                <a:close/>
                <a:moveTo>
                  <a:pt x="5635450" y="1705874"/>
                </a:moveTo>
                <a:lnTo>
                  <a:pt x="5637608" y="1714506"/>
                </a:lnTo>
                <a:lnTo>
                  <a:pt x="5639766" y="1714506"/>
                </a:lnTo>
                <a:lnTo>
                  <a:pt x="5639766" y="1708032"/>
                </a:lnTo>
                <a:lnTo>
                  <a:pt x="5637608" y="1705874"/>
                </a:lnTo>
                <a:close/>
                <a:moveTo>
                  <a:pt x="8669307" y="1705335"/>
                </a:moveTo>
                <a:lnTo>
                  <a:pt x="8679018" y="1705335"/>
                </a:lnTo>
                <a:lnTo>
                  <a:pt x="8685492" y="1710730"/>
                </a:lnTo>
                <a:lnTo>
                  <a:pt x="8687650" y="1710730"/>
                </a:lnTo>
                <a:lnTo>
                  <a:pt x="8696147" y="1707493"/>
                </a:lnTo>
                <a:cubicBezTo>
                  <a:pt x="8699024" y="1707493"/>
                  <a:pt x="8704779" y="1711090"/>
                  <a:pt x="8713411" y="1718283"/>
                </a:cubicBezTo>
                <a:lnTo>
                  <a:pt x="8713411" y="1720441"/>
                </a:lnTo>
                <a:lnTo>
                  <a:pt x="8709095" y="1726915"/>
                </a:lnTo>
                <a:lnTo>
                  <a:pt x="8710174" y="1737705"/>
                </a:lnTo>
                <a:lnTo>
                  <a:pt x="8709095" y="1746337"/>
                </a:lnTo>
                <a:lnTo>
                  <a:pt x="8710174" y="1750653"/>
                </a:lnTo>
                <a:lnTo>
                  <a:pt x="8713411" y="1750653"/>
                </a:lnTo>
                <a:lnTo>
                  <a:pt x="8718806" y="1746337"/>
                </a:lnTo>
                <a:lnTo>
                  <a:pt x="8732833" y="1752811"/>
                </a:lnTo>
                <a:lnTo>
                  <a:pt x="8741465" y="1752811"/>
                </a:lnTo>
                <a:cubicBezTo>
                  <a:pt x="8741465" y="1749934"/>
                  <a:pt x="8742184" y="1748495"/>
                  <a:pt x="8743623" y="1748495"/>
                </a:cubicBezTo>
                <a:lnTo>
                  <a:pt x="8755492" y="1749574"/>
                </a:lnTo>
                <a:cubicBezTo>
                  <a:pt x="8758369" y="1749574"/>
                  <a:pt x="8760887" y="1744539"/>
                  <a:pt x="8763045" y="1734468"/>
                </a:cubicBezTo>
                <a:lnTo>
                  <a:pt x="8764124" y="1727994"/>
                </a:lnTo>
                <a:lnTo>
                  <a:pt x="8765203" y="1726915"/>
                </a:lnTo>
                <a:lnTo>
                  <a:pt x="8766282" y="1726915"/>
                </a:lnTo>
                <a:lnTo>
                  <a:pt x="8769519" y="1729073"/>
                </a:lnTo>
                <a:lnTo>
                  <a:pt x="8768440" y="1734468"/>
                </a:lnTo>
                <a:cubicBezTo>
                  <a:pt x="8770238" y="1742381"/>
                  <a:pt x="8774554" y="1746337"/>
                  <a:pt x="8781388" y="1746337"/>
                </a:cubicBezTo>
                <a:lnTo>
                  <a:pt x="8781388" y="1745258"/>
                </a:lnTo>
                <a:lnTo>
                  <a:pt x="8782467" y="1733389"/>
                </a:lnTo>
                <a:lnTo>
                  <a:pt x="8779230" y="1723678"/>
                </a:lnTo>
                <a:lnTo>
                  <a:pt x="8778151" y="1723678"/>
                </a:lnTo>
                <a:lnTo>
                  <a:pt x="8779230" y="1716125"/>
                </a:lnTo>
                <a:cubicBezTo>
                  <a:pt x="8775993" y="1714686"/>
                  <a:pt x="8774195" y="1713248"/>
                  <a:pt x="8773835" y="1711809"/>
                </a:cubicBezTo>
                <a:lnTo>
                  <a:pt x="8773835" y="1710730"/>
                </a:lnTo>
                <a:cubicBezTo>
                  <a:pt x="8773835" y="1709651"/>
                  <a:pt x="8775274" y="1708572"/>
                  <a:pt x="8778151" y="1707493"/>
                </a:cubicBezTo>
                <a:lnTo>
                  <a:pt x="8798652" y="1716125"/>
                </a:lnTo>
                <a:cubicBezTo>
                  <a:pt x="8798652" y="1721160"/>
                  <a:pt x="8801170" y="1723678"/>
                  <a:pt x="8806205" y="1723678"/>
                </a:cubicBezTo>
                <a:cubicBezTo>
                  <a:pt x="8814118" y="1725476"/>
                  <a:pt x="8818074" y="1729433"/>
                  <a:pt x="8818074" y="1735547"/>
                </a:cubicBezTo>
                <a:cubicBezTo>
                  <a:pt x="8818074" y="1738065"/>
                  <a:pt x="8816995" y="1740223"/>
                  <a:pt x="8814837" y="1742021"/>
                </a:cubicBezTo>
                <a:cubicBezTo>
                  <a:pt x="8819873" y="1747776"/>
                  <a:pt x="8822390" y="1751732"/>
                  <a:pt x="8822390" y="1753890"/>
                </a:cubicBezTo>
                <a:cubicBezTo>
                  <a:pt x="8821671" y="1760904"/>
                  <a:pt x="8816995" y="1769536"/>
                  <a:pt x="8808363" y="1779786"/>
                </a:cubicBezTo>
                <a:lnTo>
                  <a:pt x="8805126" y="1779786"/>
                </a:lnTo>
                <a:lnTo>
                  <a:pt x="8799731" y="1777628"/>
                </a:lnTo>
                <a:lnTo>
                  <a:pt x="8794336" y="1779786"/>
                </a:lnTo>
                <a:cubicBezTo>
                  <a:pt x="8790919" y="1779786"/>
                  <a:pt x="8789121" y="1777268"/>
                  <a:pt x="8788941" y="1772233"/>
                </a:cubicBezTo>
                <a:lnTo>
                  <a:pt x="8786783" y="1772233"/>
                </a:lnTo>
                <a:cubicBezTo>
                  <a:pt x="8786783" y="1777268"/>
                  <a:pt x="8784625" y="1779786"/>
                  <a:pt x="8780309" y="1779786"/>
                </a:cubicBezTo>
                <a:lnTo>
                  <a:pt x="8769519" y="1786260"/>
                </a:lnTo>
                <a:lnTo>
                  <a:pt x="8764124" y="1791655"/>
                </a:lnTo>
                <a:cubicBezTo>
                  <a:pt x="8761247" y="1791655"/>
                  <a:pt x="8759808" y="1789137"/>
                  <a:pt x="8759808" y="1784102"/>
                </a:cubicBezTo>
                <a:lnTo>
                  <a:pt x="8757650" y="1784102"/>
                </a:lnTo>
                <a:lnTo>
                  <a:pt x="8757650" y="1783023"/>
                </a:lnTo>
                <a:lnTo>
                  <a:pt x="8751176" y="1789497"/>
                </a:lnTo>
                <a:lnTo>
                  <a:pt x="8745781" y="1790576"/>
                </a:lnTo>
                <a:cubicBezTo>
                  <a:pt x="8737329" y="1790576"/>
                  <a:pt x="8731934" y="1788058"/>
                  <a:pt x="8729596" y="1783023"/>
                </a:cubicBezTo>
                <a:lnTo>
                  <a:pt x="8725280" y="1780865"/>
                </a:lnTo>
                <a:lnTo>
                  <a:pt x="8725280" y="1781944"/>
                </a:lnTo>
                <a:lnTo>
                  <a:pt x="8726359" y="1786260"/>
                </a:lnTo>
                <a:lnTo>
                  <a:pt x="8723122" y="1788418"/>
                </a:lnTo>
                <a:lnTo>
                  <a:pt x="8717727" y="1786260"/>
                </a:lnTo>
                <a:cubicBezTo>
                  <a:pt x="8713950" y="1788418"/>
                  <a:pt x="8709634" y="1789497"/>
                  <a:pt x="8704779" y="1789497"/>
                </a:cubicBezTo>
                <a:cubicBezTo>
                  <a:pt x="8686526" y="1789497"/>
                  <a:pt x="8674702" y="1784462"/>
                  <a:pt x="8669307" y="1774391"/>
                </a:cubicBezTo>
                <a:lnTo>
                  <a:pt x="8669307" y="1773312"/>
                </a:lnTo>
                <a:lnTo>
                  <a:pt x="8670386" y="1765759"/>
                </a:lnTo>
                <a:lnTo>
                  <a:pt x="8668228" y="1759285"/>
                </a:lnTo>
                <a:lnTo>
                  <a:pt x="8668228" y="1756048"/>
                </a:lnTo>
                <a:lnTo>
                  <a:pt x="8670386" y="1747416"/>
                </a:lnTo>
                <a:lnTo>
                  <a:pt x="8670386" y="1746337"/>
                </a:lnTo>
                <a:lnTo>
                  <a:pt x="8667149" y="1742021"/>
                </a:lnTo>
                <a:lnTo>
                  <a:pt x="8668228" y="1731231"/>
                </a:lnTo>
                <a:cubicBezTo>
                  <a:pt x="8666070" y="1731231"/>
                  <a:pt x="8664991" y="1725836"/>
                  <a:pt x="8664991" y="1715046"/>
                </a:cubicBezTo>
                <a:cubicBezTo>
                  <a:pt x="8666429" y="1708572"/>
                  <a:pt x="8667868" y="1705335"/>
                  <a:pt x="8669307" y="1705335"/>
                </a:cubicBezTo>
                <a:close/>
                <a:moveTo>
                  <a:pt x="3589799" y="1702233"/>
                </a:moveTo>
                <a:lnTo>
                  <a:pt x="3589799" y="1703312"/>
                </a:lnTo>
                <a:lnTo>
                  <a:pt x="3590878" y="1709786"/>
                </a:lnTo>
                <a:lnTo>
                  <a:pt x="3591957" y="1709786"/>
                </a:lnTo>
                <a:lnTo>
                  <a:pt x="3593036" y="1706549"/>
                </a:lnTo>
                <a:close/>
                <a:moveTo>
                  <a:pt x="1189306" y="1701963"/>
                </a:moveTo>
                <a:lnTo>
                  <a:pt x="1187147" y="1704121"/>
                </a:lnTo>
                <a:cubicBezTo>
                  <a:pt x="1188407" y="1704121"/>
                  <a:pt x="1189486" y="1707358"/>
                  <a:pt x="1190384" y="1713832"/>
                </a:cubicBezTo>
                <a:lnTo>
                  <a:pt x="1192543" y="1713832"/>
                </a:lnTo>
                <a:lnTo>
                  <a:pt x="1194701" y="1711674"/>
                </a:lnTo>
                <a:lnTo>
                  <a:pt x="1194701" y="1707358"/>
                </a:lnTo>
                <a:cubicBezTo>
                  <a:pt x="1191823" y="1707358"/>
                  <a:pt x="1190025" y="1705560"/>
                  <a:pt x="1189306" y="1701963"/>
                </a:cubicBezTo>
                <a:close/>
                <a:moveTo>
                  <a:pt x="146878" y="1700870"/>
                </a:moveTo>
                <a:lnTo>
                  <a:pt x="143642" y="1713818"/>
                </a:lnTo>
                <a:lnTo>
                  <a:pt x="143642" y="1716920"/>
                </a:lnTo>
                <a:lnTo>
                  <a:pt x="146878" y="1720157"/>
                </a:lnTo>
                <a:cubicBezTo>
                  <a:pt x="148227" y="1718718"/>
                  <a:pt x="149262" y="1712289"/>
                  <a:pt x="149980" y="1700870"/>
                </a:cubicBezTo>
                <a:close/>
                <a:moveTo>
                  <a:pt x="8243114" y="1700614"/>
                </a:moveTo>
                <a:lnTo>
                  <a:pt x="8242035" y="1704930"/>
                </a:lnTo>
                <a:lnTo>
                  <a:pt x="8245272" y="1707088"/>
                </a:lnTo>
                <a:cubicBezTo>
                  <a:pt x="8248599" y="1705650"/>
                  <a:pt x="8250442" y="1704211"/>
                  <a:pt x="8250802" y="1702772"/>
                </a:cubicBezTo>
                <a:lnTo>
                  <a:pt x="8247565" y="1700614"/>
                </a:lnTo>
                <a:close/>
                <a:moveTo>
                  <a:pt x="7100830" y="1700414"/>
                </a:moveTo>
                <a:lnTo>
                  <a:pt x="7100830" y="1702572"/>
                </a:lnTo>
                <a:lnTo>
                  <a:pt x="7101909" y="1702572"/>
                </a:lnTo>
                <a:lnTo>
                  <a:pt x="7101909" y="1700414"/>
                </a:lnTo>
                <a:close/>
                <a:moveTo>
                  <a:pt x="8104192" y="1699535"/>
                </a:moveTo>
                <a:lnTo>
                  <a:pt x="8102034" y="1701693"/>
                </a:lnTo>
                <a:lnTo>
                  <a:pt x="8102034" y="1704930"/>
                </a:lnTo>
                <a:lnTo>
                  <a:pt x="8105271" y="1706009"/>
                </a:lnTo>
                <a:lnTo>
                  <a:pt x="8107564" y="1702772"/>
                </a:lnTo>
                <a:lnTo>
                  <a:pt x="8107564" y="1699535"/>
                </a:lnTo>
                <a:close/>
                <a:moveTo>
                  <a:pt x="3589799" y="1697782"/>
                </a:moveTo>
                <a:lnTo>
                  <a:pt x="3589799" y="1700075"/>
                </a:lnTo>
                <a:lnTo>
                  <a:pt x="3590878" y="1700075"/>
                </a:lnTo>
                <a:lnTo>
                  <a:pt x="3590878" y="1697782"/>
                </a:lnTo>
                <a:close/>
                <a:moveTo>
                  <a:pt x="716444" y="1697512"/>
                </a:moveTo>
                <a:cubicBezTo>
                  <a:pt x="716444" y="1700210"/>
                  <a:pt x="714736" y="1701558"/>
                  <a:pt x="711319" y="1701558"/>
                </a:cubicBezTo>
                <a:lnTo>
                  <a:pt x="711319" y="1706684"/>
                </a:lnTo>
                <a:lnTo>
                  <a:pt x="714286" y="1706684"/>
                </a:lnTo>
                <a:lnTo>
                  <a:pt x="717389" y="1704660"/>
                </a:lnTo>
                <a:lnTo>
                  <a:pt x="719412" y="1707763"/>
                </a:lnTo>
                <a:lnTo>
                  <a:pt x="718469" y="1708842"/>
                </a:lnTo>
                <a:lnTo>
                  <a:pt x="718469" y="1709786"/>
                </a:lnTo>
                <a:lnTo>
                  <a:pt x="721570" y="1708842"/>
                </a:lnTo>
                <a:cubicBezTo>
                  <a:pt x="721570" y="1703716"/>
                  <a:pt x="719861" y="1699940"/>
                  <a:pt x="716444" y="1697512"/>
                </a:cubicBezTo>
                <a:close/>
                <a:moveTo>
                  <a:pt x="8161110" y="1697377"/>
                </a:moveTo>
                <a:lnTo>
                  <a:pt x="8158952" y="1699535"/>
                </a:lnTo>
                <a:lnTo>
                  <a:pt x="8160031" y="1700614"/>
                </a:lnTo>
                <a:lnTo>
                  <a:pt x="8162189" y="1702772"/>
                </a:lnTo>
                <a:lnTo>
                  <a:pt x="8169876" y="1701693"/>
                </a:lnTo>
                <a:lnTo>
                  <a:pt x="8176486" y="1701693"/>
                </a:lnTo>
                <a:cubicBezTo>
                  <a:pt x="8185028" y="1705829"/>
                  <a:pt x="8191187" y="1710550"/>
                  <a:pt x="8194963" y="1715855"/>
                </a:cubicBezTo>
                <a:lnTo>
                  <a:pt x="8194963" y="1727724"/>
                </a:lnTo>
                <a:cubicBezTo>
                  <a:pt x="8192805" y="1733029"/>
                  <a:pt x="8187366" y="1737031"/>
                  <a:pt x="8178644" y="1739728"/>
                </a:cubicBezTo>
                <a:lnTo>
                  <a:pt x="8177564" y="1740807"/>
                </a:lnTo>
                <a:lnTo>
                  <a:pt x="8176486" y="1744044"/>
                </a:lnTo>
                <a:lnTo>
                  <a:pt x="8177564" y="1744044"/>
                </a:lnTo>
                <a:lnTo>
                  <a:pt x="8188489" y="1747281"/>
                </a:lnTo>
                <a:cubicBezTo>
                  <a:pt x="8194334" y="1743684"/>
                  <a:pt x="8198695" y="1741886"/>
                  <a:pt x="8201572" y="1741886"/>
                </a:cubicBezTo>
                <a:lnTo>
                  <a:pt x="8203730" y="1741886"/>
                </a:lnTo>
                <a:lnTo>
                  <a:pt x="8220185" y="1742965"/>
                </a:lnTo>
                <a:lnTo>
                  <a:pt x="8221264" y="1741886"/>
                </a:lnTo>
                <a:lnTo>
                  <a:pt x="8221264" y="1740807"/>
                </a:lnTo>
                <a:cubicBezTo>
                  <a:pt x="8205978" y="1726331"/>
                  <a:pt x="8198335" y="1717249"/>
                  <a:pt x="8198335" y="1713562"/>
                </a:cubicBezTo>
                <a:lnTo>
                  <a:pt x="8210339" y="1709246"/>
                </a:lnTo>
                <a:lnTo>
                  <a:pt x="8218027" y="1709246"/>
                </a:lnTo>
                <a:lnTo>
                  <a:pt x="8225580" y="1710325"/>
                </a:lnTo>
                <a:cubicBezTo>
                  <a:pt x="8223062" y="1704571"/>
                  <a:pt x="8221264" y="1701693"/>
                  <a:pt x="8220185" y="1701693"/>
                </a:cubicBezTo>
                <a:lnTo>
                  <a:pt x="8207102" y="1702772"/>
                </a:lnTo>
                <a:lnTo>
                  <a:pt x="8189568" y="1698456"/>
                </a:lnTo>
                <a:lnTo>
                  <a:pt x="8179722" y="1699535"/>
                </a:lnTo>
                <a:lnTo>
                  <a:pt x="8173114" y="1697377"/>
                </a:lnTo>
                <a:close/>
                <a:moveTo>
                  <a:pt x="5099874" y="1697377"/>
                </a:moveTo>
                <a:cubicBezTo>
                  <a:pt x="5096996" y="1698816"/>
                  <a:pt x="5095557" y="1701019"/>
                  <a:pt x="5095557" y="1703986"/>
                </a:cubicBezTo>
                <a:lnTo>
                  <a:pt x="5098794" y="1705065"/>
                </a:lnTo>
                <a:cubicBezTo>
                  <a:pt x="5103201" y="1704346"/>
                  <a:pt x="5105403" y="1703267"/>
                  <a:pt x="5105403" y="1701828"/>
                </a:cubicBezTo>
                <a:lnTo>
                  <a:pt x="5105403" y="1698456"/>
                </a:lnTo>
                <a:close/>
                <a:moveTo>
                  <a:pt x="9193554" y="1696349"/>
                </a:moveTo>
                <a:lnTo>
                  <a:pt x="9190317" y="1697428"/>
                </a:lnTo>
                <a:lnTo>
                  <a:pt x="9190317" y="1701744"/>
                </a:lnTo>
                <a:lnTo>
                  <a:pt x="9193554" y="1704981"/>
                </a:lnTo>
                <a:lnTo>
                  <a:pt x="9195712" y="1704981"/>
                </a:lnTo>
                <a:lnTo>
                  <a:pt x="9197735" y="1702823"/>
                </a:lnTo>
                <a:lnTo>
                  <a:pt x="9197735" y="1699586"/>
                </a:lnTo>
                <a:cubicBezTo>
                  <a:pt x="9197735" y="1698507"/>
                  <a:pt x="9196341" y="1697428"/>
                  <a:pt x="9193554" y="1696349"/>
                </a:cubicBezTo>
                <a:close/>
                <a:moveTo>
                  <a:pt x="7772412" y="1696163"/>
                </a:moveTo>
                <a:lnTo>
                  <a:pt x="7772412" y="1698321"/>
                </a:lnTo>
                <a:lnTo>
                  <a:pt x="7773492" y="1698321"/>
                </a:lnTo>
                <a:lnTo>
                  <a:pt x="7775650" y="1696163"/>
                </a:lnTo>
                <a:close/>
                <a:moveTo>
                  <a:pt x="7732489" y="1695084"/>
                </a:moveTo>
                <a:lnTo>
                  <a:pt x="7732489" y="1697242"/>
                </a:lnTo>
                <a:lnTo>
                  <a:pt x="7734647" y="1697242"/>
                </a:lnTo>
                <a:close/>
                <a:moveTo>
                  <a:pt x="4184316" y="1694461"/>
                </a:moveTo>
                <a:cubicBezTo>
                  <a:pt x="4184316" y="1697878"/>
                  <a:pt x="4183641" y="1700396"/>
                  <a:pt x="4182293" y="1702014"/>
                </a:cubicBezTo>
                <a:cubicBezTo>
                  <a:pt x="4182293" y="1703363"/>
                  <a:pt x="4185125" y="1704757"/>
                  <a:pt x="4190790" y="1706195"/>
                </a:cubicBezTo>
                <a:lnTo>
                  <a:pt x="4190790" y="1697698"/>
                </a:lnTo>
                <a:lnTo>
                  <a:pt x="4185395" y="1694461"/>
                </a:lnTo>
                <a:close/>
                <a:moveTo>
                  <a:pt x="715365" y="1693466"/>
                </a:moveTo>
                <a:lnTo>
                  <a:pt x="717389" y="1695489"/>
                </a:lnTo>
                <a:lnTo>
                  <a:pt x="717389" y="1693466"/>
                </a:lnTo>
                <a:close/>
                <a:moveTo>
                  <a:pt x="7591140" y="1691847"/>
                </a:moveTo>
                <a:cubicBezTo>
                  <a:pt x="7591140" y="1694005"/>
                  <a:pt x="7591859" y="1695084"/>
                  <a:pt x="7593298" y="1695084"/>
                </a:cubicBezTo>
                <a:lnTo>
                  <a:pt x="7609483" y="1694005"/>
                </a:lnTo>
                <a:lnTo>
                  <a:pt x="7610562" y="1695084"/>
                </a:lnTo>
                <a:lnTo>
                  <a:pt x="7611641" y="1695084"/>
                </a:lnTo>
                <a:lnTo>
                  <a:pt x="7614878" y="1694005"/>
                </a:lnTo>
                <a:lnTo>
                  <a:pt x="7620273" y="1695084"/>
                </a:lnTo>
                <a:lnTo>
                  <a:pt x="7633221" y="1692926"/>
                </a:lnTo>
                <a:lnTo>
                  <a:pt x="7639695" y="1694005"/>
                </a:lnTo>
                <a:lnTo>
                  <a:pt x="7650485" y="1692926"/>
                </a:lnTo>
                <a:lnTo>
                  <a:pt x="7656959" y="1695084"/>
                </a:lnTo>
                <a:lnTo>
                  <a:pt x="7665591" y="1695084"/>
                </a:lnTo>
                <a:lnTo>
                  <a:pt x="7673144" y="1694005"/>
                </a:lnTo>
                <a:lnTo>
                  <a:pt x="7675302" y="1696163"/>
                </a:lnTo>
                <a:cubicBezTo>
                  <a:pt x="7675302" y="1694725"/>
                  <a:pt x="7676381" y="1694005"/>
                  <a:pt x="7678539" y="1694005"/>
                </a:cubicBezTo>
                <a:lnTo>
                  <a:pt x="7696882" y="1695084"/>
                </a:lnTo>
                <a:lnTo>
                  <a:pt x="7697961" y="1694005"/>
                </a:lnTo>
                <a:lnTo>
                  <a:pt x="7699040" y="1694005"/>
                </a:lnTo>
                <a:lnTo>
                  <a:pt x="7705514" y="1695084"/>
                </a:lnTo>
                <a:lnTo>
                  <a:pt x="7707672" y="1695084"/>
                </a:lnTo>
                <a:lnTo>
                  <a:pt x="7707672" y="1691847"/>
                </a:lnTo>
                <a:cubicBezTo>
                  <a:pt x="7709111" y="1691847"/>
                  <a:pt x="7709830" y="1692926"/>
                  <a:pt x="7709830" y="1695084"/>
                </a:cubicBezTo>
                <a:cubicBezTo>
                  <a:pt x="7713427" y="1695084"/>
                  <a:pt x="7715225" y="1695804"/>
                  <a:pt x="7715225" y="1697242"/>
                </a:cubicBezTo>
                <a:lnTo>
                  <a:pt x="7715225" y="1698321"/>
                </a:lnTo>
                <a:lnTo>
                  <a:pt x="7717383" y="1696163"/>
                </a:lnTo>
                <a:lnTo>
                  <a:pt x="7716304" y="1695084"/>
                </a:lnTo>
                <a:cubicBezTo>
                  <a:pt x="7717743" y="1695084"/>
                  <a:pt x="7718462" y="1694005"/>
                  <a:pt x="7718462" y="1691847"/>
                </a:cubicBezTo>
                <a:cubicBezTo>
                  <a:pt x="7726375" y="1693286"/>
                  <a:pt x="7738604" y="1694005"/>
                  <a:pt x="7755148" y="1694005"/>
                </a:cubicBezTo>
                <a:lnTo>
                  <a:pt x="7765938" y="1694005"/>
                </a:lnTo>
                <a:lnTo>
                  <a:pt x="7774570" y="1691847"/>
                </a:lnTo>
                <a:lnTo>
                  <a:pt x="7774570" y="1694005"/>
                </a:lnTo>
                <a:lnTo>
                  <a:pt x="7778886" y="1694005"/>
                </a:lnTo>
                <a:lnTo>
                  <a:pt x="7784282" y="1695084"/>
                </a:lnTo>
                <a:lnTo>
                  <a:pt x="7790756" y="1694005"/>
                </a:lnTo>
                <a:lnTo>
                  <a:pt x="7799388" y="1694005"/>
                </a:lnTo>
                <a:lnTo>
                  <a:pt x="7804783" y="1695084"/>
                </a:lnTo>
                <a:lnTo>
                  <a:pt x="7804783" y="1698321"/>
                </a:lnTo>
                <a:cubicBezTo>
                  <a:pt x="7802624" y="1701378"/>
                  <a:pt x="7801546" y="1706054"/>
                  <a:pt x="7801546" y="1712348"/>
                </a:cubicBezTo>
                <a:lnTo>
                  <a:pt x="7804783" y="1715585"/>
                </a:lnTo>
                <a:lnTo>
                  <a:pt x="7804783" y="1724217"/>
                </a:lnTo>
                <a:lnTo>
                  <a:pt x="7801546" y="1729612"/>
                </a:lnTo>
                <a:lnTo>
                  <a:pt x="7802624" y="1730691"/>
                </a:lnTo>
                <a:lnTo>
                  <a:pt x="7802624" y="1731770"/>
                </a:lnTo>
                <a:lnTo>
                  <a:pt x="7800466" y="1741481"/>
                </a:lnTo>
                <a:lnTo>
                  <a:pt x="7802624" y="1743640"/>
                </a:lnTo>
                <a:lnTo>
                  <a:pt x="7802624" y="1752272"/>
                </a:lnTo>
                <a:lnTo>
                  <a:pt x="7801546" y="1753351"/>
                </a:lnTo>
                <a:lnTo>
                  <a:pt x="7802624" y="1754430"/>
                </a:lnTo>
                <a:cubicBezTo>
                  <a:pt x="7802085" y="1769176"/>
                  <a:pt x="7801366" y="1776549"/>
                  <a:pt x="7800466" y="1776549"/>
                </a:cubicBezTo>
                <a:lnTo>
                  <a:pt x="7801546" y="1777628"/>
                </a:lnTo>
                <a:lnTo>
                  <a:pt x="7801546" y="1779786"/>
                </a:lnTo>
                <a:cubicBezTo>
                  <a:pt x="7801366" y="1783383"/>
                  <a:pt x="7800646" y="1785181"/>
                  <a:pt x="7799388" y="1785181"/>
                </a:cubicBezTo>
                <a:lnTo>
                  <a:pt x="7800466" y="1786260"/>
                </a:lnTo>
                <a:lnTo>
                  <a:pt x="7800466" y="1788418"/>
                </a:lnTo>
                <a:lnTo>
                  <a:pt x="7792914" y="1788418"/>
                </a:lnTo>
                <a:lnTo>
                  <a:pt x="7788598" y="1785181"/>
                </a:lnTo>
                <a:cubicBezTo>
                  <a:pt x="7787159" y="1785541"/>
                  <a:pt x="7785720" y="1787339"/>
                  <a:pt x="7784282" y="1790576"/>
                </a:cubicBezTo>
                <a:lnTo>
                  <a:pt x="7765938" y="1789497"/>
                </a:lnTo>
                <a:lnTo>
                  <a:pt x="7761622" y="1789497"/>
                </a:lnTo>
                <a:lnTo>
                  <a:pt x="7757306" y="1788418"/>
                </a:lnTo>
                <a:lnTo>
                  <a:pt x="7752990" y="1789497"/>
                </a:lnTo>
                <a:lnTo>
                  <a:pt x="7750832" y="1789497"/>
                </a:lnTo>
                <a:lnTo>
                  <a:pt x="7750832" y="1768996"/>
                </a:lnTo>
                <a:lnTo>
                  <a:pt x="7751911" y="1764680"/>
                </a:lnTo>
                <a:lnTo>
                  <a:pt x="7750832" y="1752272"/>
                </a:lnTo>
                <a:lnTo>
                  <a:pt x="7750832" y="1749035"/>
                </a:lnTo>
                <a:lnTo>
                  <a:pt x="7735726" y="1750114"/>
                </a:lnTo>
                <a:lnTo>
                  <a:pt x="7716304" y="1747956"/>
                </a:lnTo>
                <a:lnTo>
                  <a:pt x="7707672" y="1750114"/>
                </a:lnTo>
                <a:lnTo>
                  <a:pt x="7706593" y="1749035"/>
                </a:lnTo>
                <a:lnTo>
                  <a:pt x="7705514" y="1749035"/>
                </a:lnTo>
                <a:cubicBezTo>
                  <a:pt x="7701918" y="1749394"/>
                  <a:pt x="7700119" y="1750473"/>
                  <a:pt x="7700119" y="1752272"/>
                </a:cubicBezTo>
                <a:lnTo>
                  <a:pt x="7697961" y="1752272"/>
                </a:lnTo>
                <a:cubicBezTo>
                  <a:pt x="7697961" y="1749934"/>
                  <a:pt x="7693286" y="1748495"/>
                  <a:pt x="7683934" y="1747956"/>
                </a:cubicBezTo>
                <a:lnTo>
                  <a:pt x="7682855" y="1746877"/>
                </a:lnTo>
                <a:cubicBezTo>
                  <a:pt x="7682855" y="1748675"/>
                  <a:pt x="7679618" y="1749754"/>
                  <a:pt x="7673144" y="1750114"/>
                </a:cubicBezTo>
                <a:lnTo>
                  <a:pt x="7673144" y="1752272"/>
                </a:lnTo>
                <a:lnTo>
                  <a:pt x="7670986" y="1752272"/>
                </a:lnTo>
                <a:lnTo>
                  <a:pt x="7670986" y="1750114"/>
                </a:lnTo>
                <a:lnTo>
                  <a:pt x="7662354" y="1750114"/>
                </a:lnTo>
                <a:lnTo>
                  <a:pt x="7662354" y="1752272"/>
                </a:lnTo>
                <a:lnTo>
                  <a:pt x="7660196" y="1752272"/>
                </a:lnTo>
                <a:lnTo>
                  <a:pt x="7660196" y="1750114"/>
                </a:lnTo>
                <a:lnTo>
                  <a:pt x="7631063" y="1749035"/>
                </a:lnTo>
                <a:lnTo>
                  <a:pt x="7620273" y="1749035"/>
                </a:lnTo>
                <a:cubicBezTo>
                  <a:pt x="7615238" y="1749035"/>
                  <a:pt x="7612720" y="1750114"/>
                  <a:pt x="7612720" y="1752272"/>
                </a:cubicBezTo>
                <a:lnTo>
                  <a:pt x="7606246" y="1752272"/>
                </a:lnTo>
                <a:lnTo>
                  <a:pt x="7606246" y="1750114"/>
                </a:lnTo>
                <a:lnTo>
                  <a:pt x="7595456" y="1750114"/>
                </a:lnTo>
                <a:lnTo>
                  <a:pt x="7594377" y="1749035"/>
                </a:lnTo>
                <a:cubicBezTo>
                  <a:pt x="7592219" y="1749035"/>
                  <a:pt x="7591140" y="1750114"/>
                  <a:pt x="7591140" y="1752272"/>
                </a:cubicBezTo>
                <a:lnTo>
                  <a:pt x="7590061" y="1752272"/>
                </a:lnTo>
                <a:cubicBezTo>
                  <a:pt x="7590061" y="1750653"/>
                  <a:pt x="7587543" y="1748855"/>
                  <a:pt x="7582508" y="1746877"/>
                </a:cubicBezTo>
                <a:cubicBezTo>
                  <a:pt x="7580170" y="1749035"/>
                  <a:pt x="7572617" y="1750114"/>
                  <a:pt x="7559849" y="1750114"/>
                </a:cubicBezTo>
                <a:lnTo>
                  <a:pt x="7557691" y="1744719"/>
                </a:lnTo>
                <a:lnTo>
                  <a:pt x="7558770" y="1729612"/>
                </a:lnTo>
                <a:lnTo>
                  <a:pt x="7558770" y="1723138"/>
                </a:lnTo>
                <a:lnTo>
                  <a:pt x="7559849" y="1722059"/>
                </a:lnTo>
                <a:lnTo>
                  <a:pt x="7557691" y="1708032"/>
                </a:lnTo>
                <a:lnTo>
                  <a:pt x="7558770" y="1702637"/>
                </a:lnTo>
                <a:lnTo>
                  <a:pt x="7557691" y="1696163"/>
                </a:lnTo>
                <a:lnTo>
                  <a:pt x="7558770" y="1695084"/>
                </a:lnTo>
                <a:lnTo>
                  <a:pt x="7568481" y="1695084"/>
                </a:lnTo>
                <a:lnTo>
                  <a:pt x="7572797" y="1698321"/>
                </a:lnTo>
                <a:cubicBezTo>
                  <a:pt x="7572797" y="1695444"/>
                  <a:pt x="7575314" y="1694005"/>
                  <a:pt x="7580350" y="1694005"/>
                </a:cubicBezTo>
                <a:lnTo>
                  <a:pt x="7588982" y="1695084"/>
                </a:lnTo>
                <a:cubicBezTo>
                  <a:pt x="7588982" y="1692926"/>
                  <a:pt x="7589701" y="1691847"/>
                  <a:pt x="7591140" y="1691847"/>
                </a:cubicBezTo>
                <a:close/>
                <a:moveTo>
                  <a:pt x="4211021" y="1691359"/>
                </a:moveTo>
                <a:lnTo>
                  <a:pt x="4206705" y="1697698"/>
                </a:lnTo>
                <a:lnTo>
                  <a:pt x="4205761" y="1702014"/>
                </a:lnTo>
                <a:lnTo>
                  <a:pt x="4206705" y="1702958"/>
                </a:lnTo>
                <a:lnTo>
                  <a:pt x="4206705" y="1708353"/>
                </a:lnTo>
                <a:cubicBezTo>
                  <a:pt x="4204637" y="1711051"/>
                  <a:pt x="4203603" y="1713524"/>
                  <a:pt x="4203603" y="1715771"/>
                </a:cubicBezTo>
                <a:cubicBezTo>
                  <a:pt x="4206929" y="1721526"/>
                  <a:pt x="4209403" y="1724403"/>
                  <a:pt x="4211021" y="1724403"/>
                </a:cubicBezTo>
                <a:cubicBezTo>
                  <a:pt x="4215247" y="1723684"/>
                  <a:pt x="4217360" y="1722605"/>
                  <a:pt x="4217360" y="1721166"/>
                </a:cubicBezTo>
                <a:cubicBezTo>
                  <a:pt x="4217360" y="1714962"/>
                  <a:pt x="4215607" y="1705026"/>
                  <a:pt x="4212100" y="1691359"/>
                </a:cubicBezTo>
                <a:close/>
                <a:moveTo>
                  <a:pt x="4141695" y="1691359"/>
                </a:moveTo>
                <a:cubicBezTo>
                  <a:pt x="4140256" y="1691359"/>
                  <a:pt x="4138863" y="1693832"/>
                  <a:pt x="4137514" y="1698777"/>
                </a:cubicBezTo>
                <a:lnTo>
                  <a:pt x="4139537" y="1704037"/>
                </a:lnTo>
                <a:lnTo>
                  <a:pt x="4142774" y="1704037"/>
                </a:lnTo>
                <a:lnTo>
                  <a:pt x="4142774" y="1702958"/>
                </a:lnTo>
                <a:lnTo>
                  <a:pt x="4140616" y="1699856"/>
                </a:lnTo>
                <a:lnTo>
                  <a:pt x="4140616" y="1697698"/>
                </a:lnTo>
                <a:cubicBezTo>
                  <a:pt x="4140616" y="1696259"/>
                  <a:pt x="4141695" y="1695540"/>
                  <a:pt x="4143853" y="1695540"/>
                </a:cubicBezTo>
                <a:lnTo>
                  <a:pt x="4144932" y="1694461"/>
                </a:lnTo>
                <a:lnTo>
                  <a:pt x="4144932" y="1691359"/>
                </a:lnTo>
                <a:close/>
                <a:moveTo>
                  <a:pt x="8582986" y="1691308"/>
                </a:moveTo>
                <a:lnTo>
                  <a:pt x="8582986" y="1692387"/>
                </a:lnTo>
                <a:lnTo>
                  <a:pt x="8585144" y="1692387"/>
                </a:lnTo>
                <a:lnTo>
                  <a:pt x="8585144" y="1691308"/>
                </a:lnTo>
                <a:close/>
                <a:moveTo>
                  <a:pt x="2226875" y="1690145"/>
                </a:moveTo>
                <a:lnTo>
                  <a:pt x="2225796" y="1691224"/>
                </a:lnTo>
                <a:lnTo>
                  <a:pt x="2225796" y="1692303"/>
                </a:lnTo>
                <a:lnTo>
                  <a:pt x="2235372" y="1699856"/>
                </a:lnTo>
                <a:lnTo>
                  <a:pt x="2237530" y="1699856"/>
                </a:lnTo>
                <a:lnTo>
                  <a:pt x="2239689" y="1697698"/>
                </a:lnTo>
                <a:cubicBezTo>
                  <a:pt x="2238789" y="1695001"/>
                  <a:pt x="2234518" y="1692483"/>
                  <a:pt x="2226875" y="1690145"/>
                </a:cubicBezTo>
                <a:close/>
                <a:moveTo>
                  <a:pt x="3599510" y="1689150"/>
                </a:moveTo>
                <a:lnTo>
                  <a:pt x="3599510" y="1690229"/>
                </a:lnTo>
                <a:lnTo>
                  <a:pt x="3601668" y="1690229"/>
                </a:lnTo>
                <a:lnTo>
                  <a:pt x="3601668" y="1689150"/>
                </a:lnTo>
                <a:close/>
                <a:moveTo>
                  <a:pt x="3284185" y="1688610"/>
                </a:moveTo>
                <a:lnTo>
                  <a:pt x="3284185" y="1690768"/>
                </a:lnTo>
                <a:lnTo>
                  <a:pt x="3283106" y="1690768"/>
                </a:lnTo>
                <a:lnTo>
                  <a:pt x="3284185" y="1694005"/>
                </a:lnTo>
                <a:lnTo>
                  <a:pt x="3285264" y="1694005"/>
                </a:lnTo>
                <a:lnTo>
                  <a:pt x="3286343" y="1688610"/>
                </a:lnTo>
                <a:close/>
                <a:moveTo>
                  <a:pt x="2025371" y="1688122"/>
                </a:moveTo>
                <a:cubicBezTo>
                  <a:pt x="2027799" y="1688122"/>
                  <a:pt x="2030632" y="1689516"/>
                  <a:pt x="2033869" y="1692303"/>
                </a:cubicBezTo>
                <a:lnTo>
                  <a:pt x="2040342" y="1690145"/>
                </a:lnTo>
                <a:lnTo>
                  <a:pt x="2048840" y="1690145"/>
                </a:lnTo>
                <a:lnTo>
                  <a:pt x="2064755" y="1691224"/>
                </a:lnTo>
                <a:lnTo>
                  <a:pt x="2067992" y="1688122"/>
                </a:lnTo>
                <a:lnTo>
                  <a:pt x="2078648" y="1688122"/>
                </a:lnTo>
                <a:lnTo>
                  <a:pt x="2080804" y="1690145"/>
                </a:lnTo>
                <a:lnTo>
                  <a:pt x="2080804" y="1692303"/>
                </a:lnTo>
                <a:cubicBezTo>
                  <a:pt x="2079367" y="1695180"/>
                  <a:pt x="2077568" y="1696619"/>
                  <a:pt x="2075411" y="1696619"/>
                </a:cubicBezTo>
                <a:lnTo>
                  <a:pt x="2028608" y="1698777"/>
                </a:lnTo>
                <a:cubicBezTo>
                  <a:pt x="2025010" y="1695900"/>
                  <a:pt x="2023213" y="1693022"/>
                  <a:pt x="2023213" y="1690145"/>
                </a:cubicBezTo>
                <a:close/>
                <a:moveTo>
                  <a:pt x="3731418" y="1688071"/>
                </a:moveTo>
                <a:lnTo>
                  <a:pt x="3731418" y="1691308"/>
                </a:lnTo>
                <a:lnTo>
                  <a:pt x="3735734" y="1693466"/>
                </a:lnTo>
                <a:lnTo>
                  <a:pt x="3736813" y="1693466"/>
                </a:lnTo>
                <a:lnTo>
                  <a:pt x="3736813" y="1690229"/>
                </a:lnTo>
                <a:lnTo>
                  <a:pt x="3734655" y="1688071"/>
                </a:lnTo>
                <a:close/>
                <a:moveTo>
                  <a:pt x="9120586" y="1687852"/>
                </a:moveTo>
                <a:lnTo>
                  <a:pt x="9120586" y="1690010"/>
                </a:lnTo>
                <a:lnTo>
                  <a:pt x="9121665" y="1690010"/>
                </a:lnTo>
                <a:lnTo>
                  <a:pt x="9121665" y="1687852"/>
                </a:lnTo>
                <a:close/>
                <a:moveTo>
                  <a:pt x="3072295" y="1687531"/>
                </a:moveTo>
                <a:lnTo>
                  <a:pt x="3074453" y="1691847"/>
                </a:lnTo>
                <a:lnTo>
                  <a:pt x="3075532" y="1691847"/>
                </a:lnTo>
                <a:lnTo>
                  <a:pt x="3075532" y="1690768"/>
                </a:lnTo>
                <a:lnTo>
                  <a:pt x="3074453" y="1687531"/>
                </a:lnTo>
                <a:close/>
                <a:moveTo>
                  <a:pt x="3602747" y="1686992"/>
                </a:moveTo>
                <a:lnTo>
                  <a:pt x="3602747" y="1689150"/>
                </a:lnTo>
                <a:lnTo>
                  <a:pt x="3603826" y="1689150"/>
                </a:lnTo>
                <a:lnTo>
                  <a:pt x="3603826" y="1686992"/>
                </a:lnTo>
                <a:close/>
                <a:moveTo>
                  <a:pt x="7085724" y="1686387"/>
                </a:moveTo>
                <a:lnTo>
                  <a:pt x="7085724" y="1688545"/>
                </a:lnTo>
                <a:lnTo>
                  <a:pt x="7087882" y="1688545"/>
                </a:lnTo>
                <a:lnTo>
                  <a:pt x="7087882" y="1686387"/>
                </a:lnTo>
                <a:close/>
                <a:moveTo>
                  <a:pt x="8248644" y="1685373"/>
                </a:moveTo>
                <a:lnTo>
                  <a:pt x="8245272" y="1688610"/>
                </a:lnTo>
                <a:lnTo>
                  <a:pt x="8245272" y="1690768"/>
                </a:lnTo>
                <a:cubicBezTo>
                  <a:pt x="8246621" y="1693646"/>
                  <a:pt x="8249183" y="1695084"/>
                  <a:pt x="8252960" y="1695084"/>
                </a:cubicBezTo>
                <a:lnTo>
                  <a:pt x="8254039" y="1695084"/>
                </a:lnTo>
                <a:lnTo>
                  <a:pt x="8257411" y="1691847"/>
                </a:lnTo>
                <a:cubicBezTo>
                  <a:pt x="8256512" y="1688790"/>
                  <a:pt x="8254668" y="1686632"/>
                  <a:pt x="8251881" y="1685373"/>
                </a:cubicBezTo>
                <a:close/>
                <a:moveTo>
                  <a:pt x="8644490" y="1684834"/>
                </a:moveTo>
                <a:lnTo>
                  <a:pt x="8662833" y="1684834"/>
                </a:lnTo>
                <a:cubicBezTo>
                  <a:pt x="8664991" y="1684834"/>
                  <a:pt x="8666070" y="1686273"/>
                  <a:pt x="8666070" y="1689150"/>
                </a:cubicBezTo>
                <a:lnTo>
                  <a:pt x="8664991" y="1692387"/>
                </a:lnTo>
                <a:lnTo>
                  <a:pt x="8666070" y="1692387"/>
                </a:lnTo>
                <a:cubicBezTo>
                  <a:pt x="8668587" y="1689510"/>
                  <a:pt x="8678253" y="1688071"/>
                  <a:pt x="8695068" y="1688071"/>
                </a:cubicBezTo>
                <a:lnTo>
                  <a:pt x="8702621" y="1690229"/>
                </a:lnTo>
                <a:cubicBezTo>
                  <a:pt x="8702621" y="1688071"/>
                  <a:pt x="8707296" y="1686273"/>
                  <a:pt x="8716648" y="1684834"/>
                </a:cubicBezTo>
                <a:cubicBezTo>
                  <a:pt x="8728877" y="1687531"/>
                  <a:pt x="8734991" y="1689330"/>
                  <a:pt x="8734991" y="1690229"/>
                </a:cubicBezTo>
                <a:lnTo>
                  <a:pt x="8737149" y="1695624"/>
                </a:lnTo>
                <a:lnTo>
                  <a:pt x="8736070" y="1696703"/>
                </a:lnTo>
                <a:lnTo>
                  <a:pt x="8724201" y="1696703"/>
                </a:lnTo>
                <a:lnTo>
                  <a:pt x="8720964" y="1699940"/>
                </a:lnTo>
                <a:lnTo>
                  <a:pt x="8720964" y="1701019"/>
                </a:lnTo>
                <a:lnTo>
                  <a:pt x="8727438" y="1703177"/>
                </a:lnTo>
                <a:lnTo>
                  <a:pt x="8732833" y="1701019"/>
                </a:lnTo>
                <a:cubicBezTo>
                  <a:pt x="8752255" y="1701019"/>
                  <a:pt x="8761966" y="1707133"/>
                  <a:pt x="8761966" y="1719362"/>
                </a:cubicBezTo>
                <a:lnTo>
                  <a:pt x="8761966" y="1720441"/>
                </a:lnTo>
                <a:cubicBezTo>
                  <a:pt x="8761966" y="1726196"/>
                  <a:pt x="8756211" y="1734108"/>
                  <a:pt x="8744702" y="1744179"/>
                </a:cubicBezTo>
                <a:lnTo>
                  <a:pt x="8738228" y="1744179"/>
                </a:lnTo>
                <a:cubicBezTo>
                  <a:pt x="8734811" y="1744179"/>
                  <a:pt x="8731934" y="1742381"/>
                  <a:pt x="8729596" y="1738784"/>
                </a:cubicBezTo>
                <a:cubicBezTo>
                  <a:pt x="8725280" y="1738784"/>
                  <a:pt x="8722043" y="1730512"/>
                  <a:pt x="8719885" y="1713967"/>
                </a:cubicBezTo>
                <a:cubicBezTo>
                  <a:pt x="8715929" y="1710190"/>
                  <a:pt x="8713771" y="1706594"/>
                  <a:pt x="8713411" y="1703177"/>
                </a:cubicBezTo>
                <a:lnTo>
                  <a:pt x="8716648" y="1699940"/>
                </a:lnTo>
                <a:lnTo>
                  <a:pt x="8706937" y="1698861"/>
                </a:lnTo>
                <a:lnTo>
                  <a:pt x="8699384" y="1699940"/>
                </a:lnTo>
                <a:lnTo>
                  <a:pt x="8683334" y="1697782"/>
                </a:lnTo>
                <a:cubicBezTo>
                  <a:pt x="8681355" y="1699221"/>
                  <a:pt x="8676680" y="1700300"/>
                  <a:pt x="8669307" y="1701019"/>
                </a:cubicBezTo>
                <a:lnTo>
                  <a:pt x="8652043" y="1698861"/>
                </a:lnTo>
                <a:lnTo>
                  <a:pt x="8646648" y="1702098"/>
                </a:lnTo>
                <a:lnTo>
                  <a:pt x="8645568" y="1702098"/>
                </a:lnTo>
                <a:cubicBezTo>
                  <a:pt x="8644130" y="1702098"/>
                  <a:pt x="8642691" y="1697063"/>
                  <a:pt x="8641252" y="1686992"/>
                </a:cubicBezTo>
                <a:close/>
                <a:moveTo>
                  <a:pt x="3599510" y="1684834"/>
                </a:moveTo>
                <a:lnTo>
                  <a:pt x="3599510" y="1685913"/>
                </a:lnTo>
                <a:lnTo>
                  <a:pt x="3601668" y="1685913"/>
                </a:lnTo>
                <a:lnTo>
                  <a:pt x="3601668" y="1684834"/>
                </a:lnTo>
                <a:close/>
                <a:moveTo>
                  <a:pt x="5191859" y="1683215"/>
                </a:moveTo>
                <a:cubicBezTo>
                  <a:pt x="5184935" y="1687531"/>
                  <a:pt x="5178011" y="1689689"/>
                  <a:pt x="5171088" y="1689689"/>
                </a:cubicBezTo>
                <a:lnTo>
                  <a:pt x="5164479" y="1688610"/>
                </a:lnTo>
                <a:lnTo>
                  <a:pt x="5161242" y="1689689"/>
                </a:lnTo>
                <a:lnTo>
                  <a:pt x="5151396" y="1688610"/>
                </a:lnTo>
                <a:lnTo>
                  <a:pt x="5140336" y="1688610"/>
                </a:lnTo>
                <a:lnTo>
                  <a:pt x="5136020" y="1685373"/>
                </a:lnTo>
                <a:lnTo>
                  <a:pt x="5132783" y="1685373"/>
                </a:lnTo>
                <a:lnTo>
                  <a:pt x="5129411" y="1690903"/>
                </a:lnTo>
                <a:lnTo>
                  <a:pt x="5130490" y="1709516"/>
                </a:lnTo>
                <a:cubicBezTo>
                  <a:pt x="5129232" y="1709516"/>
                  <a:pt x="5128153" y="1711314"/>
                  <a:pt x="5127253" y="1714911"/>
                </a:cubicBezTo>
                <a:lnTo>
                  <a:pt x="5130490" y="1715990"/>
                </a:lnTo>
                <a:lnTo>
                  <a:pt x="5137099" y="1713832"/>
                </a:lnTo>
                <a:lnTo>
                  <a:pt x="5138178" y="1713832"/>
                </a:lnTo>
                <a:cubicBezTo>
                  <a:pt x="5140606" y="1713832"/>
                  <a:pt x="5143169" y="1714911"/>
                  <a:pt x="5145866" y="1717069"/>
                </a:cubicBezTo>
                <a:lnTo>
                  <a:pt x="5148024" y="1717069"/>
                </a:lnTo>
                <a:cubicBezTo>
                  <a:pt x="5149912" y="1715091"/>
                  <a:pt x="5155038" y="1713652"/>
                  <a:pt x="5163400" y="1712753"/>
                </a:cubicBezTo>
                <a:lnTo>
                  <a:pt x="5164479" y="1711674"/>
                </a:lnTo>
                <a:lnTo>
                  <a:pt x="5165558" y="1711674"/>
                </a:lnTo>
                <a:lnTo>
                  <a:pt x="5174325" y="1713832"/>
                </a:lnTo>
                <a:lnTo>
                  <a:pt x="5186329" y="1710595"/>
                </a:lnTo>
                <a:cubicBezTo>
                  <a:pt x="5192713" y="1713472"/>
                  <a:pt x="5197479" y="1714911"/>
                  <a:pt x="5200625" y="1714911"/>
                </a:cubicBezTo>
                <a:lnTo>
                  <a:pt x="5203863" y="1712753"/>
                </a:lnTo>
                <a:lnTo>
                  <a:pt x="5202784" y="1705065"/>
                </a:lnTo>
                <a:lnTo>
                  <a:pt x="5202784" y="1690903"/>
                </a:lnTo>
                <a:cubicBezTo>
                  <a:pt x="5202784" y="1689195"/>
                  <a:pt x="5199142" y="1686632"/>
                  <a:pt x="5191859" y="1683215"/>
                </a:cubicBezTo>
                <a:close/>
                <a:moveTo>
                  <a:pt x="9124902" y="1682457"/>
                </a:moveTo>
                <a:lnTo>
                  <a:pt x="9122744" y="1686773"/>
                </a:lnTo>
                <a:lnTo>
                  <a:pt x="9123823" y="1686773"/>
                </a:lnTo>
                <a:cubicBezTo>
                  <a:pt x="9125262" y="1686773"/>
                  <a:pt x="9125981" y="1685694"/>
                  <a:pt x="9125981" y="1683536"/>
                </a:cubicBezTo>
                <a:lnTo>
                  <a:pt x="9125981" y="1682457"/>
                </a:lnTo>
                <a:close/>
                <a:moveTo>
                  <a:pt x="7280080" y="1682206"/>
                </a:moveTo>
                <a:lnTo>
                  <a:pt x="7274820" y="1688545"/>
                </a:lnTo>
                <a:lnTo>
                  <a:pt x="7274820" y="1689624"/>
                </a:lnTo>
                <a:lnTo>
                  <a:pt x="7277922" y="1689624"/>
                </a:lnTo>
                <a:cubicBezTo>
                  <a:pt x="7280080" y="1688905"/>
                  <a:pt x="7281159" y="1686792"/>
                  <a:pt x="7281159" y="1683285"/>
                </a:cubicBezTo>
                <a:lnTo>
                  <a:pt x="7281159" y="1682206"/>
                </a:lnTo>
                <a:close/>
                <a:moveTo>
                  <a:pt x="3071216" y="1682136"/>
                </a:moveTo>
                <a:lnTo>
                  <a:pt x="3071216" y="1685373"/>
                </a:lnTo>
                <a:lnTo>
                  <a:pt x="3073374" y="1685373"/>
                </a:lnTo>
                <a:lnTo>
                  <a:pt x="3073374" y="1684294"/>
                </a:lnTo>
                <a:close/>
                <a:moveTo>
                  <a:pt x="3603826" y="1681597"/>
                </a:moveTo>
                <a:lnTo>
                  <a:pt x="3603826" y="1682676"/>
                </a:lnTo>
                <a:lnTo>
                  <a:pt x="3605984" y="1682676"/>
                </a:lnTo>
                <a:lnTo>
                  <a:pt x="3605984" y="1681597"/>
                </a:lnTo>
                <a:close/>
                <a:moveTo>
                  <a:pt x="3261526" y="1681057"/>
                </a:moveTo>
                <a:lnTo>
                  <a:pt x="3261526" y="1683215"/>
                </a:lnTo>
                <a:lnTo>
                  <a:pt x="3260447" y="1683215"/>
                </a:lnTo>
                <a:lnTo>
                  <a:pt x="3261526" y="1684294"/>
                </a:lnTo>
                <a:lnTo>
                  <a:pt x="3261526" y="1687531"/>
                </a:lnTo>
                <a:lnTo>
                  <a:pt x="3259368" y="1696298"/>
                </a:lnTo>
                <a:lnTo>
                  <a:pt x="3260447" y="1697377"/>
                </a:lnTo>
                <a:lnTo>
                  <a:pt x="3261526" y="1697377"/>
                </a:lnTo>
                <a:cubicBezTo>
                  <a:pt x="3262964" y="1697377"/>
                  <a:pt x="3264763" y="1692657"/>
                  <a:pt x="3266921" y="1683215"/>
                </a:cubicBezTo>
                <a:lnTo>
                  <a:pt x="3263684" y="1681057"/>
                </a:lnTo>
                <a:close/>
                <a:moveTo>
                  <a:pt x="576039" y="1680113"/>
                </a:moveTo>
                <a:lnTo>
                  <a:pt x="576039" y="1683215"/>
                </a:lnTo>
                <a:lnTo>
                  <a:pt x="577118" y="1688341"/>
                </a:lnTo>
                <a:lnTo>
                  <a:pt x="574960" y="1690364"/>
                </a:lnTo>
                <a:lnTo>
                  <a:pt x="574960" y="1691308"/>
                </a:lnTo>
                <a:lnTo>
                  <a:pt x="577118" y="1693466"/>
                </a:lnTo>
                <a:lnTo>
                  <a:pt x="581164" y="1693466"/>
                </a:lnTo>
                <a:lnTo>
                  <a:pt x="581164" y="1688341"/>
                </a:lnTo>
                <a:cubicBezTo>
                  <a:pt x="578467" y="1688341"/>
                  <a:pt x="577118" y="1685598"/>
                  <a:pt x="577118" y="1680113"/>
                </a:cubicBezTo>
                <a:close/>
                <a:moveTo>
                  <a:pt x="3649279" y="1679439"/>
                </a:moveTo>
                <a:cubicBezTo>
                  <a:pt x="3643884" y="1679439"/>
                  <a:pt x="3639208" y="1684474"/>
                  <a:pt x="3635252" y="1694545"/>
                </a:cubicBezTo>
                <a:cubicBezTo>
                  <a:pt x="3634173" y="1694725"/>
                  <a:pt x="3632734" y="1697647"/>
                  <a:pt x="3630936" y="1703312"/>
                </a:cubicBezTo>
                <a:lnTo>
                  <a:pt x="3634173" y="1709786"/>
                </a:lnTo>
                <a:lnTo>
                  <a:pt x="3633094" y="1717339"/>
                </a:lnTo>
                <a:lnTo>
                  <a:pt x="3633094" y="1721655"/>
                </a:lnTo>
                <a:lnTo>
                  <a:pt x="3635252" y="1730287"/>
                </a:lnTo>
                <a:lnTo>
                  <a:pt x="3635252" y="1734603"/>
                </a:lnTo>
                <a:cubicBezTo>
                  <a:pt x="3639387" y="1734963"/>
                  <a:pt x="3642624" y="1736041"/>
                  <a:pt x="3644963" y="1737840"/>
                </a:cubicBezTo>
                <a:lnTo>
                  <a:pt x="3649279" y="1737840"/>
                </a:lnTo>
                <a:lnTo>
                  <a:pt x="3666543" y="1735682"/>
                </a:lnTo>
                <a:lnTo>
                  <a:pt x="3671938" y="1735682"/>
                </a:lnTo>
                <a:cubicBezTo>
                  <a:pt x="3677333" y="1736581"/>
                  <a:pt x="3680210" y="1738020"/>
                  <a:pt x="3680570" y="1739998"/>
                </a:cubicBezTo>
                <a:lnTo>
                  <a:pt x="3669780" y="1747551"/>
                </a:lnTo>
                <a:lnTo>
                  <a:pt x="3665464" y="1747551"/>
                </a:lnTo>
                <a:cubicBezTo>
                  <a:pt x="3660428" y="1747551"/>
                  <a:pt x="3657911" y="1745753"/>
                  <a:pt x="3657911" y="1742156"/>
                </a:cubicBezTo>
                <a:lnTo>
                  <a:pt x="3656832" y="1742156"/>
                </a:lnTo>
                <a:lnTo>
                  <a:pt x="3654674" y="1744314"/>
                </a:lnTo>
                <a:lnTo>
                  <a:pt x="3653595" y="1743235"/>
                </a:lnTo>
                <a:lnTo>
                  <a:pt x="3652516" y="1743235"/>
                </a:lnTo>
                <a:lnTo>
                  <a:pt x="3643884" y="1745393"/>
                </a:lnTo>
                <a:lnTo>
                  <a:pt x="3641726" y="1745393"/>
                </a:lnTo>
                <a:lnTo>
                  <a:pt x="3640647" y="1744314"/>
                </a:lnTo>
                <a:lnTo>
                  <a:pt x="3639568" y="1745393"/>
                </a:lnTo>
                <a:lnTo>
                  <a:pt x="3638489" y="1745393"/>
                </a:lnTo>
                <a:lnTo>
                  <a:pt x="3632015" y="1744314"/>
                </a:lnTo>
                <a:lnTo>
                  <a:pt x="3632015" y="1746472"/>
                </a:lnTo>
                <a:lnTo>
                  <a:pt x="3630936" y="1746472"/>
                </a:lnTo>
                <a:cubicBezTo>
                  <a:pt x="3632374" y="1752586"/>
                  <a:pt x="3633094" y="1760544"/>
                  <a:pt x="3633094" y="1770345"/>
                </a:cubicBezTo>
                <a:lnTo>
                  <a:pt x="3633094" y="1773582"/>
                </a:lnTo>
                <a:lnTo>
                  <a:pt x="3649279" y="1772503"/>
                </a:lnTo>
                <a:lnTo>
                  <a:pt x="3661148" y="1772503"/>
                </a:lnTo>
                <a:lnTo>
                  <a:pt x="3676254" y="1773582"/>
                </a:lnTo>
                <a:lnTo>
                  <a:pt x="3695811" y="1769266"/>
                </a:lnTo>
                <a:lnTo>
                  <a:pt x="3704443" y="1772503"/>
                </a:lnTo>
                <a:lnTo>
                  <a:pt x="3705522" y="1772503"/>
                </a:lnTo>
                <a:cubicBezTo>
                  <a:pt x="3705522" y="1770704"/>
                  <a:pt x="3706960" y="1768142"/>
                  <a:pt x="3709838" y="1764815"/>
                </a:cubicBezTo>
                <a:cubicBezTo>
                  <a:pt x="3704262" y="1750428"/>
                  <a:pt x="3698104" y="1743235"/>
                  <a:pt x="3691360" y="1743235"/>
                </a:cubicBezTo>
                <a:lnTo>
                  <a:pt x="3691360" y="1741077"/>
                </a:lnTo>
                <a:cubicBezTo>
                  <a:pt x="3692169" y="1738919"/>
                  <a:pt x="3694372" y="1737840"/>
                  <a:pt x="3697969" y="1737840"/>
                </a:cubicBezTo>
                <a:lnTo>
                  <a:pt x="3703364" y="1743235"/>
                </a:lnTo>
                <a:lnTo>
                  <a:pt x="3703364" y="1742156"/>
                </a:lnTo>
                <a:lnTo>
                  <a:pt x="3701206" y="1738919"/>
                </a:lnTo>
                <a:lnTo>
                  <a:pt x="3708759" y="1730287"/>
                </a:lnTo>
                <a:lnTo>
                  <a:pt x="3706601" y="1727050"/>
                </a:lnTo>
                <a:lnTo>
                  <a:pt x="3706601" y="1725971"/>
                </a:lnTo>
                <a:lnTo>
                  <a:pt x="3708759" y="1722734"/>
                </a:lnTo>
                <a:lnTo>
                  <a:pt x="3708759" y="1718418"/>
                </a:lnTo>
                <a:lnTo>
                  <a:pt x="3700127" y="1709786"/>
                </a:lnTo>
                <a:lnTo>
                  <a:pt x="3708759" y="1708707"/>
                </a:lnTo>
                <a:cubicBezTo>
                  <a:pt x="3706960" y="1706549"/>
                  <a:pt x="3705522" y="1701828"/>
                  <a:pt x="3704443" y="1694545"/>
                </a:cubicBezTo>
                <a:cubicBezTo>
                  <a:pt x="3702824" y="1694545"/>
                  <a:pt x="3701745" y="1692746"/>
                  <a:pt x="3701206" y="1689150"/>
                </a:cubicBezTo>
                <a:lnTo>
                  <a:pt x="3704443" y="1683755"/>
                </a:lnTo>
                <a:lnTo>
                  <a:pt x="3703364" y="1682676"/>
                </a:lnTo>
                <a:lnTo>
                  <a:pt x="3703364" y="1681597"/>
                </a:lnTo>
                <a:lnTo>
                  <a:pt x="3702285" y="1682676"/>
                </a:lnTo>
                <a:lnTo>
                  <a:pt x="3696890" y="1682676"/>
                </a:lnTo>
                <a:lnTo>
                  <a:pt x="3687044" y="1681597"/>
                </a:lnTo>
                <a:lnTo>
                  <a:pt x="3681649" y="1684834"/>
                </a:lnTo>
                <a:lnTo>
                  <a:pt x="3676254" y="1681597"/>
                </a:lnTo>
                <a:lnTo>
                  <a:pt x="3661148" y="1683755"/>
                </a:lnTo>
                <a:cubicBezTo>
                  <a:pt x="3661148" y="1681417"/>
                  <a:pt x="3657191" y="1679978"/>
                  <a:pt x="3649279" y="1679439"/>
                </a:cubicBezTo>
                <a:close/>
                <a:moveTo>
                  <a:pt x="5646240" y="1679034"/>
                </a:moveTo>
                <a:lnTo>
                  <a:pt x="5644082" y="1681192"/>
                </a:lnTo>
                <a:lnTo>
                  <a:pt x="5646240" y="1681192"/>
                </a:lnTo>
                <a:close/>
                <a:moveTo>
                  <a:pt x="8280340" y="1678764"/>
                </a:moveTo>
                <a:cubicBezTo>
                  <a:pt x="8276473" y="1678764"/>
                  <a:pt x="8273911" y="1680248"/>
                  <a:pt x="8272652" y="1683215"/>
                </a:cubicBezTo>
                <a:lnTo>
                  <a:pt x="8278182" y="1689689"/>
                </a:lnTo>
                <a:cubicBezTo>
                  <a:pt x="8279800" y="1689330"/>
                  <a:pt x="8281958" y="1686452"/>
                  <a:pt x="8284656" y="1681057"/>
                </a:cubicBezTo>
                <a:lnTo>
                  <a:pt x="8281419" y="1678764"/>
                </a:lnTo>
                <a:close/>
                <a:moveTo>
                  <a:pt x="211214" y="1678346"/>
                </a:moveTo>
                <a:lnTo>
                  <a:pt x="211214" y="1679425"/>
                </a:lnTo>
                <a:cubicBezTo>
                  <a:pt x="211214" y="1684100"/>
                  <a:pt x="213686" y="1688057"/>
                  <a:pt x="218632" y="1691294"/>
                </a:cubicBezTo>
                <a:lnTo>
                  <a:pt x="218632" y="1689136"/>
                </a:lnTo>
                <a:cubicBezTo>
                  <a:pt x="218632" y="1681942"/>
                  <a:pt x="216159" y="1678346"/>
                  <a:pt x="211214" y="1678346"/>
                </a:cubicBezTo>
                <a:close/>
                <a:moveTo>
                  <a:pt x="9109931" y="1678141"/>
                </a:moveTo>
                <a:lnTo>
                  <a:pt x="9121665" y="1678141"/>
                </a:lnTo>
                <a:lnTo>
                  <a:pt x="9121665" y="1681378"/>
                </a:lnTo>
                <a:lnTo>
                  <a:pt x="9123823" y="1681378"/>
                </a:lnTo>
                <a:cubicBezTo>
                  <a:pt x="9123823" y="1679220"/>
                  <a:pt x="9124542" y="1678141"/>
                  <a:pt x="9125981" y="1678141"/>
                </a:cubicBezTo>
                <a:lnTo>
                  <a:pt x="9133534" y="1678141"/>
                </a:lnTo>
                <a:cubicBezTo>
                  <a:pt x="9139199" y="1678501"/>
                  <a:pt x="9142031" y="1681378"/>
                  <a:pt x="9142031" y="1686773"/>
                </a:cubicBezTo>
                <a:lnTo>
                  <a:pt x="9145268" y="1690010"/>
                </a:lnTo>
                <a:cubicBezTo>
                  <a:pt x="9145268" y="1692168"/>
                  <a:pt x="9141357" y="1693607"/>
                  <a:pt x="9133534" y="1694326"/>
                </a:cubicBezTo>
                <a:lnTo>
                  <a:pt x="9124902" y="1692168"/>
                </a:lnTo>
                <a:lnTo>
                  <a:pt x="9123823" y="1693247"/>
                </a:lnTo>
                <a:lnTo>
                  <a:pt x="9122744" y="1693247"/>
                </a:lnTo>
                <a:lnTo>
                  <a:pt x="9118428" y="1692168"/>
                </a:lnTo>
                <a:lnTo>
                  <a:pt x="9113168" y="1693247"/>
                </a:lnTo>
                <a:lnTo>
                  <a:pt x="9108852" y="1692168"/>
                </a:lnTo>
                <a:lnTo>
                  <a:pt x="9102378" y="1694326"/>
                </a:lnTo>
                <a:cubicBezTo>
                  <a:pt x="9093656" y="1694326"/>
                  <a:pt x="9087586" y="1692888"/>
                  <a:pt x="9084170" y="1690010"/>
                </a:cubicBezTo>
                <a:lnTo>
                  <a:pt x="9083091" y="1690010"/>
                </a:lnTo>
                <a:cubicBezTo>
                  <a:pt x="9080393" y="1692168"/>
                  <a:pt x="9077875" y="1693247"/>
                  <a:pt x="9075538" y="1693247"/>
                </a:cubicBezTo>
                <a:cubicBezTo>
                  <a:pt x="9072031" y="1692168"/>
                  <a:pt x="9070278" y="1689651"/>
                  <a:pt x="9070278" y="1685694"/>
                </a:cubicBezTo>
                <a:lnTo>
                  <a:pt x="9070278" y="1684615"/>
                </a:lnTo>
                <a:cubicBezTo>
                  <a:pt x="9070278" y="1683536"/>
                  <a:pt x="9075268" y="1682097"/>
                  <a:pt x="9085249" y="1680299"/>
                </a:cubicBezTo>
                <a:lnTo>
                  <a:pt x="9086328" y="1679220"/>
                </a:lnTo>
                <a:cubicBezTo>
                  <a:pt x="9090464" y="1681378"/>
                  <a:pt x="9094735" y="1682457"/>
                  <a:pt x="9099141" y="1682457"/>
                </a:cubicBezTo>
                <a:close/>
                <a:moveTo>
                  <a:pt x="2522289" y="1677523"/>
                </a:moveTo>
                <a:lnTo>
                  <a:pt x="2524447" y="1677523"/>
                </a:lnTo>
                <a:cubicBezTo>
                  <a:pt x="2537485" y="1677523"/>
                  <a:pt x="2545802" y="1678242"/>
                  <a:pt x="2549400" y="1679681"/>
                </a:cubicBezTo>
                <a:cubicBezTo>
                  <a:pt x="2548680" y="1682918"/>
                  <a:pt x="2547601" y="1684536"/>
                  <a:pt x="2546163" y="1684536"/>
                </a:cubicBezTo>
                <a:lnTo>
                  <a:pt x="2542925" y="1682378"/>
                </a:lnTo>
                <a:lnTo>
                  <a:pt x="2539688" y="1682378"/>
                </a:lnTo>
                <a:lnTo>
                  <a:pt x="2530921" y="1684536"/>
                </a:lnTo>
                <a:lnTo>
                  <a:pt x="2523369" y="1684536"/>
                </a:lnTo>
                <a:lnTo>
                  <a:pt x="2520132" y="1681299"/>
                </a:lnTo>
                <a:lnTo>
                  <a:pt x="2520132" y="1679681"/>
                </a:lnTo>
                <a:close/>
                <a:moveTo>
                  <a:pt x="1069670" y="1677146"/>
                </a:moveTo>
                <a:lnTo>
                  <a:pt x="1069670" y="1681462"/>
                </a:lnTo>
                <a:lnTo>
                  <a:pt x="1071828" y="1683620"/>
                </a:lnTo>
                <a:lnTo>
                  <a:pt x="1075064" y="1682541"/>
                </a:lnTo>
                <a:lnTo>
                  <a:pt x="1075064" y="1680383"/>
                </a:lnTo>
                <a:lnTo>
                  <a:pt x="1071828" y="1677146"/>
                </a:lnTo>
                <a:close/>
                <a:moveTo>
                  <a:pt x="1726770" y="1676741"/>
                </a:moveTo>
                <a:lnTo>
                  <a:pt x="1724613" y="1678899"/>
                </a:lnTo>
                <a:lnTo>
                  <a:pt x="1725692" y="1679978"/>
                </a:lnTo>
                <a:lnTo>
                  <a:pt x="1728930" y="1679978"/>
                </a:lnTo>
                <a:lnTo>
                  <a:pt x="1728930" y="1676741"/>
                </a:lnTo>
                <a:close/>
                <a:moveTo>
                  <a:pt x="6599107" y="1675848"/>
                </a:moveTo>
                <a:lnTo>
                  <a:pt x="6596949" y="1678006"/>
                </a:lnTo>
                <a:lnTo>
                  <a:pt x="6601265" y="1678006"/>
                </a:lnTo>
                <a:lnTo>
                  <a:pt x="6601265" y="1675848"/>
                </a:lnTo>
                <a:close/>
                <a:moveTo>
                  <a:pt x="3071216" y="1675662"/>
                </a:moveTo>
                <a:lnTo>
                  <a:pt x="3071216" y="1677820"/>
                </a:lnTo>
                <a:lnTo>
                  <a:pt x="3072295" y="1681057"/>
                </a:lnTo>
                <a:lnTo>
                  <a:pt x="3073374" y="1681057"/>
                </a:lnTo>
                <a:lnTo>
                  <a:pt x="3073374" y="1678899"/>
                </a:lnTo>
                <a:lnTo>
                  <a:pt x="3072295" y="1675662"/>
                </a:lnTo>
                <a:close/>
                <a:moveTo>
                  <a:pt x="5233535" y="1675527"/>
                </a:moveTo>
                <a:cubicBezTo>
                  <a:pt x="5231287" y="1675527"/>
                  <a:pt x="5229084" y="1677730"/>
                  <a:pt x="5226926" y="1682136"/>
                </a:cubicBezTo>
                <a:lnTo>
                  <a:pt x="5230163" y="1684294"/>
                </a:lnTo>
                <a:lnTo>
                  <a:pt x="5231242" y="1684294"/>
                </a:lnTo>
                <a:cubicBezTo>
                  <a:pt x="5234929" y="1684294"/>
                  <a:pt x="5237132" y="1682811"/>
                  <a:pt x="5237851" y="1679843"/>
                </a:cubicBezTo>
                <a:cubicBezTo>
                  <a:pt x="5237312" y="1677685"/>
                  <a:pt x="5235873" y="1676247"/>
                  <a:pt x="5233535" y="1675527"/>
                </a:cubicBezTo>
                <a:close/>
                <a:moveTo>
                  <a:pt x="131772" y="1675109"/>
                </a:moveTo>
                <a:cubicBezTo>
                  <a:pt x="123949" y="1684820"/>
                  <a:pt x="119318" y="1693047"/>
                  <a:pt x="117881" y="1699791"/>
                </a:cubicBezTo>
                <a:lnTo>
                  <a:pt x="117881" y="1703028"/>
                </a:lnTo>
                <a:lnTo>
                  <a:pt x="121117" y="1704107"/>
                </a:lnTo>
                <a:cubicBezTo>
                  <a:pt x="125344" y="1704107"/>
                  <a:pt x="128894" y="1697318"/>
                  <a:pt x="131772" y="1683741"/>
                </a:cubicBezTo>
                <a:close/>
                <a:moveTo>
                  <a:pt x="6681112" y="1674769"/>
                </a:moveTo>
                <a:cubicBezTo>
                  <a:pt x="6683090" y="1674769"/>
                  <a:pt x="6686687" y="1676927"/>
                  <a:pt x="6691902" y="1681243"/>
                </a:cubicBezTo>
                <a:lnTo>
                  <a:pt x="6697297" y="1681243"/>
                </a:lnTo>
                <a:cubicBezTo>
                  <a:pt x="6697297" y="1684840"/>
                  <a:pt x="6704850" y="1688437"/>
                  <a:pt x="6719956" y="1692033"/>
                </a:cubicBezTo>
                <a:lnTo>
                  <a:pt x="6721035" y="1693112"/>
                </a:lnTo>
                <a:cubicBezTo>
                  <a:pt x="6724452" y="1694011"/>
                  <a:pt x="6726969" y="1696169"/>
                  <a:pt x="6728588" y="1699586"/>
                </a:cubicBezTo>
                <a:lnTo>
                  <a:pt x="6739378" y="1706060"/>
                </a:lnTo>
                <a:lnTo>
                  <a:pt x="6739378" y="1708218"/>
                </a:lnTo>
                <a:lnTo>
                  <a:pt x="6733983" y="1708218"/>
                </a:lnTo>
                <a:lnTo>
                  <a:pt x="6733983" y="1709297"/>
                </a:lnTo>
                <a:lnTo>
                  <a:pt x="6737220" y="1710376"/>
                </a:lnTo>
                <a:lnTo>
                  <a:pt x="6741536" y="1708218"/>
                </a:lnTo>
                <a:cubicBezTo>
                  <a:pt x="6763835" y="1719908"/>
                  <a:pt x="6776424" y="1727101"/>
                  <a:pt x="6779301" y="1729798"/>
                </a:cubicBezTo>
                <a:lnTo>
                  <a:pt x="6804118" y="1741668"/>
                </a:lnTo>
                <a:lnTo>
                  <a:pt x="6804118" y="1743826"/>
                </a:lnTo>
                <a:lnTo>
                  <a:pt x="6801960" y="1743826"/>
                </a:lnTo>
                <a:lnTo>
                  <a:pt x="6801960" y="1748142"/>
                </a:lnTo>
                <a:lnTo>
                  <a:pt x="6804118" y="1751379"/>
                </a:lnTo>
                <a:lnTo>
                  <a:pt x="6804118" y="1760011"/>
                </a:lnTo>
                <a:lnTo>
                  <a:pt x="6801960" y="1760011"/>
                </a:lnTo>
                <a:lnTo>
                  <a:pt x="6801960" y="1769722"/>
                </a:lnTo>
                <a:lnTo>
                  <a:pt x="6803039" y="1770801"/>
                </a:lnTo>
                <a:lnTo>
                  <a:pt x="6803039" y="1771880"/>
                </a:lnTo>
                <a:lnTo>
                  <a:pt x="6799802" y="1772959"/>
                </a:lnTo>
                <a:cubicBezTo>
                  <a:pt x="6788113" y="1761989"/>
                  <a:pt x="6768331" y="1750120"/>
                  <a:pt x="6740457" y="1737352"/>
                </a:cubicBezTo>
                <a:lnTo>
                  <a:pt x="6728588" y="1728719"/>
                </a:lnTo>
                <a:lnTo>
                  <a:pt x="6728588" y="1727640"/>
                </a:lnTo>
                <a:lnTo>
                  <a:pt x="6730746" y="1725482"/>
                </a:lnTo>
                <a:lnTo>
                  <a:pt x="6728588" y="1725482"/>
                </a:lnTo>
                <a:lnTo>
                  <a:pt x="6726430" y="1727640"/>
                </a:lnTo>
                <a:cubicBezTo>
                  <a:pt x="6721215" y="1724403"/>
                  <a:pt x="6714021" y="1721886"/>
                  <a:pt x="6704850" y="1720087"/>
                </a:cubicBezTo>
                <a:cubicBezTo>
                  <a:pt x="6701073" y="1715232"/>
                  <a:pt x="6693520" y="1709837"/>
                  <a:pt x="6682191" y="1703902"/>
                </a:cubicBezTo>
                <a:lnTo>
                  <a:pt x="6681112" y="1703902"/>
                </a:lnTo>
                <a:cubicBezTo>
                  <a:pt x="6676796" y="1703902"/>
                  <a:pt x="6668883" y="1707859"/>
                  <a:pt x="6657374" y="1715771"/>
                </a:cubicBezTo>
                <a:cubicBezTo>
                  <a:pt x="6654676" y="1715771"/>
                  <a:pt x="6649281" y="1719728"/>
                  <a:pt x="6641189" y="1727640"/>
                </a:cubicBezTo>
                <a:cubicBezTo>
                  <a:pt x="6635074" y="1727640"/>
                  <a:pt x="6624284" y="1732316"/>
                  <a:pt x="6608818" y="1741668"/>
                </a:cubicBezTo>
                <a:lnTo>
                  <a:pt x="6602344" y="1740589"/>
                </a:lnTo>
                <a:lnTo>
                  <a:pt x="6601265" y="1740589"/>
                </a:lnTo>
                <a:cubicBezTo>
                  <a:pt x="6601265" y="1745264"/>
                  <a:pt x="6598748" y="1748501"/>
                  <a:pt x="6593712" y="1750300"/>
                </a:cubicBezTo>
                <a:cubicBezTo>
                  <a:pt x="6583642" y="1754616"/>
                  <a:pt x="6578606" y="1758572"/>
                  <a:pt x="6578606" y="1762169"/>
                </a:cubicBezTo>
                <a:lnTo>
                  <a:pt x="6577527" y="1762169"/>
                </a:lnTo>
                <a:lnTo>
                  <a:pt x="6576448" y="1761090"/>
                </a:lnTo>
                <a:lnTo>
                  <a:pt x="6567816" y="1764327"/>
                </a:lnTo>
                <a:lnTo>
                  <a:pt x="6563500" y="1764327"/>
                </a:lnTo>
                <a:cubicBezTo>
                  <a:pt x="6563500" y="1767564"/>
                  <a:pt x="6562062" y="1769722"/>
                  <a:pt x="6559184" y="1770801"/>
                </a:cubicBezTo>
                <a:lnTo>
                  <a:pt x="6557026" y="1768643"/>
                </a:lnTo>
                <a:lnTo>
                  <a:pt x="6557026" y="1741668"/>
                </a:lnTo>
                <a:lnTo>
                  <a:pt x="6555947" y="1740589"/>
                </a:lnTo>
                <a:lnTo>
                  <a:pt x="6555947" y="1739510"/>
                </a:lnTo>
                <a:lnTo>
                  <a:pt x="6557026" y="1738431"/>
                </a:lnTo>
                <a:lnTo>
                  <a:pt x="6558105" y="1738431"/>
                </a:lnTo>
                <a:lnTo>
                  <a:pt x="6558105" y="1740589"/>
                </a:lnTo>
                <a:lnTo>
                  <a:pt x="6559184" y="1740589"/>
                </a:lnTo>
                <a:lnTo>
                  <a:pt x="6600186" y="1717929"/>
                </a:lnTo>
                <a:lnTo>
                  <a:pt x="6614214" y="1710376"/>
                </a:lnTo>
                <a:cubicBezTo>
                  <a:pt x="6621047" y="1706060"/>
                  <a:pt x="6625723" y="1703902"/>
                  <a:pt x="6628241" y="1703902"/>
                </a:cubicBezTo>
                <a:lnTo>
                  <a:pt x="6632557" y="1703902"/>
                </a:lnTo>
                <a:cubicBezTo>
                  <a:pt x="6632557" y="1700306"/>
                  <a:pt x="6635794" y="1697428"/>
                  <a:pt x="6642268" y="1695270"/>
                </a:cubicBezTo>
                <a:lnTo>
                  <a:pt x="6650900" y="1688796"/>
                </a:lnTo>
                <a:lnTo>
                  <a:pt x="6649821" y="1687717"/>
                </a:lnTo>
                <a:cubicBezTo>
                  <a:pt x="6655396" y="1683401"/>
                  <a:pt x="6659352" y="1681243"/>
                  <a:pt x="6661690" y="1681243"/>
                </a:cubicBezTo>
                <a:lnTo>
                  <a:pt x="6662769" y="1682322"/>
                </a:lnTo>
                <a:lnTo>
                  <a:pt x="6662769" y="1683401"/>
                </a:lnTo>
                <a:lnTo>
                  <a:pt x="6663848" y="1682322"/>
                </a:lnTo>
                <a:lnTo>
                  <a:pt x="6664927" y="1682322"/>
                </a:lnTo>
                <a:lnTo>
                  <a:pt x="6666006" y="1683401"/>
                </a:lnTo>
                <a:lnTo>
                  <a:pt x="6667085" y="1683401"/>
                </a:lnTo>
                <a:cubicBezTo>
                  <a:pt x="6667085" y="1680524"/>
                  <a:pt x="6671761" y="1677647"/>
                  <a:pt x="6681112" y="1674769"/>
                </a:cubicBezTo>
                <a:close/>
                <a:moveTo>
                  <a:pt x="3616774" y="1674044"/>
                </a:moveTo>
                <a:lnTo>
                  <a:pt x="3615695" y="1679439"/>
                </a:lnTo>
                <a:lnTo>
                  <a:pt x="3615695" y="1681597"/>
                </a:lnTo>
                <a:lnTo>
                  <a:pt x="3616774" y="1682676"/>
                </a:lnTo>
                <a:lnTo>
                  <a:pt x="3616774" y="1683755"/>
                </a:lnTo>
                <a:cubicBezTo>
                  <a:pt x="3619651" y="1683395"/>
                  <a:pt x="3621090" y="1680518"/>
                  <a:pt x="3621090" y="1675123"/>
                </a:cubicBezTo>
                <a:lnTo>
                  <a:pt x="3620011" y="1674044"/>
                </a:lnTo>
                <a:close/>
                <a:moveTo>
                  <a:pt x="8102034" y="1672290"/>
                </a:moveTo>
                <a:cubicBezTo>
                  <a:pt x="8100775" y="1672290"/>
                  <a:pt x="8099696" y="1674448"/>
                  <a:pt x="8098797" y="1678764"/>
                </a:cubicBezTo>
                <a:cubicBezTo>
                  <a:pt x="8099876" y="1681732"/>
                  <a:pt x="8100955" y="1683215"/>
                  <a:pt x="8102034" y="1683215"/>
                </a:cubicBezTo>
                <a:lnTo>
                  <a:pt x="8104192" y="1679978"/>
                </a:lnTo>
                <a:lnTo>
                  <a:pt x="8104192" y="1672290"/>
                </a:lnTo>
                <a:close/>
                <a:moveTo>
                  <a:pt x="5219238" y="1672290"/>
                </a:moveTo>
                <a:lnTo>
                  <a:pt x="5219238" y="1674448"/>
                </a:lnTo>
                <a:lnTo>
                  <a:pt x="5220317" y="1674448"/>
                </a:lnTo>
                <a:lnTo>
                  <a:pt x="5220317" y="1672290"/>
                </a:lnTo>
                <a:close/>
                <a:moveTo>
                  <a:pt x="4270771" y="1672072"/>
                </a:moveTo>
                <a:lnTo>
                  <a:pt x="4270771" y="1675309"/>
                </a:lnTo>
                <a:lnTo>
                  <a:pt x="4271850" y="1675309"/>
                </a:lnTo>
                <a:lnTo>
                  <a:pt x="4271850" y="1672072"/>
                </a:lnTo>
                <a:close/>
                <a:moveTo>
                  <a:pt x="3749761" y="1671886"/>
                </a:moveTo>
                <a:lnTo>
                  <a:pt x="3749761" y="1672965"/>
                </a:lnTo>
                <a:lnTo>
                  <a:pt x="3752998" y="1672965"/>
                </a:lnTo>
                <a:lnTo>
                  <a:pt x="3752998" y="1671886"/>
                </a:lnTo>
                <a:close/>
                <a:moveTo>
                  <a:pt x="3186805" y="1671346"/>
                </a:moveTo>
                <a:lnTo>
                  <a:pt x="3183568" y="1674583"/>
                </a:lnTo>
                <a:lnTo>
                  <a:pt x="3185726" y="1676741"/>
                </a:lnTo>
                <a:lnTo>
                  <a:pt x="3188963" y="1675662"/>
                </a:lnTo>
                <a:lnTo>
                  <a:pt x="3188963" y="1671346"/>
                </a:lnTo>
                <a:close/>
                <a:moveTo>
                  <a:pt x="5730942" y="1668379"/>
                </a:moveTo>
                <a:cubicBezTo>
                  <a:pt x="5728065" y="1669458"/>
                  <a:pt x="5726626" y="1670537"/>
                  <a:pt x="5726626" y="1671616"/>
                </a:cubicBezTo>
                <a:lnTo>
                  <a:pt x="5730942" y="1675932"/>
                </a:lnTo>
                <a:lnTo>
                  <a:pt x="5732021" y="1668379"/>
                </a:lnTo>
                <a:close/>
                <a:moveTo>
                  <a:pt x="2158629" y="1667756"/>
                </a:moveTo>
                <a:cubicBezTo>
                  <a:pt x="2174993" y="1681333"/>
                  <a:pt x="2184614" y="1688122"/>
                  <a:pt x="2187491" y="1688122"/>
                </a:cubicBezTo>
                <a:lnTo>
                  <a:pt x="2189514" y="1685964"/>
                </a:lnTo>
                <a:lnTo>
                  <a:pt x="2191672" y="1688122"/>
                </a:lnTo>
                <a:lnTo>
                  <a:pt x="2191672" y="1692303"/>
                </a:lnTo>
                <a:lnTo>
                  <a:pt x="2187491" y="1696619"/>
                </a:lnTo>
                <a:lnTo>
                  <a:pt x="2164023" y="1696619"/>
                </a:lnTo>
                <a:lnTo>
                  <a:pt x="2153368" y="1697698"/>
                </a:lnTo>
                <a:lnTo>
                  <a:pt x="2151210" y="1692303"/>
                </a:lnTo>
                <a:lnTo>
                  <a:pt x="2150131" y="1692303"/>
                </a:lnTo>
                <a:lnTo>
                  <a:pt x="2150131" y="1695540"/>
                </a:lnTo>
                <a:lnTo>
                  <a:pt x="2151210" y="1696619"/>
                </a:lnTo>
                <a:lnTo>
                  <a:pt x="2145814" y="1698777"/>
                </a:lnTo>
                <a:lnTo>
                  <a:pt x="2118165" y="1695540"/>
                </a:lnTo>
                <a:lnTo>
                  <a:pt x="2111691" y="1697698"/>
                </a:lnTo>
                <a:lnTo>
                  <a:pt x="2109533" y="1697698"/>
                </a:lnTo>
                <a:lnTo>
                  <a:pt x="2102115" y="1695540"/>
                </a:lnTo>
                <a:lnTo>
                  <a:pt x="2095775" y="1697698"/>
                </a:lnTo>
                <a:cubicBezTo>
                  <a:pt x="2088672" y="1696799"/>
                  <a:pt x="2085122" y="1695360"/>
                  <a:pt x="2085122" y="1693382"/>
                </a:cubicBezTo>
                <a:lnTo>
                  <a:pt x="2085122" y="1692303"/>
                </a:lnTo>
                <a:lnTo>
                  <a:pt x="2087143" y="1690145"/>
                </a:lnTo>
                <a:lnTo>
                  <a:pt x="2095775" y="1690145"/>
                </a:lnTo>
                <a:cubicBezTo>
                  <a:pt x="2098383" y="1692303"/>
                  <a:pt x="2100856" y="1693382"/>
                  <a:pt x="2103194" y="1693382"/>
                </a:cubicBezTo>
                <a:lnTo>
                  <a:pt x="2112771" y="1687043"/>
                </a:lnTo>
                <a:lnTo>
                  <a:pt x="2113850" y="1687043"/>
                </a:lnTo>
                <a:lnTo>
                  <a:pt x="2124505" y="1689066"/>
                </a:lnTo>
                <a:cubicBezTo>
                  <a:pt x="2135564" y="1689066"/>
                  <a:pt x="2145860" y="1683042"/>
                  <a:pt x="2155391" y="1670993"/>
                </a:cubicBezTo>
                <a:cubicBezTo>
                  <a:pt x="2155391" y="1668835"/>
                  <a:pt x="2156469" y="1667756"/>
                  <a:pt x="2158629" y="1667756"/>
                </a:cubicBezTo>
                <a:close/>
                <a:moveTo>
                  <a:pt x="1187147" y="1667435"/>
                </a:moveTo>
                <a:lnTo>
                  <a:pt x="1186068" y="1668514"/>
                </a:lnTo>
                <a:lnTo>
                  <a:pt x="1186068" y="1669593"/>
                </a:lnTo>
                <a:lnTo>
                  <a:pt x="1187147" y="1679304"/>
                </a:lnTo>
                <a:lnTo>
                  <a:pt x="1190384" y="1679304"/>
                </a:lnTo>
                <a:lnTo>
                  <a:pt x="1192543" y="1677146"/>
                </a:lnTo>
                <a:lnTo>
                  <a:pt x="1192543" y="1672830"/>
                </a:lnTo>
                <a:close/>
                <a:moveTo>
                  <a:pt x="5580825" y="1666222"/>
                </a:moveTo>
                <a:lnTo>
                  <a:pt x="5578667" y="1668379"/>
                </a:lnTo>
                <a:lnTo>
                  <a:pt x="5580825" y="1670537"/>
                </a:lnTo>
                <a:lnTo>
                  <a:pt x="5582983" y="1670537"/>
                </a:lnTo>
                <a:lnTo>
                  <a:pt x="5582983" y="1666222"/>
                </a:lnTo>
                <a:close/>
                <a:moveTo>
                  <a:pt x="7235031" y="1666022"/>
                </a:moveTo>
                <a:lnTo>
                  <a:pt x="7235031" y="1667100"/>
                </a:lnTo>
                <a:lnTo>
                  <a:pt x="7238268" y="1667100"/>
                </a:lnTo>
                <a:lnTo>
                  <a:pt x="7238268" y="1666022"/>
                </a:lnTo>
                <a:close/>
                <a:moveTo>
                  <a:pt x="7217902" y="1666022"/>
                </a:moveTo>
                <a:lnTo>
                  <a:pt x="7217902" y="1667100"/>
                </a:lnTo>
                <a:lnTo>
                  <a:pt x="7219925" y="1667100"/>
                </a:lnTo>
                <a:lnTo>
                  <a:pt x="7219925" y="1666022"/>
                </a:lnTo>
                <a:close/>
                <a:moveTo>
                  <a:pt x="7156669" y="1666022"/>
                </a:moveTo>
                <a:lnTo>
                  <a:pt x="7153432" y="1670337"/>
                </a:lnTo>
                <a:cubicBezTo>
                  <a:pt x="7153432" y="1672495"/>
                  <a:pt x="7155590" y="1674653"/>
                  <a:pt x="7159906" y="1676811"/>
                </a:cubicBezTo>
                <a:lnTo>
                  <a:pt x="7161929" y="1673574"/>
                </a:lnTo>
                <a:lnTo>
                  <a:pt x="7161929" y="1668179"/>
                </a:lnTo>
                <a:lnTo>
                  <a:pt x="7159906" y="1666022"/>
                </a:lnTo>
                <a:close/>
                <a:moveTo>
                  <a:pt x="4171637" y="1665734"/>
                </a:moveTo>
                <a:cubicBezTo>
                  <a:pt x="4167501" y="1665734"/>
                  <a:pt x="4164624" y="1671038"/>
                  <a:pt x="4163005" y="1681648"/>
                </a:cubicBezTo>
                <a:lnTo>
                  <a:pt x="4164084" y="1688122"/>
                </a:lnTo>
                <a:lnTo>
                  <a:pt x="4160982" y="1696619"/>
                </a:lnTo>
                <a:lnTo>
                  <a:pt x="4160982" y="1697698"/>
                </a:lnTo>
                <a:lnTo>
                  <a:pt x="4165163" y="1702014"/>
                </a:lnTo>
                <a:lnTo>
                  <a:pt x="4168400" y="1702014"/>
                </a:lnTo>
                <a:lnTo>
                  <a:pt x="4166242" y="1695540"/>
                </a:lnTo>
                <a:cubicBezTo>
                  <a:pt x="4166242" y="1692213"/>
                  <a:pt x="4169434" y="1690100"/>
                  <a:pt x="4175819" y="1689201"/>
                </a:cubicBezTo>
                <a:lnTo>
                  <a:pt x="4183372" y="1690280"/>
                </a:lnTo>
                <a:lnTo>
                  <a:pt x="4184316" y="1689201"/>
                </a:lnTo>
                <a:lnTo>
                  <a:pt x="4184316" y="1685964"/>
                </a:lnTo>
                <a:lnTo>
                  <a:pt x="4182293" y="1683806"/>
                </a:lnTo>
                <a:lnTo>
                  <a:pt x="4175819" y="1684885"/>
                </a:lnTo>
                <a:lnTo>
                  <a:pt x="4173661" y="1681648"/>
                </a:lnTo>
                <a:lnTo>
                  <a:pt x="4173661" y="1667891"/>
                </a:lnTo>
                <a:close/>
                <a:moveTo>
                  <a:pt x="2233350" y="1663575"/>
                </a:moveTo>
                <a:lnTo>
                  <a:pt x="2231191" y="1667756"/>
                </a:lnTo>
                <a:cubicBezTo>
                  <a:pt x="2234518" y="1678816"/>
                  <a:pt x="2236991" y="1684525"/>
                  <a:pt x="2238610" y="1684885"/>
                </a:cubicBezTo>
                <a:lnTo>
                  <a:pt x="2239689" y="1684885"/>
                </a:lnTo>
                <a:lnTo>
                  <a:pt x="2241846" y="1682727"/>
                </a:lnTo>
                <a:lnTo>
                  <a:pt x="2241846" y="1679490"/>
                </a:lnTo>
                <a:cubicBezTo>
                  <a:pt x="2241846" y="1678051"/>
                  <a:pt x="2240767" y="1677332"/>
                  <a:pt x="2238610" y="1677332"/>
                </a:cubicBezTo>
                <a:lnTo>
                  <a:pt x="2237530" y="1676388"/>
                </a:lnTo>
                <a:lnTo>
                  <a:pt x="2237530" y="1675309"/>
                </a:lnTo>
                <a:lnTo>
                  <a:pt x="2239689" y="1667756"/>
                </a:lnTo>
                <a:cubicBezTo>
                  <a:pt x="2238969" y="1664969"/>
                  <a:pt x="2236855" y="1663575"/>
                  <a:pt x="2233350" y="1663575"/>
                </a:cubicBezTo>
                <a:close/>
                <a:moveTo>
                  <a:pt x="109248" y="1663375"/>
                </a:moveTo>
                <a:cubicBezTo>
                  <a:pt x="108170" y="1663375"/>
                  <a:pt x="105337" y="1666926"/>
                  <a:pt x="100751" y="1674030"/>
                </a:cubicBezTo>
                <a:lnTo>
                  <a:pt x="100751" y="1678346"/>
                </a:lnTo>
                <a:lnTo>
                  <a:pt x="101830" y="1678346"/>
                </a:lnTo>
                <a:lnTo>
                  <a:pt x="111407" y="1668770"/>
                </a:lnTo>
                <a:lnTo>
                  <a:pt x="110327" y="1663375"/>
                </a:lnTo>
                <a:close/>
                <a:moveTo>
                  <a:pt x="7247979" y="1662786"/>
                </a:moveTo>
                <a:lnTo>
                  <a:pt x="7250002" y="1662786"/>
                </a:lnTo>
                <a:lnTo>
                  <a:pt x="7250002" y="1663865"/>
                </a:lnTo>
                <a:lnTo>
                  <a:pt x="7247979" y="1663865"/>
                </a:lnTo>
                <a:close/>
                <a:moveTo>
                  <a:pt x="4250540" y="1662496"/>
                </a:moveTo>
                <a:lnTo>
                  <a:pt x="4250540" y="1665734"/>
                </a:lnTo>
                <a:lnTo>
                  <a:pt x="4252563" y="1663575"/>
                </a:lnTo>
                <a:lnTo>
                  <a:pt x="4252563" y="1662496"/>
                </a:lnTo>
                <a:close/>
                <a:moveTo>
                  <a:pt x="4215337" y="1662496"/>
                </a:moveTo>
                <a:lnTo>
                  <a:pt x="4215337" y="1664655"/>
                </a:lnTo>
                <a:lnTo>
                  <a:pt x="4216416" y="1664655"/>
                </a:lnTo>
                <a:lnTo>
                  <a:pt x="4216416" y="1662496"/>
                </a:lnTo>
                <a:close/>
                <a:moveTo>
                  <a:pt x="4073448" y="1662496"/>
                </a:moveTo>
                <a:lnTo>
                  <a:pt x="4073448" y="1663575"/>
                </a:lnTo>
                <a:lnTo>
                  <a:pt x="4075606" y="1663575"/>
                </a:lnTo>
                <a:lnTo>
                  <a:pt x="4075606" y="1662496"/>
                </a:lnTo>
                <a:close/>
                <a:moveTo>
                  <a:pt x="5691288" y="1661906"/>
                </a:moveTo>
                <a:cubicBezTo>
                  <a:pt x="5692817" y="1662086"/>
                  <a:pt x="5696009" y="1664603"/>
                  <a:pt x="5700865" y="1669458"/>
                </a:cubicBezTo>
                <a:cubicBezTo>
                  <a:pt x="5704461" y="1669458"/>
                  <a:pt x="5706260" y="1670177"/>
                  <a:pt x="5706260" y="1671616"/>
                </a:cubicBezTo>
                <a:lnTo>
                  <a:pt x="5706260" y="1674853"/>
                </a:lnTo>
                <a:cubicBezTo>
                  <a:pt x="5701224" y="1681417"/>
                  <a:pt x="5698707" y="1686407"/>
                  <a:pt x="5698707" y="1689824"/>
                </a:cubicBezTo>
                <a:lnTo>
                  <a:pt x="5698707" y="1698456"/>
                </a:lnTo>
                <a:cubicBezTo>
                  <a:pt x="5700865" y="1701064"/>
                  <a:pt x="5701944" y="1704256"/>
                  <a:pt x="5701944" y="1708032"/>
                </a:cubicBezTo>
                <a:lnTo>
                  <a:pt x="5700865" y="1709111"/>
                </a:lnTo>
                <a:lnTo>
                  <a:pt x="5699786" y="1709111"/>
                </a:lnTo>
                <a:lnTo>
                  <a:pt x="5699786" y="1706953"/>
                </a:lnTo>
                <a:lnTo>
                  <a:pt x="5698707" y="1706953"/>
                </a:lnTo>
                <a:lnTo>
                  <a:pt x="5698707" y="1708032"/>
                </a:lnTo>
                <a:lnTo>
                  <a:pt x="5699786" y="1712348"/>
                </a:lnTo>
                <a:cubicBezTo>
                  <a:pt x="5698707" y="1715226"/>
                  <a:pt x="5697628" y="1716664"/>
                  <a:pt x="5696549" y="1716664"/>
                </a:cubicBezTo>
                <a:cubicBezTo>
                  <a:pt x="5697268" y="1730242"/>
                  <a:pt x="5699066" y="1740223"/>
                  <a:pt x="5701944" y="1746607"/>
                </a:cubicBezTo>
                <a:lnTo>
                  <a:pt x="5698707" y="1756318"/>
                </a:lnTo>
                <a:lnTo>
                  <a:pt x="5708418" y="1761578"/>
                </a:lnTo>
                <a:lnTo>
                  <a:pt x="5708418" y="1765894"/>
                </a:lnTo>
                <a:cubicBezTo>
                  <a:pt x="5707339" y="1768771"/>
                  <a:pt x="5705181" y="1770210"/>
                  <a:pt x="5701944" y="1770210"/>
                </a:cubicBezTo>
                <a:lnTo>
                  <a:pt x="5701944" y="1783023"/>
                </a:lnTo>
                <a:cubicBezTo>
                  <a:pt x="5697628" y="1788778"/>
                  <a:pt x="5694076" y="1791655"/>
                  <a:pt x="5691288" y="1791655"/>
                </a:cubicBezTo>
                <a:cubicBezTo>
                  <a:pt x="5688411" y="1787339"/>
                  <a:pt x="5685534" y="1785181"/>
                  <a:pt x="5682656" y="1785181"/>
                </a:cubicBezTo>
                <a:cubicBezTo>
                  <a:pt x="5678880" y="1787339"/>
                  <a:pt x="5672810" y="1788418"/>
                  <a:pt x="5664448" y="1788418"/>
                </a:cubicBezTo>
                <a:cubicBezTo>
                  <a:pt x="5661571" y="1785361"/>
                  <a:pt x="5660132" y="1782529"/>
                  <a:pt x="5660132" y="1779921"/>
                </a:cubicBezTo>
                <a:lnTo>
                  <a:pt x="5660132" y="1770210"/>
                </a:lnTo>
                <a:cubicBezTo>
                  <a:pt x="5660312" y="1766613"/>
                  <a:pt x="5661032" y="1764815"/>
                  <a:pt x="5662290" y="1764815"/>
                </a:cubicBezTo>
                <a:lnTo>
                  <a:pt x="5661211" y="1746607"/>
                </a:lnTo>
                <a:lnTo>
                  <a:pt x="5661211" y="1716664"/>
                </a:lnTo>
                <a:cubicBezTo>
                  <a:pt x="5662830" y="1707852"/>
                  <a:pt x="5664628" y="1701783"/>
                  <a:pt x="5666606" y="1698456"/>
                </a:cubicBezTo>
                <a:lnTo>
                  <a:pt x="5661211" y="1685508"/>
                </a:lnTo>
                <a:lnTo>
                  <a:pt x="5661211" y="1684429"/>
                </a:lnTo>
                <a:cubicBezTo>
                  <a:pt x="5661391" y="1680832"/>
                  <a:pt x="5662111" y="1679034"/>
                  <a:pt x="5663369" y="1679034"/>
                </a:cubicBezTo>
                <a:lnTo>
                  <a:pt x="5657974" y="1667300"/>
                </a:lnTo>
                <a:cubicBezTo>
                  <a:pt x="5660492" y="1665143"/>
                  <a:pt x="5664089" y="1664064"/>
                  <a:pt x="5668764" y="1664064"/>
                </a:cubicBezTo>
                <a:lnTo>
                  <a:pt x="5678340" y="1665143"/>
                </a:lnTo>
                <a:close/>
                <a:moveTo>
                  <a:pt x="4265376" y="1660338"/>
                </a:moveTo>
                <a:lnTo>
                  <a:pt x="4265376" y="1662496"/>
                </a:lnTo>
                <a:lnTo>
                  <a:pt x="4266455" y="1662496"/>
                </a:lnTo>
                <a:lnTo>
                  <a:pt x="4266455" y="1660338"/>
                </a:lnTo>
                <a:close/>
                <a:moveTo>
                  <a:pt x="4229094" y="1660338"/>
                </a:moveTo>
                <a:lnTo>
                  <a:pt x="4225992" y="1663575"/>
                </a:lnTo>
                <a:lnTo>
                  <a:pt x="4225992" y="1666812"/>
                </a:lnTo>
                <a:cubicBezTo>
                  <a:pt x="4225992" y="1668880"/>
                  <a:pt x="4229904" y="1669914"/>
                  <a:pt x="4237726" y="1669914"/>
                </a:cubicBezTo>
                <a:lnTo>
                  <a:pt x="4238805" y="1668970"/>
                </a:lnTo>
                <a:lnTo>
                  <a:pt x="4238805" y="1666812"/>
                </a:lnTo>
                <a:cubicBezTo>
                  <a:pt x="4238805" y="1662496"/>
                  <a:pt x="4236647" y="1660338"/>
                  <a:pt x="4232331" y="1660338"/>
                </a:cubicBezTo>
                <a:close/>
                <a:moveTo>
                  <a:pt x="4216416" y="1659259"/>
                </a:moveTo>
                <a:lnTo>
                  <a:pt x="4216416" y="1660338"/>
                </a:lnTo>
                <a:lnTo>
                  <a:pt x="4218439" y="1660338"/>
                </a:lnTo>
                <a:lnTo>
                  <a:pt x="4218439" y="1659259"/>
                </a:lnTo>
                <a:close/>
                <a:moveTo>
                  <a:pt x="8220185" y="1658130"/>
                </a:moveTo>
                <a:lnTo>
                  <a:pt x="8181880" y="1659208"/>
                </a:lnTo>
                <a:lnTo>
                  <a:pt x="8185118" y="1665818"/>
                </a:lnTo>
                <a:lnTo>
                  <a:pt x="8185118" y="1667974"/>
                </a:lnTo>
                <a:lnTo>
                  <a:pt x="8182960" y="1671211"/>
                </a:lnTo>
                <a:lnTo>
                  <a:pt x="8184038" y="1683215"/>
                </a:lnTo>
                <a:cubicBezTo>
                  <a:pt x="8179363" y="1685373"/>
                  <a:pt x="8174282" y="1686452"/>
                  <a:pt x="8168798" y="1686452"/>
                </a:cubicBezTo>
                <a:lnTo>
                  <a:pt x="8160031" y="1683215"/>
                </a:lnTo>
                <a:cubicBezTo>
                  <a:pt x="8155625" y="1684654"/>
                  <a:pt x="8153422" y="1687531"/>
                  <a:pt x="8153422" y="1691847"/>
                </a:cubicBezTo>
                <a:lnTo>
                  <a:pt x="8154501" y="1692926"/>
                </a:lnTo>
                <a:cubicBezTo>
                  <a:pt x="8158907" y="1692387"/>
                  <a:pt x="8161110" y="1691668"/>
                  <a:pt x="8161110" y="1690768"/>
                </a:cubicBezTo>
                <a:lnTo>
                  <a:pt x="8166640" y="1691847"/>
                </a:lnTo>
                <a:lnTo>
                  <a:pt x="8179722" y="1691847"/>
                </a:lnTo>
                <a:lnTo>
                  <a:pt x="8192805" y="1692926"/>
                </a:lnTo>
                <a:cubicBezTo>
                  <a:pt x="8194963" y="1689330"/>
                  <a:pt x="8197166" y="1687531"/>
                  <a:pt x="8199414" y="1687531"/>
                </a:cubicBezTo>
                <a:lnTo>
                  <a:pt x="8205888" y="1689689"/>
                </a:lnTo>
                <a:lnTo>
                  <a:pt x="8207102" y="1689689"/>
                </a:lnTo>
                <a:lnTo>
                  <a:pt x="8215734" y="1687531"/>
                </a:lnTo>
                <a:lnTo>
                  <a:pt x="8220185" y="1687531"/>
                </a:lnTo>
                <a:cubicBezTo>
                  <a:pt x="8223242" y="1690409"/>
                  <a:pt x="8226165" y="1691847"/>
                  <a:pt x="8228952" y="1691847"/>
                </a:cubicBezTo>
                <a:lnTo>
                  <a:pt x="8230031" y="1691847"/>
                </a:lnTo>
                <a:lnTo>
                  <a:pt x="8232189" y="1689689"/>
                </a:lnTo>
                <a:cubicBezTo>
                  <a:pt x="8232189" y="1688431"/>
                  <a:pt x="8229626" y="1686992"/>
                  <a:pt x="8224501" y="1685373"/>
                </a:cubicBezTo>
                <a:cubicBezTo>
                  <a:pt x="8224501" y="1681777"/>
                  <a:pt x="8223782" y="1679978"/>
                  <a:pt x="8222343" y="1679978"/>
                </a:cubicBezTo>
                <a:cubicBezTo>
                  <a:pt x="8220005" y="1679978"/>
                  <a:pt x="8217443" y="1678854"/>
                  <a:pt x="8214655" y="1676606"/>
                </a:cubicBezTo>
                <a:lnTo>
                  <a:pt x="8213576" y="1676606"/>
                </a:lnTo>
                <a:cubicBezTo>
                  <a:pt x="8210519" y="1678854"/>
                  <a:pt x="8207597" y="1679978"/>
                  <a:pt x="8204809" y="1679978"/>
                </a:cubicBezTo>
                <a:cubicBezTo>
                  <a:pt x="8201932" y="1677730"/>
                  <a:pt x="8196492" y="1676606"/>
                  <a:pt x="8188489" y="1676606"/>
                </a:cubicBezTo>
                <a:lnTo>
                  <a:pt x="8187410" y="1675527"/>
                </a:lnTo>
                <a:lnTo>
                  <a:pt x="8187410" y="1674448"/>
                </a:lnTo>
                <a:cubicBezTo>
                  <a:pt x="8189029" y="1670852"/>
                  <a:pt x="8192670" y="1669053"/>
                  <a:pt x="8198335" y="1669053"/>
                </a:cubicBezTo>
                <a:lnTo>
                  <a:pt x="8204809" y="1670132"/>
                </a:lnTo>
                <a:lnTo>
                  <a:pt x="8215734" y="1669053"/>
                </a:lnTo>
                <a:lnTo>
                  <a:pt x="8219106" y="1669053"/>
                </a:lnTo>
                <a:lnTo>
                  <a:pt x="8223422" y="1665818"/>
                </a:lnTo>
                <a:lnTo>
                  <a:pt x="8238798" y="1665818"/>
                </a:lnTo>
                <a:lnTo>
                  <a:pt x="8240956" y="1667974"/>
                </a:lnTo>
                <a:lnTo>
                  <a:pt x="8239877" y="1669053"/>
                </a:lnTo>
                <a:lnTo>
                  <a:pt x="8239877" y="1670132"/>
                </a:lnTo>
                <a:lnTo>
                  <a:pt x="8240956" y="1671211"/>
                </a:lnTo>
                <a:lnTo>
                  <a:pt x="8249723" y="1671211"/>
                </a:lnTo>
                <a:cubicBezTo>
                  <a:pt x="8253320" y="1671211"/>
                  <a:pt x="8255522" y="1669773"/>
                  <a:pt x="8256332" y="1666895"/>
                </a:cubicBezTo>
                <a:cubicBezTo>
                  <a:pt x="8254264" y="1661052"/>
                  <a:pt x="8252420" y="1658130"/>
                  <a:pt x="8250802" y="1658130"/>
                </a:cubicBezTo>
                <a:close/>
                <a:moveTo>
                  <a:pt x="5231242" y="1656915"/>
                </a:moveTo>
                <a:lnTo>
                  <a:pt x="5225847" y="1657994"/>
                </a:lnTo>
                <a:lnTo>
                  <a:pt x="5225847" y="1663524"/>
                </a:lnTo>
                <a:lnTo>
                  <a:pt x="5233535" y="1665682"/>
                </a:lnTo>
                <a:lnTo>
                  <a:pt x="5234614" y="1665682"/>
                </a:lnTo>
                <a:lnTo>
                  <a:pt x="5235693" y="1660152"/>
                </a:lnTo>
                <a:close/>
                <a:moveTo>
                  <a:pt x="713747" y="1656375"/>
                </a:moveTo>
                <a:lnTo>
                  <a:pt x="713747" y="1658533"/>
                </a:lnTo>
                <a:lnTo>
                  <a:pt x="712803" y="1658533"/>
                </a:lnTo>
                <a:lnTo>
                  <a:pt x="713747" y="1661500"/>
                </a:lnTo>
                <a:lnTo>
                  <a:pt x="716849" y="1661500"/>
                </a:lnTo>
                <a:lnTo>
                  <a:pt x="718872" y="1659478"/>
                </a:lnTo>
                <a:lnTo>
                  <a:pt x="718872" y="1656375"/>
                </a:lnTo>
                <a:close/>
                <a:moveTo>
                  <a:pt x="609893" y="1655566"/>
                </a:moveTo>
                <a:cubicBezTo>
                  <a:pt x="603689" y="1655566"/>
                  <a:pt x="600586" y="1659972"/>
                  <a:pt x="600586" y="1668784"/>
                </a:cubicBezTo>
                <a:lnTo>
                  <a:pt x="600586" y="1671886"/>
                </a:lnTo>
                <a:cubicBezTo>
                  <a:pt x="602025" y="1673234"/>
                  <a:pt x="603059" y="1677326"/>
                  <a:pt x="603689" y="1684159"/>
                </a:cubicBezTo>
                <a:lnTo>
                  <a:pt x="605712" y="1688341"/>
                </a:lnTo>
                <a:cubicBezTo>
                  <a:pt x="604544" y="1691757"/>
                  <a:pt x="602834" y="1693466"/>
                  <a:pt x="600586" y="1693466"/>
                </a:cubicBezTo>
                <a:lnTo>
                  <a:pt x="600586" y="1698591"/>
                </a:lnTo>
                <a:lnTo>
                  <a:pt x="603689" y="1716934"/>
                </a:lnTo>
                <a:lnTo>
                  <a:pt x="601666" y="1743640"/>
                </a:lnTo>
                <a:cubicBezTo>
                  <a:pt x="602475" y="1747056"/>
                  <a:pt x="603508" y="1748765"/>
                  <a:pt x="604768" y="1748765"/>
                </a:cubicBezTo>
                <a:lnTo>
                  <a:pt x="634441" y="1748765"/>
                </a:lnTo>
                <a:lnTo>
                  <a:pt x="637543" y="1750788"/>
                </a:lnTo>
                <a:lnTo>
                  <a:pt x="642668" y="1748765"/>
                </a:lnTo>
                <a:lnTo>
                  <a:pt x="647793" y="1749709"/>
                </a:lnTo>
                <a:lnTo>
                  <a:pt x="653863" y="1747686"/>
                </a:lnTo>
                <a:lnTo>
                  <a:pt x="654942" y="1747686"/>
                </a:lnTo>
                <a:cubicBezTo>
                  <a:pt x="657998" y="1750743"/>
                  <a:pt x="661731" y="1752451"/>
                  <a:pt x="666137" y="1752811"/>
                </a:cubicBezTo>
                <a:cubicBezTo>
                  <a:pt x="666137" y="1750114"/>
                  <a:pt x="671620" y="1748765"/>
                  <a:pt x="682592" y="1748765"/>
                </a:cubicBezTo>
                <a:lnTo>
                  <a:pt x="683671" y="1748765"/>
                </a:lnTo>
                <a:lnTo>
                  <a:pt x="684615" y="1744584"/>
                </a:lnTo>
                <a:lnTo>
                  <a:pt x="682592" y="1738514"/>
                </a:lnTo>
                <a:lnTo>
                  <a:pt x="682592" y="1736491"/>
                </a:lnTo>
                <a:lnTo>
                  <a:pt x="683671" y="1731366"/>
                </a:lnTo>
                <a:lnTo>
                  <a:pt x="681513" y="1729208"/>
                </a:lnTo>
                <a:lnTo>
                  <a:pt x="681513" y="1727185"/>
                </a:lnTo>
                <a:cubicBezTo>
                  <a:pt x="682950" y="1725656"/>
                  <a:pt x="683984" y="1721925"/>
                  <a:pt x="684615" y="1715990"/>
                </a:cubicBezTo>
                <a:lnTo>
                  <a:pt x="682592" y="1709786"/>
                </a:lnTo>
                <a:lnTo>
                  <a:pt x="685694" y="1698591"/>
                </a:lnTo>
                <a:lnTo>
                  <a:pt x="683671" y="1690364"/>
                </a:lnTo>
                <a:lnTo>
                  <a:pt x="683671" y="1687262"/>
                </a:lnTo>
                <a:lnTo>
                  <a:pt x="685694" y="1684159"/>
                </a:lnTo>
                <a:lnTo>
                  <a:pt x="683671" y="1680113"/>
                </a:lnTo>
                <a:lnTo>
                  <a:pt x="687717" y="1668784"/>
                </a:lnTo>
                <a:lnTo>
                  <a:pt x="686638" y="1668784"/>
                </a:lnTo>
                <a:lnTo>
                  <a:pt x="684615" y="1666761"/>
                </a:lnTo>
                <a:lnTo>
                  <a:pt x="684615" y="1665817"/>
                </a:lnTo>
                <a:lnTo>
                  <a:pt x="685694" y="1661636"/>
                </a:lnTo>
                <a:lnTo>
                  <a:pt x="684615" y="1658533"/>
                </a:lnTo>
                <a:lnTo>
                  <a:pt x="679490" y="1659612"/>
                </a:lnTo>
                <a:lnTo>
                  <a:pt x="676386" y="1659612"/>
                </a:lnTo>
                <a:cubicBezTo>
                  <a:pt x="672160" y="1659612"/>
                  <a:pt x="667395" y="1658578"/>
                  <a:pt x="662091" y="1656510"/>
                </a:cubicBezTo>
                <a:lnTo>
                  <a:pt x="658044" y="1659612"/>
                </a:lnTo>
                <a:lnTo>
                  <a:pt x="656965" y="1658533"/>
                </a:lnTo>
                <a:lnTo>
                  <a:pt x="651840" y="1659612"/>
                </a:lnTo>
                <a:lnTo>
                  <a:pt x="640645" y="1658533"/>
                </a:lnTo>
                <a:lnTo>
                  <a:pt x="626213" y="1659612"/>
                </a:lnTo>
                <a:cubicBezTo>
                  <a:pt x="622436" y="1659612"/>
                  <a:pt x="616996" y="1658263"/>
                  <a:pt x="609893" y="1655566"/>
                </a:cubicBezTo>
                <a:close/>
                <a:moveTo>
                  <a:pt x="209056" y="1654743"/>
                </a:moveTo>
                <a:lnTo>
                  <a:pt x="209056" y="1655821"/>
                </a:lnTo>
                <a:lnTo>
                  <a:pt x="211214" y="1657980"/>
                </a:lnTo>
                <a:lnTo>
                  <a:pt x="213372" y="1657980"/>
                </a:lnTo>
                <a:lnTo>
                  <a:pt x="213372" y="1654743"/>
                </a:lnTo>
                <a:close/>
                <a:moveTo>
                  <a:pt x="4219518" y="1653999"/>
                </a:moveTo>
                <a:lnTo>
                  <a:pt x="4218439" y="1658315"/>
                </a:lnTo>
                <a:lnTo>
                  <a:pt x="4221676" y="1655079"/>
                </a:lnTo>
                <a:lnTo>
                  <a:pt x="4221676" y="1653999"/>
                </a:lnTo>
                <a:close/>
                <a:moveTo>
                  <a:pt x="8784625" y="1653680"/>
                </a:moveTo>
                <a:lnTo>
                  <a:pt x="8784625" y="1655837"/>
                </a:lnTo>
                <a:lnTo>
                  <a:pt x="8787862" y="1655837"/>
                </a:lnTo>
                <a:lnTo>
                  <a:pt x="8787862" y="1653680"/>
                </a:lnTo>
                <a:close/>
                <a:moveTo>
                  <a:pt x="571993" y="1652464"/>
                </a:moveTo>
                <a:lnTo>
                  <a:pt x="571993" y="1655566"/>
                </a:lnTo>
                <a:lnTo>
                  <a:pt x="577118" y="1664738"/>
                </a:lnTo>
                <a:cubicBezTo>
                  <a:pt x="577118" y="1668154"/>
                  <a:pt x="576398" y="1669863"/>
                  <a:pt x="574960" y="1669863"/>
                </a:cubicBezTo>
                <a:cubicBezTo>
                  <a:pt x="576579" y="1673999"/>
                  <a:pt x="577973" y="1676067"/>
                  <a:pt x="579141" y="1676067"/>
                </a:cubicBezTo>
                <a:lnTo>
                  <a:pt x="579141" y="1672965"/>
                </a:lnTo>
                <a:lnTo>
                  <a:pt x="577118" y="1669863"/>
                </a:lnTo>
                <a:lnTo>
                  <a:pt x="578062" y="1663658"/>
                </a:lnTo>
                <a:cubicBezTo>
                  <a:pt x="574645" y="1660152"/>
                  <a:pt x="572937" y="1656420"/>
                  <a:pt x="572937" y="1652464"/>
                </a:cubicBezTo>
                <a:close/>
                <a:moveTo>
                  <a:pt x="8683334" y="1651521"/>
                </a:moveTo>
                <a:lnTo>
                  <a:pt x="8683334" y="1660153"/>
                </a:lnTo>
                <a:lnTo>
                  <a:pt x="8685492" y="1662176"/>
                </a:lnTo>
                <a:lnTo>
                  <a:pt x="8686571" y="1662176"/>
                </a:lnTo>
                <a:lnTo>
                  <a:pt x="8687650" y="1657996"/>
                </a:lnTo>
                <a:cubicBezTo>
                  <a:pt x="8686930" y="1653680"/>
                  <a:pt x="8685851" y="1651521"/>
                  <a:pt x="8684413" y="1651521"/>
                </a:cubicBezTo>
                <a:close/>
                <a:moveTo>
                  <a:pt x="3058268" y="1650845"/>
                </a:moveTo>
                <a:lnTo>
                  <a:pt x="3057189" y="1651925"/>
                </a:lnTo>
                <a:lnTo>
                  <a:pt x="3057189" y="1653003"/>
                </a:lnTo>
                <a:lnTo>
                  <a:pt x="3059347" y="1658398"/>
                </a:lnTo>
                <a:lnTo>
                  <a:pt x="3064742" y="1657320"/>
                </a:lnTo>
                <a:lnTo>
                  <a:pt x="3071216" y="1660556"/>
                </a:lnTo>
                <a:lnTo>
                  <a:pt x="3071216" y="1658398"/>
                </a:lnTo>
                <a:cubicBezTo>
                  <a:pt x="3068159" y="1653364"/>
                  <a:pt x="3063843" y="1650845"/>
                  <a:pt x="3058268" y="1650845"/>
                </a:cubicBezTo>
                <a:close/>
                <a:moveTo>
                  <a:pt x="8723122" y="1650442"/>
                </a:moveTo>
                <a:lnTo>
                  <a:pt x="8718806" y="1654758"/>
                </a:lnTo>
                <a:lnTo>
                  <a:pt x="8720964" y="1659075"/>
                </a:lnTo>
                <a:lnTo>
                  <a:pt x="8722043" y="1657996"/>
                </a:lnTo>
                <a:lnTo>
                  <a:pt x="8723122" y="1657996"/>
                </a:lnTo>
                <a:lnTo>
                  <a:pt x="8727438" y="1661097"/>
                </a:lnTo>
                <a:lnTo>
                  <a:pt x="8729596" y="1659075"/>
                </a:lnTo>
                <a:lnTo>
                  <a:pt x="8729596" y="1657996"/>
                </a:lnTo>
                <a:cubicBezTo>
                  <a:pt x="8729596" y="1656557"/>
                  <a:pt x="8728157" y="1655837"/>
                  <a:pt x="8725280" y="1655837"/>
                </a:cubicBezTo>
                <a:lnTo>
                  <a:pt x="8724201" y="1650442"/>
                </a:lnTo>
                <a:close/>
                <a:moveTo>
                  <a:pt x="570914" y="1649362"/>
                </a:moveTo>
                <a:lnTo>
                  <a:pt x="570914" y="1651385"/>
                </a:lnTo>
                <a:lnTo>
                  <a:pt x="571993" y="1651385"/>
                </a:lnTo>
                <a:lnTo>
                  <a:pt x="571993" y="1649362"/>
                </a:lnTo>
                <a:close/>
                <a:moveTo>
                  <a:pt x="1088959" y="1649092"/>
                </a:moveTo>
                <a:lnTo>
                  <a:pt x="1086801" y="1651250"/>
                </a:lnTo>
                <a:lnTo>
                  <a:pt x="1086801" y="1652329"/>
                </a:lnTo>
                <a:lnTo>
                  <a:pt x="1088959" y="1652329"/>
                </a:lnTo>
                <a:close/>
                <a:moveTo>
                  <a:pt x="1587310" y="1648688"/>
                </a:moveTo>
                <a:lnTo>
                  <a:pt x="1587310" y="1650845"/>
                </a:lnTo>
                <a:lnTo>
                  <a:pt x="1588389" y="1656241"/>
                </a:lnTo>
                <a:cubicBezTo>
                  <a:pt x="1577598" y="1663434"/>
                  <a:pt x="1572203" y="1668829"/>
                  <a:pt x="1572203" y="1672425"/>
                </a:cubicBezTo>
                <a:lnTo>
                  <a:pt x="1551702" y="1697377"/>
                </a:lnTo>
                <a:lnTo>
                  <a:pt x="1545093" y="1689689"/>
                </a:lnTo>
                <a:cubicBezTo>
                  <a:pt x="1543655" y="1689689"/>
                  <a:pt x="1542935" y="1691128"/>
                  <a:pt x="1542935" y="1694005"/>
                </a:cubicBezTo>
                <a:cubicBezTo>
                  <a:pt x="1540057" y="1699131"/>
                  <a:pt x="1537181" y="1701693"/>
                  <a:pt x="1534303" y="1701693"/>
                </a:cubicBezTo>
                <a:lnTo>
                  <a:pt x="1534303" y="1704930"/>
                </a:lnTo>
                <a:lnTo>
                  <a:pt x="1535382" y="1704930"/>
                </a:lnTo>
                <a:cubicBezTo>
                  <a:pt x="1540777" y="1704930"/>
                  <a:pt x="1546217" y="1702772"/>
                  <a:pt x="1551702" y="1698456"/>
                </a:cubicBezTo>
                <a:lnTo>
                  <a:pt x="1568966" y="1698456"/>
                </a:lnTo>
                <a:lnTo>
                  <a:pt x="1579756" y="1699535"/>
                </a:lnTo>
                <a:lnTo>
                  <a:pt x="1581914" y="1694005"/>
                </a:lnTo>
                <a:lnTo>
                  <a:pt x="1578678" y="1682136"/>
                </a:lnTo>
                <a:cubicBezTo>
                  <a:pt x="1583532" y="1678180"/>
                  <a:pt x="1592165" y="1674943"/>
                  <a:pt x="1604573" y="1672425"/>
                </a:cubicBezTo>
                <a:lnTo>
                  <a:pt x="1614284" y="1659478"/>
                </a:lnTo>
                <a:lnTo>
                  <a:pt x="1614284" y="1658398"/>
                </a:lnTo>
                <a:cubicBezTo>
                  <a:pt x="1613565" y="1656241"/>
                  <a:pt x="1611406" y="1655161"/>
                  <a:pt x="1607810" y="1655161"/>
                </a:cubicBezTo>
                <a:lnTo>
                  <a:pt x="1598099" y="1657319"/>
                </a:lnTo>
                <a:lnTo>
                  <a:pt x="1597021" y="1657319"/>
                </a:lnTo>
                <a:cubicBezTo>
                  <a:pt x="1592704" y="1657319"/>
                  <a:pt x="1590546" y="1654802"/>
                  <a:pt x="1590546" y="1649766"/>
                </a:cubicBezTo>
                <a:lnTo>
                  <a:pt x="1589467" y="1648688"/>
                </a:lnTo>
                <a:close/>
                <a:moveTo>
                  <a:pt x="2744833" y="1648120"/>
                </a:moveTo>
                <a:lnTo>
                  <a:pt x="2745914" y="1648120"/>
                </a:lnTo>
                <a:cubicBezTo>
                  <a:pt x="2754185" y="1654864"/>
                  <a:pt x="2761064" y="1661743"/>
                  <a:pt x="2766549" y="1668756"/>
                </a:cubicBezTo>
                <a:lnTo>
                  <a:pt x="2782735" y="1676983"/>
                </a:lnTo>
                <a:lnTo>
                  <a:pt x="2783948" y="1680220"/>
                </a:lnTo>
                <a:cubicBezTo>
                  <a:pt x="2780441" y="1680939"/>
                  <a:pt x="2777158" y="1682738"/>
                  <a:pt x="2774102" y="1685615"/>
                </a:cubicBezTo>
                <a:lnTo>
                  <a:pt x="2771944" y="1683457"/>
                </a:lnTo>
                <a:lnTo>
                  <a:pt x="2748071" y="1685615"/>
                </a:lnTo>
                <a:lnTo>
                  <a:pt x="2744833" y="1684536"/>
                </a:lnTo>
                <a:lnTo>
                  <a:pt x="2736067" y="1685615"/>
                </a:lnTo>
                <a:cubicBezTo>
                  <a:pt x="2736067" y="1683817"/>
                  <a:pt x="2733189" y="1682378"/>
                  <a:pt x="2727435" y="1681299"/>
                </a:cubicBezTo>
                <a:lnTo>
                  <a:pt x="2718804" y="1684536"/>
                </a:lnTo>
                <a:lnTo>
                  <a:pt x="2700326" y="1682378"/>
                </a:lnTo>
                <a:lnTo>
                  <a:pt x="2691558" y="1684536"/>
                </a:lnTo>
                <a:lnTo>
                  <a:pt x="2688322" y="1684536"/>
                </a:lnTo>
                <a:lnTo>
                  <a:pt x="2686163" y="1682378"/>
                </a:lnTo>
                <a:lnTo>
                  <a:pt x="2686163" y="1680760"/>
                </a:lnTo>
                <a:lnTo>
                  <a:pt x="2687242" y="1679681"/>
                </a:lnTo>
                <a:lnTo>
                  <a:pt x="2687242" y="1678602"/>
                </a:lnTo>
                <a:lnTo>
                  <a:pt x="2694931" y="1679681"/>
                </a:lnTo>
                <a:lnTo>
                  <a:pt x="2696009" y="1679681"/>
                </a:lnTo>
                <a:lnTo>
                  <a:pt x="2704641" y="1677523"/>
                </a:lnTo>
                <a:lnTo>
                  <a:pt x="2708957" y="1677523"/>
                </a:lnTo>
                <a:lnTo>
                  <a:pt x="2720961" y="1679681"/>
                </a:lnTo>
                <a:close/>
                <a:moveTo>
                  <a:pt x="587773" y="1647743"/>
                </a:moveTo>
                <a:lnTo>
                  <a:pt x="584671" y="1648688"/>
                </a:lnTo>
                <a:lnTo>
                  <a:pt x="584671" y="1651790"/>
                </a:lnTo>
                <a:lnTo>
                  <a:pt x="588852" y="1655971"/>
                </a:lnTo>
                <a:lnTo>
                  <a:pt x="591954" y="1652869"/>
                </a:lnTo>
                <a:cubicBezTo>
                  <a:pt x="591055" y="1649632"/>
                  <a:pt x="589661" y="1647923"/>
                  <a:pt x="587773" y="1647743"/>
                </a:cubicBezTo>
                <a:close/>
                <a:moveTo>
                  <a:pt x="3174935" y="1646530"/>
                </a:moveTo>
                <a:lnTo>
                  <a:pt x="3172777" y="1648688"/>
                </a:lnTo>
                <a:cubicBezTo>
                  <a:pt x="3173676" y="1651925"/>
                  <a:pt x="3176913" y="1654802"/>
                  <a:pt x="3182489" y="1657320"/>
                </a:cubicBezTo>
                <a:lnTo>
                  <a:pt x="3188963" y="1656241"/>
                </a:lnTo>
                <a:lnTo>
                  <a:pt x="3190042" y="1657320"/>
                </a:lnTo>
                <a:lnTo>
                  <a:pt x="3191255" y="1657320"/>
                </a:lnTo>
                <a:lnTo>
                  <a:pt x="3191255" y="1656241"/>
                </a:lnTo>
                <a:cubicBezTo>
                  <a:pt x="3184331" y="1649767"/>
                  <a:pt x="3178892" y="1646530"/>
                  <a:pt x="3174935" y="1646530"/>
                </a:cubicBezTo>
                <a:close/>
                <a:moveTo>
                  <a:pt x="571993" y="1646259"/>
                </a:moveTo>
                <a:lnTo>
                  <a:pt x="571993" y="1648283"/>
                </a:lnTo>
                <a:lnTo>
                  <a:pt x="572937" y="1648283"/>
                </a:lnTo>
                <a:lnTo>
                  <a:pt x="572937" y="1646259"/>
                </a:lnTo>
                <a:close/>
                <a:moveTo>
                  <a:pt x="213372" y="1646245"/>
                </a:moveTo>
                <a:lnTo>
                  <a:pt x="215395" y="1648268"/>
                </a:lnTo>
                <a:lnTo>
                  <a:pt x="216475" y="1648268"/>
                </a:lnTo>
                <a:lnTo>
                  <a:pt x="216475" y="1646245"/>
                </a:lnTo>
                <a:close/>
                <a:moveTo>
                  <a:pt x="4285607" y="1645502"/>
                </a:moveTo>
                <a:lnTo>
                  <a:pt x="4285607" y="1646581"/>
                </a:lnTo>
                <a:lnTo>
                  <a:pt x="4287765" y="1646581"/>
                </a:lnTo>
                <a:lnTo>
                  <a:pt x="4287765" y="1645502"/>
                </a:lnTo>
                <a:close/>
                <a:moveTo>
                  <a:pt x="7107169" y="1643498"/>
                </a:moveTo>
                <a:lnTo>
                  <a:pt x="7105011" y="1652131"/>
                </a:lnTo>
                <a:lnTo>
                  <a:pt x="7105011" y="1656311"/>
                </a:lnTo>
                <a:lnTo>
                  <a:pt x="7107169" y="1674653"/>
                </a:lnTo>
                <a:lnTo>
                  <a:pt x="7106090" y="1674653"/>
                </a:lnTo>
                <a:lnTo>
                  <a:pt x="7109327" y="1683285"/>
                </a:lnTo>
                <a:cubicBezTo>
                  <a:pt x="7106450" y="1687331"/>
                  <a:pt x="7105011" y="1690523"/>
                  <a:pt x="7105011" y="1692861"/>
                </a:cubicBezTo>
                <a:cubicBezTo>
                  <a:pt x="7105551" y="1697177"/>
                  <a:pt x="7106270" y="1699335"/>
                  <a:pt x="7107169" y="1699335"/>
                </a:cubicBezTo>
                <a:lnTo>
                  <a:pt x="7106090" y="1704730"/>
                </a:lnTo>
                <a:cubicBezTo>
                  <a:pt x="7106090" y="1712553"/>
                  <a:pt x="7108968" y="1716464"/>
                  <a:pt x="7114722" y="1716464"/>
                </a:cubicBezTo>
                <a:lnTo>
                  <a:pt x="7116880" y="1716464"/>
                </a:lnTo>
                <a:lnTo>
                  <a:pt x="7120118" y="1715385"/>
                </a:lnTo>
                <a:lnTo>
                  <a:pt x="7122276" y="1717543"/>
                </a:lnTo>
                <a:lnTo>
                  <a:pt x="7129829" y="1715385"/>
                </a:lnTo>
                <a:lnTo>
                  <a:pt x="7129829" y="1706888"/>
                </a:lnTo>
                <a:lnTo>
                  <a:pt x="7132931" y="1697177"/>
                </a:lnTo>
                <a:cubicBezTo>
                  <a:pt x="7131042" y="1697177"/>
                  <a:pt x="7129649" y="1691827"/>
                  <a:pt x="7128750" y="1681127"/>
                </a:cubicBezTo>
                <a:lnTo>
                  <a:pt x="7130908" y="1645656"/>
                </a:lnTo>
                <a:cubicBezTo>
                  <a:pt x="7125513" y="1644217"/>
                  <a:pt x="7117600" y="1643498"/>
                  <a:pt x="7107169" y="1643498"/>
                </a:cubicBezTo>
                <a:close/>
                <a:moveTo>
                  <a:pt x="4142774" y="1642265"/>
                </a:moveTo>
                <a:lnTo>
                  <a:pt x="4142774" y="1643344"/>
                </a:lnTo>
                <a:lnTo>
                  <a:pt x="4144932" y="1643344"/>
                </a:lnTo>
                <a:lnTo>
                  <a:pt x="4144932" y="1642265"/>
                </a:lnTo>
                <a:close/>
                <a:moveTo>
                  <a:pt x="8660675" y="1641810"/>
                </a:moveTo>
                <a:lnTo>
                  <a:pt x="8657438" y="1645047"/>
                </a:lnTo>
                <a:lnTo>
                  <a:pt x="8657438" y="1648284"/>
                </a:lnTo>
                <a:lnTo>
                  <a:pt x="8659596" y="1648284"/>
                </a:lnTo>
                <a:lnTo>
                  <a:pt x="8662833" y="1645047"/>
                </a:lnTo>
                <a:lnTo>
                  <a:pt x="8662833" y="1641810"/>
                </a:lnTo>
                <a:close/>
                <a:moveTo>
                  <a:pt x="8099876" y="1641810"/>
                </a:moveTo>
                <a:cubicBezTo>
                  <a:pt x="8098258" y="1641810"/>
                  <a:pt x="8097134" y="1643653"/>
                  <a:pt x="8096504" y="1647340"/>
                </a:cubicBezTo>
                <a:lnTo>
                  <a:pt x="8099876" y="1649498"/>
                </a:lnTo>
                <a:lnTo>
                  <a:pt x="8100955" y="1649498"/>
                </a:lnTo>
                <a:lnTo>
                  <a:pt x="8103113" y="1647340"/>
                </a:lnTo>
                <a:lnTo>
                  <a:pt x="8103113" y="1644103"/>
                </a:lnTo>
                <a:lnTo>
                  <a:pt x="8100955" y="1641810"/>
                </a:lnTo>
                <a:close/>
                <a:moveTo>
                  <a:pt x="5644082" y="1641540"/>
                </a:moveTo>
                <a:lnTo>
                  <a:pt x="5644082" y="1642619"/>
                </a:lnTo>
                <a:lnTo>
                  <a:pt x="5647319" y="1642619"/>
                </a:lnTo>
                <a:lnTo>
                  <a:pt x="5647319" y="1641540"/>
                </a:lnTo>
                <a:close/>
                <a:moveTo>
                  <a:pt x="1666210" y="1641135"/>
                </a:moveTo>
                <a:lnTo>
                  <a:pt x="1666210" y="1643293"/>
                </a:lnTo>
                <a:lnTo>
                  <a:pt x="1668370" y="1643293"/>
                </a:lnTo>
                <a:close/>
                <a:moveTo>
                  <a:pt x="702687" y="1640864"/>
                </a:moveTo>
                <a:lnTo>
                  <a:pt x="700664" y="1642888"/>
                </a:lnTo>
                <a:lnTo>
                  <a:pt x="700664" y="1644911"/>
                </a:lnTo>
                <a:lnTo>
                  <a:pt x="706733" y="1644911"/>
                </a:lnTo>
                <a:lnTo>
                  <a:pt x="706733" y="1642888"/>
                </a:lnTo>
                <a:lnTo>
                  <a:pt x="704710" y="1640864"/>
                </a:lnTo>
                <a:close/>
                <a:moveTo>
                  <a:pt x="141483" y="1640850"/>
                </a:moveTo>
                <a:cubicBezTo>
                  <a:pt x="136628" y="1640850"/>
                  <a:pt x="132312" y="1644762"/>
                  <a:pt x="128535" y="1652585"/>
                </a:cubicBezTo>
                <a:lnTo>
                  <a:pt x="129614" y="1655821"/>
                </a:lnTo>
                <a:lnTo>
                  <a:pt x="133931" y="1655821"/>
                </a:lnTo>
                <a:lnTo>
                  <a:pt x="147822" y="1645166"/>
                </a:lnTo>
                <a:lnTo>
                  <a:pt x="164007" y="1653663"/>
                </a:lnTo>
                <a:lnTo>
                  <a:pt x="168323" y="1652585"/>
                </a:lnTo>
                <a:cubicBezTo>
                  <a:pt x="172189" y="1654203"/>
                  <a:pt x="176462" y="1658879"/>
                  <a:pt x="181137" y="1666612"/>
                </a:cubicBezTo>
                <a:lnTo>
                  <a:pt x="181137" y="1672951"/>
                </a:lnTo>
                <a:cubicBezTo>
                  <a:pt x="178260" y="1675109"/>
                  <a:pt x="175023" y="1684055"/>
                  <a:pt x="171427" y="1699791"/>
                </a:cubicBezTo>
                <a:cubicBezTo>
                  <a:pt x="172146" y="1704826"/>
                  <a:pt x="173225" y="1707344"/>
                  <a:pt x="174664" y="1707344"/>
                </a:cubicBezTo>
                <a:lnTo>
                  <a:pt x="182216" y="1692373"/>
                </a:lnTo>
                <a:cubicBezTo>
                  <a:pt x="188331" y="1685539"/>
                  <a:pt x="191882" y="1678346"/>
                  <a:pt x="192871" y="1670793"/>
                </a:cubicBezTo>
                <a:lnTo>
                  <a:pt x="188690" y="1664454"/>
                </a:lnTo>
                <a:lnTo>
                  <a:pt x="188690" y="1661217"/>
                </a:lnTo>
                <a:lnTo>
                  <a:pt x="189769" y="1660138"/>
                </a:lnTo>
                <a:lnTo>
                  <a:pt x="185453" y="1652585"/>
                </a:lnTo>
                <a:lnTo>
                  <a:pt x="185453" y="1650427"/>
                </a:lnTo>
                <a:lnTo>
                  <a:pt x="188690" y="1646245"/>
                </a:lnTo>
                <a:lnTo>
                  <a:pt x="188690" y="1643008"/>
                </a:lnTo>
                <a:lnTo>
                  <a:pt x="183295" y="1641929"/>
                </a:lnTo>
                <a:lnTo>
                  <a:pt x="177901" y="1645166"/>
                </a:lnTo>
                <a:lnTo>
                  <a:pt x="176821" y="1645166"/>
                </a:lnTo>
                <a:lnTo>
                  <a:pt x="162929" y="1640850"/>
                </a:lnTo>
                <a:lnTo>
                  <a:pt x="156455" y="1640850"/>
                </a:lnTo>
                <a:lnTo>
                  <a:pt x="144720" y="1641929"/>
                </a:lnTo>
                <a:close/>
                <a:moveTo>
                  <a:pt x="5609689" y="1640460"/>
                </a:moveTo>
                <a:lnTo>
                  <a:pt x="5603350" y="1642619"/>
                </a:lnTo>
                <a:lnTo>
                  <a:pt x="5600113" y="1642619"/>
                </a:lnTo>
                <a:lnTo>
                  <a:pt x="5600113" y="1645855"/>
                </a:lnTo>
                <a:lnTo>
                  <a:pt x="5602271" y="1657591"/>
                </a:lnTo>
                <a:lnTo>
                  <a:pt x="5602271" y="1661906"/>
                </a:lnTo>
                <a:lnTo>
                  <a:pt x="5597955" y="1661906"/>
                </a:lnTo>
                <a:lnTo>
                  <a:pt x="5596876" y="1660827"/>
                </a:lnTo>
                <a:lnTo>
                  <a:pt x="5595797" y="1660827"/>
                </a:lnTo>
                <a:lnTo>
                  <a:pt x="5595797" y="1661906"/>
                </a:lnTo>
                <a:cubicBezTo>
                  <a:pt x="5600113" y="1663344"/>
                  <a:pt x="5602271" y="1664783"/>
                  <a:pt x="5602271" y="1666222"/>
                </a:cubicBezTo>
                <a:lnTo>
                  <a:pt x="5602271" y="1669458"/>
                </a:lnTo>
                <a:cubicBezTo>
                  <a:pt x="5599034" y="1672335"/>
                  <a:pt x="5597235" y="1674853"/>
                  <a:pt x="5596876" y="1677011"/>
                </a:cubicBezTo>
                <a:lnTo>
                  <a:pt x="5601192" y="1680113"/>
                </a:lnTo>
                <a:lnTo>
                  <a:pt x="5600113" y="1685508"/>
                </a:lnTo>
                <a:lnTo>
                  <a:pt x="5602271" y="1691982"/>
                </a:lnTo>
                <a:lnTo>
                  <a:pt x="5601192" y="1703716"/>
                </a:lnTo>
                <a:lnTo>
                  <a:pt x="5603350" y="1729478"/>
                </a:lnTo>
                <a:lnTo>
                  <a:pt x="5603350" y="1732715"/>
                </a:lnTo>
                <a:lnTo>
                  <a:pt x="5607666" y="1737031"/>
                </a:lnTo>
                <a:lnTo>
                  <a:pt x="5608745" y="1737031"/>
                </a:lnTo>
                <a:cubicBezTo>
                  <a:pt x="5610273" y="1737031"/>
                  <a:pt x="5611307" y="1735232"/>
                  <a:pt x="5611847" y="1731636"/>
                </a:cubicBezTo>
                <a:lnTo>
                  <a:pt x="5608745" y="1716664"/>
                </a:lnTo>
                <a:cubicBezTo>
                  <a:pt x="5608745" y="1711449"/>
                  <a:pt x="5610498" y="1708572"/>
                  <a:pt x="5614005" y="1708032"/>
                </a:cubicBezTo>
                <a:lnTo>
                  <a:pt x="5614005" y="1706953"/>
                </a:lnTo>
                <a:cubicBezTo>
                  <a:pt x="5610498" y="1706953"/>
                  <a:pt x="5608745" y="1705874"/>
                  <a:pt x="5608745" y="1703716"/>
                </a:cubicBezTo>
                <a:lnTo>
                  <a:pt x="5607666" y="1671616"/>
                </a:lnTo>
                <a:lnTo>
                  <a:pt x="5608745" y="1643698"/>
                </a:lnTo>
                <a:close/>
                <a:moveTo>
                  <a:pt x="67437" y="1639771"/>
                </a:moveTo>
                <a:lnTo>
                  <a:pt x="64200" y="1643008"/>
                </a:lnTo>
                <a:lnTo>
                  <a:pt x="55702" y="1641929"/>
                </a:lnTo>
                <a:lnTo>
                  <a:pt x="50307" y="1643008"/>
                </a:lnTo>
                <a:lnTo>
                  <a:pt x="50307" y="1644087"/>
                </a:lnTo>
                <a:lnTo>
                  <a:pt x="62042" y="1644087"/>
                </a:lnTo>
                <a:lnTo>
                  <a:pt x="65279" y="1647324"/>
                </a:lnTo>
                <a:cubicBezTo>
                  <a:pt x="62402" y="1652090"/>
                  <a:pt x="60244" y="1658879"/>
                  <a:pt x="58805" y="1667691"/>
                </a:cubicBezTo>
                <a:lnTo>
                  <a:pt x="54624" y="1672951"/>
                </a:lnTo>
                <a:lnTo>
                  <a:pt x="53544" y="1672951"/>
                </a:lnTo>
                <a:lnTo>
                  <a:pt x="53544" y="1674030"/>
                </a:lnTo>
                <a:cubicBezTo>
                  <a:pt x="57771" y="1674030"/>
                  <a:pt x="59885" y="1678346"/>
                  <a:pt x="59885" y="1686978"/>
                </a:cubicBezTo>
                <a:cubicBezTo>
                  <a:pt x="66359" y="1698397"/>
                  <a:pt x="69596" y="1705186"/>
                  <a:pt x="69596" y="1707344"/>
                </a:cubicBezTo>
                <a:lnTo>
                  <a:pt x="69596" y="1714762"/>
                </a:lnTo>
                <a:lnTo>
                  <a:pt x="71753" y="1714762"/>
                </a:lnTo>
                <a:lnTo>
                  <a:pt x="80386" y="1683741"/>
                </a:lnTo>
                <a:lnTo>
                  <a:pt x="79306" y="1675109"/>
                </a:lnTo>
                <a:lnTo>
                  <a:pt x="83487" y="1668770"/>
                </a:lnTo>
                <a:lnTo>
                  <a:pt x="82409" y="1665533"/>
                </a:lnTo>
                <a:cubicBezTo>
                  <a:pt x="86545" y="1664094"/>
                  <a:pt x="89421" y="1661576"/>
                  <a:pt x="91040" y="1657980"/>
                </a:cubicBezTo>
                <a:lnTo>
                  <a:pt x="91040" y="1656901"/>
                </a:lnTo>
                <a:cubicBezTo>
                  <a:pt x="91040" y="1654563"/>
                  <a:pt x="89961" y="1652045"/>
                  <a:pt x="87803" y="1649348"/>
                </a:cubicBezTo>
                <a:lnTo>
                  <a:pt x="89961" y="1647324"/>
                </a:lnTo>
                <a:cubicBezTo>
                  <a:pt x="86903" y="1647324"/>
                  <a:pt x="83352" y="1645886"/>
                  <a:pt x="79306" y="1643008"/>
                </a:cubicBezTo>
                <a:lnTo>
                  <a:pt x="78227" y="1644087"/>
                </a:lnTo>
                <a:lnTo>
                  <a:pt x="77148" y="1644087"/>
                </a:lnTo>
                <a:close/>
                <a:moveTo>
                  <a:pt x="7083566" y="1639182"/>
                </a:moveTo>
                <a:lnTo>
                  <a:pt x="7083566" y="1641340"/>
                </a:lnTo>
                <a:lnTo>
                  <a:pt x="7084645" y="1641340"/>
                </a:lnTo>
                <a:lnTo>
                  <a:pt x="7084645" y="1639182"/>
                </a:lnTo>
                <a:close/>
                <a:moveTo>
                  <a:pt x="8686571" y="1638573"/>
                </a:moveTo>
                <a:lnTo>
                  <a:pt x="8684413" y="1640731"/>
                </a:lnTo>
                <a:lnTo>
                  <a:pt x="8685492" y="1641810"/>
                </a:lnTo>
                <a:lnTo>
                  <a:pt x="8686571" y="1641810"/>
                </a:lnTo>
                <a:close/>
                <a:moveTo>
                  <a:pt x="8276024" y="1637494"/>
                </a:moveTo>
                <a:lnTo>
                  <a:pt x="8271573" y="1646261"/>
                </a:lnTo>
                <a:lnTo>
                  <a:pt x="8278182" y="1655972"/>
                </a:lnTo>
                <a:lnTo>
                  <a:pt x="8281419" y="1655972"/>
                </a:lnTo>
                <a:lnTo>
                  <a:pt x="8281419" y="1651656"/>
                </a:lnTo>
                <a:cubicBezTo>
                  <a:pt x="8279261" y="1648958"/>
                  <a:pt x="8278182" y="1646440"/>
                  <a:pt x="8278182" y="1644103"/>
                </a:cubicBezTo>
                <a:lnTo>
                  <a:pt x="8278182" y="1642889"/>
                </a:lnTo>
                <a:lnTo>
                  <a:pt x="8279261" y="1641810"/>
                </a:lnTo>
                <a:cubicBezTo>
                  <a:pt x="8278182" y="1638933"/>
                  <a:pt x="8277103" y="1637494"/>
                  <a:pt x="8276024" y="1637494"/>
                </a:cubicBezTo>
                <a:close/>
                <a:moveTo>
                  <a:pt x="2631944" y="1636251"/>
                </a:moveTo>
                <a:lnTo>
                  <a:pt x="2631944" y="1637330"/>
                </a:lnTo>
                <a:lnTo>
                  <a:pt x="2634102" y="1639488"/>
                </a:lnTo>
                <a:cubicBezTo>
                  <a:pt x="2637698" y="1638589"/>
                  <a:pt x="2639496" y="1637510"/>
                  <a:pt x="2639496" y="1636251"/>
                </a:cubicBezTo>
                <a:lnTo>
                  <a:pt x="2634102" y="1637330"/>
                </a:lnTo>
                <a:lnTo>
                  <a:pt x="2633023" y="1636251"/>
                </a:lnTo>
                <a:close/>
                <a:moveTo>
                  <a:pt x="5103111" y="1636144"/>
                </a:moveTo>
                <a:lnTo>
                  <a:pt x="5099874" y="1637223"/>
                </a:lnTo>
                <a:lnTo>
                  <a:pt x="5099874" y="1641540"/>
                </a:lnTo>
                <a:lnTo>
                  <a:pt x="5102032" y="1643698"/>
                </a:lnTo>
                <a:lnTo>
                  <a:pt x="5104324" y="1643698"/>
                </a:lnTo>
                <a:lnTo>
                  <a:pt x="5105403" y="1638302"/>
                </a:lnTo>
                <a:close/>
                <a:moveTo>
                  <a:pt x="4255800" y="1632689"/>
                </a:moveTo>
                <a:lnTo>
                  <a:pt x="4252563" y="1633768"/>
                </a:lnTo>
                <a:lnTo>
                  <a:pt x="4254721" y="1651841"/>
                </a:lnTo>
                <a:cubicBezTo>
                  <a:pt x="4256519" y="1651841"/>
                  <a:pt x="4257958" y="1647930"/>
                  <a:pt x="4259037" y="1640107"/>
                </a:cubicBezTo>
                <a:lnTo>
                  <a:pt x="4259037" y="1634847"/>
                </a:lnTo>
                <a:cubicBezTo>
                  <a:pt x="4259037" y="1633409"/>
                  <a:pt x="4257958" y="1632689"/>
                  <a:pt x="4255800" y="1632689"/>
                </a:cubicBezTo>
                <a:close/>
                <a:moveTo>
                  <a:pt x="3181409" y="1631423"/>
                </a:moveTo>
                <a:cubicBezTo>
                  <a:pt x="3179791" y="1631423"/>
                  <a:pt x="3178712" y="1633222"/>
                  <a:pt x="3178172" y="1636818"/>
                </a:cubicBezTo>
                <a:lnTo>
                  <a:pt x="3179251" y="1636818"/>
                </a:lnTo>
                <a:cubicBezTo>
                  <a:pt x="3182129" y="1636818"/>
                  <a:pt x="3183568" y="1639336"/>
                  <a:pt x="3183568" y="1644372"/>
                </a:cubicBezTo>
                <a:lnTo>
                  <a:pt x="3188963" y="1645450"/>
                </a:lnTo>
                <a:lnTo>
                  <a:pt x="3194492" y="1645450"/>
                </a:lnTo>
                <a:lnTo>
                  <a:pt x="3194492" y="1643293"/>
                </a:lnTo>
                <a:cubicBezTo>
                  <a:pt x="3193054" y="1635380"/>
                  <a:pt x="3189412" y="1631423"/>
                  <a:pt x="3183568" y="1631423"/>
                </a:cubicBezTo>
                <a:close/>
                <a:moveTo>
                  <a:pt x="572128" y="1630614"/>
                </a:moveTo>
                <a:lnTo>
                  <a:pt x="571049" y="1634660"/>
                </a:lnTo>
                <a:lnTo>
                  <a:pt x="572128" y="1635739"/>
                </a:lnTo>
                <a:lnTo>
                  <a:pt x="574151" y="1635739"/>
                </a:lnTo>
                <a:lnTo>
                  <a:pt x="576174" y="1633716"/>
                </a:lnTo>
                <a:lnTo>
                  <a:pt x="576174" y="1632637"/>
                </a:lnTo>
                <a:lnTo>
                  <a:pt x="574151" y="1630614"/>
                </a:lnTo>
                <a:close/>
                <a:moveTo>
                  <a:pt x="6678954" y="1630532"/>
                </a:moveTo>
                <a:lnTo>
                  <a:pt x="6703771" y="1642400"/>
                </a:lnTo>
                <a:lnTo>
                  <a:pt x="6703771" y="1643479"/>
                </a:lnTo>
                <a:lnTo>
                  <a:pt x="6702692" y="1644558"/>
                </a:lnTo>
                <a:lnTo>
                  <a:pt x="6702692" y="1645637"/>
                </a:lnTo>
                <a:lnTo>
                  <a:pt x="6703771" y="1645637"/>
                </a:lnTo>
                <a:lnTo>
                  <a:pt x="6704850" y="1644558"/>
                </a:lnTo>
                <a:lnTo>
                  <a:pt x="6705929" y="1644558"/>
                </a:lnTo>
                <a:lnTo>
                  <a:pt x="6722114" y="1654270"/>
                </a:lnTo>
                <a:cubicBezTo>
                  <a:pt x="6743694" y="1663620"/>
                  <a:pt x="6756642" y="1670813"/>
                  <a:pt x="6760958" y="1675848"/>
                </a:cubicBezTo>
                <a:lnTo>
                  <a:pt x="6758800" y="1678006"/>
                </a:lnTo>
                <a:lnTo>
                  <a:pt x="6759879" y="1679085"/>
                </a:lnTo>
                <a:lnTo>
                  <a:pt x="6765274" y="1676927"/>
                </a:lnTo>
                <a:cubicBezTo>
                  <a:pt x="6772827" y="1681963"/>
                  <a:pt x="6780021" y="1684480"/>
                  <a:pt x="6786854" y="1684480"/>
                </a:cubicBezTo>
                <a:lnTo>
                  <a:pt x="6787933" y="1685559"/>
                </a:lnTo>
                <a:lnTo>
                  <a:pt x="6787933" y="1686638"/>
                </a:lnTo>
                <a:lnTo>
                  <a:pt x="6786854" y="1687717"/>
                </a:lnTo>
                <a:lnTo>
                  <a:pt x="6803039" y="1697428"/>
                </a:lnTo>
                <a:lnTo>
                  <a:pt x="6804118" y="1697428"/>
                </a:lnTo>
                <a:lnTo>
                  <a:pt x="6804118" y="1703902"/>
                </a:lnTo>
                <a:lnTo>
                  <a:pt x="6799802" y="1709297"/>
                </a:lnTo>
                <a:lnTo>
                  <a:pt x="6799802" y="1710376"/>
                </a:lnTo>
                <a:cubicBezTo>
                  <a:pt x="6802680" y="1710376"/>
                  <a:pt x="6804118" y="1711096"/>
                  <a:pt x="6804118" y="1712534"/>
                </a:cubicBezTo>
                <a:lnTo>
                  <a:pt x="6801960" y="1714692"/>
                </a:lnTo>
                <a:lnTo>
                  <a:pt x="6801960" y="1716850"/>
                </a:lnTo>
                <a:lnTo>
                  <a:pt x="6804118" y="1720087"/>
                </a:lnTo>
                <a:lnTo>
                  <a:pt x="6804118" y="1722245"/>
                </a:lnTo>
                <a:lnTo>
                  <a:pt x="6800881" y="1726561"/>
                </a:lnTo>
                <a:cubicBezTo>
                  <a:pt x="6793868" y="1724403"/>
                  <a:pt x="6788832" y="1721526"/>
                  <a:pt x="6785775" y="1717929"/>
                </a:cubicBezTo>
                <a:lnTo>
                  <a:pt x="6777143" y="1713613"/>
                </a:lnTo>
                <a:lnTo>
                  <a:pt x="6778222" y="1712534"/>
                </a:lnTo>
                <a:lnTo>
                  <a:pt x="6778222" y="1710376"/>
                </a:lnTo>
                <a:lnTo>
                  <a:pt x="6777143" y="1710376"/>
                </a:lnTo>
                <a:lnTo>
                  <a:pt x="6777143" y="1712534"/>
                </a:lnTo>
                <a:lnTo>
                  <a:pt x="6776064" y="1712534"/>
                </a:lnTo>
                <a:lnTo>
                  <a:pt x="6763116" y="1706060"/>
                </a:lnTo>
                <a:lnTo>
                  <a:pt x="6762037" y="1707139"/>
                </a:lnTo>
                <a:lnTo>
                  <a:pt x="6760958" y="1707139"/>
                </a:lnTo>
                <a:cubicBezTo>
                  <a:pt x="6758800" y="1707139"/>
                  <a:pt x="6757721" y="1705701"/>
                  <a:pt x="6757721" y="1702823"/>
                </a:cubicBezTo>
                <a:lnTo>
                  <a:pt x="6743694" y="1695270"/>
                </a:lnTo>
                <a:lnTo>
                  <a:pt x="6740457" y="1696349"/>
                </a:lnTo>
                <a:cubicBezTo>
                  <a:pt x="6740457" y="1695270"/>
                  <a:pt x="6736860" y="1693112"/>
                  <a:pt x="6729667" y="1689875"/>
                </a:cubicBezTo>
                <a:lnTo>
                  <a:pt x="6729667" y="1687717"/>
                </a:lnTo>
                <a:lnTo>
                  <a:pt x="6731825" y="1687717"/>
                </a:lnTo>
                <a:cubicBezTo>
                  <a:pt x="6731825" y="1685559"/>
                  <a:pt x="6730386" y="1684480"/>
                  <a:pt x="6727509" y="1684480"/>
                </a:cubicBezTo>
                <a:lnTo>
                  <a:pt x="6728588" y="1683401"/>
                </a:lnTo>
                <a:lnTo>
                  <a:pt x="6728588" y="1681243"/>
                </a:lnTo>
                <a:lnTo>
                  <a:pt x="6727509" y="1681243"/>
                </a:lnTo>
                <a:lnTo>
                  <a:pt x="6727509" y="1683401"/>
                </a:lnTo>
                <a:lnTo>
                  <a:pt x="6699455" y="1670453"/>
                </a:lnTo>
                <a:lnTo>
                  <a:pt x="6696218" y="1671532"/>
                </a:lnTo>
                <a:cubicBezTo>
                  <a:pt x="6696218" y="1670094"/>
                  <a:pt x="6695139" y="1669374"/>
                  <a:pt x="6692981" y="1669374"/>
                </a:cubicBezTo>
                <a:lnTo>
                  <a:pt x="6691902" y="1668295"/>
                </a:lnTo>
                <a:lnTo>
                  <a:pt x="6691902" y="1667216"/>
                </a:lnTo>
                <a:lnTo>
                  <a:pt x="6692981" y="1666139"/>
                </a:lnTo>
                <a:cubicBezTo>
                  <a:pt x="6690283" y="1665419"/>
                  <a:pt x="6686327" y="1662542"/>
                  <a:pt x="6681112" y="1657507"/>
                </a:cubicBezTo>
                <a:lnTo>
                  <a:pt x="6676796" y="1659665"/>
                </a:lnTo>
                <a:lnTo>
                  <a:pt x="6674638" y="1657507"/>
                </a:lnTo>
                <a:lnTo>
                  <a:pt x="6673559" y="1657507"/>
                </a:lnTo>
                <a:lnTo>
                  <a:pt x="6674638" y="1658586"/>
                </a:lnTo>
                <a:lnTo>
                  <a:pt x="6674638" y="1659665"/>
                </a:lnTo>
                <a:lnTo>
                  <a:pt x="6656295" y="1673690"/>
                </a:lnTo>
                <a:cubicBezTo>
                  <a:pt x="6656295" y="1675668"/>
                  <a:pt x="6654497" y="1677107"/>
                  <a:pt x="6650900" y="1678006"/>
                </a:cubicBezTo>
                <a:lnTo>
                  <a:pt x="6649821" y="1676927"/>
                </a:lnTo>
                <a:lnTo>
                  <a:pt x="6648742" y="1676927"/>
                </a:lnTo>
                <a:cubicBezTo>
                  <a:pt x="6646764" y="1677287"/>
                  <a:pt x="6645325" y="1679085"/>
                  <a:pt x="6644426" y="1682322"/>
                </a:cubicBezTo>
                <a:lnTo>
                  <a:pt x="6642268" y="1682322"/>
                </a:lnTo>
                <a:lnTo>
                  <a:pt x="6641189" y="1683401"/>
                </a:lnTo>
                <a:lnTo>
                  <a:pt x="6639031" y="1681243"/>
                </a:lnTo>
                <a:lnTo>
                  <a:pt x="6629320" y="1685559"/>
                </a:lnTo>
                <a:lnTo>
                  <a:pt x="6629320" y="1683401"/>
                </a:lnTo>
                <a:lnTo>
                  <a:pt x="6626083" y="1683401"/>
                </a:lnTo>
                <a:lnTo>
                  <a:pt x="6627162" y="1684480"/>
                </a:lnTo>
                <a:lnTo>
                  <a:pt x="6627162" y="1688796"/>
                </a:lnTo>
                <a:lnTo>
                  <a:pt x="6626083" y="1688796"/>
                </a:lnTo>
                <a:lnTo>
                  <a:pt x="6622846" y="1687717"/>
                </a:lnTo>
                <a:cubicBezTo>
                  <a:pt x="6622846" y="1688976"/>
                  <a:pt x="6607020" y="1699047"/>
                  <a:pt x="6575369" y="1717929"/>
                </a:cubicBezTo>
                <a:cubicBezTo>
                  <a:pt x="6575369" y="1720267"/>
                  <a:pt x="6569974" y="1722425"/>
                  <a:pt x="6559184" y="1724403"/>
                </a:cubicBezTo>
                <a:cubicBezTo>
                  <a:pt x="6558825" y="1717210"/>
                  <a:pt x="6557386" y="1713613"/>
                  <a:pt x="6554868" y="1713613"/>
                </a:cubicBezTo>
                <a:lnTo>
                  <a:pt x="6554868" y="1710376"/>
                </a:lnTo>
                <a:cubicBezTo>
                  <a:pt x="6557026" y="1710376"/>
                  <a:pt x="6558105" y="1708578"/>
                  <a:pt x="6558105" y="1704981"/>
                </a:cubicBezTo>
                <a:cubicBezTo>
                  <a:pt x="6558105" y="1703543"/>
                  <a:pt x="6557026" y="1702823"/>
                  <a:pt x="6554868" y="1702823"/>
                </a:cubicBezTo>
                <a:lnTo>
                  <a:pt x="6554868" y="1701744"/>
                </a:lnTo>
                <a:cubicBezTo>
                  <a:pt x="6556307" y="1701744"/>
                  <a:pt x="6557026" y="1700665"/>
                  <a:pt x="6557026" y="1698507"/>
                </a:cubicBezTo>
                <a:lnTo>
                  <a:pt x="6558105" y="1697428"/>
                </a:lnTo>
                <a:lnTo>
                  <a:pt x="6559184" y="1697428"/>
                </a:lnTo>
                <a:lnTo>
                  <a:pt x="6561342" y="1699586"/>
                </a:lnTo>
                <a:lnTo>
                  <a:pt x="6562421" y="1699586"/>
                </a:lnTo>
                <a:lnTo>
                  <a:pt x="6562421" y="1698507"/>
                </a:lnTo>
                <a:lnTo>
                  <a:pt x="6561342" y="1695270"/>
                </a:lnTo>
                <a:lnTo>
                  <a:pt x="6562421" y="1695270"/>
                </a:lnTo>
                <a:lnTo>
                  <a:pt x="6565658" y="1694191"/>
                </a:lnTo>
                <a:lnTo>
                  <a:pt x="6571053" y="1695270"/>
                </a:lnTo>
                <a:lnTo>
                  <a:pt x="6568895" y="1692033"/>
                </a:lnTo>
                <a:cubicBezTo>
                  <a:pt x="6585260" y="1681783"/>
                  <a:pt x="6605402" y="1670633"/>
                  <a:pt x="6629320" y="1658586"/>
                </a:cubicBezTo>
                <a:cubicBezTo>
                  <a:pt x="6633636" y="1652831"/>
                  <a:pt x="6639031" y="1649954"/>
                  <a:pt x="6645505" y="1649954"/>
                </a:cubicBezTo>
                <a:lnTo>
                  <a:pt x="6654137" y="1644558"/>
                </a:lnTo>
                <a:lnTo>
                  <a:pt x="6656295" y="1644558"/>
                </a:lnTo>
                <a:lnTo>
                  <a:pt x="6654137" y="1647795"/>
                </a:lnTo>
                <a:lnTo>
                  <a:pt x="6656295" y="1647795"/>
                </a:lnTo>
                <a:lnTo>
                  <a:pt x="6659532" y="1645637"/>
                </a:lnTo>
                <a:lnTo>
                  <a:pt x="6658453" y="1642400"/>
                </a:lnTo>
                <a:close/>
                <a:moveTo>
                  <a:pt x="2138398" y="1630531"/>
                </a:moveTo>
                <a:lnTo>
                  <a:pt x="2179938" y="1630531"/>
                </a:lnTo>
                <a:cubicBezTo>
                  <a:pt x="2184974" y="1630531"/>
                  <a:pt x="2187491" y="1633003"/>
                  <a:pt x="2187491" y="1637949"/>
                </a:cubicBezTo>
                <a:lnTo>
                  <a:pt x="2186412" y="1639028"/>
                </a:lnTo>
                <a:lnTo>
                  <a:pt x="2172520" y="1639028"/>
                </a:lnTo>
                <a:cubicBezTo>
                  <a:pt x="2170181" y="1639028"/>
                  <a:pt x="2167711" y="1637949"/>
                  <a:pt x="2165102" y="1635791"/>
                </a:cubicBezTo>
                <a:cubicBezTo>
                  <a:pt x="2165102" y="1639387"/>
                  <a:pt x="2149816" y="1641186"/>
                  <a:pt x="2119244" y="1641186"/>
                </a:cubicBezTo>
                <a:lnTo>
                  <a:pt x="2116007" y="1634712"/>
                </a:lnTo>
                <a:lnTo>
                  <a:pt x="2118165" y="1632554"/>
                </a:lnTo>
                <a:lnTo>
                  <a:pt x="2125583" y="1633633"/>
                </a:lnTo>
                <a:lnTo>
                  <a:pt x="2134081" y="1633633"/>
                </a:lnTo>
                <a:close/>
                <a:moveTo>
                  <a:pt x="1070749" y="1629670"/>
                </a:moveTo>
                <a:lnTo>
                  <a:pt x="1070749" y="1631828"/>
                </a:lnTo>
                <a:lnTo>
                  <a:pt x="1072907" y="1629670"/>
                </a:lnTo>
                <a:close/>
                <a:moveTo>
                  <a:pt x="3094954" y="1629265"/>
                </a:moveTo>
                <a:lnTo>
                  <a:pt x="3094954" y="1632502"/>
                </a:lnTo>
                <a:lnTo>
                  <a:pt x="3096033" y="1632502"/>
                </a:lnTo>
                <a:lnTo>
                  <a:pt x="3096033" y="1629265"/>
                </a:lnTo>
                <a:close/>
                <a:moveTo>
                  <a:pt x="8161110" y="1626704"/>
                </a:moveTo>
                <a:cubicBezTo>
                  <a:pt x="8157423" y="1628502"/>
                  <a:pt x="8155580" y="1631380"/>
                  <a:pt x="8155580" y="1635335"/>
                </a:cubicBezTo>
                <a:lnTo>
                  <a:pt x="8155580" y="1637494"/>
                </a:lnTo>
                <a:cubicBezTo>
                  <a:pt x="8157108" y="1641090"/>
                  <a:pt x="8159671" y="1642889"/>
                  <a:pt x="8163268" y="1642889"/>
                </a:cubicBezTo>
                <a:lnTo>
                  <a:pt x="8162189" y="1633178"/>
                </a:lnTo>
                <a:lnTo>
                  <a:pt x="8164347" y="1627783"/>
                </a:lnTo>
                <a:lnTo>
                  <a:pt x="8163268" y="1626704"/>
                </a:lnTo>
                <a:close/>
                <a:moveTo>
                  <a:pt x="5727705" y="1625490"/>
                </a:moveTo>
                <a:lnTo>
                  <a:pt x="5721231" y="1628726"/>
                </a:lnTo>
                <a:lnTo>
                  <a:pt x="5721231" y="1630884"/>
                </a:lnTo>
                <a:lnTo>
                  <a:pt x="5727705" y="1630884"/>
                </a:lnTo>
                <a:lnTo>
                  <a:pt x="5729863" y="1628726"/>
                </a:lnTo>
                <a:lnTo>
                  <a:pt x="5729863" y="1625490"/>
                </a:lnTo>
                <a:close/>
                <a:moveTo>
                  <a:pt x="1601336" y="1624814"/>
                </a:moveTo>
                <a:lnTo>
                  <a:pt x="1598099" y="1625894"/>
                </a:lnTo>
                <a:lnTo>
                  <a:pt x="1599178" y="1633581"/>
                </a:lnTo>
                <a:lnTo>
                  <a:pt x="1594862" y="1642213"/>
                </a:lnTo>
                <a:cubicBezTo>
                  <a:pt x="1594862" y="1645091"/>
                  <a:pt x="1596660" y="1646530"/>
                  <a:pt x="1600258" y="1646530"/>
                </a:cubicBezTo>
                <a:lnTo>
                  <a:pt x="1602416" y="1648688"/>
                </a:lnTo>
                <a:cubicBezTo>
                  <a:pt x="1614015" y="1648148"/>
                  <a:pt x="1619815" y="1644911"/>
                  <a:pt x="1619815" y="1638976"/>
                </a:cubicBezTo>
                <a:lnTo>
                  <a:pt x="1623051" y="1634660"/>
                </a:lnTo>
                <a:lnTo>
                  <a:pt x="1624130" y="1633581"/>
                </a:lnTo>
                <a:lnTo>
                  <a:pt x="1625210" y="1633581"/>
                </a:lnTo>
                <a:cubicBezTo>
                  <a:pt x="1634561" y="1633581"/>
                  <a:pt x="1639236" y="1636099"/>
                  <a:pt x="1639236" y="1641135"/>
                </a:cubicBezTo>
                <a:lnTo>
                  <a:pt x="1638158" y="1642213"/>
                </a:lnTo>
                <a:cubicBezTo>
                  <a:pt x="1644810" y="1647249"/>
                  <a:pt x="1650565" y="1649766"/>
                  <a:pt x="1655422" y="1649766"/>
                </a:cubicBezTo>
                <a:cubicBezTo>
                  <a:pt x="1657938" y="1649227"/>
                  <a:pt x="1660096" y="1647069"/>
                  <a:pt x="1661895" y="1643293"/>
                </a:cubicBezTo>
                <a:lnTo>
                  <a:pt x="1661895" y="1641135"/>
                </a:lnTo>
                <a:lnTo>
                  <a:pt x="1659737" y="1637897"/>
                </a:lnTo>
                <a:cubicBezTo>
                  <a:pt x="1659737" y="1635559"/>
                  <a:pt x="1662255" y="1634121"/>
                  <a:pt x="1667290" y="1633581"/>
                </a:cubicBezTo>
                <a:lnTo>
                  <a:pt x="1667290" y="1631423"/>
                </a:lnTo>
                <a:cubicBezTo>
                  <a:pt x="1667290" y="1629355"/>
                  <a:pt x="1663334" y="1627871"/>
                  <a:pt x="1655422" y="1626972"/>
                </a:cubicBezTo>
                <a:cubicBezTo>
                  <a:pt x="1655422" y="1628411"/>
                  <a:pt x="1654343" y="1629130"/>
                  <a:pt x="1652185" y="1629130"/>
                </a:cubicBezTo>
                <a:cubicBezTo>
                  <a:pt x="1650745" y="1627871"/>
                  <a:pt x="1644631" y="1626793"/>
                  <a:pt x="1633841" y="1625894"/>
                </a:cubicBezTo>
                <a:lnTo>
                  <a:pt x="1632763" y="1624814"/>
                </a:lnTo>
                <a:lnTo>
                  <a:pt x="1631683" y="1624814"/>
                </a:lnTo>
                <a:lnTo>
                  <a:pt x="1629526" y="1626972"/>
                </a:lnTo>
                <a:lnTo>
                  <a:pt x="1621972" y="1626972"/>
                </a:lnTo>
                <a:lnTo>
                  <a:pt x="1616443" y="1625894"/>
                </a:lnTo>
                <a:lnTo>
                  <a:pt x="1609968" y="1626972"/>
                </a:lnTo>
                <a:lnTo>
                  <a:pt x="1607810" y="1626972"/>
                </a:lnTo>
                <a:close/>
                <a:moveTo>
                  <a:pt x="2086199" y="1624057"/>
                </a:moveTo>
                <a:lnTo>
                  <a:pt x="2082963" y="1627293"/>
                </a:lnTo>
                <a:lnTo>
                  <a:pt x="2082963" y="1628372"/>
                </a:lnTo>
                <a:lnTo>
                  <a:pt x="2085122" y="1630531"/>
                </a:lnTo>
                <a:lnTo>
                  <a:pt x="2089302" y="1630531"/>
                </a:lnTo>
                <a:lnTo>
                  <a:pt x="2089302" y="1629452"/>
                </a:lnTo>
                <a:lnTo>
                  <a:pt x="2088223" y="1624057"/>
                </a:lnTo>
                <a:close/>
                <a:moveTo>
                  <a:pt x="715096" y="1623331"/>
                </a:moveTo>
                <a:lnTo>
                  <a:pt x="715096" y="1625489"/>
                </a:lnTo>
                <a:lnTo>
                  <a:pt x="717255" y="1627512"/>
                </a:lnTo>
                <a:lnTo>
                  <a:pt x="719278" y="1625489"/>
                </a:lnTo>
                <a:lnTo>
                  <a:pt x="717255" y="1623331"/>
                </a:lnTo>
                <a:close/>
                <a:moveTo>
                  <a:pt x="4134277" y="1623113"/>
                </a:moveTo>
                <a:cubicBezTo>
                  <a:pt x="4132478" y="1623113"/>
                  <a:pt x="4130680" y="1627698"/>
                  <a:pt x="4128882" y="1636870"/>
                </a:cubicBezTo>
                <a:lnTo>
                  <a:pt x="4132119" y="1639028"/>
                </a:lnTo>
                <a:lnTo>
                  <a:pt x="4137514" y="1633768"/>
                </a:lnTo>
                <a:lnTo>
                  <a:pt x="4135356" y="1630531"/>
                </a:lnTo>
                <a:lnTo>
                  <a:pt x="4135356" y="1623113"/>
                </a:lnTo>
                <a:close/>
                <a:moveTo>
                  <a:pt x="8684413" y="1622387"/>
                </a:moveTo>
                <a:lnTo>
                  <a:pt x="8683334" y="1629941"/>
                </a:lnTo>
                <a:lnTo>
                  <a:pt x="8683334" y="1631020"/>
                </a:lnTo>
                <a:lnTo>
                  <a:pt x="8685492" y="1631020"/>
                </a:lnTo>
                <a:lnTo>
                  <a:pt x="8685492" y="1622387"/>
                </a:lnTo>
                <a:close/>
                <a:moveTo>
                  <a:pt x="5693312" y="1621173"/>
                </a:moveTo>
                <a:lnTo>
                  <a:pt x="5693312" y="1631963"/>
                </a:lnTo>
                <a:lnTo>
                  <a:pt x="5694391" y="1631963"/>
                </a:lnTo>
                <a:lnTo>
                  <a:pt x="5699786" y="1630884"/>
                </a:lnTo>
                <a:lnTo>
                  <a:pt x="5699786" y="1628726"/>
                </a:lnTo>
                <a:lnTo>
                  <a:pt x="5694391" y="1621173"/>
                </a:lnTo>
                <a:close/>
                <a:moveTo>
                  <a:pt x="701608" y="1621038"/>
                </a:moveTo>
                <a:lnTo>
                  <a:pt x="701608" y="1621982"/>
                </a:lnTo>
                <a:lnTo>
                  <a:pt x="702687" y="1625084"/>
                </a:lnTo>
                <a:lnTo>
                  <a:pt x="703631" y="1625084"/>
                </a:lnTo>
                <a:lnTo>
                  <a:pt x="705789" y="1623061"/>
                </a:lnTo>
                <a:lnTo>
                  <a:pt x="702687" y="1621038"/>
                </a:lnTo>
                <a:close/>
                <a:moveTo>
                  <a:pt x="1742956" y="1619419"/>
                </a:moveTo>
                <a:cubicBezTo>
                  <a:pt x="1742956" y="1620678"/>
                  <a:pt x="1746237" y="1621757"/>
                  <a:pt x="1752801" y="1622657"/>
                </a:cubicBezTo>
                <a:lnTo>
                  <a:pt x="1758196" y="1621577"/>
                </a:lnTo>
                <a:lnTo>
                  <a:pt x="1758196" y="1620499"/>
                </a:lnTo>
                <a:lnTo>
                  <a:pt x="1754959" y="1619419"/>
                </a:lnTo>
                <a:lnTo>
                  <a:pt x="1753881" y="1620499"/>
                </a:lnTo>
                <a:lnTo>
                  <a:pt x="1752801" y="1620499"/>
                </a:lnTo>
                <a:lnTo>
                  <a:pt x="1746192" y="1619419"/>
                </a:lnTo>
                <a:close/>
                <a:moveTo>
                  <a:pt x="1598099" y="1619419"/>
                </a:moveTo>
                <a:lnTo>
                  <a:pt x="1598099" y="1620499"/>
                </a:lnTo>
                <a:lnTo>
                  <a:pt x="1600258" y="1620499"/>
                </a:lnTo>
                <a:lnTo>
                  <a:pt x="1600258" y="1619419"/>
                </a:lnTo>
                <a:close/>
                <a:moveTo>
                  <a:pt x="8215734" y="1619016"/>
                </a:moveTo>
                <a:cubicBezTo>
                  <a:pt x="8215734" y="1625220"/>
                  <a:pt x="8211014" y="1630660"/>
                  <a:pt x="8201572" y="1635335"/>
                </a:cubicBezTo>
                <a:lnTo>
                  <a:pt x="8197256" y="1634257"/>
                </a:lnTo>
                <a:lnTo>
                  <a:pt x="8180802" y="1646261"/>
                </a:lnTo>
                <a:lnTo>
                  <a:pt x="8180802" y="1647340"/>
                </a:lnTo>
                <a:lnTo>
                  <a:pt x="8191726" y="1648419"/>
                </a:lnTo>
                <a:lnTo>
                  <a:pt x="8198335" y="1646261"/>
                </a:lnTo>
                <a:lnTo>
                  <a:pt x="8208181" y="1646261"/>
                </a:lnTo>
                <a:lnTo>
                  <a:pt x="8210339" y="1648419"/>
                </a:lnTo>
                <a:lnTo>
                  <a:pt x="8210339" y="1653814"/>
                </a:lnTo>
                <a:lnTo>
                  <a:pt x="8212497" y="1653814"/>
                </a:lnTo>
                <a:cubicBezTo>
                  <a:pt x="8212497" y="1650218"/>
                  <a:pt x="8216499" y="1647699"/>
                  <a:pt x="8224501" y="1646261"/>
                </a:cubicBezTo>
                <a:lnTo>
                  <a:pt x="8232189" y="1648419"/>
                </a:lnTo>
                <a:lnTo>
                  <a:pt x="8236640" y="1648419"/>
                </a:lnTo>
                <a:cubicBezTo>
                  <a:pt x="8248239" y="1646440"/>
                  <a:pt x="8254039" y="1643878"/>
                  <a:pt x="8254039" y="1640731"/>
                </a:cubicBezTo>
                <a:lnTo>
                  <a:pt x="8251881" y="1637494"/>
                </a:lnTo>
                <a:lnTo>
                  <a:pt x="8243114" y="1640731"/>
                </a:lnTo>
                <a:lnTo>
                  <a:pt x="8236640" y="1640731"/>
                </a:lnTo>
                <a:cubicBezTo>
                  <a:pt x="8225670" y="1640731"/>
                  <a:pt x="8219106" y="1633492"/>
                  <a:pt x="8216948" y="1619016"/>
                </a:cubicBezTo>
                <a:close/>
                <a:moveTo>
                  <a:pt x="1623051" y="1618340"/>
                </a:moveTo>
                <a:lnTo>
                  <a:pt x="1623051" y="1619419"/>
                </a:lnTo>
                <a:lnTo>
                  <a:pt x="1625210" y="1621577"/>
                </a:lnTo>
                <a:lnTo>
                  <a:pt x="1628446" y="1621577"/>
                </a:lnTo>
                <a:lnTo>
                  <a:pt x="1628446" y="1619419"/>
                </a:lnTo>
                <a:lnTo>
                  <a:pt x="1624130" y="1618340"/>
                </a:lnTo>
                <a:close/>
                <a:moveTo>
                  <a:pt x="4143853" y="1617718"/>
                </a:moveTo>
                <a:lnTo>
                  <a:pt x="4142774" y="1618796"/>
                </a:lnTo>
                <a:lnTo>
                  <a:pt x="4142774" y="1619876"/>
                </a:lnTo>
                <a:cubicBezTo>
                  <a:pt x="4142774" y="1621314"/>
                  <a:pt x="4143853" y="1622034"/>
                  <a:pt x="4146011" y="1622034"/>
                </a:cubicBezTo>
                <a:lnTo>
                  <a:pt x="4147090" y="1623113"/>
                </a:lnTo>
                <a:lnTo>
                  <a:pt x="4147090" y="1625136"/>
                </a:lnTo>
                <a:lnTo>
                  <a:pt x="4144932" y="1628373"/>
                </a:lnTo>
                <a:cubicBezTo>
                  <a:pt x="4144932" y="1629991"/>
                  <a:pt x="4146730" y="1631070"/>
                  <a:pt x="4150327" y="1631610"/>
                </a:cubicBezTo>
                <a:lnTo>
                  <a:pt x="4150327" y="1630531"/>
                </a:lnTo>
                <a:lnTo>
                  <a:pt x="4153429" y="1620954"/>
                </a:lnTo>
                <a:cubicBezTo>
                  <a:pt x="4153429" y="1619336"/>
                  <a:pt x="4150237" y="1618257"/>
                  <a:pt x="4143853" y="1617718"/>
                </a:cubicBezTo>
                <a:close/>
                <a:moveTo>
                  <a:pt x="3070137" y="1616183"/>
                </a:moveTo>
                <a:cubicBezTo>
                  <a:pt x="3064382" y="1618161"/>
                  <a:pt x="3061505" y="1619959"/>
                  <a:pt x="3061505" y="1621578"/>
                </a:cubicBezTo>
                <a:lnTo>
                  <a:pt x="3061505" y="1626972"/>
                </a:lnTo>
                <a:lnTo>
                  <a:pt x="3063663" y="1626972"/>
                </a:lnTo>
                <a:cubicBezTo>
                  <a:pt x="3067440" y="1622657"/>
                  <a:pt x="3070317" y="1620499"/>
                  <a:pt x="3072295" y="1620499"/>
                </a:cubicBezTo>
                <a:lnTo>
                  <a:pt x="3072295" y="1618341"/>
                </a:lnTo>
                <a:close/>
                <a:moveTo>
                  <a:pt x="1620893" y="1615104"/>
                </a:moveTo>
                <a:lnTo>
                  <a:pt x="1620893" y="1617262"/>
                </a:lnTo>
                <a:lnTo>
                  <a:pt x="1621972" y="1617262"/>
                </a:lnTo>
                <a:lnTo>
                  <a:pt x="1621972" y="1615104"/>
                </a:lnTo>
                <a:close/>
                <a:moveTo>
                  <a:pt x="2652580" y="1614536"/>
                </a:moveTo>
                <a:lnTo>
                  <a:pt x="2651500" y="1615615"/>
                </a:lnTo>
                <a:lnTo>
                  <a:pt x="2651500" y="1621010"/>
                </a:lnTo>
                <a:lnTo>
                  <a:pt x="2655817" y="1621010"/>
                </a:lnTo>
                <a:lnTo>
                  <a:pt x="2656896" y="1615615"/>
                </a:lnTo>
                <a:close/>
                <a:moveTo>
                  <a:pt x="5254306" y="1614160"/>
                </a:moveTo>
                <a:lnTo>
                  <a:pt x="5252148" y="1616318"/>
                </a:lnTo>
                <a:lnTo>
                  <a:pt x="5253227" y="1621848"/>
                </a:lnTo>
                <a:lnTo>
                  <a:pt x="5259701" y="1621848"/>
                </a:lnTo>
                <a:lnTo>
                  <a:pt x="5261994" y="1619690"/>
                </a:lnTo>
                <a:lnTo>
                  <a:pt x="5255385" y="1614160"/>
                </a:lnTo>
                <a:close/>
                <a:moveTo>
                  <a:pt x="8785704" y="1613756"/>
                </a:moveTo>
                <a:lnTo>
                  <a:pt x="8783546" y="1615914"/>
                </a:lnTo>
                <a:lnTo>
                  <a:pt x="8783546" y="1616993"/>
                </a:lnTo>
                <a:lnTo>
                  <a:pt x="8785704" y="1619151"/>
                </a:lnTo>
                <a:lnTo>
                  <a:pt x="8790020" y="1619151"/>
                </a:lnTo>
                <a:lnTo>
                  <a:pt x="8790020" y="1616993"/>
                </a:lnTo>
                <a:lnTo>
                  <a:pt x="8786783" y="1613756"/>
                </a:lnTo>
                <a:close/>
                <a:moveTo>
                  <a:pt x="1561413" y="1612946"/>
                </a:moveTo>
                <a:lnTo>
                  <a:pt x="1560334" y="1614024"/>
                </a:lnTo>
                <a:lnTo>
                  <a:pt x="1559254" y="1614024"/>
                </a:lnTo>
                <a:lnTo>
                  <a:pt x="1560334" y="1617262"/>
                </a:lnTo>
                <a:lnTo>
                  <a:pt x="1561413" y="1617262"/>
                </a:lnTo>
                <a:close/>
                <a:moveTo>
                  <a:pt x="5721231" y="1612676"/>
                </a:moveTo>
                <a:lnTo>
                  <a:pt x="5719073" y="1614834"/>
                </a:lnTo>
                <a:lnTo>
                  <a:pt x="5719073" y="1616857"/>
                </a:lnTo>
                <a:lnTo>
                  <a:pt x="5722310" y="1616857"/>
                </a:lnTo>
                <a:lnTo>
                  <a:pt x="5724468" y="1614834"/>
                </a:lnTo>
                <a:lnTo>
                  <a:pt x="5722310" y="1612676"/>
                </a:lnTo>
                <a:close/>
                <a:moveTo>
                  <a:pt x="182216" y="1611852"/>
                </a:moveTo>
                <a:lnTo>
                  <a:pt x="177901" y="1617247"/>
                </a:lnTo>
                <a:cubicBezTo>
                  <a:pt x="177901" y="1620844"/>
                  <a:pt x="180417" y="1624755"/>
                  <a:pt x="185453" y="1628981"/>
                </a:cubicBezTo>
                <a:lnTo>
                  <a:pt x="187611" y="1619405"/>
                </a:lnTo>
                <a:cubicBezTo>
                  <a:pt x="187611" y="1615449"/>
                  <a:pt x="185812" y="1612931"/>
                  <a:pt x="182216" y="1611852"/>
                </a:cubicBezTo>
                <a:close/>
                <a:moveTo>
                  <a:pt x="3193413" y="1610788"/>
                </a:moveTo>
                <a:cubicBezTo>
                  <a:pt x="3185410" y="1612046"/>
                  <a:pt x="3181409" y="1614204"/>
                  <a:pt x="3181409" y="1617262"/>
                </a:cubicBezTo>
                <a:lnTo>
                  <a:pt x="3182489" y="1620499"/>
                </a:lnTo>
                <a:lnTo>
                  <a:pt x="3184647" y="1620499"/>
                </a:lnTo>
                <a:cubicBezTo>
                  <a:pt x="3193368" y="1618520"/>
                  <a:pt x="3197729" y="1616722"/>
                  <a:pt x="3197729" y="1615104"/>
                </a:cubicBezTo>
                <a:close/>
                <a:moveTo>
                  <a:pt x="5693312" y="1610518"/>
                </a:moveTo>
                <a:lnTo>
                  <a:pt x="5693312" y="1613755"/>
                </a:lnTo>
                <a:lnTo>
                  <a:pt x="5696549" y="1613755"/>
                </a:lnTo>
                <a:lnTo>
                  <a:pt x="5696549" y="1610518"/>
                </a:lnTo>
                <a:close/>
                <a:moveTo>
                  <a:pt x="6242915" y="1610114"/>
                </a:moveTo>
                <a:lnTo>
                  <a:pt x="6242915" y="1611193"/>
                </a:lnTo>
                <a:lnTo>
                  <a:pt x="6245073" y="1613351"/>
                </a:lnTo>
                <a:lnTo>
                  <a:pt x="6245073" y="1612272"/>
                </a:lnTo>
                <a:close/>
                <a:moveTo>
                  <a:pt x="154296" y="1608615"/>
                </a:moveTo>
                <a:cubicBezTo>
                  <a:pt x="148632" y="1608615"/>
                  <a:pt x="145799" y="1614010"/>
                  <a:pt x="145799" y="1624800"/>
                </a:cubicBezTo>
                <a:lnTo>
                  <a:pt x="146878" y="1631139"/>
                </a:lnTo>
                <a:lnTo>
                  <a:pt x="148901" y="1631139"/>
                </a:lnTo>
                <a:cubicBezTo>
                  <a:pt x="151778" y="1622777"/>
                  <a:pt x="155375" y="1616348"/>
                  <a:pt x="159692" y="1611852"/>
                </a:cubicBezTo>
                <a:close/>
                <a:moveTo>
                  <a:pt x="8686571" y="1608361"/>
                </a:moveTo>
                <a:lnTo>
                  <a:pt x="8685492" y="1609440"/>
                </a:lnTo>
                <a:lnTo>
                  <a:pt x="8685492" y="1619151"/>
                </a:lnTo>
                <a:lnTo>
                  <a:pt x="8689673" y="1614835"/>
                </a:lnTo>
                <a:cubicBezTo>
                  <a:pt x="8689043" y="1610519"/>
                  <a:pt x="8688009" y="1608361"/>
                  <a:pt x="8686571" y="1608361"/>
                </a:cubicBezTo>
                <a:close/>
                <a:moveTo>
                  <a:pt x="8657438" y="1608361"/>
                </a:moveTo>
                <a:lnTo>
                  <a:pt x="8655280" y="1610519"/>
                </a:lnTo>
                <a:cubicBezTo>
                  <a:pt x="8656359" y="1613396"/>
                  <a:pt x="8657438" y="1614835"/>
                  <a:pt x="8658517" y="1614835"/>
                </a:cubicBezTo>
                <a:lnTo>
                  <a:pt x="8659596" y="1614835"/>
                </a:lnTo>
                <a:lnTo>
                  <a:pt x="8659596" y="1610519"/>
                </a:lnTo>
                <a:close/>
                <a:moveTo>
                  <a:pt x="3638489" y="1608090"/>
                </a:moveTo>
                <a:lnTo>
                  <a:pt x="3636331" y="1610248"/>
                </a:lnTo>
                <a:lnTo>
                  <a:pt x="3637410" y="1611327"/>
                </a:lnTo>
                <a:lnTo>
                  <a:pt x="3638489" y="1611327"/>
                </a:lnTo>
                <a:lnTo>
                  <a:pt x="3642805" y="1610248"/>
                </a:lnTo>
                <a:lnTo>
                  <a:pt x="3642805" y="1608090"/>
                </a:lnTo>
                <a:close/>
                <a:moveTo>
                  <a:pt x="1567888" y="1607551"/>
                </a:moveTo>
                <a:lnTo>
                  <a:pt x="1565730" y="1609709"/>
                </a:lnTo>
                <a:lnTo>
                  <a:pt x="1567888" y="1609709"/>
                </a:lnTo>
                <a:close/>
                <a:moveTo>
                  <a:pt x="4147090" y="1607063"/>
                </a:moveTo>
                <a:lnTo>
                  <a:pt x="4147090" y="1609221"/>
                </a:lnTo>
                <a:lnTo>
                  <a:pt x="4150327" y="1612457"/>
                </a:lnTo>
                <a:lnTo>
                  <a:pt x="4151271" y="1611379"/>
                </a:lnTo>
                <a:lnTo>
                  <a:pt x="4151271" y="1609221"/>
                </a:lnTo>
                <a:lnTo>
                  <a:pt x="4149248" y="1607063"/>
                </a:lnTo>
                <a:close/>
                <a:moveTo>
                  <a:pt x="2229033" y="1607062"/>
                </a:moveTo>
                <a:lnTo>
                  <a:pt x="2230112" y="1607062"/>
                </a:lnTo>
                <a:cubicBezTo>
                  <a:pt x="2232270" y="1607062"/>
                  <a:pt x="2236180" y="1608816"/>
                  <a:pt x="2241846" y="1612322"/>
                </a:cubicBezTo>
                <a:cubicBezTo>
                  <a:pt x="2251107" y="1613581"/>
                  <a:pt x="2255738" y="1617133"/>
                  <a:pt x="2255738" y="1622977"/>
                </a:cubicBezTo>
                <a:cubicBezTo>
                  <a:pt x="2255738" y="1625135"/>
                  <a:pt x="2256457" y="1626214"/>
                  <a:pt x="2257896" y="1626214"/>
                </a:cubicBezTo>
                <a:lnTo>
                  <a:pt x="2260999" y="1624057"/>
                </a:lnTo>
                <a:cubicBezTo>
                  <a:pt x="2264594" y="1629541"/>
                  <a:pt x="2266393" y="1633453"/>
                  <a:pt x="2266393" y="1635791"/>
                </a:cubicBezTo>
                <a:lnTo>
                  <a:pt x="2259920" y="1643209"/>
                </a:lnTo>
                <a:lnTo>
                  <a:pt x="2260999" y="1648604"/>
                </a:lnTo>
                <a:lnTo>
                  <a:pt x="2260999" y="1652920"/>
                </a:lnTo>
                <a:lnTo>
                  <a:pt x="2258840" y="1664654"/>
                </a:lnTo>
                <a:lnTo>
                  <a:pt x="2259920" y="1678411"/>
                </a:lnTo>
                <a:lnTo>
                  <a:pt x="2258840" y="1695540"/>
                </a:lnTo>
                <a:cubicBezTo>
                  <a:pt x="2260279" y="1695540"/>
                  <a:pt x="2260999" y="1696619"/>
                  <a:pt x="2260999" y="1698777"/>
                </a:cubicBezTo>
                <a:cubicBezTo>
                  <a:pt x="2258930" y="1701385"/>
                  <a:pt x="2257536" y="1706330"/>
                  <a:pt x="2256818" y="1713613"/>
                </a:cubicBezTo>
                <a:lnTo>
                  <a:pt x="2258840" y="1720087"/>
                </a:lnTo>
                <a:lnTo>
                  <a:pt x="2258840" y="1721166"/>
                </a:lnTo>
                <a:cubicBezTo>
                  <a:pt x="2257492" y="1722695"/>
                  <a:pt x="2256098" y="1727281"/>
                  <a:pt x="2254660" y="1734924"/>
                </a:cubicBezTo>
                <a:cubicBezTo>
                  <a:pt x="2253041" y="1734924"/>
                  <a:pt x="2251602" y="1736362"/>
                  <a:pt x="2250344" y="1739240"/>
                </a:cubicBezTo>
                <a:lnTo>
                  <a:pt x="2250344" y="1740319"/>
                </a:lnTo>
                <a:lnTo>
                  <a:pt x="2253581" y="1740319"/>
                </a:lnTo>
                <a:lnTo>
                  <a:pt x="2253581" y="1737082"/>
                </a:lnTo>
                <a:lnTo>
                  <a:pt x="2255738" y="1737082"/>
                </a:lnTo>
                <a:lnTo>
                  <a:pt x="2255738" y="1744635"/>
                </a:lnTo>
                <a:lnTo>
                  <a:pt x="2256818" y="1748816"/>
                </a:lnTo>
                <a:cubicBezTo>
                  <a:pt x="2256818" y="1756459"/>
                  <a:pt x="2246837" y="1765001"/>
                  <a:pt x="2226875" y="1774442"/>
                </a:cubicBezTo>
                <a:cubicBezTo>
                  <a:pt x="2223188" y="1776600"/>
                  <a:pt x="2218242" y="1778039"/>
                  <a:pt x="2212038" y="1778758"/>
                </a:cubicBezTo>
                <a:cubicBezTo>
                  <a:pt x="2212038" y="1782085"/>
                  <a:pt x="2209161" y="1784198"/>
                  <a:pt x="2203408" y="1785097"/>
                </a:cubicBezTo>
                <a:lnTo>
                  <a:pt x="2201249" y="1785097"/>
                </a:lnTo>
                <a:lnTo>
                  <a:pt x="2166180" y="1786176"/>
                </a:lnTo>
                <a:cubicBezTo>
                  <a:pt x="2159347" y="1786176"/>
                  <a:pt x="2155435" y="1781905"/>
                  <a:pt x="2154447" y="1773363"/>
                </a:cubicBezTo>
                <a:cubicBezTo>
                  <a:pt x="2149231" y="1759156"/>
                  <a:pt x="2145321" y="1752053"/>
                  <a:pt x="2142713" y="1752053"/>
                </a:cubicBezTo>
                <a:cubicBezTo>
                  <a:pt x="2129853" y="1749535"/>
                  <a:pt x="2123426" y="1746343"/>
                  <a:pt x="2123426" y="1742477"/>
                </a:cubicBezTo>
                <a:lnTo>
                  <a:pt x="2123426" y="1740319"/>
                </a:lnTo>
                <a:cubicBezTo>
                  <a:pt x="2123426" y="1737801"/>
                  <a:pt x="2127696" y="1736362"/>
                  <a:pt x="2136238" y="1736003"/>
                </a:cubicBezTo>
                <a:cubicBezTo>
                  <a:pt x="2142623" y="1737441"/>
                  <a:pt x="2145814" y="1739599"/>
                  <a:pt x="2145814" y="1742477"/>
                </a:cubicBezTo>
                <a:lnTo>
                  <a:pt x="2155391" y="1742477"/>
                </a:lnTo>
                <a:cubicBezTo>
                  <a:pt x="2158270" y="1739959"/>
                  <a:pt x="2164698" y="1737801"/>
                  <a:pt x="2174678" y="1736003"/>
                </a:cubicBezTo>
                <a:lnTo>
                  <a:pt x="2188570" y="1738161"/>
                </a:lnTo>
                <a:cubicBezTo>
                  <a:pt x="2196393" y="1734474"/>
                  <a:pt x="2200305" y="1728090"/>
                  <a:pt x="2200305" y="1719008"/>
                </a:cubicBezTo>
                <a:lnTo>
                  <a:pt x="2199226" y="1714692"/>
                </a:lnTo>
                <a:lnTo>
                  <a:pt x="2205566" y="1682727"/>
                </a:lnTo>
                <a:lnTo>
                  <a:pt x="2203408" y="1675309"/>
                </a:lnTo>
                <a:lnTo>
                  <a:pt x="2205566" y="1666677"/>
                </a:lnTo>
                <a:cubicBezTo>
                  <a:pt x="2204126" y="1666677"/>
                  <a:pt x="2203408" y="1660652"/>
                  <a:pt x="2203408" y="1648604"/>
                </a:cubicBezTo>
                <a:lnTo>
                  <a:pt x="2199226" y="1641186"/>
                </a:lnTo>
                <a:cubicBezTo>
                  <a:pt x="2194191" y="1641186"/>
                  <a:pt x="2191672" y="1639747"/>
                  <a:pt x="2191672" y="1636870"/>
                </a:cubicBezTo>
                <a:lnTo>
                  <a:pt x="2194909" y="1633633"/>
                </a:lnTo>
                <a:lnTo>
                  <a:pt x="2200305" y="1633633"/>
                </a:lnTo>
                <a:lnTo>
                  <a:pt x="2204486" y="1634712"/>
                </a:lnTo>
                <a:cubicBezTo>
                  <a:pt x="2209161" y="1634712"/>
                  <a:pt x="2214512" y="1628327"/>
                  <a:pt x="2220536" y="1615559"/>
                </a:cubicBezTo>
                <a:close/>
                <a:moveTo>
                  <a:pt x="8220185" y="1607012"/>
                </a:moveTo>
                <a:lnTo>
                  <a:pt x="8218027" y="1609305"/>
                </a:lnTo>
                <a:lnTo>
                  <a:pt x="8218027" y="1611463"/>
                </a:lnTo>
                <a:lnTo>
                  <a:pt x="8221264" y="1610384"/>
                </a:lnTo>
                <a:lnTo>
                  <a:pt x="8221264" y="1607012"/>
                </a:lnTo>
                <a:close/>
                <a:moveTo>
                  <a:pt x="170347" y="1606457"/>
                </a:moveTo>
                <a:cubicBezTo>
                  <a:pt x="163962" y="1607896"/>
                  <a:pt x="160770" y="1609694"/>
                  <a:pt x="160770" y="1611852"/>
                </a:cubicBezTo>
                <a:lnTo>
                  <a:pt x="160770" y="1612931"/>
                </a:lnTo>
                <a:lnTo>
                  <a:pt x="172505" y="1617247"/>
                </a:lnTo>
                <a:lnTo>
                  <a:pt x="173584" y="1616168"/>
                </a:lnTo>
                <a:lnTo>
                  <a:pt x="173584" y="1608615"/>
                </a:lnTo>
                <a:lnTo>
                  <a:pt x="171427" y="1606457"/>
                </a:lnTo>
                <a:close/>
                <a:moveTo>
                  <a:pt x="4163005" y="1604905"/>
                </a:moveTo>
                <a:cubicBezTo>
                  <a:pt x="4159499" y="1606703"/>
                  <a:pt x="4157745" y="1609895"/>
                  <a:pt x="4157745" y="1614481"/>
                </a:cubicBezTo>
                <a:lnTo>
                  <a:pt x="4158824" y="1617718"/>
                </a:lnTo>
                <a:lnTo>
                  <a:pt x="4160982" y="1617718"/>
                </a:lnTo>
                <a:close/>
                <a:moveTo>
                  <a:pt x="6253705" y="1604719"/>
                </a:moveTo>
                <a:lnTo>
                  <a:pt x="6253705" y="1606877"/>
                </a:lnTo>
                <a:lnTo>
                  <a:pt x="6255863" y="1606877"/>
                </a:lnTo>
                <a:lnTo>
                  <a:pt x="6255863" y="1604719"/>
                </a:lnTo>
                <a:close/>
                <a:moveTo>
                  <a:pt x="1700874" y="1604313"/>
                </a:moveTo>
                <a:cubicBezTo>
                  <a:pt x="1700155" y="1614384"/>
                  <a:pt x="1697638" y="1619419"/>
                  <a:pt x="1693321" y="1619419"/>
                </a:cubicBezTo>
                <a:lnTo>
                  <a:pt x="1689005" y="1625894"/>
                </a:lnTo>
                <a:lnTo>
                  <a:pt x="1689005" y="1626972"/>
                </a:lnTo>
                <a:lnTo>
                  <a:pt x="1696558" y="1654083"/>
                </a:lnTo>
                <a:cubicBezTo>
                  <a:pt x="1701594" y="1659658"/>
                  <a:pt x="1704111" y="1665772"/>
                  <a:pt x="1704111" y="1672425"/>
                </a:cubicBezTo>
                <a:cubicBezTo>
                  <a:pt x="1704111" y="1678180"/>
                  <a:pt x="1705191" y="1681057"/>
                  <a:pt x="1707348" y="1681057"/>
                </a:cubicBezTo>
                <a:cubicBezTo>
                  <a:pt x="1709865" y="1681057"/>
                  <a:pt x="1712024" y="1673145"/>
                  <a:pt x="1713824" y="1657319"/>
                </a:cubicBezTo>
                <a:cubicBezTo>
                  <a:pt x="1715620" y="1657319"/>
                  <a:pt x="1718857" y="1648328"/>
                  <a:pt x="1723533" y="1630344"/>
                </a:cubicBezTo>
                <a:lnTo>
                  <a:pt x="1723533" y="1623735"/>
                </a:lnTo>
                <a:cubicBezTo>
                  <a:pt x="1721376" y="1621038"/>
                  <a:pt x="1720296" y="1617801"/>
                  <a:pt x="1720296" y="1614024"/>
                </a:cubicBezTo>
                <a:lnTo>
                  <a:pt x="1720296" y="1605392"/>
                </a:lnTo>
                <a:lnTo>
                  <a:pt x="1711666" y="1607551"/>
                </a:lnTo>
                <a:lnTo>
                  <a:pt x="1708428" y="1607551"/>
                </a:lnTo>
                <a:close/>
                <a:moveTo>
                  <a:pt x="8184038" y="1603775"/>
                </a:moveTo>
                <a:cubicBezTo>
                  <a:pt x="8182600" y="1603775"/>
                  <a:pt x="8181880" y="1605618"/>
                  <a:pt x="8181880" y="1609305"/>
                </a:cubicBezTo>
                <a:lnTo>
                  <a:pt x="8180802" y="1609305"/>
                </a:lnTo>
                <a:lnTo>
                  <a:pt x="8181880" y="1610384"/>
                </a:lnTo>
                <a:lnTo>
                  <a:pt x="8181880" y="1613621"/>
                </a:lnTo>
                <a:cubicBezTo>
                  <a:pt x="8179722" y="1616319"/>
                  <a:pt x="8178644" y="1618836"/>
                  <a:pt x="8178644" y="1621174"/>
                </a:cubicBezTo>
                <a:cubicBezTo>
                  <a:pt x="8180082" y="1624501"/>
                  <a:pt x="8181521" y="1626344"/>
                  <a:pt x="8182960" y="1626704"/>
                </a:cubicBezTo>
                <a:cubicBezTo>
                  <a:pt x="8185208" y="1625894"/>
                  <a:pt x="8186331" y="1623692"/>
                  <a:pt x="8186331" y="1620095"/>
                </a:cubicBezTo>
                <a:lnTo>
                  <a:pt x="8184038" y="1612542"/>
                </a:lnTo>
                <a:lnTo>
                  <a:pt x="8186331" y="1604854"/>
                </a:lnTo>
                <a:lnTo>
                  <a:pt x="8185118" y="1603775"/>
                </a:lnTo>
                <a:close/>
                <a:moveTo>
                  <a:pt x="5258622" y="1602156"/>
                </a:moveTo>
                <a:lnTo>
                  <a:pt x="5258622" y="1605393"/>
                </a:lnTo>
                <a:lnTo>
                  <a:pt x="5259701" y="1605393"/>
                </a:lnTo>
                <a:lnTo>
                  <a:pt x="5259701" y="1602156"/>
                </a:lnTo>
                <a:close/>
                <a:moveTo>
                  <a:pt x="8723122" y="1601887"/>
                </a:moveTo>
                <a:cubicBezTo>
                  <a:pt x="8720424" y="1601887"/>
                  <a:pt x="8718626" y="1606203"/>
                  <a:pt x="8717727" y="1614835"/>
                </a:cubicBezTo>
                <a:lnTo>
                  <a:pt x="8716648" y="1615914"/>
                </a:lnTo>
                <a:cubicBezTo>
                  <a:pt x="8718087" y="1619870"/>
                  <a:pt x="8718806" y="1625985"/>
                  <a:pt x="8718806" y="1634257"/>
                </a:cubicBezTo>
                <a:lnTo>
                  <a:pt x="8723122" y="1638573"/>
                </a:lnTo>
                <a:lnTo>
                  <a:pt x="8724201" y="1638573"/>
                </a:lnTo>
                <a:lnTo>
                  <a:pt x="8724201" y="1635335"/>
                </a:lnTo>
                <a:lnTo>
                  <a:pt x="8728517" y="1621309"/>
                </a:lnTo>
                <a:lnTo>
                  <a:pt x="8726359" y="1614835"/>
                </a:lnTo>
                <a:lnTo>
                  <a:pt x="8727438" y="1611598"/>
                </a:lnTo>
                <a:cubicBezTo>
                  <a:pt x="8725460" y="1605124"/>
                  <a:pt x="8724021" y="1601887"/>
                  <a:pt x="8723122" y="1601887"/>
                </a:cubicBezTo>
                <a:close/>
                <a:moveTo>
                  <a:pt x="5742676" y="1600807"/>
                </a:moveTo>
                <a:lnTo>
                  <a:pt x="5741597" y="1601886"/>
                </a:lnTo>
                <a:lnTo>
                  <a:pt x="5741597" y="1604044"/>
                </a:lnTo>
                <a:cubicBezTo>
                  <a:pt x="5742137" y="1608360"/>
                  <a:pt x="5743216" y="1610518"/>
                  <a:pt x="5744834" y="1610518"/>
                </a:cubicBezTo>
                <a:lnTo>
                  <a:pt x="5746992" y="1608360"/>
                </a:lnTo>
                <a:lnTo>
                  <a:pt x="5746992" y="1601886"/>
                </a:lnTo>
                <a:close/>
                <a:moveTo>
                  <a:pt x="2093618" y="1600588"/>
                </a:moveTo>
                <a:lnTo>
                  <a:pt x="2089302" y="1603825"/>
                </a:lnTo>
                <a:lnTo>
                  <a:pt x="2089302" y="1605983"/>
                </a:lnTo>
                <a:lnTo>
                  <a:pt x="2091459" y="1608141"/>
                </a:lnTo>
                <a:lnTo>
                  <a:pt x="2092538" y="1608141"/>
                </a:lnTo>
                <a:lnTo>
                  <a:pt x="2095775" y="1604904"/>
                </a:lnTo>
                <a:lnTo>
                  <a:pt x="2095775" y="1602746"/>
                </a:lnTo>
                <a:close/>
                <a:moveTo>
                  <a:pt x="8251881" y="1600538"/>
                </a:moveTo>
                <a:lnTo>
                  <a:pt x="8244193" y="1604854"/>
                </a:lnTo>
                <a:lnTo>
                  <a:pt x="8244193" y="1607012"/>
                </a:lnTo>
                <a:lnTo>
                  <a:pt x="8245272" y="1608091"/>
                </a:lnTo>
                <a:cubicBezTo>
                  <a:pt x="8248959" y="1609440"/>
                  <a:pt x="8250802" y="1611643"/>
                  <a:pt x="8250802" y="1614700"/>
                </a:cubicBezTo>
                <a:lnTo>
                  <a:pt x="8250802" y="1615779"/>
                </a:lnTo>
                <a:lnTo>
                  <a:pt x="8252960" y="1615779"/>
                </a:lnTo>
                <a:cubicBezTo>
                  <a:pt x="8255927" y="1614520"/>
                  <a:pt x="8257411" y="1611958"/>
                  <a:pt x="8257411" y="1608091"/>
                </a:cubicBezTo>
                <a:cubicBezTo>
                  <a:pt x="8256332" y="1608091"/>
                  <a:pt x="8254848" y="1605573"/>
                  <a:pt x="8252960" y="1600538"/>
                </a:cubicBezTo>
                <a:close/>
                <a:moveTo>
                  <a:pt x="5134941" y="1599998"/>
                </a:moveTo>
                <a:lnTo>
                  <a:pt x="5133862" y="1601077"/>
                </a:lnTo>
                <a:lnTo>
                  <a:pt x="5133862" y="1605393"/>
                </a:lnTo>
                <a:lnTo>
                  <a:pt x="5136020" y="1605393"/>
                </a:lnTo>
                <a:lnTo>
                  <a:pt x="5137099" y="1601077"/>
                </a:lnTo>
                <a:lnTo>
                  <a:pt x="5136020" y="1599998"/>
                </a:lnTo>
                <a:close/>
                <a:moveTo>
                  <a:pt x="3052738" y="1599998"/>
                </a:moveTo>
                <a:lnTo>
                  <a:pt x="3051659" y="1601076"/>
                </a:lnTo>
                <a:lnTo>
                  <a:pt x="3051659" y="1602156"/>
                </a:lnTo>
                <a:lnTo>
                  <a:pt x="3053817" y="1604314"/>
                </a:lnTo>
                <a:lnTo>
                  <a:pt x="3054896" y="1603234"/>
                </a:lnTo>
                <a:lnTo>
                  <a:pt x="3054896" y="1602156"/>
                </a:lnTo>
                <a:close/>
                <a:moveTo>
                  <a:pt x="5752387" y="1599728"/>
                </a:moveTo>
                <a:lnTo>
                  <a:pt x="5750229" y="1623331"/>
                </a:lnTo>
                <a:lnTo>
                  <a:pt x="5750229" y="1636279"/>
                </a:lnTo>
                <a:lnTo>
                  <a:pt x="5749150" y="1637223"/>
                </a:lnTo>
                <a:lnTo>
                  <a:pt x="5749150" y="1638302"/>
                </a:lnTo>
                <a:lnTo>
                  <a:pt x="5752387" y="1638302"/>
                </a:lnTo>
                <a:lnTo>
                  <a:pt x="5760884" y="1630884"/>
                </a:lnTo>
                <a:lnTo>
                  <a:pt x="5760884" y="1628726"/>
                </a:lnTo>
                <a:cubicBezTo>
                  <a:pt x="5757288" y="1625849"/>
                  <a:pt x="5755489" y="1622972"/>
                  <a:pt x="5755489" y="1620094"/>
                </a:cubicBezTo>
                <a:lnTo>
                  <a:pt x="5756568" y="1614834"/>
                </a:lnTo>
                <a:lnTo>
                  <a:pt x="5753331" y="1599728"/>
                </a:lnTo>
                <a:close/>
                <a:moveTo>
                  <a:pt x="8763045" y="1598650"/>
                </a:moveTo>
                <a:cubicBezTo>
                  <a:pt x="8761606" y="1598650"/>
                  <a:pt x="8759448" y="1604764"/>
                  <a:pt x="8756571" y="1616993"/>
                </a:cubicBezTo>
                <a:lnTo>
                  <a:pt x="8757650" y="1639652"/>
                </a:lnTo>
                <a:lnTo>
                  <a:pt x="8758729" y="1640731"/>
                </a:lnTo>
                <a:cubicBezTo>
                  <a:pt x="8762685" y="1637854"/>
                  <a:pt x="8765922" y="1636415"/>
                  <a:pt x="8768440" y="1636415"/>
                </a:cubicBezTo>
                <a:lnTo>
                  <a:pt x="8768440" y="1631020"/>
                </a:lnTo>
                <a:cubicBezTo>
                  <a:pt x="8765023" y="1631020"/>
                  <a:pt x="8762865" y="1628142"/>
                  <a:pt x="8761966" y="1622387"/>
                </a:cubicBezTo>
                <a:lnTo>
                  <a:pt x="8761966" y="1620230"/>
                </a:lnTo>
                <a:lnTo>
                  <a:pt x="8763045" y="1620230"/>
                </a:lnTo>
                <a:lnTo>
                  <a:pt x="8761966" y="1614835"/>
                </a:lnTo>
                <a:lnTo>
                  <a:pt x="8761966" y="1606203"/>
                </a:lnTo>
                <a:lnTo>
                  <a:pt x="8766282" y="1600808"/>
                </a:lnTo>
                <a:close/>
                <a:moveTo>
                  <a:pt x="1767908" y="1597839"/>
                </a:moveTo>
                <a:lnTo>
                  <a:pt x="1764669" y="1598919"/>
                </a:lnTo>
                <a:lnTo>
                  <a:pt x="1765751" y="1599997"/>
                </a:lnTo>
                <a:lnTo>
                  <a:pt x="1765751" y="1601076"/>
                </a:lnTo>
                <a:lnTo>
                  <a:pt x="1768987" y="1599997"/>
                </a:lnTo>
                <a:lnTo>
                  <a:pt x="1768987" y="1597839"/>
                </a:lnTo>
                <a:close/>
                <a:moveTo>
                  <a:pt x="5709497" y="1597570"/>
                </a:moveTo>
                <a:cubicBezTo>
                  <a:pt x="5706619" y="1597570"/>
                  <a:pt x="5705181" y="1603684"/>
                  <a:pt x="5705181" y="1615913"/>
                </a:cubicBezTo>
                <a:lnTo>
                  <a:pt x="5700865" y="1628726"/>
                </a:lnTo>
                <a:cubicBezTo>
                  <a:pt x="5703023" y="1628726"/>
                  <a:pt x="5704821" y="1631244"/>
                  <a:pt x="5706260" y="1636279"/>
                </a:cubicBezTo>
                <a:lnTo>
                  <a:pt x="5707339" y="1636279"/>
                </a:lnTo>
                <a:lnTo>
                  <a:pt x="5712599" y="1635200"/>
                </a:lnTo>
                <a:lnTo>
                  <a:pt x="5712599" y="1627647"/>
                </a:lnTo>
                <a:lnTo>
                  <a:pt x="5711655" y="1615913"/>
                </a:lnTo>
                <a:lnTo>
                  <a:pt x="5712599" y="1614834"/>
                </a:lnTo>
                <a:lnTo>
                  <a:pt x="5712599" y="1613755"/>
                </a:lnTo>
                <a:cubicBezTo>
                  <a:pt x="5711969" y="1604224"/>
                  <a:pt x="5710935" y="1598829"/>
                  <a:pt x="5709497" y="1597570"/>
                </a:cubicBezTo>
                <a:close/>
                <a:moveTo>
                  <a:pt x="4128882" y="1597486"/>
                </a:moveTo>
                <a:lnTo>
                  <a:pt x="4131040" y="1599644"/>
                </a:lnTo>
                <a:lnTo>
                  <a:pt x="4132119" y="1599644"/>
                </a:lnTo>
                <a:lnTo>
                  <a:pt x="4132119" y="1597486"/>
                </a:lnTo>
                <a:close/>
                <a:moveTo>
                  <a:pt x="8230031" y="1597301"/>
                </a:moveTo>
                <a:lnTo>
                  <a:pt x="8230031" y="1598380"/>
                </a:lnTo>
                <a:lnTo>
                  <a:pt x="8232189" y="1598380"/>
                </a:lnTo>
                <a:lnTo>
                  <a:pt x="8232189" y="1597301"/>
                </a:lnTo>
                <a:close/>
                <a:moveTo>
                  <a:pt x="8190647" y="1597301"/>
                </a:moveTo>
                <a:lnTo>
                  <a:pt x="8192805" y="1599459"/>
                </a:lnTo>
                <a:lnTo>
                  <a:pt x="8193884" y="1599459"/>
                </a:lnTo>
                <a:lnTo>
                  <a:pt x="8193884" y="1597301"/>
                </a:lnTo>
                <a:close/>
                <a:moveTo>
                  <a:pt x="4572878" y="1596975"/>
                </a:moveTo>
                <a:lnTo>
                  <a:pt x="4572878" y="1598054"/>
                </a:lnTo>
                <a:lnTo>
                  <a:pt x="4573957" y="1601291"/>
                </a:lnTo>
                <a:lnTo>
                  <a:pt x="4580566" y="1600212"/>
                </a:lnTo>
                <a:lnTo>
                  <a:pt x="4580566" y="1599133"/>
                </a:lnTo>
                <a:lnTo>
                  <a:pt x="4579487" y="1598054"/>
                </a:lnTo>
                <a:lnTo>
                  <a:pt x="4579487" y="1596975"/>
                </a:lnTo>
                <a:lnTo>
                  <a:pt x="4578408" y="1598054"/>
                </a:lnTo>
                <a:lnTo>
                  <a:pt x="4577329" y="1598054"/>
                </a:lnTo>
                <a:close/>
                <a:moveTo>
                  <a:pt x="7078171" y="1595213"/>
                </a:moveTo>
                <a:lnTo>
                  <a:pt x="7078171" y="1596292"/>
                </a:lnTo>
                <a:lnTo>
                  <a:pt x="7080329" y="1598315"/>
                </a:lnTo>
                <a:lnTo>
                  <a:pt x="7082487" y="1596292"/>
                </a:lnTo>
                <a:lnTo>
                  <a:pt x="7081408" y="1595213"/>
                </a:lnTo>
                <a:close/>
                <a:moveTo>
                  <a:pt x="3642805" y="1595142"/>
                </a:moveTo>
                <a:lnTo>
                  <a:pt x="3640647" y="1598379"/>
                </a:lnTo>
                <a:lnTo>
                  <a:pt x="3644963" y="1602695"/>
                </a:lnTo>
                <a:lnTo>
                  <a:pt x="3646042" y="1602695"/>
                </a:lnTo>
                <a:lnTo>
                  <a:pt x="3649279" y="1599458"/>
                </a:lnTo>
                <a:cubicBezTo>
                  <a:pt x="3649279" y="1598199"/>
                  <a:pt x="3647121" y="1596761"/>
                  <a:pt x="3642805" y="1595142"/>
                </a:cubicBezTo>
                <a:close/>
                <a:moveTo>
                  <a:pt x="4253642" y="1594249"/>
                </a:moveTo>
                <a:lnTo>
                  <a:pt x="4253642" y="1597486"/>
                </a:lnTo>
                <a:lnTo>
                  <a:pt x="4254721" y="1597486"/>
                </a:lnTo>
                <a:lnTo>
                  <a:pt x="4254721" y="1594249"/>
                </a:lnTo>
                <a:close/>
                <a:moveTo>
                  <a:pt x="8194963" y="1592985"/>
                </a:moveTo>
                <a:lnTo>
                  <a:pt x="8194963" y="1596222"/>
                </a:lnTo>
                <a:lnTo>
                  <a:pt x="8196042" y="1596222"/>
                </a:lnTo>
                <a:lnTo>
                  <a:pt x="8196042" y="1592985"/>
                </a:lnTo>
                <a:close/>
                <a:moveTo>
                  <a:pt x="8180802" y="1592985"/>
                </a:moveTo>
                <a:lnTo>
                  <a:pt x="8180802" y="1594064"/>
                </a:lnTo>
                <a:lnTo>
                  <a:pt x="8185118" y="1595143"/>
                </a:lnTo>
                <a:lnTo>
                  <a:pt x="8186331" y="1595143"/>
                </a:lnTo>
                <a:lnTo>
                  <a:pt x="8186331" y="1594064"/>
                </a:lnTo>
                <a:lnTo>
                  <a:pt x="8182960" y="1592985"/>
                </a:lnTo>
                <a:close/>
                <a:moveTo>
                  <a:pt x="6218098" y="1592850"/>
                </a:moveTo>
                <a:lnTo>
                  <a:pt x="6218098" y="1595008"/>
                </a:lnTo>
                <a:lnTo>
                  <a:pt x="6220256" y="1592850"/>
                </a:lnTo>
                <a:close/>
                <a:moveTo>
                  <a:pt x="2108589" y="1592091"/>
                </a:moveTo>
                <a:lnTo>
                  <a:pt x="2107510" y="1593170"/>
                </a:lnTo>
                <a:lnTo>
                  <a:pt x="2107510" y="1595328"/>
                </a:lnTo>
                <a:lnTo>
                  <a:pt x="2110612" y="1595328"/>
                </a:lnTo>
                <a:lnTo>
                  <a:pt x="2110612" y="1594249"/>
                </a:lnTo>
                <a:close/>
                <a:moveTo>
                  <a:pt x="6259100" y="1591771"/>
                </a:moveTo>
                <a:lnTo>
                  <a:pt x="6259100" y="1593929"/>
                </a:lnTo>
                <a:lnTo>
                  <a:pt x="6261258" y="1596086"/>
                </a:lnTo>
                <a:lnTo>
                  <a:pt x="6261258" y="1591771"/>
                </a:lnTo>
                <a:close/>
                <a:moveTo>
                  <a:pt x="6242915" y="1590692"/>
                </a:moveTo>
                <a:lnTo>
                  <a:pt x="6237520" y="1591771"/>
                </a:lnTo>
                <a:lnTo>
                  <a:pt x="6242915" y="1596086"/>
                </a:lnTo>
                <a:lnTo>
                  <a:pt x="6243994" y="1596086"/>
                </a:lnTo>
                <a:lnTo>
                  <a:pt x="6249389" y="1595008"/>
                </a:lnTo>
                <a:lnTo>
                  <a:pt x="6249389" y="1590692"/>
                </a:lnTo>
                <a:close/>
                <a:moveTo>
                  <a:pt x="175742" y="1590407"/>
                </a:moveTo>
                <a:lnTo>
                  <a:pt x="173584" y="1592565"/>
                </a:lnTo>
                <a:lnTo>
                  <a:pt x="173584" y="1594723"/>
                </a:lnTo>
                <a:lnTo>
                  <a:pt x="175742" y="1592565"/>
                </a:lnTo>
                <a:close/>
                <a:moveTo>
                  <a:pt x="558640" y="1590017"/>
                </a:moveTo>
                <a:lnTo>
                  <a:pt x="558640" y="1590961"/>
                </a:lnTo>
                <a:lnTo>
                  <a:pt x="561742" y="1590961"/>
                </a:lnTo>
                <a:lnTo>
                  <a:pt x="561742" y="1590017"/>
                </a:lnTo>
                <a:close/>
                <a:moveTo>
                  <a:pt x="2671056" y="1589584"/>
                </a:moveTo>
                <a:lnTo>
                  <a:pt x="2671056" y="1590663"/>
                </a:lnTo>
                <a:lnTo>
                  <a:pt x="2674294" y="1590663"/>
                </a:lnTo>
                <a:lnTo>
                  <a:pt x="2674294" y="1589584"/>
                </a:lnTo>
                <a:close/>
                <a:moveTo>
                  <a:pt x="230502" y="1589328"/>
                </a:moveTo>
                <a:lnTo>
                  <a:pt x="230502" y="1592565"/>
                </a:lnTo>
                <a:lnTo>
                  <a:pt x="232660" y="1594723"/>
                </a:lnTo>
                <a:lnTo>
                  <a:pt x="234818" y="1592565"/>
                </a:lnTo>
                <a:lnTo>
                  <a:pt x="234818" y="1591486"/>
                </a:lnTo>
                <a:lnTo>
                  <a:pt x="232660" y="1589328"/>
                </a:lnTo>
                <a:close/>
                <a:moveTo>
                  <a:pt x="67437" y="1589328"/>
                </a:moveTo>
                <a:lnTo>
                  <a:pt x="67437" y="1590407"/>
                </a:lnTo>
                <a:lnTo>
                  <a:pt x="69596" y="1604299"/>
                </a:lnTo>
                <a:lnTo>
                  <a:pt x="66359" y="1607536"/>
                </a:lnTo>
                <a:lnTo>
                  <a:pt x="66359" y="1619405"/>
                </a:lnTo>
                <a:lnTo>
                  <a:pt x="64200" y="1631139"/>
                </a:lnTo>
                <a:cubicBezTo>
                  <a:pt x="64200" y="1633297"/>
                  <a:pt x="65998" y="1634376"/>
                  <a:pt x="69596" y="1634376"/>
                </a:cubicBezTo>
                <a:lnTo>
                  <a:pt x="71753" y="1636534"/>
                </a:lnTo>
                <a:lnTo>
                  <a:pt x="85646" y="1631139"/>
                </a:lnTo>
                <a:lnTo>
                  <a:pt x="97514" y="1636534"/>
                </a:lnTo>
                <a:lnTo>
                  <a:pt x="98593" y="1635455"/>
                </a:lnTo>
                <a:lnTo>
                  <a:pt x="98593" y="1622642"/>
                </a:lnTo>
                <a:cubicBezTo>
                  <a:pt x="98593" y="1620304"/>
                  <a:pt x="99672" y="1617787"/>
                  <a:pt x="101830" y="1615089"/>
                </a:cubicBezTo>
                <a:lnTo>
                  <a:pt x="101830" y="1614010"/>
                </a:lnTo>
                <a:cubicBezTo>
                  <a:pt x="100572" y="1611313"/>
                  <a:pt x="98413" y="1609514"/>
                  <a:pt x="95356" y="1608615"/>
                </a:cubicBezTo>
                <a:lnTo>
                  <a:pt x="86724" y="1609694"/>
                </a:lnTo>
                <a:cubicBezTo>
                  <a:pt x="81059" y="1609155"/>
                  <a:pt x="78227" y="1608076"/>
                  <a:pt x="78227" y="1606457"/>
                </a:cubicBezTo>
                <a:lnTo>
                  <a:pt x="78227" y="1599039"/>
                </a:lnTo>
                <a:cubicBezTo>
                  <a:pt x="78227" y="1592565"/>
                  <a:pt x="74630" y="1589328"/>
                  <a:pt x="67437" y="1589328"/>
                </a:cubicBezTo>
                <a:close/>
                <a:moveTo>
                  <a:pt x="2552636" y="1588505"/>
                </a:moveTo>
                <a:lnTo>
                  <a:pt x="2560324" y="1588505"/>
                </a:lnTo>
                <a:cubicBezTo>
                  <a:pt x="2560324" y="1589944"/>
                  <a:pt x="2561403" y="1590663"/>
                  <a:pt x="2563561" y="1590663"/>
                </a:cubicBezTo>
                <a:lnTo>
                  <a:pt x="2564641" y="1591742"/>
                </a:lnTo>
                <a:lnTo>
                  <a:pt x="2564641" y="1592821"/>
                </a:lnTo>
                <a:lnTo>
                  <a:pt x="2563561" y="1593900"/>
                </a:lnTo>
                <a:lnTo>
                  <a:pt x="2558165" y="1592821"/>
                </a:lnTo>
                <a:lnTo>
                  <a:pt x="2550479" y="1593900"/>
                </a:lnTo>
                <a:lnTo>
                  <a:pt x="2549400" y="1592821"/>
                </a:lnTo>
                <a:lnTo>
                  <a:pt x="2549400" y="1591742"/>
                </a:lnTo>
                <a:close/>
                <a:moveTo>
                  <a:pt x="8190647" y="1587455"/>
                </a:moveTo>
                <a:lnTo>
                  <a:pt x="8190647" y="1589614"/>
                </a:lnTo>
                <a:lnTo>
                  <a:pt x="8192805" y="1589614"/>
                </a:lnTo>
                <a:close/>
                <a:moveTo>
                  <a:pt x="2654737" y="1587426"/>
                </a:moveTo>
                <a:cubicBezTo>
                  <a:pt x="2651859" y="1588865"/>
                  <a:pt x="2650421" y="1590663"/>
                  <a:pt x="2650421" y="1592821"/>
                </a:cubicBezTo>
                <a:lnTo>
                  <a:pt x="2649343" y="1592821"/>
                </a:lnTo>
                <a:cubicBezTo>
                  <a:pt x="2650421" y="1595698"/>
                  <a:pt x="2651500" y="1597137"/>
                  <a:pt x="2652580" y="1597137"/>
                </a:cubicBezTo>
                <a:lnTo>
                  <a:pt x="2654737" y="1597137"/>
                </a:lnTo>
                <a:lnTo>
                  <a:pt x="2656896" y="1587426"/>
                </a:lnTo>
                <a:close/>
                <a:moveTo>
                  <a:pt x="64200" y="1587170"/>
                </a:moveTo>
                <a:cubicBezTo>
                  <a:pt x="62940" y="1587170"/>
                  <a:pt x="61862" y="1588968"/>
                  <a:pt x="60963" y="1592565"/>
                </a:cubicBezTo>
                <a:lnTo>
                  <a:pt x="63122" y="1592565"/>
                </a:lnTo>
                <a:close/>
                <a:moveTo>
                  <a:pt x="9130297" y="1587102"/>
                </a:moveTo>
                <a:lnTo>
                  <a:pt x="9144189" y="1589260"/>
                </a:lnTo>
                <a:lnTo>
                  <a:pt x="9148505" y="1588181"/>
                </a:lnTo>
                <a:lnTo>
                  <a:pt x="9149584" y="1588181"/>
                </a:lnTo>
                <a:lnTo>
                  <a:pt x="9153900" y="1592362"/>
                </a:lnTo>
                <a:lnTo>
                  <a:pt x="9152821" y="1593440"/>
                </a:lnTo>
                <a:lnTo>
                  <a:pt x="9148505" y="1593440"/>
                </a:lnTo>
                <a:lnTo>
                  <a:pt x="9139873" y="1591418"/>
                </a:lnTo>
                <a:cubicBezTo>
                  <a:pt x="9138794" y="1594205"/>
                  <a:pt x="9137715" y="1595599"/>
                  <a:pt x="9136636" y="1595599"/>
                </a:cubicBezTo>
                <a:lnTo>
                  <a:pt x="9135557" y="1595599"/>
                </a:lnTo>
                <a:cubicBezTo>
                  <a:pt x="9131871" y="1595599"/>
                  <a:pt x="9129398" y="1594205"/>
                  <a:pt x="9128139" y="1591418"/>
                </a:cubicBezTo>
                <a:lnTo>
                  <a:pt x="9128139" y="1589260"/>
                </a:lnTo>
                <a:close/>
                <a:moveTo>
                  <a:pt x="2091459" y="1586696"/>
                </a:moveTo>
                <a:lnTo>
                  <a:pt x="2081884" y="1589933"/>
                </a:lnTo>
                <a:lnTo>
                  <a:pt x="2081884" y="1594249"/>
                </a:lnTo>
                <a:cubicBezTo>
                  <a:pt x="2081884" y="1595868"/>
                  <a:pt x="2083637" y="1596901"/>
                  <a:pt x="2087143" y="1597351"/>
                </a:cubicBezTo>
                <a:lnTo>
                  <a:pt x="2087143" y="1596407"/>
                </a:lnTo>
                <a:lnTo>
                  <a:pt x="2093618" y="1589933"/>
                </a:lnTo>
                <a:lnTo>
                  <a:pt x="2092538" y="1586696"/>
                </a:lnTo>
                <a:close/>
                <a:moveTo>
                  <a:pt x="2583118" y="1586347"/>
                </a:moveTo>
                <a:lnTo>
                  <a:pt x="2598224" y="1586347"/>
                </a:lnTo>
                <a:lnTo>
                  <a:pt x="2605912" y="1592821"/>
                </a:lnTo>
                <a:lnTo>
                  <a:pt x="2599303" y="1597137"/>
                </a:lnTo>
                <a:lnTo>
                  <a:pt x="2588513" y="1593900"/>
                </a:lnTo>
                <a:lnTo>
                  <a:pt x="2582039" y="1594979"/>
                </a:lnTo>
                <a:lnTo>
                  <a:pt x="2579882" y="1592821"/>
                </a:lnTo>
                <a:lnTo>
                  <a:pt x="2579882" y="1589584"/>
                </a:lnTo>
                <a:close/>
                <a:moveTo>
                  <a:pt x="203662" y="1586091"/>
                </a:moveTo>
                <a:cubicBezTo>
                  <a:pt x="200064" y="1592925"/>
                  <a:pt x="198266" y="1600073"/>
                  <a:pt x="198266" y="1607536"/>
                </a:cubicBezTo>
                <a:cubicBezTo>
                  <a:pt x="199525" y="1616887"/>
                  <a:pt x="200963" y="1623317"/>
                  <a:pt x="202582" y="1626823"/>
                </a:cubicBezTo>
                <a:lnTo>
                  <a:pt x="204740" y="1626823"/>
                </a:lnTo>
                <a:lnTo>
                  <a:pt x="204740" y="1619405"/>
                </a:lnTo>
                <a:lnTo>
                  <a:pt x="209056" y="1614010"/>
                </a:lnTo>
                <a:lnTo>
                  <a:pt x="209056" y="1609694"/>
                </a:lnTo>
                <a:lnTo>
                  <a:pt x="205819" y="1604299"/>
                </a:lnTo>
                <a:lnTo>
                  <a:pt x="209056" y="1592565"/>
                </a:lnTo>
                <a:lnTo>
                  <a:pt x="209056" y="1586091"/>
                </a:lnTo>
                <a:close/>
                <a:moveTo>
                  <a:pt x="1753881" y="1585971"/>
                </a:moveTo>
                <a:lnTo>
                  <a:pt x="1751722" y="1594602"/>
                </a:lnTo>
                <a:lnTo>
                  <a:pt x="1751722" y="1595681"/>
                </a:lnTo>
                <a:cubicBezTo>
                  <a:pt x="1755140" y="1595681"/>
                  <a:pt x="1758017" y="1597120"/>
                  <a:pt x="1760356" y="1599997"/>
                </a:cubicBezTo>
                <a:lnTo>
                  <a:pt x="1762512" y="1599997"/>
                </a:lnTo>
                <a:lnTo>
                  <a:pt x="1761434" y="1598919"/>
                </a:lnTo>
                <a:lnTo>
                  <a:pt x="1761434" y="1597839"/>
                </a:lnTo>
                <a:lnTo>
                  <a:pt x="1762512" y="1596760"/>
                </a:lnTo>
                <a:lnTo>
                  <a:pt x="1760356" y="1596760"/>
                </a:lnTo>
                <a:lnTo>
                  <a:pt x="1760356" y="1598919"/>
                </a:lnTo>
                <a:lnTo>
                  <a:pt x="1759275" y="1598919"/>
                </a:lnTo>
                <a:cubicBezTo>
                  <a:pt x="1759275" y="1595861"/>
                  <a:pt x="1757117" y="1594063"/>
                  <a:pt x="1752801" y="1593524"/>
                </a:cubicBezTo>
                <a:lnTo>
                  <a:pt x="1752801" y="1592444"/>
                </a:lnTo>
                <a:lnTo>
                  <a:pt x="1756038" y="1588128"/>
                </a:lnTo>
                <a:close/>
                <a:moveTo>
                  <a:pt x="4103390" y="1585752"/>
                </a:moveTo>
                <a:lnTo>
                  <a:pt x="4104469" y="1585752"/>
                </a:lnTo>
                <a:lnTo>
                  <a:pt x="4107572" y="1588989"/>
                </a:lnTo>
                <a:lnTo>
                  <a:pt x="4107572" y="1598566"/>
                </a:lnTo>
                <a:lnTo>
                  <a:pt x="4106493" y="1599644"/>
                </a:lnTo>
                <a:lnTo>
                  <a:pt x="4108651" y="1612457"/>
                </a:lnTo>
                <a:cubicBezTo>
                  <a:pt x="4100828" y="1630890"/>
                  <a:pt x="4096916" y="1647930"/>
                  <a:pt x="4096916" y="1663575"/>
                </a:cubicBezTo>
                <a:lnTo>
                  <a:pt x="4097995" y="1666812"/>
                </a:lnTo>
                <a:cubicBezTo>
                  <a:pt x="4092331" y="1678141"/>
                  <a:pt x="4089498" y="1687717"/>
                  <a:pt x="4089498" y="1695540"/>
                </a:cubicBezTo>
                <a:cubicBezTo>
                  <a:pt x="4089498" y="1703722"/>
                  <a:pt x="4092690" y="1709073"/>
                  <a:pt x="4099074" y="1711590"/>
                </a:cubicBezTo>
                <a:cubicBezTo>
                  <a:pt x="4102131" y="1715277"/>
                  <a:pt x="4104289" y="1720582"/>
                  <a:pt x="4105548" y="1727506"/>
                </a:cubicBezTo>
                <a:lnTo>
                  <a:pt x="4103390" y="1730743"/>
                </a:lnTo>
                <a:lnTo>
                  <a:pt x="4096916" y="1728585"/>
                </a:lnTo>
                <a:lnTo>
                  <a:pt x="4094893" y="1730743"/>
                </a:lnTo>
                <a:lnTo>
                  <a:pt x="4094893" y="1732901"/>
                </a:lnTo>
                <a:cubicBezTo>
                  <a:pt x="4097141" y="1732901"/>
                  <a:pt x="4099973" y="1734294"/>
                  <a:pt x="4103390" y="1737082"/>
                </a:cubicBezTo>
                <a:cubicBezTo>
                  <a:pt x="4103390" y="1740858"/>
                  <a:pt x="4101232" y="1745849"/>
                  <a:pt x="4096916" y="1752053"/>
                </a:cubicBezTo>
                <a:lnTo>
                  <a:pt x="4093814" y="1752053"/>
                </a:lnTo>
                <a:lnTo>
                  <a:pt x="4090577" y="1749895"/>
                </a:lnTo>
                <a:lnTo>
                  <a:pt x="4089498" y="1749895"/>
                </a:lnTo>
                <a:lnTo>
                  <a:pt x="4088419" y="1750974"/>
                </a:lnTo>
                <a:cubicBezTo>
                  <a:pt x="4086441" y="1755829"/>
                  <a:pt x="4084328" y="1758302"/>
                  <a:pt x="4082080" y="1758392"/>
                </a:cubicBezTo>
                <a:cubicBezTo>
                  <a:pt x="4072818" y="1758392"/>
                  <a:pt x="4068188" y="1755560"/>
                  <a:pt x="4068188" y="1749895"/>
                </a:cubicBezTo>
                <a:lnTo>
                  <a:pt x="4066030" y="1749895"/>
                </a:lnTo>
                <a:lnTo>
                  <a:pt x="4062793" y="1752053"/>
                </a:lnTo>
                <a:lnTo>
                  <a:pt x="4061849" y="1752053"/>
                </a:lnTo>
                <a:cubicBezTo>
                  <a:pt x="4053306" y="1744770"/>
                  <a:pt x="4049036" y="1737306"/>
                  <a:pt x="4049036" y="1729664"/>
                </a:cubicBezTo>
                <a:lnTo>
                  <a:pt x="4052138" y="1724403"/>
                </a:lnTo>
                <a:lnTo>
                  <a:pt x="4052138" y="1723324"/>
                </a:lnTo>
                <a:cubicBezTo>
                  <a:pt x="4048990" y="1705521"/>
                  <a:pt x="4045079" y="1696619"/>
                  <a:pt x="4040404" y="1696619"/>
                </a:cubicBezTo>
                <a:lnTo>
                  <a:pt x="4034064" y="1689201"/>
                </a:lnTo>
                <a:cubicBezTo>
                  <a:pt x="4034064" y="1687043"/>
                  <a:pt x="4041887" y="1683491"/>
                  <a:pt x="4057533" y="1678546"/>
                </a:cubicBezTo>
                <a:lnTo>
                  <a:pt x="4067109" y="1657236"/>
                </a:lnTo>
                <a:lnTo>
                  <a:pt x="4069267" y="1657236"/>
                </a:lnTo>
                <a:lnTo>
                  <a:pt x="4069267" y="1659259"/>
                </a:lnTo>
                <a:lnTo>
                  <a:pt x="4070346" y="1659259"/>
                </a:lnTo>
                <a:cubicBezTo>
                  <a:pt x="4070346" y="1647210"/>
                  <a:pt x="4072459" y="1641186"/>
                  <a:pt x="4076685" y="1641186"/>
                </a:cubicBezTo>
                <a:lnTo>
                  <a:pt x="4090577" y="1614481"/>
                </a:lnTo>
                <a:lnTo>
                  <a:pt x="4090577" y="1612457"/>
                </a:lnTo>
                <a:lnTo>
                  <a:pt x="4089498" y="1608141"/>
                </a:lnTo>
                <a:cubicBezTo>
                  <a:pt x="4094443" y="1602297"/>
                  <a:pt x="4099074" y="1594834"/>
                  <a:pt x="4103390" y="1585752"/>
                </a:cubicBezTo>
                <a:close/>
                <a:moveTo>
                  <a:pt x="3737892" y="1585431"/>
                </a:moveTo>
                <a:lnTo>
                  <a:pt x="3745445" y="1585431"/>
                </a:lnTo>
                <a:cubicBezTo>
                  <a:pt x="3747063" y="1588308"/>
                  <a:pt x="3750300" y="1589747"/>
                  <a:pt x="3755156" y="1589747"/>
                </a:cubicBezTo>
                <a:cubicBezTo>
                  <a:pt x="3756235" y="1596221"/>
                  <a:pt x="3757719" y="1599458"/>
                  <a:pt x="3759607" y="1599458"/>
                </a:cubicBezTo>
                <a:lnTo>
                  <a:pt x="3760686" y="1599458"/>
                </a:lnTo>
                <a:lnTo>
                  <a:pt x="3765002" y="1596221"/>
                </a:lnTo>
                <a:lnTo>
                  <a:pt x="3766081" y="1596221"/>
                </a:lnTo>
                <a:cubicBezTo>
                  <a:pt x="3767339" y="1596221"/>
                  <a:pt x="3768418" y="1598739"/>
                  <a:pt x="3769318" y="1603774"/>
                </a:cubicBezTo>
                <a:cubicBezTo>
                  <a:pt x="3775971" y="1605213"/>
                  <a:pt x="3779568" y="1607011"/>
                  <a:pt x="3780108" y="1609169"/>
                </a:cubicBezTo>
                <a:lnTo>
                  <a:pt x="3780108" y="1612406"/>
                </a:lnTo>
                <a:lnTo>
                  <a:pt x="3777950" y="1614564"/>
                </a:lnTo>
                <a:lnTo>
                  <a:pt x="3771476" y="1612406"/>
                </a:lnTo>
                <a:cubicBezTo>
                  <a:pt x="3770217" y="1613485"/>
                  <a:pt x="3762979" y="1614564"/>
                  <a:pt x="3749761" y="1615643"/>
                </a:cubicBezTo>
                <a:lnTo>
                  <a:pt x="3749761" y="1616722"/>
                </a:lnTo>
                <a:cubicBezTo>
                  <a:pt x="3753897" y="1616722"/>
                  <a:pt x="3759337" y="1619959"/>
                  <a:pt x="3766081" y="1626433"/>
                </a:cubicBezTo>
                <a:cubicBezTo>
                  <a:pt x="3769677" y="1626793"/>
                  <a:pt x="3778309" y="1632592"/>
                  <a:pt x="3791977" y="1643832"/>
                </a:cubicBezTo>
                <a:lnTo>
                  <a:pt x="3791977" y="1644911"/>
                </a:lnTo>
                <a:lnTo>
                  <a:pt x="3789819" y="1647069"/>
                </a:lnTo>
                <a:lnTo>
                  <a:pt x="3786582" y="1647069"/>
                </a:lnTo>
                <a:cubicBezTo>
                  <a:pt x="3782985" y="1644911"/>
                  <a:pt x="3781187" y="1642753"/>
                  <a:pt x="3781187" y="1640595"/>
                </a:cubicBezTo>
                <a:lnTo>
                  <a:pt x="3776871" y="1640595"/>
                </a:lnTo>
                <a:lnTo>
                  <a:pt x="3776871" y="1645990"/>
                </a:lnTo>
                <a:lnTo>
                  <a:pt x="3774713" y="1648148"/>
                </a:lnTo>
                <a:lnTo>
                  <a:pt x="3773634" y="1648148"/>
                </a:lnTo>
                <a:lnTo>
                  <a:pt x="3760686" y="1643832"/>
                </a:lnTo>
                <a:lnTo>
                  <a:pt x="3740050" y="1647069"/>
                </a:lnTo>
                <a:lnTo>
                  <a:pt x="3735734" y="1645990"/>
                </a:lnTo>
                <a:lnTo>
                  <a:pt x="3732497" y="1647069"/>
                </a:lnTo>
                <a:lnTo>
                  <a:pt x="3726023" y="1645990"/>
                </a:lnTo>
                <a:lnTo>
                  <a:pt x="3723865" y="1649227"/>
                </a:lnTo>
                <a:cubicBezTo>
                  <a:pt x="3716491" y="1648508"/>
                  <a:pt x="3711815" y="1647429"/>
                  <a:pt x="3709838" y="1645990"/>
                </a:cubicBezTo>
                <a:lnTo>
                  <a:pt x="3703364" y="1648148"/>
                </a:lnTo>
                <a:lnTo>
                  <a:pt x="3696890" y="1648148"/>
                </a:lnTo>
                <a:lnTo>
                  <a:pt x="3693653" y="1644911"/>
                </a:lnTo>
                <a:cubicBezTo>
                  <a:pt x="3693653" y="1642933"/>
                  <a:pt x="3696530" y="1641494"/>
                  <a:pt x="3702285" y="1640595"/>
                </a:cubicBezTo>
                <a:lnTo>
                  <a:pt x="3708759" y="1641674"/>
                </a:lnTo>
                <a:lnTo>
                  <a:pt x="3718470" y="1640595"/>
                </a:lnTo>
                <a:lnTo>
                  <a:pt x="3727102" y="1642753"/>
                </a:lnTo>
                <a:cubicBezTo>
                  <a:pt x="3728900" y="1637897"/>
                  <a:pt x="3734295" y="1631738"/>
                  <a:pt x="3743287" y="1624275"/>
                </a:cubicBezTo>
                <a:lnTo>
                  <a:pt x="3746524" y="1615643"/>
                </a:lnTo>
                <a:lnTo>
                  <a:pt x="3740050" y="1614564"/>
                </a:lnTo>
                <a:lnTo>
                  <a:pt x="3736813" y="1615643"/>
                </a:lnTo>
                <a:lnTo>
                  <a:pt x="3722786" y="1614564"/>
                </a:lnTo>
                <a:lnTo>
                  <a:pt x="3717391" y="1618880"/>
                </a:lnTo>
                <a:lnTo>
                  <a:pt x="3695811" y="1611327"/>
                </a:lnTo>
                <a:lnTo>
                  <a:pt x="3684886" y="1612406"/>
                </a:lnTo>
                <a:lnTo>
                  <a:pt x="3683807" y="1611327"/>
                </a:lnTo>
                <a:lnTo>
                  <a:pt x="3683807" y="1609169"/>
                </a:lnTo>
                <a:lnTo>
                  <a:pt x="3688123" y="1604853"/>
                </a:lnTo>
                <a:lnTo>
                  <a:pt x="3691360" y="1604853"/>
                </a:lnTo>
                <a:lnTo>
                  <a:pt x="3701206" y="1608090"/>
                </a:lnTo>
                <a:cubicBezTo>
                  <a:pt x="3701206" y="1605213"/>
                  <a:pt x="3703364" y="1603774"/>
                  <a:pt x="3707680" y="1603774"/>
                </a:cubicBezTo>
                <a:lnTo>
                  <a:pt x="3709838" y="1603774"/>
                </a:lnTo>
                <a:lnTo>
                  <a:pt x="3716312" y="1604853"/>
                </a:lnTo>
                <a:cubicBezTo>
                  <a:pt x="3719549" y="1604853"/>
                  <a:pt x="3725303" y="1599458"/>
                  <a:pt x="3733576" y="1588668"/>
                </a:cubicBezTo>
                <a:close/>
                <a:moveTo>
                  <a:pt x="2636260" y="1585133"/>
                </a:moveTo>
                <a:lnTo>
                  <a:pt x="2636260" y="1586347"/>
                </a:lnTo>
                <a:lnTo>
                  <a:pt x="2638417" y="1586347"/>
                </a:lnTo>
                <a:lnTo>
                  <a:pt x="2638417" y="1585133"/>
                </a:lnTo>
                <a:close/>
                <a:moveTo>
                  <a:pt x="8185118" y="1584219"/>
                </a:moveTo>
                <a:lnTo>
                  <a:pt x="8185118" y="1585297"/>
                </a:lnTo>
                <a:lnTo>
                  <a:pt x="8189568" y="1586376"/>
                </a:lnTo>
                <a:cubicBezTo>
                  <a:pt x="8189568" y="1584938"/>
                  <a:pt x="8188489" y="1584219"/>
                  <a:pt x="8186331" y="1584219"/>
                </a:cubicBezTo>
                <a:close/>
                <a:moveTo>
                  <a:pt x="2639496" y="1582975"/>
                </a:moveTo>
                <a:lnTo>
                  <a:pt x="2639496" y="1584054"/>
                </a:lnTo>
                <a:lnTo>
                  <a:pt x="2641654" y="1584054"/>
                </a:lnTo>
                <a:lnTo>
                  <a:pt x="2641654" y="1582975"/>
                </a:lnTo>
                <a:close/>
                <a:moveTo>
                  <a:pt x="3200966" y="1582733"/>
                </a:moveTo>
                <a:lnTo>
                  <a:pt x="3200966" y="1584891"/>
                </a:lnTo>
                <a:lnTo>
                  <a:pt x="3204203" y="1588128"/>
                </a:lnTo>
                <a:lnTo>
                  <a:pt x="3207440" y="1588128"/>
                </a:lnTo>
                <a:lnTo>
                  <a:pt x="3210677" y="1584891"/>
                </a:lnTo>
                <a:lnTo>
                  <a:pt x="3210677" y="1582733"/>
                </a:lnTo>
                <a:close/>
                <a:moveTo>
                  <a:pt x="3086322" y="1582733"/>
                </a:moveTo>
                <a:lnTo>
                  <a:pt x="3090638" y="1585971"/>
                </a:lnTo>
                <a:lnTo>
                  <a:pt x="3090638" y="1584891"/>
                </a:lnTo>
                <a:lnTo>
                  <a:pt x="3088480" y="1582733"/>
                </a:lnTo>
                <a:close/>
                <a:moveTo>
                  <a:pt x="1582994" y="1582733"/>
                </a:moveTo>
                <a:lnTo>
                  <a:pt x="1581914" y="1583812"/>
                </a:lnTo>
                <a:lnTo>
                  <a:pt x="1584073" y="1590286"/>
                </a:lnTo>
                <a:lnTo>
                  <a:pt x="1584073" y="1591365"/>
                </a:lnTo>
                <a:lnTo>
                  <a:pt x="1580836" y="1595681"/>
                </a:lnTo>
                <a:lnTo>
                  <a:pt x="1582994" y="1597839"/>
                </a:lnTo>
                <a:lnTo>
                  <a:pt x="1584073" y="1597839"/>
                </a:lnTo>
                <a:lnTo>
                  <a:pt x="1592704" y="1590286"/>
                </a:lnTo>
                <a:cubicBezTo>
                  <a:pt x="1590546" y="1585251"/>
                  <a:pt x="1587310" y="1582733"/>
                  <a:pt x="1582994" y="1582733"/>
                </a:cubicBezTo>
                <a:close/>
                <a:moveTo>
                  <a:pt x="6246152" y="1582059"/>
                </a:moveTo>
                <a:lnTo>
                  <a:pt x="6246152" y="1583138"/>
                </a:lnTo>
                <a:lnTo>
                  <a:pt x="6248310" y="1585297"/>
                </a:lnTo>
                <a:lnTo>
                  <a:pt x="6249389" y="1585297"/>
                </a:lnTo>
                <a:lnTo>
                  <a:pt x="6249389" y="1582059"/>
                </a:lnTo>
                <a:close/>
                <a:moveTo>
                  <a:pt x="6239678" y="1582059"/>
                </a:moveTo>
                <a:lnTo>
                  <a:pt x="6237520" y="1584218"/>
                </a:lnTo>
                <a:lnTo>
                  <a:pt x="6238599" y="1585297"/>
                </a:lnTo>
                <a:lnTo>
                  <a:pt x="6240757" y="1585297"/>
                </a:lnTo>
                <a:lnTo>
                  <a:pt x="6240757" y="1582059"/>
                </a:lnTo>
                <a:close/>
                <a:moveTo>
                  <a:pt x="1210886" y="1581249"/>
                </a:moveTo>
                <a:lnTo>
                  <a:pt x="1210886" y="1583408"/>
                </a:lnTo>
                <a:lnTo>
                  <a:pt x="1212908" y="1583408"/>
                </a:lnTo>
                <a:close/>
                <a:moveTo>
                  <a:pt x="2635180" y="1580817"/>
                </a:moveTo>
                <a:lnTo>
                  <a:pt x="2635180" y="1581896"/>
                </a:lnTo>
                <a:lnTo>
                  <a:pt x="2638417" y="1581896"/>
                </a:lnTo>
                <a:lnTo>
                  <a:pt x="2638417" y="1580817"/>
                </a:lnTo>
                <a:close/>
                <a:moveTo>
                  <a:pt x="7184588" y="1579028"/>
                </a:moveTo>
                <a:lnTo>
                  <a:pt x="7177035" y="1580107"/>
                </a:lnTo>
                <a:lnTo>
                  <a:pt x="7174877" y="1580107"/>
                </a:lnTo>
                <a:lnTo>
                  <a:pt x="7174877" y="1594134"/>
                </a:lnTo>
                <a:lnTo>
                  <a:pt x="7175956" y="1599394"/>
                </a:lnTo>
                <a:lnTo>
                  <a:pt x="7181351" y="1598315"/>
                </a:lnTo>
                <a:lnTo>
                  <a:pt x="7181351" y="1590896"/>
                </a:lnTo>
                <a:lnTo>
                  <a:pt x="7184588" y="1586581"/>
                </a:lnTo>
                <a:close/>
                <a:moveTo>
                  <a:pt x="8259569" y="1577744"/>
                </a:moveTo>
                <a:lnTo>
                  <a:pt x="8258490" y="1582061"/>
                </a:lnTo>
                <a:lnTo>
                  <a:pt x="8261727" y="1582061"/>
                </a:lnTo>
                <a:lnTo>
                  <a:pt x="8264964" y="1578823"/>
                </a:lnTo>
                <a:lnTo>
                  <a:pt x="8264964" y="1577744"/>
                </a:lnTo>
                <a:close/>
                <a:moveTo>
                  <a:pt x="8225580" y="1577744"/>
                </a:moveTo>
                <a:cubicBezTo>
                  <a:pt x="8226749" y="1580622"/>
                  <a:pt x="8227873" y="1582061"/>
                  <a:pt x="8228952" y="1582061"/>
                </a:cubicBezTo>
                <a:lnTo>
                  <a:pt x="8228952" y="1580981"/>
                </a:lnTo>
                <a:close/>
                <a:moveTo>
                  <a:pt x="8119568" y="1577744"/>
                </a:moveTo>
                <a:lnTo>
                  <a:pt x="8119568" y="1580981"/>
                </a:lnTo>
                <a:lnTo>
                  <a:pt x="8120647" y="1580981"/>
                </a:lnTo>
                <a:lnTo>
                  <a:pt x="8120647" y="1577744"/>
                </a:lnTo>
                <a:close/>
                <a:moveTo>
                  <a:pt x="2631944" y="1577580"/>
                </a:moveTo>
                <a:lnTo>
                  <a:pt x="2631944" y="1579738"/>
                </a:lnTo>
                <a:lnTo>
                  <a:pt x="2633023" y="1579738"/>
                </a:lnTo>
                <a:lnTo>
                  <a:pt x="2633023" y="1577580"/>
                </a:lnTo>
                <a:close/>
                <a:moveTo>
                  <a:pt x="1749429" y="1577338"/>
                </a:moveTo>
                <a:lnTo>
                  <a:pt x="1749429" y="1581654"/>
                </a:lnTo>
                <a:lnTo>
                  <a:pt x="1750644" y="1581654"/>
                </a:lnTo>
                <a:lnTo>
                  <a:pt x="1750644" y="1577338"/>
                </a:lnTo>
                <a:close/>
                <a:moveTo>
                  <a:pt x="68516" y="1576515"/>
                </a:moveTo>
                <a:lnTo>
                  <a:pt x="65279" y="1583933"/>
                </a:lnTo>
                <a:lnTo>
                  <a:pt x="65279" y="1585012"/>
                </a:lnTo>
                <a:lnTo>
                  <a:pt x="66359" y="1585012"/>
                </a:lnTo>
                <a:cubicBezTo>
                  <a:pt x="67078" y="1580786"/>
                  <a:pt x="68156" y="1578673"/>
                  <a:pt x="69596" y="1578673"/>
                </a:cubicBezTo>
                <a:lnTo>
                  <a:pt x="70674" y="1583933"/>
                </a:lnTo>
                <a:lnTo>
                  <a:pt x="71753" y="1583933"/>
                </a:lnTo>
                <a:lnTo>
                  <a:pt x="71753" y="1577594"/>
                </a:lnTo>
                <a:close/>
                <a:moveTo>
                  <a:pt x="9103457" y="1575233"/>
                </a:moveTo>
                <a:cubicBezTo>
                  <a:pt x="9110650" y="1579189"/>
                  <a:pt x="9114247" y="1583865"/>
                  <a:pt x="9114247" y="1589260"/>
                </a:cubicBezTo>
                <a:cubicBezTo>
                  <a:pt x="9119912" y="1589260"/>
                  <a:pt x="9122744" y="1590294"/>
                  <a:pt x="9122744" y="1592362"/>
                </a:cubicBezTo>
                <a:cubicBezTo>
                  <a:pt x="9117349" y="1596138"/>
                  <a:pt x="9114157" y="1599735"/>
                  <a:pt x="9113168" y="1603152"/>
                </a:cubicBezTo>
                <a:lnTo>
                  <a:pt x="9113168" y="1610705"/>
                </a:lnTo>
                <a:lnTo>
                  <a:pt x="9112089" y="1624597"/>
                </a:lnTo>
                <a:lnTo>
                  <a:pt x="9113168" y="1633094"/>
                </a:lnTo>
                <a:cubicBezTo>
                  <a:pt x="9109391" y="1637410"/>
                  <a:pt x="9106514" y="1639568"/>
                  <a:pt x="9104536" y="1639568"/>
                </a:cubicBezTo>
                <a:lnTo>
                  <a:pt x="9103457" y="1638489"/>
                </a:lnTo>
                <a:lnTo>
                  <a:pt x="9102378" y="1638489"/>
                </a:lnTo>
                <a:cubicBezTo>
                  <a:pt x="9099860" y="1639928"/>
                  <a:pt x="9093431" y="1641007"/>
                  <a:pt x="9083091" y="1641727"/>
                </a:cubicBezTo>
                <a:cubicBezTo>
                  <a:pt x="9069513" y="1641727"/>
                  <a:pt x="9062724" y="1631746"/>
                  <a:pt x="9062724" y="1611784"/>
                </a:cubicBezTo>
                <a:cubicBezTo>
                  <a:pt x="9062724" y="1607288"/>
                  <a:pt x="9070592" y="1602613"/>
                  <a:pt x="9086328" y="1597757"/>
                </a:cubicBezTo>
                <a:cubicBezTo>
                  <a:pt x="9091273" y="1582741"/>
                  <a:pt x="9096983" y="1575233"/>
                  <a:pt x="9103457" y="1575233"/>
                </a:cubicBezTo>
                <a:close/>
                <a:moveTo>
                  <a:pt x="5764121" y="1575181"/>
                </a:moveTo>
                <a:lnTo>
                  <a:pt x="5764121" y="1576125"/>
                </a:lnTo>
                <a:lnTo>
                  <a:pt x="5766279" y="1576125"/>
                </a:lnTo>
                <a:lnTo>
                  <a:pt x="5766279" y="1575181"/>
                </a:lnTo>
                <a:close/>
                <a:moveTo>
                  <a:pt x="151059" y="1574357"/>
                </a:moveTo>
                <a:lnTo>
                  <a:pt x="147822" y="1577594"/>
                </a:lnTo>
                <a:lnTo>
                  <a:pt x="148901" y="1582854"/>
                </a:lnTo>
                <a:lnTo>
                  <a:pt x="153218" y="1582854"/>
                </a:lnTo>
                <a:lnTo>
                  <a:pt x="155375" y="1580831"/>
                </a:lnTo>
                <a:lnTo>
                  <a:pt x="155375" y="1577594"/>
                </a:lnTo>
                <a:lnTo>
                  <a:pt x="152138" y="1574357"/>
                </a:lnTo>
                <a:close/>
                <a:moveTo>
                  <a:pt x="5768437" y="1574102"/>
                </a:moveTo>
                <a:lnTo>
                  <a:pt x="5768437" y="1575181"/>
                </a:lnTo>
                <a:lnTo>
                  <a:pt x="5770595" y="1575181"/>
                </a:lnTo>
                <a:lnTo>
                  <a:pt x="5770595" y="1574102"/>
                </a:lnTo>
                <a:close/>
                <a:moveTo>
                  <a:pt x="8761966" y="1573833"/>
                </a:moveTo>
                <a:lnTo>
                  <a:pt x="8746860" y="1578149"/>
                </a:lnTo>
                <a:lnTo>
                  <a:pt x="8750097" y="1592176"/>
                </a:lnTo>
                <a:lnTo>
                  <a:pt x="8759808" y="1594334"/>
                </a:lnTo>
                <a:cubicBezTo>
                  <a:pt x="8766822" y="1590378"/>
                  <a:pt x="8771497" y="1586421"/>
                  <a:pt x="8773835" y="1582465"/>
                </a:cubicBezTo>
                <a:close/>
                <a:moveTo>
                  <a:pt x="8179722" y="1573428"/>
                </a:moveTo>
                <a:lnTo>
                  <a:pt x="8174193" y="1577744"/>
                </a:lnTo>
                <a:lnTo>
                  <a:pt x="8169876" y="1576665"/>
                </a:lnTo>
                <a:cubicBezTo>
                  <a:pt x="8167089" y="1578823"/>
                  <a:pt x="8158682" y="1579903"/>
                  <a:pt x="8144655" y="1579903"/>
                </a:cubicBezTo>
                <a:lnTo>
                  <a:pt x="8144655" y="1580981"/>
                </a:lnTo>
                <a:cubicBezTo>
                  <a:pt x="8160031" y="1581342"/>
                  <a:pt x="8167718" y="1584219"/>
                  <a:pt x="8167718" y="1589614"/>
                </a:cubicBezTo>
                <a:lnTo>
                  <a:pt x="8174193" y="1591906"/>
                </a:lnTo>
                <a:lnTo>
                  <a:pt x="8175272" y="1591906"/>
                </a:lnTo>
                <a:cubicBezTo>
                  <a:pt x="8177699" y="1591906"/>
                  <a:pt x="8179902" y="1586107"/>
                  <a:pt x="8181880" y="1574508"/>
                </a:cubicBezTo>
                <a:lnTo>
                  <a:pt x="8181880" y="1573428"/>
                </a:lnTo>
                <a:close/>
                <a:moveTo>
                  <a:pt x="6242915" y="1573428"/>
                </a:moveTo>
                <a:lnTo>
                  <a:pt x="6242915" y="1575586"/>
                </a:lnTo>
                <a:lnTo>
                  <a:pt x="6245073" y="1577743"/>
                </a:lnTo>
                <a:lnTo>
                  <a:pt x="6250468" y="1577743"/>
                </a:lnTo>
                <a:lnTo>
                  <a:pt x="6253705" y="1574507"/>
                </a:lnTo>
                <a:lnTo>
                  <a:pt x="6252626" y="1573428"/>
                </a:lnTo>
                <a:close/>
                <a:moveTo>
                  <a:pt x="4235568" y="1572939"/>
                </a:moveTo>
                <a:lnTo>
                  <a:pt x="4235568" y="1575097"/>
                </a:lnTo>
                <a:lnTo>
                  <a:pt x="4241908" y="1574018"/>
                </a:lnTo>
                <a:lnTo>
                  <a:pt x="4241908" y="1572939"/>
                </a:lnTo>
                <a:close/>
                <a:moveTo>
                  <a:pt x="4173661" y="1571860"/>
                </a:moveTo>
                <a:cubicBezTo>
                  <a:pt x="4166917" y="1574738"/>
                  <a:pt x="4161611" y="1576176"/>
                  <a:pt x="4157745" y="1576176"/>
                </a:cubicBezTo>
                <a:lnTo>
                  <a:pt x="4153429" y="1583594"/>
                </a:lnTo>
                <a:lnTo>
                  <a:pt x="4158824" y="1594249"/>
                </a:lnTo>
                <a:lnTo>
                  <a:pt x="4159903" y="1594249"/>
                </a:lnTo>
                <a:lnTo>
                  <a:pt x="4159903" y="1592091"/>
                </a:lnTo>
                <a:lnTo>
                  <a:pt x="4172716" y="1596407"/>
                </a:lnTo>
                <a:lnTo>
                  <a:pt x="4174740" y="1596407"/>
                </a:lnTo>
                <a:cubicBezTo>
                  <a:pt x="4178696" y="1596407"/>
                  <a:pt x="4181214" y="1590383"/>
                  <a:pt x="4182293" y="1578334"/>
                </a:cubicBezTo>
                <a:close/>
                <a:moveTo>
                  <a:pt x="4716520" y="1571753"/>
                </a:moveTo>
                <a:lnTo>
                  <a:pt x="4712204" y="1577148"/>
                </a:lnTo>
                <a:lnTo>
                  <a:pt x="4713283" y="1578227"/>
                </a:lnTo>
                <a:lnTo>
                  <a:pt x="4720971" y="1578227"/>
                </a:lnTo>
                <a:lnTo>
                  <a:pt x="4722050" y="1572833"/>
                </a:lnTo>
                <a:lnTo>
                  <a:pt x="4722050" y="1571753"/>
                </a:lnTo>
                <a:close/>
                <a:moveTo>
                  <a:pt x="5243381" y="1571539"/>
                </a:moveTo>
                <a:lnTo>
                  <a:pt x="5243381" y="1573697"/>
                </a:lnTo>
                <a:lnTo>
                  <a:pt x="5246618" y="1573697"/>
                </a:lnTo>
                <a:lnTo>
                  <a:pt x="5246618" y="1571539"/>
                </a:lnTo>
                <a:close/>
                <a:moveTo>
                  <a:pt x="88883" y="1571120"/>
                </a:moveTo>
                <a:lnTo>
                  <a:pt x="88883" y="1572199"/>
                </a:lnTo>
                <a:lnTo>
                  <a:pt x="92120" y="1576515"/>
                </a:lnTo>
                <a:lnTo>
                  <a:pt x="92120" y="1571120"/>
                </a:lnTo>
                <a:close/>
                <a:moveTo>
                  <a:pt x="9284595" y="1571052"/>
                </a:moveTo>
                <a:cubicBezTo>
                  <a:pt x="9291069" y="1571052"/>
                  <a:pt x="9299656" y="1576761"/>
                  <a:pt x="9310356" y="1588181"/>
                </a:cubicBezTo>
                <a:cubicBezTo>
                  <a:pt x="9318898" y="1590969"/>
                  <a:pt x="9323169" y="1593081"/>
                  <a:pt x="9323169" y="1594520"/>
                </a:cubicBezTo>
                <a:lnTo>
                  <a:pt x="9322090" y="1599915"/>
                </a:lnTo>
                <a:cubicBezTo>
                  <a:pt x="9325687" y="1601533"/>
                  <a:pt x="9327485" y="1603332"/>
                  <a:pt x="9327485" y="1605310"/>
                </a:cubicBezTo>
                <a:cubicBezTo>
                  <a:pt x="9327485" y="1607648"/>
                  <a:pt x="9325012" y="1610121"/>
                  <a:pt x="9320067" y="1612728"/>
                </a:cubicBezTo>
                <a:cubicBezTo>
                  <a:pt x="9316470" y="1612728"/>
                  <a:pt x="9314672" y="1612054"/>
                  <a:pt x="9314672" y="1610705"/>
                </a:cubicBezTo>
                <a:lnTo>
                  <a:pt x="9309277" y="1611784"/>
                </a:lnTo>
                <a:lnTo>
                  <a:pt x="9308198" y="1611784"/>
                </a:lnTo>
                <a:lnTo>
                  <a:pt x="9303882" y="1610705"/>
                </a:lnTo>
                <a:cubicBezTo>
                  <a:pt x="9295520" y="1614211"/>
                  <a:pt x="9288011" y="1620281"/>
                  <a:pt x="9281358" y="1628913"/>
                </a:cubicBezTo>
                <a:cubicBezTo>
                  <a:pt x="9278750" y="1628913"/>
                  <a:pt x="9275918" y="1630667"/>
                  <a:pt x="9272860" y="1634173"/>
                </a:cubicBezTo>
                <a:lnTo>
                  <a:pt x="9278256" y="1640647"/>
                </a:lnTo>
                <a:lnTo>
                  <a:pt x="9278256" y="1641727"/>
                </a:lnTo>
                <a:cubicBezTo>
                  <a:pt x="9278256" y="1644784"/>
                  <a:pt x="9272860" y="1646582"/>
                  <a:pt x="9262070" y="1647121"/>
                </a:cubicBezTo>
                <a:lnTo>
                  <a:pt x="9259912" y="1649280"/>
                </a:lnTo>
                <a:cubicBezTo>
                  <a:pt x="9258564" y="1649280"/>
                  <a:pt x="9257889" y="1648200"/>
                  <a:pt x="9257889" y="1646043"/>
                </a:cubicBezTo>
                <a:lnTo>
                  <a:pt x="9256810" y="1646043"/>
                </a:lnTo>
                <a:cubicBezTo>
                  <a:pt x="9256810" y="1649998"/>
                  <a:pt x="9249302" y="1654270"/>
                  <a:pt x="9234286" y="1658856"/>
                </a:cubicBezTo>
                <a:cubicBezTo>
                  <a:pt x="9228711" y="1661373"/>
                  <a:pt x="9223676" y="1668160"/>
                  <a:pt x="9219180" y="1679220"/>
                </a:cubicBezTo>
                <a:lnTo>
                  <a:pt x="9219180" y="1681378"/>
                </a:lnTo>
                <a:lnTo>
                  <a:pt x="9233207" y="1681378"/>
                </a:lnTo>
                <a:lnTo>
                  <a:pt x="9236444" y="1679220"/>
                </a:lnTo>
                <a:lnTo>
                  <a:pt x="9240625" y="1679220"/>
                </a:lnTo>
                <a:cubicBezTo>
                  <a:pt x="9244941" y="1682097"/>
                  <a:pt x="9249257" y="1683536"/>
                  <a:pt x="9253573" y="1683536"/>
                </a:cubicBezTo>
                <a:cubicBezTo>
                  <a:pt x="9255012" y="1682097"/>
                  <a:pt x="9259643" y="1681378"/>
                  <a:pt x="9267465" y="1681378"/>
                </a:cubicBezTo>
                <a:cubicBezTo>
                  <a:pt x="9269444" y="1674455"/>
                  <a:pt x="9273715" y="1668385"/>
                  <a:pt x="9280279" y="1663172"/>
                </a:cubicBezTo>
                <a:cubicBezTo>
                  <a:pt x="9280279" y="1656697"/>
                  <a:pt x="9283156" y="1653460"/>
                  <a:pt x="9288911" y="1653460"/>
                </a:cubicBezTo>
                <a:cubicBezTo>
                  <a:pt x="9297273" y="1662812"/>
                  <a:pt x="9304062" y="1667486"/>
                  <a:pt x="9309277" y="1667486"/>
                </a:cubicBezTo>
                <a:lnTo>
                  <a:pt x="9321011" y="1684615"/>
                </a:lnTo>
                <a:lnTo>
                  <a:pt x="9321011" y="1685694"/>
                </a:lnTo>
                <a:cubicBezTo>
                  <a:pt x="9321011" y="1686953"/>
                  <a:pt x="9316740" y="1689111"/>
                  <a:pt x="9308198" y="1692168"/>
                </a:cubicBezTo>
                <a:lnTo>
                  <a:pt x="9304961" y="1690010"/>
                </a:lnTo>
                <a:cubicBezTo>
                  <a:pt x="9301544" y="1692168"/>
                  <a:pt x="9298352" y="1693247"/>
                  <a:pt x="9295385" y="1693247"/>
                </a:cubicBezTo>
                <a:cubicBezTo>
                  <a:pt x="9289630" y="1693247"/>
                  <a:pt x="9286753" y="1692528"/>
                  <a:pt x="9286753" y="1691089"/>
                </a:cubicBezTo>
                <a:lnTo>
                  <a:pt x="9279200" y="1692168"/>
                </a:lnTo>
                <a:lnTo>
                  <a:pt x="9265307" y="1692168"/>
                </a:lnTo>
                <a:lnTo>
                  <a:pt x="9255731" y="1691089"/>
                </a:lnTo>
                <a:lnTo>
                  <a:pt x="9242783" y="1694326"/>
                </a:lnTo>
                <a:cubicBezTo>
                  <a:pt x="9234781" y="1693607"/>
                  <a:pt x="9229790" y="1692168"/>
                  <a:pt x="9227812" y="1690010"/>
                </a:cubicBezTo>
                <a:lnTo>
                  <a:pt x="9226733" y="1690010"/>
                </a:lnTo>
                <a:lnTo>
                  <a:pt x="9218101" y="1694326"/>
                </a:lnTo>
                <a:lnTo>
                  <a:pt x="9218101" y="1695270"/>
                </a:lnTo>
                <a:lnTo>
                  <a:pt x="9219180" y="1708218"/>
                </a:lnTo>
                <a:cubicBezTo>
                  <a:pt x="9217472" y="1708218"/>
                  <a:pt x="9216438" y="1709657"/>
                  <a:pt x="9216078" y="1712534"/>
                </a:cubicBezTo>
                <a:lnTo>
                  <a:pt x="9216078" y="1713613"/>
                </a:lnTo>
                <a:lnTo>
                  <a:pt x="9217157" y="1713613"/>
                </a:lnTo>
                <a:lnTo>
                  <a:pt x="9217157" y="1711455"/>
                </a:lnTo>
                <a:lnTo>
                  <a:pt x="9218101" y="1711455"/>
                </a:lnTo>
                <a:cubicBezTo>
                  <a:pt x="9219540" y="1711455"/>
                  <a:pt x="9220259" y="1712534"/>
                  <a:pt x="9220259" y="1714692"/>
                </a:cubicBezTo>
                <a:lnTo>
                  <a:pt x="9218101" y="1721032"/>
                </a:lnTo>
                <a:lnTo>
                  <a:pt x="9218101" y="1733980"/>
                </a:lnTo>
                <a:lnTo>
                  <a:pt x="9221338" y="1757448"/>
                </a:lnTo>
                <a:lnTo>
                  <a:pt x="9221338" y="1758527"/>
                </a:lnTo>
                <a:cubicBezTo>
                  <a:pt x="9221338" y="1763203"/>
                  <a:pt x="9213470" y="1771070"/>
                  <a:pt x="9197735" y="1782130"/>
                </a:cubicBezTo>
                <a:cubicBezTo>
                  <a:pt x="9197735" y="1783749"/>
                  <a:pt x="9194183" y="1785547"/>
                  <a:pt x="9187080" y="1787525"/>
                </a:cubicBezTo>
                <a:cubicBezTo>
                  <a:pt x="9169906" y="1787525"/>
                  <a:pt x="9161318" y="1784288"/>
                  <a:pt x="9161318" y="1777814"/>
                </a:cubicBezTo>
                <a:lnTo>
                  <a:pt x="9161318" y="1774712"/>
                </a:lnTo>
                <a:lnTo>
                  <a:pt x="9162397" y="1773633"/>
                </a:lnTo>
                <a:lnTo>
                  <a:pt x="9162397" y="1772554"/>
                </a:lnTo>
                <a:cubicBezTo>
                  <a:pt x="9162397" y="1767339"/>
                  <a:pt x="9157767" y="1761629"/>
                  <a:pt x="9148505" y="1755425"/>
                </a:cubicBezTo>
                <a:cubicBezTo>
                  <a:pt x="9147606" y="1752548"/>
                  <a:pt x="9144009" y="1749670"/>
                  <a:pt x="9137715" y="1746793"/>
                </a:cubicBezTo>
                <a:lnTo>
                  <a:pt x="9136636" y="1745714"/>
                </a:lnTo>
                <a:lnTo>
                  <a:pt x="9136636" y="1743556"/>
                </a:lnTo>
                <a:lnTo>
                  <a:pt x="9146347" y="1738161"/>
                </a:lnTo>
                <a:lnTo>
                  <a:pt x="9159160" y="1738161"/>
                </a:lnTo>
                <a:cubicBezTo>
                  <a:pt x="9163476" y="1741757"/>
                  <a:pt x="9166713" y="1743556"/>
                  <a:pt x="9168871" y="1743556"/>
                </a:cubicBezTo>
                <a:lnTo>
                  <a:pt x="9171029" y="1737082"/>
                </a:lnTo>
                <a:lnTo>
                  <a:pt x="9171029" y="1727506"/>
                </a:lnTo>
                <a:lnTo>
                  <a:pt x="9173188" y="1724269"/>
                </a:lnTo>
                <a:lnTo>
                  <a:pt x="9172108" y="1723190"/>
                </a:lnTo>
                <a:lnTo>
                  <a:pt x="9171029" y="1723190"/>
                </a:lnTo>
                <a:lnTo>
                  <a:pt x="9173188" y="1716716"/>
                </a:lnTo>
                <a:lnTo>
                  <a:pt x="9169950" y="1711455"/>
                </a:lnTo>
                <a:lnTo>
                  <a:pt x="9169950" y="1702823"/>
                </a:lnTo>
                <a:lnTo>
                  <a:pt x="9172108" y="1694326"/>
                </a:lnTo>
                <a:lnTo>
                  <a:pt x="9172108" y="1690010"/>
                </a:lnTo>
                <a:lnTo>
                  <a:pt x="9166713" y="1688931"/>
                </a:lnTo>
                <a:lnTo>
                  <a:pt x="9163476" y="1690010"/>
                </a:lnTo>
                <a:lnTo>
                  <a:pt x="9160239" y="1688931"/>
                </a:lnTo>
                <a:lnTo>
                  <a:pt x="9161318" y="1690010"/>
                </a:lnTo>
                <a:lnTo>
                  <a:pt x="9161318" y="1692168"/>
                </a:lnTo>
                <a:lnTo>
                  <a:pt x="9153900" y="1693247"/>
                </a:lnTo>
                <a:lnTo>
                  <a:pt x="9150663" y="1690010"/>
                </a:lnTo>
                <a:lnTo>
                  <a:pt x="9150663" y="1687852"/>
                </a:lnTo>
                <a:cubicBezTo>
                  <a:pt x="9150663" y="1685694"/>
                  <a:pt x="9153496" y="1684615"/>
                  <a:pt x="9159160" y="1684615"/>
                </a:cubicBezTo>
                <a:lnTo>
                  <a:pt x="9168871" y="1683536"/>
                </a:lnTo>
                <a:lnTo>
                  <a:pt x="9169950" y="1680299"/>
                </a:lnTo>
                <a:lnTo>
                  <a:pt x="9168871" y="1679220"/>
                </a:lnTo>
                <a:lnTo>
                  <a:pt x="9169950" y="1673960"/>
                </a:lnTo>
                <a:lnTo>
                  <a:pt x="9169950" y="1672881"/>
                </a:lnTo>
                <a:lnTo>
                  <a:pt x="9167792" y="1663172"/>
                </a:lnTo>
                <a:lnTo>
                  <a:pt x="9169950" y="1661013"/>
                </a:lnTo>
                <a:cubicBezTo>
                  <a:pt x="9166354" y="1660474"/>
                  <a:pt x="9164555" y="1659396"/>
                  <a:pt x="9164555" y="1657776"/>
                </a:cubicBezTo>
                <a:lnTo>
                  <a:pt x="9164555" y="1656697"/>
                </a:lnTo>
                <a:lnTo>
                  <a:pt x="9168871" y="1652516"/>
                </a:lnTo>
                <a:lnTo>
                  <a:pt x="9169950" y="1652516"/>
                </a:lnTo>
                <a:cubicBezTo>
                  <a:pt x="9174356" y="1652516"/>
                  <a:pt x="9179347" y="1653550"/>
                  <a:pt x="9184922" y="1655618"/>
                </a:cubicBezTo>
                <a:lnTo>
                  <a:pt x="9189238" y="1651437"/>
                </a:lnTo>
                <a:lnTo>
                  <a:pt x="9191396" y="1651437"/>
                </a:lnTo>
                <a:lnTo>
                  <a:pt x="9212841" y="1656697"/>
                </a:lnTo>
                <a:lnTo>
                  <a:pt x="9232128" y="1656697"/>
                </a:lnTo>
                <a:lnTo>
                  <a:pt x="9232128" y="1655618"/>
                </a:lnTo>
                <a:lnTo>
                  <a:pt x="9224575" y="1654540"/>
                </a:lnTo>
                <a:lnTo>
                  <a:pt x="9219180" y="1655618"/>
                </a:lnTo>
                <a:lnTo>
                  <a:pt x="9211762" y="1655618"/>
                </a:lnTo>
                <a:lnTo>
                  <a:pt x="9211762" y="1654540"/>
                </a:lnTo>
                <a:cubicBezTo>
                  <a:pt x="9211762" y="1653190"/>
                  <a:pt x="9213201" y="1652516"/>
                  <a:pt x="9216078" y="1652516"/>
                </a:cubicBezTo>
                <a:lnTo>
                  <a:pt x="9213920" y="1650359"/>
                </a:lnTo>
                <a:lnTo>
                  <a:pt x="9218101" y="1637410"/>
                </a:lnTo>
                <a:lnTo>
                  <a:pt x="9217157" y="1636331"/>
                </a:lnTo>
                <a:lnTo>
                  <a:pt x="9216078" y="1636331"/>
                </a:lnTo>
                <a:lnTo>
                  <a:pt x="9199893" y="1637410"/>
                </a:lnTo>
                <a:lnTo>
                  <a:pt x="9196791" y="1636331"/>
                </a:lnTo>
                <a:lnTo>
                  <a:pt x="9193554" y="1637410"/>
                </a:lnTo>
                <a:lnTo>
                  <a:pt x="9171029" y="1636331"/>
                </a:lnTo>
                <a:lnTo>
                  <a:pt x="9162397" y="1636331"/>
                </a:lnTo>
                <a:lnTo>
                  <a:pt x="9157002" y="1633094"/>
                </a:lnTo>
                <a:cubicBezTo>
                  <a:pt x="9151338" y="1633094"/>
                  <a:pt x="9146347" y="1634533"/>
                  <a:pt x="9142031" y="1637410"/>
                </a:cubicBezTo>
                <a:lnTo>
                  <a:pt x="9124902" y="1636331"/>
                </a:lnTo>
                <a:lnTo>
                  <a:pt x="9123823" y="1636331"/>
                </a:lnTo>
                <a:cubicBezTo>
                  <a:pt x="9122025" y="1636331"/>
                  <a:pt x="9120586" y="1633859"/>
                  <a:pt x="9119507" y="1628913"/>
                </a:cubicBezTo>
                <a:lnTo>
                  <a:pt x="9123823" y="1626755"/>
                </a:lnTo>
                <a:lnTo>
                  <a:pt x="9128139" y="1628913"/>
                </a:lnTo>
                <a:lnTo>
                  <a:pt x="9139873" y="1623518"/>
                </a:lnTo>
                <a:lnTo>
                  <a:pt x="9140952" y="1623518"/>
                </a:lnTo>
                <a:cubicBezTo>
                  <a:pt x="9144189" y="1623518"/>
                  <a:pt x="9147426" y="1625676"/>
                  <a:pt x="9150663" y="1629992"/>
                </a:cubicBezTo>
                <a:lnTo>
                  <a:pt x="9153900" y="1629992"/>
                </a:lnTo>
                <a:lnTo>
                  <a:pt x="9164555" y="1625676"/>
                </a:lnTo>
                <a:lnTo>
                  <a:pt x="9178448" y="1626755"/>
                </a:lnTo>
                <a:cubicBezTo>
                  <a:pt x="9178448" y="1625136"/>
                  <a:pt x="9180246" y="1624058"/>
                  <a:pt x="9183843" y="1623518"/>
                </a:cubicBezTo>
                <a:cubicBezTo>
                  <a:pt x="9186720" y="1623518"/>
                  <a:pt x="9193149" y="1625676"/>
                  <a:pt x="9203130" y="1629992"/>
                </a:cubicBezTo>
                <a:lnTo>
                  <a:pt x="9206367" y="1629992"/>
                </a:lnTo>
                <a:lnTo>
                  <a:pt x="9217157" y="1626755"/>
                </a:lnTo>
                <a:lnTo>
                  <a:pt x="9220259" y="1628913"/>
                </a:lnTo>
                <a:lnTo>
                  <a:pt x="9223496" y="1628913"/>
                </a:lnTo>
                <a:cubicBezTo>
                  <a:pt x="9223496" y="1623338"/>
                  <a:pt x="9228172" y="1616909"/>
                  <a:pt x="9237523" y="1609626"/>
                </a:cubicBezTo>
                <a:lnTo>
                  <a:pt x="9238467" y="1609626"/>
                </a:lnTo>
                <a:cubicBezTo>
                  <a:pt x="9240445" y="1609626"/>
                  <a:pt x="9241884" y="1612458"/>
                  <a:pt x="9242783" y="1618123"/>
                </a:cubicBezTo>
                <a:lnTo>
                  <a:pt x="9254652" y="1625676"/>
                </a:lnTo>
                <a:lnTo>
                  <a:pt x="9257889" y="1625676"/>
                </a:lnTo>
                <a:cubicBezTo>
                  <a:pt x="9259418" y="1624777"/>
                  <a:pt x="9262610" y="1617269"/>
                  <a:pt x="9267465" y="1603152"/>
                </a:cubicBezTo>
                <a:lnTo>
                  <a:pt x="9267465" y="1592362"/>
                </a:lnTo>
                <a:cubicBezTo>
                  <a:pt x="9274659" y="1581842"/>
                  <a:pt x="9280369" y="1574738"/>
                  <a:pt x="9284595" y="1571052"/>
                </a:cubicBezTo>
                <a:close/>
                <a:moveTo>
                  <a:pt x="5712599" y="1570865"/>
                </a:moveTo>
                <a:cubicBezTo>
                  <a:pt x="5708732" y="1570865"/>
                  <a:pt x="5705540" y="1573697"/>
                  <a:pt x="5703023" y="1579362"/>
                </a:cubicBezTo>
                <a:lnTo>
                  <a:pt x="5703023" y="1585836"/>
                </a:lnTo>
                <a:cubicBezTo>
                  <a:pt x="5706080" y="1591591"/>
                  <a:pt x="5708598" y="1594468"/>
                  <a:pt x="5710576" y="1594468"/>
                </a:cubicBezTo>
                <a:lnTo>
                  <a:pt x="5714757" y="1581520"/>
                </a:lnTo>
                <a:lnTo>
                  <a:pt x="5712599" y="1579362"/>
                </a:lnTo>
                <a:close/>
                <a:moveTo>
                  <a:pt x="6239678" y="1570191"/>
                </a:moveTo>
                <a:lnTo>
                  <a:pt x="6238599" y="1571270"/>
                </a:lnTo>
                <a:lnTo>
                  <a:pt x="6238599" y="1572349"/>
                </a:lnTo>
                <a:lnTo>
                  <a:pt x="6241836" y="1572349"/>
                </a:lnTo>
                <a:close/>
                <a:moveTo>
                  <a:pt x="1605653" y="1569785"/>
                </a:moveTo>
                <a:lnTo>
                  <a:pt x="1604573" y="1573023"/>
                </a:lnTo>
                <a:lnTo>
                  <a:pt x="1605653" y="1577338"/>
                </a:lnTo>
                <a:lnTo>
                  <a:pt x="1606731" y="1577338"/>
                </a:lnTo>
                <a:lnTo>
                  <a:pt x="1606731" y="1574101"/>
                </a:lnTo>
                <a:lnTo>
                  <a:pt x="1605653" y="1574101"/>
                </a:lnTo>
                <a:lnTo>
                  <a:pt x="1606731" y="1573023"/>
                </a:lnTo>
                <a:lnTo>
                  <a:pt x="1606731" y="1569785"/>
                </a:lnTo>
                <a:close/>
                <a:moveTo>
                  <a:pt x="2094697" y="1569702"/>
                </a:moveTo>
                <a:lnTo>
                  <a:pt x="2094697" y="1572939"/>
                </a:lnTo>
                <a:lnTo>
                  <a:pt x="2096854" y="1572939"/>
                </a:lnTo>
                <a:lnTo>
                  <a:pt x="2096854" y="1569702"/>
                </a:lnTo>
                <a:close/>
                <a:moveTo>
                  <a:pt x="7293028" y="1569317"/>
                </a:moveTo>
                <a:lnTo>
                  <a:pt x="7290870" y="1571475"/>
                </a:lnTo>
                <a:lnTo>
                  <a:pt x="7290870" y="1573633"/>
                </a:lnTo>
                <a:lnTo>
                  <a:pt x="7294107" y="1573633"/>
                </a:lnTo>
                <a:lnTo>
                  <a:pt x="7295186" y="1570396"/>
                </a:lnTo>
                <a:lnTo>
                  <a:pt x="7294107" y="1569317"/>
                </a:lnTo>
                <a:close/>
                <a:moveTo>
                  <a:pt x="77148" y="1568962"/>
                </a:moveTo>
                <a:lnTo>
                  <a:pt x="74990" y="1571120"/>
                </a:lnTo>
                <a:lnTo>
                  <a:pt x="74990" y="1572199"/>
                </a:lnTo>
                <a:lnTo>
                  <a:pt x="78227" y="1573278"/>
                </a:lnTo>
                <a:lnTo>
                  <a:pt x="80386" y="1570041"/>
                </a:lnTo>
                <a:lnTo>
                  <a:pt x="80386" y="1568962"/>
                </a:lnTo>
                <a:close/>
                <a:moveTo>
                  <a:pt x="7130908" y="1568238"/>
                </a:moveTo>
                <a:lnTo>
                  <a:pt x="7122276" y="1573633"/>
                </a:lnTo>
                <a:lnTo>
                  <a:pt x="7120118" y="1573633"/>
                </a:lnTo>
                <a:lnTo>
                  <a:pt x="7116880" y="1571475"/>
                </a:lnTo>
                <a:lnTo>
                  <a:pt x="7107169" y="1571475"/>
                </a:lnTo>
                <a:lnTo>
                  <a:pt x="7106090" y="1574712"/>
                </a:lnTo>
                <a:lnTo>
                  <a:pt x="7109327" y="1582265"/>
                </a:lnTo>
                <a:lnTo>
                  <a:pt x="7109327" y="1590896"/>
                </a:lnTo>
                <a:lnTo>
                  <a:pt x="7107169" y="1594134"/>
                </a:lnTo>
                <a:lnTo>
                  <a:pt x="7108248" y="1598315"/>
                </a:lnTo>
                <a:lnTo>
                  <a:pt x="7107169" y="1602631"/>
                </a:lnTo>
                <a:lnTo>
                  <a:pt x="7109327" y="1614500"/>
                </a:lnTo>
                <a:lnTo>
                  <a:pt x="7108248" y="1618816"/>
                </a:lnTo>
                <a:cubicBezTo>
                  <a:pt x="7108248" y="1628077"/>
                  <a:pt x="7110047" y="1632708"/>
                  <a:pt x="7113643" y="1632708"/>
                </a:cubicBezTo>
                <a:lnTo>
                  <a:pt x="7121197" y="1637024"/>
                </a:lnTo>
                <a:cubicBezTo>
                  <a:pt x="7126951" y="1637024"/>
                  <a:pt x="7129829" y="1634507"/>
                  <a:pt x="7129829" y="1629471"/>
                </a:cubicBezTo>
                <a:lnTo>
                  <a:pt x="7129829" y="1597236"/>
                </a:lnTo>
                <a:lnTo>
                  <a:pt x="7134010" y="1591976"/>
                </a:lnTo>
                <a:lnTo>
                  <a:pt x="7128750" y="1586581"/>
                </a:lnTo>
                <a:cubicBezTo>
                  <a:pt x="7128750" y="1578488"/>
                  <a:pt x="7130863" y="1573813"/>
                  <a:pt x="7135089" y="1572554"/>
                </a:cubicBezTo>
                <a:cubicBezTo>
                  <a:pt x="7134370" y="1569676"/>
                  <a:pt x="7132976" y="1568238"/>
                  <a:pt x="7130908" y="1568238"/>
                </a:cubicBezTo>
                <a:close/>
                <a:moveTo>
                  <a:pt x="8715569" y="1567359"/>
                </a:moveTo>
                <a:cubicBezTo>
                  <a:pt x="8714130" y="1567359"/>
                  <a:pt x="8713411" y="1568438"/>
                  <a:pt x="8713411" y="1570596"/>
                </a:cubicBezTo>
                <a:cubicBezTo>
                  <a:pt x="8715749" y="1576351"/>
                  <a:pt x="8719705" y="1579228"/>
                  <a:pt x="8725280" y="1579228"/>
                </a:cubicBezTo>
                <a:lnTo>
                  <a:pt x="8727438" y="1577070"/>
                </a:lnTo>
                <a:lnTo>
                  <a:pt x="8727438" y="1574912"/>
                </a:lnTo>
                <a:cubicBezTo>
                  <a:pt x="8719525" y="1574912"/>
                  <a:pt x="8715569" y="1572394"/>
                  <a:pt x="8715569" y="1567359"/>
                </a:cubicBezTo>
                <a:close/>
                <a:moveTo>
                  <a:pt x="6264495" y="1566954"/>
                </a:moveTo>
                <a:lnTo>
                  <a:pt x="6265574" y="1566954"/>
                </a:lnTo>
                <a:lnTo>
                  <a:pt x="6265574" y="1567950"/>
                </a:lnTo>
                <a:lnTo>
                  <a:pt x="6264495" y="1567079"/>
                </a:lnTo>
                <a:close/>
                <a:moveTo>
                  <a:pt x="5753331" y="1565470"/>
                </a:moveTo>
                <a:lnTo>
                  <a:pt x="5750229" y="1570865"/>
                </a:lnTo>
                <a:lnTo>
                  <a:pt x="5751308" y="1578283"/>
                </a:lnTo>
                <a:lnTo>
                  <a:pt x="5745913" y="1579362"/>
                </a:lnTo>
                <a:cubicBezTo>
                  <a:pt x="5745913" y="1583678"/>
                  <a:pt x="5748386" y="1586915"/>
                  <a:pt x="5753331" y="1589073"/>
                </a:cubicBezTo>
                <a:lnTo>
                  <a:pt x="5755489" y="1585836"/>
                </a:lnTo>
                <a:lnTo>
                  <a:pt x="5755489" y="1576125"/>
                </a:lnTo>
                <a:lnTo>
                  <a:pt x="5757647" y="1571944"/>
                </a:lnTo>
                <a:cubicBezTo>
                  <a:pt x="5756029" y="1567628"/>
                  <a:pt x="5754590" y="1565470"/>
                  <a:pt x="5753331" y="1565470"/>
                </a:cubicBezTo>
                <a:close/>
                <a:moveTo>
                  <a:pt x="4146011" y="1564442"/>
                </a:moveTo>
                <a:lnTo>
                  <a:pt x="4147090" y="1567679"/>
                </a:lnTo>
                <a:lnTo>
                  <a:pt x="4148169" y="1567679"/>
                </a:lnTo>
                <a:lnTo>
                  <a:pt x="4148169" y="1564442"/>
                </a:lnTo>
                <a:close/>
                <a:moveTo>
                  <a:pt x="8720964" y="1564122"/>
                </a:moveTo>
                <a:lnTo>
                  <a:pt x="8720964" y="1565201"/>
                </a:lnTo>
                <a:lnTo>
                  <a:pt x="8723122" y="1567359"/>
                </a:lnTo>
                <a:lnTo>
                  <a:pt x="8723122" y="1564122"/>
                </a:lnTo>
                <a:close/>
                <a:moveTo>
                  <a:pt x="5778013" y="1563312"/>
                </a:moveTo>
                <a:lnTo>
                  <a:pt x="5774776" y="1574102"/>
                </a:lnTo>
                <a:lnTo>
                  <a:pt x="5776934" y="1574102"/>
                </a:lnTo>
                <a:cubicBezTo>
                  <a:pt x="5776934" y="1568347"/>
                  <a:pt x="5778373" y="1565470"/>
                  <a:pt x="5781250" y="1565470"/>
                </a:cubicBezTo>
                <a:lnTo>
                  <a:pt x="5781250" y="1564391"/>
                </a:lnTo>
                <a:close/>
                <a:moveTo>
                  <a:pt x="4070346" y="1562284"/>
                </a:moveTo>
                <a:lnTo>
                  <a:pt x="4070346" y="1563363"/>
                </a:lnTo>
                <a:lnTo>
                  <a:pt x="4072504" y="1563363"/>
                </a:lnTo>
                <a:lnTo>
                  <a:pt x="4072504" y="1562284"/>
                </a:lnTo>
                <a:close/>
                <a:moveTo>
                  <a:pt x="6232125" y="1561559"/>
                </a:moveTo>
                <a:cubicBezTo>
                  <a:pt x="6232125" y="1562997"/>
                  <a:pt x="6231046" y="1563717"/>
                  <a:pt x="6228888" y="1563717"/>
                </a:cubicBezTo>
                <a:lnTo>
                  <a:pt x="6228888" y="1564796"/>
                </a:lnTo>
                <a:lnTo>
                  <a:pt x="6231046" y="1564796"/>
                </a:lnTo>
                <a:cubicBezTo>
                  <a:pt x="6231046" y="1563357"/>
                  <a:pt x="6232125" y="1562638"/>
                  <a:pt x="6234283" y="1562638"/>
                </a:cubicBezTo>
                <a:lnTo>
                  <a:pt x="6234283" y="1561559"/>
                </a:lnTo>
                <a:close/>
                <a:moveTo>
                  <a:pt x="8743623" y="1560885"/>
                </a:moveTo>
                <a:lnTo>
                  <a:pt x="8741465" y="1563043"/>
                </a:lnTo>
                <a:lnTo>
                  <a:pt x="8741465" y="1564122"/>
                </a:lnTo>
                <a:lnTo>
                  <a:pt x="8744702" y="1565201"/>
                </a:lnTo>
                <a:lnTo>
                  <a:pt x="8745781" y="1564122"/>
                </a:lnTo>
                <a:lnTo>
                  <a:pt x="8745781" y="1563043"/>
                </a:lnTo>
                <a:close/>
                <a:moveTo>
                  <a:pt x="1147224" y="1559670"/>
                </a:moveTo>
                <a:lnTo>
                  <a:pt x="1147224" y="1562906"/>
                </a:lnTo>
                <a:lnTo>
                  <a:pt x="1148303" y="1562906"/>
                </a:lnTo>
                <a:lnTo>
                  <a:pt x="1150461" y="1560749"/>
                </a:lnTo>
                <a:lnTo>
                  <a:pt x="1150461" y="1559670"/>
                </a:lnTo>
                <a:close/>
                <a:moveTo>
                  <a:pt x="645771" y="1559265"/>
                </a:moveTo>
                <a:lnTo>
                  <a:pt x="638487" y="1563311"/>
                </a:lnTo>
                <a:lnTo>
                  <a:pt x="635520" y="1561288"/>
                </a:lnTo>
                <a:cubicBezTo>
                  <a:pt x="630843" y="1563356"/>
                  <a:pt x="625718" y="1564390"/>
                  <a:pt x="620143" y="1564390"/>
                </a:cubicBezTo>
                <a:lnTo>
                  <a:pt x="620143" y="1563311"/>
                </a:lnTo>
                <a:lnTo>
                  <a:pt x="610837" y="1566413"/>
                </a:lnTo>
                <a:lnTo>
                  <a:pt x="608814" y="1562232"/>
                </a:lnTo>
                <a:lnTo>
                  <a:pt x="607735" y="1563311"/>
                </a:lnTo>
                <a:lnTo>
                  <a:pt x="604768" y="1563311"/>
                </a:lnTo>
                <a:lnTo>
                  <a:pt x="601666" y="1561288"/>
                </a:lnTo>
                <a:lnTo>
                  <a:pt x="600586" y="1561288"/>
                </a:lnTo>
                <a:lnTo>
                  <a:pt x="600586" y="1562232"/>
                </a:lnTo>
                <a:lnTo>
                  <a:pt x="602744" y="1562232"/>
                </a:lnTo>
                <a:lnTo>
                  <a:pt x="601666" y="1567357"/>
                </a:lnTo>
                <a:lnTo>
                  <a:pt x="604768" y="1571539"/>
                </a:lnTo>
                <a:lnTo>
                  <a:pt x="602744" y="1582733"/>
                </a:lnTo>
                <a:lnTo>
                  <a:pt x="606791" y="1594063"/>
                </a:lnTo>
                <a:lnTo>
                  <a:pt x="606791" y="1595142"/>
                </a:lnTo>
                <a:lnTo>
                  <a:pt x="603689" y="1606336"/>
                </a:lnTo>
                <a:lnTo>
                  <a:pt x="605712" y="1615508"/>
                </a:lnTo>
                <a:lnTo>
                  <a:pt x="602744" y="1622791"/>
                </a:lnTo>
                <a:lnTo>
                  <a:pt x="603689" y="1625758"/>
                </a:lnTo>
                <a:lnTo>
                  <a:pt x="602744" y="1642213"/>
                </a:lnTo>
                <a:lnTo>
                  <a:pt x="602744" y="1645315"/>
                </a:lnTo>
                <a:cubicBezTo>
                  <a:pt x="602744" y="1648193"/>
                  <a:pt x="604093" y="1650216"/>
                  <a:pt x="606791" y="1651385"/>
                </a:cubicBezTo>
                <a:lnTo>
                  <a:pt x="607735" y="1650441"/>
                </a:lnTo>
                <a:lnTo>
                  <a:pt x="615962" y="1650441"/>
                </a:lnTo>
                <a:lnTo>
                  <a:pt x="617041" y="1651385"/>
                </a:lnTo>
                <a:lnTo>
                  <a:pt x="617986" y="1651385"/>
                </a:lnTo>
                <a:lnTo>
                  <a:pt x="621088" y="1648283"/>
                </a:lnTo>
                <a:lnTo>
                  <a:pt x="631339" y="1648283"/>
                </a:lnTo>
                <a:lnTo>
                  <a:pt x="635520" y="1651385"/>
                </a:lnTo>
                <a:lnTo>
                  <a:pt x="643613" y="1648283"/>
                </a:lnTo>
                <a:lnTo>
                  <a:pt x="653863" y="1649362"/>
                </a:lnTo>
                <a:lnTo>
                  <a:pt x="662091" y="1648283"/>
                </a:lnTo>
                <a:cubicBezTo>
                  <a:pt x="662630" y="1650351"/>
                  <a:pt x="665371" y="1651385"/>
                  <a:pt x="670318" y="1651385"/>
                </a:cubicBezTo>
                <a:lnTo>
                  <a:pt x="674364" y="1650441"/>
                </a:lnTo>
                <a:lnTo>
                  <a:pt x="678545" y="1651385"/>
                </a:lnTo>
                <a:lnTo>
                  <a:pt x="679490" y="1651385"/>
                </a:lnTo>
                <a:lnTo>
                  <a:pt x="683671" y="1649362"/>
                </a:lnTo>
                <a:lnTo>
                  <a:pt x="681513" y="1643157"/>
                </a:lnTo>
                <a:cubicBezTo>
                  <a:pt x="683220" y="1635874"/>
                  <a:pt x="684615" y="1632143"/>
                  <a:pt x="685694" y="1631963"/>
                </a:cubicBezTo>
                <a:lnTo>
                  <a:pt x="684615" y="1630884"/>
                </a:lnTo>
                <a:lnTo>
                  <a:pt x="684615" y="1629940"/>
                </a:lnTo>
                <a:lnTo>
                  <a:pt x="685694" y="1609439"/>
                </a:lnTo>
                <a:lnTo>
                  <a:pt x="686638" y="1609439"/>
                </a:lnTo>
                <a:lnTo>
                  <a:pt x="682592" y="1599188"/>
                </a:lnTo>
                <a:lnTo>
                  <a:pt x="685694" y="1590017"/>
                </a:lnTo>
                <a:cubicBezTo>
                  <a:pt x="685694" y="1584891"/>
                  <a:pt x="684299" y="1581115"/>
                  <a:pt x="681513" y="1578687"/>
                </a:cubicBezTo>
                <a:lnTo>
                  <a:pt x="681513" y="1576664"/>
                </a:lnTo>
                <a:cubicBezTo>
                  <a:pt x="681513" y="1574955"/>
                  <a:pt x="682905" y="1573921"/>
                  <a:pt x="685694" y="1573562"/>
                </a:cubicBezTo>
                <a:lnTo>
                  <a:pt x="685694" y="1571539"/>
                </a:lnTo>
                <a:lnTo>
                  <a:pt x="683671" y="1565334"/>
                </a:lnTo>
                <a:lnTo>
                  <a:pt x="681513" y="1563311"/>
                </a:lnTo>
                <a:lnTo>
                  <a:pt x="658044" y="1564390"/>
                </a:lnTo>
                <a:cubicBezTo>
                  <a:pt x="649861" y="1562502"/>
                  <a:pt x="645771" y="1560794"/>
                  <a:pt x="645771" y="1559265"/>
                </a:cubicBezTo>
                <a:close/>
                <a:moveTo>
                  <a:pt x="9199893" y="1559183"/>
                </a:moveTo>
                <a:lnTo>
                  <a:pt x="9199893" y="1562420"/>
                </a:lnTo>
                <a:lnTo>
                  <a:pt x="9200972" y="1562420"/>
                </a:lnTo>
                <a:lnTo>
                  <a:pt x="9200972" y="1559183"/>
                </a:lnTo>
                <a:close/>
                <a:moveTo>
                  <a:pt x="4067109" y="1558103"/>
                </a:moveTo>
                <a:lnTo>
                  <a:pt x="4067109" y="1561205"/>
                </a:lnTo>
                <a:lnTo>
                  <a:pt x="4068188" y="1561205"/>
                </a:lnTo>
                <a:lnTo>
                  <a:pt x="4068188" y="1558103"/>
                </a:lnTo>
                <a:close/>
                <a:moveTo>
                  <a:pt x="5780171" y="1557917"/>
                </a:moveTo>
                <a:lnTo>
                  <a:pt x="5780171" y="1560075"/>
                </a:lnTo>
                <a:lnTo>
                  <a:pt x="5781250" y="1558996"/>
                </a:lnTo>
                <a:lnTo>
                  <a:pt x="5782329" y="1558996"/>
                </a:lnTo>
                <a:lnTo>
                  <a:pt x="5785566" y="1560075"/>
                </a:lnTo>
                <a:lnTo>
                  <a:pt x="5785566" y="1557917"/>
                </a:lnTo>
                <a:close/>
                <a:moveTo>
                  <a:pt x="6245073" y="1557243"/>
                </a:moveTo>
                <a:lnTo>
                  <a:pt x="6245073" y="1558322"/>
                </a:lnTo>
                <a:lnTo>
                  <a:pt x="6247231" y="1558322"/>
                </a:lnTo>
                <a:lnTo>
                  <a:pt x="6247231" y="1557243"/>
                </a:lnTo>
                <a:close/>
                <a:moveTo>
                  <a:pt x="3691360" y="1557242"/>
                </a:moveTo>
                <a:lnTo>
                  <a:pt x="3687044" y="1560479"/>
                </a:lnTo>
                <a:lnTo>
                  <a:pt x="3685965" y="1560479"/>
                </a:lnTo>
                <a:lnTo>
                  <a:pt x="3684886" y="1559400"/>
                </a:lnTo>
                <a:lnTo>
                  <a:pt x="3683807" y="1559400"/>
                </a:lnTo>
                <a:cubicBezTo>
                  <a:pt x="3683807" y="1560659"/>
                  <a:pt x="3681649" y="1562457"/>
                  <a:pt x="3677333" y="1564795"/>
                </a:cubicBezTo>
                <a:lnTo>
                  <a:pt x="3677333" y="1566009"/>
                </a:lnTo>
                <a:lnTo>
                  <a:pt x="3679491" y="1566009"/>
                </a:lnTo>
                <a:cubicBezTo>
                  <a:pt x="3681828" y="1563581"/>
                  <a:pt x="3686549" y="1561019"/>
                  <a:pt x="3693653" y="1558321"/>
                </a:cubicBezTo>
                <a:lnTo>
                  <a:pt x="3693653" y="1557242"/>
                </a:lnTo>
                <a:close/>
                <a:moveTo>
                  <a:pt x="596540" y="1557242"/>
                </a:moveTo>
                <a:lnTo>
                  <a:pt x="596540" y="1558186"/>
                </a:lnTo>
                <a:lnTo>
                  <a:pt x="598563" y="1558186"/>
                </a:lnTo>
                <a:lnTo>
                  <a:pt x="598563" y="1557242"/>
                </a:lnTo>
                <a:close/>
                <a:moveTo>
                  <a:pt x="8608882" y="1556569"/>
                </a:moveTo>
                <a:lnTo>
                  <a:pt x="8607803" y="1561963"/>
                </a:lnTo>
                <a:lnTo>
                  <a:pt x="8607803" y="1563043"/>
                </a:lnTo>
                <a:lnTo>
                  <a:pt x="8612119" y="1563043"/>
                </a:lnTo>
                <a:lnTo>
                  <a:pt x="8614277" y="1556569"/>
                </a:lnTo>
                <a:close/>
                <a:moveTo>
                  <a:pt x="2650421" y="1555865"/>
                </a:moveTo>
                <a:lnTo>
                  <a:pt x="2650421" y="1559102"/>
                </a:lnTo>
                <a:lnTo>
                  <a:pt x="2652580" y="1561260"/>
                </a:lnTo>
                <a:lnTo>
                  <a:pt x="2654737" y="1561260"/>
                </a:lnTo>
                <a:lnTo>
                  <a:pt x="2656896" y="1559102"/>
                </a:lnTo>
                <a:lnTo>
                  <a:pt x="2656896" y="1556944"/>
                </a:lnTo>
                <a:lnTo>
                  <a:pt x="2651500" y="1555865"/>
                </a:lnTo>
                <a:close/>
                <a:moveTo>
                  <a:pt x="2089302" y="1555810"/>
                </a:moveTo>
                <a:lnTo>
                  <a:pt x="2087143" y="1557967"/>
                </a:lnTo>
                <a:lnTo>
                  <a:pt x="2087143" y="1560125"/>
                </a:lnTo>
                <a:lnTo>
                  <a:pt x="2090381" y="1563228"/>
                </a:lnTo>
                <a:lnTo>
                  <a:pt x="2092538" y="1560125"/>
                </a:lnTo>
                <a:lnTo>
                  <a:pt x="2092538" y="1557967"/>
                </a:lnTo>
                <a:lnTo>
                  <a:pt x="2090381" y="1555810"/>
                </a:lnTo>
                <a:close/>
                <a:moveTo>
                  <a:pt x="4063872" y="1554866"/>
                </a:moveTo>
                <a:lnTo>
                  <a:pt x="4066030" y="1557024"/>
                </a:lnTo>
                <a:lnTo>
                  <a:pt x="4066030" y="1554866"/>
                </a:lnTo>
                <a:close/>
                <a:moveTo>
                  <a:pt x="1578678" y="1554544"/>
                </a:moveTo>
                <a:lnTo>
                  <a:pt x="1578678" y="1558860"/>
                </a:lnTo>
                <a:lnTo>
                  <a:pt x="1579756" y="1559939"/>
                </a:lnTo>
                <a:lnTo>
                  <a:pt x="1579756" y="1561018"/>
                </a:lnTo>
                <a:lnTo>
                  <a:pt x="1582994" y="1559939"/>
                </a:lnTo>
                <a:lnTo>
                  <a:pt x="1582994" y="1556702"/>
                </a:lnTo>
                <a:lnTo>
                  <a:pt x="1580836" y="1554544"/>
                </a:lnTo>
                <a:close/>
                <a:moveTo>
                  <a:pt x="6239678" y="1554006"/>
                </a:moveTo>
                <a:lnTo>
                  <a:pt x="6248310" y="1554006"/>
                </a:lnTo>
                <a:lnTo>
                  <a:pt x="6264495" y="1567079"/>
                </a:lnTo>
                <a:lnTo>
                  <a:pt x="6264495" y="1570191"/>
                </a:lnTo>
                <a:lnTo>
                  <a:pt x="6265574" y="1570191"/>
                </a:lnTo>
                <a:lnTo>
                  <a:pt x="6265574" y="1567950"/>
                </a:lnTo>
                <a:lnTo>
                  <a:pt x="6276364" y="1576665"/>
                </a:lnTo>
                <a:lnTo>
                  <a:pt x="6275285" y="1577743"/>
                </a:lnTo>
                <a:lnTo>
                  <a:pt x="6275285" y="1578823"/>
                </a:lnTo>
                <a:lnTo>
                  <a:pt x="6276364" y="1579902"/>
                </a:lnTo>
                <a:cubicBezTo>
                  <a:pt x="6276364" y="1601841"/>
                  <a:pt x="6269531" y="1616947"/>
                  <a:pt x="6255863" y="1625219"/>
                </a:cubicBezTo>
                <a:lnTo>
                  <a:pt x="6240757" y="1640326"/>
                </a:lnTo>
                <a:lnTo>
                  <a:pt x="6232125" y="1642484"/>
                </a:lnTo>
                <a:cubicBezTo>
                  <a:pt x="6227090" y="1640685"/>
                  <a:pt x="6224572" y="1639247"/>
                  <a:pt x="6224572" y="1638167"/>
                </a:cubicBezTo>
                <a:lnTo>
                  <a:pt x="6224572" y="1637089"/>
                </a:lnTo>
                <a:cubicBezTo>
                  <a:pt x="6236082" y="1627378"/>
                  <a:pt x="6241836" y="1620185"/>
                  <a:pt x="6241836" y="1615509"/>
                </a:cubicBezTo>
                <a:cubicBezTo>
                  <a:pt x="6237520" y="1612092"/>
                  <a:pt x="6232845" y="1609934"/>
                  <a:pt x="6227809" y="1609035"/>
                </a:cubicBezTo>
                <a:lnTo>
                  <a:pt x="6227809" y="1607956"/>
                </a:lnTo>
                <a:lnTo>
                  <a:pt x="6228888" y="1606877"/>
                </a:lnTo>
                <a:lnTo>
                  <a:pt x="6228888" y="1605798"/>
                </a:lnTo>
                <a:cubicBezTo>
                  <a:pt x="6220256" y="1605798"/>
                  <a:pt x="6215940" y="1599324"/>
                  <a:pt x="6215940" y="1586376"/>
                </a:cubicBezTo>
                <a:lnTo>
                  <a:pt x="6215940" y="1574507"/>
                </a:lnTo>
                <a:cubicBezTo>
                  <a:pt x="6215940" y="1572889"/>
                  <a:pt x="6217739" y="1571809"/>
                  <a:pt x="6221335" y="1571270"/>
                </a:cubicBezTo>
                <a:lnTo>
                  <a:pt x="6220256" y="1570191"/>
                </a:lnTo>
                <a:lnTo>
                  <a:pt x="6220256" y="1569112"/>
                </a:lnTo>
                <a:cubicBezTo>
                  <a:pt x="6223853" y="1563357"/>
                  <a:pt x="6230327" y="1559041"/>
                  <a:pt x="6239678" y="1556164"/>
                </a:cubicBezTo>
                <a:close/>
                <a:moveTo>
                  <a:pt x="5263073" y="1554006"/>
                </a:moveTo>
                <a:lnTo>
                  <a:pt x="5263073" y="1555084"/>
                </a:lnTo>
                <a:lnTo>
                  <a:pt x="5266310" y="1555084"/>
                </a:lnTo>
                <a:lnTo>
                  <a:pt x="5266310" y="1554006"/>
                </a:lnTo>
                <a:close/>
                <a:moveTo>
                  <a:pt x="3754077" y="1554005"/>
                </a:moveTo>
                <a:lnTo>
                  <a:pt x="3755156" y="1554005"/>
                </a:lnTo>
                <a:cubicBezTo>
                  <a:pt x="3760281" y="1554005"/>
                  <a:pt x="3769318" y="1560884"/>
                  <a:pt x="3782266" y="1574641"/>
                </a:cubicBezTo>
                <a:cubicBezTo>
                  <a:pt x="3784424" y="1574641"/>
                  <a:pt x="3785503" y="1575360"/>
                  <a:pt x="3785503" y="1576799"/>
                </a:cubicBezTo>
                <a:lnTo>
                  <a:pt x="3785503" y="1580036"/>
                </a:lnTo>
                <a:lnTo>
                  <a:pt x="3780108" y="1578957"/>
                </a:lnTo>
                <a:lnTo>
                  <a:pt x="3777950" y="1581115"/>
                </a:lnTo>
                <a:lnTo>
                  <a:pt x="3773634" y="1581115"/>
                </a:lnTo>
                <a:lnTo>
                  <a:pt x="3752998" y="1578957"/>
                </a:lnTo>
                <a:lnTo>
                  <a:pt x="3732497" y="1578957"/>
                </a:lnTo>
                <a:cubicBezTo>
                  <a:pt x="3729799" y="1581115"/>
                  <a:pt x="3727281" y="1582194"/>
                  <a:pt x="3724944" y="1582194"/>
                </a:cubicBezTo>
                <a:lnTo>
                  <a:pt x="3722786" y="1578957"/>
                </a:lnTo>
                <a:lnTo>
                  <a:pt x="3724944" y="1576799"/>
                </a:lnTo>
                <a:lnTo>
                  <a:pt x="3731418" y="1576799"/>
                </a:lnTo>
                <a:lnTo>
                  <a:pt x="3731418" y="1571404"/>
                </a:lnTo>
                <a:cubicBezTo>
                  <a:pt x="3739150" y="1562682"/>
                  <a:pt x="3745984" y="1558321"/>
                  <a:pt x="3751919" y="1558321"/>
                </a:cubicBezTo>
                <a:lnTo>
                  <a:pt x="3755156" y="1559400"/>
                </a:lnTo>
                <a:lnTo>
                  <a:pt x="3756235" y="1559400"/>
                </a:lnTo>
                <a:lnTo>
                  <a:pt x="3756235" y="1558321"/>
                </a:lnTo>
                <a:cubicBezTo>
                  <a:pt x="3753357" y="1558321"/>
                  <a:pt x="3751919" y="1557602"/>
                  <a:pt x="3751919" y="1556163"/>
                </a:cubicBezTo>
                <a:close/>
                <a:moveTo>
                  <a:pt x="3695811" y="1554005"/>
                </a:moveTo>
                <a:lnTo>
                  <a:pt x="3694732" y="1555084"/>
                </a:lnTo>
                <a:lnTo>
                  <a:pt x="3694732" y="1556163"/>
                </a:lnTo>
                <a:lnTo>
                  <a:pt x="3695811" y="1556163"/>
                </a:lnTo>
                <a:lnTo>
                  <a:pt x="3700127" y="1555084"/>
                </a:lnTo>
                <a:lnTo>
                  <a:pt x="3700127" y="1554005"/>
                </a:lnTo>
                <a:close/>
                <a:moveTo>
                  <a:pt x="8280340" y="1553737"/>
                </a:moveTo>
                <a:lnTo>
                  <a:pt x="8280340" y="1554816"/>
                </a:lnTo>
                <a:lnTo>
                  <a:pt x="8282498" y="1554816"/>
                </a:lnTo>
                <a:lnTo>
                  <a:pt x="8282498" y="1553737"/>
                </a:lnTo>
                <a:close/>
                <a:moveTo>
                  <a:pt x="1575441" y="1553465"/>
                </a:moveTo>
                <a:lnTo>
                  <a:pt x="1575441" y="1554544"/>
                </a:lnTo>
                <a:lnTo>
                  <a:pt x="1577598" y="1554544"/>
                </a:lnTo>
                <a:lnTo>
                  <a:pt x="1577598" y="1553465"/>
                </a:lnTo>
                <a:close/>
                <a:moveTo>
                  <a:pt x="1566808" y="1553465"/>
                </a:moveTo>
                <a:lnTo>
                  <a:pt x="1566808" y="1555623"/>
                </a:lnTo>
                <a:lnTo>
                  <a:pt x="1567888" y="1554544"/>
                </a:lnTo>
                <a:lnTo>
                  <a:pt x="1568966" y="1554544"/>
                </a:lnTo>
                <a:lnTo>
                  <a:pt x="1574361" y="1555623"/>
                </a:lnTo>
                <a:lnTo>
                  <a:pt x="1572203" y="1553465"/>
                </a:lnTo>
                <a:close/>
                <a:moveTo>
                  <a:pt x="688661" y="1553061"/>
                </a:moveTo>
                <a:lnTo>
                  <a:pt x="688661" y="1554140"/>
                </a:lnTo>
                <a:lnTo>
                  <a:pt x="691762" y="1555084"/>
                </a:lnTo>
                <a:lnTo>
                  <a:pt x="691762" y="1553061"/>
                </a:lnTo>
                <a:close/>
                <a:moveTo>
                  <a:pt x="5177697" y="1552926"/>
                </a:moveTo>
                <a:lnTo>
                  <a:pt x="5179855" y="1555084"/>
                </a:lnTo>
                <a:lnTo>
                  <a:pt x="5184171" y="1555084"/>
                </a:lnTo>
                <a:lnTo>
                  <a:pt x="5184171" y="1554006"/>
                </a:lnTo>
                <a:close/>
                <a:moveTo>
                  <a:pt x="5164479" y="1552926"/>
                </a:moveTo>
                <a:lnTo>
                  <a:pt x="5164479" y="1556164"/>
                </a:lnTo>
                <a:lnTo>
                  <a:pt x="5165558" y="1556164"/>
                </a:lnTo>
                <a:lnTo>
                  <a:pt x="5167716" y="1554006"/>
                </a:lnTo>
                <a:lnTo>
                  <a:pt x="5167716" y="1552926"/>
                </a:lnTo>
                <a:close/>
                <a:moveTo>
                  <a:pt x="8273731" y="1550500"/>
                </a:moveTo>
                <a:cubicBezTo>
                  <a:pt x="8273731" y="1552118"/>
                  <a:pt x="8271573" y="1553557"/>
                  <a:pt x="8267257" y="1554816"/>
                </a:cubicBezTo>
                <a:cubicBezTo>
                  <a:pt x="8267257" y="1557603"/>
                  <a:pt x="8263210" y="1561605"/>
                  <a:pt x="8255118" y="1566820"/>
                </a:cubicBezTo>
                <a:lnTo>
                  <a:pt x="8255118" y="1567898"/>
                </a:lnTo>
                <a:lnTo>
                  <a:pt x="8257411" y="1567898"/>
                </a:lnTo>
                <a:lnTo>
                  <a:pt x="8257411" y="1568978"/>
                </a:lnTo>
                <a:cubicBezTo>
                  <a:pt x="8266312" y="1568978"/>
                  <a:pt x="8273596" y="1563178"/>
                  <a:pt x="8279261" y="1551579"/>
                </a:cubicBezTo>
                <a:lnTo>
                  <a:pt x="8278182" y="1550500"/>
                </a:lnTo>
                <a:close/>
                <a:moveTo>
                  <a:pt x="2656896" y="1550471"/>
                </a:moveTo>
                <a:lnTo>
                  <a:pt x="2656896" y="1551549"/>
                </a:lnTo>
                <a:lnTo>
                  <a:pt x="2659054" y="1551549"/>
                </a:lnTo>
                <a:lnTo>
                  <a:pt x="2659054" y="1550471"/>
                </a:lnTo>
                <a:close/>
                <a:moveTo>
                  <a:pt x="9196791" y="1547449"/>
                </a:moveTo>
                <a:lnTo>
                  <a:pt x="9194633" y="1551630"/>
                </a:lnTo>
                <a:lnTo>
                  <a:pt x="9194633" y="1552709"/>
                </a:lnTo>
                <a:lnTo>
                  <a:pt x="9195712" y="1552709"/>
                </a:lnTo>
                <a:cubicBezTo>
                  <a:pt x="9195712" y="1549921"/>
                  <a:pt x="9197105" y="1548528"/>
                  <a:pt x="9199893" y="1548528"/>
                </a:cubicBezTo>
                <a:lnTo>
                  <a:pt x="9199893" y="1547449"/>
                </a:lnTo>
                <a:close/>
                <a:moveTo>
                  <a:pt x="4257958" y="1547448"/>
                </a:moveTo>
                <a:lnTo>
                  <a:pt x="4257958" y="1548392"/>
                </a:lnTo>
                <a:lnTo>
                  <a:pt x="4261195" y="1548392"/>
                </a:lnTo>
                <a:lnTo>
                  <a:pt x="4261195" y="1547448"/>
                </a:lnTo>
                <a:close/>
                <a:moveTo>
                  <a:pt x="1232330" y="1546721"/>
                </a:moveTo>
                <a:lnTo>
                  <a:pt x="1236647" y="1546721"/>
                </a:lnTo>
                <a:cubicBezTo>
                  <a:pt x="1238085" y="1546721"/>
                  <a:pt x="1240603" y="1549958"/>
                  <a:pt x="1244200" y="1556433"/>
                </a:cubicBezTo>
                <a:cubicBezTo>
                  <a:pt x="1245818" y="1556433"/>
                  <a:pt x="1249056" y="1559310"/>
                  <a:pt x="1253912" y="1565065"/>
                </a:cubicBezTo>
                <a:cubicBezTo>
                  <a:pt x="1259845" y="1566683"/>
                  <a:pt x="1265960" y="1570640"/>
                  <a:pt x="1272255" y="1576934"/>
                </a:cubicBezTo>
                <a:lnTo>
                  <a:pt x="1272255" y="1579092"/>
                </a:lnTo>
                <a:lnTo>
                  <a:pt x="1270096" y="1581249"/>
                </a:lnTo>
                <a:lnTo>
                  <a:pt x="1269017" y="1581249"/>
                </a:lnTo>
                <a:lnTo>
                  <a:pt x="1263622" y="1580171"/>
                </a:lnTo>
                <a:cubicBezTo>
                  <a:pt x="1263622" y="1582688"/>
                  <a:pt x="1261464" y="1584487"/>
                  <a:pt x="1257148" y="1585566"/>
                </a:cubicBezTo>
                <a:lnTo>
                  <a:pt x="1244200" y="1583408"/>
                </a:lnTo>
                <a:cubicBezTo>
                  <a:pt x="1243121" y="1586285"/>
                  <a:pt x="1242042" y="1587724"/>
                  <a:pt x="1240964" y="1587724"/>
                </a:cubicBezTo>
                <a:lnTo>
                  <a:pt x="1239884" y="1587724"/>
                </a:lnTo>
                <a:cubicBezTo>
                  <a:pt x="1237725" y="1587724"/>
                  <a:pt x="1236647" y="1585566"/>
                  <a:pt x="1236647" y="1581249"/>
                </a:cubicBezTo>
                <a:lnTo>
                  <a:pt x="1231251" y="1580171"/>
                </a:lnTo>
                <a:lnTo>
                  <a:pt x="1226936" y="1583408"/>
                </a:lnTo>
                <a:lnTo>
                  <a:pt x="1218304" y="1581249"/>
                </a:lnTo>
                <a:lnTo>
                  <a:pt x="1213987" y="1582329"/>
                </a:lnTo>
                <a:lnTo>
                  <a:pt x="1213987" y="1583408"/>
                </a:lnTo>
                <a:lnTo>
                  <a:pt x="1217224" y="1587724"/>
                </a:lnTo>
                <a:lnTo>
                  <a:pt x="1217224" y="1594197"/>
                </a:lnTo>
                <a:cubicBezTo>
                  <a:pt x="1217224" y="1597165"/>
                  <a:pt x="1215426" y="1600717"/>
                  <a:pt x="1211830" y="1604853"/>
                </a:cubicBezTo>
                <a:lnTo>
                  <a:pt x="1211830" y="1608090"/>
                </a:lnTo>
                <a:cubicBezTo>
                  <a:pt x="1214707" y="1608449"/>
                  <a:pt x="1216145" y="1609528"/>
                  <a:pt x="1216145" y="1611327"/>
                </a:cubicBezTo>
                <a:lnTo>
                  <a:pt x="1216145" y="1616722"/>
                </a:lnTo>
                <a:lnTo>
                  <a:pt x="1213987" y="1629670"/>
                </a:lnTo>
                <a:lnTo>
                  <a:pt x="1216145" y="1633986"/>
                </a:lnTo>
                <a:lnTo>
                  <a:pt x="1212908" y="1644776"/>
                </a:lnTo>
                <a:lnTo>
                  <a:pt x="1212908" y="1646934"/>
                </a:lnTo>
                <a:cubicBezTo>
                  <a:pt x="1215786" y="1649811"/>
                  <a:pt x="1217224" y="1653767"/>
                  <a:pt x="1217224" y="1658803"/>
                </a:cubicBezTo>
                <a:lnTo>
                  <a:pt x="1218304" y="1658803"/>
                </a:lnTo>
                <a:cubicBezTo>
                  <a:pt x="1221899" y="1658803"/>
                  <a:pt x="1224778" y="1656285"/>
                  <a:pt x="1226936" y="1651250"/>
                </a:cubicBezTo>
                <a:cubicBezTo>
                  <a:pt x="1232150" y="1648372"/>
                  <a:pt x="1237906" y="1643337"/>
                  <a:pt x="1244200" y="1636144"/>
                </a:cubicBezTo>
                <a:lnTo>
                  <a:pt x="1249595" y="1636144"/>
                </a:lnTo>
                <a:cubicBezTo>
                  <a:pt x="1259486" y="1649991"/>
                  <a:pt x="1269196" y="1661141"/>
                  <a:pt x="1278728" y="1669593"/>
                </a:cubicBezTo>
                <a:cubicBezTo>
                  <a:pt x="1278728" y="1671031"/>
                  <a:pt x="1276570" y="1672110"/>
                  <a:pt x="1272255" y="1672830"/>
                </a:cubicBezTo>
                <a:lnTo>
                  <a:pt x="1264701" y="1668514"/>
                </a:lnTo>
                <a:lnTo>
                  <a:pt x="1261464" y="1668514"/>
                </a:lnTo>
                <a:cubicBezTo>
                  <a:pt x="1256428" y="1672110"/>
                  <a:pt x="1251752" y="1673909"/>
                  <a:pt x="1247437" y="1673909"/>
                </a:cubicBezTo>
                <a:lnTo>
                  <a:pt x="1217224" y="1671751"/>
                </a:lnTo>
                <a:lnTo>
                  <a:pt x="1217224" y="1695489"/>
                </a:lnTo>
                <a:cubicBezTo>
                  <a:pt x="1217224" y="1699625"/>
                  <a:pt x="1215426" y="1703941"/>
                  <a:pt x="1211830" y="1708437"/>
                </a:cubicBezTo>
                <a:lnTo>
                  <a:pt x="1211830" y="1711674"/>
                </a:lnTo>
                <a:cubicBezTo>
                  <a:pt x="1211830" y="1713113"/>
                  <a:pt x="1212908" y="1713832"/>
                  <a:pt x="1215066" y="1713832"/>
                </a:cubicBezTo>
                <a:lnTo>
                  <a:pt x="1216145" y="1714911"/>
                </a:lnTo>
                <a:lnTo>
                  <a:pt x="1216145" y="1722464"/>
                </a:lnTo>
                <a:lnTo>
                  <a:pt x="1212908" y="1727859"/>
                </a:lnTo>
                <a:lnTo>
                  <a:pt x="1216145" y="1734198"/>
                </a:lnTo>
                <a:lnTo>
                  <a:pt x="1216145" y="1736356"/>
                </a:lnTo>
                <a:lnTo>
                  <a:pt x="1213987" y="1744988"/>
                </a:lnTo>
                <a:lnTo>
                  <a:pt x="1217224" y="1754699"/>
                </a:lnTo>
                <a:cubicBezTo>
                  <a:pt x="1217224" y="1764770"/>
                  <a:pt x="1215426" y="1771963"/>
                  <a:pt x="1211830" y="1776279"/>
                </a:cubicBezTo>
                <a:cubicBezTo>
                  <a:pt x="1211830" y="1783652"/>
                  <a:pt x="1209356" y="1788688"/>
                  <a:pt x="1204411" y="1791385"/>
                </a:cubicBezTo>
                <a:cubicBezTo>
                  <a:pt x="1204411" y="1794263"/>
                  <a:pt x="1203332" y="1795701"/>
                  <a:pt x="1201175" y="1795701"/>
                </a:cubicBezTo>
                <a:lnTo>
                  <a:pt x="1197938" y="1792464"/>
                </a:lnTo>
                <a:lnTo>
                  <a:pt x="1181752" y="1793543"/>
                </a:lnTo>
                <a:lnTo>
                  <a:pt x="1177436" y="1793543"/>
                </a:lnTo>
                <a:cubicBezTo>
                  <a:pt x="1173480" y="1793543"/>
                  <a:pt x="1169883" y="1790306"/>
                  <a:pt x="1166646" y="1783833"/>
                </a:cubicBezTo>
                <a:lnTo>
                  <a:pt x="1167725" y="1777358"/>
                </a:lnTo>
                <a:lnTo>
                  <a:pt x="1166646" y="1770884"/>
                </a:lnTo>
                <a:lnTo>
                  <a:pt x="1169883" y="1757936"/>
                </a:lnTo>
                <a:lnTo>
                  <a:pt x="1163409" y="1741751"/>
                </a:lnTo>
                <a:lnTo>
                  <a:pt x="1163409" y="1738514"/>
                </a:lnTo>
                <a:cubicBezTo>
                  <a:pt x="1165567" y="1732040"/>
                  <a:pt x="1167366" y="1722374"/>
                  <a:pt x="1168804" y="1709516"/>
                </a:cubicBezTo>
                <a:lnTo>
                  <a:pt x="1170962" y="1705200"/>
                </a:lnTo>
                <a:cubicBezTo>
                  <a:pt x="1168445" y="1701423"/>
                  <a:pt x="1165926" y="1692791"/>
                  <a:pt x="1163409" y="1679304"/>
                </a:cubicBezTo>
                <a:lnTo>
                  <a:pt x="1165567" y="1672830"/>
                </a:lnTo>
                <a:lnTo>
                  <a:pt x="1160173" y="1673909"/>
                </a:lnTo>
                <a:lnTo>
                  <a:pt x="1158015" y="1673909"/>
                </a:lnTo>
                <a:cubicBezTo>
                  <a:pt x="1152977" y="1673909"/>
                  <a:pt x="1150461" y="1671751"/>
                  <a:pt x="1150461" y="1667435"/>
                </a:cubicBezTo>
                <a:lnTo>
                  <a:pt x="1146145" y="1667435"/>
                </a:lnTo>
                <a:cubicBezTo>
                  <a:pt x="1146145" y="1671751"/>
                  <a:pt x="1137873" y="1673909"/>
                  <a:pt x="1121328" y="1673909"/>
                </a:cubicBezTo>
                <a:lnTo>
                  <a:pt x="1110538" y="1674988"/>
                </a:lnTo>
                <a:lnTo>
                  <a:pt x="1100827" y="1674988"/>
                </a:lnTo>
                <a:cubicBezTo>
                  <a:pt x="1096330" y="1668514"/>
                  <a:pt x="1093453" y="1665277"/>
                  <a:pt x="1092194" y="1665277"/>
                </a:cubicBezTo>
                <a:cubicBezTo>
                  <a:pt x="1090396" y="1665277"/>
                  <a:pt x="1089318" y="1666716"/>
                  <a:pt x="1088959" y="1669593"/>
                </a:cubicBezTo>
                <a:lnTo>
                  <a:pt x="1091116" y="1679304"/>
                </a:lnTo>
                <a:lnTo>
                  <a:pt x="1091116" y="1685778"/>
                </a:lnTo>
                <a:lnTo>
                  <a:pt x="1095431" y="1691173"/>
                </a:lnTo>
                <a:lnTo>
                  <a:pt x="1095431" y="1697647"/>
                </a:lnTo>
                <a:lnTo>
                  <a:pt x="1091116" y="1709516"/>
                </a:lnTo>
                <a:lnTo>
                  <a:pt x="1091116" y="1710595"/>
                </a:lnTo>
                <a:cubicBezTo>
                  <a:pt x="1091116" y="1716350"/>
                  <a:pt x="1092554" y="1719227"/>
                  <a:pt x="1095431" y="1719227"/>
                </a:cubicBezTo>
                <a:cubicBezTo>
                  <a:pt x="1098848" y="1719227"/>
                  <a:pt x="1105323" y="1715630"/>
                  <a:pt x="1114853" y="1708437"/>
                </a:cubicBezTo>
                <a:lnTo>
                  <a:pt x="1115934" y="1708437"/>
                </a:lnTo>
                <a:cubicBezTo>
                  <a:pt x="1119709" y="1708437"/>
                  <a:pt x="1122946" y="1710595"/>
                  <a:pt x="1125645" y="1714911"/>
                </a:cubicBezTo>
                <a:lnTo>
                  <a:pt x="1125645" y="1720306"/>
                </a:lnTo>
                <a:cubicBezTo>
                  <a:pt x="1122047" y="1725971"/>
                  <a:pt x="1116293" y="1728803"/>
                  <a:pt x="1108380" y="1728803"/>
                </a:cubicBezTo>
                <a:cubicBezTo>
                  <a:pt x="1108380" y="1733659"/>
                  <a:pt x="1104064" y="1738694"/>
                  <a:pt x="1095431" y="1743909"/>
                </a:cubicBezTo>
                <a:cubicBezTo>
                  <a:pt x="1072682" y="1766928"/>
                  <a:pt x="1057261" y="1779876"/>
                  <a:pt x="1049169" y="1782753"/>
                </a:cubicBezTo>
                <a:cubicBezTo>
                  <a:pt x="1048450" y="1784911"/>
                  <a:pt x="1046292" y="1785990"/>
                  <a:pt x="1042696" y="1785990"/>
                </a:cubicBezTo>
                <a:cubicBezTo>
                  <a:pt x="1036220" y="1779336"/>
                  <a:pt x="1032984" y="1774661"/>
                  <a:pt x="1032984" y="1771963"/>
                </a:cubicBezTo>
                <a:lnTo>
                  <a:pt x="1027590" y="1762252"/>
                </a:lnTo>
                <a:lnTo>
                  <a:pt x="1030826" y="1752541"/>
                </a:lnTo>
                <a:cubicBezTo>
                  <a:pt x="1030826" y="1751282"/>
                  <a:pt x="1028308" y="1749844"/>
                  <a:pt x="1023274" y="1748225"/>
                </a:cubicBezTo>
                <a:cubicBezTo>
                  <a:pt x="1023274" y="1746247"/>
                  <a:pt x="1022195" y="1744089"/>
                  <a:pt x="1020037" y="1741751"/>
                </a:cubicBezTo>
                <a:lnTo>
                  <a:pt x="1020037" y="1738514"/>
                </a:lnTo>
                <a:cubicBezTo>
                  <a:pt x="1020755" y="1736356"/>
                  <a:pt x="1022913" y="1735277"/>
                  <a:pt x="1026511" y="1735277"/>
                </a:cubicBezTo>
                <a:lnTo>
                  <a:pt x="1030826" y="1737435"/>
                </a:lnTo>
                <a:cubicBezTo>
                  <a:pt x="1043055" y="1735277"/>
                  <a:pt x="1049169" y="1732400"/>
                  <a:pt x="1049169" y="1728803"/>
                </a:cubicBezTo>
                <a:lnTo>
                  <a:pt x="1048091" y="1719227"/>
                </a:lnTo>
                <a:lnTo>
                  <a:pt x="1049169" y="1718148"/>
                </a:lnTo>
                <a:lnTo>
                  <a:pt x="1049169" y="1717069"/>
                </a:lnTo>
                <a:lnTo>
                  <a:pt x="1048091" y="1712753"/>
                </a:lnTo>
                <a:lnTo>
                  <a:pt x="1049169" y="1708437"/>
                </a:lnTo>
                <a:lnTo>
                  <a:pt x="1047012" y="1701963"/>
                </a:lnTo>
                <a:lnTo>
                  <a:pt x="1048091" y="1691173"/>
                </a:lnTo>
                <a:lnTo>
                  <a:pt x="1047012" y="1673909"/>
                </a:lnTo>
                <a:lnTo>
                  <a:pt x="1048091" y="1666356"/>
                </a:lnTo>
                <a:lnTo>
                  <a:pt x="1047012" y="1657724"/>
                </a:lnTo>
                <a:lnTo>
                  <a:pt x="1048091" y="1651250"/>
                </a:lnTo>
                <a:lnTo>
                  <a:pt x="1047012" y="1645855"/>
                </a:lnTo>
                <a:lnTo>
                  <a:pt x="1050249" y="1637223"/>
                </a:lnTo>
                <a:cubicBezTo>
                  <a:pt x="1048809" y="1635605"/>
                  <a:pt x="1048091" y="1631648"/>
                  <a:pt x="1048091" y="1625354"/>
                </a:cubicBezTo>
                <a:lnTo>
                  <a:pt x="1047012" y="1624275"/>
                </a:lnTo>
                <a:lnTo>
                  <a:pt x="1040538" y="1624275"/>
                </a:lnTo>
                <a:cubicBezTo>
                  <a:pt x="1035321" y="1624275"/>
                  <a:pt x="1029927" y="1625713"/>
                  <a:pt x="1024353" y="1628591"/>
                </a:cubicBezTo>
                <a:cubicBezTo>
                  <a:pt x="1016799" y="1625713"/>
                  <a:pt x="1012123" y="1622476"/>
                  <a:pt x="1010326" y="1618880"/>
                </a:cubicBezTo>
                <a:cubicBezTo>
                  <a:pt x="1011045" y="1616722"/>
                  <a:pt x="1013203" y="1615643"/>
                  <a:pt x="1016799" y="1615643"/>
                </a:cubicBezTo>
                <a:cubicBezTo>
                  <a:pt x="1016799" y="1616902"/>
                  <a:pt x="1018958" y="1618340"/>
                  <a:pt x="1023274" y="1619959"/>
                </a:cubicBezTo>
                <a:lnTo>
                  <a:pt x="1031905" y="1617801"/>
                </a:lnTo>
                <a:lnTo>
                  <a:pt x="1038379" y="1617801"/>
                </a:lnTo>
                <a:lnTo>
                  <a:pt x="1049169" y="1618880"/>
                </a:lnTo>
                <a:cubicBezTo>
                  <a:pt x="1056184" y="1606651"/>
                  <a:pt x="1064455" y="1600537"/>
                  <a:pt x="1073987" y="1600537"/>
                </a:cubicBezTo>
                <a:cubicBezTo>
                  <a:pt x="1083967" y="1608449"/>
                  <a:pt x="1090757" y="1616002"/>
                  <a:pt x="1094353" y="1623196"/>
                </a:cubicBezTo>
                <a:cubicBezTo>
                  <a:pt x="1098670" y="1626073"/>
                  <a:pt x="1100827" y="1629310"/>
                  <a:pt x="1100827" y="1632907"/>
                </a:cubicBezTo>
                <a:lnTo>
                  <a:pt x="1100827" y="1633986"/>
                </a:lnTo>
                <a:lnTo>
                  <a:pt x="1095431" y="1640460"/>
                </a:lnTo>
                <a:lnTo>
                  <a:pt x="1095431" y="1657724"/>
                </a:lnTo>
                <a:lnTo>
                  <a:pt x="1098670" y="1660961"/>
                </a:lnTo>
                <a:lnTo>
                  <a:pt x="1113775" y="1660961"/>
                </a:lnTo>
                <a:lnTo>
                  <a:pt x="1122408" y="1663119"/>
                </a:lnTo>
                <a:lnTo>
                  <a:pt x="1125645" y="1663119"/>
                </a:lnTo>
                <a:lnTo>
                  <a:pt x="1128882" y="1660961"/>
                </a:lnTo>
                <a:lnTo>
                  <a:pt x="1132118" y="1660961"/>
                </a:lnTo>
                <a:lnTo>
                  <a:pt x="1147224" y="1664198"/>
                </a:lnTo>
                <a:cubicBezTo>
                  <a:pt x="1153518" y="1663659"/>
                  <a:pt x="1157474" y="1662580"/>
                  <a:pt x="1159093" y="1660961"/>
                </a:cubicBezTo>
                <a:lnTo>
                  <a:pt x="1164488" y="1660961"/>
                </a:lnTo>
                <a:lnTo>
                  <a:pt x="1165567" y="1662040"/>
                </a:lnTo>
                <a:lnTo>
                  <a:pt x="1166646" y="1662040"/>
                </a:lnTo>
                <a:lnTo>
                  <a:pt x="1167725" y="1660961"/>
                </a:lnTo>
                <a:lnTo>
                  <a:pt x="1167725" y="1659882"/>
                </a:lnTo>
                <a:lnTo>
                  <a:pt x="1164488" y="1648013"/>
                </a:lnTo>
                <a:lnTo>
                  <a:pt x="1167725" y="1644776"/>
                </a:lnTo>
                <a:lnTo>
                  <a:pt x="1167725" y="1641539"/>
                </a:lnTo>
                <a:lnTo>
                  <a:pt x="1163409" y="1628591"/>
                </a:lnTo>
                <a:lnTo>
                  <a:pt x="1163409" y="1619959"/>
                </a:lnTo>
                <a:lnTo>
                  <a:pt x="1166646" y="1614564"/>
                </a:lnTo>
                <a:lnTo>
                  <a:pt x="1165567" y="1608090"/>
                </a:lnTo>
                <a:lnTo>
                  <a:pt x="1169883" y="1600537"/>
                </a:lnTo>
                <a:lnTo>
                  <a:pt x="1167725" y="1594197"/>
                </a:lnTo>
                <a:lnTo>
                  <a:pt x="1167725" y="1592039"/>
                </a:lnTo>
                <a:lnTo>
                  <a:pt x="1170962" y="1586644"/>
                </a:lnTo>
                <a:lnTo>
                  <a:pt x="1168804" y="1581249"/>
                </a:lnTo>
                <a:cubicBezTo>
                  <a:pt x="1172761" y="1576934"/>
                  <a:pt x="1177076" y="1574776"/>
                  <a:pt x="1181752" y="1574776"/>
                </a:cubicBezTo>
                <a:lnTo>
                  <a:pt x="1189306" y="1574776"/>
                </a:lnTo>
                <a:cubicBezTo>
                  <a:pt x="1191644" y="1574776"/>
                  <a:pt x="1194160" y="1575854"/>
                  <a:pt x="1196858" y="1578013"/>
                </a:cubicBezTo>
                <a:lnTo>
                  <a:pt x="1197938" y="1578013"/>
                </a:lnTo>
                <a:lnTo>
                  <a:pt x="1204411" y="1575854"/>
                </a:lnTo>
                <a:lnTo>
                  <a:pt x="1209806" y="1578013"/>
                </a:lnTo>
                <a:close/>
                <a:moveTo>
                  <a:pt x="4174740" y="1546369"/>
                </a:moveTo>
                <a:lnTo>
                  <a:pt x="4176898" y="1548392"/>
                </a:lnTo>
                <a:lnTo>
                  <a:pt x="4181214" y="1548392"/>
                </a:lnTo>
                <a:lnTo>
                  <a:pt x="4181214" y="1547448"/>
                </a:lnTo>
                <a:close/>
                <a:moveTo>
                  <a:pt x="5256464" y="1545239"/>
                </a:moveTo>
                <a:cubicBezTo>
                  <a:pt x="5257363" y="1548836"/>
                  <a:pt x="5258442" y="1550634"/>
                  <a:pt x="5259701" y="1550634"/>
                </a:cubicBezTo>
                <a:lnTo>
                  <a:pt x="5261994" y="1550634"/>
                </a:lnTo>
                <a:cubicBezTo>
                  <a:pt x="5263433" y="1550634"/>
                  <a:pt x="5264152" y="1549555"/>
                  <a:pt x="5264152" y="1547397"/>
                </a:cubicBezTo>
                <a:lnTo>
                  <a:pt x="5265231" y="1546318"/>
                </a:lnTo>
                <a:lnTo>
                  <a:pt x="5269547" y="1546318"/>
                </a:lnTo>
                <a:cubicBezTo>
                  <a:pt x="5271076" y="1546318"/>
                  <a:pt x="5271840" y="1548116"/>
                  <a:pt x="5271840" y="1551713"/>
                </a:cubicBezTo>
                <a:cubicBezTo>
                  <a:pt x="5286946" y="1557917"/>
                  <a:pt x="5295713" y="1563402"/>
                  <a:pt x="5298140" y="1568167"/>
                </a:cubicBezTo>
                <a:lnTo>
                  <a:pt x="5298140" y="1574776"/>
                </a:lnTo>
                <a:lnTo>
                  <a:pt x="5292611" y="1580306"/>
                </a:lnTo>
                <a:lnTo>
                  <a:pt x="5286002" y="1580306"/>
                </a:lnTo>
                <a:cubicBezTo>
                  <a:pt x="5281416" y="1575900"/>
                  <a:pt x="5277774" y="1573697"/>
                  <a:pt x="5275077" y="1573697"/>
                </a:cubicBezTo>
                <a:lnTo>
                  <a:pt x="5271840" y="1574776"/>
                </a:lnTo>
                <a:lnTo>
                  <a:pt x="5268468" y="1573697"/>
                </a:lnTo>
                <a:lnTo>
                  <a:pt x="5241088" y="1580306"/>
                </a:lnTo>
                <a:lnTo>
                  <a:pt x="5225847" y="1571539"/>
                </a:lnTo>
                <a:lnTo>
                  <a:pt x="5225847" y="1569246"/>
                </a:lnTo>
                <a:cubicBezTo>
                  <a:pt x="5227286" y="1569246"/>
                  <a:pt x="5233850" y="1562323"/>
                  <a:pt x="5245539" y="1548475"/>
                </a:cubicBezTo>
                <a:cubicBezTo>
                  <a:pt x="5248596" y="1546318"/>
                  <a:pt x="5252238" y="1545239"/>
                  <a:pt x="5256464" y="1545239"/>
                </a:cubicBezTo>
                <a:close/>
                <a:moveTo>
                  <a:pt x="5168930" y="1545239"/>
                </a:moveTo>
                <a:lnTo>
                  <a:pt x="5165558" y="1546318"/>
                </a:lnTo>
                <a:lnTo>
                  <a:pt x="5165558" y="1547397"/>
                </a:lnTo>
                <a:cubicBezTo>
                  <a:pt x="5171403" y="1547397"/>
                  <a:pt x="5174325" y="1548475"/>
                  <a:pt x="5174325" y="1550634"/>
                </a:cubicBezTo>
                <a:lnTo>
                  <a:pt x="5176483" y="1550634"/>
                </a:lnTo>
                <a:lnTo>
                  <a:pt x="5176483" y="1549555"/>
                </a:lnTo>
                <a:lnTo>
                  <a:pt x="5174325" y="1546318"/>
                </a:lnTo>
                <a:lnTo>
                  <a:pt x="5171088" y="1547397"/>
                </a:lnTo>
                <a:close/>
                <a:moveTo>
                  <a:pt x="2649343" y="1545076"/>
                </a:moveTo>
                <a:lnTo>
                  <a:pt x="2648264" y="1546154"/>
                </a:lnTo>
                <a:lnTo>
                  <a:pt x="2648264" y="1550471"/>
                </a:lnTo>
                <a:lnTo>
                  <a:pt x="2650421" y="1552628"/>
                </a:lnTo>
                <a:lnTo>
                  <a:pt x="2651500" y="1551549"/>
                </a:lnTo>
                <a:lnTo>
                  <a:pt x="2651500" y="1547233"/>
                </a:lnTo>
                <a:close/>
                <a:moveTo>
                  <a:pt x="4716520" y="1544239"/>
                </a:moveTo>
                <a:lnTo>
                  <a:pt x="4717599" y="1551926"/>
                </a:lnTo>
                <a:lnTo>
                  <a:pt x="4715441" y="1561907"/>
                </a:lnTo>
                <a:lnTo>
                  <a:pt x="4720971" y="1565144"/>
                </a:lnTo>
                <a:lnTo>
                  <a:pt x="4722050" y="1565144"/>
                </a:lnTo>
                <a:lnTo>
                  <a:pt x="4723129" y="1564065"/>
                </a:lnTo>
                <a:lnTo>
                  <a:pt x="4724208" y="1564065"/>
                </a:lnTo>
                <a:lnTo>
                  <a:pt x="4719757" y="1554219"/>
                </a:lnTo>
                <a:lnTo>
                  <a:pt x="4722050" y="1545453"/>
                </a:lnTo>
                <a:lnTo>
                  <a:pt x="4720971" y="1544239"/>
                </a:lnTo>
                <a:close/>
                <a:moveTo>
                  <a:pt x="2250344" y="1544075"/>
                </a:moveTo>
                <a:cubicBezTo>
                  <a:pt x="2256008" y="1553516"/>
                  <a:pt x="2265628" y="1563498"/>
                  <a:pt x="2279207" y="1574018"/>
                </a:cubicBezTo>
                <a:lnTo>
                  <a:pt x="2279207" y="1576041"/>
                </a:lnTo>
                <a:lnTo>
                  <a:pt x="2275970" y="1580357"/>
                </a:lnTo>
                <a:lnTo>
                  <a:pt x="2239689" y="1577120"/>
                </a:lnTo>
                <a:lnTo>
                  <a:pt x="2231191" y="1579278"/>
                </a:lnTo>
                <a:lnTo>
                  <a:pt x="2193831" y="1579278"/>
                </a:lnTo>
                <a:cubicBezTo>
                  <a:pt x="2191313" y="1577120"/>
                  <a:pt x="2187761" y="1576041"/>
                  <a:pt x="2183175" y="1576041"/>
                </a:cubicBezTo>
                <a:lnTo>
                  <a:pt x="2183175" y="1574962"/>
                </a:lnTo>
                <a:cubicBezTo>
                  <a:pt x="2183175" y="1573613"/>
                  <a:pt x="2184254" y="1572939"/>
                  <a:pt x="2186412" y="1572939"/>
                </a:cubicBezTo>
                <a:lnTo>
                  <a:pt x="2190593" y="1574018"/>
                </a:lnTo>
                <a:lnTo>
                  <a:pt x="2197066" y="1571860"/>
                </a:lnTo>
                <a:lnTo>
                  <a:pt x="2199226" y="1571860"/>
                </a:lnTo>
                <a:lnTo>
                  <a:pt x="2206644" y="1574018"/>
                </a:lnTo>
                <a:cubicBezTo>
                  <a:pt x="2214287" y="1574018"/>
                  <a:pt x="2222468" y="1566869"/>
                  <a:pt x="2231191" y="1552572"/>
                </a:cubicBezTo>
                <a:cubicBezTo>
                  <a:pt x="2231191" y="1549066"/>
                  <a:pt x="2234743" y="1547312"/>
                  <a:pt x="2241846" y="1547312"/>
                </a:cubicBezTo>
                <a:cubicBezTo>
                  <a:pt x="2241846" y="1545874"/>
                  <a:pt x="2244677" y="1544795"/>
                  <a:pt x="2250344" y="1544075"/>
                </a:cubicBezTo>
                <a:close/>
                <a:moveTo>
                  <a:pt x="4042562" y="1543132"/>
                </a:moveTo>
                <a:lnTo>
                  <a:pt x="4054296" y="1546369"/>
                </a:lnTo>
                <a:lnTo>
                  <a:pt x="4058612" y="1545290"/>
                </a:lnTo>
                <a:cubicBezTo>
                  <a:pt x="4061938" y="1547178"/>
                  <a:pt x="4070435" y="1549291"/>
                  <a:pt x="4084103" y="1551629"/>
                </a:cubicBezTo>
                <a:cubicBezTo>
                  <a:pt x="4084103" y="1553247"/>
                  <a:pt x="4088015" y="1554686"/>
                  <a:pt x="4095837" y="1555945"/>
                </a:cubicBezTo>
                <a:lnTo>
                  <a:pt x="4100153" y="1565521"/>
                </a:lnTo>
                <a:cubicBezTo>
                  <a:pt x="4100153" y="1585393"/>
                  <a:pt x="4095522" y="1595328"/>
                  <a:pt x="4086261" y="1595328"/>
                </a:cubicBezTo>
                <a:lnTo>
                  <a:pt x="4083159" y="1595328"/>
                </a:lnTo>
                <a:cubicBezTo>
                  <a:pt x="4072639" y="1595328"/>
                  <a:pt x="4065850" y="1591777"/>
                  <a:pt x="4062793" y="1584674"/>
                </a:cubicBezTo>
                <a:lnTo>
                  <a:pt x="4064951" y="1576176"/>
                </a:lnTo>
                <a:lnTo>
                  <a:pt x="4064951" y="1572939"/>
                </a:lnTo>
                <a:lnTo>
                  <a:pt x="4056454" y="1572939"/>
                </a:lnTo>
                <a:cubicBezTo>
                  <a:pt x="4054296" y="1572939"/>
                  <a:pt x="4051463" y="1567274"/>
                  <a:pt x="4047957" y="1555945"/>
                </a:cubicBezTo>
                <a:cubicBezTo>
                  <a:pt x="4042292" y="1555046"/>
                  <a:pt x="4039459" y="1552213"/>
                  <a:pt x="4039459" y="1547448"/>
                </a:cubicBezTo>
                <a:lnTo>
                  <a:pt x="4039459" y="1546369"/>
                </a:lnTo>
                <a:close/>
                <a:moveTo>
                  <a:pt x="2098878" y="1541917"/>
                </a:moveTo>
                <a:lnTo>
                  <a:pt x="2098878" y="1542997"/>
                </a:lnTo>
                <a:lnTo>
                  <a:pt x="2101035" y="1542997"/>
                </a:lnTo>
                <a:lnTo>
                  <a:pt x="2101035" y="1541917"/>
                </a:lnTo>
                <a:close/>
                <a:moveTo>
                  <a:pt x="8068180" y="1539710"/>
                </a:moveTo>
                <a:lnTo>
                  <a:pt x="8087872" y="1539710"/>
                </a:lnTo>
                <a:cubicBezTo>
                  <a:pt x="8099292" y="1540969"/>
                  <a:pt x="8108733" y="1544925"/>
                  <a:pt x="8116196" y="1551579"/>
                </a:cubicBezTo>
                <a:cubicBezTo>
                  <a:pt x="8119883" y="1555445"/>
                  <a:pt x="8121726" y="1559087"/>
                  <a:pt x="8121726" y="1562504"/>
                </a:cubicBezTo>
                <a:lnTo>
                  <a:pt x="8120647" y="1562504"/>
                </a:lnTo>
                <a:lnTo>
                  <a:pt x="8121726" y="1563583"/>
                </a:lnTo>
                <a:lnTo>
                  <a:pt x="8121726" y="1564661"/>
                </a:lnTo>
                <a:lnTo>
                  <a:pt x="8120647" y="1568978"/>
                </a:lnTo>
                <a:lnTo>
                  <a:pt x="8126042" y="1576665"/>
                </a:lnTo>
                <a:lnTo>
                  <a:pt x="8126042" y="1577744"/>
                </a:lnTo>
                <a:lnTo>
                  <a:pt x="8112959" y="1595143"/>
                </a:lnTo>
                <a:lnTo>
                  <a:pt x="8097718" y="1597301"/>
                </a:lnTo>
                <a:cubicBezTo>
                  <a:pt x="8092233" y="1595323"/>
                  <a:pt x="8087468" y="1591322"/>
                  <a:pt x="8083421" y="1585297"/>
                </a:cubicBezTo>
                <a:lnTo>
                  <a:pt x="8086658" y="1579903"/>
                </a:lnTo>
                <a:cubicBezTo>
                  <a:pt x="8081983" y="1579903"/>
                  <a:pt x="8078701" y="1574103"/>
                  <a:pt x="8076812" y="1562504"/>
                </a:cubicBezTo>
                <a:cubicBezTo>
                  <a:pt x="8072137" y="1554321"/>
                  <a:pt x="8067776" y="1548521"/>
                  <a:pt x="8063730" y="1545105"/>
                </a:cubicBezTo>
                <a:lnTo>
                  <a:pt x="8063730" y="1544026"/>
                </a:lnTo>
                <a:close/>
                <a:moveTo>
                  <a:pt x="81329" y="1538885"/>
                </a:moveTo>
                <a:lnTo>
                  <a:pt x="81329" y="1543201"/>
                </a:lnTo>
                <a:lnTo>
                  <a:pt x="83487" y="1541043"/>
                </a:lnTo>
                <a:lnTo>
                  <a:pt x="83487" y="1538885"/>
                </a:lnTo>
                <a:close/>
                <a:moveTo>
                  <a:pt x="1721376" y="1538359"/>
                </a:moveTo>
                <a:cubicBezTo>
                  <a:pt x="1726409" y="1539798"/>
                  <a:pt x="1728930" y="1542675"/>
                  <a:pt x="1728930" y="1546991"/>
                </a:cubicBezTo>
                <a:cubicBezTo>
                  <a:pt x="1727849" y="1549868"/>
                  <a:pt x="1726770" y="1551307"/>
                  <a:pt x="1725692" y="1551307"/>
                </a:cubicBezTo>
                <a:lnTo>
                  <a:pt x="1722455" y="1550228"/>
                </a:lnTo>
                <a:lnTo>
                  <a:pt x="1720296" y="1552386"/>
                </a:lnTo>
                <a:cubicBezTo>
                  <a:pt x="1717419" y="1546631"/>
                  <a:pt x="1714902" y="1543754"/>
                  <a:pt x="1712743" y="1543754"/>
                </a:cubicBezTo>
                <a:lnTo>
                  <a:pt x="1712743" y="1539438"/>
                </a:lnTo>
                <a:lnTo>
                  <a:pt x="1714902" y="1539438"/>
                </a:lnTo>
                <a:close/>
                <a:moveTo>
                  <a:pt x="1053485" y="1535931"/>
                </a:moveTo>
                <a:lnTo>
                  <a:pt x="1055643" y="1535931"/>
                </a:lnTo>
                <a:cubicBezTo>
                  <a:pt x="1062836" y="1537011"/>
                  <a:pt x="1068592" y="1540248"/>
                  <a:pt x="1072907" y="1545643"/>
                </a:cubicBezTo>
                <a:lnTo>
                  <a:pt x="1090038" y="1558591"/>
                </a:lnTo>
                <a:cubicBezTo>
                  <a:pt x="1093633" y="1563446"/>
                  <a:pt x="1095431" y="1567043"/>
                  <a:pt x="1095431" y="1569381"/>
                </a:cubicBezTo>
                <a:lnTo>
                  <a:pt x="1095431" y="1571539"/>
                </a:lnTo>
                <a:cubicBezTo>
                  <a:pt x="1095431" y="1579271"/>
                  <a:pt x="1089678" y="1586465"/>
                  <a:pt x="1078169" y="1593119"/>
                </a:cubicBezTo>
                <a:lnTo>
                  <a:pt x="1066434" y="1595142"/>
                </a:lnTo>
                <a:cubicBezTo>
                  <a:pt x="1059959" y="1593433"/>
                  <a:pt x="1056721" y="1591320"/>
                  <a:pt x="1056721" y="1588803"/>
                </a:cubicBezTo>
                <a:lnTo>
                  <a:pt x="1057801" y="1582329"/>
                </a:lnTo>
                <a:lnTo>
                  <a:pt x="1057801" y="1580171"/>
                </a:lnTo>
                <a:cubicBezTo>
                  <a:pt x="1055643" y="1580171"/>
                  <a:pt x="1053485" y="1578732"/>
                  <a:pt x="1051328" y="1575854"/>
                </a:cubicBezTo>
                <a:lnTo>
                  <a:pt x="1052406" y="1570460"/>
                </a:lnTo>
                <a:lnTo>
                  <a:pt x="1050249" y="1566144"/>
                </a:lnTo>
                <a:lnTo>
                  <a:pt x="1052406" y="1560749"/>
                </a:lnTo>
                <a:cubicBezTo>
                  <a:pt x="1047371" y="1552116"/>
                  <a:pt x="1044854" y="1546721"/>
                  <a:pt x="1044854" y="1544563"/>
                </a:cubicBezTo>
                <a:cubicBezTo>
                  <a:pt x="1049888" y="1544563"/>
                  <a:pt x="1052406" y="1542046"/>
                  <a:pt x="1052406" y="1537011"/>
                </a:cubicBezTo>
                <a:close/>
                <a:moveTo>
                  <a:pt x="5624795" y="1535393"/>
                </a:moveTo>
                <a:lnTo>
                  <a:pt x="5638687" y="1547262"/>
                </a:lnTo>
                <a:cubicBezTo>
                  <a:pt x="5647949" y="1549600"/>
                  <a:pt x="5652579" y="1552432"/>
                  <a:pt x="5652579" y="1555759"/>
                </a:cubicBezTo>
                <a:lnTo>
                  <a:pt x="5651500" y="1561154"/>
                </a:lnTo>
                <a:cubicBezTo>
                  <a:pt x="5653658" y="1561154"/>
                  <a:pt x="5654737" y="1561873"/>
                  <a:pt x="5654737" y="1563312"/>
                </a:cubicBezTo>
                <a:lnTo>
                  <a:pt x="5641924" y="1568707"/>
                </a:lnTo>
                <a:lnTo>
                  <a:pt x="5633292" y="1564391"/>
                </a:lnTo>
                <a:cubicBezTo>
                  <a:pt x="5622592" y="1564391"/>
                  <a:pt x="5617242" y="1567268"/>
                  <a:pt x="5617242" y="1573023"/>
                </a:cubicBezTo>
                <a:cubicBezTo>
                  <a:pt x="5617242" y="1578688"/>
                  <a:pt x="5616163" y="1582959"/>
                  <a:pt x="5614005" y="1585836"/>
                </a:cubicBezTo>
                <a:lnTo>
                  <a:pt x="5615084" y="1590152"/>
                </a:lnTo>
                <a:lnTo>
                  <a:pt x="5609689" y="1602965"/>
                </a:lnTo>
                <a:lnTo>
                  <a:pt x="5612926" y="1611597"/>
                </a:lnTo>
                <a:cubicBezTo>
                  <a:pt x="5612926" y="1613216"/>
                  <a:pt x="5610093" y="1617127"/>
                  <a:pt x="5604429" y="1623331"/>
                </a:cubicBezTo>
                <a:lnTo>
                  <a:pt x="5604429" y="1626568"/>
                </a:lnTo>
                <a:lnTo>
                  <a:pt x="5607666" y="1626568"/>
                </a:lnTo>
                <a:lnTo>
                  <a:pt x="5618321" y="1616857"/>
                </a:lnTo>
                <a:lnTo>
                  <a:pt x="5621558" y="1616857"/>
                </a:lnTo>
                <a:cubicBezTo>
                  <a:pt x="5625694" y="1616857"/>
                  <a:pt x="5629965" y="1619735"/>
                  <a:pt x="5634371" y="1625490"/>
                </a:cubicBezTo>
                <a:cubicBezTo>
                  <a:pt x="5638327" y="1625490"/>
                  <a:pt x="5642284" y="1630120"/>
                  <a:pt x="5646240" y="1639381"/>
                </a:cubicBezTo>
                <a:cubicBezTo>
                  <a:pt x="5651905" y="1640280"/>
                  <a:pt x="5654737" y="1641719"/>
                  <a:pt x="5654737" y="1643698"/>
                </a:cubicBezTo>
                <a:lnTo>
                  <a:pt x="5654737" y="1654488"/>
                </a:lnTo>
                <a:lnTo>
                  <a:pt x="5645161" y="1666222"/>
                </a:lnTo>
                <a:lnTo>
                  <a:pt x="5645161" y="1667300"/>
                </a:lnTo>
                <a:lnTo>
                  <a:pt x="5647319" y="1673774"/>
                </a:lnTo>
                <a:lnTo>
                  <a:pt x="5646240" y="1677011"/>
                </a:lnTo>
                <a:lnTo>
                  <a:pt x="5646240" y="1678090"/>
                </a:lnTo>
                <a:lnTo>
                  <a:pt x="5647319" y="1678090"/>
                </a:lnTo>
                <a:lnTo>
                  <a:pt x="5647319" y="1675932"/>
                </a:lnTo>
                <a:lnTo>
                  <a:pt x="5649477" y="1675932"/>
                </a:lnTo>
                <a:lnTo>
                  <a:pt x="5649477" y="1680113"/>
                </a:lnTo>
                <a:lnTo>
                  <a:pt x="5646240" y="1683350"/>
                </a:lnTo>
                <a:lnTo>
                  <a:pt x="5648398" y="1687666"/>
                </a:lnTo>
                <a:lnTo>
                  <a:pt x="5647319" y="1710190"/>
                </a:lnTo>
                <a:lnTo>
                  <a:pt x="5647319" y="1711269"/>
                </a:lnTo>
                <a:lnTo>
                  <a:pt x="5645161" y="1717743"/>
                </a:lnTo>
                <a:lnTo>
                  <a:pt x="5647319" y="1726241"/>
                </a:lnTo>
                <a:lnTo>
                  <a:pt x="5644082" y="1734873"/>
                </a:lnTo>
                <a:lnTo>
                  <a:pt x="5650421" y="1750923"/>
                </a:lnTo>
                <a:cubicBezTo>
                  <a:pt x="5647274" y="1752361"/>
                  <a:pt x="5645521" y="1753800"/>
                  <a:pt x="5645161" y="1755239"/>
                </a:cubicBezTo>
                <a:lnTo>
                  <a:pt x="5650421" y="1762657"/>
                </a:lnTo>
                <a:cubicBezTo>
                  <a:pt x="5647454" y="1770749"/>
                  <a:pt x="5644981" y="1775065"/>
                  <a:pt x="5643003" y="1775605"/>
                </a:cubicBezTo>
                <a:lnTo>
                  <a:pt x="5635450" y="1778842"/>
                </a:lnTo>
                <a:cubicBezTo>
                  <a:pt x="5629606" y="1778842"/>
                  <a:pt x="5625694" y="1776684"/>
                  <a:pt x="5623716" y="1772368"/>
                </a:cubicBezTo>
                <a:cubicBezTo>
                  <a:pt x="5622997" y="1775245"/>
                  <a:pt x="5621558" y="1776684"/>
                  <a:pt x="5619400" y="1776684"/>
                </a:cubicBezTo>
                <a:cubicBezTo>
                  <a:pt x="5615623" y="1776684"/>
                  <a:pt x="5612072" y="1769895"/>
                  <a:pt x="5608745" y="1756318"/>
                </a:cubicBezTo>
                <a:lnTo>
                  <a:pt x="5608745" y="1747686"/>
                </a:lnTo>
                <a:lnTo>
                  <a:pt x="5603350" y="1747686"/>
                </a:lnTo>
                <a:lnTo>
                  <a:pt x="5597955" y="1756318"/>
                </a:lnTo>
                <a:lnTo>
                  <a:pt x="5597955" y="1758476"/>
                </a:lnTo>
                <a:cubicBezTo>
                  <a:pt x="5597955" y="1761083"/>
                  <a:pt x="5599753" y="1764275"/>
                  <a:pt x="5603350" y="1768052"/>
                </a:cubicBezTo>
                <a:cubicBezTo>
                  <a:pt x="5602451" y="1780910"/>
                  <a:pt x="5598135" y="1787339"/>
                  <a:pt x="5590402" y="1787339"/>
                </a:cubicBezTo>
                <a:lnTo>
                  <a:pt x="5578667" y="1788418"/>
                </a:lnTo>
                <a:cubicBezTo>
                  <a:pt x="5577229" y="1788418"/>
                  <a:pt x="5574351" y="1785945"/>
                  <a:pt x="5570035" y="1781000"/>
                </a:cubicBezTo>
                <a:lnTo>
                  <a:pt x="5563696" y="1784102"/>
                </a:lnTo>
                <a:lnTo>
                  <a:pt x="5561538" y="1781000"/>
                </a:lnTo>
                <a:lnTo>
                  <a:pt x="5561538" y="1770210"/>
                </a:lnTo>
                <a:lnTo>
                  <a:pt x="5559380" y="1761578"/>
                </a:lnTo>
                <a:lnTo>
                  <a:pt x="5559380" y="1758476"/>
                </a:lnTo>
                <a:lnTo>
                  <a:pt x="5562617" y="1754160"/>
                </a:lnTo>
                <a:lnTo>
                  <a:pt x="5562617" y="1753081"/>
                </a:lnTo>
                <a:lnTo>
                  <a:pt x="5558301" y="1750923"/>
                </a:lnTo>
                <a:lnTo>
                  <a:pt x="5562617" y="1733794"/>
                </a:lnTo>
                <a:cubicBezTo>
                  <a:pt x="5560280" y="1733794"/>
                  <a:pt x="5558841" y="1728443"/>
                  <a:pt x="5558301" y="1717743"/>
                </a:cubicBezTo>
                <a:lnTo>
                  <a:pt x="5562617" y="1711269"/>
                </a:lnTo>
                <a:lnTo>
                  <a:pt x="5562617" y="1701558"/>
                </a:lnTo>
                <a:lnTo>
                  <a:pt x="5563696" y="1700479"/>
                </a:lnTo>
                <a:cubicBezTo>
                  <a:pt x="5562078" y="1695534"/>
                  <a:pt x="5560639" y="1693061"/>
                  <a:pt x="5559380" y="1693061"/>
                </a:cubicBezTo>
                <a:lnTo>
                  <a:pt x="5558301" y="1693061"/>
                </a:lnTo>
                <a:cubicBezTo>
                  <a:pt x="5556863" y="1693061"/>
                  <a:pt x="5552592" y="1697692"/>
                  <a:pt x="5545488" y="1706953"/>
                </a:cubicBezTo>
                <a:lnTo>
                  <a:pt x="5542251" y="1708032"/>
                </a:lnTo>
                <a:cubicBezTo>
                  <a:pt x="5538654" y="1706773"/>
                  <a:pt x="5536856" y="1704975"/>
                  <a:pt x="5536856" y="1702637"/>
                </a:cubicBezTo>
                <a:cubicBezTo>
                  <a:pt x="5539194" y="1697512"/>
                  <a:pt x="5543465" y="1691083"/>
                  <a:pt x="5549669" y="1683350"/>
                </a:cubicBezTo>
                <a:lnTo>
                  <a:pt x="5548590" y="1682271"/>
                </a:lnTo>
                <a:lnTo>
                  <a:pt x="5548590" y="1681192"/>
                </a:lnTo>
                <a:cubicBezTo>
                  <a:pt x="5550569" y="1670492"/>
                  <a:pt x="5552727" y="1665143"/>
                  <a:pt x="5555064" y="1665143"/>
                </a:cubicBezTo>
                <a:lnTo>
                  <a:pt x="5556143" y="1669458"/>
                </a:lnTo>
                <a:lnTo>
                  <a:pt x="5560459" y="1669458"/>
                </a:lnTo>
                <a:lnTo>
                  <a:pt x="5560459" y="1668379"/>
                </a:lnTo>
                <a:lnTo>
                  <a:pt x="5559380" y="1667300"/>
                </a:lnTo>
                <a:lnTo>
                  <a:pt x="5559380" y="1666222"/>
                </a:lnTo>
                <a:lnTo>
                  <a:pt x="5563696" y="1665143"/>
                </a:lnTo>
                <a:lnTo>
                  <a:pt x="5563696" y="1664064"/>
                </a:lnTo>
                <a:cubicBezTo>
                  <a:pt x="5558661" y="1664064"/>
                  <a:pt x="5555424" y="1663344"/>
                  <a:pt x="5553985" y="1661906"/>
                </a:cubicBezTo>
                <a:lnTo>
                  <a:pt x="5565854" y="1625490"/>
                </a:lnTo>
                <a:cubicBezTo>
                  <a:pt x="5567922" y="1624051"/>
                  <a:pt x="5568956" y="1620139"/>
                  <a:pt x="5568956" y="1613755"/>
                </a:cubicBezTo>
                <a:lnTo>
                  <a:pt x="5571114" y="1602965"/>
                </a:lnTo>
                <a:lnTo>
                  <a:pt x="5573272" y="1600807"/>
                </a:lnTo>
                <a:lnTo>
                  <a:pt x="5568956" y="1585836"/>
                </a:lnTo>
                <a:lnTo>
                  <a:pt x="5571114" y="1579362"/>
                </a:lnTo>
                <a:lnTo>
                  <a:pt x="5568956" y="1574102"/>
                </a:lnTo>
                <a:lnTo>
                  <a:pt x="5573272" y="1567628"/>
                </a:lnTo>
                <a:lnTo>
                  <a:pt x="5573272" y="1566549"/>
                </a:lnTo>
                <a:lnTo>
                  <a:pt x="5572193" y="1565470"/>
                </a:lnTo>
                <a:lnTo>
                  <a:pt x="5572193" y="1564391"/>
                </a:lnTo>
                <a:lnTo>
                  <a:pt x="5566933" y="1567628"/>
                </a:lnTo>
                <a:lnTo>
                  <a:pt x="5564775" y="1567628"/>
                </a:lnTo>
                <a:cubicBezTo>
                  <a:pt x="5561179" y="1567628"/>
                  <a:pt x="5556143" y="1564031"/>
                  <a:pt x="5549669" y="1556838"/>
                </a:cubicBezTo>
                <a:lnTo>
                  <a:pt x="5549669" y="1555759"/>
                </a:lnTo>
                <a:cubicBezTo>
                  <a:pt x="5549669" y="1553691"/>
                  <a:pt x="5557537" y="1552657"/>
                  <a:pt x="5573272" y="1552657"/>
                </a:cubicBezTo>
                <a:lnTo>
                  <a:pt x="5579746" y="1554680"/>
                </a:lnTo>
                <a:lnTo>
                  <a:pt x="5588378" y="1553736"/>
                </a:lnTo>
                <a:lnTo>
                  <a:pt x="5601192" y="1554680"/>
                </a:lnTo>
                <a:cubicBezTo>
                  <a:pt x="5605328" y="1553151"/>
                  <a:pt x="5613196" y="1546722"/>
                  <a:pt x="5624795" y="1535393"/>
                </a:cubicBezTo>
                <a:close/>
                <a:moveTo>
                  <a:pt x="708217" y="1534583"/>
                </a:moveTo>
                <a:cubicBezTo>
                  <a:pt x="717119" y="1542495"/>
                  <a:pt x="724627" y="1547306"/>
                  <a:pt x="730741" y="1549014"/>
                </a:cubicBezTo>
                <a:cubicBezTo>
                  <a:pt x="741622" y="1556118"/>
                  <a:pt x="747421" y="1560524"/>
                  <a:pt x="748140" y="1562232"/>
                </a:cubicBezTo>
                <a:lnTo>
                  <a:pt x="748140" y="1566413"/>
                </a:lnTo>
                <a:cubicBezTo>
                  <a:pt x="742025" y="1572887"/>
                  <a:pt x="738969" y="1578327"/>
                  <a:pt x="738969" y="1582733"/>
                </a:cubicBezTo>
                <a:lnTo>
                  <a:pt x="739913" y="1588937"/>
                </a:lnTo>
                <a:lnTo>
                  <a:pt x="734787" y="1602290"/>
                </a:lnTo>
                <a:cubicBezTo>
                  <a:pt x="732090" y="1602290"/>
                  <a:pt x="730741" y="1602965"/>
                  <a:pt x="730741" y="1604313"/>
                </a:cubicBezTo>
                <a:cubicBezTo>
                  <a:pt x="730741" y="1607730"/>
                  <a:pt x="732764" y="1612181"/>
                  <a:pt x="736811" y="1617666"/>
                </a:cubicBezTo>
                <a:lnTo>
                  <a:pt x="737890" y="1622791"/>
                </a:lnTo>
                <a:lnTo>
                  <a:pt x="737890" y="1623735"/>
                </a:lnTo>
                <a:lnTo>
                  <a:pt x="734787" y="1626838"/>
                </a:lnTo>
                <a:cubicBezTo>
                  <a:pt x="736855" y="1626838"/>
                  <a:pt x="738250" y="1637403"/>
                  <a:pt x="738969" y="1658533"/>
                </a:cubicBezTo>
                <a:lnTo>
                  <a:pt x="735866" y="1689285"/>
                </a:lnTo>
                <a:lnTo>
                  <a:pt x="737890" y="1695489"/>
                </a:lnTo>
                <a:lnTo>
                  <a:pt x="737890" y="1701558"/>
                </a:lnTo>
                <a:lnTo>
                  <a:pt x="736811" y="1731366"/>
                </a:lnTo>
                <a:lnTo>
                  <a:pt x="738969" y="1736491"/>
                </a:lnTo>
                <a:lnTo>
                  <a:pt x="737890" y="1747686"/>
                </a:lnTo>
                <a:lnTo>
                  <a:pt x="738969" y="1753890"/>
                </a:lnTo>
                <a:cubicBezTo>
                  <a:pt x="736541" y="1768906"/>
                  <a:pt x="734473" y="1776414"/>
                  <a:pt x="732764" y="1776414"/>
                </a:cubicBezTo>
                <a:lnTo>
                  <a:pt x="711319" y="1783563"/>
                </a:lnTo>
                <a:lnTo>
                  <a:pt x="706194" y="1777358"/>
                </a:lnTo>
                <a:lnTo>
                  <a:pt x="698912" y="1778437"/>
                </a:lnTo>
                <a:lnTo>
                  <a:pt x="697966" y="1778437"/>
                </a:lnTo>
                <a:cubicBezTo>
                  <a:pt x="686997" y="1776369"/>
                  <a:pt x="681513" y="1773312"/>
                  <a:pt x="681513" y="1769266"/>
                </a:cubicBezTo>
                <a:lnTo>
                  <a:pt x="683671" y="1765085"/>
                </a:lnTo>
                <a:lnTo>
                  <a:pt x="682592" y="1757936"/>
                </a:lnTo>
                <a:lnTo>
                  <a:pt x="677465" y="1757936"/>
                </a:lnTo>
                <a:cubicBezTo>
                  <a:pt x="672520" y="1757936"/>
                  <a:pt x="666720" y="1758970"/>
                  <a:pt x="660067" y="1761038"/>
                </a:cubicBezTo>
                <a:lnTo>
                  <a:pt x="656965" y="1761038"/>
                </a:lnTo>
                <a:cubicBezTo>
                  <a:pt x="653367" y="1756902"/>
                  <a:pt x="648917" y="1754834"/>
                  <a:pt x="643613" y="1754834"/>
                </a:cubicBezTo>
                <a:lnTo>
                  <a:pt x="639566" y="1754834"/>
                </a:lnTo>
                <a:lnTo>
                  <a:pt x="631339" y="1756992"/>
                </a:lnTo>
                <a:lnTo>
                  <a:pt x="619064" y="1756992"/>
                </a:lnTo>
                <a:lnTo>
                  <a:pt x="607735" y="1759015"/>
                </a:lnTo>
                <a:lnTo>
                  <a:pt x="604768" y="1759015"/>
                </a:lnTo>
                <a:cubicBezTo>
                  <a:pt x="604768" y="1769715"/>
                  <a:pt x="601666" y="1776549"/>
                  <a:pt x="595461" y="1779516"/>
                </a:cubicBezTo>
                <a:cubicBezTo>
                  <a:pt x="595461" y="1780326"/>
                  <a:pt x="588987" y="1781000"/>
                  <a:pt x="576039" y="1781540"/>
                </a:cubicBezTo>
                <a:lnTo>
                  <a:pt x="576039" y="1777358"/>
                </a:lnTo>
                <a:lnTo>
                  <a:pt x="574960" y="1777358"/>
                </a:lnTo>
                <a:cubicBezTo>
                  <a:pt x="574960" y="1779426"/>
                  <a:pt x="574286" y="1780461"/>
                  <a:pt x="572937" y="1780461"/>
                </a:cubicBezTo>
                <a:lnTo>
                  <a:pt x="565789" y="1780461"/>
                </a:lnTo>
                <a:cubicBezTo>
                  <a:pt x="556258" y="1778303"/>
                  <a:pt x="551492" y="1775920"/>
                  <a:pt x="551492" y="1773312"/>
                </a:cubicBezTo>
                <a:lnTo>
                  <a:pt x="551492" y="1772233"/>
                </a:lnTo>
                <a:cubicBezTo>
                  <a:pt x="551492" y="1768816"/>
                  <a:pt x="552166" y="1767108"/>
                  <a:pt x="553515" y="1767108"/>
                </a:cubicBezTo>
                <a:lnTo>
                  <a:pt x="549469" y="1757936"/>
                </a:lnTo>
                <a:lnTo>
                  <a:pt x="549469" y="1753890"/>
                </a:lnTo>
                <a:lnTo>
                  <a:pt x="553515" y="1739458"/>
                </a:lnTo>
                <a:lnTo>
                  <a:pt x="551492" y="1737435"/>
                </a:lnTo>
                <a:lnTo>
                  <a:pt x="553515" y="1729208"/>
                </a:lnTo>
                <a:lnTo>
                  <a:pt x="551492" y="1727185"/>
                </a:lnTo>
                <a:lnTo>
                  <a:pt x="553515" y="1724083"/>
                </a:lnTo>
                <a:lnTo>
                  <a:pt x="550413" y="1720036"/>
                </a:lnTo>
                <a:lnTo>
                  <a:pt x="554594" y="1712888"/>
                </a:lnTo>
                <a:lnTo>
                  <a:pt x="552436" y="1706684"/>
                </a:lnTo>
                <a:lnTo>
                  <a:pt x="553515" y="1701558"/>
                </a:lnTo>
                <a:cubicBezTo>
                  <a:pt x="550817" y="1701558"/>
                  <a:pt x="549469" y="1700569"/>
                  <a:pt x="549469" y="1698591"/>
                </a:cubicBezTo>
                <a:lnTo>
                  <a:pt x="549469" y="1696433"/>
                </a:lnTo>
                <a:cubicBezTo>
                  <a:pt x="549558" y="1692567"/>
                  <a:pt x="550548" y="1688835"/>
                  <a:pt x="552436" y="1685238"/>
                </a:cubicBezTo>
                <a:lnTo>
                  <a:pt x="551492" y="1684159"/>
                </a:lnTo>
                <a:lnTo>
                  <a:pt x="551492" y="1679034"/>
                </a:lnTo>
                <a:lnTo>
                  <a:pt x="553515" y="1676067"/>
                </a:lnTo>
                <a:lnTo>
                  <a:pt x="552436" y="1674988"/>
                </a:lnTo>
                <a:lnTo>
                  <a:pt x="551492" y="1674988"/>
                </a:lnTo>
                <a:lnTo>
                  <a:pt x="552436" y="1669863"/>
                </a:lnTo>
                <a:lnTo>
                  <a:pt x="552436" y="1666761"/>
                </a:lnTo>
                <a:lnTo>
                  <a:pt x="549469" y="1660691"/>
                </a:lnTo>
                <a:lnTo>
                  <a:pt x="551492" y="1653408"/>
                </a:lnTo>
                <a:lnTo>
                  <a:pt x="550413" y="1648283"/>
                </a:lnTo>
                <a:lnTo>
                  <a:pt x="553515" y="1640190"/>
                </a:lnTo>
                <a:lnTo>
                  <a:pt x="549469" y="1626838"/>
                </a:lnTo>
                <a:lnTo>
                  <a:pt x="551492" y="1618610"/>
                </a:lnTo>
                <a:lnTo>
                  <a:pt x="551492" y="1608360"/>
                </a:lnTo>
                <a:lnTo>
                  <a:pt x="553515" y="1600132"/>
                </a:lnTo>
                <a:lnTo>
                  <a:pt x="551492" y="1592039"/>
                </a:lnTo>
                <a:lnTo>
                  <a:pt x="551492" y="1590017"/>
                </a:lnTo>
                <a:lnTo>
                  <a:pt x="552436" y="1588937"/>
                </a:lnTo>
                <a:lnTo>
                  <a:pt x="549469" y="1583812"/>
                </a:lnTo>
                <a:lnTo>
                  <a:pt x="549469" y="1581789"/>
                </a:lnTo>
                <a:lnTo>
                  <a:pt x="551492" y="1578687"/>
                </a:lnTo>
                <a:lnTo>
                  <a:pt x="551492" y="1575585"/>
                </a:lnTo>
                <a:lnTo>
                  <a:pt x="549469" y="1572483"/>
                </a:lnTo>
                <a:lnTo>
                  <a:pt x="552436" y="1554140"/>
                </a:lnTo>
                <a:cubicBezTo>
                  <a:pt x="546321" y="1554140"/>
                  <a:pt x="543264" y="1551397"/>
                  <a:pt x="543264" y="1545912"/>
                </a:cubicBezTo>
                <a:lnTo>
                  <a:pt x="543264" y="1542810"/>
                </a:lnTo>
                <a:cubicBezTo>
                  <a:pt x="543264" y="1541102"/>
                  <a:pt x="546008" y="1539393"/>
                  <a:pt x="551492" y="1537685"/>
                </a:cubicBezTo>
                <a:lnTo>
                  <a:pt x="551492" y="1536741"/>
                </a:lnTo>
                <a:cubicBezTo>
                  <a:pt x="559495" y="1536741"/>
                  <a:pt x="568351" y="1539798"/>
                  <a:pt x="578062" y="1545912"/>
                </a:cubicBezTo>
                <a:lnTo>
                  <a:pt x="581164" y="1542810"/>
                </a:lnTo>
                <a:lnTo>
                  <a:pt x="583187" y="1542810"/>
                </a:lnTo>
                <a:cubicBezTo>
                  <a:pt x="588852" y="1548835"/>
                  <a:pt x="595686" y="1552611"/>
                  <a:pt x="603689" y="1554140"/>
                </a:cubicBezTo>
                <a:cubicBezTo>
                  <a:pt x="607285" y="1552072"/>
                  <a:pt x="610702" y="1551038"/>
                  <a:pt x="613939" y="1551038"/>
                </a:cubicBezTo>
                <a:lnTo>
                  <a:pt x="622167" y="1551038"/>
                </a:lnTo>
                <a:cubicBezTo>
                  <a:pt x="626392" y="1551038"/>
                  <a:pt x="631519" y="1553106"/>
                  <a:pt x="637543" y="1557242"/>
                </a:cubicBezTo>
                <a:lnTo>
                  <a:pt x="639566" y="1557242"/>
                </a:lnTo>
                <a:lnTo>
                  <a:pt x="642668" y="1555084"/>
                </a:lnTo>
                <a:lnTo>
                  <a:pt x="643613" y="1555084"/>
                </a:lnTo>
                <a:lnTo>
                  <a:pt x="646714" y="1557242"/>
                </a:lnTo>
                <a:lnTo>
                  <a:pt x="647793" y="1557242"/>
                </a:lnTo>
                <a:cubicBezTo>
                  <a:pt x="647793" y="1553106"/>
                  <a:pt x="656335" y="1551038"/>
                  <a:pt x="673420" y="1551038"/>
                </a:cubicBezTo>
                <a:lnTo>
                  <a:pt x="685694" y="1551038"/>
                </a:lnTo>
                <a:lnTo>
                  <a:pt x="692841" y="1543889"/>
                </a:lnTo>
                <a:lnTo>
                  <a:pt x="693785" y="1543889"/>
                </a:lnTo>
                <a:lnTo>
                  <a:pt x="693785" y="1545912"/>
                </a:lnTo>
                <a:lnTo>
                  <a:pt x="694864" y="1545912"/>
                </a:lnTo>
                <a:cubicBezTo>
                  <a:pt x="694864" y="1540427"/>
                  <a:pt x="695540" y="1537685"/>
                  <a:pt x="696887" y="1537685"/>
                </a:cubicBezTo>
                <a:lnTo>
                  <a:pt x="697966" y="1537685"/>
                </a:lnTo>
                <a:lnTo>
                  <a:pt x="698912" y="1538764"/>
                </a:lnTo>
                <a:lnTo>
                  <a:pt x="699991" y="1538764"/>
                </a:lnTo>
                <a:cubicBezTo>
                  <a:pt x="699991" y="1537685"/>
                  <a:pt x="702732" y="1536291"/>
                  <a:pt x="708217" y="1534583"/>
                </a:cubicBezTo>
                <a:close/>
                <a:moveTo>
                  <a:pt x="4712204" y="1534393"/>
                </a:moveTo>
                <a:lnTo>
                  <a:pt x="4712204" y="1536685"/>
                </a:lnTo>
                <a:lnTo>
                  <a:pt x="4710991" y="1536685"/>
                </a:lnTo>
                <a:lnTo>
                  <a:pt x="4712204" y="1539923"/>
                </a:lnTo>
                <a:lnTo>
                  <a:pt x="4713283" y="1539923"/>
                </a:lnTo>
                <a:lnTo>
                  <a:pt x="4713283" y="1534393"/>
                </a:lnTo>
                <a:close/>
                <a:moveTo>
                  <a:pt x="8232189" y="1534180"/>
                </a:moveTo>
                <a:lnTo>
                  <a:pt x="8232189" y="1535258"/>
                </a:lnTo>
                <a:lnTo>
                  <a:pt x="8235426" y="1535258"/>
                </a:lnTo>
                <a:lnTo>
                  <a:pt x="8235426" y="1534180"/>
                </a:lnTo>
                <a:close/>
                <a:moveTo>
                  <a:pt x="3247364" y="1534044"/>
                </a:moveTo>
                <a:lnTo>
                  <a:pt x="3250601" y="1534044"/>
                </a:lnTo>
                <a:cubicBezTo>
                  <a:pt x="3254197" y="1536201"/>
                  <a:pt x="3255996" y="1539079"/>
                  <a:pt x="3255996" y="1542676"/>
                </a:cubicBezTo>
                <a:lnTo>
                  <a:pt x="3257075" y="1543754"/>
                </a:lnTo>
                <a:lnTo>
                  <a:pt x="3258289" y="1543754"/>
                </a:lnTo>
                <a:lnTo>
                  <a:pt x="3266921" y="1541596"/>
                </a:lnTo>
                <a:cubicBezTo>
                  <a:pt x="3273214" y="1549509"/>
                  <a:pt x="3278609" y="1553466"/>
                  <a:pt x="3283106" y="1553466"/>
                </a:cubicBezTo>
                <a:lnTo>
                  <a:pt x="3286343" y="1557782"/>
                </a:lnTo>
                <a:lnTo>
                  <a:pt x="3286343" y="1564390"/>
                </a:lnTo>
                <a:lnTo>
                  <a:pt x="3284185" y="1566548"/>
                </a:lnTo>
                <a:lnTo>
                  <a:pt x="3276632" y="1566548"/>
                </a:lnTo>
                <a:lnTo>
                  <a:pt x="3275553" y="1565470"/>
                </a:lnTo>
                <a:lnTo>
                  <a:pt x="3274474" y="1566548"/>
                </a:lnTo>
                <a:lnTo>
                  <a:pt x="3271237" y="1566548"/>
                </a:lnTo>
                <a:cubicBezTo>
                  <a:pt x="3259637" y="1566548"/>
                  <a:pt x="3253838" y="1565470"/>
                  <a:pt x="3253838" y="1563311"/>
                </a:cubicBezTo>
                <a:cubicBezTo>
                  <a:pt x="3243767" y="1563311"/>
                  <a:pt x="3238732" y="1565829"/>
                  <a:pt x="3238732" y="1570865"/>
                </a:cubicBezTo>
                <a:lnTo>
                  <a:pt x="3237653" y="1571943"/>
                </a:lnTo>
                <a:cubicBezTo>
                  <a:pt x="3235495" y="1573742"/>
                  <a:pt x="3234056" y="1578058"/>
                  <a:pt x="3233337" y="1584891"/>
                </a:cubicBezTo>
                <a:cubicBezTo>
                  <a:pt x="3231718" y="1584891"/>
                  <a:pt x="3229919" y="1588128"/>
                  <a:pt x="3227942" y="1594603"/>
                </a:cubicBezTo>
                <a:lnTo>
                  <a:pt x="3229021" y="1603234"/>
                </a:lnTo>
                <a:cubicBezTo>
                  <a:pt x="3229021" y="1605033"/>
                  <a:pt x="3225424" y="1609349"/>
                  <a:pt x="3218231" y="1616183"/>
                </a:cubicBezTo>
                <a:lnTo>
                  <a:pt x="3218231" y="1619419"/>
                </a:lnTo>
                <a:cubicBezTo>
                  <a:pt x="3228661" y="1619419"/>
                  <a:pt x="3237293" y="1623421"/>
                  <a:pt x="3244127" y="1631423"/>
                </a:cubicBezTo>
                <a:cubicBezTo>
                  <a:pt x="3244127" y="1633582"/>
                  <a:pt x="3245565" y="1634660"/>
                  <a:pt x="3248443" y="1634660"/>
                </a:cubicBezTo>
                <a:cubicBezTo>
                  <a:pt x="3255726" y="1645450"/>
                  <a:pt x="3262605" y="1650845"/>
                  <a:pt x="3269079" y="1650845"/>
                </a:cubicBezTo>
                <a:cubicBezTo>
                  <a:pt x="3274833" y="1660377"/>
                  <a:pt x="3279509" y="1666131"/>
                  <a:pt x="3283106" y="1668109"/>
                </a:cubicBezTo>
                <a:lnTo>
                  <a:pt x="3288501" y="1685373"/>
                </a:lnTo>
                <a:lnTo>
                  <a:pt x="3287422" y="1688610"/>
                </a:lnTo>
                <a:cubicBezTo>
                  <a:pt x="3289580" y="1688610"/>
                  <a:pt x="3290659" y="1690049"/>
                  <a:pt x="3290659" y="1692926"/>
                </a:cubicBezTo>
                <a:cubicBezTo>
                  <a:pt x="3290659" y="1696433"/>
                  <a:pt x="3287422" y="1702592"/>
                  <a:pt x="3280948" y="1711404"/>
                </a:cubicBezTo>
                <a:cubicBezTo>
                  <a:pt x="3280948" y="1717159"/>
                  <a:pt x="3275553" y="1720036"/>
                  <a:pt x="3264763" y="1720036"/>
                </a:cubicBezTo>
                <a:cubicBezTo>
                  <a:pt x="3260266" y="1717878"/>
                  <a:pt x="3254827" y="1716440"/>
                  <a:pt x="3248443" y="1715720"/>
                </a:cubicBezTo>
                <a:cubicBezTo>
                  <a:pt x="3244666" y="1712663"/>
                  <a:pt x="3241069" y="1704705"/>
                  <a:pt x="3237653" y="1691847"/>
                </a:cubicBezTo>
                <a:cubicBezTo>
                  <a:pt x="3235854" y="1691488"/>
                  <a:pt x="3234416" y="1686452"/>
                  <a:pt x="3233337" y="1676741"/>
                </a:cubicBezTo>
                <a:cubicBezTo>
                  <a:pt x="3233696" y="1674583"/>
                  <a:pt x="3235495" y="1672066"/>
                  <a:pt x="3238732" y="1669188"/>
                </a:cubicBezTo>
                <a:lnTo>
                  <a:pt x="3233337" y="1662715"/>
                </a:lnTo>
                <a:lnTo>
                  <a:pt x="3233337" y="1656241"/>
                </a:lnTo>
                <a:cubicBezTo>
                  <a:pt x="3233337" y="1652824"/>
                  <a:pt x="3230819" y="1647429"/>
                  <a:pt x="3225784" y="1640055"/>
                </a:cubicBezTo>
                <a:lnTo>
                  <a:pt x="3217152" y="1622657"/>
                </a:lnTo>
                <a:lnTo>
                  <a:pt x="3216073" y="1622657"/>
                </a:lnTo>
                <a:cubicBezTo>
                  <a:pt x="3213195" y="1623736"/>
                  <a:pt x="3211756" y="1626298"/>
                  <a:pt x="3211756" y="1630345"/>
                </a:cubicBezTo>
                <a:cubicBezTo>
                  <a:pt x="3218950" y="1632682"/>
                  <a:pt x="3222547" y="1636279"/>
                  <a:pt x="3222547" y="1641135"/>
                </a:cubicBezTo>
                <a:cubicBezTo>
                  <a:pt x="3220748" y="1643293"/>
                  <a:pt x="3217511" y="1644372"/>
                  <a:pt x="3212835" y="1644372"/>
                </a:cubicBezTo>
                <a:lnTo>
                  <a:pt x="3211756" y="1645450"/>
                </a:lnTo>
                <a:lnTo>
                  <a:pt x="3211756" y="1646530"/>
                </a:lnTo>
                <a:lnTo>
                  <a:pt x="3213914" y="1649767"/>
                </a:lnTo>
                <a:lnTo>
                  <a:pt x="3213914" y="1665952"/>
                </a:lnTo>
                <a:cubicBezTo>
                  <a:pt x="3216792" y="1669008"/>
                  <a:pt x="3218231" y="1671886"/>
                  <a:pt x="3218231" y="1674583"/>
                </a:cubicBezTo>
                <a:cubicBezTo>
                  <a:pt x="3218231" y="1676382"/>
                  <a:pt x="3216792" y="1678899"/>
                  <a:pt x="3213914" y="1682136"/>
                </a:cubicBezTo>
                <a:lnTo>
                  <a:pt x="3213914" y="1692926"/>
                </a:lnTo>
                <a:lnTo>
                  <a:pt x="3210677" y="1710325"/>
                </a:lnTo>
                <a:lnTo>
                  <a:pt x="3211756" y="1710325"/>
                </a:lnTo>
                <a:cubicBezTo>
                  <a:pt x="3216073" y="1711764"/>
                  <a:pt x="3218231" y="1714641"/>
                  <a:pt x="3218231" y="1718957"/>
                </a:cubicBezTo>
                <a:lnTo>
                  <a:pt x="3218231" y="1721115"/>
                </a:lnTo>
                <a:cubicBezTo>
                  <a:pt x="3215353" y="1728309"/>
                  <a:pt x="3213914" y="1734063"/>
                  <a:pt x="3213914" y="1738379"/>
                </a:cubicBezTo>
                <a:lnTo>
                  <a:pt x="3213914" y="1753485"/>
                </a:lnTo>
                <a:lnTo>
                  <a:pt x="3214993" y="1770884"/>
                </a:lnTo>
                <a:lnTo>
                  <a:pt x="3213914" y="1775200"/>
                </a:lnTo>
                <a:lnTo>
                  <a:pt x="3216073" y="1780595"/>
                </a:lnTo>
                <a:cubicBezTo>
                  <a:pt x="3216073" y="1786350"/>
                  <a:pt x="3208519" y="1790666"/>
                  <a:pt x="3193413" y="1793543"/>
                </a:cubicBezTo>
                <a:lnTo>
                  <a:pt x="3191255" y="1795701"/>
                </a:lnTo>
                <a:cubicBezTo>
                  <a:pt x="3175340" y="1794622"/>
                  <a:pt x="3167382" y="1791745"/>
                  <a:pt x="3167382" y="1787069"/>
                </a:cubicBezTo>
                <a:lnTo>
                  <a:pt x="3164145" y="1769805"/>
                </a:lnTo>
                <a:cubicBezTo>
                  <a:pt x="3165404" y="1764680"/>
                  <a:pt x="3166483" y="1762117"/>
                  <a:pt x="3167382" y="1762117"/>
                </a:cubicBezTo>
                <a:lnTo>
                  <a:pt x="3166303" y="1756722"/>
                </a:lnTo>
                <a:lnTo>
                  <a:pt x="3168461" y="1747011"/>
                </a:lnTo>
                <a:lnTo>
                  <a:pt x="3167382" y="1728668"/>
                </a:lnTo>
                <a:lnTo>
                  <a:pt x="3168461" y="1706009"/>
                </a:lnTo>
                <a:lnTo>
                  <a:pt x="3170619" y="1703851"/>
                </a:lnTo>
                <a:lnTo>
                  <a:pt x="3170619" y="1699535"/>
                </a:lnTo>
                <a:lnTo>
                  <a:pt x="3165224" y="1690768"/>
                </a:lnTo>
                <a:lnTo>
                  <a:pt x="3166303" y="1684294"/>
                </a:lnTo>
                <a:lnTo>
                  <a:pt x="3166303" y="1682136"/>
                </a:lnTo>
                <a:lnTo>
                  <a:pt x="3161987" y="1676741"/>
                </a:lnTo>
                <a:lnTo>
                  <a:pt x="3159829" y="1676741"/>
                </a:lnTo>
                <a:cubicBezTo>
                  <a:pt x="3147241" y="1689420"/>
                  <a:pt x="3138968" y="1695938"/>
                  <a:pt x="3135012" y="1696298"/>
                </a:cubicBezTo>
                <a:lnTo>
                  <a:pt x="3130696" y="1695084"/>
                </a:lnTo>
                <a:lnTo>
                  <a:pt x="3129617" y="1695084"/>
                </a:lnTo>
                <a:lnTo>
                  <a:pt x="3129617" y="1696298"/>
                </a:lnTo>
                <a:lnTo>
                  <a:pt x="3132854" y="1696298"/>
                </a:lnTo>
                <a:lnTo>
                  <a:pt x="3130696" y="1698456"/>
                </a:lnTo>
                <a:lnTo>
                  <a:pt x="3125301" y="1696298"/>
                </a:lnTo>
                <a:lnTo>
                  <a:pt x="3125301" y="1698456"/>
                </a:lnTo>
                <a:cubicBezTo>
                  <a:pt x="3129617" y="1698456"/>
                  <a:pt x="3131775" y="1699535"/>
                  <a:pt x="3131775" y="1701693"/>
                </a:cubicBezTo>
                <a:cubicBezTo>
                  <a:pt x="3129797" y="1703671"/>
                  <a:pt x="3125076" y="1705470"/>
                  <a:pt x="3117613" y="1707088"/>
                </a:cubicBezTo>
                <a:cubicBezTo>
                  <a:pt x="3117613" y="1708347"/>
                  <a:pt x="3113657" y="1710145"/>
                  <a:pt x="3105744" y="1712483"/>
                </a:cubicBezTo>
                <a:lnTo>
                  <a:pt x="3104665" y="1709246"/>
                </a:lnTo>
                <a:lnTo>
                  <a:pt x="3118692" y="1690768"/>
                </a:lnTo>
                <a:lnTo>
                  <a:pt x="3119771" y="1690768"/>
                </a:lnTo>
                <a:cubicBezTo>
                  <a:pt x="3121210" y="1690768"/>
                  <a:pt x="3121929" y="1691847"/>
                  <a:pt x="3121929" y="1694005"/>
                </a:cubicBezTo>
                <a:lnTo>
                  <a:pt x="3124222" y="1694005"/>
                </a:lnTo>
                <a:lnTo>
                  <a:pt x="3120850" y="1689689"/>
                </a:lnTo>
                <a:lnTo>
                  <a:pt x="3121929" y="1688610"/>
                </a:lnTo>
                <a:lnTo>
                  <a:pt x="3123008" y="1688610"/>
                </a:lnTo>
                <a:lnTo>
                  <a:pt x="3124222" y="1689689"/>
                </a:lnTo>
                <a:lnTo>
                  <a:pt x="3124222" y="1688610"/>
                </a:lnTo>
                <a:lnTo>
                  <a:pt x="3121929" y="1685373"/>
                </a:lnTo>
                <a:cubicBezTo>
                  <a:pt x="3136046" y="1666131"/>
                  <a:pt x="3144723" y="1655341"/>
                  <a:pt x="3147960" y="1653003"/>
                </a:cubicBezTo>
                <a:cubicBezTo>
                  <a:pt x="3149399" y="1645810"/>
                  <a:pt x="3154075" y="1634975"/>
                  <a:pt x="3161987" y="1620499"/>
                </a:cubicBezTo>
                <a:cubicBezTo>
                  <a:pt x="3161987" y="1617262"/>
                  <a:pt x="3166303" y="1603954"/>
                  <a:pt x="3174935" y="1580576"/>
                </a:cubicBezTo>
                <a:lnTo>
                  <a:pt x="3176014" y="1573023"/>
                </a:lnTo>
                <a:lnTo>
                  <a:pt x="3176014" y="1570865"/>
                </a:lnTo>
                <a:cubicBezTo>
                  <a:pt x="3173497" y="1566548"/>
                  <a:pt x="3169181" y="1564390"/>
                  <a:pt x="3163066" y="1564390"/>
                </a:cubicBezTo>
                <a:lnTo>
                  <a:pt x="3156592" y="1566548"/>
                </a:lnTo>
                <a:lnTo>
                  <a:pt x="3140407" y="1566548"/>
                </a:lnTo>
                <a:lnTo>
                  <a:pt x="3129617" y="1569785"/>
                </a:lnTo>
                <a:lnTo>
                  <a:pt x="3119771" y="1569785"/>
                </a:lnTo>
                <a:cubicBezTo>
                  <a:pt x="3117793" y="1569785"/>
                  <a:pt x="3116354" y="1565424"/>
                  <a:pt x="3115455" y="1556702"/>
                </a:cubicBezTo>
                <a:lnTo>
                  <a:pt x="3121929" y="1554544"/>
                </a:lnTo>
                <a:cubicBezTo>
                  <a:pt x="3125256" y="1554544"/>
                  <a:pt x="3129257" y="1556343"/>
                  <a:pt x="3133933" y="1559939"/>
                </a:cubicBezTo>
                <a:lnTo>
                  <a:pt x="3144723" y="1559939"/>
                </a:lnTo>
                <a:lnTo>
                  <a:pt x="3157671" y="1555624"/>
                </a:lnTo>
                <a:lnTo>
                  <a:pt x="3174935" y="1555624"/>
                </a:lnTo>
                <a:lnTo>
                  <a:pt x="3190042" y="1554544"/>
                </a:lnTo>
                <a:lnTo>
                  <a:pt x="3203124" y="1559939"/>
                </a:lnTo>
                <a:lnTo>
                  <a:pt x="3210677" y="1558861"/>
                </a:lnTo>
                <a:lnTo>
                  <a:pt x="3216073" y="1559939"/>
                </a:lnTo>
                <a:cubicBezTo>
                  <a:pt x="3225424" y="1558501"/>
                  <a:pt x="3230100" y="1555264"/>
                  <a:pt x="3230100" y="1550229"/>
                </a:cubicBezTo>
                <a:lnTo>
                  <a:pt x="3234416" y="1540518"/>
                </a:lnTo>
                <a:cubicBezTo>
                  <a:pt x="3238012" y="1540518"/>
                  <a:pt x="3242328" y="1538360"/>
                  <a:pt x="3247364" y="1534044"/>
                </a:cubicBezTo>
                <a:close/>
                <a:moveTo>
                  <a:pt x="3051659" y="1534044"/>
                </a:moveTo>
                <a:lnTo>
                  <a:pt x="3059347" y="1534044"/>
                </a:lnTo>
                <a:cubicBezTo>
                  <a:pt x="3061145" y="1536201"/>
                  <a:pt x="3068338" y="1539079"/>
                  <a:pt x="3080927" y="1542676"/>
                </a:cubicBezTo>
                <a:lnTo>
                  <a:pt x="3085243" y="1537281"/>
                </a:lnTo>
                <a:lnTo>
                  <a:pt x="3088480" y="1537281"/>
                </a:lnTo>
                <a:lnTo>
                  <a:pt x="3091717" y="1541596"/>
                </a:lnTo>
                <a:cubicBezTo>
                  <a:pt x="3097472" y="1542136"/>
                  <a:pt x="3100349" y="1544653"/>
                  <a:pt x="3100349" y="1549149"/>
                </a:cubicBezTo>
                <a:lnTo>
                  <a:pt x="3090638" y="1558861"/>
                </a:lnTo>
                <a:cubicBezTo>
                  <a:pt x="3090638" y="1562547"/>
                  <a:pt x="3092436" y="1569426"/>
                  <a:pt x="3096033" y="1579497"/>
                </a:cubicBezTo>
                <a:lnTo>
                  <a:pt x="3096033" y="1583813"/>
                </a:lnTo>
                <a:cubicBezTo>
                  <a:pt x="3093156" y="1586510"/>
                  <a:pt x="3091717" y="1592265"/>
                  <a:pt x="3091717" y="1601076"/>
                </a:cubicBezTo>
                <a:lnTo>
                  <a:pt x="3092796" y="1602156"/>
                </a:lnTo>
                <a:lnTo>
                  <a:pt x="3103586" y="1602156"/>
                </a:lnTo>
                <a:cubicBezTo>
                  <a:pt x="3108622" y="1605932"/>
                  <a:pt x="3111139" y="1609888"/>
                  <a:pt x="3111139" y="1614025"/>
                </a:cubicBezTo>
                <a:cubicBezTo>
                  <a:pt x="3118333" y="1617262"/>
                  <a:pt x="3121929" y="1625219"/>
                  <a:pt x="3121929" y="1637897"/>
                </a:cubicBezTo>
                <a:cubicBezTo>
                  <a:pt x="3118333" y="1637897"/>
                  <a:pt x="3115815" y="1643293"/>
                  <a:pt x="3114376" y="1654083"/>
                </a:cubicBezTo>
                <a:cubicBezTo>
                  <a:pt x="3110600" y="1659837"/>
                  <a:pt x="3108082" y="1662715"/>
                  <a:pt x="3106823" y="1662715"/>
                </a:cubicBezTo>
                <a:cubicBezTo>
                  <a:pt x="3103586" y="1662715"/>
                  <a:pt x="3100349" y="1660556"/>
                  <a:pt x="3097112" y="1656241"/>
                </a:cubicBezTo>
                <a:lnTo>
                  <a:pt x="3096033" y="1656241"/>
                </a:lnTo>
                <a:lnTo>
                  <a:pt x="3093875" y="1658398"/>
                </a:lnTo>
                <a:lnTo>
                  <a:pt x="3094954" y="1679978"/>
                </a:lnTo>
                <a:cubicBezTo>
                  <a:pt x="3093336" y="1679978"/>
                  <a:pt x="3091897" y="1693691"/>
                  <a:pt x="3090638" y="1721115"/>
                </a:cubicBezTo>
                <a:lnTo>
                  <a:pt x="3091717" y="1724352"/>
                </a:lnTo>
                <a:lnTo>
                  <a:pt x="3090638" y="1728668"/>
                </a:lnTo>
                <a:lnTo>
                  <a:pt x="3096033" y="1742695"/>
                </a:lnTo>
                <a:lnTo>
                  <a:pt x="3096033" y="1744853"/>
                </a:lnTo>
                <a:lnTo>
                  <a:pt x="3091717" y="1756722"/>
                </a:lnTo>
                <a:lnTo>
                  <a:pt x="3093875" y="1770884"/>
                </a:lnTo>
                <a:lnTo>
                  <a:pt x="3091717" y="1781674"/>
                </a:lnTo>
                <a:lnTo>
                  <a:pt x="3092796" y="1790306"/>
                </a:lnTo>
                <a:cubicBezTo>
                  <a:pt x="3088120" y="1793903"/>
                  <a:pt x="3084524" y="1795701"/>
                  <a:pt x="3082006" y="1795701"/>
                </a:cubicBezTo>
                <a:lnTo>
                  <a:pt x="3080927" y="1795701"/>
                </a:lnTo>
                <a:cubicBezTo>
                  <a:pt x="3079488" y="1795701"/>
                  <a:pt x="3078769" y="1794622"/>
                  <a:pt x="3078769" y="1792464"/>
                </a:cubicBezTo>
                <a:lnTo>
                  <a:pt x="3077690" y="1791385"/>
                </a:lnTo>
                <a:lnTo>
                  <a:pt x="3066900" y="1791385"/>
                </a:lnTo>
                <a:lnTo>
                  <a:pt x="3058268" y="1783832"/>
                </a:lnTo>
                <a:lnTo>
                  <a:pt x="3057189" y="1784911"/>
                </a:lnTo>
                <a:lnTo>
                  <a:pt x="3055975" y="1784911"/>
                </a:lnTo>
                <a:cubicBezTo>
                  <a:pt x="3054536" y="1784911"/>
                  <a:pt x="3053817" y="1783832"/>
                  <a:pt x="3053817" y="1781674"/>
                </a:cubicBezTo>
                <a:lnTo>
                  <a:pt x="3054896" y="1773042"/>
                </a:lnTo>
                <a:lnTo>
                  <a:pt x="3052738" y="1759959"/>
                </a:lnTo>
                <a:lnTo>
                  <a:pt x="3052738" y="1755643"/>
                </a:lnTo>
                <a:lnTo>
                  <a:pt x="3053817" y="1745932"/>
                </a:lnTo>
                <a:lnTo>
                  <a:pt x="3051659" y="1739458"/>
                </a:lnTo>
                <a:cubicBezTo>
                  <a:pt x="3052199" y="1732265"/>
                  <a:pt x="3053637" y="1728668"/>
                  <a:pt x="3055975" y="1728668"/>
                </a:cubicBezTo>
                <a:lnTo>
                  <a:pt x="3057189" y="1729747"/>
                </a:lnTo>
                <a:lnTo>
                  <a:pt x="3058268" y="1729747"/>
                </a:lnTo>
                <a:lnTo>
                  <a:pt x="3059347" y="1728668"/>
                </a:lnTo>
                <a:lnTo>
                  <a:pt x="3059347" y="1727589"/>
                </a:lnTo>
                <a:cubicBezTo>
                  <a:pt x="3056919" y="1727589"/>
                  <a:pt x="3054716" y="1721475"/>
                  <a:pt x="3052738" y="1709246"/>
                </a:cubicBezTo>
                <a:lnTo>
                  <a:pt x="3052738" y="1701693"/>
                </a:lnTo>
                <a:cubicBezTo>
                  <a:pt x="3052918" y="1696568"/>
                  <a:pt x="3053637" y="1694005"/>
                  <a:pt x="3054896" y="1694005"/>
                </a:cubicBezTo>
                <a:lnTo>
                  <a:pt x="3053817" y="1688610"/>
                </a:lnTo>
                <a:lnTo>
                  <a:pt x="3053817" y="1667030"/>
                </a:lnTo>
                <a:lnTo>
                  <a:pt x="3051659" y="1660556"/>
                </a:lnTo>
                <a:cubicBezTo>
                  <a:pt x="3045545" y="1666311"/>
                  <a:pt x="3040869" y="1669188"/>
                  <a:pt x="3037632" y="1669188"/>
                </a:cubicBezTo>
                <a:lnTo>
                  <a:pt x="3031158" y="1670267"/>
                </a:lnTo>
                <a:cubicBezTo>
                  <a:pt x="3026842" y="1662535"/>
                  <a:pt x="3024684" y="1655702"/>
                  <a:pt x="3024684" y="1649767"/>
                </a:cubicBezTo>
                <a:lnTo>
                  <a:pt x="3024684" y="1648688"/>
                </a:lnTo>
                <a:cubicBezTo>
                  <a:pt x="3024684" y="1647249"/>
                  <a:pt x="3025763" y="1646530"/>
                  <a:pt x="3027921" y="1646530"/>
                </a:cubicBezTo>
                <a:lnTo>
                  <a:pt x="3029000" y="1645450"/>
                </a:lnTo>
                <a:lnTo>
                  <a:pt x="3029000" y="1644372"/>
                </a:lnTo>
                <a:cubicBezTo>
                  <a:pt x="3025403" y="1643832"/>
                  <a:pt x="3023605" y="1642753"/>
                  <a:pt x="3023605" y="1641135"/>
                </a:cubicBezTo>
                <a:lnTo>
                  <a:pt x="3029000" y="1635740"/>
                </a:lnTo>
                <a:lnTo>
                  <a:pt x="3029000" y="1633582"/>
                </a:lnTo>
                <a:lnTo>
                  <a:pt x="3026842" y="1629265"/>
                </a:lnTo>
                <a:cubicBezTo>
                  <a:pt x="3032596" y="1617666"/>
                  <a:pt x="3037272" y="1611867"/>
                  <a:pt x="3040869" y="1611867"/>
                </a:cubicBezTo>
                <a:lnTo>
                  <a:pt x="3040869" y="1610788"/>
                </a:lnTo>
                <a:lnTo>
                  <a:pt x="3037632" y="1606471"/>
                </a:lnTo>
                <a:cubicBezTo>
                  <a:pt x="3037632" y="1604133"/>
                  <a:pt x="3038711" y="1601616"/>
                  <a:pt x="3040869" y="1598919"/>
                </a:cubicBezTo>
                <a:lnTo>
                  <a:pt x="3040869" y="1597839"/>
                </a:lnTo>
                <a:lnTo>
                  <a:pt x="3033316" y="1590286"/>
                </a:lnTo>
                <a:lnTo>
                  <a:pt x="3036553" y="1587050"/>
                </a:lnTo>
                <a:lnTo>
                  <a:pt x="3037632" y="1587050"/>
                </a:lnTo>
                <a:cubicBezTo>
                  <a:pt x="3041229" y="1587050"/>
                  <a:pt x="3044106" y="1589208"/>
                  <a:pt x="3046264" y="1593524"/>
                </a:cubicBezTo>
                <a:lnTo>
                  <a:pt x="3051659" y="1595681"/>
                </a:lnTo>
                <a:lnTo>
                  <a:pt x="3052738" y="1595681"/>
                </a:lnTo>
                <a:cubicBezTo>
                  <a:pt x="3054177" y="1588308"/>
                  <a:pt x="3056020" y="1582913"/>
                  <a:pt x="3058268" y="1579497"/>
                </a:cubicBezTo>
                <a:lnTo>
                  <a:pt x="3058268" y="1578418"/>
                </a:lnTo>
                <a:lnTo>
                  <a:pt x="3053817" y="1573023"/>
                </a:lnTo>
                <a:lnTo>
                  <a:pt x="3054896" y="1564390"/>
                </a:lnTo>
                <a:lnTo>
                  <a:pt x="3052738" y="1556702"/>
                </a:lnTo>
                <a:lnTo>
                  <a:pt x="3053817" y="1550229"/>
                </a:lnTo>
                <a:lnTo>
                  <a:pt x="3049501" y="1541596"/>
                </a:lnTo>
                <a:lnTo>
                  <a:pt x="3049501" y="1536201"/>
                </a:lnTo>
                <a:close/>
                <a:moveTo>
                  <a:pt x="8712332" y="1533910"/>
                </a:moveTo>
                <a:lnTo>
                  <a:pt x="8712332" y="1536068"/>
                </a:lnTo>
                <a:lnTo>
                  <a:pt x="8714490" y="1536068"/>
                </a:lnTo>
                <a:lnTo>
                  <a:pt x="8714490" y="1533910"/>
                </a:lnTo>
                <a:close/>
                <a:moveTo>
                  <a:pt x="203662" y="1533625"/>
                </a:moveTo>
                <a:lnTo>
                  <a:pt x="203662" y="1536861"/>
                </a:lnTo>
                <a:lnTo>
                  <a:pt x="204740" y="1536861"/>
                </a:lnTo>
                <a:lnTo>
                  <a:pt x="206898" y="1534703"/>
                </a:lnTo>
                <a:close/>
                <a:moveTo>
                  <a:pt x="1043775" y="1532695"/>
                </a:moveTo>
                <a:lnTo>
                  <a:pt x="1044854" y="1532695"/>
                </a:lnTo>
                <a:lnTo>
                  <a:pt x="1047012" y="1534853"/>
                </a:lnTo>
                <a:lnTo>
                  <a:pt x="1042696" y="1539168"/>
                </a:lnTo>
                <a:lnTo>
                  <a:pt x="1040538" y="1537011"/>
                </a:lnTo>
                <a:lnTo>
                  <a:pt x="1040538" y="1535931"/>
                </a:lnTo>
                <a:close/>
                <a:moveTo>
                  <a:pt x="213372" y="1532546"/>
                </a:moveTo>
                <a:lnTo>
                  <a:pt x="210135" y="1533625"/>
                </a:lnTo>
                <a:lnTo>
                  <a:pt x="210135" y="1534703"/>
                </a:lnTo>
                <a:lnTo>
                  <a:pt x="213372" y="1537806"/>
                </a:lnTo>
                <a:close/>
                <a:moveTo>
                  <a:pt x="7277922" y="1531821"/>
                </a:moveTo>
                <a:lnTo>
                  <a:pt x="7280080" y="1531821"/>
                </a:lnTo>
                <a:cubicBezTo>
                  <a:pt x="7303728" y="1545758"/>
                  <a:pt x="7315912" y="1555065"/>
                  <a:pt x="7316631" y="1559741"/>
                </a:cubicBezTo>
                <a:lnTo>
                  <a:pt x="7317710" y="1560819"/>
                </a:lnTo>
                <a:lnTo>
                  <a:pt x="7317710" y="1564056"/>
                </a:lnTo>
                <a:cubicBezTo>
                  <a:pt x="7311236" y="1569901"/>
                  <a:pt x="7307999" y="1577769"/>
                  <a:pt x="7307999" y="1587660"/>
                </a:cubicBezTo>
                <a:lnTo>
                  <a:pt x="7306920" y="1590896"/>
                </a:lnTo>
                <a:lnTo>
                  <a:pt x="7309078" y="1599394"/>
                </a:lnTo>
                <a:lnTo>
                  <a:pt x="7307999" y="1600473"/>
                </a:lnTo>
                <a:lnTo>
                  <a:pt x="7309078" y="1605868"/>
                </a:lnTo>
                <a:lnTo>
                  <a:pt x="7309078" y="1612342"/>
                </a:lnTo>
                <a:lnTo>
                  <a:pt x="7303818" y="1624210"/>
                </a:lnTo>
                <a:lnTo>
                  <a:pt x="7303818" y="1635945"/>
                </a:lnTo>
                <a:lnTo>
                  <a:pt x="7306920" y="1648893"/>
                </a:lnTo>
                <a:cubicBezTo>
                  <a:pt x="7306290" y="1661392"/>
                  <a:pt x="7304897" y="1668898"/>
                  <a:pt x="7302739" y="1671416"/>
                </a:cubicBezTo>
                <a:lnTo>
                  <a:pt x="7304897" y="1688545"/>
                </a:lnTo>
                <a:lnTo>
                  <a:pt x="7299502" y="1709046"/>
                </a:lnTo>
                <a:lnTo>
                  <a:pt x="7297344" y="1711204"/>
                </a:lnTo>
                <a:lnTo>
                  <a:pt x="7295186" y="1711204"/>
                </a:lnTo>
                <a:cubicBezTo>
                  <a:pt x="7295186" y="1706888"/>
                  <a:pt x="7294466" y="1704730"/>
                  <a:pt x="7293028" y="1704730"/>
                </a:cubicBezTo>
                <a:lnTo>
                  <a:pt x="7291949" y="1704730"/>
                </a:lnTo>
                <a:lnTo>
                  <a:pt x="7295186" y="1713227"/>
                </a:lnTo>
                <a:lnTo>
                  <a:pt x="7294107" y="1714306"/>
                </a:lnTo>
                <a:lnTo>
                  <a:pt x="7294107" y="1715385"/>
                </a:lnTo>
                <a:lnTo>
                  <a:pt x="7295186" y="1716464"/>
                </a:lnTo>
                <a:lnTo>
                  <a:pt x="7295186" y="1717543"/>
                </a:lnTo>
                <a:lnTo>
                  <a:pt x="7294107" y="1720780"/>
                </a:lnTo>
                <a:lnTo>
                  <a:pt x="7296265" y="1722938"/>
                </a:lnTo>
                <a:lnTo>
                  <a:pt x="7296265" y="1725096"/>
                </a:lnTo>
                <a:lnTo>
                  <a:pt x="7294107" y="1727254"/>
                </a:lnTo>
                <a:lnTo>
                  <a:pt x="7293028" y="1727254"/>
                </a:lnTo>
                <a:cubicBezTo>
                  <a:pt x="7291589" y="1727254"/>
                  <a:pt x="7290870" y="1725816"/>
                  <a:pt x="7290870" y="1722938"/>
                </a:cubicBezTo>
                <a:lnTo>
                  <a:pt x="7289791" y="1724017"/>
                </a:lnTo>
                <a:lnTo>
                  <a:pt x="7288712" y="1724017"/>
                </a:lnTo>
                <a:lnTo>
                  <a:pt x="7293028" y="1730491"/>
                </a:lnTo>
                <a:cubicBezTo>
                  <a:pt x="7293028" y="1736246"/>
                  <a:pt x="7287992" y="1741956"/>
                  <a:pt x="7277922" y="1747621"/>
                </a:cubicBezTo>
                <a:cubicBezTo>
                  <a:pt x="7274775" y="1747621"/>
                  <a:pt x="7267986" y="1750138"/>
                  <a:pt x="7257556" y="1755174"/>
                </a:cubicBezTo>
                <a:lnTo>
                  <a:pt x="7247979" y="1756253"/>
                </a:lnTo>
                <a:lnTo>
                  <a:pt x="7238268" y="1756253"/>
                </a:lnTo>
                <a:cubicBezTo>
                  <a:pt x="7235930" y="1754634"/>
                  <a:pt x="7232694" y="1746766"/>
                  <a:pt x="7228557" y="1732649"/>
                </a:cubicBezTo>
                <a:cubicBezTo>
                  <a:pt x="7221994" y="1723478"/>
                  <a:pt x="7213406" y="1716689"/>
                  <a:pt x="7202796" y="1712283"/>
                </a:cubicBezTo>
                <a:lnTo>
                  <a:pt x="7202796" y="1710125"/>
                </a:lnTo>
                <a:cubicBezTo>
                  <a:pt x="7202796" y="1707428"/>
                  <a:pt x="7213182" y="1705270"/>
                  <a:pt x="7233952" y="1703651"/>
                </a:cubicBezTo>
                <a:lnTo>
                  <a:pt x="7245821" y="1703651"/>
                </a:lnTo>
                <a:cubicBezTo>
                  <a:pt x="7248069" y="1703651"/>
                  <a:pt x="7250542" y="1696503"/>
                  <a:pt x="7253240" y="1682206"/>
                </a:cubicBezTo>
                <a:cubicBezTo>
                  <a:pt x="7255757" y="1680588"/>
                  <a:pt x="7258275" y="1675193"/>
                  <a:pt x="7260792" y="1666022"/>
                </a:cubicBezTo>
                <a:lnTo>
                  <a:pt x="7256476" y="1660627"/>
                </a:lnTo>
                <a:lnTo>
                  <a:pt x="7260792" y="1643498"/>
                </a:lnTo>
                <a:lnTo>
                  <a:pt x="7259714" y="1634866"/>
                </a:lnTo>
                <a:lnTo>
                  <a:pt x="7260792" y="1600473"/>
                </a:lnTo>
                <a:lnTo>
                  <a:pt x="7260792" y="1595213"/>
                </a:lnTo>
                <a:lnTo>
                  <a:pt x="7262950" y="1591976"/>
                </a:lnTo>
                <a:lnTo>
                  <a:pt x="7262950" y="1582265"/>
                </a:lnTo>
                <a:lnTo>
                  <a:pt x="7264030" y="1566215"/>
                </a:lnTo>
                <a:lnTo>
                  <a:pt x="7254318" y="1560819"/>
                </a:lnTo>
                <a:lnTo>
                  <a:pt x="7247979" y="1562977"/>
                </a:lnTo>
                <a:lnTo>
                  <a:pt x="7246900" y="1562977"/>
                </a:lnTo>
                <a:cubicBezTo>
                  <a:pt x="7243124" y="1562977"/>
                  <a:pt x="7240966" y="1561898"/>
                  <a:pt x="7240426" y="1559741"/>
                </a:cubicBezTo>
                <a:cubicBezTo>
                  <a:pt x="7240426" y="1556863"/>
                  <a:pt x="7246856" y="1554705"/>
                  <a:pt x="7259714" y="1553267"/>
                </a:cubicBezTo>
                <a:cubicBezTo>
                  <a:pt x="7267446" y="1547871"/>
                  <a:pt x="7272122" y="1542162"/>
                  <a:pt x="7273740" y="1536138"/>
                </a:cubicBezTo>
                <a:cubicBezTo>
                  <a:pt x="7276528" y="1536138"/>
                  <a:pt x="7277922" y="1534699"/>
                  <a:pt x="7277922" y="1531821"/>
                </a:cubicBezTo>
                <a:close/>
                <a:moveTo>
                  <a:pt x="178979" y="1531467"/>
                </a:moveTo>
                <a:cubicBezTo>
                  <a:pt x="176101" y="1531467"/>
                  <a:pt x="173584" y="1540413"/>
                  <a:pt x="171427" y="1558307"/>
                </a:cubicBezTo>
                <a:lnTo>
                  <a:pt x="172505" y="1561409"/>
                </a:lnTo>
                <a:lnTo>
                  <a:pt x="169402" y="1566804"/>
                </a:lnTo>
                <a:lnTo>
                  <a:pt x="169402" y="1568962"/>
                </a:lnTo>
                <a:cubicBezTo>
                  <a:pt x="172550" y="1572019"/>
                  <a:pt x="174304" y="1576290"/>
                  <a:pt x="174664" y="1581775"/>
                </a:cubicBezTo>
                <a:cubicBezTo>
                  <a:pt x="176101" y="1581775"/>
                  <a:pt x="177180" y="1578223"/>
                  <a:pt x="177901" y="1571120"/>
                </a:cubicBezTo>
                <a:cubicBezTo>
                  <a:pt x="179338" y="1571120"/>
                  <a:pt x="180058" y="1568962"/>
                  <a:pt x="180058" y="1564646"/>
                </a:cubicBezTo>
                <a:lnTo>
                  <a:pt x="183295" y="1561409"/>
                </a:lnTo>
                <a:lnTo>
                  <a:pt x="181137" y="1555070"/>
                </a:lnTo>
                <a:lnTo>
                  <a:pt x="182216" y="1533625"/>
                </a:lnTo>
                <a:lnTo>
                  <a:pt x="180058" y="1531467"/>
                </a:lnTo>
                <a:close/>
                <a:moveTo>
                  <a:pt x="5723389" y="1531212"/>
                </a:moveTo>
                <a:lnTo>
                  <a:pt x="5726626" y="1531212"/>
                </a:lnTo>
                <a:cubicBezTo>
                  <a:pt x="5739664" y="1534359"/>
                  <a:pt x="5748566" y="1538270"/>
                  <a:pt x="5753331" y="1542946"/>
                </a:cubicBezTo>
                <a:lnTo>
                  <a:pt x="5753331" y="1552657"/>
                </a:lnTo>
                <a:lnTo>
                  <a:pt x="5771674" y="1553736"/>
                </a:lnTo>
                <a:lnTo>
                  <a:pt x="5779092" y="1553736"/>
                </a:lnTo>
                <a:cubicBezTo>
                  <a:pt x="5790692" y="1557422"/>
                  <a:pt x="5797121" y="1560255"/>
                  <a:pt x="5798380" y="1562233"/>
                </a:cubicBezTo>
                <a:cubicBezTo>
                  <a:pt x="5794154" y="1571314"/>
                  <a:pt x="5792040" y="1577384"/>
                  <a:pt x="5792040" y="1580441"/>
                </a:cubicBezTo>
                <a:lnTo>
                  <a:pt x="5795143" y="1605123"/>
                </a:lnTo>
                <a:cubicBezTo>
                  <a:pt x="5794513" y="1629400"/>
                  <a:pt x="5792760" y="1641540"/>
                  <a:pt x="5789882" y="1641540"/>
                </a:cubicBezTo>
                <a:lnTo>
                  <a:pt x="5793119" y="1650171"/>
                </a:lnTo>
                <a:lnTo>
                  <a:pt x="5790961" y="1652330"/>
                </a:lnTo>
                <a:lnTo>
                  <a:pt x="5783408" y="1652330"/>
                </a:lnTo>
                <a:cubicBezTo>
                  <a:pt x="5781430" y="1652330"/>
                  <a:pt x="5777879" y="1654083"/>
                  <a:pt x="5772753" y="1657591"/>
                </a:cubicBezTo>
                <a:lnTo>
                  <a:pt x="5759805" y="1652330"/>
                </a:lnTo>
                <a:cubicBezTo>
                  <a:pt x="5759805" y="1648194"/>
                  <a:pt x="5757647" y="1645676"/>
                  <a:pt x="5753331" y="1644776"/>
                </a:cubicBezTo>
                <a:cubicBezTo>
                  <a:pt x="5750544" y="1645496"/>
                  <a:pt x="5749150" y="1647654"/>
                  <a:pt x="5749150" y="1651250"/>
                </a:cubicBezTo>
                <a:lnTo>
                  <a:pt x="5750229" y="1655567"/>
                </a:lnTo>
                <a:lnTo>
                  <a:pt x="5748071" y="1678090"/>
                </a:lnTo>
                <a:lnTo>
                  <a:pt x="5749150" y="1681192"/>
                </a:lnTo>
                <a:lnTo>
                  <a:pt x="5745913" y="1684429"/>
                </a:lnTo>
                <a:lnTo>
                  <a:pt x="5749150" y="1697377"/>
                </a:lnTo>
                <a:lnTo>
                  <a:pt x="5749150" y="1706953"/>
                </a:lnTo>
                <a:lnTo>
                  <a:pt x="5745913" y="1711269"/>
                </a:lnTo>
                <a:cubicBezTo>
                  <a:pt x="5748071" y="1713427"/>
                  <a:pt x="5749510" y="1721295"/>
                  <a:pt x="5750229" y="1734873"/>
                </a:cubicBezTo>
                <a:cubicBezTo>
                  <a:pt x="5751848" y="1734873"/>
                  <a:pt x="5752882" y="1738784"/>
                  <a:pt x="5753331" y="1746607"/>
                </a:cubicBezTo>
                <a:lnTo>
                  <a:pt x="5752387" y="1746607"/>
                </a:lnTo>
                <a:lnTo>
                  <a:pt x="5753331" y="1747686"/>
                </a:lnTo>
                <a:lnTo>
                  <a:pt x="5753331" y="1753081"/>
                </a:lnTo>
                <a:lnTo>
                  <a:pt x="5750229" y="1759555"/>
                </a:lnTo>
                <a:lnTo>
                  <a:pt x="5751308" y="1760634"/>
                </a:lnTo>
                <a:lnTo>
                  <a:pt x="5758726" y="1760634"/>
                </a:lnTo>
                <a:cubicBezTo>
                  <a:pt x="5760165" y="1760634"/>
                  <a:pt x="5762323" y="1757037"/>
                  <a:pt x="5765200" y="1749844"/>
                </a:cubicBezTo>
                <a:lnTo>
                  <a:pt x="5757647" y="1737031"/>
                </a:lnTo>
                <a:lnTo>
                  <a:pt x="5757647" y="1734873"/>
                </a:lnTo>
                <a:lnTo>
                  <a:pt x="5760884" y="1724083"/>
                </a:lnTo>
                <a:lnTo>
                  <a:pt x="5759805" y="1711269"/>
                </a:lnTo>
                <a:cubicBezTo>
                  <a:pt x="5760525" y="1701109"/>
                  <a:pt x="5761963" y="1692162"/>
                  <a:pt x="5764121" y="1684429"/>
                </a:cubicBezTo>
                <a:lnTo>
                  <a:pt x="5764121" y="1682271"/>
                </a:lnTo>
                <a:lnTo>
                  <a:pt x="5756568" y="1665143"/>
                </a:lnTo>
                <a:lnTo>
                  <a:pt x="5756568" y="1662985"/>
                </a:lnTo>
                <a:cubicBezTo>
                  <a:pt x="5756568" y="1661186"/>
                  <a:pt x="5758007" y="1660107"/>
                  <a:pt x="5760884" y="1659748"/>
                </a:cubicBezTo>
                <a:cubicBezTo>
                  <a:pt x="5763942" y="1659748"/>
                  <a:pt x="5773608" y="1662625"/>
                  <a:pt x="5789882" y="1668379"/>
                </a:cubicBezTo>
                <a:lnTo>
                  <a:pt x="5793119" y="1667300"/>
                </a:lnTo>
                <a:cubicBezTo>
                  <a:pt x="5796806" y="1667300"/>
                  <a:pt x="5800718" y="1669098"/>
                  <a:pt x="5804854" y="1672695"/>
                </a:cubicBezTo>
                <a:cubicBezTo>
                  <a:pt x="5804854" y="1674134"/>
                  <a:pt x="5802696" y="1674853"/>
                  <a:pt x="5798380" y="1674853"/>
                </a:cubicBezTo>
                <a:cubicBezTo>
                  <a:pt x="5798380" y="1677101"/>
                  <a:pt x="5799459" y="1679574"/>
                  <a:pt x="5801617" y="1682271"/>
                </a:cubicBezTo>
                <a:lnTo>
                  <a:pt x="5801617" y="1685508"/>
                </a:lnTo>
                <a:cubicBezTo>
                  <a:pt x="5801617" y="1689105"/>
                  <a:pt x="5800897" y="1690903"/>
                  <a:pt x="5799459" y="1690903"/>
                </a:cubicBezTo>
                <a:lnTo>
                  <a:pt x="5800538" y="1696298"/>
                </a:lnTo>
                <a:lnTo>
                  <a:pt x="5800538" y="1715585"/>
                </a:lnTo>
                <a:lnTo>
                  <a:pt x="5801617" y="1723004"/>
                </a:lnTo>
                <a:lnTo>
                  <a:pt x="5800538" y="1724083"/>
                </a:lnTo>
                <a:lnTo>
                  <a:pt x="5799459" y="1724083"/>
                </a:lnTo>
                <a:lnTo>
                  <a:pt x="5797422" y="1722795"/>
                </a:lnTo>
                <a:lnTo>
                  <a:pt x="5797335" y="1722565"/>
                </a:lnTo>
                <a:lnTo>
                  <a:pt x="5796655" y="1722310"/>
                </a:lnTo>
                <a:lnTo>
                  <a:pt x="5787724" y="1716664"/>
                </a:lnTo>
                <a:lnTo>
                  <a:pt x="5784487" y="1716664"/>
                </a:lnTo>
                <a:lnTo>
                  <a:pt x="5784487" y="1717743"/>
                </a:lnTo>
                <a:lnTo>
                  <a:pt x="5796655" y="1722310"/>
                </a:lnTo>
                <a:lnTo>
                  <a:pt x="5797422" y="1722795"/>
                </a:lnTo>
                <a:lnTo>
                  <a:pt x="5801617" y="1733794"/>
                </a:lnTo>
                <a:lnTo>
                  <a:pt x="5804854" y="1740133"/>
                </a:lnTo>
                <a:lnTo>
                  <a:pt x="5804854" y="1741212"/>
                </a:lnTo>
                <a:lnTo>
                  <a:pt x="5802696" y="1744449"/>
                </a:lnTo>
                <a:lnTo>
                  <a:pt x="5802696" y="1748765"/>
                </a:lnTo>
                <a:cubicBezTo>
                  <a:pt x="5802696" y="1754879"/>
                  <a:pt x="5801257" y="1760229"/>
                  <a:pt x="5798380" y="1764815"/>
                </a:cubicBezTo>
                <a:lnTo>
                  <a:pt x="5800538" y="1773447"/>
                </a:lnTo>
                <a:lnTo>
                  <a:pt x="5800538" y="1774526"/>
                </a:lnTo>
                <a:cubicBezTo>
                  <a:pt x="5800538" y="1781629"/>
                  <a:pt x="5796986" y="1785181"/>
                  <a:pt x="5789882" y="1785181"/>
                </a:cubicBezTo>
                <a:lnTo>
                  <a:pt x="5784487" y="1786260"/>
                </a:lnTo>
                <a:cubicBezTo>
                  <a:pt x="5783588" y="1782753"/>
                  <a:pt x="5782509" y="1781000"/>
                  <a:pt x="5781250" y="1781000"/>
                </a:cubicBezTo>
                <a:cubicBezTo>
                  <a:pt x="5779992" y="1781000"/>
                  <a:pt x="5778913" y="1783473"/>
                  <a:pt x="5778013" y="1788418"/>
                </a:cubicBezTo>
                <a:lnTo>
                  <a:pt x="5771674" y="1788418"/>
                </a:lnTo>
                <a:cubicBezTo>
                  <a:pt x="5765200" y="1786979"/>
                  <a:pt x="5761963" y="1785181"/>
                  <a:pt x="5761963" y="1783023"/>
                </a:cubicBezTo>
                <a:lnTo>
                  <a:pt x="5761963" y="1772368"/>
                </a:lnTo>
                <a:lnTo>
                  <a:pt x="5759805" y="1770210"/>
                </a:lnTo>
                <a:lnTo>
                  <a:pt x="5741597" y="1770210"/>
                </a:lnTo>
                <a:lnTo>
                  <a:pt x="5730942" y="1771289"/>
                </a:lnTo>
                <a:cubicBezTo>
                  <a:pt x="5730762" y="1769670"/>
                  <a:pt x="5725007" y="1767153"/>
                  <a:pt x="5713678" y="1763736"/>
                </a:cubicBezTo>
                <a:cubicBezTo>
                  <a:pt x="5712779" y="1756992"/>
                  <a:pt x="5711025" y="1752002"/>
                  <a:pt x="5708418" y="1748765"/>
                </a:cubicBezTo>
                <a:lnTo>
                  <a:pt x="5708418" y="1745528"/>
                </a:lnTo>
                <a:lnTo>
                  <a:pt x="5712599" y="1740133"/>
                </a:lnTo>
                <a:lnTo>
                  <a:pt x="5712599" y="1737031"/>
                </a:lnTo>
                <a:lnTo>
                  <a:pt x="5711655" y="1725162"/>
                </a:lnTo>
                <a:lnTo>
                  <a:pt x="5712599" y="1720846"/>
                </a:lnTo>
                <a:lnTo>
                  <a:pt x="5711655" y="1719767"/>
                </a:lnTo>
                <a:lnTo>
                  <a:pt x="5711655" y="1718822"/>
                </a:lnTo>
                <a:lnTo>
                  <a:pt x="5712599" y="1712348"/>
                </a:lnTo>
                <a:lnTo>
                  <a:pt x="5709497" y="1709111"/>
                </a:lnTo>
                <a:lnTo>
                  <a:pt x="5710576" y="1700479"/>
                </a:lnTo>
                <a:lnTo>
                  <a:pt x="5708418" y="1690903"/>
                </a:lnTo>
                <a:lnTo>
                  <a:pt x="5710576" y="1684429"/>
                </a:lnTo>
                <a:lnTo>
                  <a:pt x="5709497" y="1671616"/>
                </a:lnTo>
                <a:lnTo>
                  <a:pt x="5713678" y="1666222"/>
                </a:lnTo>
                <a:lnTo>
                  <a:pt x="5712599" y="1665143"/>
                </a:lnTo>
                <a:lnTo>
                  <a:pt x="5712599" y="1650171"/>
                </a:lnTo>
                <a:lnTo>
                  <a:pt x="5707339" y="1644776"/>
                </a:lnTo>
                <a:lnTo>
                  <a:pt x="5706260" y="1645855"/>
                </a:lnTo>
                <a:lnTo>
                  <a:pt x="5705181" y="1645855"/>
                </a:lnTo>
                <a:lnTo>
                  <a:pt x="5707339" y="1656646"/>
                </a:lnTo>
                <a:lnTo>
                  <a:pt x="5706260" y="1657591"/>
                </a:lnTo>
                <a:lnTo>
                  <a:pt x="5704102" y="1657591"/>
                </a:lnTo>
                <a:lnTo>
                  <a:pt x="5700865" y="1655567"/>
                </a:lnTo>
                <a:lnTo>
                  <a:pt x="5697628" y="1657591"/>
                </a:lnTo>
                <a:lnTo>
                  <a:pt x="5688051" y="1657591"/>
                </a:lnTo>
                <a:lnTo>
                  <a:pt x="5684814" y="1655567"/>
                </a:lnTo>
                <a:lnTo>
                  <a:pt x="5677261" y="1655567"/>
                </a:lnTo>
                <a:lnTo>
                  <a:pt x="5668764" y="1657591"/>
                </a:lnTo>
                <a:lnTo>
                  <a:pt x="5666606" y="1657591"/>
                </a:lnTo>
                <a:lnTo>
                  <a:pt x="5660132" y="1652330"/>
                </a:lnTo>
                <a:lnTo>
                  <a:pt x="5660132" y="1650171"/>
                </a:lnTo>
                <a:cubicBezTo>
                  <a:pt x="5664448" y="1647474"/>
                  <a:pt x="5666606" y="1642483"/>
                  <a:pt x="5666606" y="1635200"/>
                </a:cubicBezTo>
                <a:lnTo>
                  <a:pt x="5664448" y="1628726"/>
                </a:lnTo>
                <a:lnTo>
                  <a:pt x="5665527" y="1627647"/>
                </a:lnTo>
                <a:lnTo>
                  <a:pt x="5664448" y="1620094"/>
                </a:lnTo>
                <a:lnTo>
                  <a:pt x="5664448" y="1619015"/>
                </a:lnTo>
                <a:lnTo>
                  <a:pt x="5666606" y="1606202"/>
                </a:lnTo>
                <a:lnTo>
                  <a:pt x="5664448" y="1584757"/>
                </a:lnTo>
                <a:lnTo>
                  <a:pt x="5666606" y="1578283"/>
                </a:lnTo>
                <a:cubicBezTo>
                  <a:pt x="5666606" y="1570640"/>
                  <a:pt x="5665168" y="1563851"/>
                  <a:pt x="5662290" y="1557917"/>
                </a:cubicBezTo>
                <a:cubicBezTo>
                  <a:pt x="5663729" y="1554770"/>
                  <a:pt x="5665168" y="1553017"/>
                  <a:pt x="5666606" y="1552657"/>
                </a:cubicBezTo>
                <a:lnTo>
                  <a:pt x="5675103" y="1553736"/>
                </a:lnTo>
                <a:lnTo>
                  <a:pt x="5682656" y="1552657"/>
                </a:lnTo>
                <a:cubicBezTo>
                  <a:pt x="5684814" y="1559041"/>
                  <a:pt x="5686972" y="1562233"/>
                  <a:pt x="5689130" y="1562233"/>
                </a:cubicBezTo>
                <a:cubicBezTo>
                  <a:pt x="5691019" y="1562233"/>
                  <a:pt x="5692413" y="1560075"/>
                  <a:pt x="5693312" y="1555759"/>
                </a:cubicBezTo>
                <a:lnTo>
                  <a:pt x="5697628" y="1553736"/>
                </a:lnTo>
                <a:lnTo>
                  <a:pt x="5699786" y="1553736"/>
                </a:lnTo>
                <a:lnTo>
                  <a:pt x="5710576" y="1558996"/>
                </a:lnTo>
                <a:lnTo>
                  <a:pt x="5712599" y="1551578"/>
                </a:lnTo>
                <a:lnTo>
                  <a:pt x="5709497" y="1539709"/>
                </a:lnTo>
                <a:lnTo>
                  <a:pt x="5709497" y="1538630"/>
                </a:lnTo>
                <a:cubicBezTo>
                  <a:pt x="5709497" y="1533684"/>
                  <a:pt x="5714127" y="1531212"/>
                  <a:pt x="5723389" y="1531212"/>
                </a:cubicBezTo>
                <a:close/>
                <a:moveTo>
                  <a:pt x="8600250" y="1530673"/>
                </a:moveTo>
                <a:cubicBezTo>
                  <a:pt x="8604386" y="1534629"/>
                  <a:pt x="8614098" y="1537147"/>
                  <a:pt x="8629384" y="1538226"/>
                </a:cubicBezTo>
                <a:cubicBezTo>
                  <a:pt x="8629384" y="1541283"/>
                  <a:pt x="8637296" y="1545240"/>
                  <a:pt x="8653122" y="1550095"/>
                </a:cubicBezTo>
                <a:lnTo>
                  <a:pt x="8653122" y="1551174"/>
                </a:lnTo>
                <a:cubicBezTo>
                  <a:pt x="8647727" y="1558907"/>
                  <a:pt x="8641612" y="1563942"/>
                  <a:pt x="8634778" y="1566280"/>
                </a:cubicBezTo>
                <a:cubicBezTo>
                  <a:pt x="8634778" y="1575452"/>
                  <a:pt x="8629024" y="1580847"/>
                  <a:pt x="8617514" y="1582465"/>
                </a:cubicBezTo>
                <a:lnTo>
                  <a:pt x="8617514" y="1585702"/>
                </a:lnTo>
                <a:cubicBezTo>
                  <a:pt x="8617514" y="1587860"/>
                  <a:pt x="8622190" y="1590018"/>
                  <a:pt x="8631542" y="1592176"/>
                </a:cubicBezTo>
                <a:lnTo>
                  <a:pt x="8638016" y="1592176"/>
                </a:lnTo>
                <a:lnTo>
                  <a:pt x="8638016" y="1586781"/>
                </a:lnTo>
                <a:cubicBezTo>
                  <a:pt x="8638016" y="1582825"/>
                  <a:pt x="8639454" y="1580307"/>
                  <a:pt x="8642332" y="1579228"/>
                </a:cubicBezTo>
                <a:cubicBezTo>
                  <a:pt x="8650604" y="1579228"/>
                  <a:pt x="8659955" y="1582465"/>
                  <a:pt x="8670386" y="1588939"/>
                </a:cubicBezTo>
                <a:lnTo>
                  <a:pt x="8680097" y="1592176"/>
                </a:lnTo>
                <a:lnTo>
                  <a:pt x="8688729" y="1590018"/>
                </a:lnTo>
                <a:lnTo>
                  <a:pt x="8692910" y="1591097"/>
                </a:lnTo>
                <a:lnTo>
                  <a:pt x="8691831" y="1584623"/>
                </a:lnTo>
                <a:lnTo>
                  <a:pt x="8696147" y="1574912"/>
                </a:lnTo>
                <a:lnTo>
                  <a:pt x="8695068" y="1573833"/>
                </a:lnTo>
                <a:lnTo>
                  <a:pt x="8693989" y="1573833"/>
                </a:lnTo>
                <a:lnTo>
                  <a:pt x="8686571" y="1580307"/>
                </a:lnTo>
                <a:lnTo>
                  <a:pt x="8683334" y="1580307"/>
                </a:lnTo>
                <a:lnTo>
                  <a:pt x="8674702" y="1578149"/>
                </a:lnTo>
                <a:lnTo>
                  <a:pt x="8668228" y="1580307"/>
                </a:lnTo>
                <a:cubicBezTo>
                  <a:pt x="8651683" y="1578509"/>
                  <a:pt x="8643410" y="1575631"/>
                  <a:pt x="8643410" y="1571675"/>
                </a:cubicBezTo>
                <a:lnTo>
                  <a:pt x="8642332" y="1570596"/>
                </a:lnTo>
                <a:lnTo>
                  <a:pt x="8642332" y="1569517"/>
                </a:lnTo>
                <a:cubicBezTo>
                  <a:pt x="8643410" y="1565920"/>
                  <a:pt x="8645928" y="1564122"/>
                  <a:pt x="8649885" y="1564122"/>
                </a:cubicBezTo>
                <a:lnTo>
                  <a:pt x="8666070" y="1568438"/>
                </a:lnTo>
                <a:cubicBezTo>
                  <a:pt x="8666070" y="1566460"/>
                  <a:pt x="8669666" y="1565021"/>
                  <a:pt x="8676860" y="1564122"/>
                </a:cubicBezTo>
                <a:lnTo>
                  <a:pt x="8680097" y="1564122"/>
                </a:lnTo>
                <a:cubicBezTo>
                  <a:pt x="8684413" y="1564122"/>
                  <a:pt x="8686571" y="1566280"/>
                  <a:pt x="8686571" y="1570596"/>
                </a:cubicBezTo>
                <a:lnTo>
                  <a:pt x="8688729" y="1570596"/>
                </a:lnTo>
                <a:cubicBezTo>
                  <a:pt x="8693674" y="1568438"/>
                  <a:pt x="8696147" y="1565560"/>
                  <a:pt x="8696147" y="1561963"/>
                </a:cubicBezTo>
                <a:lnTo>
                  <a:pt x="8696147" y="1544700"/>
                </a:lnTo>
                <a:lnTo>
                  <a:pt x="8699384" y="1539305"/>
                </a:lnTo>
                <a:lnTo>
                  <a:pt x="8695068" y="1534989"/>
                </a:lnTo>
                <a:lnTo>
                  <a:pt x="8695068" y="1533910"/>
                </a:lnTo>
                <a:cubicBezTo>
                  <a:pt x="8695068" y="1532651"/>
                  <a:pt x="8696866" y="1531572"/>
                  <a:pt x="8700463" y="1530673"/>
                </a:cubicBezTo>
                <a:lnTo>
                  <a:pt x="8709095" y="1531752"/>
                </a:lnTo>
                <a:lnTo>
                  <a:pt x="8714490" y="1530673"/>
                </a:lnTo>
                <a:lnTo>
                  <a:pt x="8716648" y="1532831"/>
                </a:lnTo>
                <a:lnTo>
                  <a:pt x="8718806" y="1532831"/>
                </a:lnTo>
                <a:lnTo>
                  <a:pt x="8718806" y="1531752"/>
                </a:lnTo>
                <a:lnTo>
                  <a:pt x="8726359" y="1532831"/>
                </a:lnTo>
                <a:lnTo>
                  <a:pt x="8727438" y="1532831"/>
                </a:lnTo>
                <a:lnTo>
                  <a:pt x="8737149" y="1531752"/>
                </a:lnTo>
                <a:cubicBezTo>
                  <a:pt x="8749558" y="1535349"/>
                  <a:pt x="8756032" y="1538226"/>
                  <a:pt x="8756571" y="1540384"/>
                </a:cubicBezTo>
                <a:lnTo>
                  <a:pt x="8756571" y="1542542"/>
                </a:lnTo>
                <a:cubicBezTo>
                  <a:pt x="8756571" y="1545060"/>
                  <a:pt x="8752974" y="1546858"/>
                  <a:pt x="8745781" y="1547937"/>
                </a:cubicBezTo>
                <a:cubicBezTo>
                  <a:pt x="8746320" y="1555670"/>
                  <a:pt x="8747400" y="1560346"/>
                  <a:pt x="8749018" y="1561963"/>
                </a:cubicBezTo>
                <a:lnTo>
                  <a:pt x="8747939" y="1568438"/>
                </a:lnTo>
                <a:lnTo>
                  <a:pt x="8750097" y="1568438"/>
                </a:lnTo>
                <a:lnTo>
                  <a:pt x="8754413" y="1567359"/>
                </a:lnTo>
                <a:lnTo>
                  <a:pt x="8760887" y="1569517"/>
                </a:lnTo>
                <a:lnTo>
                  <a:pt x="8761966" y="1569517"/>
                </a:lnTo>
                <a:cubicBezTo>
                  <a:pt x="8764843" y="1568259"/>
                  <a:pt x="8767721" y="1563942"/>
                  <a:pt x="8770598" y="1556569"/>
                </a:cubicBezTo>
                <a:cubicBezTo>
                  <a:pt x="8772217" y="1556569"/>
                  <a:pt x="8776892" y="1550455"/>
                  <a:pt x="8784625" y="1538226"/>
                </a:cubicBezTo>
                <a:lnTo>
                  <a:pt x="8786783" y="1538226"/>
                </a:lnTo>
                <a:lnTo>
                  <a:pt x="8798652" y="1554411"/>
                </a:lnTo>
                <a:cubicBezTo>
                  <a:pt x="8798652" y="1556389"/>
                  <a:pt x="8801889" y="1558547"/>
                  <a:pt x="8808363" y="1560885"/>
                </a:cubicBezTo>
                <a:lnTo>
                  <a:pt x="8808363" y="1563043"/>
                </a:lnTo>
                <a:cubicBezTo>
                  <a:pt x="8813399" y="1564841"/>
                  <a:pt x="8815916" y="1566639"/>
                  <a:pt x="8815916" y="1568438"/>
                </a:cubicBezTo>
                <a:lnTo>
                  <a:pt x="8808363" y="1575991"/>
                </a:lnTo>
                <a:lnTo>
                  <a:pt x="8798652" y="1575991"/>
                </a:lnTo>
                <a:lnTo>
                  <a:pt x="8793257" y="1582465"/>
                </a:lnTo>
                <a:cubicBezTo>
                  <a:pt x="8793617" y="1583903"/>
                  <a:pt x="8799372" y="1587500"/>
                  <a:pt x="8810521" y="1593255"/>
                </a:cubicBezTo>
                <a:lnTo>
                  <a:pt x="8811600" y="1598650"/>
                </a:lnTo>
                <a:lnTo>
                  <a:pt x="8820232" y="1598650"/>
                </a:lnTo>
                <a:lnTo>
                  <a:pt x="8824548" y="1602965"/>
                </a:lnTo>
                <a:lnTo>
                  <a:pt x="8824548" y="1604045"/>
                </a:lnTo>
                <a:cubicBezTo>
                  <a:pt x="8824189" y="1605843"/>
                  <a:pt x="8819513" y="1608720"/>
                  <a:pt x="8810521" y="1612677"/>
                </a:cubicBezTo>
                <a:lnTo>
                  <a:pt x="8806205" y="1624546"/>
                </a:lnTo>
                <a:lnTo>
                  <a:pt x="8808363" y="1631020"/>
                </a:lnTo>
                <a:lnTo>
                  <a:pt x="8807284" y="1635335"/>
                </a:lnTo>
                <a:cubicBezTo>
                  <a:pt x="8810881" y="1640192"/>
                  <a:pt x="8812679" y="1643788"/>
                  <a:pt x="8812679" y="1646126"/>
                </a:cubicBezTo>
                <a:lnTo>
                  <a:pt x="8812679" y="1649363"/>
                </a:lnTo>
                <a:cubicBezTo>
                  <a:pt x="8808004" y="1663660"/>
                  <a:pt x="8803328" y="1670807"/>
                  <a:pt x="8798652" y="1670807"/>
                </a:cubicBezTo>
                <a:lnTo>
                  <a:pt x="8798652" y="1671886"/>
                </a:lnTo>
                <a:cubicBezTo>
                  <a:pt x="8798652" y="1674044"/>
                  <a:pt x="8802968" y="1676561"/>
                  <a:pt x="8811600" y="1679439"/>
                </a:cubicBezTo>
                <a:cubicBezTo>
                  <a:pt x="8811600" y="1681956"/>
                  <a:pt x="8814478" y="1685553"/>
                  <a:pt x="8820232" y="1690229"/>
                </a:cubicBezTo>
                <a:lnTo>
                  <a:pt x="8820232" y="1691308"/>
                </a:lnTo>
                <a:lnTo>
                  <a:pt x="8815916" y="1695624"/>
                </a:lnTo>
                <a:lnTo>
                  <a:pt x="8813758" y="1695624"/>
                </a:lnTo>
                <a:cubicBezTo>
                  <a:pt x="8805306" y="1695624"/>
                  <a:pt x="8795955" y="1697063"/>
                  <a:pt x="8785704" y="1699940"/>
                </a:cubicBezTo>
                <a:lnTo>
                  <a:pt x="8777072" y="1699940"/>
                </a:lnTo>
                <a:cubicBezTo>
                  <a:pt x="8772037" y="1699940"/>
                  <a:pt x="8768080" y="1699221"/>
                  <a:pt x="8765203" y="1697782"/>
                </a:cubicBezTo>
                <a:lnTo>
                  <a:pt x="8759808" y="1698861"/>
                </a:lnTo>
                <a:cubicBezTo>
                  <a:pt x="8746860" y="1698142"/>
                  <a:pt x="8740386" y="1695984"/>
                  <a:pt x="8740386" y="1692387"/>
                </a:cubicBezTo>
                <a:lnTo>
                  <a:pt x="8740386" y="1691308"/>
                </a:lnTo>
                <a:cubicBezTo>
                  <a:pt x="8740386" y="1689689"/>
                  <a:pt x="8742904" y="1688610"/>
                  <a:pt x="8747939" y="1688071"/>
                </a:cubicBezTo>
                <a:lnTo>
                  <a:pt x="8755492" y="1691308"/>
                </a:lnTo>
                <a:cubicBezTo>
                  <a:pt x="8766282" y="1688431"/>
                  <a:pt x="8771677" y="1684115"/>
                  <a:pt x="8771677" y="1678360"/>
                </a:cubicBezTo>
                <a:cubicBezTo>
                  <a:pt x="8769159" y="1675482"/>
                  <a:pt x="8762326" y="1671886"/>
                  <a:pt x="8751176" y="1667570"/>
                </a:cubicBezTo>
                <a:lnTo>
                  <a:pt x="8749018" y="1665413"/>
                </a:lnTo>
                <a:lnTo>
                  <a:pt x="8734991" y="1674044"/>
                </a:lnTo>
                <a:lnTo>
                  <a:pt x="8733912" y="1674044"/>
                </a:lnTo>
                <a:lnTo>
                  <a:pt x="8716648" y="1668649"/>
                </a:lnTo>
                <a:lnTo>
                  <a:pt x="8699384" y="1670807"/>
                </a:lnTo>
                <a:lnTo>
                  <a:pt x="8683334" y="1669728"/>
                </a:lnTo>
                <a:cubicBezTo>
                  <a:pt x="8682434" y="1672965"/>
                  <a:pt x="8679557" y="1675482"/>
                  <a:pt x="8674702" y="1677281"/>
                </a:cubicBezTo>
                <a:lnTo>
                  <a:pt x="8664991" y="1676202"/>
                </a:lnTo>
                <a:lnTo>
                  <a:pt x="8646648" y="1682676"/>
                </a:lnTo>
                <a:lnTo>
                  <a:pt x="8642332" y="1676202"/>
                </a:lnTo>
                <a:lnTo>
                  <a:pt x="8635858" y="1675123"/>
                </a:lnTo>
                <a:lnTo>
                  <a:pt x="8638016" y="1660153"/>
                </a:lnTo>
                <a:lnTo>
                  <a:pt x="8636936" y="1634257"/>
                </a:lnTo>
                <a:lnTo>
                  <a:pt x="8635858" y="1633178"/>
                </a:lnTo>
                <a:cubicBezTo>
                  <a:pt x="8629384" y="1633178"/>
                  <a:pt x="8626146" y="1635696"/>
                  <a:pt x="8626146" y="1640731"/>
                </a:cubicBezTo>
                <a:cubicBezTo>
                  <a:pt x="8630642" y="1642169"/>
                  <a:pt x="8633160" y="1643968"/>
                  <a:pt x="8633700" y="1646126"/>
                </a:cubicBezTo>
                <a:lnTo>
                  <a:pt x="8633700" y="1648284"/>
                </a:lnTo>
                <a:cubicBezTo>
                  <a:pt x="8628664" y="1654039"/>
                  <a:pt x="8626146" y="1661187"/>
                  <a:pt x="8626146" y="1669728"/>
                </a:cubicBezTo>
                <a:lnTo>
                  <a:pt x="8629384" y="1672965"/>
                </a:lnTo>
                <a:lnTo>
                  <a:pt x="8629384" y="1676202"/>
                </a:lnTo>
                <a:lnTo>
                  <a:pt x="8626146" y="1688071"/>
                </a:lnTo>
                <a:lnTo>
                  <a:pt x="8630462" y="1692387"/>
                </a:lnTo>
                <a:lnTo>
                  <a:pt x="8630462" y="1705335"/>
                </a:lnTo>
                <a:cubicBezTo>
                  <a:pt x="8630462" y="1708032"/>
                  <a:pt x="8628304" y="1711989"/>
                  <a:pt x="8623988" y="1717204"/>
                </a:cubicBezTo>
                <a:lnTo>
                  <a:pt x="8626146" y="1720441"/>
                </a:lnTo>
                <a:cubicBezTo>
                  <a:pt x="8622550" y="1724038"/>
                  <a:pt x="8619672" y="1725836"/>
                  <a:pt x="8617514" y="1725836"/>
                </a:cubicBezTo>
                <a:lnTo>
                  <a:pt x="8617514" y="1730152"/>
                </a:lnTo>
                <a:lnTo>
                  <a:pt x="8619672" y="1730152"/>
                </a:lnTo>
                <a:cubicBezTo>
                  <a:pt x="8619852" y="1726555"/>
                  <a:pt x="8620931" y="1724757"/>
                  <a:pt x="8622909" y="1724757"/>
                </a:cubicBezTo>
                <a:lnTo>
                  <a:pt x="8623988" y="1724757"/>
                </a:lnTo>
                <a:lnTo>
                  <a:pt x="8630462" y="1730152"/>
                </a:lnTo>
                <a:lnTo>
                  <a:pt x="8630462" y="1735547"/>
                </a:lnTo>
                <a:lnTo>
                  <a:pt x="8632620" y="1735547"/>
                </a:lnTo>
                <a:cubicBezTo>
                  <a:pt x="8642691" y="1731770"/>
                  <a:pt x="8647727" y="1726735"/>
                  <a:pt x="8647727" y="1720441"/>
                </a:cubicBezTo>
                <a:lnTo>
                  <a:pt x="8645568" y="1713967"/>
                </a:lnTo>
                <a:lnTo>
                  <a:pt x="8648806" y="1711809"/>
                </a:lnTo>
                <a:lnTo>
                  <a:pt x="8650964" y="1711809"/>
                </a:lnTo>
                <a:cubicBezTo>
                  <a:pt x="8657438" y="1714327"/>
                  <a:pt x="8660675" y="1721880"/>
                  <a:pt x="8660675" y="1734468"/>
                </a:cubicBezTo>
                <a:lnTo>
                  <a:pt x="8661754" y="1737705"/>
                </a:lnTo>
                <a:lnTo>
                  <a:pt x="8661754" y="1739863"/>
                </a:lnTo>
                <a:lnTo>
                  <a:pt x="8659596" y="1743100"/>
                </a:lnTo>
                <a:lnTo>
                  <a:pt x="8660675" y="1749574"/>
                </a:lnTo>
                <a:cubicBezTo>
                  <a:pt x="8658696" y="1756048"/>
                  <a:pt x="8656898" y="1759285"/>
                  <a:pt x="8655280" y="1759285"/>
                </a:cubicBezTo>
                <a:lnTo>
                  <a:pt x="8654201" y="1756048"/>
                </a:lnTo>
                <a:lnTo>
                  <a:pt x="8653122" y="1756048"/>
                </a:lnTo>
                <a:lnTo>
                  <a:pt x="8650964" y="1758206"/>
                </a:lnTo>
                <a:cubicBezTo>
                  <a:pt x="8650964" y="1759645"/>
                  <a:pt x="8652402" y="1760364"/>
                  <a:pt x="8655280" y="1760364"/>
                </a:cubicBezTo>
                <a:lnTo>
                  <a:pt x="8656359" y="1761443"/>
                </a:lnTo>
                <a:lnTo>
                  <a:pt x="8656359" y="1762522"/>
                </a:lnTo>
                <a:cubicBezTo>
                  <a:pt x="8655999" y="1765040"/>
                  <a:pt x="8652402" y="1769356"/>
                  <a:pt x="8645568" y="1775470"/>
                </a:cubicBezTo>
                <a:cubicBezTo>
                  <a:pt x="8643950" y="1779786"/>
                  <a:pt x="8641432" y="1781944"/>
                  <a:pt x="8638016" y="1781944"/>
                </a:cubicBezTo>
                <a:lnTo>
                  <a:pt x="8635858" y="1779786"/>
                </a:lnTo>
                <a:lnTo>
                  <a:pt x="8633700" y="1781944"/>
                </a:lnTo>
                <a:lnTo>
                  <a:pt x="8632620" y="1781944"/>
                </a:lnTo>
                <a:cubicBezTo>
                  <a:pt x="8631182" y="1781944"/>
                  <a:pt x="8630462" y="1780865"/>
                  <a:pt x="8630462" y="1778707"/>
                </a:cubicBezTo>
                <a:lnTo>
                  <a:pt x="8629384" y="1777628"/>
                </a:lnTo>
                <a:lnTo>
                  <a:pt x="8628304" y="1777628"/>
                </a:lnTo>
                <a:cubicBezTo>
                  <a:pt x="8628304" y="1783383"/>
                  <a:pt x="8626146" y="1786260"/>
                  <a:pt x="8621830" y="1786260"/>
                </a:cubicBezTo>
                <a:lnTo>
                  <a:pt x="8617514" y="1786260"/>
                </a:lnTo>
                <a:cubicBezTo>
                  <a:pt x="8615536" y="1786260"/>
                  <a:pt x="8614457" y="1784462"/>
                  <a:pt x="8614277" y="1780865"/>
                </a:cubicBezTo>
                <a:lnTo>
                  <a:pt x="8609961" y="1780865"/>
                </a:lnTo>
                <a:cubicBezTo>
                  <a:pt x="8609602" y="1787339"/>
                  <a:pt x="8607803" y="1790576"/>
                  <a:pt x="8604566" y="1790576"/>
                </a:cubicBezTo>
                <a:lnTo>
                  <a:pt x="8590539" y="1786260"/>
                </a:lnTo>
                <a:lnTo>
                  <a:pt x="8585144" y="1789497"/>
                </a:lnTo>
                <a:lnTo>
                  <a:pt x="8582986" y="1789497"/>
                </a:lnTo>
                <a:cubicBezTo>
                  <a:pt x="8580828" y="1789497"/>
                  <a:pt x="8579030" y="1786260"/>
                  <a:pt x="8577591" y="1779786"/>
                </a:cubicBezTo>
                <a:lnTo>
                  <a:pt x="8577591" y="1768996"/>
                </a:lnTo>
                <a:lnTo>
                  <a:pt x="8579749" y="1757127"/>
                </a:lnTo>
                <a:cubicBezTo>
                  <a:pt x="8578311" y="1756767"/>
                  <a:pt x="8576872" y="1754969"/>
                  <a:pt x="8575433" y="1751732"/>
                </a:cubicBezTo>
                <a:lnTo>
                  <a:pt x="8576512" y="1747416"/>
                </a:lnTo>
                <a:lnTo>
                  <a:pt x="8576512" y="1746337"/>
                </a:lnTo>
                <a:lnTo>
                  <a:pt x="8575433" y="1746337"/>
                </a:lnTo>
                <a:lnTo>
                  <a:pt x="8575433" y="1748495"/>
                </a:lnTo>
                <a:lnTo>
                  <a:pt x="8573275" y="1748495"/>
                </a:lnTo>
                <a:lnTo>
                  <a:pt x="8573275" y="1744179"/>
                </a:lnTo>
                <a:cubicBezTo>
                  <a:pt x="8573275" y="1742740"/>
                  <a:pt x="8574354" y="1742021"/>
                  <a:pt x="8576512" y="1742021"/>
                </a:cubicBezTo>
                <a:lnTo>
                  <a:pt x="8577591" y="1740942"/>
                </a:lnTo>
                <a:lnTo>
                  <a:pt x="8577591" y="1704256"/>
                </a:lnTo>
                <a:lnTo>
                  <a:pt x="8579749" y="1692387"/>
                </a:lnTo>
                <a:lnTo>
                  <a:pt x="8579749" y="1684834"/>
                </a:lnTo>
                <a:lnTo>
                  <a:pt x="8577591" y="1676202"/>
                </a:lnTo>
                <a:lnTo>
                  <a:pt x="8578670" y="1671886"/>
                </a:lnTo>
                <a:lnTo>
                  <a:pt x="8575433" y="1669728"/>
                </a:lnTo>
                <a:lnTo>
                  <a:pt x="8573275" y="1669728"/>
                </a:lnTo>
                <a:lnTo>
                  <a:pt x="8561406" y="1676202"/>
                </a:lnTo>
                <a:lnTo>
                  <a:pt x="8560327" y="1676202"/>
                </a:lnTo>
                <a:lnTo>
                  <a:pt x="8558169" y="1674044"/>
                </a:lnTo>
                <a:lnTo>
                  <a:pt x="8558169" y="1672965"/>
                </a:lnTo>
                <a:cubicBezTo>
                  <a:pt x="8560327" y="1668649"/>
                  <a:pt x="8563204" y="1665054"/>
                  <a:pt x="8566801" y="1662176"/>
                </a:cubicBezTo>
                <a:cubicBezTo>
                  <a:pt x="8566801" y="1659030"/>
                  <a:pt x="8572556" y="1650802"/>
                  <a:pt x="8584065" y="1637494"/>
                </a:cubicBezTo>
                <a:cubicBezTo>
                  <a:pt x="8585864" y="1637494"/>
                  <a:pt x="8587662" y="1634257"/>
                  <a:pt x="8589460" y="1627783"/>
                </a:cubicBezTo>
                <a:cubicBezTo>
                  <a:pt x="8592338" y="1627783"/>
                  <a:pt x="8593776" y="1625265"/>
                  <a:pt x="8593776" y="1620230"/>
                </a:cubicBezTo>
                <a:cubicBezTo>
                  <a:pt x="8595754" y="1615374"/>
                  <a:pt x="8598272" y="1612137"/>
                  <a:pt x="8601329" y="1610519"/>
                </a:cubicBezTo>
                <a:cubicBezTo>
                  <a:pt x="8600610" y="1602606"/>
                  <a:pt x="8599171" y="1598650"/>
                  <a:pt x="8597013" y="1598650"/>
                </a:cubicBezTo>
                <a:cubicBezTo>
                  <a:pt x="8593776" y="1598650"/>
                  <a:pt x="8589460" y="1601168"/>
                  <a:pt x="8584065" y="1606203"/>
                </a:cubicBezTo>
                <a:lnTo>
                  <a:pt x="8567880" y="1612677"/>
                </a:lnTo>
                <a:lnTo>
                  <a:pt x="8564643" y="1612677"/>
                </a:lnTo>
                <a:lnTo>
                  <a:pt x="8562485" y="1610519"/>
                </a:lnTo>
                <a:cubicBezTo>
                  <a:pt x="8564104" y="1610159"/>
                  <a:pt x="8566981" y="1604764"/>
                  <a:pt x="8571117" y="1594334"/>
                </a:cubicBezTo>
                <a:cubicBezTo>
                  <a:pt x="8573815" y="1594334"/>
                  <a:pt x="8576692" y="1589658"/>
                  <a:pt x="8579749" y="1580307"/>
                </a:cubicBezTo>
                <a:cubicBezTo>
                  <a:pt x="8586223" y="1572754"/>
                  <a:pt x="8589460" y="1567718"/>
                  <a:pt x="8589460" y="1565201"/>
                </a:cubicBezTo>
                <a:lnTo>
                  <a:pt x="8588381" y="1564122"/>
                </a:lnTo>
                <a:lnTo>
                  <a:pt x="8588381" y="1563043"/>
                </a:lnTo>
                <a:lnTo>
                  <a:pt x="8593776" y="1543621"/>
                </a:lnTo>
                <a:lnTo>
                  <a:pt x="8592697" y="1536068"/>
                </a:lnTo>
                <a:close/>
                <a:moveTo>
                  <a:pt x="1131039" y="1530536"/>
                </a:moveTo>
                <a:cubicBezTo>
                  <a:pt x="1163409" y="1533593"/>
                  <a:pt x="1179595" y="1536831"/>
                  <a:pt x="1179595" y="1540248"/>
                </a:cubicBezTo>
                <a:cubicBezTo>
                  <a:pt x="1188407" y="1540248"/>
                  <a:pt x="1193082" y="1542406"/>
                  <a:pt x="1193621" y="1546721"/>
                </a:cubicBezTo>
                <a:cubicBezTo>
                  <a:pt x="1193621" y="1548160"/>
                  <a:pt x="1184269" y="1557152"/>
                  <a:pt x="1165567" y="1573697"/>
                </a:cubicBezTo>
                <a:lnTo>
                  <a:pt x="1165567" y="1576934"/>
                </a:lnTo>
                <a:lnTo>
                  <a:pt x="1167725" y="1583408"/>
                </a:lnTo>
                <a:lnTo>
                  <a:pt x="1152619" y="1597300"/>
                </a:lnTo>
                <a:cubicBezTo>
                  <a:pt x="1147583" y="1608989"/>
                  <a:pt x="1140751" y="1617981"/>
                  <a:pt x="1132118" y="1624275"/>
                </a:cubicBezTo>
                <a:cubicBezTo>
                  <a:pt x="1132118" y="1628591"/>
                  <a:pt x="1124924" y="1636504"/>
                  <a:pt x="1110538" y="1648013"/>
                </a:cubicBezTo>
                <a:lnTo>
                  <a:pt x="1108380" y="1648013"/>
                </a:lnTo>
                <a:lnTo>
                  <a:pt x="1107302" y="1646934"/>
                </a:lnTo>
                <a:lnTo>
                  <a:pt x="1107302" y="1643697"/>
                </a:lnTo>
                <a:cubicBezTo>
                  <a:pt x="1114495" y="1623196"/>
                  <a:pt x="1119530" y="1605258"/>
                  <a:pt x="1122408" y="1589882"/>
                </a:cubicBezTo>
                <a:lnTo>
                  <a:pt x="1120250" y="1583408"/>
                </a:lnTo>
                <a:lnTo>
                  <a:pt x="1123487" y="1574776"/>
                </a:lnTo>
                <a:lnTo>
                  <a:pt x="1121328" y="1570460"/>
                </a:lnTo>
                <a:lnTo>
                  <a:pt x="1124565" y="1565065"/>
                </a:lnTo>
                <a:lnTo>
                  <a:pt x="1124565" y="1563986"/>
                </a:lnTo>
                <a:lnTo>
                  <a:pt x="1123487" y="1559670"/>
                </a:lnTo>
                <a:lnTo>
                  <a:pt x="1125645" y="1551038"/>
                </a:lnTo>
                <a:lnTo>
                  <a:pt x="1124565" y="1541326"/>
                </a:lnTo>
                <a:lnTo>
                  <a:pt x="1124565" y="1533773"/>
                </a:lnTo>
                <a:cubicBezTo>
                  <a:pt x="1125283" y="1531615"/>
                  <a:pt x="1127443" y="1530536"/>
                  <a:pt x="1131039" y="1530536"/>
                </a:cubicBezTo>
                <a:close/>
                <a:moveTo>
                  <a:pt x="1558176" y="1529727"/>
                </a:moveTo>
                <a:lnTo>
                  <a:pt x="1564651" y="1530806"/>
                </a:lnTo>
                <a:lnTo>
                  <a:pt x="1579756" y="1529727"/>
                </a:lnTo>
                <a:lnTo>
                  <a:pt x="1580836" y="1529727"/>
                </a:lnTo>
                <a:cubicBezTo>
                  <a:pt x="1589467" y="1529727"/>
                  <a:pt x="1593783" y="1532245"/>
                  <a:pt x="1593783" y="1537280"/>
                </a:cubicBezTo>
                <a:lnTo>
                  <a:pt x="1597021" y="1537280"/>
                </a:lnTo>
                <a:cubicBezTo>
                  <a:pt x="1599718" y="1535122"/>
                  <a:pt x="1602955" y="1534043"/>
                  <a:pt x="1606731" y="1534043"/>
                </a:cubicBezTo>
                <a:cubicBezTo>
                  <a:pt x="1612305" y="1534043"/>
                  <a:pt x="1615949" y="1535842"/>
                  <a:pt x="1617657" y="1539438"/>
                </a:cubicBezTo>
                <a:lnTo>
                  <a:pt x="1617657" y="1545912"/>
                </a:lnTo>
                <a:cubicBezTo>
                  <a:pt x="1617657" y="1548070"/>
                  <a:pt x="1614733" y="1549509"/>
                  <a:pt x="1608889" y="1550228"/>
                </a:cubicBezTo>
                <a:lnTo>
                  <a:pt x="1606731" y="1544833"/>
                </a:lnTo>
                <a:lnTo>
                  <a:pt x="1604573" y="1544833"/>
                </a:lnTo>
                <a:lnTo>
                  <a:pt x="1604573" y="1551307"/>
                </a:lnTo>
                <a:cubicBezTo>
                  <a:pt x="1604573" y="1556882"/>
                  <a:pt x="1606011" y="1560119"/>
                  <a:pt x="1608889" y="1561018"/>
                </a:cubicBezTo>
                <a:lnTo>
                  <a:pt x="1609968" y="1561018"/>
                </a:lnTo>
                <a:lnTo>
                  <a:pt x="1623051" y="1550228"/>
                </a:lnTo>
                <a:cubicBezTo>
                  <a:pt x="1634921" y="1550228"/>
                  <a:pt x="1643193" y="1557826"/>
                  <a:pt x="1647869" y="1573023"/>
                </a:cubicBezTo>
                <a:lnTo>
                  <a:pt x="1647869" y="1574101"/>
                </a:lnTo>
                <a:lnTo>
                  <a:pt x="1643552" y="1573023"/>
                </a:lnTo>
                <a:lnTo>
                  <a:pt x="1634921" y="1576259"/>
                </a:lnTo>
                <a:lnTo>
                  <a:pt x="1626288" y="1576259"/>
                </a:lnTo>
                <a:cubicBezTo>
                  <a:pt x="1621972" y="1576259"/>
                  <a:pt x="1619815" y="1574821"/>
                  <a:pt x="1619815" y="1571943"/>
                </a:cubicBezTo>
                <a:lnTo>
                  <a:pt x="1615364" y="1578417"/>
                </a:lnTo>
                <a:lnTo>
                  <a:pt x="1624130" y="1578417"/>
                </a:lnTo>
                <a:cubicBezTo>
                  <a:pt x="1630605" y="1579496"/>
                  <a:pt x="1633841" y="1582374"/>
                  <a:pt x="1633841" y="1587049"/>
                </a:cubicBezTo>
                <a:cubicBezTo>
                  <a:pt x="1633841" y="1590646"/>
                  <a:pt x="1628041" y="1595681"/>
                  <a:pt x="1616443" y="1602155"/>
                </a:cubicBezTo>
                <a:cubicBezTo>
                  <a:pt x="1615184" y="1607191"/>
                  <a:pt x="1613025" y="1609709"/>
                  <a:pt x="1609968" y="1609709"/>
                </a:cubicBezTo>
                <a:lnTo>
                  <a:pt x="1611047" y="1615104"/>
                </a:lnTo>
                <a:lnTo>
                  <a:pt x="1609968" y="1616182"/>
                </a:lnTo>
                <a:lnTo>
                  <a:pt x="1608889" y="1615104"/>
                </a:lnTo>
                <a:lnTo>
                  <a:pt x="1603495" y="1615104"/>
                </a:lnTo>
                <a:lnTo>
                  <a:pt x="1601336" y="1617262"/>
                </a:lnTo>
                <a:lnTo>
                  <a:pt x="1605653" y="1618340"/>
                </a:lnTo>
                <a:lnTo>
                  <a:pt x="1609968" y="1617262"/>
                </a:lnTo>
                <a:lnTo>
                  <a:pt x="1613205" y="1620499"/>
                </a:lnTo>
                <a:lnTo>
                  <a:pt x="1617657" y="1619419"/>
                </a:lnTo>
                <a:lnTo>
                  <a:pt x="1618735" y="1620499"/>
                </a:lnTo>
                <a:lnTo>
                  <a:pt x="1619815" y="1617262"/>
                </a:lnTo>
                <a:lnTo>
                  <a:pt x="1618735" y="1616182"/>
                </a:lnTo>
                <a:lnTo>
                  <a:pt x="1618735" y="1614024"/>
                </a:lnTo>
                <a:cubicBezTo>
                  <a:pt x="1623950" y="1607011"/>
                  <a:pt x="1629345" y="1601256"/>
                  <a:pt x="1634921" y="1596760"/>
                </a:cubicBezTo>
                <a:lnTo>
                  <a:pt x="1636000" y="1596760"/>
                </a:lnTo>
                <a:cubicBezTo>
                  <a:pt x="1644272" y="1596760"/>
                  <a:pt x="1652904" y="1604313"/>
                  <a:pt x="1661895" y="1619419"/>
                </a:cubicBezTo>
                <a:lnTo>
                  <a:pt x="1661895" y="1620499"/>
                </a:lnTo>
                <a:lnTo>
                  <a:pt x="1664053" y="1620499"/>
                </a:lnTo>
                <a:cubicBezTo>
                  <a:pt x="1666210" y="1619959"/>
                  <a:pt x="1667290" y="1617081"/>
                  <a:pt x="1667290" y="1611867"/>
                </a:cubicBezTo>
                <a:lnTo>
                  <a:pt x="1667290" y="1610787"/>
                </a:lnTo>
                <a:cubicBezTo>
                  <a:pt x="1664413" y="1610787"/>
                  <a:pt x="1662973" y="1608629"/>
                  <a:pt x="1662973" y="1604313"/>
                </a:cubicBezTo>
                <a:lnTo>
                  <a:pt x="1662973" y="1603234"/>
                </a:lnTo>
                <a:lnTo>
                  <a:pt x="1669447" y="1593524"/>
                </a:lnTo>
                <a:lnTo>
                  <a:pt x="1667290" y="1587049"/>
                </a:lnTo>
                <a:lnTo>
                  <a:pt x="1669447" y="1581654"/>
                </a:lnTo>
                <a:lnTo>
                  <a:pt x="1668370" y="1580576"/>
                </a:lnTo>
                <a:lnTo>
                  <a:pt x="1668370" y="1579496"/>
                </a:lnTo>
                <a:cubicBezTo>
                  <a:pt x="1668909" y="1557826"/>
                  <a:pt x="1670348" y="1546991"/>
                  <a:pt x="1672686" y="1546991"/>
                </a:cubicBezTo>
                <a:lnTo>
                  <a:pt x="1671606" y="1536201"/>
                </a:lnTo>
                <a:cubicBezTo>
                  <a:pt x="1671606" y="1531885"/>
                  <a:pt x="1676686" y="1529727"/>
                  <a:pt x="1686847" y="1529727"/>
                </a:cubicBezTo>
                <a:cubicBezTo>
                  <a:pt x="1695120" y="1537280"/>
                  <a:pt x="1703392" y="1541237"/>
                  <a:pt x="1711666" y="1541596"/>
                </a:cubicBezTo>
                <a:lnTo>
                  <a:pt x="1712743" y="1545912"/>
                </a:lnTo>
                <a:lnTo>
                  <a:pt x="1711666" y="1546991"/>
                </a:lnTo>
                <a:lnTo>
                  <a:pt x="1717060" y="1549149"/>
                </a:lnTo>
                <a:lnTo>
                  <a:pt x="1717060" y="1550228"/>
                </a:lnTo>
                <a:cubicBezTo>
                  <a:pt x="1715620" y="1551847"/>
                  <a:pt x="1713824" y="1558006"/>
                  <a:pt x="1711666" y="1568706"/>
                </a:cubicBezTo>
                <a:lnTo>
                  <a:pt x="1709506" y="1568706"/>
                </a:lnTo>
                <a:lnTo>
                  <a:pt x="1709506" y="1576259"/>
                </a:lnTo>
                <a:lnTo>
                  <a:pt x="1704111" y="1594602"/>
                </a:lnTo>
                <a:lnTo>
                  <a:pt x="1704111" y="1595681"/>
                </a:lnTo>
                <a:lnTo>
                  <a:pt x="1714902" y="1594602"/>
                </a:lnTo>
                <a:lnTo>
                  <a:pt x="1723533" y="1598919"/>
                </a:lnTo>
                <a:lnTo>
                  <a:pt x="1737560" y="1594602"/>
                </a:lnTo>
                <a:lnTo>
                  <a:pt x="1738640" y="1595681"/>
                </a:lnTo>
                <a:lnTo>
                  <a:pt x="1740797" y="1595681"/>
                </a:lnTo>
                <a:lnTo>
                  <a:pt x="1740797" y="1594602"/>
                </a:lnTo>
                <a:cubicBezTo>
                  <a:pt x="1738640" y="1594602"/>
                  <a:pt x="1737560" y="1593883"/>
                  <a:pt x="1737560" y="1592444"/>
                </a:cubicBezTo>
                <a:lnTo>
                  <a:pt x="1737560" y="1591365"/>
                </a:lnTo>
                <a:lnTo>
                  <a:pt x="1749429" y="1573023"/>
                </a:lnTo>
                <a:lnTo>
                  <a:pt x="1750644" y="1573023"/>
                </a:lnTo>
                <a:cubicBezTo>
                  <a:pt x="1752801" y="1573023"/>
                  <a:pt x="1758196" y="1576259"/>
                  <a:pt x="1766828" y="1582733"/>
                </a:cubicBezTo>
                <a:lnTo>
                  <a:pt x="1770065" y="1583812"/>
                </a:lnTo>
                <a:lnTo>
                  <a:pt x="1773303" y="1582733"/>
                </a:lnTo>
                <a:cubicBezTo>
                  <a:pt x="1777618" y="1588848"/>
                  <a:pt x="1779776" y="1593164"/>
                  <a:pt x="1779776" y="1595681"/>
                </a:cubicBezTo>
                <a:lnTo>
                  <a:pt x="1779776" y="1597839"/>
                </a:lnTo>
                <a:lnTo>
                  <a:pt x="1773303" y="1604313"/>
                </a:lnTo>
                <a:lnTo>
                  <a:pt x="1770065" y="1601076"/>
                </a:lnTo>
                <a:lnTo>
                  <a:pt x="1770065" y="1602155"/>
                </a:lnTo>
                <a:lnTo>
                  <a:pt x="1771145" y="1605392"/>
                </a:lnTo>
                <a:lnTo>
                  <a:pt x="1764669" y="1610787"/>
                </a:lnTo>
                <a:cubicBezTo>
                  <a:pt x="1757297" y="1608090"/>
                  <a:pt x="1750059" y="1603414"/>
                  <a:pt x="1742956" y="1596760"/>
                </a:cubicBezTo>
                <a:lnTo>
                  <a:pt x="1742956" y="1597839"/>
                </a:lnTo>
                <a:lnTo>
                  <a:pt x="1747271" y="1605392"/>
                </a:lnTo>
                <a:lnTo>
                  <a:pt x="1748350" y="1604313"/>
                </a:lnTo>
                <a:lnTo>
                  <a:pt x="1749429" y="1604313"/>
                </a:lnTo>
                <a:cubicBezTo>
                  <a:pt x="1750599" y="1604313"/>
                  <a:pt x="1751722" y="1605752"/>
                  <a:pt x="1752801" y="1608629"/>
                </a:cubicBezTo>
                <a:lnTo>
                  <a:pt x="1753881" y="1607551"/>
                </a:lnTo>
                <a:lnTo>
                  <a:pt x="1754959" y="1607551"/>
                </a:lnTo>
                <a:lnTo>
                  <a:pt x="1765751" y="1615104"/>
                </a:lnTo>
                <a:cubicBezTo>
                  <a:pt x="1761974" y="1646125"/>
                  <a:pt x="1758017" y="1661636"/>
                  <a:pt x="1753881" y="1661636"/>
                </a:cubicBezTo>
                <a:lnTo>
                  <a:pt x="1753881" y="1662714"/>
                </a:lnTo>
                <a:lnTo>
                  <a:pt x="1754959" y="1667030"/>
                </a:lnTo>
                <a:lnTo>
                  <a:pt x="1750644" y="1673504"/>
                </a:lnTo>
                <a:lnTo>
                  <a:pt x="1751722" y="1682136"/>
                </a:lnTo>
                <a:lnTo>
                  <a:pt x="1738640" y="1717878"/>
                </a:lnTo>
                <a:cubicBezTo>
                  <a:pt x="1738640" y="1719317"/>
                  <a:pt x="1740797" y="1720756"/>
                  <a:pt x="1745113" y="1722194"/>
                </a:cubicBezTo>
                <a:cubicBezTo>
                  <a:pt x="1745113" y="1725072"/>
                  <a:pt x="1748757" y="1726510"/>
                  <a:pt x="1756038" y="1726510"/>
                </a:cubicBezTo>
                <a:cubicBezTo>
                  <a:pt x="1756578" y="1728848"/>
                  <a:pt x="1761974" y="1732085"/>
                  <a:pt x="1772223" y="1736221"/>
                </a:cubicBezTo>
                <a:cubicBezTo>
                  <a:pt x="1779237" y="1741257"/>
                  <a:pt x="1782833" y="1744494"/>
                  <a:pt x="1783015" y="1745932"/>
                </a:cubicBezTo>
                <a:lnTo>
                  <a:pt x="1783015" y="1747011"/>
                </a:lnTo>
                <a:lnTo>
                  <a:pt x="1760356" y="1790306"/>
                </a:lnTo>
                <a:lnTo>
                  <a:pt x="1759275" y="1790306"/>
                </a:lnTo>
                <a:cubicBezTo>
                  <a:pt x="1756758" y="1790306"/>
                  <a:pt x="1748081" y="1784552"/>
                  <a:pt x="1733245" y="1773042"/>
                </a:cubicBezTo>
                <a:cubicBezTo>
                  <a:pt x="1718139" y="1770165"/>
                  <a:pt x="1710585" y="1765804"/>
                  <a:pt x="1710585" y="1759959"/>
                </a:cubicBezTo>
                <a:lnTo>
                  <a:pt x="1706270" y="1757801"/>
                </a:lnTo>
                <a:cubicBezTo>
                  <a:pt x="1694399" y="1762927"/>
                  <a:pt x="1685723" y="1768726"/>
                  <a:pt x="1680238" y="1775200"/>
                </a:cubicBezTo>
                <a:cubicBezTo>
                  <a:pt x="1667110" y="1781135"/>
                  <a:pt x="1657400" y="1787249"/>
                  <a:pt x="1651106" y="1793543"/>
                </a:cubicBezTo>
                <a:lnTo>
                  <a:pt x="1646790" y="1794622"/>
                </a:lnTo>
                <a:lnTo>
                  <a:pt x="1631683" y="1791385"/>
                </a:lnTo>
                <a:lnTo>
                  <a:pt x="1625210" y="1793543"/>
                </a:lnTo>
                <a:lnTo>
                  <a:pt x="1624130" y="1792464"/>
                </a:lnTo>
                <a:lnTo>
                  <a:pt x="1624130" y="1791385"/>
                </a:lnTo>
                <a:cubicBezTo>
                  <a:pt x="1629885" y="1791026"/>
                  <a:pt x="1632763" y="1788868"/>
                  <a:pt x="1632763" y="1784911"/>
                </a:cubicBezTo>
                <a:cubicBezTo>
                  <a:pt x="1638337" y="1779157"/>
                  <a:pt x="1647688" y="1772683"/>
                  <a:pt x="1660816" y="1765489"/>
                </a:cubicBezTo>
                <a:cubicBezTo>
                  <a:pt x="1670887" y="1752991"/>
                  <a:pt x="1678844" y="1746472"/>
                  <a:pt x="1684690" y="1745932"/>
                </a:cubicBezTo>
                <a:cubicBezTo>
                  <a:pt x="1685408" y="1738020"/>
                  <a:pt x="1687206" y="1734063"/>
                  <a:pt x="1690084" y="1734063"/>
                </a:cubicBezTo>
                <a:lnTo>
                  <a:pt x="1687927" y="1730826"/>
                </a:lnTo>
                <a:cubicBezTo>
                  <a:pt x="1689364" y="1730826"/>
                  <a:pt x="1690084" y="1729747"/>
                  <a:pt x="1690084" y="1727589"/>
                </a:cubicBezTo>
                <a:cubicBezTo>
                  <a:pt x="1690084" y="1722554"/>
                  <a:pt x="1689364" y="1720036"/>
                  <a:pt x="1687927" y="1720036"/>
                </a:cubicBezTo>
                <a:lnTo>
                  <a:pt x="1689005" y="1712483"/>
                </a:lnTo>
                <a:lnTo>
                  <a:pt x="1689005" y="1701693"/>
                </a:lnTo>
                <a:lnTo>
                  <a:pt x="1694399" y="1695084"/>
                </a:lnTo>
                <a:lnTo>
                  <a:pt x="1694399" y="1691847"/>
                </a:lnTo>
                <a:cubicBezTo>
                  <a:pt x="1694399" y="1690409"/>
                  <a:pt x="1693321" y="1689689"/>
                  <a:pt x="1691163" y="1689689"/>
                </a:cubicBezTo>
                <a:cubicBezTo>
                  <a:pt x="1688106" y="1689689"/>
                  <a:pt x="1685948" y="1681777"/>
                  <a:pt x="1684690" y="1665952"/>
                </a:cubicBezTo>
                <a:cubicBezTo>
                  <a:pt x="1682080" y="1665952"/>
                  <a:pt x="1680238" y="1659118"/>
                  <a:pt x="1679160" y="1645450"/>
                </a:cubicBezTo>
                <a:lnTo>
                  <a:pt x="1656500" y="1670267"/>
                </a:lnTo>
                <a:lnTo>
                  <a:pt x="1651106" y="1671346"/>
                </a:lnTo>
                <a:lnTo>
                  <a:pt x="1650026" y="1670267"/>
                </a:lnTo>
                <a:lnTo>
                  <a:pt x="1650026" y="1668109"/>
                </a:lnTo>
                <a:lnTo>
                  <a:pt x="1653264" y="1661636"/>
                </a:lnTo>
                <a:lnTo>
                  <a:pt x="1652185" y="1660556"/>
                </a:lnTo>
                <a:lnTo>
                  <a:pt x="1651106" y="1660556"/>
                </a:lnTo>
                <a:cubicBezTo>
                  <a:pt x="1648228" y="1660916"/>
                  <a:pt x="1644272" y="1664513"/>
                  <a:pt x="1639236" y="1671346"/>
                </a:cubicBezTo>
                <a:cubicBezTo>
                  <a:pt x="1636718" y="1671706"/>
                  <a:pt x="1633841" y="1673864"/>
                  <a:pt x="1630605" y="1677820"/>
                </a:cubicBezTo>
                <a:lnTo>
                  <a:pt x="1626288" y="1677820"/>
                </a:lnTo>
                <a:cubicBezTo>
                  <a:pt x="1630605" y="1681777"/>
                  <a:pt x="1632763" y="1686093"/>
                  <a:pt x="1632763" y="1690768"/>
                </a:cubicBezTo>
                <a:lnTo>
                  <a:pt x="1631683" y="1691847"/>
                </a:lnTo>
                <a:cubicBezTo>
                  <a:pt x="1631683" y="1693286"/>
                  <a:pt x="1629885" y="1694005"/>
                  <a:pt x="1626288" y="1694005"/>
                </a:cubicBezTo>
                <a:lnTo>
                  <a:pt x="1625210" y="1695084"/>
                </a:lnTo>
                <a:lnTo>
                  <a:pt x="1625210" y="1697377"/>
                </a:lnTo>
                <a:cubicBezTo>
                  <a:pt x="1625749" y="1701693"/>
                  <a:pt x="1626828" y="1703851"/>
                  <a:pt x="1628446" y="1703851"/>
                </a:cubicBezTo>
                <a:lnTo>
                  <a:pt x="1630605" y="1703851"/>
                </a:lnTo>
                <a:cubicBezTo>
                  <a:pt x="1633122" y="1695849"/>
                  <a:pt x="1637078" y="1691847"/>
                  <a:pt x="1642473" y="1691847"/>
                </a:cubicBezTo>
                <a:lnTo>
                  <a:pt x="1651106" y="1696163"/>
                </a:lnTo>
                <a:lnTo>
                  <a:pt x="1660816" y="1695084"/>
                </a:lnTo>
                <a:lnTo>
                  <a:pt x="1661895" y="1696163"/>
                </a:lnTo>
                <a:lnTo>
                  <a:pt x="1661895" y="1697377"/>
                </a:lnTo>
                <a:cubicBezTo>
                  <a:pt x="1661895" y="1699895"/>
                  <a:pt x="1656500" y="1702413"/>
                  <a:pt x="1645711" y="1704930"/>
                </a:cubicBezTo>
                <a:cubicBezTo>
                  <a:pt x="1643912" y="1708167"/>
                  <a:pt x="1637796" y="1712124"/>
                  <a:pt x="1627368" y="1716799"/>
                </a:cubicBezTo>
                <a:cubicBezTo>
                  <a:pt x="1625929" y="1723453"/>
                  <a:pt x="1625210" y="1732804"/>
                  <a:pt x="1625210" y="1744853"/>
                </a:cubicBezTo>
                <a:lnTo>
                  <a:pt x="1626288" y="1749169"/>
                </a:lnTo>
                <a:lnTo>
                  <a:pt x="1625210" y="1752406"/>
                </a:lnTo>
                <a:lnTo>
                  <a:pt x="1626288" y="1757801"/>
                </a:lnTo>
                <a:lnTo>
                  <a:pt x="1623051" y="1764410"/>
                </a:lnTo>
                <a:lnTo>
                  <a:pt x="1624130" y="1773042"/>
                </a:lnTo>
                <a:cubicBezTo>
                  <a:pt x="1624130" y="1778797"/>
                  <a:pt x="1621972" y="1781674"/>
                  <a:pt x="1617657" y="1781674"/>
                </a:cubicBezTo>
                <a:cubicBezTo>
                  <a:pt x="1611811" y="1781674"/>
                  <a:pt x="1608889" y="1783832"/>
                  <a:pt x="1608889" y="1788148"/>
                </a:cubicBezTo>
                <a:cubicBezTo>
                  <a:pt x="1605112" y="1791745"/>
                  <a:pt x="1601876" y="1793543"/>
                  <a:pt x="1599178" y="1793543"/>
                </a:cubicBezTo>
                <a:lnTo>
                  <a:pt x="1594862" y="1793543"/>
                </a:lnTo>
                <a:lnTo>
                  <a:pt x="1590546" y="1790306"/>
                </a:lnTo>
                <a:lnTo>
                  <a:pt x="1584073" y="1795701"/>
                </a:lnTo>
                <a:lnTo>
                  <a:pt x="1578678" y="1795701"/>
                </a:lnTo>
                <a:cubicBezTo>
                  <a:pt x="1572023" y="1795701"/>
                  <a:pt x="1567348" y="1794263"/>
                  <a:pt x="1564651" y="1791385"/>
                </a:cubicBezTo>
                <a:lnTo>
                  <a:pt x="1565730" y="1780595"/>
                </a:lnTo>
                <a:cubicBezTo>
                  <a:pt x="1562311" y="1768277"/>
                  <a:pt x="1557637" y="1762117"/>
                  <a:pt x="1551702" y="1762117"/>
                </a:cubicBezTo>
                <a:cubicBezTo>
                  <a:pt x="1546576" y="1758521"/>
                  <a:pt x="1544014" y="1755284"/>
                  <a:pt x="1544014" y="1752406"/>
                </a:cubicBezTo>
                <a:lnTo>
                  <a:pt x="1548331" y="1749169"/>
                </a:lnTo>
                <a:lnTo>
                  <a:pt x="1551702" y="1749169"/>
                </a:lnTo>
                <a:lnTo>
                  <a:pt x="1562493" y="1753485"/>
                </a:lnTo>
                <a:cubicBezTo>
                  <a:pt x="1574720" y="1753485"/>
                  <a:pt x="1580836" y="1750608"/>
                  <a:pt x="1580836" y="1744853"/>
                </a:cubicBezTo>
                <a:lnTo>
                  <a:pt x="1580836" y="1734063"/>
                </a:lnTo>
                <a:lnTo>
                  <a:pt x="1579756" y="1732984"/>
                </a:lnTo>
                <a:lnTo>
                  <a:pt x="1579756" y="1731905"/>
                </a:lnTo>
                <a:lnTo>
                  <a:pt x="1572203" y="1732984"/>
                </a:lnTo>
                <a:lnTo>
                  <a:pt x="1565730" y="1731905"/>
                </a:lnTo>
                <a:cubicBezTo>
                  <a:pt x="1555389" y="1734783"/>
                  <a:pt x="1547430" y="1739818"/>
                  <a:pt x="1541856" y="1747011"/>
                </a:cubicBezTo>
                <a:lnTo>
                  <a:pt x="1539698" y="1747011"/>
                </a:lnTo>
                <a:cubicBezTo>
                  <a:pt x="1530347" y="1736761"/>
                  <a:pt x="1525672" y="1728488"/>
                  <a:pt x="1525672" y="1722194"/>
                </a:cubicBezTo>
                <a:lnTo>
                  <a:pt x="1525672" y="1711404"/>
                </a:lnTo>
                <a:cubicBezTo>
                  <a:pt x="1525672" y="1707808"/>
                  <a:pt x="1523153" y="1704930"/>
                  <a:pt x="1518118" y="1702772"/>
                </a:cubicBezTo>
                <a:lnTo>
                  <a:pt x="1518118" y="1701693"/>
                </a:lnTo>
                <a:cubicBezTo>
                  <a:pt x="1531067" y="1689554"/>
                  <a:pt x="1537540" y="1681237"/>
                  <a:pt x="1537540" y="1676741"/>
                </a:cubicBezTo>
                <a:cubicBezTo>
                  <a:pt x="1542576" y="1673324"/>
                  <a:pt x="1545093" y="1669368"/>
                  <a:pt x="1545093" y="1664873"/>
                </a:cubicBezTo>
                <a:lnTo>
                  <a:pt x="1546172" y="1656241"/>
                </a:lnTo>
                <a:lnTo>
                  <a:pt x="1542935" y="1655161"/>
                </a:lnTo>
                <a:lnTo>
                  <a:pt x="1534303" y="1658398"/>
                </a:lnTo>
                <a:lnTo>
                  <a:pt x="1531067" y="1658398"/>
                </a:lnTo>
                <a:cubicBezTo>
                  <a:pt x="1529448" y="1658398"/>
                  <a:pt x="1528009" y="1655881"/>
                  <a:pt x="1526750" y="1650845"/>
                </a:cubicBezTo>
                <a:cubicBezTo>
                  <a:pt x="1527829" y="1647968"/>
                  <a:pt x="1528910" y="1646530"/>
                  <a:pt x="1529987" y="1646530"/>
                </a:cubicBezTo>
                <a:cubicBezTo>
                  <a:pt x="1531426" y="1646530"/>
                  <a:pt x="1532145" y="1648328"/>
                  <a:pt x="1532145" y="1651925"/>
                </a:cubicBezTo>
                <a:lnTo>
                  <a:pt x="1533225" y="1653003"/>
                </a:lnTo>
                <a:lnTo>
                  <a:pt x="1534303" y="1653003"/>
                </a:lnTo>
                <a:lnTo>
                  <a:pt x="1540777" y="1650845"/>
                </a:lnTo>
                <a:lnTo>
                  <a:pt x="1547251" y="1651925"/>
                </a:lnTo>
                <a:lnTo>
                  <a:pt x="1550489" y="1650845"/>
                </a:lnTo>
                <a:lnTo>
                  <a:pt x="1550489" y="1643293"/>
                </a:lnTo>
                <a:cubicBezTo>
                  <a:pt x="1554893" y="1637538"/>
                  <a:pt x="1557097" y="1632457"/>
                  <a:pt x="1557097" y="1628052"/>
                </a:cubicBezTo>
                <a:lnTo>
                  <a:pt x="1546172" y="1631423"/>
                </a:lnTo>
                <a:lnTo>
                  <a:pt x="1533225" y="1625894"/>
                </a:lnTo>
                <a:lnTo>
                  <a:pt x="1526750" y="1626972"/>
                </a:lnTo>
                <a:lnTo>
                  <a:pt x="1524592" y="1626972"/>
                </a:lnTo>
                <a:cubicBezTo>
                  <a:pt x="1521714" y="1626073"/>
                  <a:pt x="1520276" y="1622836"/>
                  <a:pt x="1520276" y="1617262"/>
                </a:cubicBezTo>
                <a:lnTo>
                  <a:pt x="1521355" y="1616182"/>
                </a:lnTo>
                <a:lnTo>
                  <a:pt x="1525672" y="1616182"/>
                </a:lnTo>
                <a:lnTo>
                  <a:pt x="1534303" y="1618340"/>
                </a:lnTo>
                <a:lnTo>
                  <a:pt x="1544014" y="1616182"/>
                </a:lnTo>
                <a:lnTo>
                  <a:pt x="1557097" y="1617262"/>
                </a:lnTo>
                <a:lnTo>
                  <a:pt x="1558176" y="1616182"/>
                </a:lnTo>
                <a:lnTo>
                  <a:pt x="1558176" y="1599997"/>
                </a:lnTo>
                <a:lnTo>
                  <a:pt x="1560334" y="1593524"/>
                </a:lnTo>
                <a:lnTo>
                  <a:pt x="1559254" y="1581654"/>
                </a:lnTo>
                <a:lnTo>
                  <a:pt x="1559254" y="1578417"/>
                </a:lnTo>
                <a:lnTo>
                  <a:pt x="1557097" y="1576259"/>
                </a:lnTo>
                <a:lnTo>
                  <a:pt x="1554939" y="1576259"/>
                </a:lnTo>
                <a:lnTo>
                  <a:pt x="1538619" y="1577338"/>
                </a:lnTo>
                <a:lnTo>
                  <a:pt x="1528910" y="1575181"/>
                </a:lnTo>
                <a:lnTo>
                  <a:pt x="1523513" y="1576259"/>
                </a:lnTo>
                <a:lnTo>
                  <a:pt x="1522434" y="1575181"/>
                </a:lnTo>
                <a:lnTo>
                  <a:pt x="1522434" y="1574101"/>
                </a:lnTo>
                <a:cubicBezTo>
                  <a:pt x="1523872" y="1566818"/>
                  <a:pt x="1526750" y="1563176"/>
                  <a:pt x="1531067" y="1563176"/>
                </a:cubicBezTo>
                <a:lnTo>
                  <a:pt x="1537540" y="1565469"/>
                </a:lnTo>
                <a:lnTo>
                  <a:pt x="1545093" y="1564390"/>
                </a:lnTo>
                <a:cubicBezTo>
                  <a:pt x="1545093" y="1565829"/>
                  <a:pt x="1548734" y="1566548"/>
                  <a:pt x="1556018" y="1566548"/>
                </a:cubicBezTo>
                <a:lnTo>
                  <a:pt x="1560334" y="1571943"/>
                </a:lnTo>
                <a:lnTo>
                  <a:pt x="1560334" y="1570864"/>
                </a:lnTo>
                <a:lnTo>
                  <a:pt x="1559254" y="1553465"/>
                </a:lnTo>
                <a:lnTo>
                  <a:pt x="1561413" y="1551307"/>
                </a:lnTo>
                <a:lnTo>
                  <a:pt x="1562493" y="1552386"/>
                </a:lnTo>
                <a:lnTo>
                  <a:pt x="1564651" y="1552386"/>
                </a:lnTo>
                <a:lnTo>
                  <a:pt x="1564651" y="1551307"/>
                </a:lnTo>
                <a:cubicBezTo>
                  <a:pt x="1560334" y="1550588"/>
                  <a:pt x="1558176" y="1549509"/>
                  <a:pt x="1558176" y="1548070"/>
                </a:cubicBezTo>
                <a:lnTo>
                  <a:pt x="1558176" y="1545912"/>
                </a:lnTo>
                <a:lnTo>
                  <a:pt x="1559254" y="1538359"/>
                </a:lnTo>
                <a:cubicBezTo>
                  <a:pt x="1556376" y="1536921"/>
                  <a:pt x="1554939" y="1534763"/>
                  <a:pt x="1554939" y="1531885"/>
                </a:cubicBezTo>
                <a:close/>
                <a:moveTo>
                  <a:pt x="3699048" y="1529188"/>
                </a:moveTo>
                <a:lnTo>
                  <a:pt x="3718470" y="1534583"/>
                </a:lnTo>
                <a:cubicBezTo>
                  <a:pt x="3732676" y="1534583"/>
                  <a:pt x="3742028" y="1537461"/>
                  <a:pt x="3746524" y="1543216"/>
                </a:cubicBezTo>
                <a:cubicBezTo>
                  <a:pt x="3742927" y="1547531"/>
                  <a:pt x="3736453" y="1549689"/>
                  <a:pt x="3727102" y="1549689"/>
                </a:cubicBezTo>
                <a:cubicBezTo>
                  <a:pt x="3727102" y="1554724"/>
                  <a:pt x="3718470" y="1561603"/>
                  <a:pt x="3701206" y="1570325"/>
                </a:cubicBezTo>
                <a:lnTo>
                  <a:pt x="3701206" y="1572483"/>
                </a:lnTo>
                <a:lnTo>
                  <a:pt x="3714154" y="1572483"/>
                </a:lnTo>
                <a:cubicBezTo>
                  <a:pt x="3718470" y="1572843"/>
                  <a:pt x="3720628" y="1573922"/>
                  <a:pt x="3720628" y="1575720"/>
                </a:cubicBezTo>
                <a:lnTo>
                  <a:pt x="3720628" y="1576799"/>
                </a:lnTo>
                <a:cubicBezTo>
                  <a:pt x="3718470" y="1580396"/>
                  <a:pt x="3715952" y="1582194"/>
                  <a:pt x="3713075" y="1582194"/>
                </a:cubicBezTo>
                <a:lnTo>
                  <a:pt x="3713075" y="1581115"/>
                </a:lnTo>
                <a:lnTo>
                  <a:pt x="3711996" y="1582194"/>
                </a:lnTo>
                <a:lnTo>
                  <a:pt x="3701206" y="1582194"/>
                </a:lnTo>
                <a:lnTo>
                  <a:pt x="3692574" y="1580036"/>
                </a:lnTo>
                <a:cubicBezTo>
                  <a:pt x="3678816" y="1580036"/>
                  <a:pt x="3671938" y="1584712"/>
                  <a:pt x="3671938" y="1594063"/>
                </a:cubicBezTo>
                <a:lnTo>
                  <a:pt x="3669780" y="1607011"/>
                </a:lnTo>
                <a:cubicBezTo>
                  <a:pt x="3674815" y="1607910"/>
                  <a:pt x="3677333" y="1608990"/>
                  <a:pt x="3677333" y="1610248"/>
                </a:cubicBezTo>
                <a:cubicBezTo>
                  <a:pt x="3672297" y="1614564"/>
                  <a:pt x="3668341" y="1623601"/>
                  <a:pt x="3665464" y="1637358"/>
                </a:cubicBezTo>
                <a:lnTo>
                  <a:pt x="3665464" y="1639516"/>
                </a:lnTo>
                <a:lnTo>
                  <a:pt x="3670859" y="1639516"/>
                </a:lnTo>
                <a:lnTo>
                  <a:pt x="3675175" y="1638437"/>
                </a:lnTo>
                <a:lnTo>
                  <a:pt x="3679491" y="1639516"/>
                </a:lnTo>
                <a:lnTo>
                  <a:pt x="3683807" y="1638437"/>
                </a:lnTo>
                <a:cubicBezTo>
                  <a:pt x="3687044" y="1639876"/>
                  <a:pt x="3688842" y="1641315"/>
                  <a:pt x="3689202" y="1642753"/>
                </a:cubicBezTo>
                <a:cubicBezTo>
                  <a:pt x="3689202" y="1644192"/>
                  <a:pt x="3684526" y="1645271"/>
                  <a:pt x="3675175" y="1645990"/>
                </a:cubicBezTo>
                <a:cubicBezTo>
                  <a:pt x="3675175" y="1647968"/>
                  <a:pt x="3670499" y="1649407"/>
                  <a:pt x="3661148" y="1650306"/>
                </a:cubicBezTo>
                <a:lnTo>
                  <a:pt x="3652516" y="1667570"/>
                </a:lnTo>
                <a:lnTo>
                  <a:pt x="3652516" y="1668649"/>
                </a:lnTo>
                <a:lnTo>
                  <a:pt x="3654674" y="1670807"/>
                </a:lnTo>
                <a:cubicBezTo>
                  <a:pt x="3658450" y="1668649"/>
                  <a:pt x="3662046" y="1667570"/>
                  <a:pt x="3665464" y="1667570"/>
                </a:cubicBezTo>
                <a:cubicBezTo>
                  <a:pt x="3680030" y="1671166"/>
                  <a:pt x="3689786" y="1672965"/>
                  <a:pt x="3694732" y="1672965"/>
                </a:cubicBezTo>
                <a:cubicBezTo>
                  <a:pt x="3707680" y="1669188"/>
                  <a:pt x="3714154" y="1664513"/>
                  <a:pt x="3714154" y="1658938"/>
                </a:cubicBezTo>
                <a:cubicBezTo>
                  <a:pt x="3716671" y="1658938"/>
                  <a:pt x="3719549" y="1656061"/>
                  <a:pt x="3722786" y="1650306"/>
                </a:cubicBezTo>
                <a:lnTo>
                  <a:pt x="3723865" y="1649227"/>
                </a:lnTo>
                <a:lnTo>
                  <a:pt x="3724944" y="1649227"/>
                </a:lnTo>
                <a:cubicBezTo>
                  <a:pt x="3734475" y="1654083"/>
                  <a:pt x="3743826" y="1657680"/>
                  <a:pt x="3752998" y="1660017"/>
                </a:cubicBezTo>
                <a:cubicBezTo>
                  <a:pt x="3760281" y="1667750"/>
                  <a:pt x="3763923" y="1674583"/>
                  <a:pt x="3763923" y="1680518"/>
                </a:cubicBezTo>
                <a:cubicBezTo>
                  <a:pt x="3761405" y="1682676"/>
                  <a:pt x="3758482" y="1683755"/>
                  <a:pt x="3755156" y="1683755"/>
                </a:cubicBezTo>
                <a:lnTo>
                  <a:pt x="3752998" y="1685913"/>
                </a:lnTo>
                <a:lnTo>
                  <a:pt x="3751919" y="1689150"/>
                </a:lnTo>
                <a:lnTo>
                  <a:pt x="3752998" y="1689150"/>
                </a:lnTo>
                <a:lnTo>
                  <a:pt x="3758393" y="1695624"/>
                </a:lnTo>
                <a:lnTo>
                  <a:pt x="3758393" y="1697782"/>
                </a:lnTo>
                <a:lnTo>
                  <a:pt x="3751919" y="1704391"/>
                </a:lnTo>
                <a:lnTo>
                  <a:pt x="3754077" y="1707628"/>
                </a:lnTo>
                <a:lnTo>
                  <a:pt x="3752998" y="1711944"/>
                </a:lnTo>
                <a:lnTo>
                  <a:pt x="3756235" y="1727050"/>
                </a:lnTo>
                <a:lnTo>
                  <a:pt x="3755156" y="1728129"/>
                </a:lnTo>
                <a:lnTo>
                  <a:pt x="3756235" y="1733524"/>
                </a:lnTo>
                <a:lnTo>
                  <a:pt x="3756235" y="1774661"/>
                </a:lnTo>
                <a:lnTo>
                  <a:pt x="3758393" y="1782214"/>
                </a:lnTo>
                <a:cubicBezTo>
                  <a:pt x="3754796" y="1791565"/>
                  <a:pt x="3750840" y="1796960"/>
                  <a:pt x="3746524" y="1798399"/>
                </a:cubicBezTo>
                <a:lnTo>
                  <a:pt x="3743287" y="1798399"/>
                </a:lnTo>
                <a:lnTo>
                  <a:pt x="3740050" y="1796241"/>
                </a:lnTo>
                <a:lnTo>
                  <a:pt x="3729260" y="1796241"/>
                </a:lnTo>
                <a:cubicBezTo>
                  <a:pt x="3725843" y="1796241"/>
                  <a:pt x="3723325" y="1795162"/>
                  <a:pt x="3721707" y="1793004"/>
                </a:cubicBezTo>
                <a:lnTo>
                  <a:pt x="3716312" y="1794083"/>
                </a:lnTo>
                <a:lnTo>
                  <a:pt x="3713075" y="1794083"/>
                </a:lnTo>
                <a:lnTo>
                  <a:pt x="3704443" y="1781135"/>
                </a:lnTo>
                <a:lnTo>
                  <a:pt x="3695811" y="1782214"/>
                </a:lnTo>
                <a:cubicBezTo>
                  <a:pt x="3668386" y="1780955"/>
                  <a:pt x="3654674" y="1779516"/>
                  <a:pt x="3654674" y="1777898"/>
                </a:cubicBezTo>
                <a:lnTo>
                  <a:pt x="3635252" y="1782214"/>
                </a:lnTo>
                <a:cubicBezTo>
                  <a:pt x="3628957" y="1790846"/>
                  <a:pt x="3619921" y="1795162"/>
                  <a:pt x="3608142" y="1795162"/>
                </a:cubicBezTo>
                <a:lnTo>
                  <a:pt x="3594115" y="1797320"/>
                </a:lnTo>
                <a:cubicBezTo>
                  <a:pt x="3586022" y="1793004"/>
                  <a:pt x="3581706" y="1788688"/>
                  <a:pt x="3581166" y="1784372"/>
                </a:cubicBezTo>
                <a:lnTo>
                  <a:pt x="3582245" y="1780056"/>
                </a:lnTo>
                <a:lnTo>
                  <a:pt x="3580087" y="1776819"/>
                </a:lnTo>
                <a:cubicBezTo>
                  <a:pt x="3580087" y="1763781"/>
                  <a:pt x="3582605" y="1757262"/>
                  <a:pt x="3587641" y="1757262"/>
                </a:cubicBezTo>
                <a:lnTo>
                  <a:pt x="3587641" y="1752946"/>
                </a:lnTo>
                <a:lnTo>
                  <a:pt x="3586562" y="1751867"/>
                </a:lnTo>
                <a:lnTo>
                  <a:pt x="3581166" y="1747551"/>
                </a:lnTo>
                <a:cubicBezTo>
                  <a:pt x="3580447" y="1740357"/>
                  <a:pt x="3579368" y="1736761"/>
                  <a:pt x="3577929" y="1736761"/>
                </a:cubicBezTo>
                <a:lnTo>
                  <a:pt x="3574692" y="1736761"/>
                </a:lnTo>
                <a:cubicBezTo>
                  <a:pt x="3560396" y="1742336"/>
                  <a:pt x="3550280" y="1747371"/>
                  <a:pt x="3544345" y="1751867"/>
                </a:cubicBezTo>
                <a:lnTo>
                  <a:pt x="3543266" y="1751867"/>
                </a:lnTo>
                <a:cubicBezTo>
                  <a:pt x="3533915" y="1749349"/>
                  <a:pt x="3529239" y="1747551"/>
                  <a:pt x="3529239" y="1746472"/>
                </a:cubicBezTo>
                <a:cubicBezTo>
                  <a:pt x="3529239" y="1745033"/>
                  <a:pt x="3532476" y="1742156"/>
                  <a:pt x="3538950" y="1737840"/>
                </a:cubicBezTo>
                <a:cubicBezTo>
                  <a:pt x="3538950" y="1734603"/>
                  <a:pt x="3545829" y="1731366"/>
                  <a:pt x="3559586" y="1728129"/>
                </a:cubicBezTo>
                <a:cubicBezTo>
                  <a:pt x="3559586" y="1719317"/>
                  <a:pt x="3566780" y="1710685"/>
                  <a:pt x="3581166" y="1702233"/>
                </a:cubicBezTo>
                <a:lnTo>
                  <a:pt x="3583325" y="1697782"/>
                </a:lnTo>
                <a:cubicBezTo>
                  <a:pt x="3580447" y="1697782"/>
                  <a:pt x="3579008" y="1694904"/>
                  <a:pt x="3579008" y="1689150"/>
                </a:cubicBezTo>
                <a:lnTo>
                  <a:pt x="3581166" y="1672965"/>
                </a:lnTo>
                <a:lnTo>
                  <a:pt x="3579008" y="1657859"/>
                </a:lnTo>
                <a:lnTo>
                  <a:pt x="3583325" y="1655702"/>
                </a:lnTo>
                <a:lnTo>
                  <a:pt x="3600589" y="1660017"/>
                </a:lnTo>
                <a:cubicBezTo>
                  <a:pt x="3602566" y="1660017"/>
                  <a:pt x="3606163" y="1656420"/>
                  <a:pt x="3611379" y="1649227"/>
                </a:cubicBezTo>
                <a:lnTo>
                  <a:pt x="3611379" y="1647069"/>
                </a:lnTo>
                <a:lnTo>
                  <a:pt x="3601668" y="1644911"/>
                </a:lnTo>
                <a:lnTo>
                  <a:pt x="3589799" y="1652464"/>
                </a:lnTo>
                <a:lnTo>
                  <a:pt x="3588720" y="1652464"/>
                </a:lnTo>
                <a:lnTo>
                  <a:pt x="3566060" y="1647069"/>
                </a:lnTo>
                <a:lnTo>
                  <a:pt x="3566060" y="1645990"/>
                </a:lnTo>
                <a:lnTo>
                  <a:pt x="3554057" y="1647069"/>
                </a:lnTo>
                <a:lnTo>
                  <a:pt x="3543266" y="1645990"/>
                </a:lnTo>
                <a:cubicBezTo>
                  <a:pt x="3539849" y="1648328"/>
                  <a:pt x="3535893" y="1649767"/>
                  <a:pt x="3531397" y="1650306"/>
                </a:cubicBezTo>
                <a:cubicBezTo>
                  <a:pt x="3527801" y="1649407"/>
                  <a:pt x="3526002" y="1646530"/>
                  <a:pt x="3526002" y="1641674"/>
                </a:cubicBezTo>
                <a:cubicBezTo>
                  <a:pt x="3527081" y="1638796"/>
                  <a:pt x="3528160" y="1637358"/>
                  <a:pt x="3529239" y="1637358"/>
                </a:cubicBezTo>
                <a:lnTo>
                  <a:pt x="3532476" y="1637358"/>
                </a:lnTo>
                <a:lnTo>
                  <a:pt x="3535713" y="1639516"/>
                </a:lnTo>
                <a:lnTo>
                  <a:pt x="3536792" y="1639516"/>
                </a:lnTo>
                <a:lnTo>
                  <a:pt x="3545424" y="1637358"/>
                </a:lnTo>
                <a:lnTo>
                  <a:pt x="3546503" y="1637358"/>
                </a:lnTo>
                <a:lnTo>
                  <a:pt x="3551899" y="1641674"/>
                </a:lnTo>
                <a:lnTo>
                  <a:pt x="3555136" y="1641674"/>
                </a:lnTo>
                <a:lnTo>
                  <a:pt x="3562823" y="1639516"/>
                </a:lnTo>
                <a:lnTo>
                  <a:pt x="3564981" y="1641674"/>
                </a:lnTo>
                <a:lnTo>
                  <a:pt x="3570376" y="1641674"/>
                </a:lnTo>
                <a:cubicBezTo>
                  <a:pt x="3574153" y="1638077"/>
                  <a:pt x="3577390" y="1636279"/>
                  <a:pt x="3580087" y="1636279"/>
                </a:cubicBezTo>
                <a:cubicBezTo>
                  <a:pt x="3584404" y="1636639"/>
                  <a:pt x="3586562" y="1637718"/>
                  <a:pt x="3586562" y="1639516"/>
                </a:cubicBezTo>
                <a:lnTo>
                  <a:pt x="3587641" y="1638437"/>
                </a:lnTo>
                <a:lnTo>
                  <a:pt x="3603826" y="1640595"/>
                </a:lnTo>
                <a:cubicBezTo>
                  <a:pt x="3611738" y="1639516"/>
                  <a:pt x="3615695" y="1632278"/>
                  <a:pt x="3615695" y="1618880"/>
                </a:cubicBezTo>
                <a:cubicBezTo>
                  <a:pt x="3607961" y="1616003"/>
                  <a:pt x="3600408" y="1614204"/>
                  <a:pt x="3593036" y="1613485"/>
                </a:cubicBezTo>
                <a:lnTo>
                  <a:pt x="3587641" y="1614564"/>
                </a:lnTo>
                <a:lnTo>
                  <a:pt x="3579008" y="1614564"/>
                </a:lnTo>
                <a:lnTo>
                  <a:pt x="3558373" y="1615643"/>
                </a:lnTo>
                <a:cubicBezTo>
                  <a:pt x="3551899" y="1613845"/>
                  <a:pt x="3548662" y="1612406"/>
                  <a:pt x="3548662" y="1611327"/>
                </a:cubicBezTo>
                <a:cubicBezTo>
                  <a:pt x="3548662" y="1609889"/>
                  <a:pt x="3549741" y="1609169"/>
                  <a:pt x="3551899" y="1609169"/>
                </a:cubicBezTo>
                <a:lnTo>
                  <a:pt x="3555136" y="1611327"/>
                </a:lnTo>
                <a:cubicBezTo>
                  <a:pt x="3559901" y="1608450"/>
                  <a:pt x="3565341" y="1607011"/>
                  <a:pt x="3571455" y="1607011"/>
                </a:cubicBezTo>
                <a:lnTo>
                  <a:pt x="3593036" y="1607011"/>
                </a:lnTo>
                <a:lnTo>
                  <a:pt x="3611379" y="1603774"/>
                </a:lnTo>
                <a:lnTo>
                  <a:pt x="3614616" y="1607011"/>
                </a:lnTo>
                <a:lnTo>
                  <a:pt x="3618932" y="1607011"/>
                </a:lnTo>
                <a:lnTo>
                  <a:pt x="3620011" y="1600537"/>
                </a:lnTo>
                <a:lnTo>
                  <a:pt x="3618932" y="1594063"/>
                </a:lnTo>
                <a:lnTo>
                  <a:pt x="3620011" y="1583273"/>
                </a:lnTo>
                <a:lnTo>
                  <a:pt x="3620011" y="1582194"/>
                </a:lnTo>
                <a:lnTo>
                  <a:pt x="3603826" y="1581115"/>
                </a:lnTo>
                <a:lnTo>
                  <a:pt x="3602747" y="1581115"/>
                </a:lnTo>
                <a:lnTo>
                  <a:pt x="3601668" y="1580036"/>
                </a:lnTo>
                <a:lnTo>
                  <a:pt x="3600589" y="1581115"/>
                </a:lnTo>
                <a:lnTo>
                  <a:pt x="3599510" y="1581115"/>
                </a:lnTo>
                <a:lnTo>
                  <a:pt x="3598431" y="1580036"/>
                </a:lnTo>
                <a:lnTo>
                  <a:pt x="3597352" y="1581115"/>
                </a:lnTo>
                <a:lnTo>
                  <a:pt x="3596273" y="1581115"/>
                </a:lnTo>
                <a:lnTo>
                  <a:pt x="3579008" y="1582194"/>
                </a:lnTo>
                <a:lnTo>
                  <a:pt x="3574692" y="1580036"/>
                </a:lnTo>
                <a:lnTo>
                  <a:pt x="3555136" y="1582194"/>
                </a:lnTo>
                <a:cubicBezTo>
                  <a:pt x="3547223" y="1580935"/>
                  <a:pt x="3543266" y="1579497"/>
                  <a:pt x="3543266" y="1577878"/>
                </a:cubicBezTo>
                <a:lnTo>
                  <a:pt x="3543266" y="1575720"/>
                </a:lnTo>
                <a:cubicBezTo>
                  <a:pt x="3543986" y="1573562"/>
                  <a:pt x="3546144" y="1572483"/>
                  <a:pt x="3549741" y="1572483"/>
                </a:cubicBezTo>
                <a:lnTo>
                  <a:pt x="3567139" y="1572483"/>
                </a:lnTo>
                <a:cubicBezTo>
                  <a:pt x="3568578" y="1572483"/>
                  <a:pt x="3569297" y="1573562"/>
                  <a:pt x="3569297" y="1575720"/>
                </a:cubicBezTo>
                <a:lnTo>
                  <a:pt x="3570376" y="1575720"/>
                </a:lnTo>
                <a:cubicBezTo>
                  <a:pt x="3570376" y="1573382"/>
                  <a:pt x="3573613" y="1571224"/>
                  <a:pt x="3580087" y="1569246"/>
                </a:cubicBezTo>
                <a:lnTo>
                  <a:pt x="3587641" y="1573562"/>
                </a:lnTo>
                <a:cubicBezTo>
                  <a:pt x="3594115" y="1572843"/>
                  <a:pt x="3597352" y="1571764"/>
                  <a:pt x="3597352" y="1570325"/>
                </a:cubicBezTo>
                <a:lnTo>
                  <a:pt x="3587641" y="1548610"/>
                </a:lnTo>
                <a:cubicBezTo>
                  <a:pt x="3589618" y="1548610"/>
                  <a:pt x="3591417" y="1546812"/>
                  <a:pt x="3593036" y="1543216"/>
                </a:cubicBezTo>
                <a:lnTo>
                  <a:pt x="3593036" y="1542136"/>
                </a:lnTo>
                <a:lnTo>
                  <a:pt x="3591957" y="1542136"/>
                </a:lnTo>
                <a:cubicBezTo>
                  <a:pt x="3591957" y="1544294"/>
                  <a:pt x="3590518" y="1546093"/>
                  <a:pt x="3587641" y="1547531"/>
                </a:cubicBezTo>
                <a:lnTo>
                  <a:pt x="3586562" y="1547531"/>
                </a:lnTo>
                <a:cubicBezTo>
                  <a:pt x="3584763" y="1545373"/>
                  <a:pt x="3581886" y="1544294"/>
                  <a:pt x="3577929" y="1544294"/>
                </a:cubicBezTo>
                <a:lnTo>
                  <a:pt x="3574692" y="1539978"/>
                </a:lnTo>
                <a:lnTo>
                  <a:pt x="3574692" y="1537820"/>
                </a:lnTo>
                <a:cubicBezTo>
                  <a:pt x="3574692" y="1535662"/>
                  <a:pt x="3579368" y="1533504"/>
                  <a:pt x="3588720" y="1531346"/>
                </a:cubicBezTo>
                <a:cubicBezTo>
                  <a:pt x="3592855" y="1531346"/>
                  <a:pt x="3598250" y="1533504"/>
                  <a:pt x="3604905" y="1537820"/>
                </a:cubicBezTo>
                <a:lnTo>
                  <a:pt x="3611379" y="1537820"/>
                </a:lnTo>
                <a:cubicBezTo>
                  <a:pt x="3622978" y="1537820"/>
                  <a:pt x="3628778" y="1538899"/>
                  <a:pt x="3628778" y="1541057"/>
                </a:cubicBezTo>
                <a:lnTo>
                  <a:pt x="3627699" y="1542136"/>
                </a:lnTo>
                <a:lnTo>
                  <a:pt x="3627699" y="1543216"/>
                </a:lnTo>
                <a:lnTo>
                  <a:pt x="3630936" y="1545373"/>
                </a:lnTo>
                <a:lnTo>
                  <a:pt x="3632015" y="1545373"/>
                </a:lnTo>
                <a:lnTo>
                  <a:pt x="3632015" y="1543216"/>
                </a:lnTo>
                <a:lnTo>
                  <a:pt x="3635252" y="1543216"/>
                </a:lnTo>
                <a:cubicBezTo>
                  <a:pt x="3640287" y="1546452"/>
                  <a:pt x="3642805" y="1550049"/>
                  <a:pt x="3642805" y="1554005"/>
                </a:cubicBezTo>
                <a:lnTo>
                  <a:pt x="3642805" y="1555084"/>
                </a:lnTo>
                <a:lnTo>
                  <a:pt x="3641726" y="1555084"/>
                </a:lnTo>
                <a:lnTo>
                  <a:pt x="3636331" y="1548610"/>
                </a:lnTo>
                <a:lnTo>
                  <a:pt x="3635252" y="1547531"/>
                </a:lnTo>
                <a:lnTo>
                  <a:pt x="3633094" y="1547531"/>
                </a:lnTo>
                <a:lnTo>
                  <a:pt x="3635252" y="1550768"/>
                </a:lnTo>
                <a:lnTo>
                  <a:pt x="3634173" y="1551847"/>
                </a:lnTo>
                <a:lnTo>
                  <a:pt x="3634173" y="1552926"/>
                </a:lnTo>
                <a:lnTo>
                  <a:pt x="3639568" y="1556163"/>
                </a:lnTo>
                <a:lnTo>
                  <a:pt x="3644963" y="1555084"/>
                </a:lnTo>
                <a:lnTo>
                  <a:pt x="3646042" y="1556163"/>
                </a:lnTo>
                <a:lnTo>
                  <a:pt x="3646042" y="1560479"/>
                </a:lnTo>
                <a:cubicBezTo>
                  <a:pt x="3641006" y="1566144"/>
                  <a:pt x="3638489" y="1570145"/>
                  <a:pt x="3638489" y="1572483"/>
                </a:cubicBezTo>
                <a:lnTo>
                  <a:pt x="3640647" y="1574641"/>
                </a:lnTo>
                <a:lnTo>
                  <a:pt x="3656832" y="1569246"/>
                </a:lnTo>
                <a:lnTo>
                  <a:pt x="3658990" y="1569246"/>
                </a:lnTo>
                <a:lnTo>
                  <a:pt x="3669780" y="1571404"/>
                </a:lnTo>
                <a:cubicBezTo>
                  <a:pt x="3669780" y="1569246"/>
                  <a:pt x="3671938" y="1568167"/>
                  <a:pt x="3676254" y="1568167"/>
                </a:cubicBezTo>
                <a:lnTo>
                  <a:pt x="3676254" y="1567088"/>
                </a:lnTo>
                <a:lnTo>
                  <a:pt x="3674096" y="1567088"/>
                </a:lnTo>
                <a:lnTo>
                  <a:pt x="3674096" y="1566009"/>
                </a:lnTo>
                <a:lnTo>
                  <a:pt x="3683807" y="1542136"/>
                </a:lnTo>
                <a:lnTo>
                  <a:pt x="3682728" y="1536741"/>
                </a:lnTo>
                <a:lnTo>
                  <a:pt x="3682728" y="1534583"/>
                </a:lnTo>
                <a:lnTo>
                  <a:pt x="3684886" y="1532425"/>
                </a:lnTo>
                <a:lnTo>
                  <a:pt x="3685965" y="1533504"/>
                </a:lnTo>
                <a:close/>
                <a:moveTo>
                  <a:pt x="8172035" y="1528785"/>
                </a:moveTo>
                <a:cubicBezTo>
                  <a:pt x="8195413" y="1532921"/>
                  <a:pt x="8207102" y="1537642"/>
                  <a:pt x="8207102" y="1542947"/>
                </a:cubicBezTo>
                <a:lnTo>
                  <a:pt x="8210339" y="1546184"/>
                </a:lnTo>
                <a:lnTo>
                  <a:pt x="8210339" y="1551579"/>
                </a:lnTo>
                <a:lnTo>
                  <a:pt x="8202651" y="1568978"/>
                </a:lnTo>
                <a:lnTo>
                  <a:pt x="8224501" y="1568978"/>
                </a:lnTo>
                <a:cubicBezTo>
                  <a:pt x="8227289" y="1568978"/>
                  <a:pt x="8229132" y="1563897"/>
                  <a:pt x="8230031" y="1553737"/>
                </a:cubicBezTo>
                <a:cubicBezTo>
                  <a:pt x="8226704" y="1552298"/>
                  <a:pt x="8224861" y="1550859"/>
                  <a:pt x="8224501" y="1549421"/>
                </a:cubicBezTo>
                <a:lnTo>
                  <a:pt x="8224501" y="1548342"/>
                </a:lnTo>
                <a:cubicBezTo>
                  <a:pt x="8227468" y="1544745"/>
                  <a:pt x="8230031" y="1538945"/>
                  <a:pt x="8232189" y="1530943"/>
                </a:cubicBezTo>
                <a:lnTo>
                  <a:pt x="8233268" y="1530943"/>
                </a:lnTo>
                <a:cubicBezTo>
                  <a:pt x="8235696" y="1532921"/>
                  <a:pt x="8241181" y="1535079"/>
                  <a:pt x="8249723" y="1537417"/>
                </a:cubicBezTo>
                <a:lnTo>
                  <a:pt x="8249723" y="1538631"/>
                </a:lnTo>
                <a:lnTo>
                  <a:pt x="8256332" y="1536338"/>
                </a:lnTo>
                <a:cubicBezTo>
                  <a:pt x="8276024" y="1540204"/>
                  <a:pt x="8285870" y="1543846"/>
                  <a:pt x="8285870" y="1547263"/>
                </a:cubicBezTo>
                <a:cubicBezTo>
                  <a:pt x="8287848" y="1547263"/>
                  <a:pt x="8296570" y="1554861"/>
                  <a:pt x="8312035" y="1570056"/>
                </a:cubicBezTo>
                <a:lnTo>
                  <a:pt x="8312035" y="1573428"/>
                </a:lnTo>
                <a:cubicBezTo>
                  <a:pt x="8310956" y="1576306"/>
                  <a:pt x="8308394" y="1577744"/>
                  <a:pt x="8304347" y="1577744"/>
                </a:cubicBezTo>
                <a:lnTo>
                  <a:pt x="8301110" y="1575587"/>
                </a:lnTo>
                <a:lnTo>
                  <a:pt x="8295715" y="1576665"/>
                </a:lnTo>
                <a:lnTo>
                  <a:pt x="8283577" y="1574508"/>
                </a:lnTo>
                <a:lnTo>
                  <a:pt x="8270494" y="1578823"/>
                </a:lnTo>
                <a:cubicBezTo>
                  <a:pt x="8271753" y="1584578"/>
                  <a:pt x="8273191" y="1587455"/>
                  <a:pt x="8274810" y="1587455"/>
                </a:cubicBezTo>
                <a:lnTo>
                  <a:pt x="8281419" y="1586376"/>
                </a:lnTo>
                <a:cubicBezTo>
                  <a:pt x="8283577" y="1588535"/>
                  <a:pt x="8287578" y="1590378"/>
                  <a:pt x="8293422" y="1591906"/>
                </a:cubicBezTo>
                <a:cubicBezTo>
                  <a:pt x="8293422" y="1594064"/>
                  <a:pt x="8295985" y="1595143"/>
                  <a:pt x="8301110" y="1595143"/>
                </a:cubicBezTo>
                <a:lnTo>
                  <a:pt x="8304347" y="1604854"/>
                </a:lnTo>
                <a:lnTo>
                  <a:pt x="8301110" y="1611463"/>
                </a:lnTo>
                <a:lnTo>
                  <a:pt x="8304347" y="1616858"/>
                </a:lnTo>
                <a:lnTo>
                  <a:pt x="8304347" y="1617937"/>
                </a:lnTo>
                <a:cubicBezTo>
                  <a:pt x="8302369" y="1620275"/>
                  <a:pt x="8300931" y="1624276"/>
                  <a:pt x="8300031" y="1629941"/>
                </a:cubicBezTo>
                <a:lnTo>
                  <a:pt x="8304347" y="1671211"/>
                </a:lnTo>
                <a:lnTo>
                  <a:pt x="8303268" y="1674448"/>
                </a:lnTo>
                <a:cubicBezTo>
                  <a:pt x="8303268" y="1676427"/>
                  <a:pt x="8307315" y="1679709"/>
                  <a:pt x="8315407" y="1684294"/>
                </a:cubicBezTo>
                <a:lnTo>
                  <a:pt x="8317565" y="1691847"/>
                </a:lnTo>
                <a:lnTo>
                  <a:pt x="8317565" y="1692926"/>
                </a:lnTo>
                <a:cubicBezTo>
                  <a:pt x="8314598" y="1698951"/>
                  <a:pt x="8311316" y="1702592"/>
                  <a:pt x="8307719" y="1703851"/>
                </a:cubicBezTo>
                <a:lnTo>
                  <a:pt x="8289106" y="1701693"/>
                </a:lnTo>
                <a:cubicBezTo>
                  <a:pt x="8281104" y="1701693"/>
                  <a:pt x="8277103" y="1703492"/>
                  <a:pt x="8277103" y="1707088"/>
                </a:cubicBezTo>
                <a:lnTo>
                  <a:pt x="8276024" y="1711404"/>
                </a:lnTo>
                <a:lnTo>
                  <a:pt x="8277103" y="1715855"/>
                </a:lnTo>
                <a:lnTo>
                  <a:pt x="8277103" y="1718013"/>
                </a:lnTo>
                <a:cubicBezTo>
                  <a:pt x="8271977" y="1730332"/>
                  <a:pt x="8265414" y="1736491"/>
                  <a:pt x="8257411" y="1736491"/>
                </a:cubicBezTo>
                <a:cubicBezTo>
                  <a:pt x="8257411" y="1739548"/>
                  <a:pt x="8251926" y="1742066"/>
                  <a:pt x="8240956" y="1744044"/>
                </a:cubicBezTo>
                <a:lnTo>
                  <a:pt x="8239877" y="1748360"/>
                </a:lnTo>
                <a:lnTo>
                  <a:pt x="8239877" y="1750653"/>
                </a:lnTo>
                <a:lnTo>
                  <a:pt x="8240956" y="1750653"/>
                </a:lnTo>
                <a:cubicBezTo>
                  <a:pt x="8240956" y="1746247"/>
                  <a:pt x="8244598" y="1744044"/>
                  <a:pt x="8251881" y="1744044"/>
                </a:cubicBezTo>
                <a:lnTo>
                  <a:pt x="8273731" y="1740807"/>
                </a:lnTo>
                <a:cubicBezTo>
                  <a:pt x="8274450" y="1742965"/>
                  <a:pt x="8276653" y="1744044"/>
                  <a:pt x="8280340" y="1744044"/>
                </a:cubicBezTo>
                <a:lnTo>
                  <a:pt x="8281419" y="1744044"/>
                </a:lnTo>
                <a:lnTo>
                  <a:pt x="8286948" y="1739728"/>
                </a:lnTo>
                <a:lnTo>
                  <a:pt x="8289106" y="1739728"/>
                </a:lnTo>
                <a:cubicBezTo>
                  <a:pt x="8291804" y="1741886"/>
                  <a:pt x="8294367" y="1742965"/>
                  <a:pt x="8296794" y="1742965"/>
                </a:cubicBezTo>
                <a:cubicBezTo>
                  <a:pt x="8300391" y="1740807"/>
                  <a:pt x="8305112" y="1739728"/>
                  <a:pt x="8310956" y="1739728"/>
                </a:cubicBezTo>
                <a:lnTo>
                  <a:pt x="8312035" y="1739728"/>
                </a:lnTo>
                <a:lnTo>
                  <a:pt x="8314193" y="1741886"/>
                </a:lnTo>
                <a:lnTo>
                  <a:pt x="8314193" y="1744044"/>
                </a:lnTo>
                <a:cubicBezTo>
                  <a:pt x="8314193" y="1747101"/>
                  <a:pt x="8311316" y="1751462"/>
                  <a:pt x="8305561" y="1757127"/>
                </a:cubicBezTo>
                <a:lnTo>
                  <a:pt x="8301110" y="1773447"/>
                </a:lnTo>
                <a:lnTo>
                  <a:pt x="8302189" y="1784237"/>
                </a:lnTo>
                <a:cubicBezTo>
                  <a:pt x="8300751" y="1787564"/>
                  <a:pt x="8299312" y="1789407"/>
                  <a:pt x="8297873" y="1789767"/>
                </a:cubicBezTo>
                <a:lnTo>
                  <a:pt x="8290186" y="1789767"/>
                </a:lnTo>
                <a:lnTo>
                  <a:pt x="8284656" y="1790846"/>
                </a:lnTo>
                <a:cubicBezTo>
                  <a:pt x="8269370" y="1789767"/>
                  <a:pt x="8261727" y="1788328"/>
                  <a:pt x="8261727" y="1786530"/>
                </a:cubicBezTo>
                <a:lnTo>
                  <a:pt x="8260648" y="1782079"/>
                </a:lnTo>
                <a:lnTo>
                  <a:pt x="8258490" y="1782079"/>
                </a:lnTo>
                <a:cubicBezTo>
                  <a:pt x="8256422" y="1785046"/>
                  <a:pt x="8250937" y="1787609"/>
                  <a:pt x="8242035" y="1789767"/>
                </a:cubicBezTo>
                <a:lnTo>
                  <a:pt x="8238798" y="1789767"/>
                </a:lnTo>
                <a:lnTo>
                  <a:pt x="8237719" y="1788688"/>
                </a:lnTo>
                <a:lnTo>
                  <a:pt x="8236640" y="1789767"/>
                </a:lnTo>
                <a:lnTo>
                  <a:pt x="8221264" y="1789767"/>
                </a:lnTo>
                <a:cubicBezTo>
                  <a:pt x="8218387" y="1786890"/>
                  <a:pt x="8211823" y="1785451"/>
                  <a:pt x="8201572" y="1785451"/>
                </a:cubicBezTo>
                <a:lnTo>
                  <a:pt x="8197256" y="1786530"/>
                </a:lnTo>
                <a:cubicBezTo>
                  <a:pt x="8197256" y="1785001"/>
                  <a:pt x="8196132" y="1784237"/>
                  <a:pt x="8193884" y="1784237"/>
                </a:cubicBezTo>
                <a:lnTo>
                  <a:pt x="8184038" y="1786530"/>
                </a:lnTo>
                <a:lnTo>
                  <a:pt x="8184038" y="1785451"/>
                </a:lnTo>
                <a:lnTo>
                  <a:pt x="8175272" y="1788688"/>
                </a:lnTo>
                <a:lnTo>
                  <a:pt x="8174193" y="1788688"/>
                </a:lnTo>
                <a:cubicBezTo>
                  <a:pt x="8171495" y="1785721"/>
                  <a:pt x="8166774" y="1784237"/>
                  <a:pt x="8160031" y="1784237"/>
                </a:cubicBezTo>
                <a:lnTo>
                  <a:pt x="8155580" y="1784237"/>
                </a:lnTo>
                <a:cubicBezTo>
                  <a:pt x="8149016" y="1780461"/>
                  <a:pt x="8142092" y="1773942"/>
                  <a:pt x="8134809" y="1764680"/>
                </a:cubicBezTo>
                <a:cubicBezTo>
                  <a:pt x="8131212" y="1764680"/>
                  <a:pt x="8126492" y="1759240"/>
                  <a:pt x="8120647" y="1748360"/>
                </a:cubicBezTo>
                <a:lnTo>
                  <a:pt x="8119568" y="1747281"/>
                </a:lnTo>
                <a:lnTo>
                  <a:pt x="8118489" y="1747281"/>
                </a:lnTo>
                <a:cubicBezTo>
                  <a:pt x="8105361" y="1755104"/>
                  <a:pt x="8098797" y="1763106"/>
                  <a:pt x="8098797" y="1771289"/>
                </a:cubicBezTo>
                <a:cubicBezTo>
                  <a:pt x="8090345" y="1776504"/>
                  <a:pt x="8083421" y="1783742"/>
                  <a:pt x="8078026" y="1793004"/>
                </a:cubicBezTo>
                <a:lnTo>
                  <a:pt x="8073576" y="1794083"/>
                </a:lnTo>
                <a:cubicBezTo>
                  <a:pt x="8070159" y="1794083"/>
                  <a:pt x="8065078" y="1781405"/>
                  <a:pt x="8058334" y="1756048"/>
                </a:cubicBezTo>
                <a:lnTo>
                  <a:pt x="8052805" y="1740807"/>
                </a:lnTo>
                <a:lnTo>
                  <a:pt x="8054963" y="1737570"/>
                </a:lnTo>
                <a:lnTo>
                  <a:pt x="8060492" y="1738649"/>
                </a:lnTo>
                <a:lnTo>
                  <a:pt x="8076812" y="1738649"/>
                </a:lnTo>
                <a:cubicBezTo>
                  <a:pt x="8079240" y="1738649"/>
                  <a:pt x="8080724" y="1733209"/>
                  <a:pt x="8081263" y="1722329"/>
                </a:cubicBezTo>
                <a:lnTo>
                  <a:pt x="8079105" y="1715855"/>
                </a:lnTo>
                <a:lnTo>
                  <a:pt x="8079105" y="1709246"/>
                </a:lnTo>
                <a:lnTo>
                  <a:pt x="8080184" y="1689689"/>
                </a:lnTo>
                <a:lnTo>
                  <a:pt x="8079105" y="1684294"/>
                </a:lnTo>
                <a:lnTo>
                  <a:pt x="8080184" y="1675527"/>
                </a:lnTo>
                <a:lnTo>
                  <a:pt x="8079105" y="1674448"/>
                </a:lnTo>
                <a:lnTo>
                  <a:pt x="8079105" y="1673369"/>
                </a:lnTo>
                <a:lnTo>
                  <a:pt x="8080184" y="1672290"/>
                </a:lnTo>
                <a:lnTo>
                  <a:pt x="8080184" y="1671211"/>
                </a:lnTo>
                <a:lnTo>
                  <a:pt x="8079105" y="1662582"/>
                </a:lnTo>
                <a:lnTo>
                  <a:pt x="8080184" y="1654893"/>
                </a:lnTo>
                <a:cubicBezTo>
                  <a:pt x="8080184" y="1646171"/>
                  <a:pt x="8078341" y="1641810"/>
                  <a:pt x="8074654" y="1641810"/>
                </a:cubicBezTo>
                <a:lnTo>
                  <a:pt x="8065888" y="1640731"/>
                </a:lnTo>
                <a:lnTo>
                  <a:pt x="8059414" y="1642889"/>
                </a:lnTo>
                <a:cubicBezTo>
                  <a:pt x="8057705" y="1642889"/>
                  <a:pt x="8056581" y="1639292"/>
                  <a:pt x="8056042" y="1632099"/>
                </a:cubicBezTo>
                <a:cubicBezTo>
                  <a:pt x="8059369" y="1629221"/>
                  <a:pt x="8061931" y="1627783"/>
                  <a:pt x="8063730" y="1627783"/>
                </a:cubicBezTo>
                <a:lnTo>
                  <a:pt x="8066967" y="1631020"/>
                </a:lnTo>
                <a:lnTo>
                  <a:pt x="8076812" y="1631020"/>
                </a:lnTo>
                <a:lnTo>
                  <a:pt x="8078026" y="1632099"/>
                </a:lnTo>
                <a:cubicBezTo>
                  <a:pt x="8080544" y="1632099"/>
                  <a:pt x="8084905" y="1627378"/>
                  <a:pt x="8091109" y="1617937"/>
                </a:cubicBezTo>
                <a:lnTo>
                  <a:pt x="8093267" y="1612542"/>
                </a:lnTo>
                <a:lnTo>
                  <a:pt x="8095425" y="1612542"/>
                </a:lnTo>
                <a:cubicBezTo>
                  <a:pt x="8100910" y="1613261"/>
                  <a:pt x="8108238" y="1618701"/>
                  <a:pt x="8117410" y="1628862"/>
                </a:cubicBezTo>
                <a:cubicBezTo>
                  <a:pt x="8127571" y="1633538"/>
                  <a:pt x="8132651" y="1638618"/>
                  <a:pt x="8132651" y="1644103"/>
                </a:cubicBezTo>
                <a:lnTo>
                  <a:pt x="8128335" y="1660288"/>
                </a:lnTo>
                <a:lnTo>
                  <a:pt x="8129414" y="1674448"/>
                </a:lnTo>
                <a:cubicBezTo>
                  <a:pt x="8126447" y="1674448"/>
                  <a:pt x="8124963" y="1681327"/>
                  <a:pt x="8124963" y="1695084"/>
                </a:cubicBezTo>
                <a:cubicBezTo>
                  <a:pt x="8127391" y="1695084"/>
                  <a:pt x="8129234" y="1700884"/>
                  <a:pt x="8130493" y="1712483"/>
                </a:cubicBezTo>
                <a:lnTo>
                  <a:pt x="8126042" y="1723408"/>
                </a:lnTo>
                <a:cubicBezTo>
                  <a:pt x="8126042" y="1727364"/>
                  <a:pt x="8130448" y="1733164"/>
                  <a:pt x="8139260" y="1740807"/>
                </a:cubicBezTo>
                <a:lnTo>
                  <a:pt x="8141418" y="1740807"/>
                </a:lnTo>
                <a:lnTo>
                  <a:pt x="8148027" y="1738649"/>
                </a:lnTo>
                <a:lnTo>
                  <a:pt x="8150185" y="1738649"/>
                </a:lnTo>
                <a:lnTo>
                  <a:pt x="8154501" y="1744044"/>
                </a:lnTo>
                <a:lnTo>
                  <a:pt x="8161110" y="1742965"/>
                </a:lnTo>
                <a:lnTo>
                  <a:pt x="8165426" y="1744044"/>
                </a:lnTo>
                <a:lnTo>
                  <a:pt x="8166640" y="1742965"/>
                </a:lnTo>
                <a:lnTo>
                  <a:pt x="8166640" y="1741886"/>
                </a:lnTo>
                <a:lnTo>
                  <a:pt x="8157873" y="1714776"/>
                </a:lnTo>
                <a:cubicBezTo>
                  <a:pt x="8152028" y="1714776"/>
                  <a:pt x="8149106" y="1712573"/>
                  <a:pt x="8149106" y="1708167"/>
                </a:cubicBezTo>
                <a:lnTo>
                  <a:pt x="8145734" y="1702772"/>
                </a:lnTo>
                <a:lnTo>
                  <a:pt x="8145734" y="1701693"/>
                </a:lnTo>
                <a:lnTo>
                  <a:pt x="8138181" y="1701693"/>
                </a:lnTo>
                <a:cubicBezTo>
                  <a:pt x="8133775" y="1698816"/>
                  <a:pt x="8131572" y="1695174"/>
                  <a:pt x="8131572" y="1690768"/>
                </a:cubicBezTo>
                <a:lnTo>
                  <a:pt x="8133730" y="1688610"/>
                </a:lnTo>
                <a:lnTo>
                  <a:pt x="8139260" y="1689689"/>
                </a:lnTo>
                <a:lnTo>
                  <a:pt x="8141418" y="1689689"/>
                </a:lnTo>
                <a:lnTo>
                  <a:pt x="8141418" y="1687531"/>
                </a:lnTo>
                <a:cubicBezTo>
                  <a:pt x="8141418" y="1685014"/>
                  <a:pt x="8139979" y="1682091"/>
                  <a:pt x="8137102" y="1678764"/>
                </a:cubicBezTo>
                <a:lnTo>
                  <a:pt x="8137102" y="1676606"/>
                </a:lnTo>
                <a:cubicBezTo>
                  <a:pt x="8137102" y="1674269"/>
                  <a:pt x="8138181" y="1671751"/>
                  <a:pt x="8140339" y="1669053"/>
                </a:cubicBezTo>
                <a:lnTo>
                  <a:pt x="8140339" y="1666895"/>
                </a:lnTo>
                <a:cubicBezTo>
                  <a:pt x="8137372" y="1659613"/>
                  <a:pt x="8134809" y="1646575"/>
                  <a:pt x="8132651" y="1627783"/>
                </a:cubicBezTo>
                <a:lnTo>
                  <a:pt x="8133730" y="1624411"/>
                </a:lnTo>
                <a:lnTo>
                  <a:pt x="8132651" y="1614700"/>
                </a:lnTo>
                <a:lnTo>
                  <a:pt x="8132651" y="1613621"/>
                </a:lnTo>
                <a:cubicBezTo>
                  <a:pt x="8134809" y="1611103"/>
                  <a:pt x="8136293" y="1607102"/>
                  <a:pt x="8137102" y="1601617"/>
                </a:cubicBezTo>
                <a:lnTo>
                  <a:pt x="8135888" y="1600538"/>
                </a:lnTo>
                <a:lnTo>
                  <a:pt x="8135888" y="1599459"/>
                </a:lnTo>
                <a:lnTo>
                  <a:pt x="8138181" y="1591906"/>
                </a:lnTo>
                <a:lnTo>
                  <a:pt x="8128335" y="1570056"/>
                </a:lnTo>
                <a:lnTo>
                  <a:pt x="8128335" y="1567898"/>
                </a:lnTo>
                <a:lnTo>
                  <a:pt x="8130493" y="1565740"/>
                </a:lnTo>
                <a:lnTo>
                  <a:pt x="8133730" y="1565740"/>
                </a:lnTo>
                <a:lnTo>
                  <a:pt x="8152343" y="1570056"/>
                </a:lnTo>
                <a:lnTo>
                  <a:pt x="8162189" y="1567898"/>
                </a:lnTo>
                <a:lnTo>
                  <a:pt x="8167718" y="1567898"/>
                </a:lnTo>
                <a:lnTo>
                  <a:pt x="8173114" y="1568978"/>
                </a:lnTo>
                <a:lnTo>
                  <a:pt x="8173114" y="1564661"/>
                </a:lnTo>
                <a:lnTo>
                  <a:pt x="8157873" y="1534180"/>
                </a:lnTo>
                <a:lnTo>
                  <a:pt x="8169876" y="1530943"/>
                </a:lnTo>
                <a:close/>
                <a:moveTo>
                  <a:pt x="5137099" y="1528784"/>
                </a:moveTo>
                <a:lnTo>
                  <a:pt x="5155712" y="1529863"/>
                </a:lnTo>
                <a:lnTo>
                  <a:pt x="5156791" y="1528784"/>
                </a:lnTo>
                <a:lnTo>
                  <a:pt x="5157870" y="1528784"/>
                </a:lnTo>
                <a:lnTo>
                  <a:pt x="5174325" y="1534314"/>
                </a:lnTo>
                <a:lnTo>
                  <a:pt x="5185250" y="1529863"/>
                </a:lnTo>
                <a:lnTo>
                  <a:pt x="5187543" y="1529863"/>
                </a:lnTo>
                <a:cubicBezTo>
                  <a:pt x="5194826" y="1530402"/>
                  <a:pt x="5198467" y="1532606"/>
                  <a:pt x="5198467" y="1536472"/>
                </a:cubicBezTo>
                <a:cubicBezTo>
                  <a:pt x="5192623" y="1544295"/>
                  <a:pt x="5189341" y="1550858"/>
                  <a:pt x="5188622" y="1556164"/>
                </a:cubicBezTo>
                <a:lnTo>
                  <a:pt x="5188622" y="1561693"/>
                </a:lnTo>
                <a:cubicBezTo>
                  <a:pt x="5188622" y="1563132"/>
                  <a:pt x="5192623" y="1564931"/>
                  <a:pt x="5200625" y="1567088"/>
                </a:cubicBezTo>
                <a:lnTo>
                  <a:pt x="5200625" y="1568167"/>
                </a:lnTo>
                <a:lnTo>
                  <a:pt x="5201704" y="1567088"/>
                </a:lnTo>
                <a:lnTo>
                  <a:pt x="5206155" y="1567088"/>
                </a:lnTo>
                <a:lnTo>
                  <a:pt x="5208313" y="1569246"/>
                </a:lnTo>
                <a:lnTo>
                  <a:pt x="5208313" y="1572618"/>
                </a:lnTo>
                <a:cubicBezTo>
                  <a:pt x="5208313" y="1574776"/>
                  <a:pt x="5200266" y="1576934"/>
                  <a:pt x="5184171" y="1579092"/>
                </a:cubicBezTo>
                <a:cubicBezTo>
                  <a:pt x="5183452" y="1576934"/>
                  <a:pt x="5181294" y="1575855"/>
                  <a:pt x="5177697" y="1575855"/>
                </a:cubicBezTo>
                <a:lnTo>
                  <a:pt x="5168930" y="1575855"/>
                </a:lnTo>
                <a:lnTo>
                  <a:pt x="5160163" y="1582464"/>
                </a:lnTo>
                <a:lnTo>
                  <a:pt x="5158949" y="1582464"/>
                </a:lnTo>
                <a:lnTo>
                  <a:pt x="5155712" y="1580306"/>
                </a:lnTo>
                <a:lnTo>
                  <a:pt x="5154633" y="1581385"/>
                </a:lnTo>
                <a:lnTo>
                  <a:pt x="5151396" y="1591231"/>
                </a:lnTo>
                <a:cubicBezTo>
                  <a:pt x="5145552" y="1595997"/>
                  <a:pt x="5142629" y="1599279"/>
                  <a:pt x="5142629" y="1601077"/>
                </a:cubicBezTo>
                <a:lnTo>
                  <a:pt x="5143708" y="1602156"/>
                </a:lnTo>
                <a:lnTo>
                  <a:pt x="5156791" y="1601077"/>
                </a:lnTo>
                <a:lnTo>
                  <a:pt x="5160163" y="1601077"/>
                </a:lnTo>
                <a:lnTo>
                  <a:pt x="5161242" y="1602156"/>
                </a:lnTo>
                <a:lnTo>
                  <a:pt x="5162321" y="1602156"/>
                </a:lnTo>
                <a:lnTo>
                  <a:pt x="5164479" y="1599998"/>
                </a:lnTo>
                <a:lnTo>
                  <a:pt x="5172167" y="1599998"/>
                </a:lnTo>
                <a:cubicBezTo>
                  <a:pt x="5173606" y="1599998"/>
                  <a:pt x="5174325" y="1601077"/>
                  <a:pt x="5174325" y="1603235"/>
                </a:cubicBezTo>
                <a:lnTo>
                  <a:pt x="5175404" y="1604314"/>
                </a:lnTo>
                <a:lnTo>
                  <a:pt x="5176483" y="1604314"/>
                </a:lnTo>
                <a:lnTo>
                  <a:pt x="5212629" y="1599998"/>
                </a:lnTo>
                <a:lnTo>
                  <a:pt x="5216001" y="1599998"/>
                </a:lnTo>
                <a:lnTo>
                  <a:pt x="5216001" y="1596626"/>
                </a:lnTo>
                <a:cubicBezTo>
                  <a:pt x="5216001" y="1595367"/>
                  <a:pt x="5209033" y="1592085"/>
                  <a:pt x="5195096" y="1586780"/>
                </a:cubicBezTo>
                <a:lnTo>
                  <a:pt x="5194017" y="1585701"/>
                </a:lnTo>
                <a:lnTo>
                  <a:pt x="5194017" y="1582464"/>
                </a:lnTo>
                <a:lnTo>
                  <a:pt x="5202784" y="1584622"/>
                </a:lnTo>
                <a:cubicBezTo>
                  <a:pt x="5209887" y="1579497"/>
                  <a:pt x="5215012" y="1576934"/>
                  <a:pt x="5218159" y="1576934"/>
                </a:cubicBezTo>
                <a:lnTo>
                  <a:pt x="5214922" y="1572618"/>
                </a:lnTo>
                <a:lnTo>
                  <a:pt x="5214922" y="1571539"/>
                </a:lnTo>
                <a:lnTo>
                  <a:pt x="5217080" y="1569246"/>
                </a:lnTo>
                <a:lnTo>
                  <a:pt x="5219238" y="1569246"/>
                </a:lnTo>
                <a:lnTo>
                  <a:pt x="5226926" y="1574776"/>
                </a:lnTo>
                <a:lnTo>
                  <a:pt x="5226926" y="1575855"/>
                </a:lnTo>
                <a:lnTo>
                  <a:pt x="5220317" y="1575855"/>
                </a:lnTo>
                <a:cubicBezTo>
                  <a:pt x="5220317" y="1576755"/>
                  <a:pt x="5232007" y="1580396"/>
                  <a:pt x="5255385" y="1586780"/>
                </a:cubicBezTo>
                <a:lnTo>
                  <a:pt x="5265231" y="1592310"/>
                </a:lnTo>
                <a:lnTo>
                  <a:pt x="5265231" y="1593389"/>
                </a:lnTo>
                <a:lnTo>
                  <a:pt x="5261994" y="1599998"/>
                </a:lnTo>
                <a:cubicBezTo>
                  <a:pt x="5265770" y="1595592"/>
                  <a:pt x="5268693" y="1593389"/>
                  <a:pt x="5270761" y="1593389"/>
                </a:cubicBezTo>
                <a:cubicBezTo>
                  <a:pt x="5276156" y="1595187"/>
                  <a:pt x="5281236" y="1602111"/>
                  <a:pt x="5286002" y="1614160"/>
                </a:cubicBezTo>
                <a:lnTo>
                  <a:pt x="5284923" y="1621848"/>
                </a:lnTo>
                <a:lnTo>
                  <a:pt x="5286002" y="1633851"/>
                </a:lnTo>
                <a:cubicBezTo>
                  <a:pt x="5286002" y="1641224"/>
                  <a:pt x="5283079" y="1644911"/>
                  <a:pt x="5277235" y="1644911"/>
                </a:cubicBezTo>
                <a:cubicBezTo>
                  <a:pt x="5269592" y="1647789"/>
                  <a:pt x="5263388" y="1649228"/>
                  <a:pt x="5258622" y="1649228"/>
                </a:cubicBezTo>
                <a:cubicBezTo>
                  <a:pt x="5251519" y="1645900"/>
                  <a:pt x="5245674" y="1640775"/>
                  <a:pt x="5241088" y="1633851"/>
                </a:cubicBezTo>
                <a:cubicBezTo>
                  <a:pt x="5235243" y="1633851"/>
                  <a:pt x="5232321" y="1629131"/>
                  <a:pt x="5232321" y="1619690"/>
                </a:cubicBezTo>
                <a:cubicBezTo>
                  <a:pt x="5231242" y="1619690"/>
                  <a:pt x="5230163" y="1618206"/>
                  <a:pt x="5229084" y="1615239"/>
                </a:cubicBezTo>
                <a:lnTo>
                  <a:pt x="5228005" y="1614160"/>
                </a:lnTo>
                <a:lnTo>
                  <a:pt x="5223554" y="1614160"/>
                </a:lnTo>
                <a:lnTo>
                  <a:pt x="5219238" y="1621848"/>
                </a:lnTo>
                <a:lnTo>
                  <a:pt x="5216001" y="1621848"/>
                </a:lnTo>
                <a:lnTo>
                  <a:pt x="5211550" y="1620769"/>
                </a:lnTo>
                <a:lnTo>
                  <a:pt x="5204942" y="1622927"/>
                </a:lnTo>
                <a:lnTo>
                  <a:pt x="5202784" y="1622927"/>
                </a:lnTo>
                <a:lnTo>
                  <a:pt x="5201704" y="1621848"/>
                </a:lnTo>
                <a:lnTo>
                  <a:pt x="5185250" y="1626299"/>
                </a:lnTo>
                <a:lnTo>
                  <a:pt x="5179855" y="1631694"/>
                </a:lnTo>
                <a:lnTo>
                  <a:pt x="5175404" y="1631694"/>
                </a:lnTo>
                <a:cubicBezTo>
                  <a:pt x="5169020" y="1631694"/>
                  <a:pt x="5162456" y="1633897"/>
                  <a:pt x="5155712" y="1638302"/>
                </a:cubicBezTo>
                <a:lnTo>
                  <a:pt x="5149103" y="1640460"/>
                </a:lnTo>
                <a:lnTo>
                  <a:pt x="5137099" y="1638302"/>
                </a:lnTo>
                <a:cubicBezTo>
                  <a:pt x="5129097" y="1640820"/>
                  <a:pt x="5125095" y="1642619"/>
                  <a:pt x="5125095" y="1643698"/>
                </a:cubicBezTo>
                <a:lnTo>
                  <a:pt x="5125095" y="1648148"/>
                </a:lnTo>
                <a:lnTo>
                  <a:pt x="5126174" y="1648148"/>
                </a:lnTo>
                <a:lnTo>
                  <a:pt x="5134941" y="1644911"/>
                </a:lnTo>
                <a:lnTo>
                  <a:pt x="5136020" y="1644911"/>
                </a:lnTo>
                <a:lnTo>
                  <a:pt x="5144787" y="1647069"/>
                </a:lnTo>
                <a:lnTo>
                  <a:pt x="5145866" y="1647069"/>
                </a:lnTo>
                <a:lnTo>
                  <a:pt x="5154633" y="1644911"/>
                </a:lnTo>
                <a:lnTo>
                  <a:pt x="5156791" y="1644911"/>
                </a:lnTo>
                <a:lnTo>
                  <a:pt x="5174325" y="1650306"/>
                </a:lnTo>
                <a:lnTo>
                  <a:pt x="5180934" y="1648148"/>
                </a:lnTo>
                <a:cubicBezTo>
                  <a:pt x="5192623" y="1650306"/>
                  <a:pt x="5198467" y="1652105"/>
                  <a:pt x="5198467" y="1653543"/>
                </a:cubicBezTo>
                <a:lnTo>
                  <a:pt x="5197388" y="1654758"/>
                </a:lnTo>
                <a:lnTo>
                  <a:pt x="5197388" y="1655836"/>
                </a:lnTo>
                <a:lnTo>
                  <a:pt x="5189701" y="1654758"/>
                </a:lnTo>
                <a:lnTo>
                  <a:pt x="5173246" y="1655836"/>
                </a:lnTo>
                <a:lnTo>
                  <a:pt x="5172167" y="1654758"/>
                </a:lnTo>
                <a:lnTo>
                  <a:pt x="5171088" y="1654758"/>
                </a:lnTo>
                <a:lnTo>
                  <a:pt x="5163400" y="1657994"/>
                </a:lnTo>
                <a:cubicBezTo>
                  <a:pt x="5155577" y="1655027"/>
                  <a:pt x="5145372" y="1653543"/>
                  <a:pt x="5132783" y="1653543"/>
                </a:cubicBezTo>
                <a:lnTo>
                  <a:pt x="5126174" y="1654758"/>
                </a:lnTo>
                <a:lnTo>
                  <a:pt x="5128332" y="1664603"/>
                </a:lnTo>
                <a:lnTo>
                  <a:pt x="5127253" y="1665682"/>
                </a:lnTo>
                <a:lnTo>
                  <a:pt x="5128332" y="1671076"/>
                </a:lnTo>
                <a:lnTo>
                  <a:pt x="5128332" y="1677685"/>
                </a:lnTo>
                <a:lnTo>
                  <a:pt x="5142629" y="1677685"/>
                </a:lnTo>
                <a:lnTo>
                  <a:pt x="5174325" y="1682136"/>
                </a:lnTo>
                <a:cubicBezTo>
                  <a:pt x="5174325" y="1680788"/>
                  <a:pt x="5183092" y="1679663"/>
                  <a:pt x="5200625" y="1678764"/>
                </a:cubicBezTo>
                <a:cubicBezTo>
                  <a:pt x="5202244" y="1664198"/>
                  <a:pt x="5205526" y="1656915"/>
                  <a:pt x="5210471" y="1656915"/>
                </a:cubicBezTo>
                <a:lnTo>
                  <a:pt x="5210471" y="1652464"/>
                </a:lnTo>
                <a:lnTo>
                  <a:pt x="5208313" y="1649228"/>
                </a:lnTo>
                <a:lnTo>
                  <a:pt x="5212629" y="1648148"/>
                </a:lnTo>
                <a:lnTo>
                  <a:pt x="5212629" y="1647069"/>
                </a:lnTo>
                <a:lnTo>
                  <a:pt x="5207234" y="1647069"/>
                </a:lnTo>
                <a:lnTo>
                  <a:pt x="5203863" y="1648148"/>
                </a:lnTo>
                <a:lnTo>
                  <a:pt x="5203863" y="1645990"/>
                </a:lnTo>
                <a:cubicBezTo>
                  <a:pt x="5212674" y="1635021"/>
                  <a:pt x="5220003" y="1629535"/>
                  <a:pt x="5225847" y="1629535"/>
                </a:cubicBezTo>
                <a:lnTo>
                  <a:pt x="5226926" y="1629535"/>
                </a:lnTo>
                <a:cubicBezTo>
                  <a:pt x="5232591" y="1632413"/>
                  <a:pt x="5244280" y="1641540"/>
                  <a:pt x="5261994" y="1656915"/>
                </a:cubicBezTo>
                <a:lnTo>
                  <a:pt x="5261994" y="1657994"/>
                </a:lnTo>
                <a:cubicBezTo>
                  <a:pt x="5256149" y="1669863"/>
                  <a:pt x="5253227" y="1684834"/>
                  <a:pt x="5253227" y="1702907"/>
                </a:cubicBezTo>
                <a:lnTo>
                  <a:pt x="5256464" y="1714911"/>
                </a:lnTo>
                <a:lnTo>
                  <a:pt x="5252148" y="1724757"/>
                </a:lnTo>
                <a:cubicBezTo>
                  <a:pt x="5252148" y="1735187"/>
                  <a:pt x="5253587" y="1742111"/>
                  <a:pt x="5256464" y="1745528"/>
                </a:cubicBezTo>
                <a:lnTo>
                  <a:pt x="5256464" y="1747821"/>
                </a:lnTo>
                <a:cubicBezTo>
                  <a:pt x="5253587" y="1754385"/>
                  <a:pt x="5251743" y="1763871"/>
                  <a:pt x="5250934" y="1776279"/>
                </a:cubicBezTo>
                <a:cubicBezTo>
                  <a:pt x="5242212" y="1785001"/>
                  <a:pt x="5235648" y="1790082"/>
                  <a:pt x="5231242" y="1791520"/>
                </a:cubicBezTo>
                <a:lnTo>
                  <a:pt x="5221396" y="1790441"/>
                </a:lnTo>
                <a:cubicBezTo>
                  <a:pt x="5221396" y="1792330"/>
                  <a:pt x="5217036" y="1794533"/>
                  <a:pt x="5208313" y="1797050"/>
                </a:cubicBezTo>
                <a:cubicBezTo>
                  <a:pt x="5202289" y="1797050"/>
                  <a:pt x="5196804" y="1791925"/>
                  <a:pt x="5191859" y="1781674"/>
                </a:cubicBezTo>
                <a:lnTo>
                  <a:pt x="5191859" y="1780595"/>
                </a:lnTo>
                <a:lnTo>
                  <a:pt x="5192938" y="1779516"/>
                </a:lnTo>
                <a:lnTo>
                  <a:pt x="5192938" y="1778437"/>
                </a:lnTo>
                <a:cubicBezTo>
                  <a:pt x="5190060" y="1778437"/>
                  <a:pt x="5188622" y="1776234"/>
                  <a:pt x="5188622" y="1771828"/>
                </a:cubicBezTo>
                <a:cubicBezTo>
                  <a:pt x="5181069" y="1765444"/>
                  <a:pt x="5171942" y="1759600"/>
                  <a:pt x="5161242" y="1754295"/>
                </a:cubicBezTo>
                <a:lnTo>
                  <a:pt x="5161242" y="1752137"/>
                </a:lnTo>
                <a:cubicBezTo>
                  <a:pt x="5161242" y="1751238"/>
                  <a:pt x="5164883" y="1749799"/>
                  <a:pt x="5172167" y="1747821"/>
                </a:cubicBezTo>
                <a:lnTo>
                  <a:pt x="5177697" y="1749979"/>
                </a:lnTo>
                <a:lnTo>
                  <a:pt x="5184171" y="1747821"/>
                </a:lnTo>
                <a:lnTo>
                  <a:pt x="5185250" y="1748900"/>
                </a:lnTo>
                <a:cubicBezTo>
                  <a:pt x="5185250" y="1745932"/>
                  <a:pt x="5190015" y="1743729"/>
                  <a:pt x="5199546" y="1742291"/>
                </a:cubicBezTo>
                <a:lnTo>
                  <a:pt x="5202784" y="1723678"/>
                </a:lnTo>
                <a:lnTo>
                  <a:pt x="5199546" y="1722599"/>
                </a:lnTo>
                <a:lnTo>
                  <a:pt x="5190780" y="1725836"/>
                </a:lnTo>
                <a:cubicBezTo>
                  <a:pt x="5186374" y="1725836"/>
                  <a:pt x="5183452" y="1723678"/>
                  <a:pt x="5182013" y="1719362"/>
                </a:cubicBezTo>
                <a:lnTo>
                  <a:pt x="5157870" y="1722599"/>
                </a:lnTo>
                <a:lnTo>
                  <a:pt x="5156791" y="1722599"/>
                </a:lnTo>
                <a:lnTo>
                  <a:pt x="5146945" y="1720441"/>
                </a:lnTo>
                <a:lnTo>
                  <a:pt x="5132783" y="1721520"/>
                </a:lnTo>
                <a:lnTo>
                  <a:pt x="5129411" y="1720441"/>
                </a:lnTo>
                <a:lnTo>
                  <a:pt x="5127253" y="1723678"/>
                </a:lnTo>
                <a:cubicBezTo>
                  <a:pt x="5128692" y="1726196"/>
                  <a:pt x="5129771" y="1731321"/>
                  <a:pt x="5130490" y="1739054"/>
                </a:cubicBezTo>
                <a:lnTo>
                  <a:pt x="5129411" y="1740133"/>
                </a:lnTo>
                <a:lnTo>
                  <a:pt x="5128332" y="1740133"/>
                </a:lnTo>
                <a:lnTo>
                  <a:pt x="5127253" y="1739054"/>
                </a:lnTo>
                <a:lnTo>
                  <a:pt x="5124016" y="1740133"/>
                </a:lnTo>
                <a:lnTo>
                  <a:pt x="5126174" y="1742291"/>
                </a:lnTo>
                <a:lnTo>
                  <a:pt x="5122937" y="1748900"/>
                </a:lnTo>
                <a:lnTo>
                  <a:pt x="5127253" y="1753216"/>
                </a:lnTo>
                <a:lnTo>
                  <a:pt x="5127253" y="1769670"/>
                </a:lnTo>
                <a:lnTo>
                  <a:pt x="5126174" y="1770749"/>
                </a:lnTo>
                <a:lnTo>
                  <a:pt x="5127253" y="1771828"/>
                </a:lnTo>
                <a:lnTo>
                  <a:pt x="5127253" y="1777358"/>
                </a:lnTo>
                <a:lnTo>
                  <a:pt x="5128332" y="1789362"/>
                </a:lnTo>
                <a:cubicBezTo>
                  <a:pt x="5125995" y="1794488"/>
                  <a:pt x="5121274" y="1797050"/>
                  <a:pt x="5114170" y="1797050"/>
                </a:cubicBezTo>
                <a:cubicBezTo>
                  <a:pt x="5109405" y="1797050"/>
                  <a:pt x="5104280" y="1795971"/>
                  <a:pt x="5098794" y="1793813"/>
                </a:cubicBezTo>
                <a:lnTo>
                  <a:pt x="5092186" y="1795971"/>
                </a:lnTo>
                <a:lnTo>
                  <a:pt x="5085712" y="1794892"/>
                </a:lnTo>
                <a:lnTo>
                  <a:pt x="5080182" y="1795971"/>
                </a:lnTo>
                <a:lnTo>
                  <a:pt x="5079103" y="1794892"/>
                </a:lnTo>
                <a:lnTo>
                  <a:pt x="5079103" y="1789362"/>
                </a:lnTo>
                <a:lnTo>
                  <a:pt x="5074652" y="1759825"/>
                </a:lnTo>
                <a:cubicBezTo>
                  <a:pt x="5077619" y="1755958"/>
                  <a:pt x="5079103" y="1752316"/>
                  <a:pt x="5079103" y="1748900"/>
                </a:cubicBezTo>
                <a:lnTo>
                  <a:pt x="5080182" y="1748900"/>
                </a:lnTo>
                <a:lnTo>
                  <a:pt x="5079103" y="1747821"/>
                </a:lnTo>
                <a:lnTo>
                  <a:pt x="5079103" y="1737975"/>
                </a:lnTo>
                <a:lnTo>
                  <a:pt x="5078024" y="1732445"/>
                </a:lnTo>
                <a:lnTo>
                  <a:pt x="5084498" y="1730287"/>
                </a:lnTo>
                <a:lnTo>
                  <a:pt x="5078024" y="1723678"/>
                </a:lnTo>
                <a:lnTo>
                  <a:pt x="5080182" y="1720441"/>
                </a:lnTo>
                <a:lnTo>
                  <a:pt x="5079103" y="1698456"/>
                </a:lnTo>
                <a:lnTo>
                  <a:pt x="5079103" y="1679843"/>
                </a:lnTo>
                <a:lnTo>
                  <a:pt x="5080182" y="1678764"/>
                </a:lnTo>
                <a:cubicBezTo>
                  <a:pt x="5080182" y="1664198"/>
                  <a:pt x="5076900" y="1656915"/>
                  <a:pt x="5070336" y="1656915"/>
                </a:cubicBezTo>
                <a:lnTo>
                  <a:pt x="5059411" y="1663524"/>
                </a:lnTo>
                <a:lnTo>
                  <a:pt x="5052802" y="1648148"/>
                </a:lnTo>
                <a:lnTo>
                  <a:pt x="5047272" y="1622927"/>
                </a:lnTo>
                <a:cubicBezTo>
                  <a:pt x="5045833" y="1622927"/>
                  <a:pt x="5043316" y="1617846"/>
                  <a:pt x="5039719" y="1607686"/>
                </a:cubicBezTo>
                <a:lnTo>
                  <a:pt x="5039719" y="1605393"/>
                </a:lnTo>
                <a:lnTo>
                  <a:pt x="5044035" y="1601077"/>
                </a:lnTo>
                <a:cubicBezTo>
                  <a:pt x="5059411" y="1603055"/>
                  <a:pt x="5067099" y="1605618"/>
                  <a:pt x="5067099" y="1608765"/>
                </a:cubicBezTo>
                <a:lnTo>
                  <a:pt x="5067099" y="1609844"/>
                </a:lnTo>
                <a:lnTo>
                  <a:pt x="5070336" y="1607686"/>
                </a:lnTo>
                <a:lnTo>
                  <a:pt x="5079103" y="1608765"/>
                </a:lnTo>
                <a:lnTo>
                  <a:pt x="5083419" y="1604314"/>
                </a:lnTo>
                <a:lnTo>
                  <a:pt x="5093265" y="1605393"/>
                </a:lnTo>
                <a:cubicBezTo>
                  <a:pt x="5095692" y="1605393"/>
                  <a:pt x="5098615" y="1598470"/>
                  <a:pt x="5102032" y="1584622"/>
                </a:cubicBezTo>
                <a:lnTo>
                  <a:pt x="5102032" y="1580306"/>
                </a:lnTo>
                <a:lnTo>
                  <a:pt x="5091107" y="1575855"/>
                </a:lnTo>
                <a:lnTo>
                  <a:pt x="5090028" y="1575855"/>
                </a:lnTo>
                <a:lnTo>
                  <a:pt x="5079103" y="1579092"/>
                </a:lnTo>
                <a:cubicBezTo>
                  <a:pt x="5076675" y="1579092"/>
                  <a:pt x="5074112" y="1577653"/>
                  <a:pt x="5071415" y="1574776"/>
                </a:cubicBezTo>
                <a:lnTo>
                  <a:pt x="5067099" y="1575855"/>
                </a:lnTo>
                <a:lnTo>
                  <a:pt x="5056039" y="1574776"/>
                </a:lnTo>
                <a:cubicBezTo>
                  <a:pt x="5056039" y="1576934"/>
                  <a:pt x="5052757" y="1578777"/>
                  <a:pt x="5046193" y="1580306"/>
                </a:cubicBezTo>
                <a:lnTo>
                  <a:pt x="5034189" y="1570325"/>
                </a:lnTo>
                <a:lnTo>
                  <a:pt x="5034189" y="1569246"/>
                </a:lnTo>
                <a:lnTo>
                  <a:pt x="5038505" y="1564931"/>
                </a:lnTo>
                <a:lnTo>
                  <a:pt x="5039719" y="1564931"/>
                </a:lnTo>
                <a:lnTo>
                  <a:pt x="5046193" y="1572618"/>
                </a:lnTo>
                <a:lnTo>
                  <a:pt x="5047272" y="1572618"/>
                </a:lnTo>
                <a:cubicBezTo>
                  <a:pt x="5050239" y="1567493"/>
                  <a:pt x="5052802" y="1564931"/>
                  <a:pt x="5054960" y="1564931"/>
                </a:cubicBezTo>
                <a:cubicBezTo>
                  <a:pt x="5061524" y="1566909"/>
                  <a:pt x="5064806" y="1568347"/>
                  <a:pt x="5064806" y="1569246"/>
                </a:cubicBezTo>
                <a:lnTo>
                  <a:pt x="5065885" y="1568167"/>
                </a:lnTo>
                <a:lnTo>
                  <a:pt x="5068178" y="1568167"/>
                </a:lnTo>
                <a:lnTo>
                  <a:pt x="5071415" y="1570325"/>
                </a:lnTo>
                <a:lnTo>
                  <a:pt x="5072494" y="1570325"/>
                </a:lnTo>
                <a:lnTo>
                  <a:pt x="5071415" y="1569246"/>
                </a:lnTo>
                <a:lnTo>
                  <a:pt x="5071415" y="1567088"/>
                </a:lnTo>
                <a:lnTo>
                  <a:pt x="5073573" y="1564931"/>
                </a:lnTo>
                <a:lnTo>
                  <a:pt x="5084498" y="1564931"/>
                </a:lnTo>
                <a:cubicBezTo>
                  <a:pt x="5087465" y="1568527"/>
                  <a:pt x="5090028" y="1570325"/>
                  <a:pt x="5092186" y="1570325"/>
                </a:cubicBezTo>
                <a:lnTo>
                  <a:pt x="5098794" y="1564931"/>
                </a:lnTo>
                <a:lnTo>
                  <a:pt x="5107561" y="1564931"/>
                </a:lnTo>
                <a:lnTo>
                  <a:pt x="5114170" y="1567088"/>
                </a:lnTo>
                <a:lnTo>
                  <a:pt x="5124016" y="1566009"/>
                </a:lnTo>
                <a:lnTo>
                  <a:pt x="5125095" y="1566009"/>
                </a:lnTo>
                <a:lnTo>
                  <a:pt x="5126174" y="1567088"/>
                </a:lnTo>
                <a:cubicBezTo>
                  <a:pt x="5131659" y="1564391"/>
                  <a:pt x="5134582" y="1562188"/>
                  <a:pt x="5134941" y="1560480"/>
                </a:cubicBezTo>
                <a:lnTo>
                  <a:pt x="5131704" y="1554006"/>
                </a:lnTo>
                <a:lnTo>
                  <a:pt x="5133862" y="1547397"/>
                </a:lnTo>
                <a:lnTo>
                  <a:pt x="5130490" y="1536472"/>
                </a:lnTo>
                <a:cubicBezTo>
                  <a:pt x="5131839" y="1533145"/>
                  <a:pt x="5134042" y="1530583"/>
                  <a:pt x="5137099" y="1528784"/>
                </a:cubicBezTo>
                <a:close/>
                <a:moveTo>
                  <a:pt x="9107773" y="1526004"/>
                </a:moveTo>
                <a:lnTo>
                  <a:pt x="9130297" y="1533422"/>
                </a:lnTo>
                <a:lnTo>
                  <a:pt x="9136636" y="1531264"/>
                </a:lnTo>
                <a:lnTo>
                  <a:pt x="9137715" y="1531264"/>
                </a:lnTo>
                <a:cubicBezTo>
                  <a:pt x="9151293" y="1542413"/>
                  <a:pt x="9158081" y="1549202"/>
                  <a:pt x="9158081" y="1551630"/>
                </a:cubicBezTo>
                <a:lnTo>
                  <a:pt x="9157002" y="1566736"/>
                </a:lnTo>
                <a:lnTo>
                  <a:pt x="9157002" y="1567815"/>
                </a:lnTo>
                <a:cubicBezTo>
                  <a:pt x="9153496" y="1570782"/>
                  <a:pt x="9151742" y="1574334"/>
                  <a:pt x="9151742" y="1578470"/>
                </a:cubicBezTo>
                <a:cubicBezTo>
                  <a:pt x="9148685" y="1581347"/>
                  <a:pt x="9145088" y="1582786"/>
                  <a:pt x="9140952" y="1582786"/>
                </a:cubicBezTo>
                <a:lnTo>
                  <a:pt x="9139873" y="1582786"/>
                </a:lnTo>
                <a:lnTo>
                  <a:pt x="9138794" y="1581707"/>
                </a:lnTo>
                <a:lnTo>
                  <a:pt x="9131376" y="1583865"/>
                </a:lnTo>
                <a:cubicBezTo>
                  <a:pt x="9129937" y="1582246"/>
                  <a:pt x="9129218" y="1579729"/>
                  <a:pt x="9129218" y="1576312"/>
                </a:cubicBezTo>
                <a:lnTo>
                  <a:pt x="9119507" y="1576312"/>
                </a:lnTo>
                <a:cubicBezTo>
                  <a:pt x="9118068" y="1576312"/>
                  <a:pt x="9116630" y="1572760"/>
                  <a:pt x="9115191" y="1565657"/>
                </a:cubicBezTo>
                <a:lnTo>
                  <a:pt x="9116270" y="1561340"/>
                </a:lnTo>
                <a:lnTo>
                  <a:pt x="9116270" y="1558104"/>
                </a:lnTo>
                <a:cubicBezTo>
                  <a:pt x="9112044" y="1547224"/>
                  <a:pt x="9108852" y="1540795"/>
                  <a:pt x="9106694" y="1538817"/>
                </a:cubicBezTo>
                <a:cubicBezTo>
                  <a:pt x="9103097" y="1538817"/>
                  <a:pt x="9101299" y="1537378"/>
                  <a:pt x="9101299" y="1534501"/>
                </a:cubicBezTo>
                <a:cubicBezTo>
                  <a:pt x="9103097" y="1528836"/>
                  <a:pt x="9105255" y="1526004"/>
                  <a:pt x="9107773" y="1526004"/>
                </a:cubicBezTo>
                <a:close/>
                <a:moveTo>
                  <a:pt x="4126859" y="1525058"/>
                </a:moveTo>
                <a:lnTo>
                  <a:pt x="4132119" y="1527082"/>
                </a:lnTo>
                <a:lnTo>
                  <a:pt x="4140616" y="1526003"/>
                </a:lnTo>
                <a:cubicBezTo>
                  <a:pt x="4144212" y="1526003"/>
                  <a:pt x="4146011" y="1526722"/>
                  <a:pt x="4146011" y="1528161"/>
                </a:cubicBezTo>
                <a:lnTo>
                  <a:pt x="4147090" y="1527082"/>
                </a:lnTo>
                <a:lnTo>
                  <a:pt x="4153429" y="1527082"/>
                </a:lnTo>
                <a:cubicBezTo>
                  <a:pt x="4161971" y="1527801"/>
                  <a:pt x="4166242" y="1531352"/>
                  <a:pt x="4166242" y="1537737"/>
                </a:cubicBezTo>
                <a:cubicBezTo>
                  <a:pt x="4162915" y="1537737"/>
                  <a:pt x="4159364" y="1544166"/>
                  <a:pt x="4155587" y="1557024"/>
                </a:cubicBezTo>
                <a:lnTo>
                  <a:pt x="4156666" y="1558103"/>
                </a:lnTo>
                <a:lnTo>
                  <a:pt x="4167321" y="1549471"/>
                </a:lnTo>
                <a:lnTo>
                  <a:pt x="4168400" y="1550550"/>
                </a:lnTo>
                <a:lnTo>
                  <a:pt x="4169479" y="1550550"/>
                </a:lnTo>
                <a:lnTo>
                  <a:pt x="4168400" y="1545290"/>
                </a:lnTo>
                <a:lnTo>
                  <a:pt x="4168400" y="1544210"/>
                </a:lnTo>
                <a:lnTo>
                  <a:pt x="4170558" y="1542053"/>
                </a:lnTo>
                <a:lnTo>
                  <a:pt x="4171637" y="1542053"/>
                </a:lnTo>
                <a:lnTo>
                  <a:pt x="4171637" y="1544210"/>
                </a:lnTo>
                <a:lnTo>
                  <a:pt x="4173661" y="1544210"/>
                </a:lnTo>
                <a:lnTo>
                  <a:pt x="4173661" y="1543132"/>
                </a:lnTo>
                <a:lnTo>
                  <a:pt x="4172716" y="1539895"/>
                </a:lnTo>
                <a:lnTo>
                  <a:pt x="4173661" y="1539895"/>
                </a:lnTo>
                <a:cubicBezTo>
                  <a:pt x="4187058" y="1547178"/>
                  <a:pt x="4195960" y="1553247"/>
                  <a:pt x="4200366" y="1558103"/>
                </a:cubicBezTo>
                <a:lnTo>
                  <a:pt x="4200366" y="1559047"/>
                </a:lnTo>
                <a:lnTo>
                  <a:pt x="4196050" y="1559047"/>
                </a:lnTo>
                <a:lnTo>
                  <a:pt x="4197129" y="1560126"/>
                </a:lnTo>
                <a:lnTo>
                  <a:pt x="4197129" y="1561205"/>
                </a:lnTo>
                <a:lnTo>
                  <a:pt x="4201445" y="1559047"/>
                </a:lnTo>
                <a:lnTo>
                  <a:pt x="4204682" y="1566600"/>
                </a:lnTo>
                <a:lnTo>
                  <a:pt x="4198208" y="1571860"/>
                </a:lnTo>
                <a:lnTo>
                  <a:pt x="4187553" y="1570781"/>
                </a:lnTo>
                <a:lnTo>
                  <a:pt x="4184316" y="1570781"/>
                </a:lnTo>
                <a:lnTo>
                  <a:pt x="4184316" y="1571860"/>
                </a:lnTo>
                <a:lnTo>
                  <a:pt x="4190790" y="1578334"/>
                </a:lnTo>
                <a:lnTo>
                  <a:pt x="4188632" y="1586831"/>
                </a:lnTo>
                <a:cubicBezTo>
                  <a:pt x="4196455" y="1588450"/>
                  <a:pt x="4200366" y="1595553"/>
                  <a:pt x="4200366" y="1608141"/>
                </a:cubicBezTo>
                <a:cubicBezTo>
                  <a:pt x="4201804" y="1608141"/>
                  <a:pt x="4202524" y="1609580"/>
                  <a:pt x="4202524" y="1612457"/>
                </a:cubicBezTo>
                <a:cubicBezTo>
                  <a:pt x="4200186" y="1625226"/>
                  <a:pt x="4196634" y="1631610"/>
                  <a:pt x="4191869" y="1631610"/>
                </a:cubicBezTo>
                <a:lnTo>
                  <a:pt x="4190790" y="1631610"/>
                </a:lnTo>
                <a:cubicBezTo>
                  <a:pt x="4187912" y="1631610"/>
                  <a:pt x="4186474" y="1630890"/>
                  <a:pt x="4186474" y="1629452"/>
                </a:cubicBezTo>
                <a:lnTo>
                  <a:pt x="4181214" y="1632689"/>
                </a:lnTo>
                <a:lnTo>
                  <a:pt x="4163005" y="1627294"/>
                </a:lnTo>
                <a:cubicBezTo>
                  <a:pt x="4163005" y="1630171"/>
                  <a:pt x="4161971" y="1632689"/>
                  <a:pt x="4159903" y="1634847"/>
                </a:cubicBezTo>
                <a:lnTo>
                  <a:pt x="4159903" y="1636870"/>
                </a:lnTo>
                <a:lnTo>
                  <a:pt x="4161926" y="1640107"/>
                </a:lnTo>
                <a:lnTo>
                  <a:pt x="4161926" y="1643344"/>
                </a:lnTo>
                <a:lnTo>
                  <a:pt x="4151271" y="1657236"/>
                </a:lnTo>
                <a:lnTo>
                  <a:pt x="4150327" y="1657236"/>
                </a:lnTo>
                <a:lnTo>
                  <a:pt x="4146011" y="1653999"/>
                </a:lnTo>
                <a:lnTo>
                  <a:pt x="4144932" y="1653999"/>
                </a:lnTo>
                <a:lnTo>
                  <a:pt x="4142774" y="1656157"/>
                </a:lnTo>
                <a:lnTo>
                  <a:pt x="4142774" y="1657236"/>
                </a:lnTo>
                <a:lnTo>
                  <a:pt x="4149248" y="1664655"/>
                </a:lnTo>
                <a:lnTo>
                  <a:pt x="4152350" y="1664655"/>
                </a:lnTo>
                <a:lnTo>
                  <a:pt x="4166242" y="1648604"/>
                </a:lnTo>
                <a:lnTo>
                  <a:pt x="4169479" y="1648604"/>
                </a:lnTo>
                <a:lnTo>
                  <a:pt x="4172716" y="1650763"/>
                </a:lnTo>
                <a:cubicBezTo>
                  <a:pt x="4174065" y="1650763"/>
                  <a:pt x="4174740" y="1649683"/>
                  <a:pt x="4174740" y="1647525"/>
                </a:cubicBezTo>
                <a:lnTo>
                  <a:pt x="4173661" y="1644423"/>
                </a:lnTo>
                <a:lnTo>
                  <a:pt x="4176898" y="1642265"/>
                </a:lnTo>
                <a:lnTo>
                  <a:pt x="4183372" y="1644423"/>
                </a:lnTo>
                <a:lnTo>
                  <a:pt x="4191869" y="1644423"/>
                </a:lnTo>
                <a:lnTo>
                  <a:pt x="4198208" y="1647525"/>
                </a:lnTo>
                <a:lnTo>
                  <a:pt x="4202524" y="1646581"/>
                </a:lnTo>
                <a:lnTo>
                  <a:pt x="4211021" y="1648604"/>
                </a:lnTo>
                <a:lnTo>
                  <a:pt x="4212100" y="1648604"/>
                </a:lnTo>
                <a:cubicBezTo>
                  <a:pt x="4213538" y="1648604"/>
                  <a:pt x="4214977" y="1646491"/>
                  <a:pt x="4216416" y="1642265"/>
                </a:cubicBezTo>
                <a:lnTo>
                  <a:pt x="4217360" y="1642265"/>
                </a:lnTo>
                <a:cubicBezTo>
                  <a:pt x="4216371" y="1635161"/>
                  <a:pt x="4213898" y="1631610"/>
                  <a:pt x="4209942" y="1631610"/>
                </a:cubicBezTo>
                <a:lnTo>
                  <a:pt x="4208863" y="1630531"/>
                </a:lnTo>
                <a:lnTo>
                  <a:pt x="4207784" y="1630531"/>
                </a:lnTo>
                <a:lnTo>
                  <a:pt x="4203603" y="1631610"/>
                </a:lnTo>
                <a:lnTo>
                  <a:pt x="4202524" y="1630531"/>
                </a:lnTo>
                <a:lnTo>
                  <a:pt x="4202524" y="1629452"/>
                </a:lnTo>
                <a:cubicBezTo>
                  <a:pt x="4202524" y="1627294"/>
                  <a:pt x="4206075" y="1626215"/>
                  <a:pt x="4213179" y="1626215"/>
                </a:cubicBezTo>
                <a:cubicBezTo>
                  <a:pt x="4213898" y="1624147"/>
                  <a:pt x="4216011" y="1623113"/>
                  <a:pt x="4219518" y="1623113"/>
                </a:cubicBezTo>
                <a:lnTo>
                  <a:pt x="4227071" y="1624192"/>
                </a:lnTo>
                <a:lnTo>
                  <a:pt x="4228150" y="1623113"/>
                </a:lnTo>
                <a:lnTo>
                  <a:pt x="4221676" y="1613536"/>
                </a:lnTo>
                <a:lnTo>
                  <a:pt x="4222755" y="1607063"/>
                </a:lnTo>
                <a:cubicBezTo>
                  <a:pt x="4222755" y="1603376"/>
                  <a:pt x="4219203" y="1599465"/>
                  <a:pt x="4212100" y="1595328"/>
                </a:cubicBezTo>
                <a:lnTo>
                  <a:pt x="4203603" y="1580492"/>
                </a:lnTo>
                <a:lnTo>
                  <a:pt x="4203603" y="1578334"/>
                </a:lnTo>
                <a:cubicBezTo>
                  <a:pt x="4203603" y="1576536"/>
                  <a:pt x="4206795" y="1575097"/>
                  <a:pt x="4213179" y="1574018"/>
                </a:cubicBezTo>
                <a:lnTo>
                  <a:pt x="4227071" y="1575097"/>
                </a:lnTo>
                <a:cubicBezTo>
                  <a:pt x="4227071" y="1572939"/>
                  <a:pt x="4229184" y="1571860"/>
                  <a:pt x="4233410" y="1571860"/>
                </a:cubicBezTo>
                <a:lnTo>
                  <a:pt x="4231252" y="1567679"/>
                </a:lnTo>
                <a:lnTo>
                  <a:pt x="4238805" y="1557024"/>
                </a:lnTo>
                <a:lnTo>
                  <a:pt x="4240829" y="1547448"/>
                </a:lnTo>
                <a:lnTo>
                  <a:pt x="4239750" y="1546369"/>
                </a:lnTo>
                <a:lnTo>
                  <a:pt x="4194027" y="1546369"/>
                </a:lnTo>
                <a:cubicBezTo>
                  <a:pt x="4192408" y="1546369"/>
                  <a:pt x="4191329" y="1544571"/>
                  <a:pt x="4190790" y="1540974"/>
                </a:cubicBezTo>
                <a:lnTo>
                  <a:pt x="4205761" y="1535714"/>
                </a:lnTo>
                <a:lnTo>
                  <a:pt x="4212100" y="1535714"/>
                </a:lnTo>
                <a:cubicBezTo>
                  <a:pt x="4215786" y="1535714"/>
                  <a:pt x="4218979" y="1536748"/>
                  <a:pt x="4221676" y="1538816"/>
                </a:cubicBezTo>
                <a:lnTo>
                  <a:pt x="4232331" y="1538816"/>
                </a:lnTo>
                <a:lnTo>
                  <a:pt x="4235568" y="1536658"/>
                </a:lnTo>
                <a:lnTo>
                  <a:pt x="4238805" y="1536658"/>
                </a:lnTo>
                <a:lnTo>
                  <a:pt x="4249461" y="1545290"/>
                </a:lnTo>
                <a:lnTo>
                  <a:pt x="4250540" y="1545290"/>
                </a:lnTo>
                <a:lnTo>
                  <a:pt x="4256879" y="1537737"/>
                </a:lnTo>
                <a:lnTo>
                  <a:pt x="4255800" y="1531398"/>
                </a:lnTo>
                <a:lnTo>
                  <a:pt x="4260116" y="1527082"/>
                </a:lnTo>
                <a:cubicBezTo>
                  <a:pt x="4270006" y="1530139"/>
                  <a:pt x="4276031" y="1533690"/>
                  <a:pt x="4278189" y="1537737"/>
                </a:cubicBezTo>
                <a:lnTo>
                  <a:pt x="4278189" y="1538816"/>
                </a:lnTo>
                <a:lnTo>
                  <a:pt x="4277110" y="1544210"/>
                </a:lnTo>
                <a:cubicBezTo>
                  <a:pt x="4282235" y="1544210"/>
                  <a:pt x="4287226" y="1547403"/>
                  <a:pt x="4292081" y="1553787"/>
                </a:cubicBezTo>
                <a:cubicBezTo>
                  <a:pt x="4294868" y="1553787"/>
                  <a:pt x="4296622" y="1555900"/>
                  <a:pt x="4297341" y="1560126"/>
                </a:cubicBezTo>
                <a:lnTo>
                  <a:pt x="4294239" y="1562284"/>
                </a:lnTo>
                <a:lnTo>
                  <a:pt x="4291002" y="1562284"/>
                </a:lnTo>
                <a:lnTo>
                  <a:pt x="4287765" y="1560126"/>
                </a:lnTo>
                <a:lnTo>
                  <a:pt x="4285607" y="1560126"/>
                </a:lnTo>
                <a:cubicBezTo>
                  <a:pt x="4284438" y="1560126"/>
                  <a:pt x="4283404" y="1561925"/>
                  <a:pt x="4282505" y="1565521"/>
                </a:cubicBezTo>
                <a:cubicBezTo>
                  <a:pt x="4278908" y="1565521"/>
                  <a:pt x="4277110" y="1567994"/>
                  <a:pt x="4277110" y="1572939"/>
                </a:cubicBezTo>
                <a:cubicBezTo>
                  <a:pt x="4270006" y="1576536"/>
                  <a:pt x="4263982" y="1578334"/>
                  <a:pt x="4259037" y="1578334"/>
                </a:cubicBezTo>
                <a:cubicBezTo>
                  <a:pt x="4258857" y="1579773"/>
                  <a:pt x="4256699" y="1580807"/>
                  <a:pt x="4252563" y="1581436"/>
                </a:cubicBezTo>
                <a:lnTo>
                  <a:pt x="4252563" y="1582515"/>
                </a:lnTo>
                <a:cubicBezTo>
                  <a:pt x="4256159" y="1585033"/>
                  <a:pt x="4257958" y="1587191"/>
                  <a:pt x="4257958" y="1588989"/>
                </a:cubicBezTo>
                <a:lnTo>
                  <a:pt x="4256879" y="1592091"/>
                </a:lnTo>
                <a:lnTo>
                  <a:pt x="4260116" y="1590068"/>
                </a:lnTo>
                <a:cubicBezTo>
                  <a:pt x="4261824" y="1590068"/>
                  <a:pt x="4263218" y="1592901"/>
                  <a:pt x="4264297" y="1598566"/>
                </a:cubicBezTo>
                <a:cubicBezTo>
                  <a:pt x="4259531" y="1612053"/>
                  <a:pt x="4255260" y="1618796"/>
                  <a:pt x="4251484" y="1618796"/>
                </a:cubicBezTo>
                <a:cubicBezTo>
                  <a:pt x="4251484" y="1621674"/>
                  <a:pt x="4249730" y="1623472"/>
                  <a:pt x="4246224" y="1624192"/>
                </a:cubicBezTo>
                <a:lnTo>
                  <a:pt x="4246224" y="1625136"/>
                </a:lnTo>
                <a:lnTo>
                  <a:pt x="4260116" y="1625136"/>
                </a:lnTo>
                <a:cubicBezTo>
                  <a:pt x="4266320" y="1618752"/>
                  <a:pt x="4270906" y="1615560"/>
                  <a:pt x="4273873" y="1615560"/>
                </a:cubicBezTo>
                <a:lnTo>
                  <a:pt x="4274952" y="1615560"/>
                </a:lnTo>
                <a:lnTo>
                  <a:pt x="4282505" y="1619876"/>
                </a:lnTo>
                <a:lnTo>
                  <a:pt x="4285607" y="1618796"/>
                </a:lnTo>
                <a:lnTo>
                  <a:pt x="4288844" y="1624192"/>
                </a:lnTo>
                <a:lnTo>
                  <a:pt x="4287765" y="1633768"/>
                </a:lnTo>
                <a:cubicBezTo>
                  <a:pt x="4289923" y="1633768"/>
                  <a:pt x="4291721" y="1635161"/>
                  <a:pt x="4293160" y="1637949"/>
                </a:cubicBezTo>
                <a:lnTo>
                  <a:pt x="4293160" y="1643344"/>
                </a:lnTo>
                <a:lnTo>
                  <a:pt x="4291002" y="1645502"/>
                </a:lnTo>
                <a:lnTo>
                  <a:pt x="4292081" y="1646581"/>
                </a:lnTo>
                <a:lnTo>
                  <a:pt x="4292081" y="1647525"/>
                </a:lnTo>
                <a:cubicBezTo>
                  <a:pt x="4283179" y="1656967"/>
                  <a:pt x="4274997" y="1662676"/>
                  <a:pt x="4267534" y="1664655"/>
                </a:cubicBezTo>
                <a:lnTo>
                  <a:pt x="4266455" y="1663575"/>
                </a:lnTo>
                <a:cubicBezTo>
                  <a:pt x="4266455" y="1667351"/>
                  <a:pt x="4262184" y="1670184"/>
                  <a:pt x="4253642" y="1672072"/>
                </a:cubicBezTo>
                <a:cubicBezTo>
                  <a:pt x="4253642" y="1673510"/>
                  <a:pt x="4252607" y="1674230"/>
                  <a:pt x="4250540" y="1674230"/>
                </a:cubicBezTo>
                <a:lnTo>
                  <a:pt x="4249461" y="1675309"/>
                </a:lnTo>
                <a:lnTo>
                  <a:pt x="4249461" y="1676388"/>
                </a:lnTo>
                <a:cubicBezTo>
                  <a:pt x="4252967" y="1679265"/>
                  <a:pt x="4254721" y="1682097"/>
                  <a:pt x="4254721" y="1684885"/>
                </a:cubicBezTo>
                <a:cubicBezTo>
                  <a:pt x="4256339" y="1684885"/>
                  <a:pt x="4260970" y="1679580"/>
                  <a:pt x="4268613" y="1668970"/>
                </a:cubicBezTo>
                <a:lnTo>
                  <a:pt x="4271850" y="1667891"/>
                </a:lnTo>
                <a:cubicBezTo>
                  <a:pt x="4274457" y="1667891"/>
                  <a:pt x="4277650" y="1672476"/>
                  <a:pt x="4281426" y="1681648"/>
                </a:cubicBezTo>
                <a:cubicBezTo>
                  <a:pt x="4285472" y="1681648"/>
                  <a:pt x="4288664" y="1686638"/>
                  <a:pt x="4291002" y="1696619"/>
                </a:cubicBezTo>
                <a:lnTo>
                  <a:pt x="4286686" y="1700935"/>
                </a:lnTo>
                <a:lnTo>
                  <a:pt x="4285607" y="1700935"/>
                </a:lnTo>
                <a:lnTo>
                  <a:pt x="4280347" y="1696619"/>
                </a:lnTo>
                <a:lnTo>
                  <a:pt x="4272794" y="1696619"/>
                </a:lnTo>
                <a:lnTo>
                  <a:pt x="4263218" y="1694461"/>
                </a:lnTo>
                <a:lnTo>
                  <a:pt x="4254721" y="1696619"/>
                </a:lnTo>
                <a:lnTo>
                  <a:pt x="4253642" y="1695540"/>
                </a:lnTo>
                <a:lnTo>
                  <a:pt x="4253642" y="1696619"/>
                </a:lnTo>
                <a:lnTo>
                  <a:pt x="4255800" y="1705116"/>
                </a:lnTo>
                <a:lnTo>
                  <a:pt x="4255800" y="1707274"/>
                </a:lnTo>
                <a:lnTo>
                  <a:pt x="4253642" y="1710511"/>
                </a:lnTo>
                <a:lnTo>
                  <a:pt x="4254721" y="1725348"/>
                </a:lnTo>
                <a:lnTo>
                  <a:pt x="4252563" y="1730743"/>
                </a:lnTo>
                <a:cubicBezTo>
                  <a:pt x="4252563" y="1734969"/>
                  <a:pt x="4255080" y="1737082"/>
                  <a:pt x="4260116" y="1737082"/>
                </a:cubicBezTo>
                <a:lnTo>
                  <a:pt x="4262139" y="1741398"/>
                </a:lnTo>
                <a:lnTo>
                  <a:pt x="4272794" y="1741398"/>
                </a:lnTo>
                <a:lnTo>
                  <a:pt x="4279268" y="1737082"/>
                </a:lnTo>
                <a:lnTo>
                  <a:pt x="4298420" y="1736138"/>
                </a:lnTo>
                <a:lnTo>
                  <a:pt x="4300578" y="1739240"/>
                </a:lnTo>
                <a:lnTo>
                  <a:pt x="4300578" y="1745714"/>
                </a:lnTo>
                <a:cubicBezTo>
                  <a:pt x="4294194" y="1751379"/>
                  <a:pt x="4290642" y="1755964"/>
                  <a:pt x="4289923" y="1759471"/>
                </a:cubicBezTo>
                <a:lnTo>
                  <a:pt x="4286686" y="1760550"/>
                </a:lnTo>
                <a:lnTo>
                  <a:pt x="4286686" y="1763787"/>
                </a:lnTo>
                <a:lnTo>
                  <a:pt x="4292081" y="1769182"/>
                </a:lnTo>
                <a:lnTo>
                  <a:pt x="4292081" y="1770126"/>
                </a:lnTo>
                <a:cubicBezTo>
                  <a:pt x="4290463" y="1780107"/>
                  <a:pt x="4285832" y="1785097"/>
                  <a:pt x="4278189" y="1785097"/>
                </a:cubicBezTo>
                <a:lnTo>
                  <a:pt x="4269692" y="1784018"/>
                </a:lnTo>
                <a:lnTo>
                  <a:pt x="4264297" y="1786176"/>
                </a:lnTo>
                <a:lnTo>
                  <a:pt x="4254721" y="1781860"/>
                </a:lnTo>
                <a:lnTo>
                  <a:pt x="4250540" y="1782939"/>
                </a:lnTo>
                <a:cubicBezTo>
                  <a:pt x="4240559" y="1782939"/>
                  <a:pt x="4235568" y="1779747"/>
                  <a:pt x="4235568" y="1773363"/>
                </a:cubicBezTo>
                <a:lnTo>
                  <a:pt x="4232331" y="1773363"/>
                </a:lnTo>
                <a:lnTo>
                  <a:pt x="4228150" y="1776600"/>
                </a:lnTo>
                <a:lnTo>
                  <a:pt x="4225992" y="1776600"/>
                </a:lnTo>
                <a:lnTo>
                  <a:pt x="4215337" y="1767024"/>
                </a:lnTo>
                <a:cubicBezTo>
                  <a:pt x="4210661" y="1761179"/>
                  <a:pt x="4206390" y="1752637"/>
                  <a:pt x="4202524" y="1741398"/>
                </a:cubicBezTo>
                <a:lnTo>
                  <a:pt x="4201445" y="1740319"/>
                </a:lnTo>
                <a:lnTo>
                  <a:pt x="4201445" y="1738161"/>
                </a:lnTo>
                <a:lnTo>
                  <a:pt x="4202524" y="1737082"/>
                </a:lnTo>
                <a:lnTo>
                  <a:pt x="4202524" y="1736138"/>
                </a:lnTo>
                <a:lnTo>
                  <a:pt x="4199287" y="1733980"/>
                </a:lnTo>
                <a:lnTo>
                  <a:pt x="4198208" y="1733980"/>
                </a:lnTo>
                <a:lnTo>
                  <a:pt x="4196050" y="1736138"/>
                </a:lnTo>
                <a:lnTo>
                  <a:pt x="4197129" y="1744635"/>
                </a:lnTo>
                <a:cubicBezTo>
                  <a:pt x="4195060" y="1746703"/>
                  <a:pt x="4192588" y="1747737"/>
                  <a:pt x="4189711" y="1747737"/>
                </a:cubicBezTo>
                <a:cubicBezTo>
                  <a:pt x="4188991" y="1751334"/>
                  <a:pt x="4187553" y="1753132"/>
                  <a:pt x="4185395" y="1753132"/>
                </a:cubicBezTo>
                <a:lnTo>
                  <a:pt x="4187553" y="1756369"/>
                </a:lnTo>
                <a:lnTo>
                  <a:pt x="4187553" y="1757448"/>
                </a:lnTo>
                <a:lnTo>
                  <a:pt x="4185395" y="1759471"/>
                </a:lnTo>
                <a:lnTo>
                  <a:pt x="4182293" y="1757448"/>
                </a:lnTo>
                <a:lnTo>
                  <a:pt x="4180135" y="1759471"/>
                </a:lnTo>
                <a:lnTo>
                  <a:pt x="4179056" y="1758392"/>
                </a:lnTo>
                <a:lnTo>
                  <a:pt x="4179056" y="1757448"/>
                </a:lnTo>
                <a:lnTo>
                  <a:pt x="4174740" y="1758392"/>
                </a:lnTo>
                <a:cubicBezTo>
                  <a:pt x="4174740" y="1759831"/>
                  <a:pt x="4176898" y="1760910"/>
                  <a:pt x="4181214" y="1761629"/>
                </a:cubicBezTo>
                <a:lnTo>
                  <a:pt x="4181214" y="1759471"/>
                </a:lnTo>
                <a:lnTo>
                  <a:pt x="4182293" y="1759471"/>
                </a:lnTo>
                <a:lnTo>
                  <a:pt x="4184316" y="1761629"/>
                </a:lnTo>
                <a:lnTo>
                  <a:pt x="4184316" y="1764866"/>
                </a:lnTo>
                <a:cubicBezTo>
                  <a:pt x="4183506" y="1767564"/>
                  <a:pt x="4178561" y="1770756"/>
                  <a:pt x="4169479" y="1774442"/>
                </a:cubicBezTo>
                <a:cubicBezTo>
                  <a:pt x="4163275" y="1780826"/>
                  <a:pt x="4157565" y="1784018"/>
                  <a:pt x="4152350" y="1784018"/>
                </a:cubicBezTo>
                <a:lnTo>
                  <a:pt x="4151271" y="1782939"/>
                </a:lnTo>
                <a:lnTo>
                  <a:pt x="4151271" y="1781860"/>
                </a:lnTo>
                <a:lnTo>
                  <a:pt x="4153429" y="1772284"/>
                </a:lnTo>
                <a:lnTo>
                  <a:pt x="4153429" y="1771205"/>
                </a:lnTo>
                <a:cubicBezTo>
                  <a:pt x="4149922" y="1766799"/>
                  <a:pt x="4148169" y="1762528"/>
                  <a:pt x="4148169" y="1758392"/>
                </a:cubicBezTo>
                <a:lnTo>
                  <a:pt x="4148169" y="1753132"/>
                </a:lnTo>
                <a:lnTo>
                  <a:pt x="4147090" y="1753132"/>
                </a:lnTo>
                <a:cubicBezTo>
                  <a:pt x="4127308" y="1773004"/>
                  <a:pt x="4113101" y="1782939"/>
                  <a:pt x="4104469" y="1782939"/>
                </a:cubicBezTo>
                <a:lnTo>
                  <a:pt x="4103390" y="1782939"/>
                </a:lnTo>
                <a:cubicBezTo>
                  <a:pt x="4099614" y="1782939"/>
                  <a:pt x="4097456" y="1781905"/>
                  <a:pt x="4096916" y="1779837"/>
                </a:cubicBezTo>
                <a:lnTo>
                  <a:pt x="4096916" y="1777679"/>
                </a:lnTo>
                <a:lnTo>
                  <a:pt x="4108651" y="1762708"/>
                </a:lnTo>
                <a:cubicBezTo>
                  <a:pt x="4108651" y="1759741"/>
                  <a:pt x="4111528" y="1756549"/>
                  <a:pt x="4117283" y="1753132"/>
                </a:cubicBezTo>
                <a:cubicBezTo>
                  <a:pt x="4117283" y="1743151"/>
                  <a:pt x="4120115" y="1734969"/>
                  <a:pt x="4125780" y="1728585"/>
                </a:cubicBezTo>
                <a:lnTo>
                  <a:pt x="4125780" y="1727506"/>
                </a:lnTo>
                <a:cubicBezTo>
                  <a:pt x="4123622" y="1727506"/>
                  <a:pt x="4122543" y="1726786"/>
                  <a:pt x="4122543" y="1725348"/>
                </a:cubicBezTo>
                <a:lnTo>
                  <a:pt x="4122543" y="1716850"/>
                </a:lnTo>
                <a:lnTo>
                  <a:pt x="4107572" y="1716850"/>
                </a:lnTo>
                <a:lnTo>
                  <a:pt x="4102311" y="1711590"/>
                </a:lnTo>
                <a:lnTo>
                  <a:pt x="4102311" y="1709432"/>
                </a:lnTo>
                <a:lnTo>
                  <a:pt x="4104469" y="1707274"/>
                </a:lnTo>
                <a:lnTo>
                  <a:pt x="4111888" y="1707274"/>
                </a:lnTo>
                <a:lnTo>
                  <a:pt x="4116204" y="1708353"/>
                </a:lnTo>
                <a:lnTo>
                  <a:pt x="4120385" y="1707274"/>
                </a:lnTo>
                <a:lnTo>
                  <a:pt x="4121464" y="1707274"/>
                </a:lnTo>
                <a:cubicBezTo>
                  <a:pt x="4125060" y="1707454"/>
                  <a:pt x="4126859" y="1708173"/>
                  <a:pt x="4126859" y="1709432"/>
                </a:cubicBezTo>
                <a:lnTo>
                  <a:pt x="4129961" y="1708353"/>
                </a:lnTo>
                <a:lnTo>
                  <a:pt x="4129961" y="1707274"/>
                </a:lnTo>
                <a:cubicBezTo>
                  <a:pt x="4126094" y="1694686"/>
                  <a:pt x="4122902" y="1687582"/>
                  <a:pt x="4120385" y="1685964"/>
                </a:cubicBezTo>
                <a:lnTo>
                  <a:pt x="4118227" y="1685964"/>
                </a:lnTo>
                <a:cubicBezTo>
                  <a:pt x="4116878" y="1685964"/>
                  <a:pt x="4113326" y="1689516"/>
                  <a:pt x="4107572" y="1696619"/>
                </a:cubicBezTo>
                <a:lnTo>
                  <a:pt x="4101232" y="1698777"/>
                </a:lnTo>
                <a:lnTo>
                  <a:pt x="4099074" y="1695540"/>
                </a:lnTo>
                <a:lnTo>
                  <a:pt x="4108651" y="1679625"/>
                </a:lnTo>
                <a:cubicBezTo>
                  <a:pt x="4108651" y="1671802"/>
                  <a:pt x="4110089" y="1666812"/>
                  <a:pt x="4112967" y="1664655"/>
                </a:cubicBezTo>
                <a:lnTo>
                  <a:pt x="4111888" y="1656157"/>
                </a:lnTo>
                <a:cubicBezTo>
                  <a:pt x="4116113" y="1649774"/>
                  <a:pt x="4118227" y="1644064"/>
                  <a:pt x="4118227" y="1639028"/>
                </a:cubicBezTo>
                <a:lnTo>
                  <a:pt x="4116204" y="1629452"/>
                </a:lnTo>
                <a:lnTo>
                  <a:pt x="4120385" y="1627294"/>
                </a:lnTo>
                <a:cubicBezTo>
                  <a:pt x="4120385" y="1624506"/>
                  <a:pt x="4118272" y="1621314"/>
                  <a:pt x="4114046" y="1617718"/>
                </a:cubicBezTo>
                <a:lnTo>
                  <a:pt x="4111888" y="1602881"/>
                </a:lnTo>
                <a:lnTo>
                  <a:pt x="4111888" y="1600724"/>
                </a:lnTo>
                <a:cubicBezTo>
                  <a:pt x="4114765" y="1596227"/>
                  <a:pt x="4116204" y="1591237"/>
                  <a:pt x="4116204" y="1585752"/>
                </a:cubicBezTo>
                <a:lnTo>
                  <a:pt x="4114046" y="1576176"/>
                </a:lnTo>
                <a:cubicBezTo>
                  <a:pt x="4114765" y="1568533"/>
                  <a:pt x="4116158" y="1561790"/>
                  <a:pt x="4118227" y="1555945"/>
                </a:cubicBezTo>
                <a:cubicBezTo>
                  <a:pt x="4116518" y="1555945"/>
                  <a:pt x="4115125" y="1552753"/>
                  <a:pt x="4114046" y="1546369"/>
                </a:cubicBezTo>
                <a:lnTo>
                  <a:pt x="4116204" y="1546369"/>
                </a:lnTo>
                <a:lnTo>
                  <a:pt x="4116204" y="1548392"/>
                </a:lnTo>
                <a:lnTo>
                  <a:pt x="4117283" y="1548392"/>
                </a:lnTo>
                <a:lnTo>
                  <a:pt x="4117283" y="1545290"/>
                </a:lnTo>
                <a:lnTo>
                  <a:pt x="4111888" y="1539895"/>
                </a:lnTo>
                <a:lnTo>
                  <a:pt x="4111888" y="1538816"/>
                </a:lnTo>
                <a:cubicBezTo>
                  <a:pt x="4111888" y="1535129"/>
                  <a:pt x="4115079" y="1530858"/>
                  <a:pt x="4121464" y="1526003"/>
                </a:cubicBezTo>
                <a:close/>
                <a:moveTo>
                  <a:pt x="7217902" y="1524268"/>
                </a:moveTo>
                <a:lnTo>
                  <a:pt x="7213586" y="1529663"/>
                </a:lnTo>
                <a:lnTo>
                  <a:pt x="7213586" y="1530743"/>
                </a:lnTo>
                <a:lnTo>
                  <a:pt x="7215744" y="1530743"/>
                </a:lnTo>
                <a:lnTo>
                  <a:pt x="7219925" y="1525348"/>
                </a:lnTo>
                <a:lnTo>
                  <a:pt x="7218981" y="1524268"/>
                </a:lnTo>
                <a:close/>
                <a:moveTo>
                  <a:pt x="2576509" y="1523360"/>
                </a:moveTo>
                <a:lnTo>
                  <a:pt x="2578802" y="1525518"/>
                </a:lnTo>
                <a:lnTo>
                  <a:pt x="2578802" y="1523360"/>
                </a:lnTo>
                <a:close/>
                <a:moveTo>
                  <a:pt x="117881" y="1522835"/>
                </a:moveTo>
                <a:lnTo>
                  <a:pt x="113564" y="1535783"/>
                </a:lnTo>
                <a:cubicBezTo>
                  <a:pt x="116442" y="1537131"/>
                  <a:pt x="117881" y="1539244"/>
                  <a:pt x="117881" y="1542122"/>
                </a:cubicBezTo>
                <a:lnTo>
                  <a:pt x="114644" y="1545359"/>
                </a:lnTo>
                <a:lnTo>
                  <a:pt x="114644" y="1550754"/>
                </a:lnTo>
                <a:lnTo>
                  <a:pt x="117881" y="1555070"/>
                </a:lnTo>
                <a:lnTo>
                  <a:pt x="117881" y="1559386"/>
                </a:lnTo>
                <a:lnTo>
                  <a:pt x="116801" y="1560330"/>
                </a:lnTo>
                <a:cubicBezTo>
                  <a:pt x="118419" y="1575346"/>
                  <a:pt x="120577" y="1582854"/>
                  <a:pt x="123275" y="1582854"/>
                </a:cubicBezTo>
                <a:cubicBezTo>
                  <a:pt x="126782" y="1582854"/>
                  <a:pt x="128535" y="1583573"/>
                  <a:pt x="128535" y="1585012"/>
                </a:cubicBezTo>
                <a:lnTo>
                  <a:pt x="128535" y="1586091"/>
                </a:lnTo>
                <a:cubicBezTo>
                  <a:pt x="128535" y="1587530"/>
                  <a:pt x="125703" y="1588968"/>
                  <a:pt x="120038" y="1590407"/>
                </a:cubicBezTo>
                <a:cubicBezTo>
                  <a:pt x="117881" y="1593104"/>
                  <a:pt x="116801" y="1596342"/>
                  <a:pt x="116801" y="1600118"/>
                </a:cubicBezTo>
                <a:lnTo>
                  <a:pt x="116801" y="1604299"/>
                </a:lnTo>
                <a:lnTo>
                  <a:pt x="127457" y="1604299"/>
                </a:lnTo>
                <a:cubicBezTo>
                  <a:pt x="129255" y="1604299"/>
                  <a:pt x="131053" y="1600747"/>
                  <a:pt x="132851" y="1593644"/>
                </a:cubicBezTo>
                <a:lnTo>
                  <a:pt x="128535" y="1590407"/>
                </a:lnTo>
                <a:lnTo>
                  <a:pt x="129614" y="1582854"/>
                </a:lnTo>
                <a:lnTo>
                  <a:pt x="129614" y="1566804"/>
                </a:lnTo>
                <a:lnTo>
                  <a:pt x="130694" y="1562488"/>
                </a:lnTo>
                <a:cubicBezTo>
                  <a:pt x="130694" y="1559521"/>
                  <a:pt x="128220" y="1557407"/>
                  <a:pt x="123275" y="1556149"/>
                </a:cubicBezTo>
                <a:lnTo>
                  <a:pt x="123275" y="1552912"/>
                </a:lnTo>
                <a:cubicBezTo>
                  <a:pt x="129299" y="1548056"/>
                  <a:pt x="132492" y="1544459"/>
                  <a:pt x="132851" y="1542122"/>
                </a:cubicBezTo>
                <a:cubicBezTo>
                  <a:pt x="132851" y="1530702"/>
                  <a:pt x="130334" y="1524993"/>
                  <a:pt x="125298" y="1524993"/>
                </a:cubicBezTo>
                <a:close/>
                <a:moveTo>
                  <a:pt x="2064755" y="1522765"/>
                </a:moveTo>
                <a:cubicBezTo>
                  <a:pt x="2067453" y="1524923"/>
                  <a:pt x="2070688" y="1526002"/>
                  <a:pt x="2074467" y="1526002"/>
                </a:cubicBezTo>
                <a:cubicBezTo>
                  <a:pt x="2078153" y="1523844"/>
                  <a:pt x="2081704" y="1522765"/>
                  <a:pt x="2085122" y="1522765"/>
                </a:cubicBezTo>
                <a:lnTo>
                  <a:pt x="2087143" y="1522765"/>
                </a:lnTo>
                <a:lnTo>
                  <a:pt x="2096854" y="1524923"/>
                </a:lnTo>
                <a:lnTo>
                  <a:pt x="2101035" y="1523844"/>
                </a:lnTo>
                <a:cubicBezTo>
                  <a:pt x="2103554" y="1528789"/>
                  <a:pt x="2105353" y="1531262"/>
                  <a:pt x="2106431" y="1531262"/>
                </a:cubicBezTo>
                <a:cubicBezTo>
                  <a:pt x="2107870" y="1531262"/>
                  <a:pt x="2108589" y="1530228"/>
                  <a:pt x="2108589" y="1528160"/>
                </a:cubicBezTo>
                <a:lnTo>
                  <a:pt x="2109533" y="1527081"/>
                </a:lnTo>
                <a:lnTo>
                  <a:pt x="2112771" y="1527081"/>
                </a:lnTo>
                <a:cubicBezTo>
                  <a:pt x="2117086" y="1530408"/>
                  <a:pt x="2119244" y="1533960"/>
                  <a:pt x="2119244" y="1537736"/>
                </a:cubicBezTo>
                <a:lnTo>
                  <a:pt x="2119244" y="1544075"/>
                </a:lnTo>
                <a:lnTo>
                  <a:pt x="2114928" y="1552572"/>
                </a:lnTo>
                <a:cubicBezTo>
                  <a:pt x="2116187" y="1564711"/>
                  <a:pt x="2118302" y="1570781"/>
                  <a:pt x="2121267" y="1570781"/>
                </a:cubicBezTo>
                <a:lnTo>
                  <a:pt x="2128820" y="1568623"/>
                </a:lnTo>
                <a:lnTo>
                  <a:pt x="2134081" y="1570781"/>
                </a:lnTo>
                <a:lnTo>
                  <a:pt x="2140554" y="1568623"/>
                </a:lnTo>
                <a:lnTo>
                  <a:pt x="2160786" y="1568623"/>
                </a:lnTo>
                <a:cubicBezTo>
                  <a:pt x="2163843" y="1570781"/>
                  <a:pt x="2167396" y="1571860"/>
                  <a:pt x="2171441" y="1571860"/>
                </a:cubicBezTo>
                <a:lnTo>
                  <a:pt x="2176837" y="1576041"/>
                </a:lnTo>
                <a:lnTo>
                  <a:pt x="2176837" y="1577120"/>
                </a:lnTo>
                <a:cubicBezTo>
                  <a:pt x="2176837" y="1578199"/>
                  <a:pt x="2175398" y="1579278"/>
                  <a:pt x="2172520" y="1580357"/>
                </a:cubicBezTo>
                <a:lnTo>
                  <a:pt x="2160786" y="1578199"/>
                </a:lnTo>
                <a:lnTo>
                  <a:pt x="2153368" y="1579278"/>
                </a:lnTo>
                <a:lnTo>
                  <a:pt x="2139475" y="1579278"/>
                </a:lnTo>
                <a:lnTo>
                  <a:pt x="2130978" y="1576041"/>
                </a:lnTo>
                <a:cubicBezTo>
                  <a:pt x="2129899" y="1579637"/>
                  <a:pt x="2127382" y="1581436"/>
                  <a:pt x="2123426" y="1581436"/>
                </a:cubicBezTo>
                <a:cubicBezTo>
                  <a:pt x="2123426" y="1579637"/>
                  <a:pt x="2120594" y="1577839"/>
                  <a:pt x="2114928" y="1576041"/>
                </a:cubicBezTo>
                <a:lnTo>
                  <a:pt x="2112771" y="1578199"/>
                </a:lnTo>
                <a:cubicBezTo>
                  <a:pt x="2114928" y="1580537"/>
                  <a:pt x="2116367" y="1585887"/>
                  <a:pt x="2117086" y="1594249"/>
                </a:cubicBezTo>
                <a:lnTo>
                  <a:pt x="2119244" y="1596407"/>
                </a:lnTo>
                <a:cubicBezTo>
                  <a:pt x="2118525" y="1603151"/>
                  <a:pt x="2116367" y="1609535"/>
                  <a:pt x="2112771" y="1615559"/>
                </a:cubicBezTo>
                <a:lnTo>
                  <a:pt x="2112771" y="1616638"/>
                </a:lnTo>
                <a:cubicBezTo>
                  <a:pt x="2114928" y="1619246"/>
                  <a:pt x="2116007" y="1622438"/>
                  <a:pt x="2116007" y="1626214"/>
                </a:cubicBezTo>
                <a:cubicBezTo>
                  <a:pt x="2113671" y="1644018"/>
                  <a:pt x="2107600" y="1652920"/>
                  <a:pt x="2097799" y="1652920"/>
                </a:cubicBezTo>
                <a:lnTo>
                  <a:pt x="2092538" y="1653999"/>
                </a:lnTo>
                <a:cubicBezTo>
                  <a:pt x="2072667" y="1653999"/>
                  <a:pt x="2062731" y="1649728"/>
                  <a:pt x="2062731" y="1641186"/>
                </a:cubicBezTo>
                <a:lnTo>
                  <a:pt x="2062731" y="1628372"/>
                </a:lnTo>
                <a:lnTo>
                  <a:pt x="2064755" y="1616638"/>
                </a:lnTo>
                <a:lnTo>
                  <a:pt x="2062731" y="1610164"/>
                </a:lnTo>
                <a:lnTo>
                  <a:pt x="2062731" y="1609085"/>
                </a:lnTo>
                <a:lnTo>
                  <a:pt x="2064755" y="1605983"/>
                </a:lnTo>
                <a:lnTo>
                  <a:pt x="2064755" y="1604904"/>
                </a:lnTo>
                <a:lnTo>
                  <a:pt x="2059495" y="1598430"/>
                </a:lnTo>
                <a:lnTo>
                  <a:pt x="2059495" y="1597351"/>
                </a:lnTo>
                <a:cubicBezTo>
                  <a:pt x="2061653" y="1593844"/>
                  <a:pt x="2063765" y="1592091"/>
                  <a:pt x="2065834" y="1592091"/>
                </a:cubicBezTo>
                <a:lnTo>
                  <a:pt x="2065834" y="1587775"/>
                </a:lnTo>
                <a:lnTo>
                  <a:pt x="2061653" y="1582515"/>
                </a:lnTo>
                <a:lnTo>
                  <a:pt x="2061653" y="1581436"/>
                </a:lnTo>
                <a:lnTo>
                  <a:pt x="2065834" y="1567544"/>
                </a:lnTo>
                <a:cubicBezTo>
                  <a:pt x="2065834" y="1560260"/>
                  <a:pt x="2063361" y="1553516"/>
                  <a:pt x="2058416" y="1547312"/>
                </a:cubicBezTo>
                <a:lnTo>
                  <a:pt x="2062731" y="1540839"/>
                </a:lnTo>
                <a:lnTo>
                  <a:pt x="2062731" y="1539895"/>
                </a:lnTo>
                <a:cubicBezTo>
                  <a:pt x="2062731" y="1537377"/>
                  <a:pt x="2061293" y="1534500"/>
                  <a:pt x="2058416" y="1531262"/>
                </a:cubicBezTo>
                <a:lnTo>
                  <a:pt x="2058416" y="1530183"/>
                </a:lnTo>
                <a:cubicBezTo>
                  <a:pt x="2058416" y="1528835"/>
                  <a:pt x="2059495" y="1528160"/>
                  <a:pt x="2061653" y="1528160"/>
                </a:cubicBezTo>
                <a:lnTo>
                  <a:pt x="2061653" y="1527081"/>
                </a:lnTo>
                <a:cubicBezTo>
                  <a:pt x="2059495" y="1527081"/>
                  <a:pt x="2058416" y="1526362"/>
                  <a:pt x="2058416" y="1524923"/>
                </a:cubicBezTo>
                <a:close/>
                <a:moveTo>
                  <a:pt x="9249257" y="1521688"/>
                </a:moveTo>
                <a:cubicBezTo>
                  <a:pt x="9253034" y="1521688"/>
                  <a:pt x="9264813" y="1525599"/>
                  <a:pt x="9284595" y="1533422"/>
                </a:cubicBezTo>
                <a:cubicBezTo>
                  <a:pt x="9296733" y="1537378"/>
                  <a:pt x="9302803" y="1540616"/>
                  <a:pt x="9302803" y="1543133"/>
                </a:cubicBezTo>
                <a:lnTo>
                  <a:pt x="9302803" y="1546370"/>
                </a:lnTo>
                <a:lnTo>
                  <a:pt x="9300645" y="1548528"/>
                </a:lnTo>
                <a:lnTo>
                  <a:pt x="9294306" y="1547449"/>
                </a:lnTo>
                <a:cubicBezTo>
                  <a:pt x="9274254" y="1558329"/>
                  <a:pt x="9261036" y="1568309"/>
                  <a:pt x="9254652" y="1577391"/>
                </a:cubicBezTo>
                <a:cubicBezTo>
                  <a:pt x="9248898" y="1580628"/>
                  <a:pt x="9246020" y="1584225"/>
                  <a:pt x="9246020" y="1588181"/>
                </a:cubicBezTo>
                <a:lnTo>
                  <a:pt x="9247099" y="1589260"/>
                </a:lnTo>
                <a:lnTo>
                  <a:pt x="9248178" y="1589260"/>
                </a:lnTo>
                <a:lnTo>
                  <a:pt x="9254652" y="1587102"/>
                </a:lnTo>
                <a:lnTo>
                  <a:pt x="9257889" y="1587102"/>
                </a:lnTo>
                <a:lnTo>
                  <a:pt x="9259912" y="1589260"/>
                </a:lnTo>
                <a:cubicBezTo>
                  <a:pt x="9258564" y="1592407"/>
                  <a:pt x="9257170" y="1594160"/>
                  <a:pt x="9255731" y="1594520"/>
                </a:cubicBezTo>
                <a:lnTo>
                  <a:pt x="9246020" y="1594520"/>
                </a:lnTo>
                <a:lnTo>
                  <a:pt x="9234286" y="1596678"/>
                </a:lnTo>
                <a:lnTo>
                  <a:pt x="9222417" y="1592362"/>
                </a:lnTo>
                <a:lnTo>
                  <a:pt x="9211762" y="1596678"/>
                </a:lnTo>
                <a:lnTo>
                  <a:pt x="9205288" y="1594520"/>
                </a:lnTo>
                <a:lnTo>
                  <a:pt x="9196791" y="1597757"/>
                </a:lnTo>
                <a:lnTo>
                  <a:pt x="9180606" y="1596678"/>
                </a:lnTo>
                <a:lnTo>
                  <a:pt x="9178448" y="1598836"/>
                </a:lnTo>
                <a:lnTo>
                  <a:pt x="9177369" y="1598836"/>
                </a:lnTo>
                <a:cubicBezTo>
                  <a:pt x="9174941" y="1598836"/>
                  <a:pt x="9172108" y="1597397"/>
                  <a:pt x="9168871" y="1594520"/>
                </a:cubicBezTo>
                <a:lnTo>
                  <a:pt x="9159160" y="1595599"/>
                </a:lnTo>
                <a:lnTo>
                  <a:pt x="9159160" y="1591418"/>
                </a:lnTo>
                <a:lnTo>
                  <a:pt x="9163476" y="1587102"/>
                </a:lnTo>
                <a:lnTo>
                  <a:pt x="9165634" y="1587102"/>
                </a:lnTo>
                <a:lnTo>
                  <a:pt x="9175346" y="1589260"/>
                </a:lnTo>
                <a:lnTo>
                  <a:pt x="9182764" y="1588181"/>
                </a:lnTo>
                <a:lnTo>
                  <a:pt x="9188159" y="1592362"/>
                </a:lnTo>
                <a:cubicBezTo>
                  <a:pt x="9190676" y="1588855"/>
                  <a:pt x="9194228" y="1587102"/>
                  <a:pt x="9198814" y="1587102"/>
                </a:cubicBezTo>
                <a:lnTo>
                  <a:pt x="9202051" y="1587102"/>
                </a:lnTo>
                <a:lnTo>
                  <a:pt x="9213920" y="1588181"/>
                </a:lnTo>
                <a:lnTo>
                  <a:pt x="9220259" y="1586023"/>
                </a:lnTo>
                <a:lnTo>
                  <a:pt x="9223496" y="1587102"/>
                </a:lnTo>
                <a:lnTo>
                  <a:pt x="9223496" y="1586023"/>
                </a:lnTo>
                <a:cubicBezTo>
                  <a:pt x="9223496" y="1580988"/>
                  <a:pt x="9225294" y="1578470"/>
                  <a:pt x="9228891" y="1578470"/>
                </a:cubicBezTo>
                <a:lnTo>
                  <a:pt x="9227812" y="1577391"/>
                </a:lnTo>
                <a:lnTo>
                  <a:pt x="9227812" y="1576312"/>
                </a:lnTo>
                <a:cubicBezTo>
                  <a:pt x="9229790" y="1565432"/>
                  <a:pt x="9234421" y="1551855"/>
                  <a:pt x="9241704" y="1535580"/>
                </a:cubicBezTo>
                <a:lnTo>
                  <a:pt x="9236444" y="1528162"/>
                </a:lnTo>
                <a:lnTo>
                  <a:pt x="9236444" y="1526004"/>
                </a:lnTo>
                <a:cubicBezTo>
                  <a:pt x="9236444" y="1523486"/>
                  <a:pt x="9240715" y="1522047"/>
                  <a:pt x="9249257" y="1521688"/>
                </a:cubicBezTo>
                <a:close/>
                <a:moveTo>
                  <a:pt x="202582" y="1520676"/>
                </a:moveTo>
                <a:cubicBezTo>
                  <a:pt x="199345" y="1522115"/>
                  <a:pt x="197547" y="1523554"/>
                  <a:pt x="197188" y="1524993"/>
                </a:cubicBezTo>
                <a:lnTo>
                  <a:pt x="197188" y="1526072"/>
                </a:lnTo>
                <a:lnTo>
                  <a:pt x="199345" y="1528230"/>
                </a:lnTo>
                <a:cubicBezTo>
                  <a:pt x="200603" y="1524633"/>
                  <a:pt x="202762" y="1522835"/>
                  <a:pt x="205819" y="1522835"/>
                </a:cubicBezTo>
                <a:lnTo>
                  <a:pt x="205819" y="1521755"/>
                </a:lnTo>
                <a:close/>
                <a:moveTo>
                  <a:pt x="9167792" y="1519530"/>
                </a:moveTo>
                <a:cubicBezTo>
                  <a:pt x="9194228" y="1526633"/>
                  <a:pt x="9207446" y="1533422"/>
                  <a:pt x="9207446" y="1539896"/>
                </a:cubicBezTo>
                <a:cubicBezTo>
                  <a:pt x="9211942" y="1539896"/>
                  <a:pt x="9214819" y="1543447"/>
                  <a:pt x="9216078" y="1550551"/>
                </a:cubicBezTo>
                <a:lnTo>
                  <a:pt x="9213920" y="1557025"/>
                </a:lnTo>
                <a:lnTo>
                  <a:pt x="9213920" y="1563499"/>
                </a:lnTo>
                <a:lnTo>
                  <a:pt x="9214999" y="1573075"/>
                </a:lnTo>
                <a:cubicBezTo>
                  <a:pt x="9214999" y="1576492"/>
                  <a:pt x="9208570" y="1579369"/>
                  <a:pt x="9195712" y="1581707"/>
                </a:cubicBezTo>
                <a:lnTo>
                  <a:pt x="9190317" y="1580628"/>
                </a:lnTo>
                <a:lnTo>
                  <a:pt x="9182764" y="1581707"/>
                </a:lnTo>
                <a:cubicBezTo>
                  <a:pt x="9175660" y="1574873"/>
                  <a:pt x="9172108" y="1564173"/>
                  <a:pt x="9172108" y="1549607"/>
                </a:cubicBezTo>
                <a:cubicBezTo>
                  <a:pt x="9168512" y="1538996"/>
                  <a:pt x="9163836" y="1531488"/>
                  <a:pt x="9158081" y="1527083"/>
                </a:cubicBezTo>
                <a:lnTo>
                  <a:pt x="9158081" y="1526004"/>
                </a:lnTo>
                <a:cubicBezTo>
                  <a:pt x="9160599" y="1521688"/>
                  <a:pt x="9163836" y="1519530"/>
                  <a:pt x="9167792" y="1519530"/>
                </a:cubicBezTo>
                <a:close/>
                <a:moveTo>
                  <a:pt x="2575431" y="1517965"/>
                </a:moveTo>
                <a:lnTo>
                  <a:pt x="2575431" y="1521202"/>
                </a:lnTo>
                <a:lnTo>
                  <a:pt x="2576509" y="1521202"/>
                </a:lnTo>
                <a:lnTo>
                  <a:pt x="2576509" y="1517965"/>
                </a:lnTo>
                <a:close/>
                <a:moveTo>
                  <a:pt x="4725287" y="1512543"/>
                </a:moveTo>
                <a:cubicBezTo>
                  <a:pt x="4722230" y="1512543"/>
                  <a:pt x="4720386" y="1516904"/>
                  <a:pt x="4719757" y="1525626"/>
                </a:cubicBezTo>
                <a:lnTo>
                  <a:pt x="4720971" y="1525626"/>
                </a:lnTo>
                <a:cubicBezTo>
                  <a:pt x="4724568" y="1525626"/>
                  <a:pt x="4727130" y="1521625"/>
                  <a:pt x="4728659" y="1513622"/>
                </a:cubicBezTo>
                <a:lnTo>
                  <a:pt x="4728659" y="1512543"/>
                </a:lnTo>
                <a:close/>
                <a:moveTo>
                  <a:pt x="2673215" y="1512436"/>
                </a:moveTo>
                <a:lnTo>
                  <a:pt x="2673215" y="1513514"/>
                </a:lnTo>
                <a:lnTo>
                  <a:pt x="2675373" y="1515672"/>
                </a:lnTo>
                <a:lnTo>
                  <a:pt x="2676453" y="1515672"/>
                </a:lnTo>
                <a:lnTo>
                  <a:pt x="2676453" y="1512436"/>
                </a:lnTo>
                <a:close/>
                <a:moveTo>
                  <a:pt x="2657975" y="1512436"/>
                </a:moveTo>
                <a:lnTo>
                  <a:pt x="2652580" y="1513514"/>
                </a:lnTo>
                <a:lnTo>
                  <a:pt x="2652580" y="1514594"/>
                </a:lnTo>
                <a:lnTo>
                  <a:pt x="2657975" y="1516887"/>
                </a:lnTo>
                <a:lnTo>
                  <a:pt x="2659054" y="1516887"/>
                </a:lnTo>
                <a:close/>
                <a:moveTo>
                  <a:pt x="2691558" y="1510277"/>
                </a:moveTo>
                <a:lnTo>
                  <a:pt x="2691558" y="1511357"/>
                </a:lnTo>
                <a:lnTo>
                  <a:pt x="2693852" y="1511357"/>
                </a:lnTo>
                <a:lnTo>
                  <a:pt x="2693852" y="1510277"/>
                </a:lnTo>
                <a:close/>
                <a:moveTo>
                  <a:pt x="2746992" y="1509199"/>
                </a:moveTo>
                <a:lnTo>
                  <a:pt x="2746992" y="1510277"/>
                </a:lnTo>
                <a:lnTo>
                  <a:pt x="2750229" y="1510277"/>
                </a:lnTo>
                <a:lnTo>
                  <a:pt x="2750229" y="1509199"/>
                </a:lnTo>
                <a:close/>
                <a:moveTo>
                  <a:pt x="4756039" y="1507014"/>
                </a:moveTo>
                <a:cubicBezTo>
                  <a:pt x="4753791" y="1507733"/>
                  <a:pt x="4752667" y="1509935"/>
                  <a:pt x="4752667" y="1513622"/>
                </a:cubicBezTo>
                <a:cubicBezTo>
                  <a:pt x="4755454" y="1515780"/>
                  <a:pt x="4758017" y="1516859"/>
                  <a:pt x="4760355" y="1516859"/>
                </a:cubicBezTo>
                <a:lnTo>
                  <a:pt x="4761434" y="1516859"/>
                </a:lnTo>
                <a:lnTo>
                  <a:pt x="4761434" y="1515780"/>
                </a:lnTo>
                <a:cubicBezTo>
                  <a:pt x="4760175" y="1509935"/>
                  <a:pt x="4758736" y="1507014"/>
                  <a:pt x="4757118" y="1507014"/>
                </a:cubicBezTo>
                <a:close/>
                <a:moveTo>
                  <a:pt x="2751308" y="1505962"/>
                </a:moveTo>
                <a:lnTo>
                  <a:pt x="2751308" y="1508119"/>
                </a:lnTo>
                <a:lnTo>
                  <a:pt x="2756702" y="1508119"/>
                </a:lnTo>
                <a:lnTo>
                  <a:pt x="2756702" y="1505962"/>
                </a:lnTo>
                <a:close/>
                <a:moveTo>
                  <a:pt x="2650421" y="1503804"/>
                </a:moveTo>
                <a:lnTo>
                  <a:pt x="2648264" y="1505962"/>
                </a:lnTo>
                <a:lnTo>
                  <a:pt x="2648264" y="1508119"/>
                </a:lnTo>
                <a:lnTo>
                  <a:pt x="2650421" y="1508119"/>
                </a:lnTo>
                <a:lnTo>
                  <a:pt x="2652580" y="1505962"/>
                </a:lnTo>
                <a:close/>
                <a:moveTo>
                  <a:pt x="4728659" y="1503776"/>
                </a:moveTo>
                <a:lnTo>
                  <a:pt x="4728659" y="1507014"/>
                </a:lnTo>
                <a:lnTo>
                  <a:pt x="4729738" y="1507014"/>
                </a:lnTo>
                <a:lnTo>
                  <a:pt x="4731896" y="1504856"/>
                </a:lnTo>
                <a:lnTo>
                  <a:pt x="4731896" y="1503776"/>
                </a:lnTo>
                <a:close/>
                <a:moveTo>
                  <a:pt x="141483" y="1503547"/>
                </a:moveTo>
                <a:cubicBezTo>
                  <a:pt x="136269" y="1503547"/>
                  <a:pt x="131953" y="1507818"/>
                  <a:pt x="128535" y="1516360"/>
                </a:cubicBezTo>
                <a:lnTo>
                  <a:pt x="129614" y="1517439"/>
                </a:lnTo>
                <a:lnTo>
                  <a:pt x="130694" y="1517439"/>
                </a:lnTo>
                <a:lnTo>
                  <a:pt x="142562" y="1507863"/>
                </a:lnTo>
                <a:lnTo>
                  <a:pt x="142562" y="1503547"/>
                </a:lnTo>
                <a:close/>
                <a:moveTo>
                  <a:pt x="7103932" y="1495270"/>
                </a:moveTo>
                <a:cubicBezTo>
                  <a:pt x="7120477" y="1500306"/>
                  <a:pt x="7135538" y="1503183"/>
                  <a:pt x="7149116" y="1503902"/>
                </a:cubicBezTo>
                <a:cubicBezTo>
                  <a:pt x="7149116" y="1505881"/>
                  <a:pt x="7152353" y="1507319"/>
                  <a:pt x="7158827" y="1508218"/>
                </a:cubicBezTo>
                <a:lnTo>
                  <a:pt x="7160985" y="1511320"/>
                </a:lnTo>
                <a:lnTo>
                  <a:pt x="7160985" y="1513479"/>
                </a:lnTo>
                <a:cubicBezTo>
                  <a:pt x="7160985" y="1515816"/>
                  <a:pt x="7157029" y="1517974"/>
                  <a:pt x="7149116" y="1519952"/>
                </a:cubicBezTo>
                <a:cubicBezTo>
                  <a:pt x="7141203" y="1529124"/>
                  <a:pt x="7137247" y="1535553"/>
                  <a:pt x="7137247" y="1539240"/>
                </a:cubicBezTo>
                <a:cubicBezTo>
                  <a:pt x="7137247" y="1543915"/>
                  <a:pt x="7129739" y="1551109"/>
                  <a:pt x="7114722" y="1560819"/>
                </a:cubicBezTo>
                <a:lnTo>
                  <a:pt x="7113643" y="1561898"/>
                </a:lnTo>
                <a:lnTo>
                  <a:pt x="7114722" y="1565136"/>
                </a:lnTo>
                <a:cubicBezTo>
                  <a:pt x="7119758" y="1565136"/>
                  <a:pt x="7125153" y="1562977"/>
                  <a:pt x="7130908" y="1558661"/>
                </a:cubicBezTo>
                <a:cubicBezTo>
                  <a:pt x="7132796" y="1558661"/>
                  <a:pt x="7136348" y="1555784"/>
                  <a:pt x="7141563" y="1550029"/>
                </a:cubicBezTo>
                <a:lnTo>
                  <a:pt x="7145879" y="1547871"/>
                </a:lnTo>
                <a:lnTo>
                  <a:pt x="7146958" y="1547871"/>
                </a:lnTo>
                <a:cubicBezTo>
                  <a:pt x="7150914" y="1547871"/>
                  <a:pt x="7156264" y="1550749"/>
                  <a:pt x="7163008" y="1556503"/>
                </a:cubicBezTo>
                <a:cubicBezTo>
                  <a:pt x="7169662" y="1556503"/>
                  <a:pt x="7177574" y="1561854"/>
                  <a:pt x="7186746" y="1572554"/>
                </a:cubicBezTo>
                <a:cubicBezTo>
                  <a:pt x="7188185" y="1564012"/>
                  <a:pt x="7190657" y="1559741"/>
                  <a:pt x="7194164" y="1559741"/>
                </a:cubicBezTo>
                <a:lnTo>
                  <a:pt x="7194164" y="1556503"/>
                </a:lnTo>
                <a:lnTo>
                  <a:pt x="7192006" y="1553267"/>
                </a:lnTo>
                <a:lnTo>
                  <a:pt x="7192006" y="1548951"/>
                </a:lnTo>
                <a:cubicBezTo>
                  <a:pt x="7194164" y="1542027"/>
                  <a:pt x="7195243" y="1534159"/>
                  <a:pt x="7195243" y="1525348"/>
                </a:cubicBezTo>
                <a:lnTo>
                  <a:pt x="7195243" y="1518873"/>
                </a:lnTo>
                <a:cubicBezTo>
                  <a:pt x="7195243" y="1514738"/>
                  <a:pt x="7193804" y="1511186"/>
                  <a:pt x="7190927" y="1508218"/>
                </a:cubicBezTo>
                <a:lnTo>
                  <a:pt x="7190927" y="1503902"/>
                </a:lnTo>
                <a:cubicBezTo>
                  <a:pt x="7191287" y="1502464"/>
                  <a:pt x="7193085" y="1501025"/>
                  <a:pt x="7196322" y="1499586"/>
                </a:cubicBezTo>
                <a:cubicBezTo>
                  <a:pt x="7211608" y="1499586"/>
                  <a:pt x="7224871" y="1501745"/>
                  <a:pt x="7236110" y="1506060"/>
                </a:cubicBezTo>
                <a:lnTo>
                  <a:pt x="7239347" y="1502824"/>
                </a:lnTo>
                <a:lnTo>
                  <a:pt x="7241505" y="1502824"/>
                </a:lnTo>
                <a:cubicBezTo>
                  <a:pt x="7252925" y="1502824"/>
                  <a:pt x="7258634" y="1505656"/>
                  <a:pt x="7258634" y="1511320"/>
                </a:cubicBezTo>
                <a:lnTo>
                  <a:pt x="7258634" y="1513479"/>
                </a:lnTo>
                <a:lnTo>
                  <a:pt x="7244742" y="1527505"/>
                </a:lnTo>
                <a:cubicBezTo>
                  <a:pt x="7244742" y="1532361"/>
                  <a:pt x="7241865" y="1539869"/>
                  <a:pt x="7236110" y="1550029"/>
                </a:cubicBezTo>
                <a:cubicBezTo>
                  <a:pt x="7236110" y="1555245"/>
                  <a:pt x="7232154" y="1560640"/>
                  <a:pt x="7224241" y="1566215"/>
                </a:cubicBezTo>
                <a:cubicBezTo>
                  <a:pt x="7224241" y="1571520"/>
                  <a:pt x="7221409" y="1576870"/>
                  <a:pt x="7215744" y="1582265"/>
                </a:cubicBezTo>
                <a:cubicBezTo>
                  <a:pt x="7215744" y="1586401"/>
                  <a:pt x="7213946" y="1589998"/>
                  <a:pt x="7210349" y="1593055"/>
                </a:cubicBezTo>
                <a:lnTo>
                  <a:pt x="7210349" y="1595213"/>
                </a:lnTo>
                <a:cubicBezTo>
                  <a:pt x="7214126" y="1595213"/>
                  <a:pt x="7223792" y="1603440"/>
                  <a:pt x="7239347" y="1619895"/>
                </a:cubicBezTo>
                <a:cubicBezTo>
                  <a:pt x="7244742" y="1619895"/>
                  <a:pt x="7249373" y="1627763"/>
                  <a:pt x="7253240" y="1643498"/>
                </a:cubicBezTo>
                <a:lnTo>
                  <a:pt x="7252160" y="1659549"/>
                </a:lnTo>
                <a:lnTo>
                  <a:pt x="7251082" y="1659549"/>
                </a:lnTo>
                <a:lnTo>
                  <a:pt x="7250002" y="1658470"/>
                </a:lnTo>
                <a:lnTo>
                  <a:pt x="7248924" y="1658470"/>
                </a:lnTo>
                <a:lnTo>
                  <a:pt x="7245821" y="1667100"/>
                </a:lnTo>
                <a:lnTo>
                  <a:pt x="7241505" y="1664943"/>
                </a:lnTo>
                <a:lnTo>
                  <a:pt x="7239347" y="1664943"/>
                </a:lnTo>
                <a:lnTo>
                  <a:pt x="7239347" y="1666022"/>
                </a:lnTo>
                <a:cubicBezTo>
                  <a:pt x="7243663" y="1666382"/>
                  <a:pt x="7245821" y="1667460"/>
                  <a:pt x="7245821" y="1669258"/>
                </a:cubicBezTo>
                <a:cubicBezTo>
                  <a:pt x="7243843" y="1675732"/>
                  <a:pt x="7239168" y="1678969"/>
                  <a:pt x="7231794" y="1678969"/>
                </a:cubicBezTo>
                <a:lnTo>
                  <a:pt x="7228557" y="1678969"/>
                </a:lnTo>
                <a:cubicBezTo>
                  <a:pt x="7213541" y="1676272"/>
                  <a:pt x="7206033" y="1670517"/>
                  <a:pt x="7206033" y="1661706"/>
                </a:cubicBezTo>
                <a:lnTo>
                  <a:pt x="7207112" y="1657390"/>
                </a:lnTo>
                <a:lnTo>
                  <a:pt x="7204954" y="1648893"/>
                </a:lnTo>
                <a:cubicBezTo>
                  <a:pt x="7206393" y="1646016"/>
                  <a:pt x="7207112" y="1642059"/>
                  <a:pt x="7207112" y="1637024"/>
                </a:cubicBezTo>
                <a:cubicBezTo>
                  <a:pt x="7204235" y="1627403"/>
                  <a:pt x="7202796" y="1619895"/>
                  <a:pt x="7202796" y="1614500"/>
                </a:cubicBezTo>
                <a:lnTo>
                  <a:pt x="7203875" y="1601552"/>
                </a:lnTo>
                <a:cubicBezTo>
                  <a:pt x="7197042" y="1601552"/>
                  <a:pt x="7191332" y="1605509"/>
                  <a:pt x="7186746" y="1613421"/>
                </a:cubicBezTo>
                <a:cubicBezTo>
                  <a:pt x="7184048" y="1617017"/>
                  <a:pt x="7181171" y="1618816"/>
                  <a:pt x="7178114" y="1618816"/>
                </a:cubicBezTo>
                <a:lnTo>
                  <a:pt x="7174877" y="1618816"/>
                </a:lnTo>
                <a:lnTo>
                  <a:pt x="7174877" y="1620974"/>
                </a:lnTo>
                <a:lnTo>
                  <a:pt x="7173798" y="1620974"/>
                </a:lnTo>
                <a:lnTo>
                  <a:pt x="7174877" y="1626234"/>
                </a:lnTo>
                <a:lnTo>
                  <a:pt x="7174877" y="1629471"/>
                </a:lnTo>
                <a:lnTo>
                  <a:pt x="7175956" y="1652131"/>
                </a:lnTo>
                <a:lnTo>
                  <a:pt x="7172719" y="1662786"/>
                </a:lnTo>
                <a:lnTo>
                  <a:pt x="7175956" y="1682206"/>
                </a:lnTo>
                <a:lnTo>
                  <a:pt x="7172719" y="1687466"/>
                </a:lnTo>
                <a:lnTo>
                  <a:pt x="7172719" y="1691782"/>
                </a:lnTo>
                <a:lnTo>
                  <a:pt x="7174877" y="1701493"/>
                </a:lnTo>
                <a:lnTo>
                  <a:pt x="7173798" y="1707967"/>
                </a:lnTo>
                <a:lnTo>
                  <a:pt x="7177035" y="1734807"/>
                </a:lnTo>
                <a:lnTo>
                  <a:pt x="7177035" y="1740203"/>
                </a:lnTo>
                <a:cubicBezTo>
                  <a:pt x="7177035" y="1745867"/>
                  <a:pt x="7173079" y="1749419"/>
                  <a:pt x="7165166" y="1750858"/>
                </a:cubicBezTo>
                <a:lnTo>
                  <a:pt x="7157748" y="1748700"/>
                </a:lnTo>
                <a:lnTo>
                  <a:pt x="7154511" y="1748700"/>
                </a:lnTo>
                <a:lnTo>
                  <a:pt x="7139405" y="1751937"/>
                </a:lnTo>
                <a:lnTo>
                  <a:pt x="7138326" y="1751937"/>
                </a:lnTo>
                <a:lnTo>
                  <a:pt x="7128750" y="1742226"/>
                </a:lnTo>
                <a:lnTo>
                  <a:pt x="7128750" y="1741282"/>
                </a:lnTo>
                <a:lnTo>
                  <a:pt x="7134010" y="1724017"/>
                </a:lnTo>
                <a:cubicBezTo>
                  <a:pt x="7134010" y="1722579"/>
                  <a:pt x="7132976" y="1721859"/>
                  <a:pt x="7130908" y="1721859"/>
                </a:cubicBezTo>
                <a:lnTo>
                  <a:pt x="7122276" y="1722938"/>
                </a:lnTo>
                <a:lnTo>
                  <a:pt x="7116880" y="1720780"/>
                </a:lnTo>
                <a:cubicBezTo>
                  <a:pt x="7110406" y="1722039"/>
                  <a:pt x="7107169" y="1725276"/>
                  <a:pt x="7107169" y="1730491"/>
                </a:cubicBezTo>
                <a:cubicBezTo>
                  <a:pt x="7107169" y="1736786"/>
                  <a:pt x="7103258" y="1741416"/>
                  <a:pt x="7095435" y="1744384"/>
                </a:cubicBezTo>
                <a:lnTo>
                  <a:pt x="7095435" y="1745463"/>
                </a:lnTo>
                <a:lnTo>
                  <a:pt x="7097593" y="1745463"/>
                </a:lnTo>
                <a:lnTo>
                  <a:pt x="7105011" y="1740203"/>
                </a:lnTo>
                <a:lnTo>
                  <a:pt x="7107169" y="1742226"/>
                </a:lnTo>
                <a:cubicBezTo>
                  <a:pt x="7107169" y="1747261"/>
                  <a:pt x="7104697" y="1749779"/>
                  <a:pt x="7099751" y="1749779"/>
                </a:cubicBezTo>
                <a:lnTo>
                  <a:pt x="7098672" y="1749779"/>
                </a:lnTo>
                <a:lnTo>
                  <a:pt x="7097593" y="1748700"/>
                </a:lnTo>
                <a:lnTo>
                  <a:pt x="7096514" y="1748700"/>
                </a:lnTo>
                <a:cubicBezTo>
                  <a:pt x="7096514" y="1751757"/>
                  <a:pt x="7091479" y="1754274"/>
                  <a:pt x="7081408" y="1756253"/>
                </a:cubicBezTo>
                <a:cubicBezTo>
                  <a:pt x="7068550" y="1756253"/>
                  <a:pt x="7062121" y="1751577"/>
                  <a:pt x="7062121" y="1742226"/>
                </a:cubicBezTo>
                <a:lnTo>
                  <a:pt x="7059963" y="1725096"/>
                </a:lnTo>
                <a:lnTo>
                  <a:pt x="7064279" y="1707967"/>
                </a:lnTo>
                <a:lnTo>
                  <a:pt x="7064279" y="1705809"/>
                </a:lnTo>
                <a:cubicBezTo>
                  <a:pt x="7061402" y="1702752"/>
                  <a:pt x="7059963" y="1699155"/>
                  <a:pt x="7059963" y="1695019"/>
                </a:cubicBezTo>
                <a:lnTo>
                  <a:pt x="7059963" y="1691782"/>
                </a:lnTo>
                <a:cubicBezTo>
                  <a:pt x="7059963" y="1683780"/>
                  <a:pt x="7061761" y="1674114"/>
                  <a:pt x="7065358" y="1662786"/>
                </a:cubicBezTo>
                <a:lnTo>
                  <a:pt x="7064279" y="1647815"/>
                </a:lnTo>
                <a:lnTo>
                  <a:pt x="7064279" y="1641340"/>
                </a:lnTo>
                <a:cubicBezTo>
                  <a:pt x="7064279" y="1639002"/>
                  <a:pt x="7063200" y="1636484"/>
                  <a:pt x="7061042" y="1633787"/>
                </a:cubicBezTo>
                <a:lnTo>
                  <a:pt x="7061042" y="1632708"/>
                </a:lnTo>
                <a:lnTo>
                  <a:pt x="7064279" y="1628392"/>
                </a:lnTo>
                <a:lnTo>
                  <a:pt x="7064279" y="1602631"/>
                </a:lnTo>
                <a:lnTo>
                  <a:pt x="7062121" y="1596292"/>
                </a:lnTo>
                <a:lnTo>
                  <a:pt x="7063200" y="1595213"/>
                </a:lnTo>
                <a:lnTo>
                  <a:pt x="7063200" y="1594134"/>
                </a:lnTo>
                <a:lnTo>
                  <a:pt x="7061042" y="1579028"/>
                </a:lnTo>
                <a:lnTo>
                  <a:pt x="7062121" y="1567293"/>
                </a:lnTo>
                <a:lnTo>
                  <a:pt x="7062121" y="1561898"/>
                </a:lnTo>
                <a:lnTo>
                  <a:pt x="7059963" y="1545713"/>
                </a:lnTo>
                <a:lnTo>
                  <a:pt x="7063200" y="1543555"/>
                </a:lnTo>
                <a:lnTo>
                  <a:pt x="7064279" y="1543555"/>
                </a:lnTo>
                <a:cubicBezTo>
                  <a:pt x="7073720" y="1547512"/>
                  <a:pt x="7080509" y="1551468"/>
                  <a:pt x="7084645" y="1555425"/>
                </a:cubicBezTo>
                <a:cubicBezTo>
                  <a:pt x="7087523" y="1555425"/>
                  <a:pt x="7090040" y="1556503"/>
                  <a:pt x="7092198" y="1558661"/>
                </a:cubicBezTo>
                <a:lnTo>
                  <a:pt x="7094356" y="1558661"/>
                </a:lnTo>
                <a:cubicBezTo>
                  <a:pt x="7097773" y="1558661"/>
                  <a:pt x="7101325" y="1545399"/>
                  <a:pt x="7105011" y="1518873"/>
                </a:cubicBezTo>
                <a:lnTo>
                  <a:pt x="7102988" y="1516715"/>
                </a:lnTo>
                <a:lnTo>
                  <a:pt x="7102988" y="1513479"/>
                </a:lnTo>
                <a:lnTo>
                  <a:pt x="7103932" y="1512400"/>
                </a:lnTo>
                <a:lnTo>
                  <a:pt x="7099751" y="1506060"/>
                </a:lnTo>
                <a:lnTo>
                  <a:pt x="7099751" y="1499586"/>
                </a:lnTo>
                <a:close/>
                <a:moveTo>
                  <a:pt x="4741742" y="1493795"/>
                </a:moveTo>
                <a:lnTo>
                  <a:pt x="4741742" y="1497167"/>
                </a:lnTo>
                <a:lnTo>
                  <a:pt x="4742821" y="1498247"/>
                </a:lnTo>
                <a:lnTo>
                  <a:pt x="4744979" y="1498247"/>
                </a:lnTo>
                <a:lnTo>
                  <a:pt x="4744979" y="1497167"/>
                </a:lnTo>
                <a:cubicBezTo>
                  <a:pt x="4743540" y="1497167"/>
                  <a:pt x="4742821" y="1496044"/>
                  <a:pt x="4742821" y="1493795"/>
                </a:cubicBezTo>
                <a:close/>
                <a:moveTo>
                  <a:pt x="4748351" y="1491638"/>
                </a:moveTo>
                <a:lnTo>
                  <a:pt x="4748351" y="1492717"/>
                </a:lnTo>
                <a:lnTo>
                  <a:pt x="4751588" y="1492717"/>
                </a:lnTo>
                <a:lnTo>
                  <a:pt x="4751588" y="1491638"/>
                </a:lnTo>
                <a:close/>
                <a:moveTo>
                  <a:pt x="21309" y="1488576"/>
                </a:moveTo>
                <a:lnTo>
                  <a:pt x="23467" y="1492892"/>
                </a:lnTo>
                <a:lnTo>
                  <a:pt x="24546" y="1492892"/>
                </a:lnTo>
                <a:cubicBezTo>
                  <a:pt x="24546" y="1490734"/>
                  <a:pt x="25265" y="1489655"/>
                  <a:pt x="26704" y="1489655"/>
                </a:cubicBezTo>
                <a:lnTo>
                  <a:pt x="28863" y="1489655"/>
                </a:lnTo>
                <a:cubicBezTo>
                  <a:pt x="45317" y="1490914"/>
                  <a:pt x="53544" y="1494106"/>
                  <a:pt x="53544" y="1499231"/>
                </a:cubicBezTo>
                <a:lnTo>
                  <a:pt x="54624" y="1498152"/>
                </a:lnTo>
                <a:lnTo>
                  <a:pt x="55702" y="1498152"/>
                </a:lnTo>
                <a:cubicBezTo>
                  <a:pt x="61008" y="1498152"/>
                  <a:pt x="65279" y="1502468"/>
                  <a:pt x="68516" y="1511100"/>
                </a:cubicBezTo>
                <a:lnTo>
                  <a:pt x="67437" y="1518518"/>
                </a:lnTo>
                <a:lnTo>
                  <a:pt x="69596" y="1522835"/>
                </a:lnTo>
                <a:lnTo>
                  <a:pt x="68516" y="1528230"/>
                </a:lnTo>
                <a:lnTo>
                  <a:pt x="70674" y="1533625"/>
                </a:lnTo>
                <a:cubicBezTo>
                  <a:pt x="70674" y="1541447"/>
                  <a:pt x="66042" y="1547876"/>
                  <a:pt x="56781" y="1552912"/>
                </a:cubicBezTo>
                <a:lnTo>
                  <a:pt x="47070" y="1550754"/>
                </a:lnTo>
                <a:lnTo>
                  <a:pt x="39517" y="1551833"/>
                </a:lnTo>
                <a:cubicBezTo>
                  <a:pt x="33134" y="1549675"/>
                  <a:pt x="29582" y="1541087"/>
                  <a:pt x="28863" y="1526072"/>
                </a:cubicBezTo>
                <a:cubicBezTo>
                  <a:pt x="26885" y="1526072"/>
                  <a:pt x="24726" y="1520002"/>
                  <a:pt x="22389" y="1507863"/>
                </a:cubicBezTo>
                <a:cubicBezTo>
                  <a:pt x="18072" y="1502828"/>
                  <a:pt x="15240" y="1498152"/>
                  <a:pt x="13891" y="1493836"/>
                </a:cubicBezTo>
                <a:cubicBezTo>
                  <a:pt x="14880" y="1490329"/>
                  <a:pt x="17353" y="1488576"/>
                  <a:pt x="21309" y="1488576"/>
                </a:cubicBezTo>
                <a:close/>
                <a:moveTo>
                  <a:pt x="109248" y="1483181"/>
                </a:moveTo>
                <a:lnTo>
                  <a:pt x="112485" y="1483181"/>
                </a:lnTo>
                <a:lnTo>
                  <a:pt x="112485" y="1485339"/>
                </a:lnTo>
                <a:lnTo>
                  <a:pt x="117881" y="1484260"/>
                </a:lnTo>
                <a:lnTo>
                  <a:pt x="123275" y="1486418"/>
                </a:lnTo>
                <a:lnTo>
                  <a:pt x="132851" y="1485339"/>
                </a:lnTo>
                <a:lnTo>
                  <a:pt x="136088" y="1487497"/>
                </a:lnTo>
                <a:lnTo>
                  <a:pt x="144720" y="1485339"/>
                </a:lnTo>
                <a:lnTo>
                  <a:pt x="146878" y="1485339"/>
                </a:lnTo>
                <a:lnTo>
                  <a:pt x="152138" y="1489655"/>
                </a:lnTo>
                <a:lnTo>
                  <a:pt x="148901" y="1503547"/>
                </a:lnTo>
                <a:cubicBezTo>
                  <a:pt x="159872" y="1507144"/>
                  <a:pt x="167740" y="1508942"/>
                  <a:pt x="172505" y="1508942"/>
                </a:cubicBezTo>
                <a:lnTo>
                  <a:pt x="180058" y="1516360"/>
                </a:lnTo>
                <a:lnTo>
                  <a:pt x="181137" y="1516360"/>
                </a:lnTo>
                <a:lnTo>
                  <a:pt x="181137" y="1515281"/>
                </a:lnTo>
                <a:lnTo>
                  <a:pt x="180058" y="1500310"/>
                </a:lnTo>
                <a:cubicBezTo>
                  <a:pt x="182575" y="1492487"/>
                  <a:pt x="187206" y="1488576"/>
                  <a:pt x="193951" y="1488576"/>
                </a:cubicBezTo>
                <a:lnTo>
                  <a:pt x="196108" y="1488576"/>
                </a:lnTo>
                <a:cubicBezTo>
                  <a:pt x="200244" y="1488576"/>
                  <a:pt x="203840" y="1489655"/>
                  <a:pt x="206898" y="1491813"/>
                </a:cubicBezTo>
                <a:lnTo>
                  <a:pt x="209056" y="1491813"/>
                </a:lnTo>
                <a:lnTo>
                  <a:pt x="212293" y="1489655"/>
                </a:lnTo>
                <a:cubicBezTo>
                  <a:pt x="230097" y="1491813"/>
                  <a:pt x="238999" y="1494286"/>
                  <a:pt x="238999" y="1497073"/>
                </a:cubicBezTo>
                <a:lnTo>
                  <a:pt x="238999" y="1499231"/>
                </a:lnTo>
                <a:cubicBezTo>
                  <a:pt x="234953" y="1503187"/>
                  <a:pt x="231401" y="1509257"/>
                  <a:pt x="228344" y="1517439"/>
                </a:cubicBezTo>
                <a:cubicBezTo>
                  <a:pt x="224927" y="1521935"/>
                  <a:pt x="221690" y="1529443"/>
                  <a:pt x="218632" y="1539964"/>
                </a:cubicBezTo>
                <a:lnTo>
                  <a:pt x="215395" y="1543201"/>
                </a:lnTo>
                <a:lnTo>
                  <a:pt x="215395" y="1548596"/>
                </a:lnTo>
                <a:lnTo>
                  <a:pt x="218632" y="1551833"/>
                </a:lnTo>
                <a:lnTo>
                  <a:pt x="219712" y="1551833"/>
                </a:lnTo>
                <a:cubicBezTo>
                  <a:pt x="222588" y="1550034"/>
                  <a:pt x="227983" y="1543605"/>
                  <a:pt x="235897" y="1532546"/>
                </a:cubicBezTo>
                <a:cubicBezTo>
                  <a:pt x="240302" y="1532546"/>
                  <a:pt x="246371" y="1537176"/>
                  <a:pt x="254105" y="1546438"/>
                </a:cubicBezTo>
                <a:cubicBezTo>
                  <a:pt x="254105" y="1547876"/>
                  <a:pt x="256217" y="1548596"/>
                  <a:pt x="260443" y="1548596"/>
                </a:cubicBezTo>
                <a:cubicBezTo>
                  <a:pt x="263321" y="1550574"/>
                  <a:pt x="264760" y="1553091"/>
                  <a:pt x="264760" y="1556149"/>
                </a:cubicBezTo>
                <a:lnTo>
                  <a:pt x="264760" y="1559386"/>
                </a:lnTo>
                <a:lnTo>
                  <a:pt x="259364" y="1565725"/>
                </a:lnTo>
                <a:lnTo>
                  <a:pt x="259364" y="1572199"/>
                </a:lnTo>
                <a:cubicBezTo>
                  <a:pt x="259364" y="1576695"/>
                  <a:pt x="257251" y="1581325"/>
                  <a:pt x="253026" y="1586091"/>
                </a:cubicBezTo>
                <a:lnTo>
                  <a:pt x="254105" y="1594723"/>
                </a:lnTo>
                <a:cubicBezTo>
                  <a:pt x="254105" y="1605423"/>
                  <a:pt x="251947" y="1610773"/>
                  <a:pt x="247631" y="1610773"/>
                </a:cubicBezTo>
                <a:lnTo>
                  <a:pt x="247631" y="1611852"/>
                </a:lnTo>
                <a:lnTo>
                  <a:pt x="249789" y="1618326"/>
                </a:lnTo>
                <a:lnTo>
                  <a:pt x="244394" y="1638692"/>
                </a:lnTo>
                <a:cubicBezTo>
                  <a:pt x="239358" y="1643548"/>
                  <a:pt x="236841" y="1650337"/>
                  <a:pt x="236841" y="1659058"/>
                </a:cubicBezTo>
                <a:lnTo>
                  <a:pt x="235897" y="1663375"/>
                </a:lnTo>
                <a:lnTo>
                  <a:pt x="232660" y="1666612"/>
                </a:lnTo>
                <a:lnTo>
                  <a:pt x="232660" y="1668770"/>
                </a:lnTo>
                <a:cubicBezTo>
                  <a:pt x="241022" y="1680189"/>
                  <a:pt x="248889" y="1685899"/>
                  <a:pt x="256263" y="1685899"/>
                </a:cubicBezTo>
                <a:cubicBezTo>
                  <a:pt x="264086" y="1691024"/>
                  <a:pt x="267997" y="1694935"/>
                  <a:pt x="267997" y="1697633"/>
                </a:cubicBezTo>
                <a:lnTo>
                  <a:pt x="269075" y="1703028"/>
                </a:lnTo>
                <a:cubicBezTo>
                  <a:pt x="259993" y="1708423"/>
                  <a:pt x="253566" y="1717370"/>
                  <a:pt x="249789" y="1729868"/>
                </a:cubicBezTo>
                <a:lnTo>
                  <a:pt x="251947" y="1733105"/>
                </a:lnTo>
                <a:cubicBezTo>
                  <a:pt x="251947" y="1740029"/>
                  <a:pt x="247989" y="1744660"/>
                  <a:pt x="240078" y="1746997"/>
                </a:cubicBezTo>
                <a:lnTo>
                  <a:pt x="238999" y="1746997"/>
                </a:lnTo>
                <a:cubicBezTo>
                  <a:pt x="232434" y="1746997"/>
                  <a:pt x="224207" y="1738410"/>
                  <a:pt x="214316" y="1721236"/>
                </a:cubicBezTo>
                <a:cubicBezTo>
                  <a:pt x="212069" y="1714133"/>
                  <a:pt x="209955" y="1710581"/>
                  <a:pt x="207977" y="1710581"/>
                </a:cubicBezTo>
                <a:lnTo>
                  <a:pt x="204740" y="1710581"/>
                </a:lnTo>
                <a:cubicBezTo>
                  <a:pt x="191162" y="1722360"/>
                  <a:pt x="181496" y="1728789"/>
                  <a:pt x="175742" y="1729868"/>
                </a:cubicBezTo>
                <a:cubicBezTo>
                  <a:pt x="175742" y="1732026"/>
                  <a:pt x="171470" y="1734499"/>
                  <a:pt x="162929" y="1737286"/>
                </a:cubicBezTo>
                <a:cubicBezTo>
                  <a:pt x="159333" y="1743760"/>
                  <a:pt x="156455" y="1746997"/>
                  <a:pt x="154296" y="1746997"/>
                </a:cubicBezTo>
                <a:cubicBezTo>
                  <a:pt x="151419" y="1745918"/>
                  <a:pt x="149980" y="1744839"/>
                  <a:pt x="149980" y="1743760"/>
                </a:cubicBezTo>
                <a:lnTo>
                  <a:pt x="149980" y="1742681"/>
                </a:lnTo>
                <a:lnTo>
                  <a:pt x="153218" y="1742681"/>
                </a:lnTo>
                <a:lnTo>
                  <a:pt x="153218" y="1740523"/>
                </a:lnTo>
                <a:lnTo>
                  <a:pt x="152138" y="1740523"/>
                </a:lnTo>
                <a:lnTo>
                  <a:pt x="147822" y="1743760"/>
                </a:lnTo>
                <a:lnTo>
                  <a:pt x="146878" y="1743760"/>
                </a:lnTo>
                <a:lnTo>
                  <a:pt x="146878" y="1742681"/>
                </a:lnTo>
                <a:cubicBezTo>
                  <a:pt x="147868" y="1739804"/>
                  <a:pt x="150699" y="1738365"/>
                  <a:pt x="155375" y="1738365"/>
                </a:cubicBezTo>
                <a:lnTo>
                  <a:pt x="167244" y="1715841"/>
                </a:lnTo>
                <a:lnTo>
                  <a:pt x="164007" y="1711660"/>
                </a:lnTo>
                <a:lnTo>
                  <a:pt x="165086" y="1716920"/>
                </a:lnTo>
                <a:cubicBezTo>
                  <a:pt x="160770" y="1722855"/>
                  <a:pt x="158612" y="1727530"/>
                  <a:pt x="158612" y="1730947"/>
                </a:cubicBezTo>
                <a:cubicBezTo>
                  <a:pt x="157173" y="1730947"/>
                  <a:pt x="156455" y="1732026"/>
                  <a:pt x="156455" y="1734184"/>
                </a:cubicBezTo>
                <a:lnTo>
                  <a:pt x="142562" y="1743760"/>
                </a:lnTo>
                <a:lnTo>
                  <a:pt x="138246" y="1741602"/>
                </a:lnTo>
                <a:cubicBezTo>
                  <a:pt x="132131" y="1745918"/>
                  <a:pt x="127816" y="1748076"/>
                  <a:pt x="125298" y="1748076"/>
                </a:cubicBezTo>
                <a:cubicBezTo>
                  <a:pt x="122511" y="1743760"/>
                  <a:pt x="120038" y="1738051"/>
                  <a:pt x="117881" y="1730947"/>
                </a:cubicBezTo>
                <a:cubicBezTo>
                  <a:pt x="115182" y="1726272"/>
                  <a:pt x="111226" y="1721596"/>
                  <a:pt x="106011" y="1716920"/>
                </a:cubicBezTo>
                <a:lnTo>
                  <a:pt x="106011" y="1715841"/>
                </a:lnTo>
                <a:lnTo>
                  <a:pt x="107090" y="1711660"/>
                </a:lnTo>
                <a:lnTo>
                  <a:pt x="104933" y="1709502"/>
                </a:lnTo>
                <a:cubicBezTo>
                  <a:pt x="103583" y="1709502"/>
                  <a:pt x="102909" y="1711615"/>
                  <a:pt x="102909" y="1715841"/>
                </a:cubicBezTo>
                <a:cubicBezTo>
                  <a:pt x="98413" y="1722855"/>
                  <a:pt x="92298" y="1727890"/>
                  <a:pt x="84566" y="1730947"/>
                </a:cubicBezTo>
                <a:cubicBezTo>
                  <a:pt x="84386" y="1735173"/>
                  <a:pt x="75125" y="1740883"/>
                  <a:pt x="56781" y="1748076"/>
                </a:cubicBezTo>
                <a:cubicBezTo>
                  <a:pt x="55523" y="1745379"/>
                  <a:pt x="53365" y="1743581"/>
                  <a:pt x="50307" y="1742681"/>
                </a:cubicBezTo>
                <a:lnTo>
                  <a:pt x="26704" y="1745918"/>
                </a:lnTo>
                <a:cubicBezTo>
                  <a:pt x="22748" y="1740703"/>
                  <a:pt x="19511" y="1732476"/>
                  <a:pt x="16993" y="1721236"/>
                </a:cubicBezTo>
                <a:cubicBezTo>
                  <a:pt x="19511" y="1704961"/>
                  <a:pt x="21669" y="1695655"/>
                  <a:pt x="23467" y="1693317"/>
                </a:cubicBezTo>
                <a:lnTo>
                  <a:pt x="23467" y="1690215"/>
                </a:lnTo>
                <a:lnTo>
                  <a:pt x="3102" y="1668770"/>
                </a:lnTo>
                <a:lnTo>
                  <a:pt x="3102" y="1665533"/>
                </a:lnTo>
                <a:cubicBezTo>
                  <a:pt x="3102" y="1663734"/>
                  <a:pt x="4539" y="1662655"/>
                  <a:pt x="7417" y="1662296"/>
                </a:cubicBezTo>
                <a:lnTo>
                  <a:pt x="14835" y="1666612"/>
                </a:lnTo>
                <a:lnTo>
                  <a:pt x="22389" y="1663375"/>
                </a:lnTo>
                <a:lnTo>
                  <a:pt x="25626" y="1664454"/>
                </a:lnTo>
                <a:lnTo>
                  <a:pt x="25626" y="1663375"/>
                </a:lnTo>
                <a:lnTo>
                  <a:pt x="40596" y="1627902"/>
                </a:lnTo>
                <a:lnTo>
                  <a:pt x="41676" y="1624800"/>
                </a:lnTo>
                <a:cubicBezTo>
                  <a:pt x="41676" y="1620125"/>
                  <a:pt x="35247" y="1616528"/>
                  <a:pt x="22389" y="1614010"/>
                </a:cubicBezTo>
                <a:cubicBezTo>
                  <a:pt x="17174" y="1610054"/>
                  <a:pt x="13621" y="1604704"/>
                  <a:pt x="11733" y="1597960"/>
                </a:cubicBezTo>
                <a:lnTo>
                  <a:pt x="14835" y="1583933"/>
                </a:lnTo>
                <a:lnTo>
                  <a:pt x="14835" y="1581775"/>
                </a:lnTo>
                <a:cubicBezTo>
                  <a:pt x="9890" y="1576110"/>
                  <a:pt x="7417" y="1571120"/>
                  <a:pt x="7417" y="1566804"/>
                </a:cubicBezTo>
                <a:lnTo>
                  <a:pt x="7417" y="1563567"/>
                </a:lnTo>
                <a:cubicBezTo>
                  <a:pt x="7417" y="1562128"/>
                  <a:pt x="8496" y="1561409"/>
                  <a:pt x="10654" y="1561409"/>
                </a:cubicBezTo>
                <a:cubicBezTo>
                  <a:pt x="24591" y="1561409"/>
                  <a:pt x="36011" y="1564286"/>
                  <a:pt x="44913" y="1570041"/>
                </a:cubicBezTo>
                <a:cubicBezTo>
                  <a:pt x="50668" y="1570041"/>
                  <a:pt x="55298" y="1572559"/>
                  <a:pt x="58805" y="1577594"/>
                </a:cubicBezTo>
                <a:cubicBezTo>
                  <a:pt x="61323" y="1577594"/>
                  <a:pt x="63840" y="1571165"/>
                  <a:pt x="66359" y="1558307"/>
                </a:cubicBezTo>
                <a:cubicBezTo>
                  <a:pt x="72113" y="1558307"/>
                  <a:pt x="74990" y="1553271"/>
                  <a:pt x="74990" y="1543201"/>
                </a:cubicBezTo>
                <a:cubicBezTo>
                  <a:pt x="74990" y="1537536"/>
                  <a:pt x="75709" y="1534703"/>
                  <a:pt x="77148" y="1534703"/>
                </a:cubicBezTo>
                <a:lnTo>
                  <a:pt x="72832" y="1502468"/>
                </a:lnTo>
                <a:lnTo>
                  <a:pt x="73911" y="1501389"/>
                </a:lnTo>
                <a:lnTo>
                  <a:pt x="76069" y="1501389"/>
                </a:lnTo>
                <a:cubicBezTo>
                  <a:pt x="83711" y="1502468"/>
                  <a:pt x="89421" y="1505705"/>
                  <a:pt x="93198" y="1511100"/>
                </a:cubicBezTo>
                <a:cubicBezTo>
                  <a:pt x="102459" y="1511100"/>
                  <a:pt x="107090" y="1508582"/>
                  <a:pt x="107090" y="1503547"/>
                </a:cubicBezTo>
                <a:lnTo>
                  <a:pt x="106011" y="1493836"/>
                </a:lnTo>
                <a:lnTo>
                  <a:pt x="106011" y="1491813"/>
                </a:lnTo>
                <a:lnTo>
                  <a:pt x="109248" y="1487497"/>
                </a:lnTo>
                <a:cubicBezTo>
                  <a:pt x="107090" y="1487497"/>
                  <a:pt x="106011" y="1486778"/>
                  <a:pt x="106011" y="1485339"/>
                </a:cubicBezTo>
                <a:close/>
                <a:moveTo>
                  <a:pt x="4720971" y="1482870"/>
                </a:moveTo>
                <a:lnTo>
                  <a:pt x="4720971" y="1483950"/>
                </a:lnTo>
                <a:lnTo>
                  <a:pt x="4724208" y="1483950"/>
                </a:lnTo>
                <a:lnTo>
                  <a:pt x="4724208" y="1482870"/>
                </a:lnTo>
                <a:close/>
                <a:moveTo>
                  <a:pt x="1129285" y="1481056"/>
                </a:moveTo>
                <a:lnTo>
                  <a:pt x="1130364" y="1482135"/>
                </a:lnTo>
                <a:lnTo>
                  <a:pt x="1130364" y="1483214"/>
                </a:lnTo>
                <a:cubicBezTo>
                  <a:pt x="1129285" y="1486900"/>
                  <a:pt x="1127082" y="1488744"/>
                  <a:pt x="1123755" y="1488744"/>
                </a:cubicBezTo>
                <a:lnTo>
                  <a:pt x="1121597" y="1485372"/>
                </a:lnTo>
                <a:cubicBezTo>
                  <a:pt x="1121597" y="1483933"/>
                  <a:pt x="1124160" y="1482495"/>
                  <a:pt x="1129285" y="1481056"/>
                </a:cubicBezTo>
                <a:close/>
                <a:moveTo>
                  <a:pt x="4707754" y="1479634"/>
                </a:moveTo>
                <a:lnTo>
                  <a:pt x="4707754" y="1481791"/>
                </a:lnTo>
                <a:lnTo>
                  <a:pt x="4708833" y="1481791"/>
                </a:lnTo>
                <a:lnTo>
                  <a:pt x="4708833" y="1479634"/>
                </a:lnTo>
                <a:close/>
                <a:moveTo>
                  <a:pt x="4606867" y="1478554"/>
                </a:moveTo>
                <a:lnTo>
                  <a:pt x="4604709" y="1480713"/>
                </a:lnTo>
                <a:lnTo>
                  <a:pt x="4604709" y="1481791"/>
                </a:lnTo>
                <a:cubicBezTo>
                  <a:pt x="4608305" y="1481972"/>
                  <a:pt x="4610104" y="1483050"/>
                  <a:pt x="4610104" y="1485029"/>
                </a:cubicBezTo>
                <a:cubicBezTo>
                  <a:pt x="4613071" y="1483950"/>
                  <a:pt x="4614555" y="1482870"/>
                  <a:pt x="4614555" y="1481791"/>
                </a:cubicBezTo>
                <a:lnTo>
                  <a:pt x="4611318" y="1482870"/>
                </a:lnTo>
                <a:cubicBezTo>
                  <a:pt x="4609069" y="1482870"/>
                  <a:pt x="4607946" y="1481432"/>
                  <a:pt x="4607946" y="1478554"/>
                </a:cubicBezTo>
                <a:close/>
                <a:moveTo>
                  <a:pt x="3180196" y="1477954"/>
                </a:moveTo>
                <a:lnTo>
                  <a:pt x="3180196" y="1479033"/>
                </a:lnTo>
                <a:lnTo>
                  <a:pt x="3182354" y="1481191"/>
                </a:lnTo>
                <a:lnTo>
                  <a:pt x="3182354" y="1480112"/>
                </a:lnTo>
                <a:close/>
                <a:moveTo>
                  <a:pt x="4635325" y="1477476"/>
                </a:moveTo>
                <a:lnTo>
                  <a:pt x="4632088" y="1480713"/>
                </a:lnTo>
                <a:lnTo>
                  <a:pt x="4634246" y="1482870"/>
                </a:lnTo>
                <a:lnTo>
                  <a:pt x="4637618" y="1482870"/>
                </a:lnTo>
                <a:lnTo>
                  <a:pt x="4637618" y="1477476"/>
                </a:lnTo>
                <a:close/>
                <a:moveTo>
                  <a:pt x="9071896" y="1472747"/>
                </a:moveTo>
                <a:lnTo>
                  <a:pt x="9077995" y="1474248"/>
                </a:lnTo>
                <a:lnTo>
                  <a:pt x="9080663" y="1475264"/>
                </a:lnTo>
                <a:lnTo>
                  <a:pt x="9080663" y="1477063"/>
                </a:lnTo>
                <a:lnTo>
                  <a:pt x="9066501" y="1481379"/>
                </a:lnTo>
                <a:lnTo>
                  <a:pt x="9062185" y="1478142"/>
                </a:lnTo>
                <a:lnTo>
                  <a:pt x="9062185" y="1475984"/>
                </a:lnTo>
                <a:cubicBezTo>
                  <a:pt x="9062185" y="1473826"/>
                  <a:pt x="9065422" y="1472747"/>
                  <a:pt x="9071896" y="1472747"/>
                </a:cubicBezTo>
                <a:close/>
                <a:moveTo>
                  <a:pt x="4611318" y="1471946"/>
                </a:moveTo>
                <a:lnTo>
                  <a:pt x="4609025" y="1474104"/>
                </a:lnTo>
                <a:lnTo>
                  <a:pt x="4609025" y="1476261"/>
                </a:lnTo>
                <a:lnTo>
                  <a:pt x="4611318" y="1476261"/>
                </a:lnTo>
                <a:close/>
                <a:moveTo>
                  <a:pt x="4723129" y="1465876"/>
                </a:moveTo>
                <a:lnTo>
                  <a:pt x="4723129" y="1467090"/>
                </a:lnTo>
                <a:lnTo>
                  <a:pt x="4725287" y="1467090"/>
                </a:lnTo>
                <a:lnTo>
                  <a:pt x="4725287" y="1465876"/>
                </a:lnTo>
                <a:close/>
                <a:moveTo>
                  <a:pt x="3712535" y="1463792"/>
                </a:moveTo>
                <a:lnTo>
                  <a:pt x="3712535" y="1465950"/>
                </a:lnTo>
                <a:lnTo>
                  <a:pt x="3713749" y="1465950"/>
                </a:lnTo>
                <a:lnTo>
                  <a:pt x="3713749" y="1463792"/>
                </a:lnTo>
                <a:close/>
                <a:moveTo>
                  <a:pt x="5695739" y="1462579"/>
                </a:moveTo>
                <a:lnTo>
                  <a:pt x="5695739" y="1463658"/>
                </a:lnTo>
                <a:lnTo>
                  <a:pt x="5697897" y="1463658"/>
                </a:lnTo>
                <a:lnTo>
                  <a:pt x="5697897" y="1462579"/>
                </a:lnTo>
                <a:close/>
                <a:moveTo>
                  <a:pt x="2652580" y="1462532"/>
                </a:moveTo>
                <a:cubicBezTo>
                  <a:pt x="2650421" y="1463251"/>
                  <a:pt x="2649343" y="1465409"/>
                  <a:pt x="2649343" y="1469006"/>
                </a:cubicBezTo>
                <a:lnTo>
                  <a:pt x="2651500" y="1471299"/>
                </a:lnTo>
                <a:lnTo>
                  <a:pt x="2653659" y="1471299"/>
                </a:lnTo>
                <a:cubicBezTo>
                  <a:pt x="2656535" y="1469770"/>
                  <a:pt x="2657975" y="1467927"/>
                  <a:pt x="2657975" y="1465769"/>
                </a:cubicBezTo>
                <a:lnTo>
                  <a:pt x="2656896" y="1462532"/>
                </a:lnTo>
                <a:close/>
                <a:moveTo>
                  <a:pt x="1246358" y="1461364"/>
                </a:moveTo>
                <a:lnTo>
                  <a:pt x="1246358" y="1462443"/>
                </a:lnTo>
                <a:lnTo>
                  <a:pt x="1248516" y="1462443"/>
                </a:lnTo>
                <a:lnTo>
                  <a:pt x="1248516" y="1461364"/>
                </a:lnTo>
                <a:close/>
                <a:moveTo>
                  <a:pt x="4549814" y="1461020"/>
                </a:moveTo>
                <a:lnTo>
                  <a:pt x="4556423" y="1461020"/>
                </a:lnTo>
                <a:cubicBezTo>
                  <a:pt x="4560110" y="1462999"/>
                  <a:pt x="4561953" y="1465382"/>
                  <a:pt x="4561953" y="1468169"/>
                </a:cubicBezTo>
                <a:cubicBezTo>
                  <a:pt x="4560424" y="1469608"/>
                  <a:pt x="4555659" y="1470687"/>
                  <a:pt x="4547656" y="1471406"/>
                </a:cubicBezTo>
                <a:lnTo>
                  <a:pt x="4543340" y="1468574"/>
                </a:lnTo>
                <a:lnTo>
                  <a:pt x="4543340" y="1465337"/>
                </a:lnTo>
                <a:lnTo>
                  <a:pt x="4545498" y="1463179"/>
                </a:lnTo>
                <a:lnTo>
                  <a:pt x="4546577" y="1464258"/>
                </a:lnTo>
                <a:lnTo>
                  <a:pt x="4547656" y="1464258"/>
                </a:lnTo>
                <a:cubicBezTo>
                  <a:pt x="4547656" y="1462100"/>
                  <a:pt x="4548375" y="1461020"/>
                  <a:pt x="4549814" y="1461020"/>
                </a:cubicBezTo>
                <a:close/>
                <a:moveTo>
                  <a:pt x="1630875" y="1459611"/>
                </a:moveTo>
                <a:lnTo>
                  <a:pt x="1633033" y="1461769"/>
                </a:lnTo>
                <a:lnTo>
                  <a:pt x="1635190" y="1461769"/>
                </a:lnTo>
                <a:lnTo>
                  <a:pt x="1633033" y="1459611"/>
                </a:lnTo>
                <a:close/>
                <a:moveTo>
                  <a:pt x="687581" y="1459206"/>
                </a:moveTo>
                <a:lnTo>
                  <a:pt x="687581" y="1461229"/>
                </a:lnTo>
                <a:lnTo>
                  <a:pt x="688661" y="1461229"/>
                </a:lnTo>
                <a:lnTo>
                  <a:pt x="688661" y="1459206"/>
                </a:lnTo>
                <a:close/>
                <a:moveTo>
                  <a:pt x="7665726" y="1458938"/>
                </a:moveTo>
                <a:lnTo>
                  <a:pt x="7665726" y="1461096"/>
                </a:lnTo>
                <a:lnTo>
                  <a:pt x="7667884" y="1461096"/>
                </a:lnTo>
                <a:close/>
                <a:moveTo>
                  <a:pt x="2247107" y="1458583"/>
                </a:moveTo>
                <a:lnTo>
                  <a:pt x="2244950" y="1460741"/>
                </a:lnTo>
                <a:lnTo>
                  <a:pt x="2247107" y="1460741"/>
                </a:lnTo>
                <a:close/>
                <a:moveTo>
                  <a:pt x="3195302" y="1458532"/>
                </a:moveTo>
                <a:lnTo>
                  <a:pt x="3192065" y="1461769"/>
                </a:lnTo>
                <a:lnTo>
                  <a:pt x="3194223" y="1463927"/>
                </a:lnTo>
                <a:lnTo>
                  <a:pt x="3196381" y="1463927"/>
                </a:lnTo>
                <a:lnTo>
                  <a:pt x="3197460" y="1462848"/>
                </a:lnTo>
                <a:lnTo>
                  <a:pt x="3198539" y="1462848"/>
                </a:lnTo>
                <a:close/>
                <a:moveTo>
                  <a:pt x="3079713" y="1457453"/>
                </a:moveTo>
                <a:lnTo>
                  <a:pt x="3079713" y="1460690"/>
                </a:lnTo>
                <a:lnTo>
                  <a:pt x="3080792" y="1460690"/>
                </a:lnTo>
                <a:lnTo>
                  <a:pt x="3080792" y="1457453"/>
                </a:lnTo>
                <a:close/>
                <a:moveTo>
                  <a:pt x="8682524" y="1456646"/>
                </a:moveTo>
                <a:cubicBezTo>
                  <a:pt x="8680366" y="1459343"/>
                  <a:pt x="8679287" y="1461861"/>
                  <a:pt x="8679287" y="1464198"/>
                </a:cubicBezTo>
                <a:lnTo>
                  <a:pt x="8679287" y="1467570"/>
                </a:lnTo>
                <a:lnTo>
                  <a:pt x="8681445" y="1469728"/>
                </a:lnTo>
                <a:cubicBezTo>
                  <a:pt x="8683693" y="1469728"/>
                  <a:pt x="8684817" y="1465727"/>
                  <a:pt x="8684817" y="1457725"/>
                </a:cubicBezTo>
                <a:lnTo>
                  <a:pt x="8683603" y="1456646"/>
                </a:lnTo>
                <a:close/>
                <a:moveTo>
                  <a:pt x="6688800" y="1455701"/>
                </a:moveTo>
                <a:lnTo>
                  <a:pt x="6688800" y="1456915"/>
                </a:lnTo>
                <a:lnTo>
                  <a:pt x="6690958" y="1456915"/>
                </a:lnTo>
                <a:lnTo>
                  <a:pt x="6690958" y="1455701"/>
                </a:lnTo>
                <a:close/>
                <a:moveTo>
                  <a:pt x="6608279" y="1455701"/>
                </a:moveTo>
                <a:lnTo>
                  <a:pt x="6606121" y="1461231"/>
                </a:lnTo>
                <a:lnTo>
                  <a:pt x="6606121" y="1463524"/>
                </a:lnTo>
                <a:lnTo>
                  <a:pt x="6607200" y="1463524"/>
                </a:lnTo>
                <a:lnTo>
                  <a:pt x="6609358" y="1456915"/>
                </a:lnTo>
                <a:lnTo>
                  <a:pt x="6609358" y="1455701"/>
                </a:lnTo>
                <a:close/>
                <a:moveTo>
                  <a:pt x="6221470" y="1455701"/>
                </a:moveTo>
                <a:lnTo>
                  <a:pt x="6221470" y="1458938"/>
                </a:lnTo>
                <a:lnTo>
                  <a:pt x="6225786" y="1458938"/>
                </a:lnTo>
                <a:lnTo>
                  <a:pt x="6225786" y="1457859"/>
                </a:lnTo>
                <a:lnTo>
                  <a:pt x="6223628" y="1455701"/>
                </a:lnTo>
                <a:close/>
                <a:moveTo>
                  <a:pt x="1646250" y="1455025"/>
                </a:moveTo>
                <a:lnTo>
                  <a:pt x="1644092" y="1457318"/>
                </a:lnTo>
                <a:lnTo>
                  <a:pt x="1646250" y="1459611"/>
                </a:lnTo>
                <a:lnTo>
                  <a:pt x="1647329" y="1458397"/>
                </a:lnTo>
                <a:lnTo>
                  <a:pt x="1647329" y="1455025"/>
                </a:lnTo>
                <a:close/>
                <a:moveTo>
                  <a:pt x="5671057" y="1453003"/>
                </a:moveTo>
                <a:cubicBezTo>
                  <a:pt x="5667820" y="1454442"/>
                  <a:pt x="5666022" y="1455880"/>
                  <a:pt x="5665662" y="1457319"/>
                </a:cubicBezTo>
                <a:lnTo>
                  <a:pt x="5665662" y="1459477"/>
                </a:lnTo>
                <a:lnTo>
                  <a:pt x="5668899" y="1460556"/>
                </a:lnTo>
                <a:cubicBezTo>
                  <a:pt x="5672496" y="1459657"/>
                  <a:pt x="5674294" y="1458578"/>
                  <a:pt x="5674294" y="1457319"/>
                </a:cubicBezTo>
                <a:lnTo>
                  <a:pt x="5674294" y="1455161"/>
                </a:lnTo>
                <a:cubicBezTo>
                  <a:pt x="5674294" y="1453722"/>
                  <a:pt x="5673215" y="1453003"/>
                  <a:pt x="5671057" y="1453003"/>
                </a:cubicBezTo>
                <a:close/>
                <a:moveTo>
                  <a:pt x="3703903" y="1450844"/>
                </a:moveTo>
                <a:lnTo>
                  <a:pt x="3710377" y="1460555"/>
                </a:lnTo>
                <a:lnTo>
                  <a:pt x="3710377" y="1455160"/>
                </a:lnTo>
                <a:lnTo>
                  <a:pt x="3709298" y="1456239"/>
                </a:lnTo>
                <a:lnTo>
                  <a:pt x="3708219" y="1456239"/>
                </a:lnTo>
                <a:close/>
                <a:moveTo>
                  <a:pt x="9117484" y="1448874"/>
                </a:moveTo>
                <a:lnTo>
                  <a:pt x="9117484" y="1452111"/>
                </a:lnTo>
                <a:lnTo>
                  <a:pt x="9118563" y="1452111"/>
                </a:lnTo>
                <a:lnTo>
                  <a:pt x="9118563" y="1448874"/>
                </a:lnTo>
                <a:close/>
                <a:moveTo>
                  <a:pt x="6237790" y="1448148"/>
                </a:moveTo>
                <a:lnTo>
                  <a:pt x="6234553" y="1451385"/>
                </a:lnTo>
                <a:lnTo>
                  <a:pt x="6234553" y="1453543"/>
                </a:lnTo>
                <a:lnTo>
                  <a:pt x="6237790" y="1456780"/>
                </a:lnTo>
                <a:cubicBezTo>
                  <a:pt x="6240038" y="1454082"/>
                  <a:pt x="6241162" y="1451564"/>
                  <a:pt x="6241162" y="1449227"/>
                </a:cubicBezTo>
                <a:lnTo>
                  <a:pt x="6240083" y="1448148"/>
                </a:lnTo>
                <a:close/>
                <a:moveTo>
                  <a:pt x="6185323" y="1448148"/>
                </a:moveTo>
                <a:cubicBezTo>
                  <a:pt x="6181007" y="1448507"/>
                  <a:pt x="6178849" y="1449586"/>
                  <a:pt x="6178849" y="1451385"/>
                </a:cubicBezTo>
                <a:lnTo>
                  <a:pt x="6178849" y="1457859"/>
                </a:lnTo>
                <a:lnTo>
                  <a:pt x="6182086" y="1457859"/>
                </a:lnTo>
                <a:lnTo>
                  <a:pt x="6189774" y="1450306"/>
                </a:lnTo>
                <a:lnTo>
                  <a:pt x="6187616" y="1448148"/>
                </a:lnTo>
                <a:close/>
                <a:moveTo>
                  <a:pt x="33987" y="1447137"/>
                </a:moveTo>
                <a:lnTo>
                  <a:pt x="30750" y="1448216"/>
                </a:lnTo>
                <a:lnTo>
                  <a:pt x="30750" y="1449295"/>
                </a:lnTo>
                <a:lnTo>
                  <a:pt x="38303" y="1448216"/>
                </a:lnTo>
                <a:lnTo>
                  <a:pt x="38303" y="1447137"/>
                </a:lnTo>
                <a:close/>
                <a:moveTo>
                  <a:pt x="4277245" y="1446984"/>
                </a:moveTo>
                <a:lnTo>
                  <a:pt x="4277245" y="1449142"/>
                </a:lnTo>
                <a:lnTo>
                  <a:pt x="4278324" y="1449142"/>
                </a:lnTo>
                <a:lnTo>
                  <a:pt x="4278324" y="1446984"/>
                </a:lnTo>
                <a:close/>
                <a:moveTo>
                  <a:pt x="6765814" y="1446934"/>
                </a:moveTo>
                <a:lnTo>
                  <a:pt x="6765814" y="1448013"/>
                </a:lnTo>
                <a:lnTo>
                  <a:pt x="6768106" y="1448013"/>
                </a:lnTo>
                <a:lnTo>
                  <a:pt x="6768106" y="1446934"/>
                </a:lnTo>
                <a:close/>
                <a:moveTo>
                  <a:pt x="5259836" y="1446529"/>
                </a:moveTo>
                <a:lnTo>
                  <a:pt x="5258757" y="1447608"/>
                </a:lnTo>
                <a:lnTo>
                  <a:pt x="5258757" y="1448687"/>
                </a:lnTo>
                <a:lnTo>
                  <a:pt x="5260915" y="1450844"/>
                </a:lnTo>
                <a:lnTo>
                  <a:pt x="5264152" y="1450844"/>
                </a:lnTo>
                <a:lnTo>
                  <a:pt x="5264152" y="1447608"/>
                </a:lnTo>
                <a:close/>
                <a:moveTo>
                  <a:pt x="679220" y="1446528"/>
                </a:moveTo>
                <a:lnTo>
                  <a:pt x="685424" y="1455969"/>
                </a:lnTo>
                <a:lnTo>
                  <a:pt x="685424" y="1450709"/>
                </a:lnTo>
                <a:lnTo>
                  <a:pt x="684480" y="1451788"/>
                </a:lnTo>
                <a:lnTo>
                  <a:pt x="683401" y="1451788"/>
                </a:lnTo>
                <a:close/>
                <a:moveTo>
                  <a:pt x="6198541" y="1445990"/>
                </a:moveTo>
                <a:lnTo>
                  <a:pt x="6198541" y="1447068"/>
                </a:lnTo>
                <a:cubicBezTo>
                  <a:pt x="6199441" y="1450665"/>
                  <a:pt x="6200520" y="1452464"/>
                  <a:pt x="6201778" y="1452464"/>
                </a:cubicBezTo>
                <a:lnTo>
                  <a:pt x="6202857" y="1452464"/>
                </a:lnTo>
                <a:cubicBezTo>
                  <a:pt x="6202857" y="1448867"/>
                  <a:pt x="6201419" y="1446709"/>
                  <a:pt x="6198541" y="1445990"/>
                </a:cubicBezTo>
                <a:close/>
                <a:moveTo>
                  <a:pt x="3699587" y="1445449"/>
                </a:moveTo>
                <a:lnTo>
                  <a:pt x="3699587" y="1447607"/>
                </a:lnTo>
                <a:lnTo>
                  <a:pt x="3700666" y="1447607"/>
                </a:lnTo>
                <a:lnTo>
                  <a:pt x="3700666" y="1445449"/>
                </a:lnTo>
                <a:close/>
                <a:moveTo>
                  <a:pt x="8761966" y="1444642"/>
                </a:moveTo>
                <a:lnTo>
                  <a:pt x="8761966" y="1446934"/>
                </a:lnTo>
                <a:lnTo>
                  <a:pt x="8763045" y="1446934"/>
                </a:lnTo>
                <a:lnTo>
                  <a:pt x="8763045" y="1444642"/>
                </a:lnTo>
                <a:close/>
                <a:moveTo>
                  <a:pt x="4263218" y="1443747"/>
                </a:moveTo>
                <a:lnTo>
                  <a:pt x="4262139" y="1448064"/>
                </a:lnTo>
                <a:lnTo>
                  <a:pt x="4264297" y="1448064"/>
                </a:lnTo>
                <a:lnTo>
                  <a:pt x="4266455" y="1445905"/>
                </a:lnTo>
                <a:lnTo>
                  <a:pt x="4266455" y="1443747"/>
                </a:lnTo>
                <a:close/>
                <a:moveTo>
                  <a:pt x="8691291" y="1443562"/>
                </a:moveTo>
                <a:cubicBezTo>
                  <a:pt x="8689853" y="1443562"/>
                  <a:pt x="8689133" y="1444687"/>
                  <a:pt x="8689133" y="1446934"/>
                </a:cubicBezTo>
                <a:lnTo>
                  <a:pt x="8692370" y="1451250"/>
                </a:lnTo>
                <a:lnTo>
                  <a:pt x="8693449" y="1451250"/>
                </a:lnTo>
                <a:lnTo>
                  <a:pt x="8696686" y="1448013"/>
                </a:lnTo>
                <a:lnTo>
                  <a:pt x="8692370" y="1443562"/>
                </a:lnTo>
                <a:close/>
                <a:moveTo>
                  <a:pt x="674904" y="1441267"/>
                </a:moveTo>
                <a:lnTo>
                  <a:pt x="674904" y="1443425"/>
                </a:lnTo>
                <a:lnTo>
                  <a:pt x="675983" y="1443425"/>
                </a:lnTo>
                <a:lnTo>
                  <a:pt x="675983" y="1441267"/>
                </a:lnTo>
                <a:close/>
                <a:moveTo>
                  <a:pt x="5696818" y="1441134"/>
                </a:moveTo>
                <a:lnTo>
                  <a:pt x="5694660" y="1443292"/>
                </a:lnTo>
                <a:lnTo>
                  <a:pt x="5694660" y="1444371"/>
                </a:lnTo>
                <a:lnTo>
                  <a:pt x="5697897" y="1441134"/>
                </a:lnTo>
                <a:close/>
                <a:moveTo>
                  <a:pt x="5250125" y="1441134"/>
                </a:moveTo>
                <a:lnTo>
                  <a:pt x="5249046" y="1442213"/>
                </a:lnTo>
                <a:lnTo>
                  <a:pt x="5249046" y="1443292"/>
                </a:lnTo>
                <a:lnTo>
                  <a:pt x="5252283" y="1445450"/>
                </a:lnTo>
                <a:lnTo>
                  <a:pt x="5254441" y="1443292"/>
                </a:lnTo>
                <a:lnTo>
                  <a:pt x="5254441" y="1442213"/>
                </a:lnTo>
                <a:close/>
                <a:moveTo>
                  <a:pt x="3707140" y="1440999"/>
                </a:moveTo>
                <a:lnTo>
                  <a:pt x="3707140" y="1447607"/>
                </a:lnTo>
                <a:lnTo>
                  <a:pt x="3709298" y="1451923"/>
                </a:lnTo>
                <a:lnTo>
                  <a:pt x="3710377" y="1451923"/>
                </a:lnTo>
                <a:lnTo>
                  <a:pt x="3708219" y="1440999"/>
                </a:lnTo>
                <a:close/>
                <a:moveTo>
                  <a:pt x="6189774" y="1437493"/>
                </a:moveTo>
                <a:lnTo>
                  <a:pt x="6189774" y="1441809"/>
                </a:lnTo>
                <a:lnTo>
                  <a:pt x="6193011" y="1441809"/>
                </a:lnTo>
                <a:lnTo>
                  <a:pt x="6193011" y="1439651"/>
                </a:lnTo>
                <a:lnTo>
                  <a:pt x="6190853" y="1437493"/>
                </a:lnTo>
                <a:close/>
                <a:moveTo>
                  <a:pt x="8765203" y="1437089"/>
                </a:moveTo>
                <a:lnTo>
                  <a:pt x="8761966" y="1438168"/>
                </a:lnTo>
                <a:lnTo>
                  <a:pt x="8761966" y="1439246"/>
                </a:lnTo>
                <a:lnTo>
                  <a:pt x="8763045" y="1439246"/>
                </a:lnTo>
                <a:lnTo>
                  <a:pt x="8767361" y="1438168"/>
                </a:lnTo>
                <a:lnTo>
                  <a:pt x="8767361" y="1437089"/>
                </a:lnTo>
                <a:close/>
                <a:moveTo>
                  <a:pt x="682322" y="1437086"/>
                </a:moveTo>
                <a:lnTo>
                  <a:pt x="682322" y="1443425"/>
                </a:lnTo>
                <a:lnTo>
                  <a:pt x="684480" y="1447607"/>
                </a:lnTo>
                <a:lnTo>
                  <a:pt x="685424" y="1447607"/>
                </a:lnTo>
                <a:lnTo>
                  <a:pt x="683401" y="1437086"/>
                </a:lnTo>
                <a:close/>
                <a:moveTo>
                  <a:pt x="2084446" y="1436868"/>
                </a:moveTo>
                <a:cubicBezTo>
                  <a:pt x="2082289" y="1437498"/>
                  <a:pt x="2080491" y="1440060"/>
                  <a:pt x="2079051" y="1444556"/>
                </a:cubicBezTo>
                <a:lnTo>
                  <a:pt x="2083367" y="1447793"/>
                </a:lnTo>
                <a:lnTo>
                  <a:pt x="2088763" y="1442398"/>
                </a:lnTo>
                <a:lnTo>
                  <a:pt x="2088763" y="1441319"/>
                </a:lnTo>
                <a:close/>
                <a:moveTo>
                  <a:pt x="2644891" y="1436501"/>
                </a:moveTo>
                <a:lnTo>
                  <a:pt x="2661211" y="1444054"/>
                </a:lnTo>
                <a:lnTo>
                  <a:pt x="2667686" y="1441896"/>
                </a:lnTo>
                <a:lnTo>
                  <a:pt x="2674294" y="1441896"/>
                </a:lnTo>
                <a:cubicBezTo>
                  <a:pt x="2684364" y="1441896"/>
                  <a:pt x="2689401" y="1444818"/>
                  <a:pt x="2689401" y="1450663"/>
                </a:cubicBezTo>
                <a:cubicBezTo>
                  <a:pt x="2682206" y="1455518"/>
                  <a:pt x="2677891" y="1459115"/>
                  <a:pt x="2676453" y="1461453"/>
                </a:cubicBezTo>
                <a:lnTo>
                  <a:pt x="2676453" y="1462532"/>
                </a:lnTo>
                <a:lnTo>
                  <a:pt x="2678610" y="1475615"/>
                </a:lnTo>
                <a:lnTo>
                  <a:pt x="2676453" y="1482089"/>
                </a:lnTo>
                <a:lnTo>
                  <a:pt x="2678610" y="1490721"/>
                </a:lnTo>
                <a:lnTo>
                  <a:pt x="2678610" y="1491800"/>
                </a:lnTo>
                <a:lnTo>
                  <a:pt x="2675373" y="1497329"/>
                </a:lnTo>
                <a:cubicBezTo>
                  <a:pt x="2675554" y="1500387"/>
                  <a:pt x="2676993" y="1503264"/>
                  <a:pt x="2679690" y="1505962"/>
                </a:cubicBezTo>
                <a:lnTo>
                  <a:pt x="2688322" y="1503804"/>
                </a:lnTo>
                <a:lnTo>
                  <a:pt x="2694931" y="1503804"/>
                </a:lnTo>
                <a:lnTo>
                  <a:pt x="2702483" y="1507040"/>
                </a:lnTo>
                <a:lnTo>
                  <a:pt x="2702483" y="1504882"/>
                </a:lnTo>
                <a:lnTo>
                  <a:pt x="2703562" y="1505962"/>
                </a:lnTo>
                <a:lnTo>
                  <a:pt x="2704641" y="1505962"/>
                </a:lnTo>
                <a:lnTo>
                  <a:pt x="2705720" y="1504882"/>
                </a:lnTo>
                <a:lnTo>
                  <a:pt x="2706800" y="1504882"/>
                </a:lnTo>
                <a:lnTo>
                  <a:pt x="2711115" y="1505962"/>
                </a:lnTo>
                <a:lnTo>
                  <a:pt x="2712194" y="1505962"/>
                </a:lnTo>
                <a:cubicBezTo>
                  <a:pt x="2712194" y="1503804"/>
                  <a:pt x="2714757" y="1501286"/>
                  <a:pt x="2719882" y="1498409"/>
                </a:cubicBezTo>
                <a:cubicBezTo>
                  <a:pt x="2725817" y="1489867"/>
                  <a:pt x="2730852" y="1484067"/>
                  <a:pt x="2734989" y="1481010"/>
                </a:cubicBezTo>
                <a:cubicBezTo>
                  <a:pt x="2747846" y="1481010"/>
                  <a:pt x="2756164" y="1486449"/>
                  <a:pt x="2759941" y="1497329"/>
                </a:cubicBezTo>
                <a:lnTo>
                  <a:pt x="2761155" y="1498409"/>
                </a:lnTo>
                <a:lnTo>
                  <a:pt x="2761155" y="1500567"/>
                </a:lnTo>
                <a:lnTo>
                  <a:pt x="2758861" y="1500567"/>
                </a:lnTo>
                <a:lnTo>
                  <a:pt x="2758861" y="1502724"/>
                </a:lnTo>
                <a:lnTo>
                  <a:pt x="2759941" y="1501645"/>
                </a:lnTo>
                <a:lnTo>
                  <a:pt x="2763312" y="1501645"/>
                </a:lnTo>
                <a:lnTo>
                  <a:pt x="2770864" y="1509199"/>
                </a:lnTo>
                <a:lnTo>
                  <a:pt x="2766549" y="1513514"/>
                </a:lnTo>
                <a:lnTo>
                  <a:pt x="2764390" y="1513514"/>
                </a:lnTo>
                <a:lnTo>
                  <a:pt x="2761155" y="1511357"/>
                </a:lnTo>
                <a:cubicBezTo>
                  <a:pt x="2757826" y="1515763"/>
                  <a:pt x="2754545" y="1517965"/>
                  <a:pt x="2751308" y="1517965"/>
                </a:cubicBezTo>
                <a:lnTo>
                  <a:pt x="2743754" y="1512436"/>
                </a:lnTo>
                <a:lnTo>
                  <a:pt x="2743754" y="1510277"/>
                </a:lnTo>
                <a:lnTo>
                  <a:pt x="2737146" y="1510277"/>
                </a:lnTo>
                <a:cubicBezTo>
                  <a:pt x="2737146" y="1513155"/>
                  <a:pt x="2736427" y="1514594"/>
                  <a:pt x="2734989" y="1514594"/>
                </a:cubicBezTo>
                <a:lnTo>
                  <a:pt x="2717724" y="1514594"/>
                </a:lnTo>
                <a:lnTo>
                  <a:pt x="2711115" y="1512436"/>
                </a:lnTo>
                <a:cubicBezTo>
                  <a:pt x="2699605" y="1516842"/>
                  <a:pt x="2692008" y="1519045"/>
                  <a:pt x="2688322" y="1519045"/>
                </a:cubicBezTo>
                <a:lnTo>
                  <a:pt x="2680769" y="1516887"/>
                </a:lnTo>
                <a:lnTo>
                  <a:pt x="2679690" y="1517965"/>
                </a:lnTo>
                <a:lnTo>
                  <a:pt x="2680769" y="1523360"/>
                </a:lnTo>
                <a:lnTo>
                  <a:pt x="2680769" y="1524440"/>
                </a:lnTo>
                <a:cubicBezTo>
                  <a:pt x="2680769" y="1535679"/>
                  <a:pt x="2679330" y="1545795"/>
                  <a:pt x="2676453" y="1554786"/>
                </a:cubicBezTo>
                <a:lnTo>
                  <a:pt x="2677531" y="1562339"/>
                </a:lnTo>
                <a:lnTo>
                  <a:pt x="2675373" y="1568948"/>
                </a:lnTo>
                <a:cubicBezTo>
                  <a:pt x="2675373" y="1570746"/>
                  <a:pt x="2676812" y="1573264"/>
                  <a:pt x="2679690" y="1576501"/>
                </a:cubicBezTo>
                <a:lnTo>
                  <a:pt x="2679690" y="1577580"/>
                </a:lnTo>
                <a:lnTo>
                  <a:pt x="2674294" y="1588505"/>
                </a:lnTo>
                <a:lnTo>
                  <a:pt x="2675373" y="1588505"/>
                </a:lnTo>
                <a:lnTo>
                  <a:pt x="2685084" y="1585133"/>
                </a:lnTo>
                <a:lnTo>
                  <a:pt x="2688322" y="1585133"/>
                </a:lnTo>
                <a:cubicBezTo>
                  <a:pt x="2692547" y="1585133"/>
                  <a:pt x="2696908" y="1586617"/>
                  <a:pt x="2701405" y="1589584"/>
                </a:cubicBezTo>
                <a:lnTo>
                  <a:pt x="2704641" y="1589584"/>
                </a:lnTo>
                <a:cubicBezTo>
                  <a:pt x="2715881" y="1572230"/>
                  <a:pt x="2723838" y="1563553"/>
                  <a:pt x="2728515" y="1563553"/>
                </a:cubicBezTo>
                <a:lnTo>
                  <a:pt x="2726356" y="1558024"/>
                </a:lnTo>
                <a:lnTo>
                  <a:pt x="2729594" y="1555865"/>
                </a:lnTo>
                <a:lnTo>
                  <a:pt x="2743754" y="1570027"/>
                </a:lnTo>
                <a:cubicBezTo>
                  <a:pt x="2745194" y="1570027"/>
                  <a:pt x="2745914" y="1572185"/>
                  <a:pt x="2745914" y="1576501"/>
                </a:cubicBezTo>
                <a:lnTo>
                  <a:pt x="2762233" y="1585133"/>
                </a:lnTo>
                <a:cubicBezTo>
                  <a:pt x="2761155" y="1592417"/>
                  <a:pt x="2759311" y="1596058"/>
                  <a:pt x="2756702" y="1596058"/>
                </a:cubicBezTo>
                <a:lnTo>
                  <a:pt x="2745914" y="1596058"/>
                </a:lnTo>
                <a:lnTo>
                  <a:pt x="2741596" y="1594979"/>
                </a:lnTo>
                <a:lnTo>
                  <a:pt x="2740518" y="1596058"/>
                </a:lnTo>
                <a:lnTo>
                  <a:pt x="2739438" y="1596058"/>
                </a:lnTo>
                <a:cubicBezTo>
                  <a:pt x="2725143" y="1595339"/>
                  <a:pt x="2713543" y="1593900"/>
                  <a:pt x="2704641" y="1591742"/>
                </a:cubicBezTo>
                <a:lnTo>
                  <a:pt x="2694931" y="1594979"/>
                </a:lnTo>
                <a:lnTo>
                  <a:pt x="2686163" y="1594979"/>
                </a:lnTo>
                <a:lnTo>
                  <a:pt x="2681847" y="1590663"/>
                </a:lnTo>
                <a:lnTo>
                  <a:pt x="2675373" y="1592821"/>
                </a:lnTo>
                <a:lnTo>
                  <a:pt x="2676453" y="1593900"/>
                </a:lnTo>
                <a:lnTo>
                  <a:pt x="2676453" y="1594979"/>
                </a:lnTo>
                <a:lnTo>
                  <a:pt x="2675373" y="1603611"/>
                </a:lnTo>
                <a:cubicBezTo>
                  <a:pt x="2677531" y="1603971"/>
                  <a:pt x="2678610" y="1606893"/>
                  <a:pt x="2678610" y="1612378"/>
                </a:cubicBezTo>
                <a:lnTo>
                  <a:pt x="2678610" y="1636251"/>
                </a:lnTo>
                <a:cubicBezTo>
                  <a:pt x="2678610" y="1638769"/>
                  <a:pt x="2677171" y="1641646"/>
                  <a:pt x="2674294" y="1644883"/>
                </a:cubicBezTo>
                <a:lnTo>
                  <a:pt x="2679690" y="1662282"/>
                </a:lnTo>
                <a:lnTo>
                  <a:pt x="2679690" y="1664440"/>
                </a:lnTo>
                <a:lnTo>
                  <a:pt x="2676453" y="1668756"/>
                </a:lnTo>
                <a:lnTo>
                  <a:pt x="2676453" y="1671993"/>
                </a:lnTo>
                <a:cubicBezTo>
                  <a:pt x="2680049" y="1677298"/>
                  <a:pt x="2681847" y="1680400"/>
                  <a:pt x="2681847" y="1681299"/>
                </a:cubicBezTo>
                <a:lnTo>
                  <a:pt x="2677531" y="1685615"/>
                </a:lnTo>
                <a:lnTo>
                  <a:pt x="2672137" y="1684536"/>
                </a:lnTo>
                <a:lnTo>
                  <a:pt x="2664448" y="1685615"/>
                </a:lnTo>
                <a:lnTo>
                  <a:pt x="2661211" y="1682378"/>
                </a:lnTo>
                <a:lnTo>
                  <a:pt x="2659054" y="1682378"/>
                </a:lnTo>
                <a:lnTo>
                  <a:pt x="2642733" y="1683457"/>
                </a:lnTo>
                <a:lnTo>
                  <a:pt x="2637338" y="1682378"/>
                </a:lnTo>
                <a:lnTo>
                  <a:pt x="2630865" y="1683457"/>
                </a:lnTo>
                <a:lnTo>
                  <a:pt x="2628705" y="1681299"/>
                </a:lnTo>
                <a:lnTo>
                  <a:pt x="2623311" y="1684536"/>
                </a:lnTo>
                <a:lnTo>
                  <a:pt x="2619940" y="1683457"/>
                </a:lnTo>
                <a:lnTo>
                  <a:pt x="2612386" y="1684536"/>
                </a:lnTo>
                <a:lnTo>
                  <a:pt x="2606991" y="1682378"/>
                </a:lnTo>
                <a:lnTo>
                  <a:pt x="2596067" y="1683457"/>
                </a:lnTo>
                <a:lnTo>
                  <a:pt x="2590671" y="1682378"/>
                </a:lnTo>
                <a:lnTo>
                  <a:pt x="2585277" y="1685615"/>
                </a:lnTo>
                <a:lnTo>
                  <a:pt x="2576509" y="1685615"/>
                </a:lnTo>
                <a:lnTo>
                  <a:pt x="2568956" y="1681299"/>
                </a:lnTo>
                <a:lnTo>
                  <a:pt x="2562483" y="1684536"/>
                </a:lnTo>
                <a:lnTo>
                  <a:pt x="2560324" y="1682378"/>
                </a:lnTo>
                <a:lnTo>
                  <a:pt x="2560594" y="1680220"/>
                </a:lnTo>
                <a:lnTo>
                  <a:pt x="2568956" y="1677523"/>
                </a:lnTo>
                <a:lnTo>
                  <a:pt x="2580960" y="1677523"/>
                </a:lnTo>
                <a:lnTo>
                  <a:pt x="2587435" y="1679681"/>
                </a:lnTo>
                <a:lnTo>
                  <a:pt x="2597145" y="1677523"/>
                </a:lnTo>
                <a:lnTo>
                  <a:pt x="2600517" y="1677523"/>
                </a:lnTo>
                <a:lnTo>
                  <a:pt x="2609150" y="1679681"/>
                </a:lnTo>
                <a:lnTo>
                  <a:pt x="2611307" y="1679681"/>
                </a:lnTo>
                <a:lnTo>
                  <a:pt x="2619940" y="1677523"/>
                </a:lnTo>
                <a:lnTo>
                  <a:pt x="2628705" y="1677523"/>
                </a:lnTo>
                <a:lnTo>
                  <a:pt x="2628705" y="1676309"/>
                </a:lnTo>
                <a:lnTo>
                  <a:pt x="2627628" y="1670914"/>
                </a:lnTo>
                <a:lnTo>
                  <a:pt x="2628705" y="1664440"/>
                </a:lnTo>
                <a:lnTo>
                  <a:pt x="2628705" y="1660124"/>
                </a:lnTo>
                <a:lnTo>
                  <a:pt x="2627628" y="1653515"/>
                </a:lnTo>
                <a:lnTo>
                  <a:pt x="2628705" y="1652436"/>
                </a:lnTo>
                <a:lnTo>
                  <a:pt x="2628705" y="1651357"/>
                </a:lnTo>
                <a:lnTo>
                  <a:pt x="2626550" y="1642725"/>
                </a:lnTo>
                <a:cubicBezTo>
                  <a:pt x="2627986" y="1642725"/>
                  <a:pt x="2628705" y="1640567"/>
                  <a:pt x="2628705" y="1636251"/>
                </a:cubicBezTo>
                <a:lnTo>
                  <a:pt x="2630865" y="1636251"/>
                </a:lnTo>
                <a:lnTo>
                  <a:pt x="2629785" y="1635172"/>
                </a:lnTo>
                <a:lnTo>
                  <a:pt x="2629785" y="1621010"/>
                </a:lnTo>
                <a:lnTo>
                  <a:pt x="2628705" y="1616694"/>
                </a:lnTo>
                <a:lnTo>
                  <a:pt x="2629785" y="1615615"/>
                </a:lnTo>
                <a:cubicBezTo>
                  <a:pt x="2629785" y="1601858"/>
                  <a:pt x="2627223" y="1594979"/>
                  <a:pt x="2622098" y="1594979"/>
                </a:cubicBezTo>
                <a:lnTo>
                  <a:pt x="2615623" y="1596058"/>
                </a:lnTo>
                <a:cubicBezTo>
                  <a:pt x="2613644" y="1596058"/>
                  <a:pt x="2611847" y="1594260"/>
                  <a:pt x="2610228" y="1590663"/>
                </a:cubicBezTo>
                <a:lnTo>
                  <a:pt x="2611307" y="1589584"/>
                </a:lnTo>
                <a:lnTo>
                  <a:pt x="2612386" y="1589584"/>
                </a:lnTo>
                <a:lnTo>
                  <a:pt x="2614545" y="1591742"/>
                </a:lnTo>
                <a:lnTo>
                  <a:pt x="2621018" y="1587426"/>
                </a:lnTo>
                <a:lnTo>
                  <a:pt x="2624390" y="1588505"/>
                </a:lnTo>
                <a:lnTo>
                  <a:pt x="2630865" y="1585133"/>
                </a:lnTo>
                <a:lnTo>
                  <a:pt x="2627628" y="1578659"/>
                </a:lnTo>
                <a:lnTo>
                  <a:pt x="2630865" y="1574343"/>
                </a:lnTo>
                <a:lnTo>
                  <a:pt x="2630865" y="1576501"/>
                </a:lnTo>
                <a:lnTo>
                  <a:pt x="2631944" y="1576501"/>
                </a:lnTo>
                <a:lnTo>
                  <a:pt x="2631944" y="1574343"/>
                </a:lnTo>
                <a:lnTo>
                  <a:pt x="2628705" y="1571106"/>
                </a:lnTo>
                <a:lnTo>
                  <a:pt x="2628705" y="1560181"/>
                </a:lnTo>
                <a:cubicBezTo>
                  <a:pt x="2628705" y="1558743"/>
                  <a:pt x="2630865" y="1557304"/>
                  <a:pt x="2635180" y="1555865"/>
                </a:cubicBezTo>
                <a:lnTo>
                  <a:pt x="2635180" y="1553707"/>
                </a:lnTo>
                <a:lnTo>
                  <a:pt x="2628705" y="1549391"/>
                </a:lnTo>
                <a:lnTo>
                  <a:pt x="2627628" y="1543996"/>
                </a:lnTo>
                <a:lnTo>
                  <a:pt x="2628705" y="1531993"/>
                </a:lnTo>
                <a:lnTo>
                  <a:pt x="2628705" y="1529835"/>
                </a:lnTo>
                <a:cubicBezTo>
                  <a:pt x="2628705" y="1519674"/>
                  <a:pt x="2627267" y="1514594"/>
                  <a:pt x="2624390" y="1514594"/>
                </a:cubicBezTo>
                <a:lnTo>
                  <a:pt x="2602675" y="1514594"/>
                </a:lnTo>
                <a:lnTo>
                  <a:pt x="2594987" y="1513514"/>
                </a:lnTo>
                <a:lnTo>
                  <a:pt x="2585277" y="1523360"/>
                </a:lnTo>
                <a:cubicBezTo>
                  <a:pt x="2583118" y="1531093"/>
                  <a:pt x="2576960" y="1539770"/>
                  <a:pt x="2566798" y="1549391"/>
                </a:cubicBezTo>
                <a:cubicBezTo>
                  <a:pt x="2563741" y="1560631"/>
                  <a:pt x="2554345" y="1571826"/>
                  <a:pt x="2538610" y="1582975"/>
                </a:cubicBezTo>
                <a:lnTo>
                  <a:pt x="2525526" y="1594979"/>
                </a:lnTo>
                <a:lnTo>
                  <a:pt x="2523369" y="1594979"/>
                </a:lnTo>
                <a:lnTo>
                  <a:pt x="2521210" y="1587426"/>
                </a:lnTo>
                <a:lnTo>
                  <a:pt x="2521210" y="1586347"/>
                </a:lnTo>
                <a:cubicBezTo>
                  <a:pt x="2521210" y="1582301"/>
                  <a:pt x="2524852" y="1575063"/>
                  <a:pt x="2532135" y="1564632"/>
                </a:cubicBezTo>
                <a:lnTo>
                  <a:pt x="2530921" y="1558024"/>
                </a:lnTo>
                <a:cubicBezTo>
                  <a:pt x="2533529" y="1549032"/>
                  <a:pt x="2536451" y="1542153"/>
                  <a:pt x="2539688" y="1537388"/>
                </a:cubicBezTo>
                <a:lnTo>
                  <a:pt x="2537530" y="1534150"/>
                </a:lnTo>
                <a:lnTo>
                  <a:pt x="2537530" y="1530913"/>
                </a:lnTo>
                <a:lnTo>
                  <a:pt x="2546163" y="1517965"/>
                </a:lnTo>
                <a:lnTo>
                  <a:pt x="2545084" y="1505962"/>
                </a:lnTo>
                <a:lnTo>
                  <a:pt x="2549400" y="1475615"/>
                </a:lnTo>
                <a:lnTo>
                  <a:pt x="2549400" y="1469006"/>
                </a:lnTo>
                <a:lnTo>
                  <a:pt x="2547242" y="1460374"/>
                </a:lnTo>
                <a:lnTo>
                  <a:pt x="2547242" y="1458216"/>
                </a:lnTo>
                <a:cubicBezTo>
                  <a:pt x="2549040" y="1455158"/>
                  <a:pt x="2551603" y="1453000"/>
                  <a:pt x="2554930" y="1451742"/>
                </a:cubicBezTo>
                <a:cubicBezTo>
                  <a:pt x="2560324" y="1451742"/>
                  <a:pt x="2565719" y="1455339"/>
                  <a:pt x="2571114" y="1462532"/>
                </a:cubicBezTo>
                <a:lnTo>
                  <a:pt x="2572194" y="1462532"/>
                </a:lnTo>
                <a:lnTo>
                  <a:pt x="2577724" y="1459295"/>
                </a:lnTo>
                <a:lnTo>
                  <a:pt x="2613465" y="1471299"/>
                </a:lnTo>
                <a:lnTo>
                  <a:pt x="2613465" y="1475615"/>
                </a:lnTo>
                <a:cubicBezTo>
                  <a:pt x="2610948" y="1479931"/>
                  <a:pt x="2608790" y="1482089"/>
                  <a:pt x="2606991" y="1482089"/>
                </a:cubicBezTo>
                <a:lnTo>
                  <a:pt x="2601597" y="1481010"/>
                </a:lnTo>
                <a:cubicBezTo>
                  <a:pt x="2601597" y="1482089"/>
                  <a:pt x="2600114" y="1483168"/>
                  <a:pt x="2597145" y="1484247"/>
                </a:cubicBezTo>
                <a:lnTo>
                  <a:pt x="2597145" y="1486405"/>
                </a:lnTo>
                <a:lnTo>
                  <a:pt x="2596067" y="1507040"/>
                </a:lnTo>
                <a:lnTo>
                  <a:pt x="2597145" y="1508119"/>
                </a:lnTo>
                <a:lnTo>
                  <a:pt x="2601597" y="1507040"/>
                </a:lnTo>
                <a:lnTo>
                  <a:pt x="2612386" y="1508119"/>
                </a:lnTo>
                <a:cubicBezTo>
                  <a:pt x="2623266" y="1507580"/>
                  <a:pt x="2628705" y="1506501"/>
                  <a:pt x="2628705" y="1504882"/>
                </a:cubicBezTo>
                <a:lnTo>
                  <a:pt x="2628705" y="1503804"/>
                </a:lnTo>
                <a:lnTo>
                  <a:pt x="2626550" y="1497329"/>
                </a:lnTo>
                <a:lnTo>
                  <a:pt x="2627628" y="1487484"/>
                </a:lnTo>
                <a:lnTo>
                  <a:pt x="2624390" y="1476694"/>
                </a:lnTo>
                <a:lnTo>
                  <a:pt x="2627628" y="1456058"/>
                </a:lnTo>
                <a:lnTo>
                  <a:pt x="2622098" y="1447291"/>
                </a:lnTo>
                <a:lnTo>
                  <a:pt x="2622098" y="1446212"/>
                </a:lnTo>
                <a:cubicBezTo>
                  <a:pt x="2622098" y="1439738"/>
                  <a:pt x="2629695" y="1436501"/>
                  <a:pt x="2644891" y="1436501"/>
                </a:cubicBezTo>
                <a:close/>
                <a:moveTo>
                  <a:pt x="4106358" y="1436194"/>
                </a:moveTo>
                <a:lnTo>
                  <a:pt x="4104200" y="1439432"/>
                </a:lnTo>
                <a:lnTo>
                  <a:pt x="4104200" y="1440510"/>
                </a:lnTo>
                <a:lnTo>
                  <a:pt x="4108516" y="1440510"/>
                </a:lnTo>
                <a:lnTo>
                  <a:pt x="4110674" y="1438352"/>
                </a:lnTo>
                <a:lnTo>
                  <a:pt x="4110674" y="1437274"/>
                </a:lnTo>
                <a:close/>
                <a:moveTo>
                  <a:pt x="6774715" y="1434795"/>
                </a:moveTo>
                <a:lnTo>
                  <a:pt x="6774715" y="1440325"/>
                </a:lnTo>
                <a:lnTo>
                  <a:pt x="6775794" y="1440325"/>
                </a:lnTo>
                <a:lnTo>
                  <a:pt x="6777952" y="1438167"/>
                </a:lnTo>
                <a:lnTo>
                  <a:pt x="6777952" y="1437088"/>
                </a:lnTo>
                <a:lnTo>
                  <a:pt x="6775794" y="1434795"/>
                </a:lnTo>
                <a:close/>
                <a:moveTo>
                  <a:pt x="198402" y="1434324"/>
                </a:moveTo>
                <a:lnTo>
                  <a:pt x="198402" y="1435403"/>
                </a:lnTo>
                <a:lnTo>
                  <a:pt x="201503" y="1436482"/>
                </a:lnTo>
                <a:lnTo>
                  <a:pt x="201503" y="1434324"/>
                </a:lnTo>
                <a:close/>
                <a:moveTo>
                  <a:pt x="37224" y="1434324"/>
                </a:moveTo>
                <a:cubicBezTo>
                  <a:pt x="33987" y="1437111"/>
                  <a:pt x="31470" y="1438505"/>
                  <a:pt x="29672" y="1438505"/>
                </a:cubicBezTo>
                <a:lnTo>
                  <a:pt x="29672" y="1439584"/>
                </a:lnTo>
                <a:lnTo>
                  <a:pt x="30750" y="1439584"/>
                </a:lnTo>
                <a:cubicBezTo>
                  <a:pt x="35427" y="1437785"/>
                  <a:pt x="37944" y="1436032"/>
                  <a:pt x="38303" y="1434324"/>
                </a:cubicBezTo>
                <a:close/>
                <a:moveTo>
                  <a:pt x="1233141" y="1433984"/>
                </a:moveTo>
                <a:cubicBezTo>
                  <a:pt x="1230262" y="1435063"/>
                  <a:pt x="1228823" y="1436187"/>
                  <a:pt x="1228823" y="1437356"/>
                </a:cubicBezTo>
                <a:lnTo>
                  <a:pt x="1233141" y="1436142"/>
                </a:lnTo>
                <a:close/>
                <a:moveTo>
                  <a:pt x="8765203" y="1433852"/>
                </a:moveTo>
                <a:lnTo>
                  <a:pt x="8765203" y="1436009"/>
                </a:lnTo>
                <a:lnTo>
                  <a:pt x="8766282" y="1436009"/>
                </a:lnTo>
                <a:lnTo>
                  <a:pt x="8766282" y="1433852"/>
                </a:lnTo>
                <a:close/>
                <a:moveTo>
                  <a:pt x="4078438" y="1432958"/>
                </a:moveTo>
                <a:lnTo>
                  <a:pt x="4078438" y="1437274"/>
                </a:lnTo>
                <a:lnTo>
                  <a:pt x="4079517" y="1437274"/>
                </a:lnTo>
                <a:lnTo>
                  <a:pt x="4079517" y="1432958"/>
                </a:lnTo>
                <a:close/>
                <a:moveTo>
                  <a:pt x="9288776" y="1432554"/>
                </a:moveTo>
                <a:lnTo>
                  <a:pt x="9288776" y="1433633"/>
                </a:lnTo>
                <a:lnTo>
                  <a:pt x="9290934" y="1435791"/>
                </a:lnTo>
                <a:lnTo>
                  <a:pt x="9290934" y="1434712"/>
                </a:lnTo>
                <a:close/>
                <a:moveTo>
                  <a:pt x="4647464" y="1432427"/>
                </a:moveTo>
                <a:cubicBezTo>
                  <a:pt x="4643058" y="1432787"/>
                  <a:pt x="4640855" y="1433911"/>
                  <a:pt x="4640855" y="1435799"/>
                </a:cubicBezTo>
                <a:lnTo>
                  <a:pt x="4640855" y="1439036"/>
                </a:lnTo>
                <a:lnTo>
                  <a:pt x="4643013" y="1441194"/>
                </a:lnTo>
                <a:lnTo>
                  <a:pt x="4644092" y="1441194"/>
                </a:lnTo>
                <a:cubicBezTo>
                  <a:pt x="4646340" y="1440475"/>
                  <a:pt x="4647464" y="1438272"/>
                  <a:pt x="4647464" y="1434585"/>
                </a:cubicBezTo>
                <a:close/>
                <a:moveTo>
                  <a:pt x="3544615" y="1432366"/>
                </a:moveTo>
                <a:lnTo>
                  <a:pt x="3544615" y="1434524"/>
                </a:lnTo>
                <a:lnTo>
                  <a:pt x="3545694" y="1434524"/>
                </a:lnTo>
                <a:lnTo>
                  <a:pt x="3545694" y="1432366"/>
                </a:lnTo>
                <a:close/>
                <a:moveTo>
                  <a:pt x="1238670" y="1431826"/>
                </a:moveTo>
                <a:lnTo>
                  <a:pt x="1238670" y="1432905"/>
                </a:lnTo>
                <a:lnTo>
                  <a:pt x="1240827" y="1432905"/>
                </a:lnTo>
                <a:lnTo>
                  <a:pt x="1240827" y="1431826"/>
                </a:lnTo>
                <a:close/>
                <a:moveTo>
                  <a:pt x="4670528" y="1431079"/>
                </a:moveTo>
                <a:lnTo>
                  <a:pt x="4670528" y="1433237"/>
                </a:lnTo>
                <a:lnTo>
                  <a:pt x="4671607" y="1433237"/>
                </a:lnTo>
                <a:lnTo>
                  <a:pt x="4671607" y="1431079"/>
                </a:lnTo>
                <a:close/>
                <a:moveTo>
                  <a:pt x="1235433" y="1429668"/>
                </a:moveTo>
                <a:lnTo>
                  <a:pt x="1235433" y="1431826"/>
                </a:lnTo>
                <a:lnTo>
                  <a:pt x="1237591" y="1431826"/>
                </a:lnTo>
                <a:close/>
                <a:moveTo>
                  <a:pt x="1183910" y="1429668"/>
                </a:moveTo>
                <a:lnTo>
                  <a:pt x="1183910" y="1430747"/>
                </a:lnTo>
                <a:lnTo>
                  <a:pt x="1186203" y="1430747"/>
                </a:lnTo>
                <a:lnTo>
                  <a:pt x="1186203" y="1429668"/>
                </a:lnTo>
                <a:close/>
                <a:moveTo>
                  <a:pt x="589661" y="1428589"/>
                </a:moveTo>
                <a:lnTo>
                  <a:pt x="589661" y="1430747"/>
                </a:lnTo>
                <a:lnTo>
                  <a:pt x="591685" y="1430747"/>
                </a:lnTo>
                <a:close/>
                <a:moveTo>
                  <a:pt x="4627772" y="1428111"/>
                </a:moveTo>
                <a:lnTo>
                  <a:pt x="4627772" y="1429191"/>
                </a:lnTo>
                <a:lnTo>
                  <a:pt x="4629930" y="1429191"/>
                </a:lnTo>
                <a:lnTo>
                  <a:pt x="4629930" y="1428111"/>
                </a:lnTo>
                <a:close/>
                <a:moveTo>
                  <a:pt x="8629384" y="1427377"/>
                </a:moveTo>
                <a:lnTo>
                  <a:pt x="8629384" y="1428457"/>
                </a:lnTo>
                <a:lnTo>
                  <a:pt x="8631542" y="1428457"/>
                </a:lnTo>
                <a:lnTo>
                  <a:pt x="8631542" y="1427377"/>
                </a:lnTo>
                <a:close/>
                <a:moveTo>
                  <a:pt x="4773572" y="1427302"/>
                </a:moveTo>
                <a:lnTo>
                  <a:pt x="4773572" y="1428111"/>
                </a:lnTo>
                <a:lnTo>
                  <a:pt x="4773168" y="1427707"/>
                </a:lnTo>
                <a:close/>
                <a:moveTo>
                  <a:pt x="4727445" y="1427032"/>
                </a:moveTo>
                <a:lnTo>
                  <a:pt x="4727445" y="1429191"/>
                </a:lnTo>
                <a:lnTo>
                  <a:pt x="4729738" y="1431348"/>
                </a:lnTo>
                <a:lnTo>
                  <a:pt x="4730817" y="1431348"/>
                </a:lnTo>
                <a:lnTo>
                  <a:pt x="4730817" y="1427032"/>
                </a:lnTo>
                <a:close/>
                <a:moveTo>
                  <a:pt x="4561953" y="1426358"/>
                </a:moveTo>
                <a:lnTo>
                  <a:pt x="4567348" y="1426358"/>
                </a:lnTo>
                <a:cubicBezTo>
                  <a:pt x="4569596" y="1426358"/>
                  <a:pt x="4572923" y="1427122"/>
                  <a:pt x="4577329" y="1428651"/>
                </a:cubicBezTo>
                <a:lnTo>
                  <a:pt x="4588254" y="1426358"/>
                </a:lnTo>
                <a:lnTo>
                  <a:pt x="4593784" y="1426358"/>
                </a:lnTo>
                <a:lnTo>
                  <a:pt x="4595942" y="1427572"/>
                </a:lnTo>
                <a:lnTo>
                  <a:pt x="4595942" y="1428111"/>
                </a:lnTo>
                <a:lnTo>
                  <a:pt x="4592570" y="1428111"/>
                </a:lnTo>
                <a:lnTo>
                  <a:pt x="4592570" y="1430000"/>
                </a:lnTo>
                <a:lnTo>
                  <a:pt x="4594863" y="1430000"/>
                </a:lnTo>
                <a:lnTo>
                  <a:pt x="4595942" y="1428111"/>
                </a:lnTo>
                <a:lnTo>
                  <a:pt x="4597021" y="1428111"/>
                </a:lnTo>
                <a:cubicBezTo>
                  <a:pt x="4601247" y="1428111"/>
                  <a:pt x="4605248" y="1429235"/>
                  <a:pt x="4609025" y="1431483"/>
                </a:cubicBezTo>
                <a:lnTo>
                  <a:pt x="4607946" y="1432022"/>
                </a:lnTo>
                <a:lnTo>
                  <a:pt x="4604709" y="1431483"/>
                </a:lnTo>
                <a:cubicBezTo>
                  <a:pt x="4598864" y="1433731"/>
                  <a:pt x="4593738" y="1434855"/>
                  <a:pt x="4589333" y="1434855"/>
                </a:cubicBezTo>
                <a:cubicBezTo>
                  <a:pt x="4589333" y="1433866"/>
                  <a:pt x="4585691" y="1433101"/>
                  <a:pt x="4578408" y="1432562"/>
                </a:cubicBezTo>
                <a:lnTo>
                  <a:pt x="4563032" y="1432562"/>
                </a:lnTo>
                <a:lnTo>
                  <a:pt x="4558581" y="1430404"/>
                </a:lnTo>
                <a:lnTo>
                  <a:pt x="4558581" y="1428111"/>
                </a:lnTo>
                <a:close/>
                <a:moveTo>
                  <a:pt x="8626012" y="1426164"/>
                </a:moveTo>
                <a:lnTo>
                  <a:pt x="8621696" y="1430614"/>
                </a:lnTo>
                <a:lnTo>
                  <a:pt x="8611985" y="1428457"/>
                </a:lnTo>
                <a:lnTo>
                  <a:pt x="8608748" y="1429536"/>
                </a:lnTo>
                <a:lnTo>
                  <a:pt x="8608748" y="1430614"/>
                </a:lnTo>
                <a:lnTo>
                  <a:pt x="8610906" y="1430614"/>
                </a:lnTo>
                <a:lnTo>
                  <a:pt x="8611985" y="1429536"/>
                </a:lnTo>
                <a:lnTo>
                  <a:pt x="8613064" y="1429536"/>
                </a:lnTo>
                <a:lnTo>
                  <a:pt x="8618459" y="1431694"/>
                </a:lnTo>
                <a:lnTo>
                  <a:pt x="8617380" y="1438168"/>
                </a:lnTo>
                <a:lnTo>
                  <a:pt x="8617380" y="1443562"/>
                </a:lnTo>
                <a:lnTo>
                  <a:pt x="8618459" y="1443562"/>
                </a:lnTo>
                <a:cubicBezTo>
                  <a:pt x="8618459" y="1434751"/>
                  <a:pt x="8621740" y="1429356"/>
                  <a:pt x="8628304" y="1427377"/>
                </a:cubicBezTo>
                <a:lnTo>
                  <a:pt x="8628304" y="1426164"/>
                </a:lnTo>
                <a:close/>
                <a:moveTo>
                  <a:pt x="7678809" y="1426164"/>
                </a:moveTo>
                <a:lnTo>
                  <a:pt x="7676651" y="1433851"/>
                </a:lnTo>
                <a:lnTo>
                  <a:pt x="7676651" y="1434930"/>
                </a:lnTo>
                <a:lnTo>
                  <a:pt x="7680967" y="1434930"/>
                </a:lnTo>
                <a:lnTo>
                  <a:pt x="7682046" y="1431693"/>
                </a:lnTo>
                <a:lnTo>
                  <a:pt x="7680967" y="1426164"/>
                </a:lnTo>
                <a:close/>
                <a:moveTo>
                  <a:pt x="9278930" y="1426080"/>
                </a:moveTo>
                <a:lnTo>
                  <a:pt x="9278930" y="1428238"/>
                </a:lnTo>
                <a:lnTo>
                  <a:pt x="9280009" y="1428238"/>
                </a:lnTo>
                <a:lnTo>
                  <a:pt x="9280009" y="1426080"/>
                </a:lnTo>
                <a:close/>
                <a:moveTo>
                  <a:pt x="8691291" y="1425085"/>
                </a:moveTo>
                <a:lnTo>
                  <a:pt x="8692370" y="1428457"/>
                </a:lnTo>
                <a:lnTo>
                  <a:pt x="8693449" y="1428457"/>
                </a:lnTo>
                <a:lnTo>
                  <a:pt x="8693449" y="1425085"/>
                </a:lnTo>
                <a:close/>
                <a:moveTo>
                  <a:pt x="8619538" y="1425085"/>
                </a:moveTo>
                <a:lnTo>
                  <a:pt x="8619538" y="1427377"/>
                </a:lnTo>
                <a:lnTo>
                  <a:pt x="8620617" y="1427377"/>
                </a:lnTo>
                <a:lnTo>
                  <a:pt x="8620617" y="1425085"/>
                </a:lnTo>
                <a:close/>
                <a:moveTo>
                  <a:pt x="5117138" y="1424949"/>
                </a:moveTo>
                <a:lnTo>
                  <a:pt x="5117138" y="1427106"/>
                </a:lnTo>
                <a:lnTo>
                  <a:pt x="5119296" y="1429264"/>
                </a:lnTo>
                <a:lnTo>
                  <a:pt x="5119296" y="1427106"/>
                </a:lnTo>
                <a:close/>
                <a:moveTo>
                  <a:pt x="1652860" y="1423734"/>
                </a:moveTo>
                <a:lnTo>
                  <a:pt x="1652860" y="1427106"/>
                </a:lnTo>
                <a:lnTo>
                  <a:pt x="1655017" y="1427106"/>
                </a:lnTo>
                <a:lnTo>
                  <a:pt x="1657310" y="1424813"/>
                </a:lnTo>
                <a:close/>
                <a:moveTo>
                  <a:pt x="98458" y="1423534"/>
                </a:moveTo>
                <a:lnTo>
                  <a:pt x="98458" y="1424612"/>
                </a:lnTo>
                <a:lnTo>
                  <a:pt x="103853" y="1425692"/>
                </a:lnTo>
                <a:lnTo>
                  <a:pt x="104933" y="1425692"/>
                </a:lnTo>
                <a:lnTo>
                  <a:pt x="104933" y="1424612"/>
                </a:lnTo>
                <a:lnTo>
                  <a:pt x="100616" y="1423534"/>
                </a:lnTo>
                <a:close/>
                <a:moveTo>
                  <a:pt x="8761966" y="1422927"/>
                </a:moveTo>
                <a:lnTo>
                  <a:pt x="8761966" y="1425085"/>
                </a:lnTo>
                <a:lnTo>
                  <a:pt x="8763045" y="1425085"/>
                </a:lnTo>
                <a:lnTo>
                  <a:pt x="8763045" y="1422927"/>
                </a:lnTo>
                <a:close/>
                <a:moveTo>
                  <a:pt x="5226387" y="1422791"/>
                </a:moveTo>
                <a:lnTo>
                  <a:pt x="5224229" y="1424949"/>
                </a:lnTo>
                <a:lnTo>
                  <a:pt x="5224229" y="1430344"/>
                </a:lnTo>
                <a:lnTo>
                  <a:pt x="5238256" y="1433581"/>
                </a:lnTo>
                <a:lnTo>
                  <a:pt x="5237177" y="1437896"/>
                </a:lnTo>
                <a:lnTo>
                  <a:pt x="5237177" y="1442213"/>
                </a:lnTo>
                <a:lnTo>
                  <a:pt x="5238256" y="1442213"/>
                </a:lnTo>
                <a:cubicBezTo>
                  <a:pt x="5238256" y="1438077"/>
                  <a:pt x="5239335" y="1434840"/>
                  <a:pt x="5241493" y="1432502"/>
                </a:cubicBezTo>
                <a:lnTo>
                  <a:pt x="5241493" y="1430344"/>
                </a:lnTo>
                <a:cubicBezTo>
                  <a:pt x="5238076" y="1430344"/>
                  <a:pt x="5234839" y="1427826"/>
                  <a:pt x="5231782" y="1422791"/>
                </a:cubicBezTo>
                <a:close/>
                <a:moveTo>
                  <a:pt x="95221" y="1422454"/>
                </a:moveTo>
                <a:lnTo>
                  <a:pt x="95221" y="1425692"/>
                </a:lnTo>
                <a:lnTo>
                  <a:pt x="96300" y="1425692"/>
                </a:lnTo>
                <a:lnTo>
                  <a:pt x="96300" y="1422454"/>
                </a:lnTo>
                <a:close/>
                <a:moveTo>
                  <a:pt x="4103121" y="1421223"/>
                </a:moveTo>
                <a:lnTo>
                  <a:pt x="4100963" y="1423381"/>
                </a:lnTo>
                <a:lnTo>
                  <a:pt x="4103121" y="1423381"/>
                </a:lnTo>
                <a:lnTo>
                  <a:pt x="4105279" y="1421223"/>
                </a:lnTo>
                <a:close/>
                <a:moveTo>
                  <a:pt x="4071964" y="1421223"/>
                </a:moveTo>
                <a:lnTo>
                  <a:pt x="4071964" y="1423381"/>
                </a:lnTo>
                <a:lnTo>
                  <a:pt x="4075201" y="1425539"/>
                </a:lnTo>
                <a:lnTo>
                  <a:pt x="4075201" y="1424460"/>
                </a:lnTo>
                <a:cubicBezTo>
                  <a:pt x="4073763" y="1424460"/>
                  <a:pt x="4073043" y="1423381"/>
                  <a:pt x="4073043" y="1421223"/>
                </a:cubicBezTo>
                <a:close/>
                <a:moveTo>
                  <a:pt x="3603151" y="1420498"/>
                </a:moveTo>
                <a:lnTo>
                  <a:pt x="3603151" y="1421576"/>
                </a:lnTo>
                <a:cubicBezTo>
                  <a:pt x="3604230" y="1424454"/>
                  <a:pt x="3605309" y="1425892"/>
                  <a:pt x="3606388" y="1425892"/>
                </a:cubicBezTo>
                <a:lnTo>
                  <a:pt x="3607467" y="1425892"/>
                </a:lnTo>
                <a:lnTo>
                  <a:pt x="3604230" y="1420498"/>
                </a:lnTo>
                <a:close/>
                <a:moveTo>
                  <a:pt x="209056" y="1420297"/>
                </a:moveTo>
                <a:lnTo>
                  <a:pt x="206898" y="1422454"/>
                </a:lnTo>
                <a:lnTo>
                  <a:pt x="206898" y="1423534"/>
                </a:lnTo>
                <a:lnTo>
                  <a:pt x="211214" y="1423534"/>
                </a:lnTo>
                <a:lnTo>
                  <a:pt x="211214" y="1420297"/>
                </a:lnTo>
                <a:close/>
                <a:moveTo>
                  <a:pt x="111407" y="1420297"/>
                </a:moveTo>
                <a:lnTo>
                  <a:pt x="106011" y="1422454"/>
                </a:lnTo>
                <a:lnTo>
                  <a:pt x="106011" y="1424612"/>
                </a:lnTo>
                <a:lnTo>
                  <a:pt x="112485" y="1421376"/>
                </a:lnTo>
                <a:lnTo>
                  <a:pt x="112485" y="1420297"/>
                </a:lnTo>
                <a:close/>
                <a:moveTo>
                  <a:pt x="95221" y="1420297"/>
                </a:moveTo>
                <a:lnTo>
                  <a:pt x="95221" y="1421376"/>
                </a:lnTo>
                <a:lnTo>
                  <a:pt x="98458" y="1421376"/>
                </a:lnTo>
                <a:lnTo>
                  <a:pt x="98458" y="1420297"/>
                </a:lnTo>
                <a:close/>
                <a:moveTo>
                  <a:pt x="3071081" y="1419688"/>
                </a:moveTo>
                <a:lnTo>
                  <a:pt x="3071081" y="1424004"/>
                </a:lnTo>
                <a:lnTo>
                  <a:pt x="3072160" y="1424004"/>
                </a:lnTo>
                <a:lnTo>
                  <a:pt x="3072160" y="1419688"/>
                </a:lnTo>
                <a:close/>
                <a:moveTo>
                  <a:pt x="9274614" y="1419606"/>
                </a:moveTo>
                <a:lnTo>
                  <a:pt x="9272456" y="1421765"/>
                </a:lnTo>
                <a:lnTo>
                  <a:pt x="9272456" y="1425001"/>
                </a:lnTo>
                <a:lnTo>
                  <a:pt x="9274614" y="1425001"/>
                </a:lnTo>
                <a:lnTo>
                  <a:pt x="9275693" y="1419606"/>
                </a:lnTo>
                <a:close/>
                <a:moveTo>
                  <a:pt x="2189650" y="1419604"/>
                </a:moveTo>
                <a:lnTo>
                  <a:pt x="2189650" y="1420683"/>
                </a:lnTo>
                <a:lnTo>
                  <a:pt x="2192887" y="1420683"/>
                </a:lnTo>
                <a:lnTo>
                  <a:pt x="2192887" y="1419604"/>
                </a:lnTo>
                <a:close/>
                <a:moveTo>
                  <a:pt x="3751649" y="1418339"/>
                </a:moveTo>
                <a:lnTo>
                  <a:pt x="3751649" y="1421576"/>
                </a:lnTo>
                <a:lnTo>
                  <a:pt x="3752728" y="1421576"/>
                </a:lnTo>
                <a:lnTo>
                  <a:pt x="3752728" y="1418339"/>
                </a:lnTo>
                <a:close/>
                <a:moveTo>
                  <a:pt x="48014" y="1418139"/>
                </a:moveTo>
                <a:cubicBezTo>
                  <a:pt x="46756" y="1418139"/>
                  <a:pt x="44238" y="1422454"/>
                  <a:pt x="40462" y="1431087"/>
                </a:cubicBezTo>
                <a:lnTo>
                  <a:pt x="40462" y="1432165"/>
                </a:lnTo>
                <a:lnTo>
                  <a:pt x="41540" y="1432165"/>
                </a:lnTo>
                <a:cubicBezTo>
                  <a:pt x="43159" y="1426591"/>
                  <a:pt x="45677" y="1421915"/>
                  <a:pt x="49093" y="1418139"/>
                </a:cubicBezTo>
                <a:close/>
                <a:moveTo>
                  <a:pt x="581164" y="1416990"/>
                </a:moveTo>
                <a:lnTo>
                  <a:pt x="581164" y="1418069"/>
                </a:lnTo>
                <a:lnTo>
                  <a:pt x="584402" y="1422250"/>
                </a:lnTo>
                <a:lnTo>
                  <a:pt x="585480" y="1422250"/>
                </a:lnTo>
                <a:lnTo>
                  <a:pt x="582243" y="1416990"/>
                </a:lnTo>
                <a:close/>
                <a:moveTo>
                  <a:pt x="8710848" y="1415373"/>
                </a:moveTo>
                <a:lnTo>
                  <a:pt x="8709769" y="1418611"/>
                </a:lnTo>
                <a:lnTo>
                  <a:pt x="8711927" y="1418611"/>
                </a:lnTo>
                <a:lnTo>
                  <a:pt x="8711927" y="1415373"/>
                </a:lnTo>
                <a:close/>
                <a:moveTo>
                  <a:pt x="2179802" y="1415288"/>
                </a:moveTo>
                <a:lnTo>
                  <a:pt x="2179802" y="1416367"/>
                </a:lnTo>
                <a:cubicBezTo>
                  <a:pt x="2182681" y="1421942"/>
                  <a:pt x="2185603" y="1425539"/>
                  <a:pt x="2188570" y="1427157"/>
                </a:cubicBezTo>
                <a:lnTo>
                  <a:pt x="2189650" y="1427157"/>
                </a:lnTo>
                <a:cubicBezTo>
                  <a:pt x="2189650" y="1419245"/>
                  <a:pt x="2187087" y="1415288"/>
                  <a:pt x="2181961" y="1415288"/>
                </a:cubicBezTo>
                <a:close/>
                <a:moveTo>
                  <a:pt x="3597756" y="1415103"/>
                </a:moveTo>
                <a:lnTo>
                  <a:pt x="3597756" y="1416181"/>
                </a:lnTo>
                <a:lnTo>
                  <a:pt x="3600993" y="1418339"/>
                </a:lnTo>
                <a:lnTo>
                  <a:pt x="3600993" y="1417261"/>
                </a:lnTo>
                <a:close/>
                <a:moveTo>
                  <a:pt x="6677740" y="1414968"/>
                </a:moveTo>
                <a:lnTo>
                  <a:pt x="6678819" y="1420499"/>
                </a:lnTo>
                <a:lnTo>
                  <a:pt x="6682191" y="1420499"/>
                </a:lnTo>
                <a:lnTo>
                  <a:pt x="6682191" y="1417127"/>
                </a:lnTo>
                <a:lnTo>
                  <a:pt x="6679898" y="1414968"/>
                </a:lnTo>
                <a:close/>
                <a:moveTo>
                  <a:pt x="725481" y="1414967"/>
                </a:moveTo>
                <a:lnTo>
                  <a:pt x="725481" y="1418069"/>
                </a:lnTo>
                <a:lnTo>
                  <a:pt x="726561" y="1418069"/>
                </a:lnTo>
                <a:lnTo>
                  <a:pt x="726561" y="1414967"/>
                </a:lnTo>
                <a:close/>
                <a:moveTo>
                  <a:pt x="4093410" y="1414749"/>
                </a:moveTo>
                <a:lnTo>
                  <a:pt x="4093410" y="1416907"/>
                </a:lnTo>
                <a:lnTo>
                  <a:pt x="4094489" y="1416907"/>
                </a:lnTo>
                <a:lnTo>
                  <a:pt x="4094489" y="1414749"/>
                </a:lnTo>
                <a:close/>
                <a:moveTo>
                  <a:pt x="8654335" y="1414295"/>
                </a:moveTo>
                <a:lnTo>
                  <a:pt x="8655414" y="1414295"/>
                </a:lnTo>
                <a:lnTo>
                  <a:pt x="8656493" y="1415373"/>
                </a:lnTo>
                <a:lnTo>
                  <a:pt x="8656493" y="1418611"/>
                </a:lnTo>
                <a:lnTo>
                  <a:pt x="8653256" y="1415373"/>
                </a:lnTo>
                <a:close/>
                <a:moveTo>
                  <a:pt x="5763582" y="1414294"/>
                </a:moveTo>
                <a:lnTo>
                  <a:pt x="5763582" y="1416451"/>
                </a:lnTo>
                <a:lnTo>
                  <a:pt x="5767898" y="1419554"/>
                </a:lnTo>
                <a:lnTo>
                  <a:pt x="5768977" y="1419554"/>
                </a:lnTo>
                <a:lnTo>
                  <a:pt x="5768977" y="1418475"/>
                </a:lnTo>
                <a:cubicBezTo>
                  <a:pt x="5766100" y="1418475"/>
                  <a:pt x="5764661" y="1417081"/>
                  <a:pt x="5764661" y="1414294"/>
                </a:cubicBezTo>
                <a:close/>
                <a:moveTo>
                  <a:pt x="5668899" y="1414294"/>
                </a:moveTo>
                <a:lnTo>
                  <a:pt x="5668899" y="1415373"/>
                </a:lnTo>
                <a:lnTo>
                  <a:pt x="5671057" y="1417531"/>
                </a:lnTo>
                <a:lnTo>
                  <a:pt x="5671057" y="1414294"/>
                </a:lnTo>
                <a:close/>
                <a:moveTo>
                  <a:pt x="5754950" y="1413215"/>
                </a:moveTo>
                <a:lnTo>
                  <a:pt x="5754950" y="1414294"/>
                </a:lnTo>
                <a:lnTo>
                  <a:pt x="5757108" y="1414294"/>
                </a:lnTo>
                <a:lnTo>
                  <a:pt x="5757108" y="1413215"/>
                </a:lnTo>
                <a:close/>
                <a:moveTo>
                  <a:pt x="96300" y="1412744"/>
                </a:moveTo>
                <a:lnTo>
                  <a:pt x="96300" y="1414902"/>
                </a:lnTo>
                <a:lnTo>
                  <a:pt x="97379" y="1414902"/>
                </a:lnTo>
                <a:lnTo>
                  <a:pt x="97379" y="1412744"/>
                </a:lnTo>
                <a:close/>
                <a:moveTo>
                  <a:pt x="83487" y="1412744"/>
                </a:moveTo>
                <a:lnTo>
                  <a:pt x="89826" y="1420297"/>
                </a:lnTo>
                <a:lnTo>
                  <a:pt x="90906" y="1420297"/>
                </a:lnTo>
                <a:cubicBezTo>
                  <a:pt x="90906" y="1418858"/>
                  <a:pt x="91984" y="1418139"/>
                  <a:pt x="94142" y="1418139"/>
                </a:cubicBezTo>
                <a:lnTo>
                  <a:pt x="94142" y="1417059"/>
                </a:lnTo>
                <a:cubicBezTo>
                  <a:pt x="89826" y="1417059"/>
                  <a:pt x="86589" y="1415621"/>
                  <a:pt x="84432" y="1412744"/>
                </a:cubicBezTo>
                <a:close/>
                <a:moveTo>
                  <a:pt x="35066" y="1412744"/>
                </a:moveTo>
                <a:lnTo>
                  <a:pt x="32908" y="1414902"/>
                </a:lnTo>
                <a:lnTo>
                  <a:pt x="32908" y="1418139"/>
                </a:lnTo>
                <a:lnTo>
                  <a:pt x="36145" y="1418139"/>
                </a:lnTo>
                <a:cubicBezTo>
                  <a:pt x="37764" y="1418139"/>
                  <a:pt x="38843" y="1416340"/>
                  <a:pt x="39382" y="1412744"/>
                </a:cubicBezTo>
                <a:close/>
                <a:moveTo>
                  <a:pt x="4271850" y="1412591"/>
                </a:moveTo>
                <a:lnTo>
                  <a:pt x="4271850" y="1414749"/>
                </a:lnTo>
                <a:lnTo>
                  <a:pt x="4274008" y="1414749"/>
                </a:lnTo>
                <a:lnTo>
                  <a:pt x="4274008" y="1412591"/>
                </a:lnTo>
                <a:close/>
                <a:moveTo>
                  <a:pt x="5759266" y="1412136"/>
                </a:moveTo>
                <a:lnTo>
                  <a:pt x="5759266" y="1413215"/>
                </a:lnTo>
                <a:lnTo>
                  <a:pt x="5761424" y="1413215"/>
                </a:lnTo>
                <a:lnTo>
                  <a:pt x="5761424" y="1412136"/>
                </a:lnTo>
                <a:close/>
                <a:moveTo>
                  <a:pt x="575905" y="1411730"/>
                </a:moveTo>
                <a:lnTo>
                  <a:pt x="575905" y="1412809"/>
                </a:lnTo>
                <a:lnTo>
                  <a:pt x="579141" y="1414967"/>
                </a:lnTo>
                <a:lnTo>
                  <a:pt x="579141" y="1413888"/>
                </a:lnTo>
                <a:close/>
                <a:moveTo>
                  <a:pt x="2180883" y="1410972"/>
                </a:moveTo>
                <a:lnTo>
                  <a:pt x="2180883" y="1412051"/>
                </a:lnTo>
                <a:lnTo>
                  <a:pt x="2183040" y="1412051"/>
                </a:lnTo>
                <a:lnTo>
                  <a:pt x="2183040" y="1410972"/>
                </a:lnTo>
                <a:close/>
                <a:moveTo>
                  <a:pt x="93063" y="1409507"/>
                </a:moveTo>
                <a:lnTo>
                  <a:pt x="95221" y="1411664"/>
                </a:lnTo>
                <a:lnTo>
                  <a:pt x="95221" y="1409507"/>
                </a:lnTo>
                <a:close/>
                <a:moveTo>
                  <a:pt x="8689133" y="1406607"/>
                </a:moveTo>
                <a:lnTo>
                  <a:pt x="8681445" y="1412137"/>
                </a:lnTo>
                <a:lnTo>
                  <a:pt x="8680366" y="1412137"/>
                </a:lnTo>
                <a:lnTo>
                  <a:pt x="8680366" y="1409979"/>
                </a:lnTo>
                <a:lnTo>
                  <a:pt x="8678208" y="1409979"/>
                </a:lnTo>
                <a:lnTo>
                  <a:pt x="8681445" y="1415373"/>
                </a:lnTo>
                <a:lnTo>
                  <a:pt x="8679287" y="1421848"/>
                </a:lnTo>
                <a:lnTo>
                  <a:pt x="8679287" y="1424006"/>
                </a:lnTo>
                <a:lnTo>
                  <a:pt x="8681445" y="1424006"/>
                </a:lnTo>
                <a:cubicBezTo>
                  <a:pt x="8682704" y="1415373"/>
                  <a:pt x="8686706" y="1411058"/>
                  <a:pt x="8693449" y="1411058"/>
                </a:cubicBezTo>
                <a:lnTo>
                  <a:pt x="8693449" y="1408900"/>
                </a:lnTo>
                <a:lnTo>
                  <a:pt x="8691291" y="1406607"/>
                </a:lnTo>
                <a:close/>
                <a:moveTo>
                  <a:pt x="1234219" y="1406605"/>
                </a:moveTo>
                <a:lnTo>
                  <a:pt x="1232060" y="1408897"/>
                </a:lnTo>
                <a:lnTo>
                  <a:pt x="1227745" y="1407819"/>
                </a:lnTo>
                <a:lnTo>
                  <a:pt x="1227745" y="1408897"/>
                </a:lnTo>
                <a:lnTo>
                  <a:pt x="1228823" y="1409976"/>
                </a:lnTo>
                <a:lnTo>
                  <a:pt x="1228823" y="1411056"/>
                </a:lnTo>
                <a:lnTo>
                  <a:pt x="1236512" y="1407819"/>
                </a:lnTo>
                <a:lnTo>
                  <a:pt x="1236512" y="1406605"/>
                </a:lnTo>
                <a:close/>
                <a:moveTo>
                  <a:pt x="6589531" y="1406202"/>
                </a:moveTo>
                <a:lnTo>
                  <a:pt x="6589531" y="1408360"/>
                </a:lnTo>
                <a:lnTo>
                  <a:pt x="6590610" y="1408360"/>
                </a:lnTo>
                <a:lnTo>
                  <a:pt x="6590610" y="1406202"/>
                </a:lnTo>
                <a:close/>
                <a:moveTo>
                  <a:pt x="3690955" y="1405257"/>
                </a:moveTo>
                <a:lnTo>
                  <a:pt x="3688797" y="1408494"/>
                </a:lnTo>
                <a:lnTo>
                  <a:pt x="3688797" y="1410786"/>
                </a:lnTo>
                <a:lnTo>
                  <a:pt x="3690955" y="1412944"/>
                </a:lnTo>
                <a:lnTo>
                  <a:pt x="3694192" y="1412944"/>
                </a:lnTo>
                <a:cubicBezTo>
                  <a:pt x="3695630" y="1412944"/>
                  <a:pt x="3696350" y="1411865"/>
                  <a:pt x="3696350" y="1409708"/>
                </a:cubicBezTo>
                <a:cubicBezTo>
                  <a:pt x="3696170" y="1407639"/>
                  <a:pt x="3694372" y="1406156"/>
                  <a:pt x="3690955" y="1405257"/>
                </a:cubicBezTo>
                <a:close/>
                <a:moveTo>
                  <a:pt x="8730405" y="1404449"/>
                </a:moveTo>
                <a:lnTo>
                  <a:pt x="8740116" y="1404449"/>
                </a:lnTo>
                <a:lnTo>
                  <a:pt x="8757515" y="1408900"/>
                </a:lnTo>
                <a:cubicBezTo>
                  <a:pt x="8762461" y="1414655"/>
                  <a:pt x="8766822" y="1417532"/>
                  <a:pt x="8770598" y="1417532"/>
                </a:cubicBezTo>
                <a:lnTo>
                  <a:pt x="8774914" y="1416453"/>
                </a:lnTo>
                <a:cubicBezTo>
                  <a:pt x="8781478" y="1423107"/>
                  <a:pt x="8791639" y="1428906"/>
                  <a:pt x="8805396" y="1433852"/>
                </a:cubicBezTo>
                <a:cubicBezTo>
                  <a:pt x="8811151" y="1437808"/>
                  <a:pt x="8814028" y="1443248"/>
                  <a:pt x="8814028" y="1450172"/>
                </a:cubicBezTo>
                <a:cubicBezTo>
                  <a:pt x="8814028" y="1452330"/>
                  <a:pt x="8812589" y="1453408"/>
                  <a:pt x="8809712" y="1453408"/>
                </a:cubicBezTo>
                <a:lnTo>
                  <a:pt x="8809712" y="1457725"/>
                </a:lnTo>
                <a:lnTo>
                  <a:pt x="8814028" y="1463119"/>
                </a:lnTo>
                <a:lnTo>
                  <a:pt x="8814028" y="1466491"/>
                </a:lnTo>
                <a:cubicBezTo>
                  <a:pt x="8807194" y="1478810"/>
                  <a:pt x="8800675" y="1484969"/>
                  <a:pt x="8794471" y="1484969"/>
                </a:cubicBezTo>
                <a:lnTo>
                  <a:pt x="8793392" y="1484969"/>
                </a:lnTo>
                <a:lnTo>
                  <a:pt x="8787997" y="1483756"/>
                </a:lnTo>
                <a:lnTo>
                  <a:pt x="8781523" y="1484969"/>
                </a:lnTo>
                <a:cubicBezTo>
                  <a:pt x="8774420" y="1484969"/>
                  <a:pt x="8769339" y="1479529"/>
                  <a:pt x="8766282" y="1468649"/>
                </a:cubicBezTo>
                <a:cubicBezTo>
                  <a:pt x="8760437" y="1461366"/>
                  <a:pt x="8757515" y="1455206"/>
                  <a:pt x="8757515" y="1450172"/>
                </a:cubicBezTo>
                <a:cubicBezTo>
                  <a:pt x="8755717" y="1450172"/>
                  <a:pt x="8754278" y="1446170"/>
                  <a:pt x="8753199" y="1438168"/>
                </a:cubicBezTo>
                <a:cubicBezTo>
                  <a:pt x="8750861" y="1434032"/>
                  <a:pt x="8747624" y="1431154"/>
                  <a:pt x="8743488" y="1429536"/>
                </a:cubicBezTo>
                <a:cubicBezTo>
                  <a:pt x="8743488" y="1428277"/>
                  <a:pt x="8738048" y="1422837"/>
                  <a:pt x="8727168" y="1413216"/>
                </a:cubicBezTo>
                <a:lnTo>
                  <a:pt x="8727168" y="1411058"/>
                </a:lnTo>
                <a:cubicBezTo>
                  <a:pt x="8727888" y="1406652"/>
                  <a:pt x="8728966" y="1404449"/>
                  <a:pt x="8730405" y="1404449"/>
                </a:cubicBezTo>
                <a:close/>
                <a:moveTo>
                  <a:pt x="1129285" y="1404447"/>
                </a:moveTo>
                <a:lnTo>
                  <a:pt x="1111753" y="1408897"/>
                </a:lnTo>
                <a:lnTo>
                  <a:pt x="1111753" y="1409976"/>
                </a:lnTo>
                <a:cubicBezTo>
                  <a:pt x="1112651" y="1412314"/>
                  <a:pt x="1119214" y="1416316"/>
                  <a:pt x="1131443" y="1421980"/>
                </a:cubicBezTo>
                <a:lnTo>
                  <a:pt x="1132522" y="1423060"/>
                </a:lnTo>
                <a:cubicBezTo>
                  <a:pt x="1132522" y="1424678"/>
                  <a:pt x="1135444" y="1426521"/>
                  <a:pt x="1141289" y="1428590"/>
                </a:cubicBezTo>
                <a:cubicBezTo>
                  <a:pt x="1141289" y="1431107"/>
                  <a:pt x="1143133" y="1434029"/>
                  <a:pt x="1146819" y="1437356"/>
                </a:cubicBezTo>
                <a:lnTo>
                  <a:pt x="1155451" y="1414292"/>
                </a:lnTo>
                <a:lnTo>
                  <a:pt x="1155451" y="1413214"/>
                </a:lnTo>
                <a:cubicBezTo>
                  <a:pt x="1155092" y="1411056"/>
                  <a:pt x="1152573" y="1409976"/>
                  <a:pt x="1147898" y="1409976"/>
                </a:cubicBezTo>
                <a:lnTo>
                  <a:pt x="1136974" y="1412134"/>
                </a:lnTo>
                <a:cubicBezTo>
                  <a:pt x="1133826" y="1407009"/>
                  <a:pt x="1131624" y="1404447"/>
                  <a:pt x="1130364" y="1404447"/>
                </a:cubicBezTo>
                <a:close/>
                <a:moveTo>
                  <a:pt x="5117138" y="1403369"/>
                </a:moveTo>
                <a:lnTo>
                  <a:pt x="5111743" y="1407685"/>
                </a:lnTo>
                <a:cubicBezTo>
                  <a:pt x="5112822" y="1410562"/>
                  <a:pt x="5113901" y="1412001"/>
                  <a:pt x="5114980" y="1412001"/>
                </a:cubicBezTo>
                <a:lnTo>
                  <a:pt x="5121454" y="1412001"/>
                </a:lnTo>
                <a:lnTo>
                  <a:pt x="5121454" y="1406606"/>
                </a:lnTo>
                <a:lnTo>
                  <a:pt x="5118217" y="1403369"/>
                </a:lnTo>
                <a:close/>
                <a:moveTo>
                  <a:pt x="2086605" y="1403284"/>
                </a:moveTo>
                <a:cubicBezTo>
                  <a:pt x="2084986" y="1403284"/>
                  <a:pt x="2083907" y="1405128"/>
                  <a:pt x="2083367" y="1408814"/>
                </a:cubicBezTo>
                <a:lnTo>
                  <a:pt x="2085526" y="1408814"/>
                </a:lnTo>
                <a:lnTo>
                  <a:pt x="2087685" y="1406521"/>
                </a:lnTo>
                <a:close/>
                <a:moveTo>
                  <a:pt x="4658389" y="1402890"/>
                </a:moveTo>
                <a:lnTo>
                  <a:pt x="4658389" y="1405048"/>
                </a:lnTo>
                <a:lnTo>
                  <a:pt x="4661761" y="1405048"/>
                </a:lnTo>
                <a:lnTo>
                  <a:pt x="4661761" y="1403969"/>
                </a:lnTo>
                <a:close/>
                <a:moveTo>
                  <a:pt x="1062522" y="1402288"/>
                </a:moveTo>
                <a:lnTo>
                  <a:pt x="1062522" y="1405526"/>
                </a:lnTo>
                <a:lnTo>
                  <a:pt x="1066974" y="1405526"/>
                </a:lnTo>
                <a:lnTo>
                  <a:pt x="1066974" y="1403368"/>
                </a:lnTo>
                <a:close/>
                <a:moveTo>
                  <a:pt x="714961" y="1401209"/>
                </a:moveTo>
                <a:lnTo>
                  <a:pt x="714961" y="1404446"/>
                </a:lnTo>
                <a:lnTo>
                  <a:pt x="716041" y="1404446"/>
                </a:lnTo>
                <a:lnTo>
                  <a:pt x="718064" y="1402288"/>
                </a:lnTo>
                <a:lnTo>
                  <a:pt x="717119" y="1401209"/>
                </a:lnTo>
                <a:close/>
                <a:moveTo>
                  <a:pt x="3680030" y="1400941"/>
                </a:moveTo>
                <a:lnTo>
                  <a:pt x="3677872" y="1403098"/>
                </a:lnTo>
                <a:lnTo>
                  <a:pt x="3678951" y="1404178"/>
                </a:lnTo>
                <a:lnTo>
                  <a:pt x="3680030" y="1404178"/>
                </a:lnTo>
                <a:lnTo>
                  <a:pt x="3682323" y="1402020"/>
                </a:lnTo>
                <a:lnTo>
                  <a:pt x="3681244" y="1400941"/>
                </a:lnTo>
                <a:close/>
                <a:moveTo>
                  <a:pt x="729662" y="1400131"/>
                </a:moveTo>
                <a:lnTo>
                  <a:pt x="729662" y="1401209"/>
                </a:lnTo>
                <a:lnTo>
                  <a:pt x="731820" y="1403368"/>
                </a:lnTo>
                <a:lnTo>
                  <a:pt x="732899" y="1402288"/>
                </a:lnTo>
                <a:lnTo>
                  <a:pt x="732899" y="1401209"/>
                </a:lnTo>
                <a:lnTo>
                  <a:pt x="731820" y="1400131"/>
                </a:lnTo>
                <a:close/>
                <a:moveTo>
                  <a:pt x="7674493" y="1399998"/>
                </a:moveTo>
                <a:lnTo>
                  <a:pt x="7671121" y="1403235"/>
                </a:lnTo>
                <a:lnTo>
                  <a:pt x="7674493" y="1406472"/>
                </a:lnTo>
                <a:cubicBezTo>
                  <a:pt x="7674493" y="1404674"/>
                  <a:pt x="7675932" y="1403594"/>
                  <a:pt x="7678809" y="1403235"/>
                </a:cubicBezTo>
                <a:lnTo>
                  <a:pt x="7675572" y="1399998"/>
                </a:lnTo>
                <a:close/>
                <a:moveTo>
                  <a:pt x="6147154" y="1399863"/>
                </a:moveTo>
                <a:lnTo>
                  <a:pt x="6147154" y="1402020"/>
                </a:lnTo>
                <a:lnTo>
                  <a:pt x="6148233" y="1402020"/>
                </a:lnTo>
                <a:lnTo>
                  <a:pt x="6148233" y="1399863"/>
                </a:lnTo>
                <a:close/>
                <a:moveTo>
                  <a:pt x="1247437" y="1399051"/>
                </a:moveTo>
                <a:lnTo>
                  <a:pt x="1247437" y="1401209"/>
                </a:lnTo>
                <a:lnTo>
                  <a:pt x="1249595" y="1401209"/>
                </a:lnTo>
                <a:close/>
                <a:moveTo>
                  <a:pt x="2081209" y="1398968"/>
                </a:moveTo>
                <a:lnTo>
                  <a:pt x="2081209" y="1401126"/>
                </a:lnTo>
                <a:lnTo>
                  <a:pt x="2082289" y="1401126"/>
                </a:lnTo>
                <a:lnTo>
                  <a:pt x="2082289" y="1398968"/>
                </a:lnTo>
                <a:close/>
                <a:moveTo>
                  <a:pt x="6771343" y="1398514"/>
                </a:moveTo>
                <a:lnTo>
                  <a:pt x="6771343" y="1401751"/>
                </a:lnTo>
                <a:lnTo>
                  <a:pt x="6773636" y="1399593"/>
                </a:lnTo>
                <a:lnTo>
                  <a:pt x="6773636" y="1398514"/>
                </a:lnTo>
                <a:close/>
                <a:moveTo>
                  <a:pt x="565384" y="1397028"/>
                </a:moveTo>
                <a:lnTo>
                  <a:pt x="563361" y="1399186"/>
                </a:lnTo>
                <a:lnTo>
                  <a:pt x="563361" y="1402288"/>
                </a:lnTo>
                <a:cubicBezTo>
                  <a:pt x="564170" y="1404267"/>
                  <a:pt x="567318" y="1406739"/>
                  <a:pt x="572802" y="1409707"/>
                </a:cubicBezTo>
                <a:lnTo>
                  <a:pt x="572802" y="1408628"/>
                </a:lnTo>
                <a:cubicBezTo>
                  <a:pt x="571364" y="1408628"/>
                  <a:pt x="570644" y="1405795"/>
                  <a:pt x="570644" y="1400131"/>
                </a:cubicBezTo>
                <a:lnTo>
                  <a:pt x="566463" y="1397028"/>
                </a:lnTo>
                <a:close/>
                <a:moveTo>
                  <a:pt x="4277245" y="1396541"/>
                </a:moveTo>
                <a:lnTo>
                  <a:pt x="4277245" y="1406117"/>
                </a:lnTo>
                <a:lnTo>
                  <a:pt x="4278324" y="1406117"/>
                </a:lnTo>
                <a:lnTo>
                  <a:pt x="4279403" y="1396541"/>
                </a:lnTo>
                <a:close/>
                <a:moveTo>
                  <a:pt x="4710991" y="1396281"/>
                </a:moveTo>
                <a:lnTo>
                  <a:pt x="4707754" y="1399518"/>
                </a:lnTo>
                <a:lnTo>
                  <a:pt x="4694536" y="1399518"/>
                </a:lnTo>
                <a:lnTo>
                  <a:pt x="4691299" y="1401811"/>
                </a:lnTo>
                <a:lnTo>
                  <a:pt x="4690220" y="1401811"/>
                </a:lnTo>
                <a:lnTo>
                  <a:pt x="4682532" y="1400597"/>
                </a:lnTo>
                <a:cubicBezTo>
                  <a:pt x="4678126" y="1404283"/>
                  <a:pt x="4675923" y="1410128"/>
                  <a:pt x="4675923" y="1418131"/>
                </a:cubicBezTo>
                <a:cubicBezTo>
                  <a:pt x="4674484" y="1418131"/>
                  <a:pt x="4673765" y="1420333"/>
                  <a:pt x="4673765" y="1424740"/>
                </a:cubicBezTo>
                <a:lnTo>
                  <a:pt x="4674844" y="1425818"/>
                </a:lnTo>
                <a:lnTo>
                  <a:pt x="4675923" y="1424740"/>
                </a:lnTo>
                <a:lnTo>
                  <a:pt x="4678216" y="1424740"/>
                </a:lnTo>
                <a:lnTo>
                  <a:pt x="4690220" y="1428111"/>
                </a:lnTo>
                <a:lnTo>
                  <a:pt x="4697908" y="1423660"/>
                </a:lnTo>
                <a:lnTo>
                  <a:pt x="4706675" y="1423660"/>
                </a:lnTo>
                <a:lnTo>
                  <a:pt x="4710991" y="1427032"/>
                </a:lnTo>
                <a:cubicBezTo>
                  <a:pt x="4712519" y="1425504"/>
                  <a:pt x="4717284" y="1424740"/>
                  <a:pt x="4725287" y="1424740"/>
                </a:cubicBezTo>
                <a:cubicBezTo>
                  <a:pt x="4736976" y="1413589"/>
                  <a:pt x="4742821" y="1405542"/>
                  <a:pt x="4742821" y="1400597"/>
                </a:cubicBezTo>
                <a:lnTo>
                  <a:pt x="4736212" y="1398439"/>
                </a:lnTo>
                <a:lnTo>
                  <a:pt x="4722050" y="1398439"/>
                </a:lnTo>
                <a:lnTo>
                  <a:pt x="4719757" y="1396281"/>
                </a:lnTo>
                <a:lnTo>
                  <a:pt x="4713283" y="1398439"/>
                </a:lnTo>
                <a:close/>
                <a:moveTo>
                  <a:pt x="6677740" y="1396221"/>
                </a:moveTo>
                <a:lnTo>
                  <a:pt x="6677740" y="1399593"/>
                </a:lnTo>
                <a:lnTo>
                  <a:pt x="6679898" y="1399593"/>
                </a:lnTo>
                <a:lnTo>
                  <a:pt x="6679898" y="1398514"/>
                </a:lnTo>
                <a:close/>
                <a:moveTo>
                  <a:pt x="3076476" y="1395950"/>
                </a:moveTo>
                <a:lnTo>
                  <a:pt x="3074318" y="1402424"/>
                </a:lnTo>
                <a:lnTo>
                  <a:pt x="3075397" y="1405661"/>
                </a:lnTo>
                <a:lnTo>
                  <a:pt x="3074318" y="1405661"/>
                </a:lnTo>
                <a:lnTo>
                  <a:pt x="3075397" y="1408898"/>
                </a:lnTo>
                <a:lnTo>
                  <a:pt x="3076476" y="1408898"/>
                </a:lnTo>
                <a:lnTo>
                  <a:pt x="3077555" y="1405661"/>
                </a:lnTo>
                <a:lnTo>
                  <a:pt x="3076476" y="1404582"/>
                </a:lnTo>
                <a:lnTo>
                  <a:pt x="3076476" y="1403503"/>
                </a:lnTo>
                <a:lnTo>
                  <a:pt x="3077555" y="1397029"/>
                </a:lnTo>
                <a:lnTo>
                  <a:pt x="3077555" y="1395950"/>
                </a:lnTo>
                <a:close/>
                <a:moveTo>
                  <a:pt x="8679287" y="1395817"/>
                </a:moveTo>
                <a:lnTo>
                  <a:pt x="8679287" y="1396896"/>
                </a:lnTo>
                <a:lnTo>
                  <a:pt x="8680366" y="1397975"/>
                </a:lnTo>
                <a:lnTo>
                  <a:pt x="8680366" y="1399054"/>
                </a:lnTo>
                <a:lnTo>
                  <a:pt x="8678208" y="1401212"/>
                </a:lnTo>
                <a:lnTo>
                  <a:pt x="8679287" y="1407821"/>
                </a:lnTo>
                <a:lnTo>
                  <a:pt x="8680366" y="1407821"/>
                </a:lnTo>
                <a:lnTo>
                  <a:pt x="8681445" y="1396896"/>
                </a:lnTo>
                <a:lnTo>
                  <a:pt x="8680366" y="1395817"/>
                </a:lnTo>
                <a:close/>
                <a:moveTo>
                  <a:pt x="8672813" y="1395817"/>
                </a:moveTo>
                <a:lnTo>
                  <a:pt x="8672813" y="1396896"/>
                </a:lnTo>
                <a:lnTo>
                  <a:pt x="8674971" y="1396896"/>
                </a:lnTo>
                <a:lnTo>
                  <a:pt x="8674971" y="1395817"/>
                </a:lnTo>
                <a:close/>
                <a:moveTo>
                  <a:pt x="52330" y="1395614"/>
                </a:moveTo>
                <a:lnTo>
                  <a:pt x="52330" y="1397772"/>
                </a:lnTo>
                <a:lnTo>
                  <a:pt x="53410" y="1397772"/>
                </a:lnTo>
                <a:lnTo>
                  <a:pt x="53410" y="1395614"/>
                </a:lnTo>
                <a:close/>
                <a:moveTo>
                  <a:pt x="4781260" y="1395202"/>
                </a:moveTo>
                <a:lnTo>
                  <a:pt x="4781260" y="1396281"/>
                </a:lnTo>
                <a:lnTo>
                  <a:pt x="4783418" y="1396281"/>
                </a:lnTo>
                <a:lnTo>
                  <a:pt x="4783418" y="1395202"/>
                </a:lnTo>
                <a:close/>
                <a:moveTo>
                  <a:pt x="5795817" y="1393793"/>
                </a:moveTo>
                <a:lnTo>
                  <a:pt x="5795817" y="1394872"/>
                </a:lnTo>
                <a:lnTo>
                  <a:pt x="5797975" y="1394872"/>
                </a:lnTo>
                <a:lnTo>
                  <a:pt x="5797975" y="1393793"/>
                </a:lnTo>
                <a:close/>
                <a:moveTo>
                  <a:pt x="1131443" y="1393522"/>
                </a:moveTo>
                <a:lnTo>
                  <a:pt x="1134680" y="1393522"/>
                </a:lnTo>
                <a:lnTo>
                  <a:pt x="1134680" y="1395680"/>
                </a:lnTo>
                <a:lnTo>
                  <a:pt x="1131443" y="1395680"/>
                </a:lnTo>
                <a:close/>
                <a:moveTo>
                  <a:pt x="6152549" y="1393389"/>
                </a:moveTo>
                <a:lnTo>
                  <a:pt x="6149312" y="1394468"/>
                </a:lnTo>
                <a:cubicBezTo>
                  <a:pt x="6150751" y="1398963"/>
                  <a:pt x="6152594" y="1401481"/>
                  <a:pt x="6154842" y="1402020"/>
                </a:cubicBezTo>
                <a:lnTo>
                  <a:pt x="6155921" y="1402020"/>
                </a:lnTo>
                <a:lnTo>
                  <a:pt x="6155921" y="1400941"/>
                </a:lnTo>
                <a:cubicBezTo>
                  <a:pt x="6153673" y="1400941"/>
                  <a:pt x="6152549" y="1398424"/>
                  <a:pt x="6152549" y="1393389"/>
                </a:cubicBezTo>
                <a:close/>
                <a:moveTo>
                  <a:pt x="4764806" y="1391830"/>
                </a:moveTo>
                <a:lnTo>
                  <a:pt x="4764806" y="1393044"/>
                </a:lnTo>
                <a:cubicBezTo>
                  <a:pt x="4769212" y="1393044"/>
                  <a:pt x="4771414" y="1393763"/>
                  <a:pt x="4771414" y="1395202"/>
                </a:cubicBezTo>
                <a:lnTo>
                  <a:pt x="4778968" y="1394123"/>
                </a:lnTo>
                <a:lnTo>
                  <a:pt x="4778968" y="1391830"/>
                </a:lnTo>
                <a:lnTo>
                  <a:pt x="4777889" y="1391830"/>
                </a:lnTo>
                <a:lnTo>
                  <a:pt x="4772493" y="1393044"/>
                </a:lnTo>
                <a:lnTo>
                  <a:pt x="4766964" y="1391830"/>
                </a:lnTo>
                <a:close/>
                <a:moveTo>
                  <a:pt x="3079713" y="1391634"/>
                </a:moveTo>
                <a:lnTo>
                  <a:pt x="3079713" y="1393792"/>
                </a:lnTo>
                <a:lnTo>
                  <a:pt x="3080792" y="1393792"/>
                </a:lnTo>
                <a:lnTo>
                  <a:pt x="3080792" y="1391634"/>
                </a:lnTo>
                <a:close/>
                <a:moveTo>
                  <a:pt x="8779230" y="1391501"/>
                </a:moveTo>
                <a:lnTo>
                  <a:pt x="8782602" y="1394738"/>
                </a:lnTo>
                <a:lnTo>
                  <a:pt x="8782602" y="1393659"/>
                </a:lnTo>
                <a:lnTo>
                  <a:pt x="8780444" y="1391501"/>
                </a:lnTo>
                <a:close/>
                <a:moveTo>
                  <a:pt x="8665260" y="1391501"/>
                </a:moveTo>
                <a:lnTo>
                  <a:pt x="8665260" y="1393659"/>
                </a:lnTo>
                <a:lnTo>
                  <a:pt x="8667418" y="1393659"/>
                </a:lnTo>
                <a:close/>
                <a:moveTo>
                  <a:pt x="3554461" y="1391230"/>
                </a:moveTo>
                <a:lnTo>
                  <a:pt x="3554461" y="1395546"/>
                </a:lnTo>
                <a:lnTo>
                  <a:pt x="3555540" y="1395546"/>
                </a:lnTo>
                <a:lnTo>
                  <a:pt x="3555540" y="1391230"/>
                </a:lnTo>
                <a:close/>
                <a:moveTo>
                  <a:pt x="1639641" y="1391229"/>
                </a:moveTo>
                <a:lnTo>
                  <a:pt x="1642879" y="1391229"/>
                </a:lnTo>
                <a:lnTo>
                  <a:pt x="1642879" y="1393522"/>
                </a:lnTo>
                <a:lnTo>
                  <a:pt x="1639641" y="1393522"/>
                </a:lnTo>
                <a:close/>
                <a:moveTo>
                  <a:pt x="6664522" y="1390691"/>
                </a:moveTo>
                <a:lnTo>
                  <a:pt x="6664522" y="1392984"/>
                </a:lnTo>
                <a:lnTo>
                  <a:pt x="6666680" y="1392984"/>
                </a:lnTo>
                <a:lnTo>
                  <a:pt x="6666680" y="1390691"/>
                </a:lnTo>
                <a:close/>
                <a:moveTo>
                  <a:pt x="3152007" y="1389476"/>
                </a:moveTo>
                <a:cubicBezTo>
                  <a:pt x="3141217" y="1391274"/>
                  <a:pt x="3135822" y="1392713"/>
                  <a:pt x="3135822" y="1393792"/>
                </a:cubicBezTo>
                <a:lnTo>
                  <a:pt x="3135822" y="1394871"/>
                </a:lnTo>
                <a:cubicBezTo>
                  <a:pt x="3137799" y="1398468"/>
                  <a:pt x="3141036" y="1400266"/>
                  <a:pt x="3145533" y="1400266"/>
                </a:cubicBezTo>
                <a:lnTo>
                  <a:pt x="3154165" y="1399187"/>
                </a:lnTo>
                <a:lnTo>
                  <a:pt x="3168327" y="1407819"/>
                </a:lnTo>
                <a:lnTo>
                  <a:pt x="3170485" y="1407819"/>
                </a:lnTo>
                <a:lnTo>
                  <a:pt x="3172643" y="1405661"/>
                </a:lnTo>
                <a:lnTo>
                  <a:pt x="3169406" y="1397029"/>
                </a:lnTo>
                <a:cubicBezTo>
                  <a:pt x="3173722" y="1395410"/>
                  <a:pt x="3175880" y="1393972"/>
                  <a:pt x="3175880" y="1392713"/>
                </a:cubicBezTo>
                <a:lnTo>
                  <a:pt x="3172643" y="1389476"/>
                </a:lnTo>
                <a:lnTo>
                  <a:pt x="3170485" y="1389476"/>
                </a:lnTo>
                <a:lnTo>
                  <a:pt x="3167248" y="1393792"/>
                </a:lnTo>
                <a:lnTo>
                  <a:pt x="3166169" y="1394871"/>
                </a:lnTo>
                <a:lnTo>
                  <a:pt x="3165090" y="1394871"/>
                </a:lnTo>
                <a:cubicBezTo>
                  <a:pt x="3158885" y="1391274"/>
                  <a:pt x="3154524" y="1389476"/>
                  <a:pt x="3152007" y="1389476"/>
                </a:cubicBezTo>
                <a:close/>
                <a:moveTo>
                  <a:pt x="8708690" y="1389343"/>
                </a:moveTo>
                <a:lnTo>
                  <a:pt x="8709769" y="1395817"/>
                </a:lnTo>
                <a:lnTo>
                  <a:pt x="8711927" y="1393659"/>
                </a:lnTo>
                <a:lnTo>
                  <a:pt x="8711927" y="1390422"/>
                </a:lnTo>
                <a:close/>
                <a:moveTo>
                  <a:pt x="6157000" y="1389072"/>
                </a:moveTo>
                <a:lnTo>
                  <a:pt x="6154842" y="1391230"/>
                </a:lnTo>
                <a:lnTo>
                  <a:pt x="6157000" y="1391230"/>
                </a:lnTo>
                <a:close/>
                <a:moveTo>
                  <a:pt x="3698508" y="1389072"/>
                </a:moveTo>
                <a:lnTo>
                  <a:pt x="3698508" y="1390150"/>
                </a:lnTo>
                <a:lnTo>
                  <a:pt x="3710377" y="1392309"/>
                </a:lnTo>
                <a:lnTo>
                  <a:pt x="3711456" y="1392309"/>
                </a:lnTo>
                <a:lnTo>
                  <a:pt x="3711456" y="1391230"/>
                </a:lnTo>
                <a:lnTo>
                  <a:pt x="3699587" y="1389072"/>
                </a:lnTo>
                <a:close/>
                <a:moveTo>
                  <a:pt x="4753746" y="1388593"/>
                </a:moveTo>
                <a:lnTo>
                  <a:pt x="4753746" y="1389672"/>
                </a:lnTo>
                <a:lnTo>
                  <a:pt x="4760355" y="1391830"/>
                </a:lnTo>
                <a:lnTo>
                  <a:pt x="4762648" y="1391830"/>
                </a:lnTo>
                <a:lnTo>
                  <a:pt x="4762648" y="1390751"/>
                </a:lnTo>
                <a:lnTo>
                  <a:pt x="4754960" y="1388593"/>
                </a:lnTo>
                <a:close/>
                <a:moveTo>
                  <a:pt x="6668973" y="1388533"/>
                </a:moveTo>
                <a:lnTo>
                  <a:pt x="6668973" y="1389612"/>
                </a:lnTo>
                <a:lnTo>
                  <a:pt x="6672210" y="1390691"/>
                </a:lnTo>
                <a:lnTo>
                  <a:pt x="6673289" y="1390691"/>
                </a:lnTo>
                <a:lnTo>
                  <a:pt x="6673289" y="1389612"/>
                </a:lnTo>
                <a:lnTo>
                  <a:pt x="6670052" y="1388533"/>
                </a:lnTo>
                <a:close/>
                <a:moveTo>
                  <a:pt x="8657572" y="1388129"/>
                </a:moveTo>
                <a:lnTo>
                  <a:pt x="8657572" y="1389343"/>
                </a:lnTo>
                <a:lnTo>
                  <a:pt x="8659730" y="1389343"/>
                </a:lnTo>
                <a:lnTo>
                  <a:pt x="8659730" y="1388129"/>
                </a:lnTo>
                <a:close/>
                <a:moveTo>
                  <a:pt x="8671734" y="1387050"/>
                </a:moveTo>
                <a:cubicBezTo>
                  <a:pt x="8671734" y="1388579"/>
                  <a:pt x="8672813" y="1389343"/>
                  <a:pt x="8674971" y="1389343"/>
                </a:cubicBezTo>
                <a:lnTo>
                  <a:pt x="8676050" y="1389343"/>
                </a:lnTo>
                <a:lnTo>
                  <a:pt x="8676050" y="1388129"/>
                </a:lnTo>
                <a:close/>
                <a:moveTo>
                  <a:pt x="3544615" y="1386914"/>
                </a:moveTo>
                <a:lnTo>
                  <a:pt x="3544615" y="1389072"/>
                </a:lnTo>
                <a:lnTo>
                  <a:pt x="3545694" y="1389072"/>
                </a:lnTo>
                <a:lnTo>
                  <a:pt x="3545694" y="1386914"/>
                </a:lnTo>
                <a:close/>
                <a:moveTo>
                  <a:pt x="2044389" y="1386020"/>
                </a:moveTo>
                <a:lnTo>
                  <a:pt x="2044389" y="1388178"/>
                </a:lnTo>
                <a:lnTo>
                  <a:pt x="2045467" y="1388178"/>
                </a:lnTo>
                <a:lnTo>
                  <a:pt x="2045467" y="1386020"/>
                </a:lnTo>
                <a:close/>
                <a:moveTo>
                  <a:pt x="8660809" y="1384892"/>
                </a:moveTo>
                <a:lnTo>
                  <a:pt x="8660809" y="1387050"/>
                </a:lnTo>
                <a:lnTo>
                  <a:pt x="8661888" y="1387050"/>
                </a:lnTo>
                <a:lnTo>
                  <a:pt x="8661888" y="1384892"/>
                </a:lnTo>
                <a:close/>
                <a:moveTo>
                  <a:pt x="8617380" y="1384892"/>
                </a:moveTo>
                <a:lnTo>
                  <a:pt x="8617380" y="1387050"/>
                </a:lnTo>
                <a:lnTo>
                  <a:pt x="8618459" y="1387050"/>
                </a:lnTo>
                <a:lnTo>
                  <a:pt x="8618459" y="1384892"/>
                </a:lnTo>
                <a:close/>
                <a:moveTo>
                  <a:pt x="4098805" y="1384672"/>
                </a:moveTo>
                <a:lnTo>
                  <a:pt x="4098805" y="1386830"/>
                </a:lnTo>
                <a:lnTo>
                  <a:pt x="4100963" y="1388988"/>
                </a:lnTo>
                <a:lnTo>
                  <a:pt x="4103121" y="1386830"/>
                </a:lnTo>
                <a:lnTo>
                  <a:pt x="4100963" y="1384672"/>
                </a:lnTo>
                <a:close/>
                <a:moveTo>
                  <a:pt x="1662840" y="1384485"/>
                </a:moveTo>
                <a:lnTo>
                  <a:pt x="1662840" y="1385699"/>
                </a:lnTo>
                <a:lnTo>
                  <a:pt x="1660547" y="1389071"/>
                </a:lnTo>
                <a:lnTo>
                  <a:pt x="1662840" y="1389071"/>
                </a:lnTo>
                <a:lnTo>
                  <a:pt x="1666077" y="1386778"/>
                </a:lnTo>
                <a:lnTo>
                  <a:pt x="1667155" y="1387857"/>
                </a:lnTo>
                <a:lnTo>
                  <a:pt x="1668370" y="1387857"/>
                </a:lnTo>
                <a:lnTo>
                  <a:pt x="1668370" y="1385699"/>
                </a:lnTo>
                <a:close/>
                <a:moveTo>
                  <a:pt x="721300" y="1384350"/>
                </a:moveTo>
                <a:lnTo>
                  <a:pt x="721300" y="1385429"/>
                </a:lnTo>
                <a:lnTo>
                  <a:pt x="719142" y="1393926"/>
                </a:lnTo>
                <a:lnTo>
                  <a:pt x="721300" y="1395949"/>
                </a:lnTo>
                <a:lnTo>
                  <a:pt x="724402" y="1395949"/>
                </a:lnTo>
                <a:lnTo>
                  <a:pt x="728718" y="1391768"/>
                </a:lnTo>
                <a:lnTo>
                  <a:pt x="728718" y="1388666"/>
                </a:lnTo>
                <a:cubicBezTo>
                  <a:pt x="728718" y="1386688"/>
                  <a:pt x="726246" y="1385249"/>
                  <a:pt x="721300" y="1384350"/>
                </a:cubicBezTo>
                <a:close/>
                <a:moveTo>
                  <a:pt x="3543536" y="1383677"/>
                </a:moveTo>
                <a:lnTo>
                  <a:pt x="3543536" y="1385835"/>
                </a:lnTo>
                <a:lnTo>
                  <a:pt x="3544615" y="1385835"/>
                </a:lnTo>
                <a:lnTo>
                  <a:pt x="3544615" y="1383677"/>
                </a:lnTo>
                <a:close/>
                <a:moveTo>
                  <a:pt x="4114990" y="1382514"/>
                </a:moveTo>
                <a:lnTo>
                  <a:pt x="4112832" y="1384672"/>
                </a:lnTo>
                <a:lnTo>
                  <a:pt x="4112832" y="1386830"/>
                </a:lnTo>
                <a:lnTo>
                  <a:pt x="4114990" y="1388988"/>
                </a:lnTo>
                <a:lnTo>
                  <a:pt x="4116069" y="1388988"/>
                </a:lnTo>
                <a:lnTo>
                  <a:pt x="4118227" y="1386830"/>
                </a:lnTo>
                <a:lnTo>
                  <a:pt x="4118227" y="1385751"/>
                </a:lnTo>
                <a:close/>
                <a:moveTo>
                  <a:pt x="37224" y="1381587"/>
                </a:moveTo>
                <a:lnTo>
                  <a:pt x="37224" y="1383745"/>
                </a:lnTo>
                <a:lnTo>
                  <a:pt x="39382" y="1383745"/>
                </a:lnTo>
                <a:lnTo>
                  <a:pt x="39382" y="1381587"/>
                </a:lnTo>
                <a:close/>
                <a:moveTo>
                  <a:pt x="1174064" y="1381518"/>
                </a:moveTo>
                <a:lnTo>
                  <a:pt x="1172985" y="1385834"/>
                </a:lnTo>
                <a:cubicBezTo>
                  <a:pt x="1173704" y="1388801"/>
                  <a:pt x="1175906" y="1390285"/>
                  <a:pt x="1179595" y="1390285"/>
                </a:cubicBezTo>
                <a:lnTo>
                  <a:pt x="1181752" y="1386913"/>
                </a:lnTo>
                <a:lnTo>
                  <a:pt x="1181752" y="1382597"/>
                </a:lnTo>
                <a:lnTo>
                  <a:pt x="1176358" y="1381518"/>
                </a:lnTo>
                <a:close/>
                <a:moveTo>
                  <a:pt x="3699587" y="1380440"/>
                </a:moveTo>
                <a:lnTo>
                  <a:pt x="3699587" y="1381519"/>
                </a:lnTo>
                <a:lnTo>
                  <a:pt x="3701745" y="1381519"/>
                </a:lnTo>
                <a:lnTo>
                  <a:pt x="3701745" y="1380440"/>
                </a:lnTo>
                <a:close/>
                <a:moveTo>
                  <a:pt x="3543536" y="1378282"/>
                </a:moveTo>
                <a:lnTo>
                  <a:pt x="3543536" y="1381519"/>
                </a:lnTo>
                <a:lnTo>
                  <a:pt x="3544615" y="1382598"/>
                </a:lnTo>
                <a:lnTo>
                  <a:pt x="3545694" y="1382598"/>
                </a:lnTo>
                <a:lnTo>
                  <a:pt x="3545694" y="1381519"/>
                </a:lnTo>
                <a:lnTo>
                  <a:pt x="3544615" y="1378282"/>
                </a:lnTo>
                <a:close/>
                <a:moveTo>
                  <a:pt x="719142" y="1378011"/>
                </a:moveTo>
                <a:lnTo>
                  <a:pt x="718064" y="1379090"/>
                </a:lnTo>
                <a:lnTo>
                  <a:pt x="718064" y="1381248"/>
                </a:lnTo>
                <a:lnTo>
                  <a:pt x="720221" y="1383271"/>
                </a:lnTo>
                <a:lnTo>
                  <a:pt x="722379" y="1383271"/>
                </a:lnTo>
                <a:lnTo>
                  <a:pt x="722379" y="1379090"/>
                </a:lnTo>
                <a:close/>
                <a:moveTo>
                  <a:pt x="566463" y="1378011"/>
                </a:moveTo>
                <a:cubicBezTo>
                  <a:pt x="565025" y="1378011"/>
                  <a:pt x="563631" y="1380484"/>
                  <a:pt x="562282" y="1385429"/>
                </a:cubicBezTo>
                <a:lnTo>
                  <a:pt x="564305" y="1385429"/>
                </a:lnTo>
                <a:lnTo>
                  <a:pt x="569565" y="1380169"/>
                </a:lnTo>
                <a:lnTo>
                  <a:pt x="569565" y="1378011"/>
                </a:lnTo>
                <a:close/>
                <a:moveTo>
                  <a:pt x="231581" y="1377406"/>
                </a:moveTo>
                <a:lnTo>
                  <a:pt x="226321" y="1383745"/>
                </a:lnTo>
                <a:lnTo>
                  <a:pt x="226321" y="1384824"/>
                </a:lnTo>
                <a:lnTo>
                  <a:pt x="229423" y="1384824"/>
                </a:lnTo>
                <a:cubicBezTo>
                  <a:pt x="231581" y="1384105"/>
                  <a:pt x="232660" y="1381992"/>
                  <a:pt x="232660" y="1378485"/>
                </a:cubicBezTo>
                <a:lnTo>
                  <a:pt x="232660" y="1377406"/>
                </a:lnTo>
                <a:close/>
                <a:moveTo>
                  <a:pt x="2200439" y="1377253"/>
                </a:moveTo>
                <a:lnTo>
                  <a:pt x="2200439" y="1380625"/>
                </a:lnTo>
                <a:lnTo>
                  <a:pt x="2202598" y="1382783"/>
                </a:lnTo>
                <a:lnTo>
                  <a:pt x="2205835" y="1379546"/>
                </a:lnTo>
                <a:lnTo>
                  <a:pt x="2202598" y="1377253"/>
                </a:lnTo>
                <a:close/>
                <a:moveTo>
                  <a:pt x="2043310" y="1376175"/>
                </a:moveTo>
                <a:lnTo>
                  <a:pt x="2043310" y="1379546"/>
                </a:lnTo>
                <a:lnTo>
                  <a:pt x="2044389" y="1379546"/>
                </a:lnTo>
                <a:lnTo>
                  <a:pt x="2044389" y="1376175"/>
                </a:lnTo>
                <a:close/>
                <a:moveTo>
                  <a:pt x="3683402" y="1375989"/>
                </a:moveTo>
                <a:cubicBezTo>
                  <a:pt x="3680075" y="1377517"/>
                  <a:pt x="3678231" y="1379001"/>
                  <a:pt x="3677872" y="1380440"/>
                </a:cubicBezTo>
                <a:lnTo>
                  <a:pt x="3677872" y="1382598"/>
                </a:lnTo>
                <a:lnTo>
                  <a:pt x="3683402" y="1383677"/>
                </a:lnTo>
                <a:lnTo>
                  <a:pt x="3686639" y="1383677"/>
                </a:lnTo>
                <a:lnTo>
                  <a:pt x="3689876" y="1380440"/>
                </a:lnTo>
                <a:cubicBezTo>
                  <a:pt x="3688437" y="1377472"/>
                  <a:pt x="3686279" y="1375989"/>
                  <a:pt x="3683402" y="1375989"/>
                </a:cubicBezTo>
                <a:close/>
                <a:moveTo>
                  <a:pt x="2074736" y="1375095"/>
                </a:moveTo>
                <a:lnTo>
                  <a:pt x="2073656" y="1376175"/>
                </a:lnTo>
                <a:lnTo>
                  <a:pt x="2073656" y="1377253"/>
                </a:lnTo>
                <a:cubicBezTo>
                  <a:pt x="2073656" y="1389572"/>
                  <a:pt x="2076174" y="1395731"/>
                  <a:pt x="2081209" y="1395731"/>
                </a:cubicBezTo>
                <a:cubicBezTo>
                  <a:pt x="2081209" y="1394293"/>
                  <a:pt x="2082289" y="1393573"/>
                  <a:pt x="2084446" y="1393573"/>
                </a:cubicBezTo>
                <a:lnTo>
                  <a:pt x="2085526" y="1392494"/>
                </a:lnTo>
                <a:lnTo>
                  <a:pt x="2085526" y="1390336"/>
                </a:lnTo>
                <a:cubicBezTo>
                  <a:pt x="2079051" y="1388718"/>
                  <a:pt x="2075814" y="1386919"/>
                  <a:pt x="2075814" y="1384941"/>
                </a:cubicBezTo>
                <a:lnTo>
                  <a:pt x="2076893" y="1376175"/>
                </a:lnTo>
                <a:lnTo>
                  <a:pt x="2075814" y="1375095"/>
                </a:lnTo>
                <a:close/>
                <a:moveTo>
                  <a:pt x="6677740" y="1374237"/>
                </a:moveTo>
                <a:lnTo>
                  <a:pt x="6675582" y="1376394"/>
                </a:lnTo>
                <a:lnTo>
                  <a:pt x="6675582" y="1378552"/>
                </a:lnTo>
                <a:lnTo>
                  <a:pt x="6676661" y="1378552"/>
                </a:lnTo>
                <a:lnTo>
                  <a:pt x="6678819" y="1376394"/>
                </a:lnTo>
                <a:lnTo>
                  <a:pt x="6678819" y="1374237"/>
                </a:lnTo>
                <a:close/>
                <a:moveTo>
                  <a:pt x="4272929" y="1373882"/>
                </a:moveTo>
                <a:lnTo>
                  <a:pt x="4272929" y="1379277"/>
                </a:lnTo>
                <a:cubicBezTo>
                  <a:pt x="4275806" y="1386471"/>
                  <a:pt x="4277245" y="1391866"/>
                  <a:pt x="4277245" y="1395462"/>
                </a:cubicBezTo>
                <a:lnTo>
                  <a:pt x="4278324" y="1395462"/>
                </a:lnTo>
                <a:lnTo>
                  <a:pt x="4278324" y="1390067"/>
                </a:lnTo>
                <a:cubicBezTo>
                  <a:pt x="4275446" y="1384312"/>
                  <a:pt x="4274008" y="1378918"/>
                  <a:pt x="4274008" y="1373882"/>
                </a:cubicBezTo>
                <a:close/>
                <a:moveTo>
                  <a:pt x="638082" y="1372751"/>
                </a:moveTo>
                <a:lnTo>
                  <a:pt x="638082" y="1374909"/>
                </a:lnTo>
                <a:cubicBezTo>
                  <a:pt x="638082" y="1379495"/>
                  <a:pt x="641229" y="1384080"/>
                  <a:pt x="647524" y="1388666"/>
                </a:cubicBezTo>
                <a:cubicBezTo>
                  <a:pt x="649682" y="1388127"/>
                  <a:pt x="651119" y="1386688"/>
                  <a:pt x="651840" y="1384350"/>
                </a:cubicBezTo>
                <a:cubicBezTo>
                  <a:pt x="651840" y="1381563"/>
                  <a:pt x="648287" y="1377696"/>
                  <a:pt x="641185" y="1372751"/>
                </a:cubicBezTo>
                <a:close/>
                <a:moveTo>
                  <a:pt x="5241493" y="1371943"/>
                </a:moveTo>
                <a:lnTo>
                  <a:pt x="5239335" y="1374101"/>
                </a:lnTo>
                <a:lnTo>
                  <a:pt x="5240414" y="1375180"/>
                </a:lnTo>
                <a:lnTo>
                  <a:pt x="5243651" y="1375180"/>
                </a:lnTo>
                <a:lnTo>
                  <a:pt x="5243651" y="1371943"/>
                </a:lnTo>
                <a:close/>
                <a:moveTo>
                  <a:pt x="1245279" y="1371672"/>
                </a:moveTo>
                <a:lnTo>
                  <a:pt x="1244064" y="1372751"/>
                </a:lnTo>
                <a:lnTo>
                  <a:pt x="1244064" y="1373830"/>
                </a:lnTo>
                <a:lnTo>
                  <a:pt x="1245279" y="1374909"/>
                </a:lnTo>
                <a:lnTo>
                  <a:pt x="1247437" y="1374909"/>
                </a:lnTo>
                <a:lnTo>
                  <a:pt x="1247437" y="1373830"/>
                </a:lnTo>
                <a:close/>
                <a:moveTo>
                  <a:pt x="2188570" y="1370780"/>
                </a:moveTo>
                <a:lnTo>
                  <a:pt x="2184119" y="1375095"/>
                </a:lnTo>
                <a:lnTo>
                  <a:pt x="2184119" y="1376175"/>
                </a:lnTo>
                <a:lnTo>
                  <a:pt x="2186412" y="1378332"/>
                </a:lnTo>
                <a:lnTo>
                  <a:pt x="2188570" y="1378332"/>
                </a:lnTo>
                <a:lnTo>
                  <a:pt x="2189650" y="1372937"/>
                </a:lnTo>
                <a:lnTo>
                  <a:pt x="2189650" y="1370780"/>
                </a:lnTo>
                <a:close/>
                <a:moveTo>
                  <a:pt x="624460" y="1369649"/>
                </a:moveTo>
                <a:lnTo>
                  <a:pt x="624460" y="1370728"/>
                </a:lnTo>
                <a:lnTo>
                  <a:pt x="627562" y="1370728"/>
                </a:lnTo>
                <a:lnTo>
                  <a:pt x="627562" y="1369649"/>
                </a:lnTo>
                <a:close/>
                <a:moveTo>
                  <a:pt x="6758126" y="1368707"/>
                </a:moveTo>
                <a:lnTo>
                  <a:pt x="6758126" y="1370865"/>
                </a:lnTo>
                <a:lnTo>
                  <a:pt x="6761498" y="1371944"/>
                </a:lnTo>
                <a:lnTo>
                  <a:pt x="6763656" y="1371944"/>
                </a:lnTo>
                <a:lnTo>
                  <a:pt x="6763656" y="1370865"/>
                </a:lnTo>
                <a:close/>
                <a:moveTo>
                  <a:pt x="712803" y="1368570"/>
                </a:moveTo>
                <a:lnTo>
                  <a:pt x="712803" y="1372751"/>
                </a:lnTo>
                <a:lnTo>
                  <a:pt x="716041" y="1372751"/>
                </a:lnTo>
                <a:lnTo>
                  <a:pt x="716041" y="1370728"/>
                </a:lnTo>
                <a:lnTo>
                  <a:pt x="713882" y="1368570"/>
                </a:lnTo>
                <a:close/>
                <a:moveTo>
                  <a:pt x="1134680" y="1368435"/>
                </a:moveTo>
                <a:lnTo>
                  <a:pt x="1124156" y="1378013"/>
                </a:lnTo>
                <a:lnTo>
                  <a:pt x="1121463" y="1379360"/>
                </a:lnTo>
                <a:lnTo>
                  <a:pt x="1120518" y="1379360"/>
                </a:lnTo>
                <a:lnTo>
                  <a:pt x="1120518" y="1377067"/>
                </a:lnTo>
                <a:lnTo>
                  <a:pt x="1118360" y="1377067"/>
                </a:lnTo>
                <a:cubicBezTo>
                  <a:pt x="1118360" y="1379315"/>
                  <a:pt x="1116518" y="1380439"/>
                  <a:pt x="1112831" y="1380439"/>
                </a:cubicBezTo>
                <a:lnTo>
                  <a:pt x="1114990" y="1382597"/>
                </a:lnTo>
                <a:lnTo>
                  <a:pt x="1121463" y="1379360"/>
                </a:lnTo>
                <a:lnTo>
                  <a:pt x="1122676" y="1379360"/>
                </a:lnTo>
                <a:lnTo>
                  <a:pt x="1124156" y="1378013"/>
                </a:lnTo>
                <a:lnTo>
                  <a:pt x="1126048" y="1377067"/>
                </a:lnTo>
                <a:cubicBezTo>
                  <a:pt x="1128566" y="1372751"/>
                  <a:pt x="1131443" y="1370593"/>
                  <a:pt x="1134680" y="1370593"/>
                </a:cubicBezTo>
                <a:close/>
                <a:moveTo>
                  <a:pt x="725481" y="1367491"/>
                </a:moveTo>
                <a:lnTo>
                  <a:pt x="721300" y="1369649"/>
                </a:lnTo>
                <a:cubicBezTo>
                  <a:pt x="722019" y="1372436"/>
                  <a:pt x="723772" y="1373830"/>
                  <a:pt x="726561" y="1373830"/>
                </a:cubicBezTo>
                <a:lnTo>
                  <a:pt x="727639" y="1370728"/>
                </a:lnTo>
                <a:close/>
                <a:moveTo>
                  <a:pt x="4098805" y="1367409"/>
                </a:moveTo>
                <a:cubicBezTo>
                  <a:pt x="4096647" y="1368128"/>
                  <a:pt x="4095568" y="1370286"/>
                  <a:pt x="4095568" y="1373882"/>
                </a:cubicBezTo>
                <a:cubicBezTo>
                  <a:pt x="4099884" y="1373882"/>
                  <a:pt x="4102042" y="1372084"/>
                  <a:pt x="4102042" y="1368487"/>
                </a:cubicBezTo>
                <a:lnTo>
                  <a:pt x="4100963" y="1367409"/>
                </a:lnTo>
                <a:close/>
                <a:moveTo>
                  <a:pt x="1657310" y="1366682"/>
                </a:moveTo>
                <a:lnTo>
                  <a:pt x="1655017" y="1369919"/>
                </a:lnTo>
                <a:lnTo>
                  <a:pt x="1655017" y="1371133"/>
                </a:lnTo>
                <a:cubicBezTo>
                  <a:pt x="1655017" y="1372392"/>
                  <a:pt x="1656860" y="1373515"/>
                  <a:pt x="1660547" y="1374504"/>
                </a:cubicBezTo>
                <a:lnTo>
                  <a:pt x="1663919" y="1373291"/>
                </a:lnTo>
                <a:lnTo>
                  <a:pt x="1663919" y="1369919"/>
                </a:lnTo>
                <a:cubicBezTo>
                  <a:pt x="1663198" y="1367760"/>
                  <a:pt x="1660995" y="1366682"/>
                  <a:pt x="1657310" y="1366682"/>
                </a:cubicBezTo>
                <a:close/>
                <a:moveTo>
                  <a:pt x="4272929" y="1366464"/>
                </a:moveTo>
                <a:lnTo>
                  <a:pt x="4272929" y="1371724"/>
                </a:lnTo>
                <a:lnTo>
                  <a:pt x="4274008" y="1371724"/>
                </a:lnTo>
                <a:lnTo>
                  <a:pt x="4274008" y="1366464"/>
                </a:lnTo>
                <a:close/>
                <a:moveTo>
                  <a:pt x="3086187" y="1365738"/>
                </a:moveTo>
                <a:lnTo>
                  <a:pt x="3086187" y="1371133"/>
                </a:lnTo>
                <a:lnTo>
                  <a:pt x="3088345" y="1373291"/>
                </a:lnTo>
                <a:lnTo>
                  <a:pt x="3089424" y="1366817"/>
                </a:lnTo>
                <a:lnTo>
                  <a:pt x="3088345" y="1365738"/>
                </a:lnTo>
                <a:close/>
                <a:moveTo>
                  <a:pt x="3701745" y="1365199"/>
                </a:moveTo>
                <a:lnTo>
                  <a:pt x="3701745" y="1366278"/>
                </a:lnTo>
                <a:lnTo>
                  <a:pt x="3704982" y="1369515"/>
                </a:lnTo>
                <a:lnTo>
                  <a:pt x="3707140" y="1367357"/>
                </a:lnTo>
                <a:lnTo>
                  <a:pt x="3703903" y="1365199"/>
                </a:lnTo>
                <a:close/>
                <a:moveTo>
                  <a:pt x="3598835" y="1365199"/>
                </a:moveTo>
                <a:lnTo>
                  <a:pt x="3598835" y="1367357"/>
                </a:lnTo>
                <a:lnTo>
                  <a:pt x="3599914" y="1367357"/>
                </a:lnTo>
                <a:lnTo>
                  <a:pt x="3599914" y="1365199"/>
                </a:lnTo>
                <a:close/>
                <a:moveTo>
                  <a:pt x="1661761" y="1364389"/>
                </a:moveTo>
                <a:lnTo>
                  <a:pt x="1661761" y="1365467"/>
                </a:lnTo>
                <a:lnTo>
                  <a:pt x="1663919" y="1365467"/>
                </a:lnTo>
                <a:lnTo>
                  <a:pt x="1663919" y="1364389"/>
                </a:lnTo>
                <a:close/>
                <a:moveTo>
                  <a:pt x="1175143" y="1363984"/>
                </a:moveTo>
                <a:lnTo>
                  <a:pt x="1175143" y="1367221"/>
                </a:lnTo>
                <a:lnTo>
                  <a:pt x="1177436" y="1369514"/>
                </a:lnTo>
                <a:lnTo>
                  <a:pt x="1178516" y="1368435"/>
                </a:lnTo>
                <a:lnTo>
                  <a:pt x="1179595" y="1368435"/>
                </a:lnTo>
                <a:cubicBezTo>
                  <a:pt x="1178516" y="1365467"/>
                  <a:pt x="1177436" y="1363984"/>
                  <a:pt x="1176358" y="1363984"/>
                </a:cubicBezTo>
                <a:close/>
                <a:moveTo>
                  <a:pt x="1114990" y="1363984"/>
                </a:moveTo>
                <a:lnTo>
                  <a:pt x="1114990" y="1365063"/>
                </a:lnTo>
                <a:lnTo>
                  <a:pt x="1118360" y="1368435"/>
                </a:lnTo>
                <a:lnTo>
                  <a:pt x="1119439" y="1368435"/>
                </a:lnTo>
                <a:lnTo>
                  <a:pt x="1119439" y="1363984"/>
                </a:lnTo>
                <a:close/>
                <a:moveTo>
                  <a:pt x="1080057" y="1363984"/>
                </a:moveTo>
                <a:lnTo>
                  <a:pt x="1080057" y="1365063"/>
                </a:lnTo>
                <a:cubicBezTo>
                  <a:pt x="1080057" y="1369469"/>
                  <a:pt x="1081495" y="1374235"/>
                  <a:pt x="1084373" y="1379360"/>
                </a:cubicBezTo>
                <a:lnTo>
                  <a:pt x="1081136" y="1384755"/>
                </a:lnTo>
                <a:lnTo>
                  <a:pt x="1081136" y="1389205"/>
                </a:lnTo>
                <a:cubicBezTo>
                  <a:pt x="1083294" y="1391004"/>
                  <a:pt x="1084373" y="1393926"/>
                  <a:pt x="1084373" y="1397973"/>
                </a:cubicBezTo>
                <a:lnTo>
                  <a:pt x="1086664" y="1397973"/>
                </a:lnTo>
                <a:lnTo>
                  <a:pt x="1090982" y="1396759"/>
                </a:lnTo>
                <a:lnTo>
                  <a:pt x="1096511" y="1399051"/>
                </a:lnTo>
                <a:lnTo>
                  <a:pt x="1099749" y="1397973"/>
                </a:lnTo>
                <a:lnTo>
                  <a:pt x="1099749" y="1396759"/>
                </a:lnTo>
                <a:lnTo>
                  <a:pt x="1097590" y="1393522"/>
                </a:lnTo>
                <a:lnTo>
                  <a:pt x="1098670" y="1392443"/>
                </a:lnTo>
                <a:lnTo>
                  <a:pt x="1098670" y="1391364"/>
                </a:lnTo>
                <a:lnTo>
                  <a:pt x="1096511" y="1389205"/>
                </a:lnTo>
                <a:lnTo>
                  <a:pt x="1100827" y="1370593"/>
                </a:lnTo>
                <a:lnTo>
                  <a:pt x="1097590" y="1366142"/>
                </a:lnTo>
                <a:lnTo>
                  <a:pt x="1096511" y="1365063"/>
                </a:lnTo>
                <a:lnTo>
                  <a:pt x="1093139" y="1365063"/>
                </a:lnTo>
                <a:lnTo>
                  <a:pt x="1089903" y="1367221"/>
                </a:lnTo>
                <a:close/>
                <a:moveTo>
                  <a:pt x="614883" y="1363310"/>
                </a:moveTo>
                <a:lnTo>
                  <a:pt x="613804" y="1366547"/>
                </a:lnTo>
                <a:lnTo>
                  <a:pt x="607600" y="1364388"/>
                </a:lnTo>
                <a:lnTo>
                  <a:pt x="606521" y="1365467"/>
                </a:lnTo>
                <a:lnTo>
                  <a:pt x="605442" y="1365467"/>
                </a:lnTo>
                <a:lnTo>
                  <a:pt x="593843" y="1364388"/>
                </a:lnTo>
                <a:lnTo>
                  <a:pt x="593843" y="1365467"/>
                </a:lnTo>
                <a:cubicBezTo>
                  <a:pt x="593843" y="1381203"/>
                  <a:pt x="593123" y="1392443"/>
                  <a:pt x="591685" y="1399186"/>
                </a:cubicBezTo>
                <a:lnTo>
                  <a:pt x="598024" y="1414967"/>
                </a:lnTo>
                <a:lnTo>
                  <a:pt x="596945" y="1416046"/>
                </a:lnTo>
                <a:lnTo>
                  <a:pt x="596945" y="1416990"/>
                </a:lnTo>
                <a:lnTo>
                  <a:pt x="605442" y="1418069"/>
                </a:lnTo>
                <a:cubicBezTo>
                  <a:pt x="605442" y="1416720"/>
                  <a:pt x="608590" y="1414967"/>
                  <a:pt x="614883" y="1412809"/>
                </a:cubicBezTo>
                <a:lnTo>
                  <a:pt x="614883" y="1411730"/>
                </a:lnTo>
                <a:lnTo>
                  <a:pt x="613804" y="1406470"/>
                </a:lnTo>
                <a:lnTo>
                  <a:pt x="615962" y="1395949"/>
                </a:lnTo>
                <a:lnTo>
                  <a:pt x="614883" y="1394870"/>
                </a:lnTo>
                <a:cubicBezTo>
                  <a:pt x="614883" y="1381563"/>
                  <a:pt x="616996" y="1374909"/>
                  <a:pt x="621222" y="1374909"/>
                </a:cubicBezTo>
                <a:lnTo>
                  <a:pt x="621222" y="1373830"/>
                </a:lnTo>
                <a:lnTo>
                  <a:pt x="620143" y="1373830"/>
                </a:lnTo>
                <a:lnTo>
                  <a:pt x="617041" y="1375988"/>
                </a:lnTo>
                <a:lnTo>
                  <a:pt x="615962" y="1363310"/>
                </a:lnTo>
                <a:close/>
                <a:moveTo>
                  <a:pt x="4171907" y="1363227"/>
                </a:moveTo>
                <a:lnTo>
                  <a:pt x="4160038" y="1373882"/>
                </a:lnTo>
                <a:lnTo>
                  <a:pt x="4161117" y="1377119"/>
                </a:lnTo>
                <a:lnTo>
                  <a:pt x="4158959" y="1379277"/>
                </a:lnTo>
                <a:lnTo>
                  <a:pt x="4160038" y="1380356"/>
                </a:lnTo>
                <a:lnTo>
                  <a:pt x="4161117" y="1380356"/>
                </a:lnTo>
                <a:cubicBezTo>
                  <a:pt x="4161117" y="1378198"/>
                  <a:pt x="4162915" y="1377119"/>
                  <a:pt x="4166512" y="1377119"/>
                </a:cubicBezTo>
                <a:lnTo>
                  <a:pt x="4166512" y="1371724"/>
                </a:lnTo>
                <a:cubicBezTo>
                  <a:pt x="4170108" y="1368667"/>
                  <a:pt x="4171907" y="1365835"/>
                  <a:pt x="4171907" y="1363227"/>
                </a:cubicBezTo>
                <a:close/>
                <a:moveTo>
                  <a:pt x="4274008" y="1362148"/>
                </a:moveTo>
                <a:lnTo>
                  <a:pt x="4274008" y="1365385"/>
                </a:lnTo>
                <a:lnTo>
                  <a:pt x="4275087" y="1365385"/>
                </a:lnTo>
                <a:lnTo>
                  <a:pt x="4275087" y="1362148"/>
                </a:lnTo>
                <a:close/>
                <a:moveTo>
                  <a:pt x="5618321" y="1361557"/>
                </a:moveTo>
                <a:lnTo>
                  <a:pt x="5615084" y="1362637"/>
                </a:lnTo>
                <a:lnTo>
                  <a:pt x="5615084" y="1368032"/>
                </a:lnTo>
                <a:cubicBezTo>
                  <a:pt x="5615623" y="1372348"/>
                  <a:pt x="5616702" y="1374505"/>
                  <a:pt x="5618321" y="1374505"/>
                </a:cubicBezTo>
                <a:lnTo>
                  <a:pt x="5619400" y="1374505"/>
                </a:lnTo>
                <a:lnTo>
                  <a:pt x="5619400" y="1373426"/>
                </a:lnTo>
                <a:lnTo>
                  <a:pt x="5620479" y="1362637"/>
                </a:lnTo>
                <a:lnTo>
                  <a:pt x="5618321" y="1362637"/>
                </a:lnTo>
                <a:close/>
                <a:moveTo>
                  <a:pt x="609623" y="1361286"/>
                </a:moveTo>
                <a:lnTo>
                  <a:pt x="609623" y="1362230"/>
                </a:lnTo>
                <a:lnTo>
                  <a:pt x="611781" y="1362230"/>
                </a:lnTo>
                <a:lnTo>
                  <a:pt x="611781" y="1361286"/>
                </a:lnTo>
                <a:close/>
                <a:moveTo>
                  <a:pt x="186532" y="1361221"/>
                </a:moveTo>
                <a:lnTo>
                  <a:pt x="186532" y="1362300"/>
                </a:lnTo>
                <a:lnTo>
                  <a:pt x="189769" y="1362300"/>
                </a:lnTo>
                <a:lnTo>
                  <a:pt x="189769" y="1361221"/>
                </a:lnTo>
                <a:close/>
                <a:moveTo>
                  <a:pt x="169402" y="1361221"/>
                </a:moveTo>
                <a:lnTo>
                  <a:pt x="169402" y="1362300"/>
                </a:lnTo>
                <a:lnTo>
                  <a:pt x="171427" y="1362300"/>
                </a:lnTo>
                <a:lnTo>
                  <a:pt x="171427" y="1361221"/>
                </a:lnTo>
                <a:close/>
                <a:moveTo>
                  <a:pt x="108170" y="1361221"/>
                </a:moveTo>
                <a:lnTo>
                  <a:pt x="104933" y="1365537"/>
                </a:lnTo>
                <a:cubicBezTo>
                  <a:pt x="104933" y="1367695"/>
                  <a:pt x="107090" y="1369853"/>
                  <a:pt x="111407" y="1372011"/>
                </a:cubicBezTo>
                <a:lnTo>
                  <a:pt x="113430" y="1368774"/>
                </a:lnTo>
                <a:lnTo>
                  <a:pt x="113430" y="1363379"/>
                </a:lnTo>
                <a:lnTo>
                  <a:pt x="111407" y="1361221"/>
                </a:lnTo>
                <a:close/>
                <a:moveTo>
                  <a:pt x="4232062" y="1361069"/>
                </a:moveTo>
                <a:lnTo>
                  <a:pt x="4232062" y="1362148"/>
                </a:lnTo>
                <a:lnTo>
                  <a:pt x="4234220" y="1362148"/>
                </a:lnTo>
                <a:lnTo>
                  <a:pt x="4234220" y="1361069"/>
                </a:lnTo>
                <a:close/>
                <a:moveTo>
                  <a:pt x="3681244" y="1360883"/>
                </a:moveTo>
                <a:lnTo>
                  <a:pt x="3677872" y="1361962"/>
                </a:lnTo>
                <a:lnTo>
                  <a:pt x="3677872" y="1366278"/>
                </a:lnTo>
                <a:lnTo>
                  <a:pt x="3680030" y="1368436"/>
                </a:lnTo>
                <a:lnTo>
                  <a:pt x="3688797" y="1368436"/>
                </a:lnTo>
                <a:lnTo>
                  <a:pt x="3688797" y="1365199"/>
                </a:lnTo>
                <a:cubicBezTo>
                  <a:pt x="3688797" y="1363760"/>
                  <a:pt x="3686279" y="1362321"/>
                  <a:pt x="3681244" y="1360883"/>
                </a:cubicBezTo>
                <a:close/>
                <a:moveTo>
                  <a:pt x="1648408" y="1359938"/>
                </a:moveTo>
                <a:lnTo>
                  <a:pt x="1647329" y="1361017"/>
                </a:lnTo>
                <a:lnTo>
                  <a:pt x="1647329" y="1362096"/>
                </a:lnTo>
                <a:lnTo>
                  <a:pt x="1656230" y="1363310"/>
                </a:lnTo>
                <a:lnTo>
                  <a:pt x="1659467" y="1363310"/>
                </a:lnTo>
                <a:lnTo>
                  <a:pt x="1659467" y="1362096"/>
                </a:lnTo>
                <a:close/>
                <a:moveTo>
                  <a:pt x="3546773" y="1358725"/>
                </a:moveTo>
                <a:lnTo>
                  <a:pt x="3546773" y="1363041"/>
                </a:lnTo>
                <a:lnTo>
                  <a:pt x="3547852" y="1363041"/>
                </a:lnTo>
                <a:lnTo>
                  <a:pt x="3547852" y="1358725"/>
                </a:lnTo>
                <a:close/>
                <a:moveTo>
                  <a:pt x="199480" y="1357984"/>
                </a:moveTo>
                <a:lnTo>
                  <a:pt x="201503" y="1357984"/>
                </a:lnTo>
                <a:lnTo>
                  <a:pt x="201503" y="1359063"/>
                </a:lnTo>
                <a:lnTo>
                  <a:pt x="199480" y="1359063"/>
                </a:lnTo>
                <a:close/>
                <a:moveTo>
                  <a:pt x="2160381" y="1357831"/>
                </a:moveTo>
                <a:lnTo>
                  <a:pt x="2160381" y="1358910"/>
                </a:lnTo>
                <a:lnTo>
                  <a:pt x="2162540" y="1358910"/>
                </a:lnTo>
                <a:lnTo>
                  <a:pt x="2162540" y="1357831"/>
                </a:lnTo>
                <a:close/>
                <a:moveTo>
                  <a:pt x="623380" y="1356970"/>
                </a:moveTo>
                <a:lnTo>
                  <a:pt x="623380" y="1358049"/>
                </a:lnTo>
                <a:lnTo>
                  <a:pt x="628641" y="1358049"/>
                </a:lnTo>
                <a:lnTo>
                  <a:pt x="628641" y="1356970"/>
                </a:lnTo>
                <a:close/>
                <a:moveTo>
                  <a:pt x="3604230" y="1356567"/>
                </a:moveTo>
                <a:cubicBezTo>
                  <a:pt x="3604230" y="1358005"/>
                  <a:pt x="3603151" y="1358725"/>
                  <a:pt x="3600993" y="1358725"/>
                </a:cubicBezTo>
                <a:lnTo>
                  <a:pt x="3600993" y="1360883"/>
                </a:lnTo>
                <a:lnTo>
                  <a:pt x="3603151" y="1360883"/>
                </a:lnTo>
                <a:lnTo>
                  <a:pt x="3605309" y="1356567"/>
                </a:lnTo>
                <a:close/>
                <a:moveTo>
                  <a:pt x="722379" y="1355891"/>
                </a:moveTo>
                <a:lnTo>
                  <a:pt x="722379" y="1356970"/>
                </a:lnTo>
                <a:lnTo>
                  <a:pt x="724402" y="1356970"/>
                </a:lnTo>
                <a:lnTo>
                  <a:pt x="724402" y="1355891"/>
                </a:lnTo>
                <a:close/>
                <a:moveTo>
                  <a:pt x="582243" y="1354947"/>
                </a:moveTo>
                <a:cubicBezTo>
                  <a:pt x="582243" y="1356296"/>
                  <a:pt x="581210" y="1356970"/>
                  <a:pt x="579141" y="1356970"/>
                </a:cubicBezTo>
                <a:lnTo>
                  <a:pt x="579141" y="1359128"/>
                </a:lnTo>
                <a:lnTo>
                  <a:pt x="583322" y="1354947"/>
                </a:lnTo>
                <a:close/>
                <a:moveTo>
                  <a:pt x="8660809" y="1354545"/>
                </a:moveTo>
                <a:lnTo>
                  <a:pt x="8660809" y="1356704"/>
                </a:lnTo>
                <a:lnTo>
                  <a:pt x="8661888" y="1356704"/>
                </a:lnTo>
                <a:lnTo>
                  <a:pt x="8661888" y="1354545"/>
                </a:lnTo>
                <a:close/>
                <a:moveTo>
                  <a:pt x="2147298" y="1353515"/>
                </a:moveTo>
                <a:lnTo>
                  <a:pt x="2146220" y="1354594"/>
                </a:lnTo>
                <a:lnTo>
                  <a:pt x="2146220" y="1355673"/>
                </a:lnTo>
                <a:lnTo>
                  <a:pt x="2154851" y="1356752"/>
                </a:lnTo>
                <a:lnTo>
                  <a:pt x="2158224" y="1356752"/>
                </a:lnTo>
                <a:lnTo>
                  <a:pt x="2158224" y="1355673"/>
                </a:lnTo>
                <a:close/>
                <a:moveTo>
                  <a:pt x="4161117" y="1352437"/>
                </a:moveTo>
                <a:lnTo>
                  <a:pt x="4161117" y="1353516"/>
                </a:lnTo>
                <a:lnTo>
                  <a:pt x="4163275" y="1353516"/>
                </a:lnTo>
                <a:lnTo>
                  <a:pt x="4163275" y="1352437"/>
                </a:lnTo>
                <a:close/>
                <a:moveTo>
                  <a:pt x="2076893" y="1352436"/>
                </a:moveTo>
                <a:cubicBezTo>
                  <a:pt x="2073656" y="1353875"/>
                  <a:pt x="2071858" y="1355314"/>
                  <a:pt x="2071499" y="1356752"/>
                </a:cubicBezTo>
                <a:lnTo>
                  <a:pt x="2075814" y="1361068"/>
                </a:lnTo>
                <a:lnTo>
                  <a:pt x="2081209" y="1361068"/>
                </a:lnTo>
                <a:lnTo>
                  <a:pt x="2081209" y="1353515"/>
                </a:lnTo>
                <a:close/>
                <a:moveTo>
                  <a:pt x="553785" y="1351710"/>
                </a:moveTo>
                <a:cubicBezTo>
                  <a:pt x="547311" y="1351710"/>
                  <a:pt x="540297" y="1355577"/>
                  <a:pt x="532744" y="1363310"/>
                </a:cubicBezTo>
                <a:lnTo>
                  <a:pt x="526405" y="1365467"/>
                </a:lnTo>
                <a:lnTo>
                  <a:pt x="525461" y="1364388"/>
                </a:lnTo>
                <a:lnTo>
                  <a:pt x="522224" y="1370728"/>
                </a:lnTo>
                <a:lnTo>
                  <a:pt x="523303" y="1371807"/>
                </a:lnTo>
                <a:lnTo>
                  <a:pt x="524382" y="1371807"/>
                </a:lnTo>
                <a:cubicBezTo>
                  <a:pt x="524382" y="1369109"/>
                  <a:pt x="529643" y="1365243"/>
                  <a:pt x="540162" y="1360207"/>
                </a:cubicBezTo>
                <a:cubicBezTo>
                  <a:pt x="540162" y="1356521"/>
                  <a:pt x="544389" y="1354408"/>
                  <a:pt x="552840" y="1353868"/>
                </a:cubicBezTo>
                <a:lnTo>
                  <a:pt x="553785" y="1352789"/>
                </a:lnTo>
                <a:close/>
                <a:moveTo>
                  <a:pt x="3548931" y="1351172"/>
                </a:moveTo>
                <a:cubicBezTo>
                  <a:pt x="3547492" y="1351172"/>
                  <a:pt x="3546773" y="1352251"/>
                  <a:pt x="3546773" y="1354409"/>
                </a:cubicBezTo>
                <a:lnTo>
                  <a:pt x="3546773" y="1355488"/>
                </a:lnTo>
                <a:lnTo>
                  <a:pt x="3547852" y="1355488"/>
                </a:lnTo>
                <a:close/>
                <a:moveTo>
                  <a:pt x="554864" y="1350631"/>
                </a:moveTo>
                <a:lnTo>
                  <a:pt x="554864" y="1351710"/>
                </a:lnTo>
                <a:lnTo>
                  <a:pt x="558101" y="1351710"/>
                </a:lnTo>
                <a:lnTo>
                  <a:pt x="558101" y="1350631"/>
                </a:lnTo>
                <a:close/>
                <a:moveTo>
                  <a:pt x="3148770" y="1350497"/>
                </a:moveTo>
                <a:lnTo>
                  <a:pt x="3142296" y="1355892"/>
                </a:lnTo>
                <a:lnTo>
                  <a:pt x="3144454" y="1359264"/>
                </a:lnTo>
                <a:cubicBezTo>
                  <a:pt x="3149129" y="1356297"/>
                  <a:pt x="3152726" y="1354813"/>
                  <a:pt x="3155244" y="1354813"/>
                </a:cubicBezTo>
                <a:lnTo>
                  <a:pt x="3155244" y="1353734"/>
                </a:lnTo>
                <a:cubicBezTo>
                  <a:pt x="3154524" y="1351576"/>
                  <a:pt x="3152366" y="1350497"/>
                  <a:pt x="3148770" y="1350497"/>
                </a:cubicBezTo>
                <a:close/>
                <a:moveTo>
                  <a:pt x="4181618" y="1350279"/>
                </a:moveTo>
                <a:lnTo>
                  <a:pt x="4176223" y="1355674"/>
                </a:lnTo>
                <a:lnTo>
                  <a:pt x="4177302" y="1358911"/>
                </a:lnTo>
                <a:lnTo>
                  <a:pt x="4174065" y="1359990"/>
                </a:lnTo>
                <a:lnTo>
                  <a:pt x="4174065" y="1361069"/>
                </a:lnTo>
                <a:lnTo>
                  <a:pt x="4180539" y="1362148"/>
                </a:lnTo>
                <a:lnTo>
                  <a:pt x="4183776" y="1356753"/>
                </a:lnTo>
                <a:lnTo>
                  <a:pt x="4182697" y="1350279"/>
                </a:lnTo>
                <a:close/>
                <a:moveTo>
                  <a:pt x="2163619" y="1350278"/>
                </a:moveTo>
                <a:lnTo>
                  <a:pt x="2163619" y="1353515"/>
                </a:lnTo>
                <a:lnTo>
                  <a:pt x="2164698" y="1353515"/>
                </a:lnTo>
                <a:lnTo>
                  <a:pt x="2166856" y="1351357"/>
                </a:lnTo>
                <a:lnTo>
                  <a:pt x="2166856" y="1350278"/>
                </a:lnTo>
                <a:close/>
                <a:moveTo>
                  <a:pt x="2180883" y="1349064"/>
                </a:moveTo>
                <a:cubicBezTo>
                  <a:pt x="2178546" y="1349874"/>
                  <a:pt x="2177106" y="1351357"/>
                  <a:pt x="2176566" y="1353515"/>
                </a:cubicBezTo>
                <a:cubicBezTo>
                  <a:pt x="2177106" y="1361428"/>
                  <a:pt x="2178185" y="1365384"/>
                  <a:pt x="2179802" y="1365384"/>
                </a:cubicBezTo>
                <a:lnTo>
                  <a:pt x="2183040" y="1365384"/>
                </a:lnTo>
                <a:lnTo>
                  <a:pt x="2185198" y="1363227"/>
                </a:lnTo>
                <a:lnTo>
                  <a:pt x="2185198" y="1361068"/>
                </a:lnTo>
                <a:lnTo>
                  <a:pt x="2183040" y="1357831"/>
                </a:lnTo>
                <a:lnTo>
                  <a:pt x="2184119" y="1353515"/>
                </a:lnTo>
                <a:cubicBezTo>
                  <a:pt x="2183040" y="1350548"/>
                  <a:pt x="2181961" y="1349064"/>
                  <a:pt x="2180883" y="1349064"/>
                </a:cubicBezTo>
                <a:close/>
                <a:moveTo>
                  <a:pt x="1057128" y="1348743"/>
                </a:moveTo>
                <a:lnTo>
                  <a:pt x="1057128" y="1351980"/>
                </a:lnTo>
                <a:lnTo>
                  <a:pt x="1062522" y="1353059"/>
                </a:lnTo>
                <a:lnTo>
                  <a:pt x="1062522" y="1351980"/>
                </a:lnTo>
                <a:lnTo>
                  <a:pt x="1059286" y="1348743"/>
                </a:lnTo>
                <a:close/>
                <a:moveTo>
                  <a:pt x="3776466" y="1345777"/>
                </a:moveTo>
                <a:lnTo>
                  <a:pt x="3776466" y="1346856"/>
                </a:lnTo>
                <a:lnTo>
                  <a:pt x="3778759" y="1346856"/>
                </a:lnTo>
                <a:lnTo>
                  <a:pt x="3778759" y="1345777"/>
                </a:lnTo>
                <a:close/>
                <a:moveTo>
                  <a:pt x="724402" y="1345371"/>
                </a:moveTo>
                <a:lnTo>
                  <a:pt x="720221" y="1349687"/>
                </a:lnTo>
                <a:lnTo>
                  <a:pt x="720221" y="1350631"/>
                </a:lnTo>
                <a:lnTo>
                  <a:pt x="721300" y="1351710"/>
                </a:lnTo>
                <a:lnTo>
                  <a:pt x="721300" y="1352789"/>
                </a:lnTo>
                <a:cubicBezTo>
                  <a:pt x="725526" y="1351350"/>
                  <a:pt x="727639" y="1349957"/>
                  <a:pt x="727639" y="1348608"/>
                </a:cubicBezTo>
                <a:close/>
                <a:moveTo>
                  <a:pt x="619064" y="1345371"/>
                </a:moveTo>
                <a:lnTo>
                  <a:pt x="620143" y="1346450"/>
                </a:lnTo>
                <a:lnTo>
                  <a:pt x="617041" y="1350631"/>
                </a:lnTo>
                <a:lnTo>
                  <a:pt x="615962" y="1350631"/>
                </a:lnTo>
                <a:lnTo>
                  <a:pt x="615962" y="1349687"/>
                </a:lnTo>
                <a:cubicBezTo>
                  <a:pt x="617041" y="1346810"/>
                  <a:pt x="618075" y="1345371"/>
                  <a:pt x="619064" y="1345371"/>
                </a:cubicBezTo>
                <a:close/>
                <a:moveTo>
                  <a:pt x="3697429" y="1344698"/>
                </a:moveTo>
                <a:lnTo>
                  <a:pt x="3695271" y="1346856"/>
                </a:lnTo>
                <a:lnTo>
                  <a:pt x="3695271" y="1347935"/>
                </a:lnTo>
                <a:lnTo>
                  <a:pt x="3696350" y="1353330"/>
                </a:lnTo>
                <a:lnTo>
                  <a:pt x="3702824" y="1353330"/>
                </a:lnTo>
                <a:lnTo>
                  <a:pt x="3704982" y="1344698"/>
                </a:lnTo>
                <a:close/>
                <a:moveTo>
                  <a:pt x="5102032" y="1343889"/>
                </a:moveTo>
                <a:lnTo>
                  <a:pt x="5102032" y="1346047"/>
                </a:lnTo>
                <a:lnTo>
                  <a:pt x="5103111" y="1351442"/>
                </a:lnTo>
                <a:cubicBezTo>
                  <a:pt x="5092320" y="1358635"/>
                  <a:pt x="5086925" y="1364030"/>
                  <a:pt x="5086925" y="1367627"/>
                </a:cubicBezTo>
                <a:lnTo>
                  <a:pt x="5066424" y="1392578"/>
                </a:lnTo>
                <a:lnTo>
                  <a:pt x="5059815" y="1384891"/>
                </a:lnTo>
                <a:cubicBezTo>
                  <a:pt x="5058377" y="1384891"/>
                  <a:pt x="5057657" y="1386329"/>
                  <a:pt x="5057657" y="1389207"/>
                </a:cubicBezTo>
                <a:cubicBezTo>
                  <a:pt x="5054780" y="1394332"/>
                  <a:pt x="5051903" y="1396895"/>
                  <a:pt x="5049025" y="1396895"/>
                </a:cubicBezTo>
                <a:lnTo>
                  <a:pt x="5049025" y="1400132"/>
                </a:lnTo>
                <a:lnTo>
                  <a:pt x="5050104" y="1400132"/>
                </a:lnTo>
                <a:cubicBezTo>
                  <a:pt x="5055499" y="1400132"/>
                  <a:pt x="5060940" y="1397974"/>
                  <a:pt x="5066424" y="1393658"/>
                </a:cubicBezTo>
                <a:lnTo>
                  <a:pt x="5083688" y="1393658"/>
                </a:lnTo>
                <a:lnTo>
                  <a:pt x="5094478" y="1394737"/>
                </a:lnTo>
                <a:lnTo>
                  <a:pt x="5096636" y="1389207"/>
                </a:lnTo>
                <a:lnTo>
                  <a:pt x="5093399" y="1377338"/>
                </a:lnTo>
                <a:cubicBezTo>
                  <a:pt x="5098255" y="1373381"/>
                  <a:pt x="5106887" y="1370144"/>
                  <a:pt x="5119296" y="1367627"/>
                </a:cubicBezTo>
                <a:lnTo>
                  <a:pt x="5129007" y="1354679"/>
                </a:lnTo>
                <a:lnTo>
                  <a:pt x="5129007" y="1353600"/>
                </a:lnTo>
                <a:cubicBezTo>
                  <a:pt x="5128287" y="1351442"/>
                  <a:pt x="5126129" y="1350363"/>
                  <a:pt x="5122533" y="1350363"/>
                </a:cubicBezTo>
                <a:lnTo>
                  <a:pt x="5112822" y="1352521"/>
                </a:lnTo>
                <a:lnTo>
                  <a:pt x="5111743" y="1352521"/>
                </a:lnTo>
                <a:cubicBezTo>
                  <a:pt x="5107427" y="1352521"/>
                  <a:pt x="5105269" y="1350003"/>
                  <a:pt x="5105269" y="1344968"/>
                </a:cubicBezTo>
                <a:lnTo>
                  <a:pt x="5104190" y="1343889"/>
                </a:lnTo>
                <a:close/>
                <a:moveTo>
                  <a:pt x="4262139" y="1343805"/>
                </a:moveTo>
                <a:lnTo>
                  <a:pt x="4262139" y="1344884"/>
                </a:lnTo>
                <a:lnTo>
                  <a:pt x="4264297" y="1344884"/>
                </a:lnTo>
                <a:lnTo>
                  <a:pt x="4264297" y="1343805"/>
                </a:lnTo>
                <a:close/>
                <a:moveTo>
                  <a:pt x="3596677" y="1343484"/>
                </a:moveTo>
                <a:lnTo>
                  <a:pt x="3593440" y="1344698"/>
                </a:lnTo>
                <a:lnTo>
                  <a:pt x="3593440" y="1345777"/>
                </a:lnTo>
                <a:lnTo>
                  <a:pt x="3599914" y="1347935"/>
                </a:lnTo>
                <a:lnTo>
                  <a:pt x="3600993" y="1346856"/>
                </a:lnTo>
                <a:lnTo>
                  <a:pt x="3602072" y="1346856"/>
                </a:lnTo>
                <a:lnTo>
                  <a:pt x="3608546" y="1347935"/>
                </a:lnTo>
                <a:lnTo>
                  <a:pt x="3609625" y="1347935"/>
                </a:lnTo>
                <a:cubicBezTo>
                  <a:pt x="3609625" y="1346496"/>
                  <a:pt x="3607467" y="1345777"/>
                  <a:pt x="3603151" y="1345777"/>
                </a:cubicBezTo>
                <a:lnTo>
                  <a:pt x="3603151" y="1344698"/>
                </a:lnTo>
                <a:lnTo>
                  <a:pt x="3602072" y="1345777"/>
                </a:lnTo>
                <a:lnTo>
                  <a:pt x="3598835" y="1345777"/>
                </a:lnTo>
                <a:close/>
                <a:moveTo>
                  <a:pt x="3556619" y="1343484"/>
                </a:moveTo>
                <a:lnTo>
                  <a:pt x="3553382" y="1345777"/>
                </a:lnTo>
                <a:lnTo>
                  <a:pt x="3552303" y="1345777"/>
                </a:lnTo>
                <a:lnTo>
                  <a:pt x="3551224" y="1344698"/>
                </a:lnTo>
                <a:lnTo>
                  <a:pt x="3545694" y="1345777"/>
                </a:lnTo>
                <a:lnTo>
                  <a:pt x="3545694" y="1347935"/>
                </a:lnTo>
                <a:lnTo>
                  <a:pt x="3550010" y="1347935"/>
                </a:lnTo>
                <a:cubicBezTo>
                  <a:pt x="3552438" y="1347935"/>
                  <a:pt x="3555001" y="1346856"/>
                  <a:pt x="3557698" y="1344698"/>
                </a:cubicBezTo>
                <a:lnTo>
                  <a:pt x="3558777" y="1345777"/>
                </a:lnTo>
                <a:lnTo>
                  <a:pt x="3562014" y="1344698"/>
                </a:lnTo>
                <a:lnTo>
                  <a:pt x="3562014" y="1343484"/>
                </a:lnTo>
                <a:close/>
                <a:moveTo>
                  <a:pt x="1118360" y="1343213"/>
                </a:moveTo>
                <a:cubicBezTo>
                  <a:pt x="1116113" y="1343213"/>
                  <a:pt x="1114990" y="1345776"/>
                  <a:pt x="1114990" y="1350901"/>
                </a:cubicBezTo>
                <a:lnTo>
                  <a:pt x="1113911" y="1350901"/>
                </a:lnTo>
                <a:cubicBezTo>
                  <a:pt x="1115438" y="1355217"/>
                  <a:pt x="1116923" y="1357375"/>
                  <a:pt x="1118360" y="1357375"/>
                </a:cubicBezTo>
                <a:lnTo>
                  <a:pt x="1121597" y="1357375"/>
                </a:lnTo>
                <a:lnTo>
                  <a:pt x="1123755" y="1355217"/>
                </a:lnTo>
                <a:close/>
                <a:moveTo>
                  <a:pt x="2077972" y="1342591"/>
                </a:moveTo>
                <a:lnTo>
                  <a:pt x="2073656" y="1343669"/>
                </a:lnTo>
                <a:lnTo>
                  <a:pt x="2073656" y="1345827"/>
                </a:lnTo>
                <a:lnTo>
                  <a:pt x="2075814" y="1347986"/>
                </a:lnTo>
                <a:lnTo>
                  <a:pt x="2077972" y="1347986"/>
                </a:lnTo>
                <a:lnTo>
                  <a:pt x="2080130" y="1345827"/>
                </a:lnTo>
                <a:lnTo>
                  <a:pt x="2080130" y="1343669"/>
                </a:lnTo>
                <a:lnTo>
                  <a:pt x="2077972" y="1343669"/>
                </a:lnTo>
                <a:close/>
                <a:moveTo>
                  <a:pt x="8758594" y="1342542"/>
                </a:moveTo>
                <a:lnTo>
                  <a:pt x="8760887" y="1344700"/>
                </a:lnTo>
                <a:lnTo>
                  <a:pt x="8761966" y="1343620"/>
                </a:lnTo>
                <a:lnTo>
                  <a:pt x="8761966" y="1342542"/>
                </a:lnTo>
                <a:close/>
                <a:moveTo>
                  <a:pt x="1652860" y="1339707"/>
                </a:moveTo>
                <a:lnTo>
                  <a:pt x="1652860" y="1343078"/>
                </a:lnTo>
                <a:lnTo>
                  <a:pt x="1656230" y="1356566"/>
                </a:lnTo>
                <a:lnTo>
                  <a:pt x="1658389" y="1356566"/>
                </a:lnTo>
                <a:lnTo>
                  <a:pt x="1663919" y="1352115"/>
                </a:lnTo>
                <a:lnTo>
                  <a:pt x="1663919" y="1349822"/>
                </a:lnTo>
                <a:cubicBezTo>
                  <a:pt x="1659693" y="1343888"/>
                  <a:pt x="1656366" y="1340516"/>
                  <a:pt x="1653938" y="1339707"/>
                </a:cubicBezTo>
                <a:close/>
                <a:moveTo>
                  <a:pt x="4160038" y="1339489"/>
                </a:moveTo>
                <a:lnTo>
                  <a:pt x="4160038" y="1340568"/>
                </a:lnTo>
                <a:lnTo>
                  <a:pt x="4162196" y="1340568"/>
                </a:lnTo>
                <a:lnTo>
                  <a:pt x="4162196" y="1339489"/>
                </a:lnTo>
                <a:close/>
                <a:moveTo>
                  <a:pt x="58671" y="1338697"/>
                </a:moveTo>
                <a:lnTo>
                  <a:pt x="56512" y="1347329"/>
                </a:lnTo>
                <a:lnTo>
                  <a:pt x="56512" y="1351510"/>
                </a:lnTo>
                <a:lnTo>
                  <a:pt x="58671" y="1369853"/>
                </a:lnTo>
                <a:lnTo>
                  <a:pt x="57591" y="1369853"/>
                </a:lnTo>
                <a:lnTo>
                  <a:pt x="60828" y="1378485"/>
                </a:lnTo>
                <a:cubicBezTo>
                  <a:pt x="57951" y="1382531"/>
                  <a:pt x="56512" y="1385723"/>
                  <a:pt x="56512" y="1388061"/>
                </a:cubicBezTo>
                <a:cubicBezTo>
                  <a:pt x="57052" y="1392377"/>
                  <a:pt x="57771" y="1394535"/>
                  <a:pt x="58671" y="1394535"/>
                </a:cubicBezTo>
                <a:lnTo>
                  <a:pt x="57591" y="1399930"/>
                </a:lnTo>
                <a:cubicBezTo>
                  <a:pt x="57591" y="1407753"/>
                  <a:pt x="60468" y="1411664"/>
                  <a:pt x="66223" y="1411664"/>
                </a:cubicBezTo>
                <a:lnTo>
                  <a:pt x="68382" y="1411664"/>
                </a:lnTo>
                <a:lnTo>
                  <a:pt x="71618" y="1410586"/>
                </a:lnTo>
                <a:lnTo>
                  <a:pt x="73776" y="1412744"/>
                </a:lnTo>
                <a:lnTo>
                  <a:pt x="81329" y="1410586"/>
                </a:lnTo>
                <a:lnTo>
                  <a:pt x="81329" y="1402088"/>
                </a:lnTo>
                <a:lnTo>
                  <a:pt x="84432" y="1392377"/>
                </a:lnTo>
                <a:cubicBezTo>
                  <a:pt x="82543" y="1392377"/>
                  <a:pt x="81149" y="1387027"/>
                  <a:pt x="80250" y="1376327"/>
                </a:cubicBezTo>
                <a:lnTo>
                  <a:pt x="82409" y="1340855"/>
                </a:lnTo>
                <a:cubicBezTo>
                  <a:pt x="77013" y="1339416"/>
                  <a:pt x="69101" y="1338697"/>
                  <a:pt x="58671" y="1338697"/>
                </a:cubicBezTo>
                <a:close/>
                <a:moveTo>
                  <a:pt x="4148304" y="1338410"/>
                </a:moveTo>
                <a:lnTo>
                  <a:pt x="4148304" y="1339489"/>
                </a:lnTo>
                <a:lnTo>
                  <a:pt x="4151541" y="1339489"/>
                </a:lnTo>
                <a:lnTo>
                  <a:pt x="4151541" y="1338410"/>
                </a:lnTo>
                <a:close/>
                <a:moveTo>
                  <a:pt x="9186810" y="1338277"/>
                </a:moveTo>
                <a:lnTo>
                  <a:pt x="9184652" y="1340435"/>
                </a:lnTo>
                <a:lnTo>
                  <a:pt x="9185731" y="1341514"/>
                </a:lnTo>
                <a:lnTo>
                  <a:pt x="9188968" y="1341514"/>
                </a:lnTo>
                <a:lnTo>
                  <a:pt x="9188968" y="1340435"/>
                </a:lnTo>
                <a:close/>
                <a:moveTo>
                  <a:pt x="4698987" y="1338150"/>
                </a:moveTo>
                <a:cubicBezTo>
                  <a:pt x="4703752" y="1338150"/>
                  <a:pt x="4707754" y="1339993"/>
                  <a:pt x="4710991" y="1343680"/>
                </a:cubicBezTo>
                <a:lnTo>
                  <a:pt x="4714362" y="1342600"/>
                </a:lnTo>
                <a:cubicBezTo>
                  <a:pt x="4721825" y="1342600"/>
                  <a:pt x="4730592" y="1344758"/>
                  <a:pt x="4740663" y="1349075"/>
                </a:cubicBezTo>
                <a:cubicBezTo>
                  <a:pt x="4745608" y="1349075"/>
                  <a:pt x="4749250" y="1350558"/>
                  <a:pt x="4751588" y="1353526"/>
                </a:cubicBezTo>
                <a:lnTo>
                  <a:pt x="4752667" y="1353526"/>
                </a:lnTo>
                <a:lnTo>
                  <a:pt x="4752667" y="1356762"/>
                </a:lnTo>
                <a:lnTo>
                  <a:pt x="4740663" y="1365529"/>
                </a:lnTo>
                <a:cubicBezTo>
                  <a:pt x="4728614" y="1374521"/>
                  <a:pt x="4720926" y="1381489"/>
                  <a:pt x="4717599" y="1386435"/>
                </a:cubicBezTo>
                <a:lnTo>
                  <a:pt x="4712204" y="1388593"/>
                </a:lnTo>
                <a:lnTo>
                  <a:pt x="4710991" y="1387514"/>
                </a:lnTo>
                <a:lnTo>
                  <a:pt x="4709912" y="1387514"/>
                </a:lnTo>
                <a:lnTo>
                  <a:pt x="4705596" y="1388593"/>
                </a:lnTo>
                <a:lnTo>
                  <a:pt x="4700066" y="1387514"/>
                </a:lnTo>
                <a:lnTo>
                  <a:pt x="4700066" y="1389672"/>
                </a:lnTo>
                <a:lnTo>
                  <a:pt x="4698987" y="1389672"/>
                </a:lnTo>
                <a:cubicBezTo>
                  <a:pt x="4699706" y="1392100"/>
                  <a:pt x="4701189" y="1393583"/>
                  <a:pt x="4703438" y="1394123"/>
                </a:cubicBezTo>
                <a:lnTo>
                  <a:pt x="4709912" y="1391830"/>
                </a:lnTo>
                <a:lnTo>
                  <a:pt x="4709912" y="1393044"/>
                </a:lnTo>
                <a:lnTo>
                  <a:pt x="4713283" y="1391830"/>
                </a:lnTo>
                <a:lnTo>
                  <a:pt x="4720971" y="1393044"/>
                </a:lnTo>
                <a:lnTo>
                  <a:pt x="4725287" y="1388593"/>
                </a:lnTo>
                <a:lnTo>
                  <a:pt x="4732975" y="1388593"/>
                </a:lnTo>
                <a:lnTo>
                  <a:pt x="4739584" y="1389672"/>
                </a:lnTo>
                <a:lnTo>
                  <a:pt x="4743900" y="1387514"/>
                </a:lnTo>
                <a:lnTo>
                  <a:pt x="4749430" y="1388593"/>
                </a:lnTo>
                <a:lnTo>
                  <a:pt x="4752667" y="1388593"/>
                </a:lnTo>
                <a:lnTo>
                  <a:pt x="4752667" y="1387514"/>
                </a:lnTo>
                <a:cubicBezTo>
                  <a:pt x="4747542" y="1387514"/>
                  <a:pt x="4744979" y="1386390"/>
                  <a:pt x="4744979" y="1384142"/>
                </a:cubicBezTo>
                <a:lnTo>
                  <a:pt x="4761434" y="1365529"/>
                </a:lnTo>
                <a:cubicBezTo>
                  <a:pt x="4765660" y="1365529"/>
                  <a:pt x="4775551" y="1373936"/>
                  <a:pt x="4791106" y="1390751"/>
                </a:cubicBezTo>
                <a:lnTo>
                  <a:pt x="4791106" y="1391830"/>
                </a:lnTo>
                <a:cubicBezTo>
                  <a:pt x="4791106" y="1396955"/>
                  <a:pt x="4788544" y="1399518"/>
                  <a:pt x="4783418" y="1399518"/>
                </a:cubicBezTo>
                <a:lnTo>
                  <a:pt x="4780181" y="1399518"/>
                </a:lnTo>
                <a:cubicBezTo>
                  <a:pt x="4778653" y="1399518"/>
                  <a:pt x="4777889" y="1398079"/>
                  <a:pt x="4777889" y="1395202"/>
                </a:cubicBezTo>
                <a:lnTo>
                  <a:pt x="4776810" y="1395202"/>
                </a:lnTo>
                <a:cubicBezTo>
                  <a:pt x="4776810" y="1398079"/>
                  <a:pt x="4775730" y="1399518"/>
                  <a:pt x="4773572" y="1399518"/>
                </a:cubicBezTo>
                <a:lnTo>
                  <a:pt x="4758197" y="1399518"/>
                </a:lnTo>
                <a:cubicBezTo>
                  <a:pt x="4754150" y="1399518"/>
                  <a:pt x="4751228" y="1400641"/>
                  <a:pt x="4749430" y="1402890"/>
                </a:cubicBezTo>
                <a:cubicBezTo>
                  <a:pt x="4752577" y="1408195"/>
                  <a:pt x="4759141" y="1415118"/>
                  <a:pt x="4769122" y="1423660"/>
                </a:cubicBezTo>
                <a:cubicBezTo>
                  <a:pt x="4769122" y="1425908"/>
                  <a:pt x="4770246" y="1427032"/>
                  <a:pt x="4772493" y="1427032"/>
                </a:cubicBezTo>
                <a:lnTo>
                  <a:pt x="4773168" y="1427707"/>
                </a:lnTo>
                <a:lnTo>
                  <a:pt x="4766964" y="1433911"/>
                </a:lnTo>
                <a:lnTo>
                  <a:pt x="4760355" y="1433911"/>
                </a:lnTo>
                <a:cubicBezTo>
                  <a:pt x="4756938" y="1430944"/>
                  <a:pt x="4754016" y="1429460"/>
                  <a:pt x="4751588" y="1429460"/>
                </a:cubicBezTo>
                <a:lnTo>
                  <a:pt x="4732975" y="1436069"/>
                </a:lnTo>
                <a:lnTo>
                  <a:pt x="4728659" y="1436069"/>
                </a:lnTo>
                <a:cubicBezTo>
                  <a:pt x="4724793" y="1433192"/>
                  <a:pt x="4721465" y="1431753"/>
                  <a:pt x="4718678" y="1431753"/>
                </a:cubicBezTo>
                <a:lnTo>
                  <a:pt x="4706675" y="1433911"/>
                </a:lnTo>
                <a:lnTo>
                  <a:pt x="4705596" y="1433911"/>
                </a:lnTo>
                <a:cubicBezTo>
                  <a:pt x="4703168" y="1433911"/>
                  <a:pt x="4700605" y="1432787"/>
                  <a:pt x="4697908" y="1430539"/>
                </a:cubicBezTo>
                <a:lnTo>
                  <a:pt x="4670528" y="1437148"/>
                </a:lnTo>
                <a:lnTo>
                  <a:pt x="4664998" y="1445645"/>
                </a:lnTo>
                <a:lnTo>
                  <a:pt x="4662840" y="1445645"/>
                </a:lnTo>
                <a:lnTo>
                  <a:pt x="4659468" y="1442273"/>
                </a:lnTo>
                <a:lnTo>
                  <a:pt x="4656231" y="1443352"/>
                </a:lnTo>
                <a:lnTo>
                  <a:pt x="4656231" y="1444566"/>
                </a:lnTo>
                <a:cubicBezTo>
                  <a:pt x="4656231" y="1446004"/>
                  <a:pt x="4657310" y="1446724"/>
                  <a:pt x="4659468" y="1446724"/>
                </a:cubicBezTo>
                <a:lnTo>
                  <a:pt x="4660547" y="1447803"/>
                </a:lnTo>
                <a:lnTo>
                  <a:pt x="4660547" y="1448882"/>
                </a:lnTo>
                <a:lnTo>
                  <a:pt x="4654073" y="1463179"/>
                </a:lnTo>
                <a:lnTo>
                  <a:pt x="4662840" y="1463179"/>
                </a:lnTo>
                <a:lnTo>
                  <a:pt x="4666077" y="1461020"/>
                </a:lnTo>
                <a:lnTo>
                  <a:pt x="4670528" y="1462100"/>
                </a:lnTo>
                <a:lnTo>
                  <a:pt x="4679295" y="1461020"/>
                </a:lnTo>
                <a:lnTo>
                  <a:pt x="4698987" y="1466416"/>
                </a:lnTo>
                <a:lnTo>
                  <a:pt x="4701145" y="1466416"/>
                </a:lnTo>
                <a:cubicBezTo>
                  <a:pt x="4703932" y="1464258"/>
                  <a:pt x="4707214" y="1463179"/>
                  <a:pt x="4710991" y="1463179"/>
                </a:cubicBezTo>
                <a:lnTo>
                  <a:pt x="4724208" y="1463179"/>
                </a:lnTo>
                <a:lnTo>
                  <a:pt x="4732975" y="1461020"/>
                </a:lnTo>
                <a:lnTo>
                  <a:pt x="4738505" y="1461020"/>
                </a:lnTo>
                <a:cubicBezTo>
                  <a:pt x="4743450" y="1461740"/>
                  <a:pt x="4746013" y="1462819"/>
                  <a:pt x="4746193" y="1464258"/>
                </a:cubicBezTo>
                <a:cubicBezTo>
                  <a:pt x="4747811" y="1464258"/>
                  <a:pt x="4752172" y="1458773"/>
                  <a:pt x="4759276" y="1447803"/>
                </a:cubicBezTo>
                <a:lnTo>
                  <a:pt x="4766964" y="1441194"/>
                </a:lnTo>
                <a:lnTo>
                  <a:pt x="4768043" y="1441194"/>
                </a:lnTo>
                <a:cubicBezTo>
                  <a:pt x="4777214" y="1447219"/>
                  <a:pt x="4785621" y="1454547"/>
                  <a:pt x="4793264" y="1463179"/>
                </a:cubicBezTo>
                <a:lnTo>
                  <a:pt x="4793264" y="1465876"/>
                </a:lnTo>
                <a:cubicBezTo>
                  <a:pt x="4793264" y="1468483"/>
                  <a:pt x="4785981" y="1470327"/>
                  <a:pt x="4771414" y="1471406"/>
                </a:cubicBezTo>
                <a:lnTo>
                  <a:pt x="4765885" y="1468169"/>
                </a:lnTo>
                <a:lnTo>
                  <a:pt x="4759276" y="1468169"/>
                </a:lnTo>
                <a:lnTo>
                  <a:pt x="4756039" y="1470327"/>
                </a:lnTo>
                <a:lnTo>
                  <a:pt x="4751588" y="1470327"/>
                </a:lnTo>
                <a:cubicBezTo>
                  <a:pt x="4746463" y="1470327"/>
                  <a:pt x="4742461" y="1469608"/>
                  <a:pt x="4739584" y="1468169"/>
                </a:cubicBezTo>
                <a:lnTo>
                  <a:pt x="4732975" y="1469248"/>
                </a:lnTo>
                <a:cubicBezTo>
                  <a:pt x="4731177" y="1469248"/>
                  <a:pt x="4730098" y="1467765"/>
                  <a:pt x="4729738" y="1464797"/>
                </a:cubicBezTo>
                <a:lnTo>
                  <a:pt x="4727445" y="1464797"/>
                </a:lnTo>
                <a:lnTo>
                  <a:pt x="4729738" y="1468169"/>
                </a:lnTo>
                <a:lnTo>
                  <a:pt x="4728659" y="1469248"/>
                </a:lnTo>
                <a:lnTo>
                  <a:pt x="4722050" y="1469248"/>
                </a:lnTo>
                <a:lnTo>
                  <a:pt x="4722050" y="1467090"/>
                </a:lnTo>
                <a:lnTo>
                  <a:pt x="4709912" y="1469248"/>
                </a:lnTo>
                <a:lnTo>
                  <a:pt x="4709912" y="1477476"/>
                </a:lnTo>
                <a:lnTo>
                  <a:pt x="4717599" y="1477476"/>
                </a:lnTo>
                <a:lnTo>
                  <a:pt x="4734054" y="1486242"/>
                </a:lnTo>
                <a:lnTo>
                  <a:pt x="4734054" y="1483950"/>
                </a:lnTo>
                <a:lnTo>
                  <a:pt x="4735133" y="1483950"/>
                </a:lnTo>
                <a:cubicBezTo>
                  <a:pt x="4737741" y="1486197"/>
                  <a:pt x="4741787" y="1487681"/>
                  <a:pt x="4747272" y="1488400"/>
                </a:cubicBezTo>
                <a:lnTo>
                  <a:pt x="4751588" y="1487322"/>
                </a:lnTo>
                <a:cubicBezTo>
                  <a:pt x="4764806" y="1490738"/>
                  <a:pt x="4771414" y="1494739"/>
                  <a:pt x="4771414" y="1499325"/>
                </a:cubicBezTo>
                <a:lnTo>
                  <a:pt x="4774651" y="1499325"/>
                </a:lnTo>
                <a:lnTo>
                  <a:pt x="4774651" y="1498247"/>
                </a:lnTo>
                <a:lnTo>
                  <a:pt x="4773572" y="1495009"/>
                </a:lnTo>
                <a:lnTo>
                  <a:pt x="4776810" y="1492717"/>
                </a:lnTo>
                <a:lnTo>
                  <a:pt x="4778968" y="1492717"/>
                </a:lnTo>
                <a:cubicBezTo>
                  <a:pt x="4789038" y="1492717"/>
                  <a:pt x="4796007" y="1495279"/>
                  <a:pt x="4799873" y="1500405"/>
                </a:cubicBezTo>
                <a:lnTo>
                  <a:pt x="4798794" y="1501483"/>
                </a:lnTo>
                <a:lnTo>
                  <a:pt x="4798794" y="1502697"/>
                </a:lnTo>
                <a:lnTo>
                  <a:pt x="4799873" y="1505934"/>
                </a:lnTo>
                <a:cubicBezTo>
                  <a:pt x="4796906" y="1507193"/>
                  <a:pt x="4790702" y="1515960"/>
                  <a:pt x="4781260" y="1532235"/>
                </a:cubicBezTo>
                <a:lnTo>
                  <a:pt x="4780181" y="1537765"/>
                </a:lnTo>
                <a:lnTo>
                  <a:pt x="4783418" y="1547611"/>
                </a:lnTo>
                <a:lnTo>
                  <a:pt x="4782339" y="1548689"/>
                </a:lnTo>
                <a:lnTo>
                  <a:pt x="4781260" y="1548689"/>
                </a:lnTo>
                <a:cubicBezTo>
                  <a:pt x="4776315" y="1548689"/>
                  <a:pt x="4771549" y="1546127"/>
                  <a:pt x="4766964" y="1541002"/>
                </a:cubicBezTo>
                <a:lnTo>
                  <a:pt x="4763727" y="1539923"/>
                </a:lnTo>
                <a:lnTo>
                  <a:pt x="4762648" y="1541002"/>
                </a:lnTo>
                <a:lnTo>
                  <a:pt x="4761434" y="1541002"/>
                </a:lnTo>
                <a:lnTo>
                  <a:pt x="4742821" y="1534393"/>
                </a:lnTo>
                <a:lnTo>
                  <a:pt x="4742821" y="1542081"/>
                </a:lnTo>
                <a:cubicBezTo>
                  <a:pt x="4740663" y="1544868"/>
                  <a:pt x="4739584" y="1547431"/>
                  <a:pt x="4739584" y="1549768"/>
                </a:cubicBezTo>
                <a:cubicBezTo>
                  <a:pt x="4742461" y="1552916"/>
                  <a:pt x="4743900" y="1555838"/>
                  <a:pt x="4743900" y="1558535"/>
                </a:cubicBezTo>
                <a:lnTo>
                  <a:pt x="4743900" y="1560694"/>
                </a:lnTo>
                <a:cubicBezTo>
                  <a:pt x="4743900" y="1562222"/>
                  <a:pt x="4741742" y="1563706"/>
                  <a:pt x="4737426" y="1565144"/>
                </a:cubicBezTo>
                <a:lnTo>
                  <a:pt x="4737426" y="1566224"/>
                </a:lnTo>
                <a:lnTo>
                  <a:pt x="4740663" y="1567302"/>
                </a:lnTo>
                <a:lnTo>
                  <a:pt x="4738505" y="1573911"/>
                </a:lnTo>
                <a:cubicBezTo>
                  <a:pt x="4742821" y="1580295"/>
                  <a:pt x="4744979" y="1586500"/>
                  <a:pt x="4744979" y="1592524"/>
                </a:cubicBezTo>
                <a:cubicBezTo>
                  <a:pt x="4743720" y="1599088"/>
                  <a:pt x="4742281" y="1602370"/>
                  <a:pt x="4740663" y="1602370"/>
                </a:cubicBezTo>
                <a:lnTo>
                  <a:pt x="4738505" y="1602370"/>
                </a:lnTo>
                <a:cubicBezTo>
                  <a:pt x="4725107" y="1602370"/>
                  <a:pt x="4717060" y="1600572"/>
                  <a:pt x="4714362" y="1596975"/>
                </a:cubicBezTo>
                <a:lnTo>
                  <a:pt x="4713283" y="1596975"/>
                </a:lnTo>
                <a:lnTo>
                  <a:pt x="4708833" y="1605742"/>
                </a:lnTo>
                <a:lnTo>
                  <a:pt x="4705596" y="1605742"/>
                </a:lnTo>
                <a:cubicBezTo>
                  <a:pt x="4696783" y="1603853"/>
                  <a:pt x="4692378" y="1602010"/>
                  <a:pt x="4692378" y="1600212"/>
                </a:cubicBezTo>
                <a:lnTo>
                  <a:pt x="4692378" y="1599133"/>
                </a:lnTo>
                <a:lnTo>
                  <a:pt x="4695750" y="1592524"/>
                </a:lnTo>
                <a:cubicBezTo>
                  <a:pt x="4692063" y="1587039"/>
                  <a:pt x="4690220" y="1582273"/>
                  <a:pt x="4690220" y="1578227"/>
                </a:cubicBezTo>
                <a:lnTo>
                  <a:pt x="4690220" y="1547611"/>
                </a:lnTo>
                <a:lnTo>
                  <a:pt x="4692378" y="1538844"/>
                </a:lnTo>
                <a:cubicBezTo>
                  <a:pt x="4690939" y="1535517"/>
                  <a:pt x="4690220" y="1530752"/>
                  <a:pt x="4690220" y="1524547"/>
                </a:cubicBezTo>
                <a:lnTo>
                  <a:pt x="4690220" y="1515780"/>
                </a:lnTo>
                <a:lnTo>
                  <a:pt x="4684690" y="1501483"/>
                </a:lnTo>
                <a:cubicBezTo>
                  <a:pt x="4686218" y="1497167"/>
                  <a:pt x="4690624" y="1495009"/>
                  <a:pt x="4697908" y="1495009"/>
                </a:cubicBezTo>
                <a:lnTo>
                  <a:pt x="4702224" y="1500405"/>
                </a:lnTo>
                <a:lnTo>
                  <a:pt x="4705596" y="1499325"/>
                </a:lnTo>
                <a:lnTo>
                  <a:pt x="4705596" y="1496088"/>
                </a:lnTo>
                <a:cubicBezTo>
                  <a:pt x="4699751" y="1487816"/>
                  <a:pt x="4696829" y="1479948"/>
                  <a:pt x="4696829" y="1472485"/>
                </a:cubicBezTo>
                <a:lnTo>
                  <a:pt x="4696829" y="1470327"/>
                </a:lnTo>
                <a:lnTo>
                  <a:pt x="4678216" y="1471406"/>
                </a:lnTo>
                <a:lnTo>
                  <a:pt x="4669314" y="1471406"/>
                </a:lnTo>
                <a:lnTo>
                  <a:pt x="4664998" y="1470327"/>
                </a:lnTo>
                <a:cubicBezTo>
                  <a:pt x="4653309" y="1470327"/>
                  <a:pt x="4644902" y="1474868"/>
                  <a:pt x="4639776" y="1483950"/>
                </a:cubicBezTo>
                <a:lnTo>
                  <a:pt x="4629930" y="1493795"/>
                </a:lnTo>
                <a:lnTo>
                  <a:pt x="4629930" y="1495009"/>
                </a:lnTo>
                <a:cubicBezTo>
                  <a:pt x="4629930" y="1495909"/>
                  <a:pt x="4633212" y="1497347"/>
                  <a:pt x="4639776" y="1499325"/>
                </a:cubicBezTo>
                <a:lnTo>
                  <a:pt x="4646385" y="1507014"/>
                </a:lnTo>
                <a:cubicBezTo>
                  <a:pt x="4646385" y="1511779"/>
                  <a:pt x="4643103" y="1514701"/>
                  <a:pt x="4636539" y="1515780"/>
                </a:cubicBezTo>
                <a:lnTo>
                  <a:pt x="4636539" y="1521310"/>
                </a:lnTo>
                <a:lnTo>
                  <a:pt x="4638697" y="1524547"/>
                </a:lnTo>
                <a:lnTo>
                  <a:pt x="4638697" y="1532235"/>
                </a:lnTo>
                <a:lnTo>
                  <a:pt x="4637618" y="1533314"/>
                </a:lnTo>
                <a:lnTo>
                  <a:pt x="4638697" y="1534393"/>
                </a:lnTo>
                <a:lnTo>
                  <a:pt x="4638697" y="1538844"/>
                </a:lnTo>
                <a:lnTo>
                  <a:pt x="4636539" y="1547611"/>
                </a:lnTo>
                <a:lnTo>
                  <a:pt x="4638697" y="1559615"/>
                </a:lnTo>
                <a:cubicBezTo>
                  <a:pt x="4630605" y="1571843"/>
                  <a:pt x="4625120" y="1578452"/>
                  <a:pt x="4622242" y="1579441"/>
                </a:cubicBezTo>
                <a:lnTo>
                  <a:pt x="4620084" y="1579441"/>
                </a:lnTo>
                <a:cubicBezTo>
                  <a:pt x="4620084" y="1576834"/>
                  <a:pt x="4617881" y="1572787"/>
                  <a:pt x="4613476" y="1567302"/>
                </a:cubicBezTo>
                <a:lnTo>
                  <a:pt x="4613476" y="1561907"/>
                </a:lnTo>
                <a:lnTo>
                  <a:pt x="4618871" y="1555298"/>
                </a:lnTo>
                <a:lnTo>
                  <a:pt x="4615634" y="1549768"/>
                </a:lnTo>
                <a:lnTo>
                  <a:pt x="4616713" y="1545453"/>
                </a:lnTo>
                <a:lnTo>
                  <a:pt x="4613476" y="1545453"/>
                </a:lnTo>
                <a:cubicBezTo>
                  <a:pt x="4613476" y="1547970"/>
                  <a:pt x="4611992" y="1551252"/>
                  <a:pt x="4609025" y="1555298"/>
                </a:cubicBezTo>
                <a:cubicBezTo>
                  <a:pt x="4611093" y="1557996"/>
                  <a:pt x="4612936" y="1565279"/>
                  <a:pt x="4614555" y="1577148"/>
                </a:cubicBezTo>
                <a:cubicBezTo>
                  <a:pt x="4618241" y="1577328"/>
                  <a:pt x="4620084" y="1578452"/>
                  <a:pt x="4620084" y="1580520"/>
                </a:cubicBezTo>
                <a:cubicBezTo>
                  <a:pt x="4610553" y="1589962"/>
                  <a:pt x="4603584" y="1594682"/>
                  <a:pt x="4599179" y="1594682"/>
                </a:cubicBezTo>
                <a:cubicBezTo>
                  <a:pt x="4593334" y="1602775"/>
                  <a:pt x="4583129" y="1606821"/>
                  <a:pt x="4568562" y="1606821"/>
                </a:cubicBezTo>
                <a:lnTo>
                  <a:pt x="4565190" y="1607900"/>
                </a:lnTo>
                <a:cubicBezTo>
                  <a:pt x="4564470" y="1602055"/>
                  <a:pt x="4563391" y="1599133"/>
                  <a:pt x="4561953" y="1599133"/>
                </a:cubicBezTo>
                <a:lnTo>
                  <a:pt x="4560874" y="1599133"/>
                </a:lnTo>
                <a:cubicBezTo>
                  <a:pt x="4560874" y="1602819"/>
                  <a:pt x="4559750" y="1604662"/>
                  <a:pt x="4557502" y="1604662"/>
                </a:cubicBezTo>
                <a:lnTo>
                  <a:pt x="4555344" y="1604662"/>
                </a:lnTo>
                <a:lnTo>
                  <a:pt x="4553186" y="1602370"/>
                </a:lnTo>
                <a:cubicBezTo>
                  <a:pt x="4564516" y="1590681"/>
                  <a:pt x="4571439" y="1584836"/>
                  <a:pt x="4573957" y="1584836"/>
                </a:cubicBezTo>
                <a:cubicBezTo>
                  <a:pt x="4576205" y="1579531"/>
                  <a:pt x="4579487" y="1575170"/>
                  <a:pt x="4583803" y="1571753"/>
                </a:cubicBezTo>
                <a:cubicBezTo>
                  <a:pt x="4583803" y="1562762"/>
                  <a:pt x="4587130" y="1554355"/>
                  <a:pt x="4593784" y="1546532"/>
                </a:cubicBezTo>
                <a:lnTo>
                  <a:pt x="4593784" y="1544239"/>
                </a:lnTo>
                <a:lnTo>
                  <a:pt x="4591491" y="1541002"/>
                </a:lnTo>
                <a:lnTo>
                  <a:pt x="4592570" y="1533314"/>
                </a:lnTo>
                <a:lnTo>
                  <a:pt x="4592570" y="1528998"/>
                </a:lnTo>
                <a:lnTo>
                  <a:pt x="4591491" y="1524547"/>
                </a:lnTo>
                <a:lnTo>
                  <a:pt x="4592570" y="1521310"/>
                </a:lnTo>
                <a:lnTo>
                  <a:pt x="4589333" y="1517938"/>
                </a:lnTo>
                <a:cubicBezTo>
                  <a:pt x="4584387" y="1521805"/>
                  <a:pt x="4574901" y="1524727"/>
                  <a:pt x="4560874" y="1526705"/>
                </a:cubicBezTo>
                <a:cubicBezTo>
                  <a:pt x="4560874" y="1528594"/>
                  <a:pt x="4554265" y="1530796"/>
                  <a:pt x="4541047" y="1533314"/>
                </a:cubicBezTo>
                <a:lnTo>
                  <a:pt x="4538889" y="1530077"/>
                </a:lnTo>
                <a:lnTo>
                  <a:pt x="4538889" y="1526705"/>
                </a:lnTo>
                <a:lnTo>
                  <a:pt x="4555344" y="1517938"/>
                </a:lnTo>
                <a:lnTo>
                  <a:pt x="4566269" y="1505934"/>
                </a:lnTo>
                <a:cubicBezTo>
                  <a:pt x="4571574" y="1503147"/>
                  <a:pt x="4577418" y="1498741"/>
                  <a:pt x="4583803" y="1492717"/>
                </a:cubicBezTo>
                <a:cubicBezTo>
                  <a:pt x="4586590" y="1486872"/>
                  <a:pt x="4589513" y="1483950"/>
                  <a:pt x="4592570" y="1483950"/>
                </a:cubicBezTo>
                <a:cubicBezTo>
                  <a:pt x="4596256" y="1480173"/>
                  <a:pt x="4598100" y="1475992"/>
                  <a:pt x="4598100" y="1471406"/>
                </a:cubicBezTo>
                <a:lnTo>
                  <a:pt x="4579487" y="1471406"/>
                </a:lnTo>
                <a:cubicBezTo>
                  <a:pt x="4568517" y="1471406"/>
                  <a:pt x="4563032" y="1470102"/>
                  <a:pt x="4563032" y="1467495"/>
                </a:cubicBezTo>
                <a:lnTo>
                  <a:pt x="4561953" y="1464258"/>
                </a:lnTo>
                <a:lnTo>
                  <a:pt x="4563032" y="1463179"/>
                </a:lnTo>
                <a:lnTo>
                  <a:pt x="4587175" y="1463179"/>
                </a:lnTo>
                <a:lnTo>
                  <a:pt x="4595942" y="1461020"/>
                </a:lnTo>
                <a:lnTo>
                  <a:pt x="4604709" y="1463179"/>
                </a:lnTo>
                <a:cubicBezTo>
                  <a:pt x="4607226" y="1462999"/>
                  <a:pt x="4611587" y="1455671"/>
                  <a:pt x="4617792" y="1441194"/>
                </a:cubicBezTo>
                <a:cubicBezTo>
                  <a:pt x="4617432" y="1439036"/>
                  <a:pt x="4615634" y="1436473"/>
                  <a:pt x="4612397" y="1433506"/>
                </a:cubicBezTo>
                <a:lnTo>
                  <a:pt x="4618871" y="1429191"/>
                </a:lnTo>
                <a:lnTo>
                  <a:pt x="4621163" y="1429191"/>
                </a:lnTo>
                <a:cubicBezTo>
                  <a:pt x="4622602" y="1429191"/>
                  <a:pt x="4623321" y="1430269"/>
                  <a:pt x="4623321" y="1432427"/>
                </a:cubicBezTo>
                <a:lnTo>
                  <a:pt x="4625479" y="1432427"/>
                </a:lnTo>
                <a:lnTo>
                  <a:pt x="4626558" y="1429191"/>
                </a:lnTo>
                <a:cubicBezTo>
                  <a:pt x="4622962" y="1429191"/>
                  <a:pt x="4621163" y="1428067"/>
                  <a:pt x="4621163" y="1425818"/>
                </a:cubicBezTo>
                <a:cubicBezTo>
                  <a:pt x="4623141" y="1424020"/>
                  <a:pt x="4624580" y="1418940"/>
                  <a:pt x="4625479" y="1410577"/>
                </a:cubicBezTo>
                <a:cubicBezTo>
                  <a:pt x="4627008" y="1410577"/>
                  <a:pt x="4627772" y="1407835"/>
                  <a:pt x="4627772" y="1402350"/>
                </a:cubicBezTo>
                <a:lnTo>
                  <a:pt x="4627772" y="1400192"/>
                </a:lnTo>
                <a:lnTo>
                  <a:pt x="4622242" y="1401271"/>
                </a:lnTo>
                <a:cubicBezTo>
                  <a:pt x="4607765" y="1400552"/>
                  <a:pt x="4597515" y="1399158"/>
                  <a:pt x="4591491" y="1397090"/>
                </a:cubicBezTo>
                <a:cubicBezTo>
                  <a:pt x="4586905" y="1397090"/>
                  <a:pt x="4582544" y="1398484"/>
                  <a:pt x="4578408" y="1401271"/>
                </a:cubicBezTo>
                <a:cubicBezTo>
                  <a:pt x="4570135" y="1397585"/>
                  <a:pt x="4562447" y="1395742"/>
                  <a:pt x="4555344" y="1395742"/>
                </a:cubicBezTo>
                <a:lnTo>
                  <a:pt x="4552107" y="1396820"/>
                </a:lnTo>
                <a:cubicBezTo>
                  <a:pt x="4549859" y="1395921"/>
                  <a:pt x="4548735" y="1394258"/>
                  <a:pt x="4548735" y="1391830"/>
                </a:cubicBezTo>
                <a:lnTo>
                  <a:pt x="4548735" y="1390751"/>
                </a:lnTo>
                <a:lnTo>
                  <a:pt x="4550893" y="1388593"/>
                </a:lnTo>
                <a:lnTo>
                  <a:pt x="4555344" y="1389672"/>
                </a:lnTo>
                <a:lnTo>
                  <a:pt x="4564111" y="1388593"/>
                </a:lnTo>
                <a:cubicBezTo>
                  <a:pt x="4577239" y="1392279"/>
                  <a:pt x="4586725" y="1394123"/>
                  <a:pt x="4592570" y="1394123"/>
                </a:cubicBezTo>
                <a:cubicBezTo>
                  <a:pt x="4599224" y="1394123"/>
                  <a:pt x="4604709" y="1390796"/>
                  <a:pt x="4609025" y="1384142"/>
                </a:cubicBezTo>
                <a:cubicBezTo>
                  <a:pt x="4609025" y="1381984"/>
                  <a:pt x="4606102" y="1376903"/>
                  <a:pt x="4600258" y="1368901"/>
                </a:cubicBezTo>
                <a:cubicBezTo>
                  <a:pt x="4600258" y="1365214"/>
                  <a:pt x="4598100" y="1363371"/>
                  <a:pt x="4593784" y="1363371"/>
                </a:cubicBezTo>
                <a:cubicBezTo>
                  <a:pt x="4593784" y="1356088"/>
                  <a:pt x="4591221" y="1352447"/>
                  <a:pt x="4586096" y="1352447"/>
                </a:cubicBezTo>
                <a:lnTo>
                  <a:pt x="4584882" y="1351367"/>
                </a:lnTo>
                <a:lnTo>
                  <a:pt x="4584882" y="1349075"/>
                </a:lnTo>
                <a:cubicBezTo>
                  <a:pt x="4589827" y="1343949"/>
                  <a:pt x="4593154" y="1341386"/>
                  <a:pt x="4594863" y="1341386"/>
                </a:cubicBezTo>
                <a:lnTo>
                  <a:pt x="4613476" y="1345838"/>
                </a:lnTo>
                <a:lnTo>
                  <a:pt x="4624400" y="1344758"/>
                </a:lnTo>
                <a:cubicBezTo>
                  <a:pt x="4636089" y="1352401"/>
                  <a:pt x="4641934" y="1358246"/>
                  <a:pt x="4641934" y="1362292"/>
                </a:cubicBezTo>
                <a:lnTo>
                  <a:pt x="4636539" y="1368901"/>
                </a:lnTo>
                <a:lnTo>
                  <a:pt x="4638697" y="1371059"/>
                </a:lnTo>
                <a:lnTo>
                  <a:pt x="4644092" y="1369980"/>
                </a:lnTo>
                <a:lnTo>
                  <a:pt x="4646385" y="1373217"/>
                </a:lnTo>
                <a:cubicBezTo>
                  <a:pt x="4641260" y="1382029"/>
                  <a:pt x="4636854" y="1386435"/>
                  <a:pt x="4633167" y="1386435"/>
                </a:cubicBezTo>
                <a:cubicBezTo>
                  <a:pt x="4631009" y="1386435"/>
                  <a:pt x="4629930" y="1388233"/>
                  <a:pt x="4629930" y="1391830"/>
                </a:cubicBezTo>
                <a:cubicBezTo>
                  <a:pt x="4629930" y="1393358"/>
                  <a:pt x="4631009" y="1394123"/>
                  <a:pt x="4633167" y="1394123"/>
                </a:cubicBezTo>
                <a:lnTo>
                  <a:pt x="4639776" y="1391830"/>
                </a:lnTo>
                <a:lnTo>
                  <a:pt x="4652994" y="1391830"/>
                </a:lnTo>
                <a:cubicBezTo>
                  <a:pt x="4652994" y="1389672"/>
                  <a:pt x="4653713" y="1388593"/>
                  <a:pt x="4655152" y="1388593"/>
                </a:cubicBezTo>
                <a:lnTo>
                  <a:pt x="4656231" y="1388593"/>
                </a:lnTo>
                <a:lnTo>
                  <a:pt x="4666077" y="1395202"/>
                </a:lnTo>
                <a:cubicBezTo>
                  <a:pt x="4682172" y="1392953"/>
                  <a:pt x="4690220" y="1388908"/>
                  <a:pt x="4690220" y="1383063"/>
                </a:cubicBezTo>
                <a:lnTo>
                  <a:pt x="4690220" y="1381984"/>
                </a:lnTo>
                <a:lnTo>
                  <a:pt x="4688062" y="1375375"/>
                </a:lnTo>
                <a:lnTo>
                  <a:pt x="4693457" y="1366608"/>
                </a:lnTo>
                <a:cubicBezTo>
                  <a:pt x="4693457" y="1363551"/>
                  <a:pt x="4694581" y="1360269"/>
                  <a:pt x="4696829" y="1356762"/>
                </a:cubicBezTo>
                <a:lnTo>
                  <a:pt x="4692378" y="1347995"/>
                </a:lnTo>
                <a:lnTo>
                  <a:pt x="4692378" y="1346917"/>
                </a:lnTo>
                <a:cubicBezTo>
                  <a:pt x="4692378" y="1342511"/>
                  <a:pt x="4694581" y="1339588"/>
                  <a:pt x="4698987" y="1338150"/>
                </a:cubicBezTo>
                <a:close/>
                <a:moveTo>
                  <a:pt x="3095898" y="1337549"/>
                </a:moveTo>
                <a:cubicBezTo>
                  <a:pt x="3090863" y="1342584"/>
                  <a:pt x="3087266" y="1345102"/>
                  <a:pt x="3085108" y="1345102"/>
                </a:cubicBezTo>
                <a:lnTo>
                  <a:pt x="3085108" y="1346181"/>
                </a:lnTo>
                <a:lnTo>
                  <a:pt x="3089424" y="1350497"/>
                </a:lnTo>
                <a:lnTo>
                  <a:pt x="3091582" y="1350497"/>
                </a:lnTo>
                <a:cubicBezTo>
                  <a:pt x="3093740" y="1350497"/>
                  <a:pt x="3095898" y="1346541"/>
                  <a:pt x="3098056" y="1338628"/>
                </a:cubicBezTo>
                <a:lnTo>
                  <a:pt x="3096977" y="1337549"/>
                </a:lnTo>
                <a:close/>
                <a:moveTo>
                  <a:pt x="4154643" y="1337331"/>
                </a:moveTo>
                <a:lnTo>
                  <a:pt x="4154643" y="1338410"/>
                </a:lnTo>
                <a:lnTo>
                  <a:pt x="4158959" y="1338410"/>
                </a:lnTo>
                <a:lnTo>
                  <a:pt x="4158959" y="1337331"/>
                </a:lnTo>
                <a:close/>
                <a:moveTo>
                  <a:pt x="3710377" y="1337010"/>
                </a:moveTo>
                <a:lnTo>
                  <a:pt x="3710377" y="1338089"/>
                </a:lnTo>
                <a:lnTo>
                  <a:pt x="3712535" y="1338089"/>
                </a:lnTo>
                <a:lnTo>
                  <a:pt x="3712535" y="1337010"/>
                </a:lnTo>
                <a:close/>
                <a:moveTo>
                  <a:pt x="3570646" y="1337010"/>
                </a:moveTo>
                <a:lnTo>
                  <a:pt x="3567409" y="1338089"/>
                </a:lnTo>
                <a:lnTo>
                  <a:pt x="3567409" y="1339168"/>
                </a:lnTo>
                <a:lnTo>
                  <a:pt x="3568488" y="1339168"/>
                </a:lnTo>
                <a:lnTo>
                  <a:pt x="3573883" y="1338089"/>
                </a:lnTo>
                <a:lnTo>
                  <a:pt x="3573883" y="1337010"/>
                </a:lnTo>
                <a:close/>
                <a:moveTo>
                  <a:pt x="6668973" y="1336741"/>
                </a:moveTo>
                <a:lnTo>
                  <a:pt x="6665601" y="1337820"/>
                </a:lnTo>
                <a:lnTo>
                  <a:pt x="6665601" y="1338899"/>
                </a:lnTo>
                <a:lnTo>
                  <a:pt x="6666680" y="1338899"/>
                </a:lnTo>
                <a:lnTo>
                  <a:pt x="6670052" y="1337820"/>
                </a:lnTo>
                <a:lnTo>
                  <a:pt x="6670052" y="1336741"/>
                </a:lnTo>
                <a:close/>
                <a:moveTo>
                  <a:pt x="7684204" y="1336606"/>
                </a:moveTo>
                <a:cubicBezTo>
                  <a:pt x="7684204" y="1341732"/>
                  <a:pt x="7680967" y="1346138"/>
                  <a:pt x="7674493" y="1349824"/>
                </a:cubicBezTo>
                <a:lnTo>
                  <a:pt x="7676651" y="1356299"/>
                </a:lnTo>
                <a:cubicBezTo>
                  <a:pt x="7683035" y="1356299"/>
                  <a:pt x="7687396" y="1351218"/>
                  <a:pt x="7689734" y="1341058"/>
                </a:cubicBezTo>
                <a:close/>
                <a:moveTo>
                  <a:pt x="5180934" y="1336336"/>
                </a:moveTo>
                <a:lnTo>
                  <a:pt x="5180934" y="1338494"/>
                </a:lnTo>
                <a:lnTo>
                  <a:pt x="5183092" y="1338494"/>
                </a:lnTo>
                <a:close/>
                <a:moveTo>
                  <a:pt x="3599914" y="1335931"/>
                </a:moveTo>
                <a:lnTo>
                  <a:pt x="3597756" y="1341326"/>
                </a:lnTo>
                <a:lnTo>
                  <a:pt x="3597756" y="1342405"/>
                </a:lnTo>
                <a:lnTo>
                  <a:pt x="3598835" y="1342405"/>
                </a:lnTo>
                <a:lnTo>
                  <a:pt x="3600993" y="1337010"/>
                </a:lnTo>
                <a:lnTo>
                  <a:pt x="3600993" y="1335931"/>
                </a:lnTo>
                <a:close/>
                <a:moveTo>
                  <a:pt x="549603" y="1335930"/>
                </a:moveTo>
                <a:lnTo>
                  <a:pt x="546501" y="1337009"/>
                </a:lnTo>
                <a:lnTo>
                  <a:pt x="546501" y="1338088"/>
                </a:lnTo>
                <a:lnTo>
                  <a:pt x="547445" y="1338088"/>
                </a:lnTo>
                <a:lnTo>
                  <a:pt x="552840" y="1337009"/>
                </a:lnTo>
                <a:lnTo>
                  <a:pt x="552840" y="1335930"/>
                </a:lnTo>
                <a:close/>
                <a:moveTo>
                  <a:pt x="578062" y="1334851"/>
                </a:moveTo>
                <a:lnTo>
                  <a:pt x="576983" y="1338088"/>
                </a:lnTo>
                <a:lnTo>
                  <a:pt x="576983" y="1339167"/>
                </a:lnTo>
                <a:lnTo>
                  <a:pt x="578062" y="1339167"/>
                </a:lnTo>
                <a:lnTo>
                  <a:pt x="579141" y="1335930"/>
                </a:lnTo>
                <a:lnTo>
                  <a:pt x="579141" y="1334851"/>
                </a:lnTo>
                <a:close/>
                <a:moveTo>
                  <a:pt x="35066" y="1334381"/>
                </a:moveTo>
                <a:lnTo>
                  <a:pt x="35066" y="1336539"/>
                </a:lnTo>
                <a:lnTo>
                  <a:pt x="36145" y="1336539"/>
                </a:lnTo>
                <a:lnTo>
                  <a:pt x="36145" y="1334381"/>
                </a:lnTo>
                <a:close/>
                <a:moveTo>
                  <a:pt x="1544824" y="1334177"/>
                </a:moveTo>
                <a:lnTo>
                  <a:pt x="1550353" y="1335256"/>
                </a:lnTo>
                <a:lnTo>
                  <a:pt x="1550353" y="1336335"/>
                </a:lnTo>
                <a:cubicBezTo>
                  <a:pt x="1550353" y="1338043"/>
                  <a:pt x="1547745" y="1339167"/>
                  <a:pt x="1542530" y="1339707"/>
                </a:cubicBezTo>
                <a:lnTo>
                  <a:pt x="1541452" y="1338627"/>
                </a:lnTo>
                <a:cubicBezTo>
                  <a:pt x="1542530" y="1335660"/>
                  <a:pt x="1543655" y="1334177"/>
                  <a:pt x="1544824" y="1334177"/>
                </a:cubicBezTo>
                <a:close/>
                <a:moveTo>
                  <a:pt x="5614005" y="1331346"/>
                </a:moveTo>
                <a:lnTo>
                  <a:pt x="5611847" y="1342136"/>
                </a:lnTo>
                <a:lnTo>
                  <a:pt x="5612926" y="1343215"/>
                </a:lnTo>
                <a:lnTo>
                  <a:pt x="5615084" y="1343215"/>
                </a:lnTo>
                <a:lnTo>
                  <a:pt x="5618321" y="1332425"/>
                </a:lnTo>
                <a:lnTo>
                  <a:pt x="5617242" y="1331346"/>
                </a:lnTo>
                <a:close/>
                <a:moveTo>
                  <a:pt x="1690355" y="1329726"/>
                </a:moveTo>
                <a:cubicBezTo>
                  <a:pt x="1700694" y="1329726"/>
                  <a:pt x="1705865" y="1332333"/>
                  <a:pt x="1705865" y="1337549"/>
                </a:cubicBezTo>
                <a:lnTo>
                  <a:pt x="1699255" y="1339707"/>
                </a:lnTo>
                <a:cubicBezTo>
                  <a:pt x="1691163" y="1338268"/>
                  <a:pt x="1687118" y="1336425"/>
                  <a:pt x="1687118" y="1334177"/>
                </a:cubicBezTo>
                <a:close/>
                <a:moveTo>
                  <a:pt x="5608610" y="1329323"/>
                </a:moveTo>
                <a:lnTo>
                  <a:pt x="5604429" y="1334583"/>
                </a:lnTo>
                <a:cubicBezTo>
                  <a:pt x="5606497" y="1334583"/>
                  <a:pt x="5607531" y="1336021"/>
                  <a:pt x="5607531" y="1338899"/>
                </a:cubicBezTo>
                <a:lnTo>
                  <a:pt x="5606587" y="1342136"/>
                </a:lnTo>
                <a:lnTo>
                  <a:pt x="5607531" y="1348610"/>
                </a:lnTo>
                <a:lnTo>
                  <a:pt x="5607531" y="1352925"/>
                </a:lnTo>
                <a:lnTo>
                  <a:pt x="5605508" y="1357242"/>
                </a:lnTo>
                <a:lnTo>
                  <a:pt x="5606587" y="1360478"/>
                </a:lnTo>
                <a:lnTo>
                  <a:pt x="5602271" y="1364794"/>
                </a:lnTo>
                <a:lnTo>
                  <a:pt x="5603350" y="1364794"/>
                </a:lnTo>
                <a:lnTo>
                  <a:pt x="5607531" y="1359400"/>
                </a:lnTo>
                <a:lnTo>
                  <a:pt x="5606587" y="1358321"/>
                </a:lnTo>
                <a:lnTo>
                  <a:pt x="5606587" y="1357242"/>
                </a:lnTo>
                <a:cubicBezTo>
                  <a:pt x="5607756" y="1357242"/>
                  <a:pt x="5608790" y="1354724"/>
                  <a:pt x="5609689" y="1349689"/>
                </a:cubicBezTo>
                <a:lnTo>
                  <a:pt x="5610768" y="1349689"/>
                </a:lnTo>
                <a:lnTo>
                  <a:pt x="5609689" y="1342136"/>
                </a:lnTo>
                <a:lnTo>
                  <a:pt x="5609689" y="1339977"/>
                </a:lnTo>
                <a:lnTo>
                  <a:pt x="5610768" y="1338899"/>
                </a:lnTo>
                <a:lnTo>
                  <a:pt x="5607531" y="1332425"/>
                </a:lnTo>
                <a:close/>
                <a:moveTo>
                  <a:pt x="5599034" y="1329323"/>
                </a:moveTo>
                <a:lnTo>
                  <a:pt x="5601192" y="1331346"/>
                </a:lnTo>
                <a:lnTo>
                  <a:pt x="5601192" y="1329323"/>
                </a:lnTo>
                <a:close/>
                <a:moveTo>
                  <a:pt x="6630399" y="1329053"/>
                </a:moveTo>
                <a:lnTo>
                  <a:pt x="6640244" y="1332290"/>
                </a:lnTo>
                <a:lnTo>
                  <a:pt x="6645774" y="1330132"/>
                </a:lnTo>
                <a:lnTo>
                  <a:pt x="6647932" y="1333504"/>
                </a:lnTo>
                <a:lnTo>
                  <a:pt x="6643616" y="1337820"/>
                </a:lnTo>
                <a:lnTo>
                  <a:pt x="6638086" y="1336741"/>
                </a:lnTo>
                <a:lnTo>
                  <a:pt x="6629185" y="1336741"/>
                </a:lnTo>
                <a:lnTo>
                  <a:pt x="6625948" y="1333504"/>
                </a:lnTo>
                <a:close/>
                <a:moveTo>
                  <a:pt x="1526075" y="1328512"/>
                </a:moveTo>
                <a:lnTo>
                  <a:pt x="1527155" y="1328512"/>
                </a:lnTo>
                <a:cubicBezTo>
                  <a:pt x="1531201" y="1334536"/>
                  <a:pt x="1535247" y="1337549"/>
                  <a:pt x="1539294" y="1337549"/>
                </a:cubicBezTo>
                <a:lnTo>
                  <a:pt x="1539294" y="1340920"/>
                </a:lnTo>
                <a:lnTo>
                  <a:pt x="1528234" y="1342000"/>
                </a:lnTo>
                <a:cubicBezTo>
                  <a:pt x="1525266" y="1342000"/>
                  <a:pt x="1523064" y="1340516"/>
                  <a:pt x="1521625" y="1337549"/>
                </a:cubicBezTo>
                <a:lnTo>
                  <a:pt x="1521625" y="1336335"/>
                </a:lnTo>
                <a:cubicBezTo>
                  <a:pt x="1521625" y="1332288"/>
                  <a:pt x="1523109" y="1329681"/>
                  <a:pt x="1526075" y="1328512"/>
                </a:cubicBezTo>
                <a:close/>
                <a:moveTo>
                  <a:pt x="5646375" y="1328244"/>
                </a:moveTo>
                <a:cubicBezTo>
                  <a:pt x="5642778" y="1330042"/>
                  <a:pt x="5640980" y="1332874"/>
                  <a:pt x="5640980" y="1336741"/>
                </a:cubicBezTo>
                <a:lnTo>
                  <a:pt x="5640980" y="1352925"/>
                </a:lnTo>
                <a:lnTo>
                  <a:pt x="5643138" y="1355084"/>
                </a:lnTo>
                <a:lnTo>
                  <a:pt x="5657030" y="1355084"/>
                </a:lnTo>
                <a:lnTo>
                  <a:pt x="5660267" y="1358321"/>
                </a:lnTo>
                <a:lnTo>
                  <a:pt x="5660267" y="1359400"/>
                </a:lnTo>
                <a:cubicBezTo>
                  <a:pt x="5660267" y="1362277"/>
                  <a:pt x="5657030" y="1363715"/>
                  <a:pt x="5650556" y="1363715"/>
                </a:cubicBezTo>
                <a:lnTo>
                  <a:pt x="5633427" y="1386240"/>
                </a:lnTo>
                <a:cubicBezTo>
                  <a:pt x="5630010" y="1397749"/>
                  <a:pt x="5625334" y="1403503"/>
                  <a:pt x="5619400" y="1403503"/>
                </a:cubicBezTo>
                <a:cubicBezTo>
                  <a:pt x="5614724" y="1405662"/>
                  <a:pt x="5611487" y="1408899"/>
                  <a:pt x="5609689" y="1413215"/>
                </a:cubicBezTo>
                <a:lnTo>
                  <a:pt x="5601192" y="1420633"/>
                </a:lnTo>
                <a:lnTo>
                  <a:pt x="5601192" y="1421711"/>
                </a:lnTo>
                <a:lnTo>
                  <a:pt x="5603350" y="1421711"/>
                </a:lnTo>
                <a:cubicBezTo>
                  <a:pt x="5610453" y="1421892"/>
                  <a:pt x="5614005" y="1422611"/>
                  <a:pt x="5614005" y="1423870"/>
                </a:cubicBezTo>
                <a:lnTo>
                  <a:pt x="5630190" y="1419554"/>
                </a:lnTo>
                <a:lnTo>
                  <a:pt x="5634506" y="1419554"/>
                </a:lnTo>
                <a:lnTo>
                  <a:pt x="5643138" y="1421711"/>
                </a:lnTo>
                <a:lnTo>
                  <a:pt x="5646375" y="1421711"/>
                </a:lnTo>
                <a:lnTo>
                  <a:pt x="5647454" y="1420633"/>
                </a:lnTo>
                <a:lnTo>
                  <a:pt x="5648533" y="1420633"/>
                </a:lnTo>
                <a:lnTo>
                  <a:pt x="5647454" y="1402425"/>
                </a:lnTo>
                <a:lnTo>
                  <a:pt x="5647454" y="1392714"/>
                </a:lnTo>
                <a:lnTo>
                  <a:pt x="5648533" y="1388398"/>
                </a:lnTo>
                <a:lnTo>
                  <a:pt x="5645296" y="1377608"/>
                </a:lnTo>
                <a:lnTo>
                  <a:pt x="5651635" y="1374505"/>
                </a:lnTo>
                <a:lnTo>
                  <a:pt x="5658109" y="1376529"/>
                </a:lnTo>
                <a:lnTo>
                  <a:pt x="5664583" y="1376529"/>
                </a:lnTo>
                <a:lnTo>
                  <a:pt x="5673215" y="1374505"/>
                </a:lnTo>
                <a:lnTo>
                  <a:pt x="5675373" y="1374505"/>
                </a:lnTo>
                <a:cubicBezTo>
                  <a:pt x="5679689" y="1378731"/>
                  <a:pt x="5684005" y="1381205"/>
                  <a:pt x="5688321" y="1381924"/>
                </a:cubicBezTo>
                <a:lnTo>
                  <a:pt x="5688321" y="1386240"/>
                </a:lnTo>
                <a:lnTo>
                  <a:pt x="5691558" y="1386240"/>
                </a:lnTo>
                <a:cubicBezTo>
                  <a:pt x="5691558" y="1383363"/>
                  <a:pt x="5692278" y="1381924"/>
                  <a:pt x="5693716" y="1381924"/>
                </a:cubicBezTo>
                <a:lnTo>
                  <a:pt x="5696818" y="1381924"/>
                </a:lnTo>
                <a:cubicBezTo>
                  <a:pt x="5704012" y="1385161"/>
                  <a:pt x="5707608" y="1387319"/>
                  <a:pt x="5707608" y="1388398"/>
                </a:cubicBezTo>
                <a:cubicBezTo>
                  <a:pt x="5705630" y="1391994"/>
                  <a:pt x="5702753" y="1393793"/>
                  <a:pt x="5698976" y="1393793"/>
                </a:cubicBezTo>
                <a:lnTo>
                  <a:pt x="5700055" y="1401346"/>
                </a:lnTo>
                <a:cubicBezTo>
                  <a:pt x="5700055" y="1402785"/>
                  <a:pt x="5698617" y="1403503"/>
                  <a:pt x="5695739" y="1403503"/>
                </a:cubicBezTo>
                <a:lnTo>
                  <a:pt x="5695739" y="1404583"/>
                </a:lnTo>
                <a:cubicBezTo>
                  <a:pt x="5700055" y="1404583"/>
                  <a:pt x="5702213" y="1408179"/>
                  <a:pt x="5702213" y="1415373"/>
                </a:cubicBezTo>
                <a:lnTo>
                  <a:pt x="5702213" y="1416451"/>
                </a:lnTo>
                <a:cubicBezTo>
                  <a:pt x="5699336" y="1420678"/>
                  <a:pt x="5697897" y="1423870"/>
                  <a:pt x="5697897" y="1426028"/>
                </a:cubicBezTo>
                <a:lnTo>
                  <a:pt x="5697897" y="1427107"/>
                </a:lnTo>
                <a:lnTo>
                  <a:pt x="5698976" y="1427107"/>
                </a:lnTo>
                <a:lnTo>
                  <a:pt x="5716240" y="1413215"/>
                </a:lnTo>
                <a:lnTo>
                  <a:pt x="5722714" y="1412136"/>
                </a:lnTo>
                <a:lnTo>
                  <a:pt x="5722714" y="1411057"/>
                </a:lnTo>
                <a:lnTo>
                  <a:pt x="5720556" y="1407820"/>
                </a:lnTo>
                <a:lnTo>
                  <a:pt x="5721635" y="1402425"/>
                </a:lnTo>
                <a:cubicBezTo>
                  <a:pt x="5719118" y="1401885"/>
                  <a:pt x="5715161" y="1393253"/>
                  <a:pt x="5709766" y="1376529"/>
                </a:cubicBezTo>
                <a:cubicBezTo>
                  <a:pt x="5702933" y="1371943"/>
                  <a:pt x="5697897" y="1367312"/>
                  <a:pt x="5694660" y="1362637"/>
                </a:cubicBezTo>
                <a:lnTo>
                  <a:pt x="5678610" y="1363715"/>
                </a:lnTo>
                <a:lnTo>
                  <a:pt x="5668899" y="1363715"/>
                </a:lnTo>
                <a:lnTo>
                  <a:pt x="5666741" y="1361557"/>
                </a:lnTo>
                <a:lnTo>
                  <a:pt x="5666741" y="1359400"/>
                </a:lnTo>
                <a:cubicBezTo>
                  <a:pt x="5666741" y="1358141"/>
                  <a:pt x="5669259" y="1356702"/>
                  <a:pt x="5674294" y="1355084"/>
                </a:cubicBezTo>
                <a:lnTo>
                  <a:pt x="5684005" y="1357242"/>
                </a:lnTo>
                <a:cubicBezTo>
                  <a:pt x="5689760" y="1356702"/>
                  <a:pt x="5692637" y="1355624"/>
                  <a:pt x="5692637" y="1354005"/>
                </a:cubicBezTo>
                <a:lnTo>
                  <a:pt x="5692637" y="1352925"/>
                </a:lnTo>
                <a:lnTo>
                  <a:pt x="5690479" y="1339977"/>
                </a:lnTo>
                <a:lnTo>
                  <a:pt x="5694660" y="1328244"/>
                </a:lnTo>
                <a:lnTo>
                  <a:pt x="5689400" y="1328244"/>
                </a:lnTo>
                <a:lnTo>
                  <a:pt x="5685084" y="1331346"/>
                </a:lnTo>
                <a:lnTo>
                  <a:pt x="5677531" y="1331346"/>
                </a:lnTo>
                <a:cubicBezTo>
                  <a:pt x="5674834" y="1329278"/>
                  <a:pt x="5671597" y="1328244"/>
                  <a:pt x="5667820" y="1328244"/>
                </a:cubicBezTo>
                <a:close/>
                <a:moveTo>
                  <a:pt x="3206092" y="1326759"/>
                </a:moveTo>
                <a:cubicBezTo>
                  <a:pt x="3206092" y="1328737"/>
                  <a:pt x="3201416" y="1330895"/>
                  <a:pt x="3192065" y="1333233"/>
                </a:cubicBezTo>
                <a:cubicBezTo>
                  <a:pt x="3192065" y="1336650"/>
                  <a:pt x="3189187" y="1338808"/>
                  <a:pt x="3183433" y="1339707"/>
                </a:cubicBezTo>
                <a:cubicBezTo>
                  <a:pt x="3182354" y="1339707"/>
                  <a:pt x="3180915" y="1337189"/>
                  <a:pt x="3179117" y="1332154"/>
                </a:cubicBezTo>
                <a:cubicBezTo>
                  <a:pt x="3173722" y="1334852"/>
                  <a:pt x="3170844" y="1337010"/>
                  <a:pt x="3170485" y="1338628"/>
                </a:cubicBezTo>
                <a:lnTo>
                  <a:pt x="3170485" y="1341865"/>
                </a:lnTo>
                <a:cubicBezTo>
                  <a:pt x="3174081" y="1342045"/>
                  <a:pt x="3175880" y="1343124"/>
                  <a:pt x="3175880" y="1345102"/>
                </a:cubicBezTo>
                <a:lnTo>
                  <a:pt x="3175880" y="1350497"/>
                </a:lnTo>
                <a:lnTo>
                  <a:pt x="3172643" y="1354813"/>
                </a:lnTo>
                <a:lnTo>
                  <a:pt x="3172643" y="1355892"/>
                </a:lnTo>
                <a:lnTo>
                  <a:pt x="3180196" y="1354813"/>
                </a:lnTo>
                <a:lnTo>
                  <a:pt x="3189907" y="1354813"/>
                </a:lnTo>
                <a:lnTo>
                  <a:pt x="3196381" y="1360343"/>
                </a:lnTo>
                <a:lnTo>
                  <a:pt x="3207171" y="1354813"/>
                </a:lnTo>
                <a:lnTo>
                  <a:pt x="3212566" y="1354813"/>
                </a:lnTo>
                <a:lnTo>
                  <a:pt x="3213645" y="1355892"/>
                </a:lnTo>
                <a:lnTo>
                  <a:pt x="3214724" y="1355892"/>
                </a:lnTo>
                <a:lnTo>
                  <a:pt x="3216882" y="1352655"/>
                </a:lnTo>
                <a:lnTo>
                  <a:pt x="3216882" y="1351576"/>
                </a:lnTo>
                <a:cubicBezTo>
                  <a:pt x="3216882" y="1350137"/>
                  <a:pt x="3215443" y="1349418"/>
                  <a:pt x="3212566" y="1349418"/>
                </a:cubicBezTo>
                <a:cubicBezTo>
                  <a:pt x="3210767" y="1344742"/>
                  <a:pt x="3208969" y="1342225"/>
                  <a:pt x="3207171" y="1341865"/>
                </a:cubicBezTo>
                <a:lnTo>
                  <a:pt x="3208250" y="1337549"/>
                </a:lnTo>
                <a:lnTo>
                  <a:pt x="3207171" y="1332154"/>
                </a:lnTo>
                <a:lnTo>
                  <a:pt x="3208250" y="1327838"/>
                </a:lnTo>
                <a:lnTo>
                  <a:pt x="3207171" y="1326759"/>
                </a:lnTo>
                <a:close/>
                <a:moveTo>
                  <a:pt x="8753199" y="1326222"/>
                </a:moveTo>
                <a:lnTo>
                  <a:pt x="8751041" y="1332830"/>
                </a:lnTo>
                <a:lnTo>
                  <a:pt x="8758594" y="1338226"/>
                </a:lnTo>
                <a:lnTo>
                  <a:pt x="8764124" y="1331751"/>
                </a:lnTo>
                <a:lnTo>
                  <a:pt x="8764124" y="1329459"/>
                </a:lnTo>
                <a:cubicBezTo>
                  <a:pt x="8764124" y="1327301"/>
                  <a:pt x="8760482" y="1326222"/>
                  <a:pt x="8753199" y="1326222"/>
                </a:cubicBezTo>
                <a:close/>
                <a:moveTo>
                  <a:pt x="1117281" y="1324600"/>
                </a:moveTo>
                <a:lnTo>
                  <a:pt x="1113911" y="1327972"/>
                </a:lnTo>
                <a:lnTo>
                  <a:pt x="1114990" y="1329051"/>
                </a:lnTo>
                <a:cubicBezTo>
                  <a:pt x="1120114" y="1328332"/>
                  <a:pt x="1122676" y="1327208"/>
                  <a:pt x="1122676" y="1325679"/>
                </a:cubicBezTo>
                <a:close/>
                <a:moveTo>
                  <a:pt x="1080057" y="1324600"/>
                </a:moveTo>
                <a:lnTo>
                  <a:pt x="1080057" y="1325679"/>
                </a:lnTo>
                <a:lnTo>
                  <a:pt x="1084373" y="1339976"/>
                </a:lnTo>
                <a:lnTo>
                  <a:pt x="1081136" y="1354138"/>
                </a:lnTo>
                <a:lnTo>
                  <a:pt x="1082214" y="1357375"/>
                </a:lnTo>
                <a:lnTo>
                  <a:pt x="1093139" y="1356296"/>
                </a:lnTo>
                <a:lnTo>
                  <a:pt x="1095298" y="1356296"/>
                </a:lnTo>
                <a:lnTo>
                  <a:pt x="1095298" y="1341055"/>
                </a:lnTo>
                <a:cubicBezTo>
                  <a:pt x="1095298" y="1334851"/>
                  <a:pt x="1094578" y="1330085"/>
                  <a:pt x="1093139" y="1326758"/>
                </a:cubicBezTo>
                <a:lnTo>
                  <a:pt x="1092061" y="1327972"/>
                </a:lnTo>
                <a:lnTo>
                  <a:pt x="1088824" y="1327972"/>
                </a:lnTo>
                <a:lnTo>
                  <a:pt x="1084373" y="1324600"/>
                </a:lnTo>
                <a:close/>
                <a:moveTo>
                  <a:pt x="1658389" y="1324061"/>
                </a:moveTo>
                <a:cubicBezTo>
                  <a:pt x="1655960" y="1324780"/>
                  <a:pt x="1654477" y="1326264"/>
                  <a:pt x="1653938" y="1328512"/>
                </a:cubicBezTo>
                <a:lnTo>
                  <a:pt x="1655017" y="1331884"/>
                </a:lnTo>
                <a:lnTo>
                  <a:pt x="1658389" y="1331884"/>
                </a:lnTo>
                <a:cubicBezTo>
                  <a:pt x="1659827" y="1331884"/>
                  <a:pt x="1660547" y="1330760"/>
                  <a:pt x="1660547" y="1328512"/>
                </a:cubicBezTo>
                <a:close/>
                <a:moveTo>
                  <a:pt x="5649612" y="1323927"/>
                </a:moveTo>
                <a:lnTo>
                  <a:pt x="5649612" y="1325007"/>
                </a:lnTo>
                <a:lnTo>
                  <a:pt x="5652714" y="1325007"/>
                </a:lnTo>
                <a:lnTo>
                  <a:pt x="5652714" y="1323927"/>
                </a:lnTo>
                <a:close/>
                <a:moveTo>
                  <a:pt x="3075397" y="1323522"/>
                </a:moveTo>
                <a:lnTo>
                  <a:pt x="3075397" y="1325680"/>
                </a:lnTo>
                <a:cubicBezTo>
                  <a:pt x="3076476" y="1328557"/>
                  <a:pt x="3077555" y="1329996"/>
                  <a:pt x="3078634" y="1329996"/>
                </a:cubicBezTo>
                <a:lnTo>
                  <a:pt x="3079713" y="1329996"/>
                </a:lnTo>
                <a:lnTo>
                  <a:pt x="3079713" y="1328917"/>
                </a:lnTo>
                <a:cubicBezTo>
                  <a:pt x="3078275" y="1325680"/>
                  <a:pt x="3076836" y="1323882"/>
                  <a:pt x="3075397" y="1323522"/>
                </a:cubicBezTo>
                <a:close/>
                <a:moveTo>
                  <a:pt x="1176358" y="1323522"/>
                </a:moveTo>
                <a:lnTo>
                  <a:pt x="1176358" y="1327972"/>
                </a:lnTo>
                <a:lnTo>
                  <a:pt x="1178516" y="1331209"/>
                </a:lnTo>
                <a:lnTo>
                  <a:pt x="1178516" y="1334446"/>
                </a:lnTo>
                <a:cubicBezTo>
                  <a:pt x="1175906" y="1334446"/>
                  <a:pt x="1173704" y="1336649"/>
                  <a:pt x="1171906" y="1341055"/>
                </a:cubicBezTo>
                <a:cubicBezTo>
                  <a:pt x="1173344" y="1341055"/>
                  <a:pt x="1174064" y="1342134"/>
                  <a:pt x="1174064" y="1344292"/>
                </a:cubicBezTo>
                <a:cubicBezTo>
                  <a:pt x="1177930" y="1344292"/>
                  <a:pt x="1180133" y="1346855"/>
                  <a:pt x="1180673" y="1351980"/>
                </a:cubicBezTo>
                <a:lnTo>
                  <a:pt x="1183910" y="1351980"/>
                </a:lnTo>
                <a:lnTo>
                  <a:pt x="1186203" y="1349822"/>
                </a:lnTo>
                <a:lnTo>
                  <a:pt x="1181752" y="1345371"/>
                </a:lnTo>
                <a:cubicBezTo>
                  <a:pt x="1182111" y="1339707"/>
                  <a:pt x="1183956" y="1335345"/>
                  <a:pt x="1187283" y="1332288"/>
                </a:cubicBezTo>
                <a:lnTo>
                  <a:pt x="1187283" y="1327972"/>
                </a:lnTo>
                <a:lnTo>
                  <a:pt x="1179595" y="1323522"/>
                </a:lnTo>
                <a:close/>
                <a:moveTo>
                  <a:pt x="9191126" y="1323171"/>
                </a:moveTo>
                <a:cubicBezTo>
                  <a:pt x="9191126" y="1325329"/>
                  <a:pt x="9189687" y="1327487"/>
                  <a:pt x="9186810" y="1329645"/>
                </a:cubicBezTo>
                <a:lnTo>
                  <a:pt x="9190047" y="1329645"/>
                </a:lnTo>
                <a:lnTo>
                  <a:pt x="9192205" y="1325329"/>
                </a:lnTo>
                <a:lnTo>
                  <a:pt x="9192205" y="1323171"/>
                </a:lnTo>
                <a:close/>
                <a:moveTo>
                  <a:pt x="2242655" y="1323168"/>
                </a:moveTo>
                <a:cubicBezTo>
                  <a:pt x="2248500" y="1324607"/>
                  <a:pt x="2254660" y="1328204"/>
                  <a:pt x="2261133" y="1333958"/>
                </a:cubicBezTo>
                <a:cubicBezTo>
                  <a:pt x="2270576" y="1337375"/>
                  <a:pt x="2275296" y="1343175"/>
                  <a:pt x="2275296" y="1351357"/>
                </a:cubicBezTo>
                <a:lnTo>
                  <a:pt x="2275296" y="1352436"/>
                </a:lnTo>
                <a:cubicBezTo>
                  <a:pt x="2274396" y="1355314"/>
                  <a:pt x="2272552" y="1357472"/>
                  <a:pt x="2269766" y="1358910"/>
                </a:cubicBezTo>
                <a:lnTo>
                  <a:pt x="2266529" y="1358910"/>
                </a:lnTo>
                <a:cubicBezTo>
                  <a:pt x="2264370" y="1358191"/>
                  <a:pt x="2263291" y="1356033"/>
                  <a:pt x="2263291" y="1352436"/>
                </a:cubicBezTo>
                <a:lnTo>
                  <a:pt x="2261133" y="1352436"/>
                </a:lnTo>
                <a:cubicBezTo>
                  <a:pt x="2261133" y="1356752"/>
                  <a:pt x="2255738" y="1358910"/>
                  <a:pt x="2244950" y="1358910"/>
                </a:cubicBezTo>
                <a:lnTo>
                  <a:pt x="2219997" y="1357831"/>
                </a:lnTo>
                <a:lnTo>
                  <a:pt x="2218919" y="1356752"/>
                </a:lnTo>
                <a:lnTo>
                  <a:pt x="2218919" y="1355673"/>
                </a:lnTo>
                <a:cubicBezTo>
                  <a:pt x="2218919" y="1351897"/>
                  <a:pt x="2221075" y="1348255"/>
                  <a:pt x="2225391" y="1344749"/>
                </a:cubicBezTo>
                <a:cubicBezTo>
                  <a:pt x="2228448" y="1336836"/>
                  <a:pt x="2230965" y="1332879"/>
                  <a:pt x="2232945" y="1332879"/>
                </a:cubicBezTo>
                <a:lnTo>
                  <a:pt x="2234023" y="1333958"/>
                </a:lnTo>
                <a:lnTo>
                  <a:pt x="2234023" y="1331801"/>
                </a:lnTo>
                <a:lnTo>
                  <a:pt x="2231865" y="1328563"/>
                </a:lnTo>
                <a:lnTo>
                  <a:pt x="2231865" y="1326406"/>
                </a:lnTo>
                <a:cubicBezTo>
                  <a:pt x="2231865" y="1324607"/>
                  <a:pt x="2235462" y="1323528"/>
                  <a:pt x="2242655" y="1323168"/>
                </a:cubicBezTo>
                <a:close/>
                <a:moveTo>
                  <a:pt x="758121" y="1322307"/>
                </a:moveTo>
                <a:lnTo>
                  <a:pt x="758121" y="1328512"/>
                </a:lnTo>
                <a:lnTo>
                  <a:pt x="761358" y="1330670"/>
                </a:lnTo>
                <a:lnTo>
                  <a:pt x="761358" y="1329591"/>
                </a:lnTo>
                <a:lnTo>
                  <a:pt x="759200" y="1322307"/>
                </a:lnTo>
                <a:close/>
                <a:moveTo>
                  <a:pt x="3696350" y="1321904"/>
                </a:moveTo>
                <a:lnTo>
                  <a:pt x="3695271" y="1327299"/>
                </a:lnTo>
                <a:lnTo>
                  <a:pt x="3695271" y="1337010"/>
                </a:lnTo>
                <a:cubicBezTo>
                  <a:pt x="3695271" y="1338089"/>
                  <a:pt x="3696709" y="1339168"/>
                  <a:pt x="3699587" y="1340247"/>
                </a:cubicBezTo>
                <a:lnTo>
                  <a:pt x="3700666" y="1339168"/>
                </a:lnTo>
                <a:lnTo>
                  <a:pt x="3700666" y="1332694"/>
                </a:lnTo>
                <a:lnTo>
                  <a:pt x="3696350" y="1325141"/>
                </a:lnTo>
                <a:lnTo>
                  <a:pt x="3697429" y="1324062"/>
                </a:lnTo>
                <a:lnTo>
                  <a:pt x="3697429" y="1321904"/>
                </a:lnTo>
                <a:close/>
                <a:moveTo>
                  <a:pt x="5116059" y="1320016"/>
                </a:moveTo>
                <a:lnTo>
                  <a:pt x="5112822" y="1321095"/>
                </a:lnTo>
                <a:lnTo>
                  <a:pt x="5113901" y="1328783"/>
                </a:lnTo>
                <a:lnTo>
                  <a:pt x="5109585" y="1337415"/>
                </a:lnTo>
                <a:cubicBezTo>
                  <a:pt x="5109585" y="1340292"/>
                  <a:pt x="5111383" y="1341731"/>
                  <a:pt x="5114980" y="1341731"/>
                </a:cubicBezTo>
                <a:lnTo>
                  <a:pt x="5117138" y="1343889"/>
                </a:lnTo>
                <a:cubicBezTo>
                  <a:pt x="5128737" y="1343349"/>
                  <a:pt x="5134537" y="1340112"/>
                  <a:pt x="5134537" y="1334178"/>
                </a:cubicBezTo>
                <a:lnTo>
                  <a:pt x="5137774" y="1329862"/>
                </a:lnTo>
                <a:lnTo>
                  <a:pt x="5138853" y="1328783"/>
                </a:lnTo>
                <a:lnTo>
                  <a:pt x="5139932" y="1328783"/>
                </a:lnTo>
                <a:cubicBezTo>
                  <a:pt x="5149283" y="1328783"/>
                  <a:pt x="5153959" y="1331301"/>
                  <a:pt x="5153959" y="1336336"/>
                </a:cubicBezTo>
                <a:lnTo>
                  <a:pt x="5152880" y="1337415"/>
                </a:lnTo>
                <a:cubicBezTo>
                  <a:pt x="5159534" y="1342450"/>
                  <a:pt x="5165288" y="1344968"/>
                  <a:pt x="5170144" y="1344968"/>
                </a:cubicBezTo>
                <a:cubicBezTo>
                  <a:pt x="5172662" y="1344428"/>
                  <a:pt x="5174820" y="1342270"/>
                  <a:pt x="5176618" y="1338494"/>
                </a:cubicBezTo>
                <a:lnTo>
                  <a:pt x="5176618" y="1336336"/>
                </a:lnTo>
                <a:lnTo>
                  <a:pt x="5174460" y="1333099"/>
                </a:lnTo>
                <a:cubicBezTo>
                  <a:pt x="5174460" y="1330761"/>
                  <a:pt x="5176978" y="1329322"/>
                  <a:pt x="5182013" y="1328783"/>
                </a:cubicBezTo>
                <a:lnTo>
                  <a:pt x="5182013" y="1326625"/>
                </a:lnTo>
                <a:cubicBezTo>
                  <a:pt x="5182013" y="1324557"/>
                  <a:pt x="5178057" y="1323073"/>
                  <a:pt x="5170144" y="1322174"/>
                </a:cubicBezTo>
                <a:cubicBezTo>
                  <a:pt x="5170144" y="1323613"/>
                  <a:pt x="5169065" y="1324332"/>
                  <a:pt x="5166907" y="1324332"/>
                </a:cubicBezTo>
                <a:cubicBezTo>
                  <a:pt x="5165468" y="1323073"/>
                  <a:pt x="5159354" y="1321994"/>
                  <a:pt x="5148564" y="1321095"/>
                </a:cubicBezTo>
                <a:lnTo>
                  <a:pt x="5147485" y="1320016"/>
                </a:lnTo>
                <a:lnTo>
                  <a:pt x="5146406" y="1320016"/>
                </a:lnTo>
                <a:lnTo>
                  <a:pt x="5144248" y="1322174"/>
                </a:lnTo>
                <a:lnTo>
                  <a:pt x="5136695" y="1322174"/>
                </a:lnTo>
                <a:lnTo>
                  <a:pt x="5131165" y="1321095"/>
                </a:lnTo>
                <a:lnTo>
                  <a:pt x="5124691" y="1322174"/>
                </a:lnTo>
                <a:lnTo>
                  <a:pt x="5122533" y="1322174"/>
                </a:lnTo>
                <a:close/>
                <a:moveTo>
                  <a:pt x="2082289" y="1319931"/>
                </a:moveTo>
                <a:lnTo>
                  <a:pt x="2080130" y="1322089"/>
                </a:lnTo>
                <a:lnTo>
                  <a:pt x="2080130" y="1323168"/>
                </a:lnTo>
                <a:lnTo>
                  <a:pt x="2083367" y="1324247"/>
                </a:lnTo>
                <a:lnTo>
                  <a:pt x="2084446" y="1323168"/>
                </a:lnTo>
                <a:lnTo>
                  <a:pt x="2084446" y="1319931"/>
                </a:lnTo>
                <a:close/>
                <a:moveTo>
                  <a:pt x="3606388" y="1319746"/>
                </a:moveTo>
                <a:lnTo>
                  <a:pt x="3602072" y="1332694"/>
                </a:lnTo>
                <a:cubicBezTo>
                  <a:pt x="3607826" y="1328198"/>
                  <a:pt x="3610704" y="1323882"/>
                  <a:pt x="3610704" y="1319746"/>
                </a:cubicBezTo>
                <a:close/>
                <a:moveTo>
                  <a:pt x="5659188" y="1319612"/>
                </a:moveTo>
                <a:lnTo>
                  <a:pt x="5655951" y="1320691"/>
                </a:lnTo>
                <a:lnTo>
                  <a:pt x="5655951" y="1321769"/>
                </a:lnTo>
                <a:lnTo>
                  <a:pt x="5657030" y="1321769"/>
                </a:lnTo>
                <a:lnTo>
                  <a:pt x="5661346" y="1320691"/>
                </a:lnTo>
                <a:lnTo>
                  <a:pt x="5661346" y="1319612"/>
                </a:lnTo>
                <a:close/>
                <a:moveTo>
                  <a:pt x="2181961" y="1316559"/>
                </a:moveTo>
                <a:cubicBezTo>
                  <a:pt x="2178905" y="1318358"/>
                  <a:pt x="2176747" y="1320920"/>
                  <a:pt x="2175487" y="1324247"/>
                </a:cubicBezTo>
                <a:lnTo>
                  <a:pt x="2179802" y="1327484"/>
                </a:lnTo>
                <a:cubicBezTo>
                  <a:pt x="2183400" y="1324427"/>
                  <a:pt x="2185198" y="1321505"/>
                  <a:pt x="2185198" y="1318717"/>
                </a:cubicBezTo>
                <a:close/>
                <a:moveTo>
                  <a:pt x="5257678" y="1314621"/>
                </a:moveTo>
                <a:cubicBezTo>
                  <a:pt x="5257678" y="1315880"/>
                  <a:pt x="5260960" y="1316959"/>
                  <a:pt x="5267524" y="1317858"/>
                </a:cubicBezTo>
                <a:lnTo>
                  <a:pt x="5272919" y="1316779"/>
                </a:lnTo>
                <a:lnTo>
                  <a:pt x="5272919" y="1315700"/>
                </a:lnTo>
                <a:lnTo>
                  <a:pt x="5269682" y="1314621"/>
                </a:lnTo>
                <a:lnTo>
                  <a:pt x="5268603" y="1315700"/>
                </a:lnTo>
                <a:lnTo>
                  <a:pt x="5267524" y="1315700"/>
                </a:lnTo>
                <a:lnTo>
                  <a:pt x="5260915" y="1314621"/>
                </a:lnTo>
                <a:close/>
                <a:moveTo>
                  <a:pt x="5112822" y="1314621"/>
                </a:moveTo>
                <a:lnTo>
                  <a:pt x="5112822" y="1315700"/>
                </a:lnTo>
                <a:lnTo>
                  <a:pt x="5114980" y="1315700"/>
                </a:lnTo>
                <a:lnTo>
                  <a:pt x="5114980" y="1314621"/>
                </a:lnTo>
                <a:close/>
                <a:moveTo>
                  <a:pt x="2089842" y="1314402"/>
                </a:moveTo>
                <a:lnTo>
                  <a:pt x="2087685" y="1316559"/>
                </a:lnTo>
                <a:lnTo>
                  <a:pt x="2089842" y="1318717"/>
                </a:lnTo>
                <a:lnTo>
                  <a:pt x="2093080" y="1318717"/>
                </a:lnTo>
                <a:lnTo>
                  <a:pt x="2093080" y="1314402"/>
                </a:lnTo>
                <a:close/>
                <a:moveTo>
                  <a:pt x="3558777" y="1314351"/>
                </a:moveTo>
                <a:lnTo>
                  <a:pt x="3557698" y="1317588"/>
                </a:lnTo>
                <a:lnTo>
                  <a:pt x="3562014" y="1317588"/>
                </a:lnTo>
                <a:lnTo>
                  <a:pt x="3562014" y="1316509"/>
                </a:lnTo>
                <a:lnTo>
                  <a:pt x="3559856" y="1314351"/>
                </a:lnTo>
                <a:close/>
                <a:moveTo>
                  <a:pt x="5717319" y="1314217"/>
                </a:moveTo>
                <a:lnTo>
                  <a:pt x="5715161" y="1316375"/>
                </a:lnTo>
                <a:lnTo>
                  <a:pt x="5715161" y="1318532"/>
                </a:lnTo>
                <a:lnTo>
                  <a:pt x="5719477" y="1319612"/>
                </a:lnTo>
                <a:lnTo>
                  <a:pt x="5720556" y="1318532"/>
                </a:lnTo>
                <a:lnTo>
                  <a:pt x="5720556" y="1316375"/>
                </a:lnTo>
                <a:lnTo>
                  <a:pt x="5718398" y="1314217"/>
                </a:lnTo>
                <a:close/>
                <a:moveTo>
                  <a:pt x="722379" y="1313810"/>
                </a:moveTo>
                <a:lnTo>
                  <a:pt x="722379" y="1314889"/>
                </a:lnTo>
                <a:lnTo>
                  <a:pt x="730741" y="1317992"/>
                </a:lnTo>
                <a:lnTo>
                  <a:pt x="730741" y="1315968"/>
                </a:lnTo>
                <a:lnTo>
                  <a:pt x="723458" y="1313810"/>
                </a:lnTo>
                <a:close/>
                <a:moveTo>
                  <a:pt x="5137774" y="1313542"/>
                </a:moveTo>
                <a:lnTo>
                  <a:pt x="5137774" y="1314621"/>
                </a:lnTo>
                <a:lnTo>
                  <a:pt x="5139932" y="1316779"/>
                </a:lnTo>
                <a:lnTo>
                  <a:pt x="5143169" y="1316779"/>
                </a:lnTo>
                <a:lnTo>
                  <a:pt x="5143169" y="1314621"/>
                </a:lnTo>
                <a:lnTo>
                  <a:pt x="5138853" y="1313542"/>
                </a:lnTo>
                <a:close/>
                <a:moveTo>
                  <a:pt x="9180336" y="1313325"/>
                </a:moveTo>
                <a:cubicBezTo>
                  <a:pt x="9180516" y="1316922"/>
                  <a:pt x="9181235" y="1318720"/>
                  <a:pt x="9182494" y="1318720"/>
                </a:cubicBezTo>
                <a:lnTo>
                  <a:pt x="9188968" y="1316562"/>
                </a:lnTo>
                <a:cubicBezTo>
                  <a:pt x="9188249" y="1314404"/>
                  <a:pt x="9186091" y="1313325"/>
                  <a:pt x="9182494" y="1313325"/>
                </a:cubicBezTo>
                <a:close/>
                <a:moveTo>
                  <a:pt x="6754889" y="1312464"/>
                </a:moveTo>
                <a:lnTo>
                  <a:pt x="6754889" y="1320152"/>
                </a:lnTo>
                <a:lnTo>
                  <a:pt x="6757047" y="1322444"/>
                </a:lnTo>
                <a:cubicBezTo>
                  <a:pt x="6758935" y="1322444"/>
                  <a:pt x="6760059" y="1319477"/>
                  <a:pt x="6760419" y="1313543"/>
                </a:cubicBezTo>
                <a:close/>
                <a:moveTo>
                  <a:pt x="1182831" y="1311518"/>
                </a:moveTo>
                <a:lnTo>
                  <a:pt x="1180673" y="1313676"/>
                </a:lnTo>
                <a:lnTo>
                  <a:pt x="1180673" y="1316912"/>
                </a:lnTo>
                <a:lnTo>
                  <a:pt x="1186203" y="1316912"/>
                </a:lnTo>
                <a:lnTo>
                  <a:pt x="1186203" y="1311518"/>
                </a:lnTo>
                <a:close/>
                <a:moveTo>
                  <a:pt x="5135616" y="1310305"/>
                </a:moveTo>
                <a:lnTo>
                  <a:pt x="5135616" y="1312463"/>
                </a:lnTo>
                <a:lnTo>
                  <a:pt x="5136695" y="1312463"/>
                </a:lnTo>
                <a:lnTo>
                  <a:pt x="5136695" y="1310305"/>
                </a:lnTo>
                <a:close/>
                <a:moveTo>
                  <a:pt x="3175880" y="1308416"/>
                </a:moveTo>
                <a:lnTo>
                  <a:pt x="3175880" y="1324601"/>
                </a:lnTo>
                <a:lnTo>
                  <a:pt x="3181275" y="1331075"/>
                </a:lnTo>
                <a:cubicBezTo>
                  <a:pt x="3181275" y="1328917"/>
                  <a:pt x="3183792" y="1325320"/>
                  <a:pt x="3188828" y="1320285"/>
                </a:cubicBezTo>
                <a:lnTo>
                  <a:pt x="3190986" y="1314890"/>
                </a:lnTo>
                <a:cubicBezTo>
                  <a:pt x="3185231" y="1313272"/>
                  <a:pt x="3180915" y="1311114"/>
                  <a:pt x="3178038" y="1308416"/>
                </a:cubicBezTo>
                <a:close/>
                <a:moveTo>
                  <a:pt x="5076135" y="1308147"/>
                </a:moveTo>
                <a:lnTo>
                  <a:pt x="5075056" y="1309226"/>
                </a:lnTo>
                <a:lnTo>
                  <a:pt x="5073977" y="1309226"/>
                </a:lnTo>
                <a:lnTo>
                  <a:pt x="5075056" y="1312463"/>
                </a:lnTo>
                <a:lnTo>
                  <a:pt x="5076135" y="1312463"/>
                </a:lnTo>
                <a:close/>
                <a:moveTo>
                  <a:pt x="566463" y="1307471"/>
                </a:moveTo>
                <a:lnTo>
                  <a:pt x="566463" y="1311652"/>
                </a:lnTo>
                <a:lnTo>
                  <a:pt x="569565" y="1311652"/>
                </a:lnTo>
                <a:lnTo>
                  <a:pt x="569565" y="1309629"/>
                </a:lnTo>
                <a:lnTo>
                  <a:pt x="567542" y="1307471"/>
                </a:lnTo>
                <a:close/>
                <a:moveTo>
                  <a:pt x="7710505" y="1307204"/>
                </a:moveTo>
                <a:lnTo>
                  <a:pt x="7709426" y="1311520"/>
                </a:lnTo>
                <a:lnTo>
                  <a:pt x="7709426" y="1312599"/>
                </a:lnTo>
                <a:lnTo>
                  <a:pt x="7710505" y="1312599"/>
                </a:lnTo>
                <a:lnTo>
                  <a:pt x="7711584" y="1309363"/>
                </a:lnTo>
                <a:lnTo>
                  <a:pt x="7711584" y="1307204"/>
                </a:lnTo>
                <a:close/>
                <a:moveTo>
                  <a:pt x="5723793" y="1306664"/>
                </a:moveTo>
                <a:lnTo>
                  <a:pt x="5723793" y="1307743"/>
                </a:lnTo>
                <a:lnTo>
                  <a:pt x="5725951" y="1307743"/>
                </a:lnTo>
                <a:lnTo>
                  <a:pt x="5725951" y="1306664"/>
                </a:lnTo>
                <a:close/>
                <a:moveTo>
                  <a:pt x="3695271" y="1306663"/>
                </a:moveTo>
                <a:lnTo>
                  <a:pt x="3695271" y="1309900"/>
                </a:lnTo>
                <a:lnTo>
                  <a:pt x="3697429" y="1307742"/>
                </a:lnTo>
                <a:lnTo>
                  <a:pt x="3696350" y="1306663"/>
                </a:lnTo>
                <a:close/>
                <a:moveTo>
                  <a:pt x="3570646" y="1306663"/>
                </a:moveTo>
                <a:lnTo>
                  <a:pt x="3570646" y="1309900"/>
                </a:lnTo>
                <a:lnTo>
                  <a:pt x="3571725" y="1315430"/>
                </a:lnTo>
                <a:lnTo>
                  <a:pt x="3574962" y="1315430"/>
                </a:lnTo>
                <a:cubicBezTo>
                  <a:pt x="3574242" y="1309585"/>
                  <a:pt x="3573163" y="1306663"/>
                  <a:pt x="3571725" y="1306663"/>
                </a:cubicBezTo>
                <a:close/>
                <a:moveTo>
                  <a:pt x="8252690" y="1305316"/>
                </a:moveTo>
                <a:lnTo>
                  <a:pt x="8252690" y="1306395"/>
                </a:lnTo>
                <a:lnTo>
                  <a:pt x="8254848" y="1308553"/>
                </a:lnTo>
                <a:lnTo>
                  <a:pt x="8254848" y="1307474"/>
                </a:lnTo>
                <a:close/>
                <a:moveTo>
                  <a:pt x="1062522" y="1304909"/>
                </a:moveTo>
                <a:lnTo>
                  <a:pt x="1062522" y="1308281"/>
                </a:lnTo>
                <a:lnTo>
                  <a:pt x="1064681" y="1308281"/>
                </a:lnTo>
                <a:lnTo>
                  <a:pt x="1064681" y="1307067"/>
                </a:lnTo>
                <a:close/>
                <a:moveTo>
                  <a:pt x="5728109" y="1304506"/>
                </a:moveTo>
                <a:lnTo>
                  <a:pt x="5728109" y="1305584"/>
                </a:lnTo>
                <a:cubicBezTo>
                  <a:pt x="5733504" y="1305584"/>
                  <a:pt x="5737056" y="1306304"/>
                  <a:pt x="5738765" y="1307743"/>
                </a:cubicBezTo>
                <a:lnTo>
                  <a:pt x="5738765" y="1305584"/>
                </a:lnTo>
                <a:lnTo>
                  <a:pt x="5734583" y="1304506"/>
                </a:lnTo>
                <a:close/>
                <a:moveTo>
                  <a:pt x="1745518" y="1303965"/>
                </a:moveTo>
                <a:lnTo>
                  <a:pt x="1753206" y="1303965"/>
                </a:lnTo>
                <a:cubicBezTo>
                  <a:pt x="1767233" y="1313855"/>
                  <a:pt x="1774247" y="1321319"/>
                  <a:pt x="1774247" y="1326354"/>
                </a:cubicBezTo>
                <a:cubicBezTo>
                  <a:pt x="1779011" y="1326354"/>
                  <a:pt x="1781935" y="1329681"/>
                  <a:pt x="1783015" y="1336335"/>
                </a:cubicBezTo>
                <a:lnTo>
                  <a:pt x="1783015" y="1337549"/>
                </a:lnTo>
                <a:cubicBezTo>
                  <a:pt x="1781575" y="1340516"/>
                  <a:pt x="1779371" y="1342000"/>
                  <a:pt x="1776405" y="1342000"/>
                </a:cubicBezTo>
                <a:lnTo>
                  <a:pt x="1736751" y="1336335"/>
                </a:lnTo>
                <a:lnTo>
                  <a:pt x="1735537" y="1337549"/>
                </a:lnTo>
                <a:lnTo>
                  <a:pt x="1734459" y="1337549"/>
                </a:lnTo>
                <a:lnTo>
                  <a:pt x="1734459" y="1333098"/>
                </a:lnTo>
                <a:lnTo>
                  <a:pt x="1733379" y="1333098"/>
                </a:lnTo>
                <a:cubicBezTo>
                  <a:pt x="1733379" y="1337863"/>
                  <a:pt x="1732256" y="1340471"/>
                  <a:pt x="1730007" y="1340920"/>
                </a:cubicBezTo>
                <a:lnTo>
                  <a:pt x="1724613" y="1340920"/>
                </a:lnTo>
                <a:lnTo>
                  <a:pt x="1718003" y="1338627"/>
                </a:lnTo>
                <a:lnTo>
                  <a:pt x="1712475" y="1340920"/>
                </a:lnTo>
                <a:lnTo>
                  <a:pt x="1708023" y="1337549"/>
                </a:lnTo>
                <a:cubicBezTo>
                  <a:pt x="1708023" y="1336020"/>
                  <a:pt x="1710945" y="1334896"/>
                  <a:pt x="1716790" y="1334177"/>
                </a:cubicBezTo>
                <a:cubicBezTo>
                  <a:pt x="1726589" y="1322398"/>
                  <a:pt x="1736167" y="1312327"/>
                  <a:pt x="1745518" y="1303965"/>
                </a:cubicBezTo>
                <a:close/>
                <a:moveTo>
                  <a:pt x="6754889" y="1303697"/>
                </a:moveTo>
                <a:lnTo>
                  <a:pt x="6753810" y="1309227"/>
                </a:lnTo>
                <a:cubicBezTo>
                  <a:pt x="6755248" y="1309227"/>
                  <a:pt x="6755968" y="1308103"/>
                  <a:pt x="6755968" y="1305855"/>
                </a:cubicBezTo>
                <a:lnTo>
                  <a:pt x="6755968" y="1303697"/>
                </a:lnTo>
                <a:close/>
                <a:moveTo>
                  <a:pt x="5082609" y="1302752"/>
                </a:moveTo>
                <a:lnTo>
                  <a:pt x="5080451" y="1304910"/>
                </a:lnTo>
                <a:lnTo>
                  <a:pt x="5082609" y="1304910"/>
                </a:lnTo>
                <a:close/>
                <a:moveTo>
                  <a:pt x="9184652" y="1302535"/>
                </a:moveTo>
                <a:lnTo>
                  <a:pt x="9182494" y="1304693"/>
                </a:lnTo>
                <a:lnTo>
                  <a:pt x="9183573" y="1305772"/>
                </a:lnTo>
                <a:lnTo>
                  <a:pt x="9185731" y="1305772"/>
                </a:lnTo>
                <a:lnTo>
                  <a:pt x="9187889" y="1303614"/>
                </a:lnTo>
                <a:lnTo>
                  <a:pt x="9187889" y="1302535"/>
                </a:lnTo>
                <a:close/>
                <a:moveTo>
                  <a:pt x="5698976" y="1302348"/>
                </a:moveTo>
                <a:lnTo>
                  <a:pt x="5698976" y="1305584"/>
                </a:lnTo>
                <a:lnTo>
                  <a:pt x="5700055" y="1305584"/>
                </a:lnTo>
                <a:lnTo>
                  <a:pt x="5700055" y="1302348"/>
                </a:lnTo>
                <a:close/>
                <a:moveTo>
                  <a:pt x="4161117" y="1301859"/>
                </a:moveTo>
                <a:lnTo>
                  <a:pt x="4161117" y="1307254"/>
                </a:lnTo>
                <a:lnTo>
                  <a:pt x="4162196" y="1307254"/>
                </a:lnTo>
                <a:lnTo>
                  <a:pt x="4163275" y="1301859"/>
                </a:lnTo>
                <a:close/>
                <a:moveTo>
                  <a:pt x="2095237" y="1301454"/>
                </a:moveTo>
                <a:lnTo>
                  <a:pt x="2093080" y="1303612"/>
                </a:lnTo>
                <a:lnTo>
                  <a:pt x="2093080" y="1305769"/>
                </a:lnTo>
                <a:lnTo>
                  <a:pt x="2094157" y="1305769"/>
                </a:lnTo>
                <a:lnTo>
                  <a:pt x="2097531" y="1304690"/>
                </a:lnTo>
                <a:lnTo>
                  <a:pt x="2097531" y="1303612"/>
                </a:lnTo>
                <a:close/>
                <a:moveTo>
                  <a:pt x="3082950" y="1300863"/>
                </a:moveTo>
                <a:lnTo>
                  <a:pt x="3082950" y="1307337"/>
                </a:lnTo>
                <a:lnTo>
                  <a:pt x="3084029" y="1307337"/>
                </a:lnTo>
                <a:lnTo>
                  <a:pt x="3089424" y="1304100"/>
                </a:lnTo>
                <a:lnTo>
                  <a:pt x="3089424" y="1301942"/>
                </a:lnTo>
                <a:lnTo>
                  <a:pt x="3084029" y="1300863"/>
                </a:lnTo>
                <a:close/>
                <a:moveTo>
                  <a:pt x="7709426" y="1300595"/>
                </a:moveTo>
                <a:lnTo>
                  <a:pt x="7709426" y="1303967"/>
                </a:lnTo>
                <a:lnTo>
                  <a:pt x="7710505" y="1303967"/>
                </a:lnTo>
                <a:lnTo>
                  <a:pt x="7710505" y="1300595"/>
                </a:lnTo>
                <a:close/>
                <a:moveTo>
                  <a:pt x="8263480" y="1299922"/>
                </a:moveTo>
                <a:lnTo>
                  <a:pt x="8263480" y="1302079"/>
                </a:lnTo>
                <a:lnTo>
                  <a:pt x="8265638" y="1302079"/>
                </a:lnTo>
                <a:lnTo>
                  <a:pt x="8265638" y="1299922"/>
                </a:lnTo>
                <a:close/>
                <a:moveTo>
                  <a:pt x="5215597" y="1299515"/>
                </a:moveTo>
                <a:cubicBezTo>
                  <a:pt x="5214878" y="1309586"/>
                  <a:pt x="5212360" y="1314621"/>
                  <a:pt x="5208044" y="1314621"/>
                </a:cubicBezTo>
                <a:lnTo>
                  <a:pt x="5203728" y="1321095"/>
                </a:lnTo>
                <a:lnTo>
                  <a:pt x="5203728" y="1322174"/>
                </a:lnTo>
                <a:lnTo>
                  <a:pt x="5211281" y="1349284"/>
                </a:lnTo>
                <a:cubicBezTo>
                  <a:pt x="5216316" y="1354858"/>
                  <a:pt x="5218834" y="1360973"/>
                  <a:pt x="5218834" y="1367627"/>
                </a:cubicBezTo>
                <a:cubicBezTo>
                  <a:pt x="5218834" y="1373381"/>
                  <a:pt x="5219913" y="1376259"/>
                  <a:pt x="5222071" y="1376259"/>
                </a:cubicBezTo>
                <a:cubicBezTo>
                  <a:pt x="5224588" y="1376259"/>
                  <a:pt x="5226747" y="1368347"/>
                  <a:pt x="5228545" y="1352521"/>
                </a:cubicBezTo>
                <a:cubicBezTo>
                  <a:pt x="5230343" y="1352521"/>
                  <a:pt x="5233580" y="1343529"/>
                  <a:pt x="5238256" y="1325546"/>
                </a:cubicBezTo>
                <a:lnTo>
                  <a:pt x="5238256" y="1318937"/>
                </a:lnTo>
                <a:cubicBezTo>
                  <a:pt x="5236098" y="1316239"/>
                  <a:pt x="5235019" y="1313003"/>
                  <a:pt x="5235019" y="1309226"/>
                </a:cubicBezTo>
                <a:lnTo>
                  <a:pt x="5235019" y="1300594"/>
                </a:lnTo>
                <a:lnTo>
                  <a:pt x="5226387" y="1302752"/>
                </a:lnTo>
                <a:lnTo>
                  <a:pt x="5223150" y="1302752"/>
                </a:lnTo>
                <a:close/>
                <a:moveTo>
                  <a:pt x="6679898" y="1298167"/>
                </a:moveTo>
                <a:lnTo>
                  <a:pt x="6679898" y="1299246"/>
                </a:lnTo>
                <a:lnTo>
                  <a:pt x="6682191" y="1301539"/>
                </a:lnTo>
                <a:lnTo>
                  <a:pt x="6684349" y="1299246"/>
                </a:lnTo>
                <a:lnTo>
                  <a:pt x="6683270" y="1298167"/>
                </a:lnTo>
                <a:close/>
                <a:moveTo>
                  <a:pt x="581164" y="1298030"/>
                </a:moveTo>
                <a:lnTo>
                  <a:pt x="581164" y="1299109"/>
                </a:lnTo>
                <a:lnTo>
                  <a:pt x="591685" y="1299109"/>
                </a:lnTo>
                <a:lnTo>
                  <a:pt x="591685" y="1298030"/>
                </a:lnTo>
                <a:close/>
                <a:moveTo>
                  <a:pt x="574960" y="1298030"/>
                </a:moveTo>
                <a:lnTo>
                  <a:pt x="574960" y="1299109"/>
                </a:lnTo>
                <a:lnTo>
                  <a:pt x="579141" y="1299109"/>
                </a:lnTo>
                <a:lnTo>
                  <a:pt x="579141" y="1298030"/>
                </a:lnTo>
                <a:close/>
                <a:moveTo>
                  <a:pt x="3180196" y="1297626"/>
                </a:moveTo>
                <a:lnTo>
                  <a:pt x="3180196" y="1300863"/>
                </a:lnTo>
                <a:lnTo>
                  <a:pt x="3182354" y="1300863"/>
                </a:lnTo>
                <a:lnTo>
                  <a:pt x="3182354" y="1299784"/>
                </a:lnTo>
                <a:close/>
                <a:moveTo>
                  <a:pt x="6254245" y="1296818"/>
                </a:moveTo>
                <a:cubicBezTo>
                  <a:pt x="6249120" y="1299605"/>
                  <a:pt x="6245118" y="1302797"/>
                  <a:pt x="6242241" y="1306394"/>
                </a:cubicBezTo>
                <a:lnTo>
                  <a:pt x="6236711" y="1305315"/>
                </a:lnTo>
                <a:lnTo>
                  <a:pt x="6235632" y="1306394"/>
                </a:lnTo>
                <a:lnTo>
                  <a:pt x="6235632" y="1310710"/>
                </a:lnTo>
                <a:cubicBezTo>
                  <a:pt x="6238779" y="1310710"/>
                  <a:pt x="6241701" y="1312149"/>
                  <a:pt x="6244399" y="1315026"/>
                </a:cubicBezTo>
                <a:lnTo>
                  <a:pt x="6248715" y="1316105"/>
                </a:lnTo>
                <a:lnTo>
                  <a:pt x="6249929" y="1316105"/>
                </a:lnTo>
                <a:cubicBezTo>
                  <a:pt x="6249929" y="1312329"/>
                  <a:pt x="6253166" y="1307653"/>
                  <a:pt x="6259640" y="1302078"/>
                </a:cubicBezTo>
                <a:lnTo>
                  <a:pt x="6259640" y="1300999"/>
                </a:lnTo>
                <a:lnTo>
                  <a:pt x="6256403" y="1296818"/>
                </a:lnTo>
                <a:close/>
                <a:moveTo>
                  <a:pt x="5733504" y="1295874"/>
                </a:moveTo>
                <a:lnTo>
                  <a:pt x="5733504" y="1299111"/>
                </a:lnTo>
                <a:lnTo>
                  <a:pt x="5734583" y="1299111"/>
                </a:lnTo>
                <a:lnTo>
                  <a:pt x="5734583" y="1295874"/>
                </a:lnTo>
                <a:close/>
                <a:moveTo>
                  <a:pt x="3600993" y="1295873"/>
                </a:moveTo>
                <a:lnTo>
                  <a:pt x="3593440" y="1298031"/>
                </a:lnTo>
                <a:lnTo>
                  <a:pt x="3593440" y="1299110"/>
                </a:lnTo>
                <a:cubicBezTo>
                  <a:pt x="3595238" y="1299110"/>
                  <a:pt x="3597756" y="1300549"/>
                  <a:pt x="3600993" y="1303426"/>
                </a:cubicBezTo>
                <a:cubicBezTo>
                  <a:pt x="3600993" y="1300549"/>
                  <a:pt x="3605309" y="1299110"/>
                  <a:pt x="3613941" y="1299110"/>
                </a:cubicBezTo>
                <a:lnTo>
                  <a:pt x="3613941" y="1298031"/>
                </a:lnTo>
                <a:cubicBezTo>
                  <a:pt x="3606208" y="1298031"/>
                  <a:pt x="3601892" y="1297312"/>
                  <a:pt x="3600993" y="1295873"/>
                </a:cubicBezTo>
                <a:close/>
                <a:moveTo>
                  <a:pt x="6593982" y="1294930"/>
                </a:moveTo>
                <a:lnTo>
                  <a:pt x="6593982" y="1300325"/>
                </a:lnTo>
                <a:lnTo>
                  <a:pt x="6602749" y="1299246"/>
                </a:lnTo>
                <a:cubicBezTo>
                  <a:pt x="6602749" y="1297268"/>
                  <a:pt x="6599827" y="1295829"/>
                  <a:pt x="6593982" y="1294930"/>
                </a:cubicBezTo>
                <a:close/>
                <a:moveTo>
                  <a:pt x="4223430" y="1294441"/>
                </a:moveTo>
                <a:cubicBezTo>
                  <a:pt x="4222170" y="1294441"/>
                  <a:pt x="4219698" y="1301949"/>
                  <a:pt x="4216011" y="1316965"/>
                </a:cubicBezTo>
                <a:lnTo>
                  <a:pt x="4214932" y="1316965"/>
                </a:lnTo>
                <a:lnTo>
                  <a:pt x="4216011" y="1318044"/>
                </a:lnTo>
                <a:lnTo>
                  <a:pt x="4216011" y="1327755"/>
                </a:lnTo>
                <a:lnTo>
                  <a:pt x="4213853" y="1329913"/>
                </a:lnTo>
                <a:lnTo>
                  <a:pt x="4212774" y="1325597"/>
                </a:lnTo>
                <a:lnTo>
                  <a:pt x="4208458" y="1328834"/>
                </a:lnTo>
                <a:lnTo>
                  <a:pt x="4205221" y="1326676"/>
                </a:lnTo>
                <a:lnTo>
                  <a:pt x="4204142" y="1326676"/>
                </a:lnTo>
                <a:cubicBezTo>
                  <a:pt x="4204142" y="1328834"/>
                  <a:pt x="4203423" y="1329913"/>
                  <a:pt x="4201984" y="1329913"/>
                </a:cubicBezTo>
                <a:lnTo>
                  <a:pt x="4201984" y="1328834"/>
                </a:lnTo>
                <a:lnTo>
                  <a:pt x="4196589" y="1330992"/>
                </a:lnTo>
                <a:cubicBezTo>
                  <a:pt x="4193712" y="1329913"/>
                  <a:pt x="4192273" y="1328834"/>
                  <a:pt x="4192273" y="1327755"/>
                </a:cubicBezTo>
                <a:lnTo>
                  <a:pt x="4185799" y="1329913"/>
                </a:lnTo>
                <a:lnTo>
                  <a:pt x="4181618" y="1328834"/>
                </a:lnTo>
                <a:cubicBezTo>
                  <a:pt x="4180359" y="1332431"/>
                  <a:pt x="4178561" y="1334229"/>
                  <a:pt x="4176223" y="1334229"/>
                </a:cubicBezTo>
                <a:lnTo>
                  <a:pt x="4176223" y="1335173"/>
                </a:lnTo>
                <a:lnTo>
                  <a:pt x="4177302" y="1340568"/>
                </a:lnTo>
                <a:lnTo>
                  <a:pt x="4181618" y="1340568"/>
                </a:lnTo>
                <a:cubicBezTo>
                  <a:pt x="4189441" y="1340568"/>
                  <a:pt x="4193352" y="1344165"/>
                  <a:pt x="4193352" y="1351358"/>
                </a:cubicBezTo>
                <a:cubicBezTo>
                  <a:pt x="4196769" y="1351358"/>
                  <a:pt x="4199287" y="1352078"/>
                  <a:pt x="4200905" y="1353516"/>
                </a:cubicBezTo>
                <a:lnTo>
                  <a:pt x="4203063" y="1353516"/>
                </a:lnTo>
                <a:lnTo>
                  <a:pt x="4212774" y="1351358"/>
                </a:lnTo>
                <a:lnTo>
                  <a:pt x="4217090" y="1354595"/>
                </a:lnTo>
                <a:lnTo>
                  <a:pt x="4220193" y="1354595"/>
                </a:lnTo>
                <a:cubicBezTo>
                  <a:pt x="4221631" y="1354595"/>
                  <a:pt x="4222351" y="1353516"/>
                  <a:pt x="4222351" y="1351358"/>
                </a:cubicBezTo>
                <a:lnTo>
                  <a:pt x="4221272" y="1348121"/>
                </a:lnTo>
                <a:lnTo>
                  <a:pt x="4222351" y="1348121"/>
                </a:lnTo>
                <a:lnTo>
                  <a:pt x="4223430" y="1347042"/>
                </a:lnTo>
                <a:lnTo>
                  <a:pt x="4224509" y="1347042"/>
                </a:lnTo>
                <a:lnTo>
                  <a:pt x="4223430" y="1345963"/>
                </a:lnTo>
                <a:lnTo>
                  <a:pt x="4223430" y="1344884"/>
                </a:lnTo>
                <a:lnTo>
                  <a:pt x="4228825" y="1340568"/>
                </a:lnTo>
                <a:cubicBezTo>
                  <a:pt x="4239075" y="1343265"/>
                  <a:pt x="4245908" y="1346862"/>
                  <a:pt x="4249326" y="1351358"/>
                </a:cubicBezTo>
                <a:lnTo>
                  <a:pt x="4253507" y="1352437"/>
                </a:lnTo>
                <a:lnTo>
                  <a:pt x="4254586" y="1352437"/>
                </a:lnTo>
                <a:lnTo>
                  <a:pt x="4255665" y="1349200"/>
                </a:lnTo>
                <a:lnTo>
                  <a:pt x="4254586" y="1348121"/>
                </a:lnTo>
                <a:lnTo>
                  <a:pt x="4255665" y="1335173"/>
                </a:lnTo>
                <a:lnTo>
                  <a:pt x="4255665" y="1330992"/>
                </a:lnTo>
                <a:lnTo>
                  <a:pt x="4249326" y="1325597"/>
                </a:lnTo>
                <a:cubicBezTo>
                  <a:pt x="4244290" y="1326496"/>
                  <a:pt x="4241773" y="1327575"/>
                  <a:pt x="4241773" y="1328834"/>
                </a:cubicBezTo>
                <a:lnTo>
                  <a:pt x="4233141" y="1326676"/>
                </a:lnTo>
                <a:lnTo>
                  <a:pt x="4228825" y="1327755"/>
                </a:lnTo>
                <a:lnTo>
                  <a:pt x="4225588" y="1326676"/>
                </a:lnTo>
                <a:lnTo>
                  <a:pt x="4219114" y="1328834"/>
                </a:lnTo>
                <a:lnTo>
                  <a:pt x="4218035" y="1319123"/>
                </a:lnTo>
                <a:close/>
                <a:moveTo>
                  <a:pt x="4161117" y="1294441"/>
                </a:moveTo>
                <a:lnTo>
                  <a:pt x="4160038" y="1297678"/>
                </a:lnTo>
                <a:lnTo>
                  <a:pt x="4161117" y="1300915"/>
                </a:lnTo>
                <a:lnTo>
                  <a:pt x="4162196" y="1300915"/>
                </a:lnTo>
                <a:lnTo>
                  <a:pt x="4162196" y="1294441"/>
                </a:lnTo>
                <a:close/>
                <a:moveTo>
                  <a:pt x="8698844" y="1293717"/>
                </a:moveTo>
                <a:lnTo>
                  <a:pt x="8695607" y="1294796"/>
                </a:lnTo>
                <a:lnTo>
                  <a:pt x="8695607" y="1296953"/>
                </a:lnTo>
                <a:lnTo>
                  <a:pt x="8697765" y="1296953"/>
                </a:lnTo>
                <a:lnTo>
                  <a:pt x="8699923" y="1294796"/>
                </a:lnTo>
                <a:close/>
                <a:moveTo>
                  <a:pt x="5282630" y="1293041"/>
                </a:moveTo>
                <a:lnTo>
                  <a:pt x="5279393" y="1294120"/>
                </a:lnTo>
                <a:lnTo>
                  <a:pt x="5280472" y="1295199"/>
                </a:lnTo>
                <a:lnTo>
                  <a:pt x="5280472" y="1296278"/>
                </a:lnTo>
                <a:lnTo>
                  <a:pt x="5283709" y="1295199"/>
                </a:lnTo>
                <a:lnTo>
                  <a:pt x="5283709" y="1293041"/>
                </a:lnTo>
                <a:close/>
                <a:moveTo>
                  <a:pt x="3227672" y="1292231"/>
                </a:moveTo>
                <a:lnTo>
                  <a:pt x="3223356" y="1295468"/>
                </a:lnTo>
                <a:lnTo>
                  <a:pt x="3223356" y="1297626"/>
                </a:lnTo>
                <a:lnTo>
                  <a:pt x="3225514" y="1299784"/>
                </a:lnTo>
                <a:lnTo>
                  <a:pt x="3229830" y="1299784"/>
                </a:lnTo>
                <a:lnTo>
                  <a:pt x="3229830" y="1295468"/>
                </a:lnTo>
                <a:close/>
                <a:moveTo>
                  <a:pt x="29672" y="1290411"/>
                </a:moveTo>
                <a:lnTo>
                  <a:pt x="29672" y="1291490"/>
                </a:lnTo>
                <a:lnTo>
                  <a:pt x="31829" y="1293513"/>
                </a:lnTo>
                <a:lnTo>
                  <a:pt x="33987" y="1291490"/>
                </a:lnTo>
                <a:lnTo>
                  <a:pt x="32908" y="1290411"/>
                </a:lnTo>
                <a:close/>
                <a:moveTo>
                  <a:pt x="8668497" y="1290345"/>
                </a:moveTo>
                <a:lnTo>
                  <a:pt x="8655414" y="1292503"/>
                </a:lnTo>
                <a:lnTo>
                  <a:pt x="8644490" y="1291424"/>
                </a:lnTo>
                <a:lnTo>
                  <a:pt x="8638016" y="1294796"/>
                </a:lnTo>
                <a:lnTo>
                  <a:pt x="8632620" y="1292503"/>
                </a:lnTo>
                <a:cubicBezTo>
                  <a:pt x="8632620" y="1300506"/>
                  <a:pt x="8626102" y="1305586"/>
                  <a:pt x="8613064" y="1307744"/>
                </a:cubicBezTo>
                <a:lnTo>
                  <a:pt x="8606455" y="1305586"/>
                </a:lnTo>
                <a:lnTo>
                  <a:pt x="8604297" y="1305586"/>
                </a:lnTo>
                <a:lnTo>
                  <a:pt x="8604297" y="1307744"/>
                </a:lnTo>
                <a:lnTo>
                  <a:pt x="8603218" y="1307744"/>
                </a:lnTo>
                <a:lnTo>
                  <a:pt x="8614143" y="1320826"/>
                </a:lnTo>
                <a:cubicBezTo>
                  <a:pt x="8623764" y="1320107"/>
                  <a:pt x="8629204" y="1319028"/>
                  <a:pt x="8630462" y="1317590"/>
                </a:cubicBezTo>
                <a:lnTo>
                  <a:pt x="8631542" y="1317590"/>
                </a:lnTo>
                <a:cubicBezTo>
                  <a:pt x="8634059" y="1317590"/>
                  <a:pt x="8636936" y="1319028"/>
                  <a:pt x="8640174" y="1321906"/>
                </a:cubicBezTo>
                <a:lnTo>
                  <a:pt x="8651098" y="1321906"/>
                </a:lnTo>
                <a:lnTo>
                  <a:pt x="8659730" y="1317590"/>
                </a:lnTo>
                <a:lnTo>
                  <a:pt x="8660809" y="1304507"/>
                </a:lnTo>
                <a:lnTo>
                  <a:pt x="8659730" y="1301270"/>
                </a:lnTo>
                <a:cubicBezTo>
                  <a:pt x="8659730" y="1297494"/>
                  <a:pt x="8664451" y="1295335"/>
                  <a:pt x="8673892" y="1294796"/>
                </a:cubicBezTo>
                <a:lnTo>
                  <a:pt x="8678208" y="1295875"/>
                </a:lnTo>
                <a:lnTo>
                  <a:pt x="8679287" y="1294796"/>
                </a:lnTo>
                <a:lnTo>
                  <a:pt x="8679287" y="1291424"/>
                </a:lnTo>
                <a:lnTo>
                  <a:pt x="8672813" y="1291424"/>
                </a:lnTo>
                <a:close/>
                <a:moveTo>
                  <a:pt x="8718401" y="1289266"/>
                </a:moveTo>
                <a:cubicBezTo>
                  <a:pt x="8714805" y="1291784"/>
                  <a:pt x="8711927" y="1295425"/>
                  <a:pt x="8709769" y="1300191"/>
                </a:cubicBezTo>
                <a:lnTo>
                  <a:pt x="8709769" y="1302349"/>
                </a:lnTo>
                <a:lnTo>
                  <a:pt x="8715164" y="1302349"/>
                </a:lnTo>
                <a:cubicBezTo>
                  <a:pt x="8715164" y="1298753"/>
                  <a:pt x="8716243" y="1296953"/>
                  <a:pt x="8718401" y="1296953"/>
                </a:cubicBezTo>
                <a:cubicBezTo>
                  <a:pt x="8722807" y="1298753"/>
                  <a:pt x="8725010" y="1301990"/>
                  <a:pt x="8725010" y="1306665"/>
                </a:cubicBezTo>
                <a:cubicBezTo>
                  <a:pt x="8717727" y="1312689"/>
                  <a:pt x="8714085" y="1316690"/>
                  <a:pt x="8714085" y="1318669"/>
                </a:cubicBezTo>
                <a:lnTo>
                  <a:pt x="8715164" y="1319748"/>
                </a:lnTo>
                <a:lnTo>
                  <a:pt x="8726089" y="1319748"/>
                </a:lnTo>
                <a:lnTo>
                  <a:pt x="8736879" y="1316511"/>
                </a:lnTo>
                <a:lnTo>
                  <a:pt x="8740116" y="1316511"/>
                </a:lnTo>
                <a:lnTo>
                  <a:pt x="8757515" y="1320826"/>
                </a:lnTo>
                <a:cubicBezTo>
                  <a:pt x="8764798" y="1320826"/>
                  <a:pt x="8768440" y="1316825"/>
                  <a:pt x="8768440" y="1308823"/>
                </a:cubicBezTo>
                <a:cubicBezTo>
                  <a:pt x="8774195" y="1307384"/>
                  <a:pt x="8777072" y="1305946"/>
                  <a:pt x="8777072" y="1304507"/>
                </a:cubicBezTo>
                <a:lnTo>
                  <a:pt x="8777072" y="1303428"/>
                </a:lnTo>
                <a:lnTo>
                  <a:pt x="8774914" y="1303428"/>
                </a:lnTo>
                <a:lnTo>
                  <a:pt x="8766282" y="1305586"/>
                </a:lnTo>
                <a:cubicBezTo>
                  <a:pt x="8748838" y="1305586"/>
                  <a:pt x="8740116" y="1304147"/>
                  <a:pt x="8740116" y="1301270"/>
                </a:cubicBezTo>
                <a:lnTo>
                  <a:pt x="8741330" y="1292503"/>
                </a:lnTo>
                <a:lnTo>
                  <a:pt x="8740116" y="1292503"/>
                </a:lnTo>
                <a:lnTo>
                  <a:pt x="8730405" y="1291424"/>
                </a:lnTo>
                <a:lnTo>
                  <a:pt x="8722852" y="1292503"/>
                </a:lnTo>
                <a:lnTo>
                  <a:pt x="8719480" y="1289266"/>
                </a:lnTo>
                <a:close/>
                <a:moveTo>
                  <a:pt x="4163275" y="1289046"/>
                </a:moveTo>
                <a:lnTo>
                  <a:pt x="4163275" y="1292283"/>
                </a:lnTo>
                <a:lnTo>
                  <a:pt x="4164354" y="1292283"/>
                </a:lnTo>
                <a:lnTo>
                  <a:pt x="4164354" y="1289046"/>
                </a:lnTo>
                <a:close/>
                <a:moveTo>
                  <a:pt x="3176959" y="1288994"/>
                </a:moveTo>
                <a:lnTo>
                  <a:pt x="3175880" y="1290073"/>
                </a:lnTo>
                <a:lnTo>
                  <a:pt x="3175880" y="1295468"/>
                </a:lnTo>
                <a:lnTo>
                  <a:pt x="3176959" y="1295468"/>
                </a:lnTo>
                <a:lnTo>
                  <a:pt x="3180196" y="1294389"/>
                </a:lnTo>
                <a:lnTo>
                  <a:pt x="3180196" y="1292231"/>
                </a:lnTo>
                <a:close/>
                <a:moveTo>
                  <a:pt x="8268875" y="1286973"/>
                </a:moveTo>
                <a:lnTo>
                  <a:pt x="8268875" y="1289131"/>
                </a:lnTo>
                <a:lnTo>
                  <a:pt x="8271033" y="1291289"/>
                </a:lnTo>
                <a:lnTo>
                  <a:pt x="8271033" y="1286973"/>
                </a:lnTo>
                <a:close/>
                <a:moveTo>
                  <a:pt x="8252690" y="1285894"/>
                </a:moveTo>
                <a:lnTo>
                  <a:pt x="8247295" y="1286973"/>
                </a:lnTo>
                <a:lnTo>
                  <a:pt x="8252690" y="1291289"/>
                </a:lnTo>
                <a:lnTo>
                  <a:pt x="8253769" y="1291289"/>
                </a:lnTo>
                <a:lnTo>
                  <a:pt x="8259164" y="1290210"/>
                </a:lnTo>
                <a:lnTo>
                  <a:pt x="8259164" y="1285894"/>
                </a:lnTo>
                <a:close/>
                <a:moveTo>
                  <a:pt x="3696350" y="1285083"/>
                </a:moveTo>
                <a:lnTo>
                  <a:pt x="3695271" y="1286162"/>
                </a:lnTo>
                <a:lnTo>
                  <a:pt x="3695271" y="1288320"/>
                </a:lnTo>
                <a:lnTo>
                  <a:pt x="3699587" y="1292636"/>
                </a:lnTo>
                <a:lnTo>
                  <a:pt x="3701745" y="1292636"/>
                </a:lnTo>
                <a:lnTo>
                  <a:pt x="3701745" y="1286162"/>
                </a:lnTo>
                <a:close/>
                <a:moveTo>
                  <a:pt x="6076074" y="1284949"/>
                </a:moveTo>
                <a:lnTo>
                  <a:pt x="6088078" y="1284949"/>
                </a:lnTo>
                <a:cubicBezTo>
                  <a:pt x="6089697" y="1286388"/>
                  <a:pt x="6092259" y="1287107"/>
                  <a:pt x="6095766" y="1287107"/>
                </a:cubicBezTo>
                <a:lnTo>
                  <a:pt x="6097924" y="1289265"/>
                </a:lnTo>
                <a:lnTo>
                  <a:pt x="6103454" y="1288186"/>
                </a:lnTo>
                <a:lnTo>
                  <a:pt x="6104533" y="1288186"/>
                </a:lnTo>
                <a:lnTo>
                  <a:pt x="6105612" y="1289265"/>
                </a:lnTo>
                <a:lnTo>
                  <a:pt x="6106691" y="1289265"/>
                </a:lnTo>
                <a:cubicBezTo>
                  <a:pt x="6107051" y="1286388"/>
                  <a:pt x="6108130" y="1284949"/>
                  <a:pt x="6109928" y="1284949"/>
                </a:cubicBezTo>
                <a:lnTo>
                  <a:pt x="6135150" y="1284949"/>
                </a:lnTo>
                <a:cubicBezTo>
                  <a:pt x="6139466" y="1287826"/>
                  <a:pt x="6141624" y="1291423"/>
                  <a:pt x="6141624" y="1295739"/>
                </a:cubicBezTo>
                <a:lnTo>
                  <a:pt x="6136229" y="1295739"/>
                </a:lnTo>
                <a:lnTo>
                  <a:pt x="6132857" y="1293581"/>
                </a:lnTo>
                <a:lnTo>
                  <a:pt x="6130699" y="1293581"/>
                </a:lnTo>
                <a:lnTo>
                  <a:pt x="6124225" y="1294660"/>
                </a:lnTo>
                <a:lnTo>
                  <a:pt x="6118695" y="1292502"/>
                </a:lnTo>
                <a:lnTo>
                  <a:pt x="6107770" y="1294660"/>
                </a:lnTo>
                <a:lnTo>
                  <a:pt x="6106691" y="1291423"/>
                </a:lnTo>
                <a:lnTo>
                  <a:pt x="6105612" y="1291423"/>
                </a:lnTo>
                <a:cubicBezTo>
                  <a:pt x="6105612" y="1294300"/>
                  <a:pt x="6104893" y="1295739"/>
                  <a:pt x="6103454" y="1295739"/>
                </a:cubicBezTo>
                <a:lnTo>
                  <a:pt x="6102375" y="1295739"/>
                </a:lnTo>
                <a:lnTo>
                  <a:pt x="6086999" y="1296818"/>
                </a:lnTo>
                <a:lnTo>
                  <a:pt x="6079311" y="1294660"/>
                </a:lnTo>
                <a:lnTo>
                  <a:pt x="6067307" y="1295739"/>
                </a:lnTo>
                <a:lnTo>
                  <a:pt x="6065149" y="1292502"/>
                </a:lnTo>
                <a:lnTo>
                  <a:pt x="6065149" y="1290344"/>
                </a:lnTo>
                <a:cubicBezTo>
                  <a:pt x="6065149" y="1288726"/>
                  <a:pt x="6068791" y="1286927"/>
                  <a:pt x="6076074" y="1284949"/>
                </a:cubicBezTo>
                <a:close/>
                <a:moveTo>
                  <a:pt x="4181618" y="1284730"/>
                </a:moveTo>
                <a:lnTo>
                  <a:pt x="4180539" y="1285809"/>
                </a:lnTo>
                <a:lnTo>
                  <a:pt x="4180539" y="1291204"/>
                </a:lnTo>
                <a:lnTo>
                  <a:pt x="4183776" y="1295520"/>
                </a:lnTo>
                <a:lnTo>
                  <a:pt x="4183776" y="1296599"/>
                </a:lnTo>
                <a:lnTo>
                  <a:pt x="4180539" y="1300915"/>
                </a:lnTo>
                <a:lnTo>
                  <a:pt x="4180539" y="1301859"/>
                </a:lnTo>
                <a:lnTo>
                  <a:pt x="4181618" y="1308333"/>
                </a:lnTo>
                <a:lnTo>
                  <a:pt x="4179460" y="1314807"/>
                </a:lnTo>
                <a:cubicBezTo>
                  <a:pt x="4184405" y="1317504"/>
                  <a:pt x="4186878" y="1319662"/>
                  <a:pt x="4186878" y="1321281"/>
                </a:cubicBezTo>
                <a:lnTo>
                  <a:pt x="4189036" y="1321281"/>
                </a:lnTo>
                <a:cubicBezTo>
                  <a:pt x="4192993" y="1321281"/>
                  <a:pt x="4195510" y="1319842"/>
                  <a:pt x="4196589" y="1316965"/>
                </a:cubicBezTo>
                <a:lnTo>
                  <a:pt x="4196589" y="1312648"/>
                </a:lnTo>
                <a:cubicBezTo>
                  <a:pt x="4192273" y="1312648"/>
                  <a:pt x="4190115" y="1311570"/>
                  <a:pt x="4190115" y="1309412"/>
                </a:cubicBezTo>
                <a:lnTo>
                  <a:pt x="4190115" y="1307254"/>
                </a:lnTo>
                <a:lnTo>
                  <a:pt x="4191194" y="1307254"/>
                </a:lnTo>
                <a:lnTo>
                  <a:pt x="4194431" y="1308333"/>
                </a:lnTo>
                <a:lnTo>
                  <a:pt x="4195510" y="1307254"/>
                </a:lnTo>
                <a:lnTo>
                  <a:pt x="4195510" y="1306175"/>
                </a:lnTo>
                <a:cubicBezTo>
                  <a:pt x="4193352" y="1302488"/>
                  <a:pt x="4192273" y="1298217"/>
                  <a:pt x="4192273" y="1293362"/>
                </a:cubicBezTo>
                <a:lnTo>
                  <a:pt x="4195510" y="1290125"/>
                </a:lnTo>
                <a:lnTo>
                  <a:pt x="4195510" y="1287967"/>
                </a:lnTo>
                <a:lnTo>
                  <a:pt x="4193352" y="1285809"/>
                </a:lnTo>
                <a:lnTo>
                  <a:pt x="4189036" y="1286887"/>
                </a:lnTo>
                <a:close/>
                <a:moveTo>
                  <a:pt x="1081136" y="1283059"/>
                </a:moveTo>
                <a:lnTo>
                  <a:pt x="1080057" y="1286296"/>
                </a:lnTo>
                <a:lnTo>
                  <a:pt x="1081136" y="1291826"/>
                </a:lnTo>
                <a:lnTo>
                  <a:pt x="1081136" y="1312597"/>
                </a:lnTo>
                <a:lnTo>
                  <a:pt x="1084373" y="1315834"/>
                </a:lnTo>
                <a:lnTo>
                  <a:pt x="1089903" y="1314755"/>
                </a:lnTo>
                <a:lnTo>
                  <a:pt x="1097590" y="1315834"/>
                </a:lnTo>
                <a:lnTo>
                  <a:pt x="1098670" y="1314755"/>
                </a:lnTo>
                <a:lnTo>
                  <a:pt x="1098670" y="1312597"/>
                </a:lnTo>
                <a:cubicBezTo>
                  <a:pt x="1096420" y="1309899"/>
                  <a:pt x="1095298" y="1306617"/>
                  <a:pt x="1095298" y="1302751"/>
                </a:cubicBezTo>
                <a:lnTo>
                  <a:pt x="1095298" y="1284138"/>
                </a:lnTo>
                <a:lnTo>
                  <a:pt x="1087744" y="1285217"/>
                </a:lnTo>
                <a:lnTo>
                  <a:pt x="1084373" y="1283059"/>
                </a:lnTo>
                <a:close/>
                <a:moveTo>
                  <a:pt x="8604297" y="1282792"/>
                </a:moveTo>
                <a:lnTo>
                  <a:pt x="8604297" y="1284950"/>
                </a:lnTo>
                <a:lnTo>
                  <a:pt x="8606455" y="1284950"/>
                </a:lnTo>
                <a:lnTo>
                  <a:pt x="8606455" y="1282792"/>
                </a:lnTo>
                <a:close/>
                <a:moveTo>
                  <a:pt x="4252428" y="1282572"/>
                </a:moveTo>
                <a:lnTo>
                  <a:pt x="4232062" y="1284730"/>
                </a:lnTo>
                <a:lnTo>
                  <a:pt x="4233141" y="1290125"/>
                </a:lnTo>
                <a:cubicBezTo>
                  <a:pt x="4229904" y="1304422"/>
                  <a:pt x="4227746" y="1311570"/>
                  <a:pt x="4226667" y="1311570"/>
                </a:cubicBezTo>
                <a:lnTo>
                  <a:pt x="4225588" y="1311570"/>
                </a:lnTo>
                <a:lnTo>
                  <a:pt x="4225588" y="1312648"/>
                </a:lnTo>
                <a:lnTo>
                  <a:pt x="4230983" y="1313728"/>
                </a:lnTo>
                <a:lnTo>
                  <a:pt x="4233141" y="1313728"/>
                </a:lnTo>
                <a:cubicBezTo>
                  <a:pt x="4235299" y="1313728"/>
                  <a:pt x="4236378" y="1310131"/>
                  <a:pt x="4236378" y="1302938"/>
                </a:cubicBezTo>
                <a:lnTo>
                  <a:pt x="4241773" y="1298757"/>
                </a:lnTo>
                <a:cubicBezTo>
                  <a:pt x="4245369" y="1300735"/>
                  <a:pt x="4247168" y="1302848"/>
                  <a:pt x="4247168" y="1305096"/>
                </a:cubicBezTo>
                <a:lnTo>
                  <a:pt x="4251349" y="1305096"/>
                </a:lnTo>
                <a:lnTo>
                  <a:pt x="4252428" y="1301859"/>
                </a:lnTo>
                <a:lnTo>
                  <a:pt x="4251349" y="1286887"/>
                </a:lnTo>
                <a:close/>
                <a:moveTo>
                  <a:pt x="4163275" y="1282572"/>
                </a:moveTo>
                <a:lnTo>
                  <a:pt x="4163275" y="1285809"/>
                </a:lnTo>
                <a:lnTo>
                  <a:pt x="4164354" y="1285809"/>
                </a:lnTo>
                <a:lnTo>
                  <a:pt x="4164354" y="1282572"/>
                </a:lnTo>
                <a:close/>
                <a:moveTo>
                  <a:pt x="5706529" y="1281981"/>
                </a:moveTo>
                <a:lnTo>
                  <a:pt x="5706529" y="1283061"/>
                </a:lnTo>
                <a:lnTo>
                  <a:pt x="5709766" y="1287241"/>
                </a:lnTo>
                <a:lnTo>
                  <a:pt x="5709766" y="1286298"/>
                </a:lnTo>
                <a:cubicBezTo>
                  <a:pt x="5708687" y="1283420"/>
                  <a:pt x="5707608" y="1281981"/>
                  <a:pt x="5706529" y="1281981"/>
                </a:cubicBezTo>
                <a:close/>
                <a:moveTo>
                  <a:pt x="5268603" y="1281172"/>
                </a:moveTo>
                <a:lnTo>
                  <a:pt x="5266445" y="1289804"/>
                </a:lnTo>
                <a:lnTo>
                  <a:pt x="5266445" y="1290883"/>
                </a:lnTo>
                <a:cubicBezTo>
                  <a:pt x="5269862" y="1290883"/>
                  <a:pt x="5272739" y="1292322"/>
                  <a:pt x="5275077" y="1295199"/>
                </a:cubicBezTo>
                <a:lnTo>
                  <a:pt x="5277235" y="1295199"/>
                </a:lnTo>
                <a:lnTo>
                  <a:pt x="5276156" y="1294120"/>
                </a:lnTo>
                <a:lnTo>
                  <a:pt x="5276156" y="1293041"/>
                </a:lnTo>
                <a:lnTo>
                  <a:pt x="5277235" y="1291962"/>
                </a:lnTo>
                <a:lnTo>
                  <a:pt x="5275077" y="1291962"/>
                </a:lnTo>
                <a:lnTo>
                  <a:pt x="5275077" y="1294120"/>
                </a:lnTo>
                <a:lnTo>
                  <a:pt x="5273998" y="1294120"/>
                </a:lnTo>
                <a:cubicBezTo>
                  <a:pt x="5273998" y="1291063"/>
                  <a:pt x="5271840" y="1289264"/>
                  <a:pt x="5267524" y="1288725"/>
                </a:cubicBezTo>
                <a:lnTo>
                  <a:pt x="5267524" y="1287646"/>
                </a:lnTo>
                <a:lnTo>
                  <a:pt x="5270761" y="1283330"/>
                </a:lnTo>
                <a:close/>
                <a:moveTo>
                  <a:pt x="4225588" y="1280414"/>
                </a:moveTo>
                <a:lnTo>
                  <a:pt x="4223430" y="1293362"/>
                </a:lnTo>
                <a:cubicBezTo>
                  <a:pt x="4224868" y="1293362"/>
                  <a:pt x="4225947" y="1290484"/>
                  <a:pt x="4226667" y="1284730"/>
                </a:cubicBezTo>
                <a:lnTo>
                  <a:pt x="4230983" y="1283651"/>
                </a:lnTo>
                <a:lnTo>
                  <a:pt x="4230983" y="1282572"/>
                </a:lnTo>
                <a:close/>
                <a:moveTo>
                  <a:pt x="1151135" y="1279822"/>
                </a:moveTo>
                <a:cubicBezTo>
                  <a:pt x="1143133" y="1281260"/>
                  <a:pt x="1139131" y="1284543"/>
                  <a:pt x="1139131" y="1289668"/>
                </a:cubicBezTo>
                <a:cubicBezTo>
                  <a:pt x="1141289" y="1302975"/>
                  <a:pt x="1142368" y="1317542"/>
                  <a:pt x="1142368" y="1333367"/>
                </a:cubicBezTo>
                <a:lnTo>
                  <a:pt x="1140210" y="1336605"/>
                </a:lnTo>
                <a:lnTo>
                  <a:pt x="1144526" y="1362905"/>
                </a:lnTo>
                <a:lnTo>
                  <a:pt x="1143447" y="1363984"/>
                </a:lnTo>
                <a:lnTo>
                  <a:pt x="1142368" y="1363984"/>
                </a:lnTo>
                <a:lnTo>
                  <a:pt x="1141289" y="1362905"/>
                </a:lnTo>
                <a:lnTo>
                  <a:pt x="1140210" y="1362905"/>
                </a:lnTo>
                <a:lnTo>
                  <a:pt x="1139131" y="1363984"/>
                </a:lnTo>
                <a:lnTo>
                  <a:pt x="1139131" y="1365063"/>
                </a:lnTo>
                <a:cubicBezTo>
                  <a:pt x="1142729" y="1365063"/>
                  <a:pt x="1144526" y="1365782"/>
                  <a:pt x="1144526" y="1367221"/>
                </a:cubicBezTo>
                <a:lnTo>
                  <a:pt x="1144526" y="1369514"/>
                </a:lnTo>
                <a:cubicBezTo>
                  <a:pt x="1144526" y="1375358"/>
                  <a:pt x="1142368" y="1378281"/>
                  <a:pt x="1138052" y="1378281"/>
                </a:cubicBezTo>
                <a:lnTo>
                  <a:pt x="1139131" y="1385834"/>
                </a:lnTo>
                <a:lnTo>
                  <a:pt x="1139131" y="1386913"/>
                </a:lnTo>
                <a:lnTo>
                  <a:pt x="1136974" y="1390285"/>
                </a:lnTo>
                <a:lnTo>
                  <a:pt x="1138052" y="1391364"/>
                </a:lnTo>
                <a:lnTo>
                  <a:pt x="1138052" y="1392443"/>
                </a:lnTo>
                <a:lnTo>
                  <a:pt x="1136974" y="1393522"/>
                </a:lnTo>
                <a:lnTo>
                  <a:pt x="1135894" y="1393522"/>
                </a:lnTo>
                <a:lnTo>
                  <a:pt x="1132522" y="1391364"/>
                </a:lnTo>
                <a:lnTo>
                  <a:pt x="1126048" y="1395680"/>
                </a:lnTo>
                <a:lnTo>
                  <a:pt x="1124834" y="1395680"/>
                </a:lnTo>
                <a:cubicBezTo>
                  <a:pt x="1117731" y="1394421"/>
                  <a:pt x="1113010" y="1392622"/>
                  <a:pt x="1110674" y="1390285"/>
                </a:cubicBezTo>
                <a:lnTo>
                  <a:pt x="1108516" y="1392443"/>
                </a:lnTo>
                <a:lnTo>
                  <a:pt x="1100827" y="1390285"/>
                </a:lnTo>
                <a:cubicBezTo>
                  <a:pt x="1100827" y="1391724"/>
                  <a:pt x="1103390" y="1392802"/>
                  <a:pt x="1108516" y="1393522"/>
                </a:cubicBezTo>
                <a:lnTo>
                  <a:pt x="1112831" y="1392443"/>
                </a:lnTo>
                <a:lnTo>
                  <a:pt x="1117281" y="1396759"/>
                </a:lnTo>
                <a:lnTo>
                  <a:pt x="1119439" y="1394601"/>
                </a:lnTo>
                <a:cubicBezTo>
                  <a:pt x="1119439" y="1396669"/>
                  <a:pt x="1121238" y="1398512"/>
                  <a:pt x="1124834" y="1400131"/>
                </a:cubicBezTo>
                <a:lnTo>
                  <a:pt x="1126048" y="1399051"/>
                </a:lnTo>
                <a:lnTo>
                  <a:pt x="1138052" y="1394601"/>
                </a:lnTo>
                <a:cubicBezTo>
                  <a:pt x="1138052" y="1392443"/>
                  <a:pt x="1140210" y="1391364"/>
                  <a:pt x="1144526" y="1391364"/>
                </a:cubicBezTo>
                <a:lnTo>
                  <a:pt x="1147898" y="1392443"/>
                </a:lnTo>
                <a:lnTo>
                  <a:pt x="1150056" y="1389205"/>
                </a:lnTo>
                <a:lnTo>
                  <a:pt x="1146819" y="1389205"/>
                </a:lnTo>
                <a:cubicBezTo>
                  <a:pt x="1148257" y="1385879"/>
                  <a:pt x="1149697" y="1384036"/>
                  <a:pt x="1151135" y="1383676"/>
                </a:cubicBezTo>
                <a:lnTo>
                  <a:pt x="1152214" y="1383676"/>
                </a:lnTo>
                <a:lnTo>
                  <a:pt x="1154372" y="1385834"/>
                </a:lnTo>
                <a:lnTo>
                  <a:pt x="1154372" y="1388127"/>
                </a:lnTo>
                <a:lnTo>
                  <a:pt x="1152214" y="1391364"/>
                </a:lnTo>
                <a:lnTo>
                  <a:pt x="1154372" y="1391364"/>
                </a:lnTo>
                <a:lnTo>
                  <a:pt x="1157745" y="1389205"/>
                </a:lnTo>
                <a:lnTo>
                  <a:pt x="1158823" y="1390285"/>
                </a:lnTo>
                <a:lnTo>
                  <a:pt x="1159903" y="1390285"/>
                </a:lnTo>
                <a:lnTo>
                  <a:pt x="1159903" y="1388127"/>
                </a:lnTo>
                <a:cubicBezTo>
                  <a:pt x="1157745" y="1388127"/>
                  <a:pt x="1156665" y="1387362"/>
                  <a:pt x="1156665" y="1385834"/>
                </a:cubicBezTo>
                <a:cubicBezTo>
                  <a:pt x="1156665" y="1380799"/>
                  <a:pt x="1157745" y="1376797"/>
                  <a:pt x="1159903" y="1373830"/>
                </a:cubicBezTo>
                <a:lnTo>
                  <a:pt x="1159903" y="1360747"/>
                </a:lnTo>
                <a:lnTo>
                  <a:pt x="1158823" y="1338897"/>
                </a:lnTo>
                <a:cubicBezTo>
                  <a:pt x="1158823" y="1334491"/>
                  <a:pt x="1160622" y="1330850"/>
                  <a:pt x="1164218" y="1327972"/>
                </a:cubicBezTo>
                <a:lnTo>
                  <a:pt x="1164218" y="1326758"/>
                </a:lnTo>
                <a:cubicBezTo>
                  <a:pt x="1164218" y="1325679"/>
                  <a:pt x="1162779" y="1324600"/>
                  <a:pt x="1159903" y="1323522"/>
                </a:cubicBezTo>
                <a:lnTo>
                  <a:pt x="1159903" y="1321363"/>
                </a:lnTo>
                <a:lnTo>
                  <a:pt x="1160981" y="1312597"/>
                </a:lnTo>
                <a:lnTo>
                  <a:pt x="1159903" y="1307067"/>
                </a:lnTo>
                <a:lnTo>
                  <a:pt x="1160981" y="1303830"/>
                </a:lnTo>
                <a:lnTo>
                  <a:pt x="1159903" y="1293984"/>
                </a:lnTo>
                <a:lnTo>
                  <a:pt x="1159903" y="1286296"/>
                </a:lnTo>
                <a:cubicBezTo>
                  <a:pt x="1159723" y="1285037"/>
                  <a:pt x="1156800" y="1282879"/>
                  <a:pt x="1151135" y="1279822"/>
                </a:cubicBezTo>
                <a:close/>
                <a:moveTo>
                  <a:pt x="6750438" y="1279419"/>
                </a:moveTo>
                <a:lnTo>
                  <a:pt x="6748280" y="1289400"/>
                </a:lnTo>
                <a:lnTo>
                  <a:pt x="6751517" y="1297088"/>
                </a:lnTo>
                <a:lnTo>
                  <a:pt x="6752596" y="1297088"/>
                </a:lnTo>
                <a:lnTo>
                  <a:pt x="6752596" y="1294930"/>
                </a:lnTo>
                <a:lnTo>
                  <a:pt x="6750438" y="1290480"/>
                </a:lnTo>
                <a:lnTo>
                  <a:pt x="6751517" y="1282791"/>
                </a:lnTo>
                <a:lnTo>
                  <a:pt x="6751517" y="1279419"/>
                </a:lnTo>
                <a:close/>
                <a:moveTo>
                  <a:pt x="6684349" y="1278340"/>
                </a:moveTo>
                <a:lnTo>
                  <a:pt x="6682191" y="1280498"/>
                </a:lnTo>
                <a:lnTo>
                  <a:pt x="6682191" y="1281712"/>
                </a:lnTo>
                <a:lnTo>
                  <a:pt x="6684349" y="1281712"/>
                </a:lnTo>
                <a:lnTo>
                  <a:pt x="6686507" y="1279419"/>
                </a:lnTo>
                <a:lnTo>
                  <a:pt x="6685428" y="1278340"/>
                </a:lnTo>
                <a:close/>
                <a:moveTo>
                  <a:pt x="5097715" y="1277935"/>
                </a:moveTo>
                <a:lnTo>
                  <a:pt x="5096636" y="1279014"/>
                </a:lnTo>
                <a:lnTo>
                  <a:pt x="5098794" y="1285488"/>
                </a:lnTo>
                <a:lnTo>
                  <a:pt x="5098794" y="1286567"/>
                </a:lnTo>
                <a:lnTo>
                  <a:pt x="5095557" y="1290883"/>
                </a:lnTo>
                <a:lnTo>
                  <a:pt x="5097715" y="1293041"/>
                </a:lnTo>
                <a:lnTo>
                  <a:pt x="5098794" y="1293041"/>
                </a:lnTo>
                <a:lnTo>
                  <a:pt x="5107427" y="1285488"/>
                </a:lnTo>
                <a:cubicBezTo>
                  <a:pt x="5105269" y="1280453"/>
                  <a:pt x="5102032" y="1277935"/>
                  <a:pt x="5097715" y="1277935"/>
                </a:cubicBezTo>
                <a:close/>
                <a:moveTo>
                  <a:pt x="8255927" y="1277262"/>
                </a:moveTo>
                <a:lnTo>
                  <a:pt x="8255927" y="1278341"/>
                </a:lnTo>
                <a:lnTo>
                  <a:pt x="8258085" y="1280499"/>
                </a:lnTo>
                <a:lnTo>
                  <a:pt x="8259164" y="1280499"/>
                </a:lnTo>
                <a:lnTo>
                  <a:pt x="8259164" y="1277262"/>
                </a:lnTo>
                <a:close/>
                <a:moveTo>
                  <a:pt x="8249453" y="1277262"/>
                </a:moveTo>
                <a:lnTo>
                  <a:pt x="8247295" y="1279420"/>
                </a:lnTo>
                <a:lnTo>
                  <a:pt x="8248374" y="1280499"/>
                </a:lnTo>
                <a:lnTo>
                  <a:pt x="8250532" y="1280499"/>
                </a:lnTo>
                <a:lnTo>
                  <a:pt x="8250532" y="1277262"/>
                </a:lnTo>
                <a:close/>
                <a:moveTo>
                  <a:pt x="3231988" y="1277125"/>
                </a:moveTo>
                <a:lnTo>
                  <a:pt x="3231988" y="1280362"/>
                </a:lnTo>
                <a:lnTo>
                  <a:pt x="3234146" y="1280362"/>
                </a:lnTo>
                <a:lnTo>
                  <a:pt x="3234146" y="1277125"/>
                </a:lnTo>
                <a:close/>
                <a:moveTo>
                  <a:pt x="6750438" y="1276183"/>
                </a:moveTo>
                <a:lnTo>
                  <a:pt x="6750438" y="1278340"/>
                </a:lnTo>
                <a:lnTo>
                  <a:pt x="6751517" y="1278340"/>
                </a:lnTo>
                <a:lnTo>
                  <a:pt x="6751517" y="1276183"/>
                </a:lnTo>
                <a:close/>
                <a:moveTo>
                  <a:pt x="1118360" y="1274292"/>
                </a:moveTo>
                <a:lnTo>
                  <a:pt x="1116202" y="1276450"/>
                </a:lnTo>
                <a:lnTo>
                  <a:pt x="1118360" y="1278743"/>
                </a:lnTo>
                <a:lnTo>
                  <a:pt x="1120518" y="1278743"/>
                </a:lnTo>
                <a:lnTo>
                  <a:pt x="1122676" y="1276450"/>
                </a:lnTo>
                <a:lnTo>
                  <a:pt x="1122676" y="1274292"/>
                </a:lnTo>
                <a:close/>
                <a:moveTo>
                  <a:pt x="136088" y="1274226"/>
                </a:moveTo>
                <a:lnTo>
                  <a:pt x="128535" y="1275305"/>
                </a:lnTo>
                <a:lnTo>
                  <a:pt x="126377" y="1275305"/>
                </a:lnTo>
                <a:lnTo>
                  <a:pt x="126377" y="1289332"/>
                </a:lnTo>
                <a:lnTo>
                  <a:pt x="127457" y="1294592"/>
                </a:lnTo>
                <a:lnTo>
                  <a:pt x="132851" y="1293513"/>
                </a:lnTo>
                <a:lnTo>
                  <a:pt x="132851" y="1286095"/>
                </a:lnTo>
                <a:lnTo>
                  <a:pt x="136088" y="1281779"/>
                </a:lnTo>
                <a:close/>
                <a:moveTo>
                  <a:pt x="4219114" y="1273939"/>
                </a:moveTo>
                <a:lnTo>
                  <a:pt x="4219114" y="1275019"/>
                </a:lnTo>
                <a:lnTo>
                  <a:pt x="4221272" y="1275019"/>
                </a:lnTo>
                <a:lnTo>
                  <a:pt x="4221272" y="1273939"/>
                </a:lnTo>
                <a:close/>
                <a:moveTo>
                  <a:pt x="5264152" y="1272540"/>
                </a:moveTo>
                <a:lnTo>
                  <a:pt x="5264152" y="1276856"/>
                </a:lnTo>
                <a:lnTo>
                  <a:pt x="5265366" y="1276856"/>
                </a:lnTo>
                <a:lnTo>
                  <a:pt x="5265366" y="1272540"/>
                </a:lnTo>
                <a:close/>
                <a:moveTo>
                  <a:pt x="7748674" y="1270114"/>
                </a:moveTo>
                <a:lnTo>
                  <a:pt x="7748674" y="1271193"/>
                </a:lnTo>
                <a:lnTo>
                  <a:pt x="7750832" y="1271193"/>
                </a:lnTo>
                <a:lnTo>
                  <a:pt x="7750832" y="1270114"/>
                </a:lnTo>
                <a:close/>
                <a:moveTo>
                  <a:pt x="5693716" y="1270113"/>
                </a:moveTo>
                <a:lnTo>
                  <a:pt x="5697897" y="1277666"/>
                </a:lnTo>
                <a:lnTo>
                  <a:pt x="5700055" y="1277666"/>
                </a:lnTo>
                <a:cubicBezTo>
                  <a:pt x="5697178" y="1274428"/>
                  <a:pt x="5695739" y="1271911"/>
                  <a:pt x="5695739" y="1270113"/>
                </a:cubicBezTo>
                <a:close/>
                <a:moveTo>
                  <a:pt x="1247437" y="1269976"/>
                </a:moveTo>
                <a:lnTo>
                  <a:pt x="1245279" y="1272134"/>
                </a:lnTo>
                <a:lnTo>
                  <a:pt x="1245279" y="1277529"/>
                </a:lnTo>
                <a:lnTo>
                  <a:pt x="1247437" y="1279822"/>
                </a:lnTo>
                <a:lnTo>
                  <a:pt x="1251752" y="1279822"/>
                </a:lnTo>
                <a:lnTo>
                  <a:pt x="1251752" y="1277529"/>
                </a:lnTo>
                <a:lnTo>
                  <a:pt x="1248516" y="1269976"/>
                </a:lnTo>
                <a:close/>
                <a:moveTo>
                  <a:pt x="3581436" y="1269842"/>
                </a:moveTo>
                <a:lnTo>
                  <a:pt x="3577120" y="1284004"/>
                </a:lnTo>
                <a:lnTo>
                  <a:pt x="3580357" y="1292636"/>
                </a:lnTo>
                <a:lnTo>
                  <a:pt x="3580357" y="1300189"/>
                </a:lnTo>
                <a:lnTo>
                  <a:pt x="3578199" y="1303426"/>
                </a:lnTo>
                <a:lnTo>
                  <a:pt x="3578199" y="1304505"/>
                </a:lnTo>
                <a:lnTo>
                  <a:pt x="3581436" y="1308821"/>
                </a:lnTo>
                <a:cubicBezTo>
                  <a:pt x="3580717" y="1317543"/>
                  <a:pt x="3579278" y="1323343"/>
                  <a:pt x="3577120" y="1326220"/>
                </a:cubicBezTo>
                <a:lnTo>
                  <a:pt x="3579278" y="1333773"/>
                </a:lnTo>
                <a:lnTo>
                  <a:pt x="3578199" y="1339168"/>
                </a:lnTo>
                <a:lnTo>
                  <a:pt x="3580357" y="1347935"/>
                </a:lnTo>
                <a:lnTo>
                  <a:pt x="3580357" y="1350093"/>
                </a:lnTo>
                <a:cubicBezTo>
                  <a:pt x="3580357" y="1351711"/>
                  <a:pt x="3577839" y="1352790"/>
                  <a:pt x="3572804" y="1353330"/>
                </a:cubicBezTo>
                <a:lnTo>
                  <a:pt x="3564172" y="1355488"/>
                </a:lnTo>
                <a:cubicBezTo>
                  <a:pt x="3556619" y="1363400"/>
                  <a:pt x="3550820" y="1367357"/>
                  <a:pt x="3546773" y="1367357"/>
                </a:cubicBezTo>
                <a:lnTo>
                  <a:pt x="3545694" y="1366278"/>
                </a:lnTo>
                <a:lnTo>
                  <a:pt x="3542457" y="1372752"/>
                </a:lnTo>
                <a:lnTo>
                  <a:pt x="3543536" y="1373831"/>
                </a:lnTo>
                <a:lnTo>
                  <a:pt x="3544615" y="1373831"/>
                </a:lnTo>
                <a:cubicBezTo>
                  <a:pt x="3544615" y="1371133"/>
                  <a:pt x="3550055" y="1367177"/>
                  <a:pt x="3560935" y="1361962"/>
                </a:cubicBezTo>
                <a:cubicBezTo>
                  <a:pt x="3560935" y="1358545"/>
                  <a:pt x="3565970" y="1356027"/>
                  <a:pt x="3576041" y="1354409"/>
                </a:cubicBezTo>
                <a:lnTo>
                  <a:pt x="3577120" y="1353330"/>
                </a:lnTo>
                <a:lnTo>
                  <a:pt x="3578199" y="1353330"/>
                </a:lnTo>
                <a:lnTo>
                  <a:pt x="3578199" y="1354409"/>
                </a:lnTo>
                <a:lnTo>
                  <a:pt x="3576041" y="1368436"/>
                </a:lnTo>
                <a:cubicBezTo>
                  <a:pt x="3579638" y="1370414"/>
                  <a:pt x="3581436" y="1373336"/>
                  <a:pt x="3581436" y="1377203"/>
                </a:cubicBezTo>
                <a:lnTo>
                  <a:pt x="3578199" y="1385835"/>
                </a:lnTo>
                <a:lnTo>
                  <a:pt x="3578199" y="1394467"/>
                </a:lnTo>
                <a:lnTo>
                  <a:pt x="3581436" y="1397703"/>
                </a:lnTo>
                <a:lnTo>
                  <a:pt x="3585887" y="1397703"/>
                </a:lnTo>
                <a:lnTo>
                  <a:pt x="3588045" y="1395546"/>
                </a:lnTo>
                <a:lnTo>
                  <a:pt x="3588045" y="1383677"/>
                </a:lnTo>
                <a:lnTo>
                  <a:pt x="3586966" y="1357646"/>
                </a:lnTo>
                <a:lnTo>
                  <a:pt x="3591282" y="1344698"/>
                </a:lnTo>
                <a:cubicBezTo>
                  <a:pt x="3589124" y="1344068"/>
                  <a:pt x="3588045" y="1341146"/>
                  <a:pt x="3588045" y="1335931"/>
                </a:cubicBezTo>
                <a:lnTo>
                  <a:pt x="3589124" y="1329457"/>
                </a:lnTo>
                <a:lnTo>
                  <a:pt x="3586966" y="1309900"/>
                </a:lnTo>
                <a:lnTo>
                  <a:pt x="3590203" y="1294794"/>
                </a:lnTo>
                <a:lnTo>
                  <a:pt x="3588045" y="1286162"/>
                </a:lnTo>
                <a:lnTo>
                  <a:pt x="3588045" y="1276316"/>
                </a:lnTo>
                <a:cubicBezTo>
                  <a:pt x="3588045" y="1272540"/>
                  <a:pt x="3586966" y="1270382"/>
                  <a:pt x="3584808" y="1269842"/>
                </a:cubicBezTo>
                <a:close/>
                <a:moveTo>
                  <a:pt x="3200697" y="1269572"/>
                </a:moveTo>
                <a:cubicBezTo>
                  <a:pt x="3197999" y="1271730"/>
                  <a:pt x="3195481" y="1272809"/>
                  <a:pt x="3193144" y="1272809"/>
                </a:cubicBezTo>
                <a:lnTo>
                  <a:pt x="3182354" y="1270651"/>
                </a:lnTo>
                <a:lnTo>
                  <a:pt x="3179117" y="1270651"/>
                </a:lnTo>
                <a:lnTo>
                  <a:pt x="3175880" y="1273888"/>
                </a:lnTo>
                <a:lnTo>
                  <a:pt x="3175880" y="1274967"/>
                </a:lnTo>
                <a:lnTo>
                  <a:pt x="3190986" y="1281441"/>
                </a:lnTo>
                <a:lnTo>
                  <a:pt x="3195302" y="1280362"/>
                </a:lnTo>
                <a:lnTo>
                  <a:pt x="3199618" y="1285757"/>
                </a:lnTo>
                <a:lnTo>
                  <a:pt x="3202855" y="1285757"/>
                </a:lnTo>
                <a:lnTo>
                  <a:pt x="3207171" y="1274967"/>
                </a:lnTo>
                <a:cubicBezTo>
                  <a:pt x="3205732" y="1271730"/>
                  <a:pt x="3204293" y="1269932"/>
                  <a:pt x="3202855" y="1269572"/>
                </a:cubicBezTo>
                <a:close/>
                <a:moveTo>
                  <a:pt x="8252690" y="1268630"/>
                </a:moveTo>
                <a:lnTo>
                  <a:pt x="8252690" y="1270789"/>
                </a:lnTo>
                <a:lnTo>
                  <a:pt x="8254848" y="1272947"/>
                </a:lnTo>
                <a:lnTo>
                  <a:pt x="8260243" y="1272947"/>
                </a:lnTo>
                <a:lnTo>
                  <a:pt x="8263480" y="1269710"/>
                </a:lnTo>
                <a:lnTo>
                  <a:pt x="8262401" y="1268630"/>
                </a:lnTo>
                <a:close/>
                <a:moveTo>
                  <a:pt x="6750438" y="1268360"/>
                </a:moveTo>
                <a:lnTo>
                  <a:pt x="6750438" y="1270652"/>
                </a:lnTo>
                <a:lnTo>
                  <a:pt x="6751517" y="1270652"/>
                </a:lnTo>
                <a:lnTo>
                  <a:pt x="6751517" y="1268360"/>
                </a:lnTo>
                <a:close/>
                <a:moveTo>
                  <a:pt x="6607200" y="1268360"/>
                </a:moveTo>
                <a:lnTo>
                  <a:pt x="6607200" y="1270652"/>
                </a:lnTo>
                <a:lnTo>
                  <a:pt x="6612730" y="1270652"/>
                </a:lnTo>
                <a:lnTo>
                  <a:pt x="6612730" y="1269574"/>
                </a:lnTo>
                <a:close/>
                <a:moveTo>
                  <a:pt x="2104004" y="1266790"/>
                </a:moveTo>
                <a:lnTo>
                  <a:pt x="2102924" y="1267870"/>
                </a:lnTo>
                <a:lnTo>
                  <a:pt x="2102924" y="1274343"/>
                </a:lnTo>
                <a:lnTo>
                  <a:pt x="2106163" y="1271106"/>
                </a:lnTo>
                <a:lnTo>
                  <a:pt x="2106163" y="1268948"/>
                </a:lnTo>
                <a:close/>
                <a:moveTo>
                  <a:pt x="7752990" y="1265663"/>
                </a:moveTo>
                <a:lnTo>
                  <a:pt x="7752990" y="1267955"/>
                </a:lnTo>
                <a:lnTo>
                  <a:pt x="7756362" y="1266877"/>
                </a:lnTo>
                <a:lnTo>
                  <a:pt x="7756362" y="1265663"/>
                </a:lnTo>
                <a:close/>
                <a:moveTo>
                  <a:pt x="1180673" y="1265525"/>
                </a:moveTo>
                <a:lnTo>
                  <a:pt x="1180673" y="1268897"/>
                </a:lnTo>
                <a:lnTo>
                  <a:pt x="1182831" y="1271055"/>
                </a:lnTo>
                <a:lnTo>
                  <a:pt x="1183910" y="1269976"/>
                </a:lnTo>
                <a:lnTo>
                  <a:pt x="1183910" y="1268897"/>
                </a:lnTo>
                <a:close/>
                <a:moveTo>
                  <a:pt x="4093410" y="1265442"/>
                </a:moveTo>
                <a:lnTo>
                  <a:pt x="4093410" y="1267601"/>
                </a:lnTo>
                <a:lnTo>
                  <a:pt x="4098805" y="1266522"/>
                </a:lnTo>
                <a:lnTo>
                  <a:pt x="4098805" y="1265442"/>
                </a:lnTo>
                <a:close/>
                <a:moveTo>
                  <a:pt x="8249453" y="1265393"/>
                </a:moveTo>
                <a:lnTo>
                  <a:pt x="8248374" y="1266472"/>
                </a:lnTo>
                <a:lnTo>
                  <a:pt x="8248374" y="1267552"/>
                </a:lnTo>
                <a:lnTo>
                  <a:pt x="8251611" y="1267552"/>
                </a:lnTo>
                <a:close/>
                <a:moveTo>
                  <a:pt x="6685428" y="1265123"/>
                </a:moveTo>
                <a:cubicBezTo>
                  <a:pt x="6685428" y="1267281"/>
                  <a:pt x="6681741" y="1269124"/>
                  <a:pt x="6674368" y="1270652"/>
                </a:cubicBezTo>
                <a:lnTo>
                  <a:pt x="6676661" y="1272810"/>
                </a:lnTo>
                <a:cubicBezTo>
                  <a:pt x="6676661" y="1271552"/>
                  <a:pt x="6679223" y="1270473"/>
                  <a:pt x="6684349" y="1269574"/>
                </a:cubicBezTo>
                <a:lnTo>
                  <a:pt x="6687586" y="1265123"/>
                </a:lnTo>
                <a:close/>
                <a:moveTo>
                  <a:pt x="5120375" y="1264987"/>
                </a:moveTo>
                <a:lnTo>
                  <a:pt x="5119296" y="1268224"/>
                </a:lnTo>
                <a:lnTo>
                  <a:pt x="5120375" y="1272540"/>
                </a:lnTo>
                <a:lnTo>
                  <a:pt x="5121454" y="1272540"/>
                </a:lnTo>
                <a:lnTo>
                  <a:pt x="5121454" y="1269303"/>
                </a:lnTo>
                <a:lnTo>
                  <a:pt x="5120375" y="1269303"/>
                </a:lnTo>
                <a:lnTo>
                  <a:pt x="5121454" y="1268224"/>
                </a:lnTo>
                <a:lnTo>
                  <a:pt x="5121454" y="1264987"/>
                </a:lnTo>
                <a:close/>
                <a:moveTo>
                  <a:pt x="244529" y="1264515"/>
                </a:moveTo>
                <a:lnTo>
                  <a:pt x="242371" y="1266673"/>
                </a:lnTo>
                <a:lnTo>
                  <a:pt x="242371" y="1268831"/>
                </a:lnTo>
                <a:lnTo>
                  <a:pt x="245608" y="1268831"/>
                </a:lnTo>
                <a:lnTo>
                  <a:pt x="246687" y="1265594"/>
                </a:lnTo>
                <a:lnTo>
                  <a:pt x="245608" y="1264515"/>
                </a:lnTo>
                <a:close/>
                <a:moveTo>
                  <a:pt x="4264297" y="1264364"/>
                </a:moveTo>
                <a:lnTo>
                  <a:pt x="4264297" y="1268679"/>
                </a:lnTo>
                <a:lnTo>
                  <a:pt x="4265376" y="1268679"/>
                </a:lnTo>
                <a:lnTo>
                  <a:pt x="4265376" y="1264364"/>
                </a:lnTo>
                <a:close/>
                <a:moveTo>
                  <a:pt x="5713003" y="1263638"/>
                </a:moveTo>
                <a:lnTo>
                  <a:pt x="5713003" y="1267954"/>
                </a:lnTo>
                <a:lnTo>
                  <a:pt x="5717319" y="1269033"/>
                </a:lnTo>
                <a:lnTo>
                  <a:pt x="5719477" y="1265796"/>
                </a:lnTo>
                <a:lnTo>
                  <a:pt x="5717319" y="1263638"/>
                </a:lnTo>
                <a:close/>
                <a:moveTo>
                  <a:pt x="5673215" y="1263638"/>
                </a:moveTo>
                <a:lnTo>
                  <a:pt x="5642059" y="1267954"/>
                </a:lnTo>
                <a:lnTo>
                  <a:pt x="5644217" y="1280902"/>
                </a:lnTo>
                <a:lnTo>
                  <a:pt x="5643138" y="1281981"/>
                </a:lnTo>
                <a:cubicBezTo>
                  <a:pt x="5670383" y="1284319"/>
                  <a:pt x="5684005" y="1287152"/>
                  <a:pt x="5684005" y="1290479"/>
                </a:cubicBezTo>
                <a:cubicBezTo>
                  <a:pt x="5684005" y="1292457"/>
                  <a:pt x="5679689" y="1294255"/>
                  <a:pt x="5671057" y="1295874"/>
                </a:cubicBezTo>
                <a:lnTo>
                  <a:pt x="5664583" y="1293716"/>
                </a:lnTo>
                <a:lnTo>
                  <a:pt x="5660267" y="1293716"/>
                </a:lnTo>
                <a:lnTo>
                  <a:pt x="5650556" y="1296952"/>
                </a:lnTo>
                <a:lnTo>
                  <a:pt x="5640980" y="1293716"/>
                </a:lnTo>
                <a:lnTo>
                  <a:pt x="5640980" y="1299111"/>
                </a:lnTo>
                <a:lnTo>
                  <a:pt x="5638822" y="1302348"/>
                </a:lnTo>
                <a:cubicBezTo>
                  <a:pt x="5638822" y="1304685"/>
                  <a:pt x="5639901" y="1307203"/>
                  <a:pt x="5642059" y="1309900"/>
                </a:cubicBezTo>
                <a:lnTo>
                  <a:pt x="5642059" y="1318532"/>
                </a:lnTo>
                <a:lnTo>
                  <a:pt x="5646375" y="1318532"/>
                </a:lnTo>
                <a:lnTo>
                  <a:pt x="5662425" y="1315296"/>
                </a:lnTo>
                <a:lnTo>
                  <a:pt x="5663504" y="1316375"/>
                </a:lnTo>
                <a:lnTo>
                  <a:pt x="5663504" y="1317454"/>
                </a:lnTo>
                <a:lnTo>
                  <a:pt x="5669978" y="1315296"/>
                </a:lnTo>
                <a:lnTo>
                  <a:pt x="5687242" y="1319612"/>
                </a:lnTo>
                <a:lnTo>
                  <a:pt x="5690479" y="1319612"/>
                </a:lnTo>
                <a:cubicBezTo>
                  <a:pt x="5692278" y="1319612"/>
                  <a:pt x="5694391" y="1316015"/>
                  <a:pt x="5696818" y="1308821"/>
                </a:cubicBezTo>
                <a:cubicBezTo>
                  <a:pt x="5694750" y="1308821"/>
                  <a:pt x="5693716" y="1308102"/>
                  <a:pt x="5693716" y="1306664"/>
                </a:cubicBezTo>
                <a:lnTo>
                  <a:pt x="5693716" y="1303427"/>
                </a:lnTo>
                <a:cubicBezTo>
                  <a:pt x="5693716" y="1301988"/>
                  <a:pt x="5695110" y="1301269"/>
                  <a:pt x="5697897" y="1301269"/>
                </a:cubicBezTo>
                <a:lnTo>
                  <a:pt x="5697897" y="1296952"/>
                </a:lnTo>
                <a:cubicBezTo>
                  <a:pt x="5693312" y="1291917"/>
                  <a:pt x="5690120" y="1289400"/>
                  <a:pt x="5688321" y="1289400"/>
                </a:cubicBezTo>
                <a:lnTo>
                  <a:pt x="5688321" y="1288320"/>
                </a:lnTo>
                <a:lnTo>
                  <a:pt x="5692637" y="1283061"/>
                </a:lnTo>
                <a:lnTo>
                  <a:pt x="5691558" y="1271191"/>
                </a:lnTo>
                <a:lnTo>
                  <a:pt x="5692637" y="1270113"/>
                </a:lnTo>
                <a:cubicBezTo>
                  <a:pt x="5691558" y="1267235"/>
                  <a:pt x="5690479" y="1265796"/>
                  <a:pt x="5689400" y="1265796"/>
                </a:cubicBezTo>
                <a:lnTo>
                  <a:pt x="5688321" y="1265796"/>
                </a:lnTo>
                <a:cubicBezTo>
                  <a:pt x="5684545" y="1265796"/>
                  <a:pt x="5681308" y="1266875"/>
                  <a:pt x="5678610" y="1269033"/>
                </a:cubicBezTo>
                <a:lnTo>
                  <a:pt x="5677531" y="1269033"/>
                </a:lnTo>
                <a:cubicBezTo>
                  <a:pt x="5675913" y="1269033"/>
                  <a:pt x="5674834" y="1267235"/>
                  <a:pt x="5674294" y="1263638"/>
                </a:cubicBezTo>
                <a:close/>
                <a:moveTo>
                  <a:pt x="82409" y="1263436"/>
                </a:moveTo>
                <a:lnTo>
                  <a:pt x="73776" y="1268831"/>
                </a:lnTo>
                <a:lnTo>
                  <a:pt x="71618" y="1268831"/>
                </a:lnTo>
                <a:lnTo>
                  <a:pt x="68382" y="1266673"/>
                </a:lnTo>
                <a:lnTo>
                  <a:pt x="58671" y="1266673"/>
                </a:lnTo>
                <a:lnTo>
                  <a:pt x="57591" y="1269910"/>
                </a:lnTo>
                <a:lnTo>
                  <a:pt x="60828" y="1277463"/>
                </a:lnTo>
                <a:lnTo>
                  <a:pt x="60828" y="1286095"/>
                </a:lnTo>
                <a:lnTo>
                  <a:pt x="58671" y="1289332"/>
                </a:lnTo>
                <a:lnTo>
                  <a:pt x="59749" y="1293513"/>
                </a:lnTo>
                <a:lnTo>
                  <a:pt x="58671" y="1297830"/>
                </a:lnTo>
                <a:lnTo>
                  <a:pt x="60828" y="1309699"/>
                </a:lnTo>
                <a:lnTo>
                  <a:pt x="59749" y="1314015"/>
                </a:lnTo>
                <a:cubicBezTo>
                  <a:pt x="59749" y="1323276"/>
                  <a:pt x="61547" y="1327907"/>
                  <a:pt x="65145" y="1327907"/>
                </a:cubicBezTo>
                <a:lnTo>
                  <a:pt x="72697" y="1332223"/>
                </a:lnTo>
                <a:cubicBezTo>
                  <a:pt x="78451" y="1332223"/>
                  <a:pt x="81329" y="1329705"/>
                  <a:pt x="81329" y="1324670"/>
                </a:cubicBezTo>
                <a:lnTo>
                  <a:pt x="81329" y="1292434"/>
                </a:lnTo>
                <a:lnTo>
                  <a:pt x="85510" y="1287174"/>
                </a:lnTo>
                <a:lnTo>
                  <a:pt x="80250" y="1281779"/>
                </a:lnTo>
                <a:cubicBezTo>
                  <a:pt x="80250" y="1273687"/>
                  <a:pt x="82363" y="1269011"/>
                  <a:pt x="86589" y="1267752"/>
                </a:cubicBezTo>
                <a:cubicBezTo>
                  <a:pt x="85869" y="1264875"/>
                  <a:pt x="84477" y="1263436"/>
                  <a:pt x="82409" y="1263436"/>
                </a:cubicBezTo>
                <a:close/>
                <a:moveTo>
                  <a:pt x="579141" y="1263232"/>
                </a:moveTo>
                <a:lnTo>
                  <a:pt x="579141" y="1264311"/>
                </a:lnTo>
                <a:lnTo>
                  <a:pt x="581164" y="1264311"/>
                </a:lnTo>
                <a:lnTo>
                  <a:pt x="581164" y="1263232"/>
                </a:lnTo>
                <a:close/>
                <a:moveTo>
                  <a:pt x="1073447" y="1262288"/>
                </a:moveTo>
                <a:lnTo>
                  <a:pt x="1073447" y="1264446"/>
                </a:lnTo>
                <a:lnTo>
                  <a:pt x="1074526" y="1271055"/>
                </a:lnTo>
                <a:lnTo>
                  <a:pt x="1075605" y="1271055"/>
                </a:lnTo>
                <a:lnTo>
                  <a:pt x="1075605" y="1268897"/>
                </a:lnTo>
                <a:lnTo>
                  <a:pt x="1074526" y="1262288"/>
                </a:lnTo>
                <a:close/>
                <a:moveTo>
                  <a:pt x="8770598" y="1262156"/>
                </a:moveTo>
                <a:cubicBezTo>
                  <a:pt x="8769159" y="1262156"/>
                  <a:pt x="8767361" y="1265393"/>
                  <a:pt x="8765203" y="1271867"/>
                </a:cubicBezTo>
                <a:cubicBezTo>
                  <a:pt x="8768800" y="1271867"/>
                  <a:pt x="8770598" y="1273711"/>
                  <a:pt x="8770598" y="1277397"/>
                </a:cubicBezTo>
                <a:cubicBezTo>
                  <a:pt x="8772037" y="1277397"/>
                  <a:pt x="8773116" y="1274475"/>
                  <a:pt x="8773835" y="1268630"/>
                </a:cubicBezTo>
                <a:lnTo>
                  <a:pt x="8775993" y="1266472"/>
                </a:lnTo>
                <a:lnTo>
                  <a:pt x="8771677" y="1262156"/>
                </a:lnTo>
                <a:close/>
                <a:moveTo>
                  <a:pt x="8274270" y="1262156"/>
                </a:moveTo>
                <a:lnTo>
                  <a:pt x="8275349" y="1262156"/>
                </a:lnTo>
                <a:lnTo>
                  <a:pt x="8275349" y="1263153"/>
                </a:lnTo>
                <a:lnTo>
                  <a:pt x="8274270" y="1262281"/>
                </a:lnTo>
                <a:close/>
                <a:moveTo>
                  <a:pt x="7748674" y="1261347"/>
                </a:moveTo>
                <a:lnTo>
                  <a:pt x="7748674" y="1263505"/>
                </a:lnTo>
                <a:lnTo>
                  <a:pt x="7751911" y="1263505"/>
                </a:lnTo>
                <a:lnTo>
                  <a:pt x="7751911" y="1261347"/>
                </a:lnTo>
                <a:close/>
                <a:moveTo>
                  <a:pt x="6593791" y="1260672"/>
                </a:moveTo>
                <a:lnTo>
                  <a:pt x="6593982" y="1260672"/>
                </a:lnTo>
                <a:lnTo>
                  <a:pt x="6593982" y="1260920"/>
                </a:lnTo>
                <a:close/>
                <a:moveTo>
                  <a:pt x="6750438" y="1259593"/>
                </a:moveTo>
                <a:cubicBezTo>
                  <a:pt x="6752686" y="1261481"/>
                  <a:pt x="6753810" y="1263684"/>
                  <a:pt x="6753810" y="1266202"/>
                </a:cubicBezTo>
                <a:lnTo>
                  <a:pt x="6755968" y="1266202"/>
                </a:lnTo>
                <a:lnTo>
                  <a:pt x="6755968" y="1264044"/>
                </a:lnTo>
                <a:lnTo>
                  <a:pt x="6751517" y="1259593"/>
                </a:lnTo>
                <a:close/>
                <a:moveTo>
                  <a:pt x="6188695" y="1258109"/>
                </a:moveTo>
                <a:lnTo>
                  <a:pt x="6186537" y="1260267"/>
                </a:lnTo>
                <a:lnTo>
                  <a:pt x="6186537" y="1262425"/>
                </a:lnTo>
                <a:lnTo>
                  <a:pt x="6188695" y="1260267"/>
                </a:lnTo>
                <a:close/>
                <a:moveTo>
                  <a:pt x="1255125" y="1257837"/>
                </a:moveTo>
                <a:lnTo>
                  <a:pt x="1249595" y="1259051"/>
                </a:lnTo>
                <a:lnTo>
                  <a:pt x="1249595" y="1261209"/>
                </a:lnTo>
                <a:lnTo>
                  <a:pt x="1252832" y="1264446"/>
                </a:lnTo>
                <a:lnTo>
                  <a:pt x="1255125" y="1261209"/>
                </a:lnTo>
                <a:close/>
                <a:moveTo>
                  <a:pt x="4266455" y="1256810"/>
                </a:moveTo>
                <a:lnTo>
                  <a:pt x="4266455" y="1260047"/>
                </a:lnTo>
                <a:lnTo>
                  <a:pt x="4267534" y="1260047"/>
                </a:lnTo>
                <a:lnTo>
                  <a:pt x="4267534" y="1256810"/>
                </a:lnTo>
                <a:close/>
                <a:moveTo>
                  <a:pt x="8691291" y="1256762"/>
                </a:moveTo>
                <a:cubicBezTo>
                  <a:pt x="8686166" y="1257660"/>
                  <a:pt x="8683603" y="1258739"/>
                  <a:pt x="8683603" y="1259999"/>
                </a:cubicBezTo>
                <a:lnTo>
                  <a:pt x="8685896" y="1266472"/>
                </a:lnTo>
                <a:lnTo>
                  <a:pt x="8682524" y="1269710"/>
                </a:lnTo>
                <a:lnTo>
                  <a:pt x="8682524" y="1270789"/>
                </a:lnTo>
                <a:lnTo>
                  <a:pt x="8684817" y="1272947"/>
                </a:lnTo>
                <a:lnTo>
                  <a:pt x="8688054" y="1272947"/>
                </a:lnTo>
                <a:lnTo>
                  <a:pt x="8688054" y="1266472"/>
                </a:lnTo>
                <a:cubicBezTo>
                  <a:pt x="8691651" y="1263415"/>
                  <a:pt x="8693449" y="1260538"/>
                  <a:pt x="8693449" y="1257841"/>
                </a:cubicBezTo>
                <a:lnTo>
                  <a:pt x="8691291" y="1257841"/>
                </a:lnTo>
                <a:close/>
                <a:moveTo>
                  <a:pt x="8241900" y="1256761"/>
                </a:moveTo>
                <a:cubicBezTo>
                  <a:pt x="8241900" y="1258200"/>
                  <a:pt x="8240821" y="1258919"/>
                  <a:pt x="8238663" y="1258919"/>
                </a:cubicBezTo>
                <a:lnTo>
                  <a:pt x="8238663" y="1259998"/>
                </a:lnTo>
                <a:lnTo>
                  <a:pt x="8240821" y="1259998"/>
                </a:lnTo>
                <a:cubicBezTo>
                  <a:pt x="8240821" y="1258560"/>
                  <a:pt x="8241900" y="1257840"/>
                  <a:pt x="8244058" y="1257840"/>
                </a:cubicBezTo>
                <a:lnTo>
                  <a:pt x="8244058" y="1256761"/>
                </a:lnTo>
                <a:close/>
                <a:moveTo>
                  <a:pt x="6694195" y="1256356"/>
                </a:moveTo>
                <a:cubicBezTo>
                  <a:pt x="6694195" y="1259233"/>
                  <a:pt x="6692756" y="1260672"/>
                  <a:pt x="6689879" y="1260672"/>
                </a:cubicBezTo>
                <a:lnTo>
                  <a:pt x="6689879" y="1262965"/>
                </a:lnTo>
                <a:lnTo>
                  <a:pt x="6692037" y="1262965"/>
                </a:lnTo>
                <a:cubicBezTo>
                  <a:pt x="6692037" y="1260716"/>
                  <a:pt x="6693161" y="1259593"/>
                  <a:pt x="6695409" y="1259593"/>
                </a:cubicBezTo>
                <a:lnTo>
                  <a:pt x="6695409" y="1256356"/>
                </a:lnTo>
                <a:close/>
                <a:moveTo>
                  <a:pt x="5614005" y="1256085"/>
                </a:moveTo>
                <a:lnTo>
                  <a:pt x="5611847" y="1258243"/>
                </a:lnTo>
                <a:lnTo>
                  <a:pt x="5611847" y="1260402"/>
                </a:lnTo>
                <a:lnTo>
                  <a:pt x="5616163" y="1260402"/>
                </a:lnTo>
                <a:lnTo>
                  <a:pt x="5617242" y="1259322"/>
                </a:lnTo>
                <a:lnTo>
                  <a:pt x="5618321" y="1259322"/>
                </a:lnTo>
                <a:lnTo>
                  <a:pt x="5617242" y="1256085"/>
                </a:lnTo>
                <a:close/>
                <a:moveTo>
                  <a:pt x="685424" y="1255949"/>
                </a:moveTo>
                <a:lnTo>
                  <a:pt x="685424" y="1259051"/>
                </a:lnTo>
                <a:cubicBezTo>
                  <a:pt x="685424" y="1263097"/>
                  <a:pt x="684029" y="1266244"/>
                  <a:pt x="681243" y="1268492"/>
                </a:cubicBezTo>
                <a:lnTo>
                  <a:pt x="681243" y="1269571"/>
                </a:lnTo>
                <a:cubicBezTo>
                  <a:pt x="683849" y="1267143"/>
                  <a:pt x="687356" y="1265390"/>
                  <a:pt x="691762" y="1264311"/>
                </a:cubicBezTo>
                <a:lnTo>
                  <a:pt x="692841" y="1263232"/>
                </a:lnTo>
                <a:lnTo>
                  <a:pt x="692841" y="1261209"/>
                </a:lnTo>
                <a:lnTo>
                  <a:pt x="689739" y="1255949"/>
                </a:lnTo>
                <a:close/>
                <a:moveTo>
                  <a:pt x="3700666" y="1255815"/>
                </a:moveTo>
                <a:cubicBezTo>
                  <a:pt x="3697429" y="1257254"/>
                  <a:pt x="3695630" y="1258692"/>
                  <a:pt x="3695271" y="1260131"/>
                </a:cubicBezTo>
                <a:lnTo>
                  <a:pt x="3695271" y="1261210"/>
                </a:lnTo>
                <a:lnTo>
                  <a:pt x="3697429" y="1263368"/>
                </a:lnTo>
                <a:cubicBezTo>
                  <a:pt x="3700306" y="1262109"/>
                  <a:pt x="3701745" y="1259592"/>
                  <a:pt x="3701745" y="1255815"/>
                </a:cubicBezTo>
                <a:close/>
                <a:moveTo>
                  <a:pt x="1100827" y="1255679"/>
                </a:moveTo>
                <a:lnTo>
                  <a:pt x="1100827" y="1256758"/>
                </a:lnTo>
                <a:lnTo>
                  <a:pt x="1107435" y="1268897"/>
                </a:lnTo>
                <a:lnTo>
                  <a:pt x="1108516" y="1268897"/>
                </a:lnTo>
                <a:lnTo>
                  <a:pt x="1108516" y="1267683"/>
                </a:lnTo>
                <a:lnTo>
                  <a:pt x="1101907" y="1255679"/>
                </a:lnTo>
                <a:close/>
                <a:moveTo>
                  <a:pt x="6172240" y="1254872"/>
                </a:moveTo>
                <a:lnTo>
                  <a:pt x="6169003" y="1258109"/>
                </a:lnTo>
                <a:lnTo>
                  <a:pt x="6169003" y="1259188"/>
                </a:lnTo>
                <a:lnTo>
                  <a:pt x="6173319" y="1263504"/>
                </a:lnTo>
                <a:lnTo>
                  <a:pt x="6175612" y="1263504"/>
                </a:lnTo>
                <a:lnTo>
                  <a:pt x="6176691" y="1258109"/>
                </a:lnTo>
                <a:lnTo>
                  <a:pt x="6175612" y="1254872"/>
                </a:lnTo>
                <a:close/>
                <a:moveTo>
                  <a:pt x="592764" y="1254870"/>
                </a:moveTo>
                <a:lnTo>
                  <a:pt x="589661" y="1257972"/>
                </a:lnTo>
                <a:lnTo>
                  <a:pt x="589661" y="1259051"/>
                </a:lnTo>
                <a:lnTo>
                  <a:pt x="591685" y="1261209"/>
                </a:lnTo>
                <a:lnTo>
                  <a:pt x="596001" y="1261209"/>
                </a:lnTo>
                <a:lnTo>
                  <a:pt x="596001" y="1256893"/>
                </a:lnTo>
                <a:lnTo>
                  <a:pt x="593843" y="1254870"/>
                </a:lnTo>
                <a:close/>
                <a:moveTo>
                  <a:pt x="1180673" y="1254600"/>
                </a:moveTo>
                <a:lnTo>
                  <a:pt x="1180673" y="1257837"/>
                </a:lnTo>
                <a:lnTo>
                  <a:pt x="1181752" y="1257837"/>
                </a:lnTo>
                <a:lnTo>
                  <a:pt x="1181752" y="1254600"/>
                </a:lnTo>
                <a:close/>
                <a:moveTo>
                  <a:pt x="1119439" y="1254600"/>
                </a:moveTo>
                <a:lnTo>
                  <a:pt x="1112831" y="1261209"/>
                </a:lnTo>
                <a:lnTo>
                  <a:pt x="1112831" y="1262288"/>
                </a:lnTo>
                <a:lnTo>
                  <a:pt x="1114990" y="1262288"/>
                </a:lnTo>
                <a:lnTo>
                  <a:pt x="1121597" y="1256758"/>
                </a:lnTo>
                <a:close/>
                <a:moveTo>
                  <a:pt x="8254848" y="1252445"/>
                </a:moveTo>
                <a:lnTo>
                  <a:pt x="8254848" y="1253524"/>
                </a:lnTo>
                <a:lnTo>
                  <a:pt x="8257006" y="1253524"/>
                </a:lnTo>
                <a:lnTo>
                  <a:pt x="8257006" y="1252445"/>
                </a:lnTo>
                <a:close/>
                <a:moveTo>
                  <a:pt x="1209132" y="1252442"/>
                </a:moveTo>
                <a:cubicBezTo>
                  <a:pt x="1204727" y="1252442"/>
                  <a:pt x="1202524" y="1258287"/>
                  <a:pt x="1202524" y="1269976"/>
                </a:cubicBezTo>
                <a:lnTo>
                  <a:pt x="1202524" y="1278743"/>
                </a:lnTo>
                <a:cubicBezTo>
                  <a:pt x="1205490" y="1286386"/>
                  <a:pt x="1206974" y="1295108"/>
                  <a:pt x="1206974" y="1304909"/>
                </a:cubicBezTo>
                <a:lnTo>
                  <a:pt x="1214528" y="1304909"/>
                </a:lnTo>
                <a:lnTo>
                  <a:pt x="1222216" y="1305988"/>
                </a:lnTo>
                <a:lnTo>
                  <a:pt x="1226666" y="1288589"/>
                </a:lnTo>
                <a:lnTo>
                  <a:pt x="1226666" y="1280901"/>
                </a:lnTo>
                <a:lnTo>
                  <a:pt x="1223295" y="1253521"/>
                </a:lnTo>
                <a:lnTo>
                  <a:pt x="1210212" y="1253521"/>
                </a:lnTo>
                <a:close/>
                <a:moveTo>
                  <a:pt x="6190853" y="1251635"/>
                </a:moveTo>
                <a:lnTo>
                  <a:pt x="6190853" y="1255951"/>
                </a:lnTo>
                <a:lnTo>
                  <a:pt x="6191932" y="1254872"/>
                </a:lnTo>
                <a:lnTo>
                  <a:pt x="6193011" y="1254872"/>
                </a:lnTo>
                <a:lnTo>
                  <a:pt x="6191932" y="1251635"/>
                </a:lnTo>
                <a:close/>
                <a:moveTo>
                  <a:pt x="6580764" y="1250826"/>
                </a:moveTo>
                <a:lnTo>
                  <a:pt x="6580764" y="1252984"/>
                </a:lnTo>
                <a:cubicBezTo>
                  <a:pt x="6584451" y="1252984"/>
                  <a:pt x="6586294" y="1254468"/>
                  <a:pt x="6586294" y="1257435"/>
                </a:cubicBezTo>
                <a:lnTo>
                  <a:pt x="6588452" y="1257435"/>
                </a:lnTo>
                <a:lnTo>
                  <a:pt x="6588452" y="1255346"/>
                </a:lnTo>
                <a:lnTo>
                  <a:pt x="6591064" y="1257132"/>
                </a:lnTo>
                <a:lnTo>
                  <a:pt x="6593791" y="1260672"/>
                </a:lnTo>
                <a:lnTo>
                  <a:pt x="6591824" y="1260672"/>
                </a:lnTo>
                <a:lnTo>
                  <a:pt x="6591824" y="1261751"/>
                </a:lnTo>
                <a:lnTo>
                  <a:pt x="6593982" y="1261751"/>
                </a:lnTo>
                <a:lnTo>
                  <a:pt x="6593982" y="1260920"/>
                </a:lnTo>
                <a:lnTo>
                  <a:pt x="6597219" y="1265123"/>
                </a:lnTo>
                <a:lnTo>
                  <a:pt x="6598433" y="1266202"/>
                </a:lnTo>
                <a:lnTo>
                  <a:pt x="6605042" y="1266202"/>
                </a:lnTo>
                <a:lnTo>
                  <a:pt x="6605042" y="1264044"/>
                </a:lnTo>
                <a:lnTo>
                  <a:pt x="6603828" y="1265123"/>
                </a:lnTo>
                <a:lnTo>
                  <a:pt x="6602749" y="1265123"/>
                </a:lnTo>
                <a:lnTo>
                  <a:pt x="6591064" y="1257132"/>
                </a:lnTo>
                <a:lnTo>
                  <a:pt x="6589531" y="1255142"/>
                </a:lnTo>
                <a:lnTo>
                  <a:pt x="6588452" y="1255142"/>
                </a:lnTo>
                <a:lnTo>
                  <a:pt x="6588452" y="1255346"/>
                </a:lnTo>
                <a:lnTo>
                  <a:pt x="6581843" y="1250826"/>
                </a:lnTo>
                <a:close/>
                <a:moveTo>
                  <a:pt x="5093399" y="1249746"/>
                </a:moveTo>
                <a:lnTo>
                  <a:pt x="5093399" y="1254062"/>
                </a:lnTo>
                <a:lnTo>
                  <a:pt x="5094478" y="1255141"/>
                </a:lnTo>
                <a:lnTo>
                  <a:pt x="5094478" y="1256220"/>
                </a:lnTo>
                <a:lnTo>
                  <a:pt x="5097715" y="1255141"/>
                </a:lnTo>
                <a:lnTo>
                  <a:pt x="5097715" y="1251904"/>
                </a:lnTo>
                <a:lnTo>
                  <a:pt x="5095557" y="1249746"/>
                </a:lnTo>
                <a:close/>
                <a:moveTo>
                  <a:pt x="4264297" y="1249257"/>
                </a:moveTo>
                <a:lnTo>
                  <a:pt x="4264297" y="1252494"/>
                </a:lnTo>
                <a:lnTo>
                  <a:pt x="4266455" y="1252494"/>
                </a:lnTo>
                <a:lnTo>
                  <a:pt x="4266455" y="1251415"/>
                </a:lnTo>
                <a:close/>
                <a:moveTo>
                  <a:pt x="8249453" y="1249209"/>
                </a:moveTo>
                <a:lnTo>
                  <a:pt x="8258085" y="1249209"/>
                </a:lnTo>
                <a:lnTo>
                  <a:pt x="8274270" y="1262281"/>
                </a:lnTo>
                <a:lnTo>
                  <a:pt x="8274270" y="1265393"/>
                </a:lnTo>
                <a:lnTo>
                  <a:pt x="8275349" y="1265393"/>
                </a:lnTo>
                <a:lnTo>
                  <a:pt x="8275349" y="1263153"/>
                </a:lnTo>
                <a:lnTo>
                  <a:pt x="8286139" y="1271867"/>
                </a:lnTo>
                <a:lnTo>
                  <a:pt x="8285060" y="1272947"/>
                </a:lnTo>
                <a:lnTo>
                  <a:pt x="8285060" y="1274025"/>
                </a:lnTo>
                <a:lnTo>
                  <a:pt x="8286139" y="1275104"/>
                </a:lnTo>
                <a:cubicBezTo>
                  <a:pt x="8286139" y="1297044"/>
                  <a:pt x="8279306" y="1312149"/>
                  <a:pt x="8265638" y="1320422"/>
                </a:cubicBezTo>
                <a:lnTo>
                  <a:pt x="8250532" y="1335528"/>
                </a:lnTo>
                <a:lnTo>
                  <a:pt x="8241900" y="1337686"/>
                </a:lnTo>
                <a:cubicBezTo>
                  <a:pt x="8236865" y="1335887"/>
                  <a:pt x="8234347" y="1334449"/>
                  <a:pt x="8234347" y="1333370"/>
                </a:cubicBezTo>
                <a:lnTo>
                  <a:pt x="8234347" y="1332291"/>
                </a:lnTo>
                <a:cubicBezTo>
                  <a:pt x="8245856" y="1322580"/>
                  <a:pt x="8251611" y="1315386"/>
                  <a:pt x="8251611" y="1310711"/>
                </a:cubicBezTo>
                <a:cubicBezTo>
                  <a:pt x="8247295" y="1307294"/>
                  <a:pt x="8242620" y="1305136"/>
                  <a:pt x="8237584" y="1304237"/>
                </a:cubicBezTo>
                <a:lnTo>
                  <a:pt x="8237584" y="1303158"/>
                </a:lnTo>
                <a:lnTo>
                  <a:pt x="8238663" y="1302079"/>
                </a:lnTo>
                <a:lnTo>
                  <a:pt x="8238663" y="1301000"/>
                </a:lnTo>
                <a:lnTo>
                  <a:pt x="8230031" y="1288052"/>
                </a:lnTo>
                <a:lnTo>
                  <a:pt x="8227873" y="1290210"/>
                </a:lnTo>
                <a:lnTo>
                  <a:pt x="8227873" y="1288052"/>
                </a:lnTo>
                <a:lnTo>
                  <a:pt x="8230031" y="1288052"/>
                </a:lnTo>
                <a:lnTo>
                  <a:pt x="8225715" y="1281578"/>
                </a:lnTo>
                <a:lnTo>
                  <a:pt x="8225715" y="1269710"/>
                </a:lnTo>
                <a:cubicBezTo>
                  <a:pt x="8225715" y="1268091"/>
                  <a:pt x="8227514" y="1267012"/>
                  <a:pt x="8231110" y="1266472"/>
                </a:cubicBezTo>
                <a:lnTo>
                  <a:pt x="8230031" y="1265393"/>
                </a:lnTo>
                <a:lnTo>
                  <a:pt x="8230031" y="1264315"/>
                </a:lnTo>
                <a:cubicBezTo>
                  <a:pt x="8233628" y="1258560"/>
                  <a:pt x="8240102" y="1254244"/>
                  <a:pt x="8249453" y="1251367"/>
                </a:cubicBezTo>
                <a:close/>
                <a:moveTo>
                  <a:pt x="1070210" y="1249205"/>
                </a:moveTo>
                <a:lnTo>
                  <a:pt x="1070210" y="1250284"/>
                </a:lnTo>
                <a:lnTo>
                  <a:pt x="1071290" y="1257837"/>
                </a:lnTo>
                <a:lnTo>
                  <a:pt x="1072369" y="1257837"/>
                </a:lnTo>
                <a:lnTo>
                  <a:pt x="1072369" y="1253521"/>
                </a:lnTo>
                <a:lnTo>
                  <a:pt x="1071290" y="1249205"/>
                </a:lnTo>
                <a:close/>
                <a:moveTo>
                  <a:pt x="5090162" y="1248667"/>
                </a:moveTo>
                <a:lnTo>
                  <a:pt x="5090162" y="1249746"/>
                </a:lnTo>
                <a:lnTo>
                  <a:pt x="5092320" y="1249746"/>
                </a:lnTo>
                <a:lnTo>
                  <a:pt x="5092320" y="1248667"/>
                </a:lnTo>
                <a:close/>
                <a:moveTo>
                  <a:pt x="5081530" y="1248667"/>
                </a:moveTo>
                <a:lnTo>
                  <a:pt x="5081530" y="1250825"/>
                </a:lnTo>
                <a:lnTo>
                  <a:pt x="5082609" y="1249746"/>
                </a:lnTo>
                <a:lnTo>
                  <a:pt x="5083688" y="1249746"/>
                </a:lnTo>
                <a:lnTo>
                  <a:pt x="5089083" y="1250825"/>
                </a:lnTo>
                <a:lnTo>
                  <a:pt x="5086925" y="1248667"/>
                </a:lnTo>
                <a:close/>
                <a:moveTo>
                  <a:pt x="6576313" y="1248533"/>
                </a:moveTo>
                <a:lnTo>
                  <a:pt x="6576313" y="1250826"/>
                </a:lnTo>
                <a:lnTo>
                  <a:pt x="6577392" y="1250826"/>
                </a:lnTo>
                <a:lnTo>
                  <a:pt x="6577392" y="1248533"/>
                </a:lnTo>
                <a:close/>
                <a:moveTo>
                  <a:pt x="6166845" y="1247319"/>
                </a:moveTo>
                <a:lnTo>
                  <a:pt x="6164553" y="1249477"/>
                </a:lnTo>
                <a:lnTo>
                  <a:pt x="6164553" y="1250556"/>
                </a:lnTo>
                <a:lnTo>
                  <a:pt x="6166845" y="1248398"/>
                </a:lnTo>
                <a:close/>
                <a:moveTo>
                  <a:pt x="2108319" y="1247234"/>
                </a:moveTo>
                <a:lnTo>
                  <a:pt x="2108319" y="1248312"/>
                </a:lnTo>
                <a:lnTo>
                  <a:pt x="2115871" y="1262475"/>
                </a:lnTo>
                <a:lnTo>
                  <a:pt x="2116952" y="1262475"/>
                </a:lnTo>
                <a:cubicBezTo>
                  <a:pt x="2120549" y="1260946"/>
                  <a:pt x="2122346" y="1258383"/>
                  <a:pt x="2122346" y="1254787"/>
                </a:cubicBezTo>
                <a:lnTo>
                  <a:pt x="2118029" y="1254787"/>
                </a:lnTo>
                <a:lnTo>
                  <a:pt x="2114794" y="1256945"/>
                </a:lnTo>
                <a:lnTo>
                  <a:pt x="2109398" y="1247234"/>
                </a:lnTo>
                <a:close/>
                <a:moveTo>
                  <a:pt x="8692370" y="1246916"/>
                </a:moveTo>
                <a:lnTo>
                  <a:pt x="8690212" y="1249074"/>
                </a:lnTo>
                <a:lnTo>
                  <a:pt x="8692370" y="1251232"/>
                </a:lnTo>
                <a:lnTo>
                  <a:pt x="8694528" y="1251232"/>
                </a:lnTo>
                <a:lnTo>
                  <a:pt x="8694528" y="1249074"/>
                </a:lnTo>
                <a:close/>
                <a:moveTo>
                  <a:pt x="1266050" y="1246912"/>
                </a:moveTo>
                <a:lnTo>
                  <a:pt x="1263756" y="1249205"/>
                </a:lnTo>
                <a:lnTo>
                  <a:pt x="1266050" y="1249205"/>
                </a:lnTo>
                <a:close/>
                <a:moveTo>
                  <a:pt x="4190115" y="1246021"/>
                </a:moveTo>
                <a:cubicBezTo>
                  <a:pt x="4186518" y="1252854"/>
                  <a:pt x="4184720" y="1258969"/>
                  <a:pt x="4184720" y="1264364"/>
                </a:cubicBezTo>
                <a:cubicBezTo>
                  <a:pt x="4182652" y="1265083"/>
                  <a:pt x="4181618" y="1267196"/>
                  <a:pt x="4181618" y="1270703"/>
                </a:cubicBezTo>
                <a:lnTo>
                  <a:pt x="4181618" y="1275019"/>
                </a:lnTo>
                <a:lnTo>
                  <a:pt x="4183776" y="1275019"/>
                </a:lnTo>
                <a:lnTo>
                  <a:pt x="4189036" y="1273939"/>
                </a:lnTo>
                <a:lnTo>
                  <a:pt x="4193352" y="1282572"/>
                </a:lnTo>
                <a:cubicBezTo>
                  <a:pt x="4197668" y="1279334"/>
                  <a:pt x="4199826" y="1276458"/>
                  <a:pt x="4199826" y="1273939"/>
                </a:cubicBezTo>
                <a:cubicBezTo>
                  <a:pt x="4195510" y="1268455"/>
                  <a:pt x="4193352" y="1264543"/>
                  <a:pt x="4193352" y="1262206"/>
                </a:cubicBezTo>
                <a:lnTo>
                  <a:pt x="4193352" y="1260047"/>
                </a:lnTo>
                <a:cubicBezTo>
                  <a:pt x="4193352" y="1253574"/>
                  <a:pt x="4198747" y="1250337"/>
                  <a:pt x="4209537" y="1250337"/>
                </a:cubicBezTo>
                <a:lnTo>
                  <a:pt x="4213853" y="1249257"/>
                </a:lnTo>
                <a:lnTo>
                  <a:pt x="4214932" y="1248178"/>
                </a:lnTo>
                <a:lnTo>
                  <a:pt x="4214932" y="1247099"/>
                </a:lnTo>
                <a:lnTo>
                  <a:pt x="4209537" y="1246021"/>
                </a:lnTo>
                <a:lnTo>
                  <a:pt x="4203063" y="1248178"/>
                </a:lnTo>
                <a:lnTo>
                  <a:pt x="4197668" y="1248178"/>
                </a:lnTo>
                <a:lnTo>
                  <a:pt x="4194431" y="1246021"/>
                </a:lnTo>
                <a:close/>
                <a:moveTo>
                  <a:pt x="6167924" y="1245161"/>
                </a:moveTo>
                <a:lnTo>
                  <a:pt x="6167924" y="1246240"/>
                </a:lnTo>
                <a:lnTo>
                  <a:pt x="6171161" y="1246240"/>
                </a:lnTo>
                <a:lnTo>
                  <a:pt x="6171161" y="1245161"/>
                </a:lnTo>
                <a:close/>
                <a:moveTo>
                  <a:pt x="1581239" y="1244620"/>
                </a:moveTo>
                <a:lnTo>
                  <a:pt x="1584477" y="1246778"/>
                </a:lnTo>
                <a:lnTo>
                  <a:pt x="1593379" y="1244620"/>
                </a:lnTo>
                <a:cubicBezTo>
                  <a:pt x="1600663" y="1248306"/>
                  <a:pt x="1605788" y="1250149"/>
                  <a:pt x="1608755" y="1250149"/>
                </a:cubicBezTo>
                <a:lnTo>
                  <a:pt x="1608755" y="1252442"/>
                </a:lnTo>
                <a:lnTo>
                  <a:pt x="1586635" y="1260265"/>
                </a:lnTo>
                <a:cubicBezTo>
                  <a:pt x="1583938" y="1257658"/>
                  <a:pt x="1576609" y="1255769"/>
                  <a:pt x="1564651" y="1254600"/>
                </a:cubicBezTo>
                <a:cubicBezTo>
                  <a:pt x="1561324" y="1258377"/>
                  <a:pt x="1558356" y="1260265"/>
                  <a:pt x="1555748" y="1260265"/>
                </a:cubicBezTo>
                <a:cubicBezTo>
                  <a:pt x="1543250" y="1256758"/>
                  <a:pt x="1537001" y="1253791"/>
                  <a:pt x="1537001" y="1251363"/>
                </a:cubicBezTo>
                <a:lnTo>
                  <a:pt x="1537001" y="1250149"/>
                </a:lnTo>
                <a:lnTo>
                  <a:pt x="1541452" y="1245698"/>
                </a:lnTo>
                <a:lnTo>
                  <a:pt x="1543745" y="1245698"/>
                </a:lnTo>
                <a:cubicBezTo>
                  <a:pt x="1547970" y="1245698"/>
                  <a:pt x="1551972" y="1247182"/>
                  <a:pt x="1555748" y="1250149"/>
                </a:cubicBezTo>
                <a:lnTo>
                  <a:pt x="1561278" y="1249070"/>
                </a:lnTo>
                <a:lnTo>
                  <a:pt x="1566808" y="1250149"/>
                </a:lnTo>
                <a:cubicBezTo>
                  <a:pt x="1567526" y="1247901"/>
                  <a:pt x="1569730" y="1246778"/>
                  <a:pt x="1573417" y="1246778"/>
                </a:cubicBezTo>
                <a:lnTo>
                  <a:pt x="1576789" y="1246778"/>
                </a:lnTo>
                <a:cubicBezTo>
                  <a:pt x="1578227" y="1246778"/>
                  <a:pt x="1578948" y="1248666"/>
                  <a:pt x="1578948" y="1252442"/>
                </a:cubicBezTo>
                <a:lnTo>
                  <a:pt x="1580026" y="1252442"/>
                </a:lnTo>
                <a:close/>
                <a:moveTo>
                  <a:pt x="6577392" y="1243139"/>
                </a:moveTo>
                <a:lnTo>
                  <a:pt x="6575234" y="1245296"/>
                </a:lnTo>
                <a:lnTo>
                  <a:pt x="6575234" y="1246375"/>
                </a:lnTo>
                <a:lnTo>
                  <a:pt x="6579685" y="1246375"/>
                </a:lnTo>
                <a:lnTo>
                  <a:pt x="6579685" y="1243139"/>
                </a:lnTo>
                <a:close/>
                <a:moveTo>
                  <a:pt x="7612180" y="1242734"/>
                </a:moveTo>
                <a:lnTo>
                  <a:pt x="7615552" y="1242734"/>
                </a:lnTo>
                <a:lnTo>
                  <a:pt x="7615552" y="1245027"/>
                </a:lnTo>
                <a:lnTo>
                  <a:pt x="7612180" y="1246106"/>
                </a:lnTo>
                <a:lnTo>
                  <a:pt x="7611101" y="1245027"/>
                </a:lnTo>
                <a:lnTo>
                  <a:pt x="7611101" y="1243949"/>
                </a:lnTo>
                <a:close/>
                <a:moveTo>
                  <a:pt x="7676651" y="1241656"/>
                </a:moveTo>
                <a:lnTo>
                  <a:pt x="7685418" y="1243949"/>
                </a:lnTo>
                <a:lnTo>
                  <a:pt x="7688655" y="1242734"/>
                </a:lnTo>
                <a:lnTo>
                  <a:pt x="7692971" y="1245027"/>
                </a:lnTo>
                <a:lnTo>
                  <a:pt x="7699580" y="1242734"/>
                </a:lnTo>
                <a:lnTo>
                  <a:pt x="7702817" y="1242734"/>
                </a:lnTo>
                <a:lnTo>
                  <a:pt x="7704975" y="1245027"/>
                </a:lnTo>
                <a:cubicBezTo>
                  <a:pt x="7704975" y="1251591"/>
                  <a:pt x="7702817" y="1254873"/>
                  <a:pt x="7698501" y="1254873"/>
                </a:cubicBezTo>
                <a:cubicBezTo>
                  <a:pt x="7694095" y="1251905"/>
                  <a:pt x="7690094" y="1250422"/>
                  <a:pt x="7686497" y="1250422"/>
                </a:cubicBezTo>
                <a:lnTo>
                  <a:pt x="7673279" y="1252580"/>
                </a:lnTo>
                <a:lnTo>
                  <a:pt x="7664647" y="1251501"/>
                </a:lnTo>
                <a:lnTo>
                  <a:pt x="7652643" y="1253659"/>
                </a:lnTo>
                <a:lnTo>
                  <a:pt x="7648192" y="1250422"/>
                </a:lnTo>
                <a:lnTo>
                  <a:pt x="7642797" y="1251501"/>
                </a:lnTo>
                <a:lnTo>
                  <a:pt x="7639560" y="1249343"/>
                </a:lnTo>
                <a:cubicBezTo>
                  <a:pt x="7636053" y="1251501"/>
                  <a:pt x="7632771" y="1252580"/>
                  <a:pt x="7629714" y="1252580"/>
                </a:cubicBezTo>
                <a:cubicBezTo>
                  <a:pt x="7623150" y="1252220"/>
                  <a:pt x="7619868" y="1251142"/>
                  <a:pt x="7619868" y="1249343"/>
                </a:cubicBezTo>
                <a:cubicBezTo>
                  <a:pt x="7621127" y="1246466"/>
                  <a:pt x="7625128" y="1245027"/>
                  <a:pt x="7631872" y="1245027"/>
                </a:cubicBezTo>
                <a:lnTo>
                  <a:pt x="7639560" y="1242734"/>
                </a:lnTo>
                <a:lnTo>
                  <a:pt x="7649271" y="1245027"/>
                </a:lnTo>
                <a:lnTo>
                  <a:pt x="7655880" y="1245027"/>
                </a:lnTo>
                <a:lnTo>
                  <a:pt x="7656959" y="1246106"/>
                </a:lnTo>
                <a:close/>
                <a:moveTo>
                  <a:pt x="7566323" y="1241656"/>
                </a:moveTo>
                <a:lnTo>
                  <a:pt x="7584936" y="1241656"/>
                </a:lnTo>
                <a:cubicBezTo>
                  <a:pt x="7597344" y="1244442"/>
                  <a:pt x="7603548" y="1247725"/>
                  <a:pt x="7603548" y="1251501"/>
                </a:cubicBezTo>
                <a:lnTo>
                  <a:pt x="7605706" y="1251501"/>
                </a:lnTo>
                <a:cubicBezTo>
                  <a:pt x="7605706" y="1252940"/>
                  <a:pt x="7603503" y="1254064"/>
                  <a:pt x="7599098" y="1254873"/>
                </a:cubicBezTo>
                <a:lnTo>
                  <a:pt x="7593702" y="1248264"/>
                </a:lnTo>
                <a:cubicBezTo>
                  <a:pt x="7588757" y="1251142"/>
                  <a:pt x="7583632" y="1252580"/>
                  <a:pt x="7578327" y="1252580"/>
                </a:cubicBezTo>
                <a:lnTo>
                  <a:pt x="7571853" y="1251501"/>
                </a:lnTo>
                <a:lnTo>
                  <a:pt x="7567402" y="1252580"/>
                </a:lnTo>
                <a:cubicBezTo>
                  <a:pt x="7564165" y="1251142"/>
                  <a:pt x="7562366" y="1249703"/>
                  <a:pt x="7562007" y="1248264"/>
                </a:cubicBezTo>
                <a:lnTo>
                  <a:pt x="7562007" y="1246106"/>
                </a:lnTo>
                <a:close/>
                <a:moveTo>
                  <a:pt x="6577392" y="1240846"/>
                </a:moveTo>
                <a:lnTo>
                  <a:pt x="6584001" y="1241924"/>
                </a:lnTo>
                <a:lnTo>
                  <a:pt x="6595061" y="1240846"/>
                </a:lnTo>
                <a:cubicBezTo>
                  <a:pt x="6598028" y="1240846"/>
                  <a:pt x="6599512" y="1243812"/>
                  <a:pt x="6599512" y="1249747"/>
                </a:cubicBezTo>
                <a:lnTo>
                  <a:pt x="6600591" y="1249747"/>
                </a:lnTo>
                <a:lnTo>
                  <a:pt x="6601670" y="1244217"/>
                </a:lnTo>
                <a:cubicBezTo>
                  <a:pt x="6604637" y="1244217"/>
                  <a:pt x="6610527" y="1246420"/>
                  <a:pt x="6619339" y="1250826"/>
                </a:cubicBezTo>
                <a:lnTo>
                  <a:pt x="6631478" y="1248533"/>
                </a:lnTo>
                <a:lnTo>
                  <a:pt x="6633636" y="1251905"/>
                </a:lnTo>
                <a:lnTo>
                  <a:pt x="6633636" y="1252984"/>
                </a:lnTo>
                <a:cubicBezTo>
                  <a:pt x="6629589" y="1257210"/>
                  <a:pt x="6625903" y="1266382"/>
                  <a:pt x="6622576" y="1280498"/>
                </a:cubicBezTo>
                <a:lnTo>
                  <a:pt x="6622576" y="1281712"/>
                </a:lnTo>
                <a:lnTo>
                  <a:pt x="6625948" y="1292637"/>
                </a:lnTo>
                <a:lnTo>
                  <a:pt x="6625948" y="1294930"/>
                </a:lnTo>
                <a:cubicBezTo>
                  <a:pt x="6623700" y="1300595"/>
                  <a:pt x="6622576" y="1305720"/>
                  <a:pt x="6622576" y="1310305"/>
                </a:cubicBezTo>
                <a:lnTo>
                  <a:pt x="6621497" y="1311385"/>
                </a:lnTo>
                <a:lnTo>
                  <a:pt x="6622576" y="1312464"/>
                </a:lnTo>
                <a:lnTo>
                  <a:pt x="6622576" y="1313543"/>
                </a:lnTo>
                <a:lnTo>
                  <a:pt x="6621497" y="1317993"/>
                </a:lnTo>
                <a:lnTo>
                  <a:pt x="6623790" y="1321365"/>
                </a:lnTo>
                <a:lnTo>
                  <a:pt x="6623790" y="1324602"/>
                </a:lnTo>
                <a:lnTo>
                  <a:pt x="6620418" y="1329053"/>
                </a:lnTo>
                <a:lnTo>
                  <a:pt x="6623790" y="1344429"/>
                </a:lnTo>
                <a:cubicBezTo>
                  <a:pt x="6623790" y="1347217"/>
                  <a:pt x="6620103" y="1349419"/>
                  <a:pt x="6612730" y="1351038"/>
                </a:cubicBezTo>
                <a:cubicBezTo>
                  <a:pt x="6601490" y="1351038"/>
                  <a:pt x="6593757" y="1348475"/>
                  <a:pt x="6589531" y="1343350"/>
                </a:cubicBezTo>
                <a:cubicBezTo>
                  <a:pt x="6588632" y="1347756"/>
                  <a:pt x="6587553" y="1349959"/>
                  <a:pt x="6586294" y="1349959"/>
                </a:cubicBezTo>
                <a:lnTo>
                  <a:pt x="6582922" y="1349959"/>
                </a:lnTo>
                <a:cubicBezTo>
                  <a:pt x="6579416" y="1349959"/>
                  <a:pt x="6576853" y="1345194"/>
                  <a:pt x="6575234" y="1335662"/>
                </a:cubicBezTo>
                <a:lnTo>
                  <a:pt x="6578606" y="1323524"/>
                </a:lnTo>
                <a:lnTo>
                  <a:pt x="6576313" y="1314757"/>
                </a:lnTo>
                <a:lnTo>
                  <a:pt x="6577392" y="1306934"/>
                </a:lnTo>
                <a:lnTo>
                  <a:pt x="6576313" y="1305855"/>
                </a:lnTo>
                <a:lnTo>
                  <a:pt x="6576313" y="1304776"/>
                </a:lnTo>
                <a:lnTo>
                  <a:pt x="6577392" y="1300325"/>
                </a:lnTo>
                <a:lnTo>
                  <a:pt x="6577392" y="1297088"/>
                </a:lnTo>
                <a:lnTo>
                  <a:pt x="6575234" y="1293716"/>
                </a:lnTo>
                <a:lnTo>
                  <a:pt x="6575234" y="1291558"/>
                </a:lnTo>
                <a:cubicBezTo>
                  <a:pt x="6575234" y="1289760"/>
                  <a:pt x="6576718" y="1288681"/>
                  <a:pt x="6579685" y="1288321"/>
                </a:cubicBezTo>
                <a:lnTo>
                  <a:pt x="6574155" y="1272810"/>
                </a:lnTo>
                <a:lnTo>
                  <a:pt x="6574155" y="1271732"/>
                </a:lnTo>
                <a:lnTo>
                  <a:pt x="6575234" y="1256356"/>
                </a:lnTo>
                <a:lnTo>
                  <a:pt x="6570784" y="1247455"/>
                </a:lnTo>
                <a:lnTo>
                  <a:pt x="6571997" y="1246375"/>
                </a:lnTo>
                <a:cubicBezTo>
                  <a:pt x="6573976" y="1242689"/>
                  <a:pt x="6575774" y="1240846"/>
                  <a:pt x="6577392" y="1240846"/>
                </a:cubicBezTo>
                <a:close/>
                <a:moveTo>
                  <a:pt x="1167591" y="1239359"/>
                </a:moveTo>
                <a:lnTo>
                  <a:pt x="1167591" y="1240438"/>
                </a:lnTo>
                <a:cubicBezTo>
                  <a:pt x="1170108" y="1245474"/>
                  <a:pt x="1173390" y="1247991"/>
                  <a:pt x="1177436" y="1247991"/>
                </a:cubicBezTo>
                <a:lnTo>
                  <a:pt x="1177436" y="1245833"/>
                </a:lnTo>
                <a:close/>
                <a:moveTo>
                  <a:pt x="6187616" y="1238687"/>
                </a:moveTo>
                <a:cubicBezTo>
                  <a:pt x="6176647" y="1240125"/>
                  <a:pt x="6171161" y="1241924"/>
                  <a:pt x="6171161" y="1244082"/>
                </a:cubicBezTo>
                <a:lnTo>
                  <a:pt x="6172240" y="1244082"/>
                </a:lnTo>
                <a:lnTo>
                  <a:pt x="6188695" y="1239766"/>
                </a:lnTo>
                <a:lnTo>
                  <a:pt x="6188695" y="1238687"/>
                </a:lnTo>
                <a:close/>
                <a:moveTo>
                  <a:pt x="1092061" y="1237066"/>
                </a:moveTo>
                <a:lnTo>
                  <a:pt x="1081136" y="1247991"/>
                </a:lnTo>
                <a:lnTo>
                  <a:pt x="1081136" y="1271055"/>
                </a:lnTo>
                <a:lnTo>
                  <a:pt x="1086664" y="1271055"/>
                </a:lnTo>
                <a:lnTo>
                  <a:pt x="1090982" y="1274292"/>
                </a:lnTo>
                <a:lnTo>
                  <a:pt x="1093139" y="1274292"/>
                </a:lnTo>
                <a:cubicBezTo>
                  <a:pt x="1094219" y="1274292"/>
                  <a:pt x="1096420" y="1267368"/>
                  <a:pt x="1099749" y="1253521"/>
                </a:cubicBezTo>
                <a:cubicBezTo>
                  <a:pt x="1098130" y="1253521"/>
                  <a:pt x="1096286" y="1248036"/>
                  <a:pt x="1094219" y="1237066"/>
                </a:cubicBezTo>
                <a:close/>
                <a:moveTo>
                  <a:pt x="4259981" y="1236444"/>
                </a:moveTo>
                <a:lnTo>
                  <a:pt x="4259981" y="1238467"/>
                </a:lnTo>
                <a:lnTo>
                  <a:pt x="4261060" y="1238467"/>
                </a:lnTo>
                <a:lnTo>
                  <a:pt x="4261060" y="1236444"/>
                </a:lnTo>
                <a:close/>
                <a:moveTo>
                  <a:pt x="7761757" y="1234102"/>
                </a:moveTo>
                <a:lnTo>
                  <a:pt x="7761757" y="1237339"/>
                </a:lnTo>
                <a:lnTo>
                  <a:pt x="7763915" y="1235181"/>
                </a:lnTo>
                <a:lnTo>
                  <a:pt x="7762836" y="1234102"/>
                </a:lnTo>
                <a:close/>
                <a:moveTo>
                  <a:pt x="5236098" y="1233561"/>
                </a:moveTo>
                <a:cubicBezTo>
                  <a:pt x="5241133" y="1235000"/>
                  <a:pt x="5243651" y="1237877"/>
                  <a:pt x="5243651" y="1242193"/>
                </a:cubicBezTo>
                <a:cubicBezTo>
                  <a:pt x="5242572" y="1245070"/>
                  <a:pt x="5241493" y="1246509"/>
                  <a:pt x="5240414" y="1246509"/>
                </a:cubicBezTo>
                <a:lnTo>
                  <a:pt x="5237177" y="1245430"/>
                </a:lnTo>
                <a:lnTo>
                  <a:pt x="5235019" y="1247588"/>
                </a:lnTo>
                <a:cubicBezTo>
                  <a:pt x="5232142" y="1241834"/>
                  <a:pt x="5229624" y="1238956"/>
                  <a:pt x="5227466" y="1238956"/>
                </a:cubicBezTo>
                <a:lnTo>
                  <a:pt x="5227466" y="1234640"/>
                </a:lnTo>
                <a:lnTo>
                  <a:pt x="5229624" y="1234640"/>
                </a:lnTo>
                <a:close/>
                <a:moveTo>
                  <a:pt x="229423" y="1227020"/>
                </a:moveTo>
                <a:lnTo>
                  <a:pt x="231581" y="1227020"/>
                </a:lnTo>
                <a:cubicBezTo>
                  <a:pt x="255228" y="1240957"/>
                  <a:pt x="267412" y="1250263"/>
                  <a:pt x="268131" y="1254939"/>
                </a:cubicBezTo>
                <a:lnTo>
                  <a:pt x="269211" y="1256018"/>
                </a:lnTo>
                <a:lnTo>
                  <a:pt x="269211" y="1259255"/>
                </a:lnTo>
                <a:cubicBezTo>
                  <a:pt x="262737" y="1265100"/>
                  <a:pt x="259499" y="1272968"/>
                  <a:pt x="259499" y="1282858"/>
                </a:cubicBezTo>
                <a:lnTo>
                  <a:pt x="258421" y="1286095"/>
                </a:lnTo>
                <a:lnTo>
                  <a:pt x="260578" y="1294592"/>
                </a:lnTo>
                <a:lnTo>
                  <a:pt x="259499" y="1295671"/>
                </a:lnTo>
                <a:lnTo>
                  <a:pt x="260578" y="1301067"/>
                </a:lnTo>
                <a:lnTo>
                  <a:pt x="260578" y="1307540"/>
                </a:lnTo>
                <a:lnTo>
                  <a:pt x="255319" y="1319410"/>
                </a:lnTo>
                <a:lnTo>
                  <a:pt x="255319" y="1331144"/>
                </a:lnTo>
                <a:lnTo>
                  <a:pt x="258421" y="1344092"/>
                </a:lnTo>
                <a:cubicBezTo>
                  <a:pt x="257791" y="1356590"/>
                  <a:pt x="256398" y="1364098"/>
                  <a:pt x="254240" y="1366616"/>
                </a:cubicBezTo>
                <a:lnTo>
                  <a:pt x="256398" y="1383745"/>
                </a:lnTo>
                <a:lnTo>
                  <a:pt x="251003" y="1404246"/>
                </a:lnTo>
                <a:lnTo>
                  <a:pt x="248845" y="1406404"/>
                </a:lnTo>
                <a:lnTo>
                  <a:pt x="246687" y="1406404"/>
                </a:lnTo>
                <a:cubicBezTo>
                  <a:pt x="246687" y="1402088"/>
                  <a:pt x="245966" y="1399930"/>
                  <a:pt x="244529" y="1399930"/>
                </a:cubicBezTo>
                <a:lnTo>
                  <a:pt x="243450" y="1399930"/>
                </a:lnTo>
                <a:lnTo>
                  <a:pt x="246687" y="1408428"/>
                </a:lnTo>
                <a:lnTo>
                  <a:pt x="245608" y="1409507"/>
                </a:lnTo>
                <a:lnTo>
                  <a:pt x="245608" y="1410586"/>
                </a:lnTo>
                <a:lnTo>
                  <a:pt x="246687" y="1411664"/>
                </a:lnTo>
                <a:lnTo>
                  <a:pt x="246687" y="1412744"/>
                </a:lnTo>
                <a:lnTo>
                  <a:pt x="245608" y="1415981"/>
                </a:lnTo>
                <a:lnTo>
                  <a:pt x="247766" y="1418139"/>
                </a:lnTo>
                <a:lnTo>
                  <a:pt x="247766" y="1420297"/>
                </a:lnTo>
                <a:lnTo>
                  <a:pt x="245608" y="1422454"/>
                </a:lnTo>
                <a:lnTo>
                  <a:pt x="244529" y="1422454"/>
                </a:lnTo>
                <a:cubicBezTo>
                  <a:pt x="243089" y="1422454"/>
                  <a:pt x="242371" y="1421016"/>
                  <a:pt x="242371" y="1418139"/>
                </a:cubicBezTo>
                <a:lnTo>
                  <a:pt x="241292" y="1419217"/>
                </a:lnTo>
                <a:lnTo>
                  <a:pt x="240213" y="1419217"/>
                </a:lnTo>
                <a:lnTo>
                  <a:pt x="244529" y="1425692"/>
                </a:lnTo>
                <a:cubicBezTo>
                  <a:pt x="244529" y="1431446"/>
                  <a:pt x="239492" y="1437156"/>
                  <a:pt x="229423" y="1442821"/>
                </a:cubicBezTo>
                <a:cubicBezTo>
                  <a:pt x="226275" y="1442821"/>
                  <a:pt x="219486" y="1445338"/>
                  <a:pt x="209056" y="1450374"/>
                </a:cubicBezTo>
                <a:lnTo>
                  <a:pt x="199480" y="1451453"/>
                </a:lnTo>
                <a:lnTo>
                  <a:pt x="189769" y="1451453"/>
                </a:lnTo>
                <a:cubicBezTo>
                  <a:pt x="187431" y="1449834"/>
                  <a:pt x="184194" y="1441966"/>
                  <a:pt x="180058" y="1427850"/>
                </a:cubicBezTo>
                <a:cubicBezTo>
                  <a:pt x="173493" y="1418678"/>
                  <a:pt x="164907" y="1411889"/>
                  <a:pt x="154296" y="1407483"/>
                </a:cubicBezTo>
                <a:lnTo>
                  <a:pt x="154296" y="1405325"/>
                </a:lnTo>
                <a:cubicBezTo>
                  <a:pt x="154296" y="1402628"/>
                  <a:pt x="164682" y="1400470"/>
                  <a:pt x="185453" y="1398851"/>
                </a:cubicBezTo>
                <a:lnTo>
                  <a:pt x="197322" y="1398851"/>
                </a:lnTo>
                <a:cubicBezTo>
                  <a:pt x="199570" y="1398851"/>
                  <a:pt x="202042" y="1391703"/>
                  <a:pt x="204740" y="1377406"/>
                </a:cubicBezTo>
                <a:cubicBezTo>
                  <a:pt x="207257" y="1375787"/>
                  <a:pt x="209775" y="1370392"/>
                  <a:pt x="212293" y="1361221"/>
                </a:cubicBezTo>
                <a:lnTo>
                  <a:pt x="207977" y="1355826"/>
                </a:lnTo>
                <a:lnTo>
                  <a:pt x="212293" y="1338697"/>
                </a:lnTo>
                <a:lnTo>
                  <a:pt x="211214" y="1330065"/>
                </a:lnTo>
                <a:lnTo>
                  <a:pt x="212293" y="1295671"/>
                </a:lnTo>
                <a:lnTo>
                  <a:pt x="212293" y="1290411"/>
                </a:lnTo>
                <a:lnTo>
                  <a:pt x="214452" y="1287174"/>
                </a:lnTo>
                <a:lnTo>
                  <a:pt x="214452" y="1277463"/>
                </a:lnTo>
                <a:lnTo>
                  <a:pt x="215530" y="1261413"/>
                </a:lnTo>
                <a:lnTo>
                  <a:pt x="205819" y="1256018"/>
                </a:lnTo>
                <a:lnTo>
                  <a:pt x="199480" y="1258176"/>
                </a:lnTo>
                <a:lnTo>
                  <a:pt x="198402" y="1258176"/>
                </a:lnTo>
                <a:cubicBezTo>
                  <a:pt x="194624" y="1258176"/>
                  <a:pt x="192466" y="1257097"/>
                  <a:pt x="191928" y="1254939"/>
                </a:cubicBezTo>
                <a:cubicBezTo>
                  <a:pt x="191928" y="1252062"/>
                  <a:pt x="198356" y="1249904"/>
                  <a:pt x="211214" y="1248465"/>
                </a:cubicBezTo>
                <a:cubicBezTo>
                  <a:pt x="218946" y="1243070"/>
                  <a:pt x="223623" y="1237361"/>
                  <a:pt x="225241" y="1231336"/>
                </a:cubicBezTo>
                <a:cubicBezTo>
                  <a:pt x="228028" y="1231336"/>
                  <a:pt x="229423" y="1229897"/>
                  <a:pt x="229423" y="1227020"/>
                </a:cubicBezTo>
                <a:close/>
                <a:moveTo>
                  <a:pt x="6664522" y="1226549"/>
                </a:moveTo>
                <a:lnTo>
                  <a:pt x="6667759" y="1226549"/>
                </a:lnTo>
                <a:lnTo>
                  <a:pt x="6674368" y="1232079"/>
                </a:lnTo>
                <a:lnTo>
                  <a:pt x="6677740" y="1232079"/>
                </a:lnTo>
                <a:cubicBezTo>
                  <a:pt x="6678100" y="1229111"/>
                  <a:pt x="6679179" y="1227628"/>
                  <a:pt x="6680977" y="1227628"/>
                </a:cubicBezTo>
                <a:lnTo>
                  <a:pt x="6682191" y="1227628"/>
                </a:lnTo>
                <a:cubicBezTo>
                  <a:pt x="6684169" y="1229876"/>
                  <a:pt x="6689654" y="1231719"/>
                  <a:pt x="6698646" y="1233158"/>
                </a:cubicBezTo>
                <a:lnTo>
                  <a:pt x="6699725" y="1236530"/>
                </a:lnTo>
                <a:lnTo>
                  <a:pt x="6705254" y="1235315"/>
                </a:lnTo>
                <a:lnTo>
                  <a:pt x="6707412" y="1235315"/>
                </a:lnTo>
                <a:lnTo>
                  <a:pt x="6709705" y="1237608"/>
                </a:lnTo>
                <a:lnTo>
                  <a:pt x="6709705" y="1238687"/>
                </a:lnTo>
                <a:lnTo>
                  <a:pt x="6705254" y="1238687"/>
                </a:lnTo>
                <a:lnTo>
                  <a:pt x="6705254" y="1239767"/>
                </a:lnTo>
                <a:lnTo>
                  <a:pt x="6709705" y="1239767"/>
                </a:lnTo>
                <a:lnTo>
                  <a:pt x="6710784" y="1238687"/>
                </a:lnTo>
                <a:lnTo>
                  <a:pt x="6711863" y="1239767"/>
                </a:lnTo>
                <a:lnTo>
                  <a:pt x="6711863" y="1240846"/>
                </a:lnTo>
                <a:cubicBezTo>
                  <a:pt x="6707637" y="1246780"/>
                  <a:pt x="6704715" y="1249747"/>
                  <a:pt x="6703096" y="1249747"/>
                </a:cubicBezTo>
                <a:lnTo>
                  <a:pt x="6703096" y="1251905"/>
                </a:lnTo>
                <a:lnTo>
                  <a:pt x="6704175" y="1250826"/>
                </a:lnTo>
                <a:lnTo>
                  <a:pt x="6705254" y="1250826"/>
                </a:lnTo>
                <a:lnTo>
                  <a:pt x="6706333" y="1251905"/>
                </a:lnTo>
                <a:lnTo>
                  <a:pt x="6706333" y="1252984"/>
                </a:lnTo>
                <a:lnTo>
                  <a:pt x="6705254" y="1252984"/>
                </a:lnTo>
                <a:lnTo>
                  <a:pt x="6699725" y="1251905"/>
                </a:lnTo>
                <a:cubicBezTo>
                  <a:pt x="6699725" y="1253703"/>
                  <a:pt x="6698646" y="1255547"/>
                  <a:pt x="6696488" y="1257435"/>
                </a:cubicBezTo>
                <a:lnTo>
                  <a:pt x="6696488" y="1258514"/>
                </a:lnTo>
                <a:lnTo>
                  <a:pt x="6697567" y="1258514"/>
                </a:lnTo>
                <a:cubicBezTo>
                  <a:pt x="6700174" y="1255547"/>
                  <a:pt x="6702737" y="1254063"/>
                  <a:pt x="6705254" y="1254063"/>
                </a:cubicBezTo>
                <a:lnTo>
                  <a:pt x="6707412" y="1260672"/>
                </a:lnTo>
                <a:lnTo>
                  <a:pt x="6703096" y="1271732"/>
                </a:lnTo>
                <a:lnTo>
                  <a:pt x="6704175" y="1279419"/>
                </a:lnTo>
                <a:lnTo>
                  <a:pt x="6699725" y="1287107"/>
                </a:lnTo>
                <a:lnTo>
                  <a:pt x="6708626" y="1315836"/>
                </a:lnTo>
                <a:lnTo>
                  <a:pt x="6708626" y="1316915"/>
                </a:lnTo>
                <a:lnTo>
                  <a:pt x="6704175" y="1327974"/>
                </a:lnTo>
                <a:lnTo>
                  <a:pt x="6705254" y="1329053"/>
                </a:lnTo>
                <a:lnTo>
                  <a:pt x="6709705" y="1326761"/>
                </a:lnTo>
                <a:lnTo>
                  <a:pt x="6727374" y="1327974"/>
                </a:lnTo>
                <a:lnTo>
                  <a:pt x="6735062" y="1325682"/>
                </a:lnTo>
                <a:lnTo>
                  <a:pt x="6735062" y="1269574"/>
                </a:lnTo>
                <a:cubicBezTo>
                  <a:pt x="6735062" y="1268045"/>
                  <a:pt x="6736905" y="1267281"/>
                  <a:pt x="6740592" y="1267281"/>
                </a:cubicBezTo>
                <a:lnTo>
                  <a:pt x="6741671" y="1266202"/>
                </a:lnTo>
                <a:lnTo>
                  <a:pt x="6741671" y="1265123"/>
                </a:lnTo>
                <a:cubicBezTo>
                  <a:pt x="6736546" y="1261436"/>
                  <a:pt x="6733983" y="1255906"/>
                  <a:pt x="6733983" y="1248533"/>
                </a:cubicBezTo>
                <a:lnTo>
                  <a:pt x="6733983" y="1247455"/>
                </a:lnTo>
                <a:lnTo>
                  <a:pt x="6736141" y="1245296"/>
                </a:lnTo>
                <a:lnTo>
                  <a:pt x="6753810" y="1245296"/>
                </a:lnTo>
                <a:lnTo>
                  <a:pt x="6769185" y="1246375"/>
                </a:lnTo>
                <a:lnTo>
                  <a:pt x="6775794" y="1244217"/>
                </a:lnTo>
                <a:cubicBezTo>
                  <a:pt x="6778762" y="1246375"/>
                  <a:pt x="6782089" y="1247455"/>
                  <a:pt x="6785775" y="1247455"/>
                </a:cubicBezTo>
                <a:cubicBezTo>
                  <a:pt x="6793778" y="1251141"/>
                  <a:pt x="6797779" y="1255547"/>
                  <a:pt x="6797779" y="1260672"/>
                </a:cubicBezTo>
                <a:lnTo>
                  <a:pt x="6791170" y="1266202"/>
                </a:lnTo>
                <a:lnTo>
                  <a:pt x="6790091" y="1266202"/>
                </a:lnTo>
                <a:cubicBezTo>
                  <a:pt x="6784247" y="1266202"/>
                  <a:pt x="6781324" y="1264718"/>
                  <a:pt x="6781324" y="1261751"/>
                </a:cubicBezTo>
                <a:lnTo>
                  <a:pt x="6777952" y="1261751"/>
                </a:lnTo>
                <a:lnTo>
                  <a:pt x="6777952" y="1266202"/>
                </a:lnTo>
                <a:cubicBezTo>
                  <a:pt x="6781639" y="1270068"/>
                  <a:pt x="6783482" y="1273395"/>
                  <a:pt x="6783482" y="1276183"/>
                </a:cubicBezTo>
                <a:lnTo>
                  <a:pt x="6783482" y="1287107"/>
                </a:lnTo>
                <a:lnTo>
                  <a:pt x="6781324" y="1296009"/>
                </a:lnTo>
                <a:lnTo>
                  <a:pt x="6783482" y="1300325"/>
                </a:lnTo>
                <a:lnTo>
                  <a:pt x="6781324" y="1306934"/>
                </a:lnTo>
                <a:lnTo>
                  <a:pt x="6783482" y="1309227"/>
                </a:lnTo>
                <a:lnTo>
                  <a:pt x="6783482" y="1315836"/>
                </a:lnTo>
                <a:lnTo>
                  <a:pt x="6781324" y="1333504"/>
                </a:lnTo>
                <a:lnTo>
                  <a:pt x="6781324" y="1344429"/>
                </a:lnTo>
                <a:cubicBezTo>
                  <a:pt x="6781324" y="1348115"/>
                  <a:pt x="6773232" y="1350678"/>
                  <a:pt x="6757047" y="1352117"/>
                </a:cubicBezTo>
                <a:lnTo>
                  <a:pt x="6750438" y="1352117"/>
                </a:lnTo>
                <a:cubicBezTo>
                  <a:pt x="6741087" y="1350858"/>
                  <a:pt x="6735197" y="1349060"/>
                  <a:pt x="6732769" y="1346722"/>
                </a:cubicBezTo>
                <a:lnTo>
                  <a:pt x="6733983" y="1341192"/>
                </a:lnTo>
                <a:lnTo>
                  <a:pt x="6733983" y="1338899"/>
                </a:lnTo>
                <a:lnTo>
                  <a:pt x="6729532" y="1337820"/>
                </a:lnTo>
                <a:lnTo>
                  <a:pt x="6728453" y="1338899"/>
                </a:lnTo>
                <a:lnTo>
                  <a:pt x="6703096" y="1338899"/>
                </a:lnTo>
                <a:lnTo>
                  <a:pt x="6706333" y="1343350"/>
                </a:lnTo>
                <a:lnTo>
                  <a:pt x="6704175" y="1352117"/>
                </a:lnTo>
                <a:lnTo>
                  <a:pt x="6704175" y="1353331"/>
                </a:lnTo>
                <a:lnTo>
                  <a:pt x="6708626" y="1367627"/>
                </a:lnTo>
                <a:cubicBezTo>
                  <a:pt x="6706379" y="1368347"/>
                  <a:pt x="6705254" y="1370550"/>
                  <a:pt x="6705254" y="1374237"/>
                </a:cubicBezTo>
                <a:lnTo>
                  <a:pt x="6705254" y="1387454"/>
                </a:lnTo>
                <a:lnTo>
                  <a:pt x="6706333" y="1409439"/>
                </a:lnTo>
                <a:lnTo>
                  <a:pt x="6705254" y="1410518"/>
                </a:lnTo>
                <a:lnTo>
                  <a:pt x="6704175" y="1410518"/>
                </a:lnTo>
                <a:lnTo>
                  <a:pt x="6705254" y="1413890"/>
                </a:lnTo>
                <a:lnTo>
                  <a:pt x="6704175" y="1442483"/>
                </a:lnTo>
                <a:lnTo>
                  <a:pt x="6704175" y="1448013"/>
                </a:lnTo>
                <a:lnTo>
                  <a:pt x="6703096" y="1453543"/>
                </a:lnTo>
                <a:lnTo>
                  <a:pt x="6722923" y="1459073"/>
                </a:lnTo>
                <a:cubicBezTo>
                  <a:pt x="6730836" y="1454846"/>
                  <a:pt x="6739288" y="1452643"/>
                  <a:pt x="6748280" y="1452464"/>
                </a:cubicBezTo>
                <a:lnTo>
                  <a:pt x="6748280" y="1435874"/>
                </a:lnTo>
                <a:cubicBezTo>
                  <a:pt x="6750438" y="1433177"/>
                  <a:pt x="6751517" y="1430614"/>
                  <a:pt x="6751517" y="1428186"/>
                </a:cubicBezTo>
                <a:lnTo>
                  <a:pt x="6748280" y="1391905"/>
                </a:lnTo>
                <a:lnTo>
                  <a:pt x="6751517" y="1388533"/>
                </a:lnTo>
                <a:lnTo>
                  <a:pt x="6748280" y="1364256"/>
                </a:lnTo>
                <a:lnTo>
                  <a:pt x="6754889" y="1361019"/>
                </a:lnTo>
                <a:lnTo>
                  <a:pt x="6757047" y="1367627"/>
                </a:lnTo>
                <a:lnTo>
                  <a:pt x="6758126" y="1367627"/>
                </a:lnTo>
                <a:lnTo>
                  <a:pt x="6759205" y="1362098"/>
                </a:lnTo>
                <a:lnTo>
                  <a:pt x="6779166" y="1365335"/>
                </a:lnTo>
                <a:lnTo>
                  <a:pt x="6785775" y="1364256"/>
                </a:lnTo>
                <a:lnTo>
                  <a:pt x="6790091" y="1364256"/>
                </a:lnTo>
                <a:cubicBezTo>
                  <a:pt x="6791620" y="1364256"/>
                  <a:pt x="6792384" y="1366099"/>
                  <a:pt x="6792384" y="1369786"/>
                </a:cubicBezTo>
                <a:lnTo>
                  <a:pt x="6793463" y="1370865"/>
                </a:lnTo>
                <a:lnTo>
                  <a:pt x="6794542" y="1370865"/>
                </a:lnTo>
                <a:lnTo>
                  <a:pt x="6803309" y="1368707"/>
                </a:lnTo>
                <a:cubicBezTo>
                  <a:pt x="6807715" y="1369066"/>
                  <a:pt x="6809918" y="1370145"/>
                  <a:pt x="6809918" y="1371944"/>
                </a:cubicBezTo>
                <a:cubicBezTo>
                  <a:pt x="6801106" y="1381025"/>
                  <a:pt x="6796700" y="1389882"/>
                  <a:pt x="6796700" y="1398514"/>
                </a:cubicBezTo>
                <a:lnTo>
                  <a:pt x="6796700" y="1420499"/>
                </a:lnTo>
                <a:lnTo>
                  <a:pt x="6793463" y="1432637"/>
                </a:lnTo>
                <a:cubicBezTo>
                  <a:pt x="6796340" y="1432637"/>
                  <a:pt x="6797779" y="1435559"/>
                  <a:pt x="6797779" y="1441404"/>
                </a:cubicBezTo>
                <a:lnTo>
                  <a:pt x="6797779" y="1443697"/>
                </a:lnTo>
                <a:cubicBezTo>
                  <a:pt x="6797779" y="1446035"/>
                  <a:pt x="6796700" y="1448597"/>
                  <a:pt x="6794542" y="1451385"/>
                </a:cubicBezTo>
                <a:cubicBezTo>
                  <a:pt x="6795441" y="1458668"/>
                  <a:pt x="6796925" y="1462309"/>
                  <a:pt x="6798993" y="1462309"/>
                </a:cubicBezTo>
                <a:cubicBezTo>
                  <a:pt x="6798993" y="1474808"/>
                  <a:pt x="6793463" y="1481057"/>
                  <a:pt x="6782403" y="1481057"/>
                </a:cubicBezTo>
                <a:lnTo>
                  <a:pt x="6764735" y="1483350"/>
                </a:lnTo>
                <a:cubicBezTo>
                  <a:pt x="6755203" y="1478584"/>
                  <a:pt x="6750438" y="1473055"/>
                  <a:pt x="6750438" y="1466761"/>
                </a:cubicBezTo>
                <a:lnTo>
                  <a:pt x="6749359" y="1465682"/>
                </a:lnTo>
                <a:lnTo>
                  <a:pt x="6747201" y="1465682"/>
                </a:lnTo>
                <a:cubicBezTo>
                  <a:pt x="6735601" y="1465682"/>
                  <a:pt x="6727869" y="1466401"/>
                  <a:pt x="6724002" y="1467839"/>
                </a:cubicBezTo>
                <a:lnTo>
                  <a:pt x="6714021" y="1464602"/>
                </a:lnTo>
                <a:lnTo>
                  <a:pt x="6707412" y="1466761"/>
                </a:lnTo>
                <a:lnTo>
                  <a:pt x="6706333" y="1465682"/>
                </a:lnTo>
                <a:lnTo>
                  <a:pt x="6705254" y="1465682"/>
                </a:lnTo>
                <a:lnTo>
                  <a:pt x="6698646" y="1466761"/>
                </a:lnTo>
                <a:lnTo>
                  <a:pt x="6694195" y="1464602"/>
                </a:lnTo>
                <a:lnTo>
                  <a:pt x="6693116" y="1465682"/>
                </a:lnTo>
                <a:lnTo>
                  <a:pt x="6692037" y="1465682"/>
                </a:lnTo>
                <a:lnTo>
                  <a:pt x="6685428" y="1464602"/>
                </a:lnTo>
                <a:lnTo>
                  <a:pt x="6672210" y="1467839"/>
                </a:lnTo>
                <a:lnTo>
                  <a:pt x="6667759" y="1467839"/>
                </a:lnTo>
                <a:cubicBezTo>
                  <a:pt x="6661195" y="1461995"/>
                  <a:pt x="6656430" y="1459073"/>
                  <a:pt x="6653462" y="1459073"/>
                </a:cubicBezTo>
                <a:lnTo>
                  <a:pt x="6646853" y="1464602"/>
                </a:lnTo>
                <a:lnTo>
                  <a:pt x="6634715" y="1464602"/>
                </a:lnTo>
                <a:lnTo>
                  <a:pt x="6624869" y="1463524"/>
                </a:lnTo>
                <a:lnTo>
                  <a:pt x="6611651" y="1466761"/>
                </a:lnTo>
                <a:cubicBezTo>
                  <a:pt x="6610302" y="1474853"/>
                  <a:pt x="6607335" y="1478899"/>
                  <a:pt x="6602749" y="1478899"/>
                </a:cubicBezTo>
                <a:lnTo>
                  <a:pt x="6592903" y="1482137"/>
                </a:lnTo>
                <a:lnTo>
                  <a:pt x="6585215" y="1479979"/>
                </a:lnTo>
                <a:lnTo>
                  <a:pt x="6573076" y="1485508"/>
                </a:lnTo>
                <a:lnTo>
                  <a:pt x="6569705" y="1485508"/>
                </a:lnTo>
                <a:cubicBezTo>
                  <a:pt x="6566827" y="1484609"/>
                  <a:pt x="6565389" y="1481282"/>
                  <a:pt x="6565389" y="1475528"/>
                </a:cubicBezTo>
                <a:lnTo>
                  <a:pt x="6565389" y="1473370"/>
                </a:lnTo>
                <a:lnTo>
                  <a:pt x="6567547" y="1471211"/>
                </a:lnTo>
                <a:lnTo>
                  <a:pt x="6564175" y="1454622"/>
                </a:lnTo>
                <a:lnTo>
                  <a:pt x="6571997" y="1453543"/>
                </a:lnTo>
                <a:lnTo>
                  <a:pt x="6571997" y="1452464"/>
                </a:lnTo>
                <a:cubicBezTo>
                  <a:pt x="6565344" y="1451924"/>
                  <a:pt x="6562017" y="1450800"/>
                  <a:pt x="6562017" y="1449092"/>
                </a:cubicBezTo>
                <a:lnTo>
                  <a:pt x="6571997" y="1448013"/>
                </a:lnTo>
                <a:lnTo>
                  <a:pt x="6571997" y="1446934"/>
                </a:lnTo>
                <a:lnTo>
                  <a:pt x="6564175" y="1445855"/>
                </a:lnTo>
                <a:lnTo>
                  <a:pt x="6563096" y="1446934"/>
                </a:lnTo>
                <a:lnTo>
                  <a:pt x="6562017" y="1445855"/>
                </a:lnTo>
                <a:lnTo>
                  <a:pt x="6562017" y="1444776"/>
                </a:lnTo>
                <a:lnTo>
                  <a:pt x="6563096" y="1443697"/>
                </a:lnTo>
                <a:lnTo>
                  <a:pt x="6562017" y="1442483"/>
                </a:lnTo>
                <a:cubicBezTo>
                  <a:pt x="6562736" y="1435200"/>
                  <a:pt x="6563860" y="1430794"/>
                  <a:pt x="6565389" y="1429265"/>
                </a:cubicBezTo>
                <a:lnTo>
                  <a:pt x="6565389" y="1419420"/>
                </a:lnTo>
                <a:lnTo>
                  <a:pt x="6562017" y="1394063"/>
                </a:lnTo>
                <a:lnTo>
                  <a:pt x="6565389" y="1385296"/>
                </a:lnTo>
                <a:lnTo>
                  <a:pt x="6565389" y="1379767"/>
                </a:lnTo>
                <a:lnTo>
                  <a:pt x="6563096" y="1363177"/>
                </a:lnTo>
                <a:lnTo>
                  <a:pt x="6569705" y="1361019"/>
                </a:lnTo>
                <a:lnTo>
                  <a:pt x="6575234" y="1363177"/>
                </a:lnTo>
                <a:lnTo>
                  <a:pt x="6581843" y="1362098"/>
                </a:lnTo>
                <a:lnTo>
                  <a:pt x="6584001" y="1367627"/>
                </a:lnTo>
                <a:lnTo>
                  <a:pt x="6585215" y="1367627"/>
                </a:lnTo>
                <a:cubicBezTo>
                  <a:pt x="6587373" y="1367627"/>
                  <a:pt x="6590655" y="1366144"/>
                  <a:pt x="6595061" y="1363177"/>
                </a:cubicBezTo>
                <a:cubicBezTo>
                  <a:pt x="6608818" y="1365784"/>
                  <a:pt x="6617271" y="1369831"/>
                  <a:pt x="6620418" y="1375315"/>
                </a:cubicBezTo>
                <a:lnTo>
                  <a:pt x="6611651" y="1377474"/>
                </a:lnTo>
                <a:lnTo>
                  <a:pt x="6612730" y="1385296"/>
                </a:lnTo>
                <a:lnTo>
                  <a:pt x="6612730" y="1390691"/>
                </a:lnTo>
                <a:cubicBezTo>
                  <a:pt x="6612730" y="1392220"/>
                  <a:pt x="6610527" y="1393344"/>
                  <a:pt x="6606121" y="1394063"/>
                </a:cubicBezTo>
                <a:lnTo>
                  <a:pt x="6614888" y="1412811"/>
                </a:lnTo>
                <a:lnTo>
                  <a:pt x="6613809" y="1417127"/>
                </a:lnTo>
                <a:lnTo>
                  <a:pt x="6615967" y="1419420"/>
                </a:lnTo>
                <a:lnTo>
                  <a:pt x="6615967" y="1433716"/>
                </a:lnTo>
                <a:lnTo>
                  <a:pt x="6608279" y="1452464"/>
                </a:lnTo>
                <a:lnTo>
                  <a:pt x="6621497" y="1455701"/>
                </a:lnTo>
                <a:lnTo>
                  <a:pt x="6635794" y="1454622"/>
                </a:lnTo>
                <a:lnTo>
                  <a:pt x="6639165" y="1454622"/>
                </a:lnTo>
                <a:lnTo>
                  <a:pt x="6645774" y="1455701"/>
                </a:lnTo>
                <a:lnTo>
                  <a:pt x="6646853" y="1454622"/>
                </a:lnTo>
                <a:lnTo>
                  <a:pt x="6647932" y="1454622"/>
                </a:lnTo>
                <a:lnTo>
                  <a:pt x="6652383" y="1455701"/>
                </a:lnTo>
                <a:cubicBezTo>
                  <a:pt x="6656070" y="1455161"/>
                  <a:pt x="6657913" y="1454082"/>
                  <a:pt x="6657913" y="1452464"/>
                </a:cubicBezTo>
                <a:lnTo>
                  <a:pt x="6655620" y="1443697"/>
                </a:lnTo>
                <a:lnTo>
                  <a:pt x="6655620" y="1437088"/>
                </a:lnTo>
                <a:lnTo>
                  <a:pt x="6656834" y="1413890"/>
                </a:lnTo>
                <a:lnTo>
                  <a:pt x="6655620" y="1396221"/>
                </a:lnTo>
                <a:cubicBezTo>
                  <a:pt x="6658048" y="1394063"/>
                  <a:pt x="6660251" y="1392984"/>
                  <a:pt x="6662229" y="1392984"/>
                </a:cubicBezTo>
                <a:lnTo>
                  <a:pt x="6662229" y="1391905"/>
                </a:lnTo>
                <a:cubicBezTo>
                  <a:pt x="6657823" y="1391905"/>
                  <a:pt x="6655620" y="1390062"/>
                  <a:pt x="6655620" y="1386375"/>
                </a:cubicBezTo>
                <a:lnTo>
                  <a:pt x="6660071" y="1379767"/>
                </a:lnTo>
                <a:lnTo>
                  <a:pt x="6654541" y="1373158"/>
                </a:lnTo>
                <a:lnTo>
                  <a:pt x="6658992" y="1355489"/>
                </a:lnTo>
                <a:lnTo>
                  <a:pt x="6657913" y="1343350"/>
                </a:lnTo>
                <a:lnTo>
                  <a:pt x="6658992" y="1340113"/>
                </a:lnTo>
                <a:lnTo>
                  <a:pt x="6656834" y="1333504"/>
                </a:lnTo>
                <a:lnTo>
                  <a:pt x="6656834" y="1331211"/>
                </a:lnTo>
                <a:lnTo>
                  <a:pt x="6658992" y="1327974"/>
                </a:lnTo>
                <a:lnTo>
                  <a:pt x="6657913" y="1323524"/>
                </a:lnTo>
                <a:lnTo>
                  <a:pt x="6658992" y="1314757"/>
                </a:lnTo>
                <a:lnTo>
                  <a:pt x="6654541" y="1286028"/>
                </a:lnTo>
                <a:cubicBezTo>
                  <a:pt x="6654541" y="1282701"/>
                  <a:pt x="6657104" y="1278295"/>
                  <a:pt x="6662229" y="1272810"/>
                </a:cubicBezTo>
                <a:cubicBezTo>
                  <a:pt x="6660431" y="1272810"/>
                  <a:pt x="6658633" y="1264718"/>
                  <a:pt x="6656834" y="1248533"/>
                </a:cubicBezTo>
                <a:lnTo>
                  <a:pt x="6657913" y="1244217"/>
                </a:lnTo>
                <a:lnTo>
                  <a:pt x="6653462" y="1240846"/>
                </a:lnTo>
                <a:lnTo>
                  <a:pt x="6654541" y="1236530"/>
                </a:lnTo>
                <a:lnTo>
                  <a:pt x="6653462" y="1232079"/>
                </a:lnTo>
                <a:lnTo>
                  <a:pt x="6653462" y="1229921"/>
                </a:lnTo>
                <a:lnTo>
                  <a:pt x="6656834" y="1229921"/>
                </a:lnTo>
                <a:lnTo>
                  <a:pt x="6657913" y="1230999"/>
                </a:lnTo>
                <a:close/>
                <a:moveTo>
                  <a:pt x="558101" y="1226411"/>
                </a:moveTo>
                <a:lnTo>
                  <a:pt x="560124" y="1226411"/>
                </a:lnTo>
                <a:cubicBezTo>
                  <a:pt x="568576" y="1229198"/>
                  <a:pt x="574915" y="1230592"/>
                  <a:pt x="579141" y="1230592"/>
                </a:cubicBezTo>
                <a:lnTo>
                  <a:pt x="582243" y="1230592"/>
                </a:lnTo>
                <a:lnTo>
                  <a:pt x="590740" y="1228569"/>
                </a:lnTo>
                <a:lnTo>
                  <a:pt x="592764" y="1228569"/>
                </a:lnTo>
                <a:cubicBezTo>
                  <a:pt x="601935" y="1231356"/>
                  <a:pt x="609308" y="1232750"/>
                  <a:pt x="614883" y="1232750"/>
                </a:cubicBezTo>
                <a:lnTo>
                  <a:pt x="619064" y="1231671"/>
                </a:lnTo>
                <a:lnTo>
                  <a:pt x="621222" y="1234773"/>
                </a:lnTo>
                <a:cubicBezTo>
                  <a:pt x="621222" y="1240618"/>
                  <a:pt x="618075" y="1244485"/>
                  <a:pt x="611781" y="1246373"/>
                </a:cubicBezTo>
                <a:lnTo>
                  <a:pt x="612860" y="1253791"/>
                </a:lnTo>
                <a:lnTo>
                  <a:pt x="611781" y="1257972"/>
                </a:lnTo>
                <a:lnTo>
                  <a:pt x="624460" y="1256893"/>
                </a:lnTo>
                <a:lnTo>
                  <a:pt x="627562" y="1256893"/>
                </a:lnTo>
                <a:cubicBezTo>
                  <a:pt x="629809" y="1256893"/>
                  <a:pt x="632282" y="1257972"/>
                  <a:pt x="634980" y="1260130"/>
                </a:cubicBezTo>
                <a:lnTo>
                  <a:pt x="635924" y="1260130"/>
                </a:lnTo>
                <a:cubicBezTo>
                  <a:pt x="636643" y="1258691"/>
                  <a:pt x="644376" y="1257297"/>
                  <a:pt x="659123" y="1255949"/>
                </a:cubicBezTo>
                <a:lnTo>
                  <a:pt x="659123" y="1247451"/>
                </a:lnTo>
                <a:cubicBezTo>
                  <a:pt x="659123" y="1242416"/>
                  <a:pt x="656696" y="1236437"/>
                  <a:pt x="651840" y="1229513"/>
                </a:cubicBezTo>
                <a:lnTo>
                  <a:pt x="651840" y="1228569"/>
                </a:lnTo>
                <a:cubicBezTo>
                  <a:pt x="651840" y="1227130"/>
                  <a:pt x="652873" y="1226411"/>
                  <a:pt x="654942" y="1226411"/>
                </a:cubicBezTo>
                <a:lnTo>
                  <a:pt x="660202" y="1227490"/>
                </a:lnTo>
                <a:lnTo>
                  <a:pt x="665461" y="1226411"/>
                </a:lnTo>
                <a:lnTo>
                  <a:pt x="678141" y="1229513"/>
                </a:lnTo>
                <a:lnTo>
                  <a:pt x="681243" y="1227490"/>
                </a:lnTo>
                <a:lnTo>
                  <a:pt x="693921" y="1228569"/>
                </a:lnTo>
                <a:lnTo>
                  <a:pt x="710780" y="1228569"/>
                </a:lnTo>
                <a:cubicBezTo>
                  <a:pt x="719232" y="1229558"/>
                  <a:pt x="723458" y="1233425"/>
                  <a:pt x="723458" y="1240168"/>
                </a:cubicBezTo>
                <a:cubicBezTo>
                  <a:pt x="723458" y="1244304"/>
                  <a:pt x="720626" y="1246373"/>
                  <a:pt x="714961" y="1246373"/>
                </a:cubicBezTo>
                <a:cubicBezTo>
                  <a:pt x="712713" y="1246373"/>
                  <a:pt x="710240" y="1249565"/>
                  <a:pt x="707544" y="1255949"/>
                </a:cubicBezTo>
                <a:lnTo>
                  <a:pt x="710780" y="1256893"/>
                </a:lnTo>
                <a:cubicBezTo>
                  <a:pt x="722739" y="1253386"/>
                  <a:pt x="728718" y="1248845"/>
                  <a:pt x="728718" y="1243270"/>
                </a:cubicBezTo>
                <a:lnTo>
                  <a:pt x="734922" y="1240168"/>
                </a:lnTo>
                <a:lnTo>
                  <a:pt x="734922" y="1236931"/>
                </a:lnTo>
                <a:cubicBezTo>
                  <a:pt x="735462" y="1232705"/>
                  <a:pt x="736541" y="1230592"/>
                  <a:pt x="738159" y="1230592"/>
                </a:cubicBezTo>
                <a:lnTo>
                  <a:pt x="741262" y="1230592"/>
                </a:lnTo>
                <a:cubicBezTo>
                  <a:pt x="744768" y="1234998"/>
                  <a:pt x="751782" y="1240978"/>
                  <a:pt x="762302" y="1248531"/>
                </a:cubicBezTo>
                <a:lnTo>
                  <a:pt x="767562" y="1255949"/>
                </a:lnTo>
                <a:lnTo>
                  <a:pt x="767562" y="1262153"/>
                </a:lnTo>
                <a:cubicBezTo>
                  <a:pt x="767562" y="1263591"/>
                  <a:pt x="764775" y="1264311"/>
                  <a:pt x="759200" y="1264311"/>
                </a:cubicBezTo>
                <a:lnTo>
                  <a:pt x="757042" y="1266469"/>
                </a:lnTo>
                <a:lnTo>
                  <a:pt x="734922" y="1266469"/>
                </a:lnTo>
                <a:cubicBezTo>
                  <a:pt x="732315" y="1266469"/>
                  <a:pt x="728809" y="1267863"/>
                  <a:pt x="724402" y="1270650"/>
                </a:cubicBezTo>
                <a:lnTo>
                  <a:pt x="721300" y="1270650"/>
                </a:lnTo>
                <a:lnTo>
                  <a:pt x="713882" y="1269571"/>
                </a:lnTo>
                <a:lnTo>
                  <a:pt x="710780" y="1278068"/>
                </a:lnTo>
                <a:lnTo>
                  <a:pt x="712803" y="1281171"/>
                </a:lnTo>
                <a:cubicBezTo>
                  <a:pt x="710735" y="1289622"/>
                  <a:pt x="706913" y="1293849"/>
                  <a:pt x="701338" y="1293849"/>
                </a:cubicBezTo>
                <a:lnTo>
                  <a:pt x="696078" y="1292770"/>
                </a:lnTo>
                <a:lnTo>
                  <a:pt x="688661" y="1299109"/>
                </a:lnTo>
                <a:cubicBezTo>
                  <a:pt x="685872" y="1299109"/>
                  <a:pt x="680972" y="1296636"/>
                  <a:pt x="673960" y="1291691"/>
                </a:cubicBezTo>
                <a:lnTo>
                  <a:pt x="662360" y="1292770"/>
                </a:lnTo>
                <a:lnTo>
                  <a:pt x="660202" y="1290612"/>
                </a:lnTo>
                <a:lnTo>
                  <a:pt x="660202" y="1288588"/>
                </a:lnTo>
                <a:cubicBezTo>
                  <a:pt x="662989" y="1285621"/>
                  <a:pt x="664382" y="1282789"/>
                  <a:pt x="664382" y="1280091"/>
                </a:cubicBezTo>
                <a:cubicBezTo>
                  <a:pt x="663035" y="1280091"/>
                  <a:pt x="662360" y="1277978"/>
                  <a:pt x="662360" y="1273752"/>
                </a:cubicBezTo>
                <a:cubicBezTo>
                  <a:pt x="662360" y="1269616"/>
                  <a:pt x="657100" y="1267548"/>
                  <a:pt x="646580" y="1267548"/>
                </a:cubicBezTo>
                <a:lnTo>
                  <a:pt x="641185" y="1263232"/>
                </a:lnTo>
                <a:lnTo>
                  <a:pt x="638082" y="1263232"/>
                </a:lnTo>
                <a:cubicBezTo>
                  <a:pt x="635834" y="1263232"/>
                  <a:pt x="633361" y="1264311"/>
                  <a:pt x="630664" y="1266469"/>
                </a:cubicBezTo>
                <a:lnTo>
                  <a:pt x="613804" y="1266469"/>
                </a:lnTo>
                <a:lnTo>
                  <a:pt x="610702" y="1269571"/>
                </a:lnTo>
                <a:lnTo>
                  <a:pt x="610702" y="1271729"/>
                </a:lnTo>
                <a:lnTo>
                  <a:pt x="611781" y="1279013"/>
                </a:lnTo>
                <a:lnTo>
                  <a:pt x="608544" y="1281171"/>
                </a:lnTo>
                <a:cubicBezTo>
                  <a:pt x="608544" y="1277664"/>
                  <a:pt x="607870" y="1275911"/>
                  <a:pt x="606521" y="1275911"/>
                </a:cubicBezTo>
                <a:lnTo>
                  <a:pt x="605442" y="1275911"/>
                </a:lnTo>
                <a:cubicBezTo>
                  <a:pt x="604003" y="1275911"/>
                  <a:pt x="602969" y="1278698"/>
                  <a:pt x="602340" y="1284273"/>
                </a:cubicBezTo>
                <a:lnTo>
                  <a:pt x="596945" y="1285352"/>
                </a:lnTo>
                <a:cubicBezTo>
                  <a:pt x="594876" y="1284992"/>
                  <a:pt x="592449" y="1283238"/>
                  <a:pt x="589661" y="1280091"/>
                </a:cubicBezTo>
                <a:cubicBezTo>
                  <a:pt x="583997" y="1285037"/>
                  <a:pt x="579411" y="1287510"/>
                  <a:pt x="575905" y="1287510"/>
                </a:cubicBezTo>
                <a:lnTo>
                  <a:pt x="575905" y="1288588"/>
                </a:lnTo>
                <a:cubicBezTo>
                  <a:pt x="588224" y="1292815"/>
                  <a:pt x="596675" y="1294927"/>
                  <a:pt x="601262" y="1294927"/>
                </a:cubicBezTo>
                <a:lnTo>
                  <a:pt x="603284" y="1300188"/>
                </a:lnTo>
                <a:lnTo>
                  <a:pt x="608544" y="1296951"/>
                </a:lnTo>
                <a:lnTo>
                  <a:pt x="620143" y="1300188"/>
                </a:lnTo>
                <a:lnTo>
                  <a:pt x="621222" y="1304369"/>
                </a:lnTo>
                <a:cubicBezTo>
                  <a:pt x="615828" y="1309585"/>
                  <a:pt x="610926" y="1312731"/>
                  <a:pt x="606521" y="1313810"/>
                </a:cubicBezTo>
                <a:lnTo>
                  <a:pt x="606521" y="1314889"/>
                </a:lnTo>
                <a:cubicBezTo>
                  <a:pt x="606521" y="1316418"/>
                  <a:pt x="609308" y="1317452"/>
                  <a:pt x="614883" y="1317992"/>
                </a:cubicBezTo>
                <a:cubicBezTo>
                  <a:pt x="615962" y="1314485"/>
                  <a:pt x="618435" y="1312731"/>
                  <a:pt x="622301" y="1312731"/>
                </a:cubicBezTo>
                <a:lnTo>
                  <a:pt x="625404" y="1312731"/>
                </a:lnTo>
                <a:lnTo>
                  <a:pt x="640240" y="1317047"/>
                </a:lnTo>
                <a:lnTo>
                  <a:pt x="644421" y="1314889"/>
                </a:lnTo>
                <a:lnTo>
                  <a:pt x="648603" y="1315968"/>
                </a:lnTo>
                <a:lnTo>
                  <a:pt x="649682" y="1314889"/>
                </a:lnTo>
                <a:lnTo>
                  <a:pt x="654942" y="1315968"/>
                </a:lnTo>
                <a:lnTo>
                  <a:pt x="665461" y="1315968"/>
                </a:lnTo>
                <a:lnTo>
                  <a:pt x="672881" y="1312731"/>
                </a:lnTo>
                <a:lnTo>
                  <a:pt x="680164" y="1317992"/>
                </a:lnTo>
                <a:lnTo>
                  <a:pt x="684480" y="1317992"/>
                </a:lnTo>
                <a:cubicBezTo>
                  <a:pt x="697067" y="1315204"/>
                  <a:pt x="703363" y="1311023"/>
                  <a:pt x="703363" y="1305448"/>
                </a:cubicBezTo>
                <a:cubicBezTo>
                  <a:pt x="712713" y="1297715"/>
                  <a:pt x="718693" y="1293849"/>
                  <a:pt x="721300" y="1293849"/>
                </a:cubicBezTo>
                <a:lnTo>
                  <a:pt x="740183" y="1306392"/>
                </a:lnTo>
                <a:cubicBezTo>
                  <a:pt x="744948" y="1310618"/>
                  <a:pt x="751287" y="1312731"/>
                  <a:pt x="759200" y="1312731"/>
                </a:cubicBezTo>
                <a:cubicBezTo>
                  <a:pt x="761447" y="1314350"/>
                  <a:pt x="763921" y="1317857"/>
                  <a:pt x="766618" y="1323252"/>
                </a:cubicBezTo>
                <a:lnTo>
                  <a:pt x="766618" y="1327567"/>
                </a:lnTo>
                <a:lnTo>
                  <a:pt x="762302" y="1331749"/>
                </a:lnTo>
                <a:cubicBezTo>
                  <a:pt x="762302" y="1334536"/>
                  <a:pt x="759156" y="1335930"/>
                  <a:pt x="752861" y="1335930"/>
                </a:cubicBezTo>
                <a:lnTo>
                  <a:pt x="750838" y="1339167"/>
                </a:lnTo>
                <a:lnTo>
                  <a:pt x="751782" y="1343348"/>
                </a:lnTo>
                <a:lnTo>
                  <a:pt x="750838" y="1344427"/>
                </a:lnTo>
                <a:lnTo>
                  <a:pt x="749759" y="1344427"/>
                </a:lnTo>
                <a:cubicBezTo>
                  <a:pt x="751107" y="1351980"/>
                  <a:pt x="752501" y="1355801"/>
                  <a:pt x="753940" y="1355891"/>
                </a:cubicBezTo>
                <a:cubicBezTo>
                  <a:pt x="752142" y="1377741"/>
                  <a:pt x="750389" y="1388666"/>
                  <a:pt x="748680" y="1388666"/>
                </a:cubicBezTo>
                <a:lnTo>
                  <a:pt x="747601" y="1388666"/>
                </a:lnTo>
                <a:lnTo>
                  <a:pt x="747601" y="1389610"/>
                </a:lnTo>
                <a:cubicBezTo>
                  <a:pt x="749759" y="1391768"/>
                  <a:pt x="751152" y="1395635"/>
                  <a:pt x="751782" y="1401209"/>
                </a:cubicBezTo>
                <a:lnTo>
                  <a:pt x="752861" y="1402288"/>
                </a:lnTo>
                <a:lnTo>
                  <a:pt x="752861" y="1405391"/>
                </a:lnTo>
                <a:cubicBezTo>
                  <a:pt x="749354" y="1405391"/>
                  <a:pt x="745847" y="1419463"/>
                  <a:pt x="742341" y="1447607"/>
                </a:cubicBezTo>
                <a:lnTo>
                  <a:pt x="743420" y="1452867"/>
                </a:lnTo>
                <a:cubicBezTo>
                  <a:pt x="740992" y="1462308"/>
                  <a:pt x="733618" y="1472469"/>
                  <a:pt x="721300" y="1483348"/>
                </a:cubicBezTo>
                <a:lnTo>
                  <a:pt x="712803" y="1481326"/>
                </a:lnTo>
                <a:lnTo>
                  <a:pt x="696078" y="1486586"/>
                </a:lnTo>
                <a:cubicBezTo>
                  <a:pt x="691852" y="1490812"/>
                  <a:pt x="687266" y="1492925"/>
                  <a:pt x="682322" y="1492925"/>
                </a:cubicBezTo>
                <a:cubicBezTo>
                  <a:pt x="678094" y="1492925"/>
                  <a:pt x="675983" y="1485552"/>
                  <a:pt x="675983" y="1470805"/>
                </a:cubicBezTo>
                <a:cubicBezTo>
                  <a:pt x="672476" y="1466040"/>
                  <a:pt x="670723" y="1461814"/>
                  <a:pt x="670723" y="1458127"/>
                </a:cubicBezTo>
                <a:cubicBezTo>
                  <a:pt x="662449" y="1452822"/>
                  <a:pt x="654716" y="1449315"/>
                  <a:pt x="647524" y="1447607"/>
                </a:cubicBezTo>
                <a:lnTo>
                  <a:pt x="646580" y="1446528"/>
                </a:lnTo>
                <a:lnTo>
                  <a:pt x="646580" y="1445449"/>
                </a:lnTo>
                <a:cubicBezTo>
                  <a:pt x="649547" y="1439874"/>
                  <a:pt x="653367" y="1437086"/>
                  <a:pt x="658044" y="1437086"/>
                </a:cubicBezTo>
                <a:cubicBezTo>
                  <a:pt x="662989" y="1437086"/>
                  <a:pt x="665461" y="1437761"/>
                  <a:pt x="665461" y="1439110"/>
                </a:cubicBezTo>
                <a:lnTo>
                  <a:pt x="671802" y="1434928"/>
                </a:lnTo>
                <a:lnTo>
                  <a:pt x="678141" y="1434928"/>
                </a:lnTo>
                <a:lnTo>
                  <a:pt x="683401" y="1436007"/>
                </a:lnTo>
                <a:cubicBezTo>
                  <a:pt x="683401" y="1434569"/>
                  <a:pt x="685514" y="1433849"/>
                  <a:pt x="689739" y="1433849"/>
                </a:cubicBezTo>
                <a:lnTo>
                  <a:pt x="690684" y="1430747"/>
                </a:lnTo>
                <a:lnTo>
                  <a:pt x="689739" y="1420227"/>
                </a:lnTo>
                <a:lnTo>
                  <a:pt x="692841" y="1416990"/>
                </a:lnTo>
                <a:lnTo>
                  <a:pt x="692841" y="1410786"/>
                </a:lnTo>
                <a:lnTo>
                  <a:pt x="691762" y="1400131"/>
                </a:lnTo>
                <a:lnTo>
                  <a:pt x="698101" y="1362230"/>
                </a:lnTo>
                <a:lnTo>
                  <a:pt x="697022" y="1359128"/>
                </a:lnTo>
                <a:lnTo>
                  <a:pt x="698101" y="1350631"/>
                </a:lnTo>
                <a:lnTo>
                  <a:pt x="697022" y="1342269"/>
                </a:lnTo>
                <a:lnTo>
                  <a:pt x="698101" y="1330670"/>
                </a:lnTo>
                <a:cubicBezTo>
                  <a:pt x="698101" y="1329231"/>
                  <a:pt x="693875" y="1326758"/>
                  <a:pt x="685424" y="1323252"/>
                </a:cubicBezTo>
                <a:cubicBezTo>
                  <a:pt x="682635" y="1323252"/>
                  <a:pt x="678454" y="1325005"/>
                  <a:pt x="672881" y="1328512"/>
                </a:cubicBezTo>
                <a:lnTo>
                  <a:pt x="661281" y="1325409"/>
                </a:lnTo>
                <a:lnTo>
                  <a:pt x="651840" y="1326489"/>
                </a:lnTo>
                <a:lnTo>
                  <a:pt x="642264" y="1325409"/>
                </a:lnTo>
                <a:cubicBezTo>
                  <a:pt x="609982" y="1325769"/>
                  <a:pt x="593843" y="1327882"/>
                  <a:pt x="593843" y="1331749"/>
                </a:cubicBezTo>
                <a:cubicBezTo>
                  <a:pt x="588089" y="1333277"/>
                  <a:pt x="582468" y="1337503"/>
                  <a:pt x="576983" y="1344427"/>
                </a:cubicBezTo>
                <a:lnTo>
                  <a:pt x="574960" y="1342269"/>
                </a:lnTo>
                <a:lnTo>
                  <a:pt x="571723" y="1343348"/>
                </a:lnTo>
                <a:lnTo>
                  <a:pt x="571723" y="1344427"/>
                </a:lnTo>
                <a:cubicBezTo>
                  <a:pt x="575230" y="1344427"/>
                  <a:pt x="576983" y="1346180"/>
                  <a:pt x="576983" y="1349687"/>
                </a:cubicBezTo>
                <a:cubicBezTo>
                  <a:pt x="582648" y="1349687"/>
                  <a:pt x="585480" y="1350362"/>
                  <a:pt x="585480" y="1351710"/>
                </a:cubicBezTo>
                <a:lnTo>
                  <a:pt x="588582" y="1350631"/>
                </a:lnTo>
                <a:lnTo>
                  <a:pt x="590740" y="1350631"/>
                </a:lnTo>
                <a:lnTo>
                  <a:pt x="590740" y="1351710"/>
                </a:lnTo>
                <a:lnTo>
                  <a:pt x="613804" y="1349687"/>
                </a:lnTo>
                <a:lnTo>
                  <a:pt x="614883" y="1350631"/>
                </a:lnTo>
                <a:lnTo>
                  <a:pt x="614883" y="1353868"/>
                </a:lnTo>
                <a:cubicBezTo>
                  <a:pt x="614883" y="1355217"/>
                  <a:pt x="613849" y="1355891"/>
                  <a:pt x="611781" y="1355891"/>
                </a:cubicBezTo>
                <a:lnTo>
                  <a:pt x="611781" y="1358049"/>
                </a:lnTo>
                <a:cubicBezTo>
                  <a:pt x="613849" y="1358049"/>
                  <a:pt x="614883" y="1359128"/>
                  <a:pt x="614883" y="1361286"/>
                </a:cubicBezTo>
                <a:lnTo>
                  <a:pt x="615962" y="1362230"/>
                </a:lnTo>
                <a:lnTo>
                  <a:pt x="618120" y="1362230"/>
                </a:lnTo>
                <a:lnTo>
                  <a:pt x="615962" y="1359128"/>
                </a:lnTo>
                <a:lnTo>
                  <a:pt x="615962" y="1355891"/>
                </a:lnTo>
                <a:cubicBezTo>
                  <a:pt x="620548" y="1347709"/>
                  <a:pt x="628282" y="1340336"/>
                  <a:pt x="639161" y="1333772"/>
                </a:cubicBezTo>
                <a:lnTo>
                  <a:pt x="640240" y="1333772"/>
                </a:lnTo>
                <a:cubicBezTo>
                  <a:pt x="643926" y="1339257"/>
                  <a:pt x="651301" y="1344202"/>
                  <a:pt x="662360" y="1348608"/>
                </a:cubicBezTo>
                <a:cubicBezTo>
                  <a:pt x="665147" y="1351396"/>
                  <a:pt x="666541" y="1354543"/>
                  <a:pt x="666541" y="1358049"/>
                </a:cubicBezTo>
                <a:lnTo>
                  <a:pt x="671802" y="1358049"/>
                </a:lnTo>
                <a:lnTo>
                  <a:pt x="674904" y="1361286"/>
                </a:lnTo>
                <a:lnTo>
                  <a:pt x="674904" y="1365467"/>
                </a:lnTo>
                <a:cubicBezTo>
                  <a:pt x="670048" y="1368615"/>
                  <a:pt x="667621" y="1374549"/>
                  <a:pt x="667621" y="1383271"/>
                </a:cubicBezTo>
                <a:lnTo>
                  <a:pt x="666541" y="1384350"/>
                </a:lnTo>
                <a:lnTo>
                  <a:pt x="668565" y="1386508"/>
                </a:lnTo>
                <a:lnTo>
                  <a:pt x="668565" y="1388666"/>
                </a:lnTo>
                <a:cubicBezTo>
                  <a:pt x="668565" y="1394601"/>
                  <a:pt x="666811" y="1400895"/>
                  <a:pt x="663304" y="1407549"/>
                </a:cubicBezTo>
                <a:cubicBezTo>
                  <a:pt x="667529" y="1413034"/>
                  <a:pt x="669644" y="1416900"/>
                  <a:pt x="669644" y="1419148"/>
                </a:cubicBezTo>
                <a:lnTo>
                  <a:pt x="669644" y="1423329"/>
                </a:lnTo>
                <a:cubicBezTo>
                  <a:pt x="669644" y="1430342"/>
                  <a:pt x="663348" y="1433849"/>
                  <a:pt x="650761" y="1433849"/>
                </a:cubicBezTo>
                <a:cubicBezTo>
                  <a:pt x="647972" y="1433130"/>
                  <a:pt x="646580" y="1431736"/>
                  <a:pt x="646580" y="1429668"/>
                </a:cubicBezTo>
                <a:lnTo>
                  <a:pt x="642264" y="1429668"/>
                </a:lnTo>
                <a:lnTo>
                  <a:pt x="640240" y="1434928"/>
                </a:lnTo>
                <a:lnTo>
                  <a:pt x="634980" y="1433849"/>
                </a:lnTo>
                <a:lnTo>
                  <a:pt x="630664" y="1433849"/>
                </a:lnTo>
                <a:lnTo>
                  <a:pt x="627562" y="1436007"/>
                </a:lnTo>
                <a:lnTo>
                  <a:pt x="623380" y="1436007"/>
                </a:lnTo>
                <a:cubicBezTo>
                  <a:pt x="618435" y="1436007"/>
                  <a:pt x="614928" y="1431781"/>
                  <a:pt x="612860" y="1423329"/>
                </a:cubicBezTo>
                <a:lnTo>
                  <a:pt x="605442" y="1422250"/>
                </a:lnTo>
                <a:cubicBezTo>
                  <a:pt x="597709" y="1422789"/>
                  <a:pt x="593843" y="1426296"/>
                  <a:pt x="593843" y="1432770"/>
                </a:cubicBezTo>
                <a:lnTo>
                  <a:pt x="592764" y="1432770"/>
                </a:lnTo>
                <a:lnTo>
                  <a:pt x="593843" y="1433849"/>
                </a:lnTo>
                <a:lnTo>
                  <a:pt x="593843" y="1436007"/>
                </a:lnTo>
                <a:cubicBezTo>
                  <a:pt x="591954" y="1442302"/>
                  <a:pt x="589841" y="1445449"/>
                  <a:pt x="587503" y="1445449"/>
                </a:cubicBezTo>
                <a:cubicBezTo>
                  <a:pt x="580490" y="1445449"/>
                  <a:pt x="575589" y="1446528"/>
                  <a:pt x="572802" y="1448686"/>
                </a:cubicBezTo>
                <a:lnTo>
                  <a:pt x="562282" y="1448686"/>
                </a:lnTo>
                <a:cubicBezTo>
                  <a:pt x="551042" y="1447067"/>
                  <a:pt x="545422" y="1445628"/>
                  <a:pt x="545422" y="1444370"/>
                </a:cubicBezTo>
                <a:lnTo>
                  <a:pt x="545422" y="1441267"/>
                </a:lnTo>
                <a:cubicBezTo>
                  <a:pt x="545422" y="1432635"/>
                  <a:pt x="544343" y="1424903"/>
                  <a:pt x="542185" y="1418069"/>
                </a:cubicBezTo>
                <a:lnTo>
                  <a:pt x="544343" y="1414967"/>
                </a:lnTo>
                <a:lnTo>
                  <a:pt x="542185" y="1408628"/>
                </a:lnTo>
                <a:lnTo>
                  <a:pt x="544343" y="1401209"/>
                </a:lnTo>
                <a:lnTo>
                  <a:pt x="542185" y="1394870"/>
                </a:lnTo>
                <a:lnTo>
                  <a:pt x="544343" y="1387587"/>
                </a:lnTo>
                <a:lnTo>
                  <a:pt x="544343" y="1377067"/>
                </a:lnTo>
                <a:cubicBezTo>
                  <a:pt x="544343" y="1373200"/>
                  <a:pt x="542949" y="1370368"/>
                  <a:pt x="540162" y="1368570"/>
                </a:cubicBezTo>
                <a:lnTo>
                  <a:pt x="538004" y="1368570"/>
                </a:lnTo>
                <a:lnTo>
                  <a:pt x="536925" y="1369649"/>
                </a:lnTo>
                <a:lnTo>
                  <a:pt x="535981" y="1369649"/>
                </a:lnTo>
                <a:lnTo>
                  <a:pt x="536925" y="1374909"/>
                </a:lnTo>
                <a:lnTo>
                  <a:pt x="536925" y="1375988"/>
                </a:lnTo>
                <a:cubicBezTo>
                  <a:pt x="536925" y="1377696"/>
                  <a:pt x="533103" y="1379090"/>
                  <a:pt x="525461" y="1380169"/>
                </a:cubicBezTo>
                <a:lnTo>
                  <a:pt x="524382" y="1375988"/>
                </a:lnTo>
                <a:lnTo>
                  <a:pt x="523303" y="1375988"/>
                </a:lnTo>
                <a:cubicBezTo>
                  <a:pt x="523303" y="1380843"/>
                  <a:pt x="521549" y="1383990"/>
                  <a:pt x="518043" y="1385429"/>
                </a:cubicBezTo>
                <a:cubicBezTo>
                  <a:pt x="513816" y="1383901"/>
                  <a:pt x="511703" y="1382507"/>
                  <a:pt x="511703" y="1381248"/>
                </a:cubicBezTo>
                <a:lnTo>
                  <a:pt x="511703" y="1378011"/>
                </a:lnTo>
                <a:cubicBezTo>
                  <a:pt x="517818" y="1370458"/>
                  <a:pt x="522044" y="1363804"/>
                  <a:pt x="524382" y="1358049"/>
                </a:cubicBezTo>
                <a:lnTo>
                  <a:pt x="526405" y="1358049"/>
                </a:lnTo>
                <a:lnTo>
                  <a:pt x="526405" y="1361286"/>
                </a:lnTo>
                <a:lnTo>
                  <a:pt x="527484" y="1361286"/>
                </a:lnTo>
                <a:lnTo>
                  <a:pt x="527484" y="1358049"/>
                </a:lnTo>
                <a:lnTo>
                  <a:pt x="526405" y="1356970"/>
                </a:lnTo>
                <a:lnTo>
                  <a:pt x="526405" y="1355891"/>
                </a:lnTo>
                <a:cubicBezTo>
                  <a:pt x="528563" y="1347529"/>
                  <a:pt x="533508" y="1343348"/>
                  <a:pt x="541241" y="1343348"/>
                </a:cubicBezTo>
                <a:lnTo>
                  <a:pt x="541241" y="1342269"/>
                </a:lnTo>
                <a:lnTo>
                  <a:pt x="534902" y="1342269"/>
                </a:lnTo>
                <a:lnTo>
                  <a:pt x="533823" y="1343348"/>
                </a:lnTo>
                <a:lnTo>
                  <a:pt x="533823" y="1338088"/>
                </a:lnTo>
                <a:cubicBezTo>
                  <a:pt x="535082" y="1332063"/>
                  <a:pt x="538229" y="1325365"/>
                  <a:pt x="543264" y="1317992"/>
                </a:cubicBezTo>
                <a:lnTo>
                  <a:pt x="547445" y="1305448"/>
                </a:lnTo>
                <a:cubicBezTo>
                  <a:pt x="546097" y="1303110"/>
                  <a:pt x="545063" y="1296771"/>
                  <a:pt x="544343" y="1286431"/>
                </a:cubicBezTo>
                <a:lnTo>
                  <a:pt x="547445" y="1284273"/>
                </a:lnTo>
                <a:lnTo>
                  <a:pt x="548524" y="1284273"/>
                </a:lnTo>
                <a:cubicBezTo>
                  <a:pt x="551492" y="1286431"/>
                  <a:pt x="556077" y="1287510"/>
                  <a:pt x="562282" y="1287510"/>
                </a:cubicBezTo>
                <a:lnTo>
                  <a:pt x="563361" y="1286431"/>
                </a:lnTo>
                <a:lnTo>
                  <a:pt x="563361" y="1285352"/>
                </a:lnTo>
                <a:cubicBezTo>
                  <a:pt x="561923" y="1274112"/>
                  <a:pt x="559809" y="1268492"/>
                  <a:pt x="557022" y="1268492"/>
                </a:cubicBezTo>
                <a:lnTo>
                  <a:pt x="545422" y="1267548"/>
                </a:lnTo>
                <a:lnTo>
                  <a:pt x="538004" y="1270650"/>
                </a:lnTo>
                <a:lnTo>
                  <a:pt x="526405" y="1270650"/>
                </a:lnTo>
                <a:cubicBezTo>
                  <a:pt x="522898" y="1270650"/>
                  <a:pt x="518357" y="1267503"/>
                  <a:pt x="512782" y="1261209"/>
                </a:cubicBezTo>
                <a:lnTo>
                  <a:pt x="512782" y="1257972"/>
                </a:lnTo>
                <a:lnTo>
                  <a:pt x="525461" y="1252712"/>
                </a:lnTo>
                <a:lnTo>
                  <a:pt x="529643" y="1253791"/>
                </a:lnTo>
                <a:lnTo>
                  <a:pt x="533823" y="1252712"/>
                </a:lnTo>
                <a:cubicBezTo>
                  <a:pt x="536610" y="1253431"/>
                  <a:pt x="538004" y="1254825"/>
                  <a:pt x="538004" y="1256893"/>
                </a:cubicBezTo>
                <a:lnTo>
                  <a:pt x="545422" y="1256893"/>
                </a:lnTo>
                <a:lnTo>
                  <a:pt x="552840" y="1254870"/>
                </a:lnTo>
                <a:lnTo>
                  <a:pt x="559045" y="1255949"/>
                </a:lnTo>
                <a:lnTo>
                  <a:pt x="560124" y="1254870"/>
                </a:lnTo>
                <a:lnTo>
                  <a:pt x="559045" y="1244350"/>
                </a:lnTo>
                <a:lnTo>
                  <a:pt x="559045" y="1238010"/>
                </a:lnTo>
                <a:cubicBezTo>
                  <a:pt x="556258" y="1238010"/>
                  <a:pt x="554864" y="1236931"/>
                  <a:pt x="554864" y="1234773"/>
                </a:cubicBezTo>
                <a:lnTo>
                  <a:pt x="554864" y="1229513"/>
                </a:lnTo>
                <a:close/>
                <a:moveTo>
                  <a:pt x="8668497" y="1226280"/>
                </a:moveTo>
                <a:lnTo>
                  <a:pt x="8670655" y="1226280"/>
                </a:lnTo>
                <a:cubicBezTo>
                  <a:pt x="8674792" y="1229157"/>
                  <a:pt x="8678388" y="1230596"/>
                  <a:pt x="8681445" y="1230596"/>
                </a:cubicBezTo>
                <a:lnTo>
                  <a:pt x="8685896" y="1229516"/>
                </a:lnTo>
                <a:cubicBezTo>
                  <a:pt x="8685896" y="1230596"/>
                  <a:pt x="8687335" y="1231675"/>
                  <a:pt x="8690212" y="1232754"/>
                </a:cubicBezTo>
                <a:lnTo>
                  <a:pt x="8703295" y="1229516"/>
                </a:lnTo>
                <a:lnTo>
                  <a:pt x="8717322" y="1232754"/>
                </a:lnTo>
                <a:lnTo>
                  <a:pt x="8721638" y="1231675"/>
                </a:lnTo>
                <a:lnTo>
                  <a:pt x="8722852" y="1231675"/>
                </a:lnTo>
                <a:lnTo>
                  <a:pt x="8725010" y="1233833"/>
                </a:lnTo>
                <a:lnTo>
                  <a:pt x="8725010" y="1240441"/>
                </a:lnTo>
                <a:lnTo>
                  <a:pt x="8713006" y="1247995"/>
                </a:lnTo>
                <a:lnTo>
                  <a:pt x="8711927" y="1249074"/>
                </a:lnTo>
                <a:lnTo>
                  <a:pt x="8711927" y="1250153"/>
                </a:lnTo>
                <a:lnTo>
                  <a:pt x="8717322" y="1264315"/>
                </a:lnTo>
                <a:lnTo>
                  <a:pt x="8715164" y="1275239"/>
                </a:lnTo>
                <a:lnTo>
                  <a:pt x="8716243" y="1276318"/>
                </a:lnTo>
                <a:lnTo>
                  <a:pt x="8716243" y="1277397"/>
                </a:lnTo>
                <a:lnTo>
                  <a:pt x="8713006" y="1283871"/>
                </a:lnTo>
                <a:lnTo>
                  <a:pt x="8715164" y="1283871"/>
                </a:lnTo>
                <a:lnTo>
                  <a:pt x="8728247" y="1282792"/>
                </a:lnTo>
                <a:lnTo>
                  <a:pt x="8733642" y="1284950"/>
                </a:lnTo>
                <a:lnTo>
                  <a:pt x="8741330" y="1281713"/>
                </a:lnTo>
                <a:lnTo>
                  <a:pt x="8739037" y="1275239"/>
                </a:lnTo>
                <a:lnTo>
                  <a:pt x="8744567" y="1269710"/>
                </a:lnTo>
                <a:lnTo>
                  <a:pt x="8741330" y="1246916"/>
                </a:lnTo>
                <a:cubicBezTo>
                  <a:pt x="8742949" y="1242060"/>
                  <a:pt x="8745466" y="1238463"/>
                  <a:pt x="8748883" y="1236126"/>
                </a:cubicBezTo>
                <a:lnTo>
                  <a:pt x="8753199" y="1237205"/>
                </a:lnTo>
                <a:lnTo>
                  <a:pt x="8794471" y="1233833"/>
                </a:lnTo>
                <a:cubicBezTo>
                  <a:pt x="8797618" y="1234372"/>
                  <a:pt x="8800900" y="1238373"/>
                  <a:pt x="8804317" y="1245836"/>
                </a:cubicBezTo>
                <a:lnTo>
                  <a:pt x="8794471" y="1259999"/>
                </a:lnTo>
                <a:lnTo>
                  <a:pt x="8795550" y="1270789"/>
                </a:lnTo>
                <a:lnTo>
                  <a:pt x="8794471" y="1295875"/>
                </a:lnTo>
                <a:cubicBezTo>
                  <a:pt x="8784310" y="1298213"/>
                  <a:pt x="8779230" y="1300371"/>
                  <a:pt x="8779230" y="1302349"/>
                </a:cubicBezTo>
                <a:lnTo>
                  <a:pt x="8779230" y="1303428"/>
                </a:lnTo>
                <a:cubicBezTo>
                  <a:pt x="8783097" y="1303428"/>
                  <a:pt x="8786738" y="1305946"/>
                  <a:pt x="8790155" y="1310981"/>
                </a:cubicBezTo>
                <a:cubicBezTo>
                  <a:pt x="8798697" y="1319703"/>
                  <a:pt x="8807014" y="1325503"/>
                  <a:pt x="8815107" y="1328379"/>
                </a:cubicBezTo>
                <a:cubicBezTo>
                  <a:pt x="8820232" y="1334404"/>
                  <a:pt x="8822795" y="1338766"/>
                  <a:pt x="8822795" y="1341463"/>
                </a:cubicBezTo>
                <a:lnTo>
                  <a:pt x="8809712" y="1349015"/>
                </a:lnTo>
                <a:lnTo>
                  <a:pt x="8803238" y="1349015"/>
                </a:lnTo>
                <a:lnTo>
                  <a:pt x="8796629" y="1347936"/>
                </a:lnTo>
                <a:cubicBezTo>
                  <a:pt x="8786199" y="1352882"/>
                  <a:pt x="8780039" y="1356523"/>
                  <a:pt x="8778151" y="1358861"/>
                </a:cubicBezTo>
                <a:cubicBezTo>
                  <a:pt x="8786334" y="1366144"/>
                  <a:pt x="8796494" y="1373023"/>
                  <a:pt x="8808633" y="1379497"/>
                </a:cubicBezTo>
                <a:lnTo>
                  <a:pt x="8812949" y="1387050"/>
                </a:lnTo>
                <a:lnTo>
                  <a:pt x="8812949" y="1389343"/>
                </a:lnTo>
                <a:cubicBezTo>
                  <a:pt x="8805396" y="1395098"/>
                  <a:pt x="8800316" y="1397975"/>
                  <a:pt x="8797708" y="1397975"/>
                </a:cubicBezTo>
                <a:lnTo>
                  <a:pt x="8789076" y="1397975"/>
                </a:lnTo>
                <a:lnTo>
                  <a:pt x="8766282" y="1392580"/>
                </a:lnTo>
                <a:cubicBezTo>
                  <a:pt x="8755582" y="1392580"/>
                  <a:pt x="8748344" y="1394018"/>
                  <a:pt x="8744567" y="1396896"/>
                </a:cubicBezTo>
                <a:lnTo>
                  <a:pt x="8720559" y="1394738"/>
                </a:lnTo>
                <a:lnTo>
                  <a:pt x="8720559" y="1395817"/>
                </a:lnTo>
                <a:cubicBezTo>
                  <a:pt x="8717682" y="1398155"/>
                  <a:pt x="8716243" y="1400313"/>
                  <a:pt x="8716243" y="1402291"/>
                </a:cubicBezTo>
                <a:lnTo>
                  <a:pt x="8718401" y="1404449"/>
                </a:lnTo>
                <a:lnTo>
                  <a:pt x="8717322" y="1414295"/>
                </a:lnTo>
                <a:lnTo>
                  <a:pt x="8718401" y="1424006"/>
                </a:lnTo>
                <a:lnTo>
                  <a:pt x="8717322" y="1425085"/>
                </a:lnTo>
                <a:lnTo>
                  <a:pt x="8721638" y="1458803"/>
                </a:lnTo>
                <a:cubicBezTo>
                  <a:pt x="8716603" y="1468425"/>
                  <a:pt x="8708645" y="1475303"/>
                  <a:pt x="8697765" y="1479439"/>
                </a:cubicBezTo>
                <a:lnTo>
                  <a:pt x="8696686" y="1478360"/>
                </a:lnTo>
                <a:cubicBezTo>
                  <a:pt x="8687245" y="1487981"/>
                  <a:pt x="8678208" y="1493062"/>
                  <a:pt x="8669576" y="1493602"/>
                </a:cubicBezTo>
                <a:lnTo>
                  <a:pt x="8668497" y="1493602"/>
                </a:lnTo>
                <a:cubicBezTo>
                  <a:pt x="8656179" y="1485778"/>
                  <a:pt x="8650019" y="1477461"/>
                  <a:pt x="8650019" y="1468649"/>
                </a:cubicBezTo>
                <a:lnTo>
                  <a:pt x="8651098" y="1463119"/>
                </a:lnTo>
                <a:cubicBezTo>
                  <a:pt x="8635902" y="1459523"/>
                  <a:pt x="8628304" y="1456286"/>
                  <a:pt x="8628304" y="1453408"/>
                </a:cubicBezTo>
                <a:lnTo>
                  <a:pt x="8627225" y="1449092"/>
                </a:lnTo>
                <a:cubicBezTo>
                  <a:pt x="8621740" y="1449092"/>
                  <a:pt x="8613378" y="1454892"/>
                  <a:pt x="8602139" y="1466491"/>
                </a:cubicBezTo>
                <a:cubicBezTo>
                  <a:pt x="8591798" y="1475843"/>
                  <a:pt x="8584560" y="1480518"/>
                  <a:pt x="8580424" y="1480518"/>
                </a:cubicBezTo>
                <a:lnTo>
                  <a:pt x="8572871" y="1480518"/>
                </a:lnTo>
                <a:lnTo>
                  <a:pt x="8569634" y="1477281"/>
                </a:lnTo>
                <a:lnTo>
                  <a:pt x="8573950" y="1467570"/>
                </a:lnTo>
                <a:lnTo>
                  <a:pt x="8576108" y="1456646"/>
                </a:lnTo>
                <a:cubicBezTo>
                  <a:pt x="8578805" y="1456286"/>
                  <a:pt x="8582042" y="1450126"/>
                  <a:pt x="8585819" y="1438168"/>
                </a:cubicBezTo>
                <a:lnTo>
                  <a:pt x="8590270" y="1437089"/>
                </a:lnTo>
                <a:lnTo>
                  <a:pt x="8590270" y="1433852"/>
                </a:lnTo>
                <a:lnTo>
                  <a:pt x="8585819" y="1428457"/>
                </a:lnTo>
                <a:lnTo>
                  <a:pt x="8585819" y="1427377"/>
                </a:lnTo>
                <a:lnTo>
                  <a:pt x="8592428" y="1414295"/>
                </a:lnTo>
                <a:cubicBezTo>
                  <a:pt x="8592428" y="1403415"/>
                  <a:pt x="8594226" y="1397975"/>
                  <a:pt x="8597823" y="1397975"/>
                </a:cubicBezTo>
                <a:cubicBezTo>
                  <a:pt x="8608703" y="1399414"/>
                  <a:pt x="8614143" y="1401572"/>
                  <a:pt x="8614143" y="1404449"/>
                </a:cubicBezTo>
                <a:cubicBezTo>
                  <a:pt x="8615581" y="1404449"/>
                  <a:pt x="8618459" y="1406652"/>
                  <a:pt x="8622775" y="1411058"/>
                </a:cubicBezTo>
                <a:cubicBezTo>
                  <a:pt x="8624213" y="1410698"/>
                  <a:pt x="8625697" y="1408855"/>
                  <a:pt x="8627225" y="1405528"/>
                </a:cubicBezTo>
                <a:cubicBezTo>
                  <a:pt x="8641702" y="1405528"/>
                  <a:pt x="8651458" y="1410968"/>
                  <a:pt x="8656493" y="1421848"/>
                </a:cubicBezTo>
                <a:lnTo>
                  <a:pt x="8657572" y="1422927"/>
                </a:lnTo>
                <a:cubicBezTo>
                  <a:pt x="8642376" y="1431469"/>
                  <a:pt x="8634419" y="1439067"/>
                  <a:pt x="8633700" y="1445721"/>
                </a:cubicBezTo>
                <a:lnTo>
                  <a:pt x="8639094" y="1446934"/>
                </a:lnTo>
                <a:lnTo>
                  <a:pt x="8647861" y="1446934"/>
                </a:lnTo>
                <a:cubicBezTo>
                  <a:pt x="8650199" y="1446934"/>
                  <a:pt x="8652717" y="1445810"/>
                  <a:pt x="8655414" y="1443562"/>
                </a:cubicBezTo>
                <a:lnTo>
                  <a:pt x="8657572" y="1443562"/>
                </a:lnTo>
                <a:lnTo>
                  <a:pt x="8658651" y="1444642"/>
                </a:lnTo>
                <a:cubicBezTo>
                  <a:pt x="8661529" y="1444642"/>
                  <a:pt x="8662967" y="1439246"/>
                  <a:pt x="8662967" y="1428457"/>
                </a:cubicBezTo>
                <a:lnTo>
                  <a:pt x="8664046" y="1427377"/>
                </a:lnTo>
                <a:lnTo>
                  <a:pt x="8665260" y="1427377"/>
                </a:lnTo>
                <a:cubicBezTo>
                  <a:pt x="8667598" y="1429536"/>
                  <a:pt x="8670835" y="1430614"/>
                  <a:pt x="8674971" y="1430614"/>
                </a:cubicBezTo>
                <a:lnTo>
                  <a:pt x="8674971" y="1431694"/>
                </a:lnTo>
                <a:lnTo>
                  <a:pt x="8672813" y="1431694"/>
                </a:lnTo>
                <a:lnTo>
                  <a:pt x="8672813" y="1433852"/>
                </a:lnTo>
                <a:lnTo>
                  <a:pt x="8677129" y="1433852"/>
                </a:lnTo>
                <a:lnTo>
                  <a:pt x="8677129" y="1430614"/>
                </a:lnTo>
                <a:cubicBezTo>
                  <a:pt x="8670655" y="1430614"/>
                  <a:pt x="8666699" y="1427333"/>
                  <a:pt x="8665260" y="1420769"/>
                </a:cubicBezTo>
                <a:lnTo>
                  <a:pt x="8661888" y="1417532"/>
                </a:lnTo>
                <a:cubicBezTo>
                  <a:pt x="8662967" y="1407371"/>
                  <a:pt x="8664451" y="1402291"/>
                  <a:pt x="8666339" y="1402291"/>
                </a:cubicBezTo>
                <a:lnTo>
                  <a:pt x="8664046" y="1393659"/>
                </a:lnTo>
                <a:lnTo>
                  <a:pt x="8662967" y="1394738"/>
                </a:lnTo>
                <a:lnTo>
                  <a:pt x="8660809" y="1394738"/>
                </a:lnTo>
                <a:cubicBezTo>
                  <a:pt x="8658112" y="1394738"/>
                  <a:pt x="8654875" y="1392940"/>
                  <a:pt x="8651098" y="1389343"/>
                </a:cubicBezTo>
                <a:lnTo>
                  <a:pt x="8651098" y="1391501"/>
                </a:lnTo>
                <a:lnTo>
                  <a:pt x="8653256" y="1391501"/>
                </a:lnTo>
                <a:lnTo>
                  <a:pt x="8653256" y="1393659"/>
                </a:lnTo>
                <a:lnTo>
                  <a:pt x="8651098" y="1395817"/>
                </a:lnTo>
                <a:lnTo>
                  <a:pt x="8648940" y="1395817"/>
                </a:lnTo>
                <a:lnTo>
                  <a:pt x="8647861" y="1394738"/>
                </a:lnTo>
                <a:lnTo>
                  <a:pt x="8638016" y="1396896"/>
                </a:lnTo>
                <a:lnTo>
                  <a:pt x="8632620" y="1395817"/>
                </a:lnTo>
                <a:lnTo>
                  <a:pt x="8621696" y="1396896"/>
                </a:lnTo>
                <a:cubicBezTo>
                  <a:pt x="8621696" y="1395277"/>
                  <a:pt x="8619178" y="1393479"/>
                  <a:pt x="8614143" y="1391501"/>
                </a:cubicBezTo>
                <a:lnTo>
                  <a:pt x="8613064" y="1392580"/>
                </a:lnTo>
                <a:lnTo>
                  <a:pt x="8601060" y="1392580"/>
                </a:lnTo>
                <a:cubicBezTo>
                  <a:pt x="8598182" y="1394918"/>
                  <a:pt x="8592742" y="1397436"/>
                  <a:pt x="8584740" y="1400133"/>
                </a:cubicBezTo>
                <a:cubicBezTo>
                  <a:pt x="8575388" y="1395098"/>
                  <a:pt x="8570713" y="1389658"/>
                  <a:pt x="8570713" y="1383813"/>
                </a:cubicBezTo>
                <a:cubicBezTo>
                  <a:pt x="8573950" y="1381655"/>
                  <a:pt x="8577187" y="1380576"/>
                  <a:pt x="8580424" y="1380576"/>
                </a:cubicBezTo>
                <a:lnTo>
                  <a:pt x="8598902" y="1385971"/>
                </a:lnTo>
                <a:lnTo>
                  <a:pt x="8624933" y="1383813"/>
                </a:lnTo>
                <a:lnTo>
                  <a:pt x="8630462" y="1387050"/>
                </a:lnTo>
                <a:cubicBezTo>
                  <a:pt x="8636757" y="1383454"/>
                  <a:pt x="8641432" y="1381655"/>
                  <a:pt x="8644490" y="1381655"/>
                </a:cubicBezTo>
                <a:lnTo>
                  <a:pt x="8654335" y="1381655"/>
                </a:lnTo>
                <a:lnTo>
                  <a:pt x="8657572" y="1383813"/>
                </a:lnTo>
                <a:lnTo>
                  <a:pt x="8668497" y="1383813"/>
                </a:lnTo>
                <a:lnTo>
                  <a:pt x="8671734" y="1385971"/>
                </a:lnTo>
                <a:cubicBezTo>
                  <a:pt x="8671734" y="1383093"/>
                  <a:pt x="8674612" y="1381655"/>
                  <a:pt x="8680366" y="1381655"/>
                </a:cubicBezTo>
                <a:lnTo>
                  <a:pt x="8682524" y="1385971"/>
                </a:lnTo>
                <a:lnTo>
                  <a:pt x="8683603" y="1385971"/>
                </a:lnTo>
                <a:cubicBezTo>
                  <a:pt x="8683603" y="1383093"/>
                  <a:pt x="8684368" y="1381655"/>
                  <a:pt x="8685896" y="1381655"/>
                </a:cubicBezTo>
                <a:lnTo>
                  <a:pt x="8692370" y="1384892"/>
                </a:lnTo>
                <a:lnTo>
                  <a:pt x="8699923" y="1384892"/>
                </a:lnTo>
                <a:lnTo>
                  <a:pt x="8705453" y="1385971"/>
                </a:lnTo>
                <a:cubicBezTo>
                  <a:pt x="8705633" y="1383093"/>
                  <a:pt x="8707072" y="1381655"/>
                  <a:pt x="8709769" y="1381655"/>
                </a:cubicBezTo>
                <a:lnTo>
                  <a:pt x="8710848" y="1382734"/>
                </a:lnTo>
                <a:lnTo>
                  <a:pt x="8711927" y="1382734"/>
                </a:lnTo>
                <a:lnTo>
                  <a:pt x="8718401" y="1381655"/>
                </a:lnTo>
                <a:lnTo>
                  <a:pt x="8726089" y="1384892"/>
                </a:lnTo>
                <a:lnTo>
                  <a:pt x="8755357" y="1384892"/>
                </a:lnTo>
                <a:cubicBezTo>
                  <a:pt x="8766237" y="1377879"/>
                  <a:pt x="8771677" y="1371000"/>
                  <a:pt x="8771677" y="1364256"/>
                </a:cubicBezTo>
                <a:lnTo>
                  <a:pt x="8765203" y="1363178"/>
                </a:lnTo>
                <a:lnTo>
                  <a:pt x="8759673" y="1368572"/>
                </a:lnTo>
                <a:lnTo>
                  <a:pt x="8758594" y="1368572"/>
                </a:lnTo>
                <a:cubicBezTo>
                  <a:pt x="8757515" y="1368572"/>
                  <a:pt x="8755717" y="1366055"/>
                  <a:pt x="8753199" y="1361019"/>
                </a:cubicBezTo>
                <a:lnTo>
                  <a:pt x="8749962" y="1362098"/>
                </a:lnTo>
                <a:lnTo>
                  <a:pt x="8740116" y="1359940"/>
                </a:lnTo>
                <a:lnTo>
                  <a:pt x="8733642" y="1362098"/>
                </a:lnTo>
                <a:lnTo>
                  <a:pt x="8729326" y="1362098"/>
                </a:lnTo>
                <a:lnTo>
                  <a:pt x="8726089" y="1359940"/>
                </a:lnTo>
                <a:lnTo>
                  <a:pt x="8723931" y="1359940"/>
                </a:lnTo>
                <a:cubicBezTo>
                  <a:pt x="8721144" y="1362098"/>
                  <a:pt x="8717862" y="1363178"/>
                  <a:pt x="8714085" y="1363178"/>
                </a:cubicBezTo>
                <a:lnTo>
                  <a:pt x="8710848" y="1363178"/>
                </a:lnTo>
                <a:lnTo>
                  <a:pt x="8699923" y="1361019"/>
                </a:lnTo>
                <a:lnTo>
                  <a:pt x="8682524" y="1365336"/>
                </a:lnTo>
                <a:lnTo>
                  <a:pt x="8674971" y="1365336"/>
                </a:lnTo>
                <a:cubicBezTo>
                  <a:pt x="8667688" y="1363717"/>
                  <a:pt x="8664046" y="1361559"/>
                  <a:pt x="8664046" y="1358861"/>
                </a:cubicBezTo>
                <a:lnTo>
                  <a:pt x="8660809" y="1361019"/>
                </a:lnTo>
                <a:lnTo>
                  <a:pt x="8659730" y="1361019"/>
                </a:lnTo>
                <a:lnTo>
                  <a:pt x="8654335" y="1355624"/>
                </a:lnTo>
                <a:lnTo>
                  <a:pt x="8654335" y="1353467"/>
                </a:lnTo>
                <a:lnTo>
                  <a:pt x="8668497" y="1353467"/>
                </a:lnTo>
                <a:lnTo>
                  <a:pt x="8676050" y="1355624"/>
                </a:lnTo>
                <a:lnTo>
                  <a:pt x="8679287" y="1351309"/>
                </a:lnTo>
                <a:lnTo>
                  <a:pt x="8680366" y="1351309"/>
                </a:lnTo>
                <a:cubicBezTo>
                  <a:pt x="8682345" y="1351309"/>
                  <a:pt x="8686346" y="1353467"/>
                  <a:pt x="8692370" y="1357783"/>
                </a:cubicBezTo>
                <a:cubicBezTo>
                  <a:pt x="8695248" y="1355624"/>
                  <a:pt x="8701767" y="1354185"/>
                  <a:pt x="8711927" y="1353467"/>
                </a:cubicBezTo>
                <a:lnTo>
                  <a:pt x="8714085" y="1351309"/>
                </a:lnTo>
                <a:lnTo>
                  <a:pt x="8719480" y="1351309"/>
                </a:lnTo>
                <a:lnTo>
                  <a:pt x="8720559" y="1352388"/>
                </a:lnTo>
                <a:cubicBezTo>
                  <a:pt x="8722448" y="1352388"/>
                  <a:pt x="8727168" y="1346948"/>
                  <a:pt x="8734721" y="1336067"/>
                </a:cubicBezTo>
                <a:lnTo>
                  <a:pt x="8741330" y="1330538"/>
                </a:lnTo>
                <a:lnTo>
                  <a:pt x="8741330" y="1328379"/>
                </a:lnTo>
                <a:lnTo>
                  <a:pt x="8731484" y="1328379"/>
                </a:lnTo>
                <a:lnTo>
                  <a:pt x="8727168" y="1331751"/>
                </a:lnTo>
                <a:cubicBezTo>
                  <a:pt x="8719166" y="1331751"/>
                  <a:pt x="8706847" y="1329549"/>
                  <a:pt x="8690212" y="1325142"/>
                </a:cubicBezTo>
                <a:lnTo>
                  <a:pt x="8681445" y="1331751"/>
                </a:lnTo>
                <a:lnTo>
                  <a:pt x="8673892" y="1331751"/>
                </a:lnTo>
                <a:lnTo>
                  <a:pt x="8661888" y="1329459"/>
                </a:lnTo>
                <a:lnTo>
                  <a:pt x="8651098" y="1329459"/>
                </a:lnTo>
                <a:lnTo>
                  <a:pt x="8643410" y="1331751"/>
                </a:lnTo>
                <a:lnTo>
                  <a:pt x="8640174" y="1329459"/>
                </a:lnTo>
                <a:lnTo>
                  <a:pt x="8619538" y="1331751"/>
                </a:lnTo>
                <a:lnTo>
                  <a:pt x="8615222" y="1330538"/>
                </a:lnTo>
                <a:lnTo>
                  <a:pt x="8615222" y="1332830"/>
                </a:lnTo>
                <a:lnTo>
                  <a:pt x="8614143" y="1332830"/>
                </a:lnTo>
                <a:lnTo>
                  <a:pt x="8616301" y="1341463"/>
                </a:lnTo>
                <a:lnTo>
                  <a:pt x="8613064" y="1346857"/>
                </a:lnTo>
                <a:lnTo>
                  <a:pt x="8613064" y="1350095"/>
                </a:lnTo>
                <a:lnTo>
                  <a:pt x="8638016" y="1353467"/>
                </a:lnTo>
                <a:lnTo>
                  <a:pt x="8647861" y="1351309"/>
                </a:lnTo>
                <a:cubicBezTo>
                  <a:pt x="8650739" y="1352747"/>
                  <a:pt x="8652177" y="1354545"/>
                  <a:pt x="8652177" y="1356704"/>
                </a:cubicBezTo>
                <a:cubicBezTo>
                  <a:pt x="8652177" y="1360300"/>
                  <a:pt x="8647816" y="1362098"/>
                  <a:pt x="8639094" y="1362098"/>
                </a:cubicBezTo>
                <a:cubicBezTo>
                  <a:pt x="8639094" y="1363717"/>
                  <a:pt x="8631496" y="1365155"/>
                  <a:pt x="8616301" y="1366415"/>
                </a:cubicBezTo>
                <a:lnTo>
                  <a:pt x="8610906" y="1354545"/>
                </a:lnTo>
                <a:lnTo>
                  <a:pt x="8608748" y="1354545"/>
                </a:lnTo>
                <a:cubicBezTo>
                  <a:pt x="8597688" y="1365425"/>
                  <a:pt x="8590764" y="1370865"/>
                  <a:pt x="8587977" y="1370865"/>
                </a:cubicBezTo>
                <a:lnTo>
                  <a:pt x="8586898" y="1370865"/>
                </a:lnTo>
                <a:cubicBezTo>
                  <a:pt x="8577906" y="1370865"/>
                  <a:pt x="8569589" y="1365785"/>
                  <a:pt x="8561946" y="1355624"/>
                </a:cubicBezTo>
                <a:cubicBezTo>
                  <a:pt x="8561946" y="1350859"/>
                  <a:pt x="8561226" y="1347577"/>
                  <a:pt x="8559788" y="1345778"/>
                </a:cubicBezTo>
                <a:cubicBezTo>
                  <a:pt x="8559788" y="1343980"/>
                  <a:pt x="8564868" y="1340024"/>
                  <a:pt x="8575029" y="1333910"/>
                </a:cubicBezTo>
                <a:cubicBezTo>
                  <a:pt x="8575029" y="1330943"/>
                  <a:pt x="8581548" y="1327301"/>
                  <a:pt x="8594586" y="1322985"/>
                </a:cubicBezTo>
                <a:lnTo>
                  <a:pt x="8598902" y="1309902"/>
                </a:lnTo>
                <a:lnTo>
                  <a:pt x="8598902" y="1308823"/>
                </a:lnTo>
                <a:lnTo>
                  <a:pt x="8592428" y="1307744"/>
                </a:lnTo>
                <a:lnTo>
                  <a:pt x="8585819" y="1308823"/>
                </a:lnTo>
                <a:lnTo>
                  <a:pt x="8584740" y="1308823"/>
                </a:lnTo>
                <a:cubicBezTo>
                  <a:pt x="8581143" y="1307024"/>
                  <a:pt x="8579345" y="1304147"/>
                  <a:pt x="8579345" y="1300191"/>
                </a:cubicBezTo>
                <a:lnTo>
                  <a:pt x="8579345" y="1290345"/>
                </a:lnTo>
                <a:lnTo>
                  <a:pt x="8581503" y="1283871"/>
                </a:lnTo>
                <a:lnTo>
                  <a:pt x="8580424" y="1271867"/>
                </a:lnTo>
                <a:lnTo>
                  <a:pt x="8580424" y="1270789"/>
                </a:lnTo>
                <a:lnTo>
                  <a:pt x="8582582" y="1262156"/>
                </a:lnTo>
                <a:cubicBezTo>
                  <a:pt x="8580244" y="1258020"/>
                  <a:pt x="8578086" y="1250063"/>
                  <a:pt x="8576108" y="1238284"/>
                </a:cubicBezTo>
                <a:lnTo>
                  <a:pt x="8576108" y="1237205"/>
                </a:lnTo>
                <a:lnTo>
                  <a:pt x="8578266" y="1234912"/>
                </a:lnTo>
                <a:lnTo>
                  <a:pt x="8579345" y="1234912"/>
                </a:lnTo>
                <a:lnTo>
                  <a:pt x="8583661" y="1238284"/>
                </a:lnTo>
                <a:lnTo>
                  <a:pt x="8585819" y="1238284"/>
                </a:lnTo>
                <a:lnTo>
                  <a:pt x="8589191" y="1236126"/>
                </a:lnTo>
                <a:lnTo>
                  <a:pt x="8591349" y="1236126"/>
                </a:lnTo>
                <a:lnTo>
                  <a:pt x="8594586" y="1238284"/>
                </a:lnTo>
                <a:lnTo>
                  <a:pt x="8597823" y="1236126"/>
                </a:lnTo>
                <a:lnTo>
                  <a:pt x="8605376" y="1236126"/>
                </a:lnTo>
                <a:lnTo>
                  <a:pt x="8618459" y="1240441"/>
                </a:lnTo>
                <a:lnTo>
                  <a:pt x="8623854" y="1236126"/>
                </a:lnTo>
                <a:lnTo>
                  <a:pt x="8632620" y="1236126"/>
                </a:lnTo>
                <a:cubicBezTo>
                  <a:pt x="8638375" y="1236126"/>
                  <a:pt x="8641252" y="1241162"/>
                  <a:pt x="8641252" y="1251232"/>
                </a:cubicBezTo>
                <a:cubicBezTo>
                  <a:pt x="8641252" y="1253839"/>
                  <a:pt x="8638375" y="1256043"/>
                  <a:pt x="8632620" y="1257841"/>
                </a:cubicBezTo>
                <a:lnTo>
                  <a:pt x="8630462" y="1263236"/>
                </a:lnTo>
                <a:lnTo>
                  <a:pt x="8631542" y="1263236"/>
                </a:lnTo>
                <a:lnTo>
                  <a:pt x="8634778" y="1266472"/>
                </a:lnTo>
                <a:lnTo>
                  <a:pt x="8634778" y="1267552"/>
                </a:lnTo>
                <a:lnTo>
                  <a:pt x="8630462" y="1279555"/>
                </a:lnTo>
                <a:lnTo>
                  <a:pt x="8631542" y="1280634"/>
                </a:lnTo>
                <a:lnTo>
                  <a:pt x="8650019" y="1280634"/>
                </a:lnTo>
                <a:lnTo>
                  <a:pt x="8659730" y="1283871"/>
                </a:lnTo>
                <a:lnTo>
                  <a:pt x="8660809" y="1282792"/>
                </a:lnTo>
                <a:lnTo>
                  <a:pt x="8660809" y="1278476"/>
                </a:lnTo>
                <a:lnTo>
                  <a:pt x="8657572" y="1259999"/>
                </a:lnTo>
                <a:lnTo>
                  <a:pt x="8657572" y="1256762"/>
                </a:lnTo>
                <a:lnTo>
                  <a:pt x="8662967" y="1244757"/>
                </a:lnTo>
                <a:cubicBezTo>
                  <a:pt x="8660090" y="1243858"/>
                  <a:pt x="8658651" y="1240577"/>
                  <a:pt x="8658651" y="1234912"/>
                </a:cubicBezTo>
                <a:lnTo>
                  <a:pt x="8658651" y="1232754"/>
                </a:lnTo>
                <a:lnTo>
                  <a:pt x="8659730" y="1227359"/>
                </a:lnTo>
                <a:lnTo>
                  <a:pt x="8661888" y="1227359"/>
                </a:lnTo>
                <a:lnTo>
                  <a:pt x="8661888" y="1229516"/>
                </a:lnTo>
                <a:lnTo>
                  <a:pt x="8664046" y="1229516"/>
                </a:lnTo>
                <a:close/>
                <a:moveTo>
                  <a:pt x="5590402" y="1226008"/>
                </a:moveTo>
                <a:lnTo>
                  <a:pt x="5603350" y="1226008"/>
                </a:lnTo>
                <a:lnTo>
                  <a:pt x="5618321" y="1230324"/>
                </a:lnTo>
                <a:lnTo>
                  <a:pt x="5625874" y="1229245"/>
                </a:lnTo>
                <a:lnTo>
                  <a:pt x="5632348" y="1230324"/>
                </a:lnTo>
                <a:lnTo>
                  <a:pt x="5642059" y="1229245"/>
                </a:lnTo>
                <a:cubicBezTo>
                  <a:pt x="5647724" y="1234101"/>
                  <a:pt x="5650556" y="1237338"/>
                  <a:pt x="5650556" y="1238956"/>
                </a:cubicBezTo>
                <a:cubicBezTo>
                  <a:pt x="5643453" y="1248578"/>
                  <a:pt x="5639901" y="1254647"/>
                  <a:pt x="5639901" y="1257164"/>
                </a:cubicBezTo>
                <a:lnTo>
                  <a:pt x="5640980" y="1257164"/>
                </a:lnTo>
                <a:lnTo>
                  <a:pt x="5674294" y="1255006"/>
                </a:lnTo>
                <a:lnTo>
                  <a:pt x="5682926" y="1257164"/>
                </a:lnTo>
                <a:lnTo>
                  <a:pt x="5684005" y="1256085"/>
                </a:lnTo>
                <a:lnTo>
                  <a:pt x="5692637" y="1256085"/>
                </a:lnTo>
                <a:lnTo>
                  <a:pt x="5692637" y="1250690"/>
                </a:lnTo>
                <a:lnTo>
                  <a:pt x="5691558" y="1235720"/>
                </a:lnTo>
                <a:cubicBezTo>
                  <a:pt x="5692637" y="1232662"/>
                  <a:pt x="5694391" y="1230504"/>
                  <a:pt x="5696818" y="1229245"/>
                </a:cubicBezTo>
                <a:lnTo>
                  <a:pt x="5708687" y="1230324"/>
                </a:lnTo>
                <a:cubicBezTo>
                  <a:pt x="5709407" y="1228166"/>
                  <a:pt x="5711565" y="1227087"/>
                  <a:pt x="5715161" y="1227087"/>
                </a:cubicBezTo>
                <a:lnTo>
                  <a:pt x="5717319" y="1227087"/>
                </a:lnTo>
                <a:cubicBezTo>
                  <a:pt x="5731077" y="1229965"/>
                  <a:pt x="5740024" y="1233561"/>
                  <a:pt x="5744160" y="1237877"/>
                </a:cubicBezTo>
                <a:lnTo>
                  <a:pt x="5744160" y="1240035"/>
                </a:lnTo>
                <a:cubicBezTo>
                  <a:pt x="5744160" y="1242823"/>
                  <a:pt x="5741327" y="1244216"/>
                  <a:pt x="5735662" y="1244216"/>
                </a:cubicBezTo>
                <a:lnTo>
                  <a:pt x="5735662" y="1246374"/>
                </a:lnTo>
                <a:lnTo>
                  <a:pt x="5738765" y="1251770"/>
                </a:lnTo>
                <a:lnTo>
                  <a:pt x="5737820" y="1258243"/>
                </a:lnTo>
                <a:lnTo>
                  <a:pt x="5739844" y="1260402"/>
                </a:lnTo>
                <a:lnTo>
                  <a:pt x="5743081" y="1260402"/>
                </a:lnTo>
                <a:lnTo>
                  <a:pt x="5751713" y="1247454"/>
                </a:lnTo>
                <a:lnTo>
                  <a:pt x="5750634" y="1234640"/>
                </a:lnTo>
                <a:lnTo>
                  <a:pt x="5754950" y="1231404"/>
                </a:lnTo>
                <a:cubicBezTo>
                  <a:pt x="5762863" y="1231404"/>
                  <a:pt x="5773248" y="1239990"/>
                  <a:pt x="5786106" y="1257164"/>
                </a:cubicBezTo>
                <a:lnTo>
                  <a:pt x="5786106" y="1259322"/>
                </a:lnTo>
                <a:cubicBezTo>
                  <a:pt x="5779902" y="1264178"/>
                  <a:pt x="5772034" y="1267775"/>
                  <a:pt x="5762503" y="1270113"/>
                </a:cubicBezTo>
                <a:lnTo>
                  <a:pt x="5758187" y="1263638"/>
                </a:lnTo>
                <a:lnTo>
                  <a:pt x="5752792" y="1263638"/>
                </a:lnTo>
                <a:cubicBezTo>
                  <a:pt x="5744160" y="1263638"/>
                  <a:pt x="5739844" y="1267954"/>
                  <a:pt x="5739844" y="1276586"/>
                </a:cubicBezTo>
                <a:lnTo>
                  <a:pt x="5737820" y="1278744"/>
                </a:lnTo>
                <a:lnTo>
                  <a:pt x="5737820" y="1285219"/>
                </a:lnTo>
                <a:lnTo>
                  <a:pt x="5736741" y="1294795"/>
                </a:lnTo>
                <a:lnTo>
                  <a:pt x="5742002" y="1302348"/>
                </a:lnTo>
                <a:lnTo>
                  <a:pt x="5742002" y="1305584"/>
                </a:lnTo>
                <a:lnTo>
                  <a:pt x="5739844" y="1307743"/>
                </a:lnTo>
                <a:lnTo>
                  <a:pt x="5742002" y="1320691"/>
                </a:lnTo>
                <a:lnTo>
                  <a:pt x="5740923" y="1321769"/>
                </a:lnTo>
                <a:lnTo>
                  <a:pt x="5738765" y="1321769"/>
                </a:lnTo>
                <a:lnTo>
                  <a:pt x="5737820" y="1314217"/>
                </a:lnTo>
                <a:lnTo>
                  <a:pt x="5736741" y="1314217"/>
                </a:lnTo>
                <a:lnTo>
                  <a:pt x="5735662" y="1326085"/>
                </a:lnTo>
                <a:cubicBezTo>
                  <a:pt x="5738090" y="1326085"/>
                  <a:pt x="5740203" y="1330716"/>
                  <a:pt x="5742002" y="1339977"/>
                </a:cubicBezTo>
                <a:lnTo>
                  <a:pt x="5739844" y="1355084"/>
                </a:lnTo>
                <a:lnTo>
                  <a:pt x="5740923" y="1356162"/>
                </a:lnTo>
                <a:lnTo>
                  <a:pt x="5743081" y="1356162"/>
                </a:lnTo>
                <a:lnTo>
                  <a:pt x="5748476" y="1348610"/>
                </a:lnTo>
                <a:cubicBezTo>
                  <a:pt x="5748476" y="1346452"/>
                  <a:pt x="5749555" y="1345373"/>
                  <a:pt x="5751713" y="1345373"/>
                </a:cubicBezTo>
                <a:cubicBezTo>
                  <a:pt x="5751713" y="1341956"/>
                  <a:pt x="5753152" y="1339438"/>
                  <a:pt x="5756029" y="1337819"/>
                </a:cubicBezTo>
                <a:cubicBezTo>
                  <a:pt x="5756029" y="1334223"/>
                  <a:pt x="5757827" y="1331391"/>
                  <a:pt x="5761424" y="1329323"/>
                </a:cubicBezTo>
                <a:lnTo>
                  <a:pt x="5764661" y="1329323"/>
                </a:lnTo>
                <a:cubicBezTo>
                  <a:pt x="5781835" y="1344878"/>
                  <a:pt x="5790422" y="1353825"/>
                  <a:pt x="5790422" y="1356162"/>
                </a:cubicBezTo>
                <a:lnTo>
                  <a:pt x="5790422" y="1359400"/>
                </a:lnTo>
                <a:lnTo>
                  <a:pt x="5788264" y="1361557"/>
                </a:lnTo>
                <a:lnTo>
                  <a:pt x="5787185" y="1360478"/>
                </a:lnTo>
                <a:lnTo>
                  <a:pt x="5786106" y="1361557"/>
                </a:lnTo>
                <a:lnTo>
                  <a:pt x="5783948" y="1361557"/>
                </a:lnTo>
                <a:lnTo>
                  <a:pt x="5778688" y="1360478"/>
                </a:lnTo>
                <a:cubicBezTo>
                  <a:pt x="5765740" y="1361378"/>
                  <a:pt x="5758547" y="1362457"/>
                  <a:pt x="5757108" y="1363715"/>
                </a:cubicBezTo>
                <a:lnTo>
                  <a:pt x="5738765" y="1361557"/>
                </a:lnTo>
                <a:lnTo>
                  <a:pt x="5728109" y="1363715"/>
                </a:lnTo>
                <a:lnTo>
                  <a:pt x="5722714" y="1362637"/>
                </a:lnTo>
                <a:lnTo>
                  <a:pt x="5716240" y="1363715"/>
                </a:lnTo>
                <a:lnTo>
                  <a:pt x="5710845" y="1362637"/>
                </a:lnTo>
                <a:lnTo>
                  <a:pt x="5710845" y="1363715"/>
                </a:lnTo>
                <a:cubicBezTo>
                  <a:pt x="5710845" y="1369470"/>
                  <a:pt x="5723749" y="1376259"/>
                  <a:pt x="5749555" y="1384082"/>
                </a:cubicBezTo>
                <a:cubicBezTo>
                  <a:pt x="5749555" y="1385521"/>
                  <a:pt x="5751713" y="1386599"/>
                  <a:pt x="5756029" y="1387319"/>
                </a:cubicBezTo>
                <a:lnTo>
                  <a:pt x="5759266" y="1386240"/>
                </a:lnTo>
                <a:lnTo>
                  <a:pt x="5760345" y="1387319"/>
                </a:lnTo>
                <a:lnTo>
                  <a:pt x="5762503" y="1385161"/>
                </a:lnTo>
                <a:lnTo>
                  <a:pt x="5763582" y="1385161"/>
                </a:lnTo>
                <a:cubicBezTo>
                  <a:pt x="5767179" y="1385340"/>
                  <a:pt x="5768977" y="1386060"/>
                  <a:pt x="5768977" y="1387319"/>
                </a:cubicBezTo>
                <a:lnTo>
                  <a:pt x="5776530" y="1386240"/>
                </a:lnTo>
                <a:cubicBezTo>
                  <a:pt x="5792265" y="1386240"/>
                  <a:pt x="5800133" y="1388398"/>
                  <a:pt x="5800133" y="1392714"/>
                </a:cubicBezTo>
                <a:cubicBezTo>
                  <a:pt x="5800133" y="1394872"/>
                  <a:pt x="5801212" y="1395951"/>
                  <a:pt x="5803370" y="1395951"/>
                </a:cubicBezTo>
                <a:lnTo>
                  <a:pt x="5803370" y="1398109"/>
                </a:lnTo>
                <a:lnTo>
                  <a:pt x="5802291" y="1398109"/>
                </a:lnTo>
                <a:lnTo>
                  <a:pt x="5801212" y="1397030"/>
                </a:lnTo>
                <a:lnTo>
                  <a:pt x="5800133" y="1397030"/>
                </a:lnTo>
                <a:lnTo>
                  <a:pt x="5799054" y="1398109"/>
                </a:lnTo>
                <a:lnTo>
                  <a:pt x="5799054" y="1399188"/>
                </a:lnTo>
                <a:lnTo>
                  <a:pt x="5801212" y="1402425"/>
                </a:lnTo>
                <a:lnTo>
                  <a:pt x="5801212" y="1403503"/>
                </a:lnTo>
                <a:lnTo>
                  <a:pt x="5793659" y="1412136"/>
                </a:lnTo>
                <a:lnTo>
                  <a:pt x="5786106" y="1427107"/>
                </a:lnTo>
                <a:cubicBezTo>
                  <a:pt x="5783049" y="1440774"/>
                  <a:pt x="5780936" y="1447608"/>
                  <a:pt x="5779767" y="1447608"/>
                </a:cubicBezTo>
                <a:lnTo>
                  <a:pt x="5778688" y="1447608"/>
                </a:lnTo>
                <a:cubicBezTo>
                  <a:pt x="5773473" y="1443472"/>
                  <a:pt x="5765200" y="1440595"/>
                  <a:pt x="5753871" y="1438976"/>
                </a:cubicBezTo>
                <a:lnTo>
                  <a:pt x="5752792" y="1437897"/>
                </a:lnTo>
                <a:lnTo>
                  <a:pt x="5752792" y="1436818"/>
                </a:lnTo>
                <a:cubicBezTo>
                  <a:pt x="5752792" y="1435379"/>
                  <a:pt x="5753871" y="1434660"/>
                  <a:pt x="5756029" y="1434660"/>
                </a:cubicBezTo>
                <a:lnTo>
                  <a:pt x="5756029" y="1433581"/>
                </a:lnTo>
                <a:lnTo>
                  <a:pt x="5753871" y="1430344"/>
                </a:lnTo>
                <a:lnTo>
                  <a:pt x="5747397" y="1432502"/>
                </a:lnTo>
                <a:lnTo>
                  <a:pt x="5740923" y="1430344"/>
                </a:lnTo>
                <a:cubicBezTo>
                  <a:pt x="5736696" y="1430524"/>
                  <a:pt x="5734583" y="1431243"/>
                  <a:pt x="5734583" y="1432502"/>
                </a:cubicBezTo>
                <a:lnTo>
                  <a:pt x="5729188" y="1431423"/>
                </a:lnTo>
                <a:lnTo>
                  <a:pt x="5713003" y="1431423"/>
                </a:lnTo>
                <a:lnTo>
                  <a:pt x="5707608" y="1430344"/>
                </a:lnTo>
                <a:lnTo>
                  <a:pt x="5697897" y="1444371"/>
                </a:lnTo>
                <a:lnTo>
                  <a:pt x="5696818" y="1444371"/>
                </a:lnTo>
                <a:cubicBezTo>
                  <a:pt x="5696818" y="1448507"/>
                  <a:pt x="5698976" y="1455296"/>
                  <a:pt x="5703292" y="1464737"/>
                </a:cubicBezTo>
                <a:cubicBezTo>
                  <a:pt x="5703292" y="1467614"/>
                  <a:pt x="5704731" y="1469773"/>
                  <a:pt x="5707608" y="1471211"/>
                </a:cubicBezTo>
                <a:lnTo>
                  <a:pt x="5709766" y="1471211"/>
                </a:lnTo>
                <a:cubicBezTo>
                  <a:pt x="5713183" y="1471211"/>
                  <a:pt x="5721456" y="1464422"/>
                  <a:pt x="5734583" y="1450845"/>
                </a:cubicBezTo>
                <a:lnTo>
                  <a:pt x="5737820" y="1450845"/>
                </a:lnTo>
                <a:cubicBezTo>
                  <a:pt x="5751758" y="1458038"/>
                  <a:pt x="5759985" y="1461635"/>
                  <a:pt x="5762503" y="1461635"/>
                </a:cubicBezTo>
                <a:lnTo>
                  <a:pt x="5763582" y="1464737"/>
                </a:lnTo>
                <a:lnTo>
                  <a:pt x="5762503" y="1465816"/>
                </a:lnTo>
                <a:lnTo>
                  <a:pt x="5762503" y="1466895"/>
                </a:lnTo>
                <a:lnTo>
                  <a:pt x="5766819" y="1474448"/>
                </a:lnTo>
                <a:lnTo>
                  <a:pt x="5766819" y="1476606"/>
                </a:lnTo>
                <a:cubicBezTo>
                  <a:pt x="5766100" y="1478764"/>
                  <a:pt x="5763942" y="1479843"/>
                  <a:pt x="5760345" y="1479843"/>
                </a:cubicBezTo>
                <a:lnTo>
                  <a:pt x="5758187" y="1479843"/>
                </a:lnTo>
                <a:lnTo>
                  <a:pt x="5754950" y="1478764"/>
                </a:lnTo>
                <a:cubicBezTo>
                  <a:pt x="5742271" y="1478764"/>
                  <a:pt x="5734044" y="1480562"/>
                  <a:pt x="5730267" y="1484159"/>
                </a:cubicBezTo>
                <a:lnTo>
                  <a:pt x="5723793" y="1484159"/>
                </a:lnTo>
                <a:lnTo>
                  <a:pt x="5719477" y="1480922"/>
                </a:lnTo>
                <a:lnTo>
                  <a:pt x="5713003" y="1482001"/>
                </a:lnTo>
                <a:lnTo>
                  <a:pt x="5703292" y="1478764"/>
                </a:lnTo>
                <a:lnTo>
                  <a:pt x="5694660" y="1482001"/>
                </a:lnTo>
                <a:lnTo>
                  <a:pt x="5680768" y="1479843"/>
                </a:lnTo>
                <a:lnTo>
                  <a:pt x="5677531" y="1480922"/>
                </a:lnTo>
                <a:lnTo>
                  <a:pt x="5655951" y="1479843"/>
                </a:lnTo>
                <a:lnTo>
                  <a:pt x="5632348" y="1480922"/>
                </a:lnTo>
                <a:lnTo>
                  <a:pt x="5623716" y="1478764"/>
                </a:lnTo>
                <a:lnTo>
                  <a:pt x="5622637" y="1478764"/>
                </a:lnTo>
                <a:lnTo>
                  <a:pt x="5603350" y="1483080"/>
                </a:lnTo>
                <a:cubicBezTo>
                  <a:pt x="5586805" y="1480562"/>
                  <a:pt x="5578533" y="1477325"/>
                  <a:pt x="5578533" y="1473369"/>
                </a:cubicBezTo>
                <a:lnTo>
                  <a:pt x="5578533" y="1472290"/>
                </a:lnTo>
                <a:lnTo>
                  <a:pt x="5581770" y="1469053"/>
                </a:lnTo>
                <a:lnTo>
                  <a:pt x="5596876" y="1469053"/>
                </a:lnTo>
                <a:lnTo>
                  <a:pt x="5599034" y="1471211"/>
                </a:lnTo>
                <a:lnTo>
                  <a:pt x="5597955" y="1478764"/>
                </a:lnTo>
                <a:lnTo>
                  <a:pt x="5599034" y="1477685"/>
                </a:lnTo>
                <a:lnTo>
                  <a:pt x="5600113" y="1477685"/>
                </a:lnTo>
                <a:lnTo>
                  <a:pt x="5599034" y="1476606"/>
                </a:lnTo>
                <a:lnTo>
                  <a:pt x="5599034" y="1475527"/>
                </a:lnTo>
                <a:cubicBezTo>
                  <a:pt x="5599034" y="1474628"/>
                  <a:pt x="5604024" y="1472470"/>
                  <a:pt x="5614005" y="1469053"/>
                </a:cubicBezTo>
                <a:lnTo>
                  <a:pt x="5616163" y="1473369"/>
                </a:lnTo>
                <a:lnTo>
                  <a:pt x="5624795" y="1473369"/>
                </a:lnTo>
                <a:lnTo>
                  <a:pt x="5631269" y="1469053"/>
                </a:lnTo>
                <a:lnTo>
                  <a:pt x="5637743" y="1471211"/>
                </a:lnTo>
                <a:lnTo>
                  <a:pt x="5645296" y="1471211"/>
                </a:lnTo>
                <a:cubicBezTo>
                  <a:pt x="5647274" y="1471211"/>
                  <a:pt x="5648713" y="1467659"/>
                  <a:pt x="5649612" y="1460556"/>
                </a:cubicBezTo>
                <a:lnTo>
                  <a:pt x="5650556" y="1460556"/>
                </a:lnTo>
                <a:cubicBezTo>
                  <a:pt x="5649567" y="1441134"/>
                  <a:pt x="5647814" y="1431423"/>
                  <a:pt x="5645296" y="1431423"/>
                </a:cubicBezTo>
                <a:lnTo>
                  <a:pt x="5644217" y="1432502"/>
                </a:lnTo>
                <a:lnTo>
                  <a:pt x="5631269" y="1432502"/>
                </a:lnTo>
                <a:lnTo>
                  <a:pt x="5622637" y="1429265"/>
                </a:lnTo>
                <a:lnTo>
                  <a:pt x="5618321" y="1431423"/>
                </a:lnTo>
                <a:lnTo>
                  <a:pt x="5610768" y="1430344"/>
                </a:lnTo>
                <a:lnTo>
                  <a:pt x="5605508" y="1431423"/>
                </a:lnTo>
                <a:lnTo>
                  <a:pt x="5600113" y="1422791"/>
                </a:lnTo>
                <a:lnTo>
                  <a:pt x="5599034" y="1422791"/>
                </a:lnTo>
                <a:cubicBezTo>
                  <a:pt x="5590222" y="1427107"/>
                  <a:pt x="5584467" y="1429265"/>
                  <a:pt x="5581770" y="1429265"/>
                </a:cubicBezTo>
                <a:cubicBezTo>
                  <a:pt x="5564596" y="1437177"/>
                  <a:pt x="5554570" y="1442572"/>
                  <a:pt x="5551692" y="1445450"/>
                </a:cubicBezTo>
                <a:lnTo>
                  <a:pt x="5544139" y="1445450"/>
                </a:lnTo>
                <a:lnTo>
                  <a:pt x="5540902" y="1442213"/>
                </a:lnTo>
                <a:lnTo>
                  <a:pt x="5540902" y="1437897"/>
                </a:lnTo>
                <a:cubicBezTo>
                  <a:pt x="5540902" y="1436278"/>
                  <a:pt x="5546297" y="1433761"/>
                  <a:pt x="5557087" y="1430344"/>
                </a:cubicBezTo>
                <a:cubicBezTo>
                  <a:pt x="5562572" y="1424229"/>
                  <a:pt x="5566843" y="1420993"/>
                  <a:pt x="5569901" y="1420633"/>
                </a:cubicBezTo>
                <a:cubicBezTo>
                  <a:pt x="5569901" y="1416586"/>
                  <a:pt x="5573138" y="1410877"/>
                  <a:pt x="5579612" y="1403503"/>
                </a:cubicBezTo>
                <a:lnTo>
                  <a:pt x="5587165" y="1388398"/>
                </a:lnTo>
                <a:lnTo>
                  <a:pt x="5586086" y="1378687"/>
                </a:lnTo>
                <a:cubicBezTo>
                  <a:pt x="5586445" y="1374281"/>
                  <a:pt x="5589682" y="1368571"/>
                  <a:pt x="5595797" y="1361557"/>
                </a:cubicBezTo>
                <a:lnTo>
                  <a:pt x="5595797" y="1358321"/>
                </a:lnTo>
                <a:lnTo>
                  <a:pt x="5594718" y="1358321"/>
                </a:lnTo>
                <a:cubicBezTo>
                  <a:pt x="5594718" y="1361917"/>
                  <a:pt x="5592200" y="1363715"/>
                  <a:pt x="5587165" y="1363715"/>
                </a:cubicBezTo>
                <a:lnTo>
                  <a:pt x="5586086" y="1363715"/>
                </a:lnTo>
                <a:cubicBezTo>
                  <a:pt x="5582489" y="1363715"/>
                  <a:pt x="5580691" y="1362996"/>
                  <a:pt x="5580691" y="1361557"/>
                </a:cubicBezTo>
                <a:lnTo>
                  <a:pt x="5575296" y="1362637"/>
                </a:lnTo>
                <a:lnTo>
                  <a:pt x="5569901" y="1361557"/>
                </a:lnTo>
                <a:cubicBezTo>
                  <a:pt x="5567742" y="1362996"/>
                  <a:pt x="5558796" y="1364076"/>
                  <a:pt x="5543060" y="1364794"/>
                </a:cubicBezTo>
                <a:lnTo>
                  <a:pt x="5540902" y="1356162"/>
                </a:lnTo>
                <a:lnTo>
                  <a:pt x="5554929" y="1351847"/>
                </a:lnTo>
                <a:lnTo>
                  <a:pt x="5564505" y="1351847"/>
                </a:lnTo>
                <a:cubicBezTo>
                  <a:pt x="5568102" y="1355443"/>
                  <a:pt x="5573857" y="1357242"/>
                  <a:pt x="5581770" y="1357242"/>
                </a:cubicBezTo>
                <a:cubicBezTo>
                  <a:pt x="5591121" y="1354185"/>
                  <a:pt x="5595797" y="1351307"/>
                  <a:pt x="5595797" y="1348610"/>
                </a:cubicBezTo>
                <a:lnTo>
                  <a:pt x="5593639" y="1343215"/>
                </a:lnTo>
                <a:lnTo>
                  <a:pt x="5594718" y="1338899"/>
                </a:lnTo>
                <a:lnTo>
                  <a:pt x="5592560" y="1326085"/>
                </a:lnTo>
                <a:lnTo>
                  <a:pt x="5595797" y="1325007"/>
                </a:lnTo>
                <a:cubicBezTo>
                  <a:pt x="5593639" y="1322309"/>
                  <a:pt x="5592560" y="1317274"/>
                  <a:pt x="5592560" y="1309900"/>
                </a:cubicBezTo>
                <a:cubicBezTo>
                  <a:pt x="5592560" y="1308462"/>
                  <a:pt x="5593639" y="1307743"/>
                  <a:pt x="5595797" y="1307743"/>
                </a:cubicBezTo>
                <a:lnTo>
                  <a:pt x="5592560" y="1299111"/>
                </a:lnTo>
                <a:lnTo>
                  <a:pt x="5596876" y="1290479"/>
                </a:lnTo>
                <a:cubicBezTo>
                  <a:pt x="5593819" y="1287152"/>
                  <a:pt x="5591661" y="1278925"/>
                  <a:pt x="5590402" y="1265796"/>
                </a:cubicBezTo>
                <a:lnTo>
                  <a:pt x="5589323" y="1265796"/>
                </a:lnTo>
                <a:lnTo>
                  <a:pt x="5578533" y="1266875"/>
                </a:lnTo>
                <a:lnTo>
                  <a:pt x="5573138" y="1265796"/>
                </a:lnTo>
                <a:lnTo>
                  <a:pt x="5563426" y="1266875"/>
                </a:lnTo>
                <a:cubicBezTo>
                  <a:pt x="5559920" y="1266875"/>
                  <a:pt x="5558166" y="1266156"/>
                  <a:pt x="5558166" y="1264718"/>
                </a:cubicBezTo>
                <a:lnTo>
                  <a:pt x="5557087" y="1265796"/>
                </a:lnTo>
                <a:lnTo>
                  <a:pt x="5552771" y="1265796"/>
                </a:lnTo>
                <a:cubicBezTo>
                  <a:pt x="5549175" y="1263638"/>
                  <a:pt x="5547376" y="1261120"/>
                  <a:pt x="5547376" y="1258243"/>
                </a:cubicBezTo>
                <a:lnTo>
                  <a:pt x="5550613" y="1256085"/>
                </a:lnTo>
                <a:lnTo>
                  <a:pt x="5561403" y="1256085"/>
                </a:lnTo>
                <a:lnTo>
                  <a:pt x="5567742" y="1252848"/>
                </a:lnTo>
                <a:lnTo>
                  <a:pt x="5573138" y="1256085"/>
                </a:lnTo>
                <a:lnTo>
                  <a:pt x="5578533" y="1256085"/>
                </a:lnTo>
                <a:lnTo>
                  <a:pt x="5591481" y="1257164"/>
                </a:lnTo>
                <a:lnTo>
                  <a:pt x="5596876" y="1249611"/>
                </a:lnTo>
                <a:cubicBezTo>
                  <a:pt x="5591840" y="1243048"/>
                  <a:pt x="5589323" y="1235540"/>
                  <a:pt x="5589323" y="1227087"/>
                </a:cubicBezTo>
                <a:close/>
                <a:moveTo>
                  <a:pt x="3674635" y="1225468"/>
                </a:moveTo>
                <a:lnTo>
                  <a:pt x="3715907" y="1230863"/>
                </a:lnTo>
                <a:lnTo>
                  <a:pt x="3720223" y="1229784"/>
                </a:lnTo>
                <a:cubicBezTo>
                  <a:pt x="3727596" y="1229784"/>
                  <a:pt x="3732272" y="1231942"/>
                  <a:pt x="3734250" y="1236258"/>
                </a:cubicBezTo>
                <a:cubicBezTo>
                  <a:pt x="3734250" y="1237697"/>
                  <a:pt x="3731732" y="1240574"/>
                  <a:pt x="3726697" y="1244890"/>
                </a:cubicBezTo>
                <a:lnTo>
                  <a:pt x="3728855" y="1251499"/>
                </a:lnTo>
                <a:cubicBezTo>
                  <a:pt x="3727416" y="1251499"/>
                  <a:pt x="3726697" y="1254736"/>
                  <a:pt x="3726697" y="1261210"/>
                </a:cubicBezTo>
                <a:lnTo>
                  <a:pt x="3725618" y="1261210"/>
                </a:lnTo>
                <a:lnTo>
                  <a:pt x="3726697" y="1266605"/>
                </a:lnTo>
                <a:lnTo>
                  <a:pt x="3726697" y="1269842"/>
                </a:lnTo>
                <a:lnTo>
                  <a:pt x="3725618" y="1282925"/>
                </a:lnTo>
                <a:lnTo>
                  <a:pt x="3733171" y="1282925"/>
                </a:lnTo>
                <a:cubicBezTo>
                  <a:pt x="3736767" y="1281127"/>
                  <a:pt x="3738566" y="1278204"/>
                  <a:pt x="3738566" y="1274158"/>
                </a:cubicBezTo>
                <a:lnTo>
                  <a:pt x="3737487" y="1270921"/>
                </a:lnTo>
                <a:cubicBezTo>
                  <a:pt x="3745490" y="1268583"/>
                  <a:pt x="3749491" y="1264987"/>
                  <a:pt x="3749491" y="1260131"/>
                </a:cubicBezTo>
                <a:lnTo>
                  <a:pt x="3750570" y="1259052"/>
                </a:lnTo>
                <a:lnTo>
                  <a:pt x="3752728" y="1259052"/>
                </a:lnTo>
                <a:cubicBezTo>
                  <a:pt x="3756684" y="1259052"/>
                  <a:pt x="3759202" y="1260491"/>
                  <a:pt x="3760281" y="1263368"/>
                </a:cubicBezTo>
                <a:lnTo>
                  <a:pt x="3760281" y="1265526"/>
                </a:lnTo>
                <a:lnTo>
                  <a:pt x="3759202" y="1266605"/>
                </a:lnTo>
                <a:lnTo>
                  <a:pt x="3759202" y="1267684"/>
                </a:lnTo>
                <a:lnTo>
                  <a:pt x="3760281" y="1268763"/>
                </a:lnTo>
                <a:lnTo>
                  <a:pt x="3761360" y="1268763"/>
                </a:lnTo>
                <a:lnTo>
                  <a:pt x="3764597" y="1266605"/>
                </a:lnTo>
                <a:cubicBezTo>
                  <a:pt x="3777635" y="1276226"/>
                  <a:pt x="3784154" y="1282745"/>
                  <a:pt x="3784154" y="1286162"/>
                </a:cubicBezTo>
                <a:cubicBezTo>
                  <a:pt x="3784154" y="1288859"/>
                  <a:pt x="3781591" y="1291377"/>
                  <a:pt x="3776466" y="1293715"/>
                </a:cubicBezTo>
                <a:lnTo>
                  <a:pt x="3773229" y="1292636"/>
                </a:lnTo>
                <a:lnTo>
                  <a:pt x="3766755" y="1293715"/>
                </a:lnTo>
                <a:lnTo>
                  <a:pt x="3762439" y="1293715"/>
                </a:lnTo>
                <a:lnTo>
                  <a:pt x="3759202" y="1291557"/>
                </a:lnTo>
                <a:lnTo>
                  <a:pt x="3723460" y="1291557"/>
                </a:lnTo>
                <a:lnTo>
                  <a:pt x="3721302" y="1293715"/>
                </a:lnTo>
                <a:lnTo>
                  <a:pt x="3721302" y="1296952"/>
                </a:lnTo>
                <a:lnTo>
                  <a:pt x="3724539" y="1302347"/>
                </a:lnTo>
                <a:lnTo>
                  <a:pt x="3723460" y="1310979"/>
                </a:lnTo>
                <a:lnTo>
                  <a:pt x="3726697" y="1321904"/>
                </a:lnTo>
                <a:lnTo>
                  <a:pt x="3724539" y="1329457"/>
                </a:lnTo>
                <a:lnTo>
                  <a:pt x="3724539" y="1338089"/>
                </a:lnTo>
                <a:cubicBezTo>
                  <a:pt x="3724539" y="1340247"/>
                  <a:pt x="3725977" y="1341326"/>
                  <a:pt x="3728855" y="1341326"/>
                </a:cubicBezTo>
                <a:cubicBezTo>
                  <a:pt x="3744051" y="1332873"/>
                  <a:pt x="3751649" y="1325320"/>
                  <a:pt x="3751649" y="1318667"/>
                </a:cubicBezTo>
                <a:lnTo>
                  <a:pt x="3757044" y="1318667"/>
                </a:lnTo>
                <a:lnTo>
                  <a:pt x="3761360" y="1322983"/>
                </a:lnTo>
                <a:lnTo>
                  <a:pt x="3762439" y="1321904"/>
                </a:lnTo>
                <a:lnTo>
                  <a:pt x="3766755" y="1321904"/>
                </a:lnTo>
                <a:lnTo>
                  <a:pt x="3786312" y="1333773"/>
                </a:lnTo>
                <a:lnTo>
                  <a:pt x="3786312" y="1344698"/>
                </a:lnTo>
                <a:lnTo>
                  <a:pt x="3777545" y="1349014"/>
                </a:lnTo>
                <a:lnTo>
                  <a:pt x="3763518" y="1349014"/>
                </a:lnTo>
                <a:cubicBezTo>
                  <a:pt x="3757403" y="1349014"/>
                  <a:pt x="3752728" y="1348295"/>
                  <a:pt x="3749491" y="1346856"/>
                </a:cubicBezTo>
                <a:lnTo>
                  <a:pt x="3740724" y="1349014"/>
                </a:lnTo>
                <a:lnTo>
                  <a:pt x="3737487" y="1345777"/>
                </a:lnTo>
                <a:lnTo>
                  <a:pt x="3728855" y="1351172"/>
                </a:lnTo>
                <a:cubicBezTo>
                  <a:pt x="3732451" y="1354409"/>
                  <a:pt x="3735688" y="1360163"/>
                  <a:pt x="3738566" y="1368436"/>
                </a:cubicBezTo>
                <a:cubicBezTo>
                  <a:pt x="3742882" y="1368436"/>
                  <a:pt x="3746524" y="1373156"/>
                  <a:pt x="3749491" y="1382598"/>
                </a:cubicBezTo>
                <a:cubicBezTo>
                  <a:pt x="3752368" y="1382598"/>
                  <a:pt x="3759561" y="1387993"/>
                  <a:pt x="3771071" y="1398783"/>
                </a:cubicBezTo>
                <a:lnTo>
                  <a:pt x="3771071" y="1400941"/>
                </a:lnTo>
                <a:lnTo>
                  <a:pt x="3769992" y="1408494"/>
                </a:lnTo>
                <a:lnTo>
                  <a:pt x="3771071" y="1408494"/>
                </a:lnTo>
                <a:lnTo>
                  <a:pt x="3772150" y="1409708"/>
                </a:lnTo>
                <a:lnTo>
                  <a:pt x="3773229" y="1409708"/>
                </a:lnTo>
                <a:cubicBezTo>
                  <a:pt x="3775567" y="1403863"/>
                  <a:pt x="3777410" y="1400941"/>
                  <a:pt x="3778759" y="1400941"/>
                </a:cubicBezTo>
                <a:cubicBezTo>
                  <a:pt x="3789549" y="1404537"/>
                  <a:pt x="3794944" y="1408898"/>
                  <a:pt x="3794944" y="1414023"/>
                </a:cubicBezTo>
                <a:lnTo>
                  <a:pt x="3794944" y="1416181"/>
                </a:lnTo>
                <a:cubicBezTo>
                  <a:pt x="3794944" y="1424094"/>
                  <a:pt x="3791707" y="1428051"/>
                  <a:pt x="3785233" y="1428051"/>
                </a:cubicBezTo>
                <a:lnTo>
                  <a:pt x="3786312" y="1433446"/>
                </a:lnTo>
                <a:lnTo>
                  <a:pt x="3786312" y="1434524"/>
                </a:lnTo>
                <a:cubicBezTo>
                  <a:pt x="3784154" y="1436323"/>
                  <a:pt x="3783075" y="1439605"/>
                  <a:pt x="3783075" y="1444370"/>
                </a:cubicBezTo>
                <a:lnTo>
                  <a:pt x="3781996" y="1445449"/>
                </a:lnTo>
                <a:lnTo>
                  <a:pt x="3780917" y="1445449"/>
                </a:lnTo>
                <a:lnTo>
                  <a:pt x="3775387" y="1444370"/>
                </a:lnTo>
                <a:lnTo>
                  <a:pt x="3774308" y="1445449"/>
                </a:lnTo>
                <a:lnTo>
                  <a:pt x="3774308" y="1447607"/>
                </a:lnTo>
                <a:lnTo>
                  <a:pt x="3780917" y="1454081"/>
                </a:lnTo>
                <a:cubicBezTo>
                  <a:pt x="3779208" y="1464871"/>
                  <a:pt x="3777365" y="1470266"/>
                  <a:pt x="3775387" y="1470266"/>
                </a:cubicBezTo>
                <a:lnTo>
                  <a:pt x="3774308" y="1470266"/>
                </a:lnTo>
                <a:cubicBezTo>
                  <a:pt x="3772150" y="1469547"/>
                  <a:pt x="3771071" y="1467389"/>
                  <a:pt x="3771071" y="1463792"/>
                </a:cubicBezTo>
                <a:lnTo>
                  <a:pt x="3763518" y="1463792"/>
                </a:lnTo>
                <a:cubicBezTo>
                  <a:pt x="3761360" y="1463073"/>
                  <a:pt x="3760281" y="1460915"/>
                  <a:pt x="3760281" y="1457318"/>
                </a:cubicBezTo>
                <a:lnTo>
                  <a:pt x="3761360" y="1456239"/>
                </a:lnTo>
                <a:lnTo>
                  <a:pt x="3761360" y="1455160"/>
                </a:lnTo>
                <a:cubicBezTo>
                  <a:pt x="3756684" y="1452823"/>
                  <a:pt x="3752368" y="1448102"/>
                  <a:pt x="3748412" y="1440999"/>
                </a:cubicBezTo>
                <a:lnTo>
                  <a:pt x="3747333" y="1439919"/>
                </a:lnTo>
                <a:lnTo>
                  <a:pt x="3747333" y="1438841"/>
                </a:lnTo>
                <a:lnTo>
                  <a:pt x="3750570" y="1423734"/>
                </a:lnTo>
                <a:lnTo>
                  <a:pt x="3750570" y="1422656"/>
                </a:lnTo>
                <a:lnTo>
                  <a:pt x="3749491" y="1422656"/>
                </a:lnTo>
                <a:lnTo>
                  <a:pt x="3746254" y="1433446"/>
                </a:lnTo>
                <a:lnTo>
                  <a:pt x="3745040" y="1433446"/>
                </a:lnTo>
                <a:cubicBezTo>
                  <a:pt x="3743781" y="1433446"/>
                  <a:pt x="3741264" y="1428770"/>
                  <a:pt x="3737487" y="1419418"/>
                </a:cubicBezTo>
                <a:cubicBezTo>
                  <a:pt x="3734790" y="1414383"/>
                  <a:pt x="3731553" y="1404268"/>
                  <a:pt x="3727776" y="1389072"/>
                </a:cubicBezTo>
                <a:lnTo>
                  <a:pt x="3727776" y="1382598"/>
                </a:lnTo>
                <a:lnTo>
                  <a:pt x="3725618" y="1380440"/>
                </a:lnTo>
                <a:lnTo>
                  <a:pt x="3724539" y="1381519"/>
                </a:lnTo>
                <a:lnTo>
                  <a:pt x="3724539" y="1382598"/>
                </a:lnTo>
                <a:lnTo>
                  <a:pt x="3726697" y="1404178"/>
                </a:lnTo>
                <a:lnTo>
                  <a:pt x="3726697" y="1424813"/>
                </a:lnTo>
                <a:lnTo>
                  <a:pt x="3728855" y="1433446"/>
                </a:lnTo>
                <a:lnTo>
                  <a:pt x="3725618" y="1436682"/>
                </a:lnTo>
                <a:lnTo>
                  <a:pt x="3725618" y="1442212"/>
                </a:lnTo>
                <a:lnTo>
                  <a:pt x="3724539" y="1457318"/>
                </a:lnTo>
                <a:lnTo>
                  <a:pt x="3726697" y="1465950"/>
                </a:lnTo>
                <a:lnTo>
                  <a:pt x="3726697" y="1473503"/>
                </a:lnTo>
                <a:cubicBezTo>
                  <a:pt x="3726697" y="1482585"/>
                  <a:pt x="3720538" y="1487665"/>
                  <a:pt x="3708219" y="1488744"/>
                </a:cubicBezTo>
                <a:lnTo>
                  <a:pt x="3704982" y="1490902"/>
                </a:lnTo>
                <a:lnTo>
                  <a:pt x="3693113" y="1486586"/>
                </a:lnTo>
                <a:lnTo>
                  <a:pt x="3687718" y="1487665"/>
                </a:lnTo>
                <a:cubicBezTo>
                  <a:pt x="3678996" y="1487665"/>
                  <a:pt x="3674275" y="1482226"/>
                  <a:pt x="3673556" y="1471345"/>
                </a:cubicBezTo>
                <a:lnTo>
                  <a:pt x="3674635" y="1464871"/>
                </a:lnTo>
                <a:lnTo>
                  <a:pt x="3674635" y="1461634"/>
                </a:lnTo>
                <a:lnTo>
                  <a:pt x="3673556" y="1450844"/>
                </a:lnTo>
                <a:lnTo>
                  <a:pt x="3674635" y="1439919"/>
                </a:lnTo>
                <a:lnTo>
                  <a:pt x="3672477" y="1434524"/>
                </a:lnTo>
                <a:cubicBezTo>
                  <a:pt x="3674635" y="1433805"/>
                  <a:pt x="3675714" y="1431647"/>
                  <a:pt x="3675714" y="1428051"/>
                </a:cubicBezTo>
                <a:lnTo>
                  <a:pt x="3673556" y="1425892"/>
                </a:lnTo>
                <a:cubicBezTo>
                  <a:pt x="3666902" y="1432366"/>
                  <a:pt x="3660069" y="1436323"/>
                  <a:pt x="3653055" y="1437761"/>
                </a:cubicBezTo>
                <a:lnTo>
                  <a:pt x="3646446" y="1444370"/>
                </a:lnTo>
                <a:lnTo>
                  <a:pt x="3643209" y="1440999"/>
                </a:lnTo>
                <a:cubicBezTo>
                  <a:pt x="3643209" y="1449720"/>
                  <a:pt x="3639612" y="1454081"/>
                  <a:pt x="3632419" y="1454081"/>
                </a:cubicBezTo>
                <a:lnTo>
                  <a:pt x="3625945" y="1459476"/>
                </a:lnTo>
                <a:lnTo>
                  <a:pt x="3619471" y="1457318"/>
                </a:lnTo>
                <a:cubicBezTo>
                  <a:pt x="3616504" y="1457318"/>
                  <a:pt x="3615020" y="1460196"/>
                  <a:pt x="3615020" y="1465950"/>
                </a:cubicBezTo>
                <a:cubicBezTo>
                  <a:pt x="3612682" y="1468648"/>
                  <a:pt x="3604770" y="1471570"/>
                  <a:pt x="3591282" y="1474717"/>
                </a:cubicBezTo>
                <a:cubicBezTo>
                  <a:pt x="3590203" y="1478314"/>
                  <a:pt x="3587685" y="1480112"/>
                  <a:pt x="3583729" y="1480112"/>
                </a:cubicBezTo>
                <a:lnTo>
                  <a:pt x="3578199" y="1480112"/>
                </a:lnTo>
                <a:lnTo>
                  <a:pt x="3572804" y="1474717"/>
                </a:lnTo>
                <a:lnTo>
                  <a:pt x="3572804" y="1471345"/>
                </a:lnTo>
                <a:cubicBezTo>
                  <a:pt x="3582245" y="1462893"/>
                  <a:pt x="3591282" y="1457139"/>
                  <a:pt x="3599914" y="1454081"/>
                </a:cubicBezTo>
                <a:cubicBezTo>
                  <a:pt x="3599914" y="1450485"/>
                  <a:pt x="3604949" y="1444325"/>
                  <a:pt x="3615020" y="1435604"/>
                </a:cubicBezTo>
                <a:lnTo>
                  <a:pt x="3616234" y="1430208"/>
                </a:lnTo>
                <a:lnTo>
                  <a:pt x="3608546" y="1428051"/>
                </a:lnTo>
                <a:lnTo>
                  <a:pt x="3605309" y="1429129"/>
                </a:lnTo>
                <a:cubicBezTo>
                  <a:pt x="3603151" y="1424813"/>
                  <a:pt x="3601352" y="1422656"/>
                  <a:pt x="3599914" y="1422656"/>
                </a:cubicBezTo>
                <a:lnTo>
                  <a:pt x="3596677" y="1426971"/>
                </a:lnTo>
                <a:lnTo>
                  <a:pt x="3595598" y="1426971"/>
                </a:lnTo>
                <a:cubicBezTo>
                  <a:pt x="3593440" y="1426971"/>
                  <a:pt x="3591641" y="1423734"/>
                  <a:pt x="3590203" y="1417261"/>
                </a:cubicBezTo>
                <a:lnTo>
                  <a:pt x="3595598" y="1414023"/>
                </a:lnTo>
                <a:cubicBezTo>
                  <a:pt x="3593260" y="1408179"/>
                  <a:pt x="3589664" y="1404537"/>
                  <a:pt x="3584808" y="1403098"/>
                </a:cubicBezTo>
                <a:cubicBezTo>
                  <a:pt x="3580402" y="1403998"/>
                  <a:pt x="3578199" y="1405796"/>
                  <a:pt x="3578199" y="1408494"/>
                </a:cubicBezTo>
                <a:lnTo>
                  <a:pt x="3579278" y="1417261"/>
                </a:lnTo>
                <a:lnTo>
                  <a:pt x="3578199" y="1423734"/>
                </a:lnTo>
                <a:lnTo>
                  <a:pt x="3580357" y="1430208"/>
                </a:lnTo>
                <a:lnTo>
                  <a:pt x="3580357" y="1431287"/>
                </a:lnTo>
                <a:cubicBezTo>
                  <a:pt x="3578918" y="1437761"/>
                  <a:pt x="3577120" y="1440999"/>
                  <a:pt x="3574962" y="1440999"/>
                </a:cubicBezTo>
                <a:lnTo>
                  <a:pt x="3545694" y="1440999"/>
                </a:lnTo>
                <a:cubicBezTo>
                  <a:pt x="3544255" y="1440999"/>
                  <a:pt x="3543536" y="1439560"/>
                  <a:pt x="3543536" y="1436682"/>
                </a:cubicBezTo>
                <a:lnTo>
                  <a:pt x="3542457" y="1437761"/>
                </a:lnTo>
                <a:lnTo>
                  <a:pt x="3541378" y="1437761"/>
                </a:lnTo>
                <a:lnTo>
                  <a:pt x="3539220" y="1435604"/>
                </a:lnTo>
                <a:lnTo>
                  <a:pt x="3539220" y="1432366"/>
                </a:lnTo>
                <a:lnTo>
                  <a:pt x="3540299" y="1426971"/>
                </a:lnTo>
                <a:lnTo>
                  <a:pt x="3538141" y="1405257"/>
                </a:lnTo>
                <a:lnTo>
                  <a:pt x="3539220" y="1399862"/>
                </a:lnTo>
                <a:lnTo>
                  <a:pt x="3538141" y="1396625"/>
                </a:lnTo>
                <a:lnTo>
                  <a:pt x="3539220" y="1386914"/>
                </a:lnTo>
                <a:lnTo>
                  <a:pt x="3539220" y="1385835"/>
                </a:lnTo>
                <a:lnTo>
                  <a:pt x="3535983" y="1381519"/>
                </a:lnTo>
                <a:lnTo>
                  <a:pt x="3540299" y="1372752"/>
                </a:lnTo>
                <a:cubicBezTo>
                  <a:pt x="3538860" y="1372752"/>
                  <a:pt x="3538141" y="1371673"/>
                  <a:pt x="3538141" y="1369515"/>
                </a:cubicBezTo>
                <a:lnTo>
                  <a:pt x="3537062" y="1333773"/>
                </a:lnTo>
                <a:lnTo>
                  <a:pt x="3538141" y="1332694"/>
                </a:lnTo>
                <a:lnTo>
                  <a:pt x="3539220" y="1332694"/>
                </a:lnTo>
                <a:lnTo>
                  <a:pt x="3543536" y="1333773"/>
                </a:lnTo>
                <a:cubicBezTo>
                  <a:pt x="3545694" y="1333233"/>
                  <a:pt x="3547133" y="1331795"/>
                  <a:pt x="3547852" y="1329457"/>
                </a:cubicBezTo>
                <a:cubicBezTo>
                  <a:pt x="3541378" y="1327658"/>
                  <a:pt x="3538141" y="1325141"/>
                  <a:pt x="3538141" y="1321904"/>
                </a:cubicBezTo>
                <a:lnTo>
                  <a:pt x="3539220" y="1315430"/>
                </a:lnTo>
                <a:lnTo>
                  <a:pt x="3537062" y="1306663"/>
                </a:lnTo>
                <a:lnTo>
                  <a:pt x="3537062" y="1296952"/>
                </a:lnTo>
                <a:cubicBezTo>
                  <a:pt x="3537062" y="1287781"/>
                  <a:pt x="3538141" y="1280542"/>
                  <a:pt x="3540299" y="1275237"/>
                </a:cubicBezTo>
                <a:lnTo>
                  <a:pt x="3537062" y="1269842"/>
                </a:lnTo>
                <a:lnTo>
                  <a:pt x="3539220" y="1263368"/>
                </a:lnTo>
                <a:lnTo>
                  <a:pt x="3533825" y="1245969"/>
                </a:lnTo>
                <a:lnTo>
                  <a:pt x="3533825" y="1244890"/>
                </a:lnTo>
                <a:lnTo>
                  <a:pt x="3537062" y="1241653"/>
                </a:lnTo>
                <a:lnTo>
                  <a:pt x="3539220" y="1241653"/>
                </a:lnTo>
                <a:cubicBezTo>
                  <a:pt x="3559811" y="1248217"/>
                  <a:pt x="3572084" y="1253297"/>
                  <a:pt x="3576041" y="1256894"/>
                </a:cubicBezTo>
                <a:lnTo>
                  <a:pt x="3578199" y="1259052"/>
                </a:lnTo>
                <a:lnTo>
                  <a:pt x="3580357" y="1259052"/>
                </a:lnTo>
                <a:cubicBezTo>
                  <a:pt x="3585662" y="1259052"/>
                  <a:pt x="3590023" y="1254691"/>
                  <a:pt x="3593440" y="1245969"/>
                </a:cubicBezTo>
                <a:lnTo>
                  <a:pt x="3604230" y="1241653"/>
                </a:lnTo>
                <a:lnTo>
                  <a:pt x="3632419" y="1257973"/>
                </a:lnTo>
                <a:lnTo>
                  <a:pt x="3635656" y="1261210"/>
                </a:lnTo>
                <a:cubicBezTo>
                  <a:pt x="3637814" y="1261210"/>
                  <a:pt x="3638893" y="1261929"/>
                  <a:pt x="3638893" y="1263368"/>
                </a:cubicBezTo>
                <a:lnTo>
                  <a:pt x="3638893" y="1270921"/>
                </a:lnTo>
                <a:cubicBezTo>
                  <a:pt x="3638173" y="1273259"/>
                  <a:pt x="3634577" y="1275777"/>
                  <a:pt x="3628103" y="1278474"/>
                </a:cubicBezTo>
                <a:cubicBezTo>
                  <a:pt x="3628103" y="1282880"/>
                  <a:pt x="3627383" y="1285802"/>
                  <a:pt x="3625945" y="1287241"/>
                </a:cubicBezTo>
                <a:lnTo>
                  <a:pt x="3625945" y="1298031"/>
                </a:lnTo>
                <a:lnTo>
                  <a:pt x="3629182" y="1305584"/>
                </a:lnTo>
                <a:lnTo>
                  <a:pt x="3628103" y="1318667"/>
                </a:lnTo>
                <a:lnTo>
                  <a:pt x="3631340" y="1329457"/>
                </a:lnTo>
                <a:lnTo>
                  <a:pt x="3629182" y="1335931"/>
                </a:lnTo>
                <a:lnTo>
                  <a:pt x="3629182" y="1339168"/>
                </a:lnTo>
                <a:lnTo>
                  <a:pt x="3632419" y="1340247"/>
                </a:lnTo>
                <a:lnTo>
                  <a:pt x="3637814" y="1339168"/>
                </a:lnTo>
                <a:lnTo>
                  <a:pt x="3638893" y="1339168"/>
                </a:lnTo>
                <a:lnTo>
                  <a:pt x="3644288" y="1340247"/>
                </a:lnTo>
                <a:lnTo>
                  <a:pt x="3646446" y="1338089"/>
                </a:lnTo>
                <a:lnTo>
                  <a:pt x="3647525" y="1338089"/>
                </a:lnTo>
                <a:lnTo>
                  <a:pt x="3649818" y="1340247"/>
                </a:lnTo>
                <a:lnTo>
                  <a:pt x="3642130" y="1349014"/>
                </a:lnTo>
                <a:lnTo>
                  <a:pt x="3639972" y="1349014"/>
                </a:lnTo>
                <a:lnTo>
                  <a:pt x="3638893" y="1347935"/>
                </a:lnTo>
                <a:cubicBezTo>
                  <a:pt x="3632419" y="1347935"/>
                  <a:pt x="3629182" y="1349733"/>
                  <a:pt x="3629182" y="1353330"/>
                </a:cubicBezTo>
                <a:lnTo>
                  <a:pt x="3624866" y="1368436"/>
                </a:lnTo>
                <a:lnTo>
                  <a:pt x="3628103" y="1377203"/>
                </a:lnTo>
                <a:cubicBezTo>
                  <a:pt x="3628103" y="1389971"/>
                  <a:pt x="3627383" y="1398243"/>
                  <a:pt x="3625945" y="1402020"/>
                </a:cubicBezTo>
                <a:cubicBezTo>
                  <a:pt x="3628103" y="1405257"/>
                  <a:pt x="3629182" y="1408898"/>
                  <a:pt x="3629182" y="1412944"/>
                </a:cubicBezTo>
                <a:lnTo>
                  <a:pt x="3630261" y="1412944"/>
                </a:lnTo>
                <a:cubicBezTo>
                  <a:pt x="3634038" y="1411326"/>
                  <a:pt x="3640916" y="1400851"/>
                  <a:pt x="3650897" y="1381519"/>
                </a:cubicBezTo>
                <a:cubicBezTo>
                  <a:pt x="3652335" y="1381519"/>
                  <a:pt x="3653414" y="1376798"/>
                  <a:pt x="3654134" y="1367357"/>
                </a:cubicBezTo>
                <a:cubicBezTo>
                  <a:pt x="3655033" y="1367357"/>
                  <a:pt x="3656472" y="1364120"/>
                  <a:pt x="3658450" y="1357646"/>
                </a:cubicBezTo>
                <a:lnTo>
                  <a:pt x="3661687" y="1356567"/>
                </a:lnTo>
                <a:lnTo>
                  <a:pt x="3661687" y="1351172"/>
                </a:lnTo>
                <a:lnTo>
                  <a:pt x="3659529" y="1349014"/>
                </a:lnTo>
                <a:lnTo>
                  <a:pt x="3658450" y="1349014"/>
                </a:lnTo>
                <a:lnTo>
                  <a:pt x="3650897" y="1350093"/>
                </a:lnTo>
                <a:lnTo>
                  <a:pt x="3649818" y="1349014"/>
                </a:lnTo>
                <a:lnTo>
                  <a:pt x="3649818" y="1347935"/>
                </a:lnTo>
                <a:cubicBezTo>
                  <a:pt x="3655213" y="1342090"/>
                  <a:pt x="3661327" y="1339168"/>
                  <a:pt x="3668161" y="1339168"/>
                </a:cubicBezTo>
                <a:cubicBezTo>
                  <a:pt x="3671757" y="1333593"/>
                  <a:pt x="3673556" y="1325680"/>
                  <a:pt x="3673556" y="1315430"/>
                </a:cubicBezTo>
                <a:lnTo>
                  <a:pt x="3678951" y="1310979"/>
                </a:lnTo>
                <a:lnTo>
                  <a:pt x="3676793" y="1308821"/>
                </a:lnTo>
                <a:cubicBezTo>
                  <a:pt x="3676793" y="1307382"/>
                  <a:pt x="3674994" y="1306663"/>
                  <a:pt x="3671398" y="1306663"/>
                </a:cubicBezTo>
                <a:lnTo>
                  <a:pt x="3669240" y="1302347"/>
                </a:lnTo>
                <a:lnTo>
                  <a:pt x="3672477" y="1293715"/>
                </a:lnTo>
                <a:lnTo>
                  <a:pt x="3672477" y="1292636"/>
                </a:lnTo>
                <a:lnTo>
                  <a:pt x="3670319" y="1290478"/>
                </a:lnTo>
                <a:lnTo>
                  <a:pt x="3664924" y="1293715"/>
                </a:lnTo>
                <a:lnTo>
                  <a:pt x="3661687" y="1293715"/>
                </a:lnTo>
                <a:cubicBezTo>
                  <a:pt x="3656651" y="1293715"/>
                  <a:pt x="3654134" y="1292995"/>
                  <a:pt x="3654134" y="1291557"/>
                </a:cubicBezTo>
                <a:lnTo>
                  <a:pt x="3649818" y="1293715"/>
                </a:lnTo>
                <a:cubicBezTo>
                  <a:pt x="3646311" y="1291557"/>
                  <a:pt x="3640871" y="1289759"/>
                  <a:pt x="3633498" y="1288320"/>
                </a:cubicBezTo>
                <a:lnTo>
                  <a:pt x="3632419" y="1287241"/>
                </a:lnTo>
                <a:lnTo>
                  <a:pt x="3632419" y="1284004"/>
                </a:lnTo>
                <a:cubicBezTo>
                  <a:pt x="3633678" y="1281127"/>
                  <a:pt x="3636196" y="1279688"/>
                  <a:pt x="3639972" y="1279688"/>
                </a:cubicBezTo>
                <a:lnTo>
                  <a:pt x="3660608" y="1279688"/>
                </a:lnTo>
                <a:lnTo>
                  <a:pt x="3673556" y="1280767"/>
                </a:lnTo>
                <a:lnTo>
                  <a:pt x="3673556" y="1267684"/>
                </a:lnTo>
                <a:lnTo>
                  <a:pt x="3669240" y="1262289"/>
                </a:lnTo>
                <a:cubicBezTo>
                  <a:pt x="3669240" y="1259771"/>
                  <a:pt x="3671038" y="1255815"/>
                  <a:pt x="3674635" y="1250420"/>
                </a:cubicBezTo>
                <a:lnTo>
                  <a:pt x="3669240" y="1230863"/>
                </a:lnTo>
                <a:cubicBezTo>
                  <a:pt x="3669240" y="1228885"/>
                  <a:pt x="3671038" y="1227086"/>
                  <a:pt x="3674635" y="1225468"/>
                </a:cubicBezTo>
                <a:close/>
                <a:moveTo>
                  <a:pt x="7750832" y="1225336"/>
                </a:moveTo>
                <a:cubicBezTo>
                  <a:pt x="7758116" y="1227853"/>
                  <a:pt x="7762477" y="1230415"/>
                  <a:pt x="7763915" y="1233024"/>
                </a:cubicBezTo>
                <a:cubicBezTo>
                  <a:pt x="7766882" y="1233024"/>
                  <a:pt x="7774885" y="1238463"/>
                  <a:pt x="7787923" y="1249343"/>
                </a:cubicBezTo>
                <a:lnTo>
                  <a:pt x="7787923" y="1250422"/>
                </a:lnTo>
                <a:lnTo>
                  <a:pt x="7784686" y="1254873"/>
                </a:lnTo>
                <a:lnTo>
                  <a:pt x="7784686" y="1255952"/>
                </a:lnTo>
                <a:lnTo>
                  <a:pt x="7787923" y="1255952"/>
                </a:lnTo>
                <a:lnTo>
                  <a:pt x="7791295" y="1253659"/>
                </a:lnTo>
                <a:lnTo>
                  <a:pt x="7792374" y="1253659"/>
                </a:lnTo>
                <a:cubicBezTo>
                  <a:pt x="7795072" y="1255367"/>
                  <a:pt x="7797589" y="1258289"/>
                  <a:pt x="7799927" y="1262425"/>
                </a:cubicBezTo>
                <a:lnTo>
                  <a:pt x="7799927" y="1263505"/>
                </a:lnTo>
                <a:cubicBezTo>
                  <a:pt x="7791025" y="1272046"/>
                  <a:pt x="7779741" y="1278250"/>
                  <a:pt x="7766073" y="1282118"/>
                </a:cubicBezTo>
                <a:cubicBezTo>
                  <a:pt x="7766073" y="1283736"/>
                  <a:pt x="7760993" y="1286253"/>
                  <a:pt x="7750832" y="1289670"/>
                </a:cubicBezTo>
                <a:lnTo>
                  <a:pt x="7749753" y="1289670"/>
                </a:lnTo>
                <a:lnTo>
                  <a:pt x="7746516" y="1287513"/>
                </a:lnTo>
                <a:lnTo>
                  <a:pt x="7744358" y="1287513"/>
                </a:lnTo>
                <a:cubicBezTo>
                  <a:pt x="7744358" y="1293357"/>
                  <a:pt x="7741436" y="1296999"/>
                  <a:pt x="7735592" y="1298437"/>
                </a:cubicBezTo>
                <a:cubicBezTo>
                  <a:pt x="7723183" y="1304641"/>
                  <a:pt x="7716979" y="1309363"/>
                  <a:pt x="7716979" y="1312599"/>
                </a:cubicBezTo>
                <a:lnTo>
                  <a:pt x="7710505" y="1329053"/>
                </a:lnTo>
                <a:cubicBezTo>
                  <a:pt x="7710505" y="1332650"/>
                  <a:pt x="7709740" y="1334449"/>
                  <a:pt x="7708212" y="1334449"/>
                </a:cubicBezTo>
                <a:lnTo>
                  <a:pt x="7709426" y="1345374"/>
                </a:lnTo>
                <a:lnTo>
                  <a:pt x="7709426" y="1346453"/>
                </a:lnTo>
                <a:lnTo>
                  <a:pt x="7707133" y="1358457"/>
                </a:lnTo>
                <a:lnTo>
                  <a:pt x="7708212" y="1367223"/>
                </a:lnTo>
                <a:lnTo>
                  <a:pt x="7707133" y="1373832"/>
                </a:lnTo>
                <a:cubicBezTo>
                  <a:pt x="7707672" y="1379587"/>
                  <a:pt x="7708436" y="1382465"/>
                  <a:pt x="7709426" y="1382465"/>
                </a:cubicBezTo>
                <a:lnTo>
                  <a:pt x="7708212" y="1393389"/>
                </a:lnTo>
                <a:lnTo>
                  <a:pt x="7708212" y="1404314"/>
                </a:lnTo>
                <a:lnTo>
                  <a:pt x="7709426" y="1430614"/>
                </a:lnTo>
                <a:lnTo>
                  <a:pt x="7707133" y="1441404"/>
                </a:lnTo>
                <a:lnTo>
                  <a:pt x="7708212" y="1444776"/>
                </a:lnTo>
                <a:lnTo>
                  <a:pt x="7700659" y="1475258"/>
                </a:lnTo>
                <a:cubicBezTo>
                  <a:pt x="7691757" y="1486228"/>
                  <a:pt x="7684474" y="1491713"/>
                  <a:pt x="7678809" y="1491713"/>
                </a:cubicBezTo>
                <a:lnTo>
                  <a:pt x="7677730" y="1491713"/>
                </a:lnTo>
                <a:lnTo>
                  <a:pt x="7671121" y="1489555"/>
                </a:lnTo>
                <a:lnTo>
                  <a:pt x="7658038" y="1494950"/>
                </a:lnTo>
                <a:cubicBezTo>
                  <a:pt x="7648417" y="1494950"/>
                  <a:pt x="7641898" y="1486587"/>
                  <a:pt x="7638481" y="1469863"/>
                </a:cubicBezTo>
                <a:cubicBezTo>
                  <a:pt x="7637312" y="1469863"/>
                  <a:pt x="7636188" y="1466941"/>
                  <a:pt x="7635109" y="1461096"/>
                </a:cubicBezTo>
                <a:cubicBezTo>
                  <a:pt x="7631513" y="1461096"/>
                  <a:pt x="7629714" y="1460017"/>
                  <a:pt x="7629714" y="1457859"/>
                </a:cubicBezTo>
                <a:lnTo>
                  <a:pt x="7630793" y="1454622"/>
                </a:lnTo>
                <a:lnTo>
                  <a:pt x="7629714" y="1454622"/>
                </a:lnTo>
                <a:lnTo>
                  <a:pt x="7624184" y="1455701"/>
                </a:lnTo>
                <a:cubicBezTo>
                  <a:pt x="7620408" y="1450576"/>
                  <a:pt x="7614248" y="1448013"/>
                  <a:pt x="7605706" y="1448013"/>
                </a:cubicBezTo>
                <a:lnTo>
                  <a:pt x="7598018" y="1441404"/>
                </a:lnTo>
                <a:lnTo>
                  <a:pt x="7598018" y="1437089"/>
                </a:lnTo>
                <a:lnTo>
                  <a:pt x="7600176" y="1434930"/>
                </a:lnTo>
                <a:lnTo>
                  <a:pt x="7606785" y="1434930"/>
                </a:lnTo>
                <a:lnTo>
                  <a:pt x="7634030" y="1430614"/>
                </a:lnTo>
                <a:lnTo>
                  <a:pt x="7651564" y="1430614"/>
                </a:lnTo>
                <a:cubicBezTo>
                  <a:pt x="7653003" y="1430165"/>
                  <a:pt x="7654442" y="1428322"/>
                  <a:pt x="7655880" y="1425084"/>
                </a:cubicBezTo>
                <a:lnTo>
                  <a:pt x="7654801" y="1416318"/>
                </a:lnTo>
                <a:lnTo>
                  <a:pt x="7658038" y="1408765"/>
                </a:lnTo>
                <a:lnTo>
                  <a:pt x="7655880" y="1405393"/>
                </a:lnTo>
                <a:lnTo>
                  <a:pt x="7655880" y="1401077"/>
                </a:lnTo>
                <a:cubicBezTo>
                  <a:pt x="7655880" y="1399458"/>
                  <a:pt x="7658443" y="1398020"/>
                  <a:pt x="7663568" y="1396761"/>
                </a:cubicBezTo>
                <a:lnTo>
                  <a:pt x="7663568" y="1395682"/>
                </a:lnTo>
                <a:cubicBezTo>
                  <a:pt x="7658443" y="1395682"/>
                  <a:pt x="7655880" y="1394558"/>
                  <a:pt x="7655880" y="1392310"/>
                </a:cubicBezTo>
                <a:lnTo>
                  <a:pt x="7655880" y="1391232"/>
                </a:lnTo>
                <a:lnTo>
                  <a:pt x="7656959" y="1390152"/>
                </a:lnTo>
                <a:lnTo>
                  <a:pt x="7655880" y="1386915"/>
                </a:lnTo>
                <a:lnTo>
                  <a:pt x="7656959" y="1374911"/>
                </a:lnTo>
                <a:lnTo>
                  <a:pt x="7655880" y="1359535"/>
                </a:lnTo>
                <a:lnTo>
                  <a:pt x="7655880" y="1357377"/>
                </a:lnTo>
                <a:lnTo>
                  <a:pt x="7658038" y="1348745"/>
                </a:lnTo>
                <a:lnTo>
                  <a:pt x="7655880" y="1345374"/>
                </a:lnTo>
                <a:lnTo>
                  <a:pt x="7656959" y="1339979"/>
                </a:lnTo>
                <a:lnTo>
                  <a:pt x="7655880" y="1335528"/>
                </a:lnTo>
                <a:lnTo>
                  <a:pt x="7658038" y="1329053"/>
                </a:lnTo>
                <a:lnTo>
                  <a:pt x="7658038" y="1325817"/>
                </a:lnTo>
                <a:cubicBezTo>
                  <a:pt x="7652194" y="1319972"/>
                  <a:pt x="7649271" y="1314487"/>
                  <a:pt x="7649271" y="1309363"/>
                </a:cubicBezTo>
                <a:lnTo>
                  <a:pt x="7649271" y="1308283"/>
                </a:lnTo>
                <a:lnTo>
                  <a:pt x="7652643" y="1305046"/>
                </a:lnTo>
                <a:lnTo>
                  <a:pt x="7654801" y="1305046"/>
                </a:lnTo>
                <a:lnTo>
                  <a:pt x="7659117" y="1308283"/>
                </a:lnTo>
                <a:cubicBezTo>
                  <a:pt x="7664422" y="1304687"/>
                  <a:pt x="7668064" y="1302888"/>
                  <a:pt x="7670042" y="1302888"/>
                </a:cubicBezTo>
                <a:lnTo>
                  <a:pt x="7675572" y="1306125"/>
                </a:lnTo>
                <a:lnTo>
                  <a:pt x="7679888" y="1306125"/>
                </a:lnTo>
                <a:lnTo>
                  <a:pt x="7687576" y="1303967"/>
                </a:lnTo>
                <a:lnTo>
                  <a:pt x="7697422" y="1305046"/>
                </a:lnTo>
                <a:cubicBezTo>
                  <a:pt x="7707762" y="1289400"/>
                  <a:pt x="7716124" y="1278835"/>
                  <a:pt x="7722508" y="1273351"/>
                </a:cubicBezTo>
                <a:cubicBezTo>
                  <a:pt x="7726824" y="1269035"/>
                  <a:pt x="7728982" y="1262471"/>
                  <a:pt x="7728982" y="1253659"/>
                </a:cubicBezTo>
                <a:lnTo>
                  <a:pt x="7727904" y="1253659"/>
                </a:lnTo>
                <a:cubicBezTo>
                  <a:pt x="7714056" y="1252940"/>
                  <a:pt x="7707133" y="1251501"/>
                  <a:pt x="7707133" y="1249343"/>
                </a:cubicBezTo>
                <a:lnTo>
                  <a:pt x="7707133" y="1248264"/>
                </a:lnTo>
                <a:lnTo>
                  <a:pt x="7709426" y="1246106"/>
                </a:lnTo>
                <a:lnTo>
                  <a:pt x="7715900" y="1247185"/>
                </a:lnTo>
                <a:lnTo>
                  <a:pt x="7720350" y="1246106"/>
                </a:lnTo>
                <a:lnTo>
                  <a:pt x="7723588" y="1249343"/>
                </a:lnTo>
                <a:lnTo>
                  <a:pt x="7724666" y="1249343"/>
                </a:lnTo>
                <a:lnTo>
                  <a:pt x="7725746" y="1248264"/>
                </a:lnTo>
                <a:lnTo>
                  <a:pt x="7726824" y="1248264"/>
                </a:lnTo>
                <a:lnTo>
                  <a:pt x="7725746" y="1247185"/>
                </a:lnTo>
                <a:lnTo>
                  <a:pt x="7725746" y="1245027"/>
                </a:lnTo>
                <a:cubicBezTo>
                  <a:pt x="7725746" y="1243318"/>
                  <a:pt x="7728308" y="1241835"/>
                  <a:pt x="7733433" y="1240576"/>
                </a:cubicBezTo>
                <a:cubicBezTo>
                  <a:pt x="7738469" y="1231854"/>
                  <a:pt x="7744268" y="1226774"/>
                  <a:pt x="7750832" y="1225336"/>
                </a:cubicBezTo>
                <a:close/>
                <a:moveTo>
                  <a:pt x="3047343" y="1225333"/>
                </a:moveTo>
                <a:lnTo>
                  <a:pt x="3053817" y="1225333"/>
                </a:lnTo>
                <a:cubicBezTo>
                  <a:pt x="3056335" y="1227491"/>
                  <a:pt x="3060651" y="1228570"/>
                  <a:pt x="3066765" y="1228570"/>
                </a:cubicBezTo>
                <a:lnTo>
                  <a:pt x="3071081" y="1228570"/>
                </a:lnTo>
                <a:lnTo>
                  <a:pt x="3074318" y="1226412"/>
                </a:lnTo>
                <a:lnTo>
                  <a:pt x="3077555" y="1226412"/>
                </a:lnTo>
                <a:lnTo>
                  <a:pt x="3080792" y="1228570"/>
                </a:lnTo>
                <a:lnTo>
                  <a:pt x="3087266" y="1227491"/>
                </a:lnTo>
                <a:lnTo>
                  <a:pt x="3088345" y="1228570"/>
                </a:lnTo>
                <a:lnTo>
                  <a:pt x="3088345" y="1229649"/>
                </a:lnTo>
                <a:lnTo>
                  <a:pt x="3084029" y="1233965"/>
                </a:lnTo>
                <a:lnTo>
                  <a:pt x="3085108" y="1237202"/>
                </a:lnTo>
                <a:lnTo>
                  <a:pt x="3086187" y="1237202"/>
                </a:lnTo>
                <a:lnTo>
                  <a:pt x="3093740" y="1236123"/>
                </a:lnTo>
                <a:lnTo>
                  <a:pt x="3094819" y="1237202"/>
                </a:lnTo>
                <a:lnTo>
                  <a:pt x="3094819" y="1239360"/>
                </a:lnTo>
                <a:cubicBezTo>
                  <a:pt x="3093381" y="1242237"/>
                  <a:pt x="3091223" y="1243676"/>
                  <a:pt x="3088345" y="1243676"/>
                </a:cubicBezTo>
                <a:lnTo>
                  <a:pt x="3088345" y="1253387"/>
                </a:lnTo>
                <a:cubicBezTo>
                  <a:pt x="3088345" y="1261300"/>
                  <a:pt x="3095539" y="1268853"/>
                  <a:pt x="3109925" y="1276046"/>
                </a:cubicBezTo>
                <a:lnTo>
                  <a:pt x="3111004" y="1282520"/>
                </a:lnTo>
                <a:lnTo>
                  <a:pt x="3113163" y="1282520"/>
                </a:lnTo>
                <a:lnTo>
                  <a:pt x="3116400" y="1280362"/>
                </a:lnTo>
                <a:lnTo>
                  <a:pt x="3119637" y="1286836"/>
                </a:lnTo>
                <a:cubicBezTo>
                  <a:pt x="3114061" y="1304819"/>
                  <a:pt x="3108307" y="1315969"/>
                  <a:pt x="3102372" y="1320285"/>
                </a:cubicBezTo>
                <a:cubicBezTo>
                  <a:pt x="3102372" y="1322803"/>
                  <a:pt x="3106329" y="1324601"/>
                  <a:pt x="3114242" y="1325680"/>
                </a:cubicBezTo>
                <a:cubicBezTo>
                  <a:pt x="3116579" y="1322982"/>
                  <a:pt x="3119456" y="1316508"/>
                  <a:pt x="3122874" y="1306258"/>
                </a:cubicBezTo>
                <a:lnTo>
                  <a:pt x="3130427" y="1292231"/>
                </a:lnTo>
                <a:lnTo>
                  <a:pt x="3130427" y="1287915"/>
                </a:lnTo>
                <a:lnTo>
                  <a:pt x="3126111" y="1281441"/>
                </a:lnTo>
                <a:lnTo>
                  <a:pt x="3126111" y="1280362"/>
                </a:lnTo>
                <a:lnTo>
                  <a:pt x="3129348" y="1276046"/>
                </a:lnTo>
                <a:lnTo>
                  <a:pt x="3129348" y="1273888"/>
                </a:lnTo>
                <a:lnTo>
                  <a:pt x="3121795" y="1273888"/>
                </a:lnTo>
                <a:cubicBezTo>
                  <a:pt x="3119637" y="1273168"/>
                  <a:pt x="3118558" y="1271011"/>
                  <a:pt x="3118558" y="1267414"/>
                </a:cubicBezTo>
                <a:cubicBezTo>
                  <a:pt x="3118558" y="1265076"/>
                  <a:pt x="3123233" y="1263637"/>
                  <a:pt x="3132585" y="1263098"/>
                </a:cubicBezTo>
                <a:cubicBezTo>
                  <a:pt x="3134383" y="1267414"/>
                  <a:pt x="3137260" y="1269572"/>
                  <a:pt x="3141217" y="1269572"/>
                </a:cubicBezTo>
                <a:lnTo>
                  <a:pt x="3141217" y="1265256"/>
                </a:lnTo>
                <a:lnTo>
                  <a:pt x="3135822" y="1257703"/>
                </a:lnTo>
                <a:lnTo>
                  <a:pt x="3136901" y="1250150"/>
                </a:lnTo>
                <a:lnTo>
                  <a:pt x="3136901" y="1243676"/>
                </a:lnTo>
                <a:lnTo>
                  <a:pt x="3132585" y="1230728"/>
                </a:lnTo>
                <a:lnTo>
                  <a:pt x="3139059" y="1226412"/>
                </a:lnTo>
                <a:lnTo>
                  <a:pt x="3141217" y="1226412"/>
                </a:lnTo>
                <a:lnTo>
                  <a:pt x="3143375" y="1228570"/>
                </a:lnTo>
                <a:lnTo>
                  <a:pt x="3148770" y="1227491"/>
                </a:lnTo>
                <a:lnTo>
                  <a:pt x="3152007" y="1229649"/>
                </a:lnTo>
                <a:lnTo>
                  <a:pt x="3160774" y="1229649"/>
                </a:lnTo>
                <a:lnTo>
                  <a:pt x="3167248" y="1230728"/>
                </a:lnTo>
                <a:lnTo>
                  <a:pt x="3173722" y="1228570"/>
                </a:lnTo>
                <a:lnTo>
                  <a:pt x="3176959" y="1228570"/>
                </a:lnTo>
                <a:cubicBezTo>
                  <a:pt x="3181994" y="1228570"/>
                  <a:pt x="3184512" y="1231088"/>
                  <a:pt x="3184512" y="1236123"/>
                </a:cubicBezTo>
                <a:lnTo>
                  <a:pt x="3184512" y="1238281"/>
                </a:lnTo>
                <a:cubicBezTo>
                  <a:pt x="3178038" y="1244036"/>
                  <a:pt x="3174801" y="1249431"/>
                  <a:pt x="3174801" y="1254466"/>
                </a:cubicBezTo>
                <a:lnTo>
                  <a:pt x="3174801" y="1259861"/>
                </a:lnTo>
                <a:lnTo>
                  <a:pt x="3176959" y="1259861"/>
                </a:lnTo>
                <a:cubicBezTo>
                  <a:pt x="3176959" y="1254646"/>
                  <a:pt x="3181634" y="1251049"/>
                  <a:pt x="3190986" y="1249071"/>
                </a:cubicBezTo>
                <a:cubicBezTo>
                  <a:pt x="3197279" y="1249071"/>
                  <a:pt x="3202674" y="1254106"/>
                  <a:pt x="3207171" y="1264177"/>
                </a:cubicBezTo>
                <a:lnTo>
                  <a:pt x="3208250" y="1264177"/>
                </a:lnTo>
                <a:lnTo>
                  <a:pt x="3209329" y="1263098"/>
                </a:lnTo>
                <a:lnTo>
                  <a:pt x="3209329" y="1262019"/>
                </a:lnTo>
                <a:lnTo>
                  <a:pt x="3208250" y="1258782"/>
                </a:lnTo>
                <a:lnTo>
                  <a:pt x="3214724" y="1249071"/>
                </a:lnTo>
                <a:cubicBezTo>
                  <a:pt x="3211846" y="1246194"/>
                  <a:pt x="3209329" y="1241158"/>
                  <a:pt x="3207171" y="1233965"/>
                </a:cubicBezTo>
                <a:lnTo>
                  <a:pt x="3210408" y="1229649"/>
                </a:lnTo>
                <a:lnTo>
                  <a:pt x="3211487" y="1229649"/>
                </a:lnTo>
                <a:lnTo>
                  <a:pt x="3214724" y="1231807"/>
                </a:lnTo>
                <a:cubicBezTo>
                  <a:pt x="3216162" y="1231807"/>
                  <a:pt x="3216882" y="1230009"/>
                  <a:pt x="3216882" y="1226412"/>
                </a:cubicBezTo>
                <a:lnTo>
                  <a:pt x="3217961" y="1225333"/>
                </a:lnTo>
                <a:lnTo>
                  <a:pt x="3223356" y="1225333"/>
                </a:lnTo>
                <a:cubicBezTo>
                  <a:pt x="3224614" y="1225333"/>
                  <a:pt x="3226053" y="1227851"/>
                  <a:pt x="3227672" y="1232886"/>
                </a:cubicBezTo>
                <a:lnTo>
                  <a:pt x="3234146" y="1228570"/>
                </a:lnTo>
                <a:lnTo>
                  <a:pt x="3236304" y="1228570"/>
                </a:lnTo>
                <a:cubicBezTo>
                  <a:pt x="3238462" y="1228570"/>
                  <a:pt x="3239541" y="1231088"/>
                  <a:pt x="3239541" y="1236123"/>
                </a:cubicBezTo>
                <a:lnTo>
                  <a:pt x="3241699" y="1236123"/>
                </a:lnTo>
                <a:cubicBezTo>
                  <a:pt x="3241699" y="1230368"/>
                  <a:pt x="3243857" y="1227491"/>
                  <a:pt x="3248173" y="1227491"/>
                </a:cubicBezTo>
                <a:cubicBezTo>
                  <a:pt x="3249791" y="1227491"/>
                  <a:pt x="3251949" y="1229649"/>
                  <a:pt x="3254647" y="1233965"/>
                </a:cubicBezTo>
                <a:cubicBezTo>
                  <a:pt x="3257524" y="1233965"/>
                  <a:pt x="3258963" y="1234684"/>
                  <a:pt x="3258963" y="1236123"/>
                </a:cubicBezTo>
                <a:lnTo>
                  <a:pt x="3258963" y="1238281"/>
                </a:lnTo>
                <a:cubicBezTo>
                  <a:pt x="3253927" y="1240259"/>
                  <a:pt x="3251410" y="1246733"/>
                  <a:pt x="3251410" y="1257703"/>
                </a:cubicBezTo>
                <a:lnTo>
                  <a:pt x="3251410" y="1258782"/>
                </a:lnTo>
                <a:lnTo>
                  <a:pt x="3254647" y="1260940"/>
                </a:lnTo>
                <a:lnTo>
                  <a:pt x="3256805" y="1257703"/>
                </a:lnTo>
                <a:lnTo>
                  <a:pt x="3256805" y="1255545"/>
                </a:lnTo>
                <a:lnTo>
                  <a:pt x="3254647" y="1252308"/>
                </a:lnTo>
                <a:cubicBezTo>
                  <a:pt x="3254827" y="1250869"/>
                  <a:pt x="3258423" y="1249071"/>
                  <a:pt x="3265437" y="1246913"/>
                </a:cubicBezTo>
                <a:lnTo>
                  <a:pt x="3266516" y="1246913"/>
                </a:lnTo>
                <a:lnTo>
                  <a:pt x="3269753" y="1250150"/>
                </a:lnTo>
                <a:lnTo>
                  <a:pt x="3269753" y="1252308"/>
                </a:lnTo>
                <a:lnTo>
                  <a:pt x="3267595" y="1254466"/>
                </a:lnTo>
                <a:cubicBezTo>
                  <a:pt x="3265796" y="1254466"/>
                  <a:pt x="3264717" y="1253027"/>
                  <a:pt x="3264358" y="1250150"/>
                </a:cubicBezTo>
                <a:lnTo>
                  <a:pt x="3262200" y="1250150"/>
                </a:lnTo>
                <a:lnTo>
                  <a:pt x="3262200" y="1253387"/>
                </a:lnTo>
                <a:lnTo>
                  <a:pt x="3265437" y="1258782"/>
                </a:lnTo>
                <a:lnTo>
                  <a:pt x="3267595" y="1258782"/>
                </a:lnTo>
                <a:cubicBezTo>
                  <a:pt x="3267595" y="1256624"/>
                  <a:pt x="3268314" y="1255545"/>
                  <a:pt x="3269753" y="1255545"/>
                </a:cubicBezTo>
                <a:lnTo>
                  <a:pt x="3270832" y="1255545"/>
                </a:lnTo>
                <a:cubicBezTo>
                  <a:pt x="3272450" y="1255545"/>
                  <a:pt x="3274249" y="1258063"/>
                  <a:pt x="3276227" y="1263098"/>
                </a:cubicBezTo>
                <a:cubicBezTo>
                  <a:pt x="3280543" y="1263997"/>
                  <a:pt x="3282701" y="1265076"/>
                  <a:pt x="3282701" y="1266335"/>
                </a:cubicBezTo>
                <a:lnTo>
                  <a:pt x="3282701" y="1267414"/>
                </a:lnTo>
                <a:cubicBezTo>
                  <a:pt x="3282701" y="1269572"/>
                  <a:pt x="3278744" y="1270651"/>
                  <a:pt x="3270832" y="1270651"/>
                </a:cubicBezTo>
                <a:lnTo>
                  <a:pt x="3261121" y="1278204"/>
                </a:lnTo>
                <a:lnTo>
                  <a:pt x="3261121" y="1279283"/>
                </a:lnTo>
                <a:lnTo>
                  <a:pt x="3275148" y="1288994"/>
                </a:lnTo>
                <a:lnTo>
                  <a:pt x="3281622" y="1287915"/>
                </a:lnTo>
                <a:cubicBezTo>
                  <a:pt x="3287376" y="1289713"/>
                  <a:pt x="3290254" y="1292950"/>
                  <a:pt x="3290254" y="1297626"/>
                </a:cubicBezTo>
                <a:lnTo>
                  <a:pt x="3281622" y="1309495"/>
                </a:lnTo>
                <a:lnTo>
                  <a:pt x="3281622" y="1317048"/>
                </a:lnTo>
                <a:cubicBezTo>
                  <a:pt x="3281622" y="1319566"/>
                  <a:pt x="3279823" y="1323162"/>
                  <a:pt x="3276227" y="1327838"/>
                </a:cubicBezTo>
                <a:lnTo>
                  <a:pt x="3278385" y="1339707"/>
                </a:lnTo>
                <a:lnTo>
                  <a:pt x="3276227" y="1341865"/>
                </a:lnTo>
                <a:lnTo>
                  <a:pt x="3274069" y="1341865"/>
                </a:lnTo>
                <a:cubicBezTo>
                  <a:pt x="3267595" y="1336650"/>
                  <a:pt x="3261480" y="1329456"/>
                  <a:pt x="3255726" y="1320285"/>
                </a:cubicBezTo>
                <a:lnTo>
                  <a:pt x="3256805" y="1314890"/>
                </a:lnTo>
                <a:lnTo>
                  <a:pt x="3254647" y="1304100"/>
                </a:lnTo>
                <a:lnTo>
                  <a:pt x="3252489" y="1304100"/>
                </a:lnTo>
                <a:lnTo>
                  <a:pt x="3249252" y="1307337"/>
                </a:lnTo>
                <a:lnTo>
                  <a:pt x="3252489" y="1344023"/>
                </a:lnTo>
                <a:lnTo>
                  <a:pt x="3250331" y="1349418"/>
                </a:lnTo>
                <a:lnTo>
                  <a:pt x="3253568" y="1349418"/>
                </a:lnTo>
                <a:lnTo>
                  <a:pt x="3260042" y="1346181"/>
                </a:lnTo>
                <a:cubicBezTo>
                  <a:pt x="3266336" y="1348339"/>
                  <a:pt x="3270652" y="1352340"/>
                  <a:pt x="3272990" y="1358185"/>
                </a:cubicBezTo>
                <a:lnTo>
                  <a:pt x="3272990" y="1360343"/>
                </a:lnTo>
                <a:cubicBezTo>
                  <a:pt x="3272990" y="1361782"/>
                  <a:pt x="3269753" y="1362501"/>
                  <a:pt x="3263279" y="1362501"/>
                </a:cubicBezTo>
                <a:lnTo>
                  <a:pt x="3261121" y="1367896"/>
                </a:lnTo>
                <a:cubicBezTo>
                  <a:pt x="3261121" y="1370773"/>
                  <a:pt x="3262919" y="1372212"/>
                  <a:pt x="3266516" y="1372212"/>
                </a:cubicBezTo>
                <a:cubicBezTo>
                  <a:pt x="3277845" y="1376168"/>
                  <a:pt x="3284679" y="1380484"/>
                  <a:pt x="3287017" y="1385160"/>
                </a:cubicBezTo>
                <a:lnTo>
                  <a:pt x="3287017" y="1391634"/>
                </a:lnTo>
                <a:lnTo>
                  <a:pt x="3284859" y="1393792"/>
                </a:lnTo>
                <a:lnTo>
                  <a:pt x="3277306" y="1391634"/>
                </a:lnTo>
                <a:lnTo>
                  <a:pt x="3268674" y="1392713"/>
                </a:lnTo>
                <a:cubicBezTo>
                  <a:pt x="3268134" y="1390555"/>
                  <a:pt x="3266696" y="1389116"/>
                  <a:pt x="3264358" y="1388397"/>
                </a:cubicBezTo>
                <a:cubicBezTo>
                  <a:pt x="3262020" y="1393432"/>
                  <a:pt x="3258783" y="1395950"/>
                  <a:pt x="3254647" y="1395950"/>
                </a:cubicBezTo>
                <a:lnTo>
                  <a:pt x="3253568" y="1395950"/>
                </a:lnTo>
                <a:cubicBezTo>
                  <a:pt x="3251769" y="1393792"/>
                  <a:pt x="3247094" y="1392353"/>
                  <a:pt x="3239541" y="1391634"/>
                </a:cubicBezTo>
                <a:lnTo>
                  <a:pt x="3228751" y="1392713"/>
                </a:lnTo>
                <a:lnTo>
                  <a:pt x="3221198" y="1392713"/>
                </a:lnTo>
                <a:lnTo>
                  <a:pt x="3221198" y="1393792"/>
                </a:lnTo>
                <a:cubicBezTo>
                  <a:pt x="3223895" y="1397389"/>
                  <a:pt x="3228211" y="1399187"/>
                  <a:pt x="3234146" y="1399187"/>
                </a:cubicBezTo>
                <a:cubicBezTo>
                  <a:pt x="3234146" y="1402064"/>
                  <a:pt x="3237383" y="1404222"/>
                  <a:pt x="3243857" y="1405661"/>
                </a:cubicBezTo>
                <a:lnTo>
                  <a:pt x="3250331" y="1404582"/>
                </a:lnTo>
                <a:cubicBezTo>
                  <a:pt x="3262020" y="1408718"/>
                  <a:pt x="3269933" y="1415552"/>
                  <a:pt x="3274069" y="1425083"/>
                </a:cubicBezTo>
                <a:lnTo>
                  <a:pt x="3281622" y="1439110"/>
                </a:lnTo>
                <a:cubicBezTo>
                  <a:pt x="3280723" y="1456374"/>
                  <a:pt x="3278565" y="1465006"/>
                  <a:pt x="3275148" y="1465006"/>
                </a:cubicBezTo>
                <a:lnTo>
                  <a:pt x="3269753" y="1463927"/>
                </a:lnTo>
                <a:cubicBezTo>
                  <a:pt x="3268494" y="1471120"/>
                  <a:pt x="3263459" y="1474717"/>
                  <a:pt x="3254647" y="1474717"/>
                </a:cubicBezTo>
                <a:cubicBezTo>
                  <a:pt x="3251769" y="1473638"/>
                  <a:pt x="3250331" y="1472559"/>
                  <a:pt x="3250331" y="1471480"/>
                </a:cubicBezTo>
                <a:lnTo>
                  <a:pt x="3250331" y="1466085"/>
                </a:lnTo>
                <a:cubicBezTo>
                  <a:pt x="3244576" y="1466085"/>
                  <a:pt x="3241699" y="1462848"/>
                  <a:pt x="3241699" y="1456374"/>
                </a:cubicBezTo>
                <a:lnTo>
                  <a:pt x="3234146" y="1448821"/>
                </a:lnTo>
                <a:lnTo>
                  <a:pt x="3237383" y="1440189"/>
                </a:lnTo>
                <a:lnTo>
                  <a:pt x="3237383" y="1439110"/>
                </a:lnTo>
                <a:cubicBezTo>
                  <a:pt x="3233786" y="1439110"/>
                  <a:pt x="3231988" y="1435154"/>
                  <a:pt x="3231988" y="1427241"/>
                </a:cubicBezTo>
                <a:cubicBezTo>
                  <a:pt x="3229830" y="1427241"/>
                  <a:pt x="3228031" y="1425802"/>
                  <a:pt x="3226593" y="1422925"/>
                </a:cubicBezTo>
                <a:lnTo>
                  <a:pt x="3226593" y="1421846"/>
                </a:lnTo>
                <a:lnTo>
                  <a:pt x="3231988" y="1415372"/>
                </a:lnTo>
                <a:lnTo>
                  <a:pt x="3231988" y="1413214"/>
                </a:lnTo>
                <a:cubicBezTo>
                  <a:pt x="3231268" y="1411056"/>
                  <a:pt x="3229110" y="1409977"/>
                  <a:pt x="3225514" y="1409977"/>
                </a:cubicBezTo>
                <a:lnTo>
                  <a:pt x="3221198" y="1409977"/>
                </a:lnTo>
                <a:lnTo>
                  <a:pt x="3219040" y="1412135"/>
                </a:lnTo>
                <a:lnTo>
                  <a:pt x="3219040" y="1439110"/>
                </a:lnTo>
                <a:lnTo>
                  <a:pt x="3221198" y="1456374"/>
                </a:lnTo>
                <a:lnTo>
                  <a:pt x="3221198" y="1457453"/>
                </a:lnTo>
                <a:cubicBezTo>
                  <a:pt x="3217061" y="1474717"/>
                  <a:pt x="3210587" y="1483349"/>
                  <a:pt x="3201776" y="1483349"/>
                </a:cubicBezTo>
                <a:cubicBezTo>
                  <a:pt x="3200516" y="1485147"/>
                  <a:pt x="3194042" y="1487305"/>
                  <a:pt x="3182354" y="1489823"/>
                </a:cubicBezTo>
                <a:lnTo>
                  <a:pt x="3179117" y="1487665"/>
                </a:lnTo>
                <a:lnTo>
                  <a:pt x="3171564" y="1488744"/>
                </a:lnTo>
                <a:cubicBezTo>
                  <a:pt x="3169765" y="1479573"/>
                  <a:pt x="3163965" y="1467344"/>
                  <a:pt x="3154165" y="1452058"/>
                </a:cubicBezTo>
                <a:cubicBezTo>
                  <a:pt x="3151287" y="1452058"/>
                  <a:pt x="3149849" y="1451339"/>
                  <a:pt x="3149849" y="1449900"/>
                </a:cubicBezTo>
                <a:cubicBezTo>
                  <a:pt x="3151107" y="1446663"/>
                  <a:pt x="3153265" y="1444145"/>
                  <a:pt x="3156323" y="1442347"/>
                </a:cubicBezTo>
                <a:lnTo>
                  <a:pt x="3164011" y="1442347"/>
                </a:lnTo>
                <a:cubicBezTo>
                  <a:pt x="3166348" y="1442347"/>
                  <a:pt x="3168866" y="1443426"/>
                  <a:pt x="3171564" y="1445584"/>
                </a:cubicBezTo>
                <a:lnTo>
                  <a:pt x="3173722" y="1445584"/>
                </a:lnTo>
                <a:lnTo>
                  <a:pt x="3176959" y="1440189"/>
                </a:lnTo>
                <a:lnTo>
                  <a:pt x="3174801" y="1434794"/>
                </a:lnTo>
                <a:lnTo>
                  <a:pt x="3178038" y="1429399"/>
                </a:lnTo>
                <a:cubicBezTo>
                  <a:pt x="3175160" y="1429399"/>
                  <a:pt x="3173722" y="1427601"/>
                  <a:pt x="3173722" y="1424004"/>
                </a:cubicBezTo>
                <a:lnTo>
                  <a:pt x="3174801" y="1418609"/>
                </a:lnTo>
                <a:lnTo>
                  <a:pt x="3173722" y="1417530"/>
                </a:lnTo>
                <a:lnTo>
                  <a:pt x="3171564" y="1417530"/>
                </a:lnTo>
                <a:lnTo>
                  <a:pt x="3167248" y="1425083"/>
                </a:lnTo>
                <a:lnTo>
                  <a:pt x="3166169" y="1426162"/>
                </a:lnTo>
                <a:lnTo>
                  <a:pt x="3165090" y="1426162"/>
                </a:lnTo>
                <a:lnTo>
                  <a:pt x="3161853" y="1425083"/>
                </a:lnTo>
                <a:cubicBezTo>
                  <a:pt x="3159695" y="1425083"/>
                  <a:pt x="3153535" y="1432636"/>
                  <a:pt x="3143375" y="1447742"/>
                </a:cubicBezTo>
                <a:cubicBezTo>
                  <a:pt x="3137799" y="1447742"/>
                  <a:pt x="3132404" y="1450979"/>
                  <a:pt x="3127190" y="1457453"/>
                </a:cubicBezTo>
                <a:cubicBezTo>
                  <a:pt x="3115500" y="1460870"/>
                  <a:pt x="3109386" y="1464826"/>
                  <a:pt x="3108846" y="1469322"/>
                </a:cubicBezTo>
                <a:lnTo>
                  <a:pt x="3095898" y="1474717"/>
                </a:lnTo>
                <a:lnTo>
                  <a:pt x="3093740" y="1469322"/>
                </a:lnTo>
                <a:cubicBezTo>
                  <a:pt x="3096977" y="1459971"/>
                  <a:pt x="3102732" y="1449900"/>
                  <a:pt x="3111004" y="1439110"/>
                </a:cubicBezTo>
                <a:cubicBezTo>
                  <a:pt x="3114961" y="1424184"/>
                  <a:pt x="3118917" y="1415552"/>
                  <a:pt x="3122874" y="1413214"/>
                </a:cubicBezTo>
                <a:lnTo>
                  <a:pt x="3123953" y="1407819"/>
                </a:lnTo>
                <a:lnTo>
                  <a:pt x="3123953" y="1388397"/>
                </a:lnTo>
                <a:lnTo>
                  <a:pt x="3122874" y="1383002"/>
                </a:lnTo>
                <a:lnTo>
                  <a:pt x="3127190" y="1380844"/>
                </a:lnTo>
                <a:lnTo>
                  <a:pt x="3145533" y="1381923"/>
                </a:lnTo>
                <a:lnTo>
                  <a:pt x="3148770" y="1380844"/>
                </a:lnTo>
                <a:lnTo>
                  <a:pt x="3154165" y="1384081"/>
                </a:lnTo>
                <a:lnTo>
                  <a:pt x="3159695" y="1379765"/>
                </a:lnTo>
                <a:cubicBezTo>
                  <a:pt x="3172643" y="1380664"/>
                  <a:pt x="3179117" y="1382463"/>
                  <a:pt x="3179117" y="1385160"/>
                </a:cubicBezTo>
                <a:lnTo>
                  <a:pt x="3181275" y="1385160"/>
                </a:lnTo>
                <a:lnTo>
                  <a:pt x="3181275" y="1384081"/>
                </a:lnTo>
                <a:lnTo>
                  <a:pt x="3180196" y="1380844"/>
                </a:lnTo>
                <a:lnTo>
                  <a:pt x="3188828" y="1378686"/>
                </a:lnTo>
                <a:lnTo>
                  <a:pt x="3193144" y="1378686"/>
                </a:lnTo>
                <a:cubicBezTo>
                  <a:pt x="3205192" y="1382283"/>
                  <a:pt x="3215263" y="1384081"/>
                  <a:pt x="3223356" y="1384081"/>
                </a:cubicBezTo>
                <a:lnTo>
                  <a:pt x="3230909" y="1377607"/>
                </a:lnTo>
                <a:cubicBezTo>
                  <a:pt x="3234505" y="1377607"/>
                  <a:pt x="3236304" y="1373651"/>
                  <a:pt x="3236304" y="1365738"/>
                </a:cubicBezTo>
                <a:lnTo>
                  <a:pt x="3226593" y="1365738"/>
                </a:lnTo>
                <a:cubicBezTo>
                  <a:pt x="3221557" y="1365738"/>
                  <a:pt x="3217601" y="1365018"/>
                  <a:pt x="3214724" y="1363580"/>
                </a:cubicBezTo>
                <a:cubicBezTo>
                  <a:pt x="3207710" y="1365738"/>
                  <a:pt x="3200516" y="1366817"/>
                  <a:pt x="3193144" y="1366817"/>
                </a:cubicBezTo>
                <a:lnTo>
                  <a:pt x="3176959" y="1362501"/>
                </a:lnTo>
                <a:lnTo>
                  <a:pt x="3168327" y="1364659"/>
                </a:lnTo>
                <a:lnTo>
                  <a:pt x="3167248" y="1364659"/>
                </a:lnTo>
                <a:lnTo>
                  <a:pt x="3161853" y="1363580"/>
                </a:lnTo>
                <a:lnTo>
                  <a:pt x="3157537" y="1366817"/>
                </a:lnTo>
                <a:lnTo>
                  <a:pt x="3153086" y="1365738"/>
                </a:lnTo>
                <a:lnTo>
                  <a:pt x="3147691" y="1366817"/>
                </a:lnTo>
                <a:cubicBezTo>
                  <a:pt x="3133304" y="1363400"/>
                  <a:pt x="3126111" y="1360882"/>
                  <a:pt x="3126111" y="1359264"/>
                </a:cubicBezTo>
                <a:lnTo>
                  <a:pt x="3126111" y="1356971"/>
                </a:lnTo>
                <a:lnTo>
                  <a:pt x="3128269" y="1354813"/>
                </a:lnTo>
                <a:lnTo>
                  <a:pt x="3136901" y="1354813"/>
                </a:lnTo>
                <a:lnTo>
                  <a:pt x="3136901" y="1353734"/>
                </a:lnTo>
                <a:lnTo>
                  <a:pt x="3133664" y="1349418"/>
                </a:lnTo>
                <a:lnTo>
                  <a:pt x="3133664" y="1348339"/>
                </a:lnTo>
                <a:cubicBezTo>
                  <a:pt x="3136541" y="1345282"/>
                  <a:pt x="3137980" y="1342405"/>
                  <a:pt x="3137980" y="1339707"/>
                </a:cubicBezTo>
                <a:cubicBezTo>
                  <a:pt x="3137980" y="1331794"/>
                  <a:pt x="3136541" y="1327838"/>
                  <a:pt x="3133664" y="1327838"/>
                </a:cubicBezTo>
                <a:lnTo>
                  <a:pt x="3127190" y="1329996"/>
                </a:lnTo>
                <a:lnTo>
                  <a:pt x="3122874" y="1329996"/>
                </a:lnTo>
                <a:lnTo>
                  <a:pt x="3120716" y="1337549"/>
                </a:lnTo>
                <a:lnTo>
                  <a:pt x="3121795" y="1347260"/>
                </a:lnTo>
                <a:cubicBezTo>
                  <a:pt x="3116939" y="1348699"/>
                  <a:pt x="3112982" y="1351936"/>
                  <a:pt x="3109925" y="1356971"/>
                </a:cubicBezTo>
                <a:lnTo>
                  <a:pt x="3113163" y="1367896"/>
                </a:lnTo>
                <a:lnTo>
                  <a:pt x="3113163" y="1380844"/>
                </a:lnTo>
                <a:lnTo>
                  <a:pt x="3117479" y="1406740"/>
                </a:lnTo>
                <a:cubicBezTo>
                  <a:pt x="3115680" y="1411416"/>
                  <a:pt x="3113882" y="1413933"/>
                  <a:pt x="3112083" y="1414293"/>
                </a:cubicBezTo>
                <a:lnTo>
                  <a:pt x="3107767" y="1414293"/>
                </a:lnTo>
                <a:cubicBezTo>
                  <a:pt x="3103451" y="1414293"/>
                  <a:pt x="3097697" y="1412854"/>
                  <a:pt x="3090503" y="1409977"/>
                </a:cubicBezTo>
                <a:lnTo>
                  <a:pt x="3089424" y="1409977"/>
                </a:lnTo>
                <a:lnTo>
                  <a:pt x="3087266" y="1429399"/>
                </a:lnTo>
                <a:lnTo>
                  <a:pt x="3090503" y="1452058"/>
                </a:lnTo>
                <a:lnTo>
                  <a:pt x="3088345" y="1476875"/>
                </a:lnTo>
                <a:lnTo>
                  <a:pt x="3088345" y="1479033"/>
                </a:lnTo>
                <a:lnTo>
                  <a:pt x="3079713" y="1488744"/>
                </a:lnTo>
                <a:lnTo>
                  <a:pt x="3073239" y="1487665"/>
                </a:lnTo>
                <a:lnTo>
                  <a:pt x="3065686" y="1490902"/>
                </a:lnTo>
                <a:cubicBezTo>
                  <a:pt x="3053817" y="1484968"/>
                  <a:pt x="3047343" y="1481011"/>
                  <a:pt x="3046264" y="1479033"/>
                </a:cubicBezTo>
                <a:lnTo>
                  <a:pt x="3046264" y="1463927"/>
                </a:lnTo>
                <a:lnTo>
                  <a:pt x="3047343" y="1459611"/>
                </a:lnTo>
                <a:lnTo>
                  <a:pt x="3043027" y="1443426"/>
                </a:lnTo>
                <a:cubicBezTo>
                  <a:pt x="3044466" y="1443426"/>
                  <a:pt x="3045185" y="1440549"/>
                  <a:pt x="3045185" y="1434794"/>
                </a:cubicBezTo>
                <a:cubicBezTo>
                  <a:pt x="3047343" y="1434075"/>
                  <a:pt x="3048422" y="1431917"/>
                  <a:pt x="3048422" y="1428320"/>
                </a:cubicBezTo>
                <a:lnTo>
                  <a:pt x="3048422" y="1424004"/>
                </a:lnTo>
                <a:lnTo>
                  <a:pt x="3045185" y="1407819"/>
                </a:lnTo>
                <a:lnTo>
                  <a:pt x="3045185" y="1393792"/>
                </a:lnTo>
                <a:lnTo>
                  <a:pt x="3050580" y="1388397"/>
                </a:lnTo>
                <a:lnTo>
                  <a:pt x="3050580" y="1387318"/>
                </a:lnTo>
                <a:lnTo>
                  <a:pt x="3049501" y="1387318"/>
                </a:lnTo>
                <a:cubicBezTo>
                  <a:pt x="3046804" y="1387318"/>
                  <a:pt x="3043926" y="1389116"/>
                  <a:pt x="3040869" y="1392713"/>
                </a:cubicBezTo>
                <a:cubicBezTo>
                  <a:pt x="3036553" y="1397029"/>
                  <a:pt x="3032956" y="1399187"/>
                  <a:pt x="3030079" y="1399187"/>
                </a:cubicBezTo>
                <a:lnTo>
                  <a:pt x="3025763" y="1399187"/>
                </a:lnTo>
                <a:lnTo>
                  <a:pt x="3023605" y="1397029"/>
                </a:lnTo>
                <a:lnTo>
                  <a:pt x="3023605" y="1395950"/>
                </a:lnTo>
                <a:lnTo>
                  <a:pt x="3036553" y="1377607"/>
                </a:lnTo>
                <a:cubicBezTo>
                  <a:pt x="3040509" y="1377607"/>
                  <a:pt x="3044106" y="1372212"/>
                  <a:pt x="3047343" y="1361422"/>
                </a:cubicBezTo>
                <a:lnTo>
                  <a:pt x="3046264" y="1356971"/>
                </a:lnTo>
                <a:cubicBezTo>
                  <a:pt x="3046264" y="1355353"/>
                  <a:pt x="3049141" y="1351756"/>
                  <a:pt x="3054896" y="1346181"/>
                </a:cubicBezTo>
                <a:lnTo>
                  <a:pt x="3054896" y="1334312"/>
                </a:lnTo>
                <a:cubicBezTo>
                  <a:pt x="3054896" y="1333053"/>
                  <a:pt x="3056694" y="1331974"/>
                  <a:pt x="3060291" y="1331075"/>
                </a:cubicBezTo>
                <a:cubicBezTo>
                  <a:pt x="3060291" y="1323162"/>
                  <a:pt x="3062089" y="1318127"/>
                  <a:pt x="3065686" y="1315969"/>
                </a:cubicBezTo>
                <a:lnTo>
                  <a:pt x="3063528" y="1307337"/>
                </a:lnTo>
                <a:lnTo>
                  <a:pt x="3063528" y="1298705"/>
                </a:lnTo>
                <a:lnTo>
                  <a:pt x="3067844" y="1292231"/>
                </a:lnTo>
                <a:lnTo>
                  <a:pt x="3066765" y="1288994"/>
                </a:lnTo>
                <a:lnTo>
                  <a:pt x="3063528" y="1288994"/>
                </a:lnTo>
                <a:cubicBezTo>
                  <a:pt x="3060831" y="1291152"/>
                  <a:pt x="3058313" y="1292231"/>
                  <a:pt x="3055975" y="1292231"/>
                </a:cubicBezTo>
                <a:lnTo>
                  <a:pt x="3050580" y="1291152"/>
                </a:lnTo>
                <a:lnTo>
                  <a:pt x="3044106" y="1292231"/>
                </a:lnTo>
                <a:lnTo>
                  <a:pt x="3043027" y="1292231"/>
                </a:lnTo>
                <a:cubicBezTo>
                  <a:pt x="3033675" y="1289354"/>
                  <a:pt x="3029000" y="1286836"/>
                  <a:pt x="3029000" y="1284678"/>
                </a:cubicBezTo>
                <a:lnTo>
                  <a:pt x="3027921" y="1280362"/>
                </a:lnTo>
                <a:lnTo>
                  <a:pt x="3029000" y="1279283"/>
                </a:lnTo>
                <a:lnTo>
                  <a:pt x="3031158" y="1279283"/>
                </a:lnTo>
                <a:cubicBezTo>
                  <a:pt x="3034215" y="1281441"/>
                  <a:pt x="3037093" y="1282520"/>
                  <a:pt x="3039790" y="1282520"/>
                </a:cubicBezTo>
                <a:lnTo>
                  <a:pt x="3046264" y="1264177"/>
                </a:lnTo>
                <a:lnTo>
                  <a:pt x="3046264" y="1252308"/>
                </a:lnTo>
                <a:lnTo>
                  <a:pt x="3048422" y="1250150"/>
                </a:lnTo>
                <a:lnTo>
                  <a:pt x="3049501" y="1253387"/>
                </a:lnTo>
                <a:lnTo>
                  <a:pt x="3051659" y="1251229"/>
                </a:lnTo>
                <a:cubicBezTo>
                  <a:pt x="3047343" y="1248172"/>
                  <a:pt x="3045185" y="1242058"/>
                  <a:pt x="3045185" y="1232886"/>
                </a:cubicBezTo>
                <a:lnTo>
                  <a:pt x="3044106" y="1229649"/>
                </a:lnTo>
                <a:close/>
                <a:moveTo>
                  <a:pt x="5072898" y="1224929"/>
                </a:moveTo>
                <a:lnTo>
                  <a:pt x="5079372" y="1226008"/>
                </a:lnTo>
                <a:lnTo>
                  <a:pt x="5094478" y="1224929"/>
                </a:lnTo>
                <a:lnTo>
                  <a:pt x="5095557" y="1224929"/>
                </a:lnTo>
                <a:cubicBezTo>
                  <a:pt x="5104190" y="1224929"/>
                  <a:pt x="5108506" y="1227447"/>
                  <a:pt x="5108506" y="1232482"/>
                </a:cubicBezTo>
                <a:lnTo>
                  <a:pt x="5111743" y="1232482"/>
                </a:lnTo>
                <a:cubicBezTo>
                  <a:pt x="5114440" y="1230324"/>
                  <a:pt x="5117677" y="1229245"/>
                  <a:pt x="5121454" y="1229245"/>
                </a:cubicBezTo>
                <a:cubicBezTo>
                  <a:pt x="5127029" y="1229245"/>
                  <a:pt x="5130670" y="1231043"/>
                  <a:pt x="5132378" y="1234640"/>
                </a:cubicBezTo>
                <a:lnTo>
                  <a:pt x="5132378" y="1241114"/>
                </a:lnTo>
                <a:cubicBezTo>
                  <a:pt x="5132378" y="1243272"/>
                  <a:pt x="5129456" y="1244711"/>
                  <a:pt x="5123612" y="1245430"/>
                </a:cubicBezTo>
                <a:lnTo>
                  <a:pt x="5121454" y="1240035"/>
                </a:lnTo>
                <a:lnTo>
                  <a:pt x="5119296" y="1240035"/>
                </a:lnTo>
                <a:lnTo>
                  <a:pt x="5119296" y="1246509"/>
                </a:lnTo>
                <a:cubicBezTo>
                  <a:pt x="5119296" y="1252084"/>
                  <a:pt x="5120734" y="1255321"/>
                  <a:pt x="5123612" y="1256220"/>
                </a:cubicBezTo>
                <a:lnTo>
                  <a:pt x="5124691" y="1256220"/>
                </a:lnTo>
                <a:lnTo>
                  <a:pt x="5137774" y="1245430"/>
                </a:lnTo>
                <a:cubicBezTo>
                  <a:pt x="5149643" y="1245430"/>
                  <a:pt x="5157915" y="1253028"/>
                  <a:pt x="5162591" y="1268224"/>
                </a:cubicBezTo>
                <a:lnTo>
                  <a:pt x="5162591" y="1269303"/>
                </a:lnTo>
                <a:lnTo>
                  <a:pt x="5158275" y="1268224"/>
                </a:lnTo>
                <a:lnTo>
                  <a:pt x="5149643" y="1271461"/>
                </a:lnTo>
                <a:lnTo>
                  <a:pt x="5141011" y="1271461"/>
                </a:lnTo>
                <a:cubicBezTo>
                  <a:pt x="5136695" y="1271461"/>
                  <a:pt x="5134537" y="1270023"/>
                  <a:pt x="5134537" y="1267145"/>
                </a:cubicBezTo>
                <a:lnTo>
                  <a:pt x="5130086" y="1273619"/>
                </a:lnTo>
                <a:lnTo>
                  <a:pt x="5138853" y="1273619"/>
                </a:lnTo>
                <a:cubicBezTo>
                  <a:pt x="5145327" y="1274698"/>
                  <a:pt x="5148564" y="1277575"/>
                  <a:pt x="5148564" y="1282251"/>
                </a:cubicBezTo>
                <a:cubicBezTo>
                  <a:pt x="5148564" y="1285848"/>
                  <a:pt x="5142764" y="1290883"/>
                  <a:pt x="5131165" y="1297357"/>
                </a:cubicBezTo>
                <a:cubicBezTo>
                  <a:pt x="5129906" y="1302392"/>
                  <a:pt x="5127748" y="1304910"/>
                  <a:pt x="5124691" y="1304910"/>
                </a:cubicBezTo>
                <a:lnTo>
                  <a:pt x="5125770" y="1310305"/>
                </a:lnTo>
                <a:lnTo>
                  <a:pt x="5124691" y="1311384"/>
                </a:lnTo>
                <a:lnTo>
                  <a:pt x="5123612" y="1310305"/>
                </a:lnTo>
                <a:lnTo>
                  <a:pt x="5118217" y="1310305"/>
                </a:lnTo>
                <a:lnTo>
                  <a:pt x="5116059" y="1312463"/>
                </a:lnTo>
                <a:lnTo>
                  <a:pt x="5120375" y="1313542"/>
                </a:lnTo>
                <a:lnTo>
                  <a:pt x="5124691" y="1312463"/>
                </a:lnTo>
                <a:lnTo>
                  <a:pt x="5127928" y="1315700"/>
                </a:lnTo>
                <a:lnTo>
                  <a:pt x="5132378" y="1314621"/>
                </a:lnTo>
                <a:lnTo>
                  <a:pt x="5133457" y="1315700"/>
                </a:lnTo>
                <a:lnTo>
                  <a:pt x="5134537" y="1312463"/>
                </a:lnTo>
                <a:lnTo>
                  <a:pt x="5133457" y="1311384"/>
                </a:lnTo>
                <a:lnTo>
                  <a:pt x="5133457" y="1309226"/>
                </a:lnTo>
                <a:cubicBezTo>
                  <a:pt x="5138673" y="1302212"/>
                  <a:pt x="5144068" y="1296458"/>
                  <a:pt x="5149643" y="1291962"/>
                </a:cubicBezTo>
                <a:lnTo>
                  <a:pt x="5150722" y="1291962"/>
                </a:lnTo>
                <a:cubicBezTo>
                  <a:pt x="5158994" y="1291962"/>
                  <a:pt x="5167626" y="1299515"/>
                  <a:pt x="5176618" y="1314621"/>
                </a:cubicBezTo>
                <a:lnTo>
                  <a:pt x="5176618" y="1315700"/>
                </a:lnTo>
                <a:lnTo>
                  <a:pt x="5178776" y="1315700"/>
                </a:lnTo>
                <a:cubicBezTo>
                  <a:pt x="5180934" y="1315160"/>
                  <a:pt x="5182013" y="1312283"/>
                  <a:pt x="5182013" y="1307068"/>
                </a:cubicBezTo>
                <a:lnTo>
                  <a:pt x="5182013" y="1305989"/>
                </a:lnTo>
                <a:cubicBezTo>
                  <a:pt x="5179136" y="1305989"/>
                  <a:pt x="5177697" y="1303831"/>
                  <a:pt x="5177697" y="1299515"/>
                </a:cubicBezTo>
                <a:lnTo>
                  <a:pt x="5177697" y="1298436"/>
                </a:lnTo>
                <a:lnTo>
                  <a:pt x="5184171" y="1288725"/>
                </a:lnTo>
                <a:lnTo>
                  <a:pt x="5182013" y="1282251"/>
                </a:lnTo>
                <a:lnTo>
                  <a:pt x="5184171" y="1276856"/>
                </a:lnTo>
                <a:lnTo>
                  <a:pt x="5183092" y="1275777"/>
                </a:lnTo>
                <a:lnTo>
                  <a:pt x="5183092" y="1274698"/>
                </a:lnTo>
                <a:cubicBezTo>
                  <a:pt x="5183631" y="1253028"/>
                  <a:pt x="5185070" y="1242193"/>
                  <a:pt x="5187408" y="1242193"/>
                </a:cubicBezTo>
                <a:lnTo>
                  <a:pt x="5186329" y="1231403"/>
                </a:lnTo>
                <a:cubicBezTo>
                  <a:pt x="5186329" y="1227087"/>
                  <a:pt x="5191409" y="1224929"/>
                  <a:pt x="5201570" y="1224929"/>
                </a:cubicBezTo>
                <a:cubicBezTo>
                  <a:pt x="5209842" y="1232482"/>
                  <a:pt x="5218115" y="1236438"/>
                  <a:pt x="5226387" y="1236798"/>
                </a:cubicBezTo>
                <a:lnTo>
                  <a:pt x="5227466" y="1241114"/>
                </a:lnTo>
                <a:lnTo>
                  <a:pt x="5226387" y="1242193"/>
                </a:lnTo>
                <a:lnTo>
                  <a:pt x="5231782" y="1244351"/>
                </a:lnTo>
                <a:lnTo>
                  <a:pt x="5231782" y="1245430"/>
                </a:lnTo>
                <a:cubicBezTo>
                  <a:pt x="5230343" y="1247049"/>
                  <a:pt x="5228545" y="1253208"/>
                  <a:pt x="5226387" y="1263908"/>
                </a:cubicBezTo>
                <a:lnTo>
                  <a:pt x="5224229" y="1263908"/>
                </a:lnTo>
                <a:lnTo>
                  <a:pt x="5224229" y="1271461"/>
                </a:lnTo>
                <a:lnTo>
                  <a:pt x="5218834" y="1289804"/>
                </a:lnTo>
                <a:lnTo>
                  <a:pt x="5218834" y="1290883"/>
                </a:lnTo>
                <a:lnTo>
                  <a:pt x="5229624" y="1289804"/>
                </a:lnTo>
                <a:lnTo>
                  <a:pt x="5238256" y="1294120"/>
                </a:lnTo>
                <a:lnTo>
                  <a:pt x="5252283" y="1289804"/>
                </a:lnTo>
                <a:lnTo>
                  <a:pt x="5253362" y="1290883"/>
                </a:lnTo>
                <a:lnTo>
                  <a:pt x="5255520" y="1290883"/>
                </a:lnTo>
                <a:lnTo>
                  <a:pt x="5255520" y="1289804"/>
                </a:lnTo>
                <a:cubicBezTo>
                  <a:pt x="5253362" y="1289804"/>
                  <a:pt x="5252283" y="1289085"/>
                  <a:pt x="5252283" y="1287646"/>
                </a:cubicBezTo>
                <a:lnTo>
                  <a:pt x="5252283" y="1286567"/>
                </a:lnTo>
                <a:lnTo>
                  <a:pt x="5264152" y="1268224"/>
                </a:lnTo>
                <a:lnTo>
                  <a:pt x="5265366" y="1268224"/>
                </a:lnTo>
                <a:cubicBezTo>
                  <a:pt x="5267524" y="1268224"/>
                  <a:pt x="5272919" y="1271461"/>
                  <a:pt x="5281551" y="1277935"/>
                </a:cubicBezTo>
                <a:lnTo>
                  <a:pt x="5284788" y="1279014"/>
                </a:lnTo>
                <a:lnTo>
                  <a:pt x="5288025" y="1277935"/>
                </a:lnTo>
                <a:cubicBezTo>
                  <a:pt x="5292341" y="1284049"/>
                  <a:pt x="5294499" y="1288365"/>
                  <a:pt x="5294499" y="1290883"/>
                </a:cubicBezTo>
                <a:lnTo>
                  <a:pt x="5294499" y="1293041"/>
                </a:lnTo>
                <a:lnTo>
                  <a:pt x="5288025" y="1299515"/>
                </a:lnTo>
                <a:lnTo>
                  <a:pt x="5284788" y="1296278"/>
                </a:lnTo>
                <a:lnTo>
                  <a:pt x="5284788" y="1297357"/>
                </a:lnTo>
                <a:lnTo>
                  <a:pt x="5285867" y="1300594"/>
                </a:lnTo>
                <a:lnTo>
                  <a:pt x="5279393" y="1305989"/>
                </a:lnTo>
                <a:cubicBezTo>
                  <a:pt x="5272020" y="1303291"/>
                  <a:pt x="5264781" y="1298616"/>
                  <a:pt x="5257678" y="1291962"/>
                </a:cubicBezTo>
                <a:lnTo>
                  <a:pt x="5257678" y="1293041"/>
                </a:lnTo>
                <a:lnTo>
                  <a:pt x="5261994" y="1300594"/>
                </a:lnTo>
                <a:lnTo>
                  <a:pt x="5263073" y="1299515"/>
                </a:lnTo>
                <a:lnTo>
                  <a:pt x="5264152" y="1299515"/>
                </a:lnTo>
                <a:cubicBezTo>
                  <a:pt x="5265321" y="1299515"/>
                  <a:pt x="5266445" y="1300954"/>
                  <a:pt x="5267524" y="1303831"/>
                </a:cubicBezTo>
                <a:lnTo>
                  <a:pt x="5268603" y="1302752"/>
                </a:lnTo>
                <a:lnTo>
                  <a:pt x="5269682" y="1302752"/>
                </a:lnTo>
                <a:lnTo>
                  <a:pt x="5280472" y="1310305"/>
                </a:lnTo>
                <a:cubicBezTo>
                  <a:pt x="5276695" y="1341326"/>
                  <a:pt x="5272739" y="1356837"/>
                  <a:pt x="5268603" y="1356837"/>
                </a:cubicBezTo>
                <a:lnTo>
                  <a:pt x="5268603" y="1357916"/>
                </a:lnTo>
                <a:lnTo>
                  <a:pt x="5269682" y="1362232"/>
                </a:lnTo>
                <a:lnTo>
                  <a:pt x="5265366" y="1368706"/>
                </a:lnTo>
                <a:lnTo>
                  <a:pt x="5266445" y="1377338"/>
                </a:lnTo>
                <a:lnTo>
                  <a:pt x="5253362" y="1413079"/>
                </a:lnTo>
                <a:cubicBezTo>
                  <a:pt x="5253362" y="1414518"/>
                  <a:pt x="5255520" y="1415957"/>
                  <a:pt x="5259836" y="1417396"/>
                </a:cubicBezTo>
                <a:cubicBezTo>
                  <a:pt x="5259836" y="1420273"/>
                  <a:pt x="5263477" y="1421711"/>
                  <a:pt x="5270761" y="1421711"/>
                </a:cubicBezTo>
                <a:cubicBezTo>
                  <a:pt x="5271300" y="1424050"/>
                  <a:pt x="5276695" y="1427287"/>
                  <a:pt x="5286946" y="1431423"/>
                </a:cubicBezTo>
                <a:cubicBezTo>
                  <a:pt x="5293959" y="1436458"/>
                  <a:pt x="5297556" y="1439695"/>
                  <a:pt x="5297736" y="1441134"/>
                </a:cubicBezTo>
                <a:lnTo>
                  <a:pt x="5297736" y="1442213"/>
                </a:lnTo>
                <a:lnTo>
                  <a:pt x="5275077" y="1485508"/>
                </a:lnTo>
                <a:lnTo>
                  <a:pt x="5273998" y="1485508"/>
                </a:lnTo>
                <a:cubicBezTo>
                  <a:pt x="5271480" y="1485508"/>
                  <a:pt x="5262803" y="1479753"/>
                  <a:pt x="5247967" y="1468243"/>
                </a:cubicBezTo>
                <a:cubicBezTo>
                  <a:pt x="5232861" y="1465366"/>
                  <a:pt x="5225308" y="1461006"/>
                  <a:pt x="5225308" y="1455161"/>
                </a:cubicBezTo>
                <a:lnTo>
                  <a:pt x="5220992" y="1453003"/>
                </a:lnTo>
                <a:cubicBezTo>
                  <a:pt x="5209123" y="1458128"/>
                  <a:pt x="5200446" y="1463927"/>
                  <a:pt x="5194961" y="1470401"/>
                </a:cubicBezTo>
                <a:cubicBezTo>
                  <a:pt x="5181833" y="1476336"/>
                  <a:pt x="5172122" y="1482451"/>
                  <a:pt x="5165828" y="1488745"/>
                </a:cubicBezTo>
                <a:lnTo>
                  <a:pt x="5161512" y="1489823"/>
                </a:lnTo>
                <a:lnTo>
                  <a:pt x="5146406" y="1486587"/>
                </a:lnTo>
                <a:lnTo>
                  <a:pt x="5139932" y="1488745"/>
                </a:lnTo>
                <a:lnTo>
                  <a:pt x="5138853" y="1487665"/>
                </a:lnTo>
                <a:lnTo>
                  <a:pt x="5138853" y="1486587"/>
                </a:lnTo>
                <a:cubicBezTo>
                  <a:pt x="5144607" y="1486227"/>
                  <a:pt x="5147485" y="1484069"/>
                  <a:pt x="5147485" y="1480113"/>
                </a:cubicBezTo>
                <a:cubicBezTo>
                  <a:pt x="5153060" y="1474358"/>
                  <a:pt x="5162411" y="1467884"/>
                  <a:pt x="5175539" y="1460691"/>
                </a:cubicBezTo>
                <a:cubicBezTo>
                  <a:pt x="5185610" y="1448193"/>
                  <a:pt x="5193567" y="1441673"/>
                  <a:pt x="5199412" y="1441134"/>
                </a:cubicBezTo>
                <a:cubicBezTo>
                  <a:pt x="5200131" y="1433221"/>
                  <a:pt x="5201929" y="1429264"/>
                  <a:pt x="5204807" y="1429264"/>
                </a:cubicBezTo>
                <a:lnTo>
                  <a:pt x="5202649" y="1426027"/>
                </a:lnTo>
                <a:cubicBezTo>
                  <a:pt x="5204087" y="1426027"/>
                  <a:pt x="5204807" y="1424949"/>
                  <a:pt x="5204807" y="1422791"/>
                </a:cubicBezTo>
                <a:cubicBezTo>
                  <a:pt x="5204807" y="1417755"/>
                  <a:pt x="5204087" y="1415238"/>
                  <a:pt x="5202649" y="1415238"/>
                </a:cubicBezTo>
                <a:lnTo>
                  <a:pt x="5203728" y="1407685"/>
                </a:lnTo>
                <a:lnTo>
                  <a:pt x="5203728" y="1396895"/>
                </a:lnTo>
                <a:lnTo>
                  <a:pt x="5209123" y="1390286"/>
                </a:lnTo>
                <a:lnTo>
                  <a:pt x="5209123" y="1387049"/>
                </a:lnTo>
                <a:cubicBezTo>
                  <a:pt x="5209123" y="1385610"/>
                  <a:pt x="5208044" y="1384891"/>
                  <a:pt x="5205886" y="1384891"/>
                </a:cubicBezTo>
                <a:cubicBezTo>
                  <a:pt x="5202829" y="1384891"/>
                  <a:pt x="5200671" y="1376978"/>
                  <a:pt x="5199412" y="1361153"/>
                </a:cubicBezTo>
                <a:cubicBezTo>
                  <a:pt x="5196804" y="1361153"/>
                  <a:pt x="5194961" y="1354319"/>
                  <a:pt x="5193882" y="1340652"/>
                </a:cubicBezTo>
                <a:lnTo>
                  <a:pt x="5171223" y="1365469"/>
                </a:lnTo>
                <a:lnTo>
                  <a:pt x="5165828" y="1366548"/>
                </a:lnTo>
                <a:lnTo>
                  <a:pt x="5164749" y="1365469"/>
                </a:lnTo>
                <a:lnTo>
                  <a:pt x="5164749" y="1363311"/>
                </a:lnTo>
                <a:lnTo>
                  <a:pt x="5167986" y="1356837"/>
                </a:lnTo>
                <a:lnTo>
                  <a:pt x="5166907" y="1355758"/>
                </a:lnTo>
                <a:lnTo>
                  <a:pt x="5165828" y="1355758"/>
                </a:lnTo>
                <a:cubicBezTo>
                  <a:pt x="5162950" y="1356118"/>
                  <a:pt x="5158994" y="1359714"/>
                  <a:pt x="5153959" y="1366548"/>
                </a:cubicBezTo>
                <a:cubicBezTo>
                  <a:pt x="5151441" y="1366908"/>
                  <a:pt x="5148564" y="1369066"/>
                  <a:pt x="5145327" y="1373022"/>
                </a:cubicBezTo>
                <a:lnTo>
                  <a:pt x="5141011" y="1373022"/>
                </a:lnTo>
                <a:cubicBezTo>
                  <a:pt x="5145327" y="1376978"/>
                  <a:pt x="5147485" y="1381294"/>
                  <a:pt x="5147485" y="1385970"/>
                </a:cubicBezTo>
                <a:lnTo>
                  <a:pt x="5146406" y="1387049"/>
                </a:lnTo>
                <a:cubicBezTo>
                  <a:pt x="5146406" y="1388488"/>
                  <a:pt x="5144607" y="1389207"/>
                  <a:pt x="5141011" y="1389207"/>
                </a:cubicBezTo>
                <a:lnTo>
                  <a:pt x="5139932" y="1390286"/>
                </a:lnTo>
                <a:lnTo>
                  <a:pt x="5139932" y="1392578"/>
                </a:lnTo>
                <a:cubicBezTo>
                  <a:pt x="5140471" y="1396895"/>
                  <a:pt x="5141550" y="1399053"/>
                  <a:pt x="5143169" y="1399053"/>
                </a:cubicBezTo>
                <a:lnTo>
                  <a:pt x="5145327" y="1399053"/>
                </a:lnTo>
                <a:cubicBezTo>
                  <a:pt x="5147844" y="1391050"/>
                  <a:pt x="5151801" y="1387049"/>
                  <a:pt x="5157196" y="1387049"/>
                </a:cubicBezTo>
                <a:lnTo>
                  <a:pt x="5165828" y="1391365"/>
                </a:lnTo>
                <a:lnTo>
                  <a:pt x="5175539" y="1390286"/>
                </a:lnTo>
                <a:lnTo>
                  <a:pt x="5176618" y="1391365"/>
                </a:lnTo>
                <a:lnTo>
                  <a:pt x="5176618" y="1392578"/>
                </a:lnTo>
                <a:cubicBezTo>
                  <a:pt x="5176618" y="1395096"/>
                  <a:pt x="5171223" y="1397614"/>
                  <a:pt x="5160433" y="1400132"/>
                </a:cubicBezTo>
                <a:cubicBezTo>
                  <a:pt x="5158634" y="1403369"/>
                  <a:pt x="5152520" y="1407325"/>
                  <a:pt x="5142090" y="1412001"/>
                </a:cubicBezTo>
                <a:cubicBezTo>
                  <a:pt x="5140651" y="1418655"/>
                  <a:pt x="5139932" y="1428006"/>
                  <a:pt x="5139932" y="1440055"/>
                </a:cubicBezTo>
                <a:lnTo>
                  <a:pt x="5141011" y="1444371"/>
                </a:lnTo>
                <a:lnTo>
                  <a:pt x="5139932" y="1447608"/>
                </a:lnTo>
                <a:lnTo>
                  <a:pt x="5141011" y="1453003"/>
                </a:lnTo>
                <a:lnTo>
                  <a:pt x="5137774" y="1459612"/>
                </a:lnTo>
                <a:lnTo>
                  <a:pt x="5138853" y="1468243"/>
                </a:lnTo>
                <a:cubicBezTo>
                  <a:pt x="5138853" y="1473998"/>
                  <a:pt x="5136695" y="1476875"/>
                  <a:pt x="5132378" y="1476875"/>
                </a:cubicBezTo>
                <a:cubicBezTo>
                  <a:pt x="5126534" y="1476875"/>
                  <a:pt x="5123612" y="1479033"/>
                  <a:pt x="5123612" y="1483350"/>
                </a:cubicBezTo>
                <a:cubicBezTo>
                  <a:pt x="5119835" y="1486946"/>
                  <a:pt x="5116598" y="1488745"/>
                  <a:pt x="5113901" y="1488745"/>
                </a:cubicBezTo>
                <a:lnTo>
                  <a:pt x="5109585" y="1488745"/>
                </a:lnTo>
                <a:lnTo>
                  <a:pt x="5105269" y="1485508"/>
                </a:lnTo>
                <a:lnTo>
                  <a:pt x="5098794" y="1490903"/>
                </a:lnTo>
                <a:lnTo>
                  <a:pt x="5093399" y="1490903"/>
                </a:lnTo>
                <a:cubicBezTo>
                  <a:pt x="5086746" y="1490903"/>
                  <a:pt x="5082070" y="1489464"/>
                  <a:pt x="5079372" y="1486587"/>
                </a:cubicBezTo>
                <a:lnTo>
                  <a:pt x="5080451" y="1475797"/>
                </a:lnTo>
                <a:cubicBezTo>
                  <a:pt x="5077035" y="1463478"/>
                  <a:pt x="5072359" y="1457319"/>
                  <a:pt x="5066424" y="1457319"/>
                </a:cubicBezTo>
                <a:cubicBezTo>
                  <a:pt x="5061299" y="1453722"/>
                  <a:pt x="5058736" y="1450485"/>
                  <a:pt x="5058736" y="1447608"/>
                </a:cubicBezTo>
                <a:lnTo>
                  <a:pt x="5063052" y="1444371"/>
                </a:lnTo>
                <a:lnTo>
                  <a:pt x="5066424" y="1444371"/>
                </a:lnTo>
                <a:lnTo>
                  <a:pt x="5077214" y="1448687"/>
                </a:lnTo>
                <a:cubicBezTo>
                  <a:pt x="5089443" y="1448687"/>
                  <a:pt x="5095557" y="1445809"/>
                  <a:pt x="5095557" y="1440055"/>
                </a:cubicBezTo>
                <a:lnTo>
                  <a:pt x="5095557" y="1429264"/>
                </a:lnTo>
                <a:lnTo>
                  <a:pt x="5094478" y="1428186"/>
                </a:lnTo>
                <a:lnTo>
                  <a:pt x="5094478" y="1427106"/>
                </a:lnTo>
                <a:lnTo>
                  <a:pt x="5086925" y="1428186"/>
                </a:lnTo>
                <a:lnTo>
                  <a:pt x="5080451" y="1427106"/>
                </a:lnTo>
                <a:cubicBezTo>
                  <a:pt x="5070111" y="1429984"/>
                  <a:pt x="5062153" y="1435019"/>
                  <a:pt x="5056578" y="1442213"/>
                </a:cubicBezTo>
                <a:lnTo>
                  <a:pt x="5054420" y="1442213"/>
                </a:lnTo>
                <a:cubicBezTo>
                  <a:pt x="5045069" y="1431963"/>
                  <a:pt x="5040393" y="1423690"/>
                  <a:pt x="5040393" y="1417396"/>
                </a:cubicBezTo>
                <a:lnTo>
                  <a:pt x="5040393" y="1406606"/>
                </a:lnTo>
                <a:cubicBezTo>
                  <a:pt x="5040393" y="1403009"/>
                  <a:pt x="5037876" y="1400132"/>
                  <a:pt x="5032840" y="1397974"/>
                </a:cubicBezTo>
                <a:lnTo>
                  <a:pt x="5032840" y="1396895"/>
                </a:lnTo>
                <a:cubicBezTo>
                  <a:pt x="5045788" y="1384756"/>
                  <a:pt x="5052262" y="1376439"/>
                  <a:pt x="5052262" y="1371943"/>
                </a:cubicBezTo>
                <a:cubicBezTo>
                  <a:pt x="5057298" y="1368526"/>
                  <a:pt x="5059815" y="1364570"/>
                  <a:pt x="5059815" y="1360074"/>
                </a:cubicBezTo>
                <a:lnTo>
                  <a:pt x="5060894" y="1351442"/>
                </a:lnTo>
                <a:lnTo>
                  <a:pt x="5057657" y="1350363"/>
                </a:lnTo>
                <a:lnTo>
                  <a:pt x="5049025" y="1353600"/>
                </a:lnTo>
                <a:lnTo>
                  <a:pt x="5045788" y="1353600"/>
                </a:lnTo>
                <a:cubicBezTo>
                  <a:pt x="5044170" y="1353600"/>
                  <a:pt x="5042731" y="1351082"/>
                  <a:pt x="5041472" y="1346047"/>
                </a:cubicBezTo>
                <a:cubicBezTo>
                  <a:pt x="5042551" y="1343170"/>
                  <a:pt x="5043630" y="1341731"/>
                  <a:pt x="5044709" y="1341731"/>
                </a:cubicBezTo>
                <a:cubicBezTo>
                  <a:pt x="5046148" y="1341731"/>
                  <a:pt x="5046867" y="1343529"/>
                  <a:pt x="5046867" y="1347126"/>
                </a:cubicBezTo>
                <a:lnTo>
                  <a:pt x="5047946" y="1348205"/>
                </a:lnTo>
                <a:lnTo>
                  <a:pt x="5049025" y="1348205"/>
                </a:lnTo>
                <a:lnTo>
                  <a:pt x="5055499" y="1346047"/>
                </a:lnTo>
                <a:lnTo>
                  <a:pt x="5061973" y="1347126"/>
                </a:lnTo>
                <a:lnTo>
                  <a:pt x="5065211" y="1346047"/>
                </a:lnTo>
                <a:lnTo>
                  <a:pt x="5065211" y="1338494"/>
                </a:lnTo>
                <a:cubicBezTo>
                  <a:pt x="5069617" y="1332739"/>
                  <a:pt x="5071819" y="1327659"/>
                  <a:pt x="5071819" y="1323253"/>
                </a:cubicBezTo>
                <a:lnTo>
                  <a:pt x="5060894" y="1326625"/>
                </a:lnTo>
                <a:lnTo>
                  <a:pt x="5047946" y="1321095"/>
                </a:lnTo>
                <a:lnTo>
                  <a:pt x="5041472" y="1322174"/>
                </a:lnTo>
                <a:lnTo>
                  <a:pt x="5039314" y="1322174"/>
                </a:lnTo>
                <a:cubicBezTo>
                  <a:pt x="5036437" y="1321275"/>
                  <a:pt x="5034998" y="1318037"/>
                  <a:pt x="5034998" y="1312463"/>
                </a:cubicBezTo>
                <a:lnTo>
                  <a:pt x="5036077" y="1311384"/>
                </a:lnTo>
                <a:lnTo>
                  <a:pt x="5040393" y="1311384"/>
                </a:lnTo>
                <a:lnTo>
                  <a:pt x="5049025" y="1313542"/>
                </a:lnTo>
                <a:lnTo>
                  <a:pt x="5058736" y="1311384"/>
                </a:lnTo>
                <a:lnTo>
                  <a:pt x="5071819" y="1312463"/>
                </a:lnTo>
                <a:lnTo>
                  <a:pt x="5072898" y="1311384"/>
                </a:lnTo>
                <a:lnTo>
                  <a:pt x="5072898" y="1295199"/>
                </a:lnTo>
                <a:lnTo>
                  <a:pt x="5075056" y="1288725"/>
                </a:lnTo>
                <a:lnTo>
                  <a:pt x="5073977" y="1276856"/>
                </a:lnTo>
                <a:lnTo>
                  <a:pt x="5073977" y="1273619"/>
                </a:lnTo>
                <a:lnTo>
                  <a:pt x="5071819" y="1271461"/>
                </a:lnTo>
                <a:lnTo>
                  <a:pt x="5069661" y="1271461"/>
                </a:lnTo>
                <a:lnTo>
                  <a:pt x="5053341" y="1272540"/>
                </a:lnTo>
                <a:lnTo>
                  <a:pt x="5043630" y="1270382"/>
                </a:lnTo>
                <a:lnTo>
                  <a:pt x="5038235" y="1271461"/>
                </a:lnTo>
                <a:lnTo>
                  <a:pt x="5037156" y="1270382"/>
                </a:lnTo>
                <a:lnTo>
                  <a:pt x="5037156" y="1269303"/>
                </a:lnTo>
                <a:cubicBezTo>
                  <a:pt x="5038595" y="1262020"/>
                  <a:pt x="5041472" y="1258378"/>
                  <a:pt x="5045788" y="1258378"/>
                </a:cubicBezTo>
                <a:lnTo>
                  <a:pt x="5052262" y="1260671"/>
                </a:lnTo>
                <a:lnTo>
                  <a:pt x="5059815" y="1259592"/>
                </a:lnTo>
                <a:cubicBezTo>
                  <a:pt x="5059815" y="1261030"/>
                  <a:pt x="5063457" y="1261750"/>
                  <a:pt x="5070740" y="1261750"/>
                </a:cubicBezTo>
                <a:lnTo>
                  <a:pt x="5075056" y="1267145"/>
                </a:lnTo>
                <a:lnTo>
                  <a:pt x="5075056" y="1266066"/>
                </a:lnTo>
                <a:lnTo>
                  <a:pt x="5073977" y="1248667"/>
                </a:lnTo>
                <a:lnTo>
                  <a:pt x="5076135" y="1246509"/>
                </a:lnTo>
                <a:lnTo>
                  <a:pt x="5077214" y="1247588"/>
                </a:lnTo>
                <a:lnTo>
                  <a:pt x="5079372" y="1247588"/>
                </a:lnTo>
                <a:lnTo>
                  <a:pt x="5079372" y="1246509"/>
                </a:lnTo>
                <a:cubicBezTo>
                  <a:pt x="5075056" y="1245790"/>
                  <a:pt x="5072898" y="1244711"/>
                  <a:pt x="5072898" y="1243272"/>
                </a:cubicBezTo>
                <a:lnTo>
                  <a:pt x="5072898" y="1241114"/>
                </a:lnTo>
                <a:lnTo>
                  <a:pt x="5073977" y="1233561"/>
                </a:lnTo>
                <a:cubicBezTo>
                  <a:pt x="5071100" y="1232122"/>
                  <a:pt x="5069661" y="1229964"/>
                  <a:pt x="5069661" y="1227087"/>
                </a:cubicBezTo>
                <a:close/>
                <a:moveTo>
                  <a:pt x="1044988" y="1223983"/>
                </a:moveTo>
                <a:lnTo>
                  <a:pt x="1047282" y="1223983"/>
                </a:lnTo>
                <a:lnTo>
                  <a:pt x="1050519" y="1226142"/>
                </a:lnTo>
                <a:lnTo>
                  <a:pt x="1059286" y="1226142"/>
                </a:lnTo>
                <a:cubicBezTo>
                  <a:pt x="1061623" y="1226142"/>
                  <a:pt x="1064185" y="1227265"/>
                  <a:pt x="1066974" y="1229513"/>
                </a:cubicBezTo>
                <a:lnTo>
                  <a:pt x="1068053" y="1229513"/>
                </a:lnTo>
                <a:lnTo>
                  <a:pt x="1076820" y="1227220"/>
                </a:lnTo>
                <a:lnTo>
                  <a:pt x="1082214" y="1227220"/>
                </a:lnTo>
                <a:cubicBezTo>
                  <a:pt x="1087339" y="1227400"/>
                  <a:pt x="1089903" y="1228164"/>
                  <a:pt x="1089903" y="1229513"/>
                </a:cubicBezTo>
                <a:cubicBezTo>
                  <a:pt x="1098085" y="1228704"/>
                  <a:pt x="1103165" y="1227220"/>
                  <a:pt x="1105143" y="1225062"/>
                </a:cubicBezTo>
                <a:lnTo>
                  <a:pt x="1113911" y="1225062"/>
                </a:lnTo>
                <a:cubicBezTo>
                  <a:pt x="1130544" y="1227850"/>
                  <a:pt x="1139311" y="1230412"/>
                  <a:pt x="1140210" y="1232750"/>
                </a:cubicBezTo>
                <a:lnTo>
                  <a:pt x="1145741" y="1231671"/>
                </a:lnTo>
                <a:lnTo>
                  <a:pt x="1146819" y="1231671"/>
                </a:lnTo>
                <a:lnTo>
                  <a:pt x="1151135" y="1235987"/>
                </a:lnTo>
                <a:lnTo>
                  <a:pt x="1140210" y="1250284"/>
                </a:lnTo>
                <a:lnTo>
                  <a:pt x="1141289" y="1253521"/>
                </a:lnTo>
                <a:lnTo>
                  <a:pt x="1140210" y="1257837"/>
                </a:lnTo>
                <a:lnTo>
                  <a:pt x="1141289" y="1265525"/>
                </a:lnTo>
                <a:lnTo>
                  <a:pt x="1144526" y="1265525"/>
                </a:lnTo>
                <a:lnTo>
                  <a:pt x="1148977" y="1256758"/>
                </a:lnTo>
                <a:lnTo>
                  <a:pt x="1152214" y="1256758"/>
                </a:lnTo>
                <a:cubicBezTo>
                  <a:pt x="1154372" y="1257118"/>
                  <a:pt x="1155451" y="1260040"/>
                  <a:pt x="1155451" y="1265525"/>
                </a:cubicBezTo>
                <a:lnTo>
                  <a:pt x="1158823" y="1267683"/>
                </a:lnTo>
                <a:lnTo>
                  <a:pt x="1162060" y="1264446"/>
                </a:lnTo>
                <a:lnTo>
                  <a:pt x="1157745" y="1238145"/>
                </a:lnTo>
                <a:cubicBezTo>
                  <a:pt x="1159903" y="1235987"/>
                  <a:pt x="1162420" y="1234908"/>
                  <a:pt x="1165297" y="1234908"/>
                </a:cubicBezTo>
                <a:cubicBezTo>
                  <a:pt x="1165297" y="1232031"/>
                  <a:pt x="1166060" y="1230592"/>
                  <a:pt x="1167591" y="1230592"/>
                </a:cubicBezTo>
                <a:lnTo>
                  <a:pt x="1171906" y="1230592"/>
                </a:lnTo>
                <a:cubicBezTo>
                  <a:pt x="1175593" y="1230592"/>
                  <a:pt x="1181437" y="1233515"/>
                  <a:pt x="1189440" y="1239359"/>
                </a:cubicBezTo>
                <a:cubicBezTo>
                  <a:pt x="1194386" y="1242236"/>
                  <a:pt x="1203512" y="1243675"/>
                  <a:pt x="1216820" y="1243675"/>
                </a:cubicBezTo>
                <a:lnTo>
                  <a:pt x="1221137" y="1243675"/>
                </a:lnTo>
                <a:cubicBezTo>
                  <a:pt x="1226441" y="1243675"/>
                  <a:pt x="1233724" y="1237471"/>
                  <a:pt x="1242985" y="1225062"/>
                </a:cubicBezTo>
                <a:lnTo>
                  <a:pt x="1246358" y="1225062"/>
                </a:lnTo>
                <a:cubicBezTo>
                  <a:pt x="1249774" y="1225961"/>
                  <a:pt x="1253056" y="1229963"/>
                  <a:pt x="1256204" y="1237066"/>
                </a:cubicBezTo>
                <a:lnTo>
                  <a:pt x="1258362" y="1237066"/>
                </a:lnTo>
                <a:lnTo>
                  <a:pt x="1256204" y="1233830"/>
                </a:lnTo>
                <a:lnTo>
                  <a:pt x="1256204" y="1232750"/>
                </a:lnTo>
                <a:lnTo>
                  <a:pt x="1257283" y="1232750"/>
                </a:lnTo>
                <a:cubicBezTo>
                  <a:pt x="1266004" y="1236707"/>
                  <a:pt x="1270366" y="1240708"/>
                  <a:pt x="1270366" y="1244754"/>
                </a:cubicBezTo>
                <a:lnTo>
                  <a:pt x="1268208" y="1244754"/>
                </a:lnTo>
                <a:lnTo>
                  <a:pt x="1268208" y="1245833"/>
                </a:lnTo>
                <a:lnTo>
                  <a:pt x="1270366" y="1245833"/>
                </a:lnTo>
                <a:lnTo>
                  <a:pt x="1272524" y="1243675"/>
                </a:lnTo>
                <a:cubicBezTo>
                  <a:pt x="1274052" y="1243675"/>
                  <a:pt x="1276255" y="1246597"/>
                  <a:pt x="1279133" y="1252442"/>
                </a:cubicBezTo>
                <a:lnTo>
                  <a:pt x="1281291" y="1254600"/>
                </a:lnTo>
                <a:cubicBezTo>
                  <a:pt x="1281291" y="1257118"/>
                  <a:pt x="1275446" y="1259680"/>
                  <a:pt x="1263756" y="1262288"/>
                </a:cubicBezTo>
                <a:lnTo>
                  <a:pt x="1263756" y="1263367"/>
                </a:lnTo>
                <a:cubicBezTo>
                  <a:pt x="1263756" y="1264446"/>
                  <a:pt x="1265241" y="1265525"/>
                  <a:pt x="1268208" y="1266604"/>
                </a:cubicBezTo>
                <a:lnTo>
                  <a:pt x="1268208" y="1268897"/>
                </a:lnTo>
                <a:lnTo>
                  <a:pt x="1267129" y="1273213"/>
                </a:lnTo>
                <a:lnTo>
                  <a:pt x="1272524" y="1285217"/>
                </a:lnTo>
                <a:lnTo>
                  <a:pt x="1269287" y="1296142"/>
                </a:lnTo>
                <a:lnTo>
                  <a:pt x="1269287" y="1299514"/>
                </a:lnTo>
                <a:lnTo>
                  <a:pt x="1268208" y="1315834"/>
                </a:lnTo>
                <a:lnTo>
                  <a:pt x="1270366" y="1325679"/>
                </a:lnTo>
                <a:lnTo>
                  <a:pt x="1264970" y="1329051"/>
                </a:lnTo>
                <a:lnTo>
                  <a:pt x="1264970" y="1332288"/>
                </a:lnTo>
                <a:lnTo>
                  <a:pt x="1270366" y="1331209"/>
                </a:lnTo>
                <a:lnTo>
                  <a:pt x="1272524" y="1334446"/>
                </a:lnTo>
                <a:lnTo>
                  <a:pt x="1270366" y="1339976"/>
                </a:lnTo>
                <a:lnTo>
                  <a:pt x="1270366" y="1342134"/>
                </a:lnTo>
                <a:lnTo>
                  <a:pt x="1271444" y="1342134"/>
                </a:lnTo>
                <a:lnTo>
                  <a:pt x="1270366" y="1349822"/>
                </a:lnTo>
                <a:lnTo>
                  <a:pt x="1270366" y="1363984"/>
                </a:lnTo>
                <a:cubicBezTo>
                  <a:pt x="1270366" y="1373515"/>
                  <a:pt x="1267442" y="1378281"/>
                  <a:pt x="1261599" y="1378281"/>
                </a:cubicBezTo>
                <a:cubicBezTo>
                  <a:pt x="1266725" y="1383676"/>
                  <a:pt x="1269287" y="1387317"/>
                  <a:pt x="1269287" y="1389205"/>
                </a:cubicBezTo>
                <a:lnTo>
                  <a:pt x="1268208" y="1389205"/>
                </a:lnTo>
                <a:lnTo>
                  <a:pt x="1269287" y="1390285"/>
                </a:lnTo>
                <a:lnTo>
                  <a:pt x="1269287" y="1399051"/>
                </a:lnTo>
                <a:lnTo>
                  <a:pt x="1272524" y="1417664"/>
                </a:lnTo>
                <a:lnTo>
                  <a:pt x="1272524" y="1421980"/>
                </a:lnTo>
                <a:lnTo>
                  <a:pt x="1267129" y="1436142"/>
                </a:lnTo>
                <a:lnTo>
                  <a:pt x="1270366" y="1444909"/>
                </a:lnTo>
                <a:lnTo>
                  <a:pt x="1268208" y="1451518"/>
                </a:lnTo>
                <a:lnTo>
                  <a:pt x="1271444" y="1454755"/>
                </a:lnTo>
                <a:cubicBezTo>
                  <a:pt x="1269466" y="1468602"/>
                  <a:pt x="1267668" y="1475526"/>
                  <a:pt x="1266050" y="1475526"/>
                </a:cubicBezTo>
                <a:cubicBezTo>
                  <a:pt x="1259306" y="1482090"/>
                  <a:pt x="1254180" y="1485372"/>
                  <a:pt x="1250674" y="1485372"/>
                </a:cubicBezTo>
                <a:lnTo>
                  <a:pt x="1248516" y="1483214"/>
                </a:lnTo>
                <a:lnTo>
                  <a:pt x="1247437" y="1483214"/>
                </a:lnTo>
                <a:cubicBezTo>
                  <a:pt x="1242491" y="1488339"/>
                  <a:pt x="1237366" y="1490902"/>
                  <a:pt x="1232060" y="1490902"/>
                </a:cubicBezTo>
                <a:lnTo>
                  <a:pt x="1221137" y="1490902"/>
                </a:lnTo>
                <a:cubicBezTo>
                  <a:pt x="1217718" y="1490902"/>
                  <a:pt x="1214437" y="1481775"/>
                  <a:pt x="1211291" y="1463522"/>
                </a:cubicBezTo>
                <a:lnTo>
                  <a:pt x="1213449" y="1457048"/>
                </a:lnTo>
                <a:lnTo>
                  <a:pt x="1212370" y="1455834"/>
                </a:lnTo>
                <a:lnTo>
                  <a:pt x="1211291" y="1455834"/>
                </a:lnTo>
                <a:lnTo>
                  <a:pt x="1205896" y="1460285"/>
                </a:lnTo>
                <a:lnTo>
                  <a:pt x="1204681" y="1460285"/>
                </a:lnTo>
                <a:lnTo>
                  <a:pt x="1187283" y="1443830"/>
                </a:lnTo>
                <a:cubicBezTo>
                  <a:pt x="1188001" y="1441672"/>
                  <a:pt x="1190159" y="1440594"/>
                  <a:pt x="1193756" y="1440594"/>
                </a:cubicBezTo>
                <a:lnTo>
                  <a:pt x="1200366" y="1440594"/>
                </a:lnTo>
                <a:cubicBezTo>
                  <a:pt x="1201624" y="1442751"/>
                  <a:pt x="1208547" y="1444550"/>
                  <a:pt x="1221137" y="1445988"/>
                </a:cubicBezTo>
                <a:lnTo>
                  <a:pt x="1225587" y="1430747"/>
                </a:lnTo>
                <a:lnTo>
                  <a:pt x="1223295" y="1427510"/>
                </a:lnTo>
                <a:lnTo>
                  <a:pt x="1223295" y="1426296"/>
                </a:lnTo>
                <a:lnTo>
                  <a:pt x="1224374" y="1425217"/>
                </a:lnTo>
                <a:lnTo>
                  <a:pt x="1223295" y="1424139"/>
                </a:lnTo>
                <a:lnTo>
                  <a:pt x="1223295" y="1420902"/>
                </a:lnTo>
                <a:lnTo>
                  <a:pt x="1226666" y="1412134"/>
                </a:lnTo>
                <a:lnTo>
                  <a:pt x="1225587" y="1407819"/>
                </a:lnTo>
                <a:lnTo>
                  <a:pt x="1226666" y="1406605"/>
                </a:lnTo>
                <a:lnTo>
                  <a:pt x="1226666" y="1405526"/>
                </a:lnTo>
                <a:lnTo>
                  <a:pt x="1224374" y="1399051"/>
                </a:lnTo>
                <a:lnTo>
                  <a:pt x="1225587" y="1392443"/>
                </a:lnTo>
                <a:cubicBezTo>
                  <a:pt x="1222978" y="1382462"/>
                  <a:pt x="1220058" y="1376258"/>
                  <a:pt x="1216820" y="1373830"/>
                </a:cubicBezTo>
                <a:cubicBezTo>
                  <a:pt x="1216820" y="1369064"/>
                  <a:pt x="1218619" y="1365423"/>
                  <a:pt x="1222216" y="1362905"/>
                </a:cubicBezTo>
                <a:cubicBezTo>
                  <a:pt x="1223113" y="1354903"/>
                  <a:pt x="1225317" y="1350901"/>
                  <a:pt x="1228823" y="1350901"/>
                </a:cubicBezTo>
                <a:cubicBezTo>
                  <a:pt x="1228103" y="1343618"/>
                  <a:pt x="1227024" y="1339257"/>
                  <a:pt x="1225587" y="1337818"/>
                </a:cubicBezTo>
                <a:lnTo>
                  <a:pt x="1225587" y="1316912"/>
                </a:lnTo>
                <a:cubicBezTo>
                  <a:pt x="1225587" y="1315834"/>
                  <a:pt x="1224104" y="1314755"/>
                  <a:pt x="1221137" y="1313676"/>
                </a:cubicBezTo>
                <a:lnTo>
                  <a:pt x="1213449" y="1314755"/>
                </a:lnTo>
                <a:lnTo>
                  <a:pt x="1205896" y="1313676"/>
                </a:lnTo>
                <a:cubicBezTo>
                  <a:pt x="1202569" y="1314934"/>
                  <a:pt x="1200005" y="1317137"/>
                  <a:pt x="1198207" y="1320284"/>
                </a:cubicBezTo>
                <a:lnTo>
                  <a:pt x="1198207" y="1322442"/>
                </a:lnTo>
                <a:cubicBezTo>
                  <a:pt x="1200545" y="1322442"/>
                  <a:pt x="1202703" y="1324286"/>
                  <a:pt x="1204681" y="1327972"/>
                </a:cubicBezTo>
                <a:cubicBezTo>
                  <a:pt x="1203242" y="1335256"/>
                  <a:pt x="1200725" y="1338897"/>
                  <a:pt x="1197129" y="1338897"/>
                </a:cubicBezTo>
                <a:lnTo>
                  <a:pt x="1197129" y="1343213"/>
                </a:lnTo>
                <a:lnTo>
                  <a:pt x="1202524" y="1342134"/>
                </a:lnTo>
                <a:lnTo>
                  <a:pt x="1203602" y="1343213"/>
                </a:lnTo>
                <a:lnTo>
                  <a:pt x="1203602" y="1344292"/>
                </a:lnTo>
                <a:cubicBezTo>
                  <a:pt x="1203602" y="1350497"/>
                  <a:pt x="1202524" y="1356341"/>
                  <a:pt x="1200366" y="1361826"/>
                </a:cubicBezTo>
                <a:cubicBezTo>
                  <a:pt x="1201803" y="1365063"/>
                  <a:pt x="1203242" y="1366861"/>
                  <a:pt x="1204681" y="1367221"/>
                </a:cubicBezTo>
                <a:lnTo>
                  <a:pt x="1213449" y="1366142"/>
                </a:lnTo>
                <a:lnTo>
                  <a:pt x="1214528" y="1367221"/>
                </a:lnTo>
                <a:lnTo>
                  <a:pt x="1214528" y="1370593"/>
                </a:lnTo>
                <a:cubicBezTo>
                  <a:pt x="1214528" y="1372211"/>
                  <a:pt x="1209806" y="1374774"/>
                  <a:pt x="1200366" y="1378281"/>
                </a:cubicBezTo>
                <a:lnTo>
                  <a:pt x="1199287" y="1381518"/>
                </a:lnTo>
                <a:lnTo>
                  <a:pt x="1202524" y="1390285"/>
                </a:lnTo>
                <a:cubicBezTo>
                  <a:pt x="1198926" y="1390285"/>
                  <a:pt x="1197129" y="1395725"/>
                  <a:pt x="1197129" y="1406605"/>
                </a:cubicBezTo>
                <a:lnTo>
                  <a:pt x="1198207" y="1407819"/>
                </a:lnTo>
                <a:lnTo>
                  <a:pt x="1198207" y="1408897"/>
                </a:lnTo>
                <a:cubicBezTo>
                  <a:pt x="1192362" y="1418339"/>
                  <a:pt x="1189440" y="1425262"/>
                  <a:pt x="1189440" y="1429668"/>
                </a:cubicBezTo>
                <a:lnTo>
                  <a:pt x="1188362" y="1429668"/>
                </a:lnTo>
                <a:lnTo>
                  <a:pt x="1189440" y="1432905"/>
                </a:lnTo>
                <a:cubicBezTo>
                  <a:pt x="1185754" y="1437491"/>
                  <a:pt x="1180988" y="1446258"/>
                  <a:pt x="1175143" y="1459206"/>
                </a:cubicBezTo>
                <a:cubicBezTo>
                  <a:pt x="1171727" y="1462083"/>
                  <a:pt x="1167005" y="1464242"/>
                  <a:pt x="1160981" y="1465680"/>
                </a:cubicBezTo>
                <a:cubicBezTo>
                  <a:pt x="1156036" y="1476650"/>
                  <a:pt x="1147674" y="1482135"/>
                  <a:pt x="1135894" y="1482135"/>
                </a:cubicBezTo>
                <a:lnTo>
                  <a:pt x="1130364" y="1476740"/>
                </a:lnTo>
                <a:lnTo>
                  <a:pt x="1130364" y="1475526"/>
                </a:lnTo>
                <a:lnTo>
                  <a:pt x="1132522" y="1469052"/>
                </a:lnTo>
                <a:lnTo>
                  <a:pt x="1132522" y="1467973"/>
                </a:lnTo>
                <a:lnTo>
                  <a:pt x="1118360" y="1467973"/>
                </a:lnTo>
                <a:cubicBezTo>
                  <a:pt x="1109547" y="1464106"/>
                  <a:pt x="1105143" y="1457183"/>
                  <a:pt x="1105143" y="1447202"/>
                </a:cubicBezTo>
                <a:lnTo>
                  <a:pt x="1102986" y="1444909"/>
                </a:lnTo>
                <a:lnTo>
                  <a:pt x="1104064" y="1439514"/>
                </a:lnTo>
                <a:cubicBezTo>
                  <a:pt x="1101006" y="1436727"/>
                  <a:pt x="1098848" y="1431242"/>
                  <a:pt x="1097590" y="1423060"/>
                </a:cubicBezTo>
                <a:cubicBezTo>
                  <a:pt x="1092465" y="1421980"/>
                  <a:pt x="1089903" y="1420182"/>
                  <a:pt x="1089903" y="1417664"/>
                </a:cubicBezTo>
                <a:lnTo>
                  <a:pt x="1092061" y="1408897"/>
                </a:lnTo>
                <a:lnTo>
                  <a:pt x="1088824" y="1406605"/>
                </a:lnTo>
                <a:lnTo>
                  <a:pt x="1084373" y="1406605"/>
                </a:lnTo>
                <a:cubicBezTo>
                  <a:pt x="1081136" y="1408853"/>
                  <a:pt x="1077853" y="1409976"/>
                  <a:pt x="1074526" y="1409976"/>
                </a:cubicBezTo>
                <a:lnTo>
                  <a:pt x="1073447" y="1408897"/>
                </a:lnTo>
                <a:cubicBezTo>
                  <a:pt x="1073447" y="1411056"/>
                  <a:pt x="1072369" y="1412134"/>
                  <a:pt x="1070210" y="1412134"/>
                </a:cubicBezTo>
                <a:lnTo>
                  <a:pt x="1050519" y="1406605"/>
                </a:lnTo>
                <a:lnTo>
                  <a:pt x="1048361" y="1409976"/>
                </a:lnTo>
                <a:cubicBezTo>
                  <a:pt x="1051777" y="1412854"/>
                  <a:pt x="1057216" y="1414652"/>
                  <a:pt x="1064681" y="1415372"/>
                </a:cubicBezTo>
                <a:cubicBezTo>
                  <a:pt x="1070704" y="1420857"/>
                  <a:pt x="1076189" y="1423779"/>
                  <a:pt x="1081136" y="1424139"/>
                </a:cubicBezTo>
                <a:lnTo>
                  <a:pt x="1084373" y="1427510"/>
                </a:lnTo>
                <a:lnTo>
                  <a:pt x="1088824" y="1424139"/>
                </a:lnTo>
                <a:lnTo>
                  <a:pt x="1092061" y="1432905"/>
                </a:lnTo>
                <a:lnTo>
                  <a:pt x="1092061" y="1436142"/>
                </a:lnTo>
                <a:cubicBezTo>
                  <a:pt x="1092061" y="1437851"/>
                  <a:pt x="1088418" y="1439694"/>
                  <a:pt x="1081136" y="1441672"/>
                </a:cubicBezTo>
                <a:lnTo>
                  <a:pt x="1074526" y="1440594"/>
                </a:lnTo>
                <a:cubicBezTo>
                  <a:pt x="1072548" y="1447876"/>
                  <a:pt x="1070390" y="1451518"/>
                  <a:pt x="1068053" y="1451518"/>
                </a:cubicBezTo>
                <a:lnTo>
                  <a:pt x="1062522" y="1451518"/>
                </a:lnTo>
                <a:cubicBezTo>
                  <a:pt x="1062522" y="1458082"/>
                  <a:pt x="1059599" y="1461364"/>
                  <a:pt x="1053755" y="1461364"/>
                </a:cubicBezTo>
                <a:cubicBezTo>
                  <a:pt x="1048990" y="1468108"/>
                  <a:pt x="1042786" y="1473593"/>
                  <a:pt x="1035142" y="1477819"/>
                </a:cubicBezTo>
                <a:cubicBezTo>
                  <a:pt x="1029658" y="1485102"/>
                  <a:pt x="1023453" y="1488744"/>
                  <a:pt x="1016531" y="1488744"/>
                </a:cubicBezTo>
                <a:lnTo>
                  <a:pt x="1015451" y="1487665"/>
                </a:lnTo>
                <a:lnTo>
                  <a:pt x="1015451" y="1486586"/>
                </a:lnTo>
                <a:cubicBezTo>
                  <a:pt x="1021296" y="1477954"/>
                  <a:pt x="1026420" y="1467344"/>
                  <a:pt x="1030826" y="1454755"/>
                </a:cubicBezTo>
                <a:cubicBezTo>
                  <a:pt x="1032984" y="1454755"/>
                  <a:pt x="1035187" y="1448551"/>
                  <a:pt x="1037436" y="1436142"/>
                </a:cubicBezTo>
                <a:lnTo>
                  <a:pt x="1042830" y="1431826"/>
                </a:lnTo>
                <a:lnTo>
                  <a:pt x="1041752" y="1430747"/>
                </a:lnTo>
                <a:lnTo>
                  <a:pt x="1041752" y="1426296"/>
                </a:lnTo>
                <a:lnTo>
                  <a:pt x="1046067" y="1409976"/>
                </a:lnTo>
                <a:lnTo>
                  <a:pt x="1044988" y="1409976"/>
                </a:lnTo>
                <a:lnTo>
                  <a:pt x="1043909" y="1408897"/>
                </a:lnTo>
                <a:lnTo>
                  <a:pt x="1042830" y="1409976"/>
                </a:lnTo>
                <a:lnTo>
                  <a:pt x="1038515" y="1409976"/>
                </a:lnTo>
                <a:lnTo>
                  <a:pt x="1017744" y="1412134"/>
                </a:lnTo>
                <a:lnTo>
                  <a:pt x="1012213" y="1405526"/>
                </a:lnTo>
                <a:lnTo>
                  <a:pt x="1012213" y="1403368"/>
                </a:lnTo>
                <a:lnTo>
                  <a:pt x="1014371" y="1401209"/>
                </a:lnTo>
                <a:lnTo>
                  <a:pt x="1020980" y="1401209"/>
                </a:lnTo>
                <a:cubicBezTo>
                  <a:pt x="1020980" y="1398242"/>
                  <a:pt x="1023903" y="1396759"/>
                  <a:pt x="1029748" y="1396759"/>
                </a:cubicBezTo>
                <a:lnTo>
                  <a:pt x="1035142" y="1396759"/>
                </a:lnTo>
                <a:lnTo>
                  <a:pt x="1036220" y="1397973"/>
                </a:lnTo>
                <a:lnTo>
                  <a:pt x="1037436" y="1397973"/>
                </a:lnTo>
                <a:lnTo>
                  <a:pt x="1037436" y="1396759"/>
                </a:lnTo>
                <a:lnTo>
                  <a:pt x="1036220" y="1395680"/>
                </a:lnTo>
                <a:cubicBezTo>
                  <a:pt x="1036850" y="1389835"/>
                  <a:pt x="1037615" y="1386913"/>
                  <a:pt x="1038515" y="1386913"/>
                </a:cubicBezTo>
                <a:lnTo>
                  <a:pt x="1036220" y="1381518"/>
                </a:lnTo>
                <a:lnTo>
                  <a:pt x="1037436" y="1372751"/>
                </a:lnTo>
                <a:lnTo>
                  <a:pt x="1036220" y="1368435"/>
                </a:lnTo>
                <a:lnTo>
                  <a:pt x="1038515" y="1368435"/>
                </a:lnTo>
                <a:lnTo>
                  <a:pt x="1038515" y="1367221"/>
                </a:lnTo>
                <a:lnTo>
                  <a:pt x="1037436" y="1356296"/>
                </a:lnTo>
                <a:lnTo>
                  <a:pt x="1038515" y="1356296"/>
                </a:lnTo>
                <a:lnTo>
                  <a:pt x="1036220" y="1349822"/>
                </a:lnTo>
                <a:lnTo>
                  <a:pt x="1036220" y="1348743"/>
                </a:lnTo>
                <a:cubicBezTo>
                  <a:pt x="1036220" y="1346855"/>
                  <a:pt x="1037706" y="1345731"/>
                  <a:pt x="1040673" y="1345371"/>
                </a:cubicBezTo>
                <a:lnTo>
                  <a:pt x="1040673" y="1343213"/>
                </a:lnTo>
                <a:cubicBezTo>
                  <a:pt x="1037706" y="1340156"/>
                  <a:pt x="1036220" y="1337234"/>
                  <a:pt x="1036220" y="1334446"/>
                </a:cubicBezTo>
                <a:lnTo>
                  <a:pt x="1036220" y="1332288"/>
                </a:lnTo>
                <a:lnTo>
                  <a:pt x="1037436" y="1325679"/>
                </a:lnTo>
                <a:lnTo>
                  <a:pt x="1036220" y="1322442"/>
                </a:lnTo>
                <a:lnTo>
                  <a:pt x="1037436" y="1321363"/>
                </a:lnTo>
                <a:lnTo>
                  <a:pt x="1036220" y="1315834"/>
                </a:lnTo>
                <a:lnTo>
                  <a:pt x="1036220" y="1298435"/>
                </a:lnTo>
                <a:lnTo>
                  <a:pt x="1032984" y="1293984"/>
                </a:lnTo>
                <a:lnTo>
                  <a:pt x="1032984" y="1289668"/>
                </a:lnTo>
                <a:lnTo>
                  <a:pt x="1034063" y="1284138"/>
                </a:lnTo>
                <a:cubicBezTo>
                  <a:pt x="1023002" y="1283238"/>
                  <a:pt x="1017159" y="1281440"/>
                  <a:pt x="1016531" y="1278743"/>
                </a:cubicBezTo>
                <a:lnTo>
                  <a:pt x="1016531" y="1276450"/>
                </a:lnTo>
                <a:cubicBezTo>
                  <a:pt x="1016531" y="1274292"/>
                  <a:pt x="1020576" y="1272853"/>
                  <a:pt x="1028669" y="1272134"/>
                </a:cubicBezTo>
                <a:lnTo>
                  <a:pt x="1036220" y="1273213"/>
                </a:lnTo>
                <a:lnTo>
                  <a:pt x="1036220" y="1272134"/>
                </a:lnTo>
                <a:lnTo>
                  <a:pt x="1034063" y="1268897"/>
                </a:lnTo>
                <a:lnTo>
                  <a:pt x="1036220" y="1262288"/>
                </a:lnTo>
                <a:lnTo>
                  <a:pt x="1036220" y="1255679"/>
                </a:lnTo>
                <a:cubicBezTo>
                  <a:pt x="1036220" y="1250734"/>
                  <a:pt x="1034063" y="1242012"/>
                  <a:pt x="1029748" y="1229513"/>
                </a:cubicBezTo>
                <a:lnTo>
                  <a:pt x="1034063" y="1226142"/>
                </a:lnTo>
                <a:lnTo>
                  <a:pt x="1037436" y="1226142"/>
                </a:lnTo>
                <a:lnTo>
                  <a:pt x="1040673" y="1228299"/>
                </a:lnTo>
                <a:lnTo>
                  <a:pt x="1041752" y="1228299"/>
                </a:lnTo>
                <a:cubicBezTo>
                  <a:pt x="1043189" y="1228299"/>
                  <a:pt x="1043909" y="1227220"/>
                  <a:pt x="1043909" y="1225062"/>
                </a:cubicBezTo>
                <a:close/>
                <a:moveTo>
                  <a:pt x="6150391" y="1223716"/>
                </a:moveTo>
                <a:lnTo>
                  <a:pt x="6158079" y="1223716"/>
                </a:lnTo>
                <a:lnTo>
                  <a:pt x="6170082" y="1228032"/>
                </a:lnTo>
                <a:lnTo>
                  <a:pt x="6173319" y="1228032"/>
                </a:lnTo>
                <a:lnTo>
                  <a:pt x="6182086" y="1225874"/>
                </a:lnTo>
                <a:lnTo>
                  <a:pt x="6183165" y="1229111"/>
                </a:lnTo>
                <a:lnTo>
                  <a:pt x="6186537" y="1226953"/>
                </a:lnTo>
                <a:cubicBezTo>
                  <a:pt x="6193011" y="1226953"/>
                  <a:pt x="6196248" y="1230190"/>
                  <a:pt x="6196248" y="1236664"/>
                </a:cubicBezTo>
                <a:lnTo>
                  <a:pt x="6196248" y="1237743"/>
                </a:lnTo>
                <a:lnTo>
                  <a:pt x="6193011" y="1236664"/>
                </a:lnTo>
                <a:lnTo>
                  <a:pt x="6190853" y="1236664"/>
                </a:lnTo>
                <a:lnTo>
                  <a:pt x="6190853" y="1237743"/>
                </a:lnTo>
                <a:cubicBezTo>
                  <a:pt x="6194090" y="1238103"/>
                  <a:pt x="6197013" y="1239496"/>
                  <a:pt x="6199620" y="1241924"/>
                </a:cubicBezTo>
                <a:lnTo>
                  <a:pt x="6199620" y="1244082"/>
                </a:lnTo>
                <a:cubicBezTo>
                  <a:pt x="6195934" y="1244082"/>
                  <a:pt x="6194090" y="1245880"/>
                  <a:pt x="6194090" y="1249477"/>
                </a:cubicBezTo>
                <a:lnTo>
                  <a:pt x="6195169" y="1254872"/>
                </a:lnTo>
                <a:lnTo>
                  <a:pt x="6191932" y="1261346"/>
                </a:lnTo>
                <a:lnTo>
                  <a:pt x="6195169" y="1269843"/>
                </a:lnTo>
                <a:lnTo>
                  <a:pt x="6191932" y="1278475"/>
                </a:lnTo>
                <a:cubicBezTo>
                  <a:pt x="6192652" y="1284230"/>
                  <a:pt x="6194090" y="1287107"/>
                  <a:pt x="6196248" y="1287107"/>
                </a:cubicBezTo>
                <a:lnTo>
                  <a:pt x="6203936" y="1287107"/>
                </a:lnTo>
                <a:lnTo>
                  <a:pt x="6207173" y="1284949"/>
                </a:lnTo>
                <a:lnTo>
                  <a:pt x="6215940" y="1284949"/>
                </a:lnTo>
                <a:cubicBezTo>
                  <a:pt x="6233474" y="1281533"/>
                  <a:pt x="6242241" y="1275103"/>
                  <a:pt x="6242241" y="1265662"/>
                </a:cubicBezTo>
                <a:cubicBezTo>
                  <a:pt x="6243680" y="1265662"/>
                  <a:pt x="6244399" y="1264223"/>
                  <a:pt x="6244399" y="1261346"/>
                </a:cubicBezTo>
                <a:lnTo>
                  <a:pt x="6245478" y="1260267"/>
                </a:lnTo>
                <a:lnTo>
                  <a:pt x="6253166" y="1260267"/>
                </a:lnTo>
                <a:cubicBezTo>
                  <a:pt x="6264226" y="1273844"/>
                  <a:pt x="6270430" y="1280633"/>
                  <a:pt x="6271779" y="1280633"/>
                </a:cubicBezTo>
                <a:cubicBezTo>
                  <a:pt x="6276095" y="1280633"/>
                  <a:pt x="6281894" y="1285668"/>
                  <a:pt x="6289178" y="1295739"/>
                </a:cubicBezTo>
                <a:lnTo>
                  <a:pt x="6292549" y="1294660"/>
                </a:lnTo>
                <a:cubicBezTo>
                  <a:pt x="6295607" y="1295559"/>
                  <a:pt x="6297765" y="1297312"/>
                  <a:pt x="6299023" y="1299920"/>
                </a:cubicBezTo>
                <a:lnTo>
                  <a:pt x="6299023" y="1303157"/>
                </a:lnTo>
                <a:cubicBezTo>
                  <a:pt x="6299023" y="1311430"/>
                  <a:pt x="6288099" y="1317184"/>
                  <a:pt x="6266249" y="1320421"/>
                </a:cubicBezTo>
                <a:cubicBezTo>
                  <a:pt x="6266249" y="1325187"/>
                  <a:pt x="6261888" y="1334133"/>
                  <a:pt x="6253166" y="1347261"/>
                </a:cubicBezTo>
                <a:cubicBezTo>
                  <a:pt x="6252267" y="1349239"/>
                  <a:pt x="6246422" y="1353151"/>
                  <a:pt x="6235632" y="1358995"/>
                </a:cubicBezTo>
                <a:cubicBezTo>
                  <a:pt x="6232035" y="1360973"/>
                  <a:pt x="6227674" y="1365649"/>
                  <a:pt x="6222549" y="1373022"/>
                </a:cubicBezTo>
                <a:cubicBezTo>
                  <a:pt x="6215086" y="1373022"/>
                  <a:pt x="6210365" y="1375540"/>
                  <a:pt x="6208387" y="1380575"/>
                </a:cubicBezTo>
                <a:cubicBezTo>
                  <a:pt x="6190494" y="1390916"/>
                  <a:pt x="6180648" y="1397345"/>
                  <a:pt x="6178849" y="1399863"/>
                </a:cubicBezTo>
                <a:lnTo>
                  <a:pt x="6173319" y="1399863"/>
                </a:lnTo>
                <a:lnTo>
                  <a:pt x="6169003" y="1398783"/>
                </a:lnTo>
                <a:cubicBezTo>
                  <a:pt x="6167205" y="1400222"/>
                  <a:pt x="6163923" y="1400941"/>
                  <a:pt x="6159158" y="1400941"/>
                </a:cubicBezTo>
                <a:lnTo>
                  <a:pt x="6159158" y="1402020"/>
                </a:lnTo>
                <a:lnTo>
                  <a:pt x="6161316" y="1402020"/>
                </a:lnTo>
                <a:cubicBezTo>
                  <a:pt x="6155291" y="1408314"/>
                  <a:pt x="6148008" y="1412226"/>
                  <a:pt x="6139466" y="1413755"/>
                </a:cubicBezTo>
                <a:cubicBezTo>
                  <a:pt x="6133801" y="1413755"/>
                  <a:pt x="6130159" y="1414834"/>
                  <a:pt x="6128541" y="1416992"/>
                </a:cubicBezTo>
                <a:lnTo>
                  <a:pt x="6120853" y="1416992"/>
                </a:lnTo>
                <a:lnTo>
                  <a:pt x="6120853" y="1420228"/>
                </a:lnTo>
                <a:lnTo>
                  <a:pt x="6137308" y="1424545"/>
                </a:lnTo>
                <a:lnTo>
                  <a:pt x="6143917" y="1423466"/>
                </a:lnTo>
                <a:lnTo>
                  <a:pt x="6159158" y="1429940"/>
                </a:lnTo>
                <a:lnTo>
                  <a:pt x="6160237" y="1429940"/>
                </a:lnTo>
                <a:lnTo>
                  <a:pt x="6163474" y="1428861"/>
                </a:lnTo>
                <a:lnTo>
                  <a:pt x="6169003" y="1429940"/>
                </a:lnTo>
                <a:lnTo>
                  <a:pt x="6182086" y="1429940"/>
                </a:lnTo>
                <a:lnTo>
                  <a:pt x="6185323" y="1427782"/>
                </a:lnTo>
                <a:lnTo>
                  <a:pt x="6188695" y="1427782"/>
                </a:lnTo>
                <a:lnTo>
                  <a:pt x="6188695" y="1431018"/>
                </a:lnTo>
                <a:lnTo>
                  <a:pt x="6185323" y="1435335"/>
                </a:lnTo>
                <a:lnTo>
                  <a:pt x="6186537" y="1436413"/>
                </a:lnTo>
                <a:lnTo>
                  <a:pt x="6188695" y="1436413"/>
                </a:lnTo>
                <a:lnTo>
                  <a:pt x="6187616" y="1435335"/>
                </a:lnTo>
                <a:lnTo>
                  <a:pt x="6187616" y="1434256"/>
                </a:lnTo>
                <a:lnTo>
                  <a:pt x="6191932" y="1426703"/>
                </a:lnTo>
                <a:cubicBezTo>
                  <a:pt x="6213063" y="1426703"/>
                  <a:pt x="6225472" y="1428501"/>
                  <a:pt x="6229158" y="1432098"/>
                </a:cubicBezTo>
                <a:lnTo>
                  <a:pt x="6235632" y="1429940"/>
                </a:lnTo>
                <a:lnTo>
                  <a:pt x="6237790" y="1429940"/>
                </a:lnTo>
                <a:lnTo>
                  <a:pt x="6245478" y="1431018"/>
                </a:lnTo>
                <a:cubicBezTo>
                  <a:pt x="6245478" y="1429400"/>
                  <a:pt x="6247321" y="1428321"/>
                  <a:pt x="6251008" y="1427782"/>
                </a:cubicBezTo>
                <a:lnTo>
                  <a:pt x="6252087" y="1428861"/>
                </a:lnTo>
                <a:lnTo>
                  <a:pt x="6253166" y="1428861"/>
                </a:lnTo>
                <a:lnTo>
                  <a:pt x="6264091" y="1424545"/>
                </a:lnTo>
                <a:lnTo>
                  <a:pt x="6271779" y="1424545"/>
                </a:lnTo>
                <a:cubicBezTo>
                  <a:pt x="6273757" y="1426343"/>
                  <a:pt x="6278118" y="1427422"/>
                  <a:pt x="6284862" y="1427782"/>
                </a:cubicBezTo>
                <a:lnTo>
                  <a:pt x="6296865" y="1423466"/>
                </a:lnTo>
                <a:lnTo>
                  <a:pt x="6307790" y="1434256"/>
                </a:lnTo>
                <a:lnTo>
                  <a:pt x="6307790" y="1435335"/>
                </a:lnTo>
                <a:cubicBezTo>
                  <a:pt x="6296821" y="1442798"/>
                  <a:pt x="6291336" y="1452104"/>
                  <a:pt x="6291336" y="1463253"/>
                </a:cubicBezTo>
                <a:lnTo>
                  <a:pt x="6284862" y="1465412"/>
                </a:lnTo>
                <a:cubicBezTo>
                  <a:pt x="6284862" y="1471256"/>
                  <a:pt x="6280860" y="1475168"/>
                  <a:pt x="6272858" y="1477146"/>
                </a:cubicBezTo>
                <a:lnTo>
                  <a:pt x="6249929" y="1481462"/>
                </a:lnTo>
                <a:lnTo>
                  <a:pt x="6248715" y="1481462"/>
                </a:lnTo>
                <a:cubicBezTo>
                  <a:pt x="6244219" y="1481462"/>
                  <a:pt x="6237700" y="1479663"/>
                  <a:pt x="6229158" y="1476067"/>
                </a:cubicBezTo>
                <a:cubicBezTo>
                  <a:pt x="6218188" y="1476786"/>
                  <a:pt x="6211984" y="1477865"/>
                  <a:pt x="6210545" y="1479303"/>
                </a:cubicBezTo>
                <a:cubicBezTo>
                  <a:pt x="6206859" y="1479303"/>
                  <a:pt x="6205015" y="1478584"/>
                  <a:pt x="6205015" y="1477146"/>
                </a:cubicBezTo>
                <a:lnTo>
                  <a:pt x="6199620" y="1478225"/>
                </a:lnTo>
                <a:lnTo>
                  <a:pt x="6197462" y="1478225"/>
                </a:lnTo>
                <a:cubicBezTo>
                  <a:pt x="6187032" y="1478225"/>
                  <a:pt x="6178265" y="1476426"/>
                  <a:pt x="6171161" y="1472830"/>
                </a:cubicBezTo>
                <a:lnTo>
                  <a:pt x="6167924" y="1473909"/>
                </a:lnTo>
                <a:lnTo>
                  <a:pt x="6157000" y="1464332"/>
                </a:lnTo>
                <a:lnTo>
                  <a:pt x="6154842" y="1464332"/>
                </a:lnTo>
                <a:lnTo>
                  <a:pt x="6154842" y="1469728"/>
                </a:lnTo>
                <a:cubicBezTo>
                  <a:pt x="6154842" y="1471796"/>
                  <a:pt x="6153358" y="1472830"/>
                  <a:pt x="6150391" y="1472830"/>
                </a:cubicBezTo>
                <a:cubicBezTo>
                  <a:pt x="6148772" y="1472830"/>
                  <a:pt x="6143692" y="1468199"/>
                  <a:pt x="6135150" y="1458938"/>
                </a:cubicBezTo>
                <a:cubicBezTo>
                  <a:pt x="6124180" y="1451205"/>
                  <a:pt x="6118695" y="1446529"/>
                  <a:pt x="6118695" y="1444911"/>
                </a:cubicBezTo>
                <a:cubicBezTo>
                  <a:pt x="6113390" y="1439426"/>
                  <a:pt x="6108309" y="1429400"/>
                  <a:pt x="6103454" y="1414834"/>
                </a:cubicBezTo>
                <a:cubicBezTo>
                  <a:pt x="6102555" y="1414834"/>
                  <a:pt x="6101791" y="1410202"/>
                  <a:pt x="6101161" y="1400941"/>
                </a:cubicBezTo>
                <a:lnTo>
                  <a:pt x="6096845" y="1400941"/>
                </a:lnTo>
                <a:lnTo>
                  <a:pt x="6093608" y="1404179"/>
                </a:lnTo>
                <a:cubicBezTo>
                  <a:pt x="6097205" y="1408135"/>
                  <a:pt x="6099003" y="1412406"/>
                  <a:pt x="6099003" y="1416992"/>
                </a:cubicBezTo>
                <a:lnTo>
                  <a:pt x="6099003" y="1418070"/>
                </a:lnTo>
                <a:cubicBezTo>
                  <a:pt x="6099003" y="1423645"/>
                  <a:pt x="6096081" y="1429400"/>
                  <a:pt x="6090236" y="1435335"/>
                </a:cubicBezTo>
                <a:lnTo>
                  <a:pt x="6091450" y="1439651"/>
                </a:lnTo>
                <a:cubicBezTo>
                  <a:pt x="6089922" y="1452868"/>
                  <a:pt x="6086999" y="1462175"/>
                  <a:pt x="6082683" y="1467570"/>
                </a:cubicBezTo>
                <a:lnTo>
                  <a:pt x="6081604" y="1468649"/>
                </a:lnTo>
                <a:lnTo>
                  <a:pt x="6085920" y="1477146"/>
                </a:lnTo>
                <a:cubicBezTo>
                  <a:pt x="6082504" y="1483620"/>
                  <a:pt x="6078502" y="1486857"/>
                  <a:pt x="6073916" y="1486857"/>
                </a:cubicBezTo>
                <a:lnTo>
                  <a:pt x="6061912" y="1471886"/>
                </a:lnTo>
                <a:cubicBezTo>
                  <a:pt x="6059844" y="1471886"/>
                  <a:pt x="6053640" y="1464332"/>
                  <a:pt x="6043300" y="1449227"/>
                </a:cubicBezTo>
                <a:lnTo>
                  <a:pt x="6043300" y="1445990"/>
                </a:lnTo>
                <a:cubicBezTo>
                  <a:pt x="6049324" y="1438526"/>
                  <a:pt x="6056248" y="1432098"/>
                  <a:pt x="6064070" y="1426703"/>
                </a:cubicBezTo>
                <a:cubicBezTo>
                  <a:pt x="6067128" y="1420228"/>
                  <a:pt x="6072208" y="1416992"/>
                  <a:pt x="6079311" y="1416992"/>
                </a:cubicBezTo>
                <a:lnTo>
                  <a:pt x="6079311" y="1414834"/>
                </a:lnTo>
                <a:lnTo>
                  <a:pt x="6078232" y="1413755"/>
                </a:lnTo>
                <a:lnTo>
                  <a:pt x="6078232" y="1412811"/>
                </a:lnTo>
                <a:cubicBezTo>
                  <a:pt x="6080660" y="1407415"/>
                  <a:pt x="6084662" y="1401661"/>
                  <a:pt x="6090236" y="1395547"/>
                </a:cubicBezTo>
                <a:cubicBezTo>
                  <a:pt x="6090236" y="1390511"/>
                  <a:pt x="6093159" y="1385521"/>
                  <a:pt x="6099003" y="1380575"/>
                </a:cubicBezTo>
                <a:lnTo>
                  <a:pt x="6101161" y="1380575"/>
                </a:lnTo>
                <a:cubicBezTo>
                  <a:pt x="6105567" y="1380575"/>
                  <a:pt x="6109973" y="1389162"/>
                  <a:pt x="6114379" y="1406336"/>
                </a:cubicBezTo>
                <a:lnTo>
                  <a:pt x="6115458" y="1407415"/>
                </a:lnTo>
                <a:cubicBezTo>
                  <a:pt x="6115458" y="1409573"/>
                  <a:pt x="6116177" y="1410652"/>
                  <a:pt x="6117616" y="1410652"/>
                </a:cubicBezTo>
                <a:cubicBezTo>
                  <a:pt x="6124000" y="1409214"/>
                  <a:pt x="6129845" y="1404538"/>
                  <a:pt x="6135150" y="1396625"/>
                </a:cubicBezTo>
                <a:cubicBezTo>
                  <a:pt x="6135150" y="1393748"/>
                  <a:pt x="6138432" y="1392310"/>
                  <a:pt x="6144996" y="1392310"/>
                </a:cubicBezTo>
                <a:lnTo>
                  <a:pt x="6153628" y="1384757"/>
                </a:lnTo>
                <a:lnTo>
                  <a:pt x="6159158" y="1379497"/>
                </a:lnTo>
                <a:lnTo>
                  <a:pt x="6162395" y="1381654"/>
                </a:lnTo>
                <a:lnTo>
                  <a:pt x="6164553" y="1381654"/>
                </a:lnTo>
                <a:cubicBezTo>
                  <a:pt x="6166081" y="1381654"/>
                  <a:pt x="6166845" y="1380575"/>
                  <a:pt x="6166845" y="1378417"/>
                </a:cubicBezTo>
                <a:lnTo>
                  <a:pt x="6165766" y="1377338"/>
                </a:lnTo>
                <a:lnTo>
                  <a:pt x="6165766" y="1376260"/>
                </a:lnTo>
                <a:cubicBezTo>
                  <a:pt x="6171341" y="1367627"/>
                  <a:pt x="6176781" y="1363312"/>
                  <a:pt x="6182086" y="1363312"/>
                </a:cubicBezTo>
                <a:lnTo>
                  <a:pt x="6182086" y="1362232"/>
                </a:lnTo>
                <a:lnTo>
                  <a:pt x="6179928" y="1358995"/>
                </a:lnTo>
                <a:cubicBezTo>
                  <a:pt x="6191438" y="1341821"/>
                  <a:pt x="6199441" y="1333234"/>
                  <a:pt x="6203936" y="1333234"/>
                </a:cubicBezTo>
                <a:cubicBezTo>
                  <a:pt x="6207623" y="1333234"/>
                  <a:pt x="6209466" y="1332515"/>
                  <a:pt x="6209466" y="1331076"/>
                </a:cubicBezTo>
                <a:lnTo>
                  <a:pt x="6208387" y="1329997"/>
                </a:lnTo>
                <a:lnTo>
                  <a:pt x="6208387" y="1328918"/>
                </a:lnTo>
                <a:lnTo>
                  <a:pt x="6209466" y="1324737"/>
                </a:lnTo>
                <a:lnTo>
                  <a:pt x="6210545" y="1324737"/>
                </a:lnTo>
                <a:cubicBezTo>
                  <a:pt x="6210545" y="1326805"/>
                  <a:pt x="6213108" y="1328918"/>
                  <a:pt x="6218233" y="1331076"/>
                </a:cubicBezTo>
                <a:lnTo>
                  <a:pt x="6218233" y="1328918"/>
                </a:lnTo>
                <a:lnTo>
                  <a:pt x="6219312" y="1328918"/>
                </a:lnTo>
                <a:cubicBezTo>
                  <a:pt x="6220751" y="1328918"/>
                  <a:pt x="6221470" y="1330357"/>
                  <a:pt x="6221470" y="1333234"/>
                </a:cubicBezTo>
                <a:lnTo>
                  <a:pt x="6226865" y="1333234"/>
                </a:lnTo>
                <a:lnTo>
                  <a:pt x="6226865" y="1332155"/>
                </a:lnTo>
                <a:lnTo>
                  <a:pt x="6224707" y="1328918"/>
                </a:lnTo>
                <a:lnTo>
                  <a:pt x="6224707" y="1327839"/>
                </a:lnTo>
                <a:lnTo>
                  <a:pt x="6226865" y="1325816"/>
                </a:lnTo>
                <a:lnTo>
                  <a:pt x="6233474" y="1327839"/>
                </a:lnTo>
                <a:lnTo>
                  <a:pt x="6230237" y="1324737"/>
                </a:lnTo>
                <a:lnTo>
                  <a:pt x="6215940" y="1327839"/>
                </a:lnTo>
                <a:lnTo>
                  <a:pt x="6208387" y="1321500"/>
                </a:lnTo>
                <a:cubicBezTo>
                  <a:pt x="6216390" y="1308732"/>
                  <a:pt x="6220391" y="1300505"/>
                  <a:pt x="6220391" y="1296818"/>
                </a:cubicBezTo>
                <a:lnTo>
                  <a:pt x="6219312" y="1296818"/>
                </a:lnTo>
                <a:lnTo>
                  <a:pt x="6212703" y="1295739"/>
                </a:lnTo>
                <a:lnTo>
                  <a:pt x="6186537" y="1295739"/>
                </a:lnTo>
                <a:lnTo>
                  <a:pt x="6177770" y="1293581"/>
                </a:lnTo>
                <a:lnTo>
                  <a:pt x="6162395" y="1298841"/>
                </a:lnTo>
                <a:lnTo>
                  <a:pt x="6153628" y="1296818"/>
                </a:lnTo>
                <a:lnTo>
                  <a:pt x="6149312" y="1297762"/>
                </a:lnTo>
                <a:lnTo>
                  <a:pt x="6138387" y="1286028"/>
                </a:lnTo>
                <a:lnTo>
                  <a:pt x="6139466" y="1284949"/>
                </a:lnTo>
                <a:lnTo>
                  <a:pt x="6143917" y="1287107"/>
                </a:lnTo>
                <a:lnTo>
                  <a:pt x="6143917" y="1275238"/>
                </a:lnTo>
                <a:cubicBezTo>
                  <a:pt x="6146794" y="1265977"/>
                  <a:pt x="6148233" y="1258829"/>
                  <a:pt x="6148233" y="1253793"/>
                </a:cubicBezTo>
                <a:cubicBezTo>
                  <a:pt x="6146794" y="1253793"/>
                  <a:pt x="6145355" y="1248084"/>
                  <a:pt x="6143917" y="1236664"/>
                </a:cubicBezTo>
                <a:lnTo>
                  <a:pt x="6143917" y="1230190"/>
                </a:lnTo>
                <a:close/>
                <a:moveTo>
                  <a:pt x="1725692" y="1223309"/>
                </a:moveTo>
                <a:lnTo>
                  <a:pt x="1726770" y="1223309"/>
                </a:lnTo>
                <a:cubicBezTo>
                  <a:pt x="1736300" y="1223309"/>
                  <a:pt x="1744754" y="1226277"/>
                  <a:pt x="1752127" y="1232211"/>
                </a:cubicBezTo>
                <a:lnTo>
                  <a:pt x="1766424" y="1241248"/>
                </a:lnTo>
                <a:cubicBezTo>
                  <a:pt x="1769391" y="1241248"/>
                  <a:pt x="1770874" y="1241967"/>
                  <a:pt x="1770874" y="1243406"/>
                </a:cubicBezTo>
                <a:lnTo>
                  <a:pt x="1769796" y="1244620"/>
                </a:lnTo>
                <a:lnTo>
                  <a:pt x="1769796" y="1245698"/>
                </a:lnTo>
                <a:cubicBezTo>
                  <a:pt x="1771953" y="1246418"/>
                  <a:pt x="1773032" y="1248666"/>
                  <a:pt x="1773032" y="1252442"/>
                </a:cubicBezTo>
                <a:lnTo>
                  <a:pt x="1769796" y="1255814"/>
                </a:lnTo>
                <a:lnTo>
                  <a:pt x="1767638" y="1255814"/>
                </a:lnTo>
                <a:lnTo>
                  <a:pt x="1763186" y="1252442"/>
                </a:lnTo>
                <a:lnTo>
                  <a:pt x="1762107" y="1252442"/>
                </a:lnTo>
                <a:lnTo>
                  <a:pt x="1748890" y="1253521"/>
                </a:lnTo>
                <a:lnTo>
                  <a:pt x="1745518" y="1250149"/>
                </a:lnTo>
                <a:cubicBezTo>
                  <a:pt x="1745518" y="1252577"/>
                  <a:pt x="1739988" y="1254825"/>
                  <a:pt x="1728930" y="1256893"/>
                </a:cubicBezTo>
                <a:lnTo>
                  <a:pt x="1726770" y="1256893"/>
                </a:lnTo>
                <a:lnTo>
                  <a:pt x="1720163" y="1255814"/>
                </a:lnTo>
                <a:lnTo>
                  <a:pt x="1719082" y="1256893"/>
                </a:lnTo>
                <a:lnTo>
                  <a:pt x="1718003" y="1256893"/>
                </a:lnTo>
                <a:lnTo>
                  <a:pt x="1702492" y="1250149"/>
                </a:lnTo>
                <a:lnTo>
                  <a:pt x="1701414" y="1250149"/>
                </a:lnTo>
                <a:cubicBezTo>
                  <a:pt x="1699526" y="1250149"/>
                  <a:pt x="1698402" y="1251633"/>
                  <a:pt x="1698043" y="1254600"/>
                </a:cubicBezTo>
                <a:lnTo>
                  <a:pt x="1696964" y="1255814"/>
                </a:lnTo>
                <a:lnTo>
                  <a:pt x="1691434" y="1255814"/>
                </a:lnTo>
                <a:lnTo>
                  <a:pt x="1690355" y="1254600"/>
                </a:lnTo>
                <a:cubicBezTo>
                  <a:pt x="1685228" y="1254600"/>
                  <a:pt x="1682666" y="1258332"/>
                  <a:pt x="1682666" y="1265795"/>
                </a:cubicBezTo>
                <a:lnTo>
                  <a:pt x="1683745" y="1272539"/>
                </a:lnTo>
                <a:lnTo>
                  <a:pt x="1681587" y="1275911"/>
                </a:lnTo>
                <a:lnTo>
                  <a:pt x="1682666" y="1279283"/>
                </a:lnTo>
                <a:lnTo>
                  <a:pt x="1680508" y="1309494"/>
                </a:lnTo>
                <a:lnTo>
                  <a:pt x="1682666" y="1316238"/>
                </a:lnTo>
                <a:lnTo>
                  <a:pt x="1680508" y="1326354"/>
                </a:lnTo>
                <a:lnTo>
                  <a:pt x="1680508" y="1333098"/>
                </a:lnTo>
                <a:cubicBezTo>
                  <a:pt x="1680508" y="1334536"/>
                  <a:pt x="1681947" y="1335256"/>
                  <a:pt x="1684824" y="1335256"/>
                </a:cubicBezTo>
                <a:lnTo>
                  <a:pt x="1685903" y="1336335"/>
                </a:lnTo>
                <a:lnTo>
                  <a:pt x="1685903" y="1337549"/>
                </a:lnTo>
                <a:cubicBezTo>
                  <a:pt x="1685903" y="1338987"/>
                  <a:pt x="1684824" y="1339707"/>
                  <a:pt x="1682666" y="1339707"/>
                </a:cubicBezTo>
                <a:lnTo>
                  <a:pt x="1682666" y="1344292"/>
                </a:lnTo>
                <a:lnTo>
                  <a:pt x="1681587" y="1347529"/>
                </a:lnTo>
                <a:lnTo>
                  <a:pt x="1683745" y="1366682"/>
                </a:lnTo>
                <a:cubicBezTo>
                  <a:pt x="1681947" y="1367041"/>
                  <a:pt x="1680104" y="1369649"/>
                  <a:pt x="1678215" y="1374504"/>
                </a:cubicBezTo>
                <a:cubicBezTo>
                  <a:pt x="1680463" y="1377472"/>
                  <a:pt x="1681947" y="1383406"/>
                  <a:pt x="1682666" y="1392308"/>
                </a:cubicBezTo>
                <a:cubicBezTo>
                  <a:pt x="1681228" y="1392308"/>
                  <a:pt x="1680104" y="1395680"/>
                  <a:pt x="1679294" y="1402424"/>
                </a:cubicBezTo>
                <a:lnTo>
                  <a:pt x="1680508" y="1406874"/>
                </a:lnTo>
                <a:lnTo>
                  <a:pt x="1679294" y="1408088"/>
                </a:lnTo>
                <a:lnTo>
                  <a:pt x="1679294" y="1409167"/>
                </a:lnTo>
                <a:cubicBezTo>
                  <a:pt x="1680822" y="1410696"/>
                  <a:pt x="1682306" y="1419283"/>
                  <a:pt x="1683745" y="1434928"/>
                </a:cubicBezTo>
                <a:cubicBezTo>
                  <a:pt x="1682845" y="1438615"/>
                  <a:pt x="1681767" y="1440458"/>
                  <a:pt x="1680508" y="1440458"/>
                </a:cubicBezTo>
                <a:lnTo>
                  <a:pt x="1681587" y="1448416"/>
                </a:lnTo>
                <a:lnTo>
                  <a:pt x="1681587" y="1464061"/>
                </a:lnTo>
                <a:cubicBezTo>
                  <a:pt x="1674933" y="1481955"/>
                  <a:pt x="1669045" y="1490902"/>
                  <a:pt x="1663919" y="1490902"/>
                </a:cubicBezTo>
                <a:lnTo>
                  <a:pt x="1660547" y="1490902"/>
                </a:lnTo>
                <a:lnTo>
                  <a:pt x="1656230" y="1487530"/>
                </a:lnTo>
                <a:lnTo>
                  <a:pt x="1648408" y="1487530"/>
                </a:lnTo>
                <a:lnTo>
                  <a:pt x="1637483" y="1490902"/>
                </a:lnTo>
                <a:lnTo>
                  <a:pt x="1633033" y="1489823"/>
                </a:lnTo>
                <a:lnTo>
                  <a:pt x="1623051" y="1490902"/>
                </a:lnTo>
                <a:lnTo>
                  <a:pt x="1619815" y="1490902"/>
                </a:lnTo>
                <a:cubicBezTo>
                  <a:pt x="1616848" y="1489373"/>
                  <a:pt x="1615364" y="1487125"/>
                  <a:pt x="1615364" y="1484158"/>
                </a:cubicBezTo>
                <a:lnTo>
                  <a:pt x="1617520" y="1478628"/>
                </a:lnTo>
                <a:cubicBezTo>
                  <a:pt x="1617520" y="1468917"/>
                  <a:pt x="1606866" y="1459206"/>
                  <a:pt x="1585556" y="1449495"/>
                </a:cubicBezTo>
                <a:cubicBezTo>
                  <a:pt x="1581868" y="1449495"/>
                  <a:pt x="1580026" y="1448371"/>
                  <a:pt x="1580026" y="1446123"/>
                </a:cubicBezTo>
                <a:lnTo>
                  <a:pt x="1580026" y="1445044"/>
                </a:lnTo>
                <a:cubicBezTo>
                  <a:pt x="1581375" y="1441987"/>
                  <a:pt x="1583983" y="1440458"/>
                  <a:pt x="1587848" y="1440458"/>
                </a:cubicBezTo>
                <a:lnTo>
                  <a:pt x="1599988" y="1440458"/>
                </a:lnTo>
                <a:lnTo>
                  <a:pt x="1602146" y="1438300"/>
                </a:lnTo>
                <a:lnTo>
                  <a:pt x="1607676" y="1439380"/>
                </a:lnTo>
                <a:lnTo>
                  <a:pt x="1626424" y="1439380"/>
                </a:lnTo>
                <a:cubicBezTo>
                  <a:pt x="1629569" y="1439380"/>
                  <a:pt x="1632131" y="1437896"/>
                  <a:pt x="1634112" y="1434928"/>
                </a:cubicBezTo>
                <a:cubicBezTo>
                  <a:pt x="1632131" y="1430972"/>
                  <a:pt x="1630648" y="1423150"/>
                  <a:pt x="1629660" y="1411461"/>
                </a:cubicBezTo>
                <a:lnTo>
                  <a:pt x="1634112" y="1396893"/>
                </a:lnTo>
                <a:lnTo>
                  <a:pt x="1646250" y="1392308"/>
                </a:lnTo>
                <a:cubicBezTo>
                  <a:pt x="1646250" y="1390150"/>
                  <a:pt x="1646969" y="1389071"/>
                  <a:pt x="1648408" y="1389071"/>
                </a:cubicBezTo>
                <a:lnTo>
                  <a:pt x="1650700" y="1389071"/>
                </a:lnTo>
                <a:lnTo>
                  <a:pt x="1655017" y="1390150"/>
                </a:lnTo>
                <a:lnTo>
                  <a:pt x="1658389" y="1389071"/>
                </a:lnTo>
                <a:lnTo>
                  <a:pt x="1658389" y="1386778"/>
                </a:lnTo>
                <a:lnTo>
                  <a:pt x="1647329" y="1386778"/>
                </a:lnTo>
                <a:lnTo>
                  <a:pt x="1649621" y="1384485"/>
                </a:lnTo>
                <a:lnTo>
                  <a:pt x="1650700" y="1384485"/>
                </a:lnTo>
                <a:lnTo>
                  <a:pt x="1656230" y="1385699"/>
                </a:lnTo>
                <a:lnTo>
                  <a:pt x="1656230" y="1383406"/>
                </a:lnTo>
                <a:lnTo>
                  <a:pt x="1650700" y="1382327"/>
                </a:lnTo>
                <a:lnTo>
                  <a:pt x="1648408" y="1382327"/>
                </a:lnTo>
                <a:lnTo>
                  <a:pt x="1644092" y="1389071"/>
                </a:lnTo>
                <a:lnTo>
                  <a:pt x="1645171" y="1390150"/>
                </a:lnTo>
                <a:lnTo>
                  <a:pt x="1642879" y="1390150"/>
                </a:lnTo>
                <a:lnTo>
                  <a:pt x="1641799" y="1389071"/>
                </a:lnTo>
                <a:lnTo>
                  <a:pt x="1640720" y="1389071"/>
                </a:lnTo>
                <a:lnTo>
                  <a:pt x="1634112" y="1393522"/>
                </a:lnTo>
                <a:lnTo>
                  <a:pt x="1631954" y="1391229"/>
                </a:lnTo>
                <a:lnTo>
                  <a:pt x="1631954" y="1390150"/>
                </a:lnTo>
                <a:lnTo>
                  <a:pt x="1634112" y="1386778"/>
                </a:lnTo>
                <a:lnTo>
                  <a:pt x="1630875" y="1381113"/>
                </a:lnTo>
                <a:lnTo>
                  <a:pt x="1630875" y="1378955"/>
                </a:lnTo>
                <a:cubicBezTo>
                  <a:pt x="1635460" y="1371492"/>
                  <a:pt x="1639461" y="1367760"/>
                  <a:pt x="1642879" y="1367760"/>
                </a:cubicBezTo>
                <a:lnTo>
                  <a:pt x="1642879" y="1365467"/>
                </a:lnTo>
                <a:cubicBezTo>
                  <a:pt x="1639821" y="1365467"/>
                  <a:pt x="1636179" y="1368076"/>
                  <a:pt x="1631954" y="1373291"/>
                </a:cubicBezTo>
                <a:lnTo>
                  <a:pt x="1629660" y="1371133"/>
                </a:lnTo>
                <a:lnTo>
                  <a:pt x="1629660" y="1368840"/>
                </a:lnTo>
                <a:cubicBezTo>
                  <a:pt x="1632627" y="1361017"/>
                  <a:pt x="1634112" y="1355038"/>
                  <a:pt x="1634112" y="1350901"/>
                </a:cubicBezTo>
                <a:cubicBezTo>
                  <a:pt x="1632852" y="1344967"/>
                  <a:pt x="1630289" y="1342000"/>
                  <a:pt x="1626424" y="1342000"/>
                </a:cubicBezTo>
                <a:cubicBezTo>
                  <a:pt x="1626424" y="1340830"/>
                  <a:pt x="1622736" y="1340066"/>
                  <a:pt x="1615364" y="1339707"/>
                </a:cubicBezTo>
                <a:cubicBezTo>
                  <a:pt x="1607810" y="1341955"/>
                  <a:pt x="1601202" y="1343078"/>
                  <a:pt x="1595536" y="1343078"/>
                </a:cubicBezTo>
                <a:lnTo>
                  <a:pt x="1587848" y="1340920"/>
                </a:lnTo>
                <a:lnTo>
                  <a:pt x="1576789" y="1342000"/>
                </a:lnTo>
                <a:cubicBezTo>
                  <a:pt x="1574901" y="1342000"/>
                  <a:pt x="1573417" y="1339392"/>
                  <a:pt x="1572338" y="1334177"/>
                </a:cubicBezTo>
                <a:lnTo>
                  <a:pt x="1571258" y="1334177"/>
                </a:lnTo>
                <a:cubicBezTo>
                  <a:pt x="1569821" y="1334177"/>
                  <a:pt x="1569101" y="1335660"/>
                  <a:pt x="1569101" y="1338627"/>
                </a:cubicBezTo>
                <a:lnTo>
                  <a:pt x="1564651" y="1340920"/>
                </a:lnTo>
                <a:cubicBezTo>
                  <a:pt x="1556558" y="1340291"/>
                  <a:pt x="1552511" y="1338762"/>
                  <a:pt x="1552511" y="1336335"/>
                </a:cubicBezTo>
                <a:cubicBezTo>
                  <a:pt x="1555299" y="1333727"/>
                  <a:pt x="1561548" y="1331119"/>
                  <a:pt x="1571258" y="1328512"/>
                </a:cubicBezTo>
                <a:lnTo>
                  <a:pt x="1573417" y="1328512"/>
                </a:lnTo>
                <a:lnTo>
                  <a:pt x="1586635" y="1333098"/>
                </a:lnTo>
                <a:lnTo>
                  <a:pt x="1598774" y="1328512"/>
                </a:lnTo>
                <a:lnTo>
                  <a:pt x="1604303" y="1328512"/>
                </a:lnTo>
                <a:lnTo>
                  <a:pt x="1609834" y="1333098"/>
                </a:lnTo>
                <a:lnTo>
                  <a:pt x="1613205" y="1333098"/>
                </a:lnTo>
                <a:cubicBezTo>
                  <a:pt x="1628582" y="1332109"/>
                  <a:pt x="1636270" y="1327972"/>
                  <a:pt x="1636270" y="1320689"/>
                </a:cubicBezTo>
                <a:cubicBezTo>
                  <a:pt x="1631863" y="1313945"/>
                  <a:pt x="1629660" y="1308730"/>
                  <a:pt x="1629660" y="1305044"/>
                </a:cubicBezTo>
                <a:lnTo>
                  <a:pt x="1629660" y="1291556"/>
                </a:lnTo>
                <a:cubicBezTo>
                  <a:pt x="1629660" y="1287690"/>
                  <a:pt x="1630785" y="1284363"/>
                  <a:pt x="1633033" y="1281575"/>
                </a:cubicBezTo>
                <a:lnTo>
                  <a:pt x="1633033" y="1276990"/>
                </a:lnTo>
                <a:cubicBezTo>
                  <a:pt x="1631144" y="1261344"/>
                  <a:pt x="1629300" y="1253521"/>
                  <a:pt x="1627503" y="1253521"/>
                </a:cubicBezTo>
                <a:lnTo>
                  <a:pt x="1612126" y="1253521"/>
                </a:lnTo>
                <a:lnTo>
                  <a:pt x="1609834" y="1251363"/>
                </a:lnTo>
                <a:lnTo>
                  <a:pt x="1609834" y="1249070"/>
                </a:lnTo>
                <a:lnTo>
                  <a:pt x="1612126" y="1249070"/>
                </a:lnTo>
                <a:lnTo>
                  <a:pt x="1613205" y="1250149"/>
                </a:lnTo>
                <a:lnTo>
                  <a:pt x="1614284" y="1250149"/>
                </a:lnTo>
                <a:lnTo>
                  <a:pt x="1619815" y="1244620"/>
                </a:lnTo>
                <a:lnTo>
                  <a:pt x="1626424" y="1246778"/>
                </a:lnTo>
                <a:lnTo>
                  <a:pt x="1649621" y="1246778"/>
                </a:lnTo>
                <a:lnTo>
                  <a:pt x="1652860" y="1244620"/>
                </a:lnTo>
                <a:lnTo>
                  <a:pt x="1657310" y="1244620"/>
                </a:lnTo>
                <a:lnTo>
                  <a:pt x="1662840" y="1245698"/>
                </a:lnTo>
                <a:lnTo>
                  <a:pt x="1669447" y="1244620"/>
                </a:lnTo>
                <a:cubicBezTo>
                  <a:pt x="1675114" y="1244620"/>
                  <a:pt x="1682080" y="1247227"/>
                  <a:pt x="1690355" y="1252442"/>
                </a:cubicBezTo>
                <a:lnTo>
                  <a:pt x="1701414" y="1244620"/>
                </a:lnTo>
                <a:lnTo>
                  <a:pt x="1702492" y="1245698"/>
                </a:lnTo>
                <a:lnTo>
                  <a:pt x="1703573" y="1245698"/>
                </a:lnTo>
                <a:cubicBezTo>
                  <a:pt x="1714811" y="1238235"/>
                  <a:pt x="1722185" y="1230772"/>
                  <a:pt x="1725692" y="1223309"/>
                </a:cubicBezTo>
                <a:close/>
                <a:moveTo>
                  <a:pt x="7267671" y="1221852"/>
                </a:moveTo>
                <a:lnTo>
                  <a:pt x="7267671" y="1222930"/>
                </a:lnTo>
                <a:lnTo>
                  <a:pt x="7270908" y="1222930"/>
                </a:lnTo>
                <a:lnTo>
                  <a:pt x="7270908" y="1221852"/>
                </a:lnTo>
                <a:close/>
                <a:moveTo>
                  <a:pt x="7210484" y="1221852"/>
                </a:moveTo>
                <a:lnTo>
                  <a:pt x="7209405" y="1222930"/>
                </a:lnTo>
                <a:lnTo>
                  <a:pt x="7209405" y="1225088"/>
                </a:lnTo>
                <a:lnTo>
                  <a:pt x="7210484" y="1225088"/>
                </a:lnTo>
                <a:lnTo>
                  <a:pt x="7212642" y="1222930"/>
                </a:lnTo>
                <a:lnTo>
                  <a:pt x="7212642" y="1221852"/>
                </a:lnTo>
                <a:close/>
                <a:moveTo>
                  <a:pt x="7157613" y="1221852"/>
                </a:moveTo>
                <a:lnTo>
                  <a:pt x="7157613" y="1224009"/>
                </a:lnTo>
                <a:lnTo>
                  <a:pt x="7159771" y="1221852"/>
                </a:lnTo>
                <a:close/>
                <a:moveTo>
                  <a:pt x="7087478" y="1221852"/>
                </a:moveTo>
                <a:lnTo>
                  <a:pt x="7087478" y="1226168"/>
                </a:lnTo>
                <a:lnTo>
                  <a:pt x="7090715" y="1225088"/>
                </a:lnTo>
                <a:lnTo>
                  <a:pt x="7090715" y="1224009"/>
                </a:lnTo>
                <a:lnTo>
                  <a:pt x="7088557" y="1221852"/>
                </a:lnTo>
                <a:close/>
                <a:moveTo>
                  <a:pt x="7078846" y="1221852"/>
                </a:moveTo>
                <a:lnTo>
                  <a:pt x="7078846" y="1222930"/>
                </a:lnTo>
                <a:lnTo>
                  <a:pt x="7081004" y="1222930"/>
                </a:lnTo>
                <a:lnTo>
                  <a:pt x="7081004" y="1221852"/>
                </a:lnTo>
                <a:close/>
                <a:moveTo>
                  <a:pt x="169402" y="1219467"/>
                </a:moveTo>
                <a:lnTo>
                  <a:pt x="165086" y="1224862"/>
                </a:lnTo>
                <a:lnTo>
                  <a:pt x="165086" y="1225941"/>
                </a:lnTo>
                <a:lnTo>
                  <a:pt x="167244" y="1225941"/>
                </a:lnTo>
                <a:lnTo>
                  <a:pt x="171427" y="1220546"/>
                </a:lnTo>
                <a:lnTo>
                  <a:pt x="170481" y="1219467"/>
                </a:lnTo>
                <a:close/>
                <a:moveTo>
                  <a:pt x="4269692" y="1217022"/>
                </a:moveTo>
                <a:cubicBezTo>
                  <a:pt x="4269692" y="1219540"/>
                  <a:pt x="4274322" y="1223496"/>
                  <a:pt x="4283584" y="1228891"/>
                </a:cubicBezTo>
                <a:lnTo>
                  <a:pt x="4296532" y="1244941"/>
                </a:lnTo>
                <a:lnTo>
                  <a:pt x="4298690" y="1247099"/>
                </a:lnTo>
                <a:lnTo>
                  <a:pt x="4298690" y="1257889"/>
                </a:lnTo>
                <a:cubicBezTo>
                  <a:pt x="4298690" y="1260047"/>
                  <a:pt x="4297251" y="1261127"/>
                  <a:pt x="4294374" y="1261127"/>
                </a:cubicBezTo>
                <a:lnTo>
                  <a:pt x="4294374" y="1262206"/>
                </a:lnTo>
                <a:lnTo>
                  <a:pt x="4296532" y="1270703"/>
                </a:lnTo>
                <a:lnTo>
                  <a:pt x="4296532" y="1290125"/>
                </a:lnTo>
                <a:cubicBezTo>
                  <a:pt x="4290777" y="1294980"/>
                  <a:pt x="4287900" y="1299611"/>
                  <a:pt x="4287900" y="1304017"/>
                </a:cubicBezTo>
                <a:lnTo>
                  <a:pt x="4291137" y="1311570"/>
                </a:lnTo>
                <a:lnTo>
                  <a:pt x="4290058" y="1319123"/>
                </a:lnTo>
                <a:cubicBezTo>
                  <a:pt x="4291137" y="1319123"/>
                  <a:pt x="4292216" y="1320562"/>
                  <a:pt x="4293295" y="1323439"/>
                </a:cubicBezTo>
                <a:lnTo>
                  <a:pt x="4292216" y="1341647"/>
                </a:lnTo>
                <a:lnTo>
                  <a:pt x="4293295" y="1367409"/>
                </a:lnTo>
                <a:lnTo>
                  <a:pt x="4291137" y="1380356"/>
                </a:lnTo>
                <a:lnTo>
                  <a:pt x="4293295" y="1386830"/>
                </a:lnTo>
                <a:lnTo>
                  <a:pt x="4293295" y="1391146"/>
                </a:lnTo>
                <a:lnTo>
                  <a:pt x="4291137" y="1397620"/>
                </a:lnTo>
                <a:lnTo>
                  <a:pt x="4295453" y="1414749"/>
                </a:lnTo>
                <a:lnTo>
                  <a:pt x="4295453" y="1417987"/>
                </a:lnTo>
                <a:cubicBezTo>
                  <a:pt x="4295453" y="1419425"/>
                  <a:pt x="4294374" y="1420144"/>
                  <a:pt x="4292216" y="1420144"/>
                </a:cubicBezTo>
                <a:lnTo>
                  <a:pt x="4291137" y="1421223"/>
                </a:lnTo>
                <a:lnTo>
                  <a:pt x="4291137" y="1422302"/>
                </a:lnTo>
                <a:lnTo>
                  <a:pt x="4292216" y="1426618"/>
                </a:lnTo>
                <a:lnTo>
                  <a:pt x="4290058" y="1432013"/>
                </a:lnTo>
                <a:lnTo>
                  <a:pt x="4293295" y="1449142"/>
                </a:lnTo>
                <a:lnTo>
                  <a:pt x="4293295" y="1451300"/>
                </a:lnTo>
                <a:cubicBezTo>
                  <a:pt x="4293295" y="1460562"/>
                  <a:pt x="4287945" y="1467710"/>
                  <a:pt x="4277245" y="1472746"/>
                </a:cubicBezTo>
                <a:cubicBezTo>
                  <a:pt x="4275986" y="1475982"/>
                  <a:pt x="4273828" y="1478501"/>
                  <a:pt x="4270771" y="1480298"/>
                </a:cubicBezTo>
                <a:lnTo>
                  <a:pt x="4265376" y="1479220"/>
                </a:lnTo>
                <a:lnTo>
                  <a:pt x="4249326" y="1481378"/>
                </a:lnTo>
                <a:cubicBezTo>
                  <a:pt x="4246448" y="1478140"/>
                  <a:pt x="4245010" y="1475623"/>
                  <a:pt x="4245010" y="1473825"/>
                </a:cubicBezTo>
                <a:lnTo>
                  <a:pt x="4246089" y="1469508"/>
                </a:lnTo>
                <a:lnTo>
                  <a:pt x="4242852" y="1459932"/>
                </a:lnTo>
                <a:lnTo>
                  <a:pt x="4243931" y="1455616"/>
                </a:lnTo>
                <a:lnTo>
                  <a:pt x="4243931" y="1454537"/>
                </a:lnTo>
                <a:cubicBezTo>
                  <a:pt x="4239434" y="1454537"/>
                  <a:pt x="4232241" y="1448423"/>
                  <a:pt x="4222351" y="1436194"/>
                </a:cubicBezTo>
                <a:lnTo>
                  <a:pt x="4225588" y="1432958"/>
                </a:lnTo>
                <a:lnTo>
                  <a:pt x="4230983" y="1432958"/>
                </a:lnTo>
                <a:lnTo>
                  <a:pt x="4239615" y="1437274"/>
                </a:lnTo>
                <a:cubicBezTo>
                  <a:pt x="4239615" y="1436014"/>
                  <a:pt x="4242852" y="1434576"/>
                  <a:pt x="4249326" y="1432958"/>
                </a:cubicBezTo>
                <a:lnTo>
                  <a:pt x="4254586" y="1423381"/>
                </a:lnTo>
                <a:lnTo>
                  <a:pt x="4253507" y="1414749"/>
                </a:lnTo>
                <a:cubicBezTo>
                  <a:pt x="4256384" y="1413491"/>
                  <a:pt x="4257823" y="1410973"/>
                  <a:pt x="4257823" y="1407196"/>
                </a:cubicBezTo>
                <a:cubicBezTo>
                  <a:pt x="4254226" y="1395597"/>
                  <a:pt x="4252428" y="1387370"/>
                  <a:pt x="4252428" y="1382514"/>
                </a:cubicBezTo>
                <a:lnTo>
                  <a:pt x="4252428" y="1369566"/>
                </a:lnTo>
                <a:lnTo>
                  <a:pt x="4249326" y="1366464"/>
                </a:lnTo>
                <a:lnTo>
                  <a:pt x="4247168" y="1366464"/>
                </a:lnTo>
                <a:lnTo>
                  <a:pt x="4247168" y="1367409"/>
                </a:lnTo>
                <a:lnTo>
                  <a:pt x="4250270" y="1378198"/>
                </a:lnTo>
                <a:lnTo>
                  <a:pt x="4250270" y="1385751"/>
                </a:lnTo>
                <a:cubicBezTo>
                  <a:pt x="4247482" y="1388808"/>
                  <a:pt x="4246089" y="1392405"/>
                  <a:pt x="4246089" y="1396541"/>
                </a:cubicBezTo>
                <a:lnTo>
                  <a:pt x="4250270" y="1400722"/>
                </a:lnTo>
                <a:cubicBezTo>
                  <a:pt x="4250270" y="1417087"/>
                  <a:pt x="4245999" y="1426439"/>
                  <a:pt x="4237457" y="1428776"/>
                </a:cubicBezTo>
                <a:lnTo>
                  <a:pt x="4232062" y="1432013"/>
                </a:lnTo>
                <a:lnTo>
                  <a:pt x="4230983" y="1432013"/>
                </a:lnTo>
                <a:cubicBezTo>
                  <a:pt x="4221721" y="1427697"/>
                  <a:pt x="4217090" y="1417627"/>
                  <a:pt x="4217090" y="1401801"/>
                </a:cubicBezTo>
                <a:cubicBezTo>
                  <a:pt x="4217180" y="1398654"/>
                  <a:pt x="4218574" y="1395462"/>
                  <a:pt x="4221272" y="1392225"/>
                </a:cubicBezTo>
                <a:lnTo>
                  <a:pt x="4219114" y="1388988"/>
                </a:lnTo>
                <a:lnTo>
                  <a:pt x="4219114" y="1387909"/>
                </a:lnTo>
                <a:lnTo>
                  <a:pt x="4220193" y="1381435"/>
                </a:lnTo>
                <a:lnTo>
                  <a:pt x="4218035" y="1374961"/>
                </a:lnTo>
                <a:lnTo>
                  <a:pt x="4218035" y="1363227"/>
                </a:lnTo>
                <a:lnTo>
                  <a:pt x="4213853" y="1358911"/>
                </a:lnTo>
                <a:lnTo>
                  <a:pt x="4212774" y="1358911"/>
                </a:lnTo>
                <a:lnTo>
                  <a:pt x="4209537" y="1362148"/>
                </a:lnTo>
                <a:lnTo>
                  <a:pt x="4212774" y="1368487"/>
                </a:lnTo>
                <a:lnTo>
                  <a:pt x="4212774" y="1369566"/>
                </a:lnTo>
                <a:cubicBezTo>
                  <a:pt x="4212774" y="1374602"/>
                  <a:pt x="4210616" y="1377119"/>
                  <a:pt x="4206300" y="1377119"/>
                </a:cubicBezTo>
                <a:lnTo>
                  <a:pt x="4206300" y="1384672"/>
                </a:lnTo>
                <a:lnTo>
                  <a:pt x="4207379" y="1384672"/>
                </a:lnTo>
                <a:lnTo>
                  <a:pt x="4212774" y="1383593"/>
                </a:lnTo>
                <a:lnTo>
                  <a:pt x="4213853" y="1384672"/>
                </a:lnTo>
                <a:lnTo>
                  <a:pt x="4213853" y="1388988"/>
                </a:lnTo>
                <a:lnTo>
                  <a:pt x="4211695" y="1392225"/>
                </a:lnTo>
                <a:lnTo>
                  <a:pt x="4211695" y="1395462"/>
                </a:lnTo>
                <a:lnTo>
                  <a:pt x="4210616" y="1407196"/>
                </a:lnTo>
                <a:lnTo>
                  <a:pt x="4214932" y="1415828"/>
                </a:lnTo>
                <a:cubicBezTo>
                  <a:pt x="4211875" y="1433722"/>
                  <a:pt x="4208638" y="1442668"/>
                  <a:pt x="4205221" y="1442668"/>
                </a:cubicBezTo>
                <a:lnTo>
                  <a:pt x="4201984" y="1442668"/>
                </a:lnTo>
                <a:cubicBezTo>
                  <a:pt x="4189126" y="1442668"/>
                  <a:pt x="4182697" y="1437678"/>
                  <a:pt x="4182697" y="1427697"/>
                </a:cubicBezTo>
                <a:lnTo>
                  <a:pt x="4180539" y="1425539"/>
                </a:lnTo>
                <a:lnTo>
                  <a:pt x="4180539" y="1421223"/>
                </a:lnTo>
                <a:lnTo>
                  <a:pt x="4185799" y="1410433"/>
                </a:lnTo>
                <a:cubicBezTo>
                  <a:pt x="4187957" y="1410433"/>
                  <a:pt x="4189036" y="1409714"/>
                  <a:pt x="4189036" y="1408275"/>
                </a:cubicBezTo>
                <a:lnTo>
                  <a:pt x="4182697" y="1401801"/>
                </a:lnTo>
                <a:lnTo>
                  <a:pt x="4182697" y="1399778"/>
                </a:lnTo>
                <a:lnTo>
                  <a:pt x="4183776" y="1394383"/>
                </a:lnTo>
                <a:cubicBezTo>
                  <a:pt x="4182337" y="1394024"/>
                  <a:pt x="4180898" y="1392225"/>
                  <a:pt x="4179460" y="1388988"/>
                </a:cubicBezTo>
                <a:lnTo>
                  <a:pt x="4181618" y="1383593"/>
                </a:lnTo>
                <a:lnTo>
                  <a:pt x="4179460" y="1376040"/>
                </a:lnTo>
                <a:lnTo>
                  <a:pt x="4180539" y="1374961"/>
                </a:lnTo>
                <a:lnTo>
                  <a:pt x="4180539" y="1373882"/>
                </a:lnTo>
                <a:lnTo>
                  <a:pt x="4179460" y="1369566"/>
                </a:lnTo>
                <a:lnTo>
                  <a:pt x="4176223" y="1369566"/>
                </a:lnTo>
                <a:lnTo>
                  <a:pt x="4175144" y="1372803"/>
                </a:lnTo>
                <a:lnTo>
                  <a:pt x="4176223" y="1384672"/>
                </a:lnTo>
                <a:lnTo>
                  <a:pt x="4176223" y="1385751"/>
                </a:lnTo>
                <a:lnTo>
                  <a:pt x="4174065" y="1394383"/>
                </a:lnTo>
                <a:lnTo>
                  <a:pt x="4177302" y="1397620"/>
                </a:lnTo>
                <a:lnTo>
                  <a:pt x="4177302" y="1398700"/>
                </a:lnTo>
                <a:cubicBezTo>
                  <a:pt x="4177302" y="1400767"/>
                  <a:pt x="4175863" y="1401801"/>
                  <a:pt x="4172986" y="1401801"/>
                </a:cubicBezTo>
                <a:lnTo>
                  <a:pt x="4172986" y="1407196"/>
                </a:lnTo>
                <a:cubicBezTo>
                  <a:pt x="4170289" y="1410074"/>
                  <a:pt x="4168490" y="1414749"/>
                  <a:pt x="4167591" y="1421223"/>
                </a:cubicBezTo>
                <a:cubicBezTo>
                  <a:pt x="4165433" y="1421223"/>
                  <a:pt x="4164354" y="1424101"/>
                  <a:pt x="4164354" y="1429855"/>
                </a:cubicBezTo>
                <a:lnTo>
                  <a:pt x="4165433" y="1430935"/>
                </a:lnTo>
                <a:lnTo>
                  <a:pt x="4165433" y="1432013"/>
                </a:lnTo>
                <a:cubicBezTo>
                  <a:pt x="4163095" y="1441994"/>
                  <a:pt x="4160218" y="1446984"/>
                  <a:pt x="4156801" y="1446984"/>
                </a:cubicBezTo>
                <a:lnTo>
                  <a:pt x="4156801" y="1452380"/>
                </a:lnTo>
                <a:cubicBezTo>
                  <a:pt x="4153744" y="1457415"/>
                  <a:pt x="4149473" y="1459932"/>
                  <a:pt x="4143988" y="1459932"/>
                </a:cubicBezTo>
                <a:cubicBezTo>
                  <a:pt x="4143988" y="1463979"/>
                  <a:pt x="4140031" y="1468250"/>
                  <a:pt x="4132119" y="1472746"/>
                </a:cubicBezTo>
                <a:cubicBezTo>
                  <a:pt x="4132119" y="1474184"/>
                  <a:pt x="4129241" y="1475263"/>
                  <a:pt x="4123487" y="1475982"/>
                </a:cubicBezTo>
                <a:lnTo>
                  <a:pt x="4122408" y="1474904"/>
                </a:lnTo>
                <a:cubicBezTo>
                  <a:pt x="4122408" y="1469508"/>
                  <a:pt x="4125645" y="1462720"/>
                  <a:pt x="4132119" y="1454537"/>
                </a:cubicBezTo>
                <a:cubicBezTo>
                  <a:pt x="4132119" y="1452380"/>
                  <a:pt x="4133557" y="1450581"/>
                  <a:pt x="4136435" y="1449142"/>
                </a:cubicBezTo>
                <a:lnTo>
                  <a:pt x="4135356" y="1438352"/>
                </a:lnTo>
                <a:cubicBezTo>
                  <a:pt x="4135715" y="1434396"/>
                  <a:pt x="4138233" y="1430485"/>
                  <a:pt x="4142909" y="1426618"/>
                </a:cubicBezTo>
                <a:cubicBezTo>
                  <a:pt x="4142909" y="1422662"/>
                  <a:pt x="4141470" y="1420144"/>
                  <a:pt x="4138593" y="1419065"/>
                </a:cubicBezTo>
                <a:lnTo>
                  <a:pt x="4117148" y="1435116"/>
                </a:lnTo>
                <a:cubicBezTo>
                  <a:pt x="4113730" y="1443747"/>
                  <a:pt x="4107976" y="1448064"/>
                  <a:pt x="4099884" y="1448064"/>
                </a:cubicBezTo>
                <a:cubicBezTo>
                  <a:pt x="4095927" y="1453998"/>
                  <a:pt x="4086261" y="1461866"/>
                  <a:pt x="4070885" y="1471667"/>
                </a:cubicBezTo>
                <a:lnTo>
                  <a:pt x="4067648" y="1471667"/>
                </a:lnTo>
                <a:cubicBezTo>
                  <a:pt x="4061174" y="1468969"/>
                  <a:pt x="4057937" y="1463619"/>
                  <a:pt x="4057937" y="1455616"/>
                </a:cubicBezTo>
                <a:lnTo>
                  <a:pt x="4055779" y="1449142"/>
                </a:lnTo>
                <a:lnTo>
                  <a:pt x="4056858" y="1448064"/>
                </a:lnTo>
                <a:lnTo>
                  <a:pt x="4056858" y="1446984"/>
                </a:lnTo>
                <a:cubicBezTo>
                  <a:pt x="4052992" y="1441769"/>
                  <a:pt x="4049800" y="1434261"/>
                  <a:pt x="4047282" y="1424460"/>
                </a:cubicBezTo>
                <a:lnTo>
                  <a:pt x="4053756" y="1421223"/>
                </a:lnTo>
                <a:lnTo>
                  <a:pt x="4060095" y="1422302"/>
                </a:lnTo>
                <a:cubicBezTo>
                  <a:pt x="4060095" y="1420504"/>
                  <a:pt x="4062973" y="1418706"/>
                  <a:pt x="4068727" y="1416907"/>
                </a:cubicBezTo>
                <a:lnTo>
                  <a:pt x="4070885" y="1419065"/>
                </a:lnTo>
                <a:lnTo>
                  <a:pt x="4075201" y="1406117"/>
                </a:lnTo>
                <a:lnTo>
                  <a:pt x="4076280" y="1406117"/>
                </a:lnTo>
                <a:cubicBezTo>
                  <a:pt x="4075561" y="1397215"/>
                  <a:pt x="4073763" y="1391506"/>
                  <a:pt x="4070885" y="1388988"/>
                </a:cubicBezTo>
                <a:lnTo>
                  <a:pt x="4070885" y="1385751"/>
                </a:lnTo>
                <a:lnTo>
                  <a:pt x="4075201" y="1379277"/>
                </a:lnTo>
                <a:lnTo>
                  <a:pt x="4075201" y="1355674"/>
                </a:lnTo>
                <a:lnTo>
                  <a:pt x="4076280" y="1350279"/>
                </a:lnTo>
                <a:lnTo>
                  <a:pt x="4071964" y="1344884"/>
                </a:lnTo>
                <a:lnTo>
                  <a:pt x="4071964" y="1338410"/>
                </a:lnTo>
                <a:lnTo>
                  <a:pt x="4078438" y="1327755"/>
                </a:lnTo>
                <a:lnTo>
                  <a:pt x="4075201" y="1314807"/>
                </a:lnTo>
                <a:lnTo>
                  <a:pt x="4075201" y="1307254"/>
                </a:lnTo>
                <a:lnTo>
                  <a:pt x="4066569" y="1304017"/>
                </a:lnTo>
                <a:lnTo>
                  <a:pt x="4065490" y="1304017"/>
                </a:lnTo>
                <a:lnTo>
                  <a:pt x="4042966" y="1308333"/>
                </a:lnTo>
                <a:cubicBezTo>
                  <a:pt x="4039369" y="1307433"/>
                  <a:pt x="4037571" y="1306355"/>
                  <a:pt x="4037571" y="1305096"/>
                </a:cubicBezTo>
                <a:lnTo>
                  <a:pt x="4037571" y="1302938"/>
                </a:lnTo>
                <a:cubicBezTo>
                  <a:pt x="4037571" y="1301949"/>
                  <a:pt x="4039009" y="1300915"/>
                  <a:pt x="4041887" y="1299835"/>
                </a:cubicBezTo>
                <a:lnTo>
                  <a:pt x="4046203" y="1300915"/>
                </a:lnTo>
                <a:lnTo>
                  <a:pt x="4054700" y="1297678"/>
                </a:lnTo>
                <a:lnTo>
                  <a:pt x="4060095" y="1297678"/>
                </a:lnTo>
                <a:lnTo>
                  <a:pt x="4070885" y="1300915"/>
                </a:lnTo>
                <a:lnTo>
                  <a:pt x="4073043" y="1300915"/>
                </a:lnTo>
                <a:cubicBezTo>
                  <a:pt x="4082844" y="1293002"/>
                  <a:pt x="4088554" y="1289046"/>
                  <a:pt x="4090173" y="1289046"/>
                </a:cubicBezTo>
                <a:lnTo>
                  <a:pt x="4093410" y="1290125"/>
                </a:lnTo>
                <a:lnTo>
                  <a:pt x="4093410" y="1289046"/>
                </a:lnTo>
                <a:cubicBezTo>
                  <a:pt x="4093410" y="1287248"/>
                  <a:pt x="4094848" y="1286169"/>
                  <a:pt x="4097726" y="1285809"/>
                </a:cubicBezTo>
                <a:cubicBezTo>
                  <a:pt x="4105458" y="1287967"/>
                  <a:pt x="4110853" y="1291563"/>
                  <a:pt x="4113911" y="1296599"/>
                </a:cubicBezTo>
                <a:cubicBezTo>
                  <a:pt x="4113911" y="1298037"/>
                  <a:pt x="4116383" y="1298757"/>
                  <a:pt x="4121329" y="1298757"/>
                </a:cubicBezTo>
                <a:cubicBezTo>
                  <a:pt x="4125465" y="1302983"/>
                  <a:pt x="4127623" y="1307254"/>
                  <a:pt x="4127803" y="1311570"/>
                </a:cubicBezTo>
                <a:cubicBezTo>
                  <a:pt x="4127803" y="1313188"/>
                  <a:pt x="4125645" y="1316425"/>
                  <a:pt x="4121329" y="1321281"/>
                </a:cubicBezTo>
                <a:lnTo>
                  <a:pt x="4121329" y="1359990"/>
                </a:lnTo>
                <a:lnTo>
                  <a:pt x="4124566" y="1370645"/>
                </a:lnTo>
                <a:lnTo>
                  <a:pt x="4124566" y="1374961"/>
                </a:lnTo>
                <a:lnTo>
                  <a:pt x="4121329" y="1386830"/>
                </a:lnTo>
                <a:lnTo>
                  <a:pt x="4124566" y="1394383"/>
                </a:lnTo>
                <a:lnTo>
                  <a:pt x="4123487" y="1400722"/>
                </a:lnTo>
                <a:lnTo>
                  <a:pt x="4124566" y="1400722"/>
                </a:lnTo>
                <a:lnTo>
                  <a:pt x="4131040" y="1401801"/>
                </a:lnTo>
                <a:lnTo>
                  <a:pt x="4140751" y="1396541"/>
                </a:lnTo>
                <a:lnTo>
                  <a:pt x="4140751" y="1384672"/>
                </a:lnTo>
                <a:lnTo>
                  <a:pt x="4141830" y="1371724"/>
                </a:lnTo>
                <a:cubicBezTo>
                  <a:pt x="4138952" y="1371724"/>
                  <a:pt x="4137514" y="1370645"/>
                  <a:pt x="4137514" y="1368487"/>
                </a:cubicBezTo>
                <a:lnTo>
                  <a:pt x="4137514" y="1367409"/>
                </a:lnTo>
                <a:lnTo>
                  <a:pt x="4145067" y="1359990"/>
                </a:lnTo>
                <a:cubicBezTo>
                  <a:pt x="4140031" y="1358731"/>
                  <a:pt x="4137514" y="1357292"/>
                  <a:pt x="4137514" y="1355674"/>
                </a:cubicBezTo>
                <a:cubicBezTo>
                  <a:pt x="4137514" y="1352257"/>
                  <a:pt x="4139672" y="1347581"/>
                  <a:pt x="4143988" y="1341647"/>
                </a:cubicBezTo>
                <a:lnTo>
                  <a:pt x="4145067" y="1338410"/>
                </a:lnTo>
                <a:cubicBezTo>
                  <a:pt x="4142189" y="1338410"/>
                  <a:pt x="4140751" y="1337331"/>
                  <a:pt x="4140751" y="1335173"/>
                </a:cubicBezTo>
                <a:lnTo>
                  <a:pt x="4141830" y="1319123"/>
                </a:lnTo>
                <a:lnTo>
                  <a:pt x="4139672" y="1268679"/>
                </a:lnTo>
                <a:cubicBezTo>
                  <a:pt x="4143268" y="1267780"/>
                  <a:pt x="4145067" y="1266701"/>
                  <a:pt x="4145067" y="1265442"/>
                </a:cubicBezTo>
                <a:lnTo>
                  <a:pt x="4137514" y="1258969"/>
                </a:lnTo>
                <a:lnTo>
                  <a:pt x="4137514" y="1257889"/>
                </a:lnTo>
                <a:lnTo>
                  <a:pt x="4141830" y="1241705"/>
                </a:lnTo>
                <a:lnTo>
                  <a:pt x="4141830" y="1240625"/>
                </a:lnTo>
                <a:cubicBezTo>
                  <a:pt x="4141830" y="1237928"/>
                  <a:pt x="4139672" y="1231859"/>
                  <a:pt x="4135356" y="1222417"/>
                </a:cubicBezTo>
                <a:lnTo>
                  <a:pt x="4142909" y="1219180"/>
                </a:lnTo>
                <a:cubicBezTo>
                  <a:pt x="4145606" y="1222058"/>
                  <a:pt x="4153114" y="1224575"/>
                  <a:pt x="4165433" y="1226733"/>
                </a:cubicBezTo>
                <a:lnTo>
                  <a:pt x="4193352" y="1237389"/>
                </a:lnTo>
                <a:lnTo>
                  <a:pt x="4195510" y="1235365"/>
                </a:lnTo>
                <a:lnTo>
                  <a:pt x="4206300" y="1237389"/>
                </a:lnTo>
                <a:lnTo>
                  <a:pt x="4208458" y="1235365"/>
                </a:lnTo>
                <a:lnTo>
                  <a:pt x="4221272" y="1237389"/>
                </a:lnTo>
                <a:lnTo>
                  <a:pt x="4229904" y="1234286"/>
                </a:lnTo>
                <a:cubicBezTo>
                  <a:pt x="4234939" y="1238153"/>
                  <a:pt x="4237457" y="1241345"/>
                  <a:pt x="4237457" y="1243862"/>
                </a:cubicBezTo>
                <a:lnTo>
                  <a:pt x="4234220" y="1246021"/>
                </a:lnTo>
                <a:lnTo>
                  <a:pt x="4228825" y="1244941"/>
                </a:lnTo>
                <a:lnTo>
                  <a:pt x="4227746" y="1246021"/>
                </a:lnTo>
                <a:lnTo>
                  <a:pt x="4226667" y="1246021"/>
                </a:lnTo>
                <a:lnTo>
                  <a:pt x="4221272" y="1243862"/>
                </a:lnTo>
                <a:lnTo>
                  <a:pt x="4217090" y="1247099"/>
                </a:lnTo>
                <a:cubicBezTo>
                  <a:pt x="4230668" y="1251056"/>
                  <a:pt x="4237457" y="1255372"/>
                  <a:pt x="4237457" y="1260047"/>
                </a:cubicBezTo>
                <a:cubicBezTo>
                  <a:pt x="4233860" y="1262026"/>
                  <a:pt x="4232062" y="1264184"/>
                  <a:pt x="4232062" y="1266522"/>
                </a:cubicBezTo>
                <a:lnTo>
                  <a:pt x="4234220" y="1269624"/>
                </a:lnTo>
                <a:lnTo>
                  <a:pt x="4239615" y="1267601"/>
                </a:lnTo>
                <a:cubicBezTo>
                  <a:pt x="4239615" y="1269309"/>
                  <a:pt x="4242852" y="1271062"/>
                  <a:pt x="4249326" y="1272861"/>
                </a:cubicBezTo>
                <a:lnTo>
                  <a:pt x="4252428" y="1276098"/>
                </a:lnTo>
                <a:lnTo>
                  <a:pt x="4254586" y="1273939"/>
                </a:lnTo>
                <a:lnTo>
                  <a:pt x="4250270" y="1267601"/>
                </a:lnTo>
                <a:lnTo>
                  <a:pt x="4253507" y="1252494"/>
                </a:lnTo>
                <a:lnTo>
                  <a:pt x="4252428" y="1247099"/>
                </a:lnTo>
                <a:lnTo>
                  <a:pt x="4253507" y="1243862"/>
                </a:lnTo>
                <a:lnTo>
                  <a:pt x="4252428" y="1242784"/>
                </a:lnTo>
                <a:lnTo>
                  <a:pt x="4251349" y="1242784"/>
                </a:lnTo>
                <a:lnTo>
                  <a:pt x="4245010" y="1243862"/>
                </a:lnTo>
                <a:lnTo>
                  <a:pt x="4241773" y="1237389"/>
                </a:lnTo>
                <a:lnTo>
                  <a:pt x="4247168" y="1233207"/>
                </a:lnTo>
                <a:lnTo>
                  <a:pt x="4252428" y="1234286"/>
                </a:lnTo>
                <a:cubicBezTo>
                  <a:pt x="4252967" y="1229970"/>
                  <a:pt x="4254406" y="1227812"/>
                  <a:pt x="4256744" y="1227812"/>
                </a:cubicBezTo>
                <a:lnTo>
                  <a:pt x="4255665" y="1226733"/>
                </a:lnTo>
                <a:lnTo>
                  <a:pt x="4255665" y="1225654"/>
                </a:lnTo>
                <a:cubicBezTo>
                  <a:pt x="4258003" y="1219900"/>
                  <a:pt x="4262678" y="1217022"/>
                  <a:pt x="4269692" y="1217022"/>
                </a:cubicBezTo>
                <a:close/>
                <a:moveTo>
                  <a:pt x="9164690" y="1216890"/>
                </a:moveTo>
                <a:cubicBezTo>
                  <a:pt x="9181775" y="1222645"/>
                  <a:pt x="9194138" y="1225522"/>
                  <a:pt x="9201781" y="1225522"/>
                </a:cubicBezTo>
                <a:cubicBezTo>
                  <a:pt x="9205558" y="1223364"/>
                  <a:pt x="9209154" y="1222284"/>
                  <a:pt x="9212571" y="1222284"/>
                </a:cubicBezTo>
                <a:cubicBezTo>
                  <a:pt x="9220484" y="1225882"/>
                  <a:pt x="9224440" y="1230243"/>
                  <a:pt x="9224440" y="1235368"/>
                </a:cubicBezTo>
                <a:cubicBezTo>
                  <a:pt x="9215808" y="1240223"/>
                  <a:pt x="9211492" y="1247776"/>
                  <a:pt x="9211492" y="1258027"/>
                </a:cubicBezTo>
                <a:lnTo>
                  <a:pt x="9212571" y="1263556"/>
                </a:lnTo>
                <a:lnTo>
                  <a:pt x="9211492" y="1267873"/>
                </a:lnTo>
                <a:lnTo>
                  <a:pt x="9212571" y="1282979"/>
                </a:lnTo>
                <a:lnTo>
                  <a:pt x="9212571" y="1299298"/>
                </a:lnTo>
                <a:cubicBezTo>
                  <a:pt x="9212571" y="1300737"/>
                  <a:pt x="9213650" y="1301456"/>
                  <a:pt x="9215808" y="1301456"/>
                </a:cubicBezTo>
                <a:lnTo>
                  <a:pt x="9216887" y="1300377"/>
                </a:lnTo>
                <a:lnTo>
                  <a:pt x="9222282" y="1301456"/>
                </a:lnTo>
                <a:lnTo>
                  <a:pt x="9223361" y="1301456"/>
                </a:lnTo>
                <a:lnTo>
                  <a:pt x="9233477" y="1298219"/>
                </a:lnTo>
                <a:cubicBezTo>
                  <a:pt x="9233477" y="1299657"/>
                  <a:pt x="9237433" y="1301096"/>
                  <a:pt x="9245346" y="1302535"/>
                </a:cubicBezTo>
                <a:cubicBezTo>
                  <a:pt x="9247144" y="1302535"/>
                  <a:pt x="9249662" y="1300737"/>
                  <a:pt x="9252899" y="1297140"/>
                </a:cubicBezTo>
                <a:lnTo>
                  <a:pt x="9264903" y="1298219"/>
                </a:lnTo>
                <a:lnTo>
                  <a:pt x="9289855" y="1273267"/>
                </a:lnTo>
                <a:lnTo>
                  <a:pt x="9304961" y="1280820"/>
                </a:lnTo>
                <a:cubicBezTo>
                  <a:pt x="9309457" y="1280820"/>
                  <a:pt x="9313098" y="1284103"/>
                  <a:pt x="9315886" y="1290667"/>
                </a:cubicBezTo>
                <a:lnTo>
                  <a:pt x="9320202" y="1294982"/>
                </a:lnTo>
                <a:lnTo>
                  <a:pt x="9318044" y="1298219"/>
                </a:lnTo>
                <a:lnTo>
                  <a:pt x="9318044" y="1302535"/>
                </a:lnTo>
                <a:lnTo>
                  <a:pt x="9323439" y="1302535"/>
                </a:lnTo>
                <a:lnTo>
                  <a:pt x="9326676" y="1305772"/>
                </a:lnTo>
                <a:cubicBezTo>
                  <a:pt x="9326676" y="1308110"/>
                  <a:pt x="9322360" y="1309908"/>
                  <a:pt x="9313728" y="1311167"/>
                </a:cubicBezTo>
                <a:cubicBezTo>
                  <a:pt x="9307164" y="1309009"/>
                  <a:pt x="9299206" y="1307930"/>
                  <a:pt x="9289855" y="1307930"/>
                </a:cubicBezTo>
                <a:lnTo>
                  <a:pt x="9281088" y="1310088"/>
                </a:lnTo>
                <a:lnTo>
                  <a:pt x="9249662" y="1310088"/>
                </a:lnTo>
                <a:lnTo>
                  <a:pt x="9238872" y="1309009"/>
                </a:lnTo>
                <a:lnTo>
                  <a:pt x="9229161" y="1310088"/>
                </a:lnTo>
                <a:lnTo>
                  <a:pt x="9215808" y="1310088"/>
                </a:lnTo>
                <a:lnTo>
                  <a:pt x="9214729" y="1315483"/>
                </a:lnTo>
                <a:cubicBezTo>
                  <a:pt x="9219045" y="1317281"/>
                  <a:pt x="9221203" y="1319485"/>
                  <a:pt x="9221203" y="1322091"/>
                </a:cubicBezTo>
                <a:lnTo>
                  <a:pt x="9217966" y="1327487"/>
                </a:lnTo>
                <a:cubicBezTo>
                  <a:pt x="9219944" y="1329825"/>
                  <a:pt x="9221383" y="1334140"/>
                  <a:pt x="9222282" y="1340435"/>
                </a:cubicBezTo>
                <a:lnTo>
                  <a:pt x="9224980" y="1339356"/>
                </a:lnTo>
                <a:cubicBezTo>
                  <a:pt x="9226149" y="1339356"/>
                  <a:pt x="9227992" y="1344076"/>
                  <a:pt x="9230510" y="1353518"/>
                </a:cubicBezTo>
                <a:cubicBezTo>
                  <a:pt x="9234826" y="1354057"/>
                  <a:pt x="9236984" y="1356215"/>
                  <a:pt x="9236984" y="1359992"/>
                </a:cubicBezTo>
                <a:lnTo>
                  <a:pt x="9235905" y="1365387"/>
                </a:lnTo>
                <a:cubicBezTo>
                  <a:pt x="9242019" y="1375547"/>
                  <a:pt x="9245616" y="1380628"/>
                  <a:pt x="9246695" y="1380628"/>
                </a:cubicBezTo>
                <a:cubicBezTo>
                  <a:pt x="9257754" y="1385303"/>
                  <a:pt x="9264543" y="1387641"/>
                  <a:pt x="9267061" y="1387641"/>
                </a:cubicBezTo>
                <a:cubicBezTo>
                  <a:pt x="9269578" y="1394655"/>
                  <a:pt x="9274254" y="1398162"/>
                  <a:pt x="9281088" y="1398162"/>
                </a:cubicBezTo>
                <a:cubicBezTo>
                  <a:pt x="9281088" y="1401758"/>
                  <a:pt x="9288686" y="1404950"/>
                  <a:pt x="9303882" y="1407737"/>
                </a:cubicBezTo>
                <a:cubicBezTo>
                  <a:pt x="9312244" y="1412053"/>
                  <a:pt x="9320382" y="1414571"/>
                  <a:pt x="9328294" y="1415290"/>
                </a:cubicBezTo>
                <a:lnTo>
                  <a:pt x="9328294" y="1416369"/>
                </a:lnTo>
                <a:cubicBezTo>
                  <a:pt x="9326856" y="1416908"/>
                  <a:pt x="9323798" y="1423382"/>
                  <a:pt x="9319123" y="1435791"/>
                </a:cubicBezTo>
                <a:cubicBezTo>
                  <a:pt x="9319123" y="1450808"/>
                  <a:pt x="9313323" y="1464924"/>
                  <a:pt x="9301724" y="1478142"/>
                </a:cubicBezTo>
                <a:lnTo>
                  <a:pt x="9300645" y="1478142"/>
                </a:lnTo>
                <a:cubicBezTo>
                  <a:pt x="9289135" y="1473286"/>
                  <a:pt x="9283381" y="1470050"/>
                  <a:pt x="9283381" y="1468431"/>
                </a:cubicBezTo>
                <a:lnTo>
                  <a:pt x="9286618" y="1463980"/>
                </a:lnTo>
                <a:lnTo>
                  <a:pt x="9284460" y="1461822"/>
                </a:lnTo>
                <a:lnTo>
                  <a:pt x="9277851" y="1462901"/>
                </a:lnTo>
                <a:cubicBezTo>
                  <a:pt x="9256361" y="1449413"/>
                  <a:pt x="9245616" y="1436780"/>
                  <a:pt x="9245616" y="1425001"/>
                </a:cubicBezTo>
                <a:lnTo>
                  <a:pt x="9238063" y="1415290"/>
                </a:lnTo>
                <a:lnTo>
                  <a:pt x="9236984" y="1416369"/>
                </a:lnTo>
                <a:lnTo>
                  <a:pt x="9235905" y="1416369"/>
                </a:lnTo>
                <a:lnTo>
                  <a:pt x="9236984" y="1417448"/>
                </a:lnTo>
                <a:lnTo>
                  <a:pt x="9236984" y="1418527"/>
                </a:lnTo>
                <a:lnTo>
                  <a:pt x="9234826" y="1420685"/>
                </a:lnTo>
                <a:cubicBezTo>
                  <a:pt x="9233027" y="1420685"/>
                  <a:pt x="9230869" y="1413088"/>
                  <a:pt x="9228352" y="1397892"/>
                </a:cubicBezTo>
                <a:cubicBezTo>
                  <a:pt x="9228352" y="1395553"/>
                  <a:pt x="9226328" y="1389439"/>
                  <a:pt x="9222282" y="1379548"/>
                </a:cubicBezTo>
                <a:cubicBezTo>
                  <a:pt x="9222282" y="1376221"/>
                  <a:pt x="9219764" y="1368984"/>
                  <a:pt x="9214729" y="1357834"/>
                </a:cubicBezTo>
                <a:lnTo>
                  <a:pt x="9214729" y="1354596"/>
                </a:lnTo>
                <a:lnTo>
                  <a:pt x="9215808" y="1349067"/>
                </a:lnTo>
                <a:lnTo>
                  <a:pt x="9211492" y="1345830"/>
                </a:lnTo>
                <a:lnTo>
                  <a:pt x="9210413" y="1345830"/>
                </a:lnTo>
                <a:cubicBezTo>
                  <a:pt x="9208075" y="1369748"/>
                  <a:pt x="9205558" y="1381707"/>
                  <a:pt x="9202860" y="1381707"/>
                </a:cubicBezTo>
                <a:lnTo>
                  <a:pt x="9188968" y="1396812"/>
                </a:lnTo>
                <a:lnTo>
                  <a:pt x="9190047" y="1402208"/>
                </a:lnTo>
                <a:cubicBezTo>
                  <a:pt x="9182134" y="1407333"/>
                  <a:pt x="9178178" y="1414211"/>
                  <a:pt x="9178178" y="1422843"/>
                </a:cubicBezTo>
                <a:cubicBezTo>
                  <a:pt x="9158666" y="1436960"/>
                  <a:pt x="9148910" y="1445997"/>
                  <a:pt x="9148910" y="1449953"/>
                </a:cubicBezTo>
                <a:cubicBezTo>
                  <a:pt x="9148910" y="1452111"/>
                  <a:pt x="9144594" y="1455708"/>
                  <a:pt x="9135962" y="1460743"/>
                </a:cubicBezTo>
                <a:lnTo>
                  <a:pt x="9130432" y="1459664"/>
                </a:lnTo>
                <a:cubicBezTo>
                  <a:pt x="9112538" y="1469465"/>
                  <a:pt x="9098826" y="1475624"/>
                  <a:pt x="9089295" y="1478142"/>
                </a:cubicBezTo>
                <a:lnTo>
                  <a:pt x="9088216" y="1478142"/>
                </a:lnTo>
                <a:lnTo>
                  <a:pt x="9080663" y="1475264"/>
                </a:lnTo>
                <a:lnTo>
                  <a:pt x="9080663" y="1474905"/>
                </a:lnTo>
                <a:lnTo>
                  <a:pt x="9077995" y="1474248"/>
                </a:lnTo>
                <a:lnTo>
                  <a:pt x="9074054" y="1472747"/>
                </a:lnTo>
                <a:lnTo>
                  <a:pt x="9074054" y="1470589"/>
                </a:lnTo>
                <a:lnTo>
                  <a:pt x="9088216" y="1462901"/>
                </a:lnTo>
                <a:cubicBezTo>
                  <a:pt x="9088216" y="1459484"/>
                  <a:pt x="9092532" y="1456607"/>
                  <a:pt x="9101164" y="1454269"/>
                </a:cubicBezTo>
                <a:lnTo>
                  <a:pt x="9141896" y="1400049"/>
                </a:lnTo>
                <a:cubicBezTo>
                  <a:pt x="9141896" y="1396093"/>
                  <a:pt x="9143335" y="1392856"/>
                  <a:pt x="9146212" y="1390339"/>
                </a:cubicBezTo>
                <a:cubicBezTo>
                  <a:pt x="9146212" y="1384584"/>
                  <a:pt x="9149090" y="1380987"/>
                  <a:pt x="9154844" y="1379548"/>
                </a:cubicBezTo>
                <a:lnTo>
                  <a:pt x="9154844" y="1376176"/>
                </a:lnTo>
                <a:cubicBezTo>
                  <a:pt x="9153765" y="1373300"/>
                  <a:pt x="9151248" y="1371861"/>
                  <a:pt x="9147291" y="1371861"/>
                </a:cubicBezTo>
                <a:cubicBezTo>
                  <a:pt x="9150169" y="1368624"/>
                  <a:pt x="9151607" y="1366106"/>
                  <a:pt x="9151607" y="1364308"/>
                </a:cubicBezTo>
                <a:lnTo>
                  <a:pt x="9150528" y="1359992"/>
                </a:lnTo>
                <a:lnTo>
                  <a:pt x="9154844" y="1353518"/>
                </a:lnTo>
                <a:lnTo>
                  <a:pt x="9154844" y="1329645"/>
                </a:lnTo>
                <a:lnTo>
                  <a:pt x="9159160" y="1313325"/>
                </a:lnTo>
                <a:lnTo>
                  <a:pt x="9159160" y="1309009"/>
                </a:lnTo>
                <a:lnTo>
                  <a:pt x="9143245" y="1307930"/>
                </a:lnTo>
                <a:lnTo>
                  <a:pt x="9138120" y="1310088"/>
                </a:lnTo>
                <a:lnTo>
                  <a:pt x="9119642" y="1310088"/>
                </a:lnTo>
                <a:cubicBezTo>
                  <a:pt x="9116045" y="1310088"/>
                  <a:pt x="9114247" y="1309369"/>
                  <a:pt x="9114247" y="1307930"/>
                </a:cubicBezTo>
                <a:lnTo>
                  <a:pt x="9108852" y="1310088"/>
                </a:lnTo>
                <a:lnTo>
                  <a:pt x="9106694" y="1310088"/>
                </a:lnTo>
                <a:lnTo>
                  <a:pt x="9106694" y="1309009"/>
                </a:lnTo>
                <a:lnTo>
                  <a:pt x="9095769" y="1310088"/>
                </a:lnTo>
                <a:lnTo>
                  <a:pt x="9067580" y="1310088"/>
                </a:lnTo>
                <a:lnTo>
                  <a:pt x="9065422" y="1307930"/>
                </a:lnTo>
                <a:lnTo>
                  <a:pt x="9065422" y="1301456"/>
                </a:lnTo>
                <a:lnTo>
                  <a:pt x="9068659" y="1298219"/>
                </a:lnTo>
                <a:lnTo>
                  <a:pt x="9075133" y="1298219"/>
                </a:lnTo>
                <a:cubicBezTo>
                  <a:pt x="9081157" y="1300377"/>
                  <a:pt x="9088755" y="1301816"/>
                  <a:pt x="9097927" y="1302535"/>
                </a:cubicBezTo>
                <a:lnTo>
                  <a:pt x="9097927" y="1303614"/>
                </a:lnTo>
                <a:lnTo>
                  <a:pt x="9112089" y="1297140"/>
                </a:lnTo>
                <a:lnTo>
                  <a:pt x="9114247" y="1297140"/>
                </a:lnTo>
                <a:lnTo>
                  <a:pt x="9127195" y="1300377"/>
                </a:lnTo>
                <a:lnTo>
                  <a:pt x="9148370" y="1297140"/>
                </a:lnTo>
                <a:lnTo>
                  <a:pt x="9155923" y="1302535"/>
                </a:lnTo>
                <a:lnTo>
                  <a:pt x="9158081" y="1296061"/>
                </a:lnTo>
                <a:lnTo>
                  <a:pt x="9157002" y="1292824"/>
                </a:lnTo>
                <a:lnTo>
                  <a:pt x="9159160" y="1286215"/>
                </a:lnTo>
                <a:lnTo>
                  <a:pt x="9159160" y="1281899"/>
                </a:lnTo>
                <a:lnTo>
                  <a:pt x="9153765" y="1249395"/>
                </a:lnTo>
                <a:lnTo>
                  <a:pt x="9154844" y="1234288"/>
                </a:lnTo>
                <a:lnTo>
                  <a:pt x="9151607" y="1228759"/>
                </a:lnTo>
                <a:lnTo>
                  <a:pt x="9151607" y="1226601"/>
                </a:lnTo>
                <a:cubicBezTo>
                  <a:pt x="9155204" y="1221026"/>
                  <a:pt x="9159565" y="1217789"/>
                  <a:pt x="9164690" y="1216890"/>
                </a:cubicBezTo>
                <a:close/>
                <a:moveTo>
                  <a:pt x="2097531" y="1216886"/>
                </a:moveTo>
                <a:cubicBezTo>
                  <a:pt x="2107959" y="1217606"/>
                  <a:pt x="2119873" y="1219764"/>
                  <a:pt x="2133271" y="1223361"/>
                </a:cubicBezTo>
                <a:lnTo>
                  <a:pt x="2137588" y="1221203"/>
                </a:lnTo>
                <a:lnTo>
                  <a:pt x="2154851" y="1222282"/>
                </a:lnTo>
                <a:lnTo>
                  <a:pt x="2157144" y="1222282"/>
                </a:lnTo>
                <a:cubicBezTo>
                  <a:pt x="2159481" y="1223181"/>
                  <a:pt x="2161640" y="1226823"/>
                  <a:pt x="2163619" y="1233207"/>
                </a:cubicBezTo>
                <a:lnTo>
                  <a:pt x="2163619" y="1236444"/>
                </a:lnTo>
                <a:cubicBezTo>
                  <a:pt x="2162179" y="1240400"/>
                  <a:pt x="2157459" y="1243997"/>
                  <a:pt x="2149456" y="1247234"/>
                </a:cubicBezTo>
                <a:lnTo>
                  <a:pt x="2141903" y="1263553"/>
                </a:lnTo>
                <a:lnTo>
                  <a:pt x="2142982" y="1264633"/>
                </a:lnTo>
                <a:lnTo>
                  <a:pt x="2144061" y="1264633"/>
                </a:lnTo>
                <a:lnTo>
                  <a:pt x="2159303" y="1259102"/>
                </a:lnTo>
                <a:lnTo>
                  <a:pt x="2164698" y="1260182"/>
                </a:lnTo>
                <a:lnTo>
                  <a:pt x="2172251" y="1259102"/>
                </a:lnTo>
                <a:lnTo>
                  <a:pt x="2189650" y="1263553"/>
                </a:lnTo>
                <a:lnTo>
                  <a:pt x="2198282" y="1262475"/>
                </a:lnTo>
                <a:lnTo>
                  <a:pt x="2202598" y="1264633"/>
                </a:lnTo>
                <a:cubicBezTo>
                  <a:pt x="2213838" y="1264633"/>
                  <a:pt x="2221794" y="1259193"/>
                  <a:pt x="2226470" y="1248312"/>
                </a:cubicBezTo>
                <a:cubicBezTo>
                  <a:pt x="2233305" y="1240400"/>
                  <a:pt x="2239823" y="1234241"/>
                  <a:pt x="2246027" y="1229835"/>
                </a:cubicBezTo>
                <a:lnTo>
                  <a:pt x="2250344" y="1229835"/>
                </a:lnTo>
                <a:cubicBezTo>
                  <a:pt x="2260054" y="1234780"/>
                  <a:pt x="2266888" y="1242018"/>
                  <a:pt x="2270843" y="1251550"/>
                </a:cubicBezTo>
                <a:cubicBezTo>
                  <a:pt x="2275250" y="1255686"/>
                  <a:pt x="2279971" y="1258563"/>
                  <a:pt x="2285007" y="1260182"/>
                </a:cubicBezTo>
                <a:lnTo>
                  <a:pt x="2287165" y="1264633"/>
                </a:lnTo>
                <a:cubicBezTo>
                  <a:pt x="2287165" y="1268049"/>
                  <a:pt x="2285366" y="1271646"/>
                  <a:pt x="2281770" y="1275423"/>
                </a:cubicBezTo>
                <a:lnTo>
                  <a:pt x="2278532" y="1275423"/>
                </a:lnTo>
                <a:cubicBezTo>
                  <a:pt x="2266933" y="1271646"/>
                  <a:pt x="2261133" y="1268049"/>
                  <a:pt x="2261133" y="1264633"/>
                </a:cubicBezTo>
                <a:lnTo>
                  <a:pt x="2258975" y="1264633"/>
                </a:lnTo>
                <a:cubicBezTo>
                  <a:pt x="2258255" y="1268948"/>
                  <a:pt x="2256457" y="1271106"/>
                  <a:pt x="2253581" y="1271106"/>
                </a:cubicBezTo>
                <a:lnTo>
                  <a:pt x="2248185" y="1270028"/>
                </a:lnTo>
                <a:lnTo>
                  <a:pt x="2240498" y="1271106"/>
                </a:lnTo>
                <a:lnTo>
                  <a:pt x="2237260" y="1267870"/>
                </a:lnTo>
                <a:lnTo>
                  <a:pt x="2236180" y="1267870"/>
                </a:lnTo>
                <a:lnTo>
                  <a:pt x="2228628" y="1270028"/>
                </a:lnTo>
                <a:lnTo>
                  <a:pt x="2222155" y="1267870"/>
                </a:lnTo>
                <a:lnTo>
                  <a:pt x="2221075" y="1267870"/>
                </a:lnTo>
                <a:cubicBezTo>
                  <a:pt x="2216131" y="1270207"/>
                  <a:pt x="2206733" y="1272006"/>
                  <a:pt x="2192887" y="1273264"/>
                </a:cubicBezTo>
                <a:lnTo>
                  <a:pt x="2187491" y="1271106"/>
                </a:lnTo>
                <a:lnTo>
                  <a:pt x="2177646" y="1274343"/>
                </a:lnTo>
                <a:cubicBezTo>
                  <a:pt x="2177646" y="1272725"/>
                  <a:pt x="2173329" y="1271646"/>
                  <a:pt x="2164698" y="1271106"/>
                </a:cubicBezTo>
                <a:lnTo>
                  <a:pt x="2144061" y="1272186"/>
                </a:lnTo>
                <a:lnTo>
                  <a:pt x="2140824" y="1272186"/>
                </a:lnTo>
                <a:cubicBezTo>
                  <a:pt x="2138128" y="1274343"/>
                  <a:pt x="2135609" y="1275423"/>
                  <a:pt x="2133271" y="1275423"/>
                </a:cubicBezTo>
                <a:lnTo>
                  <a:pt x="2132193" y="1274343"/>
                </a:lnTo>
                <a:lnTo>
                  <a:pt x="2131114" y="1274343"/>
                </a:lnTo>
                <a:lnTo>
                  <a:pt x="2130033" y="1275423"/>
                </a:lnTo>
                <a:lnTo>
                  <a:pt x="2130033" y="1276501"/>
                </a:lnTo>
                <a:lnTo>
                  <a:pt x="2134350" y="1281896"/>
                </a:lnTo>
                <a:lnTo>
                  <a:pt x="2134350" y="1285133"/>
                </a:lnTo>
                <a:cubicBezTo>
                  <a:pt x="2127787" y="1296014"/>
                  <a:pt x="2120908" y="1303971"/>
                  <a:pt x="2113714" y="1309007"/>
                </a:cubicBezTo>
                <a:cubicBezTo>
                  <a:pt x="2113714" y="1313682"/>
                  <a:pt x="2112276" y="1317324"/>
                  <a:pt x="2109398" y="1319931"/>
                </a:cubicBezTo>
                <a:lnTo>
                  <a:pt x="2112634" y="1325326"/>
                </a:lnTo>
                <a:lnTo>
                  <a:pt x="2112634" y="1328563"/>
                </a:lnTo>
                <a:cubicBezTo>
                  <a:pt x="2112634" y="1331261"/>
                  <a:pt x="2110836" y="1334498"/>
                  <a:pt x="2107240" y="1338274"/>
                </a:cubicBezTo>
                <a:lnTo>
                  <a:pt x="2107240" y="1364305"/>
                </a:lnTo>
                <a:lnTo>
                  <a:pt x="2105082" y="1375095"/>
                </a:lnTo>
                <a:lnTo>
                  <a:pt x="2106163" y="1380625"/>
                </a:lnTo>
                <a:lnTo>
                  <a:pt x="2102924" y="1381704"/>
                </a:lnTo>
                <a:lnTo>
                  <a:pt x="2102924" y="1382783"/>
                </a:lnTo>
                <a:cubicBezTo>
                  <a:pt x="2105802" y="1383143"/>
                  <a:pt x="2107240" y="1384222"/>
                  <a:pt x="2107240" y="1386020"/>
                </a:cubicBezTo>
                <a:lnTo>
                  <a:pt x="2107240" y="1403284"/>
                </a:lnTo>
                <a:lnTo>
                  <a:pt x="2105082" y="1406521"/>
                </a:lnTo>
                <a:lnTo>
                  <a:pt x="2105082" y="1407600"/>
                </a:lnTo>
                <a:lnTo>
                  <a:pt x="2107240" y="1419604"/>
                </a:lnTo>
                <a:lnTo>
                  <a:pt x="2104004" y="1424999"/>
                </a:lnTo>
                <a:cubicBezTo>
                  <a:pt x="2104004" y="1432912"/>
                  <a:pt x="2106163" y="1440150"/>
                  <a:pt x="2110477" y="1446714"/>
                </a:cubicBezTo>
                <a:cubicBezTo>
                  <a:pt x="2110477" y="1453188"/>
                  <a:pt x="2113355" y="1456425"/>
                  <a:pt x="2119110" y="1456425"/>
                </a:cubicBezTo>
                <a:lnTo>
                  <a:pt x="2120189" y="1456425"/>
                </a:lnTo>
                <a:lnTo>
                  <a:pt x="2146220" y="1455346"/>
                </a:lnTo>
                <a:lnTo>
                  <a:pt x="2159303" y="1456425"/>
                </a:lnTo>
                <a:lnTo>
                  <a:pt x="2159303" y="1455346"/>
                </a:lnTo>
                <a:lnTo>
                  <a:pt x="2158224" y="1413130"/>
                </a:lnTo>
                <a:lnTo>
                  <a:pt x="2159303" y="1382783"/>
                </a:lnTo>
                <a:lnTo>
                  <a:pt x="2164698" y="1379546"/>
                </a:lnTo>
                <a:lnTo>
                  <a:pt x="2165776" y="1380625"/>
                </a:lnTo>
                <a:lnTo>
                  <a:pt x="2166856" y="1380625"/>
                </a:lnTo>
                <a:lnTo>
                  <a:pt x="2166856" y="1378332"/>
                </a:lnTo>
                <a:lnTo>
                  <a:pt x="2162540" y="1377253"/>
                </a:lnTo>
                <a:lnTo>
                  <a:pt x="2159303" y="1378332"/>
                </a:lnTo>
                <a:lnTo>
                  <a:pt x="2159303" y="1377253"/>
                </a:lnTo>
                <a:lnTo>
                  <a:pt x="2157144" y="1374016"/>
                </a:lnTo>
                <a:lnTo>
                  <a:pt x="2160381" y="1364305"/>
                </a:lnTo>
                <a:cubicBezTo>
                  <a:pt x="2159663" y="1360709"/>
                  <a:pt x="2156739" y="1358910"/>
                  <a:pt x="2151615" y="1358910"/>
                </a:cubicBezTo>
                <a:lnTo>
                  <a:pt x="2142982" y="1362147"/>
                </a:lnTo>
                <a:lnTo>
                  <a:pt x="2142982" y="1358910"/>
                </a:lnTo>
                <a:lnTo>
                  <a:pt x="2136508" y="1358910"/>
                </a:lnTo>
                <a:cubicBezTo>
                  <a:pt x="2133451" y="1356033"/>
                  <a:pt x="2129091" y="1354594"/>
                  <a:pt x="2123426" y="1354594"/>
                </a:cubicBezTo>
                <a:lnTo>
                  <a:pt x="2120189" y="1355673"/>
                </a:lnTo>
                <a:lnTo>
                  <a:pt x="2118029" y="1352436"/>
                </a:lnTo>
                <a:lnTo>
                  <a:pt x="2120189" y="1350278"/>
                </a:lnTo>
                <a:lnTo>
                  <a:pt x="2125583" y="1351357"/>
                </a:lnTo>
                <a:lnTo>
                  <a:pt x="2126798" y="1351357"/>
                </a:lnTo>
                <a:cubicBezTo>
                  <a:pt x="2129495" y="1349289"/>
                  <a:pt x="2134530" y="1347446"/>
                  <a:pt x="2141903" y="1345827"/>
                </a:cubicBezTo>
                <a:lnTo>
                  <a:pt x="2157144" y="1350278"/>
                </a:lnTo>
                <a:lnTo>
                  <a:pt x="2159303" y="1346906"/>
                </a:lnTo>
                <a:lnTo>
                  <a:pt x="2159303" y="1329643"/>
                </a:lnTo>
                <a:lnTo>
                  <a:pt x="2160381" y="1325326"/>
                </a:lnTo>
                <a:lnTo>
                  <a:pt x="2159303" y="1321011"/>
                </a:lnTo>
                <a:lnTo>
                  <a:pt x="2159303" y="1305769"/>
                </a:lnTo>
                <a:lnTo>
                  <a:pt x="2161461" y="1302532"/>
                </a:lnTo>
                <a:lnTo>
                  <a:pt x="2161461" y="1300374"/>
                </a:lnTo>
                <a:cubicBezTo>
                  <a:pt x="2156335" y="1295159"/>
                  <a:pt x="2153773" y="1290798"/>
                  <a:pt x="2153773" y="1287291"/>
                </a:cubicBezTo>
                <a:lnTo>
                  <a:pt x="2153773" y="1284054"/>
                </a:lnTo>
                <a:cubicBezTo>
                  <a:pt x="2153773" y="1282616"/>
                  <a:pt x="2156335" y="1281177"/>
                  <a:pt x="2161461" y="1279738"/>
                </a:cubicBezTo>
                <a:lnTo>
                  <a:pt x="2200439" y="1285133"/>
                </a:lnTo>
                <a:lnTo>
                  <a:pt x="2211230" y="1285133"/>
                </a:lnTo>
                <a:lnTo>
                  <a:pt x="2215680" y="1284054"/>
                </a:lnTo>
                <a:cubicBezTo>
                  <a:pt x="2218919" y="1285493"/>
                  <a:pt x="2220716" y="1286932"/>
                  <a:pt x="2221075" y="1288371"/>
                </a:cubicBezTo>
                <a:lnTo>
                  <a:pt x="2221075" y="1290664"/>
                </a:lnTo>
                <a:cubicBezTo>
                  <a:pt x="2221075" y="1292102"/>
                  <a:pt x="2218871" y="1293541"/>
                  <a:pt x="2214466" y="1294979"/>
                </a:cubicBezTo>
                <a:cubicBezTo>
                  <a:pt x="2214466" y="1296958"/>
                  <a:pt x="2212309" y="1301633"/>
                  <a:pt x="2207993" y="1309007"/>
                </a:cubicBezTo>
                <a:lnTo>
                  <a:pt x="2207993" y="1311164"/>
                </a:lnTo>
                <a:lnTo>
                  <a:pt x="2212309" y="1321011"/>
                </a:lnTo>
                <a:lnTo>
                  <a:pt x="2201518" y="1330721"/>
                </a:lnTo>
                <a:lnTo>
                  <a:pt x="2201518" y="1333958"/>
                </a:lnTo>
                <a:lnTo>
                  <a:pt x="2207993" y="1338274"/>
                </a:lnTo>
                <a:lnTo>
                  <a:pt x="2207993" y="1340432"/>
                </a:lnTo>
                <a:lnTo>
                  <a:pt x="2206914" y="1351357"/>
                </a:lnTo>
                <a:lnTo>
                  <a:pt x="2212309" y="1351357"/>
                </a:lnTo>
                <a:lnTo>
                  <a:pt x="2214466" y="1353515"/>
                </a:lnTo>
                <a:cubicBezTo>
                  <a:pt x="2210869" y="1354414"/>
                  <a:pt x="2209072" y="1355493"/>
                  <a:pt x="2209072" y="1356752"/>
                </a:cubicBezTo>
                <a:lnTo>
                  <a:pt x="2211230" y="1364305"/>
                </a:lnTo>
                <a:lnTo>
                  <a:pt x="2210150" y="1369700"/>
                </a:lnTo>
                <a:lnTo>
                  <a:pt x="2211230" y="1370780"/>
                </a:lnTo>
                <a:lnTo>
                  <a:pt x="2211230" y="1371858"/>
                </a:lnTo>
                <a:lnTo>
                  <a:pt x="2209072" y="1384941"/>
                </a:lnTo>
                <a:lnTo>
                  <a:pt x="2210150" y="1400047"/>
                </a:lnTo>
                <a:lnTo>
                  <a:pt x="2209072" y="1404363"/>
                </a:lnTo>
                <a:lnTo>
                  <a:pt x="2210150" y="1409893"/>
                </a:lnTo>
                <a:cubicBezTo>
                  <a:pt x="2210150" y="1417626"/>
                  <a:pt x="2208352" y="1423021"/>
                  <a:pt x="2204755" y="1426078"/>
                </a:cubicBezTo>
                <a:lnTo>
                  <a:pt x="2212309" y="1445635"/>
                </a:lnTo>
                <a:lnTo>
                  <a:pt x="2207993" y="1455346"/>
                </a:lnTo>
                <a:lnTo>
                  <a:pt x="2209072" y="1458583"/>
                </a:lnTo>
                <a:lnTo>
                  <a:pt x="2210150" y="1458583"/>
                </a:lnTo>
                <a:lnTo>
                  <a:pt x="2231865" y="1453188"/>
                </a:lnTo>
                <a:lnTo>
                  <a:pt x="2231865" y="1451030"/>
                </a:lnTo>
                <a:lnTo>
                  <a:pt x="2229708" y="1447793"/>
                </a:lnTo>
                <a:lnTo>
                  <a:pt x="2229708" y="1444556"/>
                </a:lnTo>
                <a:cubicBezTo>
                  <a:pt x="2231326" y="1440959"/>
                  <a:pt x="2235283" y="1436958"/>
                  <a:pt x="2241577" y="1432552"/>
                </a:cubicBezTo>
                <a:lnTo>
                  <a:pt x="2246027" y="1427157"/>
                </a:lnTo>
                <a:cubicBezTo>
                  <a:pt x="2254660" y="1429855"/>
                  <a:pt x="2260054" y="1433856"/>
                  <a:pt x="2262212" y="1439161"/>
                </a:cubicBezTo>
                <a:cubicBezTo>
                  <a:pt x="2266529" y="1439161"/>
                  <a:pt x="2273407" y="1444916"/>
                  <a:pt x="2282848" y="1456425"/>
                </a:cubicBezTo>
                <a:cubicBezTo>
                  <a:pt x="2286086" y="1456425"/>
                  <a:pt x="2288243" y="1457864"/>
                  <a:pt x="2289323" y="1460741"/>
                </a:cubicBezTo>
                <a:cubicBezTo>
                  <a:pt x="2289323" y="1462359"/>
                  <a:pt x="2283523" y="1464158"/>
                  <a:pt x="2271924" y="1466136"/>
                </a:cubicBezTo>
                <a:lnTo>
                  <a:pt x="2270843" y="1467350"/>
                </a:lnTo>
                <a:lnTo>
                  <a:pt x="2269766" y="1467350"/>
                </a:lnTo>
                <a:lnTo>
                  <a:pt x="2268686" y="1466136"/>
                </a:lnTo>
                <a:lnTo>
                  <a:pt x="2263291" y="1467350"/>
                </a:lnTo>
                <a:lnTo>
                  <a:pt x="2224312" y="1467350"/>
                </a:lnTo>
                <a:cubicBezTo>
                  <a:pt x="2217029" y="1467350"/>
                  <a:pt x="2213388" y="1466586"/>
                  <a:pt x="2213388" y="1465057"/>
                </a:cubicBezTo>
                <a:lnTo>
                  <a:pt x="2205835" y="1466136"/>
                </a:lnTo>
                <a:lnTo>
                  <a:pt x="2192887" y="1465057"/>
                </a:lnTo>
                <a:lnTo>
                  <a:pt x="2176566" y="1467350"/>
                </a:lnTo>
                <a:lnTo>
                  <a:pt x="2174409" y="1465057"/>
                </a:lnTo>
                <a:cubicBezTo>
                  <a:pt x="2174409" y="1467305"/>
                  <a:pt x="2173688" y="1468429"/>
                  <a:pt x="2172251" y="1468429"/>
                </a:cubicBezTo>
                <a:lnTo>
                  <a:pt x="2170092" y="1468429"/>
                </a:lnTo>
                <a:cubicBezTo>
                  <a:pt x="2156695" y="1466361"/>
                  <a:pt x="2149096" y="1464518"/>
                  <a:pt x="2147298" y="1462899"/>
                </a:cubicBezTo>
                <a:lnTo>
                  <a:pt x="2146220" y="1462899"/>
                </a:lnTo>
                <a:lnTo>
                  <a:pt x="2140824" y="1466136"/>
                </a:lnTo>
                <a:lnTo>
                  <a:pt x="2131114" y="1459662"/>
                </a:lnTo>
                <a:lnTo>
                  <a:pt x="2130033" y="1459662"/>
                </a:lnTo>
                <a:lnTo>
                  <a:pt x="2130033" y="1467350"/>
                </a:lnTo>
                <a:cubicBezTo>
                  <a:pt x="2130033" y="1468609"/>
                  <a:pt x="2128191" y="1469688"/>
                  <a:pt x="2124505" y="1470587"/>
                </a:cubicBezTo>
                <a:lnTo>
                  <a:pt x="2113714" y="1467350"/>
                </a:lnTo>
                <a:lnTo>
                  <a:pt x="2108319" y="1468429"/>
                </a:lnTo>
                <a:lnTo>
                  <a:pt x="2108319" y="1477061"/>
                </a:lnTo>
                <a:lnTo>
                  <a:pt x="2105082" y="1480298"/>
                </a:lnTo>
                <a:lnTo>
                  <a:pt x="2102924" y="1480298"/>
                </a:lnTo>
                <a:lnTo>
                  <a:pt x="2099689" y="1478140"/>
                </a:lnTo>
                <a:lnTo>
                  <a:pt x="2098608" y="1478140"/>
                </a:lnTo>
                <a:lnTo>
                  <a:pt x="2094157" y="1481377"/>
                </a:lnTo>
                <a:lnTo>
                  <a:pt x="2089842" y="1481377"/>
                </a:lnTo>
                <a:cubicBezTo>
                  <a:pt x="2088763" y="1481377"/>
                  <a:pt x="2087685" y="1479938"/>
                  <a:pt x="2086605" y="1477061"/>
                </a:cubicBezTo>
                <a:lnTo>
                  <a:pt x="2085526" y="1475982"/>
                </a:lnTo>
                <a:lnTo>
                  <a:pt x="2081209" y="1475982"/>
                </a:lnTo>
                <a:cubicBezTo>
                  <a:pt x="2081209" y="1478859"/>
                  <a:pt x="2080130" y="1480298"/>
                  <a:pt x="2077972" y="1480298"/>
                </a:cubicBezTo>
                <a:lnTo>
                  <a:pt x="2073656" y="1480298"/>
                </a:lnTo>
                <a:lnTo>
                  <a:pt x="2072578" y="1479219"/>
                </a:lnTo>
                <a:lnTo>
                  <a:pt x="2071499" y="1480298"/>
                </a:lnTo>
                <a:lnTo>
                  <a:pt x="2065968" y="1480298"/>
                </a:lnTo>
                <a:cubicBezTo>
                  <a:pt x="2060215" y="1480298"/>
                  <a:pt x="2057335" y="1477421"/>
                  <a:pt x="2057335" y="1471666"/>
                </a:cubicBezTo>
                <a:lnTo>
                  <a:pt x="2059495" y="1460741"/>
                </a:lnTo>
                <a:lnTo>
                  <a:pt x="2059495" y="1458583"/>
                </a:lnTo>
                <a:lnTo>
                  <a:pt x="2054099" y="1453188"/>
                </a:lnTo>
                <a:lnTo>
                  <a:pt x="2054099" y="1452109"/>
                </a:lnTo>
                <a:lnTo>
                  <a:pt x="2058416" y="1446714"/>
                </a:lnTo>
                <a:lnTo>
                  <a:pt x="2058416" y="1444556"/>
                </a:lnTo>
                <a:lnTo>
                  <a:pt x="2056259" y="1435789"/>
                </a:lnTo>
                <a:lnTo>
                  <a:pt x="2056259" y="1427157"/>
                </a:lnTo>
                <a:lnTo>
                  <a:pt x="2057335" y="1426078"/>
                </a:lnTo>
                <a:cubicBezTo>
                  <a:pt x="2055898" y="1422661"/>
                  <a:pt x="2054819" y="1415783"/>
                  <a:pt x="2054099" y="1405442"/>
                </a:cubicBezTo>
                <a:cubicBezTo>
                  <a:pt x="2054819" y="1402745"/>
                  <a:pt x="2057335" y="1399148"/>
                  <a:pt x="2061653" y="1394652"/>
                </a:cubicBezTo>
                <a:lnTo>
                  <a:pt x="2061653" y="1392494"/>
                </a:lnTo>
                <a:cubicBezTo>
                  <a:pt x="2059855" y="1392494"/>
                  <a:pt x="2057335" y="1391056"/>
                  <a:pt x="2054099" y="1388178"/>
                </a:cubicBezTo>
                <a:lnTo>
                  <a:pt x="2053020" y="1388178"/>
                </a:lnTo>
                <a:cubicBezTo>
                  <a:pt x="2039982" y="1397529"/>
                  <a:pt x="2031665" y="1402205"/>
                  <a:pt x="2028069" y="1402205"/>
                </a:cubicBezTo>
                <a:lnTo>
                  <a:pt x="2026991" y="1402205"/>
                </a:lnTo>
                <a:lnTo>
                  <a:pt x="2023752" y="1398968"/>
                </a:lnTo>
                <a:lnTo>
                  <a:pt x="2023752" y="1394652"/>
                </a:lnTo>
                <a:cubicBezTo>
                  <a:pt x="2029507" y="1388898"/>
                  <a:pt x="2034947" y="1382019"/>
                  <a:pt x="2040073" y="1374016"/>
                </a:cubicBezTo>
                <a:cubicBezTo>
                  <a:pt x="2040073" y="1363946"/>
                  <a:pt x="2042231" y="1358910"/>
                  <a:pt x="2046547" y="1358910"/>
                </a:cubicBezTo>
                <a:lnTo>
                  <a:pt x="2046547" y="1354594"/>
                </a:lnTo>
                <a:lnTo>
                  <a:pt x="2056259" y="1327484"/>
                </a:lnTo>
                <a:lnTo>
                  <a:pt x="2050863" y="1314402"/>
                </a:lnTo>
                <a:lnTo>
                  <a:pt x="2050863" y="1311164"/>
                </a:lnTo>
                <a:lnTo>
                  <a:pt x="2054099" y="1307927"/>
                </a:lnTo>
                <a:lnTo>
                  <a:pt x="2068262" y="1307927"/>
                </a:lnTo>
                <a:cubicBezTo>
                  <a:pt x="2068262" y="1304151"/>
                  <a:pt x="2070419" y="1300554"/>
                  <a:pt x="2074736" y="1297137"/>
                </a:cubicBezTo>
                <a:lnTo>
                  <a:pt x="2080130" y="1276501"/>
                </a:lnTo>
                <a:cubicBezTo>
                  <a:pt x="2079051" y="1273624"/>
                  <a:pt x="2077972" y="1272186"/>
                  <a:pt x="2076893" y="1272186"/>
                </a:cubicBezTo>
                <a:lnTo>
                  <a:pt x="2034542" y="1272186"/>
                </a:lnTo>
                <a:lnTo>
                  <a:pt x="2029147" y="1266790"/>
                </a:lnTo>
                <a:lnTo>
                  <a:pt x="2029147" y="1265711"/>
                </a:lnTo>
                <a:cubicBezTo>
                  <a:pt x="2029147" y="1263913"/>
                  <a:pt x="2030586" y="1262834"/>
                  <a:pt x="2033464" y="1262475"/>
                </a:cubicBezTo>
                <a:lnTo>
                  <a:pt x="2040073" y="1266790"/>
                </a:lnTo>
                <a:lnTo>
                  <a:pt x="2042231" y="1266790"/>
                </a:lnTo>
                <a:cubicBezTo>
                  <a:pt x="2043849" y="1266790"/>
                  <a:pt x="2045287" y="1264228"/>
                  <a:pt x="2046547" y="1259102"/>
                </a:cubicBezTo>
                <a:lnTo>
                  <a:pt x="2056259" y="1259102"/>
                </a:lnTo>
                <a:cubicBezTo>
                  <a:pt x="2065700" y="1262789"/>
                  <a:pt x="2074736" y="1264633"/>
                  <a:pt x="2083367" y="1264633"/>
                </a:cubicBezTo>
                <a:cubicBezTo>
                  <a:pt x="2089122" y="1253572"/>
                  <a:pt x="2092000" y="1245256"/>
                  <a:pt x="2092000" y="1239680"/>
                </a:cubicBezTo>
                <a:lnTo>
                  <a:pt x="2089842" y="1225519"/>
                </a:lnTo>
                <a:lnTo>
                  <a:pt x="2089842" y="1224440"/>
                </a:lnTo>
                <a:cubicBezTo>
                  <a:pt x="2092179" y="1220124"/>
                  <a:pt x="2094742" y="1217606"/>
                  <a:pt x="2097531" y="1216886"/>
                </a:cubicBezTo>
                <a:close/>
                <a:moveTo>
                  <a:pt x="4074122" y="1215943"/>
                </a:moveTo>
                <a:lnTo>
                  <a:pt x="4076280" y="1215943"/>
                </a:lnTo>
                <a:cubicBezTo>
                  <a:pt x="4078438" y="1218101"/>
                  <a:pt x="4081990" y="1219180"/>
                  <a:pt x="4086936" y="1219180"/>
                </a:cubicBezTo>
                <a:cubicBezTo>
                  <a:pt x="4094308" y="1226014"/>
                  <a:pt x="4101142" y="1229970"/>
                  <a:pt x="4107437" y="1231049"/>
                </a:cubicBezTo>
                <a:lnTo>
                  <a:pt x="4116069" y="1238467"/>
                </a:lnTo>
                <a:cubicBezTo>
                  <a:pt x="4116069" y="1239906"/>
                  <a:pt x="4117102" y="1240625"/>
                  <a:pt x="4119171" y="1240625"/>
                </a:cubicBezTo>
                <a:cubicBezTo>
                  <a:pt x="4123487" y="1244042"/>
                  <a:pt x="4125645" y="1246560"/>
                  <a:pt x="4125645" y="1248178"/>
                </a:cubicBezTo>
                <a:cubicBezTo>
                  <a:pt x="4125645" y="1268230"/>
                  <a:pt x="4114900" y="1278255"/>
                  <a:pt x="4093410" y="1278255"/>
                </a:cubicBezTo>
                <a:lnTo>
                  <a:pt x="4092331" y="1279334"/>
                </a:lnTo>
                <a:lnTo>
                  <a:pt x="4091252" y="1279334"/>
                </a:lnTo>
                <a:cubicBezTo>
                  <a:pt x="4089992" y="1279334"/>
                  <a:pt x="4086801" y="1276098"/>
                  <a:pt x="4081675" y="1269624"/>
                </a:cubicBezTo>
                <a:cubicBezTo>
                  <a:pt x="4078798" y="1269624"/>
                  <a:pt x="4077359" y="1268589"/>
                  <a:pt x="4077359" y="1266522"/>
                </a:cubicBezTo>
                <a:lnTo>
                  <a:pt x="4077359" y="1263285"/>
                </a:lnTo>
                <a:lnTo>
                  <a:pt x="4080596" y="1260047"/>
                </a:lnTo>
                <a:lnTo>
                  <a:pt x="4082754" y="1260047"/>
                </a:lnTo>
                <a:cubicBezTo>
                  <a:pt x="4083114" y="1262925"/>
                  <a:pt x="4085587" y="1264364"/>
                  <a:pt x="4090173" y="1264364"/>
                </a:cubicBezTo>
                <a:lnTo>
                  <a:pt x="4091252" y="1264364"/>
                </a:lnTo>
                <a:lnTo>
                  <a:pt x="4091252" y="1263285"/>
                </a:lnTo>
                <a:cubicBezTo>
                  <a:pt x="4085767" y="1262206"/>
                  <a:pt x="4081136" y="1258969"/>
                  <a:pt x="4077359" y="1253574"/>
                </a:cubicBezTo>
                <a:lnTo>
                  <a:pt x="4077359" y="1252494"/>
                </a:lnTo>
                <a:lnTo>
                  <a:pt x="4079517" y="1246021"/>
                </a:lnTo>
                <a:lnTo>
                  <a:pt x="4079517" y="1244941"/>
                </a:lnTo>
                <a:lnTo>
                  <a:pt x="4069806" y="1222417"/>
                </a:lnTo>
                <a:cubicBezTo>
                  <a:pt x="4071245" y="1218101"/>
                  <a:pt x="4072684" y="1215943"/>
                  <a:pt x="4074122" y="1215943"/>
                </a:cubicBezTo>
                <a:close/>
                <a:moveTo>
                  <a:pt x="7123085" y="1212140"/>
                </a:moveTo>
                <a:lnTo>
                  <a:pt x="7123085" y="1213220"/>
                </a:lnTo>
                <a:lnTo>
                  <a:pt x="7125243" y="1213220"/>
                </a:lnTo>
                <a:lnTo>
                  <a:pt x="7125243" y="1212140"/>
                </a:lnTo>
                <a:close/>
                <a:moveTo>
                  <a:pt x="7259039" y="1211061"/>
                </a:moveTo>
                <a:lnTo>
                  <a:pt x="7259039" y="1213220"/>
                </a:lnTo>
                <a:lnTo>
                  <a:pt x="7260118" y="1213220"/>
                </a:lnTo>
                <a:lnTo>
                  <a:pt x="7260118" y="1211061"/>
                </a:lnTo>
                <a:close/>
                <a:moveTo>
                  <a:pt x="2746318" y="1208422"/>
                </a:moveTo>
                <a:lnTo>
                  <a:pt x="2745239" y="1211525"/>
                </a:lnTo>
                <a:lnTo>
                  <a:pt x="2746318" y="1212603"/>
                </a:lnTo>
                <a:lnTo>
                  <a:pt x="2747397" y="1212603"/>
                </a:lnTo>
                <a:lnTo>
                  <a:pt x="2747397" y="1208422"/>
                </a:lnTo>
                <a:close/>
                <a:moveTo>
                  <a:pt x="55434" y="1190468"/>
                </a:moveTo>
                <a:cubicBezTo>
                  <a:pt x="71977" y="1195504"/>
                  <a:pt x="87038" y="1198381"/>
                  <a:pt x="100616" y="1199101"/>
                </a:cubicBezTo>
                <a:cubicBezTo>
                  <a:pt x="100616" y="1201079"/>
                  <a:pt x="103853" y="1202517"/>
                  <a:pt x="110327" y="1203417"/>
                </a:cubicBezTo>
                <a:lnTo>
                  <a:pt x="112485" y="1206519"/>
                </a:lnTo>
                <a:lnTo>
                  <a:pt x="112485" y="1208677"/>
                </a:lnTo>
                <a:cubicBezTo>
                  <a:pt x="112485" y="1211015"/>
                  <a:pt x="108529" y="1213173"/>
                  <a:pt x="100616" y="1215151"/>
                </a:cubicBezTo>
                <a:cubicBezTo>
                  <a:pt x="92703" y="1224322"/>
                  <a:pt x="88747" y="1230751"/>
                  <a:pt x="88747" y="1234438"/>
                </a:cubicBezTo>
                <a:cubicBezTo>
                  <a:pt x="88747" y="1239114"/>
                  <a:pt x="81240" y="1246307"/>
                  <a:pt x="66223" y="1256018"/>
                </a:cubicBezTo>
                <a:lnTo>
                  <a:pt x="65145" y="1257097"/>
                </a:lnTo>
                <a:lnTo>
                  <a:pt x="66223" y="1260334"/>
                </a:lnTo>
                <a:cubicBezTo>
                  <a:pt x="71258" y="1260334"/>
                  <a:pt x="76653" y="1258176"/>
                  <a:pt x="82409" y="1253860"/>
                </a:cubicBezTo>
                <a:cubicBezTo>
                  <a:pt x="84296" y="1253860"/>
                  <a:pt x="87847" y="1250983"/>
                  <a:pt x="93063" y="1245228"/>
                </a:cubicBezTo>
                <a:lnTo>
                  <a:pt x="97379" y="1243070"/>
                </a:lnTo>
                <a:lnTo>
                  <a:pt x="98458" y="1243070"/>
                </a:lnTo>
                <a:cubicBezTo>
                  <a:pt x="102414" y="1243070"/>
                  <a:pt x="107765" y="1245947"/>
                  <a:pt x="114508" y="1251702"/>
                </a:cubicBezTo>
                <a:cubicBezTo>
                  <a:pt x="121162" y="1251702"/>
                  <a:pt x="129075" y="1257052"/>
                  <a:pt x="138246" y="1267752"/>
                </a:cubicBezTo>
                <a:cubicBezTo>
                  <a:pt x="139684" y="1259210"/>
                  <a:pt x="142158" y="1254939"/>
                  <a:pt x="145664" y="1254939"/>
                </a:cubicBezTo>
                <a:lnTo>
                  <a:pt x="145664" y="1251702"/>
                </a:lnTo>
                <a:lnTo>
                  <a:pt x="143506" y="1248465"/>
                </a:lnTo>
                <a:lnTo>
                  <a:pt x="143506" y="1244149"/>
                </a:lnTo>
                <a:cubicBezTo>
                  <a:pt x="145664" y="1237225"/>
                  <a:pt x="146743" y="1229358"/>
                  <a:pt x="146743" y="1220546"/>
                </a:cubicBezTo>
                <a:lnTo>
                  <a:pt x="146743" y="1214072"/>
                </a:lnTo>
                <a:cubicBezTo>
                  <a:pt x="146743" y="1209936"/>
                  <a:pt x="145304" y="1206384"/>
                  <a:pt x="142427" y="1203417"/>
                </a:cubicBezTo>
                <a:lnTo>
                  <a:pt x="142427" y="1199101"/>
                </a:lnTo>
                <a:cubicBezTo>
                  <a:pt x="142788" y="1197662"/>
                  <a:pt x="144585" y="1196223"/>
                  <a:pt x="147822" y="1194785"/>
                </a:cubicBezTo>
                <a:cubicBezTo>
                  <a:pt x="163109" y="1194785"/>
                  <a:pt x="176371" y="1196943"/>
                  <a:pt x="187611" y="1201259"/>
                </a:cubicBezTo>
                <a:lnTo>
                  <a:pt x="190848" y="1198022"/>
                </a:lnTo>
                <a:lnTo>
                  <a:pt x="193006" y="1198022"/>
                </a:lnTo>
                <a:cubicBezTo>
                  <a:pt x="204426" y="1198022"/>
                  <a:pt x="210135" y="1200854"/>
                  <a:pt x="210135" y="1206519"/>
                </a:cubicBezTo>
                <a:lnTo>
                  <a:pt x="210135" y="1208677"/>
                </a:lnTo>
                <a:lnTo>
                  <a:pt x="196243" y="1222704"/>
                </a:lnTo>
                <a:cubicBezTo>
                  <a:pt x="196243" y="1227560"/>
                  <a:pt x="193365" y="1235067"/>
                  <a:pt x="187611" y="1245228"/>
                </a:cubicBezTo>
                <a:cubicBezTo>
                  <a:pt x="187611" y="1250443"/>
                  <a:pt x="183654" y="1255838"/>
                  <a:pt x="175742" y="1261413"/>
                </a:cubicBezTo>
                <a:cubicBezTo>
                  <a:pt x="175742" y="1266718"/>
                  <a:pt x="172909" y="1272068"/>
                  <a:pt x="167244" y="1277463"/>
                </a:cubicBezTo>
                <a:cubicBezTo>
                  <a:pt x="167244" y="1281600"/>
                  <a:pt x="165446" y="1285196"/>
                  <a:pt x="161849" y="1288253"/>
                </a:cubicBezTo>
                <a:lnTo>
                  <a:pt x="161849" y="1290411"/>
                </a:lnTo>
                <a:cubicBezTo>
                  <a:pt x="165626" y="1290411"/>
                  <a:pt x="175292" y="1298639"/>
                  <a:pt x="190848" y="1315094"/>
                </a:cubicBezTo>
                <a:cubicBezTo>
                  <a:pt x="196243" y="1315094"/>
                  <a:pt x="200873" y="1322961"/>
                  <a:pt x="204740" y="1338697"/>
                </a:cubicBezTo>
                <a:lnTo>
                  <a:pt x="203662" y="1354747"/>
                </a:lnTo>
                <a:lnTo>
                  <a:pt x="202582" y="1354747"/>
                </a:lnTo>
                <a:lnTo>
                  <a:pt x="201503" y="1353668"/>
                </a:lnTo>
                <a:lnTo>
                  <a:pt x="200425" y="1353668"/>
                </a:lnTo>
                <a:lnTo>
                  <a:pt x="197322" y="1362300"/>
                </a:lnTo>
                <a:lnTo>
                  <a:pt x="193006" y="1360142"/>
                </a:lnTo>
                <a:lnTo>
                  <a:pt x="190848" y="1360142"/>
                </a:lnTo>
                <a:lnTo>
                  <a:pt x="190848" y="1361221"/>
                </a:lnTo>
                <a:cubicBezTo>
                  <a:pt x="195165" y="1361581"/>
                  <a:pt x="197322" y="1362660"/>
                  <a:pt x="197322" y="1364458"/>
                </a:cubicBezTo>
                <a:cubicBezTo>
                  <a:pt x="195343" y="1370932"/>
                  <a:pt x="190668" y="1374169"/>
                  <a:pt x="183295" y="1374169"/>
                </a:cubicBezTo>
                <a:lnTo>
                  <a:pt x="180058" y="1374169"/>
                </a:lnTo>
                <a:cubicBezTo>
                  <a:pt x="165041" y="1371472"/>
                  <a:pt x="157533" y="1365717"/>
                  <a:pt x="157533" y="1356905"/>
                </a:cubicBezTo>
                <a:lnTo>
                  <a:pt x="158612" y="1352589"/>
                </a:lnTo>
                <a:lnTo>
                  <a:pt x="156455" y="1344092"/>
                </a:lnTo>
                <a:cubicBezTo>
                  <a:pt x="157893" y="1341215"/>
                  <a:pt x="158612" y="1337258"/>
                  <a:pt x="158612" y="1332223"/>
                </a:cubicBezTo>
                <a:cubicBezTo>
                  <a:pt x="155735" y="1322602"/>
                  <a:pt x="154296" y="1315094"/>
                  <a:pt x="154296" y="1309699"/>
                </a:cubicBezTo>
                <a:lnTo>
                  <a:pt x="155375" y="1296751"/>
                </a:lnTo>
                <a:cubicBezTo>
                  <a:pt x="148541" y="1296751"/>
                  <a:pt x="142833" y="1300707"/>
                  <a:pt x="138246" y="1308620"/>
                </a:cubicBezTo>
                <a:cubicBezTo>
                  <a:pt x="135550" y="1312216"/>
                  <a:pt x="132671" y="1314015"/>
                  <a:pt x="129614" y="1314015"/>
                </a:cubicBezTo>
                <a:lnTo>
                  <a:pt x="126377" y="1314015"/>
                </a:lnTo>
                <a:lnTo>
                  <a:pt x="126377" y="1316172"/>
                </a:lnTo>
                <a:lnTo>
                  <a:pt x="125298" y="1316172"/>
                </a:lnTo>
                <a:lnTo>
                  <a:pt x="126377" y="1321433"/>
                </a:lnTo>
                <a:lnTo>
                  <a:pt x="126377" y="1324670"/>
                </a:lnTo>
                <a:lnTo>
                  <a:pt x="127457" y="1347329"/>
                </a:lnTo>
                <a:lnTo>
                  <a:pt x="124219" y="1357984"/>
                </a:lnTo>
                <a:lnTo>
                  <a:pt x="127457" y="1377406"/>
                </a:lnTo>
                <a:lnTo>
                  <a:pt x="124219" y="1382666"/>
                </a:lnTo>
                <a:lnTo>
                  <a:pt x="124219" y="1386982"/>
                </a:lnTo>
                <a:lnTo>
                  <a:pt x="126377" y="1396693"/>
                </a:lnTo>
                <a:lnTo>
                  <a:pt x="125298" y="1403167"/>
                </a:lnTo>
                <a:lnTo>
                  <a:pt x="128535" y="1430007"/>
                </a:lnTo>
                <a:lnTo>
                  <a:pt x="128535" y="1435403"/>
                </a:lnTo>
                <a:cubicBezTo>
                  <a:pt x="128535" y="1441067"/>
                  <a:pt x="124578" y="1444619"/>
                  <a:pt x="116667" y="1446058"/>
                </a:cubicBezTo>
                <a:lnTo>
                  <a:pt x="109248" y="1443900"/>
                </a:lnTo>
                <a:lnTo>
                  <a:pt x="106011" y="1443900"/>
                </a:lnTo>
                <a:lnTo>
                  <a:pt x="90906" y="1447137"/>
                </a:lnTo>
                <a:lnTo>
                  <a:pt x="89826" y="1447137"/>
                </a:lnTo>
                <a:lnTo>
                  <a:pt x="80250" y="1437426"/>
                </a:lnTo>
                <a:lnTo>
                  <a:pt x="80250" y="1436482"/>
                </a:lnTo>
                <a:lnTo>
                  <a:pt x="85510" y="1419217"/>
                </a:lnTo>
                <a:cubicBezTo>
                  <a:pt x="85510" y="1417779"/>
                  <a:pt x="84477" y="1417059"/>
                  <a:pt x="82409" y="1417059"/>
                </a:cubicBezTo>
                <a:lnTo>
                  <a:pt x="73776" y="1418139"/>
                </a:lnTo>
                <a:lnTo>
                  <a:pt x="68382" y="1415981"/>
                </a:lnTo>
                <a:cubicBezTo>
                  <a:pt x="61908" y="1417239"/>
                  <a:pt x="58671" y="1420476"/>
                  <a:pt x="58671" y="1425692"/>
                </a:cubicBezTo>
                <a:cubicBezTo>
                  <a:pt x="58671" y="1431986"/>
                  <a:pt x="54758" y="1436617"/>
                  <a:pt x="46936" y="1439584"/>
                </a:cubicBezTo>
                <a:lnTo>
                  <a:pt x="46936" y="1440663"/>
                </a:lnTo>
                <a:lnTo>
                  <a:pt x="49093" y="1440663"/>
                </a:lnTo>
                <a:lnTo>
                  <a:pt x="56512" y="1435403"/>
                </a:lnTo>
                <a:lnTo>
                  <a:pt x="58671" y="1437426"/>
                </a:lnTo>
                <a:cubicBezTo>
                  <a:pt x="58671" y="1442461"/>
                  <a:pt x="56198" y="1444979"/>
                  <a:pt x="51251" y="1444979"/>
                </a:cubicBezTo>
                <a:lnTo>
                  <a:pt x="50173" y="1444979"/>
                </a:lnTo>
                <a:lnTo>
                  <a:pt x="49093" y="1443900"/>
                </a:lnTo>
                <a:lnTo>
                  <a:pt x="48014" y="1443900"/>
                </a:lnTo>
                <a:cubicBezTo>
                  <a:pt x="48014" y="1446957"/>
                  <a:pt x="42980" y="1449474"/>
                  <a:pt x="32908" y="1451453"/>
                </a:cubicBezTo>
                <a:cubicBezTo>
                  <a:pt x="20050" y="1451453"/>
                  <a:pt x="13621" y="1446777"/>
                  <a:pt x="13621" y="1437426"/>
                </a:cubicBezTo>
                <a:lnTo>
                  <a:pt x="11463" y="1420297"/>
                </a:lnTo>
                <a:lnTo>
                  <a:pt x="15779" y="1403167"/>
                </a:lnTo>
                <a:lnTo>
                  <a:pt x="15779" y="1401009"/>
                </a:lnTo>
                <a:cubicBezTo>
                  <a:pt x="12902" y="1397952"/>
                  <a:pt x="11463" y="1394355"/>
                  <a:pt x="11463" y="1390219"/>
                </a:cubicBezTo>
                <a:lnTo>
                  <a:pt x="11463" y="1386982"/>
                </a:lnTo>
                <a:cubicBezTo>
                  <a:pt x="11463" y="1378980"/>
                  <a:pt x="13261" y="1369314"/>
                  <a:pt x="16858" y="1357984"/>
                </a:cubicBezTo>
                <a:lnTo>
                  <a:pt x="15779" y="1343013"/>
                </a:lnTo>
                <a:lnTo>
                  <a:pt x="15779" y="1336539"/>
                </a:lnTo>
                <a:cubicBezTo>
                  <a:pt x="15779" y="1334201"/>
                  <a:pt x="14700" y="1331683"/>
                  <a:pt x="12542" y="1328986"/>
                </a:cubicBezTo>
                <a:lnTo>
                  <a:pt x="12542" y="1327907"/>
                </a:lnTo>
                <a:lnTo>
                  <a:pt x="15779" y="1323591"/>
                </a:lnTo>
                <a:lnTo>
                  <a:pt x="15779" y="1297830"/>
                </a:lnTo>
                <a:lnTo>
                  <a:pt x="13621" y="1291490"/>
                </a:lnTo>
                <a:lnTo>
                  <a:pt x="14700" y="1290411"/>
                </a:lnTo>
                <a:lnTo>
                  <a:pt x="14700" y="1289332"/>
                </a:lnTo>
                <a:lnTo>
                  <a:pt x="12542" y="1274226"/>
                </a:lnTo>
                <a:lnTo>
                  <a:pt x="13621" y="1262492"/>
                </a:lnTo>
                <a:lnTo>
                  <a:pt x="13621" y="1257097"/>
                </a:lnTo>
                <a:lnTo>
                  <a:pt x="11463" y="1240912"/>
                </a:lnTo>
                <a:lnTo>
                  <a:pt x="14700" y="1238754"/>
                </a:lnTo>
                <a:lnTo>
                  <a:pt x="15779" y="1238754"/>
                </a:lnTo>
                <a:cubicBezTo>
                  <a:pt x="25221" y="1242710"/>
                  <a:pt x="32009" y="1246667"/>
                  <a:pt x="36145" y="1250623"/>
                </a:cubicBezTo>
                <a:cubicBezTo>
                  <a:pt x="39023" y="1250623"/>
                  <a:pt x="41540" y="1251702"/>
                  <a:pt x="43699" y="1253860"/>
                </a:cubicBezTo>
                <a:lnTo>
                  <a:pt x="45856" y="1253860"/>
                </a:lnTo>
                <a:cubicBezTo>
                  <a:pt x="49273" y="1253860"/>
                  <a:pt x="52826" y="1240598"/>
                  <a:pt x="56512" y="1214072"/>
                </a:cubicBezTo>
                <a:lnTo>
                  <a:pt x="54488" y="1211914"/>
                </a:lnTo>
                <a:lnTo>
                  <a:pt x="54488" y="1208677"/>
                </a:lnTo>
                <a:lnTo>
                  <a:pt x="55434" y="1207598"/>
                </a:lnTo>
                <a:lnTo>
                  <a:pt x="51251" y="1201259"/>
                </a:lnTo>
                <a:lnTo>
                  <a:pt x="51251" y="1194785"/>
                </a:lnTo>
                <a:close/>
                <a:moveTo>
                  <a:pt x="2548185" y="1189405"/>
                </a:moveTo>
                <a:lnTo>
                  <a:pt x="2548185" y="1191563"/>
                </a:lnTo>
                <a:lnTo>
                  <a:pt x="2549265" y="1191563"/>
                </a:lnTo>
                <a:lnTo>
                  <a:pt x="2549265" y="1189405"/>
                </a:lnTo>
                <a:close/>
                <a:moveTo>
                  <a:pt x="7064819" y="1186245"/>
                </a:moveTo>
                <a:lnTo>
                  <a:pt x="7063740" y="1187323"/>
                </a:lnTo>
                <a:lnTo>
                  <a:pt x="7063740" y="1188403"/>
                </a:lnTo>
                <a:lnTo>
                  <a:pt x="7064819" y="1189481"/>
                </a:lnTo>
                <a:lnTo>
                  <a:pt x="7065898" y="1189481"/>
                </a:lnTo>
                <a:lnTo>
                  <a:pt x="7066977" y="1188403"/>
                </a:lnTo>
                <a:lnTo>
                  <a:pt x="7066977" y="1187323"/>
                </a:lnTo>
                <a:lnTo>
                  <a:pt x="7065898" y="1186245"/>
                </a:lnTo>
                <a:close/>
                <a:moveTo>
                  <a:pt x="7240696" y="1185165"/>
                </a:moveTo>
                <a:lnTo>
                  <a:pt x="7240696" y="1186245"/>
                </a:lnTo>
                <a:lnTo>
                  <a:pt x="7247170" y="1187323"/>
                </a:lnTo>
                <a:lnTo>
                  <a:pt x="7247170" y="1185165"/>
                </a:lnTo>
                <a:close/>
                <a:moveTo>
                  <a:pt x="7157613" y="1185165"/>
                </a:moveTo>
                <a:lnTo>
                  <a:pt x="7160850" y="1188403"/>
                </a:lnTo>
                <a:lnTo>
                  <a:pt x="7160850" y="1185165"/>
                </a:lnTo>
                <a:close/>
                <a:moveTo>
                  <a:pt x="7117690" y="1185165"/>
                </a:moveTo>
                <a:lnTo>
                  <a:pt x="7117690" y="1186245"/>
                </a:lnTo>
                <a:lnTo>
                  <a:pt x="7119848" y="1186245"/>
                </a:lnTo>
                <a:lnTo>
                  <a:pt x="7119848" y="1185165"/>
                </a:lnTo>
                <a:close/>
                <a:moveTo>
                  <a:pt x="7092873" y="1183007"/>
                </a:moveTo>
                <a:lnTo>
                  <a:pt x="7095031" y="1183007"/>
                </a:lnTo>
                <a:lnTo>
                  <a:pt x="7095031" y="1188403"/>
                </a:lnTo>
                <a:lnTo>
                  <a:pt x="7092873" y="1188403"/>
                </a:lnTo>
                <a:close/>
                <a:moveTo>
                  <a:pt x="5063187" y="1180439"/>
                </a:moveTo>
                <a:lnTo>
                  <a:pt x="5059950" y="1181518"/>
                </a:lnTo>
                <a:lnTo>
                  <a:pt x="5059950" y="1182597"/>
                </a:lnTo>
                <a:lnTo>
                  <a:pt x="5067503" y="1181518"/>
                </a:lnTo>
                <a:lnTo>
                  <a:pt x="5067503" y="1180439"/>
                </a:lnTo>
                <a:close/>
                <a:moveTo>
                  <a:pt x="3053413" y="1180438"/>
                </a:moveTo>
                <a:lnTo>
                  <a:pt x="3050176" y="1181517"/>
                </a:lnTo>
                <a:lnTo>
                  <a:pt x="3050176" y="1182596"/>
                </a:lnTo>
                <a:lnTo>
                  <a:pt x="3057729" y="1181517"/>
                </a:lnTo>
                <a:lnTo>
                  <a:pt x="3057729" y="1180438"/>
                </a:lnTo>
                <a:close/>
                <a:moveTo>
                  <a:pt x="1043640" y="1180437"/>
                </a:moveTo>
                <a:lnTo>
                  <a:pt x="1040402" y="1181516"/>
                </a:lnTo>
                <a:lnTo>
                  <a:pt x="1040402" y="1182595"/>
                </a:lnTo>
                <a:lnTo>
                  <a:pt x="1047954" y="1181516"/>
                </a:lnTo>
                <a:lnTo>
                  <a:pt x="1047954" y="1180437"/>
                </a:lnTo>
                <a:close/>
                <a:moveTo>
                  <a:pt x="2756838" y="1175648"/>
                </a:moveTo>
                <a:lnTo>
                  <a:pt x="2758996" y="1177806"/>
                </a:lnTo>
                <a:lnTo>
                  <a:pt x="2759941" y="1176727"/>
                </a:lnTo>
                <a:lnTo>
                  <a:pt x="2759941" y="1175648"/>
                </a:lnTo>
                <a:close/>
                <a:moveTo>
                  <a:pt x="7602469" y="1175316"/>
                </a:moveTo>
                <a:lnTo>
                  <a:pt x="7606785" y="1175316"/>
                </a:lnTo>
                <a:lnTo>
                  <a:pt x="7614473" y="1177474"/>
                </a:lnTo>
                <a:lnTo>
                  <a:pt x="7619868" y="1176394"/>
                </a:lnTo>
                <a:lnTo>
                  <a:pt x="7620947" y="1177474"/>
                </a:lnTo>
                <a:lnTo>
                  <a:pt x="7620947" y="1178553"/>
                </a:lnTo>
                <a:lnTo>
                  <a:pt x="7617710" y="1181789"/>
                </a:lnTo>
                <a:lnTo>
                  <a:pt x="7603548" y="1181789"/>
                </a:lnTo>
                <a:cubicBezTo>
                  <a:pt x="7599952" y="1181789"/>
                  <a:pt x="7598153" y="1181070"/>
                  <a:pt x="7598153" y="1179631"/>
                </a:cubicBezTo>
                <a:lnTo>
                  <a:pt x="7592758" y="1180711"/>
                </a:lnTo>
                <a:cubicBezTo>
                  <a:pt x="7589072" y="1180171"/>
                  <a:pt x="7587228" y="1179092"/>
                  <a:pt x="7587228" y="1177474"/>
                </a:cubicBezTo>
                <a:lnTo>
                  <a:pt x="7588442" y="1176394"/>
                </a:lnTo>
                <a:lnTo>
                  <a:pt x="7593837" y="1177474"/>
                </a:lnTo>
                <a:lnTo>
                  <a:pt x="7599232" y="1177474"/>
                </a:lnTo>
                <a:close/>
                <a:moveTo>
                  <a:pt x="7552565" y="1175316"/>
                </a:moveTo>
                <a:lnTo>
                  <a:pt x="7555802" y="1175316"/>
                </a:lnTo>
                <a:lnTo>
                  <a:pt x="7565648" y="1176394"/>
                </a:lnTo>
                <a:lnTo>
                  <a:pt x="7572122" y="1175316"/>
                </a:lnTo>
                <a:lnTo>
                  <a:pt x="7573201" y="1176394"/>
                </a:lnTo>
                <a:lnTo>
                  <a:pt x="7573201" y="1178553"/>
                </a:lnTo>
                <a:cubicBezTo>
                  <a:pt x="7573201" y="1181430"/>
                  <a:pt x="7565603" y="1182869"/>
                  <a:pt x="7550407" y="1182869"/>
                </a:cubicBezTo>
                <a:lnTo>
                  <a:pt x="7549328" y="1181789"/>
                </a:lnTo>
                <a:lnTo>
                  <a:pt x="7549328" y="1178553"/>
                </a:lnTo>
                <a:close/>
                <a:moveTo>
                  <a:pt x="7119848" y="1174376"/>
                </a:moveTo>
                <a:lnTo>
                  <a:pt x="7119848" y="1175455"/>
                </a:lnTo>
                <a:lnTo>
                  <a:pt x="7122006" y="1175455"/>
                </a:lnTo>
                <a:lnTo>
                  <a:pt x="7122006" y="1174376"/>
                </a:lnTo>
                <a:close/>
                <a:moveTo>
                  <a:pt x="7111216" y="1174376"/>
                </a:moveTo>
                <a:lnTo>
                  <a:pt x="7111216" y="1175455"/>
                </a:lnTo>
                <a:lnTo>
                  <a:pt x="7113374" y="1175455"/>
                </a:lnTo>
                <a:lnTo>
                  <a:pt x="7113374" y="1174376"/>
                </a:lnTo>
                <a:close/>
                <a:moveTo>
                  <a:pt x="3714558" y="1172076"/>
                </a:moveTo>
                <a:lnTo>
                  <a:pt x="3714558" y="1173155"/>
                </a:lnTo>
                <a:lnTo>
                  <a:pt x="3716716" y="1173155"/>
                </a:lnTo>
                <a:lnTo>
                  <a:pt x="3716716" y="1172076"/>
                </a:lnTo>
                <a:close/>
                <a:moveTo>
                  <a:pt x="2745239" y="1171466"/>
                </a:moveTo>
                <a:lnTo>
                  <a:pt x="2745239" y="1172546"/>
                </a:lnTo>
                <a:lnTo>
                  <a:pt x="2754681" y="1175648"/>
                </a:lnTo>
                <a:lnTo>
                  <a:pt x="2755760" y="1175648"/>
                </a:lnTo>
                <a:lnTo>
                  <a:pt x="2755760" y="1174569"/>
                </a:lnTo>
                <a:lnTo>
                  <a:pt x="2746318" y="1171466"/>
                </a:lnTo>
                <a:close/>
                <a:moveTo>
                  <a:pt x="3707005" y="1169918"/>
                </a:moveTo>
                <a:lnTo>
                  <a:pt x="3707005" y="1170997"/>
                </a:lnTo>
                <a:lnTo>
                  <a:pt x="3710242" y="1170997"/>
                </a:lnTo>
                <a:lnTo>
                  <a:pt x="3710242" y="1169918"/>
                </a:lnTo>
                <a:close/>
                <a:moveTo>
                  <a:pt x="3633768" y="1169918"/>
                </a:moveTo>
                <a:lnTo>
                  <a:pt x="3633768" y="1170997"/>
                </a:lnTo>
                <a:lnTo>
                  <a:pt x="3635926" y="1170997"/>
                </a:lnTo>
                <a:lnTo>
                  <a:pt x="3635926" y="1169918"/>
                </a:lnTo>
                <a:close/>
                <a:moveTo>
                  <a:pt x="5227601" y="1167625"/>
                </a:moveTo>
                <a:lnTo>
                  <a:pt x="5227601" y="1168705"/>
                </a:lnTo>
                <a:lnTo>
                  <a:pt x="5230703" y="1169784"/>
                </a:lnTo>
                <a:lnTo>
                  <a:pt x="5230703" y="1167625"/>
                </a:lnTo>
                <a:close/>
                <a:moveTo>
                  <a:pt x="5066424" y="1167625"/>
                </a:moveTo>
                <a:cubicBezTo>
                  <a:pt x="5063187" y="1170413"/>
                  <a:pt x="5060670" y="1171807"/>
                  <a:pt x="5058871" y="1171807"/>
                </a:cubicBezTo>
                <a:lnTo>
                  <a:pt x="5058871" y="1172886"/>
                </a:lnTo>
                <a:lnTo>
                  <a:pt x="5059950" y="1172886"/>
                </a:lnTo>
                <a:cubicBezTo>
                  <a:pt x="5064626" y="1171087"/>
                  <a:pt x="5067144" y="1169334"/>
                  <a:pt x="5067503" y="1167625"/>
                </a:cubicBezTo>
                <a:close/>
                <a:moveTo>
                  <a:pt x="3217826" y="1167625"/>
                </a:moveTo>
                <a:lnTo>
                  <a:pt x="3217826" y="1168704"/>
                </a:lnTo>
                <a:lnTo>
                  <a:pt x="3220928" y="1169783"/>
                </a:lnTo>
                <a:lnTo>
                  <a:pt x="3220928" y="1167625"/>
                </a:lnTo>
                <a:close/>
                <a:moveTo>
                  <a:pt x="3056650" y="1167625"/>
                </a:moveTo>
                <a:cubicBezTo>
                  <a:pt x="3053413" y="1170412"/>
                  <a:pt x="3050895" y="1171806"/>
                  <a:pt x="3049097" y="1171806"/>
                </a:cubicBezTo>
                <a:lnTo>
                  <a:pt x="3049097" y="1172885"/>
                </a:lnTo>
                <a:lnTo>
                  <a:pt x="3050176" y="1172885"/>
                </a:lnTo>
                <a:cubicBezTo>
                  <a:pt x="3054851" y="1171087"/>
                  <a:pt x="3057369" y="1169333"/>
                  <a:pt x="3057729" y="1167625"/>
                </a:cubicBezTo>
                <a:close/>
                <a:moveTo>
                  <a:pt x="1208052" y="1167624"/>
                </a:moveTo>
                <a:lnTo>
                  <a:pt x="1208052" y="1168703"/>
                </a:lnTo>
                <a:lnTo>
                  <a:pt x="1211155" y="1169782"/>
                </a:lnTo>
                <a:lnTo>
                  <a:pt x="1211155" y="1167624"/>
                </a:lnTo>
                <a:close/>
                <a:moveTo>
                  <a:pt x="1046877" y="1167624"/>
                </a:moveTo>
                <a:cubicBezTo>
                  <a:pt x="1043640" y="1170411"/>
                  <a:pt x="1041122" y="1171805"/>
                  <a:pt x="1039324" y="1171805"/>
                </a:cubicBezTo>
                <a:lnTo>
                  <a:pt x="1039324" y="1172884"/>
                </a:lnTo>
                <a:lnTo>
                  <a:pt x="1040402" y="1172884"/>
                </a:lnTo>
                <a:cubicBezTo>
                  <a:pt x="1045078" y="1171086"/>
                  <a:pt x="1047595" y="1169332"/>
                  <a:pt x="1047954" y="1167624"/>
                </a:cubicBezTo>
                <a:close/>
                <a:moveTo>
                  <a:pt x="2733640" y="1167286"/>
                </a:moveTo>
                <a:lnTo>
                  <a:pt x="2732560" y="1170388"/>
                </a:lnTo>
                <a:cubicBezTo>
                  <a:pt x="2733099" y="1172905"/>
                  <a:pt x="2735212" y="1175018"/>
                  <a:pt x="2738900" y="1176727"/>
                </a:cubicBezTo>
                <a:lnTo>
                  <a:pt x="2739979" y="1176727"/>
                </a:lnTo>
                <a:lnTo>
                  <a:pt x="2742135" y="1169308"/>
                </a:lnTo>
                <a:close/>
                <a:moveTo>
                  <a:pt x="2209072" y="1167271"/>
                </a:moveTo>
                <a:lnTo>
                  <a:pt x="2209072" y="1168485"/>
                </a:lnTo>
                <a:lnTo>
                  <a:pt x="2213388" y="1168485"/>
                </a:lnTo>
                <a:lnTo>
                  <a:pt x="2213388" y="1167271"/>
                </a:lnTo>
                <a:close/>
                <a:moveTo>
                  <a:pt x="2741058" y="1164048"/>
                </a:moveTo>
                <a:lnTo>
                  <a:pt x="2741058" y="1165127"/>
                </a:lnTo>
                <a:lnTo>
                  <a:pt x="2745239" y="1165127"/>
                </a:lnTo>
                <a:lnTo>
                  <a:pt x="2745239" y="1164048"/>
                </a:lnTo>
                <a:close/>
                <a:moveTo>
                  <a:pt x="2733640" y="1164048"/>
                </a:moveTo>
                <a:lnTo>
                  <a:pt x="2733640" y="1165127"/>
                </a:lnTo>
                <a:lnTo>
                  <a:pt x="2737820" y="1165127"/>
                </a:lnTo>
                <a:lnTo>
                  <a:pt x="2737820" y="1164048"/>
                </a:lnTo>
                <a:close/>
                <a:moveTo>
                  <a:pt x="2593504" y="1164048"/>
                </a:moveTo>
                <a:lnTo>
                  <a:pt x="2591346" y="1166206"/>
                </a:lnTo>
                <a:lnTo>
                  <a:pt x="2591346" y="1167286"/>
                </a:lnTo>
                <a:lnTo>
                  <a:pt x="2594583" y="1167286"/>
                </a:lnTo>
                <a:lnTo>
                  <a:pt x="2596606" y="1165127"/>
                </a:lnTo>
                <a:lnTo>
                  <a:pt x="2595527" y="1164048"/>
                </a:lnTo>
                <a:close/>
                <a:moveTo>
                  <a:pt x="4094624" y="1163900"/>
                </a:moveTo>
                <a:cubicBezTo>
                  <a:pt x="4094624" y="1166058"/>
                  <a:pt x="4096062" y="1167137"/>
                  <a:pt x="4098940" y="1167137"/>
                </a:cubicBezTo>
                <a:lnTo>
                  <a:pt x="4100019" y="1167137"/>
                </a:lnTo>
                <a:lnTo>
                  <a:pt x="4100019" y="1166058"/>
                </a:lnTo>
                <a:lnTo>
                  <a:pt x="4095703" y="1163900"/>
                </a:lnTo>
                <a:close/>
                <a:moveTo>
                  <a:pt x="4106493" y="1161742"/>
                </a:moveTo>
                <a:lnTo>
                  <a:pt x="4106493" y="1163900"/>
                </a:lnTo>
                <a:lnTo>
                  <a:pt x="4107572" y="1163900"/>
                </a:lnTo>
                <a:lnTo>
                  <a:pt x="4107572" y="1161742"/>
                </a:lnTo>
                <a:close/>
                <a:moveTo>
                  <a:pt x="3774983" y="1159128"/>
                </a:moveTo>
                <a:lnTo>
                  <a:pt x="3774983" y="1161286"/>
                </a:lnTo>
                <a:lnTo>
                  <a:pt x="3776062" y="1161286"/>
                </a:lnTo>
                <a:lnTo>
                  <a:pt x="3778220" y="1159128"/>
                </a:lnTo>
                <a:close/>
                <a:moveTo>
                  <a:pt x="3771746" y="1158049"/>
                </a:moveTo>
                <a:lnTo>
                  <a:pt x="3771746" y="1159128"/>
                </a:lnTo>
                <a:lnTo>
                  <a:pt x="3773904" y="1159128"/>
                </a:lnTo>
                <a:lnTo>
                  <a:pt x="3773904" y="1158049"/>
                </a:lnTo>
                <a:close/>
                <a:moveTo>
                  <a:pt x="3657506" y="1158049"/>
                </a:moveTo>
                <a:lnTo>
                  <a:pt x="3654269" y="1161286"/>
                </a:lnTo>
                <a:lnTo>
                  <a:pt x="3656427" y="1163444"/>
                </a:lnTo>
                <a:lnTo>
                  <a:pt x="3657506" y="1163444"/>
                </a:lnTo>
                <a:lnTo>
                  <a:pt x="3659664" y="1161286"/>
                </a:lnTo>
                <a:lnTo>
                  <a:pt x="3658585" y="1158049"/>
                </a:lnTo>
                <a:close/>
                <a:moveTo>
                  <a:pt x="3645637" y="1156970"/>
                </a:moveTo>
                <a:lnTo>
                  <a:pt x="3645637" y="1159128"/>
                </a:lnTo>
                <a:lnTo>
                  <a:pt x="3647795" y="1161286"/>
                </a:lnTo>
                <a:lnTo>
                  <a:pt x="3651032" y="1158049"/>
                </a:lnTo>
                <a:lnTo>
                  <a:pt x="3649953" y="1156970"/>
                </a:lnTo>
                <a:close/>
                <a:moveTo>
                  <a:pt x="6701748" y="1156837"/>
                </a:moveTo>
                <a:lnTo>
                  <a:pt x="6701748" y="1158995"/>
                </a:lnTo>
                <a:lnTo>
                  <a:pt x="6702827" y="1158995"/>
                </a:lnTo>
                <a:lnTo>
                  <a:pt x="6704985" y="1156837"/>
                </a:lnTo>
                <a:close/>
                <a:moveTo>
                  <a:pt x="5127658" y="1156836"/>
                </a:moveTo>
                <a:lnTo>
                  <a:pt x="5127658" y="1157915"/>
                </a:lnTo>
                <a:lnTo>
                  <a:pt x="5133053" y="1158994"/>
                </a:lnTo>
                <a:lnTo>
                  <a:pt x="5134132" y="1158994"/>
                </a:lnTo>
                <a:lnTo>
                  <a:pt x="5134132" y="1157915"/>
                </a:lnTo>
                <a:lnTo>
                  <a:pt x="5129816" y="1156836"/>
                </a:lnTo>
                <a:close/>
                <a:moveTo>
                  <a:pt x="3117883" y="1156835"/>
                </a:moveTo>
                <a:lnTo>
                  <a:pt x="3117883" y="1157914"/>
                </a:lnTo>
                <a:lnTo>
                  <a:pt x="3123278" y="1158993"/>
                </a:lnTo>
                <a:lnTo>
                  <a:pt x="3124357" y="1158993"/>
                </a:lnTo>
                <a:lnTo>
                  <a:pt x="3124357" y="1157914"/>
                </a:lnTo>
                <a:lnTo>
                  <a:pt x="3120041" y="1156835"/>
                </a:lnTo>
                <a:close/>
                <a:moveTo>
                  <a:pt x="1108110" y="1156834"/>
                </a:moveTo>
                <a:lnTo>
                  <a:pt x="1108110" y="1157913"/>
                </a:lnTo>
                <a:lnTo>
                  <a:pt x="1113504" y="1158992"/>
                </a:lnTo>
                <a:lnTo>
                  <a:pt x="1114585" y="1158992"/>
                </a:lnTo>
                <a:lnTo>
                  <a:pt x="1114585" y="1157913"/>
                </a:lnTo>
                <a:lnTo>
                  <a:pt x="1110268" y="1156834"/>
                </a:lnTo>
                <a:close/>
                <a:moveTo>
                  <a:pt x="5681847" y="1156432"/>
                </a:moveTo>
                <a:lnTo>
                  <a:pt x="5678610" y="1158455"/>
                </a:lnTo>
                <a:cubicBezTo>
                  <a:pt x="5679330" y="1160793"/>
                  <a:pt x="5680768" y="1162231"/>
                  <a:pt x="5682926" y="1162771"/>
                </a:cubicBezTo>
                <a:lnTo>
                  <a:pt x="5685084" y="1159533"/>
                </a:lnTo>
                <a:lnTo>
                  <a:pt x="5685084" y="1158455"/>
                </a:lnTo>
                <a:lnTo>
                  <a:pt x="5682926" y="1156432"/>
                </a:lnTo>
                <a:close/>
                <a:moveTo>
                  <a:pt x="3766351" y="1155891"/>
                </a:moveTo>
                <a:lnTo>
                  <a:pt x="3766351" y="1156970"/>
                </a:lnTo>
                <a:lnTo>
                  <a:pt x="3770667" y="1158049"/>
                </a:lnTo>
                <a:cubicBezTo>
                  <a:pt x="3770667" y="1156611"/>
                  <a:pt x="3769588" y="1155891"/>
                  <a:pt x="3767430" y="1155891"/>
                </a:cubicBezTo>
                <a:close/>
                <a:moveTo>
                  <a:pt x="6685428" y="1155758"/>
                </a:moveTo>
                <a:lnTo>
                  <a:pt x="6683135" y="1157916"/>
                </a:lnTo>
                <a:lnTo>
                  <a:pt x="6683135" y="1158995"/>
                </a:lnTo>
                <a:lnTo>
                  <a:pt x="6687586" y="1158995"/>
                </a:lnTo>
                <a:lnTo>
                  <a:pt x="6687586" y="1157916"/>
                </a:lnTo>
                <a:close/>
                <a:moveTo>
                  <a:pt x="5124421" y="1155756"/>
                </a:moveTo>
                <a:lnTo>
                  <a:pt x="5124421" y="1158994"/>
                </a:lnTo>
                <a:lnTo>
                  <a:pt x="5125500" y="1158994"/>
                </a:lnTo>
                <a:lnTo>
                  <a:pt x="5125500" y="1155756"/>
                </a:lnTo>
                <a:close/>
                <a:moveTo>
                  <a:pt x="3114646" y="1155756"/>
                </a:moveTo>
                <a:lnTo>
                  <a:pt x="3114646" y="1158993"/>
                </a:lnTo>
                <a:lnTo>
                  <a:pt x="3115725" y="1158993"/>
                </a:lnTo>
                <a:lnTo>
                  <a:pt x="3115725" y="1155756"/>
                </a:lnTo>
                <a:close/>
                <a:moveTo>
                  <a:pt x="1104874" y="1155755"/>
                </a:moveTo>
                <a:lnTo>
                  <a:pt x="1104874" y="1158992"/>
                </a:lnTo>
                <a:lnTo>
                  <a:pt x="1105952" y="1158992"/>
                </a:lnTo>
                <a:lnTo>
                  <a:pt x="1105952" y="1155755"/>
                </a:lnTo>
                <a:close/>
                <a:moveTo>
                  <a:pt x="6259235" y="1155488"/>
                </a:moveTo>
                <a:lnTo>
                  <a:pt x="6259235" y="1156566"/>
                </a:lnTo>
                <a:lnTo>
                  <a:pt x="6261393" y="1158725"/>
                </a:lnTo>
                <a:lnTo>
                  <a:pt x="6261393" y="1155488"/>
                </a:lnTo>
                <a:close/>
                <a:moveTo>
                  <a:pt x="3762035" y="1154812"/>
                </a:moveTo>
                <a:lnTo>
                  <a:pt x="3762035" y="1155891"/>
                </a:lnTo>
                <a:lnTo>
                  <a:pt x="3765272" y="1155891"/>
                </a:lnTo>
                <a:lnTo>
                  <a:pt x="3765272" y="1154812"/>
                </a:lnTo>
                <a:close/>
                <a:moveTo>
                  <a:pt x="4287226" y="1154189"/>
                </a:moveTo>
                <a:lnTo>
                  <a:pt x="4287226" y="1156347"/>
                </a:lnTo>
                <a:lnTo>
                  <a:pt x="4289384" y="1156347"/>
                </a:lnTo>
                <a:lnTo>
                  <a:pt x="4289384" y="1154189"/>
                </a:lnTo>
                <a:close/>
                <a:moveTo>
                  <a:pt x="2107645" y="1154188"/>
                </a:moveTo>
                <a:lnTo>
                  <a:pt x="2107645" y="1155267"/>
                </a:lnTo>
                <a:lnTo>
                  <a:pt x="2109803" y="1159718"/>
                </a:lnTo>
                <a:lnTo>
                  <a:pt x="2111962" y="1159718"/>
                </a:lnTo>
                <a:cubicBezTo>
                  <a:pt x="2110522" y="1156391"/>
                  <a:pt x="2109083" y="1154548"/>
                  <a:pt x="2107645" y="1154188"/>
                </a:cubicBezTo>
                <a:close/>
                <a:moveTo>
                  <a:pt x="2099014" y="1154188"/>
                </a:moveTo>
                <a:lnTo>
                  <a:pt x="2099014" y="1156346"/>
                </a:lnTo>
                <a:lnTo>
                  <a:pt x="2100091" y="1156346"/>
                </a:lnTo>
                <a:lnTo>
                  <a:pt x="2100091" y="1154188"/>
                </a:lnTo>
                <a:close/>
                <a:moveTo>
                  <a:pt x="5238256" y="1153599"/>
                </a:moveTo>
                <a:lnTo>
                  <a:pt x="5236098" y="1155756"/>
                </a:lnTo>
                <a:lnTo>
                  <a:pt x="5236098" y="1156836"/>
                </a:lnTo>
                <a:lnTo>
                  <a:pt x="5240414" y="1156836"/>
                </a:lnTo>
                <a:lnTo>
                  <a:pt x="5240414" y="1153599"/>
                </a:lnTo>
                <a:close/>
                <a:moveTo>
                  <a:pt x="5140606" y="1153599"/>
                </a:moveTo>
                <a:lnTo>
                  <a:pt x="5135211" y="1155756"/>
                </a:lnTo>
                <a:lnTo>
                  <a:pt x="5135211" y="1157915"/>
                </a:lnTo>
                <a:lnTo>
                  <a:pt x="5141685" y="1154678"/>
                </a:lnTo>
                <a:lnTo>
                  <a:pt x="5141685" y="1153599"/>
                </a:lnTo>
                <a:close/>
                <a:moveTo>
                  <a:pt x="5124421" y="1153599"/>
                </a:moveTo>
                <a:lnTo>
                  <a:pt x="5124421" y="1154678"/>
                </a:lnTo>
                <a:lnTo>
                  <a:pt x="5127658" y="1154678"/>
                </a:lnTo>
                <a:lnTo>
                  <a:pt x="5127658" y="1153599"/>
                </a:lnTo>
                <a:close/>
                <a:moveTo>
                  <a:pt x="3228481" y="1153598"/>
                </a:moveTo>
                <a:lnTo>
                  <a:pt x="3226323" y="1155756"/>
                </a:lnTo>
                <a:lnTo>
                  <a:pt x="3226323" y="1156835"/>
                </a:lnTo>
                <a:lnTo>
                  <a:pt x="3230639" y="1156835"/>
                </a:lnTo>
                <a:lnTo>
                  <a:pt x="3230639" y="1153598"/>
                </a:lnTo>
                <a:close/>
                <a:moveTo>
                  <a:pt x="3130831" y="1153598"/>
                </a:moveTo>
                <a:lnTo>
                  <a:pt x="3125436" y="1155756"/>
                </a:lnTo>
                <a:lnTo>
                  <a:pt x="3125436" y="1157914"/>
                </a:lnTo>
                <a:lnTo>
                  <a:pt x="3131910" y="1154677"/>
                </a:lnTo>
                <a:lnTo>
                  <a:pt x="3131910" y="1153598"/>
                </a:lnTo>
                <a:close/>
                <a:moveTo>
                  <a:pt x="3114646" y="1153598"/>
                </a:moveTo>
                <a:lnTo>
                  <a:pt x="3114646" y="1154677"/>
                </a:lnTo>
                <a:lnTo>
                  <a:pt x="3117883" y="1154677"/>
                </a:lnTo>
                <a:lnTo>
                  <a:pt x="3117883" y="1153598"/>
                </a:lnTo>
                <a:close/>
                <a:moveTo>
                  <a:pt x="1218709" y="1153597"/>
                </a:moveTo>
                <a:lnTo>
                  <a:pt x="1216550" y="1155755"/>
                </a:lnTo>
                <a:lnTo>
                  <a:pt x="1216550" y="1156834"/>
                </a:lnTo>
                <a:lnTo>
                  <a:pt x="1220867" y="1156834"/>
                </a:lnTo>
                <a:lnTo>
                  <a:pt x="1220867" y="1153597"/>
                </a:lnTo>
                <a:close/>
                <a:moveTo>
                  <a:pt x="1121059" y="1153597"/>
                </a:moveTo>
                <a:lnTo>
                  <a:pt x="1115664" y="1155755"/>
                </a:lnTo>
                <a:lnTo>
                  <a:pt x="1115664" y="1157913"/>
                </a:lnTo>
                <a:lnTo>
                  <a:pt x="1122137" y="1154676"/>
                </a:lnTo>
                <a:lnTo>
                  <a:pt x="1122137" y="1153597"/>
                </a:lnTo>
                <a:close/>
                <a:moveTo>
                  <a:pt x="1104874" y="1153597"/>
                </a:moveTo>
                <a:lnTo>
                  <a:pt x="1104874" y="1154676"/>
                </a:lnTo>
                <a:lnTo>
                  <a:pt x="1108110" y="1154676"/>
                </a:lnTo>
                <a:lnTo>
                  <a:pt x="1108110" y="1153597"/>
                </a:lnTo>
                <a:close/>
                <a:moveTo>
                  <a:pt x="1713012" y="1152788"/>
                </a:moveTo>
                <a:lnTo>
                  <a:pt x="1713012" y="1156025"/>
                </a:lnTo>
                <a:lnTo>
                  <a:pt x="1715170" y="1158183"/>
                </a:lnTo>
                <a:lnTo>
                  <a:pt x="1716249" y="1157104"/>
                </a:lnTo>
                <a:lnTo>
                  <a:pt x="1716249" y="1152788"/>
                </a:lnTo>
                <a:close/>
                <a:moveTo>
                  <a:pt x="3562689" y="1151575"/>
                </a:moveTo>
                <a:lnTo>
                  <a:pt x="3563768" y="1159128"/>
                </a:lnTo>
                <a:cubicBezTo>
                  <a:pt x="3565206" y="1159128"/>
                  <a:pt x="3565926" y="1158049"/>
                  <a:pt x="3565926" y="1155891"/>
                </a:cubicBezTo>
                <a:lnTo>
                  <a:pt x="3564847" y="1152654"/>
                </a:lnTo>
                <a:lnTo>
                  <a:pt x="3565926" y="1151575"/>
                </a:lnTo>
                <a:close/>
                <a:moveTo>
                  <a:pt x="5077214" y="1151441"/>
                </a:moveTo>
                <a:cubicBezTo>
                  <a:pt x="5075956" y="1151441"/>
                  <a:pt x="5073438" y="1155756"/>
                  <a:pt x="5069661" y="1164389"/>
                </a:cubicBezTo>
                <a:lnTo>
                  <a:pt x="5069661" y="1165468"/>
                </a:lnTo>
                <a:lnTo>
                  <a:pt x="5070740" y="1165468"/>
                </a:lnTo>
                <a:cubicBezTo>
                  <a:pt x="5072359" y="1159893"/>
                  <a:pt x="5074877" y="1155217"/>
                  <a:pt x="5078293" y="1151441"/>
                </a:cubicBezTo>
                <a:close/>
                <a:moveTo>
                  <a:pt x="3067440" y="1151440"/>
                </a:moveTo>
                <a:cubicBezTo>
                  <a:pt x="3066180" y="1151440"/>
                  <a:pt x="3063663" y="1155756"/>
                  <a:pt x="3059887" y="1164388"/>
                </a:cubicBezTo>
                <a:lnTo>
                  <a:pt x="3059887" y="1165467"/>
                </a:lnTo>
                <a:lnTo>
                  <a:pt x="3060966" y="1165467"/>
                </a:lnTo>
                <a:cubicBezTo>
                  <a:pt x="3062584" y="1159892"/>
                  <a:pt x="3065101" y="1155216"/>
                  <a:pt x="3068519" y="1151440"/>
                </a:cubicBezTo>
                <a:close/>
                <a:moveTo>
                  <a:pt x="1057666" y="1151439"/>
                </a:moveTo>
                <a:cubicBezTo>
                  <a:pt x="1056407" y="1151439"/>
                  <a:pt x="1053891" y="1155755"/>
                  <a:pt x="1050112" y="1164387"/>
                </a:cubicBezTo>
                <a:lnTo>
                  <a:pt x="1050112" y="1165466"/>
                </a:lnTo>
                <a:lnTo>
                  <a:pt x="1051192" y="1165466"/>
                </a:lnTo>
                <a:cubicBezTo>
                  <a:pt x="1052810" y="1159891"/>
                  <a:pt x="1055329" y="1155216"/>
                  <a:pt x="1058745" y="1151439"/>
                </a:cubicBezTo>
                <a:close/>
                <a:moveTo>
                  <a:pt x="6771613" y="1150363"/>
                </a:moveTo>
                <a:lnTo>
                  <a:pt x="6769455" y="1152521"/>
                </a:lnTo>
                <a:cubicBezTo>
                  <a:pt x="6769455" y="1156298"/>
                  <a:pt x="6770894" y="1158815"/>
                  <a:pt x="6773771" y="1160074"/>
                </a:cubicBezTo>
                <a:lnTo>
                  <a:pt x="6776064" y="1157916"/>
                </a:lnTo>
                <a:lnTo>
                  <a:pt x="6776064" y="1153600"/>
                </a:lnTo>
                <a:lnTo>
                  <a:pt x="6772692" y="1150363"/>
                </a:lnTo>
                <a:close/>
                <a:moveTo>
                  <a:pt x="3715637" y="1148338"/>
                </a:moveTo>
                <a:lnTo>
                  <a:pt x="3715637" y="1149417"/>
                </a:lnTo>
                <a:lnTo>
                  <a:pt x="3717795" y="1149417"/>
                </a:lnTo>
                <a:lnTo>
                  <a:pt x="3717795" y="1148338"/>
                </a:lnTo>
                <a:close/>
                <a:moveTo>
                  <a:pt x="6262472" y="1148070"/>
                </a:moveTo>
                <a:lnTo>
                  <a:pt x="6262472" y="1150228"/>
                </a:lnTo>
                <a:lnTo>
                  <a:pt x="6264630" y="1150228"/>
                </a:lnTo>
                <a:lnTo>
                  <a:pt x="6264630" y="1148070"/>
                </a:lnTo>
                <a:close/>
                <a:moveTo>
                  <a:pt x="3554057" y="1147259"/>
                </a:moveTo>
                <a:lnTo>
                  <a:pt x="3549741" y="1150496"/>
                </a:lnTo>
                <a:lnTo>
                  <a:pt x="3549741" y="1152654"/>
                </a:lnTo>
                <a:lnTo>
                  <a:pt x="3551899" y="1152654"/>
                </a:lnTo>
                <a:lnTo>
                  <a:pt x="3551899" y="1153733"/>
                </a:lnTo>
                <a:cubicBezTo>
                  <a:pt x="3554776" y="1152654"/>
                  <a:pt x="3556215" y="1151575"/>
                  <a:pt x="3556215" y="1150496"/>
                </a:cubicBezTo>
                <a:lnTo>
                  <a:pt x="3556215" y="1149417"/>
                </a:lnTo>
                <a:close/>
                <a:moveTo>
                  <a:pt x="3653190" y="1146180"/>
                </a:moveTo>
                <a:lnTo>
                  <a:pt x="3653190" y="1148338"/>
                </a:lnTo>
                <a:lnTo>
                  <a:pt x="3654269" y="1148338"/>
                </a:lnTo>
                <a:lnTo>
                  <a:pt x="3654269" y="1146180"/>
                </a:lnTo>
                <a:close/>
                <a:moveTo>
                  <a:pt x="5125500" y="1146046"/>
                </a:moveTo>
                <a:lnTo>
                  <a:pt x="5125500" y="1148204"/>
                </a:lnTo>
                <a:lnTo>
                  <a:pt x="5126579" y="1148204"/>
                </a:lnTo>
                <a:lnTo>
                  <a:pt x="5126579" y="1146046"/>
                </a:lnTo>
                <a:close/>
                <a:moveTo>
                  <a:pt x="5112687" y="1146046"/>
                </a:moveTo>
                <a:lnTo>
                  <a:pt x="5119026" y="1153599"/>
                </a:lnTo>
                <a:lnTo>
                  <a:pt x="5120105" y="1153599"/>
                </a:lnTo>
                <a:cubicBezTo>
                  <a:pt x="5120105" y="1152160"/>
                  <a:pt x="5121184" y="1151441"/>
                  <a:pt x="5123342" y="1151441"/>
                </a:cubicBezTo>
                <a:lnTo>
                  <a:pt x="5123342" y="1150362"/>
                </a:lnTo>
                <a:cubicBezTo>
                  <a:pt x="5119026" y="1150362"/>
                  <a:pt x="5115789" y="1148923"/>
                  <a:pt x="5113631" y="1146046"/>
                </a:cubicBezTo>
                <a:close/>
                <a:moveTo>
                  <a:pt x="5064266" y="1146046"/>
                </a:moveTo>
                <a:lnTo>
                  <a:pt x="5062108" y="1148204"/>
                </a:lnTo>
                <a:lnTo>
                  <a:pt x="5062108" y="1151441"/>
                </a:lnTo>
                <a:lnTo>
                  <a:pt x="5065345" y="1151441"/>
                </a:lnTo>
                <a:cubicBezTo>
                  <a:pt x="5066964" y="1151441"/>
                  <a:pt x="5068043" y="1149642"/>
                  <a:pt x="5068582" y="1146046"/>
                </a:cubicBezTo>
                <a:close/>
                <a:moveTo>
                  <a:pt x="3115725" y="1146045"/>
                </a:moveTo>
                <a:lnTo>
                  <a:pt x="3115725" y="1148203"/>
                </a:lnTo>
                <a:lnTo>
                  <a:pt x="3116804" y="1148203"/>
                </a:lnTo>
                <a:lnTo>
                  <a:pt x="3116804" y="1146045"/>
                </a:lnTo>
                <a:close/>
                <a:moveTo>
                  <a:pt x="3102912" y="1146045"/>
                </a:moveTo>
                <a:lnTo>
                  <a:pt x="3109251" y="1153598"/>
                </a:lnTo>
                <a:lnTo>
                  <a:pt x="3110330" y="1153598"/>
                </a:lnTo>
                <a:cubicBezTo>
                  <a:pt x="3110330" y="1152159"/>
                  <a:pt x="3111409" y="1151440"/>
                  <a:pt x="3113567" y="1151440"/>
                </a:cubicBezTo>
                <a:lnTo>
                  <a:pt x="3113567" y="1150361"/>
                </a:lnTo>
                <a:cubicBezTo>
                  <a:pt x="3109251" y="1150361"/>
                  <a:pt x="3106014" y="1148922"/>
                  <a:pt x="3103856" y="1146045"/>
                </a:cubicBezTo>
                <a:close/>
                <a:moveTo>
                  <a:pt x="3054492" y="1146045"/>
                </a:moveTo>
                <a:lnTo>
                  <a:pt x="3052334" y="1148203"/>
                </a:lnTo>
                <a:lnTo>
                  <a:pt x="3052334" y="1151440"/>
                </a:lnTo>
                <a:lnTo>
                  <a:pt x="3055571" y="1151440"/>
                </a:lnTo>
                <a:cubicBezTo>
                  <a:pt x="3057189" y="1151440"/>
                  <a:pt x="3058268" y="1149642"/>
                  <a:pt x="3058808" y="1146045"/>
                </a:cubicBezTo>
                <a:close/>
                <a:moveTo>
                  <a:pt x="1105952" y="1146044"/>
                </a:moveTo>
                <a:lnTo>
                  <a:pt x="1105952" y="1148202"/>
                </a:lnTo>
                <a:lnTo>
                  <a:pt x="1107032" y="1148202"/>
                </a:lnTo>
                <a:lnTo>
                  <a:pt x="1107032" y="1146044"/>
                </a:lnTo>
                <a:close/>
                <a:moveTo>
                  <a:pt x="1093139" y="1146044"/>
                </a:moveTo>
                <a:lnTo>
                  <a:pt x="1099479" y="1153597"/>
                </a:lnTo>
                <a:lnTo>
                  <a:pt x="1100558" y="1153597"/>
                </a:lnTo>
                <a:cubicBezTo>
                  <a:pt x="1100558" y="1152159"/>
                  <a:pt x="1101636" y="1151439"/>
                  <a:pt x="1103795" y="1151439"/>
                </a:cubicBezTo>
                <a:lnTo>
                  <a:pt x="1103795" y="1150360"/>
                </a:lnTo>
                <a:cubicBezTo>
                  <a:pt x="1099479" y="1150360"/>
                  <a:pt x="1096242" y="1148921"/>
                  <a:pt x="1094085" y="1146044"/>
                </a:cubicBezTo>
                <a:close/>
                <a:moveTo>
                  <a:pt x="1044717" y="1146044"/>
                </a:moveTo>
                <a:lnTo>
                  <a:pt x="1042560" y="1148202"/>
                </a:lnTo>
                <a:lnTo>
                  <a:pt x="1042560" y="1151439"/>
                </a:lnTo>
                <a:lnTo>
                  <a:pt x="1045797" y="1151439"/>
                </a:lnTo>
                <a:cubicBezTo>
                  <a:pt x="1047416" y="1151439"/>
                  <a:pt x="1048495" y="1149641"/>
                  <a:pt x="1049036" y="1146044"/>
                </a:cubicBezTo>
                <a:close/>
                <a:moveTo>
                  <a:pt x="3769588" y="1145101"/>
                </a:moveTo>
                <a:lnTo>
                  <a:pt x="3769588" y="1146180"/>
                </a:lnTo>
                <a:lnTo>
                  <a:pt x="3774983" y="1146180"/>
                </a:lnTo>
                <a:lnTo>
                  <a:pt x="3774983" y="1145101"/>
                </a:lnTo>
                <a:close/>
                <a:moveTo>
                  <a:pt x="7093952" y="1144703"/>
                </a:moveTo>
                <a:lnTo>
                  <a:pt x="7093952" y="1150098"/>
                </a:lnTo>
                <a:lnTo>
                  <a:pt x="7086399" y="1150098"/>
                </a:lnTo>
                <a:lnTo>
                  <a:pt x="7086399" y="1147940"/>
                </a:lnTo>
                <a:lnTo>
                  <a:pt x="7084241" y="1147940"/>
                </a:lnTo>
                <a:lnTo>
                  <a:pt x="7084241" y="1150098"/>
                </a:lnTo>
                <a:lnTo>
                  <a:pt x="7078846" y="1149019"/>
                </a:lnTo>
                <a:lnTo>
                  <a:pt x="7078846" y="1150098"/>
                </a:lnTo>
                <a:cubicBezTo>
                  <a:pt x="7078846" y="1152616"/>
                  <a:pt x="7077767" y="1154774"/>
                  <a:pt x="7075609" y="1156572"/>
                </a:cubicBezTo>
                <a:lnTo>
                  <a:pt x="7076688" y="1157651"/>
                </a:lnTo>
                <a:lnTo>
                  <a:pt x="7078846" y="1157651"/>
                </a:lnTo>
                <a:lnTo>
                  <a:pt x="7078846" y="1154414"/>
                </a:lnTo>
                <a:lnTo>
                  <a:pt x="7081004" y="1154414"/>
                </a:lnTo>
                <a:lnTo>
                  <a:pt x="7081004" y="1180849"/>
                </a:lnTo>
                <a:lnTo>
                  <a:pt x="7078846" y="1180849"/>
                </a:lnTo>
                <a:lnTo>
                  <a:pt x="7078846" y="1190560"/>
                </a:lnTo>
                <a:lnTo>
                  <a:pt x="7081004" y="1190560"/>
                </a:lnTo>
                <a:lnTo>
                  <a:pt x="7081004" y="1202430"/>
                </a:lnTo>
                <a:lnTo>
                  <a:pt x="7078846" y="1202430"/>
                </a:lnTo>
                <a:lnTo>
                  <a:pt x="7078846" y="1213220"/>
                </a:lnTo>
                <a:lnTo>
                  <a:pt x="7081004" y="1213220"/>
                </a:lnTo>
                <a:lnTo>
                  <a:pt x="7081004" y="1212140"/>
                </a:lnTo>
                <a:lnTo>
                  <a:pt x="7079925" y="1208904"/>
                </a:lnTo>
                <a:lnTo>
                  <a:pt x="7105821" y="1208904"/>
                </a:lnTo>
                <a:cubicBezTo>
                  <a:pt x="7108159" y="1208904"/>
                  <a:pt x="7110676" y="1207825"/>
                  <a:pt x="7113374" y="1205667"/>
                </a:cubicBezTo>
                <a:lnTo>
                  <a:pt x="7119848" y="1205667"/>
                </a:lnTo>
                <a:cubicBezTo>
                  <a:pt x="7119848" y="1207825"/>
                  <a:pt x="7122725" y="1208904"/>
                  <a:pt x="7128480" y="1208904"/>
                </a:cubicBezTo>
                <a:lnTo>
                  <a:pt x="7131717" y="1211061"/>
                </a:lnTo>
                <a:cubicBezTo>
                  <a:pt x="7131717" y="1209083"/>
                  <a:pt x="7135314" y="1207645"/>
                  <a:pt x="7142507" y="1206745"/>
                </a:cubicBezTo>
                <a:lnTo>
                  <a:pt x="7151139" y="1208904"/>
                </a:lnTo>
                <a:lnTo>
                  <a:pt x="7158692" y="1205667"/>
                </a:lnTo>
                <a:lnTo>
                  <a:pt x="7158692" y="1207825"/>
                </a:lnTo>
                <a:lnTo>
                  <a:pt x="7157613" y="1208904"/>
                </a:lnTo>
                <a:lnTo>
                  <a:pt x="7157613" y="1209982"/>
                </a:lnTo>
                <a:lnTo>
                  <a:pt x="7163008" y="1208904"/>
                </a:lnTo>
                <a:lnTo>
                  <a:pt x="7168403" y="1209982"/>
                </a:lnTo>
                <a:lnTo>
                  <a:pt x="7175956" y="1207825"/>
                </a:lnTo>
                <a:lnTo>
                  <a:pt x="7193220" y="1208904"/>
                </a:lnTo>
                <a:lnTo>
                  <a:pt x="7208326" y="1208904"/>
                </a:lnTo>
                <a:lnTo>
                  <a:pt x="7214800" y="1209982"/>
                </a:lnTo>
                <a:lnTo>
                  <a:pt x="7228827" y="1207825"/>
                </a:lnTo>
                <a:lnTo>
                  <a:pt x="7233143" y="1209982"/>
                </a:lnTo>
                <a:lnTo>
                  <a:pt x="7234222" y="1208904"/>
                </a:lnTo>
                <a:lnTo>
                  <a:pt x="7236380" y="1208904"/>
                </a:lnTo>
                <a:lnTo>
                  <a:pt x="7239617" y="1209982"/>
                </a:lnTo>
                <a:lnTo>
                  <a:pt x="7245012" y="1208904"/>
                </a:lnTo>
                <a:lnTo>
                  <a:pt x="7268750" y="1208904"/>
                </a:lnTo>
                <a:lnTo>
                  <a:pt x="7279540" y="1209982"/>
                </a:lnTo>
                <a:lnTo>
                  <a:pt x="7281698" y="1207825"/>
                </a:lnTo>
                <a:lnTo>
                  <a:pt x="7287093" y="1207825"/>
                </a:lnTo>
                <a:cubicBezTo>
                  <a:pt x="7287093" y="1203509"/>
                  <a:pt x="7287813" y="1201351"/>
                  <a:pt x="7289251" y="1201351"/>
                </a:cubicBezTo>
                <a:cubicBezTo>
                  <a:pt x="7288532" y="1196136"/>
                  <a:pt x="7287093" y="1192898"/>
                  <a:pt x="7284935" y="1191639"/>
                </a:cubicBezTo>
                <a:lnTo>
                  <a:pt x="7284935" y="1190560"/>
                </a:lnTo>
                <a:lnTo>
                  <a:pt x="7274145" y="1190560"/>
                </a:lnTo>
                <a:lnTo>
                  <a:pt x="7274145" y="1192719"/>
                </a:lnTo>
                <a:lnTo>
                  <a:pt x="7267671" y="1192719"/>
                </a:lnTo>
                <a:cubicBezTo>
                  <a:pt x="7267671" y="1191280"/>
                  <a:pt x="7265873" y="1190560"/>
                  <a:pt x="7262276" y="1190560"/>
                </a:cubicBezTo>
                <a:lnTo>
                  <a:pt x="7262276" y="1186245"/>
                </a:lnTo>
                <a:lnTo>
                  <a:pt x="7260118" y="1186245"/>
                </a:lnTo>
                <a:cubicBezTo>
                  <a:pt x="7258680" y="1186245"/>
                  <a:pt x="7257960" y="1187683"/>
                  <a:pt x="7257960" y="1190560"/>
                </a:cubicBezTo>
                <a:lnTo>
                  <a:pt x="7250407" y="1190560"/>
                </a:lnTo>
                <a:lnTo>
                  <a:pt x="7250407" y="1192719"/>
                </a:lnTo>
                <a:lnTo>
                  <a:pt x="7239617" y="1192719"/>
                </a:lnTo>
                <a:lnTo>
                  <a:pt x="7239617" y="1190560"/>
                </a:lnTo>
                <a:lnTo>
                  <a:pt x="7233143" y="1190560"/>
                </a:lnTo>
                <a:lnTo>
                  <a:pt x="7213721" y="1189481"/>
                </a:lnTo>
                <a:lnTo>
                  <a:pt x="7195378" y="1190560"/>
                </a:lnTo>
                <a:lnTo>
                  <a:pt x="7194299" y="1190560"/>
                </a:lnTo>
                <a:lnTo>
                  <a:pt x="7189983" y="1187323"/>
                </a:lnTo>
                <a:cubicBezTo>
                  <a:pt x="7189983" y="1188942"/>
                  <a:pt x="7184228" y="1190022"/>
                  <a:pt x="7172719" y="1190560"/>
                </a:cubicBezTo>
                <a:lnTo>
                  <a:pt x="7133875" y="1189481"/>
                </a:lnTo>
                <a:cubicBezTo>
                  <a:pt x="7127401" y="1189481"/>
                  <a:pt x="7124164" y="1190560"/>
                  <a:pt x="7124164" y="1192719"/>
                </a:cubicBezTo>
                <a:lnTo>
                  <a:pt x="7116611" y="1192719"/>
                </a:lnTo>
                <a:lnTo>
                  <a:pt x="7116611" y="1190560"/>
                </a:lnTo>
                <a:lnTo>
                  <a:pt x="7110137" y="1190560"/>
                </a:lnTo>
                <a:lnTo>
                  <a:pt x="7110137" y="1192719"/>
                </a:lnTo>
                <a:lnTo>
                  <a:pt x="7104742" y="1192719"/>
                </a:lnTo>
                <a:lnTo>
                  <a:pt x="7104742" y="1190560"/>
                </a:lnTo>
                <a:lnTo>
                  <a:pt x="7098268" y="1190560"/>
                </a:lnTo>
                <a:lnTo>
                  <a:pt x="7096110" y="1188403"/>
                </a:lnTo>
                <a:lnTo>
                  <a:pt x="7096110" y="1187323"/>
                </a:lnTo>
                <a:lnTo>
                  <a:pt x="7097189" y="1186245"/>
                </a:lnTo>
                <a:lnTo>
                  <a:pt x="7096110" y="1185165"/>
                </a:lnTo>
                <a:lnTo>
                  <a:pt x="7096110" y="1179771"/>
                </a:lnTo>
                <a:lnTo>
                  <a:pt x="7097189" y="1175455"/>
                </a:lnTo>
                <a:lnTo>
                  <a:pt x="7095031" y="1166823"/>
                </a:lnTo>
                <a:lnTo>
                  <a:pt x="7095031" y="1155493"/>
                </a:lnTo>
                <a:lnTo>
                  <a:pt x="7096110" y="1147940"/>
                </a:lnTo>
                <a:lnTo>
                  <a:pt x="7095031" y="1146861"/>
                </a:lnTo>
                <a:lnTo>
                  <a:pt x="7097189" y="1144703"/>
                </a:lnTo>
                <a:close/>
                <a:moveTo>
                  <a:pt x="4107572" y="1144613"/>
                </a:moveTo>
                <a:lnTo>
                  <a:pt x="4107572" y="1145692"/>
                </a:lnTo>
                <a:lnTo>
                  <a:pt x="4109730" y="1145692"/>
                </a:lnTo>
                <a:lnTo>
                  <a:pt x="4109730" y="1144613"/>
                </a:lnTo>
                <a:close/>
                <a:moveTo>
                  <a:pt x="3776062" y="1144022"/>
                </a:moveTo>
                <a:lnTo>
                  <a:pt x="3776062" y="1145101"/>
                </a:lnTo>
                <a:lnTo>
                  <a:pt x="3786852" y="1145101"/>
                </a:lnTo>
                <a:lnTo>
                  <a:pt x="3786852" y="1144022"/>
                </a:lnTo>
                <a:close/>
                <a:moveTo>
                  <a:pt x="3787931" y="1142943"/>
                </a:moveTo>
                <a:lnTo>
                  <a:pt x="3787931" y="1144022"/>
                </a:lnTo>
                <a:lnTo>
                  <a:pt x="3791168" y="1144022"/>
                </a:lnTo>
                <a:lnTo>
                  <a:pt x="3791168" y="1142943"/>
                </a:lnTo>
                <a:close/>
                <a:moveTo>
                  <a:pt x="5122263" y="1142809"/>
                </a:moveTo>
                <a:lnTo>
                  <a:pt x="5124421" y="1144967"/>
                </a:lnTo>
                <a:lnTo>
                  <a:pt x="5124421" y="1142809"/>
                </a:lnTo>
                <a:close/>
                <a:moveTo>
                  <a:pt x="3112488" y="1142808"/>
                </a:moveTo>
                <a:lnTo>
                  <a:pt x="3114646" y="1144966"/>
                </a:lnTo>
                <a:lnTo>
                  <a:pt x="3114646" y="1142808"/>
                </a:lnTo>
                <a:close/>
                <a:moveTo>
                  <a:pt x="1102715" y="1142807"/>
                </a:moveTo>
                <a:lnTo>
                  <a:pt x="1104874" y="1144965"/>
                </a:lnTo>
                <a:lnTo>
                  <a:pt x="1104874" y="1142807"/>
                </a:lnTo>
                <a:close/>
                <a:moveTo>
                  <a:pt x="2627223" y="1141929"/>
                </a:moveTo>
                <a:lnTo>
                  <a:pt x="2627223" y="1145166"/>
                </a:lnTo>
                <a:lnTo>
                  <a:pt x="2628302" y="1145166"/>
                </a:lnTo>
                <a:lnTo>
                  <a:pt x="2628302" y="1141929"/>
                </a:lnTo>
                <a:close/>
                <a:moveTo>
                  <a:pt x="3581032" y="1141864"/>
                </a:moveTo>
                <a:lnTo>
                  <a:pt x="3581032" y="1144022"/>
                </a:lnTo>
                <a:lnTo>
                  <a:pt x="3582111" y="1144022"/>
                </a:lnTo>
                <a:lnTo>
                  <a:pt x="3582111" y="1141864"/>
                </a:lnTo>
                <a:close/>
                <a:moveTo>
                  <a:pt x="7603548" y="1141597"/>
                </a:moveTo>
                <a:lnTo>
                  <a:pt x="7603548" y="1142676"/>
                </a:lnTo>
                <a:lnTo>
                  <a:pt x="7607864" y="1142676"/>
                </a:lnTo>
                <a:lnTo>
                  <a:pt x="7607864" y="1141597"/>
                </a:lnTo>
                <a:close/>
                <a:moveTo>
                  <a:pt x="8257546" y="1141058"/>
                </a:moveTo>
                <a:cubicBezTo>
                  <a:pt x="8254668" y="1141777"/>
                  <a:pt x="8253230" y="1143980"/>
                  <a:pt x="8253230" y="1147667"/>
                </a:cubicBezTo>
                <a:lnTo>
                  <a:pt x="8257546" y="1151983"/>
                </a:lnTo>
                <a:lnTo>
                  <a:pt x="8261862" y="1151983"/>
                </a:lnTo>
                <a:lnTo>
                  <a:pt x="8261862" y="1149824"/>
                </a:lnTo>
                <a:close/>
                <a:moveTo>
                  <a:pt x="3624057" y="1139706"/>
                </a:moveTo>
                <a:lnTo>
                  <a:pt x="3616504" y="1142943"/>
                </a:lnTo>
                <a:lnTo>
                  <a:pt x="3616504" y="1146180"/>
                </a:lnTo>
                <a:cubicBezTo>
                  <a:pt x="3618302" y="1146180"/>
                  <a:pt x="3621179" y="1148698"/>
                  <a:pt x="3625136" y="1153733"/>
                </a:cubicBezTo>
                <a:cubicBezTo>
                  <a:pt x="3627114" y="1153733"/>
                  <a:pt x="3628553" y="1150136"/>
                  <a:pt x="3629452" y="1142943"/>
                </a:cubicBezTo>
                <a:lnTo>
                  <a:pt x="3629452" y="1141864"/>
                </a:lnTo>
                <a:lnTo>
                  <a:pt x="3627294" y="1139706"/>
                </a:lnTo>
                <a:close/>
                <a:moveTo>
                  <a:pt x="6687586" y="1139573"/>
                </a:moveTo>
                <a:cubicBezTo>
                  <a:pt x="6687586" y="1141371"/>
                  <a:pt x="6685023" y="1143889"/>
                  <a:pt x="6679898" y="1147126"/>
                </a:cubicBezTo>
                <a:lnTo>
                  <a:pt x="6685428" y="1151442"/>
                </a:lnTo>
                <a:cubicBezTo>
                  <a:pt x="6689744" y="1151442"/>
                  <a:pt x="6691902" y="1148924"/>
                  <a:pt x="6691902" y="1143889"/>
                </a:cubicBezTo>
                <a:lnTo>
                  <a:pt x="6691902" y="1141731"/>
                </a:lnTo>
                <a:lnTo>
                  <a:pt x="6689744" y="1139573"/>
                </a:lnTo>
                <a:close/>
                <a:moveTo>
                  <a:pt x="4110809" y="1139218"/>
                </a:moveTo>
                <a:lnTo>
                  <a:pt x="4106493" y="1140297"/>
                </a:lnTo>
                <a:lnTo>
                  <a:pt x="4106493" y="1141376"/>
                </a:lnTo>
                <a:lnTo>
                  <a:pt x="4107572" y="1141376"/>
                </a:lnTo>
                <a:lnTo>
                  <a:pt x="4113911" y="1140297"/>
                </a:lnTo>
                <a:lnTo>
                  <a:pt x="4113911" y="1139218"/>
                </a:lnTo>
                <a:close/>
                <a:moveTo>
                  <a:pt x="4093545" y="1139218"/>
                </a:moveTo>
                <a:lnTo>
                  <a:pt x="4093545" y="1140297"/>
                </a:lnTo>
                <a:lnTo>
                  <a:pt x="4095703" y="1140297"/>
                </a:lnTo>
                <a:lnTo>
                  <a:pt x="4095703" y="1139218"/>
                </a:lnTo>
                <a:close/>
                <a:moveTo>
                  <a:pt x="2094697" y="1138948"/>
                </a:moveTo>
                <a:lnTo>
                  <a:pt x="2094697" y="1142185"/>
                </a:lnTo>
                <a:cubicBezTo>
                  <a:pt x="2099014" y="1144612"/>
                  <a:pt x="2101171" y="1147534"/>
                  <a:pt x="2101171" y="1150951"/>
                </a:cubicBezTo>
                <a:lnTo>
                  <a:pt x="2105486" y="1149872"/>
                </a:lnTo>
                <a:lnTo>
                  <a:pt x="2105486" y="1148793"/>
                </a:lnTo>
                <a:cubicBezTo>
                  <a:pt x="2104588" y="1146635"/>
                  <a:pt x="2101351" y="1144432"/>
                  <a:pt x="2095775" y="1142185"/>
                </a:cubicBezTo>
                <a:lnTo>
                  <a:pt x="2095775" y="1138948"/>
                </a:lnTo>
                <a:close/>
                <a:moveTo>
                  <a:pt x="1725825" y="1137817"/>
                </a:moveTo>
                <a:lnTo>
                  <a:pt x="1724747" y="1138896"/>
                </a:lnTo>
                <a:lnTo>
                  <a:pt x="1724747" y="1139975"/>
                </a:lnTo>
                <a:lnTo>
                  <a:pt x="1726905" y="1142133"/>
                </a:lnTo>
                <a:lnTo>
                  <a:pt x="1727985" y="1141054"/>
                </a:lnTo>
                <a:lnTo>
                  <a:pt x="1727985" y="1139975"/>
                </a:lnTo>
                <a:close/>
                <a:moveTo>
                  <a:pt x="2672541" y="1137748"/>
                </a:moveTo>
                <a:lnTo>
                  <a:pt x="2672541" y="1138827"/>
                </a:lnTo>
                <a:lnTo>
                  <a:pt x="2674699" y="1138827"/>
                </a:lnTo>
                <a:lnTo>
                  <a:pt x="2674699" y="1137748"/>
                </a:lnTo>
                <a:close/>
                <a:moveTo>
                  <a:pt x="3685560" y="1137548"/>
                </a:moveTo>
                <a:lnTo>
                  <a:pt x="3685560" y="1139706"/>
                </a:lnTo>
                <a:lnTo>
                  <a:pt x="3688797" y="1139706"/>
                </a:lnTo>
                <a:lnTo>
                  <a:pt x="3686639" y="1137548"/>
                </a:lnTo>
                <a:close/>
                <a:moveTo>
                  <a:pt x="3575637" y="1137548"/>
                </a:moveTo>
                <a:lnTo>
                  <a:pt x="3578874" y="1140785"/>
                </a:lnTo>
                <a:lnTo>
                  <a:pt x="3579953" y="1140785"/>
                </a:lnTo>
                <a:lnTo>
                  <a:pt x="3576716" y="1137548"/>
                </a:lnTo>
                <a:close/>
                <a:moveTo>
                  <a:pt x="7612180" y="1137281"/>
                </a:moveTo>
                <a:lnTo>
                  <a:pt x="7610022" y="1139439"/>
                </a:lnTo>
                <a:lnTo>
                  <a:pt x="7613394" y="1139439"/>
                </a:lnTo>
                <a:lnTo>
                  <a:pt x="7613394" y="1137281"/>
                </a:lnTo>
                <a:close/>
                <a:moveTo>
                  <a:pt x="8760482" y="1135123"/>
                </a:moveTo>
                <a:lnTo>
                  <a:pt x="8760482" y="1136203"/>
                </a:lnTo>
                <a:lnTo>
                  <a:pt x="8762640" y="1136203"/>
                </a:lnTo>
                <a:lnTo>
                  <a:pt x="8762640" y="1135123"/>
                </a:lnTo>
                <a:close/>
                <a:moveTo>
                  <a:pt x="8707611" y="1135123"/>
                </a:moveTo>
                <a:lnTo>
                  <a:pt x="8707611" y="1138360"/>
                </a:lnTo>
                <a:lnTo>
                  <a:pt x="8709769" y="1136203"/>
                </a:lnTo>
                <a:lnTo>
                  <a:pt x="8709769" y="1135123"/>
                </a:lnTo>
                <a:close/>
                <a:moveTo>
                  <a:pt x="8670925" y="1135123"/>
                </a:moveTo>
                <a:lnTo>
                  <a:pt x="8670925" y="1136203"/>
                </a:lnTo>
                <a:lnTo>
                  <a:pt x="8674162" y="1139440"/>
                </a:lnTo>
                <a:lnTo>
                  <a:pt x="8674162" y="1135123"/>
                </a:lnTo>
                <a:close/>
                <a:moveTo>
                  <a:pt x="8661214" y="1135123"/>
                </a:moveTo>
                <a:lnTo>
                  <a:pt x="8661214" y="1136203"/>
                </a:lnTo>
                <a:lnTo>
                  <a:pt x="8663372" y="1136203"/>
                </a:lnTo>
                <a:lnTo>
                  <a:pt x="8663372" y="1135123"/>
                </a:lnTo>
                <a:close/>
                <a:moveTo>
                  <a:pt x="8652582" y="1135123"/>
                </a:moveTo>
                <a:lnTo>
                  <a:pt x="8652582" y="1137282"/>
                </a:lnTo>
                <a:lnTo>
                  <a:pt x="8655819" y="1137282"/>
                </a:lnTo>
                <a:lnTo>
                  <a:pt x="8655819" y="1135123"/>
                </a:lnTo>
                <a:close/>
                <a:moveTo>
                  <a:pt x="711859" y="1135119"/>
                </a:moveTo>
                <a:lnTo>
                  <a:pt x="711859" y="1136198"/>
                </a:lnTo>
                <a:lnTo>
                  <a:pt x="714017" y="1136198"/>
                </a:lnTo>
                <a:lnTo>
                  <a:pt x="714017" y="1135119"/>
                </a:lnTo>
                <a:close/>
                <a:moveTo>
                  <a:pt x="658988" y="1135119"/>
                </a:moveTo>
                <a:lnTo>
                  <a:pt x="658988" y="1138356"/>
                </a:lnTo>
                <a:lnTo>
                  <a:pt x="661146" y="1136198"/>
                </a:lnTo>
                <a:lnTo>
                  <a:pt x="661146" y="1135119"/>
                </a:lnTo>
                <a:close/>
                <a:moveTo>
                  <a:pt x="622302" y="1135119"/>
                </a:moveTo>
                <a:lnTo>
                  <a:pt x="622302" y="1136198"/>
                </a:lnTo>
                <a:lnTo>
                  <a:pt x="625539" y="1139435"/>
                </a:lnTo>
                <a:lnTo>
                  <a:pt x="625539" y="1135119"/>
                </a:lnTo>
                <a:close/>
                <a:moveTo>
                  <a:pt x="612591" y="1135119"/>
                </a:moveTo>
                <a:lnTo>
                  <a:pt x="612591" y="1136198"/>
                </a:lnTo>
                <a:lnTo>
                  <a:pt x="614749" y="1136198"/>
                </a:lnTo>
                <a:lnTo>
                  <a:pt x="614749" y="1135119"/>
                </a:lnTo>
                <a:close/>
                <a:moveTo>
                  <a:pt x="603959" y="1135119"/>
                </a:moveTo>
                <a:lnTo>
                  <a:pt x="603959" y="1137277"/>
                </a:lnTo>
                <a:lnTo>
                  <a:pt x="607196" y="1137277"/>
                </a:lnTo>
                <a:lnTo>
                  <a:pt x="607196" y="1135119"/>
                </a:lnTo>
                <a:close/>
                <a:moveTo>
                  <a:pt x="6685428" y="1134043"/>
                </a:moveTo>
                <a:lnTo>
                  <a:pt x="6685428" y="1137415"/>
                </a:lnTo>
                <a:lnTo>
                  <a:pt x="6687586" y="1137415"/>
                </a:lnTo>
                <a:lnTo>
                  <a:pt x="6687586" y="1134043"/>
                </a:lnTo>
                <a:close/>
                <a:moveTo>
                  <a:pt x="5566124" y="1132828"/>
                </a:moveTo>
                <a:lnTo>
                  <a:pt x="5566124" y="1133908"/>
                </a:lnTo>
                <a:lnTo>
                  <a:pt x="5568147" y="1133908"/>
                </a:lnTo>
                <a:lnTo>
                  <a:pt x="5568147" y="1132828"/>
                </a:lnTo>
                <a:close/>
                <a:moveTo>
                  <a:pt x="5562887" y="1131749"/>
                </a:moveTo>
                <a:lnTo>
                  <a:pt x="5562887" y="1132828"/>
                </a:lnTo>
                <a:lnTo>
                  <a:pt x="5565045" y="1132828"/>
                </a:lnTo>
                <a:lnTo>
                  <a:pt x="5565045" y="1131749"/>
                </a:lnTo>
                <a:close/>
                <a:moveTo>
                  <a:pt x="4187148" y="1131665"/>
                </a:moveTo>
                <a:lnTo>
                  <a:pt x="4187148" y="1133823"/>
                </a:lnTo>
                <a:lnTo>
                  <a:pt x="4189306" y="1133823"/>
                </a:lnTo>
                <a:close/>
                <a:moveTo>
                  <a:pt x="6080121" y="1131075"/>
                </a:moveTo>
                <a:lnTo>
                  <a:pt x="6082279" y="1133233"/>
                </a:lnTo>
                <a:lnTo>
                  <a:pt x="6083358" y="1133233"/>
                </a:lnTo>
                <a:lnTo>
                  <a:pt x="6081200" y="1131075"/>
                </a:lnTo>
                <a:close/>
                <a:moveTo>
                  <a:pt x="4190385" y="1130586"/>
                </a:moveTo>
                <a:lnTo>
                  <a:pt x="4190385" y="1131665"/>
                </a:lnTo>
                <a:lnTo>
                  <a:pt x="4192543" y="1131665"/>
                </a:lnTo>
                <a:lnTo>
                  <a:pt x="4192543" y="1130586"/>
                </a:lnTo>
                <a:close/>
                <a:moveTo>
                  <a:pt x="2670383" y="1130330"/>
                </a:moveTo>
                <a:lnTo>
                  <a:pt x="2678880" y="1131409"/>
                </a:lnTo>
                <a:lnTo>
                  <a:pt x="2684141" y="1130330"/>
                </a:lnTo>
                <a:cubicBezTo>
                  <a:pt x="2684141" y="1133836"/>
                  <a:pt x="2693267" y="1135590"/>
                  <a:pt x="2711520" y="1135590"/>
                </a:cubicBezTo>
                <a:lnTo>
                  <a:pt x="2727300" y="1143008"/>
                </a:lnTo>
                <a:cubicBezTo>
                  <a:pt x="2727300" y="1144986"/>
                  <a:pt x="2731526" y="1147099"/>
                  <a:pt x="2739979" y="1149347"/>
                </a:cubicBezTo>
                <a:lnTo>
                  <a:pt x="2748476" y="1158788"/>
                </a:lnTo>
                <a:lnTo>
                  <a:pt x="2750499" y="1164048"/>
                </a:lnTo>
                <a:lnTo>
                  <a:pt x="2748476" y="1166206"/>
                </a:lnTo>
                <a:lnTo>
                  <a:pt x="2749421" y="1166206"/>
                </a:lnTo>
                <a:lnTo>
                  <a:pt x="2758996" y="1165127"/>
                </a:lnTo>
                <a:cubicBezTo>
                  <a:pt x="2761064" y="1168814"/>
                  <a:pt x="2762099" y="1173040"/>
                  <a:pt x="2762099" y="1177806"/>
                </a:cubicBezTo>
                <a:lnTo>
                  <a:pt x="2761020" y="1178885"/>
                </a:lnTo>
                <a:lnTo>
                  <a:pt x="2766280" y="1181987"/>
                </a:lnTo>
                <a:lnTo>
                  <a:pt x="2765336" y="1187247"/>
                </a:lnTo>
                <a:lnTo>
                  <a:pt x="2765336" y="1190484"/>
                </a:lnTo>
                <a:lnTo>
                  <a:pt x="2767359" y="1196823"/>
                </a:lnTo>
                <a:cubicBezTo>
                  <a:pt x="2765649" y="1202038"/>
                  <a:pt x="2760389" y="1207972"/>
                  <a:pt x="2751578" y="1214627"/>
                </a:cubicBezTo>
                <a:cubicBezTo>
                  <a:pt x="2751578" y="1218133"/>
                  <a:pt x="2749104" y="1219887"/>
                  <a:pt x="2744160" y="1219887"/>
                </a:cubicBezTo>
                <a:lnTo>
                  <a:pt x="2741058" y="1216784"/>
                </a:lnTo>
                <a:lnTo>
                  <a:pt x="2731481" y="1217864"/>
                </a:lnTo>
                <a:lnTo>
                  <a:pt x="2727300" y="1212603"/>
                </a:lnTo>
                <a:lnTo>
                  <a:pt x="2725278" y="1212603"/>
                </a:lnTo>
                <a:lnTo>
                  <a:pt x="2720017" y="1213682"/>
                </a:lnTo>
                <a:cubicBezTo>
                  <a:pt x="2714352" y="1207298"/>
                  <a:pt x="2706934" y="1193586"/>
                  <a:pt x="2697762" y="1172546"/>
                </a:cubicBezTo>
                <a:lnTo>
                  <a:pt x="2683061" y="1152449"/>
                </a:lnTo>
                <a:cubicBezTo>
                  <a:pt x="2676587" y="1150021"/>
                  <a:pt x="2670248" y="1144402"/>
                  <a:pt x="2664045" y="1135590"/>
                </a:cubicBezTo>
                <a:cubicBezTo>
                  <a:pt x="2665302" y="1132083"/>
                  <a:pt x="2667415" y="1130330"/>
                  <a:pt x="2670383" y="1130330"/>
                </a:cubicBezTo>
                <a:close/>
                <a:moveTo>
                  <a:pt x="3571321" y="1129995"/>
                </a:moveTo>
                <a:lnTo>
                  <a:pt x="3571321" y="1131074"/>
                </a:lnTo>
                <a:lnTo>
                  <a:pt x="3574558" y="1135390"/>
                </a:lnTo>
                <a:lnTo>
                  <a:pt x="3574558" y="1134311"/>
                </a:lnTo>
                <a:lnTo>
                  <a:pt x="3572400" y="1129995"/>
                </a:lnTo>
                <a:close/>
                <a:moveTo>
                  <a:pt x="2590268" y="1129250"/>
                </a:moveTo>
                <a:cubicBezTo>
                  <a:pt x="2598899" y="1129250"/>
                  <a:pt x="2606631" y="1131049"/>
                  <a:pt x="2613465" y="1134645"/>
                </a:cubicBezTo>
                <a:cubicBezTo>
                  <a:pt x="2617692" y="1134915"/>
                  <a:pt x="2621198" y="1136309"/>
                  <a:pt x="2623986" y="1138827"/>
                </a:cubicBezTo>
                <a:lnTo>
                  <a:pt x="2625064" y="1137748"/>
                </a:lnTo>
                <a:lnTo>
                  <a:pt x="2626144" y="1137748"/>
                </a:lnTo>
                <a:cubicBezTo>
                  <a:pt x="2634416" y="1140355"/>
                  <a:pt x="2640395" y="1144222"/>
                  <a:pt x="2644082" y="1149347"/>
                </a:cubicBezTo>
                <a:lnTo>
                  <a:pt x="2644082" y="1150426"/>
                </a:lnTo>
                <a:lnTo>
                  <a:pt x="2634641" y="1156765"/>
                </a:lnTo>
                <a:cubicBezTo>
                  <a:pt x="2634641" y="1157934"/>
                  <a:pt x="2631088" y="1160721"/>
                  <a:pt x="2623986" y="1165127"/>
                </a:cubicBezTo>
                <a:cubicBezTo>
                  <a:pt x="2623986" y="1172860"/>
                  <a:pt x="2619804" y="1176727"/>
                  <a:pt x="2611443" y="1176727"/>
                </a:cubicBezTo>
                <a:cubicBezTo>
                  <a:pt x="2606317" y="1181492"/>
                  <a:pt x="2599978" y="1185718"/>
                  <a:pt x="2592425" y="1189405"/>
                </a:cubicBezTo>
                <a:lnTo>
                  <a:pt x="2571385" y="1204106"/>
                </a:lnTo>
                <a:cubicBezTo>
                  <a:pt x="2566439" y="1209051"/>
                  <a:pt x="2556952" y="1213997"/>
                  <a:pt x="2542925" y="1218942"/>
                </a:cubicBezTo>
                <a:lnTo>
                  <a:pt x="2541847" y="1217864"/>
                </a:lnTo>
                <a:lnTo>
                  <a:pt x="2539688" y="1219887"/>
                </a:lnTo>
                <a:cubicBezTo>
                  <a:pt x="2537980" y="1219887"/>
                  <a:pt x="2536946" y="1218493"/>
                  <a:pt x="2536586" y="1215706"/>
                </a:cubicBezTo>
                <a:lnTo>
                  <a:pt x="2535507" y="1215706"/>
                </a:lnTo>
                <a:cubicBezTo>
                  <a:pt x="2532359" y="1218493"/>
                  <a:pt x="2529212" y="1219887"/>
                  <a:pt x="2526066" y="1219887"/>
                </a:cubicBezTo>
                <a:cubicBezTo>
                  <a:pt x="2521119" y="1218898"/>
                  <a:pt x="2518648" y="1217504"/>
                  <a:pt x="2518648" y="1215706"/>
                </a:cubicBezTo>
                <a:lnTo>
                  <a:pt x="2533349" y="1199925"/>
                </a:lnTo>
                <a:cubicBezTo>
                  <a:pt x="2533349" y="1195160"/>
                  <a:pt x="2538295" y="1190259"/>
                  <a:pt x="2548185" y="1185224"/>
                </a:cubicBezTo>
                <a:cubicBezTo>
                  <a:pt x="2548185" y="1183425"/>
                  <a:pt x="2550974" y="1180234"/>
                  <a:pt x="2556548" y="1175648"/>
                </a:cubicBezTo>
                <a:cubicBezTo>
                  <a:pt x="2556548" y="1173579"/>
                  <a:pt x="2557986" y="1172546"/>
                  <a:pt x="2560864" y="1172546"/>
                </a:cubicBezTo>
                <a:lnTo>
                  <a:pt x="2559785" y="1171466"/>
                </a:lnTo>
                <a:lnTo>
                  <a:pt x="2559785" y="1170388"/>
                </a:lnTo>
                <a:cubicBezTo>
                  <a:pt x="2563831" y="1163374"/>
                  <a:pt x="2567337" y="1159867"/>
                  <a:pt x="2570305" y="1159867"/>
                </a:cubicBezTo>
                <a:lnTo>
                  <a:pt x="2569227" y="1158788"/>
                </a:lnTo>
                <a:lnTo>
                  <a:pt x="2569227" y="1157709"/>
                </a:lnTo>
                <a:cubicBezTo>
                  <a:pt x="2573453" y="1149976"/>
                  <a:pt x="2575565" y="1142288"/>
                  <a:pt x="2575565" y="1134645"/>
                </a:cubicBezTo>
                <a:cubicBezTo>
                  <a:pt x="2578892" y="1131049"/>
                  <a:pt x="2583792" y="1129250"/>
                  <a:pt x="2590268" y="1129250"/>
                </a:cubicBezTo>
                <a:close/>
                <a:moveTo>
                  <a:pt x="5081530" y="1128916"/>
                </a:moveTo>
                <a:lnTo>
                  <a:pt x="5081530" y="1131075"/>
                </a:lnTo>
                <a:lnTo>
                  <a:pt x="5082609" y="1131075"/>
                </a:lnTo>
                <a:lnTo>
                  <a:pt x="5082609" y="1128916"/>
                </a:lnTo>
                <a:close/>
                <a:moveTo>
                  <a:pt x="3071756" y="1128916"/>
                </a:moveTo>
                <a:lnTo>
                  <a:pt x="3071756" y="1131074"/>
                </a:lnTo>
                <a:lnTo>
                  <a:pt x="3072835" y="1131074"/>
                </a:lnTo>
                <a:lnTo>
                  <a:pt x="3072835" y="1128916"/>
                </a:lnTo>
                <a:close/>
                <a:moveTo>
                  <a:pt x="1061982" y="1128915"/>
                </a:moveTo>
                <a:lnTo>
                  <a:pt x="1061982" y="1131073"/>
                </a:lnTo>
                <a:lnTo>
                  <a:pt x="1063061" y="1131073"/>
                </a:lnTo>
                <a:lnTo>
                  <a:pt x="1063061" y="1128915"/>
                </a:lnTo>
                <a:close/>
                <a:moveTo>
                  <a:pt x="8773430" y="1128650"/>
                </a:moveTo>
                <a:lnTo>
                  <a:pt x="8773430" y="1129728"/>
                </a:lnTo>
                <a:lnTo>
                  <a:pt x="8775588" y="1129728"/>
                </a:lnTo>
                <a:lnTo>
                  <a:pt x="8775588" y="1128650"/>
                </a:lnTo>
                <a:close/>
                <a:moveTo>
                  <a:pt x="724807" y="1128645"/>
                </a:moveTo>
                <a:lnTo>
                  <a:pt x="724807" y="1129724"/>
                </a:lnTo>
                <a:lnTo>
                  <a:pt x="726966" y="1129724"/>
                </a:lnTo>
                <a:lnTo>
                  <a:pt x="726966" y="1128645"/>
                </a:lnTo>
                <a:close/>
                <a:moveTo>
                  <a:pt x="7089636" y="1128518"/>
                </a:moveTo>
                <a:lnTo>
                  <a:pt x="7090715" y="1128518"/>
                </a:lnTo>
                <a:cubicBezTo>
                  <a:pt x="7090715" y="1130316"/>
                  <a:pt x="7092154" y="1131396"/>
                  <a:pt x="7095031" y="1131755"/>
                </a:cubicBezTo>
                <a:lnTo>
                  <a:pt x="7110137" y="1130676"/>
                </a:lnTo>
                <a:lnTo>
                  <a:pt x="7111216" y="1130676"/>
                </a:lnTo>
                <a:lnTo>
                  <a:pt x="7115532" y="1132834"/>
                </a:lnTo>
                <a:lnTo>
                  <a:pt x="7115532" y="1168981"/>
                </a:lnTo>
                <a:lnTo>
                  <a:pt x="7143586" y="1173297"/>
                </a:lnTo>
                <a:lnTo>
                  <a:pt x="7147902" y="1172218"/>
                </a:lnTo>
                <a:lnTo>
                  <a:pt x="7150060" y="1172218"/>
                </a:lnTo>
                <a:lnTo>
                  <a:pt x="7152218" y="1174376"/>
                </a:lnTo>
                <a:lnTo>
                  <a:pt x="7160850" y="1168981"/>
                </a:lnTo>
                <a:lnTo>
                  <a:pt x="7166245" y="1168981"/>
                </a:lnTo>
                <a:cubicBezTo>
                  <a:pt x="7166245" y="1171139"/>
                  <a:pt x="7168043" y="1172218"/>
                  <a:pt x="7171640" y="1172218"/>
                </a:cubicBezTo>
                <a:lnTo>
                  <a:pt x="7174877" y="1170060"/>
                </a:lnTo>
                <a:lnTo>
                  <a:pt x="7177035" y="1172218"/>
                </a:lnTo>
                <a:lnTo>
                  <a:pt x="7195378" y="1172218"/>
                </a:lnTo>
                <a:cubicBezTo>
                  <a:pt x="7198975" y="1172218"/>
                  <a:pt x="7200773" y="1171139"/>
                  <a:pt x="7200773" y="1168981"/>
                </a:cubicBezTo>
                <a:lnTo>
                  <a:pt x="7202931" y="1168981"/>
                </a:lnTo>
                <a:cubicBezTo>
                  <a:pt x="7204909" y="1171139"/>
                  <a:pt x="7213901" y="1172218"/>
                  <a:pt x="7229906" y="1172218"/>
                </a:cubicBezTo>
                <a:lnTo>
                  <a:pt x="7234222" y="1171139"/>
                </a:lnTo>
                <a:lnTo>
                  <a:pt x="7234222" y="1173297"/>
                </a:lnTo>
                <a:lnTo>
                  <a:pt x="7239617" y="1172218"/>
                </a:lnTo>
                <a:lnTo>
                  <a:pt x="7270908" y="1172218"/>
                </a:lnTo>
                <a:lnTo>
                  <a:pt x="7275224" y="1173297"/>
                </a:lnTo>
                <a:lnTo>
                  <a:pt x="7279540" y="1172218"/>
                </a:lnTo>
                <a:lnTo>
                  <a:pt x="7280619" y="1172218"/>
                </a:lnTo>
                <a:lnTo>
                  <a:pt x="7286014" y="1173297"/>
                </a:lnTo>
                <a:lnTo>
                  <a:pt x="7286014" y="1171139"/>
                </a:lnTo>
                <a:lnTo>
                  <a:pt x="7294646" y="1171139"/>
                </a:lnTo>
                <a:lnTo>
                  <a:pt x="7296804" y="1173297"/>
                </a:lnTo>
                <a:lnTo>
                  <a:pt x="7296804" y="1174376"/>
                </a:lnTo>
                <a:lnTo>
                  <a:pt x="7303278" y="1172218"/>
                </a:lnTo>
                <a:lnTo>
                  <a:pt x="7305436" y="1174376"/>
                </a:lnTo>
                <a:lnTo>
                  <a:pt x="7305436" y="1180849"/>
                </a:lnTo>
                <a:lnTo>
                  <a:pt x="7307594" y="1180849"/>
                </a:lnTo>
                <a:lnTo>
                  <a:pt x="7307594" y="1199192"/>
                </a:lnTo>
                <a:lnTo>
                  <a:pt x="7306515" y="1199192"/>
                </a:lnTo>
                <a:lnTo>
                  <a:pt x="7303278" y="1198113"/>
                </a:lnTo>
                <a:lnTo>
                  <a:pt x="7301120" y="1201351"/>
                </a:lnTo>
                <a:cubicBezTo>
                  <a:pt x="7303998" y="1201351"/>
                  <a:pt x="7305436" y="1202070"/>
                  <a:pt x="7305436" y="1203509"/>
                </a:cubicBezTo>
                <a:lnTo>
                  <a:pt x="7305436" y="1208904"/>
                </a:lnTo>
                <a:lnTo>
                  <a:pt x="7307594" y="1208904"/>
                </a:lnTo>
                <a:lnTo>
                  <a:pt x="7307594" y="1217536"/>
                </a:lnTo>
                <a:lnTo>
                  <a:pt x="7305436" y="1217536"/>
                </a:lnTo>
                <a:lnTo>
                  <a:pt x="7305436" y="1224009"/>
                </a:lnTo>
                <a:lnTo>
                  <a:pt x="7303278" y="1226168"/>
                </a:lnTo>
                <a:lnTo>
                  <a:pt x="7296804" y="1226168"/>
                </a:lnTo>
                <a:lnTo>
                  <a:pt x="7269829" y="1227246"/>
                </a:lnTo>
                <a:lnTo>
                  <a:pt x="7269829" y="1229405"/>
                </a:lnTo>
                <a:lnTo>
                  <a:pt x="7262276" y="1229405"/>
                </a:lnTo>
                <a:lnTo>
                  <a:pt x="7262276" y="1227246"/>
                </a:lnTo>
                <a:lnTo>
                  <a:pt x="7261197" y="1227246"/>
                </a:lnTo>
                <a:cubicBezTo>
                  <a:pt x="7253464" y="1227246"/>
                  <a:pt x="7247710" y="1226168"/>
                  <a:pt x="7243933" y="1224009"/>
                </a:cubicBezTo>
                <a:cubicBezTo>
                  <a:pt x="7243933" y="1226168"/>
                  <a:pt x="7239258" y="1227246"/>
                  <a:pt x="7229906" y="1227246"/>
                </a:cubicBezTo>
                <a:lnTo>
                  <a:pt x="7229906" y="1229405"/>
                </a:lnTo>
                <a:lnTo>
                  <a:pt x="7219116" y="1229405"/>
                </a:lnTo>
                <a:lnTo>
                  <a:pt x="7219116" y="1227246"/>
                </a:lnTo>
                <a:lnTo>
                  <a:pt x="7211563" y="1227246"/>
                </a:lnTo>
                <a:lnTo>
                  <a:pt x="7211563" y="1229405"/>
                </a:lnTo>
                <a:lnTo>
                  <a:pt x="7198615" y="1229405"/>
                </a:lnTo>
                <a:lnTo>
                  <a:pt x="7198615" y="1227246"/>
                </a:lnTo>
                <a:lnTo>
                  <a:pt x="7170561" y="1227246"/>
                </a:lnTo>
                <a:lnTo>
                  <a:pt x="7170561" y="1224009"/>
                </a:lnTo>
                <a:lnTo>
                  <a:pt x="7168403" y="1224009"/>
                </a:lnTo>
                <a:lnTo>
                  <a:pt x="7168403" y="1227246"/>
                </a:lnTo>
                <a:lnTo>
                  <a:pt x="7163008" y="1227246"/>
                </a:lnTo>
                <a:lnTo>
                  <a:pt x="7142507" y="1225088"/>
                </a:lnTo>
                <a:cubicBezTo>
                  <a:pt x="7136033" y="1226168"/>
                  <a:pt x="7132796" y="1227606"/>
                  <a:pt x="7132796" y="1229405"/>
                </a:cubicBezTo>
                <a:lnTo>
                  <a:pt x="7130638" y="1229405"/>
                </a:lnTo>
                <a:cubicBezTo>
                  <a:pt x="7130638" y="1227246"/>
                  <a:pt x="7128120" y="1226168"/>
                  <a:pt x="7123085" y="1226168"/>
                </a:cubicBezTo>
                <a:lnTo>
                  <a:pt x="7101505" y="1227246"/>
                </a:lnTo>
                <a:lnTo>
                  <a:pt x="7101505" y="1229405"/>
                </a:lnTo>
                <a:lnTo>
                  <a:pt x="7098268" y="1229405"/>
                </a:lnTo>
                <a:lnTo>
                  <a:pt x="7098268" y="1227246"/>
                </a:lnTo>
                <a:lnTo>
                  <a:pt x="7093952" y="1227246"/>
                </a:lnTo>
                <a:lnTo>
                  <a:pt x="7093952" y="1229405"/>
                </a:lnTo>
                <a:lnTo>
                  <a:pt x="7086399" y="1229405"/>
                </a:lnTo>
                <a:cubicBezTo>
                  <a:pt x="7086399" y="1227246"/>
                  <a:pt x="7083881" y="1226168"/>
                  <a:pt x="7078846" y="1226168"/>
                </a:cubicBezTo>
                <a:lnTo>
                  <a:pt x="7074530" y="1227246"/>
                </a:lnTo>
                <a:lnTo>
                  <a:pt x="7063740" y="1225088"/>
                </a:lnTo>
                <a:lnTo>
                  <a:pt x="7062661" y="1226168"/>
                </a:lnTo>
                <a:lnTo>
                  <a:pt x="7061582" y="1225088"/>
                </a:lnTo>
                <a:lnTo>
                  <a:pt x="7062661" y="1214298"/>
                </a:lnTo>
                <a:cubicBezTo>
                  <a:pt x="7062661" y="1198294"/>
                  <a:pt x="7061582" y="1186784"/>
                  <a:pt x="7059424" y="1179771"/>
                </a:cubicBezTo>
                <a:lnTo>
                  <a:pt x="7061582" y="1141466"/>
                </a:lnTo>
                <a:lnTo>
                  <a:pt x="7060503" y="1132834"/>
                </a:lnTo>
                <a:lnTo>
                  <a:pt x="7063740" y="1130676"/>
                </a:lnTo>
                <a:lnTo>
                  <a:pt x="7066977" y="1130676"/>
                </a:lnTo>
                <a:lnTo>
                  <a:pt x="7081004" y="1131755"/>
                </a:lnTo>
                <a:cubicBezTo>
                  <a:pt x="7086758" y="1131216"/>
                  <a:pt x="7089636" y="1130496"/>
                  <a:pt x="7089636" y="1129598"/>
                </a:cubicBezTo>
                <a:close/>
                <a:moveTo>
                  <a:pt x="4097861" y="1128428"/>
                </a:moveTo>
                <a:cubicBezTo>
                  <a:pt x="4096062" y="1128428"/>
                  <a:pt x="4094983" y="1129867"/>
                  <a:pt x="4094624" y="1132744"/>
                </a:cubicBezTo>
                <a:lnTo>
                  <a:pt x="4095703" y="1135981"/>
                </a:lnTo>
                <a:lnTo>
                  <a:pt x="4094624" y="1137060"/>
                </a:lnTo>
                <a:lnTo>
                  <a:pt x="4101098" y="1140297"/>
                </a:lnTo>
                <a:lnTo>
                  <a:pt x="4104335" y="1139218"/>
                </a:lnTo>
                <a:cubicBezTo>
                  <a:pt x="4103075" y="1135082"/>
                  <a:pt x="4100917" y="1131485"/>
                  <a:pt x="4097861" y="1128428"/>
                </a:cubicBezTo>
                <a:close/>
                <a:moveTo>
                  <a:pt x="8811196" y="1127570"/>
                </a:moveTo>
                <a:lnTo>
                  <a:pt x="8813354" y="1127570"/>
                </a:lnTo>
                <a:lnTo>
                  <a:pt x="8813354" y="1129728"/>
                </a:lnTo>
                <a:close/>
                <a:moveTo>
                  <a:pt x="762572" y="1127566"/>
                </a:moveTo>
                <a:lnTo>
                  <a:pt x="764730" y="1127566"/>
                </a:lnTo>
                <a:lnTo>
                  <a:pt x="764730" y="1129724"/>
                </a:lnTo>
                <a:close/>
                <a:moveTo>
                  <a:pt x="2224177" y="1126944"/>
                </a:moveTo>
                <a:lnTo>
                  <a:pt x="2216624" y="1128022"/>
                </a:lnTo>
                <a:cubicBezTo>
                  <a:pt x="2216624" y="1130540"/>
                  <a:pt x="2217703" y="1133103"/>
                  <a:pt x="2219861" y="1135710"/>
                </a:cubicBezTo>
                <a:lnTo>
                  <a:pt x="2223098" y="1134631"/>
                </a:lnTo>
                <a:lnTo>
                  <a:pt x="2230652" y="1137868"/>
                </a:lnTo>
                <a:lnTo>
                  <a:pt x="2233888" y="1134631"/>
                </a:lnTo>
                <a:lnTo>
                  <a:pt x="2234968" y="1134631"/>
                </a:lnTo>
                <a:cubicBezTo>
                  <a:pt x="2234968" y="1131844"/>
                  <a:pt x="2232090" y="1129282"/>
                  <a:pt x="2226336" y="1126944"/>
                </a:cubicBezTo>
                <a:close/>
                <a:moveTo>
                  <a:pt x="3570242" y="1126758"/>
                </a:moveTo>
                <a:lnTo>
                  <a:pt x="3570242" y="1128916"/>
                </a:lnTo>
                <a:lnTo>
                  <a:pt x="3571321" y="1128916"/>
                </a:lnTo>
                <a:lnTo>
                  <a:pt x="3571321" y="1126758"/>
                </a:lnTo>
                <a:close/>
                <a:moveTo>
                  <a:pt x="2086065" y="1125864"/>
                </a:moveTo>
                <a:lnTo>
                  <a:pt x="2086065" y="1129101"/>
                </a:lnTo>
                <a:lnTo>
                  <a:pt x="2088223" y="1129101"/>
                </a:lnTo>
                <a:lnTo>
                  <a:pt x="2088223" y="1128022"/>
                </a:lnTo>
                <a:close/>
                <a:moveTo>
                  <a:pt x="9265307" y="1125598"/>
                </a:moveTo>
                <a:lnTo>
                  <a:pt x="9265307" y="1126677"/>
                </a:lnTo>
                <a:lnTo>
                  <a:pt x="9267465" y="1126677"/>
                </a:lnTo>
                <a:lnTo>
                  <a:pt x="9267465" y="1125598"/>
                </a:lnTo>
                <a:close/>
                <a:moveTo>
                  <a:pt x="9212436" y="1125598"/>
                </a:moveTo>
                <a:lnTo>
                  <a:pt x="9212436" y="1128836"/>
                </a:lnTo>
                <a:lnTo>
                  <a:pt x="9214594" y="1126677"/>
                </a:lnTo>
                <a:lnTo>
                  <a:pt x="9214594" y="1125598"/>
                </a:lnTo>
                <a:close/>
                <a:moveTo>
                  <a:pt x="9175750" y="1125598"/>
                </a:moveTo>
                <a:lnTo>
                  <a:pt x="9175750" y="1126677"/>
                </a:lnTo>
                <a:lnTo>
                  <a:pt x="9178987" y="1129914"/>
                </a:lnTo>
                <a:lnTo>
                  <a:pt x="9178987" y="1125598"/>
                </a:lnTo>
                <a:close/>
                <a:moveTo>
                  <a:pt x="9166039" y="1125598"/>
                </a:moveTo>
                <a:lnTo>
                  <a:pt x="9166039" y="1126677"/>
                </a:lnTo>
                <a:lnTo>
                  <a:pt x="9168197" y="1126677"/>
                </a:lnTo>
                <a:lnTo>
                  <a:pt x="9168197" y="1125598"/>
                </a:lnTo>
                <a:close/>
                <a:moveTo>
                  <a:pt x="9157407" y="1125598"/>
                </a:moveTo>
                <a:lnTo>
                  <a:pt x="9157407" y="1127756"/>
                </a:lnTo>
                <a:lnTo>
                  <a:pt x="9160644" y="1127756"/>
                </a:lnTo>
                <a:lnTo>
                  <a:pt x="9160644" y="1125598"/>
                </a:lnTo>
                <a:close/>
                <a:moveTo>
                  <a:pt x="8150859" y="1124738"/>
                </a:moveTo>
                <a:lnTo>
                  <a:pt x="8155175" y="1124738"/>
                </a:lnTo>
                <a:cubicBezTo>
                  <a:pt x="8156614" y="1125098"/>
                  <a:pt x="8158053" y="1126896"/>
                  <a:pt x="8159491" y="1130133"/>
                </a:cubicBezTo>
                <a:cubicBezTo>
                  <a:pt x="8156614" y="1140383"/>
                  <a:pt x="8151938" y="1145508"/>
                  <a:pt x="8145464" y="1145508"/>
                </a:cubicBezTo>
                <a:cubicBezTo>
                  <a:pt x="8141148" y="1146767"/>
                  <a:pt x="8130358" y="1152567"/>
                  <a:pt x="8113094" y="1162908"/>
                </a:cubicBezTo>
                <a:cubicBezTo>
                  <a:pt x="8106800" y="1162908"/>
                  <a:pt x="8101450" y="1166189"/>
                  <a:pt x="8097044" y="1172753"/>
                </a:cubicBezTo>
                <a:cubicBezTo>
                  <a:pt x="8092008" y="1174552"/>
                  <a:pt x="8088052" y="1177114"/>
                  <a:pt x="8085175" y="1180441"/>
                </a:cubicBezTo>
                <a:lnTo>
                  <a:pt x="8084096" y="1180441"/>
                </a:lnTo>
                <a:lnTo>
                  <a:pt x="8077622" y="1178148"/>
                </a:lnTo>
                <a:cubicBezTo>
                  <a:pt x="8076003" y="1182554"/>
                  <a:pt x="8074565" y="1184757"/>
                  <a:pt x="8073306" y="1184757"/>
                </a:cubicBezTo>
                <a:cubicBezTo>
                  <a:pt x="8070608" y="1184757"/>
                  <a:pt x="8068810" y="1179317"/>
                  <a:pt x="8067911" y="1168438"/>
                </a:cubicBezTo>
                <a:cubicBezTo>
                  <a:pt x="8064314" y="1166369"/>
                  <a:pt x="8062516" y="1161244"/>
                  <a:pt x="8062516" y="1153061"/>
                </a:cubicBezTo>
                <a:lnTo>
                  <a:pt x="8063595" y="1148746"/>
                </a:lnTo>
                <a:lnTo>
                  <a:pt x="8054963" y="1133505"/>
                </a:lnTo>
                <a:cubicBezTo>
                  <a:pt x="8056401" y="1130537"/>
                  <a:pt x="8058200" y="1129054"/>
                  <a:pt x="8060358" y="1129054"/>
                </a:cubicBezTo>
                <a:lnTo>
                  <a:pt x="8075464" y="1133505"/>
                </a:lnTo>
                <a:lnTo>
                  <a:pt x="8076543" y="1133505"/>
                </a:lnTo>
                <a:lnTo>
                  <a:pt x="8088412" y="1130133"/>
                </a:lnTo>
                <a:lnTo>
                  <a:pt x="8099067" y="1131212"/>
                </a:lnTo>
                <a:lnTo>
                  <a:pt x="8104462" y="1127975"/>
                </a:lnTo>
                <a:lnTo>
                  <a:pt x="8107699" y="1127975"/>
                </a:lnTo>
                <a:lnTo>
                  <a:pt x="8124963" y="1130133"/>
                </a:lnTo>
                <a:lnTo>
                  <a:pt x="8126042" y="1130133"/>
                </a:lnTo>
                <a:lnTo>
                  <a:pt x="8137911" y="1125817"/>
                </a:lnTo>
                <a:lnTo>
                  <a:pt x="8148701" y="1126896"/>
                </a:lnTo>
                <a:close/>
                <a:moveTo>
                  <a:pt x="5584332" y="1124196"/>
                </a:moveTo>
                <a:lnTo>
                  <a:pt x="5584332" y="1125275"/>
                </a:lnTo>
                <a:lnTo>
                  <a:pt x="5587569" y="1125275"/>
                </a:lnTo>
                <a:lnTo>
                  <a:pt x="5587569" y="1124196"/>
                </a:lnTo>
                <a:close/>
                <a:moveTo>
                  <a:pt x="3638084" y="1123521"/>
                </a:moveTo>
                <a:lnTo>
                  <a:pt x="3638084" y="1125679"/>
                </a:lnTo>
                <a:lnTo>
                  <a:pt x="3639163" y="1125679"/>
                </a:lnTo>
                <a:lnTo>
                  <a:pt x="3639163" y="1123521"/>
                </a:lnTo>
                <a:close/>
                <a:moveTo>
                  <a:pt x="8716243" y="1123255"/>
                </a:moveTo>
                <a:lnTo>
                  <a:pt x="8716243" y="1125412"/>
                </a:lnTo>
                <a:lnTo>
                  <a:pt x="8719480" y="1125412"/>
                </a:lnTo>
                <a:lnTo>
                  <a:pt x="8719480" y="1124334"/>
                </a:lnTo>
                <a:close/>
                <a:moveTo>
                  <a:pt x="667621" y="1123250"/>
                </a:moveTo>
                <a:lnTo>
                  <a:pt x="667621" y="1125408"/>
                </a:lnTo>
                <a:lnTo>
                  <a:pt x="670858" y="1125408"/>
                </a:lnTo>
                <a:lnTo>
                  <a:pt x="670858" y="1124329"/>
                </a:lnTo>
                <a:close/>
                <a:moveTo>
                  <a:pt x="8635318" y="1122176"/>
                </a:moveTo>
                <a:lnTo>
                  <a:pt x="8635318" y="1124334"/>
                </a:lnTo>
                <a:lnTo>
                  <a:pt x="8636397" y="1124334"/>
                </a:lnTo>
                <a:lnTo>
                  <a:pt x="8636397" y="1122176"/>
                </a:lnTo>
                <a:close/>
                <a:moveTo>
                  <a:pt x="6768376" y="1122175"/>
                </a:moveTo>
                <a:lnTo>
                  <a:pt x="6768376" y="1128648"/>
                </a:lnTo>
                <a:lnTo>
                  <a:pt x="6771613" y="1128648"/>
                </a:lnTo>
                <a:lnTo>
                  <a:pt x="6771613" y="1124333"/>
                </a:lnTo>
                <a:lnTo>
                  <a:pt x="6769455" y="1122175"/>
                </a:lnTo>
                <a:close/>
                <a:moveTo>
                  <a:pt x="586694" y="1122171"/>
                </a:moveTo>
                <a:lnTo>
                  <a:pt x="586694" y="1124329"/>
                </a:lnTo>
                <a:lnTo>
                  <a:pt x="587773" y="1124329"/>
                </a:lnTo>
                <a:lnTo>
                  <a:pt x="587773" y="1122171"/>
                </a:lnTo>
                <a:close/>
                <a:moveTo>
                  <a:pt x="2230652" y="1120334"/>
                </a:moveTo>
                <a:lnTo>
                  <a:pt x="2228494" y="1122493"/>
                </a:lnTo>
                <a:lnTo>
                  <a:pt x="2228494" y="1123706"/>
                </a:lnTo>
                <a:lnTo>
                  <a:pt x="2233888" y="1124786"/>
                </a:lnTo>
                <a:lnTo>
                  <a:pt x="2233888" y="1122493"/>
                </a:lnTo>
                <a:lnTo>
                  <a:pt x="2231730" y="1120334"/>
                </a:lnTo>
                <a:close/>
                <a:moveTo>
                  <a:pt x="9278256" y="1119125"/>
                </a:moveTo>
                <a:lnTo>
                  <a:pt x="9278256" y="1120204"/>
                </a:lnTo>
                <a:lnTo>
                  <a:pt x="9280414" y="1120204"/>
                </a:lnTo>
                <a:lnTo>
                  <a:pt x="9280414" y="1119125"/>
                </a:lnTo>
                <a:close/>
                <a:moveTo>
                  <a:pt x="9316021" y="1118046"/>
                </a:moveTo>
                <a:lnTo>
                  <a:pt x="9318179" y="1118046"/>
                </a:lnTo>
                <a:lnTo>
                  <a:pt x="9318179" y="1120204"/>
                </a:lnTo>
                <a:close/>
                <a:moveTo>
                  <a:pt x="2572463" y="1116707"/>
                </a:moveTo>
                <a:lnTo>
                  <a:pt x="2572463" y="1117786"/>
                </a:lnTo>
                <a:lnTo>
                  <a:pt x="2577724" y="1117786"/>
                </a:lnTo>
                <a:lnTo>
                  <a:pt x="2577724" y="1116707"/>
                </a:lnTo>
                <a:close/>
                <a:moveTo>
                  <a:pt x="7758655" y="1116645"/>
                </a:moveTo>
                <a:lnTo>
                  <a:pt x="7758655" y="1117724"/>
                </a:lnTo>
                <a:lnTo>
                  <a:pt x="7761892" y="1117724"/>
                </a:lnTo>
                <a:lnTo>
                  <a:pt x="7761892" y="1116645"/>
                </a:lnTo>
                <a:close/>
                <a:moveTo>
                  <a:pt x="5066424" y="1114890"/>
                </a:moveTo>
                <a:lnTo>
                  <a:pt x="5066424" y="1117047"/>
                </a:lnTo>
                <a:lnTo>
                  <a:pt x="5068582" y="1117047"/>
                </a:lnTo>
                <a:lnTo>
                  <a:pt x="5068582" y="1114890"/>
                </a:lnTo>
                <a:close/>
                <a:moveTo>
                  <a:pt x="3056650" y="1114889"/>
                </a:moveTo>
                <a:lnTo>
                  <a:pt x="3056650" y="1117047"/>
                </a:lnTo>
                <a:lnTo>
                  <a:pt x="3058808" y="1117047"/>
                </a:lnTo>
                <a:lnTo>
                  <a:pt x="3058808" y="1114889"/>
                </a:lnTo>
                <a:close/>
                <a:moveTo>
                  <a:pt x="1046877" y="1114888"/>
                </a:moveTo>
                <a:lnTo>
                  <a:pt x="1046877" y="1117046"/>
                </a:lnTo>
                <a:lnTo>
                  <a:pt x="1049036" y="1117046"/>
                </a:lnTo>
                <a:lnTo>
                  <a:pt x="1049036" y="1114888"/>
                </a:lnTo>
                <a:close/>
                <a:moveTo>
                  <a:pt x="2604024" y="1114549"/>
                </a:moveTo>
                <a:lnTo>
                  <a:pt x="2604024" y="1117786"/>
                </a:lnTo>
                <a:lnTo>
                  <a:pt x="2605104" y="1118730"/>
                </a:lnTo>
                <a:lnTo>
                  <a:pt x="2607126" y="1118730"/>
                </a:lnTo>
                <a:lnTo>
                  <a:pt x="2605104" y="1114549"/>
                </a:lnTo>
                <a:close/>
                <a:moveTo>
                  <a:pt x="2520806" y="1114549"/>
                </a:moveTo>
                <a:lnTo>
                  <a:pt x="2521750" y="1114549"/>
                </a:lnTo>
                <a:lnTo>
                  <a:pt x="2530246" y="1115628"/>
                </a:lnTo>
                <a:lnTo>
                  <a:pt x="2534428" y="1114549"/>
                </a:lnTo>
                <a:lnTo>
                  <a:pt x="2550209" y="1115628"/>
                </a:lnTo>
                <a:lnTo>
                  <a:pt x="2554525" y="1114549"/>
                </a:lnTo>
                <a:cubicBezTo>
                  <a:pt x="2560279" y="1116797"/>
                  <a:pt x="2564461" y="1119270"/>
                  <a:pt x="2567069" y="1121967"/>
                </a:cubicBezTo>
                <a:lnTo>
                  <a:pt x="2566124" y="1123046"/>
                </a:lnTo>
                <a:lnTo>
                  <a:pt x="2561808" y="1123046"/>
                </a:lnTo>
                <a:lnTo>
                  <a:pt x="2558706" y="1120888"/>
                </a:lnTo>
                <a:lnTo>
                  <a:pt x="2544948" y="1123990"/>
                </a:lnTo>
                <a:lnTo>
                  <a:pt x="2531327" y="1123990"/>
                </a:lnTo>
                <a:cubicBezTo>
                  <a:pt x="2525302" y="1123990"/>
                  <a:pt x="2521077" y="1121923"/>
                  <a:pt x="2518648" y="1117786"/>
                </a:cubicBezTo>
                <a:lnTo>
                  <a:pt x="2518648" y="1116707"/>
                </a:lnTo>
                <a:close/>
                <a:moveTo>
                  <a:pt x="3651032" y="1113810"/>
                </a:moveTo>
                <a:lnTo>
                  <a:pt x="3642400" y="1126758"/>
                </a:lnTo>
                <a:lnTo>
                  <a:pt x="3642400" y="1127837"/>
                </a:lnTo>
                <a:cubicBezTo>
                  <a:pt x="3646176" y="1134311"/>
                  <a:pt x="3650492" y="1137548"/>
                  <a:pt x="3655348" y="1137548"/>
                </a:cubicBezTo>
                <a:lnTo>
                  <a:pt x="3657506" y="1139706"/>
                </a:lnTo>
                <a:lnTo>
                  <a:pt x="3659664" y="1139706"/>
                </a:lnTo>
                <a:lnTo>
                  <a:pt x="3662901" y="1137548"/>
                </a:lnTo>
                <a:lnTo>
                  <a:pt x="3666138" y="1137548"/>
                </a:lnTo>
                <a:lnTo>
                  <a:pt x="3668296" y="1139706"/>
                </a:lnTo>
                <a:lnTo>
                  <a:pt x="3667217" y="1140785"/>
                </a:lnTo>
                <a:cubicBezTo>
                  <a:pt x="3670813" y="1140785"/>
                  <a:pt x="3674410" y="1142224"/>
                  <a:pt x="3678007" y="1145101"/>
                </a:cubicBezTo>
                <a:lnTo>
                  <a:pt x="3679086" y="1145101"/>
                </a:lnTo>
                <a:cubicBezTo>
                  <a:pt x="3681064" y="1145101"/>
                  <a:pt x="3682503" y="1142583"/>
                  <a:pt x="3683402" y="1137548"/>
                </a:cubicBezTo>
                <a:lnTo>
                  <a:pt x="3682323" y="1137548"/>
                </a:lnTo>
                <a:cubicBezTo>
                  <a:pt x="3678726" y="1133771"/>
                  <a:pt x="3674410" y="1130894"/>
                  <a:pt x="3669375" y="1128916"/>
                </a:cubicBezTo>
                <a:lnTo>
                  <a:pt x="3668296" y="1129995"/>
                </a:lnTo>
                <a:lnTo>
                  <a:pt x="3667217" y="1129995"/>
                </a:lnTo>
                <a:cubicBezTo>
                  <a:pt x="3665778" y="1129995"/>
                  <a:pt x="3665059" y="1127117"/>
                  <a:pt x="3665059" y="1121363"/>
                </a:cubicBezTo>
                <a:cubicBezTo>
                  <a:pt x="3657146" y="1119924"/>
                  <a:pt x="3653190" y="1117407"/>
                  <a:pt x="3653190" y="1113810"/>
                </a:cubicBezTo>
                <a:close/>
                <a:moveTo>
                  <a:pt x="9221068" y="1113729"/>
                </a:moveTo>
                <a:lnTo>
                  <a:pt x="9221068" y="1115888"/>
                </a:lnTo>
                <a:lnTo>
                  <a:pt x="9224305" y="1115888"/>
                </a:lnTo>
                <a:lnTo>
                  <a:pt x="9224305" y="1114808"/>
                </a:lnTo>
                <a:close/>
                <a:moveTo>
                  <a:pt x="6608953" y="1113542"/>
                </a:moveTo>
                <a:lnTo>
                  <a:pt x="6606795" y="1115700"/>
                </a:lnTo>
                <a:lnTo>
                  <a:pt x="6606795" y="1120016"/>
                </a:lnTo>
                <a:cubicBezTo>
                  <a:pt x="6606795" y="1125231"/>
                  <a:pt x="6607874" y="1128109"/>
                  <a:pt x="6610032" y="1128648"/>
                </a:cubicBezTo>
                <a:lnTo>
                  <a:pt x="6612190" y="1122175"/>
                </a:lnTo>
                <a:lnTo>
                  <a:pt x="6612190" y="1120016"/>
                </a:lnTo>
                <a:cubicBezTo>
                  <a:pt x="6612190" y="1116240"/>
                  <a:pt x="6611111" y="1114082"/>
                  <a:pt x="6608953" y="1113542"/>
                </a:cubicBezTo>
                <a:close/>
                <a:moveTo>
                  <a:pt x="7595995" y="1113408"/>
                </a:moveTo>
                <a:lnTo>
                  <a:pt x="7595995" y="1114487"/>
                </a:lnTo>
                <a:lnTo>
                  <a:pt x="7598153" y="1114487"/>
                </a:lnTo>
                <a:lnTo>
                  <a:pt x="7598153" y="1113408"/>
                </a:lnTo>
                <a:close/>
                <a:moveTo>
                  <a:pt x="3628373" y="1112731"/>
                </a:moveTo>
                <a:lnTo>
                  <a:pt x="3626215" y="1114889"/>
                </a:lnTo>
                <a:lnTo>
                  <a:pt x="3626215" y="1115968"/>
                </a:lnTo>
                <a:lnTo>
                  <a:pt x="3628373" y="1115968"/>
                </a:lnTo>
                <a:close/>
                <a:moveTo>
                  <a:pt x="9140143" y="1112651"/>
                </a:moveTo>
                <a:lnTo>
                  <a:pt x="9140143" y="1114808"/>
                </a:lnTo>
                <a:lnTo>
                  <a:pt x="9141222" y="1114808"/>
                </a:lnTo>
                <a:lnTo>
                  <a:pt x="9141222" y="1112651"/>
                </a:lnTo>
                <a:close/>
                <a:moveTo>
                  <a:pt x="2720017" y="1111447"/>
                </a:moveTo>
                <a:lnTo>
                  <a:pt x="2720961" y="1114549"/>
                </a:lnTo>
                <a:lnTo>
                  <a:pt x="2722041" y="1114549"/>
                </a:lnTo>
                <a:lnTo>
                  <a:pt x="2722041" y="1111447"/>
                </a:lnTo>
                <a:close/>
                <a:moveTo>
                  <a:pt x="1726905" y="1110977"/>
                </a:moveTo>
                <a:lnTo>
                  <a:pt x="1729063" y="1113135"/>
                </a:lnTo>
                <a:lnTo>
                  <a:pt x="1730143" y="1112056"/>
                </a:lnTo>
                <a:lnTo>
                  <a:pt x="1730143" y="1110977"/>
                </a:lnTo>
                <a:close/>
                <a:moveTo>
                  <a:pt x="1616308" y="1110977"/>
                </a:moveTo>
                <a:lnTo>
                  <a:pt x="1614150" y="1113135"/>
                </a:lnTo>
                <a:cubicBezTo>
                  <a:pt x="1614690" y="1117451"/>
                  <a:pt x="1615768" y="1119609"/>
                  <a:pt x="1617387" y="1119609"/>
                </a:cubicBezTo>
                <a:lnTo>
                  <a:pt x="1618465" y="1119609"/>
                </a:lnTo>
                <a:lnTo>
                  <a:pt x="1621702" y="1116372"/>
                </a:lnTo>
                <a:lnTo>
                  <a:pt x="1621702" y="1115293"/>
                </a:lnTo>
                <a:lnTo>
                  <a:pt x="1617387" y="1110977"/>
                </a:lnTo>
                <a:close/>
                <a:moveTo>
                  <a:pt x="5260780" y="1110708"/>
                </a:moveTo>
                <a:lnTo>
                  <a:pt x="5255520" y="1117047"/>
                </a:lnTo>
                <a:lnTo>
                  <a:pt x="5255520" y="1118126"/>
                </a:lnTo>
                <a:lnTo>
                  <a:pt x="5258622" y="1118126"/>
                </a:lnTo>
                <a:cubicBezTo>
                  <a:pt x="5260780" y="1117407"/>
                  <a:pt x="5261859" y="1115295"/>
                  <a:pt x="5261859" y="1111787"/>
                </a:cubicBezTo>
                <a:lnTo>
                  <a:pt x="5261859" y="1110708"/>
                </a:lnTo>
                <a:close/>
                <a:moveTo>
                  <a:pt x="3251005" y="1110708"/>
                </a:moveTo>
                <a:lnTo>
                  <a:pt x="3245745" y="1117047"/>
                </a:lnTo>
                <a:lnTo>
                  <a:pt x="3245745" y="1118126"/>
                </a:lnTo>
                <a:lnTo>
                  <a:pt x="3248847" y="1118126"/>
                </a:lnTo>
                <a:cubicBezTo>
                  <a:pt x="3251005" y="1117407"/>
                  <a:pt x="3252084" y="1115293"/>
                  <a:pt x="3252084" y="1111786"/>
                </a:cubicBezTo>
                <a:lnTo>
                  <a:pt x="3252084" y="1110708"/>
                </a:lnTo>
                <a:close/>
                <a:moveTo>
                  <a:pt x="1241233" y="1110707"/>
                </a:moveTo>
                <a:lnTo>
                  <a:pt x="1235972" y="1117046"/>
                </a:lnTo>
                <a:lnTo>
                  <a:pt x="1235972" y="1118125"/>
                </a:lnTo>
                <a:lnTo>
                  <a:pt x="1239074" y="1118125"/>
                </a:lnTo>
                <a:cubicBezTo>
                  <a:pt x="1241233" y="1117405"/>
                  <a:pt x="1242311" y="1115293"/>
                  <a:pt x="1242311" y="1111786"/>
                </a:cubicBezTo>
                <a:lnTo>
                  <a:pt x="1242311" y="1110707"/>
                </a:lnTo>
                <a:close/>
                <a:moveTo>
                  <a:pt x="5697897" y="1109225"/>
                </a:moveTo>
                <a:lnTo>
                  <a:pt x="5697897" y="1110304"/>
                </a:lnTo>
                <a:lnTo>
                  <a:pt x="5700055" y="1112462"/>
                </a:lnTo>
                <a:lnTo>
                  <a:pt x="5702213" y="1112462"/>
                </a:lnTo>
                <a:lnTo>
                  <a:pt x="5702213" y="1109225"/>
                </a:lnTo>
                <a:close/>
                <a:moveTo>
                  <a:pt x="2102250" y="1108330"/>
                </a:moveTo>
                <a:lnTo>
                  <a:pt x="2102250" y="1110489"/>
                </a:lnTo>
                <a:lnTo>
                  <a:pt x="2103329" y="1110489"/>
                </a:lnTo>
                <a:lnTo>
                  <a:pt x="2103329" y="1108330"/>
                </a:lnTo>
                <a:close/>
                <a:moveTo>
                  <a:pt x="2597686" y="1108210"/>
                </a:moveTo>
                <a:lnTo>
                  <a:pt x="2597686" y="1109289"/>
                </a:lnTo>
                <a:lnTo>
                  <a:pt x="2599843" y="1109289"/>
                </a:lnTo>
                <a:lnTo>
                  <a:pt x="2599843" y="1108210"/>
                </a:lnTo>
                <a:close/>
                <a:moveTo>
                  <a:pt x="6268811" y="1106798"/>
                </a:moveTo>
                <a:lnTo>
                  <a:pt x="6265574" y="1108821"/>
                </a:lnTo>
                <a:cubicBezTo>
                  <a:pt x="6266294" y="1111159"/>
                  <a:pt x="6267732" y="1112597"/>
                  <a:pt x="6269890" y="1113137"/>
                </a:cubicBezTo>
                <a:lnTo>
                  <a:pt x="6270969" y="1112058"/>
                </a:lnTo>
                <a:lnTo>
                  <a:pt x="6270969" y="1108821"/>
                </a:lnTo>
                <a:close/>
                <a:moveTo>
                  <a:pt x="8249993" y="1106125"/>
                </a:moveTo>
                <a:lnTo>
                  <a:pt x="8249993" y="1112734"/>
                </a:lnTo>
                <a:lnTo>
                  <a:pt x="8252151" y="1114892"/>
                </a:lnTo>
                <a:lnTo>
                  <a:pt x="8254309" y="1106125"/>
                </a:lnTo>
                <a:close/>
                <a:moveTo>
                  <a:pt x="1598099" y="1104503"/>
                </a:moveTo>
                <a:lnTo>
                  <a:pt x="1598099" y="1105582"/>
                </a:lnTo>
                <a:lnTo>
                  <a:pt x="1600258" y="1105582"/>
                </a:lnTo>
                <a:lnTo>
                  <a:pt x="1600258" y="1104503"/>
                </a:lnTo>
                <a:close/>
                <a:moveTo>
                  <a:pt x="8210070" y="1103967"/>
                </a:moveTo>
                <a:lnTo>
                  <a:pt x="8210070" y="1106125"/>
                </a:lnTo>
                <a:lnTo>
                  <a:pt x="8211148" y="1106125"/>
                </a:lnTo>
                <a:lnTo>
                  <a:pt x="8211148" y="1103967"/>
                </a:lnTo>
                <a:close/>
                <a:moveTo>
                  <a:pt x="5642194" y="1103830"/>
                </a:moveTo>
                <a:lnTo>
                  <a:pt x="5647589" y="1105988"/>
                </a:lnTo>
                <a:lnTo>
                  <a:pt x="5647589" y="1107067"/>
                </a:lnTo>
                <a:lnTo>
                  <a:pt x="5644352" y="1110304"/>
                </a:lnTo>
                <a:lnTo>
                  <a:pt x="5642194" y="1110304"/>
                </a:lnTo>
                <a:lnTo>
                  <a:pt x="5640036" y="1108147"/>
                </a:lnTo>
                <a:lnTo>
                  <a:pt x="5640036" y="1105988"/>
                </a:lnTo>
                <a:close/>
                <a:moveTo>
                  <a:pt x="3571321" y="1103020"/>
                </a:moveTo>
                <a:lnTo>
                  <a:pt x="3574558" y="1103020"/>
                </a:lnTo>
                <a:cubicBezTo>
                  <a:pt x="3581032" y="1106617"/>
                  <a:pt x="3584269" y="1119205"/>
                  <a:pt x="3584269" y="1140785"/>
                </a:cubicBezTo>
                <a:lnTo>
                  <a:pt x="3583190" y="1141864"/>
                </a:lnTo>
                <a:lnTo>
                  <a:pt x="3583190" y="1142943"/>
                </a:lnTo>
                <a:lnTo>
                  <a:pt x="3584269" y="1144022"/>
                </a:lnTo>
                <a:lnTo>
                  <a:pt x="3584269" y="1145101"/>
                </a:lnTo>
                <a:cubicBezTo>
                  <a:pt x="3581571" y="1155891"/>
                  <a:pt x="3577614" y="1161286"/>
                  <a:pt x="3572400" y="1161286"/>
                </a:cubicBezTo>
                <a:lnTo>
                  <a:pt x="3572400" y="1162365"/>
                </a:lnTo>
                <a:cubicBezTo>
                  <a:pt x="3572400" y="1163804"/>
                  <a:pt x="3573479" y="1164523"/>
                  <a:pt x="3575637" y="1164523"/>
                </a:cubicBezTo>
                <a:lnTo>
                  <a:pt x="3576716" y="1165602"/>
                </a:lnTo>
                <a:lnTo>
                  <a:pt x="3576716" y="1168839"/>
                </a:lnTo>
                <a:cubicBezTo>
                  <a:pt x="3576716" y="1170817"/>
                  <a:pt x="3572040" y="1172975"/>
                  <a:pt x="3562689" y="1175313"/>
                </a:cubicBezTo>
                <a:lnTo>
                  <a:pt x="3560531" y="1177471"/>
                </a:lnTo>
                <a:lnTo>
                  <a:pt x="3558373" y="1177471"/>
                </a:lnTo>
                <a:cubicBezTo>
                  <a:pt x="3540389" y="1172616"/>
                  <a:pt x="3531397" y="1167580"/>
                  <a:pt x="3531397" y="1162365"/>
                </a:cubicBezTo>
                <a:cubicBezTo>
                  <a:pt x="3528520" y="1161106"/>
                  <a:pt x="3527081" y="1158589"/>
                  <a:pt x="3527081" y="1154812"/>
                </a:cubicBezTo>
                <a:lnTo>
                  <a:pt x="3543266" y="1127837"/>
                </a:lnTo>
                <a:cubicBezTo>
                  <a:pt x="3547762" y="1127298"/>
                  <a:pt x="3553876" y="1120464"/>
                  <a:pt x="3561610" y="1107336"/>
                </a:cubicBezTo>
                <a:cubicBezTo>
                  <a:pt x="3565206" y="1107336"/>
                  <a:pt x="3568443" y="1105897"/>
                  <a:pt x="3571321" y="1103020"/>
                </a:cubicBezTo>
                <a:close/>
                <a:moveTo>
                  <a:pt x="5771944" y="1102751"/>
                </a:moveTo>
                <a:lnTo>
                  <a:pt x="5771944" y="1103830"/>
                </a:lnTo>
                <a:lnTo>
                  <a:pt x="5773967" y="1103830"/>
                </a:lnTo>
                <a:lnTo>
                  <a:pt x="5773967" y="1102751"/>
                </a:lnTo>
                <a:close/>
                <a:moveTo>
                  <a:pt x="5767628" y="1102751"/>
                </a:moveTo>
                <a:lnTo>
                  <a:pt x="5767628" y="1103830"/>
                </a:lnTo>
                <a:lnTo>
                  <a:pt x="5770865" y="1103830"/>
                </a:lnTo>
                <a:lnTo>
                  <a:pt x="5770865" y="1102751"/>
                </a:lnTo>
                <a:close/>
                <a:moveTo>
                  <a:pt x="5606856" y="1102751"/>
                </a:moveTo>
                <a:lnTo>
                  <a:pt x="5616433" y="1103830"/>
                </a:lnTo>
                <a:lnTo>
                  <a:pt x="5625065" y="1102751"/>
                </a:lnTo>
                <a:cubicBezTo>
                  <a:pt x="5628032" y="1103650"/>
                  <a:pt x="5630145" y="1105449"/>
                  <a:pt x="5631404" y="1108147"/>
                </a:cubicBezTo>
                <a:lnTo>
                  <a:pt x="5622907" y="1110304"/>
                </a:lnTo>
                <a:lnTo>
                  <a:pt x="5609959" y="1110304"/>
                </a:lnTo>
                <a:cubicBezTo>
                  <a:pt x="5606272" y="1110304"/>
                  <a:pt x="5604159" y="1109225"/>
                  <a:pt x="5603619" y="1107067"/>
                </a:cubicBezTo>
                <a:lnTo>
                  <a:pt x="5603619" y="1104909"/>
                </a:lnTo>
                <a:cubicBezTo>
                  <a:pt x="5603619" y="1103470"/>
                  <a:pt x="5604698" y="1102751"/>
                  <a:pt x="5606856" y="1102751"/>
                </a:cubicBezTo>
                <a:close/>
                <a:moveTo>
                  <a:pt x="7725071" y="1102618"/>
                </a:moveTo>
                <a:lnTo>
                  <a:pt x="7725071" y="1103697"/>
                </a:lnTo>
                <a:lnTo>
                  <a:pt x="7727229" y="1103697"/>
                </a:lnTo>
                <a:lnTo>
                  <a:pt x="7727229" y="1102618"/>
                </a:lnTo>
                <a:close/>
                <a:moveTo>
                  <a:pt x="1727985" y="1102345"/>
                </a:moveTo>
                <a:lnTo>
                  <a:pt x="1727985" y="1103424"/>
                </a:lnTo>
                <a:lnTo>
                  <a:pt x="1731222" y="1103424"/>
                </a:lnTo>
                <a:lnTo>
                  <a:pt x="1731222" y="1102345"/>
                </a:lnTo>
                <a:close/>
                <a:moveTo>
                  <a:pt x="5775046" y="1101672"/>
                </a:moveTo>
                <a:lnTo>
                  <a:pt x="5775046" y="1102751"/>
                </a:lnTo>
                <a:lnTo>
                  <a:pt x="5777204" y="1102751"/>
                </a:lnTo>
                <a:lnTo>
                  <a:pt x="5777204" y="1101672"/>
                </a:lnTo>
                <a:close/>
                <a:moveTo>
                  <a:pt x="6684349" y="1101539"/>
                </a:moveTo>
                <a:lnTo>
                  <a:pt x="6682056" y="1103831"/>
                </a:lnTo>
                <a:lnTo>
                  <a:pt x="6687586" y="1116779"/>
                </a:lnTo>
                <a:lnTo>
                  <a:pt x="6684349" y="1122175"/>
                </a:lnTo>
                <a:lnTo>
                  <a:pt x="6684349" y="1124333"/>
                </a:lnTo>
                <a:lnTo>
                  <a:pt x="6686507" y="1126490"/>
                </a:lnTo>
                <a:lnTo>
                  <a:pt x="6688665" y="1126490"/>
                </a:lnTo>
                <a:lnTo>
                  <a:pt x="6689744" y="1125411"/>
                </a:lnTo>
                <a:lnTo>
                  <a:pt x="6690823" y="1125411"/>
                </a:lnTo>
                <a:cubicBezTo>
                  <a:pt x="6689924" y="1109496"/>
                  <a:pt x="6687766" y="1101539"/>
                  <a:pt x="6684349" y="1101539"/>
                </a:cubicBezTo>
                <a:close/>
                <a:moveTo>
                  <a:pt x="4106493" y="1101453"/>
                </a:moveTo>
                <a:lnTo>
                  <a:pt x="4103256" y="1102532"/>
                </a:lnTo>
                <a:lnTo>
                  <a:pt x="4103256" y="1104690"/>
                </a:lnTo>
                <a:lnTo>
                  <a:pt x="4106493" y="1107927"/>
                </a:lnTo>
                <a:lnTo>
                  <a:pt x="4108651" y="1107927"/>
                </a:lnTo>
                <a:lnTo>
                  <a:pt x="4110809" y="1105769"/>
                </a:lnTo>
                <a:lnTo>
                  <a:pt x="4110809" y="1104690"/>
                </a:lnTo>
                <a:cubicBezTo>
                  <a:pt x="4110809" y="1102892"/>
                  <a:pt x="4109370" y="1101813"/>
                  <a:pt x="4106493" y="1101453"/>
                </a:cubicBezTo>
                <a:close/>
                <a:moveTo>
                  <a:pt x="2608205" y="1099848"/>
                </a:moveTo>
                <a:lnTo>
                  <a:pt x="2608205" y="1100792"/>
                </a:lnTo>
                <a:lnTo>
                  <a:pt x="2610363" y="1100792"/>
                </a:lnTo>
                <a:lnTo>
                  <a:pt x="2610363" y="1099848"/>
                </a:lnTo>
                <a:close/>
                <a:moveTo>
                  <a:pt x="3733980" y="1099783"/>
                </a:moveTo>
                <a:lnTo>
                  <a:pt x="3744770" y="1099783"/>
                </a:lnTo>
                <a:cubicBezTo>
                  <a:pt x="3752143" y="1099783"/>
                  <a:pt x="3760775" y="1103740"/>
                  <a:pt x="3770667" y="1111652"/>
                </a:cubicBezTo>
                <a:cubicBezTo>
                  <a:pt x="3776960" y="1111652"/>
                  <a:pt x="3781996" y="1115249"/>
                  <a:pt x="3785773" y="1122442"/>
                </a:cubicBezTo>
                <a:lnTo>
                  <a:pt x="3786852" y="1125679"/>
                </a:lnTo>
                <a:lnTo>
                  <a:pt x="3785773" y="1126758"/>
                </a:lnTo>
                <a:cubicBezTo>
                  <a:pt x="3789729" y="1126758"/>
                  <a:pt x="3792606" y="1136109"/>
                  <a:pt x="3794405" y="1154812"/>
                </a:cubicBezTo>
                <a:cubicBezTo>
                  <a:pt x="3787750" y="1160566"/>
                  <a:pt x="3781996" y="1163444"/>
                  <a:pt x="3777141" y="1163444"/>
                </a:cubicBezTo>
                <a:cubicBezTo>
                  <a:pt x="3771925" y="1167041"/>
                  <a:pt x="3767609" y="1168839"/>
                  <a:pt x="3764193" y="1168839"/>
                </a:cubicBezTo>
                <a:lnTo>
                  <a:pt x="3763114" y="1167760"/>
                </a:lnTo>
                <a:lnTo>
                  <a:pt x="3763114" y="1166681"/>
                </a:lnTo>
                <a:lnTo>
                  <a:pt x="3766351" y="1161286"/>
                </a:lnTo>
                <a:lnTo>
                  <a:pt x="3765272" y="1160207"/>
                </a:lnTo>
                <a:lnTo>
                  <a:pt x="3764193" y="1160207"/>
                </a:lnTo>
                <a:lnTo>
                  <a:pt x="3755561" y="1163444"/>
                </a:lnTo>
                <a:lnTo>
                  <a:pt x="3754481" y="1163444"/>
                </a:lnTo>
                <a:cubicBezTo>
                  <a:pt x="3751604" y="1163265"/>
                  <a:pt x="3749086" y="1158229"/>
                  <a:pt x="3746928" y="1148338"/>
                </a:cubicBezTo>
                <a:cubicBezTo>
                  <a:pt x="3742612" y="1146899"/>
                  <a:pt x="3740454" y="1142583"/>
                  <a:pt x="3740454" y="1135390"/>
                </a:cubicBezTo>
                <a:cubicBezTo>
                  <a:pt x="3740454" y="1132333"/>
                  <a:pt x="3742612" y="1128377"/>
                  <a:pt x="3746928" y="1123521"/>
                </a:cubicBezTo>
                <a:lnTo>
                  <a:pt x="3746928" y="1121363"/>
                </a:lnTo>
                <a:cubicBezTo>
                  <a:pt x="3738296" y="1119385"/>
                  <a:pt x="3733980" y="1115069"/>
                  <a:pt x="3733980" y="1108415"/>
                </a:cubicBezTo>
                <a:lnTo>
                  <a:pt x="3736138" y="1106257"/>
                </a:lnTo>
                <a:lnTo>
                  <a:pt x="3735059" y="1105178"/>
                </a:lnTo>
                <a:lnTo>
                  <a:pt x="3733980" y="1105178"/>
                </a:lnTo>
                <a:lnTo>
                  <a:pt x="3733980" y="1108415"/>
                </a:lnTo>
                <a:lnTo>
                  <a:pt x="3732901" y="1108415"/>
                </a:lnTo>
                <a:lnTo>
                  <a:pt x="3730743" y="1106257"/>
                </a:lnTo>
                <a:cubicBezTo>
                  <a:pt x="3731463" y="1101941"/>
                  <a:pt x="3732542" y="1099783"/>
                  <a:pt x="3733980" y="1099783"/>
                </a:cubicBezTo>
                <a:close/>
                <a:moveTo>
                  <a:pt x="8711927" y="1099516"/>
                </a:moveTo>
                <a:lnTo>
                  <a:pt x="8711927" y="1101675"/>
                </a:lnTo>
                <a:lnTo>
                  <a:pt x="8714085" y="1099516"/>
                </a:lnTo>
                <a:close/>
                <a:moveTo>
                  <a:pt x="663304" y="1099512"/>
                </a:moveTo>
                <a:lnTo>
                  <a:pt x="663304" y="1101670"/>
                </a:lnTo>
                <a:lnTo>
                  <a:pt x="665461" y="1099512"/>
                </a:lnTo>
                <a:close/>
                <a:moveTo>
                  <a:pt x="6141624" y="1098301"/>
                </a:moveTo>
                <a:lnTo>
                  <a:pt x="6141624" y="1099245"/>
                </a:lnTo>
                <a:lnTo>
                  <a:pt x="6143782" y="1099245"/>
                </a:lnTo>
                <a:lnTo>
                  <a:pt x="6143782" y="1098301"/>
                </a:lnTo>
                <a:close/>
                <a:moveTo>
                  <a:pt x="8749692" y="1097358"/>
                </a:moveTo>
                <a:lnTo>
                  <a:pt x="8749692" y="1098437"/>
                </a:lnTo>
                <a:lnTo>
                  <a:pt x="8751850" y="1098437"/>
                </a:lnTo>
                <a:lnTo>
                  <a:pt x="8751850" y="1097358"/>
                </a:lnTo>
                <a:close/>
                <a:moveTo>
                  <a:pt x="8720559" y="1097358"/>
                </a:moveTo>
                <a:lnTo>
                  <a:pt x="8717322" y="1104912"/>
                </a:lnTo>
                <a:lnTo>
                  <a:pt x="8705453" y="1104912"/>
                </a:lnTo>
                <a:cubicBezTo>
                  <a:pt x="8705453" y="1102754"/>
                  <a:pt x="8702936" y="1101675"/>
                  <a:pt x="8697900" y="1101675"/>
                </a:cubicBezTo>
                <a:lnTo>
                  <a:pt x="8696821" y="1101675"/>
                </a:lnTo>
                <a:cubicBezTo>
                  <a:pt x="8690707" y="1101675"/>
                  <a:pt x="8686391" y="1102754"/>
                  <a:pt x="8683873" y="1104912"/>
                </a:cubicBezTo>
                <a:lnTo>
                  <a:pt x="8680636" y="1104912"/>
                </a:lnTo>
                <a:cubicBezTo>
                  <a:pt x="8680636" y="1102754"/>
                  <a:pt x="8678838" y="1101675"/>
                  <a:pt x="8675241" y="1101675"/>
                </a:cubicBezTo>
                <a:lnTo>
                  <a:pt x="8670925" y="1101675"/>
                </a:lnTo>
                <a:lnTo>
                  <a:pt x="8670925" y="1104912"/>
                </a:lnTo>
                <a:lnTo>
                  <a:pt x="8657977" y="1104912"/>
                </a:lnTo>
                <a:cubicBezTo>
                  <a:pt x="8655639" y="1103114"/>
                  <a:pt x="8652402" y="1102034"/>
                  <a:pt x="8648266" y="1101675"/>
                </a:cubicBezTo>
                <a:lnTo>
                  <a:pt x="8632081" y="1102754"/>
                </a:lnTo>
                <a:lnTo>
                  <a:pt x="8629923" y="1102754"/>
                </a:lnTo>
                <a:lnTo>
                  <a:pt x="8626686" y="1104912"/>
                </a:lnTo>
                <a:lnTo>
                  <a:pt x="8620212" y="1104912"/>
                </a:lnTo>
                <a:cubicBezTo>
                  <a:pt x="8617514" y="1102754"/>
                  <a:pt x="8614277" y="1101675"/>
                  <a:pt x="8610501" y="1101675"/>
                </a:cubicBezTo>
                <a:lnTo>
                  <a:pt x="8609422" y="1101675"/>
                </a:lnTo>
                <a:cubicBezTo>
                  <a:pt x="8605645" y="1101675"/>
                  <a:pt x="8602408" y="1102754"/>
                  <a:pt x="8599711" y="1104912"/>
                </a:cubicBezTo>
                <a:lnTo>
                  <a:pt x="8596474" y="1102754"/>
                </a:lnTo>
                <a:lnTo>
                  <a:pt x="8591079" y="1102754"/>
                </a:lnTo>
                <a:lnTo>
                  <a:pt x="8591079" y="1104912"/>
                </a:lnTo>
                <a:lnTo>
                  <a:pt x="8588921" y="1104912"/>
                </a:lnTo>
                <a:cubicBezTo>
                  <a:pt x="8587482" y="1104912"/>
                  <a:pt x="8586763" y="1103832"/>
                  <a:pt x="8586763" y="1101675"/>
                </a:cubicBezTo>
                <a:lnTo>
                  <a:pt x="8584605" y="1101675"/>
                </a:lnTo>
                <a:cubicBezTo>
                  <a:pt x="8584605" y="1105271"/>
                  <a:pt x="8585684" y="1107069"/>
                  <a:pt x="8587842" y="1107069"/>
                </a:cubicBezTo>
                <a:lnTo>
                  <a:pt x="8587842" y="1110307"/>
                </a:lnTo>
                <a:lnTo>
                  <a:pt x="8584605" y="1121096"/>
                </a:lnTo>
                <a:lnTo>
                  <a:pt x="8598632" y="1122176"/>
                </a:lnTo>
                <a:lnTo>
                  <a:pt x="8602948" y="1121096"/>
                </a:lnTo>
                <a:lnTo>
                  <a:pt x="8604027" y="1122176"/>
                </a:lnTo>
                <a:lnTo>
                  <a:pt x="8608343" y="1121096"/>
                </a:lnTo>
                <a:lnTo>
                  <a:pt x="8618054" y="1122176"/>
                </a:lnTo>
                <a:lnTo>
                  <a:pt x="8624528" y="1121096"/>
                </a:lnTo>
                <a:lnTo>
                  <a:pt x="8627765" y="1124334"/>
                </a:lnTo>
                <a:cubicBezTo>
                  <a:pt x="8630642" y="1122895"/>
                  <a:pt x="8632081" y="1121096"/>
                  <a:pt x="8632081" y="1118939"/>
                </a:cubicBezTo>
                <a:lnTo>
                  <a:pt x="8633160" y="1118939"/>
                </a:lnTo>
                <a:lnTo>
                  <a:pt x="8636397" y="1121096"/>
                </a:lnTo>
                <a:lnTo>
                  <a:pt x="8638555" y="1121096"/>
                </a:lnTo>
                <a:lnTo>
                  <a:pt x="8643950" y="1120017"/>
                </a:lnTo>
                <a:lnTo>
                  <a:pt x="8659056" y="1122176"/>
                </a:lnTo>
                <a:lnTo>
                  <a:pt x="8670925" y="1121096"/>
                </a:lnTo>
                <a:lnTo>
                  <a:pt x="8688189" y="1122176"/>
                </a:lnTo>
                <a:lnTo>
                  <a:pt x="8708690" y="1118939"/>
                </a:lnTo>
                <a:cubicBezTo>
                  <a:pt x="8708690" y="1121096"/>
                  <a:pt x="8710489" y="1122176"/>
                  <a:pt x="8714085" y="1122176"/>
                </a:cubicBezTo>
                <a:lnTo>
                  <a:pt x="8721638" y="1121096"/>
                </a:lnTo>
                <a:lnTo>
                  <a:pt x="8728112" y="1122176"/>
                </a:lnTo>
                <a:lnTo>
                  <a:pt x="8732428" y="1120017"/>
                </a:lnTo>
                <a:lnTo>
                  <a:pt x="8742139" y="1121096"/>
                </a:lnTo>
                <a:lnTo>
                  <a:pt x="8745376" y="1120017"/>
                </a:lnTo>
                <a:lnTo>
                  <a:pt x="8761561" y="1122176"/>
                </a:lnTo>
                <a:lnTo>
                  <a:pt x="8765877" y="1121096"/>
                </a:lnTo>
                <a:lnTo>
                  <a:pt x="8774510" y="1121096"/>
                </a:lnTo>
                <a:lnTo>
                  <a:pt x="8777746" y="1123255"/>
                </a:lnTo>
                <a:lnTo>
                  <a:pt x="8778826" y="1122176"/>
                </a:lnTo>
                <a:lnTo>
                  <a:pt x="8779904" y="1123255"/>
                </a:lnTo>
                <a:lnTo>
                  <a:pt x="8779904" y="1132965"/>
                </a:lnTo>
                <a:lnTo>
                  <a:pt x="8777746" y="1132965"/>
                </a:lnTo>
                <a:lnTo>
                  <a:pt x="8777746" y="1156164"/>
                </a:lnTo>
                <a:lnTo>
                  <a:pt x="8779904" y="1156164"/>
                </a:lnTo>
                <a:lnTo>
                  <a:pt x="8779904" y="1158321"/>
                </a:lnTo>
                <a:lnTo>
                  <a:pt x="8775588" y="1163717"/>
                </a:lnTo>
                <a:lnTo>
                  <a:pt x="8777746" y="1163717"/>
                </a:lnTo>
                <a:lnTo>
                  <a:pt x="8780984" y="1161559"/>
                </a:lnTo>
                <a:lnTo>
                  <a:pt x="8788537" y="1161559"/>
                </a:lnTo>
                <a:lnTo>
                  <a:pt x="8788537" y="1165875"/>
                </a:lnTo>
                <a:lnTo>
                  <a:pt x="8790695" y="1165875"/>
                </a:lnTo>
                <a:lnTo>
                  <a:pt x="8791774" y="1161559"/>
                </a:lnTo>
                <a:lnTo>
                  <a:pt x="8792853" y="1161559"/>
                </a:lnTo>
                <a:lnTo>
                  <a:pt x="8793932" y="1162638"/>
                </a:lnTo>
                <a:lnTo>
                  <a:pt x="8795011" y="1162638"/>
                </a:lnTo>
                <a:lnTo>
                  <a:pt x="8796090" y="1161559"/>
                </a:lnTo>
                <a:lnTo>
                  <a:pt x="8796090" y="1160480"/>
                </a:lnTo>
                <a:lnTo>
                  <a:pt x="8795011" y="1159401"/>
                </a:lnTo>
                <a:lnTo>
                  <a:pt x="8793932" y="1159401"/>
                </a:lnTo>
                <a:lnTo>
                  <a:pt x="8795011" y="1137282"/>
                </a:lnTo>
                <a:lnTo>
                  <a:pt x="8793932" y="1128650"/>
                </a:lnTo>
                <a:lnTo>
                  <a:pt x="8796090" y="1128650"/>
                </a:lnTo>
                <a:lnTo>
                  <a:pt x="8796090" y="1126492"/>
                </a:lnTo>
                <a:lnTo>
                  <a:pt x="8793932" y="1126492"/>
                </a:lnTo>
                <a:lnTo>
                  <a:pt x="8795011" y="1113544"/>
                </a:lnTo>
                <a:lnTo>
                  <a:pt x="8793932" y="1103832"/>
                </a:lnTo>
                <a:lnTo>
                  <a:pt x="8791774" y="1103832"/>
                </a:lnTo>
                <a:lnTo>
                  <a:pt x="8790695" y="1104912"/>
                </a:lnTo>
                <a:lnTo>
                  <a:pt x="8789616" y="1104912"/>
                </a:lnTo>
                <a:cubicBezTo>
                  <a:pt x="8789616" y="1102754"/>
                  <a:pt x="8784940" y="1101675"/>
                  <a:pt x="8775588" y="1101675"/>
                </a:cubicBezTo>
                <a:lnTo>
                  <a:pt x="8774510" y="1101675"/>
                </a:lnTo>
                <a:lnTo>
                  <a:pt x="8773430" y="1102754"/>
                </a:lnTo>
                <a:lnTo>
                  <a:pt x="8772352" y="1102754"/>
                </a:lnTo>
                <a:lnTo>
                  <a:pt x="8770194" y="1100596"/>
                </a:lnTo>
                <a:lnTo>
                  <a:pt x="8765877" y="1102754"/>
                </a:lnTo>
                <a:lnTo>
                  <a:pt x="8758324" y="1101675"/>
                </a:lnTo>
                <a:lnTo>
                  <a:pt x="8752929" y="1104912"/>
                </a:lnTo>
                <a:lnTo>
                  <a:pt x="8745376" y="1104912"/>
                </a:lnTo>
                <a:lnTo>
                  <a:pt x="8742139" y="1102754"/>
                </a:lnTo>
                <a:lnTo>
                  <a:pt x="8730270" y="1102754"/>
                </a:lnTo>
                <a:cubicBezTo>
                  <a:pt x="8725954" y="1102754"/>
                  <a:pt x="8722717" y="1100955"/>
                  <a:pt x="8720559" y="1097358"/>
                </a:cubicBezTo>
                <a:close/>
                <a:moveTo>
                  <a:pt x="8636397" y="1097358"/>
                </a:moveTo>
                <a:lnTo>
                  <a:pt x="8636397" y="1100596"/>
                </a:lnTo>
                <a:lnTo>
                  <a:pt x="8637476" y="1100596"/>
                </a:lnTo>
                <a:lnTo>
                  <a:pt x="8639634" y="1098437"/>
                </a:lnTo>
                <a:lnTo>
                  <a:pt x="8639634" y="1097358"/>
                </a:lnTo>
                <a:close/>
                <a:moveTo>
                  <a:pt x="8626686" y="1097358"/>
                </a:moveTo>
                <a:lnTo>
                  <a:pt x="8626686" y="1098437"/>
                </a:lnTo>
                <a:lnTo>
                  <a:pt x="8628844" y="1098437"/>
                </a:lnTo>
                <a:lnTo>
                  <a:pt x="8628844" y="1097358"/>
                </a:lnTo>
                <a:close/>
                <a:moveTo>
                  <a:pt x="701070" y="1097354"/>
                </a:moveTo>
                <a:lnTo>
                  <a:pt x="701070" y="1098433"/>
                </a:lnTo>
                <a:lnTo>
                  <a:pt x="703228" y="1098433"/>
                </a:lnTo>
                <a:lnTo>
                  <a:pt x="703228" y="1097354"/>
                </a:lnTo>
                <a:close/>
                <a:moveTo>
                  <a:pt x="671937" y="1097354"/>
                </a:moveTo>
                <a:lnTo>
                  <a:pt x="668700" y="1104907"/>
                </a:lnTo>
                <a:lnTo>
                  <a:pt x="656830" y="1104907"/>
                </a:lnTo>
                <a:cubicBezTo>
                  <a:pt x="656830" y="1102749"/>
                  <a:pt x="654312" y="1101670"/>
                  <a:pt x="649277" y="1101670"/>
                </a:cubicBezTo>
                <a:lnTo>
                  <a:pt x="648198" y="1101670"/>
                </a:lnTo>
                <a:cubicBezTo>
                  <a:pt x="642083" y="1101670"/>
                  <a:pt x="637767" y="1102749"/>
                  <a:pt x="635250" y="1104907"/>
                </a:cubicBezTo>
                <a:lnTo>
                  <a:pt x="632013" y="1104907"/>
                </a:lnTo>
                <a:cubicBezTo>
                  <a:pt x="632013" y="1102749"/>
                  <a:pt x="630214" y="1101670"/>
                  <a:pt x="626618" y="1101670"/>
                </a:cubicBezTo>
                <a:lnTo>
                  <a:pt x="622302" y="1101670"/>
                </a:lnTo>
                <a:lnTo>
                  <a:pt x="622302" y="1104907"/>
                </a:lnTo>
                <a:lnTo>
                  <a:pt x="609354" y="1104907"/>
                </a:lnTo>
                <a:cubicBezTo>
                  <a:pt x="607015" y="1103109"/>
                  <a:pt x="603778" y="1102029"/>
                  <a:pt x="599642" y="1101670"/>
                </a:cubicBezTo>
                <a:lnTo>
                  <a:pt x="583457" y="1102749"/>
                </a:lnTo>
                <a:lnTo>
                  <a:pt x="581299" y="1102749"/>
                </a:lnTo>
                <a:lnTo>
                  <a:pt x="578062" y="1104907"/>
                </a:lnTo>
                <a:lnTo>
                  <a:pt x="571588" y="1104907"/>
                </a:lnTo>
                <a:cubicBezTo>
                  <a:pt x="568891" y="1102749"/>
                  <a:pt x="565654" y="1101670"/>
                  <a:pt x="561877" y="1101670"/>
                </a:cubicBezTo>
                <a:lnTo>
                  <a:pt x="560798" y="1101670"/>
                </a:lnTo>
                <a:cubicBezTo>
                  <a:pt x="557023" y="1101670"/>
                  <a:pt x="553785" y="1102749"/>
                  <a:pt x="551087" y="1104907"/>
                </a:cubicBezTo>
                <a:lnTo>
                  <a:pt x="547850" y="1102749"/>
                </a:lnTo>
                <a:lnTo>
                  <a:pt x="542455" y="1102749"/>
                </a:lnTo>
                <a:lnTo>
                  <a:pt x="542455" y="1104907"/>
                </a:lnTo>
                <a:lnTo>
                  <a:pt x="540297" y="1104907"/>
                </a:lnTo>
                <a:cubicBezTo>
                  <a:pt x="538859" y="1104907"/>
                  <a:pt x="538139" y="1103828"/>
                  <a:pt x="538139" y="1101670"/>
                </a:cubicBezTo>
                <a:lnTo>
                  <a:pt x="535982" y="1101670"/>
                </a:lnTo>
                <a:cubicBezTo>
                  <a:pt x="535982" y="1105266"/>
                  <a:pt x="537061" y="1107065"/>
                  <a:pt x="539219" y="1107065"/>
                </a:cubicBezTo>
                <a:lnTo>
                  <a:pt x="539219" y="1110302"/>
                </a:lnTo>
                <a:lnTo>
                  <a:pt x="535982" y="1121092"/>
                </a:lnTo>
                <a:lnTo>
                  <a:pt x="550008" y="1122171"/>
                </a:lnTo>
                <a:lnTo>
                  <a:pt x="554324" y="1121092"/>
                </a:lnTo>
                <a:lnTo>
                  <a:pt x="555403" y="1122171"/>
                </a:lnTo>
                <a:lnTo>
                  <a:pt x="559719" y="1121092"/>
                </a:lnTo>
                <a:lnTo>
                  <a:pt x="569430" y="1122171"/>
                </a:lnTo>
                <a:lnTo>
                  <a:pt x="575905" y="1121092"/>
                </a:lnTo>
                <a:lnTo>
                  <a:pt x="579141" y="1124329"/>
                </a:lnTo>
                <a:cubicBezTo>
                  <a:pt x="582018" y="1122890"/>
                  <a:pt x="583457" y="1121092"/>
                  <a:pt x="583457" y="1118934"/>
                </a:cubicBezTo>
                <a:lnTo>
                  <a:pt x="584536" y="1118934"/>
                </a:lnTo>
                <a:lnTo>
                  <a:pt x="587773" y="1121092"/>
                </a:lnTo>
                <a:lnTo>
                  <a:pt x="589931" y="1121092"/>
                </a:lnTo>
                <a:lnTo>
                  <a:pt x="595327" y="1120013"/>
                </a:lnTo>
                <a:lnTo>
                  <a:pt x="610433" y="1122171"/>
                </a:lnTo>
                <a:lnTo>
                  <a:pt x="622302" y="1121092"/>
                </a:lnTo>
                <a:lnTo>
                  <a:pt x="639566" y="1122171"/>
                </a:lnTo>
                <a:lnTo>
                  <a:pt x="660067" y="1118934"/>
                </a:lnTo>
                <a:cubicBezTo>
                  <a:pt x="660067" y="1121092"/>
                  <a:pt x="661865" y="1122171"/>
                  <a:pt x="665461" y="1122171"/>
                </a:cubicBezTo>
                <a:lnTo>
                  <a:pt x="673016" y="1121092"/>
                </a:lnTo>
                <a:lnTo>
                  <a:pt x="679490" y="1122171"/>
                </a:lnTo>
                <a:lnTo>
                  <a:pt x="683806" y="1120013"/>
                </a:lnTo>
                <a:lnTo>
                  <a:pt x="693517" y="1121092"/>
                </a:lnTo>
                <a:lnTo>
                  <a:pt x="696754" y="1120013"/>
                </a:lnTo>
                <a:lnTo>
                  <a:pt x="712938" y="1122171"/>
                </a:lnTo>
                <a:lnTo>
                  <a:pt x="717255" y="1121092"/>
                </a:lnTo>
                <a:lnTo>
                  <a:pt x="725886" y="1121092"/>
                </a:lnTo>
                <a:lnTo>
                  <a:pt x="729123" y="1123250"/>
                </a:lnTo>
                <a:lnTo>
                  <a:pt x="730203" y="1122171"/>
                </a:lnTo>
                <a:lnTo>
                  <a:pt x="731281" y="1123250"/>
                </a:lnTo>
                <a:lnTo>
                  <a:pt x="731281" y="1132961"/>
                </a:lnTo>
                <a:lnTo>
                  <a:pt x="729123" y="1132961"/>
                </a:lnTo>
                <a:lnTo>
                  <a:pt x="729123" y="1156159"/>
                </a:lnTo>
                <a:lnTo>
                  <a:pt x="731281" y="1156159"/>
                </a:lnTo>
                <a:lnTo>
                  <a:pt x="731281" y="1158318"/>
                </a:lnTo>
                <a:lnTo>
                  <a:pt x="726966" y="1163712"/>
                </a:lnTo>
                <a:lnTo>
                  <a:pt x="729123" y="1163712"/>
                </a:lnTo>
                <a:lnTo>
                  <a:pt x="732360" y="1161554"/>
                </a:lnTo>
                <a:lnTo>
                  <a:pt x="739914" y="1161554"/>
                </a:lnTo>
                <a:lnTo>
                  <a:pt x="739914" y="1165871"/>
                </a:lnTo>
                <a:lnTo>
                  <a:pt x="742071" y="1165871"/>
                </a:lnTo>
                <a:lnTo>
                  <a:pt x="743150" y="1161554"/>
                </a:lnTo>
                <a:lnTo>
                  <a:pt x="744229" y="1161554"/>
                </a:lnTo>
                <a:lnTo>
                  <a:pt x="745308" y="1162634"/>
                </a:lnTo>
                <a:lnTo>
                  <a:pt x="746387" y="1162634"/>
                </a:lnTo>
                <a:lnTo>
                  <a:pt x="747466" y="1161554"/>
                </a:lnTo>
                <a:lnTo>
                  <a:pt x="747466" y="1160476"/>
                </a:lnTo>
                <a:lnTo>
                  <a:pt x="746387" y="1159396"/>
                </a:lnTo>
                <a:lnTo>
                  <a:pt x="745308" y="1159396"/>
                </a:lnTo>
                <a:lnTo>
                  <a:pt x="746387" y="1137277"/>
                </a:lnTo>
                <a:lnTo>
                  <a:pt x="745308" y="1128645"/>
                </a:lnTo>
                <a:lnTo>
                  <a:pt x="747466" y="1128645"/>
                </a:lnTo>
                <a:lnTo>
                  <a:pt x="747466" y="1126487"/>
                </a:lnTo>
                <a:lnTo>
                  <a:pt x="745308" y="1126487"/>
                </a:lnTo>
                <a:lnTo>
                  <a:pt x="746387" y="1113539"/>
                </a:lnTo>
                <a:lnTo>
                  <a:pt x="745308" y="1103828"/>
                </a:lnTo>
                <a:lnTo>
                  <a:pt x="743150" y="1103828"/>
                </a:lnTo>
                <a:lnTo>
                  <a:pt x="742071" y="1104907"/>
                </a:lnTo>
                <a:lnTo>
                  <a:pt x="740992" y="1104907"/>
                </a:lnTo>
                <a:cubicBezTo>
                  <a:pt x="740992" y="1102749"/>
                  <a:pt x="736316" y="1101670"/>
                  <a:pt x="726966" y="1101670"/>
                </a:cubicBezTo>
                <a:lnTo>
                  <a:pt x="725886" y="1101670"/>
                </a:lnTo>
                <a:lnTo>
                  <a:pt x="724807" y="1102749"/>
                </a:lnTo>
                <a:lnTo>
                  <a:pt x="723729" y="1102749"/>
                </a:lnTo>
                <a:lnTo>
                  <a:pt x="721570" y="1100591"/>
                </a:lnTo>
                <a:lnTo>
                  <a:pt x="717255" y="1102749"/>
                </a:lnTo>
                <a:lnTo>
                  <a:pt x="709701" y="1101670"/>
                </a:lnTo>
                <a:lnTo>
                  <a:pt x="704307" y="1104907"/>
                </a:lnTo>
                <a:lnTo>
                  <a:pt x="696754" y="1104907"/>
                </a:lnTo>
                <a:lnTo>
                  <a:pt x="693517" y="1102749"/>
                </a:lnTo>
                <a:lnTo>
                  <a:pt x="681648" y="1102749"/>
                </a:lnTo>
                <a:cubicBezTo>
                  <a:pt x="677332" y="1102749"/>
                  <a:pt x="674095" y="1100950"/>
                  <a:pt x="671937" y="1097354"/>
                </a:cubicBezTo>
                <a:close/>
                <a:moveTo>
                  <a:pt x="587773" y="1097354"/>
                </a:moveTo>
                <a:lnTo>
                  <a:pt x="587773" y="1100591"/>
                </a:lnTo>
                <a:lnTo>
                  <a:pt x="588852" y="1100591"/>
                </a:lnTo>
                <a:lnTo>
                  <a:pt x="591010" y="1098433"/>
                </a:lnTo>
                <a:lnTo>
                  <a:pt x="591010" y="1097354"/>
                </a:lnTo>
                <a:close/>
                <a:moveTo>
                  <a:pt x="578062" y="1097354"/>
                </a:moveTo>
                <a:lnTo>
                  <a:pt x="578062" y="1098433"/>
                </a:lnTo>
                <a:lnTo>
                  <a:pt x="580220" y="1098433"/>
                </a:lnTo>
                <a:lnTo>
                  <a:pt x="580220" y="1097354"/>
                </a:lnTo>
                <a:close/>
                <a:moveTo>
                  <a:pt x="6791305" y="1097222"/>
                </a:moveTo>
                <a:lnTo>
                  <a:pt x="6789147" y="1099381"/>
                </a:lnTo>
                <a:lnTo>
                  <a:pt x="6791305" y="1099381"/>
                </a:lnTo>
                <a:close/>
                <a:moveTo>
                  <a:pt x="6147963" y="1097222"/>
                </a:moveTo>
                <a:lnTo>
                  <a:pt x="6147963" y="1099245"/>
                </a:lnTo>
                <a:cubicBezTo>
                  <a:pt x="6152189" y="1099245"/>
                  <a:pt x="6154302" y="1100684"/>
                  <a:pt x="6154302" y="1103561"/>
                </a:cubicBezTo>
                <a:lnTo>
                  <a:pt x="6155381" y="1103561"/>
                </a:lnTo>
                <a:lnTo>
                  <a:pt x="6157539" y="1101404"/>
                </a:lnTo>
                <a:lnTo>
                  <a:pt x="6149042" y="1097222"/>
                </a:lnTo>
                <a:close/>
                <a:moveTo>
                  <a:pt x="2092538" y="1096327"/>
                </a:moveTo>
                <a:lnTo>
                  <a:pt x="2090381" y="1098485"/>
                </a:lnTo>
                <a:lnTo>
                  <a:pt x="2090381" y="1100778"/>
                </a:lnTo>
                <a:lnTo>
                  <a:pt x="2093618" y="1104015"/>
                </a:lnTo>
                <a:lnTo>
                  <a:pt x="2095775" y="1100778"/>
                </a:lnTo>
                <a:cubicBezTo>
                  <a:pt x="2094697" y="1097810"/>
                  <a:pt x="2093618" y="1096327"/>
                  <a:pt x="2092538" y="1096327"/>
                </a:cubicBezTo>
                <a:close/>
                <a:moveTo>
                  <a:pt x="6773771" y="1096144"/>
                </a:moveTo>
                <a:lnTo>
                  <a:pt x="6773771" y="1099381"/>
                </a:lnTo>
                <a:lnTo>
                  <a:pt x="6774850" y="1099381"/>
                </a:lnTo>
                <a:lnTo>
                  <a:pt x="6774850" y="1096144"/>
                </a:lnTo>
                <a:close/>
                <a:moveTo>
                  <a:pt x="1583128" y="1095870"/>
                </a:moveTo>
                <a:lnTo>
                  <a:pt x="1580970" y="1098029"/>
                </a:lnTo>
                <a:lnTo>
                  <a:pt x="1580970" y="1099108"/>
                </a:lnTo>
                <a:lnTo>
                  <a:pt x="1584073" y="1098029"/>
                </a:lnTo>
                <a:lnTo>
                  <a:pt x="1584073" y="1095870"/>
                </a:lnTo>
                <a:close/>
                <a:moveTo>
                  <a:pt x="5215732" y="1094523"/>
                </a:moveTo>
                <a:lnTo>
                  <a:pt x="5215732" y="1095602"/>
                </a:lnTo>
                <a:lnTo>
                  <a:pt x="5218969" y="1095602"/>
                </a:lnTo>
                <a:lnTo>
                  <a:pt x="5218969" y="1094523"/>
                </a:lnTo>
                <a:close/>
                <a:moveTo>
                  <a:pt x="5198602" y="1094523"/>
                </a:moveTo>
                <a:lnTo>
                  <a:pt x="5198602" y="1095602"/>
                </a:lnTo>
                <a:lnTo>
                  <a:pt x="5200625" y="1095602"/>
                </a:lnTo>
                <a:lnTo>
                  <a:pt x="5200625" y="1094523"/>
                </a:lnTo>
                <a:close/>
                <a:moveTo>
                  <a:pt x="5137369" y="1094523"/>
                </a:moveTo>
                <a:lnTo>
                  <a:pt x="5134132" y="1098839"/>
                </a:lnTo>
                <a:cubicBezTo>
                  <a:pt x="5134132" y="1100998"/>
                  <a:pt x="5136290" y="1103156"/>
                  <a:pt x="5140606" y="1105313"/>
                </a:cubicBezTo>
                <a:lnTo>
                  <a:pt x="5142629" y="1102076"/>
                </a:lnTo>
                <a:lnTo>
                  <a:pt x="5142629" y="1096681"/>
                </a:lnTo>
                <a:lnTo>
                  <a:pt x="5140606" y="1094523"/>
                </a:lnTo>
                <a:close/>
                <a:moveTo>
                  <a:pt x="3205957" y="1094523"/>
                </a:moveTo>
                <a:lnTo>
                  <a:pt x="3205957" y="1095601"/>
                </a:lnTo>
                <a:lnTo>
                  <a:pt x="3209194" y="1095601"/>
                </a:lnTo>
                <a:lnTo>
                  <a:pt x="3209194" y="1094523"/>
                </a:lnTo>
                <a:close/>
                <a:moveTo>
                  <a:pt x="3188828" y="1094523"/>
                </a:moveTo>
                <a:lnTo>
                  <a:pt x="3188828" y="1095601"/>
                </a:lnTo>
                <a:lnTo>
                  <a:pt x="3190851" y="1095601"/>
                </a:lnTo>
                <a:lnTo>
                  <a:pt x="3190851" y="1094523"/>
                </a:lnTo>
                <a:close/>
                <a:moveTo>
                  <a:pt x="3127594" y="1094523"/>
                </a:moveTo>
                <a:lnTo>
                  <a:pt x="3124357" y="1098838"/>
                </a:lnTo>
                <a:cubicBezTo>
                  <a:pt x="3124357" y="1100997"/>
                  <a:pt x="3126515" y="1103155"/>
                  <a:pt x="3130831" y="1105313"/>
                </a:cubicBezTo>
                <a:lnTo>
                  <a:pt x="3132854" y="1102076"/>
                </a:lnTo>
                <a:lnTo>
                  <a:pt x="3132854" y="1096681"/>
                </a:lnTo>
                <a:lnTo>
                  <a:pt x="3130831" y="1094523"/>
                </a:lnTo>
                <a:close/>
                <a:moveTo>
                  <a:pt x="1196184" y="1094522"/>
                </a:moveTo>
                <a:lnTo>
                  <a:pt x="1196184" y="1095601"/>
                </a:lnTo>
                <a:lnTo>
                  <a:pt x="1199421" y="1095601"/>
                </a:lnTo>
                <a:lnTo>
                  <a:pt x="1199421" y="1094522"/>
                </a:lnTo>
                <a:close/>
                <a:moveTo>
                  <a:pt x="1179054" y="1094522"/>
                </a:moveTo>
                <a:lnTo>
                  <a:pt x="1179054" y="1095601"/>
                </a:lnTo>
                <a:lnTo>
                  <a:pt x="1181078" y="1095601"/>
                </a:lnTo>
                <a:lnTo>
                  <a:pt x="1181078" y="1094522"/>
                </a:lnTo>
                <a:close/>
                <a:moveTo>
                  <a:pt x="1117822" y="1094522"/>
                </a:moveTo>
                <a:lnTo>
                  <a:pt x="1114585" y="1098838"/>
                </a:lnTo>
                <a:cubicBezTo>
                  <a:pt x="1114585" y="1100996"/>
                  <a:pt x="1116742" y="1103154"/>
                  <a:pt x="1121059" y="1105312"/>
                </a:cubicBezTo>
                <a:lnTo>
                  <a:pt x="1123081" y="1102075"/>
                </a:lnTo>
                <a:lnTo>
                  <a:pt x="1123081" y="1096680"/>
                </a:lnTo>
                <a:lnTo>
                  <a:pt x="1121059" y="1094522"/>
                </a:lnTo>
                <a:close/>
                <a:moveTo>
                  <a:pt x="6608953" y="1092907"/>
                </a:moveTo>
                <a:lnTo>
                  <a:pt x="6608953" y="1093986"/>
                </a:lnTo>
                <a:lnTo>
                  <a:pt x="6611111" y="1096144"/>
                </a:lnTo>
                <a:lnTo>
                  <a:pt x="6611111" y="1092907"/>
                </a:lnTo>
                <a:close/>
                <a:moveTo>
                  <a:pt x="6149042" y="1092906"/>
                </a:moveTo>
                <a:lnTo>
                  <a:pt x="6149042" y="1095064"/>
                </a:lnTo>
                <a:lnTo>
                  <a:pt x="6150121" y="1095064"/>
                </a:lnTo>
                <a:lnTo>
                  <a:pt x="6150121" y="1092906"/>
                </a:lnTo>
                <a:close/>
                <a:moveTo>
                  <a:pt x="7711988" y="1092772"/>
                </a:moveTo>
                <a:lnTo>
                  <a:pt x="7711988" y="1097223"/>
                </a:lnTo>
                <a:lnTo>
                  <a:pt x="7713067" y="1097223"/>
                </a:lnTo>
                <a:lnTo>
                  <a:pt x="7714146" y="1096009"/>
                </a:lnTo>
                <a:lnTo>
                  <a:pt x="7715360" y="1096009"/>
                </a:lnTo>
                <a:lnTo>
                  <a:pt x="7714146" y="1092772"/>
                </a:lnTo>
                <a:close/>
                <a:moveTo>
                  <a:pt x="6270969" y="1091827"/>
                </a:moveTo>
                <a:lnTo>
                  <a:pt x="6270969" y="1093985"/>
                </a:lnTo>
                <a:lnTo>
                  <a:pt x="6272992" y="1096143"/>
                </a:lnTo>
                <a:lnTo>
                  <a:pt x="6274071" y="1095064"/>
                </a:lnTo>
                <a:lnTo>
                  <a:pt x="6274071" y="1092906"/>
                </a:lnTo>
                <a:close/>
                <a:moveTo>
                  <a:pt x="5228680" y="1091286"/>
                </a:moveTo>
                <a:lnTo>
                  <a:pt x="5230703" y="1091286"/>
                </a:lnTo>
                <a:lnTo>
                  <a:pt x="5230703" y="1092365"/>
                </a:lnTo>
                <a:lnTo>
                  <a:pt x="5228680" y="1092365"/>
                </a:lnTo>
                <a:close/>
                <a:moveTo>
                  <a:pt x="3732901" y="1091286"/>
                </a:moveTo>
                <a:lnTo>
                  <a:pt x="3733980" y="1095602"/>
                </a:lnTo>
                <a:lnTo>
                  <a:pt x="3735059" y="1095602"/>
                </a:lnTo>
                <a:lnTo>
                  <a:pt x="3735059" y="1091286"/>
                </a:lnTo>
                <a:close/>
                <a:moveTo>
                  <a:pt x="3218905" y="1091286"/>
                </a:moveTo>
                <a:lnTo>
                  <a:pt x="3220928" y="1091286"/>
                </a:lnTo>
                <a:lnTo>
                  <a:pt x="3220928" y="1092365"/>
                </a:lnTo>
                <a:lnTo>
                  <a:pt x="3218905" y="1092365"/>
                </a:lnTo>
                <a:close/>
                <a:moveTo>
                  <a:pt x="1209132" y="1091285"/>
                </a:moveTo>
                <a:lnTo>
                  <a:pt x="1211155" y="1091285"/>
                </a:lnTo>
                <a:lnTo>
                  <a:pt x="1211155" y="1092364"/>
                </a:lnTo>
                <a:lnTo>
                  <a:pt x="1209132" y="1092364"/>
                </a:lnTo>
                <a:close/>
                <a:moveTo>
                  <a:pt x="6751921" y="1090748"/>
                </a:moveTo>
                <a:lnTo>
                  <a:pt x="6724677" y="1093986"/>
                </a:lnTo>
                <a:lnTo>
                  <a:pt x="6707278" y="1091827"/>
                </a:lnTo>
                <a:lnTo>
                  <a:pt x="6707278" y="1092907"/>
                </a:lnTo>
                <a:lnTo>
                  <a:pt x="6710515" y="1102618"/>
                </a:lnTo>
                <a:lnTo>
                  <a:pt x="6710515" y="1117858"/>
                </a:lnTo>
                <a:lnTo>
                  <a:pt x="6709436" y="1118937"/>
                </a:lnTo>
                <a:lnTo>
                  <a:pt x="6710515" y="1120016"/>
                </a:lnTo>
                <a:lnTo>
                  <a:pt x="6710515" y="1121095"/>
                </a:lnTo>
                <a:lnTo>
                  <a:pt x="6709436" y="1122175"/>
                </a:lnTo>
                <a:lnTo>
                  <a:pt x="6709436" y="1123254"/>
                </a:lnTo>
                <a:lnTo>
                  <a:pt x="6708357" y="1122175"/>
                </a:lnTo>
                <a:lnTo>
                  <a:pt x="6706064" y="1122175"/>
                </a:lnTo>
                <a:lnTo>
                  <a:pt x="6710515" y="1128648"/>
                </a:lnTo>
                <a:lnTo>
                  <a:pt x="6709436" y="1148205"/>
                </a:lnTo>
                <a:lnTo>
                  <a:pt x="6711594" y="1153600"/>
                </a:lnTo>
                <a:lnTo>
                  <a:pt x="6710515" y="1154679"/>
                </a:lnTo>
                <a:lnTo>
                  <a:pt x="6723598" y="1156837"/>
                </a:lnTo>
                <a:lnTo>
                  <a:pt x="6724677" y="1156837"/>
                </a:lnTo>
                <a:cubicBezTo>
                  <a:pt x="6727824" y="1154499"/>
                  <a:pt x="6733309" y="1152701"/>
                  <a:pt x="6741131" y="1151442"/>
                </a:cubicBezTo>
                <a:lnTo>
                  <a:pt x="6744368" y="1151442"/>
                </a:lnTo>
                <a:lnTo>
                  <a:pt x="6745447" y="1152521"/>
                </a:lnTo>
                <a:cubicBezTo>
                  <a:pt x="6747246" y="1152521"/>
                  <a:pt x="6749044" y="1150003"/>
                  <a:pt x="6750842" y="1144968"/>
                </a:cubicBezTo>
                <a:lnTo>
                  <a:pt x="6755293" y="1140652"/>
                </a:lnTo>
                <a:lnTo>
                  <a:pt x="6755293" y="1139573"/>
                </a:lnTo>
                <a:lnTo>
                  <a:pt x="6751921" y="1135122"/>
                </a:lnTo>
                <a:lnTo>
                  <a:pt x="6751921" y="1125411"/>
                </a:lnTo>
                <a:lnTo>
                  <a:pt x="6753135" y="1124333"/>
                </a:lnTo>
                <a:lnTo>
                  <a:pt x="6753135" y="1123254"/>
                </a:lnTo>
                <a:cubicBezTo>
                  <a:pt x="6750168" y="1121994"/>
                  <a:pt x="6748684" y="1119477"/>
                  <a:pt x="6748684" y="1115700"/>
                </a:cubicBezTo>
                <a:lnTo>
                  <a:pt x="6748684" y="1101539"/>
                </a:lnTo>
                <a:cubicBezTo>
                  <a:pt x="6748684" y="1099201"/>
                  <a:pt x="6749763" y="1096682"/>
                  <a:pt x="6751921" y="1093986"/>
                </a:cubicBezTo>
                <a:close/>
                <a:moveTo>
                  <a:pt x="9216752" y="1089991"/>
                </a:moveTo>
                <a:lnTo>
                  <a:pt x="9216752" y="1092150"/>
                </a:lnTo>
                <a:lnTo>
                  <a:pt x="9218910" y="1089991"/>
                </a:lnTo>
                <a:close/>
                <a:moveTo>
                  <a:pt x="2220941" y="1089853"/>
                </a:moveTo>
                <a:lnTo>
                  <a:pt x="2220941" y="1093090"/>
                </a:lnTo>
                <a:lnTo>
                  <a:pt x="2223098" y="1095248"/>
                </a:lnTo>
                <a:lnTo>
                  <a:pt x="2224177" y="1094169"/>
                </a:lnTo>
                <a:lnTo>
                  <a:pt x="2224177" y="1092011"/>
                </a:lnTo>
                <a:lnTo>
                  <a:pt x="2222019" y="1089853"/>
                </a:lnTo>
                <a:close/>
                <a:moveTo>
                  <a:pt x="4220462" y="1089719"/>
                </a:moveTo>
                <a:lnTo>
                  <a:pt x="4215202" y="1091877"/>
                </a:lnTo>
                <a:lnTo>
                  <a:pt x="4215202" y="1094035"/>
                </a:lnTo>
                <a:lnTo>
                  <a:pt x="4221541" y="1095114"/>
                </a:lnTo>
                <a:lnTo>
                  <a:pt x="4222620" y="1094035"/>
                </a:lnTo>
                <a:lnTo>
                  <a:pt x="4222620" y="1089719"/>
                </a:lnTo>
                <a:close/>
                <a:moveTo>
                  <a:pt x="2595527" y="1089328"/>
                </a:moveTo>
                <a:lnTo>
                  <a:pt x="2595527" y="1093509"/>
                </a:lnTo>
                <a:lnTo>
                  <a:pt x="2596606" y="1093509"/>
                </a:lnTo>
                <a:lnTo>
                  <a:pt x="2598765" y="1091351"/>
                </a:lnTo>
                <a:lnTo>
                  <a:pt x="2598765" y="1089328"/>
                </a:lnTo>
                <a:close/>
                <a:moveTo>
                  <a:pt x="9254517" y="1087833"/>
                </a:moveTo>
                <a:lnTo>
                  <a:pt x="9254517" y="1088913"/>
                </a:lnTo>
                <a:lnTo>
                  <a:pt x="9256675" y="1088913"/>
                </a:lnTo>
                <a:lnTo>
                  <a:pt x="9256675" y="1087833"/>
                </a:lnTo>
                <a:close/>
                <a:moveTo>
                  <a:pt x="9225384" y="1087833"/>
                </a:moveTo>
                <a:lnTo>
                  <a:pt x="9222147" y="1095386"/>
                </a:lnTo>
                <a:lnTo>
                  <a:pt x="9210278" y="1095386"/>
                </a:lnTo>
                <a:cubicBezTo>
                  <a:pt x="9210278" y="1093229"/>
                  <a:pt x="9207761" y="1092150"/>
                  <a:pt x="9202725" y="1092150"/>
                </a:cubicBezTo>
                <a:lnTo>
                  <a:pt x="9201646" y="1092150"/>
                </a:lnTo>
                <a:cubicBezTo>
                  <a:pt x="9195532" y="1092150"/>
                  <a:pt x="9191216" y="1093229"/>
                  <a:pt x="9188698" y="1095386"/>
                </a:cubicBezTo>
                <a:lnTo>
                  <a:pt x="9185461" y="1095386"/>
                </a:lnTo>
                <a:cubicBezTo>
                  <a:pt x="9185461" y="1093229"/>
                  <a:pt x="9183663" y="1092150"/>
                  <a:pt x="9180066" y="1092150"/>
                </a:cubicBezTo>
                <a:lnTo>
                  <a:pt x="9175750" y="1092150"/>
                </a:lnTo>
                <a:lnTo>
                  <a:pt x="9175750" y="1095386"/>
                </a:lnTo>
                <a:lnTo>
                  <a:pt x="9162802" y="1095386"/>
                </a:lnTo>
                <a:cubicBezTo>
                  <a:pt x="9160464" y="1093588"/>
                  <a:pt x="9157227" y="1092509"/>
                  <a:pt x="9153091" y="1092150"/>
                </a:cubicBezTo>
                <a:lnTo>
                  <a:pt x="9136906" y="1093229"/>
                </a:lnTo>
                <a:lnTo>
                  <a:pt x="9134748" y="1093229"/>
                </a:lnTo>
                <a:lnTo>
                  <a:pt x="9131511" y="1095386"/>
                </a:lnTo>
                <a:lnTo>
                  <a:pt x="9125037" y="1095386"/>
                </a:lnTo>
                <a:cubicBezTo>
                  <a:pt x="9122339" y="1093229"/>
                  <a:pt x="9119102" y="1092150"/>
                  <a:pt x="9115326" y="1092150"/>
                </a:cubicBezTo>
                <a:lnTo>
                  <a:pt x="9114247" y="1092150"/>
                </a:lnTo>
                <a:cubicBezTo>
                  <a:pt x="9110470" y="1092150"/>
                  <a:pt x="9107233" y="1093229"/>
                  <a:pt x="9104536" y="1095386"/>
                </a:cubicBezTo>
                <a:lnTo>
                  <a:pt x="9101299" y="1093229"/>
                </a:lnTo>
                <a:lnTo>
                  <a:pt x="9095904" y="1093229"/>
                </a:lnTo>
                <a:lnTo>
                  <a:pt x="9095904" y="1095386"/>
                </a:lnTo>
                <a:lnTo>
                  <a:pt x="9093746" y="1095386"/>
                </a:lnTo>
                <a:cubicBezTo>
                  <a:pt x="9092307" y="1095386"/>
                  <a:pt x="9091588" y="1094308"/>
                  <a:pt x="9091588" y="1092150"/>
                </a:cubicBezTo>
                <a:lnTo>
                  <a:pt x="9089430" y="1092150"/>
                </a:lnTo>
                <a:cubicBezTo>
                  <a:pt x="9089430" y="1095746"/>
                  <a:pt x="9090509" y="1097544"/>
                  <a:pt x="9092667" y="1097544"/>
                </a:cubicBezTo>
                <a:lnTo>
                  <a:pt x="9092667" y="1100781"/>
                </a:lnTo>
                <a:lnTo>
                  <a:pt x="9089430" y="1111571"/>
                </a:lnTo>
                <a:lnTo>
                  <a:pt x="9103457" y="1112651"/>
                </a:lnTo>
                <a:lnTo>
                  <a:pt x="9107773" y="1111571"/>
                </a:lnTo>
                <a:lnTo>
                  <a:pt x="9108852" y="1112651"/>
                </a:lnTo>
                <a:lnTo>
                  <a:pt x="9113168" y="1111571"/>
                </a:lnTo>
                <a:lnTo>
                  <a:pt x="9122879" y="1112651"/>
                </a:lnTo>
                <a:lnTo>
                  <a:pt x="9129353" y="1111571"/>
                </a:lnTo>
                <a:lnTo>
                  <a:pt x="9132590" y="1114808"/>
                </a:lnTo>
                <a:cubicBezTo>
                  <a:pt x="9135467" y="1113370"/>
                  <a:pt x="9136906" y="1111571"/>
                  <a:pt x="9136906" y="1109413"/>
                </a:cubicBezTo>
                <a:lnTo>
                  <a:pt x="9137985" y="1109413"/>
                </a:lnTo>
                <a:lnTo>
                  <a:pt x="9141222" y="1111571"/>
                </a:lnTo>
                <a:lnTo>
                  <a:pt x="9143380" y="1111571"/>
                </a:lnTo>
                <a:lnTo>
                  <a:pt x="9148775" y="1110492"/>
                </a:lnTo>
                <a:lnTo>
                  <a:pt x="9163881" y="1112651"/>
                </a:lnTo>
                <a:lnTo>
                  <a:pt x="9175750" y="1111571"/>
                </a:lnTo>
                <a:lnTo>
                  <a:pt x="9193014" y="1112651"/>
                </a:lnTo>
                <a:lnTo>
                  <a:pt x="9213515" y="1109413"/>
                </a:lnTo>
                <a:cubicBezTo>
                  <a:pt x="9213515" y="1111571"/>
                  <a:pt x="9215314" y="1112651"/>
                  <a:pt x="9218910" y="1112651"/>
                </a:cubicBezTo>
                <a:lnTo>
                  <a:pt x="9226463" y="1111571"/>
                </a:lnTo>
                <a:lnTo>
                  <a:pt x="9232937" y="1112651"/>
                </a:lnTo>
                <a:lnTo>
                  <a:pt x="9237253" y="1110492"/>
                </a:lnTo>
                <a:lnTo>
                  <a:pt x="9246964" y="1111571"/>
                </a:lnTo>
                <a:lnTo>
                  <a:pt x="9250201" y="1110492"/>
                </a:lnTo>
                <a:lnTo>
                  <a:pt x="9266386" y="1112651"/>
                </a:lnTo>
                <a:lnTo>
                  <a:pt x="9270702" y="1111571"/>
                </a:lnTo>
                <a:lnTo>
                  <a:pt x="9279334" y="1111571"/>
                </a:lnTo>
                <a:lnTo>
                  <a:pt x="9282572" y="1113729"/>
                </a:lnTo>
                <a:lnTo>
                  <a:pt x="9283650" y="1112651"/>
                </a:lnTo>
                <a:lnTo>
                  <a:pt x="9284730" y="1113729"/>
                </a:lnTo>
                <a:lnTo>
                  <a:pt x="9284730" y="1123440"/>
                </a:lnTo>
                <a:lnTo>
                  <a:pt x="9282572" y="1123440"/>
                </a:lnTo>
                <a:lnTo>
                  <a:pt x="9282572" y="1146639"/>
                </a:lnTo>
                <a:lnTo>
                  <a:pt x="9284730" y="1146639"/>
                </a:lnTo>
                <a:lnTo>
                  <a:pt x="9284730" y="1148797"/>
                </a:lnTo>
                <a:lnTo>
                  <a:pt x="9280414" y="1154192"/>
                </a:lnTo>
                <a:lnTo>
                  <a:pt x="9282572" y="1154192"/>
                </a:lnTo>
                <a:lnTo>
                  <a:pt x="9285809" y="1152034"/>
                </a:lnTo>
                <a:lnTo>
                  <a:pt x="9293362" y="1152034"/>
                </a:lnTo>
                <a:lnTo>
                  <a:pt x="9293362" y="1156350"/>
                </a:lnTo>
                <a:lnTo>
                  <a:pt x="9295520" y="1156350"/>
                </a:lnTo>
                <a:lnTo>
                  <a:pt x="9296599" y="1152034"/>
                </a:lnTo>
                <a:lnTo>
                  <a:pt x="9297678" y="1152034"/>
                </a:lnTo>
                <a:lnTo>
                  <a:pt x="9298757" y="1153113"/>
                </a:lnTo>
                <a:lnTo>
                  <a:pt x="9299836" y="1153113"/>
                </a:lnTo>
                <a:lnTo>
                  <a:pt x="9300915" y="1152034"/>
                </a:lnTo>
                <a:lnTo>
                  <a:pt x="9300915" y="1150955"/>
                </a:lnTo>
                <a:lnTo>
                  <a:pt x="9299836" y="1149876"/>
                </a:lnTo>
                <a:lnTo>
                  <a:pt x="9298757" y="1149876"/>
                </a:lnTo>
                <a:lnTo>
                  <a:pt x="9299836" y="1127756"/>
                </a:lnTo>
                <a:lnTo>
                  <a:pt x="9298757" y="1119125"/>
                </a:lnTo>
                <a:lnTo>
                  <a:pt x="9300915" y="1119125"/>
                </a:lnTo>
                <a:lnTo>
                  <a:pt x="9300915" y="1116966"/>
                </a:lnTo>
                <a:lnTo>
                  <a:pt x="9298757" y="1116966"/>
                </a:lnTo>
                <a:lnTo>
                  <a:pt x="9299836" y="1104018"/>
                </a:lnTo>
                <a:lnTo>
                  <a:pt x="9298757" y="1094308"/>
                </a:lnTo>
                <a:lnTo>
                  <a:pt x="9296599" y="1094308"/>
                </a:lnTo>
                <a:lnTo>
                  <a:pt x="9295520" y="1095386"/>
                </a:lnTo>
                <a:lnTo>
                  <a:pt x="9294441" y="1095386"/>
                </a:lnTo>
                <a:cubicBezTo>
                  <a:pt x="9294441" y="1093229"/>
                  <a:pt x="9289765" y="1092150"/>
                  <a:pt x="9280414" y="1092150"/>
                </a:cubicBezTo>
                <a:lnTo>
                  <a:pt x="9279334" y="1092150"/>
                </a:lnTo>
                <a:lnTo>
                  <a:pt x="9278256" y="1093229"/>
                </a:lnTo>
                <a:lnTo>
                  <a:pt x="9277176" y="1093229"/>
                </a:lnTo>
                <a:lnTo>
                  <a:pt x="9275018" y="1091071"/>
                </a:lnTo>
                <a:lnTo>
                  <a:pt x="9270702" y="1093229"/>
                </a:lnTo>
                <a:lnTo>
                  <a:pt x="9263149" y="1092150"/>
                </a:lnTo>
                <a:lnTo>
                  <a:pt x="9257754" y="1095386"/>
                </a:lnTo>
                <a:lnTo>
                  <a:pt x="9250201" y="1095386"/>
                </a:lnTo>
                <a:lnTo>
                  <a:pt x="9246964" y="1093229"/>
                </a:lnTo>
                <a:lnTo>
                  <a:pt x="9235095" y="1093229"/>
                </a:lnTo>
                <a:cubicBezTo>
                  <a:pt x="9230779" y="1093229"/>
                  <a:pt x="9227542" y="1091430"/>
                  <a:pt x="9225384" y="1087833"/>
                </a:cubicBezTo>
                <a:close/>
                <a:moveTo>
                  <a:pt x="9141222" y="1087833"/>
                </a:moveTo>
                <a:lnTo>
                  <a:pt x="9141222" y="1091071"/>
                </a:lnTo>
                <a:lnTo>
                  <a:pt x="9142301" y="1091071"/>
                </a:lnTo>
                <a:lnTo>
                  <a:pt x="9144459" y="1088913"/>
                </a:lnTo>
                <a:lnTo>
                  <a:pt x="9144459" y="1087833"/>
                </a:lnTo>
                <a:close/>
                <a:moveTo>
                  <a:pt x="9131511" y="1087833"/>
                </a:moveTo>
                <a:lnTo>
                  <a:pt x="9131511" y="1088913"/>
                </a:lnTo>
                <a:lnTo>
                  <a:pt x="9133669" y="1088913"/>
                </a:lnTo>
                <a:lnTo>
                  <a:pt x="9133669" y="1087833"/>
                </a:lnTo>
                <a:close/>
                <a:moveTo>
                  <a:pt x="4199017" y="1087561"/>
                </a:moveTo>
                <a:lnTo>
                  <a:pt x="4199017" y="1089719"/>
                </a:lnTo>
                <a:lnTo>
                  <a:pt x="4201175" y="1091877"/>
                </a:lnTo>
                <a:lnTo>
                  <a:pt x="4201175" y="1087561"/>
                </a:lnTo>
                <a:close/>
                <a:moveTo>
                  <a:pt x="3674770" y="1086970"/>
                </a:moveTo>
                <a:lnTo>
                  <a:pt x="3674770" y="1089128"/>
                </a:lnTo>
                <a:cubicBezTo>
                  <a:pt x="3678366" y="1089308"/>
                  <a:pt x="3680165" y="1090387"/>
                  <a:pt x="3680165" y="1092365"/>
                </a:cubicBezTo>
                <a:lnTo>
                  <a:pt x="3679086" y="1097625"/>
                </a:lnTo>
                <a:lnTo>
                  <a:pt x="3680165" y="1098704"/>
                </a:lnTo>
                <a:lnTo>
                  <a:pt x="3681244" y="1098704"/>
                </a:lnTo>
                <a:cubicBezTo>
                  <a:pt x="3683942" y="1096636"/>
                  <a:pt x="3686459" y="1095602"/>
                  <a:pt x="3688797" y="1095602"/>
                </a:cubicBezTo>
                <a:cubicBezTo>
                  <a:pt x="3693832" y="1095602"/>
                  <a:pt x="3697429" y="1099873"/>
                  <a:pt x="3699587" y="1108415"/>
                </a:cubicBezTo>
                <a:lnTo>
                  <a:pt x="3698508" y="1109494"/>
                </a:lnTo>
                <a:lnTo>
                  <a:pt x="3700666" y="1115968"/>
                </a:lnTo>
                <a:lnTo>
                  <a:pt x="3698508" y="1123521"/>
                </a:lnTo>
                <a:lnTo>
                  <a:pt x="3699587" y="1128916"/>
                </a:lnTo>
                <a:lnTo>
                  <a:pt x="3693113" y="1138627"/>
                </a:lnTo>
                <a:cubicBezTo>
                  <a:pt x="3694012" y="1142943"/>
                  <a:pt x="3695451" y="1145101"/>
                  <a:pt x="3697429" y="1145101"/>
                </a:cubicBezTo>
                <a:cubicBezTo>
                  <a:pt x="3699048" y="1145101"/>
                  <a:pt x="3701880" y="1139706"/>
                  <a:pt x="3705926" y="1128916"/>
                </a:cubicBezTo>
                <a:cubicBezTo>
                  <a:pt x="3708803" y="1128916"/>
                  <a:pt x="3711321" y="1121363"/>
                  <a:pt x="3713479" y="1106257"/>
                </a:cubicBezTo>
                <a:lnTo>
                  <a:pt x="3719953" y="1099783"/>
                </a:lnTo>
                <a:cubicBezTo>
                  <a:pt x="3709882" y="1099783"/>
                  <a:pt x="3704847" y="1097670"/>
                  <a:pt x="3704847" y="1093444"/>
                </a:cubicBezTo>
                <a:lnTo>
                  <a:pt x="3703768" y="1088049"/>
                </a:lnTo>
                <a:lnTo>
                  <a:pt x="3695271" y="1088049"/>
                </a:lnTo>
                <a:lnTo>
                  <a:pt x="3692034" y="1090207"/>
                </a:lnTo>
                <a:lnTo>
                  <a:pt x="3689876" y="1090207"/>
                </a:lnTo>
                <a:cubicBezTo>
                  <a:pt x="3686998" y="1088049"/>
                  <a:pt x="3681963" y="1086970"/>
                  <a:pt x="3674770" y="1086970"/>
                </a:cubicBezTo>
                <a:close/>
                <a:moveTo>
                  <a:pt x="8782062" y="1086568"/>
                </a:moveTo>
                <a:lnTo>
                  <a:pt x="8782062" y="1088726"/>
                </a:lnTo>
                <a:lnTo>
                  <a:pt x="8783142" y="1088726"/>
                </a:lnTo>
                <a:lnTo>
                  <a:pt x="8785300" y="1086568"/>
                </a:lnTo>
                <a:close/>
                <a:moveTo>
                  <a:pt x="6096036" y="1086567"/>
                </a:moveTo>
                <a:lnTo>
                  <a:pt x="6096036" y="1088724"/>
                </a:lnTo>
                <a:lnTo>
                  <a:pt x="6097115" y="1088724"/>
                </a:lnTo>
                <a:lnTo>
                  <a:pt x="6097115" y="1086567"/>
                </a:lnTo>
                <a:close/>
                <a:moveTo>
                  <a:pt x="733439" y="1086564"/>
                </a:moveTo>
                <a:lnTo>
                  <a:pt x="733439" y="1088722"/>
                </a:lnTo>
                <a:lnTo>
                  <a:pt x="734518" y="1088722"/>
                </a:lnTo>
                <a:lnTo>
                  <a:pt x="736676" y="1086564"/>
                </a:lnTo>
                <a:close/>
                <a:moveTo>
                  <a:pt x="8256467" y="1086433"/>
                </a:moveTo>
                <a:cubicBezTo>
                  <a:pt x="8248554" y="1086433"/>
                  <a:pt x="8244598" y="1089356"/>
                  <a:pt x="8244598" y="1095200"/>
                </a:cubicBezTo>
                <a:lnTo>
                  <a:pt x="8242440" y="1097358"/>
                </a:lnTo>
                <a:lnTo>
                  <a:pt x="8244598" y="1097358"/>
                </a:lnTo>
                <a:lnTo>
                  <a:pt x="8244598" y="1095200"/>
                </a:lnTo>
                <a:lnTo>
                  <a:pt x="8251072" y="1097358"/>
                </a:lnTo>
                <a:cubicBezTo>
                  <a:pt x="8253949" y="1097358"/>
                  <a:pt x="8255388" y="1095560"/>
                  <a:pt x="8255388" y="1091963"/>
                </a:cubicBezTo>
                <a:lnTo>
                  <a:pt x="8258625" y="1090884"/>
                </a:lnTo>
                <a:close/>
                <a:moveTo>
                  <a:pt x="8742139" y="1085489"/>
                </a:moveTo>
                <a:lnTo>
                  <a:pt x="8742139" y="1087648"/>
                </a:lnTo>
                <a:lnTo>
                  <a:pt x="8744297" y="1087648"/>
                </a:lnTo>
                <a:close/>
                <a:moveTo>
                  <a:pt x="693517" y="1085485"/>
                </a:moveTo>
                <a:lnTo>
                  <a:pt x="693517" y="1087643"/>
                </a:lnTo>
                <a:lnTo>
                  <a:pt x="695675" y="1087643"/>
                </a:lnTo>
                <a:close/>
                <a:moveTo>
                  <a:pt x="2232810" y="1084323"/>
                </a:moveTo>
                <a:lnTo>
                  <a:pt x="2232810" y="1088774"/>
                </a:lnTo>
                <a:lnTo>
                  <a:pt x="2234968" y="1088774"/>
                </a:lnTo>
                <a:lnTo>
                  <a:pt x="2234968" y="1084323"/>
                </a:lnTo>
                <a:close/>
                <a:moveTo>
                  <a:pt x="8259704" y="1083196"/>
                </a:moveTo>
                <a:lnTo>
                  <a:pt x="8258625" y="1084275"/>
                </a:lnTo>
                <a:lnTo>
                  <a:pt x="8258625" y="1085354"/>
                </a:lnTo>
                <a:lnTo>
                  <a:pt x="8261862" y="1085354"/>
                </a:lnTo>
                <a:close/>
                <a:moveTo>
                  <a:pt x="8600790" y="1082253"/>
                </a:moveTo>
                <a:cubicBezTo>
                  <a:pt x="8600790" y="1084410"/>
                  <a:pt x="8601509" y="1085489"/>
                  <a:pt x="8602948" y="1085489"/>
                </a:cubicBezTo>
                <a:lnTo>
                  <a:pt x="8619133" y="1084410"/>
                </a:lnTo>
                <a:lnTo>
                  <a:pt x="8620212" y="1085489"/>
                </a:lnTo>
                <a:lnTo>
                  <a:pt x="8621291" y="1085489"/>
                </a:lnTo>
                <a:lnTo>
                  <a:pt x="8624528" y="1084410"/>
                </a:lnTo>
                <a:lnTo>
                  <a:pt x="8629923" y="1085489"/>
                </a:lnTo>
                <a:lnTo>
                  <a:pt x="8642871" y="1083332"/>
                </a:lnTo>
                <a:lnTo>
                  <a:pt x="8649345" y="1084410"/>
                </a:lnTo>
                <a:lnTo>
                  <a:pt x="8660135" y="1083332"/>
                </a:lnTo>
                <a:lnTo>
                  <a:pt x="8666609" y="1085489"/>
                </a:lnTo>
                <a:lnTo>
                  <a:pt x="8675241" y="1085489"/>
                </a:lnTo>
                <a:lnTo>
                  <a:pt x="8682794" y="1084410"/>
                </a:lnTo>
                <a:lnTo>
                  <a:pt x="8684952" y="1086568"/>
                </a:lnTo>
                <a:cubicBezTo>
                  <a:pt x="8684952" y="1085130"/>
                  <a:pt x="8686031" y="1084410"/>
                  <a:pt x="8688189" y="1084410"/>
                </a:cubicBezTo>
                <a:lnTo>
                  <a:pt x="8706532" y="1085489"/>
                </a:lnTo>
                <a:lnTo>
                  <a:pt x="8707611" y="1084410"/>
                </a:lnTo>
                <a:lnTo>
                  <a:pt x="8708690" y="1084410"/>
                </a:lnTo>
                <a:lnTo>
                  <a:pt x="8715164" y="1085489"/>
                </a:lnTo>
                <a:lnTo>
                  <a:pt x="8717322" y="1085489"/>
                </a:lnTo>
                <a:lnTo>
                  <a:pt x="8717322" y="1082253"/>
                </a:lnTo>
                <a:cubicBezTo>
                  <a:pt x="8718761" y="1082253"/>
                  <a:pt x="8719480" y="1083332"/>
                  <a:pt x="8719480" y="1085489"/>
                </a:cubicBezTo>
                <a:cubicBezTo>
                  <a:pt x="8723077" y="1085489"/>
                  <a:pt x="8724875" y="1086209"/>
                  <a:pt x="8724875" y="1087648"/>
                </a:cubicBezTo>
                <a:lnTo>
                  <a:pt x="8724875" y="1088726"/>
                </a:lnTo>
                <a:lnTo>
                  <a:pt x="8727033" y="1086568"/>
                </a:lnTo>
                <a:lnTo>
                  <a:pt x="8725954" y="1085489"/>
                </a:lnTo>
                <a:cubicBezTo>
                  <a:pt x="8727393" y="1085489"/>
                  <a:pt x="8728112" y="1084410"/>
                  <a:pt x="8728112" y="1082253"/>
                </a:cubicBezTo>
                <a:cubicBezTo>
                  <a:pt x="8736025" y="1083691"/>
                  <a:pt x="8748254" y="1084410"/>
                  <a:pt x="8764798" y="1084410"/>
                </a:cubicBezTo>
                <a:lnTo>
                  <a:pt x="8775588" y="1084410"/>
                </a:lnTo>
                <a:lnTo>
                  <a:pt x="8784220" y="1082253"/>
                </a:lnTo>
                <a:lnTo>
                  <a:pt x="8784220" y="1084410"/>
                </a:lnTo>
                <a:lnTo>
                  <a:pt x="8788537" y="1084410"/>
                </a:lnTo>
                <a:lnTo>
                  <a:pt x="8793932" y="1085489"/>
                </a:lnTo>
                <a:lnTo>
                  <a:pt x="8800406" y="1084410"/>
                </a:lnTo>
                <a:lnTo>
                  <a:pt x="8809038" y="1084410"/>
                </a:lnTo>
                <a:lnTo>
                  <a:pt x="8814433" y="1085489"/>
                </a:lnTo>
                <a:lnTo>
                  <a:pt x="8814433" y="1088726"/>
                </a:lnTo>
                <a:cubicBezTo>
                  <a:pt x="8812275" y="1091784"/>
                  <a:pt x="8811196" y="1096459"/>
                  <a:pt x="8811196" y="1102754"/>
                </a:cubicBezTo>
                <a:lnTo>
                  <a:pt x="8814433" y="1105991"/>
                </a:lnTo>
                <a:lnTo>
                  <a:pt x="8814433" y="1114623"/>
                </a:lnTo>
                <a:lnTo>
                  <a:pt x="8811196" y="1120017"/>
                </a:lnTo>
                <a:lnTo>
                  <a:pt x="8812275" y="1121096"/>
                </a:lnTo>
                <a:lnTo>
                  <a:pt x="8812275" y="1122176"/>
                </a:lnTo>
                <a:lnTo>
                  <a:pt x="8810117" y="1131887"/>
                </a:lnTo>
                <a:lnTo>
                  <a:pt x="8812275" y="1134044"/>
                </a:lnTo>
                <a:lnTo>
                  <a:pt x="8812275" y="1142677"/>
                </a:lnTo>
                <a:lnTo>
                  <a:pt x="8811196" y="1143756"/>
                </a:lnTo>
                <a:lnTo>
                  <a:pt x="8812275" y="1144835"/>
                </a:lnTo>
                <a:cubicBezTo>
                  <a:pt x="8811735" y="1159581"/>
                  <a:pt x="8811016" y="1166954"/>
                  <a:pt x="8810117" y="1166954"/>
                </a:cubicBezTo>
                <a:lnTo>
                  <a:pt x="8811196" y="1168033"/>
                </a:lnTo>
                <a:lnTo>
                  <a:pt x="8811196" y="1170191"/>
                </a:lnTo>
                <a:cubicBezTo>
                  <a:pt x="8811016" y="1173787"/>
                  <a:pt x="8810296" y="1175586"/>
                  <a:pt x="8809038" y="1175586"/>
                </a:cubicBezTo>
                <a:lnTo>
                  <a:pt x="8810117" y="1176665"/>
                </a:lnTo>
                <a:lnTo>
                  <a:pt x="8810117" y="1178823"/>
                </a:lnTo>
                <a:lnTo>
                  <a:pt x="8802564" y="1178823"/>
                </a:lnTo>
                <a:lnTo>
                  <a:pt x="8798248" y="1175586"/>
                </a:lnTo>
                <a:cubicBezTo>
                  <a:pt x="8796809" y="1175945"/>
                  <a:pt x="8795370" y="1177744"/>
                  <a:pt x="8793932" y="1180981"/>
                </a:cubicBezTo>
                <a:lnTo>
                  <a:pt x="8775588" y="1179902"/>
                </a:lnTo>
                <a:lnTo>
                  <a:pt x="8771272" y="1179902"/>
                </a:lnTo>
                <a:lnTo>
                  <a:pt x="8766956" y="1178823"/>
                </a:lnTo>
                <a:lnTo>
                  <a:pt x="8762640" y="1179902"/>
                </a:lnTo>
                <a:lnTo>
                  <a:pt x="8760482" y="1179902"/>
                </a:lnTo>
                <a:lnTo>
                  <a:pt x="8760482" y="1159401"/>
                </a:lnTo>
                <a:lnTo>
                  <a:pt x="8761561" y="1155085"/>
                </a:lnTo>
                <a:lnTo>
                  <a:pt x="8760482" y="1142677"/>
                </a:lnTo>
                <a:lnTo>
                  <a:pt x="8760482" y="1139440"/>
                </a:lnTo>
                <a:lnTo>
                  <a:pt x="8745376" y="1140519"/>
                </a:lnTo>
                <a:lnTo>
                  <a:pt x="8725954" y="1138360"/>
                </a:lnTo>
                <a:lnTo>
                  <a:pt x="8717322" y="1140519"/>
                </a:lnTo>
                <a:lnTo>
                  <a:pt x="8716243" y="1139440"/>
                </a:lnTo>
                <a:lnTo>
                  <a:pt x="8715164" y="1139440"/>
                </a:lnTo>
                <a:cubicBezTo>
                  <a:pt x="8711568" y="1139799"/>
                  <a:pt x="8709769" y="1140878"/>
                  <a:pt x="8709769" y="1142677"/>
                </a:cubicBezTo>
                <a:lnTo>
                  <a:pt x="8707611" y="1142677"/>
                </a:lnTo>
                <a:cubicBezTo>
                  <a:pt x="8707611" y="1140339"/>
                  <a:pt x="8702936" y="1138900"/>
                  <a:pt x="8693584" y="1138360"/>
                </a:cubicBezTo>
                <a:lnTo>
                  <a:pt x="8692505" y="1137282"/>
                </a:lnTo>
                <a:cubicBezTo>
                  <a:pt x="8692505" y="1139080"/>
                  <a:pt x="8689268" y="1140159"/>
                  <a:pt x="8682794" y="1140519"/>
                </a:cubicBezTo>
                <a:lnTo>
                  <a:pt x="8682794" y="1142677"/>
                </a:lnTo>
                <a:lnTo>
                  <a:pt x="8680636" y="1142677"/>
                </a:lnTo>
                <a:lnTo>
                  <a:pt x="8680636" y="1140519"/>
                </a:lnTo>
                <a:lnTo>
                  <a:pt x="8672004" y="1140519"/>
                </a:lnTo>
                <a:lnTo>
                  <a:pt x="8672004" y="1142677"/>
                </a:lnTo>
                <a:lnTo>
                  <a:pt x="8669846" y="1142677"/>
                </a:lnTo>
                <a:lnTo>
                  <a:pt x="8669846" y="1140519"/>
                </a:lnTo>
                <a:lnTo>
                  <a:pt x="8640713" y="1139440"/>
                </a:lnTo>
                <a:lnTo>
                  <a:pt x="8629923" y="1139440"/>
                </a:lnTo>
                <a:cubicBezTo>
                  <a:pt x="8624888" y="1139440"/>
                  <a:pt x="8622370" y="1140519"/>
                  <a:pt x="8622370" y="1142677"/>
                </a:cubicBezTo>
                <a:lnTo>
                  <a:pt x="8615896" y="1142677"/>
                </a:lnTo>
                <a:lnTo>
                  <a:pt x="8615896" y="1140519"/>
                </a:lnTo>
                <a:lnTo>
                  <a:pt x="8605106" y="1140519"/>
                </a:lnTo>
                <a:lnTo>
                  <a:pt x="8604027" y="1139440"/>
                </a:lnTo>
                <a:cubicBezTo>
                  <a:pt x="8601869" y="1139440"/>
                  <a:pt x="8600790" y="1140519"/>
                  <a:pt x="8600790" y="1142677"/>
                </a:cubicBezTo>
                <a:lnTo>
                  <a:pt x="8599711" y="1142677"/>
                </a:lnTo>
                <a:cubicBezTo>
                  <a:pt x="8599711" y="1141058"/>
                  <a:pt x="8597193" y="1139260"/>
                  <a:pt x="8592158" y="1137282"/>
                </a:cubicBezTo>
                <a:cubicBezTo>
                  <a:pt x="8589820" y="1139440"/>
                  <a:pt x="8582267" y="1140519"/>
                  <a:pt x="8569499" y="1140519"/>
                </a:cubicBezTo>
                <a:lnTo>
                  <a:pt x="8567341" y="1135123"/>
                </a:lnTo>
                <a:lnTo>
                  <a:pt x="8568420" y="1120017"/>
                </a:lnTo>
                <a:lnTo>
                  <a:pt x="8568420" y="1113544"/>
                </a:lnTo>
                <a:lnTo>
                  <a:pt x="8569499" y="1112464"/>
                </a:lnTo>
                <a:lnTo>
                  <a:pt x="8567341" y="1098437"/>
                </a:lnTo>
                <a:lnTo>
                  <a:pt x="8568420" y="1093042"/>
                </a:lnTo>
                <a:lnTo>
                  <a:pt x="8567341" y="1086568"/>
                </a:lnTo>
                <a:lnTo>
                  <a:pt x="8568420" y="1085489"/>
                </a:lnTo>
                <a:lnTo>
                  <a:pt x="8578131" y="1085489"/>
                </a:lnTo>
                <a:lnTo>
                  <a:pt x="8582447" y="1088726"/>
                </a:lnTo>
                <a:cubicBezTo>
                  <a:pt x="8582447" y="1085849"/>
                  <a:pt x="8584964" y="1084410"/>
                  <a:pt x="8590000" y="1084410"/>
                </a:cubicBezTo>
                <a:lnTo>
                  <a:pt x="8598632" y="1085489"/>
                </a:lnTo>
                <a:cubicBezTo>
                  <a:pt x="8598632" y="1083332"/>
                  <a:pt x="8599351" y="1082253"/>
                  <a:pt x="8600790" y="1082253"/>
                </a:cubicBezTo>
                <a:close/>
                <a:moveTo>
                  <a:pt x="552166" y="1082248"/>
                </a:moveTo>
                <a:cubicBezTo>
                  <a:pt x="552166" y="1084406"/>
                  <a:pt x="552886" y="1085485"/>
                  <a:pt x="554324" y="1085485"/>
                </a:cubicBezTo>
                <a:lnTo>
                  <a:pt x="570509" y="1084406"/>
                </a:lnTo>
                <a:lnTo>
                  <a:pt x="571588" y="1085485"/>
                </a:lnTo>
                <a:lnTo>
                  <a:pt x="572667" y="1085485"/>
                </a:lnTo>
                <a:lnTo>
                  <a:pt x="575905" y="1084406"/>
                </a:lnTo>
                <a:lnTo>
                  <a:pt x="581299" y="1085485"/>
                </a:lnTo>
                <a:lnTo>
                  <a:pt x="594248" y="1083327"/>
                </a:lnTo>
                <a:lnTo>
                  <a:pt x="600721" y="1084406"/>
                </a:lnTo>
                <a:lnTo>
                  <a:pt x="611512" y="1083327"/>
                </a:lnTo>
                <a:lnTo>
                  <a:pt x="617986" y="1085485"/>
                </a:lnTo>
                <a:lnTo>
                  <a:pt x="626618" y="1085485"/>
                </a:lnTo>
                <a:lnTo>
                  <a:pt x="634171" y="1084406"/>
                </a:lnTo>
                <a:lnTo>
                  <a:pt x="636329" y="1086564"/>
                </a:lnTo>
                <a:cubicBezTo>
                  <a:pt x="636329" y="1085125"/>
                  <a:pt x="637408" y="1084406"/>
                  <a:pt x="639566" y="1084406"/>
                </a:cubicBezTo>
                <a:lnTo>
                  <a:pt x="657909" y="1085485"/>
                </a:lnTo>
                <a:lnTo>
                  <a:pt x="658988" y="1084406"/>
                </a:lnTo>
                <a:lnTo>
                  <a:pt x="660067" y="1084406"/>
                </a:lnTo>
                <a:lnTo>
                  <a:pt x="666541" y="1085485"/>
                </a:lnTo>
                <a:lnTo>
                  <a:pt x="668700" y="1085485"/>
                </a:lnTo>
                <a:lnTo>
                  <a:pt x="668700" y="1082248"/>
                </a:lnTo>
                <a:cubicBezTo>
                  <a:pt x="670137" y="1082248"/>
                  <a:pt x="670858" y="1083327"/>
                  <a:pt x="670858" y="1085485"/>
                </a:cubicBezTo>
                <a:cubicBezTo>
                  <a:pt x="674453" y="1085485"/>
                  <a:pt x="676253" y="1086204"/>
                  <a:pt x="676253" y="1087643"/>
                </a:cubicBezTo>
                <a:lnTo>
                  <a:pt x="676253" y="1088722"/>
                </a:lnTo>
                <a:lnTo>
                  <a:pt x="678411" y="1086564"/>
                </a:lnTo>
                <a:lnTo>
                  <a:pt x="677332" y="1085485"/>
                </a:lnTo>
                <a:cubicBezTo>
                  <a:pt x="678770" y="1085485"/>
                  <a:pt x="679490" y="1084406"/>
                  <a:pt x="679490" y="1082248"/>
                </a:cubicBezTo>
                <a:cubicBezTo>
                  <a:pt x="687401" y="1083686"/>
                  <a:pt x="699630" y="1084406"/>
                  <a:pt x="716175" y="1084406"/>
                </a:cubicBezTo>
                <a:lnTo>
                  <a:pt x="726966" y="1084406"/>
                </a:lnTo>
                <a:lnTo>
                  <a:pt x="735597" y="1082248"/>
                </a:lnTo>
                <a:lnTo>
                  <a:pt x="735597" y="1084406"/>
                </a:lnTo>
                <a:lnTo>
                  <a:pt x="739914" y="1084406"/>
                </a:lnTo>
                <a:lnTo>
                  <a:pt x="745308" y="1085485"/>
                </a:lnTo>
                <a:lnTo>
                  <a:pt x="751782" y="1084406"/>
                </a:lnTo>
                <a:lnTo>
                  <a:pt x="760415" y="1084406"/>
                </a:lnTo>
                <a:lnTo>
                  <a:pt x="765809" y="1085485"/>
                </a:lnTo>
                <a:lnTo>
                  <a:pt x="765809" y="1088722"/>
                </a:lnTo>
                <a:cubicBezTo>
                  <a:pt x="763651" y="1091779"/>
                  <a:pt x="762572" y="1096455"/>
                  <a:pt x="762572" y="1102749"/>
                </a:cubicBezTo>
                <a:lnTo>
                  <a:pt x="765809" y="1105986"/>
                </a:lnTo>
                <a:lnTo>
                  <a:pt x="765809" y="1114618"/>
                </a:lnTo>
                <a:lnTo>
                  <a:pt x="762572" y="1120013"/>
                </a:lnTo>
                <a:lnTo>
                  <a:pt x="763651" y="1121092"/>
                </a:lnTo>
                <a:lnTo>
                  <a:pt x="763651" y="1122171"/>
                </a:lnTo>
                <a:lnTo>
                  <a:pt x="761493" y="1131882"/>
                </a:lnTo>
                <a:lnTo>
                  <a:pt x="763651" y="1134040"/>
                </a:lnTo>
                <a:lnTo>
                  <a:pt x="763651" y="1142672"/>
                </a:lnTo>
                <a:lnTo>
                  <a:pt x="762572" y="1143751"/>
                </a:lnTo>
                <a:lnTo>
                  <a:pt x="763651" y="1144830"/>
                </a:lnTo>
                <a:cubicBezTo>
                  <a:pt x="763111" y="1159576"/>
                  <a:pt x="762393" y="1166949"/>
                  <a:pt x="761493" y="1166949"/>
                </a:cubicBezTo>
                <a:lnTo>
                  <a:pt x="762572" y="1168029"/>
                </a:lnTo>
                <a:lnTo>
                  <a:pt x="762572" y="1170187"/>
                </a:lnTo>
                <a:cubicBezTo>
                  <a:pt x="762393" y="1173783"/>
                  <a:pt x="761673" y="1175582"/>
                  <a:pt x="760415" y="1175582"/>
                </a:cubicBezTo>
                <a:lnTo>
                  <a:pt x="761493" y="1176661"/>
                </a:lnTo>
                <a:lnTo>
                  <a:pt x="761493" y="1178819"/>
                </a:lnTo>
                <a:lnTo>
                  <a:pt x="753940" y="1178819"/>
                </a:lnTo>
                <a:lnTo>
                  <a:pt x="749624" y="1175582"/>
                </a:lnTo>
                <a:cubicBezTo>
                  <a:pt x="748185" y="1175941"/>
                  <a:pt x="746747" y="1177739"/>
                  <a:pt x="745308" y="1180977"/>
                </a:cubicBezTo>
                <a:lnTo>
                  <a:pt x="726966" y="1179898"/>
                </a:lnTo>
                <a:lnTo>
                  <a:pt x="722649" y="1179898"/>
                </a:lnTo>
                <a:lnTo>
                  <a:pt x="718333" y="1178819"/>
                </a:lnTo>
                <a:lnTo>
                  <a:pt x="714017" y="1179898"/>
                </a:lnTo>
                <a:lnTo>
                  <a:pt x="711859" y="1179898"/>
                </a:lnTo>
                <a:lnTo>
                  <a:pt x="711859" y="1159396"/>
                </a:lnTo>
                <a:lnTo>
                  <a:pt x="712938" y="1155081"/>
                </a:lnTo>
                <a:lnTo>
                  <a:pt x="711859" y="1142672"/>
                </a:lnTo>
                <a:lnTo>
                  <a:pt x="711859" y="1139435"/>
                </a:lnTo>
                <a:lnTo>
                  <a:pt x="696754" y="1140514"/>
                </a:lnTo>
                <a:lnTo>
                  <a:pt x="677332" y="1138356"/>
                </a:lnTo>
                <a:lnTo>
                  <a:pt x="668700" y="1140514"/>
                </a:lnTo>
                <a:lnTo>
                  <a:pt x="667621" y="1139435"/>
                </a:lnTo>
                <a:lnTo>
                  <a:pt x="666541" y="1139435"/>
                </a:lnTo>
                <a:cubicBezTo>
                  <a:pt x="662944" y="1139795"/>
                  <a:pt x="661146" y="1140874"/>
                  <a:pt x="661146" y="1142672"/>
                </a:cubicBezTo>
                <a:lnTo>
                  <a:pt x="658988" y="1142672"/>
                </a:lnTo>
                <a:cubicBezTo>
                  <a:pt x="658988" y="1140334"/>
                  <a:pt x="654312" y="1138896"/>
                  <a:pt x="644961" y="1138356"/>
                </a:cubicBezTo>
                <a:lnTo>
                  <a:pt x="643882" y="1137277"/>
                </a:lnTo>
                <a:cubicBezTo>
                  <a:pt x="643882" y="1139075"/>
                  <a:pt x="640645" y="1140154"/>
                  <a:pt x="634171" y="1140514"/>
                </a:cubicBezTo>
                <a:lnTo>
                  <a:pt x="634171" y="1142672"/>
                </a:lnTo>
                <a:lnTo>
                  <a:pt x="632013" y="1142672"/>
                </a:lnTo>
                <a:lnTo>
                  <a:pt x="632013" y="1140514"/>
                </a:lnTo>
                <a:lnTo>
                  <a:pt x="623381" y="1140514"/>
                </a:lnTo>
                <a:lnTo>
                  <a:pt x="623381" y="1142672"/>
                </a:lnTo>
                <a:lnTo>
                  <a:pt x="621223" y="1142672"/>
                </a:lnTo>
                <a:lnTo>
                  <a:pt x="621223" y="1140514"/>
                </a:lnTo>
                <a:lnTo>
                  <a:pt x="592090" y="1139435"/>
                </a:lnTo>
                <a:lnTo>
                  <a:pt x="581299" y="1139435"/>
                </a:lnTo>
                <a:cubicBezTo>
                  <a:pt x="576264" y="1139435"/>
                  <a:pt x="573746" y="1140514"/>
                  <a:pt x="573746" y="1142672"/>
                </a:cubicBezTo>
                <a:lnTo>
                  <a:pt x="567272" y="1142672"/>
                </a:lnTo>
                <a:lnTo>
                  <a:pt x="567272" y="1140514"/>
                </a:lnTo>
                <a:lnTo>
                  <a:pt x="556483" y="1140514"/>
                </a:lnTo>
                <a:lnTo>
                  <a:pt x="555403" y="1139435"/>
                </a:lnTo>
                <a:cubicBezTo>
                  <a:pt x="553245" y="1139435"/>
                  <a:pt x="552166" y="1140514"/>
                  <a:pt x="552166" y="1142672"/>
                </a:cubicBezTo>
                <a:lnTo>
                  <a:pt x="551087" y="1142672"/>
                </a:lnTo>
                <a:cubicBezTo>
                  <a:pt x="551087" y="1141054"/>
                  <a:pt x="548570" y="1139255"/>
                  <a:pt x="543534" y="1137277"/>
                </a:cubicBezTo>
                <a:cubicBezTo>
                  <a:pt x="541197" y="1139435"/>
                  <a:pt x="533643" y="1140514"/>
                  <a:pt x="520875" y="1140514"/>
                </a:cubicBezTo>
                <a:lnTo>
                  <a:pt x="518718" y="1135119"/>
                </a:lnTo>
                <a:lnTo>
                  <a:pt x="519796" y="1120013"/>
                </a:lnTo>
                <a:lnTo>
                  <a:pt x="519796" y="1113539"/>
                </a:lnTo>
                <a:lnTo>
                  <a:pt x="520875" y="1112460"/>
                </a:lnTo>
                <a:lnTo>
                  <a:pt x="518718" y="1098433"/>
                </a:lnTo>
                <a:lnTo>
                  <a:pt x="519796" y="1093038"/>
                </a:lnTo>
                <a:lnTo>
                  <a:pt x="518718" y="1086564"/>
                </a:lnTo>
                <a:lnTo>
                  <a:pt x="519796" y="1085485"/>
                </a:lnTo>
                <a:lnTo>
                  <a:pt x="529507" y="1085485"/>
                </a:lnTo>
                <a:lnTo>
                  <a:pt x="533823" y="1088722"/>
                </a:lnTo>
                <a:cubicBezTo>
                  <a:pt x="533823" y="1085844"/>
                  <a:pt x="536341" y="1084406"/>
                  <a:pt x="541376" y="1084406"/>
                </a:cubicBezTo>
                <a:lnTo>
                  <a:pt x="550008" y="1085485"/>
                </a:lnTo>
                <a:cubicBezTo>
                  <a:pt x="550008" y="1083327"/>
                  <a:pt x="550728" y="1082248"/>
                  <a:pt x="552166" y="1082248"/>
                </a:cubicBezTo>
                <a:close/>
                <a:moveTo>
                  <a:pt x="4242042" y="1082166"/>
                </a:moveTo>
                <a:cubicBezTo>
                  <a:pt x="4237546" y="1082166"/>
                  <a:pt x="4234309" y="1083964"/>
                  <a:pt x="4232331" y="1087561"/>
                </a:cubicBezTo>
                <a:lnTo>
                  <a:pt x="4233410" y="1092956"/>
                </a:lnTo>
                <a:lnTo>
                  <a:pt x="4232331" y="1098216"/>
                </a:lnTo>
                <a:cubicBezTo>
                  <a:pt x="4232331" y="1106848"/>
                  <a:pt x="4234130" y="1111164"/>
                  <a:pt x="4237726" y="1111164"/>
                </a:cubicBezTo>
                <a:lnTo>
                  <a:pt x="4247437" y="1112243"/>
                </a:lnTo>
                <a:lnTo>
                  <a:pt x="4248516" y="1111164"/>
                </a:lnTo>
                <a:lnTo>
                  <a:pt x="4239884" y="1092956"/>
                </a:lnTo>
                <a:cubicBezTo>
                  <a:pt x="4240963" y="1090079"/>
                  <a:pt x="4242042" y="1088640"/>
                  <a:pt x="4243121" y="1088640"/>
                </a:cubicBezTo>
                <a:lnTo>
                  <a:pt x="4249595" y="1089719"/>
                </a:lnTo>
                <a:lnTo>
                  <a:pt x="4250674" y="1089719"/>
                </a:lnTo>
                <a:lnTo>
                  <a:pt x="4250674" y="1088640"/>
                </a:lnTo>
                <a:cubicBezTo>
                  <a:pt x="4248696" y="1084324"/>
                  <a:pt x="4245819" y="1082166"/>
                  <a:pt x="4242042" y="1082166"/>
                </a:cubicBezTo>
                <a:close/>
                <a:moveTo>
                  <a:pt x="3624057" y="1081575"/>
                </a:moveTo>
                <a:lnTo>
                  <a:pt x="3624057" y="1082654"/>
                </a:lnTo>
                <a:lnTo>
                  <a:pt x="3626215" y="1082654"/>
                </a:lnTo>
                <a:lnTo>
                  <a:pt x="3626215" y="1081575"/>
                </a:lnTo>
                <a:close/>
                <a:moveTo>
                  <a:pt x="6081200" y="1081306"/>
                </a:moveTo>
                <a:lnTo>
                  <a:pt x="6081200" y="1098301"/>
                </a:lnTo>
                <a:lnTo>
                  <a:pt x="6083358" y="1098301"/>
                </a:lnTo>
                <a:lnTo>
                  <a:pt x="6083358" y="1096143"/>
                </a:lnTo>
                <a:lnTo>
                  <a:pt x="6082279" y="1096143"/>
                </a:lnTo>
                <a:lnTo>
                  <a:pt x="6083358" y="1088724"/>
                </a:lnTo>
                <a:lnTo>
                  <a:pt x="6083358" y="1081306"/>
                </a:lnTo>
                <a:close/>
                <a:moveTo>
                  <a:pt x="7562411" y="1080903"/>
                </a:moveTo>
                <a:cubicBezTo>
                  <a:pt x="7586239" y="1087377"/>
                  <a:pt x="7598153" y="1094975"/>
                  <a:pt x="7598153" y="1103697"/>
                </a:cubicBezTo>
                <a:cubicBezTo>
                  <a:pt x="7601930" y="1103697"/>
                  <a:pt x="7605886" y="1106214"/>
                  <a:pt x="7610022" y="1111250"/>
                </a:cubicBezTo>
                <a:lnTo>
                  <a:pt x="7607864" y="1113408"/>
                </a:lnTo>
                <a:lnTo>
                  <a:pt x="7603548" y="1112329"/>
                </a:lnTo>
                <a:lnTo>
                  <a:pt x="7599232" y="1113408"/>
                </a:lnTo>
                <a:lnTo>
                  <a:pt x="7599232" y="1114487"/>
                </a:lnTo>
                <a:lnTo>
                  <a:pt x="7608943" y="1115566"/>
                </a:lnTo>
                <a:lnTo>
                  <a:pt x="7608943" y="1113408"/>
                </a:lnTo>
                <a:lnTo>
                  <a:pt x="7612180" y="1113408"/>
                </a:lnTo>
                <a:cubicBezTo>
                  <a:pt x="7618205" y="1119342"/>
                  <a:pt x="7622206" y="1126221"/>
                  <a:pt x="7624184" y="1134044"/>
                </a:cubicBezTo>
                <a:cubicBezTo>
                  <a:pt x="7624184" y="1139799"/>
                  <a:pt x="7621307" y="1142676"/>
                  <a:pt x="7615552" y="1142676"/>
                </a:cubicBezTo>
                <a:lnTo>
                  <a:pt x="7615552" y="1143755"/>
                </a:lnTo>
                <a:lnTo>
                  <a:pt x="7617710" y="1143755"/>
                </a:lnTo>
                <a:lnTo>
                  <a:pt x="7617710" y="1144834"/>
                </a:lnTo>
                <a:lnTo>
                  <a:pt x="7618789" y="1143755"/>
                </a:lnTo>
                <a:lnTo>
                  <a:pt x="7622026" y="1143755"/>
                </a:lnTo>
                <a:lnTo>
                  <a:pt x="7622026" y="1146992"/>
                </a:lnTo>
                <a:cubicBezTo>
                  <a:pt x="7613124" y="1159310"/>
                  <a:pt x="7603728" y="1165469"/>
                  <a:pt x="7593837" y="1165469"/>
                </a:cubicBezTo>
                <a:cubicBezTo>
                  <a:pt x="7582958" y="1159176"/>
                  <a:pt x="7577517" y="1152657"/>
                  <a:pt x="7577517" y="1145912"/>
                </a:cubicBezTo>
                <a:lnTo>
                  <a:pt x="7578596" y="1136202"/>
                </a:lnTo>
                <a:lnTo>
                  <a:pt x="7576438" y="1129728"/>
                </a:lnTo>
                <a:lnTo>
                  <a:pt x="7577517" y="1124333"/>
                </a:lnTo>
                <a:cubicBezTo>
                  <a:pt x="7576618" y="1114352"/>
                  <a:pt x="7570459" y="1100595"/>
                  <a:pt x="7559039" y="1083061"/>
                </a:cubicBezTo>
                <a:lnTo>
                  <a:pt x="7559039" y="1081982"/>
                </a:lnTo>
                <a:close/>
                <a:moveTo>
                  <a:pt x="2689401" y="1080830"/>
                </a:moveTo>
                <a:lnTo>
                  <a:pt x="2689401" y="1083933"/>
                </a:lnTo>
                <a:lnTo>
                  <a:pt x="2692502" y="1083933"/>
                </a:lnTo>
                <a:lnTo>
                  <a:pt x="2692502" y="1080830"/>
                </a:lnTo>
                <a:close/>
                <a:moveTo>
                  <a:pt x="8249975" y="1080101"/>
                </a:moveTo>
                <a:lnTo>
                  <a:pt x="8254309" y="1083196"/>
                </a:lnTo>
                <a:lnTo>
                  <a:pt x="8254309" y="1082118"/>
                </a:lnTo>
                <a:cubicBezTo>
                  <a:pt x="8254309" y="1081398"/>
                  <a:pt x="8253859" y="1080858"/>
                  <a:pt x="8252960" y="1080499"/>
                </a:cubicBezTo>
                <a:close/>
                <a:moveTo>
                  <a:pt x="8102304" y="1079959"/>
                </a:moveTo>
                <a:lnTo>
                  <a:pt x="8104462" y="1084275"/>
                </a:lnTo>
                <a:lnTo>
                  <a:pt x="8105541" y="1084275"/>
                </a:lnTo>
                <a:lnTo>
                  <a:pt x="8105541" y="1083196"/>
                </a:lnTo>
                <a:lnTo>
                  <a:pt x="8104462" y="1079959"/>
                </a:lnTo>
                <a:close/>
                <a:moveTo>
                  <a:pt x="6608953" y="1079959"/>
                </a:moveTo>
                <a:lnTo>
                  <a:pt x="6608953" y="1082116"/>
                </a:lnTo>
                <a:lnTo>
                  <a:pt x="6610032" y="1082116"/>
                </a:lnTo>
                <a:lnTo>
                  <a:pt x="6610032" y="1079959"/>
                </a:lnTo>
                <a:close/>
                <a:moveTo>
                  <a:pt x="6097115" y="1079149"/>
                </a:moveTo>
                <a:lnTo>
                  <a:pt x="6096036" y="1084409"/>
                </a:lnTo>
                <a:lnTo>
                  <a:pt x="6099138" y="1082385"/>
                </a:lnTo>
                <a:lnTo>
                  <a:pt x="6098194" y="1079149"/>
                </a:lnTo>
                <a:close/>
                <a:moveTo>
                  <a:pt x="9286888" y="1077044"/>
                </a:moveTo>
                <a:lnTo>
                  <a:pt x="9286888" y="1079201"/>
                </a:lnTo>
                <a:lnTo>
                  <a:pt x="9287967" y="1079201"/>
                </a:lnTo>
                <a:lnTo>
                  <a:pt x="9290125" y="1077044"/>
                </a:lnTo>
                <a:close/>
                <a:moveTo>
                  <a:pt x="6150121" y="1076991"/>
                </a:moveTo>
                <a:lnTo>
                  <a:pt x="6149042" y="1080227"/>
                </a:lnTo>
                <a:lnTo>
                  <a:pt x="6149042" y="1081306"/>
                </a:lnTo>
                <a:lnTo>
                  <a:pt x="6150121" y="1081306"/>
                </a:lnTo>
                <a:lnTo>
                  <a:pt x="6151200" y="1078069"/>
                </a:lnTo>
                <a:lnTo>
                  <a:pt x="6151200" y="1076991"/>
                </a:lnTo>
                <a:close/>
                <a:moveTo>
                  <a:pt x="8246756" y="1076723"/>
                </a:moveTo>
                <a:lnTo>
                  <a:pt x="8246756" y="1077802"/>
                </a:lnTo>
                <a:lnTo>
                  <a:pt x="8248129" y="1078782"/>
                </a:lnTo>
                <a:close/>
                <a:moveTo>
                  <a:pt x="9246964" y="1075965"/>
                </a:moveTo>
                <a:lnTo>
                  <a:pt x="9246964" y="1078122"/>
                </a:lnTo>
                <a:lnTo>
                  <a:pt x="9249122" y="1078122"/>
                </a:lnTo>
                <a:close/>
                <a:moveTo>
                  <a:pt x="2241443" y="1074477"/>
                </a:moveTo>
                <a:lnTo>
                  <a:pt x="2241443" y="1076635"/>
                </a:lnTo>
                <a:lnTo>
                  <a:pt x="2242520" y="1076635"/>
                </a:lnTo>
                <a:lnTo>
                  <a:pt x="2242520" y="1074477"/>
                </a:lnTo>
                <a:close/>
                <a:moveTo>
                  <a:pt x="8101225" y="1074430"/>
                </a:moveTo>
                <a:lnTo>
                  <a:pt x="8101225" y="1077802"/>
                </a:lnTo>
                <a:lnTo>
                  <a:pt x="8103383" y="1077802"/>
                </a:lnTo>
                <a:lnTo>
                  <a:pt x="8103383" y="1076723"/>
                </a:lnTo>
                <a:close/>
                <a:moveTo>
                  <a:pt x="8151938" y="1073350"/>
                </a:moveTo>
                <a:lnTo>
                  <a:pt x="8159491" y="1073350"/>
                </a:lnTo>
                <a:cubicBezTo>
                  <a:pt x="8161290" y="1073350"/>
                  <a:pt x="8163088" y="1076273"/>
                  <a:pt x="8164886" y="1082118"/>
                </a:cubicBezTo>
                <a:lnTo>
                  <a:pt x="8160570" y="1085354"/>
                </a:lnTo>
                <a:lnTo>
                  <a:pt x="8158412" y="1085354"/>
                </a:lnTo>
                <a:lnTo>
                  <a:pt x="8151938" y="1083196"/>
                </a:lnTo>
                <a:lnTo>
                  <a:pt x="8151938" y="1082118"/>
                </a:lnTo>
                <a:lnTo>
                  <a:pt x="8154096" y="1082118"/>
                </a:lnTo>
                <a:lnTo>
                  <a:pt x="8154096" y="1079959"/>
                </a:lnTo>
                <a:cubicBezTo>
                  <a:pt x="8151219" y="1079959"/>
                  <a:pt x="8149780" y="1079240"/>
                  <a:pt x="8149780" y="1077802"/>
                </a:cubicBezTo>
                <a:lnTo>
                  <a:pt x="8149780" y="1075508"/>
                </a:lnTo>
                <a:close/>
                <a:moveTo>
                  <a:pt x="9105615" y="1072728"/>
                </a:moveTo>
                <a:cubicBezTo>
                  <a:pt x="9105615" y="1074885"/>
                  <a:pt x="9106334" y="1075965"/>
                  <a:pt x="9107773" y="1075965"/>
                </a:cubicBezTo>
                <a:lnTo>
                  <a:pt x="9123958" y="1074885"/>
                </a:lnTo>
                <a:lnTo>
                  <a:pt x="9125037" y="1075965"/>
                </a:lnTo>
                <a:lnTo>
                  <a:pt x="9126116" y="1075965"/>
                </a:lnTo>
                <a:lnTo>
                  <a:pt x="9129353" y="1074885"/>
                </a:lnTo>
                <a:lnTo>
                  <a:pt x="9134748" y="1075965"/>
                </a:lnTo>
                <a:lnTo>
                  <a:pt x="9147696" y="1073807"/>
                </a:lnTo>
                <a:lnTo>
                  <a:pt x="9154170" y="1074885"/>
                </a:lnTo>
                <a:lnTo>
                  <a:pt x="9164960" y="1073807"/>
                </a:lnTo>
                <a:lnTo>
                  <a:pt x="9171434" y="1075965"/>
                </a:lnTo>
                <a:lnTo>
                  <a:pt x="9180066" y="1075965"/>
                </a:lnTo>
                <a:lnTo>
                  <a:pt x="9187619" y="1074885"/>
                </a:lnTo>
                <a:lnTo>
                  <a:pt x="9189777" y="1077044"/>
                </a:lnTo>
                <a:cubicBezTo>
                  <a:pt x="9189777" y="1075604"/>
                  <a:pt x="9190856" y="1074885"/>
                  <a:pt x="9193014" y="1074885"/>
                </a:cubicBezTo>
                <a:lnTo>
                  <a:pt x="9211357" y="1075965"/>
                </a:lnTo>
                <a:lnTo>
                  <a:pt x="9212436" y="1074885"/>
                </a:lnTo>
                <a:lnTo>
                  <a:pt x="9213515" y="1074885"/>
                </a:lnTo>
                <a:lnTo>
                  <a:pt x="9219989" y="1075965"/>
                </a:lnTo>
                <a:lnTo>
                  <a:pt x="9222147" y="1075965"/>
                </a:lnTo>
                <a:lnTo>
                  <a:pt x="9222147" y="1072728"/>
                </a:lnTo>
                <a:cubicBezTo>
                  <a:pt x="9223586" y="1072728"/>
                  <a:pt x="9224305" y="1073807"/>
                  <a:pt x="9224305" y="1075965"/>
                </a:cubicBezTo>
                <a:cubicBezTo>
                  <a:pt x="9227902" y="1075965"/>
                  <a:pt x="9229700" y="1076684"/>
                  <a:pt x="9229700" y="1078122"/>
                </a:cubicBezTo>
                <a:lnTo>
                  <a:pt x="9229700" y="1079201"/>
                </a:lnTo>
                <a:lnTo>
                  <a:pt x="9231858" y="1077044"/>
                </a:lnTo>
                <a:lnTo>
                  <a:pt x="9230779" y="1075965"/>
                </a:lnTo>
                <a:cubicBezTo>
                  <a:pt x="9232218" y="1075965"/>
                  <a:pt x="9232937" y="1074885"/>
                  <a:pt x="9232937" y="1072728"/>
                </a:cubicBezTo>
                <a:cubicBezTo>
                  <a:pt x="9240850" y="1074166"/>
                  <a:pt x="9253079" y="1074885"/>
                  <a:pt x="9269623" y="1074885"/>
                </a:cubicBezTo>
                <a:lnTo>
                  <a:pt x="9280414" y="1074885"/>
                </a:lnTo>
                <a:lnTo>
                  <a:pt x="9289046" y="1072728"/>
                </a:lnTo>
                <a:lnTo>
                  <a:pt x="9289046" y="1074885"/>
                </a:lnTo>
                <a:lnTo>
                  <a:pt x="9293362" y="1074885"/>
                </a:lnTo>
                <a:lnTo>
                  <a:pt x="9298757" y="1075965"/>
                </a:lnTo>
                <a:lnTo>
                  <a:pt x="9305231" y="1074885"/>
                </a:lnTo>
                <a:lnTo>
                  <a:pt x="9313863" y="1074885"/>
                </a:lnTo>
                <a:lnTo>
                  <a:pt x="9319258" y="1075965"/>
                </a:lnTo>
                <a:lnTo>
                  <a:pt x="9319258" y="1079201"/>
                </a:lnTo>
                <a:cubicBezTo>
                  <a:pt x="9317100" y="1082259"/>
                  <a:pt x="9316021" y="1086934"/>
                  <a:pt x="9316021" y="1093229"/>
                </a:cubicBezTo>
                <a:lnTo>
                  <a:pt x="9319258" y="1096465"/>
                </a:lnTo>
                <a:lnTo>
                  <a:pt x="9319258" y="1105098"/>
                </a:lnTo>
                <a:lnTo>
                  <a:pt x="9316021" y="1110492"/>
                </a:lnTo>
                <a:lnTo>
                  <a:pt x="9317100" y="1111571"/>
                </a:lnTo>
                <a:lnTo>
                  <a:pt x="9317100" y="1112651"/>
                </a:lnTo>
                <a:lnTo>
                  <a:pt x="9314942" y="1122361"/>
                </a:lnTo>
                <a:lnTo>
                  <a:pt x="9317100" y="1124520"/>
                </a:lnTo>
                <a:lnTo>
                  <a:pt x="9317100" y="1133152"/>
                </a:lnTo>
                <a:lnTo>
                  <a:pt x="9316021" y="1134231"/>
                </a:lnTo>
                <a:lnTo>
                  <a:pt x="9317100" y="1135309"/>
                </a:lnTo>
                <a:cubicBezTo>
                  <a:pt x="9316560" y="1150056"/>
                  <a:pt x="9315841" y="1157429"/>
                  <a:pt x="9314942" y="1157429"/>
                </a:cubicBezTo>
                <a:lnTo>
                  <a:pt x="9316021" y="1158508"/>
                </a:lnTo>
                <a:lnTo>
                  <a:pt x="9316021" y="1160666"/>
                </a:lnTo>
                <a:cubicBezTo>
                  <a:pt x="9315841" y="1164263"/>
                  <a:pt x="9315121" y="1166061"/>
                  <a:pt x="9313863" y="1166061"/>
                </a:cubicBezTo>
                <a:lnTo>
                  <a:pt x="9314942" y="1167140"/>
                </a:lnTo>
                <a:lnTo>
                  <a:pt x="9314942" y="1169298"/>
                </a:lnTo>
                <a:lnTo>
                  <a:pt x="9307389" y="1169298"/>
                </a:lnTo>
                <a:lnTo>
                  <a:pt x="9303073" y="1166061"/>
                </a:lnTo>
                <a:cubicBezTo>
                  <a:pt x="9301634" y="1166420"/>
                  <a:pt x="9300195" y="1168219"/>
                  <a:pt x="9298757" y="1171456"/>
                </a:cubicBezTo>
                <a:lnTo>
                  <a:pt x="9280414" y="1170377"/>
                </a:lnTo>
                <a:lnTo>
                  <a:pt x="9276097" y="1170377"/>
                </a:lnTo>
                <a:lnTo>
                  <a:pt x="9271781" y="1169298"/>
                </a:lnTo>
                <a:lnTo>
                  <a:pt x="9267465" y="1170377"/>
                </a:lnTo>
                <a:lnTo>
                  <a:pt x="9265307" y="1170377"/>
                </a:lnTo>
                <a:lnTo>
                  <a:pt x="9265307" y="1149876"/>
                </a:lnTo>
                <a:lnTo>
                  <a:pt x="9266386" y="1145560"/>
                </a:lnTo>
                <a:lnTo>
                  <a:pt x="9265307" y="1133152"/>
                </a:lnTo>
                <a:lnTo>
                  <a:pt x="9265307" y="1129914"/>
                </a:lnTo>
                <a:lnTo>
                  <a:pt x="9250201" y="1130993"/>
                </a:lnTo>
                <a:lnTo>
                  <a:pt x="9230779" y="1128836"/>
                </a:lnTo>
                <a:lnTo>
                  <a:pt x="9222147" y="1130993"/>
                </a:lnTo>
                <a:lnTo>
                  <a:pt x="9221068" y="1129914"/>
                </a:lnTo>
                <a:lnTo>
                  <a:pt x="9219989" y="1129914"/>
                </a:lnTo>
                <a:cubicBezTo>
                  <a:pt x="9216393" y="1130274"/>
                  <a:pt x="9214594" y="1131353"/>
                  <a:pt x="9214594" y="1133152"/>
                </a:cubicBezTo>
                <a:lnTo>
                  <a:pt x="9212436" y="1133152"/>
                </a:lnTo>
                <a:cubicBezTo>
                  <a:pt x="9212436" y="1130814"/>
                  <a:pt x="9207761" y="1129375"/>
                  <a:pt x="9198409" y="1128836"/>
                </a:cubicBezTo>
                <a:lnTo>
                  <a:pt x="9197330" y="1127756"/>
                </a:lnTo>
                <a:cubicBezTo>
                  <a:pt x="9197330" y="1129555"/>
                  <a:pt x="9194093" y="1130634"/>
                  <a:pt x="9187619" y="1130993"/>
                </a:cubicBezTo>
                <a:lnTo>
                  <a:pt x="9187619" y="1133152"/>
                </a:lnTo>
                <a:lnTo>
                  <a:pt x="9185461" y="1133152"/>
                </a:lnTo>
                <a:lnTo>
                  <a:pt x="9185461" y="1130993"/>
                </a:lnTo>
                <a:lnTo>
                  <a:pt x="9176829" y="1130993"/>
                </a:lnTo>
                <a:lnTo>
                  <a:pt x="9176829" y="1133152"/>
                </a:lnTo>
                <a:lnTo>
                  <a:pt x="9174671" y="1133152"/>
                </a:lnTo>
                <a:lnTo>
                  <a:pt x="9174671" y="1130993"/>
                </a:lnTo>
                <a:lnTo>
                  <a:pt x="9145538" y="1129914"/>
                </a:lnTo>
                <a:lnTo>
                  <a:pt x="9134748" y="1129914"/>
                </a:lnTo>
                <a:cubicBezTo>
                  <a:pt x="9129713" y="1129914"/>
                  <a:pt x="9127195" y="1130993"/>
                  <a:pt x="9127195" y="1133152"/>
                </a:cubicBezTo>
                <a:lnTo>
                  <a:pt x="9120721" y="1133152"/>
                </a:lnTo>
                <a:lnTo>
                  <a:pt x="9120721" y="1130993"/>
                </a:lnTo>
                <a:lnTo>
                  <a:pt x="9109931" y="1130993"/>
                </a:lnTo>
                <a:lnTo>
                  <a:pt x="9108852" y="1129914"/>
                </a:lnTo>
                <a:cubicBezTo>
                  <a:pt x="9106694" y="1129914"/>
                  <a:pt x="9105615" y="1130993"/>
                  <a:pt x="9105615" y="1133152"/>
                </a:cubicBezTo>
                <a:lnTo>
                  <a:pt x="9104536" y="1133152"/>
                </a:lnTo>
                <a:cubicBezTo>
                  <a:pt x="9104536" y="1131533"/>
                  <a:pt x="9102018" y="1129735"/>
                  <a:pt x="9096983" y="1127756"/>
                </a:cubicBezTo>
                <a:cubicBezTo>
                  <a:pt x="9094645" y="1129914"/>
                  <a:pt x="9087092" y="1130993"/>
                  <a:pt x="9074324" y="1130993"/>
                </a:cubicBezTo>
                <a:lnTo>
                  <a:pt x="9072166" y="1125598"/>
                </a:lnTo>
                <a:lnTo>
                  <a:pt x="9073245" y="1110492"/>
                </a:lnTo>
                <a:lnTo>
                  <a:pt x="9073245" y="1104018"/>
                </a:lnTo>
                <a:lnTo>
                  <a:pt x="9074324" y="1102939"/>
                </a:lnTo>
                <a:lnTo>
                  <a:pt x="9072166" y="1088913"/>
                </a:lnTo>
                <a:lnTo>
                  <a:pt x="9073245" y="1083517"/>
                </a:lnTo>
                <a:lnTo>
                  <a:pt x="9072166" y="1077044"/>
                </a:lnTo>
                <a:lnTo>
                  <a:pt x="9073245" y="1075965"/>
                </a:lnTo>
                <a:lnTo>
                  <a:pt x="9082956" y="1075965"/>
                </a:lnTo>
                <a:lnTo>
                  <a:pt x="9087272" y="1079201"/>
                </a:lnTo>
                <a:cubicBezTo>
                  <a:pt x="9087272" y="1076324"/>
                  <a:pt x="9089789" y="1074885"/>
                  <a:pt x="9094825" y="1074885"/>
                </a:cubicBezTo>
                <a:lnTo>
                  <a:pt x="9103457" y="1075965"/>
                </a:lnTo>
                <a:cubicBezTo>
                  <a:pt x="9103457" y="1073807"/>
                  <a:pt x="9104176" y="1072728"/>
                  <a:pt x="9105615" y="1072728"/>
                </a:cubicBezTo>
                <a:close/>
                <a:moveTo>
                  <a:pt x="5087870" y="1071999"/>
                </a:moveTo>
                <a:lnTo>
                  <a:pt x="5085712" y="1080631"/>
                </a:lnTo>
                <a:lnTo>
                  <a:pt x="5085712" y="1084813"/>
                </a:lnTo>
                <a:lnTo>
                  <a:pt x="5087870" y="1103156"/>
                </a:lnTo>
                <a:lnTo>
                  <a:pt x="5086791" y="1103156"/>
                </a:lnTo>
                <a:lnTo>
                  <a:pt x="5090028" y="1111787"/>
                </a:lnTo>
                <a:cubicBezTo>
                  <a:pt x="5087150" y="1115834"/>
                  <a:pt x="5085712" y="1119026"/>
                  <a:pt x="5085712" y="1121363"/>
                </a:cubicBezTo>
                <a:cubicBezTo>
                  <a:pt x="5086251" y="1125679"/>
                  <a:pt x="5086971" y="1127838"/>
                  <a:pt x="5087870" y="1127838"/>
                </a:cubicBezTo>
                <a:lnTo>
                  <a:pt x="5086791" y="1133233"/>
                </a:lnTo>
                <a:cubicBezTo>
                  <a:pt x="5086791" y="1141056"/>
                  <a:pt x="5089668" y="1144967"/>
                  <a:pt x="5095423" y="1144967"/>
                </a:cubicBezTo>
                <a:lnTo>
                  <a:pt x="5097581" y="1144967"/>
                </a:lnTo>
                <a:lnTo>
                  <a:pt x="5100818" y="1143888"/>
                </a:lnTo>
                <a:lnTo>
                  <a:pt x="5102976" y="1146046"/>
                </a:lnTo>
                <a:lnTo>
                  <a:pt x="5110529" y="1143888"/>
                </a:lnTo>
                <a:lnTo>
                  <a:pt x="5110529" y="1135391"/>
                </a:lnTo>
                <a:lnTo>
                  <a:pt x="5113631" y="1125679"/>
                </a:lnTo>
                <a:cubicBezTo>
                  <a:pt x="5111743" y="1125679"/>
                  <a:pt x="5110349" y="1120329"/>
                  <a:pt x="5109450" y="1109629"/>
                </a:cubicBezTo>
                <a:lnTo>
                  <a:pt x="5111608" y="1074158"/>
                </a:lnTo>
                <a:cubicBezTo>
                  <a:pt x="5106213" y="1072719"/>
                  <a:pt x="5098300" y="1071999"/>
                  <a:pt x="5087870" y="1071999"/>
                </a:cubicBezTo>
                <a:close/>
                <a:moveTo>
                  <a:pt x="3078095" y="1071998"/>
                </a:moveTo>
                <a:lnTo>
                  <a:pt x="3075937" y="1080631"/>
                </a:lnTo>
                <a:lnTo>
                  <a:pt x="3075937" y="1084812"/>
                </a:lnTo>
                <a:lnTo>
                  <a:pt x="3078095" y="1103155"/>
                </a:lnTo>
                <a:lnTo>
                  <a:pt x="3077016" y="1103155"/>
                </a:lnTo>
                <a:lnTo>
                  <a:pt x="3080253" y="1111786"/>
                </a:lnTo>
                <a:cubicBezTo>
                  <a:pt x="3077375" y="1115833"/>
                  <a:pt x="3075937" y="1119025"/>
                  <a:pt x="3075937" y="1121363"/>
                </a:cubicBezTo>
                <a:cubicBezTo>
                  <a:pt x="3076476" y="1125679"/>
                  <a:pt x="3077196" y="1127837"/>
                  <a:pt x="3078095" y="1127837"/>
                </a:cubicBezTo>
                <a:lnTo>
                  <a:pt x="3077016" y="1133232"/>
                </a:lnTo>
                <a:cubicBezTo>
                  <a:pt x="3077016" y="1141055"/>
                  <a:pt x="3079893" y="1144966"/>
                  <a:pt x="3085648" y="1144966"/>
                </a:cubicBezTo>
                <a:lnTo>
                  <a:pt x="3087806" y="1144966"/>
                </a:lnTo>
                <a:lnTo>
                  <a:pt x="3091043" y="1143887"/>
                </a:lnTo>
                <a:lnTo>
                  <a:pt x="3093201" y="1146045"/>
                </a:lnTo>
                <a:lnTo>
                  <a:pt x="3100754" y="1143887"/>
                </a:lnTo>
                <a:lnTo>
                  <a:pt x="3100754" y="1135390"/>
                </a:lnTo>
                <a:lnTo>
                  <a:pt x="3103856" y="1125679"/>
                </a:lnTo>
                <a:cubicBezTo>
                  <a:pt x="3101968" y="1125679"/>
                  <a:pt x="3100574" y="1120329"/>
                  <a:pt x="3099675" y="1109629"/>
                </a:cubicBezTo>
                <a:lnTo>
                  <a:pt x="3101833" y="1074156"/>
                </a:lnTo>
                <a:cubicBezTo>
                  <a:pt x="3096438" y="1072718"/>
                  <a:pt x="3088525" y="1071998"/>
                  <a:pt x="3078095" y="1071998"/>
                </a:cubicBezTo>
                <a:close/>
                <a:moveTo>
                  <a:pt x="1068322" y="1071997"/>
                </a:moveTo>
                <a:lnTo>
                  <a:pt x="1066165" y="1080629"/>
                </a:lnTo>
                <a:lnTo>
                  <a:pt x="1066165" y="1084811"/>
                </a:lnTo>
                <a:lnTo>
                  <a:pt x="1068322" y="1103154"/>
                </a:lnTo>
                <a:lnTo>
                  <a:pt x="1067244" y="1103154"/>
                </a:lnTo>
                <a:lnTo>
                  <a:pt x="1070481" y="1111786"/>
                </a:lnTo>
                <a:cubicBezTo>
                  <a:pt x="1067603" y="1115832"/>
                  <a:pt x="1066165" y="1119024"/>
                  <a:pt x="1066165" y="1121362"/>
                </a:cubicBezTo>
                <a:cubicBezTo>
                  <a:pt x="1066704" y="1125678"/>
                  <a:pt x="1067422" y="1127836"/>
                  <a:pt x="1068322" y="1127836"/>
                </a:cubicBezTo>
                <a:lnTo>
                  <a:pt x="1067244" y="1133231"/>
                </a:lnTo>
                <a:cubicBezTo>
                  <a:pt x="1067244" y="1141054"/>
                  <a:pt x="1070120" y="1144965"/>
                  <a:pt x="1075876" y="1144965"/>
                </a:cubicBezTo>
                <a:lnTo>
                  <a:pt x="1078033" y="1144965"/>
                </a:lnTo>
                <a:lnTo>
                  <a:pt x="1081270" y="1143886"/>
                </a:lnTo>
                <a:lnTo>
                  <a:pt x="1083427" y="1146044"/>
                </a:lnTo>
                <a:lnTo>
                  <a:pt x="1090982" y="1143886"/>
                </a:lnTo>
                <a:lnTo>
                  <a:pt x="1090982" y="1135389"/>
                </a:lnTo>
                <a:lnTo>
                  <a:pt x="1094085" y="1125678"/>
                </a:lnTo>
                <a:cubicBezTo>
                  <a:pt x="1092194" y="1125678"/>
                  <a:pt x="1090801" y="1120328"/>
                  <a:pt x="1089903" y="1109628"/>
                </a:cubicBezTo>
                <a:lnTo>
                  <a:pt x="1092061" y="1074156"/>
                </a:lnTo>
                <a:cubicBezTo>
                  <a:pt x="1086664" y="1072717"/>
                  <a:pt x="1078752" y="1071997"/>
                  <a:pt x="1068322" y="1071997"/>
                </a:cubicBezTo>
                <a:close/>
                <a:moveTo>
                  <a:pt x="8101225" y="1067956"/>
                </a:moveTo>
                <a:lnTo>
                  <a:pt x="8101225" y="1070114"/>
                </a:lnTo>
                <a:lnTo>
                  <a:pt x="8102304" y="1073350"/>
                </a:lnTo>
                <a:lnTo>
                  <a:pt x="8103383" y="1073350"/>
                </a:lnTo>
                <a:lnTo>
                  <a:pt x="8103383" y="1071193"/>
                </a:lnTo>
                <a:lnTo>
                  <a:pt x="8102304" y="1067956"/>
                </a:lnTo>
                <a:close/>
                <a:moveTo>
                  <a:pt x="7684878" y="1067820"/>
                </a:moveTo>
                <a:lnTo>
                  <a:pt x="7671930" y="1083061"/>
                </a:lnTo>
                <a:lnTo>
                  <a:pt x="7673009" y="1098302"/>
                </a:lnTo>
                <a:lnTo>
                  <a:pt x="7669772" y="1099381"/>
                </a:lnTo>
                <a:lnTo>
                  <a:pt x="7671930" y="1109092"/>
                </a:lnTo>
                <a:lnTo>
                  <a:pt x="7670851" y="1113408"/>
                </a:lnTo>
                <a:lnTo>
                  <a:pt x="7674088" y="1134044"/>
                </a:lnTo>
                <a:lnTo>
                  <a:pt x="7676246" y="1136202"/>
                </a:lnTo>
                <a:lnTo>
                  <a:pt x="7676246" y="1140518"/>
                </a:lnTo>
                <a:cubicBezTo>
                  <a:pt x="7676246" y="1141957"/>
                  <a:pt x="7674808" y="1142676"/>
                  <a:pt x="7671930" y="1142676"/>
                </a:cubicBezTo>
                <a:lnTo>
                  <a:pt x="7671930" y="1149285"/>
                </a:lnTo>
                <a:lnTo>
                  <a:pt x="7668693" y="1153600"/>
                </a:lnTo>
                <a:lnTo>
                  <a:pt x="7668693" y="1155759"/>
                </a:lnTo>
                <a:cubicBezTo>
                  <a:pt x="7674088" y="1161154"/>
                  <a:pt x="7676966" y="1166548"/>
                  <a:pt x="7677325" y="1171944"/>
                </a:cubicBezTo>
                <a:lnTo>
                  <a:pt x="7683799" y="1171944"/>
                </a:lnTo>
                <a:cubicBezTo>
                  <a:pt x="7685238" y="1171944"/>
                  <a:pt x="7686317" y="1167987"/>
                  <a:pt x="7687036" y="1160075"/>
                </a:cubicBezTo>
                <a:cubicBezTo>
                  <a:pt x="7688115" y="1160075"/>
                  <a:pt x="7689959" y="1157557"/>
                  <a:pt x="7692566" y="1152522"/>
                </a:cubicBezTo>
                <a:cubicBezTo>
                  <a:pt x="7692566" y="1142721"/>
                  <a:pt x="7690363" y="1136202"/>
                  <a:pt x="7685957" y="1132965"/>
                </a:cubicBezTo>
                <a:lnTo>
                  <a:pt x="7684878" y="1129728"/>
                </a:lnTo>
                <a:lnTo>
                  <a:pt x="7694724" y="1113408"/>
                </a:lnTo>
                <a:cubicBezTo>
                  <a:pt x="7691307" y="1108193"/>
                  <a:pt x="7688385" y="1100235"/>
                  <a:pt x="7685957" y="1089535"/>
                </a:cubicBezTo>
                <a:lnTo>
                  <a:pt x="7684878" y="1086298"/>
                </a:lnTo>
                <a:cubicBezTo>
                  <a:pt x="7687216" y="1085399"/>
                  <a:pt x="7689419" y="1082521"/>
                  <a:pt x="7691487" y="1077666"/>
                </a:cubicBezTo>
                <a:cubicBezTo>
                  <a:pt x="7689419" y="1072001"/>
                  <a:pt x="7687216" y="1068719"/>
                  <a:pt x="7684878" y="1067820"/>
                </a:cubicBezTo>
                <a:close/>
                <a:moveTo>
                  <a:pt x="5064266" y="1067683"/>
                </a:moveTo>
                <a:lnTo>
                  <a:pt x="5064266" y="1069841"/>
                </a:lnTo>
                <a:lnTo>
                  <a:pt x="5065345" y="1069841"/>
                </a:lnTo>
                <a:lnTo>
                  <a:pt x="5065345" y="1067683"/>
                </a:lnTo>
                <a:close/>
                <a:moveTo>
                  <a:pt x="3054492" y="1067683"/>
                </a:moveTo>
                <a:lnTo>
                  <a:pt x="3054492" y="1069840"/>
                </a:lnTo>
                <a:lnTo>
                  <a:pt x="3055571" y="1069840"/>
                </a:lnTo>
                <a:lnTo>
                  <a:pt x="3055571" y="1067683"/>
                </a:lnTo>
                <a:close/>
                <a:moveTo>
                  <a:pt x="1044717" y="1067682"/>
                </a:moveTo>
                <a:lnTo>
                  <a:pt x="1044717" y="1069839"/>
                </a:lnTo>
                <a:lnTo>
                  <a:pt x="1045797" y="1069839"/>
                </a:lnTo>
                <a:lnTo>
                  <a:pt x="1045797" y="1067682"/>
                </a:lnTo>
                <a:close/>
                <a:moveTo>
                  <a:pt x="2095775" y="1063552"/>
                </a:moveTo>
                <a:lnTo>
                  <a:pt x="2086065" y="1070161"/>
                </a:lnTo>
                <a:lnTo>
                  <a:pt x="2086065" y="1072319"/>
                </a:lnTo>
                <a:lnTo>
                  <a:pt x="2088223" y="1072319"/>
                </a:lnTo>
                <a:cubicBezTo>
                  <a:pt x="2093978" y="1071240"/>
                  <a:pt x="2096854" y="1068317"/>
                  <a:pt x="2096854" y="1063552"/>
                </a:cubicBezTo>
                <a:close/>
                <a:moveTo>
                  <a:pt x="7666535" y="1063504"/>
                </a:moveTo>
                <a:cubicBezTo>
                  <a:pt x="7666535" y="1065303"/>
                  <a:pt x="7665411" y="1067101"/>
                  <a:pt x="7663163" y="1068899"/>
                </a:cubicBezTo>
                <a:lnTo>
                  <a:pt x="7663163" y="1073350"/>
                </a:lnTo>
                <a:lnTo>
                  <a:pt x="7664377" y="1073350"/>
                </a:lnTo>
                <a:cubicBezTo>
                  <a:pt x="7664377" y="1070204"/>
                  <a:pt x="7665816" y="1067281"/>
                  <a:pt x="7668693" y="1064583"/>
                </a:cubicBezTo>
                <a:lnTo>
                  <a:pt x="7668693" y="1063504"/>
                </a:lnTo>
                <a:close/>
                <a:moveTo>
                  <a:pt x="2245758" y="1062473"/>
                </a:moveTo>
                <a:lnTo>
                  <a:pt x="2242520" y="1070161"/>
                </a:lnTo>
                <a:lnTo>
                  <a:pt x="2244677" y="1072319"/>
                </a:lnTo>
                <a:lnTo>
                  <a:pt x="2243600" y="1073398"/>
                </a:lnTo>
                <a:lnTo>
                  <a:pt x="2243600" y="1075556"/>
                </a:lnTo>
                <a:lnTo>
                  <a:pt x="2244677" y="1075556"/>
                </a:lnTo>
                <a:lnTo>
                  <a:pt x="2245758" y="1072319"/>
                </a:lnTo>
                <a:lnTo>
                  <a:pt x="2244677" y="1068003"/>
                </a:lnTo>
                <a:lnTo>
                  <a:pt x="2246837" y="1063552"/>
                </a:lnTo>
                <a:lnTo>
                  <a:pt x="2246837" y="1062473"/>
                </a:lnTo>
                <a:close/>
                <a:moveTo>
                  <a:pt x="2228494" y="1061394"/>
                </a:moveTo>
                <a:lnTo>
                  <a:pt x="2226336" y="1063552"/>
                </a:lnTo>
                <a:lnTo>
                  <a:pt x="2226336" y="1066924"/>
                </a:lnTo>
                <a:lnTo>
                  <a:pt x="2229572" y="1066924"/>
                </a:lnTo>
                <a:lnTo>
                  <a:pt x="2229572" y="1061394"/>
                </a:lnTo>
                <a:close/>
                <a:moveTo>
                  <a:pt x="3729664" y="1061074"/>
                </a:moveTo>
                <a:cubicBezTo>
                  <a:pt x="3724629" y="1064131"/>
                  <a:pt x="3722111" y="1066289"/>
                  <a:pt x="3722111" y="1067548"/>
                </a:cubicBezTo>
                <a:lnTo>
                  <a:pt x="3722111" y="1069706"/>
                </a:lnTo>
                <a:cubicBezTo>
                  <a:pt x="3722111" y="1071864"/>
                  <a:pt x="3724269" y="1072943"/>
                  <a:pt x="3728585" y="1072943"/>
                </a:cubicBezTo>
                <a:lnTo>
                  <a:pt x="3728585" y="1075101"/>
                </a:lnTo>
                <a:lnTo>
                  <a:pt x="3729664" y="1075101"/>
                </a:lnTo>
                <a:cubicBezTo>
                  <a:pt x="3729664" y="1072943"/>
                  <a:pt x="3731103" y="1070425"/>
                  <a:pt x="3733980" y="1067548"/>
                </a:cubicBezTo>
                <a:lnTo>
                  <a:pt x="3733980" y="1063232"/>
                </a:lnTo>
                <a:lnTo>
                  <a:pt x="3731822" y="1061074"/>
                </a:lnTo>
                <a:close/>
                <a:moveTo>
                  <a:pt x="4133333" y="1060586"/>
                </a:moveTo>
                <a:lnTo>
                  <a:pt x="4133333" y="1061665"/>
                </a:lnTo>
                <a:lnTo>
                  <a:pt x="4134412" y="1065981"/>
                </a:lnTo>
                <a:cubicBezTo>
                  <a:pt x="4133333" y="1069577"/>
                  <a:pt x="4131175" y="1071376"/>
                  <a:pt x="4127938" y="1071376"/>
                </a:cubicBezTo>
                <a:lnTo>
                  <a:pt x="4127938" y="1073534"/>
                </a:lnTo>
                <a:lnTo>
                  <a:pt x="4132254" y="1080007"/>
                </a:lnTo>
                <a:cubicBezTo>
                  <a:pt x="4132254" y="1089179"/>
                  <a:pt x="4129736" y="1095249"/>
                  <a:pt x="4124701" y="1098216"/>
                </a:cubicBezTo>
                <a:cubicBezTo>
                  <a:pt x="4130455" y="1100734"/>
                  <a:pt x="4133333" y="1105409"/>
                  <a:pt x="4133333" y="1112243"/>
                </a:cubicBezTo>
                <a:lnTo>
                  <a:pt x="4134412" y="1111164"/>
                </a:lnTo>
                <a:lnTo>
                  <a:pt x="4138728" y="1111164"/>
                </a:lnTo>
                <a:lnTo>
                  <a:pt x="4153834" y="1117638"/>
                </a:lnTo>
                <a:lnTo>
                  <a:pt x="4160308" y="1111164"/>
                </a:lnTo>
                <a:lnTo>
                  <a:pt x="4166782" y="1111164"/>
                </a:lnTo>
                <a:lnTo>
                  <a:pt x="4189306" y="1118717"/>
                </a:lnTo>
                <a:lnTo>
                  <a:pt x="4192543" y="1111164"/>
                </a:lnTo>
                <a:lnTo>
                  <a:pt x="4191464" y="1104690"/>
                </a:lnTo>
                <a:lnTo>
                  <a:pt x="4191464" y="1101453"/>
                </a:lnTo>
                <a:lnTo>
                  <a:pt x="4193622" y="1099295"/>
                </a:lnTo>
                <a:lnTo>
                  <a:pt x="4192543" y="1094035"/>
                </a:lnTo>
                <a:lnTo>
                  <a:pt x="4192543" y="1089719"/>
                </a:lnTo>
                <a:lnTo>
                  <a:pt x="4194701" y="1086482"/>
                </a:lnTo>
                <a:lnTo>
                  <a:pt x="4194701" y="1083245"/>
                </a:lnTo>
                <a:lnTo>
                  <a:pt x="4192543" y="1083245"/>
                </a:lnTo>
                <a:lnTo>
                  <a:pt x="4192543" y="1082166"/>
                </a:lnTo>
                <a:lnTo>
                  <a:pt x="4184990" y="1083245"/>
                </a:lnTo>
                <a:lnTo>
                  <a:pt x="4177437" y="1083245"/>
                </a:lnTo>
                <a:lnTo>
                  <a:pt x="4172042" y="1092956"/>
                </a:lnTo>
                <a:lnTo>
                  <a:pt x="4154913" y="1097272"/>
                </a:lnTo>
                <a:cubicBezTo>
                  <a:pt x="4143403" y="1095294"/>
                  <a:pt x="4137649" y="1090977"/>
                  <a:pt x="4137649" y="1084324"/>
                </a:cubicBezTo>
                <a:lnTo>
                  <a:pt x="4137649" y="1082166"/>
                </a:lnTo>
                <a:lnTo>
                  <a:pt x="4138728" y="1070297"/>
                </a:lnTo>
                <a:lnTo>
                  <a:pt x="4136570" y="1063823"/>
                </a:lnTo>
                <a:lnTo>
                  <a:pt x="4136570" y="1060586"/>
                </a:lnTo>
                <a:close/>
                <a:moveTo>
                  <a:pt x="6204206" y="1060131"/>
                </a:moveTo>
                <a:lnTo>
                  <a:pt x="6204206" y="1061210"/>
                </a:lnTo>
                <a:lnTo>
                  <a:pt x="6209466" y="1061210"/>
                </a:lnTo>
                <a:lnTo>
                  <a:pt x="6209466" y="1060131"/>
                </a:lnTo>
                <a:close/>
                <a:moveTo>
                  <a:pt x="5582174" y="1058782"/>
                </a:moveTo>
                <a:lnTo>
                  <a:pt x="5580016" y="1060940"/>
                </a:lnTo>
                <a:lnTo>
                  <a:pt x="5583253" y="1065256"/>
                </a:lnTo>
                <a:lnTo>
                  <a:pt x="5584332" y="1065256"/>
                </a:lnTo>
                <a:lnTo>
                  <a:pt x="5589592" y="1062019"/>
                </a:lnTo>
                <a:lnTo>
                  <a:pt x="5589592" y="1058782"/>
                </a:lnTo>
                <a:close/>
                <a:moveTo>
                  <a:pt x="1724747" y="1057296"/>
                </a:moveTo>
                <a:lnTo>
                  <a:pt x="1719353" y="1059454"/>
                </a:lnTo>
                <a:lnTo>
                  <a:pt x="1721510" y="1066872"/>
                </a:lnTo>
                <a:lnTo>
                  <a:pt x="1722591" y="1066872"/>
                </a:lnTo>
                <a:cubicBezTo>
                  <a:pt x="1726186" y="1064984"/>
                  <a:pt x="1727985" y="1062152"/>
                  <a:pt x="1727985" y="1058375"/>
                </a:cubicBezTo>
                <a:close/>
                <a:moveTo>
                  <a:pt x="2685220" y="1056553"/>
                </a:moveTo>
                <a:lnTo>
                  <a:pt x="2683061" y="1058711"/>
                </a:lnTo>
                <a:lnTo>
                  <a:pt x="2683061" y="1059790"/>
                </a:lnTo>
                <a:lnTo>
                  <a:pt x="2687242" y="1065050"/>
                </a:lnTo>
                <a:lnTo>
                  <a:pt x="2687242" y="1066129"/>
                </a:lnTo>
                <a:lnTo>
                  <a:pt x="2681983" y="1071389"/>
                </a:lnTo>
                <a:lnTo>
                  <a:pt x="2681983" y="1073412"/>
                </a:lnTo>
                <a:lnTo>
                  <a:pt x="2684141" y="1075570"/>
                </a:lnTo>
                <a:lnTo>
                  <a:pt x="2686163" y="1075570"/>
                </a:lnTo>
                <a:lnTo>
                  <a:pt x="2690480" y="1067073"/>
                </a:lnTo>
                <a:lnTo>
                  <a:pt x="2692502" y="1065050"/>
                </a:lnTo>
                <a:lnTo>
                  <a:pt x="2692502" y="1063971"/>
                </a:lnTo>
                <a:lnTo>
                  <a:pt x="2686163" y="1056553"/>
                </a:lnTo>
                <a:close/>
                <a:moveTo>
                  <a:pt x="6199890" y="1055815"/>
                </a:moveTo>
                <a:lnTo>
                  <a:pt x="6195709" y="1059052"/>
                </a:lnTo>
                <a:lnTo>
                  <a:pt x="6203127" y="1057973"/>
                </a:lnTo>
                <a:cubicBezTo>
                  <a:pt x="6203127" y="1056534"/>
                  <a:pt x="6202048" y="1055815"/>
                  <a:pt x="6199890" y="1055815"/>
                </a:cubicBezTo>
                <a:close/>
                <a:moveTo>
                  <a:pt x="3690955" y="1054600"/>
                </a:moveTo>
                <a:lnTo>
                  <a:pt x="3686639" y="1056757"/>
                </a:lnTo>
                <a:lnTo>
                  <a:pt x="3678007" y="1055679"/>
                </a:lnTo>
                <a:lnTo>
                  <a:pt x="3671533" y="1057837"/>
                </a:lnTo>
                <a:lnTo>
                  <a:pt x="3662901" y="1055679"/>
                </a:lnTo>
                <a:lnTo>
                  <a:pt x="3659664" y="1056757"/>
                </a:lnTo>
                <a:lnTo>
                  <a:pt x="3651032" y="1055679"/>
                </a:lnTo>
                <a:lnTo>
                  <a:pt x="3626215" y="1057837"/>
                </a:lnTo>
                <a:lnTo>
                  <a:pt x="3620820" y="1056757"/>
                </a:lnTo>
                <a:lnTo>
                  <a:pt x="3617583" y="1062153"/>
                </a:lnTo>
                <a:cubicBezTo>
                  <a:pt x="3619741" y="1064491"/>
                  <a:pt x="3620820" y="1069166"/>
                  <a:pt x="3620820" y="1076180"/>
                </a:cubicBezTo>
                <a:lnTo>
                  <a:pt x="3628373" y="1081575"/>
                </a:lnTo>
                <a:lnTo>
                  <a:pt x="3629452" y="1081575"/>
                </a:lnTo>
                <a:lnTo>
                  <a:pt x="3639163" y="1079417"/>
                </a:lnTo>
                <a:lnTo>
                  <a:pt x="3641321" y="1084812"/>
                </a:lnTo>
                <a:lnTo>
                  <a:pt x="3630531" y="1088049"/>
                </a:lnTo>
                <a:lnTo>
                  <a:pt x="3624057" y="1086970"/>
                </a:lnTo>
                <a:lnTo>
                  <a:pt x="3620820" y="1086970"/>
                </a:lnTo>
                <a:cubicBezTo>
                  <a:pt x="3618302" y="1090566"/>
                  <a:pt x="3615784" y="1092365"/>
                  <a:pt x="3613267" y="1092365"/>
                </a:cubicBezTo>
                <a:lnTo>
                  <a:pt x="3611109" y="1097625"/>
                </a:lnTo>
                <a:cubicBezTo>
                  <a:pt x="3612547" y="1097625"/>
                  <a:pt x="3615784" y="1100143"/>
                  <a:pt x="3620820" y="1105178"/>
                </a:cubicBezTo>
                <a:cubicBezTo>
                  <a:pt x="3624416" y="1105178"/>
                  <a:pt x="3626215" y="1106257"/>
                  <a:pt x="3626215" y="1108415"/>
                </a:cubicBezTo>
                <a:lnTo>
                  <a:pt x="3628373" y="1108415"/>
                </a:lnTo>
                <a:lnTo>
                  <a:pt x="3625136" y="1104099"/>
                </a:lnTo>
                <a:lnTo>
                  <a:pt x="3628373" y="1100862"/>
                </a:lnTo>
                <a:lnTo>
                  <a:pt x="3634847" y="1100862"/>
                </a:lnTo>
                <a:cubicBezTo>
                  <a:pt x="3638623" y="1100862"/>
                  <a:pt x="3641860" y="1101941"/>
                  <a:pt x="3644558" y="1104099"/>
                </a:cubicBezTo>
                <a:lnTo>
                  <a:pt x="3645637" y="1104099"/>
                </a:lnTo>
                <a:cubicBezTo>
                  <a:pt x="3645637" y="1100862"/>
                  <a:pt x="3643479" y="1097670"/>
                  <a:pt x="3639163" y="1094523"/>
                </a:cubicBezTo>
                <a:lnTo>
                  <a:pt x="3639163" y="1093444"/>
                </a:lnTo>
                <a:cubicBezTo>
                  <a:pt x="3639163" y="1091825"/>
                  <a:pt x="3642040" y="1090027"/>
                  <a:pt x="3647795" y="1088049"/>
                </a:cubicBezTo>
                <a:cubicBezTo>
                  <a:pt x="3647795" y="1080856"/>
                  <a:pt x="3653549" y="1076899"/>
                  <a:pt x="3665059" y="1076180"/>
                </a:cubicBezTo>
                <a:lnTo>
                  <a:pt x="3668296" y="1076180"/>
                </a:lnTo>
                <a:lnTo>
                  <a:pt x="3673691" y="1080496"/>
                </a:lnTo>
                <a:lnTo>
                  <a:pt x="3686639" y="1079417"/>
                </a:lnTo>
                <a:lnTo>
                  <a:pt x="3693113" y="1079417"/>
                </a:lnTo>
                <a:cubicBezTo>
                  <a:pt x="3700936" y="1077978"/>
                  <a:pt x="3704847" y="1076539"/>
                  <a:pt x="3704847" y="1075101"/>
                </a:cubicBezTo>
                <a:lnTo>
                  <a:pt x="3704847" y="1062153"/>
                </a:lnTo>
                <a:cubicBezTo>
                  <a:pt x="3704847" y="1058556"/>
                  <a:pt x="3704173" y="1056757"/>
                  <a:pt x="3702824" y="1056757"/>
                </a:cubicBezTo>
                <a:lnTo>
                  <a:pt x="3696350" y="1057837"/>
                </a:lnTo>
                <a:close/>
                <a:moveTo>
                  <a:pt x="6192472" y="1053792"/>
                </a:moveTo>
                <a:lnTo>
                  <a:pt x="6192472" y="1055815"/>
                </a:lnTo>
                <a:lnTo>
                  <a:pt x="6193551" y="1055815"/>
                </a:lnTo>
                <a:lnTo>
                  <a:pt x="6193551" y="1053792"/>
                </a:lnTo>
                <a:close/>
                <a:moveTo>
                  <a:pt x="3728585" y="1053521"/>
                </a:moveTo>
                <a:lnTo>
                  <a:pt x="3727506" y="1054600"/>
                </a:lnTo>
                <a:lnTo>
                  <a:pt x="3726427" y="1054600"/>
                </a:lnTo>
                <a:lnTo>
                  <a:pt x="3728585" y="1058916"/>
                </a:lnTo>
                <a:lnTo>
                  <a:pt x="3732901" y="1057837"/>
                </a:lnTo>
                <a:lnTo>
                  <a:pt x="3732901" y="1055679"/>
                </a:lnTo>
                <a:lnTo>
                  <a:pt x="3730743" y="1053521"/>
                </a:lnTo>
                <a:close/>
                <a:moveTo>
                  <a:pt x="2590268" y="1053451"/>
                </a:moveTo>
                <a:lnTo>
                  <a:pt x="2589323" y="1054530"/>
                </a:lnTo>
                <a:lnTo>
                  <a:pt x="2589323" y="1055474"/>
                </a:lnTo>
                <a:lnTo>
                  <a:pt x="2591346" y="1057632"/>
                </a:lnTo>
                <a:lnTo>
                  <a:pt x="2592425" y="1056553"/>
                </a:lnTo>
                <a:lnTo>
                  <a:pt x="2592425" y="1055474"/>
                </a:lnTo>
                <a:close/>
                <a:moveTo>
                  <a:pt x="2115199" y="1052627"/>
                </a:moveTo>
                <a:lnTo>
                  <a:pt x="2115199" y="1058157"/>
                </a:lnTo>
                <a:lnTo>
                  <a:pt x="2118435" y="1062473"/>
                </a:lnTo>
                <a:lnTo>
                  <a:pt x="2118435" y="1065845"/>
                </a:lnTo>
                <a:cubicBezTo>
                  <a:pt x="2116098" y="1067823"/>
                  <a:pt x="2114660" y="1072903"/>
                  <a:pt x="2114120" y="1081086"/>
                </a:cubicBezTo>
                <a:lnTo>
                  <a:pt x="2111962" y="1083244"/>
                </a:lnTo>
                <a:lnTo>
                  <a:pt x="2111962" y="1090932"/>
                </a:lnTo>
                <a:cubicBezTo>
                  <a:pt x="2112501" y="1095248"/>
                  <a:pt x="2113579" y="1097406"/>
                  <a:pt x="2115199" y="1097406"/>
                </a:cubicBezTo>
                <a:lnTo>
                  <a:pt x="2134620" y="1097406"/>
                </a:lnTo>
                <a:lnTo>
                  <a:pt x="2141094" y="1095248"/>
                </a:lnTo>
                <a:cubicBezTo>
                  <a:pt x="2144871" y="1097406"/>
                  <a:pt x="2148467" y="1098485"/>
                  <a:pt x="2151884" y="1098485"/>
                </a:cubicBezTo>
                <a:lnTo>
                  <a:pt x="2154042" y="1098485"/>
                </a:lnTo>
                <a:lnTo>
                  <a:pt x="2164832" y="1097406"/>
                </a:lnTo>
                <a:cubicBezTo>
                  <a:pt x="2174903" y="1097406"/>
                  <a:pt x="2179938" y="1099609"/>
                  <a:pt x="2179938" y="1104015"/>
                </a:cubicBezTo>
                <a:lnTo>
                  <a:pt x="2183175" y="1104015"/>
                </a:lnTo>
                <a:cubicBezTo>
                  <a:pt x="2184074" y="1098889"/>
                  <a:pt x="2187311" y="1096327"/>
                  <a:pt x="2192887" y="1096327"/>
                </a:cubicBezTo>
                <a:lnTo>
                  <a:pt x="2200439" y="1098485"/>
                </a:lnTo>
                <a:lnTo>
                  <a:pt x="2201518" y="1097406"/>
                </a:lnTo>
                <a:lnTo>
                  <a:pt x="2202598" y="1097406"/>
                </a:lnTo>
                <a:lnTo>
                  <a:pt x="2201518" y="1096327"/>
                </a:lnTo>
                <a:lnTo>
                  <a:pt x="2201518" y="1092011"/>
                </a:lnTo>
                <a:cubicBezTo>
                  <a:pt x="2201518" y="1090572"/>
                  <a:pt x="2203678" y="1089493"/>
                  <a:pt x="2207993" y="1088774"/>
                </a:cubicBezTo>
                <a:lnTo>
                  <a:pt x="2207993" y="1085402"/>
                </a:lnTo>
                <a:cubicBezTo>
                  <a:pt x="2203856" y="1085402"/>
                  <a:pt x="2201338" y="1082480"/>
                  <a:pt x="2200439" y="1076635"/>
                </a:cubicBezTo>
                <a:lnTo>
                  <a:pt x="2200439" y="1059236"/>
                </a:lnTo>
                <a:cubicBezTo>
                  <a:pt x="2200439" y="1057438"/>
                  <a:pt x="2193605" y="1055999"/>
                  <a:pt x="2179938" y="1054920"/>
                </a:cubicBezTo>
                <a:lnTo>
                  <a:pt x="2155122" y="1057078"/>
                </a:lnTo>
                <a:lnTo>
                  <a:pt x="2147568" y="1052627"/>
                </a:lnTo>
                <a:lnTo>
                  <a:pt x="2143252" y="1052627"/>
                </a:lnTo>
                <a:cubicBezTo>
                  <a:pt x="2139835" y="1055594"/>
                  <a:pt x="2135518" y="1057078"/>
                  <a:pt x="2130306" y="1057078"/>
                </a:cubicBezTo>
                <a:close/>
                <a:moveTo>
                  <a:pt x="6194630" y="1050555"/>
                </a:moveTo>
                <a:lnTo>
                  <a:pt x="6194630" y="1053792"/>
                </a:lnTo>
                <a:lnTo>
                  <a:pt x="6196788" y="1053792"/>
                </a:lnTo>
                <a:lnTo>
                  <a:pt x="6196788" y="1050555"/>
                </a:lnTo>
                <a:close/>
                <a:moveTo>
                  <a:pt x="6155381" y="1049476"/>
                </a:moveTo>
                <a:lnTo>
                  <a:pt x="6157539" y="1051634"/>
                </a:lnTo>
                <a:lnTo>
                  <a:pt x="6155381" y="1051634"/>
                </a:lnTo>
                <a:close/>
                <a:moveTo>
                  <a:pt x="7613394" y="1046241"/>
                </a:moveTo>
                <a:lnTo>
                  <a:pt x="7610022" y="1053793"/>
                </a:lnTo>
                <a:lnTo>
                  <a:pt x="7610022" y="1054872"/>
                </a:lnTo>
                <a:lnTo>
                  <a:pt x="7611101" y="1054872"/>
                </a:lnTo>
                <a:cubicBezTo>
                  <a:pt x="7611641" y="1051276"/>
                  <a:pt x="7612765" y="1049477"/>
                  <a:pt x="7614473" y="1049477"/>
                </a:cubicBezTo>
                <a:lnTo>
                  <a:pt x="7615552" y="1053793"/>
                </a:lnTo>
                <a:lnTo>
                  <a:pt x="7616631" y="1053793"/>
                </a:lnTo>
                <a:lnTo>
                  <a:pt x="7616631" y="1047319"/>
                </a:lnTo>
                <a:close/>
                <a:moveTo>
                  <a:pt x="1577734" y="1045427"/>
                </a:moveTo>
                <a:cubicBezTo>
                  <a:pt x="1577734" y="1048305"/>
                  <a:pt x="1576655" y="1049743"/>
                  <a:pt x="1574497" y="1049743"/>
                </a:cubicBezTo>
                <a:lnTo>
                  <a:pt x="1574497" y="1050822"/>
                </a:lnTo>
                <a:lnTo>
                  <a:pt x="1576655" y="1050822"/>
                </a:lnTo>
                <a:lnTo>
                  <a:pt x="1578812" y="1047585"/>
                </a:lnTo>
                <a:lnTo>
                  <a:pt x="1578812" y="1045427"/>
                </a:lnTo>
                <a:close/>
                <a:moveTo>
                  <a:pt x="3592766" y="1043810"/>
                </a:moveTo>
                <a:lnTo>
                  <a:pt x="3589529" y="1044889"/>
                </a:lnTo>
                <a:lnTo>
                  <a:pt x="3589529" y="1048126"/>
                </a:lnTo>
                <a:lnTo>
                  <a:pt x="3598041" y="1052382"/>
                </a:lnTo>
                <a:lnTo>
                  <a:pt x="3598161" y="1052577"/>
                </a:lnTo>
                <a:lnTo>
                  <a:pt x="3598161" y="1055679"/>
                </a:lnTo>
                <a:cubicBezTo>
                  <a:pt x="3598161" y="1058017"/>
                  <a:pt x="3597082" y="1060534"/>
                  <a:pt x="3594924" y="1063232"/>
                </a:cubicBezTo>
                <a:lnTo>
                  <a:pt x="3594924" y="1064311"/>
                </a:lnTo>
                <a:lnTo>
                  <a:pt x="3597082" y="1066469"/>
                </a:lnTo>
                <a:lnTo>
                  <a:pt x="3600319" y="1066469"/>
                </a:lnTo>
                <a:lnTo>
                  <a:pt x="3601398" y="1061074"/>
                </a:lnTo>
                <a:lnTo>
                  <a:pt x="3601398" y="1057837"/>
                </a:lnTo>
                <a:lnTo>
                  <a:pt x="3598161" y="1052577"/>
                </a:lnTo>
                <a:lnTo>
                  <a:pt x="3598161" y="1052442"/>
                </a:lnTo>
                <a:lnTo>
                  <a:pt x="3598041" y="1052382"/>
                </a:lnTo>
                <a:close/>
                <a:moveTo>
                  <a:pt x="6207308" y="1040979"/>
                </a:moveTo>
                <a:cubicBezTo>
                  <a:pt x="6207308" y="1042418"/>
                  <a:pt x="6206274" y="1043137"/>
                  <a:pt x="6204206" y="1043137"/>
                </a:cubicBezTo>
                <a:lnTo>
                  <a:pt x="6200969" y="1042058"/>
                </a:lnTo>
                <a:lnTo>
                  <a:pt x="6198811" y="1045295"/>
                </a:lnTo>
                <a:lnTo>
                  <a:pt x="6199890" y="1045295"/>
                </a:lnTo>
                <a:lnTo>
                  <a:pt x="6204206" y="1044216"/>
                </a:lnTo>
                <a:lnTo>
                  <a:pt x="6204206" y="1046239"/>
                </a:lnTo>
                <a:lnTo>
                  <a:pt x="6210545" y="1042058"/>
                </a:lnTo>
                <a:lnTo>
                  <a:pt x="6210545" y="1040979"/>
                </a:lnTo>
                <a:close/>
                <a:moveTo>
                  <a:pt x="6094957" y="1039900"/>
                </a:moveTo>
                <a:lnTo>
                  <a:pt x="6092799" y="1042058"/>
                </a:lnTo>
                <a:lnTo>
                  <a:pt x="6090776" y="1042058"/>
                </a:lnTo>
                <a:lnTo>
                  <a:pt x="6086460" y="1040979"/>
                </a:lnTo>
                <a:lnTo>
                  <a:pt x="6081200" y="1042058"/>
                </a:lnTo>
                <a:lnTo>
                  <a:pt x="6081200" y="1043137"/>
                </a:lnTo>
                <a:lnTo>
                  <a:pt x="6092799" y="1044216"/>
                </a:lnTo>
                <a:cubicBezTo>
                  <a:pt x="6092799" y="1042418"/>
                  <a:pt x="6094238" y="1041339"/>
                  <a:pt x="6097115" y="1040979"/>
                </a:cubicBezTo>
                <a:lnTo>
                  <a:pt x="6097115" y="1039900"/>
                </a:lnTo>
                <a:close/>
                <a:moveTo>
                  <a:pt x="6146884" y="1036798"/>
                </a:moveTo>
                <a:lnTo>
                  <a:pt x="6150121" y="1037877"/>
                </a:lnTo>
                <a:lnTo>
                  <a:pt x="6150121" y="1040979"/>
                </a:lnTo>
                <a:lnTo>
                  <a:pt x="6147963" y="1040979"/>
                </a:lnTo>
                <a:lnTo>
                  <a:pt x="6145805" y="1038821"/>
                </a:lnTo>
                <a:lnTo>
                  <a:pt x="6146884" y="1037877"/>
                </a:lnTo>
                <a:close/>
                <a:moveTo>
                  <a:pt x="3593845" y="1034099"/>
                </a:moveTo>
                <a:lnTo>
                  <a:pt x="3593845" y="1039494"/>
                </a:lnTo>
                <a:lnTo>
                  <a:pt x="3596003" y="1041652"/>
                </a:lnTo>
                <a:lnTo>
                  <a:pt x="3597082" y="1041652"/>
                </a:lnTo>
                <a:lnTo>
                  <a:pt x="3599240" y="1039494"/>
                </a:lnTo>
                <a:lnTo>
                  <a:pt x="3599240" y="1036257"/>
                </a:lnTo>
                <a:lnTo>
                  <a:pt x="3597082" y="1034099"/>
                </a:lnTo>
                <a:close/>
                <a:moveTo>
                  <a:pt x="1584073" y="1032614"/>
                </a:moveTo>
                <a:lnTo>
                  <a:pt x="1580970" y="1040167"/>
                </a:lnTo>
                <a:lnTo>
                  <a:pt x="1580970" y="1041111"/>
                </a:lnTo>
                <a:lnTo>
                  <a:pt x="1582049" y="1041111"/>
                </a:lnTo>
                <a:cubicBezTo>
                  <a:pt x="1582588" y="1037604"/>
                  <a:pt x="1583622" y="1035851"/>
                  <a:pt x="1585151" y="1035851"/>
                </a:cubicBezTo>
                <a:lnTo>
                  <a:pt x="1586231" y="1035851"/>
                </a:lnTo>
                <a:lnTo>
                  <a:pt x="1586231" y="1040167"/>
                </a:lnTo>
                <a:lnTo>
                  <a:pt x="1587310" y="1040167"/>
                </a:lnTo>
                <a:lnTo>
                  <a:pt x="1587310" y="1033693"/>
                </a:lnTo>
                <a:close/>
                <a:moveTo>
                  <a:pt x="6129890" y="1032482"/>
                </a:moveTo>
                <a:lnTo>
                  <a:pt x="6129890" y="1035719"/>
                </a:lnTo>
                <a:lnTo>
                  <a:pt x="6133093" y="1036754"/>
                </a:lnTo>
                <a:close/>
                <a:moveTo>
                  <a:pt x="2640845" y="1032410"/>
                </a:moveTo>
                <a:lnTo>
                  <a:pt x="2633562" y="1036591"/>
                </a:lnTo>
                <a:lnTo>
                  <a:pt x="2627223" y="1035512"/>
                </a:lnTo>
                <a:lnTo>
                  <a:pt x="2625064" y="1035512"/>
                </a:lnTo>
                <a:lnTo>
                  <a:pt x="2623986" y="1036591"/>
                </a:lnTo>
                <a:lnTo>
                  <a:pt x="2623043" y="1036591"/>
                </a:lnTo>
                <a:lnTo>
                  <a:pt x="2623986" y="1049270"/>
                </a:lnTo>
                <a:lnTo>
                  <a:pt x="2621963" y="1058711"/>
                </a:lnTo>
                <a:lnTo>
                  <a:pt x="2623043" y="1086090"/>
                </a:lnTo>
                <a:lnTo>
                  <a:pt x="2623043" y="1093509"/>
                </a:lnTo>
                <a:lnTo>
                  <a:pt x="2623986" y="1098769"/>
                </a:lnTo>
                <a:lnTo>
                  <a:pt x="2618726" y="1099848"/>
                </a:lnTo>
                <a:lnTo>
                  <a:pt x="2618726" y="1100792"/>
                </a:lnTo>
                <a:lnTo>
                  <a:pt x="2623986" y="1101871"/>
                </a:lnTo>
                <a:cubicBezTo>
                  <a:pt x="2622817" y="1108255"/>
                  <a:pt x="2621422" y="1111447"/>
                  <a:pt x="2619804" y="1111447"/>
                </a:cubicBezTo>
                <a:lnTo>
                  <a:pt x="2620885" y="1114549"/>
                </a:lnTo>
                <a:lnTo>
                  <a:pt x="2635585" y="1114549"/>
                </a:lnTo>
                <a:cubicBezTo>
                  <a:pt x="2638282" y="1116707"/>
                  <a:pt x="2640755" y="1117786"/>
                  <a:pt x="2643004" y="1117786"/>
                </a:cubicBezTo>
                <a:cubicBezTo>
                  <a:pt x="2645161" y="1115628"/>
                  <a:pt x="2651859" y="1114549"/>
                  <a:pt x="2663100" y="1114549"/>
                </a:cubicBezTo>
                <a:lnTo>
                  <a:pt x="2666202" y="1114549"/>
                </a:lnTo>
                <a:lnTo>
                  <a:pt x="2667281" y="1086090"/>
                </a:lnTo>
                <a:lnTo>
                  <a:pt x="2667281" y="1069231"/>
                </a:lnTo>
                <a:lnTo>
                  <a:pt x="2668360" y="1052372"/>
                </a:lnTo>
                <a:lnTo>
                  <a:pt x="2667281" y="1044953"/>
                </a:lnTo>
                <a:lnTo>
                  <a:pt x="2671462" y="1037670"/>
                </a:lnTo>
                <a:lnTo>
                  <a:pt x="2671462" y="1035512"/>
                </a:lnTo>
                <a:lnTo>
                  <a:pt x="2655681" y="1033354"/>
                </a:lnTo>
                <a:cubicBezTo>
                  <a:pt x="2655681" y="1034433"/>
                  <a:pt x="2654288" y="1035512"/>
                  <a:pt x="2651500" y="1036591"/>
                </a:cubicBezTo>
                <a:lnTo>
                  <a:pt x="2643004" y="1032410"/>
                </a:lnTo>
                <a:close/>
                <a:moveTo>
                  <a:pt x="2598765" y="1032410"/>
                </a:moveTo>
                <a:lnTo>
                  <a:pt x="2598765" y="1033354"/>
                </a:lnTo>
                <a:lnTo>
                  <a:pt x="2601866" y="1036591"/>
                </a:lnTo>
                <a:lnTo>
                  <a:pt x="2604024" y="1034433"/>
                </a:lnTo>
                <a:lnTo>
                  <a:pt x="2601866" y="1032410"/>
                </a:lnTo>
                <a:close/>
                <a:moveTo>
                  <a:pt x="7754339" y="1032078"/>
                </a:moveTo>
                <a:lnTo>
                  <a:pt x="7754339" y="1039631"/>
                </a:lnTo>
                <a:lnTo>
                  <a:pt x="7759734" y="1039631"/>
                </a:lnTo>
                <a:lnTo>
                  <a:pt x="7762971" y="1037474"/>
                </a:lnTo>
                <a:cubicBezTo>
                  <a:pt x="7762432" y="1035495"/>
                  <a:pt x="7760633" y="1033697"/>
                  <a:pt x="7757576" y="1032078"/>
                </a:cubicBezTo>
                <a:close/>
                <a:moveTo>
                  <a:pt x="5585411" y="1032076"/>
                </a:moveTo>
                <a:lnTo>
                  <a:pt x="5585411" y="1033155"/>
                </a:lnTo>
                <a:lnTo>
                  <a:pt x="5587569" y="1035179"/>
                </a:lnTo>
                <a:lnTo>
                  <a:pt x="5589592" y="1035179"/>
                </a:lnTo>
                <a:lnTo>
                  <a:pt x="5589592" y="1034100"/>
                </a:lnTo>
                <a:lnTo>
                  <a:pt x="5587569" y="1032076"/>
                </a:lnTo>
                <a:close/>
                <a:moveTo>
                  <a:pt x="3725348" y="1029782"/>
                </a:moveTo>
                <a:lnTo>
                  <a:pt x="3725348" y="1033020"/>
                </a:lnTo>
                <a:lnTo>
                  <a:pt x="3727506" y="1035178"/>
                </a:lnTo>
                <a:lnTo>
                  <a:pt x="3731822" y="1035178"/>
                </a:lnTo>
                <a:lnTo>
                  <a:pt x="3731822" y="1029782"/>
                </a:lnTo>
                <a:close/>
                <a:moveTo>
                  <a:pt x="6136364" y="1029380"/>
                </a:moveTo>
                <a:lnTo>
                  <a:pt x="6135285" y="1032482"/>
                </a:lnTo>
                <a:lnTo>
                  <a:pt x="6136364" y="1036798"/>
                </a:lnTo>
                <a:lnTo>
                  <a:pt x="6133144" y="1036798"/>
                </a:lnTo>
                <a:lnTo>
                  <a:pt x="6134206" y="1038821"/>
                </a:lnTo>
                <a:lnTo>
                  <a:pt x="6133127" y="1042058"/>
                </a:lnTo>
                <a:lnTo>
                  <a:pt x="6139466" y="1045295"/>
                </a:lnTo>
                <a:lnTo>
                  <a:pt x="6139466" y="1047318"/>
                </a:lnTo>
                <a:cubicBezTo>
                  <a:pt x="6139466" y="1050195"/>
                  <a:pt x="6134520" y="1051634"/>
                  <a:pt x="6124629" y="1051634"/>
                </a:cubicBezTo>
                <a:lnTo>
                  <a:pt x="6123550" y="1050555"/>
                </a:lnTo>
                <a:lnTo>
                  <a:pt x="6123550" y="1052713"/>
                </a:lnTo>
                <a:cubicBezTo>
                  <a:pt x="6129755" y="1052713"/>
                  <a:pt x="6134026" y="1054466"/>
                  <a:pt x="6136364" y="1057973"/>
                </a:cubicBezTo>
                <a:lnTo>
                  <a:pt x="6145805" y="1050555"/>
                </a:lnTo>
                <a:lnTo>
                  <a:pt x="6146884" y="1050555"/>
                </a:lnTo>
                <a:lnTo>
                  <a:pt x="6150121" y="1052713"/>
                </a:lnTo>
                <a:lnTo>
                  <a:pt x="6151200" y="1051634"/>
                </a:lnTo>
                <a:lnTo>
                  <a:pt x="6156460" y="1052713"/>
                </a:lnTo>
                <a:cubicBezTo>
                  <a:pt x="6160686" y="1051095"/>
                  <a:pt x="6162799" y="1049656"/>
                  <a:pt x="6162799" y="1048397"/>
                </a:cubicBezTo>
                <a:cubicBezTo>
                  <a:pt x="6158933" y="1041923"/>
                  <a:pt x="6153988" y="1037697"/>
                  <a:pt x="6147963" y="1035719"/>
                </a:cubicBezTo>
                <a:lnTo>
                  <a:pt x="6146884" y="1034640"/>
                </a:lnTo>
                <a:lnTo>
                  <a:pt x="6146884" y="1033561"/>
                </a:lnTo>
                <a:lnTo>
                  <a:pt x="6147963" y="1032482"/>
                </a:lnTo>
                <a:cubicBezTo>
                  <a:pt x="6140860" y="1032482"/>
                  <a:pt x="6137308" y="1031448"/>
                  <a:pt x="6137308" y="1029380"/>
                </a:cubicBezTo>
                <a:close/>
                <a:moveTo>
                  <a:pt x="4237726" y="1028350"/>
                </a:moveTo>
                <a:cubicBezTo>
                  <a:pt x="4234849" y="1029070"/>
                  <a:pt x="4233410" y="1031228"/>
                  <a:pt x="4233410" y="1034825"/>
                </a:cubicBezTo>
                <a:lnTo>
                  <a:pt x="4233410" y="1035903"/>
                </a:lnTo>
                <a:cubicBezTo>
                  <a:pt x="4235568" y="1038601"/>
                  <a:pt x="4236647" y="1041119"/>
                  <a:pt x="4236647" y="1043457"/>
                </a:cubicBezTo>
                <a:lnTo>
                  <a:pt x="4232331" y="1048717"/>
                </a:lnTo>
                <a:lnTo>
                  <a:pt x="4232331" y="1069218"/>
                </a:lnTo>
                <a:cubicBezTo>
                  <a:pt x="4232331" y="1071556"/>
                  <a:pt x="4231252" y="1074073"/>
                  <a:pt x="4229094" y="1076771"/>
                </a:cubicBezTo>
                <a:lnTo>
                  <a:pt x="4231252" y="1078929"/>
                </a:lnTo>
                <a:lnTo>
                  <a:pt x="4232331" y="1078929"/>
                </a:lnTo>
                <a:cubicBezTo>
                  <a:pt x="4234489" y="1076771"/>
                  <a:pt x="4237007" y="1075692"/>
                  <a:pt x="4239884" y="1075692"/>
                </a:cubicBezTo>
                <a:lnTo>
                  <a:pt x="4246358" y="1074613"/>
                </a:lnTo>
                <a:cubicBezTo>
                  <a:pt x="4248336" y="1072275"/>
                  <a:pt x="4250135" y="1064362"/>
                  <a:pt x="4251753" y="1050875"/>
                </a:cubicBezTo>
                <a:lnTo>
                  <a:pt x="4250674" y="1041298"/>
                </a:lnTo>
                <a:lnTo>
                  <a:pt x="4250674" y="1032666"/>
                </a:lnTo>
                <a:cubicBezTo>
                  <a:pt x="4250315" y="1031228"/>
                  <a:pt x="4248516" y="1029789"/>
                  <a:pt x="4245279" y="1028350"/>
                </a:cubicBezTo>
                <a:lnTo>
                  <a:pt x="4240963" y="1029430"/>
                </a:lnTo>
                <a:close/>
                <a:moveTo>
                  <a:pt x="2587165" y="1028094"/>
                </a:moveTo>
                <a:lnTo>
                  <a:pt x="2587165" y="1030252"/>
                </a:lnTo>
                <a:lnTo>
                  <a:pt x="2589323" y="1028094"/>
                </a:lnTo>
                <a:close/>
                <a:moveTo>
                  <a:pt x="4181753" y="1027271"/>
                </a:moveTo>
                <a:lnTo>
                  <a:pt x="4179595" y="1029430"/>
                </a:lnTo>
                <a:lnTo>
                  <a:pt x="4179595" y="1041298"/>
                </a:lnTo>
                <a:lnTo>
                  <a:pt x="4175279" y="1051954"/>
                </a:lnTo>
                <a:lnTo>
                  <a:pt x="4176358" y="1067059"/>
                </a:lnTo>
                <a:lnTo>
                  <a:pt x="4176358" y="1070297"/>
                </a:lnTo>
                <a:lnTo>
                  <a:pt x="4179595" y="1073534"/>
                </a:lnTo>
                <a:lnTo>
                  <a:pt x="4186069" y="1073534"/>
                </a:lnTo>
                <a:lnTo>
                  <a:pt x="4192543" y="1071376"/>
                </a:lnTo>
                <a:lnTo>
                  <a:pt x="4191464" y="1070297"/>
                </a:lnTo>
                <a:lnTo>
                  <a:pt x="4191464" y="1056270"/>
                </a:lnTo>
                <a:lnTo>
                  <a:pt x="4194701" y="1049796"/>
                </a:lnTo>
                <a:lnTo>
                  <a:pt x="4191464" y="1038062"/>
                </a:lnTo>
                <a:lnTo>
                  <a:pt x="4192543" y="1031588"/>
                </a:lnTo>
                <a:cubicBezTo>
                  <a:pt x="4191464" y="1028710"/>
                  <a:pt x="4190385" y="1027271"/>
                  <a:pt x="4189306" y="1027271"/>
                </a:cubicBezTo>
                <a:close/>
                <a:moveTo>
                  <a:pt x="2691558" y="1027015"/>
                </a:moveTo>
                <a:cubicBezTo>
                  <a:pt x="2687962" y="1028094"/>
                  <a:pt x="2686163" y="1030567"/>
                  <a:pt x="2686163" y="1034433"/>
                </a:cubicBezTo>
                <a:lnTo>
                  <a:pt x="2687242" y="1035512"/>
                </a:lnTo>
                <a:lnTo>
                  <a:pt x="2690480" y="1035512"/>
                </a:lnTo>
                <a:cubicBezTo>
                  <a:pt x="2692727" y="1035512"/>
                  <a:pt x="2695154" y="1034478"/>
                  <a:pt x="2697762" y="1032410"/>
                </a:cubicBezTo>
                <a:cubicBezTo>
                  <a:pt x="2697762" y="1029533"/>
                  <a:pt x="2695693" y="1028094"/>
                  <a:pt x="2691558" y="1028094"/>
                </a:cubicBezTo>
                <a:close/>
                <a:moveTo>
                  <a:pt x="3634847" y="1025467"/>
                </a:moveTo>
                <a:cubicBezTo>
                  <a:pt x="3626934" y="1028164"/>
                  <a:pt x="3622978" y="1031401"/>
                  <a:pt x="3622978" y="1035178"/>
                </a:cubicBezTo>
                <a:cubicBezTo>
                  <a:pt x="3622978" y="1040573"/>
                  <a:pt x="3621899" y="1043810"/>
                  <a:pt x="3619741" y="1044889"/>
                </a:cubicBezTo>
                <a:lnTo>
                  <a:pt x="3620820" y="1048126"/>
                </a:lnTo>
                <a:lnTo>
                  <a:pt x="3627294" y="1045968"/>
                </a:lnTo>
                <a:lnTo>
                  <a:pt x="3654269" y="1045968"/>
                </a:lnTo>
                <a:lnTo>
                  <a:pt x="3662901" y="1048126"/>
                </a:lnTo>
                <a:lnTo>
                  <a:pt x="3669375" y="1045968"/>
                </a:lnTo>
                <a:lnTo>
                  <a:pt x="3670454" y="1045968"/>
                </a:lnTo>
                <a:cubicBezTo>
                  <a:pt x="3672792" y="1045968"/>
                  <a:pt x="3675310" y="1047047"/>
                  <a:pt x="3678007" y="1049205"/>
                </a:cubicBezTo>
                <a:lnTo>
                  <a:pt x="3682323" y="1049205"/>
                </a:lnTo>
                <a:cubicBezTo>
                  <a:pt x="3685021" y="1047047"/>
                  <a:pt x="3687538" y="1045968"/>
                  <a:pt x="3689876" y="1045968"/>
                </a:cubicBezTo>
                <a:lnTo>
                  <a:pt x="3703768" y="1045968"/>
                </a:lnTo>
                <a:lnTo>
                  <a:pt x="3703768" y="1041652"/>
                </a:lnTo>
                <a:cubicBezTo>
                  <a:pt x="3703768" y="1033739"/>
                  <a:pt x="3701295" y="1029782"/>
                  <a:pt x="3696350" y="1029782"/>
                </a:cubicBezTo>
                <a:lnTo>
                  <a:pt x="3686639" y="1026546"/>
                </a:lnTo>
                <a:lnTo>
                  <a:pt x="3683402" y="1028704"/>
                </a:lnTo>
                <a:lnTo>
                  <a:pt x="3681244" y="1028704"/>
                </a:lnTo>
                <a:lnTo>
                  <a:pt x="3678007" y="1026546"/>
                </a:lnTo>
                <a:lnTo>
                  <a:pt x="3673691" y="1028704"/>
                </a:lnTo>
                <a:lnTo>
                  <a:pt x="3651032" y="1026546"/>
                </a:lnTo>
                <a:lnTo>
                  <a:pt x="3644558" y="1028704"/>
                </a:lnTo>
                <a:lnTo>
                  <a:pt x="3641321" y="1028704"/>
                </a:lnTo>
                <a:close/>
                <a:moveTo>
                  <a:pt x="2095775" y="1024303"/>
                </a:moveTo>
                <a:lnTo>
                  <a:pt x="2079590" y="1027540"/>
                </a:lnTo>
                <a:lnTo>
                  <a:pt x="2079590" y="1028619"/>
                </a:lnTo>
                <a:cubicBezTo>
                  <a:pt x="2086425" y="1035723"/>
                  <a:pt x="2098294" y="1042646"/>
                  <a:pt x="2115199" y="1049390"/>
                </a:cubicBezTo>
                <a:lnTo>
                  <a:pt x="2127068" y="1046153"/>
                </a:lnTo>
                <a:lnTo>
                  <a:pt x="2135700" y="1048311"/>
                </a:lnTo>
                <a:lnTo>
                  <a:pt x="2140015" y="1043995"/>
                </a:lnTo>
                <a:lnTo>
                  <a:pt x="2166990" y="1043995"/>
                </a:lnTo>
                <a:lnTo>
                  <a:pt x="2175623" y="1046153"/>
                </a:lnTo>
                <a:lnTo>
                  <a:pt x="2184254" y="1046153"/>
                </a:lnTo>
                <a:lnTo>
                  <a:pt x="2190729" y="1045074"/>
                </a:lnTo>
                <a:lnTo>
                  <a:pt x="2200439" y="1048311"/>
                </a:lnTo>
                <a:cubicBezTo>
                  <a:pt x="2201879" y="1048311"/>
                  <a:pt x="2204396" y="1045389"/>
                  <a:pt x="2207993" y="1039544"/>
                </a:cubicBezTo>
                <a:lnTo>
                  <a:pt x="2220941" y="1028619"/>
                </a:lnTo>
                <a:lnTo>
                  <a:pt x="2217703" y="1027540"/>
                </a:lnTo>
                <a:lnTo>
                  <a:pt x="2190729" y="1029698"/>
                </a:lnTo>
                <a:lnTo>
                  <a:pt x="2173464" y="1027540"/>
                </a:lnTo>
                <a:lnTo>
                  <a:pt x="2163754" y="1028619"/>
                </a:lnTo>
                <a:lnTo>
                  <a:pt x="2159437" y="1026461"/>
                </a:lnTo>
                <a:lnTo>
                  <a:pt x="2148647" y="1027540"/>
                </a:lnTo>
                <a:lnTo>
                  <a:pt x="2125988" y="1025382"/>
                </a:lnTo>
                <a:lnTo>
                  <a:pt x="2118435" y="1030777"/>
                </a:lnTo>
                <a:lnTo>
                  <a:pt x="2106566" y="1024303"/>
                </a:lnTo>
                <a:lnTo>
                  <a:pt x="2103329" y="1025382"/>
                </a:lnTo>
                <a:lnTo>
                  <a:pt x="2097934" y="1024303"/>
                </a:lnTo>
                <a:close/>
                <a:moveTo>
                  <a:pt x="6136364" y="1023985"/>
                </a:moveTo>
                <a:lnTo>
                  <a:pt x="6136364" y="1026143"/>
                </a:lnTo>
                <a:lnTo>
                  <a:pt x="6138387" y="1026143"/>
                </a:lnTo>
                <a:close/>
                <a:moveTo>
                  <a:pt x="6127866" y="1023985"/>
                </a:moveTo>
                <a:lnTo>
                  <a:pt x="6127866" y="1025064"/>
                </a:lnTo>
                <a:lnTo>
                  <a:pt x="6129890" y="1028301"/>
                </a:lnTo>
                <a:lnTo>
                  <a:pt x="6128811" y="1029380"/>
                </a:lnTo>
                <a:lnTo>
                  <a:pt x="6128811" y="1030459"/>
                </a:lnTo>
                <a:lnTo>
                  <a:pt x="6129890" y="1030459"/>
                </a:lnTo>
                <a:lnTo>
                  <a:pt x="6133127" y="1027221"/>
                </a:lnTo>
                <a:lnTo>
                  <a:pt x="6133127" y="1026143"/>
                </a:lnTo>
                <a:close/>
                <a:moveTo>
                  <a:pt x="5058871" y="1023714"/>
                </a:moveTo>
                <a:lnTo>
                  <a:pt x="5058871" y="1024793"/>
                </a:lnTo>
                <a:lnTo>
                  <a:pt x="5061029" y="1026816"/>
                </a:lnTo>
                <a:lnTo>
                  <a:pt x="5063187" y="1024793"/>
                </a:lnTo>
                <a:lnTo>
                  <a:pt x="5062108" y="1023714"/>
                </a:lnTo>
                <a:close/>
                <a:moveTo>
                  <a:pt x="3049097" y="1023713"/>
                </a:moveTo>
                <a:lnTo>
                  <a:pt x="3049097" y="1024792"/>
                </a:lnTo>
                <a:lnTo>
                  <a:pt x="3051255" y="1026815"/>
                </a:lnTo>
                <a:lnTo>
                  <a:pt x="3053413" y="1024792"/>
                </a:lnTo>
                <a:lnTo>
                  <a:pt x="3052334" y="1023713"/>
                </a:lnTo>
                <a:close/>
                <a:moveTo>
                  <a:pt x="1039324" y="1023712"/>
                </a:moveTo>
                <a:lnTo>
                  <a:pt x="1039324" y="1024791"/>
                </a:lnTo>
                <a:lnTo>
                  <a:pt x="1041481" y="1026814"/>
                </a:lnTo>
                <a:lnTo>
                  <a:pt x="1043640" y="1024791"/>
                </a:lnTo>
                <a:lnTo>
                  <a:pt x="1042560" y="1023712"/>
                </a:lnTo>
                <a:close/>
                <a:moveTo>
                  <a:pt x="1598099" y="1021824"/>
                </a:moveTo>
                <a:lnTo>
                  <a:pt x="1598099" y="1022903"/>
                </a:lnTo>
                <a:cubicBezTo>
                  <a:pt x="1598099" y="1027219"/>
                  <a:pt x="1600258" y="1029377"/>
                  <a:pt x="1604573" y="1029377"/>
                </a:cubicBezTo>
                <a:lnTo>
                  <a:pt x="1605653" y="1029377"/>
                </a:lnTo>
                <a:lnTo>
                  <a:pt x="1605653" y="1021824"/>
                </a:lnTo>
                <a:close/>
                <a:moveTo>
                  <a:pt x="6124629" y="1020882"/>
                </a:moveTo>
                <a:lnTo>
                  <a:pt x="6124629" y="1023040"/>
                </a:lnTo>
                <a:lnTo>
                  <a:pt x="6126787" y="1023040"/>
                </a:lnTo>
                <a:close/>
                <a:moveTo>
                  <a:pt x="1650700" y="1020745"/>
                </a:moveTo>
                <a:cubicBezTo>
                  <a:pt x="1659421" y="1020745"/>
                  <a:pt x="1668370" y="1025061"/>
                  <a:pt x="1677542" y="1033693"/>
                </a:cubicBezTo>
                <a:lnTo>
                  <a:pt x="1677542" y="1040167"/>
                </a:lnTo>
                <a:lnTo>
                  <a:pt x="1686173" y="1038009"/>
                </a:lnTo>
                <a:cubicBezTo>
                  <a:pt x="1692557" y="1045292"/>
                  <a:pt x="1695749" y="1051721"/>
                  <a:pt x="1695749" y="1057296"/>
                </a:cubicBezTo>
                <a:lnTo>
                  <a:pt x="1697907" y="1060533"/>
                </a:lnTo>
                <a:lnTo>
                  <a:pt x="1696827" y="1066872"/>
                </a:lnTo>
                <a:lnTo>
                  <a:pt x="1698987" y="1073347"/>
                </a:lnTo>
                <a:cubicBezTo>
                  <a:pt x="1698987" y="1083777"/>
                  <a:pt x="1691838" y="1091285"/>
                  <a:pt x="1677542" y="1095870"/>
                </a:cubicBezTo>
                <a:cubicBezTo>
                  <a:pt x="1676102" y="1094432"/>
                  <a:pt x="1671425" y="1093713"/>
                  <a:pt x="1663514" y="1093713"/>
                </a:cubicBezTo>
                <a:cubicBezTo>
                  <a:pt x="1655692" y="1092184"/>
                  <a:pt x="1651779" y="1089711"/>
                  <a:pt x="1651779" y="1086295"/>
                </a:cubicBezTo>
                <a:lnTo>
                  <a:pt x="1652860" y="1051901"/>
                </a:lnTo>
                <a:lnTo>
                  <a:pt x="1645305" y="1026140"/>
                </a:lnTo>
                <a:cubicBezTo>
                  <a:pt x="1646564" y="1022543"/>
                  <a:pt x="1648363" y="1020745"/>
                  <a:pt x="1650700" y="1020745"/>
                </a:cubicBezTo>
                <a:close/>
                <a:moveTo>
                  <a:pt x="5578937" y="1018050"/>
                </a:moveTo>
                <a:lnTo>
                  <a:pt x="5578937" y="1019128"/>
                </a:lnTo>
                <a:lnTo>
                  <a:pt x="5581095" y="1019128"/>
                </a:lnTo>
                <a:lnTo>
                  <a:pt x="5581095" y="1018050"/>
                </a:lnTo>
                <a:close/>
                <a:moveTo>
                  <a:pt x="8265099" y="1017647"/>
                </a:moveTo>
                <a:lnTo>
                  <a:pt x="8216544" y="1036260"/>
                </a:lnTo>
                <a:lnTo>
                  <a:pt x="8215464" y="1036260"/>
                </a:lnTo>
                <a:lnTo>
                  <a:pt x="8214386" y="1035181"/>
                </a:lnTo>
                <a:lnTo>
                  <a:pt x="8213306" y="1035181"/>
                </a:lnTo>
                <a:lnTo>
                  <a:pt x="8207912" y="1036260"/>
                </a:lnTo>
                <a:lnTo>
                  <a:pt x="8202516" y="1035181"/>
                </a:lnTo>
                <a:lnTo>
                  <a:pt x="8201437" y="1036260"/>
                </a:lnTo>
                <a:lnTo>
                  <a:pt x="8201437" y="1037339"/>
                </a:lnTo>
                <a:cubicBezTo>
                  <a:pt x="8201437" y="1042464"/>
                  <a:pt x="8204674" y="1046106"/>
                  <a:pt x="8211148" y="1048263"/>
                </a:cubicBezTo>
                <a:lnTo>
                  <a:pt x="8217622" y="1043948"/>
                </a:lnTo>
                <a:lnTo>
                  <a:pt x="8223018" y="1045027"/>
                </a:lnTo>
                <a:cubicBezTo>
                  <a:pt x="8224456" y="1041700"/>
                  <a:pt x="8225895" y="1039856"/>
                  <a:pt x="8227334" y="1039497"/>
                </a:cubicBezTo>
                <a:lnTo>
                  <a:pt x="8228412" y="1039497"/>
                </a:lnTo>
                <a:lnTo>
                  <a:pt x="8237044" y="1041790"/>
                </a:lnTo>
                <a:lnTo>
                  <a:pt x="8245677" y="1039497"/>
                </a:lnTo>
                <a:lnTo>
                  <a:pt x="8246756" y="1039497"/>
                </a:lnTo>
                <a:lnTo>
                  <a:pt x="8247835" y="1040576"/>
                </a:lnTo>
                <a:lnTo>
                  <a:pt x="8248914" y="1039497"/>
                </a:lnTo>
                <a:lnTo>
                  <a:pt x="8253230" y="1039497"/>
                </a:lnTo>
                <a:lnTo>
                  <a:pt x="8261862" y="1041790"/>
                </a:lnTo>
                <a:lnTo>
                  <a:pt x="8266178" y="1041790"/>
                </a:lnTo>
                <a:lnTo>
                  <a:pt x="8274675" y="1039497"/>
                </a:lnTo>
                <a:lnTo>
                  <a:pt x="8274675" y="1037339"/>
                </a:lnTo>
                <a:lnTo>
                  <a:pt x="8272517" y="1028572"/>
                </a:lnTo>
                <a:lnTo>
                  <a:pt x="8272517" y="1022098"/>
                </a:lnTo>
                <a:lnTo>
                  <a:pt x="8266178" y="1017647"/>
                </a:lnTo>
                <a:close/>
                <a:moveTo>
                  <a:pt x="5753601" y="1013734"/>
                </a:moveTo>
                <a:lnTo>
                  <a:pt x="5751578" y="1015891"/>
                </a:lnTo>
                <a:lnTo>
                  <a:pt x="5753601" y="1018050"/>
                </a:lnTo>
                <a:lnTo>
                  <a:pt x="5755759" y="1015891"/>
                </a:lnTo>
                <a:lnTo>
                  <a:pt x="5755759" y="1013734"/>
                </a:lnTo>
                <a:close/>
                <a:moveTo>
                  <a:pt x="8155175" y="1013331"/>
                </a:moveTo>
                <a:lnTo>
                  <a:pt x="8155175" y="1017647"/>
                </a:lnTo>
                <a:lnTo>
                  <a:pt x="8157333" y="1019940"/>
                </a:lnTo>
                <a:lnTo>
                  <a:pt x="8159491" y="1019940"/>
                </a:lnTo>
                <a:lnTo>
                  <a:pt x="8159491" y="1018861"/>
                </a:lnTo>
                <a:lnTo>
                  <a:pt x="8158412" y="1013331"/>
                </a:lnTo>
                <a:close/>
                <a:moveTo>
                  <a:pt x="6270969" y="1012385"/>
                </a:moveTo>
                <a:lnTo>
                  <a:pt x="6270969" y="1015622"/>
                </a:lnTo>
                <a:lnTo>
                  <a:pt x="6274071" y="1014543"/>
                </a:lnTo>
                <a:lnTo>
                  <a:pt x="6274071" y="1012385"/>
                </a:lnTo>
                <a:close/>
                <a:moveTo>
                  <a:pt x="6128811" y="1012385"/>
                </a:moveTo>
                <a:cubicBezTo>
                  <a:pt x="6132407" y="1017151"/>
                  <a:pt x="6134206" y="1020702"/>
                  <a:pt x="6134206" y="1023040"/>
                </a:cubicBezTo>
                <a:lnTo>
                  <a:pt x="6135285" y="1023040"/>
                </a:lnTo>
                <a:lnTo>
                  <a:pt x="6135285" y="1021961"/>
                </a:lnTo>
                <a:lnTo>
                  <a:pt x="6130969" y="1012385"/>
                </a:lnTo>
                <a:close/>
                <a:moveTo>
                  <a:pt x="6171296" y="1011306"/>
                </a:moveTo>
                <a:cubicBezTo>
                  <a:pt x="6168239" y="1011306"/>
                  <a:pt x="6165047" y="1015532"/>
                  <a:pt x="6161720" y="1023985"/>
                </a:cubicBezTo>
                <a:lnTo>
                  <a:pt x="6166036" y="1036798"/>
                </a:lnTo>
                <a:lnTo>
                  <a:pt x="6166036" y="1048397"/>
                </a:lnTo>
                <a:lnTo>
                  <a:pt x="6160641" y="1074967"/>
                </a:lnTo>
                <a:cubicBezTo>
                  <a:pt x="6161900" y="1080632"/>
                  <a:pt x="6163699" y="1083464"/>
                  <a:pt x="6166036" y="1083464"/>
                </a:cubicBezTo>
                <a:lnTo>
                  <a:pt x="6173454" y="1082385"/>
                </a:lnTo>
                <a:lnTo>
                  <a:pt x="6179794" y="1084409"/>
                </a:lnTo>
                <a:lnTo>
                  <a:pt x="6179794" y="1082385"/>
                </a:lnTo>
                <a:lnTo>
                  <a:pt x="6180873" y="1072809"/>
                </a:lnTo>
                <a:lnTo>
                  <a:pt x="6177635" y="1067549"/>
                </a:lnTo>
                <a:lnTo>
                  <a:pt x="6177635" y="1065392"/>
                </a:lnTo>
                <a:cubicBezTo>
                  <a:pt x="6177635" y="1063233"/>
                  <a:pt x="6179029" y="1060042"/>
                  <a:pt x="6181817" y="1055815"/>
                </a:cubicBezTo>
                <a:cubicBezTo>
                  <a:pt x="6181817" y="1051410"/>
                  <a:pt x="6180423" y="1045430"/>
                  <a:pt x="6177635" y="1037877"/>
                </a:cubicBezTo>
                <a:cubicBezTo>
                  <a:pt x="6179794" y="1035179"/>
                  <a:pt x="6181187" y="1029874"/>
                  <a:pt x="6181817" y="1021961"/>
                </a:cubicBezTo>
                <a:lnTo>
                  <a:pt x="6173454" y="1012385"/>
                </a:lnTo>
                <a:lnTo>
                  <a:pt x="6172375" y="1011306"/>
                </a:lnTo>
                <a:close/>
                <a:moveTo>
                  <a:pt x="7756497" y="1009285"/>
                </a:moveTo>
                <a:lnTo>
                  <a:pt x="7755418" y="1010363"/>
                </a:lnTo>
                <a:lnTo>
                  <a:pt x="7755418" y="1012521"/>
                </a:lnTo>
                <a:cubicBezTo>
                  <a:pt x="7757936" y="1012521"/>
                  <a:pt x="7759375" y="1015803"/>
                  <a:pt x="7759734" y="1022367"/>
                </a:cubicBezTo>
                <a:lnTo>
                  <a:pt x="7762971" y="1022367"/>
                </a:lnTo>
                <a:lnTo>
                  <a:pt x="7765129" y="1020074"/>
                </a:lnTo>
                <a:lnTo>
                  <a:pt x="7765129" y="1016837"/>
                </a:lnTo>
                <a:close/>
                <a:moveTo>
                  <a:pt x="1725825" y="1007932"/>
                </a:moveTo>
                <a:lnTo>
                  <a:pt x="1723668" y="1010090"/>
                </a:lnTo>
                <a:lnTo>
                  <a:pt x="1723668" y="1013327"/>
                </a:lnTo>
                <a:lnTo>
                  <a:pt x="1730143" y="1013327"/>
                </a:lnTo>
                <a:lnTo>
                  <a:pt x="1730143" y="1011169"/>
                </a:lnTo>
                <a:lnTo>
                  <a:pt x="1731222" y="1011169"/>
                </a:lnTo>
                <a:lnTo>
                  <a:pt x="1730143" y="1007932"/>
                </a:lnTo>
                <a:close/>
                <a:moveTo>
                  <a:pt x="5165288" y="1007529"/>
                </a:moveTo>
                <a:lnTo>
                  <a:pt x="5157735" y="1008608"/>
                </a:lnTo>
                <a:lnTo>
                  <a:pt x="5155577" y="1008608"/>
                </a:lnTo>
                <a:lnTo>
                  <a:pt x="5155577" y="1022635"/>
                </a:lnTo>
                <a:lnTo>
                  <a:pt x="5156656" y="1027895"/>
                </a:lnTo>
                <a:lnTo>
                  <a:pt x="5162051" y="1026816"/>
                </a:lnTo>
                <a:lnTo>
                  <a:pt x="5162051" y="1019398"/>
                </a:lnTo>
                <a:lnTo>
                  <a:pt x="5165288" y="1015082"/>
                </a:lnTo>
                <a:close/>
                <a:moveTo>
                  <a:pt x="3155513" y="1007528"/>
                </a:moveTo>
                <a:lnTo>
                  <a:pt x="3147960" y="1008607"/>
                </a:lnTo>
                <a:lnTo>
                  <a:pt x="3145802" y="1008607"/>
                </a:lnTo>
                <a:lnTo>
                  <a:pt x="3145802" y="1022634"/>
                </a:lnTo>
                <a:lnTo>
                  <a:pt x="3146881" y="1027894"/>
                </a:lnTo>
                <a:lnTo>
                  <a:pt x="3152276" y="1026815"/>
                </a:lnTo>
                <a:lnTo>
                  <a:pt x="3152276" y="1019397"/>
                </a:lnTo>
                <a:lnTo>
                  <a:pt x="3155513" y="1015081"/>
                </a:lnTo>
                <a:close/>
                <a:moveTo>
                  <a:pt x="1145741" y="1007527"/>
                </a:moveTo>
                <a:lnTo>
                  <a:pt x="1138187" y="1008606"/>
                </a:lnTo>
                <a:lnTo>
                  <a:pt x="1136029" y="1008606"/>
                </a:lnTo>
                <a:lnTo>
                  <a:pt x="1136029" y="1022633"/>
                </a:lnTo>
                <a:lnTo>
                  <a:pt x="1137108" y="1027893"/>
                </a:lnTo>
                <a:lnTo>
                  <a:pt x="1142502" y="1026814"/>
                </a:lnTo>
                <a:lnTo>
                  <a:pt x="1142502" y="1019396"/>
                </a:lnTo>
                <a:lnTo>
                  <a:pt x="1145741" y="1015080"/>
                </a:lnTo>
                <a:close/>
                <a:moveTo>
                  <a:pt x="8270494" y="1005644"/>
                </a:moveTo>
                <a:lnTo>
                  <a:pt x="8270494" y="1007936"/>
                </a:lnTo>
                <a:lnTo>
                  <a:pt x="8271438" y="1007936"/>
                </a:lnTo>
                <a:lnTo>
                  <a:pt x="8271438" y="1005644"/>
                </a:lnTo>
                <a:close/>
                <a:moveTo>
                  <a:pt x="6285806" y="1003888"/>
                </a:moveTo>
                <a:cubicBezTo>
                  <a:pt x="6280141" y="1004788"/>
                  <a:pt x="6277308" y="1006226"/>
                  <a:pt x="6277308" y="1008204"/>
                </a:cubicBezTo>
                <a:lnTo>
                  <a:pt x="6277308" y="1009148"/>
                </a:lnTo>
                <a:lnTo>
                  <a:pt x="6278387" y="1009148"/>
                </a:lnTo>
                <a:cubicBezTo>
                  <a:pt x="6278387" y="1007260"/>
                  <a:pt x="6280860" y="1005866"/>
                  <a:pt x="6285806" y="1004967"/>
                </a:cubicBezTo>
                <a:close/>
                <a:moveTo>
                  <a:pt x="6127866" y="1003888"/>
                </a:moveTo>
                <a:lnTo>
                  <a:pt x="6127866" y="1004967"/>
                </a:lnTo>
                <a:lnTo>
                  <a:pt x="6128811" y="1008204"/>
                </a:lnTo>
                <a:lnTo>
                  <a:pt x="6129890" y="1008204"/>
                </a:lnTo>
                <a:lnTo>
                  <a:pt x="6129890" y="1003888"/>
                </a:lnTo>
                <a:close/>
                <a:moveTo>
                  <a:pt x="3582111" y="1003886"/>
                </a:moveTo>
                <a:lnTo>
                  <a:pt x="3579953" y="1007124"/>
                </a:lnTo>
                <a:lnTo>
                  <a:pt x="3579953" y="1008202"/>
                </a:lnTo>
                <a:lnTo>
                  <a:pt x="3582111" y="1010361"/>
                </a:lnTo>
                <a:lnTo>
                  <a:pt x="3590608" y="1010361"/>
                </a:lnTo>
                <a:cubicBezTo>
                  <a:pt x="3601937" y="1012159"/>
                  <a:pt x="3609850" y="1016115"/>
                  <a:pt x="3614346" y="1022229"/>
                </a:cubicBezTo>
                <a:lnTo>
                  <a:pt x="3620820" y="1024388"/>
                </a:lnTo>
                <a:lnTo>
                  <a:pt x="3621899" y="1024388"/>
                </a:lnTo>
                <a:cubicBezTo>
                  <a:pt x="3622258" y="1021510"/>
                  <a:pt x="3623337" y="1020072"/>
                  <a:pt x="3625136" y="1020072"/>
                </a:cubicBezTo>
                <a:cubicBezTo>
                  <a:pt x="3627833" y="1022229"/>
                  <a:pt x="3630351" y="1023309"/>
                  <a:pt x="3632689" y="1023309"/>
                </a:cubicBezTo>
                <a:lnTo>
                  <a:pt x="3634847" y="1023309"/>
                </a:lnTo>
                <a:lnTo>
                  <a:pt x="3639163" y="1020072"/>
                </a:lnTo>
                <a:lnTo>
                  <a:pt x="3644558" y="1020072"/>
                </a:lnTo>
                <a:lnTo>
                  <a:pt x="3652111" y="1022229"/>
                </a:lnTo>
                <a:lnTo>
                  <a:pt x="3659664" y="1018993"/>
                </a:lnTo>
                <a:cubicBezTo>
                  <a:pt x="3679086" y="1019712"/>
                  <a:pt x="3690235" y="1020791"/>
                  <a:pt x="3693113" y="1022229"/>
                </a:cubicBezTo>
                <a:cubicBezTo>
                  <a:pt x="3700936" y="1020431"/>
                  <a:pt x="3704847" y="1018993"/>
                  <a:pt x="3704847" y="1017914"/>
                </a:cubicBezTo>
                <a:cubicBezTo>
                  <a:pt x="3704847" y="1013058"/>
                  <a:pt x="3708444" y="1009821"/>
                  <a:pt x="3715637" y="1008202"/>
                </a:cubicBezTo>
                <a:lnTo>
                  <a:pt x="3718874" y="1009281"/>
                </a:lnTo>
                <a:lnTo>
                  <a:pt x="3722111" y="1008202"/>
                </a:lnTo>
                <a:lnTo>
                  <a:pt x="3722111" y="1007124"/>
                </a:lnTo>
                <a:lnTo>
                  <a:pt x="3717795" y="1004966"/>
                </a:lnTo>
                <a:lnTo>
                  <a:pt x="3704847" y="1008202"/>
                </a:lnTo>
                <a:lnTo>
                  <a:pt x="3692034" y="1008202"/>
                </a:lnTo>
                <a:lnTo>
                  <a:pt x="3687718" y="1007124"/>
                </a:lnTo>
                <a:lnTo>
                  <a:pt x="3683402" y="1008202"/>
                </a:lnTo>
                <a:lnTo>
                  <a:pt x="3674770" y="1008202"/>
                </a:lnTo>
                <a:lnTo>
                  <a:pt x="3673691" y="1007124"/>
                </a:lnTo>
                <a:lnTo>
                  <a:pt x="3672612" y="1008202"/>
                </a:lnTo>
                <a:lnTo>
                  <a:pt x="3663980" y="1008202"/>
                </a:lnTo>
                <a:cubicBezTo>
                  <a:pt x="3657146" y="1008202"/>
                  <a:pt x="3651391" y="1007124"/>
                  <a:pt x="3646716" y="1004966"/>
                </a:cubicBezTo>
                <a:lnTo>
                  <a:pt x="3637005" y="1008202"/>
                </a:lnTo>
                <a:lnTo>
                  <a:pt x="3631610" y="1004966"/>
                </a:lnTo>
                <a:cubicBezTo>
                  <a:pt x="3628193" y="1007124"/>
                  <a:pt x="3623517" y="1008202"/>
                  <a:pt x="3617583" y="1008202"/>
                </a:cubicBezTo>
                <a:lnTo>
                  <a:pt x="3612188" y="1008202"/>
                </a:lnTo>
                <a:cubicBezTo>
                  <a:pt x="3597261" y="1008202"/>
                  <a:pt x="3587236" y="1006764"/>
                  <a:pt x="3582111" y="1003886"/>
                </a:cubicBezTo>
                <a:close/>
                <a:moveTo>
                  <a:pt x="2689401" y="1001793"/>
                </a:moveTo>
                <a:lnTo>
                  <a:pt x="2688322" y="1002872"/>
                </a:lnTo>
                <a:lnTo>
                  <a:pt x="2688322" y="1004895"/>
                </a:lnTo>
                <a:lnTo>
                  <a:pt x="2694661" y="1004895"/>
                </a:lnTo>
                <a:lnTo>
                  <a:pt x="2698842" y="1008132"/>
                </a:lnTo>
                <a:lnTo>
                  <a:pt x="2701000" y="1005974"/>
                </a:lnTo>
                <a:cubicBezTo>
                  <a:pt x="2701000" y="1003906"/>
                  <a:pt x="2697132" y="1002513"/>
                  <a:pt x="2689401" y="1001793"/>
                </a:cubicBezTo>
                <a:close/>
                <a:moveTo>
                  <a:pt x="5719343" y="1000920"/>
                </a:moveTo>
                <a:lnTo>
                  <a:pt x="5710845" y="1003078"/>
                </a:lnTo>
                <a:lnTo>
                  <a:pt x="5709766" y="1001999"/>
                </a:lnTo>
                <a:lnTo>
                  <a:pt x="5704371" y="1003078"/>
                </a:lnTo>
                <a:lnTo>
                  <a:pt x="5696818" y="1003078"/>
                </a:lnTo>
                <a:lnTo>
                  <a:pt x="5680768" y="1005236"/>
                </a:lnTo>
                <a:lnTo>
                  <a:pt x="5671057" y="1004157"/>
                </a:lnTo>
                <a:lnTo>
                  <a:pt x="5665797" y="1011710"/>
                </a:lnTo>
                <a:cubicBezTo>
                  <a:pt x="5666516" y="1023849"/>
                  <a:pt x="5668270" y="1029919"/>
                  <a:pt x="5671057" y="1029919"/>
                </a:cubicBezTo>
                <a:lnTo>
                  <a:pt x="5678610" y="1029919"/>
                </a:lnTo>
                <a:lnTo>
                  <a:pt x="5687242" y="1032076"/>
                </a:lnTo>
                <a:cubicBezTo>
                  <a:pt x="5698841" y="1030278"/>
                  <a:pt x="5705630" y="1028480"/>
                  <a:pt x="5707608" y="1026682"/>
                </a:cubicBezTo>
                <a:lnTo>
                  <a:pt x="5713948" y="1026682"/>
                </a:lnTo>
                <a:lnTo>
                  <a:pt x="5726896" y="1029919"/>
                </a:lnTo>
                <a:lnTo>
                  <a:pt x="5732156" y="1029919"/>
                </a:lnTo>
                <a:cubicBezTo>
                  <a:pt x="5730088" y="1011305"/>
                  <a:pt x="5727975" y="1001999"/>
                  <a:pt x="5725817" y="1001999"/>
                </a:cubicBezTo>
                <a:lnTo>
                  <a:pt x="5721501" y="1000920"/>
                </a:lnTo>
                <a:close/>
                <a:moveTo>
                  <a:pt x="6759609" y="1000786"/>
                </a:moveTo>
                <a:lnTo>
                  <a:pt x="6759609" y="1001865"/>
                </a:lnTo>
                <a:lnTo>
                  <a:pt x="6762846" y="1001865"/>
                </a:lnTo>
                <a:lnTo>
                  <a:pt x="6762846" y="1000786"/>
                </a:lnTo>
                <a:close/>
                <a:moveTo>
                  <a:pt x="6744368" y="1000786"/>
                </a:moveTo>
                <a:cubicBezTo>
                  <a:pt x="6734118" y="1000786"/>
                  <a:pt x="6728993" y="1002270"/>
                  <a:pt x="6728993" y="1005237"/>
                </a:cubicBezTo>
                <a:cubicBezTo>
                  <a:pt x="6727014" y="1031224"/>
                  <a:pt x="6725216" y="1044217"/>
                  <a:pt x="6723598" y="1044217"/>
                </a:cubicBezTo>
                <a:lnTo>
                  <a:pt x="6722519" y="1044217"/>
                </a:lnTo>
                <a:lnTo>
                  <a:pt x="6718203" y="1040980"/>
                </a:lnTo>
                <a:lnTo>
                  <a:pt x="6715910" y="1040980"/>
                </a:lnTo>
                <a:lnTo>
                  <a:pt x="6713752" y="1043138"/>
                </a:lnTo>
                <a:lnTo>
                  <a:pt x="6713752" y="1046375"/>
                </a:lnTo>
                <a:lnTo>
                  <a:pt x="6727914" y="1050690"/>
                </a:lnTo>
                <a:lnTo>
                  <a:pt x="6738838" y="1052849"/>
                </a:lnTo>
                <a:lnTo>
                  <a:pt x="6743289" y="1052849"/>
                </a:lnTo>
                <a:cubicBezTo>
                  <a:pt x="6746886" y="1051050"/>
                  <a:pt x="6748684" y="1048173"/>
                  <a:pt x="6748684" y="1044217"/>
                </a:cubicBezTo>
                <a:cubicBezTo>
                  <a:pt x="6746526" y="1043497"/>
                  <a:pt x="6745447" y="1041339"/>
                  <a:pt x="6745447" y="1037743"/>
                </a:cubicBezTo>
                <a:lnTo>
                  <a:pt x="6748684" y="1024660"/>
                </a:lnTo>
                <a:lnTo>
                  <a:pt x="6747605" y="1018185"/>
                </a:lnTo>
                <a:lnTo>
                  <a:pt x="6748684" y="1013869"/>
                </a:lnTo>
                <a:lnTo>
                  <a:pt x="6744368" y="1009553"/>
                </a:lnTo>
                <a:close/>
                <a:moveTo>
                  <a:pt x="4085991" y="1000296"/>
                </a:moveTo>
                <a:lnTo>
                  <a:pt x="4082754" y="1001375"/>
                </a:lnTo>
                <a:lnTo>
                  <a:pt x="4084912" y="1018639"/>
                </a:lnTo>
                <a:lnTo>
                  <a:pt x="4083833" y="1024035"/>
                </a:lnTo>
                <a:lnTo>
                  <a:pt x="4084912" y="1027271"/>
                </a:lnTo>
                <a:lnTo>
                  <a:pt x="4076280" y="1042378"/>
                </a:lnTo>
                <a:cubicBezTo>
                  <a:pt x="4081136" y="1046604"/>
                  <a:pt x="4084732" y="1048717"/>
                  <a:pt x="4087070" y="1048717"/>
                </a:cubicBezTo>
                <a:cubicBezTo>
                  <a:pt x="4090847" y="1039635"/>
                  <a:pt x="4095163" y="1032127"/>
                  <a:pt x="4100019" y="1026192"/>
                </a:cubicBezTo>
                <a:lnTo>
                  <a:pt x="4101098" y="1026192"/>
                </a:lnTo>
                <a:cubicBezTo>
                  <a:pt x="4104514" y="1029609"/>
                  <a:pt x="4110584" y="1033565"/>
                  <a:pt x="4119306" y="1038062"/>
                </a:cubicBezTo>
                <a:cubicBezTo>
                  <a:pt x="4119306" y="1039500"/>
                  <a:pt x="4122183" y="1041613"/>
                  <a:pt x="4127938" y="1044401"/>
                </a:cubicBezTo>
                <a:lnTo>
                  <a:pt x="4136570" y="1054112"/>
                </a:lnTo>
                <a:lnTo>
                  <a:pt x="4140886" y="1041298"/>
                </a:lnTo>
                <a:cubicBezTo>
                  <a:pt x="4138728" y="1040579"/>
                  <a:pt x="4137649" y="1038421"/>
                  <a:pt x="4137649" y="1034825"/>
                </a:cubicBezTo>
                <a:lnTo>
                  <a:pt x="4137649" y="1017560"/>
                </a:lnTo>
                <a:lnTo>
                  <a:pt x="4140886" y="1013244"/>
                </a:lnTo>
                <a:lnTo>
                  <a:pt x="4136570" y="1008928"/>
                </a:lnTo>
                <a:lnTo>
                  <a:pt x="4135491" y="1008928"/>
                </a:lnTo>
                <a:lnTo>
                  <a:pt x="4129017" y="1014323"/>
                </a:lnTo>
                <a:lnTo>
                  <a:pt x="4108651" y="1013244"/>
                </a:lnTo>
                <a:lnTo>
                  <a:pt x="4100019" y="1013244"/>
                </a:lnTo>
                <a:lnTo>
                  <a:pt x="4093545" y="1016481"/>
                </a:lnTo>
                <a:lnTo>
                  <a:pt x="4087070" y="1008928"/>
                </a:lnTo>
                <a:lnTo>
                  <a:pt x="4087070" y="1007849"/>
                </a:lnTo>
                <a:lnTo>
                  <a:pt x="4089229" y="1001375"/>
                </a:lnTo>
                <a:close/>
                <a:moveTo>
                  <a:pt x="2077432" y="1000295"/>
                </a:moveTo>
                <a:lnTo>
                  <a:pt x="2076355" y="1001374"/>
                </a:lnTo>
                <a:lnTo>
                  <a:pt x="2076355" y="1002453"/>
                </a:lnTo>
                <a:lnTo>
                  <a:pt x="2083907" y="1009062"/>
                </a:lnTo>
                <a:lnTo>
                  <a:pt x="2084986" y="1009062"/>
                </a:lnTo>
                <a:lnTo>
                  <a:pt x="2084986" y="1005690"/>
                </a:lnTo>
                <a:cubicBezTo>
                  <a:pt x="2084625" y="1003892"/>
                  <a:pt x="2082108" y="1002094"/>
                  <a:pt x="2077432" y="1000295"/>
                </a:cubicBezTo>
                <a:close/>
                <a:moveTo>
                  <a:pt x="6755293" y="999707"/>
                </a:moveTo>
                <a:lnTo>
                  <a:pt x="6755293" y="1000786"/>
                </a:lnTo>
                <a:lnTo>
                  <a:pt x="6758530" y="1000786"/>
                </a:lnTo>
                <a:lnTo>
                  <a:pt x="6758530" y="999707"/>
                </a:lnTo>
                <a:close/>
                <a:moveTo>
                  <a:pt x="5273728" y="997818"/>
                </a:moveTo>
                <a:lnTo>
                  <a:pt x="5271570" y="999975"/>
                </a:lnTo>
                <a:lnTo>
                  <a:pt x="5271570" y="1002134"/>
                </a:lnTo>
                <a:lnTo>
                  <a:pt x="5274807" y="1002134"/>
                </a:lnTo>
                <a:lnTo>
                  <a:pt x="5275886" y="998897"/>
                </a:lnTo>
                <a:lnTo>
                  <a:pt x="5274807" y="997818"/>
                </a:lnTo>
                <a:close/>
                <a:moveTo>
                  <a:pt x="3263953" y="997817"/>
                </a:moveTo>
                <a:lnTo>
                  <a:pt x="3261795" y="999975"/>
                </a:lnTo>
                <a:lnTo>
                  <a:pt x="3261795" y="1002133"/>
                </a:lnTo>
                <a:lnTo>
                  <a:pt x="3265032" y="1002133"/>
                </a:lnTo>
                <a:lnTo>
                  <a:pt x="3266111" y="998896"/>
                </a:lnTo>
                <a:lnTo>
                  <a:pt x="3265032" y="997817"/>
                </a:lnTo>
                <a:close/>
                <a:moveTo>
                  <a:pt x="1254180" y="997816"/>
                </a:moveTo>
                <a:lnTo>
                  <a:pt x="1252023" y="999974"/>
                </a:lnTo>
                <a:lnTo>
                  <a:pt x="1252023" y="1002132"/>
                </a:lnTo>
                <a:lnTo>
                  <a:pt x="1255259" y="1002132"/>
                </a:lnTo>
                <a:lnTo>
                  <a:pt x="1256338" y="998895"/>
                </a:lnTo>
                <a:lnTo>
                  <a:pt x="1255259" y="997816"/>
                </a:lnTo>
                <a:close/>
                <a:moveTo>
                  <a:pt x="6747605" y="997549"/>
                </a:moveTo>
                <a:lnTo>
                  <a:pt x="6747605" y="998628"/>
                </a:lnTo>
                <a:lnTo>
                  <a:pt x="6753135" y="998628"/>
                </a:lnTo>
                <a:lnTo>
                  <a:pt x="6753135" y="997549"/>
                </a:lnTo>
                <a:close/>
                <a:moveTo>
                  <a:pt x="7684878" y="996875"/>
                </a:moveTo>
                <a:cubicBezTo>
                  <a:pt x="7684878" y="999034"/>
                  <a:pt x="7675482" y="1000832"/>
                  <a:pt x="7656689" y="1002271"/>
                </a:cubicBezTo>
                <a:cubicBezTo>
                  <a:pt x="7656689" y="1003709"/>
                  <a:pt x="7654891" y="1004429"/>
                  <a:pt x="7651294" y="1004429"/>
                </a:cubicBezTo>
                <a:lnTo>
                  <a:pt x="7650215" y="1004429"/>
                </a:lnTo>
                <a:cubicBezTo>
                  <a:pt x="7647158" y="1001551"/>
                  <a:pt x="7644281" y="1000113"/>
                  <a:pt x="7641583" y="1000113"/>
                </a:cubicBezTo>
                <a:lnTo>
                  <a:pt x="7631737" y="1000113"/>
                </a:lnTo>
                <a:lnTo>
                  <a:pt x="7631737" y="1011442"/>
                </a:lnTo>
                <a:cubicBezTo>
                  <a:pt x="7631737" y="1020164"/>
                  <a:pt x="7629939" y="1025964"/>
                  <a:pt x="7626342" y="1028841"/>
                </a:cubicBezTo>
                <a:cubicBezTo>
                  <a:pt x="7629939" y="1030820"/>
                  <a:pt x="7631737" y="1033697"/>
                  <a:pt x="7631737" y="1037474"/>
                </a:cubicBezTo>
                <a:lnTo>
                  <a:pt x="7637132" y="1037474"/>
                </a:lnTo>
                <a:lnTo>
                  <a:pt x="7659926" y="1040710"/>
                </a:lnTo>
                <a:lnTo>
                  <a:pt x="7669772" y="1039631"/>
                </a:lnTo>
                <a:lnTo>
                  <a:pt x="7697961" y="1039631"/>
                </a:lnTo>
                <a:lnTo>
                  <a:pt x="7710909" y="1036394"/>
                </a:lnTo>
                <a:lnTo>
                  <a:pt x="7713067" y="1036394"/>
                </a:lnTo>
                <a:lnTo>
                  <a:pt x="7720755" y="1038552"/>
                </a:lnTo>
                <a:lnTo>
                  <a:pt x="7729387" y="1036394"/>
                </a:lnTo>
                <a:lnTo>
                  <a:pt x="7735861" y="1038552"/>
                </a:lnTo>
                <a:lnTo>
                  <a:pt x="7738019" y="1036394"/>
                </a:lnTo>
                <a:lnTo>
                  <a:pt x="7738019" y="1033158"/>
                </a:lnTo>
                <a:lnTo>
                  <a:pt x="7735861" y="1029920"/>
                </a:lnTo>
                <a:lnTo>
                  <a:pt x="7736940" y="1021288"/>
                </a:lnTo>
                <a:lnTo>
                  <a:pt x="7734782" y="1016837"/>
                </a:lnTo>
                <a:lnTo>
                  <a:pt x="7735861" y="1009823"/>
                </a:lnTo>
                <a:cubicBezTo>
                  <a:pt x="7735861" y="1003350"/>
                  <a:pt x="7733703" y="1000113"/>
                  <a:pt x="7729387" y="1000113"/>
                </a:cubicBezTo>
                <a:lnTo>
                  <a:pt x="7717518" y="997955"/>
                </a:lnTo>
                <a:lnTo>
                  <a:pt x="7716439" y="997955"/>
                </a:lnTo>
                <a:cubicBezTo>
                  <a:pt x="7713652" y="1000113"/>
                  <a:pt x="7710370" y="1001192"/>
                  <a:pt x="7706593" y="1001192"/>
                </a:cubicBezTo>
                <a:lnTo>
                  <a:pt x="7696882" y="1001192"/>
                </a:lnTo>
                <a:close/>
                <a:moveTo>
                  <a:pt x="5111608" y="996739"/>
                </a:moveTo>
                <a:lnTo>
                  <a:pt x="5102976" y="1002134"/>
                </a:lnTo>
                <a:lnTo>
                  <a:pt x="5100818" y="1002134"/>
                </a:lnTo>
                <a:lnTo>
                  <a:pt x="5097581" y="999975"/>
                </a:lnTo>
                <a:lnTo>
                  <a:pt x="5087870" y="999975"/>
                </a:lnTo>
                <a:lnTo>
                  <a:pt x="5086791" y="1003213"/>
                </a:lnTo>
                <a:lnTo>
                  <a:pt x="5090028" y="1010766"/>
                </a:lnTo>
                <a:lnTo>
                  <a:pt x="5090028" y="1019398"/>
                </a:lnTo>
                <a:lnTo>
                  <a:pt x="5087870" y="1022635"/>
                </a:lnTo>
                <a:lnTo>
                  <a:pt x="5088949" y="1026816"/>
                </a:lnTo>
                <a:lnTo>
                  <a:pt x="5087870" y="1031132"/>
                </a:lnTo>
                <a:lnTo>
                  <a:pt x="5090028" y="1043001"/>
                </a:lnTo>
                <a:lnTo>
                  <a:pt x="5088949" y="1047317"/>
                </a:lnTo>
                <a:cubicBezTo>
                  <a:pt x="5088949" y="1056579"/>
                  <a:pt x="5090747" y="1061209"/>
                  <a:pt x="5094344" y="1061209"/>
                </a:cubicBezTo>
                <a:lnTo>
                  <a:pt x="5101897" y="1065525"/>
                </a:lnTo>
                <a:cubicBezTo>
                  <a:pt x="5107652" y="1065525"/>
                  <a:pt x="5110529" y="1063007"/>
                  <a:pt x="5110529" y="1057972"/>
                </a:cubicBezTo>
                <a:lnTo>
                  <a:pt x="5110529" y="1025737"/>
                </a:lnTo>
                <a:lnTo>
                  <a:pt x="5114710" y="1020477"/>
                </a:lnTo>
                <a:lnTo>
                  <a:pt x="5109450" y="1015082"/>
                </a:lnTo>
                <a:cubicBezTo>
                  <a:pt x="5109450" y="1006989"/>
                  <a:pt x="5111563" y="1002313"/>
                  <a:pt x="5115789" y="1001055"/>
                </a:cubicBezTo>
                <a:cubicBezTo>
                  <a:pt x="5115070" y="998177"/>
                  <a:pt x="5113676" y="996739"/>
                  <a:pt x="5111608" y="996739"/>
                </a:cubicBezTo>
                <a:close/>
                <a:moveTo>
                  <a:pt x="3101833" y="996738"/>
                </a:moveTo>
                <a:lnTo>
                  <a:pt x="3093201" y="1002133"/>
                </a:lnTo>
                <a:lnTo>
                  <a:pt x="3091043" y="1002133"/>
                </a:lnTo>
                <a:lnTo>
                  <a:pt x="3087806" y="999975"/>
                </a:lnTo>
                <a:lnTo>
                  <a:pt x="3078095" y="999975"/>
                </a:lnTo>
                <a:lnTo>
                  <a:pt x="3077016" y="1003212"/>
                </a:lnTo>
                <a:lnTo>
                  <a:pt x="3080253" y="1010765"/>
                </a:lnTo>
                <a:lnTo>
                  <a:pt x="3080253" y="1019397"/>
                </a:lnTo>
                <a:lnTo>
                  <a:pt x="3078095" y="1022634"/>
                </a:lnTo>
                <a:lnTo>
                  <a:pt x="3079174" y="1026815"/>
                </a:lnTo>
                <a:lnTo>
                  <a:pt x="3078095" y="1031131"/>
                </a:lnTo>
                <a:lnTo>
                  <a:pt x="3080253" y="1043001"/>
                </a:lnTo>
                <a:lnTo>
                  <a:pt x="3079174" y="1047316"/>
                </a:lnTo>
                <a:cubicBezTo>
                  <a:pt x="3079174" y="1056578"/>
                  <a:pt x="3080972" y="1061208"/>
                  <a:pt x="3084569" y="1061208"/>
                </a:cubicBezTo>
                <a:lnTo>
                  <a:pt x="3092122" y="1065525"/>
                </a:lnTo>
                <a:cubicBezTo>
                  <a:pt x="3097876" y="1065525"/>
                  <a:pt x="3100754" y="1063007"/>
                  <a:pt x="3100754" y="1057971"/>
                </a:cubicBezTo>
                <a:lnTo>
                  <a:pt x="3100754" y="1025736"/>
                </a:lnTo>
                <a:lnTo>
                  <a:pt x="3104935" y="1020476"/>
                </a:lnTo>
                <a:lnTo>
                  <a:pt x="3099675" y="1015081"/>
                </a:lnTo>
                <a:cubicBezTo>
                  <a:pt x="3099675" y="1006988"/>
                  <a:pt x="3101788" y="1002313"/>
                  <a:pt x="3106014" y="1001054"/>
                </a:cubicBezTo>
                <a:cubicBezTo>
                  <a:pt x="3105294" y="998177"/>
                  <a:pt x="3103901" y="996738"/>
                  <a:pt x="3101833" y="996738"/>
                </a:cubicBezTo>
                <a:close/>
                <a:moveTo>
                  <a:pt x="1092061" y="996737"/>
                </a:moveTo>
                <a:lnTo>
                  <a:pt x="1083427" y="1002132"/>
                </a:lnTo>
                <a:lnTo>
                  <a:pt x="1081270" y="1002132"/>
                </a:lnTo>
                <a:lnTo>
                  <a:pt x="1078033" y="999974"/>
                </a:lnTo>
                <a:lnTo>
                  <a:pt x="1068322" y="999974"/>
                </a:lnTo>
                <a:lnTo>
                  <a:pt x="1067244" y="1003211"/>
                </a:lnTo>
                <a:lnTo>
                  <a:pt x="1070481" y="1010764"/>
                </a:lnTo>
                <a:lnTo>
                  <a:pt x="1070481" y="1019396"/>
                </a:lnTo>
                <a:lnTo>
                  <a:pt x="1068322" y="1022633"/>
                </a:lnTo>
                <a:lnTo>
                  <a:pt x="1069401" y="1026814"/>
                </a:lnTo>
                <a:lnTo>
                  <a:pt x="1068322" y="1031130"/>
                </a:lnTo>
                <a:lnTo>
                  <a:pt x="1070481" y="1042999"/>
                </a:lnTo>
                <a:lnTo>
                  <a:pt x="1069401" y="1047315"/>
                </a:lnTo>
                <a:cubicBezTo>
                  <a:pt x="1069401" y="1056577"/>
                  <a:pt x="1071199" y="1061208"/>
                  <a:pt x="1074797" y="1061208"/>
                </a:cubicBezTo>
                <a:lnTo>
                  <a:pt x="1082349" y="1065524"/>
                </a:lnTo>
                <a:cubicBezTo>
                  <a:pt x="1088104" y="1065524"/>
                  <a:pt x="1090982" y="1063006"/>
                  <a:pt x="1090982" y="1057971"/>
                </a:cubicBezTo>
                <a:lnTo>
                  <a:pt x="1090982" y="1025735"/>
                </a:lnTo>
                <a:lnTo>
                  <a:pt x="1095161" y="1020475"/>
                </a:lnTo>
                <a:lnTo>
                  <a:pt x="1089903" y="1015080"/>
                </a:lnTo>
                <a:cubicBezTo>
                  <a:pt x="1089903" y="1006987"/>
                  <a:pt x="1092015" y="1002312"/>
                  <a:pt x="1096242" y="1001053"/>
                </a:cubicBezTo>
                <a:cubicBezTo>
                  <a:pt x="1095521" y="998176"/>
                  <a:pt x="1094128" y="996737"/>
                  <a:pt x="1092061" y="996737"/>
                </a:cubicBezTo>
                <a:close/>
                <a:moveTo>
                  <a:pt x="2244677" y="995845"/>
                </a:moveTo>
                <a:lnTo>
                  <a:pt x="2241443" y="999216"/>
                </a:lnTo>
                <a:lnTo>
                  <a:pt x="2247915" y="1010141"/>
                </a:lnTo>
                <a:lnTo>
                  <a:pt x="2252232" y="1010141"/>
                </a:lnTo>
                <a:lnTo>
                  <a:pt x="2253311" y="1006769"/>
                </a:lnTo>
                <a:cubicBezTo>
                  <a:pt x="2251153" y="999666"/>
                  <a:pt x="2248995" y="996024"/>
                  <a:pt x="2246837" y="995845"/>
                </a:cubicBezTo>
                <a:close/>
                <a:moveTo>
                  <a:pt x="6134206" y="995390"/>
                </a:moveTo>
                <a:lnTo>
                  <a:pt x="6132048" y="997548"/>
                </a:lnTo>
                <a:lnTo>
                  <a:pt x="6132048" y="999707"/>
                </a:lnTo>
                <a:lnTo>
                  <a:pt x="6135285" y="999707"/>
                </a:lnTo>
                <a:lnTo>
                  <a:pt x="6137308" y="997548"/>
                </a:lnTo>
                <a:lnTo>
                  <a:pt x="6135285" y="995390"/>
                </a:lnTo>
                <a:close/>
                <a:moveTo>
                  <a:pt x="219172" y="993248"/>
                </a:moveTo>
                <a:lnTo>
                  <a:pt x="219172" y="994327"/>
                </a:lnTo>
                <a:lnTo>
                  <a:pt x="222409" y="994327"/>
                </a:lnTo>
                <a:lnTo>
                  <a:pt x="222409" y="993248"/>
                </a:lnTo>
                <a:close/>
                <a:moveTo>
                  <a:pt x="161985" y="993248"/>
                </a:moveTo>
                <a:lnTo>
                  <a:pt x="160906" y="994327"/>
                </a:lnTo>
                <a:lnTo>
                  <a:pt x="160906" y="996485"/>
                </a:lnTo>
                <a:lnTo>
                  <a:pt x="161985" y="996485"/>
                </a:lnTo>
                <a:lnTo>
                  <a:pt x="164143" y="994327"/>
                </a:lnTo>
                <a:lnTo>
                  <a:pt x="164143" y="993248"/>
                </a:lnTo>
                <a:close/>
                <a:moveTo>
                  <a:pt x="109114" y="993248"/>
                </a:moveTo>
                <a:lnTo>
                  <a:pt x="109114" y="995406"/>
                </a:lnTo>
                <a:lnTo>
                  <a:pt x="111272" y="993248"/>
                </a:lnTo>
                <a:close/>
                <a:moveTo>
                  <a:pt x="38979" y="993248"/>
                </a:moveTo>
                <a:lnTo>
                  <a:pt x="38979" y="997564"/>
                </a:lnTo>
                <a:lnTo>
                  <a:pt x="42216" y="996485"/>
                </a:lnTo>
                <a:lnTo>
                  <a:pt x="42216" y="995406"/>
                </a:lnTo>
                <a:lnTo>
                  <a:pt x="40058" y="993248"/>
                </a:lnTo>
                <a:close/>
                <a:moveTo>
                  <a:pt x="30347" y="993248"/>
                </a:moveTo>
                <a:lnTo>
                  <a:pt x="30347" y="994327"/>
                </a:lnTo>
                <a:lnTo>
                  <a:pt x="32505" y="994327"/>
                </a:lnTo>
                <a:lnTo>
                  <a:pt x="32505" y="993248"/>
                </a:lnTo>
                <a:close/>
                <a:moveTo>
                  <a:pt x="5642194" y="991344"/>
                </a:moveTo>
                <a:lnTo>
                  <a:pt x="5642194" y="993368"/>
                </a:lnTo>
                <a:lnTo>
                  <a:pt x="5645431" y="996604"/>
                </a:lnTo>
                <a:lnTo>
                  <a:pt x="5647589" y="994446"/>
                </a:lnTo>
                <a:lnTo>
                  <a:pt x="5643273" y="991344"/>
                </a:lnTo>
                <a:close/>
                <a:moveTo>
                  <a:pt x="2219861" y="989370"/>
                </a:moveTo>
                <a:lnTo>
                  <a:pt x="2219861" y="992607"/>
                </a:lnTo>
                <a:lnTo>
                  <a:pt x="2220941" y="992607"/>
                </a:lnTo>
                <a:lnTo>
                  <a:pt x="2223098" y="990450"/>
                </a:lnTo>
                <a:lnTo>
                  <a:pt x="2223098" y="989370"/>
                </a:lnTo>
                <a:close/>
                <a:moveTo>
                  <a:pt x="6709436" y="988917"/>
                </a:moveTo>
                <a:lnTo>
                  <a:pt x="6709436" y="991075"/>
                </a:lnTo>
                <a:lnTo>
                  <a:pt x="6710515" y="991075"/>
                </a:lnTo>
                <a:lnTo>
                  <a:pt x="6710515" y="988917"/>
                </a:lnTo>
                <a:close/>
                <a:moveTo>
                  <a:pt x="6283648" y="987973"/>
                </a:moveTo>
                <a:lnTo>
                  <a:pt x="6283648" y="989052"/>
                </a:lnTo>
                <a:lnTo>
                  <a:pt x="6285806" y="989052"/>
                </a:lnTo>
                <a:lnTo>
                  <a:pt x="6285806" y="987973"/>
                </a:lnTo>
                <a:close/>
                <a:moveTo>
                  <a:pt x="2080671" y="987212"/>
                </a:moveTo>
                <a:lnTo>
                  <a:pt x="2080671" y="991528"/>
                </a:lnTo>
                <a:lnTo>
                  <a:pt x="2082828" y="991528"/>
                </a:lnTo>
                <a:lnTo>
                  <a:pt x="2082828" y="987212"/>
                </a:lnTo>
                <a:close/>
                <a:moveTo>
                  <a:pt x="6121392" y="983792"/>
                </a:moveTo>
                <a:lnTo>
                  <a:pt x="6122471" y="983792"/>
                </a:lnTo>
                <a:lnTo>
                  <a:pt x="6136364" y="991210"/>
                </a:lnTo>
                <a:cubicBezTo>
                  <a:pt x="6143917" y="992288"/>
                  <a:pt x="6150616" y="995481"/>
                  <a:pt x="6156460" y="1000786"/>
                </a:cubicBezTo>
                <a:lnTo>
                  <a:pt x="6175477" y="1004967"/>
                </a:lnTo>
                <a:lnTo>
                  <a:pt x="6179794" y="1004967"/>
                </a:lnTo>
                <a:cubicBezTo>
                  <a:pt x="6190404" y="996515"/>
                  <a:pt x="6197103" y="992288"/>
                  <a:pt x="6199890" y="992288"/>
                </a:cubicBezTo>
                <a:lnTo>
                  <a:pt x="6204206" y="992288"/>
                </a:lnTo>
                <a:cubicBezTo>
                  <a:pt x="6206814" y="992288"/>
                  <a:pt x="6214232" y="996515"/>
                  <a:pt x="6226460" y="1004967"/>
                </a:cubicBezTo>
                <a:lnTo>
                  <a:pt x="6230642" y="1003888"/>
                </a:lnTo>
                <a:lnTo>
                  <a:pt x="6232800" y="1007125"/>
                </a:lnTo>
                <a:lnTo>
                  <a:pt x="6232800" y="1013464"/>
                </a:lnTo>
                <a:lnTo>
                  <a:pt x="6224302" y="1021961"/>
                </a:lnTo>
                <a:lnTo>
                  <a:pt x="6225381" y="1023040"/>
                </a:lnTo>
                <a:lnTo>
                  <a:pt x="6224302" y="1033561"/>
                </a:lnTo>
                <a:lnTo>
                  <a:pt x="6224302" y="1040979"/>
                </a:lnTo>
                <a:lnTo>
                  <a:pt x="6225381" y="1063233"/>
                </a:lnTo>
                <a:lnTo>
                  <a:pt x="6221065" y="1072809"/>
                </a:lnTo>
                <a:lnTo>
                  <a:pt x="6223223" y="1076047"/>
                </a:lnTo>
                <a:lnTo>
                  <a:pt x="6221065" y="1086567"/>
                </a:lnTo>
                <a:cubicBezTo>
                  <a:pt x="6224662" y="1092591"/>
                  <a:pt x="6226460" y="1096817"/>
                  <a:pt x="6226460" y="1099245"/>
                </a:cubicBezTo>
                <a:cubicBezTo>
                  <a:pt x="6226460" y="1105809"/>
                  <a:pt x="6221830" y="1109720"/>
                  <a:pt x="6212568" y="1110979"/>
                </a:cubicBezTo>
                <a:lnTo>
                  <a:pt x="6208387" y="1109900"/>
                </a:lnTo>
                <a:lnTo>
                  <a:pt x="6200969" y="1115160"/>
                </a:lnTo>
                <a:cubicBezTo>
                  <a:pt x="6188201" y="1115160"/>
                  <a:pt x="6181817" y="1112688"/>
                  <a:pt x="6181817" y="1107742"/>
                </a:cubicBezTo>
                <a:lnTo>
                  <a:pt x="6182896" y="1100324"/>
                </a:lnTo>
                <a:lnTo>
                  <a:pt x="6180873" y="1093985"/>
                </a:lnTo>
                <a:lnTo>
                  <a:pt x="6164957" y="1092906"/>
                </a:lnTo>
                <a:lnTo>
                  <a:pt x="6162799" y="1095064"/>
                </a:lnTo>
                <a:lnTo>
                  <a:pt x="6164957" y="1112058"/>
                </a:lnTo>
                <a:lnTo>
                  <a:pt x="6161720" y="1114216"/>
                </a:lnTo>
                <a:lnTo>
                  <a:pt x="6152144" y="1110979"/>
                </a:lnTo>
                <a:lnTo>
                  <a:pt x="6147963" y="1110979"/>
                </a:lnTo>
                <a:lnTo>
                  <a:pt x="6125708" y="1119476"/>
                </a:lnTo>
                <a:cubicBezTo>
                  <a:pt x="6124989" y="1113991"/>
                  <a:pt x="6123236" y="1108327"/>
                  <a:pt x="6120448" y="1102482"/>
                </a:cubicBezTo>
                <a:lnTo>
                  <a:pt x="6124629" y="1093985"/>
                </a:lnTo>
                <a:lnTo>
                  <a:pt x="6124629" y="1083464"/>
                </a:lnTo>
                <a:cubicBezTo>
                  <a:pt x="6124629" y="1080047"/>
                  <a:pt x="6123550" y="1077575"/>
                  <a:pt x="6121392" y="1076047"/>
                </a:cubicBezTo>
                <a:lnTo>
                  <a:pt x="6121392" y="1073888"/>
                </a:lnTo>
                <a:lnTo>
                  <a:pt x="6122471" y="1073888"/>
                </a:lnTo>
                <a:lnTo>
                  <a:pt x="6121392" y="1061210"/>
                </a:lnTo>
                <a:lnTo>
                  <a:pt x="6121392" y="1055815"/>
                </a:lnTo>
                <a:lnTo>
                  <a:pt x="6122471" y="1050555"/>
                </a:lnTo>
                <a:lnTo>
                  <a:pt x="6121392" y="1044216"/>
                </a:lnTo>
                <a:lnTo>
                  <a:pt x="6121392" y="1031403"/>
                </a:lnTo>
                <a:lnTo>
                  <a:pt x="6120448" y="1021961"/>
                </a:lnTo>
                <a:lnTo>
                  <a:pt x="6122471" y="1017645"/>
                </a:lnTo>
                <a:lnTo>
                  <a:pt x="6120448" y="1007125"/>
                </a:lnTo>
                <a:lnTo>
                  <a:pt x="6121392" y="1002809"/>
                </a:lnTo>
                <a:lnTo>
                  <a:pt x="6119369" y="997548"/>
                </a:lnTo>
                <a:lnTo>
                  <a:pt x="6121392" y="993233"/>
                </a:lnTo>
                <a:lnTo>
                  <a:pt x="6120448" y="984870"/>
                </a:lnTo>
                <a:close/>
                <a:moveTo>
                  <a:pt x="74586" y="983537"/>
                </a:moveTo>
                <a:lnTo>
                  <a:pt x="74586" y="984616"/>
                </a:lnTo>
                <a:lnTo>
                  <a:pt x="76744" y="984616"/>
                </a:lnTo>
                <a:lnTo>
                  <a:pt x="76744" y="983537"/>
                </a:lnTo>
                <a:close/>
                <a:moveTo>
                  <a:pt x="6265574" y="982712"/>
                </a:moveTo>
                <a:lnTo>
                  <a:pt x="6264630" y="983792"/>
                </a:lnTo>
                <a:lnTo>
                  <a:pt x="6264630" y="987973"/>
                </a:lnTo>
                <a:lnTo>
                  <a:pt x="6266653" y="990131"/>
                </a:lnTo>
                <a:lnTo>
                  <a:pt x="6267732" y="990131"/>
                </a:lnTo>
                <a:lnTo>
                  <a:pt x="6269890" y="987973"/>
                </a:lnTo>
                <a:lnTo>
                  <a:pt x="6269890" y="983792"/>
                </a:lnTo>
                <a:close/>
                <a:moveTo>
                  <a:pt x="6097115" y="982712"/>
                </a:moveTo>
                <a:lnTo>
                  <a:pt x="6097115" y="983792"/>
                </a:lnTo>
                <a:lnTo>
                  <a:pt x="6098194" y="986893"/>
                </a:lnTo>
                <a:lnTo>
                  <a:pt x="6099138" y="986893"/>
                </a:lnTo>
                <a:lnTo>
                  <a:pt x="6099138" y="985814"/>
                </a:lnTo>
                <a:lnTo>
                  <a:pt x="6098194" y="982712"/>
                </a:lnTo>
                <a:close/>
                <a:moveTo>
                  <a:pt x="5601461" y="982712"/>
                </a:moveTo>
                <a:lnTo>
                  <a:pt x="5601461" y="985949"/>
                </a:lnTo>
                <a:lnTo>
                  <a:pt x="5602540" y="985949"/>
                </a:lnTo>
                <a:lnTo>
                  <a:pt x="5602540" y="982712"/>
                </a:lnTo>
                <a:close/>
                <a:moveTo>
                  <a:pt x="210540" y="982458"/>
                </a:moveTo>
                <a:lnTo>
                  <a:pt x="210540" y="984616"/>
                </a:lnTo>
                <a:lnTo>
                  <a:pt x="211619" y="984616"/>
                </a:lnTo>
                <a:lnTo>
                  <a:pt x="211619" y="982458"/>
                </a:lnTo>
                <a:close/>
                <a:moveTo>
                  <a:pt x="3735059" y="981227"/>
                </a:moveTo>
                <a:cubicBezTo>
                  <a:pt x="3718515" y="988061"/>
                  <a:pt x="3710242" y="993096"/>
                  <a:pt x="3710242" y="996333"/>
                </a:cubicBezTo>
                <a:lnTo>
                  <a:pt x="3712400" y="996333"/>
                </a:lnTo>
                <a:lnTo>
                  <a:pt x="3718874" y="995254"/>
                </a:lnTo>
                <a:lnTo>
                  <a:pt x="3729664" y="996333"/>
                </a:lnTo>
                <a:cubicBezTo>
                  <a:pt x="3733980" y="990759"/>
                  <a:pt x="3736138" y="986802"/>
                  <a:pt x="3736138" y="984464"/>
                </a:cubicBezTo>
                <a:lnTo>
                  <a:pt x="3736138" y="981227"/>
                </a:lnTo>
                <a:close/>
                <a:moveTo>
                  <a:pt x="6610032" y="980285"/>
                </a:moveTo>
                <a:lnTo>
                  <a:pt x="6611111" y="981364"/>
                </a:lnTo>
                <a:lnTo>
                  <a:pt x="6611111" y="982443"/>
                </a:lnTo>
                <a:lnTo>
                  <a:pt x="6607874" y="982443"/>
                </a:lnTo>
                <a:close/>
                <a:moveTo>
                  <a:pt x="7759734" y="980016"/>
                </a:moveTo>
                <a:lnTo>
                  <a:pt x="7757576" y="982174"/>
                </a:lnTo>
                <a:lnTo>
                  <a:pt x="7758655" y="983253"/>
                </a:lnTo>
                <a:lnTo>
                  <a:pt x="7760813" y="983253"/>
                </a:lnTo>
                <a:lnTo>
                  <a:pt x="7760813" y="980016"/>
                </a:lnTo>
                <a:close/>
                <a:moveTo>
                  <a:pt x="7606785" y="980016"/>
                </a:moveTo>
                <a:lnTo>
                  <a:pt x="7606785" y="982174"/>
                </a:lnTo>
                <a:lnTo>
                  <a:pt x="7610022" y="982174"/>
                </a:lnTo>
                <a:lnTo>
                  <a:pt x="7607864" y="980016"/>
                </a:lnTo>
                <a:close/>
                <a:moveTo>
                  <a:pt x="6265574" y="976374"/>
                </a:moveTo>
                <a:lnTo>
                  <a:pt x="6265574" y="977452"/>
                </a:lnTo>
                <a:lnTo>
                  <a:pt x="6267732" y="977452"/>
                </a:lnTo>
                <a:lnTo>
                  <a:pt x="6267732" y="976374"/>
                </a:lnTo>
                <a:close/>
                <a:moveTo>
                  <a:pt x="8117410" y="975161"/>
                </a:moveTo>
                <a:lnTo>
                  <a:pt x="8117410" y="976240"/>
                </a:lnTo>
                <a:lnTo>
                  <a:pt x="8120647" y="977319"/>
                </a:lnTo>
                <a:lnTo>
                  <a:pt x="8120647" y="975161"/>
                </a:lnTo>
                <a:close/>
                <a:moveTo>
                  <a:pt x="4233410" y="974535"/>
                </a:moveTo>
                <a:lnTo>
                  <a:pt x="4233410" y="975614"/>
                </a:lnTo>
                <a:lnTo>
                  <a:pt x="4243121" y="977772"/>
                </a:lnTo>
                <a:lnTo>
                  <a:pt x="4246358" y="977772"/>
                </a:lnTo>
                <a:lnTo>
                  <a:pt x="4246358" y="976693"/>
                </a:lnTo>
                <a:lnTo>
                  <a:pt x="4235568" y="974535"/>
                </a:lnTo>
                <a:close/>
                <a:moveTo>
                  <a:pt x="5567203" y="974080"/>
                </a:moveTo>
                <a:lnTo>
                  <a:pt x="5567203" y="977317"/>
                </a:lnTo>
                <a:lnTo>
                  <a:pt x="5568147" y="977317"/>
                </a:lnTo>
                <a:lnTo>
                  <a:pt x="5568147" y="974080"/>
                </a:lnTo>
                <a:close/>
                <a:moveTo>
                  <a:pt x="6275150" y="972058"/>
                </a:moveTo>
                <a:lnTo>
                  <a:pt x="6269890" y="973137"/>
                </a:lnTo>
                <a:lnTo>
                  <a:pt x="6269890" y="975294"/>
                </a:lnTo>
                <a:lnTo>
                  <a:pt x="6272992" y="975294"/>
                </a:lnTo>
                <a:lnTo>
                  <a:pt x="6275150" y="973137"/>
                </a:lnTo>
                <a:close/>
                <a:moveTo>
                  <a:pt x="7276843" y="970956"/>
                </a:moveTo>
                <a:lnTo>
                  <a:pt x="7276843" y="973114"/>
                </a:lnTo>
                <a:lnTo>
                  <a:pt x="7279001" y="975272"/>
                </a:lnTo>
                <a:lnTo>
                  <a:pt x="7280080" y="974193"/>
                </a:lnTo>
                <a:lnTo>
                  <a:pt x="7280080" y="973114"/>
                </a:lnTo>
                <a:lnTo>
                  <a:pt x="7277922" y="970956"/>
                </a:lnTo>
                <a:close/>
                <a:moveTo>
                  <a:pt x="5711790" y="969899"/>
                </a:moveTo>
                <a:lnTo>
                  <a:pt x="5712869" y="970978"/>
                </a:lnTo>
                <a:lnTo>
                  <a:pt x="5712869" y="975159"/>
                </a:lnTo>
                <a:lnTo>
                  <a:pt x="5707608" y="975159"/>
                </a:lnTo>
                <a:cubicBezTo>
                  <a:pt x="5701854" y="975159"/>
                  <a:pt x="5694346" y="976598"/>
                  <a:pt x="5685084" y="979475"/>
                </a:cubicBezTo>
                <a:lnTo>
                  <a:pt x="5678610" y="979475"/>
                </a:lnTo>
                <a:lnTo>
                  <a:pt x="5673215" y="976238"/>
                </a:lnTo>
                <a:lnTo>
                  <a:pt x="5672136" y="976238"/>
                </a:lnTo>
                <a:lnTo>
                  <a:pt x="5672136" y="977317"/>
                </a:lnTo>
                <a:cubicBezTo>
                  <a:pt x="5674294" y="977317"/>
                  <a:pt x="5675373" y="978036"/>
                  <a:pt x="5675373" y="979475"/>
                </a:cubicBezTo>
                <a:cubicBezTo>
                  <a:pt x="5674474" y="983072"/>
                  <a:pt x="5672001" y="984870"/>
                  <a:pt x="5667955" y="984870"/>
                </a:cubicBezTo>
                <a:lnTo>
                  <a:pt x="5667955" y="985949"/>
                </a:lnTo>
                <a:cubicBezTo>
                  <a:pt x="5670743" y="985949"/>
                  <a:pt x="5672136" y="986669"/>
                  <a:pt x="5672136" y="988107"/>
                </a:cubicBezTo>
                <a:lnTo>
                  <a:pt x="5672136" y="989186"/>
                </a:lnTo>
                <a:lnTo>
                  <a:pt x="5671057" y="990265"/>
                </a:lnTo>
                <a:lnTo>
                  <a:pt x="5671057" y="991344"/>
                </a:lnTo>
                <a:lnTo>
                  <a:pt x="5676452" y="994446"/>
                </a:lnTo>
                <a:lnTo>
                  <a:pt x="5681847" y="992424"/>
                </a:lnTo>
                <a:lnTo>
                  <a:pt x="5684005" y="995525"/>
                </a:lnTo>
                <a:lnTo>
                  <a:pt x="5685084" y="994446"/>
                </a:lnTo>
                <a:lnTo>
                  <a:pt x="5690479" y="995525"/>
                </a:lnTo>
                <a:lnTo>
                  <a:pt x="5703292" y="995525"/>
                </a:lnTo>
                <a:lnTo>
                  <a:pt x="5715027" y="996604"/>
                </a:lnTo>
                <a:lnTo>
                  <a:pt x="5720422" y="995525"/>
                </a:lnTo>
                <a:lnTo>
                  <a:pt x="5725817" y="998762"/>
                </a:lnTo>
                <a:lnTo>
                  <a:pt x="5726896" y="998762"/>
                </a:lnTo>
                <a:lnTo>
                  <a:pt x="5731212" y="995525"/>
                </a:lnTo>
                <a:lnTo>
                  <a:pt x="5730133" y="994446"/>
                </a:lnTo>
                <a:lnTo>
                  <a:pt x="5730133" y="993368"/>
                </a:lnTo>
                <a:cubicBezTo>
                  <a:pt x="5730133" y="989860"/>
                  <a:pt x="5730807" y="988107"/>
                  <a:pt x="5732156" y="988107"/>
                </a:cubicBezTo>
                <a:lnTo>
                  <a:pt x="5725817" y="976238"/>
                </a:lnTo>
                <a:lnTo>
                  <a:pt x="5724738" y="977317"/>
                </a:lnTo>
                <a:lnTo>
                  <a:pt x="5722580" y="977317"/>
                </a:lnTo>
                <a:cubicBezTo>
                  <a:pt x="5719343" y="977317"/>
                  <a:pt x="5715746" y="974844"/>
                  <a:pt x="5711790" y="969899"/>
                </a:cubicBezTo>
                <a:close/>
                <a:moveTo>
                  <a:pt x="2706261" y="969153"/>
                </a:moveTo>
                <a:lnTo>
                  <a:pt x="2704102" y="971177"/>
                </a:lnTo>
                <a:lnTo>
                  <a:pt x="2704102" y="972256"/>
                </a:lnTo>
                <a:lnTo>
                  <a:pt x="2706261" y="970232"/>
                </a:lnTo>
                <a:close/>
                <a:moveTo>
                  <a:pt x="5592829" y="968820"/>
                </a:moveTo>
                <a:cubicBezTo>
                  <a:pt x="5588064" y="968820"/>
                  <a:pt x="5584872" y="973451"/>
                  <a:pt x="5583253" y="982712"/>
                </a:cubicBezTo>
                <a:lnTo>
                  <a:pt x="5590671" y="1000920"/>
                </a:lnTo>
                <a:lnTo>
                  <a:pt x="5593908" y="1000920"/>
                </a:lnTo>
                <a:lnTo>
                  <a:pt x="5596066" y="994446"/>
                </a:lnTo>
                <a:cubicBezTo>
                  <a:pt x="5592290" y="994446"/>
                  <a:pt x="5590132" y="993412"/>
                  <a:pt x="5589592" y="991344"/>
                </a:cubicBezTo>
                <a:lnTo>
                  <a:pt x="5593908" y="987028"/>
                </a:lnTo>
                <a:lnTo>
                  <a:pt x="5591750" y="980554"/>
                </a:lnTo>
                <a:lnTo>
                  <a:pt x="5591750" y="977317"/>
                </a:lnTo>
                <a:lnTo>
                  <a:pt x="5596066" y="972057"/>
                </a:lnTo>
                <a:lnTo>
                  <a:pt x="5596066" y="970978"/>
                </a:lnTo>
                <a:cubicBezTo>
                  <a:pt x="5596066" y="969539"/>
                  <a:pt x="5594987" y="968820"/>
                  <a:pt x="5592829" y="968820"/>
                </a:cubicBezTo>
                <a:close/>
                <a:moveTo>
                  <a:pt x="6707278" y="968281"/>
                </a:moveTo>
                <a:lnTo>
                  <a:pt x="6707278" y="970574"/>
                </a:lnTo>
                <a:lnTo>
                  <a:pt x="6708357" y="970574"/>
                </a:lnTo>
                <a:lnTo>
                  <a:pt x="6708357" y="968281"/>
                </a:lnTo>
                <a:close/>
                <a:moveTo>
                  <a:pt x="2074197" y="967521"/>
                </a:moveTo>
                <a:lnTo>
                  <a:pt x="2073118" y="968600"/>
                </a:lnTo>
                <a:lnTo>
                  <a:pt x="2073118" y="971837"/>
                </a:lnTo>
                <a:cubicBezTo>
                  <a:pt x="2074554" y="974804"/>
                  <a:pt x="2076714" y="976288"/>
                  <a:pt x="2079590" y="976288"/>
                </a:cubicBezTo>
                <a:lnTo>
                  <a:pt x="2082828" y="975209"/>
                </a:lnTo>
                <a:lnTo>
                  <a:pt x="2082828" y="972916"/>
                </a:lnTo>
                <a:cubicBezTo>
                  <a:pt x="2082828" y="971117"/>
                  <a:pt x="2079949" y="969319"/>
                  <a:pt x="2074197" y="967521"/>
                </a:cubicBezTo>
                <a:close/>
                <a:moveTo>
                  <a:pt x="7283317" y="966775"/>
                </a:moveTo>
                <a:lnTo>
                  <a:pt x="7283317" y="967719"/>
                </a:lnTo>
                <a:lnTo>
                  <a:pt x="7285475" y="973114"/>
                </a:lnTo>
                <a:lnTo>
                  <a:pt x="7286554" y="973114"/>
                </a:lnTo>
                <a:lnTo>
                  <a:pt x="7286554" y="972035"/>
                </a:lnTo>
                <a:cubicBezTo>
                  <a:pt x="7285655" y="968528"/>
                  <a:pt x="7284576" y="966775"/>
                  <a:pt x="7283317" y="966775"/>
                </a:cubicBezTo>
                <a:close/>
                <a:moveTo>
                  <a:pt x="1614150" y="965985"/>
                </a:moveTo>
                <a:lnTo>
                  <a:pt x="1614150" y="971380"/>
                </a:lnTo>
                <a:lnTo>
                  <a:pt x="1616308" y="973539"/>
                </a:lnTo>
                <a:lnTo>
                  <a:pt x="1618465" y="967065"/>
                </a:lnTo>
                <a:lnTo>
                  <a:pt x="1617387" y="965985"/>
                </a:lnTo>
                <a:close/>
                <a:moveTo>
                  <a:pt x="6279466" y="965719"/>
                </a:moveTo>
                <a:lnTo>
                  <a:pt x="6277308" y="968955"/>
                </a:lnTo>
                <a:lnTo>
                  <a:pt x="6277308" y="970034"/>
                </a:lnTo>
                <a:lnTo>
                  <a:pt x="6280411" y="967876"/>
                </a:lnTo>
                <a:lnTo>
                  <a:pt x="6282569" y="967876"/>
                </a:lnTo>
                <a:lnTo>
                  <a:pt x="6283648" y="968955"/>
                </a:lnTo>
                <a:lnTo>
                  <a:pt x="6284727" y="968955"/>
                </a:lnTo>
                <a:lnTo>
                  <a:pt x="6285806" y="967876"/>
                </a:lnTo>
                <a:lnTo>
                  <a:pt x="6285806" y="966798"/>
                </a:lnTo>
                <a:close/>
                <a:moveTo>
                  <a:pt x="5567203" y="964504"/>
                </a:moveTo>
                <a:lnTo>
                  <a:pt x="5567203" y="967741"/>
                </a:lnTo>
                <a:lnTo>
                  <a:pt x="5568147" y="967741"/>
                </a:lnTo>
                <a:lnTo>
                  <a:pt x="5568147" y="964504"/>
                </a:lnTo>
                <a:close/>
                <a:moveTo>
                  <a:pt x="7598153" y="963696"/>
                </a:moveTo>
                <a:lnTo>
                  <a:pt x="7598153" y="969091"/>
                </a:lnTo>
                <a:lnTo>
                  <a:pt x="7599232" y="969091"/>
                </a:lnTo>
                <a:lnTo>
                  <a:pt x="7599232" y="963696"/>
                </a:lnTo>
                <a:close/>
                <a:moveTo>
                  <a:pt x="5562887" y="963425"/>
                </a:moveTo>
                <a:lnTo>
                  <a:pt x="5562887" y="967741"/>
                </a:lnTo>
                <a:lnTo>
                  <a:pt x="5563966" y="967741"/>
                </a:lnTo>
                <a:lnTo>
                  <a:pt x="5563966" y="963425"/>
                </a:lnTo>
                <a:close/>
                <a:moveTo>
                  <a:pt x="4094624" y="962666"/>
                </a:moveTo>
                <a:lnTo>
                  <a:pt x="4088150" y="965903"/>
                </a:lnTo>
                <a:lnTo>
                  <a:pt x="4088150" y="966982"/>
                </a:lnTo>
                <a:lnTo>
                  <a:pt x="4089229" y="966982"/>
                </a:lnTo>
                <a:cubicBezTo>
                  <a:pt x="4092466" y="965544"/>
                  <a:pt x="4094264" y="964105"/>
                  <a:pt x="4094624" y="962666"/>
                </a:cubicBezTo>
                <a:close/>
                <a:moveTo>
                  <a:pt x="2579746" y="961735"/>
                </a:moveTo>
                <a:lnTo>
                  <a:pt x="2586086" y="964837"/>
                </a:lnTo>
                <a:lnTo>
                  <a:pt x="2590268" y="963893"/>
                </a:lnTo>
                <a:cubicBezTo>
                  <a:pt x="2594852" y="965961"/>
                  <a:pt x="2600472" y="966995"/>
                  <a:pt x="2607126" y="966995"/>
                </a:cubicBezTo>
                <a:lnTo>
                  <a:pt x="2612386" y="966995"/>
                </a:lnTo>
                <a:cubicBezTo>
                  <a:pt x="2613465" y="968434"/>
                  <a:pt x="2617331" y="969153"/>
                  <a:pt x="2623986" y="969153"/>
                </a:cubicBezTo>
                <a:lnTo>
                  <a:pt x="2629246" y="974413"/>
                </a:lnTo>
                <a:lnTo>
                  <a:pt x="2629246" y="976437"/>
                </a:lnTo>
                <a:cubicBezTo>
                  <a:pt x="2629246" y="977875"/>
                  <a:pt x="2626458" y="979988"/>
                  <a:pt x="2620885" y="982776"/>
                </a:cubicBezTo>
                <a:lnTo>
                  <a:pt x="2620885" y="988036"/>
                </a:lnTo>
                <a:lnTo>
                  <a:pt x="2619804" y="996533"/>
                </a:lnTo>
                <a:lnTo>
                  <a:pt x="2620885" y="1008132"/>
                </a:lnTo>
                <a:lnTo>
                  <a:pt x="2620885" y="1020811"/>
                </a:lnTo>
                <a:lnTo>
                  <a:pt x="2621963" y="1026071"/>
                </a:lnTo>
                <a:lnTo>
                  <a:pt x="2626144" y="1026071"/>
                </a:lnTo>
                <a:lnTo>
                  <a:pt x="2639901" y="1024992"/>
                </a:lnTo>
                <a:lnTo>
                  <a:pt x="2644082" y="1026071"/>
                </a:lnTo>
                <a:lnTo>
                  <a:pt x="2653524" y="1024992"/>
                </a:lnTo>
                <a:lnTo>
                  <a:pt x="2665123" y="1028094"/>
                </a:lnTo>
                <a:cubicBezTo>
                  <a:pt x="2669348" y="1026565"/>
                  <a:pt x="2671462" y="1025172"/>
                  <a:pt x="2671462" y="1023913"/>
                </a:cubicBezTo>
                <a:lnTo>
                  <a:pt x="2671462" y="1020811"/>
                </a:lnTo>
                <a:cubicBezTo>
                  <a:pt x="2667955" y="1017933"/>
                  <a:pt x="2666202" y="1011954"/>
                  <a:pt x="2666202" y="1002872"/>
                </a:cubicBezTo>
                <a:lnTo>
                  <a:pt x="2667281" y="980753"/>
                </a:lnTo>
                <a:cubicBezTo>
                  <a:pt x="2663055" y="975987"/>
                  <a:pt x="2660942" y="972120"/>
                  <a:pt x="2660942" y="969153"/>
                </a:cubicBezTo>
                <a:lnTo>
                  <a:pt x="2660942" y="968074"/>
                </a:lnTo>
                <a:cubicBezTo>
                  <a:pt x="2660942" y="965916"/>
                  <a:pt x="2664448" y="964163"/>
                  <a:pt x="2671462" y="962814"/>
                </a:cubicBezTo>
                <a:cubicBezTo>
                  <a:pt x="2673709" y="962814"/>
                  <a:pt x="2676182" y="963848"/>
                  <a:pt x="2678880" y="965916"/>
                </a:cubicBezTo>
                <a:lnTo>
                  <a:pt x="2683061" y="961735"/>
                </a:lnTo>
                <a:cubicBezTo>
                  <a:pt x="2697088" y="962455"/>
                  <a:pt x="2705180" y="964568"/>
                  <a:pt x="2707339" y="968074"/>
                </a:cubicBezTo>
                <a:lnTo>
                  <a:pt x="2712599" y="965916"/>
                </a:lnTo>
                <a:cubicBezTo>
                  <a:pt x="2722400" y="967355"/>
                  <a:pt x="2727300" y="969109"/>
                  <a:pt x="2727300" y="971177"/>
                </a:cubicBezTo>
                <a:lnTo>
                  <a:pt x="2727300" y="974413"/>
                </a:lnTo>
                <a:cubicBezTo>
                  <a:pt x="2722444" y="979629"/>
                  <a:pt x="2720017" y="985608"/>
                  <a:pt x="2720017" y="992352"/>
                </a:cubicBezTo>
                <a:lnTo>
                  <a:pt x="2716780" y="995454"/>
                </a:lnTo>
                <a:lnTo>
                  <a:pt x="2717859" y="999635"/>
                </a:lnTo>
                <a:lnTo>
                  <a:pt x="2715701" y="1007053"/>
                </a:lnTo>
                <a:cubicBezTo>
                  <a:pt x="2718668" y="1014787"/>
                  <a:pt x="2720781" y="1018653"/>
                  <a:pt x="2722041" y="1018653"/>
                </a:cubicBezTo>
                <a:lnTo>
                  <a:pt x="2724199" y="1018653"/>
                </a:lnTo>
                <a:lnTo>
                  <a:pt x="2724199" y="1017574"/>
                </a:lnTo>
                <a:lnTo>
                  <a:pt x="2720961" y="1013392"/>
                </a:lnTo>
                <a:cubicBezTo>
                  <a:pt x="2722400" y="1013392"/>
                  <a:pt x="2726626" y="1008807"/>
                  <a:pt x="2733640" y="999635"/>
                </a:cubicBezTo>
                <a:lnTo>
                  <a:pt x="2739979" y="999635"/>
                </a:lnTo>
                <a:cubicBezTo>
                  <a:pt x="2745643" y="999635"/>
                  <a:pt x="2754410" y="1007368"/>
                  <a:pt x="2766280" y="1022834"/>
                </a:cubicBezTo>
                <a:lnTo>
                  <a:pt x="2769517" y="1026071"/>
                </a:lnTo>
                <a:lnTo>
                  <a:pt x="2769517" y="1030252"/>
                </a:lnTo>
                <a:lnTo>
                  <a:pt x="2765336" y="1034433"/>
                </a:lnTo>
                <a:lnTo>
                  <a:pt x="2754681" y="1034433"/>
                </a:lnTo>
                <a:cubicBezTo>
                  <a:pt x="2750544" y="1032365"/>
                  <a:pt x="2748476" y="1030252"/>
                  <a:pt x="2748476" y="1028094"/>
                </a:cubicBezTo>
                <a:lnTo>
                  <a:pt x="2744160" y="1028094"/>
                </a:lnTo>
                <a:cubicBezTo>
                  <a:pt x="2744160" y="1031241"/>
                  <a:pt x="2737865" y="1033354"/>
                  <a:pt x="2725278" y="1034433"/>
                </a:cubicBezTo>
                <a:cubicBezTo>
                  <a:pt x="2721231" y="1037760"/>
                  <a:pt x="2719117" y="1040233"/>
                  <a:pt x="2718938" y="1041851"/>
                </a:cubicBezTo>
                <a:lnTo>
                  <a:pt x="2720017" y="1056553"/>
                </a:lnTo>
                <a:lnTo>
                  <a:pt x="2720017" y="1057632"/>
                </a:lnTo>
                <a:lnTo>
                  <a:pt x="2716780" y="1066129"/>
                </a:lnTo>
                <a:lnTo>
                  <a:pt x="2720017" y="1077728"/>
                </a:lnTo>
                <a:lnTo>
                  <a:pt x="2720017" y="1078672"/>
                </a:lnTo>
                <a:cubicBezTo>
                  <a:pt x="2720017" y="1080830"/>
                  <a:pt x="2718578" y="1081909"/>
                  <a:pt x="2715701" y="1081909"/>
                </a:cubicBezTo>
                <a:lnTo>
                  <a:pt x="2716780" y="1086090"/>
                </a:lnTo>
                <a:lnTo>
                  <a:pt x="2715701" y="1095532"/>
                </a:lnTo>
                <a:lnTo>
                  <a:pt x="2716780" y="1094588"/>
                </a:lnTo>
                <a:lnTo>
                  <a:pt x="2717859" y="1094588"/>
                </a:lnTo>
                <a:lnTo>
                  <a:pt x="2718938" y="1095532"/>
                </a:lnTo>
                <a:lnTo>
                  <a:pt x="2718938" y="1096611"/>
                </a:lnTo>
                <a:lnTo>
                  <a:pt x="2715701" y="1106187"/>
                </a:lnTo>
                <a:lnTo>
                  <a:pt x="2717859" y="1108210"/>
                </a:lnTo>
                <a:lnTo>
                  <a:pt x="2720017" y="1108210"/>
                </a:lnTo>
                <a:cubicBezTo>
                  <a:pt x="2721185" y="1108210"/>
                  <a:pt x="2723613" y="1104344"/>
                  <a:pt x="2727300" y="1096611"/>
                </a:cubicBezTo>
                <a:lnTo>
                  <a:pt x="2739979" y="1086090"/>
                </a:lnTo>
                <a:cubicBezTo>
                  <a:pt x="2748611" y="1088249"/>
                  <a:pt x="2754229" y="1092115"/>
                  <a:pt x="2756838" y="1097690"/>
                </a:cubicBezTo>
                <a:cubicBezTo>
                  <a:pt x="2770864" y="1105422"/>
                  <a:pt x="2777878" y="1111762"/>
                  <a:pt x="2777878" y="1116707"/>
                </a:cubicBezTo>
                <a:lnTo>
                  <a:pt x="2778957" y="1120888"/>
                </a:lnTo>
                <a:lnTo>
                  <a:pt x="2770596" y="1125070"/>
                </a:lnTo>
                <a:lnTo>
                  <a:pt x="2768437" y="1125070"/>
                </a:lnTo>
                <a:cubicBezTo>
                  <a:pt x="2758456" y="1125070"/>
                  <a:pt x="2748970" y="1124035"/>
                  <a:pt x="2739979" y="1121967"/>
                </a:cubicBezTo>
                <a:lnTo>
                  <a:pt x="2738900" y="1121967"/>
                </a:lnTo>
                <a:lnTo>
                  <a:pt x="2734718" y="1125070"/>
                </a:lnTo>
                <a:lnTo>
                  <a:pt x="2725278" y="1125070"/>
                </a:lnTo>
                <a:cubicBezTo>
                  <a:pt x="2721770" y="1125070"/>
                  <a:pt x="2720017" y="1124395"/>
                  <a:pt x="2720017" y="1123046"/>
                </a:cubicBezTo>
                <a:lnTo>
                  <a:pt x="2714622" y="1123990"/>
                </a:lnTo>
                <a:lnTo>
                  <a:pt x="2708419" y="1123990"/>
                </a:lnTo>
                <a:lnTo>
                  <a:pt x="2702079" y="1123046"/>
                </a:lnTo>
                <a:lnTo>
                  <a:pt x="2690480" y="1126148"/>
                </a:lnTo>
                <a:lnTo>
                  <a:pt x="2677802" y="1123990"/>
                </a:lnTo>
                <a:lnTo>
                  <a:pt x="2673620" y="1125070"/>
                </a:lnTo>
                <a:lnTo>
                  <a:pt x="2664045" y="1123990"/>
                </a:lnTo>
                <a:lnTo>
                  <a:pt x="2657705" y="1125070"/>
                </a:lnTo>
                <a:lnTo>
                  <a:pt x="2643004" y="1119809"/>
                </a:lnTo>
                <a:cubicBezTo>
                  <a:pt x="2643004" y="1122777"/>
                  <a:pt x="2637024" y="1124530"/>
                  <a:pt x="2625064" y="1125070"/>
                </a:cubicBezTo>
                <a:cubicBezTo>
                  <a:pt x="2617511" y="1125070"/>
                  <a:pt x="2612611" y="1123316"/>
                  <a:pt x="2610363" y="1119809"/>
                </a:cubicBezTo>
                <a:lnTo>
                  <a:pt x="2609284" y="1119809"/>
                </a:lnTo>
                <a:lnTo>
                  <a:pt x="2611443" y="1123046"/>
                </a:lnTo>
                <a:lnTo>
                  <a:pt x="2610363" y="1123990"/>
                </a:lnTo>
                <a:lnTo>
                  <a:pt x="2609284" y="1123990"/>
                </a:lnTo>
                <a:lnTo>
                  <a:pt x="2592425" y="1125070"/>
                </a:lnTo>
                <a:lnTo>
                  <a:pt x="2577724" y="1123990"/>
                </a:lnTo>
                <a:lnTo>
                  <a:pt x="2574487" y="1125070"/>
                </a:lnTo>
                <a:cubicBezTo>
                  <a:pt x="2570980" y="1124170"/>
                  <a:pt x="2569227" y="1123136"/>
                  <a:pt x="2569227" y="1121967"/>
                </a:cubicBezTo>
                <a:lnTo>
                  <a:pt x="2569227" y="1118730"/>
                </a:lnTo>
                <a:lnTo>
                  <a:pt x="2571385" y="1118730"/>
                </a:lnTo>
                <a:lnTo>
                  <a:pt x="2571385" y="1115628"/>
                </a:lnTo>
                <a:lnTo>
                  <a:pt x="2569227" y="1108210"/>
                </a:lnTo>
                <a:lnTo>
                  <a:pt x="2572463" y="1102950"/>
                </a:lnTo>
                <a:lnTo>
                  <a:pt x="2569227" y="1090272"/>
                </a:lnTo>
                <a:lnTo>
                  <a:pt x="2569227" y="1088249"/>
                </a:lnTo>
                <a:lnTo>
                  <a:pt x="2573408" y="1077728"/>
                </a:lnTo>
                <a:cubicBezTo>
                  <a:pt x="2572418" y="1069096"/>
                  <a:pt x="2571025" y="1064151"/>
                  <a:pt x="2569227" y="1062892"/>
                </a:cubicBezTo>
                <a:lnTo>
                  <a:pt x="2570305" y="1059790"/>
                </a:lnTo>
                <a:lnTo>
                  <a:pt x="2569227" y="1037670"/>
                </a:lnTo>
                <a:lnTo>
                  <a:pt x="2569227" y="1036591"/>
                </a:lnTo>
                <a:cubicBezTo>
                  <a:pt x="2569227" y="1035332"/>
                  <a:pt x="2567473" y="1034253"/>
                  <a:pt x="2563966" y="1033354"/>
                </a:cubicBezTo>
                <a:lnTo>
                  <a:pt x="2559785" y="1034433"/>
                </a:lnTo>
                <a:lnTo>
                  <a:pt x="2558706" y="1034433"/>
                </a:lnTo>
                <a:lnTo>
                  <a:pt x="2555468" y="1032410"/>
                </a:lnTo>
                <a:lnTo>
                  <a:pt x="2554525" y="1032410"/>
                </a:lnTo>
                <a:lnTo>
                  <a:pt x="2548185" y="1033354"/>
                </a:lnTo>
                <a:lnTo>
                  <a:pt x="2544004" y="1032410"/>
                </a:lnTo>
                <a:lnTo>
                  <a:pt x="2535507" y="1034433"/>
                </a:lnTo>
                <a:lnTo>
                  <a:pt x="2532405" y="1034433"/>
                </a:lnTo>
                <a:lnTo>
                  <a:pt x="2530246" y="1032410"/>
                </a:lnTo>
                <a:lnTo>
                  <a:pt x="2530246" y="1028094"/>
                </a:lnTo>
                <a:lnTo>
                  <a:pt x="2533349" y="1024992"/>
                </a:lnTo>
                <a:lnTo>
                  <a:pt x="2538610" y="1024992"/>
                </a:lnTo>
                <a:cubicBezTo>
                  <a:pt x="2553625" y="1024992"/>
                  <a:pt x="2562078" y="1026026"/>
                  <a:pt x="2563966" y="1028094"/>
                </a:cubicBezTo>
                <a:lnTo>
                  <a:pt x="2568147" y="1028094"/>
                </a:lnTo>
                <a:lnTo>
                  <a:pt x="2571385" y="1016495"/>
                </a:lnTo>
                <a:lnTo>
                  <a:pt x="2568147" y="1005974"/>
                </a:lnTo>
                <a:cubicBezTo>
                  <a:pt x="2569586" y="1001029"/>
                  <a:pt x="2570664" y="991543"/>
                  <a:pt x="2571385" y="977516"/>
                </a:cubicBezTo>
                <a:cubicBezTo>
                  <a:pt x="2567158" y="972120"/>
                  <a:pt x="2565045" y="968254"/>
                  <a:pt x="2565045" y="965916"/>
                </a:cubicBezTo>
                <a:lnTo>
                  <a:pt x="2569227" y="962814"/>
                </a:lnTo>
                <a:lnTo>
                  <a:pt x="2573408" y="963893"/>
                </a:lnTo>
                <a:close/>
                <a:moveTo>
                  <a:pt x="5258622" y="960322"/>
                </a:moveTo>
                <a:lnTo>
                  <a:pt x="5260780" y="960322"/>
                </a:lnTo>
                <a:cubicBezTo>
                  <a:pt x="5284428" y="974259"/>
                  <a:pt x="5296612" y="983566"/>
                  <a:pt x="5297331" y="988242"/>
                </a:cubicBezTo>
                <a:lnTo>
                  <a:pt x="5298410" y="989320"/>
                </a:lnTo>
                <a:lnTo>
                  <a:pt x="5298410" y="992558"/>
                </a:lnTo>
                <a:cubicBezTo>
                  <a:pt x="5291936" y="998402"/>
                  <a:pt x="5288699" y="1006270"/>
                  <a:pt x="5288699" y="1016161"/>
                </a:cubicBezTo>
                <a:lnTo>
                  <a:pt x="5287620" y="1019398"/>
                </a:lnTo>
                <a:lnTo>
                  <a:pt x="5289778" y="1027895"/>
                </a:lnTo>
                <a:lnTo>
                  <a:pt x="5288699" y="1028974"/>
                </a:lnTo>
                <a:lnTo>
                  <a:pt x="5289778" y="1034369"/>
                </a:lnTo>
                <a:lnTo>
                  <a:pt x="5289778" y="1040843"/>
                </a:lnTo>
                <a:lnTo>
                  <a:pt x="5284518" y="1052712"/>
                </a:lnTo>
                <a:lnTo>
                  <a:pt x="5284518" y="1064446"/>
                </a:lnTo>
                <a:lnTo>
                  <a:pt x="5287620" y="1077394"/>
                </a:lnTo>
                <a:cubicBezTo>
                  <a:pt x="5286991" y="1089893"/>
                  <a:pt x="5285597" y="1097401"/>
                  <a:pt x="5283439" y="1099918"/>
                </a:cubicBezTo>
                <a:lnTo>
                  <a:pt x="5285597" y="1117047"/>
                </a:lnTo>
                <a:lnTo>
                  <a:pt x="5280202" y="1137549"/>
                </a:lnTo>
                <a:lnTo>
                  <a:pt x="5278044" y="1139707"/>
                </a:lnTo>
                <a:lnTo>
                  <a:pt x="5275886" y="1139707"/>
                </a:lnTo>
                <a:cubicBezTo>
                  <a:pt x="5275886" y="1135391"/>
                  <a:pt x="5275167" y="1133233"/>
                  <a:pt x="5273728" y="1133233"/>
                </a:cubicBezTo>
                <a:lnTo>
                  <a:pt x="5272649" y="1133233"/>
                </a:lnTo>
                <a:lnTo>
                  <a:pt x="5275886" y="1141730"/>
                </a:lnTo>
                <a:lnTo>
                  <a:pt x="5274807" y="1142809"/>
                </a:lnTo>
                <a:lnTo>
                  <a:pt x="5274807" y="1143888"/>
                </a:lnTo>
                <a:lnTo>
                  <a:pt x="5275886" y="1144967"/>
                </a:lnTo>
                <a:lnTo>
                  <a:pt x="5275886" y="1146046"/>
                </a:lnTo>
                <a:lnTo>
                  <a:pt x="5274807" y="1149283"/>
                </a:lnTo>
                <a:lnTo>
                  <a:pt x="5276965" y="1151441"/>
                </a:lnTo>
                <a:lnTo>
                  <a:pt x="5276965" y="1153599"/>
                </a:lnTo>
                <a:lnTo>
                  <a:pt x="5274807" y="1155756"/>
                </a:lnTo>
                <a:lnTo>
                  <a:pt x="5273728" y="1155756"/>
                </a:lnTo>
                <a:cubicBezTo>
                  <a:pt x="5272289" y="1155756"/>
                  <a:pt x="5271570" y="1154318"/>
                  <a:pt x="5271570" y="1151441"/>
                </a:cubicBezTo>
                <a:lnTo>
                  <a:pt x="5270491" y="1152520"/>
                </a:lnTo>
                <a:lnTo>
                  <a:pt x="5269412" y="1152520"/>
                </a:lnTo>
                <a:lnTo>
                  <a:pt x="5273728" y="1158994"/>
                </a:lnTo>
                <a:cubicBezTo>
                  <a:pt x="5273728" y="1164748"/>
                  <a:pt x="5268693" y="1170458"/>
                  <a:pt x="5258622" y="1176123"/>
                </a:cubicBezTo>
                <a:cubicBezTo>
                  <a:pt x="5255475" y="1176123"/>
                  <a:pt x="5248686" y="1178640"/>
                  <a:pt x="5238256" y="1183676"/>
                </a:cubicBezTo>
                <a:lnTo>
                  <a:pt x="5228680" y="1184755"/>
                </a:lnTo>
                <a:lnTo>
                  <a:pt x="5218969" y="1184755"/>
                </a:lnTo>
                <a:cubicBezTo>
                  <a:pt x="5216631" y="1183136"/>
                  <a:pt x="5213394" y="1175268"/>
                  <a:pt x="5209258" y="1161152"/>
                </a:cubicBezTo>
                <a:cubicBezTo>
                  <a:pt x="5202694" y="1151980"/>
                  <a:pt x="5194107" y="1145191"/>
                  <a:pt x="5183496" y="1140786"/>
                </a:cubicBezTo>
                <a:lnTo>
                  <a:pt x="5183496" y="1138627"/>
                </a:lnTo>
                <a:cubicBezTo>
                  <a:pt x="5183496" y="1135930"/>
                  <a:pt x="5193882" y="1133772"/>
                  <a:pt x="5214653" y="1132154"/>
                </a:cubicBezTo>
                <a:lnTo>
                  <a:pt x="5226522" y="1132154"/>
                </a:lnTo>
                <a:cubicBezTo>
                  <a:pt x="5228770" y="1132154"/>
                  <a:pt x="5231242" y="1125005"/>
                  <a:pt x="5233940" y="1110708"/>
                </a:cubicBezTo>
                <a:cubicBezTo>
                  <a:pt x="5236458" y="1109090"/>
                  <a:pt x="5238975" y="1103695"/>
                  <a:pt x="5241493" y="1094523"/>
                </a:cubicBezTo>
                <a:lnTo>
                  <a:pt x="5237177" y="1089128"/>
                </a:lnTo>
                <a:lnTo>
                  <a:pt x="5241493" y="1071999"/>
                </a:lnTo>
                <a:lnTo>
                  <a:pt x="5240414" y="1063367"/>
                </a:lnTo>
                <a:lnTo>
                  <a:pt x="5241493" y="1028974"/>
                </a:lnTo>
                <a:lnTo>
                  <a:pt x="5241493" y="1023714"/>
                </a:lnTo>
                <a:lnTo>
                  <a:pt x="5243651" y="1020477"/>
                </a:lnTo>
                <a:lnTo>
                  <a:pt x="5243651" y="1010766"/>
                </a:lnTo>
                <a:lnTo>
                  <a:pt x="5244730" y="994715"/>
                </a:lnTo>
                <a:lnTo>
                  <a:pt x="5235019" y="989320"/>
                </a:lnTo>
                <a:lnTo>
                  <a:pt x="5228680" y="991479"/>
                </a:lnTo>
                <a:lnTo>
                  <a:pt x="5227601" y="991479"/>
                </a:lnTo>
                <a:cubicBezTo>
                  <a:pt x="5223824" y="991479"/>
                  <a:pt x="5221666" y="990400"/>
                  <a:pt x="5221127" y="988242"/>
                </a:cubicBezTo>
                <a:cubicBezTo>
                  <a:pt x="5221127" y="985364"/>
                  <a:pt x="5227556" y="983206"/>
                  <a:pt x="5240414" y="981767"/>
                </a:cubicBezTo>
                <a:cubicBezTo>
                  <a:pt x="5248147" y="976373"/>
                  <a:pt x="5252822" y="970663"/>
                  <a:pt x="5254441" y="964638"/>
                </a:cubicBezTo>
                <a:cubicBezTo>
                  <a:pt x="5257228" y="964638"/>
                  <a:pt x="5258622" y="963200"/>
                  <a:pt x="5258622" y="960322"/>
                </a:cubicBezTo>
                <a:close/>
                <a:moveTo>
                  <a:pt x="3248847" y="960322"/>
                </a:moveTo>
                <a:lnTo>
                  <a:pt x="3251005" y="960322"/>
                </a:lnTo>
                <a:cubicBezTo>
                  <a:pt x="3274653" y="974259"/>
                  <a:pt x="3286837" y="983565"/>
                  <a:pt x="3287557" y="988241"/>
                </a:cubicBezTo>
                <a:lnTo>
                  <a:pt x="3288636" y="989320"/>
                </a:lnTo>
                <a:lnTo>
                  <a:pt x="3288636" y="992557"/>
                </a:lnTo>
                <a:cubicBezTo>
                  <a:pt x="3282161" y="998401"/>
                  <a:pt x="3278924" y="1006269"/>
                  <a:pt x="3278924" y="1016160"/>
                </a:cubicBezTo>
                <a:lnTo>
                  <a:pt x="3277845" y="1019397"/>
                </a:lnTo>
                <a:lnTo>
                  <a:pt x="3280003" y="1027894"/>
                </a:lnTo>
                <a:lnTo>
                  <a:pt x="3278924" y="1028973"/>
                </a:lnTo>
                <a:lnTo>
                  <a:pt x="3280003" y="1034368"/>
                </a:lnTo>
                <a:lnTo>
                  <a:pt x="3280003" y="1040843"/>
                </a:lnTo>
                <a:lnTo>
                  <a:pt x="3274743" y="1052711"/>
                </a:lnTo>
                <a:lnTo>
                  <a:pt x="3274743" y="1064445"/>
                </a:lnTo>
                <a:lnTo>
                  <a:pt x="3277845" y="1077393"/>
                </a:lnTo>
                <a:cubicBezTo>
                  <a:pt x="3277216" y="1089892"/>
                  <a:pt x="3275822" y="1097400"/>
                  <a:pt x="3273664" y="1099918"/>
                </a:cubicBezTo>
                <a:lnTo>
                  <a:pt x="3275822" y="1117047"/>
                </a:lnTo>
                <a:lnTo>
                  <a:pt x="3270427" y="1137548"/>
                </a:lnTo>
                <a:lnTo>
                  <a:pt x="3268269" y="1139706"/>
                </a:lnTo>
                <a:lnTo>
                  <a:pt x="3266111" y="1139706"/>
                </a:lnTo>
                <a:cubicBezTo>
                  <a:pt x="3266111" y="1135390"/>
                  <a:pt x="3265392" y="1133232"/>
                  <a:pt x="3263953" y="1133232"/>
                </a:cubicBezTo>
                <a:lnTo>
                  <a:pt x="3262874" y="1133232"/>
                </a:lnTo>
                <a:lnTo>
                  <a:pt x="3266111" y="1141729"/>
                </a:lnTo>
                <a:lnTo>
                  <a:pt x="3265032" y="1142808"/>
                </a:lnTo>
                <a:lnTo>
                  <a:pt x="3265032" y="1143887"/>
                </a:lnTo>
                <a:lnTo>
                  <a:pt x="3266111" y="1144966"/>
                </a:lnTo>
                <a:lnTo>
                  <a:pt x="3266111" y="1146045"/>
                </a:lnTo>
                <a:lnTo>
                  <a:pt x="3265032" y="1149282"/>
                </a:lnTo>
                <a:lnTo>
                  <a:pt x="3267190" y="1151440"/>
                </a:lnTo>
                <a:lnTo>
                  <a:pt x="3267190" y="1153598"/>
                </a:lnTo>
                <a:lnTo>
                  <a:pt x="3265032" y="1155756"/>
                </a:lnTo>
                <a:lnTo>
                  <a:pt x="3263953" y="1155756"/>
                </a:lnTo>
                <a:cubicBezTo>
                  <a:pt x="3262514" y="1155756"/>
                  <a:pt x="3261795" y="1154317"/>
                  <a:pt x="3261795" y="1151440"/>
                </a:cubicBezTo>
                <a:lnTo>
                  <a:pt x="3260716" y="1152519"/>
                </a:lnTo>
                <a:lnTo>
                  <a:pt x="3259637" y="1152519"/>
                </a:lnTo>
                <a:lnTo>
                  <a:pt x="3263953" y="1158993"/>
                </a:lnTo>
                <a:cubicBezTo>
                  <a:pt x="3263953" y="1164748"/>
                  <a:pt x="3258918" y="1170457"/>
                  <a:pt x="3248847" y="1176122"/>
                </a:cubicBezTo>
                <a:cubicBezTo>
                  <a:pt x="3245700" y="1176122"/>
                  <a:pt x="3238911" y="1178640"/>
                  <a:pt x="3228481" y="1183675"/>
                </a:cubicBezTo>
                <a:lnTo>
                  <a:pt x="3218905" y="1184754"/>
                </a:lnTo>
                <a:lnTo>
                  <a:pt x="3209194" y="1184754"/>
                </a:lnTo>
                <a:cubicBezTo>
                  <a:pt x="3206856" y="1183136"/>
                  <a:pt x="3203619" y="1175268"/>
                  <a:pt x="3199483" y="1161151"/>
                </a:cubicBezTo>
                <a:cubicBezTo>
                  <a:pt x="3192919" y="1151979"/>
                  <a:pt x="3184331" y="1145191"/>
                  <a:pt x="3173722" y="1140785"/>
                </a:cubicBezTo>
                <a:lnTo>
                  <a:pt x="3173722" y="1138627"/>
                </a:lnTo>
                <a:cubicBezTo>
                  <a:pt x="3173722" y="1135929"/>
                  <a:pt x="3184107" y="1133771"/>
                  <a:pt x="3204878" y="1132153"/>
                </a:cubicBezTo>
                <a:lnTo>
                  <a:pt x="3216747" y="1132153"/>
                </a:lnTo>
                <a:cubicBezTo>
                  <a:pt x="3218994" y="1132153"/>
                  <a:pt x="3221468" y="1125005"/>
                  <a:pt x="3224165" y="1110708"/>
                </a:cubicBezTo>
                <a:cubicBezTo>
                  <a:pt x="3226682" y="1109089"/>
                  <a:pt x="3229200" y="1103694"/>
                  <a:pt x="3231718" y="1094523"/>
                </a:cubicBezTo>
                <a:lnTo>
                  <a:pt x="3227402" y="1089128"/>
                </a:lnTo>
                <a:lnTo>
                  <a:pt x="3231718" y="1071998"/>
                </a:lnTo>
                <a:lnTo>
                  <a:pt x="3230639" y="1063366"/>
                </a:lnTo>
                <a:lnTo>
                  <a:pt x="3231718" y="1028973"/>
                </a:lnTo>
                <a:lnTo>
                  <a:pt x="3231718" y="1023713"/>
                </a:lnTo>
                <a:lnTo>
                  <a:pt x="3233876" y="1020476"/>
                </a:lnTo>
                <a:lnTo>
                  <a:pt x="3233876" y="1010765"/>
                </a:lnTo>
                <a:lnTo>
                  <a:pt x="3234955" y="994715"/>
                </a:lnTo>
                <a:lnTo>
                  <a:pt x="3225244" y="989320"/>
                </a:lnTo>
                <a:lnTo>
                  <a:pt x="3218905" y="991478"/>
                </a:lnTo>
                <a:lnTo>
                  <a:pt x="3217826" y="991478"/>
                </a:lnTo>
                <a:cubicBezTo>
                  <a:pt x="3214049" y="991478"/>
                  <a:pt x="3211891" y="990399"/>
                  <a:pt x="3211352" y="988241"/>
                </a:cubicBezTo>
                <a:cubicBezTo>
                  <a:pt x="3211352" y="985363"/>
                  <a:pt x="3217781" y="983206"/>
                  <a:pt x="3230639" y="981767"/>
                </a:cubicBezTo>
                <a:cubicBezTo>
                  <a:pt x="3238372" y="976372"/>
                  <a:pt x="3243048" y="970662"/>
                  <a:pt x="3244666" y="964638"/>
                </a:cubicBezTo>
                <a:cubicBezTo>
                  <a:pt x="3247453" y="964638"/>
                  <a:pt x="3248847" y="963199"/>
                  <a:pt x="3248847" y="960322"/>
                </a:cubicBezTo>
                <a:close/>
                <a:moveTo>
                  <a:pt x="1239074" y="960320"/>
                </a:moveTo>
                <a:lnTo>
                  <a:pt x="1241233" y="960320"/>
                </a:lnTo>
                <a:cubicBezTo>
                  <a:pt x="1264881" y="974258"/>
                  <a:pt x="1277064" y="983564"/>
                  <a:pt x="1277784" y="988240"/>
                </a:cubicBezTo>
                <a:lnTo>
                  <a:pt x="1278863" y="989319"/>
                </a:lnTo>
                <a:lnTo>
                  <a:pt x="1278863" y="992556"/>
                </a:lnTo>
                <a:cubicBezTo>
                  <a:pt x="1272389" y="998400"/>
                  <a:pt x="1269151" y="1006268"/>
                  <a:pt x="1269151" y="1016159"/>
                </a:cubicBezTo>
                <a:lnTo>
                  <a:pt x="1268072" y="1019396"/>
                </a:lnTo>
                <a:lnTo>
                  <a:pt x="1270231" y="1027893"/>
                </a:lnTo>
                <a:lnTo>
                  <a:pt x="1269151" y="1028972"/>
                </a:lnTo>
                <a:lnTo>
                  <a:pt x="1270231" y="1034367"/>
                </a:lnTo>
                <a:lnTo>
                  <a:pt x="1270231" y="1040841"/>
                </a:lnTo>
                <a:lnTo>
                  <a:pt x="1264970" y="1052710"/>
                </a:lnTo>
                <a:lnTo>
                  <a:pt x="1264970" y="1064444"/>
                </a:lnTo>
                <a:lnTo>
                  <a:pt x="1268072" y="1077392"/>
                </a:lnTo>
                <a:cubicBezTo>
                  <a:pt x="1267442" y="1089891"/>
                  <a:pt x="1266050" y="1097399"/>
                  <a:pt x="1263890" y="1099916"/>
                </a:cubicBezTo>
                <a:lnTo>
                  <a:pt x="1266050" y="1117046"/>
                </a:lnTo>
                <a:lnTo>
                  <a:pt x="1260654" y="1137547"/>
                </a:lnTo>
                <a:lnTo>
                  <a:pt x="1258496" y="1139705"/>
                </a:lnTo>
                <a:lnTo>
                  <a:pt x="1256338" y="1139705"/>
                </a:lnTo>
                <a:cubicBezTo>
                  <a:pt x="1256338" y="1135389"/>
                  <a:pt x="1255619" y="1133231"/>
                  <a:pt x="1254180" y="1133231"/>
                </a:cubicBezTo>
                <a:lnTo>
                  <a:pt x="1253102" y="1133231"/>
                </a:lnTo>
                <a:lnTo>
                  <a:pt x="1256338" y="1141728"/>
                </a:lnTo>
                <a:lnTo>
                  <a:pt x="1255259" y="1142807"/>
                </a:lnTo>
                <a:lnTo>
                  <a:pt x="1255259" y="1143886"/>
                </a:lnTo>
                <a:lnTo>
                  <a:pt x="1256338" y="1144965"/>
                </a:lnTo>
                <a:lnTo>
                  <a:pt x="1256338" y="1146044"/>
                </a:lnTo>
                <a:lnTo>
                  <a:pt x="1255259" y="1149281"/>
                </a:lnTo>
                <a:lnTo>
                  <a:pt x="1257418" y="1151439"/>
                </a:lnTo>
                <a:lnTo>
                  <a:pt x="1257418" y="1153597"/>
                </a:lnTo>
                <a:lnTo>
                  <a:pt x="1255259" y="1155755"/>
                </a:lnTo>
                <a:lnTo>
                  <a:pt x="1254180" y="1155755"/>
                </a:lnTo>
                <a:cubicBezTo>
                  <a:pt x="1252742" y="1155755"/>
                  <a:pt x="1252023" y="1154316"/>
                  <a:pt x="1252023" y="1151439"/>
                </a:cubicBezTo>
                <a:lnTo>
                  <a:pt x="1250943" y="1152518"/>
                </a:lnTo>
                <a:lnTo>
                  <a:pt x="1249865" y="1152518"/>
                </a:lnTo>
                <a:lnTo>
                  <a:pt x="1254180" y="1158992"/>
                </a:lnTo>
                <a:cubicBezTo>
                  <a:pt x="1254180" y="1164747"/>
                  <a:pt x="1249145" y="1170457"/>
                  <a:pt x="1239074" y="1176121"/>
                </a:cubicBezTo>
                <a:cubicBezTo>
                  <a:pt x="1235926" y="1176121"/>
                  <a:pt x="1229139" y="1178639"/>
                  <a:pt x="1218709" y="1183674"/>
                </a:cubicBezTo>
                <a:lnTo>
                  <a:pt x="1209132" y="1184753"/>
                </a:lnTo>
                <a:lnTo>
                  <a:pt x="1199421" y="1184753"/>
                </a:lnTo>
                <a:cubicBezTo>
                  <a:pt x="1197083" y="1183135"/>
                  <a:pt x="1193845" y="1175267"/>
                  <a:pt x="1189709" y="1161150"/>
                </a:cubicBezTo>
                <a:cubicBezTo>
                  <a:pt x="1183145" y="1151979"/>
                  <a:pt x="1174558" y="1145190"/>
                  <a:pt x="1163948" y="1140784"/>
                </a:cubicBezTo>
                <a:lnTo>
                  <a:pt x="1163948" y="1138626"/>
                </a:lnTo>
                <a:cubicBezTo>
                  <a:pt x="1163948" y="1135929"/>
                  <a:pt x="1174334" y="1133771"/>
                  <a:pt x="1195105" y="1132152"/>
                </a:cubicBezTo>
                <a:lnTo>
                  <a:pt x="1206974" y="1132152"/>
                </a:lnTo>
                <a:cubicBezTo>
                  <a:pt x="1209221" y="1132152"/>
                  <a:pt x="1211694" y="1125003"/>
                  <a:pt x="1214392" y="1110707"/>
                </a:cubicBezTo>
                <a:cubicBezTo>
                  <a:pt x="1216909" y="1109088"/>
                  <a:pt x="1219427" y="1103693"/>
                  <a:pt x="1221946" y="1094522"/>
                </a:cubicBezTo>
                <a:lnTo>
                  <a:pt x="1217630" y="1089127"/>
                </a:lnTo>
                <a:lnTo>
                  <a:pt x="1221946" y="1071997"/>
                </a:lnTo>
                <a:lnTo>
                  <a:pt x="1220867" y="1063366"/>
                </a:lnTo>
                <a:lnTo>
                  <a:pt x="1221946" y="1028972"/>
                </a:lnTo>
                <a:lnTo>
                  <a:pt x="1221946" y="1023712"/>
                </a:lnTo>
                <a:lnTo>
                  <a:pt x="1224104" y="1020475"/>
                </a:lnTo>
                <a:lnTo>
                  <a:pt x="1224104" y="1010764"/>
                </a:lnTo>
                <a:lnTo>
                  <a:pt x="1225182" y="994714"/>
                </a:lnTo>
                <a:lnTo>
                  <a:pt x="1215472" y="989319"/>
                </a:lnTo>
                <a:lnTo>
                  <a:pt x="1209132" y="991477"/>
                </a:lnTo>
                <a:lnTo>
                  <a:pt x="1208052" y="991477"/>
                </a:lnTo>
                <a:cubicBezTo>
                  <a:pt x="1204277" y="991477"/>
                  <a:pt x="1202119" y="990398"/>
                  <a:pt x="1201579" y="988240"/>
                </a:cubicBezTo>
                <a:cubicBezTo>
                  <a:pt x="1201579" y="985363"/>
                  <a:pt x="1208007" y="983205"/>
                  <a:pt x="1220867" y="981766"/>
                </a:cubicBezTo>
                <a:cubicBezTo>
                  <a:pt x="1228599" y="976371"/>
                  <a:pt x="1233275" y="970661"/>
                  <a:pt x="1234894" y="964637"/>
                </a:cubicBezTo>
                <a:cubicBezTo>
                  <a:pt x="1237680" y="964637"/>
                  <a:pt x="1239074" y="963198"/>
                  <a:pt x="1239074" y="960320"/>
                </a:cubicBezTo>
                <a:close/>
                <a:moveTo>
                  <a:pt x="3649953" y="959782"/>
                </a:moveTo>
                <a:lnTo>
                  <a:pt x="3642400" y="961940"/>
                </a:lnTo>
                <a:lnTo>
                  <a:pt x="3626215" y="961940"/>
                </a:lnTo>
                <a:lnTo>
                  <a:pt x="3620820" y="963019"/>
                </a:lnTo>
                <a:lnTo>
                  <a:pt x="3620820" y="965177"/>
                </a:lnTo>
                <a:cubicBezTo>
                  <a:pt x="3629632" y="966256"/>
                  <a:pt x="3635386" y="969133"/>
                  <a:pt x="3638084" y="973809"/>
                </a:cubicBezTo>
                <a:cubicBezTo>
                  <a:pt x="3638084" y="976507"/>
                  <a:pt x="3639522" y="980418"/>
                  <a:pt x="3642400" y="985543"/>
                </a:cubicBezTo>
                <a:lnTo>
                  <a:pt x="3642400" y="986623"/>
                </a:lnTo>
                <a:lnTo>
                  <a:pt x="3634847" y="990938"/>
                </a:lnTo>
                <a:lnTo>
                  <a:pt x="3634847" y="992018"/>
                </a:lnTo>
                <a:cubicBezTo>
                  <a:pt x="3635566" y="996333"/>
                  <a:pt x="3636645" y="998491"/>
                  <a:pt x="3638084" y="998491"/>
                </a:cubicBezTo>
                <a:lnTo>
                  <a:pt x="3642400" y="997413"/>
                </a:lnTo>
                <a:lnTo>
                  <a:pt x="3653190" y="1002807"/>
                </a:lnTo>
                <a:cubicBezTo>
                  <a:pt x="3659844" y="1001549"/>
                  <a:pt x="3664520" y="999750"/>
                  <a:pt x="3667217" y="997413"/>
                </a:cubicBezTo>
                <a:lnTo>
                  <a:pt x="3673691" y="997413"/>
                </a:lnTo>
                <a:cubicBezTo>
                  <a:pt x="3673691" y="994535"/>
                  <a:pt x="3676568" y="987027"/>
                  <a:pt x="3682323" y="974888"/>
                </a:cubicBezTo>
                <a:lnTo>
                  <a:pt x="3684481" y="965177"/>
                </a:lnTo>
                <a:cubicBezTo>
                  <a:pt x="3681603" y="962300"/>
                  <a:pt x="3677287" y="960861"/>
                  <a:pt x="3671533" y="960861"/>
                </a:cubicBezTo>
                <a:cubicBezTo>
                  <a:pt x="3671533" y="963199"/>
                  <a:pt x="3666857" y="964638"/>
                  <a:pt x="3657506" y="965177"/>
                </a:cubicBezTo>
                <a:cubicBezTo>
                  <a:pt x="3656427" y="961581"/>
                  <a:pt x="3653909" y="959782"/>
                  <a:pt x="3649953" y="959782"/>
                </a:cubicBezTo>
                <a:close/>
                <a:moveTo>
                  <a:pt x="6063126" y="959379"/>
                </a:moveTo>
                <a:lnTo>
                  <a:pt x="6065284" y="959379"/>
                </a:lnTo>
                <a:lnTo>
                  <a:pt x="6085381" y="966798"/>
                </a:lnTo>
                <a:lnTo>
                  <a:pt x="6087539" y="968955"/>
                </a:lnTo>
                <a:lnTo>
                  <a:pt x="6097115" y="968955"/>
                </a:lnTo>
                <a:cubicBezTo>
                  <a:pt x="6101341" y="968955"/>
                  <a:pt x="6104488" y="971428"/>
                  <a:pt x="6106556" y="976374"/>
                </a:cubicBezTo>
                <a:lnTo>
                  <a:pt x="6100217" y="991210"/>
                </a:lnTo>
                <a:lnTo>
                  <a:pt x="6106556" y="1008204"/>
                </a:lnTo>
                <a:lnTo>
                  <a:pt x="6105612" y="1015622"/>
                </a:lnTo>
                <a:lnTo>
                  <a:pt x="6106556" y="1026143"/>
                </a:lnTo>
                <a:cubicBezTo>
                  <a:pt x="6104668" y="1032706"/>
                  <a:pt x="6101881" y="1037292"/>
                  <a:pt x="6098194" y="1039900"/>
                </a:cubicBezTo>
                <a:cubicBezTo>
                  <a:pt x="6103139" y="1039900"/>
                  <a:pt x="6105612" y="1042013"/>
                  <a:pt x="6105612" y="1046239"/>
                </a:cubicBezTo>
                <a:lnTo>
                  <a:pt x="6105612" y="1048397"/>
                </a:lnTo>
                <a:lnTo>
                  <a:pt x="6104533" y="1063233"/>
                </a:lnTo>
                <a:lnTo>
                  <a:pt x="6105612" y="1064312"/>
                </a:lnTo>
                <a:lnTo>
                  <a:pt x="6105612" y="1065392"/>
                </a:lnTo>
                <a:lnTo>
                  <a:pt x="6102375" y="1095064"/>
                </a:lnTo>
                <a:lnTo>
                  <a:pt x="6105612" y="1098301"/>
                </a:lnTo>
                <a:lnTo>
                  <a:pt x="6105612" y="1100324"/>
                </a:lnTo>
                <a:lnTo>
                  <a:pt x="6102375" y="1110979"/>
                </a:lnTo>
                <a:lnTo>
                  <a:pt x="6102375" y="1115160"/>
                </a:lnTo>
                <a:lnTo>
                  <a:pt x="6104533" y="1118397"/>
                </a:lnTo>
                <a:lnTo>
                  <a:pt x="6104533" y="1119476"/>
                </a:lnTo>
                <a:cubicBezTo>
                  <a:pt x="6104533" y="1122983"/>
                  <a:pt x="6103814" y="1124736"/>
                  <a:pt x="6102375" y="1124736"/>
                </a:cubicBezTo>
                <a:lnTo>
                  <a:pt x="6103454" y="1125816"/>
                </a:lnTo>
                <a:lnTo>
                  <a:pt x="6102375" y="1131075"/>
                </a:lnTo>
                <a:cubicBezTo>
                  <a:pt x="6102375" y="1133414"/>
                  <a:pt x="6103454" y="1135886"/>
                  <a:pt x="6105612" y="1138493"/>
                </a:cubicBezTo>
                <a:lnTo>
                  <a:pt x="6105612" y="1140652"/>
                </a:lnTo>
                <a:cubicBezTo>
                  <a:pt x="6103454" y="1143349"/>
                  <a:pt x="6102375" y="1145822"/>
                  <a:pt x="6102375" y="1148070"/>
                </a:cubicBezTo>
                <a:lnTo>
                  <a:pt x="6103454" y="1153330"/>
                </a:lnTo>
                <a:lnTo>
                  <a:pt x="6102375" y="1154409"/>
                </a:lnTo>
                <a:cubicBezTo>
                  <a:pt x="6103993" y="1154409"/>
                  <a:pt x="6105072" y="1156882"/>
                  <a:pt x="6105612" y="1161827"/>
                </a:cubicBezTo>
                <a:cubicBezTo>
                  <a:pt x="6102375" y="1171718"/>
                  <a:pt x="6098104" y="1176663"/>
                  <a:pt x="6092799" y="1176663"/>
                </a:cubicBezTo>
                <a:lnTo>
                  <a:pt x="6081200" y="1175585"/>
                </a:lnTo>
                <a:lnTo>
                  <a:pt x="6077963" y="1175585"/>
                </a:lnTo>
                <a:lnTo>
                  <a:pt x="6063126" y="1178821"/>
                </a:lnTo>
                <a:lnTo>
                  <a:pt x="6056787" y="1160748"/>
                </a:lnTo>
                <a:cubicBezTo>
                  <a:pt x="6058046" y="1158500"/>
                  <a:pt x="6059440" y="1150048"/>
                  <a:pt x="6060968" y="1135391"/>
                </a:cubicBezTo>
                <a:lnTo>
                  <a:pt x="6062047" y="1134313"/>
                </a:lnTo>
                <a:lnTo>
                  <a:pt x="6060024" y="1124736"/>
                </a:lnTo>
                <a:lnTo>
                  <a:pt x="6060024" y="1121634"/>
                </a:lnTo>
                <a:lnTo>
                  <a:pt x="6060968" y="1109900"/>
                </a:lnTo>
                <a:cubicBezTo>
                  <a:pt x="6058181" y="1105674"/>
                  <a:pt x="6056787" y="1102482"/>
                  <a:pt x="6056787" y="1100324"/>
                </a:cubicBezTo>
                <a:cubicBezTo>
                  <a:pt x="6058406" y="1100324"/>
                  <a:pt x="6059485" y="1098571"/>
                  <a:pt x="6060024" y="1095064"/>
                </a:cubicBezTo>
                <a:lnTo>
                  <a:pt x="6056787" y="1091827"/>
                </a:lnTo>
                <a:lnTo>
                  <a:pt x="6056787" y="1088724"/>
                </a:lnTo>
                <a:cubicBezTo>
                  <a:pt x="6060294" y="1083420"/>
                  <a:pt x="6062047" y="1078475"/>
                  <a:pt x="6062047" y="1073888"/>
                </a:cubicBezTo>
                <a:lnTo>
                  <a:pt x="6062047" y="1072809"/>
                </a:lnTo>
                <a:cubicBezTo>
                  <a:pt x="6060339" y="1070472"/>
                  <a:pt x="6059305" y="1067279"/>
                  <a:pt x="6058945" y="1063233"/>
                </a:cubicBezTo>
                <a:cubicBezTo>
                  <a:pt x="6058945" y="1051904"/>
                  <a:pt x="6060698" y="1044486"/>
                  <a:pt x="6064205" y="1040979"/>
                </a:cubicBezTo>
                <a:lnTo>
                  <a:pt x="6064205" y="1039900"/>
                </a:lnTo>
                <a:lnTo>
                  <a:pt x="6058945" y="1026143"/>
                </a:lnTo>
                <a:lnTo>
                  <a:pt x="6060024" y="1025064"/>
                </a:lnTo>
                <a:lnTo>
                  <a:pt x="6058945" y="1019803"/>
                </a:lnTo>
                <a:cubicBezTo>
                  <a:pt x="6058945" y="1014318"/>
                  <a:pt x="6060339" y="1010092"/>
                  <a:pt x="6063126" y="1007125"/>
                </a:cubicBezTo>
                <a:lnTo>
                  <a:pt x="6056787" y="995390"/>
                </a:lnTo>
                <a:lnTo>
                  <a:pt x="6056787" y="993233"/>
                </a:lnTo>
                <a:cubicBezTo>
                  <a:pt x="6058945" y="986758"/>
                  <a:pt x="6060024" y="980420"/>
                  <a:pt x="6060024" y="974215"/>
                </a:cubicBezTo>
                <a:lnTo>
                  <a:pt x="6056787" y="968955"/>
                </a:lnTo>
                <a:lnTo>
                  <a:pt x="6056787" y="965719"/>
                </a:lnTo>
                <a:close/>
                <a:moveTo>
                  <a:pt x="4098940" y="958350"/>
                </a:moveTo>
                <a:lnTo>
                  <a:pt x="4098940" y="959429"/>
                </a:lnTo>
                <a:lnTo>
                  <a:pt x="4101098" y="959429"/>
                </a:lnTo>
                <a:lnTo>
                  <a:pt x="4101098" y="958350"/>
                </a:lnTo>
                <a:close/>
                <a:moveTo>
                  <a:pt x="16320" y="957641"/>
                </a:moveTo>
                <a:lnTo>
                  <a:pt x="15241" y="958720"/>
                </a:lnTo>
                <a:lnTo>
                  <a:pt x="15241" y="959799"/>
                </a:lnTo>
                <a:lnTo>
                  <a:pt x="16320" y="960878"/>
                </a:lnTo>
                <a:lnTo>
                  <a:pt x="17399" y="960878"/>
                </a:lnTo>
                <a:lnTo>
                  <a:pt x="18478" y="959799"/>
                </a:lnTo>
                <a:lnTo>
                  <a:pt x="18478" y="958720"/>
                </a:lnTo>
                <a:lnTo>
                  <a:pt x="17399" y="957641"/>
                </a:lnTo>
                <a:close/>
                <a:moveTo>
                  <a:pt x="4107572" y="957271"/>
                </a:moveTo>
                <a:lnTo>
                  <a:pt x="4106493" y="962666"/>
                </a:lnTo>
                <a:cubicBezTo>
                  <a:pt x="4107931" y="965903"/>
                  <a:pt x="4109370" y="967701"/>
                  <a:pt x="4110809" y="968061"/>
                </a:cubicBezTo>
                <a:lnTo>
                  <a:pt x="4113911" y="968061"/>
                </a:lnTo>
                <a:lnTo>
                  <a:pt x="4113911" y="966982"/>
                </a:lnTo>
                <a:cubicBezTo>
                  <a:pt x="4111303" y="960688"/>
                  <a:pt x="4109190" y="957451"/>
                  <a:pt x="4107572" y="957271"/>
                </a:cubicBezTo>
                <a:close/>
                <a:moveTo>
                  <a:pt x="7212642" y="957064"/>
                </a:moveTo>
                <a:lnTo>
                  <a:pt x="7212642" y="962459"/>
                </a:lnTo>
                <a:lnTo>
                  <a:pt x="7215879" y="966775"/>
                </a:lnTo>
                <a:lnTo>
                  <a:pt x="7215879" y="967719"/>
                </a:lnTo>
                <a:cubicBezTo>
                  <a:pt x="7215879" y="971855"/>
                  <a:pt x="7214440" y="975452"/>
                  <a:pt x="7211563" y="978509"/>
                </a:cubicBezTo>
                <a:lnTo>
                  <a:pt x="7211563" y="980667"/>
                </a:lnTo>
                <a:lnTo>
                  <a:pt x="7213721" y="980667"/>
                </a:lnTo>
                <a:lnTo>
                  <a:pt x="7219116" y="976351"/>
                </a:lnTo>
                <a:lnTo>
                  <a:pt x="7220060" y="976351"/>
                </a:lnTo>
                <a:lnTo>
                  <a:pt x="7229771" y="979588"/>
                </a:lnTo>
                <a:lnTo>
                  <a:pt x="7231929" y="976351"/>
                </a:lnTo>
                <a:cubicBezTo>
                  <a:pt x="7224736" y="971496"/>
                  <a:pt x="7218666" y="965066"/>
                  <a:pt x="7213721" y="957064"/>
                </a:cubicBezTo>
                <a:close/>
                <a:moveTo>
                  <a:pt x="192197" y="956562"/>
                </a:moveTo>
                <a:lnTo>
                  <a:pt x="192197" y="957641"/>
                </a:lnTo>
                <a:lnTo>
                  <a:pt x="198671" y="958720"/>
                </a:lnTo>
                <a:lnTo>
                  <a:pt x="198671" y="956562"/>
                </a:lnTo>
                <a:close/>
                <a:moveTo>
                  <a:pt x="109114" y="956562"/>
                </a:moveTo>
                <a:lnTo>
                  <a:pt x="112351" y="959799"/>
                </a:lnTo>
                <a:lnTo>
                  <a:pt x="112351" y="956562"/>
                </a:lnTo>
                <a:close/>
                <a:moveTo>
                  <a:pt x="69191" y="956562"/>
                </a:moveTo>
                <a:lnTo>
                  <a:pt x="69191" y="957641"/>
                </a:lnTo>
                <a:lnTo>
                  <a:pt x="71349" y="957641"/>
                </a:lnTo>
                <a:lnTo>
                  <a:pt x="71349" y="956562"/>
                </a:lnTo>
                <a:close/>
                <a:moveTo>
                  <a:pt x="44374" y="954404"/>
                </a:moveTo>
                <a:lnTo>
                  <a:pt x="46532" y="954404"/>
                </a:lnTo>
                <a:lnTo>
                  <a:pt x="46532" y="959799"/>
                </a:lnTo>
                <a:lnTo>
                  <a:pt x="44374" y="959799"/>
                </a:lnTo>
                <a:close/>
                <a:moveTo>
                  <a:pt x="3558373" y="954387"/>
                </a:moveTo>
                <a:lnTo>
                  <a:pt x="3569163" y="955466"/>
                </a:lnTo>
                <a:lnTo>
                  <a:pt x="3577795" y="954387"/>
                </a:lnTo>
                <a:lnTo>
                  <a:pt x="3579953" y="957624"/>
                </a:lnTo>
                <a:lnTo>
                  <a:pt x="3575637" y="961940"/>
                </a:lnTo>
                <a:lnTo>
                  <a:pt x="3564847" y="961940"/>
                </a:lnTo>
                <a:lnTo>
                  <a:pt x="3560531" y="963019"/>
                </a:lnTo>
                <a:cubicBezTo>
                  <a:pt x="3549021" y="961401"/>
                  <a:pt x="3543266" y="959962"/>
                  <a:pt x="3543266" y="958703"/>
                </a:cubicBezTo>
                <a:lnTo>
                  <a:pt x="3543266" y="957624"/>
                </a:lnTo>
                <a:lnTo>
                  <a:pt x="3545424" y="955466"/>
                </a:lnTo>
                <a:lnTo>
                  <a:pt x="3547582" y="955466"/>
                </a:lnTo>
                <a:lnTo>
                  <a:pt x="3548662" y="956545"/>
                </a:lnTo>
                <a:close/>
                <a:moveTo>
                  <a:pt x="5198602" y="952769"/>
                </a:moveTo>
                <a:lnTo>
                  <a:pt x="5194286" y="958165"/>
                </a:lnTo>
                <a:lnTo>
                  <a:pt x="5194286" y="959243"/>
                </a:lnTo>
                <a:lnTo>
                  <a:pt x="5196444" y="959243"/>
                </a:lnTo>
                <a:lnTo>
                  <a:pt x="5200625" y="953848"/>
                </a:lnTo>
                <a:lnTo>
                  <a:pt x="5199681" y="952769"/>
                </a:lnTo>
                <a:close/>
                <a:moveTo>
                  <a:pt x="3188828" y="952768"/>
                </a:moveTo>
                <a:lnTo>
                  <a:pt x="3184512" y="958164"/>
                </a:lnTo>
                <a:lnTo>
                  <a:pt x="3184512" y="959243"/>
                </a:lnTo>
                <a:lnTo>
                  <a:pt x="3186670" y="959243"/>
                </a:lnTo>
                <a:lnTo>
                  <a:pt x="3190851" y="953847"/>
                </a:lnTo>
                <a:lnTo>
                  <a:pt x="3189907" y="952768"/>
                </a:lnTo>
                <a:close/>
                <a:moveTo>
                  <a:pt x="1179054" y="952768"/>
                </a:moveTo>
                <a:lnTo>
                  <a:pt x="1174739" y="958163"/>
                </a:lnTo>
                <a:lnTo>
                  <a:pt x="1174739" y="959242"/>
                </a:lnTo>
                <a:lnTo>
                  <a:pt x="1176897" y="959242"/>
                </a:lnTo>
                <a:lnTo>
                  <a:pt x="1181078" y="953847"/>
                </a:lnTo>
                <a:lnTo>
                  <a:pt x="1180133" y="952768"/>
                </a:lnTo>
                <a:close/>
                <a:moveTo>
                  <a:pt x="1554129" y="952093"/>
                </a:moveTo>
                <a:cubicBezTo>
                  <a:pt x="1561953" y="952093"/>
                  <a:pt x="1567303" y="953532"/>
                  <a:pt x="1570181" y="956409"/>
                </a:cubicBezTo>
                <a:cubicBezTo>
                  <a:pt x="1570181" y="953532"/>
                  <a:pt x="1572338" y="952093"/>
                  <a:pt x="1576655" y="952093"/>
                </a:cubicBezTo>
                <a:lnTo>
                  <a:pt x="1586231" y="952093"/>
                </a:lnTo>
                <a:lnTo>
                  <a:pt x="1588389" y="954251"/>
                </a:lnTo>
                <a:lnTo>
                  <a:pt x="1588389" y="956409"/>
                </a:lnTo>
                <a:lnTo>
                  <a:pt x="1585151" y="959646"/>
                </a:lnTo>
                <a:lnTo>
                  <a:pt x="1583128" y="959646"/>
                </a:lnTo>
                <a:lnTo>
                  <a:pt x="1579892" y="957488"/>
                </a:lnTo>
                <a:lnTo>
                  <a:pt x="1578812" y="957488"/>
                </a:lnTo>
                <a:cubicBezTo>
                  <a:pt x="1577552" y="957488"/>
                  <a:pt x="1576473" y="959242"/>
                  <a:pt x="1575576" y="962748"/>
                </a:cubicBezTo>
                <a:lnTo>
                  <a:pt x="1573417" y="962748"/>
                </a:lnTo>
                <a:lnTo>
                  <a:pt x="1573417" y="963828"/>
                </a:lnTo>
                <a:lnTo>
                  <a:pt x="1558311" y="961670"/>
                </a:lnTo>
                <a:lnTo>
                  <a:pt x="1545497" y="962748"/>
                </a:lnTo>
                <a:cubicBezTo>
                  <a:pt x="1545497" y="961400"/>
                  <a:pt x="1543340" y="960366"/>
                  <a:pt x="1539023" y="959646"/>
                </a:cubicBezTo>
                <a:lnTo>
                  <a:pt x="1530526" y="960725"/>
                </a:lnTo>
                <a:lnTo>
                  <a:pt x="1529448" y="959646"/>
                </a:lnTo>
                <a:cubicBezTo>
                  <a:pt x="1530796" y="956409"/>
                  <a:pt x="1532190" y="954611"/>
                  <a:pt x="1533629" y="954251"/>
                </a:cubicBezTo>
                <a:lnTo>
                  <a:pt x="1540103" y="956409"/>
                </a:lnTo>
                <a:lnTo>
                  <a:pt x="1541182" y="956409"/>
                </a:lnTo>
                <a:cubicBezTo>
                  <a:pt x="1545857" y="953532"/>
                  <a:pt x="1550174" y="952093"/>
                  <a:pt x="1554129" y="952093"/>
                </a:cubicBezTo>
                <a:close/>
                <a:moveTo>
                  <a:pt x="5583253" y="951690"/>
                </a:moveTo>
                <a:cubicBezTo>
                  <a:pt x="5579657" y="953399"/>
                  <a:pt x="5577858" y="956232"/>
                  <a:pt x="5577858" y="960188"/>
                </a:cubicBezTo>
                <a:lnTo>
                  <a:pt x="5581095" y="964504"/>
                </a:lnTo>
                <a:lnTo>
                  <a:pt x="5582174" y="964504"/>
                </a:lnTo>
                <a:lnTo>
                  <a:pt x="5588513" y="955872"/>
                </a:lnTo>
                <a:lnTo>
                  <a:pt x="5584332" y="951690"/>
                </a:lnTo>
                <a:close/>
                <a:moveTo>
                  <a:pt x="7224376" y="950590"/>
                </a:moveTo>
                <a:lnTo>
                  <a:pt x="7224376" y="951669"/>
                </a:lnTo>
                <a:lnTo>
                  <a:pt x="7226534" y="951669"/>
                </a:lnTo>
                <a:lnTo>
                  <a:pt x="7226534" y="950590"/>
                </a:lnTo>
                <a:close/>
                <a:moveTo>
                  <a:pt x="6650495" y="948859"/>
                </a:moveTo>
                <a:lnTo>
                  <a:pt x="6652653" y="951017"/>
                </a:lnTo>
                <a:lnTo>
                  <a:pt x="6652653" y="952096"/>
                </a:lnTo>
                <a:lnTo>
                  <a:pt x="6650495" y="954254"/>
                </a:lnTo>
                <a:lnTo>
                  <a:pt x="6648202" y="952096"/>
                </a:lnTo>
                <a:lnTo>
                  <a:pt x="6648202" y="951017"/>
                </a:lnTo>
                <a:close/>
                <a:moveTo>
                  <a:pt x="6641728" y="948859"/>
                </a:moveTo>
                <a:lnTo>
                  <a:pt x="6644965" y="952096"/>
                </a:lnTo>
                <a:lnTo>
                  <a:pt x="6642807" y="954254"/>
                </a:lnTo>
                <a:lnTo>
                  <a:pt x="6639570" y="951017"/>
                </a:lnTo>
                <a:close/>
                <a:moveTo>
                  <a:pt x="5657165" y="948454"/>
                </a:moveTo>
                <a:lnTo>
                  <a:pt x="5628302" y="951690"/>
                </a:lnTo>
                <a:lnTo>
                  <a:pt x="5628302" y="953714"/>
                </a:lnTo>
                <a:cubicBezTo>
                  <a:pt x="5628302" y="955512"/>
                  <a:pt x="5635090" y="958030"/>
                  <a:pt x="5648668" y="961267"/>
                </a:cubicBezTo>
                <a:lnTo>
                  <a:pt x="5658244" y="961267"/>
                </a:lnTo>
                <a:lnTo>
                  <a:pt x="5665797" y="967741"/>
                </a:lnTo>
                <a:lnTo>
                  <a:pt x="5681847" y="966662"/>
                </a:lnTo>
                <a:lnTo>
                  <a:pt x="5694660" y="966662"/>
                </a:lnTo>
                <a:lnTo>
                  <a:pt x="5698976" y="969899"/>
                </a:lnTo>
                <a:lnTo>
                  <a:pt x="5700055" y="969899"/>
                </a:lnTo>
                <a:lnTo>
                  <a:pt x="5703292" y="966662"/>
                </a:lnTo>
                <a:lnTo>
                  <a:pt x="5706529" y="967741"/>
                </a:lnTo>
                <a:lnTo>
                  <a:pt x="5718264" y="966662"/>
                </a:lnTo>
                <a:lnTo>
                  <a:pt x="5722580" y="967741"/>
                </a:lnTo>
                <a:cubicBezTo>
                  <a:pt x="5727975" y="967741"/>
                  <a:pt x="5735123" y="962391"/>
                  <a:pt x="5744025" y="951690"/>
                </a:cubicBezTo>
                <a:lnTo>
                  <a:pt x="5742946" y="950612"/>
                </a:lnTo>
                <a:lnTo>
                  <a:pt x="5742946" y="949533"/>
                </a:lnTo>
                <a:lnTo>
                  <a:pt x="5726896" y="952635"/>
                </a:lnTo>
                <a:lnTo>
                  <a:pt x="5717185" y="949533"/>
                </a:lnTo>
                <a:lnTo>
                  <a:pt x="5705450" y="950612"/>
                </a:lnTo>
                <a:lnTo>
                  <a:pt x="5701134" y="949533"/>
                </a:lnTo>
                <a:lnTo>
                  <a:pt x="5687242" y="950612"/>
                </a:lnTo>
                <a:lnTo>
                  <a:pt x="5682926" y="950612"/>
                </a:lnTo>
                <a:lnTo>
                  <a:pt x="5679689" y="948454"/>
                </a:lnTo>
                <a:lnTo>
                  <a:pt x="5662560" y="949533"/>
                </a:lnTo>
                <a:close/>
                <a:moveTo>
                  <a:pt x="5765470" y="946296"/>
                </a:moveTo>
                <a:lnTo>
                  <a:pt x="5765470" y="947375"/>
                </a:lnTo>
                <a:lnTo>
                  <a:pt x="5767628" y="947375"/>
                </a:lnTo>
                <a:lnTo>
                  <a:pt x="5767628" y="946296"/>
                </a:lnTo>
                <a:close/>
                <a:moveTo>
                  <a:pt x="71349" y="945772"/>
                </a:moveTo>
                <a:lnTo>
                  <a:pt x="71349" y="946851"/>
                </a:lnTo>
                <a:lnTo>
                  <a:pt x="73507" y="946851"/>
                </a:lnTo>
                <a:lnTo>
                  <a:pt x="73507" y="945772"/>
                </a:lnTo>
                <a:close/>
                <a:moveTo>
                  <a:pt x="62717" y="945772"/>
                </a:moveTo>
                <a:lnTo>
                  <a:pt x="62717" y="946851"/>
                </a:lnTo>
                <a:lnTo>
                  <a:pt x="64875" y="946851"/>
                </a:lnTo>
                <a:lnTo>
                  <a:pt x="64875" y="945772"/>
                </a:lnTo>
                <a:close/>
                <a:moveTo>
                  <a:pt x="7118364" y="945329"/>
                </a:moveTo>
                <a:lnTo>
                  <a:pt x="7120522" y="950531"/>
                </a:lnTo>
                <a:lnTo>
                  <a:pt x="7120522" y="954906"/>
                </a:lnTo>
                <a:lnTo>
                  <a:pt x="7124976" y="961268"/>
                </a:lnTo>
                <a:lnTo>
                  <a:pt x="7125917" y="963538"/>
                </a:lnTo>
                <a:lnTo>
                  <a:pt x="7125917" y="965696"/>
                </a:lnTo>
                <a:lnTo>
                  <a:pt x="7128075" y="965696"/>
                </a:lnTo>
                <a:lnTo>
                  <a:pt x="7124976" y="961268"/>
                </a:lnTo>
                <a:lnTo>
                  <a:pt x="7120522" y="950531"/>
                </a:lnTo>
                <a:lnTo>
                  <a:pt x="7120522" y="945329"/>
                </a:lnTo>
                <a:close/>
                <a:moveTo>
                  <a:pt x="1611992" y="940224"/>
                </a:moveTo>
                <a:cubicBezTo>
                  <a:pt x="1615587" y="940224"/>
                  <a:pt x="1618824" y="942382"/>
                  <a:pt x="1621702" y="946698"/>
                </a:cubicBezTo>
                <a:cubicBezTo>
                  <a:pt x="1626019" y="946698"/>
                  <a:pt x="1631055" y="951374"/>
                  <a:pt x="1636808" y="960725"/>
                </a:cubicBezTo>
                <a:cubicBezTo>
                  <a:pt x="1640316" y="962434"/>
                  <a:pt x="1642069" y="965266"/>
                  <a:pt x="1642069" y="969223"/>
                </a:cubicBezTo>
                <a:cubicBezTo>
                  <a:pt x="1642069" y="970841"/>
                  <a:pt x="1638877" y="975517"/>
                  <a:pt x="1632493" y="983249"/>
                </a:cubicBezTo>
                <a:cubicBezTo>
                  <a:pt x="1626559" y="1019936"/>
                  <a:pt x="1620443" y="1043898"/>
                  <a:pt x="1614150" y="1055138"/>
                </a:cubicBezTo>
                <a:lnTo>
                  <a:pt x="1610913" y="1058375"/>
                </a:lnTo>
                <a:lnTo>
                  <a:pt x="1610913" y="1067952"/>
                </a:lnTo>
                <a:cubicBezTo>
                  <a:pt x="1610913" y="1069390"/>
                  <a:pt x="1612710" y="1070110"/>
                  <a:pt x="1616308" y="1070110"/>
                </a:cubicBezTo>
                <a:lnTo>
                  <a:pt x="1617387" y="1071189"/>
                </a:lnTo>
                <a:cubicBezTo>
                  <a:pt x="1620264" y="1072627"/>
                  <a:pt x="1622783" y="1078022"/>
                  <a:pt x="1624940" y="1087373"/>
                </a:cubicBezTo>
                <a:cubicBezTo>
                  <a:pt x="1626019" y="1087373"/>
                  <a:pt x="1628536" y="1092723"/>
                  <a:pt x="1632493" y="1103424"/>
                </a:cubicBezTo>
                <a:cubicBezTo>
                  <a:pt x="1636000" y="1103424"/>
                  <a:pt x="1639191" y="1111291"/>
                  <a:pt x="1642069" y="1127027"/>
                </a:cubicBezTo>
                <a:cubicBezTo>
                  <a:pt x="1642069" y="1129365"/>
                  <a:pt x="1637796" y="1136513"/>
                  <a:pt x="1629256" y="1148472"/>
                </a:cubicBezTo>
                <a:cubicBezTo>
                  <a:pt x="1620982" y="1149371"/>
                  <a:pt x="1615949" y="1150810"/>
                  <a:pt x="1614150" y="1152788"/>
                </a:cubicBezTo>
                <a:lnTo>
                  <a:pt x="1610913" y="1152788"/>
                </a:lnTo>
                <a:cubicBezTo>
                  <a:pt x="1606686" y="1152788"/>
                  <a:pt x="1603134" y="1143122"/>
                  <a:pt x="1600258" y="1123790"/>
                </a:cubicBezTo>
                <a:cubicBezTo>
                  <a:pt x="1597379" y="1123790"/>
                  <a:pt x="1595941" y="1118080"/>
                  <a:pt x="1595941" y="1106661"/>
                </a:cubicBezTo>
                <a:lnTo>
                  <a:pt x="1595941" y="1101266"/>
                </a:lnTo>
                <a:lnTo>
                  <a:pt x="1593783" y="1099108"/>
                </a:lnTo>
                <a:lnTo>
                  <a:pt x="1590546" y="1102345"/>
                </a:lnTo>
                <a:lnTo>
                  <a:pt x="1586231" y="1100187"/>
                </a:lnTo>
                <a:lnTo>
                  <a:pt x="1586231" y="1103424"/>
                </a:lnTo>
                <a:cubicBezTo>
                  <a:pt x="1589108" y="1103424"/>
                  <a:pt x="1590546" y="1104143"/>
                  <a:pt x="1590546" y="1105582"/>
                </a:cubicBezTo>
                <a:cubicBezTo>
                  <a:pt x="1588028" y="1112775"/>
                  <a:pt x="1579803" y="1122441"/>
                  <a:pt x="1565864" y="1134580"/>
                </a:cubicBezTo>
                <a:cubicBezTo>
                  <a:pt x="1565864" y="1139075"/>
                  <a:pt x="1559075" y="1147303"/>
                  <a:pt x="1545497" y="1159262"/>
                </a:cubicBezTo>
                <a:cubicBezTo>
                  <a:pt x="1545497" y="1163218"/>
                  <a:pt x="1538349" y="1166815"/>
                  <a:pt x="1524053" y="1170052"/>
                </a:cubicBezTo>
                <a:lnTo>
                  <a:pt x="1520815" y="1170052"/>
                </a:lnTo>
                <a:cubicBezTo>
                  <a:pt x="1519016" y="1170052"/>
                  <a:pt x="1517937" y="1168613"/>
                  <a:pt x="1517578" y="1165736"/>
                </a:cubicBezTo>
                <a:cubicBezTo>
                  <a:pt x="1517578" y="1162859"/>
                  <a:pt x="1522928" y="1158543"/>
                  <a:pt x="1533629" y="1152788"/>
                </a:cubicBezTo>
                <a:cubicBezTo>
                  <a:pt x="1533629" y="1150990"/>
                  <a:pt x="1536147" y="1147438"/>
                  <a:pt x="1541182" y="1142133"/>
                </a:cubicBezTo>
                <a:cubicBezTo>
                  <a:pt x="1543879" y="1132781"/>
                  <a:pt x="1548554" y="1128106"/>
                  <a:pt x="1555209" y="1128106"/>
                </a:cubicBezTo>
                <a:lnTo>
                  <a:pt x="1556288" y="1124869"/>
                </a:lnTo>
                <a:lnTo>
                  <a:pt x="1555209" y="1120553"/>
                </a:lnTo>
                <a:cubicBezTo>
                  <a:pt x="1557455" y="1112011"/>
                  <a:pt x="1560288" y="1107740"/>
                  <a:pt x="1563706" y="1107740"/>
                </a:cubicBezTo>
                <a:lnTo>
                  <a:pt x="1562627" y="1102345"/>
                </a:lnTo>
                <a:lnTo>
                  <a:pt x="1562627" y="1101266"/>
                </a:lnTo>
                <a:lnTo>
                  <a:pt x="1563706" y="1100187"/>
                </a:lnTo>
                <a:lnTo>
                  <a:pt x="1563706" y="1099108"/>
                </a:lnTo>
                <a:lnTo>
                  <a:pt x="1579892" y="1101266"/>
                </a:lnTo>
                <a:lnTo>
                  <a:pt x="1579892" y="1099108"/>
                </a:lnTo>
                <a:lnTo>
                  <a:pt x="1574497" y="1098029"/>
                </a:lnTo>
                <a:lnTo>
                  <a:pt x="1571258" y="1099108"/>
                </a:lnTo>
                <a:lnTo>
                  <a:pt x="1566943" y="1091690"/>
                </a:lnTo>
                <a:lnTo>
                  <a:pt x="1566943" y="1089532"/>
                </a:lnTo>
                <a:lnTo>
                  <a:pt x="1569101" y="1086295"/>
                </a:lnTo>
                <a:lnTo>
                  <a:pt x="1569101" y="1077662"/>
                </a:lnTo>
                <a:cubicBezTo>
                  <a:pt x="1570000" y="1072267"/>
                  <a:pt x="1571438" y="1069390"/>
                  <a:pt x="1573417" y="1069030"/>
                </a:cubicBezTo>
                <a:lnTo>
                  <a:pt x="1572338" y="1058375"/>
                </a:lnTo>
                <a:lnTo>
                  <a:pt x="1572338" y="1054059"/>
                </a:lnTo>
                <a:lnTo>
                  <a:pt x="1557367" y="1029377"/>
                </a:lnTo>
                <a:cubicBezTo>
                  <a:pt x="1551073" y="1018137"/>
                  <a:pt x="1545318" y="1011349"/>
                  <a:pt x="1540103" y="1009011"/>
                </a:cubicBezTo>
                <a:cubicBezTo>
                  <a:pt x="1540103" y="1006313"/>
                  <a:pt x="1536912" y="1002717"/>
                  <a:pt x="1530526" y="998221"/>
                </a:cubicBezTo>
                <a:lnTo>
                  <a:pt x="1530526" y="996063"/>
                </a:lnTo>
                <a:lnTo>
                  <a:pt x="1533629" y="992826"/>
                </a:lnTo>
                <a:lnTo>
                  <a:pt x="1537945" y="992826"/>
                </a:lnTo>
                <a:cubicBezTo>
                  <a:pt x="1541541" y="998221"/>
                  <a:pt x="1546576" y="1003256"/>
                  <a:pt x="1553051" y="1007932"/>
                </a:cubicBezTo>
                <a:lnTo>
                  <a:pt x="1556288" y="1012248"/>
                </a:lnTo>
                <a:lnTo>
                  <a:pt x="1557367" y="1011169"/>
                </a:lnTo>
                <a:lnTo>
                  <a:pt x="1560469" y="1011169"/>
                </a:lnTo>
                <a:cubicBezTo>
                  <a:pt x="1565325" y="1011169"/>
                  <a:pt x="1572157" y="1016878"/>
                  <a:pt x="1580970" y="1028298"/>
                </a:cubicBezTo>
                <a:lnTo>
                  <a:pt x="1582049" y="1028298"/>
                </a:lnTo>
                <a:lnTo>
                  <a:pt x="1588389" y="991747"/>
                </a:lnTo>
                <a:lnTo>
                  <a:pt x="1584073" y="984328"/>
                </a:lnTo>
                <a:lnTo>
                  <a:pt x="1588389" y="977854"/>
                </a:lnTo>
                <a:lnTo>
                  <a:pt x="1586231" y="962748"/>
                </a:lnTo>
                <a:lnTo>
                  <a:pt x="1586231" y="961670"/>
                </a:lnTo>
                <a:cubicBezTo>
                  <a:pt x="1595582" y="952408"/>
                  <a:pt x="1604170" y="945260"/>
                  <a:pt x="1611992" y="940224"/>
                </a:cubicBezTo>
                <a:close/>
                <a:moveTo>
                  <a:pt x="6260314" y="932808"/>
                </a:moveTo>
                <a:lnTo>
                  <a:pt x="6262472" y="932808"/>
                </a:lnTo>
                <a:cubicBezTo>
                  <a:pt x="6269216" y="935146"/>
                  <a:pt x="6273442" y="937304"/>
                  <a:pt x="6275150" y="939283"/>
                </a:cubicBezTo>
                <a:lnTo>
                  <a:pt x="6276229" y="939283"/>
                </a:lnTo>
                <a:lnTo>
                  <a:pt x="6280411" y="936045"/>
                </a:lnTo>
                <a:cubicBezTo>
                  <a:pt x="6281849" y="936045"/>
                  <a:pt x="6282928" y="938159"/>
                  <a:pt x="6283648" y="942385"/>
                </a:cubicBezTo>
                <a:cubicBezTo>
                  <a:pt x="6293719" y="942385"/>
                  <a:pt x="6300102" y="949128"/>
                  <a:pt x="6302800" y="962616"/>
                </a:cubicBezTo>
                <a:lnTo>
                  <a:pt x="6302800" y="963560"/>
                </a:lnTo>
                <a:lnTo>
                  <a:pt x="6292145" y="973137"/>
                </a:lnTo>
                <a:cubicBezTo>
                  <a:pt x="6292145" y="979880"/>
                  <a:pt x="6291066" y="984466"/>
                  <a:pt x="6288908" y="986893"/>
                </a:cubicBezTo>
                <a:lnTo>
                  <a:pt x="6292145" y="999707"/>
                </a:lnTo>
                <a:lnTo>
                  <a:pt x="6289987" y="1001730"/>
                </a:lnTo>
                <a:lnTo>
                  <a:pt x="6292145" y="1003888"/>
                </a:lnTo>
                <a:lnTo>
                  <a:pt x="6292145" y="1008204"/>
                </a:lnTo>
                <a:lnTo>
                  <a:pt x="6287829" y="1013464"/>
                </a:lnTo>
                <a:lnTo>
                  <a:pt x="6287829" y="1014543"/>
                </a:lnTo>
                <a:cubicBezTo>
                  <a:pt x="6289987" y="1014543"/>
                  <a:pt x="6291066" y="1015218"/>
                  <a:pt x="6291066" y="1016567"/>
                </a:cubicBezTo>
                <a:lnTo>
                  <a:pt x="6291066" y="1021961"/>
                </a:lnTo>
                <a:lnTo>
                  <a:pt x="6286885" y="1026143"/>
                </a:lnTo>
                <a:lnTo>
                  <a:pt x="6278387" y="1021961"/>
                </a:lnTo>
                <a:cubicBezTo>
                  <a:pt x="6278387" y="1024030"/>
                  <a:pt x="6276589" y="1025064"/>
                  <a:pt x="6272992" y="1025064"/>
                </a:cubicBezTo>
                <a:lnTo>
                  <a:pt x="6272992" y="1026143"/>
                </a:lnTo>
                <a:lnTo>
                  <a:pt x="6276229" y="1026143"/>
                </a:lnTo>
                <a:lnTo>
                  <a:pt x="6278387" y="1023985"/>
                </a:lnTo>
                <a:lnTo>
                  <a:pt x="6279466" y="1023985"/>
                </a:lnTo>
                <a:cubicBezTo>
                  <a:pt x="6281715" y="1026143"/>
                  <a:pt x="6284862" y="1027221"/>
                  <a:pt x="6288908" y="1027221"/>
                </a:cubicBezTo>
                <a:lnTo>
                  <a:pt x="6292145" y="1038821"/>
                </a:lnTo>
                <a:lnTo>
                  <a:pt x="6292145" y="1070651"/>
                </a:lnTo>
                <a:lnTo>
                  <a:pt x="6289987" y="1073888"/>
                </a:lnTo>
                <a:lnTo>
                  <a:pt x="6289987" y="1083464"/>
                </a:lnTo>
                <a:lnTo>
                  <a:pt x="6292145" y="1091827"/>
                </a:lnTo>
                <a:lnTo>
                  <a:pt x="6292145" y="1097222"/>
                </a:lnTo>
                <a:cubicBezTo>
                  <a:pt x="6292145" y="1125636"/>
                  <a:pt x="6291066" y="1141191"/>
                  <a:pt x="6288908" y="1143888"/>
                </a:cubicBezTo>
                <a:lnTo>
                  <a:pt x="6289987" y="1156566"/>
                </a:lnTo>
                <a:cubicBezTo>
                  <a:pt x="6289987" y="1160973"/>
                  <a:pt x="6286795" y="1163805"/>
                  <a:pt x="6280411" y="1165064"/>
                </a:cubicBezTo>
                <a:cubicBezTo>
                  <a:pt x="6272678" y="1173516"/>
                  <a:pt x="6266339" y="1177742"/>
                  <a:pt x="6261393" y="1177742"/>
                </a:cubicBezTo>
                <a:cubicBezTo>
                  <a:pt x="6248715" y="1176124"/>
                  <a:pt x="6242376" y="1173651"/>
                  <a:pt x="6242376" y="1170324"/>
                </a:cubicBezTo>
                <a:lnTo>
                  <a:pt x="6242376" y="1167222"/>
                </a:lnTo>
                <a:lnTo>
                  <a:pt x="6244399" y="1163985"/>
                </a:lnTo>
                <a:lnTo>
                  <a:pt x="6244399" y="1161827"/>
                </a:lnTo>
                <a:cubicBezTo>
                  <a:pt x="6242331" y="1161827"/>
                  <a:pt x="6239499" y="1158635"/>
                  <a:pt x="6235902" y="1152251"/>
                </a:cubicBezTo>
                <a:cubicBezTo>
                  <a:pt x="6233114" y="1152251"/>
                  <a:pt x="6230282" y="1146990"/>
                  <a:pt x="6227405" y="1136470"/>
                </a:cubicBezTo>
                <a:cubicBezTo>
                  <a:pt x="6223898" y="1136470"/>
                  <a:pt x="6222144" y="1135391"/>
                  <a:pt x="6222144" y="1133233"/>
                </a:cubicBezTo>
                <a:lnTo>
                  <a:pt x="6222144" y="1131075"/>
                </a:lnTo>
                <a:cubicBezTo>
                  <a:pt x="6223583" y="1128288"/>
                  <a:pt x="6225696" y="1126894"/>
                  <a:pt x="6228484" y="1126894"/>
                </a:cubicBezTo>
                <a:lnTo>
                  <a:pt x="6239139" y="1129997"/>
                </a:lnTo>
                <a:lnTo>
                  <a:pt x="6242376" y="1129997"/>
                </a:lnTo>
                <a:cubicBezTo>
                  <a:pt x="6243724" y="1129997"/>
                  <a:pt x="6245478" y="1124736"/>
                  <a:pt x="6247636" y="1114216"/>
                </a:cubicBezTo>
                <a:lnTo>
                  <a:pt x="6247636" y="1112058"/>
                </a:lnTo>
                <a:lnTo>
                  <a:pt x="6246557" y="1097222"/>
                </a:lnTo>
                <a:lnTo>
                  <a:pt x="6247636" y="1088724"/>
                </a:lnTo>
                <a:lnTo>
                  <a:pt x="6245478" y="1069572"/>
                </a:lnTo>
                <a:lnTo>
                  <a:pt x="6245478" y="1060131"/>
                </a:lnTo>
                <a:lnTo>
                  <a:pt x="6246557" y="1043137"/>
                </a:lnTo>
                <a:lnTo>
                  <a:pt x="6245478" y="1042058"/>
                </a:lnTo>
                <a:lnTo>
                  <a:pt x="6245478" y="1040979"/>
                </a:lnTo>
                <a:lnTo>
                  <a:pt x="6246557" y="1036798"/>
                </a:lnTo>
                <a:lnTo>
                  <a:pt x="6244399" y="1033561"/>
                </a:lnTo>
                <a:lnTo>
                  <a:pt x="6244399" y="1032482"/>
                </a:lnTo>
                <a:lnTo>
                  <a:pt x="6247636" y="1028301"/>
                </a:lnTo>
                <a:lnTo>
                  <a:pt x="6247636" y="1025064"/>
                </a:lnTo>
                <a:lnTo>
                  <a:pt x="6245478" y="1016567"/>
                </a:lnTo>
                <a:lnTo>
                  <a:pt x="6245478" y="987973"/>
                </a:lnTo>
                <a:lnTo>
                  <a:pt x="6242376" y="983792"/>
                </a:lnTo>
                <a:lnTo>
                  <a:pt x="6242376" y="982712"/>
                </a:lnTo>
                <a:lnTo>
                  <a:pt x="6245478" y="978396"/>
                </a:lnTo>
                <a:lnTo>
                  <a:pt x="6244399" y="970034"/>
                </a:lnTo>
                <a:lnTo>
                  <a:pt x="6245478" y="959379"/>
                </a:lnTo>
                <a:lnTo>
                  <a:pt x="6242376" y="958300"/>
                </a:lnTo>
                <a:lnTo>
                  <a:pt x="6241297" y="959379"/>
                </a:lnTo>
                <a:lnTo>
                  <a:pt x="6240218" y="959379"/>
                </a:lnTo>
                <a:lnTo>
                  <a:pt x="6226460" y="955198"/>
                </a:lnTo>
                <a:lnTo>
                  <a:pt x="6223223" y="956142"/>
                </a:lnTo>
                <a:lnTo>
                  <a:pt x="6221065" y="956142"/>
                </a:lnTo>
                <a:lnTo>
                  <a:pt x="6221065" y="955198"/>
                </a:lnTo>
                <a:lnTo>
                  <a:pt x="6210545" y="956142"/>
                </a:lnTo>
                <a:lnTo>
                  <a:pt x="6199890" y="956142"/>
                </a:lnTo>
                <a:lnTo>
                  <a:pt x="6193551" y="949803"/>
                </a:lnTo>
                <a:lnTo>
                  <a:pt x="6193551" y="948724"/>
                </a:lnTo>
                <a:lnTo>
                  <a:pt x="6209466" y="942385"/>
                </a:lnTo>
                <a:lnTo>
                  <a:pt x="6212568" y="943463"/>
                </a:lnTo>
                <a:lnTo>
                  <a:pt x="6215805" y="942385"/>
                </a:lnTo>
                <a:lnTo>
                  <a:pt x="6224302" y="945622"/>
                </a:lnTo>
                <a:lnTo>
                  <a:pt x="6229563" y="945622"/>
                </a:lnTo>
                <a:lnTo>
                  <a:pt x="6239139" y="942385"/>
                </a:lnTo>
                <a:lnTo>
                  <a:pt x="6247636" y="945622"/>
                </a:lnTo>
                <a:close/>
                <a:moveTo>
                  <a:pt x="8274675" y="932540"/>
                </a:moveTo>
                <a:cubicBezTo>
                  <a:pt x="8283846" y="934698"/>
                  <a:pt x="8292838" y="940138"/>
                  <a:pt x="8301650" y="948860"/>
                </a:cubicBezTo>
                <a:cubicBezTo>
                  <a:pt x="8306505" y="948860"/>
                  <a:pt x="8309742" y="952502"/>
                  <a:pt x="8311361" y="959785"/>
                </a:cubicBezTo>
                <a:cubicBezTo>
                  <a:pt x="8311361" y="961493"/>
                  <a:pt x="8308484" y="964416"/>
                  <a:pt x="8302729" y="968552"/>
                </a:cubicBezTo>
                <a:lnTo>
                  <a:pt x="8301650" y="968552"/>
                </a:lnTo>
                <a:lnTo>
                  <a:pt x="8297334" y="965315"/>
                </a:lnTo>
                <a:lnTo>
                  <a:pt x="8284386" y="967473"/>
                </a:lnTo>
                <a:lnTo>
                  <a:pt x="8277912" y="966394"/>
                </a:lnTo>
                <a:lnTo>
                  <a:pt x="8271438" y="968552"/>
                </a:lnTo>
                <a:cubicBezTo>
                  <a:pt x="8266492" y="966394"/>
                  <a:pt x="8261142" y="965315"/>
                  <a:pt x="8255388" y="965315"/>
                </a:cubicBezTo>
                <a:lnTo>
                  <a:pt x="8254309" y="964236"/>
                </a:lnTo>
                <a:lnTo>
                  <a:pt x="8254309" y="959785"/>
                </a:lnTo>
                <a:cubicBezTo>
                  <a:pt x="8257546" y="954030"/>
                  <a:pt x="8259704" y="951153"/>
                  <a:pt x="8260783" y="951153"/>
                </a:cubicBezTo>
                <a:lnTo>
                  <a:pt x="8264020" y="953311"/>
                </a:lnTo>
                <a:lnTo>
                  <a:pt x="8266178" y="953311"/>
                </a:lnTo>
                <a:lnTo>
                  <a:pt x="8267257" y="950074"/>
                </a:lnTo>
                <a:lnTo>
                  <a:pt x="8265099" y="944544"/>
                </a:lnTo>
                <a:cubicBezTo>
                  <a:pt x="8268516" y="937081"/>
                  <a:pt x="8271708" y="933079"/>
                  <a:pt x="8274675" y="932540"/>
                </a:cubicBezTo>
                <a:close/>
                <a:moveTo>
                  <a:pt x="7755418" y="931191"/>
                </a:moveTo>
                <a:cubicBezTo>
                  <a:pt x="7762072" y="934069"/>
                  <a:pt x="7768951" y="939508"/>
                  <a:pt x="7776054" y="947511"/>
                </a:cubicBezTo>
                <a:cubicBezTo>
                  <a:pt x="7780550" y="947511"/>
                  <a:pt x="7784506" y="950029"/>
                  <a:pt x="7787923" y="955064"/>
                </a:cubicBezTo>
                <a:cubicBezTo>
                  <a:pt x="7790711" y="955064"/>
                  <a:pt x="7792554" y="958661"/>
                  <a:pt x="7793453" y="965854"/>
                </a:cubicBezTo>
                <a:cubicBezTo>
                  <a:pt x="7791565" y="966214"/>
                  <a:pt x="7788283" y="972013"/>
                  <a:pt x="7783607" y="983253"/>
                </a:cubicBezTo>
                <a:lnTo>
                  <a:pt x="7784686" y="990806"/>
                </a:lnTo>
                <a:lnTo>
                  <a:pt x="7784686" y="1004968"/>
                </a:lnTo>
                <a:lnTo>
                  <a:pt x="7779291" y="1023446"/>
                </a:lnTo>
                <a:lnTo>
                  <a:pt x="7782528" y="1036394"/>
                </a:lnTo>
                <a:lnTo>
                  <a:pt x="7780370" y="1047319"/>
                </a:lnTo>
                <a:lnTo>
                  <a:pt x="7782528" y="1053793"/>
                </a:lnTo>
                <a:cubicBezTo>
                  <a:pt x="7781809" y="1057390"/>
                  <a:pt x="7778932" y="1059189"/>
                  <a:pt x="7773896" y="1059189"/>
                </a:cubicBezTo>
                <a:lnTo>
                  <a:pt x="7754339" y="1057031"/>
                </a:lnTo>
                <a:lnTo>
                  <a:pt x="7747865" y="1061346"/>
                </a:lnTo>
                <a:lnTo>
                  <a:pt x="7743549" y="1061346"/>
                </a:lnTo>
                <a:cubicBezTo>
                  <a:pt x="7739862" y="1059189"/>
                  <a:pt x="7738019" y="1055412"/>
                  <a:pt x="7738019" y="1050017"/>
                </a:cubicBezTo>
                <a:cubicBezTo>
                  <a:pt x="7735502" y="1047859"/>
                  <a:pt x="7729028" y="1045296"/>
                  <a:pt x="7718597" y="1042329"/>
                </a:cubicBezTo>
                <a:lnTo>
                  <a:pt x="7706593" y="1046780"/>
                </a:lnTo>
                <a:lnTo>
                  <a:pt x="7694724" y="1044622"/>
                </a:lnTo>
                <a:lnTo>
                  <a:pt x="7693645" y="1044622"/>
                </a:lnTo>
                <a:lnTo>
                  <a:pt x="7648057" y="1046780"/>
                </a:lnTo>
                <a:lnTo>
                  <a:pt x="7643741" y="1045700"/>
                </a:lnTo>
                <a:cubicBezTo>
                  <a:pt x="7633581" y="1046241"/>
                  <a:pt x="7628500" y="1048398"/>
                  <a:pt x="7628500" y="1052175"/>
                </a:cubicBezTo>
                <a:lnTo>
                  <a:pt x="7628500" y="1057031"/>
                </a:lnTo>
                <a:lnTo>
                  <a:pt x="7641583" y="1057031"/>
                </a:lnTo>
                <a:lnTo>
                  <a:pt x="7656689" y="1061346"/>
                </a:lnTo>
                <a:lnTo>
                  <a:pt x="7663163" y="1058109"/>
                </a:lnTo>
                <a:lnTo>
                  <a:pt x="7667614" y="1058109"/>
                </a:lnTo>
                <a:cubicBezTo>
                  <a:pt x="7669053" y="1058109"/>
                  <a:pt x="7669772" y="1059548"/>
                  <a:pt x="7669772" y="1062425"/>
                </a:cubicBezTo>
                <a:lnTo>
                  <a:pt x="7670851" y="1061346"/>
                </a:lnTo>
                <a:lnTo>
                  <a:pt x="7671930" y="1061346"/>
                </a:lnTo>
                <a:lnTo>
                  <a:pt x="7671930" y="1064583"/>
                </a:lnTo>
                <a:lnTo>
                  <a:pt x="7673009" y="1064583"/>
                </a:lnTo>
                <a:cubicBezTo>
                  <a:pt x="7673009" y="1060986"/>
                  <a:pt x="7674448" y="1059189"/>
                  <a:pt x="7677325" y="1059189"/>
                </a:cubicBezTo>
                <a:lnTo>
                  <a:pt x="7683799" y="1063504"/>
                </a:lnTo>
                <a:lnTo>
                  <a:pt x="7685957" y="1063504"/>
                </a:lnTo>
                <a:cubicBezTo>
                  <a:pt x="7685957" y="1060267"/>
                  <a:pt x="7687441" y="1058109"/>
                  <a:pt x="7690408" y="1057031"/>
                </a:cubicBezTo>
                <a:lnTo>
                  <a:pt x="7699040" y="1057031"/>
                </a:lnTo>
                <a:lnTo>
                  <a:pt x="7714146" y="1060267"/>
                </a:lnTo>
                <a:lnTo>
                  <a:pt x="7717518" y="1060267"/>
                </a:lnTo>
                <a:lnTo>
                  <a:pt x="7726150" y="1058109"/>
                </a:lnTo>
                <a:lnTo>
                  <a:pt x="7728308" y="1058109"/>
                </a:lnTo>
                <a:cubicBezTo>
                  <a:pt x="7729387" y="1058109"/>
                  <a:pt x="7731905" y="1061346"/>
                  <a:pt x="7735861" y="1067820"/>
                </a:cubicBezTo>
                <a:lnTo>
                  <a:pt x="7738019" y="1067820"/>
                </a:lnTo>
                <a:lnTo>
                  <a:pt x="7741391" y="1064583"/>
                </a:lnTo>
                <a:lnTo>
                  <a:pt x="7743549" y="1064583"/>
                </a:lnTo>
                <a:lnTo>
                  <a:pt x="7745707" y="1066741"/>
                </a:lnTo>
                <a:lnTo>
                  <a:pt x="7745707" y="1068899"/>
                </a:lnTo>
                <a:cubicBezTo>
                  <a:pt x="7745707" y="1074205"/>
                  <a:pt x="7742066" y="1077486"/>
                  <a:pt x="7734782" y="1078745"/>
                </a:cubicBezTo>
                <a:lnTo>
                  <a:pt x="7733703" y="1079824"/>
                </a:lnTo>
                <a:lnTo>
                  <a:pt x="7733703" y="1080903"/>
                </a:lnTo>
                <a:cubicBezTo>
                  <a:pt x="7736581" y="1085219"/>
                  <a:pt x="7738019" y="1089175"/>
                  <a:pt x="7738019" y="1092772"/>
                </a:cubicBezTo>
                <a:lnTo>
                  <a:pt x="7736940" y="1105855"/>
                </a:lnTo>
                <a:lnTo>
                  <a:pt x="7738019" y="1115566"/>
                </a:lnTo>
                <a:cubicBezTo>
                  <a:pt x="7737120" y="1120691"/>
                  <a:pt x="7735681" y="1123254"/>
                  <a:pt x="7733703" y="1123254"/>
                </a:cubicBezTo>
                <a:cubicBezTo>
                  <a:pt x="7735142" y="1136202"/>
                  <a:pt x="7736581" y="1142676"/>
                  <a:pt x="7738019" y="1142676"/>
                </a:cubicBezTo>
                <a:cubicBezTo>
                  <a:pt x="7741526" y="1127480"/>
                  <a:pt x="7744808" y="1119882"/>
                  <a:pt x="7747865" y="1119882"/>
                </a:cubicBezTo>
                <a:cubicBezTo>
                  <a:pt x="7752721" y="1108912"/>
                  <a:pt x="7756317" y="1098077"/>
                  <a:pt x="7758655" y="1087377"/>
                </a:cubicBezTo>
                <a:lnTo>
                  <a:pt x="7759734" y="1086298"/>
                </a:lnTo>
                <a:lnTo>
                  <a:pt x="7758655" y="1075508"/>
                </a:lnTo>
                <a:lnTo>
                  <a:pt x="7759734" y="1074429"/>
                </a:lnTo>
                <a:lnTo>
                  <a:pt x="7761892" y="1074429"/>
                </a:lnTo>
                <a:cubicBezTo>
                  <a:pt x="7766478" y="1074429"/>
                  <a:pt x="7774076" y="1077666"/>
                  <a:pt x="7784686" y="1084140"/>
                </a:cubicBezTo>
                <a:lnTo>
                  <a:pt x="7801006" y="1088456"/>
                </a:lnTo>
                <a:lnTo>
                  <a:pt x="7808559" y="1098302"/>
                </a:lnTo>
                <a:lnTo>
                  <a:pt x="7808559" y="1099381"/>
                </a:lnTo>
                <a:cubicBezTo>
                  <a:pt x="7806221" y="1103337"/>
                  <a:pt x="7801186" y="1106575"/>
                  <a:pt x="7793453" y="1109092"/>
                </a:cubicBezTo>
                <a:cubicBezTo>
                  <a:pt x="7791025" y="1110891"/>
                  <a:pt x="7788822" y="1114847"/>
                  <a:pt x="7786844" y="1120962"/>
                </a:cubicBezTo>
                <a:lnTo>
                  <a:pt x="7785765" y="1122040"/>
                </a:lnTo>
                <a:lnTo>
                  <a:pt x="7783607" y="1122040"/>
                </a:lnTo>
                <a:lnTo>
                  <a:pt x="7776054" y="1120962"/>
                </a:lnTo>
                <a:lnTo>
                  <a:pt x="7776054" y="1122040"/>
                </a:lnTo>
                <a:lnTo>
                  <a:pt x="7777133" y="1127570"/>
                </a:lnTo>
                <a:cubicBezTo>
                  <a:pt x="7772278" y="1131886"/>
                  <a:pt x="7767557" y="1134044"/>
                  <a:pt x="7762971" y="1134044"/>
                </a:cubicBezTo>
                <a:lnTo>
                  <a:pt x="7762971" y="1141597"/>
                </a:lnTo>
                <a:cubicBezTo>
                  <a:pt x="7751462" y="1150858"/>
                  <a:pt x="7742425" y="1156658"/>
                  <a:pt x="7735861" y="1158996"/>
                </a:cubicBezTo>
                <a:lnTo>
                  <a:pt x="7734782" y="1163312"/>
                </a:lnTo>
                <a:lnTo>
                  <a:pt x="7734782" y="1171944"/>
                </a:lnTo>
                <a:cubicBezTo>
                  <a:pt x="7734782" y="1174192"/>
                  <a:pt x="7740222" y="1175316"/>
                  <a:pt x="7751102" y="1175316"/>
                </a:cubicBezTo>
                <a:cubicBezTo>
                  <a:pt x="7758296" y="1175316"/>
                  <a:pt x="7764814" y="1169516"/>
                  <a:pt x="7770659" y="1157917"/>
                </a:cubicBezTo>
                <a:lnTo>
                  <a:pt x="7778212" y="1151443"/>
                </a:lnTo>
                <a:lnTo>
                  <a:pt x="7781449" y="1151443"/>
                </a:lnTo>
                <a:cubicBezTo>
                  <a:pt x="7784686" y="1154860"/>
                  <a:pt x="7793004" y="1159535"/>
                  <a:pt x="7806401" y="1165469"/>
                </a:cubicBezTo>
                <a:cubicBezTo>
                  <a:pt x="7806401" y="1172034"/>
                  <a:pt x="7808200" y="1175316"/>
                  <a:pt x="7811796" y="1175316"/>
                </a:cubicBezTo>
                <a:lnTo>
                  <a:pt x="7813954" y="1178553"/>
                </a:lnTo>
                <a:lnTo>
                  <a:pt x="7810717" y="1181789"/>
                </a:lnTo>
                <a:lnTo>
                  <a:pt x="7809638" y="1181789"/>
                </a:lnTo>
                <a:lnTo>
                  <a:pt x="7808559" y="1180711"/>
                </a:lnTo>
                <a:lnTo>
                  <a:pt x="7807480" y="1181789"/>
                </a:lnTo>
                <a:lnTo>
                  <a:pt x="7806401" y="1181789"/>
                </a:lnTo>
                <a:cubicBezTo>
                  <a:pt x="7803164" y="1181789"/>
                  <a:pt x="7799208" y="1179631"/>
                  <a:pt x="7794532" y="1175316"/>
                </a:cubicBezTo>
                <a:lnTo>
                  <a:pt x="7792374" y="1177474"/>
                </a:lnTo>
                <a:lnTo>
                  <a:pt x="7793453" y="1182869"/>
                </a:lnTo>
                <a:lnTo>
                  <a:pt x="7787923" y="1185027"/>
                </a:lnTo>
                <a:lnTo>
                  <a:pt x="7761892" y="1180711"/>
                </a:lnTo>
                <a:lnTo>
                  <a:pt x="7750023" y="1181789"/>
                </a:lnTo>
                <a:lnTo>
                  <a:pt x="7740177" y="1181789"/>
                </a:lnTo>
                <a:lnTo>
                  <a:pt x="7733703" y="1180711"/>
                </a:lnTo>
                <a:cubicBezTo>
                  <a:pt x="7726690" y="1184307"/>
                  <a:pt x="7720575" y="1186105"/>
                  <a:pt x="7715360" y="1186105"/>
                </a:cubicBezTo>
                <a:cubicBezTo>
                  <a:pt x="7711674" y="1184847"/>
                  <a:pt x="7709830" y="1183049"/>
                  <a:pt x="7709830" y="1180711"/>
                </a:cubicBezTo>
                <a:lnTo>
                  <a:pt x="7708751" y="1181789"/>
                </a:lnTo>
                <a:lnTo>
                  <a:pt x="7701198" y="1180711"/>
                </a:lnTo>
                <a:lnTo>
                  <a:pt x="7700119" y="1180711"/>
                </a:lnTo>
                <a:lnTo>
                  <a:pt x="7694724" y="1185027"/>
                </a:lnTo>
                <a:lnTo>
                  <a:pt x="7685957" y="1185027"/>
                </a:lnTo>
                <a:lnTo>
                  <a:pt x="7681641" y="1181789"/>
                </a:lnTo>
                <a:lnTo>
                  <a:pt x="7664377" y="1185027"/>
                </a:lnTo>
                <a:lnTo>
                  <a:pt x="7652373" y="1181789"/>
                </a:lnTo>
                <a:lnTo>
                  <a:pt x="7633895" y="1183947"/>
                </a:lnTo>
                <a:cubicBezTo>
                  <a:pt x="7630478" y="1176844"/>
                  <a:pt x="7628320" y="1168527"/>
                  <a:pt x="7627421" y="1158996"/>
                </a:cubicBezTo>
                <a:cubicBezTo>
                  <a:pt x="7625263" y="1158276"/>
                  <a:pt x="7624184" y="1156118"/>
                  <a:pt x="7624184" y="1152522"/>
                </a:cubicBezTo>
                <a:cubicBezTo>
                  <a:pt x="7624184" y="1144519"/>
                  <a:pt x="7625983" y="1140518"/>
                  <a:pt x="7629579" y="1140518"/>
                </a:cubicBezTo>
                <a:lnTo>
                  <a:pt x="7629579" y="1138360"/>
                </a:lnTo>
                <a:lnTo>
                  <a:pt x="7628500" y="1139439"/>
                </a:lnTo>
                <a:lnTo>
                  <a:pt x="7627421" y="1139439"/>
                </a:lnTo>
                <a:lnTo>
                  <a:pt x="7625263" y="1122040"/>
                </a:lnTo>
                <a:lnTo>
                  <a:pt x="7629579" y="1119882"/>
                </a:lnTo>
                <a:lnTo>
                  <a:pt x="7626342" y="1115566"/>
                </a:lnTo>
                <a:cubicBezTo>
                  <a:pt x="7627601" y="1111969"/>
                  <a:pt x="7629400" y="1110171"/>
                  <a:pt x="7631737" y="1110171"/>
                </a:cubicBezTo>
                <a:lnTo>
                  <a:pt x="7631737" y="1108014"/>
                </a:lnTo>
                <a:cubicBezTo>
                  <a:pt x="7627421" y="1108014"/>
                  <a:pt x="7625263" y="1105855"/>
                  <a:pt x="7625263" y="1101539"/>
                </a:cubicBezTo>
                <a:lnTo>
                  <a:pt x="7625263" y="1096009"/>
                </a:lnTo>
                <a:lnTo>
                  <a:pt x="7626342" y="1066741"/>
                </a:lnTo>
                <a:cubicBezTo>
                  <a:pt x="7625084" y="1066741"/>
                  <a:pt x="7623645" y="1064583"/>
                  <a:pt x="7622026" y="1060267"/>
                </a:cubicBezTo>
                <a:lnTo>
                  <a:pt x="7610022" y="1062425"/>
                </a:lnTo>
                <a:lnTo>
                  <a:pt x="7606785" y="1059189"/>
                </a:lnTo>
                <a:cubicBezTo>
                  <a:pt x="7606785" y="1060986"/>
                  <a:pt x="7604627" y="1063144"/>
                  <a:pt x="7600311" y="1065662"/>
                </a:cubicBezTo>
                <a:cubicBezTo>
                  <a:pt x="7594197" y="1065662"/>
                  <a:pt x="7589117" y="1062066"/>
                  <a:pt x="7585070" y="1054872"/>
                </a:cubicBezTo>
                <a:lnTo>
                  <a:pt x="7586149" y="1050556"/>
                </a:lnTo>
                <a:lnTo>
                  <a:pt x="7583991" y="1035315"/>
                </a:lnTo>
                <a:lnTo>
                  <a:pt x="7585070" y="1022367"/>
                </a:lnTo>
                <a:lnTo>
                  <a:pt x="7583991" y="1021288"/>
                </a:lnTo>
                <a:lnTo>
                  <a:pt x="7583991" y="1020074"/>
                </a:lnTo>
                <a:lnTo>
                  <a:pt x="7587228" y="1013600"/>
                </a:lnTo>
                <a:lnTo>
                  <a:pt x="7585070" y="1002810"/>
                </a:lnTo>
                <a:lnTo>
                  <a:pt x="7586149" y="991885"/>
                </a:lnTo>
                <a:lnTo>
                  <a:pt x="7585070" y="972463"/>
                </a:lnTo>
                <a:cubicBezTo>
                  <a:pt x="7588038" y="971384"/>
                  <a:pt x="7589521" y="970260"/>
                  <a:pt x="7589521" y="969091"/>
                </a:cubicBezTo>
                <a:cubicBezTo>
                  <a:pt x="7585116" y="969091"/>
                  <a:pt x="7582912" y="963337"/>
                  <a:pt x="7582912" y="951827"/>
                </a:cubicBezTo>
                <a:cubicBezTo>
                  <a:pt x="7584171" y="950209"/>
                  <a:pt x="7585250" y="945128"/>
                  <a:pt x="7586149" y="936586"/>
                </a:cubicBezTo>
                <a:lnTo>
                  <a:pt x="7589521" y="934428"/>
                </a:lnTo>
                <a:lnTo>
                  <a:pt x="7590600" y="934428"/>
                </a:lnTo>
                <a:lnTo>
                  <a:pt x="7591679" y="935507"/>
                </a:lnTo>
                <a:lnTo>
                  <a:pt x="7592758" y="935507"/>
                </a:lnTo>
                <a:lnTo>
                  <a:pt x="7591679" y="940902"/>
                </a:lnTo>
                <a:lnTo>
                  <a:pt x="7592758" y="941981"/>
                </a:lnTo>
                <a:lnTo>
                  <a:pt x="7592758" y="943060"/>
                </a:lnTo>
                <a:lnTo>
                  <a:pt x="7599232" y="939823"/>
                </a:lnTo>
                <a:lnTo>
                  <a:pt x="7599232" y="938744"/>
                </a:lnTo>
                <a:lnTo>
                  <a:pt x="7597074" y="935507"/>
                </a:lnTo>
                <a:lnTo>
                  <a:pt x="7600311" y="935507"/>
                </a:lnTo>
                <a:cubicBezTo>
                  <a:pt x="7606965" y="935507"/>
                  <a:pt x="7614204" y="940587"/>
                  <a:pt x="7622026" y="950748"/>
                </a:cubicBezTo>
                <a:cubicBezTo>
                  <a:pt x="7627421" y="952726"/>
                  <a:pt x="7630299" y="954524"/>
                  <a:pt x="7630658" y="956143"/>
                </a:cubicBezTo>
                <a:lnTo>
                  <a:pt x="7631737" y="981095"/>
                </a:lnTo>
                <a:lnTo>
                  <a:pt x="7626342" y="983253"/>
                </a:lnTo>
                <a:lnTo>
                  <a:pt x="7626342" y="984332"/>
                </a:lnTo>
                <a:cubicBezTo>
                  <a:pt x="7629939" y="987389"/>
                  <a:pt x="7631737" y="991031"/>
                  <a:pt x="7631737" y="995257"/>
                </a:cubicBezTo>
                <a:lnTo>
                  <a:pt x="7642662" y="994043"/>
                </a:lnTo>
                <a:lnTo>
                  <a:pt x="7645899" y="994043"/>
                </a:lnTo>
                <a:lnTo>
                  <a:pt x="7657768" y="996336"/>
                </a:lnTo>
                <a:lnTo>
                  <a:pt x="7659926" y="996336"/>
                </a:lnTo>
                <a:lnTo>
                  <a:pt x="7668693" y="994043"/>
                </a:lnTo>
                <a:lnTo>
                  <a:pt x="7679483" y="994043"/>
                </a:lnTo>
                <a:lnTo>
                  <a:pt x="7688115" y="996336"/>
                </a:lnTo>
                <a:lnTo>
                  <a:pt x="7693645" y="995257"/>
                </a:lnTo>
                <a:lnTo>
                  <a:pt x="7701198" y="997415"/>
                </a:lnTo>
                <a:lnTo>
                  <a:pt x="7717518" y="994043"/>
                </a:lnTo>
                <a:lnTo>
                  <a:pt x="7727229" y="996336"/>
                </a:lnTo>
                <a:lnTo>
                  <a:pt x="7733703" y="996336"/>
                </a:lnTo>
                <a:lnTo>
                  <a:pt x="7735861" y="994043"/>
                </a:lnTo>
                <a:lnTo>
                  <a:pt x="7735861" y="981095"/>
                </a:lnTo>
                <a:lnTo>
                  <a:pt x="7738019" y="972463"/>
                </a:lnTo>
                <a:cubicBezTo>
                  <a:pt x="7736401" y="961043"/>
                  <a:pt x="7734602" y="955334"/>
                  <a:pt x="7732624" y="955334"/>
                </a:cubicBezTo>
                <a:lnTo>
                  <a:pt x="7723992" y="956413"/>
                </a:lnTo>
                <a:cubicBezTo>
                  <a:pt x="7719317" y="956413"/>
                  <a:pt x="7714956" y="955873"/>
                  <a:pt x="7710909" y="954795"/>
                </a:cubicBezTo>
                <a:cubicBezTo>
                  <a:pt x="7708751" y="958031"/>
                  <a:pt x="7705514" y="959650"/>
                  <a:pt x="7701198" y="959650"/>
                </a:cubicBezTo>
                <a:lnTo>
                  <a:pt x="7692566" y="957492"/>
                </a:lnTo>
                <a:lnTo>
                  <a:pt x="7690408" y="957492"/>
                </a:lnTo>
                <a:lnTo>
                  <a:pt x="7685957" y="958571"/>
                </a:lnTo>
                <a:lnTo>
                  <a:pt x="7669772" y="954254"/>
                </a:lnTo>
                <a:lnTo>
                  <a:pt x="7652373" y="959650"/>
                </a:lnTo>
                <a:lnTo>
                  <a:pt x="7650215" y="956413"/>
                </a:lnTo>
                <a:cubicBezTo>
                  <a:pt x="7650215" y="954974"/>
                  <a:pt x="7651294" y="954254"/>
                  <a:pt x="7653452" y="954254"/>
                </a:cubicBezTo>
                <a:lnTo>
                  <a:pt x="7653452" y="953176"/>
                </a:lnTo>
                <a:lnTo>
                  <a:pt x="7651294" y="953176"/>
                </a:lnTo>
                <a:cubicBezTo>
                  <a:pt x="7651294" y="954615"/>
                  <a:pt x="7647698" y="955693"/>
                  <a:pt x="7640504" y="956413"/>
                </a:cubicBezTo>
                <a:lnTo>
                  <a:pt x="7636053" y="953176"/>
                </a:lnTo>
                <a:lnTo>
                  <a:pt x="7636053" y="952097"/>
                </a:lnTo>
                <a:cubicBezTo>
                  <a:pt x="7637942" y="951197"/>
                  <a:pt x="7640864" y="950748"/>
                  <a:pt x="7644820" y="950748"/>
                </a:cubicBezTo>
                <a:lnTo>
                  <a:pt x="7690408" y="950748"/>
                </a:lnTo>
                <a:lnTo>
                  <a:pt x="7696882" y="952906"/>
                </a:lnTo>
                <a:lnTo>
                  <a:pt x="7706593" y="950748"/>
                </a:lnTo>
                <a:lnTo>
                  <a:pt x="7735861" y="950748"/>
                </a:lnTo>
                <a:cubicBezTo>
                  <a:pt x="7738379" y="949489"/>
                  <a:pt x="7743100" y="943689"/>
                  <a:pt x="7750023" y="933349"/>
                </a:cubicBezTo>
                <a:close/>
                <a:moveTo>
                  <a:pt x="4658254" y="925640"/>
                </a:moveTo>
                <a:lnTo>
                  <a:pt x="4656096" y="927798"/>
                </a:lnTo>
                <a:lnTo>
                  <a:pt x="4656096" y="928878"/>
                </a:lnTo>
                <a:lnTo>
                  <a:pt x="4658254" y="926719"/>
                </a:lnTo>
                <a:close/>
                <a:moveTo>
                  <a:pt x="6767297" y="923906"/>
                </a:moveTo>
                <a:cubicBezTo>
                  <a:pt x="6774221" y="923906"/>
                  <a:pt x="6780785" y="927864"/>
                  <a:pt x="6786989" y="935776"/>
                </a:cubicBezTo>
                <a:lnTo>
                  <a:pt x="6785775" y="936990"/>
                </a:lnTo>
                <a:lnTo>
                  <a:pt x="6785775" y="938069"/>
                </a:lnTo>
                <a:lnTo>
                  <a:pt x="6786989" y="939148"/>
                </a:lnTo>
                <a:lnTo>
                  <a:pt x="6791305" y="939148"/>
                </a:lnTo>
                <a:cubicBezTo>
                  <a:pt x="6791305" y="936181"/>
                  <a:pt x="6792024" y="934697"/>
                  <a:pt x="6793463" y="934697"/>
                </a:cubicBezTo>
                <a:cubicBezTo>
                  <a:pt x="6796790" y="934697"/>
                  <a:pt x="6798993" y="938338"/>
                  <a:pt x="6800072" y="945622"/>
                </a:cubicBezTo>
                <a:lnTo>
                  <a:pt x="6793463" y="945622"/>
                </a:lnTo>
                <a:lnTo>
                  <a:pt x="6793463" y="946701"/>
                </a:lnTo>
                <a:lnTo>
                  <a:pt x="6800072" y="946701"/>
                </a:lnTo>
                <a:lnTo>
                  <a:pt x="6801151" y="945622"/>
                </a:lnTo>
                <a:cubicBezTo>
                  <a:pt x="6805467" y="947960"/>
                  <a:pt x="6807625" y="951557"/>
                  <a:pt x="6807625" y="956412"/>
                </a:cubicBezTo>
                <a:lnTo>
                  <a:pt x="6806546" y="957491"/>
                </a:lnTo>
                <a:lnTo>
                  <a:pt x="6805467" y="957491"/>
                </a:lnTo>
                <a:lnTo>
                  <a:pt x="6794542" y="955333"/>
                </a:lnTo>
                <a:lnTo>
                  <a:pt x="6776064" y="957491"/>
                </a:lnTo>
                <a:cubicBezTo>
                  <a:pt x="6771119" y="953894"/>
                  <a:pt x="6766353" y="952096"/>
                  <a:pt x="6761767" y="952096"/>
                </a:cubicBezTo>
                <a:lnTo>
                  <a:pt x="6757451" y="953175"/>
                </a:lnTo>
                <a:lnTo>
                  <a:pt x="6754214" y="952096"/>
                </a:lnTo>
                <a:lnTo>
                  <a:pt x="6749763" y="953175"/>
                </a:lnTo>
                <a:cubicBezTo>
                  <a:pt x="6749763" y="952096"/>
                  <a:pt x="6748325" y="951017"/>
                  <a:pt x="6745447" y="949938"/>
                </a:cubicBezTo>
                <a:cubicBezTo>
                  <a:pt x="6745447" y="953535"/>
                  <a:pt x="6742165" y="958211"/>
                  <a:pt x="6735601" y="963965"/>
                </a:cubicBezTo>
                <a:cubicBezTo>
                  <a:pt x="6735601" y="979161"/>
                  <a:pt x="6732320" y="986759"/>
                  <a:pt x="6725756" y="986759"/>
                </a:cubicBezTo>
                <a:lnTo>
                  <a:pt x="6725756" y="994312"/>
                </a:lnTo>
                <a:lnTo>
                  <a:pt x="6727914" y="998628"/>
                </a:lnTo>
                <a:lnTo>
                  <a:pt x="6730206" y="998628"/>
                </a:lnTo>
                <a:lnTo>
                  <a:pt x="6736680" y="995391"/>
                </a:lnTo>
                <a:lnTo>
                  <a:pt x="6738838" y="997549"/>
                </a:lnTo>
                <a:lnTo>
                  <a:pt x="6742210" y="997549"/>
                </a:lnTo>
                <a:lnTo>
                  <a:pt x="6739917" y="994312"/>
                </a:lnTo>
                <a:lnTo>
                  <a:pt x="6762846" y="977048"/>
                </a:lnTo>
                <a:lnTo>
                  <a:pt x="6767297" y="977048"/>
                </a:lnTo>
                <a:cubicBezTo>
                  <a:pt x="6779975" y="983522"/>
                  <a:pt x="6790136" y="991435"/>
                  <a:pt x="6797779" y="1000786"/>
                </a:cubicBezTo>
                <a:lnTo>
                  <a:pt x="6797779" y="1001865"/>
                </a:lnTo>
                <a:cubicBezTo>
                  <a:pt x="6797779" y="1003933"/>
                  <a:pt x="6795621" y="1007935"/>
                  <a:pt x="6791305" y="1013869"/>
                </a:cubicBezTo>
                <a:lnTo>
                  <a:pt x="6792384" y="1014948"/>
                </a:lnTo>
                <a:lnTo>
                  <a:pt x="6792384" y="1016028"/>
                </a:lnTo>
                <a:cubicBezTo>
                  <a:pt x="6792024" y="1018185"/>
                  <a:pt x="6790226" y="1020703"/>
                  <a:pt x="6786989" y="1023580"/>
                </a:cubicBezTo>
                <a:cubicBezTo>
                  <a:pt x="6788428" y="1024839"/>
                  <a:pt x="6789147" y="1028436"/>
                  <a:pt x="6789147" y="1034371"/>
                </a:cubicBezTo>
                <a:cubicBezTo>
                  <a:pt x="6804433" y="1041834"/>
                  <a:pt x="6812076" y="1046554"/>
                  <a:pt x="6812076" y="1048533"/>
                </a:cubicBezTo>
                <a:lnTo>
                  <a:pt x="6813155" y="1053928"/>
                </a:lnTo>
                <a:cubicBezTo>
                  <a:pt x="6811357" y="1058243"/>
                  <a:pt x="6808075" y="1060401"/>
                  <a:pt x="6803309" y="1060401"/>
                </a:cubicBezTo>
                <a:lnTo>
                  <a:pt x="6797779" y="1058243"/>
                </a:lnTo>
                <a:lnTo>
                  <a:pt x="6780380" y="1060401"/>
                </a:lnTo>
                <a:lnTo>
                  <a:pt x="6778222" y="1058243"/>
                </a:lnTo>
                <a:lnTo>
                  <a:pt x="6770534" y="1058243"/>
                </a:lnTo>
                <a:lnTo>
                  <a:pt x="6754214" y="1064718"/>
                </a:lnTo>
                <a:cubicBezTo>
                  <a:pt x="6752506" y="1063099"/>
                  <a:pt x="6748145" y="1061660"/>
                  <a:pt x="6741131" y="1060401"/>
                </a:cubicBezTo>
                <a:lnTo>
                  <a:pt x="6731285" y="1061481"/>
                </a:lnTo>
                <a:lnTo>
                  <a:pt x="6716989" y="1060401"/>
                </a:lnTo>
                <a:lnTo>
                  <a:pt x="6698511" y="1061481"/>
                </a:lnTo>
                <a:lnTo>
                  <a:pt x="6683135" y="1061481"/>
                </a:lnTo>
                <a:lnTo>
                  <a:pt x="6674503" y="1059323"/>
                </a:lnTo>
                <a:lnTo>
                  <a:pt x="6667894" y="1061481"/>
                </a:lnTo>
                <a:lnTo>
                  <a:pt x="6660341" y="1059323"/>
                </a:lnTo>
                <a:lnTo>
                  <a:pt x="6654811" y="1061481"/>
                </a:lnTo>
                <a:lnTo>
                  <a:pt x="6650495" y="1060401"/>
                </a:lnTo>
                <a:lnTo>
                  <a:pt x="6642807" y="1061481"/>
                </a:lnTo>
                <a:lnTo>
                  <a:pt x="6634040" y="1055006"/>
                </a:lnTo>
                <a:lnTo>
                  <a:pt x="6634040" y="1057165"/>
                </a:lnTo>
                <a:lnTo>
                  <a:pt x="6632961" y="1057165"/>
                </a:lnTo>
                <a:lnTo>
                  <a:pt x="6637412" y="1069033"/>
                </a:lnTo>
                <a:lnTo>
                  <a:pt x="6631882" y="1084274"/>
                </a:lnTo>
                <a:lnTo>
                  <a:pt x="6634040" y="1086432"/>
                </a:lnTo>
                <a:lnTo>
                  <a:pt x="6634040" y="1088590"/>
                </a:lnTo>
                <a:lnTo>
                  <a:pt x="6629724" y="1102618"/>
                </a:lnTo>
                <a:lnTo>
                  <a:pt x="6629724" y="1104910"/>
                </a:lnTo>
                <a:cubicBezTo>
                  <a:pt x="6629724" y="1109227"/>
                  <a:pt x="6631163" y="1111385"/>
                  <a:pt x="6634040" y="1111385"/>
                </a:cubicBezTo>
                <a:lnTo>
                  <a:pt x="6661420" y="1100459"/>
                </a:lnTo>
                <a:cubicBezTo>
                  <a:pt x="6661420" y="1092727"/>
                  <a:pt x="6662499" y="1087691"/>
                  <a:pt x="6664657" y="1085354"/>
                </a:cubicBezTo>
                <a:lnTo>
                  <a:pt x="6661420" y="1076721"/>
                </a:lnTo>
                <a:lnTo>
                  <a:pt x="6667894" y="1070248"/>
                </a:lnTo>
                <a:cubicBezTo>
                  <a:pt x="6677875" y="1071686"/>
                  <a:pt x="6689879" y="1075642"/>
                  <a:pt x="6703906" y="1082116"/>
                </a:cubicBezTo>
                <a:lnTo>
                  <a:pt x="6706064" y="1082116"/>
                </a:lnTo>
                <a:cubicBezTo>
                  <a:pt x="6709750" y="1082116"/>
                  <a:pt x="6711594" y="1081397"/>
                  <a:pt x="6711594" y="1079959"/>
                </a:cubicBezTo>
                <a:lnTo>
                  <a:pt x="6716989" y="1081038"/>
                </a:lnTo>
                <a:lnTo>
                  <a:pt x="6737759" y="1081038"/>
                </a:lnTo>
                <a:lnTo>
                  <a:pt x="6749763" y="1083196"/>
                </a:lnTo>
                <a:lnTo>
                  <a:pt x="6750842" y="1083196"/>
                </a:lnTo>
                <a:cubicBezTo>
                  <a:pt x="6753450" y="1083196"/>
                  <a:pt x="6758575" y="1077755"/>
                  <a:pt x="6766218" y="1066876"/>
                </a:cubicBezTo>
                <a:cubicBezTo>
                  <a:pt x="6780785" y="1068314"/>
                  <a:pt x="6788068" y="1071956"/>
                  <a:pt x="6788068" y="1077800"/>
                </a:cubicBezTo>
                <a:cubicBezTo>
                  <a:pt x="6793823" y="1077800"/>
                  <a:pt x="6796700" y="1079959"/>
                  <a:pt x="6796700" y="1084274"/>
                </a:cubicBezTo>
                <a:lnTo>
                  <a:pt x="6797779" y="1085354"/>
                </a:lnTo>
                <a:lnTo>
                  <a:pt x="6803309" y="1084274"/>
                </a:lnTo>
                <a:lnTo>
                  <a:pt x="6804388" y="1085354"/>
                </a:lnTo>
                <a:lnTo>
                  <a:pt x="6804388" y="1092907"/>
                </a:lnTo>
                <a:lnTo>
                  <a:pt x="6795621" y="1101539"/>
                </a:lnTo>
                <a:lnTo>
                  <a:pt x="6797779" y="1110305"/>
                </a:lnTo>
                <a:lnTo>
                  <a:pt x="6797779" y="1128648"/>
                </a:lnTo>
                <a:lnTo>
                  <a:pt x="6800072" y="1137415"/>
                </a:lnTo>
                <a:lnTo>
                  <a:pt x="6796700" y="1158995"/>
                </a:lnTo>
                <a:lnTo>
                  <a:pt x="6798993" y="1161153"/>
                </a:lnTo>
                <a:lnTo>
                  <a:pt x="6796700" y="1169920"/>
                </a:lnTo>
                <a:lnTo>
                  <a:pt x="6798993" y="1176394"/>
                </a:lnTo>
                <a:cubicBezTo>
                  <a:pt x="6797285" y="1180710"/>
                  <a:pt x="6794722" y="1182868"/>
                  <a:pt x="6791305" y="1182868"/>
                </a:cubicBezTo>
                <a:lnTo>
                  <a:pt x="6785775" y="1180710"/>
                </a:lnTo>
                <a:lnTo>
                  <a:pt x="6779301" y="1182868"/>
                </a:lnTo>
                <a:lnTo>
                  <a:pt x="6770534" y="1179631"/>
                </a:lnTo>
                <a:lnTo>
                  <a:pt x="6762846" y="1186105"/>
                </a:lnTo>
                <a:cubicBezTo>
                  <a:pt x="6760868" y="1185745"/>
                  <a:pt x="6756148" y="1181429"/>
                  <a:pt x="6748684" y="1173157"/>
                </a:cubicBezTo>
                <a:lnTo>
                  <a:pt x="6748684" y="1166548"/>
                </a:lnTo>
                <a:lnTo>
                  <a:pt x="6743289" y="1167627"/>
                </a:lnTo>
                <a:lnTo>
                  <a:pt x="6734522" y="1163311"/>
                </a:lnTo>
                <a:lnTo>
                  <a:pt x="6728993" y="1165469"/>
                </a:lnTo>
                <a:lnTo>
                  <a:pt x="6720361" y="1162232"/>
                </a:lnTo>
                <a:cubicBezTo>
                  <a:pt x="6715056" y="1162232"/>
                  <a:pt x="6711414" y="1163311"/>
                  <a:pt x="6709436" y="1165469"/>
                </a:cubicBezTo>
                <a:lnTo>
                  <a:pt x="6711594" y="1177473"/>
                </a:lnTo>
                <a:cubicBezTo>
                  <a:pt x="6706648" y="1181249"/>
                  <a:pt x="6700804" y="1183408"/>
                  <a:pt x="6694060" y="1183947"/>
                </a:cubicBezTo>
                <a:lnTo>
                  <a:pt x="6674503" y="1182868"/>
                </a:lnTo>
                <a:lnTo>
                  <a:pt x="6673424" y="1182868"/>
                </a:lnTo>
                <a:cubicBezTo>
                  <a:pt x="6667579" y="1182868"/>
                  <a:pt x="6664657" y="1178147"/>
                  <a:pt x="6664657" y="1168706"/>
                </a:cubicBezTo>
                <a:cubicBezTo>
                  <a:pt x="6663218" y="1168706"/>
                  <a:pt x="6662499" y="1167267"/>
                  <a:pt x="6662499" y="1164390"/>
                </a:cubicBezTo>
                <a:lnTo>
                  <a:pt x="6664657" y="1162232"/>
                </a:lnTo>
                <a:lnTo>
                  <a:pt x="6664657" y="1160074"/>
                </a:lnTo>
                <a:lnTo>
                  <a:pt x="6662499" y="1151442"/>
                </a:lnTo>
                <a:lnTo>
                  <a:pt x="6664657" y="1148205"/>
                </a:lnTo>
                <a:lnTo>
                  <a:pt x="6664657" y="1146047"/>
                </a:lnTo>
                <a:cubicBezTo>
                  <a:pt x="6662499" y="1143350"/>
                  <a:pt x="6661420" y="1140113"/>
                  <a:pt x="6661420" y="1136336"/>
                </a:cubicBezTo>
                <a:cubicBezTo>
                  <a:pt x="6663758" y="1135348"/>
                  <a:pt x="6665916" y="1132425"/>
                  <a:pt x="6667894" y="1127569"/>
                </a:cubicBezTo>
                <a:cubicBezTo>
                  <a:pt x="6663578" y="1127569"/>
                  <a:pt x="6661420" y="1125052"/>
                  <a:pt x="6661420" y="1120016"/>
                </a:cubicBezTo>
                <a:lnTo>
                  <a:pt x="6660341" y="1120016"/>
                </a:lnTo>
                <a:cubicBezTo>
                  <a:pt x="6650450" y="1129368"/>
                  <a:pt x="6639885" y="1136606"/>
                  <a:pt x="6628645" y="1141731"/>
                </a:cubicBezTo>
                <a:cubicBezTo>
                  <a:pt x="6626217" y="1141731"/>
                  <a:pt x="6620373" y="1148205"/>
                  <a:pt x="6611111" y="1161153"/>
                </a:cubicBezTo>
                <a:lnTo>
                  <a:pt x="6595870" y="1167627"/>
                </a:lnTo>
                <a:cubicBezTo>
                  <a:pt x="6593892" y="1167627"/>
                  <a:pt x="6589891" y="1171628"/>
                  <a:pt x="6583867" y="1179631"/>
                </a:cubicBezTo>
                <a:cubicBezTo>
                  <a:pt x="6578202" y="1179091"/>
                  <a:pt x="6574201" y="1177653"/>
                  <a:pt x="6571863" y="1175315"/>
                </a:cubicBezTo>
                <a:lnTo>
                  <a:pt x="6572942" y="1168706"/>
                </a:lnTo>
                <a:cubicBezTo>
                  <a:pt x="6572942" y="1156477"/>
                  <a:pt x="6568221" y="1147846"/>
                  <a:pt x="6558780" y="1142810"/>
                </a:cubicBezTo>
                <a:lnTo>
                  <a:pt x="6558780" y="1141731"/>
                </a:lnTo>
                <a:lnTo>
                  <a:pt x="6559859" y="1135122"/>
                </a:lnTo>
                <a:lnTo>
                  <a:pt x="6556487" y="1129727"/>
                </a:lnTo>
                <a:lnTo>
                  <a:pt x="6556487" y="1125411"/>
                </a:lnTo>
                <a:lnTo>
                  <a:pt x="6558780" y="1123254"/>
                </a:lnTo>
                <a:lnTo>
                  <a:pt x="6569705" y="1125411"/>
                </a:lnTo>
                <a:cubicBezTo>
                  <a:pt x="6577707" y="1125411"/>
                  <a:pt x="6583867" y="1123972"/>
                  <a:pt x="6588183" y="1121095"/>
                </a:cubicBezTo>
                <a:lnTo>
                  <a:pt x="6583867" y="1099381"/>
                </a:lnTo>
                <a:lnTo>
                  <a:pt x="6583867" y="1097222"/>
                </a:lnTo>
                <a:lnTo>
                  <a:pt x="6590341" y="1066876"/>
                </a:lnTo>
                <a:lnTo>
                  <a:pt x="6589262" y="1060401"/>
                </a:lnTo>
                <a:lnTo>
                  <a:pt x="6590341" y="1052849"/>
                </a:lnTo>
                <a:lnTo>
                  <a:pt x="6587104" y="1049612"/>
                </a:lnTo>
                <a:lnTo>
                  <a:pt x="6587104" y="1036664"/>
                </a:lnTo>
                <a:lnTo>
                  <a:pt x="6589262" y="1028976"/>
                </a:lnTo>
                <a:lnTo>
                  <a:pt x="6588183" y="1023580"/>
                </a:lnTo>
                <a:lnTo>
                  <a:pt x="6590341" y="1017106"/>
                </a:lnTo>
                <a:lnTo>
                  <a:pt x="6590341" y="1012790"/>
                </a:lnTo>
                <a:cubicBezTo>
                  <a:pt x="6590341" y="1010632"/>
                  <a:pt x="6586339" y="1009553"/>
                  <a:pt x="6578337" y="1009553"/>
                </a:cubicBezTo>
                <a:lnTo>
                  <a:pt x="6578337" y="1008474"/>
                </a:lnTo>
                <a:lnTo>
                  <a:pt x="6566333" y="1012790"/>
                </a:lnTo>
                <a:cubicBezTo>
                  <a:pt x="6556172" y="1012251"/>
                  <a:pt x="6551092" y="1010812"/>
                  <a:pt x="6551092" y="1008474"/>
                </a:cubicBezTo>
                <a:lnTo>
                  <a:pt x="6551092" y="1007396"/>
                </a:lnTo>
                <a:lnTo>
                  <a:pt x="6555408" y="1003079"/>
                </a:lnTo>
                <a:lnTo>
                  <a:pt x="6559859" y="1003079"/>
                </a:lnTo>
                <a:cubicBezTo>
                  <a:pt x="6562017" y="1003079"/>
                  <a:pt x="6563096" y="1004518"/>
                  <a:pt x="6563096" y="1007396"/>
                </a:cubicBezTo>
                <a:lnTo>
                  <a:pt x="6567412" y="1007396"/>
                </a:lnTo>
                <a:cubicBezTo>
                  <a:pt x="6568940" y="1005777"/>
                  <a:pt x="6574785" y="1003573"/>
                  <a:pt x="6584946" y="1000786"/>
                </a:cubicBezTo>
                <a:lnTo>
                  <a:pt x="6610032" y="985680"/>
                </a:lnTo>
                <a:cubicBezTo>
                  <a:pt x="6614798" y="991435"/>
                  <a:pt x="6618799" y="994312"/>
                  <a:pt x="6622036" y="994312"/>
                </a:cubicBezTo>
                <a:cubicBezTo>
                  <a:pt x="6628241" y="997189"/>
                  <a:pt x="6634805" y="1002629"/>
                  <a:pt x="6641728" y="1010632"/>
                </a:cubicBezTo>
                <a:lnTo>
                  <a:pt x="6641728" y="1011711"/>
                </a:lnTo>
                <a:lnTo>
                  <a:pt x="6638491" y="1014948"/>
                </a:lnTo>
                <a:lnTo>
                  <a:pt x="6639570" y="1016028"/>
                </a:lnTo>
                <a:lnTo>
                  <a:pt x="6639570" y="1020344"/>
                </a:lnTo>
                <a:lnTo>
                  <a:pt x="6636198" y="1024660"/>
                </a:lnTo>
                <a:lnTo>
                  <a:pt x="6636198" y="1027896"/>
                </a:lnTo>
                <a:lnTo>
                  <a:pt x="6637412" y="1032212"/>
                </a:lnTo>
                <a:cubicBezTo>
                  <a:pt x="6633726" y="1037518"/>
                  <a:pt x="6631882" y="1043677"/>
                  <a:pt x="6631882" y="1050690"/>
                </a:cubicBezTo>
                <a:lnTo>
                  <a:pt x="6632961" y="1051770"/>
                </a:lnTo>
                <a:lnTo>
                  <a:pt x="6639570" y="1050690"/>
                </a:lnTo>
                <a:lnTo>
                  <a:pt x="6668973" y="1051770"/>
                </a:lnTo>
                <a:lnTo>
                  <a:pt x="6668973" y="1050690"/>
                </a:lnTo>
                <a:lnTo>
                  <a:pt x="6678819" y="1027896"/>
                </a:lnTo>
                <a:cubicBezTo>
                  <a:pt x="6676661" y="1027177"/>
                  <a:pt x="6675582" y="1025019"/>
                  <a:pt x="6675582" y="1021422"/>
                </a:cubicBezTo>
                <a:lnTo>
                  <a:pt x="6675582" y="1017106"/>
                </a:lnTo>
                <a:cubicBezTo>
                  <a:pt x="6677740" y="1008474"/>
                  <a:pt x="6680662" y="1004158"/>
                  <a:pt x="6684349" y="1004158"/>
                </a:cubicBezTo>
                <a:lnTo>
                  <a:pt x="6684349" y="999707"/>
                </a:lnTo>
                <a:lnTo>
                  <a:pt x="6680977" y="998628"/>
                </a:lnTo>
                <a:lnTo>
                  <a:pt x="6676661" y="1003079"/>
                </a:lnTo>
                <a:lnTo>
                  <a:pt x="6663578" y="1001865"/>
                </a:lnTo>
                <a:lnTo>
                  <a:pt x="6662499" y="1001865"/>
                </a:lnTo>
                <a:lnTo>
                  <a:pt x="6652653" y="1003079"/>
                </a:lnTo>
                <a:cubicBezTo>
                  <a:pt x="6649326" y="1002270"/>
                  <a:pt x="6645685" y="999348"/>
                  <a:pt x="6641728" y="994312"/>
                </a:cubicBezTo>
                <a:lnTo>
                  <a:pt x="6641728" y="992155"/>
                </a:lnTo>
                <a:cubicBezTo>
                  <a:pt x="6641728" y="990716"/>
                  <a:pt x="6642807" y="989996"/>
                  <a:pt x="6644965" y="989996"/>
                </a:cubicBezTo>
                <a:lnTo>
                  <a:pt x="6650495" y="991075"/>
                </a:lnTo>
                <a:lnTo>
                  <a:pt x="6660341" y="989996"/>
                </a:lnTo>
                <a:lnTo>
                  <a:pt x="6682056" y="991075"/>
                </a:lnTo>
                <a:cubicBezTo>
                  <a:pt x="6685743" y="978846"/>
                  <a:pt x="6689384" y="972732"/>
                  <a:pt x="6692981" y="972732"/>
                </a:cubicBezTo>
                <a:lnTo>
                  <a:pt x="6692981" y="968281"/>
                </a:lnTo>
                <a:cubicBezTo>
                  <a:pt x="6690104" y="968281"/>
                  <a:pt x="6688665" y="967202"/>
                  <a:pt x="6688665" y="965044"/>
                </a:cubicBezTo>
                <a:lnTo>
                  <a:pt x="6688665" y="957491"/>
                </a:lnTo>
                <a:lnTo>
                  <a:pt x="6677740" y="958570"/>
                </a:lnTo>
                <a:lnTo>
                  <a:pt x="6675582" y="958570"/>
                </a:lnTo>
                <a:lnTo>
                  <a:pt x="6663578" y="954254"/>
                </a:lnTo>
                <a:lnTo>
                  <a:pt x="6655890" y="954254"/>
                </a:lnTo>
                <a:lnTo>
                  <a:pt x="6653732" y="952096"/>
                </a:lnTo>
                <a:lnTo>
                  <a:pt x="6653732" y="947780"/>
                </a:lnTo>
                <a:lnTo>
                  <a:pt x="6660341" y="948859"/>
                </a:lnTo>
                <a:lnTo>
                  <a:pt x="6666815" y="946701"/>
                </a:lnTo>
                <a:lnTo>
                  <a:pt x="6683135" y="947780"/>
                </a:lnTo>
                <a:lnTo>
                  <a:pt x="6689744" y="946701"/>
                </a:lnTo>
                <a:lnTo>
                  <a:pt x="6695274" y="949938"/>
                </a:lnTo>
                <a:lnTo>
                  <a:pt x="6700669" y="948859"/>
                </a:lnTo>
                <a:lnTo>
                  <a:pt x="6702827" y="948859"/>
                </a:lnTo>
                <a:lnTo>
                  <a:pt x="6704985" y="951017"/>
                </a:lnTo>
                <a:lnTo>
                  <a:pt x="6704985" y="955333"/>
                </a:lnTo>
                <a:lnTo>
                  <a:pt x="6702827" y="958570"/>
                </a:lnTo>
                <a:lnTo>
                  <a:pt x="6702827" y="961807"/>
                </a:lnTo>
                <a:lnTo>
                  <a:pt x="6704985" y="963965"/>
                </a:lnTo>
                <a:lnTo>
                  <a:pt x="6706064" y="960728"/>
                </a:lnTo>
                <a:lnTo>
                  <a:pt x="6704985" y="959649"/>
                </a:lnTo>
                <a:lnTo>
                  <a:pt x="6704985" y="958570"/>
                </a:lnTo>
                <a:lnTo>
                  <a:pt x="6708357" y="949938"/>
                </a:lnTo>
                <a:lnTo>
                  <a:pt x="6730206" y="943464"/>
                </a:lnTo>
                <a:lnTo>
                  <a:pt x="6732364" y="943464"/>
                </a:lnTo>
                <a:lnTo>
                  <a:pt x="6748684" y="948859"/>
                </a:lnTo>
                <a:cubicBezTo>
                  <a:pt x="6748684" y="946701"/>
                  <a:pt x="6752686" y="944543"/>
                  <a:pt x="6760688" y="942385"/>
                </a:cubicBezTo>
                <a:lnTo>
                  <a:pt x="6760688" y="941306"/>
                </a:lnTo>
                <a:lnTo>
                  <a:pt x="6758530" y="938069"/>
                </a:lnTo>
                <a:lnTo>
                  <a:pt x="6758530" y="936990"/>
                </a:lnTo>
                <a:cubicBezTo>
                  <a:pt x="6762397" y="928268"/>
                  <a:pt x="6765319" y="923906"/>
                  <a:pt x="6767297" y="923906"/>
                </a:cubicBezTo>
                <a:close/>
                <a:moveTo>
                  <a:pt x="5084633" y="923771"/>
                </a:moveTo>
                <a:cubicBezTo>
                  <a:pt x="5101177" y="928806"/>
                  <a:pt x="5116238" y="931683"/>
                  <a:pt x="5129816" y="932403"/>
                </a:cubicBezTo>
                <a:cubicBezTo>
                  <a:pt x="5129816" y="934381"/>
                  <a:pt x="5133053" y="935820"/>
                  <a:pt x="5139527" y="936719"/>
                </a:cubicBezTo>
                <a:lnTo>
                  <a:pt x="5141685" y="939821"/>
                </a:lnTo>
                <a:lnTo>
                  <a:pt x="5141685" y="941979"/>
                </a:lnTo>
                <a:cubicBezTo>
                  <a:pt x="5141685" y="944317"/>
                  <a:pt x="5137729" y="946475"/>
                  <a:pt x="5129816" y="948453"/>
                </a:cubicBezTo>
                <a:cubicBezTo>
                  <a:pt x="5121903" y="957625"/>
                  <a:pt x="5117947" y="964054"/>
                  <a:pt x="5117947" y="967741"/>
                </a:cubicBezTo>
                <a:cubicBezTo>
                  <a:pt x="5117947" y="972416"/>
                  <a:pt x="5110439" y="979610"/>
                  <a:pt x="5095423" y="989320"/>
                </a:cubicBezTo>
                <a:lnTo>
                  <a:pt x="5094344" y="990400"/>
                </a:lnTo>
                <a:lnTo>
                  <a:pt x="5095423" y="993636"/>
                </a:lnTo>
                <a:cubicBezTo>
                  <a:pt x="5100458" y="993636"/>
                  <a:pt x="5105853" y="991479"/>
                  <a:pt x="5111608" y="987163"/>
                </a:cubicBezTo>
                <a:cubicBezTo>
                  <a:pt x="5113496" y="987163"/>
                  <a:pt x="5117048" y="984285"/>
                  <a:pt x="5122263" y="978531"/>
                </a:cubicBezTo>
                <a:lnTo>
                  <a:pt x="5126579" y="976373"/>
                </a:lnTo>
                <a:lnTo>
                  <a:pt x="5127658" y="976373"/>
                </a:lnTo>
                <a:cubicBezTo>
                  <a:pt x="5131614" y="976373"/>
                  <a:pt x="5136964" y="979250"/>
                  <a:pt x="5143708" y="985004"/>
                </a:cubicBezTo>
                <a:cubicBezTo>
                  <a:pt x="5150362" y="985004"/>
                  <a:pt x="5158275" y="990354"/>
                  <a:pt x="5167446" y="1001055"/>
                </a:cubicBezTo>
                <a:cubicBezTo>
                  <a:pt x="5168885" y="992513"/>
                  <a:pt x="5171358" y="988242"/>
                  <a:pt x="5174864" y="988242"/>
                </a:cubicBezTo>
                <a:lnTo>
                  <a:pt x="5174864" y="985004"/>
                </a:lnTo>
                <a:lnTo>
                  <a:pt x="5172706" y="981767"/>
                </a:lnTo>
                <a:lnTo>
                  <a:pt x="5172706" y="977452"/>
                </a:lnTo>
                <a:cubicBezTo>
                  <a:pt x="5174864" y="970528"/>
                  <a:pt x="5175943" y="962660"/>
                  <a:pt x="5175943" y="953848"/>
                </a:cubicBezTo>
                <a:lnTo>
                  <a:pt x="5175943" y="947374"/>
                </a:lnTo>
                <a:cubicBezTo>
                  <a:pt x="5175943" y="943238"/>
                  <a:pt x="5174505" y="939686"/>
                  <a:pt x="5171627" y="936719"/>
                </a:cubicBezTo>
                <a:lnTo>
                  <a:pt x="5171627" y="932403"/>
                </a:lnTo>
                <a:cubicBezTo>
                  <a:pt x="5171987" y="930964"/>
                  <a:pt x="5173785" y="929525"/>
                  <a:pt x="5177022" y="928087"/>
                </a:cubicBezTo>
                <a:cubicBezTo>
                  <a:pt x="5192308" y="928087"/>
                  <a:pt x="5205571" y="930245"/>
                  <a:pt x="5216811" y="934561"/>
                </a:cubicBezTo>
                <a:lnTo>
                  <a:pt x="5220048" y="931324"/>
                </a:lnTo>
                <a:lnTo>
                  <a:pt x="5222206" y="931324"/>
                </a:lnTo>
                <a:cubicBezTo>
                  <a:pt x="5233625" y="931324"/>
                  <a:pt x="5239335" y="934156"/>
                  <a:pt x="5239335" y="939821"/>
                </a:cubicBezTo>
                <a:lnTo>
                  <a:pt x="5239335" y="941979"/>
                </a:lnTo>
                <a:lnTo>
                  <a:pt x="5225443" y="956007"/>
                </a:lnTo>
                <a:cubicBezTo>
                  <a:pt x="5225443" y="960862"/>
                  <a:pt x="5222565" y="968370"/>
                  <a:pt x="5216811" y="978531"/>
                </a:cubicBezTo>
                <a:cubicBezTo>
                  <a:pt x="5216811" y="983746"/>
                  <a:pt x="5212854" y="989141"/>
                  <a:pt x="5204942" y="994715"/>
                </a:cubicBezTo>
                <a:cubicBezTo>
                  <a:pt x="5204942" y="1000020"/>
                  <a:pt x="5202109" y="1005371"/>
                  <a:pt x="5196444" y="1010766"/>
                </a:cubicBezTo>
                <a:cubicBezTo>
                  <a:pt x="5196444" y="1014902"/>
                  <a:pt x="5194646" y="1018499"/>
                  <a:pt x="5191049" y="1021556"/>
                </a:cubicBezTo>
                <a:lnTo>
                  <a:pt x="5191049" y="1023714"/>
                </a:lnTo>
                <a:cubicBezTo>
                  <a:pt x="5194826" y="1023714"/>
                  <a:pt x="5204492" y="1031941"/>
                  <a:pt x="5220048" y="1048396"/>
                </a:cubicBezTo>
                <a:cubicBezTo>
                  <a:pt x="5225443" y="1048396"/>
                  <a:pt x="5230073" y="1056264"/>
                  <a:pt x="5233940" y="1071999"/>
                </a:cubicBezTo>
                <a:lnTo>
                  <a:pt x="5232861" y="1088049"/>
                </a:lnTo>
                <a:lnTo>
                  <a:pt x="5231782" y="1088049"/>
                </a:lnTo>
                <a:lnTo>
                  <a:pt x="5230703" y="1086970"/>
                </a:lnTo>
                <a:lnTo>
                  <a:pt x="5229624" y="1086970"/>
                </a:lnTo>
                <a:lnTo>
                  <a:pt x="5226522" y="1095602"/>
                </a:lnTo>
                <a:lnTo>
                  <a:pt x="5222206" y="1093444"/>
                </a:lnTo>
                <a:lnTo>
                  <a:pt x="5220048" y="1093444"/>
                </a:lnTo>
                <a:lnTo>
                  <a:pt x="5220048" y="1094523"/>
                </a:lnTo>
                <a:cubicBezTo>
                  <a:pt x="5224364" y="1094883"/>
                  <a:pt x="5226522" y="1095962"/>
                  <a:pt x="5226522" y="1097760"/>
                </a:cubicBezTo>
                <a:cubicBezTo>
                  <a:pt x="5224544" y="1104234"/>
                  <a:pt x="5219868" y="1107471"/>
                  <a:pt x="5212495" y="1107471"/>
                </a:cubicBezTo>
                <a:lnTo>
                  <a:pt x="5209258" y="1107471"/>
                </a:lnTo>
                <a:cubicBezTo>
                  <a:pt x="5194242" y="1104774"/>
                  <a:pt x="5186733" y="1099019"/>
                  <a:pt x="5186733" y="1090207"/>
                </a:cubicBezTo>
                <a:lnTo>
                  <a:pt x="5187812" y="1085891"/>
                </a:lnTo>
                <a:lnTo>
                  <a:pt x="5185654" y="1077394"/>
                </a:lnTo>
                <a:cubicBezTo>
                  <a:pt x="5187093" y="1074517"/>
                  <a:pt x="5187812" y="1070560"/>
                  <a:pt x="5187812" y="1065525"/>
                </a:cubicBezTo>
                <a:cubicBezTo>
                  <a:pt x="5184935" y="1055904"/>
                  <a:pt x="5183496" y="1048396"/>
                  <a:pt x="5183496" y="1043001"/>
                </a:cubicBezTo>
                <a:lnTo>
                  <a:pt x="5184575" y="1030053"/>
                </a:lnTo>
                <a:cubicBezTo>
                  <a:pt x="5177742" y="1030053"/>
                  <a:pt x="5172032" y="1034009"/>
                  <a:pt x="5167446" y="1041922"/>
                </a:cubicBezTo>
                <a:cubicBezTo>
                  <a:pt x="5164749" y="1045519"/>
                  <a:pt x="5161871" y="1047317"/>
                  <a:pt x="5158814" y="1047317"/>
                </a:cubicBezTo>
                <a:lnTo>
                  <a:pt x="5155577" y="1047317"/>
                </a:lnTo>
                <a:lnTo>
                  <a:pt x="5155577" y="1049475"/>
                </a:lnTo>
                <a:lnTo>
                  <a:pt x="5154498" y="1049475"/>
                </a:lnTo>
                <a:lnTo>
                  <a:pt x="5155577" y="1054735"/>
                </a:lnTo>
                <a:lnTo>
                  <a:pt x="5155577" y="1057972"/>
                </a:lnTo>
                <a:lnTo>
                  <a:pt x="5156656" y="1080631"/>
                </a:lnTo>
                <a:lnTo>
                  <a:pt x="5153419" y="1091286"/>
                </a:lnTo>
                <a:lnTo>
                  <a:pt x="5156656" y="1110708"/>
                </a:lnTo>
                <a:lnTo>
                  <a:pt x="5153419" y="1115968"/>
                </a:lnTo>
                <a:lnTo>
                  <a:pt x="5153419" y="1120285"/>
                </a:lnTo>
                <a:lnTo>
                  <a:pt x="5155577" y="1129995"/>
                </a:lnTo>
                <a:lnTo>
                  <a:pt x="5154498" y="1136470"/>
                </a:lnTo>
                <a:lnTo>
                  <a:pt x="5157735" y="1163309"/>
                </a:lnTo>
                <a:lnTo>
                  <a:pt x="5157735" y="1168705"/>
                </a:lnTo>
                <a:cubicBezTo>
                  <a:pt x="5157735" y="1174370"/>
                  <a:pt x="5153779" y="1177921"/>
                  <a:pt x="5145866" y="1179360"/>
                </a:cubicBezTo>
                <a:lnTo>
                  <a:pt x="5138448" y="1177202"/>
                </a:lnTo>
                <a:lnTo>
                  <a:pt x="5135211" y="1177202"/>
                </a:lnTo>
                <a:lnTo>
                  <a:pt x="5120105" y="1180439"/>
                </a:lnTo>
                <a:lnTo>
                  <a:pt x="5119026" y="1180439"/>
                </a:lnTo>
                <a:lnTo>
                  <a:pt x="5109450" y="1170728"/>
                </a:lnTo>
                <a:lnTo>
                  <a:pt x="5109450" y="1169784"/>
                </a:lnTo>
                <a:lnTo>
                  <a:pt x="5114710" y="1152520"/>
                </a:lnTo>
                <a:cubicBezTo>
                  <a:pt x="5114710" y="1151081"/>
                  <a:pt x="5113676" y="1150362"/>
                  <a:pt x="5111608" y="1150362"/>
                </a:cubicBezTo>
                <a:lnTo>
                  <a:pt x="5102976" y="1151441"/>
                </a:lnTo>
                <a:lnTo>
                  <a:pt x="5097581" y="1149283"/>
                </a:lnTo>
                <a:cubicBezTo>
                  <a:pt x="5091107" y="1150542"/>
                  <a:pt x="5087870" y="1153779"/>
                  <a:pt x="5087870" y="1158994"/>
                </a:cubicBezTo>
                <a:cubicBezTo>
                  <a:pt x="5087870" y="1165288"/>
                  <a:pt x="5083958" y="1169919"/>
                  <a:pt x="5076135" y="1172886"/>
                </a:cubicBezTo>
                <a:lnTo>
                  <a:pt x="5076135" y="1173964"/>
                </a:lnTo>
                <a:lnTo>
                  <a:pt x="5078293" y="1173964"/>
                </a:lnTo>
                <a:lnTo>
                  <a:pt x="5085712" y="1168705"/>
                </a:lnTo>
                <a:lnTo>
                  <a:pt x="5087870" y="1170728"/>
                </a:lnTo>
                <a:cubicBezTo>
                  <a:pt x="5087870" y="1175763"/>
                  <a:pt x="5085397" y="1178281"/>
                  <a:pt x="5080451" y="1178281"/>
                </a:cubicBezTo>
                <a:lnTo>
                  <a:pt x="5079372" y="1178281"/>
                </a:lnTo>
                <a:lnTo>
                  <a:pt x="5078293" y="1177202"/>
                </a:lnTo>
                <a:lnTo>
                  <a:pt x="5077214" y="1177202"/>
                </a:lnTo>
                <a:cubicBezTo>
                  <a:pt x="5077214" y="1180259"/>
                  <a:pt x="5072179" y="1182777"/>
                  <a:pt x="5062108" y="1184755"/>
                </a:cubicBezTo>
                <a:cubicBezTo>
                  <a:pt x="5049250" y="1184755"/>
                  <a:pt x="5042821" y="1180079"/>
                  <a:pt x="5042821" y="1170728"/>
                </a:cubicBezTo>
                <a:lnTo>
                  <a:pt x="5040663" y="1153599"/>
                </a:lnTo>
                <a:lnTo>
                  <a:pt x="5044979" y="1136470"/>
                </a:lnTo>
                <a:lnTo>
                  <a:pt x="5044979" y="1134311"/>
                </a:lnTo>
                <a:cubicBezTo>
                  <a:pt x="5042102" y="1131255"/>
                  <a:pt x="5040663" y="1127658"/>
                  <a:pt x="5040663" y="1123522"/>
                </a:cubicBezTo>
                <a:lnTo>
                  <a:pt x="5040663" y="1120285"/>
                </a:lnTo>
                <a:cubicBezTo>
                  <a:pt x="5040663" y="1112282"/>
                  <a:pt x="5042462" y="1102616"/>
                  <a:pt x="5046058" y="1091286"/>
                </a:cubicBezTo>
                <a:lnTo>
                  <a:pt x="5044979" y="1076315"/>
                </a:lnTo>
                <a:lnTo>
                  <a:pt x="5044979" y="1069841"/>
                </a:lnTo>
                <a:cubicBezTo>
                  <a:pt x="5044979" y="1067503"/>
                  <a:pt x="5043900" y="1064986"/>
                  <a:pt x="5041742" y="1062288"/>
                </a:cubicBezTo>
                <a:lnTo>
                  <a:pt x="5041742" y="1061209"/>
                </a:lnTo>
                <a:lnTo>
                  <a:pt x="5044979" y="1056893"/>
                </a:lnTo>
                <a:lnTo>
                  <a:pt x="5044979" y="1031132"/>
                </a:lnTo>
                <a:lnTo>
                  <a:pt x="5042821" y="1024793"/>
                </a:lnTo>
                <a:lnTo>
                  <a:pt x="5043900" y="1023714"/>
                </a:lnTo>
                <a:lnTo>
                  <a:pt x="5043900" y="1022635"/>
                </a:lnTo>
                <a:lnTo>
                  <a:pt x="5041742" y="1007529"/>
                </a:lnTo>
                <a:lnTo>
                  <a:pt x="5042821" y="995795"/>
                </a:lnTo>
                <a:lnTo>
                  <a:pt x="5042821" y="990400"/>
                </a:lnTo>
                <a:lnTo>
                  <a:pt x="5040663" y="974215"/>
                </a:lnTo>
                <a:lnTo>
                  <a:pt x="5043900" y="972057"/>
                </a:lnTo>
                <a:lnTo>
                  <a:pt x="5044979" y="972057"/>
                </a:lnTo>
                <a:cubicBezTo>
                  <a:pt x="5054420" y="976013"/>
                  <a:pt x="5061209" y="979969"/>
                  <a:pt x="5065345" y="983925"/>
                </a:cubicBezTo>
                <a:cubicBezTo>
                  <a:pt x="5068223" y="983925"/>
                  <a:pt x="5070740" y="985004"/>
                  <a:pt x="5072898" y="987163"/>
                </a:cubicBezTo>
                <a:lnTo>
                  <a:pt x="5075056" y="987163"/>
                </a:lnTo>
                <a:cubicBezTo>
                  <a:pt x="5078473" y="987163"/>
                  <a:pt x="5082025" y="973900"/>
                  <a:pt x="5085712" y="947374"/>
                </a:cubicBezTo>
                <a:lnTo>
                  <a:pt x="5083688" y="945216"/>
                </a:lnTo>
                <a:lnTo>
                  <a:pt x="5083688" y="941979"/>
                </a:lnTo>
                <a:lnTo>
                  <a:pt x="5084633" y="940900"/>
                </a:lnTo>
                <a:lnTo>
                  <a:pt x="5080451" y="934561"/>
                </a:lnTo>
                <a:lnTo>
                  <a:pt x="5080451" y="928087"/>
                </a:lnTo>
                <a:close/>
                <a:moveTo>
                  <a:pt x="3074858" y="923770"/>
                </a:moveTo>
                <a:cubicBezTo>
                  <a:pt x="3091402" y="928805"/>
                  <a:pt x="3106463" y="931683"/>
                  <a:pt x="3120041" y="932402"/>
                </a:cubicBezTo>
                <a:cubicBezTo>
                  <a:pt x="3120041" y="934381"/>
                  <a:pt x="3123278" y="935819"/>
                  <a:pt x="3129752" y="936718"/>
                </a:cubicBezTo>
                <a:lnTo>
                  <a:pt x="3131910" y="939820"/>
                </a:lnTo>
                <a:lnTo>
                  <a:pt x="3131910" y="941979"/>
                </a:lnTo>
                <a:cubicBezTo>
                  <a:pt x="3131910" y="944316"/>
                  <a:pt x="3127953" y="946474"/>
                  <a:pt x="3120041" y="948453"/>
                </a:cubicBezTo>
                <a:cubicBezTo>
                  <a:pt x="3112128" y="957624"/>
                  <a:pt x="3108172" y="964053"/>
                  <a:pt x="3108172" y="967740"/>
                </a:cubicBezTo>
                <a:cubicBezTo>
                  <a:pt x="3108172" y="972415"/>
                  <a:pt x="3100664" y="979609"/>
                  <a:pt x="3085648" y="989320"/>
                </a:cubicBezTo>
                <a:lnTo>
                  <a:pt x="3084569" y="990399"/>
                </a:lnTo>
                <a:lnTo>
                  <a:pt x="3085648" y="993636"/>
                </a:lnTo>
                <a:cubicBezTo>
                  <a:pt x="3090683" y="993636"/>
                  <a:pt x="3096078" y="991478"/>
                  <a:pt x="3101833" y="987162"/>
                </a:cubicBezTo>
                <a:cubicBezTo>
                  <a:pt x="3103721" y="987162"/>
                  <a:pt x="3107273" y="984284"/>
                  <a:pt x="3112488" y="978530"/>
                </a:cubicBezTo>
                <a:lnTo>
                  <a:pt x="3116804" y="976372"/>
                </a:lnTo>
                <a:lnTo>
                  <a:pt x="3117883" y="976372"/>
                </a:lnTo>
                <a:cubicBezTo>
                  <a:pt x="3121839" y="976372"/>
                  <a:pt x="3127190" y="979249"/>
                  <a:pt x="3133933" y="985004"/>
                </a:cubicBezTo>
                <a:cubicBezTo>
                  <a:pt x="3140587" y="985004"/>
                  <a:pt x="3148500" y="990354"/>
                  <a:pt x="3157671" y="1001054"/>
                </a:cubicBezTo>
                <a:cubicBezTo>
                  <a:pt x="3159110" y="992512"/>
                  <a:pt x="3161583" y="988241"/>
                  <a:pt x="3165090" y="988241"/>
                </a:cubicBezTo>
                <a:lnTo>
                  <a:pt x="3165090" y="985004"/>
                </a:lnTo>
                <a:lnTo>
                  <a:pt x="3162932" y="981767"/>
                </a:lnTo>
                <a:lnTo>
                  <a:pt x="3162932" y="977451"/>
                </a:lnTo>
                <a:cubicBezTo>
                  <a:pt x="3165090" y="970527"/>
                  <a:pt x="3166169" y="962659"/>
                  <a:pt x="3166169" y="953847"/>
                </a:cubicBezTo>
                <a:lnTo>
                  <a:pt x="3166169" y="947374"/>
                </a:lnTo>
                <a:cubicBezTo>
                  <a:pt x="3166169" y="943237"/>
                  <a:pt x="3164730" y="939686"/>
                  <a:pt x="3161853" y="936718"/>
                </a:cubicBezTo>
                <a:lnTo>
                  <a:pt x="3161853" y="932402"/>
                </a:lnTo>
                <a:cubicBezTo>
                  <a:pt x="3162212" y="930964"/>
                  <a:pt x="3164011" y="929525"/>
                  <a:pt x="3167248" y="928086"/>
                </a:cubicBezTo>
                <a:cubicBezTo>
                  <a:pt x="3182533" y="928086"/>
                  <a:pt x="3195796" y="930244"/>
                  <a:pt x="3207036" y="934560"/>
                </a:cubicBezTo>
                <a:lnTo>
                  <a:pt x="3210273" y="931323"/>
                </a:lnTo>
                <a:lnTo>
                  <a:pt x="3212431" y="931323"/>
                </a:lnTo>
                <a:cubicBezTo>
                  <a:pt x="3223850" y="931323"/>
                  <a:pt x="3229560" y="934155"/>
                  <a:pt x="3229560" y="939820"/>
                </a:cubicBezTo>
                <a:lnTo>
                  <a:pt x="3229560" y="941979"/>
                </a:lnTo>
                <a:lnTo>
                  <a:pt x="3215668" y="956006"/>
                </a:lnTo>
                <a:cubicBezTo>
                  <a:pt x="3215668" y="960861"/>
                  <a:pt x="3212790" y="968369"/>
                  <a:pt x="3207036" y="978530"/>
                </a:cubicBezTo>
                <a:cubicBezTo>
                  <a:pt x="3207036" y="983745"/>
                  <a:pt x="3203079" y="989140"/>
                  <a:pt x="3195167" y="994715"/>
                </a:cubicBezTo>
                <a:cubicBezTo>
                  <a:pt x="3195167" y="1000020"/>
                  <a:pt x="3192334" y="1005370"/>
                  <a:pt x="3186670" y="1010765"/>
                </a:cubicBezTo>
                <a:cubicBezTo>
                  <a:pt x="3186670" y="1014901"/>
                  <a:pt x="3184871" y="1018498"/>
                  <a:pt x="3181275" y="1021555"/>
                </a:cubicBezTo>
                <a:lnTo>
                  <a:pt x="3181275" y="1023713"/>
                </a:lnTo>
                <a:cubicBezTo>
                  <a:pt x="3185051" y="1023713"/>
                  <a:pt x="3194717" y="1031941"/>
                  <a:pt x="3210273" y="1048396"/>
                </a:cubicBezTo>
                <a:cubicBezTo>
                  <a:pt x="3215668" y="1048396"/>
                  <a:pt x="3220298" y="1056263"/>
                  <a:pt x="3224165" y="1071998"/>
                </a:cubicBezTo>
                <a:lnTo>
                  <a:pt x="3223086" y="1088048"/>
                </a:lnTo>
                <a:lnTo>
                  <a:pt x="3222007" y="1088048"/>
                </a:lnTo>
                <a:lnTo>
                  <a:pt x="3220928" y="1086970"/>
                </a:lnTo>
                <a:lnTo>
                  <a:pt x="3219849" y="1086970"/>
                </a:lnTo>
                <a:lnTo>
                  <a:pt x="3216747" y="1095601"/>
                </a:lnTo>
                <a:lnTo>
                  <a:pt x="3212431" y="1093443"/>
                </a:lnTo>
                <a:lnTo>
                  <a:pt x="3210273" y="1093443"/>
                </a:lnTo>
                <a:lnTo>
                  <a:pt x="3210273" y="1094523"/>
                </a:lnTo>
                <a:cubicBezTo>
                  <a:pt x="3214589" y="1094882"/>
                  <a:pt x="3216747" y="1095961"/>
                  <a:pt x="3216747" y="1097760"/>
                </a:cubicBezTo>
                <a:cubicBezTo>
                  <a:pt x="3214769" y="1104234"/>
                  <a:pt x="3210093" y="1107471"/>
                  <a:pt x="3202720" y="1107471"/>
                </a:cubicBezTo>
                <a:lnTo>
                  <a:pt x="3199483" y="1107471"/>
                </a:lnTo>
                <a:cubicBezTo>
                  <a:pt x="3184466" y="1104773"/>
                  <a:pt x="3176959" y="1099019"/>
                  <a:pt x="3176959" y="1090206"/>
                </a:cubicBezTo>
                <a:lnTo>
                  <a:pt x="3178038" y="1085891"/>
                </a:lnTo>
                <a:lnTo>
                  <a:pt x="3175880" y="1077393"/>
                </a:lnTo>
                <a:cubicBezTo>
                  <a:pt x="3177318" y="1074516"/>
                  <a:pt x="3178038" y="1070560"/>
                  <a:pt x="3178038" y="1065525"/>
                </a:cubicBezTo>
                <a:cubicBezTo>
                  <a:pt x="3175160" y="1055903"/>
                  <a:pt x="3173722" y="1048396"/>
                  <a:pt x="3173722" y="1043001"/>
                </a:cubicBezTo>
                <a:lnTo>
                  <a:pt x="3174801" y="1030053"/>
                </a:lnTo>
                <a:cubicBezTo>
                  <a:pt x="3167967" y="1030053"/>
                  <a:pt x="3162257" y="1034009"/>
                  <a:pt x="3157671" y="1041921"/>
                </a:cubicBezTo>
                <a:cubicBezTo>
                  <a:pt x="3154974" y="1045518"/>
                  <a:pt x="3152096" y="1047316"/>
                  <a:pt x="3149039" y="1047316"/>
                </a:cubicBezTo>
                <a:lnTo>
                  <a:pt x="3145802" y="1047316"/>
                </a:lnTo>
                <a:lnTo>
                  <a:pt x="3145802" y="1049474"/>
                </a:lnTo>
                <a:lnTo>
                  <a:pt x="3144723" y="1049474"/>
                </a:lnTo>
                <a:lnTo>
                  <a:pt x="3145802" y="1054735"/>
                </a:lnTo>
                <a:lnTo>
                  <a:pt x="3145802" y="1057971"/>
                </a:lnTo>
                <a:lnTo>
                  <a:pt x="3146881" y="1080631"/>
                </a:lnTo>
                <a:lnTo>
                  <a:pt x="3143644" y="1091286"/>
                </a:lnTo>
                <a:lnTo>
                  <a:pt x="3146881" y="1110708"/>
                </a:lnTo>
                <a:lnTo>
                  <a:pt x="3143644" y="1115968"/>
                </a:lnTo>
                <a:lnTo>
                  <a:pt x="3143644" y="1120284"/>
                </a:lnTo>
                <a:lnTo>
                  <a:pt x="3145802" y="1129995"/>
                </a:lnTo>
                <a:lnTo>
                  <a:pt x="3144723" y="1136469"/>
                </a:lnTo>
                <a:lnTo>
                  <a:pt x="3147960" y="1163309"/>
                </a:lnTo>
                <a:lnTo>
                  <a:pt x="3147960" y="1168704"/>
                </a:lnTo>
                <a:cubicBezTo>
                  <a:pt x="3147960" y="1174369"/>
                  <a:pt x="3144004" y="1177920"/>
                  <a:pt x="3136091" y="1179359"/>
                </a:cubicBezTo>
                <a:lnTo>
                  <a:pt x="3128673" y="1177201"/>
                </a:lnTo>
                <a:lnTo>
                  <a:pt x="3125436" y="1177201"/>
                </a:lnTo>
                <a:lnTo>
                  <a:pt x="3110330" y="1180438"/>
                </a:lnTo>
                <a:lnTo>
                  <a:pt x="3109251" y="1180438"/>
                </a:lnTo>
                <a:lnTo>
                  <a:pt x="3099675" y="1170727"/>
                </a:lnTo>
                <a:lnTo>
                  <a:pt x="3099675" y="1169783"/>
                </a:lnTo>
                <a:lnTo>
                  <a:pt x="3104935" y="1152519"/>
                </a:lnTo>
                <a:cubicBezTo>
                  <a:pt x="3104935" y="1151080"/>
                  <a:pt x="3103901" y="1150361"/>
                  <a:pt x="3101833" y="1150361"/>
                </a:cubicBezTo>
                <a:lnTo>
                  <a:pt x="3093201" y="1151440"/>
                </a:lnTo>
                <a:lnTo>
                  <a:pt x="3087806" y="1149282"/>
                </a:lnTo>
                <a:cubicBezTo>
                  <a:pt x="3081332" y="1150541"/>
                  <a:pt x="3078095" y="1153778"/>
                  <a:pt x="3078095" y="1158993"/>
                </a:cubicBezTo>
                <a:cubicBezTo>
                  <a:pt x="3078095" y="1165287"/>
                  <a:pt x="3074183" y="1169918"/>
                  <a:pt x="3066361" y="1172885"/>
                </a:cubicBezTo>
                <a:lnTo>
                  <a:pt x="3066361" y="1173964"/>
                </a:lnTo>
                <a:lnTo>
                  <a:pt x="3068519" y="1173964"/>
                </a:lnTo>
                <a:lnTo>
                  <a:pt x="3075937" y="1168704"/>
                </a:lnTo>
                <a:lnTo>
                  <a:pt x="3078095" y="1170727"/>
                </a:lnTo>
                <a:cubicBezTo>
                  <a:pt x="3078095" y="1175762"/>
                  <a:pt x="3075622" y="1178280"/>
                  <a:pt x="3070677" y="1178280"/>
                </a:cubicBezTo>
                <a:lnTo>
                  <a:pt x="3069598" y="1178280"/>
                </a:lnTo>
                <a:lnTo>
                  <a:pt x="3068519" y="1177201"/>
                </a:lnTo>
                <a:lnTo>
                  <a:pt x="3067440" y="1177201"/>
                </a:lnTo>
                <a:cubicBezTo>
                  <a:pt x="3067440" y="1180258"/>
                  <a:pt x="3062404" y="1182776"/>
                  <a:pt x="3052334" y="1184754"/>
                </a:cubicBezTo>
                <a:cubicBezTo>
                  <a:pt x="3039475" y="1184754"/>
                  <a:pt x="3033046" y="1180079"/>
                  <a:pt x="3033046" y="1170727"/>
                </a:cubicBezTo>
                <a:lnTo>
                  <a:pt x="3030888" y="1153598"/>
                </a:lnTo>
                <a:lnTo>
                  <a:pt x="3035204" y="1136469"/>
                </a:lnTo>
                <a:lnTo>
                  <a:pt x="3035204" y="1134311"/>
                </a:lnTo>
                <a:cubicBezTo>
                  <a:pt x="3032327" y="1131254"/>
                  <a:pt x="3030888" y="1127657"/>
                  <a:pt x="3030888" y="1123521"/>
                </a:cubicBezTo>
                <a:lnTo>
                  <a:pt x="3030888" y="1120284"/>
                </a:lnTo>
                <a:cubicBezTo>
                  <a:pt x="3030888" y="1112281"/>
                  <a:pt x="3032687" y="1102615"/>
                  <a:pt x="3036283" y="1091286"/>
                </a:cubicBezTo>
                <a:lnTo>
                  <a:pt x="3035204" y="1076314"/>
                </a:lnTo>
                <a:lnTo>
                  <a:pt x="3035204" y="1069840"/>
                </a:lnTo>
                <a:cubicBezTo>
                  <a:pt x="3035204" y="1067503"/>
                  <a:pt x="3034125" y="1064985"/>
                  <a:pt x="3031967" y="1062288"/>
                </a:cubicBezTo>
                <a:lnTo>
                  <a:pt x="3031967" y="1061208"/>
                </a:lnTo>
                <a:lnTo>
                  <a:pt x="3035204" y="1056893"/>
                </a:lnTo>
                <a:lnTo>
                  <a:pt x="3035204" y="1031131"/>
                </a:lnTo>
                <a:lnTo>
                  <a:pt x="3033046" y="1024792"/>
                </a:lnTo>
                <a:lnTo>
                  <a:pt x="3034125" y="1023713"/>
                </a:lnTo>
                <a:lnTo>
                  <a:pt x="3034125" y="1022634"/>
                </a:lnTo>
                <a:lnTo>
                  <a:pt x="3031967" y="1007528"/>
                </a:lnTo>
                <a:lnTo>
                  <a:pt x="3033046" y="995794"/>
                </a:lnTo>
                <a:lnTo>
                  <a:pt x="3033046" y="990399"/>
                </a:lnTo>
                <a:lnTo>
                  <a:pt x="3030888" y="974214"/>
                </a:lnTo>
                <a:lnTo>
                  <a:pt x="3034125" y="972056"/>
                </a:lnTo>
                <a:lnTo>
                  <a:pt x="3035204" y="972056"/>
                </a:lnTo>
                <a:cubicBezTo>
                  <a:pt x="3044646" y="976012"/>
                  <a:pt x="3051434" y="979968"/>
                  <a:pt x="3055571" y="983925"/>
                </a:cubicBezTo>
                <a:cubicBezTo>
                  <a:pt x="3058448" y="983925"/>
                  <a:pt x="3060966" y="985004"/>
                  <a:pt x="3063124" y="987162"/>
                </a:cubicBezTo>
                <a:lnTo>
                  <a:pt x="3065282" y="987162"/>
                </a:lnTo>
                <a:cubicBezTo>
                  <a:pt x="3068698" y="987162"/>
                  <a:pt x="3072250" y="973899"/>
                  <a:pt x="3075937" y="947374"/>
                </a:cubicBezTo>
                <a:lnTo>
                  <a:pt x="3073914" y="945215"/>
                </a:lnTo>
                <a:lnTo>
                  <a:pt x="3073914" y="941979"/>
                </a:lnTo>
                <a:lnTo>
                  <a:pt x="3074858" y="940899"/>
                </a:lnTo>
                <a:lnTo>
                  <a:pt x="3070677" y="934560"/>
                </a:lnTo>
                <a:lnTo>
                  <a:pt x="3070677" y="928086"/>
                </a:lnTo>
                <a:close/>
                <a:moveTo>
                  <a:pt x="1065085" y="923769"/>
                </a:moveTo>
                <a:cubicBezTo>
                  <a:pt x="1081629" y="928805"/>
                  <a:pt x="1096690" y="931682"/>
                  <a:pt x="1110268" y="932401"/>
                </a:cubicBezTo>
                <a:cubicBezTo>
                  <a:pt x="1110268" y="934380"/>
                  <a:pt x="1113504" y="935818"/>
                  <a:pt x="1119980" y="936717"/>
                </a:cubicBezTo>
                <a:lnTo>
                  <a:pt x="1122137" y="939819"/>
                </a:lnTo>
                <a:lnTo>
                  <a:pt x="1122137" y="941977"/>
                </a:lnTo>
                <a:cubicBezTo>
                  <a:pt x="1122137" y="944315"/>
                  <a:pt x="1118181" y="946473"/>
                  <a:pt x="1110268" y="948452"/>
                </a:cubicBezTo>
                <a:cubicBezTo>
                  <a:pt x="1102355" y="957623"/>
                  <a:pt x="1098399" y="964052"/>
                  <a:pt x="1098399" y="967739"/>
                </a:cubicBezTo>
                <a:cubicBezTo>
                  <a:pt x="1098399" y="972414"/>
                  <a:pt x="1090891" y="979608"/>
                  <a:pt x="1075876" y="989319"/>
                </a:cubicBezTo>
                <a:lnTo>
                  <a:pt x="1074797" y="990398"/>
                </a:lnTo>
                <a:lnTo>
                  <a:pt x="1075876" y="993635"/>
                </a:lnTo>
                <a:cubicBezTo>
                  <a:pt x="1080910" y="993635"/>
                  <a:pt x="1086305" y="991477"/>
                  <a:pt x="1092061" y="987161"/>
                </a:cubicBezTo>
                <a:cubicBezTo>
                  <a:pt x="1093948" y="987161"/>
                  <a:pt x="1097499" y="984284"/>
                  <a:pt x="1102715" y="978529"/>
                </a:cubicBezTo>
                <a:lnTo>
                  <a:pt x="1107032" y="976371"/>
                </a:lnTo>
                <a:lnTo>
                  <a:pt x="1108110" y="976371"/>
                </a:lnTo>
                <a:cubicBezTo>
                  <a:pt x="1112066" y="976371"/>
                  <a:pt x="1117416" y="979248"/>
                  <a:pt x="1124160" y="985003"/>
                </a:cubicBezTo>
                <a:cubicBezTo>
                  <a:pt x="1130814" y="985003"/>
                  <a:pt x="1138727" y="990353"/>
                  <a:pt x="1147898" y="1001053"/>
                </a:cubicBezTo>
                <a:cubicBezTo>
                  <a:pt x="1149337" y="992511"/>
                  <a:pt x="1151810" y="988240"/>
                  <a:pt x="1155317" y="988240"/>
                </a:cubicBezTo>
                <a:lnTo>
                  <a:pt x="1155317" y="985003"/>
                </a:lnTo>
                <a:lnTo>
                  <a:pt x="1153159" y="981766"/>
                </a:lnTo>
                <a:lnTo>
                  <a:pt x="1153159" y="977450"/>
                </a:lnTo>
                <a:cubicBezTo>
                  <a:pt x="1155317" y="970526"/>
                  <a:pt x="1156395" y="962658"/>
                  <a:pt x="1156395" y="953847"/>
                </a:cubicBezTo>
                <a:lnTo>
                  <a:pt x="1156395" y="947372"/>
                </a:lnTo>
                <a:cubicBezTo>
                  <a:pt x="1156395" y="943236"/>
                  <a:pt x="1154956" y="939685"/>
                  <a:pt x="1152080" y="936717"/>
                </a:cubicBezTo>
                <a:lnTo>
                  <a:pt x="1152080" y="932401"/>
                </a:lnTo>
                <a:cubicBezTo>
                  <a:pt x="1152440" y="930962"/>
                  <a:pt x="1154237" y="929524"/>
                  <a:pt x="1157474" y="928085"/>
                </a:cubicBezTo>
                <a:cubicBezTo>
                  <a:pt x="1172761" y="928085"/>
                  <a:pt x="1186023" y="930243"/>
                  <a:pt x="1197263" y="934559"/>
                </a:cubicBezTo>
                <a:lnTo>
                  <a:pt x="1200500" y="931322"/>
                </a:lnTo>
                <a:lnTo>
                  <a:pt x="1202658" y="931322"/>
                </a:lnTo>
                <a:cubicBezTo>
                  <a:pt x="1214077" y="931322"/>
                  <a:pt x="1219788" y="934155"/>
                  <a:pt x="1219788" y="939819"/>
                </a:cubicBezTo>
                <a:lnTo>
                  <a:pt x="1219788" y="941977"/>
                </a:lnTo>
                <a:lnTo>
                  <a:pt x="1205896" y="956004"/>
                </a:lnTo>
                <a:cubicBezTo>
                  <a:pt x="1205896" y="960860"/>
                  <a:pt x="1203016" y="968368"/>
                  <a:pt x="1197263" y="978529"/>
                </a:cubicBezTo>
                <a:cubicBezTo>
                  <a:pt x="1197263" y="983744"/>
                  <a:pt x="1193306" y="989139"/>
                  <a:pt x="1185394" y="994714"/>
                </a:cubicBezTo>
                <a:cubicBezTo>
                  <a:pt x="1185394" y="1000019"/>
                  <a:pt x="1182561" y="1005369"/>
                  <a:pt x="1176897" y="1010764"/>
                </a:cubicBezTo>
                <a:cubicBezTo>
                  <a:pt x="1176897" y="1014900"/>
                  <a:pt x="1175098" y="1018497"/>
                  <a:pt x="1171502" y="1021554"/>
                </a:cubicBezTo>
                <a:lnTo>
                  <a:pt x="1171502" y="1023712"/>
                </a:lnTo>
                <a:cubicBezTo>
                  <a:pt x="1175278" y="1023712"/>
                  <a:pt x="1184944" y="1031940"/>
                  <a:pt x="1200500" y="1048394"/>
                </a:cubicBezTo>
                <a:cubicBezTo>
                  <a:pt x="1205896" y="1048394"/>
                  <a:pt x="1210526" y="1056262"/>
                  <a:pt x="1214392" y="1071997"/>
                </a:cubicBezTo>
                <a:lnTo>
                  <a:pt x="1213313" y="1088048"/>
                </a:lnTo>
                <a:lnTo>
                  <a:pt x="1212234" y="1088048"/>
                </a:lnTo>
                <a:lnTo>
                  <a:pt x="1211155" y="1086969"/>
                </a:lnTo>
                <a:lnTo>
                  <a:pt x="1210076" y="1086969"/>
                </a:lnTo>
                <a:lnTo>
                  <a:pt x="1206974" y="1095601"/>
                </a:lnTo>
                <a:lnTo>
                  <a:pt x="1202658" y="1093443"/>
                </a:lnTo>
                <a:lnTo>
                  <a:pt x="1200500" y="1093443"/>
                </a:lnTo>
                <a:lnTo>
                  <a:pt x="1200500" y="1094522"/>
                </a:lnTo>
                <a:cubicBezTo>
                  <a:pt x="1204816" y="1094881"/>
                  <a:pt x="1206974" y="1095960"/>
                  <a:pt x="1206974" y="1097759"/>
                </a:cubicBezTo>
                <a:cubicBezTo>
                  <a:pt x="1204995" y="1104233"/>
                  <a:pt x="1200319" y="1107470"/>
                  <a:pt x="1192948" y="1107470"/>
                </a:cubicBezTo>
                <a:lnTo>
                  <a:pt x="1189709" y="1107470"/>
                </a:lnTo>
                <a:cubicBezTo>
                  <a:pt x="1174694" y="1104772"/>
                  <a:pt x="1167185" y="1099017"/>
                  <a:pt x="1167185" y="1090206"/>
                </a:cubicBezTo>
                <a:lnTo>
                  <a:pt x="1168265" y="1085890"/>
                </a:lnTo>
                <a:lnTo>
                  <a:pt x="1166106" y="1077392"/>
                </a:lnTo>
                <a:cubicBezTo>
                  <a:pt x="1167545" y="1074515"/>
                  <a:pt x="1168265" y="1070559"/>
                  <a:pt x="1168265" y="1065524"/>
                </a:cubicBezTo>
                <a:cubicBezTo>
                  <a:pt x="1165388" y="1055902"/>
                  <a:pt x="1163948" y="1048394"/>
                  <a:pt x="1163948" y="1042999"/>
                </a:cubicBezTo>
                <a:lnTo>
                  <a:pt x="1165027" y="1030051"/>
                </a:lnTo>
                <a:cubicBezTo>
                  <a:pt x="1158192" y="1030051"/>
                  <a:pt x="1152484" y="1034008"/>
                  <a:pt x="1147898" y="1041920"/>
                </a:cubicBezTo>
                <a:cubicBezTo>
                  <a:pt x="1145200" y="1045517"/>
                  <a:pt x="1142323" y="1047315"/>
                  <a:pt x="1139266" y="1047315"/>
                </a:cubicBezTo>
                <a:lnTo>
                  <a:pt x="1136029" y="1047315"/>
                </a:lnTo>
                <a:lnTo>
                  <a:pt x="1136029" y="1049474"/>
                </a:lnTo>
                <a:lnTo>
                  <a:pt x="1134950" y="1049474"/>
                </a:lnTo>
                <a:lnTo>
                  <a:pt x="1136029" y="1054733"/>
                </a:lnTo>
                <a:lnTo>
                  <a:pt x="1136029" y="1057971"/>
                </a:lnTo>
                <a:lnTo>
                  <a:pt x="1137108" y="1080629"/>
                </a:lnTo>
                <a:lnTo>
                  <a:pt x="1133871" y="1091285"/>
                </a:lnTo>
                <a:lnTo>
                  <a:pt x="1137108" y="1110707"/>
                </a:lnTo>
                <a:lnTo>
                  <a:pt x="1133871" y="1115967"/>
                </a:lnTo>
                <a:lnTo>
                  <a:pt x="1133871" y="1120283"/>
                </a:lnTo>
                <a:lnTo>
                  <a:pt x="1136029" y="1129994"/>
                </a:lnTo>
                <a:lnTo>
                  <a:pt x="1134950" y="1136468"/>
                </a:lnTo>
                <a:lnTo>
                  <a:pt x="1138187" y="1163308"/>
                </a:lnTo>
                <a:lnTo>
                  <a:pt x="1138187" y="1168703"/>
                </a:lnTo>
                <a:cubicBezTo>
                  <a:pt x="1138187" y="1174368"/>
                  <a:pt x="1134230" y="1177919"/>
                  <a:pt x="1126319" y="1179358"/>
                </a:cubicBezTo>
                <a:lnTo>
                  <a:pt x="1118900" y="1177200"/>
                </a:lnTo>
                <a:lnTo>
                  <a:pt x="1115664" y="1177200"/>
                </a:lnTo>
                <a:lnTo>
                  <a:pt x="1100558" y="1180437"/>
                </a:lnTo>
                <a:lnTo>
                  <a:pt x="1099479" y="1180437"/>
                </a:lnTo>
                <a:lnTo>
                  <a:pt x="1089903" y="1170726"/>
                </a:lnTo>
                <a:lnTo>
                  <a:pt x="1089903" y="1169782"/>
                </a:lnTo>
                <a:lnTo>
                  <a:pt x="1095161" y="1152518"/>
                </a:lnTo>
                <a:cubicBezTo>
                  <a:pt x="1095161" y="1151079"/>
                  <a:pt x="1094128" y="1150360"/>
                  <a:pt x="1092061" y="1150360"/>
                </a:cubicBezTo>
                <a:lnTo>
                  <a:pt x="1083427" y="1151439"/>
                </a:lnTo>
                <a:lnTo>
                  <a:pt x="1078033" y="1149281"/>
                </a:lnTo>
                <a:cubicBezTo>
                  <a:pt x="1071560" y="1150540"/>
                  <a:pt x="1068322" y="1153777"/>
                  <a:pt x="1068322" y="1158992"/>
                </a:cubicBezTo>
                <a:cubicBezTo>
                  <a:pt x="1068322" y="1165286"/>
                  <a:pt x="1064410" y="1169917"/>
                  <a:pt x="1056588" y="1172884"/>
                </a:cubicBezTo>
                <a:lnTo>
                  <a:pt x="1056588" y="1173963"/>
                </a:lnTo>
                <a:lnTo>
                  <a:pt x="1058745" y="1173963"/>
                </a:lnTo>
                <a:lnTo>
                  <a:pt x="1066165" y="1168703"/>
                </a:lnTo>
                <a:lnTo>
                  <a:pt x="1068322" y="1170726"/>
                </a:lnTo>
                <a:cubicBezTo>
                  <a:pt x="1068322" y="1175761"/>
                  <a:pt x="1065850" y="1178279"/>
                  <a:pt x="1060903" y="1178279"/>
                </a:cubicBezTo>
                <a:lnTo>
                  <a:pt x="1059824" y="1178279"/>
                </a:lnTo>
                <a:lnTo>
                  <a:pt x="1058745" y="1177200"/>
                </a:lnTo>
                <a:lnTo>
                  <a:pt x="1057666" y="1177200"/>
                </a:lnTo>
                <a:cubicBezTo>
                  <a:pt x="1057666" y="1180258"/>
                  <a:pt x="1052631" y="1182775"/>
                  <a:pt x="1042560" y="1184753"/>
                </a:cubicBezTo>
                <a:cubicBezTo>
                  <a:pt x="1029702" y="1184753"/>
                  <a:pt x="1023274" y="1180078"/>
                  <a:pt x="1023274" y="1170726"/>
                </a:cubicBezTo>
                <a:lnTo>
                  <a:pt x="1021116" y="1153597"/>
                </a:lnTo>
                <a:lnTo>
                  <a:pt x="1025432" y="1136468"/>
                </a:lnTo>
                <a:lnTo>
                  <a:pt x="1025432" y="1134310"/>
                </a:lnTo>
                <a:cubicBezTo>
                  <a:pt x="1022554" y="1131253"/>
                  <a:pt x="1021116" y="1127656"/>
                  <a:pt x="1021116" y="1123520"/>
                </a:cubicBezTo>
                <a:lnTo>
                  <a:pt x="1021116" y="1120283"/>
                </a:lnTo>
                <a:cubicBezTo>
                  <a:pt x="1021116" y="1112281"/>
                  <a:pt x="1022913" y="1102614"/>
                  <a:pt x="1026511" y="1091285"/>
                </a:cubicBezTo>
                <a:lnTo>
                  <a:pt x="1025432" y="1076314"/>
                </a:lnTo>
                <a:lnTo>
                  <a:pt x="1025432" y="1069839"/>
                </a:lnTo>
                <a:cubicBezTo>
                  <a:pt x="1025432" y="1067502"/>
                  <a:pt x="1024353" y="1064984"/>
                  <a:pt x="1022195" y="1062287"/>
                </a:cubicBezTo>
                <a:lnTo>
                  <a:pt x="1022195" y="1061208"/>
                </a:lnTo>
                <a:lnTo>
                  <a:pt x="1025432" y="1056891"/>
                </a:lnTo>
                <a:lnTo>
                  <a:pt x="1025432" y="1031130"/>
                </a:lnTo>
                <a:lnTo>
                  <a:pt x="1023274" y="1024791"/>
                </a:lnTo>
                <a:lnTo>
                  <a:pt x="1024353" y="1023712"/>
                </a:lnTo>
                <a:lnTo>
                  <a:pt x="1024353" y="1022633"/>
                </a:lnTo>
                <a:lnTo>
                  <a:pt x="1022195" y="1007527"/>
                </a:lnTo>
                <a:lnTo>
                  <a:pt x="1023274" y="995793"/>
                </a:lnTo>
                <a:lnTo>
                  <a:pt x="1023274" y="990398"/>
                </a:lnTo>
                <a:lnTo>
                  <a:pt x="1021116" y="974213"/>
                </a:lnTo>
                <a:lnTo>
                  <a:pt x="1024353" y="972055"/>
                </a:lnTo>
                <a:lnTo>
                  <a:pt x="1025432" y="972055"/>
                </a:lnTo>
                <a:cubicBezTo>
                  <a:pt x="1034874" y="976011"/>
                  <a:pt x="1041661" y="979968"/>
                  <a:pt x="1045797" y="983924"/>
                </a:cubicBezTo>
                <a:cubicBezTo>
                  <a:pt x="1048676" y="983924"/>
                  <a:pt x="1051192" y="985003"/>
                  <a:pt x="1053350" y="987161"/>
                </a:cubicBezTo>
                <a:lnTo>
                  <a:pt x="1055509" y="987161"/>
                </a:lnTo>
                <a:cubicBezTo>
                  <a:pt x="1058925" y="987161"/>
                  <a:pt x="1062477" y="973898"/>
                  <a:pt x="1066165" y="947372"/>
                </a:cubicBezTo>
                <a:lnTo>
                  <a:pt x="1064139" y="945214"/>
                </a:lnTo>
                <a:lnTo>
                  <a:pt x="1064139" y="941977"/>
                </a:lnTo>
                <a:lnTo>
                  <a:pt x="1065085" y="940899"/>
                </a:lnTo>
                <a:lnTo>
                  <a:pt x="1060903" y="934559"/>
                </a:lnTo>
                <a:lnTo>
                  <a:pt x="1060903" y="928085"/>
                </a:lnTo>
                <a:close/>
                <a:moveTo>
                  <a:pt x="5764391" y="921613"/>
                </a:moveTo>
                <a:lnTo>
                  <a:pt x="5771944" y="921613"/>
                </a:lnTo>
                <a:cubicBezTo>
                  <a:pt x="5779227" y="930155"/>
                  <a:pt x="5783858" y="934426"/>
                  <a:pt x="5785836" y="934426"/>
                </a:cubicBezTo>
                <a:cubicBezTo>
                  <a:pt x="5792940" y="934426"/>
                  <a:pt x="5796491" y="936225"/>
                  <a:pt x="5796491" y="939821"/>
                </a:cubicBezTo>
                <a:lnTo>
                  <a:pt x="5800807" y="944138"/>
                </a:lnTo>
                <a:lnTo>
                  <a:pt x="5800807" y="945216"/>
                </a:lnTo>
                <a:cubicBezTo>
                  <a:pt x="5799369" y="948094"/>
                  <a:pt x="5797570" y="949533"/>
                  <a:pt x="5795412" y="949533"/>
                </a:cubicBezTo>
                <a:lnTo>
                  <a:pt x="5786915" y="948454"/>
                </a:lnTo>
                <a:cubicBezTo>
                  <a:pt x="5786915" y="950612"/>
                  <a:pt x="5782240" y="952005"/>
                  <a:pt x="5772888" y="952635"/>
                </a:cubicBezTo>
                <a:lnTo>
                  <a:pt x="5755759" y="948454"/>
                </a:lnTo>
                <a:lnTo>
                  <a:pt x="5754680" y="947375"/>
                </a:lnTo>
                <a:lnTo>
                  <a:pt x="5753601" y="947375"/>
                </a:lnTo>
                <a:lnTo>
                  <a:pt x="5752522" y="948454"/>
                </a:lnTo>
                <a:lnTo>
                  <a:pt x="5751578" y="948454"/>
                </a:lnTo>
                <a:cubicBezTo>
                  <a:pt x="5752207" y="951241"/>
                  <a:pt x="5754320" y="952635"/>
                  <a:pt x="5757917" y="952635"/>
                </a:cubicBezTo>
                <a:cubicBezTo>
                  <a:pt x="5757917" y="955332"/>
                  <a:pt x="5762233" y="957131"/>
                  <a:pt x="5770865" y="958030"/>
                </a:cubicBezTo>
                <a:cubicBezTo>
                  <a:pt x="5770865" y="965223"/>
                  <a:pt x="5772618" y="968820"/>
                  <a:pt x="5776125" y="968820"/>
                </a:cubicBezTo>
                <a:lnTo>
                  <a:pt x="5785836" y="978396"/>
                </a:lnTo>
                <a:lnTo>
                  <a:pt x="5785836" y="979475"/>
                </a:lnTo>
                <a:lnTo>
                  <a:pt x="5780441" y="987028"/>
                </a:lnTo>
                <a:lnTo>
                  <a:pt x="5781520" y="1001999"/>
                </a:lnTo>
                <a:cubicBezTo>
                  <a:pt x="5779362" y="1002718"/>
                  <a:pt x="5778283" y="1004877"/>
                  <a:pt x="5778283" y="1008473"/>
                </a:cubicBezTo>
                <a:lnTo>
                  <a:pt x="5778283" y="1019128"/>
                </a:lnTo>
                <a:lnTo>
                  <a:pt x="5782599" y="1024523"/>
                </a:lnTo>
                <a:lnTo>
                  <a:pt x="5782599" y="1028839"/>
                </a:lnTo>
                <a:cubicBezTo>
                  <a:pt x="5776665" y="1042237"/>
                  <a:pt x="5772753" y="1049385"/>
                  <a:pt x="5770865" y="1050285"/>
                </a:cubicBezTo>
                <a:lnTo>
                  <a:pt x="5764391" y="1050285"/>
                </a:lnTo>
                <a:lnTo>
                  <a:pt x="5764391" y="1053522"/>
                </a:lnTo>
                <a:lnTo>
                  <a:pt x="5770865" y="1060940"/>
                </a:lnTo>
                <a:lnTo>
                  <a:pt x="5767628" y="1065256"/>
                </a:lnTo>
                <a:lnTo>
                  <a:pt x="5773967" y="1069572"/>
                </a:lnTo>
                <a:lnTo>
                  <a:pt x="5773967" y="1070651"/>
                </a:lnTo>
                <a:cubicBezTo>
                  <a:pt x="5773967" y="1072809"/>
                  <a:pt x="5771135" y="1073888"/>
                  <a:pt x="5765470" y="1073888"/>
                </a:cubicBezTo>
                <a:lnTo>
                  <a:pt x="5755759" y="1079148"/>
                </a:lnTo>
                <a:lnTo>
                  <a:pt x="5748341" y="1076990"/>
                </a:lnTo>
                <a:lnTo>
                  <a:pt x="5731212" y="1084543"/>
                </a:lnTo>
                <a:lnTo>
                  <a:pt x="5726896" y="1098435"/>
                </a:lnTo>
                <a:cubicBezTo>
                  <a:pt x="5726896" y="1100953"/>
                  <a:pt x="5729009" y="1103470"/>
                  <a:pt x="5733235" y="1105988"/>
                </a:cubicBezTo>
                <a:lnTo>
                  <a:pt x="5739709" y="1103830"/>
                </a:lnTo>
                <a:lnTo>
                  <a:pt x="5741867" y="1103830"/>
                </a:lnTo>
                <a:lnTo>
                  <a:pt x="5742946" y="1104909"/>
                </a:lnTo>
                <a:cubicBezTo>
                  <a:pt x="5744564" y="1104909"/>
                  <a:pt x="5748476" y="1099919"/>
                  <a:pt x="5754680" y="1089938"/>
                </a:cubicBezTo>
                <a:lnTo>
                  <a:pt x="5761154" y="1087780"/>
                </a:lnTo>
                <a:lnTo>
                  <a:pt x="5761154" y="1082385"/>
                </a:lnTo>
                <a:lnTo>
                  <a:pt x="5765470" y="1078069"/>
                </a:lnTo>
                <a:lnTo>
                  <a:pt x="5776125" y="1078069"/>
                </a:lnTo>
                <a:cubicBezTo>
                  <a:pt x="5781880" y="1078069"/>
                  <a:pt x="5790467" y="1087016"/>
                  <a:pt x="5801886" y="1104909"/>
                </a:cubicBezTo>
                <a:lnTo>
                  <a:pt x="5801886" y="1108147"/>
                </a:lnTo>
                <a:cubicBezTo>
                  <a:pt x="5799189" y="1110843"/>
                  <a:pt x="5793839" y="1113002"/>
                  <a:pt x="5785836" y="1114620"/>
                </a:cubicBezTo>
                <a:cubicBezTo>
                  <a:pt x="5781341" y="1111743"/>
                  <a:pt x="5775271" y="1110304"/>
                  <a:pt x="5767628" y="1110304"/>
                </a:cubicBezTo>
                <a:lnTo>
                  <a:pt x="5762233" y="1113541"/>
                </a:lnTo>
                <a:cubicBezTo>
                  <a:pt x="5754051" y="1112642"/>
                  <a:pt x="5747981" y="1110843"/>
                  <a:pt x="5744025" y="1108147"/>
                </a:cubicBezTo>
                <a:cubicBezTo>
                  <a:pt x="5738990" y="1108147"/>
                  <a:pt x="5731122" y="1109585"/>
                  <a:pt x="5720422" y="1112462"/>
                </a:cubicBezTo>
                <a:cubicBezTo>
                  <a:pt x="5726176" y="1118486"/>
                  <a:pt x="5729054" y="1123117"/>
                  <a:pt x="5729054" y="1126355"/>
                </a:cubicBezTo>
                <a:cubicBezTo>
                  <a:pt x="5726176" y="1128513"/>
                  <a:pt x="5724738" y="1134941"/>
                  <a:pt x="5724738" y="1145641"/>
                </a:cubicBezTo>
                <a:lnTo>
                  <a:pt x="5724738" y="1163850"/>
                </a:lnTo>
                <a:cubicBezTo>
                  <a:pt x="5721321" y="1169964"/>
                  <a:pt x="5716331" y="1174954"/>
                  <a:pt x="5709766" y="1178821"/>
                </a:cubicBezTo>
                <a:lnTo>
                  <a:pt x="5705450" y="1178821"/>
                </a:lnTo>
                <a:lnTo>
                  <a:pt x="5704371" y="1177742"/>
                </a:lnTo>
                <a:lnTo>
                  <a:pt x="5696818" y="1183137"/>
                </a:lnTo>
                <a:lnTo>
                  <a:pt x="5695739" y="1183137"/>
                </a:lnTo>
                <a:cubicBezTo>
                  <a:pt x="5694301" y="1183137"/>
                  <a:pt x="5693581" y="1181339"/>
                  <a:pt x="5693581" y="1177742"/>
                </a:cubicBezTo>
                <a:lnTo>
                  <a:pt x="5692502" y="1176798"/>
                </a:lnTo>
                <a:lnTo>
                  <a:pt x="5689400" y="1176798"/>
                </a:lnTo>
                <a:lnTo>
                  <a:pt x="5689400" y="1182058"/>
                </a:lnTo>
                <a:cubicBezTo>
                  <a:pt x="5689400" y="1184216"/>
                  <a:pt x="5686163" y="1186014"/>
                  <a:pt x="5679689" y="1187453"/>
                </a:cubicBezTo>
                <a:lnTo>
                  <a:pt x="5675373" y="1187453"/>
                </a:lnTo>
                <a:cubicBezTo>
                  <a:pt x="5673755" y="1187453"/>
                  <a:pt x="5672316" y="1183182"/>
                  <a:pt x="5671057" y="1174640"/>
                </a:cubicBezTo>
                <a:lnTo>
                  <a:pt x="5670113" y="1174640"/>
                </a:lnTo>
                <a:lnTo>
                  <a:pt x="5670113" y="1178821"/>
                </a:lnTo>
                <a:lnTo>
                  <a:pt x="5671057" y="1186374"/>
                </a:lnTo>
                <a:lnTo>
                  <a:pt x="5669034" y="1186374"/>
                </a:lnTo>
                <a:cubicBezTo>
                  <a:pt x="5666516" y="1185475"/>
                  <a:pt x="5662200" y="1177967"/>
                  <a:pt x="5656086" y="1163850"/>
                </a:cubicBezTo>
                <a:lnTo>
                  <a:pt x="5636799" y="1146721"/>
                </a:lnTo>
                <a:lnTo>
                  <a:pt x="5637878" y="1145641"/>
                </a:lnTo>
                <a:lnTo>
                  <a:pt x="5637878" y="1144563"/>
                </a:lnTo>
                <a:cubicBezTo>
                  <a:pt x="5636080" y="1144563"/>
                  <a:pt x="5633562" y="1143124"/>
                  <a:pt x="5630325" y="1140247"/>
                </a:cubicBezTo>
                <a:lnTo>
                  <a:pt x="5629246" y="1140247"/>
                </a:lnTo>
                <a:lnTo>
                  <a:pt x="5631404" y="1143484"/>
                </a:lnTo>
                <a:lnTo>
                  <a:pt x="5631404" y="1144563"/>
                </a:lnTo>
                <a:lnTo>
                  <a:pt x="5630325" y="1144563"/>
                </a:lnTo>
                <a:cubicBezTo>
                  <a:pt x="5628616" y="1144563"/>
                  <a:pt x="5627582" y="1143124"/>
                  <a:pt x="5627223" y="1140247"/>
                </a:cubicBezTo>
                <a:cubicBezTo>
                  <a:pt x="5628302" y="1136740"/>
                  <a:pt x="5630774" y="1134987"/>
                  <a:pt x="5634641" y="1134987"/>
                </a:cubicBezTo>
                <a:lnTo>
                  <a:pt x="5651770" y="1134987"/>
                </a:lnTo>
                <a:lnTo>
                  <a:pt x="5671057" y="1140247"/>
                </a:lnTo>
                <a:cubicBezTo>
                  <a:pt x="5675373" y="1138808"/>
                  <a:pt x="5677531" y="1135975"/>
                  <a:pt x="5677531" y="1131749"/>
                </a:cubicBezTo>
                <a:lnTo>
                  <a:pt x="5677531" y="1130671"/>
                </a:lnTo>
                <a:lnTo>
                  <a:pt x="5676452" y="1124196"/>
                </a:lnTo>
                <a:lnTo>
                  <a:pt x="5677531" y="1123117"/>
                </a:lnTo>
                <a:lnTo>
                  <a:pt x="5677531" y="1122038"/>
                </a:lnTo>
                <a:cubicBezTo>
                  <a:pt x="5677531" y="1114935"/>
                  <a:pt x="5674339" y="1111383"/>
                  <a:pt x="5667955" y="1111383"/>
                </a:cubicBezTo>
                <a:cubicBezTo>
                  <a:pt x="5658604" y="1110663"/>
                  <a:pt x="5653928" y="1108866"/>
                  <a:pt x="5653928" y="1105988"/>
                </a:cubicBezTo>
                <a:lnTo>
                  <a:pt x="5657165" y="1103830"/>
                </a:lnTo>
                <a:lnTo>
                  <a:pt x="5658244" y="1103830"/>
                </a:lnTo>
                <a:lnTo>
                  <a:pt x="5666876" y="1105988"/>
                </a:lnTo>
                <a:lnTo>
                  <a:pt x="5671057" y="1102751"/>
                </a:lnTo>
                <a:lnTo>
                  <a:pt x="5675373" y="1103830"/>
                </a:lnTo>
                <a:lnTo>
                  <a:pt x="5676452" y="1103830"/>
                </a:lnTo>
                <a:cubicBezTo>
                  <a:pt x="5675733" y="1093310"/>
                  <a:pt x="5674654" y="1087601"/>
                  <a:pt x="5673215" y="1086701"/>
                </a:cubicBezTo>
                <a:lnTo>
                  <a:pt x="5673215" y="1085622"/>
                </a:lnTo>
                <a:cubicBezTo>
                  <a:pt x="5673215" y="1082745"/>
                  <a:pt x="5681443" y="1080946"/>
                  <a:pt x="5697897" y="1080227"/>
                </a:cubicBezTo>
                <a:cubicBezTo>
                  <a:pt x="5708418" y="1077350"/>
                  <a:pt x="5714127" y="1074877"/>
                  <a:pt x="5715027" y="1072809"/>
                </a:cubicBezTo>
                <a:lnTo>
                  <a:pt x="5715027" y="1066335"/>
                </a:lnTo>
                <a:lnTo>
                  <a:pt x="5713948" y="1066335"/>
                </a:lnTo>
                <a:lnTo>
                  <a:pt x="5705450" y="1069572"/>
                </a:lnTo>
                <a:lnTo>
                  <a:pt x="5687242" y="1063098"/>
                </a:lnTo>
                <a:lnTo>
                  <a:pt x="5682926" y="1065256"/>
                </a:lnTo>
                <a:lnTo>
                  <a:pt x="5674294" y="1064177"/>
                </a:lnTo>
                <a:cubicBezTo>
                  <a:pt x="5667371" y="1066335"/>
                  <a:pt x="5658829" y="1067414"/>
                  <a:pt x="5648668" y="1067414"/>
                </a:cubicBezTo>
                <a:lnTo>
                  <a:pt x="5642194" y="1063098"/>
                </a:lnTo>
                <a:lnTo>
                  <a:pt x="5633562" y="1063098"/>
                </a:lnTo>
                <a:lnTo>
                  <a:pt x="5629246" y="1066335"/>
                </a:lnTo>
                <a:cubicBezTo>
                  <a:pt x="5621423" y="1064537"/>
                  <a:pt x="5617512" y="1062738"/>
                  <a:pt x="5617512" y="1060940"/>
                </a:cubicBezTo>
                <a:lnTo>
                  <a:pt x="5619670" y="1058782"/>
                </a:lnTo>
                <a:lnTo>
                  <a:pt x="5628302" y="1058782"/>
                </a:lnTo>
                <a:lnTo>
                  <a:pt x="5636799" y="1056624"/>
                </a:lnTo>
                <a:lnTo>
                  <a:pt x="5642194" y="1059861"/>
                </a:lnTo>
                <a:lnTo>
                  <a:pt x="5652849" y="1055545"/>
                </a:lnTo>
                <a:lnTo>
                  <a:pt x="5656086" y="1056624"/>
                </a:lnTo>
                <a:lnTo>
                  <a:pt x="5657165" y="1055545"/>
                </a:lnTo>
                <a:lnTo>
                  <a:pt x="5664718" y="1056624"/>
                </a:lnTo>
                <a:lnTo>
                  <a:pt x="5667955" y="1056624"/>
                </a:lnTo>
                <a:lnTo>
                  <a:pt x="5671057" y="1054466"/>
                </a:lnTo>
                <a:lnTo>
                  <a:pt x="5679689" y="1054466"/>
                </a:lnTo>
                <a:lnTo>
                  <a:pt x="5682926" y="1057703"/>
                </a:lnTo>
                <a:lnTo>
                  <a:pt x="5700055" y="1054466"/>
                </a:lnTo>
                <a:lnTo>
                  <a:pt x="5703292" y="1054466"/>
                </a:lnTo>
                <a:lnTo>
                  <a:pt x="5715027" y="1056624"/>
                </a:lnTo>
                <a:cubicBezTo>
                  <a:pt x="5719163" y="1056624"/>
                  <a:pt x="5723838" y="1053432"/>
                  <a:pt x="5729054" y="1047048"/>
                </a:cubicBezTo>
                <a:lnTo>
                  <a:pt x="5729054" y="1040574"/>
                </a:lnTo>
                <a:lnTo>
                  <a:pt x="5727975" y="1040574"/>
                </a:lnTo>
                <a:lnTo>
                  <a:pt x="5718264" y="1042732"/>
                </a:lnTo>
                <a:cubicBezTo>
                  <a:pt x="5716825" y="1039855"/>
                  <a:pt x="5715027" y="1038416"/>
                  <a:pt x="5712869" y="1038416"/>
                </a:cubicBezTo>
                <a:lnTo>
                  <a:pt x="5703292" y="1040574"/>
                </a:lnTo>
                <a:lnTo>
                  <a:pt x="5675373" y="1040574"/>
                </a:lnTo>
                <a:cubicBezTo>
                  <a:pt x="5673935" y="1040574"/>
                  <a:pt x="5673215" y="1042372"/>
                  <a:pt x="5673215" y="1045969"/>
                </a:cubicBezTo>
                <a:cubicBezTo>
                  <a:pt x="5670248" y="1048846"/>
                  <a:pt x="5667056" y="1050644"/>
                  <a:pt x="5663639" y="1051364"/>
                </a:cubicBezTo>
                <a:cubicBezTo>
                  <a:pt x="5659323" y="1050824"/>
                  <a:pt x="5657165" y="1050105"/>
                  <a:pt x="5657165" y="1049206"/>
                </a:cubicBezTo>
                <a:lnTo>
                  <a:pt x="5656086" y="1050285"/>
                </a:lnTo>
                <a:lnTo>
                  <a:pt x="5644352" y="1050285"/>
                </a:lnTo>
                <a:lnTo>
                  <a:pt x="5629246" y="1051364"/>
                </a:lnTo>
                <a:cubicBezTo>
                  <a:pt x="5620704" y="1050465"/>
                  <a:pt x="5616433" y="1046868"/>
                  <a:pt x="5616433" y="1040574"/>
                </a:cubicBezTo>
                <a:lnTo>
                  <a:pt x="5616433" y="1033155"/>
                </a:lnTo>
                <a:cubicBezTo>
                  <a:pt x="5618411" y="1030818"/>
                  <a:pt x="5620209" y="1025423"/>
                  <a:pt x="5621828" y="1016971"/>
                </a:cubicBezTo>
                <a:lnTo>
                  <a:pt x="5622907" y="1015891"/>
                </a:lnTo>
                <a:lnTo>
                  <a:pt x="5622907" y="1013734"/>
                </a:lnTo>
                <a:cubicBezTo>
                  <a:pt x="5620749" y="1011126"/>
                  <a:pt x="5619670" y="1007934"/>
                  <a:pt x="5619670" y="1004157"/>
                </a:cubicBezTo>
                <a:lnTo>
                  <a:pt x="5619670" y="989186"/>
                </a:lnTo>
                <a:lnTo>
                  <a:pt x="5617512" y="959109"/>
                </a:lnTo>
                <a:lnTo>
                  <a:pt x="5618591" y="952635"/>
                </a:lnTo>
                <a:lnTo>
                  <a:pt x="5617512" y="951690"/>
                </a:lnTo>
                <a:lnTo>
                  <a:pt x="5615354" y="951690"/>
                </a:lnTo>
                <a:cubicBezTo>
                  <a:pt x="5611038" y="951690"/>
                  <a:pt x="5608880" y="953084"/>
                  <a:pt x="5608880" y="955872"/>
                </a:cubicBezTo>
                <a:lnTo>
                  <a:pt x="5609959" y="956951"/>
                </a:lnTo>
                <a:lnTo>
                  <a:pt x="5607935" y="973001"/>
                </a:lnTo>
                <a:lnTo>
                  <a:pt x="5608880" y="974080"/>
                </a:lnTo>
                <a:lnTo>
                  <a:pt x="5609959" y="974080"/>
                </a:lnTo>
                <a:lnTo>
                  <a:pt x="5608880" y="979475"/>
                </a:lnTo>
                <a:lnTo>
                  <a:pt x="5612117" y="991344"/>
                </a:lnTo>
                <a:lnTo>
                  <a:pt x="5612117" y="995525"/>
                </a:lnTo>
                <a:cubicBezTo>
                  <a:pt x="5609329" y="1004157"/>
                  <a:pt x="5607935" y="1010946"/>
                  <a:pt x="5607935" y="1015891"/>
                </a:cubicBezTo>
                <a:lnTo>
                  <a:pt x="5609959" y="1025603"/>
                </a:lnTo>
                <a:lnTo>
                  <a:pt x="5608880" y="1049206"/>
                </a:lnTo>
                <a:lnTo>
                  <a:pt x="5612117" y="1064177"/>
                </a:lnTo>
                <a:cubicBezTo>
                  <a:pt x="5611577" y="1067954"/>
                  <a:pt x="5609105" y="1071550"/>
                  <a:pt x="5604698" y="1074967"/>
                </a:cubicBezTo>
                <a:lnTo>
                  <a:pt x="5605777" y="1080227"/>
                </a:lnTo>
                <a:lnTo>
                  <a:pt x="5605777" y="1081306"/>
                </a:lnTo>
                <a:lnTo>
                  <a:pt x="5601461" y="1086701"/>
                </a:lnTo>
                <a:lnTo>
                  <a:pt x="5602540" y="1092096"/>
                </a:lnTo>
                <a:cubicBezTo>
                  <a:pt x="5597325" y="1117093"/>
                  <a:pt x="5590896" y="1129591"/>
                  <a:pt x="5583253" y="1129591"/>
                </a:cubicBezTo>
                <a:lnTo>
                  <a:pt x="5582174" y="1128513"/>
                </a:lnTo>
                <a:lnTo>
                  <a:pt x="5582174" y="1127433"/>
                </a:lnTo>
                <a:lnTo>
                  <a:pt x="5569226" y="1131749"/>
                </a:lnTo>
                <a:lnTo>
                  <a:pt x="5569226" y="1132828"/>
                </a:lnTo>
                <a:lnTo>
                  <a:pt x="5572463" y="1132828"/>
                </a:lnTo>
                <a:lnTo>
                  <a:pt x="5574621" y="1130671"/>
                </a:lnTo>
                <a:lnTo>
                  <a:pt x="5578937" y="1130671"/>
                </a:lnTo>
                <a:cubicBezTo>
                  <a:pt x="5580376" y="1130671"/>
                  <a:pt x="5581095" y="1131749"/>
                  <a:pt x="5581095" y="1133908"/>
                </a:cubicBezTo>
                <a:cubicBezTo>
                  <a:pt x="5581095" y="1141370"/>
                  <a:pt x="5576465" y="1147080"/>
                  <a:pt x="5567203" y="1151036"/>
                </a:cubicBezTo>
                <a:cubicBezTo>
                  <a:pt x="5562527" y="1154633"/>
                  <a:pt x="5559290" y="1159623"/>
                  <a:pt x="5557492" y="1166008"/>
                </a:cubicBezTo>
                <a:lnTo>
                  <a:pt x="5542521" y="1177742"/>
                </a:lnTo>
                <a:lnTo>
                  <a:pt x="5540363" y="1177742"/>
                </a:lnTo>
                <a:cubicBezTo>
                  <a:pt x="5538565" y="1177742"/>
                  <a:pt x="5537486" y="1176348"/>
                  <a:pt x="5537126" y="1173561"/>
                </a:cubicBezTo>
                <a:lnTo>
                  <a:pt x="5544679" y="1149957"/>
                </a:lnTo>
                <a:lnTo>
                  <a:pt x="5543600" y="1148878"/>
                </a:lnTo>
                <a:lnTo>
                  <a:pt x="5543600" y="1147800"/>
                </a:lnTo>
                <a:cubicBezTo>
                  <a:pt x="5552142" y="1131524"/>
                  <a:pt x="5556413" y="1113316"/>
                  <a:pt x="5556413" y="1093175"/>
                </a:cubicBezTo>
                <a:lnTo>
                  <a:pt x="5556413" y="1087780"/>
                </a:lnTo>
                <a:lnTo>
                  <a:pt x="5562887" y="1068493"/>
                </a:lnTo>
                <a:lnTo>
                  <a:pt x="5559650" y="1057703"/>
                </a:lnTo>
                <a:lnTo>
                  <a:pt x="5559650" y="1047048"/>
                </a:lnTo>
                <a:cubicBezTo>
                  <a:pt x="5559650" y="1035628"/>
                  <a:pt x="5561089" y="1023849"/>
                  <a:pt x="5563966" y="1011710"/>
                </a:cubicBezTo>
                <a:lnTo>
                  <a:pt x="5559650" y="979475"/>
                </a:lnTo>
                <a:lnTo>
                  <a:pt x="5560729" y="969899"/>
                </a:lnTo>
                <a:lnTo>
                  <a:pt x="5559650" y="962346"/>
                </a:lnTo>
                <a:lnTo>
                  <a:pt x="5560729" y="961267"/>
                </a:lnTo>
                <a:lnTo>
                  <a:pt x="5561808" y="962346"/>
                </a:lnTo>
                <a:lnTo>
                  <a:pt x="5563966" y="962346"/>
                </a:lnTo>
                <a:lnTo>
                  <a:pt x="5563966" y="960188"/>
                </a:lnTo>
                <a:cubicBezTo>
                  <a:pt x="5561808" y="960188"/>
                  <a:pt x="5560729" y="956995"/>
                  <a:pt x="5560729" y="950612"/>
                </a:cubicBezTo>
                <a:lnTo>
                  <a:pt x="5559650" y="951690"/>
                </a:lnTo>
                <a:lnTo>
                  <a:pt x="5557492" y="951690"/>
                </a:lnTo>
                <a:lnTo>
                  <a:pt x="5557492" y="949533"/>
                </a:lnTo>
                <a:cubicBezTo>
                  <a:pt x="5560369" y="945576"/>
                  <a:pt x="5561808" y="941620"/>
                  <a:pt x="5561808" y="937664"/>
                </a:cubicBezTo>
                <a:cubicBezTo>
                  <a:pt x="5559650" y="936944"/>
                  <a:pt x="5558571" y="934831"/>
                  <a:pt x="5558571" y="931325"/>
                </a:cubicBezTo>
                <a:lnTo>
                  <a:pt x="5558571" y="929166"/>
                </a:lnTo>
                <a:cubicBezTo>
                  <a:pt x="5559110" y="924850"/>
                  <a:pt x="5560189" y="922693"/>
                  <a:pt x="5561808" y="922693"/>
                </a:cubicBezTo>
                <a:lnTo>
                  <a:pt x="5567203" y="922693"/>
                </a:lnTo>
                <a:cubicBezTo>
                  <a:pt x="5577004" y="928806"/>
                  <a:pt x="5585906" y="932359"/>
                  <a:pt x="5593908" y="933348"/>
                </a:cubicBezTo>
                <a:lnTo>
                  <a:pt x="5603619" y="938742"/>
                </a:lnTo>
                <a:lnTo>
                  <a:pt x="5605777" y="938742"/>
                </a:lnTo>
                <a:lnTo>
                  <a:pt x="5609959" y="937664"/>
                </a:lnTo>
                <a:cubicBezTo>
                  <a:pt x="5612117" y="939103"/>
                  <a:pt x="5619265" y="940541"/>
                  <a:pt x="5631404" y="941980"/>
                </a:cubicBezTo>
                <a:lnTo>
                  <a:pt x="5641115" y="936585"/>
                </a:lnTo>
                <a:lnTo>
                  <a:pt x="5658244" y="939821"/>
                </a:lnTo>
                <a:lnTo>
                  <a:pt x="5685084" y="936585"/>
                </a:lnTo>
                <a:cubicBezTo>
                  <a:pt x="5690569" y="938742"/>
                  <a:pt x="5700550" y="940900"/>
                  <a:pt x="5715027" y="943059"/>
                </a:cubicBezTo>
                <a:lnTo>
                  <a:pt x="5718264" y="944138"/>
                </a:lnTo>
                <a:lnTo>
                  <a:pt x="5727975" y="938742"/>
                </a:lnTo>
                <a:lnTo>
                  <a:pt x="5737551" y="939821"/>
                </a:lnTo>
                <a:cubicBezTo>
                  <a:pt x="5741148" y="939821"/>
                  <a:pt x="5745104" y="936989"/>
                  <a:pt x="5749420" y="931325"/>
                </a:cubicBezTo>
                <a:cubicBezTo>
                  <a:pt x="5751308" y="931144"/>
                  <a:pt x="5756298" y="927907"/>
                  <a:pt x="5764391" y="921613"/>
                </a:cubicBezTo>
                <a:close/>
                <a:moveTo>
                  <a:pt x="6120448" y="921209"/>
                </a:moveTo>
                <a:cubicBezTo>
                  <a:pt x="6122337" y="926874"/>
                  <a:pt x="6124090" y="929706"/>
                  <a:pt x="6125708" y="929706"/>
                </a:cubicBezTo>
                <a:lnTo>
                  <a:pt x="6127866" y="929706"/>
                </a:lnTo>
                <a:lnTo>
                  <a:pt x="6133127" y="925390"/>
                </a:lnTo>
                <a:lnTo>
                  <a:pt x="6134206" y="925390"/>
                </a:lnTo>
                <a:cubicBezTo>
                  <a:pt x="6139331" y="931055"/>
                  <a:pt x="6143557" y="933887"/>
                  <a:pt x="6146884" y="933887"/>
                </a:cubicBezTo>
                <a:cubicBezTo>
                  <a:pt x="6147963" y="937304"/>
                  <a:pt x="6153268" y="940497"/>
                  <a:pt x="6162799" y="943463"/>
                </a:cubicBezTo>
                <a:lnTo>
                  <a:pt x="6163878" y="953040"/>
                </a:lnTo>
                <a:cubicBezTo>
                  <a:pt x="6163878" y="955467"/>
                  <a:pt x="6158573" y="962166"/>
                  <a:pt x="6147963" y="973137"/>
                </a:cubicBezTo>
                <a:lnTo>
                  <a:pt x="6140545" y="974215"/>
                </a:lnTo>
                <a:lnTo>
                  <a:pt x="6138387" y="974215"/>
                </a:lnTo>
                <a:cubicBezTo>
                  <a:pt x="6135419" y="974215"/>
                  <a:pt x="6132947" y="972822"/>
                  <a:pt x="6130969" y="970034"/>
                </a:cubicBezTo>
                <a:cubicBezTo>
                  <a:pt x="6121078" y="966258"/>
                  <a:pt x="6116132" y="963066"/>
                  <a:pt x="6116132" y="960459"/>
                </a:cubicBezTo>
                <a:lnTo>
                  <a:pt x="6117211" y="950882"/>
                </a:lnTo>
                <a:cubicBezTo>
                  <a:pt x="6117211" y="943958"/>
                  <a:pt x="6114379" y="936540"/>
                  <a:pt x="6108714" y="928627"/>
                </a:cubicBezTo>
                <a:lnTo>
                  <a:pt x="6108714" y="925390"/>
                </a:lnTo>
                <a:cubicBezTo>
                  <a:pt x="6108714" y="923322"/>
                  <a:pt x="6112626" y="921928"/>
                  <a:pt x="6120448" y="921209"/>
                </a:cubicBezTo>
                <a:close/>
                <a:moveTo>
                  <a:pt x="1696827" y="920937"/>
                </a:moveTo>
                <a:cubicBezTo>
                  <a:pt x="1701863" y="921656"/>
                  <a:pt x="1704382" y="922735"/>
                  <a:pt x="1704382" y="924174"/>
                </a:cubicBezTo>
                <a:lnTo>
                  <a:pt x="1709776" y="923095"/>
                </a:lnTo>
                <a:lnTo>
                  <a:pt x="1716249" y="923095"/>
                </a:lnTo>
                <a:cubicBezTo>
                  <a:pt x="1730187" y="923275"/>
                  <a:pt x="1741965" y="925073"/>
                  <a:pt x="1751589" y="928490"/>
                </a:cubicBezTo>
                <a:lnTo>
                  <a:pt x="1758061" y="927411"/>
                </a:lnTo>
                <a:lnTo>
                  <a:pt x="1762377" y="930648"/>
                </a:lnTo>
                <a:lnTo>
                  <a:pt x="1761299" y="931727"/>
                </a:lnTo>
                <a:lnTo>
                  <a:pt x="1762377" y="932806"/>
                </a:lnTo>
                <a:lnTo>
                  <a:pt x="1762377" y="933885"/>
                </a:lnTo>
                <a:cubicBezTo>
                  <a:pt x="1754465" y="943506"/>
                  <a:pt x="1750508" y="949935"/>
                  <a:pt x="1750508" y="953172"/>
                </a:cubicBezTo>
                <a:lnTo>
                  <a:pt x="1751589" y="959646"/>
                </a:lnTo>
                <a:lnTo>
                  <a:pt x="1750508" y="960725"/>
                </a:lnTo>
                <a:lnTo>
                  <a:pt x="1751589" y="961670"/>
                </a:lnTo>
                <a:lnTo>
                  <a:pt x="1752665" y="961670"/>
                </a:lnTo>
                <a:lnTo>
                  <a:pt x="1751589" y="962748"/>
                </a:lnTo>
                <a:lnTo>
                  <a:pt x="1751589" y="972459"/>
                </a:lnTo>
                <a:lnTo>
                  <a:pt x="1752665" y="977854"/>
                </a:lnTo>
                <a:lnTo>
                  <a:pt x="1763456" y="974618"/>
                </a:lnTo>
                <a:lnTo>
                  <a:pt x="1767772" y="983249"/>
                </a:lnTo>
                <a:lnTo>
                  <a:pt x="1773032" y="982171"/>
                </a:lnTo>
                <a:cubicBezTo>
                  <a:pt x="1775192" y="982171"/>
                  <a:pt x="1776269" y="985003"/>
                  <a:pt x="1776269" y="990668"/>
                </a:cubicBezTo>
                <a:lnTo>
                  <a:pt x="1777348" y="991747"/>
                </a:lnTo>
                <a:cubicBezTo>
                  <a:pt x="1777348" y="993545"/>
                  <a:pt x="1779866" y="994984"/>
                  <a:pt x="1784902" y="996063"/>
                </a:cubicBezTo>
                <a:lnTo>
                  <a:pt x="1784902" y="999300"/>
                </a:lnTo>
                <a:lnTo>
                  <a:pt x="1782744" y="1001458"/>
                </a:lnTo>
                <a:lnTo>
                  <a:pt x="1754826" y="996063"/>
                </a:lnTo>
                <a:cubicBezTo>
                  <a:pt x="1752486" y="996243"/>
                  <a:pt x="1749609" y="1001638"/>
                  <a:pt x="1746192" y="1012248"/>
                </a:cubicBezTo>
                <a:cubicBezTo>
                  <a:pt x="1751227" y="1022408"/>
                  <a:pt x="1753746" y="1029197"/>
                  <a:pt x="1753746" y="1032614"/>
                </a:cubicBezTo>
                <a:lnTo>
                  <a:pt x="1751589" y="1034772"/>
                </a:lnTo>
                <a:lnTo>
                  <a:pt x="1751589" y="1036930"/>
                </a:lnTo>
                <a:lnTo>
                  <a:pt x="1754826" y="1041111"/>
                </a:lnTo>
                <a:cubicBezTo>
                  <a:pt x="1751227" y="1049923"/>
                  <a:pt x="1749429" y="1056757"/>
                  <a:pt x="1749429" y="1061612"/>
                </a:cubicBezTo>
                <a:lnTo>
                  <a:pt x="1750508" y="1067952"/>
                </a:lnTo>
                <a:lnTo>
                  <a:pt x="1746192" y="1072267"/>
                </a:lnTo>
                <a:cubicBezTo>
                  <a:pt x="1747812" y="1072447"/>
                  <a:pt x="1749969" y="1075684"/>
                  <a:pt x="1752665" y="1081978"/>
                </a:cubicBezTo>
                <a:lnTo>
                  <a:pt x="1751589" y="1085215"/>
                </a:lnTo>
                <a:lnTo>
                  <a:pt x="1752665" y="1096950"/>
                </a:lnTo>
                <a:lnTo>
                  <a:pt x="1749429" y="1107740"/>
                </a:lnTo>
                <a:lnTo>
                  <a:pt x="1749429" y="1116372"/>
                </a:lnTo>
                <a:lnTo>
                  <a:pt x="1752665" y="1128106"/>
                </a:lnTo>
                <a:lnTo>
                  <a:pt x="1750508" y="1133501"/>
                </a:lnTo>
                <a:lnTo>
                  <a:pt x="1752665" y="1139975"/>
                </a:lnTo>
                <a:lnTo>
                  <a:pt x="1752665" y="1147393"/>
                </a:lnTo>
                <a:cubicBezTo>
                  <a:pt x="1749788" y="1153867"/>
                  <a:pt x="1748350" y="1159981"/>
                  <a:pt x="1748350" y="1165736"/>
                </a:cubicBezTo>
                <a:cubicBezTo>
                  <a:pt x="1743764" y="1174998"/>
                  <a:pt x="1737336" y="1179628"/>
                  <a:pt x="1729063" y="1179628"/>
                </a:cubicBezTo>
                <a:cubicBezTo>
                  <a:pt x="1723309" y="1183404"/>
                  <a:pt x="1715441" y="1185563"/>
                  <a:pt x="1705461" y="1186102"/>
                </a:cubicBezTo>
                <a:lnTo>
                  <a:pt x="1703303" y="1186102"/>
                </a:lnTo>
                <a:cubicBezTo>
                  <a:pt x="1696109" y="1185203"/>
                  <a:pt x="1692512" y="1183765"/>
                  <a:pt x="1692512" y="1181786"/>
                </a:cubicBezTo>
                <a:lnTo>
                  <a:pt x="1692512" y="1180707"/>
                </a:lnTo>
                <a:lnTo>
                  <a:pt x="1694670" y="1177470"/>
                </a:lnTo>
                <a:lnTo>
                  <a:pt x="1694670" y="1175312"/>
                </a:lnTo>
                <a:lnTo>
                  <a:pt x="1688332" y="1175312"/>
                </a:lnTo>
                <a:cubicBezTo>
                  <a:pt x="1687251" y="1175312"/>
                  <a:pt x="1685453" y="1171041"/>
                  <a:pt x="1682937" y="1162499"/>
                </a:cubicBezTo>
                <a:cubicBezTo>
                  <a:pt x="1673405" y="1151889"/>
                  <a:pt x="1664098" y="1145100"/>
                  <a:pt x="1655017" y="1142133"/>
                </a:cubicBezTo>
                <a:lnTo>
                  <a:pt x="1651779" y="1137817"/>
                </a:lnTo>
                <a:lnTo>
                  <a:pt x="1651779" y="1136738"/>
                </a:lnTo>
                <a:lnTo>
                  <a:pt x="1652860" y="1136738"/>
                </a:lnTo>
                <a:lnTo>
                  <a:pt x="1666751" y="1137817"/>
                </a:lnTo>
                <a:lnTo>
                  <a:pt x="1674303" y="1134580"/>
                </a:lnTo>
                <a:cubicBezTo>
                  <a:pt x="1674303" y="1136738"/>
                  <a:pt x="1675743" y="1137817"/>
                  <a:pt x="1678621" y="1137817"/>
                </a:cubicBezTo>
                <a:lnTo>
                  <a:pt x="1684015" y="1134580"/>
                </a:lnTo>
                <a:lnTo>
                  <a:pt x="1693591" y="1134580"/>
                </a:lnTo>
                <a:cubicBezTo>
                  <a:pt x="1699346" y="1134580"/>
                  <a:pt x="1702222" y="1128151"/>
                  <a:pt x="1702222" y="1115293"/>
                </a:cubicBezTo>
                <a:cubicBezTo>
                  <a:pt x="1702222" y="1111696"/>
                  <a:pt x="1702942" y="1109898"/>
                  <a:pt x="1704382" y="1109898"/>
                </a:cubicBezTo>
                <a:lnTo>
                  <a:pt x="1700064" y="1087373"/>
                </a:lnTo>
                <a:lnTo>
                  <a:pt x="1704382" y="1066872"/>
                </a:lnTo>
                <a:lnTo>
                  <a:pt x="1702222" y="1058375"/>
                </a:lnTo>
                <a:lnTo>
                  <a:pt x="1704382" y="1047585"/>
                </a:lnTo>
                <a:lnTo>
                  <a:pt x="1702222" y="1026140"/>
                </a:lnTo>
                <a:lnTo>
                  <a:pt x="1703303" y="1021824"/>
                </a:lnTo>
                <a:lnTo>
                  <a:pt x="1702222" y="1014271"/>
                </a:lnTo>
                <a:lnTo>
                  <a:pt x="1704382" y="1006853"/>
                </a:lnTo>
                <a:lnTo>
                  <a:pt x="1704382" y="1000379"/>
                </a:lnTo>
                <a:lnTo>
                  <a:pt x="1702222" y="997142"/>
                </a:lnTo>
                <a:lnTo>
                  <a:pt x="1689410" y="998221"/>
                </a:lnTo>
                <a:lnTo>
                  <a:pt x="1647464" y="998221"/>
                </a:lnTo>
                <a:lnTo>
                  <a:pt x="1644227" y="994984"/>
                </a:lnTo>
                <a:lnTo>
                  <a:pt x="1644227" y="992826"/>
                </a:lnTo>
                <a:lnTo>
                  <a:pt x="1646385" y="990668"/>
                </a:lnTo>
                <a:lnTo>
                  <a:pt x="1647464" y="990668"/>
                </a:lnTo>
                <a:lnTo>
                  <a:pt x="1685095" y="991747"/>
                </a:lnTo>
                <a:lnTo>
                  <a:pt x="1685095" y="992826"/>
                </a:lnTo>
                <a:lnTo>
                  <a:pt x="1694670" y="988510"/>
                </a:lnTo>
                <a:lnTo>
                  <a:pt x="1700064" y="990668"/>
                </a:lnTo>
                <a:lnTo>
                  <a:pt x="1702222" y="984328"/>
                </a:lnTo>
                <a:lnTo>
                  <a:pt x="1702222" y="962748"/>
                </a:lnTo>
                <a:lnTo>
                  <a:pt x="1704382" y="959646"/>
                </a:lnTo>
                <a:lnTo>
                  <a:pt x="1704382" y="958567"/>
                </a:lnTo>
                <a:cubicBezTo>
                  <a:pt x="1701863" y="943281"/>
                  <a:pt x="1698987" y="933256"/>
                  <a:pt x="1695749" y="928490"/>
                </a:cubicBezTo>
                <a:lnTo>
                  <a:pt x="1695749" y="923095"/>
                </a:lnTo>
                <a:lnTo>
                  <a:pt x="1696827" y="922016"/>
                </a:lnTo>
                <a:close/>
                <a:moveTo>
                  <a:pt x="8203595" y="920537"/>
                </a:moveTo>
                <a:lnTo>
                  <a:pt x="8218702" y="920537"/>
                </a:lnTo>
                <a:lnTo>
                  <a:pt x="8223018" y="924853"/>
                </a:lnTo>
                <a:lnTo>
                  <a:pt x="8240282" y="922694"/>
                </a:lnTo>
                <a:cubicBezTo>
                  <a:pt x="8240282" y="924133"/>
                  <a:pt x="8246756" y="925616"/>
                  <a:pt x="8259704" y="927145"/>
                </a:cubicBezTo>
                <a:lnTo>
                  <a:pt x="8260783" y="930382"/>
                </a:lnTo>
                <a:lnTo>
                  <a:pt x="8249993" y="944544"/>
                </a:lnTo>
                <a:lnTo>
                  <a:pt x="8248914" y="944544"/>
                </a:lnTo>
                <a:lnTo>
                  <a:pt x="8243519" y="943464"/>
                </a:lnTo>
                <a:lnTo>
                  <a:pt x="8243519" y="946702"/>
                </a:lnTo>
                <a:lnTo>
                  <a:pt x="8245677" y="951153"/>
                </a:lnTo>
                <a:lnTo>
                  <a:pt x="8244598" y="959785"/>
                </a:lnTo>
                <a:lnTo>
                  <a:pt x="8248914" y="965315"/>
                </a:lnTo>
                <a:cubicBezTo>
                  <a:pt x="8248914" y="975116"/>
                  <a:pt x="8237764" y="987839"/>
                  <a:pt x="8215464" y="1003485"/>
                </a:cubicBezTo>
                <a:cubicBezTo>
                  <a:pt x="8211148" y="1003485"/>
                  <a:pt x="8208990" y="1004205"/>
                  <a:pt x="8208990" y="1005644"/>
                </a:cubicBezTo>
                <a:lnTo>
                  <a:pt x="8208990" y="1006857"/>
                </a:lnTo>
                <a:lnTo>
                  <a:pt x="8213306" y="1007936"/>
                </a:lnTo>
                <a:lnTo>
                  <a:pt x="8214386" y="1006857"/>
                </a:lnTo>
                <a:lnTo>
                  <a:pt x="8219780" y="1007936"/>
                </a:lnTo>
                <a:lnTo>
                  <a:pt x="8220860" y="1007936"/>
                </a:lnTo>
                <a:cubicBezTo>
                  <a:pt x="8230391" y="1004969"/>
                  <a:pt x="8238663" y="1003485"/>
                  <a:pt x="8245677" y="1003485"/>
                </a:cubicBezTo>
                <a:lnTo>
                  <a:pt x="8253230" y="1003485"/>
                </a:lnTo>
                <a:cubicBezTo>
                  <a:pt x="8256826" y="1003485"/>
                  <a:pt x="8258625" y="1002766"/>
                  <a:pt x="8258625" y="1001327"/>
                </a:cubicBezTo>
                <a:cubicBezTo>
                  <a:pt x="8254668" y="995842"/>
                  <a:pt x="8252510" y="989278"/>
                  <a:pt x="8252151" y="981635"/>
                </a:cubicBezTo>
                <a:lnTo>
                  <a:pt x="8253230" y="980556"/>
                </a:lnTo>
                <a:lnTo>
                  <a:pt x="8258625" y="980556"/>
                </a:lnTo>
                <a:cubicBezTo>
                  <a:pt x="8267167" y="983523"/>
                  <a:pt x="8271438" y="987164"/>
                  <a:pt x="8271438" y="991481"/>
                </a:cubicBezTo>
                <a:lnTo>
                  <a:pt x="8282228" y="990402"/>
                </a:lnTo>
                <a:cubicBezTo>
                  <a:pt x="8286004" y="990402"/>
                  <a:pt x="8293198" y="994403"/>
                  <a:pt x="8303808" y="1002406"/>
                </a:cubicBezTo>
                <a:lnTo>
                  <a:pt x="8304887" y="1001327"/>
                </a:lnTo>
                <a:lnTo>
                  <a:pt x="8305966" y="1001327"/>
                </a:lnTo>
                <a:lnTo>
                  <a:pt x="8308124" y="1003485"/>
                </a:lnTo>
                <a:lnTo>
                  <a:pt x="8308124" y="1014410"/>
                </a:lnTo>
                <a:cubicBezTo>
                  <a:pt x="8309742" y="1016028"/>
                  <a:pt x="8311541" y="1021154"/>
                  <a:pt x="8313519" y="1029786"/>
                </a:cubicBezTo>
                <a:lnTo>
                  <a:pt x="8313519" y="1030865"/>
                </a:lnTo>
                <a:cubicBezTo>
                  <a:pt x="8309383" y="1034282"/>
                  <a:pt x="8306505" y="1038283"/>
                  <a:pt x="8304887" y="1042869"/>
                </a:cubicBezTo>
                <a:lnTo>
                  <a:pt x="8303808" y="1043948"/>
                </a:lnTo>
                <a:lnTo>
                  <a:pt x="8301650" y="1043948"/>
                </a:lnTo>
                <a:lnTo>
                  <a:pt x="8296255" y="1042869"/>
                </a:lnTo>
                <a:cubicBezTo>
                  <a:pt x="8294996" y="1047904"/>
                  <a:pt x="8291040" y="1050422"/>
                  <a:pt x="8284386" y="1050422"/>
                </a:cubicBezTo>
                <a:cubicBezTo>
                  <a:pt x="8276473" y="1050422"/>
                  <a:pt x="8272517" y="1060627"/>
                  <a:pt x="8272517" y="1081039"/>
                </a:cubicBezTo>
                <a:cubicBezTo>
                  <a:pt x="8270988" y="1081039"/>
                  <a:pt x="8269954" y="1082837"/>
                  <a:pt x="8269415" y="1086433"/>
                </a:cubicBezTo>
                <a:lnTo>
                  <a:pt x="8272517" y="1101809"/>
                </a:lnTo>
                <a:lnTo>
                  <a:pt x="8272517" y="1102888"/>
                </a:lnTo>
                <a:lnTo>
                  <a:pt x="8269415" y="1112734"/>
                </a:lnTo>
                <a:cubicBezTo>
                  <a:pt x="8269415" y="1116511"/>
                  <a:pt x="8271888" y="1121590"/>
                  <a:pt x="8276833" y="1127975"/>
                </a:cubicBezTo>
                <a:cubicBezTo>
                  <a:pt x="8277732" y="1131661"/>
                  <a:pt x="8278811" y="1133505"/>
                  <a:pt x="8280070" y="1133505"/>
                </a:cubicBezTo>
                <a:lnTo>
                  <a:pt x="8285465" y="1133505"/>
                </a:lnTo>
                <a:cubicBezTo>
                  <a:pt x="8287263" y="1133505"/>
                  <a:pt x="8289421" y="1129099"/>
                  <a:pt x="8291939" y="1120287"/>
                </a:cubicBezTo>
                <a:cubicBezTo>
                  <a:pt x="8294636" y="1120287"/>
                  <a:pt x="8297154" y="1112285"/>
                  <a:pt x="8299492" y="1096279"/>
                </a:cubicBezTo>
                <a:lnTo>
                  <a:pt x="8303808" y="1090884"/>
                </a:lnTo>
                <a:lnTo>
                  <a:pt x="8304887" y="1090884"/>
                </a:lnTo>
                <a:lnTo>
                  <a:pt x="8307045" y="1093042"/>
                </a:lnTo>
                <a:lnTo>
                  <a:pt x="8305966" y="1122580"/>
                </a:lnTo>
                <a:cubicBezTo>
                  <a:pt x="8315317" y="1129054"/>
                  <a:pt x="8319993" y="1134854"/>
                  <a:pt x="8319993" y="1139979"/>
                </a:cubicBezTo>
                <a:cubicBezTo>
                  <a:pt x="8315497" y="1157422"/>
                  <a:pt x="8311900" y="1166144"/>
                  <a:pt x="8309203" y="1166144"/>
                </a:cubicBezTo>
                <a:cubicBezTo>
                  <a:pt x="8305067" y="1166144"/>
                  <a:pt x="8301470" y="1167987"/>
                  <a:pt x="8298413" y="1171674"/>
                </a:cubicBezTo>
                <a:lnTo>
                  <a:pt x="8283307" y="1179362"/>
                </a:lnTo>
                <a:lnTo>
                  <a:pt x="8254309" y="1183678"/>
                </a:lnTo>
                <a:cubicBezTo>
                  <a:pt x="8237764" y="1178553"/>
                  <a:pt x="8229492" y="1172349"/>
                  <a:pt x="8229492" y="1165065"/>
                </a:cubicBezTo>
                <a:cubicBezTo>
                  <a:pt x="8228233" y="1165065"/>
                  <a:pt x="8227514" y="1160345"/>
                  <a:pt x="8227334" y="1150904"/>
                </a:cubicBezTo>
                <a:lnTo>
                  <a:pt x="8229492" y="1118129"/>
                </a:lnTo>
                <a:lnTo>
                  <a:pt x="8227334" y="1107204"/>
                </a:lnTo>
                <a:lnTo>
                  <a:pt x="8228412" y="1106125"/>
                </a:lnTo>
                <a:lnTo>
                  <a:pt x="8227334" y="1100730"/>
                </a:lnTo>
                <a:lnTo>
                  <a:pt x="8227334" y="1086433"/>
                </a:lnTo>
                <a:lnTo>
                  <a:pt x="8230570" y="1073350"/>
                </a:lnTo>
                <a:cubicBezTo>
                  <a:pt x="8228952" y="1069035"/>
                  <a:pt x="8227514" y="1066877"/>
                  <a:pt x="8226254" y="1066877"/>
                </a:cubicBezTo>
                <a:cubicBezTo>
                  <a:pt x="8221938" y="1078655"/>
                  <a:pt x="8219780" y="1088456"/>
                  <a:pt x="8219780" y="1096279"/>
                </a:cubicBezTo>
                <a:lnTo>
                  <a:pt x="8220860" y="1105046"/>
                </a:lnTo>
                <a:cubicBezTo>
                  <a:pt x="8210070" y="1124738"/>
                  <a:pt x="8203595" y="1138945"/>
                  <a:pt x="8201437" y="1147667"/>
                </a:cubicBezTo>
                <a:cubicBezTo>
                  <a:pt x="8201437" y="1151983"/>
                  <a:pt x="8190333" y="1161064"/>
                  <a:pt x="8168123" y="1174911"/>
                </a:cubicBezTo>
                <a:lnTo>
                  <a:pt x="8160570" y="1181520"/>
                </a:lnTo>
                <a:lnTo>
                  <a:pt x="8141148" y="1184757"/>
                </a:lnTo>
                <a:lnTo>
                  <a:pt x="8140069" y="1184757"/>
                </a:lnTo>
                <a:lnTo>
                  <a:pt x="8137911" y="1182599"/>
                </a:lnTo>
                <a:lnTo>
                  <a:pt x="8137911" y="1180441"/>
                </a:lnTo>
                <a:cubicBezTo>
                  <a:pt x="8151758" y="1168752"/>
                  <a:pt x="8160031" y="1158187"/>
                  <a:pt x="8162728" y="1148746"/>
                </a:cubicBezTo>
                <a:lnTo>
                  <a:pt x="8165965" y="1147667"/>
                </a:lnTo>
                <a:lnTo>
                  <a:pt x="8165965" y="1145508"/>
                </a:lnTo>
                <a:cubicBezTo>
                  <a:pt x="8165965" y="1140383"/>
                  <a:pt x="8169202" y="1134898"/>
                  <a:pt x="8175676" y="1129054"/>
                </a:cubicBezTo>
                <a:lnTo>
                  <a:pt x="8175676" y="1126896"/>
                </a:lnTo>
                <a:lnTo>
                  <a:pt x="8172439" y="1122580"/>
                </a:lnTo>
                <a:lnTo>
                  <a:pt x="8172439" y="1118129"/>
                </a:lnTo>
                <a:lnTo>
                  <a:pt x="8176755" y="1106125"/>
                </a:lnTo>
                <a:lnTo>
                  <a:pt x="8174597" y="1095200"/>
                </a:lnTo>
                <a:cubicBezTo>
                  <a:pt x="8176755" y="1094482"/>
                  <a:pt x="8177834" y="1092323"/>
                  <a:pt x="8177834" y="1088726"/>
                </a:cubicBezTo>
                <a:lnTo>
                  <a:pt x="8177834" y="1087648"/>
                </a:lnTo>
                <a:cubicBezTo>
                  <a:pt x="8175676" y="1086478"/>
                  <a:pt x="8173878" y="1078071"/>
                  <a:pt x="8172439" y="1062425"/>
                </a:cubicBezTo>
                <a:cubicBezTo>
                  <a:pt x="8165965" y="1058649"/>
                  <a:pt x="8162728" y="1048848"/>
                  <a:pt x="8162728" y="1033023"/>
                </a:cubicBezTo>
                <a:lnTo>
                  <a:pt x="8158412" y="1028572"/>
                </a:lnTo>
                <a:cubicBezTo>
                  <a:pt x="8154456" y="1028572"/>
                  <a:pt x="8147622" y="1035496"/>
                  <a:pt x="8137911" y="1049343"/>
                </a:cubicBezTo>
                <a:cubicBezTo>
                  <a:pt x="8135753" y="1049343"/>
                  <a:pt x="8130718" y="1055547"/>
                  <a:pt x="8122805" y="1067956"/>
                </a:cubicBezTo>
                <a:lnTo>
                  <a:pt x="8116331" y="1073350"/>
                </a:lnTo>
                <a:lnTo>
                  <a:pt x="8116331" y="1075508"/>
                </a:lnTo>
                <a:lnTo>
                  <a:pt x="8120647" y="1075508"/>
                </a:lnTo>
                <a:lnTo>
                  <a:pt x="8127121" y="1076723"/>
                </a:lnTo>
                <a:lnTo>
                  <a:pt x="8130358" y="1075508"/>
                </a:lnTo>
                <a:lnTo>
                  <a:pt x="8137911" y="1076723"/>
                </a:lnTo>
                <a:lnTo>
                  <a:pt x="8144385" y="1074430"/>
                </a:lnTo>
                <a:cubicBezTo>
                  <a:pt x="8149420" y="1080274"/>
                  <a:pt x="8151938" y="1084275"/>
                  <a:pt x="8151938" y="1086433"/>
                </a:cubicBezTo>
                <a:cubicBezTo>
                  <a:pt x="8151938" y="1090120"/>
                  <a:pt x="8148701" y="1091963"/>
                  <a:pt x="8142227" y="1091963"/>
                </a:cubicBezTo>
                <a:cubicBezTo>
                  <a:pt x="8139350" y="1094841"/>
                  <a:pt x="8129639" y="1098482"/>
                  <a:pt x="8113094" y="1102888"/>
                </a:cubicBezTo>
                <a:cubicBezTo>
                  <a:pt x="8104462" y="1110351"/>
                  <a:pt x="8096594" y="1114353"/>
                  <a:pt x="8089491" y="1114892"/>
                </a:cubicBezTo>
                <a:lnTo>
                  <a:pt x="8085175" y="1110576"/>
                </a:lnTo>
                <a:lnTo>
                  <a:pt x="8081938" y="1110576"/>
                </a:lnTo>
                <a:cubicBezTo>
                  <a:pt x="8080140" y="1110576"/>
                  <a:pt x="8078701" y="1113813"/>
                  <a:pt x="8077622" y="1120287"/>
                </a:cubicBezTo>
                <a:lnTo>
                  <a:pt x="8070069" y="1127975"/>
                </a:lnTo>
                <a:lnTo>
                  <a:pt x="8067911" y="1127975"/>
                </a:lnTo>
                <a:cubicBezTo>
                  <a:pt x="8065033" y="1127975"/>
                  <a:pt x="8062516" y="1118533"/>
                  <a:pt x="8060358" y="1099651"/>
                </a:cubicBezTo>
                <a:cubicBezTo>
                  <a:pt x="8056761" y="1096504"/>
                  <a:pt x="8054963" y="1092503"/>
                  <a:pt x="8054963" y="1087648"/>
                </a:cubicBezTo>
                <a:lnTo>
                  <a:pt x="8054963" y="1085354"/>
                </a:lnTo>
                <a:lnTo>
                  <a:pt x="8057121" y="1083196"/>
                </a:lnTo>
                <a:lnTo>
                  <a:pt x="8056042" y="1082118"/>
                </a:lnTo>
                <a:lnTo>
                  <a:pt x="8056042" y="1078880"/>
                </a:lnTo>
                <a:cubicBezTo>
                  <a:pt x="8056042" y="1077621"/>
                  <a:pt x="8057840" y="1076498"/>
                  <a:pt x="8061437" y="1075508"/>
                </a:cubicBezTo>
                <a:lnTo>
                  <a:pt x="8074385" y="1077802"/>
                </a:lnTo>
                <a:lnTo>
                  <a:pt x="8080859" y="1077802"/>
                </a:lnTo>
                <a:cubicBezTo>
                  <a:pt x="8080859" y="1074114"/>
                  <a:pt x="8086254" y="1066112"/>
                  <a:pt x="8097044" y="1053794"/>
                </a:cubicBezTo>
                <a:cubicBezTo>
                  <a:pt x="8100550" y="1053794"/>
                  <a:pt x="8102304" y="1052669"/>
                  <a:pt x="8102304" y="1050422"/>
                </a:cubicBezTo>
                <a:lnTo>
                  <a:pt x="8102304" y="1041790"/>
                </a:lnTo>
                <a:lnTo>
                  <a:pt x="8100146" y="1039497"/>
                </a:lnTo>
                <a:cubicBezTo>
                  <a:pt x="8098707" y="1041025"/>
                  <a:pt x="8094796" y="1041790"/>
                  <a:pt x="8088412" y="1041790"/>
                </a:cubicBezTo>
                <a:cubicBezTo>
                  <a:pt x="8083376" y="1047185"/>
                  <a:pt x="8080859" y="1053704"/>
                  <a:pt x="8080859" y="1061346"/>
                </a:cubicBezTo>
                <a:lnTo>
                  <a:pt x="8076543" y="1061346"/>
                </a:lnTo>
                <a:cubicBezTo>
                  <a:pt x="8069349" y="1056311"/>
                  <a:pt x="8065753" y="1049388"/>
                  <a:pt x="8065753" y="1040576"/>
                </a:cubicBezTo>
                <a:cubicBezTo>
                  <a:pt x="8057840" y="1025290"/>
                  <a:pt x="8053884" y="1015848"/>
                  <a:pt x="8053884" y="1012252"/>
                </a:cubicBezTo>
                <a:lnTo>
                  <a:pt x="8056042" y="1010094"/>
                </a:lnTo>
                <a:lnTo>
                  <a:pt x="8065753" y="1011173"/>
                </a:lnTo>
                <a:cubicBezTo>
                  <a:pt x="8072047" y="1011173"/>
                  <a:pt x="8076723" y="1006812"/>
                  <a:pt x="8079780" y="998089"/>
                </a:cubicBezTo>
                <a:cubicBezTo>
                  <a:pt x="8085534" y="997011"/>
                  <a:pt x="8088412" y="995527"/>
                  <a:pt x="8088412" y="993639"/>
                </a:cubicBezTo>
                <a:lnTo>
                  <a:pt x="8084096" y="989323"/>
                </a:lnTo>
                <a:cubicBezTo>
                  <a:pt x="8084096" y="987884"/>
                  <a:pt x="8085894" y="987164"/>
                  <a:pt x="8089491" y="987164"/>
                </a:cubicBezTo>
                <a:lnTo>
                  <a:pt x="8089491" y="982714"/>
                </a:lnTo>
                <a:cubicBezTo>
                  <a:pt x="8089491" y="980376"/>
                  <a:pt x="8090570" y="977858"/>
                  <a:pt x="8092728" y="975161"/>
                </a:cubicBezTo>
                <a:lnTo>
                  <a:pt x="8092728" y="970710"/>
                </a:lnTo>
                <a:lnTo>
                  <a:pt x="8090570" y="967473"/>
                </a:lnTo>
                <a:lnTo>
                  <a:pt x="8090570" y="964236"/>
                </a:lnTo>
                <a:cubicBezTo>
                  <a:pt x="8091829" y="962977"/>
                  <a:pt x="8093987" y="954974"/>
                  <a:pt x="8097044" y="940228"/>
                </a:cubicBezTo>
                <a:cubicBezTo>
                  <a:pt x="8098752" y="940228"/>
                  <a:pt x="8100146" y="935867"/>
                  <a:pt x="8101225" y="927145"/>
                </a:cubicBezTo>
                <a:lnTo>
                  <a:pt x="8102304" y="925931"/>
                </a:lnTo>
                <a:lnTo>
                  <a:pt x="8103383" y="925931"/>
                </a:lnTo>
                <a:lnTo>
                  <a:pt x="8128200" y="930382"/>
                </a:lnTo>
                <a:cubicBezTo>
                  <a:pt x="8129639" y="932360"/>
                  <a:pt x="8134314" y="934923"/>
                  <a:pt x="8142227" y="938070"/>
                </a:cubicBezTo>
                <a:lnTo>
                  <a:pt x="8148701" y="935777"/>
                </a:lnTo>
                <a:lnTo>
                  <a:pt x="8150859" y="935777"/>
                </a:lnTo>
                <a:lnTo>
                  <a:pt x="8156254" y="941307"/>
                </a:lnTo>
                <a:lnTo>
                  <a:pt x="8156254" y="943464"/>
                </a:lnTo>
                <a:cubicBezTo>
                  <a:pt x="8142407" y="953086"/>
                  <a:pt x="8132336" y="965450"/>
                  <a:pt x="8126042" y="980556"/>
                </a:cubicBezTo>
                <a:lnTo>
                  <a:pt x="8113094" y="997011"/>
                </a:lnTo>
                <a:cubicBezTo>
                  <a:pt x="8102844" y="999889"/>
                  <a:pt x="8096414" y="1003890"/>
                  <a:pt x="8093807" y="1009015"/>
                </a:cubicBezTo>
                <a:lnTo>
                  <a:pt x="8093807" y="1010094"/>
                </a:lnTo>
                <a:lnTo>
                  <a:pt x="8105541" y="1006857"/>
                </a:lnTo>
                <a:lnTo>
                  <a:pt x="8116331" y="1007936"/>
                </a:lnTo>
                <a:cubicBezTo>
                  <a:pt x="8117230" y="998404"/>
                  <a:pt x="8120108" y="993639"/>
                  <a:pt x="8124963" y="993639"/>
                </a:cubicBezTo>
                <a:cubicBezTo>
                  <a:pt x="8128020" y="996067"/>
                  <a:pt x="8133056" y="997910"/>
                  <a:pt x="8140069" y="999168"/>
                </a:cubicBezTo>
                <a:cubicBezTo>
                  <a:pt x="8140069" y="1002945"/>
                  <a:pt x="8147622" y="1005868"/>
                  <a:pt x="8162728" y="1007936"/>
                </a:cubicBezTo>
                <a:lnTo>
                  <a:pt x="8164886" y="1010094"/>
                </a:lnTo>
                <a:cubicBezTo>
                  <a:pt x="8180622" y="1007936"/>
                  <a:pt x="8188489" y="1003215"/>
                  <a:pt x="8188489" y="995932"/>
                </a:cubicBezTo>
                <a:lnTo>
                  <a:pt x="8192805" y="969631"/>
                </a:lnTo>
                <a:lnTo>
                  <a:pt x="8183229" y="966394"/>
                </a:lnTo>
                <a:lnTo>
                  <a:pt x="8159491" y="968552"/>
                </a:lnTo>
                <a:cubicBezTo>
                  <a:pt x="8151578" y="965675"/>
                  <a:pt x="8147622" y="962393"/>
                  <a:pt x="8147622" y="958706"/>
                </a:cubicBezTo>
                <a:lnTo>
                  <a:pt x="8148701" y="957627"/>
                </a:lnTo>
                <a:lnTo>
                  <a:pt x="8149780" y="957627"/>
                </a:lnTo>
                <a:lnTo>
                  <a:pt x="8162728" y="958706"/>
                </a:lnTo>
                <a:cubicBezTo>
                  <a:pt x="8167044" y="955828"/>
                  <a:pt x="8170281" y="954390"/>
                  <a:pt x="8172439" y="954390"/>
                </a:cubicBezTo>
                <a:lnTo>
                  <a:pt x="8179992" y="956548"/>
                </a:lnTo>
                <a:lnTo>
                  <a:pt x="8187410" y="954390"/>
                </a:lnTo>
                <a:cubicBezTo>
                  <a:pt x="8191726" y="957267"/>
                  <a:pt x="8195683" y="958706"/>
                  <a:pt x="8199279" y="958706"/>
                </a:cubicBezTo>
                <a:lnTo>
                  <a:pt x="8201437" y="958706"/>
                </a:lnTo>
                <a:lnTo>
                  <a:pt x="8199279" y="944544"/>
                </a:lnTo>
                <a:lnTo>
                  <a:pt x="8200358" y="933619"/>
                </a:lnTo>
                <a:lnTo>
                  <a:pt x="8198200" y="924853"/>
                </a:lnTo>
                <a:close/>
                <a:moveTo>
                  <a:pt x="4659333" y="920246"/>
                </a:moveTo>
                <a:lnTo>
                  <a:pt x="4659333" y="924562"/>
                </a:lnTo>
                <a:lnTo>
                  <a:pt x="4660412" y="924562"/>
                </a:lnTo>
                <a:lnTo>
                  <a:pt x="4660412" y="920246"/>
                </a:lnTo>
                <a:close/>
                <a:moveTo>
                  <a:pt x="3640242" y="919859"/>
                </a:moveTo>
                <a:cubicBezTo>
                  <a:pt x="3642400" y="919859"/>
                  <a:pt x="3644558" y="922737"/>
                  <a:pt x="3646716" y="928490"/>
                </a:cubicBezTo>
                <a:lnTo>
                  <a:pt x="3647795" y="928490"/>
                </a:lnTo>
                <a:lnTo>
                  <a:pt x="3654269" y="923095"/>
                </a:lnTo>
                <a:lnTo>
                  <a:pt x="3656427" y="923095"/>
                </a:lnTo>
                <a:cubicBezTo>
                  <a:pt x="3658585" y="925074"/>
                  <a:pt x="3670454" y="927592"/>
                  <a:pt x="3692034" y="930649"/>
                </a:cubicBezTo>
                <a:lnTo>
                  <a:pt x="3693113" y="931728"/>
                </a:lnTo>
                <a:lnTo>
                  <a:pt x="3693113" y="933886"/>
                </a:lnTo>
                <a:lnTo>
                  <a:pt x="3685560" y="947913"/>
                </a:lnTo>
                <a:cubicBezTo>
                  <a:pt x="3687179" y="952049"/>
                  <a:pt x="3697204" y="954567"/>
                  <a:pt x="3715637" y="955466"/>
                </a:cubicBezTo>
                <a:cubicBezTo>
                  <a:pt x="3724089" y="943237"/>
                  <a:pt x="3729844" y="937123"/>
                  <a:pt x="3732901" y="937123"/>
                </a:cubicBezTo>
                <a:cubicBezTo>
                  <a:pt x="3736498" y="937123"/>
                  <a:pt x="3738296" y="935684"/>
                  <a:pt x="3738296" y="932807"/>
                </a:cubicBezTo>
                <a:lnTo>
                  <a:pt x="3741533" y="931728"/>
                </a:lnTo>
                <a:cubicBezTo>
                  <a:pt x="3767789" y="943957"/>
                  <a:pt x="3781097" y="950790"/>
                  <a:pt x="3781457" y="952229"/>
                </a:cubicBezTo>
                <a:cubicBezTo>
                  <a:pt x="3782895" y="952229"/>
                  <a:pt x="3783615" y="954027"/>
                  <a:pt x="3783615" y="957624"/>
                </a:cubicBezTo>
                <a:lnTo>
                  <a:pt x="3783615" y="959782"/>
                </a:lnTo>
                <a:lnTo>
                  <a:pt x="3780378" y="963019"/>
                </a:lnTo>
                <a:lnTo>
                  <a:pt x="3779299" y="963019"/>
                </a:lnTo>
                <a:cubicBezTo>
                  <a:pt x="3777680" y="963019"/>
                  <a:pt x="3776241" y="959782"/>
                  <a:pt x="3774983" y="953308"/>
                </a:cubicBezTo>
                <a:cubicBezTo>
                  <a:pt x="3773544" y="953308"/>
                  <a:pt x="3772465" y="956185"/>
                  <a:pt x="3771746" y="961940"/>
                </a:cubicBezTo>
                <a:lnTo>
                  <a:pt x="3760956" y="961940"/>
                </a:lnTo>
                <a:lnTo>
                  <a:pt x="3745849" y="965177"/>
                </a:lnTo>
                <a:lnTo>
                  <a:pt x="3733980" y="963019"/>
                </a:lnTo>
                <a:lnTo>
                  <a:pt x="3727506" y="965177"/>
                </a:lnTo>
                <a:lnTo>
                  <a:pt x="3727506" y="967335"/>
                </a:lnTo>
                <a:cubicBezTo>
                  <a:pt x="3736858" y="970752"/>
                  <a:pt x="3741533" y="973989"/>
                  <a:pt x="3741533" y="977046"/>
                </a:cubicBezTo>
                <a:lnTo>
                  <a:pt x="3742612" y="977046"/>
                </a:lnTo>
                <a:lnTo>
                  <a:pt x="3753402" y="973809"/>
                </a:lnTo>
                <a:cubicBezTo>
                  <a:pt x="3756999" y="973809"/>
                  <a:pt x="3766351" y="979879"/>
                  <a:pt x="3781457" y="992018"/>
                </a:cubicBezTo>
                <a:cubicBezTo>
                  <a:pt x="3788650" y="994175"/>
                  <a:pt x="3792247" y="997772"/>
                  <a:pt x="3792247" y="1002807"/>
                </a:cubicBezTo>
                <a:lnTo>
                  <a:pt x="3787931" y="1007124"/>
                </a:lnTo>
                <a:lnTo>
                  <a:pt x="3779299" y="1007124"/>
                </a:lnTo>
                <a:lnTo>
                  <a:pt x="3769588" y="1003886"/>
                </a:lnTo>
                <a:cubicBezTo>
                  <a:pt x="3766890" y="1006045"/>
                  <a:pt x="3761854" y="1007483"/>
                  <a:pt x="3754481" y="1008202"/>
                </a:cubicBezTo>
                <a:lnTo>
                  <a:pt x="3739375" y="1004966"/>
                </a:lnTo>
                <a:lnTo>
                  <a:pt x="3738296" y="1004966"/>
                </a:lnTo>
                <a:cubicBezTo>
                  <a:pt x="3733980" y="1005325"/>
                  <a:pt x="3731822" y="1006404"/>
                  <a:pt x="3731822" y="1008202"/>
                </a:cubicBezTo>
                <a:lnTo>
                  <a:pt x="3731822" y="1013598"/>
                </a:lnTo>
                <a:lnTo>
                  <a:pt x="3735059" y="1016834"/>
                </a:lnTo>
                <a:lnTo>
                  <a:pt x="3739375" y="1014676"/>
                </a:lnTo>
                <a:cubicBezTo>
                  <a:pt x="3744231" y="1014676"/>
                  <a:pt x="3749266" y="1017554"/>
                  <a:pt x="3754481" y="1023309"/>
                </a:cubicBezTo>
                <a:cubicBezTo>
                  <a:pt x="3761675" y="1023309"/>
                  <a:pt x="3765272" y="1024028"/>
                  <a:pt x="3765272" y="1025467"/>
                </a:cubicBezTo>
                <a:lnTo>
                  <a:pt x="3765272" y="1026546"/>
                </a:lnTo>
                <a:cubicBezTo>
                  <a:pt x="3765272" y="1029963"/>
                  <a:pt x="3762394" y="1033559"/>
                  <a:pt x="3756640" y="1037336"/>
                </a:cubicBezTo>
                <a:cubicBezTo>
                  <a:pt x="3756640" y="1041652"/>
                  <a:pt x="3754481" y="1043810"/>
                  <a:pt x="3750165" y="1043810"/>
                </a:cubicBezTo>
                <a:lnTo>
                  <a:pt x="3750165" y="1057837"/>
                </a:lnTo>
                <a:cubicBezTo>
                  <a:pt x="3755201" y="1063052"/>
                  <a:pt x="3757719" y="1067368"/>
                  <a:pt x="3757719" y="1070785"/>
                </a:cubicBezTo>
                <a:cubicBezTo>
                  <a:pt x="3757719" y="1085711"/>
                  <a:pt x="3751964" y="1095017"/>
                  <a:pt x="3740454" y="1098704"/>
                </a:cubicBezTo>
                <a:lnTo>
                  <a:pt x="3736138" y="1098704"/>
                </a:lnTo>
                <a:lnTo>
                  <a:pt x="3732901" y="1097625"/>
                </a:lnTo>
                <a:lnTo>
                  <a:pt x="3726427" y="1098704"/>
                </a:lnTo>
                <a:lnTo>
                  <a:pt x="3724269" y="1098704"/>
                </a:lnTo>
                <a:lnTo>
                  <a:pt x="3724269" y="1099783"/>
                </a:lnTo>
                <a:cubicBezTo>
                  <a:pt x="3728585" y="1104638"/>
                  <a:pt x="3730743" y="1108595"/>
                  <a:pt x="3730743" y="1111652"/>
                </a:cubicBezTo>
                <a:lnTo>
                  <a:pt x="3727506" y="1118126"/>
                </a:lnTo>
                <a:lnTo>
                  <a:pt x="3727506" y="1121363"/>
                </a:lnTo>
                <a:cubicBezTo>
                  <a:pt x="3735419" y="1129456"/>
                  <a:pt x="3739375" y="1137009"/>
                  <a:pt x="3739375" y="1144022"/>
                </a:cubicBezTo>
                <a:lnTo>
                  <a:pt x="3739375" y="1145101"/>
                </a:lnTo>
                <a:lnTo>
                  <a:pt x="3735059" y="1150496"/>
                </a:lnTo>
                <a:lnTo>
                  <a:pt x="3737217" y="1156970"/>
                </a:lnTo>
                <a:cubicBezTo>
                  <a:pt x="3737217" y="1158948"/>
                  <a:pt x="3733621" y="1163624"/>
                  <a:pt x="3726427" y="1170997"/>
                </a:cubicBezTo>
                <a:cubicBezTo>
                  <a:pt x="3725888" y="1173515"/>
                  <a:pt x="3719773" y="1176752"/>
                  <a:pt x="3708084" y="1180708"/>
                </a:cubicBezTo>
                <a:lnTo>
                  <a:pt x="3704847" y="1179629"/>
                </a:lnTo>
                <a:lnTo>
                  <a:pt x="3699587" y="1180708"/>
                </a:lnTo>
                <a:lnTo>
                  <a:pt x="3682323" y="1177471"/>
                </a:lnTo>
                <a:lnTo>
                  <a:pt x="3674770" y="1179629"/>
                </a:lnTo>
                <a:lnTo>
                  <a:pt x="3656427" y="1177471"/>
                </a:lnTo>
                <a:lnTo>
                  <a:pt x="3651032" y="1178550"/>
                </a:lnTo>
                <a:cubicBezTo>
                  <a:pt x="3650133" y="1174234"/>
                  <a:pt x="3649054" y="1172076"/>
                  <a:pt x="3647795" y="1172076"/>
                </a:cubicBezTo>
                <a:lnTo>
                  <a:pt x="3645637" y="1172076"/>
                </a:lnTo>
                <a:lnTo>
                  <a:pt x="3639163" y="1174234"/>
                </a:lnTo>
                <a:lnTo>
                  <a:pt x="3640242" y="1175313"/>
                </a:lnTo>
                <a:lnTo>
                  <a:pt x="3640242" y="1176392"/>
                </a:lnTo>
                <a:lnTo>
                  <a:pt x="3639163" y="1177471"/>
                </a:lnTo>
                <a:lnTo>
                  <a:pt x="3634847" y="1177471"/>
                </a:lnTo>
                <a:lnTo>
                  <a:pt x="3622978" y="1178550"/>
                </a:lnTo>
                <a:cubicBezTo>
                  <a:pt x="3612907" y="1174954"/>
                  <a:pt x="3607872" y="1172436"/>
                  <a:pt x="3607872" y="1170997"/>
                </a:cubicBezTo>
                <a:lnTo>
                  <a:pt x="3607872" y="1169918"/>
                </a:lnTo>
                <a:lnTo>
                  <a:pt x="3614346" y="1168839"/>
                </a:lnTo>
                <a:lnTo>
                  <a:pt x="3614346" y="1167760"/>
                </a:lnTo>
                <a:lnTo>
                  <a:pt x="3610030" y="1167760"/>
                </a:lnTo>
                <a:lnTo>
                  <a:pt x="3605714" y="1169918"/>
                </a:lnTo>
                <a:cubicBezTo>
                  <a:pt x="3599240" y="1169019"/>
                  <a:pt x="3596003" y="1164703"/>
                  <a:pt x="3596003" y="1156970"/>
                </a:cubicBezTo>
                <a:lnTo>
                  <a:pt x="3597082" y="1148338"/>
                </a:lnTo>
                <a:lnTo>
                  <a:pt x="3596003" y="1132153"/>
                </a:lnTo>
                <a:lnTo>
                  <a:pt x="3596003" y="1122442"/>
                </a:lnTo>
                <a:cubicBezTo>
                  <a:pt x="3596003" y="1110933"/>
                  <a:pt x="3597441" y="1105178"/>
                  <a:pt x="3600319" y="1105178"/>
                </a:cubicBezTo>
                <a:lnTo>
                  <a:pt x="3601398" y="1105178"/>
                </a:lnTo>
                <a:lnTo>
                  <a:pt x="3601398" y="1099783"/>
                </a:lnTo>
                <a:lnTo>
                  <a:pt x="3599240" y="1097625"/>
                </a:lnTo>
                <a:lnTo>
                  <a:pt x="3594924" y="1098704"/>
                </a:lnTo>
                <a:lnTo>
                  <a:pt x="3582111" y="1094523"/>
                </a:lnTo>
                <a:lnTo>
                  <a:pt x="3577795" y="1095602"/>
                </a:lnTo>
                <a:cubicBezTo>
                  <a:pt x="3572759" y="1091645"/>
                  <a:pt x="3570242" y="1088768"/>
                  <a:pt x="3570242" y="1086970"/>
                </a:cubicBezTo>
                <a:lnTo>
                  <a:pt x="3571321" y="1082654"/>
                </a:lnTo>
                <a:lnTo>
                  <a:pt x="3569163" y="1078338"/>
                </a:lnTo>
                <a:cubicBezTo>
                  <a:pt x="3570061" y="1059635"/>
                  <a:pt x="3571140" y="1050284"/>
                  <a:pt x="3572400" y="1050284"/>
                </a:cubicBezTo>
                <a:lnTo>
                  <a:pt x="3567005" y="1024388"/>
                </a:lnTo>
                <a:lnTo>
                  <a:pt x="3568084" y="1023309"/>
                </a:lnTo>
                <a:lnTo>
                  <a:pt x="3569163" y="1020072"/>
                </a:lnTo>
                <a:lnTo>
                  <a:pt x="3570242" y="1020072"/>
                </a:lnTo>
                <a:lnTo>
                  <a:pt x="3564847" y="1008202"/>
                </a:lnTo>
                <a:lnTo>
                  <a:pt x="3547582" y="1008202"/>
                </a:lnTo>
                <a:cubicBezTo>
                  <a:pt x="3541468" y="1008202"/>
                  <a:pt x="3536792" y="1006045"/>
                  <a:pt x="3533555" y="1001728"/>
                </a:cubicBezTo>
                <a:lnTo>
                  <a:pt x="3533555" y="999571"/>
                </a:lnTo>
                <a:lnTo>
                  <a:pt x="3535713" y="997413"/>
                </a:lnTo>
                <a:lnTo>
                  <a:pt x="3544345" y="997413"/>
                </a:lnTo>
                <a:lnTo>
                  <a:pt x="3552978" y="999571"/>
                </a:lnTo>
                <a:lnTo>
                  <a:pt x="3564847" y="999571"/>
                </a:lnTo>
                <a:lnTo>
                  <a:pt x="3576716" y="1000650"/>
                </a:lnTo>
                <a:lnTo>
                  <a:pt x="3587371" y="997413"/>
                </a:lnTo>
                <a:lnTo>
                  <a:pt x="3597082" y="997413"/>
                </a:lnTo>
                <a:cubicBezTo>
                  <a:pt x="3597082" y="987522"/>
                  <a:pt x="3593170" y="980373"/>
                  <a:pt x="3585348" y="975967"/>
                </a:cubicBezTo>
                <a:cubicBezTo>
                  <a:pt x="3582470" y="972551"/>
                  <a:pt x="3581032" y="969673"/>
                  <a:pt x="3581032" y="967335"/>
                </a:cubicBezTo>
                <a:cubicBezTo>
                  <a:pt x="3581751" y="964458"/>
                  <a:pt x="3583190" y="963019"/>
                  <a:pt x="3585348" y="963019"/>
                </a:cubicBezTo>
                <a:lnTo>
                  <a:pt x="3583190" y="955466"/>
                </a:lnTo>
                <a:lnTo>
                  <a:pt x="3584269" y="954387"/>
                </a:lnTo>
                <a:lnTo>
                  <a:pt x="3587371" y="954387"/>
                </a:lnTo>
                <a:lnTo>
                  <a:pt x="3596003" y="956545"/>
                </a:lnTo>
                <a:lnTo>
                  <a:pt x="3606793" y="953308"/>
                </a:lnTo>
                <a:lnTo>
                  <a:pt x="3616504" y="955466"/>
                </a:lnTo>
                <a:lnTo>
                  <a:pt x="3617583" y="954387"/>
                </a:lnTo>
                <a:lnTo>
                  <a:pt x="3618662" y="954387"/>
                </a:lnTo>
                <a:lnTo>
                  <a:pt x="3633768" y="955466"/>
                </a:lnTo>
                <a:lnTo>
                  <a:pt x="3639163" y="954387"/>
                </a:lnTo>
                <a:lnTo>
                  <a:pt x="3639163" y="951150"/>
                </a:lnTo>
                <a:lnTo>
                  <a:pt x="3634847" y="947913"/>
                </a:lnTo>
                <a:lnTo>
                  <a:pt x="3633768" y="946834"/>
                </a:lnTo>
                <a:lnTo>
                  <a:pt x="3633768" y="942518"/>
                </a:lnTo>
                <a:lnTo>
                  <a:pt x="3634847" y="934965"/>
                </a:lnTo>
                <a:lnTo>
                  <a:pt x="3631610" y="931728"/>
                </a:lnTo>
                <a:lnTo>
                  <a:pt x="3631610" y="929570"/>
                </a:lnTo>
                <a:cubicBezTo>
                  <a:pt x="3634307" y="923095"/>
                  <a:pt x="3637185" y="919859"/>
                  <a:pt x="3640242" y="919859"/>
                </a:cubicBezTo>
                <a:close/>
                <a:moveTo>
                  <a:pt x="6587104" y="919590"/>
                </a:moveTo>
                <a:lnTo>
                  <a:pt x="6589262" y="919590"/>
                </a:lnTo>
                <a:cubicBezTo>
                  <a:pt x="6591330" y="919590"/>
                  <a:pt x="6592813" y="922468"/>
                  <a:pt x="6593712" y="928222"/>
                </a:cubicBezTo>
                <a:lnTo>
                  <a:pt x="6600186" y="926065"/>
                </a:lnTo>
                <a:lnTo>
                  <a:pt x="6605716" y="927143"/>
                </a:lnTo>
                <a:lnTo>
                  <a:pt x="6610032" y="926065"/>
                </a:lnTo>
                <a:cubicBezTo>
                  <a:pt x="6626038" y="931459"/>
                  <a:pt x="6634040" y="939418"/>
                  <a:pt x="6634040" y="949938"/>
                </a:cubicBezTo>
                <a:lnTo>
                  <a:pt x="6636198" y="952096"/>
                </a:lnTo>
                <a:lnTo>
                  <a:pt x="6636198" y="955333"/>
                </a:lnTo>
                <a:lnTo>
                  <a:pt x="6634040" y="962886"/>
                </a:lnTo>
                <a:lnTo>
                  <a:pt x="6636198" y="969360"/>
                </a:lnTo>
                <a:lnTo>
                  <a:pt x="6625273" y="977048"/>
                </a:lnTo>
                <a:lnTo>
                  <a:pt x="6611111" y="975969"/>
                </a:lnTo>
                <a:lnTo>
                  <a:pt x="6607874" y="979206"/>
                </a:lnTo>
                <a:lnTo>
                  <a:pt x="6599107" y="979206"/>
                </a:lnTo>
                <a:cubicBezTo>
                  <a:pt x="6594971" y="979206"/>
                  <a:pt x="6592049" y="971249"/>
                  <a:pt x="6590341" y="955333"/>
                </a:cubicBezTo>
                <a:lnTo>
                  <a:pt x="6589262" y="952096"/>
                </a:lnTo>
                <a:lnTo>
                  <a:pt x="6592633" y="943464"/>
                </a:lnTo>
                <a:lnTo>
                  <a:pt x="6591554" y="936990"/>
                </a:lnTo>
                <a:lnTo>
                  <a:pt x="6592633" y="936990"/>
                </a:lnTo>
                <a:cubicBezTo>
                  <a:pt x="6592633" y="933663"/>
                  <a:pt x="6589711" y="930741"/>
                  <a:pt x="6583867" y="928222"/>
                </a:cubicBezTo>
                <a:lnTo>
                  <a:pt x="6582788" y="927143"/>
                </a:lnTo>
                <a:lnTo>
                  <a:pt x="6582788" y="923906"/>
                </a:lnTo>
                <a:close/>
                <a:moveTo>
                  <a:pt x="7213721" y="916331"/>
                </a:moveTo>
                <a:lnTo>
                  <a:pt x="7211563" y="919568"/>
                </a:lnTo>
                <a:lnTo>
                  <a:pt x="7211563" y="920647"/>
                </a:lnTo>
                <a:lnTo>
                  <a:pt x="7213721" y="922805"/>
                </a:lnTo>
                <a:lnTo>
                  <a:pt x="7215879" y="922805"/>
                </a:lnTo>
                <a:lnTo>
                  <a:pt x="7218037" y="920647"/>
                </a:lnTo>
                <a:lnTo>
                  <a:pt x="7218037" y="919568"/>
                </a:lnTo>
                <a:close/>
                <a:moveTo>
                  <a:pt x="45453" y="916099"/>
                </a:moveTo>
                <a:lnTo>
                  <a:pt x="45453" y="921494"/>
                </a:lnTo>
                <a:lnTo>
                  <a:pt x="37900" y="921494"/>
                </a:lnTo>
                <a:lnTo>
                  <a:pt x="37900" y="919336"/>
                </a:lnTo>
                <a:lnTo>
                  <a:pt x="35742" y="919336"/>
                </a:lnTo>
                <a:lnTo>
                  <a:pt x="35742" y="921494"/>
                </a:lnTo>
                <a:lnTo>
                  <a:pt x="30347" y="920416"/>
                </a:lnTo>
                <a:lnTo>
                  <a:pt x="30347" y="921494"/>
                </a:lnTo>
                <a:cubicBezTo>
                  <a:pt x="30347" y="924012"/>
                  <a:pt x="29268" y="926170"/>
                  <a:pt x="27110" y="927969"/>
                </a:cubicBezTo>
                <a:lnTo>
                  <a:pt x="28189" y="929048"/>
                </a:lnTo>
                <a:lnTo>
                  <a:pt x="30347" y="929048"/>
                </a:lnTo>
                <a:lnTo>
                  <a:pt x="30347" y="925811"/>
                </a:lnTo>
                <a:lnTo>
                  <a:pt x="32505" y="925811"/>
                </a:lnTo>
                <a:lnTo>
                  <a:pt x="32505" y="952246"/>
                </a:lnTo>
                <a:lnTo>
                  <a:pt x="30347" y="952246"/>
                </a:lnTo>
                <a:lnTo>
                  <a:pt x="30347" y="961957"/>
                </a:lnTo>
                <a:lnTo>
                  <a:pt x="32505" y="961957"/>
                </a:lnTo>
                <a:lnTo>
                  <a:pt x="32505" y="973826"/>
                </a:lnTo>
                <a:lnTo>
                  <a:pt x="30347" y="973826"/>
                </a:lnTo>
                <a:lnTo>
                  <a:pt x="30347" y="984616"/>
                </a:lnTo>
                <a:lnTo>
                  <a:pt x="32505" y="984616"/>
                </a:lnTo>
                <a:lnTo>
                  <a:pt x="32505" y="983537"/>
                </a:lnTo>
                <a:lnTo>
                  <a:pt x="31426" y="980300"/>
                </a:lnTo>
                <a:lnTo>
                  <a:pt x="57322" y="980300"/>
                </a:lnTo>
                <a:cubicBezTo>
                  <a:pt x="59660" y="980300"/>
                  <a:pt x="62177" y="979221"/>
                  <a:pt x="64875" y="977063"/>
                </a:cubicBezTo>
                <a:lnTo>
                  <a:pt x="71349" y="977063"/>
                </a:lnTo>
                <a:cubicBezTo>
                  <a:pt x="71349" y="979221"/>
                  <a:pt x="74226" y="980300"/>
                  <a:pt x="79981" y="980300"/>
                </a:cubicBezTo>
                <a:lnTo>
                  <a:pt x="83218" y="982458"/>
                </a:lnTo>
                <a:cubicBezTo>
                  <a:pt x="83218" y="980480"/>
                  <a:pt x="86814" y="979041"/>
                  <a:pt x="94008" y="978142"/>
                </a:cubicBezTo>
                <a:lnTo>
                  <a:pt x="102640" y="980300"/>
                </a:lnTo>
                <a:lnTo>
                  <a:pt x="110193" y="977063"/>
                </a:lnTo>
                <a:lnTo>
                  <a:pt x="110193" y="979221"/>
                </a:lnTo>
                <a:lnTo>
                  <a:pt x="109114" y="980300"/>
                </a:lnTo>
                <a:lnTo>
                  <a:pt x="109114" y="981379"/>
                </a:lnTo>
                <a:lnTo>
                  <a:pt x="114509" y="980300"/>
                </a:lnTo>
                <a:lnTo>
                  <a:pt x="119904" y="981379"/>
                </a:lnTo>
                <a:lnTo>
                  <a:pt x="127457" y="979221"/>
                </a:lnTo>
                <a:lnTo>
                  <a:pt x="144721" y="980300"/>
                </a:lnTo>
                <a:lnTo>
                  <a:pt x="159827" y="980300"/>
                </a:lnTo>
                <a:lnTo>
                  <a:pt x="166301" y="981379"/>
                </a:lnTo>
                <a:lnTo>
                  <a:pt x="180328" y="979221"/>
                </a:lnTo>
                <a:lnTo>
                  <a:pt x="184644" y="981379"/>
                </a:lnTo>
                <a:lnTo>
                  <a:pt x="185723" y="980300"/>
                </a:lnTo>
                <a:lnTo>
                  <a:pt x="187881" y="980300"/>
                </a:lnTo>
                <a:lnTo>
                  <a:pt x="191118" y="981379"/>
                </a:lnTo>
                <a:lnTo>
                  <a:pt x="196513" y="980300"/>
                </a:lnTo>
                <a:lnTo>
                  <a:pt x="220251" y="980300"/>
                </a:lnTo>
                <a:lnTo>
                  <a:pt x="231041" y="981379"/>
                </a:lnTo>
                <a:lnTo>
                  <a:pt x="233200" y="979221"/>
                </a:lnTo>
                <a:lnTo>
                  <a:pt x="238595" y="979221"/>
                </a:lnTo>
                <a:cubicBezTo>
                  <a:pt x="238595" y="974905"/>
                  <a:pt x="239314" y="972747"/>
                  <a:pt x="240753" y="972747"/>
                </a:cubicBezTo>
                <a:cubicBezTo>
                  <a:pt x="240033" y="967532"/>
                  <a:pt x="238595" y="964295"/>
                  <a:pt x="236437" y="963036"/>
                </a:cubicBezTo>
                <a:lnTo>
                  <a:pt x="236437" y="961957"/>
                </a:lnTo>
                <a:lnTo>
                  <a:pt x="225646" y="961957"/>
                </a:lnTo>
                <a:lnTo>
                  <a:pt x="225646" y="964115"/>
                </a:lnTo>
                <a:lnTo>
                  <a:pt x="219172" y="964115"/>
                </a:lnTo>
                <a:cubicBezTo>
                  <a:pt x="219172" y="962676"/>
                  <a:pt x="217374" y="961957"/>
                  <a:pt x="213777" y="961957"/>
                </a:cubicBezTo>
                <a:lnTo>
                  <a:pt x="213777" y="957641"/>
                </a:lnTo>
                <a:lnTo>
                  <a:pt x="211619" y="957641"/>
                </a:lnTo>
                <a:cubicBezTo>
                  <a:pt x="210181" y="957641"/>
                  <a:pt x="209461" y="959080"/>
                  <a:pt x="209461" y="961957"/>
                </a:cubicBezTo>
                <a:lnTo>
                  <a:pt x="201908" y="961957"/>
                </a:lnTo>
                <a:lnTo>
                  <a:pt x="201908" y="964115"/>
                </a:lnTo>
                <a:lnTo>
                  <a:pt x="191118" y="964115"/>
                </a:lnTo>
                <a:lnTo>
                  <a:pt x="191118" y="961957"/>
                </a:lnTo>
                <a:lnTo>
                  <a:pt x="184644" y="961957"/>
                </a:lnTo>
                <a:lnTo>
                  <a:pt x="165222" y="960878"/>
                </a:lnTo>
                <a:lnTo>
                  <a:pt x="146879" y="961957"/>
                </a:lnTo>
                <a:lnTo>
                  <a:pt x="145800" y="961957"/>
                </a:lnTo>
                <a:lnTo>
                  <a:pt x="141484" y="958720"/>
                </a:lnTo>
                <a:cubicBezTo>
                  <a:pt x="141484" y="960339"/>
                  <a:pt x="135729" y="961418"/>
                  <a:pt x="124220" y="961957"/>
                </a:cubicBezTo>
                <a:lnTo>
                  <a:pt x="85376" y="960878"/>
                </a:lnTo>
                <a:cubicBezTo>
                  <a:pt x="78902" y="960878"/>
                  <a:pt x="75665" y="961957"/>
                  <a:pt x="75665" y="964115"/>
                </a:cubicBezTo>
                <a:lnTo>
                  <a:pt x="68112" y="964115"/>
                </a:lnTo>
                <a:lnTo>
                  <a:pt x="68112" y="961957"/>
                </a:lnTo>
                <a:lnTo>
                  <a:pt x="61638" y="961957"/>
                </a:lnTo>
                <a:lnTo>
                  <a:pt x="61638" y="964115"/>
                </a:lnTo>
                <a:lnTo>
                  <a:pt x="56243" y="964115"/>
                </a:lnTo>
                <a:lnTo>
                  <a:pt x="56243" y="961957"/>
                </a:lnTo>
                <a:lnTo>
                  <a:pt x="49769" y="961957"/>
                </a:lnTo>
                <a:lnTo>
                  <a:pt x="47611" y="959799"/>
                </a:lnTo>
                <a:lnTo>
                  <a:pt x="47611" y="958720"/>
                </a:lnTo>
                <a:lnTo>
                  <a:pt x="48690" y="957641"/>
                </a:lnTo>
                <a:lnTo>
                  <a:pt x="47611" y="956562"/>
                </a:lnTo>
                <a:lnTo>
                  <a:pt x="47611" y="951167"/>
                </a:lnTo>
                <a:lnTo>
                  <a:pt x="48690" y="946851"/>
                </a:lnTo>
                <a:lnTo>
                  <a:pt x="46532" y="938219"/>
                </a:lnTo>
                <a:lnTo>
                  <a:pt x="46532" y="926890"/>
                </a:lnTo>
                <a:lnTo>
                  <a:pt x="47611" y="919336"/>
                </a:lnTo>
                <a:lnTo>
                  <a:pt x="46532" y="918258"/>
                </a:lnTo>
                <a:lnTo>
                  <a:pt x="48690" y="916099"/>
                </a:lnTo>
                <a:close/>
                <a:moveTo>
                  <a:pt x="2211230" y="911817"/>
                </a:moveTo>
                <a:cubicBezTo>
                  <a:pt x="2218062" y="911817"/>
                  <a:pt x="2228854" y="922022"/>
                  <a:pt x="2243600" y="942434"/>
                </a:cubicBezTo>
                <a:cubicBezTo>
                  <a:pt x="2248636" y="944592"/>
                  <a:pt x="2251153" y="947874"/>
                  <a:pt x="2251153" y="952280"/>
                </a:cubicBezTo>
                <a:lnTo>
                  <a:pt x="2242520" y="956596"/>
                </a:lnTo>
                <a:lnTo>
                  <a:pt x="2232810" y="955517"/>
                </a:lnTo>
                <a:lnTo>
                  <a:pt x="2231730" y="955517"/>
                </a:lnTo>
                <a:lnTo>
                  <a:pt x="2229572" y="957675"/>
                </a:lnTo>
                <a:lnTo>
                  <a:pt x="2216624" y="956596"/>
                </a:lnTo>
                <a:lnTo>
                  <a:pt x="2215546" y="956596"/>
                </a:lnTo>
                <a:lnTo>
                  <a:pt x="2209072" y="957675"/>
                </a:lnTo>
                <a:lnTo>
                  <a:pt x="2201518" y="955517"/>
                </a:lnTo>
                <a:lnTo>
                  <a:pt x="2195045" y="956596"/>
                </a:lnTo>
                <a:cubicBezTo>
                  <a:pt x="2193965" y="953718"/>
                  <a:pt x="2192887" y="952280"/>
                  <a:pt x="2191807" y="952280"/>
                </a:cubicBezTo>
                <a:lnTo>
                  <a:pt x="2191807" y="954438"/>
                </a:lnTo>
                <a:lnTo>
                  <a:pt x="2192887" y="957675"/>
                </a:lnTo>
                <a:lnTo>
                  <a:pt x="2172386" y="964284"/>
                </a:lnTo>
                <a:lnTo>
                  <a:pt x="2170227" y="964284"/>
                </a:lnTo>
                <a:lnTo>
                  <a:pt x="2152964" y="965363"/>
                </a:lnTo>
                <a:cubicBezTo>
                  <a:pt x="2149545" y="963115"/>
                  <a:pt x="2146309" y="961991"/>
                  <a:pt x="2143252" y="961991"/>
                </a:cubicBezTo>
                <a:lnTo>
                  <a:pt x="2130306" y="963205"/>
                </a:lnTo>
                <a:lnTo>
                  <a:pt x="2127068" y="961991"/>
                </a:lnTo>
                <a:cubicBezTo>
                  <a:pt x="2108365" y="967296"/>
                  <a:pt x="2099014" y="972421"/>
                  <a:pt x="2099014" y="977367"/>
                </a:cubicBezTo>
                <a:lnTo>
                  <a:pt x="2102250" y="983841"/>
                </a:lnTo>
                <a:lnTo>
                  <a:pt x="2106566" y="982762"/>
                </a:lnTo>
                <a:lnTo>
                  <a:pt x="2127068" y="983841"/>
                </a:lnTo>
                <a:lnTo>
                  <a:pt x="2141094" y="983841"/>
                </a:lnTo>
                <a:lnTo>
                  <a:pt x="2155122" y="988291"/>
                </a:lnTo>
                <a:lnTo>
                  <a:pt x="2156200" y="987212"/>
                </a:lnTo>
                <a:lnTo>
                  <a:pt x="2164832" y="987212"/>
                </a:lnTo>
                <a:cubicBezTo>
                  <a:pt x="2167170" y="987212"/>
                  <a:pt x="2169687" y="986088"/>
                  <a:pt x="2172386" y="983841"/>
                </a:cubicBezTo>
                <a:lnTo>
                  <a:pt x="2179938" y="983841"/>
                </a:lnTo>
                <a:cubicBezTo>
                  <a:pt x="2184794" y="984560"/>
                  <a:pt x="2187311" y="985684"/>
                  <a:pt x="2187491" y="987212"/>
                </a:cubicBezTo>
                <a:lnTo>
                  <a:pt x="2193965" y="984920"/>
                </a:lnTo>
                <a:lnTo>
                  <a:pt x="2200439" y="987212"/>
                </a:lnTo>
                <a:lnTo>
                  <a:pt x="2207993" y="987212"/>
                </a:lnTo>
                <a:lnTo>
                  <a:pt x="2218782" y="983841"/>
                </a:lnTo>
                <a:cubicBezTo>
                  <a:pt x="2221301" y="983841"/>
                  <a:pt x="2224177" y="985324"/>
                  <a:pt x="2227414" y="988291"/>
                </a:cubicBezTo>
                <a:lnTo>
                  <a:pt x="2229572" y="988291"/>
                </a:lnTo>
                <a:lnTo>
                  <a:pt x="2255469" y="963205"/>
                </a:lnTo>
                <a:lnTo>
                  <a:pt x="2255469" y="960912"/>
                </a:lnTo>
                <a:lnTo>
                  <a:pt x="2254390" y="955517"/>
                </a:lnTo>
                <a:lnTo>
                  <a:pt x="2261943" y="948908"/>
                </a:lnTo>
                <a:cubicBezTo>
                  <a:pt x="2264640" y="948908"/>
                  <a:pt x="2266438" y="956551"/>
                  <a:pt x="2267338" y="971837"/>
                </a:cubicBezTo>
                <a:cubicBezTo>
                  <a:pt x="2270215" y="973275"/>
                  <a:pt x="2271654" y="975118"/>
                  <a:pt x="2271654" y="977367"/>
                </a:cubicBezTo>
                <a:lnTo>
                  <a:pt x="2270576" y="978446"/>
                </a:lnTo>
                <a:lnTo>
                  <a:pt x="2270576" y="979525"/>
                </a:lnTo>
                <a:cubicBezTo>
                  <a:pt x="2270576" y="981143"/>
                  <a:pt x="2273453" y="983706"/>
                  <a:pt x="2279207" y="987212"/>
                </a:cubicBezTo>
                <a:cubicBezTo>
                  <a:pt x="2279207" y="991169"/>
                  <a:pt x="2280645" y="995529"/>
                  <a:pt x="2283523" y="1000295"/>
                </a:cubicBezTo>
                <a:lnTo>
                  <a:pt x="2283523" y="1001374"/>
                </a:lnTo>
                <a:cubicBezTo>
                  <a:pt x="2279026" y="1008478"/>
                  <a:pt x="2273991" y="1013918"/>
                  <a:pt x="2268417" y="1017694"/>
                </a:cubicBezTo>
                <a:cubicBezTo>
                  <a:pt x="2268417" y="1021381"/>
                  <a:pt x="2264101" y="1023943"/>
                  <a:pt x="2255469" y="1025382"/>
                </a:cubicBezTo>
                <a:lnTo>
                  <a:pt x="2251153" y="1024303"/>
                </a:lnTo>
                <a:lnTo>
                  <a:pt x="2229572" y="1028619"/>
                </a:lnTo>
                <a:lnTo>
                  <a:pt x="2229572" y="1030777"/>
                </a:lnTo>
                <a:cubicBezTo>
                  <a:pt x="2233350" y="1039229"/>
                  <a:pt x="2240541" y="1045074"/>
                  <a:pt x="2251153" y="1048311"/>
                </a:cubicBezTo>
                <a:lnTo>
                  <a:pt x="2257628" y="1054920"/>
                </a:lnTo>
                <a:lnTo>
                  <a:pt x="2257628" y="1059236"/>
                </a:lnTo>
                <a:cubicBezTo>
                  <a:pt x="2252591" y="1064361"/>
                  <a:pt x="2250074" y="1070566"/>
                  <a:pt x="2250074" y="1077849"/>
                </a:cubicBezTo>
                <a:lnTo>
                  <a:pt x="2255469" y="1097406"/>
                </a:lnTo>
                <a:lnTo>
                  <a:pt x="2255469" y="1106173"/>
                </a:lnTo>
                <a:lnTo>
                  <a:pt x="2250074" y="1144343"/>
                </a:lnTo>
                <a:cubicBezTo>
                  <a:pt x="2250074" y="1148389"/>
                  <a:pt x="2251512" y="1153154"/>
                  <a:pt x="2254390" y="1158639"/>
                </a:cubicBezTo>
                <a:cubicBezTo>
                  <a:pt x="2254390" y="1163675"/>
                  <a:pt x="2249354" y="1166956"/>
                  <a:pt x="2239283" y="1168485"/>
                </a:cubicBezTo>
                <a:lnTo>
                  <a:pt x="2232810" y="1171722"/>
                </a:lnTo>
                <a:lnTo>
                  <a:pt x="2220941" y="1170643"/>
                </a:lnTo>
                <a:lnTo>
                  <a:pt x="2219861" y="1170643"/>
                </a:lnTo>
                <a:cubicBezTo>
                  <a:pt x="2217524" y="1170643"/>
                  <a:pt x="2215006" y="1171722"/>
                  <a:pt x="2212309" y="1173880"/>
                </a:cubicBezTo>
                <a:cubicBezTo>
                  <a:pt x="2206554" y="1172082"/>
                  <a:pt x="2203678" y="1170643"/>
                  <a:pt x="2203678" y="1169564"/>
                </a:cubicBezTo>
                <a:lnTo>
                  <a:pt x="2207993" y="1169564"/>
                </a:lnTo>
                <a:lnTo>
                  <a:pt x="2207993" y="1168485"/>
                </a:lnTo>
                <a:cubicBezTo>
                  <a:pt x="2204396" y="1168485"/>
                  <a:pt x="2202598" y="1167001"/>
                  <a:pt x="2202598" y="1164034"/>
                </a:cubicBezTo>
                <a:lnTo>
                  <a:pt x="2203678" y="1158639"/>
                </a:lnTo>
                <a:lnTo>
                  <a:pt x="2198282" y="1159718"/>
                </a:lnTo>
                <a:lnTo>
                  <a:pt x="2193965" y="1159718"/>
                </a:lnTo>
                <a:lnTo>
                  <a:pt x="2191807" y="1157560"/>
                </a:lnTo>
                <a:lnTo>
                  <a:pt x="2192887" y="1157560"/>
                </a:lnTo>
                <a:lnTo>
                  <a:pt x="2190729" y="1152030"/>
                </a:lnTo>
                <a:lnTo>
                  <a:pt x="2191807" y="1148793"/>
                </a:lnTo>
                <a:lnTo>
                  <a:pt x="2200439" y="1150951"/>
                </a:lnTo>
                <a:lnTo>
                  <a:pt x="2203678" y="1149872"/>
                </a:lnTo>
                <a:lnTo>
                  <a:pt x="2210150" y="1152030"/>
                </a:lnTo>
                <a:lnTo>
                  <a:pt x="2215546" y="1152030"/>
                </a:lnTo>
                <a:lnTo>
                  <a:pt x="2215546" y="1150951"/>
                </a:lnTo>
                <a:cubicBezTo>
                  <a:pt x="2207633" y="1150052"/>
                  <a:pt x="2203678" y="1148254"/>
                  <a:pt x="2203678" y="1145556"/>
                </a:cubicBezTo>
                <a:cubicBezTo>
                  <a:pt x="2203678" y="1141510"/>
                  <a:pt x="2202598" y="1138948"/>
                  <a:pt x="2200439" y="1137868"/>
                </a:cubicBezTo>
                <a:lnTo>
                  <a:pt x="2201518" y="1130181"/>
                </a:lnTo>
                <a:lnTo>
                  <a:pt x="2201518" y="1123706"/>
                </a:lnTo>
                <a:cubicBezTo>
                  <a:pt x="2198640" y="1123706"/>
                  <a:pt x="2197202" y="1122582"/>
                  <a:pt x="2197202" y="1120334"/>
                </a:cubicBezTo>
                <a:lnTo>
                  <a:pt x="2197202" y="1116018"/>
                </a:lnTo>
                <a:lnTo>
                  <a:pt x="2202598" y="1109410"/>
                </a:lnTo>
                <a:lnTo>
                  <a:pt x="2202598" y="1108330"/>
                </a:lnTo>
                <a:lnTo>
                  <a:pt x="2199360" y="1108330"/>
                </a:lnTo>
                <a:cubicBezTo>
                  <a:pt x="2196663" y="1110578"/>
                  <a:pt x="2193426" y="1111703"/>
                  <a:pt x="2189650" y="1111703"/>
                </a:cubicBezTo>
                <a:lnTo>
                  <a:pt x="2179938" y="1111703"/>
                </a:lnTo>
                <a:cubicBezTo>
                  <a:pt x="2176701" y="1111703"/>
                  <a:pt x="2173464" y="1109859"/>
                  <a:pt x="2170227" y="1106173"/>
                </a:cubicBezTo>
                <a:lnTo>
                  <a:pt x="2169148" y="1107252"/>
                </a:lnTo>
                <a:lnTo>
                  <a:pt x="2168070" y="1107252"/>
                </a:lnTo>
                <a:lnTo>
                  <a:pt x="2156200" y="1105094"/>
                </a:lnTo>
                <a:lnTo>
                  <a:pt x="2143252" y="1105094"/>
                </a:lnTo>
                <a:cubicBezTo>
                  <a:pt x="2140914" y="1105094"/>
                  <a:pt x="2138398" y="1106173"/>
                  <a:pt x="2135700" y="1108330"/>
                </a:cubicBezTo>
                <a:lnTo>
                  <a:pt x="2132462" y="1108330"/>
                </a:lnTo>
                <a:lnTo>
                  <a:pt x="2125988" y="1106173"/>
                </a:lnTo>
                <a:cubicBezTo>
                  <a:pt x="2118795" y="1107971"/>
                  <a:pt x="2115199" y="1109410"/>
                  <a:pt x="2115199" y="1110489"/>
                </a:cubicBezTo>
                <a:lnTo>
                  <a:pt x="2115199" y="1117098"/>
                </a:lnTo>
                <a:cubicBezTo>
                  <a:pt x="2115199" y="1130226"/>
                  <a:pt x="2112680" y="1136790"/>
                  <a:pt x="2107645" y="1136790"/>
                </a:cubicBezTo>
                <a:cubicBezTo>
                  <a:pt x="2107645" y="1141645"/>
                  <a:pt x="2112680" y="1146725"/>
                  <a:pt x="2122751" y="1152030"/>
                </a:cubicBezTo>
                <a:cubicBezTo>
                  <a:pt x="2128325" y="1152030"/>
                  <a:pt x="2133361" y="1150592"/>
                  <a:pt x="2137856" y="1147714"/>
                </a:cubicBezTo>
                <a:cubicBezTo>
                  <a:pt x="2142353" y="1150592"/>
                  <a:pt x="2149545" y="1152030"/>
                  <a:pt x="2159437" y="1152030"/>
                </a:cubicBezTo>
                <a:lnTo>
                  <a:pt x="2163754" y="1150951"/>
                </a:lnTo>
                <a:lnTo>
                  <a:pt x="2172386" y="1153109"/>
                </a:lnTo>
                <a:lnTo>
                  <a:pt x="2173464" y="1153109"/>
                </a:lnTo>
                <a:lnTo>
                  <a:pt x="2187491" y="1147714"/>
                </a:lnTo>
                <a:lnTo>
                  <a:pt x="2191807" y="1157560"/>
                </a:lnTo>
                <a:lnTo>
                  <a:pt x="2190729" y="1158639"/>
                </a:lnTo>
                <a:lnTo>
                  <a:pt x="2187491" y="1158639"/>
                </a:lnTo>
                <a:lnTo>
                  <a:pt x="2187491" y="1156346"/>
                </a:lnTo>
                <a:lnTo>
                  <a:pt x="2178860" y="1158639"/>
                </a:lnTo>
                <a:lnTo>
                  <a:pt x="2159437" y="1158639"/>
                </a:lnTo>
                <a:cubicBezTo>
                  <a:pt x="2157459" y="1158639"/>
                  <a:pt x="2156380" y="1156796"/>
                  <a:pt x="2156200" y="1153109"/>
                </a:cubicBezTo>
                <a:lnTo>
                  <a:pt x="2155122" y="1153109"/>
                </a:lnTo>
                <a:cubicBezTo>
                  <a:pt x="2155122" y="1156256"/>
                  <a:pt x="2150445" y="1159179"/>
                  <a:pt x="2141094" y="1161876"/>
                </a:cubicBezTo>
                <a:cubicBezTo>
                  <a:pt x="2138757" y="1159718"/>
                  <a:pt x="2133001" y="1158280"/>
                  <a:pt x="2123830" y="1157560"/>
                </a:cubicBezTo>
                <a:lnTo>
                  <a:pt x="2121672" y="1159718"/>
                </a:lnTo>
                <a:lnTo>
                  <a:pt x="2120594" y="1159718"/>
                </a:lnTo>
                <a:lnTo>
                  <a:pt x="2117357" y="1157560"/>
                </a:lnTo>
                <a:lnTo>
                  <a:pt x="2115199" y="1157560"/>
                </a:lnTo>
                <a:cubicBezTo>
                  <a:pt x="2113760" y="1157560"/>
                  <a:pt x="2113040" y="1158639"/>
                  <a:pt x="2113040" y="1160797"/>
                </a:cubicBezTo>
                <a:lnTo>
                  <a:pt x="2114120" y="1161876"/>
                </a:lnTo>
                <a:lnTo>
                  <a:pt x="2114120" y="1162955"/>
                </a:lnTo>
                <a:cubicBezTo>
                  <a:pt x="2114120" y="1168620"/>
                  <a:pt x="2109803" y="1171902"/>
                  <a:pt x="2101171" y="1172801"/>
                </a:cubicBezTo>
                <a:cubicBezTo>
                  <a:pt x="2095416" y="1172262"/>
                  <a:pt x="2092538" y="1171542"/>
                  <a:pt x="2092538" y="1170643"/>
                </a:cubicBezTo>
                <a:lnTo>
                  <a:pt x="2091459" y="1171722"/>
                </a:lnTo>
                <a:lnTo>
                  <a:pt x="2082828" y="1171722"/>
                </a:lnTo>
                <a:lnTo>
                  <a:pt x="2076355" y="1172801"/>
                </a:lnTo>
                <a:cubicBezTo>
                  <a:pt x="2071318" y="1172801"/>
                  <a:pt x="2068081" y="1164798"/>
                  <a:pt x="2066644" y="1148793"/>
                </a:cubicBezTo>
                <a:lnTo>
                  <a:pt x="2066644" y="1147714"/>
                </a:lnTo>
                <a:lnTo>
                  <a:pt x="2068801" y="1138948"/>
                </a:lnTo>
                <a:lnTo>
                  <a:pt x="2068801" y="1135710"/>
                </a:lnTo>
                <a:lnTo>
                  <a:pt x="2066644" y="1118176"/>
                </a:lnTo>
                <a:lnTo>
                  <a:pt x="2068801" y="1105094"/>
                </a:lnTo>
                <a:lnTo>
                  <a:pt x="2067722" y="1104015"/>
                </a:lnTo>
                <a:lnTo>
                  <a:pt x="2067722" y="1102935"/>
                </a:lnTo>
                <a:lnTo>
                  <a:pt x="2069880" y="1094169"/>
                </a:lnTo>
                <a:lnTo>
                  <a:pt x="2066644" y="1085402"/>
                </a:lnTo>
                <a:lnTo>
                  <a:pt x="2066644" y="1071240"/>
                </a:lnTo>
                <a:lnTo>
                  <a:pt x="2065564" y="1064631"/>
                </a:lnTo>
                <a:lnTo>
                  <a:pt x="2067722" y="1053706"/>
                </a:lnTo>
                <a:cubicBezTo>
                  <a:pt x="2066103" y="1053706"/>
                  <a:pt x="2065025" y="1051908"/>
                  <a:pt x="2064486" y="1048311"/>
                </a:cubicBezTo>
                <a:lnTo>
                  <a:pt x="2067722" y="1045074"/>
                </a:lnTo>
                <a:lnTo>
                  <a:pt x="2065564" y="1036307"/>
                </a:lnTo>
                <a:lnTo>
                  <a:pt x="2065564" y="1034149"/>
                </a:lnTo>
                <a:lnTo>
                  <a:pt x="2072039" y="1026461"/>
                </a:lnTo>
                <a:lnTo>
                  <a:pt x="2072039" y="1025382"/>
                </a:lnTo>
                <a:cubicBezTo>
                  <a:pt x="2062507" y="1025382"/>
                  <a:pt x="2056033" y="1017739"/>
                  <a:pt x="2052616" y="1002453"/>
                </a:cubicBezTo>
                <a:lnTo>
                  <a:pt x="2052616" y="995845"/>
                </a:lnTo>
                <a:cubicBezTo>
                  <a:pt x="2052616" y="994406"/>
                  <a:pt x="2053696" y="993686"/>
                  <a:pt x="2055852" y="993686"/>
                </a:cubicBezTo>
                <a:lnTo>
                  <a:pt x="2055852" y="990450"/>
                </a:lnTo>
                <a:cubicBezTo>
                  <a:pt x="2052256" y="986403"/>
                  <a:pt x="2050458" y="981683"/>
                  <a:pt x="2050458" y="976288"/>
                </a:cubicBezTo>
                <a:lnTo>
                  <a:pt x="2047221" y="971837"/>
                </a:lnTo>
                <a:lnTo>
                  <a:pt x="2050458" y="959833"/>
                </a:lnTo>
                <a:lnTo>
                  <a:pt x="2048300" y="953359"/>
                </a:lnTo>
                <a:cubicBezTo>
                  <a:pt x="2048300" y="951830"/>
                  <a:pt x="2049738" y="951066"/>
                  <a:pt x="2052616" y="951066"/>
                </a:cubicBezTo>
                <a:lnTo>
                  <a:pt x="2053696" y="949987"/>
                </a:lnTo>
                <a:lnTo>
                  <a:pt x="2053696" y="948908"/>
                </a:lnTo>
                <a:cubicBezTo>
                  <a:pt x="2051896" y="945851"/>
                  <a:pt x="2049738" y="936409"/>
                  <a:pt x="2047221" y="920584"/>
                </a:cubicBezTo>
                <a:lnTo>
                  <a:pt x="2050458" y="917212"/>
                </a:lnTo>
                <a:lnTo>
                  <a:pt x="2052616" y="917212"/>
                </a:lnTo>
                <a:cubicBezTo>
                  <a:pt x="2055673" y="917212"/>
                  <a:pt x="2058550" y="919055"/>
                  <a:pt x="2061249" y="922742"/>
                </a:cubicBezTo>
                <a:lnTo>
                  <a:pt x="2063407" y="922742"/>
                </a:lnTo>
                <a:lnTo>
                  <a:pt x="2068801" y="916133"/>
                </a:lnTo>
                <a:lnTo>
                  <a:pt x="2074197" y="917212"/>
                </a:lnTo>
                <a:lnTo>
                  <a:pt x="2083907" y="917212"/>
                </a:lnTo>
                <a:lnTo>
                  <a:pt x="2090381" y="916133"/>
                </a:lnTo>
                <a:cubicBezTo>
                  <a:pt x="2098294" y="917122"/>
                  <a:pt x="2102250" y="921123"/>
                  <a:pt x="2102250" y="928137"/>
                </a:cubicBezTo>
                <a:lnTo>
                  <a:pt x="2102250" y="930430"/>
                </a:lnTo>
                <a:cubicBezTo>
                  <a:pt x="2099552" y="930430"/>
                  <a:pt x="2097753" y="937713"/>
                  <a:pt x="2096854" y="952280"/>
                </a:cubicBezTo>
                <a:lnTo>
                  <a:pt x="2097934" y="952280"/>
                </a:lnTo>
                <a:cubicBezTo>
                  <a:pt x="2104588" y="950212"/>
                  <a:pt x="2113940" y="948728"/>
                  <a:pt x="2125988" y="947829"/>
                </a:cubicBezTo>
                <a:lnTo>
                  <a:pt x="2130306" y="943513"/>
                </a:lnTo>
                <a:lnTo>
                  <a:pt x="2133543" y="943513"/>
                </a:lnTo>
                <a:lnTo>
                  <a:pt x="2137856" y="944592"/>
                </a:lnTo>
                <a:cubicBezTo>
                  <a:pt x="2144511" y="938747"/>
                  <a:pt x="2149187" y="935825"/>
                  <a:pt x="2151884" y="935825"/>
                </a:cubicBezTo>
                <a:cubicBezTo>
                  <a:pt x="2159437" y="935825"/>
                  <a:pt x="2165912" y="932543"/>
                  <a:pt x="2171306" y="925979"/>
                </a:cubicBezTo>
                <a:lnTo>
                  <a:pt x="2173464" y="925979"/>
                </a:lnTo>
                <a:lnTo>
                  <a:pt x="2182096" y="928137"/>
                </a:lnTo>
                <a:cubicBezTo>
                  <a:pt x="2182096" y="923101"/>
                  <a:pt x="2184614" y="918740"/>
                  <a:pt x="2189650" y="915054"/>
                </a:cubicBezTo>
                <a:lnTo>
                  <a:pt x="2190729" y="915054"/>
                </a:lnTo>
                <a:lnTo>
                  <a:pt x="2197202" y="917212"/>
                </a:lnTo>
                <a:cubicBezTo>
                  <a:pt x="2202598" y="913615"/>
                  <a:pt x="2207273" y="911817"/>
                  <a:pt x="2211230" y="911817"/>
                </a:cubicBezTo>
                <a:close/>
                <a:moveTo>
                  <a:pt x="4244200" y="911008"/>
                </a:moveTo>
                <a:lnTo>
                  <a:pt x="4248516" y="911008"/>
                </a:lnTo>
                <a:cubicBezTo>
                  <a:pt x="4260745" y="913886"/>
                  <a:pt x="4266860" y="919640"/>
                  <a:pt x="4266860" y="928273"/>
                </a:cubicBezTo>
                <a:lnTo>
                  <a:pt x="4265781" y="929352"/>
                </a:lnTo>
                <a:cubicBezTo>
                  <a:pt x="4273603" y="929352"/>
                  <a:pt x="4277515" y="930790"/>
                  <a:pt x="4277515" y="933668"/>
                </a:cubicBezTo>
                <a:lnTo>
                  <a:pt x="4277515" y="934747"/>
                </a:lnTo>
                <a:cubicBezTo>
                  <a:pt x="4277515" y="936995"/>
                  <a:pt x="4276436" y="939468"/>
                  <a:pt x="4274278" y="942165"/>
                </a:cubicBezTo>
                <a:lnTo>
                  <a:pt x="4274278" y="943244"/>
                </a:lnTo>
                <a:lnTo>
                  <a:pt x="4275357" y="944323"/>
                </a:lnTo>
                <a:lnTo>
                  <a:pt x="4275357" y="945402"/>
                </a:lnTo>
                <a:cubicBezTo>
                  <a:pt x="4269332" y="948639"/>
                  <a:pt x="4266140" y="951516"/>
                  <a:pt x="4265781" y="954034"/>
                </a:cubicBezTo>
                <a:lnTo>
                  <a:pt x="4266860" y="955113"/>
                </a:lnTo>
                <a:lnTo>
                  <a:pt x="4267939" y="955113"/>
                </a:lnTo>
                <a:lnTo>
                  <a:pt x="4266860" y="965903"/>
                </a:lnTo>
                <a:lnTo>
                  <a:pt x="4266860" y="971298"/>
                </a:lnTo>
                <a:lnTo>
                  <a:pt x="4267939" y="984246"/>
                </a:lnTo>
                <a:lnTo>
                  <a:pt x="4266860" y="984246"/>
                </a:lnTo>
                <a:lnTo>
                  <a:pt x="4267939" y="985325"/>
                </a:lnTo>
                <a:lnTo>
                  <a:pt x="4267939" y="986404"/>
                </a:lnTo>
                <a:cubicBezTo>
                  <a:pt x="4266500" y="999262"/>
                  <a:pt x="4264342" y="1005691"/>
                  <a:pt x="4261465" y="1005691"/>
                </a:cubicBezTo>
                <a:lnTo>
                  <a:pt x="4258227" y="1004612"/>
                </a:lnTo>
                <a:lnTo>
                  <a:pt x="4254990" y="1007849"/>
                </a:lnTo>
                <a:lnTo>
                  <a:pt x="4246358" y="1007849"/>
                </a:lnTo>
                <a:cubicBezTo>
                  <a:pt x="4244020" y="1006051"/>
                  <a:pt x="4240783" y="1004972"/>
                  <a:pt x="4236647" y="1004612"/>
                </a:cubicBezTo>
                <a:cubicBezTo>
                  <a:pt x="4234489" y="1004792"/>
                  <a:pt x="4231972" y="1007669"/>
                  <a:pt x="4229094" y="1013244"/>
                </a:cubicBezTo>
                <a:lnTo>
                  <a:pt x="4229094" y="1018639"/>
                </a:lnTo>
                <a:lnTo>
                  <a:pt x="4233410" y="1022955"/>
                </a:lnTo>
                <a:lnTo>
                  <a:pt x="4238805" y="1020797"/>
                </a:lnTo>
                <a:lnTo>
                  <a:pt x="4245279" y="1021877"/>
                </a:lnTo>
                <a:lnTo>
                  <a:pt x="4264702" y="1007849"/>
                </a:lnTo>
                <a:lnTo>
                  <a:pt x="4266860" y="1007849"/>
                </a:lnTo>
                <a:cubicBezTo>
                  <a:pt x="4271176" y="1013244"/>
                  <a:pt x="4279403" y="1017201"/>
                  <a:pt x="4291542" y="1019718"/>
                </a:cubicBezTo>
                <a:lnTo>
                  <a:pt x="4293700" y="1026192"/>
                </a:lnTo>
                <a:lnTo>
                  <a:pt x="4293700" y="1036983"/>
                </a:lnTo>
                <a:cubicBezTo>
                  <a:pt x="4293700" y="1039860"/>
                  <a:pt x="4291901" y="1042692"/>
                  <a:pt x="4288305" y="1045480"/>
                </a:cubicBezTo>
                <a:lnTo>
                  <a:pt x="4288305" y="1046558"/>
                </a:lnTo>
                <a:lnTo>
                  <a:pt x="4291542" y="1062744"/>
                </a:lnTo>
                <a:lnTo>
                  <a:pt x="4291542" y="1064902"/>
                </a:lnTo>
                <a:lnTo>
                  <a:pt x="4290463" y="1073534"/>
                </a:lnTo>
                <a:lnTo>
                  <a:pt x="4291542" y="1082166"/>
                </a:lnTo>
                <a:lnTo>
                  <a:pt x="4291542" y="1084324"/>
                </a:lnTo>
                <a:cubicBezTo>
                  <a:pt x="4291182" y="1086482"/>
                  <a:pt x="4288305" y="1087561"/>
                  <a:pt x="4282910" y="1087561"/>
                </a:cubicBezTo>
                <a:lnTo>
                  <a:pt x="4279673" y="1087561"/>
                </a:lnTo>
                <a:lnTo>
                  <a:pt x="4276436" y="1085403"/>
                </a:lnTo>
                <a:cubicBezTo>
                  <a:pt x="4275176" y="1085403"/>
                  <a:pt x="4274143" y="1087201"/>
                  <a:pt x="4273334" y="1090798"/>
                </a:cubicBezTo>
                <a:cubicBezTo>
                  <a:pt x="4266679" y="1090798"/>
                  <a:pt x="4263083" y="1092236"/>
                  <a:pt x="4262544" y="1095114"/>
                </a:cubicBezTo>
                <a:cubicBezTo>
                  <a:pt x="4267399" y="1095114"/>
                  <a:pt x="4271670" y="1099025"/>
                  <a:pt x="4275357" y="1106848"/>
                </a:cubicBezTo>
                <a:cubicBezTo>
                  <a:pt x="4279673" y="1106848"/>
                  <a:pt x="4285068" y="1112243"/>
                  <a:pt x="4291542" y="1123033"/>
                </a:cubicBezTo>
                <a:lnTo>
                  <a:pt x="4296937" y="1139218"/>
                </a:lnTo>
                <a:cubicBezTo>
                  <a:pt x="4294419" y="1156392"/>
                  <a:pt x="4291542" y="1164979"/>
                  <a:pt x="4288305" y="1164979"/>
                </a:cubicBezTo>
                <a:lnTo>
                  <a:pt x="4287226" y="1164979"/>
                </a:lnTo>
                <a:lnTo>
                  <a:pt x="4283989" y="1162821"/>
                </a:lnTo>
                <a:cubicBezTo>
                  <a:pt x="4283989" y="1164260"/>
                  <a:pt x="4281111" y="1164979"/>
                  <a:pt x="4275357" y="1164979"/>
                </a:cubicBezTo>
                <a:lnTo>
                  <a:pt x="4273334" y="1167137"/>
                </a:lnTo>
                <a:lnTo>
                  <a:pt x="4272255" y="1167137"/>
                </a:lnTo>
                <a:cubicBezTo>
                  <a:pt x="4266679" y="1167137"/>
                  <a:pt x="4263442" y="1163541"/>
                  <a:pt x="4262544" y="1156347"/>
                </a:cubicBezTo>
                <a:cubicBezTo>
                  <a:pt x="4260745" y="1156347"/>
                  <a:pt x="4258587" y="1150278"/>
                  <a:pt x="4256069" y="1138139"/>
                </a:cubicBezTo>
                <a:lnTo>
                  <a:pt x="4256069" y="1130586"/>
                </a:lnTo>
                <a:lnTo>
                  <a:pt x="4253911" y="1128428"/>
                </a:lnTo>
                <a:lnTo>
                  <a:pt x="4226936" y="1138139"/>
                </a:lnTo>
                <a:lnTo>
                  <a:pt x="4224778" y="1138139"/>
                </a:lnTo>
                <a:cubicBezTo>
                  <a:pt x="4223340" y="1138139"/>
                  <a:pt x="4222620" y="1137060"/>
                  <a:pt x="4222620" y="1134902"/>
                </a:cubicBezTo>
                <a:lnTo>
                  <a:pt x="4221541" y="1133823"/>
                </a:lnTo>
                <a:lnTo>
                  <a:pt x="4218439" y="1133823"/>
                </a:lnTo>
                <a:lnTo>
                  <a:pt x="4218439" y="1139218"/>
                </a:lnTo>
                <a:lnTo>
                  <a:pt x="4213044" y="1144613"/>
                </a:lnTo>
                <a:lnTo>
                  <a:pt x="4211965" y="1143534"/>
                </a:lnTo>
                <a:lnTo>
                  <a:pt x="4210886" y="1143534"/>
                </a:lnTo>
                <a:cubicBezTo>
                  <a:pt x="4205491" y="1149019"/>
                  <a:pt x="4199376" y="1152571"/>
                  <a:pt x="4192543" y="1154189"/>
                </a:cubicBezTo>
                <a:lnTo>
                  <a:pt x="4188227" y="1153110"/>
                </a:lnTo>
                <a:cubicBezTo>
                  <a:pt x="4172491" y="1154728"/>
                  <a:pt x="4164624" y="1157606"/>
                  <a:pt x="4164624" y="1161742"/>
                </a:cubicBezTo>
                <a:cubicBezTo>
                  <a:pt x="4164624" y="1164979"/>
                  <a:pt x="4163185" y="1167497"/>
                  <a:pt x="4160308" y="1169295"/>
                </a:cubicBezTo>
                <a:lnTo>
                  <a:pt x="4158150" y="1169295"/>
                </a:lnTo>
                <a:cubicBezTo>
                  <a:pt x="4150956" y="1165698"/>
                  <a:pt x="4147360" y="1162102"/>
                  <a:pt x="4147360" y="1158505"/>
                </a:cubicBezTo>
                <a:lnTo>
                  <a:pt x="4133333" y="1121954"/>
                </a:lnTo>
                <a:lnTo>
                  <a:pt x="4131175" y="1121954"/>
                </a:lnTo>
                <a:lnTo>
                  <a:pt x="4131175" y="1127349"/>
                </a:lnTo>
                <a:cubicBezTo>
                  <a:pt x="4129017" y="1129327"/>
                  <a:pt x="4127578" y="1134722"/>
                  <a:pt x="4126859" y="1143534"/>
                </a:cubicBezTo>
                <a:lnTo>
                  <a:pt x="4124701" y="1146771"/>
                </a:lnTo>
                <a:lnTo>
                  <a:pt x="4125780" y="1147850"/>
                </a:lnTo>
                <a:lnTo>
                  <a:pt x="4125780" y="1148929"/>
                </a:lnTo>
                <a:cubicBezTo>
                  <a:pt x="4124701" y="1153155"/>
                  <a:pt x="4123622" y="1155268"/>
                  <a:pt x="4122543" y="1155268"/>
                </a:cubicBezTo>
                <a:lnTo>
                  <a:pt x="4123622" y="1156347"/>
                </a:lnTo>
                <a:lnTo>
                  <a:pt x="4123622" y="1157426"/>
                </a:lnTo>
                <a:cubicBezTo>
                  <a:pt x="4119845" y="1162642"/>
                  <a:pt x="4113776" y="1166598"/>
                  <a:pt x="4105414" y="1169295"/>
                </a:cubicBezTo>
                <a:lnTo>
                  <a:pt x="4102177" y="1168216"/>
                </a:lnTo>
                <a:lnTo>
                  <a:pt x="4102177" y="1169295"/>
                </a:lnTo>
                <a:cubicBezTo>
                  <a:pt x="4102177" y="1172172"/>
                  <a:pt x="4098580" y="1173611"/>
                  <a:pt x="4091387" y="1173611"/>
                </a:cubicBezTo>
                <a:lnTo>
                  <a:pt x="4090308" y="1172533"/>
                </a:lnTo>
                <a:lnTo>
                  <a:pt x="4089229" y="1172533"/>
                </a:lnTo>
                <a:cubicBezTo>
                  <a:pt x="4082215" y="1176129"/>
                  <a:pt x="4075381" y="1177927"/>
                  <a:pt x="4068727" y="1177927"/>
                </a:cubicBezTo>
                <a:lnTo>
                  <a:pt x="4067648" y="1176848"/>
                </a:lnTo>
                <a:lnTo>
                  <a:pt x="4067648" y="1175769"/>
                </a:lnTo>
                <a:lnTo>
                  <a:pt x="4068727" y="1169295"/>
                </a:lnTo>
                <a:cubicBezTo>
                  <a:pt x="4062343" y="1150682"/>
                  <a:pt x="4055914" y="1141376"/>
                  <a:pt x="4049440" y="1141376"/>
                </a:cubicBezTo>
                <a:lnTo>
                  <a:pt x="4036492" y="1130586"/>
                </a:lnTo>
                <a:lnTo>
                  <a:pt x="4036492" y="1128428"/>
                </a:lnTo>
                <a:cubicBezTo>
                  <a:pt x="4036492" y="1126989"/>
                  <a:pt x="4037571" y="1126270"/>
                  <a:pt x="4039729" y="1126270"/>
                </a:cubicBezTo>
                <a:cubicBezTo>
                  <a:pt x="4042966" y="1128428"/>
                  <a:pt x="4049440" y="1129867"/>
                  <a:pt x="4059151" y="1130586"/>
                </a:cubicBezTo>
                <a:cubicBezTo>
                  <a:pt x="4072009" y="1127529"/>
                  <a:pt x="4078438" y="1122853"/>
                  <a:pt x="4078438" y="1116559"/>
                </a:cubicBezTo>
                <a:lnTo>
                  <a:pt x="4078438" y="1105769"/>
                </a:lnTo>
                <a:cubicBezTo>
                  <a:pt x="4084193" y="1100734"/>
                  <a:pt x="4087070" y="1096462"/>
                  <a:pt x="4087070" y="1092956"/>
                </a:cubicBezTo>
                <a:lnTo>
                  <a:pt x="4087070" y="1087561"/>
                </a:lnTo>
                <a:lnTo>
                  <a:pt x="4083833" y="1078929"/>
                </a:lnTo>
                <a:lnTo>
                  <a:pt x="4085991" y="1068139"/>
                </a:lnTo>
                <a:lnTo>
                  <a:pt x="4083833" y="1060586"/>
                </a:lnTo>
                <a:lnTo>
                  <a:pt x="4081675" y="1060586"/>
                </a:lnTo>
                <a:lnTo>
                  <a:pt x="4070885" y="1071376"/>
                </a:lnTo>
                <a:cubicBezTo>
                  <a:pt x="4062882" y="1076411"/>
                  <a:pt x="4056813" y="1078929"/>
                  <a:pt x="4052677" y="1078929"/>
                </a:cubicBezTo>
                <a:cubicBezTo>
                  <a:pt x="4039729" y="1076771"/>
                  <a:pt x="4033255" y="1071735"/>
                  <a:pt x="4033255" y="1063823"/>
                </a:cubicBezTo>
                <a:lnTo>
                  <a:pt x="4033255" y="1062744"/>
                </a:lnTo>
                <a:lnTo>
                  <a:pt x="4035413" y="1049796"/>
                </a:lnTo>
                <a:lnTo>
                  <a:pt x="4034334" y="1045480"/>
                </a:lnTo>
                <a:lnTo>
                  <a:pt x="4035413" y="1038062"/>
                </a:lnTo>
                <a:lnTo>
                  <a:pt x="4034334" y="1025114"/>
                </a:lnTo>
                <a:lnTo>
                  <a:pt x="4038650" y="991664"/>
                </a:lnTo>
                <a:lnTo>
                  <a:pt x="4036492" y="977772"/>
                </a:lnTo>
                <a:lnTo>
                  <a:pt x="4038650" y="975614"/>
                </a:lnTo>
                <a:lnTo>
                  <a:pt x="4040808" y="975614"/>
                </a:lnTo>
                <a:cubicBezTo>
                  <a:pt x="4044045" y="975614"/>
                  <a:pt x="4048361" y="978131"/>
                  <a:pt x="4053756" y="983167"/>
                </a:cubicBezTo>
                <a:cubicBezTo>
                  <a:pt x="4061040" y="986763"/>
                  <a:pt x="4071784" y="990316"/>
                  <a:pt x="4085991" y="993822"/>
                </a:cubicBezTo>
                <a:cubicBezTo>
                  <a:pt x="4086531" y="990135"/>
                  <a:pt x="4088689" y="986944"/>
                  <a:pt x="4092466" y="984246"/>
                </a:cubicBezTo>
                <a:lnTo>
                  <a:pt x="4092466" y="983167"/>
                </a:lnTo>
                <a:cubicBezTo>
                  <a:pt x="4088150" y="980829"/>
                  <a:pt x="4085991" y="975794"/>
                  <a:pt x="4085991" y="968061"/>
                </a:cubicBezTo>
                <a:lnTo>
                  <a:pt x="4087070" y="966982"/>
                </a:lnTo>
                <a:cubicBezTo>
                  <a:pt x="4083474" y="966982"/>
                  <a:pt x="4081675" y="964824"/>
                  <a:pt x="4081675" y="960508"/>
                </a:cubicBezTo>
                <a:cubicBezTo>
                  <a:pt x="4087430" y="958170"/>
                  <a:pt x="4090308" y="956372"/>
                  <a:pt x="4090308" y="955113"/>
                </a:cubicBezTo>
                <a:lnTo>
                  <a:pt x="4090308" y="949718"/>
                </a:lnTo>
                <a:lnTo>
                  <a:pt x="4084912" y="942165"/>
                </a:lnTo>
                <a:lnTo>
                  <a:pt x="4074122" y="943244"/>
                </a:lnTo>
                <a:lnTo>
                  <a:pt x="4073043" y="943244"/>
                </a:lnTo>
                <a:lnTo>
                  <a:pt x="4069806" y="941086"/>
                </a:lnTo>
                <a:lnTo>
                  <a:pt x="4068727" y="941086"/>
                </a:lnTo>
                <a:lnTo>
                  <a:pt x="4046203" y="943244"/>
                </a:lnTo>
                <a:cubicBezTo>
                  <a:pt x="4041887" y="941625"/>
                  <a:pt x="4039729" y="940186"/>
                  <a:pt x="4039729" y="938928"/>
                </a:cubicBezTo>
                <a:lnTo>
                  <a:pt x="4039729" y="936904"/>
                </a:lnTo>
                <a:lnTo>
                  <a:pt x="4041887" y="934747"/>
                </a:lnTo>
                <a:lnTo>
                  <a:pt x="4052677" y="934747"/>
                </a:lnTo>
                <a:lnTo>
                  <a:pt x="4063332" y="935826"/>
                </a:lnTo>
                <a:cubicBezTo>
                  <a:pt x="4080776" y="933488"/>
                  <a:pt x="4091566" y="929891"/>
                  <a:pt x="4095703" y="925036"/>
                </a:cubicBezTo>
                <a:lnTo>
                  <a:pt x="4105414" y="916404"/>
                </a:lnTo>
                <a:lnTo>
                  <a:pt x="4106493" y="916404"/>
                </a:lnTo>
                <a:cubicBezTo>
                  <a:pt x="4122588" y="921619"/>
                  <a:pt x="4133333" y="928767"/>
                  <a:pt x="4138728" y="937849"/>
                </a:cubicBezTo>
                <a:lnTo>
                  <a:pt x="4141965" y="947560"/>
                </a:lnTo>
                <a:lnTo>
                  <a:pt x="4132254" y="950797"/>
                </a:lnTo>
                <a:lnTo>
                  <a:pt x="4135491" y="965903"/>
                </a:lnTo>
                <a:cubicBezTo>
                  <a:pt x="4133333" y="968601"/>
                  <a:pt x="4132254" y="975075"/>
                  <a:pt x="4132254" y="985325"/>
                </a:cubicBezTo>
                <a:lnTo>
                  <a:pt x="4136570" y="1001375"/>
                </a:lnTo>
                <a:lnTo>
                  <a:pt x="4139807" y="1001375"/>
                </a:lnTo>
                <a:cubicBezTo>
                  <a:pt x="4164174" y="1011626"/>
                  <a:pt x="4176358" y="1018099"/>
                  <a:pt x="4176358" y="1020797"/>
                </a:cubicBezTo>
                <a:lnTo>
                  <a:pt x="4174200" y="1027271"/>
                </a:lnTo>
                <a:lnTo>
                  <a:pt x="4175279" y="1028350"/>
                </a:lnTo>
                <a:cubicBezTo>
                  <a:pt x="4177437" y="1028350"/>
                  <a:pt x="4178516" y="1026192"/>
                  <a:pt x="4178516" y="1021877"/>
                </a:cubicBezTo>
                <a:cubicBezTo>
                  <a:pt x="4187148" y="1020797"/>
                  <a:pt x="4191464" y="1019359"/>
                  <a:pt x="4191464" y="1017560"/>
                </a:cubicBezTo>
                <a:lnTo>
                  <a:pt x="4189306" y="1002454"/>
                </a:lnTo>
                <a:lnTo>
                  <a:pt x="4188227" y="1002454"/>
                </a:lnTo>
                <a:cubicBezTo>
                  <a:pt x="4188227" y="1006770"/>
                  <a:pt x="4185349" y="1008928"/>
                  <a:pt x="4179595" y="1008928"/>
                </a:cubicBezTo>
                <a:lnTo>
                  <a:pt x="4172042" y="1007849"/>
                </a:lnTo>
                <a:lnTo>
                  <a:pt x="4167726" y="1008928"/>
                </a:lnTo>
                <a:cubicBezTo>
                  <a:pt x="4166377" y="1006051"/>
                  <a:pt x="4164624" y="1004612"/>
                  <a:pt x="4162466" y="1004612"/>
                </a:cubicBezTo>
                <a:lnTo>
                  <a:pt x="4157071" y="1005691"/>
                </a:lnTo>
                <a:lnTo>
                  <a:pt x="4153834" y="1000296"/>
                </a:lnTo>
                <a:lnTo>
                  <a:pt x="4154913" y="992743"/>
                </a:lnTo>
                <a:lnTo>
                  <a:pt x="4154913" y="987483"/>
                </a:lnTo>
                <a:lnTo>
                  <a:pt x="4153834" y="971298"/>
                </a:lnTo>
                <a:lnTo>
                  <a:pt x="4157071" y="956192"/>
                </a:lnTo>
                <a:lnTo>
                  <a:pt x="4154913" y="949718"/>
                </a:lnTo>
                <a:lnTo>
                  <a:pt x="4161387" y="941086"/>
                </a:lnTo>
                <a:lnTo>
                  <a:pt x="4161387" y="937849"/>
                </a:lnTo>
                <a:cubicBezTo>
                  <a:pt x="4157790" y="933982"/>
                  <a:pt x="4155992" y="930431"/>
                  <a:pt x="4155992" y="927193"/>
                </a:cubicBezTo>
                <a:cubicBezTo>
                  <a:pt x="4159049" y="920899"/>
                  <a:pt x="4161207" y="917662"/>
                  <a:pt x="4162466" y="917483"/>
                </a:cubicBezTo>
                <a:lnTo>
                  <a:pt x="4164624" y="917483"/>
                </a:lnTo>
                <a:cubicBezTo>
                  <a:pt x="4172087" y="921260"/>
                  <a:pt x="4178156" y="925215"/>
                  <a:pt x="4182832" y="929352"/>
                </a:cubicBezTo>
                <a:cubicBezTo>
                  <a:pt x="4187148" y="929711"/>
                  <a:pt x="4189306" y="930790"/>
                  <a:pt x="4189306" y="932589"/>
                </a:cubicBezTo>
                <a:lnTo>
                  <a:pt x="4187148" y="935826"/>
                </a:lnTo>
                <a:lnTo>
                  <a:pt x="4191464" y="944323"/>
                </a:lnTo>
                <a:lnTo>
                  <a:pt x="4191464" y="946481"/>
                </a:lnTo>
                <a:lnTo>
                  <a:pt x="4189306" y="950797"/>
                </a:lnTo>
                <a:lnTo>
                  <a:pt x="4193622" y="969140"/>
                </a:lnTo>
                <a:lnTo>
                  <a:pt x="4192543" y="977772"/>
                </a:lnTo>
                <a:cubicBezTo>
                  <a:pt x="4196139" y="979390"/>
                  <a:pt x="4197938" y="981189"/>
                  <a:pt x="4197938" y="983167"/>
                </a:cubicBezTo>
                <a:cubicBezTo>
                  <a:pt x="4216551" y="980649"/>
                  <a:pt x="4225857" y="978851"/>
                  <a:pt x="4225857" y="977772"/>
                </a:cubicBezTo>
                <a:lnTo>
                  <a:pt x="4228015" y="974535"/>
                </a:lnTo>
                <a:cubicBezTo>
                  <a:pt x="4228015" y="973456"/>
                  <a:pt x="4226577" y="972377"/>
                  <a:pt x="4223699" y="971298"/>
                </a:cubicBezTo>
                <a:lnTo>
                  <a:pt x="4222620" y="970219"/>
                </a:lnTo>
                <a:lnTo>
                  <a:pt x="4222620" y="965903"/>
                </a:lnTo>
                <a:lnTo>
                  <a:pt x="4228015" y="959429"/>
                </a:lnTo>
                <a:lnTo>
                  <a:pt x="4223699" y="946481"/>
                </a:lnTo>
                <a:lnTo>
                  <a:pt x="4223699" y="945402"/>
                </a:lnTo>
                <a:cubicBezTo>
                  <a:pt x="4223699" y="943424"/>
                  <a:pt x="4225498" y="942345"/>
                  <a:pt x="4229094" y="942165"/>
                </a:cubicBezTo>
                <a:lnTo>
                  <a:pt x="4229094" y="940007"/>
                </a:lnTo>
                <a:cubicBezTo>
                  <a:pt x="4224778" y="937939"/>
                  <a:pt x="4217989" y="936545"/>
                  <a:pt x="4208728" y="935826"/>
                </a:cubicBezTo>
                <a:lnTo>
                  <a:pt x="4202254" y="938928"/>
                </a:lnTo>
                <a:lnTo>
                  <a:pt x="4195780" y="938928"/>
                </a:lnTo>
                <a:lnTo>
                  <a:pt x="4193622" y="936904"/>
                </a:lnTo>
                <a:lnTo>
                  <a:pt x="4193622" y="934747"/>
                </a:lnTo>
                <a:cubicBezTo>
                  <a:pt x="4197039" y="930431"/>
                  <a:pt x="4204232" y="928273"/>
                  <a:pt x="4215202" y="928273"/>
                </a:cubicBezTo>
                <a:lnTo>
                  <a:pt x="4216281" y="928273"/>
                </a:lnTo>
                <a:lnTo>
                  <a:pt x="4225857" y="930431"/>
                </a:lnTo>
                <a:cubicBezTo>
                  <a:pt x="4229993" y="930071"/>
                  <a:pt x="4233230" y="928992"/>
                  <a:pt x="4235568" y="927193"/>
                </a:cubicBezTo>
                <a:lnTo>
                  <a:pt x="4238805" y="928273"/>
                </a:lnTo>
                <a:lnTo>
                  <a:pt x="4237726" y="927193"/>
                </a:lnTo>
                <a:lnTo>
                  <a:pt x="4237726" y="925036"/>
                </a:lnTo>
                <a:cubicBezTo>
                  <a:pt x="4241323" y="922158"/>
                  <a:pt x="4243121" y="917842"/>
                  <a:pt x="4243121" y="912088"/>
                </a:cubicBezTo>
                <a:close/>
                <a:moveTo>
                  <a:pt x="4661491" y="910670"/>
                </a:moveTo>
                <a:lnTo>
                  <a:pt x="4661491" y="912827"/>
                </a:lnTo>
                <a:lnTo>
                  <a:pt x="4660412" y="912827"/>
                </a:lnTo>
                <a:lnTo>
                  <a:pt x="4661491" y="915930"/>
                </a:lnTo>
                <a:lnTo>
                  <a:pt x="4660412" y="919166"/>
                </a:lnTo>
                <a:lnTo>
                  <a:pt x="4662570" y="919166"/>
                </a:lnTo>
                <a:lnTo>
                  <a:pt x="4662570" y="910670"/>
                </a:lnTo>
                <a:close/>
                <a:moveTo>
                  <a:pt x="4761973" y="904195"/>
                </a:moveTo>
                <a:lnTo>
                  <a:pt x="4761973" y="907432"/>
                </a:lnTo>
                <a:lnTo>
                  <a:pt x="4763052" y="907432"/>
                </a:lnTo>
                <a:lnTo>
                  <a:pt x="4763052" y="904195"/>
                </a:lnTo>
                <a:close/>
                <a:moveTo>
                  <a:pt x="7211563" y="900281"/>
                </a:moveTo>
                <a:lnTo>
                  <a:pt x="7211563" y="902438"/>
                </a:lnTo>
                <a:lnTo>
                  <a:pt x="7212642" y="902438"/>
                </a:lnTo>
                <a:lnTo>
                  <a:pt x="7214800" y="900281"/>
                </a:lnTo>
                <a:close/>
                <a:moveTo>
                  <a:pt x="41137" y="899914"/>
                </a:moveTo>
                <a:lnTo>
                  <a:pt x="42216" y="899914"/>
                </a:lnTo>
                <a:cubicBezTo>
                  <a:pt x="42216" y="901713"/>
                  <a:pt x="43654" y="902792"/>
                  <a:pt x="46532" y="903151"/>
                </a:cubicBezTo>
                <a:lnTo>
                  <a:pt x="61638" y="902072"/>
                </a:lnTo>
                <a:lnTo>
                  <a:pt x="62717" y="902072"/>
                </a:lnTo>
                <a:lnTo>
                  <a:pt x="67033" y="904230"/>
                </a:lnTo>
                <a:lnTo>
                  <a:pt x="67033" y="940377"/>
                </a:lnTo>
                <a:lnTo>
                  <a:pt x="95087" y="944693"/>
                </a:lnTo>
                <a:lnTo>
                  <a:pt x="99403" y="943614"/>
                </a:lnTo>
                <a:lnTo>
                  <a:pt x="101561" y="943614"/>
                </a:lnTo>
                <a:lnTo>
                  <a:pt x="103719" y="945772"/>
                </a:lnTo>
                <a:lnTo>
                  <a:pt x="112351" y="940377"/>
                </a:lnTo>
                <a:lnTo>
                  <a:pt x="117746" y="940377"/>
                </a:lnTo>
                <a:cubicBezTo>
                  <a:pt x="117746" y="942535"/>
                  <a:pt x="119544" y="943614"/>
                  <a:pt x="123141" y="943614"/>
                </a:cubicBezTo>
                <a:lnTo>
                  <a:pt x="126378" y="941456"/>
                </a:lnTo>
                <a:lnTo>
                  <a:pt x="128536" y="943614"/>
                </a:lnTo>
                <a:lnTo>
                  <a:pt x="146879" y="943614"/>
                </a:lnTo>
                <a:cubicBezTo>
                  <a:pt x="150475" y="943614"/>
                  <a:pt x="152274" y="942535"/>
                  <a:pt x="152274" y="940377"/>
                </a:cubicBezTo>
                <a:lnTo>
                  <a:pt x="154432" y="940377"/>
                </a:lnTo>
                <a:cubicBezTo>
                  <a:pt x="156410" y="942535"/>
                  <a:pt x="165402" y="943614"/>
                  <a:pt x="181407" y="943614"/>
                </a:cubicBezTo>
                <a:lnTo>
                  <a:pt x="185723" y="942535"/>
                </a:lnTo>
                <a:lnTo>
                  <a:pt x="185723" y="944693"/>
                </a:lnTo>
                <a:lnTo>
                  <a:pt x="191118" y="943614"/>
                </a:lnTo>
                <a:lnTo>
                  <a:pt x="222409" y="943614"/>
                </a:lnTo>
                <a:lnTo>
                  <a:pt x="226725" y="944693"/>
                </a:lnTo>
                <a:lnTo>
                  <a:pt x="231041" y="943614"/>
                </a:lnTo>
                <a:lnTo>
                  <a:pt x="232121" y="943614"/>
                </a:lnTo>
                <a:lnTo>
                  <a:pt x="237516" y="944693"/>
                </a:lnTo>
                <a:lnTo>
                  <a:pt x="237516" y="942535"/>
                </a:lnTo>
                <a:lnTo>
                  <a:pt x="246148" y="942535"/>
                </a:lnTo>
                <a:lnTo>
                  <a:pt x="248306" y="944693"/>
                </a:lnTo>
                <a:lnTo>
                  <a:pt x="248306" y="945772"/>
                </a:lnTo>
                <a:lnTo>
                  <a:pt x="254780" y="943614"/>
                </a:lnTo>
                <a:lnTo>
                  <a:pt x="256938" y="945772"/>
                </a:lnTo>
                <a:lnTo>
                  <a:pt x="256938" y="952246"/>
                </a:lnTo>
                <a:lnTo>
                  <a:pt x="259096" y="952246"/>
                </a:lnTo>
                <a:lnTo>
                  <a:pt x="259096" y="970589"/>
                </a:lnTo>
                <a:lnTo>
                  <a:pt x="258017" y="970589"/>
                </a:lnTo>
                <a:lnTo>
                  <a:pt x="254780" y="969510"/>
                </a:lnTo>
                <a:lnTo>
                  <a:pt x="252622" y="972747"/>
                </a:lnTo>
                <a:cubicBezTo>
                  <a:pt x="255499" y="972747"/>
                  <a:pt x="256938" y="973466"/>
                  <a:pt x="256938" y="974905"/>
                </a:cubicBezTo>
                <a:lnTo>
                  <a:pt x="256938" y="980300"/>
                </a:lnTo>
                <a:lnTo>
                  <a:pt x="259096" y="980300"/>
                </a:lnTo>
                <a:lnTo>
                  <a:pt x="259096" y="988932"/>
                </a:lnTo>
                <a:lnTo>
                  <a:pt x="256938" y="988932"/>
                </a:lnTo>
                <a:lnTo>
                  <a:pt x="256938" y="995406"/>
                </a:lnTo>
                <a:lnTo>
                  <a:pt x="254780" y="997564"/>
                </a:lnTo>
                <a:lnTo>
                  <a:pt x="248306" y="997564"/>
                </a:lnTo>
                <a:lnTo>
                  <a:pt x="221330" y="998643"/>
                </a:lnTo>
                <a:lnTo>
                  <a:pt x="221330" y="1000801"/>
                </a:lnTo>
                <a:lnTo>
                  <a:pt x="213777" y="1000801"/>
                </a:lnTo>
                <a:lnTo>
                  <a:pt x="213777" y="998643"/>
                </a:lnTo>
                <a:lnTo>
                  <a:pt x="212698" y="998643"/>
                </a:lnTo>
                <a:cubicBezTo>
                  <a:pt x="204965" y="998643"/>
                  <a:pt x="199211" y="997564"/>
                  <a:pt x="195434" y="995406"/>
                </a:cubicBezTo>
                <a:cubicBezTo>
                  <a:pt x="195434" y="997564"/>
                  <a:pt x="190758" y="998643"/>
                  <a:pt x="181407" y="998643"/>
                </a:cubicBezTo>
                <a:lnTo>
                  <a:pt x="181407" y="1000801"/>
                </a:lnTo>
                <a:lnTo>
                  <a:pt x="170617" y="1000801"/>
                </a:lnTo>
                <a:lnTo>
                  <a:pt x="170617" y="998643"/>
                </a:lnTo>
                <a:lnTo>
                  <a:pt x="163064" y="998643"/>
                </a:lnTo>
                <a:lnTo>
                  <a:pt x="163064" y="1000801"/>
                </a:lnTo>
                <a:lnTo>
                  <a:pt x="150116" y="1000801"/>
                </a:lnTo>
                <a:lnTo>
                  <a:pt x="150116" y="998643"/>
                </a:lnTo>
                <a:lnTo>
                  <a:pt x="122062" y="998643"/>
                </a:lnTo>
                <a:lnTo>
                  <a:pt x="122062" y="995406"/>
                </a:lnTo>
                <a:lnTo>
                  <a:pt x="119904" y="995406"/>
                </a:lnTo>
                <a:lnTo>
                  <a:pt x="119904" y="998643"/>
                </a:lnTo>
                <a:lnTo>
                  <a:pt x="114509" y="998643"/>
                </a:lnTo>
                <a:lnTo>
                  <a:pt x="94008" y="996485"/>
                </a:lnTo>
                <a:cubicBezTo>
                  <a:pt x="87534" y="997564"/>
                  <a:pt x="84297" y="999003"/>
                  <a:pt x="84297" y="1000801"/>
                </a:cubicBezTo>
                <a:lnTo>
                  <a:pt x="82139" y="1000801"/>
                </a:lnTo>
                <a:cubicBezTo>
                  <a:pt x="82139" y="998643"/>
                  <a:pt x="79621" y="997564"/>
                  <a:pt x="74586" y="997564"/>
                </a:cubicBezTo>
                <a:lnTo>
                  <a:pt x="53006" y="998643"/>
                </a:lnTo>
                <a:lnTo>
                  <a:pt x="53006" y="1000801"/>
                </a:lnTo>
                <a:lnTo>
                  <a:pt x="49769" y="1000801"/>
                </a:lnTo>
                <a:lnTo>
                  <a:pt x="49769" y="998643"/>
                </a:lnTo>
                <a:lnTo>
                  <a:pt x="45453" y="998643"/>
                </a:lnTo>
                <a:lnTo>
                  <a:pt x="45453" y="1000801"/>
                </a:lnTo>
                <a:lnTo>
                  <a:pt x="37900" y="1000801"/>
                </a:lnTo>
                <a:cubicBezTo>
                  <a:pt x="37900" y="998643"/>
                  <a:pt x="35382" y="997564"/>
                  <a:pt x="30347" y="997564"/>
                </a:cubicBezTo>
                <a:lnTo>
                  <a:pt x="26031" y="998643"/>
                </a:lnTo>
                <a:lnTo>
                  <a:pt x="15241" y="996485"/>
                </a:lnTo>
                <a:lnTo>
                  <a:pt x="14162" y="997564"/>
                </a:lnTo>
                <a:lnTo>
                  <a:pt x="13083" y="996485"/>
                </a:lnTo>
                <a:lnTo>
                  <a:pt x="14162" y="985695"/>
                </a:lnTo>
                <a:cubicBezTo>
                  <a:pt x="14162" y="969690"/>
                  <a:pt x="13083" y="958181"/>
                  <a:pt x="10925" y="951167"/>
                </a:cubicBezTo>
                <a:lnTo>
                  <a:pt x="13083" y="912863"/>
                </a:lnTo>
                <a:lnTo>
                  <a:pt x="12004" y="904230"/>
                </a:lnTo>
                <a:lnTo>
                  <a:pt x="15241" y="902072"/>
                </a:lnTo>
                <a:lnTo>
                  <a:pt x="18478" y="902072"/>
                </a:lnTo>
                <a:lnTo>
                  <a:pt x="32505" y="903151"/>
                </a:lnTo>
                <a:cubicBezTo>
                  <a:pt x="38259" y="902612"/>
                  <a:pt x="41137" y="901892"/>
                  <a:pt x="41137" y="900993"/>
                </a:cubicBezTo>
                <a:close/>
                <a:moveTo>
                  <a:pt x="4766289" y="890303"/>
                </a:moveTo>
                <a:lnTo>
                  <a:pt x="4764131" y="897856"/>
                </a:lnTo>
                <a:lnTo>
                  <a:pt x="4764131" y="899879"/>
                </a:lnTo>
                <a:lnTo>
                  <a:pt x="4765210" y="899879"/>
                </a:lnTo>
                <a:lnTo>
                  <a:pt x="4767368" y="891382"/>
                </a:lnTo>
                <a:lnTo>
                  <a:pt x="4767368" y="890303"/>
                </a:lnTo>
                <a:close/>
                <a:moveTo>
                  <a:pt x="4763052" y="888145"/>
                </a:moveTo>
                <a:cubicBezTo>
                  <a:pt x="4757298" y="892821"/>
                  <a:pt x="4754420" y="896732"/>
                  <a:pt x="4754420" y="899879"/>
                </a:cubicBezTo>
                <a:lnTo>
                  <a:pt x="4757657" y="902037"/>
                </a:lnTo>
                <a:lnTo>
                  <a:pt x="4763052" y="894619"/>
                </a:lnTo>
                <a:close/>
                <a:moveTo>
                  <a:pt x="1039862" y="876986"/>
                </a:moveTo>
                <a:lnTo>
                  <a:pt x="1042022" y="876986"/>
                </a:lnTo>
                <a:lnTo>
                  <a:pt x="1045258" y="880223"/>
                </a:lnTo>
                <a:lnTo>
                  <a:pt x="1044180" y="881302"/>
                </a:lnTo>
                <a:lnTo>
                  <a:pt x="1042022" y="881302"/>
                </a:lnTo>
                <a:lnTo>
                  <a:pt x="1038648" y="878065"/>
                </a:lnTo>
                <a:close/>
                <a:moveTo>
                  <a:pt x="4758736" y="873174"/>
                </a:moveTo>
                <a:lnTo>
                  <a:pt x="4759815" y="873174"/>
                </a:lnTo>
                <a:lnTo>
                  <a:pt x="4765210" y="875332"/>
                </a:lnTo>
                <a:lnTo>
                  <a:pt x="4765210" y="876411"/>
                </a:lnTo>
                <a:lnTo>
                  <a:pt x="4763052" y="878569"/>
                </a:lnTo>
                <a:lnTo>
                  <a:pt x="4761973" y="878569"/>
                </a:lnTo>
                <a:lnTo>
                  <a:pt x="4757657" y="874253"/>
                </a:lnTo>
                <a:close/>
                <a:moveTo>
                  <a:pt x="4770605" y="871015"/>
                </a:moveTo>
                <a:lnTo>
                  <a:pt x="4770605" y="873174"/>
                </a:lnTo>
                <a:lnTo>
                  <a:pt x="4771684" y="873174"/>
                </a:lnTo>
                <a:lnTo>
                  <a:pt x="4771684" y="871015"/>
                </a:lnTo>
                <a:close/>
                <a:moveTo>
                  <a:pt x="4754420" y="871015"/>
                </a:moveTo>
                <a:lnTo>
                  <a:pt x="4752262" y="874253"/>
                </a:lnTo>
                <a:lnTo>
                  <a:pt x="4754420" y="877490"/>
                </a:lnTo>
                <a:lnTo>
                  <a:pt x="4751183" y="882885"/>
                </a:lnTo>
                <a:lnTo>
                  <a:pt x="4752262" y="882885"/>
                </a:lnTo>
                <a:lnTo>
                  <a:pt x="4761973" y="880727"/>
                </a:lnTo>
                <a:lnTo>
                  <a:pt x="4763052" y="883829"/>
                </a:lnTo>
                <a:lnTo>
                  <a:pt x="4764131" y="883829"/>
                </a:lnTo>
                <a:cubicBezTo>
                  <a:pt x="4764131" y="878884"/>
                  <a:pt x="4765570" y="876411"/>
                  <a:pt x="4768447" y="876411"/>
                </a:cubicBezTo>
                <a:lnTo>
                  <a:pt x="4768447" y="874253"/>
                </a:lnTo>
                <a:lnTo>
                  <a:pt x="4767368" y="875332"/>
                </a:lnTo>
                <a:lnTo>
                  <a:pt x="4766289" y="875332"/>
                </a:lnTo>
                <a:lnTo>
                  <a:pt x="4758736" y="871015"/>
                </a:lnTo>
                <a:lnTo>
                  <a:pt x="4757657" y="872095"/>
                </a:lnTo>
                <a:lnTo>
                  <a:pt x="4756578" y="872095"/>
                </a:lnTo>
                <a:lnTo>
                  <a:pt x="4755499" y="871015"/>
                </a:lnTo>
                <a:close/>
                <a:moveTo>
                  <a:pt x="1186338" y="867140"/>
                </a:moveTo>
                <a:lnTo>
                  <a:pt x="1185259" y="868219"/>
                </a:lnTo>
                <a:lnTo>
                  <a:pt x="1185259" y="869298"/>
                </a:lnTo>
                <a:lnTo>
                  <a:pt x="1203871" y="873614"/>
                </a:lnTo>
                <a:lnTo>
                  <a:pt x="1208322" y="873614"/>
                </a:lnTo>
                <a:lnTo>
                  <a:pt x="1208322" y="872535"/>
                </a:lnTo>
                <a:cubicBezTo>
                  <a:pt x="1195555" y="870377"/>
                  <a:pt x="1188226" y="868579"/>
                  <a:pt x="1186338" y="867140"/>
                </a:cubicBezTo>
                <a:close/>
                <a:moveTo>
                  <a:pt x="4765210" y="866834"/>
                </a:moveTo>
                <a:lnTo>
                  <a:pt x="4765210" y="871015"/>
                </a:lnTo>
                <a:lnTo>
                  <a:pt x="4766289" y="871015"/>
                </a:lnTo>
                <a:lnTo>
                  <a:pt x="4766289" y="866834"/>
                </a:lnTo>
                <a:close/>
                <a:moveTo>
                  <a:pt x="1183102" y="860531"/>
                </a:moveTo>
                <a:lnTo>
                  <a:pt x="1183102" y="862689"/>
                </a:lnTo>
                <a:lnTo>
                  <a:pt x="1184181" y="862689"/>
                </a:lnTo>
                <a:lnTo>
                  <a:pt x="1184181" y="860531"/>
                </a:lnTo>
                <a:close/>
                <a:moveTo>
                  <a:pt x="4665807" y="859281"/>
                </a:moveTo>
                <a:lnTo>
                  <a:pt x="4665807" y="860360"/>
                </a:lnTo>
                <a:lnTo>
                  <a:pt x="4671202" y="860360"/>
                </a:lnTo>
                <a:lnTo>
                  <a:pt x="4671202" y="859281"/>
                </a:lnTo>
                <a:close/>
                <a:moveTo>
                  <a:pt x="4659333" y="859281"/>
                </a:moveTo>
                <a:lnTo>
                  <a:pt x="4659333" y="860360"/>
                </a:lnTo>
                <a:lnTo>
                  <a:pt x="4661491" y="860360"/>
                </a:lnTo>
                <a:lnTo>
                  <a:pt x="4661491" y="859281"/>
                </a:lnTo>
                <a:close/>
                <a:moveTo>
                  <a:pt x="4653938" y="858202"/>
                </a:moveTo>
                <a:lnTo>
                  <a:pt x="4653938" y="859281"/>
                </a:lnTo>
                <a:lnTo>
                  <a:pt x="4657175" y="859281"/>
                </a:lnTo>
                <a:lnTo>
                  <a:pt x="4657175" y="858202"/>
                </a:lnTo>
                <a:close/>
                <a:moveTo>
                  <a:pt x="8254444" y="857702"/>
                </a:moveTo>
                <a:lnTo>
                  <a:pt x="8254444" y="862962"/>
                </a:lnTo>
                <a:lnTo>
                  <a:pt x="8255522" y="862962"/>
                </a:lnTo>
                <a:lnTo>
                  <a:pt x="8255522" y="857702"/>
                </a:lnTo>
                <a:close/>
                <a:moveTo>
                  <a:pt x="4585826" y="856044"/>
                </a:moveTo>
                <a:lnTo>
                  <a:pt x="4583668" y="859281"/>
                </a:lnTo>
                <a:lnTo>
                  <a:pt x="4589063" y="859281"/>
                </a:lnTo>
                <a:close/>
                <a:moveTo>
                  <a:pt x="218363" y="855643"/>
                </a:moveTo>
                <a:lnTo>
                  <a:pt x="218363" y="858880"/>
                </a:lnTo>
                <a:lnTo>
                  <a:pt x="219442" y="858880"/>
                </a:lnTo>
                <a:lnTo>
                  <a:pt x="219442" y="855643"/>
                </a:lnTo>
                <a:close/>
                <a:moveTo>
                  <a:pt x="1185259" y="851764"/>
                </a:moveTo>
                <a:lnTo>
                  <a:pt x="1184181" y="857294"/>
                </a:lnTo>
                <a:lnTo>
                  <a:pt x="1184181" y="858373"/>
                </a:lnTo>
                <a:lnTo>
                  <a:pt x="1189709" y="858373"/>
                </a:lnTo>
                <a:lnTo>
                  <a:pt x="1188632" y="851764"/>
                </a:lnTo>
                <a:close/>
                <a:moveTo>
                  <a:pt x="7710909" y="851363"/>
                </a:moveTo>
                <a:lnTo>
                  <a:pt x="7715225" y="855814"/>
                </a:lnTo>
                <a:cubicBezTo>
                  <a:pt x="7714146" y="852846"/>
                  <a:pt x="7713067" y="851363"/>
                  <a:pt x="7711988" y="851363"/>
                </a:cubicBezTo>
                <a:close/>
                <a:moveTo>
                  <a:pt x="1176492" y="847448"/>
                </a:moveTo>
                <a:lnTo>
                  <a:pt x="1176492" y="848527"/>
                </a:lnTo>
                <a:lnTo>
                  <a:pt x="1178785" y="848527"/>
                </a:lnTo>
                <a:lnTo>
                  <a:pt x="1178785" y="847448"/>
                </a:lnTo>
                <a:close/>
                <a:moveTo>
                  <a:pt x="222814" y="846876"/>
                </a:moveTo>
                <a:lnTo>
                  <a:pt x="222814" y="850248"/>
                </a:lnTo>
                <a:lnTo>
                  <a:pt x="223893" y="850248"/>
                </a:lnTo>
                <a:lnTo>
                  <a:pt x="223893" y="846876"/>
                </a:lnTo>
                <a:close/>
                <a:moveTo>
                  <a:pt x="7191197" y="845790"/>
                </a:moveTo>
                <a:lnTo>
                  <a:pt x="7189039" y="847814"/>
                </a:lnTo>
                <a:lnTo>
                  <a:pt x="7189039" y="848893"/>
                </a:lnTo>
                <a:lnTo>
                  <a:pt x="7190118" y="848893"/>
                </a:lnTo>
                <a:lnTo>
                  <a:pt x="7192276" y="846870"/>
                </a:lnTo>
                <a:lnTo>
                  <a:pt x="7192276" y="845790"/>
                </a:lnTo>
                <a:close/>
                <a:moveTo>
                  <a:pt x="4569641" y="843231"/>
                </a:moveTo>
                <a:lnTo>
                  <a:pt x="4569641" y="844310"/>
                </a:lnTo>
                <a:lnTo>
                  <a:pt x="4575036" y="845389"/>
                </a:lnTo>
                <a:cubicBezTo>
                  <a:pt x="4575036" y="843950"/>
                  <a:pt x="4573957" y="843231"/>
                  <a:pt x="4571799" y="843231"/>
                </a:cubicBezTo>
                <a:close/>
                <a:moveTo>
                  <a:pt x="643343" y="843132"/>
                </a:moveTo>
                <a:lnTo>
                  <a:pt x="643343" y="845155"/>
                </a:lnTo>
                <a:lnTo>
                  <a:pt x="644422" y="845155"/>
                </a:lnTo>
                <a:lnTo>
                  <a:pt x="644422" y="843132"/>
                </a:lnTo>
                <a:close/>
                <a:moveTo>
                  <a:pt x="236032" y="842560"/>
                </a:moveTo>
                <a:lnTo>
                  <a:pt x="236032" y="845797"/>
                </a:lnTo>
                <a:lnTo>
                  <a:pt x="238325" y="845797"/>
                </a:lnTo>
                <a:lnTo>
                  <a:pt x="238325" y="842560"/>
                </a:lnTo>
                <a:close/>
                <a:moveTo>
                  <a:pt x="73912" y="842560"/>
                </a:moveTo>
                <a:lnTo>
                  <a:pt x="73912" y="845797"/>
                </a:lnTo>
                <a:lnTo>
                  <a:pt x="74991" y="845797"/>
                </a:lnTo>
                <a:lnTo>
                  <a:pt x="74991" y="842560"/>
                </a:lnTo>
                <a:close/>
                <a:moveTo>
                  <a:pt x="7628500" y="837335"/>
                </a:moveTo>
                <a:cubicBezTo>
                  <a:pt x="7625533" y="837335"/>
                  <a:pt x="7623330" y="838774"/>
                  <a:pt x="7621891" y="841651"/>
                </a:cubicBezTo>
                <a:lnTo>
                  <a:pt x="7621891" y="845967"/>
                </a:lnTo>
                <a:lnTo>
                  <a:pt x="7622970" y="845967"/>
                </a:lnTo>
                <a:cubicBezTo>
                  <a:pt x="7627376" y="843090"/>
                  <a:pt x="7629579" y="840213"/>
                  <a:pt x="7629579" y="837335"/>
                </a:cubicBezTo>
                <a:close/>
                <a:moveTo>
                  <a:pt x="8231784" y="837201"/>
                </a:moveTo>
                <a:lnTo>
                  <a:pt x="8229626" y="839359"/>
                </a:lnTo>
                <a:lnTo>
                  <a:pt x="8229626" y="843675"/>
                </a:lnTo>
                <a:lnTo>
                  <a:pt x="8235021" y="846912"/>
                </a:lnTo>
                <a:lnTo>
                  <a:pt x="8237179" y="846912"/>
                </a:lnTo>
                <a:lnTo>
                  <a:pt x="8237179" y="842596"/>
                </a:lnTo>
                <a:close/>
                <a:moveTo>
                  <a:pt x="232795" y="837165"/>
                </a:moveTo>
                <a:lnTo>
                  <a:pt x="232795" y="839323"/>
                </a:lnTo>
                <a:lnTo>
                  <a:pt x="233874" y="839323"/>
                </a:lnTo>
                <a:lnTo>
                  <a:pt x="233874" y="837165"/>
                </a:lnTo>
                <a:close/>
                <a:moveTo>
                  <a:pt x="753671" y="835714"/>
                </a:moveTo>
                <a:lnTo>
                  <a:pt x="753671" y="836793"/>
                </a:lnTo>
                <a:lnTo>
                  <a:pt x="755829" y="838816"/>
                </a:lnTo>
                <a:lnTo>
                  <a:pt x="755829" y="837737"/>
                </a:lnTo>
                <a:close/>
                <a:moveTo>
                  <a:pt x="78362" y="832714"/>
                </a:moveTo>
                <a:cubicBezTo>
                  <a:pt x="76924" y="832714"/>
                  <a:pt x="76204" y="833838"/>
                  <a:pt x="76204" y="836086"/>
                </a:cubicBezTo>
                <a:lnTo>
                  <a:pt x="76204" y="838244"/>
                </a:lnTo>
                <a:lnTo>
                  <a:pt x="77283" y="838244"/>
                </a:lnTo>
                <a:close/>
                <a:moveTo>
                  <a:pt x="4656096" y="832576"/>
                </a:moveTo>
                <a:lnTo>
                  <a:pt x="4655017" y="837836"/>
                </a:lnTo>
                <a:lnTo>
                  <a:pt x="4658254" y="851863"/>
                </a:lnTo>
                <a:lnTo>
                  <a:pt x="4659333" y="851863"/>
                </a:lnTo>
                <a:lnTo>
                  <a:pt x="4659333" y="850784"/>
                </a:lnTo>
                <a:lnTo>
                  <a:pt x="4656096" y="838915"/>
                </a:lnTo>
                <a:lnTo>
                  <a:pt x="4657175" y="833655"/>
                </a:lnTo>
                <a:lnTo>
                  <a:pt x="4657175" y="832576"/>
                </a:lnTo>
                <a:close/>
                <a:moveTo>
                  <a:pt x="7574685" y="831806"/>
                </a:moveTo>
                <a:lnTo>
                  <a:pt x="7574685" y="833019"/>
                </a:lnTo>
                <a:lnTo>
                  <a:pt x="7576843" y="833019"/>
                </a:lnTo>
                <a:lnTo>
                  <a:pt x="7576843" y="831806"/>
                </a:lnTo>
                <a:close/>
                <a:moveTo>
                  <a:pt x="3230639" y="831398"/>
                </a:moveTo>
                <a:lnTo>
                  <a:pt x="3228481" y="833557"/>
                </a:lnTo>
                <a:lnTo>
                  <a:pt x="3229560" y="838817"/>
                </a:lnTo>
                <a:lnTo>
                  <a:pt x="3234820" y="837873"/>
                </a:lnTo>
                <a:lnTo>
                  <a:pt x="3238057" y="837873"/>
                </a:lnTo>
                <a:lnTo>
                  <a:pt x="3241159" y="840975"/>
                </a:lnTo>
                <a:lnTo>
                  <a:pt x="3241159" y="846235"/>
                </a:lnTo>
                <a:lnTo>
                  <a:pt x="3239136" y="849472"/>
                </a:lnTo>
                <a:lnTo>
                  <a:pt x="3239136" y="850551"/>
                </a:lnTo>
                <a:lnTo>
                  <a:pt x="3241159" y="852709"/>
                </a:lnTo>
                <a:lnTo>
                  <a:pt x="3246554" y="846235"/>
                </a:lnTo>
                <a:lnTo>
                  <a:pt x="3246554" y="839896"/>
                </a:lnTo>
                <a:lnTo>
                  <a:pt x="3233741" y="831398"/>
                </a:lnTo>
                <a:close/>
                <a:moveTo>
                  <a:pt x="7609753" y="830726"/>
                </a:moveTo>
                <a:lnTo>
                  <a:pt x="7609753" y="834098"/>
                </a:lnTo>
                <a:lnTo>
                  <a:pt x="7610966" y="834098"/>
                </a:lnTo>
                <a:lnTo>
                  <a:pt x="7610966" y="830726"/>
                </a:lnTo>
                <a:close/>
                <a:moveTo>
                  <a:pt x="4700335" y="830418"/>
                </a:moveTo>
                <a:cubicBezTo>
                  <a:pt x="4694581" y="834014"/>
                  <a:pt x="4688466" y="835813"/>
                  <a:pt x="4681992" y="835813"/>
                </a:cubicBezTo>
                <a:lnTo>
                  <a:pt x="4680913" y="835813"/>
                </a:lnTo>
                <a:lnTo>
                  <a:pt x="4681992" y="841073"/>
                </a:lnTo>
                <a:lnTo>
                  <a:pt x="4681992" y="844310"/>
                </a:lnTo>
                <a:lnTo>
                  <a:pt x="4674439" y="854965"/>
                </a:lnTo>
                <a:lnTo>
                  <a:pt x="4674439" y="859281"/>
                </a:lnTo>
                <a:cubicBezTo>
                  <a:pt x="4680913" y="859281"/>
                  <a:pt x="4684150" y="862833"/>
                  <a:pt x="4684150" y="869936"/>
                </a:cubicBezTo>
                <a:cubicBezTo>
                  <a:pt x="4684150" y="871556"/>
                  <a:pt x="4681992" y="874792"/>
                  <a:pt x="4677676" y="879648"/>
                </a:cubicBezTo>
                <a:lnTo>
                  <a:pt x="4680913" y="887066"/>
                </a:lnTo>
                <a:lnTo>
                  <a:pt x="4675518" y="902037"/>
                </a:lnTo>
                <a:lnTo>
                  <a:pt x="4683071" y="908511"/>
                </a:lnTo>
                <a:cubicBezTo>
                  <a:pt x="4686848" y="908511"/>
                  <a:pt x="4690444" y="907072"/>
                  <a:pt x="4693861" y="904195"/>
                </a:cubicBezTo>
                <a:lnTo>
                  <a:pt x="4700335" y="904195"/>
                </a:lnTo>
                <a:cubicBezTo>
                  <a:pt x="4708248" y="907971"/>
                  <a:pt x="4712204" y="910489"/>
                  <a:pt x="4712204" y="911748"/>
                </a:cubicBezTo>
                <a:lnTo>
                  <a:pt x="4713283" y="910670"/>
                </a:lnTo>
                <a:lnTo>
                  <a:pt x="4720971" y="910670"/>
                </a:lnTo>
                <a:lnTo>
                  <a:pt x="4724208" y="912827"/>
                </a:lnTo>
                <a:lnTo>
                  <a:pt x="4729603" y="906354"/>
                </a:lnTo>
                <a:lnTo>
                  <a:pt x="4727445" y="902037"/>
                </a:lnTo>
                <a:lnTo>
                  <a:pt x="4728524" y="897856"/>
                </a:lnTo>
                <a:cubicBezTo>
                  <a:pt x="4726366" y="897856"/>
                  <a:pt x="4725287" y="897137"/>
                  <a:pt x="4725287" y="895698"/>
                </a:cubicBezTo>
                <a:lnTo>
                  <a:pt x="4725287" y="892461"/>
                </a:lnTo>
                <a:cubicBezTo>
                  <a:pt x="4727445" y="889763"/>
                  <a:pt x="4728524" y="887245"/>
                  <a:pt x="4728524" y="884908"/>
                </a:cubicBezTo>
                <a:lnTo>
                  <a:pt x="4726366" y="882885"/>
                </a:lnTo>
                <a:lnTo>
                  <a:pt x="4726366" y="880727"/>
                </a:lnTo>
                <a:lnTo>
                  <a:pt x="4728524" y="877490"/>
                </a:lnTo>
                <a:lnTo>
                  <a:pt x="4726366" y="871015"/>
                </a:lnTo>
                <a:cubicBezTo>
                  <a:pt x="4726366" y="869577"/>
                  <a:pt x="4727445" y="868857"/>
                  <a:pt x="4729603" y="868857"/>
                </a:cubicBezTo>
                <a:lnTo>
                  <a:pt x="4729603" y="867913"/>
                </a:lnTo>
                <a:cubicBezTo>
                  <a:pt x="4727985" y="866295"/>
                  <a:pt x="4726906" y="862339"/>
                  <a:pt x="4726366" y="856044"/>
                </a:cubicBezTo>
                <a:lnTo>
                  <a:pt x="4728524" y="846468"/>
                </a:lnTo>
                <a:cubicBezTo>
                  <a:pt x="4727086" y="846468"/>
                  <a:pt x="4726366" y="845389"/>
                  <a:pt x="4726366" y="843231"/>
                </a:cubicBezTo>
                <a:lnTo>
                  <a:pt x="4727445" y="839994"/>
                </a:lnTo>
                <a:lnTo>
                  <a:pt x="4725287" y="837836"/>
                </a:lnTo>
                <a:lnTo>
                  <a:pt x="4725287" y="836892"/>
                </a:lnTo>
                <a:cubicBezTo>
                  <a:pt x="4725287" y="835094"/>
                  <a:pt x="4726726" y="834014"/>
                  <a:pt x="4729603" y="833655"/>
                </a:cubicBezTo>
                <a:lnTo>
                  <a:pt x="4729603" y="832576"/>
                </a:lnTo>
                <a:lnTo>
                  <a:pt x="4728524" y="832576"/>
                </a:lnTo>
                <a:lnTo>
                  <a:pt x="4714362" y="834734"/>
                </a:lnTo>
                <a:close/>
                <a:moveTo>
                  <a:pt x="5741057" y="830320"/>
                </a:moveTo>
                <a:lnTo>
                  <a:pt x="5741057" y="831400"/>
                </a:lnTo>
                <a:lnTo>
                  <a:pt x="5743216" y="831400"/>
                </a:lnTo>
                <a:lnTo>
                  <a:pt x="5743216" y="830320"/>
                </a:lnTo>
                <a:close/>
                <a:moveTo>
                  <a:pt x="5688186" y="830320"/>
                </a:moveTo>
                <a:lnTo>
                  <a:pt x="5688186" y="833558"/>
                </a:lnTo>
                <a:lnTo>
                  <a:pt x="5690344" y="831400"/>
                </a:lnTo>
                <a:lnTo>
                  <a:pt x="5690344" y="830320"/>
                </a:lnTo>
                <a:close/>
                <a:moveTo>
                  <a:pt x="5651500" y="830320"/>
                </a:moveTo>
                <a:lnTo>
                  <a:pt x="5651500" y="831400"/>
                </a:lnTo>
                <a:lnTo>
                  <a:pt x="5654737" y="834636"/>
                </a:lnTo>
                <a:lnTo>
                  <a:pt x="5654737" y="830320"/>
                </a:lnTo>
                <a:close/>
                <a:moveTo>
                  <a:pt x="5641789" y="830320"/>
                </a:moveTo>
                <a:lnTo>
                  <a:pt x="5641789" y="831400"/>
                </a:lnTo>
                <a:lnTo>
                  <a:pt x="5643947" y="831400"/>
                </a:lnTo>
                <a:lnTo>
                  <a:pt x="5643947" y="830320"/>
                </a:lnTo>
                <a:close/>
                <a:moveTo>
                  <a:pt x="5633157" y="830320"/>
                </a:moveTo>
                <a:lnTo>
                  <a:pt x="5633157" y="832479"/>
                </a:lnTo>
                <a:lnTo>
                  <a:pt x="5636394" y="832479"/>
                </a:lnTo>
                <a:lnTo>
                  <a:pt x="5636394" y="830320"/>
                </a:lnTo>
                <a:close/>
                <a:moveTo>
                  <a:pt x="1094487" y="829915"/>
                </a:moveTo>
                <a:lnTo>
                  <a:pt x="1094487" y="832072"/>
                </a:lnTo>
                <a:lnTo>
                  <a:pt x="1095567" y="832072"/>
                </a:lnTo>
                <a:lnTo>
                  <a:pt x="1095567" y="829915"/>
                </a:lnTo>
                <a:close/>
                <a:moveTo>
                  <a:pt x="4653938" y="829339"/>
                </a:moveTo>
                <a:lnTo>
                  <a:pt x="4656096" y="831497"/>
                </a:lnTo>
                <a:lnTo>
                  <a:pt x="4656096" y="829339"/>
                </a:lnTo>
                <a:close/>
                <a:moveTo>
                  <a:pt x="3059887" y="825059"/>
                </a:moveTo>
                <a:lnTo>
                  <a:pt x="3059887" y="830454"/>
                </a:lnTo>
                <a:lnTo>
                  <a:pt x="3060966" y="830454"/>
                </a:lnTo>
                <a:lnTo>
                  <a:pt x="3060966" y="825059"/>
                </a:lnTo>
                <a:close/>
                <a:moveTo>
                  <a:pt x="220656" y="824082"/>
                </a:moveTo>
                <a:lnTo>
                  <a:pt x="220656" y="827319"/>
                </a:lnTo>
                <a:cubicBezTo>
                  <a:pt x="224972" y="831275"/>
                  <a:pt x="227130" y="834917"/>
                  <a:pt x="227130" y="838244"/>
                </a:cubicBezTo>
                <a:lnTo>
                  <a:pt x="232795" y="836086"/>
                </a:lnTo>
                <a:lnTo>
                  <a:pt x="232795" y="834872"/>
                </a:lnTo>
                <a:cubicBezTo>
                  <a:pt x="230547" y="832534"/>
                  <a:pt x="229423" y="830376"/>
                  <a:pt x="229423" y="828398"/>
                </a:cubicBezTo>
                <a:lnTo>
                  <a:pt x="226051" y="830556"/>
                </a:lnTo>
                <a:close/>
                <a:moveTo>
                  <a:pt x="83757" y="824082"/>
                </a:moveTo>
                <a:cubicBezTo>
                  <a:pt x="80880" y="824801"/>
                  <a:pt x="79441" y="827319"/>
                  <a:pt x="79441" y="831635"/>
                </a:cubicBezTo>
                <a:lnTo>
                  <a:pt x="80520" y="831635"/>
                </a:lnTo>
                <a:lnTo>
                  <a:pt x="87129" y="832714"/>
                </a:lnTo>
                <a:lnTo>
                  <a:pt x="89287" y="826240"/>
                </a:lnTo>
                <a:lnTo>
                  <a:pt x="89287" y="825161"/>
                </a:lnTo>
                <a:close/>
                <a:moveTo>
                  <a:pt x="4653938" y="823944"/>
                </a:moveTo>
                <a:lnTo>
                  <a:pt x="4653938" y="827181"/>
                </a:lnTo>
                <a:lnTo>
                  <a:pt x="4655017" y="827181"/>
                </a:lnTo>
                <a:lnTo>
                  <a:pt x="4655017" y="823944"/>
                </a:lnTo>
                <a:close/>
                <a:moveTo>
                  <a:pt x="5754006" y="823847"/>
                </a:moveTo>
                <a:lnTo>
                  <a:pt x="5754006" y="824926"/>
                </a:lnTo>
                <a:lnTo>
                  <a:pt x="5756164" y="824926"/>
                </a:lnTo>
                <a:lnTo>
                  <a:pt x="5756164" y="823847"/>
                </a:lnTo>
                <a:close/>
                <a:moveTo>
                  <a:pt x="5791771" y="822768"/>
                </a:moveTo>
                <a:lnTo>
                  <a:pt x="5793929" y="822768"/>
                </a:lnTo>
                <a:lnTo>
                  <a:pt x="5793929" y="824926"/>
                </a:lnTo>
                <a:close/>
                <a:moveTo>
                  <a:pt x="7176226" y="822187"/>
                </a:moveTo>
                <a:lnTo>
                  <a:pt x="7176226" y="824346"/>
                </a:lnTo>
                <a:lnTo>
                  <a:pt x="7177305" y="824346"/>
                </a:lnTo>
                <a:lnTo>
                  <a:pt x="7177305" y="822187"/>
                </a:lnTo>
                <a:close/>
                <a:moveTo>
                  <a:pt x="652784" y="820877"/>
                </a:moveTo>
                <a:lnTo>
                  <a:pt x="650761" y="831398"/>
                </a:lnTo>
                <a:lnTo>
                  <a:pt x="648603" y="831398"/>
                </a:lnTo>
                <a:cubicBezTo>
                  <a:pt x="647164" y="831398"/>
                  <a:pt x="646445" y="830364"/>
                  <a:pt x="646445" y="828296"/>
                </a:cubicBezTo>
                <a:lnTo>
                  <a:pt x="644422" y="828296"/>
                </a:lnTo>
                <a:lnTo>
                  <a:pt x="642264" y="832477"/>
                </a:lnTo>
                <a:lnTo>
                  <a:pt x="642264" y="835714"/>
                </a:lnTo>
                <a:lnTo>
                  <a:pt x="643343" y="835714"/>
                </a:lnTo>
                <a:lnTo>
                  <a:pt x="648603" y="834635"/>
                </a:lnTo>
                <a:lnTo>
                  <a:pt x="649682" y="835714"/>
                </a:lnTo>
                <a:lnTo>
                  <a:pt x="654942" y="823980"/>
                </a:lnTo>
                <a:lnTo>
                  <a:pt x="654942" y="820877"/>
                </a:lnTo>
                <a:close/>
                <a:moveTo>
                  <a:pt x="4765210" y="820842"/>
                </a:moveTo>
                <a:lnTo>
                  <a:pt x="4765210" y="823944"/>
                </a:lnTo>
                <a:lnTo>
                  <a:pt x="4766289" y="823944"/>
                </a:lnTo>
                <a:lnTo>
                  <a:pt x="4766289" y="820842"/>
                </a:lnTo>
                <a:close/>
                <a:moveTo>
                  <a:pt x="233874" y="819631"/>
                </a:moveTo>
                <a:lnTo>
                  <a:pt x="232795" y="823003"/>
                </a:lnTo>
                <a:lnTo>
                  <a:pt x="233874" y="823003"/>
                </a:lnTo>
                <a:lnTo>
                  <a:pt x="234953" y="821789"/>
                </a:lnTo>
                <a:lnTo>
                  <a:pt x="234953" y="819631"/>
                </a:lnTo>
                <a:close/>
                <a:moveTo>
                  <a:pt x="1191869" y="818990"/>
                </a:moveTo>
                <a:cubicBezTo>
                  <a:pt x="1191869" y="823845"/>
                  <a:pt x="1189306" y="828566"/>
                  <a:pt x="1184181" y="833152"/>
                </a:cubicBezTo>
                <a:lnTo>
                  <a:pt x="1184181" y="834231"/>
                </a:lnTo>
                <a:lnTo>
                  <a:pt x="1192948" y="830994"/>
                </a:lnTo>
                <a:lnTo>
                  <a:pt x="1192948" y="818990"/>
                </a:lnTo>
                <a:close/>
                <a:moveTo>
                  <a:pt x="658179" y="818720"/>
                </a:moveTo>
                <a:lnTo>
                  <a:pt x="658179" y="819799"/>
                </a:lnTo>
                <a:lnTo>
                  <a:pt x="661281" y="819799"/>
                </a:lnTo>
                <a:lnTo>
                  <a:pt x="661281" y="818720"/>
                </a:lnTo>
                <a:close/>
                <a:moveTo>
                  <a:pt x="646445" y="818720"/>
                </a:moveTo>
                <a:lnTo>
                  <a:pt x="646445" y="819799"/>
                </a:lnTo>
                <a:lnTo>
                  <a:pt x="648603" y="819799"/>
                </a:lnTo>
                <a:lnTo>
                  <a:pt x="648603" y="818720"/>
                </a:lnTo>
                <a:close/>
                <a:moveTo>
                  <a:pt x="571184" y="818720"/>
                </a:moveTo>
                <a:lnTo>
                  <a:pt x="569026" y="820877"/>
                </a:lnTo>
                <a:lnTo>
                  <a:pt x="569026" y="821822"/>
                </a:lnTo>
                <a:lnTo>
                  <a:pt x="570106" y="821822"/>
                </a:lnTo>
                <a:lnTo>
                  <a:pt x="573207" y="820877"/>
                </a:lnTo>
                <a:lnTo>
                  <a:pt x="573207" y="818720"/>
                </a:lnTo>
                <a:close/>
                <a:moveTo>
                  <a:pt x="5696818" y="818452"/>
                </a:moveTo>
                <a:lnTo>
                  <a:pt x="5696818" y="820609"/>
                </a:lnTo>
                <a:lnTo>
                  <a:pt x="5700055" y="820609"/>
                </a:lnTo>
                <a:lnTo>
                  <a:pt x="5700055" y="819531"/>
                </a:lnTo>
                <a:close/>
                <a:moveTo>
                  <a:pt x="554190" y="817640"/>
                </a:moveTo>
                <a:lnTo>
                  <a:pt x="554190" y="820877"/>
                </a:lnTo>
                <a:lnTo>
                  <a:pt x="555268" y="820877"/>
                </a:lnTo>
                <a:lnTo>
                  <a:pt x="555268" y="817640"/>
                </a:lnTo>
                <a:close/>
                <a:moveTo>
                  <a:pt x="5615893" y="817372"/>
                </a:moveTo>
                <a:lnTo>
                  <a:pt x="5615893" y="819531"/>
                </a:lnTo>
                <a:lnTo>
                  <a:pt x="5616972" y="819531"/>
                </a:lnTo>
                <a:lnTo>
                  <a:pt x="5616972" y="817372"/>
                </a:lnTo>
                <a:close/>
                <a:moveTo>
                  <a:pt x="7134414" y="816792"/>
                </a:moveTo>
                <a:lnTo>
                  <a:pt x="7134414" y="818950"/>
                </a:lnTo>
                <a:lnTo>
                  <a:pt x="7137651" y="818950"/>
                </a:lnTo>
                <a:lnTo>
                  <a:pt x="7135493" y="816792"/>
                </a:lnTo>
                <a:close/>
                <a:moveTo>
                  <a:pt x="7100156" y="816792"/>
                </a:moveTo>
                <a:lnTo>
                  <a:pt x="7100156" y="817871"/>
                </a:lnTo>
                <a:lnTo>
                  <a:pt x="7102314" y="817871"/>
                </a:lnTo>
                <a:lnTo>
                  <a:pt x="7102314" y="816792"/>
                </a:lnTo>
                <a:close/>
                <a:moveTo>
                  <a:pt x="8241496" y="814676"/>
                </a:moveTo>
                <a:lnTo>
                  <a:pt x="8239338" y="816835"/>
                </a:lnTo>
                <a:cubicBezTo>
                  <a:pt x="8242215" y="817015"/>
                  <a:pt x="8243654" y="818453"/>
                  <a:pt x="8243654" y="821151"/>
                </a:cubicBezTo>
                <a:lnTo>
                  <a:pt x="8250128" y="816835"/>
                </a:lnTo>
                <a:lnTo>
                  <a:pt x="8251206" y="816835"/>
                </a:lnTo>
                <a:cubicBezTo>
                  <a:pt x="8252645" y="816835"/>
                  <a:pt x="8253364" y="818632"/>
                  <a:pt x="8253364" y="822230"/>
                </a:cubicBezTo>
                <a:lnTo>
                  <a:pt x="8257680" y="823309"/>
                </a:lnTo>
                <a:lnTo>
                  <a:pt x="8255522" y="816835"/>
                </a:lnTo>
                <a:cubicBezTo>
                  <a:pt x="8251926" y="816835"/>
                  <a:pt x="8250128" y="816115"/>
                  <a:pt x="8250128" y="814676"/>
                </a:cubicBezTo>
                <a:lnTo>
                  <a:pt x="8241496" y="816835"/>
                </a:lnTo>
                <a:close/>
                <a:moveTo>
                  <a:pt x="7687846" y="813462"/>
                </a:moveTo>
                <a:lnTo>
                  <a:pt x="7687846" y="814541"/>
                </a:lnTo>
                <a:lnTo>
                  <a:pt x="7690004" y="814541"/>
                </a:lnTo>
                <a:lnTo>
                  <a:pt x="7690004" y="813462"/>
                </a:lnTo>
                <a:close/>
                <a:moveTo>
                  <a:pt x="7108788" y="812611"/>
                </a:moveTo>
                <a:cubicBezTo>
                  <a:pt x="7108788" y="814680"/>
                  <a:pt x="7106990" y="815714"/>
                  <a:pt x="7103393" y="815714"/>
                </a:cubicBezTo>
                <a:lnTo>
                  <a:pt x="7103393" y="816792"/>
                </a:lnTo>
                <a:lnTo>
                  <a:pt x="7106630" y="816792"/>
                </a:lnTo>
                <a:lnTo>
                  <a:pt x="7112025" y="815714"/>
                </a:lnTo>
                <a:lnTo>
                  <a:pt x="7118364" y="824346"/>
                </a:lnTo>
                <a:lnTo>
                  <a:pt x="7119443" y="824346"/>
                </a:lnTo>
                <a:cubicBezTo>
                  <a:pt x="7119443" y="822907"/>
                  <a:pt x="7120522" y="822187"/>
                  <a:pt x="7122680" y="822187"/>
                </a:cubicBezTo>
                <a:lnTo>
                  <a:pt x="7121601" y="818950"/>
                </a:lnTo>
                <a:lnTo>
                  <a:pt x="7120522" y="820030"/>
                </a:lnTo>
                <a:lnTo>
                  <a:pt x="7117285" y="820030"/>
                </a:lnTo>
                <a:cubicBezTo>
                  <a:pt x="7113059" y="816433"/>
                  <a:pt x="7110946" y="813960"/>
                  <a:pt x="7110946" y="812611"/>
                </a:cubicBezTo>
                <a:close/>
                <a:moveTo>
                  <a:pt x="227130" y="803446"/>
                </a:moveTo>
                <a:lnTo>
                  <a:pt x="227130" y="805604"/>
                </a:lnTo>
                <a:lnTo>
                  <a:pt x="228209" y="805604"/>
                </a:lnTo>
                <a:lnTo>
                  <a:pt x="228209" y="803446"/>
                </a:lnTo>
                <a:close/>
                <a:moveTo>
                  <a:pt x="7116341" y="802900"/>
                </a:moveTo>
                <a:lnTo>
                  <a:pt x="7116341" y="805057"/>
                </a:lnTo>
                <a:lnTo>
                  <a:pt x="7119443" y="805057"/>
                </a:lnTo>
                <a:lnTo>
                  <a:pt x="7119443" y="802900"/>
                </a:lnTo>
                <a:close/>
                <a:moveTo>
                  <a:pt x="7766882" y="802538"/>
                </a:moveTo>
                <a:lnTo>
                  <a:pt x="7766882" y="804696"/>
                </a:lnTo>
                <a:lnTo>
                  <a:pt x="7767962" y="804696"/>
                </a:lnTo>
                <a:lnTo>
                  <a:pt x="7767962" y="802538"/>
                </a:lnTo>
                <a:close/>
                <a:moveTo>
                  <a:pt x="7662489" y="802538"/>
                </a:moveTo>
                <a:lnTo>
                  <a:pt x="7656015" y="805774"/>
                </a:lnTo>
                <a:lnTo>
                  <a:pt x="7648327" y="804696"/>
                </a:lnTo>
                <a:lnTo>
                  <a:pt x="7648327" y="805774"/>
                </a:lnTo>
                <a:lnTo>
                  <a:pt x="7650485" y="813462"/>
                </a:lnTo>
                <a:lnTo>
                  <a:pt x="7646034" y="817778"/>
                </a:lnTo>
                <a:lnTo>
                  <a:pt x="7646034" y="819937"/>
                </a:lnTo>
                <a:cubicBezTo>
                  <a:pt x="7649001" y="820116"/>
                  <a:pt x="7650485" y="821554"/>
                  <a:pt x="7650485" y="824253"/>
                </a:cubicBezTo>
                <a:lnTo>
                  <a:pt x="7654801" y="825331"/>
                </a:lnTo>
                <a:cubicBezTo>
                  <a:pt x="7657229" y="825331"/>
                  <a:pt x="7662759" y="821015"/>
                  <a:pt x="7671391" y="812383"/>
                </a:cubicBezTo>
                <a:lnTo>
                  <a:pt x="7671391" y="806853"/>
                </a:lnTo>
                <a:cubicBezTo>
                  <a:pt x="7671391" y="805774"/>
                  <a:pt x="7668424" y="804335"/>
                  <a:pt x="7662489" y="802538"/>
                </a:cubicBezTo>
                <a:close/>
                <a:moveTo>
                  <a:pt x="646445" y="799567"/>
                </a:moveTo>
                <a:lnTo>
                  <a:pt x="645366" y="803883"/>
                </a:lnTo>
                <a:lnTo>
                  <a:pt x="646445" y="806986"/>
                </a:lnTo>
                <a:lnTo>
                  <a:pt x="647524" y="806986"/>
                </a:lnTo>
                <a:lnTo>
                  <a:pt x="648603" y="805906"/>
                </a:lnTo>
                <a:lnTo>
                  <a:pt x="649682" y="802804"/>
                </a:lnTo>
                <a:lnTo>
                  <a:pt x="650761" y="802804"/>
                </a:lnTo>
                <a:lnTo>
                  <a:pt x="649682" y="799567"/>
                </a:lnTo>
                <a:close/>
                <a:moveTo>
                  <a:pt x="1191869" y="799298"/>
                </a:moveTo>
                <a:lnTo>
                  <a:pt x="1187417" y="802534"/>
                </a:lnTo>
                <a:lnTo>
                  <a:pt x="1187417" y="805772"/>
                </a:lnTo>
                <a:lnTo>
                  <a:pt x="1194026" y="805772"/>
                </a:lnTo>
                <a:lnTo>
                  <a:pt x="1194026" y="801455"/>
                </a:lnTo>
                <a:close/>
                <a:moveTo>
                  <a:pt x="3158481" y="797545"/>
                </a:moveTo>
                <a:lnTo>
                  <a:pt x="3158481" y="799568"/>
                </a:lnTo>
                <a:lnTo>
                  <a:pt x="3159560" y="799568"/>
                </a:lnTo>
                <a:lnTo>
                  <a:pt x="3159560" y="797545"/>
                </a:lnTo>
                <a:close/>
                <a:moveTo>
                  <a:pt x="7184858" y="796426"/>
                </a:moveTo>
                <a:cubicBezTo>
                  <a:pt x="7184858" y="800923"/>
                  <a:pt x="7183779" y="805957"/>
                  <a:pt x="7181621" y="811532"/>
                </a:cubicBezTo>
                <a:cubicBezTo>
                  <a:pt x="7183239" y="811532"/>
                  <a:pt x="7186072" y="814005"/>
                  <a:pt x="7190118" y="818950"/>
                </a:cubicBezTo>
                <a:lnTo>
                  <a:pt x="7192276" y="816792"/>
                </a:lnTo>
                <a:lnTo>
                  <a:pt x="7192276" y="815714"/>
                </a:lnTo>
                <a:cubicBezTo>
                  <a:pt x="7192276" y="814274"/>
                  <a:pt x="7191197" y="813555"/>
                  <a:pt x="7189039" y="813555"/>
                </a:cubicBezTo>
                <a:lnTo>
                  <a:pt x="7187960" y="812611"/>
                </a:lnTo>
                <a:lnTo>
                  <a:pt x="7187960" y="811532"/>
                </a:lnTo>
                <a:lnTo>
                  <a:pt x="7194434" y="805057"/>
                </a:lnTo>
                <a:lnTo>
                  <a:pt x="7194434" y="801821"/>
                </a:lnTo>
                <a:cubicBezTo>
                  <a:pt x="7194434" y="800563"/>
                  <a:pt x="7191242" y="798763"/>
                  <a:pt x="7184858" y="796426"/>
                </a:cubicBezTo>
                <a:close/>
                <a:moveTo>
                  <a:pt x="573207" y="795386"/>
                </a:moveTo>
                <a:cubicBezTo>
                  <a:pt x="571859" y="795386"/>
                  <a:pt x="570825" y="797499"/>
                  <a:pt x="570106" y="801725"/>
                </a:cubicBezTo>
                <a:lnTo>
                  <a:pt x="573207" y="803883"/>
                </a:lnTo>
                <a:close/>
                <a:moveTo>
                  <a:pt x="5692502" y="794714"/>
                </a:moveTo>
                <a:lnTo>
                  <a:pt x="5692502" y="796871"/>
                </a:lnTo>
                <a:lnTo>
                  <a:pt x="5694660" y="794714"/>
                </a:lnTo>
                <a:close/>
                <a:moveTo>
                  <a:pt x="228209" y="793465"/>
                </a:moveTo>
                <a:lnTo>
                  <a:pt x="228209" y="798051"/>
                </a:lnTo>
                <a:lnTo>
                  <a:pt x="229423" y="798051"/>
                </a:lnTo>
                <a:lnTo>
                  <a:pt x="229423" y="793465"/>
                </a:lnTo>
                <a:close/>
                <a:moveTo>
                  <a:pt x="5730267" y="792556"/>
                </a:moveTo>
                <a:lnTo>
                  <a:pt x="5730267" y="793635"/>
                </a:lnTo>
                <a:lnTo>
                  <a:pt x="5732425" y="793635"/>
                </a:lnTo>
                <a:lnTo>
                  <a:pt x="5732425" y="792556"/>
                </a:lnTo>
                <a:close/>
                <a:moveTo>
                  <a:pt x="5701134" y="792556"/>
                </a:moveTo>
                <a:lnTo>
                  <a:pt x="5697897" y="800109"/>
                </a:lnTo>
                <a:lnTo>
                  <a:pt x="5686028" y="800109"/>
                </a:lnTo>
                <a:cubicBezTo>
                  <a:pt x="5686028" y="797951"/>
                  <a:pt x="5683511" y="796871"/>
                  <a:pt x="5678475" y="796871"/>
                </a:cubicBezTo>
                <a:lnTo>
                  <a:pt x="5677396" y="796871"/>
                </a:lnTo>
                <a:cubicBezTo>
                  <a:pt x="5671282" y="796871"/>
                  <a:pt x="5666966" y="797951"/>
                  <a:pt x="5664448" y="800109"/>
                </a:cubicBezTo>
                <a:lnTo>
                  <a:pt x="5661211" y="800109"/>
                </a:lnTo>
                <a:cubicBezTo>
                  <a:pt x="5661211" y="797951"/>
                  <a:pt x="5659413" y="796871"/>
                  <a:pt x="5655816" y="796871"/>
                </a:cubicBezTo>
                <a:lnTo>
                  <a:pt x="5651500" y="796871"/>
                </a:lnTo>
                <a:lnTo>
                  <a:pt x="5651500" y="800109"/>
                </a:lnTo>
                <a:lnTo>
                  <a:pt x="5638552" y="800109"/>
                </a:lnTo>
                <a:cubicBezTo>
                  <a:pt x="5636214" y="798311"/>
                  <a:pt x="5632977" y="797231"/>
                  <a:pt x="5628841" y="796871"/>
                </a:cubicBezTo>
                <a:lnTo>
                  <a:pt x="5612656" y="797951"/>
                </a:lnTo>
                <a:lnTo>
                  <a:pt x="5610498" y="797951"/>
                </a:lnTo>
                <a:lnTo>
                  <a:pt x="5607261" y="800109"/>
                </a:lnTo>
                <a:lnTo>
                  <a:pt x="5600787" y="800109"/>
                </a:lnTo>
                <a:cubicBezTo>
                  <a:pt x="5598089" y="797951"/>
                  <a:pt x="5594852" y="796871"/>
                  <a:pt x="5591076" y="796871"/>
                </a:cubicBezTo>
                <a:lnTo>
                  <a:pt x="5589997" y="796871"/>
                </a:lnTo>
                <a:cubicBezTo>
                  <a:pt x="5586220" y="796871"/>
                  <a:pt x="5582983" y="797951"/>
                  <a:pt x="5580286" y="800109"/>
                </a:cubicBezTo>
                <a:lnTo>
                  <a:pt x="5577049" y="797951"/>
                </a:lnTo>
                <a:lnTo>
                  <a:pt x="5571654" y="797951"/>
                </a:lnTo>
                <a:lnTo>
                  <a:pt x="5571654" y="800109"/>
                </a:lnTo>
                <a:lnTo>
                  <a:pt x="5569496" y="800109"/>
                </a:lnTo>
                <a:cubicBezTo>
                  <a:pt x="5568057" y="800109"/>
                  <a:pt x="5567338" y="799030"/>
                  <a:pt x="5567338" y="796871"/>
                </a:cubicBezTo>
                <a:lnTo>
                  <a:pt x="5565180" y="796871"/>
                </a:lnTo>
                <a:cubicBezTo>
                  <a:pt x="5565180" y="800469"/>
                  <a:pt x="5566259" y="802267"/>
                  <a:pt x="5568417" y="802267"/>
                </a:cubicBezTo>
                <a:lnTo>
                  <a:pt x="5568417" y="805504"/>
                </a:lnTo>
                <a:lnTo>
                  <a:pt x="5565180" y="816294"/>
                </a:lnTo>
                <a:lnTo>
                  <a:pt x="5579207" y="817372"/>
                </a:lnTo>
                <a:lnTo>
                  <a:pt x="5583523" y="816294"/>
                </a:lnTo>
                <a:lnTo>
                  <a:pt x="5584602" y="817372"/>
                </a:lnTo>
                <a:lnTo>
                  <a:pt x="5588918" y="816294"/>
                </a:lnTo>
                <a:lnTo>
                  <a:pt x="5598629" y="817372"/>
                </a:lnTo>
                <a:lnTo>
                  <a:pt x="5605103" y="816294"/>
                </a:lnTo>
                <a:lnTo>
                  <a:pt x="5608340" y="819531"/>
                </a:lnTo>
                <a:cubicBezTo>
                  <a:pt x="5611217" y="818092"/>
                  <a:pt x="5612656" y="816294"/>
                  <a:pt x="5612656" y="814136"/>
                </a:cubicBezTo>
                <a:lnTo>
                  <a:pt x="5613735" y="814136"/>
                </a:lnTo>
                <a:lnTo>
                  <a:pt x="5616972" y="816294"/>
                </a:lnTo>
                <a:lnTo>
                  <a:pt x="5619130" y="816294"/>
                </a:lnTo>
                <a:lnTo>
                  <a:pt x="5624525" y="815215"/>
                </a:lnTo>
                <a:lnTo>
                  <a:pt x="5639631" y="817372"/>
                </a:lnTo>
                <a:lnTo>
                  <a:pt x="5651500" y="816294"/>
                </a:lnTo>
                <a:lnTo>
                  <a:pt x="5668764" y="817372"/>
                </a:lnTo>
                <a:lnTo>
                  <a:pt x="5689265" y="814136"/>
                </a:lnTo>
                <a:cubicBezTo>
                  <a:pt x="5689265" y="816294"/>
                  <a:pt x="5691064" y="817372"/>
                  <a:pt x="5694660" y="817372"/>
                </a:cubicBezTo>
                <a:lnTo>
                  <a:pt x="5702213" y="816294"/>
                </a:lnTo>
                <a:lnTo>
                  <a:pt x="5708687" y="817372"/>
                </a:lnTo>
                <a:lnTo>
                  <a:pt x="5713003" y="815215"/>
                </a:lnTo>
                <a:lnTo>
                  <a:pt x="5722714" y="816294"/>
                </a:lnTo>
                <a:lnTo>
                  <a:pt x="5725951" y="815215"/>
                </a:lnTo>
                <a:lnTo>
                  <a:pt x="5742137" y="817372"/>
                </a:lnTo>
                <a:lnTo>
                  <a:pt x="5746453" y="816294"/>
                </a:lnTo>
                <a:lnTo>
                  <a:pt x="5755085" y="816294"/>
                </a:lnTo>
                <a:lnTo>
                  <a:pt x="5758322" y="818452"/>
                </a:lnTo>
                <a:lnTo>
                  <a:pt x="5759401" y="817372"/>
                </a:lnTo>
                <a:lnTo>
                  <a:pt x="5760480" y="818452"/>
                </a:lnTo>
                <a:lnTo>
                  <a:pt x="5760480" y="828163"/>
                </a:lnTo>
                <a:lnTo>
                  <a:pt x="5758322" y="828163"/>
                </a:lnTo>
                <a:lnTo>
                  <a:pt x="5758322" y="851361"/>
                </a:lnTo>
                <a:lnTo>
                  <a:pt x="5760480" y="851361"/>
                </a:lnTo>
                <a:lnTo>
                  <a:pt x="5760480" y="853519"/>
                </a:lnTo>
                <a:lnTo>
                  <a:pt x="5756164" y="858914"/>
                </a:lnTo>
                <a:lnTo>
                  <a:pt x="5758322" y="858914"/>
                </a:lnTo>
                <a:lnTo>
                  <a:pt x="5761559" y="856757"/>
                </a:lnTo>
                <a:lnTo>
                  <a:pt x="5769112" y="856757"/>
                </a:lnTo>
                <a:lnTo>
                  <a:pt x="5769112" y="861073"/>
                </a:lnTo>
                <a:lnTo>
                  <a:pt x="5771270" y="861073"/>
                </a:lnTo>
                <a:lnTo>
                  <a:pt x="5772349" y="856757"/>
                </a:lnTo>
                <a:lnTo>
                  <a:pt x="5773428" y="856757"/>
                </a:lnTo>
                <a:lnTo>
                  <a:pt x="5774507" y="857836"/>
                </a:lnTo>
                <a:lnTo>
                  <a:pt x="5775586" y="857836"/>
                </a:lnTo>
                <a:lnTo>
                  <a:pt x="5776665" y="856757"/>
                </a:lnTo>
                <a:lnTo>
                  <a:pt x="5776665" y="855678"/>
                </a:lnTo>
                <a:lnTo>
                  <a:pt x="5775586" y="854599"/>
                </a:lnTo>
                <a:lnTo>
                  <a:pt x="5774507" y="854599"/>
                </a:lnTo>
                <a:lnTo>
                  <a:pt x="5775586" y="832479"/>
                </a:lnTo>
                <a:lnTo>
                  <a:pt x="5774507" y="823847"/>
                </a:lnTo>
                <a:lnTo>
                  <a:pt x="5776665" y="823847"/>
                </a:lnTo>
                <a:lnTo>
                  <a:pt x="5776665" y="821688"/>
                </a:lnTo>
                <a:lnTo>
                  <a:pt x="5774507" y="821688"/>
                </a:lnTo>
                <a:lnTo>
                  <a:pt x="5775586" y="808741"/>
                </a:lnTo>
                <a:lnTo>
                  <a:pt x="5774507" y="799030"/>
                </a:lnTo>
                <a:lnTo>
                  <a:pt x="5772349" y="799030"/>
                </a:lnTo>
                <a:lnTo>
                  <a:pt x="5771270" y="800109"/>
                </a:lnTo>
                <a:lnTo>
                  <a:pt x="5770191" y="800109"/>
                </a:lnTo>
                <a:cubicBezTo>
                  <a:pt x="5770191" y="797951"/>
                  <a:pt x="5765515" y="796871"/>
                  <a:pt x="5756164" y="796871"/>
                </a:cubicBezTo>
                <a:lnTo>
                  <a:pt x="5755085" y="796871"/>
                </a:lnTo>
                <a:lnTo>
                  <a:pt x="5754006" y="797951"/>
                </a:lnTo>
                <a:lnTo>
                  <a:pt x="5752927" y="797951"/>
                </a:lnTo>
                <a:lnTo>
                  <a:pt x="5750769" y="795793"/>
                </a:lnTo>
                <a:lnTo>
                  <a:pt x="5746453" y="797951"/>
                </a:lnTo>
                <a:lnTo>
                  <a:pt x="5738899" y="796871"/>
                </a:lnTo>
                <a:lnTo>
                  <a:pt x="5733504" y="800109"/>
                </a:lnTo>
                <a:lnTo>
                  <a:pt x="5725951" y="800109"/>
                </a:lnTo>
                <a:lnTo>
                  <a:pt x="5722714" y="797951"/>
                </a:lnTo>
                <a:lnTo>
                  <a:pt x="5710845" y="797951"/>
                </a:lnTo>
                <a:cubicBezTo>
                  <a:pt x="5706529" y="797951"/>
                  <a:pt x="5703292" y="796151"/>
                  <a:pt x="5701134" y="792556"/>
                </a:cubicBezTo>
                <a:close/>
                <a:moveTo>
                  <a:pt x="5616972" y="792556"/>
                </a:moveTo>
                <a:lnTo>
                  <a:pt x="5616972" y="795793"/>
                </a:lnTo>
                <a:lnTo>
                  <a:pt x="5618051" y="795793"/>
                </a:lnTo>
                <a:lnTo>
                  <a:pt x="5620209" y="793635"/>
                </a:lnTo>
                <a:lnTo>
                  <a:pt x="5620209" y="792556"/>
                </a:lnTo>
                <a:close/>
                <a:moveTo>
                  <a:pt x="5607261" y="792556"/>
                </a:moveTo>
                <a:lnTo>
                  <a:pt x="5607261" y="793635"/>
                </a:lnTo>
                <a:lnTo>
                  <a:pt x="5609419" y="793635"/>
                </a:lnTo>
                <a:lnTo>
                  <a:pt x="5609419" y="792556"/>
                </a:lnTo>
                <a:close/>
                <a:moveTo>
                  <a:pt x="4628042" y="791843"/>
                </a:moveTo>
                <a:lnTo>
                  <a:pt x="4637753" y="791843"/>
                </a:lnTo>
                <a:cubicBezTo>
                  <a:pt x="4642069" y="791843"/>
                  <a:pt x="4647464" y="794362"/>
                  <a:pt x="4653938" y="799397"/>
                </a:cubicBezTo>
                <a:lnTo>
                  <a:pt x="4653938" y="800476"/>
                </a:lnTo>
                <a:cubicBezTo>
                  <a:pt x="4653938" y="801914"/>
                  <a:pt x="4652859" y="802633"/>
                  <a:pt x="4650701" y="802633"/>
                </a:cubicBezTo>
                <a:lnTo>
                  <a:pt x="4644227" y="801555"/>
                </a:lnTo>
                <a:lnTo>
                  <a:pt x="4618331" y="804791"/>
                </a:lnTo>
                <a:lnTo>
                  <a:pt x="4616173" y="799397"/>
                </a:lnTo>
                <a:cubicBezTo>
                  <a:pt x="4616173" y="796159"/>
                  <a:pt x="4620129" y="793642"/>
                  <a:pt x="4628042" y="791843"/>
                </a:cubicBezTo>
                <a:close/>
                <a:moveTo>
                  <a:pt x="1096644" y="791610"/>
                </a:moveTo>
                <a:lnTo>
                  <a:pt x="1092329" y="795926"/>
                </a:lnTo>
                <a:cubicBezTo>
                  <a:pt x="1093229" y="799253"/>
                  <a:pt x="1094666" y="801096"/>
                  <a:pt x="1096644" y="801455"/>
                </a:cubicBezTo>
                <a:cubicBezTo>
                  <a:pt x="1100333" y="800377"/>
                  <a:pt x="1102175" y="797814"/>
                  <a:pt x="1102175" y="793767"/>
                </a:cubicBezTo>
                <a:lnTo>
                  <a:pt x="1098939" y="791610"/>
                </a:lnTo>
                <a:close/>
                <a:moveTo>
                  <a:pt x="69596" y="791307"/>
                </a:moveTo>
                <a:cubicBezTo>
                  <a:pt x="67078" y="794364"/>
                  <a:pt x="64830" y="795893"/>
                  <a:pt x="62852" y="795893"/>
                </a:cubicBezTo>
                <a:lnTo>
                  <a:pt x="62852" y="800209"/>
                </a:lnTo>
                <a:lnTo>
                  <a:pt x="65010" y="800209"/>
                </a:lnTo>
                <a:cubicBezTo>
                  <a:pt x="65010" y="796073"/>
                  <a:pt x="67617" y="793825"/>
                  <a:pt x="72833" y="793465"/>
                </a:cubicBezTo>
                <a:lnTo>
                  <a:pt x="70675" y="791307"/>
                </a:lnTo>
                <a:close/>
                <a:moveTo>
                  <a:pt x="112486" y="790228"/>
                </a:moveTo>
                <a:cubicBezTo>
                  <a:pt x="109159" y="791666"/>
                  <a:pt x="107315" y="793105"/>
                  <a:pt x="106956" y="794544"/>
                </a:cubicBezTo>
                <a:lnTo>
                  <a:pt x="109249" y="796972"/>
                </a:lnTo>
                <a:cubicBezTo>
                  <a:pt x="111407" y="796253"/>
                  <a:pt x="112486" y="794004"/>
                  <a:pt x="112486" y="790228"/>
                </a:cubicBezTo>
                <a:close/>
                <a:moveTo>
                  <a:pt x="84971" y="790228"/>
                </a:moveTo>
                <a:lnTo>
                  <a:pt x="83757" y="791307"/>
                </a:lnTo>
                <a:lnTo>
                  <a:pt x="83757" y="792386"/>
                </a:lnTo>
                <a:cubicBezTo>
                  <a:pt x="85286" y="795803"/>
                  <a:pt x="86769" y="797691"/>
                  <a:pt x="88208" y="798051"/>
                </a:cubicBezTo>
                <a:lnTo>
                  <a:pt x="90366" y="798051"/>
                </a:lnTo>
                <a:lnTo>
                  <a:pt x="92659" y="795893"/>
                </a:lnTo>
                <a:lnTo>
                  <a:pt x="92659" y="793465"/>
                </a:lnTo>
                <a:cubicBezTo>
                  <a:pt x="92659" y="791846"/>
                  <a:pt x="90097" y="790768"/>
                  <a:pt x="84971" y="790228"/>
                </a:cubicBezTo>
                <a:close/>
                <a:moveTo>
                  <a:pt x="3239136" y="787969"/>
                </a:moveTo>
                <a:lnTo>
                  <a:pt x="3236978" y="790127"/>
                </a:lnTo>
                <a:lnTo>
                  <a:pt x="3243317" y="794308"/>
                </a:lnTo>
                <a:lnTo>
                  <a:pt x="3245475" y="794308"/>
                </a:lnTo>
                <a:lnTo>
                  <a:pt x="3245475" y="793229"/>
                </a:lnTo>
                <a:lnTo>
                  <a:pt x="3240215" y="787969"/>
                </a:lnTo>
                <a:close/>
                <a:moveTo>
                  <a:pt x="227130" y="786991"/>
                </a:moveTo>
                <a:lnTo>
                  <a:pt x="227130" y="789149"/>
                </a:lnTo>
                <a:lnTo>
                  <a:pt x="228209" y="789149"/>
                </a:lnTo>
                <a:lnTo>
                  <a:pt x="228209" y="786991"/>
                </a:lnTo>
                <a:close/>
                <a:moveTo>
                  <a:pt x="6096036" y="786891"/>
                </a:moveTo>
                <a:lnTo>
                  <a:pt x="6093878" y="793365"/>
                </a:lnTo>
                <a:lnTo>
                  <a:pt x="6094957" y="796601"/>
                </a:lnTo>
                <a:lnTo>
                  <a:pt x="6093878" y="796601"/>
                </a:lnTo>
                <a:lnTo>
                  <a:pt x="6094957" y="800918"/>
                </a:lnTo>
                <a:lnTo>
                  <a:pt x="6096036" y="800918"/>
                </a:lnTo>
                <a:lnTo>
                  <a:pt x="6097115" y="796601"/>
                </a:lnTo>
                <a:lnTo>
                  <a:pt x="6096036" y="795523"/>
                </a:lnTo>
                <a:lnTo>
                  <a:pt x="6096036" y="794445"/>
                </a:lnTo>
                <a:lnTo>
                  <a:pt x="6097115" y="787969"/>
                </a:lnTo>
                <a:lnTo>
                  <a:pt x="6097115" y="786891"/>
                </a:lnTo>
                <a:close/>
                <a:moveTo>
                  <a:pt x="7775650" y="786217"/>
                </a:moveTo>
                <a:lnTo>
                  <a:pt x="7772412" y="789455"/>
                </a:lnTo>
                <a:lnTo>
                  <a:pt x="7772412" y="792825"/>
                </a:lnTo>
                <a:lnTo>
                  <a:pt x="7774570" y="794985"/>
                </a:lnTo>
                <a:lnTo>
                  <a:pt x="7779021" y="789455"/>
                </a:lnTo>
                <a:lnTo>
                  <a:pt x="7779021" y="786217"/>
                </a:lnTo>
                <a:close/>
                <a:moveTo>
                  <a:pt x="4582589" y="783346"/>
                </a:moveTo>
                <a:lnTo>
                  <a:pt x="4579352" y="786584"/>
                </a:lnTo>
                <a:cubicBezTo>
                  <a:pt x="4580431" y="789371"/>
                  <a:pt x="4581510" y="790765"/>
                  <a:pt x="4582589" y="790765"/>
                </a:cubicBezTo>
                <a:lnTo>
                  <a:pt x="4583668" y="790765"/>
                </a:lnTo>
                <a:lnTo>
                  <a:pt x="4583668" y="783346"/>
                </a:lnTo>
                <a:close/>
                <a:moveTo>
                  <a:pt x="6099273" y="782575"/>
                </a:moveTo>
                <a:lnTo>
                  <a:pt x="6099273" y="784733"/>
                </a:lnTo>
                <a:lnTo>
                  <a:pt x="6100217" y="784733"/>
                </a:lnTo>
                <a:lnTo>
                  <a:pt x="6100217" y="782575"/>
                </a:lnTo>
                <a:close/>
                <a:moveTo>
                  <a:pt x="649682" y="782573"/>
                </a:moveTo>
                <a:lnTo>
                  <a:pt x="646445" y="785810"/>
                </a:lnTo>
                <a:lnTo>
                  <a:pt x="646445" y="787968"/>
                </a:lnTo>
                <a:lnTo>
                  <a:pt x="648603" y="789991"/>
                </a:lnTo>
                <a:lnTo>
                  <a:pt x="653863" y="784731"/>
                </a:lnTo>
                <a:lnTo>
                  <a:pt x="653863" y="782573"/>
                </a:lnTo>
                <a:close/>
                <a:moveTo>
                  <a:pt x="5762638" y="781765"/>
                </a:moveTo>
                <a:lnTo>
                  <a:pt x="5762638" y="783923"/>
                </a:lnTo>
                <a:lnTo>
                  <a:pt x="5763717" y="783923"/>
                </a:lnTo>
                <a:lnTo>
                  <a:pt x="5765875" y="781765"/>
                </a:lnTo>
                <a:close/>
                <a:moveTo>
                  <a:pt x="8095290" y="781362"/>
                </a:moveTo>
                <a:lnTo>
                  <a:pt x="8095290" y="782441"/>
                </a:lnTo>
                <a:lnTo>
                  <a:pt x="8098527" y="782441"/>
                </a:lnTo>
                <a:lnTo>
                  <a:pt x="8098527" y="781362"/>
                </a:lnTo>
                <a:close/>
                <a:moveTo>
                  <a:pt x="5722714" y="780686"/>
                </a:moveTo>
                <a:lnTo>
                  <a:pt x="5722714" y="782845"/>
                </a:lnTo>
                <a:lnTo>
                  <a:pt x="5724872" y="782845"/>
                </a:lnTo>
                <a:close/>
                <a:moveTo>
                  <a:pt x="7187960" y="780376"/>
                </a:moveTo>
                <a:cubicBezTo>
                  <a:pt x="7183734" y="780735"/>
                  <a:pt x="7181621" y="781814"/>
                  <a:pt x="7181621" y="783613"/>
                </a:cubicBezTo>
                <a:lnTo>
                  <a:pt x="7181621" y="784691"/>
                </a:lnTo>
                <a:lnTo>
                  <a:pt x="7184858" y="787929"/>
                </a:lnTo>
                <a:cubicBezTo>
                  <a:pt x="7187825" y="786850"/>
                  <a:pt x="7189938" y="785052"/>
                  <a:pt x="7191197" y="782534"/>
                </a:cubicBezTo>
                <a:lnTo>
                  <a:pt x="7189039" y="780376"/>
                </a:lnTo>
                <a:close/>
                <a:moveTo>
                  <a:pt x="3259233" y="779472"/>
                </a:moveTo>
                <a:lnTo>
                  <a:pt x="3259233" y="781629"/>
                </a:lnTo>
                <a:lnTo>
                  <a:pt x="3262470" y="781629"/>
                </a:lnTo>
                <a:lnTo>
                  <a:pt x="3262470" y="779472"/>
                </a:lnTo>
                <a:close/>
                <a:moveTo>
                  <a:pt x="4584747" y="779031"/>
                </a:moveTo>
                <a:lnTo>
                  <a:pt x="4584747" y="781189"/>
                </a:lnTo>
                <a:lnTo>
                  <a:pt x="4585826" y="781189"/>
                </a:lnTo>
                <a:lnTo>
                  <a:pt x="4585826" y="779031"/>
                </a:lnTo>
                <a:close/>
                <a:moveTo>
                  <a:pt x="6168734" y="778259"/>
                </a:moveTo>
                <a:lnTo>
                  <a:pt x="6166711" y="780417"/>
                </a:lnTo>
                <a:lnTo>
                  <a:pt x="6166711" y="783654"/>
                </a:lnTo>
                <a:lnTo>
                  <a:pt x="6169813" y="783654"/>
                </a:lnTo>
                <a:lnTo>
                  <a:pt x="6172915" y="780417"/>
                </a:lnTo>
                <a:lnTo>
                  <a:pt x="6172915" y="778259"/>
                </a:lnTo>
                <a:close/>
                <a:moveTo>
                  <a:pt x="5581365" y="777450"/>
                </a:moveTo>
                <a:cubicBezTo>
                  <a:pt x="5581365" y="779607"/>
                  <a:pt x="5582084" y="780686"/>
                  <a:pt x="5583523" y="780686"/>
                </a:cubicBezTo>
                <a:lnTo>
                  <a:pt x="5599708" y="779607"/>
                </a:lnTo>
                <a:lnTo>
                  <a:pt x="5600787" y="780686"/>
                </a:lnTo>
                <a:lnTo>
                  <a:pt x="5601866" y="780686"/>
                </a:lnTo>
                <a:lnTo>
                  <a:pt x="5605103" y="779607"/>
                </a:lnTo>
                <a:lnTo>
                  <a:pt x="5610498" y="780686"/>
                </a:lnTo>
                <a:lnTo>
                  <a:pt x="5623446" y="778529"/>
                </a:lnTo>
                <a:lnTo>
                  <a:pt x="5629920" y="779607"/>
                </a:lnTo>
                <a:lnTo>
                  <a:pt x="5640710" y="778529"/>
                </a:lnTo>
                <a:lnTo>
                  <a:pt x="5647184" y="780686"/>
                </a:lnTo>
                <a:lnTo>
                  <a:pt x="5655816" y="780686"/>
                </a:lnTo>
                <a:lnTo>
                  <a:pt x="5663369" y="779607"/>
                </a:lnTo>
                <a:lnTo>
                  <a:pt x="5665527" y="781765"/>
                </a:lnTo>
                <a:cubicBezTo>
                  <a:pt x="5665527" y="780327"/>
                  <a:pt x="5666606" y="779607"/>
                  <a:pt x="5668764" y="779607"/>
                </a:cubicBezTo>
                <a:lnTo>
                  <a:pt x="5687107" y="780686"/>
                </a:lnTo>
                <a:lnTo>
                  <a:pt x="5688186" y="779607"/>
                </a:lnTo>
                <a:lnTo>
                  <a:pt x="5689265" y="779607"/>
                </a:lnTo>
                <a:lnTo>
                  <a:pt x="5695739" y="780686"/>
                </a:lnTo>
                <a:lnTo>
                  <a:pt x="5697897" y="780686"/>
                </a:lnTo>
                <a:lnTo>
                  <a:pt x="5697897" y="777450"/>
                </a:lnTo>
                <a:cubicBezTo>
                  <a:pt x="5699336" y="777450"/>
                  <a:pt x="5700055" y="778529"/>
                  <a:pt x="5700055" y="780686"/>
                </a:cubicBezTo>
                <a:cubicBezTo>
                  <a:pt x="5703652" y="780686"/>
                  <a:pt x="5705450" y="781406"/>
                  <a:pt x="5705450" y="782845"/>
                </a:cubicBezTo>
                <a:lnTo>
                  <a:pt x="5705450" y="783923"/>
                </a:lnTo>
                <a:lnTo>
                  <a:pt x="5707608" y="781765"/>
                </a:lnTo>
                <a:lnTo>
                  <a:pt x="5706529" y="780686"/>
                </a:lnTo>
                <a:cubicBezTo>
                  <a:pt x="5707968" y="780686"/>
                  <a:pt x="5708687" y="779607"/>
                  <a:pt x="5708687" y="777450"/>
                </a:cubicBezTo>
                <a:cubicBezTo>
                  <a:pt x="5716600" y="778888"/>
                  <a:pt x="5728829" y="779607"/>
                  <a:pt x="5745374" y="779607"/>
                </a:cubicBezTo>
                <a:lnTo>
                  <a:pt x="5756164" y="779607"/>
                </a:lnTo>
                <a:lnTo>
                  <a:pt x="5764796" y="777450"/>
                </a:lnTo>
                <a:lnTo>
                  <a:pt x="5764796" y="779607"/>
                </a:lnTo>
                <a:lnTo>
                  <a:pt x="5769112" y="779607"/>
                </a:lnTo>
                <a:lnTo>
                  <a:pt x="5774507" y="780686"/>
                </a:lnTo>
                <a:lnTo>
                  <a:pt x="5780981" y="779607"/>
                </a:lnTo>
                <a:lnTo>
                  <a:pt x="5789613" y="779607"/>
                </a:lnTo>
                <a:lnTo>
                  <a:pt x="5795008" y="780686"/>
                </a:lnTo>
                <a:lnTo>
                  <a:pt x="5795008" y="783923"/>
                </a:lnTo>
                <a:cubicBezTo>
                  <a:pt x="5792850" y="786981"/>
                  <a:pt x="5791771" y="791657"/>
                  <a:pt x="5791771" y="797951"/>
                </a:cubicBezTo>
                <a:lnTo>
                  <a:pt x="5795008" y="801188"/>
                </a:lnTo>
                <a:lnTo>
                  <a:pt x="5795008" y="809819"/>
                </a:lnTo>
                <a:lnTo>
                  <a:pt x="5791771" y="815215"/>
                </a:lnTo>
                <a:lnTo>
                  <a:pt x="5792850" y="816294"/>
                </a:lnTo>
                <a:lnTo>
                  <a:pt x="5792850" y="817372"/>
                </a:lnTo>
                <a:lnTo>
                  <a:pt x="5790692" y="827084"/>
                </a:lnTo>
                <a:lnTo>
                  <a:pt x="5792850" y="829242"/>
                </a:lnTo>
                <a:lnTo>
                  <a:pt x="5792850" y="837874"/>
                </a:lnTo>
                <a:lnTo>
                  <a:pt x="5791771" y="838952"/>
                </a:lnTo>
                <a:lnTo>
                  <a:pt x="5792850" y="840032"/>
                </a:lnTo>
                <a:cubicBezTo>
                  <a:pt x="5792310" y="854778"/>
                  <a:pt x="5791591" y="862151"/>
                  <a:pt x="5790692" y="862151"/>
                </a:cubicBezTo>
                <a:lnTo>
                  <a:pt x="5791771" y="863230"/>
                </a:lnTo>
                <a:lnTo>
                  <a:pt x="5791771" y="865389"/>
                </a:lnTo>
                <a:cubicBezTo>
                  <a:pt x="5791591" y="868985"/>
                  <a:pt x="5790872" y="870784"/>
                  <a:pt x="5789613" y="870784"/>
                </a:cubicBezTo>
                <a:lnTo>
                  <a:pt x="5790692" y="871862"/>
                </a:lnTo>
                <a:lnTo>
                  <a:pt x="5790692" y="874021"/>
                </a:lnTo>
                <a:lnTo>
                  <a:pt x="5783139" y="874021"/>
                </a:lnTo>
                <a:lnTo>
                  <a:pt x="5778823" y="870784"/>
                </a:lnTo>
                <a:cubicBezTo>
                  <a:pt x="5777384" y="871143"/>
                  <a:pt x="5775945" y="872941"/>
                  <a:pt x="5774507" y="876178"/>
                </a:cubicBezTo>
                <a:lnTo>
                  <a:pt x="5756164" y="875099"/>
                </a:lnTo>
                <a:lnTo>
                  <a:pt x="5751848" y="875099"/>
                </a:lnTo>
                <a:lnTo>
                  <a:pt x="5747532" y="874021"/>
                </a:lnTo>
                <a:lnTo>
                  <a:pt x="5743216" y="875099"/>
                </a:lnTo>
                <a:lnTo>
                  <a:pt x="5741057" y="875099"/>
                </a:lnTo>
                <a:lnTo>
                  <a:pt x="5741057" y="854599"/>
                </a:lnTo>
                <a:lnTo>
                  <a:pt x="5742137" y="850283"/>
                </a:lnTo>
                <a:lnTo>
                  <a:pt x="5741057" y="837874"/>
                </a:lnTo>
                <a:lnTo>
                  <a:pt x="5741057" y="834636"/>
                </a:lnTo>
                <a:lnTo>
                  <a:pt x="5725951" y="835716"/>
                </a:lnTo>
                <a:lnTo>
                  <a:pt x="5706529" y="833558"/>
                </a:lnTo>
                <a:lnTo>
                  <a:pt x="5697897" y="835716"/>
                </a:lnTo>
                <a:lnTo>
                  <a:pt x="5696818" y="834636"/>
                </a:lnTo>
                <a:lnTo>
                  <a:pt x="5695739" y="834636"/>
                </a:lnTo>
                <a:cubicBezTo>
                  <a:pt x="5692143" y="834997"/>
                  <a:pt x="5690344" y="836075"/>
                  <a:pt x="5690344" y="837874"/>
                </a:cubicBezTo>
                <a:lnTo>
                  <a:pt x="5688186" y="837874"/>
                </a:lnTo>
                <a:cubicBezTo>
                  <a:pt x="5688186" y="835536"/>
                  <a:pt x="5683511" y="834097"/>
                  <a:pt x="5674159" y="833558"/>
                </a:cubicBezTo>
                <a:lnTo>
                  <a:pt x="5673080" y="832479"/>
                </a:lnTo>
                <a:cubicBezTo>
                  <a:pt x="5673080" y="834277"/>
                  <a:pt x="5669843" y="835356"/>
                  <a:pt x="5663369" y="835716"/>
                </a:cubicBezTo>
                <a:lnTo>
                  <a:pt x="5663369" y="837874"/>
                </a:lnTo>
                <a:lnTo>
                  <a:pt x="5661211" y="837874"/>
                </a:lnTo>
                <a:lnTo>
                  <a:pt x="5661211" y="835716"/>
                </a:lnTo>
                <a:lnTo>
                  <a:pt x="5652579" y="835716"/>
                </a:lnTo>
                <a:lnTo>
                  <a:pt x="5652579" y="837874"/>
                </a:lnTo>
                <a:lnTo>
                  <a:pt x="5650421" y="837874"/>
                </a:lnTo>
                <a:lnTo>
                  <a:pt x="5650421" y="835716"/>
                </a:lnTo>
                <a:lnTo>
                  <a:pt x="5621288" y="834636"/>
                </a:lnTo>
                <a:lnTo>
                  <a:pt x="5610498" y="834636"/>
                </a:lnTo>
                <a:cubicBezTo>
                  <a:pt x="5605463" y="834636"/>
                  <a:pt x="5602945" y="835716"/>
                  <a:pt x="5602945" y="837874"/>
                </a:cubicBezTo>
                <a:lnTo>
                  <a:pt x="5596471" y="837874"/>
                </a:lnTo>
                <a:lnTo>
                  <a:pt x="5596471" y="835716"/>
                </a:lnTo>
                <a:lnTo>
                  <a:pt x="5585681" y="835716"/>
                </a:lnTo>
                <a:lnTo>
                  <a:pt x="5584602" y="834636"/>
                </a:lnTo>
                <a:cubicBezTo>
                  <a:pt x="5582444" y="834636"/>
                  <a:pt x="5581365" y="835716"/>
                  <a:pt x="5581365" y="837874"/>
                </a:cubicBezTo>
                <a:lnTo>
                  <a:pt x="5580286" y="837874"/>
                </a:lnTo>
                <a:cubicBezTo>
                  <a:pt x="5580286" y="836255"/>
                  <a:pt x="5577768" y="834457"/>
                  <a:pt x="5572733" y="832479"/>
                </a:cubicBezTo>
                <a:cubicBezTo>
                  <a:pt x="5570395" y="834636"/>
                  <a:pt x="5562842" y="835716"/>
                  <a:pt x="5550074" y="835716"/>
                </a:cubicBezTo>
                <a:lnTo>
                  <a:pt x="5547916" y="830320"/>
                </a:lnTo>
                <a:lnTo>
                  <a:pt x="5548995" y="815215"/>
                </a:lnTo>
                <a:lnTo>
                  <a:pt x="5548995" y="808741"/>
                </a:lnTo>
                <a:lnTo>
                  <a:pt x="5550074" y="807661"/>
                </a:lnTo>
                <a:lnTo>
                  <a:pt x="5547916" y="793635"/>
                </a:lnTo>
                <a:lnTo>
                  <a:pt x="5548995" y="788239"/>
                </a:lnTo>
                <a:lnTo>
                  <a:pt x="5547916" y="781765"/>
                </a:lnTo>
                <a:lnTo>
                  <a:pt x="5548995" y="780686"/>
                </a:lnTo>
                <a:lnTo>
                  <a:pt x="5558706" y="780686"/>
                </a:lnTo>
                <a:lnTo>
                  <a:pt x="5563022" y="783923"/>
                </a:lnTo>
                <a:cubicBezTo>
                  <a:pt x="5563022" y="781046"/>
                  <a:pt x="5565540" y="779607"/>
                  <a:pt x="5570575" y="779607"/>
                </a:cubicBezTo>
                <a:lnTo>
                  <a:pt x="5579207" y="780686"/>
                </a:lnTo>
                <a:cubicBezTo>
                  <a:pt x="5579207" y="778529"/>
                  <a:pt x="5579926" y="777450"/>
                  <a:pt x="5581365" y="777450"/>
                </a:cubicBezTo>
                <a:close/>
                <a:moveTo>
                  <a:pt x="3073644" y="774212"/>
                </a:moveTo>
                <a:lnTo>
                  <a:pt x="3072565" y="781629"/>
                </a:lnTo>
                <a:lnTo>
                  <a:pt x="3072565" y="784732"/>
                </a:lnTo>
                <a:lnTo>
                  <a:pt x="3075802" y="787969"/>
                </a:lnTo>
                <a:lnTo>
                  <a:pt x="3075802" y="786890"/>
                </a:lnTo>
                <a:lnTo>
                  <a:pt x="3074723" y="774212"/>
                </a:lnTo>
                <a:close/>
                <a:moveTo>
                  <a:pt x="6191932" y="773943"/>
                </a:moveTo>
                <a:lnTo>
                  <a:pt x="6193011" y="784733"/>
                </a:lnTo>
                <a:lnTo>
                  <a:pt x="6193011" y="787969"/>
                </a:lnTo>
                <a:lnTo>
                  <a:pt x="6191932" y="792285"/>
                </a:lnTo>
                <a:lnTo>
                  <a:pt x="6193011" y="793365"/>
                </a:lnTo>
                <a:lnTo>
                  <a:pt x="6193011" y="794445"/>
                </a:lnTo>
                <a:lnTo>
                  <a:pt x="6189774" y="807257"/>
                </a:lnTo>
                <a:lnTo>
                  <a:pt x="6197192" y="813732"/>
                </a:lnTo>
                <a:lnTo>
                  <a:pt x="6198271" y="813732"/>
                </a:lnTo>
                <a:lnTo>
                  <a:pt x="6208792" y="811573"/>
                </a:lnTo>
                <a:lnTo>
                  <a:pt x="6212029" y="814810"/>
                </a:lnTo>
                <a:lnTo>
                  <a:pt x="6214052" y="814810"/>
                </a:lnTo>
                <a:lnTo>
                  <a:pt x="6218233" y="811573"/>
                </a:lnTo>
                <a:lnTo>
                  <a:pt x="6224572" y="811573"/>
                </a:lnTo>
                <a:lnTo>
                  <a:pt x="6224572" y="787969"/>
                </a:lnTo>
                <a:lnTo>
                  <a:pt x="6225651" y="777181"/>
                </a:lnTo>
                <a:lnTo>
                  <a:pt x="6222549" y="775023"/>
                </a:lnTo>
                <a:lnTo>
                  <a:pt x="6216210" y="775023"/>
                </a:lnTo>
                <a:cubicBezTo>
                  <a:pt x="6213692" y="775023"/>
                  <a:pt x="6210860" y="776461"/>
                  <a:pt x="6207713" y="779338"/>
                </a:cubicBezTo>
                <a:lnTo>
                  <a:pt x="6197192" y="779338"/>
                </a:lnTo>
                <a:cubicBezTo>
                  <a:pt x="6195844" y="779338"/>
                  <a:pt x="6195169" y="777900"/>
                  <a:pt x="6195169" y="775023"/>
                </a:cubicBezTo>
                <a:lnTo>
                  <a:pt x="6194090" y="773943"/>
                </a:lnTo>
                <a:close/>
                <a:moveTo>
                  <a:pt x="8101764" y="773810"/>
                </a:moveTo>
                <a:lnTo>
                  <a:pt x="8101764" y="777046"/>
                </a:lnTo>
                <a:lnTo>
                  <a:pt x="8102844" y="777046"/>
                </a:lnTo>
                <a:lnTo>
                  <a:pt x="8102844" y="773810"/>
                </a:lnTo>
                <a:close/>
                <a:moveTo>
                  <a:pt x="1101096" y="772997"/>
                </a:moveTo>
                <a:cubicBezTo>
                  <a:pt x="1098130" y="773717"/>
                  <a:pt x="1096644" y="775919"/>
                  <a:pt x="1096644" y="779606"/>
                </a:cubicBezTo>
                <a:lnTo>
                  <a:pt x="1101096" y="783922"/>
                </a:lnTo>
                <a:lnTo>
                  <a:pt x="1103254" y="783922"/>
                </a:lnTo>
                <a:cubicBezTo>
                  <a:pt x="1104694" y="783922"/>
                  <a:pt x="1105412" y="781719"/>
                  <a:pt x="1105412" y="777313"/>
                </a:cubicBezTo>
                <a:lnTo>
                  <a:pt x="1106491" y="777313"/>
                </a:lnTo>
                <a:cubicBezTo>
                  <a:pt x="1105773" y="774435"/>
                  <a:pt x="1103974" y="772997"/>
                  <a:pt x="1101096" y="772997"/>
                </a:cubicBezTo>
                <a:close/>
                <a:moveTo>
                  <a:pt x="82678" y="771885"/>
                </a:moveTo>
                <a:cubicBezTo>
                  <a:pt x="77553" y="777639"/>
                  <a:pt x="72833" y="780517"/>
                  <a:pt x="68517" y="780517"/>
                </a:cubicBezTo>
                <a:cubicBezTo>
                  <a:pt x="64020" y="780517"/>
                  <a:pt x="61773" y="781236"/>
                  <a:pt x="61773" y="782675"/>
                </a:cubicBezTo>
                <a:lnTo>
                  <a:pt x="61773" y="784833"/>
                </a:lnTo>
                <a:lnTo>
                  <a:pt x="69596" y="789149"/>
                </a:lnTo>
                <a:lnTo>
                  <a:pt x="72833" y="789149"/>
                </a:lnTo>
                <a:cubicBezTo>
                  <a:pt x="81465" y="784473"/>
                  <a:pt x="85870" y="781236"/>
                  <a:pt x="86050" y="779438"/>
                </a:cubicBezTo>
                <a:lnTo>
                  <a:pt x="86050" y="776201"/>
                </a:lnTo>
                <a:cubicBezTo>
                  <a:pt x="83802" y="776201"/>
                  <a:pt x="82678" y="774762"/>
                  <a:pt x="82678" y="771885"/>
                </a:cubicBezTo>
                <a:close/>
                <a:moveTo>
                  <a:pt x="8253364" y="769494"/>
                </a:moveTo>
                <a:lnTo>
                  <a:pt x="8253364" y="773810"/>
                </a:lnTo>
                <a:lnTo>
                  <a:pt x="8254444" y="773810"/>
                </a:lnTo>
                <a:lnTo>
                  <a:pt x="8254444" y="769494"/>
                </a:lnTo>
                <a:close/>
                <a:moveTo>
                  <a:pt x="7676786" y="768819"/>
                </a:moveTo>
                <a:lnTo>
                  <a:pt x="7676786" y="772190"/>
                </a:lnTo>
                <a:lnTo>
                  <a:pt x="7679079" y="769898"/>
                </a:lnTo>
                <a:lnTo>
                  <a:pt x="7679079" y="768819"/>
                </a:lnTo>
                <a:close/>
                <a:moveTo>
                  <a:pt x="1187417" y="768681"/>
                </a:moveTo>
                <a:lnTo>
                  <a:pt x="1187417" y="775155"/>
                </a:lnTo>
                <a:lnTo>
                  <a:pt x="1188632" y="780685"/>
                </a:lnTo>
                <a:lnTo>
                  <a:pt x="1191869" y="780685"/>
                </a:lnTo>
                <a:lnTo>
                  <a:pt x="1194026" y="778527"/>
                </a:lnTo>
                <a:lnTo>
                  <a:pt x="1194026" y="776234"/>
                </a:lnTo>
                <a:lnTo>
                  <a:pt x="1192948" y="768681"/>
                </a:lnTo>
                <a:close/>
                <a:moveTo>
                  <a:pt x="7632816" y="766661"/>
                </a:moveTo>
                <a:lnTo>
                  <a:pt x="7609753" y="769898"/>
                </a:lnTo>
                <a:lnTo>
                  <a:pt x="7607595" y="767740"/>
                </a:lnTo>
                <a:cubicBezTo>
                  <a:pt x="7605976" y="767740"/>
                  <a:pt x="7604538" y="772101"/>
                  <a:pt x="7603279" y="780823"/>
                </a:cubicBezTo>
                <a:cubicBezTo>
                  <a:pt x="7604717" y="780823"/>
                  <a:pt x="7605437" y="781901"/>
                  <a:pt x="7605437" y="784060"/>
                </a:cubicBezTo>
                <a:lnTo>
                  <a:pt x="7606516" y="785139"/>
                </a:lnTo>
                <a:lnTo>
                  <a:pt x="7630658" y="785139"/>
                </a:lnTo>
                <a:lnTo>
                  <a:pt x="7636188" y="790533"/>
                </a:lnTo>
                <a:lnTo>
                  <a:pt x="7648327" y="790533"/>
                </a:lnTo>
                <a:cubicBezTo>
                  <a:pt x="7649766" y="790533"/>
                  <a:pt x="7650485" y="789455"/>
                  <a:pt x="7650485" y="787297"/>
                </a:cubicBezTo>
                <a:lnTo>
                  <a:pt x="7649406" y="776507"/>
                </a:lnTo>
                <a:lnTo>
                  <a:pt x="7650485" y="772190"/>
                </a:lnTo>
                <a:lnTo>
                  <a:pt x="7638346" y="766661"/>
                </a:lnTo>
                <a:close/>
                <a:moveTo>
                  <a:pt x="647524" y="765578"/>
                </a:moveTo>
                <a:lnTo>
                  <a:pt x="647524" y="768816"/>
                </a:lnTo>
                <a:lnTo>
                  <a:pt x="649682" y="768816"/>
                </a:lnTo>
                <a:lnTo>
                  <a:pt x="650761" y="765578"/>
                </a:lnTo>
                <a:close/>
                <a:moveTo>
                  <a:pt x="6240487" y="763153"/>
                </a:moveTo>
                <a:lnTo>
                  <a:pt x="6239408" y="764232"/>
                </a:lnTo>
                <a:lnTo>
                  <a:pt x="6239408" y="771785"/>
                </a:lnTo>
                <a:lnTo>
                  <a:pt x="6241432" y="773943"/>
                </a:lnTo>
                <a:lnTo>
                  <a:pt x="6243590" y="773943"/>
                </a:lnTo>
                <a:cubicBezTo>
                  <a:pt x="6247276" y="773943"/>
                  <a:pt x="6249389" y="772864"/>
                  <a:pt x="6249929" y="770706"/>
                </a:cubicBezTo>
                <a:lnTo>
                  <a:pt x="6249929" y="765311"/>
                </a:lnTo>
                <a:close/>
                <a:moveTo>
                  <a:pt x="3158481" y="762477"/>
                </a:moveTo>
                <a:lnTo>
                  <a:pt x="3158481" y="764635"/>
                </a:lnTo>
                <a:lnTo>
                  <a:pt x="3159560" y="764635"/>
                </a:lnTo>
                <a:lnTo>
                  <a:pt x="3159560" y="762477"/>
                </a:lnTo>
                <a:close/>
                <a:moveTo>
                  <a:pt x="633767" y="762476"/>
                </a:moveTo>
                <a:lnTo>
                  <a:pt x="633767" y="763556"/>
                </a:lnTo>
                <a:lnTo>
                  <a:pt x="635925" y="763556"/>
                </a:lnTo>
                <a:lnTo>
                  <a:pt x="635925" y="762476"/>
                </a:lnTo>
                <a:close/>
                <a:moveTo>
                  <a:pt x="7754879" y="762345"/>
                </a:moveTo>
                <a:cubicBezTo>
                  <a:pt x="7745887" y="767380"/>
                  <a:pt x="7735232" y="771741"/>
                  <a:pt x="7722913" y="775428"/>
                </a:cubicBezTo>
                <a:cubicBezTo>
                  <a:pt x="7716169" y="781901"/>
                  <a:pt x="7709965" y="785139"/>
                  <a:pt x="7704300" y="785139"/>
                </a:cubicBezTo>
                <a:lnTo>
                  <a:pt x="7698770" y="785139"/>
                </a:lnTo>
                <a:cubicBezTo>
                  <a:pt x="7698770" y="788915"/>
                  <a:pt x="7697332" y="793636"/>
                  <a:pt x="7694454" y="799301"/>
                </a:cubicBezTo>
                <a:cubicBezTo>
                  <a:pt x="7696433" y="807843"/>
                  <a:pt x="7701198" y="815441"/>
                  <a:pt x="7708751" y="822094"/>
                </a:cubicBezTo>
                <a:lnTo>
                  <a:pt x="7716439" y="829647"/>
                </a:lnTo>
                <a:cubicBezTo>
                  <a:pt x="7719317" y="829647"/>
                  <a:pt x="7721879" y="826770"/>
                  <a:pt x="7724127" y="821015"/>
                </a:cubicBezTo>
                <a:cubicBezTo>
                  <a:pt x="7726824" y="819397"/>
                  <a:pt x="7730107" y="815037"/>
                  <a:pt x="7733973" y="807933"/>
                </a:cubicBezTo>
                <a:lnTo>
                  <a:pt x="7732894" y="803617"/>
                </a:lnTo>
                <a:lnTo>
                  <a:pt x="7749349" y="787297"/>
                </a:lnTo>
                <a:lnTo>
                  <a:pt x="7751507" y="787297"/>
                </a:lnTo>
                <a:lnTo>
                  <a:pt x="7751507" y="782980"/>
                </a:lnTo>
                <a:lnTo>
                  <a:pt x="7758116" y="764503"/>
                </a:lnTo>
                <a:lnTo>
                  <a:pt x="7758116" y="762345"/>
                </a:lnTo>
                <a:close/>
                <a:moveTo>
                  <a:pt x="3242238" y="761399"/>
                </a:moveTo>
                <a:lnTo>
                  <a:pt x="3242238" y="763557"/>
                </a:lnTo>
                <a:cubicBezTo>
                  <a:pt x="3243677" y="763557"/>
                  <a:pt x="3244396" y="764635"/>
                  <a:pt x="3244396" y="766794"/>
                </a:cubicBezTo>
                <a:lnTo>
                  <a:pt x="3245475" y="766794"/>
                </a:lnTo>
                <a:lnTo>
                  <a:pt x="3245475" y="763557"/>
                </a:lnTo>
                <a:close/>
                <a:moveTo>
                  <a:pt x="171966" y="758667"/>
                </a:moveTo>
                <a:lnTo>
                  <a:pt x="169808" y="760825"/>
                </a:lnTo>
                <a:lnTo>
                  <a:pt x="171966" y="760825"/>
                </a:lnTo>
                <a:close/>
                <a:moveTo>
                  <a:pt x="652784" y="758161"/>
                </a:moveTo>
                <a:lnTo>
                  <a:pt x="652784" y="762476"/>
                </a:lnTo>
                <a:lnTo>
                  <a:pt x="654942" y="760319"/>
                </a:lnTo>
                <a:lnTo>
                  <a:pt x="654942" y="758161"/>
                </a:lnTo>
                <a:close/>
                <a:moveTo>
                  <a:pt x="8198470" y="755467"/>
                </a:moveTo>
                <a:lnTo>
                  <a:pt x="8198470" y="757624"/>
                </a:lnTo>
                <a:lnTo>
                  <a:pt x="8199549" y="757624"/>
                </a:lnTo>
                <a:lnTo>
                  <a:pt x="8201707" y="755467"/>
                </a:lnTo>
                <a:close/>
                <a:moveTo>
                  <a:pt x="3245475" y="753980"/>
                </a:moveTo>
                <a:cubicBezTo>
                  <a:pt x="3243677" y="753980"/>
                  <a:pt x="3242598" y="755419"/>
                  <a:pt x="3242238" y="758296"/>
                </a:cubicBezTo>
                <a:lnTo>
                  <a:pt x="3242238" y="759375"/>
                </a:lnTo>
                <a:lnTo>
                  <a:pt x="3243317" y="759375"/>
                </a:lnTo>
                <a:lnTo>
                  <a:pt x="3245475" y="755059"/>
                </a:lnTo>
                <a:close/>
                <a:moveTo>
                  <a:pt x="7166650" y="750434"/>
                </a:moveTo>
                <a:lnTo>
                  <a:pt x="7169752" y="753671"/>
                </a:lnTo>
                <a:cubicBezTo>
                  <a:pt x="7172090" y="753671"/>
                  <a:pt x="7174607" y="752591"/>
                  <a:pt x="7177305" y="750434"/>
                </a:cubicBezTo>
                <a:lnTo>
                  <a:pt x="7179463" y="750434"/>
                </a:lnTo>
                <a:cubicBezTo>
                  <a:pt x="7182700" y="753311"/>
                  <a:pt x="7185892" y="754750"/>
                  <a:pt x="7189039" y="754750"/>
                </a:cubicBezTo>
                <a:lnTo>
                  <a:pt x="7199829" y="752591"/>
                </a:lnTo>
                <a:cubicBezTo>
                  <a:pt x="7206932" y="754390"/>
                  <a:pt x="7210484" y="755829"/>
                  <a:pt x="7210484" y="756908"/>
                </a:cubicBezTo>
                <a:lnTo>
                  <a:pt x="7211563" y="755829"/>
                </a:lnTo>
                <a:lnTo>
                  <a:pt x="7215879" y="755829"/>
                </a:lnTo>
                <a:lnTo>
                  <a:pt x="7219116" y="759065"/>
                </a:lnTo>
                <a:lnTo>
                  <a:pt x="7219116" y="765405"/>
                </a:lnTo>
                <a:lnTo>
                  <a:pt x="7213721" y="776195"/>
                </a:lnTo>
                <a:lnTo>
                  <a:pt x="7215879" y="787929"/>
                </a:lnTo>
                <a:cubicBezTo>
                  <a:pt x="7213362" y="793593"/>
                  <a:pt x="7211563" y="796426"/>
                  <a:pt x="7210484" y="796426"/>
                </a:cubicBezTo>
                <a:lnTo>
                  <a:pt x="7211563" y="801821"/>
                </a:lnTo>
                <a:lnTo>
                  <a:pt x="7211563" y="806137"/>
                </a:lnTo>
                <a:lnTo>
                  <a:pt x="7210484" y="807216"/>
                </a:lnTo>
                <a:lnTo>
                  <a:pt x="7214800" y="814633"/>
                </a:lnTo>
                <a:lnTo>
                  <a:pt x="7218037" y="813555"/>
                </a:lnTo>
                <a:lnTo>
                  <a:pt x="7223297" y="816792"/>
                </a:lnTo>
                <a:cubicBezTo>
                  <a:pt x="7226354" y="816792"/>
                  <a:pt x="7229591" y="812161"/>
                  <a:pt x="7233008" y="802900"/>
                </a:cubicBezTo>
                <a:cubicBezTo>
                  <a:pt x="7234986" y="802720"/>
                  <a:pt x="7239617" y="795572"/>
                  <a:pt x="7246900" y="781454"/>
                </a:cubicBezTo>
                <a:lnTo>
                  <a:pt x="7254318" y="780376"/>
                </a:lnTo>
                <a:lnTo>
                  <a:pt x="7257556" y="780376"/>
                </a:lnTo>
                <a:cubicBezTo>
                  <a:pt x="7258994" y="780376"/>
                  <a:pt x="7261872" y="785052"/>
                  <a:pt x="7266188" y="794403"/>
                </a:cubicBezTo>
                <a:cubicBezTo>
                  <a:pt x="7271852" y="794403"/>
                  <a:pt x="7274685" y="796516"/>
                  <a:pt x="7274685" y="800742"/>
                </a:cubicBezTo>
                <a:lnTo>
                  <a:pt x="7277922" y="798584"/>
                </a:lnTo>
                <a:cubicBezTo>
                  <a:pt x="7289341" y="808295"/>
                  <a:pt x="7295051" y="814725"/>
                  <a:pt x="7295051" y="817871"/>
                </a:cubicBezTo>
                <a:cubicBezTo>
                  <a:pt x="7293972" y="820748"/>
                  <a:pt x="7292893" y="822187"/>
                  <a:pt x="7291814" y="822187"/>
                </a:cubicBezTo>
                <a:lnTo>
                  <a:pt x="7287633" y="822187"/>
                </a:lnTo>
                <a:lnTo>
                  <a:pt x="7262950" y="821108"/>
                </a:lnTo>
                <a:lnTo>
                  <a:pt x="7236245" y="822187"/>
                </a:lnTo>
                <a:lnTo>
                  <a:pt x="7231929" y="822187"/>
                </a:lnTo>
                <a:lnTo>
                  <a:pt x="7223297" y="820030"/>
                </a:lnTo>
                <a:lnTo>
                  <a:pt x="7212642" y="822187"/>
                </a:lnTo>
                <a:lnTo>
                  <a:pt x="7212642" y="824346"/>
                </a:lnTo>
                <a:lnTo>
                  <a:pt x="7211563" y="837158"/>
                </a:lnTo>
                <a:cubicBezTo>
                  <a:pt x="7213721" y="837878"/>
                  <a:pt x="7214800" y="840036"/>
                  <a:pt x="7214800" y="843633"/>
                </a:cubicBezTo>
                <a:lnTo>
                  <a:pt x="7212642" y="849972"/>
                </a:lnTo>
                <a:lnTo>
                  <a:pt x="7212642" y="871417"/>
                </a:lnTo>
                <a:lnTo>
                  <a:pt x="7220060" y="870338"/>
                </a:lnTo>
                <a:cubicBezTo>
                  <a:pt x="7230850" y="870877"/>
                  <a:pt x="7236920" y="872317"/>
                  <a:pt x="7238268" y="874654"/>
                </a:cubicBezTo>
                <a:lnTo>
                  <a:pt x="7238268" y="871417"/>
                </a:lnTo>
                <a:lnTo>
                  <a:pt x="7240426" y="871417"/>
                </a:lnTo>
                <a:cubicBezTo>
                  <a:pt x="7248159" y="871417"/>
                  <a:pt x="7256027" y="863909"/>
                  <a:pt x="7264030" y="848893"/>
                </a:cubicBezTo>
                <a:lnTo>
                  <a:pt x="7268346" y="845790"/>
                </a:lnTo>
                <a:lnTo>
                  <a:pt x="7271448" y="847814"/>
                </a:lnTo>
                <a:lnTo>
                  <a:pt x="7272527" y="847814"/>
                </a:lnTo>
                <a:lnTo>
                  <a:pt x="7272527" y="842554"/>
                </a:lnTo>
                <a:lnTo>
                  <a:pt x="7274685" y="840395"/>
                </a:lnTo>
                <a:lnTo>
                  <a:pt x="7276843" y="840395"/>
                </a:lnTo>
                <a:cubicBezTo>
                  <a:pt x="7282598" y="840395"/>
                  <a:pt x="7287228" y="846106"/>
                  <a:pt x="7290735" y="857525"/>
                </a:cubicBezTo>
                <a:cubicBezTo>
                  <a:pt x="7305032" y="863189"/>
                  <a:pt x="7312180" y="869619"/>
                  <a:pt x="7312180" y="876812"/>
                </a:cubicBezTo>
                <a:lnTo>
                  <a:pt x="7311101" y="876812"/>
                </a:lnTo>
                <a:lnTo>
                  <a:pt x="7307864" y="875733"/>
                </a:lnTo>
                <a:lnTo>
                  <a:pt x="7307864" y="876812"/>
                </a:lnTo>
                <a:lnTo>
                  <a:pt x="7308943" y="881128"/>
                </a:lnTo>
                <a:lnTo>
                  <a:pt x="7307864" y="882072"/>
                </a:lnTo>
                <a:lnTo>
                  <a:pt x="7305706" y="882072"/>
                </a:lnTo>
                <a:lnTo>
                  <a:pt x="7276843" y="877891"/>
                </a:lnTo>
                <a:lnTo>
                  <a:pt x="7259714" y="881128"/>
                </a:lnTo>
                <a:lnTo>
                  <a:pt x="7254318" y="881128"/>
                </a:lnTo>
                <a:lnTo>
                  <a:pt x="7241505" y="877891"/>
                </a:lnTo>
                <a:lnTo>
                  <a:pt x="7240426" y="877891"/>
                </a:lnTo>
                <a:lnTo>
                  <a:pt x="7237189" y="881128"/>
                </a:lnTo>
                <a:cubicBezTo>
                  <a:pt x="7240067" y="887872"/>
                  <a:pt x="7241505" y="896414"/>
                  <a:pt x="7241505" y="906754"/>
                </a:cubicBezTo>
                <a:lnTo>
                  <a:pt x="7238268" y="915387"/>
                </a:lnTo>
                <a:cubicBezTo>
                  <a:pt x="7240426" y="920692"/>
                  <a:pt x="7241505" y="929594"/>
                  <a:pt x="7241505" y="942092"/>
                </a:cubicBezTo>
                <a:lnTo>
                  <a:pt x="7239347" y="942092"/>
                </a:lnTo>
                <a:lnTo>
                  <a:pt x="7239347" y="943172"/>
                </a:lnTo>
                <a:lnTo>
                  <a:pt x="7241505" y="943172"/>
                </a:lnTo>
                <a:lnTo>
                  <a:pt x="7240426" y="948566"/>
                </a:lnTo>
                <a:cubicBezTo>
                  <a:pt x="7240426" y="951534"/>
                  <a:pt x="7245776" y="954007"/>
                  <a:pt x="7256476" y="955985"/>
                </a:cubicBezTo>
                <a:lnTo>
                  <a:pt x="7262950" y="955985"/>
                </a:lnTo>
                <a:cubicBezTo>
                  <a:pt x="7265648" y="953826"/>
                  <a:pt x="7268166" y="952747"/>
                  <a:pt x="7270504" y="952747"/>
                </a:cubicBezTo>
                <a:lnTo>
                  <a:pt x="7272527" y="954906"/>
                </a:lnTo>
                <a:lnTo>
                  <a:pt x="7271448" y="959222"/>
                </a:lnTo>
                <a:lnTo>
                  <a:pt x="7271448" y="960301"/>
                </a:lnTo>
                <a:lnTo>
                  <a:pt x="7272527" y="960301"/>
                </a:lnTo>
                <a:cubicBezTo>
                  <a:pt x="7272527" y="958142"/>
                  <a:pt x="7273246" y="957064"/>
                  <a:pt x="7274685" y="957064"/>
                </a:cubicBezTo>
                <a:lnTo>
                  <a:pt x="7276843" y="957064"/>
                </a:lnTo>
                <a:lnTo>
                  <a:pt x="7276843" y="958142"/>
                </a:lnTo>
                <a:lnTo>
                  <a:pt x="7275764" y="959222"/>
                </a:lnTo>
                <a:lnTo>
                  <a:pt x="7275764" y="960301"/>
                </a:lnTo>
                <a:cubicBezTo>
                  <a:pt x="7279360" y="960301"/>
                  <a:pt x="7281159" y="961739"/>
                  <a:pt x="7281159" y="964617"/>
                </a:cubicBezTo>
                <a:lnTo>
                  <a:pt x="7282238" y="964617"/>
                </a:lnTo>
                <a:lnTo>
                  <a:pt x="7282238" y="961380"/>
                </a:lnTo>
                <a:lnTo>
                  <a:pt x="7275764" y="952747"/>
                </a:lnTo>
                <a:cubicBezTo>
                  <a:pt x="7278102" y="951669"/>
                  <a:pt x="7281339" y="945240"/>
                  <a:pt x="7285475" y="933460"/>
                </a:cubicBezTo>
                <a:cubicBezTo>
                  <a:pt x="7290420" y="920872"/>
                  <a:pt x="7293972" y="913769"/>
                  <a:pt x="7296130" y="912149"/>
                </a:cubicBezTo>
                <a:cubicBezTo>
                  <a:pt x="7300086" y="912149"/>
                  <a:pt x="7303278" y="914263"/>
                  <a:pt x="7305706" y="918488"/>
                </a:cubicBezTo>
                <a:lnTo>
                  <a:pt x="7305706" y="919568"/>
                </a:lnTo>
                <a:cubicBezTo>
                  <a:pt x="7303638" y="922265"/>
                  <a:pt x="7302604" y="924783"/>
                  <a:pt x="7302604" y="927121"/>
                </a:cubicBezTo>
                <a:lnTo>
                  <a:pt x="7302604" y="928200"/>
                </a:lnTo>
                <a:lnTo>
                  <a:pt x="7303683" y="932516"/>
                </a:lnTo>
                <a:lnTo>
                  <a:pt x="7300446" y="941013"/>
                </a:lnTo>
                <a:lnTo>
                  <a:pt x="7310022" y="958142"/>
                </a:lnTo>
                <a:lnTo>
                  <a:pt x="7313259" y="973114"/>
                </a:lnTo>
                <a:lnTo>
                  <a:pt x="7313259" y="978509"/>
                </a:lnTo>
                <a:cubicBezTo>
                  <a:pt x="7313259" y="988849"/>
                  <a:pt x="7306470" y="996357"/>
                  <a:pt x="7292893" y="1001033"/>
                </a:cubicBezTo>
                <a:lnTo>
                  <a:pt x="7292893" y="999954"/>
                </a:lnTo>
                <a:lnTo>
                  <a:pt x="7293972" y="994559"/>
                </a:lnTo>
                <a:lnTo>
                  <a:pt x="7292893" y="993480"/>
                </a:lnTo>
                <a:lnTo>
                  <a:pt x="7291814" y="993480"/>
                </a:lnTo>
                <a:cubicBezTo>
                  <a:pt x="7290375" y="993480"/>
                  <a:pt x="7289656" y="994918"/>
                  <a:pt x="7289656" y="997796"/>
                </a:cubicBezTo>
                <a:lnTo>
                  <a:pt x="7288577" y="998875"/>
                </a:lnTo>
                <a:lnTo>
                  <a:pt x="7285475" y="998875"/>
                </a:lnTo>
                <a:lnTo>
                  <a:pt x="7275764" y="997796"/>
                </a:lnTo>
                <a:lnTo>
                  <a:pt x="7254318" y="1003057"/>
                </a:lnTo>
                <a:lnTo>
                  <a:pt x="7242584" y="997796"/>
                </a:lnTo>
                <a:lnTo>
                  <a:pt x="7237189" y="997796"/>
                </a:lnTo>
                <a:cubicBezTo>
                  <a:pt x="7234222" y="1000584"/>
                  <a:pt x="7227478" y="1001978"/>
                  <a:pt x="7216958" y="1001978"/>
                </a:cubicBezTo>
                <a:cubicBezTo>
                  <a:pt x="7199784" y="1001978"/>
                  <a:pt x="7191197" y="991637"/>
                  <a:pt x="7191197" y="970956"/>
                </a:cubicBezTo>
                <a:lnTo>
                  <a:pt x="7192276" y="969877"/>
                </a:lnTo>
                <a:lnTo>
                  <a:pt x="7192276" y="968798"/>
                </a:lnTo>
                <a:lnTo>
                  <a:pt x="7191197" y="962459"/>
                </a:lnTo>
                <a:cubicBezTo>
                  <a:pt x="7191197" y="955624"/>
                  <a:pt x="7192636" y="950275"/>
                  <a:pt x="7195513" y="946408"/>
                </a:cubicBezTo>
                <a:lnTo>
                  <a:pt x="7192276" y="930357"/>
                </a:lnTo>
                <a:lnTo>
                  <a:pt x="7193355" y="924963"/>
                </a:lnTo>
                <a:lnTo>
                  <a:pt x="7191197" y="922805"/>
                </a:lnTo>
                <a:lnTo>
                  <a:pt x="7191197" y="914308"/>
                </a:lnTo>
                <a:lnTo>
                  <a:pt x="7192276" y="902438"/>
                </a:lnTo>
                <a:lnTo>
                  <a:pt x="7191197" y="899201"/>
                </a:lnTo>
                <a:lnTo>
                  <a:pt x="7192276" y="895021"/>
                </a:lnTo>
                <a:lnTo>
                  <a:pt x="7191197" y="890705"/>
                </a:lnTo>
                <a:lnTo>
                  <a:pt x="7192276" y="880049"/>
                </a:lnTo>
                <a:lnTo>
                  <a:pt x="7190118" y="877891"/>
                </a:lnTo>
                <a:lnTo>
                  <a:pt x="7187960" y="877891"/>
                </a:lnTo>
                <a:cubicBezTo>
                  <a:pt x="7186162" y="880049"/>
                  <a:pt x="7183329" y="881128"/>
                  <a:pt x="7179463" y="881128"/>
                </a:cubicBezTo>
                <a:cubicBezTo>
                  <a:pt x="7176585" y="882477"/>
                  <a:pt x="7174068" y="888187"/>
                  <a:pt x="7171910" y="898257"/>
                </a:cubicBezTo>
                <a:lnTo>
                  <a:pt x="7168673" y="901360"/>
                </a:lnTo>
                <a:cubicBezTo>
                  <a:pt x="7170831" y="904057"/>
                  <a:pt x="7171910" y="906575"/>
                  <a:pt x="7171910" y="908913"/>
                </a:cubicBezTo>
                <a:cubicBezTo>
                  <a:pt x="7170831" y="913049"/>
                  <a:pt x="7166919" y="918040"/>
                  <a:pt x="7160176" y="923884"/>
                </a:cubicBezTo>
                <a:lnTo>
                  <a:pt x="7163413" y="928200"/>
                </a:lnTo>
                <a:lnTo>
                  <a:pt x="7163413" y="930357"/>
                </a:lnTo>
                <a:cubicBezTo>
                  <a:pt x="7159456" y="948881"/>
                  <a:pt x="7154106" y="960660"/>
                  <a:pt x="7147362" y="965696"/>
                </a:cubicBezTo>
                <a:cubicBezTo>
                  <a:pt x="7143226" y="974238"/>
                  <a:pt x="7136797" y="979588"/>
                  <a:pt x="7128075" y="981745"/>
                </a:cubicBezTo>
                <a:lnTo>
                  <a:pt x="7120522" y="980667"/>
                </a:lnTo>
                <a:lnTo>
                  <a:pt x="7120522" y="981745"/>
                </a:lnTo>
                <a:cubicBezTo>
                  <a:pt x="7117555" y="989569"/>
                  <a:pt x="7110452" y="993480"/>
                  <a:pt x="7099212" y="993480"/>
                </a:cubicBezTo>
                <a:cubicBezTo>
                  <a:pt x="7099212" y="997256"/>
                  <a:pt x="7086354" y="1002966"/>
                  <a:pt x="7060637" y="1010609"/>
                </a:cubicBezTo>
                <a:cubicBezTo>
                  <a:pt x="7058479" y="1006833"/>
                  <a:pt x="7057400" y="1003281"/>
                  <a:pt x="7057400" y="999954"/>
                </a:cubicBezTo>
                <a:lnTo>
                  <a:pt x="7057400" y="998875"/>
                </a:lnTo>
                <a:cubicBezTo>
                  <a:pt x="7057400" y="997796"/>
                  <a:pt x="7061312" y="995638"/>
                  <a:pt x="7069135" y="992401"/>
                </a:cubicBezTo>
                <a:cubicBezTo>
                  <a:pt x="7079475" y="986376"/>
                  <a:pt x="7084825" y="981386"/>
                  <a:pt x="7085185" y="977430"/>
                </a:cubicBezTo>
                <a:lnTo>
                  <a:pt x="7087343" y="977430"/>
                </a:lnTo>
                <a:lnTo>
                  <a:pt x="7091659" y="979588"/>
                </a:lnTo>
                <a:lnTo>
                  <a:pt x="7092738" y="978509"/>
                </a:lnTo>
                <a:lnTo>
                  <a:pt x="7092738" y="966775"/>
                </a:lnTo>
                <a:cubicBezTo>
                  <a:pt x="7092738" y="963538"/>
                  <a:pt x="7099167" y="961020"/>
                  <a:pt x="7112025" y="959222"/>
                </a:cubicBezTo>
                <a:lnTo>
                  <a:pt x="7113104" y="958142"/>
                </a:lnTo>
                <a:lnTo>
                  <a:pt x="7113104" y="955985"/>
                </a:lnTo>
                <a:cubicBezTo>
                  <a:pt x="7110946" y="952928"/>
                  <a:pt x="7109867" y="947218"/>
                  <a:pt x="7109867" y="938855"/>
                </a:cubicBezTo>
                <a:cubicBezTo>
                  <a:pt x="7112564" y="932112"/>
                  <a:pt x="7116116" y="927481"/>
                  <a:pt x="7120522" y="924963"/>
                </a:cubicBezTo>
                <a:lnTo>
                  <a:pt x="7120522" y="921726"/>
                </a:lnTo>
                <a:lnTo>
                  <a:pt x="7119443" y="896100"/>
                </a:lnTo>
                <a:lnTo>
                  <a:pt x="7121601" y="889625"/>
                </a:lnTo>
                <a:cubicBezTo>
                  <a:pt x="7121062" y="883241"/>
                  <a:pt x="7119983" y="880049"/>
                  <a:pt x="7118364" y="880049"/>
                </a:cubicBezTo>
                <a:lnTo>
                  <a:pt x="7114183" y="880049"/>
                </a:lnTo>
                <a:lnTo>
                  <a:pt x="7109867" y="883151"/>
                </a:lnTo>
                <a:lnTo>
                  <a:pt x="7108788" y="883151"/>
                </a:lnTo>
                <a:cubicBezTo>
                  <a:pt x="7102044" y="881083"/>
                  <a:pt x="7094177" y="879689"/>
                  <a:pt x="7085185" y="878970"/>
                </a:cubicBezTo>
                <a:lnTo>
                  <a:pt x="7079925" y="880049"/>
                </a:lnTo>
                <a:lnTo>
                  <a:pt x="7064953" y="876812"/>
                </a:lnTo>
                <a:lnTo>
                  <a:pt x="7062795" y="878970"/>
                </a:lnTo>
                <a:lnTo>
                  <a:pt x="7058479" y="878970"/>
                </a:lnTo>
                <a:lnTo>
                  <a:pt x="7056321" y="876812"/>
                </a:lnTo>
                <a:cubicBezTo>
                  <a:pt x="7056321" y="875553"/>
                  <a:pt x="7059514" y="873755"/>
                  <a:pt x="7065898" y="871417"/>
                </a:cubicBezTo>
                <a:lnTo>
                  <a:pt x="7066977" y="870338"/>
                </a:lnTo>
                <a:lnTo>
                  <a:pt x="7073451" y="870338"/>
                </a:lnTo>
                <a:cubicBezTo>
                  <a:pt x="7077047" y="870518"/>
                  <a:pt x="7078846" y="871237"/>
                  <a:pt x="7078846" y="872496"/>
                </a:cubicBezTo>
                <a:lnTo>
                  <a:pt x="7087343" y="870338"/>
                </a:lnTo>
                <a:lnTo>
                  <a:pt x="7088422" y="870338"/>
                </a:lnTo>
                <a:lnTo>
                  <a:pt x="7091659" y="872496"/>
                </a:lnTo>
                <a:lnTo>
                  <a:pt x="7092738" y="872496"/>
                </a:lnTo>
                <a:lnTo>
                  <a:pt x="7095975" y="870338"/>
                </a:lnTo>
                <a:lnTo>
                  <a:pt x="7097054" y="870338"/>
                </a:lnTo>
                <a:lnTo>
                  <a:pt x="7112025" y="872496"/>
                </a:lnTo>
                <a:lnTo>
                  <a:pt x="7114183" y="870338"/>
                </a:lnTo>
                <a:lnTo>
                  <a:pt x="7117285" y="872496"/>
                </a:lnTo>
                <a:lnTo>
                  <a:pt x="7124838" y="870338"/>
                </a:lnTo>
                <a:lnTo>
                  <a:pt x="7147362" y="874654"/>
                </a:lnTo>
                <a:lnTo>
                  <a:pt x="7149520" y="874654"/>
                </a:lnTo>
                <a:cubicBezTo>
                  <a:pt x="7149880" y="871777"/>
                  <a:pt x="7150914" y="870338"/>
                  <a:pt x="7152622" y="870338"/>
                </a:cubicBezTo>
                <a:lnTo>
                  <a:pt x="7160176" y="870338"/>
                </a:lnTo>
                <a:lnTo>
                  <a:pt x="7165571" y="875733"/>
                </a:lnTo>
                <a:lnTo>
                  <a:pt x="7168673" y="872496"/>
                </a:lnTo>
                <a:cubicBezTo>
                  <a:pt x="7166065" y="872496"/>
                  <a:pt x="7164312" y="868225"/>
                  <a:pt x="7163413" y="859682"/>
                </a:cubicBezTo>
                <a:lnTo>
                  <a:pt x="7162334" y="858604"/>
                </a:lnTo>
                <a:lnTo>
                  <a:pt x="7163413" y="854288"/>
                </a:lnTo>
                <a:lnTo>
                  <a:pt x="7160176" y="849972"/>
                </a:lnTo>
                <a:lnTo>
                  <a:pt x="7160176" y="844712"/>
                </a:lnTo>
                <a:cubicBezTo>
                  <a:pt x="7160176" y="843453"/>
                  <a:pt x="7162334" y="842014"/>
                  <a:pt x="7166650" y="840395"/>
                </a:cubicBezTo>
                <a:lnTo>
                  <a:pt x="7166650" y="839317"/>
                </a:lnTo>
                <a:lnTo>
                  <a:pt x="7164492" y="830685"/>
                </a:lnTo>
                <a:lnTo>
                  <a:pt x="7166650" y="824346"/>
                </a:lnTo>
                <a:lnTo>
                  <a:pt x="7166650" y="823267"/>
                </a:lnTo>
                <a:lnTo>
                  <a:pt x="7163413" y="820030"/>
                </a:lnTo>
                <a:lnTo>
                  <a:pt x="7146283" y="825424"/>
                </a:lnTo>
                <a:cubicBezTo>
                  <a:pt x="7137022" y="823267"/>
                  <a:pt x="7130233" y="819669"/>
                  <a:pt x="7125917" y="814633"/>
                </a:cubicBezTo>
                <a:lnTo>
                  <a:pt x="7124838" y="814633"/>
                </a:lnTo>
                <a:lnTo>
                  <a:pt x="7124838" y="816792"/>
                </a:lnTo>
                <a:cubicBezTo>
                  <a:pt x="7126996" y="816792"/>
                  <a:pt x="7128795" y="818231"/>
                  <a:pt x="7130233" y="821108"/>
                </a:cubicBezTo>
                <a:lnTo>
                  <a:pt x="7130233" y="825424"/>
                </a:lnTo>
                <a:cubicBezTo>
                  <a:pt x="7130233" y="831269"/>
                  <a:pt x="7123804" y="837339"/>
                  <a:pt x="7110946" y="843633"/>
                </a:cubicBezTo>
                <a:cubicBezTo>
                  <a:pt x="7110406" y="848218"/>
                  <a:pt x="7103978" y="853928"/>
                  <a:pt x="7091659" y="860762"/>
                </a:cubicBezTo>
                <a:cubicBezTo>
                  <a:pt x="7091659" y="862920"/>
                  <a:pt x="7086668" y="865033"/>
                  <a:pt x="7076688" y="867101"/>
                </a:cubicBezTo>
                <a:lnTo>
                  <a:pt x="7074530" y="867101"/>
                </a:lnTo>
                <a:lnTo>
                  <a:pt x="7072372" y="858604"/>
                </a:lnTo>
                <a:lnTo>
                  <a:pt x="7072372" y="857525"/>
                </a:lnTo>
                <a:cubicBezTo>
                  <a:pt x="7072372" y="855366"/>
                  <a:pt x="7075249" y="849657"/>
                  <a:pt x="7081004" y="840395"/>
                </a:cubicBezTo>
                <a:cubicBezTo>
                  <a:pt x="7082532" y="828257"/>
                  <a:pt x="7086444" y="822187"/>
                  <a:pt x="7092738" y="822187"/>
                </a:cubicBezTo>
                <a:lnTo>
                  <a:pt x="7092738" y="821108"/>
                </a:lnTo>
                <a:lnTo>
                  <a:pt x="7091659" y="814633"/>
                </a:lnTo>
                <a:lnTo>
                  <a:pt x="7093817" y="809373"/>
                </a:lnTo>
                <a:lnTo>
                  <a:pt x="7092738" y="800742"/>
                </a:lnTo>
                <a:cubicBezTo>
                  <a:pt x="7094716" y="800742"/>
                  <a:pt x="7096874" y="795392"/>
                  <a:pt x="7099212" y="784691"/>
                </a:cubicBezTo>
                <a:lnTo>
                  <a:pt x="7101235" y="781454"/>
                </a:lnTo>
                <a:lnTo>
                  <a:pt x="7098133" y="776195"/>
                </a:lnTo>
                <a:lnTo>
                  <a:pt x="7098133" y="771879"/>
                </a:lnTo>
                <a:lnTo>
                  <a:pt x="7102314" y="767563"/>
                </a:lnTo>
                <a:lnTo>
                  <a:pt x="7117285" y="769721"/>
                </a:lnTo>
                <a:lnTo>
                  <a:pt x="7122680" y="767563"/>
                </a:lnTo>
                <a:cubicBezTo>
                  <a:pt x="7127896" y="771340"/>
                  <a:pt x="7135763" y="774576"/>
                  <a:pt x="7146283" y="777273"/>
                </a:cubicBezTo>
                <a:lnTo>
                  <a:pt x="7147362" y="778353"/>
                </a:lnTo>
                <a:lnTo>
                  <a:pt x="7147362" y="779297"/>
                </a:lnTo>
                <a:lnTo>
                  <a:pt x="7152622" y="776195"/>
                </a:lnTo>
                <a:lnTo>
                  <a:pt x="7155860" y="776195"/>
                </a:lnTo>
                <a:lnTo>
                  <a:pt x="7158018" y="778353"/>
                </a:lnTo>
                <a:lnTo>
                  <a:pt x="7158018" y="779297"/>
                </a:lnTo>
                <a:lnTo>
                  <a:pt x="7156939" y="780376"/>
                </a:lnTo>
                <a:lnTo>
                  <a:pt x="7160176" y="790086"/>
                </a:lnTo>
                <a:cubicBezTo>
                  <a:pt x="7157298" y="792964"/>
                  <a:pt x="7153027" y="795077"/>
                  <a:pt x="7147362" y="796426"/>
                </a:cubicBezTo>
                <a:lnTo>
                  <a:pt x="7141967" y="811532"/>
                </a:lnTo>
                <a:lnTo>
                  <a:pt x="7163413" y="811532"/>
                </a:lnTo>
                <a:lnTo>
                  <a:pt x="7164492" y="806137"/>
                </a:lnTo>
                <a:lnTo>
                  <a:pt x="7164492" y="797505"/>
                </a:lnTo>
                <a:lnTo>
                  <a:pt x="7166650" y="795482"/>
                </a:lnTo>
                <a:cubicBezTo>
                  <a:pt x="7163952" y="791885"/>
                  <a:pt x="7161794" y="781141"/>
                  <a:pt x="7160176" y="763247"/>
                </a:cubicBezTo>
                <a:lnTo>
                  <a:pt x="7158018" y="756908"/>
                </a:lnTo>
                <a:lnTo>
                  <a:pt x="7158018" y="755829"/>
                </a:lnTo>
                <a:cubicBezTo>
                  <a:pt x="7159816" y="752232"/>
                  <a:pt x="7162693" y="750434"/>
                  <a:pt x="7166650" y="750434"/>
                </a:cubicBezTo>
                <a:close/>
                <a:moveTo>
                  <a:pt x="3162662" y="749799"/>
                </a:moveTo>
                <a:lnTo>
                  <a:pt x="3162662" y="753980"/>
                </a:lnTo>
                <a:lnTo>
                  <a:pt x="3163741" y="753980"/>
                </a:lnTo>
                <a:lnTo>
                  <a:pt x="3163741" y="749799"/>
                </a:lnTo>
                <a:close/>
                <a:moveTo>
                  <a:pt x="646445" y="746561"/>
                </a:moveTo>
                <a:cubicBezTo>
                  <a:pt x="643836" y="750787"/>
                  <a:pt x="641724" y="752900"/>
                  <a:pt x="640106" y="752900"/>
                </a:cubicBezTo>
                <a:lnTo>
                  <a:pt x="640106" y="755058"/>
                </a:lnTo>
                <a:cubicBezTo>
                  <a:pt x="643613" y="753440"/>
                  <a:pt x="646084" y="750608"/>
                  <a:pt x="647524" y="746561"/>
                </a:cubicBezTo>
                <a:close/>
                <a:moveTo>
                  <a:pt x="704845" y="745482"/>
                </a:moveTo>
                <a:lnTo>
                  <a:pt x="704845" y="746561"/>
                </a:lnTo>
                <a:lnTo>
                  <a:pt x="707003" y="746561"/>
                </a:lnTo>
                <a:lnTo>
                  <a:pt x="707003" y="745482"/>
                </a:lnTo>
                <a:close/>
                <a:moveTo>
                  <a:pt x="3251815" y="744539"/>
                </a:moveTo>
                <a:lnTo>
                  <a:pt x="3251815" y="745483"/>
                </a:lnTo>
                <a:lnTo>
                  <a:pt x="3253973" y="745483"/>
                </a:lnTo>
                <a:lnTo>
                  <a:pt x="3253973" y="744539"/>
                </a:lnTo>
                <a:close/>
                <a:moveTo>
                  <a:pt x="528698" y="742245"/>
                </a:moveTo>
                <a:lnTo>
                  <a:pt x="537195" y="742245"/>
                </a:lnTo>
                <a:cubicBezTo>
                  <a:pt x="545468" y="742605"/>
                  <a:pt x="549694" y="743684"/>
                  <a:pt x="549874" y="745482"/>
                </a:cubicBezTo>
                <a:lnTo>
                  <a:pt x="556213" y="743324"/>
                </a:lnTo>
                <a:lnTo>
                  <a:pt x="558370" y="743324"/>
                </a:lnTo>
                <a:lnTo>
                  <a:pt x="564711" y="745482"/>
                </a:lnTo>
                <a:lnTo>
                  <a:pt x="573207" y="744403"/>
                </a:lnTo>
                <a:lnTo>
                  <a:pt x="577523" y="745482"/>
                </a:lnTo>
                <a:lnTo>
                  <a:pt x="583863" y="743324"/>
                </a:lnTo>
                <a:lnTo>
                  <a:pt x="588044" y="743324"/>
                </a:lnTo>
                <a:lnTo>
                  <a:pt x="591281" y="746561"/>
                </a:lnTo>
                <a:lnTo>
                  <a:pt x="587100" y="751821"/>
                </a:lnTo>
                <a:lnTo>
                  <a:pt x="575365" y="749663"/>
                </a:lnTo>
                <a:cubicBezTo>
                  <a:pt x="574645" y="751821"/>
                  <a:pt x="572532" y="752900"/>
                  <a:pt x="569026" y="752900"/>
                </a:cubicBezTo>
                <a:lnTo>
                  <a:pt x="561607" y="752900"/>
                </a:lnTo>
                <a:cubicBezTo>
                  <a:pt x="556302" y="749394"/>
                  <a:pt x="552390" y="747640"/>
                  <a:pt x="549874" y="747640"/>
                </a:cubicBezTo>
                <a:lnTo>
                  <a:pt x="546771" y="750742"/>
                </a:lnTo>
                <a:lnTo>
                  <a:pt x="544613" y="750742"/>
                </a:lnTo>
                <a:lnTo>
                  <a:pt x="535037" y="749663"/>
                </a:lnTo>
                <a:lnTo>
                  <a:pt x="529777" y="751821"/>
                </a:lnTo>
                <a:cubicBezTo>
                  <a:pt x="525192" y="750023"/>
                  <a:pt x="522718" y="748270"/>
                  <a:pt x="522359" y="746561"/>
                </a:cubicBezTo>
                <a:lnTo>
                  <a:pt x="522359" y="745482"/>
                </a:lnTo>
                <a:cubicBezTo>
                  <a:pt x="523079" y="743324"/>
                  <a:pt x="525192" y="742245"/>
                  <a:pt x="528698" y="742245"/>
                </a:cubicBezTo>
                <a:close/>
                <a:moveTo>
                  <a:pt x="8101764" y="741575"/>
                </a:moveTo>
                <a:lnTo>
                  <a:pt x="8101764" y="744811"/>
                </a:lnTo>
                <a:lnTo>
                  <a:pt x="8102844" y="744811"/>
                </a:lnTo>
                <a:lnTo>
                  <a:pt x="8102844" y="741575"/>
                </a:lnTo>
                <a:close/>
                <a:moveTo>
                  <a:pt x="8093132" y="738337"/>
                </a:moveTo>
                <a:lnTo>
                  <a:pt x="8093132" y="742653"/>
                </a:lnTo>
                <a:lnTo>
                  <a:pt x="8095290" y="744811"/>
                </a:lnTo>
                <a:lnTo>
                  <a:pt x="8096369" y="744811"/>
                </a:lnTo>
                <a:lnTo>
                  <a:pt x="8095290" y="738337"/>
                </a:lnTo>
                <a:close/>
                <a:moveTo>
                  <a:pt x="3242238" y="738065"/>
                </a:moveTo>
                <a:cubicBezTo>
                  <a:pt x="3239451" y="738784"/>
                  <a:pt x="3238057" y="740223"/>
                  <a:pt x="3238057" y="742381"/>
                </a:cubicBezTo>
                <a:cubicBezTo>
                  <a:pt x="3238057" y="744809"/>
                  <a:pt x="3240530" y="746562"/>
                  <a:pt x="3245475" y="747641"/>
                </a:cubicBezTo>
                <a:lnTo>
                  <a:pt x="3246554" y="744539"/>
                </a:lnTo>
                <a:close/>
                <a:moveTo>
                  <a:pt x="1139401" y="738064"/>
                </a:moveTo>
                <a:cubicBezTo>
                  <a:pt x="1130589" y="742920"/>
                  <a:pt x="1126183" y="747641"/>
                  <a:pt x="1126183" y="752226"/>
                </a:cubicBezTo>
                <a:lnTo>
                  <a:pt x="1129556" y="775155"/>
                </a:lnTo>
                <a:lnTo>
                  <a:pt x="1127262" y="782843"/>
                </a:lnTo>
                <a:lnTo>
                  <a:pt x="1130634" y="782843"/>
                </a:lnTo>
                <a:cubicBezTo>
                  <a:pt x="1133692" y="782843"/>
                  <a:pt x="1136613" y="783922"/>
                  <a:pt x="1139401" y="786080"/>
                </a:cubicBezTo>
                <a:lnTo>
                  <a:pt x="1152484" y="780685"/>
                </a:lnTo>
                <a:lnTo>
                  <a:pt x="1153563" y="780685"/>
                </a:lnTo>
                <a:lnTo>
                  <a:pt x="1166646" y="781764"/>
                </a:lnTo>
                <a:lnTo>
                  <a:pt x="1166646" y="770839"/>
                </a:lnTo>
                <a:lnTo>
                  <a:pt x="1164488" y="746696"/>
                </a:lnTo>
                <a:lnTo>
                  <a:pt x="1165567" y="742380"/>
                </a:lnTo>
                <a:lnTo>
                  <a:pt x="1160173" y="741301"/>
                </a:lnTo>
                <a:lnTo>
                  <a:pt x="1155721" y="742380"/>
                </a:lnTo>
                <a:lnTo>
                  <a:pt x="1150326" y="740222"/>
                </a:lnTo>
                <a:lnTo>
                  <a:pt x="1144796" y="741301"/>
                </a:lnTo>
                <a:close/>
                <a:moveTo>
                  <a:pt x="3251815" y="736986"/>
                </a:moveTo>
                <a:lnTo>
                  <a:pt x="3251815" y="738065"/>
                </a:lnTo>
                <a:lnTo>
                  <a:pt x="3255996" y="738065"/>
                </a:lnTo>
                <a:lnTo>
                  <a:pt x="3255996" y="736986"/>
                </a:lnTo>
                <a:close/>
                <a:moveTo>
                  <a:pt x="7647113" y="736314"/>
                </a:moveTo>
                <a:lnTo>
                  <a:pt x="7642797" y="738472"/>
                </a:lnTo>
                <a:lnTo>
                  <a:pt x="7636188" y="737393"/>
                </a:lnTo>
                <a:lnTo>
                  <a:pt x="7626342" y="739551"/>
                </a:lnTo>
                <a:lnTo>
                  <a:pt x="7624049" y="739551"/>
                </a:lnTo>
                <a:cubicBezTo>
                  <a:pt x="7618924" y="739551"/>
                  <a:pt x="7614923" y="738832"/>
                  <a:pt x="7612046" y="737393"/>
                </a:cubicBezTo>
                <a:cubicBezTo>
                  <a:pt x="7608359" y="738112"/>
                  <a:pt x="7606516" y="739551"/>
                  <a:pt x="7606516" y="741709"/>
                </a:cubicBezTo>
                <a:lnTo>
                  <a:pt x="7607595" y="754791"/>
                </a:lnTo>
                <a:lnTo>
                  <a:pt x="7605437" y="756950"/>
                </a:lnTo>
                <a:lnTo>
                  <a:pt x="7605437" y="760187"/>
                </a:lnTo>
                <a:lnTo>
                  <a:pt x="7610966" y="765582"/>
                </a:lnTo>
                <a:lnTo>
                  <a:pt x="7612046" y="765582"/>
                </a:lnTo>
                <a:lnTo>
                  <a:pt x="7612046" y="763424"/>
                </a:lnTo>
                <a:lnTo>
                  <a:pt x="7607595" y="756950"/>
                </a:lnTo>
                <a:lnTo>
                  <a:pt x="7610966" y="754791"/>
                </a:lnTo>
                <a:lnTo>
                  <a:pt x="7635109" y="754791"/>
                </a:lnTo>
                <a:lnTo>
                  <a:pt x="7646034" y="755871"/>
                </a:lnTo>
                <a:lnTo>
                  <a:pt x="7650485" y="749262"/>
                </a:lnTo>
                <a:lnTo>
                  <a:pt x="7650485" y="739551"/>
                </a:lnTo>
                <a:close/>
                <a:moveTo>
                  <a:pt x="734518" y="729567"/>
                </a:moveTo>
                <a:lnTo>
                  <a:pt x="733439" y="730646"/>
                </a:lnTo>
                <a:lnTo>
                  <a:pt x="733439" y="732669"/>
                </a:lnTo>
                <a:lnTo>
                  <a:pt x="734518" y="732669"/>
                </a:lnTo>
                <a:lnTo>
                  <a:pt x="735598" y="729567"/>
                </a:lnTo>
                <a:close/>
                <a:moveTo>
                  <a:pt x="9255866" y="729165"/>
                </a:moveTo>
                <a:lnTo>
                  <a:pt x="9254787" y="730245"/>
                </a:lnTo>
                <a:lnTo>
                  <a:pt x="9254787" y="731324"/>
                </a:lnTo>
                <a:lnTo>
                  <a:pt x="9262340" y="735639"/>
                </a:lnTo>
                <a:lnTo>
                  <a:pt x="9263419" y="734561"/>
                </a:lnTo>
                <a:lnTo>
                  <a:pt x="9263419" y="733481"/>
                </a:lnTo>
                <a:cubicBezTo>
                  <a:pt x="9262340" y="730604"/>
                  <a:pt x="9259822" y="729165"/>
                  <a:pt x="9255866" y="729165"/>
                </a:cubicBezTo>
                <a:close/>
                <a:moveTo>
                  <a:pt x="6741266" y="729165"/>
                </a:moveTo>
                <a:lnTo>
                  <a:pt x="6740187" y="730243"/>
                </a:lnTo>
                <a:lnTo>
                  <a:pt x="6740187" y="731323"/>
                </a:lnTo>
                <a:lnTo>
                  <a:pt x="6747740" y="735639"/>
                </a:lnTo>
                <a:lnTo>
                  <a:pt x="6748819" y="734560"/>
                </a:lnTo>
                <a:lnTo>
                  <a:pt x="6748819" y="733481"/>
                </a:lnTo>
                <a:cubicBezTo>
                  <a:pt x="6747740" y="730604"/>
                  <a:pt x="6745223" y="729165"/>
                  <a:pt x="6741266" y="729165"/>
                </a:cubicBezTo>
                <a:close/>
                <a:moveTo>
                  <a:pt x="4226667" y="729164"/>
                </a:moveTo>
                <a:lnTo>
                  <a:pt x="4225588" y="730243"/>
                </a:lnTo>
                <a:lnTo>
                  <a:pt x="4225588" y="731321"/>
                </a:lnTo>
                <a:lnTo>
                  <a:pt x="4233141" y="735638"/>
                </a:lnTo>
                <a:lnTo>
                  <a:pt x="4234220" y="734559"/>
                </a:lnTo>
                <a:lnTo>
                  <a:pt x="4234220" y="733480"/>
                </a:lnTo>
                <a:cubicBezTo>
                  <a:pt x="4233141" y="730602"/>
                  <a:pt x="4230623" y="729164"/>
                  <a:pt x="4226667" y="729164"/>
                </a:cubicBezTo>
                <a:close/>
                <a:moveTo>
                  <a:pt x="2216895" y="729163"/>
                </a:moveTo>
                <a:lnTo>
                  <a:pt x="2215816" y="730242"/>
                </a:lnTo>
                <a:lnTo>
                  <a:pt x="2215816" y="731321"/>
                </a:lnTo>
                <a:lnTo>
                  <a:pt x="2223368" y="735637"/>
                </a:lnTo>
                <a:lnTo>
                  <a:pt x="2224447" y="734558"/>
                </a:lnTo>
                <a:lnTo>
                  <a:pt x="2224447" y="733479"/>
                </a:lnTo>
                <a:cubicBezTo>
                  <a:pt x="2223368" y="730601"/>
                  <a:pt x="2220849" y="729163"/>
                  <a:pt x="2216895" y="729163"/>
                </a:cubicBezTo>
                <a:close/>
                <a:moveTo>
                  <a:pt x="6135015" y="728760"/>
                </a:moveTo>
                <a:cubicBezTo>
                  <a:pt x="6125214" y="728760"/>
                  <a:pt x="6119954" y="731637"/>
                  <a:pt x="6119234" y="737392"/>
                </a:cubicBezTo>
                <a:lnTo>
                  <a:pt x="6119234" y="758837"/>
                </a:lnTo>
                <a:cubicBezTo>
                  <a:pt x="6119234" y="762794"/>
                  <a:pt x="6122741" y="765311"/>
                  <a:pt x="6129755" y="766391"/>
                </a:cubicBezTo>
                <a:lnTo>
                  <a:pt x="6131913" y="770706"/>
                </a:lnTo>
                <a:lnTo>
                  <a:pt x="6131913" y="772864"/>
                </a:lnTo>
                <a:lnTo>
                  <a:pt x="6130834" y="773943"/>
                </a:lnTo>
                <a:lnTo>
                  <a:pt x="6130834" y="775023"/>
                </a:lnTo>
                <a:lnTo>
                  <a:pt x="6127597" y="773943"/>
                </a:lnTo>
                <a:cubicBezTo>
                  <a:pt x="6119954" y="774483"/>
                  <a:pt x="6116132" y="775562"/>
                  <a:pt x="6116132" y="777181"/>
                </a:cubicBezTo>
                <a:lnTo>
                  <a:pt x="6116132" y="787969"/>
                </a:lnTo>
                <a:cubicBezTo>
                  <a:pt x="6117841" y="787969"/>
                  <a:pt x="6119234" y="795478"/>
                  <a:pt x="6120313" y="810494"/>
                </a:cubicBezTo>
                <a:cubicBezTo>
                  <a:pt x="6125169" y="810674"/>
                  <a:pt x="6127597" y="811393"/>
                  <a:pt x="6127597" y="812653"/>
                </a:cubicBezTo>
                <a:lnTo>
                  <a:pt x="6136094" y="810494"/>
                </a:lnTo>
                <a:lnTo>
                  <a:pt x="6143512" y="810494"/>
                </a:lnTo>
                <a:lnTo>
                  <a:pt x="6144456" y="799840"/>
                </a:lnTo>
                <a:cubicBezTo>
                  <a:pt x="6142388" y="799120"/>
                  <a:pt x="6141354" y="796962"/>
                  <a:pt x="6141354" y="793365"/>
                </a:cubicBezTo>
                <a:lnTo>
                  <a:pt x="6143512" y="787969"/>
                </a:lnTo>
                <a:lnTo>
                  <a:pt x="6142433" y="781496"/>
                </a:lnTo>
                <a:lnTo>
                  <a:pt x="6144456" y="775023"/>
                </a:lnTo>
                <a:lnTo>
                  <a:pt x="6142433" y="775023"/>
                </a:lnTo>
                <a:lnTo>
                  <a:pt x="6137173" y="777181"/>
                </a:lnTo>
                <a:lnTo>
                  <a:pt x="6135015" y="772864"/>
                </a:lnTo>
                <a:cubicBezTo>
                  <a:pt x="6136454" y="768548"/>
                  <a:pt x="6139286" y="766391"/>
                  <a:pt x="6143512" y="766391"/>
                </a:cubicBezTo>
                <a:lnTo>
                  <a:pt x="6144456" y="767469"/>
                </a:lnTo>
                <a:cubicBezTo>
                  <a:pt x="6144456" y="760276"/>
                  <a:pt x="6145176" y="756679"/>
                  <a:pt x="6146614" y="756679"/>
                </a:cubicBezTo>
                <a:lnTo>
                  <a:pt x="6144456" y="752363"/>
                </a:lnTo>
                <a:lnTo>
                  <a:pt x="6146614" y="743866"/>
                </a:lnTo>
                <a:lnTo>
                  <a:pt x="6146614" y="742787"/>
                </a:lnTo>
                <a:cubicBezTo>
                  <a:pt x="6143107" y="739010"/>
                  <a:pt x="6141354" y="735774"/>
                  <a:pt x="6141354" y="733076"/>
                </a:cubicBezTo>
                <a:lnTo>
                  <a:pt x="6141354" y="728760"/>
                </a:lnTo>
                <a:close/>
                <a:moveTo>
                  <a:pt x="3261391" y="727545"/>
                </a:moveTo>
                <a:lnTo>
                  <a:pt x="3260312" y="731726"/>
                </a:lnTo>
                <a:lnTo>
                  <a:pt x="3260312" y="732805"/>
                </a:lnTo>
                <a:lnTo>
                  <a:pt x="3261391" y="732805"/>
                </a:lnTo>
                <a:lnTo>
                  <a:pt x="3263549" y="728624"/>
                </a:lnTo>
                <a:lnTo>
                  <a:pt x="3263549" y="727545"/>
                </a:lnTo>
                <a:close/>
                <a:moveTo>
                  <a:pt x="9270972" y="727008"/>
                </a:moveTo>
                <a:lnTo>
                  <a:pt x="9269893" y="728086"/>
                </a:lnTo>
                <a:lnTo>
                  <a:pt x="9269893" y="732403"/>
                </a:lnTo>
                <a:lnTo>
                  <a:pt x="9270972" y="732403"/>
                </a:lnTo>
                <a:lnTo>
                  <a:pt x="9273130" y="730245"/>
                </a:lnTo>
                <a:lnTo>
                  <a:pt x="9273130" y="729165"/>
                </a:lnTo>
                <a:close/>
                <a:moveTo>
                  <a:pt x="6756372" y="727007"/>
                </a:moveTo>
                <a:lnTo>
                  <a:pt x="6755293" y="728086"/>
                </a:lnTo>
                <a:lnTo>
                  <a:pt x="6755293" y="732402"/>
                </a:lnTo>
                <a:lnTo>
                  <a:pt x="6756372" y="732402"/>
                </a:lnTo>
                <a:lnTo>
                  <a:pt x="6758530" y="730243"/>
                </a:lnTo>
                <a:lnTo>
                  <a:pt x="6758530" y="729165"/>
                </a:lnTo>
                <a:close/>
                <a:moveTo>
                  <a:pt x="4241773" y="727006"/>
                </a:moveTo>
                <a:lnTo>
                  <a:pt x="4240694" y="728084"/>
                </a:lnTo>
                <a:lnTo>
                  <a:pt x="4240694" y="732401"/>
                </a:lnTo>
                <a:lnTo>
                  <a:pt x="4241773" y="732401"/>
                </a:lnTo>
                <a:lnTo>
                  <a:pt x="4243931" y="730243"/>
                </a:lnTo>
                <a:lnTo>
                  <a:pt x="4243931" y="729164"/>
                </a:lnTo>
                <a:close/>
                <a:moveTo>
                  <a:pt x="2232001" y="727005"/>
                </a:moveTo>
                <a:lnTo>
                  <a:pt x="2230921" y="728084"/>
                </a:lnTo>
                <a:lnTo>
                  <a:pt x="2230921" y="732400"/>
                </a:lnTo>
                <a:lnTo>
                  <a:pt x="2232001" y="732400"/>
                </a:lnTo>
                <a:lnTo>
                  <a:pt x="2234159" y="730242"/>
                </a:lnTo>
                <a:lnTo>
                  <a:pt x="2234159" y="729163"/>
                </a:lnTo>
                <a:close/>
                <a:moveTo>
                  <a:pt x="8196312" y="726468"/>
                </a:moveTo>
                <a:lnTo>
                  <a:pt x="8196312" y="730784"/>
                </a:lnTo>
                <a:lnTo>
                  <a:pt x="8198470" y="732942"/>
                </a:lnTo>
                <a:lnTo>
                  <a:pt x="8199549" y="727547"/>
                </a:lnTo>
                <a:lnTo>
                  <a:pt x="8198470" y="726468"/>
                </a:lnTo>
                <a:close/>
                <a:moveTo>
                  <a:pt x="6208792" y="724444"/>
                </a:moveTo>
                <a:lnTo>
                  <a:pt x="6205690" y="726601"/>
                </a:lnTo>
                <a:lnTo>
                  <a:pt x="6198271" y="725523"/>
                </a:lnTo>
                <a:lnTo>
                  <a:pt x="6190853" y="727681"/>
                </a:lnTo>
                <a:lnTo>
                  <a:pt x="6191932" y="736313"/>
                </a:lnTo>
                <a:lnTo>
                  <a:pt x="6190853" y="749126"/>
                </a:lnTo>
                <a:lnTo>
                  <a:pt x="6194090" y="753442"/>
                </a:lnTo>
                <a:lnTo>
                  <a:pt x="6191932" y="759916"/>
                </a:lnTo>
                <a:cubicBezTo>
                  <a:pt x="6191932" y="762794"/>
                  <a:pt x="6196878" y="764232"/>
                  <a:pt x="6206769" y="764232"/>
                </a:cubicBezTo>
                <a:lnTo>
                  <a:pt x="6210950" y="767469"/>
                </a:lnTo>
                <a:lnTo>
                  <a:pt x="6223628" y="767469"/>
                </a:lnTo>
                <a:cubicBezTo>
                  <a:pt x="6224977" y="767469"/>
                  <a:pt x="6225651" y="766391"/>
                  <a:pt x="6225651" y="764232"/>
                </a:cubicBezTo>
                <a:lnTo>
                  <a:pt x="6224572" y="740629"/>
                </a:lnTo>
                <a:lnTo>
                  <a:pt x="6225651" y="735233"/>
                </a:lnTo>
                <a:cubicBezTo>
                  <a:pt x="6224932" y="731637"/>
                  <a:pt x="6223538" y="729119"/>
                  <a:pt x="6221470" y="727681"/>
                </a:cubicBezTo>
                <a:lnTo>
                  <a:pt x="6220391" y="728760"/>
                </a:lnTo>
                <a:lnTo>
                  <a:pt x="6216210" y="728760"/>
                </a:lnTo>
                <a:lnTo>
                  <a:pt x="6210950" y="724444"/>
                </a:lnTo>
                <a:close/>
                <a:moveTo>
                  <a:pt x="4640990" y="723462"/>
                </a:moveTo>
                <a:lnTo>
                  <a:pt x="4645306" y="723462"/>
                </a:lnTo>
                <a:cubicBezTo>
                  <a:pt x="4648004" y="726968"/>
                  <a:pt x="4650162" y="728722"/>
                  <a:pt x="4651780" y="728722"/>
                </a:cubicBezTo>
                <a:lnTo>
                  <a:pt x="4658254" y="726698"/>
                </a:lnTo>
                <a:lnTo>
                  <a:pt x="4674439" y="734117"/>
                </a:lnTo>
                <a:cubicBezTo>
                  <a:pt x="4685229" y="744098"/>
                  <a:pt x="4690624" y="749807"/>
                  <a:pt x="4690624" y="751246"/>
                </a:cubicBezTo>
                <a:cubicBezTo>
                  <a:pt x="4694940" y="751246"/>
                  <a:pt x="4697098" y="753764"/>
                  <a:pt x="4697098" y="758799"/>
                </a:cubicBezTo>
                <a:cubicBezTo>
                  <a:pt x="4701414" y="760867"/>
                  <a:pt x="4703572" y="765498"/>
                  <a:pt x="4703572" y="772691"/>
                </a:cubicBezTo>
                <a:lnTo>
                  <a:pt x="4697098" y="791843"/>
                </a:lnTo>
                <a:cubicBezTo>
                  <a:pt x="4694940" y="791843"/>
                  <a:pt x="4693861" y="792563"/>
                  <a:pt x="4693861" y="794002"/>
                </a:cubicBezTo>
                <a:lnTo>
                  <a:pt x="4693861" y="795080"/>
                </a:lnTo>
                <a:lnTo>
                  <a:pt x="4697098" y="795080"/>
                </a:lnTo>
                <a:lnTo>
                  <a:pt x="4707888" y="798318"/>
                </a:lnTo>
                <a:lnTo>
                  <a:pt x="4707888" y="799397"/>
                </a:lnTo>
                <a:cubicBezTo>
                  <a:pt x="4707888" y="801195"/>
                  <a:pt x="4705011" y="802633"/>
                  <a:pt x="4699256" y="803713"/>
                </a:cubicBezTo>
                <a:lnTo>
                  <a:pt x="4684150" y="803713"/>
                </a:lnTo>
                <a:lnTo>
                  <a:pt x="4671202" y="804791"/>
                </a:lnTo>
                <a:lnTo>
                  <a:pt x="4669044" y="802633"/>
                </a:lnTo>
                <a:lnTo>
                  <a:pt x="4664728" y="804791"/>
                </a:lnTo>
                <a:cubicBezTo>
                  <a:pt x="4657355" y="801914"/>
                  <a:pt x="4653039" y="799037"/>
                  <a:pt x="4651780" y="796159"/>
                </a:cubicBezTo>
                <a:lnTo>
                  <a:pt x="4655017" y="795080"/>
                </a:lnTo>
                <a:lnTo>
                  <a:pt x="4655017" y="794002"/>
                </a:lnTo>
                <a:lnTo>
                  <a:pt x="4652859" y="790765"/>
                </a:lnTo>
                <a:cubicBezTo>
                  <a:pt x="4652859" y="789595"/>
                  <a:pt x="4654657" y="788562"/>
                  <a:pt x="4658254" y="787662"/>
                </a:cubicBezTo>
                <a:lnTo>
                  <a:pt x="4658254" y="785505"/>
                </a:lnTo>
                <a:cubicBezTo>
                  <a:pt x="4654657" y="780109"/>
                  <a:pt x="4652859" y="776198"/>
                  <a:pt x="4652859" y="773770"/>
                </a:cubicBezTo>
                <a:cubicBezTo>
                  <a:pt x="4655017" y="771073"/>
                  <a:pt x="4656096" y="768555"/>
                  <a:pt x="4656096" y="766218"/>
                </a:cubicBezTo>
                <a:cubicBezTo>
                  <a:pt x="4653218" y="761721"/>
                  <a:pt x="4650701" y="753179"/>
                  <a:pt x="4648543" y="740591"/>
                </a:cubicBezTo>
                <a:lnTo>
                  <a:pt x="4648543" y="738433"/>
                </a:lnTo>
                <a:lnTo>
                  <a:pt x="4649622" y="737354"/>
                </a:lnTo>
                <a:cubicBezTo>
                  <a:pt x="4649622" y="734477"/>
                  <a:pt x="4647464" y="733038"/>
                  <a:pt x="4643148" y="733038"/>
                </a:cubicBezTo>
                <a:cubicBezTo>
                  <a:pt x="4639551" y="730520"/>
                  <a:pt x="4637753" y="728048"/>
                  <a:pt x="4637753" y="725620"/>
                </a:cubicBezTo>
                <a:close/>
                <a:moveTo>
                  <a:pt x="8100685" y="721073"/>
                </a:moveTo>
                <a:lnTo>
                  <a:pt x="8100685" y="724310"/>
                </a:lnTo>
                <a:lnTo>
                  <a:pt x="8101764" y="724310"/>
                </a:lnTo>
                <a:lnTo>
                  <a:pt x="8101764" y="721073"/>
                </a:lnTo>
                <a:close/>
                <a:moveTo>
                  <a:pt x="179789" y="720632"/>
                </a:moveTo>
                <a:lnTo>
                  <a:pt x="174259" y="721711"/>
                </a:lnTo>
                <a:lnTo>
                  <a:pt x="174259" y="723869"/>
                </a:lnTo>
                <a:lnTo>
                  <a:pt x="176552" y="726027"/>
                </a:lnTo>
                <a:lnTo>
                  <a:pt x="177631" y="726027"/>
                </a:lnTo>
                <a:lnTo>
                  <a:pt x="179789" y="723869"/>
                </a:lnTo>
                <a:close/>
                <a:moveTo>
                  <a:pt x="1097725" y="720530"/>
                </a:moveTo>
                <a:lnTo>
                  <a:pt x="1090172" y="724846"/>
                </a:lnTo>
                <a:cubicBezTo>
                  <a:pt x="1090172" y="727094"/>
                  <a:pt x="1093093" y="728218"/>
                  <a:pt x="1098939" y="728218"/>
                </a:cubicBezTo>
                <a:lnTo>
                  <a:pt x="1105412" y="734693"/>
                </a:lnTo>
                <a:lnTo>
                  <a:pt x="1109863" y="734693"/>
                </a:lnTo>
                <a:cubicBezTo>
                  <a:pt x="1109863" y="731096"/>
                  <a:pt x="1106582" y="726375"/>
                  <a:pt x="1100018" y="720530"/>
                </a:cubicBezTo>
                <a:close/>
                <a:moveTo>
                  <a:pt x="8096369" y="719994"/>
                </a:moveTo>
                <a:lnTo>
                  <a:pt x="8093132" y="721073"/>
                </a:lnTo>
                <a:lnTo>
                  <a:pt x="8093132" y="730784"/>
                </a:lnTo>
                <a:lnTo>
                  <a:pt x="8098527" y="730784"/>
                </a:lnTo>
                <a:lnTo>
                  <a:pt x="8098527" y="729705"/>
                </a:lnTo>
                <a:lnTo>
                  <a:pt x="8096369" y="729705"/>
                </a:lnTo>
                <a:lnTo>
                  <a:pt x="8096369" y="727547"/>
                </a:lnTo>
                <a:lnTo>
                  <a:pt x="8099606" y="727547"/>
                </a:lnTo>
                <a:lnTo>
                  <a:pt x="8096369" y="723231"/>
                </a:lnTo>
                <a:lnTo>
                  <a:pt x="8097448" y="722152"/>
                </a:lnTo>
                <a:lnTo>
                  <a:pt x="8097448" y="721073"/>
                </a:lnTo>
                <a:close/>
                <a:moveTo>
                  <a:pt x="94952" y="718474"/>
                </a:moveTo>
                <a:lnTo>
                  <a:pt x="87129" y="721711"/>
                </a:lnTo>
                <a:lnTo>
                  <a:pt x="87129" y="722790"/>
                </a:lnTo>
                <a:lnTo>
                  <a:pt x="91445" y="724948"/>
                </a:lnTo>
                <a:lnTo>
                  <a:pt x="94952" y="724948"/>
                </a:lnTo>
                <a:cubicBezTo>
                  <a:pt x="98009" y="722790"/>
                  <a:pt x="100931" y="721711"/>
                  <a:pt x="103719" y="721711"/>
                </a:cubicBezTo>
                <a:cubicBezTo>
                  <a:pt x="113250" y="723869"/>
                  <a:pt x="118735" y="726387"/>
                  <a:pt x="120174" y="729264"/>
                </a:cubicBezTo>
                <a:cubicBezTo>
                  <a:pt x="119095" y="732141"/>
                  <a:pt x="116172" y="733580"/>
                  <a:pt x="111407" y="733580"/>
                </a:cubicBezTo>
                <a:lnTo>
                  <a:pt x="111407" y="735738"/>
                </a:lnTo>
                <a:lnTo>
                  <a:pt x="110328" y="748956"/>
                </a:lnTo>
                <a:cubicBezTo>
                  <a:pt x="112486" y="749316"/>
                  <a:pt x="113565" y="752193"/>
                  <a:pt x="113565" y="757588"/>
                </a:cubicBezTo>
                <a:lnTo>
                  <a:pt x="111407" y="759746"/>
                </a:lnTo>
                <a:cubicBezTo>
                  <a:pt x="111407" y="761545"/>
                  <a:pt x="115858" y="763703"/>
                  <a:pt x="124760" y="766220"/>
                </a:cubicBezTo>
                <a:cubicBezTo>
                  <a:pt x="127997" y="772334"/>
                  <a:pt x="133481" y="776740"/>
                  <a:pt x="141214" y="779438"/>
                </a:cubicBezTo>
                <a:lnTo>
                  <a:pt x="143372" y="786991"/>
                </a:lnTo>
                <a:cubicBezTo>
                  <a:pt x="146250" y="788430"/>
                  <a:pt x="147688" y="790228"/>
                  <a:pt x="147688" y="792386"/>
                </a:cubicBezTo>
                <a:lnTo>
                  <a:pt x="150116" y="792386"/>
                </a:lnTo>
                <a:lnTo>
                  <a:pt x="152274" y="782675"/>
                </a:lnTo>
                <a:cubicBezTo>
                  <a:pt x="150116" y="782675"/>
                  <a:pt x="149037" y="781956"/>
                  <a:pt x="149037" y="780517"/>
                </a:cubicBezTo>
                <a:lnTo>
                  <a:pt x="149037" y="779438"/>
                </a:lnTo>
                <a:lnTo>
                  <a:pt x="154432" y="771885"/>
                </a:lnTo>
                <a:cubicBezTo>
                  <a:pt x="154432" y="762354"/>
                  <a:pt x="151824" y="757588"/>
                  <a:pt x="146609" y="757588"/>
                </a:cubicBezTo>
                <a:lnTo>
                  <a:pt x="141214" y="756509"/>
                </a:lnTo>
                <a:lnTo>
                  <a:pt x="122467" y="757588"/>
                </a:lnTo>
                <a:cubicBezTo>
                  <a:pt x="120398" y="757588"/>
                  <a:pt x="118151" y="755071"/>
                  <a:pt x="115723" y="750035"/>
                </a:cubicBezTo>
                <a:lnTo>
                  <a:pt x="140001" y="730343"/>
                </a:lnTo>
                <a:lnTo>
                  <a:pt x="141214" y="730343"/>
                </a:lnTo>
                <a:lnTo>
                  <a:pt x="151195" y="737896"/>
                </a:lnTo>
                <a:lnTo>
                  <a:pt x="153353" y="737896"/>
                </a:lnTo>
                <a:lnTo>
                  <a:pt x="153353" y="733580"/>
                </a:lnTo>
                <a:lnTo>
                  <a:pt x="151195" y="724948"/>
                </a:lnTo>
                <a:lnTo>
                  <a:pt x="151195" y="720632"/>
                </a:lnTo>
                <a:lnTo>
                  <a:pt x="134606" y="722790"/>
                </a:lnTo>
                <a:cubicBezTo>
                  <a:pt x="133346" y="721531"/>
                  <a:pt x="120129" y="720093"/>
                  <a:pt x="94952" y="718474"/>
                </a:cubicBezTo>
                <a:close/>
                <a:moveTo>
                  <a:pt x="7749349" y="717836"/>
                </a:moveTo>
                <a:lnTo>
                  <a:pt x="7749349" y="722152"/>
                </a:lnTo>
                <a:lnTo>
                  <a:pt x="7750428" y="722152"/>
                </a:lnTo>
                <a:lnTo>
                  <a:pt x="7752586" y="719994"/>
                </a:lnTo>
                <a:lnTo>
                  <a:pt x="7752586" y="717836"/>
                </a:lnTo>
                <a:close/>
                <a:moveTo>
                  <a:pt x="3724000" y="717295"/>
                </a:moveTo>
                <a:lnTo>
                  <a:pt x="3724000" y="718373"/>
                </a:lnTo>
                <a:lnTo>
                  <a:pt x="3726158" y="718373"/>
                </a:lnTo>
                <a:lnTo>
                  <a:pt x="3726158" y="717295"/>
                </a:lnTo>
                <a:close/>
                <a:moveTo>
                  <a:pt x="1714228" y="717293"/>
                </a:moveTo>
                <a:lnTo>
                  <a:pt x="1714228" y="718373"/>
                </a:lnTo>
                <a:lnTo>
                  <a:pt x="1716386" y="718373"/>
                </a:lnTo>
                <a:lnTo>
                  <a:pt x="1716386" y="717293"/>
                </a:lnTo>
                <a:close/>
                <a:moveTo>
                  <a:pt x="8772621" y="717027"/>
                </a:moveTo>
                <a:lnTo>
                  <a:pt x="8772621" y="718106"/>
                </a:lnTo>
                <a:lnTo>
                  <a:pt x="8775858" y="718106"/>
                </a:lnTo>
                <a:lnTo>
                  <a:pt x="8775858" y="717027"/>
                </a:lnTo>
                <a:close/>
                <a:moveTo>
                  <a:pt x="8715434" y="717027"/>
                </a:moveTo>
                <a:lnTo>
                  <a:pt x="8714355" y="718106"/>
                </a:lnTo>
                <a:lnTo>
                  <a:pt x="8714355" y="720263"/>
                </a:lnTo>
                <a:lnTo>
                  <a:pt x="8715434" y="720263"/>
                </a:lnTo>
                <a:lnTo>
                  <a:pt x="8717592" y="718106"/>
                </a:lnTo>
                <a:lnTo>
                  <a:pt x="8717592" y="717027"/>
                </a:lnTo>
                <a:close/>
                <a:moveTo>
                  <a:pt x="8662563" y="717027"/>
                </a:moveTo>
                <a:lnTo>
                  <a:pt x="8662563" y="719185"/>
                </a:lnTo>
                <a:lnTo>
                  <a:pt x="8664721" y="717027"/>
                </a:lnTo>
                <a:close/>
                <a:moveTo>
                  <a:pt x="8592428" y="717027"/>
                </a:moveTo>
                <a:lnTo>
                  <a:pt x="8592428" y="721343"/>
                </a:lnTo>
                <a:lnTo>
                  <a:pt x="8595665" y="720263"/>
                </a:lnTo>
                <a:lnTo>
                  <a:pt x="8595665" y="719185"/>
                </a:lnTo>
                <a:lnTo>
                  <a:pt x="8593507" y="717027"/>
                </a:lnTo>
                <a:close/>
                <a:moveTo>
                  <a:pt x="8583796" y="717027"/>
                </a:moveTo>
                <a:lnTo>
                  <a:pt x="8583796" y="718106"/>
                </a:lnTo>
                <a:lnTo>
                  <a:pt x="8585954" y="718106"/>
                </a:lnTo>
                <a:lnTo>
                  <a:pt x="8585954" y="717027"/>
                </a:lnTo>
                <a:close/>
                <a:moveTo>
                  <a:pt x="5248371" y="717025"/>
                </a:moveTo>
                <a:lnTo>
                  <a:pt x="5248371" y="718104"/>
                </a:lnTo>
                <a:lnTo>
                  <a:pt x="5251608" y="718104"/>
                </a:lnTo>
                <a:lnTo>
                  <a:pt x="5251608" y="717025"/>
                </a:lnTo>
                <a:close/>
                <a:moveTo>
                  <a:pt x="5191184" y="717025"/>
                </a:moveTo>
                <a:lnTo>
                  <a:pt x="5190105" y="718104"/>
                </a:lnTo>
                <a:lnTo>
                  <a:pt x="5190105" y="720262"/>
                </a:lnTo>
                <a:lnTo>
                  <a:pt x="5191184" y="720262"/>
                </a:lnTo>
                <a:lnTo>
                  <a:pt x="5193342" y="718104"/>
                </a:lnTo>
                <a:lnTo>
                  <a:pt x="5193342" y="717025"/>
                </a:lnTo>
                <a:close/>
                <a:moveTo>
                  <a:pt x="5138313" y="717025"/>
                </a:moveTo>
                <a:lnTo>
                  <a:pt x="5138313" y="719183"/>
                </a:lnTo>
                <a:lnTo>
                  <a:pt x="5140471" y="717025"/>
                </a:lnTo>
                <a:close/>
                <a:moveTo>
                  <a:pt x="5068178" y="717025"/>
                </a:moveTo>
                <a:lnTo>
                  <a:pt x="5068178" y="721341"/>
                </a:lnTo>
                <a:lnTo>
                  <a:pt x="5071415" y="720262"/>
                </a:lnTo>
                <a:lnTo>
                  <a:pt x="5071415" y="719183"/>
                </a:lnTo>
                <a:lnTo>
                  <a:pt x="5069257" y="717025"/>
                </a:lnTo>
                <a:close/>
                <a:moveTo>
                  <a:pt x="5059546" y="717025"/>
                </a:moveTo>
                <a:lnTo>
                  <a:pt x="5059546" y="718104"/>
                </a:lnTo>
                <a:lnTo>
                  <a:pt x="5061704" y="718104"/>
                </a:lnTo>
                <a:lnTo>
                  <a:pt x="5061704" y="717025"/>
                </a:lnTo>
                <a:close/>
                <a:moveTo>
                  <a:pt x="9255866" y="716218"/>
                </a:moveTo>
                <a:lnTo>
                  <a:pt x="9255866" y="719455"/>
                </a:lnTo>
                <a:lnTo>
                  <a:pt x="9260182" y="720533"/>
                </a:lnTo>
                <a:cubicBezTo>
                  <a:pt x="9264498" y="719815"/>
                  <a:pt x="9266656" y="718735"/>
                  <a:pt x="9266656" y="717297"/>
                </a:cubicBezTo>
                <a:lnTo>
                  <a:pt x="9266656" y="716218"/>
                </a:lnTo>
                <a:close/>
                <a:moveTo>
                  <a:pt x="6741266" y="716217"/>
                </a:moveTo>
                <a:lnTo>
                  <a:pt x="6741266" y="719454"/>
                </a:lnTo>
                <a:lnTo>
                  <a:pt x="6745582" y="720533"/>
                </a:lnTo>
                <a:cubicBezTo>
                  <a:pt x="6749898" y="719813"/>
                  <a:pt x="6752056" y="718734"/>
                  <a:pt x="6752056" y="717296"/>
                </a:cubicBezTo>
                <a:lnTo>
                  <a:pt x="6752056" y="716217"/>
                </a:lnTo>
                <a:close/>
                <a:moveTo>
                  <a:pt x="4226667" y="716215"/>
                </a:moveTo>
                <a:lnTo>
                  <a:pt x="4226667" y="719453"/>
                </a:lnTo>
                <a:lnTo>
                  <a:pt x="4230983" y="720532"/>
                </a:lnTo>
                <a:cubicBezTo>
                  <a:pt x="4235299" y="719811"/>
                  <a:pt x="4237457" y="718733"/>
                  <a:pt x="4237457" y="717295"/>
                </a:cubicBezTo>
                <a:lnTo>
                  <a:pt x="4237457" y="716215"/>
                </a:lnTo>
                <a:close/>
                <a:moveTo>
                  <a:pt x="2216895" y="716215"/>
                </a:moveTo>
                <a:lnTo>
                  <a:pt x="2216895" y="719452"/>
                </a:lnTo>
                <a:lnTo>
                  <a:pt x="2221211" y="720531"/>
                </a:lnTo>
                <a:cubicBezTo>
                  <a:pt x="2225526" y="719811"/>
                  <a:pt x="2227684" y="718732"/>
                  <a:pt x="2227684" y="717294"/>
                </a:cubicBezTo>
                <a:lnTo>
                  <a:pt x="2227684" y="716215"/>
                </a:lnTo>
                <a:close/>
                <a:moveTo>
                  <a:pt x="3078904" y="715810"/>
                </a:moveTo>
                <a:lnTo>
                  <a:pt x="3077825" y="716890"/>
                </a:lnTo>
                <a:lnTo>
                  <a:pt x="3077825" y="720126"/>
                </a:lnTo>
                <a:lnTo>
                  <a:pt x="3081062" y="720126"/>
                </a:lnTo>
                <a:lnTo>
                  <a:pt x="3081062" y="717969"/>
                </a:lnTo>
                <a:close/>
                <a:moveTo>
                  <a:pt x="8197391" y="714599"/>
                </a:moveTo>
                <a:lnTo>
                  <a:pt x="8191996" y="722152"/>
                </a:lnTo>
                <a:lnTo>
                  <a:pt x="8193075" y="723231"/>
                </a:lnTo>
                <a:lnTo>
                  <a:pt x="8197391" y="723231"/>
                </a:lnTo>
                <a:cubicBezTo>
                  <a:pt x="8198830" y="723231"/>
                  <a:pt x="8199909" y="721073"/>
                  <a:pt x="8200628" y="716757"/>
                </a:cubicBezTo>
                <a:close/>
                <a:moveTo>
                  <a:pt x="3251815" y="713652"/>
                </a:moveTo>
                <a:lnTo>
                  <a:pt x="3251815" y="715810"/>
                </a:lnTo>
                <a:lnTo>
                  <a:pt x="3253973" y="715810"/>
                </a:lnTo>
                <a:lnTo>
                  <a:pt x="3253973" y="713652"/>
                </a:lnTo>
                <a:close/>
                <a:moveTo>
                  <a:pt x="3160639" y="713652"/>
                </a:moveTo>
                <a:lnTo>
                  <a:pt x="3155244" y="719047"/>
                </a:lnTo>
                <a:cubicBezTo>
                  <a:pt x="3155244" y="720486"/>
                  <a:pt x="3156323" y="721205"/>
                  <a:pt x="3158481" y="721205"/>
                </a:cubicBezTo>
                <a:cubicBezTo>
                  <a:pt x="3161628" y="719767"/>
                  <a:pt x="3163381" y="718328"/>
                  <a:pt x="3163741" y="716890"/>
                </a:cubicBezTo>
                <a:lnTo>
                  <a:pt x="3163741" y="715810"/>
                </a:lnTo>
                <a:lnTo>
                  <a:pt x="3161718" y="713652"/>
                </a:lnTo>
                <a:close/>
                <a:moveTo>
                  <a:pt x="4650701" y="712672"/>
                </a:moveTo>
                <a:lnTo>
                  <a:pt x="4650701" y="713750"/>
                </a:lnTo>
                <a:lnTo>
                  <a:pt x="4651780" y="714830"/>
                </a:lnTo>
                <a:lnTo>
                  <a:pt x="4651780" y="715909"/>
                </a:lnTo>
                <a:lnTo>
                  <a:pt x="4652859" y="714830"/>
                </a:lnTo>
                <a:lnTo>
                  <a:pt x="4655017" y="714830"/>
                </a:lnTo>
                <a:lnTo>
                  <a:pt x="4657175" y="716988"/>
                </a:lnTo>
                <a:cubicBezTo>
                  <a:pt x="4657175" y="719686"/>
                  <a:pt x="4652499" y="721484"/>
                  <a:pt x="4643148" y="722382"/>
                </a:cubicBezTo>
                <a:cubicBezTo>
                  <a:pt x="4639911" y="720943"/>
                  <a:pt x="4638112" y="719505"/>
                  <a:pt x="4637753" y="718067"/>
                </a:cubicBezTo>
                <a:lnTo>
                  <a:pt x="4637753" y="716988"/>
                </a:lnTo>
                <a:cubicBezTo>
                  <a:pt x="4637753" y="714470"/>
                  <a:pt x="4642069" y="713031"/>
                  <a:pt x="4650701" y="712672"/>
                </a:cubicBezTo>
                <a:close/>
                <a:moveTo>
                  <a:pt x="61773" y="711731"/>
                </a:moveTo>
                <a:lnTo>
                  <a:pt x="62852" y="716316"/>
                </a:lnTo>
                <a:lnTo>
                  <a:pt x="61773" y="720632"/>
                </a:lnTo>
                <a:cubicBezTo>
                  <a:pt x="66268" y="721172"/>
                  <a:pt x="68517" y="721891"/>
                  <a:pt x="68517" y="722790"/>
                </a:cubicBezTo>
                <a:cubicBezTo>
                  <a:pt x="71394" y="721711"/>
                  <a:pt x="72833" y="720632"/>
                  <a:pt x="72833" y="719553"/>
                </a:cubicBezTo>
                <a:lnTo>
                  <a:pt x="69596" y="711731"/>
                </a:lnTo>
                <a:close/>
                <a:moveTo>
                  <a:pt x="13218" y="710651"/>
                </a:moveTo>
                <a:lnTo>
                  <a:pt x="19826" y="710651"/>
                </a:lnTo>
                <a:lnTo>
                  <a:pt x="29807" y="714968"/>
                </a:lnTo>
                <a:lnTo>
                  <a:pt x="36416" y="712809"/>
                </a:lnTo>
                <a:lnTo>
                  <a:pt x="38574" y="712809"/>
                </a:lnTo>
                <a:lnTo>
                  <a:pt x="40867" y="714968"/>
                </a:lnTo>
                <a:lnTo>
                  <a:pt x="40867" y="717395"/>
                </a:lnTo>
                <a:cubicBezTo>
                  <a:pt x="40867" y="718834"/>
                  <a:pt x="38259" y="719913"/>
                  <a:pt x="33044" y="720632"/>
                </a:cubicBezTo>
                <a:cubicBezTo>
                  <a:pt x="30167" y="719553"/>
                  <a:pt x="28728" y="718474"/>
                  <a:pt x="28728" y="717395"/>
                </a:cubicBezTo>
                <a:lnTo>
                  <a:pt x="23198" y="720632"/>
                </a:lnTo>
                <a:lnTo>
                  <a:pt x="17668" y="720632"/>
                </a:lnTo>
                <a:lnTo>
                  <a:pt x="10925" y="713888"/>
                </a:lnTo>
                <a:lnTo>
                  <a:pt x="10925" y="712809"/>
                </a:lnTo>
                <a:close/>
                <a:moveTo>
                  <a:pt x="8628035" y="707316"/>
                </a:moveTo>
                <a:lnTo>
                  <a:pt x="8628035" y="708395"/>
                </a:lnTo>
                <a:lnTo>
                  <a:pt x="8630193" y="708395"/>
                </a:lnTo>
                <a:lnTo>
                  <a:pt x="8630193" y="707316"/>
                </a:lnTo>
                <a:close/>
                <a:moveTo>
                  <a:pt x="5103785" y="707314"/>
                </a:moveTo>
                <a:lnTo>
                  <a:pt x="5103785" y="708393"/>
                </a:lnTo>
                <a:lnTo>
                  <a:pt x="5105943" y="708393"/>
                </a:lnTo>
                <a:lnTo>
                  <a:pt x="5105943" y="707314"/>
                </a:lnTo>
                <a:close/>
                <a:moveTo>
                  <a:pt x="8763989" y="706237"/>
                </a:moveTo>
                <a:lnTo>
                  <a:pt x="8763989" y="708395"/>
                </a:lnTo>
                <a:lnTo>
                  <a:pt x="8765068" y="708395"/>
                </a:lnTo>
                <a:lnTo>
                  <a:pt x="8765068" y="706237"/>
                </a:lnTo>
                <a:close/>
                <a:moveTo>
                  <a:pt x="5239739" y="706235"/>
                </a:moveTo>
                <a:lnTo>
                  <a:pt x="5239739" y="708393"/>
                </a:lnTo>
                <a:lnTo>
                  <a:pt x="5240818" y="708393"/>
                </a:lnTo>
                <a:lnTo>
                  <a:pt x="5240818" y="706235"/>
                </a:lnTo>
                <a:close/>
                <a:moveTo>
                  <a:pt x="87129" y="702020"/>
                </a:moveTo>
                <a:lnTo>
                  <a:pt x="74991" y="711731"/>
                </a:lnTo>
                <a:lnTo>
                  <a:pt x="74991" y="712809"/>
                </a:lnTo>
                <a:lnTo>
                  <a:pt x="82678" y="713888"/>
                </a:lnTo>
                <a:cubicBezTo>
                  <a:pt x="86365" y="709752"/>
                  <a:pt x="88208" y="705796"/>
                  <a:pt x="88208" y="702020"/>
                </a:cubicBezTo>
                <a:close/>
                <a:moveTo>
                  <a:pt x="3073644" y="700974"/>
                </a:moveTo>
                <a:lnTo>
                  <a:pt x="3071486" y="704211"/>
                </a:lnTo>
                <a:lnTo>
                  <a:pt x="3071486" y="706234"/>
                </a:lnTo>
                <a:lnTo>
                  <a:pt x="3074723" y="709471"/>
                </a:lnTo>
                <a:lnTo>
                  <a:pt x="3075802" y="709471"/>
                </a:lnTo>
                <a:cubicBezTo>
                  <a:pt x="3076791" y="709471"/>
                  <a:pt x="3077825" y="708078"/>
                  <a:pt x="3078904" y="705290"/>
                </a:cubicBezTo>
                <a:cubicBezTo>
                  <a:pt x="3078724" y="703312"/>
                  <a:pt x="3076971" y="701873"/>
                  <a:pt x="3073644" y="700974"/>
                </a:cubicBezTo>
                <a:close/>
                <a:moveTo>
                  <a:pt x="3716447" y="698951"/>
                </a:moveTo>
                <a:lnTo>
                  <a:pt x="3716447" y="702188"/>
                </a:lnTo>
                <a:lnTo>
                  <a:pt x="3721842" y="702188"/>
                </a:lnTo>
                <a:lnTo>
                  <a:pt x="3726158" y="704346"/>
                </a:lnTo>
                <a:lnTo>
                  <a:pt x="3727237" y="704346"/>
                </a:lnTo>
                <a:lnTo>
                  <a:pt x="3727237" y="703267"/>
                </a:lnTo>
                <a:lnTo>
                  <a:pt x="3717526" y="698951"/>
                </a:lnTo>
                <a:close/>
                <a:moveTo>
                  <a:pt x="1706674" y="698950"/>
                </a:moveTo>
                <a:lnTo>
                  <a:pt x="1706674" y="702188"/>
                </a:lnTo>
                <a:lnTo>
                  <a:pt x="1712070" y="702188"/>
                </a:lnTo>
                <a:lnTo>
                  <a:pt x="1716386" y="704345"/>
                </a:lnTo>
                <a:lnTo>
                  <a:pt x="1717464" y="704345"/>
                </a:lnTo>
                <a:lnTo>
                  <a:pt x="1717464" y="703267"/>
                </a:lnTo>
                <a:lnTo>
                  <a:pt x="1707753" y="698950"/>
                </a:lnTo>
                <a:close/>
                <a:moveTo>
                  <a:pt x="8283442" y="696391"/>
                </a:moveTo>
                <a:cubicBezTo>
                  <a:pt x="8291534" y="696391"/>
                  <a:pt x="8301920" y="706776"/>
                  <a:pt x="8314598" y="727547"/>
                </a:cubicBezTo>
                <a:lnTo>
                  <a:pt x="8315677" y="731863"/>
                </a:lnTo>
                <a:lnTo>
                  <a:pt x="8312440" y="734021"/>
                </a:lnTo>
                <a:cubicBezTo>
                  <a:pt x="8308664" y="734021"/>
                  <a:pt x="8305426" y="732942"/>
                  <a:pt x="8302729" y="730784"/>
                </a:cubicBezTo>
                <a:lnTo>
                  <a:pt x="8301650" y="730784"/>
                </a:lnTo>
                <a:lnTo>
                  <a:pt x="8293153" y="732942"/>
                </a:lnTo>
                <a:lnTo>
                  <a:pt x="8269415" y="732942"/>
                </a:lnTo>
                <a:lnTo>
                  <a:pt x="8265099" y="734021"/>
                </a:lnTo>
                <a:cubicBezTo>
                  <a:pt x="8257276" y="731863"/>
                  <a:pt x="8253364" y="729705"/>
                  <a:pt x="8253364" y="727547"/>
                </a:cubicBezTo>
                <a:lnTo>
                  <a:pt x="8252286" y="727547"/>
                </a:lnTo>
                <a:cubicBezTo>
                  <a:pt x="8252286" y="731144"/>
                  <a:pt x="8251566" y="732942"/>
                  <a:pt x="8250128" y="732942"/>
                </a:cubicBezTo>
                <a:lnTo>
                  <a:pt x="8240416" y="732942"/>
                </a:lnTo>
                <a:cubicBezTo>
                  <a:pt x="8235201" y="732942"/>
                  <a:pt x="8232324" y="731863"/>
                  <a:pt x="8231784" y="729705"/>
                </a:cubicBezTo>
                <a:lnTo>
                  <a:pt x="8231784" y="726468"/>
                </a:lnTo>
                <a:cubicBezTo>
                  <a:pt x="8231784" y="724310"/>
                  <a:pt x="8237899" y="723231"/>
                  <a:pt x="8250128" y="723231"/>
                </a:cubicBezTo>
                <a:lnTo>
                  <a:pt x="8252286" y="725390"/>
                </a:lnTo>
                <a:cubicBezTo>
                  <a:pt x="8252286" y="724310"/>
                  <a:pt x="8255837" y="722872"/>
                  <a:pt x="8262941" y="721073"/>
                </a:cubicBezTo>
                <a:cubicBezTo>
                  <a:pt x="8272292" y="713070"/>
                  <a:pt x="8276968" y="705922"/>
                  <a:pt x="8276968" y="699628"/>
                </a:cubicBezTo>
                <a:close/>
                <a:moveTo>
                  <a:pt x="9255866" y="695717"/>
                </a:moveTo>
                <a:lnTo>
                  <a:pt x="9263419" y="695717"/>
                </a:lnTo>
                <a:cubicBezTo>
                  <a:pt x="9273310" y="695717"/>
                  <a:pt x="9283381" y="703270"/>
                  <a:pt x="9293631" y="718376"/>
                </a:cubicBezTo>
                <a:lnTo>
                  <a:pt x="9293631" y="719455"/>
                </a:lnTo>
                <a:cubicBezTo>
                  <a:pt x="9291293" y="719455"/>
                  <a:pt x="9289855" y="723052"/>
                  <a:pt x="9289315" y="730245"/>
                </a:cubicBezTo>
                <a:lnTo>
                  <a:pt x="9291473" y="732403"/>
                </a:lnTo>
                <a:cubicBezTo>
                  <a:pt x="9291473" y="738337"/>
                  <a:pt x="9287157" y="742654"/>
                  <a:pt x="9278525" y="745351"/>
                </a:cubicBezTo>
                <a:cubicBezTo>
                  <a:pt x="9278525" y="746430"/>
                  <a:pt x="9274569" y="747869"/>
                  <a:pt x="9266656" y="749667"/>
                </a:cubicBezTo>
                <a:cubicBezTo>
                  <a:pt x="9253888" y="749667"/>
                  <a:pt x="9244177" y="741754"/>
                  <a:pt x="9237523" y="725929"/>
                </a:cubicBezTo>
                <a:lnTo>
                  <a:pt x="9236444" y="724849"/>
                </a:lnTo>
                <a:lnTo>
                  <a:pt x="9236444" y="723771"/>
                </a:lnTo>
                <a:lnTo>
                  <a:pt x="9239681" y="720533"/>
                </a:lnTo>
                <a:lnTo>
                  <a:pt x="9239681" y="718376"/>
                </a:lnTo>
                <a:lnTo>
                  <a:pt x="9237523" y="718376"/>
                </a:lnTo>
                <a:lnTo>
                  <a:pt x="9237523" y="715139"/>
                </a:lnTo>
                <a:cubicBezTo>
                  <a:pt x="9238782" y="712262"/>
                  <a:pt x="9244896" y="706147"/>
                  <a:pt x="9255866" y="696796"/>
                </a:cubicBezTo>
                <a:close/>
                <a:moveTo>
                  <a:pt x="6741266" y="695716"/>
                </a:moveTo>
                <a:lnTo>
                  <a:pt x="6748819" y="695716"/>
                </a:lnTo>
                <a:cubicBezTo>
                  <a:pt x="6758710" y="695716"/>
                  <a:pt x="6768781" y="703269"/>
                  <a:pt x="6779031" y="718374"/>
                </a:cubicBezTo>
                <a:lnTo>
                  <a:pt x="6779031" y="719454"/>
                </a:lnTo>
                <a:cubicBezTo>
                  <a:pt x="6776694" y="719454"/>
                  <a:pt x="6775255" y="723051"/>
                  <a:pt x="6774715" y="730243"/>
                </a:cubicBezTo>
                <a:lnTo>
                  <a:pt x="6776873" y="732402"/>
                </a:lnTo>
                <a:cubicBezTo>
                  <a:pt x="6776873" y="738337"/>
                  <a:pt x="6772557" y="742652"/>
                  <a:pt x="6763925" y="745350"/>
                </a:cubicBezTo>
                <a:cubicBezTo>
                  <a:pt x="6763925" y="746429"/>
                  <a:pt x="6759969" y="747868"/>
                  <a:pt x="6752056" y="749666"/>
                </a:cubicBezTo>
                <a:cubicBezTo>
                  <a:pt x="6739288" y="749666"/>
                  <a:pt x="6729577" y="741753"/>
                  <a:pt x="6722923" y="725927"/>
                </a:cubicBezTo>
                <a:lnTo>
                  <a:pt x="6721844" y="724849"/>
                </a:lnTo>
                <a:lnTo>
                  <a:pt x="6721844" y="723770"/>
                </a:lnTo>
                <a:lnTo>
                  <a:pt x="6725081" y="720533"/>
                </a:lnTo>
                <a:lnTo>
                  <a:pt x="6725081" y="718374"/>
                </a:lnTo>
                <a:lnTo>
                  <a:pt x="6722923" y="718374"/>
                </a:lnTo>
                <a:lnTo>
                  <a:pt x="6722923" y="715138"/>
                </a:lnTo>
                <a:cubicBezTo>
                  <a:pt x="6724182" y="712260"/>
                  <a:pt x="6730297" y="706146"/>
                  <a:pt x="6741266" y="696795"/>
                </a:cubicBezTo>
                <a:close/>
                <a:moveTo>
                  <a:pt x="4226667" y="695714"/>
                </a:moveTo>
                <a:lnTo>
                  <a:pt x="4234220" y="695714"/>
                </a:lnTo>
                <a:cubicBezTo>
                  <a:pt x="4244110" y="695714"/>
                  <a:pt x="4254181" y="703267"/>
                  <a:pt x="4264432" y="718373"/>
                </a:cubicBezTo>
                <a:lnTo>
                  <a:pt x="4264432" y="719453"/>
                </a:lnTo>
                <a:cubicBezTo>
                  <a:pt x="4262094" y="719453"/>
                  <a:pt x="4260655" y="723049"/>
                  <a:pt x="4260116" y="730243"/>
                </a:cubicBezTo>
                <a:lnTo>
                  <a:pt x="4262274" y="732401"/>
                </a:lnTo>
                <a:cubicBezTo>
                  <a:pt x="4262274" y="738336"/>
                  <a:pt x="4257958" y="742651"/>
                  <a:pt x="4249326" y="745348"/>
                </a:cubicBezTo>
                <a:cubicBezTo>
                  <a:pt x="4249326" y="746428"/>
                  <a:pt x="4245369" y="747866"/>
                  <a:pt x="4237457" y="749664"/>
                </a:cubicBezTo>
                <a:cubicBezTo>
                  <a:pt x="4224688" y="749664"/>
                  <a:pt x="4214977" y="741752"/>
                  <a:pt x="4208324" y="725927"/>
                </a:cubicBezTo>
                <a:lnTo>
                  <a:pt x="4207245" y="724848"/>
                </a:lnTo>
                <a:lnTo>
                  <a:pt x="4207245" y="723768"/>
                </a:lnTo>
                <a:lnTo>
                  <a:pt x="4210482" y="720532"/>
                </a:lnTo>
                <a:lnTo>
                  <a:pt x="4210482" y="718373"/>
                </a:lnTo>
                <a:lnTo>
                  <a:pt x="4208324" y="718373"/>
                </a:lnTo>
                <a:lnTo>
                  <a:pt x="4208324" y="715137"/>
                </a:lnTo>
                <a:cubicBezTo>
                  <a:pt x="4209582" y="712259"/>
                  <a:pt x="4215696" y="706145"/>
                  <a:pt x="4226667" y="696793"/>
                </a:cubicBezTo>
                <a:close/>
                <a:moveTo>
                  <a:pt x="2216895" y="695714"/>
                </a:moveTo>
                <a:lnTo>
                  <a:pt x="2224447" y="695714"/>
                </a:lnTo>
                <a:cubicBezTo>
                  <a:pt x="2234338" y="695714"/>
                  <a:pt x="2244408" y="703267"/>
                  <a:pt x="2254660" y="718373"/>
                </a:cubicBezTo>
                <a:lnTo>
                  <a:pt x="2254660" y="719452"/>
                </a:lnTo>
                <a:cubicBezTo>
                  <a:pt x="2252320" y="719452"/>
                  <a:pt x="2250883" y="723048"/>
                  <a:pt x="2250344" y="730242"/>
                </a:cubicBezTo>
                <a:lnTo>
                  <a:pt x="2252501" y="732400"/>
                </a:lnTo>
                <a:cubicBezTo>
                  <a:pt x="2252501" y="738335"/>
                  <a:pt x="2248185" y="742650"/>
                  <a:pt x="2239554" y="745348"/>
                </a:cubicBezTo>
                <a:cubicBezTo>
                  <a:pt x="2239554" y="746427"/>
                  <a:pt x="2235596" y="747866"/>
                  <a:pt x="2227684" y="749664"/>
                </a:cubicBezTo>
                <a:cubicBezTo>
                  <a:pt x="2214917" y="749664"/>
                  <a:pt x="2205204" y="741751"/>
                  <a:pt x="2198551" y="725926"/>
                </a:cubicBezTo>
                <a:lnTo>
                  <a:pt x="2197473" y="724847"/>
                </a:lnTo>
                <a:lnTo>
                  <a:pt x="2197473" y="723768"/>
                </a:lnTo>
                <a:lnTo>
                  <a:pt x="2200709" y="720531"/>
                </a:lnTo>
                <a:lnTo>
                  <a:pt x="2200709" y="718373"/>
                </a:lnTo>
                <a:lnTo>
                  <a:pt x="2198551" y="718373"/>
                </a:lnTo>
                <a:lnTo>
                  <a:pt x="2198551" y="715136"/>
                </a:lnTo>
                <a:cubicBezTo>
                  <a:pt x="2199810" y="712258"/>
                  <a:pt x="2205924" y="706144"/>
                  <a:pt x="2216895" y="696792"/>
                </a:cubicBezTo>
                <a:close/>
                <a:moveTo>
                  <a:pt x="7749349" y="692884"/>
                </a:moveTo>
                <a:cubicBezTo>
                  <a:pt x="7743864" y="695582"/>
                  <a:pt x="7738379" y="701381"/>
                  <a:pt x="7732894" y="710283"/>
                </a:cubicBezTo>
                <a:lnTo>
                  <a:pt x="7722913" y="713520"/>
                </a:lnTo>
                <a:lnTo>
                  <a:pt x="7714146" y="712441"/>
                </a:lnTo>
                <a:cubicBezTo>
                  <a:pt x="7711269" y="712441"/>
                  <a:pt x="7706503" y="715319"/>
                  <a:pt x="7699849" y="721073"/>
                </a:cubicBezTo>
                <a:lnTo>
                  <a:pt x="7697691" y="721073"/>
                </a:lnTo>
                <a:cubicBezTo>
                  <a:pt x="7696253" y="721073"/>
                  <a:pt x="7694769" y="718915"/>
                  <a:pt x="7693240" y="714599"/>
                </a:cubicBezTo>
                <a:lnTo>
                  <a:pt x="7687846" y="712441"/>
                </a:lnTo>
                <a:cubicBezTo>
                  <a:pt x="7682720" y="713160"/>
                  <a:pt x="7680158" y="714239"/>
                  <a:pt x="7680158" y="715678"/>
                </a:cubicBezTo>
                <a:cubicBezTo>
                  <a:pt x="7688520" y="724939"/>
                  <a:pt x="7695444" y="730020"/>
                  <a:pt x="7700928" y="730919"/>
                </a:cubicBezTo>
                <a:lnTo>
                  <a:pt x="7704300" y="736314"/>
                </a:lnTo>
                <a:cubicBezTo>
                  <a:pt x="7704300" y="742248"/>
                  <a:pt x="7701018" y="750206"/>
                  <a:pt x="7694454" y="760187"/>
                </a:cubicBezTo>
                <a:lnTo>
                  <a:pt x="7693240" y="764503"/>
                </a:lnTo>
                <a:lnTo>
                  <a:pt x="7698770" y="776507"/>
                </a:lnTo>
                <a:lnTo>
                  <a:pt x="7699849" y="776507"/>
                </a:lnTo>
                <a:cubicBezTo>
                  <a:pt x="7699849" y="772910"/>
                  <a:pt x="7705739" y="766751"/>
                  <a:pt x="7717518" y="758029"/>
                </a:cubicBezTo>
                <a:cubicBezTo>
                  <a:pt x="7723363" y="747868"/>
                  <a:pt x="7729207" y="741349"/>
                  <a:pt x="7735052" y="738472"/>
                </a:cubicBezTo>
                <a:cubicBezTo>
                  <a:pt x="7735052" y="735954"/>
                  <a:pt x="7737615" y="731593"/>
                  <a:pt x="7742740" y="725389"/>
                </a:cubicBezTo>
                <a:cubicBezTo>
                  <a:pt x="7742740" y="722511"/>
                  <a:pt x="7746022" y="716711"/>
                  <a:pt x="7752586" y="707990"/>
                </a:cubicBezTo>
                <a:lnTo>
                  <a:pt x="7753665" y="696121"/>
                </a:lnTo>
                <a:lnTo>
                  <a:pt x="7752586" y="692884"/>
                </a:lnTo>
                <a:close/>
                <a:moveTo>
                  <a:pt x="693112" y="692341"/>
                </a:moveTo>
                <a:cubicBezTo>
                  <a:pt x="691942" y="692341"/>
                  <a:pt x="690549" y="695893"/>
                  <a:pt x="688931" y="702996"/>
                </a:cubicBezTo>
                <a:lnTo>
                  <a:pt x="690010" y="712572"/>
                </a:lnTo>
                <a:lnTo>
                  <a:pt x="693112" y="710415"/>
                </a:lnTo>
                <a:lnTo>
                  <a:pt x="692168" y="704075"/>
                </a:lnTo>
                <a:close/>
                <a:moveTo>
                  <a:pt x="3706736" y="689240"/>
                </a:moveTo>
                <a:lnTo>
                  <a:pt x="3706736" y="690319"/>
                </a:lnTo>
                <a:lnTo>
                  <a:pt x="3709973" y="693556"/>
                </a:lnTo>
                <a:lnTo>
                  <a:pt x="3709973" y="691398"/>
                </a:lnTo>
                <a:lnTo>
                  <a:pt x="3707815" y="689240"/>
                </a:lnTo>
                <a:close/>
                <a:moveTo>
                  <a:pt x="1696964" y="689239"/>
                </a:moveTo>
                <a:lnTo>
                  <a:pt x="1696964" y="690318"/>
                </a:lnTo>
                <a:lnTo>
                  <a:pt x="1700200" y="693556"/>
                </a:lnTo>
                <a:lnTo>
                  <a:pt x="1700200" y="691397"/>
                </a:lnTo>
                <a:lnTo>
                  <a:pt x="1698043" y="689239"/>
                </a:lnTo>
                <a:close/>
                <a:moveTo>
                  <a:pt x="728180" y="689239"/>
                </a:moveTo>
                <a:lnTo>
                  <a:pt x="726021" y="691397"/>
                </a:lnTo>
                <a:lnTo>
                  <a:pt x="726021" y="692341"/>
                </a:lnTo>
                <a:lnTo>
                  <a:pt x="730338" y="693420"/>
                </a:lnTo>
                <a:lnTo>
                  <a:pt x="730338" y="689239"/>
                </a:lnTo>
                <a:close/>
                <a:moveTo>
                  <a:pt x="576445" y="689239"/>
                </a:moveTo>
                <a:cubicBezTo>
                  <a:pt x="571499" y="691487"/>
                  <a:pt x="569026" y="694320"/>
                  <a:pt x="569026" y="697736"/>
                </a:cubicBezTo>
                <a:lnTo>
                  <a:pt x="570106" y="700838"/>
                </a:lnTo>
                <a:lnTo>
                  <a:pt x="572128" y="700838"/>
                </a:lnTo>
                <a:lnTo>
                  <a:pt x="579682" y="692341"/>
                </a:lnTo>
                <a:close/>
                <a:moveTo>
                  <a:pt x="3162662" y="687217"/>
                </a:moveTo>
                <a:cubicBezTo>
                  <a:pt x="3161133" y="687217"/>
                  <a:pt x="3160099" y="688970"/>
                  <a:pt x="3159560" y="692477"/>
                </a:cubicBezTo>
                <a:lnTo>
                  <a:pt x="3160639" y="693556"/>
                </a:lnTo>
                <a:lnTo>
                  <a:pt x="3161718" y="693556"/>
                </a:lnTo>
                <a:lnTo>
                  <a:pt x="3163741" y="687217"/>
                </a:lnTo>
                <a:close/>
                <a:moveTo>
                  <a:pt x="175338" y="686644"/>
                </a:moveTo>
                <a:lnTo>
                  <a:pt x="173180" y="689071"/>
                </a:lnTo>
                <a:lnTo>
                  <a:pt x="173180" y="691229"/>
                </a:lnTo>
                <a:lnTo>
                  <a:pt x="177631" y="695545"/>
                </a:lnTo>
                <a:lnTo>
                  <a:pt x="179789" y="695545"/>
                </a:lnTo>
                <a:lnTo>
                  <a:pt x="179789" y="686644"/>
                </a:lnTo>
                <a:close/>
                <a:moveTo>
                  <a:pt x="1066029" y="684384"/>
                </a:moveTo>
                <a:lnTo>
                  <a:pt x="1063872" y="686542"/>
                </a:lnTo>
                <a:lnTo>
                  <a:pt x="1063872" y="696388"/>
                </a:lnTo>
                <a:lnTo>
                  <a:pt x="1066029" y="696388"/>
                </a:lnTo>
                <a:lnTo>
                  <a:pt x="1068187" y="694230"/>
                </a:lnTo>
                <a:lnTo>
                  <a:pt x="1067109" y="684384"/>
                </a:lnTo>
                <a:close/>
                <a:moveTo>
                  <a:pt x="8569768" y="681420"/>
                </a:moveTo>
                <a:lnTo>
                  <a:pt x="8568690" y="682499"/>
                </a:lnTo>
                <a:lnTo>
                  <a:pt x="8568690" y="683578"/>
                </a:lnTo>
                <a:lnTo>
                  <a:pt x="8569768" y="684657"/>
                </a:lnTo>
                <a:lnTo>
                  <a:pt x="8570848" y="684657"/>
                </a:lnTo>
                <a:lnTo>
                  <a:pt x="8571926" y="683578"/>
                </a:lnTo>
                <a:lnTo>
                  <a:pt x="8571926" y="682499"/>
                </a:lnTo>
                <a:lnTo>
                  <a:pt x="8570848" y="681420"/>
                </a:lnTo>
                <a:close/>
                <a:moveTo>
                  <a:pt x="5045519" y="681418"/>
                </a:moveTo>
                <a:lnTo>
                  <a:pt x="5044440" y="682497"/>
                </a:lnTo>
                <a:lnTo>
                  <a:pt x="5044440" y="683576"/>
                </a:lnTo>
                <a:lnTo>
                  <a:pt x="5045519" y="684655"/>
                </a:lnTo>
                <a:lnTo>
                  <a:pt x="5046598" y="684655"/>
                </a:lnTo>
                <a:lnTo>
                  <a:pt x="5047677" y="683576"/>
                </a:lnTo>
                <a:lnTo>
                  <a:pt x="5047677" y="682497"/>
                </a:lnTo>
                <a:lnTo>
                  <a:pt x="5046598" y="681418"/>
                </a:lnTo>
                <a:close/>
                <a:moveTo>
                  <a:pt x="8745646" y="680341"/>
                </a:moveTo>
                <a:lnTo>
                  <a:pt x="8745646" y="681420"/>
                </a:lnTo>
                <a:lnTo>
                  <a:pt x="8752120" y="682499"/>
                </a:lnTo>
                <a:lnTo>
                  <a:pt x="8752120" y="680341"/>
                </a:lnTo>
                <a:close/>
                <a:moveTo>
                  <a:pt x="8662563" y="680341"/>
                </a:moveTo>
                <a:lnTo>
                  <a:pt x="8665800" y="683578"/>
                </a:lnTo>
                <a:lnTo>
                  <a:pt x="8665800" y="680341"/>
                </a:lnTo>
                <a:close/>
                <a:moveTo>
                  <a:pt x="8622640" y="680341"/>
                </a:moveTo>
                <a:lnTo>
                  <a:pt x="8622640" y="681420"/>
                </a:lnTo>
                <a:lnTo>
                  <a:pt x="8624798" y="681420"/>
                </a:lnTo>
                <a:lnTo>
                  <a:pt x="8624798" y="680341"/>
                </a:lnTo>
                <a:close/>
                <a:moveTo>
                  <a:pt x="5221396" y="680339"/>
                </a:moveTo>
                <a:lnTo>
                  <a:pt x="5221396" y="681418"/>
                </a:lnTo>
                <a:lnTo>
                  <a:pt x="5227870" y="682497"/>
                </a:lnTo>
                <a:lnTo>
                  <a:pt x="5227870" y="680339"/>
                </a:lnTo>
                <a:close/>
                <a:moveTo>
                  <a:pt x="5138313" y="680339"/>
                </a:moveTo>
                <a:lnTo>
                  <a:pt x="5141550" y="683576"/>
                </a:lnTo>
                <a:lnTo>
                  <a:pt x="5141550" y="680339"/>
                </a:lnTo>
                <a:close/>
                <a:moveTo>
                  <a:pt x="5098390" y="680339"/>
                </a:moveTo>
                <a:lnTo>
                  <a:pt x="5098390" y="681418"/>
                </a:lnTo>
                <a:lnTo>
                  <a:pt x="5100548" y="681418"/>
                </a:lnTo>
                <a:lnTo>
                  <a:pt x="5100548" y="680339"/>
                </a:lnTo>
                <a:close/>
                <a:moveTo>
                  <a:pt x="8597823" y="678183"/>
                </a:moveTo>
                <a:lnTo>
                  <a:pt x="8599981" y="678183"/>
                </a:lnTo>
                <a:lnTo>
                  <a:pt x="8599981" y="683578"/>
                </a:lnTo>
                <a:lnTo>
                  <a:pt x="8597823" y="683578"/>
                </a:lnTo>
                <a:close/>
                <a:moveTo>
                  <a:pt x="5073573" y="678181"/>
                </a:moveTo>
                <a:lnTo>
                  <a:pt x="5075731" y="678181"/>
                </a:lnTo>
                <a:lnTo>
                  <a:pt x="5075731" y="683576"/>
                </a:lnTo>
                <a:lnTo>
                  <a:pt x="5073573" y="683576"/>
                </a:lnTo>
                <a:close/>
                <a:moveTo>
                  <a:pt x="4590142" y="674232"/>
                </a:moveTo>
                <a:lnTo>
                  <a:pt x="4591221" y="677470"/>
                </a:lnTo>
                <a:lnTo>
                  <a:pt x="4592300" y="677470"/>
                </a:lnTo>
                <a:cubicBezTo>
                  <a:pt x="4592300" y="675311"/>
                  <a:pt x="4593019" y="674232"/>
                  <a:pt x="4594458" y="674232"/>
                </a:cubicBezTo>
                <a:cubicBezTo>
                  <a:pt x="4605338" y="674232"/>
                  <a:pt x="4612936" y="677064"/>
                  <a:pt x="4617252" y="682729"/>
                </a:cubicBezTo>
                <a:lnTo>
                  <a:pt x="4617252" y="684888"/>
                </a:lnTo>
                <a:cubicBezTo>
                  <a:pt x="4615094" y="688484"/>
                  <a:pt x="4610418" y="692395"/>
                  <a:pt x="4603225" y="696622"/>
                </a:cubicBezTo>
                <a:lnTo>
                  <a:pt x="4603225" y="697700"/>
                </a:lnTo>
                <a:lnTo>
                  <a:pt x="4608620" y="704175"/>
                </a:lnTo>
                <a:lnTo>
                  <a:pt x="4606462" y="711728"/>
                </a:lnTo>
                <a:lnTo>
                  <a:pt x="4608620" y="718067"/>
                </a:lnTo>
                <a:lnTo>
                  <a:pt x="4608620" y="720225"/>
                </a:lnTo>
                <a:lnTo>
                  <a:pt x="4604304" y="726698"/>
                </a:lnTo>
                <a:lnTo>
                  <a:pt x="4605383" y="731959"/>
                </a:lnTo>
                <a:lnTo>
                  <a:pt x="4605383" y="733038"/>
                </a:lnTo>
                <a:lnTo>
                  <a:pt x="4603225" y="740591"/>
                </a:lnTo>
                <a:lnTo>
                  <a:pt x="4605383" y="745851"/>
                </a:lnTo>
                <a:lnTo>
                  <a:pt x="4606462" y="745851"/>
                </a:lnTo>
                <a:cubicBezTo>
                  <a:pt x="4606462" y="743603"/>
                  <a:pt x="4608620" y="740052"/>
                  <a:pt x="4612936" y="735196"/>
                </a:cubicBezTo>
                <a:lnTo>
                  <a:pt x="4615094" y="735196"/>
                </a:lnTo>
                <a:cubicBezTo>
                  <a:pt x="4618690" y="737893"/>
                  <a:pt x="4621568" y="742164"/>
                  <a:pt x="4623726" y="748009"/>
                </a:cubicBezTo>
                <a:lnTo>
                  <a:pt x="4630200" y="753404"/>
                </a:lnTo>
                <a:cubicBezTo>
                  <a:pt x="4629301" y="760507"/>
                  <a:pt x="4627862" y="764060"/>
                  <a:pt x="4625884" y="764060"/>
                </a:cubicBezTo>
                <a:lnTo>
                  <a:pt x="4608620" y="764060"/>
                </a:lnTo>
                <a:cubicBezTo>
                  <a:pt x="4607181" y="764419"/>
                  <a:pt x="4605742" y="766218"/>
                  <a:pt x="4604304" y="769455"/>
                </a:cubicBezTo>
                <a:lnTo>
                  <a:pt x="4605383" y="773770"/>
                </a:lnTo>
                <a:lnTo>
                  <a:pt x="4601067" y="780109"/>
                </a:lnTo>
                <a:lnTo>
                  <a:pt x="4601067" y="781189"/>
                </a:lnTo>
                <a:lnTo>
                  <a:pt x="4606462" y="788741"/>
                </a:lnTo>
                <a:lnTo>
                  <a:pt x="4606462" y="792923"/>
                </a:lnTo>
                <a:lnTo>
                  <a:pt x="4604304" y="796159"/>
                </a:lnTo>
                <a:lnTo>
                  <a:pt x="4604304" y="804791"/>
                </a:lnTo>
                <a:cubicBezTo>
                  <a:pt x="4604304" y="807220"/>
                  <a:pt x="4605742" y="810051"/>
                  <a:pt x="4608620" y="813289"/>
                </a:cubicBezTo>
                <a:lnTo>
                  <a:pt x="4608620" y="820842"/>
                </a:lnTo>
                <a:lnTo>
                  <a:pt x="4605383" y="823944"/>
                </a:lnTo>
                <a:lnTo>
                  <a:pt x="4606462" y="825023"/>
                </a:lnTo>
                <a:lnTo>
                  <a:pt x="4606462" y="826102"/>
                </a:lnTo>
                <a:lnTo>
                  <a:pt x="4605383" y="830418"/>
                </a:lnTo>
                <a:lnTo>
                  <a:pt x="4607541" y="836892"/>
                </a:lnTo>
                <a:cubicBezTo>
                  <a:pt x="4606282" y="836892"/>
                  <a:pt x="4605203" y="838645"/>
                  <a:pt x="4604304" y="842152"/>
                </a:cubicBezTo>
                <a:lnTo>
                  <a:pt x="4609699" y="843231"/>
                </a:lnTo>
                <a:lnTo>
                  <a:pt x="4611857" y="843231"/>
                </a:lnTo>
                <a:lnTo>
                  <a:pt x="4617252" y="842152"/>
                </a:lnTo>
                <a:lnTo>
                  <a:pt x="4616173" y="841073"/>
                </a:lnTo>
                <a:lnTo>
                  <a:pt x="4616173" y="839994"/>
                </a:lnTo>
                <a:lnTo>
                  <a:pt x="4621568" y="835813"/>
                </a:lnTo>
                <a:lnTo>
                  <a:pt x="4623726" y="835813"/>
                </a:lnTo>
                <a:lnTo>
                  <a:pt x="4628042" y="838915"/>
                </a:lnTo>
                <a:cubicBezTo>
                  <a:pt x="4630200" y="838915"/>
                  <a:pt x="4631279" y="837522"/>
                  <a:pt x="4631279" y="834734"/>
                </a:cubicBezTo>
                <a:cubicBezTo>
                  <a:pt x="4629121" y="831677"/>
                  <a:pt x="4627322" y="824529"/>
                  <a:pt x="4625884" y="813289"/>
                </a:cubicBezTo>
                <a:lnTo>
                  <a:pt x="4630200" y="811131"/>
                </a:lnTo>
                <a:cubicBezTo>
                  <a:pt x="4638652" y="812389"/>
                  <a:pt x="4648723" y="815942"/>
                  <a:pt x="4660412" y="821786"/>
                </a:cubicBezTo>
                <a:lnTo>
                  <a:pt x="4659333" y="820842"/>
                </a:lnTo>
                <a:lnTo>
                  <a:pt x="4659333" y="819763"/>
                </a:lnTo>
                <a:lnTo>
                  <a:pt x="4661491" y="817605"/>
                </a:lnTo>
                <a:lnTo>
                  <a:pt x="4662570" y="817605"/>
                </a:lnTo>
                <a:cubicBezTo>
                  <a:pt x="4664009" y="817605"/>
                  <a:pt x="4665447" y="819718"/>
                  <a:pt x="4666886" y="823944"/>
                </a:cubicBezTo>
                <a:lnTo>
                  <a:pt x="4686308" y="828260"/>
                </a:lnTo>
                <a:lnTo>
                  <a:pt x="4688466" y="828260"/>
                </a:lnTo>
                <a:lnTo>
                  <a:pt x="4698177" y="821786"/>
                </a:lnTo>
                <a:lnTo>
                  <a:pt x="4704651" y="821786"/>
                </a:lnTo>
                <a:lnTo>
                  <a:pt x="4708967" y="825023"/>
                </a:lnTo>
                <a:lnTo>
                  <a:pt x="4716520" y="822864"/>
                </a:lnTo>
                <a:lnTo>
                  <a:pt x="4723129" y="825023"/>
                </a:lnTo>
                <a:lnTo>
                  <a:pt x="4727445" y="825023"/>
                </a:lnTo>
                <a:cubicBezTo>
                  <a:pt x="4728884" y="823584"/>
                  <a:pt x="4731761" y="822864"/>
                  <a:pt x="4736077" y="822864"/>
                </a:cubicBezTo>
                <a:cubicBezTo>
                  <a:pt x="4739134" y="815761"/>
                  <a:pt x="4743450" y="811131"/>
                  <a:pt x="4749025" y="808972"/>
                </a:cubicBezTo>
                <a:cubicBezTo>
                  <a:pt x="4769886" y="815986"/>
                  <a:pt x="4780316" y="821696"/>
                  <a:pt x="4780316" y="826102"/>
                </a:cubicBezTo>
                <a:cubicBezTo>
                  <a:pt x="4786790" y="829158"/>
                  <a:pt x="4790027" y="832756"/>
                  <a:pt x="4790027" y="836892"/>
                </a:cubicBezTo>
                <a:cubicBezTo>
                  <a:pt x="4786611" y="843277"/>
                  <a:pt x="4782295" y="846468"/>
                  <a:pt x="4777079" y="846468"/>
                </a:cubicBezTo>
                <a:lnTo>
                  <a:pt x="4777079" y="847547"/>
                </a:lnTo>
                <a:lnTo>
                  <a:pt x="4778158" y="867913"/>
                </a:lnTo>
                <a:lnTo>
                  <a:pt x="4778158" y="868857"/>
                </a:lnTo>
                <a:lnTo>
                  <a:pt x="4776000" y="871015"/>
                </a:lnTo>
                <a:lnTo>
                  <a:pt x="4774921" y="869936"/>
                </a:lnTo>
                <a:lnTo>
                  <a:pt x="4772763" y="869936"/>
                </a:lnTo>
                <a:lnTo>
                  <a:pt x="4772763" y="871015"/>
                </a:lnTo>
                <a:cubicBezTo>
                  <a:pt x="4776360" y="871556"/>
                  <a:pt x="4778158" y="872634"/>
                  <a:pt x="4778158" y="874253"/>
                </a:cubicBezTo>
                <a:lnTo>
                  <a:pt x="4776000" y="885987"/>
                </a:lnTo>
                <a:cubicBezTo>
                  <a:pt x="4777979" y="888864"/>
                  <a:pt x="4779417" y="894574"/>
                  <a:pt x="4780316" y="903116"/>
                </a:cubicBezTo>
                <a:lnTo>
                  <a:pt x="4779237" y="907432"/>
                </a:lnTo>
                <a:lnTo>
                  <a:pt x="4781395" y="914986"/>
                </a:lnTo>
                <a:lnTo>
                  <a:pt x="4780316" y="914986"/>
                </a:lnTo>
                <a:lnTo>
                  <a:pt x="4781395" y="915930"/>
                </a:lnTo>
                <a:lnTo>
                  <a:pt x="4781395" y="917009"/>
                </a:lnTo>
                <a:cubicBezTo>
                  <a:pt x="4781395" y="927529"/>
                  <a:pt x="4777079" y="934677"/>
                  <a:pt x="4768447" y="938454"/>
                </a:cubicBezTo>
                <a:lnTo>
                  <a:pt x="4742551" y="935217"/>
                </a:lnTo>
                <a:lnTo>
                  <a:pt x="4739314" y="936295"/>
                </a:lnTo>
                <a:cubicBezTo>
                  <a:pt x="4735538" y="936295"/>
                  <a:pt x="4733380" y="932744"/>
                  <a:pt x="4732840" y="925640"/>
                </a:cubicBezTo>
                <a:lnTo>
                  <a:pt x="4732840" y="923483"/>
                </a:lnTo>
                <a:cubicBezTo>
                  <a:pt x="4726366" y="922044"/>
                  <a:pt x="4723129" y="919211"/>
                  <a:pt x="4723129" y="914986"/>
                </a:cubicBezTo>
                <a:lnTo>
                  <a:pt x="4722050" y="914986"/>
                </a:lnTo>
                <a:cubicBezTo>
                  <a:pt x="4722050" y="917773"/>
                  <a:pt x="4721331" y="919166"/>
                  <a:pt x="4719892" y="919166"/>
                </a:cubicBezTo>
                <a:lnTo>
                  <a:pt x="4718813" y="919166"/>
                </a:lnTo>
                <a:cubicBezTo>
                  <a:pt x="4714587" y="919166"/>
                  <a:pt x="4709147" y="917413"/>
                  <a:pt x="4702493" y="913907"/>
                </a:cubicBezTo>
                <a:cubicBezTo>
                  <a:pt x="4695660" y="918132"/>
                  <a:pt x="4689905" y="920246"/>
                  <a:pt x="4685229" y="920246"/>
                </a:cubicBezTo>
                <a:lnTo>
                  <a:pt x="4676597" y="919166"/>
                </a:lnTo>
                <a:cubicBezTo>
                  <a:pt x="4675158" y="925281"/>
                  <a:pt x="4673000" y="929912"/>
                  <a:pt x="4670123" y="933058"/>
                </a:cubicBezTo>
                <a:lnTo>
                  <a:pt x="4653938" y="930901"/>
                </a:lnTo>
                <a:cubicBezTo>
                  <a:pt x="4652859" y="933778"/>
                  <a:pt x="4650341" y="935217"/>
                  <a:pt x="4646385" y="935217"/>
                </a:cubicBezTo>
                <a:lnTo>
                  <a:pt x="4637753" y="935217"/>
                </a:lnTo>
                <a:cubicBezTo>
                  <a:pt x="4631279" y="935217"/>
                  <a:pt x="4628042" y="930227"/>
                  <a:pt x="4628042" y="920246"/>
                </a:cubicBezTo>
                <a:lnTo>
                  <a:pt x="4628042" y="911748"/>
                </a:lnTo>
                <a:lnTo>
                  <a:pt x="4626963" y="889224"/>
                </a:lnTo>
                <a:lnTo>
                  <a:pt x="4630200" y="883829"/>
                </a:lnTo>
                <a:lnTo>
                  <a:pt x="4630200" y="882885"/>
                </a:lnTo>
                <a:lnTo>
                  <a:pt x="4628042" y="878569"/>
                </a:lnTo>
                <a:cubicBezTo>
                  <a:pt x="4628042" y="875691"/>
                  <a:pt x="4629480" y="873174"/>
                  <a:pt x="4632358" y="871015"/>
                </a:cubicBezTo>
                <a:lnTo>
                  <a:pt x="4633437" y="866834"/>
                </a:lnTo>
                <a:lnTo>
                  <a:pt x="4633437" y="865755"/>
                </a:lnTo>
                <a:cubicBezTo>
                  <a:pt x="4629840" y="865216"/>
                  <a:pt x="4628042" y="864137"/>
                  <a:pt x="4628042" y="862518"/>
                </a:cubicBezTo>
                <a:lnTo>
                  <a:pt x="4629121" y="852807"/>
                </a:lnTo>
                <a:lnTo>
                  <a:pt x="4628042" y="849705"/>
                </a:lnTo>
                <a:lnTo>
                  <a:pt x="4626963" y="849705"/>
                </a:lnTo>
                <a:lnTo>
                  <a:pt x="4605383" y="865755"/>
                </a:lnTo>
                <a:cubicBezTo>
                  <a:pt x="4605383" y="869982"/>
                  <a:pt x="4604663" y="872095"/>
                  <a:pt x="4603225" y="872095"/>
                </a:cubicBezTo>
                <a:lnTo>
                  <a:pt x="4602146" y="871015"/>
                </a:lnTo>
                <a:cubicBezTo>
                  <a:pt x="4588029" y="881716"/>
                  <a:pt x="4580071" y="887066"/>
                  <a:pt x="4578273" y="887066"/>
                </a:cubicBezTo>
                <a:cubicBezTo>
                  <a:pt x="4571799" y="893000"/>
                  <a:pt x="4568562" y="896957"/>
                  <a:pt x="4568562" y="898935"/>
                </a:cubicBezTo>
                <a:cubicBezTo>
                  <a:pt x="4566044" y="903161"/>
                  <a:pt x="4561728" y="907792"/>
                  <a:pt x="4555614" y="912827"/>
                </a:cubicBezTo>
                <a:lnTo>
                  <a:pt x="4554535" y="912827"/>
                </a:lnTo>
                <a:cubicBezTo>
                  <a:pt x="4551657" y="912827"/>
                  <a:pt x="4549859" y="906758"/>
                  <a:pt x="4549140" y="894619"/>
                </a:cubicBezTo>
                <a:cubicBezTo>
                  <a:pt x="4547881" y="894619"/>
                  <a:pt x="4545004" y="888909"/>
                  <a:pt x="4540508" y="877490"/>
                </a:cubicBezTo>
                <a:lnTo>
                  <a:pt x="4538350" y="850784"/>
                </a:lnTo>
                <a:lnTo>
                  <a:pt x="4541587" y="849705"/>
                </a:lnTo>
                <a:lnTo>
                  <a:pt x="4552377" y="851863"/>
                </a:lnTo>
                <a:lnTo>
                  <a:pt x="4558851" y="850784"/>
                </a:lnTo>
                <a:lnTo>
                  <a:pt x="4561009" y="852807"/>
                </a:lnTo>
                <a:lnTo>
                  <a:pt x="4561009" y="853887"/>
                </a:lnTo>
                <a:lnTo>
                  <a:pt x="4557772" y="853887"/>
                </a:lnTo>
                <a:lnTo>
                  <a:pt x="4557772" y="854965"/>
                </a:lnTo>
                <a:lnTo>
                  <a:pt x="4577194" y="859281"/>
                </a:lnTo>
                <a:cubicBezTo>
                  <a:pt x="4577194" y="857663"/>
                  <a:pt x="4573597" y="856584"/>
                  <a:pt x="4566404" y="856044"/>
                </a:cubicBezTo>
                <a:lnTo>
                  <a:pt x="4564246" y="847547"/>
                </a:lnTo>
                <a:lnTo>
                  <a:pt x="4565325" y="846468"/>
                </a:lnTo>
                <a:lnTo>
                  <a:pt x="4566404" y="846468"/>
                </a:lnTo>
                <a:cubicBezTo>
                  <a:pt x="4566404" y="843231"/>
                  <a:pt x="4564965" y="840039"/>
                  <a:pt x="4562088" y="836892"/>
                </a:cubicBezTo>
                <a:lnTo>
                  <a:pt x="4562088" y="835813"/>
                </a:lnTo>
                <a:lnTo>
                  <a:pt x="4564246" y="832576"/>
                </a:lnTo>
                <a:lnTo>
                  <a:pt x="4564246" y="830418"/>
                </a:lnTo>
                <a:lnTo>
                  <a:pt x="4563167" y="820842"/>
                </a:lnTo>
                <a:lnTo>
                  <a:pt x="4567483" y="813289"/>
                </a:lnTo>
                <a:lnTo>
                  <a:pt x="4567483" y="812210"/>
                </a:lnTo>
                <a:lnTo>
                  <a:pt x="4566404" y="813289"/>
                </a:lnTo>
                <a:lnTo>
                  <a:pt x="4565325" y="813289"/>
                </a:lnTo>
                <a:lnTo>
                  <a:pt x="4562088" y="810051"/>
                </a:lnTo>
                <a:lnTo>
                  <a:pt x="4562088" y="805736"/>
                </a:lnTo>
                <a:lnTo>
                  <a:pt x="4563167" y="804791"/>
                </a:lnTo>
                <a:lnTo>
                  <a:pt x="4559930" y="799397"/>
                </a:lnTo>
                <a:lnTo>
                  <a:pt x="4559930" y="798318"/>
                </a:lnTo>
                <a:cubicBezTo>
                  <a:pt x="4559930" y="795800"/>
                  <a:pt x="4561728" y="791888"/>
                  <a:pt x="4565325" y="786584"/>
                </a:cubicBezTo>
                <a:lnTo>
                  <a:pt x="4562088" y="780109"/>
                </a:lnTo>
                <a:lnTo>
                  <a:pt x="4564246" y="762981"/>
                </a:lnTo>
                <a:lnTo>
                  <a:pt x="4563167" y="762981"/>
                </a:lnTo>
                <a:lnTo>
                  <a:pt x="4556693" y="765138"/>
                </a:lnTo>
                <a:lnTo>
                  <a:pt x="4548061" y="765138"/>
                </a:lnTo>
                <a:lnTo>
                  <a:pt x="4543745" y="760823"/>
                </a:lnTo>
                <a:lnTo>
                  <a:pt x="4543745" y="759743"/>
                </a:lnTo>
                <a:cubicBezTo>
                  <a:pt x="4543745" y="758035"/>
                  <a:pt x="4545183" y="757001"/>
                  <a:pt x="4548061" y="756642"/>
                </a:cubicBezTo>
                <a:lnTo>
                  <a:pt x="4556693" y="759743"/>
                </a:lnTo>
                <a:lnTo>
                  <a:pt x="4559930" y="759743"/>
                </a:lnTo>
                <a:lnTo>
                  <a:pt x="4566404" y="750167"/>
                </a:lnTo>
                <a:lnTo>
                  <a:pt x="4562088" y="738433"/>
                </a:lnTo>
                <a:lnTo>
                  <a:pt x="4565325" y="725620"/>
                </a:lnTo>
                <a:cubicBezTo>
                  <a:pt x="4563167" y="725620"/>
                  <a:pt x="4562088" y="724900"/>
                  <a:pt x="4562088" y="723462"/>
                </a:cubicBezTo>
                <a:lnTo>
                  <a:pt x="4562088" y="719145"/>
                </a:lnTo>
                <a:lnTo>
                  <a:pt x="4564246" y="712672"/>
                </a:lnTo>
                <a:cubicBezTo>
                  <a:pt x="4562447" y="694868"/>
                  <a:pt x="4559570" y="685967"/>
                  <a:pt x="4555614" y="685967"/>
                </a:cubicBezTo>
                <a:lnTo>
                  <a:pt x="4554535" y="680706"/>
                </a:lnTo>
                <a:lnTo>
                  <a:pt x="4554535" y="679628"/>
                </a:lnTo>
                <a:lnTo>
                  <a:pt x="4558851" y="675311"/>
                </a:lnTo>
                <a:lnTo>
                  <a:pt x="4564246" y="675311"/>
                </a:lnTo>
                <a:lnTo>
                  <a:pt x="4580431" y="678549"/>
                </a:lnTo>
                <a:lnTo>
                  <a:pt x="4581510" y="678549"/>
                </a:lnTo>
                <a:cubicBezTo>
                  <a:pt x="4581510" y="675671"/>
                  <a:pt x="4584387" y="674232"/>
                  <a:pt x="4590142" y="674232"/>
                </a:cubicBezTo>
                <a:close/>
                <a:moveTo>
                  <a:pt x="4726366" y="673153"/>
                </a:moveTo>
                <a:cubicBezTo>
                  <a:pt x="4729783" y="673153"/>
                  <a:pt x="4732660" y="677424"/>
                  <a:pt x="4734998" y="685967"/>
                </a:cubicBezTo>
                <a:lnTo>
                  <a:pt x="4734998" y="687046"/>
                </a:lnTo>
                <a:lnTo>
                  <a:pt x="4728524" y="698779"/>
                </a:lnTo>
                <a:cubicBezTo>
                  <a:pt x="4731042" y="705973"/>
                  <a:pt x="4732840" y="709570"/>
                  <a:pt x="4733919" y="709570"/>
                </a:cubicBezTo>
                <a:lnTo>
                  <a:pt x="4736077" y="709570"/>
                </a:lnTo>
                <a:cubicBezTo>
                  <a:pt x="4743990" y="704894"/>
                  <a:pt x="4747946" y="699184"/>
                  <a:pt x="4747946" y="692441"/>
                </a:cubicBezTo>
                <a:cubicBezTo>
                  <a:pt x="4755679" y="686686"/>
                  <a:pt x="4760715" y="683809"/>
                  <a:pt x="4763052" y="683809"/>
                </a:cubicBezTo>
                <a:lnTo>
                  <a:pt x="4783553" y="696622"/>
                </a:lnTo>
                <a:cubicBezTo>
                  <a:pt x="4785711" y="696622"/>
                  <a:pt x="4786790" y="698779"/>
                  <a:pt x="4786790" y="703096"/>
                </a:cubicBezTo>
                <a:cubicBezTo>
                  <a:pt x="4793984" y="703635"/>
                  <a:pt x="4797580" y="707187"/>
                  <a:pt x="4797580" y="713750"/>
                </a:cubicBezTo>
                <a:lnTo>
                  <a:pt x="4797580" y="714830"/>
                </a:lnTo>
                <a:lnTo>
                  <a:pt x="4792185" y="720225"/>
                </a:lnTo>
                <a:lnTo>
                  <a:pt x="4781395" y="720225"/>
                </a:lnTo>
                <a:cubicBezTo>
                  <a:pt x="4779058" y="717347"/>
                  <a:pt x="4776900" y="715909"/>
                  <a:pt x="4774921" y="715909"/>
                </a:cubicBezTo>
                <a:cubicBezTo>
                  <a:pt x="4772584" y="718067"/>
                  <a:pt x="4767548" y="719145"/>
                  <a:pt x="4759815" y="719145"/>
                </a:cubicBezTo>
                <a:lnTo>
                  <a:pt x="4759815" y="720225"/>
                </a:lnTo>
                <a:cubicBezTo>
                  <a:pt x="4775641" y="722923"/>
                  <a:pt x="4783553" y="727913"/>
                  <a:pt x="4783553" y="735196"/>
                </a:cubicBezTo>
                <a:lnTo>
                  <a:pt x="4785711" y="737354"/>
                </a:lnTo>
                <a:lnTo>
                  <a:pt x="4785711" y="738433"/>
                </a:lnTo>
                <a:cubicBezTo>
                  <a:pt x="4778158" y="743738"/>
                  <a:pt x="4772763" y="748728"/>
                  <a:pt x="4769526" y="753404"/>
                </a:cubicBezTo>
                <a:cubicBezTo>
                  <a:pt x="4766289" y="753404"/>
                  <a:pt x="4764131" y="757316"/>
                  <a:pt x="4763052" y="765138"/>
                </a:cubicBezTo>
                <a:cubicBezTo>
                  <a:pt x="4749385" y="772242"/>
                  <a:pt x="4742551" y="779750"/>
                  <a:pt x="4742551" y="787662"/>
                </a:cubicBezTo>
                <a:cubicBezTo>
                  <a:pt x="4739674" y="788741"/>
                  <a:pt x="4738235" y="791214"/>
                  <a:pt x="4738235" y="795080"/>
                </a:cubicBezTo>
                <a:lnTo>
                  <a:pt x="4742551" y="795080"/>
                </a:lnTo>
                <a:cubicBezTo>
                  <a:pt x="4747587" y="795080"/>
                  <a:pt x="4754061" y="787977"/>
                  <a:pt x="4761973" y="773770"/>
                </a:cubicBezTo>
                <a:lnTo>
                  <a:pt x="4767368" y="770534"/>
                </a:lnTo>
                <a:lnTo>
                  <a:pt x="4768447" y="770534"/>
                </a:lnTo>
                <a:cubicBezTo>
                  <a:pt x="4774562" y="770534"/>
                  <a:pt x="4783194" y="777277"/>
                  <a:pt x="4794343" y="790765"/>
                </a:cubicBezTo>
                <a:cubicBezTo>
                  <a:pt x="4798480" y="792203"/>
                  <a:pt x="4801357" y="794721"/>
                  <a:pt x="4802975" y="798318"/>
                </a:cubicBezTo>
                <a:lnTo>
                  <a:pt x="4802975" y="800476"/>
                </a:lnTo>
                <a:cubicBezTo>
                  <a:pt x="4802975" y="801914"/>
                  <a:pt x="4798300" y="803353"/>
                  <a:pt x="4788948" y="804791"/>
                </a:cubicBezTo>
                <a:cubicBezTo>
                  <a:pt x="4779597" y="799756"/>
                  <a:pt x="4773483" y="797239"/>
                  <a:pt x="4770605" y="797239"/>
                </a:cubicBezTo>
                <a:lnTo>
                  <a:pt x="4769526" y="797239"/>
                </a:lnTo>
                <a:lnTo>
                  <a:pt x="4769526" y="798318"/>
                </a:lnTo>
                <a:lnTo>
                  <a:pt x="4770605" y="801555"/>
                </a:lnTo>
                <a:lnTo>
                  <a:pt x="4766289" y="803713"/>
                </a:lnTo>
                <a:lnTo>
                  <a:pt x="4747946" y="802633"/>
                </a:lnTo>
                <a:lnTo>
                  <a:pt x="4742551" y="803713"/>
                </a:lnTo>
                <a:lnTo>
                  <a:pt x="4728524" y="802633"/>
                </a:lnTo>
                <a:lnTo>
                  <a:pt x="4717599" y="802633"/>
                </a:lnTo>
                <a:lnTo>
                  <a:pt x="4714362" y="799397"/>
                </a:lnTo>
                <a:cubicBezTo>
                  <a:pt x="4717330" y="795441"/>
                  <a:pt x="4718813" y="791529"/>
                  <a:pt x="4718813" y="787662"/>
                </a:cubicBezTo>
                <a:lnTo>
                  <a:pt x="4716520" y="775794"/>
                </a:lnTo>
                <a:cubicBezTo>
                  <a:pt x="4716520" y="772826"/>
                  <a:pt x="4719083" y="769274"/>
                  <a:pt x="4724208" y="765138"/>
                </a:cubicBezTo>
                <a:lnTo>
                  <a:pt x="4725287" y="756642"/>
                </a:lnTo>
                <a:lnTo>
                  <a:pt x="4724208" y="746930"/>
                </a:lnTo>
                <a:lnTo>
                  <a:pt x="4728524" y="739512"/>
                </a:lnTo>
                <a:lnTo>
                  <a:pt x="4725287" y="727778"/>
                </a:lnTo>
                <a:lnTo>
                  <a:pt x="4725287" y="723462"/>
                </a:lnTo>
                <a:lnTo>
                  <a:pt x="4726366" y="722382"/>
                </a:lnTo>
                <a:lnTo>
                  <a:pt x="4725287" y="718067"/>
                </a:lnTo>
                <a:lnTo>
                  <a:pt x="4723129" y="718067"/>
                </a:lnTo>
                <a:cubicBezTo>
                  <a:pt x="4720432" y="720225"/>
                  <a:pt x="4717869" y="721304"/>
                  <a:pt x="4715441" y="721304"/>
                </a:cubicBezTo>
                <a:lnTo>
                  <a:pt x="4701414" y="715909"/>
                </a:lnTo>
                <a:lnTo>
                  <a:pt x="4696019" y="719145"/>
                </a:lnTo>
                <a:lnTo>
                  <a:pt x="4694940" y="719145"/>
                </a:lnTo>
                <a:cubicBezTo>
                  <a:pt x="4692423" y="719145"/>
                  <a:pt x="4689545" y="717707"/>
                  <a:pt x="4686308" y="714830"/>
                </a:cubicBezTo>
                <a:lnTo>
                  <a:pt x="4684150" y="714830"/>
                </a:lnTo>
                <a:cubicBezTo>
                  <a:pt x="4684150" y="718606"/>
                  <a:pt x="4683071" y="720764"/>
                  <a:pt x="4680913" y="721304"/>
                </a:cubicBezTo>
                <a:lnTo>
                  <a:pt x="4679834" y="721304"/>
                </a:lnTo>
                <a:cubicBezTo>
                  <a:pt x="4676058" y="717707"/>
                  <a:pt x="4672821" y="715909"/>
                  <a:pt x="4670123" y="715909"/>
                </a:cubicBezTo>
                <a:lnTo>
                  <a:pt x="4666886" y="719145"/>
                </a:lnTo>
                <a:lnTo>
                  <a:pt x="4664728" y="719145"/>
                </a:lnTo>
                <a:lnTo>
                  <a:pt x="4660412" y="714830"/>
                </a:lnTo>
                <a:cubicBezTo>
                  <a:pt x="4660412" y="713931"/>
                  <a:pt x="4663649" y="712537"/>
                  <a:pt x="4670123" y="710648"/>
                </a:cubicBezTo>
                <a:lnTo>
                  <a:pt x="4671202" y="709570"/>
                </a:lnTo>
                <a:lnTo>
                  <a:pt x="4673360" y="709570"/>
                </a:lnTo>
                <a:lnTo>
                  <a:pt x="4681992" y="711728"/>
                </a:lnTo>
                <a:lnTo>
                  <a:pt x="4683071" y="711728"/>
                </a:lnTo>
                <a:lnTo>
                  <a:pt x="4683071" y="707412"/>
                </a:lnTo>
                <a:lnTo>
                  <a:pt x="4676597" y="675311"/>
                </a:lnTo>
                <a:lnTo>
                  <a:pt x="4677676" y="674232"/>
                </a:lnTo>
                <a:lnTo>
                  <a:pt x="4680913" y="674232"/>
                </a:lnTo>
                <a:lnTo>
                  <a:pt x="4689545" y="676390"/>
                </a:lnTo>
                <a:lnTo>
                  <a:pt x="4697098" y="676390"/>
                </a:lnTo>
                <a:lnTo>
                  <a:pt x="4702493" y="675311"/>
                </a:lnTo>
                <a:lnTo>
                  <a:pt x="4702493" y="676390"/>
                </a:lnTo>
                <a:lnTo>
                  <a:pt x="4703572" y="675311"/>
                </a:lnTo>
                <a:lnTo>
                  <a:pt x="4718813" y="675311"/>
                </a:lnTo>
                <a:close/>
                <a:moveTo>
                  <a:pt x="2645970" y="672962"/>
                </a:moveTo>
                <a:lnTo>
                  <a:pt x="2640575" y="674041"/>
                </a:lnTo>
                <a:lnTo>
                  <a:pt x="2640575" y="679571"/>
                </a:lnTo>
                <a:lnTo>
                  <a:pt x="2645970" y="682808"/>
                </a:lnTo>
                <a:cubicBezTo>
                  <a:pt x="2648129" y="682268"/>
                  <a:pt x="2649207" y="679346"/>
                  <a:pt x="2649207" y="674041"/>
                </a:cubicBezTo>
                <a:lnTo>
                  <a:pt x="2648129" y="672962"/>
                </a:lnTo>
                <a:close/>
                <a:moveTo>
                  <a:pt x="8107160" y="671709"/>
                </a:moveTo>
                <a:lnTo>
                  <a:pt x="8105002" y="673732"/>
                </a:lnTo>
                <a:lnTo>
                  <a:pt x="8105002" y="674811"/>
                </a:lnTo>
                <a:lnTo>
                  <a:pt x="8107160" y="672653"/>
                </a:lnTo>
                <a:close/>
                <a:moveTo>
                  <a:pt x="150116" y="671537"/>
                </a:moveTo>
                <a:cubicBezTo>
                  <a:pt x="144541" y="671537"/>
                  <a:pt x="137887" y="678102"/>
                  <a:pt x="130155" y="691229"/>
                </a:cubicBezTo>
                <a:cubicBezTo>
                  <a:pt x="125928" y="691229"/>
                  <a:pt x="122602" y="695186"/>
                  <a:pt x="120174" y="703098"/>
                </a:cubicBezTo>
                <a:cubicBezTo>
                  <a:pt x="115049" y="706336"/>
                  <a:pt x="112486" y="709932"/>
                  <a:pt x="112486" y="713888"/>
                </a:cubicBezTo>
                <a:lnTo>
                  <a:pt x="112486" y="716316"/>
                </a:lnTo>
                <a:cubicBezTo>
                  <a:pt x="118151" y="716316"/>
                  <a:pt x="124040" y="708673"/>
                  <a:pt x="130155" y="693387"/>
                </a:cubicBezTo>
                <a:lnTo>
                  <a:pt x="134606" y="692308"/>
                </a:lnTo>
                <a:cubicBezTo>
                  <a:pt x="140270" y="695186"/>
                  <a:pt x="146519" y="699861"/>
                  <a:pt x="153353" y="706336"/>
                </a:cubicBezTo>
                <a:lnTo>
                  <a:pt x="154432" y="706336"/>
                </a:lnTo>
                <a:lnTo>
                  <a:pt x="153353" y="698783"/>
                </a:lnTo>
                <a:lnTo>
                  <a:pt x="154432" y="692308"/>
                </a:lnTo>
                <a:cubicBezTo>
                  <a:pt x="153353" y="678461"/>
                  <a:pt x="151914" y="671537"/>
                  <a:pt x="150116" y="671537"/>
                </a:cubicBezTo>
                <a:close/>
                <a:moveTo>
                  <a:pt x="1100018" y="670222"/>
                </a:moveTo>
                <a:lnTo>
                  <a:pt x="1103254" y="673459"/>
                </a:lnTo>
                <a:lnTo>
                  <a:pt x="1102175" y="674538"/>
                </a:lnTo>
                <a:lnTo>
                  <a:pt x="1097725" y="674538"/>
                </a:lnTo>
                <a:lnTo>
                  <a:pt x="1097725" y="672380"/>
                </a:lnTo>
                <a:close/>
                <a:moveTo>
                  <a:pt x="3707815" y="669818"/>
                </a:moveTo>
                <a:cubicBezTo>
                  <a:pt x="3706196" y="669818"/>
                  <a:pt x="3705117" y="671616"/>
                  <a:pt x="3704578" y="675213"/>
                </a:cubicBezTo>
                <a:lnTo>
                  <a:pt x="3707815" y="674134"/>
                </a:lnTo>
                <a:close/>
                <a:moveTo>
                  <a:pt x="1698043" y="669818"/>
                </a:moveTo>
                <a:cubicBezTo>
                  <a:pt x="1696424" y="669818"/>
                  <a:pt x="1695344" y="671616"/>
                  <a:pt x="1694806" y="675212"/>
                </a:cubicBezTo>
                <a:lnTo>
                  <a:pt x="1698043" y="674133"/>
                </a:lnTo>
                <a:close/>
                <a:moveTo>
                  <a:pt x="8624798" y="669551"/>
                </a:moveTo>
                <a:lnTo>
                  <a:pt x="8624798" y="670630"/>
                </a:lnTo>
                <a:lnTo>
                  <a:pt x="8626956" y="670630"/>
                </a:lnTo>
                <a:lnTo>
                  <a:pt x="8626956" y="669551"/>
                </a:lnTo>
                <a:close/>
                <a:moveTo>
                  <a:pt x="8616166" y="669551"/>
                </a:moveTo>
                <a:lnTo>
                  <a:pt x="8616166" y="670630"/>
                </a:lnTo>
                <a:lnTo>
                  <a:pt x="8618324" y="670630"/>
                </a:lnTo>
                <a:lnTo>
                  <a:pt x="8618324" y="669551"/>
                </a:lnTo>
                <a:close/>
                <a:moveTo>
                  <a:pt x="5100548" y="669549"/>
                </a:moveTo>
                <a:lnTo>
                  <a:pt x="5100548" y="670628"/>
                </a:lnTo>
                <a:lnTo>
                  <a:pt x="5102706" y="670628"/>
                </a:lnTo>
                <a:lnTo>
                  <a:pt x="5102706" y="669549"/>
                </a:lnTo>
                <a:close/>
                <a:moveTo>
                  <a:pt x="5091916" y="669549"/>
                </a:moveTo>
                <a:lnTo>
                  <a:pt x="5091916" y="670628"/>
                </a:lnTo>
                <a:lnTo>
                  <a:pt x="5094074" y="670628"/>
                </a:lnTo>
                <a:lnTo>
                  <a:pt x="5094074" y="669549"/>
                </a:lnTo>
                <a:close/>
                <a:moveTo>
                  <a:pt x="2572194" y="668646"/>
                </a:moveTo>
                <a:lnTo>
                  <a:pt x="2571114" y="671883"/>
                </a:lnTo>
                <a:lnTo>
                  <a:pt x="2575431" y="674041"/>
                </a:lnTo>
                <a:lnTo>
                  <a:pt x="2577589" y="671883"/>
                </a:lnTo>
                <a:lnTo>
                  <a:pt x="2576509" y="668646"/>
                </a:lnTo>
                <a:close/>
                <a:moveTo>
                  <a:pt x="3759607" y="666581"/>
                </a:moveTo>
                <a:lnTo>
                  <a:pt x="3759607" y="668739"/>
                </a:lnTo>
                <a:lnTo>
                  <a:pt x="3760686" y="668739"/>
                </a:lnTo>
                <a:lnTo>
                  <a:pt x="3760686" y="666581"/>
                </a:lnTo>
                <a:close/>
                <a:moveTo>
                  <a:pt x="1749834" y="666580"/>
                </a:moveTo>
                <a:lnTo>
                  <a:pt x="1749834" y="668738"/>
                </a:lnTo>
                <a:lnTo>
                  <a:pt x="1750913" y="668738"/>
                </a:lnTo>
                <a:lnTo>
                  <a:pt x="1750913" y="666580"/>
                </a:lnTo>
                <a:close/>
                <a:moveTo>
                  <a:pt x="2628571" y="666488"/>
                </a:moveTo>
                <a:lnTo>
                  <a:pt x="2626414" y="668646"/>
                </a:lnTo>
                <a:lnTo>
                  <a:pt x="2628571" y="670804"/>
                </a:lnTo>
                <a:lnTo>
                  <a:pt x="2629650" y="669725"/>
                </a:lnTo>
                <a:lnTo>
                  <a:pt x="2629650" y="666488"/>
                </a:lnTo>
                <a:close/>
                <a:moveTo>
                  <a:pt x="7599907" y="665639"/>
                </a:moveTo>
                <a:lnTo>
                  <a:pt x="7599907" y="666718"/>
                </a:lnTo>
                <a:lnTo>
                  <a:pt x="7602065" y="669011"/>
                </a:lnTo>
                <a:lnTo>
                  <a:pt x="7605437" y="667932"/>
                </a:lnTo>
                <a:lnTo>
                  <a:pt x="7605437" y="665639"/>
                </a:lnTo>
                <a:close/>
                <a:moveTo>
                  <a:pt x="699586" y="664827"/>
                </a:moveTo>
                <a:lnTo>
                  <a:pt x="693112" y="690318"/>
                </a:lnTo>
                <a:lnTo>
                  <a:pt x="693112" y="691397"/>
                </a:lnTo>
                <a:lnTo>
                  <a:pt x="694190" y="691397"/>
                </a:lnTo>
                <a:lnTo>
                  <a:pt x="701608" y="668064"/>
                </a:lnTo>
                <a:lnTo>
                  <a:pt x="700664" y="664827"/>
                </a:lnTo>
                <a:close/>
                <a:moveTo>
                  <a:pt x="3734790" y="664423"/>
                </a:moveTo>
                <a:cubicBezTo>
                  <a:pt x="3725258" y="665323"/>
                  <a:pt x="3719503" y="666761"/>
                  <a:pt x="3717526" y="668739"/>
                </a:cubicBezTo>
                <a:lnTo>
                  <a:pt x="3713210" y="667660"/>
                </a:lnTo>
                <a:cubicBezTo>
                  <a:pt x="3709613" y="671796"/>
                  <a:pt x="3707815" y="676112"/>
                  <a:pt x="3707815" y="680608"/>
                </a:cubicBezTo>
                <a:cubicBezTo>
                  <a:pt x="3710692" y="692118"/>
                  <a:pt x="3715008" y="697872"/>
                  <a:pt x="3720763" y="697872"/>
                </a:cubicBezTo>
                <a:lnTo>
                  <a:pt x="3721842" y="696793"/>
                </a:lnTo>
                <a:lnTo>
                  <a:pt x="3729395" y="697872"/>
                </a:lnTo>
                <a:lnTo>
                  <a:pt x="3735869" y="697872"/>
                </a:lnTo>
                <a:cubicBezTo>
                  <a:pt x="3735869" y="694995"/>
                  <a:pt x="3737667" y="693556"/>
                  <a:pt x="3741264" y="693556"/>
                </a:cubicBezTo>
                <a:lnTo>
                  <a:pt x="3744501" y="684924"/>
                </a:lnTo>
                <a:lnTo>
                  <a:pt x="3744501" y="674134"/>
                </a:lnTo>
                <a:cubicBezTo>
                  <a:pt x="3743781" y="671976"/>
                  <a:pt x="3740544" y="668739"/>
                  <a:pt x="3734790" y="664423"/>
                </a:cubicBezTo>
                <a:close/>
                <a:moveTo>
                  <a:pt x="1725016" y="664422"/>
                </a:moveTo>
                <a:cubicBezTo>
                  <a:pt x="1715486" y="665322"/>
                  <a:pt x="1709731" y="666760"/>
                  <a:pt x="1707753" y="668738"/>
                </a:cubicBezTo>
                <a:lnTo>
                  <a:pt x="1703437" y="667659"/>
                </a:lnTo>
                <a:cubicBezTo>
                  <a:pt x="1699841" y="671796"/>
                  <a:pt x="1698043" y="676112"/>
                  <a:pt x="1698043" y="680607"/>
                </a:cubicBezTo>
                <a:cubicBezTo>
                  <a:pt x="1700919" y="692117"/>
                  <a:pt x="1705236" y="697871"/>
                  <a:pt x="1710992" y="697871"/>
                </a:cubicBezTo>
                <a:lnTo>
                  <a:pt x="1712070" y="696792"/>
                </a:lnTo>
                <a:lnTo>
                  <a:pt x="1719622" y="697871"/>
                </a:lnTo>
                <a:lnTo>
                  <a:pt x="1726097" y="697871"/>
                </a:lnTo>
                <a:cubicBezTo>
                  <a:pt x="1726097" y="694994"/>
                  <a:pt x="1727894" y="693556"/>
                  <a:pt x="1731491" y="693556"/>
                </a:cubicBezTo>
                <a:lnTo>
                  <a:pt x="1734728" y="684923"/>
                </a:lnTo>
                <a:lnTo>
                  <a:pt x="1734728" y="674133"/>
                </a:lnTo>
                <a:cubicBezTo>
                  <a:pt x="1734009" y="671975"/>
                  <a:pt x="1730772" y="668738"/>
                  <a:pt x="1725016" y="664422"/>
                </a:cubicBezTo>
                <a:close/>
                <a:moveTo>
                  <a:pt x="7619733" y="663481"/>
                </a:moveTo>
                <a:lnTo>
                  <a:pt x="7609753" y="665639"/>
                </a:lnTo>
                <a:lnTo>
                  <a:pt x="7609753" y="667932"/>
                </a:lnTo>
                <a:cubicBezTo>
                  <a:pt x="7616407" y="667932"/>
                  <a:pt x="7619733" y="673327"/>
                  <a:pt x="7619733" y="684117"/>
                </a:cubicBezTo>
                <a:cubicBezTo>
                  <a:pt x="7621172" y="684117"/>
                  <a:pt x="7622970" y="689197"/>
                  <a:pt x="7625128" y="699358"/>
                </a:cubicBezTo>
                <a:lnTo>
                  <a:pt x="7627421" y="701516"/>
                </a:lnTo>
                <a:lnTo>
                  <a:pt x="7630658" y="702595"/>
                </a:lnTo>
                <a:cubicBezTo>
                  <a:pt x="7635064" y="700977"/>
                  <a:pt x="7637267" y="698459"/>
                  <a:pt x="7637267" y="695042"/>
                </a:cubicBezTo>
                <a:lnTo>
                  <a:pt x="7635109" y="688568"/>
                </a:lnTo>
                <a:cubicBezTo>
                  <a:pt x="7636548" y="687399"/>
                  <a:pt x="7637987" y="680116"/>
                  <a:pt x="7639425" y="666718"/>
                </a:cubicBezTo>
                <a:lnTo>
                  <a:pt x="7638346" y="665639"/>
                </a:lnTo>
                <a:lnTo>
                  <a:pt x="7629579" y="665639"/>
                </a:lnTo>
                <a:close/>
                <a:moveTo>
                  <a:pt x="8211418" y="663077"/>
                </a:moveTo>
                <a:lnTo>
                  <a:pt x="8209260" y="665234"/>
                </a:lnTo>
                <a:lnTo>
                  <a:pt x="8209260" y="666314"/>
                </a:lnTo>
                <a:lnTo>
                  <a:pt x="8211418" y="668472"/>
                </a:lnTo>
                <a:lnTo>
                  <a:pt x="8212497" y="667393"/>
                </a:lnTo>
                <a:lnTo>
                  <a:pt x="8212497" y="663077"/>
                </a:lnTo>
                <a:close/>
                <a:moveTo>
                  <a:pt x="3733711" y="662265"/>
                </a:moveTo>
                <a:lnTo>
                  <a:pt x="3733711" y="663344"/>
                </a:lnTo>
                <a:lnTo>
                  <a:pt x="3735869" y="663344"/>
                </a:lnTo>
                <a:lnTo>
                  <a:pt x="3735869" y="662265"/>
                </a:lnTo>
                <a:close/>
                <a:moveTo>
                  <a:pt x="1723938" y="662264"/>
                </a:moveTo>
                <a:lnTo>
                  <a:pt x="1723938" y="663343"/>
                </a:lnTo>
                <a:lnTo>
                  <a:pt x="1726097" y="663343"/>
                </a:lnTo>
                <a:lnTo>
                  <a:pt x="1726097" y="662264"/>
                </a:lnTo>
                <a:close/>
                <a:moveTo>
                  <a:pt x="573207" y="660511"/>
                </a:moveTo>
                <a:lnTo>
                  <a:pt x="570106" y="663748"/>
                </a:lnTo>
                <a:lnTo>
                  <a:pt x="570106" y="664827"/>
                </a:lnTo>
                <a:lnTo>
                  <a:pt x="574286" y="670087"/>
                </a:lnTo>
                <a:lnTo>
                  <a:pt x="574286" y="672245"/>
                </a:lnTo>
                <a:lnTo>
                  <a:pt x="572128" y="675482"/>
                </a:lnTo>
                <a:lnTo>
                  <a:pt x="572128" y="677505"/>
                </a:lnTo>
                <a:lnTo>
                  <a:pt x="574286" y="679663"/>
                </a:lnTo>
                <a:lnTo>
                  <a:pt x="576445" y="679663"/>
                </a:lnTo>
                <a:lnTo>
                  <a:pt x="578603" y="677505"/>
                </a:lnTo>
                <a:lnTo>
                  <a:pt x="578603" y="666985"/>
                </a:lnTo>
                <a:close/>
                <a:moveTo>
                  <a:pt x="3082141" y="659567"/>
                </a:moveTo>
                <a:lnTo>
                  <a:pt x="3079983" y="662805"/>
                </a:lnTo>
                <a:lnTo>
                  <a:pt x="3079983" y="663884"/>
                </a:lnTo>
                <a:cubicBezTo>
                  <a:pt x="3084928" y="663164"/>
                  <a:pt x="3087401" y="662085"/>
                  <a:pt x="3087401" y="660647"/>
                </a:cubicBezTo>
                <a:close/>
                <a:moveTo>
                  <a:pt x="7557016" y="659165"/>
                </a:moveTo>
                <a:lnTo>
                  <a:pt x="7558230" y="659165"/>
                </a:lnTo>
                <a:lnTo>
                  <a:pt x="7558230" y="661323"/>
                </a:lnTo>
                <a:lnTo>
                  <a:pt x="7557016" y="661323"/>
                </a:lnTo>
                <a:close/>
                <a:moveTo>
                  <a:pt x="9273130" y="656872"/>
                </a:moveTo>
                <a:lnTo>
                  <a:pt x="9275288" y="659031"/>
                </a:lnTo>
                <a:lnTo>
                  <a:pt x="9276367" y="659031"/>
                </a:lnTo>
                <a:lnTo>
                  <a:pt x="9274209" y="656872"/>
                </a:lnTo>
                <a:close/>
                <a:moveTo>
                  <a:pt x="6758530" y="656872"/>
                </a:moveTo>
                <a:lnTo>
                  <a:pt x="6760688" y="659030"/>
                </a:lnTo>
                <a:lnTo>
                  <a:pt x="6761767" y="659030"/>
                </a:lnTo>
                <a:lnTo>
                  <a:pt x="6759609" y="656872"/>
                </a:lnTo>
                <a:close/>
                <a:moveTo>
                  <a:pt x="4243931" y="656870"/>
                </a:moveTo>
                <a:lnTo>
                  <a:pt x="4246089" y="659028"/>
                </a:lnTo>
                <a:lnTo>
                  <a:pt x="4247168" y="659028"/>
                </a:lnTo>
                <a:lnTo>
                  <a:pt x="4245010" y="656870"/>
                </a:lnTo>
                <a:close/>
                <a:moveTo>
                  <a:pt x="2234159" y="656870"/>
                </a:moveTo>
                <a:lnTo>
                  <a:pt x="2236316" y="659028"/>
                </a:lnTo>
                <a:lnTo>
                  <a:pt x="2237396" y="659028"/>
                </a:lnTo>
                <a:lnTo>
                  <a:pt x="2235238" y="656870"/>
                </a:lnTo>
                <a:close/>
                <a:moveTo>
                  <a:pt x="174259" y="656162"/>
                </a:moveTo>
                <a:lnTo>
                  <a:pt x="173180" y="657241"/>
                </a:lnTo>
                <a:lnTo>
                  <a:pt x="173180" y="661557"/>
                </a:lnTo>
                <a:lnTo>
                  <a:pt x="175338" y="661557"/>
                </a:lnTo>
                <a:lnTo>
                  <a:pt x="176552" y="657241"/>
                </a:lnTo>
                <a:lnTo>
                  <a:pt x="175338" y="656162"/>
                </a:lnTo>
                <a:close/>
                <a:moveTo>
                  <a:pt x="9252629" y="654715"/>
                </a:moveTo>
                <a:lnTo>
                  <a:pt x="9252629" y="657952"/>
                </a:lnTo>
                <a:lnTo>
                  <a:pt x="9258024" y="659031"/>
                </a:lnTo>
                <a:lnTo>
                  <a:pt x="9259103" y="657952"/>
                </a:lnTo>
                <a:lnTo>
                  <a:pt x="9259103" y="656872"/>
                </a:lnTo>
                <a:lnTo>
                  <a:pt x="9254787" y="654715"/>
                </a:lnTo>
                <a:close/>
                <a:moveTo>
                  <a:pt x="6738029" y="654714"/>
                </a:moveTo>
                <a:lnTo>
                  <a:pt x="6738029" y="657951"/>
                </a:lnTo>
                <a:lnTo>
                  <a:pt x="6743424" y="659030"/>
                </a:lnTo>
                <a:lnTo>
                  <a:pt x="6744503" y="657951"/>
                </a:lnTo>
                <a:lnTo>
                  <a:pt x="6744503" y="656872"/>
                </a:lnTo>
                <a:lnTo>
                  <a:pt x="6740187" y="654714"/>
                </a:lnTo>
                <a:close/>
                <a:moveTo>
                  <a:pt x="4223430" y="654712"/>
                </a:moveTo>
                <a:lnTo>
                  <a:pt x="4223430" y="657949"/>
                </a:lnTo>
                <a:lnTo>
                  <a:pt x="4228825" y="659028"/>
                </a:lnTo>
                <a:lnTo>
                  <a:pt x="4229904" y="657949"/>
                </a:lnTo>
                <a:lnTo>
                  <a:pt x="4229904" y="656870"/>
                </a:lnTo>
                <a:lnTo>
                  <a:pt x="4225588" y="654712"/>
                </a:lnTo>
                <a:close/>
                <a:moveTo>
                  <a:pt x="2213658" y="654711"/>
                </a:moveTo>
                <a:lnTo>
                  <a:pt x="2213658" y="657949"/>
                </a:lnTo>
                <a:lnTo>
                  <a:pt x="2219052" y="659028"/>
                </a:lnTo>
                <a:lnTo>
                  <a:pt x="2220131" y="657949"/>
                </a:lnTo>
                <a:lnTo>
                  <a:pt x="2220131" y="656870"/>
                </a:lnTo>
                <a:lnTo>
                  <a:pt x="2215816" y="654711"/>
                </a:lnTo>
                <a:close/>
                <a:moveTo>
                  <a:pt x="3749896" y="653633"/>
                </a:moveTo>
                <a:lnTo>
                  <a:pt x="3749896" y="654712"/>
                </a:lnTo>
                <a:lnTo>
                  <a:pt x="3752054" y="654712"/>
                </a:lnTo>
                <a:lnTo>
                  <a:pt x="3752054" y="653633"/>
                </a:lnTo>
                <a:close/>
                <a:moveTo>
                  <a:pt x="1740123" y="653632"/>
                </a:moveTo>
                <a:lnTo>
                  <a:pt x="1740123" y="654711"/>
                </a:lnTo>
                <a:lnTo>
                  <a:pt x="1742281" y="654711"/>
                </a:lnTo>
                <a:lnTo>
                  <a:pt x="1742281" y="653632"/>
                </a:lnTo>
                <a:close/>
                <a:moveTo>
                  <a:pt x="8214655" y="653366"/>
                </a:moveTo>
                <a:lnTo>
                  <a:pt x="8214655" y="654445"/>
                </a:lnTo>
                <a:lnTo>
                  <a:pt x="8216813" y="654445"/>
                </a:lnTo>
                <a:lnTo>
                  <a:pt x="8216813" y="653366"/>
                </a:lnTo>
                <a:close/>
                <a:moveTo>
                  <a:pt x="143372" y="651846"/>
                </a:moveTo>
                <a:lnTo>
                  <a:pt x="143372" y="655083"/>
                </a:lnTo>
                <a:cubicBezTo>
                  <a:pt x="143372" y="656881"/>
                  <a:pt x="146340" y="658320"/>
                  <a:pt x="152274" y="659399"/>
                </a:cubicBezTo>
                <a:lnTo>
                  <a:pt x="152274" y="655083"/>
                </a:lnTo>
                <a:lnTo>
                  <a:pt x="149037" y="651846"/>
                </a:lnTo>
                <a:close/>
                <a:moveTo>
                  <a:pt x="3093740" y="650126"/>
                </a:moveTo>
                <a:cubicBezTo>
                  <a:pt x="3092571" y="657140"/>
                  <a:pt x="3090818" y="660647"/>
                  <a:pt x="3088480" y="660647"/>
                </a:cubicBezTo>
                <a:lnTo>
                  <a:pt x="3088480" y="661726"/>
                </a:lnTo>
                <a:lnTo>
                  <a:pt x="3089559" y="661726"/>
                </a:lnTo>
                <a:lnTo>
                  <a:pt x="3093740" y="660647"/>
                </a:lnTo>
                <a:lnTo>
                  <a:pt x="3092661" y="659567"/>
                </a:lnTo>
                <a:lnTo>
                  <a:pt x="3092661" y="657544"/>
                </a:lnTo>
                <a:lnTo>
                  <a:pt x="3096977" y="651205"/>
                </a:lnTo>
                <a:close/>
                <a:moveTo>
                  <a:pt x="9286078" y="649320"/>
                </a:moveTo>
                <a:lnTo>
                  <a:pt x="9286078" y="652557"/>
                </a:lnTo>
                <a:lnTo>
                  <a:pt x="9289315" y="649320"/>
                </a:lnTo>
                <a:close/>
                <a:moveTo>
                  <a:pt x="6771478" y="649319"/>
                </a:moveTo>
                <a:lnTo>
                  <a:pt x="6771478" y="652556"/>
                </a:lnTo>
                <a:lnTo>
                  <a:pt x="6774715" y="649319"/>
                </a:lnTo>
                <a:close/>
                <a:moveTo>
                  <a:pt x="4256879" y="649317"/>
                </a:moveTo>
                <a:lnTo>
                  <a:pt x="4256879" y="652555"/>
                </a:lnTo>
                <a:lnTo>
                  <a:pt x="4260116" y="649317"/>
                </a:lnTo>
                <a:close/>
                <a:moveTo>
                  <a:pt x="2247107" y="649317"/>
                </a:moveTo>
                <a:lnTo>
                  <a:pt x="2247107" y="652554"/>
                </a:lnTo>
                <a:lnTo>
                  <a:pt x="2250344" y="649317"/>
                </a:lnTo>
                <a:close/>
                <a:moveTo>
                  <a:pt x="66089" y="647530"/>
                </a:moveTo>
                <a:cubicBezTo>
                  <a:pt x="63211" y="648968"/>
                  <a:pt x="59210" y="649688"/>
                  <a:pt x="54085" y="649688"/>
                </a:cubicBezTo>
                <a:lnTo>
                  <a:pt x="47476" y="649688"/>
                </a:lnTo>
                <a:cubicBezTo>
                  <a:pt x="47476" y="650767"/>
                  <a:pt x="52961" y="654363"/>
                  <a:pt x="63931" y="660478"/>
                </a:cubicBezTo>
                <a:cubicBezTo>
                  <a:pt x="63931" y="662636"/>
                  <a:pt x="67617" y="665963"/>
                  <a:pt x="74991" y="670459"/>
                </a:cubicBezTo>
                <a:cubicBezTo>
                  <a:pt x="83802" y="681249"/>
                  <a:pt x="88568" y="688532"/>
                  <a:pt x="89287" y="692308"/>
                </a:cubicBezTo>
                <a:lnTo>
                  <a:pt x="91445" y="692308"/>
                </a:lnTo>
                <a:cubicBezTo>
                  <a:pt x="95222" y="677023"/>
                  <a:pt x="97110" y="666412"/>
                  <a:pt x="97110" y="660478"/>
                </a:cubicBezTo>
                <a:cubicBezTo>
                  <a:pt x="97110" y="653285"/>
                  <a:pt x="94143" y="649688"/>
                  <a:pt x="88208" y="649688"/>
                </a:cubicBezTo>
                <a:lnTo>
                  <a:pt x="79441" y="647530"/>
                </a:lnTo>
                <a:lnTo>
                  <a:pt x="66089" y="648609"/>
                </a:lnTo>
                <a:close/>
                <a:moveTo>
                  <a:pt x="9259103" y="647162"/>
                </a:moveTo>
                <a:lnTo>
                  <a:pt x="9256945" y="649320"/>
                </a:lnTo>
                <a:lnTo>
                  <a:pt x="9256945" y="650399"/>
                </a:lnTo>
                <a:lnTo>
                  <a:pt x="9260182" y="650399"/>
                </a:lnTo>
                <a:lnTo>
                  <a:pt x="9260182" y="647162"/>
                </a:lnTo>
                <a:close/>
                <a:moveTo>
                  <a:pt x="6744503" y="647161"/>
                </a:moveTo>
                <a:lnTo>
                  <a:pt x="6742345" y="649319"/>
                </a:lnTo>
                <a:lnTo>
                  <a:pt x="6742345" y="650398"/>
                </a:lnTo>
                <a:lnTo>
                  <a:pt x="6745582" y="650398"/>
                </a:lnTo>
                <a:lnTo>
                  <a:pt x="6745582" y="647161"/>
                </a:lnTo>
                <a:close/>
                <a:moveTo>
                  <a:pt x="4229904" y="647159"/>
                </a:moveTo>
                <a:lnTo>
                  <a:pt x="4227746" y="649317"/>
                </a:lnTo>
                <a:lnTo>
                  <a:pt x="4227746" y="650397"/>
                </a:lnTo>
                <a:lnTo>
                  <a:pt x="4230983" y="650397"/>
                </a:lnTo>
                <a:lnTo>
                  <a:pt x="4230983" y="647159"/>
                </a:lnTo>
                <a:close/>
                <a:moveTo>
                  <a:pt x="2220131" y="647159"/>
                </a:moveTo>
                <a:lnTo>
                  <a:pt x="2217973" y="649317"/>
                </a:lnTo>
                <a:lnTo>
                  <a:pt x="2217973" y="650396"/>
                </a:lnTo>
                <a:lnTo>
                  <a:pt x="2221211" y="650396"/>
                </a:lnTo>
                <a:lnTo>
                  <a:pt x="2221211" y="647159"/>
                </a:lnTo>
                <a:close/>
                <a:moveTo>
                  <a:pt x="8115657" y="646891"/>
                </a:moveTo>
                <a:lnTo>
                  <a:pt x="8113499" y="649050"/>
                </a:lnTo>
                <a:lnTo>
                  <a:pt x="8114578" y="656603"/>
                </a:lnTo>
                <a:lnTo>
                  <a:pt x="8117815" y="653366"/>
                </a:lnTo>
                <a:close/>
                <a:moveTo>
                  <a:pt x="9270972" y="646082"/>
                </a:moveTo>
                <a:lnTo>
                  <a:pt x="9269893" y="647162"/>
                </a:lnTo>
                <a:lnTo>
                  <a:pt x="9269893" y="648241"/>
                </a:lnTo>
                <a:lnTo>
                  <a:pt x="9270972" y="653636"/>
                </a:lnTo>
                <a:lnTo>
                  <a:pt x="9273130" y="653636"/>
                </a:lnTo>
                <a:cubicBezTo>
                  <a:pt x="9273130" y="651478"/>
                  <a:pt x="9274209" y="650399"/>
                  <a:pt x="9276367" y="650399"/>
                </a:cubicBezTo>
                <a:lnTo>
                  <a:pt x="9276367" y="647162"/>
                </a:lnTo>
                <a:close/>
                <a:moveTo>
                  <a:pt x="6756372" y="646082"/>
                </a:moveTo>
                <a:lnTo>
                  <a:pt x="6755293" y="647161"/>
                </a:lnTo>
                <a:lnTo>
                  <a:pt x="6755293" y="648240"/>
                </a:lnTo>
                <a:lnTo>
                  <a:pt x="6756372" y="653635"/>
                </a:lnTo>
                <a:lnTo>
                  <a:pt x="6758530" y="653635"/>
                </a:lnTo>
                <a:cubicBezTo>
                  <a:pt x="6758530" y="651476"/>
                  <a:pt x="6759609" y="650398"/>
                  <a:pt x="6761767" y="650398"/>
                </a:cubicBezTo>
                <a:lnTo>
                  <a:pt x="6761767" y="647161"/>
                </a:lnTo>
                <a:close/>
                <a:moveTo>
                  <a:pt x="4241773" y="646080"/>
                </a:moveTo>
                <a:lnTo>
                  <a:pt x="4240694" y="647159"/>
                </a:lnTo>
                <a:lnTo>
                  <a:pt x="4240694" y="648238"/>
                </a:lnTo>
                <a:lnTo>
                  <a:pt x="4241773" y="653633"/>
                </a:lnTo>
                <a:lnTo>
                  <a:pt x="4243931" y="653633"/>
                </a:lnTo>
                <a:cubicBezTo>
                  <a:pt x="4243931" y="651475"/>
                  <a:pt x="4245010" y="650397"/>
                  <a:pt x="4247168" y="650397"/>
                </a:cubicBezTo>
                <a:lnTo>
                  <a:pt x="4247168" y="647159"/>
                </a:lnTo>
                <a:close/>
                <a:moveTo>
                  <a:pt x="3720763" y="646080"/>
                </a:moveTo>
                <a:lnTo>
                  <a:pt x="3718605" y="648238"/>
                </a:lnTo>
                <a:lnTo>
                  <a:pt x="3720763" y="648238"/>
                </a:lnTo>
                <a:close/>
                <a:moveTo>
                  <a:pt x="2232001" y="646080"/>
                </a:moveTo>
                <a:lnTo>
                  <a:pt x="2230921" y="647159"/>
                </a:lnTo>
                <a:lnTo>
                  <a:pt x="2230921" y="648237"/>
                </a:lnTo>
                <a:lnTo>
                  <a:pt x="2232001" y="653633"/>
                </a:lnTo>
                <a:lnTo>
                  <a:pt x="2234159" y="653633"/>
                </a:lnTo>
                <a:cubicBezTo>
                  <a:pt x="2234159" y="651475"/>
                  <a:pt x="2235238" y="650396"/>
                  <a:pt x="2237396" y="650396"/>
                </a:cubicBezTo>
                <a:lnTo>
                  <a:pt x="2237396" y="647159"/>
                </a:lnTo>
                <a:close/>
                <a:moveTo>
                  <a:pt x="1710992" y="646079"/>
                </a:moveTo>
                <a:lnTo>
                  <a:pt x="1708834" y="648237"/>
                </a:lnTo>
                <a:lnTo>
                  <a:pt x="1710992" y="648237"/>
                </a:lnTo>
                <a:close/>
                <a:moveTo>
                  <a:pt x="3161718" y="645810"/>
                </a:moveTo>
                <a:lnTo>
                  <a:pt x="3160639" y="649047"/>
                </a:lnTo>
                <a:cubicBezTo>
                  <a:pt x="3161718" y="651834"/>
                  <a:pt x="3162751" y="653228"/>
                  <a:pt x="3163741" y="653228"/>
                </a:cubicBezTo>
                <a:cubicBezTo>
                  <a:pt x="3163741" y="651160"/>
                  <a:pt x="3164460" y="650126"/>
                  <a:pt x="3165899" y="650126"/>
                </a:cubicBezTo>
                <a:cubicBezTo>
                  <a:pt x="3164820" y="647249"/>
                  <a:pt x="3163741" y="645810"/>
                  <a:pt x="3162662" y="645810"/>
                </a:cubicBezTo>
                <a:close/>
                <a:moveTo>
                  <a:pt x="713342" y="645674"/>
                </a:moveTo>
                <a:lnTo>
                  <a:pt x="708083" y="647832"/>
                </a:lnTo>
                <a:lnTo>
                  <a:pt x="710105" y="649990"/>
                </a:lnTo>
                <a:lnTo>
                  <a:pt x="714422" y="648911"/>
                </a:lnTo>
                <a:lnTo>
                  <a:pt x="714422" y="645674"/>
                </a:lnTo>
                <a:close/>
                <a:moveTo>
                  <a:pt x="3096977" y="644731"/>
                </a:moveTo>
                <a:lnTo>
                  <a:pt x="3096977" y="645810"/>
                </a:lnTo>
                <a:lnTo>
                  <a:pt x="3101159" y="646889"/>
                </a:lnTo>
                <a:lnTo>
                  <a:pt x="3101159" y="644731"/>
                </a:lnTo>
                <a:close/>
                <a:moveTo>
                  <a:pt x="3157402" y="642708"/>
                </a:moveTo>
                <a:lnTo>
                  <a:pt x="3157402" y="643652"/>
                </a:lnTo>
                <a:lnTo>
                  <a:pt x="3160639" y="644731"/>
                </a:lnTo>
                <a:lnTo>
                  <a:pt x="3160639" y="642708"/>
                </a:lnTo>
                <a:close/>
                <a:moveTo>
                  <a:pt x="2722041" y="642615"/>
                </a:moveTo>
                <a:lnTo>
                  <a:pt x="2720961" y="643694"/>
                </a:lnTo>
                <a:lnTo>
                  <a:pt x="2720961" y="644773"/>
                </a:lnTo>
                <a:lnTo>
                  <a:pt x="2724199" y="644773"/>
                </a:lnTo>
                <a:close/>
                <a:moveTo>
                  <a:pt x="739914" y="642572"/>
                </a:moveTo>
                <a:lnTo>
                  <a:pt x="739914" y="645674"/>
                </a:lnTo>
                <a:lnTo>
                  <a:pt x="740857" y="645674"/>
                </a:lnTo>
                <a:lnTo>
                  <a:pt x="740857" y="642572"/>
                </a:lnTo>
                <a:close/>
                <a:moveTo>
                  <a:pt x="3724000" y="640685"/>
                </a:moveTo>
                <a:lnTo>
                  <a:pt x="3731553" y="640685"/>
                </a:lnTo>
                <a:cubicBezTo>
                  <a:pt x="3735869" y="641045"/>
                  <a:pt x="3738027" y="642124"/>
                  <a:pt x="3738027" y="643922"/>
                </a:cubicBezTo>
                <a:lnTo>
                  <a:pt x="3739106" y="642843"/>
                </a:lnTo>
                <a:cubicBezTo>
                  <a:pt x="3744680" y="642843"/>
                  <a:pt x="3750435" y="646080"/>
                  <a:pt x="3756370" y="652554"/>
                </a:cubicBezTo>
                <a:lnTo>
                  <a:pt x="3755291" y="653633"/>
                </a:lnTo>
                <a:lnTo>
                  <a:pt x="3755291" y="654712"/>
                </a:lnTo>
                <a:cubicBezTo>
                  <a:pt x="3761045" y="654712"/>
                  <a:pt x="3764282" y="661186"/>
                  <a:pt x="3765002" y="674134"/>
                </a:cubicBezTo>
                <a:lnTo>
                  <a:pt x="3766081" y="675213"/>
                </a:lnTo>
                <a:cubicBezTo>
                  <a:pt x="3764282" y="689960"/>
                  <a:pt x="3762484" y="698232"/>
                  <a:pt x="3760686" y="700030"/>
                </a:cubicBezTo>
                <a:lnTo>
                  <a:pt x="3761765" y="704346"/>
                </a:lnTo>
                <a:lnTo>
                  <a:pt x="3754212" y="712978"/>
                </a:lnTo>
                <a:lnTo>
                  <a:pt x="3748817" y="711899"/>
                </a:lnTo>
                <a:lnTo>
                  <a:pt x="3727237" y="721610"/>
                </a:lnTo>
                <a:lnTo>
                  <a:pt x="3722921" y="721610"/>
                </a:lnTo>
                <a:cubicBezTo>
                  <a:pt x="3722921" y="719811"/>
                  <a:pt x="3721482" y="718733"/>
                  <a:pt x="3718605" y="718373"/>
                </a:cubicBezTo>
                <a:lnTo>
                  <a:pt x="3718605" y="715136"/>
                </a:lnTo>
                <a:lnTo>
                  <a:pt x="3716447" y="715136"/>
                </a:lnTo>
                <a:cubicBezTo>
                  <a:pt x="3716447" y="717295"/>
                  <a:pt x="3715727" y="718373"/>
                  <a:pt x="3714289" y="718373"/>
                </a:cubicBezTo>
                <a:lnTo>
                  <a:pt x="3712131" y="718373"/>
                </a:lnTo>
                <a:lnTo>
                  <a:pt x="3706736" y="714057"/>
                </a:lnTo>
                <a:lnTo>
                  <a:pt x="3703499" y="716215"/>
                </a:lnTo>
                <a:cubicBezTo>
                  <a:pt x="3701700" y="714777"/>
                  <a:pt x="3698823" y="709022"/>
                  <a:pt x="3694867" y="698951"/>
                </a:cubicBezTo>
                <a:cubicBezTo>
                  <a:pt x="3693248" y="698951"/>
                  <a:pt x="3691449" y="695355"/>
                  <a:pt x="3689472" y="688161"/>
                </a:cubicBezTo>
                <a:lnTo>
                  <a:pt x="3689472" y="671976"/>
                </a:lnTo>
                <a:lnTo>
                  <a:pt x="3687314" y="671976"/>
                </a:lnTo>
                <a:lnTo>
                  <a:pt x="3692709" y="661186"/>
                </a:lnTo>
                <a:lnTo>
                  <a:pt x="3692709" y="659028"/>
                </a:lnTo>
                <a:cubicBezTo>
                  <a:pt x="3694147" y="659028"/>
                  <a:pt x="3694867" y="660467"/>
                  <a:pt x="3694867" y="663344"/>
                </a:cubicBezTo>
                <a:lnTo>
                  <a:pt x="3698104" y="663344"/>
                </a:lnTo>
                <a:lnTo>
                  <a:pt x="3698104" y="657949"/>
                </a:lnTo>
                <a:cubicBezTo>
                  <a:pt x="3702599" y="651475"/>
                  <a:pt x="3711231" y="645720"/>
                  <a:pt x="3724000" y="640685"/>
                </a:cubicBezTo>
                <a:close/>
                <a:moveTo>
                  <a:pt x="1714228" y="640684"/>
                </a:moveTo>
                <a:lnTo>
                  <a:pt x="1721781" y="640684"/>
                </a:lnTo>
                <a:cubicBezTo>
                  <a:pt x="1726097" y="641044"/>
                  <a:pt x="1728255" y="642123"/>
                  <a:pt x="1728255" y="643921"/>
                </a:cubicBezTo>
                <a:lnTo>
                  <a:pt x="1729332" y="642842"/>
                </a:lnTo>
                <a:cubicBezTo>
                  <a:pt x="1734908" y="642842"/>
                  <a:pt x="1740664" y="646079"/>
                  <a:pt x="1746598" y="652553"/>
                </a:cubicBezTo>
                <a:lnTo>
                  <a:pt x="1745518" y="653632"/>
                </a:lnTo>
                <a:lnTo>
                  <a:pt x="1745518" y="654711"/>
                </a:lnTo>
                <a:cubicBezTo>
                  <a:pt x="1751273" y="654711"/>
                  <a:pt x="1754510" y="661185"/>
                  <a:pt x="1755230" y="674133"/>
                </a:cubicBezTo>
                <a:lnTo>
                  <a:pt x="1756309" y="675212"/>
                </a:lnTo>
                <a:cubicBezTo>
                  <a:pt x="1754510" y="689959"/>
                  <a:pt x="1752711" y="698231"/>
                  <a:pt x="1750913" y="700030"/>
                </a:cubicBezTo>
                <a:lnTo>
                  <a:pt x="1751993" y="704345"/>
                </a:lnTo>
                <a:lnTo>
                  <a:pt x="1744439" y="712978"/>
                </a:lnTo>
                <a:lnTo>
                  <a:pt x="1739045" y="711899"/>
                </a:lnTo>
                <a:lnTo>
                  <a:pt x="1717464" y="721610"/>
                </a:lnTo>
                <a:lnTo>
                  <a:pt x="1713149" y="721610"/>
                </a:lnTo>
                <a:cubicBezTo>
                  <a:pt x="1713149" y="719811"/>
                  <a:pt x="1711709" y="718732"/>
                  <a:pt x="1708834" y="718373"/>
                </a:cubicBezTo>
                <a:lnTo>
                  <a:pt x="1708834" y="715136"/>
                </a:lnTo>
                <a:lnTo>
                  <a:pt x="1706674" y="715136"/>
                </a:lnTo>
                <a:cubicBezTo>
                  <a:pt x="1706674" y="717293"/>
                  <a:pt x="1705955" y="718373"/>
                  <a:pt x="1704516" y="718373"/>
                </a:cubicBezTo>
                <a:lnTo>
                  <a:pt x="1702358" y="718373"/>
                </a:lnTo>
                <a:lnTo>
                  <a:pt x="1696964" y="714056"/>
                </a:lnTo>
                <a:lnTo>
                  <a:pt x="1693727" y="716215"/>
                </a:lnTo>
                <a:cubicBezTo>
                  <a:pt x="1691928" y="714776"/>
                  <a:pt x="1689050" y="709021"/>
                  <a:pt x="1685095" y="698950"/>
                </a:cubicBezTo>
                <a:cubicBezTo>
                  <a:pt x="1683476" y="698950"/>
                  <a:pt x="1681678" y="695354"/>
                  <a:pt x="1679699" y="688161"/>
                </a:cubicBezTo>
                <a:lnTo>
                  <a:pt x="1679699" y="671975"/>
                </a:lnTo>
                <a:lnTo>
                  <a:pt x="1677542" y="671975"/>
                </a:lnTo>
                <a:lnTo>
                  <a:pt x="1682937" y="661185"/>
                </a:lnTo>
                <a:lnTo>
                  <a:pt x="1682937" y="659027"/>
                </a:lnTo>
                <a:cubicBezTo>
                  <a:pt x="1684374" y="659027"/>
                  <a:pt x="1685095" y="660466"/>
                  <a:pt x="1685095" y="663343"/>
                </a:cubicBezTo>
                <a:lnTo>
                  <a:pt x="1688332" y="663343"/>
                </a:lnTo>
                <a:lnTo>
                  <a:pt x="1688332" y="657948"/>
                </a:lnTo>
                <a:cubicBezTo>
                  <a:pt x="1692826" y="651474"/>
                  <a:pt x="1701458" y="645720"/>
                  <a:pt x="1714228" y="640684"/>
                </a:cubicBezTo>
                <a:close/>
                <a:moveTo>
                  <a:pt x="8598902" y="639878"/>
                </a:moveTo>
                <a:lnTo>
                  <a:pt x="8598902" y="645273"/>
                </a:lnTo>
                <a:lnTo>
                  <a:pt x="8591349" y="645273"/>
                </a:lnTo>
                <a:lnTo>
                  <a:pt x="8591349" y="643115"/>
                </a:lnTo>
                <a:lnTo>
                  <a:pt x="8589191" y="643115"/>
                </a:lnTo>
                <a:lnTo>
                  <a:pt x="8589191" y="645273"/>
                </a:lnTo>
                <a:lnTo>
                  <a:pt x="8583796" y="644194"/>
                </a:lnTo>
                <a:lnTo>
                  <a:pt x="8583796" y="645273"/>
                </a:lnTo>
                <a:cubicBezTo>
                  <a:pt x="8583796" y="647791"/>
                  <a:pt x="8582717" y="649949"/>
                  <a:pt x="8580559" y="651747"/>
                </a:cubicBezTo>
                <a:lnTo>
                  <a:pt x="8581638" y="652826"/>
                </a:lnTo>
                <a:lnTo>
                  <a:pt x="8583796" y="652826"/>
                </a:lnTo>
                <a:lnTo>
                  <a:pt x="8583796" y="649590"/>
                </a:lnTo>
                <a:lnTo>
                  <a:pt x="8585954" y="649590"/>
                </a:lnTo>
                <a:lnTo>
                  <a:pt x="8585954" y="676025"/>
                </a:lnTo>
                <a:lnTo>
                  <a:pt x="8583796" y="676025"/>
                </a:lnTo>
                <a:lnTo>
                  <a:pt x="8583796" y="685736"/>
                </a:lnTo>
                <a:lnTo>
                  <a:pt x="8585954" y="685736"/>
                </a:lnTo>
                <a:lnTo>
                  <a:pt x="8585954" y="697605"/>
                </a:lnTo>
                <a:lnTo>
                  <a:pt x="8583796" y="697605"/>
                </a:lnTo>
                <a:lnTo>
                  <a:pt x="8583796" y="708395"/>
                </a:lnTo>
                <a:lnTo>
                  <a:pt x="8585954" y="708395"/>
                </a:lnTo>
                <a:lnTo>
                  <a:pt x="8585954" y="707316"/>
                </a:lnTo>
                <a:lnTo>
                  <a:pt x="8584875" y="704079"/>
                </a:lnTo>
                <a:lnTo>
                  <a:pt x="8610771" y="704079"/>
                </a:lnTo>
                <a:cubicBezTo>
                  <a:pt x="8613108" y="704079"/>
                  <a:pt x="8615626" y="703000"/>
                  <a:pt x="8618324" y="700842"/>
                </a:cubicBezTo>
                <a:lnTo>
                  <a:pt x="8624798" y="700842"/>
                </a:lnTo>
                <a:cubicBezTo>
                  <a:pt x="8624798" y="703000"/>
                  <a:pt x="8627675" y="704079"/>
                  <a:pt x="8633430" y="704079"/>
                </a:cubicBezTo>
                <a:lnTo>
                  <a:pt x="8636667" y="706237"/>
                </a:lnTo>
                <a:cubicBezTo>
                  <a:pt x="8636667" y="704259"/>
                  <a:pt x="8640263" y="702820"/>
                  <a:pt x="8647457" y="701921"/>
                </a:cubicBezTo>
                <a:lnTo>
                  <a:pt x="8656089" y="704079"/>
                </a:lnTo>
                <a:lnTo>
                  <a:pt x="8663642" y="700842"/>
                </a:lnTo>
                <a:lnTo>
                  <a:pt x="8663642" y="703000"/>
                </a:lnTo>
                <a:lnTo>
                  <a:pt x="8662563" y="704079"/>
                </a:lnTo>
                <a:lnTo>
                  <a:pt x="8662563" y="705158"/>
                </a:lnTo>
                <a:lnTo>
                  <a:pt x="8667958" y="704079"/>
                </a:lnTo>
                <a:lnTo>
                  <a:pt x="8673353" y="705158"/>
                </a:lnTo>
                <a:lnTo>
                  <a:pt x="8680906" y="703000"/>
                </a:lnTo>
                <a:lnTo>
                  <a:pt x="8698170" y="704079"/>
                </a:lnTo>
                <a:lnTo>
                  <a:pt x="8713276" y="704079"/>
                </a:lnTo>
                <a:lnTo>
                  <a:pt x="8719750" y="705158"/>
                </a:lnTo>
                <a:lnTo>
                  <a:pt x="8733777" y="703000"/>
                </a:lnTo>
                <a:lnTo>
                  <a:pt x="8738093" y="705158"/>
                </a:lnTo>
                <a:lnTo>
                  <a:pt x="8739172" y="704079"/>
                </a:lnTo>
                <a:lnTo>
                  <a:pt x="8741330" y="704079"/>
                </a:lnTo>
                <a:lnTo>
                  <a:pt x="8744567" y="705158"/>
                </a:lnTo>
                <a:lnTo>
                  <a:pt x="8749962" y="704079"/>
                </a:lnTo>
                <a:lnTo>
                  <a:pt x="8773700" y="704079"/>
                </a:lnTo>
                <a:lnTo>
                  <a:pt x="8784490" y="705158"/>
                </a:lnTo>
                <a:lnTo>
                  <a:pt x="8786648" y="703000"/>
                </a:lnTo>
                <a:lnTo>
                  <a:pt x="8792043" y="703000"/>
                </a:lnTo>
                <a:cubicBezTo>
                  <a:pt x="8792043" y="698684"/>
                  <a:pt x="8792763" y="696526"/>
                  <a:pt x="8794201" y="696526"/>
                </a:cubicBezTo>
                <a:cubicBezTo>
                  <a:pt x="8793482" y="691311"/>
                  <a:pt x="8792043" y="688073"/>
                  <a:pt x="8789885" y="686815"/>
                </a:cubicBezTo>
                <a:lnTo>
                  <a:pt x="8789885" y="685736"/>
                </a:lnTo>
                <a:lnTo>
                  <a:pt x="8779095" y="685736"/>
                </a:lnTo>
                <a:lnTo>
                  <a:pt x="8779095" y="687894"/>
                </a:lnTo>
                <a:lnTo>
                  <a:pt x="8772621" y="687894"/>
                </a:lnTo>
                <a:cubicBezTo>
                  <a:pt x="8772621" y="686455"/>
                  <a:pt x="8770823" y="685736"/>
                  <a:pt x="8767226" y="685736"/>
                </a:cubicBezTo>
                <a:lnTo>
                  <a:pt x="8767226" y="681420"/>
                </a:lnTo>
                <a:lnTo>
                  <a:pt x="8765068" y="681420"/>
                </a:lnTo>
                <a:cubicBezTo>
                  <a:pt x="8763630" y="681420"/>
                  <a:pt x="8762910" y="682859"/>
                  <a:pt x="8762910" y="685736"/>
                </a:cubicBezTo>
                <a:lnTo>
                  <a:pt x="8755357" y="685736"/>
                </a:lnTo>
                <a:lnTo>
                  <a:pt x="8755357" y="687894"/>
                </a:lnTo>
                <a:lnTo>
                  <a:pt x="8744567" y="687894"/>
                </a:lnTo>
                <a:lnTo>
                  <a:pt x="8744567" y="685736"/>
                </a:lnTo>
                <a:lnTo>
                  <a:pt x="8738093" y="685736"/>
                </a:lnTo>
                <a:lnTo>
                  <a:pt x="8718671" y="684657"/>
                </a:lnTo>
                <a:lnTo>
                  <a:pt x="8700328" y="685736"/>
                </a:lnTo>
                <a:lnTo>
                  <a:pt x="8699249" y="685736"/>
                </a:lnTo>
                <a:lnTo>
                  <a:pt x="8694933" y="682499"/>
                </a:lnTo>
                <a:cubicBezTo>
                  <a:pt x="8694933" y="684117"/>
                  <a:pt x="8689178" y="685196"/>
                  <a:pt x="8677669" y="685736"/>
                </a:cubicBezTo>
                <a:lnTo>
                  <a:pt x="8638825" y="684657"/>
                </a:lnTo>
                <a:cubicBezTo>
                  <a:pt x="8632351" y="684657"/>
                  <a:pt x="8629114" y="685736"/>
                  <a:pt x="8629114" y="687894"/>
                </a:cubicBezTo>
                <a:lnTo>
                  <a:pt x="8621561" y="687894"/>
                </a:lnTo>
                <a:lnTo>
                  <a:pt x="8621561" y="685736"/>
                </a:lnTo>
                <a:lnTo>
                  <a:pt x="8615087" y="685736"/>
                </a:lnTo>
                <a:lnTo>
                  <a:pt x="8615087" y="687894"/>
                </a:lnTo>
                <a:lnTo>
                  <a:pt x="8609692" y="687894"/>
                </a:lnTo>
                <a:lnTo>
                  <a:pt x="8609692" y="685736"/>
                </a:lnTo>
                <a:lnTo>
                  <a:pt x="8603218" y="685736"/>
                </a:lnTo>
                <a:lnTo>
                  <a:pt x="8601060" y="683578"/>
                </a:lnTo>
                <a:lnTo>
                  <a:pt x="8601060" y="682499"/>
                </a:lnTo>
                <a:lnTo>
                  <a:pt x="8602139" y="681420"/>
                </a:lnTo>
                <a:lnTo>
                  <a:pt x="8601060" y="680341"/>
                </a:lnTo>
                <a:lnTo>
                  <a:pt x="8601060" y="674945"/>
                </a:lnTo>
                <a:lnTo>
                  <a:pt x="8602139" y="670630"/>
                </a:lnTo>
                <a:lnTo>
                  <a:pt x="8599981" y="661998"/>
                </a:lnTo>
                <a:lnTo>
                  <a:pt x="8599981" y="650668"/>
                </a:lnTo>
                <a:lnTo>
                  <a:pt x="8601060" y="643115"/>
                </a:lnTo>
                <a:lnTo>
                  <a:pt x="8599981" y="642036"/>
                </a:lnTo>
                <a:lnTo>
                  <a:pt x="8602139" y="639878"/>
                </a:lnTo>
                <a:close/>
                <a:moveTo>
                  <a:pt x="5074652" y="639876"/>
                </a:moveTo>
                <a:lnTo>
                  <a:pt x="5074652" y="645271"/>
                </a:lnTo>
                <a:lnTo>
                  <a:pt x="5067099" y="645271"/>
                </a:lnTo>
                <a:lnTo>
                  <a:pt x="5067099" y="643113"/>
                </a:lnTo>
                <a:lnTo>
                  <a:pt x="5064941" y="643113"/>
                </a:lnTo>
                <a:lnTo>
                  <a:pt x="5064941" y="645271"/>
                </a:lnTo>
                <a:lnTo>
                  <a:pt x="5059546" y="644192"/>
                </a:lnTo>
                <a:lnTo>
                  <a:pt x="5059546" y="645271"/>
                </a:lnTo>
                <a:cubicBezTo>
                  <a:pt x="5059546" y="647789"/>
                  <a:pt x="5058467" y="649947"/>
                  <a:pt x="5056309" y="651745"/>
                </a:cubicBezTo>
                <a:lnTo>
                  <a:pt x="5057388" y="652824"/>
                </a:lnTo>
                <a:lnTo>
                  <a:pt x="5059546" y="652824"/>
                </a:lnTo>
                <a:lnTo>
                  <a:pt x="5059546" y="649587"/>
                </a:lnTo>
                <a:lnTo>
                  <a:pt x="5061704" y="649587"/>
                </a:lnTo>
                <a:lnTo>
                  <a:pt x="5061704" y="676023"/>
                </a:lnTo>
                <a:lnTo>
                  <a:pt x="5059546" y="676023"/>
                </a:lnTo>
                <a:lnTo>
                  <a:pt x="5059546" y="685734"/>
                </a:lnTo>
                <a:lnTo>
                  <a:pt x="5061704" y="685734"/>
                </a:lnTo>
                <a:lnTo>
                  <a:pt x="5061704" y="697603"/>
                </a:lnTo>
                <a:lnTo>
                  <a:pt x="5059546" y="697603"/>
                </a:lnTo>
                <a:lnTo>
                  <a:pt x="5059546" y="708393"/>
                </a:lnTo>
                <a:lnTo>
                  <a:pt x="5061704" y="708393"/>
                </a:lnTo>
                <a:lnTo>
                  <a:pt x="5061704" y="707314"/>
                </a:lnTo>
                <a:lnTo>
                  <a:pt x="5060625" y="704077"/>
                </a:lnTo>
                <a:lnTo>
                  <a:pt x="5086521" y="704077"/>
                </a:lnTo>
                <a:cubicBezTo>
                  <a:pt x="5088859" y="704077"/>
                  <a:pt x="5091376" y="702998"/>
                  <a:pt x="5094074" y="700840"/>
                </a:cubicBezTo>
                <a:lnTo>
                  <a:pt x="5100548" y="700840"/>
                </a:lnTo>
                <a:cubicBezTo>
                  <a:pt x="5100548" y="702998"/>
                  <a:pt x="5103425" y="704077"/>
                  <a:pt x="5109180" y="704077"/>
                </a:cubicBezTo>
                <a:lnTo>
                  <a:pt x="5112417" y="706235"/>
                </a:lnTo>
                <a:cubicBezTo>
                  <a:pt x="5112417" y="704257"/>
                  <a:pt x="5116014" y="702818"/>
                  <a:pt x="5123207" y="701919"/>
                </a:cubicBezTo>
                <a:lnTo>
                  <a:pt x="5131839" y="704077"/>
                </a:lnTo>
                <a:lnTo>
                  <a:pt x="5139392" y="700840"/>
                </a:lnTo>
                <a:lnTo>
                  <a:pt x="5139392" y="702998"/>
                </a:lnTo>
                <a:lnTo>
                  <a:pt x="5138313" y="704077"/>
                </a:lnTo>
                <a:lnTo>
                  <a:pt x="5138313" y="705156"/>
                </a:lnTo>
                <a:lnTo>
                  <a:pt x="5143708" y="704077"/>
                </a:lnTo>
                <a:lnTo>
                  <a:pt x="5149103" y="705156"/>
                </a:lnTo>
                <a:lnTo>
                  <a:pt x="5156656" y="702998"/>
                </a:lnTo>
                <a:lnTo>
                  <a:pt x="5173920" y="704077"/>
                </a:lnTo>
                <a:lnTo>
                  <a:pt x="5189026" y="704077"/>
                </a:lnTo>
                <a:lnTo>
                  <a:pt x="5195500" y="705156"/>
                </a:lnTo>
                <a:lnTo>
                  <a:pt x="5209527" y="702998"/>
                </a:lnTo>
                <a:lnTo>
                  <a:pt x="5213843" y="705156"/>
                </a:lnTo>
                <a:lnTo>
                  <a:pt x="5214922" y="704077"/>
                </a:lnTo>
                <a:lnTo>
                  <a:pt x="5217080" y="704077"/>
                </a:lnTo>
                <a:lnTo>
                  <a:pt x="5220317" y="705156"/>
                </a:lnTo>
                <a:lnTo>
                  <a:pt x="5225712" y="704077"/>
                </a:lnTo>
                <a:lnTo>
                  <a:pt x="5249450" y="704077"/>
                </a:lnTo>
                <a:lnTo>
                  <a:pt x="5260240" y="705156"/>
                </a:lnTo>
                <a:lnTo>
                  <a:pt x="5262398" y="702998"/>
                </a:lnTo>
                <a:lnTo>
                  <a:pt x="5267793" y="702998"/>
                </a:lnTo>
                <a:cubicBezTo>
                  <a:pt x="5267793" y="698682"/>
                  <a:pt x="5268513" y="696524"/>
                  <a:pt x="5269951" y="696524"/>
                </a:cubicBezTo>
                <a:cubicBezTo>
                  <a:pt x="5269232" y="691309"/>
                  <a:pt x="5267793" y="688072"/>
                  <a:pt x="5265635" y="686813"/>
                </a:cubicBezTo>
                <a:lnTo>
                  <a:pt x="5265635" y="685734"/>
                </a:lnTo>
                <a:lnTo>
                  <a:pt x="5254845" y="685734"/>
                </a:lnTo>
                <a:lnTo>
                  <a:pt x="5254845" y="687892"/>
                </a:lnTo>
                <a:lnTo>
                  <a:pt x="5248371" y="687892"/>
                </a:lnTo>
                <a:cubicBezTo>
                  <a:pt x="5248371" y="686453"/>
                  <a:pt x="5246573" y="685734"/>
                  <a:pt x="5242976" y="685734"/>
                </a:cubicBezTo>
                <a:lnTo>
                  <a:pt x="5242976" y="681418"/>
                </a:lnTo>
                <a:lnTo>
                  <a:pt x="5240818" y="681418"/>
                </a:lnTo>
                <a:cubicBezTo>
                  <a:pt x="5239380" y="681418"/>
                  <a:pt x="5238660" y="682857"/>
                  <a:pt x="5238660" y="685734"/>
                </a:cubicBezTo>
                <a:lnTo>
                  <a:pt x="5231107" y="685734"/>
                </a:lnTo>
                <a:lnTo>
                  <a:pt x="5231107" y="687892"/>
                </a:lnTo>
                <a:lnTo>
                  <a:pt x="5220317" y="687892"/>
                </a:lnTo>
                <a:lnTo>
                  <a:pt x="5220317" y="685734"/>
                </a:lnTo>
                <a:lnTo>
                  <a:pt x="5213843" y="685734"/>
                </a:lnTo>
                <a:lnTo>
                  <a:pt x="5194421" y="684655"/>
                </a:lnTo>
                <a:lnTo>
                  <a:pt x="5176078" y="685734"/>
                </a:lnTo>
                <a:lnTo>
                  <a:pt x="5174999" y="685734"/>
                </a:lnTo>
                <a:lnTo>
                  <a:pt x="5170683" y="682497"/>
                </a:lnTo>
                <a:cubicBezTo>
                  <a:pt x="5170683" y="684116"/>
                  <a:pt x="5164929" y="685195"/>
                  <a:pt x="5153419" y="685734"/>
                </a:cubicBezTo>
                <a:lnTo>
                  <a:pt x="5114575" y="684655"/>
                </a:lnTo>
                <a:cubicBezTo>
                  <a:pt x="5108101" y="684655"/>
                  <a:pt x="5104864" y="685734"/>
                  <a:pt x="5104864" y="687892"/>
                </a:cubicBezTo>
                <a:lnTo>
                  <a:pt x="5097311" y="687892"/>
                </a:lnTo>
                <a:lnTo>
                  <a:pt x="5097311" y="685734"/>
                </a:lnTo>
                <a:lnTo>
                  <a:pt x="5090837" y="685734"/>
                </a:lnTo>
                <a:lnTo>
                  <a:pt x="5090837" y="687892"/>
                </a:lnTo>
                <a:lnTo>
                  <a:pt x="5085442" y="687892"/>
                </a:lnTo>
                <a:lnTo>
                  <a:pt x="5085442" y="685734"/>
                </a:lnTo>
                <a:lnTo>
                  <a:pt x="5078968" y="685734"/>
                </a:lnTo>
                <a:lnTo>
                  <a:pt x="5076810" y="683576"/>
                </a:lnTo>
                <a:lnTo>
                  <a:pt x="5076810" y="682497"/>
                </a:lnTo>
                <a:lnTo>
                  <a:pt x="5077889" y="681418"/>
                </a:lnTo>
                <a:lnTo>
                  <a:pt x="5076810" y="680339"/>
                </a:lnTo>
                <a:lnTo>
                  <a:pt x="5076810" y="674944"/>
                </a:lnTo>
                <a:lnTo>
                  <a:pt x="5077889" y="670628"/>
                </a:lnTo>
                <a:lnTo>
                  <a:pt x="5075731" y="661996"/>
                </a:lnTo>
                <a:lnTo>
                  <a:pt x="5075731" y="650666"/>
                </a:lnTo>
                <a:lnTo>
                  <a:pt x="5076810" y="643113"/>
                </a:lnTo>
                <a:lnTo>
                  <a:pt x="5075731" y="642034"/>
                </a:lnTo>
                <a:lnTo>
                  <a:pt x="5077889" y="639876"/>
                </a:lnTo>
                <a:close/>
                <a:moveTo>
                  <a:pt x="6260449" y="639472"/>
                </a:moveTo>
                <a:lnTo>
                  <a:pt x="6262607" y="639472"/>
                </a:lnTo>
                <a:cubicBezTo>
                  <a:pt x="6268002" y="639472"/>
                  <a:pt x="6273622" y="643024"/>
                  <a:pt x="6279466" y="650128"/>
                </a:cubicBezTo>
                <a:lnTo>
                  <a:pt x="6288908" y="650128"/>
                </a:lnTo>
                <a:cubicBezTo>
                  <a:pt x="6298079" y="653185"/>
                  <a:pt x="6302665" y="657860"/>
                  <a:pt x="6302665" y="664154"/>
                </a:cubicBezTo>
                <a:lnTo>
                  <a:pt x="6305767" y="669549"/>
                </a:lnTo>
                <a:cubicBezTo>
                  <a:pt x="6305767" y="675304"/>
                  <a:pt x="6301541" y="678182"/>
                  <a:pt x="6293089" y="678182"/>
                </a:cubicBezTo>
                <a:cubicBezTo>
                  <a:pt x="6293089" y="679620"/>
                  <a:pt x="6291336" y="680339"/>
                  <a:pt x="6287829" y="680339"/>
                </a:cubicBezTo>
                <a:lnTo>
                  <a:pt x="6284727" y="680339"/>
                </a:lnTo>
                <a:cubicBezTo>
                  <a:pt x="6283468" y="680339"/>
                  <a:pt x="6282389" y="678541"/>
                  <a:pt x="6281490" y="674944"/>
                </a:cubicBezTo>
                <a:lnTo>
                  <a:pt x="6279466" y="674944"/>
                </a:lnTo>
                <a:cubicBezTo>
                  <a:pt x="6260494" y="681059"/>
                  <a:pt x="6249254" y="686814"/>
                  <a:pt x="6245748" y="692209"/>
                </a:cubicBezTo>
                <a:cubicBezTo>
                  <a:pt x="6241162" y="692209"/>
                  <a:pt x="6236936" y="693962"/>
                  <a:pt x="6233069" y="697469"/>
                </a:cubicBezTo>
                <a:lnTo>
                  <a:pt x="6231990" y="697469"/>
                </a:lnTo>
                <a:lnTo>
                  <a:pt x="6229832" y="695446"/>
                </a:lnTo>
                <a:lnTo>
                  <a:pt x="6240487" y="666313"/>
                </a:lnTo>
                <a:cubicBezTo>
                  <a:pt x="6229248" y="663615"/>
                  <a:pt x="6223628" y="661457"/>
                  <a:pt x="6223628" y="659838"/>
                </a:cubicBezTo>
                <a:lnTo>
                  <a:pt x="6226730" y="655523"/>
                </a:lnTo>
                <a:lnTo>
                  <a:pt x="6231990" y="656602"/>
                </a:lnTo>
                <a:lnTo>
                  <a:pt x="6239408" y="656602"/>
                </a:lnTo>
                <a:close/>
                <a:moveTo>
                  <a:pt x="2563427" y="639378"/>
                </a:moveTo>
                <a:lnTo>
                  <a:pt x="2565585" y="643694"/>
                </a:lnTo>
                <a:lnTo>
                  <a:pt x="2566663" y="643694"/>
                </a:lnTo>
                <a:lnTo>
                  <a:pt x="2566663" y="642615"/>
                </a:lnTo>
                <a:lnTo>
                  <a:pt x="2565585" y="639378"/>
                </a:lnTo>
                <a:close/>
                <a:moveTo>
                  <a:pt x="3143644" y="637313"/>
                </a:moveTo>
                <a:lnTo>
                  <a:pt x="3143644" y="638392"/>
                </a:lnTo>
                <a:lnTo>
                  <a:pt x="3146746" y="638392"/>
                </a:lnTo>
                <a:lnTo>
                  <a:pt x="3146746" y="637313"/>
                </a:lnTo>
                <a:close/>
                <a:moveTo>
                  <a:pt x="3106554" y="637313"/>
                </a:moveTo>
                <a:lnTo>
                  <a:pt x="3106554" y="638392"/>
                </a:lnTo>
                <a:lnTo>
                  <a:pt x="3108577" y="638392"/>
                </a:lnTo>
                <a:lnTo>
                  <a:pt x="3108577" y="637313"/>
                </a:lnTo>
                <a:close/>
                <a:moveTo>
                  <a:pt x="2574351" y="637220"/>
                </a:moveTo>
                <a:lnTo>
                  <a:pt x="2574351" y="640457"/>
                </a:lnTo>
                <a:lnTo>
                  <a:pt x="2577589" y="640457"/>
                </a:lnTo>
                <a:lnTo>
                  <a:pt x="2577589" y="639378"/>
                </a:lnTo>
                <a:lnTo>
                  <a:pt x="2575431" y="637220"/>
                </a:lnTo>
                <a:close/>
                <a:moveTo>
                  <a:pt x="2562347" y="633848"/>
                </a:moveTo>
                <a:lnTo>
                  <a:pt x="2562347" y="637220"/>
                </a:lnTo>
                <a:lnTo>
                  <a:pt x="2564505" y="637220"/>
                </a:lnTo>
                <a:lnTo>
                  <a:pt x="2564505" y="636141"/>
                </a:lnTo>
                <a:close/>
                <a:moveTo>
                  <a:pt x="9252629" y="632056"/>
                </a:moveTo>
                <a:lnTo>
                  <a:pt x="9252629" y="633135"/>
                </a:lnTo>
                <a:lnTo>
                  <a:pt x="9254787" y="633135"/>
                </a:lnTo>
                <a:lnTo>
                  <a:pt x="9254787" y="632056"/>
                </a:lnTo>
                <a:close/>
                <a:moveTo>
                  <a:pt x="6738029" y="632055"/>
                </a:moveTo>
                <a:lnTo>
                  <a:pt x="6738029" y="633134"/>
                </a:lnTo>
                <a:lnTo>
                  <a:pt x="6740187" y="633134"/>
                </a:lnTo>
                <a:lnTo>
                  <a:pt x="6740187" y="632055"/>
                </a:lnTo>
                <a:close/>
                <a:moveTo>
                  <a:pt x="4223430" y="632053"/>
                </a:moveTo>
                <a:lnTo>
                  <a:pt x="4223430" y="633132"/>
                </a:lnTo>
                <a:lnTo>
                  <a:pt x="4225588" y="633132"/>
                </a:lnTo>
                <a:lnTo>
                  <a:pt x="4225588" y="632053"/>
                </a:lnTo>
                <a:close/>
                <a:moveTo>
                  <a:pt x="2213658" y="632053"/>
                </a:moveTo>
                <a:lnTo>
                  <a:pt x="2213658" y="633131"/>
                </a:lnTo>
                <a:lnTo>
                  <a:pt x="2215816" y="633131"/>
                </a:lnTo>
                <a:lnTo>
                  <a:pt x="2215816" y="632053"/>
                </a:lnTo>
                <a:close/>
                <a:moveTo>
                  <a:pt x="1182022" y="630838"/>
                </a:moveTo>
                <a:lnTo>
                  <a:pt x="1184181" y="632996"/>
                </a:lnTo>
                <a:lnTo>
                  <a:pt x="1184181" y="630838"/>
                </a:lnTo>
                <a:close/>
                <a:moveTo>
                  <a:pt x="9270972" y="629898"/>
                </a:moveTo>
                <a:lnTo>
                  <a:pt x="9270972" y="630977"/>
                </a:lnTo>
                <a:lnTo>
                  <a:pt x="9273130" y="630977"/>
                </a:lnTo>
                <a:lnTo>
                  <a:pt x="9273130" y="629898"/>
                </a:lnTo>
                <a:close/>
                <a:moveTo>
                  <a:pt x="6756372" y="629896"/>
                </a:moveTo>
                <a:lnTo>
                  <a:pt x="6756372" y="630975"/>
                </a:lnTo>
                <a:lnTo>
                  <a:pt x="6758530" y="630975"/>
                </a:lnTo>
                <a:lnTo>
                  <a:pt x="6758530" y="629896"/>
                </a:lnTo>
                <a:close/>
                <a:moveTo>
                  <a:pt x="4241773" y="629895"/>
                </a:moveTo>
                <a:lnTo>
                  <a:pt x="4241773" y="630974"/>
                </a:lnTo>
                <a:lnTo>
                  <a:pt x="4243931" y="630974"/>
                </a:lnTo>
                <a:lnTo>
                  <a:pt x="4243931" y="629895"/>
                </a:lnTo>
                <a:close/>
                <a:moveTo>
                  <a:pt x="2232001" y="629895"/>
                </a:moveTo>
                <a:lnTo>
                  <a:pt x="2232001" y="630973"/>
                </a:lnTo>
                <a:lnTo>
                  <a:pt x="2234159" y="630973"/>
                </a:lnTo>
                <a:lnTo>
                  <a:pt x="2234159" y="629895"/>
                </a:lnTo>
                <a:close/>
                <a:moveTo>
                  <a:pt x="9259103" y="628819"/>
                </a:moveTo>
                <a:lnTo>
                  <a:pt x="9259103" y="630977"/>
                </a:lnTo>
                <a:lnTo>
                  <a:pt x="9261261" y="630977"/>
                </a:lnTo>
                <a:close/>
                <a:moveTo>
                  <a:pt x="6744503" y="628817"/>
                </a:moveTo>
                <a:lnTo>
                  <a:pt x="6744503" y="630975"/>
                </a:lnTo>
                <a:lnTo>
                  <a:pt x="6746661" y="630975"/>
                </a:lnTo>
                <a:close/>
                <a:moveTo>
                  <a:pt x="4229904" y="628816"/>
                </a:moveTo>
                <a:lnTo>
                  <a:pt x="4229904" y="630974"/>
                </a:lnTo>
                <a:lnTo>
                  <a:pt x="4232062" y="630974"/>
                </a:lnTo>
                <a:close/>
                <a:moveTo>
                  <a:pt x="2220131" y="628815"/>
                </a:moveTo>
                <a:lnTo>
                  <a:pt x="2220131" y="630973"/>
                </a:lnTo>
                <a:lnTo>
                  <a:pt x="2222290" y="630973"/>
                </a:lnTo>
                <a:close/>
                <a:moveTo>
                  <a:pt x="9265577" y="627739"/>
                </a:moveTo>
                <a:lnTo>
                  <a:pt x="9265577" y="628819"/>
                </a:lnTo>
                <a:lnTo>
                  <a:pt x="9269893" y="628819"/>
                </a:lnTo>
                <a:lnTo>
                  <a:pt x="9269893" y="627739"/>
                </a:lnTo>
                <a:close/>
                <a:moveTo>
                  <a:pt x="6750977" y="627738"/>
                </a:moveTo>
                <a:lnTo>
                  <a:pt x="6750977" y="628817"/>
                </a:lnTo>
                <a:lnTo>
                  <a:pt x="6755293" y="628817"/>
                </a:lnTo>
                <a:lnTo>
                  <a:pt x="6755293" y="627738"/>
                </a:lnTo>
                <a:close/>
                <a:moveTo>
                  <a:pt x="4236378" y="627737"/>
                </a:moveTo>
                <a:lnTo>
                  <a:pt x="4236378" y="628816"/>
                </a:lnTo>
                <a:lnTo>
                  <a:pt x="4240694" y="628816"/>
                </a:lnTo>
                <a:lnTo>
                  <a:pt x="4240694" y="627737"/>
                </a:lnTo>
                <a:close/>
                <a:moveTo>
                  <a:pt x="2226605" y="627736"/>
                </a:moveTo>
                <a:lnTo>
                  <a:pt x="2226605" y="628815"/>
                </a:lnTo>
                <a:lnTo>
                  <a:pt x="2230921" y="628815"/>
                </a:lnTo>
                <a:lnTo>
                  <a:pt x="2230921" y="627736"/>
                </a:lnTo>
                <a:close/>
                <a:moveTo>
                  <a:pt x="2562347" y="627374"/>
                </a:moveTo>
                <a:lnTo>
                  <a:pt x="2562347" y="629532"/>
                </a:lnTo>
                <a:lnTo>
                  <a:pt x="2563427" y="632769"/>
                </a:lnTo>
                <a:lnTo>
                  <a:pt x="2564505" y="632769"/>
                </a:lnTo>
                <a:lnTo>
                  <a:pt x="2564505" y="630611"/>
                </a:lnTo>
                <a:lnTo>
                  <a:pt x="2563427" y="627374"/>
                </a:lnTo>
                <a:close/>
                <a:moveTo>
                  <a:pt x="3136226" y="624635"/>
                </a:moveTo>
                <a:cubicBezTo>
                  <a:pt x="3137664" y="624635"/>
                  <a:pt x="3139059" y="626748"/>
                  <a:pt x="3140407" y="630974"/>
                </a:cubicBezTo>
                <a:lnTo>
                  <a:pt x="3141486" y="630974"/>
                </a:lnTo>
                <a:cubicBezTo>
                  <a:pt x="3149489" y="628186"/>
                  <a:pt x="3157626" y="626793"/>
                  <a:pt x="3165899" y="626793"/>
                </a:cubicBezTo>
                <a:lnTo>
                  <a:pt x="3182893" y="632053"/>
                </a:lnTo>
                <a:lnTo>
                  <a:pt x="3189232" y="630974"/>
                </a:lnTo>
                <a:cubicBezTo>
                  <a:pt x="3192379" y="632413"/>
                  <a:pt x="3194133" y="633851"/>
                  <a:pt x="3194492" y="635290"/>
                </a:cubicBezTo>
                <a:lnTo>
                  <a:pt x="3194492" y="636234"/>
                </a:lnTo>
                <a:cubicBezTo>
                  <a:pt x="3192604" y="638032"/>
                  <a:pt x="3191210" y="642663"/>
                  <a:pt x="3190311" y="650126"/>
                </a:cubicBezTo>
                <a:cubicBezTo>
                  <a:pt x="3186805" y="650666"/>
                  <a:pt x="3185051" y="653498"/>
                  <a:pt x="3185051" y="658623"/>
                </a:cubicBezTo>
                <a:lnTo>
                  <a:pt x="3187074" y="660647"/>
                </a:lnTo>
                <a:lnTo>
                  <a:pt x="3187074" y="670223"/>
                </a:lnTo>
                <a:lnTo>
                  <a:pt x="3183972" y="675483"/>
                </a:lnTo>
                <a:lnTo>
                  <a:pt x="3185995" y="687217"/>
                </a:lnTo>
                <a:lnTo>
                  <a:pt x="3183972" y="695714"/>
                </a:lnTo>
                <a:lnTo>
                  <a:pt x="3185051" y="713652"/>
                </a:lnTo>
                <a:cubicBezTo>
                  <a:pt x="3182893" y="717069"/>
                  <a:pt x="3181814" y="720981"/>
                  <a:pt x="3181814" y="725387"/>
                </a:cubicBezTo>
                <a:lnTo>
                  <a:pt x="3183972" y="731726"/>
                </a:lnTo>
                <a:lnTo>
                  <a:pt x="3181814" y="739144"/>
                </a:lnTo>
                <a:cubicBezTo>
                  <a:pt x="3181814" y="742021"/>
                  <a:pt x="3183568" y="744854"/>
                  <a:pt x="3187074" y="747641"/>
                </a:cubicBezTo>
                <a:lnTo>
                  <a:pt x="3185051" y="750878"/>
                </a:lnTo>
                <a:lnTo>
                  <a:pt x="3185051" y="758296"/>
                </a:lnTo>
                <a:lnTo>
                  <a:pt x="3183972" y="762477"/>
                </a:lnTo>
                <a:lnTo>
                  <a:pt x="3188153" y="779472"/>
                </a:lnTo>
                <a:lnTo>
                  <a:pt x="3188153" y="803884"/>
                </a:lnTo>
                <a:cubicBezTo>
                  <a:pt x="3186085" y="806492"/>
                  <a:pt x="3185051" y="808964"/>
                  <a:pt x="3185051" y="811303"/>
                </a:cubicBezTo>
                <a:lnTo>
                  <a:pt x="3185051" y="814539"/>
                </a:lnTo>
                <a:lnTo>
                  <a:pt x="3185995" y="830454"/>
                </a:lnTo>
                <a:cubicBezTo>
                  <a:pt x="3185995" y="838187"/>
                  <a:pt x="3182129" y="844886"/>
                  <a:pt x="3174396" y="850551"/>
                </a:cubicBezTo>
                <a:lnTo>
                  <a:pt x="3165899" y="850551"/>
                </a:lnTo>
                <a:lnTo>
                  <a:pt x="3160639" y="849472"/>
                </a:lnTo>
                <a:lnTo>
                  <a:pt x="3154300" y="850551"/>
                </a:lnTo>
                <a:lnTo>
                  <a:pt x="3145802" y="850551"/>
                </a:lnTo>
                <a:cubicBezTo>
                  <a:pt x="3140857" y="847404"/>
                  <a:pt x="3138384" y="843852"/>
                  <a:pt x="3138384" y="839896"/>
                </a:cubicBezTo>
                <a:lnTo>
                  <a:pt x="3138384" y="832478"/>
                </a:lnTo>
                <a:lnTo>
                  <a:pt x="3139328" y="828297"/>
                </a:lnTo>
                <a:lnTo>
                  <a:pt x="3137305" y="823981"/>
                </a:lnTo>
                <a:lnTo>
                  <a:pt x="3140407" y="813460"/>
                </a:lnTo>
                <a:lnTo>
                  <a:pt x="3140407" y="811303"/>
                </a:lnTo>
                <a:lnTo>
                  <a:pt x="3135147" y="803884"/>
                </a:lnTo>
                <a:lnTo>
                  <a:pt x="3137305" y="794308"/>
                </a:lnTo>
                <a:lnTo>
                  <a:pt x="3134068" y="784732"/>
                </a:lnTo>
                <a:lnTo>
                  <a:pt x="3138384" y="770974"/>
                </a:lnTo>
                <a:lnTo>
                  <a:pt x="3138384" y="768817"/>
                </a:lnTo>
                <a:lnTo>
                  <a:pt x="3134068" y="752901"/>
                </a:lnTo>
                <a:lnTo>
                  <a:pt x="3134068" y="751957"/>
                </a:lnTo>
                <a:cubicBezTo>
                  <a:pt x="3134068" y="747192"/>
                  <a:pt x="3135506" y="743639"/>
                  <a:pt x="3138384" y="741302"/>
                </a:cubicBezTo>
                <a:lnTo>
                  <a:pt x="3134068" y="707313"/>
                </a:lnTo>
                <a:lnTo>
                  <a:pt x="3135147" y="700974"/>
                </a:lnTo>
                <a:lnTo>
                  <a:pt x="3134068" y="694635"/>
                </a:lnTo>
                <a:lnTo>
                  <a:pt x="3140407" y="687217"/>
                </a:lnTo>
                <a:lnTo>
                  <a:pt x="3140407" y="686138"/>
                </a:lnTo>
                <a:lnTo>
                  <a:pt x="3136226" y="675483"/>
                </a:lnTo>
                <a:lnTo>
                  <a:pt x="3136226" y="666042"/>
                </a:lnTo>
                <a:lnTo>
                  <a:pt x="3135147" y="651205"/>
                </a:lnTo>
                <a:lnTo>
                  <a:pt x="3136226" y="650126"/>
                </a:lnTo>
                <a:lnTo>
                  <a:pt x="3136226" y="649047"/>
                </a:lnTo>
                <a:lnTo>
                  <a:pt x="3132989" y="634211"/>
                </a:lnTo>
                <a:lnTo>
                  <a:pt x="3134068" y="633132"/>
                </a:lnTo>
                <a:lnTo>
                  <a:pt x="3141486" y="636234"/>
                </a:lnTo>
                <a:lnTo>
                  <a:pt x="3141486" y="635290"/>
                </a:lnTo>
                <a:cubicBezTo>
                  <a:pt x="3136181" y="633312"/>
                  <a:pt x="3133348" y="631514"/>
                  <a:pt x="3132989" y="629895"/>
                </a:cubicBezTo>
                <a:lnTo>
                  <a:pt x="3132989" y="627872"/>
                </a:lnTo>
                <a:close/>
                <a:moveTo>
                  <a:pt x="8594586" y="623693"/>
                </a:moveTo>
                <a:lnTo>
                  <a:pt x="8595665" y="623693"/>
                </a:lnTo>
                <a:cubicBezTo>
                  <a:pt x="8595665" y="625491"/>
                  <a:pt x="8597103" y="626570"/>
                  <a:pt x="8599981" y="626930"/>
                </a:cubicBezTo>
                <a:lnTo>
                  <a:pt x="8615087" y="625851"/>
                </a:lnTo>
                <a:lnTo>
                  <a:pt x="8616166" y="625851"/>
                </a:lnTo>
                <a:lnTo>
                  <a:pt x="8620482" y="628009"/>
                </a:lnTo>
                <a:lnTo>
                  <a:pt x="8620482" y="664156"/>
                </a:lnTo>
                <a:lnTo>
                  <a:pt x="8648536" y="668472"/>
                </a:lnTo>
                <a:lnTo>
                  <a:pt x="8652852" y="667393"/>
                </a:lnTo>
                <a:lnTo>
                  <a:pt x="8655010" y="667393"/>
                </a:lnTo>
                <a:lnTo>
                  <a:pt x="8657168" y="669551"/>
                </a:lnTo>
                <a:lnTo>
                  <a:pt x="8665800" y="664156"/>
                </a:lnTo>
                <a:lnTo>
                  <a:pt x="8671195" y="664156"/>
                </a:lnTo>
                <a:cubicBezTo>
                  <a:pt x="8671195" y="666314"/>
                  <a:pt x="8672993" y="667393"/>
                  <a:pt x="8676590" y="667393"/>
                </a:cubicBezTo>
                <a:lnTo>
                  <a:pt x="8679827" y="665235"/>
                </a:lnTo>
                <a:lnTo>
                  <a:pt x="8681985" y="667393"/>
                </a:lnTo>
                <a:lnTo>
                  <a:pt x="8700328" y="667393"/>
                </a:lnTo>
                <a:cubicBezTo>
                  <a:pt x="8703925" y="667393"/>
                  <a:pt x="8705723" y="666314"/>
                  <a:pt x="8705723" y="664156"/>
                </a:cubicBezTo>
                <a:lnTo>
                  <a:pt x="8707881" y="664156"/>
                </a:lnTo>
                <a:cubicBezTo>
                  <a:pt x="8709859" y="666314"/>
                  <a:pt x="8718851" y="667393"/>
                  <a:pt x="8734856" y="667393"/>
                </a:cubicBezTo>
                <a:lnTo>
                  <a:pt x="8739172" y="666314"/>
                </a:lnTo>
                <a:lnTo>
                  <a:pt x="8739172" y="668472"/>
                </a:lnTo>
                <a:lnTo>
                  <a:pt x="8744567" y="667393"/>
                </a:lnTo>
                <a:lnTo>
                  <a:pt x="8775858" y="667393"/>
                </a:lnTo>
                <a:lnTo>
                  <a:pt x="8780174" y="668472"/>
                </a:lnTo>
                <a:lnTo>
                  <a:pt x="8784490" y="667393"/>
                </a:lnTo>
                <a:lnTo>
                  <a:pt x="8785569" y="667393"/>
                </a:lnTo>
                <a:lnTo>
                  <a:pt x="8790964" y="668472"/>
                </a:lnTo>
                <a:lnTo>
                  <a:pt x="8790964" y="666314"/>
                </a:lnTo>
                <a:lnTo>
                  <a:pt x="8799596" y="666314"/>
                </a:lnTo>
                <a:lnTo>
                  <a:pt x="8801754" y="668472"/>
                </a:lnTo>
                <a:lnTo>
                  <a:pt x="8801754" y="669551"/>
                </a:lnTo>
                <a:lnTo>
                  <a:pt x="8808228" y="667393"/>
                </a:lnTo>
                <a:lnTo>
                  <a:pt x="8810386" y="669551"/>
                </a:lnTo>
                <a:lnTo>
                  <a:pt x="8810386" y="676025"/>
                </a:lnTo>
                <a:lnTo>
                  <a:pt x="8812544" y="676025"/>
                </a:lnTo>
                <a:lnTo>
                  <a:pt x="8812544" y="694368"/>
                </a:lnTo>
                <a:lnTo>
                  <a:pt x="8811465" y="694368"/>
                </a:lnTo>
                <a:lnTo>
                  <a:pt x="8808228" y="693289"/>
                </a:lnTo>
                <a:lnTo>
                  <a:pt x="8806070" y="696526"/>
                </a:lnTo>
                <a:cubicBezTo>
                  <a:pt x="8808948" y="696526"/>
                  <a:pt x="8810386" y="697245"/>
                  <a:pt x="8810386" y="698684"/>
                </a:cubicBezTo>
                <a:lnTo>
                  <a:pt x="8810386" y="704079"/>
                </a:lnTo>
                <a:lnTo>
                  <a:pt x="8812544" y="704079"/>
                </a:lnTo>
                <a:lnTo>
                  <a:pt x="8812544" y="712711"/>
                </a:lnTo>
                <a:lnTo>
                  <a:pt x="8810386" y="712711"/>
                </a:lnTo>
                <a:lnTo>
                  <a:pt x="8810386" y="719185"/>
                </a:lnTo>
                <a:lnTo>
                  <a:pt x="8808228" y="721343"/>
                </a:lnTo>
                <a:lnTo>
                  <a:pt x="8801754" y="721343"/>
                </a:lnTo>
                <a:lnTo>
                  <a:pt x="8774779" y="722422"/>
                </a:lnTo>
                <a:lnTo>
                  <a:pt x="8774779" y="724580"/>
                </a:lnTo>
                <a:lnTo>
                  <a:pt x="8767226" y="724580"/>
                </a:lnTo>
                <a:lnTo>
                  <a:pt x="8767226" y="722422"/>
                </a:lnTo>
                <a:lnTo>
                  <a:pt x="8766147" y="722422"/>
                </a:lnTo>
                <a:cubicBezTo>
                  <a:pt x="8758414" y="722422"/>
                  <a:pt x="8752660" y="721343"/>
                  <a:pt x="8748883" y="719185"/>
                </a:cubicBezTo>
                <a:cubicBezTo>
                  <a:pt x="8748883" y="721343"/>
                  <a:pt x="8744207" y="722422"/>
                  <a:pt x="8734856" y="722422"/>
                </a:cubicBezTo>
                <a:lnTo>
                  <a:pt x="8734856" y="724580"/>
                </a:lnTo>
                <a:lnTo>
                  <a:pt x="8724066" y="724580"/>
                </a:lnTo>
                <a:lnTo>
                  <a:pt x="8724066" y="722422"/>
                </a:lnTo>
                <a:lnTo>
                  <a:pt x="8716513" y="722422"/>
                </a:lnTo>
                <a:lnTo>
                  <a:pt x="8716513" y="724580"/>
                </a:lnTo>
                <a:lnTo>
                  <a:pt x="8703565" y="724580"/>
                </a:lnTo>
                <a:lnTo>
                  <a:pt x="8703565" y="722422"/>
                </a:lnTo>
                <a:lnTo>
                  <a:pt x="8675511" y="722422"/>
                </a:lnTo>
                <a:lnTo>
                  <a:pt x="8675511" y="719185"/>
                </a:lnTo>
                <a:lnTo>
                  <a:pt x="8673353" y="719185"/>
                </a:lnTo>
                <a:lnTo>
                  <a:pt x="8673353" y="722422"/>
                </a:lnTo>
                <a:lnTo>
                  <a:pt x="8667958" y="722422"/>
                </a:lnTo>
                <a:lnTo>
                  <a:pt x="8647457" y="720263"/>
                </a:lnTo>
                <a:cubicBezTo>
                  <a:pt x="8640983" y="721343"/>
                  <a:pt x="8637746" y="722781"/>
                  <a:pt x="8637746" y="724580"/>
                </a:cubicBezTo>
                <a:lnTo>
                  <a:pt x="8635588" y="724580"/>
                </a:lnTo>
                <a:cubicBezTo>
                  <a:pt x="8635588" y="722422"/>
                  <a:pt x="8633070" y="721343"/>
                  <a:pt x="8628035" y="721343"/>
                </a:cubicBezTo>
                <a:lnTo>
                  <a:pt x="8606455" y="722422"/>
                </a:lnTo>
                <a:lnTo>
                  <a:pt x="8606455" y="724580"/>
                </a:lnTo>
                <a:lnTo>
                  <a:pt x="8603218" y="724580"/>
                </a:lnTo>
                <a:lnTo>
                  <a:pt x="8603218" y="722422"/>
                </a:lnTo>
                <a:lnTo>
                  <a:pt x="8598902" y="722422"/>
                </a:lnTo>
                <a:lnTo>
                  <a:pt x="8598902" y="724580"/>
                </a:lnTo>
                <a:lnTo>
                  <a:pt x="8591349" y="724580"/>
                </a:lnTo>
                <a:cubicBezTo>
                  <a:pt x="8591349" y="722422"/>
                  <a:pt x="8588831" y="721343"/>
                  <a:pt x="8583796" y="721343"/>
                </a:cubicBezTo>
                <a:lnTo>
                  <a:pt x="8579480" y="722422"/>
                </a:lnTo>
                <a:lnTo>
                  <a:pt x="8568690" y="720263"/>
                </a:lnTo>
                <a:lnTo>
                  <a:pt x="8567610" y="721343"/>
                </a:lnTo>
                <a:lnTo>
                  <a:pt x="8566532" y="720263"/>
                </a:lnTo>
                <a:lnTo>
                  <a:pt x="8567610" y="709474"/>
                </a:lnTo>
                <a:cubicBezTo>
                  <a:pt x="8567610" y="693469"/>
                  <a:pt x="8566532" y="681959"/>
                  <a:pt x="8564374" y="674945"/>
                </a:cubicBezTo>
                <a:lnTo>
                  <a:pt x="8566532" y="636641"/>
                </a:lnTo>
                <a:lnTo>
                  <a:pt x="8565452" y="628009"/>
                </a:lnTo>
                <a:lnTo>
                  <a:pt x="8568690" y="625851"/>
                </a:lnTo>
                <a:lnTo>
                  <a:pt x="8571926" y="625851"/>
                </a:lnTo>
                <a:lnTo>
                  <a:pt x="8585954" y="626930"/>
                </a:lnTo>
                <a:cubicBezTo>
                  <a:pt x="8591708" y="626391"/>
                  <a:pt x="8594586" y="625672"/>
                  <a:pt x="8594586" y="624772"/>
                </a:cubicBezTo>
                <a:close/>
                <a:moveTo>
                  <a:pt x="5070336" y="623691"/>
                </a:moveTo>
                <a:lnTo>
                  <a:pt x="5071415" y="623691"/>
                </a:lnTo>
                <a:cubicBezTo>
                  <a:pt x="5071415" y="625490"/>
                  <a:pt x="5072854" y="626569"/>
                  <a:pt x="5075731" y="626928"/>
                </a:cubicBezTo>
                <a:lnTo>
                  <a:pt x="5090837" y="625849"/>
                </a:lnTo>
                <a:lnTo>
                  <a:pt x="5091916" y="625849"/>
                </a:lnTo>
                <a:lnTo>
                  <a:pt x="5096232" y="628007"/>
                </a:lnTo>
                <a:lnTo>
                  <a:pt x="5096232" y="664154"/>
                </a:lnTo>
                <a:lnTo>
                  <a:pt x="5124286" y="668470"/>
                </a:lnTo>
                <a:lnTo>
                  <a:pt x="5128602" y="667391"/>
                </a:lnTo>
                <a:lnTo>
                  <a:pt x="5130760" y="667391"/>
                </a:lnTo>
                <a:lnTo>
                  <a:pt x="5132918" y="669549"/>
                </a:lnTo>
                <a:lnTo>
                  <a:pt x="5141550" y="664154"/>
                </a:lnTo>
                <a:lnTo>
                  <a:pt x="5146945" y="664154"/>
                </a:lnTo>
                <a:cubicBezTo>
                  <a:pt x="5146945" y="666312"/>
                  <a:pt x="5148743" y="667391"/>
                  <a:pt x="5152340" y="667391"/>
                </a:cubicBezTo>
                <a:lnTo>
                  <a:pt x="5155577" y="665233"/>
                </a:lnTo>
                <a:lnTo>
                  <a:pt x="5157735" y="667391"/>
                </a:lnTo>
                <a:lnTo>
                  <a:pt x="5176078" y="667391"/>
                </a:lnTo>
                <a:cubicBezTo>
                  <a:pt x="5179675" y="667391"/>
                  <a:pt x="5181473" y="666312"/>
                  <a:pt x="5181473" y="664154"/>
                </a:cubicBezTo>
                <a:lnTo>
                  <a:pt x="5183631" y="664154"/>
                </a:lnTo>
                <a:cubicBezTo>
                  <a:pt x="5185610" y="666312"/>
                  <a:pt x="5194601" y="667391"/>
                  <a:pt x="5210606" y="667391"/>
                </a:cubicBezTo>
                <a:lnTo>
                  <a:pt x="5214922" y="666312"/>
                </a:lnTo>
                <a:lnTo>
                  <a:pt x="5214922" y="668470"/>
                </a:lnTo>
                <a:lnTo>
                  <a:pt x="5220317" y="667391"/>
                </a:lnTo>
                <a:lnTo>
                  <a:pt x="5251608" y="667391"/>
                </a:lnTo>
                <a:lnTo>
                  <a:pt x="5255924" y="668470"/>
                </a:lnTo>
                <a:lnTo>
                  <a:pt x="5260240" y="667391"/>
                </a:lnTo>
                <a:lnTo>
                  <a:pt x="5261319" y="667391"/>
                </a:lnTo>
                <a:lnTo>
                  <a:pt x="5266714" y="668470"/>
                </a:lnTo>
                <a:lnTo>
                  <a:pt x="5266714" y="666312"/>
                </a:lnTo>
                <a:lnTo>
                  <a:pt x="5275347" y="666312"/>
                </a:lnTo>
                <a:lnTo>
                  <a:pt x="5277505" y="668470"/>
                </a:lnTo>
                <a:lnTo>
                  <a:pt x="5277505" y="669549"/>
                </a:lnTo>
                <a:lnTo>
                  <a:pt x="5283979" y="667391"/>
                </a:lnTo>
                <a:lnTo>
                  <a:pt x="5286137" y="669549"/>
                </a:lnTo>
                <a:lnTo>
                  <a:pt x="5286137" y="676023"/>
                </a:lnTo>
                <a:lnTo>
                  <a:pt x="5288295" y="676023"/>
                </a:lnTo>
                <a:lnTo>
                  <a:pt x="5288295" y="694366"/>
                </a:lnTo>
                <a:lnTo>
                  <a:pt x="5287216" y="694366"/>
                </a:lnTo>
                <a:lnTo>
                  <a:pt x="5283979" y="693287"/>
                </a:lnTo>
                <a:lnTo>
                  <a:pt x="5281821" y="696524"/>
                </a:lnTo>
                <a:cubicBezTo>
                  <a:pt x="5284698" y="696524"/>
                  <a:pt x="5286137" y="697243"/>
                  <a:pt x="5286137" y="698682"/>
                </a:cubicBezTo>
                <a:lnTo>
                  <a:pt x="5286137" y="704077"/>
                </a:lnTo>
                <a:lnTo>
                  <a:pt x="5288295" y="704077"/>
                </a:lnTo>
                <a:lnTo>
                  <a:pt x="5288295" y="712709"/>
                </a:lnTo>
                <a:lnTo>
                  <a:pt x="5286137" y="712709"/>
                </a:lnTo>
                <a:lnTo>
                  <a:pt x="5286137" y="719183"/>
                </a:lnTo>
                <a:lnTo>
                  <a:pt x="5283979" y="721341"/>
                </a:lnTo>
                <a:lnTo>
                  <a:pt x="5277505" y="721341"/>
                </a:lnTo>
                <a:lnTo>
                  <a:pt x="5250529" y="722420"/>
                </a:lnTo>
                <a:lnTo>
                  <a:pt x="5250529" y="724577"/>
                </a:lnTo>
                <a:lnTo>
                  <a:pt x="5242976" y="724577"/>
                </a:lnTo>
                <a:lnTo>
                  <a:pt x="5242976" y="722420"/>
                </a:lnTo>
                <a:lnTo>
                  <a:pt x="5241897" y="722420"/>
                </a:lnTo>
                <a:cubicBezTo>
                  <a:pt x="5234165" y="722420"/>
                  <a:pt x="5228410" y="721341"/>
                  <a:pt x="5224633" y="719183"/>
                </a:cubicBezTo>
                <a:cubicBezTo>
                  <a:pt x="5224633" y="721341"/>
                  <a:pt x="5219958" y="722420"/>
                  <a:pt x="5210606" y="722420"/>
                </a:cubicBezTo>
                <a:lnTo>
                  <a:pt x="5210606" y="724577"/>
                </a:lnTo>
                <a:lnTo>
                  <a:pt x="5199816" y="724577"/>
                </a:lnTo>
                <a:lnTo>
                  <a:pt x="5199816" y="722420"/>
                </a:lnTo>
                <a:lnTo>
                  <a:pt x="5192263" y="722420"/>
                </a:lnTo>
                <a:lnTo>
                  <a:pt x="5192263" y="724577"/>
                </a:lnTo>
                <a:lnTo>
                  <a:pt x="5179315" y="724577"/>
                </a:lnTo>
                <a:lnTo>
                  <a:pt x="5179315" y="722420"/>
                </a:lnTo>
                <a:lnTo>
                  <a:pt x="5151261" y="722420"/>
                </a:lnTo>
                <a:lnTo>
                  <a:pt x="5151261" y="719183"/>
                </a:lnTo>
                <a:lnTo>
                  <a:pt x="5149103" y="719183"/>
                </a:lnTo>
                <a:lnTo>
                  <a:pt x="5149103" y="722420"/>
                </a:lnTo>
                <a:lnTo>
                  <a:pt x="5143708" y="722420"/>
                </a:lnTo>
                <a:lnTo>
                  <a:pt x="5123207" y="720262"/>
                </a:lnTo>
                <a:cubicBezTo>
                  <a:pt x="5116733" y="721341"/>
                  <a:pt x="5113496" y="722779"/>
                  <a:pt x="5113496" y="724577"/>
                </a:cubicBezTo>
                <a:lnTo>
                  <a:pt x="5111338" y="724577"/>
                </a:lnTo>
                <a:cubicBezTo>
                  <a:pt x="5111338" y="722420"/>
                  <a:pt x="5108820" y="721341"/>
                  <a:pt x="5103785" y="721341"/>
                </a:cubicBezTo>
                <a:lnTo>
                  <a:pt x="5082205" y="722420"/>
                </a:lnTo>
                <a:lnTo>
                  <a:pt x="5082205" y="724577"/>
                </a:lnTo>
                <a:lnTo>
                  <a:pt x="5078968" y="724577"/>
                </a:lnTo>
                <a:lnTo>
                  <a:pt x="5078968" y="722420"/>
                </a:lnTo>
                <a:lnTo>
                  <a:pt x="5074652" y="722420"/>
                </a:lnTo>
                <a:lnTo>
                  <a:pt x="5074652" y="724577"/>
                </a:lnTo>
                <a:lnTo>
                  <a:pt x="5067099" y="724577"/>
                </a:lnTo>
                <a:cubicBezTo>
                  <a:pt x="5067099" y="722420"/>
                  <a:pt x="5064581" y="721341"/>
                  <a:pt x="5059546" y="721341"/>
                </a:cubicBezTo>
                <a:lnTo>
                  <a:pt x="5055230" y="722420"/>
                </a:lnTo>
                <a:lnTo>
                  <a:pt x="5044440" y="720262"/>
                </a:lnTo>
                <a:lnTo>
                  <a:pt x="5043361" y="721341"/>
                </a:lnTo>
                <a:lnTo>
                  <a:pt x="5042282" y="720262"/>
                </a:lnTo>
                <a:lnTo>
                  <a:pt x="5043361" y="709472"/>
                </a:lnTo>
                <a:cubicBezTo>
                  <a:pt x="5043361" y="693467"/>
                  <a:pt x="5042282" y="681957"/>
                  <a:pt x="5040124" y="674944"/>
                </a:cubicBezTo>
                <a:lnTo>
                  <a:pt x="5042282" y="636639"/>
                </a:lnTo>
                <a:lnTo>
                  <a:pt x="5041203" y="628007"/>
                </a:lnTo>
                <a:lnTo>
                  <a:pt x="5044440" y="625849"/>
                </a:lnTo>
                <a:lnTo>
                  <a:pt x="5047677" y="625849"/>
                </a:lnTo>
                <a:lnTo>
                  <a:pt x="5061704" y="626928"/>
                </a:lnTo>
                <a:cubicBezTo>
                  <a:pt x="5067459" y="626389"/>
                  <a:pt x="5070336" y="625669"/>
                  <a:pt x="5070336" y="624770"/>
                </a:cubicBezTo>
                <a:close/>
                <a:moveTo>
                  <a:pt x="9263419" y="623424"/>
                </a:moveTo>
                <a:lnTo>
                  <a:pt x="9265577" y="623424"/>
                </a:lnTo>
                <a:cubicBezTo>
                  <a:pt x="9273130" y="625222"/>
                  <a:pt x="9281403" y="631336"/>
                  <a:pt x="9290394" y="641767"/>
                </a:cubicBezTo>
                <a:cubicBezTo>
                  <a:pt x="9291833" y="641767"/>
                  <a:pt x="9292912" y="643924"/>
                  <a:pt x="9293631" y="648241"/>
                </a:cubicBezTo>
                <a:lnTo>
                  <a:pt x="9291473" y="648241"/>
                </a:lnTo>
                <a:lnTo>
                  <a:pt x="9291473" y="653636"/>
                </a:lnTo>
                <a:cubicBezTo>
                  <a:pt x="9291473" y="667663"/>
                  <a:pt x="9280683" y="675935"/>
                  <a:pt x="9259103" y="678453"/>
                </a:cubicBezTo>
                <a:cubicBezTo>
                  <a:pt x="9251190" y="678453"/>
                  <a:pt x="9244716" y="670900"/>
                  <a:pt x="9239681" y="655794"/>
                </a:cubicBezTo>
                <a:lnTo>
                  <a:pt x="9239681" y="649320"/>
                </a:lnTo>
                <a:lnTo>
                  <a:pt x="9241839" y="638529"/>
                </a:lnTo>
                <a:lnTo>
                  <a:pt x="9240760" y="635293"/>
                </a:lnTo>
                <a:lnTo>
                  <a:pt x="9250471" y="626661"/>
                </a:lnTo>
                <a:lnTo>
                  <a:pt x="9251550" y="626661"/>
                </a:lnTo>
                <a:lnTo>
                  <a:pt x="9251550" y="628819"/>
                </a:lnTo>
                <a:cubicBezTo>
                  <a:pt x="9259463" y="627560"/>
                  <a:pt x="9263419" y="625761"/>
                  <a:pt x="9263419" y="623424"/>
                </a:cubicBezTo>
                <a:close/>
                <a:moveTo>
                  <a:pt x="6748819" y="623422"/>
                </a:moveTo>
                <a:lnTo>
                  <a:pt x="6750977" y="623422"/>
                </a:lnTo>
                <a:cubicBezTo>
                  <a:pt x="6758530" y="625221"/>
                  <a:pt x="6766803" y="631335"/>
                  <a:pt x="6775794" y="641765"/>
                </a:cubicBezTo>
                <a:cubicBezTo>
                  <a:pt x="6777233" y="641765"/>
                  <a:pt x="6778312" y="643923"/>
                  <a:pt x="6779031" y="648240"/>
                </a:cubicBezTo>
                <a:lnTo>
                  <a:pt x="6776873" y="648240"/>
                </a:lnTo>
                <a:lnTo>
                  <a:pt x="6776873" y="653635"/>
                </a:lnTo>
                <a:cubicBezTo>
                  <a:pt x="6776873" y="667661"/>
                  <a:pt x="6766083" y="675934"/>
                  <a:pt x="6744503" y="678451"/>
                </a:cubicBezTo>
                <a:cubicBezTo>
                  <a:pt x="6736591" y="678451"/>
                  <a:pt x="6730117" y="670899"/>
                  <a:pt x="6725081" y="655793"/>
                </a:cubicBezTo>
                <a:lnTo>
                  <a:pt x="6725081" y="649319"/>
                </a:lnTo>
                <a:lnTo>
                  <a:pt x="6727239" y="638529"/>
                </a:lnTo>
                <a:lnTo>
                  <a:pt x="6726160" y="635292"/>
                </a:lnTo>
                <a:lnTo>
                  <a:pt x="6735871" y="626659"/>
                </a:lnTo>
                <a:lnTo>
                  <a:pt x="6736950" y="626659"/>
                </a:lnTo>
                <a:lnTo>
                  <a:pt x="6736950" y="628817"/>
                </a:lnTo>
                <a:cubicBezTo>
                  <a:pt x="6744863" y="627559"/>
                  <a:pt x="6748819" y="625760"/>
                  <a:pt x="6748819" y="623422"/>
                </a:cubicBezTo>
                <a:close/>
                <a:moveTo>
                  <a:pt x="4234220" y="623421"/>
                </a:moveTo>
                <a:lnTo>
                  <a:pt x="4236378" y="623421"/>
                </a:lnTo>
                <a:cubicBezTo>
                  <a:pt x="4243931" y="625219"/>
                  <a:pt x="4252203" y="631334"/>
                  <a:pt x="4261195" y="641764"/>
                </a:cubicBezTo>
                <a:cubicBezTo>
                  <a:pt x="4262633" y="641764"/>
                  <a:pt x="4263712" y="643922"/>
                  <a:pt x="4264432" y="648238"/>
                </a:cubicBezTo>
                <a:lnTo>
                  <a:pt x="4262274" y="648238"/>
                </a:lnTo>
                <a:lnTo>
                  <a:pt x="4262274" y="653633"/>
                </a:lnTo>
                <a:cubicBezTo>
                  <a:pt x="4262274" y="667660"/>
                  <a:pt x="4251484" y="675932"/>
                  <a:pt x="4229904" y="678451"/>
                </a:cubicBezTo>
                <a:cubicBezTo>
                  <a:pt x="4221991" y="678451"/>
                  <a:pt x="4215517" y="670897"/>
                  <a:pt x="4210482" y="655791"/>
                </a:cubicBezTo>
                <a:lnTo>
                  <a:pt x="4210482" y="649317"/>
                </a:lnTo>
                <a:lnTo>
                  <a:pt x="4212640" y="638527"/>
                </a:lnTo>
                <a:lnTo>
                  <a:pt x="4211561" y="635290"/>
                </a:lnTo>
                <a:lnTo>
                  <a:pt x="4221272" y="626658"/>
                </a:lnTo>
                <a:lnTo>
                  <a:pt x="4222351" y="626658"/>
                </a:lnTo>
                <a:lnTo>
                  <a:pt x="4222351" y="628816"/>
                </a:lnTo>
                <a:cubicBezTo>
                  <a:pt x="4230263" y="627558"/>
                  <a:pt x="4234220" y="625759"/>
                  <a:pt x="4234220" y="623421"/>
                </a:cubicBezTo>
                <a:close/>
                <a:moveTo>
                  <a:pt x="2224447" y="623420"/>
                </a:moveTo>
                <a:lnTo>
                  <a:pt x="2226605" y="623420"/>
                </a:lnTo>
                <a:cubicBezTo>
                  <a:pt x="2234159" y="625219"/>
                  <a:pt x="2242431" y="631333"/>
                  <a:pt x="2251422" y="641763"/>
                </a:cubicBezTo>
                <a:cubicBezTo>
                  <a:pt x="2252861" y="641763"/>
                  <a:pt x="2253941" y="643921"/>
                  <a:pt x="2254660" y="648237"/>
                </a:cubicBezTo>
                <a:lnTo>
                  <a:pt x="2252501" y="648237"/>
                </a:lnTo>
                <a:lnTo>
                  <a:pt x="2252501" y="653633"/>
                </a:lnTo>
                <a:cubicBezTo>
                  <a:pt x="2252501" y="667660"/>
                  <a:pt x="2241711" y="675932"/>
                  <a:pt x="2220131" y="678450"/>
                </a:cubicBezTo>
                <a:cubicBezTo>
                  <a:pt x="2212218" y="678450"/>
                  <a:pt x="2205745" y="670897"/>
                  <a:pt x="2200709" y="655791"/>
                </a:cubicBezTo>
                <a:lnTo>
                  <a:pt x="2200709" y="649317"/>
                </a:lnTo>
                <a:lnTo>
                  <a:pt x="2202867" y="638526"/>
                </a:lnTo>
                <a:lnTo>
                  <a:pt x="2201788" y="635290"/>
                </a:lnTo>
                <a:lnTo>
                  <a:pt x="2211499" y="626657"/>
                </a:lnTo>
                <a:lnTo>
                  <a:pt x="2212578" y="626657"/>
                </a:lnTo>
                <a:lnTo>
                  <a:pt x="2212578" y="628815"/>
                </a:lnTo>
                <a:cubicBezTo>
                  <a:pt x="2220490" y="627557"/>
                  <a:pt x="2224447" y="625758"/>
                  <a:pt x="2224447" y="623420"/>
                </a:cubicBezTo>
                <a:close/>
                <a:moveTo>
                  <a:pt x="8095290" y="621130"/>
                </a:moveTo>
                <a:lnTo>
                  <a:pt x="8110262" y="623288"/>
                </a:lnTo>
                <a:lnTo>
                  <a:pt x="8116736" y="622209"/>
                </a:lnTo>
                <a:lnTo>
                  <a:pt x="8122131" y="622209"/>
                </a:lnTo>
                <a:lnTo>
                  <a:pt x="8130763" y="624367"/>
                </a:lnTo>
                <a:lnTo>
                  <a:pt x="8150050" y="624367"/>
                </a:lnTo>
                <a:lnTo>
                  <a:pt x="8154366" y="628683"/>
                </a:lnTo>
                <a:cubicBezTo>
                  <a:pt x="8154366" y="632909"/>
                  <a:pt x="8151848" y="636101"/>
                  <a:pt x="8146813" y="638260"/>
                </a:cubicBezTo>
                <a:lnTo>
                  <a:pt x="8142632" y="636101"/>
                </a:lnTo>
                <a:lnTo>
                  <a:pt x="8137237" y="637181"/>
                </a:lnTo>
                <a:lnTo>
                  <a:pt x="8137237" y="640417"/>
                </a:lnTo>
                <a:lnTo>
                  <a:pt x="8139395" y="643655"/>
                </a:lnTo>
                <a:cubicBezTo>
                  <a:pt x="8133640" y="665145"/>
                  <a:pt x="8129324" y="675890"/>
                  <a:pt x="8126447" y="675890"/>
                </a:cubicBezTo>
                <a:lnTo>
                  <a:pt x="8126447" y="676969"/>
                </a:lnTo>
                <a:lnTo>
                  <a:pt x="8128605" y="680206"/>
                </a:lnTo>
                <a:cubicBezTo>
                  <a:pt x="8128245" y="685421"/>
                  <a:pt x="8125727" y="690816"/>
                  <a:pt x="8121052" y="696391"/>
                </a:cubicBezTo>
                <a:lnTo>
                  <a:pt x="8121052" y="699628"/>
                </a:lnTo>
                <a:cubicBezTo>
                  <a:pt x="8124648" y="699628"/>
                  <a:pt x="8127885" y="702505"/>
                  <a:pt x="8130763" y="708260"/>
                </a:cubicBezTo>
                <a:cubicBezTo>
                  <a:pt x="8130763" y="710148"/>
                  <a:pt x="8128964" y="711901"/>
                  <a:pt x="8125368" y="713520"/>
                </a:cubicBezTo>
                <a:lnTo>
                  <a:pt x="8121052" y="712441"/>
                </a:lnTo>
                <a:lnTo>
                  <a:pt x="8119973" y="717837"/>
                </a:lnTo>
                <a:lnTo>
                  <a:pt x="8119973" y="718915"/>
                </a:lnTo>
                <a:lnTo>
                  <a:pt x="8122131" y="722152"/>
                </a:lnTo>
                <a:lnTo>
                  <a:pt x="8122131" y="726468"/>
                </a:lnTo>
                <a:lnTo>
                  <a:pt x="8121052" y="736180"/>
                </a:lnTo>
                <a:lnTo>
                  <a:pt x="8123210" y="744811"/>
                </a:lnTo>
                <a:lnTo>
                  <a:pt x="8121052" y="751151"/>
                </a:lnTo>
                <a:lnTo>
                  <a:pt x="8121052" y="759782"/>
                </a:lnTo>
                <a:cubicBezTo>
                  <a:pt x="8123210" y="762300"/>
                  <a:pt x="8124648" y="767336"/>
                  <a:pt x="8125368" y="774889"/>
                </a:cubicBezTo>
                <a:lnTo>
                  <a:pt x="8124289" y="787702"/>
                </a:lnTo>
                <a:lnTo>
                  <a:pt x="8126447" y="794175"/>
                </a:lnTo>
                <a:lnTo>
                  <a:pt x="8126447" y="801729"/>
                </a:lnTo>
                <a:cubicBezTo>
                  <a:pt x="8123569" y="804785"/>
                  <a:pt x="8122131" y="807663"/>
                  <a:pt x="8122131" y="810360"/>
                </a:cubicBezTo>
                <a:lnTo>
                  <a:pt x="8122131" y="811439"/>
                </a:lnTo>
                <a:lnTo>
                  <a:pt x="8125368" y="821151"/>
                </a:lnTo>
                <a:lnTo>
                  <a:pt x="8123210" y="826410"/>
                </a:lnTo>
                <a:cubicBezTo>
                  <a:pt x="8123210" y="836122"/>
                  <a:pt x="8124289" y="842956"/>
                  <a:pt x="8126447" y="846912"/>
                </a:cubicBezTo>
                <a:cubicBezTo>
                  <a:pt x="8124289" y="852487"/>
                  <a:pt x="8122850" y="859636"/>
                  <a:pt x="8122131" y="868357"/>
                </a:cubicBezTo>
                <a:lnTo>
                  <a:pt x="8117815" y="871594"/>
                </a:lnTo>
                <a:lnTo>
                  <a:pt x="8113499" y="868357"/>
                </a:lnTo>
                <a:lnTo>
                  <a:pt x="8112420" y="868357"/>
                </a:lnTo>
                <a:lnTo>
                  <a:pt x="8110262" y="870515"/>
                </a:lnTo>
                <a:lnTo>
                  <a:pt x="8110262" y="871594"/>
                </a:lnTo>
                <a:lnTo>
                  <a:pt x="8113499" y="875910"/>
                </a:lnTo>
                <a:lnTo>
                  <a:pt x="8113499" y="878068"/>
                </a:lnTo>
                <a:lnTo>
                  <a:pt x="8102844" y="879147"/>
                </a:lnTo>
                <a:lnTo>
                  <a:pt x="8101764" y="879147"/>
                </a:lnTo>
                <a:lnTo>
                  <a:pt x="8095290" y="876989"/>
                </a:lnTo>
                <a:lnTo>
                  <a:pt x="8088816" y="878068"/>
                </a:lnTo>
                <a:lnTo>
                  <a:pt x="8087737" y="878068"/>
                </a:lnTo>
                <a:cubicBezTo>
                  <a:pt x="8081983" y="873752"/>
                  <a:pt x="8079105" y="869796"/>
                  <a:pt x="8079105" y="866199"/>
                </a:cubicBezTo>
                <a:lnTo>
                  <a:pt x="8081263" y="844754"/>
                </a:lnTo>
                <a:lnTo>
                  <a:pt x="8080184" y="839359"/>
                </a:lnTo>
                <a:lnTo>
                  <a:pt x="8081263" y="826410"/>
                </a:lnTo>
                <a:lnTo>
                  <a:pt x="8075868" y="821151"/>
                </a:lnTo>
                <a:cubicBezTo>
                  <a:pt x="8079465" y="812338"/>
                  <a:pt x="8081263" y="800515"/>
                  <a:pt x="8081263" y="785678"/>
                </a:cubicBezTo>
                <a:lnTo>
                  <a:pt x="8080184" y="779205"/>
                </a:lnTo>
                <a:cubicBezTo>
                  <a:pt x="8083421" y="777766"/>
                  <a:pt x="8085220" y="776327"/>
                  <a:pt x="8085579" y="774889"/>
                </a:cubicBezTo>
                <a:lnTo>
                  <a:pt x="8085579" y="772731"/>
                </a:lnTo>
                <a:lnTo>
                  <a:pt x="8079105" y="772731"/>
                </a:lnTo>
                <a:lnTo>
                  <a:pt x="8076947" y="759782"/>
                </a:lnTo>
                <a:lnTo>
                  <a:pt x="8079105" y="753308"/>
                </a:lnTo>
                <a:lnTo>
                  <a:pt x="8079105" y="752230"/>
                </a:lnTo>
                <a:cubicBezTo>
                  <a:pt x="8070563" y="761041"/>
                  <a:pt x="8061257" y="765717"/>
                  <a:pt x="8051186" y="766257"/>
                </a:cubicBezTo>
                <a:lnTo>
                  <a:pt x="8051186" y="763020"/>
                </a:lnTo>
                <a:lnTo>
                  <a:pt x="8060897" y="748048"/>
                </a:lnTo>
                <a:lnTo>
                  <a:pt x="8059818" y="746969"/>
                </a:lnTo>
                <a:lnTo>
                  <a:pt x="8059818" y="741575"/>
                </a:lnTo>
                <a:cubicBezTo>
                  <a:pt x="8059818" y="740315"/>
                  <a:pt x="8063370" y="737437"/>
                  <a:pt x="8070473" y="732942"/>
                </a:cubicBezTo>
                <a:lnTo>
                  <a:pt x="8069529" y="727547"/>
                </a:lnTo>
                <a:lnTo>
                  <a:pt x="8069529" y="724310"/>
                </a:lnTo>
                <a:lnTo>
                  <a:pt x="8072631" y="713520"/>
                </a:lnTo>
                <a:lnTo>
                  <a:pt x="8072631" y="706102"/>
                </a:lnTo>
                <a:cubicBezTo>
                  <a:pt x="8075868" y="703405"/>
                  <a:pt x="8078026" y="696931"/>
                  <a:pt x="8079105" y="686680"/>
                </a:cubicBezTo>
                <a:lnTo>
                  <a:pt x="8078026" y="678048"/>
                </a:lnTo>
                <a:cubicBezTo>
                  <a:pt x="8081803" y="678048"/>
                  <a:pt x="8084680" y="668022"/>
                  <a:pt x="8086658" y="647971"/>
                </a:cubicBezTo>
                <a:lnTo>
                  <a:pt x="8086658" y="637181"/>
                </a:lnTo>
                <a:lnTo>
                  <a:pt x="8087737" y="636101"/>
                </a:lnTo>
                <a:lnTo>
                  <a:pt x="8083421" y="628683"/>
                </a:lnTo>
                <a:lnTo>
                  <a:pt x="8083421" y="626526"/>
                </a:lnTo>
                <a:cubicBezTo>
                  <a:pt x="8083421" y="624367"/>
                  <a:pt x="8087378" y="622569"/>
                  <a:pt x="8095290" y="621130"/>
                </a:cubicBezTo>
                <a:close/>
                <a:moveTo>
                  <a:pt x="3056650" y="617217"/>
                </a:moveTo>
                <a:cubicBezTo>
                  <a:pt x="3063034" y="617577"/>
                  <a:pt x="3066226" y="618295"/>
                  <a:pt x="3066226" y="619375"/>
                </a:cubicBezTo>
                <a:lnTo>
                  <a:pt x="3067305" y="618295"/>
                </a:lnTo>
                <a:lnTo>
                  <a:pt x="3068384" y="618295"/>
                </a:lnTo>
                <a:cubicBezTo>
                  <a:pt x="3081242" y="619015"/>
                  <a:pt x="3089694" y="620049"/>
                  <a:pt x="3093740" y="621398"/>
                </a:cubicBezTo>
                <a:lnTo>
                  <a:pt x="3095898" y="619375"/>
                </a:lnTo>
                <a:lnTo>
                  <a:pt x="3100080" y="619375"/>
                </a:lnTo>
                <a:cubicBezTo>
                  <a:pt x="3110689" y="621443"/>
                  <a:pt x="3115995" y="623915"/>
                  <a:pt x="3115995" y="626793"/>
                </a:cubicBezTo>
                <a:lnTo>
                  <a:pt x="3115995" y="635290"/>
                </a:lnTo>
                <a:cubicBezTo>
                  <a:pt x="3110870" y="640235"/>
                  <a:pt x="3107003" y="642708"/>
                  <a:pt x="3104396" y="642708"/>
                </a:cubicBezTo>
                <a:lnTo>
                  <a:pt x="3104396" y="646889"/>
                </a:lnTo>
                <a:lnTo>
                  <a:pt x="3102238" y="656465"/>
                </a:lnTo>
                <a:lnTo>
                  <a:pt x="3104396" y="664963"/>
                </a:lnTo>
                <a:lnTo>
                  <a:pt x="3102238" y="676562"/>
                </a:lnTo>
                <a:lnTo>
                  <a:pt x="3105475" y="706234"/>
                </a:lnTo>
                <a:lnTo>
                  <a:pt x="3101159" y="719047"/>
                </a:lnTo>
                <a:lnTo>
                  <a:pt x="3103317" y="728624"/>
                </a:lnTo>
                <a:lnTo>
                  <a:pt x="3100080" y="736042"/>
                </a:lnTo>
                <a:lnTo>
                  <a:pt x="3101159" y="736986"/>
                </a:lnTo>
                <a:lnTo>
                  <a:pt x="3101159" y="740223"/>
                </a:lnTo>
                <a:lnTo>
                  <a:pt x="3096977" y="745483"/>
                </a:lnTo>
                <a:cubicBezTo>
                  <a:pt x="3099045" y="745483"/>
                  <a:pt x="3100799" y="746922"/>
                  <a:pt x="3102238" y="749799"/>
                </a:cubicBezTo>
                <a:cubicBezTo>
                  <a:pt x="3102238" y="758251"/>
                  <a:pt x="3100843" y="762477"/>
                  <a:pt x="3098056" y="762477"/>
                </a:cubicBezTo>
                <a:lnTo>
                  <a:pt x="3099135" y="773133"/>
                </a:lnTo>
                <a:lnTo>
                  <a:pt x="3088480" y="807121"/>
                </a:lnTo>
                <a:lnTo>
                  <a:pt x="3089559" y="810223"/>
                </a:lnTo>
                <a:cubicBezTo>
                  <a:pt x="3083355" y="830725"/>
                  <a:pt x="3077330" y="840975"/>
                  <a:pt x="3071486" y="840975"/>
                </a:cubicBezTo>
                <a:lnTo>
                  <a:pt x="3061910" y="857969"/>
                </a:lnTo>
                <a:lnTo>
                  <a:pt x="3050311" y="863230"/>
                </a:lnTo>
                <a:lnTo>
                  <a:pt x="3043971" y="862151"/>
                </a:lnTo>
                <a:cubicBezTo>
                  <a:pt x="3040734" y="872131"/>
                  <a:pt x="3035070" y="877122"/>
                  <a:pt x="3026977" y="877122"/>
                </a:cubicBezTo>
                <a:lnTo>
                  <a:pt x="3025898" y="873885"/>
                </a:lnTo>
                <a:cubicBezTo>
                  <a:pt x="3025898" y="866961"/>
                  <a:pt x="3029450" y="860936"/>
                  <a:pt x="3036553" y="855811"/>
                </a:cubicBezTo>
                <a:lnTo>
                  <a:pt x="3037632" y="850551"/>
                </a:lnTo>
                <a:lnTo>
                  <a:pt x="3036553" y="837873"/>
                </a:lnTo>
                <a:lnTo>
                  <a:pt x="3045050" y="820878"/>
                </a:lnTo>
                <a:lnTo>
                  <a:pt x="3050311" y="796466"/>
                </a:lnTo>
                <a:cubicBezTo>
                  <a:pt x="3050311" y="789362"/>
                  <a:pt x="3051344" y="784417"/>
                  <a:pt x="3053413" y="781629"/>
                </a:cubicBezTo>
                <a:lnTo>
                  <a:pt x="3049232" y="759375"/>
                </a:lnTo>
                <a:lnTo>
                  <a:pt x="3049232" y="742381"/>
                </a:lnTo>
                <a:cubicBezTo>
                  <a:pt x="3049232" y="738695"/>
                  <a:pt x="3052064" y="734109"/>
                  <a:pt x="3057729" y="728624"/>
                </a:cubicBezTo>
                <a:lnTo>
                  <a:pt x="3057729" y="724308"/>
                </a:lnTo>
                <a:cubicBezTo>
                  <a:pt x="3055571" y="722239"/>
                  <a:pt x="3054132" y="718373"/>
                  <a:pt x="3053413" y="712708"/>
                </a:cubicBezTo>
                <a:lnTo>
                  <a:pt x="3052469" y="711629"/>
                </a:lnTo>
                <a:lnTo>
                  <a:pt x="3052469" y="705290"/>
                </a:lnTo>
                <a:lnTo>
                  <a:pt x="3053413" y="689375"/>
                </a:lnTo>
                <a:cubicBezTo>
                  <a:pt x="3050625" y="688476"/>
                  <a:pt x="3049232" y="685284"/>
                  <a:pt x="3049232" y="679799"/>
                </a:cubicBezTo>
                <a:lnTo>
                  <a:pt x="3049232" y="677641"/>
                </a:lnTo>
                <a:lnTo>
                  <a:pt x="3053413" y="670223"/>
                </a:lnTo>
                <a:lnTo>
                  <a:pt x="3049232" y="652149"/>
                </a:lnTo>
                <a:lnTo>
                  <a:pt x="3050311" y="647968"/>
                </a:lnTo>
                <a:lnTo>
                  <a:pt x="3048153" y="622477"/>
                </a:lnTo>
                <a:close/>
                <a:moveTo>
                  <a:pt x="3227402" y="616138"/>
                </a:moveTo>
                <a:lnTo>
                  <a:pt x="3247633" y="620319"/>
                </a:lnTo>
                <a:lnTo>
                  <a:pt x="3250736" y="619375"/>
                </a:lnTo>
                <a:lnTo>
                  <a:pt x="3260312" y="621398"/>
                </a:lnTo>
                <a:lnTo>
                  <a:pt x="3274069" y="620319"/>
                </a:lnTo>
                <a:cubicBezTo>
                  <a:pt x="3276946" y="621398"/>
                  <a:pt x="3278385" y="622477"/>
                  <a:pt x="3278385" y="623556"/>
                </a:cubicBezTo>
                <a:lnTo>
                  <a:pt x="3278385" y="625714"/>
                </a:lnTo>
                <a:lnTo>
                  <a:pt x="3277306" y="629895"/>
                </a:lnTo>
                <a:lnTo>
                  <a:pt x="3278385" y="634211"/>
                </a:lnTo>
                <a:lnTo>
                  <a:pt x="3278385" y="636234"/>
                </a:lnTo>
                <a:cubicBezTo>
                  <a:pt x="3278385" y="637853"/>
                  <a:pt x="3275193" y="638932"/>
                  <a:pt x="3268809" y="639471"/>
                </a:cubicBezTo>
                <a:lnTo>
                  <a:pt x="3267730" y="655386"/>
                </a:lnTo>
                <a:lnTo>
                  <a:pt x="3269888" y="666042"/>
                </a:lnTo>
                <a:cubicBezTo>
                  <a:pt x="3269888" y="673954"/>
                  <a:pt x="3268449" y="679259"/>
                  <a:pt x="3265572" y="681957"/>
                </a:cubicBezTo>
                <a:lnTo>
                  <a:pt x="3265572" y="689375"/>
                </a:lnTo>
                <a:cubicBezTo>
                  <a:pt x="3265572" y="693421"/>
                  <a:pt x="3264178" y="697288"/>
                  <a:pt x="3261391" y="700974"/>
                </a:cubicBezTo>
                <a:lnTo>
                  <a:pt x="3261391" y="703132"/>
                </a:lnTo>
                <a:cubicBezTo>
                  <a:pt x="3265617" y="704571"/>
                  <a:pt x="3267730" y="710236"/>
                  <a:pt x="3267730" y="720126"/>
                </a:cubicBezTo>
                <a:lnTo>
                  <a:pt x="3268809" y="736986"/>
                </a:lnTo>
                <a:lnTo>
                  <a:pt x="3264493" y="739144"/>
                </a:lnTo>
                <a:lnTo>
                  <a:pt x="3265572" y="740223"/>
                </a:lnTo>
                <a:lnTo>
                  <a:pt x="3263549" y="753980"/>
                </a:lnTo>
                <a:cubicBezTo>
                  <a:pt x="3267775" y="766569"/>
                  <a:pt x="3269888" y="778258"/>
                  <a:pt x="3269888" y="789048"/>
                </a:cubicBezTo>
                <a:lnTo>
                  <a:pt x="3265572" y="795386"/>
                </a:lnTo>
                <a:cubicBezTo>
                  <a:pt x="3266291" y="806537"/>
                  <a:pt x="3267730" y="812921"/>
                  <a:pt x="3269888" y="814539"/>
                </a:cubicBezTo>
                <a:lnTo>
                  <a:pt x="3269888" y="815483"/>
                </a:lnTo>
                <a:cubicBezTo>
                  <a:pt x="3269888" y="820338"/>
                  <a:pt x="3268089" y="825644"/>
                  <a:pt x="3264493" y="831398"/>
                </a:cubicBezTo>
                <a:lnTo>
                  <a:pt x="3266651" y="839896"/>
                </a:lnTo>
                <a:lnTo>
                  <a:pt x="3265572" y="843133"/>
                </a:lnTo>
                <a:lnTo>
                  <a:pt x="3268809" y="848393"/>
                </a:lnTo>
                <a:lnTo>
                  <a:pt x="3268809" y="850551"/>
                </a:lnTo>
                <a:cubicBezTo>
                  <a:pt x="3268809" y="852979"/>
                  <a:pt x="3267055" y="856531"/>
                  <a:pt x="3263549" y="861206"/>
                </a:cubicBezTo>
                <a:lnTo>
                  <a:pt x="3263549" y="863230"/>
                </a:lnTo>
                <a:lnTo>
                  <a:pt x="3267730" y="868624"/>
                </a:lnTo>
                <a:lnTo>
                  <a:pt x="3267730" y="877122"/>
                </a:lnTo>
                <a:cubicBezTo>
                  <a:pt x="3267730" y="878651"/>
                  <a:pt x="3263503" y="880044"/>
                  <a:pt x="3255052" y="881303"/>
                </a:cubicBezTo>
                <a:lnTo>
                  <a:pt x="3250736" y="878066"/>
                </a:lnTo>
                <a:lnTo>
                  <a:pt x="3249656" y="878066"/>
                </a:lnTo>
                <a:lnTo>
                  <a:pt x="3241159" y="880224"/>
                </a:lnTo>
                <a:lnTo>
                  <a:pt x="3236978" y="879145"/>
                </a:lnTo>
                <a:lnTo>
                  <a:pt x="3232662" y="880224"/>
                </a:lnTo>
                <a:cubicBezTo>
                  <a:pt x="3226907" y="880224"/>
                  <a:pt x="3222322" y="878111"/>
                  <a:pt x="3218905" y="873885"/>
                </a:cubicBezTo>
                <a:lnTo>
                  <a:pt x="3221063" y="862151"/>
                </a:lnTo>
                <a:lnTo>
                  <a:pt x="3218905" y="853788"/>
                </a:lnTo>
                <a:lnTo>
                  <a:pt x="3218905" y="850551"/>
                </a:lnTo>
                <a:lnTo>
                  <a:pt x="3221063" y="842054"/>
                </a:lnTo>
                <a:cubicBezTo>
                  <a:pt x="3219624" y="829016"/>
                  <a:pt x="3217511" y="818405"/>
                  <a:pt x="3214724" y="810223"/>
                </a:cubicBezTo>
                <a:lnTo>
                  <a:pt x="3221063" y="791206"/>
                </a:lnTo>
                <a:lnTo>
                  <a:pt x="3221063" y="790127"/>
                </a:lnTo>
                <a:lnTo>
                  <a:pt x="3218905" y="782708"/>
                </a:lnTo>
                <a:lnTo>
                  <a:pt x="3221063" y="780550"/>
                </a:lnTo>
                <a:cubicBezTo>
                  <a:pt x="3219264" y="780550"/>
                  <a:pt x="3218185" y="777358"/>
                  <a:pt x="3217826" y="770974"/>
                </a:cubicBezTo>
                <a:cubicBezTo>
                  <a:pt x="3217826" y="762163"/>
                  <a:pt x="3218905" y="753665"/>
                  <a:pt x="3221063" y="745483"/>
                </a:cubicBezTo>
                <a:lnTo>
                  <a:pt x="3221063" y="743460"/>
                </a:lnTo>
                <a:cubicBezTo>
                  <a:pt x="3218275" y="739504"/>
                  <a:pt x="3216882" y="735952"/>
                  <a:pt x="3216882" y="732805"/>
                </a:cubicBezTo>
                <a:lnTo>
                  <a:pt x="3219984" y="727545"/>
                </a:lnTo>
                <a:lnTo>
                  <a:pt x="3217826" y="721205"/>
                </a:lnTo>
                <a:lnTo>
                  <a:pt x="3223221" y="712708"/>
                </a:lnTo>
                <a:lnTo>
                  <a:pt x="3223221" y="708393"/>
                </a:lnTo>
                <a:lnTo>
                  <a:pt x="3221063" y="705290"/>
                </a:lnTo>
                <a:lnTo>
                  <a:pt x="3221063" y="703132"/>
                </a:lnTo>
                <a:lnTo>
                  <a:pt x="3223221" y="700974"/>
                </a:lnTo>
                <a:lnTo>
                  <a:pt x="3218905" y="681957"/>
                </a:lnTo>
                <a:lnTo>
                  <a:pt x="3218905" y="676562"/>
                </a:lnTo>
                <a:cubicBezTo>
                  <a:pt x="3218905" y="674853"/>
                  <a:pt x="3221737" y="673460"/>
                  <a:pt x="3227402" y="672380"/>
                </a:cubicBezTo>
                <a:lnTo>
                  <a:pt x="3227402" y="669144"/>
                </a:lnTo>
                <a:cubicBezTo>
                  <a:pt x="3222816" y="669144"/>
                  <a:pt x="3220343" y="666311"/>
                  <a:pt x="3219984" y="660647"/>
                </a:cubicBezTo>
                <a:lnTo>
                  <a:pt x="3218905" y="659567"/>
                </a:lnTo>
                <a:lnTo>
                  <a:pt x="3218905" y="652149"/>
                </a:lnTo>
                <a:cubicBezTo>
                  <a:pt x="3216117" y="640730"/>
                  <a:pt x="3214724" y="631199"/>
                  <a:pt x="3214724" y="623556"/>
                </a:cubicBezTo>
                <a:cubicBezTo>
                  <a:pt x="3214724" y="621128"/>
                  <a:pt x="3218950" y="618655"/>
                  <a:pt x="3227402" y="616138"/>
                </a:cubicBezTo>
                <a:close/>
                <a:moveTo>
                  <a:pt x="695269" y="616002"/>
                </a:moveTo>
                <a:lnTo>
                  <a:pt x="700664" y="616002"/>
                </a:lnTo>
                <a:cubicBezTo>
                  <a:pt x="709837" y="617081"/>
                  <a:pt x="720446" y="622386"/>
                  <a:pt x="732496" y="631917"/>
                </a:cubicBezTo>
                <a:cubicBezTo>
                  <a:pt x="735642" y="631917"/>
                  <a:pt x="737755" y="634030"/>
                  <a:pt x="738835" y="638256"/>
                </a:cubicBezTo>
                <a:lnTo>
                  <a:pt x="741936" y="637177"/>
                </a:lnTo>
                <a:cubicBezTo>
                  <a:pt x="744094" y="639875"/>
                  <a:pt x="745174" y="643067"/>
                  <a:pt x="745174" y="646753"/>
                </a:cubicBezTo>
                <a:cubicBezTo>
                  <a:pt x="740228" y="648372"/>
                  <a:pt x="737755" y="650845"/>
                  <a:pt x="737755" y="654171"/>
                </a:cubicBezTo>
                <a:cubicBezTo>
                  <a:pt x="734249" y="656330"/>
                  <a:pt x="732496" y="659162"/>
                  <a:pt x="732496" y="662669"/>
                </a:cubicBezTo>
                <a:lnTo>
                  <a:pt x="730338" y="662669"/>
                </a:lnTo>
                <a:lnTo>
                  <a:pt x="729259" y="661590"/>
                </a:lnTo>
                <a:lnTo>
                  <a:pt x="728180" y="661590"/>
                </a:lnTo>
                <a:lnTo>
                  <a:pt x="727100" y="662669"/>
                </a:lnTo>
                <a:lnTo>
                  <a:pt x="727100" y="664827"/>
                </a:lnTo>
                <a:cubicBezTo>
                  <a:pt x="732046" y="668693"/>
                  <a:pt x="734518" y="677550"/>
                  <a:pt x="734518" y="691397"/>
                </a:cubicBezTo>
                <a:lnTo>
                  <a:pt x="731417" y="694499"/>
                </a:lnTo>
                <a:lnTo>
                  <a:pt x="733439" y="697736"/>
                </a:lnTo>
                <a:lnTo>
                  <a:pt x="733439" y="699894"/>
                </a:lnTo>
                <a:cubicBezTo>
                  <a:pt x="733439" y="703401"/>
                  <a:pt x="732764" y="705154"/>
                  <a:pt x="731417" y="705154"/>
                </a:cubicBezTo>
                <a:lnTo>
                  <a:pt x="732496" y="712572"/>
                </a:lnTo>
                <a:lnTo>
                  <a:pt x="732496" y="719991"/>
                </a:lnTo>
                <a:cubicBezTo>
                  <a:pt x="732496" y="721429"/>
                  <a:pt x="734249" y="722149"/>
                  <a:pt x="737755" y="722149"/>
                </a:cubicBezTo>
                <a:lnTo>
                  <a:pt x="738835" y="723228"/>
                </a:lnTo>
                <a:lnTo>
                  <a:pt x="738835" y="724307"/>
                </a:lnTo>
                <a:lnTo>
                  <a:pt x="744094" y="723228"/>
                </a:lnTo>
                <a:lnTo>
                  <a:pt x="745174" y="723228"/>
                </a:lnTo>
                <a:cubicBezTo>
                  <a:pt x="761448" y="737165"/>
                  <a:pt x="769586" y="745302"/>
                  <a:pt x="769586" y="747640"/>
                </a:cubicBezTo>
                <a:lnTo>
                  <a:pt x="769586" y="748584"/>
                </a:lnTo>
                <a:cubicBezTo>
                  <a:pt x="769586" y="750023"/>
                  <a:pt x="762528" y="751462"/>
                  <a:pt x="748411" y="752900"/>
                </a:cubicBezTo>
                <a:lnTo>
                  <a:pt x="746253" y="750742"/>
                </a:lnTo>
                <a:cubicBezTo>
                  <a:pt x="746253" y="753260"/>
                  <a:pt x="742701" y="755058"/>
                  <a:pt x="735598" y="756137"/>
                </a:cubicBezTo>
                <a:lnTo>
                  <a:pt x="720760" y="750742"/>
                </a:lnTo>
                <a:lnTo>
                  <a:pt x="713342" y="750742"/>
                </a:lnTo>
                <a:lnTo>
                  <a:pt x="705924" y="748584"/>
                </a:lnTo>
                <a:cubicBezTo>
                  <a:pt x="701878" y="752181"/>
                  <a:pt x="698686" y="753979"/>
                  <a:pt x="696349" y="753979"/>
                </a:cubicBezTo>
                <a:cubicBezTo>
                  <a:pt x="693201" y="753979"/>
                  <a:pt x="690010" y="752900"/>
                  <a:pt x="686773" y="750742"/>
                </a:cubicBezTo>
                <a:lnTo>
                  <a:pt x="682592" y="750742"/>
                </a:lnTo>
                <a:cubicBezTo>
                  <a:pt x="676927" y="750742"/>
                  <a:pt x="674095" y="754294"/>
                  <a:pt x="674095" y="761397"/>
                </a:cubicBezTo>
                <a:lnTo>
                  <a:pt x="677197" y="783652"/>
                </a:lnTo>
                <a:lnTo>
                  <a:pt x="681513" y="783652"/>
                </a:lnTo>
                <a:lnTo>
                  <a:pt x="690010" y="785810"/>
                </a:lnTo>
                <a:lnTo>
                  <a:pt x="692168" y="785810"/>
                </a:lnTo>
                <a:cubicBezTo>
                  <a:pt x="700080" y="775919"/>
                  <a:pt x="707139" y="768861"/>
                  <a:pt x="713342" y="764635"/>
                </a:cubicBezTo>
                <a:cubicBezTo>
                  <a:pt x="713342" y="761037"/>
                  <a:pt x="714062" y="759240"/>
                  <a:pt x="715501" y="759240"/>
                </a:cubicBezTo>
                <a:lnTo>
                  <a:pt x="718602" y="759240"/>
                </a:lnTo>
                <a:lnTo>
                  <a:pt x="743016" y="776234"/>
                </a:lnTo>
                <a:cubicBezTo>
                  <a:pt x="743554" y="781899"/>
                  <a:pt x="746028" y="784731"/>
                  <a:pt x="750433" y="784731"/>
                </a:cubicBezTo>
                <a:lnTo>
                  <a:pt x="750433" y="791070"/>
                </a:lnTo>
                <a:lnTo>
                  <a:pt x="748411" y="793228"/>
                </a:lnTo>
                <a:lnTo>
                  <a:pt x="738835" y="793228"/>
                </a:lnTo>
                <a:cubicBezTo>
                  <a:pt x="737396" y="793228"/>
                  <a:pt x="736677" y="792149"/>
                  <a:pt x="736677" y="789991"/>
                </a:cubicBezTo>
                <a:lnTo>
                  <a:pt x="735598" y="788912"/>
                </a:lnTo>
                <a:lnTo>
                  <a:pt x="733439" y="788912"/>
                </a:lnTo>
                <a:cubicBezTo>
                  <a:pt x="733439" y="790530"/>
                  <a:pt x="732046" y="792329"/>
                  <a:pt x="729259" y="794307"/>
                </a:cubicBezTo>
                <a:lnTo>
                  <a:pt x="723997" y="793228"/>
                </a:lnTo>
                <a:lnTo>
                  <a:pt x="716579" y="794307"/>
                </a:lnTo>
                <a:lnTo>
                  <a:pt x="711185" y="792149"/>
                </a:lnTo>
                <a:cubicBezTo>
                  <a:pt x="709926" y="795656"/>
                  <a:pt x="708173" y="797409"/>
                  <a:pt x="705924" y="797409"/>
                </a:cubicBezTo>
                <a:cubicBezTo>
                  <a:pt x="702417" y="797409"/>
                  <a:pt x="700664" y="796735"/>
                  <a:pt x="700664" y="795386"/>
                </a:cubicBezTo>
                <a:lnTo>
                  <a:pt x="695269" y="796465"/>
                </a:lnTo>
                <a:lnTo>
                  <a:pt x="685694" y="796465"/>
                </a:lnTo>
                <a:cubicBezTo>
                  <a:pt x="683446" y="796465"/>
                  <a:pt x="680973" y="795386"/>
                  <a:pt x="678276" y="793228"/>
                </a:cubicBezTo>
                <a:lnTo>
                  <a:pt x="676253" y="801725"/>
                </a:lnTo>
                <a:lnTo>
                  <a:pt x="676253" y="825059"/>
                </a:lnTo>
                <a:lnTo>
                  <a:pt x="675174" y="826138"/>
                </a:lnTo>
                <a:lnTo>
                  <a:pt x="677197" y="829240"/>
                </a:lnTo>
                <a:lnTo>
                  <a:pt x="692168" y="828296"/>
                </a:lnTo>
                <a:lnTo>
                  <a:pt x="694190" y="832477"/>
                </a:lnTo>
                <a:lnTo>
                  <a:pt x="686773" y="836793"/>
                </a:lnTo>
                <a:lnTo>
                  <a:pt x="691089" y="836793"/>
                </a:lnTo>
                <a:cubicBezTo>
                  <a:pt x="695314" y="831758"/>
                  <a:pt x="700259" y="829240"/>
                  <a:pt x="705924" y="829240"/>
                </a:cubicBezTo>
                <a:lnTo>
                  <a:pt x="712264" y="831398"/>
                </a:lnTo>
                <a:lnTo>
                  <a:pt x="714422" y="831398"/>
                </a:lnTo>
                <a:cubicBezTo>
                  <a:pt x="714422" y="828610"/>
                  <a:pt x="716535" y="827217"/>
                  <a:pt x="720760" y="827217"/>
                </a:cubicBezTo>
                <a:lnTo>
                  <a:pt x="737755" y="831398"/>
                </a:lnTo>
                <a:lnTo>
                  <a:pt x="739914" y="831398"/>
                </a:lnTo>
                <a:cubicBezTo>
                  <a:pt x="743959" y="831398"/>
                  <a:pt x="748186" y="830004"/>
                  <a:pt x="752592" y="827217"/>
                </a:cubicBezTo>
                <a:lnTo>
                  <a:pt x="764326" y="827217"/>
                </a:lnTo>
                <a:cubicBezTo>
                  <a:pt x="768192" y="827217"/>
                  <a:pt x="771339" y="829330"/>
                  <a:pt x="773768" y="833556"/>
                </a:cubicBezTo>
                <a:cubicBezTo>
                  <a:pt x="768822" y="837242"/>
                  <a:pt x="765675" y="842188"/>
                  <a:pt x="764326" y="848392"/>
                </a:cubicBezTo>
                <a:cubicBezTo>
                  <a:pt x="758661" y="856215"/>
                  <a:pt x="755829" y="862959"/>
                  <a:pt x="755829" y="868624"/>
                </a:cubicBezTo>
                <a:cubicBezTo>
                  <a:pt x="755829" y="872490"/>
                  <a:pt x="754030" y="875323"/>
                  <a:pt x="750433" y="877121"/>
                </a:cubicBezTo>
                <a:lnTo>
                  <a:pt x="749354" y="877121"/>
                </a:lnTo>
                <a:lnTo>
                  <a:pt x="737755" y="874963"/>
                </a:lnTo>
                <a:lnTo>
                  <a:pt x="733439" y="874963"/>
                </a:lnTo>
                <a:lnTo>
                  <a:pt x="724943" y="877121"/>
                </a:lnTo>
                <a:lnTo>
                  <a:pt x="702687" y="877121"/>
                </a:lnTo>
                <a:cubicBezTo>
                  <a:pt x="701339" y="877121"/>
                  <a:pt x="700664" y="876042"/>
                  <a:pt x="700664" y="873884"/>
                </a:cubicBezTo>
                <a:lnTo>
                  <a:pt x="701608" y="868624"/>
                </a:lnTo>
                <a:lnTo>
                  <a:pt x="697427" y="868624"/>
                </a:lnTo>
                <a:cubicBezTo>
                  <a:pt x="696349" y="868624"/>
                  <a:pt x="694235" y="871456"/>
                  <a:pt x="691089" y="877121"/>
                </a:cubicBezTo>
                <a:lnTo>
                  <a:pt x="690010" y="877121"/>
                </a:lnTo>
                <a:cubicBezTo>
                  <a:pt x="690010" y="874423"/>
                  <a:pt x="680793" y="872265"/>
                  <a:pt x="662360" y="870647"/>
                </a:cubicBezTo>
                <a:lnTo>
                  <a:pt x="654942" y="871726"/>
                </a:lnTo>
                <a:cubicBezTo>
                  <a:pt x="641724" y="865701"/>
                  <a:pt x="627246" y="854057"/>
                  <a:pt x="611512" y="836793"/>
                </a:cubicBezTo>
                <a:cubicBezTo>
                  <a:pt x="602970" y="822586"/>
                  <a:pt x="597978" y="815483"/>
                  <a:pt x="596541" y="815483"/>
                </a:cubicBezTo>
                <a:lnTo>
                  <a:pt x="596541" y="814404"/>
                </a:lnTo>
                <a:cubicBezTo>
                  <a:pt x="593034" y="814763"/>
                  <a:pt x="589168" y="819034"/>
                  <a:pt x="584941" y="827217"/>
                </a:cubicBezTo>
                <a:cubicBezTo>
                  <a:pt x="581615" y="827936"/>
                  <a:pt x="578062" y="832162"/>
                  <a:pt x="574286" y="839895"/>
                </a:cubicBezTo>
                <a:lnTo>
                  <a:pt x="564711" y="848392"/>
                </a:lnTo>
                <a:cubicBezTo>
                  <a:pt x="559405" y="849831"/>
                  <a:pt x="554100" y="853383"/>
                  <a:pt x="548794" y="859047"/>
                </a:cubicBezTo>
                <a:lnTo>
                  <a:pt x="539353" y="868624"/>
                </a:lnTo>
                <a:lnTo>
                  <a:pt x="538275" y="868624"/>
                </a:lnTo>
                <a:lnTo>
                  <a:pt x="537195" y="867545"/>
                </a:lnTo>
                <a:cubicBezTo>
                  <a:pt x="535937" y="867545"/>
                  <a:pt x="532744" y="871051"/>
                  <a:pt x="527620" y="878065"/>
                </a:cubicBezTo>
                <a:cubicBezTo>
                  <a:pt x="524113" y="880223"/>
                  <a:pt x="520560" y="881302"/>
                  <a:pt x="516964" y="881302"/>
                </a:cubicBezTo>
                <a:lnTo>
                  <a:pt x="511704" y="876042"/>
                </a:lnTo>
                <a:lnTo>
                  <a:pt x="511704" y="872805"/>
                </a:lnTo>
                <a:lnTo>
                  <a:pt x="526540" y="862150"/>
                </a:lnTo>
                <a:cubicBezTo>
                  <a:pt x="528878" y="854237"/>
                  <a:pt x="534182" y="842592"/>
                  <a:pt x="542456" y="827217"/>
                </a:cubicBezTo>
                <a:cubicBezTo>
                  <a:pt x="545333" y="820473"/>
                  <a:pt x="546771" y="815168"/>
                  <a:pt x="546771" y="811302"/>
                </a:cubicBezTo>
                <a:lnTo>
                  <a:pt x="550953" y="808065"/>
                </a:lnTo>
                <a:lnTo>
                  <a:pt x="548794" y="795386"/>
                </a:lnTo>
                <a:cubicBezTo>
                  <a:pt x="551493" y="791790"/>
                  <a:pt x="553651" y="789991"/>
                  <a:pt x="555268" y="789991"/>
                </a:cubicBezTo>
                <a:lnTo>
                  <a:pt x="555268" y="784731"/>
                </a:lnTo>
                <a:lnTo>
                  <a:pt x="558370" y="780550"/>
                </a:lnTo>
                <a:cubicBezTo>
                  <a:pt x="554145" y="780550"/>
                  <a:pt x="552031" y="779831"/>
                  <a:pt x="552031" y="778392"/>
                </a:cubicBezTo>
                <a:lnTo>
                  <a:pt x="552031" y="774075"/>
                </a:lnTo>
                <a:lnTo>
                  <a:pt x="550953" y="763556"/>
                </a:lnTo>
                <a:lnTo>
                  <a:pt x="558370" y="759240"/>
                </a:lnTo>
                <a:lnTo>
                  <a:pt x="573207" y="759240"/>
                </a:lnTo>
                <a:cubicBezTo>
                  <a:pt x="574826" y="762297"/>
                  <a:pt x="582288" y="765489"/>
                  <a:pt x="595597" y="768816"/>
                </a:cubicBezTo>
                <a:lnTo>
                  <a:pt x="596541" y="769895"/>
                </a:lnTo>
                <a:lnTo>
                  <a:pt x="599778" y="769895"/>
                </a:lnTo>
                <a:lnTo>
                  <a:pt x="610433" y="768816"/>
                </a:lnTo>
                <a:lnTo>
                  <a:pt x="612456" y="772053"/>
                </a:lnTo>
                <a:lnTo>
                  <a:pt x="610433" y="775155"/>
                </a:lnTo>
                <a:lnTo>
                  <a:pt x="610433" y="776234"/>
                </a:lnTo>
                <a:cubicBezTo>
                  <a:pt x="612500" y="776234"/>
                  <a:pt x="613535" y="776953"/>
                  <a:pt x="613535" y="778392"/>
                </a:cubicBezTo>
                <a:cubicBezTo>
                  <a:pt x="605082" y="788642"/>
                  <a:pt x="600857" y="796780"/>
                  <a:pt x="600857" y="802804"/>
                </a:cubicBezTo>
                <a:cubicBezTo>
                  <a:pt x="608768" y="814134"/>
                  <a:pt x="616547" y="819799"/>
                  <a:pt x="624191" y="819799"/>
                </a:cubicBezTo>
                <a:lnTo>
                  <a:pt x="625270" y="820877"/>
                </a:lnTo>
                <a:lnTo>
                  <a:pt x="625270" y="819799"/>
                </a:lnTo>
                <a:lnTo>
                  <a:pt x="623112" y="806986"/>
                </a:lnTo>
                <a:cubicBezTo>
                  <a:pt x="623291" y="804198"/>
                  <a:pt x="624009" y="802804"/>
                  <a:pt x="625270" y="802804"/>
                </a:cubicBezTo>
                <a:lnTo>
                  <a:pt x="623112" y="793228"/>
                </a:lnTo>
                <a:lnTo>
                  <a:pt x="624191" y="789991"/>
                </a:lnTo>
                <a:lnTo>
                  <a:pt x="623112" y="780550"/>
                </a:lnTo>
                <a:lnTo>
                  <a:pt x="624191" y="776234"/>
                </a:lnTo>
                <a:lnTo>
                  <a:pt x="623112" y="775155"/>
                </a:lnTo>
                <a:lnTo>
                  <a:pt x="623112" y="774075"/>
                </a:lnTo>
                <a:lnTo>
                  <a:pt x="624191" y="761397"/>
                </a:lnTo>
                <a:lnTo>
                  <a:pt x="623112" y="757082"/>
                </a:lnTo>
                <a:lnTo>
                  <a:pt x="625270" y="750742"/>
                </a:lnTo>
                <a:lnTo>
                  <a:pt x="623112" y="750742"/>
                </a:lnTo>
                <a:cubicBezTo>
                  <a:pt x="620504" y="752900"/>
                  <a:pt x="617312" y="753979"/>
                  <a:pt x="613535" y="753979"/>
                </a:cubicBezTo>
                <a:lnTo>
                  <a:pt x="610433" y="753979"/>
                </a:lnTo>
                <a:lnTo>
                  <a:pt x="604094" y="751821"/>
                </a:lnTo>
                <a:lnTo>
                  <a:pt x="603015" y="752900"/>
                </a:lnTo>
                <a:lnTo>
                  <a:pt x="601936" y="752900"/>
                </a:lnTo>
                <a:cubicBezTo>
                  <a:pt x="597710" y="751282"/>
                  <a:pt x="595597" y="749843"/>
                  <a:pt x="595597" y="748584"/>
                </a:cubicBezTo>
                <a:cubicBezTo>
                  <a:pt x="596226" y="746516"/>
                  <a:pt x="598338" y="745482"/>
                  <a:pt x="601936" y="745482"/>
                </a:cubicBezTo>
                <a:lnTo>
                  <a:pt x="601936" y="747640"/>
                </a:lnTo>
                <a:lnTo>
                  <a:pt x="612456" y="741166"/>
                </a:lnTo>
                <a:lnTo>
                  <a:pt x="615693" y="741166"/>
                </a:lnTo>
                <a:lnTo>
                  <a:pt x="620009" y="744403"/>
                </a:lnTo>
                <a:lnTo>
                  <a:pt x="625270" y="743324"/>
                </a:lnTo>
                <a:lnTo>
                  <a:pt x="625270" y="744403"/>
                </a:lnTo>
                <a:lnTo>
                  <a:pt x="631609" y="740222"/>
                </a:lnTo>
                <a:lnTo>
                  <a:pt x="633767" y="740222"/>
                </a:lnTo>
                <a:lnTo>
                  <a:pt x="647524" y="741166"/>
                </a:lnTo>
                <a:lnTo>
                  <a:pt x="652784" y="740222"/>
                </a:lnTo>
                <a:lnTo>
                  <a:pt x="656021" y="741166"/>
                </a:lnTo>
                <a:lnTo>
                  <a:pt x="659258" y="740222"/>
                </a:lnTo>
                <a:lnTo>
                  <a:pt x="668700" y="744403"/>
                </a:lnTo>
                <a:lnTo>
                  <a:pt x="688931" y="742245"/>
                </a:lnTo>
                <a:lnTo>
                  <a:pt x="692168" y="742245"/>
                </a:lnTo>
                <a:lnTo>
                  <a:pt x="695269" y="740222"/>
                </a:lnTo>
                <a:lnTo>
                  <a:pt x="699586" y="740222"/>
                </a:lnTo>
                <a:lnTo>
                  <a:pt x="708083" y="742245"/>
                </a:lnTo>
                <a:lnTo>
                  <a:pt x="709026" y="742245"/>
                </a:lnTo>
                <a:lnTo>
                  <a:pt x="717523" y="733748"/>
                </a:lnTo>
                <a:lnTo>
                  <a:pt x="717523" y="732669"/>
                </a:lnTo>
                <a:lnTo>
                  <a:pt x="687852" y="729567"/>
                </a:lnTo>
                <a:lnTo>
                  <a:pt x="684615" y="729567"/>
                </a:lnTo>
                <a:cubicBezTo>
                  <a:pt x="682546" y="728848"/>
                  <a:pt x="681513" y="726735"/>
                  <a:pt x="681513" y="723228"/>
                </a:cubicBezTo>
                <a:lnTo>
                  <a:pt x="682592" y="719991"/>
                </a:lnTo>
                <a:cubicBezTo>
                  <a:pt x="678635" y="719991"/>
                  <a:pt x="675443" y="718597"/>
                  <a:pt x="673016" y="715810"/>
                </a:cubicBezTo>
                <a:lnTo>
                  <a:pt x="660337" y="715810"/>
                </a:lnTo>
                <a:lnTo>
                  <a:pt x="650761" y="716754"/>
                </a:lnTo>
                <a:cubicBezTo>
                  <a:pt x="645814" y="715585"/>
                  <a:pt x="643343" y="714191"/>
                  <a:pt x="643343" y="712572"/>
                </a:cubicBezTo>
                <a:cubicBezTo>
                  <a:pt x="643343" y="711314"/>
                  <a:pt x="652155" y="709560"/>
                  <a:pt x="669779" y="707312"/>
                </a:cubicBezTo>
                <a:lnTo>
                  <a:pt x="671937" y="705154"/>
                </a:lnTo>
                <a:lnTo>
                  <a:pt x="675174" y="705154"/>
                </a:lnTo>
                <a:cubicBezTo>
                  <a:pt x="676522" y="705154"/>
                  <a:pt x="677916" y="707268"/>
                  <a:pt x="679355" y="711494"/>
                </a:cubicBezTo>
                <a:lnTo>
                  <a:pt x="682592" y="711494"/>
                </a:lnTo>
                <a:lnTo>
                  <a:pt x="682592" y="709336"/>
                </a:lnTo>
                <a:lnTo>
                  <a:pt x="680434" y="706233"/>
                </a:lnTo>
                <a:lnTo>
                  <a:pt x="680434" y="705154"/>
                </a:lnTo>
                <a:lnTo>
                  <a:pt x="683671" y="699894"/>
                </a:lnTo>
                <a:lnTo>
                  <a:pt x="681513" y="695578"/>
                </a:lnTo>
                <a:lnTo>
                  <a:pt x="682592" y="686002"/>
                </a:lnTo>
                <a:lnTo>
                  <a:pt x="680434" y="680742"/>
                </a:lnTo>
                <a:lnTo>
                  <a:pt x="670858" y="680742"/>
                </a:lnTo>
                <a:lnTo>
                  <a:pt x="661281" y="677505"/>
                </a:lnTo>
                <a:lnTo>
                  <a:pt x="650761" y="680742"/>
                </a:lnTo>
                <a:lnTo>
                  <a:pt x="646445" y="680742"/>
                </a:lnTo>
                <a:lnTo>
                  <a:pt x="637948" y="673324"/>
                </a:lnTo>
                <a:lnTo>
                  <a:pt x="631609" y="677505"/>
                </a:lnTo>
                <a:lnTo>
                  <a:pt x="629451" y="677505"/>
                </a:lnTo>
                <a:cubicBezTo>
                  <a:pt x="619558" y="676156"/>
                  <a:pt x="614614" y="674403"/>
                  <a:pt x="614614" y="672245"/>
                </a:cubicBezTo>
                <a:lnTo>
                  <a:pt x="630530" y="666985"/>
                </a:lnTo>
                <a:lnTo>
                  <a:pt x="635925" y="666985"/>
                </a:lnTo>
                <a:cubicBezTo>
                  <a:pt x="637274" y="666985"/>
                  <a:pt x="637948" y="668019"/>
                  <a:pt x="637948" y="670087"/>
                </a:cubicBezTo>
                <a:lnTo>
                  <a:pt x="641185" y="668064"/>
                </a:lnTo>
                <a:lnTo>
                  <a:pt x="645366" y="669008"/>
                </a:lnTo>
                <a:lnTo>
                  <a:pt x="652784" y="666985"/>
                </a:lnTo>
                <a:lnTo>
                  <a:pt x="673016" y="671166"/>
                </a:lnTo>
                <a:cubicBezTo>
                  <a:pt x="679399" y="671166"/>
                  <a:pt x="682592" y="667614"/>
                  <a:pt x="682592" y="660511"/>
                </a:cubicBezTo>
                <a:lnTo>
                  <a:pt x="683671" y="656330"/>
                </a:lnTo>
                <a:lnTo>
                  <a:pt x="682592" y="649990"/>
                </a:lnTo>
                <a:lnTo>
                  <a:pt x="682592" y="648911"/>
                </a:lnTo>
                <a:lnTo>
                  <a:pt x="684615" y="639335"/>
                </a:lnTo>
                <a:lnTo>
                  <a:pt x="683671" y="638256"/>
                </a:lnTo>
                <a:lnTo>
                  <a:pt x="682592" y="638256"/>
                </a:lnTo>
                <a:lnTo>
                  <a:pt x="668700" y="639335"/>
                </a:lnTo>
                <a:lnTo>
                  <a:pt x="663439" y="636098"/>
                </a:lnTo>
                <a:lnTo>
                  <a:pt x="657100" y="638256"/>
                </a:lnTo>
                <a:lnTo>
                  <a:pt x="634846" y="636098"/>
                </a:lnTo>
                <a:lnTo>
                  <a:pt x="626349" y="642572"/>
                </a:lnTo>
                <a:lnTo>
                  <a:pt x="620954" y="642572"/>
                </a:lnTo>
                <a:lnTo>
                  <a:pt x="612456" y="637177"/>
                </a:lnTo>
                <a:lnTo>
                  <a:pt x="611512" y="638256"/>
                </a:lnTo>
                <a:lnTo>
                  <a:pt x="600857" y="638256"/>
                </a:lnTo>
                <a:lnTo>
                  <a:pt x="601936" y="643651"/>
                </a:lnTo>
                <a:lnTo>
                  <a:pt x="601936" y="648911"/>
                </a:lnTo>
                <a:cubicBezTo>
                  <a:pt x="599778" y="655835"/>
                  <a:pt x="597978" y="659387"/>
                  <a:pt x="596541" y="659567"/>
                </a:cubicBezTo>
                <a:cubicBezTo>
                  <a:pt x="594292" y="659567"/>
                  <a:pt x="591820" y="663073"/>
                  <a:pt x="589122" y="670087"/>
                </a:cubicBezTo>
                <a:lnTo>
                  <a:pt x="590202" y="670087"/>
                </a:lnTo>
                <a:lnTo>
                  <a:pt x="596541" y="663748"/>
                </a:lnTo>
                <a:lnTo>
                  <a:pt x="597620" y="663748"/>
                </a:lnTo>
                <a:cubicBezTo>
                  <a:pt x="598879" y="663748"/>
                  <a:pt x="600318" y="665861"/>
                  <a:pt x="601936" y="670087"/>
                </a:cubicBezTo>
                <a:cubicBezTo>
                  <a:pt x="607601" y="671346"/>
                  <a:pt x="610433" y="672784"/>
                  <a:pt x="610433" y="674403"/>
                </a:cubicBezTo>
                <a:lnTo>
                  <a:pt x="608275" y="676426"/>
                </a:lnTo>
                <a:lnTo>
                  <a:pt x="600857" y="676426"/>
                </a:lnTo>
                <a:lnTo>
                  <a:pt x="600857" y="683979"/>
                </a:lnTo>
                <a:lnTo>
                  <a:pt x="598699" y="690318"/>
                </a:lnTo>
                <a:lnTo>
                  <a:pt x="603015" y="701917"/>
                </a:lnTo>
                <a:lnTo>
                  <a:pt x="601936" y="708391"/>
                </a:lnTo>
                <a:lnTo>
                  <a:pt x="608275" y="708391"/>
                </a:lnTo>
                <a:lnTo>
                  <a:pt x="616772" y="709336"/>
                </a:lnTo>
                <a:lnTo>
                  <a:pt x="625270" y="708391"/>
                </a:lnTo>
                <a:lnTo>
                  <a:pt x="630530" y="709336"/>
                </a:lnTo>
                <a:lnTo>
                  <a:pt x="634846" y="708391"/>
                </a:lnTo>
                <a:lnTo>
                  <a:pt x="635925" y="709336"/>
                </a:lnTo>
                <a:lnTo>
                  <a:pt x="635925" y="710415"/>
                </a:lnTo>
                <a:cubicBezTo>
                  <a:pt x="634485" y="715360"/>
                  <a:pt x="623516" y="717833"/>
                  <a:pt x="603015" y="717833"/>
                </a:cubicBezTo>
                <a:lnTo>
                  <a:pt x="599778" y="717833"/>
                </a:lnTo>
                <a:lnTo>
                  <a:pt x="599778" y="719991"/>
                </a:lnTo>
                <a:lnTo>
                  <a:pt x="600857" y="724307"/>
                </a:lnTo>
                <a:cubicBezTo>
                  <a:pt x="600857" y="726735"/>
                  <a:pt x="597304" y="729522"/>
                  <a:pt x="590202" y="732669"/>
                </a:cubicBezTo>
                <a:lnTo>
                  <a:pt x="570106" y="731725"/>
                </a:lnTo>
                <a:lnTo>
                  <a:pt x="565789" y="731725"/>
                </a:lnTo>
                <a:cubicBezTo>
                  <a:pt x="556977" y="731725"/>
                  <a:pt x="552390" y="726420"/>
                  <a:pt x="552031" y="715810"/>
                </a:cubicBezTo>
                <a:lnTo>
                  <a:pt x="554190" y="709336"/>
                </a:lnTo>
                <a:lnTo>
                  <a:pt x="548794" y="695578"/>
                </a:lnTo>
                <a:lnTo>
                  <a:pt x="552031" y="691397"/>
                </a:lnTo>
                <a:lnTo>
                  <a:pt x="552031" y="664827"/>
                </a:lnTo>
                <a:lnTo>
                  <a:pt x="550953" y="653093"/>
                </a:lnTo>
                <a:cubicBezTo>
                  <a:pt x="551852" y="648147"/>
                  <a:pt x="552931" y="645674"/>
                  <a:pt x="554190" y="645674"/>
                </a:cubicBezTo>
                <a:lnTo>
                  <a:pt x="555268" y="645674"/>
                </a:lnTo>
                <a:cubicBezTo>
                  <a:pt x="564440" y="648732"/>
                  <a:pt x="569026" y="650890"/>
                  <a:pt x="569026" y="652148"/>
                </a:cubicBezTo>
                <a:lnTo>
                  <a:pt x="569026" y="653093"/>
                </a:lnTo>
                <a:lnTo>
                  <a:pt x="573207" y="652148"/>
                </a:lnTo>
                <a:lnTo>
                  <a:pt x="573207" y="651069"/>
                </a:lnTo>
                <a:cubicBezTo>
                  <a:pt x="570240" y="651069"/>
                  <a:pt x="565654" y="648911"/>
                  <a:pt x="559449" y="644595"/>
                </a:cubicBezTo>
                <a:lnTo>
                  <a:pt x="559449" y="639335"/>
                </a:lnTo>
                <a:lnTo>
                  <a:pt x="554190" y="639335"/>
                </a:lnTo>
                <a:cubicBezTo>
                  <a:pt x="552031" y="639335"/>
                  <a:pt x="550593" y="634030"/>
                  <a:pt x="549874" y="623420"/>
                </a:cubicBezTo>
                <a:cubicBezTo>
                  <a:pt x="549874" y="620632"/>
                  <a:pt x="551312" y="618519"/>
                  <a:pt x="554190" y="617081"/>
                </a:cubicBezTo>
                <a:lnTo>
                  <a:pt x="555268" y="617081"/>
                </a:lnTo>
                <a:cubicBezTo>
                  <a:pt x="573611" y="619868"/>
                  <a:pt x="582784" y="621981"/>
                  <a:pt x="582784" y="623420"/>
                </a:cubicBezTo>
                <a:cubicBezTo>
                  <a:pt x="582784" y="624499"/>
                  <a:pt x="587369" y="625937"/>
                  <a:pt x="596541" y="627736"/>
                </a:cubicBezTo>
                <a:cubicBezTo>
                  <a:pt x="596541" y="629264"/>
                  <a:pt x="599733" y="630658"/>
                  <a:pt x="606117" y="631917"/>
                </a:cubicBezTo>
                <a:cubicBezTo>
                  <a:pt x="610342" y="631917"/>
                  <a:pt x="617086" y="630164"/>
                  <a:pt x="626349" y="626657"/>
                </a:cubicBezTo>
                <a:cubicBezTo>
                  <a:pt x="628776" y="626657"/>
                  <a:pt x="631968" y="628410"/>
                  <a:pt x="635925" y="631917"/>
                </a:cubicBezTo>
                <a:lnTo>
                  <a:pt x="642264" y="631917"/>
                </a:lnTo>
                <a:lnTo>
                  <a:pt x="658179" y="627736"/>
                </a:lnTo>
                <a:lnTo>
                  <a:pt x="664518" y="631917"/>
                </a:lnTo>
                <a:lnTo>
                  <a:pt x="669779" y="630838"/>
                </a:lnTo>
                <a:lnTo>
                  <a:pt x="685694" y="631917"/>
                </a:lnTo>
                <a:cubicBezTo>
                  <a:pt x="691359" y="629309"/>
                  <a:pt x="694190" y="624364"/>
                  <a:pt x="694190" y="617081"/>
                </a:cubicBezTo>
                <a:close/>
                <a:moveTo>
                  <a:pt x="8195233" y="615736"/>
                </a:moveTo>
                <a:lnTo>
                  <a:pt x="8200628" y="615736"/>
                </a:lnTo>
                <a:cubicBezTo>
                  <a:pt x="8216364" y="618433"/>
                  <a:pt x="8224231" y="622030"/>
                  <a:pt x="8224231" y="626526"/>
                </a:cubicBezTo>
                <a:lnTo>
                  <a:pt x="8225310" y="627604"/>
                </a:lnTo>
                <a:lnTo>
                  <a:pt x="8228547" y="627604"/>
                </a:lnTo>
                <a:lnTo>
                  <a:pt x="8233942" y="623288"/>
                </a:lnTo>
                <a:lnTo>
                  <a:pt x="8237179" y="623288"/>
                </a:lnTo>
                <a:cubicBezTo>
                  <a:pt x="8252915" y="624367"/>
                  <a:pt x="8260783" y="626526"/>
                  <a:pt x="8260783" y="629762"/>
                </a:cubicBezTo>
                <a:lnTo>
                  <a:pt x="8260783" y="636101"/>
                </a:lnTo>
                <a:cubicBezTo>
                  <a:pt x="8260783" y="638260"/>
                  <a:pt x="8255792" y="640417"/>
                  <a:pt x="8245812" y="642575"/>
                </a:cubicBezTo>
                <a:lnTo>
                  <a:pt x="8236100" y="655524"/>
                </a:lnTo>
                <a:lnTo>
                  <a:pt x="8236100" y="656603"/>
                </a:lnTo>
                <a:lnTo>
                  <a:pt x="8237179" y="663077"/>
                </a:lnTo>
                <a:lnTo>
                  <a:pt x="8236100" y="667393"/>
                </a:lnTo>
                <a:lnTo>
                  <a:pt x="8237179" y="668472"/>
                </a:lnTo>
                <a:lnTo>
                  <a:pt x="8244732" y="668472"/>
                </a:lnTo>
                <a:cubicBezTo>
                  <a:pt x="8253185" y="668472"/>
                  <a:pt x="8258894" y="665234"/>
                  <a:pt x="8261862" y="658761"/>
                </a:cubicBezTo>
                <a:cubicBezTo>
                  <a:pt x="8261862" y="650848"/>
                  <a:pt x="8268336" y="646891"/>
                  <a:pt x="8281284" y="646891"/>
                </a:cubicBezTo>
                <a:cubicBezTo>
                  <a:pt x="8282363" y="653366"/>
                  <a:pt x="8287398" y="656603"/>
                  <a:pt x="8296390" y="656603"/>
                </a:cubicBezTo>
                <a:cubicBezTo>
                  <a:pt x="8302054" y="663257"/>
                  <a:pt x="8304887" y="668292"/>
                  <a:pt x="8304887" y="671709"/>
                </a:cubicBezTo>
                <a:lnTo>
                  <a:pt x="8304887" y="673732"/>
                </a:lnTo>
                <a:lnTo>
                  <a:pt x="8301650" y="676969"/>
                </a:lnTo>
                <a:lnTo>
                  <a:pt x="8295311" y="675890"/>
                </a:lnTo>
                <a:cubicBezTo>
                  <a:pt x="8295311" y="677328"/>
                  <a:pt x="8294232" y="678048"/>
                  <a:pt x="8292074" y="678048"/>
                </a:cubicBezTo>
                <a:lnTo>
                  <a:pt x="8265099" y="674811"/>
                </a:lnTo>
                <a:lnTo>
                  <a:pt x="8257680" y="678048"/>
                </a:lnTo>
                <a:lnTo>
                  <a:pt x="8249048" y="675890"/>
                </a:lnTo>
                <a:lnTo>
                  <a:pt x="8246890" y="675890"/>
                </a:lnTo>
                <a:lnTo>
                  <a:pt x="8243654" y="678048"/>
                </a:lnTo>
                <a:lnTo>
                  <a:pt x="8236100" y="678048"/>
                </a:lnTo>
                <a:lnTo>
                  <a:pt x="8227468" y="701786"/>
                </a:lnTo>
                <a:cubicBezTo>
                  <a:pt x="8223872" y="712845"/>
                  <a:pt x="8221759" y="722152"/>
                  <a:pt x="8221129" y="729705"/>
                </a:cubicBezTo>
                <a:cubicBezTo>
                  <a:pt x="8219511" y="729705"/>
                  <a:pt x="8218432" y="734381"/>
                  <a:pt x="8217892" y="743732"/>
                </a:cubicBezTo>
                <a:cubicBezTo>
                  <a:pt x="8212138" y="753533"/>
                  <a:pt x="8209260" y="760682"/>
                  <a:pt x="8209260" y="765178"/>
                </a:cubicBezTo>
                <a:lnTo>
                  <a:pt x="8210339" y="765178"/>
                </a:lnTo>
                <a:lnTo>
                  <a:pt x="8216813" y="763020"/>
                </a:lnTo>
                <a:lnTo>
                  <a:pt x="8217892" y="763020"/>
                </a:lnTo>
                <a:lnTo>
                  <a:pt x="8223152" y="767336"/>
                </a:lnTo>
                <a:lnTo>
                  <a:pt x="8233942" y="764099"/>
                </a:lnTo>
                <a:lnTo>
                  <a:pt x="8238258" y="770573"/>
                </a:lnTo>
                <a:lnTo>
                  <a:pt x="8252286" y="765178"/>
                </a:lnTo>
                <a:lnTo>
                  <a:pt x="8256602" y="766257"/>
                </a:lnTo>
                <a:cubicBezTo>
                  <a:pt x="8260108" y="759603"/>
                  <a:pt x="8263660" y="754927"/>
                  <a:pt x="8267257" y="752230"/>
                </a:cubicBezTo>
                <a:lnTo>
                  <a:pt x="8268336" y="752230"/>
                </a:lnTo>
                <a:cubicBezTo>
                  <a:pt x="8271213" y="752230"/>
                  <a:pt x="8278406" y="756905"/>
                  <a:pt x="8289916" y="766257"/>
                </a:cubicBezTo>
                <a:cubicBezTo>
                  <a:pt x="8293333" y="766257"/>
                  <a:pt x="8297244" y="769133"/>
                  <a:pt x="8301650" y="774889"/>
                </a:cubicBezTo>
                <a:cubicBezTo>
                  <a:pt x="8303808" y="774889"/>
                  <a:pt x="8304887" y="775607"/>
                  <a:pt x="8304887" y="777046"/>
                </a:cubicBezTo>
                <a:lnTo>
                  <a:pt x="8304887" y="778126"/>
                </a:lnTo>
                <a:cubicBezTo>
                  <a:pt x="8304887" y="782621"/>
                  <a:pt x="8299177" y="788331"/>
                  <a:pt x="8287758" y="795254"/>
                </a:cubicBezTo>
                <a:cubicBezTo>
                  <a:pt x="8282722" y="807483"/>
                  <a:pt x="8275169" y="813598"/>
                  <a:pt x="8265099" y="813598"/>
                </a:cubicBezTo>
                <a:cubicBezTo>
                  <a:pt x="8265099" y="821421"/>
                  <a:pt x="8262986" y="825332"/>
                  <a:pt x="8258760" y="825332"/>
                </a:cubicBezTo>
                <a:lnTo>
                  <a:pt x="8258760" y="829647"/>
                </a:lnTo>
                <a:cubicBezTo>
                  <a:pt x="8258760" y="831447"/>
                  <a:pt x="8262671" y="834324"/>
                  <a:pt x="8270494" y="838280"/>
                </a:cubicBezTo>
                <a:cubicBezTo>
                  <a:pt x="8274270" y="841696"/>
                  <a:pt x="8277148" y="848530"/>
                  <a:pt x="8279126" y="858781"/>
                </a:cubicBezTo>
                <a:cubicBezTo>
                  <a:pt x="8279126" y="864806"/>
                  <a:pt x="8273371" y="871954"/>
                  <a:pt x="8261862" y="880227"/>
                </a:cubicBezTo>
                <a:lnTo>
                  <a:pt x="8256602" y="881306"/>
                </a:lnTo>
                <a:lnTo>
                  <a:pt x="8251206" y="881306"/>
                </a:lnTo>
                <a:lnTo>
                  <a:pt x="8251206" y="876989"/>
                </a:lnTo>
                <a:lnTo>
                  <a:pt x="8256602" y="864041"/>
                </a:lnTo>
                <a:lnTo>
                  <a:pt x="8255522" y="864041"/>
                </a:lnTo>
                <a:cubicBezTo>
                  <a:pt x="8254084" y="864041"/>
                  <a:pt x="8253364" y="865839"/>
                  <a:pt x="8253364" y="869437"/>
                </a:cubicBezTo>
                <a:lnTo>
                  <a:pt x="8252286" y="870515"/>
                </a:lnTo>
                <a:cubicBezTo>
                  <a:pt x="8250307" y="876989"/>
                  <a:pt x="8248869" y="880227"/>
                  <a:pt x="8247970" y="880227"/>
                </a:cubicBezTo>
                <a:lnTo>
                  <a:pt x="8244732" y="880227"/>
                </a:lnTo>
                <a:cubicBezTo>
                  <a:pt x="8241496" y="877349"/>
                  <a:pt x="8237539" y="875910"/>
                  <a:pt x="8232863" y="875910"/>
                </a:cubicBezTo>
                <a:cubicBezTo>
                  <a:pt x="8226569" y="870515"/>
                  <a:pt x="8219061" y="861929"/>
                  <a:pt x="8210339" y="850149"/>
                </a:cubicBezTo>
                <a:cubicBezTo>
                  <a:pt x="8200448" y="846373"/>
                  <a:pt x="8193615" y="840617"/>
                  <a:pt x="8189838" y="832885"/>
                </a:cubicBezTo>
                <a:cubicBezTo>
                  <a:pt x="8189838" y="827041"/>
                  <a:pt x="8182690" y="823488"/>
                  <a:pt x="8168393" y="822230"/>
                </a:cubicBezTo>
                <a:lnTo>
                  <a:pt x="8161919" y="815755"/>
                </a:lnTo>
                <a:lnTo>
                  <a:pt x="8164077" y="813598"/>
                </a:lnTo>
                <a:cubicBezTo>
                  <a:pt x="8165516" y="813598"/>
                  <a:pt x="8166235" y="814676"/>
                  <a:pt x="8166235" y="816835"/>
                </a:cubicBezTo>
                <a:lnTo>
                  <a:pt x="8167314" y="817914"/>
                </a:lnTo>
                <a:lnTo>
                  <a:pt x="8168393" y="817914"/>
                </a:lnTo>
                <a:lnTo>
                  <a:pt x="8183499" y="813598"/>
                </a:lnTo>
                <a:lnTo>
                  <a:pt x="8184443" y="814676"/>
                </a:lnTo>
                <a:lnTo>
                  <a:pt x="8190917" y="812519"/>
                </a:lnTo>
                <a:lnTo>
                  <a:pt x="8206023" y="815755"/>
                </a:lnTo>
                <a:lnTo>
                  <a:pt x="8206023" y="816835"/>
                </a:lnTo>
                <a:lnTo>
                  <a:pt x="8207102" y="815755"/>
                </a:lnTo>
                <a:lnTo>
                  <a:pt x="8209260" y="815755"/>
                </a:lnTo>
                <a:lnTo>
                  <a:pt x="8215734" y="818992"/>
                </a:lnTo>
                <a:cubicBezTo>
                  <a:pt x="8218612" y="818992"/>
                  <a:pt x="8221444" y="814676"/>
                  <a:pt x="8224231" y="806044"/>
                </a:cubicBezTo>
                <a:lnTo>
                  <a:pt x="8239338" y="786623"/>
                </a:lnTo>
                <a:cubicBezTo>
                  <a:pt x="8241855" y="786623"/>
                  <a:pt x="8244373" y="783431"/>
                  <a:pt x="8246890" y="777046"/>
                </a:cubicBezTo>
                <a:lnTo>
                  <a:pt x="8246890" y="775968"/>
                </a:lnTo>
                <a:lnTo>
                  <a:pt x="8245812" y="774889"/>
                </a:lnTo>
                <a:lnTo>
                  <a:pt x="8245812" y="773810"/>
                </a:lnTo>
                <a:lnTo>
                  <a:pt x="8232863" y="778126"/>
                </a:lnTo>
                <a:lnTo>
                  <a:pt x="8222073" y="773810"/>
                </a:lnTo>
                <a:lnTo>
                  <a:pt x="8218971" y="777046"/>
                </a:lnTo>
                <a:lnTo>
                  <a:pt x="8215734" y="777046"/>
                </a:lnTo>
                <a:lnTo>
                  <a:pt x="8211418" y="773810"/>
                </a:lnTo>
                <a:lnTo>
                  <a:pt x="8210339" y="773810"/>
                </a:lnTo>
                <a:cubicBezTo>
                  <a:pt x="8206203" y="783070"/>
                  <a:pt x="8199369" y="787702"/>
                  <a:pt x="8189838" y="787702"/>
                </a:cubicBezTo>
                <a:lnTo>
                  <a:pt x="8184443" y="786623"/>
                </a:lnTo>
                <a:lnTo>
                  <a:pt x="8174867" y="787702"/>
                </a:lnTo>
                <a:lnTo>
                  <a:pt x="8170551" y="787702"/>
                </a:lnTo>
                <a:cubicBezTo>
                  <a:pt x="8165516" y="787702"/>
                  <a:pt x="8160480" y="784509"/>
                  <a:pt x="8155445" y="778126"/>
                </a:cubicBezTo>
                <a:lnTo>
                  <a:pt x="8155445" y="773810"/>
                </a:lnTo>
                <a:lnTo>
                  <a:pt x="8160840" y="760861"/>
                </a:lnTo>
                <a:lnTo>
                  <a:pt x="8159761" y="750071"/>
                </a:lnTo>
                <a:cubicBezTo>
                  <a:pt x="8165516" y="745485"/>
                  <a:pt x="8168393" y="739776"/>
                  <a:pt x="8168393" y="732942"/>
                </a:cubicBezTo>
                <a:lnTo>
                  <a:pt x="8167314" y="732942"/>
                </a:lnTo>
                <a:lnTo>
                  <a:pt x="8162998" y="731863"/>
                </a:lnTo>
                <a:lnTo>
                  <a:pt x="8159761" y="732942"/>
                </a:lnTo>
                <a:lnTo>
                  <a:pt x="8158682" y="731863"/>
                </a:lnTo>
                <a:lnTo>
                  <a:pt x="8153287" y="732942"/>
                </a:lnTo>
                <a:lnTo>
                  <a:pt x="8131842" y="732942"/>
                </a:lnTo>
                <a:cubicBezTo>
                  <a:pt x="8128245" y="731144"/>
                  <a:pt x="8126447" y="728266"/>
                  <a:pt x="8126447" y="724310"/>
                </a:cubicBezTo>
                <a:lnTo>
                  <a:pt x="8127526" y="723231"/>
                </a:lnTo>
                <a:lnTo>
                  <a:pt x="8135079" y="723231"/>
                </a:lnTo>
                <a:lnTo>
                  <a:pt x="8146813" y="721073"/>
                </a:lnTo>
                <a:lnTo>
                  <a:pt x="8154366" y="724310"/>
                </a:lnTo>
                <a:cubicBezTo>
                  <a:pt x="8165156" y="724310"/>
                  <a:pt x="8170551" y="720714"/>
                  <a:pt x="8170551" y="713520"/>
                </a:cubicBezTo>
                <a:cubicBezTo>
                  <a:pt x="8171990" y="705158"/>
                  <a:pt x="8174507" y="698729"/>
                  <a:pt x="8178104" y="694233"/>
                </a:cubicBezTo>
                <a:lnTo>
                  <a:pt x="8177025" y="687759"/>
                </a:lnTo>
                <a:lnTo>
                  <a:pt x="8185522" y="676969"/>
                </a:lnTo>
                <a:lnTo>
                  <a:pt x="8184443" y="673732"/>
                </a:lnTo>
                <a:lnTo>
                  <a:pt x="8165156" y="678048"/>
                </a:lnTo>
                <a:cubicBezTo>
                  <a:pt x="8156884" y="678048"/>
                  <a:pt x="8151129" y="675575"/>
                  <a:pt x="8147892" y="670630"/>
                </a:cubicBezTo>
                <a:lnTo>
                  <a:pt x="8147892" y="669551"/>
                </a:lnTo>
                <a:lnTo>
                  <a:pt x="8153287" y="664156"/>
                </a:lnTo>
                <a:lnTo>
                  <a:pt x="8156524" y="664156"/>
                </a:lnTo>
                <a:cubicBezTo>
                  <a:pt x="8159042" y="667033"/>
                  <a:pt x="8163358" y="668831"/>
                  <a:pt x="8169472" y="669551"/>
                </a:cubicBezTo>
                <a:cubicBezTo>
                  <a:pt x="8169472" y="671619"/>
                  <a:pt x="8170911" y="672653"/>
                  <a:pt x="8173788" y="672653"/>
                </a:cubicBezTo>
                <a:cubicBezTo>
                  <a:pt x="8182870" y="669326"/>
                  <a:pt x="8188220" y="665774"/>
                  <a:pt x="8189838" y="661998"/>
                </a:cubicBezTo>
                <a:lnTo>
                  <a:pt x="8188759" y="656603"/>
                </a:lnTo>
                <a:cubicBezTo>
                  <a:pt x="8189299" y="648869"/>
                  <a:pt x="8190378" y="644194"/>
                  <a:pt x="8191996" y="642575"/>
                </a:cubicBezTo>
                <a:lnTo>
                  <a:pt x="8190917" y="641496"/>
                </a:lnTo>
                <a:lnTo>
                  <a:pt x="8190917" y="640417"/>
                </a:lnTo>
                <a:lnTo>
                  <a:pt x="8193075" y="629762"/>
                </a:lnTo>
                <a:lnTo>
                  <a:pt x="8191996" y="620051"/>
                </a:lnTo>
                <a:cubicBezTo>
                  <a:pt x="8193075" y="617174"/>
                  <a:pt x="8194154" y="615736"/>
                  <a:pt x="8195233" y="615736"/>
                </a:cubicBezTo>
                <a:close/>
                <a:moveTo>
                  <a:pt x="7742740" y="615736"/>
                </a:moveTo>
                <a:lnTo>
                  <a:pt x="7745977" y="615736"/>
                </a:lnTo>
                <a:cubicBezTo>
                  <a:pt x="7748944" y="617174"/>
                  <a:pt x="7750428" y="619332"/>
                  <a:pt x="7750428" y="622209"/>
                </a:cubicBezTo>
                <a:lnTo>
                  <a:pt x="7755958" y="621130"/>
                </a:lnTo>
                <a:lnTo>
                  <a:pt x="7761353" y="622209"/>
                </a:lnTo>
                <a:lnTo>
                  <a:pt x="7764724" y="621130"/>
                </a:lnTo>
                <a:cubicBezTo>
                  <a:pt x="7766882" y="626256"/>
                  <a:pt x="7769805" y="628818"/>
                  <a:pt x="7773492" y="628818"/>
                </a:cubicBezTo>
                <a:cubicBezTo>
                  <a:pt x="7775470" y="628818"/>
                  <a:pt x="7779516" y="631336"/>
                  <a:pt x="7785630" y="636371"/>
                </a:cubicBezTo>
                <a:lnTo>
                  <a:pt x="7786709" y="635292"/>
                </a:lnTo>
                <a:lnTo>
                  <a:pt x="7789946" y="635292"/>
                </a:lnTo>
                <a:cubicBezTo>
                  <a:pt x="7791655" y="635292"/>
                  <a:pt x="7792779" y="637810"/>
                  <a:pt x="7793318" y="642845"/>
                </a:cubicBezTo>
                <a:lnTo>
                  <a:pt x="7794397" y="642845"/>
                </a:lnTo>
                <a:lnTo>
                  <a:pt x="7799927" y="639608"/>
                </a:lnTo>
                <a:cubicBezTo>
                  <a:pt x="7804872" y="641586"/>
                  <a:pt x="7807795" y="643744"/>
                  <a:pt x="7808694" y="646082"/>
                </a:cubicBezTo>
                <a:lnTo>
                  <a:pt x="7808694" y="649454"/>
                </a:lnTo>
                <a:cubicBezTo>
                  <a:pt x="7808694" y="651432"/>
                  <a:pt x="7804288" y="653230"/>
                  <a:pt x="7795476" y="654849"/>
                </a:cubicBezTo>
                <a:cubicBezTo>
                  <a:pt x="7795476" y="656288"/>
                  <a:pt x="7784506" y="665684"/>
                  <a:pt x="7762566" y="683038"/>
                </a:cubicBezTo>
                <a:lnTo>
                  <a:pt x="7762566" y="685196"/>
                </a:lnTo>
                <a:cubicBezTo>
                  <a:pt x="7768231" y="691040"/>
                  <a:pt x="7774795" y="693963"/>
                  <a:pt x="7782258" y="693963"/>
                </a:cubicBezTo>
                <a:cubicBezTo>
                  <a:pt x="7786125" y="702595"/>
                  <a:pt x="7793094" y="706911"/>
                  <a:pt x="7803164" y="706911"/>
                </a:cubicBezTo>
                <a:lnTo>
                  <a:pt x="7811931" y="714599"/>
                </a:lnTo>
                <a:lnTo>
                  <a:pt x="7811931" y="721073"/>
                </a:lnTo>
                <a:cubicBezTo>
                  <a:pt x="7803119" y="731233"/>
                  <a:pt x="7794352" y="736314"/>
                  <a:pt x="7785630" y="736314"/>
                </a:cubicBezTo>
                <a:cubicBezTo>
                  <a:pt x="7774660" y="747733"/>
                  <a:pt x="7769176" y="755691"/>
                  <a:pt x="7769176" y="760187"/>
                </a:cubicBezTo>
                <a:lnTo>
                  <a:pt x="7771334" y="760187"/>
                </a:lnTo>
                <a:lnTo>
                  <a:pt x="7771334" y="761266"/>
                </a:lnTo>
                <a:lnTo>
                  <a:pt x="7774570" y="760187"/>
                </a:lnTo>
                <a:cubicBezTo>
                  <a:pt x="7783922" y="760187"/>
                  <a:pt x="7793094" y="765267"/>
                  <a:pt x="7802085" y="775428"/>
                </a:cubicBezTo>
                <a:cubicBezTo>
                  <a:pt x="7806491" y="775428"/>
                  <a:pt x="7808694" y="778306"/>
                  <a:pt x="7808694" y="784060"/>
                </a:cubicBezTo>
                <a:lnTo>
                  <a:pt x="7814089" y="790533"/>
                </a:lnTo>
                <a:cubicBezTo>
                  <a:pt x="7814089" y="792602"/>
                  <a:pt x="7811167" y="796243"/>
                  <a:pt x="7805322" y="801459"/>
                </a:cubicBezTo>
                <a:cubicBezTo>
                  <a:pt x="7805322" y="804335"/>
                  <a:pt x="7803524" y="805774"/>
                  <a:pt x="7799927" y="805774"/>
                </a:cubicBezTo>
                <a:cubicBezTo>
                  <a:pt x="7798039" y="806853"/>
                  <a:pt x="7795476" y="810495"/>
                  <a:pt x="7792239" y="816699"/>
                </a:cubicBezTo>
                <a:cubicBezTo>
                  <a:pt x="7784866" y="816699"/>
                  <a:pt x="7771648" y="827175"/>
                  <a:pt x="7752586" y="848126"/>
                </a:cubicBezTo>
                <a:cubicBezTo>
                  <a:pt x="7749169" y="843810"/>
                  <a:pt x="7745527" y="841651"/>
                  <a:pt x="7741661" y="841651"/>
                </a:cubicBezTo>
                <a:cubicBezTo>
                  <a:pt x="7738694" y="842731"/>
                  <a:pt x="7737210" y="843810"/>
                  <a:pt x="7737210" y="844889"/>
                </a:cubicBezTo>
                <a:lnTo>
                  <a:pt x="7737210" y="848126"/>
                </a:lnTo>
                <a:cubicBezTo>
                  <a:pt x="7740177" y="848485"/>
                  <a:pt x="7741661" y="849564"/>
                  <a:pt x="7741661" y="851363"/>
                </a:cubicBezTo>
                <a:cubicBezTo>
                  <a:pt x="7736356" y="852082"/>
                  <a:pt x="7729028" y="856443"/>
                  <a:pt x="7719676" y="864446"/>
                </a:cubicBezTo>
                <a:lnTo>
                  <a:pt x="7717518" y="864446"/>
                </a:lnTo>
                <a:lnTo>
                  <a:pt x="7713067" y="862287"/>
                </a:lnTo>
                <a:cubicBezTo>
                  <a:pt x="7708302" y="865165"/>
                  <a:pt x="7701693" y="866963"/>
                  <a:pt x="7693240" y="867683"/>
                </a:cubicBezTo>
                <a:cubicBezTo>
                  <a:pt x="7692521" y="870560"/>
                  <a:pt x="7687036" y="873482"/>
                  <a:pt x="7676786" y="876449"/>
                </a:cubicBezTo>
                <a:lnTo>
                  <a:pt x="7674628" y="878608"/>
                </a:lnTo>
                <a:cubicBezTo>
                  <a:pt x="7672829" y="876449"/>
                  <a:pt x="7669548" y="875371"/>
                  <a:pt x="7664782" y="875371"/>
                </a:cubicBezTo>
                <a:lnTo>
                  <a:pt x="7663703" y="874292"/>
                </a:lnTo>
                <a:lnTo>
                  <a:pt x="7663703" y="870920"/>
                </a:lnTo>
                <a:cubicBezTo>
                  <a:pt x="7669188" y="866424"/>
                  <a:pt x="7675752" y="862828"/>
                  <a:pt x="7683395" y="860130"/>
                </a:cubicBezTo>
                <a:cubicBezTo>
                  <a:pt x="7683395" y="858331"/>
                  <a:pt x="7691082" y="851452"/>
                  <a:pt x="7706458" y="839494"/>
                </a:cubicBezTo>
                <a:lnTo>
                  <a:pt x="7708751" y="834098"/>
                </a:lnTo>
                <a:lnTo>
                  <a:pt x="7707537" y="834098"/>
                </a:lnTo>
                <a:lnTo>
                  <a:pt x="7692162" y="835178"/>
                </a:lnTo>
                <a:cubicBezTo>
                  <a:pt x="7687936" y="835178"/>
                  <a:pt x="7684294" y="834053"/>
                  <a:pt x="7681237" y="831806"/>
                </a:cubicBezTo>
                <a:cubicBezTo>
                  <a:pt x="7678809" y="831806"/>
                  <a:pt x="7676246" y="832930"/>
                  <a:pt x="7673549" y="835178"/>
                </a:cubicBezTo>
                <a:lnTo>
                  <a:pt x="7670177" y="835178"/>
                </a:lnTo>
                <a:lnTo>
                  <a:pt x="7666940" y="833019"/>
                </a:lnTo>
                <a:lnTo>
                  <a:pt x="7664782" y="833019"/>
                </a:lnTo>
                <a:lnTo>
                  <a:pt x="7660331" y="834098"/>
                </a:lnTo>
                <a:lnTo>
                  <a:pt x="7654801" y="831806"/>
                </a:lnTo>
                <a:lnTo>
                  <a:pt x="7644955" y="833019"/>
                </a:lnTo>
                <a:lnTo>
                  <a:pt x="7644955" y="835178"/>
                </a:lnTo>
                <a:cubicBezTo>
                  <a:pt x="7647743" y="835178"/>
                  <a:pt x="7649946" y="836616"/>
                  <a:pt x="7651564" y="839494"/>
                </a:cubicBezTo>
                <a:lnTo>
                  <a:pt x="7650485" y="847047"/>
                </a:lnTo>
                <a:lnTo>
                  <a:pt x="7650485" y="862287"/>
                </a:lnTo>
                <a:lnTo>
                  <a:pt x="7651564" y="871999"/>
                </a:lnTo>
                <a:cubicBezTo>
                  <a:pt x="7651564" y="876764"/>
                  <a:pt x="7645720" y="880765"/>
                  <a:pt x="7634030" y="884003"/>
                </a:cubicBezTo>
                <a:lnTo>
                  <a:pt x="7624049" y="879687"/>
                </a:lnTo>
                <a:lnTo>
                  <a:pt x="7612046" y="880765"/>
                </a:lnTo>
                <a:lnTo>
                  <a:pt x="7608674" y="880765"/>
                </a:lnTo>
                <a:cubicBezTo>
                  <a:pt x="7605077" y="878608"/>
                  <a:pt x="7603279" y="876045"/>
                  <a:pt x="7603279" y="873078"/>
                </a:cubicBezTo>
                <a:lnTo>
                  <a:pt x="7604358" y="868762"/>
                </a:lnTo>
                <a:lnTo>
                  <a:pt x="7600986" y="841651"/>
                </a:lnTo>
                <a:lnTo>
                  <a:pt x="7603279" y="831806"/>
                </a:lnTo>
                <a:lnTo>
                  <a:pt x="7598828" y="831806"/>
                </a:lnTo>
                <a:lnTo>
                  <a:pt x="7586689" y="836256"/>
                </a:lnTo>
                <a:lnTo>
                  <a:pt x="7579001" y="834098"/>
                </a:lnTo>
                <a:lnTo>
                  <a:pt x="7569155" y="835178"/>
                </a:lnTo>
                <a:lnTo>
                  <a:pt x="7559309" y="835178"/>
                </a:lnTo>
                <a:cubicBezTo>
                  <a:pt x="7557781" y="834818"/>
                  <a:pt x="7556297" y="832974"/>
                  <a:pt x="7554858" y="829647"/>
                </a:cubicBezTo>
                <a:lnTo>
                  <a:pt x="7559309" y="828569"/>
                </a:lnTo>
                <a:lnTo>
                  <a:pt x="7557016" y="825331"/>
                </a:lnTo>
                <a:lnTo>
                  <a:pt x="7558230" y="824253"/>
                </a:lnTo>
                <a:lnTo>
                  <a:pt x="7559309" y="824253"/>
                </a:lnTo>
                <a:cubicBezTo>
                  <a:pt x="7568840" y="825692"/>
                  <a:pt x="7573606" y="827130"/>
                  <a:pt x="7573606" y="828569"/>
                </a:cubicBezTo>
                <a:lnTo>
                  <a:pt x="7590061" y="824253"/>
                </a:lnTo>
                <a:lnTo>
                  <a:pt x="7600986" y="827490"/>
                </a:lnTo>
                <a:lnTo>
                  <a:pt x="7603279" y="816699"/>
                </a:lnTo>
                <a:cubicBezTo>
                  <a:pt x="7600671" y="811575"/>
                  <a:pt x="7598828" y="809012"/>
                  <a:pt x="7597749" y="809012"/>
                </a:cubicBezTo>
                <a:lnTo>
                  <a:pt x="7592219" y="809012"/>
                </a:lnTo>
                <a:cubicBezTo>
                  <a:pt x="7570279" y="809012"/>
                  <a:pt x="7559309" y="805415"/>
                  <a:pt x="7559309" y="798222"/>
                </a:cubicBezTo>
                <a:lnTo>
                  <a:pt x="7558230" y="785139"/>
                </a:lnTo>
                <a:lnTo>
                  <a:pt x="7559309" y="784060"/>
                </a:lnTo>
                <a:lnTo>
                  <a:pt x="7559309" y="782980"/>
                </a:lnTo>
                <a:lnTo>
                  <a:pt x="7558230" y="778664"/>
                </a:lnTo>
                <a:lnTo>
                  <a:pt x="7559309" y="763424"/>
                </a:lnTo>
                <a:lnTo>
                  <a:pt x="7557016" y="756950"/>
                </a:lnTo>
                <a:lnTo>
                  <a:pt x="7558230" y="747104"/>
                </a:lnTo>
                <a:lnTo>
                  <a:pt x="7554858" y="727547"/>
                </a:lnTo>
                <a:lnTo>
                  <a:pt x="7554858" y="724310"/>
                </a:lnTo>
                <a:cubicBezTo>
                  <a:pt x="7556297" y="721433"/>
                  <a:pt x="7558140" y="719994"/>
                  <a:pt x="7560388" y="719994"/>
                </a:cubicBezTo>
                <a:lnTo>
                  <a:pt x="7575764" y="723231"/>
                </a:lnTo>
                <a:lnTo>
                  <a:pt x="7577922" y="723231"/>
                </a:lnTo>
                <a:lnTo>
                  <a:pt x="7587903" y="722152"/>
                </a:lnTo>
                <a:cubicBezTo>
                  <a:pt x="7592039" y="725569"/>
                  <a:pt x="7600806" y="728851"/>
                  <a:pt x="7614204" y="731998"/>
                </a:cubicBezTo>
                <a:lnTo>
                  <a:pt x="7617440" y="733077"/>
                </a:lnTo>
                <a:cubicBezTo>
                  <a:pt x="7622566" y="733077"/>
                  <a:pt x="7625128" y="732357"/>
                  <a:pt x="7625128" y="730919"/>
                </a:cubicBezTo>
                <a:lnTo>
                  <a:pt x="7632816" y="731998"/>
                </a:lnTo>
                <a:lnTo>
                  <a:pt x="7636188" y="731998"/>
                </a:lnTo>
                <a:lnTo>
                  <a:pt x="7642797" y="730919"/>
                </a:lnTo>
                <a:lnTo>
                  <a:pt x="7646034" y="731998"/>
                </a:lnTo>
                <a:cubicBezTo>
                  <a:pt x="7653407" y="723455"/>
                  <a:pt x="7657094" y="717655"/>
                  <a:pt x="7657094" y="714599"/>
                </a:cubicBezTo>
                <a:lnTo>
                  <a:pt x="7637267" y="710283"/>
                </a:lnTo>
                <a:lnTo>
                  <a:pt x="7629579" y="713520"/>
                </a:lnTo>
                <a:lnTo>
                  <a:pt x="7616362" y="710283"/>
                </a:lnTo>
                <a:cubicBezTo>
                  <a:pt x="7611596" y="713160"/>
                  <a:pt x="7606111" y="714599"/>
                  <a:pt x="7599907" y="714599"/>
                </a:cubicBezTo>
                <a:lnTo>
                  <a:pt x="7597749" y="714599"/>
                </a:lnTo>
                <a:lnTo>
                  <a:pt x="7594377" y="712441"/>
                </a:lnTo>
                <a:lnTo>
                  <a:pt x="7587903" y="713520"/>
                </a:lnTo>
                <a:lnTo>
                  <a:pt x="7576843" y="711362"/>
                </a:lnTo>
                <a:cubicBezTo>
                  <a:pt x="7572437" y="714239"/>
                  <a:pt x="7568391" y="715678"/>
                  <a:pt x="7564704" y="715678"/>
                </a:cubicBezTo>
                <a:cubicBezTo>
                  <a:pt x="7557421" y="713340"/>
                  <a:pt x="7553779" y="709699"/>
                  <a:pt x="7553779" y="704754"/>
                </a:cubicBezTo>
                <a:lnTo>
                  <a:pt x="7553779" y="703673"/>
                </a:lnTo>
                <a:lnTo>
                  <a:pt x="7569155" y="701516"/>
                </a:lnTo>
                <a:cubicBezTo>
                  <a:pt x="7569155" y="702955"/>
                  <a:pt x="7573201" y="704034"/>
                  <a:pt x="7581294" y="704754"/>
                </a:cubicBezTo>
                <a:lnTo>
                  <a:pt x="7581294" y="703673"/>
                </a:lnTo>
                <a:cubicBezTo>
                  <a:pt x="7578147" y="682723"/>
                  <a:pt x="7573741" y="672248"/>
                  <a:pt x="7568076" y="672248"/>
                </a:cubicBezTo>
                <a:cubicBezTo>
                  <a:pt x="7568076" y="668741"/>
                  <a:pt x="7566233" y="665819"/>
                  <a:pt x="7562546" y="663481"/>
                </a:cubicBezTo>
                <a:lnTo>
                  <a:pt x="7562546" y="661323"/>
                </a:lnTo>
                <a:lnTo>
                  <a:pt x="7569155" y="655928"/>
                </a:lnTo>
                <a:lnTo>
                  <a:pt x="7572392" y="657007"/>
                </a:lnTo>
                <a:lnTo>
                  <a:pt x="7582373" y="655928"/>
                </a:lnTo>
                <a:lnTo>
                  <a:pt x="7583452" y="655928"/>
                </a:lnTo>
                <a:lnTo>
                  <a:pt x="7597749" y="661323"/>
                </a:lnTo>
                <a:lnTo>
                  <a:pt x="7602065" y="658086"/>
                </a:lnTo>
                <a:lnTo>
                  <a:pt x="7599907" y="651612"/>
                </a:lnTo>
                <a:lnTo>
                  <a:pt x="7600986" y="639608"/>
                </a:lnTo>
                <a:lnTo>
                  <a:pt x="7595591" y="625446"/>
                </a:lnTo>
                <a:lnTo>
                  <a:pt x="7595591" y="623288"/>
                </a:lnTo>
                <a:cubicBezTo>
                  <a:pt x="7598108" y="618972"/>
                  <a:pt x="7601390" y="616815"/>
                  <a:pt x="7605437" y="616815"/>
                </a:cubicBezTo>
                <a:lnTo>
                  <a:pt x="7627421" y="624367"/>
                </a:lnTo>
                <a:lnTo>
                  <a:pt x="7640504" y="621130"/>
                </a:lnTo>
                <a:lnTo>
                  <a:pt x="7648327" y="623288"/>
                </a:lnTo>
                <a:lnTo>
                  <a:pt x="7656015" y="623288"/>
                </a:lnTo>
                <a:cubicBezTo>
                  <a:pt x="7657454" y="623288"/>
                  <a:pt x="7658173" y="624412"/>
                  <a:pt x="7658173" y="626660"/>
                </a:cubicBezTo>
                <a:lnTo>
                  <a:pt x="7656015" y="630976"/>
                </a:lnTo>
                <a:lnTo>
                  <a:pt x="7658173" y="637450"/>
                </a:lnTo>
                <a:lnTo>
                  <a:pt x="7653722" y="642845"/>
                </a:lnTo>
                <a:lnTo>
                  <a:pt x="7653722" y="655928"/>
                </a:lnTo>
                <a:lnTo>
                  <a:pt x="7657094" y="655928"/>
                </a:lnTo>
                <a:lnTo>
                  <a:pt x="7657094" y="652691"/>
                </a:lnTo>
                <a:cubicBezTo>
                  <a:pt x="7657094" y="648465"/>
                  <a:pt x="7661095" y="644823"/>
                  <a:pt x="7669098" y="641766"/>
                </a:cubicBezTo>
                <a:cubicBezTo>
                  <a:pt x="7672065" y="633853"/>
                  <a:pt x="7674628" y="629897"/>
                  <a:pt x="7676786" y="629897"/>
                </a:cubicBezTo>
                <a:lnTo>
                  <a:pt x="7677865" y="629897"/>
                </a:lnTo>
                <a:cubicBezTo>
                  <a:pt x="7682630" y="629897"/>
                  <a:pt x="7688880" y="634213"/>
                  <a:pt x="7696612" y="642845"/>
                </a:cubicBezTo>
                <a:cubicBezTo>
                  <a:pt x="7702277" y="645812"/>
                  <a:pt x="7708482" y="650892"/>
                  <a:pt x="7715225" y="658086"/>
                </a:cubicBezTo>
                <a:lnTo>
                  <a:pt x="7715225" y="659165"/>
                </a:lnTo>
                <a:lnTo>
                  <a:pt x="7709830" y="665639"/>
                </a:lnTo>
                <a:lnTo>
                  <a:pt x="7706458" y="665639"/>
                </a:lnTo>
                <a:cubicBezTo>
                  <a:pt x="7704120" y="665639"/>
                  <a:pt x="7701558" y="664560"/>
                  <a:pt x="7698770" y="662402"/>
                </a:cubicBezTo>
                <a:lnTo>
                  <a:pt x="7696612" y="662402"/>
                </a:lnTo>
                <a:lnTo>
                  <a:pt x="7684474" y="664560"/>
                </a:lnTo>
                <a:lnTo>
                  <a:pt x="7690004" y="670090"/>
                </a:lnTo>
                <a:lnTo>
                  <a:pt x="7690004" y="673327"/>
                </a:lnTo>
                <a:cubicBezTo>
                  <a:pt x="7688026" y="676924"/>
                  <a:pt x="7684743" y="678722"/>
                  <a:pt x="7680158" y="678722"/>
                </a:cubicBezTo>
                <a:cubicBezTo>
                  <a:pt x="7680158" y="681599"/>
                  <a:pt x="7675752" y="687758"/>
                  <a:pt x="7666940" y="697200"/>
                </a:cubicBezTo>
                <a:lnTo>
                  <a:pt x="7658173" y="702595"/>
                </a:lnTo>
                <a:lnTo>
                  <a:pt x="7658173" y="703673"/>
                </a:lnTo>
                <a:cubicBezTo>
                  <a:pt x="7658173" y="705113"/>
                  <a:pt x="7659252" y="705832"/>
                  <a:pt x="7661410" y="705832"/>
                </a:cubicBezTo>
                <a:lnTo>
                  <a:pt x="7661410" y="712441"/>
                </a:lnTo>
                <a:lnTo>
                  <a:pt x="7663703" y="712441"/>
                </a:lnTo>
                <a:lnTo>
                  <a:pt x="7663703" y="713520"/>
                </a:lnTo>
                <a:lnTo>
                  <a:pt x="7668019" y="712441"/>
                </a:lnTo>
                <a:lnTo>
                  <a:pt x="7668019" y="707990"/>
                </a:lnTo>
                <a:cubicBezTo>
                  <a:pt x="7665861" y="707990"/>
                  <a:pt x="7664782" y="707271"/>
                  <a:pt x="7664782" y="705832"/>
                </a:cubicBezTo>
                <a:lnTo>
                  <a:pt x="7664782" y="704754"/>
                </a:lnTo>
                <a:lnTo>
                  <a:pt x="7670177" y="704754"/>
                </a:lnTo>
                <a:cubicBezTo>
                  <a:pt x="7678809" y="690276"/>
                  <a:pt x="7686137" y="683038"/>
                  <a:pt x="7692162" y="683038"/>
                </a:cubicBezTo>
                <a:cubicBezTo>
                  <a:pt x="7700974" y="683038"/>
                  <a:pt x="7707582" y="685601"/>
                  <a:pt x="7711988" y="690726"/>
                </a:cubicBezTo>
                <a:cubicBezTo>
                  <a:pt x="7724397" y="683263"/>
                  <a:pt x="7730601" y="674181"/>
                  <a:pt x="7730601" y="663481"/>
                </a:cubicBezTo>
                <a:cubicBezTo>
                  <a:pt x="7738694" y="651522"/>
                  <a:pt x="7742740" y="639968"/>
                  <a:pt x="7742740" y="628818"/>
                </a:cubicBezTo>
                <a:lnTo>
                  <a:pt x="7738289" y="621130"/>
                </a:lnTo>
                <a:cubicBezTo>
                  <a:pt x="7739818" y="617894"/>
                  <a:pt x="7741301" y="616096"/>
                  <a:pt x="7742740" y="615736"/>
                </a:cubicBezTo>
                <a:close/>
                <a:moveTo>
                  <a:pt x="6143512" y="615735"/>
                </a:moveTo>
                <a:lnTo>
                  <a:pt x="6170892" y="622208"/>
                </a:lnTo>
                <a:lnTo>
                  <a:pt x="6175073" y="621129"/>
                </a:lnTo>
                <a:lnTo>
                  <a:pt x="6184514" y="622208"/>
                </a:lnTo>
                <a:lnTo>
                  <a:pt x="6189774" y="622208"/>
                </a:lnTo>
                <a:lnTo>
                  <a:pt x="6198271" y="620050"/>
                </a:lnTo>
                <a:cubicBezTo>
                  <a:pt x="6210231" y="621129"/>
                  <a:pt x="6216210" y="625086"/>
                  <a:pt x="6216210" y="631919"/>
                </a:cubicBezTo>
                <a:lnTo>
                  <a:pt x="6216210" y="634077"/>
                </a:lnTo>
                <a:cubicBezTo>
                  <a:pt x="6216210" y="635516"/>
                  <a:pt x="6211624" y="636595"/>
                  <a:pt x="6202453" y="637314"/>
                </a:cubicBezTo>
                <a:cubicBezTo>
                  <a:pt x="6201733" y="645677"/>
                  <a:pt x="6199980" y="651386"/>
                  <a:pt x="6197192" y="654444"/>
                </a:cubicBezTo>
                <a:lnTo>
                  <a:pt x="6199350" y="658760"/>
                </a:lnTo>
                <a:lnTo>
                  <a:pt x="6207713" y="658760"/>
                </a:lnTo>
                <a:lnTo>
                  <a:pt x="6212973" y="654444"/>
                </a:lnTo>
                <a:lnTo>
                  <a:pt x="6215131" y="654444"/>
                </a:lnTo>
                <a:lnTo>
                  <a:pt x="6217289" y="656602"/>
                </a:lnTo>
                <a:lnTo>
                  <a:pt x="6217289" y="657680"/>
                </a:lnTo>
                <a:cubicBezTo>
                  <a:pt x="6215491" y="661277"/>
                  <a:pt x="6211984" y="663076"/>
                  <a:pt x="6206769" y="663076"/>
                </a:cubicBezTo>
                <a:cubicBezTo>
                  <a:pt x="6203172" y="662177"/>
                  <a:pt x="6201374" y="661097"/>
                  <a:pt x="6201374" y="659838"/>
                </a:cubicBezTo>
                <a:lnTo>
                  <a:pt x="6187751" y="666313"/>
                </a:lnTo>
                <a:lnTo>
                  <a:pt x="6168734" y="664154"/>
                </a:lnTo>
                <a:lnTo>
                  <a:pt x="6161450" y="665234"/>
                </a:lnTo>
                <a:lnTo>
                  <a:pt x="6160371" y="664154"/>
                </a:lnTo>
                <a:lnTo>
                  <a:pt x="6159292" y="664154"/>
                </a:lnTo>
                <a:lnTo>
                  <a:pt x="6152953" y="667392"/>
                </a:lnTo>
                <a:cubicBezTo>
                  <a:pt x="6149267" y="665234"/>
                  <a:pt x="6145041" y="664154"/>
                  <a:pt x="6140275" y="664154"/>
                </a:cubicBezTo>
                <a:cubicBezTo>
                  <a:pt x="6136768" y="666313"/>
                  <a:pt x="6133261" y="667392"/>
                  <a:pt x="6129755" y="667392"/>
                </a:cubicBezTo>
                <a:lnTo>
                  <a:pt x="6125574" y="667392"/>
                </a:lnTo>
                <a:cubicBezTo>
                  <a:pt x="6123416" y="667392"/>
                  <a:pt x="6119549" y="665593"/>
                  <a:pt x="6113974" y="661996"/>
                </a:cubicBezTo>
                <a:cubicBezTo>
                  <a:pt x="6104803" y="663975"/>
                  <a:pt x="6100217" y="666133"/>
                  <a:pt x="6100217" y="668470"/>
                </a:cubicBezTo>
                <a:lnTo>
                  <a:pt x="6101296" y="681419"/>
                </a:lnTo>
                <a:cubicBezTo>
                  <a:pt x="6101296" y="687353"/>
                  <a:pt x="6096396" y="693782"/>
                  <a:pt x="6086595" y="700706"/>
                </a:cubicBezTo>
                <a:lnTo>
                  <a:pt x="6083358" y="701785"/>
                </a:lnTo>
                <a:lnTo>
                  <a:pt x="6079176" y="700706"/>
                </a:lnTo>
                <a:lnTo>
                  <a:pt x="6078097" y="700706"/>
                </a:lnTo>
                <a:lnTo>
                  <a:pt x="6078097" y="703943"/>
                </a:lnTo>
                <a:cubicBezTo>
                  <a:pt x="6081784" y="703943"/>
                  <a:pt x="6084616" y="705741"/>
                  <a:pt x="6086595" y="709338"/>
                </a:cubicBezTo>
                <a:lnTo>
                  <a:pt x="6090776" y="707180"/>
                </a:lnTo>
                <a:cubicBezTo>
                  <a:pt x="6097789" y="709338"/>
                  <a:pt x="6104803" y="712575"/>
                  <a:pt x="6111816" y="716891"/>
                </a:cubicBezTo>
                <a:cubicBezTo>
                  <a:pt x="6125394" y="719768"/>
                  <a:pt x="6135599" y="721207"/>
                  <a:pt x="6142433" y="721207"/>
                </a:cubicBezTo>
                <a:lnTo>
                  <a:pt x="6147693" y="707180"/>
                </a:lnTo>
                <a:cubicBezTo>
                  <a:pt x="6143467" y="705561"/>
                  <a:pt x="6141354" y="701965"/>
                  <a:pt x="6141354" y="696390"/>
                </a:cubicBezTo>
                <a:lnTo>
                  <a:pt x="6143512" y="692209"/>
                </a:lnTo>
                <a:cubicBezTo>
                  <a:pt x="6140994" y="690770"/>
                  <a:pt x="6139241" y="688612"/>
                  <a:pt x="6138252" y="685734"/>
                </a:cubicBezTo>
                <a:cubicBezTo>
                  <a:pt x="6138252" y="679260"/>
                  <a:pt x="6142118" y="676023"/>
                  <a:pt x="6149851" y="676023"/>
                </a:cubicBezTo>
                <a:cubicBezTo>
                  <a:pt x="6164778" y="676023"/>
                  <a:pt x="6180558" y="679979"/>
                  <a:pt x="6197192" y="687892"/>
                </a:cubicBezTo>
                <a:lnTo>
                  <a:pt x="6197192" y="692209"/>
                </a:lnTo>
                <a:lnTo>
                  <a:pt x="6190853" y="699627"/>
                </a:lnTo>
                <a:lnTo>
                  <a:pt x="6193011" y="708259"/>
                </a:lnTo>
                <a:lnTo>
                  <a:pt x="6191932" y="712575"/>
                </a:lnTo>
                <a:cubicBezTo>
                  <a:pt x="6191932" y="716891"/>
                  <a:pt x="6198271" y="720128"/>
                  <a:pt x="6210950" y="722286"/>
                </a:cubicBezTo>
                <a:cubicBezTo>
                  <a:pt x="6227045" y="713654"/>
                  <a:pt x="6235812" y="707540"/>
                  <a:pt x="6237250" y="703943"/>
                </a:cubicBezTo>
                <a:lnTo>
                  <a:pt x="6241432" y="701785"/>
                </a:lnTo>
                <a:cubicBezTo>
                  <a:pt x="6252851" y="707719"/>
                  <a:pt x="6264810" y="715632"/>
                  <a:pt x="6277308" y="725523"/>
                </a:cubicBezTo>
                <a:cubicBezTo>
                  <a:pt x="6277308" y="730558"/>
                  <a:pt x="6278028" y="733795"/>
                  <a:pt x="6279466" y="735233"/>
                </a:cubicBezTo>
                <a:lnTo>
                  <a:pt x="6277308" y="737392"/>
                </a:lnTo>
                <a:lnTo>
                  <a:pt x="6269890" y="736313"/>
                </a:lnTo>
                <a:lnTo>
                  <a:pt x="6269890" y="737392"/>
                </a:lnTo>
                <a:lnTo>
                  <a:pt x="6272048" y="742787"/>
                </a:lnTo>
                <a:lnTo>
                  <a:pt x="6270969" y="750205"/>
                </a:lnTo>
                <a:lnTo>
                  <a:pt x="6272048" y="753442"/>
                </a:lnTo>
                <a:lnTo>
                  <a:pt x="6268946" y="762074"/>
                </a:lnTo>
                <a:lnTo>
                  <a:pt x="6268946" y="764232"/>
                </a:lnTo>
                <a:cubicBezTo>
                  <a:pt x="6268946" y="769088"/>
                  <a:pt x="6270340" y="776641"/>
                  <a:pt x="6273127" y="786891"/>
                </a:cubicBezTo>
                <a:lnTo>
                  <a:pt x="6272048" y="787969"/>
                </a:lnTo>
                <a:lnTo>
                  <a:pt x="6273127" y="794445"/>
                </a:lnTo>
                <a:lnTo>
                  <a:pt x="6272048" y="809416"/>
                </a:lnTo>
                <a:lnTo>
                  <a:pt x="6274206" y="815889"/>
                </a:lnTo>
                <a:cubicBezTo>
                  <a:pt x="6273487" y="818947"/>
                  <a:pt x="6269935" y="822903"/>
                  <a:pt x="6263551" y="827759"/>
                </a:cubicBezTo>
                <a:lnTo>
                  <a:pt x="6261528" y="827759"/>
                </a:lnTo>
                <a:lnTo>
                  <a:pt x="6258291" y="825601"/>
                </a:lnTo>
                <a:lnTo>
                  <a:pt x="6257347" y="826680"/>
                </a:lnTo>
                <a:lnTo>
                  <a:pt x="6266788" y="835312"/>
                </a:lnTo>
                <a:lnTo>
                  <a:pt x="6267867" y="836391"/>
                </a:lnTo>
                <a:lnTo>
                  <a:pt x="6267867" y="839628"/>
                </a:lnTo>
                <a:lnTo>
                  <a:pt x="6264630" y="842864"/>
                </a:lnTo>
                <a:lnTo>
                  <a:pt x="6260449" y="842864"/>
                </a:lnTo>
                <a:lnTo>
                  <a:pt x="6255189" y="839628"/>
                </a:lnTo>
                <a:lnTo>
                  <a:pt x="6254110" y="840707"/>
                </a:lnTo>
                <a:lnTo>
                  <a:pt x="6234148" y="840707"/>
                </a:lnTo>
                <a:cubicBezTo>
                  <a:pt x="6227764" y="840707"/>
                  <a:pt x="6224572" y="834592"/>
                  <a:pt x="6224572" y="822364"/>
                </a:cubicBezTo>
                <a:lnTo>
                  <a:pt x="6218233" y="820205"/>
                </a:lnTo>
                <a:lnTo>
                  <a:pt x="6212973" y="823443"/>
                </a:lnTo>
                <a:cubicBezTo>
                  <a:pt x="6201733" y="822723"/>
                  <a:pt x="6196113" y="821285"/>
                  <a:pt x="6196113" y="819126"/>
                </a:cubicBezTo>
                <a:lnTo>
                  <a:pt x="6190853" y="822364"/>
                </a:lnTo>
                <a:lnTo>
                  <a:pt x="6191932" y="827759"/>
                </a:lnTo>
                <a:lnTo>
                  <a:pt x="6188830" y="830996"/>
                </a:lnTo>
                <a:cubicBezTo>
                  <a:pt x="6190718" y="833873"/>
                  <a:pt x="6192112" y="839628"/>
                  <a:pt x="6193011" y="848260"/>
                </a:cubicBezTo>
                <a:cubicBezTo>
                  <a:pt x="6190224" y="855003"/>
                  <a:pt x="6188830" y="860713"/>
                  <a:pt x="6188830" y="865389"/>
                </a:cubicBezTo>
                <a:lnTo>
                  <a:pt x="6189774" y="869705"/>
                </a:lnTo>
                <a:cubicBezTo>
                  <a:pt x="6187706" y="877617"/>
                  <a:pt x="6184200" y="881574"/>
                  <a:pt x="6179254" y="881574"/>
                </a:cubicBezTo>
                <a:lnTo>
                  <a:pt x="6175073" y="880495"/>
                </a:lnTo>
                <a:lnTo>
                  <a:pt x="6160371" y="882653"/>
                </a:lnTo>
                <a:cubicBezTo>
                  <a:pt x="6155606" y="882653"/>
                  <a:pt x="6151020" y="877258"/>
                  <a:pt x="6146614" y="866468"/>
                </a:cubicBezTo>
                <a:lnTo>
                  <a:pt x="6149851" y="859994"/>
                </a:lnTo>
                <a:cubicBezTo>
                  <a:pt x="6146165" y="859994"/>
                  <a:pt x="6144052" y="858915"/>
                  <a:pt x="6143512" y="856757"/>
                </a:cubicBezTo>
                <a:cubicBezTo>
                  <a:pt x="6143692" y="853250"/>
                  <a:pt x="6144366" y="851496"/>
                  <a:pt x="6145535" y="851496"/>
                </a:cubicBezTo>
                <a:lnTo>
                  <a:pt x="6143512" y="845023"/>
                </a:lnTo>
                <a:lnTo>
                  <a:pt x="6145535" y="839628"/>
                </a:lnTo>
                <a:lnTo>
                  <a:pt x="6144456" y="839628"/>
                </a:lnTo>
                <a:cubicBezTo>
                  <a:pt x="6142388" y="838908"/>
                  <a:pt x="6141354" y="836751"/>
                  <a:pt x="6141354" y="833153"/>
                </a:cubicBezTo>
                <a:lnTo>
                  <a:pt x="6146614" y="824521"/>
                </a:lnTo>
                <a:lnTo>
                  <a:pt x="6146614" y="821285"/>
                </a:lnTo>
                <a:lnTo>
                  <a:pt x="6143512" y="821285"/>
                </a:lnTo>
                <a:lnTo>
                  <a:pt x="6135015" y="823443"/>
                </a:lnTo>
                <a:lnTo>
                  <a:pt x="6131913" y="823443"/>
                </a:lnTo>
                <a:lnTo>
                  <a:pt x="6123416" y="821285"/>
                </a:lnTo>
                <a:lnTo>
                  <a:pt x="6119234" y="821285"/>
                </a:lnTo>
                <a:lnTo>
                  <a:pt x="6116132" y="824521"/>
                </a:lnTo>
                <a:lnTo>
                  <a:pt x="6116132" y="837469"/>
                </a:lnTo>
                <a:cubicBezTo>
                  <a:pt x="6111547" y="842505"/>
                  <a:pt x="6103094" y="845023"/>
                  <a:pt x="6090776" y="845023"/>
                </a:cubicBezTo>
                <a:cubicBezTo>
                  <a:pt x="6077468" y="838728"/>
                  <a:pt x="6070814" y="832614"/>
                  <a:pt x="6070814" y="826680"/>
                </a:cubicBezTo>
                <a:lnTo>
                  <a:pt x="6072837" y="821285"/>
                </a:lnTo>
                <a:lnTo>
                  <a:pt x="6071758" y="811573"/>
                </a:lnTo>
                <a:lnTo>
                  <a:pt x="6073916" y="802941"/>
                </a:lnTo>
                <a:lnTo>
                  <a:pt x="6073916" y="800918"/>
                </a:lnTo>
                <a:lnTo>
                  <a:pt x="6071758" y="797682"/>
                </a:lnTo>
                <a:lnTo>
                  <a:pt x="6071758" y="793365"/>
                </a:lnTo>
                <a:lnTo>
                  <a:pt x="6073916" y="790128"/>
                </a:lnTo>
                <a:lnTo>
                  <a:pt x="6072837" y="779338"/>
                </a:lnTo>
                <a:lnTo>
                  <a:pt x="6073916" y="775023"/>
                </a:lnTo>
                <a:cubicBezTo>
                  <a:pt x="6071848" y="771246"/>
                  <a:pt x="6070814" y="767649"/>
                  <a:pt x="6070814" y="764232"/>
                </a:cubicBezTo>
                <a:lnTo>
                  <a:pt x="6070814" y="763153"/>
                </a:lnTo>
                <a:lnTo>
                  <a:pt x="6072837" y="756679"/>
                </a:lnTo>
                <a:lnTo>
                  <a:pt x="6071758" y="750205"/>
                </a:lnTo>
                <a:lnTo>
                  <a:pt x="6073916" y="728760"/>
                </a:lnTo>
                <a:lnTo>
                  <a:pt x="6072837" y="723365"/>
                </a:lnTo>
                <a:lnTo>
                  <a:pt x="6072837" y="721207"/>
                </a:lnTo>
                <a:cubicBezTo>
                  <a:pt x="6070769" y="721207"/>
                  <a:pt x="6069016" y="719768"/>
                  <a:pt x="6067577" y="716891"/>
                </a:cubicBezTo>
                <a:lnTo>
                  <a:pt x="6067577" y="713654"/>
                </a:lnTo>
                <a:cubicBezTo>
                  <a:pt x="6070005" y="709338"/>
                  <a:pt x="6072118" y="707180"/>
                  <a:pt x="6073916" y="707180"/>
                </a:cubicBezTo>
                <a:lnTo>
                  <a:pt x="6073916" y="703943"/>
                </a:lnTo>
                <a:lnTo>
                  <a:pt x="6065419" y="706101"/>
                </a:lnTo>
                <a:lnTo>
                  <a:pt x="6048560" y="693288"/>
                </a:lnTo>
                <a:lnTo>
                  <a:pt x="6045458" y="682498"/>
                </a:lnTo>
                <a:cubicBezTo>
                  <a:pt x="6049144" y="668111"/>
                  <a:pt x="6055483" y="660917"/>
                  <a:pt x="6064475" y="660917"/>
                </a:cubicBezTo>
                <a:cubicBezTo>
                  <a:pt x="6068162" y="656961"/>
                  <a:pt x="6070949" y="650847"/>
                  <a:pt x="6072837" y="642575"/>
                </a:cubicBezTo>
                <a:lnTo>
                  <a:pt x="6077018" y="642575"/>
                </a:lnTo>
                <a:lnTo>
                  <a:pt x="6093878" y="658760"/>
                </a:lnTo>
                <a:lnTo>
                  <a:pt x="6106556" y="655523"/>
                </a:lnTo>
                <a:lnTo>
                  <a:pt x="6111816" y="656602"/>
                </a:lnTo>
                <a:lnTo>
                  <a:pt x="6118155" y="654444"/>
                </a:lnTo>
                <a:lnTo>
                  <a:pt x="6127597" y="654444"/>
                </a:lnTo>
                <a:lnTo>
                  <a:pt x="6131913" y="657680"/>
                </a:lnTo>
                <a:lnTo>
                  <a:pt x="6141354" y="656602"/>
                </a:lnTo>
                <a:lnTo>
                  <a:pt x="6142433" y="656602"/>
                </a:lnTo>
                <a:lnTo>
                  <a:pt x="6143512" y="651207"/>
                </a:lnTo>
                <a:lnTo>
                  <a:pt x="6143512" y="638393"/>
                </a:lnTo>
                <a:cubicBezTo>
                  <a:pt x="6143512" y="634077"/>
                  <a:pt x="6141039" y="629042"/>
                  <a:pt x="6136094" y="623287"/>
                </a:cubicBezTo>
                <a:cubicBezTo>
                  <a:pt x="6136094" y="618252"/>
                  <a:pt x="6138567" y="615735"/>
                  <a:pt x="6143512" y="615735"/>
                </a:cubicBezTo>
                <a:close/>
                <a:moveTo>
                  <a:pt x="1048495" y="615463"/>
                </a:moveTo>
                <a:lnTo>
                  <a:pt x="1057261" y="617621"/>
                </a:lnTo>
                <a:lnTo>
                  <a:pt x="1062793" y="616541"/>
                </a:lnTo>
                <a:cubicBezTo>
                  <a:pt x="1062793" y="619689"/>
                  <a:pt x="1070076" y="621532"/>
                  <a:pt x="1084643" y="622071"/>
                </a:cubicBezTo>
                <a:cubicBezTo>
                  <a:pt x="1085361" y="623510"/>
                  <a:pt x="1089722" y="625668"/>
                  <a:pt x="1097725" y="628545"/>
                </a:cubicBezTo>
                <a:lnTo>
                  <a:pt x="1101096" y="627466"/>
                </a:lnTo>
                <a:lnTo>
                  <a:pt x="1106491" y="629759"/>
                </a:lnTo>
                <a:lnTo>
                  <a:pt x="1118630" y="625308"/>
                </a:lnTo>
                <a:lnTo>
                  <a:pt x="1126183" y="625308"/>
                </a:lnTo>
                <a:cubicBezTo>
                  <a:pt x="1128971" y="627466"/>
                  <a:pt x="1131533" y="628545"/>
                  <a:pt x="1133871" y="628545"/>
                </a:cubicBezTo>
                <a:lnTo>
                  <a:pt x="1137108" y="628545"/>
                </a:lnTo>
                <a:lnTo>
                  <a:pt x="1141559" y="625308"/>
                </a:lnTo>
                <a:lnTo>
                  <a:pt x="1145875" y="625308"/>
                </a:lnTo>
                <a:cubicBezTo>
                  <a:pt x="1149922" y="625308"/>
                  <a:pt x="1153563" y="627871"/>
                  <a:pt x="1156800" y="632996"/>
                </a:cubicBezTo>
                <a:lnTo>
                  <a:pt x="1149248" y="636233"/>
                </a:lnTo>
                <a:lnTo>
                  <a:pt x="1137108" y="635154"/>
                </a:lnTo>
                <a:cubicBezTo>
                  <a:pt x="1133871" y="635154"/>
                  <a:pt x="1130589" y="636638"/>
                  <a:pt x="1127262" y="639605"/>
                </a:cubicBezTo>
                <a:lnTo>
                  <a:pt x="1122946" y="639605"/>
                </a:lnTo>
                <a:lnTo>
                  <a:pt x="1118630" y="636233"/>
                </a:lnTo>
                <a:lnTo>
                  <a:pt x="1110942" y="637312"/>
                </a:lnTo>
                <a:lnTo>
                  <a:pt x="1103254" y="634075"/>
                </a:lnTo>
                <a:lnTo>
                  <a:pt x="1101096" y="636233"/>
                </a:lnTo>
                <a:lnTo>
                  <a:pt x="1096644" y="632996"/>
                </a:lnTo>
                <a:lnTo>
                  <a:pt x="1094487" y="632996"/>
                </a:lnTo>
                <a:cubicBezTo>
                  <a:pt x="1088642" y="635874"/>
                  <a:pt x="1085722" y="639875"/>
                  <a:pt x="1085722" y="645000"/>
                </a:cubicBezTo>
                <a:lnTo>
                  <a:pt x="1089092" y="652688"/>
                </a:lnTo>
                <a:lnTo>
                  <a:pt x="1086801" y="665771"/>
                </a:lnTo>
                <a:lnTo>
                  <a:pt x="1093408" y="673459"/>
                </a:lnTo>
                <a:lnTo>
                  <a:pt x="1090172" y="680068"/>
                </a:lnTo>
                <a:lnTo>
                  <a:pt x="1091250" y="688835"/>
                </a:lnTo>
                <a:lnTo>
                  <a:pt x="1089092" y="698681"/>
                </a:lnTo>
                <a:lnTo>
                  <a:pt x="1092329" y="702996"/>
                </a:lnTo>
                <a:lnTo>
                  <a:pt x="1098939" y="700839"/>
                </a:lnTo>
                <a:lnTo>
                  <a:pt x="1101096" y="700839"/>
                </a:lnTo>
                <a:lnTo>
                  <a:pt x="1118630" y="702996"/>
                </a:lnTo>
                <a:lnTo>
                  <a:pt x="1125104" y="702996"/>
                </a:lnTo>
                <a:cubicBezTo>
                  <a:pt x="1128971" y="706683"/>
                  <a:pt x="1132253" y="708526"/>
                  <a:pt x="1134950" y="708526"/>
                </a:cubicBezTo>
                <a:lnTo>
                  <a:pt x="1137108" y="708526"/>
                </a:lnTo>
                <a:cubicBezTo>
                  <a:pt x="1139536" y="708526"/>
                  <a:pt x="1142100" y="707403"/>
                  <a:pt x="1144796" y="705155"/>
                </a:cubicBezTo>
                <a:lnTo>
                  <a:pt x="1162330" y="708526"/>
                </a:lnTo>
                <a:cubicBezTo>
                  <a:pt x="1163050" y="706279"/>
                  <a:pt x="1165251" y="705155"/>
                  <a:pt x="1168940" y="705155"/>
                </a:cubicBezTo>
                <a:lnTo>
                  <a:pt x="1206030" y="705155"/>
                </a:lnTo>
                <a:cubicBezTo>
                  <a:pt x="1208818" y="707403"/>
                  <a:pt x="1211379" y="708526"/>
                  <a:pt x="1213717" y="708526"/>
                </a:cubicBezTo>
                <a:cubicBezTo>
                  <a:pt x="1234129" y="699894"/>
                  <a:pt x="1244334" y="693331"/>
                  <a:pt x="1244334" y="688835"/>
                </a:cubicBezTo>
                <a:lnTo>
                  <a:pt x="1243255" y="677775"/>
                </a:lnTo>
                <a:lnTo>
                  <a:pt x="1243255" y="670222"/>
                </a:lnTo>
                <a:cubicBezTo>
                  <a:pt x="1245055" y="666355"/>
                  <a:pt x="1247977" y="663433"/>
                  <a:pt x="1252023" y="661455"/>
                </a:cubicBezTo>
                <a:lnTo>
                  <a:pt x="1254180" y="661455"/>
                </a:lnTo>
                <a:lnTo>
                  <a:pt x="1257553" y="664692"/>
                </a:lnTo>
                <a:lnTo>
                  <a:pt x="1256338" y="692072"/>
                </a:lnTo>
                <a:cubicBezTo>
                  <a:pt x="1256338" y="693870"/>
                  <a:pt x="1260385" y="698231"/>
                  <a:pt x="1268477" y="705155"/>
                </a:cubicBezTo>
                <a:cubicBezTo>
                  <a:pt x="1268477" y="711719"/>
                  <a:pt x="1266274" y="715000"/>
                  <a:pt x="1261869" y="715000"/>
                </a:cubicBezTo>
                <a:lnTo>
                  <a:pt x="1261869" y="716080"/>
                </a:lnTo>
                <a:lnTo>
                  <a:pt x="1264027" y="719452"/>
                </a:lnTo>
                <a:cubicBezTo>
                  <a:pt x="1264027" y="725026"/>
                  <a:pt x="1258182" y="730826"/>
                  <a:pt x="1246492" y="736850"/>
                </a:cubicBezTo>
                <a:lnTo>
                  <a:pt x="1245414" y="736850"/>
                </a:lnTo>
                <a:lnTo>
                  <a:pt x="1237861" y="735771"/>
                </a:lnTo>
                <a:cubicBezTo>
                  <a:pt x="1237861" y="740177"/>
                  <a:pt x="1231656" y="742380"/>
                  <a:pt x="1219248" y="742380"/>
                </a:cubicBezTo>
                <a:lnTo>
                  <a:pt x="1215875" y="739143"/>
                </a:lnTo>
                <a:lnTo>
                  <a:pt x="1214797" y="740222"/>
                </a:lnTo>
                <a:lnTo>
                  <a:pt x="1213717" y="740222"/>
                </a:lnTo>
                <a:lnTo>
                  <a:pt x="1214797" y="741301"/>
                </a:lnTo>
                <a:lnTo>
                  <a:pt x="1214797" y="782843"/>
                </a:lnTo>
                <a:lnTo>
                  <a:pt x="1216954" y="785001"/>
                </a:lnTo>
                <a:cubicBezTo>
                  <a:pt x="1225048" y="785001"/>
                  <a:pt x="1230532" y="779921"/>
                  <a:pt x="1233409" y="769760"/>
                </a:cubicBezTo>
                <a:lnTo>
                  <a:pt x="1241097" y="764230"/>
                </a:lnTo>
                <a:lnTo>
                  <a:pt x="1245414" y="759914"/>
                </a:lnTo>
                <a:lnTo>
                  <a:pt x="1247707" y="759914"/>
                </a:lnTo>
                <a:cubicBezTo>
                  <a:pt x="1252202" y="764949"/>
                  <a:pt x="1258766" y="769670"/>
                  <a:pt x="1267399" y="774076"/>
                </a:cubicBezTo>
                <a:cubicBezTo>
                  <a:pt x="1275401" y="783248"/>
                  <a:pt x="1279403" y="788732"/>
                  <a:pt x="1279403" y="790531"/>
                </a:cubicBezTo>
                <a:lnTo>
                  <a:pt x="1278324" y="791610"/>
                </a:lnTo>
                <a:lnTo>
                  <a:pt x="1269557" y="788373"/>
                </a:lnTo>
                <a:lnTo>
                  <a:pt x="1266184" y="788373"/>
                </a:lnTo>
                <a:lnTo>
                  <a:pt x="1260790" y="791610"/>
                </a:lnTo>
                <a:lnTo>
                  <a:pt x="1250943" y="790531"/>
                </a:lnTo>
                <a:lnTo>
                  <a:pt x="1240019" y="793767"/>
                </a:lnTo>
                <a:lnTo>
                  <a:pt x="1238940" y="792689"/>
                </a:lnTo>
                <a:lnTo>
                  <a:pt x="1238940" y="789452"/>
                </a:lnTo>
                <a:lnTo>
                  <a:pt x="1241097" y="786080"/>
                </a:lnTo>
                <a:lnTo>
                  <a:pt x="1241097" y="785001"/>
                </a:lnTo>
                <a:lnTo>
                  <a:pt x="1233409" y="792689"/>
                </a:lnTo>
                <a:lnTo>
                  <a:pt x="1231251" y="792689"/>
                </a:lnTo>
                <a:cubicBezTo>
                  <a:pt x="1229814" y="792689"/>
                  <a:pt x="1229093" y="791250"/>
                  <a:pt x="1229093" y="788373"/>
                </a:cubicBezTo>
                <a:lnTo>
                  <a:pt x="1224642" y="787159"/>
                </a:lnTo>
                <a:lnTo>
                  <a:pt x="1212638" y="797005"/>
                </a:lnTo>
                <a:lnTo>
                  <a:pt x="1210480" y="804693"/>
                </a:lnTo>
                <a:cubicBezTo>
                  <a:pt x="1212279" y="804693"/>
                  <a:pt x="1213717" y="807615"/>
                  <a:pt x="1214797" y="813460"/>
                </a:cubicBezTo>
                <a:cubicBezTo>
                  <a:pt x="1211201" y="816607"/>
                  <a:pt x="1209401" y="819529"/>
                  <a:pt x="1209401" y="822227"/>
                </a:cubicBezTo>
                <a:cubicBezTo>
                  <a:pt x="1212999" y="822227"/>
                  <a:pt x="1214797" y="822946"/>
                  <a:pt x="1214797" y="824385"/>
                </a:cubicBezTo>
                <a:lnTo>
                  <a:pt x="1214797" y="836389"/>
                </a:lnTo>
                <a:lnTo>
                  <a:pt x="1212638" y="848527"/>
                </a:lnTo>
                <a:lnTo>
                  <a:pt x="1212638" y="851764"/>
                </a:lnTo>
                <a:lnTo>
                  <a:pt x="1214797" y="855001"/>
                </a:lnTo>
                <a:lnTo>
                  <a:pt x="1213717" y="872535"/>
                </a:lnTo>
                <a:lnTo>
                  <a:pt x="1214797" y="873614"/>
                </a:lnTo>
                <a:lnTo>
                  <a:pt x="1214797" y="874693"/>
                </a:lnTo>
                <a:cubicBezTo>
                  <a:pt x="1213717" y="878379"/>
                  <a:pt x="1211155" y="880223"/>
                  <a:pt x="1207109" y="880223"/>
                </a:cubicBezTo>
                <a:cubicBezTo>
                  <a:pt x="1206749" y="878784"/>
                  <a:pt x="1204951" y="877301"/>
                  <a:pt x="1201713" y="875772"/>
                </a:cubicBezTo>
                <a:lnTo>
                  <a:pt x="1190790" y="878065"/>
                </a:lnTo>
                <a:cubicBezTo>
                  <a:pt x="1186381" y="878065"/>
                  <a:pt x="1184181" y="875143"/>
                  <a:pt x="1184181" y="869298"/>
                </a:cubicBezTo>
                <a:lnTo>
                  <a:pt x="1183102" y="869298"/>
                </a:lnTo>
                <a:cubicBezTo>
                  <a:pt x="1183102" y="874423"/>
                  <a:pt x="1181662" y="876986"/>
                  <a:pt x="1178785" y="876986"/>
                </a:cubicBezTo>
                <a:lnTo>
                  <a:pt x="1173255" y="878065"/>
                </a:lnTo>
                <a:cubicBezTo>
                  <a:pt x="1168849" y="873659"/>
                  <a:pt x="1166646" y="870018"/>
                  <a:pt x="1166646" y="867140"/>
                </a:cubicBezTo>
                <a:cubicBezTo>
                  <a:pt x="1166646" y="865252"/>
                  <a:pt x="1168129" y="864128"/>
                  <a:pt x="1171098" y="863768"/>
                </a:cubicBezTo>
                <a:lnTo>
                  <a:pt x="1171098" y="855001"/>
                </a:lnTo>
                <a:cubicBezTo>
                  <a:pt x="1168129" y="851225"/>
                  <a:pt x="1166646" y="847224"/>
                  <a:pt x="1166646" y="842997"/>
                </a:cubicBezTo>
                <a:lnTo>
                  <a:pt x="1166646" y="811302"/>
                </a:lnTo>
                <a:lnTo>
                  <a:pt x="1167725" y="799298"/>
                </a:lnTo>
                <a:cubicBezTo>
                  <a:pt x="1165747" y="792194"/>
                  <a:pt x="1163948" y="788552"/>
                  <a:pt x="1162330" y="788373"/>
                </a:cubicBezTo>
                <a:cubicBezTo>
                  <a:pt x="1159993" y="788373"/>
                  <a:pt x="1157429" y="789452"/>
                  <a:pt x="1154642" y="791610"/>
                </a:cubicBezTo>
                <a:lnTo>
                  <a:pt x="1151405" y="791610"/>
                </a:lnTo>
                <a:cubicBezTo>
                  <a:pt x="1148977" y="789812"/>
                  <a:pt x="1145696" y="788732"/>
                  <a:pt x="1141559" y="788373"/>
                </a:cubicBezTo>
                <a:lnTo>
                  <a:pt x="1130634" y="791610"/>
                </a:lnTo>
                <a:lnTo>
                  <a:pt x="1121867" y="790531"/>
                </a:lnTo>
                <a:lnTo>
                  <a:pt x="1121867" y="794846"/>
                </a:lnTo>
                <a:cubicBezTo>
                  <a:pt x="1117643" y="815977"/>
                  <a:pt x="1113281" y="826543"/>
                  <a:pt x="1108784" y="826543"/>
                </a:cubicBezTo>
                <a:cubicBezTo>
                  <a:pt x="1108784" y="837153"/>
                  <a:pt x="1098535" y="850281"/>
                  <a:pt x="1078033" y="865926"/>
                </a:cubicBezTo>
                <a:cubicBezTo>
                  <a:pt x="1078033" y="869793"/>
                  <a:pt x="1076955" y="871996"/>
                  <a:pt x="1074797" y="872535"/>
                </a:cubicBezTo>
                <a:lnTo>
                  <a:pt x="1069401" y="872535"/>
                </a:lnTo>
                <a:lnTo>
                  <a:pt x="1064951" y="871456"/>
                </a:lnTo>
                <a:lnTo>
                  <a:pt x="1048495" y="879144"/>
                </a:lnTo>
                <a:cubicBezTo>
                  <a:pt x="1043820" y="876177"/>
                  <a:pt x="1036177" y="873614"/>
                  <a:pt x="1025566" y="871456"/>
                </a:cubicBezTo>
                <a:lnTo>
                  <a:pt x="1025566" y="873614"/>
                </a:lnTo>
                <a:lnTo>
                  <a:pt x="1031097" y="873614"/>
                </a:lnTo>
                <a:cubicBezTo>
                  <a:pt x="1030198" y="877301"/>
                  <a:pt x="1029073" y="879144"/>
                  <a:pt x="1027724" y="879144"/>
                </a:cubicBezTo>
                <a:lnTo>
                  <a:pt x="1022330" y="879144"/>
                </a:lnTo>
                <a:cubicBezTo>
                  <a:pt x="1018643" y="877346"/>
                  <a:pt x="1016799" y="874423"/>
                  <a:pt x="1016799" y="870377"/>
                </a:cubicBezTo>
                <a:lnTo>
                  <a:pt x="1032176" y="863768"/>
                </a:lnTo>
                <a:cubicBezTo>
                  <a:pt x="1032176" y="861610"/>
                  <a:pt x="1039457" y="855406"/>
                  <a:pt x="1054025" y="845155"/>
                </a:cubicBezTo>
                <a:cubicBezTo>
                  <a:pt x="1060229" y="828431"/>
                  <a:pt x="1065714" y="820069"/>
                  <a:pt x="1070481" y="820069"/>
                </a:cubicBezTo>
                <a:lnTo>
                  <a:pt x="1069401" y="812381"/>
                </a:lnTo>
                <a:cubicBezTo>
                  <a:pt x="1069401" y="805816"/>
                  <a:pt x="1071919" y="801815"/>
                  <a:pt x="1076955" y="800377"/>
                </a:cubicBezTo>
                <a:cubicBezTo>
                  <a:pt x="1078482" y="800377"/>
                  <a:pt x="1079248" y="798533"/>
                  <a:pt x="1079248" y="794846"/>
                </a:cubicBezTo>
                <a:lnTo>
                  <a:pt x="1079248" y="793767"/>
                </a:lnTo>
                <a:lnTo>
                  <a:pt x="1074797" y="789452"/>
                </a:lnTo>
                <a:lnTo>
                  <a:pt x="1071560" y="789452"/>
                </a:lnTo>
                <a:cubicBezTo>
                  <a:pt x="1070300" y="791071"/>
                  <a:pt x="1064096" y="792149"/>
                  <a:pt x="1052947" y="792689"/>
                </a:cubicBezTo>
                <a:cubicBezTo>
                  <a:pt x="1051868" y="791430"/>
                  <a:pt x="1043820" y="790351"/>
                  <a:pt x="1028803" y="789452"/>
                </a:cubicBezTo>
                <a:lnTo>
                  <a:pt x="1016799" y="790531"/>
                </a:lnTo>
                <a:lnTo>
                  <a:pt x="1014641" y="783922"/>
                </a:lnTo>
                <a:lnTo>
                  <a:pt x="1016799" y="781764"/>
                </a:lnTo>
                <a:lnTo>
                  <a:pt x="1017878" y="781764"/>
                </a:lnTo>
                <a:cubicBezTo>
                  <a:pt x="1019586" y="781764"/>
                  <a:pt x="1020711" y="783562"/>
                  <a:pt x="1021251" y="787159"/>
                </a:cubicBezTo>
                <a:cubicBezTo>
                  <a:pt x="1025566" y="783202"/>
                  <a:pt x="1029568" y="781045"/>
                  <a:pt x="1033255" y="780685"/>
                </a:cubicBezTo>
                <a:lnTo>
                  <a:pt x="1042022" y="783922"/>
                </a:lnTo>
                <a:lnTo>
                  <a:pt x="1046337" y="783922"/>
                </a:lnTo>
                <a:lnTo>
                  <a:pt x="1050789" y="780685"/>
                </a:lnTo>
                <a:lnTo>
                  <a:pt x="1062793" y="780685"/>
                </a:lnTo>
                <a:cubicBezTo>
                  <a:pt x="1067558" y="783562"/>
                  <a:pt x="1071199" y="785001"/>
                  <a:pt x="1073718" y="785001"/>
                </a:cubicBezTo>
                <a:lnTo>
                  <a:pt x="1074797" y="785001"/>
                </a:lnTo>
                <a:cubicBezTo>
                  <a:pt x="1076414" y="785001"/>
                  <a:pt x="1077899" y="781359"/>
                  <a:pt x="1079248" y="774076"/>
                </a:cubicBezTo>
                <a:lnTo>
                  <a:pt x="1078033" y="772997"/>
                </a:lnTo>
                <a:lnTo>
                  <a:pt x="1078033" y="771918"/>
                </a:lnTo>
                <a:lnTo>
                  <a:pt x="1079248" y="767467"/>
                </a:lnTo>
                <a:cubicBezTo>
                  <a:pt x="1077358" y="750023"/>
                  <a:pt x="1074077" y="741301"/>
                  <a:pt x="1069401" y="741301"/>
                </a:cubicBezTo>
                <a:cubicBezTo>
                  <a:pt x="1056992" y="737255"/>
                  <a:pt x="1050789" y="732130"/>
                  <a:pt x="1050789" y="725925"/>
                </a:cubicBezTo>
                <a:lnTo>
                  <a:pt x="1046337" y="715000"/>
                </a:lnTo>
                <a:lnTo>
                  <a:pt x="1044180" y="712842"/>
                </a:lnTo>
                <a:lnTo>
                  <a:pt x="1046337" y="678989"/>
                </a:lnTo>
                <a:lnTo>
                  <a:pt x="1045258" y="674538"/>
                </a:lnTo>
                <a:lnTo>
                  <a:pt x="1047416" y="672380"/>
                </a:lnTo>
                <a:lnTo>
                  <a:pt x="1047416" y="669143"/>
                </a:lnTo>
                <a:lnTo>
                  <a:pt x="1045258" y="660376"/>
                </a:lnTo>
                <a:lnTo>
                  <a:pt x="1045258" y="657004"/>
                </a:lnTo>
                <a:lnTo>
                  <a:pt x="1047416" y="650530"/>
                </a:lnTo>
                <a:lnTo>
                  <a:pt x="1045258" y="643921"/>
                </a:lnTo>
                <a:lnTo>
                  <a:pt x="1045258" y="641763"/>
                </a:lnTo>
                <a:lnTo>
                  <a:pt x="1048495" y="637312"/>
                </a:lnTo>
                <a:lnTo>
                  <a:pt x="1048495" y="636233"/>
                </a:lnTo>
                <a:cubicBezTo>
                  <a:pt x="1045617" y="636233"/>
                  <a:pt x="1044180" y="635154"/>
                  <a:pt x="1044180" y="632996"/>
                </a:cubicBezTo>
                <a:cubicBezTo>
                  <a:pt x="1044180" y="621307"/>
                  <a:pt x="1045617" y="615463"/>
                  <a:pt x="1048495" y="615463"/>
                </a:cubicBezTo>
                <a:close/>
                <a:moveTo>
                  <a:pt x="1209401" y="614383"/>
                </a:moveTo>
                <a:cubicBezTo>
                  <a:pt x="1220642" y="614383"/>
                  <a:pt x="1232286" y="620947"/>
                  <a:pt x="1244334" y="634075"/>
                </a:cubicBezTo>
                <a:cubicBezTo>
                  <a:pt x="1244334" y="639021"/>
                  <a:pt x="1241772" y="644146"/>
                  <a:pt x="1236647" y="649451"/>
                </a:cubicBezTo>
                <a:lnTo>
                  <a:pt x="1238940" y="663613"/>
                </a:lnTo>
                <a:lnTo>
                  <a:pt x="1236647" y="672380"/>
                </a:lnTo>
                <a:lnTo>
                  <a:pt x="1236647" y="676696"/>
                </a:lnTo>
                <a:lnTo>
                  <a:pt x="1238940" y="680068"/>
                </a:lnTo>
                <a:cubicBezTo>
                  <a:pt x="1238940" y="689509"/>
                  <a:pt x="1227250" y="694230"/>
                  <a:pt x="1203871" y="694230"/>
                </a:cubicBezTo>
                <a:cubicBezTo>
                  <a:pt x="1199736" y="694230"/>
                  <a:pt x="1196094" y="688745"/>
                  <a:pt x="1192948" y="677775"/>
                </a:cubicBezTo>
                <a:cubicBezTo>
                  <a:pt x="1175413" y="676156"/>
                  <a:pt x="1166646" y="674358"/>
                  <a:pt x="1166646" y="672380"/>
                </a:cubicBezTo>
                <a:lnTo>
                  <a:pt x="1164488" y="672380"/>
                </a:lnTo>
                <a:cubicBezTo>
                  <a:pt x="1164488" y="675257"/>
                  <a:pt x="1163050" y="676696"/>
                  <a:pt x="1160173" y="676696"/>
                </a:cubicBezTo>
                <a:lnTo>
                  <a:pt x="1143717" y="675617"/>
                </a:lnTo>
                <a:lnTo>
                  <a:pt x="1118630" y="677775"/>
                </a:lnTo>
                <a:cubicBezTo>
                  <a:pt x="1109818" y="677235"/>
                  <a:pt x="1105412" y="676156"/>
                  <a:pt x="1105412" y="674538"/>
                </a:cubicBezTo>
                <a:cubicBezTo>
                  <a:pt x="1105412" y="671661"/>
                  <a:pt x="1113100" y="669862"/>
                  <a:pt x="1128476" y="669143"/>
                </a:cubicBezTo>
                <a:cubicBezTo>
                  <a:pt x="1129195" y="666895"/>
                  <a:pt x="1131353" y="665771"/>
                  <a:pt x="1134950" y="665771"/>
                </a:cubicBezTo>
                <a:lnTo>
                  <a:pt x="1139401" y="665771"/>
                </a:lnTo>
                <a:lnTo>
                  <a:pt x="1154642" y="672380"/>
                </a:lnTo>
                <a:lnTo>
                  <a:pt x="1155721" y="672380"/>
                </a:lnTo>
                <a:lnTo>
                  <a:pt x="1161251" y="667929"/>
                </a:lnTo>
                <a:lnTo>
                  <a:pt x="1162330" y="667929"/>
                </a:lnTo>
                <a:lnTo>
                  <a:pt x="1165567" y="670222"/>
                </a:lnTo>
                <a:cubicBezTo>
                  <a:pt x="1168354" y="667974"/>
                  <a:pt x="1171636" y="666850"/>
                  <a:pt x="1175413" y="666850"/>
                </a:cubicBezTo>
                <a:lnTo>
                  <a:pt x="1190790" y="670222"/>
                </a:lnTo>
                <a:lnTo>
                  <a:pt x="1191869" y="669143"/>
                </a:lnTo>
                <a:lnTo>
                  <a:pt x="1191869" y="667929"/>
                </a:lnTo>
                <a:lnTo>
                  <a:pt x="1189709" y="661455"/>
                </a:lnTo>
                <a:lnTo>
                  <a:pt x="1195105" y="645000"/>
                </a:lnTo>
                <a:lnTo>
                  <a:pt x="1194026" y="638391"/>
                </a:lnTo>
                <a:lnTo>
                  <a:pt x="1194026" y="636233"/>
                </a:lnTo>
                <a:lnTo>
                  <a:pt x="1186338" y="634075"/>
                </a:lnTo>
                <a:lnTo>
                  <a:pt x="1182022" y="635154"/>
                </a:lnTo>
                <a:cubicBezTo>
                  <a:pt x="1174019" y="632637"/>
                  <a:pt x="1170019" y="630838"/>
                  <a:pt x="1170019" y="629759"/>
                </a:cubicBezTo>
                <a:lnTo>
                  <a:pt x="1170019" y="628545"/>
                </a:lnTo>
                <a:lnTo>
                  <a:pt x="1172177" y="626387"/>
                </a:lnTo>
                <a:lnTo>
                  <a:pt x="1176492" y="626387"/>
                </a:lnTo>
                <a:lnTo>
                  <a:pt x="1179865" y="628545"/>
                </a:lnTo>
                <a:lnTo>
                  <a:pt x="1180944" y="628545"/>
                </a:lnTo>
                <a:cubicBezTo>
                  <a:pt x="1180944" y="626028"/>
                  <a:pt x="1184585" y="624589"/>
                  <a:pt x="1191869" y="624229"/>
                </a:cubicBezTo>
                <a:cubicBezTo>
                  <a:pt x="1191869" y="620183"/>
                  <a:pt x="1197713" y="616901"/>
                  <a:pt x="1209401" y="614383"/>
                </a:cubicBezTo>
                <a:close/>
                <a:moveTo>
                  <a:pt x="7246226" y="613777"/>
                </a:moveTo>
                <a:lnTo>
                  <a:pt x="7246226" y="615935"/>
                </a:lnTo>
                <a:lnTo>
                  <a:pt x="7247305" y="615935"/>
                </a:lnTo>
                <a:lnTo>
                  <a:pt x="7247305" y="613777"/>
                </a:lnTo>
                <a:close/>
                <a:moveTo>
                  <a:pt x="2717724" y="613212"/>
                </a:moveTo>
                <a:cubicBezTo>
                  <a:pt x="2711160" y="614561"/>
                  <a:pt x="2707878" y="617483"/>
                  <a:pt x="2707878" y="621979"/>
                </a:cubicBezTo>
                <a:cubicBezTo>
                  <a:pt x="2696278" y="621979"/>
                  <a:pt x="2690480" y="627419"/>
                  <a:pt x="2690480" y="638299"/>
                </a:cubicBezTo>
                <a:cubicBezTo>
                  <a:pt x="2685442" y="639738"/>
                  <a:pt x="2678205" y="640457"/>
                  <a:pt x="2668765" y="640457"/>
                </a:cubicBezTo>
                <a:lnTo>
                  <a:pt x="2668765" y="641536"/>
                </a:lnTo>
                <a:lnTo>
                  <a:pt x="2669843" y="648010"/>
                </a:lnTo>
                <a:lnTo>
                  <a:pt x="2668765" y="664330"/>
                </a:lnTo>
                <a:cubicBezTo>
                  <a:pt x="2668765" y="668646"/>
                  <a:pt x="2672406" y="670804"/>
                  <a:pt x="2679690" y="670804"/>
                </a:cubicBezTo>
                <a:cubicBezTo>
                  <a:pt x="2682927" y="670804"/>
                  <a:pt x="2685084" y="672243"/>
                  <a:pt x="2686163" y="675120"/>
                </a:cubicBezTo>
                <a:lnTo>
                  <a:pt x="2686163" y="678492"/>
                </a:lnTo>
                <a:lnTo>
                  <a:pt x="2681847" y="681729"/>
                </a:lnTo>
                <a:lnTo>
                  <a:pt x="2672003" y="680650"/>
                </a:lnTo>
                <a:lnTo>
                  <a:pt x="2669843" y="680650"/>
                </a:lnTo>
                <a:lnTo>
                  <a:pt x="2665528" y="683887"/>
                </a:lnTo>
                <a:lnTo>
                  <a:pt x="2668765" y="706681"/>
                </a:lnTo>
                <a:lnTo>
                  <a:pt x="2668765" y="712076"/>
                </a:lnTo>
                <a:lnTo>
                  <a:pt x="2667686" y="719763"/>
                </a:lnTo>
                <a:lnTo>
                  <a:pt x="2668765" y="720843"/>
                </a:lnTo>
                <a:lnTo>
                  <a:pt x="2675373" y="720843"/>
                </a:lnTo>
                <a:lnTo>
                  <a:pt x="2692638" y="723000"/>
                </a:lnTo>
                <a:lnTo>
                  <a:pt x="2699247" y="719763"/>
                </a:lnTo>
                <a:lnTo>
                  <a:pt x="2712194" y="720843"/>
                </a:lnTo>
                <a:lnTo>
                  <a:pt x="2713274" y="719763"/>
                </a:lnTo>
                <a:lnTo>
                  <a:pt x="2712194" y="714234"/>
                </a:lnTo>
                <a:lnTo>
                  <a:pt x="2712194" y="712076"/>
                </a:lnTo>
                <a:cubicBezTo>
                  <a:pt x="2712194" y="710637"/>
                  <a:pt x="2713318" y="709918"/>
                  <a:pt x="2715567" y="709918"/>
                </a:cubicBezTo>
                <a:lnTo>
                  <a:pt x="2715567" y="707760"/>
                </a:lnTo>
                <a:cubicBezTo>
                  <a:pt x="2713318" y="707760"/>
                  <a:pt x="2712194" y="707040"/>
                  <a:pt x="2712194" y="705602"/>
                </a:cubicBezTo>
                <a:lnTo>
                  <a:pt x="2712194" y="703444"/>
                </a:lnTo>
                <a:lnTo>
                  <a:pt x="2715567" y="682808"/>
                </a:lnTo>
                <a:lnTo>
                  <a:pt x="2714487" y="682808"/>
                </a:lnTo>
                <a:lnTo>
                  <a:pt x="2707878" y="684966"/>
                </a:lnTo>
                <a:cubicBezTo>
                  <a:pt x="2697718" y="681909"/>
                  <a:pt x="2692638" y="679751"/>
                  <a:pt x="2692638" y="678492"/>
                </a:cubicBezTo>
                <a:lnTo>
                  <a:pt x="2690480" y="674041"/>
                </a:lnTo>
                <a:lnTo>
                  <a:pt x="2690480" y="672962"/>
                </a:lnTo>
                <a:lnTo>
                  <a:pt x="2692638" y="670804"/>
                </a:lnTo>
                <a:lnTo>
                  <a:pt x="2704641" y="670804"/>
                </a:lnTo>
                <a:lnTo>
                  <a:pt x="2716645" y="671883"/>
                </a:lnTo>
                <a:lnTo>
                  <a:pt x="2719882" y="670804"/>
                </a:lnTo>
                <a:lnTo>
                  <a:pt x="2719882" y="666488"/>
                </a:lnTo>
                <a:cubicBezTo>
                  <a:pt x="2717724" y="663790"/>
                  <a:pt x="2716645" y="661273"/>
                  <a:pt x="2716645" y="658935"/>
                </a:cubicBezTo>
                <a:lnTo>
                  <a:pt x="2716645" y="650168"/>
                </a:lnTo>
                <a:lnTo>
                  <a:pt x="2720961" y="650168"/>
                </a:lnTo>
                <a:cubicBezTo>
                  <a:pt x="2717724" y="643154"/>
                  <a:pt x="2713723" y="638479"/>
                  <a:pt x="2708957" y="636141"/>
                </a:cubicBezTo>
                <a:lnTo>
                  <a:pt x="2708957" y="640457"/>
                </a:lnTo>
                <a:cubicBezTo>
                  <a:pt x="2699605" y="639738"/>
                  <a:pt x="2694931" y="638299"/>
                  <a:pt x="2694931" y="636141"/>
                </a:cubicBezTo>
                <a:lnTo>
                  <a:pt x="2694931" y="633848"/>
                </a:lnTo>
                <a:lnTo>
                  <a:pt x="2700326" y="628453"/>
                </a:lnTo>
                <a:lnTo>
                  <a:pt x="2704641" y="628453"/>
                </a:lnTo>
                <a:lnTo>
                  <a:pt x="2708957" y="631690"/>
                </a:lnTo>
                <a:lnTo>
                  <a:pt x="2716645" y="631690"/>
                </a:lnTo>
                <a:lnTo>
                  <a:pt x="2729594" y="620900"/>
                </a:lnTo>
                <a:lnTo>
                  <a:pt x="2729594" y="618742"/>
                </a:lnTo>
                <a:cubicBezTo>
                  <a:pt x="2729594" y="616584"/>
                  <a:pt x="2726715" y="615505"/>
                  <a:pt x="2720961" y="615505"/>
                </a:cubicBezTo>
                <a:lnTo>
                  <a:pt x="2717724" y="614291"/>
                </a:lnTo>
                <a:close/>
                <a:moveTo>
                  <a:pt x="7237459" y="609461"/>
                </a:moveTo>
                <a:lnTo>
                  <a:pt x="7235301" y="611619"/>
                </a:lnTo>
                <a:lnTo>
                  <a:pt x="7236380" y="617015"/>
                </a:lnTo>
                <a:lnTo>
                  <a:pt x="7239752" y="617015"/>
                </a:lnTo>
                <a:lnTo>
                  <a:pt x="7239752" y="611619"/>
                </a:lnTo>
                <a:close/>
                <a:moveTo>
                  <a:pt x="7254993" y="598536"/>
                </a:moveTo>
                <a:cubicBezTo>
                  <a:pt x="7252026" y="598536"/>
                  <a:pt x="7249823" y="600335"/>
                  <a:pt x="7248384" y="603931"/>
                </a:cubicBezTo>
                <a:cubicBezTo>
                  <a:pt x="7249463" y="606899"/>
                  <a:pt x="7250542" y="608383"/>
                  <a:pt x="7251621" y="608383"/>
                </a:cubicBezTo>
                <a:lnTo>
                  <a:pt x="7252835" y="608383"/>
                </a:lnTo>
                <a:cubicBezTo>
                  <a:pt x="7258230" y="608383"/>
                  <a:pt x="7261107" y="607259"/>
                  <a:pt x="7261467" y="605010"/>
                </a:cubicBezTo>
                <a:cubicBezTo>
                  <a:pt x="7261467" y="600694"/>
                  <a:pt x="7259309" y="598536"/>
                  <a:pt x="7254993" y="598536"/>
                </a:cubicBezTo>
                <a:close/>
                <a:moveTo>
                  <a:pt x="226051" y="595198"/>
                </a:moveTo>
                <a:lnTo>
                  <a:pt x="230637" y="595198"/>
                </a:lnTo>
                <a:lnTo>
                  <a:pt x="255859" y="617048"/>
                </a:lnTo>
                <a:lnTo>
                  <a:pt x="257072" y="621364"/>
                </a:lnTo>
                <a:cubicBezTo>
                  <a:pt x="266603" y="621904"/>
                  <a:pt x="271369" y="623702"/>
                  <a:pt x="271369" y="626759"/>
                </a:cubicBezTo>
                <a:lnTo>
                  <a:pt x="271369" y="627838"/>
                </a:lnTo>
                <a:lnTo>
                  <a:pt x="270290" y="628917"/>
                </a:lnTo>
                <a:lnTo>
                  <a:pt x="271369" y="629996"/>
                </a:lnTo>
                <a:lnTo>
                  <a:pt x="271369" y="632154"/>
                </a:lnTo>
                <a:lnTo>
                  <a:pt x="267997" y="635661"/>
                </a:lnTo>
                <a:lnTo>
                  <a:pt x="246013" y="632154"/>
                </a:lnTo>
                <a:cubicBezTo>
                  <a:pt x="243765" y="632154"/>
                  <a:pt x="242641" y="633323"/>
                  <a:pt x="242641" y="635661"/>
                </a:cubicBezTo>
                <a:lnTo>
                  <a:pt x="241562" y="636740"/>
                </a:lnTo>
                <a:lnTo>
                  <a:pt x="229423" y="636740"/>
                </a:lnTo>
                <a:cubicBezTo>
                  <a:pt x="225916" y="636740"/>
                  <a:pt x="222229" y="635571"/>
                  <a:pt x="218363" y="633233"/>
                </a:cubicBezTo>
                <a:cubicBezTo>
                  <a:pt x="208472" y="640066"/>
                  <a:pt x="202223" y="646990"/>
                  <a:pt x="199616" y="654004"/>
                </a:cubicBezTo>
                <a:lnTo>
                  <a:pt x="200695" y="663984"/>
                </a:lnTo>
                <a:lnTo>
                  <a:pt x="197458" y="665064"/>
                </a:lnTo>
                <a:lnTo>
                  <a:pt x="197458" y="666142"/>
                </a:lnTo>
                <a:lnTo>
                  <a:pt x="200695" y="670459"/>
                </a:lnTo>
                <a:lnTo>
                  <a:pt x="200695" y="676932"/>
                </a:lnTo>
                <a:lnTo>
                  <a:pt x="199616" y="692308"/>
                </a:lnTo>
                <a:lnTo>
                  <a:pt x="200695" y="695545"/>
                </a:lnTo>
                <a:lnTo>
                  <a:pt x="220656" y="696624"/>
                </a:lnTo>
                <a:cubicBezTo>
                  <a:pt x="222275" y="690870"/>
                  <a:pt x="226321" y="685744"/>
                  <a:pt x="232795" y="681249"/>
                </a:cubicBezTo>
                <a:lnTo>
                  <a:pt x="240483" y="675854"/>
                </a:lnTo>
                <a:cubicBezTo>
                  <a:pt x="246687" y="678551"/>
                  <a:pt x="257342" y="686554"/>
                  <a:pt x="272448" y="699861"/>
                </a:cubicBezTo>
                <a:lnTo>
                  <a:pt x="272448" y="700941"/>
                </a:lnTo>
                <a:cubicBezTo>
                  <a:pt x="271369" y="703818"/>
                  <a:pt x="268807" y="705256"/>
                  <a:pt x="264760" y="705256"/>
                </a:cubicBezTo>
                <a:lnTo>
                  <a:pt x="257072" y="704177"/>
                </a:lnTo>
                <a:lnTo>
                  <a:pt x="257072" y="705256"/>
                </a:lnTo>
                <a:lnTo>
                  <a:pt x="258151" y="712809"/>
                </a:lnTo>
                <a:lnTo>
                  <a:pt x="253701" y="718474"/>
                </a:lnTo>
                <a:lnTo>
                  <a:pt x="261523" y="726027"/>
                </a:lnTo>
                <a:lnTo>
                  <a:pt x="261523" y="728185"/>
                </a:lnTo>
                <a:lnTo>
                  <a:pt x="258151" y="733580"/>
                </a:lnTo>
                <a:lnTo>
                  <a:pt x="261523" y="747877"/>
                </a:lnTo>
                <a:lnTo>
                  <a:pt x="255859" y="759746"/>
                </a:lnTo>
                <a:lnTo>
                  <a:pt x="255859" y="769727"/>
                </a:lnTo>
                <a:cubicBezTo>
                  <a:pt x="257387" y="770986"/>
                  <a:pt x="258511" y="776381"/>
                  <a:pt x="259230" y="785912"/>
                </a:cubicBezTo>
                <a:lnTo>
                  <a:pt x="255859" y="793465"/>
                </a:lnTo>
                <a:lnTo>
                  <a:pt x="259230" y="796972"/>
                </a:lnTo>
                <a:lnTo>
                  <a:pt x="258151" y="800209"/>
                </a:lnTo>
                <a:lnTo>
                  <a:pt x="261523" y="818552"/>
                </a:lnTo>
                <a:lnTo>
                  <a:pt x="258151" y="844718"/>
                </a:lnTo>
                <a:lnTo>
                  <a:pt x="260309" y="849169"/>
                </a:lnTo>
                <a:cubicBezTo>
                  <a:pt x="259230" y="857081"/>
                  <a:pt x="257027" y="861038"/>
                  <a:pt x="253701" y="861038"/>
                </a:cubicBezTo>
                <a:lnTo>
                  <a:pt x="242641" y="862251"/>
                </a:lnTo>
                <a:lnTo>
                  <a:pt x="233874" y="861038"/>
                </a:lnTo>
                <a:lnTo>
                  <a:pt x="219442" y="862251"/>
                </a:lnTo>
                <a:lnTo>
                  <a:pt x="211754" y="854564"/>
                </a:lnTo>
                <a:lnTo>
                  <a:pt x="215126" y="849169"/>
                </a:lnTo>
                <a:lnTo>
                  <a:pt x="215126" y="845797"/>
                </a:lnTo>
                <a:lnTo>
                  <a:pt x="212968" y="839323"/>
                </a:lnTo>
                <a:lnTo>
                  <a:pt x="215126" y="828398"/>
                </a:lnTo>
                <a:lnTo>
                  <a:pt x="214047" y="819631"/>
                </a:lnTo>
                <a:lnTo>
                  <a:pt x="215126" y="802367"/>
                </a:lnTo>
                <a:lnTo>
                  <a:pt x="212968" y="795893"/>
                </a:lnTo>
                <a:lnTo>
                  <a:pt x="212968" y="784833"/>
                </a:lnTo>
                <a:cubicBezTo>
                  <a:pt x="214047" y="778359"/>
                  <a:pt x="216205" y="775122"/>
                  <a:pt x="219442" y="775122"/>
                </a:cubicBezTo>
                <a:lnTo>
                  <a:pt x="219442" y="772964"/>
                </a:lnTo>
                <a:cubicBezTo>
                  <a:pt x="216564" y="772964"/>
                  <a:pt x="215126" y="770716"/>
                  <a:pt x="215126" y="766220"/>
                </a:cubicBezTo>
                <a:lnTo>
                  <a:pt x="215126" y="759746"/>
                </a:lnTo>
                <a:lnTo>
                  <a:pt x="216205" y="755430"/>
                </a:lnTo>
                <a:lnTo>
                  <a:pt x="214047" y="748956"/>
                </a:lnTo>
                <a:lnTo>
                  <a:pt x="216205" y="740054"/>
                </a:lnTo>
                <a:lnTo>
                  <a:pt x="212968" y="720632"/>
                </a:lnTo>
                <a:lnTo>
                  <a:pt x="217284" y="708493"/>
                </a:lnTo>
                <a:lnTo>
                  <a:pt x="216205" y="703098"/>
                </a:lnTo>
                <a:lnTo>
                  <a:pt x="212968" y="703098"/>
                </a:lnTo>
                <a:cubicBezTo>
                  <a:pt x="204066" y="704537"/>
                  <a:pt x="199616" y="707055"/>
                  <a:pt x="199616" y="710651"/>
                </a:cubicBezTo>
                <a:lnTo>
                  <a:pt x="201774" y="723869"/>
                </a:lnTo>
                <a:lnTo>
                  <a:pt x="201774" y="724948"/>
                </a:lnTo>
                <a:cubicBezTo>
                  <a:pt x="200335" y="736098"/>
                  <a:pt x="198132" y="745899"/>
                  <a:pt x="195165" y="754351"/>
                </a:cubicBezTo>
                <a:lnTo>
                  <a:pt x="194086" y="760825"/>
                </a:lnTo>
                <a:lnTo>
                  <a:pt x="195165" y="765141"/>
                </a:lnTo>
                <a:lnTo>
                  <a:pt x="195165" y="766220"/>
                </a:lnTo>
                <a:lnTo>
                  <a:pt x="191928" y="779438"/>
                </a:lnTo>
                <a:lnTo>
                  <a:pt x="193007" y="783754"/>
                </a:lnTo>
                <a:cubicBezTo>
                  <a:pt x="193007" y="790768"/>
                  <a:pt x="187881" y="798770"/>
                  <a:pt x="177631" y="807762"/>
                </a:cubicBezTo>
                <a:cubicBezTo>
                  <a:pt x="174664" y="807762"/>
                  <a:pt x="173180" y="811359"/>
                  <a:pt x="173180" y="818552"/>
                </a:cubicBezTo>
                <a:cubicBezTo>
                  <a:pt x="169313" y="825835"/>
                  <a:pt x="166751" y="829477"/>
                  <a:pt x="165492" y="829477"/>
                </a:cubicBezTo>
                <a:cubicBezTo>
                  <a:pt x="160367" y="829477"/>
                  <a:pt x="157444" y="833838"/>
                  <a:pt x="156725" y="842560"/>
                </a:cubicBezTo>
                <a:cubicBezTo>
                  <a:pt x="146205" y="852720"/>
                  <a:pt x="138472" y="857801"/>
                  <a:pt x="133527" y="857801"/>
                </a:cubicBezTo>
                <a:lnTo>
                  <a:pt x="132448" y="857801"/>
                </a:lnTo>
                <a:lnTo>
                  <a:pt x="130155" y="855643"/>
                </a:lnTo>
                <a:lnTo>
                  <a:pt x="130155" y="854564"/>
                </a:lnTo>
                <a:cubicBezTo>
                  <a:pt x="132942" y="852585"/>
                  <a:pt x="135864" y="847146"/>
                  <a:pt x="138922" y="838244"/>
                </a:cubicBezTo>
                <a:lnTo>
                  <a:pt x="141214" y="836086"/>
                </a:lnTo>
                <a:lnTo>
                  <a:pt x="141214" y="832714"/>
                </a:lnTo>
                <a:lnTo>
                  <a:pt x="140001" y="821789"/>
                </a:lnTo>
                <a:cubicBezTo>
                  <a:pt x="146025" y="818013"/>
                  <a:pt x="149037" y="814775"/>
                  <a:pt x="149037" y="812078"/>
                </a:cubicBezTo>
                <a:lnTo>
                  <a:pt x="147688" y="808841"/>
                </a:lnTo>
                <a:lnTo>
                  <a:pt x="144451" y="808841"/>
                </a:lnTo>
                <a:lnTo>
                  <a:pt x="141214" y="810999"/>
                </a:lnTo>
                <a:lnTo>
                  <a:pt x="135685" y="809920"/>
                </a:lnTo>
                <a:lnTo>
                  <a:pt x="134606" y="810999"/>
                </a:lnTo>
                <a:lnTo>
                  <a:pt x="135685" y="816394"/>
                </a:lnTo>
                <a:lnTo>
                  <a:pt x="135685" y="817473"/>
                </a:lnTo>
                <a:lnTo>
                  <a:pt x="132448" y="820710"/>
                </a:lnTo>
                <a:lnTo>
                  <a:pt x="131234" y="820710"/>
                </a:lnTo>
                <a:lnTo>
                  <a:pt x="130155" y="819631"/>
                </a:lnTo>
                <a:lnTo>
                  <a:pt x="129076" y="820710"/>
                </a:lnTo>
                <a:lnTo>
                  <a:pt x="125839" y="820710"/>
                </a:lnTo>
                <a:cubicBezTo>
                  <a:pt x="122602" y="817832"/>
                  <a:pt x="117431" y="815674"/>
                  <a:pt x="110328" y="814236"/>
                </a:cubicBezTo>
                <a:lnTo>
                  <a:pt x="108035" y="812078"/>
                </a:lnTo>
                <a:lnTo>
                  <a:pt x="103719" y="812078"/>
                </a:lnTo>
                <a:lnTo>
                  <a:pt x="101561" y="814236"/>
                </a:lnTo>
                <a:lnTo>
                  <a:pt x="101561" y="817473"/>
                </a:lnTo>
                <a:lnTo>
                  <a:pt x="106956" y="817473"/>
                </a:lnTo>
                <a:lnTo>
                  <a:pt x="109249" y="819631"/>
                </a:lnTo>
                <a:lnTo>
                  <a:pt x="108035" y="834872"/>
                </a:lnTo>
                <a:lnTo>
                  <a:pt x="111407" y="844718"/>
                </a:lnTo>
                <a:lnTo>
                  <a:pt x="111407" y="846876"/>
                </a:lnTo>
                <a:cubicBezTo>
                  <a:pt x="111407" y="854159"/>
                  <a:pt x="105922" y="857801"/>
                  <a:pt x="94952" y="857801"/>
                </a:cubicBezTo>
                <a:cubicBezTo>
                  <a:pt x="94952" y="859239"/>
                  <a:pt x="93064" y="859959"/>
                  <a:pt x="89287" y="859959"/>
                </a:cubicBezTo>
                <a:lnTo>
                  <a:pt x="80520" y="859959"/>
                </a:lnTo>
                <a:lnTo>
                  <a:pt x="80520" y="857801"/>
                </a:lnTo>
                <a:lnTo>
                  <a:pt x="81599" y="852406"/>
                </a:lnTo>
                <a:cubicBezTo>
                  <a:pt x="80161" y="852406"/>
                  <a:pt x="79441" y="854204"/>
                  <a:pt x="79441" y="857801"/>
                </a:cubicBezTo>
                <a:lnTo>
                  <a:pt x="78362" y="857801"/>
                </a:lnTo>
                <a:cubicBezTo>
                  <a:pt x="77103" y="857801"/>
                  <a:pt x="75979" y="854519"/>
                  <a:pt x="74991" y="847955"/>
                </a:cubicBezTo>
                <a:lnTo>
                  <a:pt x="73912" y="847955"/>
                </a:lnTo>
                <a:lnTo>
                  <a:pt x="73912" y="849169"/>
                </a:lnTo>
                <a:lnTo>
                  <a:pt x="74991" y="858880"/>
                </a:lnTo>
                <a:lnTo>
                  <a:pt x="73912" y="858880"/>
                </a:lnTo>
                <a:cubicBezTo>
                  <a:pt x="64290" y="858880"/>
                  <a:pt x="59480" y="853080"/>
                  <a:pt x="59480" y="841481"/>
                </a:cubicBezTo>
                <a:cubicBezTo>
                  <a:pt x="59480" y="839862"/>
                  <a:pt x="61683" y="836580"/>
                  <a:pt x="66089" y="831635"/>
                </a:cubicBezTo>
                <a:lnTo>
                  <a:pt x="66089" y="828398"/>
                </a:lnTo>
                <a:cubicBezTo>
                  <a:pt x="66089" y="827319"/>
                  <a:pt x="63166" y="825880"/>
                  <a:pt x="57322" y="824082"/>
                </a:cubicBezTo>
                <a:lnTo>
                  <a:pt x="53006" y="825161"/>
                </a:lnTo>
                <a:lnTo>
                  <a:pt x="51792" y="824082"/>
                </a:lnTo>
                <a:lnTo>
                  <a:pt x="50713" y="824082"/>
                </a:lnTo>
                <a:cubicBezTo>
                  <a:pt x="44688" y="825700"/>
                  <a:pt x="36956" y="829297"/>
                  <a:pt x="27514" y="834872"/>
                </a:cubicBezTo>
                <a:cubicBezTo>
                  <a:pt x="20771" y="834872"/>
                  <a:pt x="15645" y="837075"/>
                  <a:pt x="12139" y="841481"/>
                </a:cubicBezTo>
                <a:lnTo>
                  <a:pt x="1079" y="844718"/>
                </a:lnTo>
                <a:lnTo>
                  <a:pt x="0" y="843639"/>
                </a:lnTo>
                <a:lnTo>
                  <a:pt x="0" y="840402"/>
                </a:lnTo>
                <a:lnTo>
                  <a:pt x="14431" y="823003"/>
                </a:lnTo>
                <a:cubicBezTo>
                  <a:pt x="14431" y="820755"/>
                  <a:pt x="15870" y="818912"/>
                  <a:pt x="18747" y="817473"/>
                </a:cubicBezTo>
                <a:lnTo>
                  <a:pt x="19826" y="817473"/>
                </a:lnTo>
                <a:lnTo>
                  <a:pt x="19826" y="819631"/>
                </a:lnTo>
                <a:lnTo>
                  <a:pt x="23198" y="817473"/>
                </a:lnTo>
                <a:lnTo>
                  <a:pt x="24277" y="818552"/>
                </a:lnTo>
                <a:lnTo>
                  <a:pt x="25356" y="817473"/>
                </a:lnTo>
                <a:lnTo>
                  <a:pt x="25356" y="816394"/>
                </a:lnTo>
                <a:lnTo>
                  <a:pt x="22119" y="813157"/>
                </a:lnTo>
                <a:lnTo>
                  <a:pt x="47476" y="769727"/>
                </a:lnTo>
                <a:cubicBezTo>
                  <a:pt x="47476" y="765770"/>
                  <a:pt x="48914" y="762084"/>
                  <a:pt x="51792" y="758667"/>
                </a:cubicBezTo>
                <a:lnTo>
                  <a:pt x="51792" y="757588"/>
                </a:lnTo>
                <a:cubicBezTo>
                  <a:pt x="51792" y="756150"/>
                  <a:pt x="49634" y="755071"/>
                  <a:pt x="45318" y="754351"/>
                </a:cubicBezTo>
                <a:cubicBezTo>
                  <a:pt x="44598" y="756509"/>
                  <a:pt x="42351" y="757588"/>
                  <a:pt x="38574" y="757588"/>
                </a:cubicBezTo>
                <a:lnTo>
                  <a:pt x="36416" y="757588"/>
                </a:lnTo>
                <a:lnTo>
                  <a:pt x="21040" y="754351"/>
                </a:lnTo>
                <a:lnTo>
                  <a:pt x="14431" y="756509"/>
                </a:lnTo>
                <a:lnTo>
                  <a:pt x="13218" y="755430"/>
                </a:lnTo>
                <a:lnTo>
                  <a:pt x="13218" y="753272"/>
                </a:lnTo>
                <a:cubicBezTo>
                  <a:pt x="13218" y="751114"/>
                  <a:pt x="16904" y="749316"/>
                  <a:pt x="24277" y="747877"/>
                </a:cubicBezTo>
                <a:lnTo>
                  <a:pt x="31965" y="748956"/>
                </a:lnTo>
                <a:lnTo>
                  <a:pt x="38574" y="746798"/>
                </a:lnTo>
                <a:lnTo>
                  <a:pt x="43025" y="748956"/>
                </a:lnTo>
                <a:cubicBezTo>
                  <a:pt x="54804" y="748956"/>
                  <a:pt x="60694" y="747518"/>
                  <a:pt x="60694" y="744640"/>
                </a:cubicBezTo>
                <a:lnTo>
                  <a:pt x="56243" y="721711"/>
                </a:lnTo>
                <a:cubicBezTo>
                  <a:pt x="49679" y="720812"/>
                  <a:pt x="46397" y="719733"/>
                  <a:pt x="46397" y="718474"/>
                </a:cubicBezTo>
                <a:lnTo>
                  <a:pt x="46397" y="716316"/>
                </a:lnTo>
                <a:lnTo>
                  <a:pt x="48555" y="713888"/>
                </a:lnTo>
                <a:lnTo>
                  <a:pt x="55164" y="713888"/>
                </a:lnTo>
                <a:lnTo>
                  <a:pt x="55164" y="712809"/>
                </a:lnTo>
                <a:cubicBezTo>
                  <a:pt x="55164" y="711011"/>
                  <a:pt x="51882" y="709573"/>
                  <a:pt x="45318" y="708493"/>
                </a:cubicBezTo>
                <a:lnTo>
                  <a:pt x="43025" y="702020"/>
                </a:lnTo>
                <a:lnTo>
                  <a:pt x="44239" y="700941"/>
                </a:lnTo>
                <a:lnTo>
                  <a:pt x="44239" y="699861"/>
                </a:lnTo>
                <a:lnTo>
                  <a:pt x="38574" y="687723"/>
                </a:lnTo>
                <a:cubicBezTo>
                  <a:pt x="40103" y="683227"/>
                  <a:pt x="41991" y="680709"/>
                  <a:pt x="44239" y="680170"/>
                </a:cubicBezTo>
                <a:cubicBezTo>
                  <a:pt x="44239" y="660568"/>
                  <a:pt x="37225" y="650767"/>
                  <a:pt x="23198" y="650767"/>
                </a:cubicBezTo>
                <a:cubicBezTo>
                  <a:pt x="17353" y="650767"/>
                  <a:pt x="14431" y="649688"/>
                  <a:pt x="14431" y="647530"/>
                </a:cubicBezTo>
                <a:lnTo>
                  <a:pt x="14431" y="645372"/>
                </a:lnTo>
                <a:lnTo>
                  <a:pt x="16589" y="643214"/>
                </a:lnTo>
                <a:lnTo>
                  <a:pt x="22119" y="643214"/>
                </a:lnTo>
                <a:lnTo>
                  <a:pt x="26435" y="644293"/>
                </a:lnTo>
                <a:cubicBezTo>
                  <a:pt x="32100" y="643394"/>
                  <a:pt x="36146" y="641955"/>
                  <a:pt x="38574" y="639977"/>
                </a:cubicBezTo>
                <a:lnTo>
                  <a:pt x="45318" y="639977"/>
                </a:lnTo>
                <a:lnTo>
                  <a:pt x="58401" y="643214"/>
                </a:lnTo>
                <a:cubicBezTo>
                  <a:pt x="60109" y="643214"/>
                  <a:pt x="61233" y="639887"/>
                  <a:pt x="61773" y="633233"/>
                </a:cubicBezTo>
                <a:lnTo>
                  <a:pt x="59480" y="626759"/>
                </a:lnTo>
                <a:lnTo>
                  <a:pt x="60694" y="621364"/>
                </a:lnTo>
                <a:cubicBezTo>
                  <a:pt x="60064" y="615789"/>
                  <a:pt x="58581" y="611833"/>
                  <a:pt x="56243" y="609495"/>
                </a:cubicBezTo>
                <a:cubicBezTo>
                  <a:pt x="56243" y="605179"/>
                  <a:pt x="58806" y="601852"/>
                  <a:pt x="63931" y="599514"/>
                </a:cubicBezTo>
                <a:lnTo>
                  <a:pt x="71754" y="600593"/>
                </a:lnTo>
                <a:lnTo>
                  <a:pt x="79441" y="600593"/>
                </a:lnTo>
                <a:cubicBezTo>
                  <a:pt x="84567" y="604010"/>
                  <a:pt x="93738" y="606977"/>
                  <a:pt x="106956" y="609495"/>
                </a:cubicBezTo>
                <a:lnTo>
                  <a:pt x="113565" y="615969"/>
                </a:lnTo>
                <a:lnTo>
                  <a:pt x="113565" y="618127"/>
                </a:lnTo>
                <a:lnTo>
                  <a:pt x="108035" y="623522"/>
                </a:lnTo>
                <a:lnTo>
                  <a:pt x="110328" y="632154"/>
                </a:lnTo>
                <a:lnTo>
                  <a:pt x="106956" y="642135"/>
                </a:lnTo>
                <a:cubicBezTo>
                  <a:pt x="111002" y="642135"/>
                  <a:pt x="118735" y="635571"/>
                  <a:pt x="130155" y="622443"/>
                </a:cubicBezTo>
                <a:lnTo>
                  <a:pt x="131234" y="622443"/>
                </a:lnTo>
                <a:lnTo>
                  <a:pt x="151195" y="632154"/>
                </a:lnTo>
                <a:lnTo>
                  <a:pt x="152274" y="632154"/>
                </a:lnTo>
                <a:lnTo>
                  <a:pt x="153353" y="631075"/>
                </a:lnTo>
                <a:lnTo>
                  <a:pt x="153353" y="629996"/>
                </a:lnTo>
                <a:lnTo>
                  <a:pt x="150116" y="619206"/>
                </a:lnTo>
                <a:lnTo>
                  <a:pt x="153353" y="617048"/>
                </a:lnTo>
                <a:cubicBezTo>
                  <a:pt x="157939" y="619565"/>
                  <a:pt x="167155" y="622443"/>
                  <a:pt x="181003" y="625680"/>
                </a:cubicBezTo>
                <a:lnTo>
                  <a:pt x="184240" y="626759"/>
                </a:lnTo>
                <a:lnTo>
                  <a:pt x="187477" y="625680"/>
                </a:lnTo>
                <a:lnTo>
                  <a:pt x="193007" y="635661"/>
                </a:lnTo>
                <a:lnTo>
                  <a:pt x="191928" y="641056"/>
                </a:lnTo>
                <a:lnTo>
                  <a:pt x="193007" y="641056"/>
                </a:lnTo>
                <a:cubicBezTo>
                  <a:pt x="194445" y="641056"/>
                  <a:pt x="195165" y="637729"/>
                  <a:pt x="195165" y="631075"/>
                </a:cubicBezTo>
                <a:lnTo>
                  <a:pt x="199616" y="627838"/>
                </a:lnTo>
                <a:lnTo>
                  <a:pt x="205280" y="628917"/>
                </a:lnTo>
                <a:lnTo>
                  <a:pt x="206359" y="627838"/>
                </a:lnTo>
                <a:lnTo>
                  <a:pt x="206359" y="626759"/>
                </a:lnTo>
                <a:lnTo>
                  <a:pt x="205280" y="620285"/>
                </a:lnTo>
                <a:cubicBezTo>
                  <a:pt x="215531" y="615789"/>
                  <a:pt x="220656" y="610304"/>
                  <a:pt x="220656" y="603830"/>
                </a:cubicBezTo>
                <a:close/>
                <a:moveTo>
                  <a:pt x="2689401" y="582865"/>
                </a:moveTo>
                <a:cubicBezTo>
                  <a:pt x="2681127" y="590868"/>
                  <a:pt x="2673530" y="594869"/>
                  <a:pt x="2666606" y="594869"/>
                </a:cubicBezTo>
                <a:cubicBezTo>
                  <a:pt x="2663728" y="594869"/>
                  <a:pt x="2662291" y="596308"/>
                  <a:pt x="2662291" y="599185"/>
                </a:cubicBezTo>
                <a:lnTo>
                  <a:pt x="2637338" y="607817"/>
                </a:lnTo>
                <a:cubicBezTo>
                  <a:pt x="2635360" y="611414"/>
                  <a:pt x="2633156" y="613212"/>
                  <a:pt x="2630731" y="613212"/>
                </a:cubicBezTo>
                <a:lnTo>
                  <a:pt x="2630731" y="617663"/>
                </a:lnTo>
                <a:cubicBezTo>
                  <a:pt x="2639451" y="620540"/>
                  <a:pt x="2647814" y="622339"/>
                  <a:pt x="2655817" y="623058"/>
                </a:cubicBezTo>
                <a:cubicBezTo>
                  <a:pt x="2656896" y="625935"/>
                  <a:pt x="2657975" y="627374"/>
                  <a:pt x="2659054" y="627374"/>
                </a:cubicBezTo>
                <a:lnTo>
                  <a:pt x="2660133" y="627374"/>
                </a:lnTo>
                <a:lnTo>
                  <a:pt x="2665528" y="614291"/>
                </a:lnTo>
                <a:lnTo>
                  <a:pt x="2662291" y="603501"/>
                </a:lnTo>
                <a:lnTo>
                  <a:pt x="2663369" y="602422"/>
                </a:lnTo>
                <a:lnTo>
                  <a:pt x="2674294" y="602422"/>
                </a:lnTo>
                <a:cubicBezTo>
                  <a:pt x="2675732" y="602422"/>
                  <a:pt x="2676453" y="601343"/>
                  <a:pt x="2676453" y="599185"/>
                </a:cubicBezTo>
                <a:lnTo>
                  <a:pt x="2677531" y="598106"/>
                </a:lnTo>
                <a:lnTo>
                  <a:pt x="2678610" y="598106"/>
                </a:lnTo>
                <a:lnTo>
                  <a:pt x="2691558" y="605659"/>
                </a:lnTo>
                <a:lnTo>
                  <a:pt x="2692638" y="605659"/>
                </a:lnTo>
                <a:lnTo>
                  <a:pt x="2692638" y="603501"/>
                </a:lnTo>
                <a:lnTo>
                  <a:pt x="2690480" y="594869"/>
                </a:lnTo>
                <a:lnTo>
                  <a:pt x="2690480" y="585023"/>
                </a:lnTo>
                <a:lnTo>
                  <a:pt x="2689401" y="583944"/>
                </a:lnTo>
                <a:close/>
                <a:moveTo>
                  <a:pt x="2643812" y="579628"/>
                </a:moveTo>
                <a:lnTo>
                  <a:pt x="2643812" y="580707"/>
                </a:lnTo>
                <a:lnTo>
                  <a:pt x="2644891" y="583944"/>
                </a:lnTo>
                <a:lnTo>
                  <a:pt x="2645970" y="583944"/>
                </a:lnTo>
                <a:lnTo>
                  <a:pt x="2645970" y="579628"/>
                </a:lnTo>
                <a:close/>
                <a:moveTo>
                  <a:pt x="1191733" y="571512"/>
                </a:moveTo>
                <a:lnTo>
                  <a:pt x="1191733" y="572591"/>
                </a:lnTo>
                <a:lnTo>
                  <a:pt x="1193892" y="572591"/>
                </a:lnTo>
                <a:lnTo>
                  <a:pt x="1193892" y="571512"/>
                </a:lnTo>
                <a:close/>
                <a:moveTo>
                  <a:pt x="7259309" y="570213"/>
                </a:moveTo>
                <a:lnTo>
                  <a:pt x="7259309" y="571292"/>
                </a:lnTo>
                <a:lnTo>
                  <a:pt x="7258230" y="574529"/>
                </a:lnTo>
                <a:lnTo>
                  <a:pt x="7259309" y="580059"/>
                </a:lnTo>
                <a:lnTo>
                  <a:pt x="7262546" y="580059"/>
                </a:lnTo>
                <a:lnTo>
                  <a:pt x="7264704" y="577901"/>
                </a:lnTo>
                <a:lnTo>
                  <a:pt x="7264704" y="573450"/>
                </a:lnTo>
                <a:cubicBezTo>
                  <a:pt x="7264704" y="571831"/>
                  <a:pt x="7262906" y="570752"/>
                  <a:pt x="7259309" y="570213"/>
                </a:cubicBezTo>
                <a:close/>
                <a:moveTo>
                  <a:pt x="7249463" y="569133"/>
                </a:moveTo>
                <a:lnTo>
                  <a:pt x="7249463" y="570213"/>
                </a:lnTo>
                <a:lnTo>
                  <a:pt x="7251621" y="570213"/>
                </a:lnTo>
                <a:lnTo>
                  <a:pt x="7251621" y="569133"/>
                </a:lnTo>
                <a:close/>
                <a:moveTo>
                  <a:pt x="1186338" y="568275"/>
                </a:moveTo>
                <a:lnTo>
                  <a:pt x="1186338" y="569354"/>
                </a:lnTo>
                <a:lnTo>
                  <a:pt x="1189575" y="570433"/>
                </a:lnTo>
                <a:lnTo>
                  <a:pt x="1190654" y="570433"/>
                </a:lnTo>
                <a:lnTo>
                  <a:pt x="1190654" y="569354"/>
                </a:lnTo>
                <a:lnTo>
                  <a:pt x="1187417" y="568275"/>
                </a:lnTo>
                <a:close/>
                <a:moveTo>
                  <a:pt x="7266862" y="568055"/>
                </a:moveTo>
                <a:lnTo>
                  <a:pt x="7268076" y="569133"/>
                </a:lnTo>
                <a:lnTo>
                  <a:pt x="7268076" y="570213"/>
                </a:lnTo>
                <a:lnTo>
                  <a:pt x="7271313" y="569133"/>
                </a:lnTo>
                <a:lnTo>
                  <a:pt x="7271313" y="568055"/>
                </a:lnTo>
                <a:close/>
                <a:moveTo>
                  <a:pt x="7254993" y="566976"/>
                </a:moveTo>
                <a:lnTo>
                  <a:pt x="7254993" y="568055"/>
                </a:lnTo>
                <a:lnTo>
                  <a:pt x="7258230" y="568055"/>
                </a:lnTo>
                <a:lnTo>
                  <a:pt x="7258230" y="566976"/>
                </a:lnTo>
                <a:close/>
                <a:moveTo>
                  <a:pt x="2098200" y="566460"/>
                </a:moveTo>
                <a:lnTo>
                  <a:pt x="2098220" y="566701"/>
                </a:lnTo>
                <a:lnTo>
                  <a:pt x="2098220" y="566475"/>
                </a:lnTo>
                <a:close/>
                <a:moveTo>
                  <a:pt x="7277787" y="564818"/>
                </a:moveTo>
                <a:lnTo>
                  <a:pt x="7277787" y="565897"/>
                </a:lnTo>
                <a:lnTo>
                  <a:pt x="7279945" y="565897"/>
                </a:lnTo>
                <a:lnTo>
                  <a:pt x="7279945" y="564818"/>
                </a:lnTo>
                <a:close/>
                <a:moveTo>
                  <a:pt x="1183102" y="562745"/>
                </a:moveTo>
                <a:lnTo>
                  <a:pt x="1183102" y="563824"/>
                </a:lnTo>
                <a:lnTo>
                  <a:pt x="1185259" y="565982"/>
                </a:lnTo>
                <a:lnTo>
                  <a:pt x="1185259" y="564903"/>
                </a:lnTo>
                <a:close/>
                <a:moveTo>
                  <a:pt x="7274550" y="562660"/>
                </a:moveTo>
                <a:lnTo>
                  <a:pt x="7274550" y="564818"/>
                </a:lnTo>
                <a:lnTo>
                  <a:pt x="7276708" y="564818"/>
                </a:lnTo>
                <a:lnTo>
                  <a:pt x="7276708" y="562660"/>
                </a:lnTo>
                <a:close/>
                <a:moveTo>
                  <a:pt x="7262546" y="562660"/>
                </a:moveTo>
                <a:lnTo>
                  <a:pt x="7262546" y="563738"/>
                </a:lnTo>
                <a:lnTo>
                  <a:pt x="7264704" y="563738"/>
                </a:lnTo>
                <a:lnTo>
                  <a:pt x="7264704" y="562660"/>
                </a:lnTo>
                <a:close/>
                <a:moveTo>
                  <a:pt x="2234429" y="562537"/>
                </a:moveTo>
                <a:lnTo>
                  <a:pt x="2234429" y="564758"/>
                </a:lnTo>
                <a:lnTo>
                  <a:pt x="2238899" y="564758"/>
                </a:lnTo>
                <a:lnTo>
                  <a:pt x="2238899" y="562537"/>
                </a:lnTo>
                <a:close/>
                <a:moveTo>
                  <a:pt x="5256599" y="560049"/>
                </a:moveTo>
                <a:lnTo>
                  <a:pt x="5256599" y="562342"/>
                </a:lnTo>
                <a:lnTo>
                  <a:pt x="5257678" y="562342"/>
                </a:lnTo>
                <a:lnTo>
                  <a:pt x="5257678" y="560049"/>
                </a:lnTo>
                <a:close/>
                <a:moveTo>
                  <a:pt x="1178920" y="559508"/>
                </a:moveTo>
                <a:lnTo>
                  <a:pt x="1180944" y="561666"/>
                </a:lnTo>
                <a:lnTo>
                  <a:pt x="1182022" y="561666"/>
                </a:lnTo>
                <a:lnTo>
                  <a:pt x="1179999" y="559508"/>
                </a:lnTo>
                <a:close/>
                <a:moveTo>
                  <a:pt x="2770864" y="558992"/>
                </a:moveTo>
                <a:lnTo>
                  <a:pt x="2771944" y="558992"/>
                </a:lnTo>
                <a:lnTo>
                  <a:pt x="2774102" y="561150"/>
                </a:lnTo>
                <a:lnTo>
                  <a:pt x="2769786" y="565466"/>
                </a:lnTo>
                <a:lnTo>
                  <a:pt x="2767627" y="565466"/>
                </a:lnTo>
                <a:lnTo>
                  <a:pt x="2767627" y="562229"/>
                </a:lnTo>
                <a:close/>
                <a:moveTo>
                  <a:pt x="3544750" y="555598"/>
                </a:moveTo>
                <a:lnTo>
                  <a:pt x="3551089" y="555598"/>
                </a:lnTo>
                <a:cubicBezTo>
                  <a:pt x="3583819" y="557036"/>
                  <a:pt x="3600184" y="558475"/>
                  <a:pt x="3600184" y="559914"/>
                </a:cubicBezTo>
                <a:lnTo>
                  <a:pt x="3606523" y="557755"/>
                </a:lnTo>
                <a:lnTo>
                  <a:pt x="3612997" y="557755"/>
                </a:lnTo>
                <a:lnTo>
                  <a:pt x="3615020" y="559914"/>
                </a:lnTo>
                <a:lnTo>
                  <a:pt x="3615020" y="566253"/>
                </a:lnTo>
                <a:lnTo>
                  <a:pt x="3612997" y="568411"/>
                </a:lnTo>
                <a:lnTo>
                  <a:pt x="3611918" y="568411"/>
                </a:lnTo>
                <a:cubicBezTo>
                  <a:pt x="3603376" y="567691"/>
                  <a:pt x="3599105" y="565578"/>
                  <a:pt x="3599105" y="562071"/>
                </a:cubicBezTo>
                <a:lnTo>
                  <a:pt x="3598026" y="562071"/>
                </a:lnTo>
                <a:cubicBezTo>
                  <a:pt x="3598026" y="564140"/>
                  <a:pt x="3597306" y="565174"/>
                  <a:pt x="3595868" y="565174"/>
                </a:cubicBezTo>
                <a:lnTo>
                  <a:pt x="3592631" y="565174"/>
                </a:lnTo>
                <a:lnTo>
                  <a:pt x="3587371" y="564095"/>
                </a:lnTo>
                <a:cubicBezTo>
                  <a:pt x="3575771" y="564814"/>
                  <a:pt x="3567229" y="566253"/>
                  <a:pt x="3561744" y="568411"/>
                </a:cubicBezTo>
                <a:lnTo>
                  <a:pt x="3558507" y="568411"/>
                </a:lnTo>
                <a:lnTo>
                  <a:pt x="3547852" y="565174"/>
                </a:lnTo>
                <a:lnTo>
                  <a:pt x="3536118" y="566253"/>
                </a:lnTo>
                <a:lnTo>
                  <a:pt x="3534095" y="563016"/>
                </a:lnTo>
                <a:lnTo>
                  <a:pt x="3534095" y="559914"/>
                </a:lnTo>
                <a:cubicBezTo>
                  <a:pt x="3534095" y="558475"/>
                  <a:pt x="3537646" y="557036"/>
                  <a:pt x="3544750" y="555598"/>
                </a:cubicBezTo>
                <a:close/>
                <a:moveTo>
                  <a:pt x="2238792" y="554073"/>
                </a:moveTo>
                <a:lnTo>
                  <a:pt x="2238792" y="556162"/>
                </a:lnTo>
                <a:lnTo>
                  <a:pt x="2243264" y="556162"/>
                </a:lnTo>
                <a:lnTo>
                  <a:pt x="2243264" y="554073"/>
                </a:lnTo>
                <a:close/>
                <a:moveTo>
                  <a:pt x="4138900" y="551429"/>
                </a:moveTo>
                <a:lnTo>
                  <a:pt x="4139202" y="553783"/>
                </a:lnTo>
                <a:lnTo>
                  <a:pt x="4142616" y="553783"/>
                </a:lnTo>
                <a:lnTo>
                  <a:pt x="4142616" y="551429"/>
                </a:lnTo>
                <a:close/>
                <a:moveTo>
                  <a:pt x="9275383" y="550241"/>
                </a:moveTo>
                <a:lnTo>
                  <a:pt x="9275383" y="552463"/>
                </a:lnTo>
                <a:lnTo>
                  <a:pt x="9279855" y="552463"/>
                </a:lnTo>
                <a:lnTo>
                  <a:pt x="9279855" y="550241"/>
                </a:lnTo>
                <a:close/>
                <a:moveTo>
                  <a:pt x="9225660" y="550241"/>
                </a:moveTo>
                <a:lnTo>
                  <a:pt x="9225062" y="553521"/>
                </a:lnTo>
                <a:lnTo>
                  <a:pt x="9228016" y="553521"/>
                </a:lnTo>
                <a:lnTo>
                  <a:pt x="9228491" y="550241"/>
                </a:lnTo>
                <a:close/>
                <a:moveTo>
                  <a:pt x="2252941" y="549709"/>
                </a:moveTo>
                <a:lnTo>
                  <a:pt x="2252941" y="551930"/>
                </a:lnTo>
                <a:lnTo>
                  <a:pt x="2256226" y="551930"/>
                </a:lnTo>
                <a:lnTo>
                  <a:pt x="2256226" y="549709"/>
                </a:lnTo>
                <a:close/>
                <a:moveTo>
                  <a:pt x="2092798" y="549709"/>
                </a:moveTo>
                <a:lnTo>
                  <a:pt x="2092798" y="551930"/>
                </a:lnTo>
                <a:lnTo>
                  <a:pt x="2097270" y="551930"/>
                </a:lnTo>
                <a:lnTo>
                  <a:pt x="2097270" y="549709"/>
                </a:lnTo>
                <a:close/>
                <a:moveTo>
                  <a:pt x="9187708" y="549183"/>
                </a:moveTo>
                <a:lnTo>
                  <a:pt x="9187708" y="551405"/>
                </a:lnTo>
                <a:lnTo>
                  <a:pt x="9192180" y="551405"/>
                </a:lnTo>
                <a:lnTo>
                  <a:pt x="9192180" y="549183"/>
                </a:lnTo>
                <a:close/>
                <a:moveTo>
                  <a:pt x="1209806" y="546560"/>
                </a:moveTo>
                <a:lnTo>
                  <a:pt x="1211964" y="548718"/>
                </a:lnTo>
                <a:lnTo>
                  <a:pt x="1213044" y="547639"/>
                </a:lnTo>
                <a:lnTo>
                  <a:pt x="1213044" y="546560"/>
                </a:lnTo>
                <a:close/>
                <a:moveTo>
                  <a:pt x="4234814" y="546405"/>
                </a:moveTo>
                <a:lnTo>
                  <a:pt x="4234814" y="549684"/>
                </a:lnTo>
                <a:lnTo>
                  <a:pt x="4239286" y="549684"/>
                </a:lnTo>
                <a:lnTo>
                  <a:pt x="4239286" y="546405"/>
                </a:lnTo>
                <a:close/>
                <a:moveTo>
                  <a:pt x="8208046" y="546159"/>
                </a:moveTo>
                <a:lnTo>
                  <a:pt x="8210204" y="548317"/>
                </a:lnTo>
                <a:lnTo>
                  <a:pt x="8210204" y="546159"/>
                </a:lnTo>
                <a:close/>
                <a:moveTo>
                  <a:pt x="9132695" y="546010"/>
                </a:moveTo>
                <a:lnTo>
                  <a:pt x="9132695" y="548231"/>
                </a:lnTo>
                <a:lnTo>
                  <a:pt x="9137167" y="548231"/>
                </a:lnTo>
                <a:lnTo>
                  <a:pt x="9137167" y="546010"/>
                </a:lnTo>
                <a:close/>
                <a:moveTo>
                  <a:pt x="4142375" y="545347"/>
                </a:moveTo>
                <a:lnTo>
                  <a:pt x="4142375" y="548626"/>
                </a:lnTo>
                <a:lnTo>
                  <a:pt x="4146848" y="548626"/>
                </a:lnTo>
                <a:lnTo>
                  <a:pt x="4146848" y="545347"/>
                </a:lnTo>
                <a:close/>
                <a:moveTo>
                  <a:pt x="5655951" y="544539"/>
                </a:moveTo>
                <a:lnTo>
                  <a:pt x="5655951" y="546697"/>
                </a:lnTo>
                <a:lnTo>
                  <a:pt x="5658109" y="546697"/>
                </a:lnTo>
                <a:close/>
                <a:moveTo>
                  <a:pt x="2248580" y="543361"/>
                </a:moveTo>
                <a:lnTo>
                  <a:pt x="2248580" y="546640"/>
                </a:lnTo>
                <a:lnTo>
                  <a:pt x="2253051" y="546640"/>
                </a:lnTo>
                <a:lnTo>
                  <a:pt x="2253051" y="543361"/>
                </a:lnTo>
                <a:close/>
                <a:moveTo>
                  <a:pt x="7277787" y="542968"/>
                </a:moveTo>
                <a:lnTo>
                  <a:pt x="7278866" y="544047"/>
                </a:lnTo>
                <a:lnTo>
                  <a:pt x="7278866" y="545126"/>
                </a:lnTo>
                <a:lnTo>
                  <a:pt x="7285475" y="544047"/>
                </a:lnTo>
                <a:lnTo>
                  <a:pt x="7285475" y="542968"/>
                </a:lnTo>
                <a:close/>
                <a:moveTo>
                  <a:pt x="3653460" y="542784"/>
                </a:moveTo>
                <a:lnTo>
                  <a:pt x="3650223" y="543863"/>
                </a:lnTo>
                <a:lnTo>
                  <a:pt x="3650223" y="549258"/>
                </a:lnTo>
                <a:lnTo>
                  <a:pt x="3654539" y="550337"/>
                </a:lnTo>
                <a:lnTo>
                  <a:pt x="3655618" y="549258"/>
                </a:lnTo>
                <a:lnTo>
                  <a:pt x="3655618" y="544942"/>
                </a:lnTo>
                <a:close/>
                <a:moveTo>
                  <a:pt x="2096247" y="542303"/>
                </a:moveTo>
                <a:lnTo>
                  <a:pt x="2099519" y="542885"/>
                </a:lnTo>
                <a:lnTo>
                  <a:pt x="2099519" y="542303"/>
                </a:lnTo>
                <a:close/>
                <a:moveTo>
                  <a:pt x="8242979" y="541708"/>
                </a:moveTo>
                <a:lnTo>
                  <a:pt x="8238663" y="544945"/>
                </a:lnTo>
                <a:lnTo>
                  <a:pt x="8238663" y="546159"/>
                </a:lnTo>
                <a:cubicBezTo>
                  <a:pt x="8238663" y="547777"/>
                  <a:pt x="8241226" y="548856"/>
                  <a:pt x="8246351" y="549396"/>
                </a:cubicBezTo>
                <a:lnTo>
                  <a:pt x="8249588" y="543866"/>
                </a:lnTo>
                <a:lnTo>
                  <a:pt x="8249588" y="542787"/>
                </a:lnTo>
                <a:close/>
                <a:moveTo>
                  <a:pt x="3087671" y="541435"/>
                </a:moveTo>
                <a:lnTo>
                  <a:pt x="3085378" y="543458"/>
                </a:lnTo>
                <a:lnTo>
                  <a:pt x="3085378" y="545751"/>
                </a:lnTo>
                <a:lnTo>
                  <a:pt x="3087671" y="543458"/>
                </a:lnTo>
                <a:close/>
                <a:moveTo>
                  <a:pt x="4145790" y="541246"/>
                </a:moveTo>
                <a:lnTo>
                  <a:pt x="4142375" y="544525"/>
                </a:lnTo>
                <a:lnTo>
                  <a:pt x="4145790" y="544525"/>
                </a:lnTo>
                <a:close/>
                <a:moveTo>
                  <a:pt x="8102844" y="540629"/>
                </a:moveTo>
                <a:lnTo>
                  <a:pt x="8100685" y="542787"/>
                </a:lnTo>
                <a:lnTo>
                  <a:pt x="8103922" y="546159"/>
                </a:lnTo>
                <a:lnTo>
                  <a:pt x="8106215" y="543866"/>
                </a:lnTo>
                <a:lnTo>
                  <a:pt x="8106215" y="542787"/>
                </a:lnTo>
                <a:lnTo>
                  <a:pt x="8103922" y="540629"/>
                </a:lnTo>
                <a:close/>
                <a:moveTo>
                  <a:pt x="1209806" y="539951"/>
                </a:moveTo>
                <a:lnTo>
                  <a:pt x="1205625" y="543188"/>
                </a:lnTo>
                <a:lnTo>
                  <a:pt x="1205625" y="544267"/>
                </a:lnTo>
                <a:lnTo>
                  <a:pt x="1209806" y="544267"/>
                </a:lnTo>
                <a:close/>
                <a:moveTo>
                  <a:pt x="5252148" y="539413"/>
                </a:moveTo>
                <a:cubicBezTo>
                  <a:pt x="5252148" y="545168"/>
                  <a:pt x="5250709" y="548045"/>
                  <a:pt x="5247832" y="548045"/>
                </a:cubicBezTo>
                <a:lnTo>
                  <a:pt x="5246753" y="548045"/>
                </a:lnTo>
                <a:lnTo>
                  <a:pt x="5247832" y="554654"/>
                </a:lnTo>
                <a:lnTo>
                  <a:pt x="5248911" y="553575"/>
                </a:lnTo>
                <a:lnTo>
                  <a:pt x="5249990" y="553575"/>
                </a:lnTo>
                <a:cubicBezTo>
                  <a:pt x="5251429" y="553575"/>
                  <a:pt x="5252148" y="554654"/>
                  <a:pt x="5252148" y="556812"/>
                </a:cubicBezTo>
                <a:lnTo>
                  <a:pt x="5253227" y="557891"/>
                </a:lnTo>
                <a:lnTo>
                  <a:pt x="5254306" y="557891"/>
                </a:lnTo>
                <a:lnTo>
                  <a:pt x="5254306" y="556812"/>
                </a:lnTo>
                <a:cubicBezTo>
                  <a:pt x="5254306" y="554654"/>
                  <a:pt x="5253227" y="553575"/>
                  <a:pt x="5251069" y="553575"/>
                </a:cubicBezTo>
                <a:lnTo>
                  <a:pt x="5249990" y="552496"/>
                </a:lnTo>
                <a:lnTo>
                  <a:pt x="5249990" y="550338"/>
                </a:lnTo>
                <a:lnTo>
                  <a:pt x="5253227" y="543729"/>
                </a:lnTo>
                <a:lnTo>
                  <a:pt x="5253227" y="539413"/>
                </a:lnTo>
                <a:close/>
                <a:moveTo>
                  <a:pt x="7274550" y="538652"/>
                </a:moveTo>
                <a:lnTo>
                  <a:pt x="7274550" y="540810"/>
                </a:lnTo>
                <a:lnTo>
                  <a:pt x="7275629" y="540810"/>
                </a:lnTo>
                <a:lnTo>
                  <a:pt x="7275629" y="538652"/>
                </a:lnTo>
                <a:close/>
                <a:moveTo>
                  <a:pt x="9217197" y="538604"/>
                </a:moveTo>
                <a:lnTo>
                  <a:pt x="9217197" y="542210"/>
                </a:lnTo>
                <a:lnTo>
                  <a:pt x="9219553" y="541883"/>
                </a:lnTo>
                <a:lnTo>
                  <a:pt x="9219553" y="538604"/>
                </a:lnTo>
                <a:close/>
                <a:moveTo>
                  <a:pt x="9135292" y="538604"/>
                </a:moveTo>
                <a:lnTo>
                  <a:pt x="9135869" y="538710"/>
                </a:lnTo>
                <a:cubicBezTo>
                  <a:pt x="9138145" y="538710"/>
                  <a:pt x="9139283" y="538868"/>
                  <a:pt x="9139283" y="539186"/>
                </a:cubicBezTo>
                <a:lnTo>
                  <a:pt x="9139283" y="538604"/>
                </a:lnTo>
                <a:close/>
                <a:moveTo>
                  <a:pt x="9114711" y="537547"/>
                </a:moveTo>
                <a:lnTo>
                  <a:pt x="9115317" y="540825"/>
                </a:lnTo>
                <a:lnTo>
                  <a:pt x="9117067" y="540284"/>
                </a:lnTo>
                <a:lnTo>
                  <a:pt x="9117067" y="537547"/>
                </a:lnTo>
                <a:close/>
                <a:moveTo>
                  <a:pt x="2578668" y="535119"/>
                </a:moveTo>
                <a:lnTo>
                  <a:pt x="2578668" y="536198"/>
                </a:lnTo>
                <a:lnTo>
                  <a:pt x="2581904" y="537277"/>
                </a:lnTo>
                <a:lnTo>
                  <a:pt x="2581904" y="535119"/>
                </a:lnTo>
                <a:close/>
                <a:moveTo>
                  <a:pt x="2668765" y="534040"/>
                </a:moveTo>
                <a:lnTo>
                  <a:pt x="2666606" y="537277"/>
                </a:lnTo>
                <a:lnTo>
                  <a:pt x="2666606" y="551304"/>
                </a:lnTo>
                <a:lnTo>
                  <a:pt x="2667686" y="557913"/>
                </a:lnTo>
                <a:cubicBezTo>
                  <a:pt x="2666246" y="561150"/>
                  <a:pt x="2665528" y="565826"/>
                  <a:pt x="2665528" y="571940"/>
                </a:cubicBezTo>
                <a:lnTo>
                  <a:pt x="2666606" y="575312"/>
                </a:lnTo>
                <a:lnTo>
                  <a:pt x="2668765" y="575312"/>
                </a:lnTo>
                <a:cubicBezTo>
                  <a:pt x="2684679" y="573064"/>
                  <a:pt x="2692638" y="569782"/>
                  <a:pt x="2692638" y="565466"/>
                </a:cubicBezTo>
                <a:lnTo>
                  <a:pt x="2692638" y="564387"/>
                </a:lnTo>
                <a:lnTo>
                  <a:pt x="2691558" y="563308"/>
                </a:lnTo>
                <a:lnTo>
                  <a:pt x="2690480" y="563308"/>
                </a:lnTo>
                <a:lnTo>
                  <a:pt x="2691558" y="555755"/>
                </a:lnTo>
                <a:cubicBezTo>
                  <a:pt x="2691558" y="542717"/>
                  <a:pt x="2689401" y="536198"/>
                  <a:pt x="2685084" y="536198"/>
                </a:cubicBezTo>
                <a:close/>
                <a:moveTo>
                  <a:pt x="4239046" y="533974"/>
                </a:moveTo>
                <a:lnTo>
                  <a:pt x="4239046" y="537385"/>
                </a:lnTo>
                <a:lnTo>
                  <a:pt x="4242459" y="533974"/>
                </a:lnTo>
                <a:close/>
                <a:moveTo>
                  <a:pt x="4154145" y="533974"/>
                </a:moveTo>
                <a:lnTo>
                  <a:pt x="4154145" y="536327"/>
                </a:lnTo>
                <a:lnTo>
                  <a:pt x="4156502" y="536327"/>
                </a:lnTo>
                <a:lnTo>
                  <a:pt x="4156502" y="533974"/>
                </a:lnTo>
                <a:close/>
                <a:moveTo>
                  <a:pt x="2104224" y="533814"/>
                </a:moveTo>
                <a:cubicBezTo>
                  <a:pt x="2103203" y="534131"/>
                  <a:pt x="2102693" y="534801"/>
                  <a:pt x="2102693" y="535825"/>
                </a:cubicBezTo>
                <a:lnTo>
                  <a:pt x="2101102" y="535825"/>
                </a:lnTo>
                <a:lnTo>
                  <a:pt x="2105555" y="536883"/>
                </a:lnTo>
                <a:lnTo>
                  <a:pt x="2106346" y="534303"/>
                </a:lnTo>
                <a:close/>
                <a:moveTo>
                  <a:pt x="8203595" y="532941"/>
                </a:moveTo>
                <a:lnTo>
                  <a:pt x="8203595" y="535099"/>
                </a:lnTo>
                <a:lnTo>
                  <a:pt x="8204674" y="538471"/>
                </a:lnTo>
                <a:lnTo>
                  <a:pt x="8205754" y="538471"/>
                </a:lnTo>
                <a:lnTo>
                  <a:pt x="8205754" y="537392"/>
                </a:lnTo>
                <a:lnTo>
                  <a:pt x="8204674" y="532941"/>
                </a:lnTo>
                <a:close/>
                <a:moveTo>
                  <a:pt x="3678007" y="532129"/>
                </a:moveTo>
                <a:lnTo>
                  <a:pt x="3678007" y="534287"/>
                </a:lnTo>
                <a:lnTo>
                  <a:pt x="3680165" y="534287"/>
                </a:lnTo>
                <a:close/>
                <a:moveTo>
                  <a:pt x="9139043" y="531700"/>
                </a:moveTo>
                <a:lnTo>
                  <a:pt x="9139043" y="534478"/>
                </a:lnTo>
                <a:lnTo>
                  <a:pt x="9142457" y="534994"/>
                </a:lnTo>
                <a:lnTo>
                  <a:pt x="9142457" y="532257"/>
                </a:lnTo>
                <a:close/>
                <a:moveTo>
                  <a:pt x="6681556" y="531568"/>
                </a:moveTo>
                <a:cubicBezTo>
                  <a:pt x="6681301" y="534508"/>
                  <a:pt x="6680329" y="536697"/>
                  <a:pt x="6678640" y="538137"/>
                </a:cubicBezTo>
                <a:lnTo>
                  <a:pt x="6680136" y="538736"/>
                </a:lnTo>
                <a:lnTo>
                  <a:pt x="6680865" y="538736"/>
                </a:lnTo>
                <a:cubicBezTo>
                  <a:pt x="6681639" y="538533"/>
                  <a:pt x="6682536" y="537069"/>
                  <a:pt x="6683556" y="534344"/>
                </a:cubicBezTo>
                <a:cubicBezTo>
                  <a:pt x="6682638" y="532569"/>
                  <a:pt x="6682036" y="531644"/>
                  <a:pt x="6681752" y="531568"/>
                </a:cubicBezTo>
                <a:close/>
                <a:moveTo>
                  <a:pt x="1210886" y="531319"/>
                </a:moveTo>
                <a:lnTo>
                  <a:pt x="1211964" y="536714"/>
                </a:lnTo>
                <a:lnTo>
                  <a:pt x="1215201" y="536714"/>
                </a:lnTo>
                <a:lnTo>
                  <a:pt x="1216281" y="532398"/>
                </a:lnTo>
                <a:lnTo>
                  <a:pt x="1215201" y="531319"/>
                </a:lnTo>
                <a:close/>
                <a:moveTo>
                  <a:pt x="3681244" y="531050"/>
                </a:moveTo>
                <a:lnTo>
                  <a:pt x="3681244" y="532129"/>
                </a:lnTo>
                <a:lnTo>
                  <a:pt x="3683267" y="532129"/>
                </a:lnTo>
                <a:lnTo>
                  <a:pt x="3683267" y="531050"/>
                </a:lnTo>
                <a:close/>
                <a:moveTo>
                  <a:pt x="4241292" y="530933"/>
                </a:moveTo>
                <a:lnTo>
                  <a:pt x="4241292" y="531171"/>
                </a:lnTo>
                <a:lnTo>
                  <a:pt x="4244575" y="531171"/>
                </a:lnTo>
                <a:lnTo>
                  <a:pt x="4244575" y="530933"/>
                </a:lnTo>
                <a:close/>
                <a:moveTo>
                  <a:pt x="9121824" y="530246"/>
                </a:moveTo>
                <a:lnTo>
                  <a:pt x="9123349" y="535431"/>
                </a:lnTo>
                <a:cubicBezTo>
                  <a:pt x="9124701" y="534923"/>
                  <a:pt x="9125715" y="534542"/>
                  <a:pt x="9126391" y="534286"/>
                </a:cubicBezTo>
                <a:lnTo>
                  <a:pt x="9127207" y="533973"/>
                </a:lnTo>
                <a:lnTo>
                  <a:pt x="9122736" y="530246"/>
                </a:lnTo>
                <a:close/>
                <a:moveTo>
                  <a:pt x="9106247" y="529083"/>
                </a:moveTo>
                <a:lnTo>
                  <a:pt x="9106247" y="529188"/>
                </a:lnTo>
                <a:lnTo>
                  <a:pt x="9108603" y="529188"/>
                </a:lnTo>
                <a:lnTo>
                  <a:pt x="9108603" y="529083"/>
                </a:lnTo>
                <a:close/>
                <a:moveTo>
                  <a:pt x="1735404" y="528487"/>
                </a:moveTo>
                <a:lnTo>
                  <a:pt x="1734325" y="529566"/>
                </a:lnTo>
                <a:lnTo>
                  <a:pt x="1734325" y="532803"/>
                </a:lnTo>
                <a:lnTo>
                  <a:pt x="1741877" y="532803"/>
                </a:lnTo>
                <a:lnTo>
                  <a:pt x="1741877" y="531724"/>
                </a:lnTo>
                <a:cubicBezTo>
                  <a:pt x="1741157" y="529566"/>
                  <a:pt x="1738999" y="528487"/>
                  <a:pt x="1735404" y="528487"/>
                </a:cubicBezTo>
                <a:close/>
                <a:moveTo>
                  <a:pt x="9276681" y="528131"/>
                </a:moveTo>
                <a:lnTo>
                  <a:pt x="9276681" y="528607"/>
                </a:lnTo>
                <a:cubicBezTo>
                  <a:pt x="9276681" y="529665"/>
                  <a:pt x="9277298" y="530878"/>
                  <a:pt x="9278533" y="532245"/>
                </a:cubicBezTo>
                <a:lnTo>
                  <a:pt x="9278587" y="532289"/>
                </a:lnTo>
                <a:close/>
                <a:moveTo>
                  <a:pt x="2250079" y="527362"/>
                </a:moveTo>
                <a:lnTo>
                  <a:pt x="2249636" y="527859"/>
                </a:lnTo>
                <a:lnTo>
                  <a:pt x="2249636" y="529450"/>
                </a:lnTo>
                <a:lnTo>
                  <a:pt x="2253338" y="529450"/>
                </a:lnTo>
                <a:lnTo>
                  <a:pt x="2253051" y="527362"/>
                </a:lnTo>
                <a:close/>
                <a:moveTo>
                  <a:pt x="7170021" y="526648"/>
                </a:moveTo>
                <a:lnTo>
                  <a:pt x="7173258" y="526648"/>
                </a:lnTo>
                <a:lnTo>
                  <a:pt x="7173258" y="528806"/>
                </a:lnTo>
                <a:lnTo>
                  <a:pt x="7170021" y="528806"/>
                </a:lnTo>
                <a:close/>
                <a:moveTo>
                  <a:pt x="9197336" y="525943"/>
                </a:moveTo>
                <a:lnTo>
                  <a:pt x="9196038" y="526967"/>
                </a:lnTo>
                <a:lnTo>
                  <a:pt x="9195712" y="529188"/>
                </a:lnTo>
                <a:lnTo>
                  <a:pt x="9197336" y="529188"/>
                </a:lnTo>
                <a:close/>
                <a:moveTo>
                  <a:pt x="5054420" y="525116"/>
                </a:moveTo>
                <a:lnTo>
                  <a:pt x="5054420" y="526195"/>
                </a:lnTo>
                <a:lnTo>
                  <a:pt x="5056578" y="526195"/>
                </a:lnTo>
                <a:lnTo>
                  <a:pt x="5056578" y="525116"/>
                </a:lnTo>
                <a:close/>
                <a:moveTo>
                  <a:pt x="7268076" y="524490"/>
                </a:moveTo>
                <a:lnTo>
                  <a:pt x="7264704" y="527727"/>
                </a:lnTo>
                <a:lnTo>
                  <a:pt x="7264704" y="532043"/>
                </a:lnTo>
                <a:lnTo>
                  <a:pt x="7265783" y="533257"/>
                </a:lnTo>
                <a:lnTo>
                  <a:pt x="7265783" y="534336"/>
                </a:lnTo>
                <a:lnTo>
                  <a:pt x="7259309" y="538652"/>
                </a:lnTo>
                <a:lnTo>
                  <a:pt x="7250542" y="537573"/>
                </a:lnTo>
                <a:lnTo>
                  <a:pt x="7246226" y="538652"/>
                </a:lnTo>
                <a:lnTo>
                  <a:pt x="7246226" y="539731"/>
                </a:lnTo>
                <a:lnTo>
                  <a:pt x="7259309" y="539731"/>
                </a:lnTo>
                <a:lnTo>
                  <a:pt x="7262546" y="537573"/>
                </a:lnTo>
                <a:lnTo>
                  <a:pt x="7263625" y="538652"/>
                </a:lnTo>
                <a:lnTo>
                  <a:pt x="7262546" y="544047"/>
                </a:lnTo>
                <a:lnTo>
                  <a:pt x="7262546" y="546205"/>
                </a:lnTo>
                <a:cubicBezTo>
                  <a:pt x="7263086" y="550611"/>
                  <a:pt x="7264164" y="552814"/>
                  <a:pt x="7265783" y="552814"/>
                </a:cubicBezTo>
                <a:lnTo>
                  <a:pt x="7266862" y="552814"/>
                </a:lnTo>
                <a:lnTo>
                  <a:pt x="7268076" y="551735"/>
                </a:lnTo>
                <a:lnTo>
                  <a:pt x="7273471" y="540810"/>
                </a:lnTo>
                <a:cubicBezTo>
                  <a:pt x="7270594" y="540810"/>
                  <a:pt x="7269155" y="540091"/>
                  <a:pt x="7269155" y="538652"/>
                </a:cubicBezTo>
                <a:lnTo>
                  <a:pt x="7269155" y="533257"/>
                </a:lnTo>
                <a:lnTo>
                  <a:pt x="7271313" y="529885"/>
                </a:lnTo>
                <a:lnTo>
                  <a:pt x="7271313" y="526648"/>
                </a:lnTo>
                <a:lnTo>
                  <a:pt x="7269155" y="524490"/>
                </a:lnTo>
                <a:close/>
                <a:moveTo>
                  <a:pt x="7136303" y="524490"/>
                </a:moveTo>
                <a:lnTo>
                  <a:pt x="7136303" y="525569"/>
                </a:lnTo>
                <a:lnTo>
                  <a:pt x="7138461" y="525569"/>
                </a:lnTo>
                <a:lnTo>
                  <a:pt x="7138461" y="524490"/>
                </a:lnTo>
                <a:close/>
                <a:moveTo>
                  <a:pt x="5251069" y="524037"/>
                </a:moveTo>
                <a:lnTo>
                  <a:pt x="5249990" y="525116"/>
                </a:lnTo>
                <a:lnTo>
                  <a:pt x="5249990" y="526195"/>
                </a:lnTo>
                <a:cubicBezTo>
                  <a:pt x="5249990" y="531321"/>
                  <a:pt x="5252193" y="533883"/>
                  <a:pt x="5256599" y="533883"/>
                </a:cubicBezTo>
                <a:lnTo>
                  <a:pt x="5257678" y="532804"/>
                </a:lnTo>
                <a:lnTo>
                  <a:pt x="5257678" y="528353"/>
                </a:lnTo>
                <a:cubicBezTo>
                  <a:pt x="5257678" y="526915"/>
                  <a:pt x="5255475" y="525476"/>
                  <a:pt x="5251069" y="524037"/>
                </a:cubicBezTo>
                <a:close/>
                <a:moveTo>
                  <a:pt x="2044531" y="523379"/>
                </a:moveTo>
                <a:lnTo>
                  <a:pt x="2044241" y="523466"/>
                </a:lnTo>
                <a:lnTo>
                  <a:pt x="2044241" y="524055"/>
                </a:lnTo>
                <a:close/>
                <a:moveTo>
                  <a:pt x="2775315" y="523115"/>
                </a:moveTo>
                <a:lnTo>
                  <a:pt x="2775315" y="525273"/>
                </a:lnTo>
                <a:lnTo>
                  <a:pt x="2776394" y="525273"/>
                </a:lnTo>
                <a:lnTo>
                  <a:pt x="2776394" y="523115"/>
                </a:lnTo>
                <a:close/>
                <a:moveTo>
                  <a:pt x="74316" y="520040"/>
                </a:moveTo>
                <a:lnTo>
                  <a:pt x="74316" y="522063"/>
                </a:lnTo>
                <a:lnTo>
                  <a:pt x="79441" y="525165"/>
                </a:lnTo>
                <a:lnTo>
                  <a:pt x="81465" y="525165"/>
                </a:lnTo>
                <a:lnTo>
                  <a:pt x="81465" y="523142"/>
                </a:lnTo>
                <a:cubicBezTo>
                  <a:pt x="78047" y="523142"/>
                  <a:pt x="76339" y="522108"/>
                  <a:pt x="76339" y="520040"/>
                </a:cubicBezTo>
                <a:close/>
                <a:moveTo>
                  <a:pt x="8238663" y="519858"/>
                </a:moveTo>
                <a:lnTo>
                  <a:pt x="8237584" y="520937"/>
                </a:lnTo>
                <a:lnTo>
                  <a:pt x="8237584" y="524175"/>
                </a:lnTo>
                <a:lnTo>
                  <a:pt x="8244193" y="529704"/>
                </a:lnTo>
                <a:lnTo>
                  <a:pt x="8246351" y="524175"/>
                </a:lnTo>
                <a:close/>
                <a:moveTo>
                  <a:pt x="2680769" y="518799"/>
                </a:moveTo>
                <a:lnTo>
                  <a:pt x="2678610" y="520957"/>
                </a:lnTo>
                <a:lnTo>
                  <a:pt x="2678610" y="524194"/>
                </a:lnTo>
                <a:lnTo>
                  <a:pt x="2681847" y="525273"/>
                </a:lnTo>
                <a:lnTo>
                  <a:pt x="2684005" y="522036"/>
                </a:lnTo>
                <a:lnTo>
                  <a:pt x="2684005" y="520957"/>
                </a:lnTo>
                <a:lnTo>
                  <a:pt x="2681847" y="518799"/>
                </a:lnTo>
                <a:close/>
                <a:moveTo>
                  <a:pt x="1721376" y="518776"/>
                </a:moveTo>
                <a:lnTo>
                  <a:pt x="1721376" y="523092"/>
                </a:lnTo>
                <a:lnTo>
                  <a:pt x="1724613" y="526329"/>
                </a:lnTo>
                <a:lnTo>
                  <a:pt x="1725692" y="525250"/>
                </a:lnTo>
                <a:lnTo>
                  <a:pt x="1725692" y="522013"/>
                </a:lnTo>
                <a:lnTo>
                  <a:pt x="1722455" y="518776"/>
                </a:lnTo>
                <a:close/>
                <a:moveTo>
                  <a:pt x="3657776" y="518237"/>
                </a:moveTo>
                <a:lnTo>
                  <a:pt x="3654539" y="521474"/>
                </a:lnTo>
                <a:lnTo>
                  <a:pt x="3654539" y="522553"/>
                </a:lnTo>
                <a:lnTo>
                  <a:pt x="3656697" y="524711"/>
                </a:lnTo>
                <a:lnTo>
                  <a:pt x="3657776" y="524711"/>
                </a:lnTo>
                <a:lnTo>
                  <a:pt x="3660878" y="521474"/>
                </a:lnTo>
                <a:lnTo>
                  <a:pt x="3659799" y="518237"/>
                </a:lnTo>
                <a:close/>
                <a:moveTo>
                  <a:pt x="4149914" y="517576"/>
                </a:moveTo>
                <a:lnTo>
                  <a:pt x="4149914" y="520988"/>
                </a:lnTo>
                <a:lnTo>
                  <a:pt x="4154386" y="520988"/>
                </a:lnTo>
                <a:lnTo>
                  <a:pt x="4154386" y="517576"/>
                </a:lnTo>
                <a:close/>
                <a:moveTo>
                  <a:pt x="8141148" y="517566"/>
                </a:moveTo>
                <a:lnTo>
                  <a:pt x="8141148" y="519858"/>
                </a:lnTo>
                <a:lnTo>
                  <a:pt x="8142362" y="519858"/>
                </a:lnTo>
                <a:lnTo>
                  <a:pt x="8142362" y="517566"/>
                </a:lnTo>
                <a:close/>
                <a:moveTo>
                  <a:pt x="7146014" y="515723"/>
                </a:moveTo>
                <a:lnTo>
                  <a:pt x="7146014" y="516802"/>
                </a:lnTo>
                <a:lnTo>
                  <a:pt x="7148172" y="516802"/>
                </a:lnTo>
                <a:lnTo>
                  <a:pt x="7148172" y="515723"/>
                </a:lnTo>
                <a:close/>
                <a:moveTo>
                  <a:pt x="1235567" y="514999"/>
                </a:moveTo>
                <a:lnTo>
                  <a:pt x="1235567" y="517157"/>
                </a:lnTo>
                <a:lnTo>
                  <a:pt x="1236647" y="517157"/>
                </a:lnTo>
                <a:lnTo>
                  <a:pt x="1236647" y="514999"/>
                </a:lnTo>
                <a:close/>
                <a:moveTo>
                  <a:pt x="7269155" y="514644"/>
                </a:moveTo>
                <a:lnTo>
                  <a:pt x="7265783" y="518016"/>
                </a:lnTo>
                <a:lnTo>
                  <a:pt x="7265783" y="519095"/>
                </a:lnTo>
                <a:lnTo>
                  <a:pt x="7270234" y="519095"/>
                </a:lnTo>
                <a:lnTo>
                  <a:pt x="7272392" y="516802"/>
                </a:lnTo>
                <a:lnTo>
                  <a:pt x="7272392" y="514644"/>
                </a:lnTo>
                <a:close/>
                <a:moveTo>
                  <a:pt x="1601607" y="512302"/>
                </a:moveTo>
                <a:lnTo>
                  <a:pt x="1596211" y="513381"/>
                </a:lnTo>
                <a:lnTo>
                  <a:pt x="1596211" y="514460"/>
                </a:lnTo>
                <a:lnTo>
                  <a:pt x="1608081" y="520934"/>
                </a:lnTo>
                <a:lnTo>
                  <a:pt x="1609087" y="520934"/>
                </a:lnTo>
                <a:lnTo>
                  <a:pt x="1603765" y="515943"/>
                </a:lnTo>
                <a:cubicBezTo>
                  <a:pt x="1602325" y="514325"/>
                  <a:pt x="1601607" y="513111"/>
                  <a:pt x="1601607" y="512302"/>
                </a:cubicBezTo>
                <a:close/>
                <a:moveTo>
                  <a:pt x="5669034" y="511764"/>
                </a:moveTo>
                <a:lnTo>
                  <a:pt x="5666876" y="519452"/>
                </a:lnTo>
                <a:lnTo>
                  <a:pt x="5666876" y="520531"/>
                </a:lnTo>
                <a:lnTo>
                  <a:pt x="5671192" y="520531"/>
                </a:lnTo>
                <a:lnTo>
                  <a:pt x="5672271" y="517294"/>
                </a:lnTo>
                <a:lnTo>
                  <a:pt x="5671192" y="511764"/>
                </a:lnTo>
                <a:close/>
                <a:moveTo>
                  <a:pt x="8132516" y="511091"/>
                </a:moveTo>
                <a:lnTo>
                  <a:pt x="8134674" y="513249"/>
                </a:lnTo>
                <a:lnTo>
                  <a:pt x="8138990" y="513249"/>
                </a:lnTo>
                <a:lnTo>
                  <a:pt x="8138990" y="512170"/>
                </a:lnTo>
                <a:lnTo>
                  <a:pt x="8133595" y="511091"/>
                </a:lnTo>
                <a:close/>
                <a:moveTo>
                  <a:pt x="1208863" y="510683"/>
                </a:moveTo>
                <a:lnTo>
                  <a:pt x="1207783" y="518236"/>
                </a:lnTo>
                <a:lnTo>
                  <a:pt x="1207783" y="519315"/>
                </a:lnTo>
                <a:lnTo>
                  <a:pt x="1209806" y="521473"/>
                </a:lnTo>
                <a:lnTo>
                  <a:pt x="1210886" y="521473"/>
                </a:lnTo>
                <a:lnTo>
                  <a:pt x="1213044" y="519315"/>
                </a:lnTo>
                <a:cubicBezTo>
                  <a:pt x="1210886" y="516617"/>
                  <a:pt x="1209806" y="513740"/>
                  <a:pt x="1209806" y="510683"/>
                </a:cubicBezTo>
                <a:close/>
                <a:moveTo>
                  <a:pt x="2243024" y="510302"/>
                </a:moveTo>
                <a:lnTo>
                  <a:pt x="2243024" y="513581"/>
                </a:lnTo>
                <a:lnTo>
                  <a:pt x="2247495" y="513581"/>
                </a:lnTo>
                <a:lnTo>
                  <a:pt x="2247495" y="510302"/>
                </a:lnTo>
                <a:close/>
                <a:moveTo>
                  <a:pt x="5170279" y="509875"/>
                </a:moveTo>
                <a:lnTo>
                  <a:pt x="5166907" y="513112"/>
                </a:lnTo>
                <a:lnTo>
                  <a:pt x="5169065" y="515270"/>
                </a:lnTo>
                <a:lnTo>
                  <a:pt x="5170279" y="515270"/>
                </a:lnTo>
                <a:lnTo>
                  <a:pt x="5173516" y="512033"/>
                </a:lnTo>
                <a:lnTo>
                  <a:pt x="5171358" y="509875"/>
                </a:lnTo>
                <a:close/>
                <a:moveTo>
                  <a:pt x="55838" y="509789"/>
                </a:moveTo>
                <a:lnTo>
                  <a:pt x="55838" y="510733"/>
                </a:lnTo>
                <a:lnTo>
                  <a:pt x="57861" y="510733"/>
                </a:lnTo>
                <a:lnTo>
                  <a:pt x="57861" y="509789"/>
                </a:lnTo>
                <a:close/>
                <a:moveTo>
                  <a:pt x="4092522" y="509378"/>
                </a:moveTo>
                <a:lnTo>
                  <a:pt x="4092522" y="513845"/>
                </a:lnTo>
                <a:lnTo>
                  <a:pt x="4093820" y="513845"/>
                </a:lnTo>
                <a:lnTo>
                  <a:pt x="4093820" y="509378"/>
                </a:lnTo>
                <a:close/>
                <a:moveTo>
                  <a:pt x="65010" y="508710"/>
                </a:moveTo>
                <a:cubicBezTo>
                  <a:pt x="63661" y="511498"/>
                  <a:pt x="61638" y="512891"/>
                  <a:pt x="58940" y="512891"/>
                </a:cubicBezTo>
                <a:lnTo>
                  <a:pt x="58940" y="514915"/>
                </a:lnTo>
                <a:lnTo>
                  <a:pt x="59885" y="514915"/>
                </a:lnTo>
                <a:lnTo>
                  <a:pt x="65010" y="510733"/>
                </a:lnTo>
                <a:lnTo>
                  <a:pt x="66089" y="510733"/>
                </a:lnTo>
                <a:cubicBezTo>
                  <a:pt x="67078" y="510733"/>
                  <a:pt x="68786" y="513161"/>
                  <a:pt x="71214" y="518017"/>
                </a:cubicBezTo>
                <a:lnTo>
                  <a:pt x="72293" y="518017"/>
                </a:lnTo>
                <a:cubicBezTo>
                  <a:pt x="72293" y="514240"/>
                  <a:pt x="69865" y="511138"/>
                  <a:pt x="65010" y="508710"/>
                </a:cubicBezTo>
                <a:close/>
                <a:moveTo>
                  <a:pt x="70135" y="505608"/>
                </a:moveTo>
                <a:lnTo>
                  <a:pt x="70135" y="508710"/>
                </a:lnTo>
                <a:lnTo>
                  <a:pt x="73237" y="511812"/>
                </a:lnTo>
                <a:lnTo>
                  <a:pt x="74316" y="511812"/>
                </a:lnTo>
                <a:lnTo>
                  <a:pt x="74316" y="507766"/>
                </a:lnTo>
                <a:lnTo>
                  <a:pt x="72293" y="505608"/>
                </a:lnTo>
                <a:close/>
                <a:moveTo>
                  <a:pt x="1236647" y="505153"/>
                </a:moveTo>
                <a:lnTo>
                  <a:pt x="1236647" y="509604"/>
                </a:lnTo>
                <a:lnTo>
                  <a:pt x="1237591" y="509604"/>
                </a:lnTo>
                <a:lnTo>
                  <a:pt x="1237591" y="505153"/>
                </a:lnTo>
                <a:close/>
                <a:moveTo>
                  <a:pt x="9264328" y="504751"/>
                </a:moveTo>
                <a:lnTo>
                  <a:pt x="9263562" y="506085"/>
                </a:lnTo>
                <a:cubicBezTo>
                  <a:pt x="9262010" y="508249"/>
                  <a:pt x="9260070" y="510551"/>
                  <a:pt x="9257742" y="512991"/>
                </a:cubicBezTo>
                <a:lnTo>
                  <a:pt x="9250500" y="519865"/>
                </a:lnTo>
                <a:lnTo>
                  <a:pt x="9258806" y="520619"/>
                </a:lnTo>
                <a:cubicBezTo>
                  <a:pt x="9260319" y="520619"/>
                  <a:pt x="9261966" y="516544"/>
                  <a:pt x="9263746" y="508395"/>
                </a:cubicBezTo>
                <a:close/>
                <a:moveTo>
                  <a:pt x="1601607" y="504749"/>
                </a:moveTo>
                <a:lnTo>
                  <a:pt x="1600528" y="507986"/>
                </a:lnTo>
                <a:lnTo>
                  <a:pt x="1601607" y="511223"/>
                </a:lnTo>
                <a:lnTo>
                  <a:pt x="1603765" y="511223"/>
                </a:lnTo>
                <a:lnTo>
                  <a:pt x="1602686" y="504749"/>
                </a:lnTo>
                <a:close/>
                <a:moveTo>
                  <a:pt x="210540" y="504664"/>
                </a:moveTo>
                <a:lnTo>
                  <a:pt x="207438" y="507766"/>
                </a:lnTo>
                <a:lnTo>
                  <a:pt x="207438" y="510733"/>
                </a:lnTo>
                <a:lnTo>
                  <a:pt x="208517" y="510733"/>
                </a:lnTo>
                <a:lnTo>
                  <a:pt x="210540" y="506687"/>
                </a:lnTo>
                <a:close/>
                <a:moveTo>
                  <a:pt x="6664646" y="503032"/>
                </a:moveTo>
                <a:lnTo>
                  <a:pt x="6664646" y="507369"/>
                </a:lnTo>
                <a:lnTo>
                  <a:pt x="6665945" y="507369"/>
                </a:lnTo>
                <a:lnTo>
                  <a:pt x="6665945" y="503032"/>
                </a:lnTo>
                <a:close/>
                <a:moveTo>
                  <a:pt x="1082618" y="502995"/>
                </a:moveTo>
                <a:cubicBezTo>
                  <a:pt x="1080370" y="505962"/>
                  <a:pt x="1078258" y="507446"/>
                  <a:pt x="1076280" y="507446"/>
                </a:cubicBezTo>
                <a:lnTo>
                  <a:pt x="1076280" y="511762"/>
                </a:lnTo>
                <a:lnTo>
                  <a:pt x="1078438" y="511762"/>
                </a:lnTo>
                <a:cubicBezTo>
                  <a:pt x="1078976" y="507356"/>
                  <a:pt x="1081090" y="505153"/>
                  <a:pt x="1084777" y="505153"/>
                </a:cubicBezTo>
                <a:lnTo>
                  <a:pt x="1084777" y="502995"/>
                </a:lnTo>
                <a:close/>
                <a:moveTo>
                  <a:pt x="2244215" y="502897"/>
                </a:moveTo>
                <a:lnTo>
                  <a:pt x="2244215" y="503794"/>
                </a:lnTo>
                <a:lnTo>
                  <a:pt x="2248555" y="503794"/>
                </a:lnTo>
                <a:lnTo>
                  <a:pt x="2248555" y="502897"/>
                </a:lnTo>
                <a:close/>
                <a:moveTo>
                  <a:pt x="7173258" y="501561"/>
                </a:moveTo>
                <a:cubicBezTo>
                  <a:pt x="7170741" y="501561"/>
                  <a:pt x="7166740" y="504484"/>
                  <a:pt x="7161255" y="510328"/>
                </a:cubicBezTo>
                <a:lnTo>
                  <a:pt x="7153702" y="513565"/>
                </a:lnTo>
                <a:lnTo>
                  <a:pt x="7152622" y="513565"/>
                </a:lnTo>
                <a:lnTo>
                  <a:pt x="7152622" y="514644"/>
                </a:lnTo>
                <a:lnTo>
                  <a:pt x="7155860" y="515723"/>
                </a:lnTo>
                <a:cubicBezTo>
                  <a:pt x="7155860" y="514284"/>
                  <a:pt x="7158782" y="513205"/>
                  <a:pt x="7164626" y="512486"/>
                </a:cubicBezTo>
                <a:cubicBezTo>
                  <a:pt x="7164626" y="510688"/>
                  <a:pt x="7167863" y="507046"/>
                  <a:pt x="7174337" y="501561"/>
                </a:cubicBezTo>
                <a:close/>
                <a:moveTo>
                  <a:pt x="2107627" y="500807"/>
                </a:moveTo>
                <a:lnTo>
                  <a:pt x="2108785" y="502897"/>
                </a:lnTo>
                <a:lnTo>
                  <a:pt x="2109522" y="502897"/>
                </a:lnTo>
                <a:lnTo>
                  <a:pt x="2110121" y="502334"/>
                </a:lnTo>
                <a:lnTo>
                  <a:pt x="2110121" y="501097"/>
                </a:lnTo>
                <a:cubicBezTo>
                  <a:pt x="2110121" y="501118"/>
                  <a:pt x="2109797" y="501090"/>
                  <a:pt x="2109149" y="501010"/>
                </a:cubicBezTo>
                <a:close/>
                <a:moveTo>
                  <a:pt x="2129562" y="500621"/>
                </a:moveTo>
                <a:cubicBezTo>
                  <a:pt x="2129722" y="501508"/>
                  <a:pt x="2129756" y="501787"/>
                  <a:pt x="2129669" y="501455"/>
                </a:cubicBezTo>
                <a:lnTo>
                  <a:pt x="2129908" y="501839"/>
                </a:lnTo>
                <a:cubicBezTo>
                  <a:pt x="2129677" y="501649"/>
                  <a:pt x="2129562" y="501243"/>
                  <a:pt x="2129562" y="500621"/>
                </a:cubicBezTo>
                <a:close/>
                <a:moveTo>
                  <a:pt x="218768" y="500483"/>
                </a:moveTo>
                <a:cubicBezTo>
                  <a:pt x="218768" y="505608"/>
                  <a:pt x="216385" y="508710"/>
                  <a:pt x="211619" y="509789"/>
                </a:cubicBezTo>
                <a:lnTo>
                  <a:pt x="211619" y="510733"/>
                </a:lnTo>
                <a:lnTo>
                  <a:pt x="217689" y="511812"/>
                </a:lnTo>
                <a:lnTo>
                  <a:pt x="216745" y="510733"/>
                </a:lnTo>
                <a:lnTo>
                  <a:pt x="216745" y="509789"/>
                </a:lnTo>
                <a:lnTo>
                  <a:pt x="219712" y="504664"/>
                </a:lnTo>
                <a:lnTo>
                  <a:pt x="219712" y="500483"/>
                </a:lnTo>
                <a:close/>
                <a:moveTo>
                  <a:pt x="1608081" y="500433"/>
                </a:moveTo>
                <a:cubicBezTo>
                  <a:pt x="1606640" y="500433"/>
                  <a:pt x="1605923" y="501512"/>
                  <a:pt x="1605923" y="503670"/>
                </a:cubicBezTo>
                <a:lnTo>
                  <a:pt x="1605923" y="504749"/>
                </a:lnTo>
                <a:lnTo>
                  <a:pt x="1607002" y="504749"/>
                </a:lnTo>
                <a:close/>
                <a:moveTo>
                  <a:pt x="1235567" y="498679"/>
                </a:moveTo>
                <a:lnTo>
                  <a:pt x="1235567" y="500837"/>
                </a:lnTo>
                <a:lnTo>
                  <a:pt x="1236647" y="500837"/>
                </a:lnTo>
                <a:lnTo>
                  <a:pt x="1236647" y="498679"/>
                </a:lnTo>
                <a:close/>
                <a:moveTo>
                  <a:pt x="7176495" y="498324"/>
                </a:moveTo>
                <a:lnTo>
                  <a:pt x="7176495" y="500482"/>
                </a:lnTo>
                <a:lnTo>
                  <a:pt x="7177574" y="500482"/>
                </a:lnTo>
                <a:lnTo>
                  <a:pt x="7177574" y="498324"/>
                </a:lnTo>
                <a:close/>
                <a:moveTo>
                  <a:pt x="2643812" y="498163"/>
                </a:moveTo>
                <a:lnTo>
                  <a:pt x="2643812" y="499242"/>
                </a:lnTo>
                <a:lnTo>
                  <a:pt x="2648129" y="500321"/>
                </a:lnTo>
                <a:cubicBezTo>
                  <a:pt x="2648129" y="498883"/>
                  <a:pt x="2647049" y="498163"/>
                  <a:pt x="2644891" y="498163"/>
                </a:cubicBezTo>
                <a:close/>
                <a:moveTo>
                  <a:pt x="3246015" y="498140"/>
                </a:moveTo>
                <a:lnTo>
                  <a:pt x="3243722" y="500433"/>
                </a:lnTo>
                <a:lnTo>
                  <a:pt x="3244801" y="503535"/>
                </a:lnTo>
                <a:lnTo>
                  <a:pt x="3249252" y="503535"/>
                </a:lnTo>
                <a:lnTo>
                  <a:pt x="3249252" y="501377"/>
                </a:lnTo>
                <a:lnTo>
                  <a:pt x="3250466" y="501377"/>
                </a:lnTo>
                <a:lnTo>
                  <a:pt x="3249252" y="498140"/>
                </a:lnTo>
                <a:close/>
                <a:moveTo>
                  <a:pt x="3680165" y="498006"/>
                </a:moveTo>
                <a:lnTo>
                  <a:pt x="3678007" y="506638"/>
                </a:lnTo>
                <a:lnTo>
                  <a:pt x="3680165" y="511898"/>
                </a:lnTo>
                <a:lnTo>
                  <a:pt x="3679086" y="521474"/>
                </a:lnTo>
                <a:lnTo>
                  <a:pt x="3679086" y="522553"/>
                </a:lnTo>
                <a:cubicBezTo>
                  <a:pt x="3679086" y="523992"/>
                  <a:pt x="3680839" y="524711"/>
                  <a:pt x="3684346" y="524711"/>
                </a:cubicBezTo>
                <a:lnTo>
                  <a:pt x="3687583" y="527948"/>
                </a:lnTo>
                <a:lnTo>
                  <a:pt x="3688662" y="526869"/>
                </a:lnTo>
                <a:cubicBezTo>
                  <a:pt x="3699272" y="527409"/>
                  <a:pt x="3704578" y="528802"/>
                  <a:pt x="3704578" y="531050"/>
                </a:cubicBezTo>
                <a:lnTo>
                  <a:pt x="3704578" y="532129"/>
                </a:lnTo>
                <a:lnTo>
                  <a:pt x="3701475" y="535366"/>
                </a:lnTo>
                <a:lnTo>
                  <a:pt x="3684346" y="535366"/>
                </a:lnTo>
                <a:lnTo>
                  <a:pt x="3683267" y="542784"/>
                </a:lnTo>
                <a:lnTo>
                  <a:pt x="3683267" y="551416"/>
                </a:lnTo>
                <a:lnTo>
                  <a:pt x="3680165" y="555598"/>
                </a:lnTo>
                <a:lnTo>
                  <a:pt x="3680165" y="558835"/>
                </a:lnTo>
                <a:lnTo>
                  <a:pt x="3702554" y="555598"/>
                </a:lnTo>
                <a:lnTo>
                  <a:pt x="3718470" y="555598"/>
                </a:lnTo>
                <a:lnTo>
                  <a:pt x="3721707" y="557755"/>
                </a:lnTo>
                <a:lnTo>
                  <a:pt x="3728046" y="557755"/>
                </a:lnTo>
                <a:cubicBezTo>
                  <a:pt x="3730024" y="556497"/>
                  <a:pt x="3734655" y="549393"/>
                  <a:pt x="3741938" y="536445"/>
                </a:cubicBezTo>
                <a:lnTo>
                  <a:pt x="3729125" y="534287"/>
                </a:lnTo>
                <a:lnTo>
                  <a:pt x="3711052" y="535366"/>
                </a:lnTo>
                <a:lnTo>
                  <a:pt x="3707815" y="532129"/>
                </a:lnTo>
                <a:cubicBezTo>
                  <a:pt x="3707815" y="527364"/>
                  <a:pt x="3712445" y="524531"/>
                  <a:pt x="3721707" y="523632"/>
                </a:cubicBezTo>
                <a:lnTo>
                  <a:pt x="3724944" y="516214"/>
                </a:lnTo>
                <a:cubicBezTo>
                  <a:pt x="3718200" y="514595"/>
                  <a:pt x="3712850" y="510684"/>
                  <a:pt x="3708894" y="504480"/>
                </a:cubicBezTo>
                <a:lnTo>
                  <a:pt x="3704578" y="500164"/>
                </a:lnTo>
                <a:lnTo>
                  <a:pt x="3685425" y="500164"/>
                </a:lnTo>
                <a:lnTo>
                  <a:pt x="3682188" y="498006"/>
                </a:lnTo>
                <a:close/>
                <a:moveTo>
                  <a:pt x="8136832" y="497873"/>
                </a:moveTo>
                <a:lnTo>
                  <a:pt x="8136832" y="500167"/>
                </a:lnTo>
                <a:lnTo>
                  <a:pt x="8137911" y="500167"/>
                </a:lnTo>
                <a:lnTo>
                  <a:pt x="8137911" y="497873"/>
                </a:lnTo>
                <a:close/>
                <a:moveTo>
                  <a:pt x="8250667" y="496795"/>
                </a:moveTo>
                <a:cubicBezTo>
                  <a:pt x="8250667" y="499043"/>
                  <a:pt x="8249228" y="500886"/>
                  <a:pt x="8246351" y="502325"/>
                </a:cubicBezTo>
                <a:lnTo>
                  <a:pt x="8242979" y="502325"/>
                </a:lnTo>
                <a:lnTo>
                  <a:pt x="8239742" y="500167"/>
                </a:lnTo>
                <a:lnTo>
                  <a:pt x="8237584" y="500167"/>
                </a:lnTo>
                <a:lnTo>
                  <a:pt x="8237584" y="502325"/>
                </a:lnTo>
                <a:lnTo>
                  <a:pt x="8247430" y="511091"/>
                </a:lnTo>
                <a:lnTo>
                  <a:pt x="8248509" y="511091"/>
                </a:lnTo>
                <a:lnTo>
                  <a:pt x="8252960" y="506641"/>
                </a:lnTo>
                <a:lnTo>
                  <a:pt x="8252960" y="496795"/>
                </a:lnTo>
                <a:close/>
                <a:moveTo>
                  <a:pt x="8140069" y="495716"/>
                </a:moveTo>
                <a:lnTo>
                  <a:pt x="8140069" y="496795"/>
                </a:lnTo>
                <a:lnTo>
                  <a:pt x="8143441" y="496795"/>
                </a:lnTo>
                <a:lnTo>
                  <a:pt x="8143441" y="495716"/>
                </a:lnTo>
                <a:close/>
                <a:moveTo>
                  <a:pt x="8124828" y="495716"/>
                </a:moveTo>
                <a:lnTo>
                  <a:pt x="8116061" y="497873"/>
                </a:lnTo>
                <a:lnTo>
                  <a:pt x="8116061" y="498952"/>
                </a:lnTo>
                <a:lnTo>
                  <a:pt x="8120377" y="503404"/>
                </a:lnTo>
                <a:lnTo>
                  <a:pt x="8125907" y="503404"/>
                </a:lnTo>
                <a:lnTo>
                  <a:pt x="8125907" y="497873"/>
                </a:lnTo>
                <a:lnTo>
                  <a:pt x="8124828" y="496795"/>
                </a:lnTo>
                <a:close/>
                <a:moveTo>
                  <a:pt x="222814" y="495358"/>
                </a:moveTo>
                <a:lnTo>
                  <a:pt x="222814" y="497516"/>
                </a:lnTo>
                <a:lnTo>
                  <a:pt x="223893" y="497516"/>
                </a:lnTo>
                <a:lnTo>
                  <a:pt x="223893" y="495358"/>
                </a:lnTo>
                <a:close/>
                <a:moveTo>
                  <a:pt x="2243024" y="494167"/>
                </a:moveTo>
                <a:lnTo>
                  <a:pt x="2243024" y="497447"/>
                </a:lnTo>
                <a:lnTo>
                  <a:pt x="2247495" y="497447"/>
                </a:lnTo>
                <a:lnTo>
                  <a:pt x="2247495" y="494167"/>
                </a:lnTo>
                <a:close/>
                <a:moveTo>
                  <a:pt x="1607002" y="493959"/>
                </a:moveTo>
                <a:lnTo>
                  <a:pt x="1607002" y="495038"/>
                </a:lnTo>
                <a:lnTo>
                  <a:pt x="1608081" y="499354"/>
                </a:lnTo>
                <a:lnTo>
                  <a:pt x="1611317" y="499354"/>
                </a:lnTo>
                <a:lnTo>
                  <a:pt x="1608081" y="493959"/>
                </a:lnTo>
                <a:close/>
                <a:moveTo>
                  <a:pt x="4251395" y="492291"/>
                </a:moveTo>
                <a:cubicBezTo>
                  <a:pt x="4251551" y="492291"/>
                  <a:pt x="4251437" y="494523"/>
                  <a:pt x="4251054" y="498988"/>
                </a:cubicBezTo>
                <a:lnTo>
                  <a:pt x="4251216" y="499195"/>
                </a:lnTo>
                <a:cubicBezTo>
                  <a:pt x="4254474" y="497499"/>
                  <a:pt x="4256103" y="496120"/>
                  <a:pt x="4256103" y="495058"/>
                </a:cubicBezTo>
                <a:lnTo>
                  <a:pt x="4252531" y="492291"/>
                </a:lnTo>
                <a:close/>
                <a:moveTo>
                  <a:pt x="212564" y="491311"/>
                </a:moveTo>
                <a:lnTo>
                  <a:pt x="210540" y="494414"/>
                </a:lnTo>
                <a:lnTo>
                  <a:pt x="210540" y="500483"/>
                </a:lnTo>
                <a:lnTo>
                  <a:pt x="212564" y="502641"/>
                </a:lnTo>
                <a:lnTo>
                  <a:pt x="213643" y="497516"/>
                </a:lnTo>
                <a:lnTo>
                  <a:pt x="212564" y="496437"/>
                </a:lnTo>
                <a:lnTo>
                  <a:pt x="212564" y="495358"/>
                </a:lnTo>
                <a:lnTo>
                  <a:pt x="214587" y="492390"/>
                </a:lnTo>
                <a:lnTo>
                  <a:pt x="213643" y="491311"/>
                </a:lnTo>
                <a:close/>
                <a:moveTo>
                  <a:pt x="3581976" y="489509"/>
                </a:moveTo>
                <a:lnTo>
                  <a:pt x="3581976" y="491667"/>
                </a:lnTo>
                <a:lnTo>
                  <a:pt x="3585213" y="491667"/>
                </a:lnTo>
                <a:lnTo>
                  <a:pt x="3585213" y="489509"/>
                </a:lnTo>
                <a:close/>
                <a:moveTo>
                  <a:pt x="2559110" y="489396"/>
                </a:moveTo>
                <a:lnTo>
                  <a:pt x="2564505" y="489396"/>
                </a:lnTo>
                <a:cubicBezTo>
                  <a:pt x="2567742" y="492724"/>
                  <a:pt x="2573542" y="496005"/>
                  <a:pt x="2581904" y="499242"/>
                </a:cubicBezTo>
                <a:cubicBezTo>
                  <a:pt x="2581904" y="500681"/>
                  <a:pt x="2585905" y="501760"/>
                  <a:pt x="2593908" y="502480"/>
                </a:cubicBezTo>
                <a:cubicBezTo>
                  <a:pt x="2597505" y="506616"/>
                  <a:pt x="2599303" y="509853"/>
                  <a:pt x="2599303" y="512190"/>
                </a:cubicBezTo>
                <a:lnTo>
                  <a:pt x="2599303" y="516641"/>
                </a:lnTo>
                <a:cubicBezTo>
                  <a:pt x="2595527" y="536153"/>
                  <a:pt x="2591165" y="545909"/>
                  <a:pt x="2586221" y="545909"/>
                </a:cubicBezTo>
                <a:lnTo>
                  <a:pt x="2585141" y="546988"/>
                </a:lnTo>
                <a:lnTo>
                  <a:pt x="2574351" y="545909"/>
                </a:lnTo>
                <a:lnTo>
                  <a:pt x="2563427" y="548067"/>
                </a:lnTo>
                <a:cubicBezTo>
                  <a:pt x="2559829" y="547168"/>
                  <a:pt x="2558032" y="546089"/>
                  <a:pt x="2558032" y="544830"/>
                </a:cubicBezTo>
                <a:lnTo>
                  <a:pt x="2558032" y="541593"/>
                </a:lnTo>
                <a:lnTo>
                  <a:pt x="2561268" y="537277"/>
                </a:lnTo>
                <a:lnTo>
                  <a:pt x="2561268" y="536198"/>
                </a:lnTo>
                <a:lnTo>
                  <a:pt x="2555873" y="527431"/>
                </a:lnTo>
                <a:lnTo>
                  <a:pt x="2555873" y="526352"/>
                </a:lnTo>
                <a:lnTo>
                  <a:pt x="2556952" y="510032"/>
                </a:lnTo>
                <a:lnTo>
                  <a:pt x="2554795" y="496005"/>
                </a:lnTo>
                <a:close/>
                <a:moveTo>
                  <a:pt x="1091250" y="488968"/>
                </a:moveTo>
                <a:lnTo>
                  <a:pt x="1083698" y="497600"/>
                </a:lnTo>
                <a:lnTo>
                  <a:pt x="1082618" y="497600"/>
                </a:lnTo>
                <a:lnTo>
                  <a:pt x="1082618" y="499758"/>
                </a:lnTo>
                <a:lnTo>
                  <a:pt x="1084777" y="499758"/>
                </a:lnTo>
                <a:lnTo>
                  <a:pt x="1085855" y="500837"/>
                </a:lnTo>
                <a:lnTo>
                  <a:pt x="1086934" y="499758"/>
                </a:lnTo>
                <a:close/>
                <a:moveTo>
                  <a:pt x="9106749" y="488882"/>
                </a:moveTo>
                <a:lnTo>
                  <a:pt x="9106643" y="488987"/>
                </a:lnTo>
                <a:lnTo>
                  <a:pt x="9108091" y="488987"/>
                </a:lnTo>
                <a:lnTo>
                  <a:pt x="9108019" y="488882"/>
                </a:lnTo>
                <a:close/>
                <a:moveTo>
                  <a:pt x="3734520" y="488430"/>
                </a:moveTo>
                <a:lnTo>
                  <a:pt x="3734520" y="490588"/>
                </a:lnTo>
                <a:lnTo>
                  <a:pt x="3735599" y="490588"/>
                </a:lnTo>
                <a:lnTo>
                  <a:pt x="3735599" y="488430"/>
                </a:lnTo>
                <a:close/>
                <a:moveTo>
                  <a:pt x="7254993" y="487399"/>
                </a:moveTo>
                <a:lnTo>
                  <a:pt x="7254993" y="488613"/>
                </a:lnTo>
                <a:lnTo>
                  <a:pt x="7257151" y="488613"/>
                </a:lnTo>
                <a:lnTo>
                  <a:pt x="7257151" y="487399"/>
                </a:lnTo>
                <a:close/>
                <a:moveTo>
                  <a:pt x="5165828" y="485733"/>
                </a:moveTo>
                <a:lnTo>
                  <a:pt x="5161512" y="489105"/>
                </a:lnTo>
                <a:lnTo>
                  <a:pt x="5161512" y="492342"/>
                </a:lnTo>
                <a:lnTo>
                  <a:pt x="5163670" y="492342"/>
                </a:lnTo>
                <a:lnTo>
                  <a:pt x="5171358" y="491263"/>
                </a:lnTo>
                <a:lnTo>
                  <a:pt x="5171358" y="490184"/>
                </a:lnTo>
                <a:close/>
                <a:moveTo>
                  <a:pt x="5664718" y="485598"/>
                </a:moveTo>
                <a:lnTo>
                  <a:pt x="5661346" y="488835"/>
                </a:lnTo>
                <a:lnTo>
                  <a:pt x="5664718" y="492072"/>
                </a:lnTo>
                <a:cubicBezTo>
                  <a:pt x="5664718" y="490274"/>
                  <a:pt x="5666157" y="489195"/>
                  <a:pt x="5669034" y="488835"/>
                </a:cubicBezTo>
                <a:lnTo>
                  <a:pt x="5665797" y="485598"/>
                </a:lnTo>
                <a:close/>
                <a:moveTo>
                  <a:pt x="1610239" y="485326"/>
                </a:moveTo>
                <a:lnTo>
                  <a:pt x="1610239" y="488563"/>
                </a:lnTo>
                <a:lnTo>
                  <a:pt x="1611317" y="488563"/>
                </a:lnTo>
                <a:lnTo>
                  <a:pt x="1611317" y="485326"/>
                </a:lnTo>
                <a:close/>
                <a:moveTo>
                  <a:pt x="2698168" y="485080"/>
                </a:moveTo>
                <a:cubicBezTo>
                  <a:pt x="2701044" y="486159"/>
                  <a:pt x="2702483" y="487238"/>
                  <a:pt x="2702483" y="488318"/>
                </a:cubicBezTo>
                <a:lnTo>
                  <a:pt x="2713274" y="487238"/>
                </a:lnTo>
                <a:lnTo>
                  <a:pt x="2720961" y="487238"/>
                </a:lnTo>
                <a:lnTo>
                  <a:pt x="2729594" y="489396"/>
                </a:lnTo>
                <a:lnTo>
                  <a:pt x="2734044" y="488318"/>
                </a:lnTo>
                <a:lnTo>
                  <a:pt x="2736201" y="491555"/>
                </a:lnTo>
                <a:lnTo>
                  <a:pt x="2736201" y="492768"/>
                </a:lnTo>
                <a:cubicBezTo>
                  <a:pt x="2736201" y="497084"/>
                  <a:pt x="2733640" y="499962"/>
                  <a:pt x="2728515" y="501400"/>
                </a:cubicBezTo>
                <a:lnTo>
                  <a:pt x="2729594" y="502480"/>
                </a:lnTo>
                <a:lnTo>
                  <a:pt x="2729594" y="505717"/>
                </a:lnTo>
                <a:lnTo>
                  <a:pt x="2725278" y="512190"/>
                </a:lnTo>
                <a:cubicBezTo>
                  <a:pt x="2729594" y="516776"/>
                  <a:pt x="2731752" y="520058"/>
                  <a:pt x="2731752" y="522036"/>
                </a:cubicBezTo>
                <a:lnTo>
                  <a:pt x="2732831" y="523115"/>
                </a:lnTo>
                <a:cubicBezTo>
                  <a:pt x="2736696" y="521497"/>
                  <a:pt x="2741417" y="517136"/>
                  <a:pt x="2746992" y="510032"/>
                </a:cubicBezTo>
                <a:lnTo>
                  <a:pt x="2745914" y="508953"/>
                </a:lnTo>
                <a:lnTo>
                  <a:pt x="2745914" y="507874"/>
                </a:lnTo>
                <a:cubicBezTo>
                  <a:pt x="2745914" y="506616"/>
                  <a:pt x="2748431" y="505177"/>
                  <a:pt x="2753466" y="503558"/>
                </a:cubicBezTo>
                <a:cubicBezTo>
                  <a:pt x="2768032" y="508414"/>
                  <a:pt x="2775315" y="514573"/>
                  <a:pt x="2775315" y="522036"/>
                </a:cubicBezTo>
                <a:lnTo>
                  <a:pt x="2776394" y="520957"/>
                </a:lnTo>
                <a:lnTo>
                  <a:pt x="2777474" y="520957"/>
                </a:lnTo>
                <a:lnTo>
                  <a:pt x="2780711" y="524194"/>
                </a:lnTo>
                <a:lnTo>
                  <a:pt x="2780711" y="527431"/>
                </a:lnTo>
                <a:lnTo>
                  <a:pt x="2778553" y="529589"/>
                </a:lnTo>
                <a:lnTo>
                  <a:pt x="2777474" y="529589"/>
                </a:lnTo>
                <a:lnTo>
                  <a:pt x="2776394" y="528510"/>
                </a:lnTo>
                <a:cubicBezTo>
                  <a:pt x="2769112" y="528510"/>
                  <a:pt x="2762592" y="532152"/>
                  <a:pt x="2756838" y="539435"/>
                </a:cubicBezTo>
                <a:lnTo>
                  <a:pt x="2731752" y="543751"/>
                </a:lnTo>
                <a:lnTo>
                  <a:pt x="2731752" y="550225"/>
                </a:lnTo>
                <a:cubicBezTo>
                  <a:pt x="2731752" y="557509"/>
                  <a:pt x="2731031" y="561150"/>
                  <a:pt x="2729594" y="561150"/>
                </a:cubicBezTo>
                <a:lnTo>
                  <a:pt x="2731752" y="566545"/>
                </a:lnTo>
                <a:lnTo>
                  <a:pt x="2730672" y="581786"/>
                </a:lnTo>
                <a:cubicBezTo>
                  <a:pt x="2730672" y="586821"/>
                  <a:pt x="2735393" y="589339"/>
                  <a:pt x="2744833" y="589339"/>
                </a:cubicBezTo>
                <a:lnTo>
                  <a:pt x="2745914" y="589339"/>
                </a:lnTo>
                <a:cubicBezTo>
                  <a:pt x="2752836" y="584484"/>
                  <a:pt x="2758277" y="578324"/>
                  <a:pt x="2762233" y="570861"/>
                </a:cubicBezTo>
                <a:lnTo>
                  <a:pt x="2767627" y="569782"/>
                </a:lnTo>
                <a:cubicBezTo>
                  <a:pt x="2770864" y="577605"/>
                  <a:pt x="2775946" y="584484"/>
                  <a:pt x="2782868" y="590418"/>
                </a:cubicBezTo>
                <a:lnTo>
                  <a:pt x="2778553" y="607817"/>
                </a:lnTo>
                <a:lnTo>
                  <a:pt x="2779631" y="611054"/>
                </a:lnTo>
                <a:cubicBezTo>
                  <a:pt x="2779631" y="612672"/>
                  <a:pt x="2767313" y="614875"/>
                  <a:pt x="2742676" y="617663"/>
                </a:cubicBezTo>
                <a:lnTo>
                  <a:pt x="2742676" y="619821"/>
                </a:lnTo>
                <a:cubicBezTo>
                  <a:pt x="2745194" y="619821"/>
                  <a:pt x="2748790" y="622698"/>
                  <a:pt x="2753466" y="628453"/>
                </a:cubicBezTo>
                <a:cubicBezTo>
                  <a:pt x="2759130" y="628453"/>
                  <a:pt x="2765290" y="634612"/>
                  <a:pt x="2771944" y="646931"/>
                </a:cubicBezTo>
                <a:lnTo>
                  <a:pt x="2771944" y="648010"/>
                </a:lnTo>
                <a:cubicBezTo>
                  <a:pt x="2771944" y="650168"/>
                  <a:pt x="2770505" y="651247"/>
                  <a:pt x="2767627" y="651247"/>
                </a:cubicBezTo>
                <a:cubicBezTo>
                  <a:pt x="2761874" y="651247"/>
                  <a:pt x="2758996" y="658126"/>
                  <a:pt x="2758996" y="671883"/>
                </a:cubicBezTo>
                <a:lnTo>
                  <a:pt x="2762233" y="703444"/>
                </a:lnTo>
                <a:cubicBezTo>
                  <a:pt x="2759176" y="703444"/>
                  <a:pt x="2757377" y="707760"/>
                  <a:pt x="2756838" y="716392"/>
                </a:cubicBezTo>
                <a:lnTo>
                  <a:pt x="2757918" y="723000"/>
                </a:lnTo>
                <a:lnTo>
                  <a:pt x="2757918" y="724080"/>
                </a:lnTo>
                <a:lnTo>
                  <a:pt x="2754681" y="737028"/>
                </a:lnTo>
                <a:lnTo>
                  <a:pt x="2758996" y="741478"/>
                </a:lnTo>
                <a:lnTo>
                  <a:pt x="2755760" y="744715"/>
                </a:lnTo>
                <a:lnTo>
                  <a:pt x="2749150" y="743636"/>
                </a:lnTo>
                <a:lnTo>
                  <a:pt x="2731752" y="744715"/>
                </a:lnTo>
                <a:lnTo>
                  <a:pt x="2726356" y="744715"/>
                </a:lnTo>
                <a:cubicBezTo>
                  <a:pt x="2718443" y="744715"/>
                  <a:pt x="2714487" y="743636"/>
                  <a:pt x="2714487" y="741478"/>
                </a:cubicBezTo>
                <a:lnTo>
                  <a:pt x="2714487" y="738242"/>
                </a:lnTo>
                <a:lnTo>
                  <a:pt x="2717724" y="733791"/>
                </a:lnTo>
                <a:lnTo>
                  <a:pt x="2717724" y="731632"/>
                </a:lnTo>
                <a:cubicBezTo>
                  <a:pt x="2714037" y="728036"/>
                  <a:pt x="2709676" y="726237"/>
                  <a:pt x="2704641" y="726237"/>
                </a:cubicBezTo>
                <a:lnTo>
                  <a:pt x="2669843" y="731632"/>
                </a:lnTo>
                <a:lnTo>
                  <a:pt x="2664448" y="737028"/>
                </a:lnTo>
                <a:lnTo>
                  <a:pt x="2665528" y="745795"/>
                </a:lnTo>
                <a:lnTo>
                  <a:pt x="2664448" y="746874"/>
                </a:lnTo>
                <a:lnTo>
                  <a:pt x="2662291" y="746874"/>
                </a:lnTo>
                <a:lnTo>
                  <a:pt x="2653659" y="737028"/>
                </a:lnTo>
                <a:lnTo>
                  <a:pt x="2651366" y="739320"/>
                </a:lnTo>
                <a:lnTo>
                  <a:pt x="2651366" y="740400"/>
                </a:lnTo>
                <a:lnTo>
                  <a:pt x="2652580" y="745795"/>
                </a:lnTo>
                <a:lnTo>
                  <a:pt x="2647049" y="747952"/>
                </a:lnTo>
                <a:cubicBezTo>
                  <a:pt x="2634011" y="744536"/>
                  <a:pt x="2627494" y="739815"/>
                  <a:pt x="2627494" y="733791"/>
                </a:cubicBezTo>
                <a:cubicBezTo>
                  <a:pt x="2627494" y="728755"/>
                  <a:pt x="2626053" y="724799"/>
                  <a:pt x="2623177" y="721922"/>
                </a:cubicBezTo>
                <a:lnTo>
                  <a:pt x="2624255" y="708839"/>
                </a:lnTo>
                <a:lnTo>
                  <a:pt x="2623177" y="681729"/>
                </a:lnTo>
                <a:lnTo>
                  <a:pt x="2622098" y="681729"/>
                </a:lnTo>
                <a:cubicBezTo>
                  <a:pt x="2617601" y="686944"/>
                  <a:pt x="2613240" y="689821"/>
                  <a:pt x="2609014" y="690361"/>
                </a:cubicBezTo>
                <a:lnTo>
                  <a:pt x="2593908" y="703444"/>
                </a:lnTo>
                <a:cubicBezTo>
                  <a:pt x="2593908" y="709198"/>
                  <a:pt x="2585186" y="716077"/>
                  <a:pt x="2567742" y="724080"/>
                </a:cubicBezTo>
                <a:cubicBezTo>
                  <a:pt x="2566124" y="724080"/>
                  <a:pt x="2564686" y="726597"/>
                  <a:pt x="2563427" y="731632"/>
                </a:cubicBezTo>
                <a:lnTo>
                  <a:pt x="2558032" y="734870"/>
                </a:lnTo>
                <a:lnTo>
                  <a:pt x="2553715" y="733791"/>
                </a:lnTo>
                <a:lnTo>
                  <a:pt x="2547107" y="738242"/>
                </a:lnTo>
                <a:lnTo>
                  <a:pt x="2546028" y="738242"/>
                </a:lnTo>
                <a:cubicBezTo>
                  <a:pt x="2544948" y="738242"/>
                  <a:pt x="2540633" y="729879"/>
                  <a:pt x="2533080" y="713155"/>
                </a:cubicBezTo>
                <a:lnTo>
                  <a:pt x="2524313" y="689282"/>
                </a:lnTo>
                <a:lnTo>
                  <a:pt x="2528629" y="686045"/>
                </a:lnTo>
                <a:lnTo>
                  <a:pt x="2537396" y="688203"/>
                </a:lnTo>
                <a:lnTo>
                  <a:pt x="2551558" y="688203"/>
                </a:lnTo>
                <a:cubicBezTo>
                  <a:pt x="2551558" y="685326"/>
                  <a:pt x="2552996" y="683887"/>
                  <a:pt x="2555873" y="683887"/>
                </a:cubicBezTo>
                <a:lnTo>
                  <a:pt x="2555873" y="681729"/>
                </a:lnTo>
                <a:cubicBezTo>
                  <a:pt x="2552277" y="681729"/>
                  <a:pt x="2550479" y="680650"/>
                  <a:pt x="2550479" y="678492"/>
                </a:cubicBezTo>
                <a:lnTo>
                  <a:pt x="2550479" y="676199"/>
                </a:lnTo>
                <a:lnTo>
                  <a:pt x="2553715" y="671883"/>
                </a:lnTo>
                <a:lnTo>
                  <a:pt x="2550479" y="665409"/>
                </a:lnTo>
                <a:lnTo>
                  <a:pt x="2551558" y="649089"/>
                </a:lnTo>
                <a:lnTo>
                  <a:pt x="2548185" y="642615"/>
                </a:lnTo>
                <a:lnTo>
                  <a:pt x="2549265" y="634927"/>
                </a:lnTo>
                <a:lnTo>
                  <a:pt x="2548185" y="627374"/>
                </a:lnTo>
                <a:lnTo>
                  <a:pt x="2553715" y="619821"/>
                </a:lnTo>
                <a:lnTo>
                  <a:pt x="2553715" y="617663"/>
                </a:lnTo>
                <a:cubicBezTo>
                  <a:pt x="2551558" y="614875"/>
                  <a:pt x="2550479" y="612313"/>
                  <a:pt x="2550479" y="609975"/>
                </a:cubicBezTo>
                <a:lnTo>
                  <a:pt x="2550479" y="608896"/>
                </a:lnTo>
                <a:lnTo>
                  <a:pt x="2552636" y="600264"/>
                </a:lnTo>
                <a:lnTo>
                  <a:pt x="2548185" y="594869"/>
                </a:lnTo>
                <a:lnTo>
                  <a:pt x="2548185" y="590418"/>
                </a:lnTo>
                <a:cubicBezTo>
                  <a:pt x="2548185" y="587541"/>
                  <a:pt x="2550027" y="583225"/>
                  <a:pt x="2553715" y="577470"/>
                </a:cubicBezTo>
                <a:lnTo>
                  <a:pt x="2553715" y="576391"/>
                </a:lnTo>
                <a:lnTo>
                  <a:pt x="2542791" y="575312"/>
                </a:lnTo>
                <a:lnTo>
                  <a:pt x="2522156" y="575312"/>
                </a:lnTo>
                <a:lnTo>
                  <a:pt x="2518918" y="571940"/>
                </a:lnTo>
                <a:lnTo>
                  <a:pt x="2521077" y="569782"/>
                </a:lnTo>
                <a:lnTo>
                  <a:pt x="2536317" y="571940"/>
                </a:lnTo>
                <a:cubicBezTo>
                  <a:pt x="2547016" y="571940"/>
                  <a:pt x="2557852" y="565826"/>
                  <a:pt x="2568822" y="553597"/>
                </a:cubicBezTo>
                <a:cubicBezTo>
                  <a:pt x="2581320" y="553597"/>
                  <a:pt x="2592200" y="561555"/>
                  <a:pt x="2601461" y="577470"/>
                </a:cubicBezTo>
                <a:lnTo>
                  <a:pt x="2603619" y="585023"/>
                </a:lnTo>
                <a:cubicBezTo>
                  <a:pt x="2600563" y="586642"/>
                  <a:pt x="2598044" y="589924"/>
                  <a:pt x="2596067" y="594869"/>
                </a:cubicBezTo>
                <a:lnTo>
                  <a:pt x="2597145" y="603501"/>
                </a:lnTo>
                <a:cubicBezTo>
                  <a:pt x="2594627" y="633893"/>
                  <a:pt x="2591705" y="649089"/>
                  <a:pt x="2588378" y="649089"/>
                </a:cubicBezTo>
                <a:lnTo>
                  <a:pt x="2588378" y="650168"/>
                </a:lnTo>
                <a:cubicBezTo>
                  <a:pt x="2588378" y="651607"/>
                  <a:pt x="2589503" y="652326"/>
                  <a:pt x="2591750" y="652326"/>
                </a:cubicBezTo>
                <a:lnTo>
                  <a:pt x="2596067" y="653405"/>
                </a:lnTo>
                <a:lnTo>
                  <a:pt x="2597145" y="654484"/>
                </a:lnTo>
                <a:lnTo>
                  <a:pt x="2597145" y="655563"/>
                </a:lnTo>
                <a:lnTo>
                  <a:pt x="2596067" y="669725"/>
                </a:lnTo>
                <a:lnTo>
                  <a:pt x="2597145" y="670804"/>
                </a:lnTo>
                <a:lnTo>
                  <a:pt x="2598224" y="670804"/>
                </a:lnTo>
                <a:cubicBezTo>
                  <a:pt x="2602180" y="667207"/>
                  <a:pt x="2606541" y="665409"/>
                  <a:pt x="2611307" y="665409"/>
                </a:cubicBezTo>
                <a:lnTo>
                  <a:pt x="2614545" y="668646"/>
                </a:lnTo>
                <a:lnTo>
                  <a:pt x="2615623" y="668646"/>
                </a:lnTo>
                <a:cubicBezTo>
                  <a:pt x="2615623" y="665769"/>
                  <a:pt x="2616702" y="664330"/>
                  <a:pt x="2618861" y="664330"/>
                </a:cubicBezTo>
                <a:lnTo>
                  <a:pt x="2623177" y="666488"/>
                </a:lnTo>
                <a:lnTo>
                  <a:pt x="2625335" y="663251"/>
                </a:lnTo>
                <a:lnTo>
                  <a:pt x="2624255" y="662172"/>
                </a:lnTo>
                <a:lnTo>
                  <a:pt x="2624255" y="653405"/>
                </a:lnTo>
                <a:lnTo>
                  <a:pt x="2626414" y="653405"/>
                </a:lnTo>
                <a:lnTo>
                  <a:pt x="2629650" y="655563"/>
                </a:lnTo>
                <a:lnTo>
                  <a:pt x="2633023" y="654484"/>
                </a:lnTo>
                <a:lnTo>
                  <a:pt x="2633023" y="653405"/>
                </a:lnTo>
                <a:cubicBezTo>
                  <a:pt x="2626458" y="653405"/>
                  <a:pt x="2623177" y="644728"/>
                  <a:pt x="2623177" y="627374"/>
                </a:cubicBezTo>
                <a:cubicBezTo>
                  <a:pt x="2611577" y="606783"/>
                  <a:pt x="2605777" y="591947"/>
                  <a:pt x="2605777" y="582865"/>
                </a:cubicBezTo>
                <a:lnTo>
                  <a:pt x="2610094" y="580707"/>
                </a:lnTo>
                <a:lnTo>
                  <a:pt x="2619940" y="581786"/>
                </a:lnTo>
                <a:lnTo>
                  <a:pt x="2621018" y="580707"/>
                </a:lnTo>
                <a:lnTo>
                  <a:pt x="2622098" y="580707"/>
                </a:lnTo>
                <a:lnTo>
                  <a:pt x="2626414" y="581786"/>
                </a:lnTo>
                <a:lnTo>
                  <a:pt x="2627494" y="580707"/>
                </a:lnTo>
                <a:lnTo>
                  <a:pt x="2627494" y="577470"/>
                </a:lnTo>
                <a:lnTo>
                  <a:pt x="2625335" y="574233"/>
                </a:lnTo>
                <a:lnTo>
                  <a:pt x="2627494" y="557913"/>
                </a:lnTo>
                <a:lnTo>
                  <a:pt x="2625335" y="551304"/>
                </a:lnTo>
                <a:lnTo>
                  <a:pt x="2626414" y="539435"/>
                </a:lnTo>
                <a:lnTo>
                  <a:pt x="2625335" y="538356"/>
                </a:lnTo>
                <a:lnTo>
                  <a:pt x="2625335" y="537277"/>
                </a:lnTo>
                <a:lnTo>
                  <a:pt x="2626414" y="532826"/>
                </a:lnTo>
                <a:lnTo>
                  <a:pt x="2625335" y="514483"/>
                </a:lnTo>
                <a:lnTo>
                  <a:pt x="2627494" y="507874"/>
                </a:lnTo>
                <a:cubicBezTo>
                  <a:pt x="2624615" y="506616"/>
                  <a:pt x="2623177" y="504098"/>
                  <a:pt x="2623177" y="500321"/>
                </a:cubicBezTo>
                <a:lnTo>
                  <a:pt x="2623177" y="491555"/>
                </a:lnTo>
                <a:cubicBezTo>
                  <a:pt x="2623895" y="489396"/>
                  <a:pt x="2626053" y="488318"/>
                  <a:pt x="2629650" y="488318"/>
                </a:cubicBezTo>
                <a:lnTo>
                  <a:pt x="2637338" y="488318"/>
                </a:lnTo>
                <a:cubicBezTo>
                  <a:pt x="2639496" y="488318"/>
                  <a:pt x="2640575" y="489801"/>
                  <a:pt x="2640575" y="492768"/>
                </a:cubicBezTo>
                <a:lnTo>
                  <a:pt x="2643812" y="492768"/>
                </a:lnTo>
                <a:cubicBezTo>
                  <a:pt x="2643812" y="489801"/>
                  <a:pt x="2644531" y="488318"/>
                  <a:pt x="2645970" y="488318"/>
                </a:cubicBezTo>
                <a:lnTo>
                  <a:pt x="2652580" y="489396"/>
                </a:lnTo>
                <a:lnTo>
                  <a:pt x="2656896" y="488318"/>
                </a:lnTo>
                <a:cubicBezTo>
                  <a:pt x="2658154" y="491285"/>
                  <a:pt x="2660672" y="492768"/>
                  <a:pt x="2664448" y="492768"/>
                </a:cubicBezTo>
                <a:lnTo>
                  <a:pt x="2665528" y="492768"/>
                </a:lnTo>
                <a:cubicBezTo>
                  <a:pt x="2668944" y="489801"/>
                  <a:pt x="2671866" y="488318"/>
                  <a:pt x="2674294" y="488318"/>
                </a:cubicBezTo>
                <a:lnTo>
                  <a:pt x="2677531" y="492768"/>
                </a:lnTo>
                <a:lnTo>
                  <a:pt x="2666606" y="505717"/>
                </a:lnTo>
                <a:lnTo>
                  <a:pt x="2666606" y="511111"/>
                </a:lnTo>
                <a:cubicBezTo>
                  <a:pt x="2667146" y="515517"/>
                  <a:pt x="2668225" y="517720"/>
                  <a:pt x="2669843" y="517720"/>
                </a:cubicBezTo>
                <a:cubicBezTo>
                  <a:pt x="2675149" y="513314"/>
                  <a:pt x="2679150" y="511111"/>
                  <a:pt x="2681847" y="511111"/>
                </a:cubicBezTo>
                <a:lnTo>
                  <a:pt x="2687242" y="516641"/>
                </a:lnTo>
                <a:cubicBezTo>
                  <a:pt x="2694526" y="515562"/>
                  <a:pt x="2698168" y="513719"/>
                  <a:pt x="2698168" y="511111"/>
                </a:cubicBezTo>
                <a:lnTo>
                  <a:pt x="2698168" y="510032"/>
                </a:lnTo>
                <a:cubicBezTo>
                  <a:pt x="2694481" y="506616"/>
                  <a:pt x="2692638" y="502659"/>
                  <a:pt x="2692638" y="498163"/>
                </a:cubicBezTo>
                <a:lnTo>
                  <a:pt x="2692638" y="489396"/>
                </a:lnTo>
                <a:cubicBezTo>
                  <a:pt x="2693087" y="487958"/>
                  <a:pt x="2694931" y="486519"/>
                  <a:pt x="2698168" y="485080"/>
                </a:cubicBezTo>
                <a:close/>
                <a:moveTo>
                  <a:pt x="1095567" y="483438"/>
                </a:moveTo>
                <a:lnTo>
                  <a:pt x="1092329" y="486810"/>
                </a:lnTo>
                <a:lnTo>
                  <a:pt x="1092329" y="488968"/>
                </a:lnTo>
                <a:cubicBezTo>
                  <a:pt x="1093948" y="488968"/>
                  <a:pt x="1095028" y="487125"/>
                  <a:pt x="1095567" y="483438"/>
                </a:cubicBezTo>
                <a:close/>
                <a:moveTo>
                  <a:pt x="1662031" y="483168"/>
                </a:moveTo>
                <a:lnTo>
                  <a:pt x="1662031" y="485326"/>
                </a:lnTo>
                <a:lnTo>
                  <a:pt x="1663110" y="485326"/>
                </a:lnTo>
                <a:lnTo>
                  <a:pt x="1663110" y="483168"/>
                </a:lnTo>
                <a:close/>
                <a:moveTo>
                  <a:pt x="6678908" y="483167"/>
                </a:moveTo>
                <a:lnTo>
                  <a:pt x="6678640" y="483450"/>
                </a:lnTo>
                <a:lnTo>
                  <a:pt x="6678640" y="484704"/>
                </a:lnTo>
                <a:lnTo>
                  <a:pt x="6680055" y="486119"/>
                </a:lnTo>
                <a:lnTo>
                  <a:pt x="6680383" y="485770"/>
                </a:lnTo>
                <a:lnTo>
                  <a:pt x="6680383" y="483644"/>
                </a:lnTo>
                <a:cubicBezTo>
                  <a:pt x="6680383" y="483836"/>
                  <a:pt x="6679891" y="483677"/>
                  <a:pt x="6678908" y="483167"/>
                </a:cubicBezTo>
                <a:close/>
                <a:moveTo>
                  <a:pt x="2100337" y="482636"/>
                </a:moveTo>
                <a:cubicBezTo>
                  <a:pt x="2097969" y="488278"/>
                  <a:pt x="2094241" y="491099"/>
                  <a:pt x="2089148" y="491099"/>
                </a:cubicBezTo>
                <a:cubicBezTo>
                  <a:pt x="2086628" y="491099"/>
                  <a:pt x="2085371" y="490905"/>
                  <a:pt x="2085371" y="490517"/>
                </a:cubicBezTo>
                <a:lnTo>
                  <a:pt x="2085371" y="491103"/>
                </a:lnTo>
                <a:lnTo>
                  <a:pt x="2090924" y="494167"/>
                </a:lnTo>
                <a:lnTo>
                  <a:pt x="2092695" y="494167"/>
                </a:lnTo>
                <a:cubicBezTo>
                  <a:pt x="2099912" y="490258"/>
                  <a:pt x="2103562" y="487899"/>
                  <a:pt x="2103642" y="487091"/>
                </a:cubicBezTo>
                <a:lnTo>
                  <a:pt x="2103642" y="486867"/>
                </a:lnTo>
                <a:cubicBezTo>
                  <a:pt x="2101439" y="486867"/>
                  <a:pt x="2100337" y="485457"/>
                  <a:pt x="2100337" y="482636"/>
                </a:cubicBezTo>
                <a:close/>
                <a:moveTo>
                  <a:pt x="204336" y="482140"/>
                </a:moveTo>
                <a:lnTo>
                  <a:pt x="202313" y="484163"/>
                </a:lnTo>
                <a:lnTo>
                  <a:pt x="202313" y="486186"/>
                </a:lnTo>
                <a:lnTo>
                  <a:pt x="207438" y="486186"/>
                </a:lnTo>
                <a:lnTo>
                  <a:pt x="207438" y="485242"/>
                </a:lnTo>
                <a:lnTo>
                  <a:pt x="206494" y="482140"/>
                </a:lnTo>
                <a:close/>
                <a:moveTo>
                  <a:pt x="3576716" y="482090"/>
                </a:moveTo>
                <a:cubicBezTo>
                  <a:pt x="3574377" y="482090"/>
                  <a:pt x="3571860" y="483125"/>
                  <a:pt x="3569163" y="485193"/>
                </a:cubicBezTo>
                <a:cubicBezTo>
                  <a:pt x="3570242" y="488070"/>
                  <a:pt x="3571321" y="489509"/>
                  <a:pt x="3572400" y="489509"/>
                </a:cubicBezTo>
                <a:lnTo>
                  <a:pt x="3577795" y="489509"/>
                </a:lnTo>
                <a:lnTo>
                  <a:pt x="3580897" y="486272"/>
                </a:lnTo>
                <a:lnTo>
                  <a:pt x="3580897" y="482090"/>
                </a:lnTo>
                <a:close/>
                <a:moveTo>
                  <a:pt x="2550479" y="481843"/>
                </a:moveTo>
                <a:lnTo>
                  <a:pt x="2551558" y="481843"/>
                </a:lnTo>
                <a:lnTo>
                  <a:pt x="2555873" y="486159"/>
                </a:lnTo>
                <a:lnTo>
                  <a:pt x="2555873" y="488318"/>
                </a:lnTo>
                <a:cubicBezTo>
                  <a:pt x="2555153" y="490475"/>
                  <a:pt x="2552952" y="491555"/>
                  <a:pt x="2549265" y="491555"/>
                </a:cubicBezTo>
                <a:lnTo>
                  <a:pt x="2547107" y="485080"/>
                </a:lnTo>
                <a:close/>
                <a:moveTo>
                  <a:pt x="4154145" y="481739"/>
                </a:moveTo>
                <a:lnTo>
                  <a:pt x="4154145" y="485018"/>
                </a:lnTo>
                <a:lnTo>
                  <a:pt x="4158617" y="485018"/>
                </a:lnTo>
                <a:lnTo>
                  <a:pt x="4158617" y="481739"/>
                </a:lnTo>
                <a:close/>
                <a:moveTo>
                  <a:pt x="215666" y="481061"/>
                </a:moveTo>
                <a:lnTo>
                  <a:pt x="214587" y="486186"/>
                </a:lnTo>
                <a:lnTo>
                  <a:pt x="215666" y="486186"/>
                </a:lnTo>
                <a:lnTo>
                  <a:pt x="214587" y="487265"/>
                </a:lnTo>
                <a:lnTo>
                  <a:pt x="214587" y="489288"/>
                </a:lnTo>
                <a:lnTo>
                  <a:pt x="215666" y="489288"/>
                </a:lnTo>
                <a:lnTo>
                  <a:pt x="215666" y="487265"/>
                </a:lnTo>
                <a:lnTo>
                  <a:pt x="216745" y="487265"/>
                </a:lnTo>
                <a:lnTo>
                  <a:pt x="215666" y="486186"/>
                </a:lnTo>
                <a:lnTo>
                  <a:pt x="215666" y="485242"/>
                </a:lnTo>
                <a:lnTo>
                  <a:pt x="216745" y="482140"/>
                </a:lnTo>
                <a:lnTo>
                  <a:pt x="216745" y="481061"/>
                </a:lnTo>
                <a:close/>
                <a:moveTo>
                  <a:pt x="70135" y="481061"/>
                </a:moveTo>
                <a:lnTo>
                  <a:pt x="70135" y="482140"/>
                </a:lnTo>
                <a:lnTo>
                  <a:pt x="72293" y="484163"/>
                </a:lnTo>
                <a:lnTo>
                  <a:pt x="73237" y="483084"/>
                </a:lnTo>
                <a:lnTo>
                  <a:pt x="73237" y="482140"/>
                </a:lnTo>
                <a:lnTo>
                  <a:pt x="72293" y="481061"/>
                </a:lnTo>
                <a:close/>
                <a:moveTo>
                  <a:pt x="1667426" y="481010"/>
                </a:moveTo>
                <a:lnTo>
                  <a:pt x="1669583" y="483168"/>
                </a:lnTo>
                <a:lnTo>
                  <a:pt x="1669583" y="481010"/>
                </a:lnTo>
                <a:close/>
                <a:moveTo>
                  <a:pt x="7271313" y="480925"/>
                </a:moveTo>
                <a:lnTo>
                  <a:pt x="7271313" y="483083"/>
                </a:lnTo>
                <a:lnTo>
                  <a:pt x="7273471" y="483083"/>
                </a:lnTo>
                <a:lnTo>
                  <a:pt x="7273471" y="480925"/>
                </a:lnTo>
                <a:close/>
                <a:moveTo>
                  <a:pt x="7259309" y="480925"/>
                </a:moveTo>
                <a:lnTo>
                  <a:pt x="7258230" y="484162"/>
                </a:lnTo>
                <a:lnTo>
                  <a:pt x="7258230" y="485241"/>
                </a:lnTo>
                <a:lnTo>
                  <a:pt x="7259309" y="485241"/>
                </a:lnTo>
                <a:lnTo>
                  <a:pt x="7260388" y="482004"/>
                </a:lnTo>
                <a:lnTo>
                  <a:pt x="7260388" y="480925"/>
                </a:lnTo>
                <a:close/>
                <a:moveTo>
                  <a:pt x="8119298" y="478182"/>
                </a:moveTo>
                <a:cubicBezTo>
                  <a:pt x="8116421" y="479620"/>
                  <a:pt x="8114982" y="481824"/>
                  <a:pt x="8114982" y="484791"/>
                </a:cubicBezTo>
                <a:lnTo>
                  <a:pt x="8118219" y="485870"/>
                </a:lnTo>
                <a:cubicBezTo>
                  <a:pt x="8122625" y="485150"/>
                  <a:pt x="8124828" y="484071"/>
                  <a:pt x="8124828" y="482633"/>
                </a:cubicBezTo>
                <a:lnTo>
                  <a:pt x="8124828" y="479261"/>
                </a:lnTo>
                <a:close/>
                <a:moveTo>
                  <a:pt x="3099675" y="476695"/>
                </a:moveTo>
                <a:lnTo>
                  <a:pt x="3097517" y="484113"/>
                </a:lnTo>
                <a:lnTo>
                  <a:pt x="3098596" y="485192"/>
                </a:lnTo>
                <a:lnTo>
                  <a:pt x="3099675" y="485192"/>
                </a:lnTo>
                <a:lnTo>
                  <a:pt x="3100754" y="478718"/>
                </a:lnTo>
                <a:lnTo>
                  <a:pt x="3100754" y="476695"/>
                </a:lnTo>
                <a:close/>
                <a:moveTo>
                  <a:pt x="9189025" y="475234"/>
                </a:moveTo>
                <a:cubicBezTo>
                  <a:pt x="9188159" y="475914"/>
                  <a:pt x="9186513" y="476518"/>
                  <a:pt x="9184087" y="477048"/>
                </a:cubicBezTo>
                <a:lnTo>
                  <a:pt x="9182693" y="477245"/>
                </a:lnTo>
                <a:lnTo>
                  <a:pt x="9185069" y="477245"/>
                </a:lnTo>
                <a:lnTo>
                  <a:pt x="9191417" y="482534"/>
                </a:lnTo>
                <a:lnTo>
                  <a:pt x="9192104" y="482534"/>
                </a:lnTo>
                <a:lnTo>
                  <a:pt x="9200437" y="479361"/>
                </a:lnTo>
                <a:cubicBezTo>
                  <a:pt x="9204209" y="479361"/>
                  <a:pt x="9210934" y="483393"/>
                  <a:pt x="9220611" y="491457"/>
                </a:cubicBezTo>
                <a:lnTo>
                  <a:pt x="9220611" y="495539"/>
                </a:lnTo>
                <a:lnTo>
                  <a:pt x="9216379" y="501809"/>
                </a:lnTo>
                <a:lnTo>
                  <a:pt x="9217427" y="511756"/>
                </a:lnTo>
                <a:lnTo>
                  <a:pt x="9216379" y="519950"/>
                </a:lnTo>
                <a:lnTo>
                  <a:pt x="9216832" y="521677"/>
                </a:lnTo>
                <a:lnTo>
                  <a:pt x="9216883" y="521677"/>
                </a:lnTo>
                <a:lnTo>
                  <a:pt x="9222720" y="517446"/>
                </a:lnTo>
                <a:lnTo>
                  <a:pt x="9237424" y="523793"/>
                </a:lnTo>
                <a:lnTo>
                  <a:pt x="9242587" y="523793"/>
                </a:lnTo>
                <a:lnTo>
                  <a:pt x="9243692" y="520725"/>
                </a:lnTo>
                <a:lnTo>
                  <a:pt x="9242111" y="520725"/>
                </a:lnTo>
                <a:cubicBezTo>
                  <a:pt x="9237774" y="520725"/>
                  <a:pt x="9234459" y="518962"/>
                  <a:pt x="9232166" y="515435"/>
                </a:cubicBezTo>
                <a:cubicBezTo>
                  <a:pt x="9227325" y="515435"/>
                  <a:pt x="9223787" y="506871"/>
                  <a:pt x="9221553" y="489742"/>
                </a:cubicBezTo>
                <a:cubicBezTo>
                  <a:pt x="9217663" y="486028"/>
                  <a:pt x="9215505" y="481722"/>
                  <a:pt x="9215081" y="476823"/>
                </a:cubicBezTo>
                <a:lnTo>
                  <a:pt x="9218255" y="476730"/>
                </a:lnTo>
                <a:lnTo>
                  <a:pt x="9211505" y="476292"/>
                </a:lnTo>
                <a:lnTo>
                  <a:pt x="9204049" y="477350"/>
                </a:lnTo>
                <a:close/>
                <a:moveTo>
                  <a:pt x="4157319" y="474466"/>
                </a:moveTo>
                <a:lnTo>
                  <a:pt x="4157689" y="474598"/>
                </a:lnTo>
                <a:lnTo>
                  <a:pt x="4157821" y="474466"/>
                </a:lnTo>
                <a:close/>
                <a:moveTo>
                  <a:pt x="9229591" y="474176"/>
                </a:moveTo>
                <a:lnTo>
                  <a:pt x="9229408" y="474358"/>
                </a:lnTo>
                <a:lnTo>
                  <a:pt x="9231439" y="475129"/>
                </a:lnTo>
                <a:lnTo>
                  <a:pt x="9233644" y="474176"/>
                </a:lnTo>
                <a:close/>
                <a:moveTo>
                  <a:pt x="1216281" y="473727"/>
                </a:moveTo>
                <a:lnTo>
                  <a:pt x="1214123" y="475885"/>
                </a:lnTo>
                <a:lnTo>
                  <a:pt x="1215201" y="476964"/>
                </a:lnTo>
                <a:lnTo>
                  <a:pt x="1218439" y="476964"/>
                </a:lnTo>
                <a:lnTo>
                  <a:pt x="1218439" y="475885"/>
                </a:lnTo>
                <a:close/>
                <a:moveTo>
                  <a:pt x="3223760" y="473323"/>
                </a:moveTo>
                <a:lnTo>
                  <a:pt x="3221468" y="475481"/>
                </a:lnTo>
                <a:lnTo>
                  <a:pt x="3222681" y="476695"/>
                </a:lnTo>
                <a:lnTo>
                  <a:pt x="3224839" y="476695"/>
                </a:lnTo>
                <a:lnTo>
                  <a:pt x="3224839" y="473323"/>
                </a:lnTo>
                <a:close/>
                <a:moveTo>
                  <a:pt x="7162334" y="472159"/>
                </a:moveTo>
                <a:lnTo>
                  <a:pt x="7162334" y="475530"/>
                </a:lnTo>
                <a:lnTo>
                  <a:pt x="7164626" y="477688"/>
                </a:lnTo>
                <a:lnTo>
                  <a:pt x="7166784" y="477688"/>
                </a:lnTo>
                <a:lnTo>
                  <a:pt x="7166784" y="474451"/>
                </a:lnTo>
                <a:lnTo>
                  <a:pt x="7164626" y="472159"/>
                </a:lnTo>
                <a:close/>
                <a:moveTo>
                  <a:pt x="6605799" y="471557"/>
                </a:moveTo>
                <a:lnTo>
                  <a:pt x="6605799" y="474837"/>
                </a:lnTo>
                <a:lnTo>
                  <a:pt x="6610270" y="474837"/>
                </a:lnTo>
                <a:lnTo>
                  <a:pt x="6610270" y="471557"/>
                </a:lnTo>
                <a:close/>
                <a:moveTo>
                  <a:pt x="3733441" y="471435"/>
                </a:moveTo>
                <a:lnTo>
                  <a:pt x="3731283" y="473459"/>
                </a:lnTo>
                <a:lnTo>
                  <a:pt x="3740859" y="482090"/>
                </a:lnTo>
                <a:lnTo>
                  <a:pt x="3741938" y="482090"/>
                </a:lnTo>
                <a:lnTo>
                  <a:pt x="3741938" y="479933"/>
                </a:lnTo>
                <a:cubicBezTo>
                  <a:pt x="3738431" y="476156"/>
                  <a:pt x="3736678" y="473324"/>
                  <a:pt x="3736678" y="471435"/>
                </a:cubicBezTo>
                <a:close/>
                <a:moveTo>
                  <a:pt x="9243716" y="471284"/>
                </a:moveTo>
                <a:lnTo>
                  <a:pt x="9241794" y="473518"/>
                </a:lnTo>
                <a:lnTo>
                  <a:pt x="9250257" y="474303"/>
                </a:lnTo>
                <a:lnTo>
                  <a:pt x="9247017" y="473431"/>
                </a:lnTo>
                <a:close/>
                <a:moveTo>
                  <a:pt x="3589529" y="470356"/>
                </a:moveTo>
                <a:lnTo>
                  <a:pt x="3585213" y="473459"/>
                </a:lnTo>
                <a:lnTo>
                  <a:pt x="3585213" y="476696"/>
                </a:lnTo>
                <a:lnTo>
                  <a:pt x="3587371" y="476696"/>
                </a:lnTo>
                <a:cubicBezTo>
                  <a:pt x="3588809" y="476336"/>
                  <a:pt x="3590203" y="474582"/>
                  <a:pt x="3591552" y="471435"/>
                </a:cubicBezTo>
                <a:lnTo>
                  <a:pt x="3590608" y="470356"/>
                </a:lnTo>
                <a:close/>
                <a:moveTo>
                  <a:pt x="7268076" y="468921"/>
                </a:moveTo>
                <a:cubicBezTo>
                  <a:pt x="7268076" y="471079"/>
                  <a:pt x="7267312" y="472159"/>
                  <a:pt x="7265783" y="472159"/>
                </a:cubicBezTo>
                <a:lnTo>
                  <a:pt x="7263625" y="470000"/>
                </a:lnTo>
                <a:lnTo>
                  <a:pt x="7262546" y="475530"/>
                </a:lnTo>
                <a:lnTo>
                  <a:pt x="7262546" y="476609"/>
                </a:lnTo>
                <a:lnTo>
                  <a:pt x="7263625" y="476609"/>
                </a:lnTo>
                <a:lnTo>
                  <a:pt x="7263625" y="474451"/>
                </a:lnTo>
                <a:lnTo>
                  <a:pt x="7265783" y="474451"/>
                </a:lnTo>
                <a:lnTo>
                  <a:pt x="7265783" y="476609"/>
                </a:lnTo>
                <a:lnTo>
                  <a:pt x="7266862" y="476609"/>
                </a:lnTo>
                <a:cubicBezTo>
                  <a:pt x="7266862" y="474361"/>
                  <a:pt x="7268346" y="473237"/>
                  <a:pt x="7271313" y="473237"/>
                </a:cubicBezTo>
                <a:lnTo>
                  <a:pt x="7271313" y="472159"/>
                </a:lnTo>
                <a:close/>
                <a:moveTo>
                  <a:pt x="211619" y="468787"/>
                </a:moveTo>
                <a:cubicBezTo>
                  <a:pt x="211619" y="471485"/>
                  <a:pt x="209911" y="472833"/>
                  <a:pt x="206494" y="472833"/>
                </a:cubicBezTo>
                <a:lnTo>
                  <a:pt x="206494" y="477959"/>
                </a:lnTo>
                <a:lnTo>
                  <a:pt x="209461" y="477959"/>
                </a:lnTo>
                <a:lnTo>
                  <a:pt x="212564" y="475936"/>
                </a:lnTo>
                <a:lnTo>
                  <a:pt x="214587" y="479038"/>
                </a:lnTo>
                <a:lnTo>
                  <a:pt x="213643" y="480117"/>
                </a:lnTo>
                <a:lnTo>
                  <a:pt x="213643" y="481061"/>
                </a:lnTo>
                <a:lnTo>
                  <a:pt x="216745" y="480117"/>
                </a:lnTo>
                <a:cubicBezTo>
                  <a:pt x="216745" y="474991"/>
                  <a:pt x="215036" y="471215"/>
                  <a:pt x="211619" y="468787"/>
                </a:cubicBezTo>
                <a:close/>
                <a:moveTo>
                  <a:pt x="4218643" y="468620"/>
                </a:moveTo>
                <a:lnTo>
                  <a:pt x="4216289" y="470736"/>
                </a:lnTo>
                <a:lnTo>
                  <a:pt x="4208469" y="469678"/>
                </a:lnTo>
                <a:lnTo>
                  <a:pt x="4187310" y="470658"/>
                </a:lnTo>
                <a:lnTo>
                  <a:pt x="4185198" y="471423"/>
                </a:lnTo>
                <a:lnTo>
                  <a:pt x="4183804" y="471423"/>
                </a:lnTo>
                <a:cubicBezTo>
                  <a:pt x="4187554" y="472673"/>
                  <a:pt x="4189430" y="475790"/>
                  <a:pt x="4189430" y="480772"/>
                </a:cubicBezTo>
                <a:lnTo>
                  <a:pt x="4184294" y="487977"/>
                </a:lnTo>
                <a:lnTo>
                  <a:pt x="4186256" y="495867"/>
                </a:lnTo>
                <a:lnTo>
                  <a:pt x="4185198" y="498906"/>
                </a:lnTo>
                <a:lnTo>
                  <a:pt x="4186256" y="502838"/>
                </a:lnTo>
                <a:lnTo>
                  <a:pt x="4185198" y="505197"/>
                </a:lnTo>
                <a:cubicBezTo>
                  <a:pt x="4187314" y="505795"/>
                  <a:pt x="4188372" y="508441"/>
                  <a:pt x="4188372" y="513133"/>
                </a:cubicBezTo>
                <a:lnTo>
                  <a:pt x="4188372" y="514191"/>
                </a:lnTo>
                <a:lnTo>
                  <a:pt x="4185472" y="518468"/>
                </a:lnTo>
                <a:lnTo>
                  <a:pt x="4188372" y="525203"/>
                </a:lnTo>
                <a:lnTo>
                  <a:pt x="4187314" y="529439"/>
                </a:lnTo>
                <a:lnTo>
                  <a:pt x="4189430" y="536547"/>
                </a:lnTo>
                <a:lnTo>
                  <a:pt x="4188521" y="541246"/>
                </a:lnTo>
                <a:lnTo>
                  <a:pt x="4190511" y="541246"/>
                </a:lnTo>
                <a:lnTo>
                  <a:pt x="4201095" y="538205"/>
                </a:lnTo>
                <a:lnTo>
                  <a:pt x="4206524" y="538205"/>
                </a:lnTo>
                <a:lnTo>
                  <a:pt x="4216159" y="539130"/>
                </a:lnTo>
                <a:lnTo>
                  <a:pt x="4221843" y="538205"/>
                </a:lnTo>
                <a:lnTo>
                  <a:pt x="4222231" y="538860"/>
                </a:lnTo>
                <a:lnTo>
                  <a:pt x="4222119" y="538473"/>
                </a:lnTo>
                <a:lnTo>
                  <a:pt x="4226350" y="533286"/>
                </a:lnTo>
                <a:lnTo>
                  <a:pt x="4227990" y="533286"/>
                </a:lnTo>
                <a:cubicBezTo>
                  <a:pt x="4222665" y="533286"/>
                  <a:pt x="4220003" y="531014"/>
                  <a:pt x="4220003" y="526469"/>
                </a:cubicBezTo>
                <a:lnTo>
                  <a:pt x="4222015" y="525881"/>
                </a:lnTo>
                <a:lnTo>
                  <a:pt x="4217887" y="520309"/>
                </a:lnTo>
                <a:cubicBezTo>
                  <a:pt x="4217887" y="511552"/>
                  <a:pt x="4218592" y="504984"/>
                  <a:pt x="4220003" y="500606"/>
                </a:cubicBezTo>
                <a:lnTo>
                  <a:pt x="4225086" y="495346"/>
                </a:lnTo>
                <a:lnTo>
                  <a:pt x="4222540" y="493244"/>
                </a:lnTo>
                <a:cubicBezTo>
                  <a:pt x="4221130" y="491147"/>
                  <a:pt x="4219579" y="488002"/>
                  <a:pt x="4217887" y="483808"/>
                </a:cubicBezTo>
                <a:lnTo>
                  <a:pt x="4220003" y="468620"/>
                </a:lnTo>
                <a:close/>
                <a:moveTo>
                  <a:pt x="4109689" y="467908"/>
                </a:moveTo>
                <a:lnTo>
                  <a:pt x="4106275" y="468382"/>
                </a:lnTo>
                <a:lnTo>
                  <a:pt x="4106275" y="471212"/>
                </a:lnTo>
                <a:lnTo>
                  <a:pt x="4109689" y="470736"/>
                </a:lnTo>
                <a:close/>
                <a:moveTo>
                  <a:pt x="6610030" y="467907"/>
                </a:moveTo>
                <a:lnTo>
                  <a:pt x="6610030" y="469547"/>
                </a:lnTo>
                <a:lnTo>
                  <a:pt x="6613455" y="469547"/>
                </a:lnTo>
                <a:lnTo>
                  <a:pt x="6612386" y="468384"/>
                </a:lnTo>
                <a:lnTo>
                  <a:pt x="6610612" y="468384"/>
                </a:lnTo>
                <a:cubicBezTo>
                  <a:pt x="6610224" y="468384"/>
                  <a:pt x="6610030" y="468225"/>
                  <a:pt x="6610030" y="467907"/>
                </a:cubicBezTo>
                <a:close/>
                <a:moveTo>
                  <a:pt x="3702554" y="467119"/>
                </a:moveTo>
                <a:cubicBezTo>
                  <a:pt x="3687628" y="467659"/>
                  <a:pt x="3680165" y="469097"/>
                  <a:pt x="3680165" y="471435"/>
                </a:cubicBezTo>
                <a:lnTo>
                  <a:pt x="3682188" y="481011"/>
                </a:lnTo>
                <a:lnTo>
                  <a:pt x="3680165" y="487351"/>
                </a:lnTo>
                <a:lnTo>
                  <a:pt x="3680165" y="489509"/>
                </a:lnTo>
                <a:cubicBezTo>
                  <a:pt x="3680165" y="491667"/>
                  <a:pt x="3682997" y="493105"/>
                  <a:pt x="3688662" y="493825"/>
                </a:cubicBezTo>
                <a:lnTo>
                  <a:pt x="3693922" y="491667"/>
                </a:lnTo>
                <a:lnTo>
                  <a:pt x="3709973" y="496927"/>
                </a:lnTo>
                <a:lnTo>
                  <a:pt x="3713210" y="495848"/>
                </a:lnTo>
                <a:lnTo>
                  <a:pt x="3713210" y="491667"/>
                </a:lnTo>
                <a:cubicBezTo>
                  <a:pt x="3708174" y="489868"/>
                  <a:pt x="3705657" y="488070"/>
                  <a:pt x="3705657" y="486272"/>
                </a:cubicBezTo>
                <a:lnTo>
                  <a:pt x="3705657" y="470356"/>
                </a:lnTo>
                <a:close/>
                <a:moveTo>
                  <a:pt x="2187880" y="466398"/>
                </a:moveTo>
                <a:lnTo>
                  <a:pt x="2187880" y="469677"/>
                </a:lnTo>
                <a:lnTo>
                  <a:pt x="2191293" y="466398"/>
                </a:lnTo>
                <a:close/>
                <a:moveTo>
                  <a:pt x="3620415" y="466040"/>
                </a:moveTo>
                <a:cubicBezTo>
                  <a:pt x="3612772" y="469097"/>
                  <a:pt x="3608501" y="472290"/>
                  <a:pt x="3607602" y="475616"/>
                </a:cubicBezTo>
                <a:lnTo>
                  <a:pt x="3607602" y="477775"/>
                </a:lnTo>
                <a:cubicBezTo>
                  <a:pt x="3607602" y="487755"/>
                  <a:pt x="3611154" y="492746"/>
                  <a:pt x="3618257" y="492746"/>
                </a:cubicBezTo>
                <a:lnTo>
                  <a:pt x="3624731" y="491667"/>
                </a:lnTo>
                <a:lnTo>
                  <a:pt x="3631070" y="492746"/>
                </a:lnTo>
                <a:cubicBezTo>
                  <a:pt x="3634127" y="492746"/>
                  <a:pt x="3635881" y="487036"/>
                  <a:pt x="3636331" y="475616"/>
                </a:cubicBezTo>
                <a:lnTo>
                  <a:pt x="3637410" y="474538"/>
                </a:lnTo>
                <a:lnTo>
                  <a:pt x="3637410" y="473459"/>
                </a:lnTo>
                <a:cubicBezTo>
                  <a:pt x="3632644" y="469772"/>
                  <a:pt x="3626979" y="467299"/>
                  <a:pt x="3620415" y="466040"/>
                </a:cubicBezTo>
                <a:close/>
                <a:moveTo>
                  <a:pt x="1651241" y="465904"/>
                </a:moveTo>
                <a:cubicBezTo>
                  <a:pt x="1647464" y="465904"/>
                  <a:pt x="1644946" y="467343"/>
                  <a:pt x="1643688" y="470220"/>
                </a:cubicBezTo>
                <a:lnTo>
                  <a:pt x="1643688" y="472379"/>
                </a:lnTo>
                <a:lnTo>
                  <a:pt x="1650162" y="477773"/>
                </a:lnTo>
                <a:lnTo>
                  <a:pt x="1653398" y="474536"/>
                </a:lnTo>
                <a:lnTo>
                  <a:pt x="1652319" y="469141"/>
                </a:lnTo>
                <a:lnTo>
                  <a:pt x="1652319" y="465904"/>
                </a:lnTo>
                <a:close/>
                <a:moveTo>
                  <a:pt x="3167382" y="465770"/>
                </a:moveTo>
                <a:cubicBezTo>
                  <a:pt x="3167742" y="467299"/>
                  <a:pt x="3169585" y="468738"/>
                  <a:pt x="3172912" y="470086"/>
                </a:cubicBezTo>
                <a:lnTo>
                  <a:pt x="3186130" y="468063"/>
                </a:lnTo>
                <a:lnTo>
                  <a:pt x="3187209" y="468063"/>
                </a:lnTo>
                <a:lnTo>
                  <a:pt x="3191660" y="472379"/>
                </a:lnTo>
                <a:lnTo>
                  <a:pt x="3191660" y="473323"/>
                </a:lnTo>
                <a:cubicBezTo>
                  <a:pt x="3191660" y="474762"/>
                  <a:pt x="3186130" y="476201"/>
                  <a:pt x="3175070" y="477639"/>
                </a:cubicBezTo>
                <a:lnTo>
                  <a:pt x="3165090" y="474402"/>
                </a:lnTo>
                <a:lnTo>
                  <a:pt x="3155109" y="475481"/>
                </a:lnTo>
                <a:lnTo>
                  <a:pt x="3154030" y="475481"/>
                </a:lnTo>
                <a:lnTo>
                  <a:pt x="3151737" y="473323"/>
                </a:lnTo>
                <a:lnTo>
                  <a:pt x="3151737" y="472379"/>
                </a:lnTo>
                <a:cubicBezTo>
                  <a:pt x="3151737" y="469951"/>
                  <a:pt x="3156952" y="467749"/>
                  <a:pt x="3167382" y="465770"/>
                </a:cubicBezTo>
                <a:close/>
                <a:moveTo>
                  <a:pt x="210540" y="464741"/>
                </a:moveTo>
                <a:lnTo>
                  <a:pt x="212564" y="466764"/>
                </a:lnTo>
                <a:lnTo>
                  <a:pt x="212564" y="464741"/>
                </a:lnTo>
                <a:close/>
                <a:moveTo>
                  <a:pt x="9089320" y="464549"/>
                </a:moveTo>
                <a:lnTo>
                  <a:pt x="9089320" y="468886"/>
                </a:lnTo>
                <a:lnTo>
                  <a:pt x="9092734" y="468886"/>
                </a:lnTo>
                <a:lnTo>
                  <a:pt x="9092734" y="464549"/>
                </a:lnTo>
                <a:close/>
                <a:moveTo>
                  <a:pt x="4132117" y="464531"/>
                </a:moveTo>
                <a:lnTo>
                  <a:pt x="4124077" y="471187"/>
                </a:lnTo>
                <a:cubicBezTo>
                  <a:pt x="4114264" y="479085"/>
                  <a:pt x="4108411" y="483035"/>
                  <a:pt x="4106520" y="483035"/>
                </a:cubicBezTo>
                <a:lnTo>
                  <a:pt x="4101823" y="481977"/>
                </a:lnTo>
                <a:cubicBezTo>
                  <a:pt x="4095545" y="484330"/>
                  <a:pt x="4086242" y="490502"/>
                  <a:pt x="4073914" y="500491"/>
                </a:cubicBezTo>
                <a:cubicBezTo>
                  <a:pt x="4066264" y="500491"/>
                  <a:pt x="4061394" y="502508"/>
                  <a:pt x="4059303" y="506541"/>
                </a:cubicBezTo>
                <a:lnTo>
                  <a:pt x="4058046" y="507719"/>
                </a:lnTo>
                <a:lnTo>
                  <a:pt x="4059115" y="507393"/>
                </a:lnTo>
                <a:lnTo>
                  <a:pt x="4067279" y="509378"/>
                </a:lnTo>
                <a:lnTo>
                  <a:pt x="4075861" y="505277"/>
                </a:lnTo>
                <a:lnTo>
                  <a:pt x="4082702" y="507393"/>
                </a:lnTo>
                <a:lnTo>
                  <a:pt x="4091520" y="506498"/>
                </a:lnTo>
                <a:lnTo>
                  <a:pt x="4091552" y="506472"/>
                </a:lnTo>
                <a:cubicBezTo>
                  <a:pt x="4093844" y="505529"/>
                  <a:pt x="4099573" y="504521"/>
                  <a:pt x="4108739" y="503447"/>
                </a:cubicBezTo>
                <a:lnTo>
                  <a:pt x="4110098" y="502236"/>
                </a:lnTo>
                <a:lnTo>
                  <a:pt x="4118342" y="503294"/>
                </a:lnTo>
                <a:lnTo>
                  <a:pt x="4128698" y="500120"/>
                </a:lnTo>
                <a:lnTo>
                  <a:pt x="4131796" y="507646"/>
                </a:lnTo>
                <a:lnTo>
                  <a:pt x="4131796" y="502512"/>
                </a:lnTo>
                <a:lnTo>
                  <a:pt x="4133912" y="494805"/>
                </a:lnTo>
                <a:lnTo>
                  <a:pt x="4129680" y="483576"/>
                </a:lnTo>
                <a:lnTo>
                  <a:pt x="4132854" y="468968"/>
                </a:lnTo>
                <a:close/>
                <a:moveTo>
                  <a:pt x="8211283" y="464020"/>
                </a:moveTo>
                <a:cubicBezTo>
                  <a:pt x="8204360" y="468336"/>
                  <a:pt x="8197436" y="470494"/>
                  <a:pt x="8190512" y="470494"/>
                </a:cubicBezTo>
                <a:lnTo>
                  <a:pt x="8183904" y="469415"/>
                </a:lnTo>
                <a:lnTo>
                  <a:pt x="8180667" y="470494"/>
                </a:lnTo>
                <a:lnTo>
                  <a:pt x="8170821" y="469415"/>
                </a:lnTo>
                <a:lnTo>
                  <a:pt x="8159761" y="469415"/>
                </a:lnTo>
                <a:lnTo>
                  <a:pt x="8155445" y="466178"/>
                </a:lnTo>
                <a:lnTo>
                  <a:pt x="8152208" y="466178"/>
                </a:lnTo>
                <a:lnTo>
                  <a:pt x="8148836" y="471708"/>
                </a:lnTo>
                <a:lnTo>
                  <a:pt x="8149915" y="490321"/>
                </a:lnTo>
                <a:cubicBezTo>
                  <a:pt x="8148656" y="490321"/>
                  <a:pt x="8147577" y="492119"/>
                  <a:pt x="8146678" y="495716"/>
                </a:cubicBezTo>
                <a:lnTo>
                  <a:pt x="8149915" y="496795"/>
                </a:lnTo>
                <a:lnTo>
                  <a:pt x="8156524" y="494637"/>
                </a:lnTo>
                <a:lnTo>
                  <a:pt x="8157603" y="494637"/>
                </a:lnTo>
                <a:cubicBezTo>
                  <a:pt x="8160031" y="494637"/>
                  <a:pt x="8162593" y="495716"/>
                  <a:pt x="8165291" y="497873"/>
                </a:cubicBezTo>
                <a:lnTo>
                  <a:pt x="8167449" y="497873"/>
                </a:lnTo>
                <a:cubicBezTo>
                  <a:pt x="8169337" y="495896"/>
                  <a:pt x="8174462" y="494457"/>
                  <a:pt x="8182825" y="493558"/>
                </a:cubicBezTo>
                <a:lnTo>
                  <a:pt x="8183904" y="492479"/>
                </a:lnTo>
                <a:lnTo>
                  <a:pt x="8184983" y="492479"/>
                </a:lnTo>
                <a:lnTo>
                  <a:pt x="8193750" y="494637"/>
                </a:lnTo>
                <a:lnTo>
                  <a:pt x="8205754" y="491400"/>
                </a:lnTo>
                <a:cubicBezTo>
                  <a:pt x="8212138" y="494277"/>
                  <a:pt x="8216903" y="495716"/>
                  <a:pt x="8220050" y="495716"/>
                </a:cubicBezTo>
                <a:lnTo>
                  <a:pt x="8223287" y="493558"/>
                </a:lnTo>
                <a:lnTo>
                  <a:pt x="8222208" y="485870"/>
                </a:lnTo>
                <a:lnTo>
                  <a:pt x="8222208" y="471708"/>
                </a:lnTo>
                <a:cubicBezTo>
                  <a:pt x="8222208" y="469999"/>
                  <a:pt x="8218567" y="467437"/>
                  <a:pt x="8211283" y="464020"/>
                </a:cubicBezTo>
                <a:close/>
                <a:moveTo>
                  <a:pt x="2135792" y="463131"/>
                </a:moveTo>
                <a:lnTo>
                  <a:pt x="2136150" y="467020"/>
                </a:lnTo>
                <a:lnTo>
                  <a:pt x="2134035" y="469135"/>
                </a:lnTo>
                <a:cubicBezTo>
                  <a:pt x="2134035" y="468845"/>
                  <a:pt x="2138101" y="469850"/>
                  <a:pt x="2146236" y="472151"/>
                </a:cubicBezTo>
                <a:cubicBezTo>
                  <a:pt x="2149435" y="478194"/>
                  <a:pt x="2154938" y="482577"/>
                  <a:pt x="2162745" y="485299"/>
                </a:cubicBezTo>
                <a:lnTo>
                  <a:pt x="2164920" y="492918"/>
                </a:lnTo>
                <a:lnTo>
                  <a:pt x="2167933" y="494870"/>
                </a:lnTo>
                <a:lnTo>
                  <a:pt x="2168573" y="493215"/>
                </a:lnTo>
                <a:cubicBezTo>
                  <a:pt x="2166456" y="493215"/>
                  <a:pt x="2165398" y="491611"/>
                  <a:pt x="2165398" y="488402"/>
                </a:cubicBezTo>
                <a:lnTo>
                  <a:pt x="2165398" y="486433"/>
                </a:lnTo>
                <a:lnTo>
                  <a:pt x="2170688" y="479026"/>
                </a:lnTo>
                <a:cubicBezTo>
                  <a:pt x="2170688" y="472088"/>
                  <a:pt x="2168917" y="468619"/>
                  <a:pt x="2165378" y="468619"/>
                </a:cubicBezTo>
                <a:lnTo>
                  <a:pt x="2160190" y="467561"/>
                </a:lnTo>
                <a:lnTo>
                  <a:pt x="2142191" y="468619"/>
                </a:lnTo>
                <a:cubicBezTo>
                  <a:pt x="2140558" y="468619"/>
                  <a:pt x="2138953" y="467716"/>
                  <a:pt x="2137377" y="465910"/>
                </a:cubicBezTo>
                <a:close/>
                <a:moveTo>
                  <a:pt x="1084777" y="462802"/>
                </a:moveTo>
                <a:lnTo>
                  <a:pt x="1083698" y="468332"/>
                </a:lnTo>
                <a:lnTo>
                  <a:pt x="1083698" y="469411"/>
                </a:lnTo>
                <a:lnTo>
                  <a:pt x="1085855" y="471569"/>
                </a:lnTo>
                <a:cubicBezTo>
                  <a:pt x="1088913" y="471569"/>
                  <a:pt x="1091430" y="470130"/>
                  <a:pt x="1093408" y="467253"/>
                </a:cubicBezTo>
                <a:cubicBezTo>
                  <a:pt x="1092329" y="464286"/>
                  <a:pt x="1091250" y="462802"/>
                  <a:pt x="1090172" y="462802"/>
                </a:cubicBezTo>
                <a:close/>
                <a:moveTo>
                  <a:pt x="5087195" y="461725"/>
                </a:moveTo>
                <a:cubicBezTo>
                  <a:pt x="5085757" y="461725"/>
                  <a:pt x="5084633" y="463928"/>
                  <a:pt x="5083823" y="468334"/>
                </a:cubicBezTo>
                <a:lnTo>
                  <a:pt x="5085037" y="469413"/>
                </a:lnTo>
                <a:lnTo>
                  <a:pt x="5085037" y="470492"/>
                </a:lnTo>
                <a:lnTo>
                  <a:pt x="5083823" y="473729"/>
                </a:lnTo>
                <a:lnTo>
                  <a:pt x="5085037" y="474808"/>
                </a:lnTo>
                <a:lnTo>
                  <a:pt x="5086116" y="474808"/>
                </a:lnTo>
                <a:lnTo>
                  <a:pt x="5087195" y="470492"/>
                </a:lnTo>
                <a:lnTo>
                  <a:pt x="5086116" y="467255"/>
                </a:lnTo>
                <a:close/>
                <a:moveTo>
                  <a:pt x="4184141" y="460184"/>
                </a:moveTo>
                <a:lnTo>
                  <a:pt x="4180726" y="463463"/>
                </a:lnTo>
                <a:lnTo>
                  <a:pt x="4184141" y="463463"/>
                </a:lnTo>
                <a:close/>
                <a:moveTo>
                  <a:pt x="4149914" y="460184"/>
                </a:moveTo>
                <a:lnTo>
                  <a:pt x="4149914" y="463463"/>
                </a:lnTo>
                <a:lnTo>
                  <a:pt x="4154386" y="463463"/>
                </a:lnTo>
                <a:lnTo>
                  <a:pt x="4154386" y="460184"/>
                </a:lnTo>
                <a:close/>
                <a:moveTo>
                  <a:pt x="3658855" y="458622"/>
                </a:moveTo>
                <a:lnTo>
                  <a:pt x="3659799" y="463882"/>
                </a:lnTo>
                <a:lnTo>
                  <a:pt x="3664115" y="463882"/>
                </a:lnTo>
                <a:lnTo>
                  <a:pt x="3665194" y="458622"/>
                </a:lnTo>
                <a:close/>
                <a:moveTo>
                  <a:pt x="3084299" y="458217"/>
                </a:moveTo>
                <a:lnTo>
                  <a:pt x="3082006" y="461454"/>
                </a:lnTo>
                <a:lnTo>
                  <a:pt x="3084299" y="463612"/>
                </a:lnTo>
                <a:lnTo>
                  <a:pt x="3086457" y="463612"/>
                </a:lnTo>
                <a:lnTo>
                  <a:pt x="3086457" y="460375"/>
                </a:lnTo>
                <a:close/>
                <a:moveTo>
                  <a:pt x="7223432" y="456917"/>
                </a:moveTo>
                <a:cubicBezTo>
                  <a:pt x="7205269" y="456917"/>
                  <a:pt x="7196187" y="458761"/>
                  <a:pt x="7196187" y="462447"/>
                </a:cubicBezTo>
                <a:cubicBezTo>
                  <a:pt x="7194299" y="470810"/>
                  <a:pt x="7190657" y="477329"/>
                  <a:pt x="7185262" y="482004"/>
                </a:cubicBezTo>
                <a:lnTo>
                  <a:pt x="7185262" y="490771"/>
                </a:lnTo>
                <a:cubicBezTo>
                  <a:pt x="7185262" y="494368"/>
                  <a:pt x="7183059" y="496166"/>
                  <a:pt x="7178653" y="496166"/>
                </a:cubicBezTo>
                <a:lnTo>
                  <a:pt x="7178653" y="497245"/>
                </a:lnTo>
                <a:cubicBezTo>
                  <a:pt x="7181621" y="497245"/>
                  <a:pt x="7183104" y="497965"/>
                  <a:pt x="7183104" y="499403"/>
                </a:cubicBezTo>
                <a:lnTo>
                  <a:pt x="7183104" y="504933"/>
                </a:lnTo>
                <a:lnTo>
                  <a:pt x="7190657" y="504933"/>
                </a:lnTo>
                <a:cubicBezTo>
                  <a:pt x="7193804" y="502326"/>
                  <a:pt x="7198166" y="500842"/>
                  <a:pt x="7203740" y="500482"/>
                </a:cubicBezTo>
                <a:cubicBezTo>
                  <a:pt x="7205359" y="500482"/>
                  <a:pt x="7210439" y="504124"/>
                  <a:pt x="7218981" y="511407"/>
                </a:cubicBezTo>
                <a:cubicBezTo>
                  <a:pt x="7234267" y="517611"/>
                  <a:pt x="7241910" y="525614"/>
                  <a:pt x="7241910" y="535415"/>
                </a:cubicBezTo>
                <a:lnTo>
                  <a:pt x="7244068" y="535415"/>
                </a:lnTo>
                <a:lnTo>
                  <a:pt x="7242989" y="529885"/>
                </a:lnTo>
                <a:cubicBezTo>
                  <a:pt x="7247305" y="526108"/>
                  <a:pt x="7249463" y="523231"/>
                  <a:pt x="7249463" y="521253"/>
                </a:cubicBezTo>
                <a:lnTo>
                  <a:pt x="7245147" y="499403"/>
                </a:lnTo>
                <a:lnTo>
                  <a:pt x="7247305" y="495087"/>
                </a:lnTo>
                <a:lnTo>
                  <a:pt x="7242989" y="465684"/>
                </a:lnTo>
                <a:lnTo>
                  <a:pt x="7245147" y="457996"/>
                </a:lnTo>
                <a:lnTo>
                  <a:pt x="7244068" y="456917"/>
                </a:lnTo>
                <a:lnTo>
                  <a:pt x="7242989" y="457996"/>
                </a:lnTo>
                <a:lnTo>
                  <a:pt x="7241910" y="457996"/>
                </a:lnTo>
                <a:close/>
                <a:moveTo>
                  <a:pt x="8252960" y="456332"/>
                </a:moveTo>
                <a:cubicBezTo>
                  <a:pt x="8250712" y="456332"/>
                  <a:pt x="8248509" y="458535"/>
                  <a:pt x="8246351" y="462941"/>
                </a:cubicBezTo>
                <a:lnTo>
                  <a:pt x="8249588" y="465099"/>
                </a:lnTo>
                <a:lnTo>
                  <a:pt x="8250667" y="465099"/>
                </a:lnTo>
                <a:cubicBezTo>
                  <a:pt x="8254354" y="465099"/>
                  <a:pt x="8256557" y="463615"/>
                  <a:pt x="8257276" y="460648"/>
                </a:cubicBezTo>
                <a:cubicBezTo>
                  <a:pt x="8256736" y="458490"/>
                  <a:pt x="8255298" y="457051"/>
                  <a:pt x="8252960" y="456332"/>
                </a:cubicBezTo>
                <a:close/>
                <a:moveTo>
                  <a:pt x="4243408" y="456083"/>
                </a:moveTo>
                <a:lnTo>
                  <a:pt x="4243408" y="457379"/>
                </a:lnTo>
                <a:lnTo>
                  <a:pt x="4247880" y="457379"/>
                </a:lnTo>
                <a:lnTo>
                  <a:pt x="4247880" y="456083"/>
                </a:lnTo>
                <a:close/>
                <a:moveTo>
                  <a:pt x="5169065" y="454037"/>
                </a:moveTo>
                <a:lnTo>
                  <a:pt x="5159354" y="462804"/>
                </a:lnTo>
                <a:lnTo>
                  <a:pt x="5158140" y="467255"/>
                </a:lnTo>
                <a:lnTo>
                  <a:pt x="5163670" y="469413"/>
                </a:lnTo>
                <a:cubicBezTo>
                  <a:pt x="5167446" y="462130"/>
                  <a:pt x="5171448" y="458488"/>
                  <a:pt x="5175674" y="458488"/>
                </a:cubicBezTo>
                <a:lnTo>
                  <a:pt x="5175674" y="457409"/>
                </a:lnTo>
                <a:cubicBezTo>
                  <a:pt x="5174954" y="455161"/>
                  <a:pt x="5172751" y="454037"/>
                  <a:pt x="5169065" y="454037"/>
                </a:cubicBezTo>
                <a:close/>
                <a:moveTo>
                  <a:pt x="8238663" y="453095"/>
                </a:moveTo>
                <a:lnTo>
                  <a:pt x="8238663" y="455253"/>
                </a:lnTo>
                <a:lnTo>
                  <a:pt x="8239742" y="455253"/>
                </a:lnTo>
                <a:lnTo>
                  <a:pt x="8239742" y="453095"/>
                </a:lnTo>
                <a:close/>
                <a:moveTo>
                  <a:pt x="1608081" y="452956"/>
                </a:moveTo>
                <a:lnTo>
                  <a:pt x="1605923" y="455114"/>
                </a:lnTo>
                <a:lnTo>
                  <a:pt x="1608081" y="457272"/>
                </a:lnTo>
                <a:lnTo>
                  <a:pt x="1610239" y="457272"/>
                </a:lnTo>
                <a:lnTo>
                  <a:pt x="1612396" y="455114"/>
                </a:lnTo>
                <a:lnTo>
                  <a:pt x="1610239" y="452956"/>
                </a:lnTo>
                <a:close/>
                <a:moveTo>
                  <a:pt x="71214" y="451388"/>
                </a:moveTo>
                <a:lnTo>
                  <a:pt x="71214" y="454490"/>
                </a:lnTo>
                <a:lnTo>
                  <a:pt x="72293" y="459616"/>
                </a:lnTo>
                <a:lnTo>
                  <a:pt x="70135" y="461639"/>
                </a:lnTo>
                <a:lnTo>
                  <a:pt x="70135" y="462583"/>
                </a:lnTo>
                <a:lnTo>
                  <a:pt x="72293" y="464741"/>
                </a:lnTo>
                <a:lnTo>
                  <a:pt x="76339" y="464741"/>
                </a:lnTo>
                <a:lnTo>
                  <a:pt x="76339" y="459616"/>
                </a:lnTo>
                <a:cubicBezTo>
                  <a:pt x="73642" y="459616"/>
                  <a:pt x="72293" y="456873"/>
                  <a:pt x="72293" y="451388"/>
                </a:cubicBezTo>
                <a:close/>
                <a:moveTo>
                  <a:pt x="3740859" y="450125"/>
                </a:moveTo>
                <a:lnTo>
                  <a:pt x="3738701" y="452148"/>
                </a:lnTo>
                <a:lnTo>
                  <a:pt x="3739780" y="453227"/>
                </a:lnTo>
                <a:lnTo>
                  <a:pt x="3744096" y="453227"/>
                </a:lnTo>
                <a:lnTo>
                  <a:pt x="3744096" y="450125"/>
                </a:lnTo>
                <a:close/>
                <a:moveTo>
                  <a:pt x="4255045" y="449868"/>
                </a:moveTo>
                <a:lnTo>
                  <a:pt x="4255045" y="453280"/>
                </a:lnTo>
                <a:lnTo>
                  <a:pt x="4258459" y="453280"/>
                </a:lnTo>
                <a:lnTo>
                  <a:pt x="4258459" y="449868"/>
                </a:lnTo>
                <a:close/>
                <a:moveTo>
                  <a:pt x="5080586" y="449721"/>
                </a:moveTo>
                <a:lnTo>
                  <a:pt x="5080586" y="451879"/>
                </a:lnTo>
                <a:lnTo>
                  <a:pt x="5081665" y="451879"/>
                </a:lnTo>
                <a:lnTo>
                  <a:pt x="5081665" y="449721"/>
                </a:lnTo>
                <a:close/>
                <a:moveTo>
                  <a:pt x="1089092" y="448775"/>
                </a:moveTo>
                <a:lnTo>
                  <a:pt x="1089092" y="452012"/>
                </a:lnTo>
                <a:lnTo>
                  <a:pt x="1092329" y="452012"/>
                </a:lnTo>
                <a:lnTo>
                  <a:pt x="1092329" y="448775"/>
                </a:lnTo>
                <a:close/>
                <a:moveTo>
                  <a:pt x="1718139" y="448640"/>
                </a:moveTo>
                <a:lnTo>
                  <a:pt x="1718139" y="452956"/>
                </a:lnTo>
                <a:lnTo>
                  <a:pt x="1719218" y="452956"/>
                </a:lnTo>
                <a:lnTo>
                  <a:pt x="1719218" y="448640"/>
                </a:lnTo>
                <a:close/>
                <a:moveTo>
                  <a:pt x="4243408" y="447885"/>
                </a:moveTo>
                <a:lnTo>
                  <a:pt x="4246822" y="447885"/>
                </a:lnTo>
                <a:lnTo>
                  <a:pt x="4246822" y="448123"/>
                </a:lnTo>
                <a:lnTo>
                  <a:pt x="4243408" y="448123"/>
                </a:lnTo>
                <a:close/>
                <a:moveTo>
                  <a:pt x="3588450" y="445809"/>
                </a:moveTo>
                <a:cubicBezTo>
                  <a:pt x="3585213" y="447248"/>
                  <a:pt x="3583414" y="448686"/>
                  <a:pt x="3583055" y="450125"/>
                </a:cubicBezTo>
                <a:lnTo>
                  <a:pt x="3585213" y="452148"/>
                </a:lnTo>
                <a:lnTo>
                  <a:pt x="3590608" y="452148"/>
                </a:lnTo>
                <a:lnTo>
                  <a:pt x="3592631" y="450125"/>
                </a:lnTo>
                <a:cubicBezTo>
                  <a:pt x="3591911" y="447248"/>
                  <a:pt x="3590518" y="445809"/>
                  <a:pt x="3588450" y="445809"/>
                </a:cubicBezTo>
                <a:close/>
                <a:moveTo>
                  <a:pt x="4242350" y="444711"/>
                </a:moveTo>
                <a:lnTo>
                  <a:pt x="4242350" y="448123"/>
                </a:lnTo>
                <a:lnTo>
                  <a:pt x="4243408" y="448123"/>
                </a:lnTo>
                <a:lnTo>
                  <a:pt x="4243408" y="451164"/>
                </a:lnTo>
                <a:lnTo>
                  <a:pt x="4247880" y="451164"/>
                </a:lnTo>
                <a:lnTo>
                  <a:pt x="4247880" y="447885"/>
                </a:lnTo>
                <a:lnTo>
                  <a:pt x="4246822" y="447885"/>
                </a:lnTo>
                <a:lnTo>
                  <a:pt x="4246822" y="444711"/>
                </a:lnTo>
                <a:close/>
                <a:moveTo>
                  <a:pt x="9252281" y="443496"/>
                </a:moveTo>
                <a:lnTo>
                  <a:pt x="9239780" y="451960"/>
                </a:lnTo>
                <a:lnTo>
                  <a:pt x="9237306" y="451960"/>
                </a:lnTo>
                <a:lnTo>
                  <a:pt x="9220632" y="446670"/>
                </a:lnTo>
                <a:lnTo>
                  <a:pt x="9204154" y="448786"/>
                </a:lnTo>
                <a:lnTo>
                  <a:pt x="9190407" y="447728"/>
                </a:lnTo>
                <a:cubicBezTo>
                  <a:pt x="9189671" y="450481"/>
                  <a:pt x="9186280" y="452950"/>
                  <a:pt x="9180233" y="455133"/>
                </a:cubicBezTo>
                <a:lnTo>
                  <a:pt x="9170656" y="454076"/>
                </a:lnTo>
                <a:lnTo>
                  <a:pt x="9161263" y="457144"/>
                </a:lnTo>
                <a:lnTo>
                  <a:pt x="9168189" y="457144"/>
                </a:lnTo>
                <a:cubicBezTo>
                  <a:pt x="9170191" y="457144"/>
                  <a:pt x="9171692" y="457751"/>
                  <a:pt x="9172693" y="458965"/>
                </a:cubicBezTo>
                <a:lnTo>
                  <a:pt x="9173700" y="462627"/>
                </a:lnTo>
                <a:lnTo>
                  <a:pt x="9179459" y="461376"/>
                </a:lnTo>
                <a:cubicBezTo>
                  <a:pt x="9184458" y="460670"/>
                  <a:pt x="9191339" y="460318"/>
                  <a:pt x="9200104" y="460318"/>
                </a:cubicBezTo>
                <a:lnTo>
                  <a:pt x="9204502" y="462434"/>
                </a:lnTo>
                <a:cubicBezTo>
                  <a:pt x="9204502" y="460579"/>
                  <a:pt x="9210003" y="458816"/>
                  <a:pt x="9221005" y="457144"/>
                </a:cubicBezTo>
                <a:cubicBezTo>
                  <a:pt x="9234848" y="460177"/>
                  <a:pt x="9241770" y="462701"/>
                  <a:pt x="9241770" y="464716"/>
                </a:cubicBezTo>
                <a:lnTo>
                  <a:pt x="9242020" y="465470"/>
                </a:lnTo>
                <a:lnTo>
                  <a:pt x="9244164" y="462333"/>
                </a:lnTo>
                <a:cubicBezTo>
                  <a:pt x="9245920" y="461354"/>
                  <a:pt x="9248554" y="460682"/>
                  <a:pt x="9252066" y="460318"/>
                </a:cubicBezTo>
                <a:lnTo>
                  <a:pt x="9259263" y="463492"/>
                </a:lnTo>
                <a:cubicBezTo>
                  <a:pt x="9267894" y="461107"/>
                  <a:pt x="9272209" y="458138"/>
                  <a:pt x="9272209" y="454583"/>
                </a:cubicBezTo>
                <a:cubicBezTo>
                  <a:pt x="9270433" y="452555"/>
                  <a:pt x="9264113" y="449438"/>
                  <a:pt x="9253247" y="445233"/>
                </a:cubicBezTo>
                <a:close/>
                <a:moveTo>
                  <a:pt x="7174337" y="442756"/>
                </a:moveTo>
                <a:lnTo>
                  <a:pt x="7174337" y="446127"/>
                </a:lnTo>
                <a:lnTo>
                  <a:pt x="7176495" y="446127"/>
                </a:lnTo>
                <a:lnTo>
                  <a:pt x="7176495" y="442756"/>
                </a:lnTo>
                <a:close/>
                <a:moveTo>
                  <a:pt x="1619950" y="437850"/>
                </a:moveTo>
                <a:lnTo>
                  <a:pt x="1619950" y="440008"/>
                </a:lnTo>
                <a:lnTo>
                  <a:pt x="1622108" y="440008"/>
                </a:lnTo>
                <a:lnTo>
                  <a:pt x="1622108" y="437850"/>
                </a:lnTo>
                <a:close/>
                <a:moveTo>
                  <a:pt x="8250667" y="437719"/>
                </a:moveTo>
                <a:lnTo>
                  <a:pt x="8245272" y="438798"/>
                </a:lnTo>
                <a:lnTo>
                  <a:pt x="8245272" y="444328"/>
                </a:lnTo>
                <a:lnTo>
                  <a:pt x="8252960" y="446486"/>
                </a:lnTo>
                <a:lnTo>
                  <a:pt x="8254039" y="446486"/>
                </a:lnTo>
                <a:lnTo>
                  <a:pt x="8255118" y="440956"/>
                </a:lnTo>
                <a:close/>
                <a:moveTo>
                  <a:pt x="1209806" y="435692"/>
                </a:moveTo>
                <a:lnTo>
                  <a:pt x="1209806" y="436771"/>
                </a:lnTo>
                <a:lnTo>
                  <a:pt x="1211964" y="436771"/>
                </a:lnTo>
                <a:lnTo>
                  <a:pt x="1211964" y="435692"/>
                </a:lnTo>
                <a:close/>
                <a:moveTo>
                  <a:pt x="3103047" y="434479"/>
                </a:moveTo>
                <a:cubicBezTo>
                  <a:pt x="3101518" y="434479"/>
                  <a:pt x="3100754" y="435558"/>
                  <a:pt x="3100754" y="437716"/>
                </a:cubicBezTo>
                <a:lnTo>
                  <a:pt x="3100754" y="438795"/>
                </a:lnTo>
                <a:lnTo>
                  <a:pt x="3101968" y="438795"/>
                </a:lnTo>
                <a:close/>
                <a:moveTo>
                  <a:pt x="9230950" y="433435"/>
                </a:moveTo>
                <a:lnTo>
                  <a:pt x="9230950" y="433513"/>
                </a:lnTo>
                <a:lnTo>
                  <a:pt x="9231319" y="433869"/>
                </a:lnTo>
                <a:close/>
                <a:moveTo>
                  <a:pt x="2195551" y="432279"/>
                </a:moveTo>
                <a:lnTo>
                  <a:pt x="2195551" y="432384"/>
                </a:lnTo>
                <a:lnTo>
                  <a:pt x="2195657" y="432951"/>
                </a:lnTo>
                <a:lnTo>
                  <a:pt x="2195657" y="432279"/>
                </a:lnTo>
                <a:close/>
                <a:moveTo>
                  <a:pt x="3681244" y="431917"/>
                </a:moveTo>
                <a:lnTo>
                  <a:pt x="3679086" y="434075"/>
                </a:lnTo>
                <a:lnTo>
                  <a:pt x="3681244" y="439335"/>
                </a:lnTo>
                <a:lnTo>
                  <a:pt x="3679086" y="455385"/>
                </a:lnTo>
                <a:lnTo>
                  <a:pt x="3686504" y="459701"/>
                </a:lnTo>
                <a:cubicBezTo>
                  <a:pt x="3699272" y="457184"/>
                  <a:pt x="3705657" y="455385"/>
                  <a:pt x="3705657" y="454306"/>
                </a:cubicBezTo>
                <a:lnTo>
                  <a:pt x="3705657" y="436233"/>
                </a:lnTo>
                <a:cubicBezTo>
                  <a:pt x="3705657" y="434614"/>
                  <a:pt x="3701071" y="433535"/>
                  <a:pt x="3691899" y="432996"/>
                </a:cubicBezTo>
                <a:lnTo>
                  <a:pt x="3685425" y="434075"/>
                </a:lnTo>
                <a:close/>
                <a:moveTo>
                  <a:pt x="2134781" y="431745"/>
                </a:moveTo>
                <a:lnTo>
                  <a:pt x="2136453" y="432313"/>
                </a:lnTo>
                <a:cubicBezTo>
                  <a:pt x="2139573" y="433970"/>
                  <a:pt x="2141631" y="435863"/>
                  <a:pt x="2142628" y="437992"/>
                </a:cubicBezTo>
                <a:cubicBezTo>
                  <a:pt x="2140990" y="442717"/>
                  <a:pt x="2138126" y="445079"/>
                  <a:pt x="2134035" y="445079"/>
                </a:cubicBezTo>
                <a:lnTo>
                  <a:pt x="2134035" y="444209"/>
                </a:lnTo>
                <a:lnTo>
                  <a:pt x="2132976" y="455229"/>
                </a:lnTo>
                <a:lnTo>
                  <a:pt x="2134058" y="456681"/>
                </a:lnTo>
                <a:lnTo>
                  <a:pt x="2158288" y="436510"/>
                </a:lnTo>
                <a:lnTo>
                  <a:pt x="2161381" y="436510"/>
                </a:lnTo>
                <a:lnTo>
                  <a:pt x="2169589" y="442720"/>
                </a:lnTo>
                <a:lnTo>
                  <a:pt x="2167514" y="434424"/>
                </a:lnTo>
                <a:lnTo>
                  <a:pt x="2167514" y="432384"/>
                </a:lnTo>
                <a:lnTo>
                  <a:pt x="2152947" y="434500"/>
                </a:lnTo>
                <a:cubicBezTo>
                  <a:pt x="2152247" y="433861"/>
                  <a:pt x="2148786" y="433188"/>
                  <a:pt x="2142563" y="432483"/>
                </a:cubicBezTo>
                <a:close/>
                <a:moveTo>
                  <a:pt x="3622573" y="430838"/>
                </a:moveTo>
                <a:cubicBezTo>
                  <a:pt x="3612592" y="431737"/>
                  <a:pt x="3607602" y="433176"/>
                  <a:pt x="3607602" y="435154"/>
                </a:cubicBezTo>
                <a:lnTo>
                  <a:pt x="3607602" y="441493"/>
                </a:lnTo>
                <a:cubicBezTo>
                  <a:pt x="3609221" y="452912"/>
                  <a:pt x="3612053" y="458622"/>
                  <a:pt x="3616099" y="458622"/>
                </a:cubicBezTo>
                <a:cubicBezTo>
                  <a:pt x="3618257" y="458622"/>
                  <a:pt x="3619336" y="460376"/>
                  <a:pt x="3619336" y="463882"/>
                </a:cubicBezTo>
                <a:lnTo>
                  <a:pt x="3621494" y="463882"/>
                </a:lnTo>
                <a:cubicBezTo>
                  <a:pt x="3622573" y="463882"/>
                  <a:pt x="3623652" y="462489"/>
                  <a:pt x="3624731" y="459701"/>
                </a:cubicBezTo>
                <a:lnTo>
                  <a:pt x="3625675" y="458622"/>
                </a:lnTo>
                <a:lnTo>
                  <a:pt x="3626754" y="458622"/>
                </a:lnTo>
                <a:lnTo>
                  <a:pt x="3634307" y="459701"/>
                </a:lnTo>
                <a:lnTo>
                  <a:pt x="3637410" y="454306"/>
                </a:lnTo>
                <a:lnTo>
                  <a:pt x="3637410" y="446888"/>
                </a:lnTo>
                <a:cubicBezTo>
                  <a:pt x="3636061" y="437626"/>
                  <a:pt x="3633588" y="432996"/>
                  <a:pt x="3629991" y="432996"/>
                </a:cubicBezTo>
                <a:cubicBezTo>
                  <a:pt x="3625046" y="432996"/>
                  <a:pt x="3622573" y="432276"/>
                  <a:pt x="3622573" y="430838"/>
                </a:cubicBezTo>
                <a:close/>
                <a:moveTo>
                  <a:pt x="9226460" y="430456"/>
                </a:moveTo>
                <a:lnTo>
                  <a:pt x="9225989" y="430828"/>
                </a:lnTo>
                <a:lnTo>
                  <a:pt x="9226535" y="430828"/>
                </a:lnTo>
                <a:close/>
                <a:moveTo>
                  <a:pt x="2115604" y="430268"/>
                </a:moveTo>
                <a:lnTo>
                  <a:pt x="2113351" y="431221"/>
                </a:lnTo>
                <a:lnTo>
                  <a:pt x="2114224" y="431221"/>
                </a:lnTo>
                <a:lnTo>
                  <a:pt x="2116854" y="430359"/>
                </a:lnTo>
                <a:close/>
                <a:moveTo>
                  <a:pt x="3227132" y="430163"/>
                </a:moveTo>
                <a:lnTo>
                  <a:pt x="3223760" y="431242"/>
                </a:lnTo>
                <a:lnTo>
                  <a:pt x="3223760" y="433400"/>
                </a:lnTo>
                <a:lnTo>
                  <a:pt x="3227132" y="436637"/>
                </a:lnTo>
                <a:lnTo>
                  <a:pt x="3230369" y="435423"/>
                </a:lnTo>
                <a:lnTo>
                  <a:pt x="3230369" y="433400"/>
                </a:lnTo>
                <a:close/>
                <a:moveTo>
                  <a:pt x="3586292" y="429759"/>
                </a:moveTo>
                <a:cubicBezTo>
                  <a:pt x="3583954" y="430478"/>
                  <a:pt x="3582515" y="431917"/>
                  <a:pt x="3581976" y="434075"/>
                </a:cubicBezTo>
                <a:lnTo>
                  <a:pt x="3585213" y="437312"/>
                </a:lnTo>
                <a:lnTo>
                  <a:pt x="3589529" y="434075"/>
                </a:lnTo>
                <a:lnTo>
                  <a:pt x="3589529" y="432996"/>
                </a:lnTo>
                <a:close/>
                <a:moveTo>
                  <a:pt x="9288078" y="428712"/>
                </a:moveTo>
                <a:lnTo>
                  <a:pt x="9288078" y="431991"/>
                </a:lnTo>
                <a:lnTo>
                  <a:pt x="9290434" y="431991"/>
                </a:lnTo>
                <a:lnTo>
                  <a:pt x="9290434" y="428712"/>
                </a:lnTo>
                <a:close/>
                <a:moveTo>
                  <a:pt x="208922" y="427650"/>
                </a:moveTo>
                <a:lnTo>
                  <a:pt x="208922" y="429808"/>
                </a:lnTo>
                <a:lnTo>
                  <a:pt x="207978" y="429808"/>
                </a:lnTo>
                <a:lnTo>
                  <a:pt x="208922" y="432775"/>
                </a:lnTo>
                <a:lnTo>
                  <a:pt x="212024" y="432775"/>
                </a:lnTo>
                <a:lnTo>
                  <a:pt x="214047" y="430752"/>
                </a:lnTo>
                <a:lnTo>
                  <a:pt x="214047" y="427650"/>
                </a:lnTo>
                <a:close/>
                <a:moveTo>
                  <a:pt x="1642609" y="427060"/>
                </a:moveTo>
                <a:lnTo>
                  <a:pt x="1641530" y="432455"/>
                </a:lnTo>
                <a:lnTo>
                  <a:pt x="1642609" y="433534"/>
                </a:lnTo>
                <a:lnTo>
                  <a:pt x="1643688" y="433534"/>
                </a:lnTo>
                <a:lnTo>
                  <a:pt x="1646925" y="430297"/>
                </a:lnTo>
                <a:lnTo>
                  <a:pt x="1645846" y="427060"/>
                </a:lnTo>
                <a:close/>
                <a:moveTo>
                  <a:pt x="105068" y="426841"/>
                </a:moveTo>
                <a:cubicBezTo>
                  <a:pt x="98864" y="426841"/>
                  <a:pt x="95761" y="431247"/>
                  <a:pt x="95761" y="440059"/>
                </a:cubicBezTo>
                <a:lnTo>
                  <a:pt x="95761" y="443161"/>
                </a:lnTo>
                <a:cubicBezTo>
                  <a:pt x="97200" y="444510"/>
                  <a:pt x="98234" y="448601"/>
                  <a:pt x="98864" y="455434"/>
                </a:cubicBezTo>
                <a:lnTo>
                  <a:pt x="100887" y="459616"/>
                </a:lnTo>
                <a:cubicBezTo>
                  <a:pt x="99718" y="463032"/>
                  <a:pt x="98009" y="464741"/>
                  <a:pt x="95761" y="464741"/>
                </a:cubicBezTo>
                <a:lnTo>
                  <a:pt x="95761" y="469866"/>
                </a:lnTo>
                <a:lnTo>
                  <a:pt x="98864" y="488209"/>
                </a:lnTo>
                <a:lnTo>
                  <a:pt x="96840" y="514915"/>
                </a:lnTo>
                <a:cubicBezTo>
                  <a:pt x="97650" y="518331"/>
                  <a:pt x="98683" y="520040"/>
                  <a:pt x="99943" y="520040"/>
                </a:cubicBezTo>
                <a:lnTo>
                  <a:pt x="129615" y="520040"/>
                </a:lnTo>
                <a:lnTo>
                  <a:pt x="132717" y="522063"/>
                </a:lnTo>
                <a:lnTo>
                  <a:pt x="137843" y="520040"/>
                </a:lnTo>
                <a:lnTo>
                  <a:pt x="142968" y="520984"/>
                </a:lnTo>
                <a:lnTo>
                  <a:pt x="149037" y="518961"/>
                </a:lnTo>
                <a:lnTo>
                  <a:pt x="150116" y="518961"/>
                </a:lnTo>
                <a:cubicBezTo>
                  <a:pt x="153173" y="522018"/>
                  <a:pt x="156905" y="523726"/>
                  <a:pt x="161311" y="524086"/>
                </a:cubicBezTo>
                <a:cubicBezTo>
                  <a:pt x="161311" y="521389"/>
                  <a:pt x="166795" y="520040"/>
                  <a:pt x="177766" y="520040"/>
                </a:cubicBezTo>
                <a:lnTo>
                  <a:pt x="178845" y="520040"/>
                </a:lnTo>
                <a:lnTo>
                  <a:pt x="179789" y="515859"/>
                </a:lnTo>
                <a:lnTo>
                  <a:pt x="177766" y="509789"/>
                </a:lnTo>
                <a:lnTo>
                  <a:pt x="177766" y="507766"/>
                </a:lnTo>
                <a:lnTo>
                  <a:pt x="178845" y="502641"/>
                </a:lnTo>
                <a:lnTo>
                  <a:pt x="176687" y="500483"/>
                </a:lnTo>
                <a:lnTo>
                  <a:pt x="176687" y="498460"/>
                </a:lnTo>
                <a:cubicBezTo>
                  <a:pt x="178125" y="496931"/>
                  <a:pt x="179159" y="493200"/>
                  <a:pt x="179789" y="487265"/>
                </a:cubicBezTo>
                <a:lnTo>
                  <a:pt x="177766" y="481061"/>
                </a:lnTo>
                <a:lnTo>
                  <a:pt x="180868" y="469866"/>
                </a:lnTo>
                <a:lnTo>
                  <a:pt x="178845" y="461639"/>
                </a:lnTo>
                <a:lnTo>
                  <a:pt x="178845" y="458537"/>
                </a:lnTo>
                <a:lnTo>
                  <a:pt x="180868" y="455434"/>
                </a:lnTo>
                <a:lnTo>
                  <a:pt x="178845" y="451388"/>
                </a:lnTo>
                <a:lnTo>
                  <a:pt x="182891" y="440059"/>
                </a:lnTo>
                <a:lnTo>
                  <a:pt x="181812" y="440059"/>
                </a:lnTo>
                <a:lnTo>
                  <a:pt x="179789" y="438036"/>
                </a:lnTo>
                <a:lnTo>
                  <a:pt x="179789" y="437091"/>
                </a:lnTo>
                <a:lnTo>
                  <a:pt x="180868" y="432910"/>
                </a:lnTo>
                <a:lnTo>
                  <a:pt x="179789" y="429808"/>
                </a:lnTo>
                <a:lnTo>
                  <a:pt x="174664" y="430887"/>
                </a:lnTo>
                <a:lnTo>
                  <a:pt x="171561" y="430887"/>
                </a:lnTo>
                <a:cubicBezTo>
                  <a:pt x="167335" y="430887"/>
                  <a:pt x="162570" y="429853"/>
                  <a:pt x="157265" y="427785"/>
                </a:cubicBezTo>
                <a:lnTo>
                  <a:pt x="153218" y="430887"/>
                </a:lnTo>
                <a:lnTo>
                  <a:pt x="152139" y="429808"/>
                </a:lnTo>
                <a:lnTo>
                  <a:pt x="147014" y="430887"/>
                </a:lnTo>
                <a:lnTo>
                  <a:pt x="135819" y="429808"/>
                </a:lnTo>
                <a:lnTo>
                  <a:pt x="121388" y="430887"/>
                </a:lnTo>
                <a:cubicBezTo>
                  <a:pt x="117611" y="430887"/>
                  <a:pt x="112171" y="429538"/>
                  <a:pt x="105068" y="426841"/>
                </a:cubicBezTo>
                <a:close/>
                <a:moveTo>
                  <a:pt x="5070740" y="426792"/>
                </a:moveTo>
                <a:lnTo>
                  <a:pt x="5068582" y="428950"/>
                </a:lnTo>
                <a:cubicBezTo>
                  <a:pt x="5068582" y="430029"/>
                  <a:pt x="5071505" y="432232"/>
                  <a:pt x="5077349" y="435559"/>
                </a:cubicBezTo>
                <a:lnTo>
                  <a:pt x="5083823" y="434480"/>
                </a:lnTo>
                <a:lnTo>
                  <a:pt x="5083823" y="432187"/>
                </a:lnTo>
                <a:cubicBezTo>
                  <a:pt x="5083823" y="430029"/>
                  <a:pt x="5080542" y="428231"/>
                  <a:pt x="5073977" y="426792"/>
                </a:cubicBezTo>
                <a:close/>
                <a:moveTo>
                  <a:pt x="67168" y="423739"/>
                </a:moveTo>
                <a:lnTo>
                  <a:pt x="67168" y="426841"/>
                </a:lnTo>
                <a:lnTo>
                  <a:pt x="72293" y="436012"/>
                </a:lnTo>
                <a:cubicBezTo>
                  <a:pt x="72293" y="439429"/>
                  <a:pt x="71573" y="441138"/>
                  <a:pt x="70135" y="441138"/>
                </a:cubicBezTo>
                <a:cubicBezTo>
                  <a:pt x="71754" y="445274"/>
                  <a:pt x="73147" y="447342"/>
                  <a:pt x="74316" y="447342"/>
                </a:cubicBezTo>
                <a:lnTo>
                  <a:pt x="74316" y="444240"/>
                </a:lnTo>
                <a:lnTo>
                  <a:pt x="72293" y="441138"/>
                </a:lnTo>
                <a:lnTo>
                  <a:pt x="73237" y="434933"/>
                </a:lnTo>
                <a:cubicBezTo>
                  <a:pt x="69820" y="431427"/>
                  <a:pt x="68112" y="427695"/>
                  <a:pt x="68112" y="423739"/>
                </a:cubicBezTo>
                <a:close/>
                <a:moveTo>
                  <a:pt x="2085371" y="423657"/>
                </a:moveTo>
                <a:lnTo>
                  <a:pt x="2086427" y="425518"/>
                </a:lnTo>
                <a:lnTo>
                  <a:pt x="2085371" y="427413"/>
                </a:lnTo>
                <a:lnTo>
                  <a:pt x="2090229" y="428178"/>
                </a:lnTo>
                <a:lnTo>
                  <a:pt x="2088357" y="423657"/>
                </a:lnTo>
                <a:close/>
                <a:moveTo>
                  <a:pt x="3208385" y="422610"/>
                </a:moveTo>
                <a:lnTo>
                  <a:pt x="3208385" y="423689"/>
                </a:lnTo>
                <a:lnTo>
                  <a:pt x="3210543" y="423689"/>
                </a:lnTo>
                <a:lnTo>
                  <a:pt x="3210543" y="422610"/>
                </a:lnTo>
                <a:close/>
                <a:moveTo>
                  <a:pt x="5674429" y="422207"/>
                </a:moveTo>
                <a:cubicBezTo>
                  <a:pt x="5674429" y="427332"/>
                  <a:pt x="5671192" y="431738"/>
                  <a:pt x="5664718" y="435424"/>
                </a:cubicBezTo>
                <a:lnTo>
                  <a:pt x="5666876" y="441899"/>
                </a:lnTo>
                <a:cubicBezTo>
                  <a:pt x="5673260" y="441899"/>
                  <a:pt x="5677621" y="436818"/>
                  <a:pt x="5679959" y="426658"/>
                </a:cubicBezTo>
                <a:close/>
                <a:moveTo>
                  <a:pt x="1637213" y="421665"/>
                </a:moveTo>
                <a:lnTo>
                  <a:pt x="1639372" y="423823"/>
                </a:lnTo>
                <a:lnTo>
                  <a:pt x="1639372" y="421665"/>
                </a:lnTo>
                <a:close/>
                <a:moveTo>
                  <a:pt x="66089" y="420637"/>
                </a:moveTo>
                <a:lnTo>
                  <a:pt x="66089" y="422660"/>
                </a:lnTo>
                <a:lnTo>
                  <a:pt x="67168" y="422660"/>
                </a:lnTo>
                <a:lnTo>
                  <a:pt x="67168" y="420637"/>
                </a:lnTo>
                <a:close/>
                <a:moveTo>
                  <a:pt x="5256599" y="419104"/>
                </a:moveTo>
                <a:lnTo>
                  <a:pt x="5254306" y="421262"/>
                </a:lnTo>
                <a:lnTo>
                  <a:pt x="5254306" y="424634"/>
                </a:lnTo>
                <a:lnTo>
                  <a:pt x="5255520" y="430029"/>
                </a:lnTo>
                <a:lnTo>
                  <a:pt x="5257678" y="430029"/>
                </a:lnTo>
                <a:lnTo>
                  <a:pt x="5259836" y="421262"/>
                </a:lnTo>
                <a:close/>
                <a:moveTo>
                  <a:pt x="82948" y="419018"/>
                </a:moveTo>
                <a:lnTo>
                  <a:pt x="79846" y="419962"/>
                </a:lnTo>
                <a:lnTo>
                  <a:pt x="79846" y="423064"/>
                </a:lnTo>
                <a:lnTo>
                  <a:pt x="84027" y="427246"/>
                </a:lnTo>
                <a:lnTo>
                  <a:pt x="87129" y="424143"/>
                </a:lnTo>
                <a:cubicBezTo>
                  <a:pt x="86230" y="420906"/>
                  <a:pt x="84836" y="419198"/>
                  <a:pt x="82948" y="419018"/>
                </a:cubicBezTo>
                <a:close/>
                <a:moveTo>
                  <a:pt x="2104095" y="417568"/>
                </a:moveTo>
                <a:lnTo>
                  <a:pt x="2100843" y="420170"/>
                </a:lnTo>
                <a:lnTo>
                  <a:pt x="2101976" y="420378"/>
                </a:lnTo>
                <a:close/>
                <a:moveTo>
                  <a:pt x="67168" y="417534"/>
                </a:moveTo>
                <a:lnTo>
                  <a:pt x="67168" y="419558"/>
                </a:lnTo>
                <a:lnTo>
                  <a:pt x="68112" y="419558"/>
                </a:lnTo>
                <a:lnTo>
                  <a:pt x="68112" y="417534"/>
                </a:lnTo>
                <a:close/>
                <a:moveTo>
                  <a:pt x="8122535" y="416948"/>
                </a:moveTo>
                <a:lnTo>
                  <a:pt x="8119298" y="418027"/>
                </a:lnTo>
                <a:lnTo>
                  <a:pt x="8119298" y="422343"/>
                </a:lnTo>
                <a:lnTo>
                  <a:pt x="8121456" y="424501"/>
                </a:lnTo>
                <a:lnTo>
                  <a:pt x="8123749" y="424501"/>
                </a:lnTo>
                <a:lnTo>
                  <a:pt x="8124828" y="419106"/>
                </a:lnTo>
                <a:close/>
                <a:moveTo>
                  <a:pt x="4143766" y="416014"/>
                </a:moveTo>
                <a:cubicBezTo>
                  <a:pt x="4145614" y="417425"/>
                  <a:pt x="4149277" y="418130"/>
                  <a:pt x="4154756" y="418130"/>
                </a:cubicBezTo>
                <a:lnTo>
                  <a:pt x="4157560" y="420581"/>
                </a:lnTo>
                <a:lnTo>
                  <a:pt x="4157560" y="424950"/>
                </a:lnTo>
                <a:lnTo>
                  <a:pt x="4151659" y="430667"/>
                </a:lnTo>
                <a:lnTo>
                  <a:pt x="4147189" y="430667"/>
                </a:lnTo>
                <a:cubicBezTo>
                  <a:pt x="4140678" y="430667"/>
                  <a:pt x="4136958" y="428886"/>
                  <a:pt x="4136028" y="425323"/>
                </a:cubicBezTo>
                <a:lnTo>
                  <a:pt x="4136028" y="421753"/>
                </a:lnTo>
                <a:cubicBezTo>
                  <a:pt x="4136028" y="418504"/>
                  <a:pt x="4138607" y="416592"/>
                  <a:pt x="4143766" y="416014"/>
                </a:cubicBezTo>
                <a:close/>
                <a:moveTo>
                  <a:pt x="5073977" y="415867"/>
                </a:moveTo>
                <a:lnTo>
                  <a:pt x="5073977" y="418025"/>
                </a:lnTo>
                <a:lnTo>
                  <a:pt x="5075191" y="418025"/>
                </a:lnTo>
                <a:lnTo>
                  <a:pt x="5075191" y="415867"/>
                </a:lnTo>
                <a:close/>
                <a:moveTo>
                  <a:pt x="2140920" y="415315"/>
                </a:moveTo>
                <a:lnTo>
                  <a:pt x="2136870" y="418698"/>
                </a:lnTo>
                <a:lnTo>
                  <a:pt x="2135329" y="422494"/>
                </a:lnTo>
                <a:lnTo>
                  <a:pt x="2140045" y="417238"/>
                </a:lnTo>
                <a:close/>
                <a:moveTo>
                  <a:pt x="9188766" y="414959"/>
                </a:moveTo>
                <a:lnTo>
                  <a:pt x="9188766" y="417180"/>
                </a:lnTo>
                <a:lnTo>
                  <a:pt x="9192180" y="416620"/>
                </a:lnTo>
                <a:lnTo>
                  <a:pt x="9191596" y="414959"/>
                </a:lnTo>
                <a:close/>
                <a:moveTo>
                  <a:pt x="4241292" y="414956"/>
                </a:moveTo>
                <a:lnTo>
                  <a:pt x="4241292" y="417310"/>
                </a:lnTo>
                <a:lnTo>
                  <a:pt x="4245764" y="417310"/>
                </a:lnTo>
                <a:lnTo>
                  <a:pt x="4245764" y="414956"/>
                </a:lnTo>
                <a:close/>
                <a:moveTo>
                  <a:pt x="1628582" y="414112"/>
                </a:moveTo>
                <a:lnTo>
                  <a:pt x="1628582" y="415191"/>
                </a:lnTo>
                <a:lnTo>
                  <a:pt x="1630739" y="415191"/>
                </a:lnTo>
                <a:lnTo>
                  <a:pt x="1630739" y="414112"/>
                </a:lnTo>
                <a:close/>
                <a:moveTo>
                  <a:pt x="8753199" y="412497"/>
                </a:moveTo>
                <a:lnTo>
                  <a:pt x="8753199" y="413577"/>
                </a:lnTo>
                <a:lnTo>
                  <a:pt x="8755357" y="413577"/>
                </a:lnTo>
                <a:lnTo>
                  <a:pt x="8755357" y="412497"/>
                </a:lnTo>
                <a:close/>
                <a:moveTo>
                  <a:pt x="197862" y="412139"/>
                </a:moveTo>
                <a:lnTo>
                  <a:pt x="195839" y="414163"/>
                </a:lnTo>
                <a:lnTo>
                  <a:pt x="195839" y="416186"/>
                </a:lnTo>
                <a:lnTo>
                  <a:pt x="201908" y="416186"/>
                </a:lnTo>
                <a:lnTo>
                  <a:pt x="201908" y="414163"/>
                </a:lnTo>
                <a:lnTo>
                  <a:pt x="199885" y="412139"/>
                </a:lnTo>
                <a:close/>
                <a:moveTo>
                  <a:pt x="9140168" y="411958"/>
                </a:moveTo>
                <a:lnTo>
                  <a:pt x="9136429" y="412595"/>
                </a:lnTo>
                <a:cubicBezTo>
                  <a:pt x="9135510" y="413064"/>
                  <a:pt x="9135051" y="413768"/>
                  <a:pt x="9135051" y="414706"/>
                </a:cubicBezTo>
                <a:cubicBezTo>
                  <a:pt x="9137110" y="415365"/>
                  <a:pt x="9138756" y="416270"/>
                  <a:pt x="9139990" y="417420"/>
                </a:cubicBezTo>
                <a:lnTo>
                  <a:pt x="9140430" y="418168"/>
                </a:lnTo>
                <a:close/>
                <a:moveTo>
                  <a:pt x="5248911" y="411416"/>
                </a:moveTo>
                <a:lnTo>
                  <a:pt x="5246753" y="413709"/>
                </a:lnTo>
                <a:lnTo>
                  <a:pt x="5248911" y="415867"/>
                </a:lnTo>
                <a:lnTo>
                  <a:pt x="5249990" y="414788"/>
                </a:lnTo>
                <a:lnTo>
                  <a:pt x="5249990" y="411416"/>
                </a:lnTo>
                <a:close/>
                <a:moveTo>
                  <a:pt x="1220597" y="410740"/>
                </a:moveTo>
                <a:lnTo>
                  <a:pt x="1218439" y="413977"/>
                </a:lnTo>
                <a:lnTo>
                  <a:pt x="1218439" y="418293"/>
                </a:lnTo>
                <a:lnTo>
                  <a:pt x="1220597" y="420451"/>
                </a:lnTo>
                <a:lnTo>
                  <a:pt x="1223699" y="417214"/>
                </a:lnTo>
                <a:lnTo>
                  <a:pt x="1223699" y="411819"/>
                </a:lnTo>
                <a:close/>
                <a:moveTo>
                  <a:pt x="5171358" y="410337"/>
                </a:moveTo>
                <a:cubicBezTo>
                  <a:pt x="5168750" y="411056"/>
                  <a:pt x="5166187" y="416541"/>
                  <a:pt x="5163670" y="426792"/>
                </a:cubicBezTo>
                <a:lnTo>
                  <a:pt x="5164749" y="427871"/>
                </a:lnTo>
                <a:lnTo>
                  <a:pt x="5165828" y="427871"/>
                </a:lnTo>
                <a:lnTo>
                  <a:pt x="5173516" y="420183"/>
                </a:lnTo>
                <a:lnTo>
                  <a:pt x="5173516" y="419104"/>
                </a:lnTo>
                <a:close/>
                <a:moveTo>
                  <a:pt x="7179867" y="402563"/>
                </a:moveTo>
                <a:lnTo>
                  <a:pt x="7179867" y="405799"/>
                </a:lnTo>
                <a:lnTo>
                  <a:pt x="7182025" y="405799"/>
                </a:lnTo>
                <a:lnTo>
                  <a:pt x="7182025" y="402563"/>
                </a:lnTo>
                <a:close/>
                <a:moveTo>
                  <a:pt x="67303" y="401889"/>
                </a:moveTo>
                <a:lnTo>
                  <a:pt x="66224" y="405935"/>
                </a:lnTo>
                <a:lnTo>
                  <a:pt x="67303" y="407014"/>
                </a:lnTo>
                <a:lnTo>
                  <a:pt x="69326" y="407014"/>
                </a:lnTo>
                <a:lnTo>
                  <a:pt x="71349" y="404991"/>
                </a:lnTo>
                <a:lnTo>
                  <a:pt x="71349" y="403912"/>
                </a:lnTo>
                <a:lnTo>
                  <a:pt x="69326" y="401889"/>
                </a:lnTo>
                <a:close/>
                <a:moveTo>
                  <a:pt x="9263251" y="400901"/>
                </a:moveTo>
                <a:lnTo>
                  <a:pt x="9263830" y="413063"/>
                </a:lnTo>
                <a:lnTo>
                  <a:pt x="9268957" y="409721"/>
                </a:lnTo>
                <a:lnTo>
                  <a:pt x="9265115" y="407089"/>
                </a:lnTo>
                <a:close/>
                <a:moveTo>
                  <a:pt x="7114453" y="400405"/>
                </a:moveTo>
                <a:lnTo>
                  <a:pt x="7114453" y="403641"/>
                </a:lnTo>
                <a:lnTo>
                  <a:pt x="7115532" y="403641"/>
                </a:lnTo>
                <a:lnTo>
                  <a:pt x="7115532" y="400405"/>
                </a:lnTo>
                <a:close/>
                <a:moveTo>
                  <a:pt x="2195176" y="399059"/>
                </a:moveTo>
                <a:lnTo>
                  <a:pt x="2194600" y="399708"/>
                </a:lnTo>
                <a:lnTo>
                  <a:pt x="2194600" y="399820"/>
                </a:lnTo>
                <a:lnTo>
                  <a:pt x="2195551" y="400742"/>
                </a:lnTo>
                <a:lnTo>
                  <a:pt x="2195551" y="399059"/>
                </a:lnTo>
                <a:close/>
                <a:moveTo>
                  <a:pt x="3172912" y="397793"/>
                </a:moveTo>
                <a:lnTo>
                  <a:pt x="3173991" y="398737"/>
                </a:lnTo>
                <a:lnTo>
                  <a:pt x="3175070" y="398737"/>
                </a:lnTo>
                <a:cubicBezTo>
                  <a:pt x="3174171" y="402423"/>
                  <a:pt x="3173092" y="404267"/>
                  <a:pt x="3171833" y="404267"/>
                </a:cubicBezTo>
                <a:lnTo>
                  <a:pt x="3169540" y="402109"/>
                </a:lnTo>
                <a:lnTo>
                  <a:pt x="3169540" y="401030"/>
                </a:lnTo>
                <a:close/>
                <a:moveTo>
                  <a:pt x="1705191" y="396848"/>
                </a:moveTo>
                <a:lnTo>
                  <a:pt x="1705191" y="397927"/>
                </a:lnTo>
                <a:lnTo>
                  <a:pt x="1707348" y="397927"/>
                </a:lnTo>
                <a:lnTo>
                  <a:pt x="1707348" y="396848"/>
                </a:lnTo>
                <a:close/>
                <a:moveTo>
                  <a:pt x="8273731" y="394963"/>
                </a:moveTo>
                <a:lnTo>
                  <a:pt x="8271573" y="397121"/>
                </a:lnTo>
                <a:lnTo>
                  <a:pt x="8272652" y="402651"/>
                </a:lnTo>
                <a:lnTo>
                  <a:pt x="8279126" y="402651"/>
                </a:lnTo>
                <a:lnTo>
                  <a:pt x="8281419" y="400493"/>
                </a:lnTo>
                <a:lnTo>
                  <a:pt x="8274810" y="394963"/>
                </a:lnTo>
                <a:close/>
                <a:moveTo>
                  <a:pt x="210271" y="394606"/>
                </a:moveTo>
                <a:lnTo>
                  <a:pt x="210271" y="396764"/>
                </a:lnTo>
                <a:lnTo>
                  <a:pt x="212429" y="398787"/>
                </a:lnTo>
                <a:lnTo>
                  <a:pt x="214452" y="396764"/>
                </a:lnTo>
                <a:lnTo>
                  <a:pt x="212429" y="394606"/>
                </a:lnTo>
                <a:close/>
                <a:moveTo>
                  <a:pt x="8745646" y="394154"/>
                </a:moveTo>
                <a:lnTo>
                  <a:pt x="8745646" y="397391"/>
                </a:lnTo>
                <a:lnTo>
                  <a:pt x="8751041" y="397391"/>
                </a:lnTo>
                <a:lnTo>
                  <a:pt x="8755357" y="399549"/>
                </a:lnTo>
                <a:lnTo>
                  <a:pt x="8756436" y="399549"/>
                </a:lnTo>
                <a:lnTo>
                  <a:pt x="8756436" y="398470"/>
                </a:lnTo>
                <a:lnTo>
                  <a:pt x="8746725" y="394154"/>
                </a:lnTo>
                <a:close/>
                <a:moveTo>
                  <a:pt x="5122128" y="394017"/>
                </a:moveTo>
                <a:cubicBezTo>
                  <a:pt x="5118531" y="399142"/>
                  <a:pt x="5113451" y="401705"/>
                  <a:pt x="5106887" y="401705"/>
                </a:cubicBezTo>
                <a:cubicBezTo>
                  <a:pt x="5102481" y="401705"/>
                  <a:pt x="5100278" y="406426"/>
                  <a:pt x="5100278" y="415867"/>
                </a:cubicBezTo>
                <a:cubicBezTo>
                  <a:pt x="5098840" y="417845"/>
                  <a:pt x="5097761" y="423285"/>
                  <a:pt x="5097041" y="432187"/>
                </a:cubicBezTo>
                <a:lnTo>
                  <a:pt x="5095962" y="432187"/>
                </a:lnTo>
                <a:cubicBezTo>
                  <a:pt x="5098120" y="435874"/>
                  <a:pt x="5099199" y="439515"/>
                  <a:pt x="5099199" y="443112"/>
                </a:cubicBezTo>
                <a:lnTo>
                  <a:pt x="5099199" y="448642"/>
                </a:lnTo>
                <a:lnTo>
                  <a:pt x="5098120" y="449721"/>
                </a:lnTo>
                <a:cubicBezTo>
                  <a:pt x="5098120" y="452598"/>
                  <a:pt x="5104324" y="454801"/>
                  <a:pt x="5116733" y="456330"/>
                </a:cubicBezTo>
                <a:cubicBezTo>
                  <a:pt x="5119610" y="454262"/>
                  <a:pt x="5127253" y="452778"/>
                  <a:pt x="5139662" y="451879"/>
                </a:cubicBezTo>
                <a:cubicBezTo>
                  <a:pt x="5139662" y="450440"/>
                  <a:pt x="5140741" y="449721"/>
                  <a:pt x="5142899" y="449721"/>
                </a:cubicBezTo>
                <a:lnTo>
                  <a:pt x="5142899" y="433401"/>
                </a:lnTo>
                <a:lnTo>
                  <a:pt x="5148294" y="427871"/>
                </a:lnTo>
                <a:cubicBezTo>
                  <a:pt x="5143259" y="420228"/>
                  <a:pt x="5140741" y="415147"/>
                  <a:pt x="5140741" y="412630"/>
                </a:cubicBezTo>
                <a:lnTo>
                  <a:pt x="5140741" y="410337"/>
                </a:lnTo>
                <a:lnTo>
                  <a:pt x="5142899" y="407100"/>
                </a:lnTo>
                <a:lnTo>
                  <a:pt x="5142899" y="401705"/>
                </a:lnTo>
                <a:lnTo>
                  <a:pt x="5140741" y="397254"/>
                </a:lnTo>
                <a:lnTo>
                  <a:pt x="5139662" y="397254"/>
                </a:lnTo>
                <a:lnTo>
                  <a:pt x="5128737" y="398333"/>
                </a:lnTo>
                <a:lnTo>
                  <a:pt x="5124286" y="394017"/>
                </a:lnTo>
                <a:close/>
                <a:moveTo>
                  <a:pt x="5700730" y="392803"/>
                </a:moveTo>
                <a:lnTo>
                  <a:pt x="5699651" y="397120"/>
                </a:lnTo>
                <a:lnTo>
                  <a:pt x="5699651" y="398199"/>
                </a:lnTo>
                <a:lnTo>
                  <a:pt x="5700730" y="398199"/>
                </a:lnTo>
                <a:lnTo>
                  <a:pt x="5701809" y="394962"/>
                </a:lnTo>
                <a:lnTo>
                  <a:pt x="5701809" y="392803"/>
                </a:lnTo>
                <a:close/>
                <a:moveTo>
                  <a:pt x="9263151" y="392532"/>
                </a:moveTo>
                <a:lnTo>
                  <a:pt x="9262907" y="393674"/>
                </a:lnTo>
                <a:lnTo>
                  <a:pt x="9262913" y="393800"/>
                </a:lnTo>
                <a:lnTo>
                  <a:pt x="9263746" y="393800"/>
                </a:lnTo>
                <a:close/>
                <a:moveTo>
                  <a:pt x="196783" y="392313"/>
                </a:moveTo>
                <a:lnTo>
                  <a:pt x="196783" y="393257"/>
                </a:lnTo>
                <a:lnTo>
                  <a:pt x="197862" y="396359"/>
                </a:lnTo>
                <a:lnTo>
                  <a:pt x="198806" y="396359"/>
                </a:lnTo>
                <a:lnTo>
                  <a:pt x="200964" y="394336"/>
                </a:lnTo>
                <a:lnTo>
                  <a:pt x="197862" y="392313"/>
                </a:lnTo>
                <a:close/>
                <a:moveTo>
                  <a:pt x="7747865" y="390917"/>
                </a:moveTo>
                <a:lnTo>
                  <a:pt x="7747865" y="391996"/>
                </a:lnTo>
                <a:lnTo>
                  <a:pt x="7750023" y="394154"/>
                </a:lnTo>
                <a:lnTo>
                  <a:pt x="7750023" y="393075"/>
                </a:lnTo>
                <a:close/>
                <a:moveTo>
                  <a:pt x="6242915" y="390916"/>
                </a:moveTo>
                <a:lnTo>
                  <a:pt x="6242915" y="391995"/>
                </a:lnTo>
                <a:lnTo>
                  <a:pt x="6245073" y="394153"/>
                </a:lnTo>
                <a:lnTo>
                  <a:pt x="6245073" y="393074"/>
                </a:lnTo>
                <a:close/>
                <a:moveTo>
                  <a:pt x="708892" y="390913"/>
                </a:moveTo>
                <a:lnTo>
                  <a:pt x="708892" y="391992"/>
                </a:lnTo>
                <a:lnTo>
                  <a:pt x="711050" y="394150"/>
                </a:lnTo>
                <a:lnTo>
                  <a:pt x="711050" y="393071"/>
                </a:lnTo>
                <a:close/>
                <a:moveTo>
                  <a:pt x="5254306" y="388487"/>
                </a:moveTo>
                <a:lnTo>
                  <a:pt x="5254306" y="390780"/>
                </a:lnTo>
                <a:lnTo>
                  <a:pt x="5257678" y="394017"/>
                </a:lnTo>
                <a:lnTo>
                  <a:pt x="5258757" y="392938"/>
                </a:lnTo>
                <a:lnTo>
                  <a:pt x="5258757" y="388487"/>
                </a:lnTo>
                <a:close/>
                <a:moveTo>
                  <a:pt x="7075204" y="387322"/>
                </a:moveTo>
                <a:lnTo>
                  <a:pt x="7079655" y="388400"/>
                </a:lnTo>
                <a:lnTo>
                  <a:pt x="7080734" y="387322"/>
                </a:lnTo>
                <a:lnTo>
                  <a:pt x="7081813" y="387322"/>
                </a:lnTo>
                <a:lnTo>
                  <a:pt x="7088287" y="390558"/>
                </a:lnTo>
                <a:lnTo>
                  <a:pt x="7099212" y="389480"/>
                </a:lnTo>
                <a:cubicBezTo>
                  <a:pt x="7108653" y="389480"/>
                  <a:pt x="7113374" y="392716"/>
                  <a:pt x="7113374" y="399190"/>
                </a:cubicBezTo>
                <a:lnTo>
                  <a:pt x="7116611" y="397032"/>
                </a:lnTo>
                <a:cubicBezTo>
                  <a:pt x="7118859" y="399280"/>
                  <a:pt x="7121421" y="400405"/>
                  <a:pt x="7124299" y="400405"/>
                </a:cubicBezTo>
                <a:cubicBezTo>
                  <a:pt x="7130593" y="404900"/>
                  <a:pt x="7135673" y="413218"/>
                  <a:pt x="7139540" y="425356"/>
                </a:cubicBezTo>
                <a:lnTo>
                  <a:pt x="7139540" y="427515"/>
                </a:lnTo>
                <a:cubicBezTo>
                  <a:pt x="7139540" y="431741"/>
                  <a:pt x="7134100" y="435742"/>
                  <a:pt x="7123220" y="439518"/>
                </a:cubicBezTo>
                <a:lnTo>
                  <a:pt x="7117690" y="445048"/>
                </a:lnTo>
                <a:lnTo>
                  <a:pt x="7111216" y="445048"/>
                </a:lnTo>
                <a:cubicBezTo>
                  <a:pt x="7102494" y="441002"/>
                  <a:pt x="7095211" y="431920"/>
                  <a:pt x="7089366" y="417803"/>
                </a:cubicBezTo>
                <a:cubicBezTo>
                  <a:pt x="7089366" y="411239"/>
                  <a:pt x="7087208" y="407957"/>
                  <a:pt x="7082892" y="407957"/>
                </a:cubicBezTo>
                <a:cubicBezTo>
                  <a:pt x="7078576" y="407957"/>
                  <a:pt x="7075294" y="403237"/>
                  <a:pt x="7073046" y="393795"/>
                </a:cubicBezTo>
                <a:lnTo>
                  <a:pt x="7073046" y="389480"/>
                </a:lnTo>
                <a:close/>
                <a:moveTo>
                  <a:pt x="5699651" y="386195"/>
                </a:moveTo>
                <a:lnTo>
                  <a:pt x="5699651" y="389567"/>
                </a:lnTo>
                <a:lnTo>
                  <a:pt x="5700730" y="389567"/>
                </a:lnTo>
                <a:lnTo>
                  <a:pt x="5700730" y="386195"/>
                </a:lnTo>
                <a:close/>
                <a:moveTo>
                  <a:pt x="3681244" y="386059"/>
                </a:moveTo>
                <a:cubicBezTo>
                  <a:pt x="3679266" y="388037"/>
                  <a:pt x="3675669" y="389476"/>
                  <a:pt x="3670454" y="390375"/>
                </a:cubicBezTo>
                <a:lnTo>
                  <a:pt x="3665194" y="389296"/>
                </a:lnTo>
                <a:lnTo>
                  <a:pt x="3658855" y="391454"/>
                </a:lnTo>
                <a:cubicBezTo>
                  <a:pt x="3633228" y="390195"/>
                  <a:pt x="3620415" y="389116"/>
                  <a:pt x="3620415" y="388217"/>
                </a:cubicBezTo>
                <a:lnTo>
                  <a:pt x="3611918" y="390375"/>
                </a:lnTo>
                <a:lnTo>
                  <a:pt x="3606523" y="390375"/>
                </a:lnTo>
                <a:lnTo>
                  <a:pt x="3606523" y="397793"/>
                </a:lnTo>
                <a:cubicBezTo>
                  <a:pt x="3605084" y="400670"/>
                  <a:pt x="3603331" y="402109"/>
                  <a:pt x="3601263" y="402109"/>
                </a:cubicBezTo>
                <a:lnTo>
                  <a:pt x="3601263" y="404267"/>
                </a:lnTo>
                <a:lnTo>
                  <a:pt x="3604365" y="404267"/>
                </a:lnTo>
                <a:cubicBezTo>
                  <a:pt x="3608681" y="404627"/>
                  <a:pt x="3610839" y="405661"/>
                  <a:pt x="3610839" y="407369"/>
                </a:cubicBezTo>
                <a:cubicBezTo>
                  <a:pt x="3610839" y="409707"/>
                  <a:pt x="3605489" y="411146"/>
                  <a:pt x="3594789" y="411685"/>
                </a:cubicBezTo>
                <a:lnTo>
                  <a:pt x="3593710" y="410606"/>
                </a:lnTo>
                <a:lnTo>
                  <a:pt x="3592631" y="410606"/>
                </a:lnTo>
                <a:cubicBezTo>
                  <a:pt x="3589124" y="411505"/>
                  <a:pt x="3587371" y="412584"/>
                  <a:pt x="3587371" y="413843"/>
                </a:cubicBezTo>
                <a:cubicBezTo>
                  <a:pt x="3596092" y="420947"/>
                  <a:pt x="3602117" y="424498"/>
                  <a:pt x="3605444" y="424498"/>
                </a:cubicBezTo>
                <a:lnTo>
                  <a:pt x="3623652" y="424498"/>
                </a:lnTo>
                <a:lnTo>
                  <a:pt x="3632149" y="422340"/>
                </a:lnTo>
                <a:lnTo>
                  <a:pt x="3642805" y="425578"/>
                </a:lnTo>
                <a:lnTo>
                  <a:pt x="3655618" y="424498"/>
                </a:lnTo>
                <a:lnTo>
                  <a:pt x="3656697" y="425578"/>
                </a:lnTo>
                <a:lnTo>
                  <a:pt x="3657776" y="425578"/>
                </a:lnTo>
                <a:lnTo>
                  <a:pt x="3658855" y="424498"/>
                </a:lnTo>
                <a:lnTo>
                  <a:pt x="3659799" y="424498"/>
                </a:lnTo>
                <a:lnTo>
                  <a:pt x="3668431" y="426657"/>
                </a:lnTo>
                <a:lnTo>
                  <a:pt x="3670454" y="424498"/>
                </a:lnTo>
                <a:lnTo>
                  <a:pt x="3706736" y="424498"/>
                </a:lnTo>
                <a:lnTo>
                  <a:pt x="3726967" y="410606"/>
                </a:lnTo>
                <a:lnTo>
                  <a:pt x="3726967" y="409527"/>
                </a:lnTo>
                <a:lnTo>
                  <a:pt x="3724944" y="409527"/>
                </a:lnTo>
                <a:lnTo>
                  <a:pt x="3712131" y="413843"/>
                </a:lnTo>
                <a:lnTo>
                  <a:pt x="3709973" y="413843"/>
                </a:lnTo>
                <a:lnTo>
                  <a:pt x="3703633" y="412764"/>
                </a:lnTo>
                <a:lnTo>
                  <a:pt x="3699317" y="413843"/>
                </a:lnTo>
                <a:lnTo>
                  <a:pt x="3690820" y="411685"/>
                </a:lnTo>
                <a:lnTo>
                  <a:pt x="3682188" y="414922"/>
                </a:lnTo>
                <a:lnTo>
                  <a:pt x="3670454" y="414922"/>
                </a:lnTo>
                <a:cubicBezTo>
                  <a:pt x="3667127" y="414922"/>
                  <a:pt x="3663575" y="413843"/>
                  <a:pt x="3659799" y="411685"/>
                </a:cubicBezTo>
                <a:lnTo>
                  <a:pt x="3654539" y="414922"/>
                </a:lnTo>
                <a:lnTo>
                  <a:pt x="3633228" y="414922"/>
                </a:lnTo>
                <a:cubicBezTo>
                  <a:pt x="3629272" y="414922"/>
                  <a:pt x="3625360" y="412405"/>
                  <a:pt x="3621494" y="407369"/>
                </a:cubicBezTo>
                <a:lnTo>
                  <a:pt x="3621494" y="406290"/>
                </a:lnTo>
                <a:cubicBezTo>
                  <a:pt x="3621494" y="404582"/>
                  <a:pt x="3622888" y="403548"/>
                  <a:pt x="3625675" y="403188"/>
                </a:cubicBezTo>
                <a:lnTo>
                  <a:pt x="3636331" y="404267"/>
                </a:lnTo>
                <a:lnTo>
                  <a:pt x="3642805" y="402109"/>
                </a:lnTo>
                <a:lnTo>
                  <a:pt x="3643884" y="402109"/>
                </a:lnTo>
                <a:cubicBezTo>
                  <a:pt x="3647750" y="402109"/>
                  <a:pt x="3650582" y="404222"/>
                  <a:pt x="3652381" y="408448"/>
                </a:cubicBezTo>
                <a:lnTo>
                  <a:pt x="3653460" y="409527"/>
                </a:lnTo>
                <a:lnTo>
                  <a:pt x="3654539" y="409527"/>
                </a:lnTo>
                <a:cubicBezTo>
                  <a:pt x="3655438" y="404582"/>
                  <a:pt x="3657191" y="402109"/>
                  <a:pt x="3659799" y="402109"/>
                </a:cubicBezTo>
                <a:lnTo>
                  <a:pt x="3669510" y="403188"/>
                </a:lnTo>
                <a:lnTo>
                  <a:pt x="3672612" y="402109"/>
                </a:lnTo>
                <a:lnTo>
                  <a:pt x="3679086" y="404267"/>
                </a:lnTo>
                <a:lnTo>
                  <a:pt x="3687583" y="402109"/>
                </a:lnTo>
                <a:lnTo>
                  <a:pt x="3691899" y="402109"/>
                </a:lnTo>
                <a:lnTo>
                  <a:pt x="3697159" y="403188"/>
                </a:lnTo>
                <a:lnTo>
                  <a:pt x="3703633" y="402109"/>
                </a:lnTo>
                <a:lnTo>
                  <a:pt x="3711052" y="402109"/>
                </a:lnTo>
                <a:lnTo>
                  <a:pt x="3711052" y="401030"/>
                </a:lnTo>
                <a:cubicBezTo>
                  <a:pt x="3707634" y="393927"/>
                  <a:pt x="3701250" y="390375"/>
                  <a:pt x="3691899" y="390375"/>
                </a:cubicBezTo>
                <a:lnTo>
                  <a:pt x="3685425" y="386059"/>
                </a:lnTo>
                <a:close/>
                <a:moveTo>
                  <a:pt x="7758655" y="385522"/>
                </a:moveTo>
                <a:lnTo>
                  <a:pt x="7758655" y="387680"/>
                </a:lnTo>
                <a:lnTo>
                  <a:pt x="7760813" y="387680"/>
                </a:lnTo>
                <a:lnTo>
                  <a:pt x="7760813" y="385522"/>
                </a:lnTo>
                <a:close/>
                <a:moveTo>
                  <a:pt x="6253705" y="385521"/>
                </a:moveTo>
                <a:lnTo>
                  <a:pt x="6253705" y="387678"/>
                </a:lnTo>
                <a:lnTo>
                  <a:pt x="6255863" y="387678"/>
                </a:lnTo>
                <a:lnTo>
                  <a:pt x="6255863" y="385521"/>
                </a:lnTo>
                <a:close/>
                <a:moveTo>
                  <a:pt x="719682" y="385518"/>
                </a:moveTo>
                <a:lnTo>
                  <a:pt x="719682" y="387676"/>
                </a:lnTo>
                <a:lnTo>
                  <a:pt x="721840" y="387676"/>
                </a:lnTo>
                <a:lnTo>
                  <a:pt x="721840" y="385518"/>
                </a:lnTo>
                <a:close/>
                <a:moveTo>
                  <a:pt x="8735935" y="384443"/>
                </a:moveTo>
                <a:lnTo>
                  <a:pt x="8735935" y="385522"/>
                </a:lnTo>
                <a:lnTo>
                  <a:pt x="8739172" y="388760"/>
                </a:lnTo>
                <a:lnTo>
                  <a:pt x="8739172" y="386601"/>
                </a:lnTo>
                <a:lnTo>
                  <a:pt x="8737014" y="384443"/>
                </a:lnTo>
                <a:close/>
                <a:moveTo>
                  <a:pt x="2169155" y="384248"/>
                </a:moveTo>
                <a:cubicBezTo>
                  <a:pt x="2166977" y="384248"/>
                  <a:pt x="2164394" y="385857"/>
                  <a:pt x="2161410" y="389075"/>
                </a:cubicBezTo>
                <a:lnTo>
                  <a:pt x="2154291" y="399221"/>
                </a:lnTo>
                <a:lnTo>
                  <a:pt x="2170158" y="410597"/>
                </a:lnTo>
                <a:lnTo>
                  <a:pt x="2169631" y="408230"/>
                </a:lnTo>
                <a:lnTo>
                  <a:pt x="2170688" y="401698"/>
                </a:lnTo>
                <a:cubicBezTo>
                  <a:pt x="2169759" y="390065"/>
                  <a:pt x="2169248" y="384248"/>
                  <a:pt x="2169155" y="384248"/>
                </a:cubicBezTo>
                <a:close/>
                <a:moveTo>
                  <a:pt x="1640451" y="383900"/>
                </a:moveTo>
                <a:lnTo>
                  <a:pt x="1640451" y="387137"/>
                </a:lnTo>
                <a:lnTo>
                  <a:pt x="1642609" y="387137"/>
                </a:lnTo>
                <a:lnTo>
                  <a:pt x="1642609" y="388216"/>
                </a:lnTo>
                <a:lnTo>
                  <a:pt x="1645846" y="387137"/>
                </a:lnTo>
                <a:lnTo>
                  <a:pt x="1645846" y="383900"/>
                </a:lnTo>
                <a:close/>
                <a:moveTo>
                  <a:pt x="8278047" y="382959"/>
                </a:moveTo>
                <a:lnTo>
                  <a:pt x="8278047" y="386196"/>
                </a:lnTo>
                <a:lnTo>
                  <a:pt x="8279126" y="386196"/>
                </a:lnTo>
                <a:lnTo>
                  <a:pt x="8279126" y="382959"/>
                </a:lnTo>
                <a:close/>
                <a:moveTo>
                  <a:pt x="9227300" y="381211"/>
                </a:moveTo>
                <a:cubicBezTo>
                  <a:pt x="9226347" y="381211"/>
                  <a:pt x="9225480" y="384957"/>
                  <a:pt x="9224699" y="392449"/>
                </a:cubicBezTo>
                <a:lnTo>
                  <a:pt x="9223785" y="392966"/>
                </a:lnTo>
                <a:cubicBezTo>
                  <a:pt x="9225195" y="396111"/>
                  <a:pt x="9225901" y="401521"/>
                  <a:pt x="9225901" y="409195"/>
                </a:cubicBezTo>
                <a:lnTo>
                  <a:pt x="9226113" y="409408"/>
                </a:lnTo>
                <a:lnTo>
                  <a:pt x="9229892" y="397585"/>
                </a:lnTo>
                <a:lnTo>
                  <a:pt x="9227776" y="391229"/>
                </a:lnTo>
                <a:lnTo>
                  <a:pt x="9228834" y="388043"/>
                </a:lnTo>
                <a:cubicBezTo>
                  <a:pt x="9227338" y="383488"/>
                  <a:pt x="9226826" y="381211"/>
                  <a:pt x="9227300" y="381211"/>
                </a:cubicBezTo>
                <a:close/>
                <a:moveTo>
                  <a:pt x="8154366" y="380802"/>
                </a:moveTo>
                <a:lnTo>
                  <a:pt x="8153287" y="381880"/>
                </a:lnTo>
                <a:lnTo>
                  <a:pt x="8153287" y="386196"/>
                </a:lnTo>
                <a:lnTo>
                  <a:pt x="8155445" y="386196"/>
                </a:lnTo>
                <a:lnTo>
                  <a:pt x="8156524" y="381880"/>
                </a:lnTo>
                <a:lnTo>
                  <a:pt x="8155445" y="380802"/>
                </a:lnTo>
                <a:close/>
                <a:moveTo>
                  <a:pt x="3230369" y="380394"/>
                </a:moveTo>
                <a:cubicBezTo>
                  <a:pt x="3238732" y="381383"/>
                  <a:pt x="3247274" y="385384"/>
                  <a:pt x="3255996" y="392398"/>
                </a:cubicBezTo>
                <a:cubicBezTo>
                  <a:pt x="3263279" y="394196"/>
                  <a:pt x="3266921" y="399186"/>
                  <a:pt x="3266921" y="407369"/>
                </a:cubicBezTo>
                <a:lnTo>
                  <a:pt x="3266921" y="408583"/>
                </a:lnTo>
                <a:lnTo>
                  <a:pt x="3262605" y="412764"/>
                </a:lnTo>
                <a:lnTo>
                  <a:pt x="3255996" y="409662"/>
                </a:lnTo>
                <a:lnTo>
                  <a:pt x="3255996" y="412764"/>
                </a:lnTo>
                <a:lnTo>
                  <a:pt x="3258154" y="416136"/>
                </a:lnTo>
                <a:lnTo>
                  <a:pt x="3253703" y="428005"/>
                </a:lnTo>
                <a:lnTo>
                  <a:pt x="3255996" y="433400"/>
                </a:lnTo>
                <a:lnTo>
                  <a:pt x="3252624" y="434479"/>
                </a:lnTo>
                <a:cubicBezTo>
                  <a:pt x="3253343" y="445809"/>
                  <a:pt x="3254467" y="451923"/>
                  <a:pt x="3255996" y="452822"/>
                </a:cubicBezTo>
                <a:lnTo>
                  <a:pt x="3252624" y="465770"/>
                </a:lnTo>
                <a:lnTo>
                  <a:pt x="3252624" y="468063"/>
                </a:lnTo>
                <a:lnTo>
                  <a:pt x="3253703" y="478718"/>
                </a:lnTo>
                <a:lnTo>
                  <a:pt x="3249252" y="492745"/>
                </a:lnTo>
                <a:cubicBezTo>
                  <a:pt x="3253748" y="494634"/>
                  <a:pt x="3255996" y="497511"/>
                  <a:pt x="3255996" y="501377"/>
                </a:cubicBezTo>
                <a:cubicBezTo>
                  <a:pt x="3250780" y="506682"/>
                  <a:pt x="3248173" y="511043"/>
                  <a:pt x="3248173" y="514460"/>
                </a:cubicBezTo>
                <a:lnTo>
                  <a:pt x="3252624" y="519855"/>
                </a:lnTo>
                <a:lnTo>
                  <a:pt x="3252624" y="525115"/>
                </a:lnTo>
                <a:lnTo>
                  <a:pt x="3251545" y="529431"/>
                </a:lnTo>
                <a:cubicBezTo>
                  <a:pt x="3252624" y="537254"/>
                  <a:pt x="3254467" y="542334"/>
                  <a:pt x="3257075" y="544672"/>
                </a:cubicBezTo>
                <a:lnTo>
                  <a:pt x="3257075" y="551146"/>
                </a:lnTo>
                <a:cubicBezTo>
                  <a:pt x="3252848" y="563375"/>
                  <a:pt x="3248038" y="569490"/>
                  <a:pt x="3242643" y="569490"/>
                </a:cubicBezTo>
                <a:lnTo>
                  <a:pt x="3234820" y="568410"/>
                </a:lnTo>
                <a:cubicBezTo>
                  <a:pt x="3234820" y="569669"/>
                  <a:pt x="3226008" y="570748"/>
                  <a:pt x="3208385" y="571648"/>
                </a:cubicBezTo>
                <a:cubicBezTo>
                  <a:pt x="3206136" y="571648"/>
                  <a:pt x="3203888" y="569490"/>
                  <a:pt x="3201641" y="565173"/>
                </a:cubicBezTo>
                <a:lnTo>
                  <a:pt x="3207171" y="552225"/>
                </a:lnTo>
                <a:lnTo>
                  <a:pt x="3207171" y="550067"/>
                </a:lnTo>
                <a:lnTo>
                  <a:pt x="3201641" y="544672"/>
                </a:lnTo>
                <a:lnTo>
                  <a:pt x="3198269" y="544672"/>
                </a:lnTo>
                <a:cubicBezTo>
                  <a:pt x="3196830" y="544672"/>
                  <a:pt x="3196111" y="545751"/>
                  <a:pt x="3196111" y="547909"/>
                </a:cubicBezTo>
                <a:lnTo>
                  <a:pt x="3195032" y="548988"/>
                </a:lnTo>
                <a:lnTo>
                  <a:pt x="3191660" y="548988"/>
                </a:lnTo>
                <a:lnTo>
                  <a:pt x="3189502" y="546830"/>
                </a:lnTo>
                <a:cubicBezTo>
                  <a:pt x="3189502" y="543054"/>
                  <a:pt x="3195391" y="540491"/>
                  <a:pt x="3207171" y="539143"/>
                </a:cubicBezTo>
                <a:lnTo>
                  <a:pt x="3207171" y="537119"/>
                </a:lnTo>
                <a:lnTo>
                  <a:pt x="3205013" y="533882"/>
                </a:lnTo>
                <a:lnTo>
                  <a:pt x="3205013" y="512167"/>
                </a:lnTo>
                <a:lnTo>
                  <a:pt x="3202720" y="503535"/>
                </a:lnTo>
                <a:lnTo>
                  <a:pt x="3206092" y="491666"/>
                </a:lnTo>
                <a:lnTo>
                  <a:pt x="3205013" y="479797"/>
                </a:lnTo>
                <a:lnTo>
                  <a:pt x="3205013" y="476695"/>
                </a:lnTo>
                <a:lnTo>
                  <a:pt x="3206092" y="475481"/>
                </a:lnTo>
                <a:lnTo>
                  <a:pt x="3206092" y="474402"/>
                </a:lnTo>
                <a:cubicBezTo>
                  <a:pt x="3200876" y="474402"/>
                  <a:pt x="3198269" y="473728"/>
                  <a:pt x="3198269" y="472379"/>
                </a:cubicBezTo>
                <a:cubicBezTo>
                  <a:pt x="3202045" y="468513"/>
                  <a:pt x="3203934" y="465231"/>
                  <a:pt x="3203934" y="462533"/>
                </a:cubicBezTo>
                <a:cubicBezTo>
                  <a:pt x="3203934" y="457498"/>
                  <a:pt x="3202809" y="453542"/>
                  <a:pt x="3200562" y="450664"/>
                </a:cubicBezTo>
                <a:cubicBezTo>
                  <a:pt x="3200562" y="445269"/>
                  <a:pt x="3202765" y="441313"/>
                  <a:pt x="3207171" y="438795"/>
                </a:cubicBezTo>
                <a:lnTo>
                  <a:pt x="3208385" y="439874"/>
                </a:lnTo>
                <a:cubicBezTo>
                  <a:pt x="3208385" y="436457"/>
                  <a:pt x="3206496" y="429624"/>
                  <a:pt x="3202720" y="419373"/>
                </a:cubicBezTo>
                <a:lnTo>
                  <a:pt x="3202720" y="418294"/>
                </a:lnTo>
                <a:cubicBezTo>
                  <a:pt x="3202720" y="417035"/>
                  <a:pt x="3205687" y="415192"/>
                  <a:pt x="3211622" y="412764"/>
                </a:cubicBezTo>
                <a:lnTo>
                  <a:pt x="3211622" y="411820"/>
                </a:lnTo>
                <a:lnTo>
                  <a:pt x="3200562" y="404267"/>
                </a:lnTo>
                <a:lnTo>
                  <a:pt x="3185051" y="404267"/>
                </a:lnTo>
                <a:lnTo>
                  <a:pt x="3181679" y="401030"/>
                </a:lnTo>
                <a:lnTo>
                  <a:pt x="3181679" y="399951"/>
                </a:lnTo>
                <a:cubicBezTo>
                  <a:pt x="3181679" y="395905"/>
                  <a:pt x="3191660" y="393027"/>
                  <a:pt x="3211622" y="391319"/>
                </a:cubicBezTo>
                <a:cubicBezTo>
                  <a:pt x="3211622" y="386373"/>
                  <a:pt x="3217871" y="382732"/>
                  <a:pt x="3230369" y="380394"/>
                </a:cubicBezTo>
                <a:close/>
                <a:moveTo>
                  <a:pt x="4097222" y="380005"/>
                </a:moveTo>
                <a:lnTo>
                  <a:pt x="4084067" y="389671"/>
                </a:lnTo>
                <a:cubicBezTo>
                  <a:pt x="4081723" y="389671"/>
                  <a:pt x="4079854" y="390227"/>
                  <a:pt x="4078460" y="391338"/>
                </a:cubicBezTo>
                <a:lnTo>
                  <a:pt x="4076739" y="394459"/>
                </a:lnTo>
                <a:lnTo>
                  <a:pt x="4080293" y="394459"/>
                </a:lnTo>
                <a:lnTo>
                  <a:pt x="4081350" y="393534"/>
                </a:lnTo>
                <a:lnTo>
                  <a:pt x="4084537" y="393534"/>
                </a:lnTo>
                <a:lnTo>
                  <a:pt x="4087340" y="395985"/>
                </a:lnTo>
                <a:lnTo>
                  <a:pt x="4087340" y="398005"/>
                </a:lnTo>
                <a:lnTo>
                  <a:pt x="4091770" y="394459"/>
                </a:lnTo>
                <a:cubicBezTo>
                  <a:pt x="4092475" y="388993"/>
                  <a:pt x="4093468" y="384894"/>
                  <a:pt x="4094748" y="382161"/>
                </a:cubicBezTo>
                <a:close/>
                <a:moveTo>
                  <a:pt x="5076270" y="379721"/>
                </a:moveTo>
                <a:lnTo>
                  <a:pt x="5076270" y="383092"/>
                </a:lnTo>
                <a:lnTo>
                  <a:pt x="5078428" y="383092"/>
                </a:lnTo>
                <a:lnTo>
                  <a:pt x="5078428" y="379721"/>
                </a:lnTo>
                <a:close/>
                <a:moveTo>
                  <a:pt x="9265558" y="378037"/>
                </a:moveTo>
                <a:lnTo>
                  <a:pt x="9265508" y="379355"/>
                </a:lnTo>
                <a:lnTo>
                  <a:pt x="9266920" y="378111"/>
                </a:lnTo>
                <a:close/>
                <a:moveTo>
                  <a:pt x="7154781" y="377476"/>
                </a:moveTo>
                <a:lnTo>
                  <a:pt x="7166784" y="379634"/>
                </a:lnTo>
                <a:cubicBezTo>
                  <a:pt x="7166784" y="378195"/>
                  <a:pt x="7167863" y="377476"/>
                  <a:pt x="7170021" y="377476"/>
                </a:cubicBezTo>
                <a:lnTo>
                  <a:pt x="7176495" y="379634"/>
                </a:lnTo>
                <a:lnTo>
                  <a:pt x="7177574" y="379634"/>
                </a:lnTo>
                <a:lnTo>
                  <a:pt x="7184183" y="377476"/>
                </a:lnTo>
                <a:cubicBezTo>
                  <a:pt x="7191467" y="378195"/>
                  <a:pt x="7195828" y="379274"/>
                  <a:pt x="7197266" y="380713"/>
                </a:cubicBezTo>
                <a:lnTo>
                  <a:pt x="7204819" y="379634"/>
                </a:lnTo>
                <a:lnTo>
                  <a:pt x="7215744" y="381792"/>
                </a:lnTo>
                <a:lnTo>
                  <a:pt x="7220060" y="380713"/>
                </a:lnTo>
                <a:lnTo>
                  <a:pt x="7223432" y="383950"/>
                </a:lnTo>
                <a:lnTo>
                  <a:pt x="7223432" y="386242"/>
                </a:lnTo>
                <a:cubicBezTo>
                  <a:pt x="7220285" y="391277"/>
                  <a:pt x="7215160" y="393795"/>
                  <a:pt x="7208056" y="393795"/>
                </a:cubicBezTo>
                <a:lnTo>
                  <a:pt x="7206977" y="392716"/>
                </a:lnTo>
                <a:lnTo>
                  <a:pt x="7205898" y="392716"/>
                </a:lnTo>
                <a:lnTo>
                  <a:pt x="7202661" y="393795"/>
                </a:lnTo>
                <a:lnTo>
                  <a:pt x="7202661" y="400405"/>
                </a:lnTo>
                <a:cubicBezTo>
                  <a:pt x="7208326" y="405080"/>
                  <a:pt x="7211248" y="409801"/>
                  <a:pt x="7211428" y="414566"/>
                </a:cubicBezTo>
                <a:cubicBezTo>
                  <a:pt x="7205584" y="424907"/>
                  <a:pt x="7201942" y="436146"/>
                  <a:pt x="7200503" y="448285"/>
                </a:cubicBezTo>
                <a:lnTo>
                  <a:pt x="7201582" y="448285"/>
                </a:lnTo>
                <a:lnTo>
                  <a:pt x="7208056" y="447206"/>
                </a:lnTo>
                <a:lnTo>
                  <a:pt x="7232064" y="447206"/>
                </a:lnTo>
                <a:lnTo>
                  <a:pt x="7241910" y="448285"/>
                </a:lnTo>
                <a:cubicBezTo>
                  <a:pt x="7251711" y="443160"/>
                  <a:pt x="7259668" y="435157"/>
                  <a:pt x="7265783" y="424277"/>
                </a:cubicBezTo>
                <a:lnTo>
                  <a:pt x="7268076" y="424277"/>
                </a:lnTo>
                <a:cubicBezTo>
                  <a:pt x="7273651" y="424277"/>
                  <a:pt x="7284530" y="433359"/>
                  <a:pt x="7300716" y="451522"/>
                </a:cubicBezTo>
                <a:lnTo>
                  <a:pt x="7307190" y="456917"/>
                </a:lnTo>
                <a:lnTo>
                  <a:pt x="7307190" y="463526"/>
                </a:lnTo>
                <a:cubicBezTo>
                  <a:pt x="7307190" y="465505"/>
                  <a:pt x="7303188" y="467663"/>
                  <a:pt x="7295186" y="470000"/>
                </a:cubicBezTo>
                <a:cubicBezTo>
                  <a:pt x="7297434" y="473867"/>
                  <a:pt x="7298558" y="478947"/>
                  <a:pt x="7298558" y="485241"/>
                </a:cubicBezTo>
                <a:lnTo>
                  <a:pt x="7295186" y="488613"/>
                </a:lnTo>
                <a:lnTo>
                  <a:pt x="7295186" y="502640"/>
                </a:lnTo>
                <a:cubicBezTo>
                  <a:pt x="7298153" y="505787"/>
                  <a:pt x="7299637" y="508710"/>
                  <a:pt x="7299637" y="511407"/>
                </a:cubicBezTo>
                <a:lnTo>
                  <a:pt x="7298558" y="512486"/>
                </a:lnTo>
                <a:lnTo>
                  <a:pt x="7299637" y="513565"/>
                </a:lnTo>
                <a:lnTo>
                  <a:pt x="7299637" y="523411"/>
                </a:lnTo>
                <a:lnTo>
                  <a:pt x="7297479" y="530964"/>
                </a:lnTo>
                <a:lnTo>
                  <a:pt x="7298558" y="539731"/>
                </a:lnTo>
                <a:lnTo>
                  <a:pt x="7295186" y="544047"/>
                </a:lnTo>
                <a:lnTo>
                  <a:pt x="7298558" y="550656"/>
                </a:lnTo>
                <a:cubicBezTo>
                  <a:pt x="7297658" y="559378"/>
                  <a:pt x="7295096" y="563738"/>
                  <a:pt x="7290870" y="563738"/>
                </a:cubicBezTo>
                <a:lnTo>
                  <a:pt x="7291949" y="570213"/>
                </a:lnTo>
                <a:lnTo>
                  <a:pt x="7290870" y="600694"/>
                </a:lnTo>
                <a:lnTo>
                  <a:pt x="7291949" y="601774"/>
                </a:lnTo>
                <a:lnTo>
                  <a:pt x="7291949" y="602852"/>
                </a:lnTo>
                <a:cubicBezTo>
                  <a:pt x="7287453" y="614272"/>
                  <a:pt x="7280214" y="622634"/>
                  <a:pt x="7270234" y="627939"/>
                </a:cubicBezTo>
                <a:lnTo>
                  <a:pt x="7260388" y="633334"/>
                </a:lnTo>
                <a:cubicBezTo>
                  <a:pt x="7257510" y="633334"/>
                  <a:pt x="7252430" y="635896"/>
                  <a:pt x="7245147" y="641022"/>
                </a:cubicBezTo>
                <a:cubicBezTo>
                  <a:pt x="7242270" y="642460"/>
                  <a:pt x="7238268" y="643180"/>
                  <a:pt x="7233143" y="643180"/>
                </a:cubicBezTo>
                <a:lnTo>
                  <a:pt x="7232064" y="643180"/>
                </a:lnTo>
                <a:cubicBezTo>
                  <a:pt x="7229007" y="640122"/>
                  <a:pt x="7224286" y="637560"/>
                  <a:pt x="7217902" y="635492"/>
                </a:cubicBezTo>
                <a:lnTo>
                  <a:pt x="7217902" y="626860"/>
                </a:lnTo>
                <a:cubicBezTo>
                  <a:pt x="7217902" y="614901"/>
                  <a:pt x="7204460" y="604021"/>
                  <a:pt x="7177574" y="594221"/>
                </a:cubicBezTo>
                <a:lnTo>
                  <a:pt x="7173258" y="589770"/>
                </a:lnTo>
                <a:lnTo>
                  <a:pt x="7178653" y="584374"/>
                </a:lnTo>
                <a:lnTo>
                  <a:pt x="7189578" y="585454"/>
                </a:lnTo>
                <a:lnTo>
                  <a:pt x="7200503" y="584374"/>
                </a:lnTo>
                <a:cubicBezTo>
                  <a:pt x="7204280" y="586532"/>
                  <a:pt x="7207921" y="587612"/>
                  <a:pt x="7211428" y="587612"/>
                </a:cubicBezTo>
                <a:cubicBezTo>
                  <a:pt x="7218801" y="586353"/>
                  <a:pt x="7228602" y="579474"/>
                  <a:pt x="7240831" y="566976"/>
                </a:cubicBezTo>
                <a:cubicBezTo>
                  <a:pt x="7242450" y="566976"/>
                  <a:pt x="7243528" y="562255"/>
                  <a:pt x="7244068" y="552814"/>
                </a:cubicBezTo>
                <a:lnTo>
                  <a:pt x="7242989" y="538652"/>
                </a:lnTo>
                <a:lnTo>
                  <a:pt x="7241910" y="538652"/>
                </a:lnTo>
                <a:cubicBezTo>
                  <a:pt x="7241910" y="541709"/>
                  <a:pt x="7237549" y="547509"/>
                  <a:pt x="7228827" y="556051"/>
                </a:cubicBezTo>
                <a:lnTo>
                  <a:pt x="7225590" y="554972"/>
                </a:lnTo>
                <a:cubicBezTo>
                  <a:pt x="7225590" y="556770"/>
                  <a:pt x="7221948" y="558209"/>
                  <a:pt x="7214665" y="559288"/>
                </a:cubicBezTo>
                <a:cubicBezTo>
                  <a:pt x="7214665" y="555871"/>
                  <a:pt x="7211743" y="554072"/>
                  <a:pt x="7205898" y="553893"/>
                </a:cubicBezTo>
                <a:lnTo>
                  <a:pt x="7188499" y="524490"/>
                </a:lnTo>
                <a:lnTo>
                  <a:pt x="7188499" y="523411"/>
                </a:lnTo>
                <a:lnTo>
                  <a:pt x="7192815" y="523411"/>
                </a:lnTo>
                <a:lnTo>
                  <a:pt x="7198345" y="522332"/>
                </a:lnTo>
                <a:lnTo>
                  <a:pt x="7199424" y="523411"/>
                </a:lnTo>
                <a:lnTo>
                  <a:pt x="7199424" y="522332"/>
                </a:lnTo>
                <a:lnTo>
                  <a:pt x="7196187" y="519095"/>
                </a:lnTo>
                <a:cubicBezTo>
                  <a:pt x="7193220" y="519455"/>
                  <a:pt x="7191736" y="520534"/>
                  <a:pt x="7191736" y="522332"/>
                </a:cubicBezTo>
                <a:lnTo>
                  <a:pt x="7178653" y="513565"/>
                </a:lnTo>
                <a:lnTo>
                  <a:pt x="7176495" y="513565"/>
                </a:lnTo>
                <a:lnTo>
                  <a:pt x="7177574" y="520174"/>
                </a:lnTo>
                <a:cubicBezTo>
                  <a:pt x="7177574" y="523231"/>
                  <a:pt x="7174337" y="525030"/>
                  <a:pt x="7167863" y="525569"/>
                </a:cubicBezTo>
                <a:cubicBezTo>
                  <a:pt x="7167863" y="527727"/>
                  <a:pt x="7166784" y="528806"/>
                  <a:pt x="7164626" y="528806"/>
                </a:cubicBezTo>
                <a:cubicBezTo>
                  <a:pt x="7162379" y="528806"/>
                  <a:pt x="7160176" y="527727"/>
                  <a:pt x="7158018" y="525569"/>
                </a:cubicBezTo>
                <a:lnTo>
                  <a:pt x="7156939" y="526648"/>
                </a:lnTo>
                <a:lnTo>
                  <a:pt x="7155860" y="526648"/>
                </a:lnTo>
                <a:lnTo>
                  <a:pt x="7150464" y="523411"/>
                </a:lnTo>
                <a:cubicBezTo>
                  <a:pt x="7150464" y="524850"/>
                  <a:pt x="7149341" y="525569"/>
                  <a:pt x="7147093" y="525569"/>
                </a:cubicBezTo>
                <a:lnTo>
                  <a:pt x="7142777" y="523411"/>
                </a:lnTo>
                <a:lnTo>
                  <a:pt x="7140619" y="523411"/>
                </a:lnTo>
                <a:lnTo>
                  <a:pt x="7140619" y="524490"/>
                </a:lnTo>
                <a:lnTo>
                  <a:pt x="7147093" y="526648"/>
                </a:lnTo>
                <a:lnTo>
                  <a:pt x="7152622" y="525569"/>
                </a:lnTo>
                <a:lnTo>
                  <a:pt x="7155860" y="528806"/>
                </a:lnTo>
                <a:lnTo>
                  <a:pt x="7159097" y="527727"/>
                </a:lnTo>
                <a:cubicBezTo>
                  <a:pt x="7159816" y="530604"/>
                  <a:pt x="7161659" y="532043"/>
                  <a:pt x="7164626" y="532043"/>
                </a:cubicBezTo>
                <a:lnTo>
                  <a:pt x="7171100" y="529885"/>
                </a:lnTo>
                <a:lnTo>
                  <a:pt x="7173258" y="532043"/>
                </a:lnTo>
                <a:cubicBezTo>
                  <a:pt x="7170561" y="534111"/>
                  <a:pt x="7165840" y="543193"/>
                  <a:pt x="7159097" y="559288"/>
                </a:cubicBezTo>
                <a:cubicBezTo>
                  <a:pt x="7156039" y="559288"/>
                  <a:pt x="7154241" y="562569"/>
                  <a:pt x="7153702" y="569133"/>
                </a:cubicBezTo>
                <a:cubicBezTo>
                  <a:pt x="7140214" y="588556"/>
                  <a:pt x="7126052" y="600874"/>
                  <a:pt x="7111216" y="606090"/>
                </a:cubicBezTo>
                <a:cubicBezTo>
                  <a:pt x="7107799" y="608158"/>
                  <a:pt x="7104517" y="611799"/>
                  <a:pt x="7101370" y="617015"/>
                </a:cubicBezTo>
                <a:lnTo>
                  <a:pt x="7062256" y="633334"/>
                </a:lnTo>
                <a:lnTo>
                  <a:pt x="7053489" y="633334"/>
                </a:lnTo>
                <a:lnTo>
                  <a:pt x="7053489" y="630097"/>
                </a:lnTo>
                <a:cubicBezTo>
                  <a:pt x="7053489" y="628478"/>
                  <a:pt x="7057131" y="627040"/>
                  <a:pt x="7064414" y="625781"/>
                </a:cubicBezTo>
                <a:cubicBezTo>
                  <a:pt x="7064414" y="619936"/>
                  <a:pt x="7066212" y="617015"/>
                  <a:pt x="7069809" y="617015"/>
                </a:cubicBezTo>
                <a:cubicBezTo>
                  <a:pt x="7074395" y="610541"/>
                  <a:pt x="7079475" y="606179"/>
                  <a:pt x="7085050" y="603931"/>
                </a:cubicBezTo>
                <a:cubicBezTo>
                  <a:pt x="7085050" y="598716"/>
                  <a:pt x="7091209" y="591837"/>
                  <a:pt x="7103528" y="583296"/>
                </a:cubicBezTo>
                <a:lnTo>
                  <a:pt x="7104607" y="583296"/>
                </a:lnTo>
                <a:lnTo>
                  <a:pt x="7104607" y="576687"/>
                </a:lnTo>
                <a:cubicBezTo>
                  <a:pt x="7109552" y="561491"/>
                  <a:pt x="7116476" y="553893"/>
                  <a:pt x="7125378" y="553893"/>
                </a:cubicBezTo>
                <a:lnTo>
                  <a:pt x="7125378" y="551735"/>
                </a:lnTo>
                <a:cubicBezTo>
                  <a:pt x="7121781" y="551195"/>
                  <a:pt x="7119983" y="550116"/>
                  <a:pt x="7119983" y="548498"/>
                </a:cubicBezTo>
                <a:lnTo>
                  <a:pt x="7119983" y="546205"/>
                </a:lnTo>
                <a:cubicBezTo>
                  <a:pt x="7123759" y="533167"/>
                  <a:pt x="7130278" y="523366"/>
                  <a:pt x="7139540" y="516802"/>
                </a:cubicBezTo>
                <a:cubicBezTo>
                  <a:pt x="7133695" y="516802"/>
                  <a:pt x="7130773" y="515723"/>
                  <a:pt x="7130773" y="513565"/>
                </a:cubicBezTo>
                <a:lnTo>
                  <a:pt x="7130773" y="512486"/>
                </a:lnTo>
                <a:lnTo>
                  <a:pt x="7136303" y="507091"/>
                </a:lnTo>
                <a:cubicBezTo>
                  <a:pt x="7136303" y="505652"/>
                  <a:pt x="7135179" y="504933"/>
                  <a:pt x="7132931" y="504933"/>
                </a:cubicBezTo>
                <a:lnTo>
                  <a:pt x="7131852" y="503854"/>
                </a:lnTo>
                <a:lnTo>
                  <a:pt x="7131852" y="502640"/>
                </a:lnTo>
                <a:lnTo>
                  <a:pt x="7141698" y="485241"/>
                </a:lnTo>
                <a:lnTo>
                  <a:pt x="7141698" y="477688"/>
                </a:lnTo>
                <a:lnTo>
                  <a:pt x="7144935" y="463526"/>
                </a:lnTo>
                <a:lnTo>
                  <a:pt x="7143856" y="460289"/>
                </a:lnTo>
                <a:lnTo>
                  <a:pt x="7141698" y="460289"/>
                </a:lnTo>
                <a:lnTo>
                  <a:pt x="7124299" y="461368"/>
                </a:lnTo>
                <a:cubicBezTo>
                  <a:pt x="7119893" y="459120"/>
                  <a:pt x="7112250" y="457996"/>
                  <a:pt x="7101370" y="457996"/>
                </a:cubicBezTo>
                <a:lnTo>
                  <a:pt x="7097054" y="459210"/>
                </a:lnTo>
                <a:lnTo>
                  <a:pt x="7092738" y="457996"/>
                </a:lnTo>
                <a:lnTo>
                  <a:pt x="7091659" y="457996"/>
                </a:lnTo>
                <a:lnTo>
                  <a:pt x="7079655" y="460289"/>
                </a:lnTo>
                <a:cubicBezTo>
                  <a:pt x="7070753" y="460289"/>
                  <a:pt x="7063830" y="457727"/>
                  <a:pt x="7058884" y="452601"/>
                </a:cubicBezTo>
                <a:lnTo>
                  <a:pt x="7058884" y="450443"/>
                </a:lnTo>
                <a:lnTo>
                  <a:pt x="7061177" y="448285"/>
                </a:lnTo>
                <a:lnTo>
                  <a:pt x="7064414" y="448285"/>
                </a:lnTo>
                <a:lnTo>
                  <a:pt x="7079655" y="451522"/>
                </a:lnTo>
                <a:lnTo>
                  <a:pt x="7088287" y="451522"/>
                </a:lnTo>
                <a:lnTo>
                  <a:pt x="7089366" y="452601"/>
                </a:lnTo>
                <a:cubicBezTo>
                  <a:pt x="7092873" y="449724"/>
                  <a:pt x="7099796" y="448285"/>
                  <a:pt x="7110137" y="448285"/>
                </a:cubicBezTo>
                <a:lnTo>
                  <a:pt x="7122141" y="448285"/>
                </a:lnTo>
                <a:cubicBezTo>
                  <a:pt x="7123580" y="449724"/>
                  <a:pt x="7126457" y="450443"/>
                  <a:pt x="7130773" y="450443"/>
                </a:cubicBezTo>
                <a:lnTo>
                  <a:pt x="7130773" y="451522"/>
                </a:lnTo>
                <a:lnTo>
                  <a:pt x="7131852" y="450443"/>
                </a:lnTo>
                <a:lnTo>
                  <a:pt x="7146014" y="450443"/>
                </a:lnTo>
                <a:cubicBezTo>
                  <a:pt x="7147093" y="450443"/>
                  <a:pt x="7148936" y="447521"/>
                  <a:pt x="7151543" y="441676"/>
                </a:cubicBezTo>
                <a:lnTo>
                  <a:pt x="7148172" y="438440"/>
                </a:lnTo>
                <a:lnTo>
                  <a:pt x="7152622" y="433044"/>
                </a:lnTo>
                <a:lnTo>
                  <a:pt x="7151543" y="428594"/>
                </a:lnTo>
                <a:cubicBezTo>
                  <a:pt x="7151543" y="416095"/>
                  <a:pt x="7154061" y="407418"/>
                  <a:pt x="7159097" y="402563"/>
                </a:cubicBezTo>
                <a:lnTo>
                  <a:pt x="7159097" y="399190"/>
                </a:lnTo>
                <a:cubicBezTo>
                  <a:pt x="7158018" y="396133"/>
                  <a:pt x="7154016" y="392177"/>
                  <a:pt x="7147093" y="387322"/>
                </a:cubicBezTo>
                <a:lnTo>
                  <a:pt x="7147093" y="385164"/>
                </a:lnTo>
                <a:close/>
                <a:moveTo>
                  <a:pt x="3723865" y="376483"/>
                </a:moveTo>
                <a:lnTo>
                  <a:pt x="3723865" y="377562"/>
                </a:lnTo>
                <a:lnTo>
                  <a:pt x="3733441" y="379720"/>
                </a:lnTo>
                <a:lnTo>
                  <a:pt x="3736678" y="379720"/>
                </a:lnTo>
                <a:lnTo>
                  <a:pt x="3736678" y="378641"/>
                </a:lnTo>
                <a:lnTo>
                  <a:pt x="3726023" y="376483"/>
                </a:lnTo>
                <a:close/>
                <a:moveTo>
                  <a:pt x="1555209" y="376347"/>
                </a:moveTo>
                <a:lnTo>
                  <a:pt x="1559525" y="376347"/>
                </a:lnTo>
                <a:cubicBezTo>
                  <a:pt x="1585420" y="381742"/>
                  <a:pt x="1598369" y="386418"/>
                  <a:pt x="1598369" y="390374"/>
                </a:cubicBezTo>
                <a:cubicBezTo>
                  <a:pt x="1600347" y="391093"/>
                  <a:pt x="1605383" y="401883"/>
                  <a:pt x="1613475" y="422744"/>
                </a:cubicBezTo>
                <a:cubicBezTo>
                  <a:pt x="1609339" y="437131"/>
                  <a:pt x="1604662" y="444324"/>
                  <a:pt x="1599449" y="444324"/>
                </a:cubicBezTo>
                <a:lnTo>
                  <a:pt x="1577868" y="446482"/>
                </a:lnTo>
                <a:cubicBezTo>
                  <a:pt x="1572832" y="446482"/>
                  <a:pt x="1570315" y="442886"/>
                  <a:pt x="1570315" y="435692"/>
                </a:cubicBezTo>
                <a:cubicBezTo>
                  <a:pt x="1567259" y="435692"/>
                  <a:pt x="1564380" y="423464"/>
                  <a:pt x="1561682" y="399006"/>
                </a:cubicBezTo>
                <a:lnTo>
                  <a:pt x="1554130" y="377426"/>
                </a:lnTo>
                <a:close/>
                <a:moveTo>
                  <a:pt x="5260915" y="375404"/>
                </a:moveTo>
                <a:cubicBezTo>
                  <a:pt x="5257678" y="376843"/>
                  <a:pt x="5255880" y="378282"/>
                  <a:pt x="5255520" y="379721"/>
                </a:cubicBezTo>
                <a:lnTo>
                  <a:pt x="5255520" y="380935"/>
                </a:lnTo>
                <a:lnTo>
                  <a:pt x="5257678" y="383092"/>
                </a:lnTo>
                <a:lnTo>
                  <a:pt x="5259836" y="383092"/>
                </a:lnTo>
                <a:lnTo>
                  <a:pt x="5263073" y="379721"/>
                </a:lnTo>
                <a:lnTo>
                  <a:pt x="5263073" y="378641"/>
                </a:lnTo>
                <a:close/>
                <a:moveTo>
                  <a:pt x="7723048" y="373653"/>
                </a:moveTo>
                <a:lnTo>
                  <a:pt x="7725206" y="373653"/>
                </a:lnTo>
                <a:lnTo>
                  <a:pt x="7723048" y="375811"/>
                </a:lnTo>
                <a:close/>
                <a:moveTo>
                  <a:pt x="6218098" y="373652"/>
                </a:moveTo>
                <a:lnTo>
                  <a:pt x="6218098" y="375810"/>
                </a:lnTo>
                <a:lnTo>
                  <a:pt x="6220256" y="373652"/>
                </a:lnTo>
                <a:close/>
                <a:moveTo>
                  <a:pt x="684075" y="373649"/>
                </a:moveTo>
                <a:lnTo>
                  <a:pt x="684075" y="375807"/>
                </a:lnTo>
                <a:lnTo>
                  <a:pt x="686233" y="373649"/>
                </a:lnTo>
                <a:close/>
                <a:moveTo>
                  <a:pt x="7764050" y="372574"/>
                </a:moveTo>
                <a:lnTo>
                  <a:pt x="7764050" y="374732"/>
                </a:lnTo>
                <a:lnTo>
                  <a:pt x="7766208" y="376890"/>
                </a:lnTo>
                <a:lnTo>
                  <a:pt x="7766208" y="372574"/>
                </a:lnTo>
                <a:close/>
                <a:moveTo>
                  <a:pt x="6259100" y="372573"/>
                </a:moveTo>
                <a:lnTo>
                  <a:pt x="6259100" y="374731"/>
                </a:lnTo>
                <a:lnTo>
                  <a:pt x="6261258" y="376889"/>
                </a:lnTo>
                <a:lnTo>
                  <a:pt x="6261258" y="372573"/>
                </a:lnTo>
                <a:close/>
                <a:moveTo>
                  <a:pt x="725077" y="372570"/>
                </a:moveTo>
                <a:lnTo>
                  <a:pt x="725077" y="374728"/>
                </a:lnTo>
                <a:lnTo>
                  <a:pt x="727235" y="376886"/>
                </a:lnTo>
                <a:lnTo>
                  <a:pt x="727235" y="372570"/>
                </a:lnTo>
                <a:close/>
                <a:moveTo>
                  <a:pt x="3570242" y="372167"/>
                </a:moveTo>
                <a:lnTo>
                  <a:pt x="3570242" y="374325"/>
                </a:lnTo>
                <a:lnTo>
                  <a:pt x="3571321" y="374325"/>
                </a:lnTo>
                <a:lnTo>
                  <a:pt x="3571321" y="372167"/>
                </a:lnTo>
                <a:close/>
                <a:moveTo>
                  <a:pt x="7747865" y="371495"/>
                </a:moveTo>
                <a:lnTo>
                  <a:pt x="7742470" y="372574"/>
                </a:lnTo>
                <a:lnTo>
                  <a:pt x="7747865" y="376890"/>
                </a:lnTo>
                <a:lnTo>
                  <a:pt x="7748944" y="376890"/>
                </a:lnTo>
                <a:lnTo>
                  <a:pt x="7754339" y="375811"/>
                </a:lnTo>
                <a:lnTo>
                  <a:pt x="7754339" y="371495"/>
                </a:lnTo>
                <a:close/>
                <a:moveTo>
                  <a:pt x="6242915" y="371494"/>
                </a:moveTo>
                <a:lnTo>
                  <a:pt x="6237520" y="372573"/>
                </a:lnTo>
                <a:lnTo>
                  <a:pt x="6242915" y="376889"/>
                </a:lnTo>
                <a:lnTo>
                  <a:pt x="6243994" y="376889"/>
                </a:lnTo>
                <a:lnTo>
                  <a:pt x="6249389" y="375810"/>
                </a:lnTo>
                <a:lnTo>
                  <a:pt x="6249389" y="371494"/>
                </a:lnTo>
                <a:close/>
                <a:moveTo>
                  <a:pt x="708892" y="371491"/>
                </a:moveTo>
                <a:lnTo>
                  <a:pt x="703497" y="372570"/>
                </a:lnTo>
                <a:lnTo>
                  <a:pt x="708892" y="376886"/>
                </a:lnTo>
                <a:lnTo>
                  <a:pt x="709971" y="376886"/>
                </a:lnTo>
                <a:lnTo>
                  <a:pt x="715366" y="375807"/>
                </a:lnTo>
                <a:lnTo>
                  <a:pt x="715366" y="371491"/>
                </a:lnTo>
                <a:close/>
                <a:moveTo>
                  <a:pt x="2192765" y="369068"/>
                </a:moveTo>
                <a:lnTo>
                  <a:pt x="2192829" y="369174"/>
                </a:lnTo>
                <a:lnTo>
                  <a:pt x="2194057" y="369174"/>
                </a:lnTo>
                <a:lnTo>
                  <a:pt x="2194163" y="369068"/>
                </a:lnTo>
                <a:close/>
                <a:moveTo>
                  <a:pt x="3575637" y="369065"/>
                </a:moveTo>
                <a:lnTo>
                  <a:pt x="3575637" y="370144"/>
                </a:lnTo>
                <a:lnTo>
                  <a:pt x="3578874" y="370144"/>
                </a:lnTo>
                <a:lnTo>
                  <a:pt x="3578874" y="369065"/>
                </a:lnTo>
                <a:close/>
                <a:moveTo>
                  <a:pt x="3740859" y="365828"/>
                </a:moveTo>
                <a:cubicBezTo>
                  <a:pt x="3735194" y="366727"/>
                  <a:pt x="3732362" y="368166"/>
                  <a:pt x="3732362" y="370144"/>
                </a:cubicBezTo>
                <a:lnTo>
                  <a:pt x="3732362" y="371223"/>
                </a:lnTo>
                <a:lnTo>
                  <a:pt x="3737622" y="375404"/>
                </a:lnTo>
                <a:lnTo>
                  <a:pt x="3740859" y="374325"/>
                </a:lnTo>
                <a:close/>
                <a:moveTo>
                  <a:pt x="3590608" y="365828"/>
                </a:moveTo>
                <a:cubicBezTo>
                  <a:pt x="3589169" y="366187"/>
                  <a:pt x="3587730" y="367986"/>
                  <a:pt x="3586292" y="371223"/>
                </a:cubicBezTo>
                <a:lnTo>
                  <a:pt x="3589529" y="373246"/>
                </a:lnTo>
                <a:lnTo>
                  <a:pt x="3591552" y="373246"/>
                </a:lnTo>
                <a:lnTo>
                  <a:pt x="3592631" y="367986"/>
                </a:lnTo>
                <a:close/>
                <a:moveTo>
                  <a:pt x="1687927" y="365557"/>
                </a:moveTo>
                <a:lnTo>
                  <a:pt x="1687927" y="367715"/>
                </a:lnTo>
                <a:lnTo>
                  <a:pt x="1690084" y="367715"/>
                </a:lnTo>
                <a:close/>
                <a:moveTo>
                  <a:pt x="1085855" y="365152"/>
                </a:moveTo>
                <a:lnTo>
                  <a:pt x="1085855" y="368389"/>
                </a:lnTo>
                <a:lnTo>
                  <a:pt x="1090172" y="372705"/>
                </a:lnTo>
                <a:lnTo>
                  <a:pt x="1091250" y="372705"/>
                </a:lnTo>
                <a:lnTo>
                  <a:pt x="1093408" y="370547"/>
                </a:lnTo>
                <a:cubicBezTo>
                  <a:pt x="1093408" y="368030"/>
                  <a:pt x="1090891" y="366231"/>
                  <a:pt x="1085855" y="365152"/>
                </a:cubicBezTo>
                <a:close/>
                <a:moveTo>
                  <a:pt x="8737014" y="365021"/>
                </a:moveTo>
                <a:cubicBezTo>
                  <a:pt x="8735396" y="365021"/>
                  <a:pt x="8734317" y="366820"/>
                  <a:pt x="8733777" y="370417"/>
                </a:cubicBezTo>
                <a:lnTo>
                  <a:pt x="8737014" y="369338"/>
                </a:lnTo>
                <a:close/>
                <a:moveTo>
                  <a:pt x="2165373" y="364942"/>
                </a:moveTo>
                <a:lnTo>
                  <a:pt x="2165373" y="365418"/>
                </a:lnTo>
                <a:cubicBezTo>
                  <a:pt x="2165373" y="365723"/>
                  <a:pt x="2166440" y="366235"/>
                  <a:pt x="2168573" y="366952"/>
                </a:cubicBezTo>
                <a:lnTo>
                  <a:pt x="2168573" y="366598"/>
                </a:lnTo>
                <a:lnTo>
                  <a:pt x="2166917" y="364942"/>
                </a:lnTo>
                <a:close/>
                <a:moveTo>
                  <a:pt x="3586292" y="363670"/>
                </a:moveTo>
                <a:lnTo>
                  <a:pt x="3579953" y="367986"/>
                </a:lnTo>
                <a:lnTo>
                  <a:pt x="3579953" y="369065"/>
                </a:lnTo>
                <a:lnTo>
                  <a:pt x="3580897" y="369065"/>
                </a:lnTo>
                <a:cubicBezTo>
                  <a:pt x="3583954" y="367986"/>
                  <a:pt x="3586112" y="366187"/>
                  <a:pt x="3587371" y="363670"/>
                </a:cubicBezTo>
                <a:close/>
                <a:moveTo>
                  <a:pt x="7751102" y="362863"/>
                </a:moveTo>
                <a:lnTo>
                  <a:pt x="7751102" y="363942"/>
                </a:lnTo>
                <a:lnTo>
                  <a:pt x="7753260" y="366100"/>
                </a:lnTo>
                <a:lnTo>
                  <a:pt x="7754339" y="366100"/>
                </a:lnTo>
                <a:lnTo>
                  <a:pt x="7754339" y="362863"/>
                </a:lnTo>
                <a:close/>
                <a:moveTo>
                  <a:pt x="7744628" y="362863"/>
                </a:moveTo>
                <a:lnTo>
                  <a:pt x="7742470" y="365021"/>
                </a:lnTo>
                <a:lnTo>
                  <a:pt x="7743549" y="366100"/>
                </a:lnTo>
                <a:lnTo>
                  <a:pt x="7745707" y="366100"/>
                </a:lnTo>
                <a:lnTo>
                  <a:pt x="7745707" y="362863"/>
                </a:lnTo>
                <a:close/>
                <a:moveTo>
                  <a:pt x="6246152" y="362862"/>
                </a:moveTo>
                <a:lnTo>
                  <a:pt x="6246152" y="363941"/>
                </a:lnTo>
                <a:lnTo>
                  <a:pt x="6248310" y="366099"/>
                </a:lnTo>
                <a:lnTo>
                  <a:pt x="6249389" y="366099"/>
                </a:lnTo>
                <a:lnTo>
                  <a:pt x="6249389" y="362862"/>
                </a:lnTo>
                <a:close/>
                <a:moveTo>
                  <a:pt x="6239678" y="362862"/>
                </a:moveTo>
                <a:lnTo>
                  <a:pt x="6237520" y="365020"/>
                </a:lnTo>
                <a:lnTo>
                  <a:pt x="6238599" y="366099"/>
                </a:lnTo>
                <a:lnTo>
                  <a:pt x="6240757" y="366099"/>
                </a:lnTo>
                <a:lnTo>
                  <a:pt x="6240757" y="362862"/>
                </a:lnTo>
                <a:close/>
                <a:moveTo>
                  <a:pt x="712129" y="362859"/>
                </a:moveTo>
                <a:lnTo>
                  <a:pt x="712129" y="363938"/>
                </a:lnTo>
                <a:lnTo>
                  <a:pt x="714287" y="366096"/>
                </a:lnTo>
                <a:lnTo>
                  <a:pt x="715366" y="366096"/>
                </a:lnTo>
                <a:lnTo>
                  <a:pt x="715366" y="362859"/>
                </a:lnTo>
                <a:close/>
                <a:moveTo>
                  <a:pt x="705655" y="362859"/>
                </a:moveTo>
                <a:lnTo>
                  <a:pt x="703497" y="365017"/>
                </a:lnTo>
                <a:lnTo>
                  <a:pt x="704576" y="366096"/>
                </a:lnTo>
                <a:lnTo>
                  <a:pt x="706734" y="366096"/>
                </a:lnTo>
                <a:lnTo>
                  <a:pt x="706734" y="362859"/>
                </a:lnTo>
                <a:close/>
                <a:moveTo>
                  <a:pt x="8788806" y="361785"/>
                </a:moveTo>
                <a:lnTo>
                  <a:pt x="8788806" y="363943"/>
                </a:lnTo>
                <a:lnTo>
                  <a:pt x="8789885" y="363943"/>
                </a:lnTo>
                <a:lnTo>
                  <a:pt x="8789885" y="361785"/>
                </a:lnTo>
                <a:close/>
                <a:moveTo>
                  <a:pt x="53815" y="361291"/>
                </a:moveTo>
                <a:lnTo>
                  <a:pt x="53815" y="362236"/>
                </a:lnTo>
                <a:lnTo>
                  <a:pt x="56917" y="362236"/>
                </a:lnTo>
                <a:lnTo>
                  <a:pt x="56917" y="361291"/>
                </a:lnTo>
                <a:close/>
                <a:moveTo>
                  <a:pt x="2084071" y="360710"/>
                </a:moveTo>
                <a:cubicBezTo>
                  <a:pt x="2083538" y="362121"/>
                  <a:pt x="2080514" y="362826"/>
                  <a:pt x="2074998" y="362826"/>
                </a:cubicBezTo>
                <a:lnTo>
                  <a:pt x="2074385" y="362826"/>
                </a:lnTo>
                <a:lnTo>
                  <a:pt x="2075385" y="363113"/>
                </a:lnTo>
                <a:cubicBezTo>
                  <a:pt x="2078073" y="364176"/>
                  <a:pt x="2082108" y="366206"/>
                  <a:pt x="2087485" y="369203"/>
                </a:cubicBezTo>
                <a:cubicBezTo>
                  <a:pt x="2087485" y="371363"/>
                  <a:pt x="2090793" y="374459"/>
                  <a:pt x="2097407" y="378493"/>
                </a:cubicBezTo>
                <a:cubicBezTo>
                  <a:pt x="2101961" y="384069"/>
                  <a:pt x="2105441" y="388584"/>
                  <a:pt x="2107846" y="392039"/>
                </a:cubicBezTo>
                <a:lnTo>
                  <a:pt x="2110147" y="396181"/>
                </a:lnTo>
                <a:lnTo>
                  <a:pt x="2113235" y="381968"/>
                </a:lnTo>
                <a:cubicBezTo>
                  <a:pt x="2114070" y="377217"/>
                  <a:pt x="2114485" y="373463"/>
                  <a:pt x="2114485" y="370708"/>
                </a:cubicBezTo>
                <a:cubicBezTo>
                  <a:pt x="2114485" y="365453"/>
                  <a:pt x="2112309" y="362826"/>
                  <a:pt x="2107953" y="362826"/>
                </a:cubicBezTo>
                <a:lnTo>
                  <a:pt x="2099534" y="360710"/>
                </a:lnTo>
                <a:lnTo>
                  <a:pt x="2084071" y="361768"/>
                </a:lnTo>
                <a:close/>
                <a:moveTo>
                  <a:pt x="3590608" y="360568"/>
                </a:moveTo>
                <a:lnTo>
                  <a:pt x="3590608" y="361512"/>
                </a:lnTo>
                <a:lnTo>
                  <a:pt x="3592631" y="361512"/>
                </a:lnTo>
                <a:lnTo>
                  <a:pt x="3592631" y="360568"/>
                </a:lnTo>
                <a:close/>
                <a:moveTo>
                  <a:pt x="8763989" y="359627"/>
                </a:moveTo>
                <a:cubicBezTo>
                  <a:pt x="8754458" y="360526"/>
                  <a:pt x="8748703" y="361964"/>
                  <a:pt x="8746725" y="363943"/>
                </a:cubicBezTo>
                <a:lnTo>
                  <a:pt x="8742409" y="362864"/>
                </a:lnTo>
                <a:cubicBezTo>
                  <a:pt x="8738812" y="367000"/>
                  <a:pt x="8737014" y="371316"/>
                  <a:pt x="8737014" y="375812"/>
                </a:cubicBezTo>
                <a:cubicBezTo>
                  <a:pt x="8739891" y="387321"/>
                  <a:pt x="8744207" y="393075"/>
                  <a:pt x="8749962" y="393075"/>
                </a:cubicBezTo>
                <a:lnTo>
                  <a:pt x="8751041" y="391996"/>
                </a:lnTo>
                <a:lnTo>
                  <a:pt x="8758594" y="393075"/>
                </a:lnTo>
                <a:lnTo>
                  <a:pt x="8765068" y="393075"/>
                </a:lnTo>
                <a:cubicBezTo>
                  <a:pt x="8765068" y="390198"/>
                  <a:pt x="8766867" y="388760"/>
                  <a:pt x="8770463" y="388760"/>
                </a:cubicBezTo>
                <a:lnTo>
                  <a:pt x="8773700" y="380128"/>
                </a:lnTo>
                <a:lnTo>
                  <a:pt x="8773700" y="369338"/>
                </a:lnTo>
                <a:cubicBezTo>
                  <a:pt x="8772981" y="367180"/>
                  <a:pt x="8769744" y="363943"/>
                  <a:pt x="8763989" y="359627"/>
                </a:cubicBezTo>
                <a:close/>
                <a:moveTo>
                  <a:pt x="4071231" y="359548"/>
                </a:moveTo>
                <a:lnTo>
                  <a:pt x="4071231" y="362960"/>
                </a:lnTo>
                <a:lnTo>
                  <a:pt x="4075703" y="362960"/>
                </a:lnTo>
                <a:lnTo>
                  <a:pt x="4075703" y="359548"/>
                </a:lnTo>
                <a:close/>
                <a:moveTo>
                  <a:pt x="6591359" y="359021"/>
                </a:moveTo>
                <a:cubicBezTo>
                  <a:pt x="6599823" y="363677"/>
                  <a:pt x="6604056" y="368261"/>
                  <a:pt x="6604056" y="372774"/>
                </a:cubicBezTo>
                <a:cubicBezTo>
                  <a:pt x="6609609" y="372774"/>
                  <a:pt x="6612386" y="375142"/>
                  <a:pt x="6612386" y="379878"/>
                </a:cubicBezTo>
                <a:cubicBezTo>
                  <a:pt x="6606838" y="383761"/>
                  <a:pt x="6603709" y="386932"/>
                  <a:pt x="6602998" y="389391"/>
                </a:cubicBezTo>
                <a:lnTo>
                  <a:pt x="6602998" y="396138"/>
                </a:lnTo>
                <a:lnTo>
                  <a:pt x="6601921" y="409986"/>
                </a:lnTo>
                <a:lnTo>
                  <a:pt x="6602998" y="419329"/>
                </a:lnTo>
                <a:cubicBezTo>
                  <a:pt x="6598305" y="424773"/>
                  <a:pt x="6594147" y="427495"/>
                  <a:pt x="6590522" y="427495"/>
                </a:cubicBezTo>
                <a:lnTo>
                  <a:pt x="6589658" y="426631"/>
                </a:lnTo>
                <a:lnTo>
                  <a:pt x="6583680" y="428264"/>
                </a:lnTo>
                <a:cubicBezTo>
                  <a:pt x="6580428" y="428793"/>
                  <a:pt x="6576153" y="429242"/>
                  <a:pt x="6570855" y="429611"/>
                </a:cubicBezTo>
                <a:cubicBezTo>
                  <a:pt x="6555624" y="429611"/>
                  <a:pt x="6548009" y="418925"/>
                  <a:pt x="6548009" y="397555"/>
                </a:cubicBezTo>
                <a:cubicBezTo>
                  <a:pt x="6548009" y="391824"/>
                  <a:pt x="6555910" y="386520"/>
                  <a:pt x="6571711" y="381644"/>
                </a:cubicBezTo>
                <a:cubicBezTo>
                  <a:pt x="6576679" y="366562"/>
                  <a:pt x="6583228" y="359021"/>
                  <a:pt x="6591359" y="359021"/>
                </a:cubicBezTo>
                <a:close/>
                <a:moveTo>
                  <a:pt x="8762910" y="357468"/>
                </a:moveTo>
                <a:lnTo>
                  <a:pt x="8762910" y="358547"/>
                </a:lnTo>
                <a:lnTo>
                  <a:pt x="8765068" y="358547"/>
                </a:lnTo>
                <a:lnTo>
                  <a:pt x="8765068" y="357468"/>
                </a:lnTo>
                <a:close/>
                <a:moveTo>
                  <a:pt x="9195993" y="357089"/>
                </a:moveTo>
                <a:lnTo>
                  <a:pt x="9192599" y="360052"/>
                </a:lnTo>
                <a:lnTo>
                  <a:pt x="9187784" y="360052"/>
                </a:lnTo>
                <a:lnTo>
                  <a:pt x="9179898" y="357936"/>
                </a:lnTo>
                <a:lnTo>
                  <a:pt x="9173788" y="360052"/>
                </a:lnTo>
                <a:lnTo>
                  <a:pt x="9168277" y="359263"/>
                </a:lnTo>
                <a:lnTo>
                  <a:pt x="9176840" y="363409"/>
                </a:lnTo>
                <a:lnTo>
                  <a:pt x="9185189" y="366295"/>
                </a:lnTo>
                <a:lnTo>
                  <a:pt x="9193501" y="364179"/>
                </a:lnTo>
                <a:lnTo>
                  <a:pt x="9194980" y="365237"/>
                </a:lnTo>
                <a:lnTo>
                  <a:pt x="9193922" y="361292"/>
                </a:lnTo>
                <a:close/>
                <a:moveTo>
                  <a:pt x="5738899" y="355713"/>
                </a:moveTo>
                <a:lnTo>
                  <a:pt x="5738899" y="356792"/>
                </a:lnTo>
                <a:lnTo>
                  <a:pt x="5741057" y="356792"/>
                </a:lnTo>
                <a:lnTo>
                  <a:pt x="5741057" y="355713"/>
                </a:lnTo>
                <a:close/>
                <a:moveTo>
                  <a:pt x="3726967" y="355173"/>
                </a:moveTo>
                <a:lnTo>
                  <a:pt x="3726967" y="360568"/>
                </a:lnTo>
                <a:lnTo>
                  <a:pt x="3732362" y="361512"/>
                </a:lnTo>
                <a:lnTo>
                  <a:pt x="3732362" y="355173"/>
                </a:lnTo>
                <a:close/>
                <a:moveTo>
                  <a:pt x="6767204" y="354922"/>
                </a:moveTo>
                <a:cubicBezTo>
                  <a:pt x="6775048" y="354922"/>
                  <a:pt x="6784345" y="360658"/>
                  <a:pt x="6795094" y="372131"/>
                </a:cubicBezTo>
                <a:cubicBezTo>
                  <a:pt x="6804295" y="375132"/>
                  <a:pt x="6808896" y="377999"/>
                  <a:pt x="6808896" y="380733"/>
                </a:cubicBezTo>
                <a:lnTo>
                  <a:pt x="6807838" y="384379"/>
                </a:lnTo>
                <a:cubicBezTo>
                  <a:pt x="6811364" y="385867"/>
                  <a:pt x="6813128" y="388143"/>
                  <a:pt x="6813128" y="391207"/>
                </a:cubicBezTo>
                <a:cubicBezTo>
                  <a:pt x="6813128" y="394558"/>
                  <a:pt x="6810000" y="397881"/>
                  <a:pt x="6803745" y="401177"/>
                </a:cubicBezTo>
                <a:cubicBezTo>
                  <a:pt x="6797939" y="401177"/>
                  <a:pt x="6795035" y="400516"/>
                  <a:pt x="6795035" y="399194"/>
                </a:cubicBezTo>
                <a:lnTo>
                  <a:pt x="6792761" y="400252"/>
                </a:lnTo>
                <a:lnTo>
                  <a:pt x="6790879" y="400252"/>
                </a:lnTo>
                <a:lnTo>
                  <a:pt x="6787379" y="399194"/>
                </a:lnTo>
                <a:cubicBezTo>
                  <a:pt x="6780230" y="402313"/>
                  <a:pt x="6773272" y="408264"/>
                  <a:pt x="6766503" y="417046"/>
                </a:cubicBezTo>
                <a:cubicBezTo>
                  <a:pt x="6763892" y="417046"/>
                  <a:pt x="6761582" y="417892"/>
                  <a:pt x="6759571" y="419584"/>
                </a:cubicBezTo>
                <a:lnTo>
                  <a:pt x="6764861" y="424964"/>
                </a:lnTo>
                <a:lnTo>
                  <a:pt x="6764861" y="426914"/>
                </a:lnTo>
                <a:cubicBezTo>
                  <a:pt x="6764861" y="431619"/>
                  <a:pt x="6759057" y="434262"/>
                  <a:pt x="6747450" y="434844"/>
                </a:cubicBezTo>
                <a:lnTo>
                  <a:pt x="6745277" y="437016"/>
                </a:lnTo>
                <a:lnTo>
                  <a:pt x="6742362" y="436495"/>
                </a:lnTo>
                <a:lnTo>
                  <a:pt x="6742340" y="436536"/>
                </a:lnTo>
                <a:cubicBezTo>
                  <a:pt x="6739353" y="439365"/>
                  <a:pt x="6731885" y="442604"/>
                  <a:pt x="6719937" y="446254"/>
                </a:cubicBezTo>
                <a:cubicBezTo>
                  <a:pt x="6717606" y="447307"/>
                  <a:pt x="6715358" y="449327"/>
                  <a:pt x="6713191" y="452315"/>
                </a:cubicBezTo>
                <a:lnTo>
                  <a:pt x="6707512" y="463094"/>
                </a:lnTo>
                <a:lnTo>
                  <a:pt x="6717037" y="463094"/>
                </a:lnTo>
                <a:lnTo>
                  <a:pt x="6720211" y="460978"/>
                </a:lnTo>
                <a:lnTo>
                  <a:pt x="6725985" y="460978"/>
                </a:lnTo>
                <a:cubicBezTo>
                  <a:pt x="6730217" y="463799"/>
                  <a:pt x="6733785" y="465210"/>
                  <a:pt x="6736689" y="465210"/>
                </a:cubicBezTo>
                <a:cubicBezTo>
                  <a:pt x="6738100" y="463799"/>
                  <a:pt x="6742337" y="463094"/>
                  <a:pt x="6749401" y="463094"/>
                </a:cubicBezTo>
                <a:cubicBezTo>
                  <a:pt x="6751123" y="457063"/>
                  <a:pt x="6755094" y="451576"/>
                  <a:pt x="6761314" y="446635"/>
                </a:cubicBezTo>
                <a:cubicBezTo>
                  <a:pt x="6761314" y="439359"/>
                  <a:pt x="6765452" y="435720"/>
                  <a:pt x="6773727" y="435720"/>
                </a:cubicBezTo>
                <a:cubicBezTo>
                  <a:pt x="6781926" y="444889"/>
                  <a:pt x="6788662" y="449474"/>
                  <a:pt x="6793935" y="449474"/>
                </a:cubicBezTo>
                <a:lnTo>
                  <a:pt x="6806780" y="468224"/>
                </a:lnTo>
                <a:lnTo>
                  <a:pt x="6806780" y="470023"/>
                </a:lnTo>
                <a:cubicBezTo>
                  <a:pt x="6806780" y="472518"/>
                  <a:pt x="6801523" y="475533"/>
                  <a:pt x="6791010" y="479068"/>
                </a:cubicBezTo>
                <a:lnTo>
                  <a:pt x="6788196" y="476952"/>
                </a:lnTo>
                <a:cubicBezTo>
                  <a:pt x="6785460" y="479068"/>
                  <a:pt x="6782335" y="480126"/>
                  <a:pt x="6778823" y="480126"/>
                </a:cubicBezTo>
                <a:cubicBezTo>
                  <a:pt x="6771382" y="480126"/>
                  <a:pt x="6767662" y="479421"/>
                  <a:pt x="6767662" y="478011"/>
                </a:cubicBezTo>
                <a:lnTo>
                  <a:pt x="6763352" y="479068"/>
                </a:lnTo>
                <a:lnTo>
                  <a:pt x="6748996" y="479068"/>
                </a:lnTo>
                <a:lnTo>
                  <a:pt x="6740177" y="478011"/>
                </a:lnTo>
                <a:lnTo>
                  <a:pt x="6727547" y="481184"/>
                </a:lnTo>
                <a:cubicBezTo>
                  <a:pt x="6723078" y="480798"/>
                  <a:pt x="6719491" y="480253"/>
                  <a:pt x="6716786" y="479548"/>
                </a:cubicBezTo>
                <a:lnTo>
                  <a:pt x="6711794" y="477178"/>
                </a:lnTo>
                <a:lnTo>
                  <a:pt x="6705908" y="480121"/>
                </a:lnTo>
                <a:lnTo>
                  <a:pt x="6706938" y="494805"/>
                </a:lnTo>
                <a:lnTo>
                  <a:pt x="6706935" y="494806"/>
                </a:lnTo>
                <a:lnTo>
                  <a:pt x="6707996" y="498819"/>
                </a:lnTo>
                <a:lnTo>
                  <a:pt x="6705880" y="505036"/>
                </a:lnTo>
                <a:lnTo>
                  <a:pt x="6705880" y="517350"/>
                </a:lnTo>
                <a:lnTo>
                  <a:pt x="6709054" y="540361"/>
                </a:lnTo>
                <a:lnTo>
                  <a:pt x="6709054" y="541433"/>
                </a:lnTo>
                <a:cubicBezTo>
                  <a:pt x="6709054" y="546927"/>
                  <a:pt x="6701340" y="555095"/>
                  <a:pt x="6685913" y="565939"/>
                </a:cubicBezTo>
                <a:cubicBezTo>
                  <a:pt x="6685913" y="567973"/>
                  <a:pt x="6681635" y="570181"/>
                  <a:pt x="6673080" y="572562"/>
                </a:cubicBezTo>
                <a:cubicBezTo>
                  <a:pt x="6654144" y="572562"/>
                  <a:pt x="6644676" y="568489"/>
                  <a:pt x="6644676" y="560343"/>
                </a:cubicBezTo>
                <a:lnTo>
                  <a:pt x="6644676" y="556164"/>
                </a:lnTo>
                <a:lnTo>
                  <a:pt x="6645708" y="555132"/>
                </a:lnTo>
                <a:lnTo>
                  <a:pt x="6642419" y="548328"/>
                </a:lnTo>
                <a:cubicBezTo>
                  <a:pt x="6640209" y="545817"/>
                  <a:pt x="6636894" y="543081"/>
                  <a:pt x="6632474" y="540120"/>
                </a:cubicBezTo>
                <a:cubicBezTo>
                  <a:pt x="6631646" y="537464"/>
                  <a:pt x="6628363" y="534824"/>
                  <a:pt x="6622626" y="532201"/>
                </a:cubicBezTo>
                <a:lnTo>
                  <a:pt x="6620477" y="530051"/>
                </a:lnTo>
                <a:lnTo>
                  <a:pt x="6620477" y="525187"/>
                </a:lnTo>
                <a:lnTo>
                  <a:pt x="6632028" y="518768"/>
                </a:lnTo>
                <a:lnTo>
                  <a:pt x="6646270" y="518768"/>
                </a:lnTo>
                <a:cubicBezTo>
                  <a:pt x="6650501" y="522294"/>
                  <a:pt x="6652687" y="524058"/>
                  <a:pt x="6652826" y="524058"/>
                </a:cubicBezTo>
                <a:lnTo>
                  <a:pt x="6654198" y="519946"/>
                </a:lnTo>
                <a:lnTo>
                  <a:pt x="6654198" y="510176"/>
                </a:lnTo>
                <a:lnTo>
                  <a:pt x="6654944" y="509485"/>
                </a:lnTo>
                <a:lnTo>
                  <a:pt x="6654198" y="509485"/>
                </a:lnTo>
                <a:lnTo>
                  <a:pt x="6656314" y="500806"/>
                </a:lnTo>
                <a:lnTo>
                  <a:pt x="6653140" y="496096"/>
                </a:lnTo>
                <a:lnTo>
                  <a:pt x="6653140" y="486352"/>
                </a:lnTo>
                <a:lnTo>
                  <a:pt x="6655256" y="478023"/>
                </a:lnTo>
                <a:lnTo>
                  <a:pt x="6655256" y="476480"/>
                </a:lnTo>
                <a:lnTo>
                  <a:pt x="6652853" y="475894"/>
                </a:lnTo>
                <a:lnTo>
                  <a:pt x="6650206" y="476727"/>
                </a:lnTo>
                <a:lnTo>
                  <a:pt x="6650206" y="478714"/>
                </a:lnTo>
                <a:lnTo>
                  <a:pt x="6639121" y="480126"/>
                </a:lnTo>
                <a:lnTo>
                  <a:pt x="6634230" y="475435"/>
                </a:lnTo>
                <a:lnTo>
                  <a:pt x="6634230" y="473988"/>
                </a:lnTo>
                <a:lnTo>
                  <a:pt x="6633555" y="476206"/>
                </a:lnTo>
                <a:cubicBezTo>
                  <a:pt x="6631724" y="478876"/>
                  <a:pt x="6627147" y="480535"/>
                  <a:pt x="6619824" y="481184"/>
                </a:cubicBezTo>
                <a:lnTo>
                  <a:pt x="6612557" y="479068"/>
                </a:lnTo>
                <a:lnTo>
                  <a:pt x="6611845" y="480126"/>
                </a:lnTo>
                <a:lnTo>
                  <a:pt x="6609048" y="480126"/>
                </a:lnTo>
                <a:lnTo>
                  <a:pt x="6605192" y="479068"/>
                </a:lnTo>
                <a:lnTo>
                  <a:pt x="6600033" y="480126"/>
                </a:lnTo>
                <a:lnTo>
                  <a:pt x="6596005" y="479068"/>
                </a:lnTo>
                <a:lnTo>
                  <a:pt x="6590092" y="481184"/>
                </a:lnTo>
                <a:cubicBezTo>
                  <a:pt x="6585307" y="481184"/>
                  <a:pt x="6581300" y="480831"/>
                  <a:pt x="6578071" y="480126"/>
                </a:cubicBezTo>
                <a:lnTo>
                  <a:pt x="6571143" y="477137"/>
                </a:lnTo>
                <a:lnTo>
                  <a:pt x="6562742" y="480126"/>
                </a:lnTo>
                <a:cubicBezTo>
                  <a:pt x="6557857" y="478623"/>
                  <a:pt x="6555414" y="475255"/>
                  <a:pt x="6555414" y="470023"/>
                </a:cubicBezTo>
                <a:lnTo>
                  <a:pt x="6555414" y="468965"/>
                </a:lnTo>
                <a:cubicBezTo>
                  <a:pt x="6555414" y="466428"/>
                  <a:pt x="6560745" y="464200"/>
                  <a:pt x="6571407" y="462280"/>
                </a:cubicBezTo>
                <a:lnTo>
                  <a:pt x="6573319" y="460978"/>
                </a:lnTo>
                <a:cubicBezTo>
                  <a:pt x="6578153" y="463094"/>
                  <a:pt x="6582356" y="464152"/>
                  <a:pt x="6585928" y="464152"/>
                </a:cubicBezTo>
                <a:lnTo>
                  <a:pt x="6596507" y="459920"/>
                </a:lnTo>
                <a:lnTo>
                  <a:pt x="6611329" y="459920"/>
                </a:lnTo>
                <a:lnTo>
                  <a:pt x="6611329" y="460228"/>
                </a:lnTo>
                <a:lnTo>
                  <a:pt x="6612728" y="459920"/>
                </a:lnTo>
                <a:lnTo>
                  <a:pt x="6619647" y="459920"/>
                </a:lnTo>
                <a:cubicBezTo>
                  <a:pt x="6627413" y="460413"/>
                  <a:pt x="6631296" y="463782"/>
                  <a:pt x="6631296" y="470025"/>
                </a:cubicBezTo>
                <a:lnTo>
                  <a:pt x="6634230" y="472959"/>
                </a:lnTo>
                <a:lnTo>
                  <a:pt x="6634230" y="472139"/>
                </a:lnTo>
                <a:cubicBezTo>
                  <a:pt x="6634230" y="468225"/>
                  <a:pt x="6637920" y="466268"/>
                  <a:pt x="6645300" y="466268"/>
                </a:cubicBezTo>
                <a:lnTo>
                  <a:pt x="6652750" y="465440"/>
                </a:lnTo>
                <a:lnTo>
                  <a:pt x="6653140" y="465503"/>
                </a:lnTo>
                <a:lnTo>
                  <a:pt x="6652082" y="464603"/>
                </a:lnTo>
                <a:lnTo>
                  <a:pt x="6653140" y="458222"/>
                </a:lnTo>
                <a:lnTo>
                  <a:pt x="6653140" y="457861"/>
                </a:lnTo>
                <a:lnTo>
                  <a:pt x="6651024" y="447082"/>
                </a:lnTo>
                <a:lnTo>
                  <a:pt x="6653140" y="447722"/>
                </a:lnTo>
                <a:cubicBezTo>
                  <a:pt x="6649613" y="447498"/>
                  <a:pt x="6647850" y="445807"/>
                  <a:pt x="6647850" y="442650"/>
                </a:cubicBezTo>
                <a:lnTo>
                  <a:pt x="6647850" y="440470"/>
                </a:lnTo>
                <a:lnTo>
                  <a:pt x="6653709" y="434795"/>
                </a:lnTo>
                <a:lnTo>
                  <a:pt x="6655837" y="434795"/>
                </a:lnTo>
                <a:cubicBezTo>
                  <a:pt x="6660503" y="434795"/>
                  <a:pt x="6665187" y="435809"/>
                  <a:pt x="6669888" y="437836"/>
                </a:cubicBezTo>
                <a:lnTo>
                  <a:pt x="6673679" y="433737"/>
                </a:lnTo>
                <a:lnTo>
                  <a:pt x="6677186" y="433737"/>
                </a:lnTo>
                <a:lnTo>
                  <a:pt x="6694579" y="438004"/>
                </a:lnTo>
                <a:lnTo>
                  <a:pt x="6695194" y="435965"/>
                </a:lnTo>
                <a:lnTo>
                  <a:pt x="6696467" y="435496"/>
                </a:lnTo>
                <a:lnTo>
                  <a:pt x="6700020" y="424400"/>
                </a:lnTo>
                <a:lnTo>
                  <a:pt x="6684751" y="425379"/>
                </a:lnTo>
                <a:lnTo>
                  <a:pt x="6682115" y="424321"/>
                </a:lnTo>
                <a:lnTo>
                  <a:pt x="6679405" y="425379"/>
                </a:lnTo>
                <a:lnTo>
                  <a:pt x="6656718" y="424321"/>
                </a:lnTo>
                <a:lnTo>
                  <a:pt x="6647673" y="424321"/>
                </a:lnTo>
                <a:lnTo>
                  <a:pt x="6642384" y="421147"/>
                </a:lnTo>
                <a:cubicBezTo>
                  <a:pt x="6637947" y="421147"/>
                  <a:pt x="6633580" y="422558"/>
                  <a:pt x="6629284" y="425379"/>
                </a:cubicBezTo>
                <a:lnTo>
                  <a:pt x="6611472" y="424321"/>
                </a:lnTo>
                <a:lnTo>
                  <a:pt x="6610612" y="424321"/>
                </a:lnTo>
                <a:cubicBezTo>
                  <a:pt x="6607385" y="424321"/>
                  <a:pt x="6605075" y="420510"/>
                  <a:pt x="6603683" y="412886"/>
                </a:cubicBezTo>
                <a:lnTo>
                  <a:pt x="6610620" y="409536"/>
                </a:lnTo>
                <a:lnTo>
                  <a:pt x="6614901" y="411651"/>
                </a:lnTo>
                <a:lnTo>
                  <a:pt x="6625762" y="406361"/>
                </a:lnTo>
                <a:lnTo>
                  <a:pt x="6627406" y="406361"/>
                </a:lnTo>
                <a:cubicBezTo>
                  <a:pt x="6631537" y="406361"/>
                  <a:pt x="6635189" y="408478"/>
                  <a:pt x="6638363" y="412709"/>
                </a:cubicBezTo>
                <a:lnTo>
                  <a:pt x="6639568" y="412709"/>
                </a:lnTo>
                <a:lnTo>
                  <a:pt x="6650040" y="408478"/>
                </a:lnTo>
                <a:lnTo>
                  <a:pt x="6661473" y="409536"/>
                </a:lnTo>
                <a:cubicBezTo>
                  <a:pt x="6661473" y="408205"/>
                  <a:pt x="6664089" y="407147"/>
                  <a:pt x="6669321" y="406361"/>
                </a:cubicBezTo>
                <a:cubicBezTo>
                  <a:pt x="6672583" y="406361"/>
                  <a:pt x="6679107" y="408478"/>
                  <a:pt x="6688892" y="412709"/>
                </a:cubicBezTo>
                <a:lnTo>
                  <a:pt x="6691164" y="412709"/>
                </a:lnTo>
                <a:lnTo>
                  <a:pt x="6702614" y="409536"/>
                </a:lnTo>
                <a:lnTo>
                  <a:pt x="6705694" y="411443"/>
                </a:lnTo>
                <a:lnTo>
                  <a:pt x="6706610" y="407912"/>
                </a:lnTo>
                <a:cubicBezTo>
                  <a:pt x="6708551" y="403843"/>
                  <a:pt x="6713402" y="398786"/>
                  <a:pt x="6721163" y="392741"/>
                </a:cubicBezTo>
                <a:lnTo>
                  <a:pt x="6723016" y="392741"/>
                </a:lnTo>
                <a:cubicBezTo>
                  <a:pt x="6726575" y="392741"/>
                  <a:pt x="6728856" y="395908"/>
                  <a:pt x="6729861" y="402242"/>
                </a:cubicBezTo>
                <a:lnTo>
                  <a:pt x="6739660" y="408478"/>
                </a:lnTo>
                <a:lnTo>
                  <a:pt x="6741313" y="408478"/>
                </a:lnTo>
                <a:cubicBezTo>
                  <a:pt x="6741820" y="408180"/>
                  <a:pt x="6744299" y="401558"/>
                  <a:pt x="6748752" y="388613"/>
                </a:cubicBezTo>
                <a:lnTo>
                  <a:pt x="6748752" y="377674"/>
                </a:lnTo>
                <a:cubicBezTo>
                  <a:pt x="6756270" y="366678"/>
                  <a:pt x="6762421" y="359094"/>
                  <a:pt x="6767204" y="354922"/>
                </a:cubicBezTo>
                <a:close/>
                <a:moveTo>
                  <a:pt x="7747865" y="354231"/>
                </a:moveTo>
                <a:lnTo>
                  <a:pt x="7747865" y="356389"/>
                </a:lnTo>
                <a:lnTo>
                  <a:pt x="7750023" y="358547"/>
                </a:lnTo>
                <a:lnTo>
                  <a:pt x="7755418" y="358547"/>
                </a:lnTo>
                <a:lnTo>
                  <a:pt x="7758655" y="355310"/>
                </a:lnTo>
                <a:lnTo>
                  <a:pt x="7757576" y="354231"/>
                </a:lnTo>
                <a:close/>
                <a:moveTo>
                  <a:pt x="6242915" y="354230"/>
                </a:moveTo>
                <a:lnTo>
                  <a:pt x="6242915" y="356388"/>
                </a:lnTo>
                <a:lnTo>
                  <a:pt x="6245073" y="358546"/>
                </a:lnTo>
                <a:lnTo>
                  <a:pt x="6250468" y="358546"/>
                </a:lnTo>
                <a:lnTo>
                  <a:pt x="6253705" y="355309"/>
                </a:lnTo>
                <a:lnTo>
                  <a:pt x="6252626" y="354230"/>
                </a:lnTo>
                <a:close/>
                <a:moveTo>
                  <a:pt x="708892" y="354227"/>
                </a:moveTo>
                <a:lnTo>
                  <a:pt x="708892" y="356385"/>
                </a:lnTo>
                <a:lnTo>
                  <a:pt x="711050" y="358543"/>
                </a:lnTo>
                <a:lnTo>
                  <a:pt x="716445" y="358543"/>
                </a:lnTo>
                <a:lnTo>
                  <a:pt x="719682" y="355306"/>
                </a:lnTo>
                <a:lnTo>
                  <a:pt x="718603" y="354227"/>
                </a:lnTo>
                <a:close/>
                <a:moveTo>
                  <a:pt x="9264865" y="353705"/>
                </a:moveTo>
                <a:lnTo>
                  <a:pt x="9253407" y="357121"/>
                </a:lnTo>
                <a:lnTo>
                  <a:pt x="9256117" y="366777"/>
                </a:lnTo>
                <a:lnTo>
                  <a:pt x="9262840" y="368411"/>
                </a:lnTo>
                <a:cubicBezTo>
                  <a:pt x="9268665" y="365033"/>
                  <a:pt x="9272493" y="362300"/>
                  <a:pt x="9274325" y="360213"/>
                </a:cubicBezTo>
                <a:close/>
                <a:moveTo>
                  <a:pt x="8262806" y="352343"/>
                </a:moveTo>
                <a:lnTo>
                  <a:pt x="8262806" y="354501"/>
                </a:lnTo>
                <a:lnTo>
                  <a:pt x="8266043" y="354501"/>
                </a:lnTo>
                <a:lnTo>
                  <a:pt x="8266043" y="352343"/>
                </a:lnTo>
                <a:close/>
                <a:moveTo>
                  <a:pt x="5743216" y="351262"/>
                </a:moveTo>
                <a:lnTo>
                  <a:pt x="5743216" y="353555"/>
                </a:lnTo>
                <a:lnTo>
                  <a:pt x="5746587" y="352476"/>
                </a:lnTo>
                <a:lnTo>
                  <a:pt x="5746587" y="351262"/>
                </a:lnTo>
                <a:close/>
                <a:moveTo>
                  <a:pt x="7744628" y="350994"/>
                </a:moveTo>
                <a:lnTo>
                  <a:pt x="7743549" y="352073"/>
                </a:lnTo>
                <a:lnTo>
                  <a:pt x="7743549" y="353152"/>
                </a:lnTo>
                <a:lnTo>
                  <a:pt x="7746786" y="353152"/>
                </a:lnTo>
                <a:close/>
                <a:moveTo>
                  <a:pt x="6239678" y="350993"/>
                </a:moveTo>
                <a:lnTo>
                  <a:pt x="6238599" y="352072"/>
                </a:lnTo>
                <a:lnTo>
                  <a:pt x="6238599" y="353151"/>
                </a:lnTo>
                <a:lnTo>
                  <a:pt x="6241836" y="353151"/>
                </a:lnTo>
                <a:close/>
                <a:moveTo>
                  <a:pt x="705655" y="350990"/>
                </a:moveTo>
                <a:lnTo>
                  <a:pt x="704576" y="352069"/>
                </a:lnTo>
                <a:lnTo>
                  <a:pt x="704576" y="353148"/>
                </a:lnTo>
                <a:lnTo>
                  <a:pt x="707813" y="353148"/>
                </a:lnTo>
                <a:close/>
                <a:moveTo>
                  <a:pt x="8779095" y="348836"/>
                </a:moveTo>
                <a:lnTo>
                  <a:pt x="8779095" y="349915"/>
                </a:lnTo>
                <a:lnTo>
                  <a:pt x="8781253" y="349915"/>
                </a:lnTo>
                <a:lnTo>
                  <a:pt x="8781253" y="348836"/>
                </a:lnTo>
                <a:close/>
                <a:moveTo>
                  <a:pt x="7769445" y="347757"/>
                </a:moveTo>
                <a:lnTo>
                  <a:pt x="7770524" y="347757"/>
                </a:lnTo>
                <a:lnTo>
                  <a:pt x="7770524" y="348753"/>
                </a:lnTo>
                <a:lnTo>
                  <a:pt x="7769445" y="347881"/>
                </a:lnTo>
                <a:close/>
                <a:moveTo>
                  <a:pt x="6264495" y="347756"/>
                </a:moveTo>
                <a:lnTo>
                  <a:pt x="6265574" y="347756"/>
                </a:lnTo>
                <a:lnTo>
                  <a:pt x="6265574" y="348752"/>
                </a:lnTo>
                <a:lnTo>
                  <a:pt x="6264495" y="347880"/>
                </a:lnTo>
                <a:close/>
                <a:moveTo>
                  <a:pt x="730472" y="347753"/>
                </a:moveTo>
                <a:lnTo>
                  <a:pt x="731551" y="347753"/>
                </a:lnTo>
                <a:lnTo>
                  <a:pt x="731551" y="348749"/>
                </a:lnTo>
                <a:lnTo>
                  <a:pt x="730472" y="347877"/>
                </a:lnTo>
                <a:close/>
                <a:moveTo>
                  <a:pt x="5738899" y="346946"/>
                </a:moveTo>
                <a:lnTo>
                  <a:pt x="5738899" y="349104"/>
                </a:lnTo>
                <a:lnTo>
                  <a:pt x="5742137" y="349104"/>
                </a:lnTo>
                <a:lnTo>
                  <a:pt x="5742137" y="346946"/>
                </a:lnTo>
                <a:close/>
                <a:moveTo>
                  <a:pt x="3735599" y="346675"/>
                </a:moveTo>
                <a:lnTo>
                  <a:pt x="3735599" y="349777"/>
                </a:lnTo>
                <a:lnTo>
                  <a:pt x="3737622" y="347754"/>
                </a:lnTo>
                <a:lnTo>
                  <a:pt x="3737622" y="346675"/>
                </a:lnTo>
                <a:close/>
                <a:moveTo>
                  <a:pt x="6683556" y="346458"/>
                </a:moveTo>
                <a:lnTo>
                  <a:pt x="6683556" y="348679"/>
                </a:lnTo>
                <a:lnTo>
                  <a:pt x="6688028" y="348679"/>
                </a:lnTo>
                <a:lnTo>
                  <a:pt x="6688028" y="346458"/>
                </a:lnTo>
                <a:close/>
                <a:moveTo>
                  <a:pt x="3172912" y="343708"/>
                </a:moveTo>
                <a:lnTo>
                  <a:pt x="3172912" y="344787"/>
                </a:lnTo>
                <a:lnTo>
                  <a:pt x="3178307" y="349103"/>
                </a:lnTo>
                <a:lnTo>
                  <a:pt x="3181679" y="346675"/>
                </a:lnTo>
                <a:lnTo>
                  <a:pt x="3177228" y="343708"/>
                </a:lnTo>
                <a:close/>
                <a:moveTo>
                  <a:pt x="4203192" y="343519"/>
                </a:moveTo>
                <a:lnTo>
                  <a:pt x="4204294" y="347249"/>
                </a:lnTo>
                <a:cubicBezTo>
                  <a:pt x="4204804" y="346726"/>
                  <a:pt x="4205059" y="345755"/>
                  <a:pt x="4205059" y="344334"/>
                </a:cubicBezTo>
                <a:lnTo>
                  <a:pt x="4203756" y="343519"/>
                </a:lnTo>
                <a:close/>
                <a:moveTo>
                  <a:pt x="1086934" y="343437"/>
                </a:moveTo>
                <a:lnTo>
                  <a:pt x="1082618" y="347753"/>
                </a:lnTo>
                <a:lnTo>
                  <a:pt x="1082618" y="349911"/>
                </a:lnTo>
                <a:lnTo>
                  <a:pt x="1084777" y="352069"/>
                </a:lnTo>
                <a:lnTo>
                  <a:pt x="1085855" y="352069"/>
                </a:lnTo>
                <a:cubicBezTo>
                  <a:pt x="1087295" y="352069"/>
                  <a:pt x="1088014" y="350990"/>
                  <a:pt x="1088014" y="348832"/>
                </a:cubicBezTo>
                <a:close/>
                <a:moveTo>
                  <a:pt x="9147534" y="343044"/>
                </a:moveTo>
                <a:lnTo>
                  <a:pt x="9143515" y="345507"/>
                </a:lnTo>
                <a:cubicBezTo>
                  <a:pt x="9143515" y="354797"/>
                  <a:pt x="9137873" y="360234"/>
                  <a:pt x="9126588" y="361821"/>
                </a:cubicBezTo>
                <a:lnTo>
                  <a:pt x="9126588" y="362644"/>
                </a:lnTo>
                <a:cubicBezTo>
                  <a:pt x="9126588" y="363358"/>
                  <a:pt x="9130313" y="364575"/>
                  <a:pt x="9137764" y="366295"/>
                </a:cubicBezTo>
                <a:lnTo>
                  <a:pt x="9141159" y="366295"/>
                </a:lnTo>
                <a:lnTo>
                  <a:pt x="9141159" y="363702"/>
                </a:lnTo>
                <a:cubicBezTo>
                  <a:pt x="9141159" y="358598"/>
                  <a:pt x="9143332" y="355231"/>
                  <a:pt x="9147677" y="353600"/>
                </a:cubicBezTo>
                <a:lnTo>
                  <a:pt x="9149083" y="353846"/>
                </a:lnTo>
                <a:lnTo>
                  <a:pt x="9148157" y="353349"/>
                </a:lnTo>
                <a:cubicBezTo>
                  <a:pt x="9147018" y="352343"/>
                  <a:pt x="9146448" y="351251"/>
                  <a:pt x="9146448" y="350072"/>
                </a:cubicBezTo>
                <a:lnTo>
                  <a:pt x="9145390" y="349013"/>
                </a:lnTo>
                <a:lnTo>
                  <a:pt x="9145390" y="346297"/>
                </a:lnTo>
                <a:close/>
                <a:moveTo>
                  <a:pt x="1646925" y="342898"/>
                </a:moveTo>
                <a:lnTo>
                  <a:pt x="1644767" y="347214"/>
                </a:lnTo>
                <a:lnTo>
                  <a:pt x="1644767" y="349372"/>
                </a:lnTo>
                <a:lnTo>
                  <a:pt x="1645846" y="349372"/>
                </a:lnTo>
                <a:lnTo>
                  <a:pt x="1650162" y="345056"/>
                </a:lnTo>
                <a:lnTo>
                  <a:pt x="1650162" y="342898"/>
                </a:lnTo>
                <a:close/>
                <a:moveTo>
                  <a:pt x="7737075" y="342362"/>
                </a:moveTo>
                <a:cubicBezTo>
                  <a:pt x="7737075" y="343801"/>
                  <a:pt x="7735996" y="344520"/>
                  <a:pt x="7733838" y="344520"/>
                </a:cubicBezTo>
                <a:lnTo>
                  <a:pt x="7733838" y="345599"/>
                </a:lnTo>
                <a:lnTo>
                  <a:pt x="7735996" y="345599"/>
                </a:lnTo>
                <a:cubicBezTo>
                  <a:pt x="7735996" y="344160"/>
                  <a:pt x="7737075" y="343441"/>
                  <a:pt x="7739233" y="343441"/>
                </a:cubicBezTo>
                <a:lnTo>
                  <a:pt x="7739233" y="342362"/>
                </a:lnTo>
                <a:close/>
                <a:moveTo>
                  <a:pt x="6232125" y="342361"/>
                </a:moveTo>
                <a:cubicBezTo>
                  <a:pt x="6232125" y="343799"/>
                  <a:pt x="6231046" y="344519"/>
                  <a:pt x="6228888" y="344519"/>
                </a:cubicBezTo>
                <a:lnTo>
                  <a:pt x="6228888" y="345598"/>
                </a:lnTo>
                <a:lnTo>
                  <a:pt x="6231046" y="345598"/>
                </a:lnTo>
                <a:cubicBezTo>
                  <a:pt x="6231046" y="344159"/>
                  <a:pt x="6232125" y="343440"/>
                  <a:pt x="6234283" y="343440"/>
                </a:cubicBezTo>
                <a:lnTo>
                  <a:pt x="6234283" y="342361"/>
                </a:lnTo>
                <a:close/>
                <a:moveTo>
                  <a:pt x="698102" y="342358"/>
                </a:moveTo>
                <a:cubicBezTo>
                  <a:pt x="698102" y="343797"/>
                  <a:pt x="697023" y="344516"/>
                  <a:pt x="694865" y="344516"/>
                </a:cubicBezTo>
                <a:lnTo>
                  <a:pt x="694865" y="345595"/>
                </a:lnTo>
                <a:lnTo>
                  <a:pt x="697023" y="345595"/>
                </a:lnTo>
                <a:cubicBezTo>
                  <a:pt x="697023" y="344157"/>
                  <a:pt x="698102" y="343437"/>
                  <a:pt x="700260" y="343437"/>
                </a:cubicBezTo>
                <a:lnTo>
                  <a:pt x="700260" y="342358"/>
                </a:lnTo>
                <a:close/>
                <a:moveTo>
                  <a:pt x="9228016" y="341488"/>
                </a:moveTo>
                <a:lnTo>
                  <a:pt x="9224602" y="341962"/>
                </a:lnTo>
                <a:lnTo>
                  <a:pt x="9224602" y="344183"/>
                </a:lnTo>
                <a:lnTo>
                  <a:pt x="9228016" y="344183"/>
                </a:lnTo>
                <a:close/>
                <a:moveTo>
                  <a:pt x="8749962" y="341283"/>
                </a:moveTo>
                <a:lnTo>
                  <a:pt x="8747804" y="343441"/>
                </a:lnTo>
                <a:lnTo>
                  <a:pt x="8749962" y="343441"/>
                </a:lnTo>
                <a:close/>
                <a:moveTo>
                  <a:pt x="9248117" y="339606"/>
                </a:moveTo>
                <a:lnTo>
                  <a:pt x="9247702" y="339846"/>
                </a:lnTo>
                <a:lnTo>
                  <a:pt x="9246819" y="340348"/>
                </a:lnTo>
                <a:lnTo>
                  <a:pt x="9246819" y="341608"/>
                </a:lnTo>
                <a:lnTo>
                  <a:pt x="9247426" y="341010"/>
                </a:lnTo>
                <a:lnTo>
                  <a:pt x="9248117" y="341526"/>
                </a:lnTo>
                <a:close/>
                <a:moveTo>
                  <a:pt x="3132854" y="339392"/>
                </a:moveTo>
                <a:lnTo>
                  <a:pt x="3132854" y="342629"/>
                </a:lnTo>
                <a:lnTo>
                  <a:pt x="3136226" y="342629"/>
                </a:lnTo>
                <a:lnTo>
                  <a:pt x="3136226" y="339392"/>
                </a:lnTo>
                <a:close/>
                <a:moveTo>
                  <a:pt x="7750023" y="338046"/>
                </a:moveTo>
                <a:lnTo>
                  <a:pt x="7750023" y="339125"/>
                </a:lnTo>
                <a:lnTo>
                  <a:pt x="7752181" y="339125"/>
                </a:lnTo>
                <a:lnTo>
                  <a:pt x="7752181" y="338046"/>
                </a:lnTo>
                <a:close/>
                <a:moveTo>
                  <a:pt x="6245073" y="338045"/>
                </a:moveTo>
                <a:lnTo>
                  <a:pt x="6245073" y="339124"/>
                </a:lnTo>
                <a:lnTo>
                  <a:pt x="6247231" y="339124"/>
                </a:lnTo>
                <a:lnTo>
                  <a:pt x="6247231" y="338045"/>
                </a:lnTo>
                <a:close/>
                <a:moveTo>
                  <a:pt x="711050" y="338042"/>
                </a:moveTo>
                <a:lnTo>
                  <a:pt x="711050" y="339121"/>
                </a:lnTo>
                <a:lnTo>
                  <a:pt x="713208" y="339121"/>
                </a:lnTo>
                <a:lnTo>
                  <a:pt x="713208" y="338042"/>
                </a:lnTo>
                <a:close/>
                <a:moveTo>
                  <a:pt x="6682499" y="336937"/>
                </a:moveTo>
                <a:lnTo>
                  <a:pt x="6682499" y="337173"/>
                </a:lnTo>
                <a:lnTo>
                  <a:pt x="6682872" y="337173"/>
                </a:lnTo>
                <a:lnTo>
                  <a:pt x="6682872" y="336937"/>
                </a:lnTo>
                <a:close/>
                <a:moveTo>
                  <a:pt x="9117606" y="336778"/>
                </a:moveTo>
                <a:lnTo>
                  <a:pt x="9117561" y="337002"/>
                </a:lnTo>
                <a:lnTo>
                  <a:pt x="9117884" y="336778"/>
                </a:lnTo>
                <a:close/>
                <a:moveTo>
                  <a:pt x="8753199" y="335889"/>
                </a:moveTo>
                <a:lnTo>
                  <a:pt x="8760752" y="335889"/>
                </a:lnTo>
                <a:cubicBezTo>
                  <a:pt x="8765068" y="336248"/>
                  <a:pt x="8767226" y="337327"/>
                  <a:pt x="8767226" y="339125"/>
                </a:cubicBezTo>
                <a:lnTo>
                  <a:pt x="8768305" y="338046"/>
                </a:lnTo>
                <a:cubicBezTo>
                  <a:pt x="8773880" y="338046"/>
                  <a:pt x="8779635" y="341283"/>
                  <a:pt x="8785569" y="347757"/>
                </a:cubicBezTo>
                <a:lnTo>
                  <a:pt x="8784490" y="348836"/>
                </a:lnTo>
                <a:lnTo>
                  <a:pt x="8784490" y="349915"/>
                </a:lnTo>
                <a:cubicBezTo>
                  <a:pt x="8790245" y="349915"/>
                  <a:pt x="8793482" y="356389"/>
                  <a:pt x="8794201" y="369338"/>
                </a:cubicBezTo>
                <a:lnTo>
                  <a:pt x="8795280" y="370417"/>
                </a:lnTo>
                <a:cubicBezTo>
                  <a:pt x="8793482" y="385163"/>
                  <a:pt x="8791684" y="393435"/>
                  <a:pt x="8789885" y="395233"/>
                </a:cubicBezTo>
                <a:lnTo>
                  <a:pt x="8790964" y="399549"/>
                </a:lnTo>
                <a:lnTo>
                  <a:pt x="8783411" y="408181"/>
                </a:lnTo>
                <a:lnTo>
                  <a:pt x="8778016" y="407102"/>
                </a:lnTo>
                <a:lnTo>
                  <a:pt x="8756436" y="416813"/>
                </a:lnTo>
                <a:lnTo>
                  <a:pt x="8752120" y="416813"/>
                </a:lnTo>
                <a:cubicBezTo>
                  <a:pt x="8752120" y="415015"/>
                  <a:pt x="8750682" y="413936"/>
                  <a:pt x="8747804" y="413577"/>
                </a:cubicBezTo>
                <a:lnTo>
                  <a:pt x="8747804" y="410340"/>
                </a:lnTo>
                <a:lnTo>
                  <a:pt x="8745646" y="410340"/>
                </a:lnTo>
                <a:cubicBezTo>
                  <a:pt x="8745646" y="412497"/>
                  <a:pt x="8744927" y="413577"/>
                  <a:pt x="8743488" y="413577"/>
                </a:cubicBezTo>
                <a:lnTo>
                  <a:pt x="8741330" y="413577"/>
                </a:lnTo>
                <a:lnTo>
                  <a:pt x="8735935" y="409260"/>
                </a:lnTo>
                <a:lnTo>
                  <a:pt x="8732698" y="411418"/>
                </a:lnTo>
                <a:cubicBezTo>
                  <a:pt x="8730900" y="409980"/>
                  <a:pt x="8728022" y="404225"/>
                  <a:pt x="8724066" y="394154"/>
                </a:cubicBezTo>
                <a:cubicBezTo>
                  <a:pt x="8722448" y="394154"/>
                  <a:pt x="8720649" y="390558"/>
                  <a:pt x="8718671" y="383364"/>
                </a:cubicBezTo>
                <a:lnTo>
                  <a:pt x="8718671" y="367180"/>
                </a:lnTo>
                <a:lnTo>
                  <a:pt x="8716513" y="367180"/>
                </a:lnTo>
                <a:lnTo>
                  <a:pt x="8721908" y="356389"/>
                </a:lnTo>
                <a:lnTo>
                  <a:pt x="8721908" y="354231"/>
                </a:lnTo>
                <a:cubicBezTo>
                  <a:pt x="8723347" y="354231"/>
                  <a:pt x="8724066" y="355670"/>
                  <a:pt x="8724066" y="358547"/>
                </a:cubicBezTo>
                <a:lnTo>
                  <a:pt x="8727303" y="358547"/>
                </a:lnTo>
                <a:lnTo>
                  <a:pt x="8727303" y="353153"/>
                </a:lnTo>
                <a:cubicBezTo>
                  <a:pt x="8731799" y="346679"/>
                  <a:pt x="8740431" y="340924"/>
                  <a:pt x="8753199" y="335889"/>
                </a:cubicBezTo>
                <a:close/>
                <a:moveTo>
                  <a:pt x="1123350" y="335210"/>
                </a:moveTo>
                <a:lnTo>
                  <a:pt x="1120114" y="337368"/>
                </a:lnTo>
                <a:lnTo>
                  <a:pt x="1111483" y="337368"/>
                </a:lnTo>
                <a:lnTo>
                  <a:pt x="1114720" y="349911"/>
                </a:lnTo>
                <a:lnTo>
                  <a:pt x="1113640" y="362994"/>
                </a:lnTo>
                <a:lnTo>
                  <a:pt x="1114720" y="377021"/>
                </a:lnTo>
                <a:lnTo>
                  <a:pt x="1112562" y="381337"/>
                </a:lnTo>
                <a:lnTo>
                  <a:pt x="1114720" y="390104"/>
                </a:lnTo>
                <a:lnTo>
                  <a:pt x="1113640" y="393341"/>
                </a:lnTo>
                <a:lnTo>
                  <a:pt x="1114720" y="394420"/>
                </a:lnTo>
                <a:lnTo>
                  <a:pt x="1115798" y="394420"/>
                </a:lnTo>
                <a:lnTo>
                  <a:pt x="1123350" y="393341"/>
                </a:lnTo>
                <a:cubicBezTo>
                  <a:pt x="1124341" y="396938"/>
                  <a:pt x="1126812" y="398736"/>
                  <a:pt x="1130769" y="398736"/>
                </a:cubicBezTo>
                <a:cubicBezTo>
                  <a:pt x="1132926" y="398736"/>
                  <a:pt x="1136479" y="396219"/>
                  <a:pt x="1141425" y="391183"/>
                </a:cubicBezTo>
                <a:lnTo>
                  <a:pt x="1147898" y="395499"/>
                </a:lnTo>
                <a:lnTo>
                  <a:pt x="1150056" y="395499"/>
                </a:lnTo>
                <a:lnTo>
                  <a:pt x="1160711" y="392262"/>
                </a:lnTo>
                <a:cubicBezTo>
                  <a:pt x="1167636" y="392262"/>
                  <a:pt x="1172265" y="394420"/>
                  <a:pt x="1174604" y="398736"/>
                </a:cubicBezTo>
                <a:lnTo>
                  <a:pt x="1171366" y="401973"/>
                </a:lnTo>
                <a:lnTo>
                  <a:pt x="1167050" y="401973"/>
                </a:lnTo>
                <a:lnTo>
                  <a:pt x="1162869" y="398736"/>
                </a:lnTo>
                <a:lnTo>
                  <a:pt x="1161790" y="398736"/>
                </a:lnTo>
                <a:cubicBezTo>
                  <a:pt x="1159812" y="400894"/>
                  <a:pt x="1152664" y="402558"/>
                  <a:pt x="1140345" y="403726"/>
                </a:cubicBezTo>
                <a:cubicBezTo>
                  <a:pt x="1135759" y="403726"/>
                  <a:pt x="1131489" y="403142"/>
                  <a:pt x="1127532" y="401973"/>
                </a:cubicBezTo>
                <a:lnTo>
                  <a:pt x="1116877" y="400490"/>
                </a:lnTo>
                <a:lnTo>
                  <a:pt x="1116877" y="401973"/>
                </a:lnTo>
                <a:cubicBezTo>
                  <a:pt x="1112562" y="401973"/>
                  <a:pt x="1110403" y="406514"/>
                  <a:pt x="1110403" y="415596"/>
                </a:cubicBezTo>
                <a:lnTo>
                  <a:pt x="1107302" y="421530"/>
                </a:lnTo>
                <a:lnTo>
                  <a:pt x="1114720" y="432455"/>
                </a:lnTo>
                <a:cubicBezTo>
                  <a:pt x="1111842" y="437670"/>
                  <a:pt x="1110403" y="443470"/>
                  <a:pt x="1110403" y="449854"/>
                </a:cubicBezTo>
                <a:lnTo>
                  <a:pt x="1110403" y="455249"/>
                </a:lnTo>
                <a:lnTo>
                  <a:pt x="1116877" y="453091"/>
                </a:lnTo>
                <a:lnTo>
                  <a:pt x="1123350" y="454170"/>
                </a:lnTo>
                <a:lnTo>
                  <a:pt x="1137244" y="453091"/>
                </a:lnTo>
                <a:lnTo>
                  <a:pt x="1140345" y="454170"/>
                </a:lnTo>
                <a:lnTo>
                  <a:pt x="1146819" y="453091"/>
                </a:lnTo>
                <a:lnTo>
                  <a:pt x="1162869" y="453091"/>
                </a:lnTo>
                <a:lnTo>
                  <a:pt x="1167050" y="454170"/>
                </a:lnTo>
                <a:lnTo>
                  <a:pt x="1170287" y="453091"/>
                </a:lnTo>
                <a:lnTo>
                  <a:pt x="1188496" y="454170"/>
                </a:lnTo>
                <a:lnTo>
                  <a:pt x="1190654" y="441087"/>
                </a:lnTo>
                <a:lnTo>
                  <a:pt x="1189575" y="440008"/>
                </a:lnTo>
                <a:lnTo>
                  <a:pt x="1189575" y="438929"/>
                </a:lnTo>
                <a:lnTo>
                  <a:pt x="1190654" y="434613"/>
                </a:lnTo>
                <a:lnTo>
                  <a:pt x="1189575" y="427060"/>
                </a:lnTo>
                <a:lnTo>
                  <a:pt x="1192812" y="420451"/>
                </a:lnTo>
                <a:lnTo>
                  <a:pt x="1191733" y="415056"/>
                </a:lnTo>
                <a:lnTo>
                  <a:pt x="1192812" y="409661"/>
                </a:lnTo>
                <a:cubicBezTo>
                  <a:pt x="1190114" y="402378"/>
                  <a:pt x="1186157" y="398736"/>
                  <a:pt x="1180944" y="398736"/>
                </a:cubicBezTo>
                <a:lnTo>
                  <a:pt x="1180944" y="397657"/>
                </a:lnTo>
                <a:cubicBezTo>
                  <a:pt x="1181303" y="396219"/>
                  <a:pt x="1183102" y="394780"/>
                  <a:pt x="1186338" y="393341"/>
                </a:cubicBezTo>
                <a:lnTo>
                  <a:pt x="1189575" y="394420"/>
                </a:lnTo>
                <a:lnTo>
                  <a:pt x="1190654" y="393341"/>
                </a:lnTo>
                <a:lnTo>
                  <a:pt x="1190654" y="392262"/>
                </a:lnTo>
                <a:lnTo>
                  <a:pt x="1189575" y="371626"/>
                </a:lnTo>
                <a:cubicBezTo>
                  <a:pt x="1189575" y="368569"/>
                  <a:pt x="1191687" y="364927"/>
                  <a:pt x="1195914" y="360701"/>
                </a:cubicBezTo>
                <a:lnTo>
                  <a:pt x="1193892" y="354227"/>
                </a:lnTo>
                <a:lnTo>
                  <a:pt x="1193892" y="352069"/>
                </a:lnTo>
                <a:lnTo>
                  <a:pt x="1194970" y="350990"/>
                </a:lnTo>
                <a:lnTo>
                  <a:pt x="1194970" y="349911"/>
                </a:lnTo>
                <a:lnTo>
                  <a:pt x="1190654" y="342898"/>
                </a:lnTo>
                <a:lnTo>
                  <a:pt x="1190654" y="338447"/>
                </a:lnTo>
                <a:lnTo>
                  <a:pt x="1191733" y="337368"/>
                </a:lnTo>
                <a:lnTo>
                  <a:pt x="1191733" y="336289"/>
                </a:lnTo>
                <a:lnTo>
                  <a:pt x="1190654" y="335210"/>
                </a:lnTo>
                <a:lnTo>
                  <a:pt x="1183102" y="336289"/>
                </a:lnTo>
                <a:lnTo>
                  <a:pt x="1160711" y="336289"/>
                </a:lnTo>
                <a:lnTo>
                  <a:pt x="1145741" y="335210"/>
                </a:lnTo>
                <a:cubicBezTo>
                  <a:pt x="1142863" y="336649"/>
                  <a:pt x="1138951" y="337368"/>
                  <a:pt x="1134007" y="337368"/>
                </a:cubicBezTo>
                <a:lnTo>
                  <a:pt x="1128611" y="337368"/>
                </a:lnTo>
                <a:lnTo>
                  <a:pt x="1125374" y="335210"/>
                </a:lnTo>
                <a:close/>
                <a:moveTo>
                  <a:pt x="3043297" y="335076"/>
                </a:moveTo>
                <a:cubicBezTo>
                  <a:pt x="3052828" y="337054"/>
                  <a:pt x="3057594" y="338853"/>
                  <a:pt x="3057594" y="340471"/>
                </a:cubicBezTo>
                <a:lnTo>
                  <a:pt x="3057594" y="343438"/>
                </a:lnTo>
                <a:cubicBezTo>
                  <a:pt x="3057594" y="344877"/>
                  <a:pt x="3052828" y="346720"/>
                  <a:pt x="3043297" y="348968"/>
                </a:cubicBezTo>
                <a:lnTo>
                  <a:pt x="3024414" y="338313"/>
                </a:lnTo>
                <a:lnTo>
                  <a:pt x="3026572" y="336290"/>
                </a:lnTo>
                <a:lnTo>
                  <a:pt x="3028865" y="336290"/>
                </a:lnTo>
                <a:close/>
                <a:moveTo>
                  <a:pt x="8282498" y="334809"/>
                </a:moveTo>
                <a:lnTo>
                  <a:pt x="8282498" y="335888"/>
                </a:lnTo>
                <a:lnTo>
                  <a:pt x="8285735" y="335888"/>
                </a:lnTo>
                <a:lnTo>
                  <a:pt x="8285735" y="334809"/>
                </a:lnTo>
                <a:close/>
                <a:moveTo>
                  <a:pt x="7744628" y="334809"/>
                </a:moveTo>
                <a:lnTo>
                  <a:pt x="7753260" y="334809"/>
                </a:lnTo>
                <a:lnTo>
                  <a:pt x="7769445" y="347881"/>
                </a:lnTo>
                <a:lnTo>
                  <a:pt x="7769445" y="350994"/>
                </a:lnTo>
                <a:lnTo>
                  <a:pt x="7770524" y="350994"/>
                </a:lnTo>
                <a:lnTo>
                  <a:pt x="7770524" y="348753"/>
                </a:lnTo>
                <a:lnTo>
                  <a:pt x="7781314" y="357468"/>
                </a:lnTo>
                <a:lnTo>
                  <a:pt x="7780235" y="358547"/>
                </a:lnTo>
                <a:lnTo>
                  <a:pt x="7780235" y="359626"/>
                </a:lnTo>
                <a:lnTo>
                  <a:pt x="7781314" y="360705"/>
                </a:lnTo>
                <a:cubicBezTo>
                  <a:pt x="7781314" y="382645"/>
                  <a:pt x="7774481" y="397750"/>
                  <a:pt x="7760813" y="406023"/>
                </a:cubicBezTo>
                <a:lnTo>
                  <a:pt x="7745707" y="421129"/>
                </a:lnTo>
                <a:lnTo>
                  <a:pt x="7737075" y="423287"/>
                </a:lnTo>
                <a:cubicBezTo>
                  <a:pt x="7732040" y="421489"/>
                  <a:pt x="7729522" y="420050"/>
                  <a:pt x="7729522" y="418971"/>
                </a:cubicBezTo>
                <a:lnTo>
                  <a:pt x="7729522" y="417892"/>
                </a:lnTo>
                <a:cubicBezTo>
                  <a:pt x="7741032" y="408181"/>
                  <a:pt x="7746786" y="400987"/>
                  <a:pt x="7746786" y="396312"/>
                </a:cubicBezTo>
                <a:cubicBezTo>
                  <a:pt x="7742470" y="392895"/>
                  <a:pt x="7737794" y="390737"/>
                  <a:pt x="7732759" y="389838"/>
                </a:cubicBezTo>
                <a:lnTo>
                  <a:pt x="7732759" y="388759"/>
                </a:lnTo>
                <a:lnTo>
                  <a:pt x="7733838" y="387680"/>
                </a:lnTo>
                <a:lnTo>
                  <a:pt x="7733838" y="386601"/>
                </a:lnTo>
                <a:lnTo>
                  <a:pt x="7725206" y="373653"/>
                </a:lnTo>
                <a:lnTo>
                  <a:pt x="7720890" y="367179"/>
                </a:lnTo>
                <a:lnTo>
                  <a:pt x="7720890" y="355310"/>
                </a:lnTo>
                <a:cubicBezTo>
                  <a:pt x="7720890" y="353691"/>
                  <a:pt x="7722688" y="352612"/>
                  <a:pt x="7726285" y="352073"/>
                </a:cubicBezTo>
                <a:lnTo>
                  <a:pt x="7725206" y="350994"/>
                </a:lnTo>
                <a:lnTo>
                  <a:pt x="7725206" y="349915"/>
                </a:lnTo>
                <a:cubicBezTo>
                  <a:pt x="7728803" y="344160"/>
                  <a:pt x="7735277" y="339844"/>
                  <a:pt x="7744628" y="336967"/>
                </a:cubicBezTo>
                <a:close/>
                <a:moveTo>
                  <a:pt x="6239678" y="334808"/>
                </a:moveTo>
                <a:lnTo>
                  <a:pt x="6248310" y="334808"/>
                </a:lnTo>
                <a:lnTo>
                  <a:pt x="6264495" y="347880"/>
                </a:lnTo>
                <a:lnTo>
                  <a:pt x="6264495" y="350993"/>
                </a:lnTo>
                <a:lnTo>
                  <a:pt x="6265574" y="350993"/>
                </a:lnTo>
                <a:lnTo>
                  <a:pt x="6265574" y="348752"/>
                </a:lnTo>
                <a:lnTo>
                  <a:pt x="6276364" y="357467"/>
                </a:lnTo>
                <a:lnTo>
                  <a:pt x="6275285" y="358546"/>
                </a:lnTo>
                <a:lnTo>
                  <a:pt x="6275285" y="359625"/>
                </a:lnTo>
                <a:lnTo>
                  <a:pt x="6276364" y="360704"/>
                </a:lnTo>
                <a:cubicBezTo>
                  <a:pt x="6276364" y="382644"/>
                  <a:pt x="6269531" y="397749"/>
                  <a:pt x="6255863" y="406022"/>
                </a:cubicBezTo>
                <a:lnTo>
                  <a:pt x="6240757" y="421128"/>
                </a:lnTo>
                <a:lnTo>
                  <a:pt x="6232125" y="423286"/>
                </a:lnTo>
                <a:cubicBezTo>
                  <a:pt x="6227090" y="421488"/>
                  <a:pt x="6224572" y="420049"/>
                  <a:pt x="6224572" y="418970"/>
                </a:cubicBezTo>
                <a:lnTo>
                  <a:pt x="6224572" y="417891"/>
                </a:lnTo>
                <a:cubicBezTo>
                  <a:pt x="6236082" y="408180"/>
                  <a:pt x="6241836" y="400986"/>
                  <a:pt x="6241836" y="396310"/>
                </a:cubicBezTo>
                <a:cubicBezTo>
                  <a:pt x="6237520" y="392894"/>
                  <a:pt x="6232845" y="390736"/>
                  <a:pt x="6227809" y="389837"/>
                </a:cubicBezTo>
                <a:lnTo>
                  <a:pt x="6227809" y="388758"/>
                </a:lnTo>
                <a:lnTo>
                  <a:pt x="6228888" y="387678"/>
                </a:lnTo>
                <a:lnTo>
                  <a:pt x="6228888" y="386600"/>
                </a:lnTo>
                <a:cubicBezTo>
                  <a:pt x="6220256" y="386600"/>
                  <a:pt x="6215940" y="380126"/>
                  <a:pt x="6215940" y="367178"/>
                </a:cubicBezTo>
                <a:lnTo>
                  <a:pt x="6215940" y="355309"/>
                </a:lnTo>
                <a:cubicBezTo>
                  <a:pt x="6215940" y="353690"/>
                  <a:pt x="6217739" y="352611"/>
                  <a:pt x="6221335" y="352072"/>
                </a:cubicBezTo>
                <a:lnTo>
                  <a:pt x="6220256" y="350993"/>
                </a:lnTo>
                <a:lnTo>
                  <a:pt x="6220256" y="349914"/>
                </a:lnTo>
                <a:cubicBezTo>
                  <a:pt x="6223853" y="344159"/>
                  <a:pt x="6230327" y="339843"/>
                  <a:pt x="6239678" y="336966"/>
                </a:cubicBezTo>
                <a:close/>
                <a:moveTo>
                  <a:pt x="705655" y="334805"/>
                </a:moveTo>
                <a:lnTo>
                  <a:pt x="714287" y="334805"/>
                </a:lnTo>
                <a:lnTo>
                  <a:pt x="730472" y="347877"/>
                </a:lnTo>
                <a:lnTo>
                  <a:pt x="730472" y="350990"/>
                </a:lnTo>
                <a:lnTo>
                  <a:pt x="731551" y="350990"/>
                </a:lnTo>
                <a:lnTo>
                  <a:pt x="731551" y="348749"/>
                </a:lnTo>
                <a:lnTo>
                  <a:pt x="742342" y="357464"/>
                </a:lnTo>
                <a:lnTo>
                  <a:pt x="741263" y="358543"/>
                </a:lnTo>
                <a:lnTo>
                  <a:pt x="741263" y="359622"/>
                </a:lnTo>
                <a:lnTo>
                  <a:pt x="742342" y="360701"/>
                </a:lnTo>
                <a:cubicBezTo>
                  <a:pt x="742342" y="382641"/>
                  <a:pt x="735508" y="397747"/>
                  <a:pt x="721840" y="406019"/>
                </a:cubicBezTo>
                <a:lnTo>
                  <a:pt x="706734" y="421125"/>
                </a:lnTo>
                <a:lnTo>
                  <a:pt x="698102" y="423283"/>
                </a:lnTo>
                <a:cubicBezTo>
                  <a:pt x="693067" y="421485"/>
                  <a:pt x="690549" y="420046"/>
                  <a:pt x="690549" y="418967"/>
                </a:cubicBezTo>
                <a:lnTo>
                  <a:pt x="690549" y="417888"/>
                </a:lnTo>
                <a:cubicBezTo>
                  <a:pt x="702059" y="408177"/>
                  <a:pt x="707813" y="400984"/>
                  <a:pt x="707813" y="396308"/>
                </a:cubicBezTo>
                <a:cubicBezTo>
                  <a:pt x="703497" y="392891"/>
                  <a:pt x="698822" y="390733"/>
                  <a:pt x="693786" y="389834"/>
                </a:cubicBezTo>
                <a:lnTo>
                  <a:pt x="693786" y="388755"/>
                </a:lnTo>
                <a:lnTo>
                  <a:pt x="694865" y="387676"/>
                </a:lnTo>
                <a:lnTo>
                  <a:pt x="694865" y="386597"/>
                </a:lnTo>
                <a:cubicBezTo>
                  <a:pt x="686233" y="386597"/>
                  <a:pt x="681917" y="380123"/>
                  <a:pt x="681917" y="367175"/>
                </a:cubicBezTo>
                <a:lnTo>
                  <a:pt x="681917" y="355306"/>
                </a:lnTo>
                <a:cubicBezTo>
                  <a:pt x="681917" y="353688"/>
                  <a:pt x="683715" y="352609"/>
                  <a:pt x="687312" y="352069"/>
                </a:cubicBezTo>
                <a:lnTo>
                  <a:pt x="686233" y="350990"/>
                </a:lnTo>
                <a:lnTo>
                  <a:pt x="686233" y="349911"/>
                </a:lnTo>
                <a:cubicBezTo>
                  <a:pt x="689830" y="344157"/>
                  <a:pt x="696304" y="339840"/>
                  <a:pt x="705655" y="336963"/>
                </a:cubicBezTo>
                <a:close/>
                <a:moveTo>
                  <a:pt x="5189835" y="334267"/>
                </a:moveTo>
                <a:lnTo>
                  <a:pt x="5189835" y="345192"/>
                </a:lnTo>
                <a:lnTo>
                  <a:pt x="5188756" y="353555"/>
                </a:lnTo>
                <a:lnTo>
                  <a:pt x="5189835" y="357871"/>
                </a:lnTo>
                <a:cubicBezTo>
                  <a:pt x="5187677" y="358680"/>
                  <a:pt x="5186598" y="360883"/>
                  <a:pt x="5186598" y="364480"/>
                </a:cubicBezTo>
                <a:cubicBezTo>
                  <a:pt x="5188756" y="364480"/>
                  <a:pt x="5189835" y="365918"/>
                  <a:pt x="5189835" y="368796"/>
                </a:cubicBezTo>
                <a:lnTo>
                  <a:pt x="5184440" y="377563"/>
                </a:lnTo>
                <a:cubicBezTo>
                  <a:pt x="5191724" y="383587"/>
                  <a:pt x="5195365" y="389431"/>
                  <a:pt x="5195365" y="395096"/>
                </a:cubicBezTo>
                <a:cubicBezTo>
                  <a:pt x="5192668" y="399682"/>
                  <a:pt x="5190105" y="412045"/>
                  <a:pt x="5187677" y="432187"/>
                </a:cubicBezTo>
                <a:lnTo>
                  <a:pt x="5186598" y="435559"/>
                </a:lnTo>
                <a:lnTo>
                  <a:pt x="5186598" y="437717"/>
                </a:lnTo>
                <a:cubicBezTo>
                  <a:pt x="5188936" y="447878"/>
                  <a:pt x="5192938" y="452958"/>
                  <a:pt x="5198602" y="452958"/>
                </a:cubicBezTo>
                <a:lnTo>
                  <a:pt x="5209527" y="455251"/>
                </a:lnTo>
                <a:lnTo>
                  <a:pt x="5222610" y="452958"/>
                </a:lnTo>
                <a:lnTo>
                  <a:pt x="5228140" y="452958"/>
                </a:lnTo>
                <a:lnTo>
                  <a:pt x="5228140" y="425713"/>
                </a:lnTo>
                <a:lnTo>
                  <a:pt x="5232456" y="410337"/>
                </a:lnTo>
                <a:cubicBezTo>
                  <a:pt x="5232456" y="402335"/>
                  <a:pt x="5223734" y="398333"/>
                  <a:pt x="5206290" y="398333"/>
                </a:cubicBezTo>
                <a:lnTo>
                  <a:pt x="5201974" y="398333"/>
                </a:lnTo>
                <a:lnTo>
                  <a:pt x="5198602" y="395096"/>
                </a:lnTo>
                <a:lnTo>
                  <a:pt x="5198602" y="394017"/>
                </a:lnTo>
                <a:cubicBezTo>
                  <a:pt x="5198602" y="391859"/>
                  <a:pt x="5203368" y="390780"/>
                  <a:pt x="5212899" y="390780"/>
                </a:cubicBezTo>
                <a:lnTo>
                  <a:pt x="5227061" y="390780"/>
                </a:lnTo>
                <a:cubicBezTo>
                  <a:pt x="5228680" y="390780"/>
                  <a:pt x="5229759" y="386374"/>
                  <a:pt x="5230298" y="377563"/>
                </a:cubicBezTo>
                <a:lnTo>
                  <a:pt x="5229219" y="371089"/>
                </a:lnTo>
                <a:lnTo>
                  <a:pt x="5231377" y="354634"/>
                </a:lnTo>
                <a:cubicBezTo>
                  <a:pt x="5230478" y="342495"/>
                  <a:pt x="5229039" y="336425"/>
                  <a:pt x="5227061" y="336425"/>
                </a:cubicBezTo>
                <a:lnTo>
                  <a:pt x="5221531" y="336425"/>
                </a:lnTo>
                <a:lnTo>
                  <a:pt x="5205211" y="334267"/>
                </a:lnTo>
                <a:lnTo>
                  <a:pt x="5195365" y="336425"/>
                </a:lnTo>
                <a:lnTo>
                  <a:pt x="5192128" y="334267"/>
                </a:lnTo>
                <a:close/>
                <a:moveTo>
                  <a:pt x="1725692" y="334266"/>
                </a:moveTo>
                <a:lnTo>
                  <a:pt x="1728930" y="334266"/>
                </a:lnTo>
                <a:cubicBezTo>
                  <a:pt x="1736121" y="336424"/>
                  <a:pt x="1739719" y="338582"/>
                  <a:pt x="1739719" y="340740"/>
                </a:cubicBezTo>
                <a:cubicBezTo>
                  <a:pt x="1745833" y="347753"/>
                  <a:pt x="1751948" y="353148"/>
                  <a:pt x="1758061" y="356925"/>
                </a:cubicBezTo>
                <a:lnTo>
                  <a:pt x="1765614" y="365557"/>
                </a:lnTo>
                <a:lnTo>
                  <a:pt x="1765614" y="366636"/>
                </a:lnTo>
                <a:cubicBezTo>
                  <a:pt x="1765614" y="368434"/>
                  <a:pt x="1762738" y="369873"/>
                  <a:pt x="1756983" y="370952"/>
                </a:cubicBezTo>
                <a:lnTo>
                  <a:pt x="1747271" y="370952"/>
                </a:lnTo>
                <a:lnTo>
                  <a:pt x="1738640" y="368794"/>
                </a:lnTo>
                <a:lnTo>
                  <a:pt x="1731086" y="368794"/>
                </a:lnTo>
                <a:lnTo>
                  <a:pt x="1727849" y="366636"/>
                </a:lnTo>
                <a:lnTo>
                  <a:pt x="1728930" y="365557"/>
                </a:lnTo>
                <a:lnTo>
                  <a:pt x="1728930" y="364478"/>
                </a:lnTo>
                <a:lnTo>
                  <a:pt x="1727849" y="350451"/>
                </a:lnTo>
                <a:lnTo>
                  <a:pt x="1728930" y="347214"/>
                </a:lnTo>
                <a:cubicBezTo>
                  <a:pt x="1727490" y="347214"/>
                  <a:pt x="1726411" y="350091"/>
                  <a:pt x="1725692" y="355846"/>
                </a:cubicBezTo>
                <a:lnTo>
                  <a:pt x="1727849" y="363399"/>
                </a:lnTo>
                <a:cubicBezTo>
                  <a:pt x="1727849" y="367715"/>
                  <a:pt x="1725332" y="369873"/>
                  <a:pt x="1720296" y="369873"/>
                </a:cubicBezTo>
                <a:lnTo>
                  <a:pt x="1709506" y="369873"/>
                </a:lnTo>
                <a:cubicBezTo>
                  <a:pt x="1700874" y="370053"/>
                  <a:pt x="1696558" y="370772"/>
                  <a:pt x="1696558" y="372031"/>
                </a:cubicBezTo>
                <a:cubicBezTo>
                  <a:pt x="1677855" y="370952"/>
                  <a:pt x="1668504" y="368434"/>
                  <a:pt x="1668504" y="364478"/>
                </a:cubicBezTo>
                <a:lnTo>
                  <a:pt x="1674978" y="360162"/>
                </a:lnTo>
                <a:lnTo>
                  <a:pt x="1679295" y="360162"/>
                </a:lnTo>
                <a:lnTo>
                  <a:pt x="1684690" y="361241"/>
                </a:lnTo>
                <a:cubicBezTo>
                  <a:pt x="1684690" y="359443"/>
                  <a:pt x="1687567" y="358364"/>
                  <a:pt x="1693321" y="358004"/>
                </a:cubicBezTo>
                <a:lnTo>
                  <a:pt x="1705191" y="359083"/>
                </a:lnTo>
                <a:cubicBezTo>
                  <a:pt x="1717060" y="348293"/>
                  <a:pt x="1723533" y="340380"/>
                  <a:pt x="1724613" y="335345"/>
                </a:cubicBezTo>
                <a:close/>
                <a:moveTo>
                  <a:pt x="8197121" y="333730"/>
                </a:moveTo>
                <a:lnTo>
                  <a:pt x="8199279" y="335888"/>
                </a:lnTo>
                <a:lnTo>
                  <a:pt x="8203595" y="335888"/>
                </a:lnTo>
                <a:lnTo>
                  <a:pt x="8203595" y="334809"/>
                </a:lnTo>
                <a:close/>
                <a:moveTo>
                  <a:pt x="8183904" y="333730"/>
                </a:moveTo>
                <a:lnTo>
                  <a:pt x="8183904" y="336967"/>
                </a:lnTo>
                <a:lnTo>
                  <a:pt x="8184983" y="336967"/>
                </a:lnTo>
                <a:lnTo>
                  <a:pt x="8187141" y="334809"/>
                </a:lnTo>
                <a:lnTo>
                  <a:pt x="8187141" y="333730"/>
                </a:lnTo>
                <a:close/>
                <a:moveTo>
                  <a:pt x="5119970" y="333054"/>
                </a:moveTo>
                <a:lnTo>
                  <a:pt x="5109045" y="336425"/>
                </a:lnTo>
                <a:lnTo>
                  <a:pt x="5107966" y="336425"/>
                </a:lnTo>
                <a:lnTo>
                  <a:pt x="5102436" y="335346"/>
                </a:lnTo>
                <a:lnTo>
                  <a:pt x="5101357" y="336425"/>
                </a:lnTo>
                <a:lnTo>
                  <a:pt x="5101357" y="353555"/>
                </a:lnTo>
                <a:lnTo>
                  <a:pt x="5100278" y="354634"/>
                </a:lnTo>
                <a:lnTo>
                  <a:pt x="5103515" y="363400"/>
                </a:lnTo>
                <a:lnTo>
                  <a:pt x="5103515" y="371089"/>
                </a:lnTo>
                <a:lnTo>
                  <a:pt x="5100278" y="374326"/>
                </a:lnTo>
                <a:lnTo>
                  <a:pt x="5094748" y="374326"/>
                </a:lnTo>
                <a:lnTo>
                  <a:pt x="5094748" y="375404"/>
                </a:lnTo>
                <a:cubicBezTo>
                  <a:pt x="5094748" y="376483"/>
                  <a:pt x="5097311" y="378327"/>
                  <a:pt x="5102436" y="380935"/>
                </a:cubicBezTo>
                <a:lnTo>
                  <a:pt x="5102436" y="387408"/>
                </a:lnTo>
                <a:lnTo>
                  <a:pt x="5119970" y="392938"/>
                </a:lnTo>
                <a:lnTo>
                  <a:pt x="5123207" y="389566"/>
                </a:lnTo>
                <a:lnTo>
                  <a:pt x="5130895" y="389566"/>
                </a:lnTo>
                <a:lnTo>
                  <a:pt x="5137369" y="390780"/>
                </a:lnTo>
                <a:lnTo>
                  <a:pt x="5147215" y="385250"/>
                </a:lnTo>
                <a:cubicBezTo>
                  <a:pt x="5144517" y="382373"/>
                  <a:pt x="5142359" y="372168"/>
                  <a:pt x="5140741" y="354634"/>
                </a:cubicBezTo>
                <a:lnTo>
                  <a:pt x="5140741" y="339662"/>
                </a:lnTo>
                <a:cubicBezTo>
                  <a:pt x="5140741" y="338584"/>
                  <a:pt x="5133817" y="336380"/>
                  <a:pt x="5119970" y="333054"/>
                </a:cubicBezTo>
                <a:close/>
                <a:moveTo>
                  <a:pt x="4073347" y="331089"/>
                </a:moveTo>
                <a:lnTo>
                  <a:pt x="4072529" y="333873"/>
                </a:lnTo>
                <a:lnTo>
                  <a:pt x="4075118" y="334796"/>
                </a:lnTo>
                <a:close/>
                <a:moveTo>
                  <a:pt x="140945" y="330540"/>
                </a:moveTo>
                <a:lnTo>
                  <a:pt x="133661" y="334586"/>
                </a:lnTo>
                <a:lnTo>
                  <a:pt x="130694" y="332563"/>
                </a:lnTo>
                <a:cubicBezTo>
                  <a:pt x="126018" y="334631"/>
                  <a:pt x="120893" y="335665"/>
                  <a:pt x="115318" y="335665"/>
                </a:cubicBezTo>
                <a:lnTo>
                  <a:pt x="115318" y="334586"/>
                </a:lnTo>
                <a:lnTo>
                  <a:pt x="106012" y="337688"/>
                </a:lnTo>
                <a:lnTo>
                  <a:pt x="103989" y="333507"/>
                </a:lnTo>
                <a:lnTo>
                  <a:pt x="102910" y="334586"/>
                </a:lnTo>
                <a:lnTo>
                  <a:pt x="99943" y="334586"/>
                </a:lnTo>
                <a:lnTo>
                  <a:pt x="96840" y="332563"/>
                </a:lnTo>
                <a:lnTo>
                  <a:pt x="95761" y="332563"/>
                </a:lnTo>
                <a:lnTo>
                  <a:pt x="95761" y="333507"/>
                </a:lnTo>
                <a:lnTo>
                  <a:pt x="97919" y="333507"/>
                </a:lnTo>
                <a:lnTo>
                  <a:pt x="96840" y="338632"/>
                </a:lnTo>
                <a:lnTo>
                  <a:pt x="99943" y="342813"/>
                </a:lnTo>
                <a:lnTo>
                  <a:pt x="97919" y="354008"/>
                </a:lnTo>
                <a:lnTo>
                  <a:pt x="101966" y="365338"/>
                </a:lnTo>
                <a:lnTo>
                  <a:pt x="101966" y="366417"/>
                </a:lnTo>
                <a:lnTo>
                  <a:pt x="98864" y="377611"/>
                </a:lnTo>
                <a:lnTo>
                  <a:pt x="100887" y="386783"/>
                </a:lnTo>
                <a:lnTo>
                  <a:pt x="97919" y="394066"/>
                </a:lnTo>
                <a:lnTo>
                  <a:pt x="98864" y="397033"/>
                </a:lnTo>
                <a:lnTo>
                  <a:pt x="97919" y="413488"/>
                </a:lnTo>
                <a:lnTo>
                  <a:pt x="97919" y="416590"/>
                </a:lnTo>
                <a:cubicBezTo>
                  <a:pt x="97919" y="419468"/>
                  <a:pt x="99268" y="421491"/>
                  <a:pt x="101966" y="422660"/>
                </a:cubicBezTo>
                <a:lnTo>
                  <a:pt x="102910" y="421716"/>
                </a:lnTo>
                <a:lnTo>
                  <a:pt x="111137" y="421716"/>
                </a:lnTo>
                <a:lnTo>
                  <a:pt x="112216" y="422660"/>
                </a:lnTo>
                <a:lnTo>
                  <a:pt x="113160" y="422660"/>
                </a:lnTo>
                <a:lnTo>
                  <a:pt x="116262" y="419558"/>
                </a:lnTo>
                <a:lnTo>
                  <a:pt x="126513" y="419558"/>
                </a:lnTo>
                <a:lnTo>
                  <a:pt x="130694" y="422660"/>
                </a:lnTo>
                <a:lnTo>
                  <a:pt x="138787" y="419558"/>
                </a:lnTo>
                <a:lnTo>
                  <a:pt x="149037" y="420637"/>
                </a:lnTo>
                <a:lnTo>
                  <a:pt x="157265" y="419558"/>
                </a:lnTo>
                <a:cubicBezTo>
                  <a:pt x="157804" y="421626"/>
                  <a:pt x="160546" y="422660"/>
                  <a:pt x="165492" y="422660"/>
                </a:cubicBezTo>
                <a:lnTo>
                  <a:pt x="169538" y="421716"/>
                </a:lnTo>
                <a:lnTo>
                  <a:pt x="173719" y="422660"/>
                </a:lnTo>
                <a:lnTo>
                  <a:pt x="174664" y="422660"/>
                </a:lnTo>
                <a:lnTo>
                  <a:pt x="178845" y="420637"/>
                </a:lnTo>
                <a:lnTo>
                  <a:pt x="176687" y="414432"/>
                </a:lnTo>
                <a:cubicBezTo>
                  <a:pt x="178395" y="407149"/>
                  <a:pt x="179789" y="403417"/>
                  <a:pt x="180868" y="403238"/>
                </a:cubicBezTo>
                <a:lnTo>
                  <a:pt x="179789" y="402159"/>
                </a:lnTo>
                <a:lnTo>
                  <a:pt x="179789" y="401214"/>
                </a:lnTo>
                <a:lnTo>
                  <a:pt x="180868" y="380713"/>
                </a:lnTo>
                <a:lnTo>
                  <a:pt x="181812" y="380713"/>
                </a:lnTo>
                <a:lnTo>
                  <a:pt x="177766" y="370463"/>
                </a:lnTo>
                <a:lnTo>
                  <a:pt x="180868" y="361291"/>
                </a:lnTo>
                <a:cubicBezTo>
                  <a:pt x="180868" y="356166"/>
                  <a:pt x="179474" y="352390"/>
                  <a:pt x="176687" y="349962"/>
                </a:cubicBezTo>
                <a:lnTo>
                  <a:pt x="176687" y="347939"/>
                </a:lnTo>
                <a:cubicBezTo>
                  <a:pt x="176687" y="346230"/>
                  <a:pt x="178080" y="345196"/>
                  <a:pt x="180868" y="344837"/>
                </a:cubicBezTo>
                <a:lnTo>
                  <a:pt x="180868" y="342813"/>
                </a:lnTo>
                <a:lnTo>
                  <a:pt x="178845" y="336609"/>
                </a:lnTo>
                <a:lnTo>
                  <a:pt x="176687" y="334586"/>
                </a:lnTo>
                <a:lnTo>
                  <a:pt x="153218" y="335665"/>
                </a:lnTo>
                <a:cubicBezTo>
                  <a:pt x="145036" y="333777"/>
                  <a:pt x="140945" y="332068"/>
                  <a:pt x="140945" y="330540"/>
                </a:cubicBezTo>
                <a:close/>
                <a:moveTo>
                  <a:pt x="3726967" y="329546"/>
                </a:moveTo>
                <a:lnTo>
                  <a:pt x="3726967" y="330625"/>
                </a:lnTo>
                <a:cubicBezTo>
                  <a:pt x="3729125" y="330625"/>
                  <a:pt x="3730204" y="331344"/>
                  <a:pt x="3730204" y="332783"/>
                </a:cubicBezTo>
                <a:lnTo>
                  <a:pt x="3729125" y="336020"/>
                </a:lnTo>
                <a:lnTo>
                  <a:pt x="3733441" y="336020"/>
                </a:lnTo>
                <a:lnTo>
                  <a:pt x="3733441" y="333862"/>
                </a:lnTo>
                <a:lnTo>
                  <a:pt x="3728046" y="329546"/>
                </a:lnTo>
                <a:close/>
                <a:moveTo>
                  <a:pt x="91715" y="328517"/>
                </a:moveTo>
                <a:lnTo>
                  <a:pt x="91715" y="329461"/>
                </a:lnTo>
                <a:lnTo>
                  <a:pt x="93738" y="329461"/>
                </a:lnTo>
                <a:lnTo>
                  <a:pt x="93738" y="328517"/>
                </a:lnTo>
                <a:close/>
                <a:moveTo>
                  <a:pt x="5602405" y="328333"/>
                </a:moveTo>
                <a:lnTo>
                  <a:pt x="5605777" y="328333"/>
                </a:lnTo>
                <a:lnTo>
                  <a:pt x="5605777" y="330626"/>
                </a:lnTo>
                <a:lnTo>
                  <a:pt x="5602405" y="331705"/>
                </a:lnTo>
                <a:lnTo>
                  <a:pt x="5601326" y="330626"/>
                </a:lnTo>
                <a:lnTo>
                  <a:pt x="5601326" y="329547"/>
                </a:lnTo>
                <a:close/>
                <a:moveTo>
                  <a:pt x="3658855" y="327388"/>
                </a:moveTo>
                <a:lnTo>
                  <a:pt x="3665194" y="327388"/>
                </a:lnTo>
                <a:cubicBezTo>
                  <a:pt x="3667532" y="327388"/>
                  <a:pt x="3670004" y="328467"/>
                  <a:pt x="3672612" y="330625"/>
                </a:cubicBezTo>
                <a:lnTo>
                  <a:pt x="3680165" y="328467"/>
                </a:lnTo>
                <a:lnTo>
                  <a:pt x="3682188" y="333862"/>
                </a:lnTo>
                <a:lnTo>
                  <a:pt x="3678007" y="337099"/>
                </a:lnTo>
                <a:lnTo>
                  <a:pt x="3670454" y="337099"/>
                </a:lnTo>
                <a:lnTo>
                  <a:pt x="3666273" y="331704"/>
                </a:lnTo>
                <a:cubicBezTo>
                  <a:pt x="3664654" y="331704"/>
                  <a:pt x="3661462" y="333862"/>
                  <a:pt x="3656697" y="338178"/>
                </a:cubicBezTo>
                <a:lnTo>
                  <a:pt x="3653460" y="338178"/>
                </a:lnTo>
                <a:lnTo>
                  <a:pt x="3651302" y="336020"/>
                </a:lnTo>
                <a:lnTo>
                  <a:pt x="3651302" y="334941"/>
                </a:lnTo>
                <a:close/>
                <a:moveTo>
                  <a:pt x="3631070" y="327388"/>
                </a:moveTo>
                <a:lnTo>
                  <a:pt x="3636331" y="327388"/>
                </a:lnTo>
                <a:cubicBezTo>
                  <a:pt x="3640287" y="327388"/>
                  <a:pt x="3642805" y="328827"/>
                  <a:pt x="3643884" y="331704"/>
                </a:cubicBezTo>
                <a:lnTo>
                  <a:pt x="3643884" y="333862"/>
                </a:lnTo>
                <a:lnTo>
                  <a:pt x="3640647" y="337099"/>
                </a:lnTo>
                <a:lnTo>
                  <a:pt x="3638489" y="337099"/>
                </a:lnTo>
                <a:cubicBezTo>
                  <a:pt x="3632824" y="336740"/>
                  <a:pt x="3629991" y="333862"/>
                  <a:pt x="3629991" y="328467"/>
                </a:cubicBezTo>
                <a:close/>
                <a:moveTo>
                  <a:pt x="5666876" y="327254"/>
                </a:moveTo>
                <a:lnTo>
                  <a:pt x="5675643" y="329547"/>
                </a:lnTo>
                <a:lnTo>
                  <a:pt x="5678880" y="328333"/>
                </a:lnTo>
                <a:lnTo>
                  <a:pt x="5683196" y="330626"/>
                </a:lnTo>
                <a:lnTo>
                  <a:pt x="5689805" y="328333"/>
                </a:lnTo>
                <a:lnTo>
                  <a:pt x="5693042" y="328333"/>
                </a:lnTo>
                <a:lnTo>
                  <a:pt x="5695200" y="330626"/>
                </a:lnTo>
                <a:cubicBezTo>
                  <a:pt x="5695200" y="337190"/>
                  <a:pt x="5693042" y="340472"/>
                  <a:pt x="5688726" y="340472"/>
                </a:cubicBezTo>
                <a:cubicBezTo>
                  <a:pt x="5684320" y="337505"/>
                  <a:pt x="5680319" y="336021"/>
                  <a:pt x="5676722" y="336021"/>
                </a:cubicBezTo>
                <a:lnTo>
                  <a:pt x="5663504" y="338179"/>
                </a:lnTo>
                <a:lnTo>
                  <a:pt x="5654872" y="337100"/>
                </a:lnTo>
                <a:lnTo>
                  <a:pt x="5642868" y="339258"/>
                </a:lnTo>
                <a:lnTo>
                  <a:pt x="5638417" y="336021"/>
                </a:lnTo>
                <a:lnTo>
                  <a:pt x="5633022" y="337100"/>
                </a:lnTo>
                <a:lnTo>
                  <a:pt x="5629785" y="334942"/>
                </a:lnTo>
                <a:cubicBezTo>
                  <a:pt x="5626278" y="337100"/>
                  <a:pt x="5622997" y="338179"/>
                  <a:pt x="5619939" y="338179"/>
                </a:cubicBezTo>
                <a:cubicBezTo>
                  <a:pt x="5613375" y="337819"/>
                  <a:pt x="5610093" y="336740"/>
                  <a:pt x="5610093" y="334942"/>
                </a:cubicBezTo>
                <a:cubicBezTo>
                  <a:pt x="5611352" y="332065"/>
                  <a:pt x="5615354" y="330626"/>
                  <a:pt x="5622097" y="330626"/>
                </a:cubicBezTo>
                <a:lnTo>
                  <a:pt x="5629785" y="328333"/>
                </a:lnTo>
                <a:lnTo>
                  <a:pt x="5639496" y="330626"/>
                </a:lnTo>
                <a:lnTo>
                  <a:pt x="5646105" y="330626"/>
                </a:lnTo>
                <a:lnTo>
                  <a:pt x="5647184" y="331705"/>
                </a:lnTo>
                <a:close/>
                <a:moveTo>
                  <a:pt x="5556548" y="327254"/>
                </a:moveTo>
                <a:lnTo>
                  <a:pt x="5575161" y="327254"/>
                </a:lnTo>
                <a:cubicBezTo>
                  <a:pt x="5587569" y="330042"/>
                  <a:pt x="5593773" y="333324"/>
                  <a:pt x="5593773" y="337100"/>
                </a:cubicBezTo>
                <a:lnTo>
                  <a:pt x="5595931" y="337100"/>
                </a:lnTo>
                <a:cubicBezTo>
                  <a:pt x="5595931" y="338539"/>
                  <a:pt x="5593729" y="339663"/>
                  <a:pt x="5589323" y="340472"/>
                </a:cubicBezTo>
                <a:lnTo>
                  <a:pt x="5583928" y="333863"/>
                </a:lnTo>
                <a:cubicBezTo>
                  <a:pt x="5578982" y="336740"/>
                  <a:pt x="5573857" y="338179"/>
                  <a:pt x="5568552" y="338179"/>
                </a:cubicBezTo>
                <a:lnTo>
                  <a:pt x="5562078" y="337100"/>
                </a:lnTo>
                <a:lnTo>
                  <a:pt x="5557627" y="338179"/>
                </a:lnTo>
                <a:cubicBezTo>
                  <a:pt x="5554390" y="336740"/>
                  <a:pt x="5552592" y="335302"/>
                  <a:pt x="5552232" y="333863"/>
                </a:cubicBezTo>
                <a:lnTo>
                  <a:pt x="5552232" y="331705"/>
                </a:lnTo>
                <a:close/>
                <a:moveTo>
                  <a:pt x="8275889" y="326042"/>
                </a:moveTo>
                <a:cubicBezTo>
                  <a:pt x="8276788" y="329639"/>
                  <a:pt x="8277867" y="331437"/>
                  <a:pt x="8279126" y="331437"/>
                </a:cubicBezTo>
                <a:lnTo>
                  <a:pt x="8281419" y="331437"/>
                </a:lnTo>
                <a:cubicBezTo>
                  <a:pt x="8282857" y="331437"/>
                  <a:pt x="8283577" y="330358"/>
                  <a:pt x="8283577" y="328200"/>
                </a:cubicBezTo>
                <a:lnTo>
                  <a:pt x="8284656" y="327121"/>
                </a:lnTo>
                <a:lnTo>
                  <a:pt x="8288972" y="327121"/>
                </a:lnTo>
                <a:cubicBezTo>
                  <a:pt x="8290500" y="327121"/>
                  <a:pt x="8291264" y="328919"/>
                  <a:pt x="8291264" y="332516"/>
                </a:cubicBezTo>
                <a:cubicBezTo>
                  <a:pt x="8306370" y="338720"/>
                  <a:pt x="8315138" y="344205"/>
                  <a:pt x="8317565" y="348971"/>
                </a:cubicBezTo>
                <a:lnTo>
                  <a:pt x="8317565" y="355580"/>
                </a:lnTo>
                <a:lnTo>
                  <a:pt x="8312035" y="361110"/>
                </a:lnTo>
                <a:lnTo>
                  <a:pt x="8305426" y="361110"/>
                </a:lnTo>
                <a:cubicBezTo>
                  <a:pt x="8300841" y="356704"/>
                  <a:pt x="8297199" y="354501"/>
                  <a:pt x="8294502" y="354501"/>
                </a:cubicBezTo>
                <a:lnTo>
                  <a:pt x="8291264" y="355580"/>
                </a:lnTo>
                <a:lnTo>
                  <a:pt x="8287893" y="354501"/>
                </a:lnTo>
                <a:lnTo>
                  <a:pt x="8260513" y="361110"/>
                </a:lnTo>
                <a:lnTo>
                  <a:pt x="8245272" y="352343"/>
                </a:lnTo>
                <a:lnTo>
                  <a:pt x="8245272" y="350050"/>
                </a:lnTo>
                <a:cubicBezTo>
                  <a:pt x="8246711" y="350050"/>
                  <a:pt x="8253275" y="343126"/>
                  <a:pt x="8264964" y="329279"/>
                </a:cubicBezTo>
                <a:cubicBezTo>
                  <a:pt x="8268021" y="327121"/>
                  <a:pt x="8271663" y="326042"/>
                  <a:pt x="8275889" y="326042"/>
                </a:cubicBezTo>
                <a:close/>
                <a:moveTo>
                  <a:pt x="8188354" y="326042"/>
                </a:moveTo>
                <a:lnTo>
                  <a:pt x="8184983" y="327121"/>
                </a:lnTo>
                <a:lnTo>
                  <a:pt x="8184983" y="328200"/>
                </a:lnTo>
                <a:cubicBezTo>
                  <a:pt x="8190827" y="328200"/>
                  <a:pt x="8193750" y="329279"/>
                  <a:pt x="8193750" y="331437"/>
                </a:cubicBezTo>
                <a:lnTo>
                  <a:pt x="8195908" y="331437"/>
                </a:lnTo>
                <a:lnTo>
                  <a:pt x="8195908" y="330358"/>
                </a:lnTo>
                <a:lnTo>
                  <a:pt x="8193750" y="327121"/>
                </a:lnTo>
                <a:lnTo>
                  <a:pt x="8190512" y="328200"/>
                </a:lnTo>
                <a:close/>
                <a:moveTo>
                  <a:pt x="183835" y="324336"/>
                </a:moveTo>
                <a:lnTo>
                  <a:pt x="183835" y="325415"/>
                </a:lnTo>
                <a:lnTo>
                  <a:pt x="186937" y="326359"/>
                </a:lnTo>
                <a:lnTo>
                  <a:pt x="186937" y="324336"/>
                </a:lnTo>
                <a:close/>
                <a:moveTo>
                  <a:pt x="4076761" y="321241"/>
                </a:moveTo>
                <a:lnTo>
                  <a:pt x="4073347" y="321595"/>
                </a:lnTo>
                <a:lnTo>
                  <a:pt x="4073347" y="321964"/>
                </a:lnTo>
                <a:lnTo>
                  <a:pt x="4076761" y="321964"/>
                </a:lnTo>
                <a:close/>
                <a:moveTo>
                  <a:pt x="5751982" y="319701"/>
                </a:moveTo>
                <a:lnTo>
                  <a:pt x="5751982" y="322938"/>
                </a:lnTo>
                <a:lnTo>
                  <a:pt x="5754140" y="320780"/>
                </a:lnTo>
                <a:lnTo>
                  <a:pt x="5753061" y="319701"/>
                </a:lnTo>
                <a:close/>
                <a:moveTo>
                  <a:pt x="3249252" y="315654"/>
                </a:moveTo>
                <a:cubicBezTo>
                  <a:pt x="3262020" y="322308"/>
                  <a:pt x="3270517" y="329186"/>
                  <a:pt x="3274743" y="336290"/>
                </a:cubicBezTo>
                <a:cubicBezTo>
                  <a:pt x="3280498" y="336290"/>
                  <a:pt x="3283825" y="337683"/>
                  <a:pt x="3284724" y="340471"/>
                </a:cubicBezTo>
                <a:lnTo>
                  <a:pt x="3284724" y="341280"/>
                </a:lnTo>
                <a:cubicBezTo>
                  <a:pt x="3284724" y="342719"/>
                  <a:pt x="3282521" y="343843"/>
                  <a:pt x="3278115" y="344652"/>
                </a:cubicBezTo>
                <a:lnTo>
                  <a:pt x="3278115" y="345596"/>
                </a:lnTo>
                <a:lnTo>
                  <a:pt x="3260447" y="342359"/>
                </a:lnTo>
                <a:lnTo>
                  <a:pt x="3255996" y="344652"/>
                </a:lnTo>
                <a:lnTo>
                  <a:pt x="3247094" y="342359"/>
                </a:lnTo>
                <a:lnTo>
                  <a:pt x="3243722" y="345596"/>
                </a:lnTo>
                <a:lnTo>
                  <a:pt x="3231583" y="345596"/>
                </a:lnTo>
                <a:lnTo>
                  <a:pt x="3228211" y="343438"/>
                </a:lnTo>
                <a:lnTo>
                  <a:pt x="3223760" y="343438"/>
                </a:lnTo>
                <a:lnTo>
                  <a:pt x="3212835" y="344652"/>
                </a:lnTo>
                <a:lnTo>
                  <a:pt x="3206092" y="343438"/>
                </a:lnTo>
                <a:lnTo>
                  <a:pt x="3201641" y="345596"/>
                </a:lnTo>
                <a:lnTo>
                  <a:pt x="3200562" y="344652"/>
                </a:lnTo>
                <a:lnTo>
                  <a:pt x="3182758" y="346675"/>
                </a:lnTo>
                <a:lnTo>
                  <a:pt x="3187209" y="352070"/>
                </a:lnTo>
                <a:cubicBezTo>
                  <a:pt x="3186310" y="355307"/>
                  <a:pt x="3178936" y="360073"/>
                  <a:pt x="3165090" y="366367"/>
                </a:cubicBezTo>
                <a:cubicBezTo>
                  <a:pt x="3165090" y="374819"/>
                  <a:pt x="3159919" y="384575"/>
                  <a:pt x="3149579" y="395635"/>
                </a:cubicBezTo>
                <a:lnTo>
                  <a:pt x="3162932" y="399951"/>
                </a:lnTo>
                <a:lnTo>
                  <a:pt x="3162932" y="402109"/>
                </a:lnTo>
                <a:lnTo>
                  <a:pt x="3160639" y="404267"/>
                </a:lnTo>
                <a:lnTo>
                  <a:pt x="3157402" y="404267"/>
                </a:lnTo>
                <a:lnTo>
                  <a:pt x="3154030" y="403053"/>
                </a:lnTo>
                <a:lnTo>
                  <a:pt x="3148500" y="404267"/>
                </a:lnTo>
                <a:lnTo>
                  <a:pt x="3138519" y="404267"/>
                </a:lnTo>
                <a:lnTo>
                  <a:pt x="3134068" y="401030"/>
                </a:lnTo>
                <a:lnTo>
                  <a:pt x="3127459" y="405346"/>
                </a:lnTo>
                <a:lnTo>
                  <a:pt x="3113028" y="404267"/>
                </a:lnTo>
                <a:lnTo>
                  <a:pt x="3111949" y="405346"/>
                </a:lnTo>
                <a:lnTo>
                  <a:pt x="3111949" y="406425"/>
                </a:lnTo>
                <a:lnTo>
                  <a:pt x="3113028" y="412764"/>
                </a:lnTo>
                <a:lnTo>
                  <a:pt x="3109656" y="413978"/>
                </a:lnTo>
                <a:lnTo>
                  <a:pt x="3110870" y="415057"/>
                </a:lnTo>
                <a:lnTo>
                  <a:pt x="3110870" y="416136"/>
                </a:lnTo>
                <a:lnTo>
                  <a:pt x="3105205" y="424768"/>
                </a:lnTo>
                <a:lnTo>
                  <a:pt x="3106419" y="425847"/>
                </a:lnTo>
                <a:lnTo>
                  <a:pt x="3106419" y="426926"/>
                </a:lnTo>
                <a:lnTo>
                  <a:pt x="3105205" y="431242"/>
                </a:lnTo>
                <a:lnTo>
                  <a:pt x="3105205" y="432321"/>
                </a:lnTo>
                <a:lnTo>
                  <a:pt x="3106419" y="432321"/>
                </a:lnTo>
                <a:cubicBezTo>
                  <a:pt x="3107677" y="422970"/>
                  <a:pt x="3109880" y="418294"/>
                  <a:pt x="3113028" y="418294"/>
                </a:cubicBezTo>
                <a:lnTo>
                  <a:pt x="3114107" y="419373"/>
                </a:lnTo>
                <a:lnTo>
                  <a:pt x="3111949" y="442032"/>
                </a:lnTo>
                <a:lnTo>
                  <a:pt x="3114107" y="448506"/>
                </a:lnTo>
                <a:lnTo>
                  <a:pt x="3114107" y="452822"/>
                </a:lnTo>
                <a:lnTo>
                  <a:pt x="3110870" y="465770"/>
                </a:lnTo>
                <a:lnTo>
                  <a:pt x="3125301" y="464691"/>
                </a:lnTo>
                <a:lnTo>
                  <a:pt x="3134068" y="470086"/>
                </a:lnTo>
                <a:lnTo>
                  <a:pt x="3140677" y="468063"/>
                </a:lnTo>
                <a:lnTo>
                  <a:pt x="3144049" y="472379"/>
                </a:lnTo>
                <a:lnTo>
                  <a:pt x="3144049" y="473323"/>
                </a:lnTo>
                <a:lnTo>
                  <a:pt x="3141756" y="475481"/>
                </a:lnTo>
                <a:lnTo>
                  <a:pt x="3140677" y="475481"/>
                </a:lnTo>
                <a:lnTo>
                  <a:pt x="3129752" y="474402"/>
                </a:lnTo>
                <a:lnTo>
                  <a:pt x="3124087" y="475481"/>
                </a:lnTo>
                <a:lnTo>
                  <a:pt x="3118558" y="474402"/>
                </a:lnTo>
                <a:lnTo>
                  <a:pt x="3110870" y="476695"/>
                </a:lnTo>
                <a:lnTo>
                  <a:pt x="3111949" y="495038"/>
                </a:lnTo>
                <a:lnTo>
                  <a:pt x="3111949" y="498140"/>
                </a:lnTo>
                <a:lnTo>
                  <a:pt x="3108577" y="503535"/>
                </a:lnTo>
                <a:lnTo>
                  <a:pt x="3110870" y="511088"/>
                </a:lnTo>
                <a:lnTo>
                  <a:pt x="3109656" y="514460"/>
                </a:lnTo>
                <a:lnTo>
                  <a:pt x="3110870" y="522013"/>
                </a:lnTo>
                <a:lnTo>
                  <a:pt x="3109656" y="530510"/>
                </a:lnTo>
                <a:cubicBezTo>
                  <a:pt x="3110645" y="539143"/>
                  <a:pt x="3114736" y="543458"/>
                  <a:pt x="3121929" y="543458"/>
                </a:cubicBezTo>
                <a:lnTo>
                  <a:pt x="3134068" y="540356"/>
                </a:lnTo>
                <a:lnTo>
                  <a:pt x="3144049" y="541435"/>
                </a:lnTo>
                <a:lnTo>
                  <a:pt x="3152951" y="538198"/>
                </a:lnTo>
                <a:lnTo>
                  <a:pt x="3155109" y="540356"/>
                </a:lnTo>
                <a:lnTo>
                  <a:pt x="3156188" y="539143"/>
                </a:lnTo>
                <a:lnTo>
                  <a:pt x="3157402" y="539143"/>
                </a:lnTo>
                <a:lnTo>
                  <a:pt x="3164011" y="543458"/>
                </a:lnTo>
                <a:lnTo>
                  <a:pt x="3170619" y="539143"/>
                </a:lnTo>
                <a:lnTo>
                  <a:pt x="3172912" y="539143"/>
                </a:lnTo>
                <a:lnTo>
                  <a:pt x="3186130" y="543458"/>
                </a:lnTo>
                <a:lnTo>
                  <a:pt x="3186130" y="544672"/>
                </a:lnTo>
                <a:lnTo>
                  <a:pt x="3180600" y="551146"/>
                </a:lnTo>
                <a:lnTo>
                  <a:pt x="3179386" y="551146"/>
                </a:lnTo>
                <a:lnTo>
                  <a:pt x="3171833" y="550067"/>
                </a:lnTo>
                <a:lnTo>
                  <a:pt x="3169540" y="552225"/>
                </a:lnTo>
                <a:lnTo>
                  <a:pt x="3166303" y="552225"/>
                </a:lnTo>
                <a:lnTo>
                  <a:pt x="3162932" y="548988"/>
                </a:lnTo>
                <a:lnTo>
                  <a:pt x="3155109" y="552225"/>
                </a:lnTo>
                <a:lnTo>
                  <a:pt x="3142970" y="547909"/>
                </a:lnTo>
                <a:lnTo>
                  <a:pt x="3138519" y="547909"/>
                </a:lnTo>
                <a:lnTo>
                  <a:pt x="3135147" y="550067"/>
                </a:lnTo>
                <a:lnTo>
                  <a:pt x="3125301" y="548988"/>
                </a:lnTo>
                <a:cubicBezTo>
                  <a:pt x="3114871" y="551776"/>
                  <a:pt x="3109656" y="557171"/>
                  <a:pt x="3109656" y="565173"/>
                </a:cubicBezTo>
                <a:lnTo>
                  <a:pt x="3104126" y="569490"/>
                </a:lnTo>
                <a:cubicBezTo>
                  <a:pt x="3100439" y="569490"/>
                  <a:pt x="3098596" y="568770"/>
                  <a:pt x="3098596" y="567332"/>
                </a:cubicBezTo>
                <a:lnTo>
                  <a:pt x="3075397" y="573806"/>
                </a:lnTo>
                <a:cubicBezTo>
                  <a:pt x="3065596" y="570748"/>
                  <a:pt x="3060426" y="568590"/>
                  <a:pt x="3059887" y="567332"/>
                </a:cubicBezTo>
                <a:cubicBezTo>
                  <a:pt x="3057639" y="564634"/>
                  <a:pt x="3056515" y="562116"/>
                  <a:pt x="3056515" y="559778"/>
                </a:cubicBezTo>
                <a:lnTo>
                  <a:pt x="3056515" y="558700"/>
                </a:lnTo>
                <a:cubicBezTo>
                  <a:pt x="3056515" y="557261"/>
                  <a:pt x="3057998" y="556541"/>
                  <a:pt x="3060966" y="556541"/>
                </a:cubicBezTo>
                <a:lnTo>
                  <a:pt x="3059887" y="545751"/>
                </a:lnTo>
                <a:lnTo>
                  <a:pt x="3059887" y="541435"/>
                </a:lnTo>
                <a:lnTo>
                  <a:pt x="3063124" y="537119"/>
                </a:lnTo>
                <a:lnTo>
                  <a:pt x="3059887" y="516483"/>
                </a:lnTo>
                <a:lnTo>
                  <a:pt x="3062045" y="512167"/>
                </a:lnTo>
                <a:lnTo>
                  <a:pt x="3056515" y="491666"/>
                </a:lnTo>
                <a:cubicBezTo>
                  <a:pt x="3058943" y="491666"/>
                  <a:pt x="3060426" y="481596"/>
                  <a:pt x="3060966" y="461454"/>
                </a:cubicBezTo>
                <a:lnTo>
                  <a:pt x="3059887" y="456059"/>
                </a:lnTo>
                <a:lnTo>
                  <a:pt x="3060966" y="451743"/>
                </a:lnTo>
                <a:lnTo>
                  <a:pt x="3058673" y="446348"/>
                </a:lnTo>
                <a:cubicBezTo>
                  <a:pt x="3058673" y="442032"/>
                  <a:pt x="3060561" y="439874"/>
                  <a:pt x="3064338" y="439874"/>
                </a:cubicBezTo>
                <a:lnTo>
                  <a:pt x="3064338" y="438795"/>
                </a:lnTo>
                <a:cubicBezTo>
                  <a:pt x="3062089" y="438795"/>
                  <a:pt x="3060201" y="437671"/>
                  <a:pt x="3058673" y="435423"/>
                </a:cubicBezTo>
                <a:lnTo>
                  <a:pt x="3059887" y="428005"/>
                </a:lnTo>
                <a:lnTo>
                  <a:pt x="3058673" y="422610"/>
                </a:lnTo>
                <a:lnTo>
                  <a:pt x="3059887" y="416136"/>
                </a:lnTo>
                <a:lnTo>
                  <a:pt x="3059887" y="413978"/>
                </a:lnTo>
                <a:lnTo>
                  <a:pt x="3056515" y="409662"/>
                </a:lnTo>
                <a:cubicBezTo>
                  <a:pt x="3058762" y="403368"/>
                  <a:pt x="3059887" y="396174"/>
                  <a:pt x="3059887" y="388082"/>
                </a:cubicBezTo>
                <a:lnTo>
                  <a:pt x="3059887" y="384710"/>
                </a:lnTo>
                <a:cubicBezTo>
                  <a:pt x="3060426" y="382642"/>
                  <a:pt x="3063393" y="381608"/>
                  <a:pt x="3068788" y="381608"/>
                </a:cubicBezTo>
                <a:lnTo>
                  <a:pt x="3072025" y="381608"/>
                </a:lnTo>
                <a:cubicBezTo>
                  <a:pt x="3073374" y="383046"/>
                  <a:pt x="3077105" y="383766"/>
                  <a:pt x="3083220" y="383766"/>
                </a:cubicBezTo>
                <a:cubicBezTo>
                  <a:pt x="3099585" y="393117"/>
                  <a:pt x="3109521" y="397793"/>
                  <a:pt x="3113028" y="397793"/>
                </a:cubicBezTo>
                <a:cubicBezTo>
                  <a:pt x="3116894" y="397793"/>
                  <a:pt x="3121345" y="386643"/>
                  <a:pt x="3126380" y="364344"/>
                </a:cubicBezTo>
                <a:lnTo>
                  <a:pt x="3125301" y="358949"/>
                </a:lnTo>
                <a:lnTo>
                  <a:pt x="3126380" y="348024"/>
                </a:lnTo>
                <a:lnTo>
                  <a:pt x="3121929" y="344652"/>
                </a:lnTo>
                <a:lnTo>
                  <a:pt x="3117479" y="345596"/>
                </a:lnTo>
                <a:cubicBezTo>
                  <a:pt x="3115770" y="344158"/>
                  <a:pt x="3109116" y="343078"/>
                  <a:pt x="3097517" y="342359"/>
                </a:cubicBezTo>
                <a:cubicBezTo>
                  <a:pt x="3094550" y="344158"/>
                  <a:pt x="3087536" y="345596"/>
                  <a:pt x="3076476" y="346675"/>
                </a:cubicBezTo>
                <a:lnTo>
                  <a:pt x="3070946" y="343438"/>
                </a:lnTo>
                <a:lnTo>
                  <a:pt x="3063124" y="344652"/>
                </a:lnTo>
                <a:lnTo>
                  <a:pt x="3062045" y="343438"/>
                </a:lnTo>
                <a:lnTo>
                  <a:pt x="3062045" y="340471"/>
                </a:lnTo>
                <a:cubicBezTo>
                  <a:pt x="3063393" y="337683"/>
                  <a:pt x="3066001" y="336290"/>
                  <a:pt x="3069867" y="336290"/>
                </a:cubicBezTo>
                <a:lnTo>
                  <a:pt x="3074318" y="336290"/>
                </a:lnTo>
                <a:lnTo>
                  <a:pt x="3091987" y="338313"/>
                </a:lnTo>
                <a:lnTo>
                  <a:pt x="3104126" y="335076"/>
                </a:lnTo>
                <a:lnTo>
                  <a:pt x="3116400" y="338313"/>
                </a:lnTo>
                <a:lnTo>
                  <a:pt x="3120850" y="338313"/>
                </a:lnTo>
                <a:lnTo>
                  <a:pt x="3132854" y="336290"/>
                </a:lnTo>
                <a:lnTo>
                  <a:pt x="3145128" y="338313"/>
                </a:lnTo>
                <a:lnTo>
                  <a:pt x="3144049" y="344787"/>
                </a:lnTo>
                <a:lnTo>
                  <a:pt x="3145128" y="346001"/>
                </a:lnTo>
                <a:lnTo>
                  <a:pt x="3145128" y="346945"/>
                </a:lnTo>
                <a:lnTo>
                  <a:pt x="3142970" y="350317"/>
                </a:lnTo>
                <a:lnTo>
                  <a:pt x="3145128" y="356656"/>
                </a:lnTo>
                <a:cubicBezTo>
                  <a:pt x="3142880" y="360433"/>
                  <a:pt x="3141756" y="364749"/>
                  <a:pt x="3141756" y="369604"/>
                </a:cubicBezTo>
                <a:lnTo>
                  <a:pt x="3142970" y="370683"/>
                </a:lnTo>
                <a:lnTo>
                  <a:pt x="3144049" y="370683"/>
                </a:lnTo>
                <a:cubicBezTo>
                  <a:pt x="3144049" y="363849"/>
                  <a:pt x="3145128" y="358095"/>
                  <a:pt x="3147286" y="353419"/>
                </a:cubicBezTo>
                <a:lnTo>
                  <a:pt x="3145128" y="353419"/>
                </a:lnTo>
                <a:lnTo>
                  <a:pt x="3145128" y="352340"/>
                </a:lnTo>
                <a:lnTo>
                  <a:pt x="3146207" y="346001"/>
                </a:lnTo>
                <a:lnTo>
                  <a:pt x="3145128" y="341550"/>
                </a:lnTo>
                <a:lnTo>
                  <a:pt x="3157402" y="336290"/>
                </a:lnTo>
                <a:lnTo>
                  <a:pt x="3161853" y="336290"/>
                </a:lnTo>
                <a:lnTo>
                  <a:pt x="3168461" y="341550"/>
                </a:lnTo>
                <a:lnTo>
                  <a:pt x="3169540" y="341550"/>
                </a:lnTo>
                <a:cubicBezTo>
                  <a:pt x="3171968" y="341550"/>
                  <a:pt x="3174531" y="340471"/>
                  <a:pt x="3177228" y="338313"/>
                </a:cubicBezTo>
                <a:lnTo>
                  <a:pt x="3187209" y="338313"/>
                </a:lnTo>
                <a:lnTo>
                  <a:pt x="3195032" y="339392"/>
                </a:lnTo>
                <a:cubicBezTo>
                  <a:pt x="3195032" y="337324"/>
                  <a:pt x="3195751" y="336290"/>
                  <a:pt x="3197190" y="336290"/>
                </a:cubicBezTo>
                <a:lnTo>
                  <a:pt x="3202720" y="336290"/>
                </a:lnTo>
                <a:lnTo>
                  <a:pt x="3207171" y="337234"/>
                </a:lnTo>
                <a:lnTo>
                  <a:pt x="3211622" y="336290"/>
                </a:lnTo>
                <a:lnTo>
                  <a:pt x="3211622" y="337234"/>
                </a:lnTo>
                <a:cubicBezTo>
                  <a:pt x="3217646" y="336335"/>
                  <a:pt x="3228705" y="329861"/>
                  <a:pt x="3244801" y="317812"/>
                </a:cubicBezTo>
                <a:close/>
                <a:moveTo>
                  <a:pt x="1628582" y="311607"/>
                </a:moveTo>
                <a:cubicBezTo>
                  <a:pt x="1637573" y="312506"/>
                  <a:pt x="1646564" y="316103"/>
                  <a:pt x="1655557" y="322397"/>
                </a:cubicBezTo>
                <a:cubicBezTo>
                  <a:pt x="1658074" y="318081"/>
                  <a:pt x="1661311" y="315923"/>
                  <a:pt x="1665268" y="315923"/>
                </a:cubicBezTo>
                <a:cubicBezTo>
                  <a:pt x="1672461" y="317901"/>
                  <a:pt x="1676058" y="320059"/>
                  <a:pt x="1676058" y="322397"/>
                </a:cubicBezTo>
                <a:cubicBezTo>
                  <a:pt x="1676058" y="324735"/>
                  <a:pt x="1673539" y="330130"/>
                  <a:pt x="1668504" y="338582"/>
                </a:cubicBezTo>
                <a:lnTo>
                  <a:pt x="1667426" y="346135"/>
                </a:lnTo>
                <a:lnTo>
                  <a:pt x="1659873" y="346135"/>
                </a:lnTo>
                <a:lnTo>
                  <a:pt x="1659873" y="347214"/>
                </a:lnTo>
                <a:cubicBezTo>
                  <a:pt x="1664907" y="347214"/>
                  <a:pt x="1667426" y="349012"/>
                  <a:pt x="1667426" y="352609"/>
                </a:cubicBezTo>
                <a:lnTo>
                  <a:pt x="1665268" y="355846"/>
                </a:lnTo>
                <a:lnTo>
                  <a:pt x="1666347" y="356925"/>
                </a:lnTo>
                <a:lnTo>
                  <a:pt x="1666347" y="359083"/>
                </a:lnTo>
                <a:cubicBezTo>
                  <a:pt x="1666347" y="361601"/>
                  <a:pt x="1664907" y="364478"/>
                  <a:pt x="1662031" y="367715"/>
                </a:cubicBezTo>
                <a:lnTo>
                  <a:pt x="1666347" y="374189"/>
                </a:lnTo>
                <a:lnTo>
                  <a:pt x="1665268" y="379584"/>
                </a:lnTo>
                <a:lnTo>
                  <a:pt x="1666347" y="380663"/>
                </a:lnTo>
                <a:lnTo>
                  <a:pt x="1666347" y="381742"/>
                </a:lnTo>
                <a:lnTo>
                  <a:pt x="1665268" y="388216"/>
                </a:lnTo>
                <a:cubicBezTo>
                  <a:pt x="1668864" y="401883"/>
                  <a:pt x="1670662" y="412314"/>
                  <a:pt x="1670662" y="419507"/>
                </a:cubicBezTo>
                <a:cubicBezTo>
                  <a:pt x="1669045" y="428139"/>
                  <a:pt x="1667605" y="432455"/>
                  <a:pt x="1666347" y="432455"/>
                </a:cubicBezTo>
                <a:lnTo>
                  <a:pt x="1665268" y="431376"/>
                </a:lnTo>
                <a:lnTo>
                  <a:pt x="1663110" y="431376"/>
                </a:lnTo>
                <a:lnTo>
                  <a:pt x="1663110" y="432455"/>
                </a:lnTo>
                <a:cubicBezTo>
                  <a:pt x="1665987" y="432455"/>
                  <a:pt x="1668144" y="438210"/>
                  <a:pt x="1669583" y="449719"/>
                </a:cubicBezTo>
                <a:lnTo>
                  <a:pt x="1671741" y="449719"/>
                </a:lnTo>
                <a:cubicBezTo>
                  <a:pt x="1675158" y="449719"/>
                  <a:pt x="1678754" y="437491"/>
                  <a:pt x="1682532" y="413033"/>
                </a:cubicBezTo>
                <a:cubicBezTo>
                  <a:pt x="1682532" y="411415"/>
                  <a:pt x="1683971" y="409257"/>
                  <a:pt x="1686847" y="406559"/>
                </a:cubicBezTo>
                <a:lnTo>
                  <a:pt x="1685769" y="405480"/>
                </a:lnTo>
                <a:lnTo>
                  <a:pt x="1685769" y="404401"/>
                </a:lnTo>
                <a:cubicBezTo>
                  <a:pt x="1685769" y="400804"/>
                  <a:pt x="1687567" y="395409"/>
                  <a:pt x="1691163" y="388216"/>
                </a:cubicBezTo>
                <a:lnTo>
                  <a:pt x="1690084" y="381742"/>
                </a:lnTo>
                <a:cubicBezTo>
                  <a:pt x="1691163" y="378146"/>
                  <a:pt x="1693681" y="376347"/>
                  <a:pt x="1697638" y="376347"/>
                </a:cubicBezTo>
                <a:lnTo>
                  <a:pt x="1701954" y="377426"/>
                </a:lnTo>
                <a:lnTo>
                  <a:pt x="1707348" y="376347"/>
                </a:lnTo>
                <a:lnTo>
                  <a:pt x="1714902" y="377426"/>
                </a:lnTo>
                <a:lnTo>
                  <a:pt x="1721376" y="376347"/>
                </a:lnTo>
                <a:lnTo>
                  <a:pt x="1723533" y="384979"/>
                </a:lnTo>
                <a:lnTo>
                  <a:pt x="1724613" y="384979"/>
                </a:lnTo>
                <a:cubicBezTo>
                  <a:pt x="1724613" y="381382"/>
                  <a:pt x="1725332" y="379584"/>
                  <a:pt x="1726771" y="379584"/>
                </a:cubicBezTo>
                <a:lnTo>
                  <a:pt x="1731086" y="382821"/>
                </a:lnTo>
                <a:lnTo>
                  <a:pt x="1732167" y="381742"/>
                </a:lnTo>
                <a:lnTo>
                  <a:pt x="1738640" y="381742"/>
                </a:lnTo>
                <a:cubicBezTo>
                  <a:pt x="1747991" y="383181"/>
                  <a:pt x="1752665" y="384979"/>
                  <a:pt x="1752665" y="387137"/>
                </a:cubicBezTo>
                <a:lnTo>
                  <a:pt x="1752665" y="390374"/>
                </a:lnTo>
                <a:cubicBezTo>
                  <a:pt x="1752665" y="395949"/>
                  <a:pt x="1750867" y="399546"/>
                  <a:pt x="1747271" y="401164"/>
                </a:cubicBezTo>
                <a:lnTo>
                  <a:pt x="1736482" y="400085"/>
                </a:lnTo>
                <a:cubicBezTo>
                  <a:pt x="1726589" y="408897"/>
                  <a:pt x="1720838" y="416090"/>
                  <a:pt x="1719218" y="421665"/>
                </a:cubicBezTo>
                <a:lnTo>
                  <a:pt x="1700874" y="448640"/>
                </a:lnTo>
                <a:lnTo>
                  <a:pt x="1710585" y="452956"/>
                </a:lnTo>
                <a:cubicBezTo>
                  <a:pt x="1713642" y="452237"/>
                  <a:pt x="1717958" y="447561"/>
                  <a:pt x="1723533" y="438929"/>
                </a:cubicBezTo>
                <a:lnTo>
                  <a:pt x="1723533" y="441087"/>
                </a:lnTo>
                <a:lnTo>
                  <a:pt x="1724613" y="441087"/>
                </a:lnTo>
                <a:lnTo>
                  <a:pt x="1724613" y="440008"/>
                </a:lnTo>
                <a:lnTo>
                  <a:pt x="1723533" y="436771"/>
                </a:lnTo>
                <a:cubicBezTo>
                  <a:pt x="1729648" y="429398"/>
                  <a:pt x="1735043" y="425442"/>
                  <a:pt x="1739719" y="424902"/>
                </a:cubicBezTo>
                <a:cubicBezTo>
                  <a:pt x="1746192" y="426880"/>
                  <a:pt x="1749429" y="430837"/>
                  <a:pt x="1749429" y="436771"/>
                </a:cubicBezTo>
                <a:lnTo>
                  <a:pt x="1752665" y="437850"/>
                </a:lnTo>
                <a:lnTo>
                  <a:pt x="1759141" y="435692"/>
                </a:lnTo>
                <a:cubicBezTo>
                  <a:pt x="1764715" y="435692"/>
                  <a:pt x="1770109" y="442886"/>
                  <a:pt x="1775327" y="457272"/>
                </a:cubicBezTo>
                <a:lnTo>
                  <a:pt x="1772090" y="460509"/>
                </a:lnTo>
                <a:lnTo>
                  <a:pt x="1751589" y="458351"/>
                </a:lnTo>
                <a:lnTo>
                  <a:pt x="1747271" y="458351"/>
                </a:lnTo>
                <a:lnTo>
                  <a:pt x="1728930" y="461588"/>
                </a:lnTo>
                <a:lnTo>
                  <a:pt x="1726771" y="461588"/>
                </a:lnTo>
                <a:lnTo>
                  <a:pt x="1723533" y="459430"/>
                </a:lnTo>
                <a:lnTo>
                  <a:pt x="1720296" y="460509"/>
                </a:lnTo>
                <a:lnTo>
                  <a:pt x="1711666" y="459430"/>
                </a:lnTo>
                <a:lnTo>
                  <a:pt x="1690084" y="461588"/>
                </a:lnTo>
                <a:cubicBezTo>
                  <a:pt x="1690084" y="460150"/>
                  <a:pt x="1689006" y="459430"/>
                  <a:pt x="1686847" y="459430"/>
                </a:cubicBezTo>
                <a:lnTo>
                  <a:pt x="1685769" y="458351"/>
                </a:lnTo>
                <a:lnTo>
                  <a:pt x="1685769" y="457272"/>
                </a:lnTo>
                <a:cubicBezTo>
                  <a:pt x="1675697" y="458172"/>
                  <a:pt x="1670662" y="459970"/>
                  <a:pt x="1670662" y="462667"/>
                </a:cubicBezTo>
                <a:lnTo>
                  <a:pt x="1670662" y="464825"/>
                </a:lnTo>
                <a:cubicBezTo>
                  <a:pt x="1674798" y="465365"/>
                  <a:pt x="1679474" y="469321"/>
                  <a:pt x="1684690" y="476694"/>
                </a:cubicBezTo>
                <a:cubicBezTo>
                  <a:pt x="1687567" y="476694"/>
                  <a:pt x="1692603" y="480651"/>
                  <a:pt x="1699795" y="488563"/>
                </a:cubicBezTo>
                <a:cubicBezTo>
                  <a:pt x="1710766" y="488563"/>
                  <a:pt x="1719397" y="492880"/>
                  <a:pt x="1725692" y="501512"/>
                </a:cubicBezTo>
                <a:cubicBezTo>
                  <a:pt x="1730548" y="501512"/>
                  <a:pt x="1735582" y="504029"/>
                  <a:pt x="1740797" y="509065"/>
                </a:cubicBezTo>
                <a:cubicBezTo>
                  <a:pt x="1745653" y="509065"/>
                  <a:pt x="1749249" y="510503"/>
                  <a:pt x="1751589" y="513381"/>
                </a:cubicBezTo>
                <a:lnTo>
                  <a:pt x="1765614" y="517697"/>
                </a:lnTo>
                <a:lnTo>
                  <a:pt x="1768853" y="516618"/>
                </a:lnTo>
                <a:cubicBezTo>
                  <a:pt x="1768853" y="518776"/>
                  <a:pt x="1772449" y="519855"/>
                  <a:pt x="1779642" y="519855"/>
                </a:cubicBezTo>
                <a:lnTo>
                  <a:pt x="1781800" y="523092"/>
                </a:lnTo>
                <a:lnTo>
                  <a:pt x="1781800" y="524171"/>
                </a:lnTo>
                <a:cubicBezTo>
                  <a:pt x="1763456" y="533702"/>
                  <a:pt x="1753386" y="543773"/>
                  <a:pt x="1751589" y="554383"/>
                </a:cubicBezTo>
                <a:cubicBezTo>
                  <a:pt x="1747812" y="561216"/>
                  <a:pt x="1744214" y="564813"/>
                  <a:pt x="1740797" y="565173"/>
                </a:cubicBezTo>
                <a:lnTo>
                  <a:pt x="1738640" y="565173"/>
                </a:lnTo>
                <a:lnTo>
                  <a:pt x="1703033" y="544672"/>
                </a:lnTo>
                <a:lnTo>
                  <a:pt x="1689006" y="526329"/>
                </a:lnTo>
                <a:cubicBezTo>
                  <a:pt x="1689006" y="521653"/>
                  <a:pt x="1686488" y="518416"/>
                  <a:pt x="1681453" y="516618"/>
                </a:cubicBezTo>
                <a:lnTo>
                  <a:pt x="1679295" y="511223"/>
                </a:lnTo>
                <a:lnTo>
                  <a:pt x="1680374" y="504749"/>
                </a:lnTo>
                <a:cubicBezTo>
                  <a:pt x="1672461" y="497196"/>
                  <a:pt x="1668504" y="492160"/>
                  <a:pt x="1668504" y="489642"/>
                </a:cubicBezTo>
                <a:lnTo>
                  <a:pt x="1666347" y="491801"/>
                </a:lnTo>
                <a:lnTo>
                  <a:pt x="1666347" y="504749"/>
                </a:lnTo>
                <a:lnTo>
                  <a:pt x="1668504" y="507986"/>
                </a:lnTo>
                <a:cubicBezTo>
                  <a:pt x="1668504" y="513021"/>
                  <a:pt x="1667785" y="516977"/>
                  <a:pt x="1666347" y="519855"/>
                </a:cubicBezTo>
                <a:lnTo>
                  <a:pt x="1667426" y="523092"/>
                </a:lnTo>
                <a:lnTo>
                  <a:pt x="1665268" y="537119"/>
                </a:lnTo>
                <a:lnTo>
                  <a:pt x="1666347" y="541435"/>
                </a:lnTo>
                <a:lnTo>
                  <a:pt x="1666347" y="548988"/>
                </a:lnTo>
                <a:cubicBezTo>
                  <a:pt x="1669224" y="548988"/>
                  <a:pt x="1670662" y="551865"/>
                  <a:pt x="1670662" y="557620"/>
                </a:cubicBezTo>
                <a:lnTo>
                  <a:pt x="1669583" y="575963"/>
                </a:lnTo>
                <a:lnTo>
                  <a:pt x="1665268" y="579200"/>
                </a:lnTo>
                <a:lnTo>
                  <a:pt x="1655557" y="577042"/>
                </a:lnTo>
                <a:lnTo>
                  <a:pt x="1649082" y="579200"/>
                </a:lnTo>
                <a:lnTo>
                  <a:pt x="1645846" y="579200"/>
                </a:lnTo>
                <a:cubicBezTo>
                  <a:pt x="1643688" y="579200"/>
                  <a:pt x="1640451" y="577761"/>
                  <a:pt x="1636134" y="574884"/>
                </a:cubicBezTo>
                <a:lnTo>
                  <a:pt x="1631818" y="579200"/>
                </a:lnTo>
                <a:lnTo>
                  <a:pt x="1630739" y="579200"/>
                </a:lnTo>
                <a:cubicBezTo>
                  <a:pt x="1627681" y="579200"/>
                  <a:pt x="1622647" y="575603"/>
                  <a:pt x="1615633" y="568410"/>
                </a:cubicBezTo>
                <a:lnTo>
                  <a:pt x="1615633" y="561936"/>
                </a:lnTo>
                <a:lnTo>
                  <a:pt x="1617791" y="555462"/>
                </a:lnTo>
                <a:cubicBezTo>
                  <a:pt x="1614554" y="554023"/>
                  <a:pt x="1612755" y="552584"/>
                  <a:pt x="1612396" y="551146"/>
                </a:cubicBezTo>
                <a:lnTo>
                  <a:pt x="1615633" y="546830"/>
                </a:lnTo>
                <a:cubicBezTo>
                  <a:pt x="1613475" y="544132"/>
                  <a:pt x="1612396" y="541615"/>
                  <a:pt x="1612396" y="539277"/>
                </a:cubicBezTo>
                <a:cubicBezTo>
                  <a:pt x="1614913" y="529925"/>
                  <a:pt x="1616712" y="525250"/>
                  <a:pt x="1617791" y="525250"/>
                </a:cubicBezTo>
                <a:lnTo>
                  <a:pt x="1626424" y="525250"/>
                </a:lnTo>
                <a:lnTo>
                  <a:pt x="1626424" y="524171"/>
                </a:lnTo>
                <a:cubicBezTo>
                  <a:pt x="1621388" y="524171"/>
                  <a:pt x="1618870" y="522732"/>
                  <a:pt x="1618870" y="519855"/>
                </a:cubicBezTo>
                <a:lnTo>
                  <a:pt x="1618870" y="517697"/>
                </a:lnTo>
                <a:lnTo>
                  <a:pt x="1610239" y="522013"/>
                </a:lnTo>
                <a:lnTo>
                  <a:pt x="1609137" y="520981"/>
                </a:lnTo>
                <a:lnTo>
                  <a:pt x="1605923" y="527947"/>
                </a:lnTo>
                <a:cubicBezTo>
                  <a:pt x="1603765" y="529925"/>
                  <a:pt x="1600528" y="531544"/>
                  <a:pt x="1596211" y="532803"/>
                </a:cubicBezTo>
                <a:cubicBezTo>
                  <a:pt x="1596211" y="535680"/>
                  <a:pt x="1591536" y="537838"/>
                  <a:pt x="1582184" y="539277"/>
                </a:cubicBezTo>
                <a:cubicBezTo>
                  <a:pt x="1579846" y="545751"/>
                  <a:pt x="1575530" y="548988"/>
                  <a:pt x="1569235" y="548988"/>
                </a:cubicBezTo>
                <a:lnTo>
                  <a:pt x="1563840" y="547909"/>
                </a:lnTo>
                <a:cubicBezTo>
                  <a:pt x="1563840" y="555821"/>
                  <a:pt x="1558805" y="559778"/>
                  <a:pt x="1548736" y="559778"/>
                </a:cubicBezTo>
                <a:lnTo>
                  <a:pt x="1523917" y="567331"/>
                </a:lnTo>
                <a:lnTo>
                  <a:pt x="1521759" y="563015"/>
                </a:lnTo>
                <a:cubicBezTo>
                  <a:pt x="1521759" y="561576"/>
                  <a:pt x="1526795" y="557260"/>
                  <a:pt x="1536866" y="550067"/>
                </a:cubicBezTo>
                <a:cubicBezTo>
                  <a:pt x="1547116" y="543233"/>
                  <a:pt x="1557187" y="535320"/>
                  <a:pt x="1567077" y="526329"/>
                </a:cubicBezTo>
                <a:lnTo>
                  <a:pt x="1569235" y="526329"/>
                </a:lnTo>
                <a:lnTo>
                  <a:pt x="1567077" y="524171"/>
                </a:lnTo>
                <a:cubicBezTo>
                  <a:pt x="1567259" y="522193"/>
                  <a:pt x="1571574" y="517517"/>
                  <a:pt x="1580026" y="510144"/>
                </a:cubicBezTo>
                <a:lnTo>
                  <a:pt x="1584343" y="503670"/>
                </a:lnTo>
                <a:lnTo>
                  <a:pt x="1583263" y="495038"/>
                </a:lnTo>
                <a:cubicBezTo>
                  <a:pt x="1594053" y="487305"/>
                  <a:pt x="1599449" y="480111"/>
                  <a:pt x="1599449" y="473457"/>
                </a:cubicBezTo>
                <a:cubicBezTo>
                  <a:pt x="1600706" y="473457"/>
                  <a:pt x="1602505" y="469501"/>
                  <a:pt x="1604844" y="461588"/>
                </a:cubicBezTo>
                <a:lnTo>
                  <a:pt x="1603765" y="460509"/>
                </a:lnTo>
                <a:lnTo>
                  <a:pt x="1595132" y="460509"/>
                </a:lnTo>
                <a:lnTo>
                  <a:pt x="1583263" y="458351"/>
                </a:lnTo>
                <a:lnTo>
                  <a:pt x="1572472" y="458351"/>
                </a:lnTo>
                <a:lnTo>
                  <a:pt x="1562762" y="461588"/>
                </a:lnTo>
                <a:cubicBezTo>
                  <a:pt x="1533989" y="460330"/>
                  <a:pt x="1519601" y="458531"/>
                  <a:pt x="1519601" y="456193"/>
                </a:cubicBezTo>
                <a:lnTo>
                  <a:pt x="1519601" y="452956"/>
                </a:lnTo>
                <a:lnTo>
                  <a:pt x="1522839" y="449719"/>
                </a:lnTo>
                <a:lnTo>
                  <a:pt x="1540103" y="449719"/>
                </a:lnTo>
                <a:cubicBezTo>
                  <a:pt x="1545138" y="449899"/>
                  <a:pt x="1547656" y="450619"/>
                  <a:pt x="1547656" y="451877"/>
                </a:cubicBezTo>
                <a:cubicBezTo>
                  <a:pt x="1551972" y="449000"/>
                  <a:pt x="1555209" y="447561"/>
                  <a:pt x="1557367" y="447561"/>
                </a:cubicBezTo>
                <a:lnTo>
                  <a:pt x="1562762" y="450798"/>
                </a:lnTo>
                <a:lnTo>
                  <a:pt x="1563840" y="449719"/>
                </a:lnTo>
                <a:lnTo>
                  <a:pt x="1592974" y="449719"/>
                </a:lnTo>
                <a:cubicBezTo>
                  <a:pt x="1595672" y="447561"/>
                  <a:pt x="1598189" y="446482"/>
                  <a:pt x="1600528" y="446482"/>
                </a:cubicBezTo>
                <a:lnTo>
                  <a:pt x="1608081" y="446482"/>
                </a:lnTo>
                <a:lnTo>
                  <a:pt x="1618870" y="449719"/>
                </a:lnTo>
                <a:lnTo>
                  <a:pt x="1619950" y="449719"/>
                </a:lnTo>
                <a:lnTo>
                  <a:pt x="1619950" y="448640"/>
                </a:lnTo>
                <a:lnTo>
                  <a:pt x="1618870" y="447561"/>
                </a:lnTo>
                <a:lnTo>
                  <a:pt x="1618870" y="446482"/>
                </a:lnTo>
                <a:lnTo>
                  <a:pt x="1619950" y="442166"/>
                </a:lnTo>
                <a:lnTo>
                  <a:pt x="1616712" y="442166"/>
                </a:lnTo>
                <a:lnTo>
                  <a:pt x="1616712" y="436771"/>
                </a:lnTo>
                <a:lnTo>
                  <a:pt x="1618870" y="433534"/>
                </a:lnTo>
                <a:lnTo>
                  <a:pt x="1618870" y="430297"/>
                </a:lnTo>
                <a:cubicBezTo>
                  <a:pt x="1617432" y="428859"/>
                  <a:pt x="1616352" y="424183"/>
                  <a:pt x="1615633" y="416270"/>
                </a:cubicBezTo>
                <a:lnTo>
                  <a:pt x="1617791" y="411954"/>
                </a:lnTo>
                <a:lnTo>
                  <a:pt x="1615633" y="409796"/>
                </a:lnTo>
                <a:cubicBezTo>
                  <a:pt x="1615633" y="408178"/>
                  <a:pt x="1617432" y="407099"/>
                  <a:pt x="1621028" y="406559"/>
                </a:cubicBezTo>
                <a:lnTo>
                  <a:pt x="1621028" y="405480"/>
                </a:lnTo>
                <a:cubicBezTo>
                  <a:pt x="1618150" y="405480"/>
                  <a:pt x="1616712" y="404761"/>
                  <a:pt x="1616712" y="403322"/>
                </a:cubicBezTo>
                <a:lnTo>
                  <a:pt x="1616712" y="402243"/>
                </a:lnTo>
                <a:lnTo>
                  <a:pt x="1622108" y="395769"/>
                </a:lnTo>
                <a:lnTo>
                  <a:pt x="1622108" y="394690"/>
                </a:lnTo>
                <a:cubicBezTo>
                  <a:pt x="1616352" y="394690"/>
                  <a:pt x="1613475" y="393611"/>
                  <a:pt x="1613475" y="391453"/>
                </a:cubicBezTo>
                <a:lnTo>
                  <a:pt x="1616712" y="387137"/>
                </a:lnTo>
                <a:lnTo>
                  <a:pt x="1615633" y="383900"/>
                </a:lnTo>
                <a:lnTo>
                  <a:pt x="1623186" y="375268"/>
                </a:lnTo>
                <a:cubicBezTo>
                  <a:pt x="1620669" y="375268"/>
                  <a:pt x="1617791" y="373829"/>
                  <a:pt x="1614554" y="370952"/>
                </a:cubicBezTo>
                <a:lnTo>
                  <a:pt x="1613475" y="370952"/>
                </a:lnTo>
                <a:lnTo>
                  <a:pt x="1608081" y="372031"/>
                </a:lnTo>
                <a:cubicBezTo>
                  <a:pt x="1596211" y="369873"/>
                  <a:pt x="1589377" y="368075"/>
                  <a:pt x="1587580" y="366636"/>
                </a:cubicBezTo>
                <a:cubicBezTo>
                  <a:pt x="1578227" y="369513"/>
                  <a:pt x="1568157" y="370952"/>
                  <a:pt x="1557367" y="370952"/>
                </a:cubicBezTo>
                <a:lnTo>
                  <a:pt x="1550893" y="366636"/>
                </a:lnTo>
                <a:lnTo>
                  <a:pt x="1549814" y="366636"/>
                </a:lnTo>
                <a:lnTo>
                  <a:pt x="1544418" y="370952"/>
                </a:lnTo>
                <a:lnTo>
                  <a:pt x="1534708" y="370952"/>
                </a:lnTo>
                <a:cubicBezTo>
                  <a:pt x="1531830" y="369693"/>
                  <a:pt x="1530392" y="367176"/>
                  <a:pt x="1530392" y="363399"/>
                </a:cubicBezTo>
                <a:cubicBezTo>
                  <a:pt x="1532190" y="359802"/>
                  <a:pt x="1535067" y="358004"/>
                  <a:pt x="1539023" y="358004"/>
                </a:cubicBezTo>
                <a:lnTo>
                  <a:pt x="1555209" y="360162"/>
                </a:lnTo>
                <a:lnTo>
                  <a:pt x="1560604" y="359083"/>
                </a:lnTo>
                <a:lnTo>
                  <a:pt x="1562762" y="361241"/>
                </a:lnTo>
                <a:lnTo>
                  <a:pt x="1564919" y="359083"/>
                </a:lnTo>
                <a:lnTo>
                  <a:pt x="1577868" y="360162"/>
                </a:lnTo>
                <a:lnTo>
                  <a:pt x="1587580" y="358004"/>
                </a:lnTo>
                <a:lnTo>
                  <a:pt x="1591895" y="358004"/>
                </a:lnTo>
                <a:lnTo>
                  <a:pt x="1598369" y="359083"/>
                </a:lnTo>
                <a:lnTo>
                  <a:pt x="1603765" y="358004"/>
                </a:lnTo>
                <a:lnTo>
                  <a:pt x="1610239" y="360162"/>
                </a:lnTo>
                <a:cubicBezTo>
                  <a:pt x="1614733" y="360162"/>
                  <a:pt x="1617973" y="358364"/>
                  <a:pt x="1619950" y="354767"/>
                </a:cubicBezTo>
                <a:lnTo>
                  <a:pt x="1619950" y="353688"/>
                </a:lnTo>
                <a:cubicBezTo>
                  <a:pt x="1617072" y="349911"/>
                  <a:pt x="1615633" y="345955"/>
                  <a:pt x="1615633" y="341819"/>
                </a:cubicBezTo>
                <a:lnTo>
                  <a:pt x="1619950" y="335345"/>
                </a:lnTo>
                <a:lnTo>
                  <a:pt x="1619950" y="333187"/>
                </a:lnTo>
                <a:cubicBezTo>
                  <a:pt x="1617072" y="330130"/>
                  <a:pt x="1615633" y="325814"/>
                  <a:pt x="1615633" y="320239"/>
                </a:cubicBezTo>
                <a:cubicBezTo>
                  <a:pt x="1617973" y="314484"/>
                  <a:pt x="1622288" y="311607"/>
                  <a:pt x="1628582" y="311607"/>
                </a:cubicBezTo>
                <a:close/>
                <a:moveTo>
                  <a:pt x="4179205" y="311412"/>
                </a:moveTo>
                <a:lnTo>
                  <a:pt x="4182433" y="311412"/>
                </a:lnTo>
                <a:lnTo>
                  <a:pt x="4187642" y="316488"/>
                </a:lnTo>
                <a:lnTo>
                  <a:pt x="4195784" y="314453"/>
                </a:lnTo>
                <a:lnTo>
                  <a:pt x="4198142" y="314453"/>
                </a:lnTo>
                <a:lnTo>
                  <a:pt x="4203432" y="318552"/>
                </a:lnTo>
                <a:lnTo>
                  <a:pt x="4203744" y="318552"/>
                </a:lnTo>
                <a:lnTo>
                  <a:pt x="4207975" y="315511"/>
                </a:lnTo>
                <a:lnTo>
                  <a:pt x="4225168" y="315511"/>
                </a:lnTo>
                <a:cubicBezTo>
                  <a:pt x="4228111" y="315659"/>
                  <a:pt x="4230318" y="315898"/>
                  <a:pt x="4231789" y="316228"/>
                </a:cubicBezTo>
                <a:lnTo>
                  <a:pt x="4232383" y="316569"/>
                </a:lnTo>
                <a:lnTo>
                  <a:pt x="4233748" y="316569"/>
                </a:lnTo>
                <a:cubicBezTo>
                  <a:pt x="4239650" y="318726"/>
                  <a:pt x="4242906" y="321257"/>
                  <a:pt x="4243517" y="324162"/>
                </a:cubicBezTo>
                <a:lnTo>
                  <a:pt x="4243517" y="327466"/>
                </a:lnTo>
                <a:cubicBezTo>
                  <a:pt x="4243517" y="331744"/>
                  <a:pt x="4239286" y="334519"/>
                  <a:pt x="4230822" y="335791"/>
                </a:cubicBezTo>
                <a:lnTo>
                  <a:pt x="4231874" y="338604"/>
                </a:lnTo>
                <a:lnTo>
                  <a:pt x="4229764" y="360111"/>
                </a:lnTo>
                <a:lnTo>
                  <a:pt x="4229764" y="362245"/>
                </a:lnTo>
                <a:cubicBezTo>
                  <a:pt x="4229764" y="362512"/>
                  <a:pt x="4231706" y="362979"/>
                  <a:pt x="4235591" y="363647"/>
                </a:cubicBezTo>
                <a:lnTo>
                  <a:pt x="4238057" y="363647"/>
                </a:lnTo>
                <a:cubicBezTo>
                  <a:pt x="4241624" y="362332"/>
                  <a:pt x="4243408" y="359484"/>
                  <a:pt x="4243408" y="355103"/>
                </a:cubicBezTo>
                <a:cubicBezTo>
                  <a:pt x="4243408" y="351278"/>
                  <a:pt x="4245627" y="349365"/>
                  <a:pt x="4250065" y="349365"/>
                </a:cubicBezTo>
                <a:lnTo>
                  <a:pt x="4252778" y="353247"/>
                </a:lnTo>
                <a:lnTo>
                  <a:pt x="4251871" y="345938"/>
                </a:lnTo>
                <a:lnTo>
                  <a:pt x="4260863" y="337066"/>
                </a:lnTo>
                <a:lnTo>
                  <a:pt x="4265668" y="337066"/>
                </a:lnTo>
                <a:cubicBezTo>
                  <a:pt x="4270416" y="339117"/>
                  <a:pt x="4276035" y="344231"/>
                  <a:pt x="4282526" y="352406"/>
                </a:cubicBezTo>
                <a:cubicBezTo>
                  <a:pt x="4286245" y="352406"/>
                  <a:pt x="4290962" y="356111"/>
                  <a:pt x="4296677" y="363520"/>
                </a:cubicBezTo>
                <a:lnTo>
                  <a:pt x="4296677" y="367442"/>
                </a:lnTo>
                <a:lnTo>
                  <a:pt x="4290846" y="373274"/>
                </a:lnTo>
                <a:lnTo>
                  <a:pt x="4250084" y="373274"/>
                </a:lnTo>
                <a:lnTo>
                  <a:pt x="4238790" y="372216"/>
                </a:lnTo>
                <a:lnTo>
                  <a:pt x="4230107" y="374527"/>
                </a:lnTo>
                <a:lnTo>
                  <a:pt x="4232938" y="379538"/>
                </a:lnTo>
                <a:cubicBezTo>
                  <a:pt x="4233644" y="381256"/>
                  <a:pt x="4233996" y="382818"/>
                  <a:pt x="4233996" y="384224"/>
                </a:cubicBezTo>
                <a:lnTo>
                  <a:pt x="4229764" y="397583"/>
                </a:lnTo>
                <a:lnTo>
                  <a:pt x="4229764" y="406781"/>
                </a:lnTo>
                <a:lnTo>
                  <a:pt x="4226590" y="414031"/>
                </a:lnTo>
                <a:cubicBezTo>
                  <a:pt x="4228707" y="414031"/>
                  <a:pt x="4229764" y="415398"/>
                  <a:pt x="4229764" y="418130"/>
                </a:cubicBezTo>
                <a:lnTo>
                  <a:pt x="4230582" y="418130"/>
                </a:lnTo>
                <a:cubicBezTo>
                  <a:pt x="4230582" y="417066"/>
                  <a:pt x="4231640" y="415908"/>
                  <a:pt x="4233756" y="414655"/>
                </a:cubicBezTo>
                <a:lnTo>
                  <a:pt x="4231640" y="409968"/>
                </a:lnTo>
                <a:lnTo>
                  <a:pt x="4231640" y="407854"/>
                </a:lnTo>
                <a:cubicBezTo>
                  <a:pt x="4233118" y="404898"/>
                  <a:pt x="4239494" y="400433"/>
                  <a:pt x="4250767" y="394459"/>
                </a:cubicBezTo>
                <a:cubicBezTo>
                  <a:pt x="4262242" y="394459"/>
                  <a:pt x="4267980" y="398444"/>
                  <a:pt x="4267980" y="406413"/>
                </a:cubicBezTo>
                <a:cubicBezTo>
                  <a:pt x="4267980" y="406779"/>
                  <a:pt x="4272974" y="409521"/>
                  <a:pt x="4282960" y="414638"/>
                </a:cubicBezTo>
                <a:cubicBezTo>
                  <a:pt x="4287168" y="419897"/>
                  <a:pt x="4289272" y="424354"/>
                  <a:pt x="4289272" y="428010"/>
                </a:cubicBezTo>
                <a:lnTo>
                  <a:pt x="4285557" y="431725"/>
                </a:lnTo>
                <a:lnTo>
                  <a:pt x="4280840" y="431725"/>
                </a:lnTo>
                <a:lnTo>
                  <a:pt x="4277666" y="427624"/>
                </a:lnTo>
                <a:lnTo>
                  <a:pt x="4274221" y="427624"/>
                </a:lnTo>
                <a:lnTo>
                  <a:pt x="4274221" y="426566"/>
                </a:lnTo>
                <a:lnTo>
                  <a:pt x="4265532" y="429609"/>
                </a:lnTo>
                <a:lnTo>
                  <a:pt x="4259460" y="429609"/>
                </a:lnTo>
                <a:lnTo>
                  <a:pt x="4255620" y="428682"/>
                </a:lnTo>
                <a:lnTo>
                  <a:pt x="4250948" y="429609"/>
                </a:lnTo>
                <a:lnTo>
                  <a:pt x="4250045" y="429112"/>
                </a:lnTo>
                <a:lnTo>
                  <a:pt x="4242159" y="430939"/>
                </a:lnTo>
                <a:cubicBezTo>
                  <a:pt x="4239537" y="431744"/>
                  <a:pt x="4237259" y="432667"/>
                  <a:pt x="4235324" y="433708"/>
                </a:cubicBezTo>
                <a:cubicBezTo>
                  <a:pt x="4230893" y="430976"/>
                  <a:pt x="4225979" y="429609"/>
                  <a:pt x="4220584" y="429609"/>
                </a:cubicBezTo>
                <a:lnTo>
                  <a:pt x="4204184" y="429609"/>
                </a:lnTo>
                <a:lnTo>
                  <a:pt x="4200344" y="428682"/>
                </a:lnTo>
                <a:lnTo>
                  <a:pt x="4196505" y="429609"/>
                </a:lnTo>
                <a:lnTo>
                  <a:pt x="4193970" y="429609"/>
                </a:lnTo>
                <a:lnTo>
                  <a:pt x="4193521" y="428682"/>
                </a:lnTo>
                <a:cubicBezTo>
                  <a:pt x="4191458" y="430006"/>
                  <a:pt x="4187740" y="430667"/>
                  <a:pt x="4182366" y="430667"/>
                </a:cubicBezTo>
                <a:lnTo>
                  <a:pt x="4169481" y="430667"/>
                </a:lnTo>
                <a:lnTo>
                  <a:pt x="4163667" y="425032"/>
                </a:lnTo>
                <a:lnTo>
                  <a:pt x="4163667" y="421662"/>
                </a:lnTo>
                <a:lnTo>
                  <a:pt x="4167669" y="418130"/>
                </a:lnTo>
                <a:lnTo>
                  <a:pt x="4172957" y="419066"/>
                </a:lnTo>
                <a:cubicBezTo>
                  <a:pt x="4177431" y="418761"/>
                  <a:pt x="4179668" y="417923"/>
                  <a:pt x="4179668" y="416552"/>
                </a:cubicBezTo>
                <a:lnTo>
                  <a:pt x="4174246" y="408350"/>
                </a:lnTo>
                <a:lnTo>
                  <a:pt x="4174246" y="406413"/>
                </a:lnTo>
                <a:cubicBezTo>
                  <a:pt x="4174246" y="402914"/>
                  <a:pt x="4176406" y="399264"/>
                  <a:pt x="4180726" y="395460"/>
                </a:cubicBezTo>
                <a:lnTo>
                  <a:pt x="4176362" y="383048"/>
                </a:lnTo>
                <a:lnTo>
                  <a:pt x="4178419" y="373454"/>
                </a:lnTo>
                <a:lnTo>
                  <a:pt x="4173763" y="374199"/>
                </a:lnTo>
                <a:lnTo>
                  <a:pt x="4169633" y="373274"/>
                </a:lnTo>
                <a:lnTo>
                  <a:pt x="4166714" y="374199"/>
                </a:lnTo>
                <a:lnTo>
                  <a:pt x="4151385" y="373274"/>
                </a:lnTo>
                <a:lnTo>
                  <a:pt x="4135429" y="373274"/>
                </a:lnTo>
                <a:lnTo>
                  <a:pt x="4131796" y="369640"/>
                </a:lnTo>
                <a:lnTo>
                  <a:pt x="4131796" y="365095"/>
                </a:lnTo>
                <a:lnTo>
                  <a:pt x="4132854" y="364169"/>
                </a:lnTo>
                <a:lnTo>
                  <a:pt x="4132854" y="361776"/>
                </a:lnTo>
                <a:lnTo>
                  <a:pt x="4176320" y="360606"/>
                </a:lnTo>
                <a:lnTo>
                  <a:pt x="4181321" y="360606"/>
                </a:lnTo>
                <a:lnTo>
                  <a:pt x="4181784" y="360530"/>
                </a:lnTo>
                <a:lnTo>
                  <a:pt x="4177553" y="347422"/>
                </a:lnTo>
                <a:cubicBezTo>
                  <a:pt x="4177553" y="343970"/>
                  <a:pt x="4177729" y="341381"/>
                  <a:pt x="4178082" y="339655"/>
                </a:cubicBezTo>
                <a:lnTo>
                  <a:pt x="4178611" y="338792"/>
                </a:lnTo>
                <a:lnTo>
                  <a:pt x="4178611" y="329450"/>
                </a:lnTo>
                <a:cubicBezTo>
                  <a:pt x="4178611" y="327936"/>
                  <a:pt x="4177509" y="325901"/>
                  <a:pt x="4175304" y="323344"/>
                </a:cubicBezTo>
                <a:lnTo>
                  <a:pt x="4175304" y="314849"/>
                </a:lnTo>
                <a:close/>
                <a:moveTo>
                  <a:pt x="9216139" y="311282"/>
                </a:moveTo>
                <a:lnTo>
                  <a:pt x="9216139" y="314561"/>
                </a:lnTo>
                <a:lnTo>
                  <a:pt x="9219553" y="314561"/>
                </a:lnTo>
                <a:lnTo>
                  <a:pt x="9219553" y="311282"/>
                </a:lnTo>
                <a:close/>
                <a:moveTo>
                  <a:pt x="5741057" y="310934"/>
                </a:moveTo>
                <a:cubicBezTo>
                  <a:pt x="5748341" y="313452"/>
                  <a:pt x="5752702" y="316015"/>
                  <a:pt x="5754140" y="318622"/>
                </a:cubicBezTo>
                <a:cubicBezTo>
                  <a:pt x="5757108" y="318622"/>
                  <a:pt x="5765110" y="324062"/>
                  <a:pt x="5778148" y="334942"/>
                </a:cubicBezTo>
                <a:lnTo>
                  <a:pt x="5778148" y="336021"/>
                </a:lnTo>
                <a:lnTo>
                  <a:pt x="5774911" y="340472"/>
                </a:lnTo>
                <a:lnTo>
                  <a:pt x="5774911" y="341551"/>
                </a:lnTo>
                <a:lnTo>
                  <a:pt x="5778148" y="341551"/>
                </a:lnTo>
                <a:lnTo>
                  <a:pt x="5781520" y="339258"/>
                </a:lnTo>
                <a:lnTo>
                  <a:pt x="5782599" y="339258"/>
                </a:lnTo>
                <a:cubicBezTo>
                  <a:pt x="5785297" y="340967"/>
                  <a:pt x="5787815" y="343889"/>
                  <a:pt x="5790152" y="348025"/>
                </a:cubicBezTo>
                <a:lnTo>
                  <a:pt x="5790152" y="349104"/>
                </a:lnTo>
                <a:cubicBezTo>
                  <a:pt x="5781250" y="357646"/>
                  <a:pt x="5769966" y="363851"/>
                  <a:pt x="5756298" y="367717"/>
                </a:cubicBezTo>
                <a:cubicBezTo>
                  <a:pt x="5756298" y="369336"/>
                  <a:pt x="5751218" y="371853"/>
                  <a:pt x="5741057" y="375270"/>
                </a:cubicBezTo>
                <a:lnTo>
                  <a:pt x="5739978" y="375270"/>
                </a:lnTo>
                <a:lnTo>
                  <a:pt x="5736741" y="373112"/>
                </a:lnTo>
                <a:lnTo>
                  <a:pt x="5734583" y="373112"/>
                </a:lnTo>
                <a:cubicBezTo>
                  <a:pt x="5734583" y="378957"/>
                  <a:pt x="5731661" y="382598"/>
                  <a:pt x="5725817" y="384037"/>
                </a:cubicBezTo>
                <a:cubicBezTo>
                  <a:pt x="5713408" y="390241"/>
                  <a:pt x="5707204" y="394962"/>
                  <a:pt x="5707204" y="398199"/>
                </a:cubicBezTo>
                <a:lnTo>
                  <a:pt x="5700730" y="414653"/>
                </a:lnTo>
                <a:cubicBezTo>
                  <a:pt x="5700730" y="418250"/>
                  <a:pt x="5699966" y="420048"/>
                  <a:pt x="5698437" y="420048"/>
                </a:cubicBezTo>
                <a:lnTo>
                  <a:pt x="5699651" y="430974"/>
                </a:lnTo>
                <a:lnTo>
                  <a:pt x="5699651" y="432053"/>
                </a:lnTo>
                <a:lnTo>
                  <a:pt x="5697358" y="444057"/>
                </a:lnTo>
                <a:lnTo>
                  <a:pt x="5698437" y="452824"/>
                </a:lnTo>
                <a:lnTo>
                  <a:pt x="5697358" y="459432"/>
                </a:lnTo>
                <a:cubicBezTo>
                  <a:pt x="5697897" y="465187"/>
                  <a:pt x="5698662" y="468064"/>
                  <a:pt x="5699651" y="468064"/>
                </a:cubicBezTo>
                <a:lnTo>
                  <a:pt x="5698437" y="478989"/>
                </a:lnTo>
                <a:lnTo>
                  <a:pt x="5698437" y="489914"/>
                </a:lnTo>
                <a:lnTo>
                  <a:pt x="5699651" y="516215"/>
                </a:lnTo>
                <a:lnTo>
                  <a:pt x="5697358" y="527005"/>
                </a:lnTo>
                <a:lnTo>
                  <a:pt x="5698437" y="530377"/>
                </a:lnTo>
                <a:lnTo>
                  <a:pt x="5690884" y="560859"/>
                </a:lnTo>
                <a:cubicBezTo>
                  <a:pt x="5681982" y="571828"/>
                  <a:pt x="5674699" y="577313"/>
                  <a:pt x="5669034" y="577313"/>
                </a:cubicBezTo>
                <a:lnTo>
                  <a:pt x="5667955" y="577313"/>
                </a:lnTo>
                <a:lnTo>
                  <a:pt x="5661346" y="575155"/>
                </a:lnTo>
                <a:lnTo>
                  <a:pt x="5648263" y="580550"/>
                </a:lnTo>
                <a:cubicBezTo>
                  <a:pt x="5638642" y="580550"/>
                  <a:pt x="5632123" y="572188"/>
                  <a:pt x="5628706" y="555464"/>
                </a:cubicBezTo>
                <a:cubicBezTo>
                  <a:pt x="5627537" y="555464"/>
                  <a:pt x="5626413" y="552541"/>
                  <a:pt x="5625334" y="546697"/>
                </a:cubicBezTo>
                <a:cubicBezTo>
                  <a:pt x="5621738" y="546697"/>
                  <a:pt x="5619939" y="545618"/>
                  <a:pt x="5619939" y="543460"/>
                </a:cubicBezTo>
                <a:lnTo>
                  <a:pt x="5621018" y="540223"/>
                </a:lnTo>
                <a:lnTo>
                  <a:pt x="5619939" y="540223"/>
                </a:lnTo>
                <a:lnTo>
                  <a:pt x="5614409" y="541302"/>
                </a:lnTo>
                <a:cubicBezTo>
                  <a:pt x="5610633" y="536176"/>
                  <a:pt x="5604474" y="533614"/>
                  <a:pt x="5595931" y="533614"/>
                </a:cubicBezTo>
                <a:lnTo>
                  <a:pt x="5588244" y="527005"/>
                </a:lnTo>
                <a:lnTo>
                  <a:pt x="5588244" y="522689"/>
                </a:lnTo>
                <a:lnTo>
                  <a:pt x="5590402" y="520531"/>
                </a:lnTo>
                <a:lnTo>
                  <a:pt x="5597010" y="520531"/>
                </a:lnTo>
                <a:lnTo>
                  <a:pt x="5624255" y="516215"/>
                </a:lnTo>
                <a:lnTo>
                  <a:pt x="5641789" y="516215"/>
                </a:lnTo>
                <a:cubicBezTo>
                  <a:pt x="5643228" y="515765"/>
                  <a:pt x="5644667" y="513922"/>
                  <a:pt x="5646105" y="510685"/>
                </a:cubicBezTo>
                <a:lnTo>
                  <a:pt x="5645026" y="501918"/>
                </a:lnTo>
                <a:lnTo>
                  <a:pt x="5648263" y="494365"/>
                </a:lnTo>
                <a:lnTo>
                  <a:pt x="5646105" y="490993"/>
                </a:lnTo>
                <a:lnTo>
                  <a:pt x="5646105" y="486677"/>
                </a:lnTo>
                <a:cubicBezTo>
                  <a:pt x="5646105" y="485059"/>
                  <a:pt x="5648668" y="483620"/>
                  <a:pt x="5653793" y="482361"/>
                </a:cubicBezTo>
                <a:lnTo>
                  <a:pt x="5653793" y="481282"/>
                </a:lnTo>
                <a:cubicBezTo>
                  <a:pt x="5648668" y="481282"/>
                  <a:pt x="5646105" y="480158"/>
                  <a:pt x="5646105" y="477910"/>
                </a:cubicBezTo>
                <a:lnTo>
                  <a:pt x="5646105" y="476831"/>
                </a:lnTo>
                <a:lnTo>
                  <a:pt x="5647184" y="475752"/>
                </a:lnTo>
                <a:lnTo>
                  <a:pt x="5646105" y="472515"/>
                </a:lnTo>
                <a:lnTo>
                  <a:pt x="5647184" y="460511"/>
                </a:lnTo>
                <a:lnTo>
                  <a:pt x="5646105" y="445136"/>
                </a:lnTo>
                <a:lnTo>
                  <a:pt x="5646105" y="442978"/>
                </a:lnTo>
                <a:lnTo>
                  <a:pt x="5648263" y="434346"/>
                </a:lnTo>
                <a:lnTo>
                  <a:pt x="5646105" y="430974"/>
                </a:lnTo>
                <a:lnTo>
                  <a:pt x="5647184" y="425579"/>
                </a:lnTo>
                <a:lnTo>
                  <a:pt x="5646105" y="421128"/>
                </a:lnTo>
                <a:lnTo>
                  <a:pt x="5648263" y="414653"/>
                </a:lnTo>
                <a:lnTo>
                  <a:pt x="5648263" y="411417"/>
                </a:lnTo>
                <a:cubicBezTo>
                  <a:pt x="5642419" y="405572"/>
                  <a:pt x="5639496" y="400087"/>
                  <a:pt x="5639496" y="394962"/>
                </a:cubicBezTo>
                <a:lnTo>
                  <a:pt x="5639496" y="393882"/>
                </a:lnTo>
                <a:lnTo>
                  <a:pt x="5642868" y="390646"/>
                </a:lnTo>
                <a:lnTo>
                  <a:pt x="5645026" y="390646"/>
                </a:lnTo>
                <a:lnTo>
                  <a:pt x="5649342" y="393882"/>
                </a:lnTo>
                <a:cubicBezTo>
                  <a:pt x="5654647" y="390286"/>
                  <a:pt x="5658289" y="388488"/>
                  <a:pt x="5660267" y="388488"/>
                </a:cubicBezTo>
                <a:lnTo>
                  <a:pt x="5665797" y="391725"/>
                </a:lnTo>
                <a:lnTo>
                  <a:pt x="5670113" y="391725"/>
                </a:lnTo>
                <a:lnTo>
                  <a:pt x="5677801" y="389567"/>
                </a:lnTo>
                <a:lnTo>
                  <a:pt x="5687647" y="390646"/>
                </a:lnTo>
                <a:cubicBezTo>
                  <a:pt x="5697987" y="375000"/>
                  <a:pt x="5706350" y="364435"/>
                  <a:pt x="5712734" y="358950"/>
                </a:cubicBezTo>
                <a:cubicBezTo>
                  <a:pt x="5717050" y="354634"/>
                  <a:pt x="5719208" y="348070"/>
                  <a:pt x="5719208" y="339258"/>
                </a:cubicBezTo>
                <a:lnTo>
                  <a:pt x="5718129" y="339258"/>
                </a:lnTo>
                <a:cubicBezTo>
                  <a:pt x="5704282" y="338539"/>
                  <a:pt x="5697358" y="337100"/>
                  <a:pt x="5697358" y="334942"/>
                </a:cubicBezTo>
                <a:lnTo>
                  <a:pt x="5697358" y="333863"/>
                </a:lnTo>
                <a:lnTo>
                  <a:pt x="5699651" y="331705"/>
                </a:lnTo>
                <a:lnTo>
                  <a:pt x="5706125" y="332784"/>
                </a:lnTo>
                <a:lnTo>
                  <a:pt x="5710576" y="331705"/>
                </a:lnTo>
                <a:lnTo>
                  <a:pt x="5713813" y="334942"/>
                </a:lnTo>
                <a:lnTo>
                  <a:pt x="5714892" y="334942"/>
                </a:lnTo>
                <a:lnTo>
                  <a:pt x="5715971" y="333863"/>
                </a:lnTo>
                <a:lnTo>
                  <a:pt x="5717050" y="333863"/>
                </a:lnTo>
                <a:lnTo>
                  <a:pt x="5715971" y="332784"/>
                </a:lnTo>
                <a:lnTo>
                  <a:pt x="5715971" y="330626"/>
                </a:lnTo>
                <a:cubicBezTo>
                  <a:pt x="5715971" y="328918"/>
                  <a:pt x="5718533" y="327434"/>
                  <a:pt x="5723659" y="326175"/>
                </a:cubicBezTo>
                <a:cubicBezTo>
                  <a:pt x="5728694" y="317453"/>
                  <a:pt x="5734494" y="312373"/>
                  <a:pt x="5741057" y="310934"/>
                </a:cubicBezTo>
                <a:close/>
                <a:moveTo>
                  <a:pt x="5054420" y="310934"/>
                </a:moveTo>
                <a:lnTo>
                  <a:pt x="5057657" y="310934"/>
                </a:lnTo>
                <a:cubicBezTo>
                  <a:pt x="5060894" y="310934"/>
                  <a:pt x="5067099" y="313137"/>
                  <a:pt x="5076270" y="317543"/>
                </a:cubicBezTo>
                <a:cubicBezTo>
                  <a:pt x="5081306" y="317543"/>
                  <a:pt x="5085667" y="320061"/>
                  <a:pt x="5089353" y="325096"/>
                </a:cubicBezTo>
                <a:cubicBezTo>
                  <a:pt x="5102841" y="328063"/>
                  <a:pt x="5115205" y="329906"/>
                  <a:pt x="5126444" y="330626"/>
                </a:cubicBezTo>
                <a:lnTo>
                  <a:pt x="5134132" y="329547"/>
                </a:lnTo>
                <a:lnTo>
                  <a:pt x="5143978" y="330626"/>
                </a:lnTo>
                <a:lnTo>
                  <a:pt x="5150587" y="327389"/>
                </a:lnTo>
                <a:cubicBezTo>
                  <a:pt x="5157870" y="329547"/>
                  <a:pt x="5166232" y="330626"/>
                  <a:pt x="5175674" y="330626"/>
                </a:cubicBezTo>
                <a:lnTo>
                  <a:pt x="5183361" y="329547"/>
                </a:lnTo>
                <a:lnTo>
                  <a:pt x="5184440" y="330626"/>
                </a:lnTo>
                <a:lnTo>
                  <a:pt x="5185519" y="330626"/>
                </a:lnTo>
                <a:lnTo>
                  <a:pt x="5188756" y="328468"/>
                </a:lnTo>
                <a:lnTo>
                  <a:pt x="5201974" y="329547"/>
                </a:lnTo>
                <a:lnTo>
                  <a:pt x="5221531" y="329547"/>
                </a:lnTo>
                <a:lnTo>
                  <a:pt x="5225982" y="330626"/>
                </a:lnTo>
                <a:cubicBezTo>
                  <a:pt x="5227601" y="330626"/>
                  <a:pt x="5235244" y="324422"/>
                  <a:pt x="5248911" y="312013"/>
                </a:cubicBezTo>
                <a:lnTo>
                  <a:pt x="5252148" y="312013"/>
                </a:lnTo>
                <a:cubicBezTo>
                  <a:pt x="5268063" y="317858"/>
                  <a:pt x="5276111" y="321499"/>
                  <a:pt x="5276291" y="322938"/>
                </a:cubicBezTo>
                <a:cubicBezTo>
                  <a:pt x="5276291" y="324556"/>
                  <a:pt x="5279528" y="328558"/>
                  <a:pt x="5286002" y="334942"/>
                </a:cubicBezTo>
                <a:lnTo>
                  <a:pt x="5287216" y="340472"/>
                </a:lnTo>
                <a:lnTo>
                  <a:pt x="5282765" y="344788"/>
                </a:lnTo>
                <a:lnTo>
                  <a:pt x="5283844" y="345867"/>
                </a:lnTo>
                <a:lnTo>
                  <a:pt x="5283844" y="349238"/>
                </a:lnTo>
                <a:lnTo>
                  <a:pt x="5276291" y="356792"/>
                </a:lnTo>
                <a:lnTo>
                  <a:pt x="5277370" y="361242"/>
                </a:lnTo>
                <a:lnTo>
                  <a:pt x="5276291" y="366638"/>
                </a:lnTo>
                <a:lnTo>
                  <a:pt x="5278449" y="378641"/>
                </a:lnTo>
                <a:lnTo>
                  <a:pt x="5275077" y="386329"/>
                </a:lnTo>
                <a:lnTo>
                  <a:pt x="5279528" y="402784"/>
                </a:lnTo>
                <a:lnTo>
                  <a:pt x="5278449" y="410337"/>
                </a:lnTo>
                <a:lnTo>
                  <a:pt x="5278449" y="422341"/>
                </a:lnTo>
                <a:cubicBezTo>
                  <a:pt x="5278449" y="430973"/>
                  <a:pt x="5277730" y="436818"/>
                  <a:pt x="5276291" y="439875"/>
                </a:cubicBezTo>
                <a:lnTo>
                  <a:pt x="5277370" y="449721"/>
                </a:lnTo>
                <a:lnTo>
                  <a:pt x="5277370" y="455251"/>
                </a:lnTo>
                <a:lnTo>
                  <a:pt x="5273998" y="460646"/>
                </a:lnTo>
                <a:cubicBezTo>
                  <a:pt x="5276965" y="462085"/>
                  <a:pt x="5278449" y="463928"/>
                  <a:pt x="5278449" y="466176"/>
                </a:cubicBezTo>
                <a:lnTo>
                  <a:pt x="5276291" y="470492"/>
                </a:lnTo>
                <a:lnTo>
                  <a:pt x="5279528" y="484654"/>
                </a:lnTo>
                <a:lnTo>
                  <a:pt x="5277370" y="501109"/>
                </a:lnTo>
                <a:lnTo>
                  <a:pt x="5279528" y="525116"/>
                </a:lnTo>
                <a:lnTo>
                  <a:pt x="5277370" y="533883"/>
                </a:lnTo>
                <a:lnTo>
                  <a:pt x="5278449" y="545887"/>
                </a:lnTo>
                <a:lnTo>
                  <a:pt x="5278449" y="550338"/>
                </a:lnTo>
                <a:cubicBezTo>
                  <a:pt x="5268918" y="557441"/>
                  <a:pt x="5264152" y="563241"/>
                  <a:pt x="5264152" y="567737"/>
                </a:cubicBezTo>
                <a:cubicBezTo>
                  <a:pt x="5262713" y="569175"/>
                  <a:pt x="5257993" y="570255"/>
                  <a:pt x="5249990" y="570974"/>
                </a:cubicBezTo>
                <a:lnTo>
                  <a:pt x="5248911" y="572188"/>
                </a:lnTo>
                <a:lnTo>
                  <a:pt x="5242302" y="570974"/>
                </a:lnTo>
                <a:lnTo>
                  <a:pt x="5234749" y="576504"/>
                </a:lnTo>
                <a:lnTo>
                  <a:pt x="5233670" y="576504"/>
                </a:lnTo>
                <a:cubicBezTo>
                  <a:pt x="5228365" y="576504"/>
                  <a:pt x="5224319" y="572143"/>
                  <a:pt x="5221531" y="563421"/>
                </a:cubicBezTo>
                <a:cubicBezTo>
                  <a:pt x="5220452" y="563421"/>
                  <a:pt x="5219014" y="559060"/>
                  <a:pt x="5217215" y="550338"/>
                </a:cubicBezTo>
                <a:cubicBezTo>
                  <a:pt x="5215057" y="550338"/>
                  <a:pt x="5213978" y="546292"/>
                  <a:pt x="5213978" y="538199"/>
                </a:cubicBezTo>
                <a:lnTo>
                  <a:pt x="5206290" y="529567"/>
                </a:lnTo>
                <a:cubicBezTo>
                  <a:pt x="5196849" y="526600"/>
                  <a:pt x="5192128" y="524397"/>
                  <a:pt x="5192128" y="522958"/>
                </a:cubicBezTo>
                <a:lnTo>
                  <a:pt x="5192128" y="520800"/>
                </a:lnTo>
                <a:cubicBezTo>
                  <a:pt x="5192848" y="518552"/>
                  <a:pt x="5195006" y="517428"/>
                  <a:pt x="5198602" y="517428"/>
                </a:cubicBezTo>
                <a:lnTo>
                  <a:pt x="5205211" y="517428"/>
                </a:lnTo>
                <a:cubicBezTo>
                  <a:pt x="5208808" y="517608"/>
                  <a:pt x="5210606" y="518373"/>
                  <a:pt x="5210606" y="519721"/>
                </a:cubicBezTo>
                <a:lnTo>
                  <a:pt x="5217215" y="517428"/>
                </a:lnTo>
                <a:lnTo>
                  <a:pt x="5221531" y="518642"/>
                </a:lnTo>
                <a:lnTo>
                  <a:pt x="5223824" y="518642"/>
                </a:lnTo>
                <a:cubicBezTo>
                  <a:pt x="5226522" y="518642"/>
                  <a:pt x="5228320" y="513157"/>
                  <a:pt x="5229219" y="502187"/>
                </a:cubicBezTo>
                <a:cubicBezTo>
                  <a:pt x="5231377" y="502187"/>
                  <a:pt x="5232456" y="497467"/>
                  <a:pt x="5232456" y="488026"/>
                </a:cubicBezTo>
                <a:lnTo>
                  <a:pt x="5228140" y="461185"/>
                </a:lnTo>
                <a:lnTo>
                  <a:pt x="5227061" y="460106"/>
                </a:lnTo>
                <a:lnTo>
                  <a:pt x="5198602" y="460106"/>
                </a:lnTo>
                <a:cubicBezTo>
                  <a:pt x="5192039" y="460106"/>
                  <a:pt x="5188756" y="464647"/>
                  <a:pt x="5188756" y="473729"/>
                </a:cubicBezTo>
                <a:lnTo>
                  <a:pt x="5189835" y="489105"/>
                </a:lnTo>
                <a:lnTo>
                  <a:pt x="5188756" y="498950"/>
                </a:lnTo>
                <a:lnTo>
                  <a:pt x="5189835" y="500029"/>
                </a:lnTo>
                <a:lnTo>
                  <a:pt x="5191049" y="500029"/>
                </a:lnTo>
                <a:lnTo>
                  <a:pt x="5189835" y="518642"/>
                </a:lnTo>
                <a:lnTo>
                  <a:pt x="5191049" y="540492"/>
                </a:lnTo>
                <a:lnTo>
                  <a:pt x="5187677" y="544808"/>
                </a:lnTo>
                <a:lnTo>
                  <a:pt x="5192128" y="560049"/>
                </a:lnTo>
                <a:cubicBezTo>
                  <a:pt x="5192128" y="563915"/>
                  <a:pt x="5187363" y="567557"/>
                  <a:pt x="5177832" y="570974"/>
                </a:cubicBezTo>
                <a:lnTo>
                  <a:pt x="5174595" y="567737"/>
                </a:lnTo>
                <a:lnTo>
                  <a:pt x="5175674" y="561263"/>
                </a:lnTo>
                <a:lnTo>
                  <a:pt x="5172437" y="561263"/>
                </a:lnTo>
                <a:cubicBezTo>
                  <a:pt x="5168930" y="566298"/>
                  <a:pt x="5166367" y="568816"/>
                  <a:pt x="5164749" y="568816"/>
                </a:cubicBezTo>
                <a:lnTo>
                  <a:pt x="5161512" y="567737"/>
                </a:lnTo>
                <a:lnTo>
                  <a:pt x="5154903" y="568816"/>
                </a:lnTo>
                <a:lnTo>
                  <a:pt x="5152745" y="568816"/>
                </a:lnTo>
                <a:lnTo>
                  <a:pt x="5146136" y="563421"/>
                </a:lnTo>
                <a:lnTo>
                  <a:pt x="5147215" y="558970"/>
                </a:lnTo>
                <a:lnTo>
                  <a:pt x="5143978" y="555733"/>
                </a:lnTo>
                <a:lnTo>
                  <a:pt x="5145057" y="546966"/>
                </a:lnTo>
                <a:lnTo>
                  <a:pt x="5141820" y="532804"/>
                </a:lnTo>
                <a:lnTo>
                  <a:pt x="5140741" y="531725"/>
                </a:lnTo>
                <a:lnTo>
                  <a:pt x="5140741" y="529567"/>
                </a:lnTo>
                <a:lnTo>
                  <a:pt x="5142899" y="520800"/>
                </a:lnTo>
                <a:lnTo>
                  <a:pt x="5142899" y="516349"/>
                </a:lnTo>
                <a:cubicBezTo>
                  <a:pt x="5142899" y="494500"/>
                  <a:pt x="5143978" y="479888"/>
                  <a:pt x="5146136" y="472515"/>
                </a:cubicBezTo>
                <a:cubicBezTo>
                  <a:pt x="5146136" y="464962"/>
                  <a:pt x="5140336" y="461185"/>
                  <a:pt x="5128737" y="461185"/>
                </a:cubicBezTo>
                <a:lnTo>
                  <a:pt x="5125365" y="462399"/>
                </a:lnTo>
                <a:lnTo>
                  <a:pt x="5111203" y="457948"/>
                </a:lnTo>
                <a:cubicBezTo>
                  <a:pt x="5101043" y="459387"/>
                  <a:pt x="5095962" y="462489"/>
                  <a:pt x="5095962" y="467255"/>
                </a:cubicBezTo>
                <a:lnTo>
                  <a:pt x="5097041" y="474808"/>
                </a:lnTo>
                <a:cubicBezTo>
                  <a:pt x="5090118" y="505470"/>
                  <a:pt x="5084273" y="520800"/>
                  <a:pt x="5079507" y="520800"/>
                </a:cubicBezTo>
                <a:cubicBezTo>
                  <a:pt x="5069706" y="544808"/>
                  <a:pt x="5060580" y="556812"/>
                  <a:pt x="5052128" y="556812"/>
                </a:cubicBezTo>
                <a:lnTo>
                  <a:pt x="5049970" y="556812"/>
                </a:lnTo>
                <a:lnTo>
                  <a:pt x="5048891" y="555733"/>
                </a:lnTo>
                <a:lnTo>
                  <a:pt x="5047812" y="555733"/>
                </a:lnTo>
                <a:cubicBezTo>
                  <a:pt x="5047812" y="560858"/>
                  <a:pt x="5047092" y="564140"/>
                  <a:pt x="5045654" y="565579"/>
                </a:cubicBezTo>
                <a:cubicBezTo>
                  <a:pt x="5039809" y="564680"/>
                  <a:pt x="5036887" y="563241"/>
                  <a:pt x="5036887" y="561263"/>
                </a:cubicBezTo>
                <a:cubicBezTo>
                  <a:pt x="5038146" y="552451"/>
                  <a:pt x="5039989" y="548045"/>
                  <a:pt x="5042417" y="548045"/>
                </a:cubicBezTo>
                <a:lnTo>
                  <a:pt x="5052128" y="550338"/>
                </a:lnTo>
                <a:lnTo>
                  <a:pt x="5056578" y="550338"/>
                </a:lnTo>
                <a:lnTo>
                  <a:pt x="5056578" y="549124"/>
                </a:lnTo>
                <a:cubicBezTo>
                  <a:pt x="5047137" y="548225"/>
                  <a:pt x="5042417" y="546786"/>
                  <a:pt x="5042417" y="544808"/>
                </a:cubicBezTo>
                <a:cubicBezTo>
                  <a:pt x="5045654" y="530961"/>
                  <a:pt x="5047812" y="524037"/>
                  <a:pt x="5048891" y="524037"/>
                </a:cubicBezTo>
                <a:lnTo>
                  <a:pt x="5047812" y="518642"/>
                </a:lnTo>
                <a:lnTo>
                  <a:pt x="5052128" y="503266"/>
                </a:lnTo>
                <a:lnTo>
                  <a:pt x="5051049" y="500029"/>
                </a:lnTo>
                <a:lnTo>
                  <a:pt x="5052128" y="491263"/>
                </a:lnTo>
                <a:lnTo>
                  <a:pt x="5051049" y="474808"/>
                </a:lnTo>
                <a:cubicBezTo>
                  <a:pt x="5051588" y="470492"/>
                  <a:pt x="5052353" y="468334"/>
                  <a:pt x="5053341" y="468334"/>
                </a:cubicBezTo>
                <a:lnTo>
                  <a:pt x="5051049" y="439875"/>
                </a:lnTo>
                <a:lnTo>
                  <a:pt x="5053341" y="428950"/>
                </a:lnTo>
                <a:lnTo>
                  <a:pt x="5051049" y="420183"/>
                </a:lnTo>
                <a:cubicBezTo>
                  <a:pt x="5054016" y="415687"/>
                  <a:pt x="5055859" y="409528"/>
                  <a:pt x="5056578" y="401705"/>
                </a:cubicBezTo>
                <a:lnTo>
                  <a:pt x="5058736" y="399412"/>
                </a:lnTo>
                <a:cubicBezTo>
                  <a:pt x="5053611" y="397074"/>
                  <a:pt x="5051049" y="393793"/>
                  <a:pt x="5051049" y="389566"/>
                </a:cubicBezTo>
                <a:lnTo>
                  <a:pt x="5051049" y="385250"/>
                </a:lnTo>
                <a:cubicBezTo>
                  <a:pt x="5054735" y="381384"/>
                  <a:pt x="5056578" y="378462"/>
                  <a:pt x="5056578" y="376483"/>
                </a:cubicBezTo>
                <a:lnTo>
                  <a:pt x="5054420" y="370010"/>
                </a:lnTo>
                <a:lnTo>
                  <a:pt x="5055499" y="364480"/>
                </a:lnTo>
                <a:lnTo>
                  <a:pt x="5054420" y="357871"/>
                </a:lnTo>
                <a:lnTo>
                  <a:pt x="5056578" y="351396"/>
                </a:lnTo>
                <a:lnTo>
                  <a:pt x="5051049" y="327389"/>
                </a:lnTo>
                <a:lnTo>
                  <a:pt x="5052128" y="324017"/>
                </a:lnTo>
                <a:lnTo>
                  <a:pt x="5051049" y="317543"/>
                </a:lnTo>
                <a:lnTo>
                  <a:pt x="5051049" y="314171"/>
                </a:lnTo>
                <a:close/>
                <a:moveTo>
                  <a:pt x="1208863" y="310797"/>
                </a:moveTo>
                <a:lnTo>
                  <a:pt x="1210886" y="310797"/>
                </a:lnTo>
                <a:cubicBezTo>
                  <a:pt x="1213403" y="314394"/>
                  <a:pt x="1216998" y="317271"/>
                  <a:pt x="1221676" y="319429"/>
                </a:cubicBezTo>
                <a:cubicBezTo>
                  <a:pt x="1240198" y="329590"/>
                  <a:pt x="1249460" y="336828"/>
                  <a:pt x="1249460" y="341144"/>
                </a:cubicBezTo>
                <a:lnTo>
                  <a:pt x="1239749" y="358543"/>
                </a:lnTo>
                <a:lnTo>
                  <a:pt x="1239749" y="359622"/>
                </a:lnTo>
                <a:lnTo>
                  <a:pt x="1242985" y="372705"/>
                </a:lnTo>
                <a:lnTo>
                  <a:pt x="1242985" y="374863"/>
                </a:lnTo>
                <a:cubicBezTo>
                  <a:pt x="1241547" y="376122"/>
                  <a:pt x="1240468" y="381202"/>
                  <a:pt x="1239749" y="390104"/>
                </a:cubicBezTo>
                <a:cubicBezTo>
                  <a:pt x="1238040" y="390104"/>
                  <a:pt x="1237006" y="391543"/>
                  <a:pt x="1236647" y="394420"/>
                </a:cubicBezTo>
                <a:lnTo>
                  <a:pt x="1239749" y="403187"/>
                </a:lnTo>
                <a:lnTo>
                  <a:pt x="1239749" y="406424"/>
                </a:lnTo>
                <a:lnTo>
                  <a:pt x="1237591" y="415056"/>
                </a:lnTo>
                <a:lnTo>
                  <a:pt x="1238670" y="419372"/>
                </a:lnTo>
                <a:lnTo>
                  <a:pt x="1238670" y="420451"/>
                </a:lnTo>
                <a:lnTo>
                  <a:pt x="1235567" y="424902"/>
                </a:lnTo>
                <a:lnTo>
                  <a:pt x="1238670" y="436771"/>
                </a:lnTo>
                <a:lnTo>
                  <a:pt x="1235567" y="445538"/>
                </a:lnTo>
                <a:cubicBezTo>
                  <a:pt x="1239074" y="448955"/>
                  <a:pt x="1240827" y="454350"/>
                  <a:pt x="1240827" y="461723"/>
                </a:cubicBezTo>
                <a:lnTo>
                  <a:pt x="1240827" y="473727"/>
                </a:lnTo>
                <a:lnTo>
                  <a:pt x="1238670" y="482359"/>
                </a:lnTo>
                <a:lnTo>
                  <a:pt x="1240827" y="507446"/>
                </a:lnTo>
                <a:lnTo>
                  <a:pt x="1238670" y="517157"/>
                </a:lnTo>
                <a:lnTo>
                  <a:pt x="1239749" y="520394"/>
                </a:lnTo>
                <a:lnTo>
                  <a:pt x="1238670" y="520394"/>
                </a:lnTo>
                <a:lnTo>
                  <a:pt x="1240827" y="532398"/>
                </a:lnTo>
                <a:lnTo>
                  <a:pt x="1238670" y="538872"/>
                </a:lnTo>
                <a:lnTo>
                  <a:pt x="1240827" y="541030"/>
                </a:lnTo>
                <a:lnTo>
                  <a:pt x="1240827" y="542109"/>
                </a:lnTo>
                <a:lnTo>
                  <a:pt x="1238670" y="544267"/>
                </a:lnTo>
                <a:lnTo>
                  <a:pt x="1237591" y="544267"/>
                </a:lnTo>
                <a:lnTo>
                  <a:pt x="1237591" y="539951"/>
                </a:lnTo>
                <a:lnTo>
                  <a:pt x="1234488" y="542109"/>
                </a:lnTo>
                <a:lnTo>
                  <a:pt x="1229093" y="536714"/>
                </a:lnTo>
                <a:lnTo>
                  <a:pt x="1229093" y="537793"/>
                </a:lnTo>
                <a:cubicBezTo>
                  <a:pt x="1233409" y="542289"/>
                  <a:pt x="1235567" y="545571"/>
                  <a:pt x="1235567" y="547639"/>
                </a:cubicBezTo>
                <a:lnTo>
                  <a:pt x="1235567" y="549797"/>
                </a:lnTo>
                <a:lnTo>
                  <a:pt x="1238670" y="547639"/>
                </a:lnTo>
                <a:lnTo>
                  <a:pt x="1239749" y="548718"/>
                </a:lnTo>
                <a:cubicBezTo>
                  <a:pt x="1238670" y="553753"/>
                  <a:pt x="1236557" y="558069"/>
                  <a:pt x="1233409" y="561666"/>
                </a:cubicBezTo>
                <a:lnTo>
                  <a:pt x="1232330" y="561666"/>
                </a:lnTo>
                <a:lnTo>
                  <a:pt x="1232330" y="558429"/>
                </a:lnTo>
                <a:lnTo>
                  <a:pt x="1231251" y="558429"/>
                </a:lnTo>
                <a:cubicBezTo>
                  <a:pt x="1231251" y="561486"/>
                  <a:pt x="1229814" y="564004"/>
                  <a:pt x="1226936" y="565982"/>
                </a:cubicBezTo>
                <a:cubicBezTo>
                  <a:pt x="1226936" y="570388"/>
                  <a:pt x="1222304" y="572950"/>
                  <a:pt x="1213044" y="573670"/>
                </a:cubicBezTo>
                <a:lnTo>
                  <a:pt x="1210886" y="575828"/>
                </a:lnTo>
                <a:lnTo>
                  <a:pt x="1209806" y="575828"/>
                </a:lnTo>
                <a:lnTo>
                  <a:pt x="1206705" y="573670"/>
                </a:lnTo>
                <a:lnTo>
                  <a:pt x="1199151" y="576907"/>
                </a:lnTo>
                <a:lnTo>
                  <a:pt x="1198072" y="575828"/>
                </a:lnTo>
                <a:lnTo>
                  <a:pt x="1196993" y="575828"/>
                </a:lnTo>
                <a:lnTo>
                  <a:pt x="1195914" y="576907"/>
                </a:lnTo>
                <a:lnTo>
                  <a:pt x="1194970" y="576907"/>
                </a:lnTo>
                <a:cubicBezTo>
                  <a:pt x="1183549" y="576008"/>
                  <a:pt x="1177841" y="574209"/>
                  <a:pt x="1177841" y="571512"/>
                </a:cubicBezTo>
                <a:lnTo>
                  <a:pt x="1179999" y="569354"/>
                </a:lnTo>
                <a:cubicBezTo>
                  <a:pt x="1177841" y="569354"/>
                  <a:pt x="1176042" y="566791"/>
                  <a:pt x="1174604" y="561666"/>
                </a:cubicBezTo>
                <a:lnTo>
                  <a:pt x="1175683" y="549797"/>
                </a:lnTo>
                <a:cubicBezTo>
                  <a:pt x="1177841" y="551415"/>
                  <a:pt x="1182831" y="553214"/>
                  <a:pt x="1190654" y="555192"/>
                </a:cubicBezTo>
                <a:lnTo>
                  <a:pt x="1193892" y="558429"/>
                </a:lnTo>
                <a:lnTo>
                  <a:pt x="1198072" y="557350"/>
                </a:lnTo>
                <a:lnTo>
                  <a:pt x="1198072" y="556271"/>
                </a:lnTo>
                <a:cubicBezTo>
                  <a:pt x="1194206" y="556271"/>
                  <a:pt x="1189575" y="554472"/>
                  <a:pt x="1184181" y="550876"/>
                </a:cubicBezTo>
                <a:cubicBezTo>
                  <a:pt x="1165656" y="547009"/>
                  <a:pt x="1156395" y="542648"/>
                  <a:pt x="1156395" y="537793"/>
                </a:cubicBezTo>
                <a:cubicBezTo>
                  <a:pt x="1144796" y="534196"/>
                  <a:pt x="1138772" y="530959"/>
                  <a:pt x="1138322" y="528082"/>
                </a:cubicBezTo>
                <a:lnTo>
                  <a:pt x="1138322" y="525924"/>
                </a:lnTo>
                <a:lnTo>
                  <a:pt x="1140345" y="523631"/>
                </a:lnTo>
                <a:lnTo>
                  <a:pt x="1143583" y="523631"/>
                </a:lnTo>
                <a:lnTo>
                  <a:pt x="1146819" y="525924"/>
                </a:lnTo>
                <a:lnTo>
                  <a:pt x="1157474" y="525924"/>
                </a:lnTo>
                <a:cubicBezTo>
                  <a:pt x="1160352" y="523676"/>
                  <a:pt x="1166060" y="521473"/>
                  <a:pt x="1174604" y="519315"/>
                </a:cubicBezTo>
                <a:lnTo>
                  <a:pt x="1175683" y="519315"/>
                </a:lnTo>
                <a:lnTo>
                  <a:pt x="1184181" y="522552"/>
                </a:lnTo>
                <a:lnTo>
                  <a:pt x="1189575" y="521473"/>
                </a:lnTo>
                <a:lnTo>
                  <a:pt x="1188496" y="500837"/>
                </a:lnTo>
                <a:lnTo>
                  <a:pt x="1190654" y="496521"/>
                </a:lnTo>
                <a:lnTo>
                  <a:pt x="1189575" y="482359"/>
                </a:lnTo>
                <a:lnTo>
                  <a:pt x="1192812" y="471569"/>
                </a:lnTo>
                <a:lnTo>
                  <a:pt x="1192812" y="464016"/>
                </a:lnTo>
                <a:cubicBezTo>
                  <a:pt x="1191374" y="461139"/>
                  <a:pt x="1189575" y="459700"/>
                  <a:pt x="1187417" y="459700"/>
                </a:cubicBezTo>
                <a:lnTo>
                  <a:pt x="1174604" y="461858"/>
                </a:lnTo>
                <a:lnTo>
                  <a:pt x="1135084" y="458486"/>
                </a:lnTo>
                <a:lnTo>
                  <a:pt x="1130769" y="459700"/>
                </a:lnTo>
                <a:lnTo>
                  <a:pt x="1127532" y="458486"/>
                </a:lnTo>
                <a:lnTo>
                  <a:pt x="1121194" y="462937"/>
                </a:lnTo>
                <a:lnTo>
                  <a:pt x="1116877" y="462937"/>
                </a:lnTo>
                <a:lnTo>
                  <a:pt x="1109460" y="460779"/>
                </a:lnTo>
                <a:cubicBezTo>
                  <a:pt x="1107840" y="476604"/>
                  <a:pt x="1104604" y="484517"/>
                  <a:pt x="1099749" y="484517"/>
                </a:cubicBezTo>
                <a:lnTo>
                  <a:pt x="1099749" y="486810"/>
                </a:lnTo>
                <a:lnTo>
                  <a:pt x="1102986" y="491126"/>
                </a:lnTo>
                <a:cubicBezTo>
                  <a:pt x="1102986" y="494723"/>
                  <a:pt x="1100153" y="500522"/>
                  <a:pt x="1094487" y="508525"/>
                </a:cubicBezTo>
                <a:cubicBezTo>
                  <a:pt x="1094487" y="513920"/>
                  <a:pt x="1092329" y="521878"/>
                  <a:pt x="1088014" y="532398"/>
                </a:cubicBezTo>
                <a:cubicBezTo>
                  <a:pt x="1088014" y="535994"/>
                  <a:pt x="1083743" y="539591"/>
                  <a:pt x="1075201" y="543188"/>
                </a:cubicBezTo>
                <a:cubicBezTo>
                  <a:pt x="1073043" y="550291"/>
                  <a:pt x="1069491" y="555731"/>
                  <a:pt x="1064546" y="559508"/>
                </a:cubicBezTo>
                <a:cubicBezTo>
                  <a:pt x="1064546" y="561306"/>
                  <a:pt x="1060274" y="565308"/>
                  <a:pt x="1051733" y="571512"/>
                </a:cubicBezTo>
                <a:lnTo>
                  <a:pt x="1035683" y="575828"/>
                </a:lnTo>
                <a:cubicBezTo>
                  <a:pt x="1034063" y="575828"/>
                  <a:pt x="1032984" y="574029"/>
                  <a:pt x="1032446" y="570433"/>
                </a:cubicBezTo>
                <a:cubicBezTo>
                  <a:pt x="1039368" y="553528"/>
                  <a:pt x="1044717" y="543727"/>
                  <a:pt x="1048495" y="541030"/>
                </a:cubicBezTo>
                <a:lnTo>
                  <a:pt x="1044180" y="534556"/>
                </a:lnTo>
                <a:cubicBezTo>
                  <a:pt x="1044180" y="530060"/>
                  <a:pt x="1048091" y="523541"/>
                  <a:pt x="1055914" y="514999"/>
                </a:cubicBezTo>
                <a:lnTo>
                  <a:pt x="1056992" y="497600"/>
                </a:lnTo>
                <a:lnTo>
                  <a:pt x="1056992" y="495442"/>
                </a:lnTo>
                <a:cubicBezTo>
                  <a:pt x="1061309" y="490946"/>
                  <a:pt x="1063466" y="486225"/>
                  <a:pt x="1063466" y="481280"/>
                </a:cubicBezTo>
                <a:lnTo>
                  <a:pt x="1062386" y="473727"/>
                </a:lnTo>
                <a:lnTo>
                  <a:pt x="1064546" y="468332"/>
                </a:lnTo>
                <a:lnTo>
                  <a:pt x="1063466" y="461723"/>
                </a:lnTo>
                <a:cubicBezTo>
                  <a:pt x="1064905" y="453810"/>
                  <a:pt x="1066659" y="448775"/>
                  <a:pt x="1068727" y="446617"/>
                </a:cubicBezTo>
                <a:lnTo>
                  <a:pt x="1068727" y="443245"/>
                </a:lnTo>
                <a:cubicBezTo>
                  <a:pt x="1066838" y="441447"/>
                  <a:pt x="1065444" y="436052"/>
                  <a:pt x="1064546" y="427060"/>
                </a:cubicBezTo>
                <a:lnTo>
                  <a:pt x="1065625" y="417214"/>
                </a:lnTo>
                <a:lnTo>
                  <a:pt x="1065625" y="408582"/>
                </a:lnTo>
                <a:cubicBezTo>
                  <a:pt x="1067692" y="405885"/>
                  <a:pt x="1068727" y="403322"/>
                  <a:pt x="1068727" y="400894"/>
                </a:cubicBezTo>
                <a:cubicBezTo>
                  <a:pt x="1066659" y="398197"/>
                  <a:pt x="1065625" y="395679"/>
                  <a:pt x="1065625" y="393341"/>
                </a:cubicBezTo>
                <a:lnTo>
                  <a:pt x="1065625" y="371626"/>
                </a:lnTo>
                <a:lnTo>
                  <a:pt x="1063466" y="362994"/>
                </a:lnTo>
                <a:lnTo>
                  <a:pt x="1068727" y="343437"/>
                </a:lnTo>
                <a:lnTo>
                  <a:pt x="1068727" y="342358"/>
                </a:lnTo>
                <a:cubicBezTo>
                  <a:pt x="1065939" y="339751"/>
                  <a:pt x="1063826" y="331388"/>
                  <a:pt x="1062386" y="317271"/>
                </a:cubicBezTo>
                <a:lnTo>
                  <a:pt x="1083698" y="314034"/>
                </a:lnTo>
                <a:lnTo>
                  <a:pt x="1088014" y="319429"/>
                </a:lnTo>
                <a:lnTo>
                  <a:pt x="1088014" y="324959"/>
                </a:lnTo>
                <a:lnTo>
                  <a:pt x="1089092" y="324959"/>
                </a:lnTo>
                <a:lnTo>
                  <a:pt x="1094487" y="323880"/>
                </a:lnTo>
                <a:cubicBezTo>
                  <a:pt x="1094487" y="325499"/>
                  <a:pt x="1097680" y="327297"/>
                  <a:pt x="1104064" y="329275"/>
                </a:cubicBezTo>
                <a:lnTo>
                  <a:pt x="1112562" y="326038"/>
                </a:lnTo>
                <a:lnTo>
                  <a:pt x="1117957" y="329275"/>
                </a:lnTo>
                <a:lnTo>
                  <a:pt x="1119035" y="328196"/>
                </a:lnTo>
                <a:lnTo>
                  <a:pt x="1128611" y="328196"/>
                </a:lnTo>
                <a:cubicBezTo>
                  <a:pt x="1142908" y="328556"/>
                  <a:pt x="1150056" y="329635"/>
                  <a:pt x="1150056" y="331433"/>
                </a:cubicBezTo>
                <a:lnTo>
                  <a:pt x="1157474" y="330354"/>
                </a:lnTo>
                <a:lnTo>
                  <a:pt x="1191733" y="330354"/>
                </a:lnTo>
                <a:cubicBezTo>
                  <a:pt x="1191733" y="327117"/>
                  <a:pt x="1197443" y="320598"/>
                  <a:pt x="1208863" y="310797"/>
                </a:cubicBezTo>
                <a:close/>
                <a:moveTo>
                  <a:pt x="3728046" y="310394"/>
                </a:moveTo>
                <a:lnTo>
                  <a:pt x="3730204" y="310394"/>
                </a:lnTo>
                <a:cubicBezTo>
                  <a:pt x="3737846" y="310933"/>
                  <a:pt x="3748502" y="317677"/>
                  <a:pt x="3762169" y="330625"/>
                </a:cubicBezTo>
                <a:cubicBezTo>
                  <a:pt x="3765586" y="330625"/>
                  <a:pt x="3768104" y="331344"/>
                  <a:pt x="3769722" y="332783"/>
                </a:cubicBezTo>
                <a:cubicBezTo>
                  <a:pt x="3769183" y="342045"/>
                  <a:pt x="3768104" y="346675"/>
                  <a:pt x="3766485" y="346675"/>
                </a:cubicBezTo>
                <a:lnTo>
                  <a:pt x="3761090" y="346675"/>
                </a:lnTo>
                <a:lnTo>
                  <a:pt x="3760011" y="351935"/>
                </a:lnTo>
                <a:lnTo>
                  <a:pt x="3760011" y="373246"/>
                </a:lnTo>
                <a:cubicBezTo>
                  <a:pt x="3760011" y="382507"/>
                  <a:pt x="3763248" y="387138"/>
                  <a:pt x="3769722" y="387138"/>
                </a:cubicBezTo>
                <a:cubicBezTo>
                  <a:pt x="3772509" y="395680"/>
                  <a:pt x="3779613" y="399951"/>
                  <a:pt x="3791033" y="399951"/>
                </a:cubicBezTo>
                <a:lnTo>
                  <a:pt x="3793191" y="403188"/>
                </a:lnTo>
                <a:lnTo>
                  <a:pt x="3793191" y="406290"/>
                </a:lnTo>
                <a:cubicBezTo>
                  <a:pt x="3793191" y="408988"/>
                  <a:pt x="3786762" y="411505"/>
                  <a:pt x="3773904" y="413843"/>
                </a:cubicBezTo>
                <a:lnTo>
                  <a:pt x="3764327" y="411685"/>
                </a:lnTo>
                <a:lnTo>
                  <a:pt x="3756909" y="412764"/>
                </a:lnTo>
                <a:lnTo>
                  <a:pt x="3749356" y="408448"/>
                </a:lnTo>
                <a:cubicBezTo>
                  <a:pt x="3749356" y="410606"/>
                  <a:pt x="3747603" y="411685"/>
                  <a:pt x="3744096" y="411685"/>
                </a:cubicBezTo>
                <a:lnTo>
                  <a:pt x="3744096" y="412764"/>
                </a:lnTo>
                <a:lnTo>
                  <a:pt x="3766485" y="426657"/>
                </a:lnTo>
                <a:lnTo>
                  <a:pt x="3768643" y="430838"/>
                </a:lnTo>
                <a:cubicBezTo>
                  <a:pt x="3765226" y="440099"/>
                  <a:pt x="3761315" y="444730"/>
                  <a:pt x="3756909" y="444730"/>
                </a:cubicBezTo>
                <a:lnTo>
                  <a:pt x="3756909" y="447967"/>
                </a:lnTo>
                <a:lnTo>
                  <a:pt x="3760011" y="451069"/>
                </a:lnTo>
                <a:lnTo>
                  <a:pt x="3759067" y="467119"/>
                </a:lnTo>
                <a:lnTo>
                  <a:pt x="3759067" y="470356"/>
                </a:lnTo>
                <a:lnTo>
                  <a:pt x="3760011" y="488430"/>
                </a:lnTo>
                <a:lnTo>
                  <a:pt x="3756909" y="491667"/>
                </a:lnTo>
                <a:lnTo>
                  <a:pt x="3761090" y="498006"/>
                </a:lnTo>
                <a:cubicBezTo>
                  <a:pt x="3761090" y="500703"/>
                  <a:pt x="3758977" y="506773"/>
                  <a:pt x="3754751" y="516214"/>
                </a:cubicBezTo>
                <a:cubicBezTo>
                  <a:pt x="3762214" y="521339"/>
                  <a:pt x="3767564" y="525925"/>
                  <a:pt x="3770801" y="529971"/>
                </a:cubicBezTo>
                <a:lnTo>
                  <a:pt x="3770801" y="531050"/>
                </a:lnTo>
                <a:cubicBezTo>
                  <a:pt x="3770801" y="532489"/>
                  <a:pt x="3768643" y="533568"/>
                  <a:pt x="3764327" y="534287"/>
                </a:cubicBezTo>
                <a:lnTo>
                  <a:pt x="3764327" y="535366"/>
                </a:lnTo>
                <a:cubicBezTo>
                  <a:pt x="3768913" y="543189"/>
                  <a:pt x="3773544" y="547100"/>
                  <a:pt x="3778220" y="547100"/>
                </a:cubicBezTo>
                <a:cubicBezTo>
                  <a:pt x="3778220" y="548899"/>
                  <a:pt x="3780692" y="550337"/>
                  <a:pt x="3785638" y="551416"/>
                </a:cubicBezTo>
                <a:cubicBezTo>
                  <a:pt x="3788515" y="553125"/>
                  <a:pt x="3789954" y="556317"/>
                  <a:pt x="3789954" y="560993"/>
                </a:cubicBezTo>
                <a:lnTo>
                  <a:pt x="3779299" y="565174"/>
                </a:lnTo>
                <a:lnTo>
                  <a:pt x="3777141" y="565174"/>
                </a:lnTo>
                <a:lnTo>
                  <a:pt x="3773904" y="563016"/>
                </a:lnTo>
                <a:cubicBezTo>
                  <a:pt x="3769857" y="566612"/>
                  <a:pt x="3765226" y="568411"/>
                  <a:pt x="3760011" y="568411"/>
                </a:cubicBezTo>
                <a:lnTo>
                  <a:pt x="3759067" y="568411"/>
                </a:lnTo>
                <a:cubicBezTo>
                  <a:pt x="3756190" y="566972"/>
                  <a:pt x="3754751" y="564859"/>
                  <a:pt x="3754751" y="562071"/>
                </a:cubicBezTo>
                <a:cubicBezTo>
                  <a:pt x="3752054" y="564140"/>
                  <a:pt x="3749581" y="565174"/>
                  <a:pt x="3747333" y="565174"/>
                </a:cubicBezTo>
                <a:lnTo>
                  <a:pt x="3734520" y="565174"/>
                </a:lnTo>
                <a:cubicBezTo>
                  <a:pt x="3732182" y="565174"/>
                  <a:pt x="3729664" y="566253"/>
                  <a:pt x="3726967" y="568411"/>
                </a:cubicBezTo>
                <a:lnTo>
                  <a:pt x="3724944" y="568411"/>
                </a:lnTo>
                <a:lnTo>
                  <a:pt x="3716312" y="566253"/>
                </a:lnTo>
                <a:lnTo>
                  <a:pt x="3713210" y="566253"/>
                </a:lnTo>
                <a:lnTo>
                  <a:pt x="3709973" y="568411"/>
                </a:lnTo>
                <a:lnTo>
                  <a:pt x="3704578" y="568411"/>
                </a:lnTo>
                <a:lnTo>
                  <a:pt x="3693922" y="565174"/>
                </a:lnTo>
                <a:lnTo>
                  <a:pt x="3681244" y="566253"/>
                </a:lnTo>
                <a:lnTo>
                  <a:pt x="3672612" y="563016"/>
                </a:lnTo>
                <a:lnTo>
                  <a:pt x="3670454" y="565174"/>
                </a:lnTo>
                <a:lnTo>
                  <a:pt x="3656697" y="565174"/>
                </a:lnTo>
                <a:cubicBezTo>
                  <a:pt x="3655618" y="565174"/>
                  <a:pt x="3654539" y="563780"/>
                  <a:pt x="3653460" y="560993"/>
                </a:cubicBezTo>
                <a:lnTo>
                  <a:pt x="3651302" y="560993"/>
                </a:lnTo>
                <a:lnTo>
                  <a:pt x="3651302" y="559914"/>
                </a:lnTo>
                <a:cubicBezTo>
                  <a:pt x="3646536" y="564140"/>
                  <a:pt x="3641545" y="566253"/>
                  <a:pt x="3636331" y="566253"/>
                </a:cubicBezTo>
                <a:lnTo>
                  <a:pt x="3631070" y="564095"/>
                </a:lnTo>
                <a:lnTo>
                  <a:pt x="3622573" y="565174"/>
                </a:lnTo>
                <a:lnTo>
                  <a:pt x="3620415" y="562071"/>
                </a:lnTo>
                <a:lnTo>
                  <a:pt x="3620415" y="559914"/>
                </a:lnTo>
                <a:cubicBezTo>
                  <a:pt x="3620415" y="558475"/>
                  <a:pt x="3621494" y="557755"/>
                  <a:pt x="3623652" y="557755"/>
                </a:cubicBezTo>
                <a:lnTo>
                  <a:pt x="3635386" y="558835"/>
                </a:lnTo>
                <a:lnTo>
                  <a:pt x="3637410" y="555598"/>
                </a:lnTo>
                <a:lnTo>
                  <a:pt x="3637410" y="554518"/>
                </a:lnTo>
                <a:lnTo>
                  <a:pt x="3635386" y="551416"/>
                </a:lnTo>
                <a:lnTo>
                  <a:pt x="3635386" y="540626"/>
                </a:lnTo>
                <a:cubicBezTo>
                  <a:pt x="3635386" y="536760"/>
                  <a:pt x="3633948" y="534287"/>
                  <a:pt x="3631070" y="533208"/>
                </a:cubicBezTo>
                <a:lnTo>
                  <a:pt x="3618257" y="535366"/>
                </a:lnTo>
                <a:lnTo>
                  <a:pt x="3609760" y="531050"/>
                </a:lnTo>
                <a:cubicBezTo>
                  <a:pt x="3603016" y="533208"/>
                  <a:pt x="3595194" y="534287"/>
                  <a:pt x="3586292" y="534287"/>
                </a:cubicBezTo>
                <a:lnTo>
                  <a:pt x="3579953" y="532129"/>
                </a:lnTo>
                <a:lnTo>
                  <a:pt x="3576716" y="534287"/>
                </a:lnTo>
                <a:lnTo>
                  <a:pt x="3571321" y="534287"/>
                </a:lnTo>
                <a:lnTo>
                  <a:pt x="3562823" y="533208"/>
                </a:lnTo>
                <a:lnTo>
                  <a:pt x="3554326" y="534287"/>
                </a:lnTo>
                <a:lnTo>
                  <a:pt x="3551089" y="529971"/>
                </a:lnTo>
                <a:lnTo>
                  <a:pt x="3551089" y="526869"/>
                </a:lnTo>
                <a:cubicBezTo>
                  <a:pt x="3551089" y="525610"/>
                  <a:pt x="3556439" y="524171"/>
                  <a:pt x="3567139" y="522553"/>
                </a:cubicBezTo>
                <a:lnTo>
                  <a:pt x="3574558" y="526869"/>
                </a:lnTo>
                <a:lnTo>
                  <a:pt x="3575637" y="526869"/>
                </a:lnTo>
                <a:lnTo>
                  <a:pt x="3578874" y="524711"/>
                </a:lnTo>
                <a:lnTo>
                  <a:pt x="3583055" y="524711"/>
                </a:lnTo>
                <a:lnTo>
                  <a:pt x="3594789" y="529027"/>
                </a:lnTo>
                <a:lnTo>
                  <a:pt x="3603286" y="524711"/>
                </a:lnTo>
                <a:lnTo>
                  <a:pt x="3608681" y="524711"/>
                </a:lnTo>
                <a:lnTo>
                  <a:pt x="3615020" y="526869"/>
                </a:lnTo>
                <a:lnTo>
                  <a:pt x="3621494" y="524711"/>
                </a:lnTo>
                <a:lnTo>
                  <a:pt x="3635386" y="524711"/>
                </a:lnTo>
                <a:lnTo>
                  <a:pt x="3633228" y="511898"/>
                </a:lnTo>
                <a:lnTo>
                  <a:pt x="3634307" y="510819"/>
                </a:lnTo>
                <a:lnTo>
                  <a:pt x="3634307" y="509740"/>
                </a:lnTo>
                <a:lnTo>
                  <a:pt x="3633228" y="506638"/>
                </a:lnTo>
                <a:lnTo>
                  <a:pt x="3634307" y="501243"/>
                </a:lnTo>
                <a:lnTo>
                  <a:pt x="3628912" y="499085"/>
                </a:lnTo>
                <a:lnTo>
                  <a:pt x="3624731" y="500164"/>
                </a:lnTo>
                <a:lnTo>
                  <a:pt x="3620415" y="498006"/>
                </a:lnTo>
                <a:lnTo>
                  <a:pt x="3615020" y="500164"/>
                </a:lnTo>
                <a:lnTo>
                  <a:pt x="3609760" y="499085"/>
                </a:lnTo>
                <a:cubicBezTo>
                  <a:pt x="3608321" y="504929"/>
                  <a:pt x="3605489" y="509560"/>
                  <a:pt x="3601263" y="512977"/>
                </a:cubicBezTo>
                <a:lnTo>
                  <a:pt x="3594789" y="511898"/>
                </a:lnTo>
                <a:lnTo>
                  <a:pt x="3578874" y="516214"/>
                </a:lnTo>
                <a:cubicBezTo>
                  <a:pt x="3564666" y="516214"/>
                  <a:pt x="3557563" y="512302"/>
                  <a:pt x="3557563" y="504480"/>
                </a:cubicBezTo>
                <a:lnTo>
                  <a:pt x="3557563" y="494904"/>
                </a:lnTo>
                <a:lnTo>
                  <a:pt x="3559586" y="488430"/>
                </a:lnTo>
                <a:lnTo>
                  <a:pt x="3557563" y="479933"/>
                </a:lnTo>
                <a:lnTo>
                  <a:pt x="3557563" y="468198"/>
                </a:lnTo>
                <a:cubicBezTo>
                  <a:pt x="3559631" y="465501"/>
                  <a:pt x="3560665" y="462309"/>
                  <a:pt x="3560665" y="458622"/>
                </a:cubicBezTo>
                <a:cubicBezTo>
                  <a:pt x="3557878" y="455745"/>
                  <a:pt x="3556484" y="448641"/>
                  <a:pt x="3556484" y="437312"/>
                </a:cubicBezTo>
                <a:lnTo>
                  <a:pt x="3557563" y="432996"/>
                </a:lnTo>
                <a:lnTo>
                  <a:pt x="3554326" y="423419"/>
                </a:lnTo>
                <a:lnTo>
                  <a:pt x="3554326" y="421261"/>
                </a:lnTo>
                <a:lnTo>
                  <a:pt x="3557563" y="414922"/>
                </a:lnTo>
                <a:lnTo>
                  <a:pt x="3556484" y="413843"/>
                </a:lnTo>
                <a:lnTo>
                  <a:pt x="3554326" y="413843"/>
                </a:lnTo>
                <a:lnTo>
                  <a:pt x="3550010" y="414922"/>
                </a:lnTo>
                <a:lnTo>
                  <a:pt x="3548931" y="413843"/>
                </a:lnTo>
                <a:lnTo>
                  <a:pt x="3547852" y="413843"/>
                </a:lnTo>
                <a:lnTo>
                  <a:pt x="3534095" y="414922"/>
                </a:lnTo>
                <a:cubicBezTo>
                  <a:pt x="3531217" y="411865"/>
                  <a:pt x="3529779" y="408988"/>
                  <a:pt x="3529779" y="406290"/>
                </a:cubicBezTo>
                <a:lnTo>
                  <a:pt x="3529779" y="405346"/>
                </a:lnTo>
                <a:cubicBezTo>
                  <a:pt x="3530498" y="403188"/>
                  <a:pt x="3532611" y="402109"/>
                  <a:pt x="3536118" y="402109"/>
                </a:cubicBezTo>
                <a:lnTo>
                  <a:pt x="3537197" y="402109"/>
                </a:lnTo>
                <a:lnTo>
                  <a:pt x="3547852" y="404267"/>
                </a:lnTo>
                <a:lnTo>
                  <a:pt x="3551089" y="403188"/>
                </a:lnTo>
                <a:lnTo>
                  <a:pt x="3569163" y="405346"/>
                </a:lnTo>
                <a:lnTo>
                  <a:pt x="3569163" y="403188"/>
                </a:lnTo>
                <a:cubicBezTo>
                  <a:pt x="3564756" y="403188"/>
                  <a:pt x="3561205" y="399636"/>
                  <a:pt x="3558507" y="392533"/>
                </a:cubicBezTo>
                <a:lnTo>
                  <a:pt x="3563902" y="384980"/>
                </a:lnTo>
                <a:lnTo>
                  <a:pt x="3563902" y="383901"/>
                </a:lnTo>
                <a:cubicBezTo>
                  <a:pt x="3560306" y="383901"/>
                  <a:pt x="3558507" y="381788"/>
                  <a:pt x="3558507" y="377562"/>
                </a:cubicBezTo>
                <a:lnTo>
                  <a:pt x="3558507" y="372167"/>
                </a:lnTo>
                <a:cubicBezTo>
                  <a:pt x="3558507" y="367221"/>
                  <a:pt x="3561025" y="364749"/>
                  <a:pt x="3566060" y="364749"/>
                </a:cubicBezTo>
                <a:lnTo>
                  <a:pt x="3566060" y="361512"/>
                </a:lnTo>
                <a:lnTo>
                  <a:pt x="3560665" y="362591"/>
                </a:lnTo>
                <a:lnTo>
                  <a:pt x="3559586" y="359489"/>
                </a:lnTo>
                <a:lnTo>
                  <a:pt x="3561744" y="355173"/>
                </a:lnTo>
                <a:lnTo>
                  <a:pt x="3560665" y="346675"/>
                </a:lnTo>
                <a:lnTo>
                  <a:pt x="3561744" y="343439"/>
                </a:lnTo>
                <a:cubicBezTo>
                  <a:pt x="3559586" y="343439"/>
                  <a:pt x="3558192" y="338088"/>
                  <a:pt x="3557563" y="327388"/>
                </a:cubicBezTo>
                <a:lnTo>
                  <a:pt x="3555405" y="325365"/>
                </a:lnTo>
                <a:lnTo>
                  <a:pt x="3555405" y="324286"/>
                </a:lnTo>
                <a:cubicBezTo>
                  <a:pt x="3557833" y="317183"/>
                  <a:pt x="3560306" y="313631"/>
                  <a:pt x="3562823" y="313631"/>
                </a:cubicBezTo>
                <a:lnTo>
                  <a:pt x="3592631" y="324286"/>
                </a:lnTo>
                <a:lnTo>
                  <a:pt x="3600184" y="329546"/>
                </a:lnTo>
                <a:lnTo>
                  <a:pt x="3626754" y="327388"/>
                </a:lnTo>
                <a:lnTo>
                  <a:pt x="3629991" y="330625"/>
                </a:lnTo>
                <a:lnTo>
                  <a:pt x="3629991" y="333862"/>
                </a:lnTo>
                <a:lnTo>
                  <a:pt x="3626754" y="338178"/>
                </a:lnTo>
                <a:lnTo>
                  <a:pt x="3621494" y="337099"/>
                </a:lnTo>
                <a:lnTo>
                  <a:pt x="3612997" y="337099"/>
                </a:lnTo>
                <a:lnTo>
                  <a:pt x="3611918" y="336020"/>
                </a:lnTo>
                <a:cubicBezTo>
                  <a:pt x="3608681" y="337459"/>
                  <a:pt x="3606882" y="338853"/>
                  <a:pt x="3606523" y="340201"/>
                </a:cubicBezTo>
                <a:lnTo>
                  <a:pt x="3610839" y="345596"/>
                </a:lnTo>
                <a:lnTo>
                  <a:pt x="3610839" y="355173"/>
                </a:lnTo>
                <a:lnTo>
                  <a:pt x="3618257" y="354094"/>
                </a:lnTo>
                <a:lnTo>
                  <a:pt x="3621494" y="354094"/>
                </a:lnTo>
                <a:lnTo>
                  <a:pt x="3631070" y="359489"/>
                </a:lnTo>
                <a:lnTo>
                  <a:pt x="3631070" y="361512"/>
                </a:lnTo>
                <a:lnTo>
                  <a:pt x="3624731" y="366907"/>
                </a:lnTo>
                <a:lnTo>
                  <a:pt x="3620415" y="366907"/>
                </a:lnTo>
                <a:cubicBezTo>
                  <a:pt x="3617538" y="366907"/>
                  <a:pt x="3613986" y="364794"/>
                  <a:pt x="3609760" y="360568"/>
                </a:cubicBezTo>
                <a:lnTo>
                  <a:pt x="3608681" y="360568"/>
                </a:lnTo>
                <a:lnTo>
                  <a:pt x="3606523" y="362591"/>
                </a:lnTo>
                <a:lnTo>
                  <a:pt x="3606523" y="367986"/>
                </a:lnTo>
                <a:cubicBezTo>
                  <a:pt x="3611379" y="378956"/>
                  <a:pt x="3615649" y="384980"/>
                  <a:pt x="3619336" y="386059"/>
                </a:cubicBezTo>
                <a:cubicBezTo>
                  <a:pt x="3622393" y="383272"/>
                  <a:pt x="3625225" y="381878"/>
                  <a:pt x="3627833" y="381878"/>
                </a:cubicBezTo>
                <a:lnTo>
                  <a:pt x="3643884" y="381878"/>
                </a:lnTo>
                <a:lnTo>
                  <a:pt x="3659799" y="378641"/>
                </a:lnTo>
                <a:lnTo>
                  <a:pt x="3672612" y="378641"/>
                </a:lnTo>
                <a:lnTo>
                  <a:pt x="3676928" y="379720"/>
                </a:lnTo>
                <a:lnTo>
                  <a:pt x="3680165" y="378641"/>
                </a:lnTo>
                <a:lnTo>
                  <a:pt x="3692843" y="380799"/>
                </a:lnTo>
                <a:cubicBezTo>
                  <a:pt x="3702104" y="379180"/>
                  <a:pt x="3706736" y="376663"/>
                  <a:pt x="3706736" y="373246"/>
                </a:cubicBezTo>
                <a:cubicBezTo>
                  <a:pt x="3706736" y="367581"/>
                  <a:pt x="3700351" y="364749"/>
                  <a:pt x="3687583" y="364749"/>
                </a:cubicBezTo>
                <a:lnTo>
                  <a:pt x="3676928" y="364749"/>
                </a:lnTo>
                <a:lnTo>
                  <a:pt x="3673691" y="366907"/>
                </a:lnTo>
                <a:lnTo>
                  <a:pt x="3661957" y="366907"/>
                </a:lnTo>
                <a:lnTo>
                  <a:pt x="3654539" y="363670"/>
                </a:lnTo>
                <a:lnTo>
                  <a:pt x="3643884" y="364749"/>
                </a:lnTo>
                <a:lnTo>
                  <a:pt x="3641726" y="361512"/>
                </a:lnTo>
                <a:cubicBezTo>
                  <a:pt x="3646311" y="356566"/>
                  <a:pt x="3653055" y="354094"/>
                  <a:pt x="3661957" y="354094"/>
                </a:cubicBezTo>
                <a:lnTo>
                  <a:pt x="3669510" y="354094"/>
                </a:lnTo>
                <a:cubicBezTo>
                  <a:pt x="3677962" y="356971"/>
                  <a:pt x="3685065" y="358410"/>
                  <a:pt x="3690820" y="358410"/>
                </a:cubicBezTo>
                <a:lnTo>
                  <a:pt x="3700396" y="357331"/>
                </a:lnTo>
                <a:lnTo>
                  <a:pt x="3703633" y="358410"/>
                </a:lnTo>
                <a:lnTo>
                  <a:pt x="3706736" y="349777"/>
                </a:lnTo>
                <a:lnTo>
                  <a:pt x="3706736" y="339122"/>
                </a:lnTo>
                <a:cubicBezTo>
                  <a:pt x="3706736" y="337953"/>
                  <a:pt x="3703543" y="336200"/>
                  <a:pt x="3697159" y="333862"/>
                </a:cubicBezTo>
                <a:lnTo>
                  <a:pt x="3691899" y="337099"/>
                </a:lnTo>
                <a:lnTo>
                  <a:pt x="3683267" y="337099"/>
                </a:lnTo>
                <a:lnTo>
                  <a:pt x="3683267" y="330625"/>
                </a:lnTo>
                <a:cubicBezTo>
                  <a:pt x="3683267" y="329186"/>
                  <a:pt x="3684346" y="328467"/>
                  <a:pt x="3686504" y="328467"/>
                </a:cubicBezTo>
                <a:lnTo>
                  <a:pt x="3702554" y="327388"/>
                </a:lnTo>
                <a:lnTo>
                  <a:pt x="3708894" y="328467"/>
                </a:lnTo>
                <a:lnTo>
                  <a:pt x="3713210" y="323207"/>
                </a:lnTo>
                <a:lnTo>
                  <a:pt x="3716312" y="323207"/>
                </a:lnTo>
                <a:cubicBezTo>
                  <a:pt x="3717750" y="323207"/>
                  <a:pt x="3718470" y="324286"/>
                  <a:pt x="3718470" y="326444"/>
                </a:cubicBezTo>
                <a:lnTo>
                  <a:pt x="3720628" y="326444"/>
                </a:lnTo>
                <a:lnTo>
                  <a:pt x="3720628" y="321049"/>
                </a:lnTo>
                <a:lnTo>
                  <a:pt x="3718470" y="317812"/>
                </a:lnTo>
                <a:lnTo>
                  <a:pt x="3718470" y="315789"/>
                </a:lnTo>
                <a:cubicBezTo>
                  <a:pt x="3721347" y="312192"/>
                  <a:pt x="3724539" y="310394"/>
                  <a:pt x="3728046" y="310394"/>
                </a:cubicBezTo>
                <a:close/>
                <a:moveTo>
                  <a:pt x="8156524" y="309588"/>
                </a:moveTo>
                <a:lnTo>
                  <a:pt x="8175137" y="310667"/>
                </a:lnTo>
                <a:lnTo>
                  <a:pt x="8176216" y="309588"/>
                </a:lnTo>
                <a:lnTo>
                  <a:pt x="8177295" y="309588"/>
                </a:lnTo>
                <a:lnTo>
                  <a:pt x="8193750" y="315117"/>
                </a:lnTo>
                <a:lnTo>
                  <a:pt x="8204674" y="310667"/>
                </a:lnTo>
                <a:lnTo>
                  <a:pt x="8206967" y="310667"/>
                </a:lnTo>
                <a:cubicBezTo>
                  <a:pt x="8214251" y="311206"/>
                  <a:pt x="8217892" y="313409"/>
                  <a:pt x="8217892" y="317275"/>
                </a:cubicBezTo>
                <a:cubicBezTo>
                  <a:pt x="8212048" y="325098"/>
                  <a:pt x="8208766" y="331662"/>
                  <a:pt x="8208046" y="336967"/>
                </a:cubicBezTo>
                <a:lnTo>
                  <a:pt x="8208046" y="342497"/>
                </a:lnTo>
                <a:cubicBezTo>
                  <a:pt x="8208046" y="343936"/>
                  <a:pt x="8212048" y="345734"/>
                  <a:pt x="8220050" y="347892"/>
                </a:cubicBezTo>
                <a:lnTo>
                  <a:pt x="8220050" y="348971"/>
                </a:lnTo>
                <a:lnTo>
                  <a:pt x="8221129" y="347892"/>
                </a:lnTo>
                <a:lnTo>
                  <a:pt x="8225580" y="347892"/>
                </a:lnTo>
                <a:lnTo>
                  <a:pt x="8227738" y="350050"/>
                </a:lnTo>
                <a:lnTo>
                  <a:pt x="8227738" y="353422"/>
                </a:lnTo>
                <a:cubicBezTo>
                  <a:pt x="8227738" y="355580"/>
                  <a:pt x="8219691" y="357738"/>
                  <a:pt x="8203595" y="359896"/>
                </a:cubicBezTo>
                <a:cubicBezTo>
                  <a:pt x="8202876" y="357738"/>
                  <a:pt x="8200718" y="356659"/>
                  <a:pt x="8197121" y="356659"/>
                </a:cubicBezTo>
                <a:lnTo>
                  <a:pt x="8188354" y="356659"/>
                </a:lnTo>
                <a:lnTo>
                  <a:pt x="8179588" y="363268"/>
                </a:lnTo>
                <a:lnTo>
                  <a:pt x="8178374" y="363268"/>
                </a:lnTo>
                <a:lnTo>
                  <a:pt x="8175137" y="361110"/>
                </a:lnTo>
                <a:lnTo>
                  <a:pt x="8174058" y="362189"/>
                </a:lnTo>
                <a:lnTo>
                  <a:pt x="8170821" y="372035"/>
                </a:lnTo>
                <a:cubicBezTo>
                  <a:pt x="8164976" y="376800"/>
                  <a:pt x="8162054" y="380083"/>
                  <a:pt x="8162054" y="381880"/>
                </a:cubicBezTo>
                <a:lnTo>
                  <a:pt x="8163133" y="382959"/>
                </a:lnTo>
                <a:lnTo>
                  <a:pt x="8176216" y="381880"/>
                </a:lnTo>
                <a:lnTo>
                  <a:pt x="8179588" y="381880"/>
                </a:lnTo>
                <a:lnTo>
                  <a:pt x="8180667" y="382959"/>
                </a:lnTo>
                <a:lnTo>
                  <a:pt x="8181746" y="382959"/>
                </a:lnTo>
                <a:lnTo>
                  <a:pt x="8183904" y="380802"/>
                </a:lnTo>
                <a:lnTo>
                  <a:pt x="8191592" y="380802"/>
                </a:lnTo>
                <a:cubicBezTo>
                  <a:pt x="8193030" y="380802"/>
                  <a:pt x="8193750" y="381880"/>
                  <a:pt x="8193750" y="384038"/>
                </a:cubicBezTo>
                <a:lnTo>
                  <a:pt x="8194828" y="385118"/>
                </a:lnTo>
                <a:lnTo>
                  <a:pt x="8195908" y="385118"/>
                </a:lnTo>
                <a:lnTo>
                  <a:pt x="8232054" y="380802"/>
                </a:lnTo>
                <a:lnTo>
                  <a:pt x="8235426" y="380802"/>
                </a:lnTo>
                <a:lnTo>
                  <a:pt x="8235426" y="377430"/>
                </a:lnTo>
                <a:cubicBezTo>
                  <a:pt x="8235426" y="376171"/>
                  <a:pt x="8228458" y="372889"/>
                  <a:pt x="8214520" y="367584"/>
                </a:cubicBezTo>
                <a:lnTo>
                  <a:pt x="8213441" y="366505"/>
                </a:lnTo>
                <a:lnTo>
                  <a:pt x="8213441" y="363268"/>
                </a:lnTo>
                <a:lnTo>
                  <a:pt x="8222208" y="365426"/>
                </a:lnTo>
                <a:cubicBezTo>
                  <a:pt x="8229312" y="360301"/>
                  <a:pt x="8234437" y="357738"/>
                  <a:pt x="8237584" y="357738"/>
                </a:cubicBezTo>
                <a:lnTo>
                  <a:pt x="8234347" y="353422"/>
                </a:lnTo>
                <a:lnTo>
                  <a:pt x="8234347" y="352343"/>
                </a:lnTo>
                <a:lnTo>
                  <a:pt x="8236505" y="350050"/>
                </a:lnTo>
                <a:lnTo>
                  <a:pt x="8238663" y="350050"/>
                </a:lnTo>
                <a:lnTo>
                  <a:pt x="8246351" y="355580"/>
                </a:lnTo>
                <a:lnTo>
                  <a:pt x="8246351" y="356659"/>
                </a:lnTo>
                <a:lnTo>
                  <a:pt x="8239742" y="356659"/>
                </a:lnTo>
                <a:cubicBezTo>
                  <a:pt x="8239742" y="357558"/>
                  <a:pt x="8251431" y="361200"/>
                  <a:pt x="8274810" y="367584"/>
                </a:cubicBezTo>
                <a:lnTo>
                  <a:pt x="8284656" y="373114"/>
                </a:lnTo>
                <a:lnTo>
                  <a:pt x="8284656" y="374193"/>
                </a:lnTo>
                <a:lnTo>
                  <a:pt x="8281419" y="380802"/>
                </a:lnTo>
                <a:cubicBezTo>
                  <a:pt x="8285195" y="376396"/>
                  <a:pt x="8288118" y="374193"/>
                  <a:pt x="8290186" y="374193"/>
                </a:cubicBezTo>
                <a:cubicBezTo>
                  <a:pt x="8295580" y="375991"/>
                  <a:pt x="8300661" y="382915"/>
                  <a:pt x="8305426" y="394963"/>
                </a:cubicBezTo>
                <a:lnTo>
                  <a:pt x="8304347" y="402651"/>
                </a:lnTo>
                <a:lnTo>
                  <a:pt x="8305426" y="414655"/>
                </a:lnTo>
                <a:cubicBezTo>
                  <a:pt x="8305426" y="422028"/>
                  <a:pt x="8302504" y="425715"/>
                  <a:pt x="8296660" y="425715"/>
                </a:cubicBezTo>
                <a:cubicBezTo>
                  <a:pt x="8289017" y="428592"/>
                  <a:pt x="8282812" y="430031"/>
                  <a:pt x="8278047" y="430031"/>
                </a:cubicBezTo>
                <a:cubicBezTo>
                  <a:pt x="8270943" y="426704"/>
                  <a:pt x="8265099" y="421579"/>
                  <a:pt x="8260513" y="414655"/>
                </a:cubicBezTo>
                <a:cubicBezTo>
                  <a:pt x="8254668" y="414655"/>
                  <a:pt x="8251746" y="409934"/>
                  <a:pt x="8251746" y="400493"/>
                </a:cubicBezTo>
                <a:cubicBezTo>
                  <a:pt x="8250667" y="400493"/>
                  <a:pt x="8249588" y="399009"/>
                  <a:pt x="8248509" y="396042"/>
                </a:cubicBezTo>
                <a:lnTo>
                  <a:pt x="8247430" y="394963"/>
                </a:lnTo>
                <a:lnTo>
                  <a:pt x="8242979" y="394963"/>
                </a:lnTo>
                <a:lnTo>
                  <a:pt x="8238663" y="402651"/>
                </a:lnTo>
                <a:lnTo>
                  <a:pt x="8235426" y="402651"/>
                </a:lnTo>
                <a:lnTo>
                  <a:pt x="8230975" y="401572"/>
                </a:lnTo>
                <a:lnTo>
                  <a:pt x="8224366" y="403730"/>
                </a:lnTo>
                <a:lnTo>
                  <a:pt x="8222208" y="403730"/>
                </a:lnTo>
                <a:lnTo>
                  <a:pt x="8221129" y="402651"/>
                </a:lnTo>
                <a:lnTo>
                  <a:pt x="8204674" y="407102"/>
                </a:lnTo>
                <a:lnTo>
                  <a:pt x="8199279" y="412497"/>
                </a:lnTo>
                <a:lnTo>
                  <a:pt x="8194828" y="412497"/>
                </a:lnTo>
                <a:cubicBezTo>
                  <a:pt x="8188444" y="412497"/>
                  <a:pt x="8181880" y="414700"/>
                  <a:pt x="8175137" y="419106"/>
                </a:cubicBezTo>
                <a:lnTo>
                  <a:pt x="8168528" y="421264"/>
                </a:lnTo>
                <a:lnTo>
                  <a:pt x="8156524" y="419106"/>
                </a:lnTo>
                <a:cubicBezTo>
                  <a:pt x="8148521" y="421624"/>
                  <a:pt x="8144520" y="423422"/>
                  <a:pt x="8144520" y="424501"/>
                </a:cubicBezTo>
                <a:lnTo>
                  <a:pt x="8144520" y="428952"/>
                </a:lnTo>
                <a:lnTo>
                  <a:pt x="8145599" y="428952"/>
                </a:lnTo>
                <a:lnTo>
                  <a:pt x="8154366" y="425715"/>
                </a:lnTo>
                <a:lnTo>
                  <a:pt x="8155445" y="425715"/>
                </a:lnTo>
                <a:lnTo>
                  <a:pt x="8164212" y="427873"/>
                </a:lnTo>
                <a:lnTo>
                  <a:pt x="8165291" y="427873"/>
                </a:lnTo>
                <a:lnTo>
                  <a:pt x="8174058" y="425715"/>
                </a:lnTo>
                <a:lnTo>
                  <a:pt x="8176216" y="425715"/>
                </a:lnTo>
                <a:lnTo>
                  <a:pt x="8193750" y="431110"/>
                </a:lnTo>
                <a:lnTo>
                  <a:pt x="8200358" y="428952"/>
                </a:lnTo>
                <a:cubicBezTo>
                  <a:pt x="8212048" y="431110"/>
                  <a:pt x="8217892" y="432908"/>
                  <a:pt x="8217892" y="434347"/>
                </a:cubicBezTo>
                <a:lnTo>
                  <a:pt x="8216813" y="435561"/>
                </a:lnTo>
                <a:lnTo>
                  <a:pt x="8216813" y="436640"/>
                </a:lnTo>
                <a:lnTo>
                  <a:pt x="8209125" y="435561"/>
                </a:lnTo>
                <a:lnTo>
                  <a:pt x="8192670" y="436640"/>
                </a:lnTo>
                <a:lnTo>
                  <a:pt x="8191592" y="435561"/>
                </a:lnTo>
                <a:lnTo>
                  <a:pt x="8190512" y="435561"/>
                </a:lnTo>
                <a:lnTo>
                  <a:pt x="8182825" y="438798"/>
                </a:lnTo>
                <a:cubicBezTo>
                  <a:pt x="8175002" y="435831"/>
                  <a:pt x="8164796" y="434347"/>
                  <a:pt x="8152208" y="434347"/>
                </a:cubicBezTo>
                <a:lnTo>
                  <a:pt x="8145599" y="435561"/>
                </a:lnTo>
                <a:lnTo>
                  <a:pt x="8147757" y="445407"/>
                </a:lnTo>
                <a:lnTo>
                  <a:pt x="8146678" y="446486"/>
                </a:lnTo>
                <a:lnTo>
                  <a:pt x="8147757" y="451881"/>
                </a:lnTo>
                <a:lnTo>
                  <a:pt x="8147757" y="458490"/>
                </a:lnTo>
                <a:lnTo>
                  <a:pt x="8162054" y="458490"/>
                </a:lnTo>
                <a:lnTo>
                  <a:pt x="8193750" y="462941"/>
                </a:lnTo>
                <a:cubicBezTo>
                  <a:pt x="8193750" y="461592"/>
                  <a:pt x="8202516" y="460468"/>
                  <a:pt x="8220050" y="459569"/>
                </a:cubicBezTo>
                <a:cubicBezTo>
                  <a:pt x="8221669" y="445002"/>
                  <a:pt x="8224951" y="437719"/>
                  <a:pt x="8229896" y="437719"/>
                </a:cubicBezTo>
                <a:lnTo>
                  <a:pt x="8229896" y="433268"/>
                </a:lnTo>
                <a:lnTo>
                  <a:pt x="8227738" y="430031"/>
                </a:lnTo>
                <a:lnTo>
                  <a:pt x="8232054" y="428952"/>
                </a:lnTo>
                <a:lnTo>
                  <a:pt x="8232054" y="427873"/>
                </a:lnTo>
                <a:lnTo>
                  <a:pt x="8226659" y="427873"/>
                </a:lnTo>
                <a:lnTo>
                  <a:pt x="8223287" y="428952"/>
                </a:lnTo>
                <a:lnTo>
                  <a:pt x="8223287" y="426794"/>
                </a:lnTo>
                <a:cubicBezTo>
                  <a:pt x="8232099" y="415824"/>
                  <a:pt x="8239427" y="410339"/>
                  <a:pt x="8245272" y="410339"/>
                </a:cubicBezTo>
                <a:lnTo>
                  <a:pt x="8246351" y="410339"/>
                </a:lnTo>
                <a:cubicBezTo>
                  <a:pt x="8252016" y="413216"/>
                  <a:pt x="8263705" y="422343"/>
                  <a:pt x="8281419" y="437719"/>
                </a:cubicBezTo>
                <a:lnTo>
                  <a:pt x="8281419" y="438798"/>
                </a:lnTo>
                <a:cubicBezTo>
                  <a:pt x="8275574" y="450667"/>
                  <a:pt x="8272652" y="465638"/>
                  <a:pt x="8272652" y="483712"/>
                </a:cubicBezTo>
                <a:lnTo>
                  <a:pt x="8275889" y="495716"/>
                </a:lnTo>
                <a:lnTo>
                  <a:pt x="8271573" y="505562"/>
                </a:lnTo>
                <a:cubicBezTo>
                  <a:pt x="8271573" y="515992"/>
                  <a:pt x="8273011" y="522916"/>
                  <a:pt x="8275889" y="526332"/>
                </a:cubicBezTo>
                <a:lnTo>
                  <a:pt x="8275889" y="528625"/>
                </a:lnTo>
                <a:cubicBezTo>
                  <a:pt x="8273011" y="535189"/>
                  <a:pt x="8271168" y="544675"/>
                  <a:pt x="8270359" y="557084"/>
                </a:cubicBezTo>
                <a:cubicBezTo>
                  <a:pt x="8261637" y="565806"/>
                  <a:pt x="8255073" y="570886"/>
                  <a:pt x="8250667" y="572325"/>
                </a:cubicBezTo>
                <a:lnTo>
                  <a:pt x="8240821" y="571246"/>
                </a:lnTo>
                <a:cubicBezTo>
                  <a:pt x="8240821" y="573134"/>
                  <a:pt x="8236460" y="575337"/>
                  <a:pt x="8227738" y="577855"/>
                </a:cubicBezTo>
                <a:cubicBezTo>
                  <a:pt x="8221714" y="577855"/>
                  <a:pt x="8216229" y="572730"/>
                  <a:pt x="8211283" y="562479"/>
                </a:cubicBezTo>
                <a:lnTo>
                  <a:pt x="8211283" y="561400"/>
                </a:lnTo>
                <a:lnTo>
                  <a:pt x="8212362" y="560321"/>
                </a:lnTo>
                <a:lnTo>
                  <a:pt x="8212362" y="559242"/>
                </a:lnTo>
                <a:cubicBezTo>
                  <a:pt x="8209485" y="559242"/>
                  <a:pt x="8208046" y="557039"/>
                  <a:pt x="8208046" y="552633"/>
                </a:cubicBezTo>
                <a:cubicBezTo>
                  <a:pt x="8200493" y="546249"/>
                  <a:pt x="8191367" y="540404"/>
                  <a:pt x="8180667" y="535099"/>
                </a:cubicBezTo>
                <a:lnTo>
                  <a:pt x="8180667" y="532941"/>
                </a:lnTo>
                <a:cubicBezTo>
                  <a:pt x="8180667" y="532042"/>
                  <a:pt x="8184308" y="530603"/>
                  <a:pt x="8191592" y="528625"/>
                </a:cubicBezTo>
                <a:lnTo>
                  <a:pt x="8197121" y="530783"/>
                </a:lnTo>
                <a:lnTo>
                  <a:pt x="8203595" y="528625"/>
                </a:lnTo>
                <a:lnTo>
                  <a:pt x="8204674" y="529704"/>
                </a:lnTo>
                <a:cubicBezTo>
                  <a:pt x="8204674" y="526737"/>
                  <a:pt x="8209440" y="524534"/>
                  <a:pt x="8218971" y="523095"/>
                </a:cubicBezTo>
                <a:lnTo>
                  <a:pt x="8222208" y="504483"/>
                </a:lnTo>
                <a:lnTo>
                  <a:pt x="8218971" y="503404"/>
                </a:lnTo>
                <a:lnTo>
                  <a:pt x="8210204" y="506641"/>
                </a:lnTo>
                <a:cubicBezTo>
                  <a:pt x="8205798" y="506641"/>
                  <a:pt x="8202876" y="504483"/>
                  <a:pt x="8201437" y="500167"/>
                </a:cubicBezTo>
                <a:lnTo>
                  <a:pt x="8177295" y="503404"/>
                </a:lnTo>
                <a:lnTo>
                  <a:pt x="8176216" y="503404"/>
                </a:lnTo>
                <a:lnTo>
                  <a:pt x="8166370" y="501245"/>
                </a:lnTo>
                <a:lnTo>
                  <a:pt x="8152208" y="502325"/>
                </a:lnTo>
                <a:lnTo>
                  <a:pt x="8148836" y="501245"/>
                </a:lnTo>
                <a:lnTo>
                  <a:pt x="8146678" y="504483"/>
                </a:lnTo>
                <a:cubicBezTo>
                  <a:pt x="8148117" y="507000"/>
                  <a:pt x="8149196" y="512125"/>
                  <a:pt x="8149915" y="519858"/>
                </a:cubicBezTo>
                <a:lnTo>
                  <a:pt x="8148836" y="520937"/>
                </a:lnTo>
                <a:lnTo>
                  <a:pt x="8147757" y="520937"/>
                </a:lnTo>
                <a:lnTo>
                  <a:pt x="8146678" y="519858"/>
                </a:lnTo>
                <a:lnTo>
                  <a:pt x="8143441" y="520937"/>
                </a:lnTo>
                <a:lnTo>
                  <a:pt x="8145599" y="523095"/>
                </a:lnTo>
                <a:lnTo>
                  <a:pt x="8142362" y="529704"/>
                </a:lnTo>
                <a:lnTo>
                  <a:pt x="8146678" y="534020"/>
                </a:lnTo>
                <a:lnTo>
                  <a:pt x="8146678" y="550475"/>
                </a:lnTo>
                <a:lnTo>
                  <a:pt x="8145599" y="551554"/>
                </a:lnTo>
                <a:lnTo>
                  <a:pt x="8146678" y="552633"/>
                </a:lnTo>
                <a:lnTo>
                  <a:pt x="8146678" y="558163"/>
                </a:lnTo>
                <a:lnTo>
                  <a:pt x="8147757" y="570167"/>
                </a:lnTo>
                <a:cubicBezTo>
                  <a:pt x="8145419" y="575292"/>
                  <a:pt x="8140698" y="577855"/>
                  <a:pt x="8133595" y="577855"/>
                </a:cubicBezTo>
                <a:cubicBezTo>
                  <a:pt x="8128830" y="577855"/>
                  <a:pt x="8123704" y="576776"/>
                  <a:pt x="8118219" y="574618"/>
                </a:cubicBezTo>
                <a:lnTo>
                  <a:pt x="8111610" y="576776"/>
                </a:lnTo>
                <a:lnTo>
                  <a:pt x="8105136" y="575697"/>
                </a:lnTo>
                <a:lnTo>
                  <a:pt x="8099606" y="576776"/>
                </a:lnTo>
                <a:lnTo>
                  <a:pt x="8098527" y="575697"/>
                </a:lnTo>
                <a:lnTo>
                  <a:pt x="8098527" y="570167"/>
                </a:lnTo>
                <a:lnTo>
                  <a:pt x="8094076" y="540629"/>
                </a:lnTo>
                <a:cubicBezTo>
                  <a:pt x="8097044" y="536763"/>
                  <a:pt x="8098527" y="533121"/>
                  <a:pt x="8098527" y="529704"/>
                </a:cubicBezTo>
                <a:lnTo>
                  <a:pt x="8099606" y="529704"/>
                </a:lnTo>
                <a:lnTo>
                  <a:pt x="8098527" y="528625"/>
                </a:lnTo>
                <a:lnTo>
                  <a:pt x="8098527" y="518779"/>
                </a:lnTo>
                <a:lnTo>
                  <a:pt x="8097448" y="513249"/>
                </a:lnTo>
                <a:lnTo>
                  <a:pt x="8103922" y="511091"/>
                </a:lnTo>
                <a:lnTo>
                  <a:pt x="8097448" y="504483"/>
                </a:lnTo>
                <a:lnTo>
                  <a:pt x="8099606" y="501245"/>
                </a:lnTo>
                <a:lnTo>
                  <a:pt x="8098527" y="479261"/>
                </a:lnTo>
                <a:lnTo>
                  <a:pt x="8098527" y="460648"/>
                </a:lnTo>
                <a:lnTo>
                  <a:pt x="8099606" y="459569"/>
                </a:lnTo>
                <a:cubicBezTo>
                  <a:pt x="8099606" y="445002"/>
                  <a:pt x="8096324" y="437719"/>
                  <a:pt x="8089760" y="437719"/>
                </a:cubicBezTo>
                <a:lnTo>
                  <a:pt x="8078836" y="444328"/>
                </a:lnTo>
                <a:lnTo>
                  <a:pt x="8072227" y="428952"/>
                </a:lnTo>
                <a:lnTo>
                  <a:pt x="8066697" y="403730"/>
                </a:lnTo>
                <a:cubicBezTo>
                  <a:pt x="8065258" y="403730"/>
                  <a:pt x="8062740" y="398650"/>
                  <a:pt x="8059144" y="388489"/>
                </a:cubicBezTo>
                <a:lnTo>
                  <a:pt x="8059144" y="386196"/>
                </a:lnTo>
                <a:lnTo>
                  <a:pt x="8063460" y="381880"/>
                </a:lnTo>
                <a:cubicBezTo>
                  <a:pt x="8078836" y="383859"/>
                  <a:pt x="8086524" y="386421"/>
                  <a:pt x="8086524" y="389568"/>
                </a:cubicBezTo>
                <a:lnTo>
                  <a:pt x="8086524" y="390647"/>
                </a:lnTo>
                <a:lnTo>
                  <a:pt x="8089760" y="388489"/>
                </a:lnTo>
                <a:lnTo>
                  <a:pt x="8098527" y="389568"/>
                </a:lnTo>
                <a:lnTo>
                  <a:pt x="8102844" y="385118"/>
                </a:lnTo>
                <a:lnTo>
                  <a:pt x="8112689" y="386196"/>
                </a:lnTo>
                <a:cubicBezTo>
                  <a:pt x="8115117" y="386196"/>
                  <a:pt x="8118040" y="379273"/>
                  <a:pt x="8121456" y="365426"/>
                </a:cubicBezTo>
                <a:lnTo>
                  <a:pt x="8121456" y="361110"/>
                </a:lnTo>
                <a:lnTo>
                  <a:pt x="8110531" y="356659"/>
                </a:lnTo>
                <a:lnTo>
                  <a:pt x="8109452" y="356659"/>
                </a:lnTo>
                <a:lnTo>
                  <a:pt x="8098527" y="359896"/>
                </a:lnTo>
                <a:cubicBezTo>
                  <a:pt x="8096100" y="359896"/>
                  <a:pt x="8093537" y="358457"/>
                  <a:pt x="8090840" y="355580"/>
                </a:cubicBezTo>
                <a:lnTo>
                  <a:pt x="8086524" y="356659"/>
                </a:lnTo>
                <a:lnTo>
                  <a:pt x="8075464" y="355580"/>
                </a:lnTo>
                <a:cubicBezTo>
                  <a:pt x="8075464" y="357738"/>
                  <a:pt x="8072182" y="359581"/>
                  <a:pt x="8065618" y="361110"/>
                </a:cubicBezTo>
                <a:lnTo>
                  <a:pt x="8053614" y="351129"/>
                </a:lnTo>
                <a:lnTo>
                  <a:pt x="8053614" y="350050"/>
                </a:lnTo>
                <a:lnTo>
                  <a:pt x="8057930" y="345734"/>
                </a:lnTo>
                <a:lnTo>
                  <a:pt x="8059144" y="345734"/>
                </a:lnTo>
                <a:lnTo>
                  <a:pt x="8065618" y="353422"/>
                </a:lnTo>
                <a:lnTo>
                  <a:pt x="8066697" y="353422"/>
                </a:lnTo>
                <a:cubicBezTo>
                  <a:pt x="8069664" y="348296"/>
                  <a:pt x="8072227" y="345734"/>
                  <a:pt x="8074385" y="345734"/>
                </a:cubicBezTo>
                <a:cubicBezTo>
                  <a:pt x="8080949" y="347712"/>
                  <a:pt x="8084231" y="349151"/>
                  <a:pt x="8084231" y="350050"/>
                </a:cubicBezTo>
                <a:lnTo>
                  <a:pt x="8085310" y="348971"/>
                </a:lnTo>
                <a:lnTo>
                  <a:pt x="8087602" y="348971"/>
                </a:lnTo>
                <a:lnTo>
                  <a:pt x="8090840" y="351129"/>
                </a:lnTo>
                <a:lnTo>
                  <a:pt x="8091918" y="351129"/>
                </a:lnTo>
                <a:lnTo>
                  <a:pt x="8090840" y="350050"/>
                </a:lnTo>
                <a:lnTo>
                  <a:pt x="8090840" y="347892"/>
                </a:lnTo>
                <a:lnTo>
                  <a:pt x="8092998" y="345734"/>
                </a:lnTo>
                <a:lnTo>
                  <a:pt x="8103922" y="345734"/>
                </a:lnTo>
                <a:cubicBezTo>
                  <a:pt x="8106890" y="349331"/>
                  <a:pt x="8109452" y="351129"/>
                  <a:pt x="8111610" y="351129"/>
                </a:cubicBezTo>
                <a:lnTo>
                  <a:pt x="8118219" y="345734"/>
                </a:lnTo>
                <a:lnTo>
                  <a:pt x="8126986" y="345734"/>
                </a:lnTo>
                <a:lnTo>
                  <a:pt x="8133595" y="347892"/>
                </a:lnTo>
                <a:lnTo>
                  <a:pt x="8143441" y="346813"/>
                </a:lnTo>
                <a:lnTo>
                  <a:pt x="8144520" y="346813"/>
                </a:lnTo>
                <a:lnTo>
                  <a:pt x="8145599" y="347892"/>
                </a:lnTo>
                <a:cubicBezTo>
                  <a:pt x="8151084" y="345194"/>
                  <a:pt x="8154006" y="342992"/>
                  <a:pt x="8154366" y="341283"/>
                </a:cubicBezTo>
                <a:lnTo>
                  <a:pt x="8151129" y="334809"/>
                </a:lnTo>
                <a:lnTo>
                  <a:pt x="8153287" y="328200"/>
                </a:lnTo>
                <a:lnTo>
                  <a:pt x="8149915" y="317275"/>
                </a:lnTo>
                <a:cubicBezTo>
                  <a:pt x="8151264" y="313948"/>
                  <a:pt x="8153467" y="311386"/>
                  <a:pt x="8156524" y="309588"/>
                </a:cubicBezTo>
                <a:close/>
                <a:moveTo>
                  <a:pt x="6734447" y="306520"/>
                </a:moveTo>
                <a:cubicBezTo>
                  <a:pt x="6737906" y="306520"/>
                  <a:pt x="6749583" y="310454"/>
                  <a:pt x="6769478" y="318322"/>
                </a:cubicBezTo>
                <a:cubicBezTo>
                  <a:pt x="6782445" y="322548"/>
                  <a:pt x="6788928" y="326522"/>
                  <a:pt x="6788928" y="330243"/>
                </a:cubicBezTo>
                <a:lnTo>
                  <a:pt x="6788928" y="334515"/>
                </a:lnTo>
                <a:lnTo>
                  <a:pt x="6784966" y="338231"/>
                </a:lnTo>
                <a:lnTo>
                  <a:pt x="6778249" y="337173"/>
                </a:lnTo>
                <a:cubicBezTo>
                  <a:pt x="6759564" y="347421"/>
                  <a:pt x="6747102" y="356980"/>
                  <a:pt x="6740864" y="365853"/>
                </a:cubicBezTo>
                <a:cubicBezTo>
                  <a:pt x="6738327" y="367280"/>
                  <a:pt x="6736425" y="368618"/>
                  <a:pt x="6735156" y="369869"/>
                </a:cubicBezTo>
                <a:lnTo>
                  <a:pt x="6733886" y="372197"/>
                </a:lnTo>
                <a:lnTo>
                  <a:pt x="6738506" y="370658"/>
                </a:lnTo>
                <a:lnTo>
                  <a:pt x="6743264" y="370658"/>
                </a:lnTo>
                <a:lnTo>
                  <a:pt x="6746876" y="374959"/>
                </a:lnTo>
                <a:cubicBezTo>
                  <a:pt x="6745030" y="379925"/>
                  <a:pt x="6742885" y="382714"/>
                  <a:pt x="6740440" y="383325"/>
                </a:cubicBezTo>
                <a:lnTo>
                  <a:pt x="6730678" y="383325"/>
                </a:lnTo>
                <a:lnTo>
                  <a:pt x="6718618" y="385441"/>
                </a:lnTo>
                <a:lnTo>
                  <a:pt x="6707347" y="381210"/>
                </a:lnTo>
                <a:lnTo>
                  <a:pt x="6696958" y="385441"/>
                </a:lnTo>
                <a:lnTo>
                  <a:pt x="6690532" y="383325"/>
                </a:lnTo>
                <a:lnTo>
                  <a:pt x="6682574" y="386499"/>
                </a:lnTo>
                <a:lnTo>
                  <a:pt x="6667428" y="385441"/>
                </a:lnTo>
                <a:lnTo>
                  <a:pt x="6665403" y="387557"/>
                </a:lnTo>
                <a:lnTo>
                  <a:pt x="6663112" y="387557"/>
                </a:lnTo>
                <a:cubicBezTo>
                  <a:pt x="6660028" y="387557"/>
                  <a:pt x="6656950" y="386147"/>
                  <a:pt x="6653877" y="383325"/>
                </a:cubicBezTo>
                <a:lnTo>
                  <a:pt x="6642561" y="384383"/>
                </a:lnTo>
                <a:lnTo>
                  <a:pt x="6642561" y="379048"/>
                </a:lnTo>
                <a:lnTo>
                  <a:pt x="6640276" y="382268"/>
                </a:lnTo>
                <a:lnTo>
                  <a:pt x="6634358" y="382268"/>
                </a:lnTo>
                <a:lnTo>
                  <a:pt x="6628106" y="380284"/>
                </a:lnTo>
                <a:cubicBezTo>
                  <a:pt x="6627181" y="383017"/>
                  <a:pt x="6625538" y="384383"/>
                  <a:pt x="6623174" y="384383"/>
                </a:cubicBezTo>
                <a:lnTo>
                  <a:pt x="6622117" y="384383"/>
                </a:lnTo>
                <a:cubicBezTo>
                  <a:pt x="6617313" y="384383"/>
                  <a:pt x="6613989" y="382342"/>
                  <a:pt x="6612146" y="378259"/>
                </a:cubicBezTo>
                <a:lnTo>
                  <a:pt x="6612146" y="374333"/>
                </a:lnTo>
                <a:lnTo>
                  <a:pt x="6615671" y="370964"/>
                </a:lnTo>
                <a:lnTo>
                  <a:pt x="6614186" y="369015"/>
                </a:lnTo>
                <a:cubicBezTo>
                  <a:pt x="6613531" y="367781"/>
                  <a:pt x="6613204" y="366600"/>
                  <a:pt x="6613204" y="365474"/>
                </a:cubicBezTo>
                <a:lnTo>
                  <a:pt x="6606380" y="365474"/>
                </a:lnTo>
                <a:cubicBezTo>
                  <a:pt x="6603490" y="365474"/>
                  <a:pt x="6601181" y="361057"/>
                  <a:pt x="6599451" y="352224"/>
                </a:cubicBezTo>
                <a:lnTo>
                  <a:pt x="6600509" y="347634"/>
                </a:lnTo>
                <a:lnTo>
                  <a:pt x="6600509" y="345501"/>
                </a:lnTo>
                <a:cubicBezTo>
                  <a:pt x="6596636" y="335529"/>
                  <a:pt x="6594032" y="329932"/>
                  <a:pt x="6592699" y="328709"/>
                </a:cubicBezTo>
                <a:cubicBezTo>
                  <a:pt x="6588120" y="328709"/>
                  <a:pt x="6585831" y="326265"/>
                  <a:pt x="6585831" y="321378"/>
                </a:cubicBezTo>
                <a:cubicBezTo>
                  <a:pt x="6588080" y="314294"/>
                  <a:pt x="6591219" y="310752"/>
                  <a:pt x="6595249" y="310752"/>
                </a:cubicBezTo>
                <a:lnTo>
                  <a:pt x="6616947" y="318025"/>
                </a:lnTo>
                <a:lnTo>
                  <a:pt x="6622784" y="315909"/>
                </a:lnTo>
                <a:lnTo>
                  <a:pt x="6625233" y="315909"/>
                </a:lnTo>
                <a:cubicBezTo>
                  <a:pt x="6639766" y="327844"/>
                  <a:pt x="6647032" y="335263"/>
                  <a:pt x="6647032" y="338167"/>
                </a:cubicBezTo>
                <a:lnTo>
                  <a:pt x="6645975" y="352976"/>
                </a:lnTo>
                <a:lnTo>
                  <a:pt x="6645975" y="355649"/>
                </a:lnTo>
                <a:cubicBezTo>
                  <a:pt x="6642537" y="358557"/>
                  <a:pt x="6640818" y="362007"/>
                  <a:pt x="6640818" y="365998"/>
                </a:cubicBezTo>
                <a:cubicBezTo>
                  <a:pt x="6636694" y="369880"/>
                  <a:pt x="6632224" y="371821"/>
                  <a:pt x="6627406" y="371821"/>
                </a:cubicBezTo>
                <a:lnTo>
                  <a:pt x="6625168" y="371821"/>
                </a:lnTo>
                <a:lnTo>
                  <a:pt x="6624481" y="370763"/>
                </a:lnTo>
                <a:lnTo>
                  <a:pt x="6621858" y="371518"/>
                </a:lnTo>
                <a:lnTo>
                  <a:pt x="6630420" y="372774"/>
                </a:lnTo>
                <a:lnTo>
                  <a:pt x="6634477" y="371716"/>
                </a:lnTo>
                <a:lnTo>
                  <a:pt x="6636991" y="371716"/>
                </a:lnTo>
                <a:lnTo>
                  <a:pt x="6642561" y="378095"/>
                </a:lnTo>
                <a:lnTo>
                  <a:pt x="6642561" y="376449"/>
                </a:lnTo>
                <a:lnTo>
                  <a:pt x="6648352" y="370658"/>
                </a:lnTo>
                <a:lnTo>
                  <a:pt x="6651802" y="370658"/>
                </a:lnTo>
                <a:lnTo>
                  <a:pt x="6661192" y="372774"/>
                </a:lnTo>
                <a:lnTo>
                  <a:pt x="6669194" y="371716"/>
                </a:lnTo>
                <a:lnTo>
                  <a:pt x="6673154" y="375815"/>
                </a:lnTo>
                <a:cubicBezTo>
                  <a:pt x="6675065" y="372377"/>
                  <a:pt x="6678726" y="370658"/>
                  <a:pt x="6684138" y="370658"/>
                </a:cubicBezTo>
                <a:lnTo>
                  <a:pt x="6687070" y="370658"/>
                </a:lnTo>
                <a:lnTo>
                  <a:pt x="6698591" y="371716"/>
                </a:lnTo>
                <a:lnTo>
                  <a:pt x="6705155" y="369600"/>
                </a:lnTo>
                <a:lnTo>
                  <a:pt x="6705640" y="370658"/>
                </a:lnTo>
                <a:lnTo>
                  <a:pt x="6705640" y="372297"/>
                </a:lnTo>
                <a:cubicBezTo>
                  <a:pt x="6705640" y="368930"/>
                  <a:pt x="6706081" y="366404"/>
                  <a:pt x="6706962" y="364720"/>
                </a:cubicBezTo>
                <a:lnTo>
                  <a:pt x="6709872" y="362868"/>
                </a:lnTo>
                <a:lnTo>
                  <a:pt x="6709872" y="362544"/>
                </a:lnTo>
                <a:cubicBezTo>
                  <a:pt x="6711894" y="351432"/>
                  <a:pt x="6716434" y="338310"/>
                  <a:pt x="6723492" y="323177"/>
                </a:cubicBezTo>
                <a:lnTo>
                  <a:pt x="6718335" y="316514"/>
                </a:lnTo>
                <a:lnTo>
                  <a:pt x="6718335" y="313449"/>
                </a:lnTo>
                <a:cubicBezTo>
                  <a:pt x="6718335" y="309282"/>
                  <a:pt x="6723706" y="306973"/>
                  <a:pt x="6734447" y="306520"/>
                </a:cubicBezTo>
                <a:close/>
                <a:moveTo>
                  <a:pt x="4073979" y="306255"/>
                </a:moveTo>
                <a:lnTo>
                  <a:pt x="4074120" y="306801"/>
                </a:lnTo>
                <a:lnTo>
                  <a:pt x="4076044" y="306255"/>
                </a:lnTo>
                <a:cubicBezTo>
                  <a:pt x="4079343" y="306255"/>
                  <a:pt x="4080992" y="308155"/>
                  <a:pt x="4080992" y="311956"/>
                </a:cubicBezTo>
                <a:lnTo>
                  <a:pt x="4082520" y="312470"/>
                </a:lnTo>
                <a:lnTo>
                  <a:pt x="4083370" y="311412"/>
                </a:lnTo>
                <a:lnTo>
                  <a:pt x="4085565" y="311412"/>
                </a:lnTo>
                <a:cubicBezTo>
                  <a:pt x="4089695" y="311412"/>
                  <a:pt x="4096176" y="315243"/>
                  <a:pt x="4105009" y="322904"/>
                </a:cubicBezTo>
                <a:lnTo>
                  <a:pt x="4107070" y="323711"/>
                </a:lnTo>
                <a:lnTo>
                  <a:pt x="4107835" y="322653"/>
                </a:lnTo>
                <a:lnTo>
                  <a:pt x="4110031" y="322653"/>
                </a:lnTo>
                <a:cubicBezTo>
                  <a:pt x="4118629" y="322653"/>
                  <a:pt x="4125259" y="325649"/>
                  <a:pt x="4129921" y="331641"/>
                </a:cubicBezTo>
                <a:lnTo>
                  <a:pt x="4129921" y="336794"/>
                </a:lnTo>
                <a:lnTo>
                  <a:pt x="4116037" y="349904"/>
                </a:lnTo>
                <a:lnTo>
                  <a:pt x="4117095" y="353464"/>
                </a:lnTo>
                <a:cubicBezTo>
                  <a:pt x="4112626" y="362717"/>
                  <a:pt x="4107639" y="370361"/>
                  <a:pt x="4102134" y="376395"/>
                </a:cubicBezTo>
                <a:lnTo>
                  <a:pt x="4099866" y="378062"/>
                </a:lnTo>
                <a:lnTo>
                  <a:pt x="4102743" y="378062"/>
                </a:lnTo>
                <a:cubicBezTo>
                  <a:pt x="4105554" y="380967"/>
                  <a:pt x="4110791" y="383167"/>
                  <a:pt x="4118452" y="384662"/>
                </a:cubicBezTo>
                <a:cubicBezTo>
                  <a:pt x="4120021" y="388461"/>
                  <a:pt x="4122352" y="390360"/>
                  <a:pt x="4125444" y="390360"/>
                </a:cubicBezTo>
                <a:cubicBezTo>
                  <a:pt x="4132763" y="393183"/>
                  <a:pt x="4137781" y="398046"/>
                  <a:pt x="4140500" y="404948"/>
                </a:cubicBezTo>
                <a:lnTo>
                  <a:pt x="4140500" y="411043"/>
                </a:lnTo>
                <a:cubicBezTo>
                  <a:pt x="4139220" y="413732"/>
                  <a:pt x="4133225" y="418816"/>
                  <a:pt x="4122515" y="426294"/>
                </a:cubicBezTo>
                <a:cubicBezTo>
                  <a:pt x="4122515" y="431774"/>
                  <a:pt x="4118587" y="434901"/>
                  <a:pt x="4110730" y="435677"/>
                </a:cubicBezTo>
                <a:cubicBezTo>
                  <a:pt x="4108617" y="439293"/>
                  <a:pt x="4105612" y="443197"/>
                  <a:pt x="4101713" y="447389"/>
                </a:cubicBezTo>
                <a:lnTo>
                  <a:pt x="4088819" y="459446"/>
                </a:lnTo>
                <a:lnTo>
                  <a:pt x="4095797" y="456083"/>
                </a:lnTo>
                <a:lnTo>
                  <a:pt x="4098794" y="459126"/>
                </a:lnTo>
                <a:lnTo>
                  <a:pt x="4101580" y="457141"/>
                </a:lnTo>
                <a:lnTo>
                  <a:pt x="4102043" y="459126"/>
                </a:lnTo>
                <a:cubicBezTo>
                  <a:pt x="4102043" y="456392"/>
                  <a:pt x="4105286" y="455025"/>
                  <a:pt x="4111771" y="455025"/>
                </a:cubicBezTo>
                <a:lnTo>
                  <a:pt x="4125562" y="456083"/>
                </a:lnTo>
                <a:lnTo>
                  <a:pt x="4132032" y="453967"/>
                </a:lnTo>
                <a:lnTo>
                  <a:pt x="4133235" y="454988"/>
                </a:lnTo>
                <a:lnTo>
                  <a:pt x="4130738" y="445777"/>
                </a:lnTo>
                <a:cubicBezTo>
                  <a:pt x="4130738" y="440263"/>
                  <a:pt x="4136012" y="437176"/>
                  <a:pt x="4146559" y="436516"/>
                </a:cubicBezTo>
                <a:cubicBezTo>
                  <a:pt x="4150835" y="438134"/>
                  <a:pt x="4154150" y="440883"/>
                  <a:pt x="4156502" y="444764"/>
                </a:cubicBezTo>
                <a:lnTo>
                  <a:pt x="4156502" y="448507"/>
                </a:lnTo>
                <a:lnTo>
                  <a:pt x="4151728" y="453280"/>
                </a:lnTo>
                <a:lnTo>
                  <a:pt x="4150955" y="453280"/>
                </a:lnTo>
                <a:lnTo>
                  <a:pt x="4151634" y="453751"/>
                </a:lnTo>
                <a:lnTo>
                  <a:pt x="4157210" y="449868"/>
                </a:lnTo>
                <a:cubicBezTo>
                  <a:pt x="4161911" y="450103"/>
                  <a:pt x="4165437" y="450651"/>
                  <a:pt x="4167787" y="451510"/>
                </a:cubicBezTo>
                <a:lnTo>
                  <a:pt x="4170744" y="454458"/>
                </a:lnTo>
                <a:lnTo>
                  <a:pt x="4173011" y="453042"/>
                </a:lnTo>
                <a:lnTo>
                  <a:pt x="4179899" y="453042"/>
                </a:lnTo>
                <a:lnTo>
                  <a:pt x="4185167" y="457141"/>
                </a:lnTo>
                <a:lnTo>
                  <a:pt x="4185460" y="456083"/>
                </a:lnTo>
                <a:lnTo>
                  <a:pt x="4216612" y="456083"/>
                </a:lnTo>
                <a:lnTo>
                  <a:pt x="4225077" y="458068"/>
                </a:lnTo>
                <a:cubicBezTo>
                  <a:pt x="4230166" y="458068"/>
                  <a:pt x="4233863" y="453291"/>
                  <a:pt x="4236169" y="443735"/>
                </a:cubicBezTo>
                <a:lnTo>
                  <a:pt x="4244238" y="438627"/>
                </a:lnTo>
                <a:lnTo>
                  <a:pt x="4247560" y="439212"/>
                </a:lnTo>
                <a:lnTo>
                  <a:pt x="4250337" y="438627"/>
                </a:lnTo>
                <a:lnTo>
                  <a:pt x="4253709" y="438627"/>
                </a:lnTo>
                <a:lnTo>
                  <a:pt x="4260225" y="445957"/>
                </a:lnTo>
                <a:cubicBezTo>
                  <a:pt x="4275358" y="448025"/>
                  <a:pt x="4282924" y="452532"/>
                  <a:pt x="4282924" y="459478"/>
                </a:cubicBezTo>
                <a:cubicBezTo>
                  <a:pt x="4285040" y="461064"/>
                  <a:pt x="4286098" y="463918"/>
                  <a:pt x="4286098" y="468038"/>
                </a:cubicBezTo>
                <a:lnTo>
                  <a:pt x="4286098" y="471164"/>
                </a:lnTo>
                <a:cubicBezTo>
                  <a:pt x="4279662" y="476983"/>
                  <a:pt x="4276444" y="484141"/>
                  <a:pt x="4276444" y="492638"/>
                </a:cubicBezTo>
                <a:lnTo>
                  <a:pt x="4279751" y="510362"/>
                </a:lnTo>
                <a:lnTo>
                  <a:pt x="4277634" y="516408"/>
                </a:lnTo>
                <a:lnTo>
                  <a:pt x="4278693" y="521559"/>
                </a:lnTo>
                <a:lnTo>
                  <a:pt x="4276444" y="525776"/>
                </a:lnTo>
                <a:cubicBezTo>
                  <a:pt x="4279354" y="525776"/>
                  <a:pt x="4280808" y="528843"/>
                  <a:pt x="4280808" y="534977"/>
                </a:cubicBezTo>
                <a:lnTo>
                  <a:pt x="4277634" y="546220"/>
                </a:lnTo>
                <a:lnTo>
                  <a:pt x="4277634" y="547290"/>
                </a:lnTo>
                <a:lnTo>
                  <a:pt x="4278693" y="560354"/>
                </a:lnTo>
                <a:cubicBezTo>
                  <a:pt x="4271167" y="567611"/>
                  <a:pt x="4264537" y="571239"/>
                  <a:pt x="4258801" y="571239"/>
                </a:cubicBezTo>
                <a:lnTo>
                  <a:pt x="4255626" y="571239"/>
                </a:lnTo>
                <a:cubicBezTo>
                  <a:pt x="4252371" y="571239"/>
                  <a:pt x="4248959" y="569873"/>
                  <a:pt x="4245391" y="567140"/>
                </a:cubicBezTo>
                <a:lnTo>
                  <a:pt x="4237524" y="568198"/>
                </a:lnTo>
                <a:cubicBezTo>
                  <a:pt x="4232191" y="562439"/>
                  <a:pt x="4229524" y="559353"/>
                  <a:pt x="4229524" y="558940"/>
                </a:cubicBezTo>
                <a:lnTo>
                  <a:pt x="4225200" y="560924"/>
                </a:lnTo>
                <a:lnTo>
                  <a:pt x="4221061" y="557433"/>
                </a:lnTo>
                <a:lnTo>
                  <a:pt x="4221061" y="554805"/>
                </a:lnTo>
                <a:cubicBezTo>
                  <a:pt x="4221974" y="548874"/>
                  <a:pt x="4223032" y="545859"/>
                  <a:pt x="4224234" y="545760"/>
                </a:cubicBezTo>
                <a:lnTo>
                  <a:pt x="4224200" y="545643"/>
                </a:lnTo>
                <a:lnTo>
                  <a:pt x="4215303" y="553783"/>
                </a:lnTo>
                <a:lnTo>
                  <a:pt x="4209050" y="553783"/>
                </a:lnTo>
                <a:lnTo>
                  <a:pt x="4202831" y="549684"/>
                </a:lnTo>
                <a:lnTo>
                  <a:pt x="4191588" y="550742"/>
                </a:lnTo>
                <a:lnTo>
                  <a:pt x="4185923" y="548044"/>
                </a:lnTo>
                <a:lnTo>
                  <a:pt x="4186256" y="549164"/>
                </a:lnTo>
                <a:lnTo>
                  <a:pt x="4184141" y="554508"/>
                </a:lnTo>
                <a:lnTo>
                  <a:pt x="4185198" y="555187"/>
                </a:lnTo>
                <a:lnTo>
                  <a:pt x="4185198" y="556913"/>
                </a:lnTo>
                <a:cubicBezTo>
                  <a:pt x="4184694" y="563731"/>
                  <a:pt x="4182057" y="567140"/>
                  <a:pt x="4177285" y="567140"/>
                </a:cubicBezTo>
                <a:lnTo>
                  <a:pt x="4173342" y="565024"/>
                </a:lnTo>
                <a:lnTo>
                  <a:pt x="4154597" y="568198"/>
                </a:lnTo>
                <a:cubicBezTo>
                  <a:pt x="4144131" y="565619"/>
                  <a:pt x="4136884" y="561202"/>
                  <a:pt x="4132854" y="554949"/>
                </a:cubicBezTo>
                <a:lnTo>
                  <a:pt x="4132854" y="543859"/>
                </a:lnTo>
                <a:cubicBezTo>
                  <a:pt x="4133247" y="533352"/>
                  <a:pt x="4134305" y="527765"/>
                  <a:pt x="4136028" y="527099"/>
                </a:cubicBezTo>
                <a:lnTo>
                  <a:pt x="4131796" y="515696"/>
                </a:lnTo>
                <a:lnTo>
                  <a:pt x="4131796" y="508507"/>
                </a:lnTo>
                <a:lnTo>
                  <a:pt x="4121020" y="520948"/>
                </a:lnTo>
                <a:cubicBezTo>
                  <a:pt x="4116324" y="525152"/>
                  <a:pt x="4110604" y="529321"/>
                  <a:pt x="4103860" y="533455"/>
                </a:cubicBezTo>
                <a:cubicBezTo>
                  <a:pt x="4102639" y="536505"/>
                  <a:pt x="4099689" y="539534"/>
                  <a:pt x="4095011" y="542542"/>
                </a:cubicBezTo>
                <a:lnTo>
                  <a:pt x="4084783" y="542542"/>
                </a:lnTo>
                <a:cubicBezTo>
                  <a:pt x="4081063" y="546910"/>
                  <a:pt x="4074959" y="551779"/>
                  <a:pt x="4066470" y="557149"/>
                </a:cubicBezTo>
                <a:cubicBezTo>
                  <a:pt x="4064054" y="561076"/>
                  <a:pt x="4060898" y="563039"/>
                  <a:pt x="4057001" y="563039"/>
                </a:cubicBezTo>
                <a:cubicBezTo>
                  <a:pt x="4050476" y="563039"/>
                  <a:pt x="4045449" y="553474"/>
                  <a:pt x="4041923" y="534344"/>
                </a:cubicBezTo>
                <a:cubicBezTo>
                  <a:pt x="4040793" y="534344"/>
                  <a:pt x="4039586" y="531738"/>
                  <a:pt x="4038302" y="526526"/>
                </a:cubicBezTo>
                <a:lnTo>
                  <a:pt x="4039360" y="519852"/>
                </a:lnTo>
                <a:lnTo>
                  <a:pt x="4039360" y="518633"/>
                </a:lnTo>
                <a:lnTo>
                  <a:pt x="4038302" y="512248"/>
                </a:lnTo>
                <a:lnTo>
                  <a:pt x="4040920" y="509378"/>
                </a:lnTo>
                <a:lnTo>
                  <a:pt x="4043442" y="509378"/>
                </a:lnTo>
                <a:lnTo>
                  <a:pt x="4048882" y="511494"/>
                </a:lnTo>
                <a:cubicBezTo>
                  <a:pt x="4048882" y="511005"/>
                  <a:pt x="4049734" y="510418"/>
                  <a:pt x="4051440" y="509735"/>
                </a:cubicBezTo>
                <a:lnTo>
                  <a:pt x="4051837" y="509614"/>
                </a:lnTo>
                <a:lnTo>
                  <a:pt x="4051752" y="509614"/>
                </a:lnTo>
                <a:cubicBezTo>
                  <a:pt x="4046312" y="505875"/>
                  <a:pt x="4043592" y="499961"/>
                  <a:pt x="4043592" y="491871"/>
                </a:cubicBezTo>
                <a:cubicBezTo>
                  <a:pt x="4042927" y="485150"/>
                  <a:pt x="4040812" y="479158"/>
                  <a:pt x="4037244" y="473895"/>
                </a:cubicBezTo>
                <a:cubicBezTo>
                  <a:pt x="4037244" y="464754"/>
                  <a:pt x="4040171" y="460184"/>
                  <a:pt x="4046024" y="460184"/>
                </a:cubicBezTo>
                <a:cubicBezTo>
                  <a:pt x="4058597" y="457294"/>
                  <a:pt x="4064883" y="453503"/>
                  <a:pt x="4064883" y="448810"/>
                </a:cubicBezTo>
                <a:cubicBezTo>
                  <a:pt x="4066647" y="448810"/>
                  <a:pt x="4070526" y="443757"/>
                  <a:pt x="4076521" y="433652"/>
                </a:cubicBezTo>
                <a:lnTo>
                  <a:pt x="4075684" y="433708"/>
                </a:lnTo>
                <a:cubicBezTo>
                  <a:pt x="4070445" y="434176"/>
                  <a:pt x="4066925" y="434986"/>
                  <a:pt x="4065124" y="436138"/>
                </a:cubicBezTo>
                <a:lnTo>
                  <a:pt x="4066182" y="436170"/>
                </a:lnTo>
                <a:lnTo>
                  <a:pt x="4066182" y="440290"/>
                </a:lnTo>
                <a:lnTo>
                  <a:pt x="4060281" y="446007"/>
                </a:lnTo>
                <a:lnTo>
                  <a:pt x="4056131" y="446007"/>
                </a:lnTo>
                <a:cubicBezTo>
                  <a:pt x="4051457" y="443072"/>
                  <a:pt x="4047205" y="436945"/>
                  <a:pt x="4043377" y="427624"/>
                </a:cubicBezTo>
                <a:cubicBezTo>
                  <a:pt x="4041798" y="427624"/>
                  <a:pt x="4040459" y="423325"/>
                  <a:pt x="4039360" y="414727"/>
                </a:cubicBezTo>
                <a:lnTo>
                  <a:pt x="4041429" y="412469"/>
                </a:lnTo>
                <a:lnTo>
                  <a:pt x="4036186" y="405391"/>
                </a:lnTo>
                <a:lnTo>
                  <a:pt x="4036186" y="394459"/>
                </a:lnTo>
                <a:lnTo>
                  <a:pt x="4042911" y="394459"/>
                </a:lnTo>
                <a:lnTo>
                  <a:pt x="4045785" y="396375"/>
                </a:lnTo>
                <a:lnTo>
                  <a:pt x="4055362" y="390571"/>
                </a:lnTo>
                <a:lnTo>
                  <a:pt x="4050997" y="386940"/>
                </a:lnTo>
                <a:lnTo>
                  <a:pt x="4050997" y="380759"/>
                </a:lnTo>
                <a:cubicBezTo>
                  <a:pt x="4050997" y="376178"/>
                  <a:pt x="4054661" y="371535"/>
                  <a:pt x="4061989" y="366831"/>
                </a:cubicBezTo>
                <a:lnTo>
                  <a:pt x="4063825" y="360125"/>
                </a:lnTo>
                <a:lnTo>
                  <a:pt x="4060652" y="357375"/>
                </a:lnTo>
                <a:lnTo>
                  <a:pt x="4060652" y="343955"/>
                </a:lnTo>
                <a:lnTo>
                  <a:pt x="4064883" y="339976"/>
                </a:lnTo>
                <a:lnTo>
                  <a:pt x="4061709" y="337770"/>
                </a:lnTo>
                <a:lnTo>
                  <a:pt x="4061709" y="330427"/>
                </a:lnTo>
                <a:cubicBezTo>
                  <a:pt x="4063189" y="328948"/>
                  <a:pt x="4064247" y="326127"/>
                  <a:pt x="4064883" y="321964"/>
                </a:cubicBezTo>
                <a:cubicBezTo>
                  <a:pt x="4062062" y="321964"/>
                  <a:pt x="4060652" y="320007"/>
                  <a:pt x="4060652" y="316093"/>
                </a:cubicBezTo>
                <a:lnTo>
                  <a:pt x="4060652" y="313463"/>
                </a:lnTo>
                <a:cubicBezTo>
                  <a:pt x="4063116" y="308658"/>
                  <a:pt x="4067558" y="306255"/>
                  <a:pt x="4073979" y="306255"/>
                </a:cubicBezTo>
                <a:close/>
                <a:moveTo>
                  <a:pt x="9107107" y="305993"/>
                </a:moveTo>
                <a:cubicBezTo>
                  <a:pt x="9111830" y="309952"/>
                  <a:pt x="9122203" y="312497"/>
                  <a:pt x="9138225" y="313628"/>
                </a:cubicBezTo>
                <a:cubicBezTo>
                  <a:pt x="9138225" y="316973"/>
                  <a:pt x="9145983" y="321025"/>
                  <a:pt x="9161500" y="325785"/>
                </a:cubicBezTo>
                <a:lnTo>
                  <a:pt x="9161500" y="329589"/>
                </a:lnTo>
                <a:lnTo>
                  <a:pt x="9152859" y="339601"/>
                </a:lnTo>
                <a:lnTo>
                  <a:pt x="9155727" y="338788"/>
                </a:lnTo>
                <a:lnTo>
                  <a:pt x="9168665" y="343020"/>
                </a:lnTo>
                <a:cubicBezTo>
                  <a:pt x="9168665" y="341306"/>
                  <a:pt x="9173091" y="339895"/>
                  <a:pt x="9181942" y="338788"/>
                </a:cubicBezTo>
                <a:lnTo>
                  <a:pt x="9185116" y="338788"/>
                </a:lnTo>
                <a:cubicBezTo>
                  <a:pt x="9188176" y="338788"/>
                  <a:pt x="9190470" y="339317"/>
                  <a:pt x="9192000" y="340375"/>
                </a:cubicBezTo>
                <a:lnTo>
                  <a:pt x="9193995" y="344513"/>
                </a:lnTo>
                <a:lnTo>
                  <a:pt x="9196881" y="342584"/>
                </a:lnTo>
                <a:cubicBezTo>
                  <a:pt x="9197730" y="341623"/>
                  <a:pt x="9198154" y="340552"/>
                  <a:pt x="9198154" y="339370"/>
                </a:cubicBezTo>
                <a:lnTo>
                  <a:pt x="9198154" y="321727"/>
                </a:lnTo>
                <a:lnTo>
                  <a:pt x="9201328" y="317623"/>
                </a:lnTo>
                <a:lnTo>
                  <a:pt x="9197096" y="314102"/>
                </a:lnTo>
                <a:lnTo>
                  <a:pt x="9197096" y="311864"/>
                </a:lnTo>
                <a:cubicBezTo>
                  <a:pt x="9197096" y="309225"/>
                  <a:pt x="9199681" y="307268"/>
                  <a:pt x="9204850" y="305993"/>
                </a:cubicBezTo>
                <a:lnTo>
                  <a:pt x="9213458" y="307050"/>
                </a:lnTo>
                <a:lnTo>
                  <a:pt x="9219808" y="305993"/>
                </a:lnTo>
                <a:lnTo>
                  <a:pt x="9221054" y="307121"/>
                </a:lnTo>
                <a:lnTo>
                  <a:pt x="9230577" y="308108"/>
                </a:lnTo>
                <a:lnTo>
                  <a:pt x="9231574" y="308108"/>
                </a:lnTo>
                <a:lnTo>
                  <a:pt x="9241295" y="307050"/>
                </a:lnTo>
                <a:cubicBezTo>
                  <a:pt x="9254885" y="310976"/>
                  <a:pt x="9262096" y="314603"/>
                  <a:pt x="9262928" y="317933"/>
                </a:cubicBezTo>
                <a:lnTo>
                  <a:pt x="9262928" y="320328"/>
                </a:lnTo>
                <a:cubicBezTo>
                  <a:pt x="9262928" y="324351"/>
                  <a:pt x="9259402" y="326886"/>
                  <a:pt x="9252349" y="327931"/>
                </a:cubicBezTo>
                <a:cubicBezTo>
                  <a:pt x="9252803" y="333191"/>
                  <a:pt x="9253861" y="336712"/>
                  <a:pt x="9255523" y="338493"/>
                </a:cubicBezTo>
                <a:lnTo>
                  <a:pt x="9254524" y="342766"/>
                </a:lnTo>
                <a:lnTo>
                  <a:pt x="9258052" y="341962"/>
                </a:lnTo>
                <a:lnTo>
                  <a:pt x="9264707" y="344078"/>
                </a:lnTo>
                <a:lnTo>
                  <a:pt x="9264867" y="344078"/>
                </a:lnTo>
                <a:cubicBezTo>
                  <a:pt x="9266615" y="343314"/>
                  <a:pt x="9268990" y="339082"/>
                  <a:pt x="9271994" y="331383"/>
                </a:cubicBezTo>
                <a:cubicBezTo>
                  <a:pt x="9273805" y="331383"/>
                  <a:pt x="9278501" y="325388"/>
                  <a:pt x="9286082" y="313398"/>
                </a:cubicBezTo>
                <a:lnTo>
                  <a:pt x="9291140" y="313398"/>
                </a:lnTo>
                <a:lnTo>
                  <a:pt x="9304187" y="331189"/>
                </a:lnTo>
                <a:cubicBezTo>
                  <a:pt x="9304187" y="332418"/>
                  <a:pt x="9307361" y="334179"/>
                  <a:pt x="9313709" y="336470"/>
                </a:cubicBezTo>
                <a:lnTo>
                  <a:pt x="9313709" y="338580"/>
                </a:lnTo>
                <a:cubicBezTo>
                  <a:pt x="9318646" y="340343"/>
                  <a:pt x="9321114" y="343088"/>
                  <a:pt x="9321114" y="346816"/>
                </a:cubicBezTo>
                <a:lnTo>
                  <a:pt x="9312109" y="355821"/>
                </a:lnTo>
                <a:lnTo>
                  <a:pt x="9302716" y="355821"/>
                </a:lnTo>
                <a:lnTo>
                  <a:pt x="9298898" y="360122"/>
                </a:lnTo>
                <a:cubicBezTo>
                  <a:pt x="9299005" y="359931"/>
                  <a:pt x="9304536" y="362663"/>
                  <a:pt x="9315492" y="368318"/>
                </a:cubicBezTo>
                <a:lnTo>
                  <a:pt x="9316356" y="372642"/>
                </a:lnTo>
                <a:lnTo>
                  <a:pt x="9323704" y="372642"/>
                </a:lnTo>
                <a:lnTo>
                  <a:pt x="9329578" y="378515"/>
                </a:lnTo>
                <a:lnTo>
                  <a:pt x="9329578" y="380735"/>
                </a:lnTo>
                <a:cubicBezTo>
                  <a:pt x="9328988" y="383684"/>
                  <a:pt x="9324217" y="387127"/>
                  <a:pt x="9315266" y="391065"/>
                </a:cubicBezTo>
                <a:lnTo>
                  <a:pt x="9311593" y="400809"/>
                </a:lnTo>
                <a:lnTo>
                  <a:pt x="9313709" y="407035"/>
                </a:lnTo>
                <a:lnTo>
                  <a:pt x="9312651" y="410774"/>
                </a:lnTo>
                <a:cubicBezTo>
                  <a:pt x="9316177" y="415341"/>
                  <a:pt x="9317940" y="419046"/>
                  <a:pt x="9317940" y="421888"/>
                </a:cubicBezTo>
                <a:lnTo>
                  <a:pt x="9317940" y="425364"/>
                </a:lnTo>
                <a:cubicBezTo>
                  <a:pt x="9315387" y="433171"/>
                  <a:pt x="9312964" y="439027"/>
                  <a:pt x="9310672" y="442930"/>
                </a:cubicBezTo>
                <a:lnTo>
                  <a:pt x="9305251" y="447826"/>
                </a:lnTo>
                <a:lnTo>
                  <a:pt x="9307361" y="449175"/>
                </a:lnTo>
                <a:cubicBezTo>
                  <a:pt x="9309477" y="450096"/>
                  <a:pt x="9312651" y="451261"/>
                  <a:pt x="9316883" y="452672"/>
                </a:cubicBezTo>
                <a:cubicBezTo>
                  <a:pt x="9316883" y="455593"/>
                  <a:pt x="9319704" y="459346"/>
                  <a:pt x="9325346" y="463930"/>
                </a:cubicBezTo>
                <a:lnTo>
                  <a:pt x="9325346" y="467287"/>
                </a:lnTo>
                <a:lnTo>
                  <a:pt x="9319515" y="473118"/>
                </a:lnTo>
                <a:lnTo>
                  <a:pt x="9316166" y="473118"/>
                </a:lnTo>
                <a:cubicBezTo>
                  <a:pt x="9308180" y="473118"/>
                  <a:pt x="9299162" y="474529"/>
                  <a:pt x="9289111" y="477350"/>
                </a:cubicBezTo>
                <a:lnTo>
                  <a:pt x="9280196" y="477350"/>
                </a:lnTo>
                <a:cubicBezTo>
                  <a:pt x="9274782" y="477350"/>
                  <a:pt x="9270763" y="476645"/>
                  <a:pt x="9268140" y="475234"/>
                </a:cubicBezTo>
                <a:lnTo>
                  <a:pt x="9263480" y="476292"/>
                </a:lnTo>
                <a:cubicBezTo>
                  <a:pt x="9259822" y="476092"/>
                  <a:pt x="9256621" y="475754"/>
                  <a:pt x="9253877" y="475277"/>
                </a:cubicBezTo>
                <a:lnTo>
                  <a:pt x="9250326" y="474321"/>
                </a:lnTo>
                <a:lnTo>
                  <a:pt x="9260248" y="478183"/>
                </a:lnTo>
                <a:cubicBezTo>
                  <a:pt x="9265561" y="481630"/>
                  <a:pt x="9268218" y="486801"/>
                  <a:pt x="9268218" y="493695"/>
                </a:cubicBezTo>
                <a:lnTo>
                  <a:pt x="9268218" y="494753"/>
                </a:lnTo>
                <a:lnTo>
                  <a:pt x="9267405" y="498419"/>
                </a:lnTo>
                <a:lnTo>
                  <a:pt x="9267421" y="498403"/>
                </a:lnTo>
                <a:lnTo>
                  <a:pt x="9270471" y="498403"/>
                </a:lnTo>
                <a:lnTo>
                  <a:pt x="9275623" y="502013"/>
                </a:lnTo>
                <a:lnTo>
                  <a:pt x="9274565" y="508449"/>
                </a:lnTo>
                <a:cubicBezTo>
                  <a:pt x="9275951" y="514447"/>
                  <a:pt x="9278339" y="517446"/>
                  <a:pt x="9281731" y="517446"/>
                </a:cubicBezTo>
                <a:lnTo>
                  <a:pt x="9281731" y="518875"/>
                </a:lnTo>
                <a:lnTo>
                  <a:pt x="9282789" y="507802"/>
                </a:lnTo>
                <a:lnTo>
                  <a:pt x="9280346" y="500624"/>
                </a:lnTo>
                <a:lnTo>
                  <a:pt x="9278557" y="500624"/>
                </a:lnTo>
                <a:lnTo>
                  <a:pt x="9279615" y="492167"/>
                </a:lnTo>
                <a:cubicBezTo>
                  <a:pt x="9276678" y="490949"/>
                  <a:pt x="9274915" y="489158"/>
                  <a:pt x="9274325" y="486793"/>
                </a:cubicBezTo>
                <a:lnTo>
                  <a:pt x="9274325" y="485231"/>
                </a:lnTo>
                <a:cubicBezTo>
                  <a:pt x="9274325" y="482949"/>
                  <a:pt x="9276652" y="480992"/>
                  <a:pt x="9281305" y="479361"/>
                </a:cubicBezTo>
                <a:lnTo>
                  <a:pt x="9304187" y="488823"/>
                </a:lnTo>
                <a:cubicBezTo>
                  <a:pt x="9304187" y="493094"/>
                  <a:pt x="9305795" y="495230"/>
                  <a:pt x="9309009" y="495230"/>
                </a:cubicBezTo>
                <a:cubicBezTo>
                  <a:pt x="9318490" y="497384"/>
                  <a:pt x="9323230" y="502163"/>
                  <a:pt x="9323230" y="509564"/>
                </a:cubicBezTo>
                <a:cubicBezTo>
                  <a:pt x="9323230" y="512847"/>
                  <a:pt x="9322172" y="515064"/>
                  <a:pt x="9320056" y="516213"/>
                </a:cubicBezTo>
                <a:cubicBezTo>
                  <a:pt x="9324993" y="521014"/>
                  <a:pt x="9327462" y="524746"/>
                  <a:pt x="9327462" y="527412"/>
                </a:cubicBezTo>
                <a:cubicBezTo>
                  <a:pt x="9326674" y="535098"/>
                  <a:pt x="9321593" y="544506"/>
                  <a:pt x="9312219" y="555637"/>
                </a:cubicBezTo>
                <a:lnTo>
                  <a:pt x="9307113" y="555637"/>
                </a:lnTo>
                <a:lnTo>
                  <a:pt x="9302417" y="553521"/>
                </a:lnTo>
                <a:lnTo>
                  <a:pt x="9297718" y="555637"/>
                </a:lnTo>
                <a:cubicBezTo>
                  <a:pt x="9294977" y="555637"/>
                  <a:pt x="9292899" y="555019"/>
                  <a:pt x="9291484" y="553785"/>
                </a:cubicBezTo>
                <a:lnTo>
                  <a:pt x="9290949" y="552468"/>
                </a:lnTo>
                <a:lnTo>
                  <a:pt x="9290451" y="553785"/>
                </a:lnTo>
                <a:cubicBezTo>
                  <a:pt x="9289052" y="555019"/>
                  <a:pt x="9286953" y="555637"/>
                  <a:pt x="9284154" y="555637"/>
                </a:cubicBezTo>
                <a:lnTo>
                  <a:pt x="9274698" y="561310"/>
                </a:lnTo>
                <a:lnTo>
                  <a:pt x="9268734" y="567274"/>
                </a:lnTo>
                <a:cubicBezTo>
                  <a:pt x="9263293" y="567274"/>
                  <a:pt x="9260572" y="564805"/>
                  <a:pt x="9260572" y="559868"/>
                </a:cubicBezTo>
                <a:lnTo>
                  <a:pt x="9258456" y="559868"/>
                </a:lnTo>
                <a:lnTo>
                  <a:pt x="9258456" y="558810"/>
                </a:lnTo>
                <a:lnTo>
                  <a:pt x="9256267" y="564930"/>
                </a:lnTo>
                <a:lnTo>
                  <a:pt x="9249833" y="566216"/>
                </a:lnTo>
                <a:cubicBezTo>
                  <a:pt x="9244997" y="566216"/>
                  <a:pt x="9241057" y="565542"/>
                  <a:pt x="9238013" y="564194"/>
                </a:cubicBezTo>
                <a:lnTo>
                  <a:pt x="9233148" y="559615"/>
                </a:lnTo>
                <a:lnTo>
                  <a:pt x="9233306" y="560464"/>
                </a:lnTo>
                <a:lnTo>
                  <a:pt x="9227652" y="564100"/>
                </a:lnTo>
                <a:lnTo>
                  <a:pt x="9222227" y="561984"/>
                </a:lnTo>
                <a:cubicBezTo>
                  <a:pt x="9218902" y="564100"/>
                  <a:pt x="9214598" y="565158"/>
                  <a:pt x="9209315" y="565158"/>
                </a:cubicBezTo>
                <a:cubicBezTo>
                  <a:pt x="9190315" y="565158"/>
                  <a:pt x="9177822" y="559573"/>
                  <a:pt x="9171839" y="548404"/>
                </a:cubicBezTo>
                <a:lnTo>
                  <a:pt x="9171839" y="546212"/>
                </a:lnTo>
                <a:lnTo>
                  <a:pt x="9172897" y="539424"/>
                </a:lnTo>
                <a:lnTo>
                  <a:pt x="9170781" y="533344"/>
                </a:lnTo>
                <a:lnTo>
                  <a:pt x="9170781" y="529201"/>
                </a:lnTo>
                <a:lnTo>
                  <a:pt x="9172827" y="521017"/>
                </a:lnTo>
                <a:lnTo>
                  <a:pt x="9169723" y="516738"/>
                </a:lnTo>
                <a:lnTo>
                  <a:pt x="9170781" y="508030"/>
                </a:lnTo>
                <a:cubicBezTo>
                  <a:pt x="9168665" y="508030"/>
                  <a:pt x="9167607" y="501722"/>
                  <a:pt x="9167607" y="489105"/>
                </a:cubicBezTo>
                <a:cubicBezTo>
                  <a:pt x="9168486" y="485152"/>
                  <a:pt x="9169503" y="482186"/>
                  <a:pt x="9170658" y="480210"/>
                </a:cubicBezTo>
                <a:lnTo>
                  <a:pt x="9173225" y="478247"/>
                </a:lnTo>
                <a:lnTo>
                  <a:pt x="9158199" y="476292"/>
                </a:lnTo>
                <a:lnTo>
                  <a:pt x="9153104" y="479466"/>
                </a:lnTo>
                <a:lnTo>
                  <a:pt x="9151262" y="479466"/>
                </a:lnTo>
                <a:cubicBezTo>
                  <a:pt x="9148269" y="479466"/>
                  <a:pt x="9145960" y="473202"/>
                  <a:pt x="9144333" y="460674"/>
                </a:cubicBezTo>
                <a:lnTo>
                  <a:pt x="9149022" y="457395"/>
                </a:lnTo>
                <a:lnTo>
                  <a:pt x="9146470" y="453884"/>
                </a:lnTo>
                <a:lnTo>
                  <a:pt x="9139043" y="452581"/>
                </a:lnTo>
                <a:lnTo>
                  <a:pt x="9141159" y="435372"/>
                </a:lnTo>
                <a:lnTo>
                  <a:pt x="9140831" y="427634"/>
                </a:lnTo>
                <a:lnTo>
                  <a:pt x="9136903" y="433980"/>
                </a:lnTo>
                <a:cubicBezTo>
                  <a:pt x="9135669" y="437141"/>
                  <a:pt x="9135051" y="440473"/>
                  <a:pt x="9135051" y="443974"/>
                </a:cubicBezTo>
                <a:lnTo>
                  <a:pt x="9138225" y="447148"/>
                </a:lnTo>
                <a:lnTo>
                  <a:pt x="9138225" y="451608"/>
                </a:lnTo>
                <a:lnTo>
                  <a:pt x="9135051" y="462233"/>
                </a:lnTo>
                <a:lnTo>
                  <a:pt x="9139283" y="466191"/>
                </a:lnTo>
                <a:lnTo>
                  <a:pt x="9139283" y="479942"/>
                </a:lnTo>
                <a:cubicBezTo>
                  <a:pt x="9139283" y="483204"/>
                  <a:pt x="9137167" y="487143"/>
                  <a:pt x="9132936" y="491759"/>
                </a:cubicBezTo>
                <a:lnTo>
                  <a:pt x="9135051" y="495113"/>
                </a:lnTo>
                <a:lnTo>
                  <a:pt x="9132659" y="497574"/>
                </a:lnTo>
                <a:lnTo>
                  <a:pt x="9139283" y="503094"/>
                </a:lnTo>
                <a:lnTo>
                  <a:pt x="9139283" y="506239"/>
                </a:lnTo>
                <a:lnTo>
                  <a:pt x="9147550" y="501617"/>
                </a:lnTo>
                <a:cubicBezTo>
                  <a:pt x="9149637" y="499682"/>
                  <a:pt x="9150680" y="497563"/>
                  <a:pt x="9150680" y="495259"/>
                </a:cubicBezTo>
                <a:lnTo>
                  <a:pt x="9148564" y="487314"/>
                </a:lnTo>
                <a:lnTo>
                  <a:pt x="9153614" y="483592"/>
                </a:lnTo>
                <a:lnTo>
                  <a:pt x="9157028" y="483592"/>
                </a:lnTo>
                <a:cubicBezTo>
                  <a:pt x="9164946" y="486672"/>
                  <a:pt x="9168905" y="494872"/>
                  <a:pt x="9168905" y="508194"/>
                </a:cubicBezTo>
                <a:lnTo>
                  <a:pt x="9169963" y="511370"/>
                </a:lnTo>
                <a:lnTo>
                  <a:pt x="9169963" y="514582"/>
                </a:lnTo>
                <a:lnTo>
                  <a:pt x="9167847" y="517568"/>
                </a:lnTo>
                <a:lnTo>
                  <a:pt x="9168905" y="523498"/>
                </a:lnTo>
                <a:cubicBezTo>
                  <a:pt x="9167698" y="527511"/>
                  <a:pt x="9166254" y="530520"/>
                  <a:pt x="9164573" y="532527"/>
                </a:cubicBezTo>
                <a:lnTo>
                  <a:pt x="9163738" y="532963"/>
                </a:lnTo>
                <a:lnTo>
                  <a:pt x="9164673" y="533898"/>
                </a:lnTo>
                <a:lnTo>
                  <a:pt x="9164673" y="536124"/>
                </a:lnTo>
                <a:cubicBezTo>
                  <a:pt x="9164207" y="539388"/>
                  <a:pt x="9160535" y="544096"/>
                  <a:pt x="9153658" y="550250"/>
                </a:cubicBezTo>
                <a:cubicBezTo>
                  <a:pt x="9151784" y="555252"/>
                  <a:pt x="9148123" y="557752"/>
                  <a:pt x="9142676" y="557752"/>
                </a:cubicBezTo>
                <a:lnTo>
                  <a:pt x="9141766" y="555637"/>
                </a:lnTo>
                <a:lnTo>
                  <a:pt x="9140857" y="557752"/>
                </a:lnTo>
                <a:lnTo>
                  <a:pt x="9138567" y="557752"/>
                </a:lnTo>
                <a:lnTo>
                  <a:pt x="9135945" y="556901"/>
                </a:lnTo>
                <a:lnTo>
                  <a:pt x="9134872" y="559868"/>
                </a:lnTo>
                <a:cubicBezTo>
                  <a:pt x="9133342" y="561279"/>
                  <a:pt x="9131047" y="561984"/>
                  <a:pt x="9127987" y="561984"/>
                </a:cubicBezTo>
                <a:lnTo>
                  <a:pt x="9123756" y="561984"/>
                </a:lnTo>
                <a:cubicBezTo>
                  <a:pt x="9121929" y="561984"/>
                  <a:pt x="9120537" y="561543"/>
                  <a:pt x="9119580" y="560662"/>
                </a:cubicBezTo>
                <a:lnTo>
                  <a:pt x="9118546" y="558048"/>
                </a:lnTo>
                <a:lnTo>
                  <a:pt x="9116617" y="563836"/>
                </a:lnTo>
                <a:cubicBezTo>
                  <a:pt x="9115206" y="565422"/>
                  <a:pt x="9113178" y="566216"/>
                  <a:pt x="9110534" y="566216"/>
                </a:cubicBezTo>
                <a:lnTo>
                  <a:pt x="9097647" y="561984"/>
                </a:lnTo>
                <a:lnTo>
                  <a:pt x="9092802" y="565158"/>
                </a:lnTo>
                <a:lnTo>
                  <a:pt x="9089902" y="565158"/>
                </a:lnTo>
                <a:cubicBezTo>
                  <a:pt x="9086328" y="565158"/>
                  <a:pt x="9083665" y="561218"/>
                  <a:pt x="9081915" y="553337"/>
                </a:cubicBezTo>
                <a:lnTo>
                  <a:pt x="9081915" y="542128"/>
                </a:lnTo>
                <a:lnTo>
                  <a:pt x="9084031" y="532769"/>
                </a:lnTo>
                <a:cubicBezTo>
                  <a:pt x="9083130" y="532613"/>
                  <a:pt x="9081719" y="530244"/>
                  <a:pt x="9079799" y="525663"/>
                </a:cubicBezTo>
                <a:lnTo>
                  <a:pt x="9079951" y="524956"/>
                </a:lnTo>
                <a:lnTo>
                  <a:pt x="9077683" y="524956"/>
                </a:lnTo>
                <a:lnTo>
                  <a:pt x="9077683" y="518027"/>
                </a:lnTo>
                <a:cubicBezTo>
                  <a:pt x="9077683" y="516423"/>
                  <a:pt x="9078077" y="515220"/>
                  <a:pt x="9078866" y="514417"/>
                </a:cubicBezTo>
                <a:lnTo>
                  <a:pt x="9081915" y="513384"/>
                </a:lnTo>
                <a:lnTo>
                  <a:pt x="9081915" y="478652"/>
                </a:lnTo>
                <a:lnTo>
                  <a:pt x="9084031" y="467015"/>
                </a:lnTo>
                <a:lnTo>
                  <a:pt x="9084031" y="460347"/>
                </a:lnTo>
                <a:lnTo>
                  <a:pt x="9081915" y="451399"/>
                </a:lnTo>
                <a:lnTo>
                  <a:pt x="9082973" y="448356"/>
                </a:lnTo>
                <a:lnTo>
                  <a:pt x="9081611" y="447728"/>
                </a:lnTo>
                <a:lnTo>
                  <a:pt x="9081167" y="447728"/>
                </a:lnTo>
                <a:lnTo>
                  <a:pt x="9069531" y="454076"/>
                </a:lnTo>
                <a:lnTo>
                  <a:pt x="9066505" y="454076"/>
                </a:lnTo>
                <a:lnTo>
                  <a:pt x="9062872" y="450442"/>
                </a:lnTo>
                <a:lnTo>
                  <a:pt x="9062872" y="447530"/>
                </a:lnTo>
                <a:cubicBezTo>
                  <a:pt x="9065311" y="442652"/>
                  <a:pt x="9068132" y="438931"/>
                  <a:pt x="9071335" y="436369"/>
                </a:cubicBezTo>
                <a:cubicBezTo>
                  <a:pt x="9071335" y="433456"/>
                  <a:pt x="9077468" y="424909"/>
                  <a:pt x="9089733" y="410728"/>
                </a:cubicBezTo>
                <a:cubicBezTo>
                  <a:pt x="9090939" y="410728"/>
                  <a:pt x="9092423" y="407554"/>
                  <a:pt x="9094186" y="401206"/>
                </a:cubicBezTo>
                <a:cubicBezTo>
                  <a:pt x="9096585" y="401206"/>
                  <a:pt x="9097784" y="399437"/>
                  <a:pt x="9097784" y="395899"/>
                </a:cubicBezTo>
                <a:cubicBezTo>
                  <a:pt x="9100072" y="390287"/>
                  <a:pt x="9102541" y="386807"/>
                  <a:pt x="9105189" y="385459"/>
                </a:cubicBezTo>
                <a:cubicBezTo>
                  <a:pt x="9104631" y="380511"/>
                  <a:pt x="9104120" y="378037"/>
                  <a:pt x="9103655" y="378037"/>
                </a:cubicBezTo>
                <a:cubicBezTo>
                  <a:pt x="9101238" y="378037"/>
                  <a:pt x="9097520" y="380380"/>
                  <a:pt x="9092500" y="385065"/>
                </a:cubicBezTo>
                <a:lnTo>
                  <a:pt x="9075687" y="391790"/>
                </a:lnTo>
                <a:lnTo>
                  <a:pt x="9070737" y="391790"/>
                </a:lnTo>
                <a:lnTo>
                  <a:pt x="9067104" y="385436"/>
                </a:lnTo>
                <a:cubicBezTo>
                  <a:pt x="9069155" y="384576"/>
                  <a:pt x="9072261" y="378901"/>
                  <a:pt x="9076421" y="368411"/>
                </a:cubicBezTo>
                <a:cubicBezTo>
                  <a:pt x="9078994" y="368411"/>
                  <a:pt x="9081633" y="364277"/>
                  <a:pt x="9084336" y="356008"/>
                </a:cubicBezTo>
                <a:cubicBezTo>
                  <a:pt x="9090480" y="348840"/>
                  <a:pt x="9093552" y="344745"/>
                  <a:pt x="9093552" y="343724"/>
                </a:cubicBezTo>
                <a:lnTo>
                  <a:pt x="9092494" y="342666"/>
                </a:lnTo>
                <a:lnTo>
                  <a:pt x="9092494" y="340015"/>
                </a:lnTo>
                <a:lnTo>
                  <a:pt x="9097784" y="321254"/>
                </a:lnTo>
                <a:lnTo>
                  <a:pt x="9096726" y="312741"/>
                </a:lnTo>
                <a:close/>
                <a:moveTo>
                  <a:pt x="203392" y="305858"/>
                </a:moveTo>
                <a:cubicBezTo>
                  <a:pt x="212294" y="313770"/>
                  <a:pt x="219801" y="318581"/>
                  <a:pt x="225916" y="320289"/>
                </a:cubicBezTo>
                <a:cubicBezTo>
                  <a:pt x="236796" y="327393"/>
                  <a:pt x="242595" y="331799"/>
                  <a:pt x="243315" y="333507"/>
                </a:cubicBezTo>
                <a:lnTo>
                  <a:pt x="243315" y="337688"/>
                </a:lnTo>
                <a:cubicBezTo>
                  <a:pt x="237200" y="344162"/>
                  <a:pt x="234144" y="349602"/>
                  <a:pt x="234144" y="354008"/>
                </a:cubicBezTo>
                <a:lnTo>
                  <a:pt x="235088" y="360212"/>
                </a:lnTo>
                <a:lnTo>
                  <a:pt x="229962" y="373565"/>
                </a:lnTo>
                <a:cubicBezTo>
                  <a:pt x="227265" y="373565"/>
                  <a:pt x="225916" y="374239"/>
                  <a:pt x="225916" y="375588"/>
                </a:cubicBezTo>
                <a:cubicBezTo>
                  <a:pt x="225916" y="379005"/>
                  <a:pt x="227939" y="383456"/>
                  <a:pt x="231986" y="388941"/>
                </a:cubicBezTo>
                <a:lnTo>
                  <a:pt x="233065" y="394066"/>
                </a:lnTo>
                <a:lnTo>
                  <a:pt x="233065" y="395010"/>
                </a:lnTo>
                <a:lnTo>
                  <a:pt x="229962" y="398112"/>
                </a:lnTo>
                <a:cubicBezTo>
                  <a:pt x="232030" y="398112"/>
                  <a:pt x="233424" y="408678"/>
                  <a:pt x="234144" y="429808"/>
                </a:cubicBezTo>
                <a:lnTo>
                  <a:pt x="231041" y="460560"/>
                </a:lnTo>
                <a:lnTo>
                  <a:pt x="233065" y="466764"/>
                </a:lnTo>
                <a:lnTo>
                  <a:pt x="233065" y="472833"/>
                </a:lnTo>
                <a:lnTo>
                  <a:pt x="231986" y="502641"/>
                </a:lnTo>
                <a:lnTo>
                  <a:pt x="234144" y="507766"/>
                </a:lnTo>
                <a:lnTo>
                  <a:pt x="233065" y="518961"/>
                </a:lnTo>
                <a:lnTo>
                  <a:pt x="234144" y="525165"/>
                </a:lnTo>
                <a:cubicBezTo>
                  <a:pt x="231716" y="540181"/>
                  <a:pt x="229647" y="547689"/>
                  <a:pt x="227939" y="547689"/>
                </a:cubicBezTo>
                <a:lnTo>
                  <a:pt x="206494" y="554838"/>
                </a:lnTo>
                <a:lnTo>
                  <a:pt x="201369" y="548633"/>
                </a:lnTo>
                <a:lnTo>
                  <a:pt x="194086" y="549712"/>
                </a:lnTo>
                <a:lnTo>
                  <a:pt x="193141" y="549712"/>
                </a:lnTo>
                <a:cubicBezTo>
                  <a:pt x="182171" y="547644"/>
                  <a:pt x="176687" y="544587"/>
                  <a:pt x="176687" y="540541"/>
                </a:cubicBezTo>
                <a:lnTo>
                  <a:pt x="178845" y="536360"/>
                </a:lnTo>
                <a:lnTo>
                  <a:pt x="177766" y="529211"/>
                </a:lnTo>
                <a:lnTo>
                  <a:pt x="172640" y="529211"/>
                </a:lnTo>
                <a:cubicBezTo>
                  <a:pt x="167695" y="529211"/>
                  <a:pt x="161895" y="530245"/>
                  <a:pt x="155241" y="532314"/>
                </a:cubicBezTo>
                <a:lnTo>
                  <a:pt x="152139" y="532314"/>
                </a:lnTo>
                <a:cubicBezTo>
                  <a:pt x="148542" y="528177"/>
                  <a:pt x="144092" y="526109"/>
                  <a:pt x="138787" y="526109"/>
                </a:cubicBezTo>
                <a:lnTo>
                  <a:pt x="134740" y="526109"/>
                </a:lnTo>
                <a:lnTo>
                  <a:pt x="126513" y="528267"/>
                </a:lnTo>
                <a:lnTo>
                  <a:pt x="114239" y="528267"/>
                </a:lnTo>
                <a:lnTo>
                  <a:pt x="102910" y="530290"/>
                </a:lnTo>
                <a:lnTo>
                  <a:pt x="99943" y="530290"/>
                </a:lnTo>
                <a:cubicBezTo>
                  <a:pt x="99943" y="540990"/>
                  <a:pt x="96840" y="547824"/>
                  <a:pt x="90636" y="550792"/>
                </a:cubicBezTo>
                <a:cubicBezTo>
                  <a:pt x="90636" y="551601"/>
                  <a:pt x="84162" y="552275"/>
                  <a:pt x="71214" y="552815"/>
                </a:cubicBezTo>
                <a:lnTo>
                  <a:pt x="71214" y="548633"/>
                </a:lnTo>
                <a:lnTo>
                  <a:pt x="70135" y="548633"/>
                </a:lnTo>
                <a:cubicBezTo>
                  <a:pt x="70135" y="550702"/>
                  <a:pt x="69461" y="551736"/>
                  <a:pt x="68112" y="551736"/>
                </a:cubicBezTo>
                <a:lnTo>
                  <a:pt x="60964" y="551736"/>
                </a:lnTo>
                <a:cubicBezTo>
                  <a:pt x="51432" y="549578"/>
                  <a:pt x="46667" y="547195"/>
                  <a:pt x="46667" y="544587"/>
                </a:cubicBezTo>
                <a:lnTo>
                  <a:pt x="46667" y="543508"/>
                </a:lnTo>
                <a:cubicBezTo>
                  <a:pt x="46667" y="540091"/>
                  <a:pt x="47341" y="538383"/>
                  <a:pt x="48690" y="538383"/>
                </a:cubicBezTo>
                <a:lnTo>
                  <a:pt x="44644" y="529211"/>
                </a:lnTo>
                <a:lnTo>
                  <a:pt x="44644" y="525165"/>
                </a:lnTo>
                <a:lnTo>
                  <a:pt x="48690" y="510733"/>
                </a:lnTo>
                <a:lnTo>
                  <a:pt x="46667" y="508710"/>
                </a:lnTo>
                <a:lnTo>
                  <a:pt x="48690" y="500483"/>
                </a:lnTo>
                <a:lnTo>
                  <a:pt x="46667" y="498460"/>
                </a:lnTo>
                <a:lnTo>
                  <a:pt x="48690" y="495358"/>
                </a:lnTo>
                <a:lnTo>
                  <a:pt x="45588" y="491311"/>
                </a:lnTo>
                <a:lnTo>
                  <a:pt x="49769" y="484163"/>
                </a:lnTo>
                <a:lnTo>
                  <a:pt x="47611" y="477959"/>
                </a:lnTo>
                <a:lnTo>
                  <a:pt x="48690" y="472833"/>
                </a:lnTo>
                <a:cubicBezTo>
                  <a:pt x="45992" y="472833"/>
                  <a:pt x="44644" y="471844"/>
                  <a:pt x="44644" y="469866"/>
                </a:cubicBezTo>
                <a:lnTo>
                  <a:pt x="44644" y="467708"/>
                </a:lnTo>
                <a:cubicBezTo>
                  <a:pt x="44733" y="463842"/>
                  <a:pt x="45723" y="460110"/>
                  <a:pt x="47611" y="456514"/>
                </a:cubicBezTo>
                <a:lnTo>
                  <a:pt x="46667" y="455434"/>
                </a:lnTo>
                <a:lnTo>
                  <a:pt x="46667" y="450309"/>
                </a:lnTo>
                <a:lnTo>
                  <a:pt x="48690" y="447342"/>
                </a:lnTo>
                <a:lnTo>
                  <a:pt x="47611" y="446263"/>
                </a:lnTo>
                <a:lnTo>
                  <a:pt x="46667" y="446263"/>
                </a:lnTo>
                <a:lnTo>
                  <a:pt x="47611" y="441138"/>
                </a:lnTo>
                <a:lnTo>
                  <a:pt x="47611" y="438036"/>
                </a:lnTo>
                <a:lnTo>
                  <a:pt x="44644" y="431966"/>
                </a:lnTo>
                <a:lnTo>
                  <a:pt x="46667" y="424683"/>
                </a:lnTo>
                <a:lnTo>
                  <a:pt x="45588" y="419558"/>
                </a:lnTo>
                <a:lnTo>
                  <a:pt x="48690" y="411465"/>
                </a:lnTo>
                <a:lnTo>
                  <a:pt x="44644" y="398112"/>
                </a:lnTo>
                <a:lnTo>
                  <a:pt x="46667" y="389885"/>
                </a:lnTo>
                <a:lnTo>
                  <a:pt x="46667" y="379634"/>
                </a:lnTo>
                <a:lnTo>
                  <a:pt x="48690" y="371407"/>
                </a:lnTo>
                <a:lnTo>
                  <a:pt x="46667" y="363315"/>
                </a:lnTo>
                <a:lnTo>
                  <a:pt x="46667" y="361291"/>
                </a:lnTo>
                <a:lnTo>
                  <a:pt x="47611" y="360212"/>
                </a:lnTo>
                <a:lnTo>
                  <a:pt x="44644" y="355087"/>
                </a:lnTo>
                <a:lnTo>
                  <a:pt x="44644" y="353064"/>
                </a:lnTo>
                <a:lnTo>
                  <a:pt x="46667" y="349962"/>
                </a:lnTo>
                <a:lnTo>
                  <a:pt x="46667" y="346860"/>
                </a:lnTo>
                <a:lnTo>
                  <a:pt x="44644" y="343758"/>
                </a:lnTo>
                <a:lnTo>
                  <a:pt x="47611" y="325415"/>
                </a:lnTo>
                <a:cubicBezTo>
                  <a:pt x="41496" y="325415"/>
                  <a:pt x="38439" y="322672"/>
                  <a:pt x="38439" y="317187"/>
                </a:cubicBezTo>
                <a:lnTo>
                  <a:pt x="38439" y="314085"/>
                </a:lnTo>
                <a:cubicBezTo>
                  <a:pt x="38439" y="312377"/>
                  <a:pt x="41182" y="310668"/>
                  <a:pt x="46667" y="308960"/>
                </a:cubicBezTo>
                <a:lnTo>
                  <a:pt x="46667" y="308016"/>
                </a:lnTo>
                <a:cubicBezTo>
                  <a:pt x="54669" y="308016"/>
                  <a:pt x="63526" y="311073"/>
                  <a:pt x="73237" y="317187"/>
                </a:cubicBezTo>
                <a:lnTo>
                  <a:pt x="76339" y="314085"/>
                </a:lnTo>
                <a:lnTo>
                  <a:pt x="78362" y="314085"/>
                </a:lnTo>
                <a:cubicBezTo>
                  <a:pt x="84027" y="320109"/>
                  <a:pt x="90861" y="323886"/>
                  <a:pt x="98864" y="325415"/>
                </a:cubicBezTo>
                <a:cubicBezTo>
                  <a:pt x="102460" y="323346"/>
                  <a:pt x="105877" y="322312"/>
                  <a:pt x="109114" y="322312"/>
                </a:cubicBezTo>
                <a:lnTo>
                  <a:pt x="117341" y="322312"/>
                </a:lnTo>
                <a:cubicBezTo>
                  <a:pt x="121567" y="322312"/>
                  <a:pt x="126693" y="324380"/>
                  <a:pt x="132717" y="328517"/>
                </a:cubicBezTo>
                <a:lnTo>
                  <a:pt x="134740" y="328517"/>
                </a:lnTo>
                <a:lnTo>
                  <a:pt x="137843" y="326359"/>
                </a:lnTo>
                <a:lnTo>
                  <a:pt x="138787" y="326359"/>
                </a:lnTo>
                <a:lnTo>
                  <a:pt x="141889" y="328517"/>
                </a:lnTo>
                <a:lnTo>
                  <a:pt x="142968" y="328517"/>
                </a:lnTo>
                <a:cubicBezTo>
                  <a:pt x="142968" y="324380"/>
                  <a:pt x="151510" y="322312"/>
                  <a:pt x="168594" y="322312"/>
                </a:cubicBezTo>
                <a:lnTo>
                  <a:pt x="180868" y="322312"/>
                </a:lnTo>
                <a:lnTo>
                  <a:pt x="188016" y="315164"/>
                </a:lnTo>
                <a:lnTo>
                  <a:pt x="188960" y="315164"/>
                </a:lnTo>
                <a:lnTo>
                  <a:pt x="188960" y="317187"/>
                </a:lnTo>
                <a:lnTo>
                  <a:pt x="190039" y="317187"/>
                </a:lnTo>
                <a:cubicBezTo>
                  <a:pt x="190039" y="311702"/>
                  <a:pt x="190714" y="308960"/>
                  <a:pt x="192062" y="308960"/>
                </a:cubicBezTo>
                <a:lnTo>
                  <a:pt x="193141" y="308960"/>
                </a:lnTo>
                <a:lnTo>
                  <a:pt x="194086" y="310039"/>
                </a:lnTo>
                <a:lnTo>
                  <a:pt x="195165" y="310039"/>
                </a:lnTo>
                <a:cubicBezTo>
                  <a:pt x="195165" y="308960"/>
                  <a:pt x="197907" y="307566"/>
                  <a:pt x="203392" y="305858"/>
                </a:cubicBezTo>
                <a:close/>
                <a:moveTo>
                  <a:pt x="6653960" y="304404"/>
                </a:moveTo>
                <a:cubicBezTo>
                  <a:pt x="6681609" y="311834"/>
                  <a:pt x="6695434" y="318490"/>
                  <a:pt x="6695434" y="324372"/>
                </a:cubicBezTo>
                <a:cubicBezTo>
                  <a:pt x="6699548" y="324372"/>
                  <a:pt x="6702369" y="328807"/>
                  <a:pt x="6703897" y="337677"/>
                </a:cubicBezTo>
                <a:lnTo>
                  <a:pt x="6701781" y="344220"/>
                </a:lnTo>
                <a:lnTo>
                  <a:pt x="6701781" y="350311"/>
                </a:lnTo>
                <a:lnTo>
                  <a:pt x="6702839" y="359695"/>
                </a:lnTo>
                <a:cubicBezTo>
                  <a:pt x="6702839" y="364469"/>
                  <a:pt x="6695573" y="368158"/>
                  <a:pt x="6681040" y="370763"/>
                </a:cubicBezTo>
                <a:lnTo>
                  <a:pt x="6675776" y="369705"/>
                </a:lnTo>
                <a:lnTo>
                  <a:pt x="6667452" y="370763"/>
                </a:lnTo>
                <a:cubicBezTo>
                  <a:pt x="6659321" y="363071"/>
                  <a:pt x="6655256" y="351851"/>
                  <a:pt x="6655256" y="337103"/>
                </a:cubicBezTo>
                <a:cubicBezTo>
                  <a:pt x="6651982" y="327449"/>
                  <a:pt x="6647398" y="320364"/>
                  <a:pt x="6641503" y="315850"/>
                </a:cubicBezTo>
                <a:lnTo>
                  <a:pt x="6641503" y="312678"/>
                </a:lnTo>
                <a:cubicBezTo>
                  <a:pt x="6644720" y="307162"/>
                  <a:pt x="6648872" y="304404"/>
                  <a:pt x="6653960" y="304404"/>
                </a:cubicBezTo>
                <a:close/>
                <a:moveTo>
                  <a:pt x="2242105" y="304006"/>
                </a:moveTo>
                <a:lnTo>
                  <a:pt x="2249140" y="304006"/>
                </a:lnTo>
                <a:lnTo>
                  <a:pt x="2275330" y="326696"/>
                </a:lnTo>
                <a:lnTo>
                  <a:pt x="2276210" y="329817"/>
                </a:lnTo>
                <a:cubicBezTo>
                  <a:pt x="2285985" y="330372"/>
                  <a:pt x="2290871" y="332982"/>
                  <a:pt x="2290871" y="337647"/>
                </a:cubicBezTo>
                <a:lnTo>
                  <a:pt x="2290871" y="339765"/>
                </a:lnTo>
                <a:lnTo>
                  <a:pt x="2290871" y="339802"/>
                </a:lnTo>
                <a:lnTo>
                  <a:pt x="2290871" y="344005"/>
                </a:lnTo>
                <a:lnTo>
                  <a:pt x="2285769" y="349073"/>
                </a:lnTo>
                <a:lnTo>
                  <a:pt x="2262713" y="345634"/>
                </a:lnTo>
                <a:cubicBezTo>
                  <a:pt x="2262706" y="345634"/>
                  <a:pt x="2262702" y="346247"/>
                  <a:pt x="2262702" y="347474"/>
                </a:cubicBezTo>
                <a:lnTo>
                  <a:pt x="2260045" y="350131"/>
                </a:lnTo>
                <a:lnTo>
                  <a:pt x="2246912" y="350131"/>
                </a:lnTo>
                <a:cubicBezTo>
                  <a:pt x="2242937" y="350131"/>
                  <a:pt x="2239361" y="348985"/>
                  <a:pt x="2236185" y="346692"/>
                </a:cubicBezTo>
                <a:cubicBezTo>
                  <a:pt x="2227964" y="352743"/>
                  <a:pt x="2222741" y="358741"/>
                  <a:pt x="2220518" y="364687"/>
                </a:cubicBezTo>
                <a:lnTo>
                  <a:pt x="2221577" y="376006"/>
                </a:lnTo>
                <a:lnTo>
                  <a:pt x="2219410" y="376770"/>
                </a:lnTo>
                <a:lnTo>
                  <a:pt x="2221577" y="379658"/>
                </a:lnTo>
                <a:lnTo>
                  <a:pt x="2221577" y="386421"/>
                </a:lnTo>
                <a:lnTo>
                  <a:pt x="2220512" y="401586"/>
                </a:lnTo>
                <a:lnTo>
                  <a:pt x="2220831" y="402541"/>
                </a:lnTo>
                <a:lnTo>
                  <a:pt x="2236280" y="403451"/>
                </a:lnTo>
                <a:cubicBezTo>
                  <a:pt x="2237655" y="398514"/>
                  <a:pt x="2241782" y="393657"/>
                  <a:pt x="2248659" y="388880"/>
                </a:cubicBezTo>
                <a:lnTo>
                  <a:pt x="2257436" y="383085"/>
                </a:lnTo>
                <a:cubicBezTo>
                  <a:pt x="2264830" y="386055"/>
                  <a:pt x="2276328" y="394412"/>
                  <a:pt x="2291930" y="408157"/>
                </a:cubicBezTo>
                <a:lnTo>
                  <a:pt x="2291930" y="410760"/>
                </a:lnTo>
                <a:cubicBezTo>
                  <a:pt x="2290290" y="415126"/>
                  <a:pt x="2286707" y="417309"/>
                  <a:pt x="2281179" y="417309"/>
                </a:cubicBezTo>
                <a:lnTo>
                  <a:pt x="2277082" y="416307"/>
                </a:lnTo>
                <a:lnTo>
                  <a:pt x="2277913" y="422766"/>
                </a:lnTo>
                <a:lnTo>
                  <a:pt x="2273548" y="427341"/>
                </a:lnTo>
                <a:lnTo>
                  <a:pt x="2281217" y="433893"/>
                </a:lnTo>
                <a:lnTo>
                  <a:pt x="2281217" y="437817"/>
                </a:lnTo>
                <a:lnTo>
                  <a:pt x="2277913" y="442849"/>
                </a:lnTo>
                <a:lnTo>
                  <a:pt x="2281217" y="456685"/>
                </a:lnTo>
                <a:lnTo>
                  <a:pt x="2275664" y="468567"/>
                </a:lnTo>
                <a:lnTo>
                  <a:pt x="2275664" y="476632"/>
                </a:lnTo>
                <a:cubicBezTo>
                  <a:pt x="2277078" y="477796"/>
                  <a:pt x="2278180" y="483658"/>
                  <a:pt x="2278971" y="494216"/>
                </a:cubicBezTo>
                <a:lnTo>
                  <a:pt x="2275664" y="500568"/>
                </a:lnTo>
                <a:lnTo>
                  <a:pt x="2278971" y="503866"/>
                </a:lnTo>
                <a:lnTo>
                  <a:pt x="2277913" y="507944"/>
                </a:lnTo>
                <a:lnTo>
                  <a:pt x="2281217" y="525724"/>
                </a:lnTo>
                <a:lnTo>
                  <a:pt x="2277913" y="550963"/>
                </a:lnTo>
                <a:lnTo>
                  <a:pt x="2280029" y="555336"/>
                </a:lnTo>
                <a:cubicBezTo>
                  <a:pt x="2278731" y="565144"/>
                  <a:pt x="2275715" y="570048"/>
                  <a:pt x="2270982" y="570048"/>
                </a:cubicBezTo>
                <a:lnTo>
                  <a:pt x="2259780" y="571238"/>
                </a:lnTo>
                <a:lnTo>
                  <a:pt x="2251129" y="570048"/>
                </a:lnTo>
                <a:lnTo>
                  <a:pt x="2236052" y="571238"/>
                </a:lnTo>
                <a:lnTo>
                  <a:pt x="2226892" y="561428"/>
                </a:lnTo>
                <a:lnTo>
                  <a:pt x="2230197" y="554931"/>
                </a:lnTo>
                <a:lnTo>
                  <a:pt x="2230197" y="552912"/>
                </a:lnTo>
                <a:lnTo>
                  <a:pt x="2228080" y="546267"/>
                </a:lnTo>
                <a:lnTo>
                  <a:pt x="2230197" y="535298"/>
                </a:lnTo>
                <a:lnTo>
                  <a:pt x="2229138" y="526934"/>
                </a:lnTo>
                <a:lnTo>
                  <a:pt x="2230197" y="510232"/>
                </a:lnTo>
                <a:lnTo>
                  <a:pt x="2228080" y="503984"/>
                </a:lnTo>
                <a:lnTo>
                  <a:pt x="2228080" y="492212"/>
                </a:lnTo>
                <a:cubicBezTo>
                  <a:pt x="2228734" y="488279"/>
                  <a:pt x="2229592" y="485330"/>
                  <a:pt x="2230650" y="483364"/>
                </a:cubicBezTo>
                <a:lnTo>
                  <a:pt x="2232262" y="482105"/>
                </a:lnTo>
                <a:lnTo>
                  <a:pt x="2231254" y="481366"/>
                </a:lnTo>
                <a:cubicBezTo>
                  <a:pt x="2230548" y="479815"/>
                  <a:pt x="2230197" y="477488"/>
                  <a:pt x="2230197" y="474385"/>
                </a:cubicBezTo>
                <a:lnTo>
                  <a:pt x="2230197" y="467574"/>
                </a:lnTo>
                <a:lnTo>
                  <a:pt x="2231254" y="463896"/>
                </a:lnTo>
                <a:lnTo>
                  <a:pt x="2229138" y="457557"/>
                </a:lnTo>
                <a:lnTo>
                  <a:pt x="2231254" y="448647"/>
                </a:lnTo>
                <a:lnTo>
                  <a:pt x="2228080" y="429476"/>
                </a:lnTo>
                <a:lnTo>
                  <a:pt x="2232312" y="417569"/>
                </a:lnTo>
                <a:lnTo>
                  <a:pt x="2231726" y="415194"/>
                </a:lnTo>
                <a:lnTo>
                  <a:pt x="2231221" y="415194"/>
                </a:lnTo>
                <a:cubicBezTo>
                  <a:pt x="2224085" y="416347"/>
                  <a:pt x="2220518" y="417866"/>
                  <a:pt x="2220518" y="419752"/>
                </a:cubicBezTo>
                <a:lnTo>
                  <a:pt x="2222636" y="432706"/>
                </a:lnTo>
                <a:lnTo>
                  <a:pt x="2222636" y="433954"/>
                </a:lnTo>
                <a:cubicBezTo>
                  <a:pt x="2221172" y="445296"/>
                  <a:pt x="2218987" y="455102"/>
                  <a:pt x="2216083" y="463372"/>
                </a:cubicBezTo>
                <a:lnTo>
                  <a:pt x="2215096" y="469009"/>
                </a:lnTo>
                <a:lnTo>
                  <a:pt x="2216154" y="473051"/>
                </a:lnTo>
                <a:lnTo>
                  <a:pt x="2216154" y="474699"/>
                </a:lnTo>
                <a:lnTo>
                  <a:pt x="2212980" y="487358"/>
                </a:lnTo>
                <a:lnTo>
                  <a:pt x="2214038" y="491297"/>
                </a:lnTo>
                <a:cubicBezTo>
                  <a:pt x="2214038" y="499168"/>
                  <a:pt x="2208449" y="508006"/>
                  <a:pt x="2197270" y="517813"/>
                </a:cubicBezTo>
                <a:cubicBezTo>
                  <a:pt x="2195490" y="517813"/>
                  <a:pt x="2194600" y="520653"/>
                  <a:pt x="2194600" y="526333"/>
                </a:cubicBezTo>
                <a:cubicBezTo>
                  <a:pt x="2190081" y="534847"/>
                  <a:pt x="2186625" y="539104"/>
                  <a:pt x="2184229" y="539104"/>
                </a:cubicBezTo>
                <a:cubicBezTo>
                  <a:pt x="2180929" y="539104"/>
                  <a:pt x="2178966" y="542897"/>
                  <a:pt x="2178340" y="550482"/>
                </a:cubicBezTo>
                <a:cubicBezTo>
                  <a:pt x="2167025" y="561410"/>
                  <a:pt x="2158541" y="566874"/>
                  <a:pt x="2152889" y="566874"/>
                </a:cubicBezTo>
                <a:lnTo>
                  <a:pt x="2150738" y="566874"/>
                </a:lnTo>
                <a:lnTo>
                  <a:pt x="2146886" y="563249"/>
                </a:lnTo>
                <a:lnTo>
                  <a:pt x="2146886" y="559588"/>
                </a:lnTo>
                <a:cubicBezTo>
                  <a:pt x="2149902" y="557447"/>
                  <a:pt x="2152883" y="552096"/>
                  <a:pt x="2155822" y="543534"/>
                </a:cubicBezTo>
                <a:lnTo>
                  <a:pt x="2157727" y="541741"/>
                </a:lnTo>
                <a:lnTo>
                  <a:pt x="2157727" y="539918"/>
                </a:lnTo>
                <a:lnTo>
                  <a:pt x="2156539" y="527505"/>
                </a:lnTo>
                <a:cubicBezTo>
                  <a:pt x="2162446" y="523721"/>
                  <a:pt x="2165398" y="521218"/>
                  <a:pt x="2165398" y="519996"/>
                </a:cubicBezTo>
                <a:lnTo>
                  <a:pt x="2164929" y="518871"/>
                </a:lnTo>
                <a:lnTo>
                  <a:pt x="2164515" y="518871"/>
                </a:lnTo>
                <a:lnTo>
                  <a:pt x="2161057" y="520987"/>
                </a:lnTo>
                <a:lnTo>
                  <a:pt x="2157012" y="520143"/>
                </a:lnTo>
                <a:lnTo>
                  <a:pt x="2157837" y="523516"/>
                </a:lnTo>
                <a:lnTo>
                  <a:pt x="2157837" y="525735"/>
                </a:lnTo>
                <a:lnTo>
                  <a:pt x="2153064" y="530508"/>
                </a:lnTo>
                <a:lnTo>
                  <a:pt x="2149758" y="530508"/>
                </a:lnTo>
                <a:lnTo>
                  <a:pt x="2149460" y="530508"/>
                </a:lnTo>
                <a:lnTo>
                  <a:pt x="2144298" y="530508"/>
                </a:lnTo>
                <a:cubicBezTo>
                  <a:pt x="2142640" y="529035"/>
                  <a:pt x="2140523" y="527753"/>
                  <a:pt x="2137948" y="526662"/>
                </a:cubicBezTo>
                <a:lnTo>
                  <a:pt x="2130602" y="524486"/>
                </a:lnTo>
                <a:lnTo>
                  <a:pt x="2131918" y="525741"/>
                </a:lnTo>
                <a:lnTo>
                  <a:pt x="2130727" y="541372"/>
                </a:lnTo>
                <a:lnTo>
                  <a:pt x="2134035" y="551022"/>
                </a:lnTo>
                <a:lnTo>
                  <a:pt x="2134035" y="553464"/>
                </a:lnTo>
                <a:cubicBezTo>
                  <a:pt x="2134035" y="562404"/>
                  <a:pt x="2128655" y="566874"/>
                  <a:pt x="2117900" y="566874"/>
                </a:cubicBezTo>
                <a:cubicBezTo>
                  <a:pt x="2117900" y="568284"/>
                  <a:pt x="2115104" y="568990"/>
                  <a:pt x="2109514" y="568990"/>
                </a:cubicBezTo>
                <a:lnTo>
                  <a:pt x="2098220" y="568990"/>
                </a:lnTo>
                <a:lnTo>
                  <a:pt x="2098220" y="567932"/>
                </a:lnTo>
                <a:lnTo>
                  <a:pt x="2094439" y="567932"/>
                </a:lnTo>
                <a:cubicBezTo>
                  <a:pt x="2083207" y="567932"/>
                  <a:pt x="2077591" y="561346"/>
                  <a:pt x="2077591" y="548174"/>
                </a:cubicBezTo>
                <a:cubicBezTo>
                  <a:pt x="2077591" y="545913"/>
                  <a:pt x="2079751" y="542358"/>
                  <a:pt x="2084071" y="537511"/>
                </a:cubicBezTo>
                <a:lnTo>
                  <a:pt x="2084071" y="535349"/>
                </a:lnTo>
                <a:cubicBezTo>
                  <a:pt x="2084071" y="535644"/>
                  <a:pt x="2082083" y="535132"/>
                  <a:pt x="2078101" y="533814"/>
                </a:cubicBezTo>
                <a:lnTo>
                  <a:pt x="2073229" y="534872"/>
                </a:lnTo>
                <a:lnTo>
                  <a:pt x="2071838" y="533911"/>
                </a:lnTo>
                <a:lnTo>
                  <a:pt x="2062496" y="537538"/>
                </a:lnTo>
                <a:cubicBezTo>
                  <a:pt x="2058780" y="539302"/>
                  <a:pt x="2054546" y="541587"/>
                  <a:pt x="2049792" y="544394"/>
                </a:cubicBezTo>
                <a:cubicBezTo>
                  <a:pt x="2043555" y="544394"/>
                  <a:pt x="2038815" y="546433"/>
                  <a:pt x="2035567" y="550512"/>
                </a:cubicBezTo>
                <a:lnTo>
                  <a:pt x="2022220" y="554046"/>
                </a:lnTo>
                <a:lnTo>
                  <a:pt x="2019272" y="551471"/>
                </a:lnTo>
                <a:lnTo>
                  <a:pt x="2019272" y="546143"/>
                </a:lnTo>
                <a:lnTo>
                  <a:pt x="2033421" y="529083"/>
                </a:lnTo>
                <a:cubicBezTo>
                  <a:pt x="2033421" y="526420"/>
                  <a:pt x="2035520" y="524038"/>
                  <a:pt x="2039719" y="521939"/>
                </a:cubicBezTo>
                <a:lnTo>
                  <a:pt x="2041834" y="521939"/>
                </a:lnTo>
                <a:lnTo>
                  <a:pt x="2040960" y="520866"/>
                </a:lnTo>
                <a:lnTo>
                  <a:pt x="2065820" y="477049"/>
                </a:lnTo>
                <a:cubicBezTo>
                  <a:pt x="2065820" y="473034"/>
                  <a:pt x="2067232" y="469351"/>
                  <a:pt x="2070053" y="466002"/>
                </a:cubicBezTo>
                <a:lnTo>
                  <a:pt x="2070053" y="465922"/>
                </a:lnTo>
                <a:cubicBezTo>
                  <a:pt x="2070053" y="466061"/>
                  <a:pt x="2069476" y="465902"/>
                  <a:pt x="2068321" y="465445"/>
                </a:cubicBezTo>
                <a:cubicBezTo>
                  <a:pt x="2067703" y="467561"/>
                  <a:pt x="2064861" y="468619"/>
                  <a:pt x="2059792" y="468619"/>
                </a:cubicBezTo>
                <a:lnTo>
                  <a:pt x="2057286" y="468619"/>
                </a:lnTo>
                <a:lnTo>
                  <a:pt x="2042721" y="465445"/>
                </a:lnTo>
                <a:lnTo>
                  <a:pt x="2035469" y="467561"/>
                </a:lnTo>
                <a:lnTo>
                  <a:pt x="2032233" y="465041"/>
                </a:lnTo>
                <a:lnTo>
                  <a:pt x="2032233" y="461690"/>
                </a:lnTo>
                <a:cubicBezTo>
                  <a:pt x="2032233" y="458111"/>
                  <a:pt x="2036730" y="455449"/>
                  <a:pt x="2045724" y="453703"/>
                </a:cubicBezTo>
                <a:lnTo>
                  <a:pt x="2053100" y="454761"/>
                </a:lnTo>
                <a:lnTo>
                  <a:pt x="2060011" y="452645"/>
                </a:lnTo>
                <a:lnTo>
                  <a:pt x="2064741" y="454761"/>
                </a:lnTo>
                <a:cubicBezTo>
                  <a:pt x="2074100" y="454761"/>
                  <a:pt x="2078781" y="454360"/>
                  <a:pt x="2078781" y="453557"/>
                </a:cubicBezTo>
                <a:lnTo>
                  <a:pt x="2074826" y="433181"/>
                </a:lnTo>
                <a:cubicBezTo>
                  <a:pt x="2068117" y="432262"/>
                  <a:pt x="2064763" y="430392"/>
                  <a:pt x="2064763" y="427571"/>
                </a:cubicBezTo>
                <a:lnTo>
                  <a:pt x="2064763" y="426660"/>
                </a:lnTo>
                <a:lnTo>
                  <a:pt x="2062176" y="430216"/>
                </a:lnTo>
                <a:cubicBezTo>
                  <a:pt x="2060377" y="431195"/>
                  <a:pt x="2057681" y="431917"/>
                  <a:pt x="2054086" y="432384"/>
                </a:cubicBezTo>
                <a:cubicBezTo>
                  <a:pt x="2049655" y="430781"/>
                  <a:pt x="2047439" y="429723"/>
                  <a:pt x="2047439" y="429210"/>
                </a:cubicBezTo>
                <a:lnTo>
                  <a:pt x="2045553" y="432384"/>
                </a:lnTo>
                <a:lnTo>
                  <a:pt x="2038113" y="432384"/>
                </a:lnTo>
                <a:lnTo>
                  <a:pt x="2029984" y="424255"/>
                </a:lnTo>
                <a:lnTo>
                  <a:pt x="2029984" y="420871"/>
                </a:lnTo>
                <a:lnTo>
                  <a:pt x="2033883" y="417204"/>
                </a:lnTo>
                <a:lnTo>
                  <a:pt x="2041928" y="417204"/>
                </a:lnTo>
                <a:lnTo>
                  <a:pt x="2051352" y="421436"/>
                </a:lnTo>
                <a:lnTo>
                  <a:pt x="2057345" y="419320"/>
                </a:lnTo>
                <a:lnTo>
                  <a:pt x="2060890" y="419320"/>
                </a:lnTo>
                <a:lnTo>
                  <a:pt x="2064871" y="423069"/>
                </a:lnTo>
                <a:lnTo>
                  <a:pt x="2064871" y="424322"/>
                </a:lnTo>
                <a:lnTo>
                  <a:pt x="2067952" y="420857"/>
                </a:lnTo>
                <a:lnTo>
                  <a:pt x="2064367" y="420226"/>
                </a:lnTo>
                <a:lnTo>
                  <a:pt x="2061455" y="410667"/>
                </a:lnTo>
                <a:lnTo>
                  <a:pt x="2062423" y="409463"/>
                </a:lnTo>
                <a:lnTo>
                  <a:pt x="2057094" y="397590"/>
                </a:lnTo>
                <a:cubicBezTo>
                  <a:pt x="2058998" y="391560"/>
                  <a:pt x="2060850" y="388329"/>
                  <a:pt x="2062648" y="387896"/>
                </a:cubicBezTo>
                <a:cubicBezTo>
                  <a:pt x="2062648" y="371888"/>
                  <a:pt x="2056671" y="363884"/>
                  <a:pt x="2044715" y="363884"/>
                </a:cubicBezTo>
                <a:cubicBezTo>
                  <a:pt x="2037186" y="363884"/>
                  <a:pt x="2033421" y="361927"/>
                  <a:pt x="2033421" y="358013"/>
                </a:cubicBezTo>
                <a:lnTo>
                  <a:pt x="2033421" y="354759"/>
                </a:lnTo>
                <a:lnTo>
                  <a:pt x="2037096" y="351084"/>
                </a:lnTo>
                <a:lnTo>
                  <a:pt x="2043985" y="351084"/>
                </a:lnTo>
                <a:lnTo>
                  <a:pt x="2048014" y="352142"/>
                </a:lnTo>
                <a:cubicBezTo>
                  <a:pt x="2052728" y="351358"/>
                  <a:pt x="2056337" y="349947"/>
                  <a:pt x="2058838" y="347910"/>
                </a:cubicBezTo>
                <a:lnTo>
                  <a:pt x="2066725" y="347910"/>
                </a:lnTo>
                <a:lnTo>
                  <a:pt x="2079554" y="351084"/>
                </a:lnTo>
                <a:cubicBezTo>
                  <a:pt x="2079349" y="351084"/>
                  <a:pt x="2079444" y="348862"/>
                  <a:pt x="2079839" y="344418"/>
                </a:cubicBezTo>
                <a:lnTo>
                  <a:pt x="2077591" y="337838"/>
                </a:lnTo>
                <a:lnTo>
                  <a:pt x="2078781" y="332201"/>
                </a:lnTo>
                <a:cubicBezTo>
                  <a:pt x="2078235" y="327698"/>
                  <a:pt x="2076780" y="324264"/>
                  <a:pt x="2074417" y="321898"/>
                </a:cubicBezTo>
                <a:cubicBezTo>
                  <a:pt x="2074417" y="315724"/>
                  <a:pt x="2077684" y="311171"/>
                  <a:pt x="2084215" y="308237"/>
                </a:cubicBezTo>
                <a:lnTo>
                  <a:pt x="2092368" y="309295"/>
                </a:lnTo>
                <a:lnTo>
                  <a:pt x="2100714" y="309295"/>
                </a:lnTo>
                <a:cubicBezTo>
                  <a:pt x="2105956" y="312788"/>
                  <a:pt x="2115128" y="315783"/>
                  <a:pt x="2128229" y="318279"/>
                </a:cubicBezTo>
                <a:lnTo>
                  <a:pt x="2136150" y="326037"/>
                </a:lnTo>
                <a:lnTo>
                  <a:pt x="2136150" y="330258"/>
                </a:lnTo>
                <a:lnTo>
                  <a:pt x="2130727" y="335290"/>
                </a:lnTo>
                <a:lnTo>
                  <a:pt x="2132976" y="343060"/>
                </a:lnTo>
                <a:lnTo>
                  <a:pt x="2129669" y="350026"/>
                </a:lnTo>
                <a:cubicBezTo>
                  <a:pt x="2130910" y="350026"/>
                  <a:pt x="2137129" y="343590"/>
                  <a:pt x="2148325" y="330717"/>
                </a:cubicBezTo>
                <a:lnTo>
                  <a:pt x="2151228" y="330717"/>
                </a:lnTo>
                <a:lnTo>
                  <a:pt x="2169135" y="339427"/>
                </a:lnTo>
                <a:lnTo>
                  <a:pt x="2166456" y="329122"/>
                </a:lnTo>
                <a:lnTo>
                  <a:pt x="2172199" y="325428"/>
                </a:lnTo>
                <a:cubicBezTo>
                  <a:pt x="2177479" y="328018"/>
                  <a:pt x="2186776" y="330870"/>
                  <a:pt x="2200092" y="333982"/>
                </a:cubicBezTo>
                <a:lnTo>
                  <a:pt x="2202612" y="334949"/>
                </a:lnTo>
                <a:lnTo>
                  <a:pt x="2207130" y="333891"/>
                </a:lnTo>
                <a:lnTo>
                  <a:pt x="2210839" y="340375"/>
                </a:lnTo>
                <a:lnTo>
                  <a:pt x="2217022" y="336007"/>
                </a:lnTo>
                <a:lnTo>
                  <a:pt x="2221449" y="336896"/>
                </a:lnTo>
                <a:lnTo>
                  <a:pt x="2220544" y="329708"/>
                </a:lnTo>
                <a:cubicBezTo>
                  <a:pt x="2230594" y="325199"/>
                  <a:pt x="2235620" y="320091"/>
                  <a:pt x="2235620" y="314383"/>
                </a:cubicBezTo>
                <a:close/>
                <a:moveTo>
                  <a:pt x="1228015" y="265093"/>
                </a:moveTo>
                <a:lnTo>
                  <a:pt x="1228015" y="268330"/>
                </a:lnTo>
                <a:lnTo>
                  <a:pt x="1229093" y="268330"/>
                </a:lnTo>
                <a:lnTo>
                  <a:pt x="1229093" y="265093"/>
                </a:lnTo>
                <a:close/>
                <a:moveTo>
                  <a:pt x="1232466" y="256326"/>
                </a:moveTo>
                <a:lnTo>
                  <a:pt x="1232466" y="259698"/>
                </a:lnTo>
                <a:lnTo>
                  <a:pt x="1233543" y="259698"/>
                </a:lnTo>
                <a:lnTo>
                  <a:pt x="1233543" y="256326"/>
                </a:lnTo>
                <a:close/>
                <a:moveTo>
                  <a:pt x="3560396" y="254574"/>
                </a:moveTo>
                <a:lnTo>
                  <a:pt x="3560396" y="259834"/>
                </a:lnTo>
                <a:lnTo>
                  <a:pt x="3561475" y="259834"/>
                </a:lnTo>
                <a:lnTo>
                  <a:pt x="3561475" y="254574"/>
                </a:lnTo>
                <a:close/>
                <a:moveTo>
                  <a:pt x="8720964" y="253633"/>
                </a:moveTo>
                <a:lnTo>
                  <a:pt x="8723122" y="255791"/>
                </a:lnTo>
                <a:lnTo>
                  <a:pt x="8724201" y="255791"/>
                </a:lnTo>
                <a:lnTo>
                  <a:pt x="8722043" y="253633"/>
                </a:lnTo>
                <a:close/>
                <a:moveTo>
                  <a:pt x="8773835" y="252554"/>
                </a:moveTo>
                <a:lnTo>
                  <a:pt x="8773835" y="255791"/>
                </a:lnTo>
                <a:lnTo>
                  <a:pt x="8774914" y="255791"/>
                </a:lnTo>
                <a:lnTo>
                  <a:pt x="8774914" y="252554"/>
                </a:lnTo>
                <a:close/>
                <a:moveTo>
                  <a:pt x="1245683" y="252010"/>
                </a:moveTo>
                <a:lnTo>
                  <a:pt x="1245683" y="255247"/>
                </a:lnTo>
                <a:lnTo>
                  <a:pt x="1247977" y="255247"/>
                </a:lnTo>
                <a:lnTo>
                  <a:pt x="1247977" y="252010"/>
                </a:lnTo>
                <a:close/>
                <a:moveTo>
                  <a:pt x="1083564" y="252010"/>
                </a:moveTo>
                <a:lnTo>
                  <a:pt x="1083564" y="255247"/>
                </a:lnTo>
                <a:lnTo>
                  <a:pt x="1084643" y="255247"/>
                </a:lnTo>
                <a:lnTo>
                  <a:pt x="1084643" y="252010"/>
                </a:lnTo>
                <a:close/>
                <a:moveTo>
                  <a:pt x="8684413" y="251475"/>
                </a:moveTo>
                <a:lnTo>
                  <a:pt x="8684413" y="254712"/>
                </a:lnTo>
                <a:lnTo>
                  <a:pt x="8685492" y="254712"/>
                </a:lnTo>
                <a:lnTo>
                  <a:pt x="8685492" y="251475"/>
                </a:lnTo>
                <a:close/>
                <a:moveTo>
                  <a:pt x="2098749" y="249539"/>
                </a:moveTo>
                <a:lnTo>
                  <a:pt x="2098749" y="253876"/>
                </a:lnTo>
                <a:lnTo>
                  <a:pt x="2102164" y="253876"/>
                </a:lnTo>
                <a:lnTo>
                  <a:pt x="2102164" y="249539"/>
                </a:lnTo>
                <a:close/>
                <a:moveTo>
                  <a:pt x="8628304" y="248238"/>
                </a:moveTo>
                <a:lnTo>
                  <a:pt x="8628304" y="251475"/>
                </a:lnTo>
                <a:lnTo>
                  <a:pt x="8629384" y="251475"/>
                </a:lnTo>
                <a:lnTo>
                  <a:pt x="8629384" y="248238"/>
                </a:lnTo>
                <a:close/>
                <a:moveTo>
                  <a:pt x="4668640" y="247291"/>
                </a:moveTo>
                <a:lnTo>
                  <a:pt x="4668640" y="248370"/>
                </a:lnTo>
                <a:lnTo>
                  <a:pt x="4670798" y="248370"/>
                </a:lnTo>
                <a:lnTo>
                  <a:pt x="4670798" y="247291"/>
                </a:lnTo>
                <a:close/>
                <a:moveTo>
                  <a:pt x="4070702" y="247159"/>
                </a:moveTo>
                <a:lnTo>
                  <a:pt x="4070702" y="250437"/>
                </a:lnTo>
                <a:lnTo>
                  <a:pt x="4074116" y="250437"/>
                </a:lnTo>
                <a:lnTo>
                  <a:pt x="4074116" y="247159"/>
                </a:lnTo>
                <a:close/>
                <a:moveTo>
                  <a:pt x="1242447" y="246615"/>
                </a:moveTo>
                <a:lnTo>
                  <a:pt x="1242447" y="248773"/>
                </a:lnTo>
                <a:lnTo>
                  <a:pt x="1243526" y="248773"/>
                </a:lnTo>
                <a:lnTo>
                  <a:pt x="1243526" y="246615"/>
                </a:lnTo>
                <a:close/>
                <a:moveTo>
                  <a:pt x="7724262" y="243517"/>
                </a:moveTo>
                <a:lnTo>
                  <a:pt x="7722104" y="246754"/>
                </a:lnTo>
                <a:lnTo>
                  <a:pt x="7722104" y="247833"/>
                </a:lnTo>
                <a:lnTo>
                  <a:pt x="7724262" y="247833"/>
                </a:lnTo>
                <a:lnTo>
                  <a:pt x="7726555" y="245675"/>
                </a:lnTo>
                <a:close/>
                <a:moveTo>
                  <a:pt x="8716648" y="242843"/>
                </a:moveTo>
                <a:lnTo>
                  <a:pt x="8716648" y="243922"/>
                </a:lnTo>
                <a:lnTo>
                  <a:pt x="8732833" y="249317"/>
                </a:lnTo>
                <a:lnTo>
                  <a:pt x="8736070" y="252554"/>
                </a:lnTo>
                <a:lnTo>
                  <a:pt x="8740386" y="251475"/>
                </a:lnTo>
                <a:lnTo>
                  <a:pt x="8740386" y="250396"/>
                </a:lnTo>
                <a:cubicBezTo>
                  <a:pt x="8736430" y="250396"/>
                  <a:pt x="8731754" y="248598"/>
                  <a:pt x="8726359" y="245001"/>
                </a:cubicBezTo>
                <a:lnTo>
                  <a:pt x="8717727" y="242843"/>
                </a:lnTo>
                <a:close/>
                <a:moveTo>
                  <a:pt x="1088014" y="242164"/>
                </a:moveTo>
                <a:cubicBezTo>
                  <a:pt x="1086576" y="242164"/>
                  <a:pt x="1085855" y="243288"/>
                  <a:pt x="1085855" y="245536"/>
                </a:cubicBezTo>
                <a:lnTo>
                  <a:pt x="1085855" y="247694"/>
                </a:lnTo>
                <a:lnTo>
                  <a:pt x="1086934" y="247694"/>
                </a:lnTo>
                <a:close/>
                <a:moveTo>
                  <a:pt x="8712332" y="241764"/>
                </a:moveTo>
                <a:lnTo>
                  <a:pt x="8712332" y="243922"/>
                </a:lnTo>
                <a:lnTo>
                  <a:pt x="8715569" y="243922"/>
                </a:lnTo>
                <a:lnTo>
                  <a:pt x="8715569" y="242843"/>
                </a:lnTo>
                <a:close/>
                <a:moveTo>
                  <a:pt x="7207921" y="241359"/>
                </a:moveTo>
                <a:lnTo>
                  <a:pt x="7210079" y="243517"/>
                </a:lnTo>
                <a:lnTo>
                  <a:pt x="7210079" y="241359"/>
                </a:lnTo>
                <a:close/>
                <a:moveTo>
                  <a:pt x="8608882" y="240685"/>
                </a:moveTo>
                <a:lnTo>
                  <a:pt x="8607803" y="241764"/>
                </a:lnTo>
                <a:lnTo>
                  <a:pt x="8607803" y="242843"/>
                </a:lnTo>
                <a:lnTo>
                  <a:pt x="8611040" y="242843"/>
                </a:lnTo>
                <a:close/>
                <a:moveTo>
                  <a:pt x="8699384" y="239606"/>
                </a:moveTo>
                <a:lnTo>
                  <a:pt x="8697226" y="241764"/>
                </a:lnTo>
                <a:lnTo>
                  <a:pt x="8697226" y="245001"/>
                </a:lnTo>
                <a:lnTo>
                  <a:pt x="8699384" y="247159"/>
                </a:lnTo>
                <a:lnTo>
                  <a:pt x="8701542" y="247159"/>
                </a:lnTo>
                <a:lnTo>
                  <a:pt x="8702621" y="240685"/>
                </a:lnTo>
                <a:lnTo>
                  <a:pt x="8701542" y="239606"/>
                </a:lnTo>
                <a:close/>
                <a:moveTo>
                  <a:pt x="8632620" y="238527"/>
                </a:moveTo>
                <a:cubicBezTo>
                  <a:pt x="8631182" y="238527"/>
                  <a:pt x="8630462" y="239606"/>
                  <a:pt x="8630462" y="241764"/>
                </a:cubicBezTo>
                <a:lnTo>
                  <a:pt x="8630462" y="243922"/>
                </a:lnTo>
                <a:lnTo>
                  <a:pt x="8631542" y="243922"/>
                </a:lnTo>
                <a:close/>
                <a:moveTo>
                  <a:pt x="9187172" y="237515"/>
                </a:moveTo>
                <a:lnTo>
                  <a:pt x="9187156" y="237560"/>
                </a:lnTo>
                <a:lnTo>
                  <a:pt x="9187156" y="239811"/>
                </a:lnTo>
                <a:lnTo>
                  <a:pt x="9187630" y="240285"/>
                </a:lnTo>
                <a:cubicBezTo>
                  <a:pt x="9187435" y="240285"/>
                  <a:pt x="9187289" y="239632"/>
                  <a:pt x="9187192" y="238326"/>
                </a:cubicBezTo>
                <a:close/>
                <a:moveTo>
                  <a:pt x="8683334" y="237448"/>
                </a:moveTo>
                <a:lnTo>
                  <a:pt x="8683334" y="245001"/>
                </a:lnTo>
                <a:lnTo>
                  <a:pt x="8684413" y="245001"/>
                </a:lnTo>
                <a:lnTo>
                  <a:pt x="8684413" y="237448"/>
                </a:lnTo>
                <a:close/>
                <a:moveTo>
                  <a:pt x="7740582" y="236908"/>
                </a:moveTo>
                <a:lnTo>
                  <a:pt x="7740582" y="239066"/>
                </a:lnTo>
                <a:lnTo>
                  <a:pt x="7741661" y="239066"/>
                </a:lnTo>
                <a:lnTo>
                  <a:pt x="7741661" y="236908"/>
                </a:lnTo>
                <a:close/>
                <a:moveTo>
                  <a:pt x="7242854" y="236908"/>
                </a:moveTo>
                <a:lnTo>
                  <a:pt x="7238538" y="240145"/>
                </a:lnTo>
                <a:lnTo>
                  <a:pt x="7238538" y="241359"/>
                </a:lnTo>
                <a:cubicBezTo>
                  <a:pt x="7238538" y="242977"/>
                  <a:pt x="7241101" y="244056"/>
                  <a:pt x="7246226" y="244596"/>
                </a:cubicBezTo>
                <a:lnTo>
                  <a:pt x="7249463" y="239066"/>
                </a:lnTo>
                <a:lnTo>
                  <a:pt x="7249463" y="237987"/>
                </a:lnTo>
                <a:close/>
                <a:moveTo>
                  <a:pt x="6221470" y="236502"/>
                </a:moveTo>
                <a:lnTo>
                  <a:pt x="6221470" y="239739"/>
                </a:lnTo>
                <a:lnTo>
                  <a:pt x="6225786" y="239739"/>
                </a:lnTo>
                <a:lnTo>
                  <a:pt x="6225786" y="238660"/>
                </a:lnTo>
                <a:lnTo>
                  <a:pt x="6223628" y="236502"/>
                </a:lnTo>
                <a:close/>
                <a:moveTo>
                  <a:pt x="8686571" y="236369"/>
                </a:moveTo>
                <a:lnTo>
                  <a:pt x="8686571" y="238527"/>
                </a:lnTo>
                <a:lnTo>
                  <a:pt x="8691831" y="238527"/>
                </a:lnTo>
                <a:lnTo>
                  <a:pt x="8693989" y="236369"/>
                </a:lnTo>
                <a:close/>
                <a:moveTo>
                  <a:pt x="7102719" y="235829"/>
                </a:moveTo>
                <a:lnTo>
                  <a:pt x="7100561" y="237987"/>
                </a:lnTo>
                <a:lnTo>
                  <a:pt x="7103798" y="241359"/>
                </a:lnTo>
                <a:lnTo>
                  <a:pt x="7106090" y="239066"/>
                </a:lnTo>
                <a:lnTo>
                  <a:pt x="7106090" y="237987"/>
                </a:lnTo>
                <a:lnTo>
                  <a:pt x="7103798" y="235829"/>
                </a:lnTo>
                <a:close/>
                <a:moveTo>
                  <a:pt x="7592893" y="234750"/>
                </a:moveTo>
                <a:lnTo>
                  <a:pt x="7591679" y="239066"/>
                </a:lnTo>
                <a:lnTo>
                  <a:pt x="7592893" y="247833"/>
                </a:lnTo>
                <a:lnTo>
                  <a:pt x="7593972" y="247833"/>
                </a:lnTo>
                <a:lnTo>
                  <a:pt x="7593972" y="243517"/>
                </a:lnTo>
                <a:lnTo>
                  <a:pt x="7592893" y="240145"/>
                </a:lnTo>
                <a:lnTo>
                  <a:pt x="7593972" y="235829"/>
                </a:lnTo>
                <a:lnTo>
                  <a:pt x="7593972" y="234750"/>
                </a:lnTo>
                <a:close/>
                <a:moveTo>
                  <a:pt x="8635858" y="234211"/>
                </a:moveTo>
                <a:lnTo>
                  <a:pt x="8633700" y="236369"/>
                </a:lnTo>
                <a:lnTo>
                  <a:pt x="8633700" y="237448"/>
                </a:lnTo>
                <a:lnTo>
                  <a:pt x="8635858" y="235290"/>
                </a:lnTo>
                <a:close/>
                <a:moveTo>
                  <a:pt x="578198" y="234207"/>
                </a:moveTo>
                <a:lnTo>
                  <a:pt x="574961" y="237444"/>
                </a:lnTo>
                <a:lnTo>
                  <a:pt x="576040" y="240681"/>
                </a:lnTo>
                <a:lnTo>
                  <a:pt x="578198" y="240681"/>
                </a:lnTo>
                <a:lnTo>
                  <a:pt x="581435" y="236365"/>
                </a:lnTo>
                <a:close/>
                <a:moveTo>
                  <a:pt x="3252759" y="233668"/>
                </a:moveTo>
                <a:cubicBezTo>
                  <a:pt x="3249522" y="235107"/>
                  <a:pt x="3247723" y="236546"/>
                  <a:pt x="3247364" y="237984"/>
                </a:cubicBezTo>
                <a:lnTo>
                  <a:pt x="3247364" y="240142"/>
                </a:lnTo>
                <a:lnTo>
                  <a:pt x="3250601" y="241221"/>
                </a:lnTo>
                <a:lnTo>
                  <a:pt x="3253838" y="240142"/>
                </a:lnTo>
                <a:lnTo>
                  <a:pt x="3253838" y="235826"/>
                </a:lnTo>
                <a:lnTo>
                  <a:pt x="3252759" y="234747"/>
                </a:lnTo>
                <a:close/>
                <a:moveTo>
                  <a:pt x="1230308" y="233532"/>
                </a:moveTo>
                <a:lnTo>
                  <a:pt x="1230308" y="236769"/>
                </a:lnTo>
                <a:cubicBezTo>
                  <a:pt x="1234624" y="240726"/>
                  <a:pt x="1236782" y="244367"/>
                  <a:pt x="1236782" y="247694"/>
                </a:cubicBezTo>
                <a:lnTo>
                  <a:pt x="1242447" y="245536"/>
                </a:lnTo>
                <a:lnTo>
                  <a:pt x="1242447" y="244322"/>
                </a:lnTo>
                <a:cubicBezTo>
                  <a:pt x="1240198" y="241985"/>
                  <a:pt x="1239074" y="239827"/>
                  <a:pt x="1239074" y="237848"/>
                </a:cubicBezTo>
                <a:lnTo>
                  <a:pt x="1235703" y="240006"/>
                </a:lnTo>
                <a:close/>
                <a:moveTo>
                  <a:pt x="1093408" y="233532"/>
                </a:moveTo>
                <a:cubicBezTo>
                  <a:pt x="1090532" y="234252"/>
                  <a:pt x="1089092" y="236769"/>
                  <a:pt x="1089092" y="241085"/>
                </a:cubicBezTo>
                <a:lnTo>
                  <a:pt x="1090172" y="241085"/>
                </a:lnTo>
                <a:lnTo>
                  <a:pt x="1096781" y="242164"/>
                </a:lnTo>
                <a:lnTo>
                  <a:pt x="1098939" y="235690"/>
                </a:lnTo>
                <a:lnTo>
                  <a:pt x="1098939" y="234611"/>
                </a:lnTo>
                <a:close/>
                <a:moveTo>
                  <a:pt x="4665403" y="232320"/>
                </a:moveTo>
                <a:lnTo>
                  <a:pt x="4665403" y="235557"/>
                </a:lnTo>
                <a:lnTo>
                  <a:pt x="4667561" y="235557"/>
                </a:lnTo>
                <a:lnTo>
                  <a:pt x="4667561" y="232320"/>
                </a:lnTo>
                <a:close/>
                <a:moveTo>
                  <a:pt x="4673900" y="231241"/>
                </a:moveTo>
                <a:lnTo>
                  <a:pt x="4673900" y="239873"/>
                </a:lnTo>
                <a:lnTo>
                  <a:pt x="4672956" y="245133"/>
                </a:lnTo>
                <a:lnTo>
                  <a:pt x="4673900" y="245133"/>
                </a:lnTo>
                <a:lnTo>
                  <a:pt x="4678216" y="240952"/>
                </a:lnTo>
                <a:lnTo>
                  <a:pt x="4678216" y="234478"/>
                </a:lnTo>
                <a:lnTo>
                  <a:pt x="4674979" y="231241"/>
                </a:lnTo>
                <a:close/>
                <a:moveTo>
                  <a:pt x="2139745" y="230627"/>
                </a:moveTo>
                <a:lnTo>
                  <a:pt x="2143159" y="233906"/>
                </a:lnTo>
                <a:lnTo>
                  <a:pt x="2143159" y="230627"/>
                </a:lnTo>
                <a:close/>
                <a:moveTo>
                  <a:pt x="4655692" y="230162"/>
                </a:moveTo>
                <a:lnTo>
                  <a:pt x="4655692" y="232320"/>
                </a:lnTo>
                <a:lnTo>
                  <a:pt x="4657850" y="230162"/>
                </a:lnTo>
                <a:close/>
                <a:moveTo>
                  <a:pt x="8612119" y="229895"/>
                </a:moveTo>
                <a:lnTo>
                  <a:pt x="8612119" y="230974"/>
                </a:lnTo>
                <a:cubicBezTo>
                  <a:pt x="8613558" y="237448"/>
                  <a:pt x="8615356" y="240685"/>
                  <a:pt x="8617514" y="240685"/>
                </a:cubicBezTo>
                <a:cubicBezTo>
                  <a:pt x="8621830" y="239067"/>
                  <a:pt x="8623988" y="237628"/>
                  <a:pt x="8623988" y="236369"/>
                </a:cubicBezTo>
                <a:lnTo>
                  <a:pt x="8623988" y="235290"/>
                </a:lnTo>
                <a:lnTo>
                  <a:pt x="8617514" y="229895"/>
                </a:lnTo>
                <a:close/>
                <a:moveTo>
                  <a:pt x="2071918" y="229674"/>
                </a:moveTo>
                <a:lnTo>
                  <a:pt x="2069764" y="231341"/>
                </a:lnTo>
                <a:lnTo>
                  <a:pt x="2071542" y="233120"/>
                </a:lnTo>
                <a:lnTo>
                  <a:pt x="2071972" y="232743"/>
                </a:lnTo>
                <a:lnTo>
                  <a:pt x="2071376" y="232743"/>
                </a:lnTo>
                <a:cubicBezTo>
                  <a:pt x="2070731" y="230697"/>
                  <a:pt x="2070913" y="229674"/>
                  <a:pt x="2071918" y="229674"/>
                </a:cubicBezTo>
                <a:close/>
                <a:moveTo>
                  <a:pt x="7592893" y="229355"/>
                </a:moveTo>
                <a:lnTo>
                  <a:pt x="7592893" y="232592"/>
                </a:lnTo>
                <a:lnTo>
                  <a:pt x="7593972" y="232592"/>
                </a:lnTo>
                <a:lnTo>
                  <a:pt x="7593972" y="229355"/>
                </a:lnTo>
                <a:close/>
                <a:moveTo>
                  <a:pt x="1243526" y="229082"/>
                </a:moveTo>
                <a:lnTo>
                  <a:pt x="1242447" y="232453"/>
                </a:lnTo>
                <a:lnTo>
                  <a:pt x="1243526" y="232453"/>
                </a:lnTo>
                <a:lnTo>
                  <a:pt x="1244604" y="231239"/>
                </a:lnTo>
                <a:lnTo>
                  <a:pt x="1244604" y="229082"/>
                </a:lnTo>
                <a:close/>
                <a:moveTo>
                  <a:pt x="6237790" y="228949"/>
                </a:moveTo>
                <a:lnTo>
                  <a:pt x="6234553" y="232186"/>
                </a:lnTo>
                <a:lnTo>
                  <a:pt x="6234553" y="234344"/>
                </a:lnTo>
                <a:lnTo>
                  <a:pt x="6237790" y="237581"/>
                </a:lnTo>
                <a:cubicBezTo>
                  <a:pt x="6240038" y="234884"/>
                  <a:pt x="6241162" y="232366"/>
                  <a:pt x="6241162" y="230028"/>
                </a:cubicBezTo>
                <a:lnTo>
                  <a:pt x="6240083" y="228949"/>
                </a:lnTo>
                <a:close/>
                <a:moveTo>
                  <a:pt x="6185323" y="228949"/>
                </a:moveTo>
                <a:cubicBezTo>
                  <a:pt x="6181007" y="229309"/>
                  <a:pt x="6178849" y="230388"/>
                  <a:pt x="6178849" y="232186"/>
                </a:cubicBezTo>
                <a:lnTo>
                  <a:pt x="6178849" y="238660"/>
                </a:lnTo>
                <a:lnTo>
                  <a:pt x="6182086" y="238660"/>
                </a:lnTo>
                <a:lnTo>
                  <a:pt x="6189774" y="231107"/>
                </a:lnTo>
                <a:lnTo>
                  <a:pt x="6187616" y="228949"/>
                </a:lnTo>
                <a:close/>
                <a:moveTo>
                  <a:pt x="8689673" y="228816"/>
                </a:moveTo>
                <a:lnTo>
                  <a:pt x="8689673" y="229895"/>
                </a:lnTo>
                <a:lnTo>
                  <a:pt x="8693989" y="232053"/>
                </a:lnTo>
                <a:lnTo>
                  <a:pt x="8692910" y="228816"/>
                </a:lnTo>
                <a:close/>
                <a:moveTo>
                  <a:pt x="8599171" y="228816"/>
                </a:moveTo>
                <a:lnTo>
                  <a:pt x="8599171" y="234211"/>
                </a:lnTo>
                <a:lnTo>
                  <a:pt x="8602408" y="234211"/>
                </a:lnTo>
                <a:lnTo>
                  <a:pt x="8602408" y="230974"/>
                </a:lnTo>
                <a:lnTo>
                  <a:pt x="8600250" y="228816"/>
                </a:lnTo>
                <a:close/>
                <a:moveTo>
                  <a:pt x="7203470" y="228141"/>
                </a:moveTo>
                <a:lnTo>
                  <a:pt x="7203470" y="230299"/>
                </a:lnTo>
                <a:lnTo>
                  <a:pt x="7204550" y="233671"/>
                </a:lnTo>
                <a:lnTo>
                  <a:pt x="7205628" y="233671"/>
                </a:lnTo>
                <a:lnTo>
                  <a:pt x="7205628" y="232592"/>
                </a:lnTo>
                <a:lnTo>
                  <a:pt x="7204550" y="228141"/>
                </a:lnTo>
                <a:close/>
                <a:moveTo>
                  <a:pt x="4662166" y="228004"/>
                </a:moveTo>
                <a:lnTo>
                  <a:pt x="4658929" y="229083"/>
                </a:lnTo>
                <a:lnTo>
                  <a:pt x="4662166" y="232320"/>
                </a:lnTo>
                <a:close/>
                <a:moveTo>
                  <a:pt x="8770598" y="227737"/>
                </a:moveTo>
                <a:lnTo>
                  <a:pt x="8770598" y="230974"/>
                </a:lnTo>
                <a:cubicBezTo>
                  <a:pt x="8770598" y="234031"/>
                  <a:pt x="8773116" y="237268"/>
                  <a:pt x="8778151" y="240685"/>
                </a:cubicBezTo>
                <a:lnTo>
                  <a:pt x="8778151" y="243922"/>
                </a:lnTo>
                <a:lnTo>
                  <a:pt x="8783546" y="241764"/>
                </a:lnTo>
                <a:lnTo>
                  <a:pt x="8783546" y="240685"/>
                </a:lnTo>
                <a:cubicBezTo>
                  <a:pt x="8781388" y="238347"/>
                  <a:pt x="8780309" y="236189"/>
                  <a:pt x="8780309" y="234211"/>
                </a:cubicBezTo>
                <a:lnTo>
                  <a:pt x="8779230" y="235290"/>
                </a:lnTo>
                <a:lnTo>
                  <a:pt x="8778151" y="235290"/>
                </a:lnTo>
                <a:close/>
                <a:moveTo>
                  <a:pt x="2749959" y="227464"/>
                </a:moveTo>
                <a:lnTo>
                  <a:pt x="2748880" y="228543"/>
                </a:lnTo>
                <a:lnTo>
                  <a:pt x="2748880" y="229622"/>
                </a:lnTo>
                <a:lnTo>
                  <a:pt x="2752117" y="232859"/>
                </a:lnTo>
                <a:cubicBezTo>
                  <a:pt x="2754994" y="231780"/>
                  <a:pt x="2756433" y="230701"/>
                  <a:pt x="2756433" y="229622"/>
                </a:cubicBezTo>
                <a:close/>
                <a:moveTo>
                  <a:pt x="2744565" y="227464"/>
                </a:moveTo>
                <a:lnTo>
                  <a:pt x="2744565" y="228543"/>
                </a:lnTo>
                <a:lnTo>
                  <a:pt x="2746722" y="228543"/>
                </a:lnTo>
                <a:lnTo>
                  <a:pt x="2746722" y="227464"/>
                </a:lnTo>
                <a:close/>
                <a:moveTo>
                  <a:pt x="8279261" y="227332"/>
                </a:moveTo>
                <a:lnTo>
                  <a:pt x="8278182" y="228411"/>
                </a:lnTo>
                <a:lnTo>
                  <a:pt x="8278182" y="229490"/>
                </a:lnTo>
                <a:lnTo>
                  <a:pt x="8280340" y="231648"/>
                </a:lnTo>
                <a:lnTo>
                  <a:pt x="8283577" y="231648"/>
                </a:lnTo>
                <a:lnTo>
                  <a:pt x="8283577" y="228411"/>
                </a:lnTo>
                <a:close/>
                <a:moveTo>
                  <a:pt x="2235601" y="227004"/>
                </a:moveTo>
                <a:lnTo>
                  <a:pt x="2234326" y="227149"/>
                </a:lnTo>
                <a:lnTo>
                  <a:pt x="2233851" y="227634"/>
                </a:lnTo>
                <a:close/>
                <a:moveTo>
                  <a:pt x="6198541" y="226791"/>
                </a:moveTo>
                <a:lnTo>
                  <a:pt x="6198541" y="227870"/>
                </a:lnTo>
                <a:cubicBezTo>
                  <a:pt x="6199441" y="231467"/>
                  <a:pt x="6200520" y="233265"/>
                  <a:pt x="6201778" y="233265"/>
                </a:cubicBezTo>
                <a:lnTo>
                  <a:pt x="6202857" y="233265"/>
                </a:lnTo>
                <a:cubicBezTo>
                  <a:pt x="6202857" y="229669"/>
                  <a:pt x="6201419" y="227510"/>
                  <a:pt x="6198541" y="226791"/>
                </a:cubicBezTo>
                <a:close/>
                <a:moveTo>
                  <a:pt x="2665932" y="226385"/>
                </a:moveTo>
                <a:lnTo>
                  <a:pt x="2661616" y="227464"/>
                </a:lnTo>
                <a:cubicBezTo>
                  <a:pt x="2661616" y="228722"/>
                  <a:pt x="2663414" y="229802"/>
                  <a:pt x="2667011" y="230701"/>
                </a:cubicBezTo>
                <a:lnTo>
                  <a:pt x="2669169" y="228543"/>
                </a:lnTo>
                <a:cubicBezTo>
                  <a:pt x="2671326" y="229262"/>
                  <a:pt x="2672406" y="231420"/>
                  <a:pt x="2672406" y="235017"/>
                </a:cubicBezTo>
                <a:lnTo>
                  <a:pt x="2673485" y="235017"/>
                </a:lnTo>
                <a:lnTo>
                  <a:pt x="2673485" y="232859"/>
                </a:lnTo>
                <a:lnTo>
                  <a:pt x="2670248" y="226385"/>
                </a:lnTo>
                <a:lnTo>
                  <a:pt x="2669169" y="227464"/>
                </a:lnTo>
                <a:lnTo>
                  <a:pt x="2667011" y="227464"/>
                </a:lnTo>
                <a:close/>
                <a:moveTo>
                  <a:pt x="74316" y="224765"/>
                </a:moveTo>
                <a:lnTo>
                  <a:pt x="74316" y="226788"/>
                </a:lnTo>
                <a:lnTo>
                  <a:pt x="79441" y="229890"/>
                </a:lnTo>
                <a:lnTo>
                  <a:pt x="81465" y="229890"/>
                </a:lnTo>
                <a:lnTo>
                  <a:pt x="81465" y="227867"/>
                </a:lnTo>
                <a:cubicBezTo>
                  <a:pt x="78047" y="227867"/>
                  <a:pt x="76339" y="226833"/>
                  <a:pt x="76339" y="224765"/>
                </a:cubicBezTo>
                <a:close/>
                <a:moveTo>
                  <a:pt x="4075515" y="224386"/>
                </a:moveTo>
                <a:cubicBezTo>
                  <a:pt x="4075580" y="224386"/>
                  <a:pt x="4075114" y="225340"/>
                  <a:pt x="4074116" y="227250"/>
                </a:cubicBezTo>
                <a:lnTo>
                  <a:pt x="4074590" y="227323"/>
                </a:lnTo>
                <a:lnTo>
                  <a:pt x="4075865" y="224386"/>
                </a:lnTo>
                <a:close/>
                <a:moveTo>
                  <a:pt x="7592893" y="223825"/>
                </a:moveTo>
                <a:lnTo>
                  <a:pt x="7592893" y="226118"/>
                </a:lnTo>
                <a:lnTo>
                  <a:pt x="7593972" y="226118"/>
                </a:lnTo>
                <a:lnTo>
                  <a:pt x="7593972" y="223825"/>
                </a:lnTo>
                <a:close/>
                <a:moveTo>
                  <a:pt x="571724" y="223551"/>
                </a:moveTo>
                <a:lnTo>
                  <a:pt x="568487" y="226654"/>
                </a:lnTo>
                <a:lnTo>
                  <a:pt x="568487" y="227733"/>
                </a:lnTo>
                <a:lnTo>
                  <a:pt x="570645" y="229891"/>
                </a:lnTo>
                <a:lnTo>
                  <a:pt x="574961" y="225575"/>
                </a:lnTo>
                <a:lnTo>
                  <a:pt x="572803" y="223551"/>
                </a:lnTo>
                <a:close/>
                <a:moveTo>
                  <a:pt x="2657300" y="223148"/>
                </a:moveTo>
                <a:lnTo>
                  <a:pt x="2657300" y="225306"/>
                </a:lnTo>
                <a:lnTo>
                  <a:pt x="2659457" y="225306"/>
                </a:lnTo>
                <a:close/>
                <a:moveTo>
                  <a:pt x="2597955" y="223148"/>
                </a:moveTo>
                <a:lnTo>
                  <a:pt x="2597955" y="224227"/>
                </a:lnTo>
                <a:lnTo>
                  <a:pt x="2604429" y="224227"/>
                </a:lnTo>
                <a:lnTo>
                  <a:pt x="2604429" y="223148"/>
                </a:lnTo>
                <a:close/>
                <a:moveTo>
                  <a:pt x="8269550" y="221937"/>
                </a:moveTo>
                <a:lnTo>
                  <a:pt x="8268470" y="223016"/>
                </a:lnTo>
                <a:lnTo>
                  <a:pt x="8268470" y="224095"/>
                </a:lnTo>
                <a:lnTo>
                  <a:pt x="8271708" y="226253"/>
                </a:lnTo>
                <a:lnTo>
                  <a:pt x="8273866" y="224095"/>
                </a:lnTo>
                <a:lnTo>
                  <a:pt x="8273866" y="223016"/>
                </a:lnTo>
                <a:close/>
                <a:moveTo>
                  <a:pt x="3154839" y="221664"/>
                </a:moveTo>
                <a:cubicBezTo>
                  <a:pt x="3151961" y="222743"/>
                  <a:pt x="3150523" y="223822"/>
                  <a:pt x="3150523" y="224901"/>
                </a:cubicBezTo>
                <a:lnTo>
                  <a:pt x="3152681" y="227059"/>
                </a:lnTo>
                <a:lnTo>
                  <a:pt x="3155918" y="227059"/>
                </a:lnTo>
                <a:lnTo>
                  <a:pt x="3155918" y="224901"/>
                </a:lnTo>
                <a:lnTo>
                  <a:pt x="3157132" y="224901"/>
                </a:lnTo>
                <a:close/>
                <a:moveTo>
                  <a:pt x="9197805" y="221129"/>
                </a:moveTo>
                <a:lnTo>
                  <a:pt x="9198296" y="221783"/>
                </a:lnTo>
                <a:lnTo>
                  <a:pt x="9198683" y="221661"/>
                </a:lnTo>
                <a:close/>
                <a:moveTo>
                  <a:pt x="2672406" y="220990"/>
                </a:moveTo>
                <a:lnTo>
                  <a:pt x="2673485" y="224227"/>
                </a:lnTo>
                <a:lnTo>
                  <a:pt x="2674565" y="224227"/>
                </a:lnTo>
                <a:lnTo>
                  <a:pt x="2674565" y="222069"/>
                </a:lnTo>
                <a:lnTo>
                  <a:pt x="2673485" y="220990"/>
                </a:lnTo>
                <a:close/>
                <a:moveTo>
                  <a:pt x="4157319" y="220976"/>
                </a:moveTo>
                <a:lnTo>
                  <a:pt x="4157319" y="222270"/>
                </a:lnTo>
                <a:lnTo>
                  <a:pt x="4159808" y="221774"/>
                </a:lnTo>
                <a:close/>
                <a:moveTo>
                  <a:pt x="4156634" y="220976"/>
                </a:moveTo>
                <a:lnTo>
                  <a:pt x="4153221" y="224386"/>
                </a:lnTo>
                <a:lnTo>
                  <a:pt x="4156634" y="224386"/>
                </a:lnTo>
                <a:close/>
                <a:moveTo>
                  <a:pt x="7584126" y="220588"/>
                </a:moveTo>
                <a:lnTo>
                  <a:pt x="7581968" y="222746"/>
                </a:lnTo>
                <a:lnTo>
                  <a:pt x="7583047" y="223825"/>
                </a:lnTo>
                <a:lnTo>
                  <a:pt x="7584126" y="223825"/>
                </a:lnTo>
                <a:close/>
                <a:moveTo>
                  <a:pt x="1569775" y="219910"/>
                </a:moveTo>
                <a:lnTo>
                  <a:pt x="1563167" y="222068"/>
                </a:lnTo>
                <a:lnTo>
                  <a:pt x="1563167" y="223282"/>
                </a:lnTo>
                <a:lnTo>
                  <a:pt x="1564246" y="223282"/>
                </a:lnTo>
                <a:lnTo>
                  <a:pt x="1572069" y="220989"/>
                </a:lnTo>
                <a:lnTo>
                  <a:pt x="1572069" y="219910"/>
                </a:lnTo>
                <a:close/>
                <a:moveTo>
                  <a:pt x="5681982" y="219373"/>
                </a:moveTo>
                <a:lnTo>
                  <a:pt x="5681982" y="220452"/>
                </a:lnTo>
                <a:lnTo>
                  <a:pt x="5684140" y="220452"/>
                </a:lnTo>
                <a:lnTo>
                  <a:pt x="5684140" y="219373"/>
                </a:lnTo>
                <a:close/>
                <a:moveTo>
                  <a:pt x="5677666" y="219373"/>
                </a:moveTo>
                <a:lnTo>
                  <a:pt x="5677666" y="220452"/>
                </a:lnTo>
                <a:lnTo>
                  <a:pt x="5679824" y="220452"/>
                </a:lnTo>
                <a:lnTo>
                  <a:pt x="5679824" y="219373"/>
                </a:lnTo>
                <a:close/>
                <a:moveTo>
                  <a:pt x="6189774" y="218294"/>
                </a:moveTo>
                <a:lnTo>
                  <a:pt x="6189774" y="222610"/>
                </a:lnTo>
                <a:lnTo>
                  <a:pt x="6193011" y="222610"/>
                </a:lnTo>
                <a:lnTo>
                  <a:pt x="6193011" y="220452"/>
                </a:lnTo>
                <a:lnTo>
                  <a:pt x="6190853" y="218294"/>
                </a:lnTo>
                <a:close/>
                <a:moveTo>
                  <a:pt x="5743216" y="218294"/>
                </a:moveTo>
                <a:lnTo>
                  <a:pt x="5745374" y="220452"/>
                </a:lnTo>
                <a:lnTo>
                  <a:pt x="5746453" y="220452"/>
                </a:lnTo>
                <a:lnTo>
                  <a:pt x="5744295" y="218294"/>
                </a:lnTo>
                <a:close/>
                <a:moveTo>
                  <a:pt x="9263746" y="217935"/>
                </a:moveTo>
                <a:lnTo>
                  <a:pt x="9263746" y="221084"/>
                </a:lnTo>
                <a:lnTo>
                  <a:pt x="9268218" y="221084"/>
                </a:lnTo>
                <a:lnTo>
                  <a:pt x="9268218" y="217935"/>
                </a:lnTo>
                <a:close/>
                <a:moveTo>
                  <a:pt x="2754275" y="217753"/>
                </a:moveTo>
                <a:lnTo>
                  <a:pt x="2754275" y="219911"/>
                </a:lnTo>
                <a:lnTo>
                  <a:pt x="2758591" y="222069"/>
                </a:lnTo>
                <a:lnTo>
                  <a:pt x="2761829" y="218832"/>
                </a:lnTo>
                <a:lnTo>
                  <a:pt x="2756433" y="217753"/>
                </a:lnTo>
                <a:close/>
                <a:moveTo>
                  <a:pt x="7238538" y="215058"/>
                </a:moveTo>
                <a:lnTo>
                  <a:pt x="7237459" y="216137"/>
                </a:lnTo>
                <a:lnTo>
                  <a:pt x="7237459" y="219374"/>
                </a:lnTo>
                <a:lnTo>
                  <a:pt x="7244068" y="224904"/>
                </a:lnTo>
                <a:lnTo>
                  <a:pt x="7246226" y="219374"/>
                </a:lnTo>
                <a:close/>
                <a:moveTo>
                  <a:pt x="55838" y="214514"/>
                </a:moveTo>
                <a:lnTo>
                  <a:pt x="55838" y="215458"/>
                </a:lnTo>
                <a:lnTo>
                  <a:pt x="57861" y="215458"/>
                </a:lnTo>
                <a:lnTo>
                  <a:pt x="57861" y="214514"/>
                </a:lnTo>
                <a:close/>
                <a:moveTo>
                  <a:pt x="4664324" y="214112"/>
                </a:moveTo>
                <a:lnTo>
                  <a:pt x="4663245" y="217349"/>
                </a:lnTo>
                <a:lnTo>
                  <a:pt x="4664324" y="226925"/>
                </a:lnTo>
                <a:cubicBezTo>
                  <a:pt x="4665582" y="226925"/>
                  <a:pt x="4666661" y="224812"/>
                  <a:pt x="4667561" y="220586"/>
                </a:cubicBezTo>
                <a:lnTo>
                  <a:pt x="4666482" y="214112"/>
                </a:lnTo>
                <a:close/>
                <a:moveTo>
                  <a:pt x="564036" y="213840"/>
                </a:moveTo>
                <a:lnTo>
                  <a:pt x="564036" y="214919"/>
                </a:lnTo>
                <a:lnTo>
                  <a:pt x="569566" y="214919"/>
                </a:lnTo>
                <a:lnTo>
                  <a:pt x="569566" y="213840"/>
                </a:lnTo>
                <a:close/>
                <a:moveTo>
                  <a:pt x="65010" y="213435"/>
                </a:moveTo>
                <a:cubicBezTo>
                  <a:pt x="63661" y="216223"/>
                  <a:pt x="61638" y="217617"/>
                  <a:pt x="58940" y="217617"/>
                </a:cubicBezTo>
                <a:lnTo>
                  <a:pt x="58940" y="219640"/>
                </a:lnTo>
                <a:lnTo>
                  <a:pt x="59885" y="219640"/>
                </a:lnTo>
                <a:lnTo>
                  <a:pt x="65010" y="215458"/>
                </a:lnTo>
                <a:lnTo>
                  <a:pt x="66089" y="215458"/>
                </a:lnTo>
                <a:cubicBezTo>
                  <a:pt x="67078" y="215458"/>
                  <a:pt x="68786" y="217886"/>
                  <a:pt x="71214" y="222742"/>
                </a:cubicBezTo>
                <a:lnTo>
                  <a:pt x="72293" y="222742"/>
                </a:lnTo>
                <a:cubicBezTo>
                  <a:pt x="72293" y="218965"/>
                  <a:pt x="69865" y="215863"/>
                  <a:pt x="65010" y="213435"/>
                </a:cubicBezTo>
                <a:close/>
                <a:moveTo>
                  <a:pt x="1236782" y="212896"/>
                </a:moveTo>
                <a:lnTo>
                  <a:pt x="1236782" y="215054"/>
                </a:lnTo>
                <a:lnTo>
                  <a:pt x="1237861" y="215054"/>
                </a:lnTo>
                <a:lnTo>
                  <a:pt x="1237861" y="212896"/>
                </a:lnTo>
                <a:close/>
                <a:moveTo>
                  <a:pt x="7141023" y="212765"/>
                </a:moveTo>
                <a:lnTo>
                  <a:pt x="7141023" y="215058"/>
                </a:lnTo>
                <a:lnTo>
                  <a:pt x="7142237" y="215058"/>
                </a:lnTo>
                <a:lnTo>
                  <a:pt x="7142237" y="212765"/>
                </a:lnTo>
                <a:close/>
                <a:moveTo>
                  <a:pt x="576040" y="212761"/>
                </a:moveTo>
                <a:cubicBezTo>
                  <a:pt x="572443" y="213661"/>
                  <a:pt x="570645" y="214740"/>
                  <a:pt x="570645" y="215998"/>
                </a:cubicBezTo>
                <a:lnTo>
                  <a:pt x="574961" y="220314"/>
                </a:lnTo>
                <a:lnTo>
                  <a:pt x="576040" y="220314"/>
                </a:lnTo>
                <a:cubicBezTo>
                  <a:pt x="577119" y="220314"/>
                  <a:pt x="578198" y="218876"/>
                  <a:pt x="579277" y="215998"/>
                </a:cubicBezTo>
                <a:lnTo>
                  <a:pt x="581435" y="215998"/>
                </a:lnTo>
                <a:lnTo>
                  <a:pt x="581435" y="214919"/>
                </a:lnTo>
                <a:cubicBezTo>
                  <a:pt x="577838" y="214919"/>
                  <a:pt x="576040" y="214200"/>
                  <a:pt x="576040" y="212761"/>
                </a:cubicBezTo>
                <a:close/>
                <a:moveTo>
                  <a:pt x="2590401" y="212358"/>
                </a:moveTo>
                <a:lnTo>
                  <a:pt x="2588244" y="214516"/>
                </a:lnTo>
                <a:lnTo>
                  <a:pt x="2589323" y="215595"/>
                </a:lnTo>
                <a:lnTo>
                  <a:pt x="2591481" y="217753"/>
                </a:lnTo>
                <a:lnTo>
                  <a:pt x="2594718" y="216674"/>
                </a:lnTo>
                <a:lnTo>
                  <a:pt x="2594718" y="214516"/>
                </a:lnTo>
                <a:lnTo>
                  <a:pt x="2592560" y="212358"/>
                </a:lnTo>
                <a:close/>
                <a:moveTo>
                  <a:pt x="590202" y="210603"/>
                </a:moveTo>
                <a:lnTo>
                  <a:pt x="588044" y="212761"/>
                </a:lnTo>
                <a:lnTo>
                  <a:pt x="590202" y="212761"/>
                </a:lnTo>
                <a:close/>
                <a:moveTo>
                  <a:pt x="9267978" y="210399"/>
                </a:moveTo>
                <a:lnTo>
                  <a:pt x="9268218" y="210399"/>
                </a:lnTo>
                <a:lnTo>
                  <a:pt x="9268218" y="210505"/>
                </a:lnTo>
                <a:lnTo>
                  <a:pt x="9267978" y="210505"/>
                </a:lnTo>
                <a:close/>
                <a:moveTo>
                  <a:pt x="70135" y="210333"/>
                </a:moveTo>
                <a:lnTo>
                  <a:pt x="70135" y="213435"/>
                </a:lnTo>
                <a:lnTo>
                  <a:pt x="73237" y="216537"/>
                </a:lnTo>
                <a:lnTo>
                  <a:pt x="74316" y="216537"/>
                </a:lnTo>
                <a:lnTo>
                  <a:pt x="74316" y="212491"/>
                </a:lnTo>
                <a:lnTo>
                  <a:pt x="72293" y="210333"/>
                </a:lnTo>
                <a:close/>
                <a:moveTo>
                  <a:pt x="584672" y="209524"/>
                </a:moveTo>
                <a:lnTo>
                  <a:pt x="583593" y="210603"/>
                </a:lnTo>
                <a:lnTo>
                  <a:pt x="583593" y="211682"/>
                </a:lnTo>
                <a:lnTo>
                  <a:pt x="586965" y="211682"/>
                </a:lnTo>
                <a:close/>
                <a:moveTo>
                  <a:pt x="572803" y="209524"/>
                </a:moveTo>
                <a:lnTo>
                  <a:pt x="570645" y="211682"/>
                </a:lnTo>
                <a:lnTo>
                  <a:pt x="573882" y="211682"/>
                </a:lnTo>
                <a:lnTo>
                  <a:pt x="573882" y="209524"/>
                </a:lnTo>
                <a:close/>
                <a:moveTo>
                  <a:pt x="3741938" y="209391"/>
                </a:moveTo>
                <a:lnTo>
                  <a:pt x="3740859" y="210470"/>
                </a:lnTo>
                <a:lnTo>
                  <a:pt x="3739780" y="213707"/>
                </a:lnTo>
                <a:lnTo>
                  <a:pt x="3738701" y="213707"/>
                </a:lnTo>
                <a:cubicBezTo>
                  <a:pt x="3739780" y="216584"/>
                  <a:pt x="3740859" y="218023"/>
                  <a:pt x="3741938" y="218023"/>
                </a:cubicBezTo>
                <a:lnTo>
                  <a:pt x="3743017" y="216944"/>
                </a:lnTo>
                <a:lnTo>
                  <a:pt x="3743017" y="209391"/>
                </a:lnTo>
                <a:close/>
                <a:moveTo>
                  <a:pt x="210540" y="209389"/>
                </a:moveTo>
                <a:lnTo>
                  <a:pt x="207438" y="212491"/>
                </a:lnTo>
                <a:lnTo>
                  <a:pt x="207438" y="215458"/>
                </a:lnTo>
                <a:lnTo>
                  <a:pt x="208517" y="215458"/>
                </a:lnTo>
                <a:lnTo>
                  <a:pt x="210540" y="211412"/>
                </a:lnTo>
                <a:close/>
                <a:moveTo>
                  <a:pt x="2668089" y="209121"/>
                </a:moveTo>
                <a:lnTo>
                  <a:pt x="2668089" y="211279"/>
                </a:lnTo>
                <a:cubicBezTo>
                  <a:pt x="2670248" y="213976"/>
                  <a:pt x="2671326" y="216494"/>
                  <a:pt x="2671326" y="218832"/>
                </a:cubicBezTo>
                <a:lnTo>
                  <a:pt x="2672406" y="217753"/>
                </a:lnTo>
                <a:lnTo>
                  <a:pt x="2673485" y="217753"/>
                </a:lnTo>
                <a:lnTo>
                  <a:pt x="2679960" y="219911"/>
                </a:lnTo>
                <a:lnTo>
                  <a:pt x="2679960" y="217753"/>
                </a:lnTo>
                <a:lnTo>
                  <a:pt x="2678880" y="210200"/>
                </a:lnTo>
                <a:lnTo>
                  <a:pt x="2675643" y="210200"/>
                </a:lnTo>
                <a:lnTo>
                  <a:pt x="2670248" y="211279"/>
                </a:lnTo>
                <a:close/>
                <a:moveTo>
                  <a:pt x="1746057" y="208850"/>
                </a:moveTo>
                <a:lnTo>
                  <a:pt x="1744979" y="210064"/>
                </a:lnTo>
                <a:lnTo>
                  <a:pt x="1744979" y="212222"/>
                </a:lnTo>
                <a:lnTo>
                  <a:pt x="1747271" y="214380"/>
                </a:lnTo>
                <a:lnTo>
                  <a:pt x="1749429" y="212222"/>
                </a:lnTo>
                <a:close/>
                <a:moveTo>
                  <a:pt x="7718867" y="208719"/>
                </a:moveTo>
                <a:lnTo>
                  <a:pt x="7718867" y="209798"/>
                </a:lnTo>
                <a:cubicBezTo>
                  <a:pt x="7718867" y="213575"/>
                  <a:pt x="7720306" y="216092"/>
                  <a:pt x="7723183" y="217351"/>
                </a:cubicBezTo>
                <a:lnTo>
                  <a:pt x="7724262" y="217351"/>
                </a:lnTo>
                <a:lnTo>
                  <a:pt x="7724262" y="214114"/>
                </a:lnTo>
                <a:close/>
                <a:moveTo>
                  <a:pt x="4069644" y="208544"/>
                </a:moveTo>
                <a:lnTo>
                  <a:pt x="4069644" y="211364"/>
                </a:lnTo>
                <a:lnTo>
                  <a:pt x="4073058" y="210765"/>
                </a:lnTo>
                <a:lnTo>
                  <a:pt x="4073058" y="208544"/>
                </a:lnTo>
                <a:close/>
                <a:moveTo>
                  <a:pt x="9266920" y="207226"/>
                </a:moveTo>
                <a:lnTo>
                  <a:pt x="9266920" y="210196"/>
                </a:lnTo>
                <a:lnTo>
                  <a:pt x="9267978" y="209932"/>
                </a:lnTo>
                <a:lnTo>
                  <a:pt x="9267978" y="210399"/>
                </a:lnTo>
                <a:lnTo>
                  <a:pt x="9266920" y="210399"/>
                </a:lnTo>
                <a:lnTo>
                  <a:pt x="9266920" y="210505"/>
                </a:lnTo>
                <a:lnTo>
                  <a:pt x="9267978" y="210505"/>
                </a:lnTo>
                <a:lnTo>
                  <a:pt x="9267978" y="213679"/>
                </a:lnTo>
                <a:lnTo>
                  <a:pt x="9268218" y="213679"/>
                </a:lnTo>
                <a:lnTo>
                  <a:pt x="9268218" y="210505"/>
                </a:lnTo>
                <a:lnTo>
                  <a:pt x="9271392" y="210505"/>
                </a:lnTo>
                <a:lnTo>
                  <a:pt x="9271392" y="207226"/>
                </a:lnTo>
                <a:close/>
                <a:moveTo>
                  <a:pt x="2753196" y="206963"/>
                </a:moveTo>
                <a:lnTo>
                  <a:pt x="2753196" y="210200"/>
                </a:lnTo>
                <a:lnTo>
                  <a:pt x="2754275" y="210200"/>
                </a:lnTo>
                <a:lnTo>
                  <a:pt x="2756433" y="208042"/>
                </a:lnTo>
                <a:lnTo>
                  <a:pt x="2755354" y="206963"/>
                </a:lnTo>
                <a:close/>
                <a:moveTo>
                  <a:pt x="7132391" y="206291"/>
                </a:moveTo>
                <a:lnTo>
                  <a:pt x="7134549" y="208449"/>
                </a:lnTo>
                <a:lnTo>
                  <a:pt x="7138865" y="208449"/>
                </a:lnTo>
                <a:lnTo>
                  <a:pt x="7138865" y="207370"/>
                </a:lnTo>
                <a:lnTo>
                  <a:pt x="7133470" y="206291"/>
                </a:lnTo>
                <a:close/>
                <a:moveTo>
                  <a:pt x="8136562" y="205752"/>
                </a:moveTo>
                <a:lnTo>
                  <a:pt x="8136562" y="207910"/>
                </a:lnTo>
                <a:lnTo>
                  <a:pt x="8138720" y="210068"/>
                </a:lnTo>
                <a:lnTo>
                  <a:pt x="8138720" y="207910"/>
                </a:lnTo>
                <a:close/>
                <a:moveTo>
                  <a:pt x="5587434" y="205346"/>
                </a:moveTo>
                <a:lnTo>
                  <a:pt x="5584197" y="206425"/>
                </a:lnTo>
                <a:lnTo>
                  <a:pt x="5584197" y="207504"/>
                </a:lnTo>
                <a:lnTo>
                  <a:pt x="5587434" y="207504"/>
                </a:lnTo>
                <a:close/>
                <a:moveTo>
                  <a:pt x="218768" y="205208"/>
                </a:moveTo>
                <a:cubicBezTo>
                  <a:pt x="218768" y="210333"/>
                  <a:pt x="216385" y="213435"/>
                  <a:pt x="211619" y="214514"/>
                </a:cubicBezTo>
                <a:lnTo>
                  <a:pt x="211619" y="215458"/>
                </a:lnTo>
                <a:lnTo>
                  <a:pt x="217689" y="216537"/>
                </a:lnTo>
                <a:lnTo>
                  <a:pt x="216745" y="215458"/>
                </a:lnTo>
                <a:lnTo>
                  <a:pt x="216745" y="214514"/>
                </a:lnTo>
                <a:lnTo>
                  <a:pt x="219712" y="209389"/>
                </a:lnTo>
                <a:lnTo>
                  <a:pt x="219712" y="205208"/>
                </a:lnTo>
                <a:close/>
                <a:moveTo>
                  <a:pt x="4668640" y="204401"/>
                </a:moveTo>
                <a:lnTo>
                  <a:pt x="4668640" y="206559"/>
                </a:lnTo>
                <a:lnTo>
                  <a:pt x="4670798" y="206559"/>
                </a:lnTo>
                <a:lnTo>
                  <a:pt x="4670798" y="204401"/>
                </a:lnTo>
                <a:close/>
                <a:moveTo>
                  <a:pt x="8245812" y="203594"/>
                </a:moveTo>
                <a:lnTo>
                  <a:pt x="8243654" y="205752"/>
                </a:lnTo>
                <a:lnTo>
                  <a:pt x="8243654" y="211147"/>
                </a:lnTo>
                <a:lnTo>
                  <a:pt x="8257680" y="214384"/>
                </a:lnTo>
                <a:lnTo>
                  <a:pt x="8256602" y="218700"/>
                </a:lnTo>
                <a:lnTo>
                  <a:pt x="8256602" y="223016"/>
                </a:lnTo>
                <a:lnTo>
                  <a:pt x="8257680" y="223016"/>
                </a:lnTo>
                <a:cubicBezTo>
                  <a:pt x="8257680" y="218880"/>
                  <a:pt x="8258760" y="215643"/>
                  <a:pt x="8260918" y="213305"/>
                </a:cubicBezTo>
                <a:lnTo>
                  <a:pt x="8260918" y="211147"/>
                </a:lnTo>
                <a:cubicBezTo>
                  <a:pt x="8257501" y="211147"/>
                  <a:pt x="8254264" y="208629"/>
                  <a:pt x="8251206" y="203594"/>
                </a:cubicBezTo>
                <a:close/>
                <a:moveTo>
                  <a:pt x="1237861" y="202916"/>
                </a:moveTo>
                <a:lnTo>
                  <a:pt x="1237861" y="207501"/>
                </a:lnTo>
                <a:lnTo>
                  <a:pt x="1239074" y="207501"/>
                </a:lnTo>
                <a:lnTo>
                  <a:pt x="1239074" y="202916"/>
                </a:lnTo>
                <a:close/>
                <a:moveTo>
                  <a:pt x="5575565" y="201030"/>
                </a:moveTo>
                <a:lnTo>
                  <a:pt x="5575565" y="203188"/>
                </a:lnTo>
                <a:lnTo>
                  <a:pt x="5576644" y="203188"/>
                </a:lnTo>
                <a:lnTo>
                  <a:pt x="5576644" y="201030"/>
                </a:lnTo>
                <a:close/>
                <a:moveTo>
                  <a:pt x="3116804" y="201028"/>
                </a:moveTo>
                <a:lnTo>
                  <a:pt x="3125571" y="201028"/>
                </a:lnTo>
                <a:lnTo>
                  <a:pt x="3127729" y="203186"/>
                </a:lnTo>
                <a:lnTo>
                  <a:pt x="3127729" y="206423"/>
                </a:lnTo>
                <a:cubicBezTo>
                  <a:pt x="3122963" y="212987"/>
                  <a:pt x="3117523" y="217348"/>
                  <a:pt x="3111409" y="219506"/>
                </a:cubicBezTo>
                <a:cubicBezTo>
                  <a:pt x="3111409" y="224182"/>
                  <a:pt x="3104530" y="228903"/>
                  <a:pt x="3090773" y="233668"/>
                </a:cubicBezTo>
                <a:lnTo>
                  <a:pt x="3087536" y="233668"/>
                </a:lnTo>
                <a:lnTo>
                  <a:pt x="3088615" y="228273"/>
                </a:lnTo>
                <a:lnTo>
                  <a:pt x="3086457" y="228273"/>
                </a:lnTo>
                <a:lnTo>
                  <a:pt x="3085243" y="233668"/>
                </a:lnTo>
                <a:lnTo>
                  <a:pt x="3087536" y="233668"/>
                </a:lnTo>
                <a:lnTo>
                  <a:pt x="3087536" y="235826"/>
                </a:lnTo>
                <a:lnTo>
                  <a:pt x="3086457" y="235826"/>
                </a:lnTo>
                <a:lnTo>
                  <a:pt x="3085243" y="234747"/>
                </a:lnTo>
                <a:lnTo>
                  <a:pt x="3084164" y="234747"/>
                </a:lnTo>
                <a:cubicBezTo>
                  <a:pt x="3084164" y="241221"/>
                  <a:pt x="3077645" y="245942"/>
                  <a:pt x="3064607" y="248909"/>
                </a:cubicBezTo>
                <a:cubicBezTo>
                  <a:pt x="3052109" y="259070"/>
                  <a:pt x="3044151" y="264150"/>
                  <a:pt x="3040734" y="264150"/>
                </a:cubicBezTo>
                <a:cubicBezTo>
                  <a:pt x="3034170" y="253989"/>
                  <a:pt x="3030529" y="244908"/>
                  <a:pt x="3029809" y="236905"/>
                </a:cubicBezTo>
                <a:lnTo>
                  <a:pt x="3030888" y="235826"/>
                </a:lnTo>
                <a:lnTo>
                  <a:pt x="3030888" y="234747"/>
                </a:lnTo>
                <a:lnTo>
                  <a:pt x="3024414" y="218427"/>
                </a:lnTo>
                <a:cubicBezTo>
                  <a:pt x="3024414" y="210425"/>
                  <a:pt x="3027292" y="206423"/>
                  <a:pt x="3033046" y="206423"/>
                </a:cubicBezTo>
                <a:lnTo>
                  <a:pt x="3035339" y="206423"/>
                </a:lnTo>
                <a:cubicBezTo>
                  <a:pt x="3036778" y="208581"/>
                  <a:pt x="3041813" y="209660"/>
                  <a:pt x="3050445" y="209660"/>
                </a:cubicBezTo>
                <a:lnTo>
                  <a:pt x="3054896" y="213032"/>
                </a:lnTo>
                <a:lnTo>
                  <a:pt x="3063528" y="213032"/>
                </a:lnTo>
                <a:lnTo>
                  <a:pt x="3069058" y="209660"/>
                </a:lnTo>
                <a:lnTo>
                  <a:pt x="3074453" y="211953"/>
                </a:lnTo>
                <a:lnTo>
                  <a:pt x="3092931" y="208581"/>
                </a:lnTo>
                <a:lnTo>
                  <a:pt x="3095089" y="208581"/>
                </a:lnTo>
                <a:cubicBezTo>
                  <a:pt x="3095448" y="205704"/>
                  <a:pt x="3096527" y="204265"/>
                  <a:pt x="3098326" y="204265"/>
                </a:cubicBezTo>
                <a:lnTo>
                  <a:pt x="3101563" y="204265"/>
                </a:lnTo>
                <a:lnTo>
                  <a:pt x="3107093" y="207502"/>
                </a:lnTo>
                <a:lnTo>
                  <a:pt x="3114646" y="203186"/>
                </a:lnTo>
                <a:close/>
                <a:moveTo>
                  <a:pt x="1079248" y="200758"/>
                </a:moveTo>
                <a:cubicBezTo>
                  <a:pt x="1076729" y="203815"/>
                  <a:pt x="1074481" y="205343"/>
                  <a:pt x="1072503" y="205343"/>
                </a:cubicBezTo>
                <a:lnTo>
                  <a:pt x="1072503" y="209659"/>
                </a:lnTo>
                <a:lnTo>
                  <a:pt x="1074661" y="209659"/>
                </a:lnTo>
                <a:cubicBezTo>
                  <a:pt x="1074661" y="205523"/>
                  <a:pt x="1077268" y="203275"/>
                  <a:pt x="1082485" y="202916"/>
                </a:cubicBezTo>
                <a:lnTo>
                  <a:pt x="1080327" y="200758"/>
                </a:lnTo>
                <a:close/>
                <a:moveTo>
                  <a:pt x="222814" y="200083"/>
                </a:moveTo>
                <a:lnTo>
                  <a:pt x="222814" y="202241"/>
                </a:lnTo>
                <a:lnTo>
                  <a:pt x="223893" y="202241"/>
                </a:lnTo>
                <a:lnTo>
                  <a:pt x="223893" y="200083"/>
                </a:lnTo>
                <a:close/>
                <a:moveTo>
                  <a:pt x="3261391" y="199949"/>
                </a:moveTo>
                <a:cubicBezTo>
                  <a:pt x="3261391" y="201388"/>
                  <a:pt x="3259592" y="202107"/>
                  <a:pt x="3255996" y="202107"/>
                </a:cubicBezTo>
                <a:lnTo>
                  <a:pt x="3252759" y="203186"/>
                </a:lnTo>
                <a:lnTo>
                  <a:pt x="3251680" y="207502"/>
                </a:lnTo>
                <a:lnTo>
                  <a:pt x="3252759" y="207502"/>
                </a:lnTo>
                <a:cubicBezTo>
                  <a:pt x="3261480" y="205524"/>
                  <a:pt x="3265842" y="203726"/>
                  <a:pt x="3265842" y="202107"/>
                </a:cubicBezTo>
                <a:lnTo>
                  <a:pt x="3265842" y="201028"/>
                </a:lnTo>
                <a:close/>
                <a:moveTo>
                  <a:pt x="9195509" y="199820"/>
                </a:moveTo>
                <a:lnTo>
                  <a:pt x="9195509" y="201909"/>
                </a:lnTo>
                <a:lnTo>
                  <a:pt x="9198923" y="201909"/>
                </a:lnTo>
                <a:lnTo>
                  <a:pt x="9199197" y="199820"/>
                </a:lnTo>
                <a:close/>
                <a:moveTo>
                  <a:pt x="9134811" y="199820"/>
                </a:moveTo>
                <a:lnTo>
                  <a:pt x="9134811" y="204157"/>
                </a:lnTo>
                <a:lnTo>
                  <a:pt x="9138225" y="204157"/>
                </a:lnTo>
                <a:lnTo>
                  <a:pt x="9138225" y="199820"/>
                </a:lnTo>
                <a:close/>
                <a:moveTo>
                  <a:pt x="1122137" y="199679"/>
                </a:moveTo>
                <a:cubicBezTo>
                  <a:pt x="1118810" y="201117"/>
                  <a:pt x="1116967" y="202556"/>
                  <a:pt x="1116607" y="203995"/>
                </a:cubicBezTo>
                <a:lnTo>
                  <a:pt x="1118900" y="206422"/>
                </a:lnTo>
                <a:cubicBezTo>
                  <a:pt x="1121059" y="205703"/>
                  <a:pt x="1122137" y="203455"/>
                  <a:pt x="1122137" y="199679"/>
                </a:cubicBezTo>
                <a:close/>
                <a:moveTo>
                  <a:pt x="1094623" y="199679"/>
                </a:moveTo>
                <a:lnTo>
                  <a:pt x="1093408" y="200758"/>
                </a:lnTo>
                <a:lnTo>
                  <a:pt x="1093408" y="201837"/>
                </a:lnTo>
                <a:cubicBezTo>
                  <a:pt x="1094938" y="205253"/>
                  <a:pt x="1096420" y="207142"/>
                  <a:pt x="1097859" y="207501"/>
                </a:cubicBezTo>
                <a:lnTo>
                  <a:pt x="1100018" y="207501"/>
                </a:lnTo>
                <a:lnTo>
                  <a:pt x="1102310" y="205343"/>
                </a:lnTo>
                <a:lnTo>
                  <a:pt x="1102310" y="202916"/>
                </a:lnTo>
                <a:cubicBezTo>
                  <a:pt x="1102310" y="201297"/>
                  <a:pt x="1099749" y="200218"/>
                  <a:pt x="1094623" y="199679"/>
                </a:cubicBezTo>
                <a:close/>
                <a:moveTo>
                  <a:pt x="9124099" y="198762"/>
                </a:moveTo>
                <a:lnTo>
                  <a:pt x="9124099" y="201909"/>
                </a:lnTo>
                <a:lnTo>
                  <a:pt x="9128258" y="201909"/>
                </a:lnTo>
                <a:lnTo>
                  <a:pt x="9128571" y="201682"/>
                </a:lnTo>
                <a:lnTo>
                  <a:pt x="9128571" y="198762"/>
                </a:lnTo>
                <a:close/>
                <a:moveTo>
                  <a:pt x="9263746" y="196514"/>
                </a:moveTo>
                <a:lnTo>
                  <a:pt x="9263746" y="199793"/>
                </a:lnTo>
                <a:lnTo>
                  <a:pt x="9268218" y="199793"/>
                </a:lnTo>
                <a:lnTo>
                  <a:pt x="9268218" y="196514"/>
                </a:lnTo>
                <a:close/>
                <a:moveTo>
                  <a:pt x="1236782" y="196442"/>
                </a:moveTo>
                <a:lnTo>
                  <a:pt x="1236782" y="198600"/>
                </a:lnTo>
                <a:lnTo>
                  <a:pt x="1237861" y="198600"/>
                </a:lnTo>
                <a:lnTo>
                  <a:pt x="1237861" y="196442"/>
                </a:lnTo>
                <a:close/>
                <a:moveTo>
                  <a:pt x="212564" y="196036"/>
                </a:moveTo>
                <a:lnTo>
                  <a:pt x="210540" y="199139"/>
                </a:lnTo>
                <a:lnTo>
                  <a:pt x="210540" y="205208"/>
                </a:lnTo>
                <a:lnTo>
                  <a:pt x="212564" y="207366"/>
                </a:lnTo>
                <a:lnTo>
                  <a:pt x="213643" y="202241"/>
                </a:lnTo>
                <a:lnTo>
                  <a:pt x="212564" y="201162"/>
                </a:lnTo>
                <a:lnTo>
                  <a:pt x="212564" y="200083"/>
                </a:lnTo>
                <a:lnTo>
                  <a:pt x="214587" y="197115"/>
                </a:lnTo>
                <a:lnTo>
                  <a:pt x="213643" y="196036"/>
                </a:lnTo>
                <a:close/>
                <a:moveTo>
                  <a:pt x="1611722" y="194554"/>
                </a:moveTo>
                <a:cubicBezTo>
                  <a:pt x="1610193" y="194554"/>
                  <a:pt x="1609429" y="195678"/>
                  <a:pt x="1609429" y="197925"/>
                </a:cubicBezTo>
                <a:lnTo>
                  <a:pt x="1609429" y="199005"/>
                </a:lnTo>
                <a:lnTo>
                  <a:pt x="1610642" y="199005"/>
                </a:lnTo>
                <a:close/>
                <a:moveTo>
                  <a:pt x="2606587" y="194149"/>
                </a:moveTo>
                <a:lnTo>
                  <a:pt x="2606587" y="196308"/>
                </a:lnTo>
                <a:lnTo>
                  <a:pt x="2607667" y="196308"/>
                </a:lnTo>
                <a:lnTo>
                  <a:pt x="2607667" y="194149"/>
                </a:lnTo>
                <a:close/>
                <a:moveTo>
                  <a:pt x="6651289" y="193973"/>
                </a:moveTo>
                <a:lnTo>
                  <a:pt x="6651479" y="194004"/>
                </a:lnTo>
                <a:lnTo>
                  <a:pt x="6652158" y="194793"/>
                </a:lnTo>
                <a:lnTo>
                  <a:pt x="6659265" y="193973"/>
                </a:lnTo>
                <a:close/>
                <a:moveTo>
                  <a:pt x="573882" y="193474"/>
                </a:moveTo>
                <a:lnTo>
                  <a:pt x="570645" y="198869"/>
                </a:lnTo>
                <a:lnTo>
                  <a:pt x="570645" y="202106"/>
                </a:lnTo>
                <a:lnTo>
                  <a:pt x="572803" y="202106"/>
                </a:lnTo>
                <a:lnTo>
                  <a:pt x="578198" y="197790"/>
                </a:lnTo>
                <a:lnTo>
                  <a:pt x="578198" y="193474"/>
                </a:lnTo>
                <a:close/>
                <a:moveTo>
                  <a:pt x="9164806" y="193122"/>
                </a:moveTo>
                <a:lnTo>
                  <a:pt x="9164806" y="195486"/>
                </a:lnTo>
                <a:lnTo>
                  <a:pt x="9165864" y="197700"/>
                </a:lnTo>
                <a:cubicBezTo>
                  <a:pt x="9150838" y="206769"/>
                  <a:pt x="9143036" y="213327"/>
                  <a:pt x="9142457" y="217375"/>
                </a:cubicBezTo>
                <a:lnTo>
                  <a:pt x="9145159" y="217935"/>
                </a:lnTo>
                <a:lnTo>
                  <a:pt x="9153510" y="217935"/>
                </a:lnTo>
                <a:cubicBezTo>
                  <a:pt x="9155156" y="217935"/>
                  <a:pt x="9157301" y="216834"/>
                  <a:pt x="9159946" y="214631"/>
                </a:cubicBezTo>
                <a:lnTo>
                  <a:pt x="9164222" y="214631"/>
                </a:lnTo>
                <a:lnTo>
                  <a:pt x="9165280" y="215689"/>
                </a:lnTo>
                <a:cubicBezTo>
                  <a:pt x="9165509" y="215689"/>
                  <a:pt x="9165624" y="210919"/>
                  <a:pt x="9165624" y="201379"/>
                </a:cubicBezTo>
                <a:lnTo>
                  <a:pt x="9168241" y="198762"/>
                </a:lnTo>
                <a:lnTo>
                  <a:pt x="9169263" y="198762"/>
                </a:lnTo>
                <a:lnTo>
                  <a:pt x="9168100" y="196410"/>
                </a:lnTo>
                <a:close/>
                <a:moveTo>
                  <a:pt x="7136707" y="193073"/>
                </a:moveTo>
                <a:lnTo>
                  <a:pt x="7136707" y="195366"/>
                </a:lnTo>
                <a:lnTo>
                  <a:pt x="7137786" y="195366"/>
                </a:lnTo>
                <a:lnTo>
                  <a:pt x="7137786" y="193073"/>
                </a:lnTo>
                <a:close/>
                <a:moveTo>
                  <a:pt x="7250542" y="191994"/>
                </a:moveTo>
                <a:cubicBezTo>
                  <a:pt x="7250542" y="194242"/>
                  <a:pt x="7249104" y="196085"/>
                  <a:pt x="7246226" y="197524"/>
                </a:cubicBezTo>
                <a:lnTo>
                  <a:pt x="7242854" y="197524"/>
                </a:lnTo>
                <a:lnTo>
                  <a:pt x="7239617" y="195366"/>
                </a:lnTo>
                <a:lnTo>
                  <a:pt x="7237459" y="195366"/>
                </a:lnTo>
                <a:lnTo>
                  <a:pt x="7237459" y="197524"/>
                </a:lnTo>
                <a:lnTo>
                  <a:pt x="7247305" y="206291"/>
                </a:lnTo>
                <a:lnTo>
                  <a:pt x="7248384" y="206291"/>
                </a:lnTo>
                <a:lnTo>
                  <a:pt x="7252835" y="201840"/>
                </a:lnTo>
                <a:lnTo>
                  <a:pt x="7252835" y="191994"/>
                </a:lnTo>
                <a:close/>
                <a:moveTo>
                  <a:pt x="2668089" y="191991"/>
                </a:moveTo>
                <a:lnTo>
                  <a:pt x="2665932" y="198465"/>
                </a:lnTo>
                <a:lnTo>
                  <a:pt x="2669169" y="203860"/>
                </a:lnTo>
                <a:lnTo>
                  <a:pt x="2670248" y="202781"/>
                </a:lnTo>
                <a:lnTo>
                  <a:pt x="2674565" y="202781"/>
                </a:lnTo>
                <a:cubicBezTo>
                  <a:pt x="2676002" y="202781"/>
                  <a:pt x="2676722" y="203816"/>
                  <a:pt x="2676722" y="205884"/>
                </a:cubicBezTo>
                <a:lnTo>
                  <a:pt x="2677802" y="206963"/>
                </a:lnTo>
                <a:lnTo>
                  <a:pt x="2681038" y="206963"/>
                </a:lnTo>
                <a:cubicBezTo>
                  <a:pt x="2684633" y="204175"/>
                  <a:pt x="2686432" y="200983"/>
                  <a:pt x="2686432" y="197386"/>
                </a:cubicBezTo>
                <a:lnTo>
                  <a:pt x="2685354" y="196308"/>
                </a:lnTo>
                <a:lnTo>
                  <a:pt x="2682117" y="196308"/>
                </a:lnTo>
                <a:lnTo>
                  <a:pt x="2678880" y="198465"/>
                </a:lnTo>
                <a:lnTo>
                  <a:pt x="2672406" y="191991"/>
                </a:lnTo>
                <a:close/>
                <a:moveTo>
                  <a:pt x="6644413" y="191857"/>
                </a:moveTo>
                <a:lnTo>
                  <a:pt x="6640762" y="192438"/>
                </a:lnTo>
                <a:lnTo>
                  <a:pt x="6643575" y="192689"/>
                </a:lnTo>
                <a:lnTo>
                  <a:pt x="6649984" y="193756"/>
                </a:lnTo>
                <a:close/>
                <a:moveTo>
                  <a:pt x="588044" y="191316"/>
                </a:moveTo>
                <a:lnTo>
                  <a:pt x="588044" y="192395"/>
                </a:lnTo>
                <a:lnTo>
                  <a:pt x="590202" y="192395"/>
                </a:lnTo>
                <a:lnTo>
                  <a:pt x="590202" y="191316"/>
                </a:lnTo>
                <a:close/>
                <a:moveTo>
                  <a:pt x="6672157" y="191018"/>
                </a:moveTo>
                <a:lnTo>
                  <a:pt x="6672157" y="193973"/>
                </a:lnTo>
                <a:lnTo>
                  <a:pt x="6661608" y="193973"/>
                </a:lnTo>
                <a:lnTo>
                  <a:pt x="6669450" y="200677"/>
                </a:lnTo>
                <a:cubicBezTo>
                  <a:pt x="6671255" y="203380"/>
                  <a:pt x="6672157" y="206472"/>
                  <a:pt x="6672157" y="209953"/>
                </a:cubicBezTo>
                <a:cubicBezTo>
                  <a:pt x="6674783" y="213050"/>
                  <a:pt x="6678001" y="215103"/>
                  <a:pt x="6681811" y="216111"/>
                </a:cubicBezTo>
                <a:lnTo>
                  <a:pt x="6681811" y="217538"/>
                </a:lnTo>
                <a:lnTo>
                  <a:pt x="6686538" y="217538"/>
                </a:lnTo>
                <a:lnTo>
                  <a:pt x="6709153" y="221637"/>
                </a:lnTo>
                <a:cubicBezTo>
                  <a:pt x="6714569" y="221637"/>
                  <a:pt x="6717277" y="217141"/>
                  <a:pt x="6717277" y="208149"/>
                </a:cubicBezTo>
                <a:cubicBezTo>
                  <a:pt x="6718688" y="208149"/>
                  <a:pt x="6719393" y="206824"/>
                  <a:pt x="6719393" y="204175"/>
                </a:cubicBezTo>
                <a:lnTo>
                  <a:pt x="6717277" y="196470"/>
                </a:lnTo>
                <a:lnTo>
                  <a:pt x="6718080" y="193973"/>
                </a:lnTo>
                <a:lnTo>
                  <a:pt x="6706129" y="193973"/>
                </a:lnTo>
                <a:lnTo>
                  <a:pt x="6703076" y="191857"/>
                </a:lnTo>
                <a:lnTo>
                  <a:pt x="6690570" y="192915"/>
                </a:lnTo>
                <a:lnTo>
                  <a:pt x="6687615" y="191857"/>
                </a:lnTo>
                <a:lnTo>
                  <a:pt x="6681734" y="193973"/>
                </a:lnTo>
                <a:lnTo>
                  <a:pt x="6677512" y="193973"/>
                </a:lnTo>
                <a:close/>
                <a:moveTo>
                  <a:pt x="7139944" y="190915"/>
                </a:moveTo>
                <a:lnTo>
                  <a:pt x="7139944" y="191994"/>
                </a:lnTo>
                <a:lnTo>
                  <a:pt x="7143316" y="191994"/>
                </a:lnTo>
                <a:lnTo>
                  <a:pt x="7143316" y="190915"/>
                </a:lnTo>
                <a:close/>
                <a:moveTo>
                  <a:pt x="7124703" y="190915"/>
                </a:moveTo>
                <a:lnTo>
                  <a:pt x="7115936" y="193073"/>
                </a:lnTo>
                <a:lnTo>
                  <a:pt x="7115936" y="194152"/>
                </a:lnTo>
                <a:lnTo>
                  <a:pt x="7120252" y="198603"/>
                </a:lnTo>
                <a:lnTo>
                  <a:pt x="7125782" y="198603"/>
                </a:lnTo>
                <a:lnTo>
                  <a:pt x="7125782" y="193073"/>
                </a:lnTo>
                <a:lnTo>
                  <a:pt x="7124703" y="191994"/>
                </a:lnTo>
                <a:close/>
                <a:moveTo>
                  <a:pt x="5078293" y="190913"/>
                </a:moveTo>
                <a:cubicBezTo>
                  <a:pt x="5075326" y="192532"/>
                  <a:pt x="5073573" y="194330"/>
                  <a:pt x="5073033" y="196309"/>
                </a:cubicBezTo>
                <a:lnTo>
                  <a:pt x="5073033" y="197388"/>
                </a:lnTo>
                <a:lnTo>
                  <a:pt x="5074112" y="197388"/>
                </a:lnTo>
                <a:cubicBezTo>
                  <a:pt x="5074112" y="195589"/>
                  <a:pt x="5075866" y="193431"/>
                  <a:pt x="5079372" y="190913"/>
                </a:cubicBezTo>
                <a:close/>
                <a:moveTo>
                  <a:pt x="4570046" y="190509"/>
                </a:moveTo>
                <a:lnTo>
                  <a:pt x="4570046" y="193746"/>
                </a:lnTo>
                <a:lnTo>
                  <a:pt x="4570990" y="193746"/>
                </a:lnTo>
                <a:lnTo>
                  <a:pt x="4572069" y="190509"/>
                </a:lnTo>
                <a:close/>
                <a:moveTo>
                  <a:pt x="9213627" y="190166"/>
                </a:moveTo>
                <a:lnTo>
                  <a:pt x="9213627" y="192387"/>
                </a:lnTo>
                <a:lnTo>
                  <a:pt x="9217317" y="192387"/>
                </a:lnTo>
                <a:lnTo>
                  <a:pt x="9217041" y="190166"/>
                </a:lnTo>
                <a:close/>
                <a:moveTo>
                  <a:pt x="3744096" y="190104"/>
                </a:moveTo>
                <a:cubicBezTo>
                  <a:pt x="3738341" y="191003"/>
                  <a:pt x="3735464" y="192441"/>
                  <a:pt x="3735464" y="194420"/>
                </a:cubicBezTo>
                <a:lnTo>
                  <a:pt x="3738701" y="197657"/>
                </a:lnTo>
                <a:lnTo>
                  <a:pt x="3741938" y="197657"/>
                </a:lnTo>
                <a:lnTo>
                  <a:pt x="3745175" y="194420"/>
                </a:lnTo>
                <a:lnTo>
                  <a:pt x="3745175" y="192262"/>
                </a:lnTo>
                <a:lnTo>
                  <a:pt x="3744096" y="191183"/>
                </a:lnTo>
                <a:close/>
                <a:moveTo>
                  <a:pt x="7716709" y="189162"/>
                </a:moveTo>
                <a:cubicBezTo>
                  <a:pt x="7716709" y="191320"/>
                  <a:pt x="7718507" y="195277"/>
                  <a:pt x="7722104" y="201031"/>
                </a:cubicBezTo>
                <a:lnTo>
                  <a:pt x="7723183" y="201031"/>
                </a:lnTo>
                <a:cubicBezTo>
                  <a:pt x="7724712" y="201031"/>
                  <a:pt x="7725476" y="199952"/>
                  <a:pt x="7725476" y="197794"/>
                </a:cubicBezTo>
                <a:lnTo>
                  <a:pt x="7719946" y="189162"/>
                </a:lnTo>
                <a:close/>
                <a:moveTo>
                  <a:pt x="719413" y="189158"/>
                </a:moveTo>
                <a:lnTo>
                  <a:pt x="719413" y="190237"/>
                </a:lnTo>
                <a:lnTo>
                  <a:pt x="722650" y="190237"/>
                </a:lnTo>
                <a:lnTo>
                  <a:pt x="722650" y="189158"/>
                </a:lnTo>
                <a:close/>
                <a:moveTo>
                  <a:pt x="5678745" y="187947"/>
                </a:moveTo>
                <a:lnTo>
                  <a:pt x="5681982" y="191319"/>
                </a:lnTo>
                <a:lnTo>
                  <a:pt x="5681982" y="190240"/>
                </a:lnTo>
                <a:lnTo>
                  <a:pt x="5679824" y="187947"/>
                </a:lnTo>
                <a:close/>
                <a:moveTo>
                  <a:pt x="5572328" y="187947"/>
                </a:moveTo>
                <a:lnTo>
                  <a:pt x="5572328" y="190240"/>
                </a:lnTo>
                <a:lnTo>
                  <a:pt x="5573407" y="190240"/>
                </a:lnTo>
                <a:lnTo>
                  <a:pt x="5573407" y="187947"/>
                </a:lnTo>
                <a:close/>
                <a:moveTo>
                  <a:pt x="1610642" y="187945"/>
                </a:moveTo>
                <a:lnTo>
                  <a:pt x="1610642" y="191317"/>
                </a:lnTo>
                <a:lnTo>
                  <a:pt x="1611722" y="191317"/>
                </a:lnTo>
                <a:lnTo>
                  <a:pt x="1611722" y="187945"/>
                </a:lnTo>
                <a:close/>
                <a:moveTo>
                  <a:pt x="8600250" y="187814"/>
                </a:moveTo>
                <a:lnTo>
                  <a:pt x="8599171" y="192130"/>
                </a:lnTo>
                <a:lnTo>
                  <a:pt x="8600250" y="193209"/>
                </a:lnTo>
                <a:lnTo>
                  <a:pt x="8601329" y="193209"/>
                </a:lnTo>
                <a:lnTo>
                  <a:pt x="8602408" y="192130"/>
                </a:lnTo>
                <a:lnTo>
                  <a:pt x="8602408" y="191051"/>
                </a:lnTo>
                <a:lnTo>
                  <a:pt x="8601329" y="187814"/>
                </a:lnTo>
                <a:close/>
                <a:moveTo>
                  <a:pt x="2597955" y="187675"/>
                </a:moveTo>
                <a:lnTo>
                  <a:pt x="2597955" y="189833"/>
                </a:lnTo>
                <a:lnTo>
                  <a:pt x="2604429" y="189833"/>
                </a:lnTo>
                <a:lnTo>
                  <a:pt x="2602271" y="187675"/>
                </a:lnTo>
                <a:close/>
                <a:moveTo>
                  <a:pt x="576040" y="187000"/>
                </a:moveTo>
                <a:lnTo>
                  <a:pt x="576040" y="190237"/>
                </a:lnTo>
                <a:lnTo>
                  <a:pt x="582514" y="190237"/>
                </a:lnTo>
                <a:lnTo>
                  <a:pt x="582514" y="188079"/>
                </a:lnTo>
                <a:lnTo>
                  <a:pt x="581435" y="189158"/>
                </a:lnTo>
                <a:lnTo>
                  <a:pt x="580356" y="189158"/>
                </a:lnTo>
                <a:close/>
                <a:moveTo>
                  <a:pt x="204336" y="186865"/>
                </a:moveTo>
                <a:lnTo>
                  <a:pt x="202313" y="188888"/>
                </a:lnTo>
                <a:lnTo>
                  <a:pt x="202313" y="190911"/>
                </a:lnTo>
                <a:lnTo>
                  <a:pt x="207438" y="190911"/>
                </a:lnTo>
                <a:lnTo>
                  <a:pt x="207438" y="189967"/>
                </a:lnTo>
                <a:lnTo>
                  <a:pt x="206494" y="186865"/>
                </a:lnTo>
                <a:close/>
                <a:moveTo>
                  <a:pt x="5081530" y="186732"/>
                </a:moveTo>
                <a:lnTo>
                  <a:pt x="5081530" y="188890"/>
                </a:lnTo>
                <a:lnTo>
                  <a:pt x="5084633" y="188890"/>
                </a:lnTo>
                <a:lnTo>
                  <a:pt x="5084633" y="186732"/>
                </a:lnTo>
                <a:close/>
                <a:moveTo>
                  <a:pt x="6740948" y="186462"/>
                </a:moveTo>
                <a:lnTo>
                  <a:pt x="6744229" y="189741"/>
                </a:lnTo>
                <a:lnTo>
                  <a:pt x="6744229" y="186462"/>
                </a:lnTo>
                <a:close/>
                <a:moveTo>
                  <a:pt x="583593" y="186056"/>
                </a:moveTo>
                <a:lnTo>
                  <a:pt x="583593" y="188079"/>
                </a:lnTo>
                <a:lnTo>
                  <a:pt x="585886" y="188079"/>
                </a:lnTo>
                <a:close/>
                <a:moveTo>
                  <a:pt x="556483" y="186056"/>
                </a:moveTo>
                <a:lnTo>
                  <a:pt x="556483" y="187000"/>
                </a:lnTo>
                <a:lnTo>
                  <a:pt x="558641" y="187000"/>
                </a:lnTo>
                <a:lnTo>
                  <a:pt x="558641" y="186056"/>
                </a:lnTo>
                <a:close/>
                <a:moveTo>
                  <a:pt x="3243992" y="185787"/>
                </a:moveTo>
                <a:lnTo>
                  <a:pt x="3243992" y="189024"/>
                </a:lnTo>
                <a:lnTo>
                  <a:pt x="3246285" y="189024"/>
                </a:lnTo>
                <a:lnTo>
                  <a:pt x="3246285" y="185787"/>
                </a:lnTo>
                <a:close/>
                <a:moveTo>
                  <a:pt x="215666" y="185786"/>
                </a:moveTo>
                <a:lnTo>
                  <a:pt x="214587" y="190911"/>
                </a:lnTo>
                <a:lnTo>
                  <a:pt x="215666" y="190911"/>
                </a:lnTo>
                <a:lnTo>
                  <a:pt x="214587" y="191990"/>
                </a:lnTo>
                <a:lnTo>
                  <a:pt x="214587" y="194013"/>
                </a:lnTo>
                <a:lnTo>
                  <a:pt x="215666" y="194013"/>
                </a:lnTo>
                <a:lnTo>
                  <a:pt x="215666" y="191990"/>
                </a:lnTo>
                <a:lnTo>
                  <a:pt x="216745" y="191990"/>
                </a:lnTo>
                <a:lnTo>
                  <a:pt x="215666" y="190911"/>
                </a:lnTo>
                <a:lnTo>
                  <a:pt x="215666" y="189967"/>
                </a:lnTo>
                <a:lnTo>
                  <a:pt x="216745" y="186865"/>
                </a:lnTo>
                <a:lnTo>
                  <a:pt x="216745" y="185786"/>
                </a:lnTo>
                <a:close/>
                <a:moveTo>
                  <a:pt x="70135" y="185786"/>
                </a:moveTo>
                <a:lnTo>
                  <a:pt x="70135" y="186865"/>
                </a:lnTo>
                <a:lnTo>
                  <a:pt x="72293" y="188888"/>
                </a:lnTo>
                <a:lnTo>
                  <a:pt x="73237" y="187809"/>
                </a:lnTo>
                <a:lnTo>
                  <a:pt x="73237" y="186865"/>
                </a:lnTo>
                <a:lnTo>
                  <a:pt x="72293" y="185786"/>
                </a:lnTo>
                <a:close/>
                <a:moveTo>
                  <a:pt x="564036" y="184977"/>
                </a:moveTo>
                <a:lnTo>
                  <a:pt x="559720" y="186056"/>
                </a:lnTo>
                <a:lnTo>
                  <a:pt x="559720" y="187000"/>
                </a:lnTo>
                <a:lnTo>
                  <a:pt x="569566" y="188079"/>
                </a:lnTo>
                <a:lnTo>
                  <a:pt x="569566" y="186056"/>
                </a:lnTo>
                <a:close/>
                <a:moveTo>
                  <a:pt x="5571249" y="184710"/>
                </a:moveTo>
                <a:lnTo>
                  <a:pt x="5571249" y="186868"/>
                </a:lnTo>
                <a:lnTo>
                  <a:pt x="5572328" y="186868"/>
                </a:lnTo>
                <a:lnTo>
                  <a:pt x="5572328" y="184710"/>
                </a:lnTo>
                <a:close/>
                <a:moveTo>
                  <a:pt x="3615155" y="184709"/>
                </a:moveTo>
                <a:lnTo>
                  <a:pt x="3615155" y="185787"/>
                </a:lnTo>
                <a:lnTo>
                  <a:pt x="3619471" y="185787"/>
                </a:lnTo>
                <a:lnTo>
                  <a:pt x="3619471" y="184709"/>
                </a:lnTo>
                <a:close/>
                <a:moveTo>
                  <a:pt x="3261391" y="184708"/>
                </a:moveTo>
                <a:cubicBezTo>
                  <a:pt x="3257794" y="187586"/>
                  <a:pt x="3255996" y="190868"/>
                  <a:pt x="3255996" y="194554"/>
                </a:cubicBezTo>
                <a:lnTo>
                  <a:pt x="3255996" y="196712"/>
                </a:lnTo>
                <a:lnTo>
                  <a:pt x="3260312" y="195633"/>
                </a:lnTo>
                <a:lnTo>
                  <a:pt x="3260312" y="190103"/>
                </a:lnTo>
                <a:close/>
                <a:moveTo>
                  <a:pt x="5124016" y="184574"/>
                </a:moveTo>
                <a:lnTo>
                  <a:pt x="5124016" y="185653"/>
                </a:lnTo>
                <a:lnTo>
                  <a:pt x="5128197" y="185653"/>
                </a:lnTo>
                <a:lnTo>
                  <a:pt x="5128197" y="184574"/>
                </a:lnTo>
                <a:close/>
                <a:moveTo>
                  <a:pt x="8136562" y="184172"/>
                </a:moveTo>
                <a:lnTo>
                  <a:pt x="8131167" y="188488"/>
                </a:lnTo>
                <a:cubicBezTo>
                  <a:pt x="8132246" y="191365"/>
                  <a:pt x="8133325" y="192804"/>
                  <a:pt x="8134404" y="192804"/>
                </a:cubicBezTo>
                <a:lnTo>
                  <a:pt x="8140878" y="192804"/>
                </a:lnTo>
                <a:lnTo>
                  <a:pt x="8140878" y="187409"/>
                </a:lnTo>
                <a:lnTo>
                  <a:pt x="8137641" y="184172"/>
                </a:lnTo>
                <a:close/>
                <a:moveTo>
                  <a:pt x="5589457" y="183631"/>
                </a:moveTo>
                <a:lnTo>
                  <a:pt x="5589457" y="184710"/>
                </a:lnTo>
                <a:lnTo>
                  <a:pt x="5591615" y="184710"/>
                </a:lnTo>
                <a:lnTo>
                  <a:pt x="5591615" y="183631"/>
                </a:lnTo>
                <a:close/>
                <a:moveTo>
                  <a:pt x="1672280" y="183494"/>
                </a:moveTo>
                <a:lnTo>
                  <a:pt x="1672280" y="185787"/>
                </a:lnTo>
                <a:lnTo>
                  <a:pt x="1673360" y="185787"/>
                </a:lnTo>
                <a:lnTo>
                  <a:pt x="1673360" y="183494"/>
                </a:lnTo>
                <a:close/>
                <a:moveTo>
                  <a:pt x="4069330" y="183419"/>
                </a:moveTo>
                <a:lnTo>
                  <a:pt x="4069644" y="185640"/>
                </a:lnTo>
                <a:lnTo>
                  <a:pt x="4073058" y="185640"/>
                </a:lnTo>
                <a:lnTo>
                  <a:pt x="4073058" y="183419"/>
                </a:lnTo>
                <a:close/>
                <a:moveTo>
                  <a:pt x="4601067" y="182956"/>
                </a:moveTo>
                <a:lnTo>
                  <a:pt x="4601067" y="184035"/>
                </a:lnTo>
                <a:lnTo>
                  <a:pt x="4603225" y="184035"/>
                </a:lnTo>
                <a:lnTo>
                  <a:pt x="4603225" y="182956"/>
                </a:lnTo>
                <a:close/>
                <a:moveTo>
                  <a:pt x="572803" y="182819"/>
                </a:moveTo>
                <a:lnTo>
                  <a:pt x="570645" y="184977"/>
                </a:lnTo>
                <a:lnTo>
                  <a:pt x="570645" y="186056"/>
                </a:lnTo>
                <a:lnTo>
                  <a:pt x="573882" y="184977"/>
                </a:lnTo>
                <a:lnTo>
                  <a:pt x="573882" y="182819"/>
                </a:lnTo>
                <a:close/>
                <a:moveTo>
                  <a:pt x="8669307" y="181340"/>
                </a:moveTo>
                <a:lnTo>
                  <a:pt x="8679018" y="181340"/>
                </a:lnTo>
                <a:lnTo>
                  <a:pt x="8685492" y="186735"/>
                </a:lnTo>
                <a:lnTo>
                  <a:pt x="8687650" y="186735"/>
                </a:lnTo>
                <a:lnTo>
                  <a:pt x="8696147" y="183498"/>
                </a:lnTo>
                <a:cubicBezTo>
                  <a:pt x="8699024" y="183498"/>
                  <a:pt x="8704779" y="187094"/>
                  <a:pt x="8713411" y="194288"/>
                </a:cubicBezTo>
                <a:lnTo>
                  <a:pt x="8713411" y="196446"/>
                </a:lnTo>
                <a:lnTo>
                  <a:pt x="8709095" y="202920"/>
                </a:lnTo>
                <a:lnTo>
                  <a:pt x="8710174" y="213710"/>
                </a:lnTo>
                <a:lnTo>
                  <a:pt x="8709095" y="222342"/>
                </a:lnTo>
                <a:lnTo>
                  <a:pt x="8710174" y="226658"/>
                </a:lnTo>
                <a:lnTo>
                  <a:pt x="8713411" y="226658"/>
                </a:lnTo>
                <a:lnTo>
                  <a:pt x="8718806" y="222342"/>
                </a:lnTo>
                <a:lnTo>
                  <a:pt x="8732833" y="228816"/>
                </a:lnTo>
                <a:lnTo>
                  <a:pt x="8741465" y="228816"/>
                </a:lnTo>
                <a:cubicBezTo>
                  <a:pt x="8741465" y="225939"/>
                  <a:pt x="8742184" y="224500"/>
                  <a:pt x="8743623" y="224500"/>
                </a:cubicBezTo>
                <a:lnTo>
                  <a:pt x="8755492" y="225579"/>
                </a:lnTo>
                <a:cubicBezTo>
                  <a:pt x="8758369" y="225579"/>
                  <a:pt x="8760887" y="220544"/>
                  <a:pt x="8763045" y="210473"/>
                </a:cubicBezTo>
                <a:lnTo>
                  <a:pt x="8764124" y="203999"/>
                </a:lnTo>
                <a:lnTo>
                  <a:pt x="8765203" y="202920"/>
                </a:lnTo>
                <a:lnTo>
                  <a:pt x="8766282" y="202920"/>
                </a:lnTo>
                <a:lnTo>
                  <a:pt x="8769519" y="205078"/>
                </a:lnTo>
                <a:lnTo>
                  <a:pt x="8768440" y="210473"/>
                </a:lnTo>
                <a:cubicBezTo>
                  <a:pt x="8770238" y="218386"/>
                  <a:pt x="8774554" y="222342"/>
                  <a:pt x="8781388" y="222342"/>
                </a:cubicBezTo>
                <a:lnTo>
                  <a:pt x="8781388" y="221263"/>
                </a:lnTo>
                <a:lnTo>
                  <a:pt x="8782467" y="209394"/>
                </a:lnTo>
                <a:lnTo>
                  <a:pt x="8779230" y="199683"/>
                </a:lnTo>
                <a:lnTo>
                  <a:pt x="8778151" y="199683"/>
                </a:lnTo>
                <a:lnTo>
                  <a:pt x="8779230" y="192130"/>
                </a:lnTo>
                <a:cubicBezTo>
                  <a:pt x="8775993" y="190691"/>
                  <a:pt x="8774195" y="189253"/>
                  <a:pt x="8773835" y="187814"/>
                </a:cubicBezTo>
                <a:lnTo>
                  <a:pt x="8773835" y="186735"/>
                </a:lnTo>
                <a:cubicBezTo>
                  <a:pt x="8773835" y="185656"/>
                  <a:pt x="8775274" y="184577"/>
                  <a:pt x="8778151" y="183498"/>
                </a:cubicBezTo>
                <a:lnTo>
                  <a:pt x="8798652" y="192130"/>
                </a:lnTo>
                <a:cubicBezTo>
                  <a:pt x="8798652" y="197165"/>
                  <a:pt x="8801170" y="199683"/>
                  <a:pt x="8806205" y="199683"/>
                </a:cubicBezTo>
                <a:cubicBezTo>
                  <a:pt x="8814118" y="201481"/>
                  <a:pt x="8818074" y="205437"/>
                  <a:pt x="8818074" y="211552"/>
                </a:cubicBezTo>
                <a:cubicBezTo>
                  <a:pt x="8818074" y="214070"/>
                  <a:pt x="8816995" y="216228"/>
                  <a:pt x="8814837" y="218026"/>
                </a:cubicBezTo>
                <a:cubicBezTo>
                  <a:pt x="8819873" y="223781"/>
                  <a:pt x="8822390" y="227737"/>
                  <a:pt x="8822390" y="229895"/>
                </a:cubicBezTo>
                <a:cubicBezTo>
                  <a:pt x="8821671" y="236909"/>
                  <a:pt x="8816995" y="245541"/>
                  <a:pt x="8808363" y="255791"/>
                </a:cubicBezTo>
                <a:lnTo>
                  <a:pt x="8805126" y="255791"/>
                </a:lnTo>
                <a:lnTo>
                  <a:pt x="8799731" y="253633"/>
                </a:lnTo>
                <a:lnTo>
                  <a:pt x="8794336" y="255791"/>
                </a:lnTo>
                <a:cubicBezTo>
                  <a:pt x="8790919" y="255791"/>
                  <a:pt x="8789121" y="253274"/>
                  <a:pt x="8788941" y="248238"/>
                </a:cubicBezTo>
                <a:lnTo>
                  <a:pt x="8786783" y="248238"/>
                </a:lnTo>
                <a:cubicBezTo>
                  <a:pt x="8786783" y="253274"/>
                  <a:pt x="8784625" y="255791"/>
                  <a:pt x="8780309" y="255791"/>
                </a:cubicBezTo>
                <a:lnTo>
                  <a:pt x="8769519" y="262265"/>
                </a:lnTo>
                <a:lnTo>
                  <a:pt x="8764124" y="267660"/>
                </a:lnTo>
                <a:cubicBezTo>
                  <a:pt x="8761247" y="267660"/>
                  <a:pt x="8759808" y="265143"/>
                  <a:pt x="8759808" y="260107"/>
                </a:cubicBezTo>
                <a:lnTo>
                  <a:pt x="8757650" y="260107"/>
                </a:lnTo>
                <a:lnTo>
                  <a:pt x="8757650" y="259028"/>
                </a:lnTo>
                <a:lnTo>
                  <a:pt x="8751176" y="265502"/>
                </a:lnTo>
                <a:lnTo>
                  <a:pt x="8745781" y="266581"/>
                </a:lnTo>
                <a:cubicBezTo>
                  <a:pt x="8737329" y="266581"/>
                  <a:pt x="8731934" y="264064"/>
                  <a:pt x="8729596" y="259028"/>
                </a:cubicBezTo>
                <a:lnTo>
                  <a:pt x="8725280" y="256870"/>
                </a:lnTo>
                <a:lnTo>
                  <a:pt x="8725280" y="257949"/>
                </a:lnTo>
                <a:lnTo>
                  <a:pt x="8726359" y="262265"/>
                </a:lnTo>
                <a:lnTo>
                  <a:pt x="8723122" y="264423"/>
                </a:lnTo>
                <a:lnTo>
                  <a:pt x="8717727" y="262265"/>
                </a:lnTo>
                <a:cubicBezTo>
                  <a:pt x="8713950" y="264423"/>
                  <a:pt x="8709634" y="265502"/>
                  <a:pt x="8704779" y="265502"/>
                </a:cubicBezTo>
                <a:cubicBezTo>
                  <a:pt x="8686526" y="265502"/>
                  <a:pt x="8674702" y="260467"/>
                  <a:pt x="8669307" y="250396"/>
                </a:cubicBezTo>
                <a:lnTo>
                  <a:pt x="8669307" y="249317"/>
                </a:lnTo>
                <a:lnTo>
                  <a:pt x="8670386" y="241764"/>
                </a:lnTo>
                <a:lnTo>
                  <a:pt x="8668228" y="235290"/>
                </a:lnTo>
                <a:lnTo>
                  <a:pt x="8668228" y="232053"/>
                </a:lnTo>
                <a:lnTo>
                  <a:pt x="8670386" y="223421"/>
                </a:lnTo>
                <a:lnTo>
                  <a:pt x="8670386" y="222342"/>
                </a:lnTo>
                <a:lnTo>
                  <a:pt x="8667149" y="218026"/>
                </a:lnTo>
                <a:lnTo>
                  <a:pt x="8668228" y="207236"/>
                </a:lnTo>
                <a:cubicBezTo>
                  <a:pt x="8666070" y="207236"/>
                  <a:pt x="8664991" y="201841"/>
                  <a:pt x="8664991" y="191051"/>
                </a:cubicBezTo>
                <a:cubicBezTo>
                  <a:pt x="8666429" y="184577"/>
                  <a:pt x="8667868" y="181340"/>
                  <a:pt x="8669307" y="181340"/>
                </a:cubicBezTo>
                <a:close/>
                <a:moveTo>
                  <a:pt x="1092329" y="181336"/>
                </a:moveTo>
                <a:cubicBezTo>
                  <a:pt x="1087205" y="187090"/>
                  <a:pt x="1082485" y="189968"/>
                  <a:pt x="1078169" y="189968"/>
                </a:cubicBezTo>
                <a:cubicBezTo>
                  <a:pt x="1073672" y="189968"/>
                  <a:pt x="1071424" y="190687"/>
                  <a:pt x="1071424" y="192126"/>
                </a:cubicBezTo>
                <a:lnTo>
                  <a:pt x="1071424" y="194284"/>
                </a:lnTo>
                <a:lnTo>
                  <a:pt x="1079248" y="198600"/>
                </a:lnTo>
                <a:lnTo>
                  <a:pt x="1082485" y="198600"/>
                </a:lnTo>
                <a:cubicBezTo>
                  <a:pt x="1091116" y="193924"/>
                  <a:pt x="1095521" y="190687"/>
                  <a:pt x="1095702" y="188889"/>
                </a:cubicBezTo>
                <a:lnTo>
                  <a:pt x="1095702" y="185652"/>
                </a:lnTo>
                <a:cubicBezTo>
                  <a:pt x="1093453" y="185652"/>
                  <a:pt x="1092329" y="184213"/>
                  <a:pt x="1092329" y="181336"/>
                </a:cubicBezTo>
                <a:close/>
                <a:moveTo>
                  <a:pt x="4677137" y="180933"/>
                </a:moveTo>
                <a:lnTo>
                  <a:pt x="4674979" y="182956"/>
                </a:lnTo>
                <a:lnTo>
                  <a:pt x="4674979" y="184035"/>
                </a:lnTo>
                <a:lnTo>
                  <a:pt x="4677137" y="181877"/>
                </a:lnTo>
                <a:close/>
                <a:moveTo>
                  <a:pt x="5072197" y="180742"/>
                </a:moveTo>
                <a:lnTo>
                  <a:pt x="5073033" y="184574"/>
                </a:lnTo>
                <a:lnTo>
                  <a:pt x="5074112" y="184574"/>
                </a:lnTo>
                <a:lnTo>
                  <a:pt x="5074112" y="183495"/>
                </a:lnTo>
                <a:close/>
                <a:moveTo>
                  <a:pt x="6147154" y="180664"/>
                </a:moveTo>
                <a:lnTo>
                  <a:pt x="6147154" y="182822"/>
                </a:lnTo>
                <a:lnTo>
                  <a:pt x="6148233" y="182822"/>
                </a:lnTo>
                <a:lnTo>
                  <a:pt x="6148233" y="180664"/>
                </a:lnTo>
                <a:close/>
                <a:moveTo>
                  <a:pt x="5585276" y="180394"/>
                </a:moveTo>
                <a:lnTo>
                  <a:pt x="5587434" y="182552"/>
                </a:lnTo>
                <a:lnTo>
                  <a:pt x="5588513" y="182552"/>
                </a:lnTo>
                <a:lnTo>
                  <a:pt x="5586355" y="180394"/>
                </a:lnTo>
                <a:close/>
                <a:moveTo>
                  <a:pt x="706330" y="179582"/>
                </a:moveTo>
                <a:cubicBezTo>
                  <a:pt x="704891" y="179582"/>
                  <a:pt x="704172" y="180661"/>
                  <a:pt x="704172" y="182819"/>
                </a:cubicBezTo>
                <a:lnTo>
                  <a:pt x="707409" y="190237"/>
                </a:lnTo>
                <a:lnTo>
                  <a:pt x="711860" y="190237"/>
                </a:lnTo>
                <a:lnTo>
                  <a:pt x="711860" y="188079"/>
                </a:lnTo>
                <a:lnTo>
                  <a:pt x="712939" y="188079"/>
                </a:lnTo>
                <a:lnTo>
                  <a:pt x="709567" y="179582"/>
                </a:lnTo>
                <a:close/>
                <a:moveTo>
                  <a:pt x="1613880" y="179178"/>
                </a:moveTo>
                <a:lnTo>
                  <a:pt x="1613880" y="182415"/>
                </a:lnTo>
                <a:lnTo>
                  <a:pt x="1614959" y="182415"/>
                </a:lnTo>
                <a:lnTo>
                  <a:pt x="1614959" y="179178"/>
                </a:lnTo>
                <a:close/>
                <a:moveTo>
                  <a:pt x="2746722" y="179043"/>
                </a:moveTo>
                <a:lnTo>
                  <a:pt x="2744565" y="181201"/>
                </a:lnTo>
                <a:lnTo>
                  <a:pt x="2744565" y="182280"/>
                </a:lnTo>
                <a:lnTo>
                  <a:pt x="2749959" y="186596"/>
                </a:lnTo>
                <a:lnTo>
                  <a:pt x="2752117" y="186596"/>
                </a:lnTo>
                <a:lnTo>
                  <a:pt x="2752117" y="184438"/>
                </a:lnTo>
                <a:close/>
                <a:moveTo>
                  <a:pt x="3741938" y="178235"/>
                </a:moveTo>
                <a:lnTo>
                  <a:pt x="3741938" y="180392"/>
                </a:lnTo>
                <a:lnTo>
                  <a:pt x="3747333" y="186867"/>
                </a:lnTo>
                <a:lnTo>
                  <a:pt x="3748412" y="186867"/>
                </a:lnTo>
                <a:lnTo>
                  <a:pt x="3748412" y="185787"/>
                </a:lnTo>
                <a:cubicBezTo>
                  <a:pt x="3748412" y="180752"/>
                  <a:pt x="3746254" y="178235"/>
                  <a:pt x="3741938" y="178235"/>
                </a:cubicBezTo>
                <a:close/>
                <a:moveTo>
                  <a:pt x="4061311" y="177202"/>
                </a:moveTo>
                <a:lnTo>
                  <a:pt x="4061311" y="181539"/>
                </a:lnTo>
                <a:lnTo>
                  <a:pt x="4064725" y="181539"/>
                </a:lnTo>
                <a:lnTo>
                  <a:pt x="4064725" y="177202"/>
                </a:lnTo>
                <a:close/>
                <a:moveTo>
                  <a:pt x="1666751" y="176885"/>
                </a:moveTo>
                <a:lnTo>
                  <a:pt x="1666751" y="179178"/>
                </a:lnTo>
                <a:lnTo>
                  <a:pt x="1667830" y="179178"/>
                </a:lnTo>
                <a:lnTo>
                  <a:pt x="1667830" y="176885"/>
                </a:lnTo>
                <a:close/>
                <a:moveTo>
                  <a:pt x="4628986" y="176617"/>
                </a:moveTo>
                <a:lnTo>
                  <a:pt x="4626828" y="178775"/>
                </a:lnTo>
                <a:lnTo>
                  <a:pt x="4626828" y="180933"/>
                </a:lnTo>
                <a:lnTo>
                  <a:pt x="4630065" y="180933"/>
                </a:lnTo>
                <a:lnTo>
                  <a:pt x="4632088" y="178775"/>
                </a:lnTo>
                <a:lnTo>
                  <a:pt x="4630065" y="176617"/>
                </a:lnTo>
                <a:close/>
                <a:moveTo>
                  <a:pt x="9234442" y="176280"/>
                </a:moveTo>
                <a:lnTo>
                  <a:pt x="9244298" y="176280"/>
                </a:lnTo>
                <a:lnTo>
                  <a:pt x="9262583" y="180959"/>
                </a:lnTo>
                <a:cubicBezTo>
                  <a:pt x="9267253" y="186391"/>
                  <a:pt x="9270896" y="189108"/>
                  <a:pt x="9273512" y="189108"/>
                </a:cubicBezTo>
                <a:lnTo>
                  <a:pt x="9278945" y="188050"/>
                </a:lnTo>
                <a:cubicBezTo>
                  <a:pt x="9285833" y="194833"/>
                  <a:pt x="9295938" y="200619"/>
                  <a:pt x="9309260" y="205407"/>
                </a:cubicBezTo>
                <a:cubicBezTo>
                  <a:pt x="9315929" y="209993"/>
                  <a:pt x="9319264" y="216126"/>
                  <a:pt x="9319264" y="223807"/>
                </a:cubicBezTo>
                <a:cubicBezTo>
                  <a:pt x="9319264" y="227721"/>
                  <a:pt x="9317853" y="229678"/>
                  <a:pt x="9315032" y="229678"/>
                </a:cubicBezTo>
                <a:lnTo>
                  <a:pt x="9315032" y="230399"/>
                </a:lnTo>
                <a:lnTo>
                  <a:pt x="9319264" y="235689"/>
                </a:lnTo>
                <a:lnTo>
                  <a:pt x="9319264" y="240439"/>
                </a:lnTo>
                <a:cubicBezTo>
                  <a:pt x="9311799" y="253895"/>
                  <a:pt x="9304464" y="260624"/>
                  <a:pt x="9297256" y="260624"/>
                </a:cubicBezTo>
                <a:lnTo>
                  <a:pt x="9295753" y="260624"/>
                </a:lnTo>
                <a:lnTo>
                  <a:pt x="9290782" y="259433"/>
                </a:lnTo>
                <a:lnTo>
                  <a:pt x="9284820" y="260624"/>
                </a:lnTo>
                <a:cubicBezTo>
                  <a:pt x="9276305" y="260624"/>
                  <a:pt x="9270414" y="254817"/>
                  <a:pt x="9267149" y="243204"/>
                </a:cubicBezTo>
                <a:cubicBezTo>
                  <a:pt x="9261267" y="235871"/>
                  <a:pt x="9258326" y="230305"/>
                  <a:pt x="9258326" y="226504"/>
                </a:cubicBezTo>
                <a:cubicBezTo>
                  <a:pt x="9256770" y="226504"/>
                  <a:pt x="9255381" y="221972"/>
                  <a:pt x="9254159" y="212907"/>
                </a:cubicBezTo>
                <a:cubicBezTo>
                  <a:pt x="9252364" y="209731"/>
                  <a:pt x="9249168" y="207243"/>
                  <a:pt x="9244572" y="205445"/>
                </a:cubicBezTo>
                <a:cubicBezTo>
                  <a:pt x="9244572" y="203791"/>
                  <a:pt x="9239238" y="198248"/>
                  <a:pt x="9228571" y="188815"/>
                </a:cubicBezTo>
                <a:lnTo>
                  <a:pt x="9228571" y="185037"/>
                </a:lnTo>
                <a:cubicBezTo>
                  <a:pt x="9229523" y="179199"/>
                  <a:pt x="9231480" y="176280"/>
                  <a:pt x="9234442" y="176280"/>
                </a:cubicBezTo>
                <a:close/>
                <a:moveTo>
                  <a:pt x="639027" y="175806"/>
                </a:moveTo>
                <a:cubicBezTo>
                  <a:pt x="632373" y="178053"/>
                  <a:pt x="626214" y="179177"/>
                  <a:pt x="620549" y="179177"/>
                </a:cubicBezTo>
                <a:lnTo>
                  <a:pt x="607601" y="179177"/>
                </a:lnTo>
                <a:lnTo>
                  <a:pt x="596676" y="178098"/>
                </a:lnTo>
                <a:lnTo>
                  <a:pt x="596676" y="179177"/>
                </a:lnTo>
                <a:lnTo>
                  <a:pt x="598834" y="191856"/>
                </a:lnTo>
                <a:lnTo>
                  <a:pt x="598834" y="196307"/>
                </a:lnTo>
                <a:lnTo>
                  <a:pt x="597755" y="220314"/>
                </a:lnTo>
                <a:cubicBezTo>
                  <a:pt x="598654" y="237129"/>
                  <a:pt x="600093" y="245536"/>
                  <a:pt x="602071" y="245536"/>
                </a:cubicBezTo>
                <a:lnTo>
                  <a:pt x="611917" y="245536"/>
                </a:lnTo>
                <a:cubicBezTo>
                  <a:pt x="614434" y="243198"/>
                  <a:pt x="621673" y="242029"/>
                  <a:pt x="633632" y="242029"/>
                </a:cubicBezTo>
                <a:lnTo>
                  <a:pt x="644422" y="244322"/>
                </a:lnTo>
                <a:lnTo>
                  <a:pt x="654268" y="243243"/>
                </a:lnTo>
                <a:lnTo>
                  <a:pt x="660742" y="245536"/>
                </a:lnTo>
                <a:lnTo>
                  <a:pt x="666137" y="245536"/>
                </a:lnTo>
                <a:lnTo>
                  <a:pt x="678141" y="242029"/>
                </a:lnTo>
                <a:lnTo>
                  <a:pt x="682457" y="243243"/>
                </a:lnTo>
                <a:lnTo>
                  <a:pt x="685694" y="243243"/>
                </a:lnTo>
                <a:lnTo>
                  <a:pt x="691224" y="239737"/>
                </a:lnTo>
                <a:lnTo>
                  <a:pt x="691224" y="237444"/>
                </a:lnTo>
                <a:lnTo>
                  <a:pt x="682457" y="232858"/>
                </a:lnTo>
                <a:lnTo>
                  <a:pt x="682457" y="219235"/>
                </a:lnTo>
                <a:cubicBezTo>
                  <a:pt x="685334" y="216358"/>
                  <a:pt x="686773" y="211413"/>
                  <a:pt x="686773" y="204399"/>
                </a:cubicBezTo>
                <a:lnTo>
                  <a:pt x="686773" y="202106"/>
                </a:lnTo>
                <a:lnTo>
                  <a:pt x="682457" y="187270"/>
                </a:lnTo>
                <a:lnTo>
                  <a:pt x="682457" y="186056"/>
                </a:lnTo>
                <a:lnTo>
                  <a:pt x="685694" y="180391"/>
                </a:lnTo>
                <a:lnTo>
                  <a:pt x="684615" y="179177"/>
                </a:lnTo>
                <a:lnTo>
                  <a:pt x="683536" y="179177"/>
                </a:lnTo>
                <a:lnTo>
                  <a:pt x="675983" y="180391"/>
                </a:lnTo>
                <a:lnTo>
                  <a:pt x="662900" y="178098"/>
                </a:lnTo>
                <a:lnTo>
                  <a:pt x="645501" y="180391"/>
                </a:lnTo>
                <a:close/>
                <a:moveTo>
                  <a:pt x="4598909" y="175538"/>
                </a:moveTo>
                <a:lnTo>
                  <a:pt x="4599988" y="181877"/>
                </a:lnTo>
                <a:lnTo>
                  <a:pt x="4601067" y="181877"/>
                </a:lnTo>
                <a:lnTo>
                  <a:pt x="4602146" y="178775"/>
                </a:lnTo>
                <a:lnTo>
                  <a:pt x="4601067" y="175538"/>
                </a:lnTo>
                <a:close/>
                <a:moveTo>
                  <a:pt x="685694" y="175266"/>
                </a:moveTo>
                <a:lnTo>
                  <a:pt x="685694" y="176345"/>
                </a:lnTo>
                <a:lnTo>
                  <a:pt x="687852" y="176345"/>
                </a:lnTo>
                <a:lnTo>
                  <a:pt x="687852" y="175266"/>
                </a:lnTo>
                <a:close/>
                <a:moveTo>
                  <a:pt x="2561403" y="174727"/>
                </a:moveTo>
                <a:lnTo>
                  <a:pt x="2556008" y="180122"/>
                </a:lnTo>
                <a:cubicBezTo>
                  <a:pt x="2556008" y="181561"/>
                  <a:pt x="2557087" y="182280"/>
                  <a:pt x="2559246" y="182280"/>
                </a:cubicBezTo>
                <a:cubicBezTo>
                  <a:pt x="2563561" y="180662"/>
                  <a:pt x="2565719" y="179223"/>
                  <a:pt x="2565719" y="177964"/>
                </a:cubicBezTo>
                <a:lnTo>
                  <a:pt x="2565719" y="176885"/>
                </a:lnTo>
                <a:lnTo>
                  <a:pt x="2563561" y="174727"/>
                </a:lnTo>
                <a:close/>
                <a:moveTo>
                  <a:pt x="4254208" y="174288"/>
                </a:moveTo>
                <a:lnTo>
                  <a:pt x="4252805" y="175989"/>
                </a:lnTo>
                <a:lnTo>
                  <a:pt x="4249950" y="183419"/>
                </a:lnTo>
                <a:lnTo>
                  <a:pt x="4251924" y="183419"/>
                </a:lnTo>
                <a:cubicBezTo>
                  <a:pt x="4252570" y="183419"/>
                  <a:pt x="4253109" y="182422"/>
                  <a:pt x="4253541" y="180427"/>
                </a:cubicBezTo>
                <a:close/>
                <a:moveTo>
                  <a:pt x="6152549" y="174190"/>
                </a:moveTo>
                <a:lnTo>
                  <a:pt x="6149312" y="175269"/>
                </a:lnTo>
                <a:cubicBezTo>
                  <a:pt x="6150751" y="179765"/>
                  <a:pt x="6152594" y="182282"/>
                  <a:pt x="6154842" y="182822"/>
                </a:cubicBezTo>
                <a:lnTo>
                  <a:pt x="6155921" y="182822"/>
                </a:lnTo>
                <a:lnTo>
                  <a:pt x="6155921" y="181743"/>
                </a:lnTo>
                <a:cubicBezTo>
                  <a:pt x="6153673" y="181743"/>
                  <a:pt x="6152549" y="179225"/>
                  <a:pt x="6152549" y="174190"/>
                </a:cubicBezTo>
                <a:close/>
                <a:moveTo>
                  <a:pt x="2115543" y="173897"/>
                </a:moveTo>
                <a:lnTo>
                  <a:pt x="2115543" y="176118"/>
                </a:lnTo>
                <a:lnTo>
                  <a:pt x="2120015" y="176118"/>
                </a:lnTo>
                <a:lnTo>
                  <a:pt x="2120015" y="173897"/>
                </a:lnTo>
                <a:close/>
                <a:moveTo>
                  <a:pt x="211619" y="173512"/>
                </a:moveTo>
                <a:cubicBezTo>
                  <a:pt x="211619" y="176210"/>
                  <a:pt x="209911" y="177558"/>
                  <a:pt x="206494" y="177558"/>
                </a:cubicBezTo>
                <a:lnTo>
                  <a:pt x="206494" y="182684"/>
                </a:lnTo>
                <a:lnTo>
                  <a:pt x="209461" y="182684"/>
                </a:lnTo>
                <a:lnTo>
                  <a:pt x="212564" y="180661"/>
                </a:lnTo>
                <a:lnTo>
                  <a:pt x="214587" y="183763"/>
                </a:lnTo>
                <a:lnTo>
                  <a:pt x="213643" y="184842"/>
                </a:lnTo>
                <a:lnTo>
                  <a:pt x="213643" y="185786"/>
                </a:lnTo>
                <a:lnTo>
                  <a:pt x="216745" y="184842"/>
                </a:lnTo>
                <a:cubicBezTo>
                  <a:pt x="216745" y="179716"/>
                  <a:pt x="215036" y="175940"/>
                  <a:pt x="211619" y="173512"/>
                </a:cubicBezTo>
                <a:close/>
                <a:moveTo>
                  <a:pt x="7119173" y="173381"/>
                </a:moveTo>
                <a:cubicBezTo>
                  <a:pt x="7116296" y="174820"/>
                  <a:pt x="7114857" y="177023"/>
                  <a:pt x="7114857" y="179990"/>
                </a:cubicBezTo>
                <a:lnTo>
                  <a:pt x="7118094" y="181069"/>
                </a:lnTo>
                <a:cubicBezTo>
                  <a:pt x="7122501" y="180350"/>
                  <a:pt x="7124703" y="179271"/>
                  <a:pt x="7124703" y="177832"/>
                </a:cubicBezTo>
                <a:lnTo>
                  <a:pt x="7124703" y="174460"/>
                </a:lnTo>
                <a:close/>
                <a:moveTo>
                  <a:pt x="3241834" y="172704"/>
                </a:moveTo>
                <a:lnTo>
                  <a:pt x="3241834" y="173783"/>
                </a:lnTo>
                <a:lnTo>
                  <a:pt x="3243992" y="173783"/>
                </a:lnTo>
                <a:lnTo>
                  <a:pt x="3243992" y="172704"/>
                </a:lnTo>
                <a:close/>
                <a:moveTo>
                  <a:pt x="7595051" y="171763"/>
                </a:moveTo>
                <a:lnTo>
                  <a:pt x="7595051" y="172842"/>
                </a:lnTo>
                <a:lnTo>
                  <a:pt x="7597209" y="172842"/>
                </a:lnTo>
                <a:lnTo>
                  <a:pt x="7597209" y="171763"/>
                </a:lnTo>
                <a:close/>
                <a:moveTo>
                  <a:pt x="3260312" y="171625"/>
                </a:moveTo>
                <a:cubicBezTo>
                  <a:pt x="3260312" y="174772"/>
                  <a:pt x="3258873" y="176975"/>
                  <a:pt x="3255996" y="178234"/>
                </a:cubicBezTo>
                <a:lnTo>
                  <a:pt x="3254917" y="178234"/>
                </a:lnTo>
                <a:cubicBezTo>
                  <a:pt x="3253838" y="178234"/>
                  <a:pt x="3252759" y="176751"/>
                  <a:pt x="3251680" y="173783"/>
                </a:cubicBezTo>
                <a:lnTo>
                  <a:pt x="3250601" y="172704"/>
                </a:lnTo>
                <a:lnTo>
                  <a:pt x="3246285" y="172704"/>
                </a:lnTo>
                <a:lnTo>
                  <a:pt x="3246285" y="173783"/>
                </a:lnTo>
                <a:cubicBezTo>
                  <a:pt x="3249162" y="173783"/>
                  <a:pt x="3252399" y="175986"/>
                  <a:pt x="3255996" y="180392"/>
                </a:cubicBezTo>
                <a:lnTo>
                  <a:pt x="3262605" y="176076"/>
                </a:lnTo>
                <a:lnTo>
                  <a:pt x="3262605" y="171625"/>
                </a:lnTo>
                <a:close/>
                <a:moveTo>
                  <a:pt x="2205866" y="170723"/>
                </a:moveTo>
                <a:lnTo>
                  <a:pt x="2205866" y="172944"/>
                </a:lnTo>
                <a:lnTo>
                  <a:pt x="2208224" y="172944"/>
                </a:lnTo>
                <a:lnTo>
                  <a:pt x="2208224" y="170723"/>
                </a:lnTo>
                <a:close/>
                <a:moveTo>
                  <a:pt x="4233623" y="170718"/>
                </a:moveTo>
                <a:lnTo>
                  <a:pt x="4233623" y="173209"/>
                </a:lnTo>
                <a:lnTo>
                  <a:pt x="4235343" y="173209"/>
                </a:lnTo>
                <a:lnTo>
                  <a:pt x="4234921" y="172558"/>
                </a:lnTo>
                <a:lnTo>
                  <a:pt x="4233861" y="171912"/>
                </a:lnTo>
                <a:close/>
                <a:moveTo>
                  <a:pt x="3171159" y="170546"/>
                </a:moveTo>
                <a:lnTo>
                  <a:pt x="3169001" y="172704"/>
                </a:lnTo>
                <a:lnTo>
                  <a:pt x="3169001" y="173783"/>
                </a:lnTo>
                <a:lnTo>
                  <a:pt x="3171159" y="173783"/>
                </a:lnTo>
                <a:close/>
                <a:moveTo>
                  <a:pt x="3153760" y="170546"/>
                </a:moveTo>
                <a:lnTo>
                  <a:pt x="3153760" y="172704"/>
                </a:lnTo>
                <a:lnTo>
                  <a:pt x="3155918" y="172704"/>
                </a:lnTo>
                <a:close/>
                <a:moveTo>
                  <a:pt x="4672956" y="170142"/>
                </a:moveTo>
                <a:lnTo>
                  <a:pt x="4669719" y="173380"/>
                </a:lnTo>
                <a:lnTo>
                  <a:pt x="4670798" y="178775"/>
                </a:lnTo>
                <a:lnTo>
                  <a:pt x="4671877" y="178775"/>
                </a:lnTo>
                <a:cubicBezTo>
                  <a:pt x="4672236" y="175897"/>
                  <a:pt x="4673270" y="174459"/>
                  <a:pt x="4674979" y="174459"/>
                </a:cubicBezTo>
                <a:lnTo>
                  <a:pt x="4678216" y="176617"/>
                </a:lnTo>
                <a:lnTo>
                  <a:pt x="4678216" y="174459"/>
                </a:lnTo>
                <a:cubicBezTo>
                  <a:pt x="4677137" y="171581"/>
                  <a:pt x="4676058" y="170142"/>
                  <a:pt x="4674979" y="170142"/>
                </a:cubicBezTo>
                <a:close/>
                <a:moveTo>
                  <a:pt x="6157000" y="169874"/>
                </a:moveTo>
                <a:lnTo>
                  <a:pt x="6154842" y="172032"/>
                </a:lnTo>
                <a:lnTo>
                  <a:pt x="6157000" y="172032"/>
                </a:lnTo>
                <a:close/>
                <a:moveTo>
                  <a:pt x="5176078" y="169738"/>
                </a:moveTo>
                <a:lnTo>
                  <a:pt x="5176078" y="170817"/>
                </a:lnTo>
                <a:lnTo>
                  <a:pt x="5178101" y="172975"/>
                </a:lnTo>
                <a:lnTo>
                  <a:pt x="5178101" y="171896"/>
                </a:lnTo>
                <a:close/>
                <a:moveTo>
                  <a:pt x="5069796" y="169738"/>
                </a:moveTo>
                <a:lnTo>
                  <a:pt x="5072034" y="179994"/>
                </a:lnTo>
                <a:lnTo>
                  <a:pt x="5073033" y="174998"/>
                </a:lnTo>
                <a:lnTo>
                  <a:pt x="5073033" y="172975"/>
                </a:lnTo>
                <a:close/>
                <a:moveTo>
                  <a:pt x="5568012" y="169604"/>
                </a:moveTo>
                <a:lnTo>
                  <a:pt x="5570170" y="171762"/>
                </a:lnTo>
                <a:lnTo>
                  <a:pt x="5571249" y="170683"/>
                </a:lnTo>
                <a:lnTo>
                  <a:pt x="5571249" y="169604"/>
                </a:lnTo>
                <a:close/>
                <a:moveTo>
                  <a:pt x="210540" y="169466"/>
                </a:moveTo>
                <a:lnTo>
                  <a:pt x="212564" y="171489"/>
                </a:lnTo>
                <a:lnTo>
                  <a:pt x="212564" y="169466"/>
                </a:lnTo>
                <a:close/>
                <a:moveTo>
                  <a:pt x="9177394" y="168875"/>
                </a:moveTo>
                <a:lnTo>
                  <a:pt x="9177394" y="173212"/>
                </a:lnTo>
                <a:lnTo>
                  <a:pt x="9180808" y="173212"/>
                </a:lnTo>
                <a:lnTo>
                  <a:pt x="9180808" y="168875"/>
                </a:lnTo>
                <a:close/>
                <a:moveTo>
                  <a:pt x="9161632" y="168537"/>
                </a:moveTo>
                <a:lnTo>
                  <a:pt x="9161632" y="169496"/>
                </a:lnTo>
                <a:lnTo>
                  <a:pt x="9157917" y="173212"/>
                </a:lnTo>
                <a:lnTo>
                  <a:pt x="9153388" y="173212"/>
                </a:lnTo>
                <a:lnTo>
                  <a:pt x="9152611" y="172153"/>
                </a:lnTo>
                <a:lnTo>
                  <a:pt x="9143896" y="174270"/>
                </a:lnTo>
                <a:lnTo>
                  <a:pt x="9138430" y="173212"/>
                </a:lnTo>
                <a:lnTo>
                  <a:pt x="9125157" y="174270"/>
                </a:lnTo>
                <a:cubicBezTo>
                  <a:pt x="9125157" y="172130"/>
                  <a:pt x="9123828" y="170366"/>
                  <a:pt x="9121170" y="168980"/>
                </a:cubicBezTo>
                <a:lnTo>
                  <a:pt x="9120624" y="170038"/>
                </a:lnTo>
                <a:lnTo>
                  <a:pt x="9108666" y="170038"/>
                </a:lnTo>
                <a:lnTo>
                  <a:pt x="9107860" y="170478"/>
                </a:lnTo>
                <a:lnTo>
                  <a:pt x="9112709" y="171262"/>
                </a:lnTo>
                <a:cubicBezTo>
                  <a:pt x="9119757" y="172677"/>
                  <a:pt x="9123281" y="174350"/>
                  <a:pt x="9123281" y="176280"/>
                </a:cubicBezTo>
                <a:cubicBezTo>
                  <a:pt x="9123581" y="176280"/>
                  <a:pt x="9125748" y="178440"/>
                  <a:pt x="9129783" y="182760"/>
                </a:cubicBezTo>
                <a:cubicBezTo>
                  <a:pt x="9129323" y="182673"/>
                  <a:pt x="9129904" y="180866"/>
                  <a:pt x="9131526" y="177338"/>
                </a:cubicBezTo>
                <a:cubicBezTo>
                  <a:pt x="9139815" y="177338"/>
                  <a:pt x="9146694" y="178770"/>
                  <a:pt x="9152164" y="181634"/>
                </a:cubicBezTo>
                <a:lnTo>
                  <a:pt x="9158436" y="186345"/>
                </a:lnTo>
                <a:lnTo>
                  <a:pt x="9158720" y="185934"/>
                </a:lnTo>
                <a:lnTo>
                  <a:pt x="9162107" y="185934"/>
                </a:lnTo>
                <a:lnTo>
                  <a:pt x="9164806" y="188634"/>
                </a:lnTo>
                <a:lnTo>
                  <a:pt x="9164806" y="191208"/>
                </a:lnTo>
                <a:lnTo>
                  <a:pt x="9166580" y="178844"/>
                </a:lnTo>
                <a:cubicBezTo>
                  <a:pt x="9167308" y="175724"/>
                  <a:pt x="9168091" y="174164"/>
                  <a:pt x="9168930" y="174164"/>
                </a:cubicBezTo>
                <a:lnTo>
                  <a:pt x="9168312" y="172153"/>
                </a:lnTo>
                <a:lnTo>
                  <a:pt x="9166206" y="172153"/>
                </a:lnTo>
                <a:close/>
                <a:moveTo>
                  <a:pt x="1181616" y="168118"/>
                </a:moveTo>
                <a:lnTo>
                  <a:pt x="1179459" y="170276"/>
                </a:lnTo>
                <a:lnTo>
                  <a:pt x="1181616" y="170276"/>
                </a:lnTo>
                <a:close/>
                <a:moveTo>
                  <a:pt x="8582986" y="167313"/>
                </a:moveTo>
                <a:lnTo>
                  <a:pt x="8582986" y="168392"/>
                </a:lnTo>
                <a:lnTo>
                  <a:pt x="8585144" y="168392"/>
                </a:lnTo>
                <a:lnTo>
                  <a:pt x="8585144" y="167313"/>
                </a:lnTo>
                <a:close/>
                <a:moveTo>
                  <a:pt x="3177768" y="167309"/>
                </a:moveTo>
                <a:lnTo>
                  <a:pt x="3177768" y="169467"/>
                </a:lnTo>
                <a:lnTo>
                  <a:pt x="3179926" y="167309"/>
                </a:lnTo>
                <a:close/>
                <a:moveTo>
                  <a:pt x="9282921" y="166759"/>
                </a:moveTo>
                <a:lnTo>
                  <a:pt x="9282921" y="168980"/>
                </a:lnTo>
                <a:lnTo>
                  <a:pt x="9285145" y="168980"/>
                </a:lnTo>
                <a:close/>
                <a:moveTo>
                  <a:pt x="5173920" y="166501"/>
                </a:moveTo>
                <a:lnTo>
                  <a:pt x="5173920" y="168659"/>
                </a:lnTo>
                <a:lnTo>
                  <a:pt x="5176078" y="166501"/>
                </a:lnTo>
                <a:close/>
                <a:moveTo>
                  <a:pt x="5068717" y="166501"/>
                </a:moveTo>
                <a:lnTo>
                  <a:pt x="5068717" y="168659"/>
                </a:lnTo>
                <a:lnTo>
                  <a:pt x="5069796" y="168659"/>
                </a:lnTo>
                <a:lnTo>
                  <a:pt x="5069796" y="166501"/>
                </a:lnTo>
                <a:close/>
                <a:moveTo>
                  <a:pt x="5579881" y="166366"/>
                </a:moveTo>
                <a:lnTo>
                  <a:pt x="5573407" y="168525"/>
                </a:lnTo>
                <a:lnTo>
                  <a:pt x="5573407" y="169604"/>
                </a:lnTo>
                <a:lnTo>
                  <a:pt x="5575565" y="169604"/>
                </a:lnTo>
                <a:lnTo>
                  <a:pt x="5582039" y="167445"/>
                </a:lnTo>
                <a:lnTo>
                  <a:pt x="5582039" y="166366"/>
                </a:lnTo>
                <a:close/>
                <a:moveTo>
                  <a:pt x="3047208" y="166230"/>
                </a:moveTo>
                <a:lnTo>
                  <a:pt x="3049366" y="168388"/>
                </a:lnTo>
                <a:lnTo>
                  <a:pt x="3049366" y="166230"/>
                </a:lnTo>
                <a:close/>
                <a:moveTo>
                  <a:pt x="2574351" y="166095"/>
                </a:moveTo>
                <a:lnTo>
                  <a:pt x="2574351" y="168253"/>
                </a:lnTo>
                <a:lnTo>
                  <a:pt x="2575431" y="168253"/>
                </a:lnTo>
                <a:lnTo>
                  <a:pt x="2577589" y="166095"/>
                </a:lnTo>
                <a:close/>
                <a:moveTo>
                  <a:pt x="9169988" y="165701"/>
                </a:moveTo>
                <a:lnTo>
                  <a:pt x="9173402" y="168980"/>
                </a:lnTo>
                <a:lnTo>
                  <a:pt x="9173402" y="165701"/>
                </a:lnTo>
                <a:close/>
                <a:moveTo>
                  <a:pt x="7723183" y="165154"/>
                </a:moveTo>
                <a:lnTo>
                  <a:pt x="7723183" y="167312"/>
                </a:lnTo>
                <a:lnTo>
                  <a:pt x="7726555" y="167312"/>
                </a:lnTo>
                <a:lnTo>
                  <a:pt x="7726555" y="166233"/>
                </a:lnTo>
                <a:close/>
                <a:moveTo>
                  <a:pt x="3631340" y="163263"/>
                </a:moveTo>
                <a:lnTo>
                  <a:pt x="3631340" y="167579"/>
                </a:lnTo>
                <a:lnTo>
                  <a:pt x="3633498" y="169603"/>
                </a:lnTo>
                <a:lnTo>
                  <a:pt x="3638893" y="169603"/>
                </a:lnTo>
                <a:lnTo>
                  <a:pt x="3638893" y="166500"/>
                </a:lnTo>
                <a:lnTo>
                  <a:pt x="3633498" y="163263"/>
                </a:lnTo>
                <a:close/>
                <a:moveTo>
                  <a:pt x="3186400" y="162993"/>
                </a:moveTo>
                <a:lnTo>
                  <a:pt x="3182084" y="164072"/>
                </a:lnTo>
                <a:lnTo>
                  <a:pt x="3182084" y="165151"/>
                </a:lnTo>
                <a:lnTo>
                  <a:pt x="3184242" y="165151"/>
                </a:lnTo>
                <a:lnTo>
                  <a:pt x="3188558" y="164072"/>
                </a:lnTo>
                <a:lnTo>
                  <a:pt x="3188558" y="162993"/>
                </a:lnTo>
                <a:close/>
                <a:moveTo>
                  <a:pt x="5082609" y="162320"/>
                </a:moveTo>
                <a:lnTo>
                  <a:pt x="5084633" y="164478"/>
                </a:lnTo>
                <a:lnTo>
                  <a:pt x="5085712" y="164478"/>
                </a:lnTo>
                <a:lnTo>
                  <a:pt x="5083688" y="162320"/>
                </a:lnTo>
                <a:close/>
                <a:moveTo>
                  <a:pt x="2648668" y="161779"/>
                </a:moveTo>
                <a:lnTo>
                  <a:pt x="2648668" y="163937"/>
                </a:lnTo>
                <a:lnTo>
                  <a:pt x="2650825" y="163937"/>
                </a:lnTo>
                <a:lnTo>
                  <a:pt x="2650825" y="161779"/>
                </a:lnTo>
                <a:close/>
                <a:moveTo>
                  <a:pt x="9178452" y="161469"/>
                </a:moveTo>
                <a:lnTo>
                  <a:pt x="9178452" y="165125"/>
                </a:lnTo>
                <a:lnTo>
                  <a:pt x="9179750" y="164615"/>
                </a:lnTo>
                <a:cubicBezTo>
                  <a:pt x="9179750" y="162518"/>
                  <a:pt x="9179864" y="161469"/>
                  <a:pt x="9180091" y="161469"/>
                </a:cubicBezTo>
                <a:close/>
                <a:moveTo>
                  <a:pt x="9164566" y="161469"/>
                </a:moveTo>
                <a:lnTo>
                  <a:pt x="9165864" y="161469"/>
                </a:lnTo>
                <a:lnTo>
                  <a:pt x="9165864" y="162499"/>
                </a:lnTo>
                <a:lnTo>
                  <a:pt x="9164566" y="162499"/>
                </a:lnTo>
                <a:close/>
                <a:moveTo>
                  <a:pt x="8644490" y="160839"/>
                </a:moveTo>
                <a:lnTo>
                  <a:pt x="8662833" y="160839"/>
                </a:lnTo>
                <a:cubicBezTo>
                  <a:pt x="8664991" y="160839"/>
                  <a:pt x="8666070" y="162277"/>
                  <a:pt x="8666070" y="165155"/>
                </a:cubicBezTo>
                <a:lnTo>
                  <a:pt x="8664991" y="168392"/>
                </a:lnTo>
                <a:lnTo>
                  <a:pt x="8666070" y="168392"/>
                </a:lnTo>
                <a:cubicBezTo>
                  <a:pt x="8668587" y="165514"/>
                  <a:pt x="8678253" y="164076"/>
                  <a:pt x="8695068" y="164076"/>
                </a:cubicBezTo>
                <a:lnTo>
                  <a:pt x="8702621" y="166234"/>
                </a:lnTo>
                <a:cubicBezTo>
                  <a:pt x="8702621" y="164076"/>
                  <a:pt x="8707296" y="162277"/>
                  <a:pt x="8716648" y="160839"/>
                </a:cubicBezTo>
                <a:cubicBezTo>
                  <a:pt x="8728877" y="163536"/>
                  <a:pt x="8734991" y="165335"/>
                  <a:pt x="8734991" y="166234"/>
                </a:cubicBezTo>
                <a:lnTo>
                  <a:pt x="8737149" y="171629"/>
                </a:lnTo>
                <a:lnTo>
                  <a:pt x="8736070" y="172708"/>
                </a:lnTo>
                <a:lnTo>
                  <a:pt x="8724201" y="172708"/>
                </a:lnTo>
                <a:lnTo>
                  <a:pt x="8720964" y="175945"/>
                </a:lnTo>
                <a:lnTo>
                  <a:pt x="8720964" y="177024"/>
                </a:lnTo>
                <a:lnTo>
                  <a:pt x="8727438" y="179182"/>
                </a:lnTo>
                <a:lnTo>
                  <a:pt x="8732833" y="177024"/>
                </a:lnTo>
                <a:cubicBezTo>
                  <a:pt x="8752255" y="177024"/>
                  <a:pt x="8761966" y="183138"/>
                  <a:pt x="8761966" y="195367"/>
                </a:cubicBezTo>
                <a:lnTo>
                  <a:pt x="8761966" y="196446"/>
                </a:lnTo>
                <a:cubicBezTo>
                  <a:pt x="8761966" y="202201"/>
                  <a:pt x="8756211" y="210113"/>
                  <a:pt x="8744702" y="220184"/>
                </a:cubicBezTo>
                <a:lnTo>
                  <a:pt x="8738228" y="220184"/>
                </a:lnTo>
                <a:cubicBezTo>
                  <a:pt x="8734811" y="220184"/>
                  <a:pt x="8731934" y="218386"/>
                  <a:pt x="8729596" y="214789"/>
                </a:cubicBezTo>
                <a:cubicBezTo>
                  <a:pt x="8725280" y="214789"/>
                  <a:pt x="8722043" y="206517"/>
                  <a:pt x="8719885" y="189972"/>
                </a:cubicBezTo>
                <a:cubicBezTo>
                  <a:pt x="8715929" y="186195"/>
                  <a:pt x="8713771" y="182599"/>
                  <a:pt x="8713411" y="179182"/>
                </a:cubicBezTo>
                <a:lnTo>
                  <a:pt x="8716648" y="175945"/>
                </a:lnTo>
                <a:lnTo>
                  <a:pt x="8706937" y="174866"/>
                </a:lnTo>
                <a:lnTo>
                  <a:pt x="8699384" y="175945"/>
                </a:lnTo>
                <a:lnTo>
                  <a:pt x="8683334" y="173787"/>
                </a:lnTo>
                <a:cubicBezTo>
                  <a:pt x="8681355" y="175226"/>
                  <a:pt x="8676680" y="176304"/>
                  <a:pt x="8669307" y="177024"/>
                </a:cubicBezTo>
                <a:lnTo>
                  <a:pt x="8652043" y="174866"/>
                </a:lnTo>
                <a:lnTo>
                  <a:pt x="8646648" y="178103"/>
                </a:lnTo>
                <a:lnTo>
                  <a:pt x="8645568" y="178103"/>
                </a:lnTo>
                <a:cubicBezTo>
                  <a:pt x="8644130" y="178103"/>
                  <a:pt x="8642691" y="173067"/>
                  <a:pt x="8641252" y="162997"/>
                </a:cubicBezTo>
                <a:close/>
                <a:moveTo>
                  <a:pt x="3190716" y="160835"/>
                </a:moveTo>
                <a:lnTo>
                  <a:pt x="3190716" y="161914"/>
                </a:lnTo>
                <a:lnTo>
                  <a:pt x="3194088" y="161914"/>
                </a:lnTo>
                <a:lnTo>
                  <a:pt x="3194088" y="160835"/>
                </a:lnTo>
                <a:close/>
                <a:moveTo>
                  <a:pt x="1639236" y="160430"/>
                </a:moveTo>
                <a:lnTo>
                  <a:pt x="1637079" y="162588"/>
                </a:lnTo>
                <a:lnTo>
                  <a:pt x="1637079" y="164881"/>
                </a:lnTo>
                <a:lnTo>
                  <a:pt x="1642474" y="165960"/>
                </a:lnTo>
                <a:lnTo>
                  <a:pt x="1644767" y="165960"/>
                </a:lnTo>
                <a:lnTo>
                  <a:pt x="1646925" y="163667"/>
                </a:lnTo>
                <a:cubicBezTo>
                  <a:pt x="1644227" y="161509"/>
                  <a:pt x="1641665" y="160430"/>
                  <a:pt x="1639236" y="160430"/>
                </a:cubicBezTo>
                <a:close/>
                <a:moveTo>
                  <a:pt x="3233202" y="159756"/>
                </a:moveTo>
                <a:lnTo>
                  <a:pt x="3229965" y="162993"/>
                </a:lnTo>
                <a:lnTo>
                  <a:pt x="3233202" y="166230"/>
                </a:lnTo>
                <a:lnTo>
                  <a:pt x="3234281" y="162993"/>
                </a:lnTo>
                <a:close/>
                <a:moveTo>
                  <a:pt x="2587165" y="159621"/>
                </a:moveTo>
                <a:lnTo>
                  <a:pt x="2587165" y="160700"/>
                </a:lnTo>
                <a:lnTo>
                  <a:pt x="2589323" y="160700"/>
                </a:lnTo>
                <a:lnTo>
                  <a:pt x="2589323" y="159621"/>
                </a:lnTo>
                <a:close/>
                <a:moveTo>
                  <a:pt x="9164566" y="159220"/>
                </a:moveTo>
                <a:lnTo>
                  <a:pt x="9164566" y="161469"/>
                </a:lnTo>
                <a:lnTo>
                  <a:pt x="9162450" y="161469"/>
                </a:lnTo>
                <a:lnTo>
                  <a:pt x="9162450" y="165673"/>
                </a:lnTo>
                <a:lnTo>
                  <a:pt x="9165864" y="165673"/>
                </a:lnTo>
                <a:lnTo>
                  <a:pt x="9165864" y="162499"/>
                </a:lnTo>
                <a:lnTo>
                  <a:pt x="9169038" y="162499"/>
                </a:lnTo>
                <a:lnTo>
                  <a:pt x="9169038" y="159220"/>
                </a:lnTo>
                <a:close/>
                <a:moveTo>
                  <a:pt x="9121983" y="159220"/>
                </a:moveTo>
                <a:lnTo>
                  <a:pt x="9121983" y="162499"/>
                </a:lnTo>
                <a:lnTo>
                  <a:pt x="9126455" y="162499"/>
                </a:lnTo>
                <a:lnTo>
                  <a:pt x="9126455" y="159220"/>
                </a:lnTo>
                <a:close/>
                <a:moveTo>
                  <a:pt x="7211158" y="159220"/>
                </a:moveTo>
                <a:cubicBezTo>
                  <a:pt x="7204235" y="163535"/>
                  <a:pt x="7197311" y="165693"/>
                  <a:pt x="7190388" y="165693"/>
                </a:cubicBezTo>
                <a:lnTo>
                  <a:pt x="7183779" y="164614"/>
                </a:lnTo>
                <a:lnTo>
                  <a:pt x="7180542" y="165693"/>
                </a:lnTo>
                <a:lnTo>
                  <a:pt x="7170696" y="164614"/>
                </a:lnTo>
                <a:lnTo>
                  <a:pt x="7159636" y="164614"/>
                </a:lnTo>
                <a:lnTo>
                  <a:pt x="7155320" y="161377"/>
                </a:lnTo>
                <a:lnTo>
                  <a:pt x="7152083" y="161377"/>
                </a:lnTo>
                <a:lnTo>
                  <a:pt x="7148711" y="166907"/>
                </a:lnTo>
                <a:lnTo>
                  <a:pt x="7149790" y="185520"/>
                </a:lnTo>
                <a:cubicBezTo>
                  <a:pt x="7148531" y="185520"/>
                  <a:pt x="7147452" y="187318"/>
                  <a:pt x="7146553" y="190915"/>
                </a:cubicBezTo>
                <a:lnTo>
                  <a:pt x="7149790" y="191994"/>
                </a:lnTo>
                <a:lnTo>
                  <a:pt x="7156399" y="189836"/>
                </a:lnTo>
                <a:lnTo>
                  <a:pt x="7157478" y="189836"/>
                </a:lnTo>
                <a:cubicBezTo>
                  <a:pt x="7159906" y="189836"/>
                  <a:pt x="7162468" y="190915"/>
                  <a:pt x="7165166" y="193073"/>
                </a:cubicBezTo>
                <a:lnTo>
                  <a:pt x="7167324" y="193073"/>
                </a:lnTo>
                <a:cubicBezTo>
                  <a:pt x="7169212" y="191095"/>
                  <a:pt x="7174337" y="189656"/>
                  <a:pt x="7182700" y="188757"/>
                </a:cubicBezTo>
                <a:lnTo>
                  <a:pt x="7183779" y="187678"/>
                </a:lnTo>
                <a:lnTo>
                  <a:pt x="7184858" y="187678"/>
                </a:lnTo>
                <a:lnTo>
                  <a:pt x="7193624" y="189836"/>
                </a:lnTo>
                <a:lnTo>
                  <a:pt x="7205628" y="186599"/>
                </a:lnTo>
                <a:cubicBezTo>
                  <a:pt x="7212013" y="189476"/>
                  <a:pt x="7216778" y="190915"/>
                  <a:pt x="7219925" y="190915"/>
                </a:cubicBezTo>
                <a:lnTo>
                  <a:pt x="7223162" y="188757"/>
                </a:lnTo>
                <a:lnTo>
                  <a:pt x="7222083" y="181069"/>
                </a:lnTo>
                <a:lnTo>
                  <a:pt x="7222083" y="166907"/>
                </a:lnTo>
                <a:cubicBezTo>
                  <a:pt x="7222083" y="165199"/>
                  <a:pt x="7218442" y="162636"/>
                  <a:pt x="7211158" y="159220"/>
                </a:cubicBezTo>
                <a:close/>
                <a:moveTo>
                  <a:pt x="2264711" y="158159"/>
                </a:moveTo>
                <a:lnTo>
                  <a:pt x="2264711" y="160380"/>
                </a:lnTo>
                <a:lnTo>
                  <a:pt x="2269183" y="160380"/>
                </a:lnTo>
                <a:lnTo>
                  <a:pt x="2269183" y="158159"/>
                </a:lnTo>
                <a:close/>
                <a:moveTo>
                  <a:pt x="2682117" y="156384"/>
                </a:moveTo>
                <a:lnTo>
                  <a:pt x="2681038" y="159621"/>
                </a:lnTo>
                <a:lnTo>
                  <a:pt x="2682117" y="160700"/>
                </a:lnTo>
                <a:lnTo>
                  <a:pt x="2686432" y="160700"/>
                </a:lnTo>
                <a:lnTo>
                  <a:pt x="2687512" y="157463"/>
                </a:lnTo>
                <a:lnTo>
                  <a:pt x="2686432" y="156384"/>
                </a:lnTo>
                <a:close/>
                <a:moveTo>
                  <a:pt x="71214" y="156113"/>
                </a:moveTo>
                <a:lnTo>
                  <a:pt x="71214" y="159215"/>
                </a:lnTo>
                <a:lnTo>
                  <a:pt x="72293" y="164341"/>
                </a:lnTo>
                <a:lnTo>
                  <a:pt x="70135" y="166364"/>
                </a:lnTo>
                <a:lnTo>
                  <a:pt x="70135" y="167308"/>
                </a:lnTo>
                <a:lnTo>
                  <a:pt x="72293" y="169466"/>
                </a:lnTo>
                <a:lnTo>
                  <a:pt x="76339" y="169466"/>
                </a:lnTo>
                <a:lnTo>
                  <a:pt x="76339" y="164341"/>
                </a:lnTo>
                <a:cubicBezTo>
                  <a:pt x="73642" y="164341"/>
                  <a:pt x="72293" y="161598"/>
                  <a:pt x="72293" y="156113"/>
                </a:cubicBezTo>
                <a:close/>
                <a:moveTo>
                  <a:pt x="4147024" y="155990"/>
                </a:moveTo>
                <a:lnTo>
                  <a:pt x="4132024" y="161704"/>
                </a:lnTo>
                <a:lnTo>
                  <a:pt x="4127683" y="165803"/>
                </a:lnTo>
                <a:lnTo>
                  <a:pt x="4120665" y="164745"/>
                </a:lnTo>
                <a:lnTo>
                  <a:pt x="4109795" y="168977"/>
                </a:lnTo>
                <a:lnTo>
                  <a:pt x="4105491" y="166861"/>
                </a:lnTo>
                <a:lnTo>
                  <a:pt x="4102060" y="167919"/>
                </a:lnTo>
                <a:lnTo>
                  <a:pt x="4099134" y="167919"/>
                </a:lnTo>
                <a:lnTo>
                  <a:pt x="4098183" y="171175"/>
                </a:lnTo>
                <a:lnTo>
                  <a:pt x="4101224" y="176349"/>
                </a:lnTo>
                <a:lnTo>
                  <a:pt x="4100166" y="181209"/>
                </a:lnTo>
                <a:lnTo>
                  <a:pt x="4101224" y="190441"/>
                </a:lnTo>
                <a:lnTo>
                  <a:pt x="4101224" y="194867"/>
                </a:lnTo>
                <a:cubicBezTo>
                  <a:pt x="4098491" y="203593"/>
                  <a:pt x="4097125" y="209166"/>
                  <a:pt x="4097125" y="211585"/>
                </a:cubicBezTo>
                <a:cubicBezTo>
                  <a:pt x="4100563" y="211585"/>
                  <a:pt x="4102282" y="213189"/>
                  <a:pt x="4102282" y="216398"/>
                </a:cubicBezTo>
                <a:lnTo>
                  <a:pt x="4102282" y="221427"/>
                </a:lnTo>
                <a:lnTo>
                  <a:pt x="4100166" y="220976"/>
                </a:lnTo>
                <a:cubicBezTo>
                  <a:pt x="4100766" y="220976"/>
                  <a:pt x="4101305" y="221758"/>
                  <a:pt x="4101782" y="223323"/>
                </a:cubicBezTo>
                <a:lnTo>
                  <a:pt x="4102950" y="229939"/>
                </a:lnTo>
                <a:lnTo>
                  <a:pt x="4108956" y="228381"/>
                </a:lnTo>
                <a:lnTo>
                  <a:pt x="4114513" y="230364"/>
                </a:lnTo>
                <a:lnTo>
                  <a:pt x="4116258" y="228381"/>
                </a:lnTo>
                <a:lnTo>
                  <a:pt x="4120467" y="228381"/>
                </a:lnTo>
                <a:lnTo>
                  <a:pt x="4137482" y="232480"/>
                </a:lnTo>
                <a:cubicBezTo>
                  <a:pt x="4137482" y="231804"/>
                  <a:pt x="4142329" y="231214"/>
                  <a:pt x="4152023" y="230710"/>
                </a:cubicBezTo>
                <a:lnTo>
                  <a:pt x="4152171" y="230704"/>
                </a:lnTo>
                <a:lnTo>
                  <a:pt x="4146941" y="225318"/>
                </a:lnTo>
                <a:cubicBezTo>
                  <a:pt x="4145572" y="223128"/>
                  <a:pt x="4144887" y="220863"/>
                  <a:pt x="4144887" y="218523"/>
                </a:cubicBezTo>
                <a:lnTo>
                  <a:pt x="4145815" y="217467"/>
                </a:lnTo>
                <a:lnTo>
                  <a:pt x="4145815" y="217456"/>
                </a:lnTo>
                <a:cubicBezTo>
                  <a:pt x="4145815" y="212928"/>
                  <a:pt x="4143765" y="208168"/>
                  <a:pt x="4139666" y="203176"/>
                </a:cubicBezTo>
                <a:cubicBezTo>
                  <a:pt x="4136677" y="202322"/>
                  <a:pt x="4131453" y="198067"/>
                  <a:pt x="4123994" y="190410"/>
                </a:cubicBezTo>
                <a:lnTo>
                  <a:pt x="4123994" y="188513"/>
                </a:lnTo>
                <a:lnTo>
                  <a:pt x="4122635" y="189872"/>
                </a:lnTo>
                <a:lnTo>
                  <a:pt x="4117038" y="189872"/>
                </a:lnTo>
                <a:lnTo>
                  <a:pt x="4113548" y="185038"/>
                </a:lnTo>
                <a:lnTo>
                  <a:pt x="4118532" y="179187"/>
                </a:lnTo>
                <a:cubicBezTo>
                  <a:pt x="4121138" y="180019"/>
                  <a:pt x="4123093" y="181016"/>
                  <a:pt x="4124396" y="182177"/>
                </a:cubicBezTo>
                <a:lnTo>
                  <a:pt x="4125355" y="184130"/>
                </a:lnTo>
                <a:lnTo>
                  <a:pt x="4129343" y="181978"/>
                </a:lnTo>
                <a:cubicBezTo>
                  <a:pt x="4132909" y="180823"/>
                  <a:pt x="4138257" y="180245"/>
                  <a:pt x="4145389" y="180245"/>
                </a:cubicBezTo>
                <a:lnTo>
                  <a:pt x="4145815" y="180226"/>
                </a:lnTo>
                <a:lnTo>
                  <a:pt x="4143830" y="175183"/>
                </a:lnTo>
                <a:cubicBezTo>
                  <a:pt x="4143830" y="169283"/>
                  <a:pt x="4144172" y="164559"/>
                  <a:pt x="4144855" y="161010"/>
                </a:cubicBezTo>
                <a:close/>
                <a:moveTo>
                  <a:pt x="554325" y="154900"/>
                </a:moveTo>
                <a:cubicBezTo>
                  <a:pt x="562148" y="154900"/>
                  <a:pt x="569386" y="158497"/>
                  <a:pt x="576040" y="165690"/>
                </a:cubicBezTo>
                <a:lnTo>
                  <a:pt x="582514" y="166769"/>
                </a:lnTo>
                <a:lnTo>
                  <a:pt x="585886" y="164611"/>
                </a:lnTo>
                <a:cubicBezTo>
                  <a:pt x="594158" y="169556"/>
                  <a:pt x="603555" y="172748"/>
                  <a:pt x="614075" y="174187"/>
                </a:cubicBezTo>
                <a:lnTo>
                  <a:pt x="628237" y="168792"/>
                </a:lnTo>
                <a:lnTo>
                  <a:pt x="642264" y="168792"/>
                </a:lnTo>
                <a:cubicBezTo>
                  <a:pt x="648648" y="169332"/>
                  <a:pt x="651930" y="170410"/>
                  <a:pt x="652110" y="172029"/>
                </a:cubicBezTo>
                <a:lnTo>
                  <a:pt x="659663" y="168792"/>
                </a:lnTo>
                <a:lnTo>
                  <a:pt x="666137" y="172029"/>
                </a:lnTo>
                <a:lnTo>
                  <a:pt x="681378" y="172029"/>
                </a:lnTo>
                <a:cubicBezTo>
                  <a:pt x="698012" y="162408"/>
                  <a:pt x="706330" y="157058"/>
                  <a:pt x="706330" y="155979"/>
                </a:cubicBezTo>
                <a:lnTo>
                  <a:pt x="709567" y="155979"/>
                </a:lnTo>
                <a:cubicBezTo>
                  <a:pt x="724852" y="159216"/>
                  <a:pt x="732496" y="163487"/>
                  <a:pt x="732496" y="168792"/>
                </a:cubicBezTo>
                <a:cubicBezTo>
                  <a:pt x="740408" y="173468"/>
                  <a:pt x="744365" y="178143"/>
                  <a:pt x="744365" y="182819"/>
                </a:cubicBezTo>
                <a:lnTo>
                  <a:pt x="732496" y="195632"/>
                </a:lnTo>
                <a:lnTo>
                  <a:pt x="732496" y="202106"/>
                </a:lnTo>
                <a:lnTo>
                  <a:pt x="733575" y="209524"/>
                </a:lnTo>
                <a:lnTo>
                  <a:pt x="731282" y="211682"/>
                </a:lnTo>
                <a:lnTo>
                  <a:pt x="732496" y="221393"/>
                </a:lnTo>
                <a:lnTo>
                  <a:pt x="731282" y="225575"/>
                </a:lnTo>
                <a:cubicBezTo>
                  <a:pt x="734249" y="229891"/>
                  <a:pt x="735733" y="233128"/>
                  <a:pt x="735733" y="235286"/>
                </a:cubicBezTo>
                <a:cubicBezTo>
                  <a:pt x="733305" y="235286"/>
                  <a:pt x="731822" y="240276"/>
                  <a:pt x="731282" y="250257"/>
                </a:cubicBezTo>
                <a:lnTo>
                  <a:pt x="734654" y="253494"/>
                </a:lnTo>
                <a:lnTo>
                  <a:pt x="734654" y="254573"/>
                </a:lnTo>
                <a:cubicBezTo>
                  <a:pt x="734654" y="261317"/>
                  <a:pt x="730292" y="266307"/>
                  <a:pt x="721571" y="269544"/>
                </a:cubicBezTo>
                <a:cubicBezTo>
                  <a:pt x="718153" y="267386"/>
                  <a:pt x="713433" y="266307"/>
                  <a:pt x="707409" y="266307"/>
                </a:cubicBezTo>
                <a:lnTo>
                  <a:pt x="693382" y="271702"/>
                </a:lnTo>
                <a:cubicBezTo>
                  <a:pt x="689695" y="270803"/>
                  <a:pt x="687852" y="267926"/>
                  <a:pt x="687852" y="263070"/>
                </a:cubicBezTo>
                <a:lnTo>
                  <a:pt x="688931" y="259968"/>
                </a:lnTo>
                <a:cubicBezTo>
                  <a:pt x="687672" y="254213"/>
                  <a:pt x="684435" y="251336"/>
                  <a:pt x="679220" y="251336"/>
                </a:cubicBezTo>
                <a:lnTo>
                  <a:pt x="678141" y="250257"/>
                </a:lnTo>
                <a:lnTo>
                  <a:pt x="672746" y="253494"/>
                </a:lnTo>
                <a:lnTo>
                  <a:pt x="671667" y="253494"/>
                </a:lnTo>
                <a:lnTo>
                  <a:pt x="670588" y="252415"/>
                </a:lnTo>
                <a:lnTo>
                  <a:pt x="669509" y="253494"/>
                </a:lnTo>
                <a:lnTo>
                  <a:pt x="668295" y="253494"/>
                </a:lnTo>
                <a:cubicBezTo>
                  <a:pt x="666496" y="253494"/>
                  <a:pt x="665417" y="252055"/>
                  <a:pt x="665058" y="249178"/>
                </a:cubicBezTo>
                <a:lnTo>
                  <a:pt x="663979" y="249178"/>
                </a:lnTo>
                <a:lnTo>
                  <a:pt x="659663" y="252415"/>
                </a:lnTo>
                <a:lnTo>
                  <a:pt x="652110" y="252415"/>
                </a:lnTo>
                <a:lnTo>
                  <a:pt x="643343" y="254573"/>
                </a:lnTo>
                <a:lnTo>
                  <a:pt x="642264" y="254573"/>
                </a:lnTo>
                <a:lnTo>
                  <a:pt x="621628" y="248099"/>
                </a:lnTo>
                <a:lnTo>
                  <a:pt x="618391" y="250257"/>
                </a:lnTo>
                <a:lnTo>
                  <a:pt x="604229" y="250257"/>
                </a:lnTo>
                <a:lnTo>
                  <a:pt x="603150" y="249178"/>
                </a:lnTo>
                <a:lnTo>
                  <a:pt x="602071" y="249178"/>
                </a:lnTo>
                <a:cubicBezTo>
                  <a:pt x="602071" y="259518"/>
                  <a:pt x="597395" y="266307"/>
                  <a:pt x="588044" y="269544"/>
                </a:cubicBezTo>
                <a:lnTo>
                  <a:pt x="570645" y="266307"/>
                </a:lnTo>
                <a:lnTo>
                  <a:pt x="559720" y="266307"/>
                </a:lnTo>
                <a:cubicBezTo>
                  <a:pt x="553246" y="266307"/>
                  <a:pt x="550009" y="260238"/>
                  <a:pt x="550009" y="248099"/>
                </a:cubicBezTo>
                <a:lnTo>
                  <a:pt x="552167" y="245941"/>
                </a:lnTo>
                <a:lnTo>
                  <a:pt x="552167" y="244862"/>
                </a:lnTo>
                <a:cubicBezTo>
                  <a:pt x="548570" y="236320"/>
                  <a:pt x="546772" y="228137"/>
                  <a:pt x="546772" y="220314"/>
                </a:cubicBezTo>
                <a:cubicBezTo>
                  <a:pt x="548930" y="220314"/>
                  <a:pt x="550368" y="215324"/>
                  <a:pt x="551088" y="205343"/>
                </a:cubicBezTo>
                <a:lnTo>
                  <a:pt x="550009" y="204264"/>
                </a:lnTo>
                <a:lnTo>
                  <a:pt x="550009" y="203185"/>
                </a:lnTo>
                <a:lnTo>
                  <a:pt x="553246" y="190237"/>
                </a:lnTo>
                <a:lnTo>
                  <a:pt x="552167" y="186056"/>
                </a:lnTo>
                <a:lnTo>
                  <a:pt x="552167" y="182819"/>
                </a:lnTo>
                <a:lnTo>
                  <a:pt x="553246" y="181740"/>
                </a:lnTo>
                <a:lnTo>
                  <a:pt x="552167" y="180661"/>
                </a:lnTo>
                <a:lnTo>
                  <a:pt x="552167" y="174187"/>
                </a:lnTo>
                <a:lnTo>
                  <a:pt x="556483" y="168792"/>
                </a:lnTo>
                <a:lnTo>
                  <a:pt x="556483" y="167848"/>
                </a:lnTo>
                <a:cubicBezTo>
                  <a:pt x="551447" y="167848"/>
                  <a:pt x="548930" y="166769"/>
                  <a:pt x="548930" y="164611"/>
                </a:cubicBezTo>
                <a:cubicBezTo>
                  <a:pt x="551088" y="158137"/>
                  <a:pt x="552886" y="154900"/>
                  <a:pt x="554325" y="154900"/>
                </a:cubicBezTo>
                <a:close/>
                <a:moveTo>
                  <a:pt x="7599367" y="154364"/>
                </a:moveTo>
                <a:lnTo>
                  <a:pt x="7597209" y="156522"/>
                </a:lnTo>
                <a:lnTo>
                  <a:pt x="7597209" y="157601"/>
                </a:lnTo>
                <a:lnTo>
                  <a:pt x="7599367" y="159759"/>
                </a:lnTo>
                <a:lnTo>
                  <a:pt x="7600446" y="154364"/>
                </a:lnTo>
                <a:close/>
                <a:moveTo>
                  <a:pt x="4251715" y="153966"/>
                </a:moveTo>
                <a:lnTo>
                  <a:pt x="4249226" y="154193"/>
                </a:lnTo>
                <a:lnTo>
                  <a:pt x="4249226" y="155357"/>
                </a:lnTo>
                <a:lnTo>
                  <a:pt x="4251715" y="155357"/>
                </a:lnTo>
                <a:close/>
                <a:moveTo>
                  <a:pt x="2271300" y="153927"/>
                </a:moveTo>
                <a:lnTo>
                  <a:pt x="2268943" y="156148"/>
                </a:lnTo>
                <a:lnTo>
                  <a:pt x="2271300" y="156148"/>
                </a:lnTo>
                <a:close/>
                <a:moveTo>
                  <a:pt x="5056039" y="153823"/>
                </a:moveTo>
                <a:lnTo>
                  <a:pt x="5056039" y="154902"/>
                </a:lnTo>
                <a:lnTo>
                  <a:pt x="5058197" y="154902"/>
                </a:lnTo>
                <a:lnTo>
                  <a:pt x="5058197" y="153823"/>
                </a:lnTo>
                <a:close/>
                <a:moveTo>
                  <a:pt x="8260918" y="152746"/>
                </a:moveTo>
                <a:lnTo>
                  <a:pt x="8258760" y="154904"/>
                </a:lnTo>
                <a:lnTo>
                  <a:pt x="8259838" y="155983"/>
                </a:lnTo>
                <a:lnTo>
                  <a:pt x="8263076" y="155983"/>
                </a:lnTo>
                <a:lnTo>
                  <a:pt x="8263076" y="152746"/>
                </a:lnTo>
                <a:close/>
                <a:moveTo>
                  <a:pt x="7252835" y="151532"/>
                </a:moveTo>
                <a:cubicBezTo>
                  <a:pt x="7250587" y="151532"/>
                  <a:pt x="7248384" y="153734"/>
                  <a:pt x="7246226" y="158140"/>
                </a:cubicBezTo>
                <a:lnTo>
                  <a:pt x="7249463" y="160298"/>
                </a:lnTo>
                <a:lnTo>
                  <a:pt x="7250542" y="160298"/>
                </a:lnTo>
                <a:cubicBezTo>
                  <a:pt x="7254229" y="160298"/>
                  <a:pt x="7256432" y="158815"/>
                  <a:pt x="7257151" y="155847"/>
                </a:cubicBezTo>
                <a:cubicBezTo>
                  <a:pt x="7256612" y="153689"/>
                  <a:pt x="7255173" y="152251"/>
                  <a:pt x="7252835" y="151532"/>
                </a:cubicBezTo>
                <a:close/>
                <a:moveTo>
                  <a:pt x="5166502" y="150586"/>
                </a:moveTo>
                <a:lnTo>
                  <a:pt x="5168660" y="152744"/>
                </a:lnTo>
                <a:lnTo>
                  <a:pt x="5166502" y="162320"/>
                </a:lnTo>
                <a:lnTo>
                  <a:pt x="5163265" y="159083"/>
                </a:lnTo>
                <a:lnTo>
                  <a:pt x="5163265" y="153823"/>
                </a:lnTo>
                <a:close/>
                <a:moveTo>
                  <a:pt x="1652454" y="150449"/>
                </a:moveTo>
                <a:lnTo>
                  <a:pt x="1651376" y="151663"/>
                </a:lnTo>
                <a:lnTo>
                  <a:pt x="1651376" y="153821"/>
                </a:lnTo>
                <a:lnTo>
                  <a:pt x="1652454" y="153821"/>
                </a:lnTo>
                <a:lnTo>
                  <a:pt x="1654613" y="151663"/>
                </a:lnTo>
                <a:lnTo>
                  <a:pt x="1653534" y="150449"/>
                </a:lnTo>
                <a:close/>
                <a:moveTo>
                  <a:pt x="5127118" y="149507"/>
                </a:moveTo>
                <a:lnTo>
                  <a:pt x="5124016" y="152744"/>
                </a:lnTo>
                <a:lnTo>
                  <a:pt x="5125095" y="152744"/>
                </a:lnTo>
                <a:lnTo>
                  <a:pt x="5128197" y="149507"/>
                </a:lnTo>
                <a:close/>
                <a:moveTo>
                  <a:pt x="5062378" y="149507"/>
                </a:moveTo>
                <a:lnTo>
                  <a:pt x="5062378" y="151665"/>
                </a:lnTo>
                <a:lnTo>
                  <a:pt x="5067638" y="152744"/>
                </a:lnTo>
                <a:lnTo>
                  <a:pt x="5068717" y="152744"/>
                </a:lnTo>
                <a:lnTo>
                  <a:pt x="5068717" y="151665"/>
                </a:lnTo>
                <a:close/>
                <a:moveTo>
                  <a:pt x="1628177" y="149370"/>
                </a:moveTo>
                <a:cubicBezTo>
                  <a:pt x="1624489" y="150269"/>
                  <a:pt x="1622647" y="151393"/>
                  <a:pt x="1622647" y="152742"/>
                </a:cubicBezTo>
                <a:lnTo>
                  <a:pt x="1627098" y="155979"/>
                </a:lnTo>
                <a:lnTo>
                  <a:pt x="1628177" y="155979"/>
                </a:lnTo>
                <a:lnTo>
                  <a:pt x="1631549" y="152742"/>
                </a:lnTo>
                <a:lnTo>
                  <a:pt x="1631549" y="150449"/>
                </a:lnTo>
                <a:close/>
                <a:moveTo>
                  <a:pt x="3618392" y="149236"/>
                </a:moveTo>
                <a:lnTo>
                  <a:pt x="3615155" y="152473"/>
                </a:lnTo>
                <a:lnTo>
                  <a:pt x="3616234" y="152473"/>
                </a:lnTo>
                <a:lnTo>
                  <a:pt x="3619471" y="149236"/>
                </a:lnTo>
                <a:close/>
                <a:moveTo>
                  <a:pt x="5077214" y="148428"/>
                </a:moveTo>
                <a:lnTo>
                  <a:pt x="5069796" y="150586"/>
                </a:lnTo>
                <a:lnTo>
                  <a:pt x="5069796" y="151665"/>
                </a:lnTo>
                <a:lnTo>
                  <a:pt x="5073033" y="151665"/>
                </a:lnTo>
                <a:lnTo>
                  <a:pt x="5078293" y="149507"/>
                </a:lnTo>
                <a:lnTo>
                  <a:pt x="5078293" y="148428"/>
                </a:lnTo>
                <a:close/>
                <a:moveTo>
                  <a:pt x="7238538" y="148294"/>
                </a:moveTo>
                <a:lnTo>
                  <a:pt x="7238538" y="150452"/>
                </a:lnTo>
                <a:lnTo>
                  <a:pt x="7239617" y="150452"/>
                </a:lnTo>
                <a:lnTo>
                  <a:pt x="7239617" y="148294"/>
                </a:lnTo>
                <a:close/>
                <a:moveTo>
                  <a:pt x="4163667" y="146921"/>
                </a:moveTo>
                <a:lnTo>
                  <a:pt x="4163081" y="147026"/>
                </a:lnTo>
                <a:lnTo>
                  <a:pt x="4166023" y="147026"/>
                </a:lnTo>
                <a:lnTo>
                  <a:pt x="4166023" y="146921"/>
                </a:lnTo>
                <a:close/>
                <a:moveTo>
                  <a:pt x="4663245" y="146539"/>
                </a:moveTo>
                <a:lnTo>
                  <a:pt x="4661087" y="148697"/>
                </a:lnTo>
                <a:lnTo>
                  <a:pt x="4662166" y="153013"/>
                </a:lnTo>
                <a:lnTo>
                  <a:pt x="4661087" y="156250"/>
                </a:lnTo>
                <a:lnTo>
                  <a:pt x="4662166" y="157329"/>
                </a:lnTo>
                <a:lnTo>
                  <a:pt x="4663245" y="157329"/>
                </a:lnTo>
                <a:cubicBezTo>
                  <a:pt x="4665043" y="157329"/>
                  <a:pt x="4666841" y="153733"/>
                  <a:pt x="4668640" y="146539"/>
                </a:cubicBezTo>
                <a:close/>
                <a:moveTo>
                  <a:pt x="3634577" y="145999"/>
                </a:moveTo>
                <a:lnTo>
                  <a:pt x="3632419" y="148157"/>
                </a:lnTo>
                <a:lnTo>
                  <a:pt x="3634577" y="150315"/>
                </a:lnTo>
                <a:lnTo>
                  <a:pt x="3635656" y="150315"/>
                </a:lnTo>
                <a:lnTo>
                  <a:pt x="3638893" y="147078"/>
                </a:lnTo>
                <a:lnTo>
                  <a:pt x="3638893" y="145999"/>
                </a:lnTo>
                <a:close/>
                <a:moveTo>
                  <a:pt x="2751038" y="144515"/>
                </a:moveTo>
                <a:cubicBezTo>
                  <a:pt x="2749599" y="144875"/>
                  <a:pt x="2748161" y="146673"/>
                  <a:pt x="2746722" y="149910"/>
                </a:cubicBezTo>
                <a:lnTo>
                  <a:pt x="2747801" y="150989"/>
                </a:lnTo>
                <a:lnTo>
                  <a:pt x="2749959" y="150989"/>
                </a:lnTo>
                <a:lnTo>
                  <a:pt x="2752117" y="148831"/>
                </a:lnTo>
                <a:lnTo>
                  <a:pt x="2752117" y="144515"/>
                </a:lnTo>
                <a:close/>
                <a:moveTo>
                  <a:pt x="7646034" y="143439"/>
                </a:moveTo>
                <a:lnTo>
                  <a:pt x="7648192" y="143439"/>
                </a:lnTo>
                <a:cubicBezTo>
                  <a:pt x="7651159" y="144518"/>
                  <a:pt x="7652643" y="147081"/>
                  <a:pt x="7652643" y="151127"/>
                </a:cubicBezTo>
                <a:lnTo>
                  <a:pt x="7652643" y="152206"/>
                </a:lnTo>
                <a:lnTo>
                  <a:pt x="7651564" y="159759"/>
                </a:lnTo>
                <a:cubicBezTo>
                  <a:pt x="7656600" y="160299"/>
                  <a:pt x="7659117" y="161737"/>
                  <a:pt x="7659117" y="164075"/>
                </a:cubicBezTo>
                <a:lnTo>
                  <a:pt x="7659117" y="165154"/>
                </a:lnTo>
                <a:cubicBezTo>
                  <a:pt x="7659117" y="166593"/>
                  <a:pt x="7658038" y="167312"/>
                  <a:pt x="7655880" y="167312"/>
                </a:cubicBezTo>
                <a:lnTo>
                  <a:pt x="7641718" y="162996"/>
                </a:lnTo>
                <a:lnTo>
                  <a:pt x="7639560" y="165154"/>
                </a:lnTo>
                <a:lnTo>
                  <a:pt x="7636323" y="165154"/>
                </a:lnTo>
                <a:lnTo>
                  <a:pt x="7632007" y="160838"/>
                </a:lnTo>
                <a:lnTo>
                  <a:pt x="7632007" y="159759"/>
                </a:lnTo>
                <a:cubicBezTo>
                  <a:pt x="7635424" y="152925"/>
                  <a:pt x="7640100" y="147486"/>
                  <a:pt x="7646034" y="143439"/>
                </a:cubicBezTo>
                <a:close/>
                <a:moveTo>
                  <a:pt x="5240818" y="141684"/>
                </a:moveTo>
                <a:lnTo>
                  <a:pt x="5244055" y="144786"/>
                </a:lnTo>
                <a:lnTo>
                  <a:pt x="5246079" y="144786"/>
                </a:lnTo>
                <a:lnTo>
                  <a:pt x="5242976" y="141684"/>
                </a:lnTo>
                <a:close/>
                <a:moveTo>
                  <a:pt x="5235558" y="140605"/>
                </a:moveTo>
                <a:lnTo>
                  <a:pt x="5235558" y="141684"/>
                </a:lnTo>
                <a:lnTo>
                  <a:pt x="5239739" y="141684"/>
                </a:lnTo>
                <a:lnTo>
                  <a:pt x="5239739" y="140605"/>
                </a:lnTo>
                <a:close/>
                <a:moveTo>
                  <a:pt x="3233202" y="140199"/>
                </a:moveTo>
                <a:lnTo>
                  <a:pt x="3229965" y="143436"/>
                </a:lnTo>
                <a:lnTo>
                  <a:pt x="3229965" y="147752"/>
                </a:lnTo>
                <a:lnTo>
                  <a:pt x="3231044" y="148831"/>
                </a:lnTo>
                <a:lnTo>
                  <a:pt x="3231044" y="149911"/>
                </a:lnTo>
                <a:cubicBezTo>
                  <a:pt x="3233921" y="149191"/>
                  <a:pt x="3235360" y="147033"/>
                  <a:pt x="3235360" y="143436"/>
                </a:cubicBezTo>
                <a:lnTo>
                  <a:pt x="3235360" y="142357"/>
                </a:lnTo>
                <a:close/>
                <a:moveTo>
                  <a:pt x="2758591" y="140199"/>
                </a:moveTo>
                <a:lnTo>
                  <a:pt x="2758591" y="143436"/>
                </a:lnTo>
                <a:lnTo>
                  <a:pt x="2759670" y="143436"/>
                </a:lnTo>
                <a:lnTo>
                  <a:pt x="2759670" y="140199"/>
                </a:lnTo>
                <a:close/>
                <a:moveTo>
                  <a:pt x="2576509" y="139120"/>
                </a:moveTo>
                <a:lnTo>
                  <a:pt x="2573272" y="144515"/>
                </a:lnTo>
                <a:lnTo>
                  <a:pt x="2574351" y="145594"/>
                </a:lnTo>
                <a:lnTo>
                  <a:pt x="2580826" y="145594"/>
                </a:lnTo>
                <a:lnTo>
                  <a:pt x="2582984" y="143436"/>
                </a:lnTo>
                <a:cubicBezTo>
                  <a:pt x="2582264" y="140559"/>
                  <a:pt x="2580106" y="139120"/>
                  <a:pt x="2576509" y="139120"/>
                </a:cubicBezTo>
                <a:close/>
                <a:moveTo>
                  <a:pt x="5130355" y="138986"/>
                </a:moveTo>
                <a:lnTo>
                  <a:pt x="5129276" y="139930"/>
                </a:lnTo>
                <a:lnTo>
                  <a:pt x="5128197" y="139930"/>
                </a:lnTo>
                <a:lnTo>
                  <a:pt x="5129276" y="143167"/>
                </a:lnTo>
                <a:lnTo>
                  <a:pt x="5128197" y="148428"/>
                </a:lnTo>
                <a:lnTo>
                  <a:pt x="5130355" y="148428"/>
                </a:lnTo>
                <a:close/>
                <a:moveTo>
                  <a:pt x="3621629" y="138581"/>
                </a:moveTo>
                <a:lnTo>
                  <a:pt x="3620550" y="139525"/>
                </a:lnTo>
                <a:lnTo>
                  <a:pt x="3619471" y="139525"/>
                </a:lnTo>
                <a:lnTo>
                  <a:pt x="3620550" y="142762"/>
                </a:lnTo>
                <a:lnTo>
                  <a:pt x="3619471" y="148157"/>
                </a:lnTo>
                <a:lnTo>
                  <a:pt x="3621629" y="148157"/>
                </a:lnTo>
                <a:close/>
                <a:moveTo>
                  <a:pt x="3728046" y="137502"/>
                </a:moveTo>
                <a:lnTo>
                  <a:pt x="3728046" y="138581"/>
                </a:lnTo>
                <a:lnTo>
                  <a:pt x="3731283" y="138581"/>
                </a:lnTo>
                <a:lnTo>
                  <a:pt x="3731283" y="137502"/>
                </a:lnTo>
                <a:close/>
                <a:moveTo>
                  <a:pt x="4253458" y="136472"/>
                </a:moveTo>
                <a:lnTo>
                  <a:pt x="4253458" y="140809"/>
                </a:lnTo>
                <a:lnTo>
                  <a:pt x="4255814" y="140809"/>
                </a:lnTo>
                <a:lnTo>
                  <a:pt x="4255814" y="136472"/>
                </a:lnTo>
                <a:close/>
                <a:moveTo>
                  <a:pt x="2074549" y="136075"/>
                </a:moveTo>
                <a:lnTo>
                  <a:pt x="2073492" y="138894"/>
                </a:lnTo>
                <a:lnTo>
                  <a:pt x="2073492" y="139354"/>
                </a:lnTo>
                <a:lnTo>
                  <a:pt x="2075848" y="139636"/>
                </a:lnTo>
                <a:lnTo>
                  <a:pt x="2075848" y="136075"/>
                </a:lnTo>
                <a:close/>
                <a:moveTo>
                  <a:pt x="5590536" y="136019"/>
                </a:moveTo>
                <a:lnTo>
                  <a:pt x="5585276" y="141415"/>
                </a:lnTo>
                <a:lnTo>
                  <a:pt x="5585276" y="142493"/>
                </a:lnTo>
                <a:lnTo>
                  <a:pt x="5592694" y="144652"/>
                </a:lnTo>
                <a:lnTo>
                  <a:pt x="5594852" y="140335"/>
                </a:lnTo>
                <a:cubicBezTo>
                  <a:pt x="5593773" y="137458"/>
                  <a:pt x="5592694" y="136019"/>
                  <a:pt x="5591615" y="136019"/>
                </a:cubicBezTo>
                <a:close/>
                <a:moveTo>
                  <a:pt x="1622647" y="135074"/>
                </a:moveTo>
                <a:lnTo>
                  <a:pt x="1622647" y="137231"/>
                </a:lnTo>
                <a:lnTo>
                  <a:pt x="1623862" y="137231"/>
                </a:lnTo>
                <a:lnTo>
                  <a:pt x="1623862" y="135074"/>
                </a:lnTo>
                <a:close/>
                <a:moveTo>
                  <a:pt x="2608745" y="134804"/>
                </a:moveTo>
                <a:lnTo>
                  <a:pt x="2606587" y="146673"/>
                </a:lnTo>
                <a:lnTo>
                  <a:pt x="2607667" y="146673"/>
                </a:lnTo>
                <a:cubicBezTo>
                  <a:pt x="2611082" y="146673"/>
                  <a:pt x="2613958" y="144515"/>
                  <a:pt x="2616298" y="140199"/>
                </a:cubicBezTo>
                <a:cubicBezTo>
                  <a:pt x="2615218" y="136603"/>
                  <a:pt x="2612701" y="134804"/>
                  <a:pt x="2608745" y="134804"/>
                </a:cubicBezTo>
                <a:close/>
                <a:moveTo>
                  <a:pt x="1635864" y="133994"/>
                </a:moveTo>
                <a:lnTo>
                  <a:pt x="1633707" y="136152"/>
                </a:lnTo>
                <a:cubicBezTo>
                  <a:pt x="1634605" y="146493"/>
                  <a:pt x="1636089" y="151663"/>
                  <a:pt x="1638158" y="151663"/>
                </a:cubicBezTo>
                <a:lnTo>
                  <a:pt x="1641394" y="151663"/>
                </a:lnTo>
                <a:cubicBezTo>
                  <a:pt x="1645800" y="148696"/>
                  <a:pt x="1648004" y="145729"/>
                  <a:pt x="1648004" y="142761"/>
                </a:cubicBezTo>
                <a:cubicBezTo>
                  <a:pt x="1648004" y="139434"/>
                  <a:pt x="1643958" y="136512"/>
                  <a:pt x="1635864" y="133994"/>
                </a:cubicBezTo>
                <a:close/>
                <a:moveTo>
                  <a:pt x="7250542" y="132918"/>
                </a:moveTo>
                <a:lnTo>
                  <a:pt x="7245147" y="133997"/>
                </a:lnTo>
                <a:lnTo>
                  <a:pt x="7245147" y="139527"/>
                </a:lnTo>
                <a:lnTo>
                  <a:pt x="7252835" y="141685"/>
                </a:lnTo>
                <a:lnTo>
                  <a:pt x="7253914" y="141685"/>
                </a:lnTo>
                <a:lnTo>
                  <a:pt x="7254993" y="136155"/>
                </a:lnTo>
                <a:close/>
                <a:moveTo>
                  <a:pt x="577119" y="132376"/>
                </a:moveTo>
                <a:lnTo>
                  <a:pt x="581435" y="132376"/>
                </a:lnTo>
                <a:lnTo>
                  <a:pt x="583593" y="134534"/>
                </a:lnTo>
                <a:lnTo>
                  <a:pt x="580356" y="138850"/>
                </a:lnTo>
                <a:lnTo>
                  <a:pt x="576040" y="138850"/>
                </a:lnTo>
                <a:lnTo>
                  <a:pt x="573882" y="136692"/>
                </a:lnTo>
                <a:lnTo>
                  <a:pt x="573882" y="135613"/>
                </a:lnTo>
                <a:close/>
                <a:moveTo>
                  <a:pt x="208922" y="132375"/>
                </a:moveTo>
                <a:lnTo>
                  <a:pt x="208922" y="134533"/>
                </a:lnTo>
                <a:lnTo>
                  <a:pt x="207978" y="134533"/>
                </a:lnTo>
                <a:lnTo>
                  <a:pt x="208922" y="137500"/>
                </a:lnTo>
                <a:lnTo>
                  <a:pt x="212024" y="137500"/>
                </a:lnTo>
                <a:lnTo>
                  <a:pt x="214047" y="135477"/>
                </a:lnTo>
                <a:lnTo>
                  <a:pt x="214047" y="132375"/>
                </a:lnTo>
                <a:close/>
                <a:moveTo>
                  <a:pt x="5776530" y="131703"/>
                </a:moveTo>
                <a:lnTo>
                  <a:pt x="5776530" y="132782"/>
                </a:lnTo>
                <a:lnTo>
                  <a:pt x="5778688" y="132782"/>
                </a:lnTo>
                <a:lnTo>
                  <a:pt x="5778688" y="131703"/>
                </a:lnTo>
                <a:close/>
                <a:moveTo>
                  <a:pt x="2754275" y="131567"/>
                </a:moveTo>
                <a:lnTo>
                  <a:pt x="2754275" y="134804"/>
                </a:lnTo>
                <a:lnTo>
                  <a:pt x="2759670" y="133725"/>
                </a:lnTo>
                <a:lnTo>
                  <a:pt x="2759670" y="131567"/>
                </a:lnTo>
                <a:lnTo>
                  <a:pt x="2758591" y="131567"/>
                </a:lnTo>
                <a:lnTo>
                  <a:pt x="2755354" y="132646"/>
                </a:lnTo>
                <a:close/>
                <a:moveTo>
                  <a:pt x="105068" y="131566"/>
                </a:moveTo>
                <a:cubicBezTo>
                  <a:pt x="98864" y="131566"/>
                  <a:pt x="95761" y="135972"/>
                  <a:pt x="95761" y="144784"/>
                </a:cubicBezTo>
                <a:lnTo>
                  <a:pt x="95761" y="147886"/>
                </a:lnTo>
                <a:cubicBezTo>
                  <a:pt x="97200" y="149235"/>
                  <a:pt x="98234" y="153326"/>
                  <a:pt x="98864" y="160159"/>
                </a:cubicBezTo>
                <a:lnTo>
                  <a:pt x="100887" y="164341"/>
                </a:lnTo>
                <a:cubicBezTo>
                  <a:pt x="99718" y="167758"/>
                  <a:pt x="98009" y="169466"/>
                  <a:pt x="95761" y="169466"/>
                </a:cubicBezTo>
                <a:lnTo>
                  <a:pt x="95761" y="174591"/>
                </a:lnTo>
                <a:lnTo>
                  <a:pt x="98864" y="192934"/>
                </a:lnTo>
                <a:lnTo>
                  <a:pt x="96840" y="219640"/>
                </a:lnTo>
                <a:cubicBezTo>
                  <a:pt x="97650" y="223056"/>
                  <a:pt x="98683" y="224765"/>
                  <a:pt x="99943" y="224765"/>
                </a:cubicBezTo>
                <a:lnTo>
                  <a:pt x="129615" y="224765"/>
                </a:lnTo>
                <a:lnTo>
                  <a:pt x="132717" y="226788"/>
                </a:lnTo>
                <a:lnTo>
                  <a:pt x="137843" y="224765"/>
                </a:lnTo>
                <a:lnTo>
                  <a:pt x="142968" y="225709"/>
                </a:lnTo>
                <a:lnTo>
                  <a:pt x="149037" y="223686"/>
                </a:lnTo>
                <a:lnTo>
                  <a:pt x="150116" y="223686"/>
                </a:lnTo>
                <a:cubicBezTo>
                  <a:pt x="153173" y="226743"/>
                  <a:pt x="156905" y="228451"/>
                  <a:pt x="161311" y="228811"/>
                </a:cubicBezTo>
                <a:cubicBezTo>
                  <a:pt x="161311" y="226114"/>
                  <a:pt x="166795" y="224765"/>
                  <a:pt x="177766" y="224765"/>
                </a:cubicBezTo>
                <a:lnTo>
                  <a:pt x="178845" y="224765"/>
                </a:lnTo>
                <a:lnTo>
                  <a:pt x="179789" y="220584"/>
                </a:lnTo>
                <a:lnTo>
                  <a:pt x="177766" y="214514"/>
                </a:lnTo>
                <a:lnTo>
                  <a:pt x="177766" y="212491"/>
                </a:lnTo>
                <a:lnTo>
                  <a:pt x="178845" y="207366"/>
                </a:lnTo>
                <a:lnTo>
                  <a:pt x="176687" y="205208"/>
                </a:lnTo>
                <a:lnTo>
                  <a:pt x="176687" y="203185"/>
                </a:lnTo>
                <a:cubicBezTo>
                  <a:pt x="178125" y="201656"/>
                  <a:pt x="179159" y="197925"/>
                  <a:pt x="179789" y="191990"/>
                </a:cubicBezTo>
                <a:lnTo>
                  <a:pt x="177766" y="185786"/>
                </a:lnTo>
                <a:lnTo>
                  <a:pt x="180868" y="174591"/>
                </a:lnTo>
                <a:lnTo>
                  <a:pt x="178845" y="166364"/>
                </a:lnTo>
                <a:lnTo>
                  <a:pt x="178845" y="163262"/>
                </a:lnTo>
                <a:lnTo>
                  <a:pt x="180868" y="160159"/>
                </a:lnTo>
                <a:lnTo>
                  <a:pt x="178845" y="156113"/>
                </a:lnTo>
                <a:lnTo>
                  <a:pt x="182891" y="144784"/>
                </a:lnTo>
                <a:lnTo>
                  <a:pt x="181812" y="144784"/>
                </a:lnTo>
                <a:lnTo>
                  <a:pt x="179789" y="142761"/>
                </a:lnTo>
                <a:lnTo>
                  <a:pt x="179789" y="141816"/>
                </a:lnTo>
                <a:lnTo>
                  <a:pt x="180868" y="137635"/>
                </a:lnTo>
                <a:lnTo>
                  <a:pt x="179789" y="134533"/>
                </a:lnTo>
                <a:lnTo>
                  <a:pt x="174664" y="135612"/>
                </a:lnTo>
                <a:lnTo>
                  <a:pt x="171561" y="135612"/>
                </a:lnTo>
                <a:cubicBezTo>
                  <a:pt x="167335" y="135612"/>
                  <a:pt x="162570" y="134578"/>
                  <a:pt x="157265" y="132510"/>
                </a:cubicBezTo>
                <a:lnTo>
                  <a:pt x="153218" y="135612"/>
                </a:lnTo>
                <a:lnTo>
                  <a:pt x="152139" y="134533"/>
                </a:lnTo>
                <a:lnTo>
                  <a:pt x="147014" y="135612"/>
                </a:lnTo>
                <a:lnTo>
                  <a:pt x="135819" y="134533"/>
                </a:lnTo>
                <a:lnTo>
                  <a:pt x="121388" y="135612"/>
                </a:lnTo>
                <a:cubicBezTo>
                  <a:pt x="117611" y="135612"/>
                  <a:pt x="112171" y="134263"/>
                  <a:pt x="105068" y="131566"/>
                </a:cubicBezTo>
                <a:close/>
                <a:moveTo>
                  <a:pt x="3251680" y="131432"/>
                </a:moveTo>
                <a:lnTo>
                  <a:pt x="3251680" y="133590"/>
                </a:lnTo>
                <a:lnTo>
                  <a:pt x="3252759" y="133590"/>
                </a:lnTo>
                <a:lnTo>
                  <a:pt x="3252759" y="131432"/>
                </a:lnTo>
                <a:close/>
                <a:moveTo>
                  <a:pt x="2123876" y="130785"/>
                </a:moveTo>
                <a:lnTo>
                  <a:pt x="2123876" y="134064"/>
                </a:lnTo>
                <a:lnTo>
                  <a:pt x="2128349" y="134064"/>
                </a:lnTo>
                <a:lnTo>
                  <a:pt x="2128349" y="130785"/>
                </a:lnTo>
                <a:close/>
                <a:moveTo>
                  <a:pt x="5773293" y="130624"/>
                </a:moveTo>
                <a:lnTo>
                  <a:pt x="5773293" y="131703"/>
                </a:lnTo>
                <a:lnTo>
                  <a:pt x="5775451" y="131703"/>
                </a:lnTo>
                <a:lnTo>
                  <a:pt x="5775451" y="130624"/>
                </a:lnTo>
                <a:close/>
                <a:moveTo>
                  <a:pt x="4682532" y="130489"/>
                </a:moveTo>
                <a:lnTo>
                  <a:pt x="4679295" y="133726"/>
                </a:lnTo>
                <a:lnTo>
                  <a:pt x="4682532" y="136963"/>
                </a:lnTo>
                <a:lnTo>
                  <a:pt x="4685769" y="136963"/>
                </a:lnTo>
                <a:lnTo>
                  <a:pt x="4686848" y="133726"/>
                </a:lnTo>
                <a:lnTo>
                  <a:pt x="4685769" y="130489"/>
                </a:lnTo>
                <a:close/>
                <a:moveTo>
                  <a:pt x="588044" y="130218"/>
                </a:moveTo>
                <a:lnTo>
                  <a:pt x="591281" y="130218"/>
                </a:lnTo>
                <a:lnTo>
                  <a:pt x="617312" y="132915"/>
                </a:lnTo>
                <a:lnTo>
                  <a:pt x="625944" y="131971"/>
                </a:lnTo>
                <a:lnTo>
                  <a:pt x="627023" y="132915"/>
                </a:lnTo>
                <a:cubicBezTo>
                  <a:pt x="626303" y="135253"/>
                  <a:pt x="624145" y="136422"/>
                  <a:pt x="620549" y="136422"/>
                </a:cubicBezTo>
                <a:lnTo>
                  <a:pt x="618391" y="134668"/>
                </a:lnTo>
                <a:lnTo>
                  <a:pt x="616233" y="134668"/>
                </a:lnTo>
                <a:cubicBezTo>
                  <a:pt x="613355" y="136467"/>
                  <a:pt x="607915" y="137950"/>
                  <a:pt x="599913" y="139119"/>
                </a:cubicBezTo>
                <a:cubicBezTo>
                  <a:pt x="591281" y="139119"/>
                  <a:pt x="586965" y="137321"/>
                  <a:pt x="586965" y="133724"/>
                </a:cubicBezTo>
                <a:lnTo>
                  <a:pt x="585886" y="132915"/>
                </a:lnTo>
                <a:lnTo>
                  <a:pt x="585886" y="131971"/>
                </a:lnTo>
                <a:close/>
                <a:moveTo>
                  <a:pt x="1189440" y="130083"/>
                </a:moveTo>
                <a:lnTo>
                  <a:pt x="1183910" y="131162"/>
                </a:lnTo>
                <a:lnTo>
                  <a:pt x="1183910" y="133320"/>
                </a:lnTo>
                <a:lnTo>
                  <a:pt x="1186203" y="135478"/>
                </a:lnTo>
                <a:lnTo>
                  <a:pt x="1187283" y="135478"/>
                </a:lnTo>
                <a:lnTo>
                  <a:pt x="1189440" y="133320"/>
                </a:lnTo>
                <a:close/>
                <a:moveTo>
                  <a:pt x="8784625" y="129682"/>
                </a:moveTo>
                <a:lnTo>
                  <a:pt x="8784625" y="131840"/>
                </a:lnTo>
                <a:lnTo>
                  <a:pt x="8787862" y="131840"/>
                </a:lnTo>
                <a:lnTo>
                  <a:pt x="8787862" y="129682"/>
                </a:lnTo>
                <a:close/>
                <a:moveTo>
                  <a:pt x="1623862" y="129544"/>
                </a:moveTo>
                <a:lnTo>
                  <a:pt x="1623862" y="132915"/>
                </a:lnTo>
                <a:lnTo>
                  <a:pt x="1626020" y="132915"/>
                </a:lnTo>
                <a:lnTo>
                  <a:pt x="1626020" y="131701"/>
                </a:lnTo>
                <a:close/>
                <a:moveTo>
                  <a:pt x="9164566" y="129467"/>
                </a:moveTo>
                <a:lnTo>
                  <a:pt x="9164566" y="132747"/>
                </a:lnTo>
                <a:lnTo>
                  <a:pt x="9169038" y="132747"/>
                </a:lnTo>
                <a:lnTo>
                  <a:pt x="9169038" y="129467"/>
                </a:lnTo>
                <a:close/>
                <a:moveTo>
                  <a:pt x="67168" y="128464"/>
                </a:moveTo>
                <a:lnTo>
                  <a:pt x="67168" y="131566"/>
                </a:lnTo>
                <a:lnTo>
                  <a:pt x="72293" y="140737"/>
                </a:lnTo>
                <a:cubicBezTo>
                  <a:pt x="72293" y="144154"/>
                  <a:pt x="71573" y="145863"/>
                  <a:pt x="70135" y="145863"/>
                </a:cubicBezTo>
                <a:cubicBezTo>
                  <a:pt x="71754" y="149999"/>
                  <a:pt x="73147" y="152067"/>
                  <a:pt x="74316" y="152067"/>
                </a:cubicBezTo>
                <a:lnTo>
                  <a:pt x="74316" y="148965"/>
                </a:lnTo>
                <a:lnTo>
                  <a:pt x="72293" y="145863"/>
                </a:lnTo>
                <a:lnTo>
                  <a:pt x="73237" y="139658"/>
                </a:lnTo>
                <a:cubicBezTo>
                  <a:pt x="69820" y="136152"/>
                  <a:pt x="68112" y="132420"/>
                  <a:pt x="68112" y="128464"/>
                </a:cubicBezTo>
                <a:close/>
                <a:moveTo>
                  <a:pt x="2753196" y="128330"/>
                </a:moveTo>
                <a:lnTo>
                  <a:pt x="2753196" y="130488"/>
                </a:lnTo>
                <a:lnTo>
                  <a:pt x="2754275" y="130488"/>
                </a:lnTo>
                <a:lnTo>
                  <a:pt x="2754275" y="128330"/>
                </a:lnTo>
                <a:close/>
                <a:moveTo>
                  <a:pt x="1104604" y="127925"/>
                </a:moveTo>
                <a:lnTo>
                  <a:pt x="1096781" y="131162"/>
                </a:lnTo>
                <a:lnTo>
                  <a:pt x="1096781" y="132241"/>
                </a:lnTo>
                <a:lnTo>
                  <a:pt x="1101096" y="134399"/>
                </a:lnTo>
                <a:lnTo>
                  <a:pt x="1104604" y="134399"/>
                </a:lnTo>
                <a:cubicBezTo>
                  <a:pt x="1107661" y="132241"/>
                  <a:pt x="1110583" y="131162"/>
                  <a:pt x="1113371" y="131162"/>
                </a:cubicBezTo>
                <a:cubicBezTo>
                  <a:pt x="1122901" y="133320"/>
                  <a:pt x="1128386" y="135838"/>
                  <a:pt x="1129826" y="138715"/>
                </a:cubicBezTo>
                <a:cubicBezTo>
                  <a:pt x="1128746" y="141592"/>
                  <a:pt x="1125824" y="143031"/>
                  <a:pt x="1121059" y="143031"/>
                </a:cubicBezTo>
                <a:lnTo>
                  <a:pt x="1121059" y="145189"/>
                </a:lnTo>
                <a:lnTo>
                  <a:pt x="1119980" y="158407"/>
                </a:lnTo>
                <a:cubicBezTo>
                  <a:pt x="1122137" y="158766"/>
                  <a:pt x="1123217" y="161644"/>
                  <a:pt x="1123217" y="167039"/>
                </a:cubicBezTo>
                <a:lnTo>
                  <a:pt x="1121059" y="169197"/>
                </a:lnTo>
                <a:cubicBezTo>
                  <a:pt x="1121059" y="170995"/>
                  <a:pt x="1125508" y="173153"/>
                  <a:pt x="1134412" y="175671"/>
                </a:cubicBezTo>
                <a:cubicBezTo>
                  <a:pt x="1137649" y="181785"/>
                  <a:pt x="1143133" y="186191"/>
                  <a:pt x="1150865" y="188889"/>
                </a:cubicBezTo>
                <a:lnTo>
                  <a:pt x="1153023" y="196442"/>
                </a:lnTo>
                <a:cubicBezTo>
                  <a:pt x="1155902" y="197880"/>
                  <a:pt x="1157339" y="199679"/>
                  <a:pt x="1157339" y="201837"/>
                </a:cubicBezTo>
                <a:lnTo>
                  <a:pt x="1159767" y="201837"/>
                </a:lnTo>
                <a:lnTo>
                  <a:pt x="1161925" y="192126"/>
                </a:lnTo>
                <a:cubicBezTo>
                  <a:pt x="1159767" y="192126"/>
                  <a:pt x="1158689" y="191406"/>
                  <a:pt x="1158689" y="189968"/>
                </a:cubicBezTo>
                <a:lnTo>
                  <a:pt x="1158689" y="188889"/>
                </a:lnTo>
                <a:lnTo>
                  <a:pt x="1164084" y="181336"/>
                </a:lnTo>
                <a:cubicBezTo>
                  <a:pt x="1164084" y="171804"/>
                  <a:pt x="1161475" y="167039"/>
                  <a:pt x="1156261" y="167039"/>
                </a:cubicBezTo>
                <a:lnTo>
                  <a:pt x="1150865" y="165960"/>
                </a:lnTo>
                <a:lnTo>
                  <a:pt x="1132118" y="167039"/>
                </a:lnTo>
                <a:cubicBezTo>
                  <a:pt x="1130048" y="167039"/>
                  <a:pt x="1127802" y="164521"/>
                  <a:pt x="1125374" y="159486"/>
                </a:cubicBezTo>
                <a:lnTo>
                  <a:pt x="1149652" y="139794"/>
                </a:lnTo>
                <a:lnTo>
                  <a:pt x="1150865" y="139794"/>
                </a:lnTo>
                <a:lnTo>
                  <a:pt x="1160845" y="147347"/>
                </a:lnTo>
                <a:lnTo>
                  <a:pt x="1163005" y="147347"/>
                </a:lnTo>
                <a:lnTo>
                  <a:pt x="1163005" y="143031"/>
                </a:lnTo>
                <a:lnTo>
                  <a:pt x="1160845" y="134399"/>
                </a:lnTo>
                <a:lnTo>
                  <a:pt x="1160845" y="130083"/>
                </a:lnTo>
                <a:lnTo>
                  <a:pt x="1144257" y="132241"/>
                </a:lnTo>
                <a:cubicBezTo>
                  <a:pt x="1142997" y="130982"/>
                  <a:pt x="1129780" y="129543"/>
                  <a:pt x="1104604" y="127925"/>
                </a:cubicBezTo>
                <a:close/>
                <a:moveTo>
                  <a:pt x="8683334" y="127524"/>
                </a:moveTo>
                <a:lnTo>
                  <a:pt x="8683334" y="136156"/>
                </a:lnTo>
                <a:lnTo>
                  <a:pt x="8685492" y="138179"/>
                </a:lnTo>
                <a:lnTo>
                  <a:pt x="8686571" y="138179"/>
                </a:lnTo>
                <a:lnTo>
                  <a:pt x="8687650" y="133998"/>
                </a:lnTo>
                <a:cubicBezTo>
                  <a:pt x="8686930" y="129682"/>
                  <a:pt x="8685851" y="127524"/>
                  <a:pt x="8684413" y="127524"/>
                </a:cubicBezTo>
                <a:close/>
                <a:moveTo>
                  <a:pt x="2125992" y="126553"/>
                </a:moveTo>
                <a:lnTo>
                  <a:pt x="2125992" y="129832"/>
                </a:lnTo>
                <a:lnTo>
                  <a:pt x="2129405" y="129832"/>
                </a:lnTo>
                <a:lnTo>
                  <a:pt x="2129405" y="126553"/>
                </a:lnTo>
                <a:close/>
                <a:moveTo>
                  <a:pt x="8723122" y="126445"/>
                </a:moveTo>
                <a:lnTo>
                  <a:pt x="8718806" y="130761"/>
                </a:lnTo>
                <a:lnTo>
                  <a:pt x="8720964" y="135077"/>
                </a:lnTo>
                <a:lnTo>
                  <a:pt x="8722043" y="133998"/>
                </a:lnTo>
                <a:lnTo>
                  <a:pt x="8723122" y="133998"/>
                </a:lnTo>
                <a:lnTo>
                  <a:pt x="8727438" y="137100"/>
                </a:lnTo>
                <a:lnTo>
                  <a:pt x="8729596" y="135077"/>
                </a:lnTo>
                <a:lnTo>
                  <a:pt x="8729596" y="133998"/>
                </a:lnTo>
                <a:cubicBezTo>
                  <a:pt x="8729596" y="132559"/>
                  <a:pt x="8728157" y="131840"/>
                  <a:pt x="8725280" y="131840"/>
                </a:cubicBezTo>
                <a:lnTo>
                  <a:pt x="8724201" y="126445"/>
                </a:lnTo>
                <a:close/>
                <a:moveTo>
                  <a:pt x="3646716" y="125498"/>
                </a:moveTo>
                <a:cubicBezTo>
                  <a:pt x="3644468" y="125498"/>
                  <a:pt x="3642984" y="127566"/>
                  <a:pt x="3642265" y="131702"/>
                </a:cubicBezTo>
                <a:cubicBezTo>
                  <a:pt x="3643344" y="134310"/>
                  <a:pt x="3645951" y="135614"/>
                  <a:pt x="3650088" y="135614"/>
                </a:cubicBezTo>
                <a:lnTo>
                  <a:pt x="3652381" y="135614"/>
                </a:lnTo>
                <a:lnTo>
                  <a:pt x="3652381" y="133995"/>
                </a:lnTo>
                <a:lnTo>
                  <a:pt x="3653460" y="133995"/>
                </a:lnTo>
                <a:cubicBezTo>
                  <a:pt x="3652021" y="132736"/>
                  <a:pt x="3651302" y="130174"/>
                  <a:pt x="3651302" y="126307"/>
                </a:cubicBezTo>
                <a:lnTo>
                  <a:pt x="3650088" y="125498"/>
                </a:lnTo>
                <a:close/>
                <a:moveTo>
                  <a:pt x="6770966" y="125365"/>
                </a:moveTo>
                <a:lnTo>
                  <a:pt x="6770966" y="128644"/>
                </a:lnTo>
                <a:lnTo>
                  <a:pt x="6775438" y="128644"/>
                </a:lnTo>
                <a:lnTo>
                  <a:pt x="6775438" y="125365"/>
                </a:lnTo>
                <a:close/>
                <a:moveTo>
                  <a:pt x="66089" y="125362"/>
                </a:moveTo>
                <a:lnTo>
                  <a:pt x="66089" y="127385"/>
                </a:lnTo>
                <a:lnTo>
                  <a:pt x="67168" y="127385"/>
                </a:lnTo>
                <a:lnTo>
                  <a:pt x="67168" y="125362"/>
                </a:lnTo>
                <a:close/>
                <a:moveTo>
                  <a:pt x="8121456" y="124692"/>
                </a:moveTo>
                <a:lnTo>
                  <a:pt x="8121456" y="126850"/>
                </a:lnTo>
                <a:lnTo>
                  <a:pt x="8122535" y="132245"/>
                </a:lnTo>
                <a:cubicBezTo>
                  <a:pt x="8111745" y="139438"/>
                  <a:pt x="8106350" y="144833"/>
                  <a:pt x="8106350" y="148430"/>
                </a:cubicBezTo>
                <a:lnTo>
                  <a:pt x="8085849" y="173382"/>
                </a:lnTo>
                <a:lnTo>
                  <a:pt x="8079240" y="165694"/>
                </a:lnTo>
                <a:cubicBezTo>
                  <a:pt x="8077802" y="165694"/>
                  <a:pt x="8077082" y="167133"/>
                  <a:pt x="8077082" y="170010"/>
                </a:cubicBezTo>
                <a:cubicBezTo>
                  <a:pt x="8074205" y="175135"/>
                  <a:pt x="8071328" y="177698"/>
                  <a:pt x="8068450" y="177698"/>
                </a:cubicBezTo>
                <a:lnTo>
                  <a:pt x="8068450" y="180935"/>
                </a:lnTo>
                <a:lnTo>
                  <a:pt x="8069529" y="180935"/>
                </a:lnTo>
                <a:cubicBezTo>
                  <a:pt x="8074924" y="180935"/>
                  <a:pt x="8080364" y="178777"/>
                  <a:pt x="8085849" y="174461"/>
                </a:cubicBezTo>
                <a:lnTo>
                  <a:pt x="8103113" y="174461"/>
                </a:lnTo>
                <a:lnTo>
                  <a:pt x="8113903" y="175540"/>
                </a:lnTo>
                <a:lnTo>
                  <a:pt x="8116061" y="170010"/>
                </a:lnTo>
                <a:lnTo>
                  <a:pt x="8112824" y="158141"/>
                </a:lnTo>
                <a:cubicBezTo>
                  <a:pt x="8117680" y="154185"/>
                  <a:pt x="8126312" y="150948"/>
                  <a:pt x="8138720" y="148430"/>
                </a:cubicBezTo>
                <a:lnTo>
                  <a:pt x="8148431" y="135482"/>
                </a:lnTo>
                <a:lnTo>
                  <a:pt x="8148431" y="134403"/>
                </a:lnTo>
                <a:cubicBezTo>
                  <a:pt x="8147712" y="132245"/>
                  <a:pt x="8145554" y="131165"/>
                  <a:pt x="8141957" y="131165"/>
                </a:cubicBezTo>
                <a:lnTo>
                  <a:pt x="8132246" y="133324"/>
                </a:lnTo>
                <a:lnTo>
                  <a:pt x="8131167" y="133324"/>
                </a:lnTo>
                <a:cubicBezTo>
                  <a:pt x="8126851" y="133324"/>
                  <a:pt x="8124693" y="130806"/>
                  <a:pt x="8124693" y="125770"/>
                </a:cubicBezTo>
                <a:lnTo>
                  <a:pt x="8123614" y="124692"/>
                </a:lnTo>
                <a:close/>
                <a:moveTo>
                  <a:pt x="5589457" y="124150"/>
                </a:moveTo>
                <a:lnTo>
                  <a:pt x="5585276" y="127387"/>
                </a:lnTo>
                <a:lnTo>
                  <a:pt x="5586355" y="127387"/>
                </a:lnTo>
                <a:lnTo>
                  <a:pt x="5590536" y="126308"/>
                </a:lnTo>
                <a:lnTo>
                  <a:pt x="5590536" y="124150"/>
                </a:lnTo>
                <a:close/>
                <a:moveTo>
                  <a:pt x="1678889" y="124014"/>
                </a:moveTo>
                <a:lnTo>
                  <a:pt x="1675653" y="127386"/>
                </a:lnTo>
                <a:lnTo>
                  <a:pt x="1682262" y="126307"/>
                </a:lnTo>
                <a:lnTo>
                  <a:pt x="1682262" y="124014"/>
                </a:lnTo>
                <a:close/>
                <a:moveTo>
                  <a:pt x="1667830" y="124014"/>
                </a:moveTo>
                <a:lnTo>
                  <a:pt x="1667830" y="125093"/>
                </a:lnTo>
                <a:cubicBezTo>
                  <a:pt x="1670078" y="125093"/>
                  <a:pt x="1671203" y="126217"/>
                  <a:pt x="1671203" y="128465"/>
                </a:cubicBezTo>
                <a:lnTo>
                  <a:pt x="1674439" y="127386"/>
                </a:lnTo>
                <a:lnTo>
                  <a:pt x="1674439" y="126307"/>
                </a:lnTo>
                <a:lnTo>
                  <a:pt x="1669045" y="124014"/>
                </a:lnTo>
                <a:close/>
                <a:moveTo>
                  <a:pt x="1649082" y="124014"/>
                </a:moveTo>
                <a:lnTo>
                  <a:pt x="1649082" y="130622"/>
                </a:lnTo>
                <a:lnTo>
                  <a:pt x="1654613" y="137231"/>
                </a:lnTo>
                <a:lnTo>
                  <a:pt x="1659062" y="137231"/>
                </a:lnTo>
                <a:cubicBezTo>
                  <a:pt x="1657803" y="128420"/>
                  <a:pt x="1656321" y="124014"/>
                  <a:pt x="1654613" y="124014"/>
                </a:cubicBezTo>
                <a:close/>
                <a:moveTo>
                  <a:pt x="82948" y="123743"/>
                </a:moveTo>
                <a:lnTo>
                  <a:pt x="79846" y="124687"/>
                </a:lnTo>
                <a:lnTo>
                  <a:pt x="79846" y="127789"/>
                </a:lnTo>
                <a:lnTo>
                  <a:pt x="84027" y="131971"/>
                </a:lnTo>
                <a:lnTo>
                  <a:pt x="87129" y="128868"/>
                </a:lnTo>
                <a:cubicBezTo>
                  <a:pt x="86230" y="125631"/>
                  <a:pt x="84836" y="123923"/>
                  <a:pt x="82948" y="123743"/>
                </a:cubicBezTo>
                <a:close/>
                <a:moveTo>
                  <a:pt x="2209040" y="123380"/>
                </a:moveTo>
                <a:lnTo>
                  <a:pt x="2209040" y="127849"/>
                </a:lnTo>
                <a:lnTo>
                  <a:pt x="2212453" y="127849"/>
                </a:lnTo>
                <a:lnTo>
                  <a:pt x="2212453" y="123380"/>
                </a:lnTo>
                <a:close/>
                <a:moveTo>
                  <a:pt x="2240132" y="123184"/>
                </a:moveTo>
                <a:lnTo>
                  <a:pt x="2239929" y="124577"/>
                </a:lnTo>
                <a:lnTo>
                  <a:pt x="2240804" y="123723"/>
                </a:lnTo>
                <a:close/>
                <a:moveTo>
                  <a:pt x="5256734" y="122532"/>
                </a:moveTo>
                <a:lnTo>
                  <a:pt x="5256734" y="123610"/>
                </a:lnTo>
                <a:lnTo>
                  <a:pt x="5258892" y="123610"/>
                </a:lnTo>
                <a:lnTo>
                  <a:pt x="5258892" y="122532"/>
                </a:lnTo>
                <a:close/>
                <a:moveTo>
                  <a:pt x="67168" y="122260"/>
                </a:moveTo>
                <a:lnTo>
                  <a:pt x="67168" y="124283"/>
                </a:lnTo>
                <a:lnTo>
                  <a:pt x="68112" y="124283"/>
                </a:lnTo>
                <a:lnTo>
                  <a:pt x="68112" y="122260"/>
                </a:lnTo>
                <a:close/>
                <a:moveTo>
                  <a:pt x="4693322" y="121857"/>
                </a:moveTo>
                <a:lnTo>
                  <a:pt x="4693322" y="125094"/>
                </a:lnTo>
                <a:lnTo>
                  <a:pt x="4695345" y="122936"/>
                </a:lnTo>
                <a:lnTo>
                  <a:pt x="4695345" y="121857"/>
                </a:lnTo>
                <a:close/>
                <a:moveTo>
                  <a:pt x="2576509" y="121856"/>
                </a:moveTo>
                <a:cubicBezTo>
                  <a:pt x="2574171" y="121856"/>
                  <a:pt x="2571654" y="122935"/>
                  <a:pt x="2568956" y="125093"/>
                </a:cubicBezTo>
                <a:cubicBezTo>
                  <a:pt x="2569495" y="127251"/>
                  <a:pt x="2571654" y="129049"/>
                  <a:pt x="2575431" y="130488"/>
                </a:cubicBezTo>
                <a:cubicBezTo>
                  <a:pt x="2579746" y="129049"/>
                  <a:pt x="2581904" y="127611"/>
                  <a:pt x="2581904" y="126172"/>
                </a:cubicBezTo>
                <a:lnTo>
                  <a:pt x="2581904" y="125093"/>
                </a:lnTo>
                <a:lnTo>
                  <a:pt x="2578668" y="121856"/>
                </a:lnTo>
                <a:close/>
                <a:moveTo>
                  <a:pt x="1768179" y="121856"/>
                </a:moveTo>
                <a:lnTo>
                  <a:pt x="1771415" y="121856"/>
                </a:lnTo>
                <a:lnTo>
                  <a:pt x="1773707" y="124014"/>
                </a:lnTo>
                <a:lnTo>
                  <a:pt x="1773707" y="125093"/>
                </a:lnTo>
                <a:lnTo>
                  <a:pt x="1771415" y="127386"/>
                </a:lnTo>
                <a:lnTo>
                  <a:pt x="1767097" y="127386"/>
                </a:lnTo>
                <a:lnTo>
                  <a:pt x="1765885" y="126307"/>
                </a:lnTo>
                <a:lnTo>
                  <a:pt x="1764806" y="126307"/>
                </a:lnTo>
                <a:close/>
                <a:moveTo>
                  <a:pt x="1071424" y="121181"/>
                </a:moveTo>
                <a:lnTo>
                  <a:pt x="1072503" y="125767"/>
                </a:lnTo>
                <a:lnTo>
                  <a:pt x="1071424" y="130083"/>
                </a:lnTo>
                <a:cubicBezTo>
                  <a:pt x="1075919" y="130622"/>
                  <a:pt x="1078169" y="131342"/>
                  <a:pt x="1078169" y="132241"/>
                </a:cubicBezTo>
                <a:cubicBezTo>
                  <a:pt x="1081045" y="131162"/>
                  <a:pt x="1082485" y="130083"/>
                  <a:pt x="1082485" y="129004"/>
                </a:cubicBezTo>
                <a:lnTo>
                  <a:pt x="1079248" y="121181"/>
                </a:lnTo>
                <a:close/>
                <a:moveTo>
                  <a:pt x="6659091" y="121133"/>
                </a:moveTo>
                <a:lnTo>
                  <a:pt x="6659091" y="125603"/>
                </a:lnTo>
                <a:lnTo>
                  <a:pt x="6662505" y="125603"/>
                </a:lnTo>
                <a:lnTo>
                  <a:pt x="6662505" y="121133"/>
                </a:lnTo>
                <a:close/>
                <a:moveTo>
                  <a:pt x="6577365" y="121133"/>
                </a:moveTo>
                <a:lnTo>
                  <a:pt x="6577365" y="125603"/>
                </a:lnTo>
                <a:lnTo>
                  <a:pt x="6580779" y="125603"/>
                </a:lnTo>
                <a:lnTo>
                  <a:pt x="6580779" y="121133"/>
                </a:lnTo>
                <a:close/>
                <a:moveTo>
                  <a:pt x="4682532" y="120778"/>
                </a:moveTo>
                <a:cubicBezTo>
                  <a:pt x="4678935" y="121677"/>
                  <a:pt x="4677137" y="122756"/>
                  <a:pt x="4677137" y="124015"/>
                </a:cubicBezTo>
                <a:lnTo>
                  <a:pt x="4677137" y="128331"/>
                </a:lnTo>
                <a:lnTo>
                  <a:pt x="4682532" y="127252"/>
                </a:lnTo>
                <a:lnTo>
                  <a:pt x="4681453" y="124015"/>
                </a:lnTo>
                <a:close/>
                <a:moveTo>
                  <a:pt x="2179549" y="120339"/>
                </a:moveTo>
                <a:lnTo>
                  <a:pt x="2179549" y="123618"/>
                </a:lnTo>
                <a:lnTo>
                  <a:pt x="2181496" y="123618"/>
                </a:lnTo>
                <a:lnTo>
                  <a:pt x="2180979" y="120339"/>
                </a:lnTo>
                <a:close/>
                <a:moveTo>
                  <a:pt x="1022870" y="120102"/>
                </a:moveTo>
                <a:lnTo>
                  <a:pt x="1029477" y="120102"/>
                </a:lnTo>
                <a:lnTo>
                  <a:pt x="1039457" y="124418"/>
                </a:lnTo>
                <a:lnTo>
                  <a:pt x="1046067" y="122260"/>
                </a:lnTo>
                <a:lnTo>
                  <a:pt x="1048225" y="122260"/>
                </a:lnTo>
                <a:lnTo>
                  <a:pt x="1050519" y="124418"/>
                </a:lnTo>
                <a:lnTo>
                  <a:pt x="1050519" y="126846"/>
                </a:lnTo>
                <a:cubicBezTo>
                  <a:pt x="1050519" y="128284"/>
                  <a:pt x="1047911" y="129363"/>
                  <a:pt x="1042696" y="130083"/>
                </a:cubicBezTo>
                <a:cubicBezTo>
                  <a:pt x="1039819" y="129004"/>
                  <a:pt x="1038379" y="127925"/>
                  <a:pt x="1038379" y="126846"/>
                </a:cubicBezTo>
                <a:lnTo>
                  <a:pt x="1032850" y="130083"/>
                </a:lnTo>
                <a:lnTo>
                  <a:pt x="1027320" y="130083"/>
                </a:lnTo>
                <a:lnTo>
                  <a:pt x="1020576" y="123339"/>
                </a:lnTo>
                <a:lnTo>
                  <a:pt x="1020576" y="122260"/>
                </a:lnTo>
                <a:close/>
                <a:moveTo>
                  <a:pt x="2252016" y="120065"/>
                </a:moveTo>
                <a:lnTo>
                  <a:pt x="2252016" y="123618"/>
                </a:lnTo>
                <a:lnTo>
                  <a:pt x="2254505" y="123618"/>
                </a:lnTo>
                <a:lnTo>
                  <a:pt x="2254505" y="120339"/>
                </a:lnTo>
                <a:close/>
                <a:moveTo>
                  <a:pt x="1675653" y="119698"/>
                </a:moveTo>
                <a:lnTo>
                  <a:pt x="1675653" y="122935"/>
                </a:lnTo>
                <a:lnTo>
                  <a:pt x="1676731" y="122935"/>
                </a:lnTo>
                <a:lnTo>
                  <a:pt x="1677811" y="119698"/>
                </a:lnTo>
                <a:close/>
                <a:moveTo>
                  <a:pt x="2113104" y="119352"/>
                </a:moveTo>
                <a:lnTo>
                  <a:pt x="2112951" y="119386"/>
                </a:lnTo>
                <a:lnTo>
                  <a:pt x="2111299" y="119386"/>
                </a:lnTo>
                <a:lnTo>
                  <a:pt x="2103801" y="121502"/>
                </a:lnTo>
                <a:lnTo>
                  <a:pt x="2086427" y="119468"/>
                </a:lnTo>
                <a:lnTo>
                  <a:pt x="2086427" y="124397"/>
                </a:lnTo>
                <a:lnTo>
                  <a:pt x="2088543" y="127438"/>
                </a:lnTo>
                <a:lnTo>
                  <a:pt x="2088543" y="132425"/>
                </a:lnTo>
                <a:cubicBezTo>
                  <a:pt x="2088543" y="135568"/>
                  <a:pt x="2086780" y="137368"/>
                  <a:pt x="2083253" y="137826"/>
                </a:cubicBezTo>
                <a:lnTo>
                  <a:pt x="2088543" y="154268"/>
                </a:lnTo>
                <a:lnTo>
                  <a:pt x="2088543" y="168133"/>
                </a:lnTo>
                <a:lnTo>
                  <a:pt x="2088543" y="168171"/>
                </a:lnTo>
                <a:lnTo>
                  <a:pt x="2088543" y="176577"/>
                </a:lnTo>
                <a:cubicBezTo>
                  <a:pt x="2083607" y="181600"/>
                  <a:pt x="2081138" y="185441"/>
                  <a:pt x="2081138" y="188099"/>
                </a:cubicBezTo>
                <a:lnTo>
                  <a:pt x="2081138" y="189083"/>
                </a:lnTo>
                <a:cubicBezTo>
                  <a:pt x="2083530" y="205583"/>
                  <a:pt x="2086974" y="213833"/>
                  <a:pt x="2091474" y="213833"/>
                </a:cubicBezTo>
                <a:cubicBezTo>
                  <a:pt x="2100448" y="214076"/>
                  <a:pt x="2105105" y="215089"/>
                  <a:pt x="2105452" y="216874"/>
                </a:cubicBezTo>
                <a:lnTo>
                  <a:pt x="2111426" y="213833"/>
                </a:lnTo>
                <a:lnTo>
                  <a:pt x="2116627" y="213833"/>
                </a:lnTo>
                <a:cubicBezTo>
                  <a:pt x="2126557" y="214086"/>
                  <a:pt x="2131522" y="214747"/>
                  <a:pt x="2131522" y="215816"/>
                </a:cubicBezTo>
                <a:cubicBezTo>
                  <a:pt x="2141853" y="211497"/>
                  <a:pt x="2147018" y="205605"/>
                  <a:pt x="2147018" y="198139"/>
                </a:cubicBezTo>
                <a:lnTo>
                  <a:pt x="2148580" y="194149"/>
                </a:lnTo>
                <a:lnTo>
                  <a:pt x="2145837" y="198202"/>
                </a:lnTo>
                <a:lnTo>
                  <a:pt x="2129588" y="196086"/>
                </a:lnTo>
                <a:cubicBezTo>
                  <a:pt x="2128946" y="198202"/>
                  <a:pt x="2126222" y="199260"/>
                  <a:pt x="2121415" y="199260"/>
                </a:cubicBezTo>
                <a:lnTo>
                  <a:pt x="2113887" y="199260"/>
                </a:lnTo>
                <a:lnTo>
                  <a:pt x="2110254" y="195627"/>
                </a:lnTo>
                <a:lnTo>
                  <a:pt x="2110254" y="192546"/>
                </a:lnTo>
                <a:lnTo>
                  <a:pt x="2114485" y="186571"/>
                </a:lnTo>
                <a:cubicBezTo>
                  <a:pt x="2113623" y="183834"/>
                  <a:pt x="2111508" y="182466"/>
                  <a:pt x="2108137" y="182466"/>
                </a:cubicBezTo>
                <a:cubicBezTo>
                  <a:pt x="2108137" y="172434"/>
                  <a:pt x="2102541" y="162867"/>
                  <a:pt x="2091343" y="153764"/>
                </a:cubicBezTo>
                <a:lnTo>
                  <a:pt x="2093961" y="149695"/>
                </a:lnTo>
                <a:lnTo>
                  <a:pt x="2098463" y="149695"/>
                </a:lnTo>
                <a:lnTo>
                  <a:pt x="2104421" y="150753"/>
                </a:lnTo>
                <a:lnTo>
                  <a:pt x="2110748" y="148637"/>
                </a:lnTo>
                <a:lnTo>
                  <a:pt x="2112370" y="149695"/>
                </a:lnTo>
                <a:lnTo>
                  <a:pt x="2112370" y="148791"/>
                </a:lnTo>
                <a:lnTo>
                  <a:pt x="2114485" y="144644"/>
                </a:lnTo>
                <a:cubicBezTo>
                  <a:pt x="2112743" y="144644"/>
                  <a:pt x="2111333" y="140330"/>
                  <a:pt x="2110254" y="131704"/>
                </a:cubicBezTo>
                <a:lnTo>
                  <a:pt x="2110254" y="127721"/>
                </a:lnTo>
                <a:close/>
                <a:moveTo>
                  <a:pt x="2259422" y="119281"/>
                </a:moveTo>
                <a:lnTo>
                  <a:pt x="2259422" y="121502"/>
                </a:lnTo>
                <a:lnTo>
                  <a:pt x="2259662" y="121502"/>
                </a:lnTo>
                <a:lnTo>
                  <a:pt x="2259662" y="119281"/>
                </a:lnTo>
                <a:close/>
                <a:moveTo>
                  <a:pt x="2673485" y="118619"/>
                </a:moveTo>
                <a:lnTo>
                  <a:pt x="2670248" y="119698"/>
                </a:lnTo>
                <a:lnTo>
                  <a:pt x="2670248" y="120777"/>
                </a:lnTo>
                <a:lnTo>
                  <a:pt x="2672406" y="122935"/>
                </a:lnTo>
                <a:lnTo>
                  <a:pt x="2673485" y="122935"/>
                </a:lnTo>
                <a:lnTo>
                  <a:pt x="2675643" y="120777"/>
                </a:lnTo>
                <a:close/>
                <a:moveTo>
                  <a:pt x="3216882" y="118350"/>
                </a:moveTo>
                <a:cubicBezTo>
                  <a:pt x="3221917" y="121317"/>
                  <a:pt x="3224435" y="123879"/>
                  <a:pt x="3224435" y="126037"/>
                </a:cubicBezTo>
                <a:lnTo>
                  <a:pt x="3227807" y="129274"/>
                </a:lnTo>
                <a:lnTo>
                  <a:pt x="3229965" y="122800"/>
                </a:lnTo>
                <a:close/>
                <a:moveTo>
                  <a:pt x="8660675" y="117813"/>
                </a:moveTo>
                <a:lnTo>
                  <a:pt x="8657438" y="121050"/>
                </a:lnTo>
                <a:lnTo>
                  <a:pt x="8657438" y="124287"/>
                </a:lnTo>
                <a:lnTo>
                  <a:pt x="8659596" y="124287"/>
                </a:lnTo>
                <a:lnTo>
                  <a:pt x="8662833" y="121050"/>
                </a:lnTo>
                <a:lnTo>
                  <a:pt x="8662833" y="117813"/>
                </a:lnTo>
                <a:close/>
                <a:moveTo>
                  <a:pt x="9264273" y="117697"/>
                </a:moveTo>
                <a:lnTo>
                  <a:pt x="9262688" y="118199"/>
                </a:lnTo>
                <a:lnTo>
                  <a:pt x="9262688" y="120977"/>
                </a:lnTo>
                <a:lnTo>
                  <a:pt x="9264913" y="120977"/>
                </a:lnTo>
                <a:close/>
                <a:moveTo>
                  <a:pt x="2175135" y="117165"/>
                </a:moveTo>
                <a:lnTo>
                  <a:pt x="2175449" y="119386"/>
                </a:lnTo>
                <a:lnTo>
                  <a:pt x="2178864" y="119386"/>
                </a:lnTo>
                <a:lnTo>
                  <a:pt x="2178864" y="117165"/>
                </a:lnTo>
                <a:close/>
                <a:moveTo>
                  <a:pt x="8200358" y="117138"/>
                </a:moveTo>
                <a:lnTo>
                  <a:pt x="8200358" y="119296"/>
                </a:lnTo>
                <a:lnTo>
                  <a:pt x="8202516" y="119296"/>
                </a:lnTo>
                <a:close/>
                <a:moveTo>
                  <a:pt x="197862" y="116865"/>
                </a:moveTo>
                <a:lnTo>
                  <a:pt x="195839" y="118888"/>
                </a:lnTo>
                <a:lnTo>
                  <a:pt x="195839" y="120911"/>
                </a:lnTo>
                <a:lnTo>
                  <a:pt x="201908" y="120911"/>
                </a:lnTo>
                <a:lnTo>
                  <a:pt x="201908" y="118888"/>
                </a:lnTo>
                <a:lnTo>
                  <a:pt x="199885" y="116865"/>
                </a:lnTo>
                <a:close/>
                <a:moveTo>
                  <a:pt x="4686848" y="116597"/>
                </a:moveTo>
                <a:lnTo>
                  <a:pt x="4683611" y="119699"/>
                </a:lnTo>
                <a:lnTo>
                  <a:pt x="4683611" y="120778"/>
                </a:lnTo>
                <a:lnTo>
                  <a:pt x="4687927" y="121857"/>
                </a:lnTo>
                <a:lnTo>
                  <a:pt x="4687927" y="120778"/>
                </a:lnTo>
                <a:close/>
                <a:moveTo>
                  <a:pt x="5772214" y="116463"/>
                </a:moveTo>
                <a:lnTo>
                  <a:pt x="5767898" y="118621"/>
                </a:lnTo>
                <a:lnTo>
                  <a:pt x="5767898" y="119699"/>
                </a:lnTo>
                <a:lnTo>
                  <a:pt x="5773293" y="119699"/>
                </a:lnTo>
                <a:lnTo>
                  <a:pt x="5774372" y="116463"/>
                </a:lnTo>
                <a:close/>
                <a:moveTo>
                  <a:pt x="1537810" y="116326"/>
                </a:moveTo>
                <a:lnTo>
                  <a:pt x="1539023" y="116326"/>
                </a:lnTo>
                <a:cubicBezTo>
                  <a:pt x="1544149" y="119653"/>
                  <a:pt x="1546712" y="123339"/>
                  <a:pt x="1546712" y="127386"/>
                </a:cubicBezTo>
                <a:lnTo>
                  <a:pt x="1545633" y="128465"/>
                </a:lnTo>
                <a:lnTo>
                  <a:pt x="1544418" y="128465"/>
                </a:lnTo>
                <a:lnTo>
                  <a:pt x="1537810" y="125093"/>
                </a:lnTo>
                <a:lnTo>
                  <a:pt x="1532415" y="126307"/>
                </a:lnTo>
                <a:lnTo>
                  <a:pt x="1529043" y="121856"/>
                </a:lnTo>
                <a:cubicBezTo>
                  <a:pt x="1530841" y="118169"/>
                  <a:pt x="1533763" y="116326"/>
                  <a:pt x="1537810" y="116326"/>
                </a:cubicBezTo>
                <a:close/>
                <a:moveTo>
                  <a:pt x="3157132" y="116191"/>
                </a:moveTo>
                <a:lnTo>
                  <a:pt x="3157132" y="118350"/>
                </a:lnTo>
                <a:lnTo>
                  <a:pt x="3163606" y="118350"/>
                </a:lnTo>
                <a:lnTo>
                  <a:pt x="3161448" y="116191"/>
                </a:lnTo>
                <a:close/>
                <a:moveTo>
                  <a:pt x="8686571" y="114576"/>
                </a:moveTo>
                <a:lnTo>
                  <a:pt x="8684413" y="116734"/>
                </a:lnTo>
                <a:lnTo>
                  <a:pt x="8685492" y="117813"/>
                </a:lnTo>
                <a:lnTo>
                  <a:pt x="8686571" y="117813"/>
                </a:lnTo>
                <a:close/>
                <a:moveTo>
                  <a:pt x="3751649" y="113764"/>
                </a:moveTo>
                <a:lnTo>
                  <a:pt x="3748412" y="117001"/>
                </a:lnTo>
                <a:lnTo>
                  <a:pt x="3748412" y="120238"/>
                </a:lnTo>
                <a:lnTo>
                  <a:pt x="3750570" y="120238"/>
                </a:lnTo>
                <a:lnTo>
                  <a:pt x="3754886" y="118080"/>
                </a:lnTo>
                <a:lnTo>
                  <a:pt x="3754886" y="113764"/>
                </a:lnTo>
                <a:close/>
                <a:moveTo>
                  <a:pt x="7122410" y="112147"/>
                </a:moveTo>
                <a:lnTo>
                  <a:pt x="7119173" y="113226"/>
                </a:lnTo>
                <a:lnTo>
                  <a:pt x="7119173" y="117542"/>
                </a:lnTo>
                <a:lnTo>
                  <a:pt x="7121331" y="119700"/>
                </a:lnTo>
                <a:lnTo>
                  <a:pt x="7123624" y="119700"/>
                </a:lnTo>
                <a:lnTo>
                  <a:pt x="7124703" y="114305"/>
                </a:lnTo>
                <a:close/>
                <a:moveTo>
                  <a:pt x="2684275" y="112145"/>
                </a:moveTo>
                <a:lnTo>
                  <a:pt x="2684275" y="114303"/>
                </a:lnTo>
                <a:lnTo>
                  <a:pt x="2686432" y="114303"/>
                </a:lnTo>
                <a:close/>
                <a:moveTo>
                  <a:pt x="6742489" y="112116"/>
                </a:moveTo>
                <a:cubicBezTo>
                  <a:pt x="6737918" y="112116"/>
                  <a:pt x="6735633" y="118446"/>
                  <a:pt x="6735633" y="131106"/>
                </a:cubicBezTo>
                <a:lnTo>
                  <a:pt x="6735633" y="134280"/>
                </a:lnTo>
                <a:cubicBezTo>
                  <a:pt x="6735633" y="134084"/>
                  <a:pt x="6737328" y="134552"/>
                  <a:pt x="6740718" y="135681"/>
                </a:cubicBezTo>
                <a:cubicBezTo>
                  <a:pt x="6745103" y="135681"/>
                  <a:pt x="6747295" y="131616"/>
                  <a:pt x="6747295" y="123487"/>
                </a:cubicBezTo>
                <a:cubicBezTo>
                  <a:pt x="6745677" y="123487"/>
                  <a:pt x="6744075" y="119697"/>
                  <a:pt x="6742489" y="112116"/>
                </a:cubicBezTo>
                <a:close/>
                <a:moveTo>
                  <a:pt x="6573001" y="111877"/>
                </a:moveTo>
                <a:lnTo>
                  <a:pt x="6573241" y="111877"/>
                </a:lnTo>
                <a:lnTo>
                  <a:pt x="6573241" y="112116"/>
                </a:lnTo>
                <a:lnTo>
                  <a:pt x="6573001" y="112116"/>
                </a:lnTo>
                <a:close/>
                <a:moveTo>
                  <a:pt x="6719336" y="111604"/>
                </a:moveTo>
                <a:lnTo>
                  <a:pt x="6708850" y="117273"/>
                </a:lnTo>
                <a:lnTo>
                  <a:pt x="6703480" y="116933"/>
                </a:lnTo>
                <a:lnTo>
                  <a:pt x="6704424" y="120790"/>
                </a:lnTo>
                <a:lnTo>
                  <a:pt x="6704424" y="121133"/>
                </a:lnTo>
                <a:lnTo>
                  <a:pt x="6709014" y="121133"/>
                </a:lnTo>
                <a:cubicBezTo>
                  <a:pt x="6714921" y="114963"/>
                  <a:pt x="6718380" y="111877"/>
                  <a:pt x="6719393" y="111877"/>
                </a:cubicBezTo>
                <a:close/>
                <a:moveTo>
                  <a:pt x="1096781" y="111470"/>
                </a:moveTo>
                <a:lnTo>
                  <a:pt x="1084643" y="121181"/>
                </a:lnTo>
                <a:lnTo>
                  <a:pt x="1084643" y="122260"/>
                </a:lnTo>
                <a:lnTo>
                  <a:pt x="1092329" y="123339"/>
                </a:lnTo>
                <a:cubicBezTo>
                  <a:pt x="1096017" y="119203"/>
                  <a:pt x="1097859" y="115246"/>
                  <a:pt x="1097859" y="111470"/>
                </a:cubicBezTo>
                <a:close/>
                <a:moveTo>
                  <a:pt x="2082195" y="110817"/>
                </a:moveTo>
                <a:lnTo>
                  <a:pt x="2078781" y="114096"/>
                </a:lnTo>
                <a:lnTo>
                  <a:pt x="2082195" y="114096"/>
                </a:lnTo>
                <a:close/>
                <a:moveTo>
                  <a:pt x="4186341" y="110527"/>
                </a:moveTo>
                <a:lnTo>
                  <a:pt x="4184800" y="111680"/>
                </a:lnTo>
                <a:cubicBezTo>
                  <a:pt x="4185382" y="112868"/>
                  <a:pt x="4186484" y="113463"/>
                  <a:pt x="4188104" y="113463"/>
                </a:cubicBezTo>
                <a:lnTo>
                  <a:pt x="4188661" y="112906"/>
                </a:lnTo>
                <a:lnTo>
                  <a:pt x="4188661" y="111436"/>
                </a:lnTo>
                <a:cubicBezTo>
                  <a:pt x="4188450" y="110830"/>
                  <a:pt x="4187677" y="110527"/>
                  <a:pt x="4186341" y="110527"/>
                </a:cubicBezTo>
                <a:close/>
                <a:moveTo>
                  <a:pt x="2595797" y="109987"/>
                </a:moveTo>
                <a:lnTo>
                  <a:pt x="2593638" y="112145"/>
                </a:lnTo>
                <a:lnTo>
                  <a:pt x="2593638" y="113224"/>
                </a:lnTo>
                <a:lnTo>
                  <a:pt x="2595797" y="113224"/>
                </a:lnTo>
                <a:close/>
                <a:moveTo>
                  <a:pt x="698777" y="109177"/>
                </a:moveTo>
                <a:lnTo>
                  <a:pt x="707409" y="109177"/>
                </a:lnTo>
                <a:cubicBezTo>
                  <a:pt x="708847" y="109177"/>
                  <a:pt x="709567" y="110930"/>
                  <a:pt x="709567" y="114437"/>
                </a:cubicBezTo>
                <a:cubicBezTo>
                  <a:pt x="712534" y="117584"/>
                  <a:pt x="717255" y="120012"/>
                  <a:pt x="723729" y="121720"/>
                </a:cubicBezTo>
                <a:lnTo>
                  <a:pt x="726966" y="125227"/>
                </a:lnTo>
                <a:lnTo>
                  <a:pt x="725887" y="130218"/>
                </a:lnTo>
                <a:lnTo>
                  <a:pt x="726966" y="131027"/>
                </a:lnTo>
                <a:lnTo>
                  <a:pt x="728045" y="131027"/>
                </a:lnTo>
                <a:lnTo>
                  <a:pt x="730203" y="125227"/>
                </a:lnTo>
                <a:cubicBezTo>
                  <a:pt x="732630" y="125227"/>
                  <a:pt x="736631" y="128644"/>
                  <a:pt x="742207" y="135478"/>
                </a:cubicBezTo>
                <a:lnTo>
                  <a:pt x="742207" y="137366"/>
                </a:lnTo>
                <a:lnTo>
                  <a:pt x="734654" y="141817"/>
                </a:lnTo>
                <a:lnTo>
                  <a:pt x="730203" y="141817"/>
                </a:lnTo>
                <a:lnTo>
                  <a:pt x="726966" y="140064"/>
                </a:lnTo>
                <a:lnTo>
                  <a:pt x="717255" y="140064"/>
                </a:lnTo>
                <a:lnTo>
                  <a:pt x="710646" y="138175"/>
                </a:lnTo>
                <a:lnTo>
                  <a:pt x="699856" y="139119"/>
                </a:lnTo>
                <a:cubicBezTo>
                  <a:pt x="699856" y="137501"/>
                  <a:pt x="698057" y="136017"/>
                  <a:pt x="694461" y="134668"/>
                </a:cubicBezTo>
                <a:lnTo>
                  <a:pt x="688931" y="139119"/>
                </a:lnTo>
                <a:lnTo>
                  <a:pt x="683536" y="138175"/>
                </a:lnTo>
                <a:lnTo>
                  <a:pt x="671667" y="140873"/>
                </a:lnTo>
                <a:lnTo>
                  <a:pt x="654268" y="136422"/>
                </a:lnTo>
                <a:lnTo>
                  <a:pt x="644422" y="139119"/>
                </a:lnTo>
                <a:lnTo>
                  <a:pt x="635790" y="139119"/>
                </a:lnTo>
                <a:cubicBezTo>
                  <a:pt x="630215" y="139119"/>
                  <a:pt x="626933" y="137906"/>
                  <a:pt x="625944" y="135478"/>
                </a:cubicBezTo>
                <a:cubicBezTo>
                  <a:pt x="625944" y="133859"/>
                  <a:pt x="635025" y="132106"/>
                  <a:pt x="653189" y="130218"/>
                </a:cubicBezTo>
                <a:lnTo>
                  <a:pt x="663979" y="133724"/>
                </a:lnTo>
                <a:cubicBezTo>
                  <a:pt x="671802" y="133724"/>
                  <a:pt x="678680" y="129723"/>
                  <a:pt x="684615" y="121720"/>
                </a:cubicBezTo>
                <a:close/>
                <a:moveTo>
                  <a:pt x="6569827" y="107778"/>
                </a:moveTo>
                <a:lnTo>
                  <a:pt x="6569827" y="112116"/>
                </a:lnTo>
                <a:lnTo>
                  <a:pt x="6573001" y="112116"/>
                </a:lnTo>
                <a:lnTo>
                  <a:pt x="6573001" y="115156"/>
                </a:lnTo>
                <a:lnTo>
                  <a:pt x="6577473" y="115156"/>
                </a:lnTo>
                <a:lnTo>
                  <a:pt x="6577473" y="111877"/>
                </a:lnTo>
                <a:lnTo>
                  <a:pt x="6573241" y="111877"/>
                </a:lnTo>
                <a:lnTo>
                  <a:pt x="6573241" y="107778"/>
                </a:lnTo>
                <a:close/>
                <a:moveTo>
                  <a:pt x="3146207" y="107559"/>
                </a:moveTo>
                <a:lnTo>
                  <a:pt x="3146207" y="108638"/>
                </a:lnTo>
                <a:lnTo>
                  <a:pt x="3148365" y="108638"/>
                </a:lnTo>
                <a:lnTo>
                  <a:pt x="3148365" y="107559"/>
                </a:lnTo>
                <a:close/>
                <a:moveTo>
                  <a:pt x="3639837" y="107020"/>
                </a:moveTo>
                <a:cubicBezTo>
                  <a:pt x="3636331" y="109178"/>
                  <a:pt x="3632059" y="110617"/>
                  <a:pt x="3627024" y="111336"/>
                </a:cubicBezTo>
                <a:lnTo>
                  <a:pt x="3627024" y="113494"/>
                </a:lnTo>
                <a:lnTo>
                  <a:pt x="3630261" y="116596"/>
                </a:lnTo>
                <a:cubicBezTo>
                  <a:pt x="3632778" y="116596"/>
                  <a:pt x="3635611" y="115203"/>
                  <a:pt x="3638758" y="112415"/>
                </a:cubicBezTo>
                <a:lnTo>
                  <a:pt x="3644153" y="112415"/>
                </a:lnTo>
                <a:lnTo>
                  <a:pt x="3644153" y="110257"/>
                </a:lnTo>
                <a:cubicBezTo>
                  <a:pt x="3644153" y="108459"/>
                  <a:pt x="3642714" y="107380"/>
                  <a:pt x="3639837" y="107020"/>
                </a:cubicBezTo>
                <a:close/>
                <a:moveTo>
                  <a:pt x="67303" y="106614"/>
                </a:moveTo>
                <a:lnTo>
                  <a:pt x="66224" y="110660"/>
                </a:lnTo>
                <a:lnTo>
                  <a:pt x="67303" y="111739"/>
                </a:lnTo>
                <a:lnTo>
                  <a:pt x="69326" y="111739"/>
                </a:lnTo>
                <a:lnTo>
                  <a:pt x="71349" y="109716"/>
                </a:lnTo>
                <a:lnTo>
                  <a:pt x="71349" y="108637"/>
                </a:lnTo>
                <a:lnTo>
                  <a:pt x="69326" y="106614"/>
                </a:lnTo>
                <a:close/>
                <a:moveTo>
                  <a:pt x="3138519" y="106480"/>
                </a:moveTo>
                <a:lnTo>
                  <a:pt x="3138519" y="107559"/>
                </a:lnTo>
                <a:lnTo>
                  <a:pt x="3145128" y="107559"/>
                </a:lnTo>
                <a:lnTo>
                  <a:pt x="3145128" y="106480"/>
                </a:lnTo>
                <a:close/>
                <a:moveTo>
                  <a:pt x="1632627" y="106480"/>
                </a:moveTo>
                <a:lnTo>
                  <a:pt x="1632627" y="107559"/>
                </a:lnTo>
                <a:lnTo>
                  <a:pt x="1634784" y="107559"/>
                </a:lnTo>
                <a:lnTo>
                  <a:pt x="1634784" y="106480"/>
                </a:lnTo>
                <a:close/>
                <a:moveTo>
                  <a:pt x="5608880" y="105672"/>
                </a:moveTo>
                <a:lnTo>
                  <a:pt x="5608880" y="109988"/>
                </a:lnTo>
                <a:lnTo>
                  <a:pt x="5614275" y="108909"/>
                </a:lnTo>
                <a:lnTo>
                  <a:pt x="5614275" y="105672"/>
                </a:lnTo>
                <a:close/>
                <a:moveTo>
                  <a:pt x="2688591" y="105671"/>
                </a:moveTo>
                <a:lnTo>
                  <a:pt x="2688591" y="106750"/>
                </a:lnTo>
                <a:lnTo>
                  <a:pt x="2697223" y="106750"/>
                </a:lnTo>
                <a:lnTo>
                  <a:pt x="2697223" y="105671"/>
                </a:lnTo>
                <a:close/>
                <a:moveTo>
                  <a:pt x="3773094" y="105267"/>
                </a:moveTo>
                <a:lnTo>
                  <a:pt x="3773094" y="107425"/>
                </a:lnTo>
                <a:lnTo>
                  <a:pt x="3775252" y="105267"/>
                </a:lnTo>
                <a:close/>
                <a:moveTo>
                  <a:pt x="9258842" y="104975"/>
                </a:moveTo>
                <a:lnTo>
                  <a:pt x="9257508" y="107729"/>
                </a:lnTo>
                <a:lnTo>
                  <a:pt x="9261664" y="111349"/>
                </a:lnTo>
                <a:lnTo>
                  <a:pt x="9264804" y="106713"/>
                </a:lnTo>
                <a:lnTo>
                  <a:pt x="9264804" y="105451"/>
                </a:lnTo>
                <a:cubicBezTo>
                  <a:pt x="9264804" y="105133"/>
                  <a:pt x="9262816" y="104975"/>
                  <a:pt x="9258842" y="104975"/>
                </a:cubicBezTo>
                <a:close/>
                <a:moveTo>
                  <a:pt x="6721509" y="104605"/>
                </a:moveTo>
                <a:lnTo>
                  <a:pt x="6721509" y="108942"/>
                </a:lnTo>
                <a:lnTo>
                  <a:pt x="6724923" y="108942"/>
                </a:lnTo>
                <a:lnTo>
                  <a:pt x="6724923" y="104605"/>
                </a:lnTo>
                <a:close/>
                <a:moveTo>
                  <a:pt x="9195678" y="103917"/>
                </a:moveTo>
                <a:lnTo>
                  <a:pt x="9187451" y="110397"/>
                </a:lnTo>
                <a:lnTo>
                  <a:pt x="9178707" y="110397"/>
                </a:lnTo>
                <a:lnTo>
                  <a:pt x="9166933" y="108148"/>
                </a:lnTo>
                <a:lnTo>
                  <a:pt x="9157198" y="108148"/>
                </a:lnTo>
                <a:lnTo>
                  <a:pt x="9148661" y="110397"/>
                </a:lnTo>
                <a:lnTo>
                  <a:pt x="9145232" y="108148"/>
                </a:lnTo>
                <a:lnTo>
                  <a:pt x="9125496" y="110397"/>
                </a:lnTo>
                <a:lnTo>
                  <a:pt x="9124339" y="109206"/>
                </a:lnTo>
                <a:lnTo>
                  <a:pt x="9124339" y="111455"/>
                </a:lnTo>
                <a:lnTo>
                  <a:pt x="9123281" y="111455"/>
                </a:lnTo>
                <a:lnTo>
                  <a:pt x="9125397" y="117600"/>
                </a:lnTo>
                <a:lnTo>
                  <a:pt x="9122224" y="123164"/>
                </a:lnTo>
                <a:lnTo>
                  <a:pt x="9122224" y="123364"/>
                </a:lnTo>
                <a:lnTo>
                  <a:pt x="9143749" y="126293"/>
                </a:lnTo>
                <a:lnTo>
                  <a:pt x="9153900" y="124178"/>
                </a:lnTo>
                <a:lnTo>
                  <a:pt x="9157160" y="126523"/>
                </a:lnTo>
                <a:lnTo>
                  <a:pt x="9157160" y="126293"/>
                </a:lnTo>
                <a:lnTo>
                  <a:pt x="9174054" y="126293"/>
                </a:lnTo>
                <a:lnTo>
                  <a:pt x="9180077" y="128410"/>
                </a:lnTo>
                <a:lnTo>
                  <a:pt x="9182953" y="124178"/>
                </a:lnTo>
                <a:lnTo>
                  <a:pt x="9185381" y="124178"/>
                </a:lnTo>
                <a:cubicBezTo>
                  <a:pt x="9187941" y="124178"/>
                  <a:pt x="9191860" y="126293"/>
                  <a:pt x="9197138" y="130525"/>
                </a:cubicBezTo>
                <a:cubicBezTo>
                  <a:pt x="9199267" y="128477"/>
                  <a:pt x="9205244" y="127105"/>
                  <a:pt x="9215070" y="126410"/>
                </a:cubicBezTo>
                <a:lnTo>
                  <a:pt x="9217302" y="124178"/>
                </a:lnTo>
                <a:lnTo>
                  <a:pt x="9224921" y="124178"/>
                </a:lnTo>
                <a:lnTo>
                  <a:pt x="9225979" y="125235"/>
                </a:lnTo>
                <a:cubicBezTo>
                  <a:pt x="9226094" y="125235"/>
                  <a:pt x="9229669" y="120169"/>
                  <a:pt x="9236703" y="110035"/>
                </a:cubicBezTo>
                <a:lnTo>
                  <a:pt x="9240221" y="107090"/>
                </a:lnTo>
                <a:lnTo>
                  <a:pt x="9236524" y="107090"/>
                </a:lnTo>
                <a:lnTo>
                  <a:pt x="9232292" y="110397"/>
                </a:lnTo>
                <a:cubicBezTo>
                  <a:pt x="9223497" y="110397"/>
                  <a:pt x="9211293" y="108237"/>
                  <a:pt x="9195678" y="103917"/>
                </a:cubicBezTo>
                <a:close/>
                <a:moveTo>
                  <a:pt x="6725872" y="103547"/>
                </a:moveTo>
                <a:lnTo>
                  <a:pt x="6725872" y="107884"/>
                </a:lnTo>
                <a:lnTo>
                  <a:pt x="6728097" y="107884"/>
                </a:lnTo>
                <a:lnTo>
                  <a:pt x="6728097" y="103547"/>
                </a:lnTo>
                <a:close/>
                <a:moveTo>
                  <a:pt x="3203799" y="103108"/>
                </a:moveTo>
                <a:lnTo>
                  <a:pt x="3199483" y="106480"/>
                </a:lnTo>
                <a:lnTo>
                  <a:pt x="3199483" y="107559"/>
                </a:lnTo>
                <a:lnTo>
                  <a:pt x="3203799" y="111875"/>
                </a:lnTo>
                <a:lnTo>
                  <a:pt x="3209194" y="111875"/>
                </a:lnTo>
                <a:lnTo>
                  <a:pt x="3209194" y="107559"/>
                </a:lnTo>
                <a:close/>
                <a:moveTo>
                  <a:pt x="6696888" y="102489"/>
                </a:moveTo>
                <a:cubicBezTo>
                  <a:pt x="6695114" y="102489"/>
                  <a:pt x="6694372" y="102567"/>
                  <a:pt x="6694663" y="102725"/>
                </a:cubicBezTo>
                <a:lnTo>
                  <a:pt x="6696888" y="102725"/>
                </a:lnTo>
                <a:close/>
                <a:moveTo>
                  <a:pt x="6564407" y="102489"/>
                </a:moveTo>
                <a:lnTo>
                  <a:pt x="6564407" y="102571"/>
                </a:lnTo>
                <a:lnTo>
                  <a:pt x="6564584" y="102489"/>
                </a:lnTo>
                <a:close/>
                <a:moveTo>
                  <a:pt x="2134456" y="102487"/>
                </a:moveTo>
                <a:lnTo>
                  <a:pt x="2134456" y="106824"/>
                </a:lnTo>
                <a:lnTo>
                  <a:pt x="2137870" y="106824"/>
                </a:lnTo>
                <a:lnTo>
                  <a:pt x="2137870" y="102487"/>
                </a:lnTo>
                <a:close/>
                <a:moveTo>
                  <a:pt x="4174268" y="101130"/>
                </a:moveTo>
                <a:lnTo>
                  <a:pt x="4173295" y="106877"/>
                </a:lnTo>
                <a:lnTo>
                  <a:pt x="4173295" y="108215"/>
                </a:lnTo>
                <a:cubicBezTo>
                  <a:pt x="4174580" y="110303"/>
                  <a:pt x="4175603" y="111347"/>
                  <a:pt x="4176366" y="111347"/>
                </a:cubicBezTo>
                <a:lnTo>
                  <a:pt x="4177155" y="110089"/>
                </a:lnTo>
                <a:cubicBezTo>
                  <a:pt x="4177155" y="107272"/>
                  <a:pt x="4176838" y="105029"/>
                  <a:pt x="4176205" y="103361"/>
                </a:cubicBezTo>
                <a:close/>
                <a:moveTo>
                  <a:pt x="8135483" y="100818"/>
                </a:moveTo>
                <a:lnTo>
                  <a:pt x="8132246" y="101897"/>
                </a:lnTo>
                <a:lnTo>
                  <a:pt x="8133325" y="109585"/>
                </a:lnTo>
                <a:lnTo>
                  <a:pt x="8129009" y="118218"/>
                </a:lnTo>
                <a:cubicBezTo>
                  <a:pt x="8129009" y="121095"/>
                  <a:pt x="8130808" y="122534"/>
                  <a:pt x="8134404" y="122534"/>
                </a:cubicBezTo>
                <a:lnTo>
                  <a:pt x="8136562" y="124692"/>
                </a:lnTo>
                <a:cubicBezTo>
                  <a:pt x="8148162" y="124152"/>
                  <a:pt x="8153961" y="120915"/>
                  <a:pt x="8153961" y="114980"/>
                </a:cubicBezTo>
                <a:lnTo>
                  <a:pt x="8157198" y="110664"/>
                </a:lnTo>
                <a:lnTo>
                  <a:pt x="8158277" y="109585"/>
                </a:lnTo>
                <a:lnTo>
                  <a:pt x="8159356" y="109585"/>
                </a:lnTo>
                <a:cubicBezTo>
                  <a:pt x="8168708" y="109585"/>
                  <a:pt x="8173383" y="112103"/>
                  <a:pt x="8173383" y="117138"/>
                </a:cubicBezTo>
                <a:lnTo>
                  <a:pt x="8172304" y="118218"/>
                </a:lnTo>
                <a:cubicBezTo>
                  <a:pt x="8178958" y="123253"/>
                  <a:pt x="8184713" y="125770"/>
                  <a:pt x="8189568" y="125770"/>
                </a:cubicBezTo>
                <a:cubicBezTo>
                  <a:pt x="8192086" y="125231"/>
                  <a:pt x="8194244" y="123073"/>
                  <a:pt x="8196042" y="119296"/>
                </a:cubicBezTo>
                <a:lnTo>
                  <a:pt x="8196042" y="117138"/>
                </a:lnTo>
                <a:lnTo>
                  <a:pt x="8193884" y="113901"/>
                </a:lnTo>
                <a:cubicBezTo>
                  <a:pt x="8193884" y="111563"/>
                  <a:pt x="8196402" y="110125"/>
                  <a:pt x="8201437" y="109585"/>
                </a:cubicBezTo>
                <a:lnTo>
                  <a:pt x="8201437" y="107427"/>
                </a:lnTo>
                <a:cubicBezTo>
                  <a:pt x="8201437" y="105359"/>
                  <a:pt x="8197481" y="103875"/>
                  <a:pt x="8189568" y="102976"/>
                </a:cubicBezTo>
                <a:cubicBezTo>
                  <a:pt x="8189568" y="104415"/>
                  <a:pt x="8188489" y="105134"/>
                  <a:pt x="8186331" y="105134"/>
                </a:cubicBezTo>
                <a:cubicBezTo>
                  <a:pt x="8184893" y="103875"/>
                  <a:pt x="8178778" y="102797"/>
                  <a:pt x="8167988" y="101897"/>
                </a:cubicBezTo>
                <a:lnTo>
                  <a:pt x="8166909" y="100818"/>
                </a:lnTo>
                <a:lnTo>
                  <a:pt x="8165830" y="100818"/>
                </a:lnTo>
                <a:lnTo>
                  <a:pt x="8163672" y="102976"/>
                </a:lnTo>
                <a:lnTo>
                  <a:pt x="8156119" y="102976"/>
                </a:lnTo>
                <a:lnTo>
                  <a:pt x="8150589" y="101897"/>
                </a:lnTo>
                <a:lnTo>
                  <a:pt x="8144115" y="102976"/>
                </a:lnTo>
                <a:lnTo>
                  <a:pt x="8141957" y="102976"/>
                </a:lnTo>
                <a:close/>
                <a:moveTo>
                  <a:pt x="4676058" y="100412"/>
                </a:moveTo>
                <a:lnTo>
                  <a:pt x="4673900" y="102570"/>
                </a:lnTo>
                <a:lnTo>
                  <a:pt x="4673900" y="104728"/>
                </a:lnTo>
                <a:lnTo>
                  <a:pt x="4676058" y="106886"/>
                </a:lnTo>
                <a:lnTo>
                  <a:pt x="4678216" y="104728"/>
                </a:lnTo>
                <a:lnTo>
                  <a:pt x="4678216" y="102570"/>
                </a:lnTo>
                <a:close/>
                <a:moveTo>
                  <a:pt x="210271" y="99331"/>
                </a:moveTo>
                <a:lnTo>
                  <a:pt x="210271" y="101489"/>
                </a:lnTo>
                <a:lnTo>
                  <a:pt x="212429" y="103512"/>
                </a:lnTo>
                <a:lnTo>
                  <a:pt x="214452" y="101489"/>
                </a:lnTo>
                <a:lnTo>
                  <a:pt x="212429" y="99331"/>
                </a:lnTo>
                <a:close/>
                <a:moveTo>
                  <a:pt x="7726555" y="98930"/>
                </a:moveTo>
                <a:cubicBezTo>
                  <a:pt x="7723768" y="99649"/>
                  <a:pt x="7721564" y="102167"/>
                  <a:pt x="7719946" y="106483"/>
                </a:cubicBezTo>
                <a:lnTo>
                  <a:pt x="7723183" y="114171"/>
                </a:lnTo>
                <a:lnTo>
                  <a:pt x="7723183" y="116329"/>
                </a:lnTo>
                <a:lnTo>
                  <a:pt x="7719946" y="120645"/>
                </a:lnTo>
                <a:lnTo>
                  <a:pt x="7719946" y="122803"/>
                </a:lnTo>
                <a:lnTo>
                  <a:pt x="7722104" y="122803"/>
                </a:lnTo>
                <a:lnTo>
                  <a:pt x="7725476" y="119566"/>
                </a:lnTo>
                <a:lnTo>
                  <a:pt x="7725476" y="118487"/>
                </a:lnTo>
                <a:lnTo>
                  <a:pt x="7724262" y="114171"/>
                </a:lnTo>
                <a:cubicBezTo>
                  <a:pt x="7727229" y="109765"/>
                  <a:pt x="7728713" y="106483"/>
                  <a:pt x="7728713" y="104325"/>
                </a:cubicBezTo>
                <a:lnTo>
                  <a:pt x="7728713" y="100009"/>
                </a:lnTo>
                <a:lnTo>
                  <a:pt x="7726555" y="100009"/>
                </a:lnTo>
                <a:close/>
                <a:moveTo>
                  <a:pt x="3743017" y="98793"/>
                </a:moveTo>
                <a:lnTo>
                  <a:pt x="3739780" y="102030"/>
                </a:lnTo>
                <a:cubicBezTo>
                  <a:pt x="3739780" y="103468"/>
                  <a:pt x="3740859" y="104188"/>
                  <a:pt x="3743017" y="104188"/>
                </a:cubicBezTo>
                <a:lnTo>
                  <a:pt x="3746254" y="103109"/>
                </a:lnTo>
                <a:lnTo>
                  <a:pt x="3746254" y="100951"/>
                </a:lnTo>
                <a:lnTo>
                  <a:pt x="3744096" y="98793"/>
                </a:lnTo>
                <a:close/>
                <a:moveTo>
                  <a:pt x="5076135" y="98523"/>
                </a:moveTo>
                <a:lnTo>
                  <a:pt x="5074112" y="100681"/>
                </a:lnTo>
                <a:lnTo>
                  <a:pt x="5074112" y="103919"/>
                </a:lnTo>
                <a:lnTo>
                  <a:pt x="5075191" y="103919"/>
                </a:lnTo>
                <a:lnTo>
                  <a:pt x="5078293" y="100681"/>
                </a:lnTo>
                <a:close/>
                <a:moveTo>
                  <a:pt x="8684413" y="98391"/>
                </a:moveTo>
                <a:lnTo>
                  <a:pt x="8683334" y="105944"/>
                </a:lnTo>
                <a:lnTo>
                  <a:pt x="8683334" y="107023"/>
                </a:lnTo>
                <a:lnTo>
                  <a:pt x="8685492" y="107023"/>
                </a:lnTo>
                <a:lnTo>
                  <a:pt x="8685492" y="98391"/>
                </a:lnTo>
                <a:close/>
                <a:moveTo>
                  <a:pt x="2608745" y="98118"/>
                </a:moveTo>
                <a:lnTo>
                  <a:pt x="2606587" y="101355"/>
                </a:lnTo>
                <a:lnTo>
                  <a:pt x="2606587" y="103513"/>
                </a:lnTo>
                <a:cubicBezTo>
                  <a:pt x="2608563" y="108548"/>
                  <a:pt x="2616117" y="114663"/>
                  <a:pt x="2629246" y="121856"/>
                </a:cubicBezTo>
                <a:lnTo>
                  <a:pt x="2651905" y="147752"/>
                </a:lnTo>
                <a:lnTo>
                  <a:pt x="2655142" y="146673"/>
                </a:lnTo>
                <a:lnTo>
                  <a:pt x="2655142" y="140199"/>
                </a:lnTo>
                <a:lnTo>
                  <a:pt x="2651905" y="133725"/>
                </a:lnTo>
                <a:lnTo>
                  <a:pt x="2652983" y="128330"/>
                </a:lnTo>
                <a:lnTo>
                  <a:pt x="2651905" y="113224"/>
                </a:lnTo>
                <a:lnTo>
                  <a:pt x="2651905" y="108908"/>
                </a:lnTo>
                <a:lnTo>
                  <a:pt x="2654062" y="101355"/>
                </a:lnTo>
                <a:lnTo>
                  <a:pt x="2652983" y="100276"/>
                </a:lnTo>
                <a:lnTo>
                  <a:pt x="2651905" y="100276"/>
                </a:lnTo>
                <a:lnTo>
                  <a:pt x="2634641" y="104592"/>
                </a:lnTo>
                <a:lnTo>
                  <a:pt x="2630324" y="104592"/>
                </a:lnTo>
                <a:lnTo>
                  <a:pt x="2627088" y="102434"/>
                </a:lnTo>
                <a:lnTo>
                  <a:pt x="2620613" y="103513"/>
                </a:lnTo>
                <a:cubicBezTo>
                  <a:pt x="2615218" y="99916"/>
                  <a:pt x="2611262" y="98118"/>
                  <a:pt x="2608745" y="98118"/>
                </a:cubicBezTo>
                <a:close/>
                <a:moveTo>
                  <a:pt x="3254917" y="97714"/>
                </a:moveTo>
                <a:lnTo>
                  <a:pt x="3254917" y="100950"/>
                </a:lnTo>
                <a:lnTo>
                  <a:pt x="3255996" y="100950"/>
                </a:lnTo>
                <a:lnTo>
                  <a:pt x="3258154" y="98792"/>
                </a:lnTo>
                <a:lnTo>
                  <a:pt x="3257075" y="97714"/>
                </a:lnTo>
                <a:close/>
                <a:moveTo>
                  <a:pt x="3235360" y="97714"/>
                </a:moveTo>
                <a:lnTo>
                  <a:pt x="3236439" y="97714"/>
                </a:lnTo>
                <a:lnTo>
                  <a:pt x="3238597" y="99871"/>
                </a:lnTo>
                <a:lnTo>
                  <a:pt x="3237518" y="100950"/>
                </a:lnTo>
                <a:lnTo>
                  <a:pt x="3236439" y="100950"/>
                </a:lnTo>
                <a:lnTo>
                  <a:pt x="3234281" y="98792"/>
                </a:lnTo>
                <a:close/>
                <a:moveTo>
                  <a:pt x="196783" y="97038"/>
                </a:moveTo>
                <a:lnTo>
                  <a:pt x="196783" y="97982"/>
                </a:lnTo>
                <a:lnTo>
                  <a:pt x="197862" y="101084"/>
                </a:lnTo>
                <a:lnTo>
                  <a:pt x="198806" y="101084"/>
                </a:lnTo>
                <a:lnTo>
                  <a:pt x="200964" y="99061"/>
                </a:lnTo>
                <a:lnTo>
                  <a:pt x="197862" y="97038"/>
                </a:lnTo>
                <a:close/>
                <a:moveTo>
                  <a:pt x="1184989" y="96094"/>
                </a:moveTo>
                <a:lnTo>
                  <a:pt x="1182831" y="98522"/>
                </a:lnTo>
                <a:lnTo>
                  <a:pt x="1182831" y="100680"/>
                </a:lnTo>
                <a:lnTo>
                  <a:pt x="1187283" y="104996"/>
                </a:lnTo>
                <a:lnTo>
                  <a:pt x="1189440" y="104996"/>
                </a:lnTo>
                <a:lnTo>
                  <a:pt x="1189440" y="96094"/>
                </a:lnTo>
                <a:close/>
                <a:moveTo>
                  <a:pt x="3755965" y="95556"/>
                </a:moveTo>
                <a:lnTo>
                  <a:pt x="3755965" y="96635"/>
                </a:lnTo>
                <a:lnTo>
                  <a:pt x="3758123" y="98793"/>
                </a:lnTo>
                <a:lnTo>
                  <a:pt x="3760281" y="98793"/>
                </a:lnTo>
                <a:lnTo>
                  <a:pt x="3760281" y="95556"/>
                </a:lnTo>
                <a:close/>
                <a:moveTo>
                  <a:pt x="8277103" y="95423"/>
                </a:moveTo>
                <a:cubicBezTo>
                  <a:pt x="8277103" y="96682"/>
                  <a:pt x="8280385" y="97761"/>
                  <a:pt x="8286948" y="98660"/>
                </a:cubicBezTo>
                <a:lnTo>
                  <a:pt x="8292344" y="97581"/>
                </a:lnTo>
                <a:lnTo>
                  <a:pt x="8292344" y="96502"/>
                </a:lnTo>
                <a:lnTo>
                  <a:pt x="8289106" y="95423"/>
                </a:lnTo>
                <a:lnTo>
                  <a:pt x="8288028" y="96502"/>
                </a:lnTo>
                <a:lnTo>
                  <a:pt x="8286948" y="96502"/>
                </a:lnTo>
                <a:lnTo>
                  <a:pt x="8280340" y="95423"/>
                </a:lnTo>
                <a:close/>
                <a:moveTo>
                  <a:pt x="8132246" y="95423"/>
                </a:moveTo>
                <a:lnTo>
                  <a:pt x="8132246" y="96502"/>
                </a:lnTo>
                <a:lnTo>
                  <a:pt x="8134404" y="96502"/>
                </a:lnTo>
                <a:lnTo>
                  <a:pt x="8134404" y="95423"/>
                </a:lnTo>
                <a:close/>
                <a:moveTo>
                  <a:pt x="1654613" y="95420"/>
                </a:moveTo>
                <a:cubicBezTo>
                  <a:pt x="1652994" y="95420"/>
                  <a:pt x="1651915" y="97983"/>
                  <a:pt x="1651376" y="103108"/>
                </a:cubicBezTo>
                <a:lnTo>
                  <a:pt x="1652454" y="104187"/>
                </a:lnTo>
                <a:lnTo>
                  <a:pt x="1655826" y="104187"/>
                </a:lnTo>
                <a:lnTo>
                  <a:pt x="1657985" y="102029"/>
                </a:lnTo>
                <a:lnTo>
                  <a:pt x="1657985" y="98657"/>
                </a:lnTo>
                <a:close/>
                <a:moveTo>
                  <a:pt x="8157198" y="94344"/>
                </a:moveTo>
                <a:lnTo>
                  <a:pt x="8157198" y="95423"/>
                </a:lnTo>
                <a:lnTo>
                  <a:pt x="8159356" y="97581"/>
                </a:lnTo>
                <a:lnTo>
                  <a:pt x="8162593" y="97581"/>
                </a:lnTo>
                <a:lnTo>
                  <a:pt x="8162593" y="95423"/>
                </a:lnTo>
                <a:lnTo>
                  <a:pt x="8158277" y="94344"/>
                </a:lnTo>
                <a:close/>
                <a:moveTo>
                  <a:pt x="6625895" y="91424"/>
                </a:moveTo>
                <a:lnTo>
                  <a:pt x="6623899" y="92675"/>
                </a:lnTo>
                <a:cubicBezTo>
                  <a:pt x="6622294" y="93204"/>
                  <a:pt x="6620348" y="93469"/>
                  <a:pt x="6618062" y="93469"/>
                </a:cubicBezTo>
                <a:lnTo>
                  <a:pt x="6611189" y="94316"/>
                </a:lnTo>
                <a:lnTo>
                  <a:pt x="6610797" y="94156"/>
                </a:lnTo>
                <a:lnTo>
                  <a:pt x="6611988" y="94811"/>
                </a:lnTo>
                <a:lnTo>
                  <a:pt x="6611988" y="97890"/>
                </a:lnTo>
                <a:cubicBezTo>
                  <a:pt x="6608996" y="101608"/>
                  <a:pt x="6607133" y="106945"/>
                  <a:pt x="6606401" y="113902"/>
                </a:cubicBezTo>
                <a:lnTo>
                  <a:pt x="6602530" y="116717"/>
                </a:lnTo>
                <a:lnTo>
                  <a:pt x="6607381" y="122541"/>
                </a:lnTo>
                <a:cubicBezTo>
                  <a:pt x="6608637" y="125050"/>
                  <a:pt x="6609423" y="127994"/>
                  <a:pt x="6609739" y="131375"/>
                </a:cubicBezTo>
                <a:lnTo>
                  <a:pt x="6609739" y="133548"/>
                </a:lnTo>
                <a:lnTo>
                  <a:pt x="6607623" y="141877"/>
                </a:lnTo>
                <a:lnTo>
                  <a:pt x="6607623" y="158287"/>
                </a:lnTo>
                <a:cubicBezTo>
                  <a:pt x="6605225" y="172379"/>
                  <a:pt x="6602361" y="179425"/>
                  <a:pt x="6599030" y="179425"/>
                </a:cubicBezTo>
                <a:cubicBezTo>
                  <a:pt x="6599030" y="178002"/>
                  <a:pt x="6600818" y="178628"/>
                  <a:pt x="6604395" y="181305"/>
                </a:cubicBezTo>
                <a:lnTo>
                  <a:pt x="6621764" y="178131"/>
                </a:lnTo>
                <a:lnTo>
                  <a:pt x="6630814" y="178131"/>
                </a:lnTo>
                <a:lnTo>
                  <a:pt x="6642786" y="181324"/>
                </a:lnTo>
                <a:lnTo>
                  <a:pt x="6664583" y="180247"/>
                </a:lnTo>
                <a:lnTo>
                  <a:pt x="6665504" y="180247"/>
                </a:lnTo>
                <a:lnTo>
                  <a:pt x="6665828" y="180490"/>
                </a:lnTo>
                <a:lnTo>
                  <a:pt x="6668187" y="178131"/>
                </a:lnTo>
                <a:lnTo>
                  <a:pt x="6681877" y="178131"/>
                </a:lnTo>
                <a:lnTo>
                  <a:pt x="6688064" y="181305"/>
                </a:lnTo>
                <a:lnTo>
                  <a:pt x="6703261" y="179189"/>
                </a:lnTo>
                <a:cubicBezTo>
                  <a:pt x="6704558" y="179925"/>
                  <a:pt x="6706685" y="180558"/>
                  <a:pt x="6709641" y="181087"/>
                </a:cubicBezTo>
                <a:lnTo>
                  <a:pt x="6720451" y="182301"/>
                </a:lnTo>
                <a:lnTo>
                  <a:pt x="6720451" y="179792"/>
                </a:lnTo>
                <a:cubicBezTo>
                  <a:pt x="6718335" y="177148"/>
                  <a:pt x="6717277" y="174407"/>
                  <a:pt x="6717277" y="171571"/>
                </a:cubicBezTo>
                <a:lnTo>
                  <a:pt x="6717277" y="165356"/>
                </a:lnTo>
                <a:cubicBezTo>
                  <a:pt x="6717277" y="164492"/>
                  <a:pt x="6717592" y="163682"/>
                  <a:pt x="6718220" y="162924"/>
                </a:cubicBezTo>
                <a:lnTo>
                  <a:pt x="6719672" y="161839"/>
                </a:lnTo>
                <a:lnTo>
                  <a:pt x="6701526" y="161839"/>
                </a:lnTo>
                <a:cubicBezTo>
                  <a:pt x="6699234" y="159723"/>
                  <a:pt x="6696027" y="158665"/>
                  <a:pt x="6691908" y="158665"/>
                </a:cubicBezTo>
                <a:cubicBezTo>
                  <a:pt x="6688720" y="155875"/>
                  <a:pt x="6687126" y="153141"/>
                  <a:pt x="6687126" y="150465"/>
                </a:cubicBezTo>
                <a:cubicBezTo>
                  <a:pt x="6683336" y="150465"/>
                  <a:pt x="6680118" y="148060"/>
                  <a:pt x="6677472" y="143249"/>
                </a:cubicBezTo>
                <a:lnTo>
                  <a:pt x="6677472" y="137241"/>
                </a:lnTo>
                <a:lnTo>
                  <a:pt x="6678530" y="136183"/>
                </a:lnTo>
                <a:lnTo>
                  <a:pt x="6678530" y="133565"/>
                </a:lnTo>
                <a:lnTo>
                  <a:pt x="6685653" y="134623"/>
                </a:lnTo>
                <a:lnTo>
                  <a:pt x="6687126" y="133074"/>
                </a:lnTo>
                <a:cubicBezTo>
                  <a:pt x="6687126" y="132193"/>
                  <a:pt x="6685672" y="129768"/>
                  <a:pt x="6682762" y="125799"/>
                </a:cubicBezTo>
                <a:lnTo>
                  <a:pt x="6682762" y="123424"/>
                </a:lnTo>
                <a:cubicBezTo>
                  <a:pt x="6684522" y="115726"/>
                  <a:pt x="6687229" y="111877"/>
                  <a:pt x="6690882" y="111877"/>
                </a:cubicBezTo>
                <a:lnTo>
                  <a:pt x="6693022" y="111877"/>
                </a:lnTo>
                <a:lnTo>
                  <a:pt x="6692416" y="110000"/>
                </a:lnTo>
                <a:lnTo>
                  <a:pt x="6689940" y="111058"/>
                </a:lnTo>
                <a:lnTo>
                  <a:pt x="6681811" y="110000"/>
                </a:lnTo>
                <a:lnTo>
                  <a:pt x="6684060" y="118038"/>
                </a:lnTo>
                <a:cubicBezTo>
                  <a:pt x="6679626" y="126422"/>
                  <a:pt x="6676761" y="133793"/>
                  <a:pt x="6675464" y="140151"/>
                </a:cubicBezTo>
                <a:lnTo>
                  <a:pt x="6680754" y="151341"/>
                </a:lnTo>
                <a:lnTo>
                  <a:pt x="6680754" y="154069"/>
                </a:lnTo>
                <a:cubicBezTo>
                  <a:pt x="6674228" y="159954"/>
                  <a:pt x="6668897" y="162896"/>
                  <a:pt x="6664760" y="162896"/>
                </a:cubicBezTo>
                <a:lnTo>
                  <a:pt x="6660158" y="161839"/>
                </a:lnTo>
                <a:lnTo>
                  <a:pt x="6655022" y="164880"/>
                </a:lnTo>
                <a:cubicBezTo>
                  <a:pt x="6642821" y="164880"/>
                  <a:pt x="6634524" y="161858"/>
                  <a:pt x="6630129" y="155816"/>
                </a:cubicBezTo>
                <a:lnTo>
                  <a:pt x="6630129" y="138969"/>
                </a:lnTo>
                <a:lnTo>
                  <a:pt x="6633303" y="126851"/>
                </a:lnTo>
                <a:lnTo>
                  <a:pt x="6631187" y="115426"/>
                </a:lnTo>
                <a:lnTo>
                  <a:pt x="6633303" y="108948"/>
                </a:lnTo>
                <a:lnTo>
                  <a:pt x="6633303" y="99623"/>
                </a:lnTo>
                <a:close/>
                <a:moveTo>
                  <a:pt x="8155040" y="91107"/>
                </a:moveTo>
                <a:lnTo>
                  <a:pt x="8155040" y="93265"/>
                </a:lnTo>
                <a:lnTo>
                  <a:pt x="8156119" y="93265"/>
                </a:lnTo>
                <a:lnTo>
                  <a:pt x="8156119" y="91107"/>
                </a:lnTo>
                <a:close/>
                <a:moveTo>
                  <a:pt x="7273606" y="90162"/>
                </a:moveTo>
                <a:lnTo>
                  <a:pt x="7271448" y="92320"/>
                </a:lnTo>
                <a:lnTo>
                  <a:pt x="7272527" y="97851"/>
                </a:lnTo>
                <a:lnTo>
                  <a:pt x="7279001" y="97851"/>
                </a:lnTo>
                <a:lnTo>
                  <a:pt x="7281294" y="95693"/>
                </a:lnTo>
                <a:lnTo>
                  <a:pt x="7274685" y="90162"/>
                </a:lnTo>
                <a:close/>
                <a:moveTo>
                  <a:pt x="3744096" y="90160"/>
                </a:moveTo>
                <a:lnTo>
                  <a:pt x="3741938" y="92318"/>
                </a:lnTo>
                <a:lnTo>
                  <a:pt x="3744096" y="92318"/>
                </a:lnTo>
                <a:close/>
                <a:moveTo>
                  <a:pt x="6624709" y="90111"/>
                </a:moveTo>
                <a:lnTo>
                  <a:pt x="6624709" y="90295"/>
                </a:lnTo>
                <a:lnTo>
                  <a:pt x="6624874" y="90295"/>
                </a:lnTo>
                <a:close/>
                <a:moveTo>
                  <a:pt x="2266827" y="89791"/>
                </a:moveTo>
                <a:lnTo>
                  <a:pt x="2266827" y="94128"/>
                </a:lnTo>
                <a:lnTo>
                  <a:pt x="2269183" y="94128"/>
                </a:lnTo>
                <a:lnTo>
                  <a:pt x="2269183" y="89791"/>
                </a:lnTo>
                <a:close/>
                <a:moveTo>
                  <a:pt x="8785704" y="89758"/>
                </a:moveTo>
                <a:lnTo>
                  <a:pt x="8783546" y="91916"/>
                </a:lnTo>
                <a:lnTo>
                  <a:pt x="8783546" y="92995"/>
                </a:lnTo>
                <a:lnTo>
                  <a:pt x="8785704" y="95154"/>
                </a:lnTo>
                <a:lnTo>
                  <a:pt x="8790020" y="95154"/>
                </a:lnTo>
                <a:lnTo>
                  <a:pt x="8790020" y="92995"/>
                </a:lnTo>
                <a:lnTo>
                  <a:pt x="8786783" y="89758"/>
                </a:lnTo>
                <a:close/>
                <a:moveTo>
                  <a:pt x="3095089" y="89081"/>
                </a:moveTo>
                <a:lnTo>
                  <a:pt x="3090773" y="94476"/>
                </a:lnTo>
                <a:cubicBezTo>
                  <a:pt x="3092931" y="94476"/>
                  <a:pt x="3094010" y="95196"/>
                  <a:pt x="3094010" y="96635"/>
                </a:cubicBezTo>
                <a:lnTo>
                  <a:pt x="3092931" y="102029"/>
                </a:lnTo>
                <a:lnTo>
                  <a:pt x="3094010" y="108638"/>
                </a:lnTo>
                <a:lnTo>
                  <a:pt x="3094010" y="112954"/>
                </a:lnTo>
                <a:lnTo>
                  <a:pt x="3091852" y="117270"/>
                </a:lnTo>
                <a:lnTo>
                  <a:pt x="3092931" y="120507"/>
                </a:lnTo>
                <a:lnTo>
                  <a:pt x="3088615" y="124958"/>
                </a:lnTo>
                <a:lnTo>
                  <a:pt x="3090773" y="124958"/>
                </a:lnTo>
                <a:lnTo>
                  <a:pt x="3094010" y="119428"/>
                </a:lnTo>
                <a:lnTo>
                  <a:pt x="3092931" y="116191"/>
                </a:lnTo>
                <a:cubicBezTo>
                  <a:pt x="3094369" y="116191"/>
                  <a:pt x="3095089" y="114393"/>
                  <a:pt x="3095089" y="110796"/>
                </a:cubicBezTo>
                <a:lnTo>
                  <a:pt x="3097247" y="108638"/>
                </a:lnTo>
                <a:lnTo>
                  <a:pt x="3096168" y="103108"/>
                </a:lnTo>
                <a:lnTo>
                  <a:pt x="3096168" y="99871"/>
                </a:lnTo>
                <a:lnTo>
                  <a:pt x="3097247" y="98792"/>
                </a:lnTo>
                <a:lnTo>
                  <a:pt x="3094010" y="92318"/>
                </a:lnTo>
                <a:close/>
                <a:moveTo>
                  <a:pt x="8095560" y="88949"/>
                </a:moveTo>
                <a:lnTo>
                  <a:pt x="8094481" y="90028"/>
                </a:lnTo>
                <a:lnTo>
                  <a:pt x="8093402" y="90028"/>
                </a:lnTo>
                <a:lnTo>
                  <a:pt x="8094481" y="93265"/>
                </a:lnTo>
                <a:lnTo>
                  <a:pt x="8095560" y="93265"/>
                </a:lnTo>
                <a:close/>
                <a:moveTo>
                  <a:pt x="5142090" y="84766"/>
                </a:moveTo>
                <a:lnTo>
                  <a:pt x="5148429" y="84766"/>
                </a:lnTo>
                <a:cubicBezTo>
                  <a:pt x="5153914" y="84766"/>
                  <a:pt x="5160658" y="88318"/>
                  <a:pt x="5168660" y="95422"/>
                </a:cubicBezTo>
                <a:cubicBezTo>
                  <a:pt x="5182957" y="100906"/>
                  <a:pt x="5193567" y="112236"/>
                  <a:pt x="5200491" y="129410"/>
                </a:cubicBezTo>
                <a:cubicBezTo>
                  <a:pt x="5200491" y="135615"/>
                  <a:pt x="5202963" y="142313"/>
                  <a:pt x="5207909" y="149507"/>
                </a:cubicBezTo>
                <a:lnTo>
                  <a:pt x="5204672" y="154902"/>
                </a:lnTo>
                <a:lnTo>
                  <a:pt x="5205751" y="155981"/>
                </a:lnTo>
                <a:lnTo>
                  <a:pt x="5205751" y="156925"/>
                </a:lnTo>
                <a:lnTo>
                  <a:pt x="5204672" y="165422"/>
                </a:lnTo>
                <a:lnTo>
                  <a:pt x="5207909" y="171896"/>
                </a:lnTo>
                <a:lnTo>
                  <a:pt x="5190914" y="196309"/>
                </a:lnTo>
                <a:cubicBezTo>
                  <a:pt x="5186868" y="196668"/>
                  <a:pt x="5183676" y="197702"/>
                  <a:pt x="5181338" y="199411"/>
                </a:cubicBezTo>
                <a:lnTo>
                  <a:pt x="5177157" y="199411"/>
                </a:lnTo>
                <a:cubicBezTo>
                  <a:pt x="5168615" y="193746"/>
                  <a:pt x="5164344" y="188800"/>
                  <a:pt x="5164344" y="184574"/>
                </a:cubicBezTo>
                <a:lnTo>
                  <a:pt x="5167581" y="173919"/>
                </a:lnTo>
                <a:lnTo>
                  <a:pt x="5166502" y="163399"/>
                </a:lnTo>
                <a:lnTo>
                  <a:pt x="5169604" y="163399"/>
                </a:lnTo>
                <a:lnTo>
                  <a:pt x="5168660" y="158004"/>
                </a:lnTo>
                <a:lnTo>
                  <a:pt x="5168660" y="155981"/>
                </a:lnTo>
                <a:cubicBezTo>
                  <a:pt x="5170728" y="155981"/>
                  <a:pt x="5171762" y="153149"/>
                  <a:pt x="5171762" y="147484"/>
                </a:cubicBezTo>
                <a:lnTo>
                  <a:pt x="5170683" y="144246"/>
                </a:lnTo>
                <a:lnTo>
                  <a:pt x="5168660" y="146405"/>
                </a:lnTo>
                <a:cubicBezTo>
                  <a:pt x="5164344" y="146405"/>
                  <a:pt x="5159713" y="136828"/>
                  <a:pt x="5154768" y="117676"/>
                </a:cubicBezTo>
                <a:cubicBezTo>
                  <a:pt x="5151801" y="108684"/>
                  <a:pt x="5146496" y="99468"/>
                  <a:pt x="5138853" y="90026"/>
                </a:cubicBezTo>
                <a:lnTo>
                  <a:pt x="5138853" y="88003"/>
                </a:lnTo>
                <a:close/>
                <a:moveTo>
                  <a:pt x="5078293" y="84766"/>
                </a:moveTo>
                <a:lnTo>
                  <a:pt x="5078293" y="88003"/>
                </a:lnTo>
                <a:lnTo>
                  <a:pt x="5080451" y="88003"/>
                </a:lnTo>
                <a:lnTo>
                  <a:pt x="5082609" y="85845"/>
                </a:lnTo>
                <a:lnTo>
                  <a:pt x="5081530" y="84766"/>
                </a:lnTo>
                <a:close/>
                <a:moveTo>
                  <a:pt x="8686571" y="84363"/>
                </a:moveTo>
                <a:lnTo>
                  <a:pt x="8685492" y="85442"/>
                </a:lnTo>
                <a:lnTo>
                  <a:pt x="8685492" y="95154"/>
                </a:lnTo>
                <a:lnTo>
                  <a:pt x="8689673" y="90837"/>
                </a:lnTo>
                <a:cubicBezTo>
                  <a:pt x="8689043" y="86521"/>
                  <a:pt x="8688009" y="84363"/>
                  <a:pt x="8686571" y="84363"/>
                </a:cubicBezTo>
                <a:close/>
                <a:moveTo>
                  <a:pt x="8657438" y="84363"/>
                </a:moveTo>
                <a:lnTo>
                  <a:pt x="8655280" y="86521"/>
                </a:lnTo>
                <a:cubicBezTo>
                  <a:pt x="8656359" y="89399"/>
                  <a:pt x="8657438" y="90837"/>
                  <a:pt x="8658517" y="90837"/>
                </a:cubicBezTo>
                <a:lnTo>
                  <a:pt x="8659596" y="90837"/>
                </a:lnTo>
                <a:lnTo>
                  <a:pt x="8659596" y="86521"/>
                </a:lnTo>
                <a:close/>
                <a:moveTo>
                  <a:pt x="5761424" y="83957"/>
                </a:moveTo>
                <a:lnTo>
                  <a:pt x="5763582" y="86115"/>
                </a:lnTo>
                <a:lnTo>
                  <a:pt x="5763582" y="83957"/>
                </a:lnTo>
                <a:close/>
                <a:moveTo>
                  <a:pt x="3762304" y="83686"/>
                </a:moveTo>
                <a:lnTo>
                  <a:pt x="3761225" y="84765"/>
                </a:lnTo>
                <a:cubicBezTo>
                  <a:pt x="3762124" y="88362"/>
                  <a:pt x="3763203" y="90160"/>
                  <a:pt x="3764462" y="90160"/>
                </a:cubicBezTo>
                <a:lnTo>
                  <a:pt x="3765541" y="90160"/>
                </a:lnTo>
                <a:lnTo>
                  <a:pt x="3765541" y="86923"/>
                </a:lnTo>
                <a:close/>
                <a:moveTo>
                  <a:pt x="8102034" y="83554"/>
                </a:moveTo>
                <a:lnTo>
                  <a:pt x="8099876" y="85712"/>
                </a:lnTo>
                <a:lnTo>
                  <a:pt x="8102034" y="85712"/>
                </a:lnTo>
                <a:close/>
                <a:moveTo>
                  <a:pt x="6583953" y="82121"/>
                </a:moveTo>
                <a:lnTo>
                  <a:pt x="6582788" y="82731"/>
                </a:lnTo>
                <a:lnTo>
                  <a:pt x="6582415" y="83022"/>
                </a:lnTo>
                <a:lnTo>
                  <a:pt x="6583953" y="83022"/>
                </a:lnTo>
                <a:close/>
                <a:moveTo>
                  <a:pt x="2672406" y="81933"/>
                </a:moveTo>
                <a:lnTo>
                  <a:pt x="2672406" y="84091"/>
                </a:lnTo>
                <a:lnTo>
                  <a:pt x="2674565" y="86249"/>
                </a:lnTo>
                <a:lnTo>
                  <a:pt x="2675643" y="86249"/>
                </a:lnTo>
                <a:lnTo>
                  <a:pt x="2675643" y="84091"/>
                </a:lnTo>
                <a:lnTo>
                  <a:pt x="2673485" y="81933"/>
                </a:lnTo>
                <a:close/>
                <a:moveTo>
                  <a:pt x="6599980" y="81500"/>
                </a:moveTo>
                <a:lnTo>
                  <a:pt x="6598627" y="82095"/>
                </a:lnTo>
                <a:lnTo>
                  <a:pt x="6596914" y="82095"/>
                </a:lnTo>
                <a:lnTo>
                  <a:pt x="6596914" y="84556"/>
                </a:lnTo>
                <a:cubicBezTo>
                  <a:pt x="6596914" y="86469"/>
                  <a:pt x="6596272" y="87904"/>
                  <a:pt x="6594988" y="88860"/>
                </a:cubicBezTo>
                <a:lnTo>
                  <a:pt x="6590273" y="90031"/>
                </a:lnTo>
                <a:lnTo>
                  <a:pt x="6591491" y="93776"/>
                </a:lnTo>
                <a:lnTo>
                  <a:pt x="6589375" y="100889"/>
                </a:lnTo>
                <a:lnTo>
                  <a:pt x="6589853" y="101625"/>
                </a:lnTo>
                <a:lnTo>
                  <a:pt x="6592110" y="95580"/>
                </a:lnTo>
                <a:close/>
                <a:moveTo>
                  <a:pt x="1159767" y="80988"/>
                </a:moveTo>
                <a:cubicBezTo>
                  <a:pt x="1154193" y="80988"/>
                  <a:pt x="1147538" y="87552"/>
                  <a:pt x="1139806" y="100680"/>
                </a:cubicBezTo>
                <a:cubicBezTo>
                  <a:pt x="1135580" y="100680"/>
                  <a:pt x="1132253" y="104636"/>
                  <a:pt x="1129826" y="112549"/>
                </a:cubicBezTo>
                <a:cubicBezTo>
                  <a:pt x="1124700" y="115786"/>
                  <a:pt x="1122137" y="119383"/>
                  <a:pt x="1122137" y="123339"/>
                </a:cubicBezTo>
                <a:lnTo>
                  <a:pt x="1122137" y="125767"/>
                </a:lnTo>
                <a:cubicBezTo>
                  <a:pt x="1127802" y="125767"/>
                  <a:pt x="1133692" y="118124"/>
                  <a:pt x="1139806" y="102838"/>
                </a:cubicBezTo>
                <a:lnTo>
                  <a:pt x="1144257" y="101759"/>
                </a:lnTo>
                <a:cubicBezTo>
                  <a:pt x="1149922" y="104636"/>
                  <a:pt x="1156171" y="109312"/>
                  <a:pt x="1163005" y="115786"/>
                </a:cubicBezTo>
                <a:lnTo>
                  <a:pt x="1164084" y="115786"/>
                </a:lnTo>
                <a:lnTo>
                  <a:pt x="1163005" y="108233"/>
                </a:lnTo>
                <a:lnTo>
                  <a:pt x="1164084" y="101759"/>
                </a:lnTo>
                <a:cubicBezTo>
                  <a:pt x="1163005" y="87912"/>
                  <a:pt x="1161565" y="80988"/>
                  <a:pt x="1159767" y="80988"/>
                </a:cubicBezTo>
                <a:close/>
                <a:moveTo>
                  <a:pt x="5756029" y="80720"/>
                </a:moveTo>
                <a:lnTo>
                  <a:pt x="5756029" y="81799"/>
                </a:lnTo>
                <a:lnTo>
                  <a:pt x="5758187" y="81799"/>
                </a:lnTo>
                <a:lnTo>
                  <a:pt x="5758187" y="80720"/>
                </a:lnTo>
                <a:close/>
                <a:moveTo>
                  <a:pt x="4224487" y="80615"/>
                </a:moveTo>
                <a:lnTo>
                  <a:pt x="4219266" y="84111"/>
                </a:lnTo>
                <a:cubicBezTo>
                  <a:pt x="4216958" y="84970"/>
                  <a:pt x="4214267" y="85400"/>
                  <a:pt x="4211194" y="85400"/>
                </a:cubicBezTo>
                <a:lnTo>
                  <a:pt x="4207106" y="83306"/>
                </a:lnTo>
                <a:lnTo>
                  <a:pt x="4221097" y="97727"/>
                </a:lnTo>
                <a:cubicBezTo>
                  <a:pt x="4223161" y="97727"/>
                  <a:pt x="4224916" y="98276"/>
                  <a:pt x="4226360" y="99375"/>
                </a:cubicBezTo>
                <a:lnTo>
                  <a:pt x="4227511" y="101049"/>
                </a:lnTo>
                <a:lnTo>
                  <a:pt x="4227275" y="99779"/>
                </a:lnTo>
                <a:lnTo>
                  <a:pt x="4227275" y="93069"/>
                </a:lnTo>
                <a:lnTo>
                  <a:pt x="4230999" y="89620"/>
                </a:lnTo>
                <a:close/>
                <a:moveTo>
                  <a:pt x="8235021" y="80317"/>
                </a:moveTo>
                <a:cubicBezTo>
                  <a:pt x="8234302" y="90387"/>
                  <a:pt x="8231784" y="95423"/>
                  <a:pt x="8227468" y="95423"/>
                </a:cubicBezTo>
                <a:lnTo>
                  <a:pt x="8223152" y="101897"/>
                </a:lnTo>
                <a:lnTo>
                  <a:pt x="8223152" y="102976"/>
                </a:lnTo>
                <a:lnTo>
                  <a:pt x="8230705" y="130086"/>
                </a:lnTo>
                <a:cubicBezTo>
                  <a:pt x="8235741" y="135661"/>
                  <a:pt x="8238258" y="141776"/>
                  <a:pt x="8238258" y="148430"/>
                </a:cubicBezTo>
                <a:cubicBezTo>
                  <a:pt x="8238258" y="154185"/>
                  <a:pt x="8239338" y="157062"/>
                  <a:pt x="8241496" y="157062"/>
                </a:cubicBezTo>
                <a:cubicBezTo>
                  <a:pt x="8244013" y="157062"/>
                  <a:pt x="8246171" y="149149"/>
                  <a:pt x="8247970" y="133324"/>
                </a:cubicBezTo>
                <a:cubicBezTo>
                  <a:pt x="8249768" y="133324"/>
                  <a:pt x="8253005" y="124332"/>
                  <a:pt x="8257680" y="106348"/>
                </a:cubicBezTo>
                <a:lnTo>
                  <a:pt x="8257680" y="99739"/>
                </a:lnTo>
                <a:cubicBezTo>
                  <a:pt x="8255522" y="97042"/>
                  <a:pt x="8254444" y="93804"/>
                  <a:pt x="8254444" y="90028"/>
                </a:cubicBezTo>
                <a:lnTo>
                  <a:pt x="8254444" y="81396"/>
                </a:lnTo>
                <a:lnTo>
                  <a:pt x="8245812" y="83554"/>
                </a:lnTo>
                <a:lnTo>
                  <a:pt x="8242574" y="83554"/>
                </a:lnTo>
                <a:close/>
                <a:moveTo>
                  <a:pt x="3065686" y="80314"/>
                </a:moveTo>
                <a:lnTo>
                  <a:pt x="3065686" y="81393"/>
                </a:lnTo>
                <a:lnTo>
                  <a:pt x="3067844" y="81393"/>
                </a:lnTo>
                <a:lnTo>
                  <a:pt x="3067844" y="80314"/>
                </a:lnTo>
                <a:close/>
                <a:moveTo>
                  <a:pt x="5238660" y="80045"/>
                </a:moveTo>
                <a:lnTo>
                  <a:pt x="5248237" y="88542"/>
                </a:lnTo>
                <a:cubicBezTo>
                  <a:pt x="5259386" y="88542"/>
                  <a:pt x="5269682" y="94927"/>
                  <a:pt x="5279123" y="107695"/>
                </a:cubicBezTo>
                <a:lnTo>
                  <a:pt x="5280067" y="110797"/>
                </a:lnTo>
                <a:lnTo>
                  <a:pt x="5281146" y="109718"/>
                </a:lnTo>
                <a:lnTo>
                  <a:pt x="5283304" y="109718"/>
                </a:lnTo>
                <a:lnTo>
                  <a:pt x="5285462" y="114034"/>
                </a:lnTo>
                <a:lnTo>
                  <a:pt x="5285462" y="119294"/>
                </a:lnTo>
                <a:cubicBezTo>
                  <a:pt x="5285462" y="121452"/>
                  <a:pt x="5281551" y="122532"/>
                  <a:pt x="5273728" y="122532"/>
                </a:cubicBezTo>
                <a:cubicBezTo>
                  <a:pt x="5270221" y="148697"/>
                  <a:pt x="5266355" y="161780"/>
                  <a:pt x="5262129" y="161780"/>
                </a:cubicBezTo>
                <a:cubicBezTo>
                  <a:pt x="5261410" y="166007"/>
                  <a:pt x="5259611" y="168120"/>
                  <a:pt x="5256734" y="168120"/>
                </a:cubicBezTo>
                <a:lnTo>
                  <a:pt x="5256734" y="171356"/>
                </a:lnTo>
                <a:lnTo>
                  <a:pt x="5255655" y="176617"/>
                </a:lnTo>
                <a:lnTo>
                  <a:pt x="5258892" y="179853"/>
                </a:lnTo>
                <a:lnTo>
                  <a:pt x="5258892" y="180933"/>
                </a:lnTo>
                <a:cubicBezTo>
                  <a:pt x="5258892" y="186058"/>
                  <a:pt x="5253946" y="191723"/>
                  <a:pt x="5244055" y="197927"/>
                </a:cubicBezTo>
                <a:cubicBezTo>
                  <a:pt x="5244055" y="206739"/>
                  <a:pt x="5237312" y="218068"/>
                  <a:pt x="5223824" y="231916"/>
                </a:cubicBezTo>
                <a:cubicBezTo>
                  <a:pt x="5223824" y="234433"/>
                  <a:pt x="5222071" y="237985"/>
                  <a:pt x="5218564" y="242571"/>
                </a:cubicBezTo>
                <a:lnTo>
                  <a:pt x="5218564" y="243650"/>
                </a:lnTo>
                <a:lnTo>
                  <a:pt x="5228140" y="248910"/>
                </a:lnTo>
                <a:lnTo>
                  <a:pt x="5233400" y="248910"/>
                </a:lnTo>
                <a:cubicBezTo>
                  <a:pt x="5243111" y="248910"/>
                  <a:pt x="5250889" y="243605"/>
                  <a:pt x="5256734" y="232995"/>
                </a:cubicBezTo>
                <a:lnTo>
                  <a:pt x="5259971" y="230837"/>
                </a:lnTo>
                <a:lnTo>
                  <a:pt x="5262129" y="230837"/>
                </a:lnTo>
                <a:cubicBezTo>
                  <a:pt x="5270401" y="232635"/>
                  <a:pt x="5276740" y="236906"/>
                  <a:pt x="5281146" y="243650"/>
                </a:cubicBezTo>
                <a:cubicBezTo>
                  <a:pt x="5285103" y="243650"/>
                  <a:pt x="5287935" y="246168"/>
                  <a:pt x="5289643" y="251203"/>
                </a:cubicBezTo>
                <a:cubicBezTo>
                  <a:pt x="5286676" y="253181"/>
                  <a:pt x="5281731" y="254170"/>
                  <a:pt x="5274807" y="254170"/>
                </a:cubicBezTo>
                <a:lnTo>
                  <a:pt x="5266310" y="250933"/>
                </a:lnTo>
                <a:lnTo>
                  <a:pt x="5259971" y="253091"/>
                </a:lnTo>
                <a:lnTo>
                  <a:pt x="5258892" y="253091"/>
                </a:lnTo>
                <a:lnTo>
                  <a:pt x="5254576" y="251203"/>
                </a:lnTo>
                <a:lnTo>
                  <a:pt x="5248237" y="254170"/>
                </a:lnTo>
                <a:lnTo>
                  <a:pt x="5241897" y="253091"/>
                </a:lnTo>
                <a:cubicBezTo>
                  <a:pt x="5232816" y="253091"/>
                  <a:pt x="5224678" y="254485"/>
                  <a:pt x="5217485" y="257272"/>
                </a:cubicBezTo>
                <a:lnTo>
                  <a:pt x="5216406" y="257272"/>
                </a:lnTo>
                <a:lnTo>
                  <a:pt x="5213169" y="254170"/>
                </a:lnTo>
                <a:lnTo>
                  <a:pt x="5213169" y="252012"/>
                </a:lnTo>
                <a:lnTo>
                  <a:pt x="5215327" y="250124"/>
                </a:lnTo>
                <a:lnTo>
                  <a:pt x="5215327" y="247022"/>
                </a:lnTo>
                <a:lnTo>
                  <a:pt x="5213169" y="244864"/>
                </a:lnTo>
                <a:cubicBezTo>
                  <a:pt x="5213169" y="251068"/>
                  <a:pt x="5210337" y="254170"/>
                  <a:pt x="5204672" y="254170"/>
                </a:cubicBezTo>
                <a:cubicBezTo>
                  <a:pt x="5198288" y="253271"/>
                  <a:pt x="5195096" y="251563"/>
                  <a:pt x="5195096" y="249045"/>
                </a:cubicBezTo>
                <a:cubicBezTo>
                  <a:pt x="5184485" y="252462"/>
                  <a:pt x="5177427" y="254170"/>
                  <a:pt x="5173920" y="254170"/>
                </a:cubicBezTo>
                <a:lnTo>
                  <a:pt x="5162186" y="253091"/>
                </a:lnTo>
                <a:cubicBezTo>
                  <a:pt x="5145192" y="253810"/>
                  <a:pt x="5134941" y="254845"/>
                  <a:pt x="5131434" y="256193"/>
                </a:cubicBezTo>
                <a:cubicBezTo>
                  <a:pt x="5131434" y="254665"/>
                  <a:pt x="5128962" y="253271"/>
                  <a:pt x="5124016" y="252012"/>
                </a:cubicBezTo>
                <a:lnTo>
                  <a:pt x="5120779" y="253091"/>
                </a:lnTo>
                <a:lnTo>
                  <a:pt x="5120779" y="252012"/>
                </a:lnTo>
                <a:lnTo>
                  <a:pt x="5114440" y="254170"/>
                </a:lnTo>
                <a:cubicBezTo>
                  <a:pt x="5100953" y="254170"/>
                  <a:pt x="5094209" y="252821"/>
                  <a:pt x="5094209" y="250124"/>
                </a:cubicBezTo>
                <a:lnTo>
                  <a:pt x="5094209" y="249045"/>
                </a:lnTo>
                <a:lnTo>
                  <a:pt x="5091107" y="249045"/>
                </a:lnTo>
                <a:cubicBezTo>
                  <a:pt x="5091107" y="251742"/>
                  <a:pt x="5088949" y="253091"/>
                  <a:pt x="5084633" y="253091"/>
                </a:cubicBezTo>
                <a:lnTo>
                  <a:pt x="5082609" y="253091"/>
                </a:lnTo>
                <a:cubicBezTo>
                  <a:pt x="5080451" y="253091"/>
                  <a:pt x="5079013" y="250259"/>
                  <a:pt x="5078293" y="244594"/>
                </a:cubicBezTo>
                <a:lnTo>
                  <a:pt x="5079372" y="243650"/>
                </a:lnTo>
                <a:lnTo>
                  <a:pt x="5083688" y="243650"/>
                </a:lnTo>
                <a:cubicBezTo>
                  <a:pt x="5086296" y="246078"/>
                  <a:pt x="5089803" y="247471"/>
                  <a:pt x="5094209" y="247831"/>
                </a:cubicBezTo>
                <a:cubicBezTo>
                  <a:pt x="5098615" y="247471"/>
                  <a:pt x="5102166" y="246078"/>
                  <a:pt x="5104864" y="243650"/>
                </a:cubicBezTo>
                <a:lnTo>
                  <a:pt x="5115519" y="243650"/>
                </a:lnTo>
                <a:lnTo>
                  <a:pt x="5117677" y="245673"/>
                </a:lnTo>
                <a:lnTo>
                  <a:pt x="5118621" y="244594"/>
                </a:lnTo>
                <a:lnTo>
                  <a:pt x="5124016" y="245673"/>
                </a:lnTo>
                <a:lnTo>
                  <a:pt x="5131434" y="243650"/>
                </a:lnTo>
                <a:cubicBezTo>
                  <a:pt x="5135840" y="243650"/>
                  <a:pt x="5142224" y="245044"/>
                  <a:pt x="5150587" y="247831"/>
                </a:cubicBezTo>
                <a:cubicBezTo>
                  <a:pt x="5153554" y="245044"/>
                  <a:pt x="5156386" y="243650"/>
                  <a:pt x="5159084" y="243650"/>
                </a:cubicBezTo>
                <a:lnTo>
                  <a:pt x="5167581" y="243650"/>
                </a:lnTo>
                <a:cubicBezTo>
                  <a:pt x="5175853" y="247157"/>
                  <a:pt x="5182552" y="248910"/>
                  <a:pt x="5187677" y="248910"/>
                </a:cubicBezTo>
                <a:lnTo>
                  <a:pt x="5189835" y="246752"/>
                </a:lnTo>
                <a:lnTo>
                  <a:pt x="5187677" y="240413"/>
                </a:lnTo>
                <a:lnTo>
                  <a:pt x="5187677" y="239334"/>
                </a:lnTo>
                <a:lnTo>
                  <a:pt x="5202649" y="217079"/>
                </a:lnTo>
                <a:lnTo>
                  <a:pt x="5201570" y="212763"/>
                </a:lnTo>
                <a:cubicBezTo>
                  <a:pt x="5202918" y="202872"/>
                  <a:pt x="5205391" y="197927"/>
                  <a:pt x="5208988" y="197927"/>
                </a:cubicBezTo>
                <a:lnTo>
                  <a:pt x="5214248" y="199006"/>
                </a:lnTo>
                <a:lnTo>
                  <a:pt x="5215327" y="197927"/>
                </a:lnTo>
                <a:lnTo>
                  <a:pt x="5215327" y="195769"/>
                </a:lnTo>
                <a:lnTo>
                  <a:pt x="5212090" y="191588"/>
                </a:lnTo>
                <a:lnTo>
                  <a:pt x="5212090" y="188351"/>
                </a:lnTo>
                <a:lnTo>
                  <a:pt x="5223824" y="140605"/>
                </a:lnTo>
                <a:lnTo>
                  <a:pt x="5225982" y="136289"/>
                </a:lnTo>
                <a:lnTo>
                  <a:pt x="5228140" y="136289"/>
                </a:lnTo>
                <a:lnTo>
                  <a:pt x="5227061" y="133187"/>
                </a:lnTo>
                <a:cubicBezTo>
                  <a:pt x="5228410" y="129590"/>
                  <a:pt x="5230523" y="127791"/>
                  <a:pt x="5233400" y="127791"/>
                </a:cubicBezTo>
                <a:lnTo>
                  <a:pt x="5233400" y="124690"/>
                </a:lnTo>
                <a:lnTo>
                  <a:pt x="5230163" y="120373"/>
                </a:lnTo>
                <a:lnTo>
                  <a:pt x="5230163" y="119294"/>
                </a:lnTo>
                <a:cubicBezTo>
                  <a:pt x="5232861" y="116687"/>
                  <a:pt x="5235019" y="111382"/>
                  <a:pt x="5236637" y="103379"/>
                </a:cubicBezTo>
                <a:cubicBezTo>
                  <a:pt x="5233760" y="96455"/>
                  <a:pt x="5232321" y="91150"/>
                  <a:pt x="5232321" y="87463"/>
                </a:cubicBezTo>
                <a:cubicBezTo>
                  <a:pt x="5232681" y="82518"/>
                  <a:pt x="5234794" y="80045"/>
                  <a:pt x="5238660" y="80045"/>
                </a:cubicBezTo>
                <a:close/>
                <a:moveTo>
                  <a:pt x="3145128" y="79235"/>
                </a:moveTo>
                <a:lnTo>
                  <a:pt x="3145128" y="80314"/>
                </a:lnTo>
                <a:lnTo>
                  <a:pt x="3147286" y="80314"/>
                </a:lnTo>
                <a:lnTo>
                  <a:pt x="3147286" y="79235"/>
                </a:lnTo>
                <a:close/>
                <a:moveTo>
                  <a:pt x="7718867" y="78294"/>
                </a:moveTo>
                <a:lnTo>
                  <a:pt x="7718867" y="81531"/>
                </a:lnTo>
                <a:lnTo>
                  <a:pt x="7721025" y="81531"/>
                </a:lnTo>
                <a:lnTo>
                  <a:pt x="7721025" y="78294"/>
                </a:lnTo>
                <a:close/>
                <a:moveTo>
                  <a:pt x="7277922" y="78158"/>
                </a:moveTo>
                <a:lnTo>
                  <a:pt x="7277922" y="81395"/>
                </a:lnTo>
                <a:lnTo>
                  <a:pt x="7279001" y="81395"/>
                </a:lnTo>
                <a:lnTo>
                  <a:pt x="7279001" y="78158"/>
                </a:lnTo>
                <a:close/>
                <a:moveTo>
                  <a:pt x="4143857" y="78127"/>
                </a:moveTo>
                <a:lnTo>
                  <a:pt x="4120684" y="85400"/>
                </a:lnTo>
                <a:cubicBezTo>
                  <a:pt x="4116785" y="81962"/>
                  <a:pt x="4114336" y="80243"/>
                  <a:pt x="4113337" y="80243"/>
                </a:cubicBezTo>
                <a:lnTo>
                  <a:pt x="4101575" y="81301"/>
                </a:lnTo>
                <a:lnTo>
                  <a:pt x="4100276" y="80065"/>
                </a:lnTo>
                <a:lnTo>
                  <a:pt x="4100166" y="80738"/>
                </a:lnTo>
                <a:lnTo>
                  <a:pt x="4102282" y="82705"/>
                </a:lnTo>
                <a:lnTo>
                  <a:pt x="4102282" y="96172"/>
                </a:lnTo>
                <a:lnTo>
                  <a:pt x="4098183" y="100970"/>
                </a:lnTo>
                <a:lnTo>
                  <a:pt x="4099241" y="103619"/>
                </a:lnTo>
                <a:lnTo>
                  <a:pt x="4098183" y="104074"/>
                </a:lnTo>
                <a:lnTo>
                  <a:pt x="4097784" y="104074"/>
                </a:lnTo>
                <a:cubicBezTo>
                  <a:pt x="4100782" y="107852"/>
                  <a:pt x="4102282" y="111528"/>
                  <a:pt x="4102282" y="115102"/>
                </a:cubicBezTo>
                <a:lnTo>
                  <a:pt x="4102282" y="132034"/>
                </a:lnTo>
                <a:lnTo>
                  <a:pt x="4103340" y="143738"/>
                </a:lnTo>
                <a:lnTo>
                  <a:pt x="4096067" y="159567"/>
                </a:lnTo>
                <a:lnTo>
                  <a:pt x="4098899" y="161209"/>
                </a:lnTo>
                <a:lnTo>
                  <a:pt x="4099628" y="159938"/>
                </a:lnTo>
                <a:lnTo>
                  <a:pt x="4104157" y="158581"/>
                </a:lnTo>
                <a:lnTo>
                  <a:pt x="4104157" y="156678"/>
                </a:lnTo>
                <a:lnTo>
                  <a:pt x="4109316" y="152446"/>
                </a:lnTo>
                <a:cubicBezTo>
                  <a:pt x="4109316" y="147773"/>
                  <a:pt x="4113690" y="144874"/>
                  <a:pt x="4122437" y="143747"/>
                </a:cubicBezTo>
                <a:lnTo>
                  <a:pt x="4122968" y="144430"/>
                </a:lnTo>
                <a:lnTo>
                  <a:pt x="4124448" y="140260"/>
                </a:lnTo>
                <a:cubicBezTo>
                  <a:pt x="4127473" y="135358"/>
                  <a:pt x="4135032" y="128530"/>
                  <a:pt x="4147128" y="119777"/>
                </a:cubicBezTo>
                <a:lnTo>
                  <a:pt x="4147931" y="117088"/>
                </a:lnTo>
                <a:lnTo>
                  <a:pt x="4145815" y="115225"/>
                </a:lnTo>
                <a:lnTo>
                  <a:pt x="4145815" y="94153"/>
                </a:lnTo>
                <a:lnTo>
                  <a:pt x="4152162" y="90376"/>
                </a:lnTo>
                <a:cubicBezTo>
                  <a:pt x="4147313" y="89447"/>
                  <a:pt x="4144887" y="86889"/>
                  <a:pt x="4144887" y="82702"/>
                </a:cubicBezTo>
                <a:cubicBezTo>
                  <a:pt x="4144887" y="79652"/>
                  <a:pt x="4144544" y="78127"/>
                  <a:pt x="4143857" y="78127"/>
                </a:cubicBezTo>
                <a:close/>
                <a:moveTo>
                  <a:pt x="8723122" y="77889"/>
                </a:moveTo>
                <a:cubicBezTo>
                  <a:pt x="8720424" y="77889"/>
                  <a:pt x="8718626" y="82205"/>
                  <a:pt x="8717727" y="90837"/>
                </a:cubicBezTo>
                <a:lnTo>
                  <a:pt x="8716648" y="91916"/>
                </a:lnTo>
                <a:cubicBezTo>
                  <a:pt x="8718087" y="95873"/>
                  <a:pt x="8718806" y="101988"/>
                  <a:pt x="8718806" y="110260"/>
                </a:cubicBezTo>
                <a:lnTo>
                  <a:pt x="8723122" y="114576"/>
                </a:lnTo>
                <a:lnTo>
                  <a:pt x="8724201" y="114576"/>
                </a:lnTo>
                <a:lnTo>
                  <a:pt x="8724201" y="111339"/>
                </a:lnTo>
                <a:lnTo>
                  <a:pt x="8728517" y="97312"/>
                </a:lnTo>
                <a:lnTo>
                  <a:pt x="8726359" y="90837"/>
                </a:lnTo>
                <a:lnTo>
                  <a:pt x="8727438" y="87600"/>
                </a:lnTo>
                <a:cubicBezTo>
                  <a:pt x="8725460" y="81126"/>
                  <a:pt x="8724021" y="77889"/>
                  <a:pt x="8723122" y="77889"/>
                </a:cubicBezTo>
                <a:close/>
                <a:moveTo>
                  <a:pt x="6254245" y="77618"/>
                </a:moveTo>
                <a:cubicBezTo>
                  <a:pt x="6249120" y="80406"/>
                  <a:pt x="6245118" y="83598"/>
                  <a:pt x="6242241" y="87194"/>
                </a:cubicBezTo>
                <a:lnTo>
                  <a:pt x="6236711" y="86115"/>
                </a:lnTo>
                <a:lnTo>
                  <a:pt x="6235632" y="87194"/>
                </a:lnTo>
                <a:lnTo>
                  <a:pt x="6235632" y="91510"/>
                </a:lnTo>
                <a:cubicBezTo>
                  <a:pt x="6238779" y="91510"/>
                  <a:pt x="6241701" y="92949"/>
                  <a:pt x="6244399" y="95827"/>
                </a:cubicBezTo>
                <a:lnTo>
                  <a:pt x="6248715" y="96906"/>
                </a:lnTo>
                <a:lnTo>
                  <a:pt x="6249929" y="96906"/>
                </a:lnTo>
                <a:cubicBezTo>
                  <a:pt x="6249929" y="93129"/>
                  <a:pt x="6253166" y="88453"/>
                  <a:pt x="6259640" y="82878"/>
                </a:cubicBezTo>
                <a:lnTo>
                  <a:pt x="6259640" y="81799"/>
                </a:lnTo>
                <a:lnTo>
                  <a:pt x="6256403" y="77618"/>
                </a:lnTo>
                <a:close/>
                <a:moveTo>
                  <a:pt x="3178847" y="77077"/>
                </a:moveTo>
                <a:cubicBezTo>
                  <a:pt x="3177588" y="77077"/>
                  <a:pt x="3176149" y="79235"/>
                  <a:pt x="3174531" y="83551"/>
                </a:cubicBezTo>
                <a:cubicBezTo>
                  <a:pt x="3175430" y="92993"/>
                  <a:pt x="3176509" y="98433"/>
                  <a:pt x="3177768" y="99871"/>
                </a:cubicBezTo>
                <a:lnTo>
                  <a:pt x="3175610" y="115112"/>
                </a:lnTo>
                <a:lnTo>
                  <a:pt x="3176689" y="124958"/>
                </a:lnTo>
                <a:lnTo>
                  <a:pt x="3172238" y="134669"/>
                </a:lnTo>
                <a:cubicBezTo>
                  <a:pt x="3175205" y="141953"/>
                  <a:pt x="3176689" y="148112"/>
                  <a:pt x="3176689" y="153148"/>
                </a:cubicBezTo>
                <a:lnTo>
                  <a:pt x="3174531" y="156385"/>
                </a:lnTo>
                <a:lnTo>
                  <a:pt x="3176689" y="156385"/>
                </a:lnTo>
                <a:lnTo>
                  <a:pt x="3177768" y="157598"/>
                </a:lnTo>
                <a:lnTo>
                  <a:pt x="3178847" y="156385"/>
                </a:lnTo>
                <a:lnTo>
                  <a:pt x="3181005" y="152069"/>
                </a:lnTo>
                <a:lnTo>
                  <a:pt x="3179926" y="148831"/>
                </a:lnTo>
                <a:lnTo>
                  <a:pt x="3184242" y="135748"/>
                </a:lnTo>
                <a:cubicBezTo>
                  <a:pt x="3187838" y="135748"/>
                  <a:pt x="3189637" y="134669"/>
                  <a:pt x="3189637" y="132511"/>
                </a:cubicBezTo>
                <a:lnTo>
                  <a:pt x="3189637" y="131432"/>
                </a:lnTo>
                <a:cubicBezTo>
                  <a:pt x="3184601" y="128735"/>
                  <a:pt x="3182084" y="125453"/>
                  <a:pt x="3182084" y="121586"/>
                </a:cubicBezTo>
                <a:lnTo>
                  <a:pt x="3181005" y="112954"/>
                </a:lnTo>
                <a:lnTo>
                  <a:pt x="3186400" y="98792"/>
                </a:lnTo>
                <a:lnTo>
                  <a:pt x="3186400" y="96635"/>
                </a:lnTo>
                <a:cubicBezTo>
                  <a:pt x="3182623" y="92138"/>
                  <a:pt x="3180465" y="85619"/>
                  <a:pt x="3179926" y="77077"/>
                </a:cubicBezTo>
                <a:close/>
                <a:moveTo>
                  <a:pt x="2746722" y="76538"/>
                </a:moveTo>
                <a:lnTo>
                  <a:pt x="2743487" y="79775"/>
                </a:lnTo>
                <a:cubicBezTo>
                  <a:pt x="2743665" y="81393"/>
                  <a:pt x="2745823" y="83551"/>
                  <a:pt x="2749959" y="86249"/>
                </a:cubicBezTo>
                <a:lnTo>
                  <a:pt x="2754275" y="86249"/>
                </a:lnTo>
                <a:lnTo>
                  <a:pt x="2756433" y="84091"/>
                </a:lnTo>
                <a:lnTo>
                  <a:pt x="2756433" y="83012"/>
                </a:lnTo>
                <a:lnTo>
                  <a:pt x="2748880" y="78696"/>
                </a:lnTo>
                <a:close/>
                <a:moveTo>
                  <a:pt x="3652785" y="76268"/>
                </a:moveTo>
                <a:lnTo>
                  <a:pt x="3652785" y="78426"/>
                </a:lnTo>
                <a:lnTo>
                  <a:pt x="3653864" y="78426"/>
                </a:lnTo>
                <a:lnTo>
                  <a:pt x="3656022" y="76268"/>
                </a:lnTo>
                <a:close/>
                <a:moveTo>
                  <a:pt x="7154241" y="76000"/>
                </a:moveTo>
                <a:lnTo>
                  <a:pt x="7153162" y="77079"/>
                </a:lnTo>
                <a:lnTo>
                  <a:pt x="7153162" y="81395"/>
                </a:lnTo>
                <a:lnTo>
                  <a:pt x="7155320" y="81395"/>
                </a:lnTo>
                <a:lnTo>
                  <a:pt x="7156399" y="77079"/>
                </a:lnTo>
                <a:lnTo>
                  <a:pt x="7155320" y="76000"/>
                </a:lnTo>
                <a:close/>
                <a:moveTo>
                  <a:pt x="2256429" y="75996"/>
                </a:moveTo>
                <a:lnTo>
                  <a:pt x="2255714" y="78729"/>
                </a:lnTo>
                <a:lnTo>
                  <a:pt x="2256043" y="78549"/>
                </a:lnTo>
                <a:cubicBezTo>
                  <a:pt x="2257385" y="78108"/>
                  <a:pt x="2259065" y="77778"/>
                  <a:pt x="2261077" y="77557"/>
                </a:cubicBezTo>
                <a:lnTo>
                  <a:pt x="2261912" y="77518"/>
                </a:lnTo>
                <a:lnTo>
                  <a:pt x="2261721" y="77332"/>
                </a:lnTo>
                <a:lnTo>
                  <a:pt x="2257765" y="77332"/>
                </a:lnTo>
                <a:close/>
                <a:moveTo>
                  <a:pt x="3554057" y="75189"/>
                </a:moveTo>
                <a:cubicBezTo>
                  <a:pt x="3559721" y="76448"/>
                  <a:pt x="3562554" y="77887"/>
                  <a:pt x="3562554" y="79505"/>
                </a:cubicBezTo>
                <a:lnTo>
                  <a:pt x="3562554" y="81528"/>
                </a:lnTo>
                <a:cubicBezTo>
                  <a:pt x="3560036" y="85305"/>
                  <a:pt x="3557203" y="87823"/>
                  <a:pt x="3554057" y="89081"/>
                </a:cubicBezTo>
                <a:cubicBezTo>
                  <a:pt x="3550280" y="89081"/>
                  <a:pt x="3547043" y="86923"/>
                  <a:pt x="3544345" y="82607"/>
                </a:cubicBezTo>
                <a:lnTo>
                  <a:pt x="3544345" y="81528"/>
                </a:lnTo>
                <a:cubicBezTo>
                  <a:pt x="3547402" y="77302"/>
                  <a:pt x="3550639" y="75189"/>
                  <a:pt x="3554057" y="75189"/>
                </a:cubicBezTo>
                <a:close/>
                <a:moveTo>
                  <a:pt x="4204397" y="74954"/>
                </a:moveTo>
                <a:lnTo>
                  <a:pt x="4195270" y="81301"/>
                </a:lnTo>
                <a:lnTo>
                  <a:pt x="4191148" y="81301"/>
                </a:lnTo>
                <a:lnTo>
                  <a:pt x="4191148" y="82797"/>
                </a:lnTo>
                <a:lnTo>
                  <a:pt x="4191506" y="83179"/>
                </a:lnTo>
                <a:lnTo>
                  <a:pt x="4206859" y="83179"/>
                </a:lnTo>
                <a:lnTo>
                  <a:pt x="4206096" y="82788"/>
                </a:lnTo>
                <a:cubicBezTo>
                  <a:pt x="4204963" y="81047"/>
                  <a:pt x="4204397" y="78436"/>
                  <a:pt x="4204397" y="74954"/>
                </a:cubicBezTo>
                <a:close/>
                <a:moveTo>
                  <a:pt x="3150523" y="74919"/>
                </a:moveTo>
                <a:lnTo>
                  <a:pt x="3150523" y="77077"/>
                </a:lnTo>
                <a:lnTo>
                  <a:pt x="3151602" y="77077"/>
                </a:lnTo>
                <a:lnTo>
                  <a:pt x="3151602" y="74919"/>
                </a:lnTo>
                <a:close/>
                <a:moveTo>
                  <a:pt x="8763045" y="74652"/>
                </a:moveTo>
                <a:cubicBezTo>
                  <a:pt x="8761606" y="74652"/>
                  <a:pt x="8759448" y="80767"/>
                  <a:pt x="8756571" y="92995"/>
                </a:cubicBezTo>
                <a:lnTo>
                  <a:pt x="8757650" y="115655"/>
                </a:lnTo>
                <a:lnTo>
                  <a:pt x="8758729" y="116734"/>
                </a:lnTo>
                <a:cubicBezTo>
                  <a:pt x="8762685" y="113856"/>
                  <a:pt x="8765922" y="112418"/>
                  <a:pt x="8768440" y="112418"/>
                </a:cubicBezTo>
                <a:lnTo>
                  <a:pt x="8768440" y="107023"/>
                </a:lnTo>
                <a:cubicBezTo>
                  <a:pt x="8765023" y="107023"/>
                  <a:pt x="8762865" y="104146"/>
                  <a:pt x="8761966" y="98391"/>
                </a:cubicBezTo>
                <a:lnTo>
                  <a:pt x="8761966" y="96233"/>
                </a:lnTo>
                <a:lnTo>
                  <a:pt x="8763045" y="96233"/>
                </a:lnTo>
                <a:lnTo>
                  <a:pt x="8761966" y="90837"/>
                </a:lnTo>
                <a:lnTo>
                  <a:pt x="8761966" y="82205"/>
                </a:lnTo>
                <a:lnTo>
                  <a:pt x="8766282" y="76810"/>
                </a:lnTo>
                <a:close/>
                <a:moveTo>
                  <a:pt x="7583047" y="73978"/>
                </a:moveTo>
                <a:lnTo>
                  <a:pt x="7583047" y="75056"/>
                </a:lnTo>
                <a:lnTo>
                  <a:pt x="7586284" y="75056"/>
                </a:lnTo>
                <a:lnTo>
                  <a:pt x="7586284" y="73978"/>
                </a:lnTo>
                <a:close/>
                <a:moveTo>
                  <a:pt x="8302054" y="73843"/>
                </a:moveTo>
                <a:lnTo>
                  <a:pt x="8298818" y="74922"/>
                </a:lnTo>
                <a:lnTo>
                  <a:pt x="8299896" y="76001"/>
                </a:lnTo>
                <a:lnTo>
                  <a:pt x="8299896" y="77080"/>
                </a:lnTo>
                <a:lnTo>
                  <a:pt x="8303134" y="76001"/>
                </a:lnTo>
                <a:lnTo>
                  <a:pt x="8303134" y="73843"/>
                </a:lnTo>
                <a:close/>
                <a:moveTo>
                  <a:pt x="3224435" y="73840"/>
                </a:moveTo>
                <a:lnTo>
                  <a:pt x="3223356" y="83551"/>
                </a:lnTo>
                <a:lnTo>
                  <a:pt x="3226593" y="89081"/>
                </a:lnTo>
                <a:lnTo>
                  <a:pt x="3225514" y="90160"/>
                </a:lnTo>
                <a:lnTo>
                  <a:pt x="3225514" y="91239"/>
                </a:lnTo>
                <a:cubicBezTo>
                  <a:pt x="3228121" y="102839"/>
                  <a:pt x="3231403" y="108638"/>
                  <a:pt x="3235360" y="108638"/>
                </a:cubicBezTo>
                <a:lnTo>
                  <a:pt x="3236439" y="108638"/>
                </a:lnTo>
                <a:lnTo>
                  <a:pt x="3236439" y="107559"/>
                </a:lnTo>
                <a:lnTo>
                  <a:pt x="3234281" y="104188"/>
                </a:lnTo>
                <a:lnTo>
                  <a:pt x="3234281" y="102029"/>
                </a:lnTo>
                <a:lnTo>
                  <a:pt x="3235360" y="102029"/>
                </a:lnTo>
                <a:lnTo>
                  <a:pt x="3238597" y="104188"/>
                </a:lnTo>
                <a:lnTo>
                  <a:pt x="3239676" y="104188"/>
                </a:lnTo>
                <a:lnTo>
                  <a:pt x="3239676" y="99871"/>
                </a:lnTo>
                <a:lnTo>
                  <a:pt x="3234281" y="94476"/>
                </a:lnTo>
                <a:lnTo>
                  <a:pt x="3234281" y="89081"/>
                </a:lnTo>
                <a:cubicBezTo>
                  <a:pt x="3234281" y="81079"/>
                  <a:pt x="3232482" y="77077"/>
                  <a:pt x="3228886" y="77077"/>
                </a:cubicBezTo>
                <a:cubicBezTo>
                  <a:pt x="3226638" y="77077"/>
                  <a:pt x="3225514" y="75998"/>
                  <a:pt x="3225514" y="73840"/>
                </a:cubicBezTo>
                <a:close/>
                <a:moveTo>
                  <a:pt x="5714217" y="73167"/>
                </a:moveTo>
                <a:lnTo>
                  <a:pt x="5714217" y="74246"/>
                </a:lnTo>
                <a:lnTo>
                  <a:pt x="5716375" y="74246"/>
                </a:lnTo>
                <a:lnTo>
                  <a:pt x="5716375" y="73167"/>
                </a:lnTo>
                <a:close/>
                <a:moveTo>
                  <a:pt x="2188012" y="71937"/>
                </a:moveTo>
                <a:lnTo>
                  <a:pt x="2188012" y="73100"/>
                </a:lnTo>
                <a:lnTo>
                  <a:pt x="2191425" y="72540"/>
                </a:lnTo>
                <a:close/>
                <a:moveTo>
                  <a:pt x="3245206" y="71682"/>
                </a:moveTo>
                <a:lnTo>
                  <a:pt x="3245206" y="72761"/>
                </a:lnTo>
                <a:lnTo>
                  <a:pt x="3249522" y="72761"/>
                </a:lnTo>
                <a:lnTo>
                  <a:pt x="3249522" y="71682"/>
                </a:lnTo>
                <a:close/>
                <a:moveTo>
                  <a:pt x="9201301" y="70882"/>
                </a:moveTo>
                <a:lnTo>
                  <a:pt x="9201857" y="71485"/>
                </a:lnTo>
                <a:lnTo>
                  <a:pt x="9202738" y="73103"/>
                </a:lnTo>
                <a:lnTo>
                  <a:pt x="9203155" y="73386"/>
                </a:lnTo>
                <a:lnTo>
                  <a:pt x="9203155" y="70882"/>
                </a:lnTo>
                <a:close/>
                <a:moveTo>
                  <a:pt x="6682286" y="70590"/>
                </a:moveTo>
                <a:cubicBezTo>
                  <a:pt x="6679854" y="70590"/>
                  <a:pt x="6678638" y="73262"/>
                  <a:pt x="6678638" y="78605"/>
                </a:cubicBezTo>
                <a:lnTo>
                  <a:pt x="6679696" y="90274"/>
                </a:lnTo>
                <a:lnTo>
                  <a:pt x="6675464" y="98411"/>
                </a:lnTo>
                <a:lnTo>
                  <a:pt x="6675739" y="99602"/>
                </a:lnTo>
                <a:lnTo>
                  <a:pt x="6685002" y="96272"/>
                </a:lnTo>
                <a:lnTo>
                  <a:pt x="6687126" y="96272"/>
                </a:lnTo>
                <a:lnTo>
                  <a:pt x="6686068" y="79117"/>
                </a:lnTo>
                <a:lnTo>
                  <a:pt x="6687126" y="73360"/>
                </a:lnTo>
                <a:cubicBezTo>
                  <a:pt x="6686504" y="71513"/>
                  <a:pt x="6684890" y="70590"/>
                  <a:pt x="6682286" y="70590"/>
                </a:cubicBezTo>
                <a:close/>
                <a:moveTo>
                  <a:pt x="9170228" y="70371"/>
                </a:moveTo>
                <a:lnTo>
                  <a:pt x="9161085" y="71915"/>
                </a:lnTo>
                <a:lnTo>
                  <a:pt x="9150758" y="70857"/>
                </a:lnTo>
                <a:lnTo>
                  <a:pt x="9143983" y="74161"/>
                </a:lnTo>
                <a:lnTo>
                  <a:pt x="9141399" y="71915"/>
                </a:lnTo>
                <a:cubicBezTo>
                  <a:pt x="9141399" y="79496"/>
                  <a:pt x="9134012" y="84477"/>
                  <a:pt x="9119237" y="86857"/>
                </a:cubicBezTo>
                <a:lnTo>
                  <a:pt x="9113629" y="85107"/>
                </a:lnTo>
                <a:lnTo>
                  <a:pt x="9113629" y="86857"/>
                </a:lnTo>
                <a:lnTo>
                  <a:pt x="9112572" y="86857"/>
                </a:lnTo>
                <a:lnTo>
                  <a:pt x="9121749" y="94290"/>
                </a:lnTo>
                <a:cubicBezTo>
                  <a:pt x="9129405" y="93670"/>
                  <a:pt x="9133887" y="92612"/>
                  <a:pt x="9135197" y="91116"/>
                </a:cubicBezTo>
                <a:lnTo>
                  <a:pt x="9137509" y="91116"/>
                </a:lnTo>
                <a:cubicBezTo>
                  <a:pt x="9140678" y="91116"/>
                  <a:pt x="9143851" y="92526"/>
                  <a:pt x="9147026" y="95348"/>
                </a:cubicBezTo>
                <a:lnTo>
                  <a:pt x="9156052" y="95348"/>
                </a:lnTo>
                <a:lnTo>
                  <a:pt x="9162574" y="92085"/>
                </a:lnTo>
                <a:lnTo>
                  <a:pt x="9163508" y="81348"/>
                </a:lnTo>
                <a:lnTo>
                  <a:pt x="9162450" y="78317"/>
                </a:lnTo>
                <a:cubicBezTo>
                  <a:pt x="9162450" y="75461"/>
                  <a:pt x="9163863" y="73238"/>
                  <a:pt x="9166688" y="71648"/>
                </a:cubicBezTo>
                <a:close/>
                <a:moveTo>
                  <a:pt x="5781925" y="69930"/>
                </a:moveTo>
                <a:lnTo>
                  <a:pt x="5781925" y="71009"/>
                </a:lnTo>
                <a:lnTo>
                  <a:pt x="5784083" y="73167"/>
                </a:lnTo>
                <a:lnTo>
                  <a:pt x="5784083" y="72088"/>
                </a:lnTo>
                <a:close/>
                <a:moveTo>
                  <a:pt x="9223184" y="69288"/>
                </a:moveTo>
                <a:lnTo>
                  <a:pt x="9221629" y="71319"/>
                </a:lnTo>
                <a:lnTo>
                  <a:pt x="9223218" y="70882"/>
                </a:lnTo>
                <a:cubicBezTo>
                  <a:pt x="9229062" y="73268"/>
                  <a:pt x="9231985" y="77750"/>
                  <a:pt x="9231985" y="84330"/>
                </a:cubicBezTo>
                <a:cubicBezTo>
                  <a:pt x="9228414" y="87284"/>
                  <a:pt x="9225736" y="89551"/>
                  <a:pt x="9223951" y="91132"/>
                </a:cubicBezTo>
                <a:lnTo>
                  <a:pt x="9221855" y="93231"/>
                </a:lnTo>
                <a:lnTo>
                  <a:pt x="9229831" y="93231"/>
                </a:lnTo>
                <a:lnTo>
                  <a:pt x="9240410" y="90058"/>
                </a:lnTo>
                <a:lnTo>
                  <a:pt x="9244288" y="90058"/>
                </a:lnTo>
                <a:lnTo>
                  <a:pt x="9261345" y="94290"/>
                </a:lnTo>
                <a:cubicBezTo>
                  <a:pt x="9263909" y="94290"/>
                  <a:pt x="9265831" y="93358"/>
                  <a:pt x="9267113" y="91494"/>
                </a:cubicBezTo>
                <a:lnTo>
                  <a:pt x="9268673" y="84689"/>
                </a:lnTo>
                <a:lnTo>
                  <a:pt x="9257493" y="84287"/>
                </a:lnTo>
                <a:cubicBezTo>
                  <a:pt x="9246675" y="83378"/>
                  <a:pt x="9241266" y="81108"/>
                  <a:pt x="9241266" y="77474"/>
                </a:cubicBezTo>
                <a:lnTo>
                  <a:pt x="9242457" y="71915"/>
                </a:lnTo>
                <a:lnTo>
                  <a:pt x="9243626" y="71915"/>
                </a:lnTo>
                <a:lnTo>
                  <a:pt x="9234516" y="70857"/>
                </a:lnTo>
                <a:lnTo>
                  <a:pt x="9226088" y="71915"/>
                </a:lnTo>
                <a:close/>
                <a:moveTo>
                  <a:pt x="700935" y="69254"/>
                </a:moveTo>
                <a:lnTo>
                  <a:pt x="702014" y="69254"/>
                </a:lnTo>
                <a:cubicBezTo>
                  <a:pt x="707948" y="74649"/>
                  <a:pt x="712309" y="77346"/>
                  <a:pt x="715097" y="77346"/>
                </a:cubicBezTo>
                <a:cubicBezTo>
                  <a:pt x="718693" y="82292"/>
                  <a:pt x="722650" y="84764"/>
                  <a:pt x="726966" y="84764"/>
                </a:cubicBezTo>
                <a:cubicBezTo>
                  <a:pt x="732091" y="84764"/>
                  <a:pt x="736452" y="87462"/>
                  <a:pt x="740049" y="92857"/>
                </a:cubicBezTo>
                <a:lnTo>
                  <a:pt x="740049" y="94880"/>
                </a:lnTo>
                <a:lnTo>
                  <a:pt x="738970" y="95555"/>
                </a:lnTo>
                <a:lnTo>
                  <a:pt x="738970" y="96229"/>
                </a:lnTo>
                <a:lnTo>
                  <a:pt x="730203" y="95555"/>
                </a:lnTo>
                <a:lnTo>
                  <a:pt x="717255" y="96229"/>
                </a:lnTo>
                <a:lnTo>
                  <a:pt x="710646" y="94880"/>
                </a:lnTo>
                <a:lnTo>
                  <a:pt x="702014" y="94880"/>
                </a:lnTo>
                <a:lnTo>
                  <a:pt x="686773" y="97578"/>
                </a:lnTo>
                <a:lnTo>
                  <a:pt x="674904" y="96903"/>
                </a:lnTo>
                <a:lnTo>
                  <a:pt x="671667" y="96903"/>
                </a:lnTo>
                <a:cubicBezTo>
                  <a:pt x="668879" y="95555"/>
                  <a:pt x="666317" y="94880"/>
                  <a:pt x="663979" y="94880"/>
                </a:cubicBezTo>
                <a:lnTo>
                  <a:pt x="661821" y="94880"/>
                </a:lnTo>
                <a:cubicBezTo>
                  <a:pt x="659123" y="96679"/>
                  <a:pt x="653324" y="97578"/>
                  <a:pt x="644422" y="97578"/>
                </a:cubicBezTo>
                <a:lnTo>
                  <a:pt x="618391" y="94206"/>
                </a:lnTo>
                <a:cubicBezTo>
                  <a:pt x="611737" y="96454"/>
                  <a:pt x="601981" y="97578"/>
                  <a:pt x="589123" y="97578"/>
                </a:cubicBezTo>
                <a:lnTo>
                  <a:pt x="579277" y="95555"/>
                </a:lnTo>
                <a:lnTo>
                  <a:pt x="574961" y="96229"/>
                </a:lnTo>
                <a:lnTo>
                  <a:pt x="570645" y="95555"/>
                </a:lnTo>
                <a:lnTo>
                  <a:pt x="560799" y="97578"/>
                </a:lnTo>
                <a:lnTo>
                  <a:pt x="553246" y="97578"/>
                </a:lnTo>
                <a:lnTo>
                  <a:pt x="548930" y="94206"/>
                </a:lnTo>
                <a:lnTo>
                  <a:pt x="548930" y="92183"/>
                </a:lnTo>
                <a:cubicBezTo>
                  <a:pt x="551088" y="89935"/>
                  <a:pt x="553605" y="88811"/>
                  <a:pt x="556483" y="88811"/>
                </a:cubicBezTo>
                <a:lnTo>
                  <a:pt x="566329" y="91508"/>
                </a:lnTo>
                <a:lnTo>
                  <a:pt x="580356" y="88811"/>
                </a:lnTo>
                <a:lnTo>
                  <a:pt x="585886" y="88811"/>
                </a:lnTo>
                <a:lnTo>
                  <a:pt x="598834" y="90834"/>
                </a:lnTo>
                <a:lnTo>
                  <a:pt x="602071" y="90834"/>
                </a:lnTo>
                <a:lnTo>
                  <a:pt x="615154" y="88811"/>
                </a:lnTo>
                <a:lnTo>
                  <a:pt x="620549" y="88811"/>
                </a:lnTo>
                <a:lnTo>
                  <a:pt x="631474" y="90834"/>
                </a:lnTo>
                <a:lnTo>
                  <a:pt x="637948" y="90834"/>
                </a:lnTo>
                <a:lnTo>
                  <a:pt x="648873" y="89485"/>
                </a:lnTo>
                <a:lnTo>
                  <a:pt x="660742" y="91508"/>
                </a:lnTo>
                <a:cubicBezTo>
                  <a:pt x="674139" y="91508"/>
                  <a:pt x="685019" y="86788"/>
                  <a:pt x="693382" y="77346"/>
                </a:cubicBezTo>
                <a:close/>
                <a:moveTo>
                  <a:pt x="4205455" y="68501"/>
                </a:moveTo>
                <a:lnTo>
                  <a:pt x="4207811" y="68501"/>
                </a:lnTo>
                <a:lnTo>
                  <a:pt x="4207811" y="68739"/>
                </a:lnTo>
                <a:lnTo>
                  <a:pt x="4205455" y="68739"/>
                </a:lnTo>
                <a:close/>
                <a:moveTo>
                  <a:pt x="3749491" y="66557"/>
                </a:moveTo>
                <a:lnTo>
                  <a:pt x="3751649" y="68715"/>
                </a:lnTo>
                <a:lnTo>
                  <a:pt x="3751649" y="66557"/>
                </a:lnTo>
                <a:close/>
                <a:moveTo>
                  <a:pt x="4543205" y="66153"/>
                </a:moveTo>
                <a:cubicBezTo>
                  <a:pt x="4553905" y="66693"/>
                  <a:pt x="4559256" y="67772"/>
                  <a:pt x="4559256" y="69390"/>
                </a:cubicBezTo>
                <a:lnTo>
                  <a:pt x="4559256" y="71548"/>
                </a:lnTo>
                <a:lnTo>
                  <a:pt x="4556019" y="74785"/>
                </a:lnTo>
                <a:cubicBezTo>
                  <a:pt x="4545318" y="74066"/>
                  <a:pt x="4539968" y="72267"/>
                  <a:pt x="4539968" y="69390"/>
                </a:cubicBezTo>
                <a:close/>
                <a:moveTo>
                  <a:pt x="53815" y="66016"/>
                </a:moveTo>
                <a:lnTo>
                  <a:pt x="53815" y="66961"/>
                </a:lnTo>
                <a:lnTo>
                  <a:pt x="56917" y="66961"/>
                </a:lnTo>
                <a:lnTo>
                  <a:pt x="56917" y="66016"/>
                </a:lnTo>
                <a:close/>
                <a:moveTo>
                  <a:pt x="6076074" y="65749"/>
                </a:moveTo>
                <a:lnTo>
                  <a:pt x="6088078" y="65749"/>
                </a:lnTo>
                <a:cubicBezTo>
                  <a:pt x="6089697" y="67188"/>
                  <a:pt x="6092259" y="67907"/>
                  <a:pt x="6095766" y="67907"/>
                </a:cubicBezTo>
                <a:lnTo>
                  <a:pt x="6097924" y="70065"/>
                </a:lnTo>
                <a:lnTo>
                  <a:pt x="6103454" y="68986"/>
                </a:lnTo>
                <a:lnTo>
                  <a:pt x="6104533" y="68986"/>
                </a:lnTo>
                <a:lnTo>
                  <a:pt x="6105612" y="70065"/>
                </a:lnTo>
                <a:lnTo>
                  <a:pt x="6106691" y="70065"/>
                </a:lnTo>
                <a:cubicBezTo>
                  <a:pt x="6107051" y="67188"/>
                  <a:pt x="6108130" y="65749"/>
                  <a:pt x="6109928" y="65749"/>
                </a:cubicBezTo>
                <a:lnTo>
                  <a:pt x="6135150" y="65749"/>
                </a:lnTo>
                <a:cubicBezTo>
                  <a:pt x="6139466" y="68627"/>
                  <a:pt x="6141624" y="72223"/>
                  <a:pt x="6141624" y="76539"/>
                </a:cubicBezTo>
                <a:lnTo>
                  <a:pt x="6136229" y="76539"/>
                </a:lnTo>
                <a:lnTo>
                  <a:pt x="6132857" y="74381"/>
                </a:lnTo>
                <a:lnTo>
                  <a:pt x="6130699" y="74381"/>
                </a:lnTo>
                <a:lnTo>
                  <a:pt x="6124225" y="75460"/>
                </a:lnTo>
                <a:lnTo>
                  <a:pt x="6118695" y="73302"/>
                </a:lnTo>
                <a:lnTo>
                  <a:pt x="6107770" y="75460"/>
                </a:lnTo>
                <a:lnTo>
                  <a:pt x="6106691" y="72223"/>
                </a:lnTo>
                <a:lnTo>
                  <a:pt x="6105612" y="72223"/>
                </a:lnTo>
                <a:cubicBezTo>
                  <a:pt x="6105612" y="75101"/>
                  <a:pt x="6104893" y="76539"/>
                  <a:pt x="6103454" y="76539"/>
                </a:cubicBezTo>
                <a:lnTo>
                  <a:pt x="6102375" y="76539"/>
                </a:lnTo>
                <a:lnTo>
                  <a:pt x="6086999" y="77618"/>
                </a:lnTo>
                <a:lnTo>
                  <a:pt x="6079311" y="75460"/>
                </a:lnTo>
                <a:lnTo>
                  <a:pt x="6067307" y="76539"/>
                </a:lnTo>
                <a:lnTo>
                  <a:pt x="6065149" y="73302"/>
                </a:lnTo>
                <a:lnTo>
                  <a:pt x="6065149" y="71144"/>
                </a:lnTo>
                <a:cubicBezTo>
                  <a:pt x="6065149" y="69526"/>
                  <a:pt x="6068791" y="67727"/>
                  <a:pt x="6076074" y="65749"/>
                </a:cubicBezTo>
                <a:close/>
                <a:moveTo>
                  <a:pt x="5591615" y="65614"/>
                </a:moveTo>
                <a:lnTo>
                  <a:pt x="5591615" y="71009"/>
                </a:lnTo>
                <a:lnTo>
                  <a:pt x="5592694" y="71009"/>
                </a:lnTo>
                <a:cubicBezTo>
                  <a:pt x="5593773" y="71009"/>
                  <a:pt x="5594852" y="69570"/>
                  <a:pt x="5595931" y="66693"/>
                </a:cubicBezTo>
                <a:lnTo>
                  <a:pt x="5594852" y="65614"/>
                </a:lnTo>
                <a:close/>
                <a:moveTo>
                  <a:pt x="1183910" y="65612"/>
                </a:moveTo>
                <a:lnTo>
                  <a:pt x="1182831" y="66691"/>
                </a:lnTo>
                <a:lnTo>
                  <a:pt x="1182831" y="71007"/>
                </a:lnTo>
                <a:lnTo>
                  <a:pt x="1184989" y="71007"/>
                </a:lnTo>
                <a:lnTo>
                  <a:pt x="1186203" y="66691"/>
                </a:lnTo>
                <a:lnTo>
                  <a:pt x="1184989" y="65612"/>
                </a:lnTo>
                <a:close/>
                <a:moveTo>
                  <a:pt x="4203339" y="65460"/>
                </a:moveTo>
                <a:lnTo>
                  <a:pt x="4203339" y="68739"/>
                </a:lnTo>
                <a:lnTo>
                  <a:pt x="4205455" y="68739"/>
                </a:lnTo>
                <a:lnTo>
                  <a:pt x="4205455" y="71913"/>
                </a:lnTo>
                <a:lnTo>
                  <a:pt x="4209927" y="71913"/>
                </a:lnTo>
                <a:lnTo>
                  <a:pt x="4209927" y="68501"/>
                </a:lnTo>
                <a:lnTo>
                  <a:pt x="4207811" y="68501"/>
                </a:lnTo>
                <a:lnTo>
                  <a:pt x="4207811" y="65460"/>
                </a:lnTo>
                <a:close/>
                <a:moveTo>
                  <a:pt x="2590401" y="64804"/>
                </a:moveTo>
                <a:lnTo>
                  <a:pt x="2585007" y="65883"/>
                </a:lnTo>
                <a:lnTo>
                  <a:pt x="2585007" y="71278"/>
                </a:lnTo>
                <a:lnTo>
                  <a:pt x="2588244" y="74380"/>
                </a:lnTo>
                <a:lnTo>
                  <a:pt x="2591481" y="74380"/>
                </a:lnTo>
                <a:lnTo>
                  <a:pt x="2592560" y="69120"/>
                </a:lnTo>
                <a:lnTo>
                  <a:pt x="2592560" y="66962"/>
                </a:lnTo>
                <a:close/>
                <a:moveTo>
                  <a:pt x="2202693" y="64664"/>
                </a:moveTo>
                <a:lnTo>
                  <a:pt x="2202693" y="65828"/>
                </a:lnTo>
                <a:lnTo>
                  <a:pt x="2205048" y="65828"/>
                </a:lnTo>
                <a:lnTo>
                  <a:pt x="2205048" y="64664"/>
                </a:lnTo>
                <a:close/>
                <a:moveTo>
                  <a:pt x="2257036" y="64097"/>
                </a:moveTo>
                <a:lnTo>
                  <a:pt x="2253448" y="66765"/>
                </a:lnTo>
                <a:lnTo>
                  <a:pt x="2256248" y="68529"/>
                </a:lnTo>
                <a:lnTo>
                  <a:pt x="2256248" y="65630"/>
                </a:lnTo>
                <a:close/>
                <a:moveTo>
                  <a:pt x="3744096" y="63320"/>
                </a:moveTo>
                <a:lnTo>
                  <a:pt x="3744096" y="64399"/>
                </a:lnTo>
                <a:lnTo>
                  <a:pt x="3747333" y="64399"/>
                </a:lnTo>
                <a:lnTo>
                  <a:pt x="3747333" y="63320"/>
                </a:lnTo>
                <a:close/>
                <a:moveTo>
                  <a:pt x="8288028" y="61974"/>
                </a:moveTo>
                <a:lnTo>
                  <a:pt x="8285870" y="70606"/>
                </a:lnTo>
                <a:lnTo>
                  <a:pt x="8285870" y="71685"/>
                </a:lnTo>
                <a:cubicBezTo>
                  <a:pt x="8289286" y="71685"/>
                  <a:pt x="8292164" y="73123"/>
                  <a:pt x="8294502" y="76001"/>
                </a:cubicBezTo>
                <a:lnTo>
                  <a:pt x="8296660" y="76001"/>
                </a:lnTo>
                <a:lnTo>
                  <a:pt x="8295580" y="74922"/>
                </a:lnTo>
                <a:lnTo>
                  <a:pt x="8295580" y="73843"/>
                </a:lnTo>
                <a:lnTo>
                  <a:pt x="8296660" y="72764"/>
                </a:lnTo>
                <a:lnTo>
                  <a:pt x="8294502" y="72764"/>
                </a:lnTo>
                <a:lnTo>
                  <a:pt x="8294502" y="74922"/>
                </a:lnTo>
                <a:lnTo>
                  <a:pt x="8293422" y="74922"/>
                </a:lnTo>
                <a:cubicBezTo>
                  <a:pt x="8293422" y="71865"/>
                  <a:pt x="8291264" y="70066"/>
                  <a:pt x="8286948" y="69527"/>
                </a:cubicBezTo>
                <a:lnTo>
                  <a:pt x="8286948" y="68448"/>
                </a:lnTo>
                <a:lnTo>
                  <a:pt x="8290186" y="64132"/>
                </a:lnTo>
                <a:close/>
                <a:moveTo>
                  <a:pt x="3186400" y="61836"/>
                </a:moveTo>
                <a:lnTo>
                  <a:pt x="3186400" y="65073"/>
                </a:lnTo>
                <a:lnTo>
                  <a:pt x="3187479" y="65073"/>
                </a:lnTo>
                <a:lnTo>
                  <a:pt x="3187479" y="61836"/>
                </a:lnTo>
                <a:close/>
                <a:moveTo>
                  <a:pt x="2741327" y="61567"/>
                </a:moveTo>
                <a:lnTo>
                  <a:pt x="2741327" y="64804"/>
                </a:lnTo>
                <a:lnTo>
                  <a:pt x="2742407" y="64804"/>
                </a:lnTo>
                <a:lnTo>
                  <a:pt x="2742407" y="61567"/>
                </a:lnTo>
                <a:close/>
                <a:moveTo>
                  <a:pt x="1153023" y="61296"/>
                </a:moveTo>
                <a:lnTo>
                  <a:pt x="1153023" y="64533"/>
                </a:lnTo>
                <a:cubicBezTo>
                  <a:pt x="1153023" y="66332"/>
                  <a:pt x="1155991" y="67770"/>
                  <a:pt x="1161925" y="68849"/>
                </a:cubicBezTo>
                <a:lnTo>
                  <a:pt x="1161925" y="64533"/>
                </a:lnTo>
                <a:lnTo>
                  <a:pt x="1158689" y="61296"/>
                </a:lnTo>
                <a:close/>
                <a:moveTo>
                  <a:pt x="4673900" y="60758"/>
                </a:moveTo>
                <a:lnTo>
                  <a:pt x="4673900" y="62916"/>
                </a:lnTo>
                <a:lnTo>
                  <a:pt x="4676058" y="62916"/>
                </a:lnTo>
                <a:close/>
                <a:moveTo>
                  <a:pt x="2243686" y="60433"/>
                </a:moveTo>
                <a:lnTo>
                  <a:pt x="2243686" y="63712"/>
                </a:lnTo>
                <a:lnTo>
                  <a:pt x="2247100" y="63712"/>
                </a:lnTo>
                <a:lnTo>
                  <a:pt x="2247100" y="60433"/>
                </a:lnTo>
                <a:close/>
                <a:moveTo>
                  <a:pt x="5245134" y="59274"/>
                </a:moveTo>
                <a:lnTo>
                  <a:pt x="5245134" y="60354"/>
                </a:lnTo>
                <a:lnTo>
                  <a:pt x="5247158" y="60354"/>
                </a:lnTo>
                <a:lnTo>
                  <a:pt x="5247158" y="59274"/>
                </a:lnTo>
                <a:close/>
                <a:moveTo>
                  <a:pt x="9110215" y="59114"/>
                </a:moveTo>
                <a:lnTo>
                  <a:pt x="9110215" y="62394"/>
                </a:lnTo>
                <a:lnTo>
                  <a:pt x="9113629" y="62394"/>
                </a:lnTo>
                <a:lnTo>
                  <a:pt x="9113629" y="59114"/>
                </a:lnTo>
                <a:close/>
                <a:moveTo>
                  <a:pt x="8117140" y="58737"/>
                </a:moveTo>
                <a:lnTo>
                  <a:pt x="8116061" y="59816"/>
                </a:lnTo>
                <a:lnTo>
                  <a:pt x="8118219" y="66290"/>
                </a:lnTo>
                <a:lnTo>
                  <a:pt x="8118219" y="67369"/>
                </a:lnTo>
                <a:lnTo>
                  <a:pt x="8114982" y="71685"/>
                </a:lnTo>
                <a:lnTo>
                  <a:pt x="8117140" y="73843"/>
                </a:lnTo>
                <a:lnTo>
                  <a:pt x="8118219" y="73843"/>
                </a:lnTo>
                <a:lnTo>
                  <a:pt x="8126851" y="66290"/>
                </a:lnTo>
                <a:cubicBezTo>
                  <a:pt x="8124693" y="61254"/>
                  <a:pt x="8121456" y="58737"/>
                  <a:pt x="8117140" y="58737"/>
                </a:cubicBezTo>
                <a:close/>
                <a:moveTo>
                  <a:pt x="2576509" y="58330"/>
                </a:moveTo>
                <a:lnTo>
                  <a:pt x="2576509" y="62646"/>
                </a:lnTo>
                <a:lnTo>
                  <a:pt x="2577589" y="62646"/>
                </a:lnTo>
                <a:lnTo>
                  <a:pt x="2579746" y="60487"/>
                </a:lnTo>
                <a:lnTo>
                  <a:pt x="2577589" y="58330"/>
                </a:lnTo>
                <a:close/>
                <a:moveTo>
                  <a:pt x="5752792" y="58061"/>
                </a:moveTo>
                <a:lnTo>
                  <a:pt x="5752792" y="59140"/>
                </a:lnTo>
                <a:lnTo>
                  <a:pt x="5754950" y="59140"/>
                </a:lnTo>
                <a:lnTo>
                  <a:pt x="5754950" y="58061"/>
                </a:lnTo>
                <a:close/>
                <a:moveTo>
                  <a:pt x="6585782" y="57234"/>
                </a:moveTo>
                <a:lnTo>
                  <a:pt x="6585961" y="57352"/>
                </a:lnTo>
                <a:lnTo>
                  <a:pt x="6585789" y="57244"/>
                </a:lnTo>
                <a:close/>
                <a:moveTo>
                  <a:pt x="1075739" y="56980"/>
                </a:moveTo>
                <a:cubicBezTo>
                  <a:pt x="1072862" y="58419"/>
                  <a:pt x="1068862" y="59138"/>
                  <a:pt x="1063737" y="59138"/>
                </a:cubicBezTo>
                <a:lnTo>
                  <a:pt x="1057128" y="59138"/>
                </a:lnTo>
                <a:cubicBezTo>
                  <a:pt x="1057128" y="60217"/>
                  <a:pt x="1062612" y="63814"/>
                  <a:pt x="1073582" y="69928"/>
                </a:cubicBezTo>
                <a:cubicBezTo>
                  <a:pt x="1073582" y="72086"/>
                  <a:pt x="1077268" y="75413"/>
                  <a:pt x="1084643" y="79909"/>
                </a:cubicBezTo>
                <a:cubicBezTo>
                  <a:pt x="1093453" y="90699"/>
                  <a:pt x="1098219" y="97982"/>
                  <a:pt x="1098939" y="101759"/>
                </a:cubicBezTo>
                <a:lnTo>
                  <a:pt x="1101096" y="101759"/>
                </a:lnTo>
                <a:cubicBezTo>
                  <a:pt x="1104874" y="86473"/>
                  <a:pt x="1106761" y="75863"/>
                  <a:pt x="1106761" y="69928"/>
                </a:cubicBezTo>
                <a:cubicBezTo>
                  <a:pt x="1106761" y="62735"/>
                  <a:pt x="1103795" y="59138"/>
                  <a:pt x="1097859" y="59138"/>
                </a:cubicBezTo>
                <a:lnTo>
                  <a:pt x="1089092" y="56980"/>
                </a:lnTo>
                <a:lnTo>
                  <a:pt x="1075739" y="58059"/>
                </a:lnTo>
                <a:close/>
                <a:moveTo>
                  <a:pt x="6586069" y="56745"/>
                </a:moveTo>
                <a:lnTo>
                  <a:pt x="6585394" y="56997"/>
                </a:lnTo>
                <a:lnTo>
                  <a:pt x="6585789" y="57244"/>
                </a:lnTo>
                <a:lnTo>
                  <a:pt x="6586069" y="57685"/>
                </a:lnTo>
                <a:close/>
                <a:moveTo>
                  <a:pt x="2192243" y="56201"/>
                </a:moveTo>
                <a:lnTo>
                  <a:pt x="2195657" y="59480"/>
                </a:lnTo>
                <a:lnTo>
                  <a:pt x="2195657" y="56201"/>
                </a:lnTo>
                <a:close/>
                <a:moveTo>
                  <a:pt x="6754834" y="55940"/>
                </a:moveTo>
                <a:lnTo>
                  <a:pt x="6754834" y="60277"/>
                </a:lnTo>
                <a:lnTo>
                  <a:pt x="6758248" y="60277"/>
                </a:lnTo>
                <a:lnTo>
                  <a:pt x="6758248" y="55940"/>
                </a:lnTo>
                <a:close/>
                <a:moveTo>
                  <a:pt x="2696144" y="55092"/>
                </a:moveTo>
                <a:lnTo>
                  <a:pt x="2696144" y="58330"/>
                </a:lnTo>
                <a:lnTo>
                  <a:pt x="2698301" y="60487"/>
                </a:lnTo>
                <a:lnTo>
                  <a:pt x="2698301" y="55092"/>
                </a:lnTo>
                <a:close/>
                <a:moveTo>
                  <a:pt x="5242976" y="54959"/>
                </a:moveTo>
                <a:lnTo>
                  <a:pt x="5242976" y="57117"/>
                </a:lnTo>
                <a:lnTo>
                  <a:pt x="5244055" y="57117"/>
                </a:lnTo>
                <a:lnTo>
                  <a:pt x="5244055" y="54959"/>
                </a:lnTo>
                <a:close/>
                <a:moveTo>
                  <a:pt x="3641321" y="54553"/>
                </a:moveTo>
                <a:lnTo>
                  <a:pt x="3639972" y="56037"/>
                </a:lnTo>
                <a:lnTo>
                  <a:pt x="3639972" y="57386"/>
                </a:lnTo>
                <a:lnTo>
                  <a:pt x="3641321" y="60083"/>
                </a:lnTo>
                <a:lnTo>
                  <a:pt x="3644018" y="60083"/>
                </a:lnTo>
                <a:cubicBezTo>
                  <a:pt x="3645457" y="59634"/>
                  <a:pt x="3646176" y="58285"/>
                  <a:pt x="3646176" y="56037"/>
                </a:cubicBezTo>
                <a:lnTo>
                  <a:pt x="3644018" y="54553"/>
                </a:lnTo>
                <a:close/>
                <a:moveTo>
                  <a:pt x="3076611" y="54283"/>
                </a:moveTo>
                <a:lnTo>
                  <a:pt x="3076611" y="60757"/>
                </a:lnTo>
                <a:lnTo>
                  <a:pt x="3077690" y="60757"/>
                </a:lnTo>
                <a:lnTo>
                  <a:pt x="3077690" y="54283"/>
                </a:lnTo>
                <a:close/>
                <a:moveTo>
                  <a:pt x="2256621" y="54190"/>
                </a:moveTo>
                <a:lnTo>
                  <a:pt x="2258029" y="56371"/>
                </a:lnTo>
                <a:lnTo>
                  <a:pt x="2257887" y="54190"/>
                </a:lnTo>
                <a:close/>
                <a:moveTo>
                  <a:pt x="5146271" y="54014"/>
                </a:moveTo>
                <a:lnTo>
                  <a:pt x="5145192" y="54959"/>
                </a:lnTo>
                <a:lnTo>
                  <a:pt x="5145192" y="57117"/>
                </a:lnTo>
                <a:lnTo>
                  <a:pt x="5148429" y="57117"/>
                </a:lnTo>
                <a:lnTo>
                  <a:pt x="5148429" y="56037"/>
                </a:lnTo>
                <a:close/>
                <a:moveTo>
                  <a:pt x="8283577" y="53342"/>
                </a:moveTo>
                <a:lnTo>
                  <a:pt x="8283577" y="57658"/>
                </a:lnTo>
                <a:lnTo>
                  <a:pt x="8284790" y="57658"/>
                </a:lnTo>
                <a:lnTo>
                  <a:pt x="8284790" y="53342"/>
                </a:lnTo>
                <a:close/>
                <a:moveTo>
                  <a:pt x="7578731" y="53207"/>
                </a:moveTo>
                <a:lnTo>
                  <a:pt x="7578731" y="54421"/>
                </a:lnTo>
                <a:lnTo>
                  <a:pt x="7580889" y="58737"/>
                </a:lnTo>
                <a:lnTo>
                  <a:pt x="7581968" y="58737"/>
                </a:lnTo>
                <a:lnTo>
                  <a:pt x="7581968" y="57658"/>
                </a:lnTo>
                <a:cubicBezTo>
                  <a:pt x="7580889" y="54690"/>
                  <a:pt x="7579810" y="53207"/>
                  <a:pt x="7578731" y="53207"/>
                </a:cubicBezTo>
                <a:close/>
                <a:moveTo>
                  <a:pt x="2709092" y="52935"/>
                </a:moveTo>
                <a:lnTo>
                  <a:pt x="2701539" y="54014"/>
                </a:lnTo>
                <a:lnTo>
                  <a:pt x="2701539" y="74380"/>
                </a:lnTo>
                <a:lnTo>
                  <a:pt x="2698301" y="83012"/>
                </a:lnTo>
                <a:lnTo>
                  <a:pt x="2701539" y="98118"/>
                </a:lnTo>
                <a:lnTo>
                  <a:pt x="2701539" y="100276"/>
                </a:lnTo>
                <a:lnTo>
                  <a:pt x="2700459" y="104592"/>
                </a:lnTo>
                <a:lnTo>
                  <a:pt x="2701539" y="105671"/>
                </a:lnTo>
                <a:lnTo>
                  <a:pt x="2701539" y="106750"/>
                </a:lnTo>
                <a:lnTo>
                  <a:pt x="2700459" y="107829"/>
                </a:lnTo>
                <a:lnTo>
                  <a:pt x="2701539" y="113224"/>
                </a:lnTo>
                <a:lnTo>
                  <a:pt x="2699381" y="120777"/>
                </a:lnTo>
                <a:lnTo>
                  <a:pt x="2702618" y="133725"/>
                </a:lnTo>
                <a:lnTo>
                  <a:pt x="2702618" y="138041"/>
                </a:lnTo>
                <a:lnTo>
                  <a:pt x="2700459" y="149910"/>
                </a:lnTo>
                <a:lnTo>
                  <a:pt x="2702618" y="158542"/>
                </a:lnTo>
                <a:lnTo>
                  <a:pt x="2702618" y="160700"/>
                </a:lnTo>
                <a:lnTo>
                  <a:pt x="2692907" y="185517"/>
                </a:lnTo>
                <a:cubicBezTo>
                  <a:pt x="2697944" y="188934"/>
                  <a:pt x="2700459" y="194329"/>
                  <a:pt x="2700459" y="201702"/>
                </a:cubicBezTo>
                <a:lnTo>
                  <a:pt x="2702618" y="203860"/>
                </a:lnTo>
                <a:lnTo>
                  <a:pt x="2702618" y="226385"/>
                </a:lnTo>
                <a:lnTo>
                  <a:pt x="2704776" y="228543"/>
                </a:lnTo>
                <a:lnTo>
                  <a:pt x="2717588" y="225306"/>
                </a:lnTo>
                <a:lnTo>
                  <a:pt x="2719748" y="225306"/>
                </a:lnTo>
                <a:lnTo>
                  <a:pt x="2729458" y="228543"/>
                </a:lnTo>
                <a:lnTo>
                  <a:pt x="2729458" y="227464"/>
                </a:lnTo>
                <a:lnTo>
                  <a:pt x="2727300" y="216674"/>
                </a:lnTo>
                <a:cubicBezTo>
                  <a:pt x="2727480" y="213077"/>
                  <a:pt x="2728199" y="211279"/>
                  <a:pt x="2729458" y="211279"/>
                </a:cubicBezTo>
                <a:lnTo>
                  <a:pt x="2728379" y="198465"/>
                </a:lnTo>
                <a:lnTo>
                  <a:pt x="2728379" y="197386"/>
                </a:lnTo>
                <a:lnTo>
                  <a:pt x="2730537" y="176885"/>
                </a:lnTo>
                <a:lnTo>
                  <a:pt x="2729458" y="175806"/>
                </a:lnTo>
                <a:lnTo>
                  <a:pt x="2729458" y="174727"/>
                </a:lnTo>
                <a:lnTo>
                  <a:pt x="2730537" y="168253"/>
                </a:lnTo>
                <a:lnTo>
                  <a:pt x="2730537" y="166095"/>
                </a:lnTo>
                <a:lnTo>
                  <a:pt x="2728379" y="157463"/>
                </a:lnTo>
                <a:lnTo>
                  <a:pt x="2728379" y="119698"/>
                </a:lnTo>
                <a:lnTo>
                  <a:pt x="2729458" y="107829"/>
                </a:lnTo>
                <a:lnTo>
                  <a:pt x="2728379" y="106750"/>
                </a:lnTo>
                <a:lnTo>
                  <a:pt x="2728379" y="105671"/>
                </a:lnTo>
                <a:lnTo>
                  <a:pt x="2730537" y="100276"/>
                </a:lnTo>
                <a:lnTo>
                  <a:pt x="2728379" y="92723"/>
                </a:lnTo>
                <a:lnTo>
                  <a:pt x="2730537" y="80854"/>
                </a:lnTo>
                <a:lnTo>
                  <a:pt x="2729458" y="79775"/>
                </a:lnTo>
                <a:lnTo>
                  <a:pt x="2729458" y="68040"/>
                </a:lnTo>
                <a:cubicBezTo>
                  <a:pt x="2729458" y="57970"/>
                  <a:pt x="2728020" y="52935"/>
                  <a:pt x="2725143" y="52935"/>
                </a:cubicBezTo>
                <a:close/>
                <a:moveTo>
                  <a:pt x="5629246" y="52531"/>
                </a:moveTo>
                <a:lnTo>
                  <a:pt x="5614275" y="53610"/>
                </a:lnTo>
                <a:lnTo>
                  <a:pt x="5614275" y="71009"/>
                </a:lnTo>
                <a:lnTo>
                  <a:pt x="5613196" y="72088"/>
                </a:lnTo>
                <a:lnTo>
                  <a:pt x="5614275" y="73167"/>
                </a:lnTo>
                <a:lnTo>
                  <a:pt x="5614275" y="79641"/>
                </a:lnTo>
                <a:cubicBezTo>
                  <a:pt x="5614275" y="92679"/>
                  <a:pt x="5615354" y="99198"/>
                  <a:pt x="5617512" y="99198"/>
                </a:cubicBezTo>
                <a:lnTo>
                  <a:pt x="5620749" y="97040"/>
                </a:lnTo>
                <a:lnTo>
                  <a:pt x="5621693" y="97040"/>
                </a:lnTo>
                <a:cubicBezTo>
                  <a:pt x="5625469" y="97040"/>
                  <a:pt x="5632303" y="102795"/>
                  <a:pt x="5642194" y="114305"/>
                </a:cubicBezTo>
                <a:lnTo>
                  <a:pt x="5643273" y="114305"/>
                </a:lnTo>
                <a:lnTo>
                  <a:pt x="5642194" y="113226"/>
                </a:lnTo>
                <a:lnTo>
                  <a:pt x="5642194" y="112146"/>
                </a:lnTo>
                <a:lnTo>
                  <a:pt x="5646510" y="99198"/>
                </a:lnTo>
                <a:lnTo>
                  <a:pt x="5646510" y="53610"/>
                </a:lnTo>
                <a:close/>
                <a:moveTo>
                  <a:pt x="2640036" y="51855"/>
                </a:moveTo>
                <a:lnTo>
                  <a:pt x="2637879" y="54014"/>
                </a:lnTo>
                <a:lnTo>
                  <a:pt x="2630324" y="52935"/>
                </a:lnTo>
                <a:cubicBezTo>
                  <a:pt x="2617376" y="52935"/>
                  <a:pt x="2610903" y="56531"/>
                  <a:pt x="2610903" y="63725"/>
                </a:cubicBezTo>
                <a:lnTo>
                  <a:pt x="2607667" y="77617"/>
                </a:lnTo>
                <a:lnTo>
                  <a:pt x="2608745" y="84091"/>
                </a:lnTo>
                <a:lnTo>
                  <a:pt x="2605508" y="89486"/>
                </a:lnTo>
                <a:lnTo>
                  <a:pt x="2605508" y="90565"/>
                </a:lnTo>
                <a:lnTo>
                  <a:pt x="2607667" y="92723"/>
                </a:lnTo>
                <a:cubicBezTo>
                  <a:pt x="2611262" y="90025"/>
                  <a:pt x="2613062" y="85709"/>
                  <a:pt x="2613062" y="79775"/>
                </a:cubicBezTo>
                <a:cubicBezTo>
                  <a:pt x="2619535" y="73391"/>
                  <a:pt x="2624570" y="70199"/>
                  <a:pt x="2628167" y="70199"/>
                </a:cubicBezTo>
                <a:lnTo>
                  <a:pt x="2645432" y="84091"/>
                </a:lnTo>
                <a:lnTo>
                  <a:pt x="2650825" y="86249"/>
                </a:lnTo>
                <a:lnTo>
                  <a:pt x="2651905" y="85170"/>
                </a:lnTo>
                <a:lnTo>
                  <a:pt x="2651905" y="52935"/>
                </a:lnTo>
                <a:lnTo>
                  <a:pt x="2647588" y="52935"/>
                </a:lnTo>
                <a:close/>
                <a:moveTo>
                  <a:pt x="4677137" y="50103"/>
                </a:moveTo>
                <a:lnTo>
                  <a:pt x="4673900" y="53340"/>
                </a:lnTo>
                <a:lnTo>
                  <a:pt x="4676058" y="55498"/>
                </a:lnTo>
                <a:lnTo>
                  <a:pt x="4677137" y="55498"/>
                </a:lnTo>
                <a:lnTo>
                  <a:pt x="4680374" y="52261"/>
                </a:lnTo>
                <a:lnTo>
                  <a:pt x="4678216" y="50103"/>
                </a:lnTo>
                <a:close/>
                <a:moveTo>
                  <a:pt x="8761966" y="49835"/>
                </a:moveTo>
                <a:lnTo>
                  <a:pt x="8746860" y="54151"/>
                </a:lnTo>
                <a:lnTo>
                  <a:pt x="8750097" y="68178"/>
                </a:lnTo>
                <a:lnTo>
                  <a:pt x="8759808" y="70336"/>
                </a:lnTo>
                <a:cubicBezTo>
                  <a:pt x="8766822" y="66380"/>
                  <a:pt x="8771497" y="62424"/>
                  <a:pt x="8773835" y="58467"/>
                </a:cubicBezTo>
                <a:close/>
                <a:moveTo>
                  <a:pt x="3073374" y="49832"/>
                </a:moveTo>
                <a:lnTo>
                  <a:pt x="3074453" y="50912"/>
                </a:lnTo>
                <a:lnTo>
                  <a:pt x="3074453" y="52125"/>
                </a:lnTo>
                <a:lnTo>
                  <a:pt x="3079848" y="50912"/>
                </a:lnTo>
                <a:lnTo>
                  <a:pt x="3079848" y="49832"/>
                </a:lnTo>
                <a:close/>
                <a:moveTo>
                  <a:pt x="2184839" y="48795"/>
                </a:moveTo>
                <a:lnTo>
                  <a:pt x="2184839" y="52207"/>
                </a:lnTo>
                <a:lnTo>
                  <a:pt x="2189311" y="52207"/>
                </a:lnTo>
                <a:lnTo>
                  <a:pt x="2189311" y="48795"/>
                </a:lnTo>
                <a:close/>
                <a:moveTo>
                  <a:pt x="5616433" y="48215"/>
                </a:moveTo>
                <a:lnTo>
                  <a:pt x="5616433" y="50373"/>
                </a:lnTo>
                <a:lnTo>
                  <a:pt x="5617512" y="50373"/>
                </a:lnTo>
                <a:lnTo>
                  <a:pt x="5617512" y="48215"/>
                </a:lnTo>
                <a:close/>
                <a:moveTo>
                  <a:pt x="7262681" y="47542"/>
                </a:moveTo>
                <a:lnTo>
                  <a:pt x="7262681" y="49700"/>
                </a:lnTo>
                <a:lnTo>
                  <a:pt x="7265918" y="49700"/>
                </a:lnTo>
                <a:lnTo>
                  <a:pt x="7265918" y="47542"/>
                </a:lnTo>
                <a:close/>
                <a:moveTo>
                  <a:pt x="5237581" y="46461"/>
                </a:moveTo>
                <a:lnTo>
                  <a:pt x="5241897" y="54014"/>
                </a:lnTo>
                <a:lnTo>
                  <a:pt x="5242976" y="54014"/>
                </a:lnTo>
                <a:lnTo>
                  <a:pt x="5242976" y="51856"/>
                </a:lnTo>
                <a:cubicBezTo>
                  <a:pt x="5241358" y="51856"/>
                  <a:pt x="5240279" y="50058"/>
                  <a:pt x="5239739" y="46461"/>
                </a:cubicBezTo>
                <a:close/>
                <a:moveTo>
                  <a:pt x="514132" y="46190"/>
                </a:moveTo>
                <a:lnTo>
                  <a:pt x="517369" y="46190"/>
                </a:lnTo>
                <a:cubicBezTo>
                  <a:pt x="519707" y="48168"/>
                  <a:pt x="524068" y="49607"/>
                  <a:pt x="530452" y="50506"/>
                </a:cubicBezTo>
                <a:lnTo>
                  <a:pt x="531531" y="51585"/>
                </a:lnTo>
                <a:lnTo>
                  <a:pt x="531531" y="52664"/>
                </a:lnTo>
                <a:cubicBezTo>
                  <a:pt x="529913" y="54103"/>
                  <a:pt x="527395" y="54822"/>
                  <a:pt x="523978" y="54822"/>
                </a:cubicBezTo>
                <a:cubicBezTo>
                  <a:pt x="523978" y="56890"/>
                  <a:pt x="523214" y="57924"/>
                  <a:pt x="521685" y="57924"/>
                </a:cubicBezTo>
                <a:lnTo>
                  <a:pt x="520606" y="57924"/>
                </a:lnTo>
                <a:lnTo>
                  <a:pt x="511974" y="49427"/>
                </a:lnTo>
                <a:lnTo>
                  <a:pt x="511974" y="48348"/>
                </a:lnTo>
                <a:close/>
                <a:moveTo>
                  <a:pt x="8139799" y="45789"/>
                </a:moveTo>
                <a:lnTo>
                  <a:pt x="8138720" y="49026"/>
                </a:lnTo>
                <a:lnTo>
                  <a:pt x="8139799" y="53342"/>
                </a:lnTo>
                <a:lnTo>
                  <a:pt x="8140878" y="53342"/>
                </a:lnTo>
                <a:lnTo>
                  <a:pt x="8140878" y="50105"/>
                </a:lnTo>
                <a:lnTo>
                  <a:pt x="8139799" y="50105"/>
                </a:lnTo>
                <a:lnTo>
                  <a:pt x="8140878" y="49026"/>
                </a:lnTo>
                <a:lnTo>
                  <a:pt x="8140878" y="45789"/>
                </a:lnTo>
                <a:close/>
                <a:moveTo>
                  <a:pt x="6756023" y="45729"/>
                </a:moveTo>
                <a:lnTo>
                  <a:pt x="6743492" y="51944"/>
                </a:lnTo>
                <a:lnTo>
                  <a:pt x="6737475" y="48903"/>
                </a:lnTo>
                <a:lnTo>
                  <a:pt x="6737250" y="48903"/>
                </a:lnTo>
                <a:lnTo>
                  <a:pt x="6736691" y="49428"/>
                </a:lnTo>
                <a:lnTo>
                  <a:pt x="6736691" y="57695"/>
                </a:lnTo>
                <a:lnTo>
                  <a:pt x="6735633" y="62801"/>
                </a:lnTo>
                <a:lnTo>
                  <a:pt x="6737882" y="79442"/>
                </a:lnTo>
                <a:lnTo>
                  <a:pt x="6736691" y="85703"/>
                </a:lnTo>
                <a:lnTo>
                  <a:pt x="6736691" y="87452"/>
                </a:lnTo>
                <a:lnTo>
                  <a:pt x="6747372" y="101334"/>
                </a:lnTo>
                <a:lnTo>
                  <a:pt x="6747295" y="101642"/>
                </a:lnTo>
                <a:lnTo>
                  <a:pt x="6748612" y="102945"/>
                </a:lnTo>
                <a:lnTo>
                  <a:pt x="6749074" y="103547"/>
                </a:lnTo>
                <a:lnTo>
                  <a:pt x="6749544" y="103869"/>
                </a:lnTo>
                <a:lnTo>
                  <a:pt x="6748612" y="102945"/>
                </a:lnTo>
                <a:lnTo>
                  <a:pt x="6747372" y="101334"/>
                </a:lnTo>
                <a:lnTo>
                  <a:pt x="6749544" y="92645"/>
                </a:lnTo>
                <a:cubicBezTo>
                  <a:pt x="6747152" y="79535"/>
                  <a:pt x="6743184" y="71118"/>
                  <a:pt x="6737641" y="67393"/>
                </a:cubicBezTo>
                <a:lnTo>
                  <a:pt x="6737641" y="64228"/>
                </a:lnTo>
                <a:cubicBezTo>
                  <a:pt x="6739949" y="59068"/>
                  <a:pt x="6744142" y="55430"/>
                  <a:pt x="6750221" y="53314"/>
                </a:cubicBezTo>
                <a:cubicBezTo>
                  <a:pt x="6751180" y="51059"/>
                  <a:pt x="6752633" y="49368"/>
                  <a:pt x="6754578" y="48240"/>
                </a:cubicBezTo>
                <a:lnTo>
                  <a:pt x="6759300" y="47149"/>
                </a:lnTo>
                <a:lnTo>
                  <a:pt x="6756023" y="46056"/>
                </a:lnTo>
                <a:close/>
                <a:moveTo>
                  <a:pt x="2755354" y="45382"/>
                </a:moveTo>
                <a:cubicBezTo>
                  <a:pt x="2750859" y="47899"/>
                  <a:pt x="2747622" y="51496"/>
                  <a:pt x="2745643" y="56172"/>
                </a:cubicBezTo>
                <a:lnTo>
                  <a:pt x="2745643" y="57251"/>
                </a:lnTo>
                <a:lnTo>
                  <a:pt x="2751038" y="52935"/>
                </a:lnTo>
                <a:lnTo>
                  <a:pt x="2753196" y="52935"/>
                </a:lnTo>
                <a:cubicBezTo>
                  <a:pt x="2753196" y="56531"/>
                  <a:pt x="2755714" y="58330"/>
                  <a:pt x="2760750" y="58330"/>
                </a:cubicBezTo>
                <a:lnTo>
                  <a:pt x="2761829" y="57251"/>
                </a:lnTo>
                <a:lnTo>
                  <a:pt x="2761829" y="55092"/>
                </a:lnTo>
                <a:lnTo>
                  <a:pt x="2755354" y="48618"/>
                </a:lnTo>
                <a:cubicBezTo>
                  <a:pt x="2758951" y="47719"/>
                  <a:pt x="2760750" y="46640"/>
                  <a:pt x="2760750" y="45382"/>
                </a:cubicBezTo>
                <a:close/>
                <a:moveTo>
                  <a:pt x="2548455" y="45382"/>
                </a:moveTo>
                <a:lnTo>
                  <a:pt x="2548455" y="46460"/>
                </a:lnTo>
                <a:lnTo>
                  <a:pt x="2546298" y="49697"/>
                </a:lnTo>
                <a:lnTo>
                  <a:pt x="2546298" y="51855"/>
                </a:lnTo>
                <a:cubicBezTo>
                  <a:pt x="2548635" y="51855"/>
                  <a:pt x="2550073" y="55452"/>
                  <a:pt x="2550613" y="62646"/>
                </a:cubicBezTo>
                <a:lnTo>
                  <a:pt x="2549535" y="63725"/>
                </a:lnTo>
                <a:lnTo>
                  <a:pt x="2540903" y="63725"/>
                </a:lnTo>
                <a:lnTo>
                  <a:pt x="2527955" y="59409"/>
                </a:lnTo>
                <a:lnTo>
                  <a:pt x="2522559" y="60487"/>
                </a:lnTo>
                <a:lnTo>
                  <a:pt x="2521481" y="59409"/>
                </a:lnTo>
                <a:lnTo>
                  <a:pt x="2521481" y="57251"/>
                </a:lnTo>
                <a:cubicBezTo>
                  <a:pt x="2521481" y="55812"/>
                  <a:pt x="2523638" y="55092"/>
                  <a:pt x="2527955" y="55092"/>
                </a:cubicBezTo>
                <a:cubicBezTo>
                  <a:pt x="2538205" y="48618"/>
                  <a:pt x="2545038" y="45382"/>
                  <a:pt x="2548455" y="45382"/>
                </a:cubicBezTo>
                <a:close/>
                <a:moveTo>
                  <a:pt x="8715569" y="43361"/>
                </a:moveTo>
                <a:cubicBezTo>
                  <a:pt x="8714130" y="43361"/>
                  <a:pt x="8713411" y="44440"/>
                  <a:pt x="8713411" y="46598"/>
                </a:cubicBezTo>
                <a:cubicBezTo>
                  <a:pt x="8715749" y="52353"/>
                  <a:pt x="8719705" y="55230"/>
                  <a:pt x="8725280" y="55230"/>
                </a:cubicBezTo>
                <a:lnTo>
                  <a:pt x="8727438" y="53072"/>
                </a:lnTo>
                <a:lnTo>
                  <a:pt x="8727438" y="50914"/>
                </a:lnTo>
                <a:cubicBezTo>
                  <a:pt x="8719525" y="50914"/>
                  <a:pt x="8715569" y="48397"/>
                  <a:pt x="8715569" y="43361"/>
                </a:cubicBezTo>
                <a:close/>
                <a:moveTo>
                  <a:pt x="5251474" y="43359"/>
                </a:moveTo>
                <a:lnTo>
                  <a:pt x="5251474" y="44438"/>
                </a:lnTo>
                <a:lnTo>
                  <a:pt x="5257813" y="44438"/>
                </a:lnTo>
                <a:lnTo>
                  <a:pt x="5257813" y="43359"/>
                </a:lnTo>
                <a:close/>
                <a:moveTo>
                  <a:pt x="5053881" y="42280"/>
                </a:moveTo>
                <a:cubicBezTo>
                  <a:pt x="5065750" y="45787"/>
                  <a:pt x="5075326" y="47900"/>
                  <a:pt x="5082609" y="48619"/>
                </a:cubicBezTo>
                <a:cubicBezTo>
                  <a:pt x="5087016" y="54284"/>
                  <a:pt x="5091241" y="57117"/>
                  <a:pt x="5095288" y="57117"/>
                </a:cubicBezTo>
                <a:lnTo>
                  <a:pt x="5109180" y="57117"/>
                </a:lnTo>
                <a:lnTo>
                  <a:pt x="5126174" y="59274"/>
                </a:lnTo>
                <a:lnTo>
                  <a:pt x="5129276" y="58196"/>
                </a:lnTo>
                <a:lnTo>
                  <a:pt x="5130355" y="59274"/>
                </a:lnTo>
                <a:lnTo>
                  <a:pt x="5130355" y="61433"/>
                </a:lnTo>
                <a:cubicBezTo>
                  <a:pt x="5123612" y="64220"/>
                  <a:pt x="5118666" y="65614"/>
                  <a:pt x="5115519" y="65614"/>
                </a:cubicBezTo>
                <a:lnTo>
                  <a:pt x="5102706" y="64535"/>
                </a:lnTo>
                <a:cubicBezTo>
                  <a:pt x="5101987" y="71458"/>
                  <a:pt x="5099874" y="79955"/>
                  <a:pt x="5096367" y="90026"/>
                </a:cubicBezTo>
                <a:lnTo>
                  <a:pt x="5098525" y="97445"/>
                </a:lnTo>
                <a:lnTo>
                  <a:pt x="5098525" y="109179"/>
                </a:lnTo>
                <a:cubicBezTo>
                  <a:pt x="5098525" y="113405"/>
                  <a:pt x="5097086" y="115518"/>
                  <a:pt x="5094209" y="115518"/>
                </a:cubicBezTo>
                <a:lnTo>
                  <a:pt x="5096367" y="121992"/>
                </a:lnTo>
                <a:lnTo>
                  <a:pt x="5107022" y="120913"/>
                </a:lnTo>
                <a:cubicBezTo>
                  <a:pt x="5114755" y="122981"/>
                  <a:pt x="5126804" y="131838"/>
                  <a:pt x="5143169" y="147484"/>
                </a:cubicBezTo>
                <a:lnTo>
                  <a:pt x="5141011" y="150586"/>
                </a:lnTo>
                <a:cubicBezTo>
                  <a:pt x="5146675" y="150586"/>
                  <a:pt x="5149508" y="154497"/>
                  <a:pt x="5149508" y="162320"/>
                </a:cubicBezTo>
                <a:lnTo>
                  <a:pt x="5148429" y="169738"/>
                </a:lnTo>
                <a:cubicBezTo>
                  <a:pt x="5149868" y="169738"/>
                  <a:pt x="5151261" y="173964"/>
                  <a:pt x="5152610" y="182416"/>
                </a:cubicBezTo>
                <a:lnTo>
                  <a:pt x="5150587" y="188890"/>
                </a:lnTo>
                <a:lnTo>
                  <a:pt x="5150587" y="190913"/>
                </a:lnTo>
                <a:cubicBezTo>
                  <a:pt x="5152655" y="190913"/>
                  <a:pt x="5153689" y="191633"/>
                  <a:pt x="5153689" y="193072"/>
                </a:cubicBezTo>
                <a:lnTo>
                  <a:pt x="5153689" y="195230"/>
                </a:lnTo>
                <a:cubicBezTo>
                  <a:pt x="5151621" y="196668"/>
                  <a:pt x="5150587" y="200580"/>
                  <a:pt x="5150587" y="206964"/>
                </a:cubicBezTo>
                <a:lnTo>
                  <a:pt x="5139932" y="214382"/>
                </a:lnTo>
                <a:cubicBezTo>
                  <a:pt x="5135166" y="223553"/>
                  <a:pt x="5130895" y="228139"/>
                  <a:pt x="5127118" y="228139"/>
                </a:cubicBezTo>
                <a:cubicBezTo>
                  <a:pt x="5124871" y="228139"/>
                  <a:pt x="5120285" y="220721"/>
                  <a:pt x="5113361" y="205885"/>
                </a:cubicBezTo>
                <a:cubicBezTo>
                  <a:pt x="5109854" y="205885"/>
                  <a:pt x="5108101" y="204806"/>
                  <a:pt x="5108101" y="202648"/>
                </a:cubicBezTo>
                <a:lnTo>
                  <a:pt x="5108101" y="198467"/>
                </a:lnTo>
                <a:lnTo>
                  <a:pt x="5109180" y="197388"/>
                </a:lnTo>
                <a:lnTo>
                  <a:pt x="5108101" y="196309"/>
                </a:lnTo>
                <a:lnTo>
                  <a:pt x="5108101" y="190913"/>
                </a:lnTo>
                <a:lnTo>
                  <a:pt x="5110124" y="178235"/>
                </a:lnTo>
                <a:cubicBezTo>
                  <a:pt x="5110124" y="156475"/>
                  <a:pt x="5106258" y="140560"/>
                  <a:pt x="5098525" y="130489"/>
                </a:cubicBezTo>
                <a:lnTo>
                  <a:pt x="5097446" y="130489"/>
                </a:lnTo>
                <a:cubicBezTo>
                  <a:pt x="5097446" y="136154"/>
                  <a:pt x="5096367" y="140020"/>
                  <a:pt x="5094209" y="142088"/>
                </a:cubicBezTo>
                <a:lnTo>
                  <a:pt x="5095288" y="143167"/>
                </a:lnTo>
                <a:lnTo>
                  <a:pt x="5095288" y="144246"/>
                </a:lnTo>
                <a:lnTo>
                  <a:pt x="5094209" y="151665"/>
                </a:lnTo>
                <a:lnTo>
                  <a:pt x="5098525" y="155981"/>
                </a:lnTo>
                <a:lnTo>
                  <a:pt x="5098525" y="161241"/>
                </a:lnTo>
                <a:lnTo>
                  <a:pt x="5092186" y="177156"/>
                </a:lnTo>
                <a:lnTo>
                  <a:pt x="5094209" y="187811"/>
                </a:lnTo>
                <a:cubicBezTo>
                  <a:pt x="5094209" y="190419"/>
                  <a:pt x="5091736" y="193971"/>
                  <a:pt x="5086791" y="198467"/>
                </a:cubicBezTo>
                <a:lnTo>
                  <a:pt x="5080451" y="216405"/>
                </a:lnTo>
                <a:cubicBezTo>
                  <a:pt x="5078653" y="229893"/>
                  <a:pt x="5076900" y="236636"/>
                  <a:pt x="5075191" y="236636"/>
                </a:cubicBezTo>
                <a:lnTo>
                  <a:pt x="5073033" y="236636"/>
                </a:lnTo>
                <a:lnTo>
                  <a:pt x="5070875" y="234478"/>
                </a:lnTo>
                <a:lnTo>
                  <a:pt x="5071954" y="230297"/>
                </a:lnTo>
                <a:lnTo>
                  <a:pt x="5068717" y="230297"/>
                </a:lnTo>
                <a:lnTo>
                  <a:pt x="5069796" y="233399"/>
                </a:lnTo>
                <a:cubicBezTo>
                  <a:pt x="5069796" y="236996"/>
                  <a:pt x="5068043" y="241627"/>
                  <a:pt x="5064536" y="247291"/>
                </a:cubicBezTo>
                <a:cubicBezTo>
                  <a:pt x="5064536" y="253136"/>
                  <a:pt x="5060265" y="258082"/>
                  <a:pt x="5051723" y="262128"/>
                </a:cubicBezTo>
                <a:cubicBezTo>
                  <a:pt x="5051723" y="264106"/>
                  <a:pt x="5048531" y="266219"/>
                  <a:pt x="5042147" y="268467"/>
                </a:cubicBezTo>
                <a:cubicBezTo>
                  <a:pt x="5042147" y="270625"/>
                  <a:pt x="5041472" y="271704"/>
                  <a:pt x="5040124" y="271704"/>
                </a:cubicBezTo>
                <a:lnTo>
                  <a:pt x="5036887" y="268467"/>
                </a:lnTo>
                <a:cubicBezTo>
                  <a:pt x="5039045" y="264780"/>
                  <a:pt x="5041517" y="254889"/>
                  <a:pt x="5044305" y="238794"/>
                </a:cubicBezTo>
                <a:cubicBezTo>
                  <a:pt x="5047902" y="236996"/>
                  <a:pt x="5049700" y="234164"/>
                  <a:pt x="5049700" y="230297"/>
                </a:cubicBezTo>
                <a:lnTo>
                  <a:pt x="5048621" y="225981"/>
                </a:lnTo>
                <a:lnTo>
                  <a:pt x="5050644" y="221800"/>
                </a:lnTo>
                <a:lnTo>
                  <a:pt x="5049700" y="216405"/>
                </a:lnTo>
                <a:cubicBezTo>
                  <a:pt x="5051049" y="190959"/>
                  <a:pt x="5053881" y="178235"/>
                  <a:pt x="5058197" y="178235"/>
                </a:cubicBezTo>
                <a:lnTo>
                  <a:pt x="5060220" y="176077"/>
                </a:lnTo>
                <a:lnTo>
                  <a:pt x="5060220" y="174998"/>
                </a:lnTo>
                <a:lnTo>
                  <a:pt x="5057118" y="171896"/>
                </a:lnTo>
                <a:cubicBezTo>
                  <a:pt x="5057118" y="173425"/>
                  <a:pt x="5055320" y="174459"/>
                  <a:pt x="5051723" y="174998"/>
                </a:cubicBezTo>
                <a:lnTo>
                  <a:pt x="5049700" y="169738"/>
                </a:lnTo>
                <a:cubicBezTo>
                  <a:pt x="5053207" y="167580"/>
                  <a:pt x="5054960" y="165107"/>
                  <a:pt x="5054960" y="162320"/>
                </a:cubicBezTo>
                <a:lnTo>
                  <a:pt x="5049700" y="155981"/>
                </a:lnTo>
                <a:cubicBezTo>
                  <a:pt x="5049700" y="154542"/>
                  <a:pt x="5051453" y="153823"/>
                  <a:pt x="5054960" y="153823"/>
                </a:cubicBezTo>
                <a:lnTo>
                  <a:pt x="5057118" y="149507"/>
                </a:lnTo>
                <a:lnTo>
                  <a:pt x="5054960" y="145325"/>
                </a:lnTo>
                <a:lnTo>
                  <a:pt x="5056039" y="138986"/>
                </a:lnTo>
                <a:lnTo>
                  <a:pt x="5056039" y="136828"/>
                </a:lnTo>
                <a:lnTo>
                  <a:pt x="5049700" y="130489"/>
                </a:lnTo>
                <a:lnTo>
                  <a:pt x="5053881" y="113495"/>
                </a:lnTo>
                <a:lnTo>
                  <a:pt x="5052802" y="108100"/>
                </a:lnTo>
                <a:lnTo>
                  <a:pt x="5053881" y="101761"/>
                </a:lnTo>
                <a:lnTo>
                  <a:pt x="5052802" y="85845"/>
                </a:lnTo>
                <a:lnTo>
                  <a:pt x="5052802" y="79506"/>
                </a:lnTo>
                <a:cubicBezTo>
                  <a:pt x="5052802" y="77168"/>
                  <a:pt x="5053881" y="74650"/>
                  <a:pt x="5056039" y="71953"/>
                </a:cubicBezTo>
                <a:lnTo>
                  <a:pt x="5054960" y="65614"/>
                </a:lnTo>
                <a:lnTo>
                  <a:pt x="5056039" y="62512"/>
                </a:lnTo>
                <a:cubicBezTo>
                  <a:pt x="5054780" y="60893"/>
                  <a:pt x="5053701" y="55903"/>
                  <a:pt x="5052802" y="47540"/>
                </a:cubicBezTo>
                <a:lnTo>
                  <a:pt x="5051723" y="46461"/>
                </a:lnTo>
                <a:lnTo>
                  <a:pt x="5051723" y="44438"/>
                </a:lnTo>
                <a:close/>
                <a:moveTo>
                  <a:pt x="9273818" y="42212"/>
                </a:moveTo>
                <a:lnTo>
                  <a:pt x="9271392" y="46287"/>
                </a:lnTo>
                <a:lnTo>
                  <a:pt x="9274507" y="47351"/>
                </a:lnTo>
                <a:lnTo>
                  <a:pt x="9274445" y="44552"/>
                </a:lnTo>
                <a:lnTo>
                  <a:pt x="9276441" y="43715"/>
                </a:lnTo>
                <a:close/>
                <a:moveTo>
                  <a:pt x="2178490" y="41523"/>
                </a:moveTo>
                <a:lnTo>
                  <a:pt x="2178490" y="45860"/>
                </a:lnTo>
                <a:lnTo>
                  <a:pt x="2182038" y="45860"/>
                </a:lnTo>
                <a:lnTo>
                  <a:pt x="2182038" y="41523"/>
                </a:lnTo>
                <a:close/>
                <a:moveTo>
                  <a:pt x="3194088" y="41200"/>
                </a:moveTo>
                <a:lnTo>
                  <a:pt x="3196246" y="46596"/>
                </a:lnTo>
                <a:lnTo>
                  <a:pt x="3197325" y="46596"/>
                </a:lnTo>
                <a:lnTo>
                  <a:pt x="3197325" y="45517"/>
                </a:lnTo>
                <a:lnTo>
                  <a:pt x="3196246" y="41200"/>
                </a:lnTo>
                <a:close/>
                <a:moveTo>
                  <a:pt x="4682532" y="40392"/>
                </a:moveTo>
                <a:lnTo>
                  <a:pt x="4682532" y="41471"/>
                </a:lnTo>
                <a:lnTo>
                  <a:pt x="4684690" y="41471"/>
                </a:lnTo>
                <a:lnTo>
                  <a:pt x="4684690" y="40392"/>
                </a:lnTo>
                <a:close/>
                <a:moveTo>
                  <a:pt x="1652454" y="40256"/>
                </a:moveTo>
                <a:lnTo>
                  <a:pt x="1649082" y="44707"/>
                </a:lnTo>
                <a:cubicBezTo>
                  <a:pt x="1649711" y="49113"/>
                  <a:pt x="1650836" y="51316"/>
                  <a:pt x="1652454" y="51316"/>
                </a:cubicBezTo>
                <a:lnTo>
                  <a:pt x="1653534" y="51316"/>
                </a:lnTo>
                <a:cubicBezTo>
                  <a:pt x="1657938" y="51316"/>
                  <a:pt x="1660142" y="48393"/>
                  <a:pt x="1660142" y="42549"/>
                </a:cubicBezTo>
                <a:close/>
                <a:moveTo>
                  <a:pt x="8720964" y="40124"/>
                </a:moveTo>
                <a:lnTo>
                  <a:pt x="8720964" y="41203"/>
                </a:lnTo>
                <a:lnTo>
                  <a:pt x="8723122" y="43361"/>
                </a:lnTo>
                <a:lnTo>
                  <a:pt x="8723122" y="40124"/>
                </a:lnTo>
                <a:close/>
                <a:moveTo>
                  <a:pt x="4096067" y="40092"/>
                </a:moveTo>
                <a:lnTo>
                  <a:pt x="4093711" y="40333"/>
                </a:lnTo>
                <a:lnTo>
                  <a:pt x="4093711" y="43612"/>
                </a:lnTo>
                <a:lnTo>
                  <a:pt x="4096067" y="43612"/>
                </a:lnTo>
                <a:close/>
                <a:moveTo>
                  <a:pt x="6188695" y="38909"/>
                </a:moveTo>
                <a:lnTo>
                  <a:pt x="6186537" y="41067"/>
                </a:lnTo>
                <a:lnTo>
                  <a:pt x="6186537" y="43225"/>
                </a:lnTo>
                <a:lnTo>
                  <a:pt x="6188695" y="41067"/>
                </a:lnTo>
                <a:close/>
                <a:moveTo>
                  <a:pt x="1670123" y="38098"/>
                </a:moveTo>
                <a:lnTo>
                  <a:pt x="1670123" y="39177"/>
                </a:lnTo>
                <a:lnTo>
                  <a:pt x="1672280" y="41470"/>
                </a:lnTo>
                <a:lnTo>
                  <a:pt x="1673360" y="41470"/>
                </a:lnTo>
                <a:close/>
                <a:moveTo>
                  <a:pt x="1664594" y="37019"/>
                </a:moveTo>
                <a:lnTo>
                  <a:pt x="1664594" y="38098"/>
                </a:lnTo>
                <a:lnTo>
                  <a:pt x="1669045" y="38098"/>
                </a:lnTo>
                <a:lnTo>
                  <a:pt x="1669045" y="37019"/>
                </a:lnTo>
                <a:close/>
                <a:moveTo>
                  <a:pt x="8743623" y="36887"/>
                </a:moveTo>
                <a:lnTo>
                  <a:pt x="8741465" y="39045"/>
                </a:lnTo>
                <a:lnTo>
                  <a:pt x="8741465" y="40124"/>
                </a:lnTo>
                <a:lnTo>
                  <a:pt x="8744702" y="41203"/>
                </a:lnTo>
                <a:lnTo>
                  <a:pt x="8745781" y="40124"/>
                </a:lnTo>
                <a:lnTo>
                  <a:pt x="8745781" y="39045"/>
                </a:lnTo>
                <a:close/>
                <a:moveTo>
                  <a:pt x="9193394" y="36870"/>
                </a:moveTo>
                <a:cubicBezTo>
                  <a:pt x="9192056" y="37477"/>
                  <a:pt x="9191387" y="37508"/>
                  <a:pt x="9191387" y="36961"/>
                </a:cubicBezTo>
                <a:lnTo>
                  <a:pt x="9192464" y="40546"/>
                </a:lnTo>
                <a:lnTo>
                  <a:pt x="9194187" y="39078"/>
                </a:lnTo>
                <a:cubicBezTo>
                  <a:pt x="9195069" y="38323"/>
                  <a:pt x="9195509" y="37940"/>
                  <a:pt x="9195509" y="37928"/>
                </a:cubicBezTo>
                <a:lnTo>
                  <a:pt x="9193394" y="37928"/>
                </a:lnTo>
                <a:close/>
                <a:moveTo>
                  <a:pt x="4250284" y="36725"/>
                </a:moveTo>
                <a:lnTo>
                  <a:pt x="4250284" y="37996"/>
                </a:lnTo>
                <a:lnTo>
                  <a:pt x="4251397" y="37397"/>
                </a:lnTo>
                <a:lnTo>
                  <a:pt x="4251715" y="37502"/>
                </a:lnTo>
                <a:lnTo>
                  <a:pt x="4250976" y="37159"/>
                </a:lnTo>
                <a:close/>
                <a:moveTo>
                  <a:pt x="6172240" y="35672"/>
                </a:moveTo>
                <a:lnTo>
                  <a:pt x="6169003" y="38909"/>
                </a:lnTo>
                <a:lnTo>
                  <a:pt x="6169003" y="39988"/>
                </a:lnTo>
                <a:lnTo>
                  <a:pt x="6173319" y="44304"/>
                </a:lnTo>
                <a:lnTo>
                  <a:pt x="6175612" y="44304"/>
                </a:lnTo>
                <a:lnTo>
                  <a:pt x="6176691" y="38909"/>
                </a:lnTo>
                <a:lnTo>
                  <a:pt x="6175612" y="35672"/>
                </a:lnTo>
                <a:close/>
                <a:moveTo>
                  <a:pt x="140945" y="35265"/>
                </a:moveTo>
                <a:lnTo>
                  <a:pt x="133661" y="39311"/>
                </a:lnTo>
                <a:lnTo>
                  <a:pt x="130694" y="37288"/>
                </a:lnTo>
                <a:cubicBezTo>
                  <a:pt x="126018" y="39356"/>
                  <a:pt x="120893" y="40390"/>
                  <a:pt x="115318" y="40390"/>
                </a:cubicBezTo>
                <a:lnTo>
                  <a:pt x="115318" y="39311"/>
                </a:lnTo>
                <a:lnTo>
                  <a:pt x="106012" y="42413"/>
                </a:lnTo>
                <a:lnTo>
                  <a:pt x="103989" y="38232"/>
                </a:lnTo>
                <a:lnTo>
                  <a:pt x="102910" y="39311"/>
                </a:lnTo>
                <a:lnTo>
                  <a:pt x="99943" y="39311"/>
                </a:lnTo>
                <a:lnTo>
                  <a:pt x="96840" y="37288"/>
                </a:lnTo>
                <a:lnTo>
                  <a:pt x="95761" y="37288"/>
                </a:lnTo>
                <a:lnTo>
                  <a:pt x="95761" y="38232"/>
                </a:lnTo>
                <a:lnTo>
                  <a:pt x="97919" y="38232"/>
                </a:lnTo>
                <a:lnTo>
                  <a:pt x="96840" y="43357"/>
                </a:lnTo>
                <a:lnTo>
                  <a:pt x="99943" y="47538"/>
                </a:lnTo>
                <a:lnTo>
                  <a:pt x="97919" y="58733"/>
                </a:lnTo>
                <a:lnTo>
                  <a:pt x="101966" y="70063"/>
                </a:lnTo>
                <a:lnTo>
                  <a:pt x="101966" y="71142"/>
                </a:lnTo>
                <a:lnTo>
                  <a:pt x="98864" y="82336"/>
                </a:lnTo>
                <a:lnTo>
                  <a:pt x="100887" y="91508"/>
                </a:lnTo>
                <a:lnTo>
                  <a:pt x="97919" y="98791"/>
                </a:lnTo>
                <a:lnTo>
                  <a:pt x="98864" y="101758"/>
                </a:lnTo>
                <a:lnTo>
                  <a:pt x="97919" y="118213"/>
                </a:lnTo>
                <a:lnTo>
                  <a:pt x="97919" y="121315"/>
                </a:lnTo>
                <a:cubicBezTo>
                  <a:pt x="97919" y="124193"/>
                  <a:pt x="99268" y="126216"/>
                  <a:pt x="101966" y="127385"/>
                </a:cubicBezTo>
                <a:lnTo>
                  <a:pt x="102910" y="126441"/>
                </a:lnTo>
                <a:lnTo>
                  <a:pt x="111137" y="126441"/>
                </a:lnTo>
                <a:lnTo>
                  <a:pt x="112216" y="127385"/>
                </a:lnTo>
                <a:lnTo>
                  <a:pt x="113160" y="127385"/>
                </a:lnTo>
                <a:lnTo>
                  <a:pt x="116262" y="124283"/>
                </a:lnTo>
                <a:lnTo>
                  <a:pt x="126513" y="124283"/>
                </a:lnTo>
                <a:lnTo>
                  <a:pt x="130694" y="127385"/>
                </a:lnTo>
                <a:lnTo>
                  <a:pt x="138787" y="124283"/>
                </a:lnTo>
                <a:lnTo>
                  <a:pt x="149037" y="125362"/>
                </a:lnTo>
                <a:lnTo>
                  <a:pt x="157265" y="124283"/>
                </a:lnTo>
                <a:cubicBezTo>
                  <a:pt x="157804" y="126351"/>
                  <a:pt x="160546" y="127385"/>
                  <a:pt x="165492" y="127385"/>
                </a:cubicBezTo>
                <a:lnTo>
                  <a:pt x="169538" y="126441"/>
                </a:lnTo>
                <a:lnTo>
                  <a:pt x="173719" y="127385"/>
                </a:lnTo>
                <a:lnTo>
                  <a:pt x="174664" y="127385"/>
                </a:lnTo>
                <a:lnTo>
                  <a:pt x="178845" y="125362"/>
                </a:lnTo>
                <a:lnTo>
                  <a:pt x="176687" y="119157"/>
                </a:lnTo>
                <a:cubicBezTo>
                  <a:pt x="178395" y="111874"/>
                  <a:pt x="179789" y="108143"/>
                  <a:pt x="180868" y="107963"/>
                </a:cubicBezTo>
                <a:lnTo>
                  <a:pt x="179789" y="106884"/>
                </a:lnTo>
                <a:lnTo>
                  <a:pt x="179789" y="105939"/>
                </a:lnTo>
                <a:lnTo>
                  <a:pt x="180868" y="85438"/>
                </a:lnTo>
                <a:lnTo>
                  <a:pt x="181812" y="85438"/>
                </a:lnTo>
                <a:lnTo>
                  <a:pt x="177766" y="75188"/>
                </a:lnTo>
                <a:lnTo>
                  <a:pt x="180868" y="66016"/>
                </a:lnTo>
                <a:cubicBezTo>
                  <a:pt x="180868" y="60891"/>
                  <a:pt x="179474" y="57115"/>
                  <a:pt x="176687" y="54687"/>
                </a:cubicBezTo>
                <a:lnTo>
                  <a:pt x="176687" y="52664"/>
                </a:lnTo>
                <a:cubicBezTo>
                  <a:pt x="176687" y="50955"/>
                  <a:pt x="178080" y="49921"/>
                  <a:pt x="180868" y="49562"/>
                </a:cubicBezTo>
                <a:lnTo>
                  <a:pt x="180868" y="47538"/>
                </a:lnTo>
                <a:lnTo>
                  <a:pt x="178845" y="41334"/>
                </a:lnTo>
                <a:lnTo>
                  <a:pt x="176687" y="39311"/>
                </a:lnTo>
                <a:lnTo>
                  <a:pt x="153218" y="40390"/>
                </a:lnTo>
                <a:cubicBezTo>
                  <a:pt x="145036" y="38502"/>
                  <a:pt x="140945" y="36793"/>
                  <a:pt x="140945" y="35265"/>
                </a:cubicBezTo>
                <a:close/>
                <a:moveTo>
                  <a:pt x="4179270" y="35176"/>
                </a:moveTo>
                <a:lnTo>
                  <a:pt x="4179270" y="39513"/>
                </a:lnTo>
                <a:lnTo>
                  <a:pt x="4182684" y="39513"/>
                </a:lnTo>
                <a:lnTo>
                  <a:pt x="4182684" y="35176"/>
                </a:lnTo>
                <a:close/>
                <a:moveTo>
                  <a:pt x="7717788" y="33650"/>
                </a:moveTo>
                <a:lnTo>
                  <a:pt x="7717788" y="35943"/>
                </a:lnTo>
                <a:lnTo>
                  <a:pt x="7721025" y="40259"/>
                </a:lnTo>
                <a:lnTo>
                  <a:pt x="7721025" y="43496"/>
                </a:lnTo>
                <a:lnTo>
                  <a:pt x="7719946" y="44575"/>
                </a:lnTo>
                <a:lnTo>
                  <a:pt x="7721025" y="49970"/>
                </a:lnTo>
                <a:cubicBezTo>
                  <a:pt x="7723812" y="49250"/>
                  <a:pt x="7727454" y="46733"/>
                  <a:pt x="7731950" y="42417"/>
                </a:cubicBezTo>
                <a:lnTo>
                  <a:pt x="7743954" y="40259"/>
                </a:lnTo>
                <a:lnTo>
                  <a:pt x="7743954" y="39180"/>
                </a:lnTo>
                <a:lnTo>
                  <a:pt x="7734108" y="38101"/>
                </a:lnTo>
                <a:lnTo>
                  <a:pt x="7729792" y="40259"/>
                </a:lnTo>
                <a:cubicBezTo>
                  <a:pt x="7723947" y="38460"/>
                  <a:pt x="7721025" y="36257"/>
                  <a:pt x="7721025" y="33650"/>
                </a:cubicBezTo>
                <a:close/>
                <a:moveTo>
                  <a:pt x="2108438" y="33297"/>
                </a:moveTo>
                <a:cubicBezTo>
                  <a:pt x="2109297" y="33297"/>
                  <a:pt x="2108812" y="38135"/>
                  <a:pt x="2106980" y="47809"/>
                </a:cubicBezTo>
                <a:cubicBezTo>
                  <a:pt x="2104060" y="48032"/>
                  <a:pt x="2094592" y="57521"/>
                  <a:pt x="2078579" y="76274"/>
                </a:cubicBezTo>
                <a:cubicBezTo>
                  <a:pt x="2074100" y="76274"/>
                  <a:pt x="2070864" y="79048"/>
                  <a:pt x="2068871" y="84596"/>
                </a:cubicBezTo>
                <a:cubicBezTo>
                  <a:pt x="2062325" y="85087"/>
                  <a:pt x="2059054" y="87911"/>
                  <a:pt x="2059054" y="93070"/>
                </a:cubicBezTo>
                <a:lnTo>
                  <a:pt x="2055813" y="93070"/>
                </a:lnTo>
                <a:lnTo>
                  <a:pt x="2055880" y="93207"/>
                </a:lnTo>
                <a:lnTo>
                  <a:pt x="2055028" y="97271"/>
                </a:lnTo>
                <a:lnTo>
                  <a:pt x="2060564" y="95081"/>
                </a:lnTo>
                <a:cubicBezTo>
                  <a:pt x="2070443" y="99986"/>
                  <a:pt x="2079204" y="103468"/>
                  <a:pt x="2086843" y="105528"/>
                </a:cubicBezTo>
                <a:lnTo>
                  <a:pt x="2092891" y="104470"/>
                </a:lnTo>
                <a:lnTo>
                  <a:pt x="2094084" y="105454"/>
                </a:lnTo>
                <a:lnTo>
                  <a:pt x="2102235" y="103544"/>
                </a:lnTo>
                <a:lnTo>
                  <a:pt x="2104939" y="103544"/>
                </a:lnTo>
                <a:lnTo>
                  <a:pt x="2114501" y="106585"/>
                </a:lnTo>
                <a:lnTo>
                  <a:pt x="2124934" y="98533"/>
                </a:lnTo>
                <a:lnTo>
                  <a:pt x="2124934" y="97699"/>
                </a:lnTo>
                <a:lnTo>
                  <a:pt x="2129152" y="94023"/>
                </a:lnTo>
                <a:lnTo>
                  <a:pt x="2135455" y="97519"/>
                </a:lnTo>
                <a:lnTo>
                  <a:pt x="2130983" y="91390"/>
                </a:lnTo>
                <a:cubicBezTo>
                  <a:pt x="2124358" y="81299"/>
                  <a:pt x="2120975" y="72621"/>
                  <a:pt x="2120834" y="65356"/>
                </a:cubicBezTo>
                <a:lnTo>
                  <a:pt x="2120834" y="64770"/>
                </a:lnTo>
                <a:cubicBezTo>
                  <a:pt x="2117875" y="64770"/>
                  <a:pt x="2115517" y="58466"/>
                  <a:pt x="2113754" y="45860"/>
                </a:cubicBezTo>
                <a:cubicBezTo>
                  <a:pt x="2112124" y="45860"/>
                  <a:pt x="2111312" y="43039"/>
                  <a:pt x="2111312" y="37396"/>
                </a:cubicBezTo>
                <a:cubicBezTo>
                  <a:pt x="2109748" y="37396"/>
                  <a:pt x="2108790" y="36030"/>
                  <a:pt x="2108438" y="33297"/>
                </a:cubicBezTo>
                <a:close/>
                <a:moveTo>
                  <a:pt x="91715" y="33242"/>
                </a:moveTo>
                <a:lnTo>
                  <a:pt x="91715" y="34186"/>
                </a:lnTo>
                <a:lnTo>
                  <a:pt x="93738" y="34186"/>
                </a:lnTo>
                <a:lnTo>
                  <a:pt x="93738" y="33242"/>
                </a:lnTo>
                <a:close/>
                <a:moveTo>
                  <a:pt x="6655243" y="33194"/>
                </a:moveTo>
                <a:lnTo>
                  <a:pt x="6659331" y="36709"/>
                </a:lnTo>
                <a:lnTo>
                  <a:pt x="6659331" y="37029"/>
                </a:lnTo>
                <a:lnTo>
                  <a:pt x="6664149" y="33194"/>
                </a:lnTo>
                <a:lnTo>
                  <a:pt x="6668387" y="33194"/>
                </a:lnTo>
                <a:cubicBezTo>
                  <a:pt x="6680952" y="35768"/>
                  <a:pt x="6687234" y="38765"/>
                  <a:pt x="6687234" y="42184"/>
                </a:cubicBezTo>
                <a:lnTo>
                  <a:pt x="6677000" y="51944"/>
                </a:lnTo>
                <a:lnTo>
                  <a:pt x="6669325" y="51944"/>
                </a:lnTo>
                <a:cubicBezTo>
                  <a:pt x="6666845" y="51944"/>
                  <a:pt x="6664488" y="51198"/>
                  <a:pt x="6662254" y="49706"/>
                </a:cubicBezTo>
                <a:lnTo>
                  <a:pt x="6657823" y="45010"/>
                </a:lnTo>
                <a:lnTo>
                  <a:pt x="6655990" y="47414"/>
                </a:lnTo>
                <a:cubicBezTo>
                  <a:pt x="6653763" y="48569"/>
                  <a:pt x="6650421" y="49418"/>
                  <a:pt x="6645966" y="49961"/>
                </a:cubicBezTo>
                <a:lnTo>
                  <a:pt x="6640959" y="49961"/>
                </a:lnTo>
                <a:lnTo>
                  <a:pt x="6635050" y="48903"/>
                </a:lnTo>
                <a:lnTo>
                  <a:pt x="6631067" y="49961"/>
                </a:lnTo>
                <a:cubicBezTo>
                  <a:pt x="6624253" y="49961"/>
                  <a:pt x="6619620" y="47573"/>
                  <a:pt x="6617170" y="42798"/>
                </a:cubicBezTo>
                <a:lnTo>
                  <a:pt x="6617170" y="41048"/>
                </a:lnTo>
                <a:cubicBezTo>
                  <a:pt x="6617170" y="38286"/>
                  <a:pt x="6620520" y="35977"/>
                  <a:pt x="6627221" y="34119"/>
                </a:cubicBezTo>
                <a:lnTo>
                  <a:pt x="6635020" y="35181"/>
                </a:lnTo>
                <a:close/>
                <a:moveTo>
                  <a:pt x="8608882" y="32571"/>
                </a:moveTo>
                <a:lnTo>
                  <a:pt x="8607803" y="37966"/>
                </a:lnTo>
                <a:lnTo>
                  <a:pt x="8607803" y="39045"/>
                </a:lnTo>
                <a:lnTo>
                  <a:pt x="8612119" y="39045"/>
                </a:lnTo>
                <a:lnTo>
                  <a:pt x="8614277" y="32571"/>
                </a:lnTo>
                <a:close/>
                <a:moveTo>
                  <a:pt x="6190853" y="32435"/>
                </a:moveTo>
                <a:lnTo>
                  <a:pt x="6190853" y="36751"/>
                </a:lnTo>
                <a:lnTo>
                  <a:pt x="6191932" y="35672"/>
                </a:lnTo>
                <a:lnTo>
                  <a:pt x="6193011" y="35672"/>
                </a:lnTo>
                <a:lnTo>
                  <a:pt x="6191932" y="32435"/>
                </a:lnTo>
                <a:close/>
                <a:moveTo>
                  <a:pt x="2607667" y="32433"/>
                </a:moveTo>
                <a:lnTo>
                  <a:pt x="2607667" y="34591"/>
                </a:lnTo>
                <a:lnTo>
                  <a:pt x="2609824" y="34591"/>
                </a:lnTo>
                <a:close/>
                <a:moveTo>
                  <a:pt x="4076916" y="30944"/>
                </a:moveTo>
                <a:lnTo>
                  <a:pt x="4076916" y="32706"/>
                </a:lnTo>
                <a:lnTo>
                  <a:pt x="4077570" y="32107"/>
                </a:lnTo>
                <a:lnTo>
                  <a:pt x="4078348" y="31547"/>
                </a:lnTo>
                <a:lnTo>
                  <a:pt x="4078704" y="30944"/>
                </a:lnTo>
                <a:close/>
                <a:moveTo>
                  <a:pt x="8112824" y="30548"/>
                </a:moveTo>
                <a:lnTo>
                  <a:pt x="8112824" y="34864"/>
                </a:lnTo>
                <a:lnTo>
                  <a:pt x="8113903" y="35943"/>
                </a:lnTo>
                <a:lnTo>
                  <a:pt x="8113903" y="37022"/>
                </a:lnTo>
                <a:lnTo>
                  <a:pt x="8117140" y="35943"/>
                </a:lnTo>
                <a:lnTo>
                  <a:pt x="8117140" y="32706"/>
                </a:lnTo>
                <a:lnTo>
                  <a:pt x="8114982" y="30548"/>
                </a:lnTo>
                <a:close/>
                <a:moveTo>
                  <a:pt x="2192243" y="30018"/>
                </a:moveTo>
                <a:lnTo>
                  <a:pt x="2192243" y="34355"/>
                </a:lnTo>
                <a:lnTo>
                  <a:pt x="2193541" y="34355"/>
                </a:lnTo>
                <a:lnTo>
                  <a:pt x="2193541" y="30018"/>
                </a:lnTo>
                <a:close/>
                <a:moveTo>
                  <a:pt x="7282372" y="30008"/>
                </a:moveTo>
                <a:lnTo>
                  <a:pt x="7282372" y="31087"/>
                </a:lnTo>
                <a:lnTo>
                  <a:pt x="7285610" y="31087"/>
                </a:lnTo>
                <a:lnTo>
                  <a:pt x="7285610" y="30008"/>
                </a:lnTo>
                <a:close/>
                <a:moveTo>
                  <a:pt x="8109587" y="29469"/>
                </a:moveTo>
                <a:lnTo>
                  <a:pt x="8109587" y="30548"/>
                </a:lnTo>
                <a:lnTo>
                  <a:pt x="8111745" y="30548"/>
                </a:lnTo>
                <a:lnTo>
                  <a:pt x="8111745" y="29469"/>
                </a:lnTo>
                <a:close/>
                <a:moveTo>
                  <a:pt x="8100955" y="29469"/>
                </a:moveTo>
                <a:lnTo>
                  <a:pt x="8100955" y="31627"/>
                </a:lnTo>
                <a:lnTo>
                  <a:pt x="8102034" y="30548"/>
                </a:lnTo>
                <a:lnTo>
                  <a:pt x="8103113" y="30548"/>
                </a:lnTo>
                <a:lnTo>
                  <a:pt x="8108508" y="31627"/>
                </a:lnTo>
                <a:lnTo>
                  <a:pt x="8106350" y="29469"/>
                </a:lnTo>
                <a:close/>
                <a:moveTo>
                  <a:pt x="183835" y="29061"/>
                </a:moveTo>
                <a:lnTo>
                  <a:pt x="183835" y="30139"/>
                </a:lnTo>
                <a:lnTo>
                  <a:pt x="186937" y="31084"/>
                </a:lnTo>
                <a:lnTo>
                  <a:pt x="186937" y="29061"/>
                </a:lnTo>
                <a:close/>
                <a:moveTo>
                  <a:pt x="7196996" y="28929"/>
                </a:moveTo>
                <a:lnTo>
                  <a:pt x="7199154" y="31087"/>
                </a:lnTo>
                <a:lnTo>
                  <a:pt x="7203470" y="31087"/>
                </a:lnTo>
                <a:lnTo>
                  <a:pt x="7203470" y="30008"/>
                </a:lnTo>
                <a:close/>
                <a:moveTo>
                  <a:pt x="7183779" y="28929"/>
                </a:moveTo>
                <a:lnTo>
                  <a:pt x="7183779" y="32166"/>
                </a:lnTo>
                <a:lnTo>
                  <a:pt x="7184858" y="32166"/>
                </a:lnTo>
                <a:lnTo>
                  <a:pt x="7187016" y="30008"/>
                </a:lnTo>
                <a:lnTo>
                  <a:pt x="7187016" y="28929"/>
                </a:lnTo>
                <a:close/>
                <a:moveTo>
                  <a:pt x="6166845" y="28119"/>
                </a:moveTo>
                <a:lnTo>
                  <a:pt x="6164553" y="30277"/>
                </a:lnTo>
                <a:lnTo>
                  <a:pt x="6164553" y="31356"/>
                </a:lnTo>
                <a:lnTo>
                  <a:pt x="6166845" y="29198"/>
                </a:lnTo>
                <a:close/>
                <a:moveTo>
                  <a:pt x="4120210" y="28008"/>
                </a:moveTo>
                <a:lnTo>
                  <a:pt x="4102767" y="31707"/>
                </a:lnTo>
                <a:lnTo>
                  <a:pt x="4101224" y="37054"/>
                </a:lnTo>
                <a:lnTo>
                  <a:pt x="4102282" y="46297"/>
                </a:lnTo>
                <a:lnTo>
                  <a:pt x="4102282" y="53907"/>
                </a:lnTo>
                <a:lnTo>
                  <a:pt x="4098183" y="65087"/>
                </a:lnTo>
                <a:lnTo>
                  <a:pt x="4100341" y="71578"/>
                </a:lnTo>
                <a:lnTo>
                  <a:pt x="4100545" y="71192"/>
                </a:lnTo>
                <a:cubicBezTo>
                  <a:pt x="4101664" y="70213"/>
                  <a:pt x="4103341" y="69316"/>
                  <a:pt x="4105578" y="68501"/>
                </a:cubicBezTo>
                <a:lnTo>
                  <a:pt x="4111775" y="69489"/>
                </a:lnTo>
                <a:lnTo>
                  <a:pt x="4113394" y="66484"/>
                </a:lnTo>
                <a:cubicBezTo>
                  <a:pt x="4114321" y="65801"/>
                  <a:pt x="4115625" y="65460"/>
                  <a:pt x="4117304" y="65460"/>
                </a:cubicBezTo>
                <a:lnTo>
                  <a:pt x="4120345" y="65460"/>
                </a:lnTo>
                <a:cubicBezTo>
                  <a:pt x="4124386" y="65460"/>
                  <a:pt x="4127886" y="66473"/>
                  <a:pt x="4130843" y="68501"/>
                </a:cubicBezTo>
                <a:lnTo>
                  <a:pt x="4135391" y="65460"/>
                </a:lnTo>
                <a:lnTo>
                  <a:pt x="4138123" y="65460"/>
                </a:lnTo>
                <a:lnTo>
                  <a:pt x="4143280" y="69558"/>
                </a:lnTo>
                <a:lnTo>
                  <a:pt x="4143307" y="69558"/>
                </a:lnTo>
                <a:lnTo>
                  <a:pt x="4144887" y="68189"/>
                </a:lnTo>
                <a:lnTo>
                  <a:pt x="4143830" y="56996"/>
                </a:lnTo>
                <a:cubicBezTo>
                  <a:pt x="4146315" y="56996"/>
                  <a:pt x="4148035" y="56165"/>
                  <a:pt x="4148989" y="54503"/>
                </a:cubicBezTo>
                <a:lnTo>
                  <a:pt x="4145815" y="47875"/>
                </a:lnTo>
                <a:cubicBezTo>
                  <a:pt x="4145815" y="45363"/>
                  <a:pt x="4146520" y="42741"/>
                  <a:pt x="4147931" y="40008"/>
                </a:cubicBezTo>
                <a:lnTo>
                  <a:pt x="4151538" y="35161"/>
                </a:lnTo>
                <a:lnTo>
                  <a:pt x="4148255" y="37397"/>
                </a:lnTo>
                <a:lnTo>
                  <a:pt x="4143830" y="33675"/>
                </a:lnTo>
                <a:lnTo>
                  <a:pt x="4143830" y="31182"/>
                </a:lnTo>
                <a:lnTo>
                  <a:pt x="4132399" y="31182"/>
                </a:lnTo>
                <a:close/>
                <a:moveTo>
                  <a:pt x="4256632" y="26712"/>
                </a:moveTo>
                <a:lnTo>
                  <a:pt x="4256632" y="30124"/>
                </a:lnTo>
                <a:lnTo>
                  <a:pt x="4256872" y="30124"/>
                </a:lnTo>
                <a:lnTo>
                  <a:pt x="4256872" y="26712"/>
                </a:lnTo>
                <a:close/>
                <a:moveTo>
                  <a:pt x="7626477" y="26097"/>
                </a:moveTo>
                <a:lnTo>
                  <a:pt x="7626477" y="27176"/>
                </a:lnTo>
                <a:lnTo>
                  <a:pt x="7628635" y="27176"/>
                </a:lnTo>
                <a:lnTo>
                  <a:pt x="7628635" y="26097"/>
                </a:lnTo>
                <a:close/>
                <a:moveTo>
                  <a:pt x="9196567" y="26053"/>
                </a:moveTo>
                <a:lnTo>
                  <a:pt x="9196567" y="27815"/>
                </a:lnTo>
                <a:lnTo>
                  <a:pt x="9197174" y="27216"/>
                </a:lnTo>
                <a:lnTo>
                  <a:pt x="9197866" y="26656"/>
                </a:lnTo>
                <a:lnTo>
                  <a:pt x="9198340" y="26053"/>
                </a:lnTo>
                <a:close/>
                <a:moveTo>
                  <a:pt x="6167924" y="25961"/>
                </a:moveTo>
                <a:lnTo>
                  <a:pt x="6167924" y="27040"/>
                </a:lnTo>
                <a:lnTo>
                  <a:pt x="6171161" y="27040"/>
                </a:lnTo>
                <a:lnTo>
                  <a:pt x="6171161" y="25961"/>
                </a:lnTo>
                <a:close/>
                <a:moveTo>
                  <a:pt x="4204998" y="25893"/>
                </a:moveTo>
                <a:lnTo>
                  <a:pt x="4193841" y="29070"/>
                </a:lnTo>
                <a:lnTo>
                  <a:pt x="4197049" y="31184"/>
                </a:lnTo>
                <a:cubicBezTo>
                  <a:pt x="4198050" y="32754"/>
                  <a:pt x="4198860" y="35110"/>
                  <a:pt x="4199480" y="38251"/>
                </a:cubicBezTo>
                <a:cubicBezTo>
                  <a:pt x="4193926" y="49140"/>
                  <a:pt x="4191148" y="58404"/>
                  <a:pt x="4191148" y="66041"/>
                </a:cubicBezTo>
                <a:lnTo>
                  <a:pt x="4191148" y="69558"/>
                </a:lnTo>
                <a:lnTo>
                  <a:pt x="4198117" y="69558"/>
                </a:lnTo>
                <a:cubicBezTo>
                  <a:pt x="4200996" y="64634"/>
                  <a:pt x="4207428" y="56655"/>
                  <a:pt x="4217415" y="45622"/>
                </a:cubicBezTo>
                <a:lnTo>
                  <a:pt x="4220603" y="45622"/>
                </a:lnTo>
                <a:lnTo>
                  <a:pt x="4227085" y="50456"/>
                </a:lnTo>
                <a:lnTo>
                  <a:pt x="4229391" y="44278"/>
                </a:lnTo>
                <a:lnTo>
                  <a:pt x="4229391" y="40358"/>
                </a:lnTo>
                <a:lnTo>
                  <a:pt x="4226886" y="30124"/>
                </a:lnTo>
                <a:lnTo>
                  <a:pt x="4221132" y="30124"/>
                </a:lnTo>
                <a:close/>
                <a:moveTo>
                  <a:pt x="2111312" y="25892"/>
                </a:moveTo>
                <a:lnTo>
                  <a:pt x="2111312" y="30124"/>
                </a:lnTo>
                <a:lnTo>
                  <a:pt x="2114726" y="30124"/>
                </a:lnTo>
                <a:lnTo>
                  <a:pt x="2114726" y="25892"/>
                </a:lnTo>
                <a:close/>
                <a:moveTo>
                  <a:pt x="729663" y="24745"/>
                </a:moveTo>
                <a:cubicBezTo>
                  <a:pt x="733709" y="24745"/>
                  <a:pt x="738430" y="28656"/>
                  <a:pt x="743825" y="36479"/>
                </a:cubicBezTo>
                <a:cubicBezTo>
                  <a:pt x="752547" y="36479"/>
                  <a:pt x="756908" y="38637"/>
                  <a:pt x="756908" y="42953"/>
                </a:cubicBezTo>
                <a:cubicBezTo>
                  <a:pt x="759425" y="45471"/>
                  <a:pt x="764101" y="47269"/>
                  <a:pt x="770935" y="48348"/>
                </a:cubicBezTo>
                <a:lnTo>
                  <a:pt x="772014" y="49427"/>
                </a:lnTo>
                <a:lnTo>
                  <a:pt x="772014" y="50506"/>
                </a:lnTo>
                <a:lnTo>
                  <a:pt x="769856" y="52664"/>
                </a:lnTo>
                <a:lnTo>
                  <a:pt x="762303" y="51585"/>
                </a:lnTo>
                <a:cubicBezTo>
                  <a:pt x="761764" y="54193"/>
                  <a:pt x="753806" y="55946"/>
                  <a:pt x="738430" y="56845"/>
                </a:cubicBezTo>
                <a:lnTo>
                  <a:pt x="727505" y="53743"/>
                </a:lnTo>
                <a:cubicBezTo>
                  <a:pt x="713208" y="54462"/>
                  <a:pt x="704172" y="55856"/>
                  <a:pt x="700395" y="57924"/>
                </a:cubicBezTo>
                <a:lnTo>
                  <a:pt x="692842" y="53743"/>
                </a:lnTo>
                <a:lnTo>
                  <a:pt x="687312" y="54822"/>
                </a:lnTo>
                <a:lnTo>
                  <a:pt x="682996" y="54822"/>
                </a:lnTo>
                <a:lnTo>
                  <a:pt x="679759" y="51585"/>
                </a:lnTo>
                <a:cubicBezTo>
                  <a:pt x="681198" y="51585"/>
                  <a:pt x="681917" y="50146"/>
                  <a:pt x="681917" y="47269"/>
                </a:cubicBezTo>
                <a:lnTo>
                  <a:pt x="682996" y="46190"/>
                </a:lnTo>
                <a:lnTo>
                  <a:pt x="698237" y="46190"/>
                </a:lnTo>
                <a:cubicBezTo>
                  <a:pt x="700575" y="46190"/>
                  <a:pt x="703093" y="47269"/>
                  <a:pt x="705790" y="49427"/>
                </a:cubicBezTo>
                <a:close/>
                <a:moveTo>
                  <a:pt x="4240896" y="24729"/>
                </a:moveTo>
                <a:lnTo>
                  <a:pt x="4240896" y="28008"/>
                </a:lnTo>
                <a:lnTo>
                  <a:pt x="4244310" y="28008"/>
                </a:lnTo>
                <a:lnTo>
                  <a:pt x="4244310" y="24729"/>
                </a:lnTo>
                <a:close/>
                <a:moveTo>
                  <a:pt x="2114470" y="21555"/>
                </a:moveTo>
                <a:lnTo>
                  <a:pt x="2114726" y="21555"/>
                </a:lnTo>
                <a:lnTo>
                  <a:pt x="2114726" y="21660"/>
                </a:lnTo>
                <a:lnTo>
                  <a:pt x="2114485" y="21660"/>
                </a:lnTo>
                <a:close/>
                <a:moveTo>
                  <a:pt x="646850" y="21508"/>
                </a:moveTo>
                <a:lnTo>
                  <a:pt x="645771" y="26903"/>
                </a:lnTo>
                <a:lnTo>
                  <a:pt x="649412" y="23666"/>
                </a:lnTo>
                <a:close/>
                <a:moveTo>
                  <a:pt x="7275764" y="21241"/>
                </a:moveTo>
                <a:cubicBezTo>
                  <a:pt x="7276663" y="24838"/>
                  <a:pt x="7277742" y="26636"/>
                  <a:pt x="7279001" y="26636"/>
                </a:cubicBezTo>
                <a:lnTo>
                  <a:pt x="7281294" y="26636"/>
                </a:lnTo>
                <a:cubicBezTo>
                  <a:pt x="7282732" y="26636"/>
                  <a:pt x="7283452" y="25557"/>
                  <a:pt x="7283452" y="23399"/>
                </a:cubicBezTo>
                <a:lnTo>
                  <a:pt x="7284530" y="22320"/>
                </a:lnTo>
                <a:lnTo>
                  <a:pt x="7288846" y="22320"/>
                </a:lnTo>
                <a:cubicBezTo>
                  <a:pt x="7290375" y="22320"/>
                  <a:pt x="7291140" y="24118"/>
                  <a:pt x="7291140" y="27715"/>
                </a:cubicBezTo>
                <a:cubicBezTo>
                  <a:pt x="7306246" y="33919"/>
                  <a:pt x="7315012" y="39404"/>
                  <a:pt x="7317440" y="44170"/>
                </a:cubicBezTo>
                <a:lnTo>
                  <a:pt x="7317440" y="50779"/>
                </a:lnTo>
                <a:lnTo>
                  <a:pt x="7311910" y="56309"/>
                </a:lnTo>
                <a:lnTo>
                  <a:pt x="7305302" y="56309"/>
                </a:lnTo>
                <a:cubicBezTo>
                  <a:pt x="7300716" y="51903"/>
                  <a:pt x="7297074" y="49700"/>
                  <a:pt x="7294376" y="49700"/>
                </a:cubicBezTo>
                <a:lnTo>
                  <a:pt x="7291140" y="50779"/>
                </a:lnTo>
                <a:lnTo>
                  <a:pt x="7287768" y="49700"/>
                </a:lnTo>
                <a:lnTo>
                  <a:pt x="7260388" y="56309"/>
                </a:lnTo>
                <a:lnTo>
                  <a:pt x="7245147" y="47542"/>
                </a:lnTo>
                <a:lnTo>
                  <a:pt x="7245147" y="45249"/>
                </a:lnTo>
                <a:cubicBezTo>
                  <a:pt x="7246586" y="45249"/>
                  <a:pt x="7253150" y="38325"/>
                  <a:pt x="7264839" y="24478"/>
                </a:cubicBezTo>
                <a:cubicBezTo>
                  <a:pt x="7267896" y="22320"/>
                  <a:pt x="7271538" y="21241"/>
                  <a:pt x="7275764" y="21241"/>
                </a:cubicBezTo>
                <a:close/>
                <a:moveTo>
                  <a:pt x="7188230" y="21241"/>
                </a:moveTo>
                <a:lnTo>
                  <a:pt x="7184858" y="22320"/>
                </a:lnTo>
                <a:lnTo>
                  <a:pt x="7184858" y="23399"/>
                </a:lnTo>
                <a:cubicBezTo>
                  <a:pt x="7190702" y="23399"/>
                  <a:pt x="7193624" y="24478"/>
                  <a:pt x="7193624" y="26636"/>
                </a:cubicBezTo>
                <a:lnTo>
                  <a:pt x="7195782" y="26636"/>
                </a:lnTo>
                <a:lnTo>
                  <a:pt x="7195782" y="25557"/>
                </a:lnTo>
                <a:lnTo>
                  <a:pt x="7193624" y="22320"/>
                </a:lnTo>
                <a:lnTo>
                  <a:pt x="7190388" y="23399"/>
                </a:lnTo>
                <a:close/>
                <a:moveTo>
                  <a:pt x="6740063" y="20868"/>
                </a:moveTo>
                <a:cubicBezTo>
                  <a:pt x="6737110" y="22555"/>
                  <a:pt x="6735633" y="24785"/>
                  <a:pt x="6735633" y="27559"/>
                </a:cubicBezTo>
                <a:lnTo>
                  <a:pt x="6735633" y="35752"/>
                </a:lnTo>
                <a:lnTo>
                  <a:pt x="6736147" y="36235"/>
                </a:lnTo>
                <a:lnTo>
                  <a:pt x="6747888" y="36235"/>
                </a:lnTo>
                <a:lnTo>
                  <a:pt x="6748486" y="36178"/>
                </a:lnTo>
                <a:cubicBezTo>
                  <a:pt x="6743711" y="25971"/>
                  <a:pt x="6741348" y="20868"/>
                  <a:pt x="6741397" y="20868"/>
                </a:cubicBezTo>
                <a:close/>
                <a:moveTo>
                  <a:pt x="6187616" y="19487"/>
                </a:moveTo>
                <a:cubicBezTo>
                  <a:pt x="6176647" y="20926"/>
                  <a:pt x="6171161" y="22724"/>
                  <a:pt x="6171161" y="24882"/>
                </a:cubicBezTo>
                <a:lnTo>
                  <a:pt x="6172240" y="24882"/>
                </a:lnTo>
                <a:lnTo>
                  <a:pt x="6188695" y="20566"/>
                </a:lnTo>
                <a:lnTo>
                  <a:pt x="6188695" y="19487"/>
                </a:lnTo>
                <a:close/>
                <a:moveTo>
                  <a:pt x="2114171" y="19439"/>
                </a:moveTo>
                <a:lnTo>
                  <a:pt x="2114470" y="21555"/>
                </a:lnTo>
                <a:lnTo>
                  <a:pt x="2111312" y="21555"/>
                </a:lnTo>
                <a:lnTo>
                  <a:pt x="2111312" y="25786"/>
                </a:lnTo>
                <a:lnTo>
                  <a:pt x="2114726" y="25786"/>
                </a:lnTo>
                <a:lnTo>
                  <a:pt x="2114726" y="21660"/>
                </a:lnTo>
                <a:lnTo>
                  <a:pt x="2117359" y="21660"/>
                </a:lnTo>
                <a:lnTo>
                  <a:pt x="2117900" y="21119"/>
                </a:lnTo>
                <a:lnTo>
                  <a:pt x="2117900" y="19439"/>
                </a:lnTo>
                <a:close/>
                <a:moveTo>
                  <a:pt x="632013" y="17192"/>
                </a:moveTo>
                <a:lnTo>
                  <a:pt x="629855" y="19350"/>
                </a:lnTo>
                <a:lnTo>
                  <a:pt x="629855" y="20429"/>
                </a:lnTo>
                <a:lnTo>
                  <a:pt x="632013" y="22587"/>
                </a:lnTo>
                <a:cubicBezTo>
                  <a:pt x="635070" y="21508"/>
                  <a:pt x="636599" y="20429"/>
                  <a:pt x="636599" y="19350"/>
                </a:cubicBezTo>
                <a:lnTo>
                  <a:pt x="634441" y="17192"/>
                </a:lnTo>
                <a:close/>
                <a:moveTo>
                  <a:pt x="6603228" y="16031"/>
                </a:moveTo>
                <a:lnTo>
                  <a:pt x="6601178" y="16180"/>
                </a:lnTo>
                <a:cubicBezTo>
                  <a:pt x="6599746" y="16493"/>
                  <a:pt x="6599030" y="16963"/>
                  <a:pt x="6599030" y="17589"/>
                </a:cubicBezTo>
                <a:lnTo>
                  <a:pt x="6603152" y="18785"/>
                </a:lnTo>
                <a:lnTo>
                  <a:pt x="6603152" y="16107"/>
                </a:lnTo>
                <a:close/>
                <a:moveTo>
                  <a:pt x="8255522" y="14363"/>
                </a:moveTo>
                <a:cubicBezTo>
                  <a:pt x="8260558" y="15802"/>
                  <a:pt x="8263076" y="18679"/>
                  <a:pt x="8263076" y="22995"/>
                </a:cubicBezTo>
                <a:cubicBezTo>
                  <a:pt x="8261996" y="25872"/>
                  <a:pt x="8260918" y="27311"/>
                  <a:pt x="8259838" y="27311"/>
                </a:cubicBezTo>
                <a:lnTo>
                  <a:pt x="8256602" y="26232"/>
                </a:lnTo>
                <a:lnTo>
                  <a:pt x="8254444" y="28390"/>
                </a:lnTo>
                <a:cubicBezTo>
                  <a:pt x="8251566" y="22635"/>
                  <a:pt x="8249048" y="19758"/>
                  <a:pt x="8246890" y="19758"/>
                </a:cubicBezTo>
                <a:lnTo>
                  <a:pt x="8246890" y="15442"/>
                </a:lnTo>
                <a:lnTo>
                  <a:pt x="8249048" y="15442"/>
                </a:lnTo>
                <a:close/>
                <a:moveTo>
                  <a:pt x="613266" y="13011"/>
                </a:moveTo>
                <a:lnTo>
                  <a:pt x="612187" y="14090"/>
                </a:lnTo>
                <a:lnTo>
                  <a:pt x="612187" y="15169"/>
                </a:lnTo>
                <a:lnTo>
                  <a:pt x="615693" y="14090"/>
                </a:lnTo>
                <a:lnTo>
                  <a:pt x="615693" y="13011"/>
                </a:lnTo>
                <a:close/>
                <a:moveTo>
                  <a:pt x="203392" y="10583"/>
                </a:moveTo>
                <a:cubicBezTo>
                  <a:pt x="212294" y="18495"/>
                  <a:pt x="219801" y="23306"/>
                  <a:pt x="225916" y="25014"/>
                </a:cubicBezTo>
                <a:cubicBezTo>
                  <a:pt x="236796" y="32118"/>
                  <a:pt x="242595" y="36524"/>
                  <a:pt x="243315" y="38232"/>
                </a:cubicBezTo>
                <a:lnTo>
                  <a:pt x="243315" y="42413"/>
                </a:lnTo>
                <a:cubicBezTo>
                  <a:pt x="237200" y="48887"/>
                  <a:pt x="234144" y="54327"/>
                  <a:pt x="234144" y="58733"/>
                </a:cubicBezTo>
                <a:lnTo>
                  <a:pt x="235088" y="64937"/>
                </a:lnTo>
                <a:lnTo>
                  <a:pt x="229962" y="78290"/>
                </a:lnTo>
                <a:cubicBezTo>
                  <a:pt x="227265" y="78290"/>
                  <a:pt x="225916" y="78964"/>
                  <a:pt x="225916" y="80313"/>
                </a:cubicBezTo>
                <a:cubicBezTo>
                  <a:pt x="225916" y="83730"/>
                  <a:pt x="227939" y="88181"/>
                  <a:pt x="231986" y="93666"/>
                </a:cubicBezTo>
                <a:lnTo>
                  <a:pt x="233065" y="98791"/>
                </a:lnTo>
                <a:lnTo>
                  <a:pt x="233065" y="99735"/>
                </a:lnTo>
                <a:lnTo>
                  <a:pt x="229962" y="102837"/>
                </a:lnTo>
                <a:cubicBezTo>
                  <a:pt x="232030" y="102837"/>
                  <a:pt x="233424" y="113403"/>
                  <a:pt x="234144" y="134533"/>
                </a:cubicBezTo>
                <a:lnTo>
                  <a:pt x="231041" y="165285"/>
                </a:lnTo>
                <a:lnTo>
                  <a:pt x="233065" y="171489"/>
                </a:lnTo>
                <a:lnTo>
                  <a:pt x="233065" y="177558"/>
                </a:lnTo>
                <a:lnTo>
                  <a:pt x="231986" y="207366"/>
                </a:lnTo>
                <a:lnTo>
                  <a:pt x="234144" y="212491"/>
                </a:lnTo>
                <a:lnTo>
                  <a:pt x="233065" y="223686"/>
                </a:lnTo>
                <a:lnTo>
                  <a:pt x="234144" y="229890"/>
                </a:lnTo>
                <a:cubicBezTo>
                  <a:pt x="231716" y="244906"/>
                  <a:pt x="229647" y="252414"/>
                  <a:pt x="227939" y="252414"/>
                </a:cubicBezTo>
                <a:lnTo>
                  <a:pt x="206494" y="259563"/>
                </a:lnTo>
                <a:lnTo>
                  <a:pt x="201369" y="253358"/>
                </a:lnTo>
                <a:lnTo>
                  <a:pt x="194086" y="254437"/>
                </a:lnTo>
                <a:lnTo>
                  <a:pt x="193141" y="254437"/>
                </a:lnTo>
                <a:cubicBezTo>
                  <a:pt x="182171" y="252369"/>
                  <a:pt x="176687" y="249312"/>
                  <a:pt x="176687" y="245266"/>
                </a:cubicBezTo>
                <a:lnTo>
                  <a:pt x="178845" y="241085"/>
                </a:lnTo>
                <a:lnTo>
                  <a:pt x="177766" y="233936"/>
                </a:lnTo>
                <a:lnTo>
                  <a:pt x="172640" y="233936"/>
                </a:lnTo>
                <a:cubicBezTo>
                  <a:pt x="167695" y="233936"/>
                  <a:pt x="161895" y="234970"/>
                  <a:pt x="155241" y="237039"/>
                </a:cubicBezTo>
                <a:lnTo>
                  <a:pt x="152139" y="237039"/>
                </a:lnTo>
                <a:cubicBezTo>
                  <a:pt x="148542" y="232902"/>
                  <a:pt x="144092" y="230834"/>
                  <a:pt x="138787" y="230834"/>
                </a:cubicBezTo>
                <a:lnTo>
                  <a:pt x="134740" y="230834"/>
                </a:lnTo>
                <a:lnTo>
                  <a:pt x="126513" y="232992"/>
                </a:lnTo>
                <a:lnTo>
                  <a:pt x="114239" y="232992"/>
                </a:lnTo>
                <a:lnTo>
                  <a:pt x="102910" y="235015"/>
                </a:lnTo>
                <a:lnTo>
                  <a:pt x="99943" y="235015"/>
                </a:lnTo>
                <a:cubicBezTo>
                  <a:pt x="99943" y="245716"/>
                  <a:pt x="96840" y="252549"/>
                  <a:pt x="90636" y="255516"/>
                </a:cubicBezTo>
                <a:cubicBezTo>
                  <a:pt x="90636" y="256326"/>
                  <a:pt x="84162" y="257000"/>
                  <a:pt x="71214" y="257540"/>
                </a:cubicBezTo>
                <a:lnTo>
                  <a:pt x="71214" y="253358"/>
                </a:lnTo>
                <a:lnTo>
                  <a:pt x="70135" y="253358"/>
                </a:lnTo>
                <a:cubicBezTo>
                  <a:pt x="70135" y="255427"/>
                  <a:pt x="69461" y="256461"/>
                  <a:pt x="68112" y="256461"/>
                </a:cubicBezTo>
                <a:lnTo>
                  <a:pt x="60964" y="256461"/>
                </a:lnTo>
                <a:cubicBezTo>
                  <a:pt x="51432" y="254303"/>
                  <a:pt x="46667" y="251920"/>
                  <a:pt x="46667" y="249312"/>
                </a:cubicBezTo>
                <a:lnTo>
                  <a:pt x="46667" y="248233"/>
                </a:lnTo>
                <a:cubicBezTo>
                  <a:pt x="46667" y="244816"/>
                  <a:pt x="47341" y="243108"/>
                  <a:pt x="48690" y="243108"/>
                </a:cubicBezTo>
                <a:lnTo>
                  <a:pt x="44644" y="233936"/>
                </a:lnTo>
                <a:lnTo>
                  <a:pt x="44644" y="229890"/>
                </a:lnTo>
                <a:lnTo>
                  <a:pt x="48690" y="215458"/>
                </a:lnTo>
                <a:lnTo>
                  <a:pt x="46667" y="213435"/>
                </a:lnTo>
                <a:lnTo>
                  <a:pt x="48690" y="205208"/>
                </a:lnTo>
                <a:lnTo>
                  <a:pt x="46667" y="203185"/>
                </a:lnTo>
                <a:lnTo>
                  <a:pt x="48690" y="200083"/>
                </a:lnTo>
                <a:lnTo>
                  <a:pt x="45588" y="196036"/>
                </a:lnTo>
                <a:lnTo>
                  <a:pt x="49769" y="188888"/>
                </a:lnTo>
                <a:lnTo>
                  <a:pt x="47611" y="182684"/>
                </a:lnTo>
                <a:lnTo>
                  <a:pt x="48690" y="177558"/>
                </a:lnTo>
                <a:cubicBezTo>
                  <a:pt x="45992" y="177558"/>
                  <a:pt x="44644" y="176569"/>
                  <a:pt x="44644" y="174591"/>
                </a:cubicBezTo>
                <a:lnTo>
                  <a:pt x="44644" y="172433"/>
                </a:lnTo>
                <a:cubicBezTo>
                  <a:pt x="44733" y="168567"/>
                  <a:pt x="45723" y="164835"/>
                  <a:pt x="47611" y="161239"/>
                </a:cubicBezTo>
                <a:lnTo>
                  <a:pt x="46667" y="160159"/>
                </a:lnTo>
                <a:lnTo>
                  <a:pt x="46667" y="155034"/>
                </a:lnTo>
                <a:lnTo>
                  <a:pt x="48690" y="152067"/>
                </a:lnTo>
                <a:lnTo>
                  <a:pt x="47611" y="150988"/>
                </a:lnTo>
                <a:lnTo>
                  <a:pt x="46667" y="150988"/>
                </a:lnTo>
                <a:lnTo>
                  <a:pt x="47611" y="145863"/>
                </a:lnTo>
                <a:lnTo>
                  <a:pt x="47611" y="142761"/>
                </a:lnTo>
                <a:lnTo>
                  <a:pt x="44644" y="136691"/>
                </a:lnTo>
                <a:lnTo>
                  <a:pt x="46667" y="129408"/>
                </a:lnTo>
                <a:lnTo>
                  <a:pt x="45588" y="124283"/>
                </a:lnTo>
                <a:lnTo>
                  <a:pt x="48690" y="116190"/>
                </a:lnTo>
                <a:lnTo>
                  <a:pt x="44644" y="102837"/>
                </a:lnTo>
                <a:lnTo>
                  <a:pt x="46667" y="94610"/>
                </a:lnTo>
                <a:lnTo>
                  <a:pt x="46667" y="84359"/>
                </a:lnTo>
                <a:lnTo>
                  <a:pt x="48690" y="76132"/>
                </a:lnTo>
                <a:lnTo>
                  <a:pt x="46667" y="68040"/>
                </a:lnTo>
                <a:lnTo>
                  <a:pt x="46667" y="66016"/>
                </a:lnTo>
                <a:lnTo>
                  <a:pt x="47611" y="64937"/>
                </a:lnTo>
                <a:lnTo>
                  <a:pt x="44644" y="59812"/>
                </a:lnTo>
                <a:lnTo>
                  <a:pt x="44644" y="57789"/>
                </a:lnTo>
                <a:lnTo>
                  <a:pt x="46667" y="54687"/>
                </a:lnTo>
                <a:lnTo>
                  <a:pt x="46667" y="51585"/>
                </a:lnTo>
                <a:lnTo>
                  <a:pt x="44644" y="48483"/>
                </a:lnTo>
                <a:lnTo>
                  <a:pt x="47611" y="30139"/>
                </a:lnTo>
                <a:cubicBezTo>
                  <a:pt x="41496" y="30139"/>
                  <a:pt x="38439" y="27397"/>
                  <a:pt x="38439" y="21912"/>
                </a:cubicBezTo>
                <a:lnTo>
                  <a:pt x="38439" y="18810"/>
                </a:lnTo>
                <a:cubicBezTo>
                  <a:pt x="38439" y="17102"/>
                  <a:pt x="41182" y="15393"/>
                  <a:pt x="46667" y="13685"/>
                </a:cubicBezTo>
                <a:lnTo>
                  <a:pt x="46667" y="12741"/>
                </a:lnTo>
                <a:cubicBezTo>
                  <a:pt x="54669" y="12741"/>
                  <a:pt x="63526" y="15798"/>
                  <a:pt x="73237" y="21912"/>
                </a:cubicBezTo>
                <a:lnTo>
                  <a:pt x="76339" y="18810"/>
                </a:lnTo>
                <a:lnTo>
                  <a:pt x="78362" y="18810"/>
                </a:lnTo>
                <a:cubicBezTo>
                  <a:pt x="84027" y="24834"/>
                  <a:pt x="90861" y="28611"/>
                  <a:pt x="98864" y="30139"/>
                </a:cubicBezTo>
                <a:cubicBezTo>
                  <a:pt x="102460" y="28071"/>
                  <a:pt x="105877" y="27037"/>
                  <a:pt x="109114" y="27037"/>
                </a:cubicBezTo>
                <a:lnTo>
                  <a:pt x="117341" y="27037"/>
                </a:lnTo>
                <a:cubicBezTo>
                  <a:pt x="121567" y="27037"/>
                  <a:pt x="126693" y="29105"/>
                  <a:pt x="132717" y="33242"/>
                </a:cubicBezTo>
                <a:lnTo>
                  <a:pt x="134740" y="33242"/>
                </a:lnTo>
                <a:lnTo>
                  <a:pt x="137843" y="31084"/>
                </a:lnTo>
                <a:lnTo>
                  <a:pt x="138787" y="31084"/>
                </a:lnTo>
                <a:lnTo>
                  <a:pt x="141889" y="33242"/>
                </a:lnTo>
                <a:lnTo>
                  <a:pt x="142968" y="33242"/>
                </a:lnTo>
                <a:cubicBezTo>
                  <a:pt x="142968" y="29105"/>
                  <a:pt x="151510" y="27037"/>
                  <a:pt x="168594" y="27037"/>
                </a:cubicBezTo>
                <a:lnTo>
                  <a:pt x="180868" y="27037"/>
                </a:lnTo>
                <a:lnTo>
                  <a:pt x="188016" y="19889"/>
                </a:lnTo>
                <a:lnTo>
                  <a:pt x="188960" y="19889"/>
                </a:lnTo>
                <a:lnTo>
                  <a:pt x="188960" y="21912"/>
                </a:lnTo>
                <a:lnTo>
                  <a:pt x="190039" y="21912"/>
                </a:lnTo>
                <a:cubicBezTo>
                  <a:pt x="190039" y="16427"/>
                  <a:pt x="190714" y="13685"/>
                  <a:pt x="192062" y="13685"/>
                </a:cubicBezTo>
                <a:lnTo>
                  <a:pt x="193141" y="13685"/>
                </a:lnTo>
                <a:lnTo>
                  <a:pt x="194086" y="14764"/>
                </a:lnTo>
                <a:lnTo>
                  <a:pt x="195165" y="14764"/>
                </a:lnTo>
                <a:cubicBezTo>
                  <a:pt x="195165" y="13685"/>
                  <a:pt x="197907" y="12291"/>
                  <a:pt x="203392" y="10583"/>
                </a:cubicBezTo>
                <a:close/>
                <a:moveTo>
                  <a:pt x="8712332" y="9912"/>
                </a:moveTo>
                <a:lnTo>
                  <a:pt x="8712332" y="12070"/>
                </a:lnTo>
                <a:lnTo>
                  <a:pt x="8714490" y="12070"/>
                </a:lnTo>
                <a:lnTo>
                  <a:pt x="8714490" y="9912"/>
                </a:lnTo>
                <a:close/>
                <a:moveTo>
                  <a:pt x="3071216" y="9640"/>
                </a:moveTo>
                <a:lnTo>
                  <a:pt x="3074453" y="9640"/>
                </a:lnTo>
                <a:cubicBezTo>
                  <a:pt x="3076791" y="9640"/>
                  <a:pt x="3080388" y="11438"/>
                  <a:pt x="3085243" y="15035"/>
                </a:cubicBezTo>
                <a:lnTo>
                  <a:pt x="3089694" y="13956"/>
                </a:lnTo>
                <a:cubicBezTo>
                  <a:pt x="3110645" y="17642"/>
                  <a:pt x="3121120" y="21644"/>
                  <a:pt x="3121120" y="25960"/>
                </a:cubicBezTo>
                <a:lnTo>
                  <a:pt x="3123413" y="25960"/>
                </a:lnTo>
                <a:lnTo>
                  <a:pt x="3123413" y="27039"/>
                </a:lnTo>
                <a:lnTo>
                  <a:pt x="3114646" y="36885"/>
                </a:lnTo>
                <a:lnTo>
                  <a:pt x="3112488" y="34727"/>
                </a:lnTo>
                <a:lnTo>
                  <a:pt x="3113567" y="31355"/>
                </a:lnTo>
                <a:lnTo>
                  <a:pt x="3112488" y="30276"/>
                </a:lnTo>
                <a:lnTo>
                  <a:pt x="3109251" y="30276"/>
                </a:lnTo>
                <a:lnTo>
                  <a:pt x="3106014" y="33513"/>
                </a:lnTo>
                <a:cubicBezTo>
                  <a:pt x="3106014" y="35041"/>
                  <a:pt x="3107093" y="35805"/>
                  <a:pt x="3109251" y="35805"/>
                </a:cubicBezTo>
                <a:lnTo>
                  <a:pt x="3110330" y="36885"/>
                </a:lnTo>
                <a:lnTo>
                  <a:pt x="3110330" y="39042"/>
                </a:lnTo>
                <a:cubicBezTo>
                  <a:pt x="3110330" y="43898"/>
                  <a:pt x="3105250" y="50777"/>
                  <a:pt x="3095089" y="59678"/>
                </a:cubicBezTo>
                <a:cubicBezTo>
                  <a:pt x="3095089" y="65433"/>
                  <a:pt x="3094010" y="68310"/>
                  <a:pt x="3091852" y="68310"/>
                </a:cubicBezTo>
                <a:lnTo>
                  <a:pt x="3089694" y="68310"/>
                </a:lnTo>
                <a:lnTo>
                  <a:pt x="3086457" y="65073"/>
                </a:lnTo>
                <a:lnTo>
                  <a:pt x="3085243" y="66152"/>
                </a:lnTo>
                <a:lnTo>
                  <a:pt x="3080927" y="66152"/>
                </a:lnTo>
                <a:lnTo>
                  <a:pt x="3080927" y="63994"/>
                </a:lnTo>
                <a:lnTo>
                  <a:pt x="3079848" y="63994"/>
                </a:lnTo>
                <a:lnTo>
                  <a:pt x="3079848" y="65073"/>
                </a:lnTo>
                <a:lnTo>
                  <a:pt x="3080927" y="68310"/>
                </a:lnTo>
                <a:cubicBezTo>
                  <a:pt x="3080388" y="71997"/>
                  <a:pt x="3074588" y="79280"/>
                  <a:pt x="3063528" y="90160"/>
                </a:cubicBezTo>
                <a:lnTo>
                  <a:pt x="3063528" y="92318"/>
                </a:lnTo>
                <a:lnTo>
                  <a:pt x="3070137" y="92318"/>
                </a:lnTo>
                <a:lnTo>
                  <a:pt x="3079848" y="91239"/>
                </a:lnTo>
                <a:lnTo>
                  <a:pt x="3085243" y="92318"/>
                </a:lnTo>
                <a:lnTo>
                  <a:pt x="3088615" y="91239"/>
                </a:lnTo>
                <a:lnTo>
                  <a:pt x="3087536" y="90160"/>
                </a:lnTo>
                <a:lnTo>
                  <a:pt x="3087536" y="80314"/>
                </a:lnTo>
                <a:lnTo>
                  <a:pt x="3090773" y="77077"/>
                </a:lnTo>
                <a:lnTo>
                  <a:pt x="3097247" y="77077"/>
                </a:lnTo>
                <a:cubicBezTo>
                  <a:pt x="3101203" y="80314"/>
                  <a:pt x="3109161" y="84316"/>
                  <a:pt x="3121120" y="89081"/>
                </a:cubicBezTo>
                <a:cubicBezTo>
                  <a:pt x="3121120" y="91059"/>
                  <a:pt x="3124042" y="95016"/>
                  <a:pt x="3129887" y="100950"/>
                </a:cubicBezTo>
                <a:lnTo>
                  <a:pt x="3129887" y="102029"/>
                </a:lnTo>
                <a:lnTo>
                  <a:pt x="3094010" y="142357"/>
                </a:lnTo>
                <a:cubicBezTo>
                  <a:pt x="3093830" y="145055"/>
                  <a:pt x="3088390" y="149011"/>
                  <a:pt x="3077690" y="154227"/>
                </a:cubicBezTo>
                <a:lnTo>
                  <a:pt x="3077690" y="156385"/>
                </a:lnTo>
                <a:lnTo>
                  <a:pt x="3088615" y="157598"/>
                </a:lnTo>
                <a:lnTo>
                  <a:pt x="3103856" y="153148"/>
                </a:lnTo>
                <a:cubicBezTo>
                  <a:pt x="3106554" y="155305"/>
                  <a:pt x="3109071" y="156385"/>
                  <a:pt x="3111409" y="156385"/>
                </a:cubicBezTo>
                <a:lnTo>
                  <a:pt x="3114646" y="156385"/>
                </a:lnTo>
                <a:lnTo>
                  <a:pt x="3125571" y="155305"/>
                </a:lnTo>
                <a:lnTo>
                  <a:pt x="3126650" y="156385"/>
                </a:lnTo>
                <a:lnTo>
                  <a:pt x="3126650" y="157598"/>
                </a:lnTo>
                <a:cubicBezTo>
                  <a:pt x="3119187" y="166950"/>
                  <a:pt x="3104665" y="175627"/>
                  <a:pt x="3083085" y="183629"/>
                </a:cubicBezTo>
                <a:cubicBezTo>
                  <a:pt x="3079848" y="183629"/>
                  <a:pt x="3068608" y="189069"/>
                  <a:pt x="3049366" y="199949"/>
                </a:cubicBezTo>
                <a:cubicBezTo>
                  <a:pt x="3049366" y="202827"/>
                  <a:pt x="3048287" y="204265"/>
                  <a:pt x="3046129" y="204265"/>
                </a:cubicBezTo>
                <a:cubicBezTo>
                  <a:pt x="3039295" y="204265"/>
                  <a:pt x="3034575" y="197027"/>
                  <a:pt x="3031967" y="182550"/>
                </a:cubicBezTo>
                <a:lnTo>
                  <a:pt x="3034260" y="176076"/>
                </a:lnTo>
                <a:lnTo>
                  <a:pt x="3034260" y="172704"/>
                </a:lnTo>
                <a:lnTo>
                  <a:pt x="3026572" y="164072"/>
                </a:lnTo>
                <a:lnTo>
                  <a:pt x="3026572" y="159756"/>
                </a:lnTo>
                <a:lnTo>
                  <a:pt x="3029809" y="156385"/>
                </a:lnTo>
                <a:lnTo>
                  <a:pt x="3030888" y="156385"/>
                </a:lnTo>
                <a:cubicBezTo>
                  <a:pt x="3033496" y="159352"/>
                  <a:pt x="3036058" y="160835"/>
                  <a:pt x="3038576" y="160835"/>
                </a:cubicBezTo>
                <a:lnTo>
                  <a:pt x="3045050" y="157598"/>
                </a:lnTo>
                <a:lnTo>
                  <a:pt x="3048287" y="159756"/>
                </a:lnTo>
                <a:cubicBezTo>
                  <a:pt x="3050176" y="154092"/>
                  <a:pt x="3054536" y="148292"/>
                  <a:pt x="3061370" y="142357"/>
                </a:cubicBezTo>
                <a:lnTo>
                  <a:pt x="3071216" y="121586"/>
                </a:lnTo>
                <a:cubicBezTo>
                  <a:pt x="3066271" y="125992"/>
                  <a:pt x="3061550" y="128196"/>
                  <a:pt x="3057054" y="128196"/>
                </a:cubicBezTo>
                <a:lnTo>
                  <a:pt x="3052738" y="132511"/>
                </a:lnTo>
                <a:lnTo>
                  <a:pt x="3050445" y="130353"/>
                </a:lnTo>
                <a:lnTo>
                  <a:pt x="3050445" y="131432"/>
                </a:lnTo>
                <a:lnTo>
                  <a:pt x="3051659" y="136827"/>
                </a:lnTo>
                <a:lnTo>
                  <a:pt x="3050445" y="137906"/>
                </a:lnTo>
                <a:lnTo>
                  <a:pt x="3047208" y="137906"/>
                </a:lnTo>
                <a:cubicBezTo>
                  <a:pt x="3036328" y="124689"/>
                  <a:pt x="3030888" y="116731"/>
                  <a:pt x="3030888" y="114034"/>
                </a:cubicBezTo>
                <a:cubicBezTo>
                  <a:pt x="3040330" y="109897"/>
                  <a:pt x="3045410" y="107020"/>
                  <a:pt x="3046129" y="105401"/>
                </a:cubicBezTo>
                <a:lnTo>
                  <a:pt x="3043971" y="105401"/>
                </a:lnTo>
                <a:cubicBezTo>
                  <a:pt x="3038216" y="108998"/>
                  <a:pt x="3033496" y="110796"/>
                  <a:pt x="3029809" y="110796"/>
                </a:cubicBezTo>
                <a:cubicBezTo>
                  <a:pt x="3026392" y="105491"/>
                  <a:pt x="3024594" y="100411"/>
                  <a:pt x="3024414" y="95556"/>
                </a:cubicBezTo>
                <a:lnTo>
                  <a:pt x="3024414" y="91239"/>
                </a:lnTo>
                <a:lnTo>
                  <a:pt x="3026572" y="89081"/>
                </a:lnTo>
                <a:lnTo>
                  <a:pt x="3042892" y="104188"/>
                </a:lnTo>
                <a:lnTo>
                  <a:pt x="3042892" y="103108"/>
                </a:lnTo>
                <a:lnTo>
                  <a:pt x="3035339" y="94476"/>
                </a:lnTo>
                <a:lnTo>
                  <a:pt x="3036418" y="93397"/>
                </a:lnTo>
                <a:lnTo>
                  <a:pt x="3041813" y="94476"/>
                </a:lnTo>
                <a:cubicBezTo>
                  <a:pt x="3047748" y="86474"/>
                  <a:pt x="3052109" y="75594"/>
                  <a:pt x="3054896" y="61836"/>
                </a:cubicBezTo>
                <a:lnTo>
                  <a:pt x="3064607" y="50912"/>
                </a:lnTo>
                <a:cubicBezTo>
                  <a:pt x="3067575" y="50912"/>
                  <a:pt x="3069058" y="50192"/>
                  <a:pt x="3069058" y="48754"/>
                </a:cubicBezTo>
                <a:cubicBezTo>
                  <a:pt x="3066091" y="45337"/>
                  <a:pt x="3064607" y="42459"/>
                  <a:pt x="3064607" y="40122"/>
                </a:cubicBezTo>
                <a:cubicBezTo>
                  <a:pt x="3064607" y="29781"/>
                  <a:pt x="3066091" y="23262"/>
                  <a:pt x="3069058" y="20565"/>
                </a:cubicBezTo>
                <a:cubicBezTo>
                  <a:pt x="3066091" y="17417"/>
                  <a:pt x="3064607" y="14495"/>
                  <a:pt x="3064607" y="11798"/>
                </a:cubicBezTo>
                <a:close/>
                <a:moveTo>
                  <a:pt x="6707490" y="8333"/>
                </a:moveTo>
                <a:lnTo>
                  <a:pt x="6707490" y="11612"/>
                </a:lnTo>
                <a:lnTo>
                  <a:pt x="6711962" y="11612"/>
                </a:lnTo>
                <a:lnTo>
                  <a:pt x="6711962" y="8333"/>
                </a:lnTo>
                <a:close/>
                <a:moveTo>
                  <a:pt x="5177157" y="8292"/>
                </a:moveTo>
                <a:cubicBezTo>
                  <a:pt x="5193432" y="9910"/>
                  <a:pt x="5201570" y="12742"/>
                  <a:pt x="5201570" y="16789"/>
                </a:cubicBezTo>
                <a:lnTo>
                  <a:pt x="5202649" y="26365"/>
                </a:lnTo>
                <a:cubicBezTo>
                  <a:pt x="5197613" y="31310"/>
                  <a:pt x="5194421" y="33783"/>
                  <a:pt x="5193072" y="33783"/>
                </a:cubicBezTo>
                <a:lnTo>
                  <a:pt x="5193072" y="49698"/>
                </a:lnTo>
                <a:cubicBezTo>
                  <a:pt x="5193072" y="54284"/>
                  <a:pt x="5194466" y="57117"/>
                  <a:pt x="5197254" y="58196"/>
                </a:cubicBezTo>
                <a:lnTo>
                  <a:pt x="5207909" y="54014"/>
                </a:lnTo>
                <a:lnTo>
                  <a:pt x="5218564" y="56037"/>
                </a:lnTo>
                <a:cubicBezTo>
                  <a:pt x="5223510" y="55048"/>
                  <a:pt x="5230928" y="50103"/>
                  <a:pt x="5240818" y="41201"/>
                </a:cubicBezTo>
                <a:cubicBezTo>
                  <a:pt x="5240818" y="38054"/>
                  <a:pt x="5244370" y="33468"/>
                  <a:pt x="5251474" y="27444"/>
                </a:cubicBezTo>
                <a:cubicBezTo>
                  <a:pt x="5262084" y="31310"/>
                  <a:pt x="5270581" y="38728"/>
                  <a:pt x="5276965" y="49698"/>
                </a:cubicBezTo>
                <a:cubicBezTo>
                  <a:pt x="5279573" y="49698"/>
                  <a:pt x="5282405" y="53250"/>
                  <a:pt x="5285462" y="60354"/>
                </a:cubicBezTo>
                <a:cubicBezTo>
                  <a:pt x="5283664" y="64580"/>
                  <a:pt x="5280472" y="66693"/>
                  <a:pt x="5275886" y="66693"/>
                </a:cubicBezTo>
                <a:lnTo>
                  <a:pt x="5250395" y="62512"/>
                </a:lnTo>
                <a:lnTo>
                  <a:pt x="5241897" y="66693"/>
                </a:lnTo>
                <a:lnTo>
                  <a:pt x="5234479" y="65614"/>
                </a:lnTo>
                <a:lnTo>
                  <a:pt x="5228140" y="66693"/>
                </a:lnTo>
                <a:lnTo>
                  <a:pt x="5219643" y="65614"/>
                </a:lnTo>
                <a:lnTo>
                  <a:pt x="5206830" y="67772"/>
                </a:lnTo>
                <a:lnTo>
                  <a:pt x="5197254" y="65614"/>
                </a:lnTo>
                <a:lnTo>
                  <a:pt x="5176078" y="66693"/>
                </a:lnTo>
                <a:lnTo>
                  <a:pt x="5167581" y="66693"/>
                </a:lnTo>
                <a:lnTo>
                  <a:pt x="5154768" y="63456"/>
                </a:lnTo>
                <a:lnTo>
                  <a:pt x="5148429" y="66693"/>
                </a:lnTo>
                <a:cubicBezTo>
                  <a:pt x="5144922" y="66693"/>
                  <a:pt x="5140651" y="64580"/>
                  <a:pt x="5135616" y="60354"/>
                </a:cubicBezTo>
                <a:cubicBezTo>
                  <a:pt x="5139932" y="58016"/>
                  <a:pt x="5142090" y="52711"/>
                  <a:pt x="5142090" y="44438"/>
                </a:cubicBezTo>
                <a:lnTo>
                  <a:pt x="5143169" y="43359"/>
                </a:lnTo>
                <a:lnTo>
                  <a:pt x="5146271" y="39043"/>
                </a:lnTo>
                <a:lnTo>
                  <a:pt x="5145192" y="31625"/>
                </a:lnTo>
                <a:lnTo>
                  <a:pt x="5146271" y="23128"/>
                </a:lnTo>
                <a:cubicBezTo>
                  <a:pt x="5144473" y="22409"/>
                  <a:pt x="5141280" y="18857"/>
                  <a:pt x="5136695" y="12473"/>
                </a:cubicBezTo>
                <a:lnTo>
                  <a:pt x="5139932" y="9371"/>
                </a:lnTo>
                <a:lnTo>
                  <a:pt x="5141011" y="9371"/>
                </a:lnTo>
                <a:lnTo>
                  <a:pt x="5151666" y="11529"/>
                </a:lnTo>
                <a:lnTo>
                  <a:pt x="5160163" y="10450"/>
                </a:lnTo>
                <a:lnTo>
                  <a:pt x="5168660" y="11529"/>
                </a:lnTo>
                <a:close/>
                <a:moveTo>
                  <a:pt x="610029" y="7616"/>
                </a:moveTo>
                <a:lnTo>
                  <a:pt x="614614" y="7616"/>
                </a:lnTo>
                <a:cubicBezTo>
                  <a:pt x="616053" y="7616"/>
                  <a:pt x="616772" y="9054"/>
                  <a:pt x="616772" y="11932"/>
                </a:cubicBezTo>
                <a:lnTo>
                  <a:pt x="620279" y="13011"/>
                </a:lnTo>
                <a:lnTo>
                  <a:pt x="629855" y="10853"/>
                </a:lnTo>
                <a:lnTo>
                  <a:pt x="632013" y="10853"/>
                </a:lnTo>
                <a:lnTo>
                  <a:pt x="633362" y="11932"/>
                </a:lnTo>
                <a:lnTo>
                  <a:pt x="643613" y="8695"/>
                </a:lnTo>
                <a:lnTo>
                  <a:pt x="648198" y="8695"/>
                </a:lnTo>
                <a:cubicBezTo>
                  <a:pt x="651885" y="8695"/>
                  <a:pt x="654897" y="10493"/>
                  <a:pt x="657235" y="14090"/>
                </a:cubicBezTo>
                <a:lnTo>
                  <a:pt x="667486" y="10853"/>
                </a:lnTo>
                <a:lnTo>
                  <a:pt x="671127" y="15169"/>
                </a:lnTo>
                <a:lnTo>
                  <a:pt x="671127" y="17192"/>
                </a:lnTo>
                <a:cubicBezTo>
                  <a:pt x="671127" y="21148"/>
                  <a:pt x="668025" y="24385"/>
                  <a:pt x="661821" y="26903"/>
                </a:cubicBezTo>
                <a:lnTo>
                  <a:pt x="660742" y="27982"/>
                </a:lnTo>
                <a:lnTo>
                  <a:pt x="660742" y="29061"/>
                </a:lnTo>
                <a:lnTo>
                  <a:pt x="661821" y="32298"/>
                </a:lnTo>
                <a:lnTo>
                  <a:pt x="660742" y="38637"/>
                </a:lnTo>
                <a:lnTo>
                  <a:pt x="662900" y="45111"/>
                </a:lnTo>
                <a:lnTo>
                  <a:pt x="660742" y="48348"/>
                </a:lnTo>
                <a:cubicBezTo>
                  <a:pt x="666946" y="50866"/>
                  <a:pt x="670048" y="52664"/>
                  <a:pt x="670048" y="53743"/>
                </a:cubicBezTo>
                <a:lnTo>
                  <a:pt x="661821" y="56845"/>
                </a:lnTo>
                <a:lnTo>
                  <a:pt x="652649" y="51585"/>
                </a:lnTo>
                <a:cubicBezTo>
                  <a:pt x="652649" y="54552"/>
                  <a:pt x="647299" y="56306"/>
                  <a:pt x="636599" y="56845"/>
                </a:cubicBezTo>
                <a:lnTo>
                  <a:pt x="634441" y="56845"/>
                </a:lnTo>
                <a:lnTo>
                  <a:pt x="618930" y="54822"/>
                </a:lnTo>
                <a:lnTo>
                  <a:pt x="611108" y="56845"/>
                </a:lnTo>
                <a:lnTo>
                  <a:pt x="565790" y="55766"/>
                </a:lnTo>
                <a:lnTo>
                  <a:pt x="561069" y="54822"/>
                </a:lnTo>
                <a:lnTo>
                  <a:pt x="554055" y="56845"/>
                </a:lnTo>
                <a:lnTo>
                  <a:pt x="552976" y="56845"/>
                </a:lnTo>
                <a:cubicBezTo>
                  <a:pt x="542276" y="53878"/>
                  <a:pt x="536926" y="51765"/>
                  <a:pt x="536926" y="50506"/>
                </a:cubicBezTo>
                <a:cubicBezTo>
                  <a:pt x="541512" y="47629"/>
                  <a:pt x="546142" y="46190"/>
                  <a:pt x="550818" y="46190"/>
                </a:cubicBezTo>
                <a:lnTo>
                  <a:pt x="557562" y="46190"/>
                </a:lnTo>
                <a:lnTo>
                  <a:pt x="569027" y="49427"/>
                </a:lnTo>
                <a:lnTo>
                  <a:pt x="583593" y="49427"/>
                </a:lnTo>
                <a:cubicBezTo>
                  <a:pt x="586380" y="47269"/>
                  <a:pt x="589033" y="46190"/>
                  <a:pt x="591551" y="46190"/>
                </a:cubicBezTo>
                <a:lnTo>
                  <a:pt x="599643" y="46190"/>
                </a:lnTo>
                <a:lnTo>
                  <a:pt x="604229" y="49427"/>
                </a:lnTo>
                <a:lnTo>
                  <a:pt x="611108" y="49427"/>
                </a:lnTo>
                <a:cubicBezTo>
                  <a:pt x="611647" y="44392"/>
                  <a:pt x="610838" y="37963"/>
                  <a:pt x="608680" y="30140"/>
                </a:cubicBezTo>
                <a:lnTo>
                  <a:pt x="608680" y="24745"/>
                </a:lnTo>
                <a:lnTo>
                  <a:pt x="611108" y="21508"/>
                </a:lnTo>
                <a:cubicBezTo>
                  <a:pt x="607241" y="17821"/>
                  <a:pt x="605308" y="14629"/>
                  <a:pt x="605308" y="11932"/>
                </a:cubicBezTo>
                <a:close/>
                <a:moveTo>
                  <a:pt x="4649352" y="7212"/>
                </a:moveTo>
                <a:lnTo>
                  <a:pt x="4660008" y="8291"/>
                </a:lnTo>
                <a:lnTo>
                  <a:pt x="4663245" y="8291"/>
                </a:lnTo>
                <a:lnTo>
                  <a:pt x="4679295" y="7212"/>
                </a:lnTo>
                <a:lnTo>
                  <a:pt x="4687927" y="17868"/>
                </a:lnTo>
                <a:lnTo>
                  <a:pt x="4691164" y="14766"/>
                </a:lnTo>
                <a:lnTo>
                  <a:pt x="4689006" y="12608"/>
                </a:lnTo>
                <a:lnTo>
                  <a:pt x="4689006" y="10449"/>
                </a:lnTo>
                <a:lnTo>
                  <a:pt x="4694266" y="11529"/>
                </a:lnTo>
                <a:lnTo>
                  <a:pt x="4698582" y="11529"/>
                </a:lnTo>
                <a:lnTo>
                  <a:pt x="4707214" y="9370"/>
                </a:lnTo>
                <a:cubicBezTo>
                  <a:pt x="4711620" y="9370"/>
                  <a:pt x="4714093" y="12203"/>
                  <a:pt x="4714632" y="17868"/>
                </a:cubicBezTo>
                <a:lnTo>
                  <a:pt x="4695345" y="34053"/>
                </a:lnTo>
                <a:lnTo>
                  <a:pt x="4694266" y="34053"/>
                </a:lnTo>
                <a:lnTo>
                  <a:pt x="4693322" y="32974"/>
                </a:lnTo>
                <a:lnTo>
                  <a:pt x="4692243" y="32974"/>
                </a:lnTo>
                <a:cubicBezTo>
                  <a:pt x="4692243" y="34233"/>
                  <a:pt x="4690085" y="35986"/>
                  <a:pt x="4685769" y="38234"/>
                </a:cubicBezTo>
                <a:lnTo>
                  <a:pt x="4685769" y="39313"/>
                </a:lnTo>
                <a:lnTo>
                  <a:pt x="4687927" y="39313"/>
                </a:lnTo>
                <a:lnTo>
                  <a:pt x="4698582" y="32974"/>
                </a:lnTo>
                <a:lnTo>
                  <a:pt x="4700740" y="32974"/>
                </a:lnTo>
                <a:lnTo>
                  <a:pt x="4703977" y="60758"/>
                </a:lnTo>
                <a:lnTo>
                  <a:pt x="4701819" y="62916"/>
                </a:lnTo>
                <a:lnTo>
                  <a:pt x="4711530" y="65074"/>
                </a:lnTo>
                <a:lnTo>
                  <a:pt x="4711530" y="66153"/>
                </a:lnTo>
                <a:lnTo>
                  <a:pt x="4716790" y="65074"/>
                </a:lnTo>
                <a:lnTo>
                  <a:pt x="4727580" y="65074"/>
                </a:lnTo>
                <a:lnTo>
                  <a:pt x="4732975" y="69390"/>
                </a:lnTo>
                <a:lnTo>
                  <a:pt x="4734054" y="69390"/>
                </a:lnTo>
                <a:lnTo>
                  <a:pt x="4732975" y="68311"/>
                </a:lnTo>
                <a:lnTo>
                  <a:pt x="4732975" y="65074"/>
                </a:lnTo>
                <a:lnTo>
                  <a:pt x="4741472" y="47945"/>
                </a:lnTo>
                <a:cubicBezTo>
                  <a:pt x="4741472" y="43089"/>
                  <a:pt x="4745788" y="38099"/>
                  <a:pt x="4754420" y="32974"/>
                </a:cubicBezTo>
                <a:lnTo>
                  <a:pt x="4755364" y="34053"/>
                </a:lnTo>
                <a:lnTo>
                  <a:pt x="4756443" y="32974"/>
                </a:lnTo>
                <a:lnTo>
                  <a:pt x="4757522" y="32974"/>
                </a:lnTo>
                <a:cubicBezTo>
                  <a:pt x="4763097" y="32974"/>
                  <a:pt x="4767413" y="36525"/>
                  <a:pt x="4770470" y="43629"/>
                </a:cubicBezTo>
                <a:lnTo>
                  <a:pt x="4773707" y="42550"/>
                </a:lnTo>
                <a:cubicBezTo>
                  <a:pt x="4775596" y="42550"/>
                  <a:pt x="4783778" y="50418"/>
                  <a:pt x="4798255" y="66153"/>
                </a:cubicBezTo>
                <a:lnTo>
                  <a:pt x="4798255" y="69390"/>
                </a:lnTo>
                <a:cubicBezTo>
                  <a:pt x="4798255" y="72807"/>
                  <a:pt x="4789713" y="74965"/>
                  <a:pt x="4772628" y="75864"/>
                </a:cubicBezTo>
                <a:cubicBezTo>
                  <a:pt x="4771909" y="77932"/>
                  <a:pt x="4769751" y="78966"/>
                  <a:pt x="4766154" y="78966"/>
                </a:cubicBezTo>
                <a:lnTo>
                  <a:pt x="4765075" y="78966"/>
                </a:lnTo>
                <a:cubicBezTo>
                  <a:pt x="4763457" y="78966"/>
                  <a:pt x="4762378" y="77213"/>
                  <a:pt x="4761838" y="73706"/>
                </a:cubicBezTo>
                <a:cubicBezTo>
                  <a:pt x="4762917" y="73706"/>
                  <a:pt x="4763996" y="72267"/>
                  <a:pt x="4765075" y="69390"/>
                </a:cubicBezTo>
                <a:lnTo>
                  <a:pt x="4763996" y="68311"/>
                </a:lnTo>
                <a:lnTo>
                  <a:pt x="4761838" y="68311"/>
                </a:lnTo>
                <a:cubicBezTo>
                  <a:pt x="4760400" y="68311"/>
                  <a:pt x="4759680" y="69750"/>
                  <a:pt x="4759680" y="72627"/>
                </a:cubicBezTo>
                <a:lnTo>
                  <a:pt x="4758601" y="73706"/>
                </a:lnTo>
                <a:lnTo>
                  <a:pt x="4755364" y="73706"/>
                </a:lnTo>
                <a:lnTo>
                  <a:pt x="4740393" y="74785"/>
                </a:lnTo>
                <a:lnTo>
                  <a:pt x="4734054" y="70469"/>
                </a:lnTo>
                <a:cubicBezTo>
                  <a:pt x="4734054" y="73346"/>
                  <a:pt x="4733335" y="74785"/>
                  <a:pt x="4731896" y="74785"/>
                </a:cubicBezTo>
                <a:lnTo>
                  <a:pt x="4712609" y="74785"/>
                </a:lnTo>
                <a:cubicBezTo>
                  <a:pt x="4710810" y="74785"/>
                  <a:pt x="4709731" y="73346"/>
                  <a:pt x="4709372" y="70469"/>
                </a:cubicBezTo>
                <a:lnTo>
                  <a:pt x="4708293" y="70469"/>
                </a:lnTo>
                <a:cubicBezTo>
                  <a:pt x="4708293" y="72807"/>
                  <a:pt x="4706135" y="74246"/>
                  <a:pt x="4701819" y="74785"/>
                </a:cubicBezTo>
                <a:lnTo>
                  <a:pt x="4701819" y="89756"/>
                </a:lnTo>
                <a:lnTo>
                  <a:pt x="4706135" y="89756"/>
                </a:lnTo>
                <a:cubicBezTo>
                  <a:pt x="4710271" y="81933"/>
                  <a:pt x="4713103" y="78022"/>
                  <a:pt x="4714632" y="78022"/>
                </a:cubicBezTo>
                <a:lnTo>
                  <a:pt x="4715711" y="78022"/>
                </a:lnTo>
                <a:cubicBezTo>
                  <a:pt x="4721106" y="78022"/>
                  <a:pt x="4725422" y="80135"/>
                  <a:pt x="4728659" y="84361"/>
                </a:cubicBezTo>
                <a:cubicBezTo>
                  <a:pt x="4737921" y="86699"/>
                  <a:pt x="4742551" y="89936"/>
                  <a:pt x="4742551" y="94073"/>
                </a:cubicBezTo>
                <a:lnTo>
                  <a:pt x="4743630" y="97309"/>
                </a:lnTo>
                <a:lnTo>
                  <a:pt x="4744709" y="97309"/>
                </a:lnTo>
                <a:lnTo>
                  <a:pt x="4745788" y="92993"/>
                </a:lnTo>
                <a:lnTo>
                  <a:pt x="4746867" y="94073"/>
                </a:lnTo>
                <a:lnTo>
                  <a:pt x="4749025" y="94073"/>
                </a:lnTo>
                <a:lnTo>
                  <a:pt x="4753341" y="91914"/>
                </a:lnTo>
                <a:cubicBezTo>
                  <a:pt x="4760085" y="95691"/>
                  <a:pt x="4764716" y="99962"/>
                  <a:pt x="4767233" y="104728"/>
                </a:cubicBezTo>
                <a:lnTo>
                  <a:pt x="4767233" y="106886"/>
                </a:lnTo>
                <a:cubicBezTo>
                  <a:pt x="4756353" y="113720"/>
                  <a:pt x="4749565" y="118710"/>
                  <a:pt x="4746867" y="121857"/>
                </a:cubicBezTo>
                <a:cubicBezTo>
                  <a:pt x="4744889" y="121857"/>
                  <a:pt x="4742012" y="123655"/>
                  <a:pt x="4738235" y="127252"/>
                </a:cubicBezTo>
                <a:lnTo>
                  <a:pt x="4732975" y="127252"/>
                </a:lnTo>
                <a:lnTo>
                  <a:pt x="4731896" y="126173"/>
                </a:lnTo>
                <a:lnTo>
                  <a:pt x="4730817" y="126173"/>
                </a:lnTo>
                <a:cubicBezTo>
                  <a:pt x="4728120" y="133366"/>
                  <a:pt x="4723804" y="136963"/>
                  <a:pt x="4717869" y="136963"/>
                </a:cubicBezTo>
                <a:cubicBezTo>
                  <a:pt x="4717869" y="139391"/>
                  <a:pt x="4712519" y="144381"/>
                  <a:pt x="4701819" y="151934"/>
                </a:cubicBezTo>
                <a:cubicBezTo>
                  <a:pt x="4702538" y="161196"/>
                  <a:pt x="4703977" y="169063"/>
                  <a:pt x="4706135" y="175538"/>
                </a:cubicBezTo>
                <a:lnTo>
                  <a:pt x="4699661" y="192667"/>
                </a:lnTo>
                <a:lnTo>
                  <a:pt x="4702898" y="202243"/>
                </a:lnTo>
                <a:lnTo>
                  <a:pt x="4702898" y="204401"/>
                </a:lnTo>
                <a:lnTo>
                  <a:pt x="4701819" y="205480"/>
                </a:lnTo>
                <a:cubicBezTo>
                  <a:pt x="4703257" y="208537"/>
                  <a:pt x="4703977" y="214247"/>
                  <a:pt x="4703977" y="222609"/>
                </a:cubicBezTo>
                <a:lnTo>
                  <a:pt x="4701819" y="231241"/>
                </a:lnTo>
                <a:lnTo>
                  <a:pt x="4702898" y="238794"/>
                </a:lnTo>
                <a:lnTo>
                  <a:pt x="4699661" y="240952"/>
                </a:lnTo>
                <a:lnTo>
                  <a:pt x="4700740" y="246212"/>
                </a:lnTo>
                <a:cubicBezTo>
                  <a:pt x="4700740" y="255564"/>
                  <a:pt x="4693232" y="263072"/>
                  <a:pt x="4678216" y="268737"/>
                </a:cubicBezTo>
                <a:lnTo>
                  <a:pt x="4672956" y="267658"/>
                </a:lnTo>
                <a:cubicBezTo>
                  <a:pt x="4667740" y="271254"/>
                  <a:pt x="4661985" y="273053"/>
                  <a:pt x="4655692" y="273053"/>
                </a:cubicBezTo>
                <a:lnTo>
                  <a:pt x="4653534" y="273053"/>
                </a:lnTo>
                <a:cubicBezTo>
                  <a:pt x="4644272" y="271434"/>
                  <a:pt x="4639641" y="267523"/>
                  <a:pt x="4639641" y="261318"/>
                </a:cubicBezTo>
                <a:cubicBezTo>
                  <a:pt x="4635145" y="244144"/>
                  <a:pt x="4628357" y="235557"/>
                  <a:pt x="4619275" y="235557"/>
                </a:cubicBezTo>
                <a:cubicBezTo>
                  <a:pt x="4614239" y="230522"/>
                  <a:pt x="4610328" y="228004"/>
                  <a:pt x="4607541" y="228004"/>
                </a:cubicBezTo>
                <a:lnTo>
                  <a:pt x="4606462" y="229083"/>
                </a:lnTo>
                <a:lnTo>
                  <a:pt x="4605383" y="229083"/>
                </a:lnTo>
                <a:cubicBezTo>
                  <a:pt x="4595762" y="224407"/>
                  <a:pt x="4590412" y="220856"/>
                  <a:pt x="4589333" y="218428"/>
                </a:cubicBezTo>
                <a:lnTo>
                  <a:pt x="4593514" y="214112"/>
                </a:lnTo>
                <a:lnTo>
                  <a:pt x="4639641" y="214112"/>
                </a:lnTo>
                <a:cubicBezTo>
                  <a:pt x="4641799" y="214112"/>
                  <a:pt x="4645036" y="215551"/>
                  <a:pt x="4649352" y="218428"/>
                </a:cubicBezTo>
                <a:lnTo>
                  <a:pt x="4652455" y="210875"/>
                </a:lnTo>
                <a:lnTo>
                  <a:pt x="4654613" y="184035"/>
                </a:lnTo>
                <a:lnTo>
                  <a:pt x="4651510" y="176617"/>
                </a:lnTo>
                <a:lnTo>
                  <a:pt x="4633167" y="187272"/>
                </a:lnTo>
                <a:lnTo>
                  <a:pt x="4621433" y="185114"/>
                </a:lnTo>
                <a:lnTo>
                  <a:pt x="4614959" y="189430"/>
                </a:lnTo>
                <a:lnTo>
                  <a:pt x="4611722" y="189430"/>
                </a:lnTo>
                <a:lnTo>
                  <a:pt x="4608620" y="187272"/>
                </a:lnTo>
                <a:lnTo>
                  <a:pt x="4607541" y="187272"/>
                </a:lnTo>
                <a:cubicBezTo>
                  <a:pt x="4607541" y="191768"/>
                  <a:pt x="4600393" y="195364"/>
                  <a:pt x="4586096" y="198062"/>
                </a:cubicBezTo>
                <a:lnTo>
                  <a:pt x="4577464" y="198062"/>
                </a:lnTo>
                <a:lnTo>
                  <a:pt x="4570990" y="203322"/>
                </a:lnTo>
                <a:cubicBezTo>
                  <a:pt x="4567663" y="203322"/>
                  <a:pt x="4565190" y="202288"/>
                  <a:pt x="4563572" y="200220"/>
                </a:cubicBezTo>
                <a:lnTo>
                  <a:pt x="4558177" y="201299"/>
                </a:lnTo>
                <a:lnTo>
                  <a:pt x="4552782" y="201299"/>
                </a:lnTo>
                <a:lnTo>
                  <a:pt x="4550624" y="199141"/>
                </a:lnTo>
                <a:lnTo>
                  <a:pt x="4550624" y="195904"/>
                </a:lnTo>
                <a:cubicBezTo>
                  <a:pt x="4554040" y="190509"/>
                  <a:pt x="4556917" y="187631"/>
                  <a:pt x="4559256" y="187272"/>
                </a:cubicBezTo>
                <a:lnTo>
                  <a:pt x="4561414" y="187272"/>
                </a:lnTo>
                <a:lnTo>
                  <a:pt x="4564651" y="188351"/>
                </a:lnTo>
                <a:lnTo>
                  <a:pt x="4564651" y="187272"/>
                </a:lnTo>
                <a:cubicBezTo>
                  <a:pt x="4564651" y="183675"/>
                  <a:pt x="4567483" y="181877"/>
                  <a:pt x="4573148" y="181877"/>
                </a:cubicBezTo>
                <a:cubicBezTo>
                  <a:pt x="4573148" y="180348"/>
                  <a:pt x="4581734" y="176437"/>
                  <a:pt x="4598909" y="170142"/>
                </a:cubicBezTo>
                <a:lnTo>
                  <a:pt x="4598909" y="172301"/>
                </a:lnTo>
                <a:lnTo>
                  <a:pt x="4599988" y="172301"/>
                </a:lnTo>
                <a:lnTo>
                  <a:pt x="4599988" y="170142"/>
                </a:lnTo>
                <a:lnTo>
                  <a:pt x="4598909" y="169063"/>
                </a:lnTo>
                <a:lnTo>
                  <a:pt x="4601067" y="169063"/>
                </a:lnTo>
                <a:lnTo>
                  <a:pt x="4606462" y="170142"/>
                </a:lnTo>
                <a:cubicBezTo>
                  <a:pt x="4607002" y="164388"/>
                  <a:pt x="4609114" y="161510"/>
                  <a:pt x="4612801" y="161510"/>
                </a:cubicBezTo>
                <a:cubicBezTo>
                  <a:pt x="4612801" y="156565"/>
                  <a:pt x="4615318" y="154092"/>
                  <a:pt x="4620354" y="154092"/>
                </a:cubicBezTo>
                <a:lnTo>
                  <a:pt x="4628986" y="147618"/>
                </a:lnTo>
                <a:cubicBezTo>
                  <a:pt x="4630964" y="144741"/>
                  <a:pt x="4638112" y="139750"/>
                  <a:pt x="4650431" y="132647"/>
                </a:cubicBezTo>
                <a:lnTo>
                  <a:pt x="4656771" y="119699"/>
                </a:lnTo>
                <a:lnTo>
                  <a:pt x="4656771" y="118755"/>
                </a:lnTo>
                <a:cubicBezTo>
                  <a:pt x="4652544" y="118755"/>
                  <a:pt x="4650431" y="116597"/>
                  <a:pt x="4650431" y="112281"/>
                </a:cubicBezTo>
                <a:lnTo>
                  <a:pt x="4653534" y="104728"/>
                </a:lnTo>
                <a:lnTo>
                  <a:pt x="4652455" y="101491"/>
                </a:lnTo>
                <a:lnTo>
                  <a:pt x="4653534" y="91914"/>
                </a:lnTo>
                <a:lnTo>
                  <a:pt x="4650431" y="87598"/>
                </a:lnTo>
                <a:lnTo>
                  <a:pt x="4650431" y="81124"/>
                </a:lnTo>
                <a:lnTo>
                  <a:pt x="4652455" y="73706"/>
                </a:lnTo>
                <a:lnTo>
                  <a:pt x="4648273" y="71548"/>
                </a:lnTo>
                <a:lnTo>
                  <a:pt x="4636404" y="75864"/>
                </a:lnTo>
                <a:lnTo>
                  <a:pt x="4624670" y="71548"/>
                </a:lnTo>
                <a:lnTo>
                  <a:pt x="4617117" y="73706"/>
                </a:lnTo>
                <a:lnTo>
                  <a:pt x="4604304" y="72627"/>
                </a:lnTo>
                <a:lnTo>
                  <a:pt x="4590412" y="74785"/>
                </a:lnTo>
                <a:lnTo>
                  <a:pt x="4580701" y="74785"/>
                </a:lnTo>
                <a:lnTo>
                  <a:pt x="4570046" y="78966"/>
                </a:lnTo>
                <a:cubicBezTo>
                  <a:pt x="4567888" y="76359"/>
                  <a:pt x="4566809" y="73886"/>
                  <a:pt x="4566809" y="71548"/>
                </a:cubicBezTo>
                <a:lnTo>
                  <a:pt x="4566809" y="70469"/>
                </a:lnTo>
                <a:lnTo>
                  <a:pt x="4573148" y="65074"/>
                </a:lnTo>
                <a:lnTo>
                  <a:pt x="4581780" y="65074"/>
                </a:lnTo>
                <a:lnTo>
                  <a:pt x="4589333" y="66153"/>
                </a:lnTo>
                <a:lnTo>
                  <a:pt x="4591356" y="63995"/>
                </a:lnTo>
                <a:lnTo>
                  <a:pt x="4595672" y="63995"/>
                </a:lnTo>
                <a:cubicBezTo>
                  <a:pt x="4606102" y="63995"/>
                  <a:pt x="4613970" y="65434"/>
                  <a:pt x="4619275" y="68311"/>
                </a:cubicBezTo>
                <a:lnTo>
                  <a:pt x="4624670" y="65074"/>
                </a:lnTo>
                <a:lnTo>
                  <a:pt x="4625749" y="65074"/>
                </a:lnTo>
                <a:lnTo>
                  <a:pt x="4631144" y="66153"/>
                </a:lnTo>
                <a:cubicBezTo>
                  <a:pt x="4632313" y="63276"/>
                  <a:pt x="4634786" y="61837"/>
                  <a:pt x="4638562" y="61837"/>
                </a:cubicBezTo>
                <a:lnTo>
                  <a:pt x="4642878" y="61837"/>
                </a:lnTo>
                <a:lnTo>
                  <a:pt x="4653534" y="65074"/>
                </a:lnTo>
                <a:lnTo>
                  <a:pt x="4653534" y="57656"/>
                </a:lnTo>
                <a:lnTo>
                  <a:pt x="4651510" y="49024"/>
                </a:lnTo>
                <a:lnTo>
                  <a:pt x="4651510" y="47945"/>
                </a:lnTo>
                <a:cubicBezTo>
                  <a:pt x="4651510" y="46506"/>
                  <a:pt x="4652544" y="45787"/>
                  <a:pt x="4654613" y="45787"/>
                </a:cubicBezTo>
                <a:lnTo>
                  <a:pt x="4654613" y="41471"/>
                </a:lnTo>
                <a:lnTo>
                  <a:pt x="4650431" y="30816"/>
                </a:lnTo>
                <a:lnTo>
                  <a:pt x="4654613" y="28658"/>
                </a:lnTo>
                <a:lnTo>
                  <a:pt x="4654613" y="27579"/>
                </a:lnTo>
                <a:cubicBezTo>
                  <a:pt x="4654613" y="26140"/>
                  <a:pt x="4653218" y="25421"/>
                  <a:pt x="4650431" y="25421"/>
                </a:cubicBezTo>
                <a:cubicBezTo>
                  <a:pt x="4648993" y="21284"/>
                  <a:pt x="4648273" y="15575"/>
                  <a:pt x="4648273" y="8291"/>
                </a:cubicBezTo>
                <a:close/>
                <a:moveTo>
                  <a:pt x="5650826" y="7078"/>
                </a:moveTo>
                <a:cubicBezTo>
                  <a:pt x="5658289" y="7078"/>
                  <a:pt x="5662200" y="11754"/>
                  <a:pt x="5662560" y="21105"/>
                </a:cubicBezTo>
                <a:lnTo>
                  <a:pt x="5663639" y="21105"/>
                </a:lnTo>
                <a:cubicBezTo>
                  <a:pt x="5663639" y="18947"/>
                  <a:pt x="5664358" y="17868"/>
                  <a:pt x="5665797" y="17868"/>
                </a:cubicBezTo>
                <a:cubicBezTo>
                  <a:pt x="5676947" y="24432"/>
                  <a:pt x="5685174" y="27714"/>
                  <a:pt x="5690479" y="27714"/>
                </a:cubicBezTo>
                <a:lnTo>
                  <a:pt x="5699111" y="24477"/>
                </a:lnTo>
                <a:cubicBezTo>
                  <a:pt x="5705406" y="28793"/>
                  <a:pt x="5709722" y="30951"/>
                  <a:pt x="5712059" y="30951"/>
                </a:cubicBezTo>
                <a:lnTo>
                  <a:pt x="5717454" y="27714"/>
                </a:lnTo>
                <a:lnTo>
                  <a:pt x="5725951" y="27714"/>
                </a:lnTo>
                <a:cubicBezTo>
                  <a:pt x="5730267" y="28074"/>
                  <a:pt x="5732425" y="29153"/>
                  <a:pt x="5732425" y="30951"/>
                </a:cubicBezTo>
                <a:cubicBezTo>
                  <a:pt x="5732425" y="32390"/>
                  <a:pt x="5727795" y="34188"/>
                  <a:pt x="5718533" y="36346"/>
                </a:cubicBezTo>
                <a:lnTo>
                  <a:pt x="5710980" y="33109"/>
                </a:lnTo>
                <a:cubicBezTo>
                  <a:pt x="5710980" y="35087"/>
                  <a:pt x="5706664" y="37245"/>
                  <a:pt x="5698032" y="39583"/>
                </a:cubicBezTo>
                <a:lnTo>
                  <a:pt x="5688321" y="35267"/>
                </a:lnTo>
                <a:lnTo>
                  <a:pt x="5685219" y="36346"/>
                </a:lnTo>
                <a:lnTo>
                  <a:pt x="5686298" y="76404"/>
                </a:lnTo>
                <a:cubicBezTo>
                  <a:pt x="5686298" y="87284"/>
                  <a:pt x="5684859" y="93803"/>
                  <a:pt x="5681982" y="95961"/>
                </a:cubicBezTo>
                <a:lnTo>
                  <a:pt x="5681982" y="97040"/>
                </a:lnTo>
                <a:cubicBezTo>
                  <a:pt x="5684859" y="100097"/>
                  <a:pt x="5686298" y="102975"/>
                  <a:pt x="5686298" y="105672"/>
                </a:cubicBezTo>
                <a:lnTo>
                  <a:pt x="5686298" y="107830"/>
                </a:lnTo>
                <a:lnTo>
                  <a:pt x="5684140" y="123071"/>
                </a:lnTo>
                <a:lnTo>
                  <a:pt x="5685219" y="128466"/>
                </a:lnTo>
                <a:lnTo>
                  <a:pt x="5681982" y="134940"/>
                </a:lnTo>
                <a:lnTo>
                  <a:pt x="5685219" y="140335"/>
                </a:lnTo>
                <a:lnTo>
                  <a:pt x="5685219" y="143573"/>
                </a:lnTo>
                <a:lnTo>
                  <a:pt x="5683061" y="146810"/>
                </a:lnTo>
                <a:lnTo>
                  <a:pt x="5683061" y="158814"/>
                </a:lnTo>
                <a:lnTo>
                  <a:pt x="5686298" y="159893"/>
                </a:lnTo>
                <a:lnTo>
                  <a:pt x="5689400" y="155576"/>
                </a:lnTo>
                <a:lnTo>
                  <a:pt x="5689400" y="145731"/>
                </a:lnTo>
                <a:cubicBezTo>
                  <a:pt x="5692637" y="143033"/>
                  <a:pt x="5694795" y="136559"/>
                  <a:pt x="5695874" y="126308"/>
                </a:cubicBezTo>
                <a:lnTo>
                  <a:pt x="5693716" y="119699"/>
                </a:lnTo>
                <a:lnTo>
                  <a:pt x="5693716" y="101356"/>
                </a:lnTo>
                <a:lnTo>
                  <a:pt x="5694795" y="100277"/>
                </a:lnTo>
                <a:lnTo>
                  <a:pt x="5693716" y="99198"/>
                </a:lnTo>
                <a:lnTo>
                  <a:pt x="5693716" y="97040"/>
                </a:lnTo>
                <a:lnTo>
                  <a:pt x="5695874" y="88273"/>
                </a:lnTo>
                <a:lnTo>
                  <a:pt x="5693716" y="81799"/>
                </a:lnTo>
                <a:lnTo>
                  <a:pt x="5693716" y="68851"/>
                </a:lnTo>
                <a:lnTo>
                  <a:pt x="5690479" y="58061"/>
                </a:lnTo>
                <a:cubicBezTo>
                  <a:pt x="5694256" y="47900"/>
                  <a:pt x="5701090" y="42820"/>
                  <a:pt x="5710980" y="42820"/>
                </a:cubicBezTo>
                <a:lnTo>
                  <a:pt x="5738899" y="58061"/>
                </a:lnTo>
                <a:cubicBezTo>
                  <a:pt x="5740878" y="58061"/>
                  <a:pt x="5742316" y="61658"/>
                  <a:pt x="5743216" y="68851"/>
                </a:cubicBezTo>
                <a:cubicBezTo>
                  <a:pt x="5739619" y="70469"/>
                  <a:pt x="5736741" y="73347"/>
                  <a:pt x="5734583" y="77483"/>
                </a:cubicBezTo>
                <a:cubicBezTo>
                  <a:pt x="5736741" y="81080"/>
                  <a:pt x="5737820" y="84676"/>
                  <a:pt x="5737820" y="88273"/>
                </a:cubicBezTo>
                <a:lnTo>
                  <a:pt x="5735662" y="95961"/>
                </a:lnTo>
                <a:lnTo>
                  <a:pt x="5738899" y="99198"/>
                </a:lnTo>
                <a:lnTo>
                  <a:pt x="5738899" y="100277"/>
                </a:lnTo>
                <a:cubicBezTo>
                  <a:pt x="5738899" y="106751"/>
                  <a:pt x="5734583" y="109988"/>
                  <a:pt x="5725951" y="109988"/>
                </a:cubicBezTo>
                <a:lnTo>
                  <a:pt x="5724872" y="113226"/>
                </a:lnTo>
                <a:lnTo>
                  <a:pt x="5725951" y="117541"/>
                </a:lnTo>
                <a:lnTo>
                  <a:pt x="5722714" y="120778"/>
                </a:lnTo>
                <a:lnTo>
                  <a:pt x="5721635" y="120778"/>
                </a:lnTo>
                <a:cubicBezTo>
                  <a:pt x="5717769" y="120778"/>
                  <a:pt x="5715296" y="118980"/>
                  <a:pt x="5714217" y="115384"/>
                </a:cubicBezTo>
                <a:lnTo>
                  <a:pt x="5715296" y="109988"/>
                </a:lnTo>
                <a:lnTo>
                  <a:pt x="5709901" y="109988"/>
                </a:lnTo>
                <a:lnTo>
                  <a:pt x="5710980" y="115384"/>
                </a:lnTo>
                <a:lnTo>
                  <a:pt x="5710980" y="116463"/>
                </a:lnTo>
                <a:cubicBezTo>
                  <a:pt x="5710980" y="118800"/>
                  <a:pt x="5709901" y="121363"/>
                  <a:pt x="5707743" y="124150"/>
                </a:cubicBezTo>
                <a:lnTo>
                  <a:pt x="5708822" y="125229"/>
                </a:lnTo>
                <a:lnTo>
                  <a:pt x="5708822" y="126308"/>
                </a:lnTo>
                <a:lnTo>
                  <a:pt x="5714217" y="125229"/>
                </a:lnTo>
                <a:cubicBezTo>
                  <a:pt x="5715476" y="125229"/>
                  <a:pt x="5716915" y="127387"/>
                  <a:pt x="5718533" y="131703"/>
                </a:cubicBezTo>
                <a:lnTo>
                  <a:pt x="5720556" y="131703"/>
                </a:lnTo>
                <a:cubicBezTo>
                  <a:pt x="5720556" y="129725"/>
                  <a:pt x="5723434" y="126848"/>
                  <a:pt x="5729188" y="123071"/>
                </a:cubicBezTo>
                <a:cubicBezTo>
                  <a:pt x="5729188" y="120284"/>
                  <a:pt x="5730987" y="117002"/>
                  <a:pt x="5734583" y="113226"/>
                </a:cubicBezTo>
                <a:lnTo>
                  <a:pt x="5734583" y="112146"/>
                </a:lnTo>
                <a:lnTo>
                  <a:pt x="5736741" y="112146"/>
                </a:lnTo>
                <a:lnTo>
                  <a:pt x="5733504" y="130624"/>
                </a:lnTo>
                <a:lnTo>
                  <a:pt x="5734583" y="140335"/>
                </a:lnTo>
                <a:cubicBezTo>
                  <a:pt x="5733145" y="140335"/>
                  <a:pt x="5730987" y="143213"/>
                  <a:pt x="5728109" y="148967"/>
                </a:cubicBezTo>
                <a:lnTo>
                  <a:pt x="5731346" y="151125"/>
                </a:lnTo>
                <a:lnTo>
                  <a:pt x="5732425" y="151125"/>
                </a:lnTo>
                <a:cubicBezTo>
                  <a:pt x="5735123" y="148967"/>
                  <a:pt x="5737641" y="147888"/>
                  <a:pt x="5739978" y="147888"/>
                </a:cubicBezTo>
                <a:cubicBezTo>
                  <a:pt x="5741777" y="147888"/>
                  <a:pt x="5744295" y="149327"/>
                  <a:pt x="5747532" y="152205"/>
                </a:cubicBezTo>
                <a:lnTo>
                  <a:pt x="5748611" y="152205"/>
                </a:lnTo>
                <a:lnTo>
                  <a:pt x="5750769" y="150047"/>
                </a:lnTo>
                <a:lnTo>
                  <a:pt x="5749690" y="138177"/>
                </a:lnTo>
                <a:lnTo>
                  <a:pt x="5750769" y="137098"/>
                </a:lnTo>
                <a:lnTo>
                  <a:pt x="5749690" y="136019"/>
                </a:lnTo>
                <a:lnTo>
                  <a:pt x="5749690" y="134940"/>
                </a:lnTo>
                <a:lnTo>
                  <a:pt x="5747532" y="93803"/>
                </a:lnTo>
                <a:lnTo>
                  <a:pt x="5751848" y="75325"/>
                </a:lnTo>
                <a:cubicBezTo>
                  <a:pt x="5750229" y="75325"/>
                  <a:pt x="5748790" y="72088"/>
                  <a:pt x="5747532" y="65614"/>
                </a:cubicBezTo>
                <a:lnTo>
                  <a:pt x="5751848" y="58061"/>
                </a:lnTo>
                <a:cubicBezTo>
                  <a:pt x="5750229" y="58061"/>
                  <a:pt x="5749150" y="55498"/>
                  <a:pt x="5748611" y="50373"/>
                </a:cubicBezTo>
                <a:lnTo>
                  <a:pt x="5750769" y="40662"/>
                </a:lnTo>
                <a:cubicBezTo>
                  <a:pt x="5750769" y="36885"/>
                  <a:pt x="5746093" y="34727"/>
                  <a:pt x="5736741" y="34188"/>
                </a:cubicBezTo>
                <a:lnTo>
                  <a:pt x="5735662" y="33109"/>
                </a:lnTo>
                <a:lnTo>
                  <a:pt x="5734583" y="33109"/>
                </a:lnTo>
                <a:lnTo>
                  <a:pt x="5734583" y="32030"/>
                </a:lnTo>
                <a:cubicBezTo>
                  <a:pt x="5735483" y="29872"/>
                  <a:pt x="5742271" y="26230"/>
                  <a:pt x="5754950" y="21105"/>
                </a:cubicBezTo>
                <a:cubicBezTo>
                  <a:pt x="5754950" y="17868"/>
                  <a:pt x="5758187" y="13552"/>
                  <a:pt x="5764661" y="8157"/>
                </a:cubicBezTo>
                <a:lnTo>
                  <a:pt x="5767898" y="10315"/>
                </a:lnTo>
                <a:lnTo>
                  <a:pt x="5767898" y="8157"/>
                </a:lnTo>
                <a:lnTo>
                  <a:pt x="5768977" y="8157"/>
                </a:lnTo>
                <a:cubicBezTo>
                  <a:pt x="5771135" y="8697"/>
                  <a:pt x="5776845" y="13732"/>
                  <a:pt x="5786106" y="23263"/>
                </a:cubicBezTo>
                <a:cubicBezTo>
                  <a:pt x="5788983" y="23263"/>
                  <a:pt x="5792580" y="26905"/>
                  <a:pt x="5796896" y="34188"/>
                </a:cubicBezTo>
                <a:lnTo>
                  <a:pt x="5796896" y="39583"/>
                </a:lnTo>
                <a:cubicBezTo>
                  <a:pt x="5791861" y="44978"/>
                  <a:pt x="5789343" y="48575"/>
                  <a:pt x="5789343" y="50373"/>
                </a:cubicBezTo>
                <a:cubicBezTo>
                  <a:pt x="5791501" y="53790"/>
                  <a:pt x="5792580" y="58511"/>
                  <a:pt x="5792580" y="64535"/>
                </a:cubicBezTo>
                <a:lnTo>
                  <a:pt x="5789343" y="77483"/>
                </a:lnTo>
                <a:lnTo>
                  <a:pt x="5790422" y="90566"/>
                </a:lnTo>
                <a:lnTo>
                  <a:pt x="5789343" y="91645"/>
                </a:lnTo>
                <a:lnTo>
                  <a:pt x="5789343" y="92724"/>
                </a:lnTo>
                <a:lnTo>
                  <a:pt x="5790422" y="95961"/>
                </a:lnTo>
                <a:lnTo>
                  <a:pt x="5789343" y="111067"/>
                </a:lnTo>
                <a:lnTo>
                  <a:pt x="5789343" y="116463"/>
                </a:lnTo>
                <a:lnTo>
                  <a:pt x="5788264" y="121857"/>
                </a:lnTo>
                <a:lnTo>
                  <a:pt x="5790422" y="124150"/>
                </a:lnTo>
                <a:lnTo>
                  <a:pt x="5790422" y="129545"/>
                </a:lnTo>
                <a:lnTo>
                  <a:pt x="5788264" y="138177"/>
                </a:lnTo>
                <a:lnTo>
                  <a:pt x="5788264" y="143573"/>
                </a:lnTo>
                <a:lnTo>
                  <a:pt x="5792580" y="148967"/>
                </a:lnTo>
                <a:lnTo>
                  <a:pt x="5792580" y="152205"/>
                </a:lnTo>
                <a:lnTo>
                  <a:pt x="5788264" y="165288"/>
                </a:lnTo>
                <a:lnTo>
                  <a:pt x="5788264" y="166366"/>
                </a:lnTo>
                <a:lnTo>
                  <a:pt x="5790422" y="174998"/>
                </a:lnTo>
                <a:cubicBezTo>
                  <a:pt x="5773967" y="177336"/>
                  <a:pt x="5765740" y="179494"/>
                  <a:pt x="5765740" y="181473"/>
                </a:cubicBezTo>
                <a:lnTo>
                  <a:pt x="5766819" y="182552"/>
                </a:lnTo>
                <a:lnTo>
                  <a:pt x="5765740" y="190240"/>
                </a:lnTo>
                <a:lnTo>
                  <a:pt x="5765740" y="209662"/>
                </a:lnTo>
                <a:cubicBezTo>
                  <a:pt x="5765740" y="215776"/>
                  <a:pt x="5766819" y="220137"/>
                  <a:pt x="5768977" y="222744"/>
                </a:cubicBezTo>
                <a:cubicBezTo>
                  <a:pt x="5777249" y="222744"/>
                  <a:pt x="5782599" y="214787"/>
                  <a:pt x="5785027" y="198872"/>
                </a:cubicBezTo>
                <a:lnTo>
                  <a:pt x="5786106" y="197793"/>
                </a:lnTo>
                <a:cubicBezTo>
                  <a:pt x="5789343" y="189071"/>
                  <a:pt x="5791501" y="184710"/>
                  <a:pt x="5792580" y="184710"/>
                </a:cubicBezTo>
                <a:lnTo>
                  <a:pt x="5793659" y="184710"/>
                </a:lnTo>
                <a:lnTo>
                  <a:pt x="5795817" y="186868"/>
                </a:lnTo>
                <a:lnTo>
                  <a:pt x="5795817" y="195635"/>
                </a:lnTo>
                <a:lnTo>
                  <a:pt x="5794738" y="202109"/>
                </a:lnTo>
                <a:lnTo>
                  <a:pt x="5804449" y="229219"/>
                </a:lnTo>
                <a:lnTo>
                  <a:pt x="5803370" y="230298"/>
                </a:lnTo>
                <a:lnTo>
                  <a:pt x="5803370" y="231377"/>
                </a:lnTo>
                <a:lnTo>
                  <a:pt x="5804449" y="236772"/>
                </a:lnTo>
                <a:lnTo>
                  <a:pt x="5803370" y="242167"/>
                </a:lnTo>
                <a:lnTo>
                  <a:pt x="5804449" y="248641"/>
                </a:lnTo>
                <a:lnTo>
                  <a:pt x="5779767" y="261724"/>
                </a:lnTo>
                <a:lnTo>
                  <a:pt x="5778688" y="262803"/>
                </a:lnTo>
                <a:lnTo>
                  <a:pt x="5763582" y="262803"/>
                </a:lnTo>
                <a:lnTo>
                  <a:pt x="5759266" y="260645"/>
                </a:lnTo>
                <a:lnTo>
                  <a:pt x="5752792" y="262803"/>
                </a:lnTo>
                <a:lnTo>
                  <a:pt x="5747532" y="262803"/>
                </a:lnTo>
                <a:lnTo>
                  <a:pt x="5739978" y="257408"/>
                </a:lnTo>
                <a:lnTo>
                  <a:pt x="5733504" y="258487"/>
                </a:lnTo>
                <a:cubicBezTo>
                  <a:pt x="5727030" y="254081"/>
                  <a:pt x="5723793" y="248281"/>
                  <a:pt x="5723793" y="241088"/>
                </a:cubicBezTo>
                <a:lnTo>
                  <a:pt x="5725951" y="222744"/>
                </a:lnTo>
                <a:cubicBezTo>
                  <a:pt x="5724693" y="221216"/>
                  <a:pt x="5723614" y="214697"/>
                  <a:pt x="5722714" y="203188"/>
                </a:cubicBezTo>
                <a:lnTo>
                  <a:pt x="5724872" y="184710"/>
                </a:lnTo>
                <a:lnTo>
                  <a:pt x="5722714" y="180394"/>
                </a:lnTo>
                <a:lnTo>
                  <a:pt x="5723793" y="171762"/>
                </a:lnTo>
                <a:lnTo>
                  <a:pt x="5722714" y="171762"/>
                </a:lnTo>
                <a:cubicBezTo>
                  <a:pt x="5720647" y="171762"/>
                  <a:pt x="5719612" y="175358"/>
                  <a:pt x="5719612" y="182552"/>
                </a:cubicBezTo>
                <a:cubicBezTo>
                  <a:pt x="5713678" y="196129"/>
                  <a:pt x="5707564" y="205166"/>
                  <a:pt x="5701269" y="209662"/>
                </a:cubicBezTo>
                <a:cubicBezTo>
                  <a:pt x="5701269" y="212359"/>
                  <a:pt x="5698752" y="215596"/>
                  <a:pt x="5693716" y="219373"/>
                </a:cubicBezTo>
                <a:lnTo>
                  <a:pt x="5675508" y="247562"/>
                </a:lnTo>
                <a:lnTo>
                  <a:pt x="5671192" y="248641"/>
                </a:lnTo>
                <a:lnTo>
                  <a:pt x="5666876" y="247562"/>
                </a:lnTo>
                <a:cubicBezTo>
                  <a:pt x="5663999" y="247742"/>
                  <a:pt x="5660402" y="251383"/>
                  <a:pt x="5656086" y="258487"/>
                </a:cubicBezTo>
                <a:lnTo>
                  <a:pt x="5650826" y="261724"/>
                </a:lnTo>
                <a:lnTo>
                  <a:pt x="5637878" y="261724"/>
                </a:lnTo>
                <a:cubicBezTo>
                  <a:pt x="5634461" y="265500"/>
                  <a:pt x="5629066" y="268018"/>
                  <a:pt x="5621693" y="269277"/>
                </a:cubicBezTo>
                <a:lnTo>
                  <a:pt x="5620749" y="270356"/>
                </a:lnTo>
                <a:lnTo>
                  <a:pt x="5611038" y="270356"/>
                </a:lnTo>
                <a:cubicBezTo>
                  <a:pt x="5600967" y="268737"/>
                  <a:pt x="5595931" y="267298"/>
                  <a:pt x="5595931" y="266040"/>
                </a:cubicBezTo>
                <a:lnTo>
                  <a:pt x="5595931" y="264961"/>
                </a:lnTo>
                <a:cubicBezTo>
                  <a:pt x="5595931" y="263522"/>
                  <a:pt x="5603484" y="261004"/>
                  <a:pt x="5618591" y="257408"/>
                </a:cubicBezTo>
                <a:cubicBezTo>
                  <a:pt x="5619670" y="247247"/>
                  <a:pt x="5623581" y="242167"/>
                  <a:pt x="5630325" y="242167"/>
                </a:cubicBezTo>
                <a:cubicBezTo>
                  <a:pt x="5634101" y="240548"/>
                  <a:pt x="5644487" y="231871"/>
                  <a:pt x="5661481" y="216136"/>
                </a:cubicBezTo>
                <a:cubicBezTo>
                  <a:pt x="5663099" y="216136"/>
                  <a:pt x="5664898" y="213258"/>
                  <a:pt x="5666876" y="207504"/>
                </a:cubicBezTo>
                <a:cubicBezTo>
                  <a:pt x="5668494" y="206425"/>
                  <a:pt x="5671012" y="199546"/>
                  <a:pt x="5674429" y="186868"/>
                </a:cubicBezTo>
                <a:lnTo>
                  <a:pt x="5677666" y="184710"/>
                </a:lnTo>
                <a:lnTo>
                  <a:pt x="5677666" y="186868"/>
                </a:lnTo>
                <a:lnTo>
                  <a:pt x="5679824" y="184710"/>
                </a:lnTo>
                <a:cubicBezTo>
                  <a:pt x="5677666" y="184710"/>
                  <a:pt x="5676587" y="182911"/>
                  <a:pt x="5676587" y="179314"/>
                </a:cubicBezTo>
                <a:cubicBezTo>
                  <a:pt x="5673710" y="179314"/>
                  <a:pt x="5672271" y="178236"/>
                  <a:pt x="5672271" y="176078"/>
                </a:cubicBezTo>
                <a:lnTo>
                  <a:pt x="5676587" y="169604"/>
                </a:lnTo>
                <a:lnTo>
                  <a:pt x="5674429" y="162051"/>
                </a:lnTo>
                <a:lnTo>
                  <a:pt x="5673350" y="162051"/>
                </a:lnTo>
                <a:lnTo>
                  <a:pt x="5673350" y="163130"/>
                </a:lnTo>
                <a:lnTo>
                  <a:pt x="5674429" y="164209"/>
                </a:lnTo>
                <a:lnTo>
                  <a:pt x="5674429" y="165288"/>
                </a:lnTo>
                <a:cubicBezTo>
                  <a:pt x="5671731" y="176797"/>
                  <a:pt x="5668494" y="182552"/>
                  <a:pt x="5664718" y="182552"/>
                </a:cubicBezTo>
                <a:lnTo>
                  <a:pt x="5659323" y="181473"/>
                </a:lnTo>
                <a:lnTo>
                  <a:pt x="5649747" y="183631"/>
                </a:lnTo>
                <a:lnTo>
                  <a:pt x="5648668" y="182552"/>
                </a:lnTo>
                <a:lnTo>
                  <a:pt x="5648668" y="181473"/>
                </a:lnTo>
                <a:lnTo>
                  <a:pt x="5649747" y="178236"/>
                </a:lnTo>
                <a:lnTo>
                  <a:pt x="5646510" y="172841"/>
                </a:lnTo>
                <a:lnTo>
                  <a:pt x="5646510" y="160971"/>
                </a:lnTo>
                <a:lnTo>
                  <a:pt x="5645431" y="153284"/>
                </a:lnTo>
                <a:lnTo>
                  <a:pt x="5646510" y="143573"/>
                </a:lnTo>
                <a:lnTo>
                  <a:pt x="5646510" y="125229"/>
                </a:lnTo>
                <a:lnTo>
                  <a:pt x="5648668" y="121857"/>
                </a:lnTo>
                <a:lnTo>
                  <a:pt x="5648668" y="120778"/>
                </a:lnTo>
                <a:cubicBezTo>
                  <a:pt x="5648668" y="119160"/>
                  <a:pt x="5646870" y="118081"/>
                  <a:pt x="5643273" y="117541"/>
                </a:cubicBezTo>
                <a:lnTo>
                  <a:pt x="5644352" y="118621"/>
                </a:lnTo>
                <a:lnTo>
                  <a:pt x="5644352" y="123071"/>
                </a:lnTo>
                <a:cubicBezTo>
                  <a:pt x="5643273" y="124870"/>
                  <a:pt x="5636439" y="127387"/>
                  <a:pt x="5623851" y="130624"/>
                </a:cubicBezTo>
                <a:lnTo>
                  <a:pt x="5616433" y="130624"/>
                </a:lnTo>
                <a:cubicBezTo>
                  <a:pt x="5614994" y="130624"/>
                  <a:pt x="5613915" y="134221"/>
                  <a:pt x="5613196" y="141415"/>
                </a:cubicBezTo>
                <a:cubicBezTo>
                  <a:pt x="5614454" y="157330"/>
                  <a:pt x="5615893" y="165288"/>
                  <a:pt x="5617512" y="165288"/>
                </a:cubicBezTo>
                <a:lnTo>
                  <a:pt x="5617512" y="168525"/>
                </a:lnTo>
                <a:cubicBezTo>
                  <a:pt x="5615354" y="171222"/>
                  <a:pt x="5614275" y="173740"/>
                  <a:pt x="5614275" y="176078"/>
                </a:cubicBezTo>
                <a:lnTo>
                  <a:pt x="5614275" y="178236"/>
                </a:lnTo>
                <a:cubicBezTo>
                  <a:pt x="5614275" y="182552"/>
                  <a:pt x="5616433" y="184710"/>
                  <a:pt x="5620749" y="184710"/>
                </a:cubicBezTo>
                <a:lnTo>
                  <a:pt x="5632483" y="184710"/>
                </a:lnTo>
                <a:lnTo>
                  <a:pt x="5635720" y="187947"/>
                </a:lnTo>
                <a:cubicBezTo>
                  <a:pt x="5623221" y="199366"/>
                  <a:pt x="5603170" y="214202"/>
                  <a:pt x="5575565" y="232456"/>
                </a:cubicBezTo>
                <a:cubicBezTo>
                  <a:pt x="5569631" y="238210"/>
                  <a:pt x="5564955" y="241088"/>
                  <a:pt x="5561538" y="241088"/>
                </a:cubicBezTo>
                <a:lnTo>
                  <a:pt x="5560459" y="240009"/>
                </a:lnTo>
                <a:lnTo>
                  <a:pt x="5560459" y="229219"/>
                </a:lnTo>
                <a:lnTo>
                  <a:pt x="5553041" y="222744"/>
                </a:lnTo>
                <a:cubicBezTo>
                  <a:pt x="5549085" y="207549"/>
                  <a:pt x="5545128" y="199951"/>
                  <a:pt x="5541172" y="199951"/>
                </a:cubicBezTo>
                <a:lnTo>
                  <a:pt x="5540093" y="198872"/>
                </a:lnTo>
                <a:lnTo>
                  <a:pt x="5540093" y="194556"/>
                </a:lnTo>
                <a:lnTo>
                  <a:pt x="5544409" y="189160"/>
                </a:lnTo>
                <a:lnTo>
                  <a:pt x="5546567" y="189160"/>
                </a:lnTo>
                <a:lnTo>
                  <a:pt x="5550883" y="195635"/>
                </a:lnTo>
                <a:lnTo>
                  <a:pt x="5560459" y="192397"/>
                </a:lnTo>
                <a:lnTo>
                  <a:pt x="5566933" y="193477"/>
                </a:lnTo>
                <a:lnTo>
                  <a:pt x="5569091" y="190240"/>
                </a:lnTo>
                <a:lnTo>
                  <a:pt x="5569091" y="189160"/>
                </a:lnTo>
                <a:lnTo>
                  <a:pt x="5565854" y="183631"/>
                </a:lnTo>
                <a:lnTo>
                  <a:pt x="5566933" y="178236"/>
                </a:lnTo>
                <a:lnTo>
                  <a:pt x="5565854" y="169604"/>
                </a:lnTo>
                <a:lnTo>
                  <a:pt x="5566933" y="168525"/>
                </a:lnTo>
                <a:cubicBezTo>
                  <a:pt x="5563337" y="167625"/>
                  <a:pt x="5561538" y="166546"/>
                  <a:pt x="5561538" y="165288"/>
                </a:cubicBezTo>
                <a:lnTo>
                  <a:pt x="5561538" y="164209"/>
                </a:lnTo>
                <a:lnTo>
                  <a:pt x="5566933" y="157734"/>
                </a:lnTo>
                <a:lnTo>
                  <a:pt x="5565854" y="156655"/>
                </a:lnTo>
                <a:lnTo>
                  <a:pt x="5565854" y="155576"/>
                </a:lnTo>
                <a:lnTo>
                  <a:pt x="5571249" y="148967"/>
                </a:lnTo>
                <a:lnTo>
                  <a:pt x="5571249" y="146810"/>
                </a:lnTo>
                <a:lnTo>
                  <a:pt x="5565854" y="138177"/>
                </a:lnTo>
                <a:lnTo>
                  <a:pt x="5566933" y="129545"/>
                </a:lnTo>
                <a:lnTo>
                  <a:pt x="5565854" y="126308"/>
                </a:lnTo>
                <a:lnTo>
                  <a:pt x="5557222" y="126308"/>
                </a:lnTo>
                <a:cubicBezTo>
                  <a:pt x="5553715" y="126308"/>
                  <a:pt x="5550523" y="124465"/>
                  <a:pt x="5547646" y="120778"/>
                </a:cubicBezTo>
                <a:lnTo>
                  <a:pt x="5547646" y="119699"/>
                </a:lnTo>
                <a:lnTo>
                  <a:pt x="5550883" y="116463"/>
                </a:lnTo>
                <a:lnTo>
                  <a:pt x="5553041" y="116463"/>
                </a:lnTo>
                <a:cubicBezTo>
                  <a:pt x="5555649" y="118621"/>
                  <a:pt x="5558122" y="119699"/>
                  <a:pt x="5560459" y="119699"/>
                </a:cubicBezTo>
                <a:lnTo>
                  <a:pt x="5563696" y="119699"/>
                </a:lnTo>
                <a:lnTo>
                  <a:pt x="5565854" y="117541"/>
                </a:lnTo>
                <a:lnTo>
                  <a:pt x="5565854" y="90566"/>
                </a:lnTo>
                <a:lnTo>
                  <a:pt x="5564775" y="83957"/>
                </a:lnTo>
                <a:lnTo>
                  <a:pt x="5568012" y="78562"/>
                </a:lnTo>
                <a:lnTo>
                  <a:pt x="5568012" y="61298"/>
                </a:lnTo>
                <a:cubicBezTo>
                  <a:pt x="5565854" y="58421"/>
                  <a:pt x="5564775" y="54419"/>
                  <a:pt x="5564775" y="49294"/>
                </a:cubicBezTo>
                <a:lnTo>
                  <a:pt x="5563696" y="49294"/>
                </a:lnTo>
                <a:lnTo>
                  <a:pt x="5550883" y="52531"/>
                </a:lnTo>
                <a:lnTo>
                  <a:pt x="5548725" y="52531"/>
                </a:lnTo>
                <a:lnTo>
                  <a:pt x="5546567" y="50373"/>
                </a:lnTo>
                <a:lnTo>
                  <a:pt x="5546567" y="48215"/>
                </a:lnTo>
                <a:cubicBezTo>
                  <a:pt x="5546567" y="43899"/>
                  <a:pt x="5548006" y="41741"/>
                  <a:pt x="5550883" y="41741"/>
                </a:cubicBezTo>
                <a:lnTo>
                  <a:pt x="5563696" y="46057"/>
                </a:lnTo>
                <a:lnTo>
                  <a:pt x="5568012" y="41741"/>
                </a:lnTo>
                <a:lnTo>
                  <a:pt x="5573407" y="48215"/>
                </a:lnTo>
                <a:lnTo>
                  <a:pt x="5574486" y="48215"/>
                </a:lnTo>
                <a:cubicBezTo>
                  <a:pt x="5576824" y="48215"/>
                  <a:pt x="5580781" y="46057"/>
                  <a:pt x="5586355" y="41741"/>
                </a:cubicBezTo>
                <a:lnTo>
                  <a:pt x="5587434" y="41741"/>
                </a:lnTo>
                <a:lnTo>
                  <a:pt x="5588513" y="42820"/>
                </a:lnTo>
                <a:lnTo>
                  <a:pt x="5589457" y="42820"/>
                </a:lnTo>
                <a:cubicBezTo>
                  <a:pt x="5593773" y="42281"/>
                  <a:pt x="5595931" y="38324"/>
                  <a:pt x="5595931" y="30951"/>
                </a:cubicBezTo>
                <a:lnTo>
                  <a:pt x="5608880" y="20026"/>
                </a:lnTo>
                <a:lnTo>
                  <a:pt x="5611038" y="20026"/>
                </a:lnTo>
                <a:cubicBezTo>
                  <a:pt x="5614095" y="23533"/>
                  <a:pt x="5619085" y="26815"/>
                  <a:pt x="5626009" y="29872"/>
                </a:cubicBezTo>
                <a:lnTo>
                  <a:pt x="5627088" y="36346"/>
                </a:lnTo>
                <a:lnTo>
                  <a:pt x="5629246" y="36346"/>
                </a:lnTo>
                <a:lnTo>
                  <a:pt x="5632483" y="34188"/>
                </a:lnTo>
                <a:lnTo>
                  <a:pt x="5635720" y="34188"/>
                </a:lnTo>
                <a:lnTo>
                  <a:pt x="5644352" y="40662"/>
                </a:lnTo>
                <a:lnTo>
                  <a:pt x="5646510" y="40662"/>
                </a:lnTo>
                <a:lnTo>
                  <a:pt x="5646510" y="26635"/>
                </a:lnTo>
                <a:lnTo>
                  <a:pt x="5643273" y="12473"/>
                </a:lnTo>
                <a:cubicBezTo>
                  <a:pt x="5644352" y="8876"/>
                  <a:pt x="5646870" y="7078"/>
                  <a:pt x="5650826" y="7078"/>
                </a:cubicBezTo>
                <a:close/>
                <a:moveTo>
                  <a:pt x="8600250" y="6675"/>
                </a:moveTo>
                <a:cubicBezTo>
                  <a:pt x="8604386" y="10632"/>
                  <a:pt x="8614098" y="13149"/>
                  <a:pt x="8629384" y="14228"/>
                </a:cubicBezTo>
                <a:cubicBezTo>
                  <a:pt x="8629384" y="17285"/>
                  <a:pt x="8637296" y="21242"/>
                  <a:pt x="8653122" y="26097"/>
                </a:cubicBezTo>
                <a:lnTo>
                  <a:pt x="8653122" y="27176"/>
                </a:lnTo>
                <a:cubicBezTo>
                  <a:pt x="8647727" y="34909"/>
                  <a:pt x="8641612" y="39944"/>
                  <a:pt x="8634778" y="42282"/>
                </a:cubicBezTo>
                <a:cubicBezTo>
                  <a:pt x="8634778" y="51454"/>
                  <a:pt x="8629024" y="56849"/>
                  <a:pt x="8617514" y="58467"/>
                </a:cubicBezTo>
                <a:lnTo>
                  <a:pt x="8617514" y="61704"/>
                </a:lnTo>
                <a:cubicBezTo>
                  <a:pt x="8617514" y="63862"/>
                  <a:pt x="8622190" y="66020"/>
                  <a:pt x="8631542" y="68178"/>
                </a:cubicBezTo>
                <a:lnTo>
                  <a:pt x="8638016" y="68178"/>
                </a:lnTo>
                <a:lnTo>
                  <a:pt x="8638016" y="62783"/>
                </a:lnTo>
                <a:cubicBezTo>
                  <a:pt x="8638016" y="58827"/>
                  <a:pt x="8639454" y="56309"/>
                  <a:pt x="8642332" y="55230"/>
                </a:cubicBezTo>
                <a:cubicBezTo>
                  <a:pt x="8650604" y="55230"/>
                  <a:pt x="8659955" y="58467"/>
                  <a:pt x="8670386" y="64941"/>
                </a:cubicBezTo>
                <a:lnTo>
                  <a:pt x="8680097" y="68178"/>
                </a:lnTo>
                <a:lnTo>
                  <a:pt x="8688729" y="66020"/>
                </a:lnTo>
                <a:lnTo>
                  <a:pt x="8692910" y="67099"/>
                </a:lnTo>
                <a:lnTo>
                  <a:pt x="8691831" y="60625"/>
                </a:lnTo>
                <a:lnTo>
                  <a:pt x="8696147" y="50914"/>
                </a:lnTo>
                <a:lnTo>
                  <a:pt x="8695068" y="49835"/>
                </a:lnTo>
                <a:lnTo>
                  <a:pt x="8693989" y="49835"/>
                </a:lnTo>
                <a:lnTo>
                  <a:pt x="8686571" y="56309"/>
                </a:lnTo>
                <a:lnTo>
                  <a:pt x="8683334" y="56309"/>
                </a:lnTo>
                <a:lnTo>
                  <a:pt x="8674702" y="54151"/>
                </a:lnTo>
                <a:lnTo>
                  <a:pt x="8668228" y="56309"/>
                </a:lnTo>
                <a:cubicBezTo>
                  <a:pt x="8651683" y="54511"/>
                  <a:pt x="8643410" y="51634"/>
                  <a:pt x="8643410" y="47677"/>
                </a:cubicBezTo>
                <a:lnTo>
                  <a:pt x="8642332" y="46598"/>
                </a:lnTo>
                <a:lnTo>
                  <a:pt x="8642332" y="45519"/>
                </a:lnTo>
                <a:cubicBezTo>
                  <a:pt x="8643410" y="41923"/>
                  <a:pt x="8645928" y="40124"/>
                  <a:pt x="8649885" y="40124"/>
                </a:cubicBezTo>
                <a:lnTo>
                  <a:pt x="8666070" y="44440"/>
                </a:lnTo>
                <a:cubicBezTo>
                  <a:pt x="8666070" y="42462"/>
                  <a:pt x="8669666" y="41023"/>
                  <a:pt x="8676860" y="40124"/>
                </a:cubicBezTo>
                <a:lnTo>
                  <a:pt x="8680097" y="40124"/>
                </a:lnTo>
                <a:cubicBezTo>
                  <a:pt x="8684413" y="40124"/>
                  <a:pt x="8686571" y="42282"/>
                  <a:pt x="8686571" y="46598"/>
                </a:cubicBezTo>
                <a:lnTo>
                  <a:pt x="8688729" y="46598"/>
                </a:lnTo>
                <a:cubicBezTo>
                  <a:pt x="8693674" y="44440"/>
                  <a:pt x="8696147" y="41563"/>
                  <a:pt x="8696147" y="37966"/>
                </a:cubicBezTo>
                <a:lnTo>
                  <a:pt x="8696147" y="20702"/>
                </a:lnTo>
                <a:lnTo>
                  <a:pt x="8699384" y="15307"/>
                </a:lnTo>
                <a:lnTo>
                  <a:pt x="8695068" y="10991"/>
                </a:lnTo>
                <a:lnTo>
                  <a:pt x="8695068" y="9912"/>
                </a:lnTo>
                <a:cubicBezTo>
                  <a:pt x="8695068" y="8653"/>
                  <a:pt x="8696866" y="7574"/>
                  <a:pt x="8700463" y="6675"/>
                </a:cubicBezTo>
                <a:lnTo>
                  <a:pt x="8709095" y="7754"/>
                </a:lnTo>
                <a:lnTo>
                  <a:pt x="8714490" y="6675"/>
                </a:lnTo>
                <a:lnTo>
                  <a:pt x="8716648" y="8833"/>
                </a:lnTo>
                <a:lnTo>
                  <a:pt x="8718806" y="8833"/>
                </a:lnTo>
                <a:lnTo>
                  <a:pt x="8718806" y="7754"/>
                </a:lnTo>
                <a:lnTo>
                  <a:pt x="8726359" y="8833"/>
                </a:lnTo>
                <a:lnTo>
                  <a:pt x="8727438" y="8833"/>
                </a:lnTo>
                <a:lnTo>
                  <a:pt x="8737149" y="7754"/>
                </a:lnTo>
                <a:cubicBezTo>
                  <a:pt x="8749558" y="11351"/>
                  <a:pt x="8756032" y="14228"/>
                  <a:pt x="8756571" y="16386"/>
                </a:cubicBezTo>
                <a:lnTo>
                  <a:pt x="8756571" y="18544"/>
                </a:lnTo>
                <a:cubicBezTo>
                  <a:pt x="8756571" y="21062"/>
                  <a:pt x="8752974" y="22860"/>
                  <a:pt x="8745781" y="23939"/>
                </a:cubicBezTo>
                <a:cubicBezTo>
                  <a:pt x="8746320" y="31672"/>
                  <a:pt x="8747400" y="36348"/>
                  <a:pt x="8749018" y="37966"/>
                </a:cubicBezTo>
                <a:lnTo>
                  <a:pt x="8747939" y="44440"/>
                </a:lnTo>
                <a:lnTo>
                  <a:pt x="8750097" y="44440"/>
                </a:lnTo>
                <a:lnTo>
                  <a:pt x="8754413" y="43361"/>
                </a:lnTo>
                <a:lnTo>
                  <a:pt x="8760887" y="45519"/>
                </a:lnTo>
                <a:lnTo>
                  <a:pt x="8761966" y="45519"/>
                </a:lnTo>
                <a:cubicBezTo>
                  <a:pt x="8764843" y="44260"/>
                  <a:pt x="8767721" y="39944"/>
                  <a:pt x="8770598" y="32571"/>
                </a:cubicBezTo>
                <a:cubicBezTo>
                  <a:pt x="8772217" y="32571"/>
                  <a:pt x="8776892" y="26457"/>
                  <a:pt x="8784625" y="14228"/>
                </a:cubicBezTo>
                <a:lnTo>
                  <a:pt x="8786783" y="14228"/>
                </a:lnTo>
                <a:lnTo>
                  <a:pt x="8798652" y="30413"/>
                </a:lnTo>
                <a:cubicBezTo>
                  <a:pt x="8798652" y="32391"/>
                  <a:pt x="8801889" y="34549"/>
                  <a:pt x="8808363" y="36887"/>
                </a:cubicBezTo>
                <a:lnTo>
                  <a:pt x="8808363" y="39045"/>
                </a:lnTo>
                <a:cubicBezTo>
                  <a:pt x="8813399" y="40844"/>
                  <a:pt x="8815916" y="42642"/>
                  <a:pt x="8815916" y="44440"/>
                </a:cubicBezTo>
                <a:lnTo>
                  <a:pt x="8808363" y="51993"/>
                </a:lnTo>
                <a:lnTo>
                  <a:pt x="8798652" y="51993"/>
                </a:lnTo>
                <a:lnTo>
                  <a:pt x="8793257" y="58467"/>
                </a:lnTo>
                <a:cubicBezTo>
                  <a:pt x="8793617" y="59906"/>
                  <a:pt x="8799372" y="63503"/>
                  <a:pt x="8810521" y="69257"/>
                </a:cubicBezTo>
                <a:lnTo>
                  <a:pt x="8811600" y="74652"/>
                </a:lnTo>
                <a:lnTo>
                  <a:pt x="8820232" y="74652"/>
                </a:lnTo>
                <a:lnTo>
                  <a:pt x="8824548" y="78968"/>
                </a:lnTo>
                <a:lnTo>
                  <a:pt x="8824548" y="80047"/>
                </a:lnTo>
                <a:cubicBezTo>
                  <a:pt x="8824189" y="81846"/>
                  <a:pt x="8819513" y="84723"/>
                  <a:pt x="8810521" y="88679"/>
                </a:cubicBezTo>
                <a:lnTo>
                  <a:pt x="8806205" y="100549"/>
                </a:lnTo>
                <a:lnTo>
                  <a:pt x="8808363" y="107023"/>
                </a:lnTo>
                <a:lnTo>
                  <a:pt x="8807284" y="111339"/>
                </a:lnTo>
                <a:cubicBezTo>
                  <a:pt x="8810881" y="116194"/>
                  <a:pt x="8812679" y="119791"/>
                  <a:pt x="8812679" y="122129"/>
                </a:cubicBezTo>
                <a:lnTo>
                  <a:pt x="8812679" y="125366"/>
                </a:lnTo>
                <a:cubicBezTo>
                  <a:pt x="8808004" y="139663"/>
                  <a:pt x="8803328" y="146811"/>
                  <a:pt x="8798652" y="146811"/>
                </a:cubicBezTo>
                <a:lnTo>
                  <a:pt x="8798652" y="147890"/>
                </a:lnTo>
                <a:cubicBezTo>
                  <a:pt x="8798652" y="150048"/>
                  <a:pt x="8802968" y="152566"/>
                  <a:pt x="8811600" y="155444"/>
                </a:cubicBezTo>
                <a:cubicBezTo>
                  <a:pt x="8811600" y="157962"/>
                  <a:pt x="8814478" y="161558"/>
                  <a:pt x="8820232" y="166234"/>
                </a:cubicBezTo>
                <a:lnTo>
                  <a:pt x="8820232" y="167313"/>
                </a:lnTo>
                <a:lnTo>
                  <a:pt x="8815916" y="171629"/>
                </a:lnTo>
                <a:lnTo>
                  <a:pt x="8813758" y="171629"/>
                </a:lnTo>
                <a:cubicBezTo>
                  <a:pt x="8805306" y="171629"/>
                  <a:pt x="8795955" y="173067"/>
                  <a:pt x="8785704" y="175945"/>
                </a:cubicBezTo>
                <a:lnTo>
                  <a:pt x="8777072" y="175945"/>
                </a:lnTo>
                <a:cubicBezTo>
                  <a:pt x="8772037" y="175945"/>
                  <a:pt x="8768080" y="175226"/>
                  <a:pt x="8765203" y="173787"/>
                </a:cubicBezTo>
                <a:lnTo>
                  <a:pt x="8759808" y="174866"/>
                </a:lnTo>
                <a:cubicBezTo>
                  <a:pt x="8746860" y="174146"/>
                  <a:pt x="8740386" y="171988"/>
                  <a:pt x="8740386" y="168392"/>
                </a:cubicBezTo>
                <a:lnTo>
                  <a:pt x="8740386" y="167313"/>
                </a:lnTo>
                <a:cubicBezTo>
                  <a:pt x="8740386" y="165694"/>
                  <a:pt x="8742904" y="164615"/>
                  <a:pt x="8747939" y="164076"/>
                </a:cubicBezTo>
                <a:lnTo>
                  <a:pt x="8755492" y="167313"/>
                </a:lnTo>
                <a:cubicBezTo>
                  <a:pt x="8766282" y="164435"/>
                  <a:pt x="8771677" y="160119"/>
                  <a:pt x="8771677" y="154365"/>
                </a:cubicBezTo>
                <a:cubicBezTo>
                  <a:pt x="8769159" y="151488"/>
                  <a:pt x="8762326" y="147890"/>
                  <a:pt x="8751176" y="143575"/>
                </a:cubicBezTo>
                <a:lnTo>
                  <a:pt x="8749018" y="141417"/>
                </a:lnTo>
                <a:lnTo>
                  <a:pt x="8734991" y="150048"/>
                </a:lnTo>
                <a:lnTo>
                  <a:pt x="8733912" y="150048"/>
                </a:lnTo>
                <a:lnTo>
                  <a:pt x="8716648" y="144653"/>
                </a:lnTo>
                <a:lnTo>
                  <a:pt x="8699384" y="146811"/>
                </a:lnTo>
                <a:lnTo>
                  <a:pt x="8683334" y="145733"/>
                </a:lnTo>
                <a:cubicBezTo>
                  <a:pt x="8682434" y="148969"/>
                  <a:pt x="8679557" y="151488"/>
                  <a:pt x="8674702" y="153286"/>
                </a:cubicBezTo>
                <a:lnTo>
                  <a:pt x="8664991" y="152207"/>
                </a:lnTo>
                <a:lnTo>
                  <a:pt x="8646648" y="158681"/>
                </a:lnTo>
                <a:lnTo>
                  <a:pt x="8642332" y="152207"/>
                </a:lnTo>
                <a:lnTo>
                  <a:pt x="8635858" y="151127"/>
                </a:lnTo>
                <a:lnTo>
                  <a:pt x="8638016" y="136156"/>
                </a:lnTo>
                <a:lnTo>
                  <a:pt x="8636936" y="110260"/>
                </a:lnTo>
                <a:lnTo>
                  <a:pt x="8635858" y="109181"/>
                </a:lnTo>
                <a:cubicBezTo>
                  <a:pt x="8629384" y="109181"/>
                  <a:pt x="8626146" y="111699"/>
                  <a:pt x="8626146" y="116734"/>
                </a:cubicBezTo>
                <a:cubicBezTo>
                  <a:pt x="8630642" y="118173"/>
                  <a:pt x="8633160" y="119971"/>
                  <a:pt x="8633700" y="122129"/>
                </a:cubicBezTo>
                <a:lnTo>
                  <a:pt x="8633700" y="124287"/>
                </a:lnTo>
                <a:cubicBezTo>
                  <a:pt x="8628664" y="130042"/>
                  <a:pt x="8626146" y="137190"/>
                  <a:pt x="8626146" y="145733"/>
                </a:cubicBezTo>
                <a:lnTo>
                  <a:pt x="8629384" y="148969"/>
                </a:lnTo>
                <a:lnTo>
                  <a:pt x="8629384" y="152207"/>
                </a:lnTo>
                <a:lnTo>
                  <a:pt x="8626146" y="164076"/>
                </a:lnTo>
                <a:lnTo>
                  <a:pt x="8630462" y="168392"/>
                </a:lnTo>
                <a:lnTo>
                  <a:pt x="8630462" y="181340"/>
                </a:lnTo>
                <a:cubicBezTo>
                  <a:pt x="8630462" y="184037"/>
                  <a:pt x="8628304" y="187994"/>
                  <a:pt x="8623988" y="193209"/>
                </a:cubicBezTo>
                <a:lnTo>
                  <a:pt x="8626146" y="196446"/>
                </a:lnTo>
                <a:cubicBezTo>
                  <a:pt x="8622550" y="200043"/>
                  <a:pt x="8619672" y="201841"/>
                  <a:pt x="8617514" y="201841"/>
                </a:cubicBezTo>
                <a:lnTo>
                  <a:pt x="8617514" y="206157"/>
                </a:lnTo>
                <a:lnTo>
                  <a:pt x="8619672" y="206157"/>
                </a:lnTo>
                <a:cubicBezTo>
                  <a:pt x="8619852" y="202560"/>
                  <a:pt x="8620931" y="200762"/>
                  <a:pt x="8622909" y="200762"/>
                </a:cubicBezTo>
                <a:lnTo>
                  <a:pt x="8623988" y="200762"/>
                </a:lnTo>
                <a:lnTo>
                  <a:pt x="8630462" y="206157"/>
                </a:lnTo>
                <a:lnTo>
                  <a:pt x="8630462" y="211552"/>
                </a:lnTo>
                <a:lnTo>
                  <a:pt x="8632620" y="211552"/>
                </a:lnTo>
                <a:cubicBezTo>
                  <a:pt x="8642691" y="207775"/>
                  <a:pt x="8647727" y="202740"/>
                  <a:pt x="8647727" y="196446"/>
                </a:cubicBezTo>
                <a:lnTo>
                  <a:pt x="8645568" y="189972"/>
                </a:lnTo>
                <a:lnTo>
                  <a:pt x="8648806" y="187814"/>
                </a:lnTo>
                <a:lnTo>
                  <a:pt x="8650964" y="187814"/>
                </a:lnTo>
                <a:cubicBezTo>
                  <a:pt x="8657438" y="190331"/>
                  <a:pt x="8660675" y="197885"/>
                  <a:pt x="8660675" y="210473"/>
                </a:cubicBezTo>
                <a:lnTo>
                  <a:pt x="8661754" y="213710"/>
                </a:lnTo>
                <a:lnTo>
                  <a:pt x="8661754" y="215868"/>
                </a:lnTo>
                <a:lnTo>
                  <a:pt x="8659596" y="219105"/>
                </a:lnTo>
                <a:lnTo>
                  <a:pt x="8660675" y="225579"/>
                </a:lnTo>
                <a:cubicBezTo>
                  <a:pt x="8658696" y="232053"/>
                  <a:pt x="8656898" y="235290"/>
                  <a:pt x="8655280" y="235290"/>
                </a:cubicBezTo>
                <a:lnTo>
                  <a:pt x="8654201" y="232053"/>
                </a:lnTo>
                <a:lnTo>
                  <a:pt x="8653122" y="232053"/>
                </a:lnTo>
                <a:lnTo>
                  <a:pt x="8650964" y="234211"/>
                </a:lnTo>
                <a:cubicBezTo>
                  <a:pt x="8650964" y="235650"/>
                  <a:pt x="8652402" y="236369"/>
                  <a:pt x="8655280" y="236369"/>
                </a:cubicBezTo>
                <a:lnTo>
                  <a:pt x="8656359" y="237448"/>
                </a:lnTo>
                <a:lnTo>
                  <a:pt x="8656359" y="238527"/>
                </a:lnTo>
                <a:cubicBezTo>
                  <a:pt x="8655999" y="241045"/>
                  <a:pt x="8652402" y="245361"/>
                  <a:pt x="8645568" y="251475"/>
                </a:cubicBezTo>
                <a:cubicBezTo>
                  <a:pt x="8643950" y="255791"/>
                  <a:pt x="8641432" y="257949"/>
                  <a:pt x="8638016" y="257949"/>
                </a:cubicBezTo>
                <a:lnTo>
                  <a:pt x="8635858" y="255791"/>
                </a:lnTo>
                <a:lnTo>
                  <a:pt x="8633700" y="257949"/>
                </a:lnTo>
                <a:lnTo>
                  <a:pt x="8632620" y="257949"/>
                </a:lnTo>
                <a:cubicBezTo>
                  <a:pt x="8631182" y="257949"/>
                  <a:pt x="8630462" y="256870"/>
                  <a:pt x="8630462" y="254712"/>
                </a:cubicBezTo>
                <a:lnTo>
                  <a:pt x="8629384" y="253633"/>
                </a:lnTo>
                <a:lnTo>
                  <a:pt x="8628304" y="253633"/>
                </a:lnTo>
                <a:cubicBezTo>
                  <a:pt x="8628304" y="259388"/>
                  <a:pt x="8626146" y="262265"/>
                  <a:pt x="8621830" y="262265"/>
                </a:cubicBezTo>
                <a:lnTo>
                  <a:pt x="8617514" y="262265"/>
                </a:lnTo>
                <a:cubicBezTo>
                  <a:pt x="8615536" y="262265"/>
                  <a:pt x="8614457" y="260467"/>
                  <a:pt x="8614277" y="256870"/>
                </a:cubicBezTo>
                <a:lnTo>
                  <a:pt x="8609961" y="256870"/>
                </a:lnTo>
                <a:cubicBezTo>
                  <a:pt x="8609602" y="263344"/>
                  <a:pt x="8607803" y="266581"/>
                  <a:pt x="8604566" y="266581"/>
                </a:cubicBezTo>
                <a:lnTo>
                  <a:pt x="8590539" y="262265"/>
                </a:lnTo>
                <a:lnTo>
                  <a:pt x="8585144" y="265502"/>
                </a:lnTo>
                <a:lnTo>
                  <a:pt x="8582986" y="265502"/>
                </a:lnTo>
                <a:cubicBezTo>
                  <a:pt x="8580828" y="265502"/>
                  <a:pt x="8579030" y="262265"/>
                  <a:pt x="8577591" y="255791"/>
                </a:cubicBezTo>
                <a:lnTo>
                  <a:pt x="8577591" y="245001"/>
                </a:lnTo>
                <a:lnTo>
                  <a:pt x="8579749" y="233132"/>
                </a:lnTo>
                <a:cubicBezTo>
                  <a:pt x="8578311" y="232772"/>
                  <a:pt x="8576872" y="230974"/>
                  <a:pt x="8575433" y="227737"/>
                </a:cubicBezTo>
                <a:lnTo>
                  <a:pt x="8576512" y="223421"/>
                </a:lnTo>
                <a:lnTo>
                  <a:pt x="8576512" y="222342"/>
                </a:lnTo>
                <a:lnTo>
                  <a:pt x="8575433" y="222342"/>
                </a:lnTo>
                <a:lnTo>
                  <a:pt x="8575433" y="224500"/>
                </a:lnTo>
                <a:lnTo>
                  <a:pt x="8573275" y="224500"/>
                </a:lnTo>
                <a:lnTo>
                  <a:pt x="8573275" y="220184"/>
                </a:lnTo>
                <a:cubicBezTo>
                  <a:pt x="8573275" y="218745"/>
                  <a:pt x="8574354" y="218026"/>
                  <a:pt x="8576512" y="218026"/>
                </a:cubicBezTo>
                <a:lnTo>
                  <a:pt x="8577591" y="216947"/>
                </a:lnTo>
                <a:lnTo>
                  <a:pt x="8577591" y="180261"/>
                </a:lnTo>
                <a:lnTo>
                  <a:pt x="8579749" y="168392"/>
                </a:lnTo>
                <a:lnTo>
                  <a:pt x="8579749" y="160839"/>
                </a:lnTo>
                <a:lnTo>
                  <a:pt x="8577591" y="152207"/>
                </a:lnTo>
                <a:lnTo>
                  <a:pt x="8578670" y="147890"/>
                </a:lnTo>
                <a:lnTo>
                  <a:pt x="8575433" y="145733"/>
                </a:lnTo>
                <a:lnTo>
                  <a:pt x="8573275" y="145733"/>
                </a:lnTo>
                <a:lnTo>
                  <a:pt x="8561406" y="152207"/>
                </a:lnTo>
                <a:lnTo>
                  <a:pt x="8560327" y="152207"/>
                </a:lnTo>
                <a:lnTo>
                  <a:pt x="8558169" y="150048"/>
                </a:lnTo>
                <a:lnTo>
                  <a:pt x="8558169" y="148969"/>
                </a:lnTo>
                <a:cubicBezTo>
                  <a:pt x="8560327" y="144653"/>
                  <a:pt x="8563204" y="141057"/>
                  <a:pt x="8566801" y="138179"/>
                </a:cubicBezTo>
                <a:cubicBezTo>
                  <a:pt x="8566801" y="135032"/>
                  <a:pt x="8572556" y="126805"/>
                  <a:pt x="8584065" y="113497"/>
                </a:cubicBezTo>
                <a:cubicBezTo>
                  <a:pt x="8585864" y="113497"/>
                  <a:pt x="8587662" y="110260"/>
                  <a:pt x="8589460" y="103786"/>
                </a:cubicBezTo>
                <a:cubicBezTo>
                  <a:pt x="8592338" y="103786"/>
                  <a:pt x="8593776" y="101268"/>
                  <a:pt x="8593776" y="96233"/>
                </a:cubicBezTo>
                <a:cubicBezTo>
                  <a:pt x="8595754" y="91377"/>
                  <a:pt x="8598272" y="88140"/>
                  <a:pt x="8601329" y="86521"/>
                </a:cubicBezTo>
                <a:cubicBezTo>
                  <a:pt x="8600610" y="78609"/>
                  <a:pt x="8599171" y="74652"/>
                  <a:pt x="8597013" y="74652"/>
                </a:cubicBezTo>
                <a:cubicBezTo>
                  <a:pt x="8593776" y="74652"/>
                  <a:pt x="8589460" y="77170"/>
                  <a:pt x="8584065" y="82205"/>
                </a:cubicBezTo>
                <a:lnTo>
                  <a:pt x="8567880" y="88679"/>
                </a:lnTo>
                <a:lnTo>
                  <a:pt x="8564643" y="88679"/>
                </a:lnTo>
                <a:lnTo>
                  <a:pt x="8562485" y="86521"/>
                </a:lnTo>
                <a:cubicBezTo>
                  <a:pt x="8564104" y="86162"/>
                  <a:pt x="8566981" y="80767"/>
                  <a:pt x="8571117" y="70336"/>
                </a:cubicBezTo>
                <a:cubicBezTo>
                  <a:pt x="8573815" y="70336"/>
                  <a:pt x="8576692" y="65661"/>
                  <a:pt x="8579749" y="56309"/>
                </a:cubicBezTo>
                <a:cubicBezTo>
                  <a:pt x="8586223" y="48756"/>
                  <a:pt x="8589460" y="43721"/>
                  <a:pt x="8589460" y="41203"/>
                </a:cubicBezTo>
                <a:lnTo>
                  <a:pt x="8588381" y="40124"/>
                </a:lnTo>
                <a:lnTo>
                  <a:pt x="8588381" y="39045"/>
                </a:lnTo>
                <a:lnTo>
                  <a:pt x="8593776" y="19623"/>
                </a:lnTo>
                <a:lnTo>
                  <a:pt x="8592697" y="12070"/>
                </a:lnTo>
                <a:close/>
                <a:moveTo>
                  <a:pt x="7697152" y="6540"/>
                </a:moveTo>
                <a:lnTo>
                  <a:pt x="7699310" y="8698"/>
                </a:lnTo>
                <a:lnTo>
                  <a:pt x="7705784" y="6540"/>
                </a:lnTo>
                <a:lnTo>
                  <a:pt x="7709156" y="8698"/>
                </a:lnTo>
                <a:lnTo>
                  <a:pt x="7711314" y="8698"/>
                </a:lnTo>
                <a:lnTo>
                  <a:pt x="7723183" y="6540"/>
                </a:lnTo>
                <a:lnTo>
                  <a:pt x="7730871" y="6540"/>
                </a:lnTo>
                <a:cubicBezTo>
                  <a:pt x="7733209" y="9417"/>
                  <a:pt x="7740087" y="11935"/>
                  <a:pt x="7751507" y="14093"/>
                </a:cubicBezTo>
                <a:lnTo>
                  <a:pt x="7755823" y="22860"/>
                </a:lnTo>
                <a:cubicBezTo>
                  <a:pt x="7754024" y="27176"/>
                  <a:pt x="7750788" y="29334"/>
                  <a:pt x="7746112" y="29334"/>
                </a:cubicBezTo>
                <a:cubicBezTo>
                  <a:pt x="7748989" y="37336"/>
                  <a:pt x="7750428" y="43496"/>
                  <a:pt x="7750428" y="47812"/>
                </a:cubicBezTo>
                <a:lnTo>
                  <a:pt x="7748270" y="64132"/>
                </a:lnTo>
                <a:lnTo>
                  <a:pt x="7749349" y="68448"/>
                </a:lnTo>
                <a:cubicBezTo>
                  <a:pt x="7749349" y="82205"/>
                  <a:pt x="7747146" y="89084"/>
                  <a:pt x="7742740" y="89084"/>
                </a:cubicBezTo>
                <a:lnTo>
                  <a:pt x="7742740" y="90163"/>
                </a:lnTo>
                <a:cubicBezTo>
                  <a:pt x="7749304" y="101043"/>
                  <a:pt x="7753665" y="106483"/>
                  <a:pt x="7755823" y="106483"/>
                </a:cubicBezTo>
                <a:lnTo>
                  <a:pt x="7760139" y="107562"/>
                </a:lnTo>
                <a:lnTo>
                  <a:pt x="7773222" y="89084"/>
                </a:lnTo>
                <a:cubicBezTo>
                  <a:pt x="7773222" y="82969"/>
                  <a:pt x="7775020" y="78653"/>
                  <a:pt x="7778617" y="76135"/>
                </a:cubicBezTo>
                <a:lnTo>
                  <a:pt x="7781989" y="76135"/>
                </a:lnTo>
                <a:cubicBezTo>
                  <a:pt x="7783607" y="76495"/>
                  <a:pt x="7785406" y="79373"/>
                  <a:pt x="7787384" y="84768"/>
                </a:cubicBezTo>
                <a:cubicBezTo>
                  <a:pt x="7789182" y="84768"/>
                  <a:pt x="7791340" y="86566"/>
                  <a:pt x="7793858" y="90163"/>
                </a:cubicBezTo>
                <a:cubicBezTo>
                  <a:pt x="7798803" y="91691"/>
                  <a:pt x="7803524" y="95693"/>
                  <a:pt x="7808020" y="102167"/>
                </a:cubicBezTo>
                <a:cubicBezTo>
                  <a:pt x="7813055" y="102167"/>
                  <a:pt x="7815573" y="106168"/>
                  <a:pt x="7815573" y="114171"/>
                </a:cubicBezTo>
                <a:lnTo>
                  <a:pt x="7811257" y="117408"/>
                </a:lnTo>
                <a:lnTo>
                  <a:pt x="7808020" y="117408"/>
                </a:lnTo>
                <a:lnTo>
                  <a:pt x="7799253" y="109720"/>
                </a:lnTo>
                <a:lnTo>
                  <a:pt x="7788463" y="113092"/>
                </a:lnTo>
                <a:lnTo>
                  <a:pt x="7749349" y="113092"/>
                </a:lnTo>
                <a:lnTo>
                  <a:pt x="7748270" y="118487"/>
                </a:lnTo>
                <a:lnTo>
                  <a:pt x="7748270" y="130491"/>
                </a:lnTo>
                <a:lnTo>
                  <a:pt x="7749349" y="142360"/>
                </a:lnTo>
                <a:lnTo>
                  <a:pt x="7747191" y="147755"/>
                </a:lnTo>
                <a:lnTo>
                  <a:pt x="7749349" y="153285"/>
                </a:lnTo>
                <a:cubicBezTo>
                  <a:pt x="7748450" y="161917"/>
                  <a:pt x="7747371" y="166233"/>
                  <a:pt x="7746112" y="166233"/>
                </a:cubicBezTo>
                <a:lnTo>
                  <a:pt x="7748270" y="171763"/>
                </a:lnTo>
                <a:lnTo>
                  <a:pt x="7745033" y="189162"/>
                </a:lnTo>
                <a:lnTo>
                  <a:pt x="7748270" y="192399"/>
                </a:lnTo>
                <a:lnTo>
                  <a:pt x="7748270" y="198873"/>
                </a:lnTo>
                <a:lnTo>
                  <a:pt x="7745033" y="214114"/>
                </a:lnTo>
                <a:cubicBezTo>
                  <a:pt x="7747191" y="216812"/>
                  <a:pt x="7748270" y="220049"/>
                  <a:pt x="7748270" y="223825"/>
                </a:cubicBezTo>
                <a:lnTo>
                  <a:pt x="7748270" y="227197"/>
                </a:lnTo>
                <a:lnTo>
                  <a:pt x="7747191" y="246754"/>
                </a:lnTo>
                <a:lnTo>
                  <a:pt x="7748270" y="255386"/>
                </a:lnTo>
                <a:cubicBezTo>
                  <a:pt x="7742425" y="263568"/>
                  <a:pt x="7738064" y="268649"/>
                  <a:pt x="7735187" y="270627"/>
                </a:cubicBezTo>
                <a:lnTo>
                  <a:pt x="7726555" y="270627"/>
                </a:lnTo>
                <a:cubicBezTo>
                  <a:pt x="7707672" y="267570"/>
                  <a:pt x="7698231" y="260691"/>
                  <a:pt x="7698231" y="249991"/>
                </a:cubicBezTo>
                <a:lnTo>
                  <a:pt x="7698231" y="235829"/>
                </a:lnTo>
                <a:cubicBezTo>
                  <a:pt x="7698231" y="234031"/>
                  <a:pt x="7699670" y="232952"/>
                  <a:pt x="7702547" y="232592"/>
                </a:cubicBezTo>
                <a:lnTo>
                  <a:pt x="7702547" y="231513"/>
                </a:lnTo>
                <a:cubicBezTo>
                  <a:pt x="7699670" y="231513"/>
                  <a:pt x="7698231" y="228591"/>
                  <a:pt x="7698231" y="222746"/>
                </a:cubicBezTo>
                <a:lnTo>
                  <a:pt x="7698231" y="213035"/>
                </a:lnTo>
                <a:lnTo>
                  <a:pt x="7700389" y="210877"/>
                </a:lnTo>
                <a:lnTo>
                  <a:pt x="7701468" y="210877"/>
                </a:lnTo>
                <a:lnTo>
                  <a:pt x="7701468" y="213035"/>
                </a:lnTo>
                <a:lnTo>
                  <a:pt x="7703626" y="213035"/>
                </a:lnTo>
                <a:lnTo>
                  <a:pt x="7701468" y="210877"/>
                </a:lnTo>
                <a:lnTo>
                  <a:pt x="7698231" y="207640"/>
                </a:lnTo>
                <a:lnTo>
                  <a:pt x="7698231" y="202110"/>
                </a:lnTo>
                <a:lnTo>
                  <a:pt x="7699310" y="190241"/>
                </a:lnTo>
                <a:lnTo>
                  <a:pt x="7697152" y="182553"/>
                </a:lnTo>
                <a:lnTo>
                  <a:pt x="7699310" y="175000"/>
                </a:lnTo>
                <a:lnTo>
                  <a:pt x="7698231" y="167312"/>
                </a:lnTo>
                <a:lnTo>
                  <a:pt x="7700389" y="161917"/>
                </a:lnTo>
                <a:cubicBezTo>
                  <a:pt x="7698950" y="130086"/>
                  <a:pt x="7696792" y="114171"/>
                  <a:pt x="7693915" y="114171"/>
                </a:cubicBezTo>
                <a:lnTo>
                  <a:pt x="7671121" y="114171"/>
                </a:lnTo>
                <a:cubicBezTo>
                  <a:pt x="7661860" y="114171"/>
                  <a:pt x="7655700" y="112328"/>
                  <a:pt x="7652643" y="108641"/>
                </a:cubicBezTo>
                <a:lnTo>
                  <a:pt x="7650485" y="108641"/>
                </a:lnTo>
                <a:lnTo>
                  <a:pt x="7641718" y="110934"/>
                </a:lnTo>
                <a:cubicBezTo>
                  <a:pt x="7631378" y="109945"/>
                  <a:pt x="7624859" y="108101"/>
                  <a:pt x="7622161" y="105404"/>
                </a:cubicBezTo>
                <a:lnTo>
                  <a:pt x="7621082" y="105404"/>
                </a:lnTo>
                <a:lnTo>
                  <a:pt x="7620003" y="108641"/>
                </a:lnTo>
                <a:lnTo>
                  <a:pt x="7626477" y="116329"/>
                </a:lnTo>
                <a:lnTo>
                  <a:pt x="7626477" y="123882"/>
                </a:lnTo>
                <a:lnTo>
                  <a:pt x="7622161" y="142360"/>
                </a:lnTo>
                <a:lnTo>
                  <a:pt x="7618924" y="145597"/>
                </a:lnTo>
                <a:lnTo>
                  <a:pt x="7618924" y="148969"/>
                </a:lnTo>
                <a:lnTo>
                  <a:pt x="7626477" y="159759"/>
                </a:lnTo>
                <a:lnTo>
                  <a:pt x="7626477" y="161917"/>
                </a:lnTo>
                <a:cubicBezTo>
                  <a:pt x="7623600" y="166143"/>
                  <a:pt x="7622161" y="169425"/>
                  <a:pt x="7622161" y="171763"/>
                </a:cubicBezTo>
                <a:lnTo>
                  <a:pt x="7623240" y="176079"/>
                </a:lnTo>
                <a:lnTo>
                  <a:pt x="7622161" y="184711"/>
                </a:lnTo>
                <a:lnTo>
                  <a:pt x="7626477" y="195636"/>
                </a:lnTo>
                <a:cubicBezTo>
                  <a:pt x="7626477" y="199952"/>
                  <a:pt x="7623960" y="205033"/>
                  <a:pt x="7618924" y="210877"/>
                </a:cubicBezTo>
                <a:cubicBezTo>
                  <a:pt x="7620363" y="214114"/>
                  <a:pt x="7621802" y="215912"/>
                  <a:pt x="7623240" y="216272"/>
                </a:cubicBezTo>
                <a:lnTo>
                  <a:pt x="7629714" y="214114"/>
                </a:lnTo>
                <a:lnTo>
                  <a:pt x="7634165" y="214114"/>
                </a:lnTo>
                <a:lnTo>
                  <a:pt x="7635244" y="215193"/>
                </a:lnTo>
                <a:lnTo>
                  <a:pt x="7636323" y="214114"/>
                </a:lnTo>
                <a:lnTo>
                  <a:pt x="7637402" y="214114"/>
                </a:lnTo>
                <a:lnTo>
                  <a:pt x="7646034" y="215193"/>
                </a:lnTo>
                <a:lnTo>
                  <a:pt x="7655880" y="214114"/>
                </a:lnTo>
                <a:lnTo>
                  <a:pt x="7658038" y="217351"/>
                </a:lnTo>
                <a:cubicBezTo>
                  <a:pt x="7646079" y="227512"/>
                  <a:pt x="7638481" y="232592"/>
                  <a:pt x="7635244" y="232592"/>
                </a:cubicBezTo>
                <a:lnTo>
                  <a:pt x="7626477" y="235829"/>
                </a:lnTo>
                <a:lnTo>
                  <a:pt x="7620003" y="233671"/>
                </a:lnTo>
                <a:cubicBezTo>
                  <a:pt x="7617845" y="240235"/>
                  <a:pt x="7614204" y="243517"/>
                  <a:pt x="7609078" y="243517"/>
                </a:cubicBezTo>
                <a:cubicBezTo>
                  <a:pt x="7609078" y="246035"/>
                  <a:pt x="7602919" y="252149"/>
                  <a:pt x="7590600" y="261860"/>
                </a:cubicBezTo>
                <a:cubicBezTo>
                  <a:pt x="7585026" y="261860"/>
                  <a:pt x="7579630" y="265142"/>
                  <a:pt x="7574415" y="271706"/>
                </a:cubicBezTo>
                <a:lnTo>
                  <a:pt x="7572122" y="271706"/>
                </a:lnTo>
                <a:cubicBezTo>
                  <a:pt x="7565648" y="271706"/>
                  <a:pt x="7561332" y="263389"/>
                  <a:pt x="7559174" y="246754"/>
                </a:cubicBezTo>
                <a:lnTo>
                  <a:pt x="7554858" y="222746"/>
                </a:lnTo>
                <a:cubicBezTo>
                  <a:pt x="7556657" y="217711"/>
                  <a:pt x="7558095" y="215193"/>
                  <a:pt x="7559174" y="215193"/>
                </a:cubicBezTo>
                <a:cubicBezTo>
                  <a:pt x="7562591" y="218790"/>
                  <a:pt x="7566548" y="220588"/>
                  <a:pt x="7571043" y="220588"/>
                </a:cubicBezTo>
                <a:lnTo>
                  <a:pt x="7577652" y="220588"/>
                </a:lnTo>
                <a:cubicBezTo>
                  <a:pt x="7575494" y="217891"/>
                  <a:pt x="7574415" y="215373"/>
                  <a:pt x="7574415" y="213035"/>
                </a:cubicBezTo>
                <a:lnTo>
                  <a:pt x="7576573" y="206561"/>
                </a:lnTo>
                <a:lnTo>
                  <a:pt x="7575494" y="205347"/>
                </a:lnTo>
                <a:lnTo>
                  <a:pt x="7576573" y="199952"/>
                </a:lnTo>
                <a:lnTo>
                  <a:pt x="7575494" y="188083"/>
                </a:lnTo>
                <a:cubicBezTo>
                  <a:pt x="7575854" y="183857"/>
                  <a:pt x="7576933" y="180575"/>
                  <a:pt x="7578731" y="178237"/>
                </a:cubicBezTo>
                <a:lnTo>
                  <a:pt x="7578731" y="171763"/>
                </a:lnTo>
                <a:cubicBezTo>
                  <a:pt x="7576573" y="166638"/>
                  <a:pt x="7572932" y="164075"/>
                  <a:pt x="7567806" y="164075"/>
                </a:cubicBezTo>
                <a:lnTo>
                  <a:pt x="7561332" y="166233"/>
                </a:lnTo>
                <a:lnTo>
                  <a:pt x="7560253" y="166233"/>
                </a:lnTo>
                <a:lnTo>
                  <a:pt x="7557016" y="162996"/>
                </a:lnTo>
                <a:lnTo>
                  <a:pt x="7557016" y="161917"/>
                </a:lnTo>
                <a:cubicBezTo>
                  <a:pt x="7560433" y="157601"/>
                  <a:pt x="7564030" y="155443"/>
                  <a:pt x="7567806" y="155443"/>
                </a:cubicBezTo>
                <a:lnTo>
                  <a:pt x="7580889" y="155443"/>
                </a:lnTo>
                <a:lnTo>
                  <a:pt x="7580889" y="152206"/>
                </a:lnTo>
                <a:cubicBezTo>
                  <a:pt x="7578731" y="152206"/>
                  <a:pt x="7576933" y="150722"/>
                  <a:pt x="7575494" y="147755"/>
                </a:cubicBezTo>
                <a:cubicBezTo>
                  <a:pt x="7576933" y="146496"/>
                  <a:pt x="7578012" y="141101"/>
                  <a:pt x="7578731" y="131570"/>
                </a:cubicBezTo>
                <a:lnTo>
                  <a:pt x="7577652" y="128198"/>
                </a:lnTo>
                <a:lnTo>
                  <a:pt x="7581968" y="120645"/>
                </a:lnTo>
                <a:lnTo>
                  <a:pt x="7581968" y="118487"/>
                </a:lnTo>
                <a:cubicBezTo>
                  <a:pt x="7579091" y="118487"/>
                  <a:pt x="7577652" y="117768"/>
                  <a:pt x="7577652" y="116329"/>
                </a:cubicBezTo>
                <a:lnTo>
                  <a:pt x="7578731" y="110934"/>
                </a:lnTo>
                <a:lnTo>
                  <a:pt x="7571043" y="106483"/>
                </a:lnTo>
                <a:cubicBezTo>
                  <a:pt x="7565828" y="106483"/>
                  <a:pt x="7560793" y="110485"/>
                  <a:pt x="7555937" y="118487"/>
                </a:cubicBezTo>
                <a:lnTo>
                  <a:pt x="7549328" y="120645"/>
                </a:lnTo>
                <a:cubicBezTo>
                  <a:pt x="7546451" y="119206"/>
                  <a:pt x="7545012" y="117408"/>
                  <a:pt x="7545012" y="115250"/>
                </a:cubicBezTo>
                <a:cubicBezTo>
                  <a:pt x="7548249" y="106168"/>
                  <a:pt x="7554768" y="93489"/>
                  <a:pt x="7564569" y="77215"/>
                </a:cubicBezTo>
                <a:lnTo>
                  <a:pt x="7577652" y="32571"/>
                </a:lnTo>
                <a:cubicBezTo>
                  <a:pt x="7575494" y="32571"/>
                  <a:pt x="7574415" y="31851"/>
                  <a:pt x="7574415" y="30413"/>
                </a:cubicBezTo>
                <a:cubicBezTo>
                  <a:pt x="7574415" y="27715"/>
                  <a:pt x="7576573" y="24119"/>
                  <a:pt x="7580889" y="19623"/>
                </a:cubicBezTo>
                <a:lnTo>
                  <a:pt x="7579810" y="15172"/>
                </a:lnTo>
                <a:lnTo>
                  <a:pt x="7584126" y="13014"/>
                </a:lnTo>
                <a:cubicBezTo>
                  <a:pt x="7617486" y="16880"/>
                  <a:pt x="7634165" y="20522"/>
                  <a:pt x="7634165" y="23939"/>
                </a:cubicBezTo>
                <a:lnTo>
                  <a:pt x="7638481" y="27176"/>
                </a:lnTo>
                <a:cubicBezTo>
                  <a:pt x="7638481" y="28614"/>
                  <a:pt x="7637402" y="29334"/>
                  <a:pt x="7635244" y="29334"/>
                </a:cubicBezTo>
                <a:lnTo>
                  <a:pt x="7629714" y="28255"/>
                </a:lnTo>
                <a:cubicBezTo>
                  <a:pt x="7616676" y="38415"/>
                  <a:pt x="7610157" y="47137"/>
                  <a:pt x="7610157" y="54421"/>
                </a:cubicBezTo>
                <a:lnTo>
                  <a:pt x="7613529" y="53207"/>
                </a:lnTo>
                <a:lnTo>
                  <a:pt x="7637402" y="55500"/>
                </a:lnTo>
                <a:cubicBezTo>
                  <a:pt x="7640280" y="55500"/>
                  <a:pt x="7643876" y="51139"/>
                  <a:pt x="7648192" y="42417"/>
                </a:cubicBezTo>
                <a:lnTo>
                  <a:pt x="7647113" y="39180"/>
                </a:lnTo>
                <a:lnTo>
                  <a:pt x="7652643" y="37022"/>
                </a:lnTo>
                <a:cubicBezTo>
                  <a:pt x="7659117" y="40079"/>
                  <a:pt x="7662354" y="44395"/>
                  <a:pt x="7662354" y="49970"/>
                </a:cubicBezTo>
                <a:lnTo>
                  <a:pt x="7666670" y="54421"/>
                </a:lnTo>
                <a:lnTo>
                  <a:pt x="7666670" y="57658"/>
                </a:lnTo>
                <a:cubicBezTo>
                  <a:pt x="7666670" y="61434"/>
                  <a:pt x="7665591" y="63592"/>
                  <a:pt x="7663433" y="64132"/>
                </a:cubicBezTo>
                <a:lnTo>
                  <a:pt x="7653722" y="64132"/>
                </a:lnTo>
                <a:lnTo>
                  <a:pt x="7641718" y="60895"/>
                </a:lnTo>
                <a:cubicBezTo>
                  <a:pt x="7631737" y="64491"/>
                  <a:pt x="7621217" y="66290"/>
                  <a:pt x="7610157" y="66290"/>
                </a:cubicBezTo>
                <a:lnTo>
                  <a:pt x="7604762" y="61974"/>
                </a:lnTo>
                <a:lnTo>
                  <a:pt x="7603683" y="61974"/>
                </a:lnTo>
                <a:cubicBezTo>
                  <a:pt x="7602424" y="61974"/>
                  <a:pt x="7600626" y="65975"/>
                  <a:pt x="7598288" y="73978"/>
                </a:cubicBezTo>
                <a:lnTo>
                  <a:pt x="7599367" y="75056"/>
                </a:lnTo>
                <a:lnTo>
                  <a:pt x="7599367" y="77215"/>
                </a:lnTo>
                <a:cubicBezTo>
                  <a:pt x="7599367" y="80092"/>
                  <a:pt x="7596085" y="81531"/>
                  <a:pt x="7589521" y="81531"/>
                </a:cubicBezTo>
                <a:lnTo>
                  <a:pt x="7573201" y="98930"/>
                </a:lnTo>
                <a:lnTo>
                  <a:pt x="7574415" y="98930"/>
                </a:lnTo>
                <a:lnTo>
                  <a:pt x="7583047" y="96772"/>
                </a:lnTo>
                <a:lnTo>
                  <a:pt x="7593972" y="96772"/>
                </a:lnTo>
                <a:lnTo>
                  <a:pt x="7606920" y="100009"/>
                </a:lnTo>
                <a:lnTo>
                  <a:pt x="7607999" y="101088"/>
                </a:lnTo>
                <a:lnTo>
                  <a:pt x="7611371" y="101088"/>
                </a:lnTo>
                <a:cubicBezTo>
                  <a:pt x="7612630" y="99649"/>
                  <a:pt x="7616227" y="98930"/>
                  <a:pt x="7622161" y="98930"/>
                </a:cubicBezTo>
                <a:lnTo>
                  <a:pt x="7623240" y="97851"/>
                </a:lnTo>
                <a:cubicBezTo>
                  <a:pt x="7626297" y="97851"/>
                  <a:pt x="7629939" y="94569"/>
                  <a:pt x="7634165" y="88005"/>
                </a:cubicBezTo>
                <a:lnTo>
                  <a:pt x="7643876" y="88005"/>
                </a:lnTo>
                <a:cubicBezTo>
                  <a:pt x="7649721" y="88005"/>
                  <a:pt x="7654442" y="93085"/>
                  <a:pt x="7658038" y="103246"/>
                </a:cubicBezTo>
                <a:lnTo>
                  <a:pt x="7672200" y="105404"/>
                </a:lnTo>
                <a:lnTo>
                  <a:pt x="7676516" y="103246"/>
                </a:lnTo>
                <a:lnTo>
                  <a:pt x="7685148" y="105404"/>
                </a:lnTo>
                <a:lnTo>
                  <a:pt x="7691757" y="103246"/>
                </a:lnTo>
                <a:lnTo>
                  <a:pt x="7697152" y="103246"/>
                </a:lnTo>
                <a:lnTo>
                  <a:pt x="7697152" y="101088"/>
                </a:lnTo>
                <a:lnTo>
                  <a:pt x="7693915" y="96772"/>
                </a:lnTo>
                <a:lnTo>
                  <a:pt x="7698231" y="78294"/>
                </a:lnTo>
                <a:lnTo>
                  <a:pt x="7697152" y="63053"/>
                </a:lnTo>
                <a:lnTo>
                  <a:pt x="7697152" y="54421"/>
                </a:lnTo>
                <a:lnTo>
                  <a:pt x="7700389" y="34729"/>
                </a:lnTo>
                <a:cubicBezTo>
                  <a:pt x="7698411" y="19892"/>
                  <a:pt x="7696612" y="11575"/>
                  <a:pt x="7694994" y="9777"/>
                </a:cubicBezTo>
                <a:lnTo>
                  <a:pt x="7694994" y="8698"/>
                </a:lnTo>
                <a:close/>
                <a:moveTo>
                  <a:pt x="2605508" y="6537"/>
                </a:moveTo>
                <a:cubicBezTo>
                  <a:pt x="2613240" y="6537"/>
                  <a:pt x="2617916" y="9415"/>
                  <a:pt x="2619535" y="15169"/>
                </a:cubicBezTo>
                <a:cubicBezTo>
                  <a:pt x="2623131" y="15169"/>
                  <a:pt x="2628167" y="20205"/>
                  <a:pt x="2634641" y="30275"/>
                </a:cubicBezTo>
                <a:cubicBezTo>
                  <a:pt x="2637698" y="30275"/>
                  <a:pt x="2643812" y="32433"/>
                  <a:pt x="2652983" y="36749"/>
                </a:cubicBezTo>
                <a:lnTo>
                  <a:pt x="2654062" y="35670"/>
                </a:lnTo>
                <a:lnTo>
                  <a:pt x="2652983" y="30275"/>
                </a:lnTo>
                <a:lnTo>
                  <a:pt x="2652983" y="22722"/>
                </a:lnTo>
                <a:lnTo>
                  <a:pt x="2655142" y="20564"/>
                </a:lnTo>
                <a:lnTo>
                  <a:pt x="2661616" y="20564"/>
                </a:lnTo>
                <a:cubicBezTo>
                  <a:pt x="2667551" y="25959"/>
                  <a:pt x="2680498" y="33872"/>
                  <a:pt x="2700459" y="44302"/>
                </a:cubicBezTo>
                <a:lnTo>
                  <a:pt x="2703696" y="47539"/>
                </a:lnTo>
                <a:lnTo>
                  <a:pt x="2704776" y="47539"/>
                </a:lnTo>
                <a:lnTo>
                  <a:pt x="2711251" y="45382"/>
                </a:lnTo>
                <a:lnTo>
                  <a:pt x="2718668" y="46460"/>
                </a:lnTo>
                <a:cubicBezTo>
                  <a:pt x="2727120" y="46460"/>
                  <a:pt x="2733953" y="41425"/>
                  <a:pt x="2739169" y="31354"/>
                </a:cubicBezTo>
                <a:cubicBezTo>
                  <a:pt x="2739169" y="28477"/>
                  <a:pt x="2740608" y="26319"/>
                  <a:pt x="2743487" y="24880"/>
                </a:cubicBezTo>
                <a:lnTo>
                  <a:pt x="2755354" y="24880"/>
                </a:lnTo>
                <a:lnTo>
                  <a:pt x="2762908" y="33512"/>
                </a:lnTo>
                <a:cubicBezTo>
                  <a:pt x="2778013" y="43223"/>
                  <a:pt x="2785926" y="51136"/>
                  <a:pt x="2786645" y="57251"/>
                </a:cubicBezTo>
                <a:lnTo>
                  <a:pt x="2786645" y="58330"/>
                </a:lnTo>
                <a:cubicBezTo>
                  <a:pt x="2786645" y="60847"/>
                  <a:pt x="2784128" y="67636"/>
                  <a:pt x="2779093" y="78696"/>
                </a:cubicBezTo>
                <a:lnTo>
                  <a:pt x="2780171" y="86249"/>
                </a:lnTo>
                <a:lnTo>
                  <a:pt x="2779093" y="90565"/>
                </a:lnTo>
                <a:lnTo>
                  <a:pt x="2780171" y="95960"/>
                </a:lnTo>
                <a:cubicBezTo>
                  <a:pt x="2780171" y="99557"/>
                  <a:pt x="2779452" y="101355"/>
                  <a:pt x="2778013" y="101355"/>
                </a:cubicBezTo>
                <a:lnTo>
                  <a:pt x="2779093" y="102434"/>
                </a:lnTo>
                <a:lnTo>
                  <a:pt x="2779093" y="108908"/>
                </a:lnTo>
                <a:lnTo>
                  <a:pt x="2776935" y="112145"/>
                </a:lnTo>
                <a:lnTo>
                  <a:pt x="2779093" y="115382"/>
                </a:lnTo>
                <a:cubicBezTo>
                  <a:pt x="2776394" y="131207"/>
                  <a:pt x="2774596" y="139120"/>
                  <a:pt x="2773698" y="139120"/>
                </a:cubicBezTo>
                <a:lnTo>
                  <a:pt x="2770461" y="139120"/>
                </a:lnTo>
                <a:lnTo>
                  <a:pt x="2770461" y="142357"/>
                </a:lnTo>
                <a:lnTo>
                  <a:pt x="2775857" y="142357"/>
                </a:lnTo>
                <a:cubicBezTo>
                  <a:pt x="2778733" y="142357"/>
                  <a:pt x="2780171" y="148471"/>
                  <a:pt x="2780171" y="160700"/>
                </a:cubicBezTo>
                <a:lnTo>
                  <a:pt x="2780171" y="163937"/>
                </a:lnTo>
                <a:cubicBezTo>
                  <a:pt x="2780171" y="166455"/>
                  <a:pt x="2778733" y="169332"/>
                  <a:pt x="2775857" y="172569"/>
                </a:cubicBezTo>
                <a:lnTo>
                  <a:pt x="2778013" y="189833"/>
                </a:lnTo>
                <a:lnTo>
                  <a:pt x="2778013" y="191991"/>
                </a:lnTo>
                <a:lnTo>
                  <a:pt x="2774776" y="196308"/>
                </a:lnTo>
                <a:lnTo>
                  <a:pt x="2774776" y="198465"/>
                </a:lnTo>
                <a:cubicBezTo>
                  <a:pt x="2778373" y="198465"/>
                  <a:pt x="2780171" y="199185"/>
                  <a:pt x="2780171" y="200623"/>
                </a:cubicBezTo>
                <a:lnTo>
                  <a:pt x="2780171" y="201702"/>
                </a:lnTo>
                <a:lnTo>
                  <a:pt x="2776935" y="204939"/>
                </a:lnTo>
                <a:lnTo>
                  <a:pt x="2773698" y="203860"/>
                </a:lnTo>
                <a:lnTo>
                  <a:pt x="2773698" y="205884"/>
                </a:lnTo>
                <a:lnTo>
                  <a:pt x="2780171" y="213437"/>
                </a:lnTo>
                <a:lnTo>
                  <a:pt x="2780171" y="244728"/>
                </a:lnTo>
                <a:cubicBezTo>
                  <a:pt x="2778013" y="257676"/>
                  <a:pt x="2772978" y="264150"/>
                  <a:pt x="2765065" y="264150"/>
                </a:cubicBezTo>
                <a:lnTo>
                  <a:pt x="2751038" y="261992"/>
                </a:lnTo>
                <a:lnTo>
                  <a:pt x="2747801" y="265229"/>
                </a:lnTo>
                <a:lnTo>
                  <a:pt x="2740249" y="265229"/>
                </a:lnTo>
                <a:cubicBezTo>
                  <a:pt x="2736291" y="265229"/>
                  <a:pt x="2732336" y="262711"/>
                  <a:pt x="2728379" y="257676"/>
                </a:cubicBezTo>
                <a:lnTo>
                  <a:pt x="2728379" y="256597"/>
                </a:lnTo>
                <a:cubicBezTo>
                  <a:pt x="2728558" y="253000"/>
                  <a:pt x="2729277" y="251202"/>
                  <a:pt x="2730537" y="251202"/>
                </a:cubicBezTo>
                <a:lnTo>
                  <a:pt x="2728379" y="238254"/>
                </a:lnTo>
                <a:lnTo>
                  <a:pt x="2724064" y="239333"/>
                </a:lnTo>
                <a:lnTo>
                  <a:pt x="2717588" y="236096"/>
                </a:lnTo>
                <a:lnTo>
                  <a:pt x="2709092" y="237175"/>
                </a:lnTo>
                <a:lnTo>
                  <a:pt x="2702618" y="236096"/>
                </a:lnTo>
                <a:lnTo>
                  <a:pt x="2701539" y="237175"/>
                </a:lnTo>
                <a:lnTo>
                  <a:pt x="2701539" y="238254"/>
                </a:lnTo>
                <a:lnTo>
                  <a:pt x="2702618" y="246886"/>
                </a:lnTo>
                <a:cubicBezTo>
                  <a:pt x="2702618" y="255338"/>
                  <a:pt x="2699741" y="261812"/>
                  <a:pt x="2693985" y="266308"/>
                </a:cubicBezTo>
                <a:cubicBezTo>
                  <a:pt x="2687512" y="266308"/>
                  <a:pt x="2680318" y="264509"/>
                  <a:pt x="2672406" y="260913"/>
                </a:cubicBezTo>
                <a:lnTo>
                  <a:pt x="2660537" y="264150"/>
                </a:lnTo>
                <a:lnTo>
                  <a:pt x="2652983" y="256597"/>
                </a:lnTo>
                <a:lnTo>
                  <a:pt x="2652983" y="244728"/>
                </a:lnTo>
                <a:lnTo>
                  <a:pt x="2654062" y="243649"/>
                </a:lnTo>
                <a:lnTo>
                  <a:pt x="2654062" y="242570"/>
                </a:lnTo>
                <a:cubicBezTo>
                  <a:pt x="2652444" y="242570"/>
                  <a:pt x="2650646" y="236096"/>
                  <a:pt x="2648668" y="223148"/>
                </a:cubicBezTo>
                <a:lnTo>
                  <a:pt x="2654062" y="190912"/>
                </a:lnTo>
                <a:cubicBezTo>
                  <a:pt x="2652624" y="190912"/>
                  <a:pt x="2651905" y="189833"/>
                  <a:pt x="2651905" y="187675"/>
                </a:cubicBezTo>
                <a:lnTo>
                  <a:pt x="2652983" y="182280"/>
                </a:lnTo>
                <a:lnTo>
                  <a:pt x="2651905" y="175806"/>
                </a:lnTo>
                <a:lnTo>
                  <a:pt x="2650825" y="175806"/>
                </a:lnTo>
                <a:lnTo>
                  <a:pt x="2642194" y="180122"/>
                </a:lnTo>
                <a:cubicBezTo>
                  <a:pt x="2642194" y="183359"/>
                  <a:pt x="2638957" y="185517"/>
                  <a:pt x="2632483" y="186596"/>
                </a:cubicBezTo>
                <a:lnTo>
                  <a:pt x="2624930" y="186596"/>
                </a:lnTo>
                <a:cubicBezTo>
                  <a:pt x="2614859" y="184618"/>
                  <a:pt x="2609824" y="179583"/>
                  <a:pt x="2609824" y="171490"/>
                </a:cubicBezTo>
                <a:lnTo>
                  <a:pt x="2605508" y="171490"/>
                </a:lnTo>
                <a:lnTo>
                  <a:pt x="2605508" y="172569"/>
                </a:lnTo>
                <a:lnTo>
                  <a:pt x="2609824" y="177964"/>
                </a:lnTo>
                <a:lnTo>
                  <a:pt x="2608745" y="179043"/>
                </a:lnTo>
                <a:lnTo>
                  <a:pt x="2610903" y="196308"/>
                </a:lnTo>
                <a:lnTo>
                  <a:pt x="2609824" y="197386"/>
                </a:lnTo>
                <a:lnTo>
                  <a:pt x="2608745" y="197386"/>
                </a:lnTo>
                <a:lnTo>
                  <a:pt x="2609824" y="198465"/>
                </a:lnTo>
                <a:lnTo>
                  <a:pt x="2609824" y="199545"/>
                </a:lnTo>
                <a:lnTo>
                  <a:pt x="2606587" y="210200"/>
                </a:lnTo>
                <a:lnTo>
                  <a:pt x="2606587" y="212358"/>
                </a:lnTo>
                <a:lnTo>
                  <a:pt x="2610903" y="217753"/>
                </a:lnTo>
                <a:lnTo>
                  <a:pt x="2610903" y="227464"/>
                </a:lnTo>
                <a:lnTo>
                  <a:pt x="2609824" y="228543"/>
                </a:lnTo>
                <a:lnTo>
                  <a:pt x="2610903" y="229622"/>
                </a:lnTo>
                <a:lnTo>
                  <a:pt x="2610903" y="231780"/>
                </a:lnTo>
                <a:lnTo>
                  <a:pt x="2609824" y="244728"/>
                </a:lnTo>
                <a:lnTo>
                  <a:pt x="2610903" y="256597"/>
                </a:lnTo>
                <a:cubicBezTo>
                  <a:pt x="2607486" y="266308"/>
                  <a:pt x="2604968" y="271343"/>
                  <a:pt x="2603350" y="271703"/>
                </a:cubicBezTo>
                <a:lnTo>
                  <a:pt x="2587165" y="270624"/>
                </a:lnTo>
                <a:lnTo>
                  <a:pt x="2576509" y="271703"/>
                </a:lnTo>
                <a:cubicBezTo>
                  <a:pt x="2566439" y="267567"/>
                  <a:pt x="2561403" y="260373"/>
                  <a:pt x="2561403" y="250123"/>
                </a:cubicBezTo>
                <a:lnTo>
                  <a:pt x="2563561" y="244728"/>
                </a:lnTo>
                <a:lnTo>
                  <a:pt x="2561403" y="238254"/>
                </a:lnTo>
                <a:lnTo>
                  <a:pt x="2561403" y="237175"/>
                </a:lnTo>
                <a:lnTo>
                  <a:pt x="2562483" y="224227"/>
                </a:lnTo>
                <a:lnTo>
                  <a:pt x="2561403" y="211279"/>
                </a:lnTo>
                <a:lnTo>
                  <a:pt x="2561403" y="209121"/>
                </a:lnTo>
                <a:lnTo>
                  <a:pt x="2563561" y="205884"/>
                </a:lnTo>
                <a:cubicBezTo>
                  <a:pt x="2562121" y="205884"/>
                  <a:pt x="2561044" y="203051"/>
                  <a:pt x="2560324" y="197386"/>
                </a:cubicBezTo>
                <a:cubicBezTo>
                  <a:pt x="2556727" y="200084"/>
                  <a:pt x="2551332" y="201882"/>
                  <a:pt x="2544139" y="202781"/>
                </a:cubicBezTo>
                <a:cubicBezTo>
                  <a:pt x="2540183" y="211323"/>
                  <a:pt x="2532990" y="215595"/>
                  <a:pt x="2522559" y="215595"/>
                </a:cubicBezTo>
                <a:cubicBezTo>
                  <a:pt x="2518962" y="215055"/>
                  <a:pt x="2517164" y="213976"/>
                  <a:pt x="2517164" y="212358"/>
                </a:cubicBezTo>
                <a:lnTo>
                  <a:pt x="2517164" y="209121"/>
                </a:lnTo>
                <a:cubicBezTo>
                  <a:pt x="2519682" y="205074"/>
                  <a:pt x="2525437" y="199005"/>
                  <a:pt x="2534428" y="190912"/>
                </a:cubicBezTo>
                <a:lnTo>
                  <a:pt x="2533349" y="187675"/>
                </a:lnTo>
                <a:cubicBezTo>
                  <a:pt x="2533349" y="183000"/>
                  <a:pt x="2539104" y="168253"/>
                  <a:pt x="2550613" y="143436"/>
                </a:cubicBezTo>
                <a:lnTo>
                  <a:pt x="2552772" y="125093"/>
                </a:lnTo>
                <a:lnTo>
                  <a:pt x="2554930" y="125093"/>
                </a:lnTo>
                <a:cubicBezTo>
                  <a:pt x="2555468" y="128690"/>
                  <a:pt x="2556548" y="130488"/>
                  <a:pt x="2558165" y="130488"/>
                </a:cubicBezTo>
                <a:lnTo>
                  <a:pt x="2559246" y="130488"/>
                </a:lnTo>
                <a:lnTo>
                  <a:pt x="2556008" y="126172"/>
                </a:lnTo>
                <a:lnTo>
                  <a:pt x="2556008" y="120777"/>
                </a:lnTo>
                <a:cubicBezTo>
                  <a:pt x="2556008" y="108548"/>
                  <a:pt x="2554570" y="102434"/>
                  <a:pt x="2551692" y="102434"/>
                </a:cubicBezTo>
                <a:lnTo>
                  <a:pt x="2550613" y="102434"/>
                </a:lnTo>
                <a:lnTo>
                  <a:pt x="2541982" y="104592"/>
                </a:lnTo>
                <a:lnTo>
                  <a:pt x="2530112" y="104592"/>
                </a:lnTo>
                <a:cubicBezTo>
                  <a:pt x="2524356" y="100456"/>
                  <a:pt x="2521481" y="96140"/>
                  <a:pt x="2521481" y="91644"/>
                </a:cubicBezTo>
                <a:lnTo>
                  <a:pt x="2527955" y="89486"/>
                </a:lnTo>
                <a:lnTo>
                  <a:pt x="2532271" y="89486"/>
                </a:lnTo>
                <a:cubicBezTo>
                  <a:pt x="2540183" y="90025"/>
                  <a:pt x="2547736" y="92543"/>
                  <a:pt x="2554930" y="97039"/>
                </a:cubicBezTo>
                <a:cubicBezTo>
                  <a:pt x="2554930" y="95600"/>
                  <a:pt x="2557087" y="94162"/>
                  <a:pt x="2561403" y="92723"/>
                </a:cubicBezTo>
                <a:cubicBezTo>
                  <a:pt x="2561403" y="88407"/>
                  <a:pt x="2562121" y="86249"/>
                  <a:pt x="2563561" y="86249"/>
                </a:cubicBezTo>
                <a:lnTo>
                  <a:pt x="2561403" y="77617"/>
                </a:lnTo>
                <a:lnTo>
                  <a:pt x="2562483" y="76538"/>
                </a:lnTo>
                <a:lnTo>
                  <a:pt x="2562483" y="75459"/>
                </a:lnTo>
                <a:lnTo>
                  <a:pt x="2561403" y="71278"/>
                </a:lnTo>
                <a:lnTo>
                  <a:pt x="2563561" y="64804"/>
                </a:lnTo>
                <a:lnTo>
                  <a:pt x="2561403" y="62646"/>
                </a:lnTo>
                <a:lnTo>
                  <a:pt x="2560324" y="62646"/>
                </a:lnTo>
                <a:lnTo>
                  <a:pt x="2552772" y="63725"/>
                </a:lnTo>
                <a:lnTo>
                  <a:pt x="2550613" y="60487"/>
                </a:lnTo>
                <a:lnTo>
                  <a:pt x="2551692" y="56172"/>
                </a:lnTo>
                <a:lnTo>
                  <a:pt x="2548455" y="50776"/>
                </a:lnTo>
                <a:lnTo>
                  <a:pt x="2548455" y="48618"/>
                </a:lnTo>
                <a:cubicBezTo>
                  <a:pt x="2551153" y="41425"/>
                  <a:pt x="2557268" y="37828"/>
                  <a:pt x="2566798" y="37828"/>
                </a:cubicBezTo>
                <a:cubicBezTo>
                  <a:pt x="2586849" y="19845"/>
                  <a:pt x="2598314" y="10853"/>
                  <a:pt x="2601193" y="10853"/>
                </a:cubicBezTo>
                <a:lnTo>
                  <a:pt x="2602271" y="14090"/>
                </a:lnTo>
                <a:lnTo>
                  <a:pt x="2603350" y="14090"/>
                </a:lnTo>
                <a:lnTo>
                  <a:pt x="2603350" y="11932"/>
                </a:lnTo>
                <a:lnTo>
                  <a:pt x="2602271" y="8695"/>
                </a:lnTo>
                <a:close/>
                <a:moveTo>
                  <a:pt x="3629182" y="6403"/>
                </a:moveTo>
                <a:lnTo>
                  <a:pt x="3644153" y="9640"/>
                </a:lnTo>
                <a:lnTo>
                  <a:pt x="3653864" y="7482"/>
                </a:lnTo>
                <a:lnTo>
                  <a:pt x="3674231" y="13956"/>
                </a:lnTo>
                <a:lnTo>
                  <a:pt x="3680705" y="12877"/>
                </a:lnTo>
                <a:lnTo>
                  <a:pt x="3686100" y="19351"/>
                </a:lnTo>
                <a:lnTo>
                  <a:pt x="3686100" y="21374"/>
                </a:lnTo>
                <a:cubicBezTo>
                  <a:pt x="3682503" y="21374"/>
                  <a:pt x="3679266" y="31400"/>
                  <a:pt x="3676389" y="51451"/>
                </a:cubicBezTo>
                <a:lnTo>
                  <a:pt x="3676389" y="65478"/>
                </a:lnTo>
                <a:cubicBezTo>
                  <a:pt x="3676389" y="67636"/>
                  <a:pt x="3674994" y="68715"/>
                  <a:pt x="3672207" y="68715"/>
                </a:cubicBezTo>
                <a:lnTo>
                  <a:pt x="3672207" y="71952"/>
                </a:lnTo>
                <a:lnTo>
                  <a:pt x="3677468" y="75189"/>
                </a:lnTo>
                <a:lnTo>
                  <a:pt x="3710782" y="75189"/>
                </a:lnTo>
                <a:lnTo>
                  <a:pt x="3719414" y="77347"/>
                </a:lnTo>
                <a:cubicBezTo>
                  <a:pt x="3724449" y="75549"/>
                  <a:pt x="3728720" y="70514"/>
                  <a:pt x="3732227" y="62241"/>
                </a:cubicBezTo>
                <a:lnTo>
                  <a:pt x="3745175" y="53609"/>
                </a:lnTo>
                <a:lnTo>
                  <a:pt x="3749491" y="53609"/>
                </a:lnTo>
                <a:cubicBezTo>
                  <a:pt x="3754706" y="53609"/>
                  <a:pt x="3762574" y="57566"/>
                  <a:pt x="3773094" y="65478"/>
                </a:cubicBezTo>
                <a:cubicBezTo>
                  <a:pt x="3773094" y="66917"/>
                  <a:pt x="3777770" y="71593"/>
                  <a:pt x="3787121" y="79505"/>
                </a:cubicBezTo>
                <a:lnTo>
                  <a:pt x="3790358" y="86923"/>
                </a:lnTo>
                <a:lnTo>
                  <a:pt x="3778489" y="96635"/>
                </a:lnTo>
                <a:lnTo>
                  <a:pt x="3779568" y="97714"/>
                </a:lnTo>
                <a:lnTo>
                  <a:pt x="3779568" y="99872"/>
                </a:lnTo>
                <a:cubicBezTo>
                  <a:pt x="3779568" y="101311"/>
                  <a:pt x="3778489" y="102030"/>
                  <a:pt x="3776331" y="102030"/>
                </a:cubicBezTo>
                <a:lnTo>
                  <a:pt x="3776331" y="103109"/>
                </a:lnTo>
                <a:cubicBezTo>
                  <a:pt x="3778489" y="103109"/>
                  <a:pt x="3779568" y="104188"/>
                  <a:pt x="3779568" y="106346"/>
                </a:cubicBezTo>
                <a:lnTo>
                  <a:pt x="3777410" y="112685"/>
                </a:lnTo>
                <a:lnTo>
                  <a:pt x="3777410" y="122396"/>
                </a:lnTo>
                <a:lnTo>
                  <a:pt x="3780647" y="134265"/>
                </a:lnTo>
                <a:cubicBezTo>
                  <a:pt x="3777050" y="139031"/>
                  <a:pt x="3775252" y="148337"/>
                  <a:pt x="3775252" y="162185"/>
                </a:cubicBezTo>
                <a:lnTo>
                  <a:pt x="3777410" y="177155"/>
                </a:lnTo>
                <a:lnTo>
                  <a:pt x="3777410" y="181472"/>
                </a:lnTo>
                <a:cubicBezTo>
                  <a:pt x="3772375" y="198286"/>
                  <a:pt x="3768418" y="214741"/>
                  <a:pt x="3765541" y="230836"/>
                </a:cubicBezTo>
                <a:cubicBezTo>
                  <a:pt x="3763203" y="232994"/>
                  <a:pt x="3760731" y="239468"/>
                  <a:pt x="3758123" y="250258"/>
                </a:cubicBezTo>
                <a:cubicBezTo>
                  <a:pt x="3747513" y="264555"/>
                  <a:pt x="3737487" y="271703"/>
                  <a:pt x="3728046" y="271703"/>
                </a:cubicBezTo>
                <a:lnTo>
                  <a:pt x="3720493" y="269545"/>
                </a:lnTo>
                <a:lnTo>
                  <a:pt x="3704308" y="270624"/>
                </a:lnTo>
                <a:cubicBezTo>
                  <a:pt x="3702599" y="270624"/>
                  <a:pt x="3700846" y="267028"/>
                  <a:pt x="3699048" y="259834"/>
                </a:cubicBezTo>
                <a:lnTo>
                  <a:pt x="3700127" y="253495"/>
                </a:lnTo>
                <a:cubicBezTo>
                  <a:pt x="3700127" y="251697"/>
                  <a:pt x="3693293" y="245942"/>
                  <a:pt x="3679626" y="236231"/>
                </a:cubicBezTo>
                <a:cubicBezTo>
                  <a:pt x="3679626" y="231735"/>
                  <a:pt x="3673556" y="227464"/>
                  <a:pt x="3661417" y="223418"/>
                </a:cubicBezTo>
                <a:lnTo>
                  <a:pt x="3660338" y="222339"/>
                </a:lnTo>
                <a:lnTo>
                  <a:pt x="3660338" y="220181"/>
                </a:lnTo>
                <a:cubicBezTo>
                  <a:pt x="3660338" y="218742"/>
                  <a:pt x="3662496" y="217304"/>
                  <a:pt x="3666812" y="215865"/>
                </a:cubicBezTo>
                <a:lnTo>
                  <a:pt x="3681784" y="216944"/>
                </a:lnTo>
                <a:lnTo>
                  <a:pt x="3689337" y="215865"/>
                </a:lnTo>
                <a:lnTo>
                  <a:pt x="3691495" y="218023"/>
                </a:lnTo>
                <a:lnTo>
                  <a:pt x="3692574" y="218023"/>
                </a:lnTo>
                <a:cubicBezTo>
                  <a:pt x="3709748" y="214067"/>
                  <a:pt x="3718335" y="210470"/>
                  <a:pt x="3718335" y="207233"/>
                </a:cubicBezTo>
                <a:lnTo>
                  <a:pt x="3722651" y="192262"/>
                </a:lnTo>
                <a:lnTo>
                  <a:pt x="3721572" y="191183"/>
                </a:lnTo>
                <a:lnTo>
                  <a:pt x="3721572" y="182550"/>
                </a:lnTo>
                <a:cubicBezTo>
                  <a:pt x="3721572" y="174098"/>
                  <a:pt x="3722291" y="168389"/>
                  <a:pt x="3723730" y="165421"/>
                </a:cubicBezTo>
                <a:lnTo>
                  <a:pt x="3722651" y="161105"/>
                </a:lnTo>
                <a:lnTo>
                  <a:pt x="3723730" y="155710"/>
                </a:lnTo>
                <a:lnTo>
                  <a:pt x="3722651" y="154631"/>
                </a:lnTo>
                <a:lnTo>
                  <a:pt x="3723730" y="149236"/>
                </a:lnTo>
                <a:lnTo>
                  <a:pt x="3723730" y="140604"/>
                </a:lnTo>
                <a:lnTo>
                  <a:pt x="3722651" y="128870"/>
                </a:lnTo>
                <a:cubicBezTo>
                  <a:pt x="3723910" y="127252"/>
                  <a:pt x="3724989" y="122216"/>
                  <a:pt x="3725888" y="113764"/>
                </a:cubicBezTo>
                <a:cubicBezTo>
                  <a:pt x="3729484" y="113764"/>
                  <a:pt x="3731283" y="112370"/>
                  <a:pt x="3731283" y="109583"/>
                </a:cubicBezTo>
                <a:lnTo>
                  <a:pt x="3724809" y="94477"/>
                </a:lnTo>
                <a:lnTo>
                  <a:pt x="3724809" y="90160"/>
                </a:lnTo>
                <a:lnTo>
                  <a:pt x="3725888" y="89081"/>
                </a:lnTo>
                <a:lnTo>
                  <a:pt x="3725888" y="88002"/>
                </a:lnTo>
                <a:lnTo>
                  <a:pt x="3722651" y="85844"/>
                </a:lnTo>
                <a:lnTo>
                  <a:pt x="3714019" y="89081"/>
                </a:lnTo>
                <a:lnTo>
                  <a:pt x="3692574" y="89081"/>
                </a:lnTo>
                <a:cubicBezTo>
                  <a:pt x="3688797" y="84046"/>
                  <a:pt x="3685200" y="81528"/>
                  <a:pt x="3681784" y="81528"/>
                </a:cubicBezTo>
                <a:cubicBezTo>
                  <a:pt x="3674680" y="84226"/>
                  <a:pt x="3671128" y="89261"/>
                  <a:pt x="3671128" y="96635"/>
                </a:cubicBezTo>
                <a:cubicBezTo>
                  <a:pt x="3671128" y="103828"/>
                  <a:pt x="3670049" y="110257"/>
                  <a:pt x="3667891" y="115922"/>
                </a:cubicBezTo>
                <a:lnTo>
                  <a:pt x="3668970" y="119159"/>
                </a:lnTo>
                <a:cubicBezTo>
                  <a:pt x="3667532" y="129949"/>
                  <a:pt x="3665014" y="138896"/>
                  <a:pt x="3661417" y="145999"/>
                </a:cubicBezTo>
                <a:cubicBezTo>
                  <a:pt x="3659979" y="156250"/>
                  <a:pt x="3657461" y="165197"/>
                  <a:pt x="3653864" y="172840"/>
                </a:cubicBezTo>
                <a:cubicBezTo>
                  <a:pt x="3649908" y="180392"/>
                  <a:pt x="3646356" y="185787"/>
                  <a:pt x="3643209" y="189025"/>
                </a:cubicBezTo>
                <a:cubicBezTo>
                  <a:pt x="3643209" y="196488"/>
                  <a:pt x="3638533" y="203996"/>
                  <a:pt x="3629182" y="211549"/>
                </a:cubicBezTo>
                <a:cubicBezTo>
                  <a:pt x="3629182" y="216584"/>
                  <a:pt x="3627383" y="219102"/>
                  <a:pt x="3623787" y="219102"/>
                </a:cubicBezTo>
                <a:cubicBezTo>
                  <a:pt x="3606972" y="242031"/>
                  <a:pt x="3590878" y="253495"/>
                  <a:pt x="3575502" y="253495"/>
                </a:cubicBezTo>
                <a:lnTo>
                  <a:pt x="3573344" y="253495"/>
                </a:lnTo>
                <a:lnTo>
                  <a:pt x="3573344" y="261992"/>
                </a:lnTo>
                <a:cubicBezTo>
                  <a:pt x="3573344" y="264150"/>
                  <a:pt x="3568308" y="266668"/>
                  <a:pt x="3558238" y="269545"/>
                </a:cubicBezTo>
                <a:lnTo>
                  <a:pt x="3557159" y="265229"/>
                </a:lnTo>
                <a:lnTo>
                  <a:pt x="3556080" y="265229"/>
                </a:lnTo>
                <a:cubicBezTo>
                  <a:pt x="3556080" y="267387"/>
                  <a:pt x="3555405" y="268466"/>
                  <a:pt x="3554057" y="268466"/>
                </a:cubicBezTo>
                <a:lnTo>
                  <a:pt x="3551899" y="266308"/>
                </a:lnTo>
                <a:lnTo>
                  <a:pt x="3548662" y="266308"/>
                </a:lnTo>
                <a:lnTo>
                  <a:pt x="3543266" y="270624"/>
                </a:lnTo>
                <a:lnTo>
                  <a:pt x="3542187" y="270624"/>
                </a:lnTo>
                <a:lnTo>
                  <a:pt x="3540029" y="268466"/>
                </a:lnTo>
                <a:lnTo>
                  <a:pt x="3540029" y="267387"/>
                </a:lnTo>
                <a:lnTo>
                  <a:pt x="3554057" y="251337"/>
                </a:lnTo>
                <a:cubicBezTo>
                  <a:pt x="3559002" y="251337"/>
                  <a:pt x="3561475" y="249539"/>
                  <a:pt x="3561475" y="245942"/>
                </a:cubicBezTo>
                <a:lnTo>
                  <a:pt x="3571186" y="237310"/>
                </a:lnTo>
                <a:cubicBezTo>
                  <a:pt x="3574063" y="237310"/>
                  <a:pt x="3575502" y="235872"/>
                  <a:pt x="3575502" y="232994"/>
                </a:cubicBezTo>
                <a:cubicBezTo>
                  <a:pt x="3579997" y="225891"/>
                  <a:pt x="3584269" y="222339"/>
                  <a:pt x="3588315" y="222339"/>
                </a:cubicBezTo>
                <a:cubicBezTo>
                  <a:pt x="3592271" y="211009"/>
                  <a:pt x="3596227" y="202063"/>
                  <a:pt x="3600184" y="195499"/>
                </a:cubicBezTo>
                <a:cubicBezTo>
                  <a:pt x="3600184" y="189744"/>
                  <a:pt x="3601982" y="184349"/>
                  <a:pt x="3605579" y="179313"/>
                </a:cubicBezTo>
                <a:cubicBezTo>
                  <a:pt x="3608456" y="176796"/>
                  <a:pt x="3609895" y="174638"/>
                  <a:pt x="3609895" y="172840"/>
                </a:cubicBezTo>
                <a:lnTo>
                  <a:pt x="3608816" y="164342"/>
                </a:lnTo>
                <a:cubicBezTo>
                  <a:pt x="3611693" y="164342"/>
                  <a:pt x="3613132" y="161105"/>
                  <a:pt x="3613132" y="154631"/>
                </a:cubicBezTo>
                <a:lnTo>
                  <a:pt x="3614076" y="154631"/>
                </a:lnTo>
                <a:lnTo>
                  <a:pt x="3613132" y="153552"/>
                </a:lnTo>
                <a:lnTo>
                  <a:pt x="3613132" y="152473"/>
                </a:lnTo>
                <a:lnTo>
                  <a:pt x="3617313" y="142762"/>
                </a:lnTo>
                <a:lnTo>
                  <a:pt x="3616234" y="139525"/>
                </a:lnTo>
                <a:lnTo>
                  <a:pt x="3617313" y="128870"/>
                </a:lnTo>
                <a:lnTo>
                  <a:pt x="3616234" y="115922"/>
                </a:lnTo>
                <a:lnTo>
                  <a:pt x="3621629" y="111606"/>
                </a:lnTo>
                <a:lnTo>
                  <a:pt x="3620550" y="110527"/>
                </a:lnTo>
                <a:lnTo>
                  <a:pt x="3620550" y="95556"/>
                </a:lnTo>
                <a:lnTo>
                  <a:pt x="3621629" y="89081"/>
                </a:lnTo>
                <a:lnTo>
                  <a:pt x="3619471" y="84765"/>
                </a:lnTo>
                <a:lnTo>
                  <a:pt x="3613132" y="86923"/>
                </a:lnTo>
                <a:lnTo>
                  <a:pt x="3606658" y="84765"/>
                </a:lnTo>
                <a:lnTo>
                  <a:pt x="3601263" y="89081"/>
                </a:lnTo>
                <a:lnTo>
                  <a:pt x="3600184" y="89081"/>
                </a:lnTo>
                <a:lnTo>
                  <a:pt x="3588315" y="83686"/>
                </a:lnTo>
                <a:lnTo>
                  <a:pt x="3578739" y="85844"/>
                </a:lnTo>
                <a:lnTo>
                  <a:pt x="3572265" y="83686"/>
                </a:lnTo>
                <a:lnTo>
                  <a:pt x="3567949" y="84765"/>
                </a:lnTo>
                <a:lnTo>
                  <a:pt x="3566870" y="83686"/>
                </a:lnTo>
                <a:lnTo>
                  <a:pt x="3566870" y="80449"/>
                </a:lnTo>
                <a:cubicBezTo>
                  <a:pt x="3566870" y="79281"/>
                  <a:pt x="3571186" y="77887"/>
                  <a:pt x="3579818" y="76268"/>
                </a:cubicBezTo>
                <a:lnTo>
                  <a:pt x="3590473" y="78426"/>
                </a:lnTo>
                <a:lnTo>
                  <a:pt x="3607737" y="77347"/>
                </a:lnTo>
                <a:lnTo>
                  <a:pt x="3622708" y="77347"/>
                </a:lnTo>
                <a:lnTo>
                  <a:pt x="3622708" y="70873"/>
                </a:lnTo>
                <a:lnTo>
                  <a:pt x="3623787" y="70873"/>
                </a:lnTo>
                <a:lnTo>
                  <a:pt x="3629182" y="71952"/>
                </a:lnTo>
                <a:lnTo>
                  <a:pt x="3631340" y="68715"/>
                </a:lnTo>
                <a:cubicBezTo>
                  <a:pt x="3631340" y="67097"/>
                  <a:pt x="3629182" y="64579"/>
                  <a:pt x="3624866" y="61162"/>
                </a:cubicBezTo>
                <a:lnTo>
                  <a:pt x="3623787" y="55767"/>
                </a:lnTo>
                <a:lnTo>
                  <a:pt x="3624866" y="50507"/>
                </a:lnTo>
                <a:cubicBezTo>
                  <a:pt x="3623248" y="50507"/>
                  <a:pt x="3621090" y="43314"/>
                  <a:pt x="3618392" y="28927"/>
                </a:cubicBezTo>
                <a:lnTo>
                  <a:pt x="3622708" y="21374"/>
                </a:lnTo>
                <a:lnTo>
                  <a:pt x="3620550" y="12877"/>
                </a:lnTo>
                <a:close/>
                <a:moveTo>
                  <a:pt x="3182084" y="6403"/>
                </a:moveTo>
                <a:lnTo>
                  <a:pt x="3193009" y="8561"/>
                </a:lnTo>
                <a:lnTo>
                  <a:pt x="3201641" y="7482"/>
                </a:lnTo>
                <a:lnTo>
                  <a:pt x="3203799" y="10719"/>
                </a:lnTo>
                <a:lnTo>
                  <a:pt x="3209194" y="7482"/>
                </a:lnTo>
                <a:lnTo>
                  <a:pt x="3211487" y="7482"/>
                </a:lnTo>
                <a:lnTo>
                  <a:pt x="3222277" y="11798"/>
                </a:lnTo>
                <a:cubicBezTo>
                  <a:pt x="3227582" y="11798"/>
                  <a:pt x="3231942" y="14360"/>
                  <a:pt x="3235360" y="19486"/>
                </a:cubicBezTo>
                <a:lnTo>
                  <a:pt x="3235360" y="22723"/>
                </a:lnTo>
                <a:cubicBezTo>
                  <a:pt x="3232482" y="26319"/>
                  <a:pt x="3228481" y="28118"/>
                  <a:pt x="3223356" y="28118"/>
                </a:cubicBezTo>
                <a:lnTo>
                  <a:pt x="3225514" y="33513"/>
                </a:lnTo>
                <a:lnTo>
                  <a:pt x="3224435" y="50912"/>
                </a:lnTo>
                <a:lnTo>
                  <a:pt x="3224435" y="53204"/>
                </a:lnTo>
                <a:cubicBezTo>
                  <a:pt x="3224435" y="54643"/>
                  <a:pt x="3223356" y="55362"/>
                  <a:pt x="3221198" y="55362"/>
                </a:cubicBezTo>
                <a:cubicBezTo>
                  <a:pt x="3221198" y="56801"/>
                  <a:pt x="3219399" y="57520"/>
                  <a:pt x="3215803" y="57520"/>
                </a:cubicBezTo>
                <a:lnTo>
                  <a:pt x="3214724" y="60757"/>
                </a:lnTo>
                <a:lnTo>
                  <a:pt x="3215803" y="63994"/>
                </a:lnTo>
                <a:lnTo>
                  <a:pt x="3214724" y="65073"/>
                </a:lnTo>
                <a:cubicBezTo>
                  <a:pt x="3218320" y="65073"/>
                  <a:pt x="3223041" y="66557"/>
                  <a:pt x="3228886" y="69524"/>
                </a:cubicBezTo>
                <a:lnTo>
                  <a:pt x="3240755" y="68310"/>
                </a:lnTo>
                <a:lnTo>
                  <a:pt x="3240755" y="67231"/>
                </a:lnTo>
                <a:lnTo>
                  <a:pt x="3238597" y="67231"/>
                </a:lnTo>
                <a:lnTo>
                  <a:pt x="3238597" y="66152"/>
                </a:lnTo>
                <a:lnTo>
                  <a:pt x="3237518" y="67231"/>
                </a:lnTo>
                <a:lnTo>
                  <a:pt x="3235360" y="67231"/>
                </a:lnTo>
                <a:lnTo>
                  <a:pt x="3235360" y="66152"/>
                </a:lnTo>
                <a:cubicBezTo>
                  <a:pt x="3238237" y="63635"/>
                  <a:pt x="3239676" y="60398"/>
                  <a:pt x="3239676" y="56441"/>
                </a:cubicBezTo>
                <a:lnTo>
                  <a:pt x="3240755" y="56441"/>
                </a:lnTo>
                <a:lnTo>
                  <a:pt x="3239676" y="53204"/>
                </a:lnTo>
                <a:cubicBezTo>
                  <a:pt x="3241114" y="49877"/>
                  <a:pt x="3242553" y="48034"/>
                  <a:pt x="3243992" y="47675"/>
                </a:cubicBezTo>
                <a:lnTo>
                  <a:pt x="3248443" y="47675"/>
                </a:lnTo>
                <a:lnTo>
                  <a:pt x="3264763" y="59678"/>
                </a:lnTo>
                <a:cubicBezTo>
                  <a:pt x="3273395" y="59678"/>
                  <a:pt x="3278475" y="61477"/>
                  <a:pt x="3280003" y="65073"/>
                </a:cubicBezTo>
                <a:cubicBezTo>
                  <a:pt x="3285758" y="67861"/>
                  <a:pt x="3288636" y="71143"/>
                  <a:pt x="3288636" y="74919"/>
                </a:cubicBezTo>
                <a:lnTo>
                  <a:pt x="3287557" y="75998"/>
                </a:lnTo>
                <a:lnTo>
                  <a:pt x="3280003" y="75998"/>
                </a:lnTo>
                <a:lnTo>
                  <a:pt x="3281082" y="82472"/>
                </a:lnTo>
                <a:lnTo>
                  <a:pt x="3276632" y="90160"/>
                </a:lnTo>
                <a:lnTo>
                  <a:pt x="3278790" y="92318"/>
                </a:lnTo>
                <a:lnTo>
                  <a:pt x="3278790" y="96635"/>
                </a:lnTo>
                <a:cubicBezTo>
                  <a:pt x="3278790" y="98073"/>
                  <a:pt x="3276991" y="98792"/>
                  <a:pt x="3273395" y="98792"/>
                </a:cubicBezTo>
                <a:lnTo>
                  <a:pt x="3273395" y="102029"/>
                </a:lnTo>
                <a:cubicBezTo>
                  <a:pt x="3276451" y="102029"/>
                  <a:pt x="3278250" y="105671"/>
                  <a:pt x="3278790" y="112954"/>
                </a:cubicBezTo>
                <a:lnTo>
                  <a:pt x="3276632" y="120507"/>
                </a:lnTo>
                <a:lnTo>
                  <a:pt x="3277711" y="123879"/>
                </a:lnTo>
                <a:lnTo>
                  <a:pt x="3275553" y="126037"/>
                </a:lnTo>
                <a:lnTo>
                  <a:pt x="3275553" y="127116"/>
                </a:lnTo>
                <a:lnTo>
                  <a:pt x="3278790" y="132511"/>
                </a:lnTo>
                <a:lnTo>
                  <a:pt x="3280003" y="148831"/>
                </a:lnTo>
                <a:lnTo>
                  <a:pt x="3277711" y="157598"/>
                </a:lnTo>
                <a:lnTo>
                  <a:pt x="3281082" y="164072"/>
                </a:lnTo>
                <a:lnTo>
                  <a:pt x="3278790" y="170546"/>
                </a:lnTo>
                <a:lnTo>
                  <a:pt x="3278790" y="217348"/>
                </a:lnTo>
                <a:cubicBezTo>
                  <a:pt x="3278790" y="220226"/>
                  <a:pt x="3276632" y="223463"/>
                  <a:pt x="3272316" y="227059"/>
                </a:cubicBezTo>
                <a:lnTo>
                  <a:pt x="3272316" y="229352"/>
                </a:lnTo>
                <a:cubicBezTo>
                  <a:pt x="3272316" y="231510"/>
                  <a:pt x="3274878" y="232589"/>
                  <a:pt x="3280003" y="232589"/>
                </a:cubicBezTo>
                <a:lnTo>
                  <a:pt x="3282161" y="235826"/>
                </a:lnTo>
                <a:cubicBezTo>
                  <a:pt x="3278655" y="240142"/>
                  <a:pt x="3276451" y="245223"/>
                  <a:pt x="3275553" y="251067"/>
                </a:cubicBezTo>
                <a:lnTo>
                  <a:pt x="3276632" y="258620"/>
                </a:lnTo>
                <a:cubicBezTo>
                  <a:pt x="3273214" y="263746"/>
                  <a:pt x="3267415" y="266308"/>
                  <a:pt x="3259233" y="266308"/>
                </a:cubicBezTo>
                <a:lnTo>
                  <a:pt x="3255996" y="269545"/>
                </a:lnTo>
                <a:lnTo>
                  <a:pt x="3253838" y="269545"/>
                </a:lnTo>
                <a:lnTo>
                  <a:pt x="3243992" y="267387"/>
                </a:lnTo>
                <a:cubicBezTo>
                  <a:pt x="3242553" y="270264"/>
                  <a:pt x="3240395" y="271703"/>
                  <a:pt x="3237518" y="271703"/>
                </a:cubicBezTo>
                <a:cubicBezTo>
                  <a:pt x="3235000" y="271703"/>
                  <a:pt x="3232842" y="268826"/>
                  <a:pt x="3231044" y="263071"/>
                </a:cubicBezTo>
                <a:cubicBezTo>
                  <a:pt x="3227177" y="263071"/>
                  <a:pt x="3224974" y="259070"/>
                  <a:pt x="3224435" y="251067"/>
                </a:cubicBezTo>
                <a:cubicBezTo>
                  <a:pt x="3223176" y="251067"/>
                  <a:pt x="3220298" y="247426"/>
                  <a:pt x="3215803" y="240142"/>
                </a:cubicBezTo>
                <a:cubicBezTo>
                  <a:pt x="3213105" y="239962"/>
                  <a:pt x="3210543" y="236725"/>
                  <a:pt x="3208115" y="230431"/>
                </a:cubicBezTo>
                <a:cubicBezTo>
                  <a:pt x="3201641" y="229172"/>
                  <a:pt x="3198404" y="227689"/>
                  <a:pt x="3198404" y="225980"/>
                </a:cubicBezTo>
                <a:lnTo>
                  <a:pt x="3198404" y="223822"/>
                </a:lnTo>
                <a:lnTo>
                  <a:pt x="3200562" y="221664"/>
                </a:lnTo>
                <a:lnTo>
                  <a:pt x="3212566" y="221664"/>
                </a:lnTo>
                <a:cubicBezTo>
                  <a:pt x="3225963" y="221125"/>
                  <a:pt x="3233561" y="218607"/>
                  <a:pt x="3235360" y="214111"/>
                </a:cubicBezTo>
                <a:lnTo>
                  <a:pt x="3234281" y="208581"/>
                </a:lnTo>
                <a:lnTo>
                  <a:pt x="3236439" y="190103"/>
                </a:lnTo>
                <a:lnTo>
                  <a:pt x="3233202" y="180392"/>
                </a:lnTo>
                <a:lnTo>
                  <a:pt x="3231044" y="180392"/>
                </a:lnTo>
                <a:cubicBezTo>
                  <a:pt x="3230504" y="183989"/>
                  <a:pt x="3229425" y="185787"/>
                  <a:pt x="3227807" y="185787"/>
                </a:cubicBezTo>
                <a:cubicBezTo>
                  <a:pt x="3225019" y="185787"/>
                  <a:pt x="3221737" y="177470"/>
                  <a:pt x="3217961" y="160835"/>
                </a:cubicBezTo>
                <a:cubicBezTo>
                  <a:pt x="3215803" y="159037"/>
                  <a:pt x="3213285" y="153597"/>
                  <a:pt x="3210408" y="144515"/>
                </a:cubicBezTo>
                <a:lnTo>
                  <a:pt x="3211487" y="138985"/>
                </a:lnTo>
                <a:lnTo>
                  <a:pt x="3210408" y="138985"/>
                </a:lnTo>
                <a:cubicBezTo>
                  <a:pt x="3206361" y="145909"/>
                  <a:pt x="3203799" y="153552"/>
                  <a:pt x="3202720" y="161914"/>
                </a:cubicBezTo>
                <a:cubicBezTo>
                  <a:pt x="3196965" y="166770"/>
                  <a:pt x="3192963" y="173289"/>
                  <a:pt x="3190716" y="181471"/>
                </a:cubicBezTo>
                <a:cubicBezTo>
                  <a:pt x="3190716" y="184349"/>
                  <a:pt x="3189637" y="185787"/>
                  <a:pt x="3187479" y="185787"/>
                </a:cubicBezTo>
                <a:lnTo>
                  <a:pt x="3184242" y="183629"/>
                </a:lnTo>
                <a:lnTo>
                  <a:pt x="3182084" y="183629"/>
                </a:lnTo>
                <a:lnTo>
                  <a:pt x="3182084" y="185787"/>
                </a:lnTo>
                <a:lnTo>
                  <a:pt x="3181005" y="185787"/>
                </a:lnTo>
                <a:lnTo>
                  <a:pt x="3182084" y="189024"/>
                </a:lnTo>
                <a:cubicBezTo>
                  <a:pt x="3180825" y="195408"/>
                  <a:pt x="3179027" y="199769"/>
                  <a:pt x="3176689" y="202107"/>
                </a:cubicBezTo>
                <a:lnTo>
                  <a:pt x="3176689" y="217348"/>
                </a:lnTo>
                <a:lnTo>
                  <a:pt x="3175610" y="229352"/>
                </a:lnTo>
                <a:lnTo>
                  <a:pt x="3176689" y="232589"/>
                </a:lnTo>
                <a:lnTo>
                  <a:pt x="3173317" y="237984"/>
                </a:lnTo>
                <a:lnTo>
                  <a:pt x="3175610" y="244458"/>
                </a:lnTo>
                <a:lnTo>
                  <a:pt x="3171159" y="256462"/>
                </a:lnTo>
                <a:cubicBezTo>
                  <a:pt x="3174845" y="257002"/>
                  <a:pt x="3176689" y="258081"/>
                  <a:pt x="3176689" y="259699"/>
                </a:cubicBezTo>
                <a:lnTo>
                  <a:pt x="3176689" y="260778"/>
                </a:lnTo>
                <a:cubicBezTo>
                  <a:pt x="3176689" y="262037"/>
                  <a:pt x="3172327" y="264959"/>
                  <a:pt x="3163606" y="269545"/>
                </a:cubicBezTo>
                <a:cubicBezTo>
                  <a:pt x="3144004" y="268466"/>
                  <a:pt x="3134203" y="265184"/>
                  <a:pt x="3134203" y="259699"/>
                </a:cubicBezTo>
                <a:lnTo>
                  <a:pt x="3132045" y="241221"/>
                </a:lnTo>
                <a:lnTo>
                  <a:pt x="3136361" y="235826"/>
                </a:lnTo>
                <a:lnTo>
                  <a:pt x="3135282" y="234747"/>
                </a:lnTo>
                <a:lnTo>
                  <a:pt x="3135282" y="232589"/>
                </a:lnTo>
                <a:lnTo>
                  <a:pt x="3134203" y="217348"/>
                </a:lnTo>
                <a:lnTo>
                  <a:pt x="3136361" y="213032"/>
                </a:lnTo>
                <a:lnTo>
                  <a:pt x="3134203" y="204265"/>
                </a:lnTo>
                <a:lnTo>
                  <a:pt x="3134203" y="195633"/>
                </a:lnTo>
                <a:lnTo>
                  <a:pt x="3135282" y="194554"/>
                </a:lnTo>
                <a:lnTo>
                  <a:pt x="3133124" y="189024"/>
                </a:lnTo>
                <a:lnTo>
                  <a:pt x="3134203" y="182550"/>
                </a:lnTo>
                <a:lnTo>
                  <a:pt x="3132045" y="176076"/>
                </a:lnTo>
                <a:lnTo>
                  <a:pt x="3132045" y="172704"/>
                </a:lnTo>
                <a:cubicBezTo>
                  <a:pt x="3133483" y="135748"/>
                  <a:pt x="3134922" y="117270"/>
                  <a:pt x="3136361" y="117270"/>
                </a:cubicBezTo>
                <a:lnTo>
                  <a:pt x="3135282" y="111875"/>
                </a:lnTo>
                <a:lnTo>
                  <a:pt x="3135282" y="106480"/>
                </a:lnTo>
                <a:lnTo>
                  <a:pt x="3136361" y="105401"/>
                </a:lnTo>
                <a:lnTo>
                  <a:pt x="3136361" y="104188"/>
                </a:lnTo>
                <a:cubicBezTo>
                  <a:pt x="3134383" y="104188"/>
                  <a:pt x="3132944" y="99871"/>
                  <a:pt x="3132045" y="91239"/>
                </a:cubicBezTo>
                <a:lnTo>
                  <a:pt x="3134203" y="84630"/>
                </a:lnTo>
                <a:lnTo>
                  <a:pt x="3132045" y="82472"/>
                </a:lnTo>
                <a:cubicBezTo>
                  <a:pt x="3132404" y="63680"/>
                  <a:pt x="3133843" y="54283"/>
                  <a:pt x="3136361" y="54283"/>
                </a:cubicBezTo>
                <a:lnTo>
                  <a:pt x="3137440" y="54283"/>
                </a:lnTo>
                <a:cubicBezTo>
                  <a:pt x="3147241" y="55722"/>
                  <a:pt x="3154165" y="58240"/>
                  <a:pt x="3158211" y="61836"/>
                </a:cubicBezTo>
                <a:cubicBezTo>
                  <a:pt x="3161448" y="61836"/>
                  <a:pt x="3166483" y="63275"/>
                  <a:pt x="3173317" y="66152"/>
                </a:cubicBezTo>
                <a:lnTo>
                  <a:pt x="3174531" y="66152"/>
                </a:lnTo>
                <a:lnTo>
                  <a:pt x="3175610" y="65073"/>
                </a:lnTo>
                <a:lnTo>
                  <a:pt x="3176689" y="65073"/>
                </a:lnTo>
                <a:lnTo>
                  <a:pt x="3178847" y="67231"/>
                </a:lnTo>
                <a:lnTo>
                  <a:pt x="3179926" y="67231"/>
                </a:lnTo>
                <a:lnTo>
                  <a:pt x="3185321" y="61836"/>
                </a:lnTo>
                <a:cubicBezTo>
                  <a:pt x="3181724" y="57700"/>
                  <a:pt x="3179926" y="53699"/>
                  <a:pt x="3179926" y="49832"/>
                </a:cubicBezTo>
                <a:cubicBezTo>
                  <a:pt x="3180465" y="38953"/>
                  <a:pt x="3181544" y="33513"/>
                  <a:pt x="3183163" y="33513"/>
                </a:cubicBezTo>
                <a:lnTo>
                  <a:pt x="3190716" y="39042"/>
                </a:lnTo>
                <a:lnTo>
                  <a:pt x="3191930" y="39042"/>
                </a:lnTo>
                <a:lnTo>
                  <a:pt x="3191930" y="37963"/>
                </a:lnTo>
                <a:cubicBezTo>
                  <a:pt x="3186805" y="37963"/>
                  <a:pt x="3182443" y="31085"/>
                  <a:pt x="3178847" y="17328"/>
                </a:cubicBezTo>
                <a:cubicBezTo>
                  <a:pt x="3177588" y="17328"/>
                  <a:pt x="3176868" y="15484"/>
                  <a:pt x="3176689" y="11798"/>
                </a:cubicBezTo>
                <a:cubicBezTo>
                  <a:pt x="3176689" y="9819"/>
                  <a:pt x="3178487" y="8021"/>
                  <a:pt x="3182084" y="6403"/>
                </a:cubicBezTo>
                <a:close/>
                <a:moveTo>
                  <a:pt x="1651376" y="6132"/>
                </a:moveTo>
                <a:lnTo>
                  <a:pt x="1652454" y="7211"/>
                </a:lnTo>
                <a:lnTo>
                  <a:pt x="1653534" y="7211"/>
                </a:lnTo>
                <a:lnTo>
                  <a:pt x="1657985" y="6132"/>
                </a:lnTo>
                <a:cubicBezTo>
                  <a:pt x="1658703" y="8380"/>
                  <a:pt x="1660907" y="9504"/>
                  <a:pt x="1664594" y="9504"/>
                </a:cubicBezTo>
                <a:lnTo>
                  <a:pt x="1669045" y="9504"/>
                </a:lnTo>
                <a:lnTo>
                  <a:pt x="1675653" y="7211"/>
                </a:lnTo>
                <a:cubicBezTo>
                  <a:pt x="1686622" y="8740"/>
                  <a:pt x="1692108" y="12427"/>
                  <a:pt x="1692108" y="18271"/>
                </a:cubicBezTo>
                <a:lnTo>
                  <a:pt x="1692108" y="19350"/>
                </a:lnTo>
                <a:cubicBezTo>
                  <a:pt x="1688060" y="27443"/>
                  <a:pt x="1683655" y="31489"/>
                  <a:pt x="1678889" y="31489"/>
                </a:cubicBezTo>
                <a:lnTo>
                  <a:pt x="1678889" y="35940"/>
                </a:lnTo>
                <a:lnTo>
                  <a:pt x="1677811" y="42549"/>
                </a:lnTo>
                <a:cubicBezTo>
                  <a:pt x="1678530" y="50641"/>
                  <a:pt x="1681453" y="54687"/>
                  <a:pt x="1686578" y="54687"/>
                </a:cubicBezTo>
                <a:cubicBezTo>
                  <a:pt x="1690983" y="54687"/>
                  <a:pt x="1693187" y="56126"/>
                  <a:pt x="1693187" y="59004"/>
                </a:cubicBezTo>
                <a:lnTo>
                  <a:pt x="1695481" y="59004"/>
                </a:lnTo>
                <a:lnTo>
                  <a:pt x="1693187" y="55767"/>
                </a:lnTo>
                <a:lnTo>
                  <a:pt x="1694266" y="54687"/>
                </a:lnTo>
                <a:lnTo>
                  <a:pt x="1702088" y="56846"/>
                </a:lnTo>
                <a:cubicBezTo>
                  <a:pt x="1708113" y="50821"/>
                  <a:pt x="1712879" y="44572"/>
                  <a:pt x="1716386" y="38098"/>
                </a:cubicBezTo>
                <a:lnTo>
                  <a:pt x="1717464" y="38098"/>
                </a:lnTo>
                <a:lnTo>
                  <a:pt x="1720838" y="40256"/>
                </a:lnTo>
                <a:cubicBezTo>
                  <a:pt x="1720838" y="35850"/>
                  <a:pt x="1724837" y="31849"/>
                  <a:pt x="1732839" y="28252"/>
                </a:cubicBezTo>
                <a:cubicBezTo>
                  <a:pt x="1742011" y="32028"/>
                  <a:pt x="1749745" y="37513"/>
                  <a:pt x="1756038" y="44707"/>
                </a:cubicBezTo>
                <a:cubicBezTo>
                  <a:pt x="1763411" y="44707"/>
                  <a:pt x="1767097" y="46910"/>
                  <a:pt x="1767097" y="51316"/>
                </a:cubicBezTo>
                <a:lnTo>
                  <a:pt x="1773707" y="57925"/>
                </a:lnTo>
                <a:lnTo>
                  <a:pt x="1773707" y="60083"/>
                </a:lnTo>
                <a:cubicBezTo>
                  <a:pt x="1773707" y="64129"/>
                  <a:pt x="1771864" y="67096"/>
                  <a:pt x="1768179" y="68984"/>
                </a:cubicBezTo>
                <a:lnTo>
                  <a:pt x="1765885" y="68984"/>
                </a:lnTo>
                <a:lnTo>
                  <a:pt x="1761569" y="64533"/>
                </a:lnTo>
                <a:lnTo>
                  <a:pt x="1760491" y="65612"/>
                </a:lnTo>
                <a:lnTo>
                  <a:pt x="1759275" y="65612"/>
                </a:lnTo>
                <a:lnTo>
                  <a:pt x="1735133" y="64533"/>
                </a:lnTo>
                <a:lnTo>
                  <a:pt x="1734054" y="63454"/>
                </a:lnTo>
                <a:lnTo>
                  <a:pt x="1734054" y="62375"/>
                </a:lnTo>
                <a:lnTo>
                  <a:pt x="1735133" y="53474"/>
                </a:lnTo>
                <a:lnTo>
                  <a:pt x="1734054" y="41470"/>
                </a:lnTo>
                <a:lnTo>
                  <a:pt x="1735133" y="38098"/>
                </a:lnTo>
                <a:cubicBezTo>
                  <a:pt x="1733604" y="38098"/>
                  <a:pt x="1732480" y="41020"/>
                  <a:pt x="1731760" y="46865"/>
                </a:cubicBezTo>
                <a:lnTo>
                  <a:pt x="1734054" y="53474"/>
                </a:lnTo>
                <a:cubicBezTo>
                  <a:pt x="1734054" y="61566"/>
                  <a:pt x="1731086" y="65612"/>
                  <a:pt x="1725152" y="65612"/>
                </a:cubicBezTo>
                <a:lnTo>
                  <a:pt x="1718544" y="66691"/>
                </a:lnTo>
                <a:lnTo>
                  <a:pt x="1706403" y="65612"/>
                </a:lnTo>
                <a:lnTo>
                  <a:pt x="1679970" y="66691"/>
                </a:lnTo>
                <a:lnTo>
                  <a:pt x="1679970" y="74514"/>
                </a:lnTo>
                <a:lnTo>
                  <a:pt x="1673360" y="84360"/>
                </a:lnTo>
                <a:cubicBezTo>
                  <a:pt x="1676327" y="88766"/>
                  <a:pt x="1678530" y="94656"/>
                  <a:pt x="1679970" y="102029"/>
                </a:cubicBezTo>
                <a:lnTo>
                  <a:pt x="1676731" y="104187"/>
                </a:lnTo>
                <a:cubicBezTo>
                  <a:pt x="1678171" y="105895"/>
                  <a:pt x="1678889" y="110301"/>
                  <a:pt x="1678889" y="117405"/>
                </a:cubicBezTo>
                <a:lnTo>
                  <a:pt x="1679970" y="116326"/>
                </a:lnTo>
                <a:lnTo>
                  <a:pt x="1682262" y="116326"/>
                </a:lnTo>
                <a:cubicBezTo>
                  <a:pt x="1693951" y="118394"/>
                  <a:pt x="1699795" y="120597"/>
                  <a:pt x="1699795" y="122935"/>
                </a:cubicBezTo>
                <a:lnTo>
                  <a:pt x="1713012" y="118484"/>
                </a:lnTo>
                <a:lnTo>
                  <a:pt x="1718544" y="120777"/>
                </a:lnTo>
                <a:lnTo>
                  <a:pt x="1718544" y="115247"/>
                </a:lnTo>
                <a:cubicBezTo>
                  <a:pt x="1719623" y="112639"/>
                  <a:pt x="1723669" y="108593"/>
                  <a:pt x="1730681" y="103108"/>
                </a:cubicBezTo>
                <a:cubicBezTo>
                  <a:pt x="1734009" y="93577"/>
                  <a:pt x="1738415" y="88811"/>
                  <a:pt x="1743901" y="88811"/>
                </a:cubicBezTo>
                <a:cubicBezTo>
                  <a:pt x="1751812" y="88811"/>
                  <a:pt x="1757703" y="94296"/>
                  <a:pt x="1761569" y="105266"/>
                </a:cubicBezTo>
                <a:lnTo>
                  <a:pt x="1780316" y="120777"/>
                </a:lnTo>
                <a:lnTo>
                  <a:pt x="1780316" y="121856"/>
                </a:lnTo>
                <a:lnTo>
                  <a:pt x="1774786" y="121856"/>
                </a:lnTo>
                <a:lnTo>
                  <a:pt x="1771415" y="119698"/>
                </a:lnTo>
                <a:lnTo>
                  <a:pt x="1768179" y="119698"/>
                </a:lnTo>
                <a:cubicBezTo>
                  <a:pt x="1762243" y="121676"/>
                  <a:pt x="1759275" y="124238"/>
                  <a:pt x="1759275" y="127386"/>
                </a:cubicBezTo>
                <a:lnTo>
                  <a:pt x="1747271" y="131701"/>
                </a:lnTo>
                <a:cubicBezTo>
                  <a:pt x="1747271" y="129004"/>
                  <a:pt x="1742866" y="127206"/>
                  <a:pt x="1734054" y="126307"/>
                </a:cubicBezTo>
                <a:lnTo>
                  <a:pt x="1734054" y="124014"/>
                </a:lnTo>
                <a:lnTo>
                  <a:pt x="1729602" y="127386"/>
                </a:lnTo>
                <a:lnTo>
                  <a:pt x="1725152" y="127386"/>
                </a:lnTo>
                <a:lnTo>
                  <a:pt x="1719623" y="126307"/>
                </a:lnTo>
                <a:cubicBezTo>
                  <a:pt x="1699122" y="127565"/>
                  <a:pt x="1688871" y="130128"/>
                  <a:pt x="1688871" y="133994"/>
                </a:cubicBezTo>
                <a:cubicBezTo>
                  <a:pt x="1691029" y="136332"/>
                  <a:pt x="1692108" y="141098"/>
                  <a:pt x="1692108" y="148291"/>
                </a:cubicBezTo>
                <a:lnTo>
                  <a:pt x="1700874" y="154900"/>
                </a:lnTo>
                <a:lnTo>
                  <a:pt x="1700874" y="157058"/>
                </a:lnTo>
                <a:lnTo>
                  <a:pt x="1699795" y="162588"/>
                </a:lnTo>
                <a:lnTo>
                  <a:pt x="1700874" y="163667"/>
                </a:lnTo>
                <a:lnTo>
                  <a:pt x="1704247" y="163667"/>
                </a:lnTo>
                <a:lnTo>
                  <a:pt x="1707484" y="161509"/>
                </a:lnTo>
                <a:cubicBezTo>
                  <a:pt x="1710091" y="161509"/>
                  <a:pt x="1712698" y="164431"/>
                  <a:pt x="1715307" y="170276"/>
                </a:cubicBezTo>
                <a:lnTo>
                  <a:pt x="1716386" y="169197"/>
                </a:lnTo>
                <a:lnTo>
                  <a:pt x="1717464" y="169197"/>
                </a:lnTo>
                <a:cubicBezTo>
                  <a:pt x="1729063" y="178728"/>
                  <a:pt x="1739358" y="183494"/>
                  <a:pt x="1748350" y="183494"/>
                </a:cubicBezTo>
                <a:cubicBezTo>
                  <a:pt x="1749249" y="185562"/>
                  <a:pt x="1755500" y="189248"/>
                  <a:pt x="1767097" y="194554"/>
                </a:cubicBezTo>
                <a:cubicBezTo>
                  <a:pt x="1767097" y="196802"/>
                  <a:pt x="1772224" y="199364"/>
                  <a:pt x="1782474" y="202241"/>
                </a:cubicBezTo>
                <a:lnTo>
                  <a:pt x="1782474" y="204534"/>
                </a:lnTo>
                <a:cubicBezTo>
                  <a:pt x="1777888" y="212627"/>
                  <a:pt x="1774201" y="216673"/>
                  <a:pt x="1771415" y="216673"/>
                </a:cubicBezTo>
                <a:cubicBezTo>
                  <a:pt x="1766110" y="221799"/>
                  <a:pt x="1761704" y="232409"/>
                  <a:pt x="1758196" y="248504"/>
                </a:cubicBezTo>
                <a:cubicBezTo>
                  <a:pt x="1758196" y="251471"/>
                  <a:pt x="1757117" y="252955"/>
                  <a:pt x="1754959" y="252955"/>
                </a:cubicBezTo>
                <a:cubicBezTo>
                  <a:pt x="1740392" y="249628"/>
                  <a:pt x="1726411" y="239737"/>
                  <a:pt x="1713012" y="223282"/>
                </a:cubicBezTo>
                <a:cubicBezTo>
                  <a:pt x="1713012" y="221034"/>
                  <a:pt x="1708967" y="217348"/>
                  <a:pt x="1700874" y="212222"/>
                </a:cubicBezTo>
                <a:cubicBezTo>
                  <a:pt x="1697458" y="206108"/>
                  <a:pt x="1694895" y="198735"/>
                  <a:pt x="1693187" y="190103"/>
                </a:cubicBezTo>
                <a:cubicBezTo>
                  <a:pt x="1690309" y="190103"/>
                  <a:pt x="1686263" y="182774"/>
                  <a:pt x="1681049" y="168118"/>
                </a:cubicBezTo>
                <a:lnTo>
                  <a:pt x="1678889" y="168118"/>
                </a:lnTo>
                <a:lnTo>
                  <a:pt x="1679970" y="172569"/>
                </a:lnTo>
                <a:lnTo>
                  <a:pt x="1678889" y="175806"/>
                </a:lnTo>
                <a:lnTo>
                  <a:pt x="1679970" y="182415"/>
                </a:lnTo>
                <a:lnTo>
                  <a:pt x="1677811" y="191317"/>
                </a:lnTo>
                <a:lnTo>
                  <a:pt x="1678889" y="195633"/>
                </a:lnTo>
                <a:lnTo>
                  <a:pt x="1677811" y="195633"/>
                </a:lnTo>
                <a:lnTo>
                  <a:pt x="1679970" y="202241"/>
                </a:lnTo>
                <a:lnTo>
                  <a:pt x="1679970" y="204534"/>
                </a:lnTo>
                <a:lnTo>
                  <a:pt x="1676731" y="216673"/>
                </a:lnTo>
                <a:lnTo>
                  <a:pt x="1678889" y="220989"/>
                </a:lnTo>
                <a:lnTo>
                  <a:pt x="1676731" y="226519"/>
                </a:lnTo>
                <a:lnTo>
                  <a:pt x="1679970" y="233128"/>
                </a:lnTo>
                <a:lnTo>
                  <a:pt x="1678889" y="234207"/>
                </a:lnTo>
                <a:lnTo>
                  <a:pt x="1679970" y="239737"/>
                </a:lnTo>
                <a:lnTo>
                  <a:pt x="1679970" y="257406"/>
                </a:lnTo>
                <a:cubicBezTo>
                  <a:pt x="1679970" y="266937"/>
                  <a:pt x="1670437" y="271702"/>
                  <a:pt x="1651376" y="271702"/>
                </a:cubicBezTo>
                <a:lnTo>
                  <a:pt x="1650296" y="268331"/>
                </a:lnTo>
                <a:lnTo>
                  <a:pt x="1649082" y="268331"/>
                </a:lnTo>
                <a:lnTo>
                  <a:pt x="1642474" y="269544"/>
                </a:lnTo>
                <a:lnTo>
                  <a:pt x="1641394" y="268331"/>
                </a:lnTo>
                <a:lnTo>
                  <a:pt x="1640316" y="268331"/>
                </a:lnTo>
                <a:lnTo>
                  <a:pt x="1633707" y="269544"/>
                </a:lnTo>
                <a:cubicBezTo>
                  <a:pt x="1630019" y="265678"/>
                  <a:pt x="1628177" y="262351"/>
                  <a:pt x="1628177" y="259564"/>
                </a:cubicBezTo>
                <a:lnTo>
                  <a:pt x="1628177" y="257406"/>
                </a:lnTo>
                <a:lnTo>
                  <a:pt x="1631549" y="247425"/>
                </a:lnTo>
                <a:cubicBezTo>
                  <a:pt x="1629660" y="247425"/>
                  <a:pt x="1628177" y="243019"/>
                  <a:pt x="1627098" y="234207"/>
                </a:cubicBezTo>
                <a:cubicBezTo>
                  <a:pt x="1625839" y="234207"/>
                  <a:pt x="1625120" y="232364"/>
                  <a:pt x="1624940" y="228677"/>
                </a:cubicBezTo>
                <a:lnTo>
                  <a:pt x="1624940" y="222068"/>
                </a:lnTo>
                <a:cubicBezTo>
                  <a:pt x="1624940" y="220630"/>
                  <a:pt x="1626783" y="219910"/>
                  <a:pt x="1630469" y="219910"/>
                </a:cubicBezTo>
                <a:lnTo>
                  <a:pt x="1630469" y="218831"/>
                </a:lnTo>
                <a:cubicBezTo>
                  <a:pt x="1627503" y="218831"/>
                  <a:pt x="1626020" y="218112"/>
                  <a:pt x="1626020" y="216673"/>
                </a:cubicBezTo>
                <a:lnTo>
                  <a:pt x="1629256" y="208850"/>
                </a:lnTo>
                <a:lnTo>
                  <a:pt x="1628177" y="202241"/>
                </a:lnTo>
                <a:lnTo>
                  <a:pt x="1629256" y="201163"/>
                </a:lnTo>
                <a:lnTo>
                  <a:pt x="1629256" y="200084"/>
                </a:lnTo>
                <a:cubicBezTo>
                  <a:pt x="1629256" y="194958"/>
                  <a:pt x="1627053" y="192396"/>
                  <a:pt x="1622647" y="192396"/>
                </a:cubicBezTo>
                <a:lnTo>
                  <a:pt x="1621568" y="191317"/>
                </a:lnTo>
                <a:lnTo>
                  <a:pt x="1620489" y="191317"/>
                </a:lnTo>
                <a:cubicBezTo>
                  <a:pt x="1617520" y="192036"/>
                  <a:pt x="1616038" y="193834"/>
                  <a:pt x="1616038" y="196712"/>
                </a:cubicBezTo>
                <a:cubicBezTo>
                  <a:pt x="1619725" y="197701"/>
                  <a:pt x="1621568" y="198825"/>
                  <a:pt x="1621568" y="200084"/>
                </a:cubicBezTo>
                <a:lnTo>
                  <a:pt x="1621568" y="201163"/>
                </a:lnTo>
                <a:cubicBezTo>
                  <a:pt x="1620130" y="208536"/>
                  <a:pt x="1616487" y="212222"/>
                  <a:pt x="1610642" y="212222"/>
                </a:cubicBezTo>
                <a:lnTo>
                  <a:pt x="1609429" y="212222"/>
                </a:lnTo>
                <a:lnTo>
                  <a:pt x="1605112" y="207771"/>
                </a:lnTo>
                <a:lnTo>
                  <a:pt x="1607271" y="205613"/>
                </a:lnTo>
                <a:lnTo>
                  <a:pt x="1606191" y="199005"/>
                </a:lnTo>
                <a:lnTo>
                  <a:pt x="1605112" y="199005"/>
                </a:lnTo>
                <a:lnTo>
                  <a:pt x="1604034" y="202241"/>
                </a:lnTo>
                <a:lnTo>
                  <a:pt x="1605112" y="206692"/>
                </a:lnTo>
                <a:lnTo>
                  <a:pt x="1599584" y="207771"/>
                </a:lnTo>
                <a:lnTo>
                  <a:pt x="1599584" y="208850"/>
                </a:lnTo>
                <a:cubicBezTo>
                  <a:pt x="1602910" y="208850"/>
                  <a:pt x="1605112" y="210334"/>
                  <a:pt x="1606191" y="213301"/>
                </a:cubicBezTo>
                <a:lnTo>
                  <a:pt x="1606191" y="214380"/>
                </a:lnTo>
                <a:cubicBezTo>
                  <a:pt x="1603045" y="219326"/>
                  <a:pt x="1598278" y="222653"/>
                  <a:pt x="1591895" y="224361"/>
                </a:cubicBezTo>
                <a:cubicBezTo>
                  <a:pt x="1591895" y="227598"/>
                  <a:pt x="1586724" y="231240"/>
                  <a:pt x="1576385" y="235286"/>
                </a:cubicBezTo>
                <a:lnTo>
                  <a:pt x="1568696" y="243109"/>
                </a:lnTo>
                <a:lnTo>
                  <a:pt x="1567618" y="243109"/>
                </a:lnTo>
                <a:lnTo>
                  <a:pt x="1559929" y="241895"/>
                </a:lnTo>
                <a:cubicBezTo>
                  <a:pt x="1553996" y="248549"/>
                  <a:pt x="1547746" y="251876"/>
                  <a:pt x="1541183" y="251876"/>
                </a:cubicBezTo>
                <a:lnTo>
                  <a:pt x="1532415" y="257406"/>
                </a:lnTo>
                <a:cubicBezTo>
                  <a:pt x="1527378" y="255338"/>
                  <a:pt x="1524053" y="252775"/>
                  <a:pt x="1522434" y="249718"/>
                </a:cubicBezTo>
                <a:lnTo>
                  <a:pt x="1522434" y="248504"/>
                </a:lnTo>
                <a:cubicBezTo>
                  <a:pt x="1522434" y="247065"/>
                  <a:pt x="1524996" y="245986"/>
                  <a:pt x="1530123" y="245267"/>
                </a:cubicBezTo>
                <a:cubicBezTo>
                  <a:pt x="1535876" y="232768"/>
                  <a:pt x="1542486" y="226519"/>
                  <a:pt x="1549950" y="226519"/>
                </a:cubicBezTo>
                <a:cubicBezTo>
                  <a:pt x="1555254" y="216268"/>
                  <a:pt x="1562627" y="207816"/>
                  <a:pt x="1572069" y="201163"/>
                </a:cubicBezTo>
                <a:cubicBezTo>
                  <a:pt x="1572069" y="199364"/>
                  <a:pt x="1574272" y="196802"/>
                  <a:pt x="1578678" y="193475"/>
                </a:cubicBezTo>
                <a:lnTo>
                  <a:pt x="1600663" y="153821"/>
                </a:lnTo>
                <a:cubicBezTo>
                  <a:pt x="1603808" y="137636"/>
                  <a:pt x="1607495" y="129544"/>
                  <a:pt x="1611722" y="129544"/>
                </a:cubicBezTo>
                <a:lnTo>
                  <a:pt x="1611722" y="127386"/>
                </a:lnTo>
                <a:lnTo>
                  <a:pt x="1609429" y="125093"/>
                </a:lnTo>
                <a:lnTo>
                  <a:pt x="1596211" y="131701"/>
                </a:lnTo>
                <a:lnTo>
                  <a:pt x="1594053" y="131701"/>
                </a:lnTo>
                <a:cubicBezTo>
                  <a:pt x="1591086" y="128824"/>
                  <a:pt x="1587040" y="126262"/>
                  <a:pt x="1581914" y="124014"/>
                </a:cubicBezTo>
                <a:lnTo>
                  <a:pt x="1580836" y="124014"/>
                </a:lnTo>
                <a:cubicBezTo>
                  <a:pt x="1577329" y="126981"/>
                  <a:pt x="1571079" y="128465"/>
                  <a:pt x="1562088" y="128465"/>
                </a:cubicBezTo>
                <a:lnTo>
                  <a:pt x="1561009" y="127386"/>
                </a:lnTo>
                <a:lnTo>
                  <a:pt x="1559929" y="127386"/>
                </a:lnTo>
                <a:lnTo>
                  <a:pt x="1553321" y="128465"/>
                </a:lnTo>
                <a:lnTo>
                  <a:pt x="1552242" y="128465"/>
                </a:lnTo>
                <a:lnTo>
                  <a:pt x="1549950" y="126307"/>
                </a:lnTo>
                <a:lnTo>
                  <a:pt x="1549950" y="125093"/>
                </a:lnTo>
                <a:cubicBezTo>
                  <a:pt x="1552377" y="120687"/>
                  <a:pt x="1556422" y="118484"/>
                  <a:pt x="1562088" y="118484"/>
                </a:cubicBezTo>
                <a:lnTo>
                  <a:pt x="1570855" y="118484"/>
                </a:lnTo>
                <a:lnTo>
                  <a:pt x="1581914" y="121856"/>
                </a:lnTo>
                <a:lnTo>
                  <a:pt x="1586365" y="121856"/>
                </a:lnTo>
                <a:lnTo>
                  <a:pt x="1598504" y="116326"/>
                </a:lnTo>
                <a:lnTo>
                  <a:pt x="1599584" y="116326"/>
                </a:lnTo>
                <a:lnTo>
                  <a:pt x="1600663" y="117405"/>
                </a:lnTo>
                <a:lnTo>
                  <a:pt x="1600663" y="125093"/>
                </a:lnTo>
                <a:lnTo>
                  <a:pt x="1602820" y="125093"/>
                </a:lnTo>
                <a:lnTo>
                  <a:pt x="1604034" y="124014"/>
                </a:lnTo>
                <a:lnTo>
                  <a:pt x="1605112" y="124014"/>
                </a:lnTo>
                <a:lnTo>
                  <a:pt x="1604034" y="122935"/>
                </a:lnTo>
                <a:lnTo>
                  <a:pt x="1604034" y="121856"/>
                </a:lnTo>
                <a:cubicBezTo>
                  <a:pt x="1605473" y="119068"/>
                  <a:pt x="1607676" y="117225"/>
                  <a:pt x="1610642" y="116326"/>
                </a:cubicBezTo>
                <a:lnTo>
                  <a:pt x="1622647" y="117405"/>
                </a:lnTo>
                <a:lnTo>
                  <a:pt x="1628177" y="117405"/>
                </a:lnTo>
                <a:lnTo>
                  <a:pt x="1628177" y="109717"/>
                </a:lnTo>
                <a:lnTo>
                  <a:pt x="1629256" y="106480"/>
                </a:lnTo>
                <a:cubicBezTo>
                  <a:pt x="1628536" y="93262"/>
                  <a:pt x="1627098" y="85889"/>
                  <a:pt x="1624940" y="84360"/>
                </a:cubicBezTo>
                <a:lnTo>
                  <a:pt x="1624940" y="78830"/>
                </a:lnTo>
                <a:cubicBezTo>
                  <a:pt x="1629345" y="71547"/>
                  <a:pt x="1631549" y="66781"/>
                  <a:pt x="1631549" y="64533"/>
                </a:cubicBezTo>
                <a:lnTo>
                  <a:pt x="1628177" y="62375"/>
                </a:lnTo>
                <a:lnTo>
                  <a:pt x="1627098" y="62375"/>
                </a:lnTo>
                <a:cubicBezTo>
                  <a:pt x="1627098" y="64533"/>
                  <a:pt x="1624176" y="65612"/>
                  <a:pt x="1618331" y="65612"/>
                </a:cubicBezTo>
                <a:lnTo>
                  <a:pt x="1618331" y="66691"/>
                </a:lnTo>
                <a:lnTo>
                  <a:pt x="1610642" y="65612"/>
                </a:lnTo>
                <a:lnTo>
                  <a:pt x="1596211" y="65612"/>
                </a:lnTo>
                <a:lnTo>
                  <a:pt x="1591895" y="66691"/>
                </a:lnTo>
                <a:lnTo>
                  <a:pt x="1588523" y="65612"/>
                </a:lnTo>
                <a:lnTo>
                  <a:pt x="1577463" y="66691"/>
                </a:lnTo>
                <a:lnTo>
                  <a:pt x="1563167" y="64533"/>
                </a:lnTo>
                <a:lnTo>
                  <a:pt x="1561009" y="66691"/>
                </a:lnTo>
                <a:lnTo>
                  <a:pt x="1543340" y="66691"/>
                </a:lnTo>
                <a:lnTo>
                  <a:pt x="1539023" y="62375"/>
                </a:lnTo>
                <a:lnTo>
                  <a:pt x="1539023" y="60083"/>
                </a:lnTo>
                <a:lnTo>
                  <a:pt x="1541183" y="56846"/>
                </a:lnTo>
                <a:lnTo>
                  <a:pt x="1552242" y="57925"/>
                </a:lnTo>
                <a:lnTo>
                  <a:pt x="1558851" y="57925"/>
                </a:lnTo>
                <a:lnTo>
                  <a:pt x="1559929" y="59004"/>
                </a:lnTo>
                <a:lnTo>
                  <a:pt x="1561009" y="57925"/>
                </a:lnTo>
                <a:lnTo>
                  <a:pt x="1573148" y="57925"/>
                </a:lnTo>
                <a:lnTo>
                  <a:pt x="1578678" y="62375"/>
                </a:lnTo>
                <a:lnTo>
                  <a:pt x="1579756" y="62375"/>
                </a:lnTo>
                <a:cubicBezTo>
                  <a:pt x="1583263" y="59408"/>
                  <a:pt x="1589513" y="57925"/>
                  <a:pt x="1598504" y="57925"/>
                </a:cubicBezTo>
                <a:lnTo>
                  <a:pt x="1599584" y="59004"/>
                </a:lnTo>
                <a:lnTo>
                  <a:pt x="1599584" y="60083"/>
                </a:lnTo>
                <a:lnTo>
                  <a:pt x="1622647" y="57925"/>
                </a:lnTo>
                <a:lnTo>
                  <a:pt x="1628177" y="61296"/>
                </a:lnTo>
                <a:lnTo>
                  <a:pt x="1629256" y="61296"/>
                </a:lnTo>
                <a:lnTo>
                  <a:pt x="1630469" y="57925"/>
                </a:lnTo>
                <a:lnTo>
                  <a:pt x="1629256" y="54687"/>
                </a:lnTo>
                <a:lnTo>
                  <a:pt x="1631549" y="44707"/>
                </a:lnTo>
                <a:lnTo>
                  <a:pt x="1631549" y="41470"/>
                </a:lnTo>
                <a:lnTo>
                  <a:pt x="1623862" y="12741"/>
                </a:lnTo>
                <a:cubicBezTo>
                  <a:pt x="1624940" y="9774"/>
                  <a:pt x="1626020" y="8290"/>
                  <a:pt x="1627098" y="8290"/>
                </a:cubicBezTo>
                <a:lnTo>
                  <a:pt x="1628177" y="8290"/>
                </a:lnTo>
                <a:lnTo>
                  <a:pt x="1637079" y="10583"/>
                </a:lnTo>
                <a:cubicBezTo>
                  <a:pt x="1642922" y="7616"/>
                  <a:pt x="1647688" y="6132"/>
                  <a:pt x="1651376" y="6132"/>
                </a:cubicBezTo>
                <a:close/>
                <a:moveTo>
                  <a:pt x="8092323" y="5731"/>
                </a:moveTo>
                <a:lnTo>
                  <a:pt x="8098797" y="6810"/>
                </a:lnTo>
                <a:lnTo>
                  <a:pt x="8113903" y="5731"/>
                </a:lnTo>
                <a:lnTo>
                  <a:pt x="8114982" y="5731"/>
                </a:lnTo>
                <a:cubicBezTo>
                  <a:pt x="8123614" y="5731"/>
                  <a:pt x="8127930" y="8248"/>
                  <a:pt x="8127930" y="13284"/>
                </a:cubicBezTo>
                <a:lnTo>
                  <a:pt x="8131167" y="13284"/>
                </a:lnTo>
                <a:cubicBezTo>
                  <a:pt x="8133865" y="11126"/>
                  <a:pt x="8137102" y="10047"/>
                  <a:pt x="8140878" y="10047"/>
                </a:cubicBezTo>
                <a:cubicBezTo>
                  <a:pt x="8146453" y="10047"/>
                  <a:pt x="8150095" y="11845"/>
                  <a:pt x="8151803" y="15442"/>
                </a:cubicBezTo>
                <a:lnTo>
                  <a:pt x="8151803" y="21916"/>
                </a:lnTo>
                <a:cubicBezTo>
                  <a:pt x="8151803" y="24074"/>
                  <a:pt x="8148881" y="25512"/>
                  <a:pt x="8143036" y="26232"/>
                </a:cubicBezTo>
                <a:lnTo>
                  <a:pt x="8140878" y="20837"/>
                </a:lnTo>
                <a:lnTo>
                  <a:pt x="8138720" y="20837"/>
                </a:lnTo>
                <a:lnTo>
                  <a:pt x="8138720" y="27311"/>
                </a:lnTo>
                <a:cubicBezTo>
                  <a:pt x="8138720" y="32886"/>
                  <a:pt x="8140159" y="36123"/>
                  <a:pt x="8143036" y="37022"/>
                </a:cubicBezTo>
                <a:lnTo>
                  <a:pt x="8144115" y="37022"/>
                </a:lnTo>
                <a:lnTo>
                  <a:pt x="8157198" y="26232"/>
                </a:lnTo>
                <a:cubicBezTo>
                  <a:pt x="8169067" y="26232"/>
                  <a:pt x="8177340" y="33830"/>
                  <a:pt x="8182015" y="49026"/>
                </a:cubicBezTo>
                <a:lnTo>
                  <a:pt x="8182015" y="50105"/>
                </a:lnTo>
                <a:lnTo>
                  <a:pt x="8177699" y="49026"/>
                </a:lnTo>
                <a:lnTo>
                  <a:pt x="8169067" y="52263"/>
                </a:lnTo>
                <a:lnTo>
                  <a:pt x="8160435" y="52263"/>
                </a:lnTo>
                <a:cubicBezTo>
                  <a:pt x="8156119" y="52263"/>
                  <a:pt x="8153961" y="50824"/>
                  <a:pt x="8153961" y="47947"/>
                </a:cubicBezTo>
                <a:lnTo>
                  <a:pt x="8149510" y="54421"/>
                </a:lnTo>
                <a:lnTo>
                  <a:pt x="8158277" y="54421"/>
                </a:lnTo>
                <a:cubicBezTo>
                  <a:pt x="8164751" y="55500"/>
                  <a:pt x="8167988" y="58377"/>
                  <a:pt x="8167988" y="63053"/>
                </a:cubicBezTo>
                <a:cubicBezTo>
                  <a:pt x="8167988" y="66649"/>
                  <a:pt x="8162189" y="71685"/>
                  <a:pt x="8150589" y="78159"/>
                </a:cubicBezTo>
                <a:cubicBezTo>
                  <a:pt x="8149331" y="83194"/>
                  <a:pt x="8147173" y="85712"/>
                  <a:pt x="8144115" y="85712"/>
                </a:cubicBezTo>
                <a:lnTo>
                  <a:pt x="8145194" y="91107"/>
                </a:lnTo>
                <a:lnTo>
                  <a:pt x="8144115" y="92186"/>
                </a:lnTo>
                <a:lnTo>
                  <a:pt x="8143036" y="91107"/>
                </a:lnTo>
                <a:lnTo>
                  <a:pt x="8137641" y="91107"/>
                </a:lnTo>
                <a:lnTo>
                  <a:pt x="8135483" y="93265"/>
                </a:lnTo>
                <a:lnTo>
                  <a:pt x="8139799" y="94344"/>
                </a:lnTo>
                <a:lnTo>
                  <a:pt x="8144115" y="93265"/>
                </a:lnTo>
                <a:lnTo>
                  <a:pt x="8147352" y="96502"/>
                </a:lnTo>
                <a:lnTo>
                  <a:pt x="8151803" y="95423"/>
                </a:lnTo>
                <a:lnTo>
                  <a:pt x="8152882" y="96502"/>
                </a:lnTo>
                <a:lnTo>
                  <a:pt x="8153961" y="93265"/>
                </a:lnTo>
                <a:lnTo>
                  <a:pt x="8152882" y="92186"/>
                </a:lnTo>
                <a:lnTo>
                  <a:pt x="8152882" y="90028"/>
                </a:lnTo>
                <a:cubicBezTo>
                  <a:pt x="8158098" y="83014"/>
                  <a:pt x="8163492" y="77260"/>
                  <a:pt x="8169067" y="72764"/>
                </a:cubicBezTo>
                <a:lnTo>
                  <a:pt x="8170146" y="72764"/>
                </a:lnTo>
                <a:cubicBezTo>
                  <a:pt x="8178419" y="72764"/>
                  <a:pt x="8187051" y="80317"/>
                  <a:pt x="8196042" y="95423"/>
                </a:cubicBezTo>
                <a:lnTo>
                  <a:pt x="8196042" y="96502"/>
                </a:lnTo>
                <a:lnTo>
                  <a:pt x="8198200" y="96502"/>
                </a:lnTo>
                <a:cubicBezTo>
                  <a:pt x="8200358" y="95963"/>
                  <a:pt x="8201437" y="93085"/>
                  <a:pt x="8201437" y="87870"/>
                </a:cubicBezTo>
                <a:lnTo>
                  <a:pt x="8201437" y="86791"/>
                </a:lnTo>
                <a:cubicBezTo>
                  <a:pt x="8198560" y="86791"/>
                  <a:pt x="8197121" y="84633"/>
                  <a:pt x="8197121" y="80317"/>
                </a:cubicBezTo>
                <a:lnTo>
                  <a:pt x="8197121" y="79238"/>
                </a:lnTo>
                <a:lnTo>
                  <a:pt x="8203595" y="69527"/>
                </a:lnTo>
                <a:lnTo>
                  <a:pt x="8201437" y="63053"/>
                </a:lnTo>
                <a:lnTo>
                  <a:pt x="8203595" y="57658"/>
                </a:lnTo>
                <a:lnTo>
                  <a:pt x="8202516" y="56579"/>
                </a:lnTo>
                <a:lnTo>
                  <a:pt x="8202516" y="55500"/>
                </a:lnTo>
                <a:cubicBezTo>
                  <a:pt x="8203056" y="33830"/>
                  <a:pt x="8204495" y="22995"/>
                  <a:pt x="8206832" y="22995"/>
                </a:cubicBezTo>
                <a:lnTo>
                  <a:pt x="8205754" y="12205"/>
                </a:lnTo>
                <a:cubicBezTo>
                  <a:pt x="8205754" y="7889"/>
                  <a:pt x="8210834" y="5731"/>
                  <a:pt x="8220994" y="5731"/>
                </a:cubicBezTo>
                <a:cubicBezTo>
                  <a:pt x="8229267" y="13284"/>
                  <a:pt x="8237539" y="17240"/>
                  <a:pt x="8245812" y="17600"/>
                </a:cubicBezTo>
                <a:lnTo>
                  <a:pt x="8246890" y="21916"/>
                </a:lnTo>
                <a:lnTo>
                  <a:pt x="8245812" y="22995"/>
                </a:lnTo>
                <a:lnTo>
                  <a:pt x="8251206" y="25153"/>
                </a:lnTo>
                <a:lnTo>
                  <a:pt x="8251206" y="26232"/>
                </a:lnTo>
                <a:cubicBezTo>
                  <a:pt x="8249768" y="27850"/>
                  <a:pt x="8247970" y="34010"/>
                  <a:pt x="8245812" y="44710"/>
                </a:cubicBezTo>
                <a:lnTo>
                  <a:pt x="8243654" y="44710"/>
                </a:lnTo>
                <a:lnTo>
                  <a:pt x="8243654" y="52263"/>
                </a:lnTo>
                <a:lnTo>
                  <a:pt x="8238258" y="70606"/>
                </a:lnTo>
                <a:lnTo>
                  <a:pt x="8238258" y="71685"/>
                </a:lnTo>
                <a:lnTo>
                  <a:pt x="8249048" y="70606"/>
                </a:lnTo>
                <a:lnTo>
                  <a:pt x="8257680" y="74922"/>
                </a:lnTo>
                <a:lnTo>
                  <a:pt x="8271708" y="70606"/>
                </a:lnTo>
                <a:lnTo>
                  <a:pt x="8272786" y="71685"/>
                </a:lnTo>
                <a:lnTo>
                  <a:pt x="8274945" y="71685"/>
                </a:lnTo>
                <a:lnTo>
                  <a:pt x="8274945" y="70606"/>
                </a:lnTo>
                <a:cubicBezTo>
                  <a:pt x="8272786" y="70606"/>
                  <a:pt x="8271708" y="69886"/>
                  <a:pt x="8271708" y="68448"/>
                </a:cubicBezTo>
                <a:lnTo>
                  <a:pt x="8271708" y="67369"/>
                </a:lnTo>
                <a:lnTo>
                  <a:pt x="8283577" y="49026"/>
                </a:lnTo>
                <a:lnTo>
                  <a:pt x="8284790" y="49026"/>
                </a:lnTo>
                <a:cubicBezTo>
                  <a:pt x="8286948" y="49026"/>
                  <a:pt x="8292344" y="52263"/>
                  <a:pt x="8300976" y="58737"/>
                </a:cubicBezTo>
                <a:lnTo>
                  <a:pt x="8304212" y="59816"/>
                </a:lnTo>
                <a:lnTo>
                  <a:pt x="8307450" y="58737"/>
                </a:lnTo>
                <a:cubicBezTo>
                  <a:pt x="8311766" y="64851"/>
                  <a:pt x="8313924" y="69167"/>
                  <a:pt x="8313924" y="71685"/>
                </a:cubicBezTo>
                <a:lnTo>
                  <a:pt x="8313924" y="73843"/>
                </a:lnTo>
                <a:lnTo>
                  <a:pt x="8307450" y="80317"/>
                </a:lnTo>
                <a:lnTo>
                  <a:pt x="8304212" y="77080"/>
                </a:lnTo>
                <a:lnTo>
                  <a:pt x="8304212" y="78159"/>
                </a:lnTo>
                <a:lnTo>
                  <a:pt x="8305292" y="81396"/>
                </a:lnTo>
                <a:lnTo>
                  <a:pt x="8298818" y="86791"/>
                </a:lnTo>
                <a:cubicBezTo>
                  <a:pt x="8291444" y="84093"/>
                  <a:pt x="8284206" y="79418"/>
                  <a:pt x="8277103" y="72764"/>
                </a:cubicBezTo>
                <a:lnTo>
                  <a:pt x="8277103" y="73843"/>
                </a:lnTo>
                <a:lnTo>
                  <a:pt x="8281419" y="81396"/>
                </a:lnTo>
                <a:lnTo>
                  <a:pt x="8282498" y="80317"/>
                </a:lnTo>
                <a:lnTo>
                  <a:pt x="8283577" y="80317"/>
                </a:lnTo>
                <a:cubicBezTo>
                  <a:pt x="8284746" y="80317"/>
                  <a:pt x="8285870" y="81756"/>
                  <a:pt x="8286948" y="84633"/>
                </a:cubicBezTo>
                <a:lnTo>
                  <a:pt x="8288028" y="83554"/>
                </a:lnTo>
                <a:lnTo>
                  <a:pt x="8289106" y="83554"/>
                </a:lnTo>
                <a:lnTo>
                  <a:pt x="8299896" y="91107"/>
                </a:lnTo>
                <a:cubicBezTo>
                  <a:pt x="8296120" y="122129"/>
                  <a:pt x="8292164" y="137640"/>
                  <a:pt x="8288028" y="137640"/>
                </a:cubicBezTo>
                <a:lnTo>
                  <a:pt x="8288028" y="138719"/>
                </a:lnTo>
                <a:lnTo>
                  <a:pt x="8289106" y="143035"/>
                </a:lnTo>
                <a:lnTo>
                  <a:pt x="8284790" y="149509"/>
                </a:lnTo>
                <a:lnTo>
                  <a:pt x="8285870" y="158141"/>
                </a:lnTo>
                <a:lnTo>
                  <a:pt x="8272786" y="193883"/>
                </a:lnTo>
                <a:cubicBezTo>
                  <a:pt x="8272786" y="195322"/>
                  <a:pt x="8274945" y="196760"/>
                  <a:pt x="8279261" y="198199"/>
                </a:cubicBezTo>
                <a:cubicBezTo>
                  <a:pt x="8279261" y="201076"/>
                  <a:pt x="8282902" y="202515"/>
                  <a:pt x="8290186" y="202515"/>
                </a:cubicBezTo>
                <a:cubicBezTo>
                  <a:pt x="8290725" y="204853"/>
                  <a:pt x="8296120" y="208090"/>
                  <a:pt x="8306370" y="212226"/>
                </a:cubicBezTo>
                <a:cubicBezTo>
                  <a:pt x="8313384" y="217261"/>
                  <a:pt x="8316981" y="220498"/>
                  <a:pt x="8317161" y="221937"/>
                </a:cubicBezTo>
                <a:lnTo>
                  <a:pt x="8317161" y="223016"/>
                </a:lnTo>
                <a:lnTo>
                  <a:pt x="8294502" y="266311"/>
                </a:lnTo>
                <a:lnTo>
                  <a:pt x="8293422" y="266311"/>
                </a:lnTo>
                <a:cubicBezTo>
                  <a:pt x="8290905" y="266311"/>
                  <a:pt x="8282228" y="260557"/>
                  <a:pt x="8267392" y="249047"/>
                </a:cubicBezTo>
                <a:cubicBezTo>
                  <a:pt x="8252286" y="246170"/>
                  <a:pt x="8244732" y="241809"/>
                  <a:pt x="8244732" y="235964"/>
                </a:cubicBezTo>
                <a:lnTo>
                  <a:pt x="8240416" y="233806"/>
                </a:lnTo>
                <a:cubicBezTo>
                  <a:pt x="8228547" y="238932"/>
                  <a:pt x="8219870" y="244731"/>
                  <a:pt x="8214386" y="251205"/>
                </a:cubicBezTo>
                <a:cubicBezTo>
                  <a:pt x="8201258" y="257140"/>
                  <a:pt x="8191547" y="263254"/>
                  <a:pt x="8185252" y="269548"/>
                </a:cubicBezTo>
                <a:lnTo>
                  <a:pt x="8180936" y="270627"/>
                </a:lnTo>
                <a:lnTo>
                  <a:pt x="8165830" y="267390"/>
                </a:lnTo>
                <a:lnTo>
                  <a:pt x="8159356" y="269548"/>
                </a:lnTo>
                <a:lnTo>
                  <a:pt x="8158277" y="268469"/>
                </a:lnTo>
                <a:lnTo>
                  <a:pt x="8158277" y="267390"/>
                </a:lnTo>
                <a:cubicBezTo>
                  <a:pt x="8164032" y="267031"/>
                  <a:pt x="8166909" y="264873"/>
                  <a:pt x="8166909" y="260916"/>
                </a:cubicBezTo>
                <a:cubicBezTo>
                  <a:pt x="8172484" y="255162"/>
                  <a:pt x="8181836" y="248688"/>
                  <a:pt x="8194963" y="241494"/>
                </a:cubicBezTo>
                <a:cubicBezTo>
                  <a:pt x="8205034" y="228996"/>
                  <a:pt x="8212992" y="222477"/>
                  <a:pt x="8218836" y="221937"/>
                </a:cubicBezTo>
                <a:cubicBezTo>
                  <a:pt x="8219556" y="214024"/>
                  <a:pt x="8221354" y="210068"/>
                  <a:pt x="8224231" y="210068"/>
                </a:cubicBezTo>
                <a:lnTo>
                  <a:pt x="8222073" y="206831"/>
                </a:lnTo>
                <a:cubicBezTo>
                  <a:pt x="8223512" y="206831"/>
                  <a:pt x="8224231" y="205752"/>
                  <a:pt x="8224231" y="203594"/>
                </a:cubicBezTo>
                <a:cubicBezTo>
                  <a:pt x="8224231" y="198559"/>
                  <a:pt x="8223512" y="196041"/>
                  <a:pt x="8222073" y="196041"/>
                </a:cubicBezTo>
                <a:lnTo>
                  <a:pt x="8223152" y="188488"/>
                </a:lnTo>
                <a:lnTo>
                  <a:pt x="8223152" y="177698"/>
                </a:lnTo>
                <a:lnTo>
                  <a:pt x="8228547" y="171089"/>
                </a:lnTo>
                <a:lnTo>
                  <a:pt x="8228547" y="167852"/>
                </a:lnTo>
                <a:cubicBezTo>
                  <a:pt x="8228547" y="166413"/>
                  <a:pt x="8227468" y="165694"/>
                  <a:pt x="8225310" y="165694"/>
                </a:cubicBezTo>
                <a:cubicBezTo>
                  <a:pt x="8222253" y="165694"/>
                  <a:pt x="8220095" y="157781"/>
                  <a:pt x="8218836" y="141956"/>
                </a:cubicBezTo>
                <a:cubicBezTo>
                  <a:pt x="8216229" y="141956"/>
                  <a:pt x="8214386" y="135122"/>
                  <a:pt x="8213306" y="121454"/>
                </a:cubicBezTo>
                <a:lnTo>
                  <a:pt x="8190647" y="146272"/>
                </a:lnTo>
                <a:lnTo>
                  <a:pt x="8185252" y="147351"/>
                </a:lnTo>
                <a:lnTo>
                  <a:pt x="8184173" y="146272"/>
                </a:lnTo>
                <a:lnTo>
                  <a:pt x="8184173" y="144114"/>
                </a:lnTo>
                <a:lnTo>
                  <a:pt x="8187410" y="137640"/>
                </a:lnTo>
                <a:lnTo>
                  <a:pt x="8186331" y="136560"/>
                </a:lnTo>
                <a:lnTo>
                  <a:pt x="8185252" y="136560"/>
                </a:lnTo>
                <a:cubicBezTo>
                  <a:pt x="8182375" y="136921"/>
                  <a:pt x="8178419" y="140517"/>
                  <a:pt x="8173383" y="147351"/>
                </a:cubicBezTo>
                <a:cubicBezTo>
                  <a:pt x="8170866" y="147710"/>
                  <a:pt x="8167988" y="149868"/>
                  <a:pt x="8164751" y="153825"/>
                </a:cubicBezTo>
                <a:lnTo>
                  <a:pt x="8160435" y="153825"/>
                </a:lnTo>
                <a:cubicBezTo>
                  <a:pt x="8164751" y="157781"/>
                  <a:pt x="8166909" y="162097"/>
                  <a:pt x="8166909" y="166773"/>
                </a:cubicBezTo>
                <a:lnTo>
                  <a:pt x="8165830" y="167852"/>
                </a:lnTo>
                <a:cubicBezTo>
                  <a:pt x="8165830" y="169290"/>
                  <a:pt x="8164032" y="170010"/>
                  <a:pt x="8160435" y="170010"/>
                </a:cubicBezTo>
                <a:lnTo>
                  <a:pt x="8159356" y="171089"/>
                </a:lnTo>
                <a:lnTo>
                  <a:pt x="8159356" y="173382"/>
                </a:lnTo>
                <a:cubicBezTo>
                  <a:pt x="8159896" y="177698"/>
                  <a:pt x="8160975" y="179856"/>
                  <a:pt x="8162593" y="179856"/>
                </a:cubicBezTo>
                <a:lnTo>
                  <a:pt x="8164751" y="179856"/>
                </a:lnTo>
                <a:cubicBezTo>
                  <a:pt x="8167269" y="171853"/>
                  <a:pt x="8171225" y="167852"/>
                  <a:pt x="8176620" y="167852"/>
                </a:cubicBezTo>
                <a:lnTo>
                  <a:pt x="8185252" y="172168"/>
                </a:lnTo>
                <a:lnTo>
                  <a:pt x="8194963" y="171089"/>
                </a:lnTo>
                <a:lnTo>
                  <a:pt x="8196042" y="172168"/>
                </a:lnTo>
                <a:lnTo>
                  <a:pt x="8196042" y="173382"/>
                </a:lnTo>
                <a:cubicBezTo>
                  <a:pt x="8196042" y="175899"/>
                  <a:pt x="8190647" y="178417"/>
                  <a:pt x="8179857" y="180935"/>
                </a:cubicBezTo>
                <a:cubicBezTo>
                  <a:pt x="8178059" y="184172"/>
                  <a:pt x="8171945" y="188128"/>
                  <a:pt x="8161514" y="192804"/>
                </a:cubicBezTo>
                <a:cubicBezTo>
                  <a:pt x="8160076" y="199458"/>
                  <a:pt x="8159356" y="208809"/>
                  <a:pt x="8159356" y="220858"/>
                </a:cubicBezTo>
                <a:lnTo>
                  <a:pt x="8160435" y="225174"/>
                </a:lnTo>
                <a:lnTo>
                  <a:pt x="8159356" y="228411"/>
                </a:lnTo>
                <a:lnTo>
                  <a:pt x="8160435" y="233806"/>
                </a:lnTo>
                <a:lnTo>
                  <a:pt x="8157198" y="240415"/>
                </a:lnTo>
                <a:lnTo>
                  <a:pt x="8158277" y="249047"/>
                </a:lnTo>
                <a:cubicBezTo>
                  <a:pt x="8158277" y="254802"/>
                  <a:pt x="8156119" y="257679"/>
                  <a:pt x="8151803" y="257679"/>
                </a:cubicBezTo>
                <a:cubicBezTo>
                  <a:pt x="8145959" y="257679"/>
                  <a:pt x="8143036" y="259837"/>
                  <a:pt x="8143036" y="264153"/>
                </a:cubicBezTo>
                <a:cubicBezTo>
                  <a:pt x="8139260" y="267750"/>
                  <a:pt x="8136023" y="269548"/>
                  <a:pt x="8133325" y="269548"/>
                </a:cubicBezTo>
                <a:lnTo>
                  <a:pt x="8129009" y="269548"/>
                </a:lnTo>
                <a:lnTo>
                  <a:pt x="8124693" y="266311"/>
                </a:lnTo>
                <a:lnTo>
                  <a:pt x="8118219" y="271706"/>
                </a:lnTo>
                <a:lnTo>
                  <a:pt x="8112824" y="271706"/>
                </a:lnTo>
                <a:cubicBezTo>
                  <a:pt x="8106170" y="271706"/>
                  <a:pt x="8101495" y="270268"/>
                  <a:pt x="8098797" y="267390"/>
                </a:cubicBezTo>
                <a:lnTo>
                  <a:pt x="8099876" y="256600"/>
                </a:lnTo>
                <a:cubicBezTo>
                  <a:pt x="8096459" y="244281"/>
                  <a:pt x="8091784" y="238122"/>
                  <a:pt x="8085849" y="238122"/>
                </a:cubicBezTo>
                <a:cubicBezTo>
                  <a:pt x="8080724" y="234526"/>
                  <a:pt x="8078161" y="231289"/>
                  <a:pt x="8078161" y="228411"/>
                </a:cubicBezTo>
                <a:lnTo>
                  <a:pt x="8082477" y="225174"/>
                </a:lnTo>
                <a:lnTo>
                  <a:pt x="8085849" y="225174"/>
                </a:lnTo>
                <a:lnTo>
                  <a:pt x="8096639" y="229490"/>
                </a:lnTo>
                <a:cubicBezTo>
                  <a:pt x="8108868" y="229490"/>
                  <a:pt x="8114982" y="226613"/>
                  <a:pt x="8114982" y="220858"/>
                </a:cubicBezTo>
                <a:lnTo>
                  <a:pt x="8114982" y="210068"/>
                </a:lnTo>
                <a:lnTo>
                  <a:pt x="8113903" y="208989"/>
                </a:lnTo>
                <a:lnTo>
                  <a:pt x="8113903" y="207910"/>
                </a:lnTo>
                <a:lnTo>
                  <a:pt x="8106350" y="208989"/>
                </a:lnTo>
                <a:lnTo>
                  <a:pt x="8099876" y="207910"/>
                </a:lnTo>
                <a:cubicBezTo>
                  <a:pt x="8089536" y="210787"/>
                  <a:pt x="8081578" y="215823"/>
                  <a:pt x="8076003" y="223016"/>
                </a:cubicBezTo>
                <a:lnTo>
                  <a:pt x="8073845" y="223016"/>
                </a:lnTo>
                <a:cubicBezTo>
                  <a:pt x="8064494" y="212765"/>
                  <a:pt x="8059818" y="204493"/>
                  <a:pt x="8059818" y="198199"/>
                </a:cubicBezTo>
                <a:lnTo>
                  <a:pt x="8059818" y="187409"/>
                </a:lnTo>
                <a:cubicBezTo>
                  <a:pt x="8059818" y="183812"/>
                  <a:pt x="8057301" y="180935"/>
                  <a:pt x="8052265" y="178777"/>
                </a:cubicBezTo>
                <a:lnTo>
                  <a:pt x="8052265" y="177698"/>
                </a:lnTo>
                <a:cubicBezTo>
                  <a:pt x="8065213" y="165559"/>
                  <a:pt x="8071687" y="157242"/>
                  <a:pt x="8071687" y="152746"/>
                </a:cubicBezTo>
                <a:cubicBezTo>
                  <a:pt x="8076723" y="149329"/>
                  <a:pt x="8079240" y="145372"/>
                  <a:pt x="8079240" y="140877"/>
                </a:cubicBezTo>
                <a:lnTo>
                  <a:pt x="8080319" y="132245"/>
                </a:lnTo>
                <a:lnTo>
                  <a:pt x="8077082" y="131165"/>
                </a:lnTo>
                <a:lnTo>
                  <a:pt x="8068450" y="134403"/>
                </a:lnTo>
                <a:lnTo>
                  <a:pt x="8065213" y="134403"/>
                </a:lnTo>
                <a:cubicBezTo>
                  <a:pt x="8063595" y="134403"/>
                  <a:pt x="8062156" y="131885"/>
                  <a:pt x="8060897" y="126850"/>
                </a:cubicBezTo>
                <a:cubicBezTo>
                  <a:pt x="8061976" y="123972"/>
                  <a:pt x="8063055" y="122534"/>
                  <a:pt x="8064134" y="122534"/>
                </a:cubicBezTo>
                <a:cubicBezTo>
                  <a:pt x="8065573" y="122534"/>
                  <a:pt x="8066292" y="124332"/>
                  <a:pt x="8066292" y="127929"/>
                </a:cubicBezTo>
                <a:lnTo>
                  <a:pt x="8067371" y="129007"/>
                </a:lnTo>
                <a:lnTo>
                  <a:pt x="8068450" y="129007"/>
                </a:lnTo>
                <a:lnTo>
                  <a:pt x="8074924" y="126850"/>
                </a:lnTo>
                <a:lnTo>
                  <a:pt x="8081398" y="127929"/>
                </a:lnTo>
                <a:lnTo>
                  <a:pt x="8084635" y="126850"/>
                </a:lnTo>
                <a:lnTo>
                  <a:pt x="8084635" y="119296"/>
                </a:lnTo>
                <a:cubicBezTo>
                  <a:pt x="8089041" y="113542"/>
                  <a:pt x="8091244" y="108461"/>
                  <a:pt x="8091244" y="104055"/>
                </a:cubicBezTo>
                <a:lnTo>
                  <a:pt x="8080319" y="107427"/>
                </a:lnTo>
                <a:lnTo>
                  <a:pt x="8067371" y="101897"/>
                </a:lnTo>
                <a:lnTo>
                  <a:pt x="8060897" y="102976"/>
                </a:lnTo>
                <a:lnTo>
                  <a:pt x="8058739" y="102976"/>
                </a:lnTo>
                <a:cubicBezTo>
                  <a:pt x="8055862" y="102077"/>
                  <a:pt x="8054423" y="98840"/>
                  <a:pt x="8054423" y="93265"/>
                </a:cubicBezTo>
                <a:lnTo>
                  <a:pt x="8055502" y="92186"/>
                </a:lnTo>
                <a:lnTo>
                  <a:pt x="8059818" y="92186"/>
                </a:lnTo>
                <a:lnTo>
                  <a:pt x="8068450" y="94344"/>
                </a:lnTo>
                <a:lnTo>
                  <a:pt x="8078161" y="92186"/>
                </a:lnTo>
                <a:lnTo>
                  <a:pt x="8091244" y="93265"/>
                </a:lnTo>
                <a:lnTo>
                  <a:pt x="8092323" y="92186"/>
                </a:lnTo>
                <a:lnTo>
                  <a:pt x="8092323" y="76001"/>
                </a:lnTo>
                <a:lnTo>
                  <a:pt x="8094481" y="69527"/>
                </a:lnTo>
                <a:lnTo>
                  <a:pt x="8093402" y="57658"/>
                </a:lnTo>
                <a:lnTo>
                  <a:pt x="8093402" y="54421"/>
                </a:lnTo>
                <a:lnTo>
                  <a:pt x="8091244" y="52263"/>
                </a:lnTo>
                <a:lnTo>
                  <a:pt x="8089086" y="52263"/>
                </a:lnTo>
                <a:lnTo>
                  <a:pt x="8072766" y="53342"/>
                </a:lnTo>
                <a:lnTo>
                  <a:pt x="8063055" y="51184"/>
                </a:lnTo>
                <a:lnTo>
                  <a:pt x="8057660" y="52263"/>
                </a:lnTo>
                <a:lnTo>
                  <a:pt x="8056581" y="51184"/>
                </a:lnTo>
                <a:lnTo>
                  <a:pt x="8056581" y="50105"/>
                </a:lnTo>
                <a:cubicBezTo>
                  <a:pt x="8058020" y="42821"/>
                  <a:pt x="8060897" y="39180"/>
                  <a:pt x="8065213" y="39180"/>
                </a:cubicBezTo>
                <a:lnTo>
                  <a:pt x="8071687" y="41473"/>
                </a:lnTo>
                <a:lnTo>
                  <a:pt x="8079240" y="40394"/>
                </a:lnTo>
                <a:cubicBezTo>
                  <a:pt x="8079240" y="41832"/>
                  <a:pt x="8082882" y="42552"/>
                  <a:pt x="8090165" y="42552"/>
                </a:cubicBezTo>
                <a:lnTo>
                  <a:pt x="8094481" y="47947"/>
                </a:lnTo>
                <a:lnTo>
                  <a:pt x="8094481" y="46868"/>
                </a:lnTo>
                <a:lnTo>
                  <a:pt x="8093402" y="29469"/>
                </a:lnTo>
                <a:lnTo>
                  <a:pt x="8095560" y="27311"/>
                </a:lnTo>
                <a:lnTo>
                  <a:pt x="8096639" y="28390"/>
                </a:lnTo>
                <a:lnTo>
                  <a:pt x="8098797" y="28390"/>
                </a:lnTo>
                <a:lnTo>
                  <a:pt x="8098797" y="27311"/>
                </a:lnTo>
                <a:cubicBezTo>
                  <a:pt x="8094481" y="26592"/>
                  <a:pt x="8092323" y="25512"/>
                  <a:pt x="8092323" y="24074"/>
                </a:cubicBezTo>
                <a:lnTo>
                  <a:pt x="8092323" y="21916"/>
                </a:lnTo>
                <a:lnTo>
                  <a:pt x="8093402" y="14363"/>
                </a:lnTo>
                <a:cubicBezTo>
                  <a:pt x="8090525" y="12924"/>
                  <a:pt x="8089086" y="10766"/>
                  <a:pt x="8089086" y="7889"/>
                </a:cubicBezTo>
                <a:close/>
                <a:moveTo>
                  <a:pt x="7156399" y="4786"/>
                </a:moveTo>
                <a:lnTo>
                  <a:pt x="7175012" y="5865"/>
                </a:lnTo>
                <a:lnTo>
                  <a:pt x="7176091" y="4786"/>
                </a:lnTo>
                <a:lnTo>
                  <a:pt x="7177170" y="4786"/>
                </a:lnTo>
                <a:lnTo>
                  <a:pt x="7193624" y="10316"/>
                </a:lnTo>
                <a:lnTo>
                  <a:pt x="7204550" y="5865"/>
                </a:lnTo>
                <a:lnTo>
                  <a:pt x="7206842" y="5865"/>
                </a:lnTo>
                <a:cubicBezTo>
                  <a:pt x="7214126" y="6405"/>
                  <a:pt x="7217767" y="8608"/>
                  <a:pt x="7217767" y="12474"/>
                </a:cubicBezTo>
                <a:cubicBezTo>
                  <a:pt x="7211923" y="20297"/>
                  <a:pt x="7208641" y="26861"/>
                  <a:pt x="7207921" y="32166"/>
                </a:cubicBezTo>
                <a:lnTo>
                  <a:pt x="7207921" y="37696"/>
                </a:lnTo>
                <a:cubicBezTo>
                  <a:pt x="7207921" y="39134"/>
                  <a:pt x="7211923" y="40933"/>
                  <a:pt x="7219925" y="43091"/>
                </a:cubicBezTo>
                <a:lnTo>
                  <a:pt x="7219925" y="44170"/>
                </a:lnTo>
                <a:lnTo>
                  <a:pt x="7221004" y="43091"/>
                </a:lnTo>
                <a:lnTo>
                  <a:pt x="7225455" y="43091"/>
                </a:lnTo>
                <a:lnTo>
                  <a:pt x="7227613" y="45249"/>
                </a:lnTo>
                <a:lnTo>
                  <a:pt x="7227613" y="48621"/>
                </a:lnTo>
                <a:cubicBezTo>
                  <a:pt x="7227613" y="50779"/>
                  <a:pt x="7219566" y="52937"/>
                  <a:pt x="7203470" y="55095"/>
                </a:cubicBezTo>
                <a:cubicBezTo>
                  <a:pt x="7202751" y="52937"/>
                  <a:pt x="7200593" y="51858"/>
                  <a:pt x="7196996" y="51858"/>
                </a:cubicBezTo>
                <a:lnTo>
                  <a:pt x="7188230" y="51858"/>
                </a:lnTo>
                <a:lnTo>
                  <a:pt x="7179463" y="58467"/>
                </a:lnTo>
                <a:lnTo>
                  <a:pt x="7178249" y="58467"/>
                </a:lnTo>
                <a:lnTo>
                  <a:pt x="7175012" y="56309"/>
                </a:lnTo>
                <a:lnTo>
                  <a:pt x="7173933" y="57388"/>
                </a:lnTo>
                <a:lnTo>
                  <a:pt x="7170696" y="67233"/>
                </a:lnTo>
                <a:cubicBezTo>
                  <a:pt x="7164851" y="71999"/>
                  <a:pt x="7161929" y="75281"/>
                  <a:pt x="7161929" y="77079"/>
                </a:cubicBezTo>
                <a:lnTo>
                  <a:pt x="7163008" y="78158"/>
                </a:lnTo>
                <a:lnTo>
                  <a:pt x="7176091" y="77079"/>
                </a:lnTo>
                <a:lnTo>
                  <a:pt x="7179463" y="77079"/>
                </a:lnTo>
                <a:lnTo>
                  <a:pt x="7180542" y="78158"/>
                </a:lnTo>
                <a:lnTo>
                  <a:pt x="7181621" y="78158"/>
                </a:lnTo>
                <a:lnTo>
                  <a:pt x="7183779" y="76000"/>
                </a:lnTo>
                <a:lnTo>
                  <a:pt x="7191467" y="76000"/>
                </a:lnTo>
                <a:cubicBezTo>
                  <a:pt x="7192905" y="76000"/>
                  <a:pt x="7193624" y="77079"/>
                  <a:pt x="7193624" y="79237"/>
                </a:cubicBezTo>
                <a:lnTo>
                  <a:pt x="7194704" y="80316"/>
                </a:lnTo>
                <a:lnTo>
                  <a:pt x="7195782" y="80316"/>
                </a:lnTo>
                <a:lnTo>
                  <a:pt x="7231929" y="76000"/>
                </a:lnTo>
                <a:lnTo>
                  <a:pt x="7235301" y="76000"/>
                </a:lnTo>
                <a:lnTo>
                  <a:pt x="7235301" y="72629"/>
                </a:lnTo>
                <a:cubicBezTo>
                  <a:pt x="7235301" y="71370"/>
                  <a:pt x="7228332" y="68088"/>
                  <a:pt x="7214395" y="62783"/>
                </a:cubicBezTo>
                <a:lnTo>
                  <a:pt x="7213316" y="61704"/>
                </a:lnTo>
                <a:lnTo>
                  <a:pt x="7213316" y="58467"/>
                </a:lnTo>
                <a:lnTo>
                  <a:pt x="7222083" y="60625"/>
                </a:lnTo>
                <a:cubicBezTo>
                  <a:pt x="7229187" y="55499"/>
                  <a:pt x="7234312" y="52937"/>
                  <a:pt x="7237459" y="52937"/>
                </a:cubicBezTo>
                <a:lnTo>
                  <a:pt x="7234222" y="48621"/>
                </a:lnTo>
                <a:lnTo>
                  <a:pt x="7234222" y="47542"/>
                </a:lnTo>
                <a:lnTo>
                  <a:pt x="7236380" y="45249"/>
                </a:lnTo>
                <a:lnTo>
                  <a:pt x="7238538" y="45249"/>
                </a:lnTo>
                <a:lnTo>
                  <a:pt x="7246226" y="50779"/>
                </a:lnTo>
                <a:lnTo>
                  <a:pt x="7246226" y="51858"/>
                </a:lnTo>
                <a:lnTo>
                  <a:pt x="7239617" y="51858"/>
                </a:lnTo>
                <a:cubicBezTo>
                  <a:pt x="7239617" y="52757"/>
                  <a:pt x="7251306" y="56398"/>
                  <a:pt x="7274685" y="62783"/>
                </a:cubicBezTo>
                <a:lnTo>
                  <a:pt x="7284530" y="68312"/>
                </a:lnTo>
                <a:lnTo>
                  <a:pt x="7284530" y="69391"/>
                </a:lnTo>
                <a:lnTo>
                  <a:pt x="7281294" y="76000"/>
                </a:lnTo>
                <a:cubicBezTo>
                  <a:pt x="7285070" y="71594"/>
                  <a:pt x="7287992" y="69391"/>
                  <a:pt x="7290060" y="69391"/>
                </a:cubicBezTo>
                <a:cubicBezTo>
                  <a:pt x="7295456" y="71190"/>
                  <a:pt x="7300536" y="78113"/>
                  <a:pt x="7305302" y="90162"/>
                </a:cubicBezTo>
                <a:lnTo>
                  <a:pt x="7304222" y="97851"/>
                </a:lnTo>
                <a:lnTo>
                  <a:pt x="7305302" y="109854"/>
                </a:lnTo>
                <a:cubicBezTo>
                  <a:pt x="7305302" y="117228"/>
                  <a:pt x="7302379" y="120914"/>
                  <a:pt x="7296534" y="120914"/>
                </a:cubicBezTo>
                <a:cubicBezTo>
                  <a:pt x="7288892" y="123792"/>
                  <a:pt x="7282688" y="125230"/>
                  <a:pt x="7277922" y="125230"/>
                </a:cubicBezTo>
                <a:cubicBezTo>
                  <a:pt x="7270818" y="121903"/>
                  <a:pt x="7264974" y="116778"/>
                  <a:pt x="7260388" y="109854"/>
                </a:cubicBezTo>
                <a:cubicBezTo>
                  <a:pt x="7254543" y="109854"/>
                  <a:pt x="7251621" y="105134"/>
                  <a:pt x="7251621" y="95693"/>
                </a:cubicBezTo>
                <a:cubicBezTo>
                  <a:pt x="7250542" y="95693"/>
                  <a:pt x="7249463" y="94209"/>
                  <a:pt x="7248384" y="91241"/>
                </a:cubicBezTo>
                <a:lnTo>
                  <a:pt x="7247305" y="90162"/>
                </a:lnTo>
                <a:lnTo>
                  <a:pt x="7242854" y="90162"/>
                </a:lnTo>
                <a:lnTo>
                  <a:pt x="7238538" y="97851"/>
                </a:lnTo>
                <a:lnTo>
                  <a:pt x="7235301" y="97851"/>
                </a:lnTo>
                <a:lnTo>
                  <a:pt x="7230850" y="96772"/>
                </a:lnTo>
                <a:lnTo>
                  <a:pt x="7224241" y="98930"/>
                </a:lnTo>
                <a:lnTo>
                  <a:pt x="7222083" y="98930"/>
                </a:lnTo>
                <a:lnTo>
                  <a:pt x="7221004" y="97851"/>
                </a:lnTo>
                <a:lnTo>
                  <a:pt x="7204550" y="102302"/>
                </a:lnTo>
                <a:lnTo>
                  <a:pt x="7199154" y="107697"/>
                </a:lnTo>
                <a:lnTo>
                  <a:pt x="7194704" y="107697"/>
                </a:lnTo>
                <a:cubicBezTo>
                  <a:pt x="7188320" y="107697"/>
                  <a:pt x="7181756" y="109900"/>
                  <a:pt x="7175012" y="114305"/>
                </a:cubicBezTo>
                <a:lnTo>
                  <a:pt x="7168403" y="116463"/>
                </a:lnTo>
                <a:lnTo>
                  <a:pt x="7156399" y="114305"/>
                </a:lnTo>
                <a:cubicBezTo>
                  <a:pt x="7148397" y="116823"/>
                  <a:pt x="7144395" y="118622"/>
                  <a:pt x="7144395" y="119700"/>
                </a:cubicBezTo>
                <a:lnTo>
                  <a:pt x="7144395" y="124151"/>
                </a:lnTo>
                <a:lnTo>
                  <a:pt x="7145474" y="124151"/>
                </a:lnTo>
                <a:lnTo>
                  <a:pt x="7154241" y="120914"/>
                </a:lnTo>
                <a:lnTo>
                  <a:pt x="7155320" y="120914"/>
                </a:lnTo>
                <a:lnTo>
                  <a:pt x="7164087" y="123072"/>
                </a:lnTo>
                <a:lnTo>
                  <a:pt x="7165166" y="123072"/>
                </a:lnTo>
                <a:lnTo>
                  <a:pt x="7173933" y="120914"/>
                </a:lnTo>
                <a:lnTo>
                  <a:pt x="7176091" y="120914"/>
                </a:lnTo>
                <a:lnTo>
                  <a:pt x="7193624" y="126309"/>
                </a:lnTo>
                <a:lnTo>
                  <a:pt x="7200234" y="124151"/>
                </a:lnTo>
                <a:cubicBezTo>
                  <a:pt x="7211923" y="126309"/>
                  <a:pt x="7217767" y="128108"/>
                  <a:pt x="7217767" y="129547"/>
                </a:cubicBezTo>
                <a:lnTo>
                  <a:pt x="7216688" y="130760"/>
                </a:lnTo>
                <a:lnTo>
                  <a:pt x="7216688" y="131840"/>
                </a:lnTo>
                <a:lnTo>
                  <a:pt x="7209000" y="130760"/>
                </a:lnTo>
                <a:lnTo>
                  <a:pt x="7192546" y="131840"/>
                </a:lnTo>
                <a:lnTo>
                  <a:pt x="7191467" y="130760"/>
                </a:lnTo>
                <a:lnTo>
                  <a:pt x="7190388" y="130760"/>
                </a:lnTo>
                <a:lnTo>
                  <a:pt x="7182700" y="133997"/>
                </a:lnTo>
                <a:cubicBezTo>
                  <a:pt x="7174877" y="131030"/>
                  <a:pt x="7164671" y="129547"/>
                  <a:pt x="7152083" y="129547"/>
                </a:cubicBezTo>
                <a:lnTo>
                  <a:pt x="7145474" y="130760"/>
                </a:lnTo>
                <a:lnTo>
                  <a:pt x="7147632" y="140606"/>
                </a:lnTo>
                <a:lnTo>
                  <a:pt x="7146553" y="141685"/>
                </a:lnTo>
                <a:lnTo>
                  <a:pt x="7147632" y="147080"/>
                </a:lnTo>
                <a:lnTo>
                  <a:pt x="7147632" y="153689"/>
                </a:lnTo>
                <a:lnTo>
                  <a:pt x="7161929" y="153689"/>
                </a:lnTo>
                <a:lnTo>
                  <a:pt x="7193624" y="158140"/>
                </a:lnTo>
                <a:cubicBezTo>
                  <a:pt x="7193624" y="156792"/>
                  <a:pt x="7202392" y="155667"/>
                  <a:pt x="7219925" y="154769"/>
                </a:cubicBezTo>
                <a:cubicBezTo>
                  <a:pt x="7221544" y="140202"/>
                  <a:pt x="7224826" y="132918"/>
                  <a:pt x="7229771" y="132918"/>
                </a:cubicBezTo>
                <a:lnTo>
                  <a:pt x="7229771" y="128467"/>
                </a:lnTo>
                <a:lnTo>
                  <a:pt x="7227613" y="125230"/>
                </a:lnTo>
                <a:lnTo>
                  <a:pt x="7231929" y="124151"/>
                </a:lnTo>
                <a:lnTo>
                  <a:pt x="7231929" y="123072"/>
                </a:lnTo>
                <a:lnTo>
                  <a:pt x="7226534" y="123072"/>
                </a:lnTo>
                <a:lnTo>
                  <a:pt x="7223162" y="124151"/>
                </a:lnTo>
                <a:lnTo>
                  <a:pt x="7223162" y="121993"/>
                </a:lnTo>
                <a:cubicBezTo>
                  <a:pt x="7231974" y="111023"/>
                  <a:pt x="7239302" y="105538"/>
                  <a:pt x="7245147" y="105538"/>
                </a:cubicBezTo>
                <a:lnTo>
                  <a:pt x="7246226" y="105538"/>
                </a:lnTo>
                <a:cubicBezTo>
                  <a:pt x="7251891" y="108416"/>
                  <a:pt x="7263580" y="117542"/>
                  <a:pt x="7281294" y="132918"/>
                </a:cubicBezTo>
                <a:lnTo>
                  <a:pt x="7281294" y="133997"/>
                </a:lnTo>
                <a:cubicBezTo>
                  <a:pt x="7275449" y="145866"/>
                  <a:pt x="7272527" y="160838"/>
                  <a:pt x="7272527" y="178911"/>
                </a:cubicBezTo>
                <a:lnTo>
                  <a:pt x="7275764" y="190915"/>
                </a:lnTo>
                <a:lnTo>
                  <a:pt x="7271448" y="200761"/>
                </a:lnTo>
                <a:cubicBezTo>
                  <a:pt x="7271448" y="211191"/>
                  <a:pt x="7272886" y="218115"/>
                  <a:pt x="7275764" y="221532"/>
                </a:cubicBezTo>
                <a:lnTo>
                  <a:pt x="7275764" y="223825"/>
                </a:lnTo>
                <a:cubicBezTo>
                  <a:pt x="7272886" y="230389"/>
                  <a:pt x="7271043" y="239875"/>
                  <a:pt x="7270234" y="252284"/>
                </a:cubicBezTo>
                <a:cubicBezTo>
                  <a:pt x="7261512" y="261006"/>
                  <a:pt x="7254948" y="266086"/>
                  <a:pt x="7250542" y="267525"/>
                </a:cubicBezTo>
                <a:lnTo>
                  <a:pt x="7240696" y="266446"/>
                </a:lnTo>
                <a:cubicBezTo>
                  <a:pt x="7240696" y="268334"/>
                  <a:pt x="7236335" y="270537"/>
                  <a:pt x="7227613" y="273054"/>
                </a:cubicBezTo>
                <a:cubicBezTo>
                  <a:pt x="7221589" y="273054"/>
                  <a:pt x="7216104" y="267929"/>
                  <a:pt x="7211158" y="257679"/>
                </a:cubicBezTo>
                <a:lnTo>
                  <a:pt x="7211158" y="256600"/>
                </a:lnTo>
                <a:lnTo>
                  <a:pt x="7212237" y="255521"/>
                </a:lnTo>
                <a:lnTo>
                  <a:pt x="7212237" y="254442"/>
                </a:lnTo>
                <a:cubicBezTo>
                  <a:pt x="7209360" y="254442"/>
                  <a:pt x="7207921" y="252239"/>
                  <a:pt x="7207921" y="247833"/>
                </a:cubicBezTo>
                <a:cubicBezTo>
                  <a:pt x="7200368" y="241448"/>
                  <a:pt x="7191242" y="235604"/>
                  <a:pt x="7180542" y="230299"/>
                </a:cubicBezTo>
                <a:lnTo>
                  <a:pt x="7180542" y="228141"/>
                </a:lnTo>
                <a:cubicBezTo>
                  <a:pt x="7180542" y="227242"/>
                  <a:pt x="7184183" y="225803"/>
                  <a:pt x="7191467" y="223825"/>
                </a:cubicBezTo>
                <a:lnTo>
                  <a:pt x="7196996" y="225983"/>
                </a:lnTo>
                <a:lnTo>
                  <a:pt x="7203470" y="223825"/>
                </a:lnTo>
                <a:lnTo>
                  <a:pt x="7204550" y="224904"/>
                </a:lnTo>
                <a:cubicBezTo>
                  <a:pt x="7204550" y="221937"/>
                  <a:pt x="7209315" y="219733"/>
                  <a:pt x="7218846" y="218295"/>
                </a:cubicBezTo>
                <a:lnTo>
                  <a:pt x="7222083" y="199682"/>
                </a:lnTo>
                <a:lnTo>
                  <a:pt x="7218846" y="198603"/>
                </a:lnTo>
                <a:lnTo>
                  <a:pt x="7210079" y="201840"/>
                </a:lnTo>
                <a:cubicBezTo>
                  <a:pt x="7205674" y="201840"/>
                  <a:pt x="7202751" y="199682"/>
                  <a:pt x="7201312" y="195366"/>
                </a:cubicBezTo>
                <a:lnTo>
                  <a:pt x="7177170" y="198603"/>
                </a:lnTo>
                <a:lnTo>
                  <a:pt x="7176091" y="198603"/>
                </a:lnTo>
                <a:lnTo>
                  <a:pt x="7166245" y="196445"/>
                </a:lnTo>
                <a:lnTo>
                  <a:pt x="7152083" y="197524"/>
                </a:lnTo>
                <a:lnTo>
                  <a:pt x="7148711" y="196445"/>
                </a:lnTo>
                <a:lnTo>
                  <a:pt x="7146553" y="199682"/>
                </a:lnTo>
                <a:cubicBezTo>
                  <a:pt x="7147992" y="202200"/>
                  <a:pt x="7149071" y="207325"/>
                  <a:pt x="7149790" y="215058"/>
                </a:cubicBezTo>
                <a:lnTo>
                  <a:pt x="7148711" y="216137"/>
                </a:lnTo>
                <a:lnTo>
                  <a:pt x="7147632" y="216137"/>
                </a:lnTo>
                <a:lnTo>
                  <a:pt x="7146553" y="215058"/>
                </a:lnTo>
                <a:lnTo>
                  <a:pt x="7143316" y="216137"/>
                </a:lnTo>
                <a:lnTo>
                  <a:pt x="7145474" y="218295"/>
                </a:lnTo>
                <a:lnTo>
                  <a:pt x="7142237" y="224904"/>
                </a:lnTo>
                <a:lnTo>
                  <a:pt x="7146553" y="229220"/>
                </a:lnTo>
                <a:lnTo>
                  <a:pt x="7146553" y="245675"/>
                </a:lnTo>
                <a:lnTo>
                  <a:pt x="7145474" y="246754"/>
                </a:lnTo>
                <a:lnTo>
                  <a:pt x="7146553" y="247833"/>
                </a:lnTo>
                <a:lnTo>
                  <a:pt x="7146553" y="253363"/>
                </a:lnTo>
                <a:lnTo>
                  <a:pt x="7147632" y="265367"/>
                </a:lnTo>
                <a:cubicBezTo>
                  <a:pt x="7145294" y="270492"/>
                  <a:pt x="7140574" y="273054"/>
                  <a:pt x="7133470" y="273054"/>
                </a:cubicBezTo>
                <a:cubicBezTo>
                  <a:pt x="7128705" y="273054"/>
                  <a:pt x="7123580" y="271975"/>
                  <a:pt x="7118094" y="269817"/>
                </a:cubicBezTo>
                <a:lnTo>
                  <a:pt x="7111485" y="271975"/>
                </a:lnTo>
                <a:lnTo>
                  <a:pt x="7105011" y="270896"/>
                </a:lnTo>
                <a:lnTo>
                  <a:pt x="7099482" y="271975"/>
                </a:lnTo>
                <a:lnTo>
                  <a:pt x="7098403" y="270896"/>
                </a:lnTo>
                <a:lnTo>
                  <a:pt x="7098403" y="265367"/>
                </a:lnTo>
                <a:lnTo>
                  <a:pt x="7093952" y="235829"/>
                </a:lnTo>
                <a:cubicBezTo>
                  <a:pt x="7096919" y="231962"/>
                  <a:pt x="7098403" y="228321"/>
                  <a:pt x="7098403" y="224904"/>
                </a:cubicBezTo>
                <a:lnTo>
                  <a:pt x="7099482" y="224904"/>
                </a:lnTo>
                <a:lnTo>
                  <a:pt x="7098403" y="223825"/>
                </a:lnTo>
                <a:lnTo>
                  <a:pt x="7098403" y="213979"/>
                </a:lnTo>
                <a:lnTo>
                  <a:pt x="7097324" y="208449"/>
                </a:lnTo>
                <a:lnTo>
                  <a:pt x="7103798" y="206291"/>
                </a:lnTo>
                <a:lnTo>
                  <a:pt x="7097324" y="199682"/>
                </a:lnTo>
                <a:lnTo>
                  <a:pt x="7099482" y="196445"/>
                </a:lnTo>
                <a:lnTo>
                  <a:pt x="7098403" y="174460"/>
                </a:lnTo>
                <a:lnTo>
                  <a:pt x="7098403" y="155847"/>
                </a:lnTo>
                <a:lnTo>
                  <a:pt x="7099482" y="154769"/>
                </a:lnTo>
                <a:cubicBezTo>
                  <a:pt x="7099482" y="140202"/>
                  <a:pt x="7096200" y="132918"/>
                  <a:pt x="7089636" y="132918"/>
                </a:cubicBezTo>
                <a:lnTo>
                  <a:pt x="7078711" y="139527"/>
                </a:lnTo>
                <a:lnTo>
                  <a:pt x="7072102" y="124151"/>
                </a:lnTo>
                <a:lnTo>
                  <a:pt x="7066572" y="98930"/>
                </a:lnTo>
                <a:cubicBezTo>
                  <a:pt x="7065133" y="98930"/>
                  <a:pt x="7062616" y="93849"/>
                  <a:pt x="7059019" y="83688"/>
                </a:cubicBezTo>
                <a:lnTo>
                  <a:pt x="7059019" y="81395"/>
                </a:lnTo>
                <a:lnTo>
                  <a:pt x="7063335" y="77079"/>
                </a:lnTo>
                <a:cubicBezTo>
                  <a:pt x="7078711" y="79058"/>
                  <a:pt x="7086399" y="81620"/>
                  <a:pt x="7086399" y="84767"/>
                </a:cubicBezTo>
                <a:lnTo>
                  <a:pt x="7086399" y="85846"/>
                </a:lnTo>
                <a:lnTo>
                  <a:pt x="7089636" y="83688"/>
                </a:lnTo>
                <a:lnTo>
                  <a:pt x="7098403" y="84767"/>
                </a:lnTo>
                <a:lnTo>
                  <a:pt x="7102719" y="80316"/>
                </a:lnTo>
                <a:lnTo>
                  <a:pt x="7112564" y="81395"/>
                </a:lnTo>
                <a:cubicBezTo>
                  <a:pt x="7114992" y="81395"/>
                  <a:pt x="7117915" y="74472"/>
                  <a:pt x="7121331" y="60625"/>
                </a:cubicBezTo>
                <a:lnTo>
                  <a:pt x="7121331" y="56309"/>
                </a:lnTo>
                <a:lnTo>
                  <a:pt x="7110406" y="51858"/>
                </a:lnTo>
                <a:lnTo>
                  <a:pt x="7109327" y="51858"/>
                </a:lnTo>
                <a:lnTo>
                  <a:pt x="7098403" y="55095"/>
                </a:lnTo>
                <a:cubicBezTo>
                  <a:pt x="7095975" y="55095"/>
                  <a:pt x="7093412" y="53656"/>
                  <a:pt x="7090715" y="50779"/>
                </a:cubicBezTo>
                <a:lnTo>
                  <a:pt x="7086399" y="51858"/>
                </a:lnTo>
                <a:lnTo>
                  <a:pt x="7075339" y="50779"/>
                </a:lnTo>
                <a:cubicBezTo>
                  <a:pt x="7075339" y="52937"/>
                  <a:pt x="7072057" y="54780"/>
                  <a:pt x="7065493" y="56309"/>
                </a:cubicBezTo>
                <a:lnTo>
                  <a:pt x="7053489" y="46328"/>
                </a:lnTo>
                <a:lnTo>
                  <a:pt x="7053489" y="45249"/>
                </a:lnTo>
                <a:lnTo>
                  <a:pt x="7057805" y="40933"/>
                </a:lnTo>
                <a:lnTo>
                  <a:pt x="7059019" y="40933"/>
                </a:lnTo>
                <a:lnTo>
                  <a:pt x="7065493" y="48621"/>
                </a:lnTo>
                <a:lnTo>
                  <a:pt x="7066572" y="48621"/>
                </a:lnTo>
                <a:cubicBezTo>
                  <a:pt x="7069539" y="43495"/>
                  <a:pt x="7072102" y="40933"/>
                  <a:pt x="7074260" y="40933"/>
                </a:cubicBezTo>
                <a:cubicBezTo>
                  <a:pt x="7080824" y="42911"/>
                  <a:pt x="7084106" y="44350"/>
                  <a:pt x="7084106" y="45249"/>
                </a:cubicBezTo>
                <a:lnTo>
                  <a:pt x="7085185" y="44170"/>
                </a:lnTo>
                <a:lnTo>
                  <a:pt x="7087478" y="44170"/>
                </a:lnTo>
                <a:lnTo>
                  <a:pt x="7090715" y="46328"/>
                </a:lnTo>
                <a:lnTo>
                  <a:pt x="7091794" y="46328"/>
                </a:lnTo>
                <a:lnTo>
                  <a:pt x="7090715" y="45249"/>
                </a:lnTo>
                <a:lnTo>
                  <a:pt x="7090715" y="43091"/>
                </a:lnTo>
                <a:lnTo>
                  <a:pt x="7092873" y="40933"/>
                </a:lnTo>
                <a:lnTo>
                  <a:pt x="7103798" y="40933"/>
                </a:lnTo>
                <a:cubicBezTo>
                  <a:pt x="7106765" y="44529"/>
                  <a:pt x="7109327" y="46328"/>
                  <a:pt x="7111485" y="46328"/>
                </a:cubicBezTo>
                <a:lnTo>
                  <a:pt x="7118094" y="40933"/>
                </a:lnTo>
                <a:lnTo>
                  <a:pt x="7126861" y="40933"/>
                </a:lnTo>
                <a:lnTo>
                  <a:pt x="7133470" y="43091"/>
                </a:lnTo>
                <a:lnTo>
                  <a:pt x="7143316" y="42012"/>
                </a:lnTo>
                <a:lnTo>
                  <a:pt x="7144395" y="42012"/>
                </a:lnTo>
                <a:lnTo>
                  <a:pt x="7145474" y="43091"/>
                </a:lnTo>
                <a:cubicBezTo>
                  <a:pt x="7150959" y="40393"/>
                  <a:pt x="7153881" y="38190"/>
                  <a:pt x="7154241" y="36482"/>
                </a:cubicBezTo>
                <a:lnTo>
                  <a:pt x="7151004" y="30008"/>
                </a:lnTo>
                <a:lnTo>
                  <a:pt x="7153162" y="23399"/>
                </a:lnTo>
                <a:lnTo>
                  <a:pt x="7149790" y="12474"/>
                </a:lnTo>
                <a:cubicBezTo>
                  <a:pt x="7151139" y="9147"/>
                  <a:pt x="7153342" y="6584"/>
                  <a:pt x="7156399" y="4786"/>
                </a:cubicBezTo>
                <a:close/>
                <a:moveTo>
                  <a:pt x="1235703" y="4649"/>
                </a:moveTo>
                <a:lnTo>
                  <a:pt x="1240289" y="4649"/>
                </a:lnTo>
                <a:lnTo>
                  <a:pt x="1265510" y="26498"/>
                </a:lnTo>
                <a:lnTo>
                  <a:pt x="1266725" y="30814"/>
                </a:lnTo>
                <a:cubicBezTo>
                  <a:pt x="1276255" y="31354"/>
                  <a:pt x="1281021" y="33152"/>
                  <a:pt x="1281021" y="36209"/>
                </a:cubicBezTo>
                <a:lnTo>
                  <a:pt x="1281021" y="37288"/>
                </a:lnTo>
                <a:lnTo>
                  <a:pt x="1279942" y="38367"/>
                </a:lnTo>
                <a:lnTo>
                  <a:pt x="1281021" y="39446"/>
                </a:lnTo>
                <a:lnTo>
                  <a:pt x="1281021" y="41604"/>
                </a:lnTo>
                <a:lnTo>
                  <a:pt x="1277650" y="45111"/>
                </a:lnTo>
                <a:lnTo>
                  <a:pt x="1255664" y="41604"/>
                </a:lnTo>
                <a:cubicBezTo>
                  <a:pt x="1253416" y="41604"/>
                  <a:pt x="1252293" y="42773"/>
                  <a:pt x="1252293" y="45111"/>
                </a:cubicBezTo>
                <a:lnTo>
                  <a:pt x="1251214" y="46190"/>
                </a:lnTo>
                <a:lnTo>
                  <a:pt x="1239074" y="46190"/>
                </a:lnTo>
                <a:cubicBezTo>
                  <a:pt x="1235567" y="46190"/>
                  <a:pt x="1231880" y="45021"/>
                  <a:pt x="1228015" y="42683"/>
                </a:cubicBezTo>
                <a:cubicBezTo>
                  <a:pt x="1218123" y="49517"/>
                  <a:pt x="1211874" y="56441"/>
                  <a:pt x="1209267" y="63454"/>
                </a:cubicBezTo>
                <a:lnTo>
                  <a:pt x="1210346" y="73435"/>
                </a:lnTo>
                <a:lnTo>
                  <a:pt x="1207109" y="74514"/>
                </a:lnTo>
                <a:lnTo>
                  <a:pt x="1207109" y="75593"/>
                </a:lnTo>
                <a:lnTo>
                  <a:pt x="1210346" y="79909"/>
                </a:lnTo>
                <a:lnTo>
                  <a:pt x="1210346" y="86383"/>
                </a:lnTo>
                <a:lnTo>
                  <a:pt x="1209267" y="101759"/>
                </a:lnTo>
                <a:lnTo>
                  <a:pt x="1210346" y="104996"/>
                </a:lnTo>
                <a:lnTo>
                  <a:pt x="1230308" y="106075"/>
                </a:lnTo>
                <a:cubicBezTo>
                  <a:pt x="1231926" y="100320"/>
                  <a:pt x="1235972" y="95195"/>
                  <a:pt x="1242447" y="90699"/>
                </a:cubicBezTo>
                <a:lnTo>
                  <a:pt x="1250135" y="85304"/>
                </a:lnTo>
                <a:cubicBezTo>
                  <a:pt x="1256338" y="88002"/>
                  <a:pt x="1266994" y="96004"/>
                  <a:pt x="1282100" y="109312"/>
                </a:cubicBezTo>
                <a:lnTo>
                  <a:pt x="1282100" y="110391"/>
                </a:lnTo>
                <a:cubicBezTo>
                  <a:pt x="1281021" y="113268"/>
                  <a:pt x="1278459" y="114707"/>
                  <a:pt x="1274411" y="114707"/>
                </a:cubicBezTo>
                <a:lnTo>
                  <a:pt x="1266725" y="113628"/>
                </a:lnTo>
                <a:lnTo>
                  <a:pt x="1266725" y="114707"/>
                </a:lnTo>
                <a:lnTo>
                  <a:pt x="1267803" y="122260"/>
                </a:lnTo>
                <a:lnTo>
                  <a:pt x="1263352" y="127925"/>
                </a:lnTo>
                <a:lnTo>
                  <a:pt x="1271175" y="135478"/>
                </a:lnTo>
                <a:lnTo>
                  <a:pt x="1271175" y="137636"/>
                </a:lnTo>
                <a:lnTo>
                  <a:pt x="1267803" y="143031"/>
                </a:lnTo>
                <a:lnTo>
                  <a:pt x="1271175" y="157328"/>
                </a:lnTo>
                <a:lnTo>
                  <a:pt x="1265510" y="169197"/>
                </a:lnTo>
                <a:lnTo>
                  <a:pt x="1265510" y="179178"/>
                </a:lnTo>
                <a:cubicBezTo>
                  <a:pt x="1267038" y="180436"/>
                  <a:pt x="1268162" y="185831"/>
                  <a:pt x="1268882" y="195363"/>
                </a:cubicBezTo>
                <a:lnTo>
                  <a:pt x="1265510" y="202916"/>
                </a:lnTo>
                <a:lnTo>
                  <a:pt x="1268882" y="206422"/>
                </a:lnTo>
                <a:lnTo>
                  <a:pt x="1267803" y="209659"/>
                </a:lnTo>
                <a:lnTo>
                  <a:pt x="1271175" y="228002"/>
                </a:lnTo>
                <a:lnTo>
                  <a:pt x="1267803" y="254168"/>
                </a:lnTo>
                <a:lnTo>
                  <a:pt x="1269961" y="258619"/>
                </a:lnTo>
                <a:cubicBezTo>
                  <a:pt x="1268882" y="266532"/>
                  <a:pt x="1266678" y="270488"/>
                  <a:pt x="1263352" y="270488"/>
                </a:cubicBezTo>
                <a:lnTo>
                  <a:pt x="1252293" y="271702"/>
                </a:lnTo>
                <a:lnTo>
                  <a:pt x="1243526" y="270488"/>
                </a:lnTo>
                <a:lnTo>
                  <a:pt x="1229093" y="271702"/>
                </a:lnTo>
                <a:lnTo>
                  <a:pt x="1221405" y="264014"/>
                </a:lnTo>
                <a:lnTo>
                  <a:pt x="1224778" y="258619"/>
                </a:lnTo>
                <a:lnTo>
                  <a:pt x="1224778" y="255247"/>
                </a:lnTo>
                <a:lnTo>
                  <a:pt x="1222620" y="248773"/>
                </a:lnTo>
                <a:lnTo>
                  <a:pt x="1224778" y="237848"/>
                </a:lnTo>
                <a:lnTo>
                  <a:pt x="1223699" y="229082"/>
                </a:lnTo>
                <a:lnTo>
                  <a:pt x="1224778" y="211817"/>
                </a:lnTo>
                <a:lnTo>
                  <a:pt x="1222620" y="205343"/>
                </a:lnTo>
                <a:lnTo>
                  <a:pt x="1222620" y="194284"/>
                </a:lnTo>
                <a:cubicBezTo>
                  <a:pt x="1223699" y="187810"/>
                  <a:pt x="1225857" y="184573"/>
                  <a:pt x="1229093" y="184573"/>
                </a:cubicBezTo>
                <a:lnTo>
                  <a:pt x="1229093" y="182415"/>
                </a:lnTo>
                <a:cubicBezTo>
                  <a:pt x="1226216" y="182415"/>
                  <a:pt x="1224778" y="180167"/>
                  <a:pt x="1224778" y="175671"/>
                </a:cubicBezTo>
                <a:lnTo>
                  <a:pt x="1224778" y="169197"/>
                </a:lnTo>
                <a:lnTo>
                  <a:pt x="1225857" y="164881"/>
                </a:lnTo>
                <a:lnTo>
                  <a:pt x="1223699" y="158407"/>
                </a:lnTo>
                <a:lnTo>
                  <a:pt x="1225857" y="149505"/>
                </a:lnTo>
                <a:lnTo>
                  <a:pt x="1222620" y="130083"/>
                </a:lnTo>
                <a:lnTo>
                  <a:pt x="1226936" y="117944"/>
                </a:lnTo>
                <a:lnTo>
                  <a:pt x="1225857" y="112549"/>
                </a:lnTo>
                <a:lnTo>
                  <a:pt x="1222620" y="112549"/>
                </a:lnTo>
                <a:cubicBezTo>
                  <a:pt x="1213717" y="113988"/>
                  <a:pt x="1209267" y="116505"/>
                  <a:pt x="1209267" y="120102"/>
                </a:cubicBezTo>
                <a:lnTo>
                  <a:pt x="1211425" y="133320"/>
                </a:lnTo>
                <a:lnTo>
                  <a:pt x="1211425" y="134399"/>
                </a:lnTo>
                <a:cubicBezTo>
                  <a:pt x="1209987" y="145549"/>
                  <a:pt x="1207783" y="155349"/>
                  <a:pt x="1204816" y="163802"/>
                </a:cubicBezTo>
                <a:lnTo>
                  <a:pt x="1203737" y="170276"/>
                </a:lnTo>
                <a:lnTo>
                  <a:pt x="1204816" y="174592"/>
                </a:lnTo>
                <a:lnTo>
                  <a:pt x="1204816" y="175671"/>
                </a:lnTo>
                <a:lnTo>
                  <a:pt x="1201579" y="188889"/>
                </a:lnTo>
                <a:lnTo>
                  <a:pt x="1202658" y="193205"/>
                </a:lnTo>
                <a:cubicBezTo>
                  <a:pt x="1202658" y="200218"/>
                  <a:pt x="1197532" y="208221"/>
                  <a:pt x="1187283" y="217212"/>
                </a:cubicBezTo>
                <a:cubicBezTo>
                  <a:pt x="1184315" y="217212"/>
                  <a:pt x="1182831" y="220809"/>
                  <a:pt x="1182831" y="228002"/>
                </a:cubicBezTo>
                <a:cubicBezTo>
                  <a:pt x="1178965" y="235286"/>
                  <a:pt x="1176402" y="238927"/>
                  <a:pt x="1175143" y="238927"/>
                </a:cubicBezTo>
                <a:cubicBezTo>
                  <a:pt x="1170019" y="238927"/>
                  <a:pt x="1167096" y="243288"/>
                  <a:pt x="1166376" y="252010"/>
                </a:cubicBezTo>
                <a:cubicBezTo>
                  <a:pt x="1155856" y="262171"/>
                  <a:pt x="1148124" y="267251"/>
                  <a:pt x="1143179" y="267251"/>
                </a:cubicBezTo>
                <a:lnTo>
                  <a:pt x="1142100" y="267251"/>
                </a:lnTo>
                <a:lnTo>
                  <a:pt x="1139806" y="265093"/>
                </a:lnTo>
                <a:lnTo>
                  <a:pt x="1139806" y="264014"/>
                </a:lnTo>
                <a:cubicBezTo>
                  <a:pt x="1142593" y="262036"/>
                  <a:pt x="1145516" y="256596"/>
                  <a:pt x="1148574" y="247694"/>
                </a:cubicBezTo>
                <a:lnTo>
                  <a:pt x="1150865" y="245536"/>
                </a:lnTo>
                <a:lnTo>
                  <a:pt x="1150865" y="242164"/>
                </a:lnTo>
                <a:lnTo>
                  <a:pt x="1149652" y="231239"/>
                </a:lnTo>
                <a:cubicBezTo>
                  <a:pt x="1155676" y="227463"/>
                  <a:pt x="1158689" y="224226"/>
                  <a:pt x="1158689" y="221529"/>
                </a:cubicBezTo>
                <a:lnTo>
                  <a:pt x="1157339" y="218291"/>
                </a:lnTo>
                <a:lnTo>
                  <a:pt x="1154102" y="218291"/>
                </a:lnTo>
                <a:lnTo>
                  <a:pt x="1150865" y="220450"/>
                </a:lnTo>
                <a:lnTo>
                  <a:pt x="1145337" y="219370"/>
                </a:lnTo>
                <a:lnTo>
                  <a:pt x="1144257" y="220450"/>
                </a:lnTo>
                <a:lnTo>
                  <a:pt x="1145337" y="225845"/>
                </a:lnTo>
                <a:lnTo>
                  <a:pt x="1145337" y="226923"/>
                </a:lnTo>
                <a:lnTo>
                  <a:pt x="1142100" y="230161"/>
                </a:lnTo>
                <a:lnTo>
                  <a:pt x="1140885" y="230161"/>
                </a:lnTo>
                <a:lnTo>
                  <a:pt x="1139806" y="229082"/>
                </a:lnTo>
                <a:lnTo>
                  <a:pt x="1138727" y="230161"/>
                </a:lnTo>
                <a:lnTo>
                  <a:pt x="1135491" y="230161"/>
                </a:lnTo>
                <a:cubicBezTo>
                  <a:pt x="1132253" y="227283"/>
                  <a:pt x="1127082" y="225125"/>
                  <a:pt x="1119980" y="223686"/>
                </a:cubicBezTo>
                <a:lnTo>
                  <a:pt x="1117686" y="221529"/>
                </a:lnTo>
                <a:lnTo>
                  <a:pt x="1113371" y="221529"/>
                </a:lnTo>
                <a:lnTo>
                  <a:pt x="1111212" y="223686"/>
                </a:lnTo>
                <a:lnTo>
                  <a:pt x="1111212" y="226923"/>
                </a:lnTo>
                <a:lnTo>
                  <a:pt x="1116607" y="226923"/>
                </a:lnTo>
                <a:lnTo>
                  <a:pt x="1118900" y="229082"/>
                </a:lnTo>
                <a:lnTo>
                  <a:pt x="1117686" y="244322"/>
                </a:lnTo>
                <a:lnTo>
                  <a:pt x="1121059" y="254168"/>
                </a:lnTo>
                <a:lnTo>
                  <a:pt x="1121059" y="256326"/>
                </a:lnTo>
                <a:cubicBezTo>
                  <a:pt x="1121059" y="263610"/>
                  <a:pt x="1115574" y="267251"/>
                  <a:pt x="1104604" y="267251"/>
                </a:cubicBezTo>
                <a:cubicBezTo>
                  <a:pt x="1104604" y="268690"/>
                  <a:pt x="1102715" y="269409"/>
                  <a:pt x="1098939" y="269409"/>
                </a:cubicBezTo>
                <a:lnTo>
                  <a:pt x="1090172" y="269409"/>
                </a:lnTo>
                <a:lnTo>
                  <a:pt x="1090172" y="267251"/>
                </a:lnTo>
                <a:lnTo>
                  <a:pt x="1091250" y="261856"/>
                </a:lnTo>
                <a:cubicBezTo>
                  <a:pt x="1089812" y="261856"/>
                  <a:pt x="1089092" y="263655"/>
                  <a:pt x="1089092" y="267251"/>
                </a:cubicBezTo>
                <a:lnTo>
                  <a:pt x="1088014" y="267251"/>
                </a:lnTo>
                <a:cubicBezTo>
                  <a:pt x="1086754" y="267251"/>
                  <a:pt x="1085631" y="263969"/>
                  <a:pt x="1084643" y="257405"/>
                </a:cubicBezTo>
                <a:lnTo>
                  <a:pt x="1083564" y="257405"/>
                </a:lnTo>
                <a:lnTo>
                  <a:pt x="1083564" y="258619"/>
                </a:lnTo>
                <a:lnTo>
                  <a:pt x="1084643" y="268330"/>
                </a:lnTo>
                <a:lnTo>
                  <a:pt x="1083564" y="268330"/>
                </a:lnTo>
                <a:cubicBezTo>
                  <a:pt x="1073942" y="268330"/>
                  <a:pt x="1069132" y="262531"/>
                  <a:pt x="1069132" y="250931"/>
                </a:cubicBezTo>
                <a:cubicBezTo>
                  <a:pt x="1069132" y="249313"/>
                  <a:pt x="1071334" y="246031"/>
                  <a:pt x="1075739" y="241085"/>
                </a:cubicBezTo>
                <a:lnTo>
                  <a:pt x="1075739" y="237848"/>
                </a:lnTo>
                <a:cubicBezTo>
                  <a:pt x="1075739" y="236769"/>
                  <a:pt x="1072818" y="235331"/>
                  <a:pt x="1066974" y="233532"/>
                </a:cubicBezTo>
                <a:lnTo>
                  <a:pt x="1062658" y="234611"/>
                </a:lnTo>
                <a:lnTo>
                  <a:pt x="1061444" y="233532"/>
                </a:lnTo>
                <a:lnTo>
                  <a:pt x="1060365" y="233532"/>
                </a:lnTo>
                <a:cubicBezTo>
                  <a:pt x="1054339" y="235151"/>
                  <a:pt x="1046608" y="238748"/>
                  <a:pt x="1037165" y="244322"/>
                </a:cubicBezTo>
                <a:cubicBezTo>
                  <a:pt x="1030423" y="244322"/>
                  <a:pt x="1025296" y="246525"/>
                  <a:pt x="1021791" y="250931"/>
                </a:cubicBezTo>
                <a:lnTo>
                  <a:pt x="1010730" y="254168"/>
                </a:lnTo>
                <a:lnTo>
                  <a:pt x="1009651" y="253089"/>
                </a:lnTo>
                <a:lnTo>
                  <a:pt x="1009651" y="249852"/>
                </a:lnTo>
                <a:lnTo>
                  <a:pt x="1024083" y="232453"/>
                </a:lnTo>
                <a:cubicBezTo>
                  <a:pt x="1024083" y="230205"/>
                  <a:pt x="1025521" y="228362"/>
                  <a:pt x="1028398" y="226923"/>
                </a:cubicBezTo>
                <a:lnTo>
                  <a:pt x="1029477" y="226923"/>
                </a:lnTo>
                <a:lnTo>
                  <a:pt x="1029477" y="229082"/>
                </a:lnTo>
                <a:lnTo>
                  <a:pt x="1032850" y="226923"/>
                </a:lnTo>
                <a:lnTo>
                  <a:pt x="1033929" y="228002"/>
                </a:lnTo>
                <a:lnTo>
                  <a:pt x="1035008" y="226923"/>
                </a:lnTo>
                <a:lnTo>
                  <a:pt x="1035008" y="225845"/>
                </a:lnTo>
                <a:lnTo>
                  <a:pt x="1031769" y="222607"/>
                </a:lnTo>
                <a:lnTo>
                  <a:pt x="1057128" y="179178"/>
                </a:lnTo>
                <a:cubicBezTo>
                  <a:pt x="1057128" y="175221"/>
                  <a:pt x="1058566" y="171535"/>
                  <a:pt x="1061444" y="168118"/>
                </a:cubicBezTo>
                <a:lnTo>
                  <a:pt x="1061444" y="167039"/>
                </a:lnTo>
                <a:cubicBezTo>
                  <a:pt x="1061444" y="165600"/>
                  <a:pt x="1059286" y="164521"/>
                  <a:pt x="1054970" y="163802"/>
                </a:cubicBezTo>
                <a:cubicBezTo>
                  <a:pt x="1054250" y="165960"/>
                  <a:pt x="1052001" y="167039"/>
                  <a:pt x="1048225" y="167039"/>
                </a:cubicBezTo>
                <a:lnTo>
                  <a:pt x="1046067" y="167039"/>
                </a:lnTo>
                <a:lnTo>
                  <a:pt x="1030692" y="163802"/>
                </a:lnTo>
                <a:lnTo>
                  <a:pt x="1024083" y="165960"/>
                </a:lnTo>
                <a:lnTo>
                  <a:pt x="1022870" y="164881"/>
                </a:lnTo>
                <a:lnTo>
                  <a:pt x="1022870" y="162723"/>
                </a:lnTo>
                <a:cubicBezTo>
                  <a:pt x="1022870" y="160565"/>
                  <a:pt x="1026555" y="158766"/>
                  <a:pt x="1033929" y="157328"/>
                </a:cubicBezTo>
                <a:lnTo>
                  <a:pt x="1041616" y="158407"/>
                </a:lnTo>
                <a:lnTo>
                  <a:pt x="1048225" y="156249"/>
                </a:lnTo>
                <a:lnTo>
                  <a:pt x="1052677" y="158407"/>
                </a:lnTo>
                <a:cubicBezTo>
                  <a:pt x="1064455" y="158407"/>
                  <a:pt x="1070345" y="156968"/>
                  <a:pt x="1070345" y="154091"/>
                </a:cubicBezTo>
                <a:lnTo>
                  <a:pt x="1065895" y="131162"/>
                </a:lnTo>
                <a:cubicBezTo>
                  <a:pt x="1059331" y="130263"/>
                  <a:pt x="1056048" y="129184"/>
                  <a:pt x="1056048" y="127925"/>
                </a:cubicBezTo>
                <a:lnTo>
                  <a:pt x="1056048" y="125767"/>
                </a:lnTo>
                <a:lnTo>
                  <a:pt x="1058205" y="123339"/>
                </a:lnTo>
                <a:lnTo>
                  <a:pt x="1064814" y="123339"/>
                </a:lnTo>
                <a:lnTo>
                  <a:pt x="1064814" y="122260"/>
                </a:lnTo>
                <a:cubicBezTo>
                  <a:pt x="1064814" y="120462"/>
                  <a:pt x="1061534" y="119023"/>
                  <a:pt x="1054970" y="117944"/>
                </a:cubicBezTo>
                <a:lnTo>
                  <a:pt x="1052677" y="111470"/>
                </a:lnTo>
                <a:lnTo>
                  <a:pt x="1053891" y="110391"/>
                </a:lnTo>
                <a:lnTo>
                  <a:pt x="1053891" y="109312"/>
                </a:lnTo>
                <a:lnTo>
                  <a:pt x="1048225" y="97173"/>
                </a:lnTo>
                <a:cubicBezTo>
                  <a:pt x="1049754" y="92677"/>
                  <a:pt x="1051643" y="90160"/>
                  <a:pt x="1053891" y="89620"/>
                </a:cubicBezTo>
                <a:cubicBezTo>
                  <a:pt x="1053891" y="70018"/>
                  <a:pt x="1046877" y="60217"/>
                  <a:pt x="1032850" y="60217"/>
                </a:cubicBezTo>
                <a:cubicBezTo>
                  <a:pt x="1027004" y="60217"/>
                  <a:pt x="1024083" y="59138"/>
                  <a:pt x="1024083" y="56980"/>
                </a:cubicBezTo>
                <a:lnTo>
                  <a:pt x="1024083" y="54822"/>
                </a:lnTo>
                <a:lnTo>
                  <a:pt x="1026241" y="52664"/>
                </a:lnTo>
                <a:lnTo>
                  <a:pt x="1031769" y="52664"/>
                </a:lnTo>
                <a:lnTo>
                  <a:pt x="1036087" y="53743"/>
                </a:lnTo>
                <a:cubicBezTo>
                  <a:pt x="1041752" y="52844"/>
                  <a:pt x="1045797" y="51405"/>
                  <a:pt x="1048225" y="49427"/>
                </a:cubicBezTo>
                <a:lnTo>
                  <a:pt x="1054970" y="49427"/>
                </a:lnTo>
                <a:lnTo>
                  <a:pt x="1068053" y="52664"/>
                </a:lnTo>
                <a:cubicBezTo>
                  <a:pt x="1069761" y="52664"/>
                  <a:pt x="1070884" y="49337"/>
                  <a:pt x="1071424" y="42683"/>
                </a:cubicBezTo>
                <a:lnTo>
                  <a:pt x="1069132" y="36209"/>
                </a:lnTo>
                <a:lnTo>
                  <a:pt x="1070345" y="30814"/>
                </a:lnTo>
                <a:cubicBezTo>
                  <a:pt x="1069715" y="25240"/>
                  <a:pt x="1068232" y="21283"/>
                  <a:pt x="1065895" y="18945"/>
                </a:cubicBezTo>
                <a:cubicBezTo>
                  <a:pt x="1065895" y="14629"/>
                  <a:pt x="1068458" y="11302"/>
                  <a:pt x="1073582" y="8964"/>
                </a:cubicBezTo>
                <a:lnTo>
                  <a:pt x="1081406" y="10043"/>
                </a:lnTo>
                <a:lnTo>
                  <a:pt x="1089092" y="10043"/>
                </a:lnTo>
                <a:cubicBezTo>
                  <a:pt x="1094219" y="13460"/>
                  <a:pt x="1103390" y="16428"/>
                  <a:pt x="1116607" y="18945"/>
                </a:cubicBezTo>
                <a:lnTo>
                  <a:pt x="1123217" y="25419"/>
                </a:lnTo>
                <a:lnTo>
                  <a:pt x="1123217" y="27577"/>
                </a:lnTo>
                <a:lnTo>
                  <a:pt x="1117686" y="32972"/>
                </a:lnTo>
                <a:lnTo>
                  <a:pt x="1119980" y="41604"/>
                </a:lnTo>
                <a:lnTo>
                  <a:pt x="1116607" y="51585"/>
                </a:lnTo>
                <a:cubicBezTo>
                  <a:pt x="1120653" y="51585"/>
                  <a:pt x="1128386" y="45021"/>
                  <a:pt x="1139806" y="31893"/>
                </a:cubicBezTo>
                <a:lnTo>
                  <a:pt x="1140885" y="31893"/>
                </a:lnTo>
                <a:lnTo>
                  <a:pt x="1160845" y="41604"/>
                </a:lnTo>
                <a:lnTo>
                  <a:pt x="1161925" y="41604"/>
                </a:lnTo>
                <a:lnTo>
                  <a:pt x="1163005" y="40525"/>
                </a:lnTo>
                <a:lnTo>
                  <a:pt x="1163005" y="39446"/>
                </a:lnTo>
                <a:lnTo>
                  <a:pt x="1159767" y="28656"/>
                </a:lnTo>
                <a:lnTo>
                  <a:pt x="1163005" y="26498"/>
                </a:lnTo>
                <a:cubicBezTo>
                  <a:pt x="1167591" y="29016"/>
                  <a:pt x="1176806" y="31893"/>
                  <a:pt x="1190654" y="35130"/>
                </a:cubicBezTo>
                <a:lnTo>
                  <a:pt x="1193892" y="36209"/>
                </a:lnTo>
                <a:lnTo>
                  <a:pt x="1197129" y="35130"/>
                </a:lnTo>
                <a:lnTo>
                  <a:pt x="1202658" y="45111"/>
                </a:lnTo>
                <a:lnTo>
                  <a:pt x="1201579" y="50506"/>
                </a:lnTo>
                <a:lnTo>
                  <a:pt x="1202658" y="50506"/>
                </a:lnTo>
                <a:cubicBezTo>
                  <a:pt x="1204097" y="50506"/>
                  <a:pt x="1204816" y="47179"/>
                  <a:pt x="1204816" y="40525"/>
                </a:cubicBezTo>
                <a:lnTo>
                  <a:pt x="1209267" y="37288"/>
                </a:lnTo>
                <a:lnTo>
                  <a:pt x="1214932" y="38367"/>
                </a:lnTo>
                <a:lnTo>
                  <a:pt x="1216011" y="37288"/>
                </a:lnTo>
                <a:lnTo>
                  <a:pt x="1216011" y="36209"/>
                </a:lnTo>
                <a:lnTo>
                  <a:pt x="1214932" y="29735"/>
                </a:lnTo>
                <a:cubicBezTo>
                  <a:pt x="1225182" y="25240"/>
                  <a:pt x="1230308" y="19755"/>
                  <a:pt x="1230308" y="13281"/>
                </a:cubicBezTo>
                <a:close/>
                <a:moveTo>
                  <a:pt x="6150391" y="4516"/>
                </a:moveTo>
                <a:lnTo>
                  <a:pt x="6158079" y="4516"/>
                </a:lnTo>
                <a:lnTo>
                  <a:pt x="6170082" y="8832"/>
                </a:lnTo>
                <a:lnTo>
                  <a:pt x="6173319" y="8832"/>
                </a:lnTo>
                <a:lnTo>
                  <a:pt x="6182086" y="6674"/>
                </a:lnTo>
                <a:lnTo>
                  <a:pt x="6183165" y="9911"/>
                </a:lnTo>
                <a:lnTo>
                  <a:pt x="6186537" y="7753"/>
                </a:lnTo>
                <a:cubicBezTo>
                  <a:pt x="6193011" y="7753"/>
                  <a:pt x="6196248" y="10990"/>
                  <a:pt x="6196248" y="17464"/>
                </a:cubicBezTo>
                <a:lnTo>
                  <a:pt x="6196248" y="18543"/>
                </a:lnTo>
                <a:lnTo>
                  <a:pt x="6193011" y="17464"/>
                </a:lnTo>
                <a:lnTo>
                  <a:pt x="6190853" y="17464"/>
                </a:lnTo>
                <a:lnTo>
                  <a:pt x="6190853" y="18543"/>
                </a:lnTo>
                <a:cubicBezTo>
                  <a:pt x="6194090" y="18902"/>
                  <a:pt x="6197013" y="20296"/>
                  <a:pt x="6199620" y="22724"/>
                </a:cubicBezTo>
                <a:lnTo>
                  <a:pt x="6199620" y="24882"/>
                </a:lnTo>
                <a:cubicBezTo>
                  <a:pt x="6195934" y="24882"/>
                  <a:pt x="6194090" y="26680"/>
                  <a:pt x="6194090" y="30277"/>
                </a:cubicBezTo>
                <a:lnTo>
                  <a:pt x="6195169" y="35672"/>
                </a:lnTo>
                <a:lnTo>
                  <a:pt x="6191932" y="42146"/>
                </a:lnTo>
                <a:lnTo>
                  <a:pt x="6195169" y="50643"/>
                </a:lnTo>
                <a:lnTo>
                  <a:pt x="6191932" y="59275"/>
                </a:lnTo>
                <a:cubicBezTo>
                  <a:pt x="6192652" y="65030"/>
                  <a:pt x="6194090" y="67907"/>
                  <a:pt x="6196248" y="67907"/>
                </a:cubicBezTo>
                <a:lnTo>
                  <a:pt x="6203936" y="67907"/>
                </a:lnTo>
                <a:lnTo>
                  <a:pt x="6207173" y="65749"/>
                </a:lnTo>
                <a:lnTo>
                  <a:pt x="6215940" y="65749"/>
                </a:lnTo>
                <a:cubicBezTo>
                  <a:pt x="6233474" y="62332"/>
                  <a:pt x="6242241" y="55903"/>
                  <a:pt x="6242241" y="46462"/>
                </a:cubicBezTo>
                <a:cubicBezTo>
                  <a:pt x="6243680" y="46462"/>
                  <a:pt x="6244399" y="45023"/>
                  <a:pt x="6244399" y="42146"/>
                </a:cubicBezTo>
                <a:lnTo>
                  <a:pt x="6245478" y="41067"/>
                </a:lnTo>
                <a:lnTo>
                  <a:pt x="6253166" y="41067"/>
                </a:lnTo>
                <a:cubicBezTo>
                  <a:pt x="6264226" y="54645"/>
                  <a:pt x="6270430" y="61433"/>
                  <a:pt x="6271779" y="61433"/>
                </a:cubicBezTo>
                <a:cubicBezTo>
                  <a:pt x="6276095" y="61433"/>
                  <a:pt x="6281894" y="66469"/>
                  <a:pt x="6289178" y="76539"/>
                </a:cubicBezTo>
                <a:lnTo>
                  <a:pt x="6292549" y="75460"/>
                </a:lnTo>
                <a:cubicBezTo>
                  <a:pt x="6295607" y="76359"/>
                  <a:pt x="6297765" y="78113"/>
                  <a:pt x="6299023" y="80720"/>
                </a:cubicBezTo>
                <a:lnTo>
                  <a:pt x="6299023" y="83957"/>
                </a:lnTo>
                <a:cubicBezTo>
                  <a:pt x="6299023" y="92230"/>
                  <a:pt x="6288099" y="97985"/>
                  <a:pt x="6266249" y="101222"/>
                </a:cubicBezTo>
                <a:cubicBezTo>
                  <a:pt x="6266249" y="105987"/>
                  <a:pt x="6261888" y="114934"/>
                  <a:pt x="6253166" y="128062"/>
                </a:cubicBezTo>
                <a:cubicBezTo>
                  <a:pt x="6252267" y="130040"/>
                  <a:pt x="6246422" y="133952"/>
                  <a:pt x="6235632" y="139796"/>
                </a:cubicBezTo>
                <a:cubicBezTo>
                  <a:pt x="6232035" y="141774"/>
                  <a:pt x="6227674" y="146450"/>
                  <a:pt x="6222549" y="153824"/>
                </a:cubicBezTo>
                <a:cubicBezTo>
                  <a:pt x="6215086" y="153824"/>
                  <a:pt x="6210365" y="156342"/>
                  <a:pt x="6208387" y="161377"/>
                </a:cubicBezTo>
                <a:cubicBezTo>
                  <a:pt x="6190494" y="171717"/>
                  <a:pt x="6180648" y="178146"/>
                  <a:pt x="6178849" y="180664"/>
                </a:cubicBezTo>
                <a:lnTo>
                  <a:pt x="6173319" y="180664"/>
                </a:lnTo>
                <a:lnTo>
                  <a:pt x="6169003" y="179585"/>
                </a:lnTo>
                <a:cubicBezTo>
                  <a:pt x="6167205" y="181024"/>
                  <a:pt x="6163923" y="181743"/>
                  <a:pt x="6159158" y="181743"/>
                </a:cubicBezTo>
                <a:lnTo>
                  <a:pt x="6159158" y="182822"/>
                </a:lnTo>
                <a:lnTo>
                  <a:pt x="6161316" y="182822"/>
                </a:lnTo>
                <a:cubicBezTo>
                  <a:pt x="6155291" y="189116"/>
                  <a:pt x="6148008" y="193028"/>
                  <a:pt x="6139466" y="194556"/>
                </a:cubicBezTo>
                <a:cubicBezTo>
                  <a:pt x="6133801" y="194556"/>
                  <a:pt x="6130159" y="195635"/>
                  <a:pt x="6128541" y="197793"/>
                </a:cubicBezTo>
                <a:lnTo>
                  <a:pt x="6120853" y="197793"/>
                </a:lnTo>
                <a:lnTo>
                  <a:pt x="6120853" y="201030"/>
                </a:lnTo>
                <a:lnTo>
                  <a:pt x="6137308" y="205346"/>
                </a:lnTo>
                <a:lnTo>
                  <a:pt x="6143917" y="204267"/>
                </a:lnTo>
                <a:lnTo>
                  <a:pt x="6159158" y="210741"/>
                </a:lnTo>
                <a:lnTo>
                  <a:pt x="6160237" y="210741"/>
                </a:lnTo>
                <a:lnTo>
                  <a:pt x="6163474" y="209662"/>
                </a:lnTo>
                <a:lnTo>
                  <a:pt x="6169003" y="210741"/>
                </a:lnTo>
                <a:lnTo>
                  <a:pt x="6182086" y="210741"/>
                </a:lnTo>
                <a:lnTo>
                  <a:pt x="6185323" y="208583"/>
                </a:lnTo>
                <a:lnTo>
                  <a:pt x="6188695" y="208583"/>
                </a:lnTo>
                <a:lnTo>
                  <a:pt x="6188695" y="211820"/>
                </a:lnTo>
                <a:lnTo>
                  <a:pt x="6185323" y="216136"/>
                </a:lnTo>
                <a:lnTo>
                  <a:pt x="6186537" y="217215"/>
                </a:lnTo>
                <a:lnTo>
                  <a:pt x="6188695" y="217215"/>
                </a:lnTo>
                <a:lnTo>
                  <a:pt x="6187616" y="216136"/>
                </a:lnTo>
                <a:lnTo>
                  <a:pt x="6187616" y="215057"/>
                </a:lnTo>
                <a:lnTo>
                  <a:pt x="6191932" y="207504"/>
                </a:lnTo>
                <a:cubicBezTo>
                  <a:pt x="6213063" y="207504"/>
                  <a:pt x="6225472" y="209302"/>
                  <a:pt x="6229158" y="212899"/>
                </a:cubicBezTo>
                <a:lnTo>
                  <a:pt x="6235632" y="210741"/>
                </a:lnTo>
                <a:lnTo>
                  <a:pt x="6237790" y="210741"/>
                </a:lnTo>
                <a:lnTo>
                  <a:pt x="6245478" y="211820"/>
                </a:lnTo>
                <a:cubicBezTo>
                  <a:pt x="6245478" y="210202"/>
                  <a:pt x="6247321" y="209123"/>
                  <a:pt x="6251008" y="208583"/>
                </a:cubicBezTo>
                <a:lnTo>
                  <a:pt x="6252087" y="209662"/>
                </a:lnTo>
                <a:lnTo>
                  <a:pt x="6253166" y="209662"/>
                </a:lnTo>
                <a:lnTo>
                  <a:pt x="6264091" y="205346"/>
                </a:lnTo>
                <a:lnTo>
                  <a:pt x="6271779" y="205346"/>
                </a:lnTo>
                <a:cubicBezTo>
                  <a:pt x="6273757" y="207144"/>
                  <a:pt x="6278118" y="208223"/>
                  <a:pt x="6284862" y="208583"/>
                </a:cubicBezTo>
                <a:lnTo>
                  <a:pt x="6296865" y="204267"/>
                </a:lnTo>
                <a:lnTo>
                  <a:pt x="6307790" y="215057"/>
                </a:lnTo>
                <a:lnTo>
                  <a:pt x="6307790" y="216136"/>
                </a:lnTo>
                <a:cubicBezTo>
                  <a:pt x="6296821" y="223599"/>
                  <a:pt x="6291336" y="232906"/>
                  <a:pt x="6291336" y="244055"/>
                </a:cubicBezTo>
                <a:lnTo>
                  <a:pt x="6284862" y="246213"/>
                </a:lnTo>
                <a:cubicBezTo>
                  <a:pt x="6284862" y="252058"/>
                  <a:pt x="6280860" y="255969"/>
                  <a:pt x="6272858" y="257948"/>
                </a:cubicBezTo>
                <a:lnTo>
                  <a:pt x="6249929" y="262264"/>
                </a:lnTo>
                <a:lnTo>
                  <a:pt x="6248715" y="262264"/>
                </a:lnTo>
                <a:cubicBezTo>
                  <a:pt x="6244219" y="262264"/>
                  <a:pt x="6237700" y="260465"/>
                  <a:pt x="6229158" y="256869"/>
                </a:cubicBezTo>
                <a:cubicBezTo>
                  <a:pt x="6218188" y="257588"/>
                  <a:pt x="6211984" y="258667"/>
                  <a:pt x="6210545" y="260106"/>
                </a:cubicBezTo>
                <a:cubicBezTo>
                  <a:pt x="6206859" y="260106"/>
                  <a:pt x="6205015" y="259386"/>
                  <a:pt x="6205015" y="257948"/>
                </a:cubicBezTo>
                <a:lnTo>
                  <a:pt x="6199620" y="259027"/>
                </a:lnTo>
                <a:lnTo>
                  <a:pt x="6197462" y="259027"/>
                </a:lnTo>
                <a:cubicBezTo>
                  <a:pt x="6187032" y="259027"/>
                  <a:pt x="6178265" y="257228"/>
                  <a:pt x="6171161" y="253632"/>
                </a:cubicBezTo>
                <a:lnTo>
                  <a:pt x="6167924" y="254711"/>
                </a:lnTo>
                <a:lnTo>
                  <a:pt x="6157000" y="245134"/>
                </a:lnTo>
                <a:lnTo>
                  <a:pt x="6154842" y="245134"/>
                </a:lnTo>
                <a:lnTo>
                  <a:pt x="6154842" y="250530"/>
                </a:lnTo>
                <a:cubicBezTo>
                  <a:pt x="6154842" y="252598"/>
                  <a:pt x="6153358" y="253632"/>
                  <a:pt x="6150391" y="253632"/>
                </a:cubicBezTo>
                <a:cubicBezTo>
                  <a:pt x="6148772" y="253632"/>
                  <a:pt x="6143692" y="249001"/>
                  <a:pt x="6135150" y="239739"/>
                </a:cubicBezTo>
                <a:cubicBezTo>
                  <a:pt x="6124180" y="232006"/>
                  <a:pt x="6118695" y="227331"/>
                  <a:pt x="6118695" y="225712"/>
                </a:cubicBezTo>
                <a:cubicBezTo>
                  <a:pt x="6113390" y="220227"/>
                  <a:pt x="6108309" y="210202"/>
                  <a:pt x="6103454" y="195635"/>
                </a:cubicBezTo>
                <a:cubicBezTo>
                  <a:pt x="6102555" y="195635"/>
                  <a:pt x="6101791" y="191004"/>
                  <a:pt x="6101161" y="181743"/>
                </a:cubicBezTo>
                <a:lnTo>
                  <a:pt x="6096845" y="181743"/>
                </a:lnTo>
                <a:lnTo>
                  <a:pt x="6093608" y="184980"/>
                </a:lnTo>
                <a:cubicBezTo>
                  <a:pt x="6097205" y="188936"/>
                  <a:pt x="6099003" y="193207"/>
                  <a:pt x="6099003" y="197793"/>
                </a:cubicBezTo>
                <a:lnTo>
                  <a:pt x="6099003" y="198872"/>
                </a:lnTo>
                <a:cubicBezTo>
                  <a:pt x="6099003" y="204447"/>
                  <a:pt x="6096081" y="210202"/>
                  <a:pt x="6090236" y="216136"/>
                </a:cubicBezTo>
                <a:lnTo>
                  <a:pt x="6091450" y="220452"/>
                </a:lnTo>
                <a:cubicBezTo>
                  <a:pt x="6089922" y="233670"/>
                  <a:pt x="6086999" y="242976"/>
                  <a:pt x="6082683" y="248371"/>
                </a:cubicBezTo>
                <a:lnTo>
                  <a:pt x="6081604" y="249450"/>
                </a:lnTo>
                <a:lnTo>
                  <a:pt x="6085920" y="257948"/>
                </a:lnTo>
                <a:cubicBezTo>
                  <a:pt x="6082504" y="264422"/>
                  <a:pt x="6078502" y="267659"/>
                  <a:pt x="6073916" y="267659"/>
                </a:cubicBezTo>
                <a:lnTo>
                  <a:pt x="6061912" y="252687"/>
                </a:lnTo>
                <a:cubicBezTo>
                  <a:pt x="6059844" y="252687"/>
                  <a:pt x="6053640" y="245134"/>
                  <a:pt x="6043300" y="230028"/>
                </a:cubicBezTo>
                <a:lnTo>
                  <a:pt x="6043300" y="226791"/>
                </a:lnTo>
                <a:cubicBezTo>
                  <a:pt x="6049324" y="219328"/>
                  <a:pt x="6056248" y="212899"/>
                  <a:pt x="6064070" y="207504"/>
                </a:cubicBezTo>
                <a:cubicBezTo>
                  <a:pt x="6067128" y="201030"/>
                  <a:pt x="6072208" y="197793"/>
                  <a:pt x="6079311" y="197793"/>
                </a:cubicBezTo>
                <a:lnTo>
                  <a:pt x="6079311" y="195635"/>
                </a:lnTo>
                <a:lnTo>
                  <a:pt x="6078232" y="194556"/>
                </a:lnTo>
                <a:lnTo>
                  <a:pt x="6078232" y="193612"/>
                </a:lnTo>
                <a:cubicBezTo>
                  <a:pt x="6080660" y="188217"/>
                  <a:pt x="6084662" y="182462"/>
                  <a:pt x="6090236" y="176348"/>
                </a:cubicBezTo>
                <a:cubicBezTo>
                  <a:pt x="6090236" y="171312"/>
                  <a:pt x="6093159" y="166322"/>
                  <a:pt x="6099003" y="161377"/>
                </a:cubicBezTo>
                <a:lnTo>
                  <a:pt x="6101161" y="161377"/>
                </a:lnTo>
                <a:cubicBezTo>
                  <a:pt x="6105567" y="161377"/>
                  <a:pt x="6109973" y="169964"/>
                  <a:pt x="6114379" y="187138"/>
                </a:cubicBezTo>
                <a:lnTo>
                  <a:pt x="6115458" y="188217"/>
                </a:lnTo>
                <a:cubicBezTo>
                  <a:pt x="6115458" y="190375"/>
                  <a:pt x="6116177" y="191454"/>
                  <a:pt x="6117616" y="191454"/>
                </a:cubicBezTo>
                <a:cubicBezTo>
                  <a:pt x="6124000" y="190015"/>
                  <a:pt x="6129845" y="185339"/>
                  <a:pt x="6135150" y="177427"/>
                </a:cubicBezTo>
                <a:cubicBezTo>
                  <a:pt x="6135150" y="174549"/>
                  <a:pt x="6138432" y="173111"/>
                  <a:pt x="6144996" y="173111"/>
                </a:cubicBezTo>
                <a:lnTo>
                  <a:pt x="6153628" y="165558"/>
                </a:lnTo>
                <a:lnTo>
                  <a:pt x="6159158" y="160298"/>
                </a:lnTo>
                <a:lnTo>
                  <a:pt x="6162395" y="162456"/>
                </a:lnTo>
                <a:lnTo>
                  <a:pt x="6164553" y="162456"/>
                </a:lnTo>
                <a:cubicBezTo>
                  <a:pt x="6166081" y="162456"/>
                  <a:pt x="6166845" y="161377"/>
                  <a:pt x="6166845" y="159219"/>
                </a:cubicBezTo>
                <a:lnTo>
                  <a:pt x="6165766" y="158140"/>
                </a:lnTo>
                <a:lnTo>
                  <a:pt x="6165766" y="157061"/>
                </a:lnTo>
                <a:cubicBezTo>
                  <a:pt x="6171341" y="148428"/>
                  <a:pt x="6176781" y="144112"/>
                  <a:pt x="6182086" y="144112"/>
                </a:cubicBezTo>
                <a:lnTo>
                  <a:pt x="6182086" y="143033"/>
                </a:lnTo>
                <a:lnTo>
                  <a:pt x="6179928" y="139796"/>
                </a:lnTo>
                <a:cubicBezTo>
                  <a:pt x="6191438" y="122622"/>
                  <a:pt x="6199441" y="114035"/>
                  <a:pt x="6203936" y="114035"/>
                </a:cubicBezTo>
                <a:cubicBezTo>
                  <a:pt x="6207623" y="114035"/>
                  <a:pt x="6209466" y="113316"/>
                  <a:pt x="6209466" y="111877"/>
                </a:cubicBezTo>
                <a:lnTo>
                  <a:pt x="6208387" y="110798"/>
                </a:lnTo>
                <a:lnTo>
                  <a:pt x="6208387" y="109719"/>
                </a:lnTo>
                <a:lnTo>
                  <a:pt x="6209466" y="105538"/>
                </a:lnTo>
                <a:lnTo>
                  <a:pt x="6210545" y="105538"/>
                </a:lnTo>
                <a:cubicBezTo>
                  <a:pt x="6210545" y="107606"/>
                  <a:pt x="6213108" y="109719"/>
                  <a:pt x="6218233" y="111877"/>
                </a:cubicBezTo>
                <a:lnTo>
                  <a:pt x="6218233" y="109719"/>
                </a:lnTo>
                <a:lnTo>
                  <a:pt x="6219312" y="109719"/>
                </a:lnTo>
                <a:cubicBezTo>
                  <a:pt x="6220751" y="109719"/>
                  <a:pt x="6221470" y="111158"/>
                  <a:pt x="6221470" y="114035"/>
                </a:cubicBezTo>
                <a:lnTo>
                  <a:pt x="6226865" y="114035"/>
                </a:lnTo>
                <a:lnTo>
                  <a:pt x="6226865" y="112956"/>
                </a:lnTo>
                <a:lnTo>
                  <a:pt x="6224707" y="109719"/>
                </a:lnTo>
                <a:lnTo>
                  <a:pt x="6224707" y="108640"/>
                </a:lnTo>
                <a:lnTo>
                  <a:pt x="6226865" y="106617"/>
                </a:lnTo>
                <a:lnTo>
                  <a:pt x="6233474" y="108640"/>
                </a:lnTo>
                <a:lnTo>
                  <a:pt x="6230237" y="105538"/>
                </a:lnTo>
                <a:lnTo>
                  <a:pt x="6215940" y="108640"/>
                </a:lnTo>
                <a:lnTo>
                  <a:pt x="6208387" y="102301"/>
                </a:lnTo>
                <a:cubicBezTo>
                  <a:pt x="6216390" y="89532"/>
                  <a:pt x="6220391" y="81305"/>
                  <a:pt x="6220391" y="77618"/>
                </a:cubicBezTo>
                <a:lnTo>
                  <a:pt x="6219312" y="77618"/>
                </a:lnTo>
                <a:lnTo>
                  <a:pt x="6212703" y="76539"/>
                </a:lnTo>
                <a:lnTo>
                  <a:pt x="6186537" y="76539"/>
                </a:lnTo>
                <a:lnTo>
                  <a:pt x="6177770" y="74381"/>
                </a:lnTo>
                <a:lnTo>
                  <a:pt x="6162395" y="79641"/>
                </a:lnTo>
                <a:lnTo>
                  <a:pt x="6153628" y="77618"/>
                </a:lnTo>
                <a:lnTo>
                  <a:pt x="6149312" y="78562"/>
                </a:lnTo>
                <a:lnTo>
                  <a:pt x="6138387" y="66828"/>
                </a:lnTo>
                <a:lnTo>
                  <a:pt x="6139466" y="65749"/>
                </a:lnTo>
                <a:lnTo>
                  <a:pt x="6143917" y="67907"/>
                </a:lnTo>
                <a:lnTo>
                  <a:pt x="6143917" y="56038"/>
                </a:lnTo>
                <a:cubicBezTo>
                  <a:pt x="6146794" y="46777"/>
                  <a:pt x="6148233" y="39628"/>
                  <a:pt x="6148233" y="34593"/>
                </a:cubicBezTo>
                <a:cubicBezTo>
                  <a:pt x="6146794" y="34593"/>
                  <a:pt x="6145355" y="28883"/>
                  <a:pt x="6143917" y="17464"/>
                </a:cubicBezTo>
                <a:lnTo>
                  <a:pt x="6143917" y="10990"/>
                </a:lnTo>
                <a:close/>
                <a:moveTo>
                  <a:pt x="2065110" y="3701"/>
                </a:moveTo>
                <a:cubicBezTo>
                  <a:pt x="2070858" y="3701"/>
                  <a:pt x="2073733" y="4406"/>
                  <a:pt x="2073733" y="5816"/>
                </a:cubicBezTo>
                <a:lnTo>
                  <a:pt x="2076868" y="3701"/>
                </a:lnTo>
                <a:cubicBezTo>
                  <a:pt x="2092130" y="3701"/>
                  <a:pt x="2101897" y="6169"/>
                  <a:pt x="2106169" y="11106"/>
                </a:cubicBezTo>
                <a:lnTo>
                  <a:pt x="2110197" y="7932"/>
                </a:lnTo>
                <a:cubicBezTo>
                  <a:pt x="2116139" y="8574"/>
                  <a:pt x="2121528" y="11588"/>
                  <a:pt x="2126364" y="16973"/>
                </a:cubicBezTo>
                <a:lnTo>
                  <a:pt x="2126364" y="20021"/>
                </a:lnTo>
                <a:cubicBezTo>
                  <a:pt x="2126364" y="25345"/>
                  <a:pt x="2125657" y="28008"/>
                  <a:pt x="2124247" y="28008"/>
                </a:cubicBezTo>
                <a:cubicBezTo>
                  <a:pt x="2125657" y="26916"/>
                  <a:pt x="2126364" y="29394"/>
                  <a:pt x="2126364" y="35443"/>
                </a:cubicBezTo>
                <a:lnTo>
                  <a:pt x="2141137" y="45375"/>
                </a:lnTo>
                <a:lnTo>
                  <a:pt x="2143159" y="47396"/>
                </a:lnTo>
                <a:cubicBezTo>
                  <a:pt x="2143159" y="50445"/>
                  <a:pt x="2143691" y="51969"/>
                  <a:pt x="2144754" y="51969"/>
                </a:cubicBezTo>
                <a:lnTo>
                  <a:pt x="2148847" y="53027"/>
                </a:lnTo>
                <a:lnTo>
                  <a:pt x="2165547" y="50911"/>
                </a:lnTo>
                <a:cubicBezTo>
                  <a:pt x="2168223" y="53978"/>
                  <a:pt x="2170229" y="56706"/>
                  <a:pt x="2171567" y="59095"/>
                </a:cubicBezTo>
                <a:lnTo>
                  <a:pt x="2171997" y="60415"/>
                </a:lnTo>
                <a:lnTo>
                  <a:pt x="2172694" y="57752"/>
                </a:lnTo>
                <a:cubicBezTo>
                  <a:pt x="2173399" y="53677"/>
                  <a:pt x="2173965" y="48757"/>
                  <a:pt x="2174392" y="42991"/>
                </a:cubicBezTo>
                <a:cubicBezTo>
                  <a:pt x="2174392" y="42481"/>
                  <a:pt x="2171923" y="39758"/>
                  <a:pt x="2166985" y="34821"/>
                </a:cubicBezTo>
                <a:lnTo>
                  <a:pt x="2166985" y="30600"/>
                </a:lnTo>
                <a:cubicBezTo>
                  <a:pt x="2166985" y="24493"/>
                  <a:pt x="2174693" y="21125"/>
                  <a:pt x="2190107" y="20497"/>
                </a:cubicBezTo>
                <a:lnTo>
                  <a:pt x="2192046" y="23671"/>
                </a:lnTo>
                <a:lnTo>
                  <a:pt x="2197008" y="22613"/>
                </a:lnTo>
                <a:lnTo>
                  <a:pt x="2201875" y="28429"/>
                </a:lnTo>
                <a:lnTo>
                  <a:pt x="2200947" y="26844"/>
                </a:lnTo>
                <a:lnTo>
                  <a:pt x="2203142" y="25786"/>
                </a:lnTo>
                <a:lnTo>
                  <a:pt x="2205995" y="25786"/>
                </a:lnTo>
                <a:cubicBezTo>
                  <a:pt x="2209205" y="27276"/>
                  <a:pt x="2211613" y="28539"/>
                  <a:pt x="2213219" y="29575"/>
                </a:cubicBezTo>
                <a:lnTo>
                  <a:pt x="2214015" y="30377"/>
                </a:lnTo>
                <a:lnTo>
                  <a:pt x="2220785" y="33643"/>
                </a:lnTo>
                <a:lnTo>
                  <a:pt x="2220785" y="36760"/>
                </a:lnTo>
                <a:lnTo>
                  <a:pt x="2219859" y="36836"/>
                </a:lnTo>
                <a:lnTo>
                  <a:pt x="2220785" y="36912"/>
                </a:lnTo>
                <a:lnTo>
                  <a:pt x="2220785" y="41023"/>
                </a:lnTo>
                <a:lnTo>
                  <a:pt x="2215627" y="45584"/>
                </a:lnTo>
                <a:lnTo>
                  <a:pt x="2219859" y="50755"/>
                </a:lnTo>
                <a:lnTo>
                  <a:pt x="2219859" y="66032"/>
                </a:lnTo>
                <a:lnTo>
                  <a:pt x="2217742" y="69014"/>
                </a:lnTo>
                <a:lnTo>
                  <a:pt x="2218801" y="74812"/>
                </a:lnTo>
                <a:lnTo>
                  <a:pt x="2216685" y="81003"/>
                </a:lnTo>
                <a:lnTo>
                  <a:pt x="2218801" y="87144"/>
                </a:lnTo>
                <a:cubicBezTo>
                  <a:pt x="2216566" y="102992"/>
                  <a:pt x="2214803" y="111482"/>
                  <a:pt x="2213512" y="112613"/>
                </a:cubicBezTo>
                <a:lnTo>
                  <a:pt x="2213512" y="113818"/>
                </a:lnTo>
                <a:cubicBezTo>
                  <a:pt x="2217514" y="119559"/>
                  <a:pt x="2219629" y="125002"/>
                  <a:pt x="2219859" y="130146"/>
                </a:cubicBezTo>
                <a:lnTo>
                  <a:pt x="2219859" y="137443"/>
                </a:lnTo>
                <a:lnTo>
                  <a:pt x="2217742" y="140618"/>
                </a:lnTo>
                <a:lnTo>
                  <a:pt x="2217742" y="142250"/>
                </a:lnTo>
                <a:lnTo>
                  <a:pt x="2219859" y="146209"/>
                </a:lnTo>
                <a:lnTo>
                  <a:pt x="2212853" y="155090"/>
                </a:lnTo>
                <a:lnTo>
                  <a:pt x="2208224" y="154364"/>
                </a:lnTo>
                <a:lnTo>
                  <a:pt x="2208224" y="154508"/>
                </a:lnTo>
                <a:cubicBezTo>
                  <a:pt x="2208224" y="154334"/>
                  <a:pt x="2210518" y="155066"/>
                  <a:pt x="2215107" y="156704"/>
                </a:cubicBezTo>
                <a:lnTo>
                  <a:pt x="2218801" y="169220"/>
                </a:lnTo>
                <a:lnTo>
                  <a:pt x="2216685" y="175891"/>
                </a:lnTo>
                <a:lnTo>
                  <a:pt x="2216685" y="176013"/>
                </a:lnTo>
                <a:cubicBezTo>
                  <a:pt x="2218801" y="176013"/>
                  <a:pt x="2219859" y="178237"/>
                  <a:pt x="2219859" y="182685"/>
                </a:cubicBezTo>
                <a:lnTo>
                  <a:pt x="2206730" y="198202"/>
                </a:lnTo>
                <a:lnTo>
                  <a:pt x="2201151" y="198202"/>
                </a:lnTo>
                <a:cubicBezTo>
                  <a:pt x="2195245" y="193265"/>
                  <a:pt x="2188475" y="190796"/>
                  <a:pt x="2180840" y="190796"/>
                </a:cubicBezTo>
                <a:lnTo>
                  <a:pt x="2175620" y="189450"/>
                </a:lnTo>
                <a:lnTo>
                  <a:pt x="2173334" y="187163"/>
                </a:lnTo>
                <a:lnTo>
                  <a:pt x="2173334" y="183787"/>
                </a:lnTo>
                <a:lnTo>
                  <a:pt x="2174392" y="183888"/>
                </a:lnTo>
                <a:lnTo>
                  <a:pt x="2172275" y="182931"/>
                </a:lnTo>
                <a:lnTo>
                  <a:pt x="2172275" y="171810"/>
                </a:lnTo>
                <a:lnTo>
                  <a:pt x="2170160" y="163347"/>
                </a:lnTo>
                <a:lnTo>
                  <a:pt x="2170160" y="152313"/>
                </a:lnTo>
                <a:lnTo>
                  <a:pt x="2173334" y="149385"/>
                </a:lnTo>
                <a:lnTo>
                  <a:pt x="2172275" y="145063"/>
                </a:lnTo>
                <a:lnTo>
                  <a:pt x="2173334" y="137666"/>
                </a:lnTo>
                <a:lnTo>
                  <a:pt x="2171217" y="135613"/>
                </a:lnTo>
                <a:lnTo>
                  <a:pt x="2172275" y="122214"/>
                </a:lnTo>
                <a:lnTo>
                  <a:pt x="2171217" y="115474"/>
                </a:lnTo>
                <a:lnTo>
                  <a:pt x="2172275" y="112149"/>
                </a:lnTo>
                <a:lnTo>
                  <a:pt x="2171217" y="101205"/>
                </a:lnTo>
                <a:lnTo>
                  <a:pt x="2171217" y="98837"/>
                </a:lnTo>
                <a:cubicBezTo>
                  <a:pt x="2171217" y="92916"/>
                  <a:pt x="2175116" y="89266"/>
                  <a:pt x="2182912" y="87886"/>
                </a:cubicBezTo>
                <a:lnTo>
                  <a:pt x="2185895" y="87911"/>
                </a:lnTo>
                <a:cubicBezTo>
                  <a:pt x="2184320" y="87911"/>
                  <a:pt x="2183027" y="87030"/>
                  <a:pt x="2182018" y="85267"/>
                </a:cubicBezTo>
                <a:lnTo>
                  <a:pt x="2179895" y="77515"/>
                </a:lnTo>
                <a:lnTo>
                  <a:pt x="2175714" y="78390"/>
                </a:lnTo>
                <a:lnTo>
                  <a:pt x="2171553" y="70188"/>
                </a:lnTo>
                <a:lnTo>
                  <a:pt x="2168283" y="75212"/>
                </a:lnTo>
                <a:lnTo>
                  <a:pt x="2169336" y="79834"/>
                </a:lnTo>
                <a:lnTo>
                  <a:pt x="2168283" y="90103"/>
                </a:lnTo>
                <a:lnTo>
                  <a:pt x="2169341" y="94057"/>
                </a:lnTo>
                <a:lnTo>
                  <a:pt x="2156779" y="111213"/>
                </a:lnTo>
                <a:lnTo>
                  <a:pt x="2156779" y="111759"/>
                </a:lnTo>
                <a:cubicBezTo>
                  <a:pt x="2162334" y="114051"/>
                  <a:pt x="2165110" y="118162"/>
                  <a:pt x="2165110" y="124094"/>
                </a:cubicBezTo>
                <a:cubicBezTo>
                  <a:pt x="2165110" y="128841"/>
                  <a:pt x="2162042" y="133223"/>
                  <a:pt x="2155908" y="137238"/>
                </a:cubicBezTo>
                <a:lnTo>
                  <a:pt x="2151920" y="137238"/>
                </a:lnTo>
                <a:lnTo>
                  <a:pt x="2148143" y="134064"/>
                </a:lnTo>
                <a:lnTo>
                  <a:pt x="2148316" y="134347"/>
                </a:lnTo>
                <a:lnTo>
                  <a:pt x="2148316" y="137714"/>
                </a:lnTo>
                <a:cubicBezTo>
                  <a:pt x="2148316" y="137775"/>
                  <a:pt x="2150006" y="138058"/>
                  <a:pt x="2153386" y="138564"/>
                </a:cubicBezTo>
                <a:lnTo>
                  <a:pt x="2155722" y="166447"/>
                </a:lnTo>
                <a:lnTo>
                  <a:pt x="2153606" y="171526"/>
                </a:lnTo>
                <a:lnTo>
                  <a:pt x="2155047" y="177637"/>
                </a:lnTo>
                <a:lnTo>
                  <a:pt x="2155269" y="177071"/>
                </a:lnTo>
                <a:lnTo>
                  <a:pt x="2158180" y="177071"/>
                </a:lnTo>
                <a:cubicBezTo>
                  <a:pt x="2160532" y="177071"/>
                  <a:pt x="2162535" y="179248"/>
                  <a:pt x="2164185" y="183604"/>
                </a:cubicBezTo>
                <a:lnTo>
                  <a:pt x="2163128" y="191391"/>
                </a:lnTo>
                <a:cubicBezTo>
                  <a:pt x="2163128" y="194840"/>
                  <a:pt x="2166609" y="200047"/>
                  <a:pt x="2173573" y="207011"/>
                </a:cubicBezTo>
                <a:lnTo>
                  <a:pt x="2173573" y="220629"/>
                </a:lnTo>
                <a:cubicBezTo>
                  <a:pt x="2173573" y="238582"/>
                  <a:pt x="2166988" y="250681"/>
                  <a:pt x="2153811" y="256928"/>
                </a:cubicBezTo>
                <a:lnTo>
                  <a:pt x="2136228" y="262207"/>
                </a:lnTo>
                <a:lnTo>
                  <a:pt x="2117125" y="257975"/>
                </a:lnTo>
                <a:lnTo>
                  <a:pt x="2096151" y="262207"/>
                </a:lnTo>
                <a:lnTo>
                  <a:pt x="2091043" y="261149"/>
                </a:lnTo>
                <a:lnTo>
                  <a:pt x="2080387" y="264322"/>
                </a:lnTo>
                <a:lnTo>
                  <a:pt x="2054801" y="255682"/>
                </a:lnTo>
                <a:cubicBezTo>
                  <a:pt x="2044163" y="245715"/>
                  <a:pt x="2038844" y="236922"/>
                  <a:pt x="2038844" y="229303"/>
                </a:cubicBezTo>
                <a:lnTo>
                  <a:pt x="2037786" y="213367"/>
                </a:lnTo>
                <a:lnTo>
                  <a:pt x="2039902" y="185060"/>
                </a:lnTo>
                <a:lnTo>
                  <a:pt x="2038844" y="174546"/>
                </a:lnTo>
                <a:lnTo>
                  <a:pt x="2039795" y="173462"/>
                </a:lnTo>
                <a:lnTo>
                  <a:pt x="2038844" y="169339"/>
                </a:lnTo>
                <a:lnTo>
                  <a:pt x="2039902" y="164854"/>
                </a:lnTo>
                <a:lnTo>
                  <a:pt x="2037786" y="162888"/>
                </a:lnTo>
                <a:lnTo>
                  <a:pt x="2039902" y="149581"/>
                </a:lnTo>
                <a:cubicBezTo>
                  <a:pt x="2037786" y="145274"/>
                  <a:pt x="2036729" y="139555"/>
                  <a:pt x="2036729" y="132425"/>
                </a:cubicBezTo>
                <a:lnTo>
                  <a:pt x="2036729" y="123036"/>
                </a:lnTo>
                <a:cubicBezTo>
                  <a:pt x="2036729" y="115930"/>
                  <a:pt x="2038138" y="109423"/>
                  <a:pt x="2040960" y="103517"/>
                </a:cubicBezTo>
                <a:lnTo>
                  <a:pt x="2040960" y="101669"/>
                </a:lnTo>
                <a:lnTo>
                  <a:pt x="2039070" y="97468"/>
                </a:lnTo>
                <a:lnTo>
                  <a:pt x="2033674" y="100476"/>
                </a:lnTo>
                <a:cubicBezTo>
                  <a:pt x="2025220" y="99594"/>
                  <a:pt x="2020993" y="97637"/>
                  <a:pt x="2020993" y="94605"/>
                </a:cubicBezTo>
                <a:lnTo>
                  <a:pt x="2020993" y="92520"/>
                </a:lnTo>
                <a:cubicBezTo>
                  <a:pt x="2028128" y="84643"/>
                  <a:pt x="2037984" y="71478"/>
                  <a:pt x="2050561" y="53027"/>
                </a:cubicBezTo>
                <a:lnTo>
                  <a:pt x="2050812" y="53027"/>
                </a:lnTo>
                <a:lnTo>
                  <a:pt x="2049292" y="49782"/>
                </a:lnTo>
                <a:lnTo>
                  <a:pt x="2056697" y="26170"/>
                </a:lnTo>
                <a:lnTo>
                  <a:pt x="2055640" y="16358"/>
                </a:lnTo>
                <a:cubicBezTo>
                  <a:pt x="2058462" y="14869"/>
                  <a:pt x="2059872" y="13481"/>
                  <a:pt x="2059872" y="12194"/>
                </a:cubicBezTo>
                <a:lnTo>
                  <a:pt x="2058814" y="7159"/>
                </a:lnTo>
                <a:close/>
                <a:moveTo>
                  <a:pt x="9172895" y="1588"/>
                </a:moveTo>
                <a:lnTo>
                  <a:pt x="9176726" y="1588"/>
                </a:lnTo>
                <a:cubicBezTo>
                  <a:pt x="9180781" y="4409"/>
                  <a:pt x="9183909" y="5820"/>
                  <a:pt x="9186112" y="5820"/>
                </a:cubicBezTo>
                <a:lnTo>
                  <a:pt x="9193634" y="4762"/>
                </a:lnTo>
                <a:cubicBezTo>
                  <a:pt x="9193634" y="6425"/>
                  <a:pt x="9194138" y="7483"/>
                  <a:pt x="9195147" y="7935"/>
                </a:cubicBezTo>
                <a:lnTo>
                  <a:pt x="9207810" y="4762"/>
                </a:lnTo>
                <a:lnTo>
                  <a:pt x="9221561" y="7935"/>
                </a:lnTo>
                <a:lnTo>
                  <a:pt x="9225509" y="6878"/>
                </a:lnTo>
                <a:lnTo>
                  <a:pt x="9228227" y="6878"/>
                </a:lnTo>
                <a:lnTo>
                  <a:pt x="9231985" y="10635"/>
                </a:lnTo>
                <a:lnTo>
                  <a:pt x="9231985" y="19655"/>
                </a:lnTo>
                <a:lnTo>
                  <a:pt x="9219272" y="27653"/>
                </a:lnTo>
                <a:lnTo>
                  <a:pt x="9224446" y="41383"/>
                </a:lnTo>
                <a:lnTo>
                  <a:pt x="9222331" y="51424"/>
                </a:lnTo>
                <a:lnTo>
                  <a:pt x="9223389" y="52293"/>
                </a:lnTo>
                <a:lnTo>
                  <a:pt x="9223389" y="55009"/>
                </a:lnTo>
                <a:lnTo>
                  <a:pt x="9220257" y="58016"/>
                </a:lnTo>
                <a:lnTo>
                  <a:pt x="9232777" y="56999"/>
                </a:lnTo>
                <a:lnTo>
                  <a:pt x="9237622" y="59114"/>
                </a:lnTo>
                <a:lnTo>
                  <a:pt x="9242457" y="57186"/>
                </a:lnTo>
                <a:lnTo>
                  <a:pt x="9240208" y="51599"/>
                </a:lnTo>
                <a:lnTo>
                  <a:pt x="9245630" y="45920"/>
                </a:lnTo>
                <a:lnTo>
                  <a:pt x="9242457" y="24306"/>
                </a:lnTo>
                <a:cubicBezTo>
                  <a:pt x="9244315" y="18560"/>
                  <a:pt x="9247512" y="14205"/>
                  <a:pt x="9252045" y="11242"/>
                </a:cubicBezTo>
                <a:lnTo>
                  <a:pt x="9257103" y="12300"/>
                </a:lnTo>
                <a:lnTo>
                  <a:pt x="9297473" y="8998"/>
                </a:lnTo>
                <a:cubicBezTo>
                  <a:pt x="9301729" y="9728"/>
                  <a:pt x="9305819" y="14641"/>
                  <a:pt x="9309743" y="23735"/>
                </a:cubicBezTo>
                <a:lnTo>
                  <a:pt x="9300088" y="38068"/>
                </a:lnTo>
                <a:lnTo>
                  <a:pt x="9301113" y="47787"/>
                </a:lnTo>
                <a:lnTo>
                  <a:pt x="9299956" y="74699"/>
                </a:lnTo>
                <a:cubicBezTo>
                  <a:pt x="9295019" y="75835"/>
                  <a:pt x="9291316" y="76750"/>
                  <a:pt x="9288847" y="77445"/>
                </a:cubicBezTo>
                <a:lnTo>
                  <a:pt x="9286952" y="78044"/>
                </a:lnTo>
                <a:lnTo>
                  <a:pt x="9289819" y="79336"/>
                </a:lnTo>
                <a:cubicBezTo>
                  <a:pt x="9291493" y="80740"/>
                  <a:pt x="9293282" y="82846"/>
                  <a:pt x="9295187" y="85653"/>
                </a:cubicBezTo>
                <a:cubicBezTo>
                  <a:pt x="9303151" y="93785"/>
                  <a:pt x="9311141" y="99277"/>
                  <a:pt x="9319156" y="102127"/>
                </a:cubicBezTo>
                <a:cubicBezTo>
                  <a:pt x="9324959" y="108947"/>
                  <a:pt x="9327860" y="114484"/>
                  <a:pt x="9327860" y="118738"/>
                </a:cubicBezTo>
                <a:lnTo>
                  <a:pt x="9312988" y="127324"/>
                </a:lnTo>
                <a:lnTo>
                  <a:pt x="9305389" y="127324"/>
                </a:lnTo>
                <a:lnTo>
                  <a:pt x="9299747" y="126266"/>
                </a:lnTo>
                <a:cubicBezTo>
                  <a:pt x="9290494" y="130744"/>
                  <a:pt x="9285274" y="133326"/>
                  <a:pt x="9284087" y="134011"/>
                </a:cubicBezTo>
                <a:cubicBezTo>
                  <a:pt x="9291280" y="139850"/>
                  <a:pt x="9300983" y="146026"/>
                  <a:pt x="9313195" y="152540"/>
                </a:cubicBezTo>
                <a:lnTo>
                  <a:pt x="9318206" y="161309"/>
                </a:lnTo>
                <a:lnTo>
                  <a:pt x="9318206" y="165439"/>
                </a:lnTo>
                <a:cubicBezTo>
                  <a:pt x="9309554" y="172031"/>
                  <a:pt x="9303629" y="175328"/>
                  <a:pt x="9300430" y="175328"/>
                </a:cubicBezTo>
                <a:lnTo>
                  <a:pt x="9291513" y="175328"/>
                </a:lnTo>
                <a:lnTo>
                  <a:pt x="9269162" y="170038"/>
                </a:lnTo>
                <a:cubicBezTo>
                  <a:pt x="9259617" y="170038"/>
                  <a:pt x="9252950" y="171448"/>
                  <a:pt x="9249162" y="174270"/>
                </a:cubicBezTo>
                <a:lnTo>
                  <a:pt x="9227620" y="172153"/>
                </a:lnTo>
                <a:lnTo>
                  <a:pt x="9227620" y="171757"/>
                </a:lnTo>
                <a:cubicBezTo>
                  <a:pt x="9224799" y="174050"/>
                  <a:pt x="9223389" y="175400"/>
                  <a:pt x="9223389" y="175806"/>
                </a:cubicBezTo>
                <a:lnTo>
                  <a:pt x="9225504" y="178014"/>
                </a:lnTo>
                <a:lnTo>
                  <a:pt x="9224436" y="188632"/>
                </a:lnTo>
                <a:lnTo>
                  <a:pt x="9225504" y="199152"/>
                </a:lnTo>
                <a:lnTo>
                  <a:pt x="9224446" y="200185"/>
                </a:lnTo>
                <a:lnTo>
                  <a:pt x="9228678" y="232745"/>
                </a:lnTo>
                <a:cubicBezTo>
                  <a:pt x="9223203" y="243282"/>
                  <a:pt x="9214220" y="250767"/>
                  <a:pt x="9201728" y="255201"/>
                </a:cubicBezTo>
                <a:lnTo>
                  <a:pt x="9201404" y="254143"/>
                </a:lnTo>
                <a:cubicBezTo>
                  <a:pt x="9192983" y="263528"/>
                  <a:pt x="9184161" y="268510"/>
                  <a:pt x="9174939" y="269087"/>
                </a:cubicBezTo>
                <a:lnTo>
                  <a:pt x="9172865" y="269087"/>
                </a:lnTo>
                <a:cubicBezTo>
                  <a:pt x="9159574" y="260648"/>
                  <a:pt x="9152929" y="251497"/>
                  <a:pt x="9152929" y="241636"/>
                </a:cubicBezTo>
                <a:lnTo>
                  <a:pt x="9153987" y="238561"/>
                </a:lnTo>
                <a:cubicBezTo>
                  <a:pt x="9139087" y="235106"/>
                  <a:pt x="9131637" y="231415"/>
                  <a:pt x="9131637" y="227486"/>
                </a:cubicBezTo>
                <a:lnTo>
                  <a:pt x="9131127" y="225446"/>
                </a:lnTo>
                <a:cubicBezTo>
                  <a:pt x="9127993" y="225446"/>
                  <a:pt x="9121159" y="230883"/>
                  <a:pt x="9110624" y="241756"/>
                </a:cubicBezTo>
                <a:cubicBezTo>
                  <a:pt x="9099932" y="251425"/>
                  <a:pt x="9092188" y="256259"/>
                  <a:pt x="9087390" y="256259"/>
                </a:cubicBezTo>
                <a:lnTo>
                  <a:pt x="9078804" y="256259"/>
                </a:lnTo>
                <a:lnTo>
                  <a:pt x="9074113" y="251026"/>
                </a:lnTo>
                <a:lnTo>
                  <a:pt x="9078448" y="240053"/>
                </a:lnTo>
                <a:lnTo>
                  <a:pt x="9080876" y="227752"/>
                </a:lnTo>
                <a:cubicBezTo>
                  <a:pt x="9083642" y="227383"/>
                  <a:pt x="9086859" y="221393"/>
                  <a:pt x="9090526" y="209784"/>
                </a:cubicBezTo>
                <a:lnTo>
                  <a:pt x="9094346" y="208859"/>
                </a:lnTo>
                <a:lnTo>
                  <a:pt x="9094346" y="208821"/>
                </a:lnTo>
                <a:lnTo>
                  <a:pt x="9089982" y="203531"/>
                </a:lnTo>
                <a:lnTo>
                  <a:pt x="9089982" y="200781"/>
                </a:lnTo>
                <a:lnTo>
                  <a:pt x="9096462" y="187951"/>
                </a:lnTo>
                <a:lnTo>
                  <a:pt x="9098399" y="174901"/>
                </a:lnTo>
                <a:lnTo>
                  <a:pt x="9091350" y="177443"/>
                </a:lnTo>
                <a:cubicBezTo>
                  <a:pt x="9080564" y="171811"/>
                  <a:pt x="9075171" y="165095"/>
                  <a:pt x="9075171" y="157296"/>
                </a:cubicBezTo>
                <a:cubicBezTo>
                  <a:pt x="9079595" y="154347"/>
                  <a:pt x="9083774" y="152873"/>
                  <a:pt x="9087708" y="152873"/>
                </a:cubicBezTo>
                <a:lnTo>
                  <a:pt x="9105811" y="158163"/>
                </a:lnTo>
                <a:lnTo>
                  <a:pt x="9131732" y="156047"/>
                </a:lnTo>
                <a:lnTo>
                  <a:pt x="9136501" y="159220"/>
                </a:lnTo>
                <a:cubicBezTo>
                  <a:pt x="9142183" y="155694"/>
                  <a:pt x="9146750" y="153931"/>
                  <a:pt x="9150204" y="153931"/>
                </a:cubicBezTo>
                <a:lnTo>
                  <a:pt x="9160712" y="153931"/>
                </a:lnTo>
                <a:lnTo>
                  <a:pt x="9163885" y="156047"/>
                </a:lnTo>
                <a:lnTo>
                  <a:pt x="9174597" y="156047"/>
                </a:lnTo>
                <a:lnTo>
                  <a:pt x="9174220" y="158163"/>
                </a:lnTo>
                <a:cubicBezTo>
                  <a:pt x="9174220" y="155341"/>
                  <a:pt x="9178528" y="153931"/>
                  <a:pt x="9187145" y="153931"/>
                </a:cubicBezTo>
                <a:lnTo>
                  <a:pt x="9187627" y="154895"/>
                </a:lnTo>
                <a:lnTo>
                  <a:pt x="9191450" y="153931"/>
                </a:lnTo>
                <a:lnTo>
                  <a:pt x="9197798" y="157105"/>
                </a:lnTo>
                <a:lnTo>
                  <a:pt x="9204654" y="157105"/>
                </a:lnTo>
                <a:lnTo>
                  <a:pt x="9207469" y="158163"/>
                </a:lnTo>
                <a:cubicBezTo>
                  <a:pt x="9207625" y="155341"/>
                  <a:pt x="9210268" y="153931"/>
                  <a:pt x="9215399" y="153931"/>
                </a:cubicBezTo>
                <a:lnTo>
                  <a:pt x="9216411" y="154943"/>
                </a:lnTo>
                <a:lnTo>
                  <a:pt x="9222942" y="153931"/>
                </a:lnTo>
                <a:lnTo>
                  <a:pt x="9230672" y="157105"/>
                </a:lnTo>
                <a:lnTo>
                  <a:pt x="9258151" y="157105"/>
                </a:lnTo>
                <a:cubicBezTo>
                  <a:pt x="9267523" y="151063"/>
                  <a:pt x="9272209" y="145993"/>
                  <a:pt x="9272209" y="141895"/>
                </a:cubicBezTo>
                <a:lnTo>
                  <a:pt x="9269491" y="141211"/>
                </a:lnTo>
                <a:lnTo>
                  <a:pt x="9264308" y="146500"/>
                </a:lnTo>
                <a:lnTo>
                  <a:pt x="9262081" y="146500"/>
                </a:lnTo>
                <a:cubicBezTo>
                  <a:pt x="9259885" y="146500"/>
                  <a:pt x="9257658" y="144031"/>
                  <a:pt x="9255400" y="139094"/>
                </a:cubicBezTo>
                <a:lnTo>
                  <a:pt x="9253763" y="140152"/>
                </a:lnTo>
                <a:lnTo>
                  <a:pt x="9244113" y="138036"/>
                </a:lnTo>
                <a:lnTo>
                  <a:pt x="9238122" y="140152"/>
                </a:lnTo>
                <a:lnTo>
                  <a:pt x="9232499" y="140152"/>
                </a:lnTo>
                <a:lnTo>
                  <a:pt x="9229325" y="138036"/>
                </a:lnTo>
                <a:lnTo>
                  <a:pt x="9229112" y="138036"/>
                </a:lnTo>
                <a:cubicBezTo>
                  <a:pt x="9226380" y="140152"/>
                  <a:pt x="9222822" y="141211"/>
                  <a:pt x="9218440" y="141211"/>
                </a:cubicBezTo>
                <a:lnTo>
                  <a:pt x="9214931" y="141211"/>
                </a:lnTo>
                <a:lnTo>
                  <a:pt x="9204679" y="139094"/>
                </a:lnTo>
                <a:lnTo>
                  <a:pt x="9187990" y="143326"/>
                </a:lnTo>
                <a:lnTo>
                  <a:pt x="9179691" y="143326"/>
                </a:lnTo>
                <a:cubicBezTo>
                  <a:pt x="9171018" y="141398"/>
                  <a:pt x="9166682" y="139283"/>
                  <a:pt x="9166682" y="136979"/>
                </a:cubicBezTo>
                <a:lnTo>
                  <a:pt x="9167122" y="139094"/>
                </a:lnTo>
                <a:lnTo>
                  <a:pt x="9163967" y="139094"/>
                </a:lnTo>
                <a:lnTo>
                  <a:pt x="9159341" y="134468"/>
                </a:lnTo>
                <a:lnTo>
                  <a:pt x="9157368" y="138155"/>
                </a:lnTo>
                <a:cubicBezTo>
                  <a:pt x="9155230" y="139487"/>
                  <a:pt x="9152023" y="140152"/>
                  <a:pt x="9147747" y="140152"/>
                </a:cubicBezTo>
                <a:cubicBezTo>
                  <a:pt x="9147747" y="141594"/>
                  <a:pt x="9138784" y="143004"/>
                  <a:pt x="9120860" y="144384"/>
                </a:cubicBezTo>
                <a:lnTo>
                  <a:pt x="9115740" y="133275"/>
                </a:lnTo>
                <a:lnTo>
                  <a:pt x="9102818" y="144746"/>
                </a:lnTo>
                <a:cubicBezTo>
                  <a:pt x="9099228" y="147413"/>
                  <a:pt x="9096554" y="148746"/>
                  <a:pt x="9094795" y="148746"/>
                </a:cubicBezTo>
                <a:lnTo>
                  <a:pt x="9093737" y="148746"/>
                </a:lnTo>
                <a:cubicBezTo>
                  <a:pt x="9083988" y="148746"/>
                  <a:pt x="9074934" y="143190"/>
                  <a:pt x="9066575" y="132079"/>
                </a:cubicBezTo>
                <a:cubicBezTo>
                  <a:pt x="9066575" y="127390"/>
                  <a:pt x="9065869" y="124164"/>
                  <a:pt x="9064459" y="122401"/>
                </a:cubicBezTo>
                <a:cubicBezTo>
                  <a:pt x="9064459" y="119012"/>
                  <a:pt x="9069440" y="114321"/>
                  <a:pt x="9079403" y="108325"/>
                </a:cubicBezTo>
                <a:cubicBezTo>
                  <a:pt x="9079403" y="105124"/>
                  <a:pt x="9085976" y="101346"/>
                  <a:pt x="9099122" y="96994"/>
                </a:cubicBezTo>
                <a:lnTo>
                  <a:pt x="9102273" y="87441"/>
                </a:lnTo>
                <a:lnTo>
                  <a:pt x="9099143" y="86857"/>
                </a:lnTo>
                <a:lnTo>
                  <a:pt x="9093118" y="87915"/>
                </a:lnTo>
                <a:lnTo>
                  <a:pt x="9090905" y="87915"/>
                </a:lnTo>
                <a:cubicBezTo>
                  <a:pt x="9086058" y="85491"/>
                  <a:pt x="9083634" y="81771"/>
                  <a:pt x="9083634" y="76754"/>
                </a:cubicBezTo>
                <a:lnTo>
                  <a:pt x="9083634" y="66638"/>
                </a:lnTo>
                <a:lnTo>
                  <a:pt x="9085750" y="60444"/>
                </a:lnTo>
                <a:lnTo>
                  <a:pt x="9084692" y="49243"/>
                </a:lnTo>
                <a:lnTo>
                  <a:pt x="9084692" y="47462"/>
                </a:lnTo>
                <a:lnTo>
                  <a:pt x="9086808" y="39842"/>
                </a:lnTo>
                <a:cubicBezTo>
                  <a:pt x="9084562" y="36115"/>
                  <a:pt x="9082446" y="28341"/>
                  <a:pt x="9080461" y="16521"/>
                </a:cubicBezTo>
                <a:lnTo>
                  <a:pt x="9080461" y="13946"/>
                </a:lnTo>
                <a:lnTo>
                  <a:pt x="9084125" y="10051"/>
                </a:lnTo>
                <a:lnTo>
                  <a:pt x="9087303" y="10051"/>
                </a:lnTo>
                <a:lnTo>
                  <a:pt x="9091533" y="13358"/>
                </a:lnTo>
                <a:lnTo>
                  <a:pt x="9091929" y="13358"/>
                </a:lnTo>
                <a:lnTo>
                  <a:pt x="9095234" y="11242"/>
                </a:lnTo>
                <a:lnTo>
                  <a:pt x="9098955" y="11242"/>
                </a:lnTo>
                <a:lnTo>
                  <a:pt x="9101293" y="13358"/>
                </a:lnTo>
                <a:lnTo>
                  <a:pt x="9103628" y="11242"/>
                </a:lnTo>
                <a:lnTo>
                  <a:pt x="9112230" y="11242"/>
                </a:lnTo>
                <a:lnTo>
                  <a:pt x="9124156" y="15474"/>
                </a:lnTo>
                <a:lnTo>
                  <a:pt x="9129075" y="11242"/>
                </a:lnTo>
                <a:lnTo>
                  <a:pt x="9138567" y="11242"/>
                </a:lnTo>
                <a:cubicBezTo>
                  <a:pt x="9146097" y="11242"/>
                  <a:pt x="9149862" y="17078"/>
                  <a:pt x="9149862" y="28751"/>
                </a:cubicBezTo>
                <a:cubicBezTo>
                  <a:pt x="9149862" y="32635"/>
                  <a:pt x="9146807" y="35532"/>
                  <a:pt x="9140697" y="37442"/>
                </a:cubicBezTo>
                <a:lnTo>
                  <a:pt x="9139283" y="37823"/>
                </a:lnTo>
                <a:lnTo>
                  <a:pt x="9138699" y="37823"/>
                </a:lnTo>
                <a:lnTo>
                  <a:pt x="9143515" y="42639"/>
                </a:lnTo>
                <a:lnTo>
                  <a:pt x="9143515" y="45186"/>
                </a:lnTo>
                <a:lnTo>
                  <a:pt x="9139672" y="54883"/>
                </a:lnTo>
                <a:lnTo>
                  <a:pt x="9156006" y="54883"/>
                </a:lnTo>
                <a:lnTo>
                  <a:pt x="9163508" y="57722"/>
                </a:lnTo>
                <a:lnTo>
                  <a:pt x="9163508" y="55970"/>
                </a:lnTo>
                <a:lnTo>
                  <a:pt x="9160334" y="37853"/>
                </a:lnTo>
                <a:lnTo>
                  <a:pt x="9160334" y="33547"/>
                </a:lnTo>
                <a:lnTo>
                  <a:pt x="9165624" y="24110"/>
                </a:lnTo>
                <a:cubicBezTo>
                  <a:pt x="9162803" y="23447"/>
                  <a:pt x="9161392" y="19660"/>
                  <a:pt x="9161392" y="12749"/>
                </a:cubicBezTo>
                <a:lnTo>
                  <a:pt x="9161392" y="10338"/>
                </a:lnTo>
                <a:lnTo>
                  <a:pt x="9162931" y="2646"/>
                </a:lnTo>
                <a:lnTo>
                  <a:pt x="9170096" y="2646"/>
                </a:lnTo>
                <a:lnTo>
                  <a:pt x="9170096" y="3624"/>
                </a:lnTo>
                <a:close/>
                <a:moveTo>
                  <a:pt x="2234799" y="1585"/>
                </a:moveTo>
                <a:lnTo>
                  <a:pt x="2240363" y="1585"/>
                </a:lnTo>
                <a:cubicBezTo>
                  <a:pt x="2247963" y="3485"/>
                  <a:pt x="2252714" y="5524"/>
                  <a:pt x="2254613" y="7702"/>
                </a:cubicBezTo>
                <a:lnTo>
                  <a:pt x="2254730" y="7975"/>
                </a:lnTo>
                <a:lnTo>
                  <a:pt x="2254850" y="6874"/>
                </a:lnTo>
                <a:lnTo>
                  <a:pt x="2257421" y="6874"/>
                </a:lnTo>
                <a:cubicBezTo>
                  <a:pt x="2275756" y="8077"/>
                  <a:pt x="2284921" y="11754"/>
                  <a:pt x="2284921" y="17905"/>
                </a:cubicBezTo>
                <a:lnTo>
                  <a:pt x="2284921" y="20878"/>
                </a:lnTo>
                <a:cubicBezTo>
                  <a:pt x="2280520" y="27042"/>
                  <a:pt x="2277390" y="30124"/>
                  <a:pt x="2275532" y="30124"/>
                </a:cubicBezTo>
                <a:lnTo>
                  <a:pt x="2277517" y="45442"/>
                </a:lnTo>
                <a:lnTo>
                  <a:pt x="2274473" y="60433"/>
                </a:lnTo>
                <a:cubicBezTo>
                  <a:pt x="2277096" y="60433"/>
                  <a:pt x="2278797" y="68528"/>
                  <a:pt x="2279572" y="84719"/>
                </a:cubicBezTo>
                <a:lnTo>
                  <a:pt x="2280691" y="88078"/>
                </a:lnTo>
                <a:lnTo>
                  <a:pt x="2280691" y="91433"/>
                </a:lnTo>
                <a:lnTo>
                  <a:pt x="2280691" y="91471"/>
                </a:lnTo>
                <a:lnTo>
                  <a:pt x="2280691" y="101279"/>
                </a:lnTo>
                <a:lnTo>
                  <a:pt x="2278575" y="109605"/>
                </a:lnTo>
                <a:lnTo>
                  <a:pt x="2278575" y="117755"/>
                </a:lnTo>
                <a:lnTo>
                  <a:pt x="2275278" y="120716"/>
                </a:lnTo>
                <a:lnTo>
                  <a:pt x="2278310" y="128819"/>
                </a:lnTo>
                <a:cubicBezTo>
                  <a:pt x="2279192" y="132870"/>
                  <a:pt x="2279632" y="137440"/>
                  <a:pt x="2279632" y="142528"/>
                </a:cubicBezTo>
                <a:lnTo>
                  <a:pt x="2278575" y="142528"/>
                </a:lnTo>
                <a:lnTo>
                  <a:pt x="2280691" y="145295"/>
                </a:lnTo>
                <a:lnTo>
                  <a:pt x="2276459" y="151017"/>
                </a:lnTo>
                <a:lnTo>
                  <a:pt x="2278575" y="152747"/>
                </a:lnTo>
                <a:lnTo>
                  <a:pt x="2277517" y="156357"/>
                </a:lnTo>
                <a:lnTo>
                  <a:pt x="2280691" y="161303"/>
                </a:lnTo>
                <a:lnTo>
                  <a:pt x="2280691" y="165754"/>
                </a:lnTo>
                <a:lnTo>
                  <a:pt x="2275532" y="172179"/>
                </a:lnTo>
                <a:lnTo>
                  <a:pt x="2276459" y="172460"/>
                </a:lnTo>
                <a:lnTo>
                  <a:pt x="2276459" y="175484"/>
                </a:lnTo>
                <a:lnTo>
                  <a:pt x="2272470" y="177505"/>
                </a:lnTo>
                <a:lnTo>
                  <a:pt x="2274390" y="183098"/>
                </a:lnTo>
                <a:cubicBezTo>
                  <a:pt x="2275074" y="186885"/>
                  <a:pt x="2275764" y="192485"/>
                  <a:pt x="2276459" y="199898"/>
                </a:cubicBezTo>
                <a:lnTo>
                  <a:pt x="2275532" y="202800"/>
                </a:lnTo>
                <a:lnTo>
                  <a:pt x="2276459" y="206638"/>
                </a:lnTo>
                <a:lnTo>
                  <a:pt x="2275532" y="208014"/>
                </a:lnTo>
                <a:lnTo>
                  <a:pt x="2275532" y="208067"/>
                </a:lnTo>
                <a:cubicBezTo>
                  <a:pt x="2275532" y="211322"/>
                  <a:pt x="2276871" y="216364"/>
                  <a:pt x="2279552" y="223194"/>
                </a:cubicBezTo>
                <a:lnTo>
                  <a:pt x="2280691" y="235584"/>
                </a:lnTo>
                <a:cubicBezTo>
                  <a:pt x="2278094" y="236043"/>
                  <a:pt x="2275202" y="240645"/>
                  <a:pt x="2272013" y="249389"/>
                </a:cubicBezTo>
                <a:cubicBezTo>
                  <a:pt x="2263056" y="258639"/>
                  <a:pt x="2256628" y="263265"/>
                  <a:pt x="2252731" y="263265"/>
                </a:cubicBezTo>
                <a:lnTo>
                  <a:pt x="2247917" y="263265"/>
                </a:lnTo>
                <a:lnTo>
                  <a:pt x="2247917" y="262207"/>
                </a:lnTo>
                <a:lnTo>
                  <a:pt x="2213752" y="266438"/>
                </a:lnTo>
                <a:lnTo>
                  <a:pt x="2207981" y="259400"/>
                </a:lnTo>
                <a:lnTo>
                  <a:pt x="2207981" y="242249"/>
                </a:lnTo>
                <a:cubicBezTo>
                  <a:pt x="2202904" y="229634"/>
                  <a:pt x="2196566" y="223327"/>
                  <a:pt x="2188966" y="223327"/>
                </a:cubicBezTo>
                <a:cubicBezTo>
                  <a:pt x="2181365" y="219795"/>
                  <a:pt x="2177566" y="216824"/>
                  <a:pt x="2177566" y="214414"/>
                </a:cubicBezTo>
                <a:cubicBezTo>
                  <a:pt x="2177566" y="210983"/>
                  <a:pt x="2187261" y="208680"/>
                  <a:pt x="2206654" y="207504"/>
                </a:cubicBezTo>
                <a:lnTo>
                  <a:pt x="2211314" y="208543"/>
                </a:lnTo>
                <a:lnTo>
                  <a:pt x="2215548" y="206427"/>
                </a:lnTo>
                <a:lnTo>
                  <a:pt x="2222382" y="207485"/>
                </a:lnTo>
                <a:lnTo>
                  <a:pt x="2223488" y="207485"/>
                </a:lnTo>
                <a:cubicBezTo>
                  <a:pt x="2227874" y="204608"/>
                  <a:pt x="2230066" y="201376"/>
                  <a:pt x="2230066" y="197789"/>
                </a:cubicBezTo>
                <a:lnTo>
                  <a:pt x="2229008" y="175714"/>
                </a:lnTo>
                <a:lnTo>
                  <a:pt x="2229008" y="167195"/>
                </a:lnTo>
                <a:lnTo>
                  <a:pt x="2226892" y="165079"/>
                </a:lnTo>
                <a:cubicBezTo>
                  <a:pt x="2226892" y="152518"/>
                  <a:pt x="2228655" y="145002"/>
                  <a:pt x="2232181" y="142534"/>
                </a:cubicBezTo>
                <a:cubicBezTo>
                  <a:pt x="2232181" y="141988"/>
                  <a:pt x="2230418" y="138831"/>
                  <a:pt x="2226892" y="133065"/>
                </a:cubicBezTo>
                <a:lnTo>
                  <a:pt x="2230066" y="108301"/>
                </a:lnTo>
                <a:lnTo>
                  <a:pt x="2229008" y="107296"/>
                </a:lnTo>
                <a:lnTo>
                  <a:pt x="2230066" y="100657"/>
                </a:lnTo>
                <a:lnTo>
                  <a:pt x="2230066" y="98727"/>
                </a:lnTo>
                <a:cubicBezTo>
                  <a:pt x="2227949" y="96081"/>
                  <a:pt x="2226892" y="93296"/>
                  <a:pt x="2226892" y="90373"/>
                </a:cubicBezTo>
                <a:lnTo>
                  <a:pt x="2226892" y="84807"/>
                </a:lnTo>
                <a:cubicBezTo>
                  <a:pt x="2229180" y="74816"/>
                  <a:pt x="2231296" y="69821"/>
                  <a:pt x="2233240" y="69821"/>
                </a:cubicBezTo>
                <a:lnTo>
                  <a:pt x="2231124" y="61290"/>
                </a:lnTo>
                <a:lnTo>
                  <a:pt x="2231124" y="56317"/>
                </a:lnTo>
                <a:lnTo>
                  <a:pt x="2233240" y="47988"/>
                </a:lnTo>
                <a:lnTo>
                  <a:pt x="2233240" y="46037"/>
                </a:lnTo>
                <a:lnTo>
                  <a:pt x="2230066" y="39563"/>
                </a:lnTo>
                <a:lnTo>
                  <a:pt x="2231041" y="37929"/>
                </a:lnTo>
                <a:lnTo>
                  <a:pt x="2229008" y="28292"/>
                </a:lnTo>
                <a:lnTo>
                  <a:pt x="2231124" y="23125"/>
                </a:lnTo>
                <a:lnTo>
                  <a:pt x="2229008" y="17353"/>
                </a:lnTo>
                <a:lnTo>
                  <a:pt x="2229008" y="14821"/>
                </a:lnTo>
                <a:lnTo>
                  <a:pt x="2233240" y="9920"/>
                </a:lnTo>
                <a:lnTo>
                  <a:pt x="2232181" y="4449"/>
                </a:lnTo>
                <a:close/>
                <a:moveTo>
                  <a:pt x="4053836" y="660"/>
                </a:moveTo>
                <a:cubicBezTo>
                  <a:pt x="4058607" y="1871"/>
                  <a:pt x="4061444" y="3590"/>
                  <a:pt x="4062346" y="5817"/>
                </a:cubicBezTo>
                <a:lnTo>
                  <a:pt x="4064569" y="4892"/>
                </a:lnTo>
                <a:lnTo>
                  <a:pt x="4072209" y="10049"/>
                </a:lnTo>
                <a:lnTo>
                  <a:pt x="4073534" y="10049"/>
                </a:lnTo>
                <a:lnTo>
                  <a:pt x="4077633" y="6875"/>
                </a:lnTo>
                <a:lnTo>
                  <a:pt x="4081380" y="6875"/>
                </a:lnTo>
                <a:cubicBezTo>
                  <a:pt x="4091877" y="12582"/>
                  <a:pt x="4097125" y="16065"/>
                  <a:pt x="4097125" y="17324"/>
                </a:cubicBezTo>
                <a:lnTo>
                  <a:pt x="4097140" y="16266"/>
                </a:lnTo>
                <a:lnTo>
                  <a:pt x="4107053" y="18382"/>
                </a:lnTo>
                <a:lnTo>
                  <a:pt x="4112197" y="18382"/>
                </a:lnTo>
                <a:cubicBezTo>
                  <a:pt x="4114843" y="16353"/>
                  <a:pt x="4117558" y="15339"/>
                  <a:pt x="4120345" y="15339"/>
                </a:cubicBezTo>
                <a:lnTo>
                  <a:pt x="4122277" y="15339"/>
                </a:lnTo>
                <a:lnTo>
                  <a:pt x="4126511" y="18382"/>
                </a:lnTo>
                <a:lnTo>
                  <a:pt x="4139889" y="18382"/>
                </a:lnTo>
                <a:lnTo>
                  <a:pt x="4143830" y="21383"/>
                </a:lnTo>
                <a:lnTo>
                  <a:pt x="4143830" y="18382"/>
                </a:lnTo>
                <a:lnTo>
                  <a:pt x="4148791" y="18382"/>
                </a:lnTo>
                <a:lnTo>
                  <a:pt x="4150361" y="20483"/>
                </a:lnTo>
                <a:lnTo>
                  <a:pt x="4158447" y="15339"/>
                </a:lnTo>
                <a:lnTo>
                  <a:pt x="4171507" y="18382"/>
                </a:lnTo>
                <a:lnTo>
                  <a:pt x="4175622" y="17324"/>
                </a:lnTo>
                <a:lnTo>
                  <a:pt x="4179106" y="18382"/>
                </a:lnTo>
                <a:cubicBezTo>
                  <a:pt x="4179720" y="16353"/>
                  <a:pt x="4182437" y="15339"/>
                  <a:pt x="4187257" y="15339"/>
                </a:cubicBezTo>
                <a:lnTo>
                  <a:pt x="4201995" y="15339"/>
                </a:lnTo>
                <a:lnTo>
                  <a:pt x="4206001" y="16266"/>
                </a:lnTo>
                <a:lnTo>
                  <a:pt x="4210281" y="15339"/>
                </a:lnTo>
                <a:lnTo>
                  <a:pt x="4213786" y="17324"/>
                </a:lnTo>
                <a:cubicBezTo>
                  <a:pt x="4213786" y="16690"/>
                  <a:pt x="4218782" y="15394"/>
                  <a:pt x="4228774" y="13436"/>
                </a:cubicBezTo>
                <a:cubicBezTo>
                  <a:pt x="4239099" y="5624"/>
                  <a:pt x="4247050" y="1718"/>
                  <a:pt x="4252626" y="1718"/>
                </a:cubicBezTo>
                <a:cubicBezTo>
                  <a:pt x="4267343" y="9635"/>
                  <a:pt x="4279205" y="19605"/>
                  <a:pt x="4288214" y="31629"/>
                </a:cubicBezTo>
                <a:lnTo>
                  <a:pt x="4279883" y="41880"/>
                </a:lnTo>
                <a:cubicBezTo>
                  <a:pt x="4279883" y="46644"/>
                  <a:pt x="4279531" y="50218"/>
                  <a:pt x="4278825" y="52601"/>
                </a:cubicBezTo>
                <a:lnTo>
                  <a:pt x="4276492" y="55228"/>
                </a:lnTo>
                <a:lnTo>
                  <a:pt x="4278825" y="58766"/>
                </a:lnTo>
                <a:lnTo>
                  <a:pt x="4278825" y="73259"/>
                </a:lnTo>
                <a:lnTo>
                  <a:pt x="4277768" y="82633"/>
                </a:lnTo>
                <a:lnTo>
                  <a:pt x="4278825" y="90924"/>
                </a:lnTo>
                <a:lnTo>
                  <a:pt x="4277768" y="91054"/>
                </a:lnTo>
                <a:lnTo>
                  <a:pt x="4278825" y="91035"/>
                </a:lnTo>
                <a:lnTo>
                  <a:pt x="4278825" y="100211"/>
                </a:lnTo>
                <a:lnTo>
                  <a:pt x="4275651" y="104999"/>
                </a:lnTo>
                <a:lnTo>
                  <a:pt x="4277768" y="110548"/>
                </a:lnTo>
                <a:lnTo>
                  <a:pt x="4277768" y="113773"/>
                </a:lnTo>
                <a:lnTo>
                  <a:pt x="4275651" y="116468"/>
                </a:lnTo>
                <a:lnTo>
                  <a:pt x="4277768" y="121513"/>
                </a:lnTo>
                <a:lnTo>
                  <a:pt x="4274748" y="126980"/>
                </a:lnTo>
                <a:lnTo>
                  <a:pt x="4277768" y="133894"/>
                </a:lnTo>
                <a:cubicBezTo>
                  <a:pt x="4278473" y="137374"/>
                  <a:pt x="4278825" y="141910"/>
                  <a:pt x="4278825" y="147502"/>
                </a:cubicBezTo>
                <a:cubicBezTo>
                  <a:pt x="4278825" y="150411"/>
                  <a:pt x="4277768" y="153144"/>
                  <a:pt x="4275651" y="155702"/>
                </a:cubicBezTo>
                <a:lnTo>
                  <a:pt x="4275651" y="163329"/>
                </a:lnTo>
                <a:lnTo>
                  <a:pt x="4278825" y="167561"/>
                </a:lnTo>
                <a:lnTo>
                  <a:pt x="4278825" y="174408"/>
                </a:lnTo>
                <a:cubicBezTo>
                  <a:pt x="4276710" y="177053"/>
                  <a:pt x="4275651" y="179081"/>
                  <a:pt x="4275651" y="180490"/>
                </a:cubicBezTo>
                <a:cubicBezTo>
                  <a:pt x="4277768" y="185694"/>
                  <a:pt x="4278825" y="191321"/>
                  <a:pt x="4278825" y="197371"/>
                </a:cubicBezTo>
                <a:lnTo>
                  <a:pt x="4276710" y="221001"/>
                </a:lnTo>
                <a:cubicBezTo>
                  <a:pt x="4278825" y="224050"/>
                  <a:pt x="4279883" y="231244"/>
                  <a:pt x="4279883" y="242583"/>
                </a:cubicBezTo>
                <a:lnTo>
                  <a:pt x="4279883" y="248798"/>
                </a:lnTo>
                <a:cubicBezTo>
                  <a:pt x="4279883" y="251599"/>
                  <a:pt x="4276753" y="253441"/>
                  <a:pt x="4270492" y="254322"/>
                </a:cubicBezTo>
                <a:cubicBezTo>
                  <a:pt x="4270492" y="256143"/>
                  <a:pt x="4265861" y="258330"/>
                  <a:pt x="4256598" y="260884"/>
                </a:cubicBezTo>
                <a:lnTo>
                  <a:pt x="4252076" y="260884"/>
                </a:lnTo>
                <a:cubicBezTo>
                  <a:pt x="4249082" y="258706"/>
                  <a:pt x="4242931" y="256867"/>
                  <a:pt x="4233623" y="255367"/>
                </a:cubicBezTo>
                <a:cubicBezTo>
                  <a:pt x="4233623" y="254289"/>
                  <a:pt x="4232023" y="253670"/>
                  <a:pt x="4228825" y="253510"/>
                </a:cubicBezTo>
                <a:lnTo>
                  <a:pt x="4225290" y="236293"/>
                </a:lnTo>
                <a:lnTo>
                  <a:pt x="4231361" y="231004"/>
                </a:lnTo>
                <a:lnTo>
                  <a:pt x="4227275" y="214793"/>
                </a:lnTo>
                <a:lnTo>
                  <a:pt x="4227275" y="207857"/>
                </a:lnTo>
                <a:lnTo>
                  <a:pt x="4228333" y="196875"/>
                </a:lnTo>
                <a:lnTo>
                  <a:pt x="4227275" y="192426"/>
                </a:lnTo>
                <a:lnTo>
                  <a:pt x="4228333" y="190930"/>
                </a:lnTo>
                <a:cubicBezTo>
                  <a:pt x="4226965" y="190930"/>
                  <a:pt x="4225245" y="188859"/>
                  <a:pt x="4223174" y="184717"/>
                </a:cubicBezTo>
                <a:lnTo>
                  <a:pt x="4223174" y="177259"/>
                </a:lnTo>
                <a:lnTo>
                  <a:pt x="4229391" y="160134"/>
                </a:lnTo>
                <a:lnTo>
                  <a:pt x="4227275" y="155106"/>
                </a:lnTo>
                <a:lnTo>
                  <a:pt x="4228333" y="147125"/>
                </a:lnTo>
                <a:lnTo>
                  <a:pt x="4228333" y="132400"/>
                </a:lnTo>
                <a:lnTo>
                  <a:pt x="4229391" y="127553"/>
                </a:lnTo>
                <a:lnTo>
                  <a:pt x="4228333" y="126729"/>
                </a:lnTo>
                <a:lnTo>
                  <a:pt x="4228333" y="124280"/>
                </a:lnTo>
                <a:lnTo>
                  <a:pt x="4229391" y="112780"/>
                </a:lnTo>
                <a:lnTo>
                  <a:pt x="4229391" y="111149"/>
                </a:lnTo>
                <a:lnTo>
                  <a:pt x="4228825" y="108108"/>
                </a:lnTo>
                <a:lnTo>
                  <a:pt x="4226315" y="111690"/>
                </a:lnTo>
                <a:cubicBezTo>
                  <a:pt x="4224018" y="113244"/>
                  <a:pt x="4220571" y="114713"/>
                  <a:pt x="4215975" y="116097"/>
                </a:cubicBezTo>
                <a:cubicBezTo>
                  <a:pt x="4215810" y="118581"/>
                  <a:pt x="4212101" y="121377"/>
                  <a:pt x="4204851" y="124485"/>
                </a:cubicBezTo>
                <a:cubicBezTo>
                  <a:pt x="4200634" y="131136"/>
                  <a:pt x="4197081" y="134461"/>
                  <a:pt x="4194191" y="134461"/>
                </a:cubicBezTo>
                <a:lnTo>
                  <a:pt x="4194191" y="136310"/>
                </a:lnTo>
                <a:lnTo>
                  <a:pt x="4196307" y="139481"/>
                </a:lnTo>
                <a:lnTo>
                  <a:pt x="4196307" y="144147"/>
                </a:lnTo>
                <a:lnTo>
                  <a:pt x="4193133" y="148379"/>
                </a:lnTo>
                <a:lnTo>
                  <a:pt x="4193133" y="150676"/>
                </a:lnTo>
                <a:cubicBezTo>
                  <a:pt x="4193133" y="152337"/>
                  <a:pt x="4194191" y="154581"/>
                  <a:pt x="4196307" y="157409"/>
                </a:cubicBezTo>
                <a:cubicBezTo>
                  <a:pt x="4194143" y="166532"/>
                  <a:pt x="4192733" y="171093"/>
                  <a:pt x="4192075" y="171093"/>
                </a:cubicBezTo>
                <a:lnTo>
                  <a:pt x="4193133" y="173480"/>
                </a:lnTo>
                <a:lnTo>
                  <a:pt x="4193133" y="175613"/>
                </a:lnTo>
                <a:lnTo>
                  <a:pt x="4192069" y="185057"/>
                </a:lnTo>
                <a:cubicBezTo>
                  <a:pt x="4193353" y="192198"/>
                  <a:pt x="4195118" y="197172"/>
                  <a:pt x="4197365" y="199979"/>
                </a:cubicBezTo>
                <a:lnTo>
                  <a:pt x="4197365" y="203313"/>
                </a:lnTo>
                <a:cubicBezTo>
                  <a:pt x="4195249" y="204635"/>
                  <a:pt x="4194191" y="208722"/>
                  <a:pt x="4194191" y="215574"/>
                </a:cubicBezTo>
                <a:lnTo>
                  <a:pt x="4179123" y="227245"/>
                </a:lnTo>
                <a:lnTo>
                  <a:pt x="4166042" y="229545"/>
                </a:lnTo>
                <a:lnTo>
                  <a:pt x="4163907" y="227429"/>
                </a:lnTo>
                <a:cubicBezTo>
                  <a:pt x="4163907" y="228241"/>
                  <a:pt x="4163007" y="229000"/>
                  <a:pt x="4161206" y="229706"/>
                </a:cubicBezTo>
                <a:lnTo>
                  <a:pt x="4158164" y="230439"/>
                </a:lnTo>
                <a:lnTo>
                  <a:pt x="4160202" y="230349"/>
                </a:lnTo>
                <a:cubicBezTo>
                  <a:pt x="4169290" y="230004"/>
                  <a:pt x="4181104" y="229708"/>
                  <a:pt x="4195645" y="229460"/>
                </a:cubicBezTo>
                <a:lnTo>
                  <a:pt x="4196618" y="230313"/>
                </a:lnTo>
                <a:lnTo>
                  <a:pt x="4200486" y="229439"/>
                </a:lnTo>
                <a:lnTo>
                  <a:pt x="4211194" y="229439"/>
                </a:lnTo>
                <a:cubicBezTo>
                  <a:pt x="4215080" y="229439"/>
                  <a:pt x="4219506" y="231691"/>
                  <a:pt x="4224473" y="236196"/>
                </a:cubicBezTo>
                <a:lnTo>
                  <a:pt x="4224473" y="239416"/>
                </a:lnTo>
                <a:lnTo>
                  <a:pt x="4219754" y="244223"/>
                </a:lnTo>
                <a:lnTo>
                  <a:pt x="4193839" y="242107"/>
                </a:lnTo>
                <a:lnTo>
                  <a:pt x="4187772" y="244223"/>
                </a:lnTo>
                <a:lnTo>
                  <a:pt x="4175127" y="244223"/>
                </a:lnTo>
                <a:lnTo>
                  <a:pt x="4165376" y="239991"/>
                </a:lnTo>
                <a:cubicBezTo>
                  <a:pt x="4164669" y="241483"/>
                  <a:pt x="4157631" y="242894"/>
                  <a:pt x="4144259" y="244223"/>
                </a:cubicBezTo>
                <a:lnTo>
                  <a:pt x="4130888" y="242107"/>
                </a:lnTo>
                <a:lnTo>
                  <a:pt x="4117485" y="245281"/>
                </a:lnTo>
                <a:lnTo>
                  <a:pt x="4102282" y="243165"/>
                </a:lnTo>
                <a:cubicBezTo>
                  <a:pt x="4102282" y="248561"/>
                  <a:pt x="4094416" y="252749"/>
                  <a:pt x="4078685" y="255727"/>
                </a:cubicBezTo>
                <a:lnTo>
                  <a:pt x="4077717" y="254945"/>
                </a:lnTo>
                <a:lnTo>
                  <a:pt x="4068109" y="258768"/>
                </a:lnTo>
                <a:lnTo>
                  <a:pt x="4065482" y="258768"/>
                </a:lnTo>
                <a:cubicBezTo>
                  <a:pt x="4055737" y="254768"/>
                  <a:pt x="4050865" y="249920"/>
                  <a:pt x="4050865" y="244223"/>
                </a:cubicBezTo>
                <a:lnTo>
                  <a:pt x="4049806" y="244223"/>
                </a:lnTo>
                <a:lnTo>
                  <a:pt x="4052981" y="218177"/>
                </a:lnTo>
                <a:lnTo>
                  <a:pt x="4052981" y="211132"/>
                </a:lnTo>
                <a:cubicBezTo>
                  <a:pt x="4050865" y="208488"/>
                  <a:pt x="4049806" y="205703"/>
                  <a:pt x="4049806" y="202778"/>
                </a:cubicBezTo>
                <a:lnTo>
                  <a:pt x="4049806" y="198894"/>
                </a:lnTo>
                <a:lnTo>
                  <a:pt x="4051923" y="195718"/>
                </a:lnTo>
                <a:lnTo>
                  <a:pt x="4051923" y="177795"/>
                </a:lnTo>
                <a:lnTo>
                  <a:pt x="4053906" y="176233"/>
                </a:lnTo>
                <a:lnTo>
                  <a:pt x="4048749" y="165055"/>
                </a:lnTo>
                <a:lnTo>
                  <a:pt x="4051923" y="159291"/>
                </a:lnTo>
                <a:lnTo>
                  <a:pt x="4051923" y="152109"/>
                </a:lnTo>
                <a:lnTo>
                  <a:pt x="4049806" y="142851"/>
                </a:lnTo>
                <a:cubicBezTo>
                  <a:pt x="4051923" y="139346"/>
                  <a:pt x="4052981" y="133324"/>
                  <a:pt x="4052981" y="124786"/>
                </a:cubicBezTo>
                <a:lnTo>
                  <a:pt x="4051923" y="113886"/>
                </a:lnTo>
                <a:lnTo>
                  <a:pt x="4052981" y="107962"/>
                </a:lnTo>
                <a:lnTo>
                  <a:pt x="4050865" y="100003"/>
                </a:lnTo>
                <a:lnTo>
                  <a:pt x="4050865" y="96243"/>
                </a:lnTo>
                <a:cubicBezTo>
                  <a:pt x="4052327" y="94781"/>
                  <a:pt x="4053341" y="90380"/>
                  <a:pt x="4053906" y="83042"/>
                </a:cubicBezTo>
                <a:lnTo>
                  <a:pt x="4050865" y="73630"/>
                </a:lnTo>
                <a:lnTo>
                  <a:pt x="4051923" y="61049"/>
                </a:lnTo>
                <a:lnTo>
                  <a:pt x="4048749" y="48986"/>
                </a:lnTo>
                <a:lnTo>
                  <a:pt x="4051923" y="42661"/>
                </a:lnTo>
                <a:lnTo>
                  <a:pt x="4050865" y="36839"/>
                </a:lnTo>
                <a:lnTo>
                  <a:pt x="4051923" y="30466"/>
                </a:lnTo>
                <a:lnTo>
                  <a:pt x="4050865" y="24426"/>
                </a:lnTo>
                <a:lnTo>
                  <a:pt x="4052981" y="22057"/>
                </a:lnTo>
                <a:lnTo>
                  <a:pt x="4052981" y="22028"/>
                </a:lnTo>
                <a:cubicBezTo>
                  <a:pt x="4051262" y="19879"/>
                  <a:pt x="4050204" y="16091"/>
                  <a:pt x="4049806" y="10662"/>
                </a:cubicBezTo>
                <a:lnTo>
                  <a:pt x="4050794" y="9570"/>
                </a:lnTo>
                <a:lnTo>
                  <a:pt x="4049806" y="4641"/>
                </a:lnTo>
                <a:close/>
                <a:moveTo>
                  <a:pt x="6702017" y="0"/>
                </a:moveTo>
                <a:cubicBezTo>
                  <a:pt x="6706862" y="0"/>
                  <a:pt x="6711147" y="694"/>
                  <a:pt x="6714870" y="2083"/>
                </a:cubicBezTo>
                <a:lnTo>
                  <a:pt x="6724215" y="8240"/>
                </a:lnTo>
                <a:lnTo>
                  <a:pt x="6735300" y="5159"/>
                </a:lnTo>
                <a:cubicBezTo>
                  <a:pt x="6738594" y="4454"/>
                  <a:pt x="6741376" y="4101"/>
                  <a:pt x="6743645" y="4101"/>
                </a:cubicBezTo>
                <a:lnTo>
                  <a:pt x="6758720" y="4101"/>
                </a:lnTo>
                <a:cubicBezTo>
                  <a:pt x="6762178" y="4101"/>
                  <a:pt x="6772776" y="10788"/>
                  <a:pt x="6790515" y="24162"/>
                </a:cubicBezTo>
                <a:cubicBezTo>
                  <a:pt x="6790515" y="27691"/>
                  <a:pt x="6793669" y="30456"/>
                  <a:pt x="6799977" y="32456"/>
                </a:cubicBezTo>
                <a:lnTo>
                  <a:pt x="6805589" y="37894"/>
                </a:lnTo>
                <a:lnTo>
                  <a:pt x="6805589" y="41830"/>
                </a:lnTo>
                <a:lnTo>
                  <a:pt x="6798900" y="51944"/>
                </a:lnTo>
                <a:lnTo>
                  <a:pt x="6787101" y="51944"/>
                </a:lnTo>
                <a:cubicBezTo>
                  <a:pt x="6787101" y="49894"/>
                  <a:pt x="6782280" y="48613"/>
                  <a:pt x="6772637" y="48101"/>
                </a:cubicBezTo>
                <a:lnTo>
                  <a:pt x="6768234" y="48001"/>
                </a:lnTo>
                <a:lnTo>
                  <a:pt x="6795935" y="67345"/>
                </a:lnTo>
                <a:cubicBezTo>
                  <a:pt x="6795935" y="69652"/>
                  <a:pt x="6797743" y="72935"/>
                  <a:pt x="6801358" y="77193"/>
                </a:cubicBezTo>
                <a:lnTo>
                  <a:pt x="6793819" y="86594"/>
                </a:lnTo>
                <a:lnTo>
                  <a:pt x="6793819" y="92476"/>
                </a:lnTo>
                <a:lnTo>
                  <a:pt x="6794877" y="96814"/>
                </a:lnTo>
                <a:lnTo>
                  <a:pt x="6792631" y="112347"/>
                </a:lnTo>
                <a:cubicBezTo>
                  <a:pt x="6794834" y="112670"/>
                  <a:pt x="6795935" y="116190"/>
                  <a:pt x="6795935" y="122906"/>
                </a:cubicBezTo>
                <a:lnTo>
                  <a:pt x="6795935" y="125947"/>
                </a:lnTo>
                <a:cubicBezTo>
                  <a:pt x="6795935" y="146435"/>
                  <a:pt x="6791263" y="156680"/>
                  <a:pt x="6781919" y="156680"/>
                </a:cubicBezTo>
                <a:cubicBezTo>
                  <a:pt x="6781919" y="158003"/>
                  <a:pt x="6778462" y="158665"/>
                  <a:pt x="6771548" y="158665"/>
                </a:cubicBezTo>
                <a:lnTo>
                  <a:pt x="6770490" y="158665"/>
                </a:lnTo>
                <a:cubicBezTo>
                  <a:pt x="6767311" y="158665"/>
                  <a:pt x="6764090" y="157298"/>
                  <a:pt x="6760828" y="154564"/>
                </a:cubicBezTo>
                <a:lnTo>
                  <a:pt x="6759321" y="154564"/>
                </a:lnTo>
                <a:lnTo>
                  <a:pt x="6749921" y="157607"/>
                </a:lnTo>
                <a:lnTo>
                  <a:pt x="6745157" y="149407"/>
                </a:lnTo>
                <a:cubicBezTo>
                  <a:pt x="6742931" y="149407"/>
                  <a:pt x="6740319" y="148349"/>
                  <a:pt x="6737321" y="146233"/>
                </a:cubicBezTo>
                <a:lnTo>
                  <a:pt x="6736192" y="146233"/>
                </a:lnTo>
                <a:lnTo>
                  <a:pt x="6735633" y="146758"/>
                </a:lnTo>
                <a:lnTo>
                  <a:pt x="6735633" y="147693"/>
                </a:lnTo>
                <a:lnTo>
                  <a:pt x="6736691" y="153967"/>
                </a:lnTo>
                <a:lnTo>
                  <a:pt x="6731360" y="157756"/>
                </a:lnTo>
                <a:lnTo>
                  <a:pt x="6732364" y="157531"/>
                </a:lnTo>
                <a:cubicBezTo>
                  <a:pt x="6756867" y="158193"/>
                  <a:pt x="6770167" y="161729"/>
                  <a:pt x="6772264" y="168140"/>
                </a:cubicBezTo>
                <a:lnTo>
                  <a:pt x="6772264" y="171446"/>
                </a:lnTo>
                <a:lnTo>
                  <a:pt x="6767900" y="176603"/>
                </a:lnTo>
                <a:lnTo>
                  <a:pt x="6767900" y="176664"/>
                </a:lnTo>
                <a:lnTo>
                  <a:pt x="6767514" y="177073"/>
                </a:lnTo>
                <a:lnTo>
                  <a:pt x="6779303" y="167815"/>
                </a:lnTo>
                <a:lnTo>
                  <a:pt x="6785419" y="167815"/>
                </a:lnTo>
                <a:cubicBezTo>
                  <a:pt x="6790148" y="171432"/>
                  <a:pt x="6798182" y="174968"/>
                  <a:pt x="6809520" y="178424"/>
                </a:cubicBezTo>
                <a:cubicBezTo>
                  <a:pt x="6813335" y="181286"/>
                  <a:pt x="6815243" y="184879"/>
                  <a:pt x="6815243" y="189203"/>
                </a:cubicBezTo>
                <a:lnTo>
                  <a:pt x="6802749" y="191857"/>
                </a:lnTo>
                <a:lnTo>
                  <a:pt x="6793178" y="189741"/>
                </a:lnTo>
                <a:lnTo>
                  <a:pt x="6783657" y="191857"/>
                </a:lnTo>
                <a:lnTo>
                  <a:pt x="6782489" y="190966"/>
                </a:lnTo>
                <a:lnTo>
                  <a:pt x="6773725" y="193973"/>
                </a:lnTo>
                <a:lnTo>
                  <a:pt x="6766829" y="191862"/>
                </a:lnTo>
                <a:lnTo>
                  <a:pt x="6762874" y="193840"/>
                </a:lnTo>
                <a:cubicBezTo>
                  <a:pt x="6761993" y="194250"/>
                  <a:pt x="6761552" y="194408"/>
                  <a:pt x="6761552" y="194314"/>
                </a:cubicBezTo>
                <a:cubicBezTo>
                  <a:pt x="6766489" y="198987"/>
                  <a:pt x="6768958" y="207360"/>
                  <a:pt x="6768958" y="219432"/>
                </a:cubicBezTo>
                <a:lnTo>
                  <a:pt x="6765784" y="232798"/>
                </a:lnTo>
                <a:lnTo>
                  <a:pt x="6766842" y="242638"/>
                </a:lnTo>
                <a:cubicBezTo>
                  <a:pt x="6763552" y="242638"/>
                  <a:pt x="6761764" y="245418"/>
                  <a:pt x="6761479" y="250979"/>
                </a:cubicBezTo>
                <a:cubicBezTo>
                  <a:pt x="6757959" y="258554"/>
                  <a:pt x="6751214" y="262342"/>
                  <a:pt x="6741243" y="262342"/>
                </a:cubicBezTo>
                <a:lnTo>
                  <a:pt x="6734765" y="266441"/>
                </a:lnTo>
                <a:cubicBezTo>
                  <a:pt x="6720691" y="266441"/>
                  <a:pt x="6711337" y="259773"/>
                  <a:pt x="6706702" y="246437"/>
                </a:cubicBezTo>
                <a:cubicBezTo>
                  <a:pt x="6701191" y="239761"/>
                  <a:pt x="6696975" y="236423"/>
                  <a:pt x="6694056" y="236423"/>
                </a:cubicBezTo>
                <a:lnTo>
                  <a:pt x="6687247" y="236423"/>
                </a:lnTo>
                <a:cubicBezTo>
                  <a:pt x="6684601" y="241888"/>
                  <a:pt x="6678980" y="244621"/>
                  <a:pt x="6670383" y="244621"/>
                </a:cubicBezTo>
                <a:cubicBezTo>
                  <a:pt x="6666890" y="244621"/>
                  <a:pt x="6662146" y="246384"/>
                  <a:pt x="6656151" y="249910"/>
                </a:cubicBezTo>
                <a:lnTo>
                  <a:pt x="6654251" y="249910"/>
                </a:lnTo>
                <a:cubicBezTo>
                  <a:pt x="6643319" y="249910"/>
                  <a:pt x="6635278" y="243672"/>
                  <a:pt x="6630129" y="231194"/>
                </a:cubicBezTo>
                <a:lnTo>
                  <a:pt x="6630129" y="226450"/>
                </a:lnTo>
                <a:lnTo>
                  <a:pt x="6632785" y="222422"/>
                </a:lnTo>
                <a:lnTo>
                  <a:pt x="6630031" y="217510"/>
                </a:lnTo>
                <a:cubicBezTo>
                  <a:pt x="6629304" y="215427"/>
                  <a:pt x="6628940" y="213206"/>
                  <a:pt x="6628940" y="210847"/>
                </a:cubicBezTo>
                <a:lnTo>
                  <a:pt x="6628940" y="206944"/>
                </a:lnTo>
                <a:lnTo>
                  <a:pt x="6631187" y="203768"/>
                </a:lnTo>
                <a:cubicBezTo>
                  <a:pt x="6631187" y="204050"/>
                  <a:pt x="6627288" y="201810"/>
                  <a:pt x="6619491" y="197045"/>
                </a:cubicBezTo>
                <a:cubicBezTo>
                  <a:pt x="6618902" y="193586"/>
                  <a:pt x="6618675" y="191857"/>
                  <a:pt x="6618810" y="191857"/>
                </a:cubicBezTo>
                <a:cubicBezTo>
                  <a:pt x="6619199" y="191857"/>
                  <a:pt x="6619394" y="193576"/>
                  <a:pt x="6619394" y="197014"/>
                </a:cubicBezTo>
                <a:lnTo>
                  <a:pt x="6614890" y="197014"/>
                </a:lnTo>
                <a:cubicBezTo>
                  <a:pt x="6610679" y="195173"/>
                  <a:pt x="6608574" y="192749"/>
                  <a:pt x="6608574" y="189741"/>
                </a:cubicBezTo>
                <a:lnTo>
                  <a:pt x="6608140" y="189741"/>
                </a:lnTo>
                <a:lnTo>
                  <a:pt x="6607623" y="190257"/>
                </a:lnTo>
                <a:lnTo>
                  <a:pt x="6607623" y="191857"/>
                </a:lnTo>
                <a:lnTo>
                  <a:pt x="6611988" y="204209"/>
                </a:lnTo>
                <a:cubicBezTo>
                  <a:pt x="6609078" y="208090"/>
                  <a:pt x="6607623" y="211009"/>
                  <a:pt x="6607623" y="212963"/>
                </a:cubicBezTo>
                <a:lnTo>
                  <a:pt x="6607623" y="223133"/>
                </a:lnTo>
                <a:lnTo>
                  <a:pt x="6608660" y="244387"/>
                </a:lnTo>
                <a:cubicBezTo>
                  <a:pt x="6605287" y="258384"/>
                  <a:pt x="6598725" y="265383"/>
                  <a:pt x="6588973" y="265383"/>
                </a:cubicBezTo>
                <a:lnTo>
                  <a:pt x="6583264" y="266441"/>
                </a:lnTo>
                <a:cubicBezTo>
                  <a:pt x="6568576" y="264466"/>
                  <a:pt x="6561233" y="258717"/>
                  <a:pt x="6561233" y="249196"/>
                </a:cubicBezTo>
                <a:lnTo>
                  <a:pt x="6561233" y="236294"/>
                </a:lnTo>
                <a:lnTo>
                  <a:pt x="6563349" y="230290"/>
                </a:lnTo>
                <a:lnTo>
                  <a:pt x="6561233" y="211412"/>
                </a:lnTo>
                <a:lnTo>
                  <a:pt x="6565464" y="209412"/>
                </a:lnTo>
                <a:lnTo>
                  <a:pt x="6563349" y="201812"/>
                </a:lnTo>
                <a:lnTo>
                  <a:pt x="6564407" y="201069"/>
                </a:lnTo>
                <a:lnTo>
                  <a:pt x="6561233" y="196059"/>
                </a:lnTo>
                <a:lnTo>
                  <a:pt x="6561233" y="184723"/>
                </a:lnTo>
                <a:lnTo>
                  <a:pt x="6562291" y="176751"/>
                </a:lnTo>
                <a:lnTo>
                  <a:pt x="6561233" y="168778"/>
                </a:lnTo>
                <a:lnTo>
                  <a:pt x="6561233" y="161531"/>
                </a:lnTo>
                <a:lnTo>
                  <a:pt x="6566920" y="156135"/>
                </a:lnTo>
                <a:lnTo>
                  <a:pt x="6561233" y="149748"/>
                </a:lnTo>
                <a:lnTo>
                  <a:pt x="6561233" y="132927"/>
                </a:lnTo>
                <a:lnTo>
                  <a:pt x="6562291" y="123989"/>
                </a:lnTo>
                <a:lnTo>
                  <a:pt x="6561233" y="117418"/>
                </a:lnTo>
                <a:lnTo>
                  <a:pt x="6562291" y="114425"/>
                </a:lnTo>
                <a:lnTo>
                  <a:pt x="6561233" y="110828"/>
                </a:lnTo>
                <a:lnTo>
                  <a:pt x="6561233" y="104038"/>
                </a:lnTo>
                <a:lnTo>
                  <a:pt x="6563552" y="102966"/>
                </a:lnTo>
                <a:lnTo>
                  <a:pt x="6561233" y="96986"/>
                </a:lnTo>
                <a:lnTo>
                  <a:pt x="6561233" y="93732"/>
                </a:lnTo>
                <a:lnTo>
                  <a:pt x="6562291" y="92674"/>
                </a:lnTo>
                <a:cubicBezTo>
                  <a:pt x="6562291" y="91793"/>
                  <a:pt x="6558124" y="91353"/>
                  <a:pt x="6549790" y="91353"/>
                </a:cubicBezTo>
                <a:lnTo>
                  <a:pt x="6547214" y="88777"/>
                </a:lnTo>
                <a:lnTo>
                  <a:pt x="6547214" y="85368"/>
                </a:lnTo>
                <a:lnTo>
                  <a:pt x="6551981" y="80801"/>
                </a:lnTo>
                <a:lnTo>
                  <a:pt x="6560666" y="80801"/>
                </a:lnTo>
                <a:lnTo>
                  <a:pt x="6561233" y="78042"/>
                </a:lnTo>
                <a:lnTo>
                  <a:pt x="6561233" y="72125"/>
                </a:lnTo>
                <a:cubicBezTo>
                  <a:pt x="6561233" y="58589"/>
                  <a:pt x="6562291" y="50552"/>
                  <a:pt x="6564407" y="48011"/>
                </a:cubicBezTo>
                <a:lnTo>
                  <a:pt x="6561233" y="41662"/>
                </a:lnTo>
                <a:cubicBezTo>
                  <a:pt x="6561233" y="27667"/>
                  <a:pt x="6559778" y="19656"/>
                  <a:pt x="6556868" y="17629"/>
                </a:cubicBezTo>
                <a:lnTo>
                  <a:pt x="6556868" y="14071"/>
                </a:lnTo>
                <a:cubicBezTo>
                  <a:pt x="6556868" y="10997"/>
                  <a:pt x="6561721" y="7674"/>
                  <a:pt x="6571426" y="4101"/>
                </a:cubicBezTo>
                <a:lnTo>
                  <a:pt x="6574916" y="5159"/>
                </a:lnTo>
                <a:lnTo>
                  <a:pt x="6583236" y="4101"/>
                </a:lnTo>
                <a:cubicBezTo>
                  <a:pt x="6588436" y="4101"/>
                  <a:pt x="6593068" y="5068"/>
                  <a:pt x="6597133" y="7003"/>
                </a:cubicBezTo>
                <a:lnTo>
                  <a:pt x="6605396" y="13862"/>
                </a:lnTo>
                <a:lnTo>
                  <a:pt x="6606827" y="12432"/>
                </a:lnTo>
                <a:lnTo>
                  <a:pt x="6610311" y="12432"/>
                </a:lnTo>
                <a:lnTo>
                  <a:pt x="6615162" y="17079"/>
                </a:lnTo>
                <a:lnTo>
                  <a:pt x="6615162" y="20326"/>
                </a:lnTo>
                <a:lnTo>
                  <a:pt x="6611447" y="24042"/>
                </a:lnTo>
                <a:lnTo>
                  <a:pt x="6608005" y="24042"/>
                </a:lnTo>
                <a:lnTo>
                  <a:pt x="6607894" y="23935"/>
                </a:lnTo>
                <a:lnTo>
                  <a:pt x="6608682" y="25991"/>
                </a:lnTo>
                <a:lnTo>
                  <a:pt x="6604450" y="33337"/>
                </a:lnTo>
                <a:cubicBezTo>
                  <a:pt x="6608749" y="34683"/>
                  <a:pt x="6611262" y="36809"/>
                  <a:pt x="6611988" y="39715"/>
                </a:cubicBezTo>
                <a:lnTo>
                  <a:pt x="6611988" y="41048"/>
                </a:lnTo>
                <a:cubicBezTo>
                  <a:pt x="6611988" y="44874"/>
                  <a:pt x="6610533" y="46787"/>
                  <a:pt x="6607623" y="46787"/>
                </a:cubicBezTo>
                <a:cubicBezTo>
                  <a:pt x="6608530" y="57737"/>
                  <a:pt x="6608681" y="63212"/>
                  <a:pt x="6608077" y="63212"/>
                </a:cubicBezTo>
                <a:lnTo>
                  <a:pt x="6614426" y="56997"/>
                </a:lnTo>
                <a:lnTo>
                  <a:pt x="6618003" y="56997"/>
                </a:lnTo>
                <a:cubicBezTo>
                  <a:pt x="6621088" y="61141"/>
                  <a:pt x="6624795" y="63212"/>
                  <a:pt x="6629124" y="63212"/>
                </a:cubicBezTo>
                <a:lnTo>
                  <a:pt x="6630455" y="65868"/>
                </a:lnTo>
                <a:lnTo>
                  <a:pt x="6630129" y="62489"/>
                </a:lnTo>
                <a:lnTo>
                  <a:pt x="6631187" y="59063"/>
                </a:lnTo>
                <a:lnTo>
                  <a:pt x="6628940" y="53986"/>
                </a:lnTo>
                <a:lnTo>
                  <a:pt x="6631821" y="50780"/>
                </a:lnTo>
                <a:lnTo>
                  <a:pt x="6633071" y="50780"/>
                </a:lnTo>
                <a:lnTo>
                  <a:pt x="6657726" y="51933"/>
                </a:lnTo>
                <a:lnTo>
                  <a:pt x="6663976" y="58055"/>
                </a:lnTo>
                <a:lnTo>
                  <a:pt x="6669325" y="58055"/>
                </a:lnTo>
                <a:cubicBezTo>
                  <a:pt x="6675748" y="58055"/>
                  <a:pt x="6680678" y="59069"/>
                  <a:pt x="6684115" y="61096"/>
                </a:cubicBezTo>
                <a:cubicBezTo>
                  <a:pt x="6686692" y="61096"/>
                  <a:pt x="6689106" y="53902"/>
                  <a:pt x="6691358" y="39514"/>
                </a:cubicBezTo>
                <a:cubicBezTo>
                  <a:pt x="6687976" y="39514"/>
                  <a:pt x="6685847" y="34586"/>
                  <a:pt x="6684968" y="24731"/>
                </a:cubicBezTo>
                <a:lnTo>
                  <a:pt x="6683820" y="23582"/>
                </a:lnTo>
                <a:lnTo>
                  <a:pt x="6683820" y="20809"/>
                </a:lnTo>
                <a:lnTo>
                  <a:pt x="6686000" y="14783"/>
                </a:lnTo>
                <a:lnTo>
                  <a:pt x="6682762" y="9734"/>
                </a:lnTo>
                <a:cubicBezTo>
                  <a:pt x="6682762" y="6043"/>
                  <a:pt x="6685337" y="3151"/>
                  <a:pt x="6690488" y="1058"/>
                </a:cubicBezTo>
                <a:lnTo>
                  <a:pt x="6697935" y="2116"/>
                </a:lnTo>
                <a:close/>
              </a:path>
            </a:pathLst>
          </a:custGeom>
          <a:gradFill>
            <a:gsLst>
              <a:gs pos="21000">
                <a:schemeClr val="bg1">
                  <a:lumMod val="75000"/>
                  <a:alpha val="8000"/>
                </a:schemeClr>
              </a:gs>
              <a:gs pos="100000">
                <a:schemeClr val="bg1">
                  <a:lumMod val="95000"/>
                  <a:alpha val="2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just">
              <a:lnSpc>
                <a:spcPct val="150000"/>
              </a:lnSpc>
            </a:pPr>
            <a:endParaRPr lang="zh-CN" altLang="en-US" sz="2200" spc="140" dirty="0">
              <a:solidFill>
                <a:schemeClr val="tx1">
                  <a:lumMod val="75000"/>
                  <a:lumOff val="25000"/>
                </a:schemeClr>
              </a:solidFill>
              <a:latin typeface="苏新诗古印宋简" panose="02010609000101010101" pitchFamily="49" charset="-122"/>
              <a:ea typeface="苏新诗古印宋简" panose="02010609000101010101" pitchFamily="49" charset="-122"/>
            </a:endParaRPr>
          </a:p>
        </p:txBody>
      </p:sp>
      <p:cxnSp>
        <p:nvCxnSpPr>
          <p:cNvPr id="10" name="直接连接符 9">
            <a:extLst>
              <a:ext uri="{FF2B5EF4-FFF2-40B4-BE49-F238E27FC236}">
                <a16:creationId xmlns:a16="http://schemas.microsoft.com/office/drawing/2014/main" id="{9CF4885D-F5B0-4C55-B5B0-C0FFBC5AA811}"/>
              </a:ext>
            </a:extLst>
          </p:cNvPr>
          <p:cNvCxnSpPr>
            <a:cxnSpLocks/>
          </p:cNvCxnSpPr>
          <p:nvPr userDrawn="1"/>
        </p:nvCxnSpPr>
        <p:spPr>
          <a:xfrm>
            <a:off x="1045029" y="578208"/>
            <a:ext cx="11146971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97EA7623-83F7-4B97-A9D4-19A7B8ECBC53}"/>
              </a:ext>
            </a:extLst>
          </p:cNvPr>
          <p:cNvCxnSpPr/>
          <p:nvPr userDrawn="1"/>
        </p:nvCxnSpPr>
        <p:spPr>
          <a:xfrm>
            <a:off x="0" y="6298079"/>
            <a:ext cx="11284528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图片 11">
            <a:extLst>
              <a:ext uri="{FF2B5EF4-FFF2-40B4-BE49-F238E27FC236}">
                <a16:creationId xmlns:a16="http://schemas.microsoft.com/office/drawing/2014/main" id="{45520639-433D-446E-AEB0-672B9965C6C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409710" y="5592513"/>
            <a:ext cx="621699" cy="1277430"/>
          </a:xfrm>
          <a:prstGeom prst="rect">
            <a:avLst/>
          </a:prstGeom>
        </p:spPr>
      </p:pic>
      <p:sp>
        <p:nvSpPr>
          <p:cNvPr id="14" name="文本框 13">
            <a:extLst>
              <a:ext uri="{FF2B5EF4-FFF2-40B4-BE49-F238E27FC236}">
                <a16:creationId xmlns:a16="http://schemas.microsoft.com/office/drawing/2014/main" id="{874FD4C9-D086-4BF3-B2F1-D79C65D9B220}"/>
              </a:ext>
            </a:extLst>
          </p:cNvPr>
          <p:cNvSpPr txBox="1"/>
          <p:nvPr userDrawn="1"/>
        </p:nvSpPr>
        <p:spPr>
          <a:xfrm>
            <a:off x="2450296" y="6320304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树行知精神</a:t>
            </a:r>
          </a:p>
        </p:txBody>
      </p:sp>
      <p:sp>
        <p:nvSpPr>
          <p:cNvPr id="19" name="文本框 18">
            <a:extLst>
              <a:ext uri="{FF2B5EF4-FFF2-40B4-BE49-F238E27FC236}">
                <a16:creationId xmlns:a16="http://schemas.microsoft.com/office/drawing/2014/main" id="{076DC3A7-585F-48EF-B98E-5EA3B2845FEA}"/>
              </a:ext>
            </a:extLst>
          </p:cNvPr>
          <p:cNvSpPr txBox="1"/>
          <p:nvPr userDrawn="1"/>
        </p:nvSpPr>
        <p:spPr>
          <a:xfrm>
            <a:off x="1550709" y="146377"/>
            <a:ext cx="379247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2600" spc="1000" baseline="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研究结论</a:t>
            </a: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C9274A0A-0114-4059-9FB2-375D2C531FA8}"/>
              </a:ext>
            </a:extLst>
          </p:cNvPr>
          <p:cNvSpPr txBox="1"/>
          <p:nvPr userDrawn="1"/>
        </p:nvSpPr>
        <p:spPr>
          <a:xfrm>
            <a:off x="6410109" y="6489252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做行知传人</a:t>
            </a:r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99C86328-F2CE-49B4-A4EA-BF22A6A12419}"/>
              </a:ext>
            </a:extLst>
          </p:cNvPr>
          <p:cNvGrpSpPr/>
          <p:nvPr userDrawn="1"/>
        </p:nvGrpSpPr>
        <p:grpSpPr>
          <a:xfrm>
            <a:off x="4405387" y="6950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23" name="任意多边形: 形状 22">
              <a:extLst>
                <a:ext uri="{FF2B5EF4-FFF2-40B4-BE49-F238E27FC236}">
                  <a16:creationId xmlns:a16="http://schemas.microsoft.com/office/drawing/2014/main" id="{08379BF2-864B-44E7-AD21-0229214AAA4D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任意多边形: 形状 23">
              <a:extLst>
                <a:ext uri="{FF2B5EF4-FFF2-40B4-BE49-F238E27FC236}">
                  <a16:creationId xmlns:a16="http://schemas.microsoft.com/office/drawing/2014/main" id="{7E9C8285-7581-499B-8294-5F36F96B872D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任意多边形: 形状 24">
              <a:extLst>
                <a:ext uri="{FF2B5EF4-FFF2-40B4-BE49-F238E27FC236}">
                  <a16:creationId xmlns:a16="http://schemas.microsoft.com/office/drawing/2014/main" id="{94094FEB-0C3A-494C-AC81-CDDADB3C8E4B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58B4E6C2-8269-44AF-ADD3-38818BD55295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5E00D6B8-A5D1-4387-8E2C-5984E2751CC9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" name="任意多边形: 形状 27">
              <a:extLst>
                <a:ext uri="{FF2B5EF4-FFF2-40B4-BE49-F238E27FC236}">
                  <a16:creationId xmlns:a16="http://schemas.microsoft.com/office/drawing/2014/main" id="{D6F28756-DB6D-486A-8715-493C36ACDDC4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3" name="文本框 32">
            <a:extLst>
              <a:ext uri="{FF2B5EF4-FFF2-40B4-BE49-F238E27FC236}">
                <a16:creationId xmlns:a16="http://schemas.microsoft.com/office/drawing/2014/main" id="{A6ED69C3-2B7A-411B-BEAD-25397E3F0E84}"/>
              </a:ext>
            </a:extLst>
          </p:cNvPr>
          <p:cNvSpPr txBox="1"/>
          <p:nvPr userDrawn="1"/>
        </p:nvSpPr>
        <p:spPr>
          <a:xfrm>
            <a:off x="938105" y="10407"/>
            <a:ext cx="73121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400" b="1" i="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4</a:t>
            </a:r>
            <a:endParaRPr lang="zh-CN" altLang="en-US" sz="4400" b="1" i="0" dirty="0">
              <a:solidFill>
                <a:srgbClr val="FF0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81FA9D04-1520-4F11-AD1C-C33E16834D7B}"/>
              </a:ext>
            </a:extLst>
          </p:cNvPr>
          <p:cNvGrpSpPr/>
          <p:nvPr userDrawn="1"/>
        </p:nvGrpSpPr>
        <p:grpSpPr>
          <a:xfrm>
            <a:off x="584738" y="76367"/>
            <a:ext cx="11195114" cy="479701"/>
            <a:chOff x="584738" y="76367"/>
            <a:chExt cx="11195114" cy="479701"/>
          </a:xfrm>
        </p:grpSpPr>
        <p:grpSp>
          <p:nvGrpSpPr>
            <p:cNvPr id="30" name="组合 29">
              <a:extLst>
                <a:ext uri="{FF2B5EF4-FFF2-40B4-BE49-F238E27FC236}">
                  <a16:creationId xmlns:a16="http://schemas.microsoft.com/office/drawing/2014/main" id="{EF61E77D-8713-474D-8B35-47AB0CBD5884}"/>
                </a:ext>
              </a:extLst>
            </p:cNvPr>
            <p:cNvGrpSpPr/>
            <p:nvPr userDrawn="1"/>
          </p:nvGrpSpPr>
          <p:grpSpPr>
            <a:xfrm>
              <a:off x="8739859" y="76367"/>
              <a:ext cx="3039993" cy="470114"/>
              <a:chOff x="8739859" y="76367"/>
              <a:chExt cx="3039993" cy="470114"/>
            </a:xfrm>
          </p:grpSpPr>
          <p:pic>
            <p:nvPicPr>
              <p:cNvPr id="34" name="图形 33">
                <a:extLst>
                  <a:ext uri="{FF2B5EF4-FFF2-40B4-BE49-F238E27FC236}">
                    <a16:creationId xmlns:a16="http://schemas.microsoft.com/office/drawing/2014/main" id="{59975093-7C35-4253-BD79-39AB5CDFC1AE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 cstate="email">
                <a:lum bright="40000" contrast="-40000"/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 l="26399" t="16794" r="1925" b="44943"/>
              <a:stretch>
                <a:fillRect/>
              </a:stretch>
            </p:blipFill>
            <p:spPr>
              <a:xfrm>
                <a:off x="9352942" y="125334"/>
                <a:ext cx="2426910" cy="376622"/>
              </a:xfrm>
              <a:custGeom>
                <a:avLst/>
                <a:gdLst>
                  <a:gd name="connsiteX0" fmla="*/ 0 w 8816454"/>
                  <a:gd name="connsiteY0" fmla="*/ 0 h 1368188"/>
                  <a:gd name="connsiteX1" fmla="*/ 8816454 w 8816454"/>
                  <a:gd name="connsiteY1" fmla="*/ 0 h 1368188"/>
                  <a:gd name="connsiteX2" fmla="*/ 8816454 w 8816454"/>
                  <a:gd name="connsiteY2" fmla="*/ 1368188 h 1368188"/>
                  <a:gd name="connsiteX3" fmla="*/ 0 w 8816454"/>
                  <a:gd name="connsiteY3" fmla="*/ 1368188 h 1368188"/>
                  <a:gd name="connsiteX4" fmla="*/ 0 w 8816454"/>
                  <a:gd name="connsiteY4" fmla="*/ 0 h 136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16454" h="1368188">
                    <a:moveTo>
                      <a:pt x="0" y="0"/>
                    </a:moveTo>
                    <a:lnTo>
                      <a:pt x="8816454" y="0"/>
                    </a:lnTo>
                    <a:lnTo>
                      <a:pt x="8816454" y="1368188"/>
                    </a:lnTo>
                    <a:lnTo>
                      <a:pt x="0" y="136818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</p:pic>
          <p:pic>
            <p:nvPicPr>
              <p:cNvPr id="35" name="图片 34" descr="A90A0FDE3B9A57120A8EF13654673E64">
                <a:extLst>
                  <a:ext uri="{FF2B5EF4-FFF2-40B4-BE49-F238E27FC236}">
                    <a16:creationId xmlns:a16="http://schemas.microsoft.com/office/drawing/2014/main" id="{8D17B1BA-B322-45D7-BD33-9902056B34B5}"/>
                  </a:ext>
                </a:extLst>
              </p:cNvPr>
              <p:cNvPicPr/>
              <p:nvPr userDrawn="1"/>
            </p:nvPicPr>
            <p:blipFill>
              <a:blip r:embed="rId6">
                <a:clrChange>
                  <a:clrFrom>
                    <a:srgbClr val="FCFEFB"/>
                  </a:clrFrom>
                  <a:clrTo>
                    <a:srgbClr val="FCFEFB">
                      <a:alpha val="0"/>
                    </a:srgbClr>
                  </a:clrTo>
                </a:clrChange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33000"/>
                        </a14:imgEffect>
                        <a14:imgEffect>
                          <a14:brightnessContrast bright="40000" contras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8739859" y="76367"/>
                <a:ext cx="470643" cy="470114"/>
              </a:xfrm>
              <a:prstGeom prst="rect">
                <a:avLst/>
              </a:prstGeom>
              <a:noFill/>
              <a:ln w="9525">
                <a:noFill/>
              </a:ln>
            </p:spPr>
          </p:pic>
        </p:grpSp>
        <p:sp>
          <p:nvSpPr>
            <p:cNvPr id="31" name="箭头: V 形 30">
              <a:extLst>
                <a:ext uri="{FF2B5EF4-FFF2-40B4-BE49-F238E27FC236}">
                  <a16:creationId xmlns:a16="http://schemas.microsoft.com/office/drawing/2014/main" id="{A97907B6-D051-4B5F-AF58-D1D6A8ACE353}"/>
                </a:ext>
              </a:extLst>
            </p:cNvPr>
            <p:cNvSpPr/>
            <p:nvPr userDrawn="1"/>
          </p:nvSpPr>
          <p:spPr>
            <a:xfrm>
              <a:off x="584738" y="202701"/>
              <a:ext cx="353367" cy="353367"/>
            </a:xfrm>
            <a:prstGeom prst="chevron">
              <a:avLst/>
            </a:prstGeom>
            <a:solidFill>
              <a:srgbClr val="FF0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43146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39E4672-01F3-4C48-8F86-6D2FC8E555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B587063-16E5-4792-9820-F473C0E71F5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7405B4AB-6A51-41DB-86D3-1C0F075C648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19393BD0-69B2-4C56-950E-37C13F7F68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C7511837-57DE-42C6-9496-8421783E6B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282D6393-02CF-4955-B598-3747BCE2F5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15929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5923025-CBF9-49FA-BD72-D93F2BF3E4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40C2433E-0698-4843-A729-76B2D6764DE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A8B502A5-FE03-4019-A994-2B07304FB6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1A0457F1-0CD2-46EC-8368-69D357056B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A3255EB0-3353-488A-99DC-FC23E097AD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387734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0D5F8E3-EEBC-4CAB-A184-6EA831DC60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05D1376D-7E57-4D38-A1AB-64099FF4A05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EF8CB119-DFB0-4D43-A02E-4F26E7C392D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C345F7F0-3C34-43FE-A10A-F1B1039477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C1584E35-36EC-4822-86A6-F939694A85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E595B251-E214-418D-B424-D03375B67F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67547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9AC8380-4400-4A9B-AA57-9287220DCD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86633B01-E8CA-4125-8CE5-6EF94393690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1E334D30-66E2-4C24-AFA4-5EB5A5F2CB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3432ED53-1C5E-4675-B31A-2F280D1C75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5C8A36AE-4363-4826-B58F-17F2586460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329463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E4BC8850-B9F3-49EF-BEFE-15BF1AAB2B4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B0862F97-4A6D-4C56-9F48-C67B0592712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530F25F6-9FE5-4B87-BBF3-AFDEDECE32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43FF0898-C520-4554-A4EF-F81AB0E954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D76618E0-B243-4C68-A95A-E531DE38B8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680192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669714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5A677578-EE5C-4EF4-B0AD-2C9F9C6AC6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bg2">
                <a:shade val="45000"/>
                <a:satMod val="135000"/>
              </a:schemeClr>
              <a:prstClr val="white"/>
            </a:duotone>
          </a:blip>
          <a:srcRect r="27993"/>
          <a:stretch/>
        </p:blipFill>
        <p:spPr>
          <a:xfrm>
            <a:off x="1" y="-5557"/>
            <a:ext cx="12192000" cy="6863557"/>
          </a:xfrm>
          <a:prstGeom prst="rect">
            <a:avLst/>
          </a:prstGeom>
        </p:spPr>
      </p:pic>
      <p:sp>
        <p:nvSpPr>
          <p:cNvPr id="4" name="矩形 3">
            <a:extLst>
              <a:ext uri="{FF2B5EF4-FFF2-40B4-BE49-F238E27FC236}">
                <a16:creationId xmlns:a16="http://schemas.microsoft.com/office/drawing/2014/main" id="{8216A5A6-7707-4E8A-942A-139653FAB1BC}"/>
              </a:ext>
            </a:extLst>
          </p:cNvPr>
          <p:cNvSpPr/>
          <p:nvPr userDrawn="1"/>
        </p:nvSpPr>
        <p:spPr>
          <a:xfrm>
            <a:off x="-3" y="2077796"/>
            <a:ext cx="12192000" cy="4780204"/>
          </a:xfrm>
          <a:prstGeom prst="rect">
            <a:avLst/>
          </a:prstGeom>
          <a:gradFill>
            <a:gsLst>
              <a:gs pos="0">
                <a:srgbClr val="010000">
                  <a:alpha val="0"/>
                </a:srgbClr>
              </a:gs>
              <a:gs pos="100000">
                <a:srgbClr val="010000">
                  <a:alpha val="8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F740F69A-19BB-4AA3-A265-5AB4D0D430F4}"/>
              </a:ext>
            </a:extLst>
          </p:cNvPr>
          <p:cNvSpPr/>
          <p:nvPr userDrawn="1"/>
        </p:nvSpPr>
        <p:spPr>
          <a:xfrm rot="10800000">
            <a:off x="-1" y="-5557"/>
            <a:ext cx="12191999" cy="3217764"/>
          </a:xfrm>
          <a:prstGeom prst="rect">
            <a:avLst/>
          </a:prstGeom>
          <a:gradFill>
            <a:gsLst>
              <a:gs pos="0">
                <a:srgbClr val="010000">
                  <a:alpha val="0"/>
                </a:srgbClr>
              </a:gs>
              <a:gs pos="100000">
                <a:srgbClr val="01000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2BDA7112-A044-49CE-B9CA-A72126AA67B4}"/>
              </a:ext>
            </a:extLst>
          </p:cNvPr>
          <p:cNvSpPr/>
          <p:nvPr userDrawn="1"/>
        </p:nvSpPr>
        <p:spPr>
          <a:xfrm>
            <a:off x="-1" y="0"/>
            <a:ext cx="12192001" cy="6811864"/>
          </a:xfrm>
          <a:prstGeom prst="rect">
            <a:avLst/>
          </a:prstGeom>
          <a:solidFill>
            <a:srgbClr val="080304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1444A070-E8CF-4E44-B7E5-DA7C47A7E6A7}"/>
              </a:ext>
            </a:extLst>
          </p:cNvPr>
          <p:cNvSpPr txBox="1"/>
          <p:nvPr userDrawn="1"/>
        </p:nvSpPr>
        <p:spPr>
          <a:xfrm>
            <a:off x="4760680" y="564634"/>
            <a:ext cx="26706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dist">
              <a:defRPr sz="1600">
                <a:solidFill>
                  <a:schemeClr val="bg1"/>
                </a:solidFill>
                <a:latin typeface="+mj-ea"/>
                <a:ea typeface="+mj-ea"/>
              </a:defRPr>
            </a:lvl1pPr>
          </a:lstStyle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本</a:t>
            </a: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PPT</a:t>
            </a: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模板正参与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E5858290-D261-4C60-BB99-630C19F3840C}"/>
              </a:ext>
            </a:extLst>
          </p:cNvPr>
          <p:cNvSpPr/>
          <p:nvPr userDrawn="1"/>
        </p:nvSpPr>
        <p:spPr>
          <a:xfrm>
            <a:off x="3602350" y="2482543"/>
            <a:ext cx="4987300" cy="400109"/>
          </a:xfrm>
          <a:prstGeom prst="rect">
            <a:avLst/>
          </a:prstGeom>
          <a:gradFill flip="none" rotWithShape="1">
            <a:gsLst>
              <a:gs pos="100000">
                <a:srgbClr val="CB9B53">
                  <a:alpha val="0"/>
                </a:srgbClr>
              </a:gs>
              <a:gs pos="0">
                <a:srgbClr val="CB9B53">
                  <a:alpha val="7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1200" cap="none" spc="0" normalizeH="0" baseline="0" noProof="0">
              <a:ln>
                <a:noFill/>
              </a:ln>
              <a:solidFill>
                <a:srgbClr val="0E5177"/>
              </a:solidFill>
              <a:effectLst/>
              <a:uLnTx/>
              <a:uFillTx/>
              <a:latin typeface="Segoe UI"/>
              <a:ea typeface="微软雅黑"/>
              <a:cs typeface="+mn-cs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87DC30B4-F006-4610-BE34-27B2068262E4}"/>
              </a:ext>
            </a:extLst>
          </p:cNvPr>
          <p:cNvSpPr txBox="1"/>
          <p:nvPr userDrawn="1"/>
        </p:nvSpPr>
        <p:spPr>
          <a:xfrm>
            <a:off x="4049486" y="2517885"/>
            <a:ext cx="409302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 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第一届高校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PPT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模板设计大赛 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6DC88D0E-6AEB-4B0D-AE77-4A1F31C8C366}"/>
              </a:ext>
            </a:extLst>
          </p:cNvPr>
          <p:cNvSpPr txBox="1"/>
          <p:nvPr userDrawn="1"/>
        </p:nvSpPr>
        <p:spPr>
          <a:xfrm>
            <a:off x="6133678" y="4824918"/>
            <a:ext cx="2545865" cy="1061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dist">
              <a:defRPr>
                <a:solidFill>
                  <a:schemeClr val="bg1"/>
                </a:solidFill>
                <a:latin typeface="+mj-ea"/>
                <a:ea typeface="+mj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1200" cap="none" spc="15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微信扫码</a:t>
            </a:r>
            <a:endParaRPr kumimoji="0" lang="en-US" altLang="zh-CN" sz="1800" b="0" i="0" u="none" strike="noStrike" kern="1200" cap="none" spc="15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1200" cap="none" spc="15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来聆听模板作者</a:t>
            </a:r>
            <a:endParaRPr kumimoji="0" lang="en-US" altLang="zh-CN" sz="1800" b="0" i="0" u="none" strike="noStrike" kern="1200" cap="none" spc="15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1200" cap="none" spc="15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设计灵感、制作思路</a:t>
            </a:r>
            <a:endParaRPr kumimoji="0" lang="en-US" sz="1800" b="0" i="0" u="none" strike="noStrike" kern="1200" cap="none" spc="15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pic>
        <p:nvPicPr>
          <p:cNvPr id="12" name="图片 11">
            <a:extLst>
              <a:ext uri="{FF2B5EF4-FFF2-40B4-BE49-F238E27FC236}">
                <a16:creationId xmlns:a16="http://schemas.microsoft.com/office/drawing/2014/main" id="{D791EC9B-5DBA-40F6-9696-4F391A93BCE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615419" y="3771974"/>
            <a:ext cx="13817069" cy="3996426"/>
          </a:xfrm>
          <a:prstGeom prst="rect">
            <a:avLst/>
          </a:prstGeom>
        </p:spPr>
      </p:pic>
      <p:pic>
        <p:nvPicPr>
          <p:cNvPr id="13" name="图片 12">
            <a:extLst>
              <a:ext uri="{FF2B5EF4-FFF2-40B4-BE49-F238E27FC236}">
                <a16:creationId xmlns:a16="http://schemas.microsoft.com/office/drawing/2014/main" id="{3337B091-14D1-40FD-B8AD-B9A96874112A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683657" y="716939"/>
            <a:ext cx="8824686" cy="1844708"/>
          </a:xfrm>
          <a:prstGeom prst="rect">
            <a:avLst/>
          </a:prstGeom>
        </p:spPr>
      </p:pic>
      <p:sp>
        <p:nvSpPr>
          <p:cNvPr id="14" name="文本框 13">
            <a:extLst>
              <a:ext uri="{FF2B5EF4-FFF2-40B4-BE49-F238E27FC236}">
                <a16:creationId xmlns:a16="http://schemas.microsoft.com/office/drawing/2014/main" id="{260EA93C-471D-411C-A976-09210F7DFE72}"/>
              </a:ext>
            </a:extLst>
          </p:cNvPr>
          <p:cNvSpPr txBox="1"/>
          <p:nvPr userDrawn="1"/>
        </p:nvSpPr>
        <p:spPr>
          <a:xfrm>
            <a:off x="3742050" y="2971888"/>
            <a:ext cx="198360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活动主办：秋叶</a:t>
            </a:r>
            <a:r>
              <a:rPr kumimoji="0" lang="en-US" altLang="zh-CN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PPT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636416E4-5D2E-4F0B-8673-534B0C96E10E}"/>
              </a:ext>
            </a:extLst>
          </p:cNvPr>
          <p:cNvSpPr txBox="1"/>
          <p:nvPr userDrawn="1"/>
        </p:nvSpPr>
        <p:spPr>
          <a:xfrm>
            <a:off x="6079638" y="2971888"/>
            <a:ext cx="249294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技术支持：微软听听文档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90FAAB6E-BB88-4DC1-B3F2-030FD2561703}"/>
              </a:ext>
            </a:extLst>
          </p:cNvPr>
          <p:cNvSpPr/>
          <p:nvPr userDrawn="1"/>
        </p:nvSpPr>
        <p:spPr>
          <a:xfrm>
            <a:off x="3600610" y="3494767"/>
            <a:ext cx="2318400" cy="2318400"/>
          </a:xfrm>
          <a:prstGeom prst="rect">
            <a:avLst/>
          </a:prstGeom>
          <a:solidFill>
            <a:schemeClr val="bg1"/>
          </a:solidFill>
          <a:ln w="57150">
            <a:solidFill>
              <a:srgbClr val="CB9B5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71105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注页">
    <p:bg>
      <p:bgPr>
        <a:solidFill>
          <a:srgbClr val="E73A1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 userDrawn="1"/>
        </p:nvSpPr>
        <p:spPr>
          <a:xfrm>
            <a:off x="440603" y="759873"/>
            <a:ext cx="6463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60958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标注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</p:txBody>
      </p:sp>
      <p:sp>
        <p:nvSpPr>
          <p:cNvPr id="11" name="矩形 10"/>
          <p:cNvSpPr/>
          <p:nvPr userDrawn="1"/>
        </p:nvSpPr>
        <p:spPr>
          <a:xfrm>
            <a:off x="2572589" y="759873"/>
            <a:ext cx="1402001" cy="20251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使用说明 </a:t>
            </a: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声明</a:t>
            </a: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</p:txBody>
      </p:sp>
      <p:sp>
        <p:nvSpPr>
          <p:cNvPr id="12" name="矩形 11"/>
          <p:cNvSpPr/>
          <p:nvPr userDrawn="1"/>
        </p:nvSpPr>
        <p:spPr>
          <a:xfrm>
            <a:off x="4153010" y="759873"/>
            <a:ext cx="7074345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本</a:t>
            </a: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PPT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模板为作者原创，著作权归作者所有。</a:t>
            </a: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91440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您仅可以个人非商业用途使用本</a:t>
            </a: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PPT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模板，</a:t>
            </a:r>
            <a:r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lt"/>
                <a:ea typeface="微软雅黑" charset="0"/>
                <a:cs typeface="+mn-cs"/>
              </a:rPr>
              <a:t>未经权利人书面明确授权，不可将信息内容的全部或部分用于出售，或以出租、出借、转让、分销、发布等其他任何方式供他人使用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，</a:t>
            </a:r>
            <a:r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lt"/>
                <a:ea typeface="微软雅黑" charset="0"/>
                <a:cs typeface="+mn-cs"/>
              </a:rPr>
              <a:t>否则将承担法律责任。</a:t>
            </a: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OfficePLUS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尊重知识产权并注重保护用户享有的各项权利。</a:t>
            </a: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OfficePLUS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拥有对本</a:t>
            </a: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PPT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模板进行展示、报道、宣传及用于市场活动的权利，若在比赛或商业应用过程中发生版权纠纷，其法律责任由作者本人承担。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</p:txBody>
      </p:sp>
      <p:sp>
        <p:nvSpPr>
          <p:cNvPr id="13" name="矩形 12"/>
          <p:cNvSpPr/>
          <p:nvPr userDrawn="1"/>
        </p:nvSpPr>
        <p:spPr>
          <a:xfrm>
            <a:off x="440603" y="182445"/>
            <a:ext cx="777777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60958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 Light"/>
                <a:ea typeface="微软雅黑" charset="0"/>
                <a:cs typeface="Segoe UI Light"/>
              </a:rPr>
              <a:t>OfficePLUS</a:t>
            </a:r>
            <a:endParaRPr kumimoji="0" lang="zh-CN" alt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egoe UI Light"/>
              <a:ea typeface="微软雅黑" charset="0"/>
              <a:cs typeface="Segoe UI Light"/>
            </a:endParaRPr>
          </a:p>
        </p:txBody>
      </p:sp>
    </p:spTree>
    <p:extLst>
      <p:ext uri="{BB962C8B-B14F-4D97-AF65-F5344CB8AC3E}">
        <p14:creationId xmlns:p14="http://schemas.microsoft.com/office/powerpoint/2010/main" val="249932342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58AA247A-E499-4CEB-BB6C-533C39CE3A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C7A73F4D-B989-479A-BD38-912ED82A69D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BE465FD7-D8FF-4768-AA1E-1A754787E9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3797B2DF-3200-4FD2-9409-110A69D7DA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57E171CD-3BAA-47B5-9C3C-0CCA91DD47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79099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A-文本框 13">
            <a:extLst>
              <a:ext uri="{FF2B5EF4-FFF2-40B4-BE49-F238E27FC236}">
                <a16:creationId xmlns:a16="http://schemas.microsoft.com/office/drawing/2014/main" id="{3ED21605-6EA5-40F8-B4C8-FEDCA025847F}"/>
              </a:ext>
            </a:extLst>
          </p:cNvPr>
          <p:cNvSpPr txBox="1"/>
          <p:nvPr userDrawn="1">
            <p:custDataLst>
              <p:tags r:id="rId1"/>
            </p:custDataLst>
          </p:nvPr>
        </p:nvSpPr>
        <p:spPr>
          <a:xfrm>
            <a:off x="480338" y="989672"/>
            <a:ext cx="11039049" cy="4269060"/>
          </a:xfrm>
          <a:custGeom>
            <a:avLst/>
            <a:gdLst/>
            <a:ahLst/>
            <a:cxnLst/>
            <a:rect l="l" t="t" r="r" b="b"/>
            <a:pathLst>
              <a:path w="9330048" h="3608149">
                <a:moveTo>
                  <a:pt x="9150663" y="3598303"/>
                </a:moveTo>
                <a:lnTo>
                  <a:pt x="9152686" y="3598303"/>
                </a:lnTo>
                <a:lnTo>
                  <a:pt x="9152686" y="3600461"/>
                </a:lnTo>
                <a:lnTo>
                  <a:pt x="9150663" y="3602484"/>
                </a:lnTo>
                <a:lnTo>
                  <a:pt x="9148505" y="3600461"/>
                </a:lnTo>
                <a:close/>
                <a:moveTo>
                  <a:pt x="8586088" y="3596684"/>
                </a:moveTo>
                <a:lnTo>
                  <a:pt x="8586088" y="3598977"/>
                </a:lnTo>
                <a:lnTo>
                  <a:pt x="8587302" y="3600056"/>
                </a:lnTo>
                <a:lnTo>
                  <a:pt x="8589460" y="3600056"/>
                </a:lnTo>
                <a:lnTo>
                  <a:pt x="8589460" y="3598977"/>
                </a:lnTo>
                <a:lnTo>
                  <a:pt x="8587302" y="3596684"/>
                </a:lnTo>
                <a:close/>
                <a:moveTo>
                  <a:pt x="8218432" y="3595875"/>
                </a:moveTo>
                <a:lnTo>
                  <a:pt x="8216274" y="3597898"/>
                </a:lnTo>
                <a:lnTo>
                  <a:pt x="8218432" y="3600056"/>
                </a:lnTo>
                <a:close/>
                <a:moveTo>
                  <a:pt x="5070336" y="3588322"/>
                </a:moveTo>
                <a:lnTo>
                  <a:pt x="5070336" y="3590480"/>
                </a:lnTo>
                <a:lnTo>
                  <a:pt x="5073573" y="3590480"/>
                </a:lnTo>
                <a:lnTo>
                  <a:pt x="5073573" y="3588322"/>
                </a:lnTo>
                <a:close/>
                <a:moveTo>
                  <a:pt x="1097051" y="3587917"/>
                </a:moveTo>
                <a:lnTo>
                  <a:pt x="1097051" y="3588996"/>
                </a:lnTo>
                <a:lnTo>
                  <a:pt x="1099208" y="3588996"/>
                </a:lnTo>
                <a:lnTo>
                  <a:pt x="1099208" y="3587917"/>
                </a:lnTo>
                <a:close/>
                <a:moveTo>
                  <a:pt x="7711314" y="3587378"/>
                </a:moveTo>
                <a:lnTo>
                  <a:pt x="7713472" y="3589536"/>
                </a:lnTo>
                <a:lnTo>
                  <a:pt x="7714551" y="3589536"/>
                </a:lnTo>
                <a:lnTo>
                  <a:pt x="7712393" y="3587378"/>
                </a:lnTo>
                <a:close/>
                <a:moveTo>
                  <a:pt x="8249453" y="3587243"/>
                </a:moveTo>
                <a:lnTo>
                  <a:pt x="8247295" y="3589401"/>
                </a:lnTo>
                <a:lnTo>
                  <a:pt x="8248374" y="3589401"/>
                </a:lnTo>
                <a:lnTo>
                  <a:pt x="8250532" y="3587243"/>
                </a:lnTo>
                <a:close/>
                <a:moveTo>
                  <a:pt x="7764185" y="3586299"/>
                </a:moveTo>
                <a:lnTo>
                  <a:pt x="7764185" y="3589536"/>
                </a:lnTo>
                <a:lnTo>
                  <a:pt x="7765264" y="3589536"/>
                </a:lnTo>
                <a:lnTo>
                  <a:pt x="7765264" y="3586299"/>
                </a:lnTo>
                <a:close/>
                <a:moveTo>
                  <a:pt x="7674763" y="3585220"/>
                </a:moveTo>
                <a:lnTo>
                  <a:pt x="7674763" y="3588457"/>
                </a:lnTo>
                <a:lnTo>
                  <a:pt x="7675842" y="3588457"/>
                </a:lnTo>
                <a:lnTo>
                  <a:pt x="7675842" y="3585220"/>
                </a:lnTo>
                <a:close/>
                <a:moveTo>
                  <a:pt x="8254848" y="3584006"/>
                </a:moveTo>
                <a:lnTo>
                  <a:pt x="8255927" y="3584006"/>
                </a:lnTo>
                <a:lnTo>
                  <a:pt x="8255927" y="3585085"/>
                </a:lnTo>
                <a:lnTo>
                  <a:pt x="8251611" y="3587243"/>
                </a:lnTo>
                <a:lnTo>
                  <a:pt x="8251611" y="3586937"/>
                </a:lnTo>
                <a:lnTo>
                  <a:pt x="8254001" y="3584288"/>
                </a:lnTo>
                <a:close/>
                <a:moveTo>
                  <a:pt x="7618654" y="3581983"/>
                </a:moveTo>
                <a:lnTo>
                  <a:pt x="7618654" y="3585220"/>
                </a:lnTo>
                <a:lnTo>
                  <a:pt x="7619733" y="3585220"/>
                </a:lnTo>
                <a:lnTo>
                  <a:pt x="7619733" y="3581983"/>
                </a:lnTo>
                <a:close/>
                <a:moveTo>
                  <a:pt x="1047552" y="3579151"/>
                </a:moveTo>
                <a:lnTo>
                  <a:pt x="1047552" y="3581309"/>
                </a:lnTo>
                <a:lnTo>
                  <a:pt x="1048630" y="3581309"/>
                </a:lnTo>
                <a:lnTo>
                  <a:pt x="1048630" y="3579151"/>
                </a:lnTo>
                <a:close/>
                <a:moveTo>
                  <a:pt x="9284864" y="3578072"/>
                </a:moveTo>
                <a:lnTo>
                  <a:pt x="9281627" y="3581309"/>
                </a:lnTo>
                <a:lnTo>
                  <a:pt x="9281627" y="3582388"/>
                </a:lnTo>
                <a:lnTo>
                  <a:pt x="9283785" y="3582388"/>
                </a:lnTo>
                <a:lnTo>
                  <a:pt x="9283785" y="3583467"/>
                </a:lnTo>
                <a:lnTo>
                  <a:pt x="9288101" y="3580230"/>
                </a:lnTo>
                <a:lnTo>
                  <a:pt x="9285943" y="3578072"/>
                </a:lnTo>
                <a:close/>
                <a:moveTo>
                  <a:pt x="2043715" y="3577937"/>
                </a:moveTo>
                <a:lnTo>
                  <a:pt x="2043715" y="3581174"/>
                </a:lnTo>
                <a:lnTo>
                  <a:pt x="2044793" y="3581174"/>
                </a:lnTo>
                <a:lnTo>
                  <a:pt x="2044793" y="3577937"/>
                </a:lnTo>
                <a:close/>
                <a:moveTo>
                  <a:pt x="7706998" y="3576588"/>
                </a:moveTo>
                <a:lnTo>
                  <a:pt x="7706998" y="3577667"/>
                </a:lnTo>
                <a:lnTo>
                  <a:pt x="7723183" y="3583062"/>
                </a:lnTo>
                <a:lnTo>
                  <a:pt x="7726420" y="3586299"/>
                </a:lnTo>
                <a:lnTo>
                  <a:pt x="7730736" y="3585220"/>
                </a:lnTo>
                <a:lnTo>
                  <a:pt x="7730736" y="3584141"/>
                </a:lnTo>
                <a:cubicBezTo>
                  <a:pt x="7726780" y="3584141"/>
                  <a:pt x="7722104" y="3582343"/>
                  <a:pt x="7716709" y="3578746"/>
                </a:cubicBezTo>
                <a:lnTo>
                  <a:pt x="7708077" y="3576588"/>
                </a:lnTo>
                <a:close/>
                <a:moveTo>
                  <a:pt x="4170289" y="3576453"/>
                </a:moveTo>
                <a:lnTo>
                  <a:pt x="4170289" y="3578611"/>
                </a:lnTo>
                <a:lnTo>
                  <a:pt x="4172447" y="3578611"/>
                </a:lnTo>
                <a:lnTo>
                  <a:pt x="4172447" y="3576453"/>
                </a:lnTo>
                <a:close/>
                <a:moveTo>
                  <a:pt x="7702682" y="3575509"/>
                </a:moveTo>
                <a:lnTo>
                  <a:pt x="7702682" y="3577667"/>
                </a:lnTo>
                <a:lnTo>
                  <a:pt x="7705919" y="3577667"/>
                </a:lnTo>
                <a:lnTo>
                  <a:pt x="7705919" y="3576588"/>
                </a:lnTo>
                <a:close/>
                <a:moveTo>
                  <a:pt x="7599232" y="3574430"/>
                </a:moveTo>
                <a:lnTo>
                  <a:pt x="7598153" y="3575509"/>
                </a:lnTo>
                <a:lnTo>
                  <a:pt x="7598153" y="3576588"/>
                </a:lnTo>
                <a:lnTo>
                  <a:pt x="7601390" y="3576588"/>
                </a:lnTo>
                <a:close/>
                <a:moveTo>
                  <a:pt x="9307523" y="3573890"/>
                </a:moveTo>
                <a:lnTo>
                  <a:pt x="9307523" y="3575914"/>
                </a:lnTo>
                <a:lnTo>
                  <a:pt x="9308602" y="3575914"/>
                </a:lnTo>
                <a:lnTo>
                  <a:pt x="9308602" y="3573890"/>
                </a:lnTo>
                <a:close/>
                <a:moveTo>
                  <a:pt x="2239283" y="3573621"/>
                </a:moveTo>
                <a:lnTo>
                  <a:pt x="2239283" y="3574700"/>
                </a:lnTo>
                <a:lnTo>
                  <a:pt x="2241443" y="3576858"/>
                </a:lnTo>
                <a:lnTo>
                  <a:pt x="2243600" y="3574700"/>
                </a:lnTo>
                <a:lnTo>
                  <a:pt x="2242520" y="3573621"/>
                </a:lnTo>
                <a:close/>
                <a:moveTo>
                  <a:pt x="7689734" y="3573351"/>
                </a:moveTo>
                <a:lnTo>
                  <a:pt x="7687576" y="3575509"/>
                </a:lnTo>
                <a:lnTo>
                  <a:pt x="7687576" y="3578746"/>
                </a:lnTo>
                <a:lnTo>
                  <a:pt x="7689734" y="3580904"/>
                </a:lnTo>
                <a:lnTo>
                  <a:pt x="7691892" y="3580904"/>
                </a:lnTo>
                <a:lnTo>
                  <a:pt x="7692971" y="3574430"/>
                </a:lnTo>
                <a:lnTo>
                  <a:pt x="7691892" y="3573351"/>
                </a:lnTo>
                <a:close/>
                <a:moveTo>
                  <a:pt x="7622970" y="3572272"/>
                </a:moveTo>
                <a:cubicBezTo>
                  <a:pt x="7621532" y="3572272"/>
                  <a:pt x="7620812" y="3573351"/>
                  <a:pt x="7620812" y="3575509"/>
                </a:cubicBezTo>
                <a:lnTo>
                  <a:pt x="7620812" y="3577667"/>
                </a:lnTo>
                <a:lnTo>
                  <a:pt x="7621891" y="3577667"/>
                </a:lnTo>
                <a:close/>
                <a:moveTo>
                  <a:pt x="8265715" y="3571308"/>
                </a:moveTo>
                <a:lnTo>
                  <a:pt x="8259164" y="3580904"/>
                </a:lnTo>
                <a:lnTo>
                  <a:pt x="8258085" y="3580904"/>
                </a:lnTo>
                <a:lnTo>
                  <a:pt x="8258085" y="3579825"/>
                </a:lnTo>
                <a:lnTo>
                  <a:pt x="8258136" y="3579706"/>
                </a:lnTo>
                <a:close/>
                <a:moveTo>
                  <a:pt x="7673684" y="3571193"/>
                </a:moveTo>
                <a:lnTo>
                  <a:pt x="7673684" y="3578746"/>
                </a:lnTo>
                <a:lnTo>
                  <a:pt x="7674763" y="3578746"/>
                </a:lnTo>
                <a:lnTo>
                  <a:pt x="7674763" y="3571193"/>
                </a:lnTo>
                <a:close/>
                <a:moveTo>
                  <a:pt x="7676921" y="3570114"/>
                </a:moveTo>
                <a:lnTo>
                  <a:pt x="7676921" y="3572272"/>
                </a:lnTo>
                <a:lnTo>
                  <a:pt x="7682181" y="3572272"/>
                </a:lnTo>
                <a:lnTo>
                  <a:pt x="7684339" y="3570114"/>
                </a:lnTo>
                <a:close/>
                <a:moveTo>
                  <a:pt x="3710782" y="3569170"/>
                </a:moveTo>
                <a:cubicBezTo>
                  <a:pt x="3706555" y="3570609"/>
                  <a:pt x="3704443" y="3572047"/>
                  <a:pt x="3704443" y="3573486"/>
                </a:cubicBezTo>
                <a:lnTo>
                  <a:pt x="3706466" y="3575644"/>
                </a:lnTo>
                <a:cubicBezTo>
                  <a:pt x="3710782" y="3574205"/>
                  <a:pt x="3712940" y="3572767"/>
                  <a:pt x="3712940" y="3571328"/>
                </a:cubicBezTo>
                <a:lnTo>
                  <a:pt x="3712940" y="3570249"/>
                </a:lnTo>
                <a:lnTo>
                  <a:pt x="3710782" y="3570249"/>
                </a:lnTo>
                <a:close/>
                <a:moveTo>
                  <a:pt x="9277446" y="3568495"/>
                </a:moveTo>
                <a:lnTo>
                  <a:pt x="9277446" y="3572811"/>
                </a:lnTo>
                <a:lnTo>
                  <a:pt x="9281627" y="3572811"/>
                </a:lnTo>
                <a:lnTo>
                  <a:pt x="9283785" y="3570653"/>
                </a:lnTo>
                <a:close/>
                <a:moveTo>
                  <a:pt x="7626207" y="3567956"/>
                </a:moveTo>
                <a:lnTo>
                  <a:pt x="7624049" y="3570114"/>
                </a:lnTo>
                <a:lnTo>
                  <a:pt x="7624049" y="3571193"/>
                </a:lnTo>
                <a:lnTo>
                  <a:pt x="7626207" y="3569035"/>
                </a:lnTo>
                <a:close/>
                <a:moveTo>
                  <a:pt x="4242447" y="3567686"/>
                </a:moveTo>
                <a:lnTo>
                  <a:pt x="4242447" y="3568765"/>
                </a:lnTo>
                <a:cubicBezTo>
                  <a:pt x="4242447" y="3569844"/>
                  <a:pt x="4245010" y="3571283"/>
                  <a:pt x="4250135" y="3573081"/>
                </a:cubicBezTo>
                <a:lnTo>
                  <a:pt x="4250135" y="3570923"/>
                </a:lnTo>
                <a:cubicBezTo>
                  <a:pt x="4247257" y="3570923"/>
                  <a:pt x="4244695" y="3569844"/>
                  <a:pt x="4242447" y="3567686"/>
                </a:cubicBezTo>
                <a:close/>
                <a:moveTo>
                  <a:pt x="5669034" y="3567147"/>
                </a:moveTo>
                <a:lnTo>
                  <a:pt x="5669034" y="3568226"/>
                </a:lnTo>
                <a:lnTo>
                  <a:pt x="5672406" y="3568226"/>
                </a:lnTo>
                <a:lnTo>
                  <a:pt x="5672406" y="3567147"/>
                </a:lnTo>
                <a:close/>
                <a:moveTo>
                  <a:pt x="1199151" y="3567012"/>
                </a:moveTo>
                <a:lnTo>
                  <a:pt x="1196993" y="3569170"/>
                </a:lnTo>
                <a:lnTo>
                  <a:pt x="1196993" y="3571463"/>
                </a:lnTo>
                <a:lnTo>
                  <a:pt x="1201309" y="3572542"/>
                </a:lnTo>
                <a:lnTo>
                  <a:pt x="1203468" y="3568091"/>
                </a:lnTo>
                <a:lnTo>
                  <a:pt x="1202388" y="3567012"/>
                </a:lnTo>
                <a:close/>
                <a:moveTo>
                  <a:pt x="1052001" y="3567012"/>
                </a:moveTo>
                <a:lnTo>
                  <a:pt x="1050789" y="3568091"/>
                </a:lnTo>
                <a:lnTo>
                  <a:pt x="1050789" y="3571463"/>
                </a:lnTo>
                <a:lnTo>
                  <a:pt x="1055238" y="3570249"/>
                </a:lnTo>
                <a:lnTo>
                  <a:pt x="1055238" y="3568091"/>
                </a:lnTo>
                <a:close/>
                <a:moveTo>
                  <a:pt x="8268740" y="3566877"/>
                </a:moveTo>
                <a:lnTo>
                  <a:pt x="8268740" y="3567956"/>
                </a:lnTo>
                <a:lnTo>
                  <a:pt x="8265715" y="3571308"/>
                </a:lnTo>
                <a:close/>
                <a:moveTo>
                  <a:pt x="8629788" y="3566202"/>
                </a:moveTo>
                <a:lnTo>
                  <a:pt x="8629788" y="3569439"/>
                </a:lnTo>
                <a:lnTo>
                  <a:pt x="8635183" y="3573890"/>
                </a:lnTo>
                <a:lnTo>
                  <a:pt x="8637341" y="3571597"/>
                </a:lnTo>
                <a:cubicBezTo>
                  <a:pt x="8633025" y="3571597"/>
                  <a:pt x="8630867" y="3569799"/>
                  <a:pt x="8630867" y="3566202"/>
                </a:cubicBezTo>
                <a:close/>
                <a:moveTo>
                  <a:pt x="6678954" y="3564989"/>
                </a:moveTo>
                <a:cubicBezTo>
                  <a:pt x="6678594" y="3569125"/>
                  <a:pt x="6677515" y="3572362"/>
                  <a:pt x="6675717" y="3574700"/>
                </a:cubicBezTo>
                <a:lnTo>
                  <a:pt x="6678954" y="3577802"/>
                </a:lnTo>
                <a:lnTo>
                  <a:pt x="6681112" y="3577802"/>
                </a:lnTo>
                <a:cubicBezTo>
                  <a:pt x="6683180" y="3577262"/>
                  <a:pt x="6684933" y="3574790"/>
                  <a:pt x="6686372" y="3570384"/>
                </a:cubicBezTo>
                <a:cubicBezTo>
                  <a:pt x="6684933" y="3567147"/>
                  <a:pt x="6683540" y="3565348"/>
                  <a:pt x="6682191" y="3564989"/>
                </a:cubicBezTo>
                <a:close/>
                <a:moveTo>
                  <a:pt x="2246837" y="3564989"/>
                </a:moveTo>
                <a:lnTo>
                  <a:pt x="2246837" y="3567147"/>
                </a:lnTo>
                <a:lnTo>
                  <a:pt x="2247915" y="3567147"/>
                </a:lnTo>
                <a:lnTo>
                  <a:pt x="2247915" y="3564989"/>
                </a:lnTo>
                <a:close/>
                <a:moveTo>
                  <a:pt x="2233888" y="3563910"/>
                </a:moveTo>
                <a:lnTo>
                  <a:pt x="2232810" y="3567147"/>
                </a:lnTo>
                <a:lnTo>
                  <a:pt x="2236047" y="3571463"/>
                </a:lnTo>
                <a:cubicBezTo>
                  <a:pt x="2237665" y="3571463"/>
                  <a:pt x="2238744" y="3568945"/>
                  <a:pt x="2239283" y="3563910"/>
                </a:cubicBezTo>
                <a:close/>
                <a:moveTo>
                  <a:pt x="7602469" y="3563640"/>
                </a:moveTo>
                <a:lnTo>
                  <a:pt x="7602469" y="3564719"/>
                </a:lnTo>
                <a:cubicBezTo>
                  <a:pt x="7603908" y="3571193"/>
                  <a:pt x="7605706" y="3574430"/>
                  <a:pt x="7607864" y="3574430"/>
                </a:cubicBezTo>
                <a:cubicBezTo>
                  <a:pt x="7612180" y="3572811"/>
                  <a:pt x="7614338" y="3571373"/>
                  <a:pt x="7614338" y="3570114"/>
                </a:cubicBezTo>
                <a:lnTo>
                  <a:pt x="7614338" y="3569035"/>
                </a:lnTo>
                <a:lnTo>
                  <a:pt x="7607864" y="3563640"/>
                </a:lnTo>
                <a:close/>
                <a:moveTo>
                  <a:pt x="3728855" y="3562831"/>
                </a:moveTo>
                <a:lnTo>
                  <a:pt x="3728855" y="3564989"/>
                </a:lnTo>
                <a:lnTo>
                  <a:pt x="3731013" y="3567012"/>
                </a:lnTo>
                <a:lnTo>
                  <a:pt x="3733171" y="3567012"/>
                </a:lnTo>
                <a:lnTo>
                  <a:pt x="3733171" y="3565933"/>
                </a:lnTo>
                <a:lnTo>
                  <a:pt x="3729934" y="3562831"/>
                </a:lnTo>
                <a:close/>
                <a:moveTo>
                  <a:pt x="7680023" y="3562561"/>
                </a:moveTo>
                <a:lnTo>
                  <a:pt x="7680023" y="3563640"/>
                </a:lnTo>
                <a:lnTo>
                  <a:pt x="7684339" y="3565798"/>
                </a:lnTo>
                <a:lnTo>
                  <a:pt x="7683260" y="3562561"/>
                </a:lnTo>
                <a:close/>
                <a:moveTo>
                  <a:pt x="7589521" y="3562561"/>
                </a:moveTo>
                <a:lnTo>
                  <a:pt x="7589521" y="3567956"/>
                </a:lnTo>
                <a:lnTo>
                  <a:pt x="7592758" y="3567956"/>
                </a:lnTo>
                <a:lnTo>
                  <a:pt x="7592758" y="3564719"/>
                </a:lnTo>
                <a:lnTo>
                  <a:pt x="7590600" y="3562561"/>
                </a:lnTo>
                <a:close/>
                <a:moveTo>
                  <a:pt x="8642871" y="3561886"/>
                </a:moveTo>
                <a:lnTo>
                  <a:pt x="8640713" y="3564044"/>
                </a:lnTo>
                <a:lnTo>
                  <a:pt x="8642871" y="3564044"/>
                </a:lnTo>
                <a:close/>
                <a:moveTo>
                  <a:pt x="3594519" y="3561752"/>
                </a:moveTo>
                <a:lnTo>
                  <a:pt x="3592361" y="3563910"/>
                </a:lnTo>
                <a:lnTo>
                  <a:pt x="3592361" y="3567012"/>
                </a:lnTo>
                <a:lnTo>
                  <a:pt x="3595598" y="3567012"/>
                </a:lnTo>
                <a:lnTo>
                  <a:pt x="3597756" y="3564989"/>
                </a:lnTo>
                <a:lnTo>
                  <a:pt x="3597756" y="3561752"/>
                </a:lnTo>
                <a:close/>
                <a:moveTo>
                  <a:pt x="1241060" y="3561560"/>
                </a:moveTo>
                <a:lnTo>
                  <a:pt x="1242042" y="3565933"/>
                </a:lnTo>
                <a:lnTo>
                  <a:pt x="1242042" y="3567012"/>
                </a:lnTo>
                <a:lnTo>
                  <a:pt x="1240827" y="3572542"/>
                </a:lnTo>
                <a:cubicBezTo>
                  <a:pt x="1242355" y="3572542"/>
                  <a:pt x="1243121" y="3571418"/>
                  <a:pt x="1243121" y="3569170"/>
                </a:cubicBezTo>
                <a:lnTo>
                  <a:pt x="1246358" y="3569170"/>
                </a:lnTo>
                <a:lnTo>
                  <a:pt x="1246358" y="3570249"/>
                </a:lnTo>
                <a:lnTo>
                  <a:pt x="1245279" y="3571463"/>
                </a:lnTo>
                <a:lnTo>
                  <a:pt x="1245279" y="3572542"/>
                </a:lnTo>
                <a:lnTo>
                  <a:pt x="1249729" y="3572542"/>
                </a:lnTo>
                <a:close/>
                <a:moveTo>
                  <a:pt x="7760948" y="3561482"/>
                </a:moveTo>
                <a:lnTo>
                  <a:pt x="7760948" y="3564719"/>
                </a:lnTo>
                <a:cubicBezTo>
                  <a:pt x="7760948" y="3567776"/>
                  <a:pt x="7763466" y="3571013"/>
                  <a:pt x="7768501" y="3574430"/>
                </a:cubicBezTo>
                <a:lnTo>
                  <a:pt x="7768501" y="3577667"/>
                </a:lnTo>
                <a:lnTo>
                  <a:pt x="7773896" y="3575509"/>
                </a:lnTo>
                <a:lnTo>
                  <a:pt x="7773896" y="3574430"/>
                </a:lnTo>
                <a:cubicBezTo>
                  <a:pt x="7771738" y="3572092"/>
                  <a:pt x="7770659" y="3569934"/>
                  <a:pt x="7770659" y="3567956"/>
                </a:cubicBezTo>
                <a:lnTo>
                  <a:pt x="7769580" y="3569035"/>
                </a:lnTo>
                <a:lnTo>
                  <a:pt x="7768501" y="3569035"/>
                </a:lnTo>
                <a:close/>
                <a:moveTo>
                  <a:pt x="4169210" y="3561077"/>
                </a:moveTo>
                <a:lnTo>
                  <a:pt x="4166917" y="3563235"/>
                </a:lnTo>
                <a:lnTo>
                  <a:pt x="4166917" y="3564314"/>
                </a:lnTo>
                <a:cubicBezTo>
                  <a:pt x="4166917" y="3565483"/>
                  <a:pt x="4168400" y="3566607"/>
                  <a:pt x="4171368" y="3567686"/>
                </a:cubicBezTo>
                <a:lnTo>
                  <a:pt x="4172447" y="3566607"/>
                </a:lnTo>
                <a:lnTo>
                  <a:pt x="4172447" y="3564314"/>
                </a:lnTo>
                <a:close/>
                <a:moveTo>
                  <a:pt x="8779095" y="3560807"/>
                </a:moveTo>
                <a:lnTo>
                  <a:pt x="8776937" y="3562965"/>
                </a:lnTo>
                <a:lnTo>
                  <a:pt x="8776937" y="3565123"/>
                </a:lnTo>
                <a:lnTo>
                  <a:pt x="8779095" y="3567281"/>
                </a:lnTo>
                <a:lnTo>
                  <a:pt x="8781253" y="3567281"/>
                </a:lnTo>
                <a:lnTo>
                  <a:pt x="8781253" y="3562965"/>
                </a:lnTo>
                <a:close/>
                <a:moveTo>
                  <a:pt x="8726764" y="3560807"/>
                </a:moveTo>
                <a:lnTo>
                  <a:pt x="8726764" y="3562965"/>
                </a:lnTo>
                <a:lnTo>
                  <a:pt x="8727843" y="3562965"/>
                </a:lnTo>
                <a:lnTo>
                  <a:pt x="8727843" y="3560807"/>
                </a:lnTo>
                <a:close/>
                <a:moveTo>
                  <a:pt x="1248516" y="3560403"/>
                </a:moveTo>
                <a:lnTo>
                  <a:pt x="1248516" y="3561482"/>
                </a:lnTo>
                <a:lnTo>
                  <a:pt x="1251888" y="3561482"/>
                </a:lnTo>
                <a:lnTo>
                  <a:pt x="1251888" y="3560403"/>
                </a:lnTo>
                <a:close/>
                <a:moveTo>
                  <a:pt x="4235838" y="3558919"/>
                </a:moveTo>
                <a:lnTo>
                  <a:pt x="4235838" y="3563235"/>
                </a:lnTo>
                <a:lnTo>
                  <a:pt x="4240289" y="3565528"/>
                </a:lnTo>
                <a:lnTo>
                  <a:pt x="4238131" y="3558919"/>
                </a:lnTo>
                <a:close/>
                <a:moveTo>
                  <a:pt x="1588793" y="3558515"/>
                </a:moveTo>
                <a:lnTo>
                  <a:pt x="1588793" y="3560538"/>
                </a:lnTo>
                <a:lnTo>
                  <a:pt x="1593918" y="3563640"/>
                </a:lnTo>
                <a:lnTo>
                  <a:pt x="1595941" y="3563640"/>
                </a:lnTo>
                <a:lnTo>
                  <a:pt x="1595941" y="3561617"/>
                </a:lnTo>
                <a:cubicBezTo>
                  <a:pt x="1592524" y="3561617"/>
                  <a:pt x="1590816" y="3560583"/>
                  <a:pt x="1590816" y="3558515"/>
                </a:cubicBezTo>
                <a:close/>
                <a:moveTo>
                  <a:pt x="1237591" y="3557166"/>
                </a:moveTo>
                <a:lnTo>
                  <a:pt x="1237591" y="3559324"/>
                </a:lnTo>
                <a:lnTo>
                  <a:pt x="1240387" y="3560708"/>
                </a:lnTo>
                <a:close/>
                <a:moveTo>
                  <a:pt x="6108040" y="3556896"/>
                </a:moveTo>
                <a:lnTo>
                  <a:pt x="6104938" y="3558919"/>
                </a:lnTo>
                <a:cubicBezTo>
                  <a:pt x="6106286" y="3562066"/>
                  <a:pt x="6107680" y="3563820"/>
                  <a:pt x="6109119" y="3564179"/>
                </a:cubicBezTo>
                <a:lnTo>
                  <a:pt x="6111277" y="3561077"/>
                </a:lnTo>
                <a:lnTo>
                  <a:pt x="6111277" y="3559998"/>
                </a:lnTo>
                <a:close/>
                <a:moveTo>
                  <a:pt x="8756166" y="3556357"/>
                </a:moveTo>
                <a:lnTo>
                  <a:pt x="8755087" y="3557436"/>
                </a:lnTo>
                <a:lnTo>
                  <a:pt x="8752929" y="3565123"/>
                </a:lnTo>
                <a:lnTo>
                  <a:pt x="8754008" y="3565123"/>
                </a:lnTo>
                <a:lnTo>
                  <a:pt x="8758324" y="3566202"/>
                </a:lnTo>
                <a:lnTo>
                  <a:pt x="8759538" y="3565123"/>
                </a:lnTo>
                <a:lnTo>
                  <a:pt x="8759538" y="3557436"/>
                </a:lnTo>
                <a:lnTo>
                  <a:pt x="8757245" y="3557436"/>
                </a:lnTo>
                <a:close/>
                <a:moveTo>
                  <a:pt x="8165965" y="3555143"/>
                </a:moveTo>
                <a:lnTo>
                  <a:pt x="8165965" y="3556222"/>
                </a:lnTo>
                <a:lnTo>
                  <a:pt x="8169202" y="3556222"/>
                </a:lnTo>
                <a:lnTo>
                  <a:pt x="8169202" y="3555143"/>
                </a:lnTo>
                <a:close/>
                <a:moveTo>
                  <a:pt x="8170281" y="3554064"/>
                </a:moveTo>
                <a:lnTo>
                  <a:pt x="8170281" y="3555143"/>
                </a:lnTo>
                <a:lnTo>
                  <a:pt x="8173518" y="3555143"/>
                </a:lnTo>
                <a:lnTo>
                  <a:pt x="8173518" y="3554064"/>
                </a:lnTo>
                <a:close/>
                <a:moveTo>
                  <a:pt x="5261454" y="3553659"/>
                </a:moveTo>
                <a:lnTo>
                  <a:pt x="5258082" y="3556896"/>
                </a:lnTo>
                <a:cubicBezTo>
                  <a:pt x="5258082" y="3560673"/>
                  <a:pt x="5259566" y="3563190"/>
                  <a:pt x="5262533" y="3564449"/>
                </a:cubicBezTo>
                <a:lnTo>
                  <a:pt x="5265770" y="3564449"/>
                </a:lnTo>
                <a:cubicBezTo>
                  <a:pt x="5267209" y="3564449"/>
                  <a:pt x="5268648" y="3561932"/>
                  <a:pt x="5270086" y="3556896"/>
                </a:cubicBezTo>
                <a:lnTo>
                  <a:pt x="5265770" y="3553659"/>
                </a:lnTo>
                <a:close/>
                <a:moveTo>
                  <a:pt x="3745984" y="3552175"/>
                </a:moveTo>
                <a:lnTo>
                  <a:pt x="3745984" y="3553254"/>
                </a:lnTo>
                <a:lnTo>
                  <a:pt x="3748142" y="3555278"/>
                </a:lnTo>
                <a:lnTo>
                  <a:pt x="3749221" y="3554199"/>
                </a:lnTo>
                <a:lnTo>
                  <a:pt x="3749221" y="3552175"/>
                </a:lnTo>
                <a:close/>
                <a:moveTo>
                  <a:pt x="8628709" y="3552041"/>
                </a:moveTo>
                <a:lnTo>
                  <a:pt x="8625337" y="3555278"/>
                </a:lnTo>
                <a:lnTo>
                  <a:pt x="8625337" y="3556357"/>
                </a:lnTo>
                <a:lnTo>
                  <a:pt x="8629788" y="3556357"/>
                </a:lnTo>
                <a:lnTo>
                  <a:pt x="8631946" y="3554199"/>
                </a:lnTo>
                <a:lnTo>
                  <a:pt x="8629788" y="3552041"/>
                </a:lnTo>
                <a:close/>
                <a:moveTo>
                  <a:pt x="9108717" y="3551501"/>
                </a:moveTo>
                <a:lnTo>
                  <a:pt x="9108717" y="3553659"/>
                </a:lnTo>
                <a:lnTo>
                  <a:pt x="9111954" y="3553659"/>
                </a:lnTo>
                <a:lnTo>
                  <a:pt x="9109796" y="3551501"/>
                </a:lnTo>
                <a:close/>
                <a:moveTo>
                  <a:pt x="5733504" y="3551096"/>
                </a:moveTo>
                <a:lnTo>
                  <a:pt x="5727030" y="3553254"/>
                </a:lnTo>
                <a:lnTo>
                  <a:pt x="5718264" y="3552175"/>
                </a:lnTo>
                <a:lnTo>
                  <a:pt x="5697493" y="3555412"/>
                </a:lnTo>
                <a:lnTo>
                  <a:pt x="5698572" y="3562831"/>
                </a:lnTo>
                <a:lnTo>
                  <a:pt x="5698572" y="3576858"/>
                </a:lnTo>
                <a:lnTo>
                  <a:pt x="5696414" y="3583197"/>
                </a:lnTo>
                <a:cubicBezTo>
                  <a:pt x="5700730" y="3583197"/>
                  <a:pt x="5702888" y="3585715"/>
                  <a:pt x="5702888" y="3590750"/>
                </a:cubicBezTo>
                <a:lnTo>
                  <a:pt x="5704102" y="3591829"/>
                </a:lnTo>
                <a:lnTo>
                  <a:pt x="5705181" y="3591829"/>
                </a:lnTo>
                <a:lnTo>
                  <a:pt x="5709497" y="3585355"/>
                </a:lnTo>
                <a:lnTo>
                  <a:pt x="5712734" y="3585355"/>
                </a:lnTo>
                <a:lnTo>
                  <a:pt x="5719343" y="3588592"/>
                </a:lnTo>
                <a:cubicBezTo>
                  <a:pt x="5730313" y="3583287"/>
                  <a:pt x="5738315" y="3578656"/>
                  <a:pt x="5743350" y="3574700"/>
                </a:cubicBezTo>
                <a:cubicBezTo>
                  <a:pt x="5743350" y="3572901"/>
                  <a:pt x="5746992" y="3567551"/>
                  <a:pt x="5754275" y="3558649"/>
                </a:cubicBezTo>
                <a:lnTo>
                  <a:pt x="5755354" y="3554333"/>
                </a:lnTo>
                <a:lnTo>
                  <a:pt x="5745508" y="3551096"/>
                </a:lnTo>
                <a:lnTo>
                  <a:pt x="5744429" y="3551096"/>
                </a:lnTo>
                <a:lnTo>
                  <a:pt x="5740113" y="3553254"/>
                </a:lnTo>
                <a:close/>
                <a:moveTo>
                  <a:pt x="8740926" y="3548804"/>
                </a:moveTo>
                <a:lnTo>
                  <a:pt x="8732293" y="3549883"/>
                </a:lnTo>
                <a:cubicBezTo>
                  <a:pt x="8732293" y="3552580"/>
                  <a:pt x="8736250" y="3555457"/>
                  <a:pt x="8744162" y="3558515"/>
                </a:cubicBezTo>
                <a:lnTo>
                  <a:pt x="8747534" y="3552041"/>
                </a:lnTo>
                <a:close/>
                <a:moveTo>
                  <a:pt x="8617784" y="3548804"/>
                </a:moveTo>
                <a:lnTo>
                  <a:pt x="8617784" y="3549883"/>
                </a:lnTo>
                <a:lnTo>
                  <a:pt x="8619942" y="3552041"/>
                </a:lnTo>
                <a:lnTo>
                  <a:pt x="8621021" y="3550962"/>
                </a:lnTo>
                <a:lnTo>
                  <a:pt x="8621021" y="3548804"/>
                </a:lnTo>
                <a:close/>
                <a:moveTo>
                  <a:pt x="9102243" y="3548399"/>
                </a:moveTo>
                <a:lnTo>
                  <a:pt x="9102243" y="3550422"/>
                </a:lnTo>
                <a:lnTo>
                  <a:pt x="9106559" y="3553659"/>
                </a:lnTo>
                <a:lnTo>
                  <a:pt x="9106559" y="3552580"/>
                </a:lnTo>
                <a:cubicBezTo>
                  <a:pt x="9104761" y="3552580"/>
                  <a:pt x="9103682" y="3551187"/>
                  <a:pt x="9103322" y="3548399"/>
                </a:cubicBezTo>
                <a:close/>
                <a:moveTo>
                  <a:pt x="1570314" y="3548264"/>
                </a:moveTo>
                <a:lnTo>
                  <a:pt x="1570314" y="3549208"/>
                </a:lnTo>
                <a:lnTo>
                  <a:pt x="1572338" y="3549208"/>
                </a:lnTo>
                <a:lnTo>
                  <a:pt x="1572338" y="3548264"/>
                </a:lnTo>
                <a:close/>
                <a:moveTo>
                  <a:pt x="1579487" y="3547185"/>
                </a:moveTo>
                <a:cubicBezTo>
                  <a:pt x="1578138" y="3549973"/>
                  <a:pt x="1576114" y="3551366"/>
                  <a:pt x="1573417" y="3551366"/>
                </a:cubicBezTo>
                <a:lnTo>
                  <a:pt x="1573417" y="3553389"/>
                </a:lnTo>
                <a:lnTo>
                  <a:pt x="1574361" y="3553389"/>
                </a:lnTo>
                <a:lnTo>
                  <a:pt x="1579487" y="3549208"/>
                </a:lnTo>
                <a:lnTo>
                  <a:pt x="1580566" y="3549208"/>
                </a:lnTo>
                <a:cubicBezTo>
                  <a:pt x="1581554" y="3549208"/>
                  <a:pt x="1583263" y="3551636"/>
                  <a:pt x="1585690" y="3556491"/>
                </a:cubicBezTo>
                <a:lnTo>
                  <a:pt x="1586769" y="3556491"/>
                </a:lnTo>
                <a:cubicBezTo>
                  <a:pt x="1586769" y="3552715"/>
                  <a:pt x="1584342" y="3549613"/>
                  <a:pt x="1579487" y="3547185"/>
                </a:cubicBezTo>
                <a:close/>
                <a:moveTo>
                  <a:pt x="8236640" y="3546646"/>
                </a:moveTo>
                <a:cubicBezTo>
                  <a:pt x="8236640" y="3551411"/>
                  <a:pt x="8242350" y="3556042"/>
                  <a:pt x="8253769" y="3560538"/>
                </a:cubicBezTo>
                <a:lnTo>
                  <a:pt x="8254848" y="3559459"/>
                </a:lnTo>
                <a:lnTo>
                  <a:pt x="8254848" y="3557301"/>
                </a:lnTo>
                <a:cubicBezTo>
                  <a:pt x="8248194" y="3550197"/>
                  <a:pt x="8242125" y="3546646"/>
                  <a:pt x="8236640" y="3546646"/>
                </a:cubicBezTo>
                <a:close/>
                <a:moveTo>
                  <a:pt x="9291338" y="3546241"/>
                </a:moveTo>
                <a:cubicBezTo>
                  <a:pt x="9287742" y="3548309"/>
                  <a:pt x="9285943" y="3550782"/>
                  <a:pt x="9285943" y="3553659"/>
                </a:cubicBezTo>
                <a:lnTo>
                  <a:pt x="9290259" y="3556896"/>
                </a:lnTo>
                <a:lnTo>
                  <a:pt x="9291338" y="3556896"/>
                </a:lnTo>
                <a:lnTo>
                  <a:pt x="9293496" y="3549343"/>
                </a:lnTo>
                <a:lnTo>
                  <a:pt x="9293496" y="3548399"/>
                </a:lnTo>
                <a:close/>
                <a:moveTo>
                  <a:pt x="6190449" y="3546241"/>
                </a:moveTo>
                <a:lnTo>
                  <a:pt x="6190449" y="3547320"/>
                </a:lnTo>
                <a:lnTo>
                  <a:pt x="6194765" y="3547320"/>
                </a:lnTo>
                <a:lnTo>
                  <a:pt x="6194765" y="3546241"/>
                </a:lnTo>
                <a:close/>
                <a:moveTo>
                  <a:pt x="1047552" y="3546106"/>
                </a:moveTo>
                <a:lnTo>
                  <a:pt x="1045393" y="3548399"/>
                </a:lnTo>
                <a:lnTo>
                  <a:pt x="1045393" y="3549478"/>
                </a:lnTo>
                <a:lnTo>
                  <a:pt x="1048630" y="3546106"/>
                </a:lnTo>
                <a:close/>
                <a:moveTo>
                  <a:pt x="5246079" y="3545971"/>
                </a:moveTo>
                <a:lnTo>
                  <a:pt x="5246079" y="3549343"/>
                </a:lnTo>
                <a:lnTo>
                  <a:pt x="5247158" y="3554738"/>
                </a:lnTo>
                <a:lnTo>
                  <a:pt x="5249450" y="3554738"/>
                </a:lnTo>
                <a:lnTo>
                  <a:pt x="5249450" y="3553659"/>
                </a:lnTo>
                <a:lnTo>
                  <a:pt x="5248237" y="3545971"/>
                </a:lnTo>
                <a:close/>
                <a:moveTo>
                  <a:pt x="5578398" y="3544622"/>
                </a:moveTo>
                <a:lnTo>
                  <a:pt x="5602405" y="3545701"/>
                </a:lnTo>
                <a:lnTo>
                  <a:pt x="5607801" y="3545701"/>
                </a:lnTo>
                <a:lnTo>
                  <a:pt x="5615488" y="3544622"/>
                </a:lnTo>
                <a:cubicBezTo>
                  <a:pt x="5615488" y="3546780"/>
                  <a:pt x="5618051" y="3547859"/>
                  <a:pt x="5623176" y="3547859"/>
                </a:cubicBezTo>
                <a:cubicBezTo>
                  <a:pt x="5628302" y="3550557"/>
                  <a:pt x="5630864" y="3552715"/>
                  <a:pt x="5630864" y="3554333"/>
                </a:cubicBezTo>
                <a:lnTo>
                  <a:pt x="5629785" y="3555412"/>
                </a:lnTo>
                <a:lnTo>
                  <a:pt x="5627492" y="3555412"/>
                </a:lnTo>
                <a:lnTo>
                  <a:pt x="5621018" y="3553254"/>
                </a:lnTo>
                <a:lnTo>
                  <a:pt x="5613330" y="3554333"/>
                </a:lnTo>
                <a:lnTo>
                  <a:pt x="5593639" y="3552175"/>
                </a:lnTo>
                <a:lnTo>
                  <a:pt x="5583793" y="3553254"/>
                </a:lnTo>
                <a:lnTo>
                  <a:pt x="5572868" y="3551096"/>
                </a:lnTo>
                <a:lnTo>
                  <a:pt x="5569631" y="3552175"/>
                </a:lnTo>
                <a:cubicBezTo>
                  <a:pt x="5565944" y="3551276"/>
                  <a:pt x="5564101" y="3550197"/>
                  <a:pt x="5564101" y="3548938"/>
                </a:cubicBezTo>
                <a:lnTo>
                  <a:pt x="5564101" y="3547859"/>
                </a:lnTo>
                <a:lnTo>
                  <a:pt x="5571789" y="3547859"/>
                </a:lnTo>
                <a:cubicBezTo>
                  <a:pt x="5575655" y="3547859"/>
                  <a:pt x="5577858" y="3546780"/>
                  <a:pt x="5578398" y="3544622"/>
                </a:cubicBezTo>
                <a:close/>
                <a:moveTo>
                  <a:pt x="1584611" y="3544083"/>
                </a:moveTo>
                <a:lnTo>
                  <a:pt x="1584611" y="3547185"/>
                </a:lnTo>
                <a:lnTo>
                  <a:pt x="1587714" y="3550287"/>
                </a:lnTo>
                <a:lnTo>
                  <a:pt x="1588793" y="3550287"/>
                </a:lnTo>
                <a:lnTo>
                  <a:pt x="1588793" y="3546241"/>
                </a:lnTo>
                <a:lnTo>
                  <a:pt x="1586769" y="3544083"/>
                </a:lnTo>
                <a:close/>
                <a:moveTo>
                  <a:pt x="1242042" y="3543948"/>
                </a:moveTo>
                <a:lnTo>
                  <a:pt x="1239749" y="3546106"/>
                </a:lnTo>
                <a:lnTo>
                  <a:pt x="1239749" y="3549478"/>
                </a:lnTo>
                <a:lnTo>
                  <a:pt x="1242042" y="3549478"/>
                </a:lnTo>
                <a:lnTo>
                  <a:pt x="1244200" y="3547185"/>
                </a:lnTo>
                <a:lnTo>
                  <a:pt x="1244200" y="3543948"/>
                </a:lnTo>
                <a:close/>
                <a:moveTo>
                  <a:pt x="1725016" y="3543139"/>
                </a:moveTo>
                <a:lnTo>
                  <a:pt x="1721915" y="3546241"/>
                </a:lnTo>
                <a:lnTo>
                  <a:pt x="1721915" y="3549208"/>
                </a:lnTo>
                <a:lnTo>
                  <a:pt x="1722993" y="3549208"/>
                </a:lnTo>
                <a:lnTo>
                  <a:pt x="1725016" y="3545162"/>
                </a:lnTo>
                <a:close/>
                <a:moveTo>
                  <a:pt x="9100085" y="3543004"/>
                </a:moveTo>
                <a:lnTo>
                  <a:pt x="9100085" y="3546241"/>
                </a:lnTo>
                <a:lnTo>
                  <a:pt x="9101164" y="3546241"/>
                </a:lnTo>
                <a:lnTo>
                  <a:pt x="9101164" y="3543004"/>
                </a:lnTo>
                <a:close/>
                <a:moveTo>
                  <a:pt x="1106897" y="3542869"/>
                </a:moveTo>
                <a:cubicBezTo>
                  <a:pt x="1105457" y="3542869"/>
                  <a:pt x="1104333" y="3545072"/>
                  <a:pt x="1103524" y="3549478"/>
                </a:cubicBezTo>
                <a:lnTo>
                  <a:pt x="1109055" y="3551636"/>
                </a:lnTo>
                <a:lnTo>
                  <a:pt x="1110134" y="3550557"/>
                </a:lnTo>
                <a:cubicBezTo>
                  <a:pt x="1109414" y="3545432"/>
                  <a:pt x="1108335" y="3542869"/>
                  <a:pt x="1106897" y="3542869"/>
                </a:cubicBezTo>
                <a:close/>
                <a:moveTo>
                  <a:pt x="5255924" y="3541655"/>
                </a:moveTo>
                <a:lnTo>
                  <a:pt x="5255924" y="3543813"/>
                </a:lnTo>
                <a:lnTo>
                  <a:pt x="5260375" y="3545971"/>
                </a:lnTo>
                <a:lnTo>
                  <a:pt x="5260375" y="3543813"/>
                </a:lnTo>
                <a:close/>
                <a:moveTo>
                  <a:pt x="6662769" y="3540306"/>
                </a:moveTo>
                <a:lnTo>
                  <a:pt x="6662769" y="3541385"/>
                </a:lnTo>
                <a:lnTo>
                  <a:pt x="6667085" y="3541385"/>
                </a:lnTo>
                <a:lnTo>
                  <a:pt x="6667085" y="3540306"/>
                </a:lnTo>
                <a:close/>
                <a:moveTo>
                  <a:pt x="5253766" y="3539497"/>
                </a:moveTo>
                <a:lnTo>
                  <a:pt x="5253766" y="3541655"/>
                </a:lnTo>
                <a:lnTo>
                  <a:pt x="5254845" y="3541655"/>
                </a:lnTo>
                <a:lnTo>
                  <a:pt x="5254845" y="3539497"/>
                </a:lnTo>
                <a:close/>
                <a:moveTo>
                  <a:pt x="1733245" y="3538958"/>
                </a:moveTo>
                <a:cubicBezTo>
                  <a:pt x="1733245" y="3544083"/>
                  <a:pt x="1730861" y="3547185"/>
                  <a:pt x="1726096" y="3548264"/>
                </a:cubicBezTo>
                <a:lnTo>
                  <a:pt x="1726096" y="3549208"/>
                </a:lnTo>
                <a:lnTo>
                  <a:pt x="1732166" y="3550287"/>
                </a:lnTo>
                <a:lnTo>
                  <a:pt x="1731222" y="3549208"/>
                </a:lnTo>
                <a:lnTo>
                  <a:pt x="1731222" y="3548264"/>
                </a:lnTo>
                <a:lnTo>
                  <a:pt x="1734189" y="3543139"/>
                </a:lnTo>
                <a:lnTo>
                  <a:pt x="1734189" y="3538958"/>
                </a:lnTo>
                <a:close/>
                <a:moveTo>
                  <a:pt x="8637341" y="3535721"/>
                </a:moveTo>
                <a:lnTo>
                  <a:pt x="8637341" y="3537879"/>
                </a:lnTo>
                <a:lnTo>
                  <a:pt x="8638420" y="3537879"/>
                </a:lnTo>
                <a:lnTo>
                  <a:pt x="8638420" y="3535721"/>
                </a:lnTo>
                <a:close/>
                <a:moveTo>
                  <a:pt x="5255924" y="3534102"/>
                </a:moveTo>
                <a:lnTo>
                  <a:pt x="5255924" y="3537339"/>
                </a:lnTo>
                <a:lnTo>
                  <a:pt x="5258082" y="3535181"/>
                </a:lnTo>
                <a:lnTo>
                  <a:pt x="5257003" y="3534102"/>
                </a:lnTo>
                <a:close/>
                <a:moveTo>
                  <a:pt x="1737290" y="3533832"/>
                </a:moveTo>
                <a:lnTo>
                  <a:pt x="1737290" y="3535990"/>
                </a:lnTo>
                <a:lnTo>
                  <a:pt x="1738369" y="3535990"/>
                </a:lnTo>
                <a:lnTo>
                  <a:pt x="1738369" y="3533832"/>
                </a:lnTo>
                <a:close/>
                <a:moveTo>
                  <a:pt x="3632959" y="3531809"/>
                </a:moveTo>
                <a:lnTo>
                  <a:pt x="3632959" y="3535046"/>
                </a:lnTo>
                <a:lnTo>
                  <a:pt x="3635117" y="3532888"/>
                </a:lnTo>
                <a:lnTo>
                  <a:pt x="3635117" y="3531809"/>
                </a:lnTo>
                <a:close/>
                <a:moveTo>
                  <a:pt x="2247915" y="3531405"/>
                </a:moveTo>
                <a:lnTo>
                  <a:pt x="2241443" y="3543409"/>
                </a:lnTo>
                <a:cubicBezTo>
                  <a:pt x="2241443" y="3552220"/>
                  <a:pt x="2243600" y="3557615"/>
                  <a:pt x="2247915" y="3559594"/>
                </a:cubicBezTo>
                <a:lnTo>
                  <a:pt x="2247915" y="3560673"/>
                </a:lnTo>
                <a:lnTo>
                  <a:pt x="2248995" y="3560673"/>
                </a:lnTo>
                <a:lnTo>
                  <a:pt x="2248995" y="3553120"/>
                </a:lnTo>
                <a:lnTo>
                  <a:pt x="2247915" y="3545567"/>
                </a:lnTo>
                <a:lnTo>
                  <a:pt x="2253311" y="3540171"/>
                </a:lnTo>
                <a:lnTo>
                  <a:pt x="2253311" y="3532484"/>
                </a:lnTo>
                <a:close/>
                <a:moveTo>
                  <a:pt x="5252687" y="3530865"/>
                </a:moveTo>
                <a:lnTo>
                  <a:pt x="5252687" y="3533023"/>
                </a:lnTo>
                <a:lnTo>
                  <a:pt x="5253766" y="3533023"/>
                </a:lnTo>
                <a:lnTo>
                  <a:pt x="5253766" y="3530865"/>
                </a:lnTo>
                <a:close/>
                <a:moveTo>
                  <a:pt x="5111743" y="3530865"/>
                </a:moveTo>
                <a:lnTo>
                  <a:pt x="5111743" y="3533023"/>
                </a:lnTo>
                <a:lnTo>
                  <a:pt x="5114035" y="3533023"/>
                </a:lnTo>
                <a:lnTo>
                  <a:pt x="5114035" y="3530865"/>
                </a:lnTo>
                <a:close/>
                <a:moveTo>
                  <a:pt x="1727041" y="3529786"/>
                </a:moveTo>
                <a:lnTo>
                  <a:pt x="1725016" y="3532888"/>
                </a:lnTo>
                <a:lnTo>
                  <a:pt x="1725016" y="3538958"/>
                </a:lnTo>
                <a:lnTo>
                  <a:pt x="1727041" y="3541116"/>
                </a:lnTo>
                <a:lnTo>
                  <a:pt x="1728120" y="3535990"/>
                </a:lnTo>
                <a:lnTo>
                  <a:pt x="1727041" y="3534911"/>
                </a:lnTo>
                <a:lnTo>
                  <a:pt x="1727041" y="3533832"/>
                </a:lnTo>
                <a:lnTo>
                  <a:pt x="1729063" y="3530865"/>
                </a:lnTo>
                <a:lnTo>
                  <a:pt x="1728120" y="3529786"/>
                </a:lnTo>
                <a:close/>
                <a:moveTo>
                  <a:pt x="1099208" y="3529651"/>
                </a:moveTo>
                <a:cubicBezTo>
                  <a:pt x="1096960" y="3530370"/>
                  <a:pt x="1095836" y="3532573"/>
                  <a:pt x="1095836" y="3536260"/>
                </a:cubicBezTo>
                <a:lnTo>
                  <a:pt x="1095836" y="3537339"/>
                </a:lnTo>
                <a:lnTo>
                  <a:pt x="1098130" y="3537339"/>
                </a:lnTo>
                <a:cubicBezTo>
                  <a:pt x="1101726" y="3535181"/>
                  <a:pt x="1103524" y="3532618"/>
                  <a:pt x="1103524" y="3529651"/>
                </a:cubicBezTo>
                <a:close/>
                <a:moveTo>
                  <a:pt x="1125508" y="3527493"/>
                </a:moveTo>
                <a:lnTo>
                  <a:pt x="1125508" y="3528572"/>
                </a:lnTo>
                <a:lnTo>
                  <a:pt x="1127802" y="3528572"/>
                </a:lnTo>
                <a:lnTo>
                  <a:pt x="1127802" y="3527493"/>
                </a:lnTo>
                <a:close/>
                <a:moveTo>
                  <a:pt x="5258082" y="3526549"/>
                </a:moveTo>
                <a:lnTo>
                  <a:pt x="5254845" y="3529786"/>
                </a:lnTo>
                <a:lnTo>
                  <a:pt x="5255924" y="3529786"/>
                </a:lnTo>
                <a:lnTo>
                  <a:pt x="5259161" y="3526549"/>
                </a:lnTo>
                <a:close/>
                <a:moveTo>
                  <a:pt x="1238670" y="3526414"/>
                </a:moveTo>
                <a:cubicBezTo>
                  <a:pt x="1234263" y="3528932"/>
                  <a:pt x="1232060" y="3532214"/>
                  <a:pt x="1232060" y="3536260"/>
                </a:cubicBezTo>
                <a:lnTo>
                  <a:pt x="1235433" y="3536260"/>
                </a:lnTo>
                <a:cubicBezTo>
                  <a:pt x="1236870" y="3536260"/>
                  <a:pt x="1237949" y="3532978"/>
                  <a:pt x="1238670" y="3526414"/>
                </a:cubicBezTo>
                <a:close/>
                <a:moveTo>
                  <a:pt x="5737955" y="3525335"/>
                </a:moveTo>
                <a:lnTo>
                  <a:pt x="5737955" y="3526414"/>
                </a:lnTo>
                <a:lnTo>
                  <a:pt x="5740113" y="3526414"/>
                </a:lnTo>
                <a:lnTo>
                  <a:pt x="5740113" y="3525335"/>
                </a:lnTo>
                <a:close/>
                <a:moveTo>
                  <a:pt x="3743826" y="3524391"/>
                </a:moveTo>
                <a:lnTo>
                  <a:pt x="3743826" y="3526549"/>
                </a:lnTo>
                <a:lnTo>
                  <a:pt x="3745984" y="3528707"/>
                </a:lnTo>
                <a:lnTo>
                  <a:pt x="3747063" y="3527628"/>
                </a:lnTo>
                <a:lnTo>
                  <a:pt x="3747063" y="3526549"/>
                </a:lnTo>
                <a:lnTo>
                  <a:pt x="3744905" y="3524391"/>
                </a:lnTo>
                <a:close/>
                <a:moveTo>
                  <a:pt x="9307523" y="3523852"/>
                </a:moveTo>
                <a:lnTo>
                  <a:pt x="9307523" y="3533428"/>
                </a:lnTo>
                <a:lnTo>
                  <a:pt x="9308602" y="3533428"/>
                </a:lnTo>
                <a:lnTo>
                  <a:pt x="9309547" y="3523852"/>
                </a:lnTo>
                <a:close/>
                <a:moveTo>
                  <a:pt x="9291338" y="3523852"/>
                </a:moveTo>
                <a:cubicBezTo>
                  <a:pt x="9287022" y="3525290"/>
                  <a:pt x="9284864" y="3526729"/>
                  <a:pt x="9284864" y="3528168"/>
                </a:cubicBezTo>
                <a:lnTo>
                  <a:pt x="9284864" y="3529247"/>
                </a:lnTo>
                <a:lnTo>
                  <a:pt x="9288101" y="3532349"/>
                </a:lnTo>
                <a:cubicBezTo>
                  <a:pt x="9289540" y="3532349"/>
                  <a:pt x="9290979" y="3529876"/>
                  <a:pt x="9292417" y="3524931"/>
                </a:cubicBezTo>
                <a:close/>
                <a:moveTo>
                  <a:pt x="5744429" y="3523312"/>
                </a:moveTo>
                <a:lnTo>
                  <a:pt x="5742271" y="3525335"/>
                </a:lnTo>
                <a:lnTo>
                  <a:pt x="5746722" y="3529651"/>
                </a:lnTo>
                <a:lnTo>
                  <a:pt x="5747801" y="3529651"/>
                </a:lnTo>
                <a:lnTo>
                  <a:pt x="5751038" y="3526414"/>
                </a:lnTo>
                <a:lnTo>
                  <a:pt x="5746722" y="3523312"/>
                </a:lnTo>
                <a:close/>
                <a:moveTo>
                  <a:pt x="5204672" y="3522233"/>
                </a:moveTo>
                <a:lnTo>
                  <a:pt x="5204672" y="3523312"/>
                </a:lnTo>
                <a:lnTo>
                  <a:pt x="5206830" y="3523312"/>
                </a:lnTo>
                <a:lnTo>
                  <a:pt x="5206830" y="3522233"/>
                </a:lnTo>
                <a:close/>
                <a:moveTo>
                  <a:pt x="3733171" y="3522233"/>
                </a:moveTo>
                <a:lnTo>
                  <a:pt x="3733171" y="3524391"/>
                </a:lnTo>
                <a:lnTo>
                  <a:pt x="3735329" y="3524391"/>
                </a:lnTo>
                <a:lnTo>
                  <a:pt x="3735329" y="3522233"/>
                </a:lnTo>
                <a:close/>
                <a:moveTo>
                  <a:pt x="4075067" y="3521694"/>
                </a:moveTo>
                <a:lnTo>
                  <a:pt x="4075067" y="3522773"/>
                </a:lnTo>
                <a:lnTo>
                  <a:pt x="4078304" y="3522773"/>
                </a:lnTo>
                <a:lnTo>
                  <a:pt x="4078304" y="3521694"/>
                </a:lnTo>
                <a:close/>
                <a:moveTo>
                  <a:pt x="2049109" y="3521694"/>
                </a:moveTo>
                <a:lnTo>
                  <a:pt x="2049109" y="3522773"/>
                </a:lnTo>
                <a:lnTo>
                  <a:pt x="2051268" y="3522773"/>
                </a:lnTo>
                <a:lnTo>
                  <a:pt x="2051268" y="3521694"/>
                </a:lnTo>
                <a:close/>
                <a:moveTo>
                  <a:pt x="7590600" y="3521559"/>
                </a:moveTo>
                <a:lnTo>
                  <a:pt x="7589521" y="3525875"/>
                </a:lnTo>
                <a:lnTo>
                  <a:pt x="7590600" y="3526954"/>
                </a:lnTo>
                <a:lnTo>
                  <a:pt x="7591679" y="3526954"/>
                </a:lnTo>
                <a:lnTo>
                  <a:pt x="7592758" y="3525875"/>
                </a:lnTo>
                <a:lnTo>
                  <a:pt x="7592758" y="3524796"/>
                </a:lnTo>
                <a:lnTo>
                  <a:pt x="7591679" y="3521559"/>
                </a:lnTo>
                <a:close/>
                <a:moveTo>
                  <a:pt x="3719279" y="3521154"/>
                </a:moveTo>
                <a:lnTo>
                  <a:pt x="3721437" y="3523312"/>
                </a:lnTo>
                <a:lnTo>
                  <a:pt x="3722516" y="3523312"/>
                </a:lnTo>
                <a:lnTo>
                  <a:pt x="3720358" y="3521154"/>
                </a:lnTo>
                <a:close/>
                <a:moveTo>
                  <a:pt x="1124431" y="3520884"/>
                </a:moveTo>
                <a:cubicBezTo>
                  <a:pt x="1117866" y="3522323"/>
                  <a:pt x="1114585" y="3524166"/>
                  <a:pt x="1114585" y="3526414"/>
                </a:cubicBezTo>
                <a:lnTo>
                  <a:pt x="1114585" y="3527493"/>
                </a:lnTo>
                <a:lnTo>
                  <a:pt x="1116742" y="3527493"/>
                </a:lnTo>
                <a:lnTo>
                  <a:pt x="1124431" y="3521963"/>
                </a:lnTo>
                <a:close/>
                <a:moveTo>
                  <a:pt x="1718812" y="3520615"/>
                </a:moveTo>
                <a:lnTo>
                  <a:pt x="1716790" y="3522638"/>
                </a:lnTo>
                <a:lnTo>
                  <a:pt x="1716790" y="3524661"/>
                </a:lnTo>
                <a:lnTo>
                  <a:pt x="1721915" y="3524661"/>
                </a:lnTo>
                <a:lnTo>
                  <a:pt x="1721915" y="3523717"/>
                </a:lnTo>
                <a:lnTo>
                  <a:pt x="1720972" y="3520615"/>
                </a:lnTo>
                <a:close/>
                <a:moveTo>
                  <a:pt x="1730141" y="3519536"/>
                </a:moveTo>
                <a:lnTo>
                  <a:pt x="1729063" y="3524661"/>
                </a:lnTo>
                <a:lnTo>
                  <a:pt x="1730141" y="3524661"/>
                </a:lnTo>
                <a:lnTo>
                  <a:pt x="1729063" y="3525740"/>
                </a:lnTo>
                <a:lnTo>
                  <a:pt x="1729063" y="3527763"/>
                </a:lnTo>
                <a:lnTo>
                  <a:pt x="1730141" y="3527763"/>
                </a:lnTo>
                <a:lnTo>
                  <a:pt x="1730141" y="3525740"/>
                </a:lnTo>
                <a:lnTo>
                  <a:pt x="1731222" y="3525740"/>
                </a:lnTo>
                <a:lnTo>
                  <a:pt x="1730141" y="3524661"/>
                </a:lnTo>
                <a:lnTo>
                  <a:pt x="1730141" y="3523717"/>
                </a:lnTo>
                <a:lnTo>
                  <a:pt x="1731222" y="3520615"/>
                </a:lnTo>
                <a:lnTo>
                  <a:pt x="1731222" y="3519536"/>
                </a:lnTo>
                <a:close/>
                <a:moveTo>
                  <a:pt x="1584611" y="3519536"/>
                </a:moveTo>
                <a:lnTo>
                  <a:pt x="1584611" y="3520615"/>
                </a:lnTo>
                <a:lnTo>
                  <a:pt x="1586769" y="3522638"/>
                </a:lnTo>
                <a:lnTo>
                  <a:pt x="1587714" y="3521559"/>
                </a:lnTo>
                <a:lnTo>
                  <a:pt x="1587714" y="3520615"/>
                </a:lnTo>
                <a:lnTo>
                  <a:pt x="1586769" y="3519536"/>
                </a:lnTo>
                <a:close/>
                <a:moveTo>
                  <a:pt x="3572130" y="3519131"/>
                </a:moveTo>
                <a:cubicBezTo>
                  <a:pt x="3568623" y="3519131"/>
                  <a:pt x="3566510" y="3520525"/>
                  <a:pt x="3565791" y="3523312"/>
                </a:cubicBezTo>
                <a:lnTo>
                  <a:pt x="3566870" y="3524391"/>
                </a:lnTo>
                <a:lnTo>
                  <a:pt x="3568893" y="3524391"/>
                </a:lnTo>
                <a:lnTo>
                  <a:pt x="3572130" y="3521154"/>
                </a:lnTo>
                <a:close/>
                <a:moveTo>
                  <a:pt x="5246079" y="3518861"/>
                </a:moveTo>
                <a:lnTo>
                  <a:pt x="5248237" y="3521019"/>
                </a:lnTo>
                <a:lnTo>
                  <a:pt x="5248237" y="3518861"/>
                </a:lnTo>
                <a:close/>
                <a:moveTo>
                  <a:pt x="5220992" y="3518861"/>
                </a:moveTo>
                <a:cubicBezTo>
                  <a:pt x="5216586" y="3520480"/>
                  <a:pt x="5214383" y="3524121"/>
                  <a:pt x="5214383" y="3529786"/>
                </a:cubicBezTo>
                <a:lnTo>
                  <a:pt x="5215597" y="3533023"/>
                </a:lnTo>
                <a:lnTo>
                  <a:pt x="5216676" y="3533023"/>
                </a:lnTo>
                <a:cubicBezTo>
                  <a:pt x="5220992" y="3531045"/>
                  <a:pt x="5223150" y="3526684"/>
                  <a:pt x="5223150" y="3519940"/>
                </a:cubicBezTo>
                <a:lnTo>
                  <a:pt x="5222071" y="3518861"/>
                </a:lnTo>
                <a:close/>
                <a:moveTo>
                  <a:pt x="6208522" y="3518726"/>
                </a:moveTo>
                <a:lnTo>
                  <a:pt x="6204206" y="3521963"/>
                </a:lnTo>
                <a:lnTo>
                  <a:pt x="6204206" y="3524121"/>
                </a:lnTo>
                <a:lnTo>
                  <a:pt x="6208522" y="3524121"/>
                </a:lnTo>
                <a:lnTo>
                  <a:pt x="6209466" y="3519805"/>
                </a:lnTo>
                <a:close/>
                <a:moveTo>
                  <a:pt x="6094282" y="3517782"/>
                </a:moveTo>
                <a:lnTo>
                  <a:pt x="6090101" y="3521963"/>
                </a:lnTo>
                <a:lnTo>
                  <a:pt x="6092124" y="3524121"/>
                </a:lnTo>
                <a:lnTo>
                  <a:pt x="6096440" y="3518726"/>
                </a:lnTo>
                <a:lnTo>
                  <a:pt x="6095361" y="3517782"/>
                </a:lnTo>
                <a:close/>
                <a:moveTo>
                  <a:pt x="2067453" y="3517378"/>
                </a:moveTo>
                <a:lnTo>
                  <a:pt x="2064215" y="3521694"/>
                </a:lnTo>
                <a:lnTo>
                  <a:pt x="2069609" y="3521694"/>
                </a:lnTo>
                <a:lnTo>
                  <a:pt x="2069609" y="3517378"/>
                </a:lnTo>
                <a:close/>
                <a:moveTo>
                  <a:pt x="3715098" y="3515894"/>
                </a:moveTo>
                <a:lnTo>
                  <a:pt x="3716177" y="3519131"/>
                </a:lnTo>
                <a:lnTo>
                  <a:pt x="3718200" y="3519131"/>
                </a:lnTo>
                <a:lnTo>
                  <a:pt x="3718200" y="3518052"/>
                </a:lnTo>
                <a:lnTo>
                  <a:pt x="3716177" y="3515894"/>
                </a:lnTo>
                <a:close/>
                <a:moveTo>
                  <a:pt x="6678954" y="3515624"/>
                </a:moveTo>
                <a:lnTo>
                  <a:pt x="6675717" y="3516703"/>
                </a:lnTo>
                <a:lnTo>
                  <a:pt x="6675717" y="3521019"/>
                </a:lnTo>
                <a:lnTo>
                  <a:pt x="6678954" y="3524256"/>
                </a:lnTo>
                <a:lnTo>
                  <a:pt x="6681112" y="3524256"/>
                </a:lnTo>
                <a:lnTo>
                  <a:pt x="6683135" y="3522098"/>
                </a:lnTo>
                <a:lnTo>
                  <a:pt x="6683135" y="3518861"/>
                </a:lnTo>
                <a:cubicBezTo>
                  <a:pt x="6683135" y="3517782"/>
                  <a:pt x="6681741" y="3516703"/>
                  <a:pt x="6678954" y="3515624"/>
                </a:cubicBezTo>
                <a:close/>
                <a:moveTo>
                  <a:pt x="7659656" y="3515085"/>
                </a:moveTo>
                <a:lnTo>
                  <a:pt x="7669368" y="3515085"/>
                </a:lnTo>
                <a:lnTo>
                  <a:pt x="7675842" y="3520480"/>
                </a:lnTo>
                <a:lnTo>
                  <a:pt x="7678000" y="3520480"/>
                </a:lnTo>
                <a:lnTo>
                  <a:pt x="7686497" y="3517243"/>
                </a:lnTo>
                <a:cubicBezTo>
                  <a:pt x="7689374" y="3517243"/>
                  <a:pt x="7695129" y="3520840"/>
                  <a:pt x="7703761" y="3528033"/>
                </a:cubicBezTo>
                <a:lnTo>
                  <a:pt x="7703761" y="3530191"/>
                </a:lnTo>
                <a:lnTo>
                  <a:pt x="7699445" y="3536665"/>
                </a:lnTo>
                <a:lnTo>
                  <a:pt x="7700524" y="3547455"/>
                </a:lnTo>
                <a:lnTo>
                  <a:pt x="7699445" y="3556087"/>
                </a:lnTo>
                <a:lnTo>
                  <a:pt x="7700524" y="3560403"/>
                </a:lnTo>
                <a:lnTo>
                  <a:pt x="7703761" y="3560403"/>
                </a:lnTo>
                <a:lnTo>
                  <a:pt x="7709156" y="3556087"/>
                </a:lnTo>
                <a:lnTo>
                  <a:pt x="7723183" y="3562561"/>
                </a:lnTo>
                <a:lnTo>
                  <a:pt x="7731815" y="3562561"/>
                </a:lnTo>
                <a:cubicBezTo>
                  <a:pt x="7731815" y="3559684"/>
                  <a:pt x="7732534" y="3558245"/>
                  <a:pt x="7733973" y="3558245"/>
                </a:cubicBezTo>
                <a:lnTo>
                  <a:pt x="7745842" y="3559324"/>
                </a:lnTo>
                <a:cubicBezTo>
                  <a:pt x="7748719" y="3559324"/>
                  <a:pt x="7751237" y="3554289"/>
                  <a:pt x="7753395" y="3544218"/>
                </a:cubicBezTo>
                <a:lnTo>
                  <a:pt x="7754474" y="3537744"/>
                </a:lnTo>
                <a:lnTo>
                  <a:pt x="7755553" y="3536665"/>
                </a:lnTo>
                <a:lnTo>
                  <a:pt x="7756632" y="3536665"/>
                </a:lnTo>
                <a:lnTo>
                  <a:pt x="7759869" y="3538823"/>
                </a:lnTo>
                <a:lnTo>
                  <a:pt x="7758790" y="3544218"/>
                </a:lnTo>
                <a:cubicBezTo>
                  <a:pt x="7760588" y="3552131"/>
                  <a:pt x="7764904" y="3556087"/>
                  <a:pt x="7771738" y="3556087"/>
                </a:cubicBezTo>
                <a:lnTo>
                  <a:pt x="7771738" y="3555008"/>
                </a:lnTo>
                <a:lnTo>
                  <a:pt x="7772817" y="3543139"/>
                </a:lnTo>
                <a:lnTo>
                  <a:pt x="7769580" y="3533428"/>
                </a:lnTo>
                <a:lnTo>
                  <a:pt x="7768501" y="3533428"/>
                </a:lnTo>
                <a:lnTo>
                  <a:pt x="7769580" y="3525875"/>
                </a:lnTo>
                <a:cubicBezTo>
                  <a:pt x="7766343" y="3524436"/>
                  <a:pt x="7764545" y="3522998"/>
                  <a:pt x="7764185" y="3521559"/>
                </a:cubicBezTo>
                <a:lnTo>
                  <a:pt x="7764185" y="3520480"/>
                </a:lnTo>
                <a:cubicBezTo>
                  <a:pt x="7764185" y="3519401"/>
                  <a:pt x="7765624" y="3518322"/>
                  <a:pt x="7768501" y="3517243"/>
                </a:cubicBezTo>
                <a:lnTo>
                  <a:pt x="7789002" y="3525875"/>
                </a:lnTo>
                <a:cubicBezTo>
                  <a:pt x="7789002" y="3530910"/>
                  <a:pt x="7791520" y="3533428"/>
                  <a:pt x="7796555" y="3533428"/>
                </a:cubicBezTo>
                <a:cubicBezTo>
                  <a:pt x="7804468" y="3535226"/>
                  <a:pt x="7808424" y="3539183"/>
                  <a:pt x="7808424" y="3545297"/>
                </a:cubicBezTo>
                <a:cubicBezTo>
                  <a:pt x="7808424" y="3547815"/>
                  <a:pt x="7807345" y="3549973"/>
                  <a:pt x="7805187" y="3551771"/>
                </a:cubicBezTo>
                <a:cubicBezTo>
                  <a:pt x="7810223" y="3557526"/>
                  <a:pt x="7812740" y="3561482"/>
                  <a:pt x="7812740" y="3563640"/>
                </a:cubicBezTo>
                <a:cubicBezTo>
                  <a:pt x="7812021" y="3570653"/>
                  <a:pt x="7807345" y="3579285"/>
                  <a:pt x="7798713" y="3589536"/>
                </a:cubicBezTo>
                <a:lnTo>
                  <a:pt x="7795476" y="3589536"/>
                </a:lnTo>
                <a:lnTo>
                  <a:pt x="7790081" y="3587378"/>
                </a:lnTo>
                <a:lnTo>
                  <a:pt x="7784686" y="3589536"/>
                </a:lnTo>
                <a:cubicBezTo>
                  <a:pt x="7781269" y="3589536"/>
                  <a:pt x="7779471" y="3587018"/>
                  <a:pt x="7779291" y="3581983"/>
                </a:cubicBezTo>
                <a:lnTo>
                  <a:pt x="7777133" y="3581983"/>
                </a:lnTo>
                <a:cubicBezTo>
                  <a:pt x="7777133" y="3587018"/>
                  <a:pt x="7774975" y="3589536"/>
                  <a:pt x="7770659" y="3589536"/>
                </a:cubicBezTo>
                <a:lnTo>
                  <a:pt x="7759869" y="3596010"/>
                </a:lnTo>
                <a:lnTo>
                  <a:pt x="7754474" y="3601405"/>
                </a:lnTo>
                <a:cubicBezTo>
                  <a:pt x="7751597" y="3601405"/>
                  <a:pt x="7750158" y="3598887"/>
                  <a:pt x="7750158" y="3593852"/>
                </a:cubicBezTo>
                <a:lnTo>
                  <a:pt x="7748000" y="3593852"/>
                </a:lnTo>
                <a:lnTo>
                  <a:pt x="7748000" y="3592773"/>
                </a:lnTo>
                <a:lnTo>
                  <a:pt x="7741526" y="3599247"/>
                </a:lnTo>
                <a:lnTo>
                  <a:pt x="7736131" y="3600326"/>
                </a:lnTo>
                <a:cubicBezTo>
                  <a:pt x="7727679" y="3600326"/>
                  <a:pt x="7722284" y="3597808"/>
                  <a:pt x="7719946" y="3592773"/>
                </a:cubicBezTo>
                <a:lnTo>
                  <a:pt x="7715630" y="3590615"/>
                </a:lnTo>
                <a:lnTo>
                  <a:pt x="7715630" y="3591694"/>
                </a:lnTo>
                <a:lnTo>
                  <a:pt x="7716709" y="3596010"/>
                </a:lnTo>
                <a:lnTo>
                  <a:pt x="7713472" y="3598168"/>
                </a:lnTo>
                <a:lnTo>
                  <a:pt x="7708077" y="3596010"/>
                </a:lnTo>
                <a:cubicBezTo>
                  <a:pt x="7704300" y="3598168"/>
                  <a:pt x="7699984" y="3599247"/>
                  <a:pt x="7695129" y="3599247"/>
                </a:cubicBezTo>
                <a:cubicBezTo>
                  <a:pt x="7676876" y="3599247"/>
                  <a:pt x="7665052" y="3594212"/>
                  <a:pt x="7659656" y="3584141"/>
                </a:cubicBezTo>
                <a:lnTo>
                  <a:pt x="7659656" y="3583062"/>
                </a:lnTo>
                <a:lnTo>
                  <a:pt x="7660736" y="3575509"/>
                </a:lnTo>
                <a:lnTo>
                  <a:pt x="7658578" y="3569035"/>
                </a:lnTo>
                <a:lnTo>
                  <a:pt x="7658578" y="3565798"/>
                </a:lnTo>
                <a:lnTo>
                  <a:pt x="7660736" y="3557166"/>
                </a:lnTo>
                <a:lnTo>
                  <a:pt x="7660736" y="3556087"/>
                </a:lnTo>
                <a:lnTo>
                  <a:pt x="7657498" y="3551771"/>
                </a:lnTo>
                <a:lnTo>
                  <a:pt x="7658578" y="3540981"/>
                </a:lnTo>
                <a:cubicBezTo>
                  <a:pt x="7656420" y="3540981"/>
                  <a:pt x="7655340" y="3535586"/>
                  <a:pt x="7655340" y="3524796"/>
                </a:cubicBezTo>
                <a:cubicBezTo>
                  <a:pt x="7656779" y="3518322"/>
                  <a:pt x="7658218" y="3515085"/>
                  <a:pt x="7659656" y="3515085"/>
                </a:cubicBezTo>
                <a:close/>
                <a:moveTo>
                  <a:pt x="4081541" y="3515085"/>
                </a:moveTo>
                <a:lnTo>
                  <a:pt x="4081541" y="3517378"/>
                </a:lnTo>
                <a:lnTo>
                  <a:pt x="4082754" y="3517378"/>
                </a:lnTo>
                <a:lnTo>
                  <a:pt x="4082754" y="3515085"/>
                </a:lnTo>
                <a:close/>
                <a:moveTo>
                  <a:pt x="5751038" y="3513601"/>
                </a:moveTo>
                <a:lnTo>
                  <a:pt x="5751038" y="3517917"/>
                </a:lnTo>
                <a:lnTo>
                  <a:pt x="5753196" y="3517917"/>
                </a:lnTo>
                <a:lnTo>
                  <a:pt x="5755354" y="3515759"/>
                </a:lnTo>
                <a:lnTo>
                  <a:pt x="5753196" y="3513601"/>
                </a:lnTo>
                <a:close/>
                <a:moveTo>
                  <a:pt x="6224302" y="3513466"/>
                </a:moveTo>
                <a:lnTo>
                  <a:pt x="6226460" y="3515624"/>
                </a:lnTo>
                <a:lnTo>
                  <a:pt x="6224302" y="3517782"/>
                </a:lnTo>
                <a:lnTo>
                  <a:pt x="6223223" y="3517782"/>
                </a:lnTo>
                <a:lnTo>
                  <a:pt x="6221200" y="3515624"/>
                </a:lnTo>
                <a:close/>
                <a:moveTo>
                  <a:pt x="5194826" y="3513466"/>
                </a:moveTo>
                <a:lnTo>
                  <a:pt x="5194826" y="3516703"/>
                </a:lnTo>
                <a:lnTo>
                  <a:pt x="5195905" y="3516703"/>
                </a:lnTo>
                <a:lnTo>
                  <a:pt x="5195905" y="3513466"/>
                </a:lnTo>
                <a:close/>
                <a:moveTo>
                  <a:pt x="1054160" y="3513196"/>
                </a:moveTo>
                <a:lnTo>
                  <a:pt x="1052001" y="3515354"/>
                </a:lnTo>
                <a:lnTo>
                  <a:pt x="1053081" y="3516433"/>
                </a:lnTo>
                <a:lnTo>
                  <a:pt x="1053081" y="3517512"/>
                </a:lnTo>
                <a:lnTo>
                  <a:pt x="1056319" y="3516433"/>
                </a:lnTo>
                <a:lnTo>
                  <a:pt x="1056319" y="3513196"/>
                </a:lnTo>
                <a:close/>
                <a:moveTo>
                  <a:pt x="5596876" y="3512522"/>
                </a:moveTo>
                <a:lnTo>
                  <a:pt x="5596876" y="3514680"/>
                </a:lnTo>
                <a:lnTo>
                  <a:pt x="5599168" y="3514680"/>
                </a:lnTo>
                <a:lnTo>
                  <a:pt x="5599168" y="3512522"/>
                </a:lnTo>
                <a:close/>
                <a:moveTo>
                  <a:pt x="4243526" y="3511848"/>
                </a:moveTo>
                <a:lnTo>
                  <a:pt x="4243526" y="3514006"/>
                </a:lnTo>
                <a:lnTo>
                  <a:pt x="4244605" y="3514006"/>
                </a:lnTo>
                <a:lnTo>
                  <a:pt x="4246898" y="3511848"/>
                </a:lnTo>
                <a:close/>
                <a:moveTo>
                  <a:pt x="3703364" y="3511578"/>
                </a:moveTo>
                <a:lnTo>
                  <a:pt x="3703364" y="3513736"/>
                </a:lnTo>
                <a:lnTo>
                  <a:pt x="3708624" y="3514815"/>
                </a:lnTo>
                <a:lnTo>
                  <a:pt x="3708624" y="3512657"/>
                </a:lnTo>
                <a:close/>
                <a:moveTo>
                  <a:pt x="6074186" y="3511443"/>
                </a:moveTo>
                <a:lnTo>
                  <a:pt x="6074186" y="3513466"/>
                </a:lnTo>
                <a:lnTo>
                  <a:pt x="6075265" y="3513466"/>
                </a:lnTo>
                <a:lnTo>
                  <a:pt x="6075265" y="3511443"/>
                </a:lnTo>
                <a:close/>
                <a:moveTo>
                  <a:pt x="3709703" y="3510499"/>
                </a:moveTo>
                <a:lnTo>
                  <a:pt x="3709703" y="3512657"/>
                </a:lnTo>
                <a:lnTo>
                  <a:pt x="3712940" y="3512657"/>
                </a:lnTo>
                <a:lnTo>
                  <a:pt x="3710782" y="3510499"/>
                </a:lnTo>
                <a:close/>
                <a:moveTo>
                  <a:pt x="4235838" y="3509690"/>
                </a:moveTo>
                <a:lnTo>
                  <a:pt x="4235838" y="3514006"/>
                </a:lnTo>
                <a:lnTo>
                  <a:pt x="4237052" y="3514006"/>
                </a:lnTo>
                <a:lnTo>
                  <a:pt x="4237052" y="3509690"/>
                </a:lnTo>
                <a:close/>
                <a:moveTo>
                  <a:pt x="3733171" y="3509420"/>
                </a:moveTo>
                <a:lnTo>
                  <a:pt x="3733171" y="3512657"/>
                </a:lnTo>
                <a:lnTo>
                  <a:pt x="3740589" y="3522233"/>
                </a:lnTo>
                <a:lnTo>
                  <a:pt x="3741668" y="3522233"/>
                </a:lnTo>
                <a:lnTo>
                  <a:pt x="3742747" y="3521154"/>
                </a:lnTo>
                <a:lnTo>
                  <a:pt x="3743826" y="3521154"/>
                </a:lnTo>
                <a:cubicBezTo>
                  <a:pt x="3743826" y="3515849"/>
                  <a:pt x="3741713" y="3511938"/>
                  <a:pt x="3737487" y="3509420"/>
                </a:cubicBezTo>
                <a:close/>
                <a:moveTo>
                  <a:pt x="5222071" y="3509150"/>
                </a:moveTo>
                <a:lnTo>
                  <a:pt x="5219913" y="3511308"/>
                </a:lnTo>
                <a:lnTo>
                  <a:pt x="5219913" y="3512387"/>
                </a:lnTo>
                <a:lnTo>
                  <a:pt x="5222071" y="3514545"/>
                </a:lnTo>
                <a:lnTo>
                  <a:pt x="5224229" y="3514545"/>
                </a:lnTo>
                <a:lnTo>
                  <a:pt x="5225308" y="3509150"/>
                </a:lnTo>
                <a:close/>
                <a:moveTo>
                  <a:pt x="3702285" y="3508341"/>
                </a:moveTo>
                <a:lnTo>
                  <a:pt x="3700127" y="3510499"/>
                </a:lnTo>
                <a:lnTo>
                  <a:pt x="3702285" y="3510499"/>
                </a:lnTo>
                <a:close/>
                <a:moveTo>
                  <a:pt x="3694732" y="3508341"/>
                </a:moveTo>
                <a:lnTo>
                  <a:pt x="3694732" y="3510499"/>
                </a:lnTo>
                <a:lnTo>
                  <a:pt x="3696890" y="3510499"/>
                </a:lnTo>
                <a:close/>
                <a:moveTo>
                  <a:pt x="5234075" y="3508071"/>
                </a:moveTo>
                <a:lnTo>
                  <a:pt x="5234075" y="3511308"/>
                </a:lnTo>
                <a:lnTo>
                  <a:pt x="5235154" y="3511308"/>
                </a:lnTo>
                <a:lnTo>
                  <a:pt x="5235154" y="3508071"/>
                </a:lnTo>
                <a:close/>
                <a:moveTo>
                  <a:pt x="9208660" y="3507936"/>
                </a:moveTo>
                <a:lnTo>
                  <a:pt x="9206502" y="3510094"/>
                </a:lnTo>
                <a:lnTo>
                  <a:pt x="9208660" y="3512252"/>
                </a:lnTo>
                <a:lnTo>
                  <a:pt x="9210818" y="3512252"/>
                </a:lnTo>
                <a:lnTo>
                  <a:pt x="9210818" y="3507936"/>
                </a:lnTo>
                <a:close/>
                <a:moveTo>
                  <a:pt x="2244677" y="3507667"/>
                </a:moveTo>
                <a:lnTo>
                  <a:pt x="2242520" y="3509825"/>
                </a:lnTo>
                <a:lnTo>
                  <a:pt x="2242520" y="3510904"/>
                </a:lnTo>
                <a:lnTo>
                  <a:pt x="2245758" y="3514141"/>
                </a:lnTo>
                <a:lnTo>
                  <a:pt x="2247915" y="3514141"/>
                </a:lnTo>
                <a:lnTo>
                  <a:pt x="2250074" y="3511983"/>
                </a:lnTo>
                <a:lnTo>
                  <a:pt x="2250074" y="3507667"/>
                </a:lnTo>
                <a:close/>
                <a:moveTo>
                  <a:pt x="1726096" y="3507262"/>
                </a:moveTo>
                <a:cubicBezTo>
                  <a:pt x="1726096" y="3509959"/>
                  <a:pt x="1724388" y="3511308"/>
                  <a:pt x="1720972" y="3511308"/>
                </a:cubicBezTo>
                <a:lnTo>
                  <a:pt x="1720972" y="3516433"/>
                </a:lnTo>
                <a:lnTo>
                  <a:pt x="1723938" y="3516433"/>
                </a:lnTo>
                <a:lnTo>
                  <a:pt x="1727041" y="3514410"/>
                </a:lnTo>
                <a:lnTo>
                  <a:pt x="1729063" y="3517512"/>
                </a:lnTo>
                <a:lnTo>
                  <a:pt x="1728120" y="3518591"/>
                </a:lnTo>
                <a:lnTo>
                  <a:pt x="1728120" y="3519536"/>
                </a:lnTo>
                <a:lnTo>
                  <a:pt x="1731222" y="3518591"/>
                </a:lnTo>
                <a:cubicBezTo>
                  <a:pt x="1731222" y="3513466"/>
                  <a:pt x="1729513" y="3509690"/>
                  <a:pt x="1726096" y="3507262"/>
                </a:cubicBezTo>
                <a:close/>
                <a:moveTo>
                  <a:pt x="6605986" y="3507127"/>
                </a:moveTo>
                <a:lnTo>
                  <a:pt x="6605986" y="3509285"/>
                </a:lnTo>
                <a:lnTo>
                  <a:pt x="6607065" y="3509285"/>
                </a:lnTo>
                <a:lnTo>
                  <a:pt x="6607065" y="3507127"/>
                </a:lnTo>
                <a:close/>
                <a:moveTo>
                  <a:pt x="6102780" y="3506048"/>
                </a:moveTo>
                <a:lnTo>
                  <a:pt x="6102780" y="3508206"/>
                </a:lnTo>
                <a:lnTo>
                  <a:pt x="6105882" y="3508206"/>
                </a:lnTo>
                <a:lnTo>
                  <a:pt x="6105882" y="3506048"/>
                </a:lnTo>
                <a:close/>
                <a:moveTo>
                  <a:pt x="5763042" y="3504969"/>
                </a:moveTo>
                <a:lnTo>
                  <a:pt x="5763042" y="3507127"/>
                </a:lnTo>
                <a:cubicBezTo>
                  <a:pt x="5764481" y="3507127"/>
                  <a:pt x="5765200" y="3508206"/>
                  <a:pt x="5765200" y="3510364"/>
                </a:cubicBezTo>
                <a:lnTo>
                  <a:pt x="5766279" y="3510364"/>
                </a:lnTo>
                <a:lnTo>
                  <a:pt x="5766279" y="3507127"/>
                </a:lnTo>
                <a:lnTo>
                  <a:pt x="5764121" y="3504969"/>
                </a:lnTo>
                <a:close/>
                <a:moveTo>
                  <a:pt x="8693045" y="3504025"/>
                </a:moveTo>
                <a:lnTo>
                  <a:pt x="8693646" y="3504025"/>
                </a:lnTo>
                <a:lnTo>
                  <a:pt x="8693941" y="3505104"/>
                </a:lnTo>
                <a:lnTo>
                  <a:pt x="8693045" y="3505104"/>
                </a:lnTo>
                <a:close/>
                <a:moveTo>
                  <a:pt x="1725016" y="3503216"/>
                </a:moveTo>
                <a:lnTo>
                  <a:pt x="1727041" y="3505239"/>
                </a:lnTo>
                <a:lnTo>
                  <a:pt x="1727041" y="3503216"/>
                </a:lnTo>
                <a:close/>
                <a:moveTo>
                  <a:pt x="5670113" y="3502946"/>
                </a:moveTo>
                <a:lnTo>
                  <a:pt x="5667955" y="3504969"/>
                </a:lnTo>
                <a:lnTo>
                  <a:pt x="5667955" y="3506048"/>
                </a:lnTo>
                <a:lnTo>
                  <a:pt x="5673485" y="3511443"/>
                </a:lnTo>
                <a:cubicBezTo>
                  <a:pt x="5676362" y="3510364"/>
                  <a:pt x="5677801" y="3509285"/>
                  <a:pt x="5677801" y="3508206"/>
                </a:cubicBezTo>
                <a:lnTo>
                  <a:pt x="5677801" y="3507127"/>
                </a:lnTo>
                <a:cubicBezTo>
                  <a:pt x="5675643" y="3507127"/>
                  <a:pt x="5674564" y="3506048"/>
                  <a:pt x="5674564" y="3503890"/>
                </a:cubicBezTo>
                <a:lnTo>
                  <a:pt x="5673485" y="3502946"/>
                </a:lnTo>
                <a:close/>
                <a:moveTo>
                  <a:pt x="9295654" y="3502676"/>
                </a:moveTo>
                <a:lnTo>
                  <a:pt x="9294575" y="3503755"/>
                </a:lnTo>
                <a:lnTo>
                  <a:pt x="9294575" y="3506857"/>
                </a:lnTo>
                <a:lnTo>
                  <a:pt x="9297812" y="3506857"/>
                </a:lnTo>
                <a:lnTo>
                  <a:pt x="9299970" y="3504834"/>
                </a:lnTo>
                <a:lnTo>
                  <a:pt x="9299970" y="3503755"/>
                </a:lnTo>
                <a:close/>
                <a:moveTo>
                  <a:pt x="8778016" y="3501867"/>
                </a:moveTo>
                <a:lnTo>
                  <a:pt x="8778016" y="3504025"/>
                </a:lnTo>
                <a:lnTo>
                  <a:pt x="8779095" y="3504025"/>
                </a:lnTo>
                <a:lnTo>
                  <a:pt x="8779095" y="3501867"/>
                </a:lnTo>
                <a:close/>
                <a:moveTo>
                  <a:pt x="6089022" y="3501867"/>
                </a:moveTo>
                <a:cubicBezTo>
                  <a:pt x="6086864" y="3503306"/>
                  <a:pt x="6084032" y="3504025"/>
                  <a:pt x="6080525" y="3504025"/>
                </a:cubicBezTo>
                <a:lnTo>
                  <a:pt x="6080525" y="3506048"/>
                </a:lnTo>
                <a:cubicBezTo>
                  <a:pt x="6083043" y="3506048"/>
                  <a:pt x="6084796" y="3507846"/>
                  <a:pt x="6085785" y="3511443"/>
                </a:cubicBezTo>
                <a:cubicBezTo>
                  <a:pt x="6090011" y="3509825"/>
                  <a:pt x="6092124" y="3508386"/>
                  <a:pt x="6092124" y="3507127"/>
                </a:cubicBezTo>
                <a:lnTo>
                  <a:pt x="6092124" y="3506048"/>
                </a:lnTo>
                <a:close/>
                <a:moveTo>
                  <a:pt x="6610302" y="3501732"/>
                </a:moveTo>
                <a:lnTo>
                  <a:pt x="6608144" y="3506048"/>
                </a:lnTo>
                <a:lnTo>
                  <a:pt x="6609223" y="3506048"/>
                </a:lnTo>
                <a:cubicBezTo>
                  <a:pt x="6610662" y="3506048"/>
                  <a:pt x="6611381" y="3504969"/>
                  <a:pt x="6611381" y="3502811"/>
                </a:cubicBezTo>
                <a:lnTo>
                  <a:pt x="6611381" y="3501732"/>
                </a:lnTo>
                <a:close/>
                <a:moveTo>
                  <a:pt x="9303207" y="3501597"/>
                </a:moveTo>
                <a:lnTo>
                  <a:pt x="9303207" y="3506857"/>
                </a:lnTo>
                <a:cubicBezTo>
                  <a:pt x="9306085" y="3513961"/>
                  <a:pt x="9307523" y="3519266"/>
                  <a:pt x="9307523" y="3522773"/>
                </a:cubicBezTo>
                <a:lnTo>
                  <a:pt x="9308602" y="3522773"/>
                </a:lnTo>
                <a:lnTo>
                  <a:pt x="9308602" y="3517512"/>
                </a:lnTo>
                <a:cubicBezTo>
                  <a:pt x="9305725" y="3511848"/>
                  <a:pt x="9304286" y="3506543"/>
                  <a:pt x="9304286" y="3501597"/>
                </a:cubicBezTo>
                <a:close/>
                <a:moveTo>
                  <a:pt x="7573336" y="3501058"/>
                </a:moveTo>
                <a:lnTo>
                  <a:pt x="7573336" y="3502137"/>
                </a:lnTo>
                <a:lnTo>
                  <a:pt x="7575494" y="3502137"/>
                </a:lnTo>
                <a:lnTo>
                  <a:pt x="7575494" y="3501058"/>
                </a:lnTo>
                <a:close/>
                <a:moveTo>
                  <a:pt x="3754481" y="3500923"/>
                </a:moveTo>
                <a:lnTo>
                  <a:pt x="3754481" y="3506318"/>
                </a:lnTo>
                <a:lnTo>
                  <a:pt x="3756640" y="3506318"/>
                </a:lnTo>
                <a:lnTo>
                  <a:pt x="3755561" y="3500923"/>
                </a:lnTo>
                <a:close/>
                <a:moveTo>
                  <a:pt x="6265574" y="3499709"/>
                </a:moveTo>
                <a:cubicBezTo>
                  <a:pt x="6265574" y="3501148"/>
                  <a:pt x="6264495" y="3501867"/>
                  <a:pt x="6262337" y="3501867"/>
                </a:cubicBezTo>
                <a:lnTo>
                  <a:pt x="6262337" y="3502946"/>
                </a:lnTo>
                <a:cubicBezTo>
                  <a:pt x="6267283" y="3502946"/>
                  <a:pt x="6270475" y="3503665"/>
                  <a:pt x="6271913" y="3505104"/>
                </a:cubicBezTo>
                <a:lnTo>
                  <a:pt x="6275016" y="3505104"/>
                </a:lnTo>
                <a:lnTo>
                  <a:pt x="6275016" y="3504025"/>
                </a:lnTo>
                <a:close/>
                <a:moveTo>
                  <a:pt x="6253840" y="3499709"/>
                </a:moveTo>
                <a:lnTo>
                  <a:pt x="6253840" y="3500788"/>
                </a:lnTo>
                <a:lnTo>
                  <a:pt x="6261258" y="3502946"/>
                </a:lnTo>
                <a:lnTo>
                  <a:pt x="6261258" y="3501867"/>
                </a:lnTo>
                <a:lnTo>
                  <a:pt x="6262337" y="3500788"/>
                </a:lnTo>
                <a:lnTo>
                  <a:pt x="6263416" y="3500788"/>
                </a:lnTo>
                <a:lnTo>
                  <a:pt x="6263416" y="3499709"/>
                </a:lnTo>
                <a:close/>
                <a:moveTo>
                  <a:pt x="8138181" y="3499574"/>
                </a:moveTo>
                <a:lnTo>
                  <a:pt x="8138181" y="3501597"/>
                </a:lnTo>
                <a:lnTo>
                  <a:pt x="8140339" y="3501597"/>
                </a:lnTo>
                <a:lnTo>
                  <a:pt x="8140339" y="3499574"/>
                </a:lnTo>
                <a:close/>
                <a:moveTo>
                  <a:pt x="6200025" y="3498630"/>
                </a:moveTo>
                <a:lnTo>
                  <a:pt x="6200025" y="3499709"/>
                </a:lnTo>
                <a:lnTo>
                  <a:pt x="6201104" y="3505104"/>
                </a:lnTo>
                <a:lnTo>
                  <a:pt x="6202048" y="3505104"/>
                </a:lnTo>
                <a:lnTo>
                  <a:pt x="6204206" y="3502946"/>
                </a:lnTo>
                <a:lnTo>
                  <a:pt x="6204206" y="3498630"/>
                </a:lnTo>
                <a:close/>
                <a:moveTo>
                  <a:pt x="8255927" y="3498495"/>
                </a:moveTo>
                <a:lnTo>
                  <a:pt x="8251611" y="3501597"/>
                </a:lnTo>
                <a:lnTo>
                  <a:pt x="8254848" y="3504834"/>
                </a:lnTo>
                <a:lnTo>
                  <a:pt x="8257006" y="3504834"/>
                </a:lnTo>
                <a:lnTo>
                  <a:pt x="8260108" y="3501597"/>
                </a:lnTo>
                <a:close/>
                <a:moveTo>
                  <a:pt x="5203593" y="3498360"/>
                </a:moveTo>
                <a:lnTo>
                  <a:pt x="5203593" y="3502676"/>
                </a:lnTo>
                <a:lnTo>
                  <a:pt x="5206830" y="3505913"/>
                </a:lnTo>
                <a:lnTo>
                  <a:pt x="5208988" y="3505913"/>
                </a:lnTo>
                <a:lnTo>
                  <a:pt x="5212225" y="3502676"/>
                </a:lnTo>
                <a:lnTo>
                  <a:pt x="5212225" y="3501597"/>
                </a:lnTo>
                <a:cubicBezTo>
                  <a:pt x="5211506" y="3499439"/>
                  <a:pt x="5209348" y="3498360"/>
                  <a:pt x="5205751" y="3498360"/>
                </a:cubicBezTo>
                <a:close/>
                <a:moveTo>
                  <a:pt x="5765200" y="3497551"/>
                </a:moveTo>
                <a:lnTo>
                  <a:pt x="5763042" y="3499709"/>
                </a:lnTo>
                <a:lnTo>
                  <a:pt x="5763042" y="3502946"/>
                </a:lnTo>
                <a:lnTo>
                  <a:pt x="5764121" y="3502946"/>
                </a:lnTo>
                <a:lnTo>
                  <a:pt x="5766279" y="3498630"/>
                </a:lnTo>
                <a:lnTo>
                  <a:pt x="5766279" y="3497551"/>
                </a:lnTo>
                <a:close/>
                <a:moveTo>
                  <a:pt x="6595331" y="3497416"/>
                </a:moveTo>
                <a:lnTo>
                  <a:pt x="6607065" y="3497416"/>
                </a:lnTo>
                <a:lnTo>
                  <a:pt x="6607065" y="3500653"/>
                </a:lnTo>
                <a:lnTo>
                  <a:pt x="6609223" y="3500653"/>
                </a:lnTo>
                <a:cubicBezTo>
                  <a:pt x="6609223" y="3498495"/>
                  <a:pt x="6609943" y="3497416"/>
                  <a:pt x="6611381" y="3497416"/>
                </a:cubicBezTo>
                <a:lnTo>
                  <a:pt x="6618934" y="3497416"/>
                </a:lnTo>
                <a:cubicBezTo>
                  <a:pt x="6624599" y="3497776"/>
                  <a:pt x="6627431" y="3500653"/>
                  <a:pt x="6627431" y="3506048"/>
                </a:cubicBezTo>
                <a:lnTo>
                  <a:pt x="6630668" y="3509285"/>
                </a:lnTo>
                <a:cubicBezTo>
                  <a:pt x="6630668" y="3511443"/>
                  <a:pt x="6626757" y="3512882"/>
                  <a:pt x="6618934" y="3513601"/>
                </a:cubicBezTo>
                <a:lnTo>
                  <a:pt x="6610302" y="3511443"/>
                </a:lnTo>
                <a:lnTo>
                  <a:pt x="6609223" y="3512522"/>
                </a:lnTo>
                <a:lnTo>
                  <a:pt x="6608144" y="3512522"/>
                </a:lnTo>
                <a:lnTo>
                  <a:pt x="6603828" y="3511443"/>
                </a:lnTo>
                <a:lnTo>
                  <a:pt x="6598568" y="3512522"/>
                </a:lnTo>
                <a:lnTo>
                  <a:pt x="6594252" y="3511443"/>
                </a:lnTo>
                <a:lnTo>
                  <a:pt x="6587778" y="3513601"/>
                </a:lnTo>
                <a:cubicBezTo>
                  <a:pt x="6579056" y="3513601"/>
                  <a:pt x="6572987" y="3512162"/>
                  <a:pt x="6569570" y="3509285"/>
                </a:cubicBezTo>
                <a:lnTo>
                  <a:pt x="6568491" y="3509285"/>
                </a:lnTo>
                <a:cubicBezTo>
                  <a:pt x="6565793" y="3511443"/>
                  <a:pt x="6563276" y="3512522"/>
                  <a:pt x="6560938" y="3512522"/>
                </a:cubicBezTo>
                <a:cubicBezTo>
                  <a:pt x="6557431" y="3511443"/>
                  <a:pt x="6555678" y="3508925"/>
                  <a:pt x="6555678" y="3504969"/>
                </a:cubicBezTo>
                <a:lnTo>
                  <a:pt x="6555678" y="3503890"/>
                </a:lnTo>
                <a:cubicBezTo>
                  <a:pt x="6555678" y="3502811"/>
                  <a:pt x="6560668" y="3501372"/>
                  <a:pt x="6570649" y="3499574"/>
                </a:cubicBezTo>
                <a:lnTo>
                  <a:pt x="6571728" y="3498495"/>
                </a:lnTo>
                <a:cubicBezTo>
                  <a:pt x="6575864" y="3500653"/>
                  <a:pt x="6580135" y="3501732"/>
                  <a:pt x="6584541" y="3501732"/>
                </a:cubicBezTo>
                <a:close/>
                <a:moveTo>
                  <a:pt x="5132513" y="3497146"/>
                </a:moveTo>
                <a:cubicBezTo>
                  <a:pt x="5132513" y="3504429"/>
                  <a:pt x="5130355" y="3508071"/>
                  <a:pt x="5126039" y="3508071"/>
                </a:cubicBezTo>
                <a:lnTo>
                  <a:pt x="5126039" y="3511308"/>
                </a:lnTo>
                <a:lnTo>
                  <a:pt x="5129276" y="3511308"/>
                </a:lnTo>
                <a:cubicBezTo>
                  <a:pt x="5135840" y="3507352"/>
                  <a:pt x="5139122" y="3504834"/>
                  <a:pt x="5139122" y="3503755"/>
                </a:cubicBezTo>
                <a:lnTo>
                  <a:pt x="5139122" y="3502676"/>
                </a:lnTo>
                <a:cubicBezTo>
                  <a:pt x="5137864" y="3499979"/>
                  <a:pt x="5135661" y="3498135"/>
                  <a:pt x="5132513" y="3497146"/>
                </a:cubicBezTo>
                <a:close/>
                <a:moveTo>
                  <a:pt x="4180135" y="3496472"/>
                </a:moveTo>
                <a:lnTo>
                  <a:pt x="4180135" y="3497686"/>
                </a:lnTo>
                <a:lnTo>
                  <a:pt x="4182293" y="3497686"/>
                </a:lnTo>
                <a:lnTo>
                  <a:pt x="4182293" y="3496472"/>
                </a:lnTo>
                <a:close/>
                <a:moveTo>
                  <a:pt x="3630801" y="3495663"/>
                </a:moveTo>
                <a:cubicBezTo>
                  <a:pt x="3627564" y="3497011"/>
                  <a:pt x="3625765" y="3498405"/>
                  <a:pt x="3625406" y="3499844"/>
                </a:cubicBezTo>
                <a:lnTo>
                  <a:pt x="3625406" y="3502002"/>
                </a:lnTo>
                <a:cubicBezTo>
                  <a:pt x="3626664" y="3504879"/>
                  <a:pt x="3629182" y="3506318"/>
                  <a:pt x="3632959" y="3506318"/>
                </a:cubicBezTo>
                <a:lnTo>
                  <a:pt x="3636196" y="3505239"/>
                </a:lnTo>
                <a:lnTo>
                  <a:pt x="3636196" y="3498765"/>
                </a:lnTo>
                <a:cubicBezTo>
                  <a:pt x="3636196" y="3497506"/>
                  <a:pt x="3634397" y="3496472"/>
                  <a:pt x="3630801" y="3495663"/>
                </a:cubicBezTo>
                <a:close/>
                <a:moveTo>
                  <a:pt x="9303207" y="3495258"/>
                </a:moveTo>
                <a:lnTo>
                  <a:pt x="9303207" y="3499439"/>
                </a:lnTo>
                <a:lnTo>
                  <a:pt x="9304286" y="3499439"/>
                </a:lnTo>
                <a:lnTo>
                  <a:pt x="9304286" y="3495258"/>
                </a:lnTo>
                <a:close/>
                <a:moveTo>
                  <a:pt x="7634840" y="3494584"/>
                </a:moveTo>
                <a:lnTo>
                  <a:pt x="7653182" y="3494584"/>
                </a:lnTo>
                <a:cubicBezTo>
                  <a:pt x="7655340" y="3494584"/>
                  <a:pt x="7656420" y="3496022"/>
                  <a:pt x="7656420" y="3498900"/>
                </a:cubicBezTo>
                <a:lnTo>
                  <a:pt x="7655340" y="3502137"/>
                </a:lnTo>
                <a:lnTo>
                  <a:pt x="7656420" y="3502137"/>
                </a:lnTo>
                <a:cubicBezTo>
                  <a:pt x="7658937" y="3499259"/>
                  <a:pt x="7668603" y="3497821"/>
                  <a:pt x="7685418" y="3497821"/>
                </a:cubicBezTo>
                <a:lnTo>
                  <a:pt x="7692971" y="3499979"/>
                </a:lnTo>
                <a:cubicBezTo>
                  <a:pt x="7692971" y="3497821"/>
                  <a:pt x="7697646" y="3496022"/>
                  <a:pt x="7706998" y="3494584"/>
                </a:cubicBezTo>
                <a:cubicBezTo>
                  <a:pt x="7719227" y="3497281"/>
                  <a:pt x="7725341" y="3499080"/>
                  <a:pt x="7725341" y="3499979"/>
                </a:cubicBezTo>
                <a:lnTo>
                  <a:pt x="7727499" y="3505374"/>
                </a:lnTo>
                <a:lnTo>
                  <a:pt x="7726420" y="3506453"/>
                </a:lnTo>
                <a:lnTo>
                  <a:pt x="7714551" y="3506453"/>
                </a:lnTo>
                <a:lnTo>
                  <a:pt x="7711314" y="3509690"/>
                </a:lnTo>
                <a:lnTo>
                  <a:pt x="7711314" y="3510769"/>
                </a:lnTo>
                <a:lnTo>
                  <a:pt x="7717788" y="3512927"/>
                </a:lnTo>
                <a:lnTo>
                  <a:pt x="7723183" y="3510769"/>
                </a:lnTo>
                <a:cubicBezTo>
                  <a:pt x="7742605" y="3510769"/>
                  <a:pt x="7752316" y="3516883"/>
                  <a:pt x="7752316" y="3529112"/>
                </a:cubicBezTo>
                <a:lnTo>
                  <a:pt x="7752316" y="3530191"/>
                </a:lnTo>
                <a:cubicBezTo>
                  <a:pt x="7752316" y="3535946"/>
                  <a:pt x="7746561" y="3543858"/>
                  <a:pt x="7735052" y="3553929"/>
                </a:cubicBezTo>
                <a:lnTo>
                  <a:pt x="7728578" y="3553929"/>
                </a:lnTo>
                <a:cubicBezTo>
                  <a:pt x="7725161" y="3553929"/>
                  <a:pt x="7722284" y="3552131"/>
                  <a:pt x="7719946" y="3548534"/>
                </a:cubicBezTo>
                <a:cubicBezTo>
                  <a:pt x="7715630" y="3548534"/>
                  <a:pt x="7712393" y="3540262"/>
                  <a:pt x="7710235" y="3523717"/>
                </a:cubicBezTo>
                <a:cubicBezTo>
                  <a:pt x="7706278" y="3519940"/>
                  <a:pt x="7704120" y="3516344"/>
                  <a:pt x="7703761" y="3512927"/>
                </a:cubicBezTo>
                <a:lnTo>
                  <a:pt x="7706998" y="3509690"/>
                </a:lnTo>
                <a:lnTo>
                  <a:pt x="7697287" y="3508611"/>
                </a:lnTo>
                <a:lnTo>
                  <a:pt x="7689734" y="3509690"/>
                </a:lnTo>
                <a:lnTo>
                  <a:pt x="7673684" y="3507532"/>
                </a:lnTo>
                <a:cubicBezTo>
                  <a:pt x="7671706" y="3508970"/>
                  <a:pt x="7667030" y="3510049"/>
                  <a:pt x="7659656" y="3510769"/>
                </a:cubicBezTo>
                <a:lnTo>
                  <a:pt x="7642392" y="3508611"/>
                </a:lnTo>
                <a:lnTo>
                  <a:pt x="7636998" y="3511848"/>
                </a:lnTo>
                <a:lnTo>
                  <a:pt x="7635918" y="3511848"/>
                </a:lnTo>
                <a:cubicBezTo>
                  <a:pt x="7634480" y="3511848"/>
                  <a:pt x="7633041" y="3506812"/>
                  <a:pt x="7631602" y="3496742"/>
                </a:cubicBezTo>
                <a:close/>
                <a:moveTo>
                  <a:pt x="2248995" y="3493639"/>
                </a:moveTo>
                <a:lnTo>
                  <a:pt x="2248995" y="3495797"/>
                </a:lnTo>
                <a:lnTo>
                  <a:pt x="2251153" y="3495797"/>
                </a:lnTo>
                <a:lnTo>
                  <a:pt x="2251153" y="3493639"/>
                </a:lnTo>
                <a:close/>
                <a:moveTo>
                  <a:pt x="3658585" y="3493505"/>
                </a:moveTo>
                <a:lnTo>
                  <a:pt x="3654269" y="3496607"/>
                </a:lnTo>
                <a:lnTo>
                  <a:pt x="3656427" y="3512657"/>
                </a:lnTo>
                <a:lnTo>
                  <a:pt x="3652111" y="3520075"/>
                </a:lnTo>
                <a:cubicBezTo>
                  <a:pt x="3653730" y="3531495"/>
                  <a:pt x="3655888" y="3537204"/>
                  <a:pt x="3658585" y="3537204"/>
                </a:cubicBezTo>
                <a:cubicBezTo>
                  <a:pt x="3664969" y="3539362"/>
                  <a:pt x="3671353" y="3540441"/>
                  <a:pt x="3677737" y="3540441"/>
                </a:cubicBezTo>
                <a:lnTo>
                  <a:pt x="3688393" y="3539362"/>
                </a:lnTo>
                <a:lnTo>
                  <a:pt x="3688393" y="3537204"/>
                </a:lnTo>
                <a:cubicBezTo>
                  <a:pt x="3678771" y="3537204"/>
                  <a:pt x="3672747" y="3526190"/>
                  <a:pt x="3670319" y="3504160"/>
                </a:cubicBezTo>
                <a:cubicBezTo>
                  <a:pt x="3664564" y="3499034"/>
                  <a:pt x="3661687" y="3495483"/>
                  <a:pt x="3661687" y="3493505"/>
                </a:cubicBezTo>
                <a:close/>
                <a:moveTo>
                  <a:pt x="6175747" y="3493370"/>
                </a:moveTo>
                <a:lnTo>
                  <a:pt x="6178849" y="3493370"/>
                </a:lnTo>
                <a:lnTo>
                  <a:pt x="6178849" y="3495528"/>
                </a:lnTo>
                <a:lnTo>
                  <a:pt x="6175747" y="3495528"/>
                </a:lnTo>
                <a:close/>
                <a:moveTo>
                  <a:pt x="5681038" y="3493235"/>
                </a:moveTo>
                <a:lnTo>
                  <a:pt x="5681038" y="3497551"/>
                </a:lnTo>
                <a:lnTo>
                  <a:pt x="5682117" y="3497551"/>
                </a:lnTo>
                <a:lnTo>
                  <a:pt x="5682117" y="3493235"/>
                </a:lnTo>
                <a:close/>
                <a:moveTo>
                  <a:pt x="3652111" y="3492426"/>
                </a:moveTo>
                <a:lnTo>
                  <a:pt x="3652111" y="3495663"/>
                </a:lnTo>
                <a:lnTo>
                  <a:pt x="3653190" y="3495663"/>
                </a:lnTo>
                <a:lnTo>
                  <a:pt x="3653190" y="3492426"/>
                </a:lnTo>
                <a:close/>
                <a:moveTo>
                  <a:pt x="4239210" y="3492156"/>
                </a:moveTo>
                <a:lnTo>
                  <a:pt x="4239210" y="3502002"/>
                </a:lnTo>
                <a:lnTo>
                  <a:pt x="4241368" y="3504160"/>
                </a:lnTo>
                <a:lnTo>
                  <a:pt x="4241368" y="3502002"/>
                </a:lnTo>
                <a:lnTo>
                  <a:pt x="4240289" y="3500923"/>
                </a:lnTo>
                <a:lnTo>
                  <a:pt x="4240289" y="3499844"/>
                </a:lnTo>
                <a:lnTo>
                  <a:pt x="4241368" y="3498765"/>
                </a:lnTo>
                <a:lnTo>
                  <a:pt x="4241368" y="3497686"/>
                </a:lnTo>
                <a:lnTo>
                  <a:pt x="4240289" y="3492156"/>
                </a:lnTo>
                <a:close/>
                <a:moveTo>
                  <a:pt x="5741192" y="3491077"/>
                </a:moveTo>
                <a:lnTo>
                  <a:pt x="5741192" y="3492156"/>
                </a:lnTo>
                <a:lnTo>
                  <a:pt x="5743350" y="3494314"/>
                </a:lnTo>
                <a:lnTo>
                  <a:pt x="5745508" y="3494314"/>
                </a:lnTo>
                <a:lnTo>
                  <a:pt x="5745508" y="3493235"/>
                </a:lnTo>
                <a:lnTo>
                  <a:pt x="5743350" y="3491077"/>
                </a:lnTo>
                <a:close/>
                <a:moveTo>
                  <a:pt x="9290259" y="3490942"/>
                </a:moveTo>
                <a:lnTo>
                  <a:pt x="9288101" y="3493100"/>
                </a:lnTo>
                <a:lnTo>
                  <a:pt x="9288101" y="3496202"/>
                </a:lnTo>
                <a:lnTo>
                  <a:pt x="9291338" y="3496202"/>
                </a:lnTo>
                <a:lnTo>
                  <a:pt x="9292417" y="3490942"/>
                </a:lnTo>
                <a:close/>
                <a:moveTo>
                  <a:pt x="9202186" y="3490942"/>
                </a:moveTo>
                <a:lnTo>
                  <a:pt x="9196791" y="3497281"/>
                </a:lnTo>
                <a:lnTo>
                  <a:pt x="9197870" y="3497281"/>
                </a:lnTo>
                <a:cubicBezTo>
                  <a:pt x="9200747" y="3496562"/>
                  <a:pt x="9202186" y="3494449"/>
                  <a:pt x="9202186" y="3490942"/>
                </a:cubicBezTo>
                <a:close/>
                <a:moveTo>
                  <a:pt x="6265574" y="3490268"/>
                </a:moveTo>
                <a:lnTo>
                  <a:pt x="6265574" y="3496607"/>
                </a:lnTo>
                <a:lnTo>
                  <a:pt x="6266653" y="3496607"/>
                </a:lnTo>
                <a:lnTo>
                  <a:pt x="6266653" y="3490268"/>
                </a:lnTo>
                <a:close/>
                <a:moveTo>
                  <a:pt x="6087943" y="3490268"/>
                </a:moveTo>
                <a:lnTo>
                  <a:pt x="6082683" y="3492291"/>
                </a:lnTo>
                <a:lnTo>
                  <a:pt x="6082683" y="3494449"/>
                </a:lnTo>
                <a:lnTo>
                  <a:pt x="6089022" y="3491347"/>
                </a:lnTo>
                <a:lnTo>
                  <a:pt x="6089022" y="3490268"/>
                </a:lnTo>
                <a:close/>
                <a:moveTo>
                  <a:pt x="8782332" y="3489863"/>
                </a:moveTo>
                <a:lnTo>
                  <a:pt x="8779095" y="3497551"/>
                </a:lnTo>
                <a:cubicBezTo>
                  <a:pt x="8780534" y="3497551"/>
                  <a:pt x="8781253" y="3498630"/>
                  <a:pt x="8781253" y="3500788"/>
                </a:cubicBezTo>
                <a:lnTo>
                  <a:pt x="8782332" y="3500788"/>
                </a:lnTo>
                <a:lnTo>
                  <a:pt x="8782332" y="3499709"/>
                </a:lnTo>
                <a:lnTo>
                  <a:pt x="8781253" y="3495393"/>
                </a:lnTo>
                <a:lnTo>
                  <a:pt x="8783411" y="3490942"/>
                </a:lnTo>
                <a:lnTo>
                  <a:pt x="8783411" y="3489863"/>
                </a:lnTo>
                <a:close/>
                <a:moveTo>
                  <a:pt x="1585690" y="3489863"/>
                </a:moveTo>
                <a:lnTo>
                  <a:pt x="1585690" y="3492965"/>
                </a:lnTo>
                <a:lnTo>
                  <a:pt x="1586769" y="3498090"/>
                </a:lnTo>
                <a:lnTo>
                  <a:pt x="1584611" y="3500113"/>
                </a:lnTo>
                <a:lnTo>
                  <a:pt x="1584611" y="3501058"/>
                </a:lnTo>
                <a:lnTo>
                  <a:pt x="1586769" y="3503216"/>
                </a:lnTo>
                <a:lnTo>
                  <a:pt x="1590816" y="3503216"/>
                </a:lnTo>
                <a:lnTo>
                  <a:pt x="1590816" y="3498090"/>
                </a:lnTo>
                <a:cubicBezTo>
                  <a:pt x="1588118" y="3498090"/>
                  <a:pt x="1586769" y="3495348"/>
                  <a:pt x="1586769" y="3489863"/>
                </a:cubicBezTo>
                <a:close/>
                <a:moveTo>
                  <a:pt x="9157002" y="3488784"/>
                </a:moveTo>
                <a:lnTo>
                  <a:pt x="9157002" y="3490942"/>
                </a:lnTo>
                <a:lnTo>
                  <a:pt x="9158081" y="3490942"/>
                </a:lnTo>
                <a:lnTo>
                  <a:pt x="9158081" y="3488784"/>
                </a:lnTo>
                <a:close/>
                <a:moveTo>
                  <a:pt x="9204344" y="3487705"/>
                </a:moveTo>
                <a:lnTo>
                  <a:pt x="9204344" y="3488784"/>
                </a:lnTo>
                <a:lnTo>
                  <a:pt x="9206502" y="3488784"/>
                </a:lnTo>
                <a:lnTo>
                  <a:pt x="9206502" y="3487705"/>
                </a:lnTo>
                <a:close/>
                <a:moveTo>
                  <a:pt x="3694732" y="3487031"/>
                </a:moveTo>
                <a:lnTo>
                  <a:pt x="3694732" y="3488110"/>
                </a:lnTo>
                <a:lnTo>
                  <a:pt x="3696890" y="3488110"/>
                </a:lnTo>
                <a:lnTo>
                  <a:pt x="3696890" y="3487031"/>
                </a:lnTo>
                <a:close/>
                <a:moveTo>
                  <a:pt x="2075006" y="3486221"/>
                </a:moveTo>
                <a:lnTo>
                  <a:pt x="2070688" y="3489458"/>
                </a:lnTo>
                <a:lnTo>
                  <a:pt x="2070688" y="3490537"/>
                </a:lnTo>
                <a:lnTo>
                  <a:pt x="2071767" y="3497011"/>
                </a:lnTo>
                <a:lnTo>
                  <a:pt x="2070688" y="3498090"/>
                </a:lnTo>
                <a:lnTo>
                  <a:pt x="2070688" y="3499169"/>
                </a:lnTo>
                <a:cubicBezTo>
                  <a:pt x="2072308" y="3503485"/>
                  <a:pt x="2073746" y="3505643"/>
                  <a:pt x="2075006" y="3505643"/>
                </a:cubicBezTo>
                <a:cubicBezTo>
                  <a:pt x="2076803" y="3505643"/>
                  <a:pt x="2078602" y="3501327"/>
                  <a:pt x="2080400" y="3492695"/>
                </a:cubicBezTo>
                <a:cubicBezTo>
                  <a:pt x="2080400" y="3491257"/>
                  <a:pt x="2078602" y="3489099"/>
                  <a:pt x="2075006" y="3486221"/>
                </a:cubicBezTo>
                <a:close/>
                <a:moveTo>
                  <a:pt x="3661687" y="3485952"/>
                </a:moveTo>
                <a:lnTo>
                  <a:pt x="3661687" y="3487031"/>
                </a:lnTo>
                <a:lnTo>
                  <a:pt x="3663845" y="3487031"/>
                </a:lnTo>
                <a:lnTo>
                  <a:pt x="3663845" y="3485952"/>
                </a:lnTo>
                <a:close/>
                <a:moveTo>
                  <a:pt x="9154844" y="3485682"/>
                </a:moveTo>
                <a:lnTo>
                  <a:pt x="9154844" y="3487705"/>
                </a:lnTo>
                <a:lnTo>
                  <a:pt x="9157002" y="3487705"/>
                </a:lnTo>
                <a:close/>
                <a:moveTo>
                  <a:pt x="3719279" y="3485007"/>
                </a:moveTo>
                <a:cubicBezTo>
                  <a:pt x="3709388" y="3486536"/>
                  <a:pt x="3704443" y="3487930"/>
                  <a:pt x="3704443" y="3489189"/>
                </a:cubicBezTo>
                <a:cubicBezTo>
                  <a:pt x="3710827" y="3493145"/>
                  <a:pt x="3714019" y="3499529"/>
                  <a:pt x="3714019" y="3508341"/>
                </a:cubicBezTo>
                <a:lnTo>
                  <a:pt x="3717121" y="3511578"/>
                </a:lnTo>
                <a:cubicBezTo>
                  <a:pt x="3718919" y="3511578"/>
                  <a:pt x="3720717" y="3508026"/>
                  <a:pt x="3722516" y="3500923"/>
                </a:cubicBezTo>
                <a:cubicBezTo>
                  <a:pt x="3722516" y="3492740"/>
                  <a:pt x="3721437" y="3487435"/>
                  <a:pt x="3719279" y="3485007"/>
                </a:cubicBezTo>
                <a:close/>
                <a:moveTo>
                  <a:pt x="3684076" y="3485007"/>
                </a:moveTo>
                <a:lnTo>
                  <a:pt x="3681918" y="3487031"/>
                </a:lnTo>
                <a:lnTo>
                  <a:pt x="3685155" y="3489189"/>
                </a:lnTo>
                <a:lnTo>
                  <a:pt x="3686234" y="3489189"/>
                </a:lnTo>
                <a:lnTo>
                  <a:pt x="3689472" y="3485952"/>
                </a:lnTo>
                <a:lnTo>
                  <a:pt x="3688393" y="3485007"/>
                </a:lnTo>
                <a:close/>
                <a:moveTo>
                  <a:pt x="1239749" y="3484603"/>
                </a:moveTo>
                <a:lnTo>
                  <a:pt x="1239749" y="3486761"/>
                </a:lnTo>
                <a:lnTo>
                  <a:pt x="1238670" y="3486761"/>
                </a:lnTo>
                <a:cubicBezTo>
                  <a:pt x="1239568" y="3491886"/>
                  <a:pt x="1240693" y="3494449"/>
                  <a:pt x="1242042" y="3494449"/>
                </a:cubicBezTo>
                <a:lnTo>
                  <a:pt x="1243121" y="3494449"/>
                </a:lnTo>
                <a:lnTo>
                  <a:pt x="1243121" y="3486761"/>
                </a:lnTo>
                <a:lnTo>
                  <a:pt x="1240827" y="3484603"/>
                </a:lnTo>
                <a:close/>
                <a:moveTo>
                  <a:pt x="6273937" y="3483928"/>
                </a:moveTo>
                <a:lnTo>
                  <a:pt x="6273937" y="3485007"/>
                </a:lnTo>
                <a:lnTo>
                  <a:pt x="6279332" y="3485007"/>
                </a:lnTo>
                <a:lnTo>
                  <a:pt x="6279332" y="3483928"/>
                </a:lnTo>
                <a:close/>
                <a:moveTo>
                  <a:pt x="3677737" y="3483928"/>
                </a:moveTo>
                <a:lnTo>
                  <a:pt x="3673421" y="3485952"/>
                </a:lnTo>
                <a:lnTo>
                  <a:pt x="3673421" y="3488110"/>
                </a:lnTo>
                <a:lnTo>
                  <a:pt x="3677737" y="3488110"/>
                </a:lnTo>
                <a:lnTo>
                  <a:pt x="3679895" y="3485952"/>
                </a:lnTo>
                <a:close/>
                <a:moveTo>
                  <a:pt x="3654269" y="3482849"/>
                </a:moveTo>
                <a:lnTo>
                  <a:pt x="3654269" y="3483928"/>
                </a:lnTo>
                <a:lnTo>
                  <a:pt x="3656427" y="3483928"/>
                </a:lnTo>
                <a:lnTo>
                  <a:pt x="3656427" y="3482849"/>
                </a:lnTo>
                <a:close/>
                <a:moveTo>
                  <a:pt x="3638219" y="3482849"/>
                </a:moveTo>
                <a:lnTo>
                  <a:pt x="3638219" y="3485007"/>
                </a:lnTo>
                <a:lnTo>
                  <a:pt x="3640377" y="3485007"/>
                </a:lnTo>
                <a:lnTo>
                  <a:pt x="3640377" y="3482849"/>
                </a:lnTo>
                <a:close/>
                <a:moveTo>
                  <a:pt x="3597756" y="3482849"/>
                </a:moveTo>
                <a:cubicBezTo>
                  <a:pt x="3596677" y="3482849"/>
                  <a:pt x="3595238" y="3485682"/>
                  <a:pt x="3593440" y="3491347"/>
                </a:cubicBezTo>
                <a:cubicBezTo>
                  <a:pt x="3592001" y="3491347"/>
                  <a:pt x="3591282" y="3493100"/>
                  <a:pt x="3591282" y="3496607"/>
                </a:cubicBezTo>
                <a:lnTo>
                  <a:pt x="3590338" y="3496607"/>
                </a:lnTo>
                <a:lnTo>
                  <a:pt x="3591282" y="3504160"/>
                </a:lnTo>
                <a:lnTo>
                  <a:pt x="3591282" y="3521154"/>
                </a:lnTo>
                <a:lnTo>
                  <a:pt x="3589259" y="3529786"/>
                </a:lnTo>
                <a:cubicBezTo>
                  <a:pt x="3590967" y="3537969"/>
                  <a:pt x="3593440" y="3543993"/>
                  <a:pt x="3596677" y="3547859"/>
                </a:cubicBezTo>
                <a:cubicBezTo>
                  <a:pt x="3598835" y="3551456"/>
                  <a:pt x="3599914" y="3555008"/>
                  <a:pt x="3599914" y="3558515"/>
                </a:cubicBezTo>
                <a:lnTo>
                  <a:pt x="3601937" y="3558515"/>
                </a:lnTo>
                <a:lnTo>
                  <a:pt x="3604095" y="3545701"/>
                </a:lnTo>
                <a:lnTo>
                  <a:pt x="3603016" y="3541520"/>
                </a:lnTo>
                <a:lnTo>
                  <a:pt x="3603016" y="3538283"/>
                </a:lnTo>
                <a:cubicBezTo>
                  <a:pt x="3604814" y="3536125"/>
                  <a:pt x="3606253" y="3531495"/>
                  <a:pt x="3607332" y="3524391"/>
                </a:cubicBezTo>
                <a:lnTo>
                  <a:pt x="3610569" y="3521154"/>
                </a:lnTo>
                <a:lnTo>
                  <a:pt x="3607332" y="3515894"/>
                </a:lnTo>
                <a:lnTo>
                  <a:pt x="3607332" y="3510499"/>
                </a:lnTo>
                <a:lnTo>
                  <a:pt x="3611648" y="3502002"/>
                </a:lnTo>
                <a:lnTo>
                  <a:pt x="3610569" y="3498765"/>
                </a:lnTo>
                <a:cubicBezTo>
                  <a:pt x="3611109" y="3494539"/>
                  <a:pt x="3611828" y="3492426"/>
                  <a:pt x="3612727" y="3492426"/>
                </a:cubicBezTo>
                <a:cubicBezTo>
                  <a:pt x="3612727" y="3488829"/>
                  <a:pt x="3610929" y="3487031"/>
                  <a:pt x="3607332" y="3487031"/>
                </a:cubicBezTo>
                <a:cubicBezTo>
                  <a:pt x="3604095" y="3484243"/>
                  <a:pt x="3600903" y="3482849"/>
                  <a:pt x="3597756" y="3482849"/>
                </a:cubicBezTo>
                <a:close/>
                <a:moveTo>
                  <a:pt x="8621021" y="3482310"/>
                </a:moveTo>
                <a:lnTo>
                  <a:pt x="8616705" y="3485547"/>
                </a:lnTo>
                <a:lnTo>
                  <a:pt x="8623179" y="3490942"/>
                </a:lnTo>
                <a:lnTo>
                  <a:pt x="8627630" y="3486626"/>
                </a:lnTo>
                <a:cubicBezTo>
                  <a:pt x="8626911" y="3483749"/>
                  <a:pt x="8624708" y="3482310"/>
                  <a:pt x="8621021" y="3482310"/>
                </a:cubicBezTo>
                <a:close/>
                <a:moveTo>
                  <a:pt x="1193621" y="3481366"/>
                </a:moveTo>
                <a:lnTo>
                  <a:pt x="1193621" y="3482445"/>
                </a:lnTo>
                <a:lnTo>
                  <a:pt x="1196993" y="3482445"/>
                </a:lnTo>
                <a:lnTo>
                  <a:pt x="1196993" y="3481366"/>
                </a:lnTo>
                <a:close/>
                <a:moveTo>
                  <a:pt x="6200025" y="3480691"/>
                </a:moveTo>
                <a:cubicBezTo>
                  <a:pt x="6200025" y="3485098"/>
                  <a:pt x="6196833" y="3487570"/>
                  <a:pt x="6190449" y="3488110"/>
                </a:cubicBezTo>
                <a:lnTo>
                  <a:pt x="6190449" y="3489189"/>
                </a:lnTo>
                <a:lnTo>
                  <a:pt x="6194765" y="3490268"/>
                </a:lnTo>
                <a:cubicBezTo>
                  <a:pt x="6197912" y="3489009"/>
                  <a:pt x="6200340" y="3486896"/>
                  <a:pt x="6202048" y="3483928"/>
                </a:cubicBezTo>
                <a:lnTo>
                  <a:pt x="6202048" y="3482849"/>
                </a:lnTo>
                <a:close/>
                <a:moveTo>
                  <a:pt x="5602405" y="3480422"/>
                </a:moveTo>
                <a:lnTo>
                  <a:pt x="5604564" y="3482580"/>
                </a:lnTo>
                <a:lnTo>
                  <a:pt x="5604564" y="3480422"/>
                </a:lnTo>
                <a:close/>
                <a:moveTo>
                  <a:pt x="5707339" y="3480152"/>
                </a:moveTo>
                <a:cubicBezTo>
                  <a:pt x="5700055" y="3480152"/>
                  <a:pt x="5696414" y="3484873"/>
                  <a:pt x="5696414" y="3494314"/>
                </a:cubicBezTo>
                <a:lnTo>
                  <a:pt x="5695335" y="3507127"/>
                </a:lnTo>
                <a:cubicBezTo>
                  <a:pt x="5695335" y="3511623"/>
                  <a:pt x="5701494" y="3514500"/>
                  <a:pt x="5713813" y="3515759"/>
                </a:cubicBezTo>
                <a:lnTo>
                  <a:pt x="5715027" y="3516838"/>
                </a:lnTo>
                <a:lnTo>
                  <a:pt x="5715027" y="3518996"/>
                </a:lnTo>
                <a:lnTo>
                  <a:pt x="5712734" y="3521154"/>
                </a:lnTo>
                <a:lnTo>
                  <a:pt x="5706260" y="3518996"/>
                </a:lnTo>
                <a:lnTo>
                  <a:pt x="5699651" y="3518996"/>
                </a:lnTo>
                <a:lnTo>
                  <a:pt x="5696414" y="3522233"/>
                </a:lnTo>
                <a:lnTo>
                  <a:pt x="5698572" y="3539362"/>
                </a:lnTo>
                <a:lnTo>
                  <a:pt x="5698572" y="3544622"/>
                </a:lnTo>
                <a:cubicBezTo>
                  <a:pt x="5718264" y="3543633"/>
                  <a:pt x="5728109" y="3540441"/>
                  <a:pt x="5728109" y="3535046"/>
                </a:cubicBezTo>
                <a:cubicBezTo>
                  <a:pt x="5728109" y="3531090"/>
                  <a:pt x="5731032" y="3528572"/>
                  <a:pt x="5736876" y="3527493"/>
                </a:cubicBezTo>
                <a:lnTo>
                  <a:pt x="5736876" y="3526414"/>
                </a:lnTo>
                <a:lnTo>
                  <a:pt x="5735797" y="3526414"/>
                </a:lnTo>
                <a:lnTo>
                  <a:pt x="5729188" y="3528572"/>
                </a:lnTo>
                <a:lnTo>
                  <a:pt x="5727030" y="3528572"/>
                </a:lnTo>
                <a:cubicBezTo>
                  <a:pt x="5725322" y="3528572"/>
                  <a:pt x="5722400" y="3524661"/>
                  <a:pt x="5718264" y="3516838"/>
                </a:cubicBezTo>
                <a:lnTo>
                  <a:pt x="5722580" y="3503890"/>
                </a:lnTo>
                <a:cubicBezTo>
                  <a:pt x="5721141" y="3502182"/>
                  <a:pt x="5720422" y="3498630"/>
                  <a:pt x="5720422" y="3493235"/>
                </a:cubicBezTo>
                <a:cubicBezTo>
                  <a:pt x="5718983" y="3493235"/>
                  <a:pt x="5718264" y="3489234"/>
                  <a:pt x="5718264" y="3481231"/>
                </a:cubicBezTo>
                <a:lnTo>
                  <a:pt x="5717185" y="3480152"/>
                </a:lnTo>
                <a:close/>
                <a:moveTo>
                  <a:pt x="6272992" y="3479612"/>
                </a:moveTo>
                <a:lnTo>
                  <a:pt x="6271913" y="3482849"/>
                </a:lnTo>
                <a:lnTo>
                  <a:pt x="6266653" y="3482849"/>
                </a:lnTo>
                <a:lnTo>
                  <a:pt x="6266653" y="3483928"/>
                </a:lnTo>
                <a:lnTo>
                  <a:pt x="6272992" y="3485007"/>
                </a:lnTo>
                <a:lnTo>
                  <a:pt x="6273937" y="3481770"/>
                </a:lnTo>
                <a:lnTo>
                  <a:pt x="6273937" y="3479612"/>
                </a:lnTo>
                <a:close/>
                <a:moveTo>
                  <a:pt x="6179928" y="3479612"/>
                </a:moveTo>
                <a:lnTo>
                  <a:pt x="6179928" y="3481770"/>
                </a:lnTo>
                <a:lnTo>
                  <a:pt x="6181007" y="3481770"/>
                </a:lnTo>
                <a:lnTo>
                  <a:pt x="6181007" y="3479612"/>
                </a:lnTo>
                <a:close/>
                <a:moveTo>
                  <a:pt x="9212976" y="3479208"/>
                </a:moveTo>
                <a:lnTo>
                  <a:pt x="9209739" y="3480287"/>
                </a:lnTo>
                <a:lnTo>
                  <a:pt x="9210818" y="3485682"/>
                </a:lnTo>
                <a:lnTo>
                  <a:pt x="9211897" y="3485682"/>
                </a:lnTo>
                <a:cubicBezTo>
                  <a:pt x="9213515" y="3485682"/>
                  <a:pt x="9214549" y="3483884"/>
                  <a:pt x="9214999" y="3480287"/>
                </a:cubicBezTo>
                <a:lnTo>
                  <a:pt x="9214055" y="3479208"/>
                </a:lnTo>
                <a:close/>
                <a:moveTo>
                  <a:pt x="2059225" y="3478938"/>
                </a:moveTo>
                <a:cubicBezTo>
                  <a:pt x="2057786" y="3478938"/>
                  <a:pt x="2057067" y="3480017"/>
                  <a:pt x="2057067" y="3482175"/>
                </a:cubicBezTo>
                <a:lnTo>
                  <a:pt x="2058146" y="3485412"/>
                </a:lnTo>
                <a:lnTo>
                  <a:pt x="2059225" y="3485412"/>
                </a:lnTo>
                <a:lnTo>
                  <a:pt x="2061383" y="3483254"/>
                </a:lnTo>
                <a:lnTo>
                  <a:pt x="2061383" y="3481096"/>
                </a:lnTo>
                <a:close/>
                <a:moveTo>
                  <a:pt x="3787526" y="3478533"/>
                </a:moveTo>
                <a:lnTo>
                  <a:pt x="3787526" y="3479612"/>
                </a:lnTo>
                <a:lnTo>
                  <a:pt x="3789684" y="3479612"/>
                </a:lnTo>
                <a:lnTo>
                  <a:pt x="3789684" y="3478533"/>
                </a:lnTo>
                <a:close/>
                <a:moveTo>
                  <a:pt x="3659529" y="3478533"/>
                </a:moveTo>
                <a:lnTo>
                  <a:pt x="3659529" y="3479612"/>
                </a:lnTo>
                <a:lnTo>
                  <a:pt x="3661687" y="3479612"/>
                </a:lnTo>
                <a:lnTo>
                  <a:pt x="3661687" y="3478533"/>
                </a:lnTo>
                <a:close/>
                <a:moveTo>
                  <a:pt x="5739034" y="3478264"/>
                </a:moveTo>
                <a:lnTo>
                  <a:pt x="5739034" y="3479343"/>
                </a:lnTo>
                <a:lnTo>
                  <a:pt x="5741192" y="3479343"/>
                </a:lnTo>
                <a:lnTo>
                  <a:pt x="5741192" y="3478264"/>
                </a:lnTo>
                <a:close/>
                <a:moveTo>
                  <a:pt x="8697361" y="3477859"/>
                </a:moveTo>
                <a:lnTo>
                  <a:pt x="8696282" y="3478938"/>
                </a:lnTo>
                <a:lnTo>
                  <a:pt x="8696282" y="3480152"/>
                </a:lnTo>
                <a:cubicBezTo>
                  <a:pt x="8698260" y="3480152"/>
                  <a:pt x="8700418" y="3485592"/>
                  <a:pt x="8702756" y="3496472"/>
                </a:cubicBezTo>
                <a:lnTo>
                  <a:pt x="8701677" y="3497551"/>
                </a:lnTo>
                <a:lnTo>
                  <a:pt x="8701677" y="3498630"/>
                </a:lnTo>
                <a:cubicBezTo>
                  <a:pt x="8708061" y="3500788"/>
                  <a:pt x="8716783" y="3508071"/>
                  <a:pt x="8727843" y="3520480"/>
                </a:cubicBezTo>
                <a:lnTo>
                  <a:pt x="8730001" y="3520480"/>
                </a:lnTo>
                <a:cubicBezTo>
                  <a:pt x="8732608" y="3516793"/>
                  <a:pt x="8737329" y="3514950"/>
                  <a:pt x="8744162" y="3514950"/>
                </a:cubicBezTo>
                <a:lnTo>
                  <a:pt x="8745242" y="3513871"/>
                </a:lnTo>
                <a:cubicBezTo>
                  <a:pt x="8747489" y="3513871"/>
                  <a:pt x="8748613" y="3513152"/>
                  <a:pt x="8748613" y="3511713"/>
                </a:cubicBezTo>
                <a:lnTo>
                  <a:pt x="8745242" y="3507397"/>
                </a:lnTo>
                <a:lnTo>
                  <a:pt x="8745242" y="3506318"/>
                </a:lnTo>
                <a:cubicBezTo>
                  <a:pt x="8745242" y="3504429"/>
                  <a:pt x="8749602" y="3501867"/>
                  <a:pt x="8758324" y="3498630"/>
                </a:cubicBezTo>
                <a:lnTo>
                  <a:pt x="8762775" y="3493235"/>
                </a:lnTo>
                <a:lnTo>
                  <a:pt x="8762775" y="3490942"/>
                </a:lnTo>
                <a:lnTo>
                  <a:pt x="8759538" y="3490942"/>
                </a:lnTo>
                <a:lnTo>
                  <a:pt x="8756166" y="3494314"/>
                </a:lnTo>
                <a:lnTo>
                  <a:pt x="8747534" y="3492021"/>
                </a:lnTo>
                <a:lnTo>
                  <a:pt x="8738768" y="3494314"/>
                </a:lnTo>
                <a:cubicBezTo>
                  <a:pt x="8732204" y="3490807"/>
                  <a:pt x="8728922" y="3485682"/>
                  <a:pt x="8728922" y="3478938"/>
                </a:cubicBezTo>
                <a:lnTo>
                  <a:pt x="8724606" y="3480152"/>
                </a:lnTo>
                <a:close/>
                <a:moveTo>
                  <a:pt x="6240218" y="3477589"/>
                </a:moveTo>
                <a:lnTo>
                  <a:pt x="6240218" y="3480691"/>
                </a:lnTo>
                <a:lnTo>
                  <a:pt x="6241162" y="3480691"/>
                </a:lnTo>
                <a:lnTo>
                  <a:pt x="6241162" y="3477589"/>
                </a:lnTo>
                <a:close/>
                <a:moveTo>
                  <a:pt x="3629722" y="3477454"/>
                </a:moveTo>
                <a:lnTo>
                  <a:pt x="3628643" y="3478533"/>
                </a:lnTo>
                <a:lnTo>
                  <a:pt x="3628643" y="3480691"/>
                </a:lnTo>
                <a:lnTo>
                  <a:pt x="3631880" y="3480691"/>
                </a:lnTo>
                <a:lnTo>
                  <a:pt x="3631880" y="3479612"/>
                </a:lnTo>
                <a:close/>
                <a:moveTo>
                  <a:pt x="5639496" y="3476915"/>
                </a:moveTo>
                <a:lnTo>
                  <a:pt x="5629785" y="3480152"/>
                </a:lnTo>
                <a:lnTo>
                  <a:pt x="5628571" y="3479073"/>
                </a:lnTo>
                <a:lnTo>
                  <a:pt x="5627492" y="3479073"/>
                </a:lnTo>
                <a:cubicBezTo>
                  <a:pt x="5624975" y="3479073"/>
                  <a:pt x="5621333" y="3482355"/>
                  <a:pt x="5616567" y="3488919"/>
                </a:cubicBezTo>
                <a:lnTo>
                  <a:pt x="5615488" y="3488919"/>
                </a:lnTo>
                <a:lnTo>
                  <a:pt x="5615488" y="3489998"/>
                </a:lnTo>
                <a:cubicBezTo>
                  <a:pt x="5620434" y="3489998"/>
                  <a:pt x="5623716" y="3496427"/>
                  <a:pt x="5625334" y="3509285"/>
                </a:cubicBezTo>
                <a:cubicBezTo>
                  <a:pt x="5629201" y="3509465"/>
                  <a:pt x="5633202" y="3511263"/>
                  <a:pt x="5637338" y="3514680"/>
                </a:cubicBezTo>
                <a:lnTo>
                  <a:pt x="5639496" y="3514680"/>
                </a:lnTo>
                <a:lnTo>
                  <a:pt x="5648263" y="3506048"/>
                </a:lnTo>
                <a:lnTo>
                  <a:pt x="5647184" y="3495393"/>
                </a:lnTo>
                <a:lnTo>
                  <a:pt x="5647184" y="3480152"/>
                </a:lnTo>
                <a:close/>
                <a:moveTo>
                  <a:pt x="1052001" y="3476915"/>
                </a:moveTo>
                <a:lnTo>
                  <a:pt x="1052001" y="3477994"/>
                </a:lnTo>
                <a:lnTo>
                  <a:pt x="1054160" y="3480287"/>
                </a:lnTo>
                <a:lnTo>
                  <a:pt x="1054160" y="3476915"/>
                </a:lnTo>
                <a:close/>
                <a:moveTo>
                  <a:pt x="6235902" y="3476510"/>
                </a:moveTo>
                <a:lnTo>
                  <a:pt x="6235902" y="3478668"/>
                </a:lnTo>
                <a:lnTo>
                  <a:pt x="6236981" y="3478668"/>
                </a:lnTo>
                <a:lnTo>
                  <a:pt x="6236981" y="3476510"/>
                </a:lnTo>
                <a:close/>
                <a:moveTo>
                  <a:pt x="8640713" y="3475701"/>
                </a:moveTo>
                <a:lnTo>
                  <a:pt x="8640713" y="3476780"/>
                </a:lnTo>
                <a:cubicBezTo>
                  <a:pt x="8640713" y="3479388"/>
                  <a:pt x="8643231" y="3481231"/>
                  <a:pt x="8648266" y="3482310"/>
                </a:cubicBezTo>
                <a:lnTo>
                  <a:pt x="8649345" y="3489863"/>
                </a:lnTo>
                <a:lnTo>
                  <a:pt x="8649345" y="3490942"/>
                </a:lnTo>
                <a:lnTo>
                  <a:pt x="8647187" y="3498630"/>
                </a:lnTo>
                <a:lnTo>
                  <a:pt x="8649345" y="3504025"/>
                </a:lnTo>
                <a:lnTo>
                  <a:pt x="8648266" y="3505104"/>
                </a:lnTo>
                <a:lnTo>
                  <a:pt x="8647187" y="3505104"/>
                </a:lnTo>
                <a:lnTo>
                  <a:pt x="8645029" y="3502946"/>
                </a:lnTo>
                <a:lnTo>
                  <a:pt x="8642871" y="3502946"/>
                </a:lnTo>
                <a:lnTo>
                  <a:pt x="8642871" y="3506318"/>
                </a:lnTo>
                <a:lnTo>
                  <a:pt x="8651503" y="3516029"/>
                </a:lnTo>
                <a:lnTo>
                  <a:pt x="8651503" y="3518187"/>
                </a:lnTo>
                <a:lnTo>
                  <a:pt x="8649345" y="3522638"/>
                </a:lnTo>
                <a:lnTo>
                  <a:pt x="8650424" y="3529112"/>
                </a:lnTo>
                <a:lnTo>
                  <a:pt x="8649345" y="3540037"/>
                </a:lnTo>
                <a:lnTo>
                  <a:pt x="8662428" y="3544353"/>
                </a:lnTo>
                <a:cubicBezTo>
                  <a:pt x="8668093" y="3540037"/>
                  <a:pt x="8672094" y="3537879"/>
                  <a:pt x="8674432" y="3537879"/>
                </a:cubicBezTo>
                <a:lnTo>
                  <a:pt x="8675511" y="3537879"/>
                </a:lnTo>
                <a:lnTo>
                  <a:pt x="8681041" y="3542195"/>
                </a:lnTo>
                <a:lnTo>
                  <a:pt x="8686436" y="3542195"/>
                </a:lnTo>
                <a:cubicBezTo>
                  <a:pt x="8688774" y="3542195"/>
                  <a:pt x="8691336" y="3541116"/>
                  <a:pt x="8694124" y="3538958"/>
                </a:cubicBezTo>
                <a:lnTo>
                  <a:pt x="8701677" y="3540037"/>
                </a:lnTo>
                <a:lnTo>
                  <a:pt x="8701677" y="3536800"/>
                </a:lnTo>
                <a:lnTo>
                  <a:pt x="8697361" y="3528033"/>
                </a:lnTo>
                <a:lnTo>
                  <a:pt x="8698440" y="3521559"/>
                </a:lnTo>
                <a:lnTo>
                  <a:pt x="8693941" y="3505104"/>
                </a:lnTo>
                <a:lnTo>
                  <a:pt x="8695203" y="3505104"/>
                </a:lnTo>
                <a:lnTo>
                  <a:pt x="8695203" y="3504025"/>
                </a:lnTo>
                <a:lnTo>
                  <a:pt x="8693646" y="3504025"/>
                </a:lnTo>
                <a:lnTo>
                  <a:pt x="8688594" y="3485547"/>
                </a:lnTo>
                <a:lnTo>
                  <a:pt x="8683199" y="3477859"/>
                </a:lnTo>
                <a:lnTo>
                  <a:pt x="8670116" y="3478938"/>
                </a:lnTo>
                <a:lnTo>
                  <a:pt x="8662428" y="3477859"/>
                </a:lnTo>
                <a:lnTo>
                  <a:pt x="8659191" y="3478938"/>
                </a:lnTo>
                <a:lnTo>
                  <a:pt x="8651503" y="3475701"/>
                </a:lnTo>
                <a:lnTo>
                  <a:pt x="8647187" y="3476780"/>
                </a:lnTo>
                <a:close/>
                <a:moveTo>
                  <a:pt x="3701206" y="3473273"/>
                </a:moveTo>
                <a:lnTo>
                  <a:pt x="3697969" y="3474217"/>
                </a:lnTo>
                <a:lnTo>
                  <a:pt x="3697969" y="3476375"/>
                </a:lnTo>
                <a:lnTo>
                  <a:pt x="3701206" y="3479612"/>
                </a:lnTo>
                <a:lnTo>
                  <a:pt x="3704443" y="3476375"/>
                </a:lnTo>
                <a:lnTo>
                  <a:pt x="3704443" y="3474217"/>
                </a:lnTo>
                <a:close/>
                <a:moveTo>
                  <a:pt x="5593639" y="3472869"/>
                </a:moveTo>
                <a:lnTo>
                  <a:pt x="5591481" y="3475027"/>
                </a:lnTo>
                <a:lnTo>
                  <a:pt x="5591481" y="3479343"/>
                </a:lnTo>
                <a:lnTo>
                  <a:pt x="5592560" y="3479343"/>
                </a:lnTo>
                <a:lnTo>
                  <a:pt x="5595797" y="3476106"/>
                </a:lnTo>
                <a:lnTo>
                  <a:pt x="5595797" y="3472869"/>
                </a:lnTo>
                <a:close/>
                <a:moveTo>
                  <a:pt x="1182696" y="3472599"/>
                </a:moveTo>
                <a:lnTo>
                  <a:pt x="1179324" y="3482445"/>
                </a:lnTo>
                <a:lnTo>
                  <a:pt x="1181616" y="3482445"/>
                </a:lnTo>
                <a:lnTo>
                  <a:pt x="1183776" y="3473678"/>
                </a:lnTo>
                <a:lnTo>
                  <a:pt x="1183776" y="3472599"/>
                </a:lnTo>
                <a:close/>
                <a:moveTo>
                  <a:pt x="1105818" y="3471385"/>
                </a:moveTo>
                <a:lnTo>
                  <a:pt x="1104737" y="3472599"/>
                </a:lnTo>
                <a:lnTo>
                  <a:pt x="1104737" y="3474757"/>
                </a:lnTo>
                <a:lnTo>
                  <a:pt x="1107975" y="3474757"/>
                </a:lnTo>
                <a:lnTo>
                  <a:pt x="1107975" y="3473678"/>
                </a:lnTo>
                <a:close/>
                <a:moveTo>
                  <a:pt x="8148836" y="3470576"/>
                </a:moveTo>
                <a:cubicBezTo>
                  <a:pt x="8146049" y="3471655"/>
                  <a:pt x="8144655" y="3472734"/>
                  <a:pt x="8144655" y="3473813"/>
                </a:cubicBezTo>
                <a:lnTo>
                  <a:pt x="8145734" y="3474892"/>
                </a:lnTo>
                <a:lnTo>
                  <a:pt x="8149915" y="3474892"/>
                </a:lnTo>
                <a:lnTo>
                  <a:pt x="8152073" y="3472734"/>
                </a:lnTo>
                <a:close/>
                <a:moveTo>
                  <a:pt x="6241162" y="3469092"/>
                </a:moveTo>
                <a:lnTo>
                  <a:pt x="6241162" y="3470171"/>
                </a:lnTo>
                <a:lnTo>
                  <a:pt x="6244399" y="3471250"/>
                </a:lnTo>
                <a:lnTo>
                  <a:pt x="6246557" y="3471250"/>
                </a:lnTo>
                <a:lnTo>
                  <a:pt x="6246557" y="3470171"/>
                </a:lnTo>
                <a:lnTo>
                  <a:pt x="6242241" y="3469092"/>
                </a:lnTo>
                <a:close/>
                <a:moveTo>
                  <a:pt x="6181007" y="3469092"/>
                </a:moveTo>
                <a:lnTo>
                  <a:pt x="6181007" y="3471250"/>
                </a:lnTo>
                <a:lnTo>
                  <a:pt x="6182086" y="3471250"/>
                </a:lnTo>
                <a:lnTo>
                  <a:pt x="6182086" y="3469092"/>
                </a:lnTo>
                <a:close/>
                <a:moveTo>
                  <a:pt x="9289180" y="3468687"/>
                </a:moveTo>
                <a:lnTo>
                  <a:pt x="9287022" y="3470711"/>
                </a:lnTo>
                <a:lnTo>
                  <a:pt x="9287022" y="3471790"/>
                </a:lnTo>
                <a:cubicBezTo>
                  <a:pt x="9289360" y="3476106"/>
                  <a:pt x="9292238" y="3478264"/>
                  <a:pt x="9295654" y="3478264"/>
                </a:cubicBezTo>
                <a:lnTo>
                  <a:pt x="9297812" y="3475027"/>
                </a:lnTo>
                <a:cubicBezTo>
                  <a:pt x="9296374" y="3475027"/>
                  <a:pt x="9295654" y="3473588"/>
                  <a:pt x="9295654" y="3470711"/>
                </a:cubicBezTo>
                <a:lnTo>
                  <a:pt x="9290259" y="3468687"/>
                </a:lnTo>
                <a:close/>
                <a:moveTo>
                  <a:pt x="8623179" y="3468148"/>
                </a:moveTo>
                <a:lnTo>
                  <a:pt x="8619942" y="3471385"/>
                </a:lnTo>
                <a:lnTo>
                  <a:pt x="8619942" y="3473543"/>
                </a:lnTo>
                <a:lnTo>
                  <a:pt x="8623179" y="3473543"/>
                </a:lnTo>
                <a:lnTo>
                  <a:pt x="8626551" y="3470306"/>
                </a:lnTo>
                <a:lnTo>
                  <a:pt x="8624258" y="3468148"/>
                </a:lnTo>
                <a:close/>
                <a:moveTo>
                  <a:pt x="1190384" y="3468148"/>
                </a:moveTo>
                <a:lnTo>
                  <a:pt x="1190384" y="3469227"/>
                </a:lnTo>
                <a:lnTo>
                  <a:pt x="1192543" y="3469227"/>
                </a:lnTo>
                <a:lnTo>
                  <a:pt x="1192543" y="3468148"/>
                </a:lnTo>
                <a:close/>
                <a:moveTo>
                  <a:pt x="8245137" y="3467474"/>
                </a:moveTo>
                <a:lnTo>
                  <a:pt x="8243114" y="3469497"/>
                </a:lnTo>
                <a:cubicBezTo>
                  <a:pt x="8244103" y="3472374"/>
                  <a:pt x="8245137" y="3473813"/>
                  <a:pt x="8246216" y="3473813"/>
                </a:cubicBezTo>
                <a:lnTo>
                  <a:pt x="8248374" y="3473813"/>
                </a:lnTo>
                <a:lnTo>
                  <a:pt x="8248374" y="3468418"/>
                </a:lnTo>
                <a:close/>
                <a:moveTo>
                  <a:pt x="1195779" y="3467069"/>
                </a:moveTo>
                <a:lnTo>
                  <a:pt x="1195779" y="3468148"/>
                </a:lnTo>
                <a:lnTo>
                  <a:pt x="1198072" y="3468148"/>
                </a:lnTo>
                <a:lnTo>
                  <a:pt x="1198072" y="3467069"/>
                </a:lnTo>
                <a:close/>
                <a:moveTo>
                  <a:pt x="9085114" y="3466529"/>
                </a:moveTo>
                <a:lnTo>
                  <a:pt x="9085114" y="3467608"/>
                </a:lnTo>
                <a:lnTo>
                  <a:pt x="9091453" y="3467608"/>
                </a:lnTo>
                <a:lnTo>
                  <a:pt x="9091453" y="3466529"/>
                </a:lnTo>
                <a:close/>
                <a:moveTo>
                  <a:pt x="1723399" y="3466125"/>
                </a:moveTo>
                <a:lnTo>
                  <a:pt x="1723399" y="3468283"/>
                </a:lnTo>
                <a:lnTo>
                  <a:pt x="1722455" y="3468283"/>
                </a:lnTo>
                <a:lnTo>
                  <a:pt x="1723399" y="3471250"/>
                </a:lnTo>
                <a:lnTo>
                  <a:pt x="1726500" y="3471250"/>
                </a:lnTo>
                <a:lnTo>
                  <a:pt x="1728523" y="3469227"/>
                </a:lnTo>
                <a:lnTo>
                  <a:pt x="1728523" y="3466125"/>
                </a:lnTo>
                <a:close/>
                <a:moveTo>
                  <a:pt x="6063666" y="3465990"/>
                </a:moveTo>
                <a:lnTo>
                  <a:pt x="6063666" y="3466934"/>
                </a:lnTo>
                <a:lnTo>
                  <a:pt x="6065824" y="3466934"/>
                </a:lnTo>
                <a:lnTo>
                  <a:pt x="6065824" y="3465990"/>
                </a:lnTo>
                <a:close/>
                <a:moveTo>
                  <a:pt x="5733504" y="3465316"/>
                </a:moveTo>
                <a:lnTo>
                  <a:pt x="5733504" y="3467474"/>
                </a:lnTo>
                <a:lnTo>
                  <a:pt x="5735797" y="3467474"/>
                </a:lnTo>
                <a:lnTo>
                  <a:pt x="5735797" y="3465316"/>
                </a:lnTo>
                <a:close/>
                <a:moveTo>
                  <a:pt x="1619544" y="3465316"/>
                </a:moveTo>
                <a:cubicBezTo>
                  <a:pt x="1613340" y="3465316"/>
                  <a:pt x="1610238" y="3469722"/>
                  <a:pt x="1610238" y="3478533"/>
                </a:cubicBezTo>
                <a:lnTo>
                  <a:pt x="1610238" y="3481636"/>
                </a:lnTo>
                <a:cubicBezTo>
                  <a:pt x="1611676" y="3482984"/>
                  <a:pt x="1612710" y="3487076"/>
                  <a:pt x="1613340" y="3493909"/>
                </a:cubicBezTo>
                <a:lnTo>
                  <a:pt x="1615363" y="3498090"/>
                </a:lnTo>
                <a:cubicBezTo>
                  <a:pt x="1614195" y="3501507"/>
                  <a:pt x="1612485" y="3503216"/>
                  <a:pt x="1610238" y="3503216"/>
                </a:cubicBezTo>
                <a:lnTo>
                  <a:pt x="1610238" y="3508341"/>
                </a:lnTo>
                <a:lnTo>
                  <a:pt x="1613340" y="3526684"/>
                </a:lnTo>
                <a:lnTo>
                  <a:pt x="1611317" y="3553389"/>
                </a:lnTo>
                <a:cubicBezTo>
                  <a:pt x="1612126" y="3556806"/>
                  <a:pt x="1613159" y="3558515"/>
                  <a:pt x="1614420" y="3558515"/>
                </a:cubicBezTo>
                <a:lnTo>
                  <a:pt x="1644092" y="3558515"/>
                </a:lnTo>
                <a:lnTo>
                  <a:pt x="1647194" y="3560538"/>
                </a:lnTo>
                <a:lnTo>
                  <a:pt x="1652319" y="3558515"/>
                </a:lnTo>
                <a:lnTo>
                  <a:pt x="1657445" y="3559459"/>
                </a:lnTo>
                <a:lnTo>
                  <a:pt x="1663514" y="3557436"/>
                </a:lnTo>
                <a:lnTo>
                  <a:pt x="1664593" y="3557436"/>
                </a:lnTo>
                <a:cubicBezTo>
                  <a:pt x="1667650" y="3560493"/>
                  <a:pt x="1671381" y="3562201"/>
                  <a:pt x="1675786" y="3562561"/>
                </a:cubicBezTo>
                <a:cubicBezTo>
                  <a:pt x="1675786" y="3559863"/>
                  <a:pt x="1681272" y="3558515"/>
                  <a:pt x="1692242" y="3558515"/>
                </a:cubicBezTo>
                <a:lnTo>
                  <a:pt x="1693321" y="3558515"/>
                </a:lnTo>
                <a:lnTo>
                  <a:pt x="1694266" y="3554333"/>
                </a:lnTo>
                <a:lnTo>
                  <a:pt x="1692242" y="3548264"/>
                </a:lnTo>
                <a:lnTo>
                  <a:pt x="1692242" y="3546241"/>
                </a:lnTo>
                <a:lnTo>
                  <a:pt x="1693321" y="3541116"/>
                </a:lnTo>
                <a:lnTo>
                  <a:pt x="1691163" y="3538958"/>
                </a:lnTo>
                <a:lnTo>
                  <a:pt x="1691163" y="3536934"/>
                </a:lnTo>
                <a:cubicBezTo>
                  <a:pt x="1692602" y="3535406"/>
                  <a:pt x="1693636" y="3531674"/>
                  <a:pt x="1694266" y="3525740"/>
                </a:cubicBezTo>
                <a:lnTo>
                  <a:pt x="1692242" y="3519536"/>
                </a:lnTo>
                <a:lnTo>
                  <a:pt x="1695344" y="3508341"/>
                </a:lnTo>
                <a:lnTo>
                  <a:pt x="1693321" y="3500113"/>
                </a:lnTo>
                <a:lnTo>
                  <a:pt x="1693321" y="3497011"/>
                </a:lnTo>
                <a:lnTo>
                  <a:pt x="1695344" y="3493909"/>
                </a:lnTo>
                <a:lnTo>
                  <a:pt x="1693321" y="3489863"/>
                </a:lnTo>
                <a:lnTo>
                  <a:pt x="1697367" y="3478533"/>
                </a:lnTo>
                <a:lnTo>
                  <a:pt x="1696289" y="3478533"/>
                </a:lnTo>
                <a:lnTo>
                  <a:pt x="1694266" y="3476510"/>
                </a:lnTo>
                <a:lnTo>
                  <a:pt x="1694266" y="3475566"/>
                </a:lnTo>
                <a:lnTo>
                  <a:pt x="1695344" y="3471385"/>
                </a:lnTo>
                <a:lnTo>
                  <a:pt x="1694266" y="3468283"/>
                </a:lnTo>
                <a:lnTo>
                  <a:pt x="1689140" y="3469362"/>
                </a:lnTo>
                <a:lnTo>
                  <a:pt x="1686039" y="3469362"/>
                </a:lnTo>
                <a:cubicBezTo>
                  <a:pt x="1681812" y="3469362"/>
                  <a:pt x="1677046" y="3468328"/>
                  <a:pt x="1671741" y="3466260"/>
                </a:cubicBezTo>
                <a:lnTo>
                  <a:pt x="1667696" y="3469362"/>
                </a:lnTo>
                <a:lnTo>
                  <a:pt x="1666616" y="3468283"/>
                </a:lnTo>
                <a:lnTo>
                  <a:pt x="1661491" y="3469362"/>
                </a:lnTo>
                <a:lnTo>
                  <a:pt x="1650296" y="3468283"/>
                </a:lnTo>
                <a:lnTo>
                  <a:pt x="1635864" y="3469362"/>
                </a:lnTo>
                <a:cubicBezTo>
                  <a:pt x="1632088" y="3469362"/>
                  <a:pt x="1626648" y="3468013"/>
                  <a:pt x="1619544" y="3465316"/>
                </a:cubicBezTo>
                <a:close/>
                <a:moveTo>
                  <a:pt x="9194633" y="3464371"/>
                </a:moveTo>
                <a:lnTo>
                  <a:pt x="9194633" y="3467608"/>
                </a:lnTo>
                <a:lnTo>
                  <a:pt x="9197870" y="3467608"/>
                </a:lnTo>
                <a:lnTo>
                  <a:pt x="9200028" y="3465450"/>
                </a:lnTo>
                <a:lnTo>
                  <a:pt x="9200028" y="3464371"/>
                </a:lnTo>
                <a:close/>
                <a:moveTo>
                  <a:pt x="7774975" y="3463427"/>
                </a:moveTo>
                <a:lnTo>
                  <a:pt x="7774975" y="3465585"/>
                </a:lnTo>
                <a:lnTo>
                  <a:pt x="7778212" y="3465585"/>
                </a:lnTo>
                <a:lnTo>
                  <a:pt x="7778212" y="3463427"/>
                </a:lnTo>
                <a:close/>
                <a:moveTo>
                  <a:pt x="1581645" y="3462213"/>
                </a:moveTo>
                <a:lnTo>
                  <a:pt x="1581645" y="3465316"/>
                </a:lnTo>
                <a:lnTo>
                  <a:pt x="1586769" y="3474487"/>
                </a:lnTo>
                <a:cubicBezTo>
                  <a:pt x="1586769" y="3477904"/>
                  <a:pt x="1586049" y="3479612"/>
                  <a:pt x="1584611" y="3479612"/>
                </a:cubicBezTo>
                <a:cubicBezTo>
                  <a:pt x="1586230" y="3483749"/>
                  <a:pt x="1587623" y="3485817"/>
                  <a:pt x="1588793" y="3485817"/>
                </a:cubicBezTo>
                <a:lnTo>
                  <a:pt x="1588793" y="3482715"/>
                </a:lnTo>
                <a:lnTo>
                  <a:pt x="1586769" y="3479612"/>
                </a:lnTo>
                <a:lnTo>
                  <a:pt x="1587714" y="3473408"/>
                </a:lnTo>
                <a:cubicBezTo>
                  <a:pt x="1584296" y="3469901"/>
                  <a:pt x="1582588" y="3466170"/>
                  <a:pt x="1582588" y="3462213"/>
                </a:cubicBezTo>
                <a:close/>
                <a:moveTo>
                  <a:pt x="8265503" y="3462079"/>
                </a:moveTo>
                <a:lnTo>
                  <a:pt x="8265503" y="3464237"/>
                </a:lnTo>
                <a:lnTo>
                  <a:pt x="8267661" y="3466395"/>
                </a:lnTo>
                <a:lnTo>
                  <a:pt x="8269819" y="3466395"/>
                </a:lnTo>
                <a:lnTo>
                  <a:pt x="8269819" y="3465316"/>
                </a:lnTo>
                <a:lnTo>
                  <a:pt x="8266582" y="3462079"/>
                </a:lnTo>
                <a:close/>
                <a:moveTo>
                  <a:pt x="8156389" y="3462079"/>
                </a:moveTo>
                <a:lnTo>
                  <a:pt x="8156389" y="3465316"/>
                </a:lnTo>
                <a:lnTo>
                  <a:pt x="8159626" y="3465316"/>
                </a:lnTo>
                <a:lnTo>
                  <a:pt x="8159626" y="3462079"/>
                </a:lnTo>
                <a:close/>
                <a:moveTo>
                  <a:pt x="7673684" y="3461269"/>
                </a:moveTo>
                <a:lnTo>
                  <a:pt x="7673684" y="3469901"/>
                </a:lnTo>
                <a:lnTo>
                  <a:pt x="7675842" y="3471925"/>
                </a:lnTo>
                <a:lnTo>
                  <a:pt x="7676921" y="3471925"/>
                </a:lnTo>
                <a:lnTo>
                  <a:pt x="7678000" y="3467743"/>
                </a:lnTo>
                <a:cubicBezTo>
                  <a:pt x="7677280" y="3463427"/>
                  <a:pt x="7676201" y="3461269"/>
                  <a:pt x="7674763" y="3461269"/>
                </a:cubicBezTo>
                <a:close/>
                <a:moveTo>
                  <a:pt x="7713472" y="3460190"/>
                </a:moveTo>
                <a:lnTo>
                  <a:pt x="7709156" y="3464506"/>
                </a:lnTo>
                <a:lnTo>
                  <a:pt x="7711314" y="3468822"/>
                </a:lnTo>
                <a:lnTo>
                  <a:pt x="7712393" y="3467743"/>
                </a:lnTo>
                <a:lnTo>
                  <a:pt x="7713472" y="3467743"/>
                </a:lnTo>
                <a:lnTo>
                  <a:pt x="7717788" y="3470845"/>
                </a:lnTo>
                <a:lnTo>
                  <a:pt x="7719946" y="3468822"/>
                </a:lnTo>
                <a:lnTo>
                  <a:pt x="7719946" y="3467743"/>
                </a:lnTo>
                <a:cubicBezTo>
                  <a:pt x="7719946" y="3466305"/>
                  <a:pt x="7718507" y="3465585"/>
                  <a:pt x="7715630" y="3465585"/>
                </a:cubicBezTo>
                <a:lnTo>
                  <a:pt x="7714551" y="3460190"/>
                </a:lnTo>
                <a:close/>
                <a:moveTo>
                  <a:pt x="3751244" y="3459381"/>
                </a:moveTo>
                <a:lnTo>
                  <a:pt x="3750300" y="3460460"/>
                </a:lnTo>
                <a:lnTo>
                  <a:pt x="3750300" y="3466799"/>
                </a:lnTo>
                <a:lnTo>
                  <a:pt x="3752323" y="3466799"/>
                </a:lnTo>
                <a:lnTo>
                  <a:pt x="3753402" y="3460460"/>
                </a:lnTo>
                <a:lnTo>
                  <a:pt x="3752323" y="3459381"/>
                </a:lnTo>
                <a:close/>
                <a:moveTo>
                  <a:pt x="1175009" y="3459381"/>
                </a:moveTo>
                <a:lnTo>
                  <a:pt x="1175009" y="3462618"/>
                </a:lnTo>
                <a:cubicBezTo>
                  <a:pt x="1175727" y="3464866"/>
                  <a:pt x="1177930" y="3465990"/>
                  <a:pt x="1181616" y="3465990"/>
                </a:cubicBezTo>
                <a:lnTo>
                  <a:pt x="1182696" y="3464911"/>
                </a:lnTo>
                <a:cubicBezTo>
                  <a:pt x="1181796" y="3461224"/>
                  <a:pt x="1180673" y="3459381"/>
                  <a:pt x="1179324" y="3459381"/>
                </a:cubicBezTo>
                <a:close/>
                <a:moveTo>
                  <a:pt x="5139122" y="3459246"/>
                </a:moveTo>
                <a:lnTo>
                  <a:pt x="5135750" y="3462483"/>
                </a:lnTo>
                <a:lnTo>
                  <a:pt x="5135750" y="3466799"/>
                </a:lnTo>
                <a:cubicBezTo>
                  <a:pt x="5137639" y="3470396"/>
                  <a:pt x="5140561" y="3472194"/>
                  <a:pt x="5144517" y="3472194"/>
                </a:cubicBezTo>
                <a:lnTo>
                  <a:pt x="5147889" y="3472194"/>
                </a:lnTo>
                <a:lnTo>
                  <a:pt x="5147889" y="3466799"/>
                </a:lnTo>
                <a:lnTo>
                  <a:pt x="5146675" y="3466799"/>
                </a:lnTo>
                <a:lnTo>
                  <a:pt x="5142359" y="3467878"/>
                </a:lnTo>
                <a:cubicBezTo>
                  <a:pt x="5139482" y="3466799"/>
                  <a:pt x="5138043" y="3465720"/>
                  <a:pt x="5138043" y="3464641"/>
                </a:cubicBezTo>
                <a:lnTo>
                  <a:pt x="5138043" y="3463562"/>
                </a:lnTo>
                <a:lnTo>
                  <a:pt x="5140201" y="3460325"/>
                </a:lnTo>
                <a:lnTo>
                  <a:pt x="5140201" y="3459246"/>
                </a:lnTo>
                <a:close/>
                <a:moveTo>
                  <a:pt x="9090374" y="3459111"/>
                </a:moveTo>
                <a:lnTo>
                  <a:pt x="9090374" y="3460190"/>
                </a:lnTo>
                <a:lnTo>
                  <a:pt x="9095769" y="3460190"/>
                </a:lnTo>
                <a:lnTo>
                  <a:pt x="9095769" y="3459111"/>
                </a:lnTo>
                <a:close/>
                <a:moveTo>
                  <a:pt x="1580566" y="3459111"/>
                </a:moveTo>
                <a:lnTo>
                  <a:pt x="1580566" y="3461134"/>
                </a:lnTo>
                <a:lnTo>
                  <a:pt x="1581645" y="3461134"/>
                </a:lnTo>
                <a:lnTo>
                  <a:pt x="1581645" y="3459111"/>
                </a:lnTo>
                <a:close/>
                <a:moveTo>
                  <a:pt x="3638219" y="3458302"/>
                </a:moveTo>
                <a:cubicBezTo>
                  <a:pt x="3635431" y="3459381"/>
                  <a:pt x="3634038" y="3460460"/>
                  <a:pt x="3634038" y="3461539"/>
                </a:cubicBezTo>
                <a:lnTo>
                  <a:pt x="3634038" y="3472194"/>
                </a:lnTo>
                <a:lnTo>
                  <a:pt x="3641456" y="3472194"/>
                </a:lnTo>
                <a:lnTo>
                  <a:pt x="3644693" y="3468957"/>
                </a:lnTo>
                <a:lnTo>
                  <a:pt x="3644693" y="3467878"/>
                </a:lnTo>
                <a:close/>
                <a:moveTo>
                  <a:pt x="6203127" y="3457493"/>
                </a:moveTo>
                <a:cubicBezTo>
                  <a:pt x="6201778" y="3457493"/>
                  <a:pt x="6200025" y="3463113"/>
                  <a:pt x="6197867" y="3474352"/>
                </a:cubicBezTo>
                <a:cubicBezTo>
                  <a:pt x="6198946" y="3477230"/>
                  <a:pt x="6200025" y="3478668"/>
                  <a:pt x="6201104" y="3478668"/>
                </a:cubicBezTo>
                <a:cubicBezTo>
                  <a:pt x="6202273" y="3468238"/>
                  <a:pt x="6203666" y="3462213"/>
                  <a:pt x="6205285" y="3460595"/>
                </a:cubicBezTo>
                <a:lnTo>
                  <a:pt x="6205285" y="3459651"/>
                </a:lnTo>
                <a:close/>
                <a:moveTo>
                  <a:pt x="6184110" y="3457493"/>
                </a:moveTo>
                <a:lnTo>
                  <a:pt x="6184110" y="3458572"/>
                </a:lnTo>
                <a:lnTo>
                  <a:pt x="6185189" y="3461674"/>
                </a:lnTo>
                <a:lnTo>
                  <a:pt x="6186268" y="3461674"/>
                </a:lnTo>
                <a:lnTo>
                  <a:pt x="6186268" y="3460595"/>
                </a:lnTo>
                <a:lnTo>
                  <a:pt x="6185189" y="3457493"/>
                </a:lnTo>
                <a:close/>
                <a:moveTo>
                  <a:pt x="1597424" y="3457493"/>
                </a:moveTo>
                <a:lnTo>
                  <a:pt x="1594323" y="3458437"/>
                </a:lnTo>
                <a:lnTo>
                  <a:pt x="1594323" y="3461539"/>
                </a:lnTo>
                <a:lnTo>
                  <a:pt x="1598503" y="3465720"/>
                </a:lnTo>
                <a:lnTo>
                  <a:pt x="1601606" y="3462618"/>
                </a:lnTo>
                <a:cubicBezTo>
                  <a:pt x="1600706" y="3459381"/>
                  <a:pt x="1599313" y="3457673"/>
                  <a:pt x="1597424" y="3457493"/>
                </a:cubicBezTo>
                <a:close/>
                <a:moveTo>
                  <a:pt x="6228484" y="3456414"/>
                </a:moveTo>
                <a:lnTo>
                  <a:pt x="6225381" y="3457493"/>
                </a:lnTo>
                <a:lnTo>
                  <a:pt x="6227539" y="3459651"/>
                </a:lnTo>
                <a:lnTo>
                  <a:pt x="6226460" y="3469092"/>
                </a:lnTo>
                <a:lnTo>
                  <a:pt x="6227539" y="3481770"/>
                </a:lnTo>
                <a:lnTo>
                  <a:pt x="6226460" y="3499709"/>
                </a:lnTo>
                <a:lnTo>
                  <a:pt x="6226460" y="3506048"/>
                </a:lnTo>
                <a:cubicBezTo>
                  <a:pt x="6226460" y="3507487"/>
                  <a:pt x="6223628" y="3508566"/>
                  <a:pt x="6217963" y="3509285"/>
                </a:cubicBezTo>
                <a:cubicBezTo>
                  <a:pt x="6217963" y="3518996"/>
                  <a:pt x="6220436" y="3527089"/>
                  <a:pt x="6225381" y="3533563"/>
                </a:cubicBezTo>
                <a:cubicBezTo>
                  <a:pt x="6231855" y="3531674"/>
                  <a:pt x="6237475" y="3526729"/>
                  <a:pt x="6242241" y="3518726"/>
                </a:cubicBezTo>
                <a:lnTo>
                  <a:pt x="6243320" y="3518726"/>
                </a:lnTo>
                <a:lnTo>
                  <a:pt x="6247501" y="3521963"/>
                </a:lnTo>
                <a:lnTo>
                  <a:pt x="6254919" y="3521963"/>
                </a:lnTo>
                <a:cubicBezTo>
                  <a:pt x="6249344" y="3516119"/>
                  <a:pt x="6246557" y="3509060"/>
                  <a:pt x="6246557" y="3500788"/>
                </a:cubicBezTo>
                <a:cubicBezTo>
                  <a:pt x="6244579" y="3500248"/>
                  <a:pt x="6241387" y="3494269"/>
                  <a:pt x="6236981" y="3482849"/>
                </a:cubicBezTo>
                <a:cubicBezTo>
                  <a:pt x="6235542" y="3482490"/>
                  <a:pt x="6234148" y="3480736"/>
                  <a:pt x="6232800" y="3477589"/>
                </a:cubicBezTo>
                <a:cubicBezTo>
                  <a:pt x="6233879" y="3470486"/>
                  <a:pt x="6235272" y="3466934"/>
                  <a:pt x="6236981" y="3466934"/>
                </a:cubicBezTo>
                <a:lnTo>
                  <a:pt x="6238060" y="3466934"/>
                </a:lnTo>
                <a:cubicBezTo>
                  <a:pt x="6231676" y="3461719"/>
                  <a:pt x="6228484" y="3458212"/>
                  <a:pt x="6228484" y="3456414"/>
                </a:cubicBezTo>
                <a:close/>
                <a:moveTo>
                  <a:pt x="3550820" y="3456144"/>
                </a:moveTo>
                <a:lnTo>
                  <a:pt x="3550820" y="3458302"/>
                </a:lnTo>
                <a:lnTo>
                  <a:pt x="3552978" y="3456144"/>
                </a:lnTo>
                <a:close/>
                <a:moveTo>
                  <a:pt x="1581645" y="3456009"/>
                </a:moveTo>
                <a:lnTo>
                  <a:pt x="1581645" y="3458032"/>
                </a:lnTo>
                <a:lnTo>
                  <a:pt x="1582588" y="3458032"/>
                </a:lnTo>
                <a:lnTo>
                  <a:pt x="1582588" y="3456009"/>
                </a:lnTo>
                <a:close/>
                <a:moveTo>
                  <a:pt x="4203063" y="3454930"/>
                </a:moveTo>
                <a:lnTo>
                  <a:pt x="4201984" y="3456009"/>
                </a:lnTo>
                <a:lnTo>
                  <a:pt x="4201984" y="3458167"/>
                </a:lnTo>
                <a:lnTo>
                  <a:pt x="4206300" y="3458167"/>
                </a:lnTo>
                <a:lnTo>
                  <a:pt x="4208593" y="3456009"/>
                </a:lnTo>
                <a:close/>
                <a:moveTo>
                  <a:pt x="1112428" y="3454930"/>
                </a:moveTo>
                <a:lnTo>
                  <a:pt x="1112428" y="3456009"/>
                </a:lnTo>
                <a:cubicBezTo>
                  <a:pt x="1114585" y="3462663"/>
                  <a:pt x="1116382" y="3465990"/>
                  <a:pt x="1117822" y="3465990"/>
                </a:cubicBezTo>
                <a:lnTo>
                  <a:pt x="1120114" y="3465990"/>
                </a:lnTo>
                <a:lnTo>
                  <a:pt x="1120114" y="3460460"/>
                </a:lnTo>
                <a:cubicBezTo>
                  <a:pt x="1117866" y="3456773"/>
                  <a:pt x="1115303" y="3454930"/>
                  <a:pt x="1112428" y="3454930"/>
                </a:cubicBezTo>
                <a:close/>
                <a:moveTo>
                  <a:pt x="1028939" y="3453851"/>
                </a:moveTo>
                <a:lnTo>
                  <a:pt x="1028939" y="3454930"/>
                </a:lnTo>
                <a:cubicBezTo>
                  <a:pt x="1032535" y="3461764"/>
                  <a:pt x="1034333" y="3466889"/>
                  <a:pt x="1034333" y="3470306"/>
                </a:cubicBezTo>
                <a:lnTo>
                  <a:pt x="1035412" y="3470306"/>
                </a:lnTo>
                <a:lnTo>
                  <a:pt x="1035412" y="3464911"/>
                </a:lnTo>
                <a:lnTo>
                  <a:pt x="1030018" y="3453851"/>
                </a:lnTo>
                <a:close/>
                <a:moveTo>
                  <a:pt x="5753196" y="3453581"/>
                </a:moveTo>
                <a:lnTo>
                  <a:pt x="5751038" y="3455739"/>
                </a:lnTo>
                <a:lnTo>
                  <a:pt x="5751038" y="3458976"/>
                </a:lnTo>
                <a:cubicBezTo>
                  <a:pt x="5752477" y="3461854"/>
                  <a:pt x="5754680" y="3463292"/>
                  <a:pt x="5757647" y="3463292"/>
                </a:cubicBezTo>
                <a:lnTo>
                  <a:pt x="5758726" y="3462213"/>
                </a:lnTo>
                <a:lnTo>
                  <a:pt x="5758726" y="3461134"/>
                </a:lnTo>
                <a:cubicBezTo>
                  <a:pt x="5757827" y="3456099"/>
                  <a:pt x="5756343" y="3453581"/>
                  <a:pt x="5754275" y="3453581"/>
                </a:cubicBezTo>
                <a:close/>
                <a:moveTo>
                  <a:pt x="8154231" y="3453447"/>
                </a:moveTo>
                <a:lnTo>
                  <a:pt x="8152073" y="3455605"/>
                </a:lnTo>
                <a:lnTo>
                  <a:pt x="8152073" y="3458842"/>
                </a:lnTo>
                <a:lnTo>
                  <a:pt x="8153152" y="3458842"/>
                </a:lnTo>
                <a:lnTo>
                  <a:pt x="8158547" y="3455605"/>
                </a:lnTo>
                <a:lnTo>
                  <a:pt x="8158547" y="3453447"/>
                </a:lnTo>
                <a:close/>
                <a:moveTo>
                  <a:pt x="2068937" y="3452772"/>
                </a:moveTo>
                <a:lnTo>
                  <a:pt x="2064620" y="3461404"/>
                </a:lnTo>
                <a:lnTo>
                  <a:pt x="2065700" y="3462483"/>
                </a:lnTo>
                <a:lnTo>
                  <a:pt x="2070015" y="3462483"/>
                </a:lnTo>
                <a:lnTo>
                  <a:pt x="2074332" y="3457088"/>
                </a:lnTo>
                <a:lnTo>
                  <a:pt x="2074332" y="3454930"/>
                </a:lnTo>
                <a:lnTo>
                  <a:pt x="2072173" y="3452772"/>
                </a:lnTo>
                <a:close/>
                <a:moveTo>
                  <a:pt x="2185198" y="3452637"/>
                </a:moveTo>
                <a:cubicBezTo>
                  <a:pt x="2182320" y="3453357"/>
                  <a:pt x="2180883" y="3455515"/>
                  <a:pt x="2180883" y="3459111"/>
                </a:cubicBezTo>
                <a:lnTo>
                  <a:pt x="2181961" y="3460190"/>
                </a:lnTo>
                <a:lnTo>
                  <a:pt x="2185198" y="3460190"/>
                </a:lnTo>
                <a:lnTo>
                  <a:pt x="2188436" y="3456953"/>
                </a:lnTo>
                <a:cubicBezTo>
                  <a:pt x="2187356" y="3454076"/>
                  <a:pt x="2186278" y="3452637"/>
                  <a:pt x="2185198" y="3452637"/>
                </a:cubicBezTo>
                <a:close/>
                <a:moveTo>
                  <a:pt x="9117349" y="3451693"/>
                </a:moveTo>
                <a:lnTo>
                  <a:pt x="9117349" y="3460190"/>
                </a:lnTo>
                <a:lnTo>
                  <a:pt x="9120451" y="3475027"/>
                </a:lnTo>
                <a:cubicBezTo>
                  <a:pt x="9119462" y="3477814"/>
                  <a:pt x="9118428" y="3479208"/>
                  <a:pt x="9117349" y="3479208"/>
                </a:cubicBezTo>
                <a:lnTo>
                  <a:pt x="9121530" y="3500518"/>
                </a:lnTo>
                <a:lnTo>
                  <a:pt x="9118428" y="3517512"/>
                </a:lnTo>
                <a:lnTo>
                  <a:pt x="9119507" y="3518591"/>
                </a:lnTo>
                <a:lnTo>
                  <a:pt x="9130162" y="3518591"/>
                </a:lnTo>
                <a:cubicBezTo>
                  <a:pt x="9131601" y="3518591"/>
                  <a:pt x="9132320" y="3519670"/>
                  <a:pt x="9132320" y="3521828"/>
                </a:cubicBezTo>
                <a:lnTo>
                  <a:pt x="9133399" y="3522773"/>
                </a:lnTo>
                <a:lnTo>
                  <a:pt x="9134478" y="3522773"/>
                </a:lnTo>
                <a:lnTo>
                  <a:pt x="9136636" y="3520749"/>
                </a:lnTo>
                <a:lnTo>
                  <a:pt x="9135557" y="3516433"/>
                </a:lnTo>
                <a:lnTo>
                  <a:pt x="9137715" y="3501597"/>
                </a:lnTo>
                <a:cubicBezTo>
                  <a:pt x="9135198" y="3501597"/>
                  <a:pt x="9133399" y="3499484"/>
                  <a:pt x="9132320" y="3495258"/>
                </a:cubicBezTo>
                <a:lnTo>
                  <a:pt x="9139873" y="3471790"/>
                </a:lnTo>
                <a:lnTo>
                  <a:pt x="9134478" y="3454795"/>
                </a:lnTo>
                <a:lnTo>
                  <a:pt x="9135557" y="3451693"/>
                </a:lnTo>
                <a:lnTo>
                  <a:pt x="9134478" y="3451693"/>
                </a:lnTo>
                <a:lnTo>
                  <a:pt x="9131241" y="3452637"/>
                </a:lnTo>
                <a:lnTo>
                  <a:pt x="9121530" y="3451693"/>
                </a:lnTo>
                <a:close/>
                <a:moveTo>
                  <a:pt x="7651024" y="3451558"/>
                </a:moveTo>
                <a:lnTo>
                  <a:pt x="7647788" y="3454795"/>
                </a:lnTo>
                <a:lnTo>
                  <a:pt x="7647788" y="3458032"/>
                </a:lnTo>
                <a:lnTo>
                  <a:pt x="7649946" y="3458032"/>
                </a:lnTo>
                <a:lnTo>
                  <a:pt x="7653182" y="3454795"/>
                </a:lnTo>
                <a:lnTo>
                  <a:pt x="7653182" y="3451558"/>
                </a:lnTo>
                <a:close/>
                <a:moveTo>
                  <a:pt x="1712339" y="3450614"/>
                </a:moveTo>
                <a:lnTo>
                  <a:pt x="1710315" y="3452637"/>
                </a:lnTo>
                <a:lnTo>
                  <a:pt x="1710315" y="3454660"/>
                </a:lnTo>
                <a:lnTo>
                  <a:pt x="1716386" y="3454660"/>
                </a:lnTo>
                <a:lnTo>
                  <a:pt x="1716386" y="3452637"/>
                </a:lnTo>
                <a:lnTo>
                  <a:pt x="1714362" y="3450614"/>
                </a:lnTo>
                <a:close/>
                <a:moveTo>
                  <a:pt x="6090101" y="3450075"/>
                </a:moveTo>
                <a:lnTo>
                  <a:pt x="6090101" y="3455335"/>
                </a:lnTo>
                <a:cubicBezTo>
                  <a:pt x="6090101" y="3456414"/>
                  <a:pt x="6091495" y="3457493"/>
                  <a:pt x="6094282" y="3458572"/>
                </a:cubicBezTo>
                <a:lnTo>
                  <a:pt x="6095361" y="3457493"/>
                </a:lnTo>
                <a:lnTo>
                  <a:pt x="6094282" y="3456414"/>
                </a:lnTo>
                <a:lnTo>
                  <a:pt x="6094282" y="3454256"/>
                </a:lnTo>
                <a:lnTo>
                  <a:pt x="6095361" y="3453312"/>
                </a:lnTo>
                <a:lnTo>
                  <a:pt x="6095361" y="3452233"/>
                </a:lnTo>
                <a:close/>
                <a:moveTo>
                  <a:pt x="7676921" y="3448321"/>
                </a:moveTo>
                <a:lnTo>
                  <a:pt x="7674763" y="3450479"/>
                </a:lnTo>
                <a:lnTo>
                  <a:pt x="7675842" y="3451558"/>
                </a:lnTo>
                <a:lnTo>
                  <a:pt x="7676921" y="3451558"/>
                </a:lnTo>
                <a:close/>
                <a:moveTo>
                  <a:pt x="5737955" y="3448186"/>
                </a:moveTo>
                <a:lnTo>
                  <a:pt x="5737955" y="3450344"/>
                </a:lnTo>
                <a:lnTo>
                  <a:pt x="5739034" y="3450344"/>
                </a:lnTo>
                <a:lnTo>
                  <a:pt x="5739034" y="3448186"/>
                </a:lnTo>
                <a:close/>
                <a:moveTo>
                  <a:pt x="3718200" y="3447647"/>
                </a:moveTo>
                <a:lnTo>
                  <a:pt x="3720358" y="3447647"/>
                </a:lnTo>
                <a:lnTo>
                  <a:pt x="3720358" y="3450884"/>
                </a:lnTo>
                <a:lnTo>
                  <a:pt x="3718200" y="3450884"/>
                </a:lnTo>
                <a:close/>
                <a:moveTo>
                  <a:pt x="8750771" y="3447377"/>
                </a:moveTo>
                <a:lnTo>
                  <a:pt x="8750771" y="3449535"/>
                </a:lnTo>
                <a:lnTo>
                  <a:pt x="8752929" y="3449535"/>
                </a:lnTo>
                <a:lnTo>
                  <a:pt x="8752929" y="3447377"/>
                </a:lnTo>
                <a:close/>
                <a:moveTo>
                  <a:pt x="2146354" y="3447242"/>
                </a:moveTo>
                <a:lnTo>
                  <a:pt x="2145275" y="3452637"/>
                </a:lnTo>
                <a:lnTo>
                  <a:pt x="2145275" y="3453716"/>
                </a:lnTo>
                <a:lnTo>
                  <a:pt x="2147432" y="3465585"/>
                </a:lnTo>
                <a:lnTo>
                  <a:pt x="2147432" y="3466664"/>
                </a:lnTo>
                <a:lnTo>
                  <a:pt x="2145275" y="3475296"/>
                </a:lnTo>
                <a:lnTo>
                  <a:pt x="2145275" y="3477454"/>
                </a:lnTo>
                <a:lnTo>
                  <a:pt x="2147432" y="3486086"/>
                </a:lnTo>
                <a:lnTo>
                  <a:pt x="2147432" y="3489323"/>
                </a:lnTo>
                <a:cubicBezTo>
                  <a:pt x="2147432" y="3491661"/>
                  <a:pt x="2144916" y="3497056"/>
                  <a:pt x="2139880" y="3505508"/>
                </a:cubicBezTo>
                <a:lnTo>
                  <a:pt x="2138800" y="3509825"/>
                </a:lnTo>
                <a:lnTo>
                  <a:pt x="2142037" y="3511983"/>
                </a:lnTo>
                <a:lnTo>
                  <a:pt x="2146354" y="3510904"/>
                </a:lnTo>
                <a:lnTo>
                  <a:pt x="2151749" y="3514141"/>
                </a:lnTo>
                <a:lnTo>
                  <a:pt x="2152828" y="3514141"/>
                </a:lnTo>
                <a:cubicBezTo>
                  <a:pt x="2158583" y="3514141"/>
                  <a:pt x="2161461" y="3509105"/>
                  <a:pt x="2161461" y="3499034"/>
                </a:cubicBezTo>
                <a:lnTo>
                  <a:pt x="2164698" y="3492560"/>
                </a:lnTo>
                <a:lnTo>
                  <a:pt x="2162540" y="3485007"/>
                </a:lnTo>
                <a:cubicBezTo>
                  <a:pt x="2165416" y="3484468"/>
                  <a:pt x="2167216" y="3482670"/>
                  <a:pt x="2167934" y="3479612"/>
                </a:cubicBezTo>
                <a:lnTo>
                  <a:pt x="2166856" y="3478533"/>
                </a:lnTo>
                <a:lnTo>
                  <a:pt x="2160381" y="3478533"/>
                </a:lnTo>
                <a:lnTo>
                  <a:pt x="2160381" y="3465585"/>
                </a:lnTo>
                <a:lnTo>
                  <a:pt x="2162540" y="3447242"/>
                </a:lnTo>
                <a:close/>
                <a:moveTo>
                  <a:pt x="5664718" y="3447107"/>
                </a:moveTo>
                <a:lnTo>
                  <a:pt x="5664718" y="3449265"/>
                </a:lnTo>
                <a:lnTo>
                  <a:pt x="5666876" y="3449265"/>
                </a:lnTo>
                <a:lnTo>
                  <a:pt x="5666876" y="3447107"/>
                </a:lnTo>
                <a:close/>
                <a:moveTo>
                  <a:pt x="6230642" y="3446973"/>
                </a:moveTo>
                <a:lnTo>
                  <a:pt x="6230642" y="3447917"/>
                </a:lnTo>
                <a:lnTo>
                  <a:pt x="6231721" y="3451154"/>
                </a:lnTo>
                <a:lnTo>
                  <a:pt x="6232800" y="3451154"/>
                </a:lnTo>
                <a:lnTo>
                  <a:pt x="6234823" y="3448996"/>
                </a:lnTo>
                <a:close/>
                <a:moveTo>
                  <a:pt x="3741668" y="3446568"/>
                </a:moveTo>
                <a:cubicBezTo>
                  <a:pt x="3739600" y="3447287"/>
                  <a:pt x="3738566" y="3449400"/>
                  <a:pt x="3738566" y="3452907"/>
                </a:cubicBezTo>
                <a:lnTo>
                  <a:pt x="3739510" y="3453986"/>
                </a:lnTo>
                <a:lnTo>
                  <a:pt x="3740589" y="3453986"/>
                </a:lnTo>
                <a:cubicBezTo>
                  <a:pt x="3744366" y="3453986"/>
                  <a:pt x="3746524" y="3452952"/>
                  <a:pt x="3747063" y="3450884"/>
                </a:cubicBezTo>
                <a:lnTo>
                  <a:pt x="3747063" y="3447647"/>
                </a:lnTo>
                <a:close/>
                <a:moveTo>
                  <a:pt x="5679959" y="3446028"/>
                </a:moveTo>
                <a:cubicBezTo>
                  <a:pt x="5679959" y="3448906"/>
                  <a:pt x="5677441" y="3452862"/>
                  <a:pt x="5672406" y="3457897"/>
                </a:cubicBezTo>
                <a:lnTo>
                  <a:pt x="5672406" y="3462213"/>
                </a:lnTo>
                <a:lnTo>
                  <a:pt x="5675643" y="3462213"/>
                </a:lnTo>
                <a:cubicBezTo>
                  <a:pt x="5675643" y="3460235"/>
                  <a:pt x="5677801" y="3456279"/>
                  <a:pt x="5682117" y="3450344"/>
                </a:cubicBezTo>
                <a:lnTo>
                  <a:pt x="5682117" y="3446028"/>
                </a:lnTo>
                <a:close/>
                <a:moveTo>
                  <a:pt x="3564712" y="3445489"/>
                </a:moveTo>
                <a:lnTo>
                  <a:pt x="3564712" y="3446568"/>
                </a:lnTo>
                <a:lnTo>
                  <a:pt x="3566870" y="3446568"/>
                </a:lnTo>
                <a:lnTo>
                  <a:pt x="3566870" y="3445489"/>
                </a:lnTo>
                <a:close/>
                <a:moveTo>
                  <a:pt x="6183031" y="3444815"/>
                </a:moveTo>
                <a:lnTo>
                  <a:pt x="6183031" y="3447917"/>
                </a:lnTo>
                <a:lnTo>
                  <a:pt x="6188426" y="3458572"/>
                </a:lnTo>
                <a:lnTo>
                  <a:pt x="6190449" y="3458572"/>
                </a:lnTo>
                <a:lnTo>
                  <a:pt x="6190449" y="3456414"/>
                </a:lnTo>
                <a:lnTo>
                  <a:pt x="6191528" y="3456414"/>
                </a:lnTo>
                <a:cubicBezTo>
                  <a:pt x="6189819" y="3450120"/>
                  <a:pt x="6187706" y="3446253"/>
                  <a:pt x="6185189" y="3444815"/>
                </a:cubicBezTo>
                <a:close/>
                <a:moveTo>
                  <a:pt x="3567814" y="3444410"/>
                </a:moveTo>
                <a:lnTo>
                  <a:pt x="3567814" y="3445489"/>
                </a:lnTo>
                <a:lnTo>
                  <a:pt x="3571051" y="3445489"/>
                </a:lnTo>
                <a:lnTo>
                  <a:pt x="3571051" y="3444410"/>
                </a:lnTo>
                <a:close/>
                <a:moveTo>
                  <a:pt x="6086864" y="3443736"/>
                </a:moveTo>
                <a:lnTo>
                  <a:pt x="6086864" y="3445894"/>
                </a:lnTo>
                <a:lnTo>
                  <a:pt x="6087943" y="3445894"/>
                </a:lnTo>
                <a:lnTo>
                  <a:pt x="6087943" y="3443736"/>
                </a:lnTo>
                <a:close/>
                <a:moveTo>
                  <a:pt x="5155442" y="3442926"/>
                </a:moveTo>
                <a:lnTo>
                  <a:pt x="5155442" y="3446163"/>
                </a:lnTo>
                <a:lnTo>
                  <a:pt x="5157600" y="3446163"/>
                </a:lnTo>
                <a:lnTo>
                  <a:pt x="5157600" y="3442926"/>
                </a:lnTo>
                <a:close/>
                <a:moveTo>
                  <a:pt x="5595797" y="3441847"/>
                </a:moveTo>
                <a:cubicBezTo>
                  <a:pt x="5591481" y="3442207"/>
                  <a:pt x="5589323" y="3443241"/>
                  <a:pt x="5589323" y="3444949"/>
                </a:cubicBezTo>
                <a:lnTo>
                  <a:pt x="5589323" y="3450344"/>
                </a:lnTo>
                <a:lnTo>
                  <a:pt x="5593639" y="3450344"/>
                </a:lnTo>
                <a:lnTo>
                  <a:pt x="5595797" y="3442926"/>
                </a:lnTo>
                <a:close/>
                <a:moveTo>
                  <a:pt x="4134142" y="3441847"/>
                </a:moveTo>
                <a:lnTo>
                  <a:pt x="4134142" y="3447242"/>
                </a:lnTo>
                <a:lnTo>
                  <a:pt x="4135221" y="3447242"/>
                </a:lnTo>
                <a:lnTo>
                  <a:pt x="4135221" y="3441847"/>
                </a:lnTo>
                <a:close/>
                <a:moveTo>
                  <a:pt x="7248249" y="3441443"/>
                </a:moveTo>
                <a:lnTo>
                  <a:pt x="7248249" y="3442522"/>
                </a:lnTo>
                <a:lnTo>
                  <a:pt x="7250407" y="3442522"/>
                </a:lnTo>
                <a:lnTo>
                  <a:pt x="7250407" y="3441443"/>
                </a:lnTo>
                <a:close/>
                <a:moveTo>
                  <a:pt x="4733650" y="3441443"/>
                </a:moveTo>
                <a:lnTo>
                  <a:pt x="4733650" y="3442522"/>
                </a:lnTo>
                <a:lnTo>
                  <a:pt x="4735808" y="3442522"/>
                </a:lnTo>
                <a:lnTo>
                  <a:pt x="4735808" y="3441443"/>
                </a:lnTo>
                <a:close/>
                <a:moveTo>
                  <a:pt x="2714352" y="3441443"/>
                </a:moveTo>
                <a:lnTo>
                  <a:pt x="2714352" y="3442522"/>
                </a:lnTo>
                <a:lnTo>
                  <a:pt x="2716510" y="3442522"/>
                </a:lnTo>
                <a:lnTo>
                  <a:pt x="2716510" y="3441443"/>
                </a:lnTo>
                <a:close/>
                <a:moveTo>
                  <a:pt x="3614750" y="3441173"/>
                </a:moveTo>
                <a:cubicBezTo>
                  <a:pt x="3606928" y="3443151"/>
                  <a:pt x="3603016" y="3445669"/>
                  <a:pt x="3603016" y="3448726"/>
                </a:cubicBezTo>
                <a:lnTo>
                  <a:pt x="3598835" y="3476375"/>
                </a:lnTo>
                <a:lnTo>
                  <a:pt x="3599914" y="3476375"/>
                </a:lnTo>
                <a:lnTo>
                  <a:pt x="3606253" y="3477454"/>
                </a:lnTo>
                <a:cubicBezTo>
                  <a:pt x="3610749" y="3477454"/>
                  <a:pt x="3614301" y="3475701"/>
                  <a:pt x="3616908" y="3472194"/>
                </a:cubicBezTo>
                <a:cubicBezTo>
                  <a:pt x="3615470" y="3468598"/>
                  <a:pt x="3614750" y="3462169"/>
                  <a:pt x="3614750" y="3452907"/>
                </a:cubicBezTo>
                <a:lnTo>
                  <a:pt x="3614750" y="3451828"/>
                </a:lnTo>
                <a:lnTo>
                  <a:pt x="3615829" y="3441173"/>
                </a:lnTo>
                <a:close/>
                <a:moveTo>
                  <a:pt x="1581779" y="3440364"/>
                </a:moveTo>
                <a:lnTo>
                  <a:pt x="1580700" y="3444410"/>
                </a:lnTo>
                <a:lnTo>
                  <a:pt x="1581779" y="3445489"/>
                </a:lnTo>
                <a:lnTo>
                  <a:pt x="1583803" y="3445489"/>
                </a:lnTo>
                <a:lnTo>
                  <a:pt x="1585826" y="3443466"/>
                </a:lnTo>
                <a:lnTo>
                  <a:pt x="1585826" y="3442387"/>
                </a:lnTo>
                <a:lnTo>
                  <a:pt x="1583803" y="3440364"/>
                </a:lnTo>
                <a:close/>
                <a:moveTo>
                  <a:pt x="3638219" y="3440094"/>
                </a:moveTo>
                <a:cubicBezTo>
                  <a:pt x="3634712" y="3440094"/>
                  <a:pt x="3632599" y="3441533"/>
                  <a:pt x="3631880" y="3444410"/>
                </a:cubicBezTo>
                <a:lnTo>
                  <a:pt x="3632959" y="3445489"/>
                </a:lnTo>
                <a:lnTo>
                  <a:pt x="3641456" y="3442252"/>
                </a:lnTo>
                <a:lnTo>
                  <a:pt x="3639298" y="3440094"/>
                </a:lnTo>
                <a:close/>
                <a:moveTo>
                  <a:pt x="5697493" y="3439689"/>
                </a:moveTo>
                <a:lnTo>
                  <a:pt x="5696414" y="3444949"/>
                </a:lnTo>
                <a:lnTo>
                  <a:pt x="5698572" y="3453581"/>
                </a:lnTo>
                <a:lnTo>
                  <a:pt x="5698572" y="3469092"/>
                </a:lnTo>
                <a:cubicBezTo>
                  <a:pt x="5698572" y="3471430"/>
                  <a:pt x="5703292" y="3472869"/>
                  <a:pt x="5712734" y="3473408"/>
                </a:cubicBezTo>
                <a:cubicBezTo>
                  <a:pt x="5716420" y="3471970"/>
                  <a:pt x="5718264" y="3468598"/>
                  <a:pt x="5718264" y="3463292"/>
                </a:cubicBezTo>
                <a:lnTo>
                  <a:pt x="5718264" y="3446028"/>
                </a:lnTo>
                <a:cubicBezTo>
                  <a:pt x="5718264" y="3441803"/>
                  <a:pt x="5716061" y="3439689"/>
                  <a:pt x="5711655" y="3439689"/>
                </a:cubicBezTo>
                <a:close/>
                <a:moveTo>
                  <a:pt x="5624255" y="3439689"/>
                </a:moveTo>
                <a:lnTo>
                  <a:pt x="5622097" y="3441847"/>
                </a:lnTo>
                <a:lnTo>
                  <a:pt x="5624255" y="3450344"/>
                </a:lnTo>
                <a:lnTo>
                  <a:pt x="5624255" y="3471250"/>
                </a:lnTo>
                <a:lnTo>
                  <a:pt x="5629785" y="3472329"/>
                </a:lnTo>
                <a:lnTo>
                  <a:pt x="5640710" y="3472329"/>
                </a:lnTo>
                <a:cubicBezTo>
                  <a:pt x="5645746" y="3472329"/>
                  <a:pt x="5648263" y="3467519"/>
                  <a:pt x="5648263" y="3457897"/>
                </a:cubicBezTo>
                <a:lnTo>
                  <a:pt x="5647184" y="3447107"/>
                </a:lnTo>
                <a:lnTo>
                  <a:pt x="5647184" y="3441847"/>
                </a:lnTo>
                <a:lnTo>
                  <a:pt x="5645026" y="3439689"/>
                </a:lnTo>
                <a:close/>
                <a:moveTo>
                  <a:pt x="6192607" y="3439554"/>
                </a:moveTo>
                <a:lnTo>
                  <a:pt x="6192607" y="3440499"/>
                </a:lnTo>
                <a:lnTo>
                  <a:pt x="6194765" y="3442657"/>
                </a:lnTo>
                <a:lnTo>
                  <a:pt x="6195709" y="3442657"/>
                </a:lnTo>
                <a:lnTo>
                  <a:pt x="6195709" y="3441578"/>
                </a:lnTo>
                <a:lnTo>
                  <a:pt x="6193686" y="3439554"/>
                </a:lnTo>
                <a:close/>
                <a:moveTo>
                  <a:pt x="4085991" y="3439554"/>
                </a:moveTo>
                <a:lnTo>
                  <a:pt x="4084912" y="3440768"/>
                </a:lnTo>
                <a:lnTo>
                  <a:pt x="4084912" y="3441847"/>
                </a:lnTo>
                <a:lnTo>
                  <a:pt x="4087070" y="3444005"/>
                </a:lnTo>
                <a:lnTo>
                  <a:pt x="4088150" y="3442926"/>
                </a:lnTo>
                <a:lnTo>
                  <a:pt x="4088150" y="3441847"/>
                </a:lnTo>
                <a:close/>
                <a:moveTo>
                  <a:pt x="5664718" y="3437531"/>
                </a:moveTo>
                <a:lnTo>
                  <a:pt x="5662560" y="3439689"/>
                </a:lnTo>
                <a:lnTo>
                  <a:pt x="5662560" y="3440768"/>
                </a:lnTo>
                <a:lnTo>
                  <a:pt x="5664718" y="3440768"/>
                </a:lnTo>
                <a:lnTo>
                  <a:pt x="5666876" y="3438610"/>
                </a:lnTo>
                <a:lnTo>
                  <a:pt x="5665797" y="3437531"/>
                </a:lnTo>
                <a:close/>
                <a:moveTo>
                  <a:pt x="5143438" y="3437531"/>
                </a:moveTo>
                <a:cubicBezTo>
                  <a:pt x="5140201" y="3438970"/>
                  <a:pt x="5138403" y="3440409"/>
                  <a:pt x="5138043" y="3441847"/>
                </a:cubicBezTo>
                <a:lnTo>
                  <a:pt x="5138043" y="3445084"/>
                </a:lnTo>
                <a:cubicBezTo>
                  <a:pt x="5142359" y="3445084"/>
                  <a:pt x="5144517" y="3442926"/>
                  <a:pt x="5144517" y="3438610"/>
                </a:cubicBezTo>
                <a:close/>
                <a:moveTo>
                  <a:pt x="2248995" y="3436452"/>
                </a:moveTo>
                <a:cubicBezTo>
                  <a:pt x="2247017" y="3436452"/>
                  <a:pt x="2245578" y="3440049"/>
                  <a:pt x="2244677" y="3447242"/>
                </a:cubicBezTo>
                <a:lnTo>
                  <a:pt x="2245758" y="3448321"/>
                </a:lnTo>
                <a:lnTo>
                  <a:pt x="2248995" y="3448321"/>
                </a:lnTo>
                <a:cubicBezTo>
                  <a:pt x="2251153" y="3448321"/>
                  <a:pt x="2252591" y="3444365"/>
                  <a:pt x="2253311" y="3436452"/>
                </a:cubicBezTo>
                <a:close/>
                <a:moveTo>
                  <a:pt x="3556080" y="3435913"/>
                </a:moveTo>
                <a:lnTo>
                  <a:pt x="3556080" y="3438071"/>
                </a:lnTo>
                <a:cubicBezTo>
                  <a:pt x="3559136" y="3438071"/>
                  <a:pt x="3560935" y="3441982"/>
                  <a:pt x="3561475" y="3449805"/>
                </a:cubicBezTo>
                <a:lnTo>
                  <a:pt x="3560396" y="3450884"/>
                </a:lnTo>
                <a:cubicBezTo>
                  <a:pt x="3561834" y="3450884"/>
                  <a:pt x="3562554" y="3451918"/>
                  <a:pt x="3562554" y="3453986"/>
                </a:cubicBezTo>
                <a:lnTo>
                  <a:pt x="3563633" y="3453986"/>
                </a:lnTo>
                <a:lnTo>
                  <a:pt x="3563633" y="3450884"/>
                </a:lnTo>
                <a:lnTo>
                  <a:pt x="3561475" y="3445489"/>
                </a:lnTo>
                <a:lnTo>
                  <a:pt x="3562554" y="3442252"/>
                </a:lnTo>
                <a:close/>
                <a:moveTo>
                  <a:pt x="1233141" y="3435238"/>
                </a:moveTo>
                <a:lnTo>
                  <a:pt x="1233141" y="3439554"/>
                </a:lnTo>
                <a:lnTo>
                  <a:pt x="1234354" y="3439554"/>
                </a:lnTo>
                <a:lnTo>
                  <a:pt x="1236512" y="3437396"/>
                </a:lnTo>
                <a:lnTo>
                  <a:pt x="1236512" y="3435238"/>
                </a:lnTo>
                <a:close/>
                <a:moveTo>
                  <a:pt x="1115664" y="3435238"/>
                </a:moveTo>
                <a:lnTo>
                  <a:pt x="1113504" y="3437396"/>
                </a:lnTo>
                <a:lnTo>
                  <a:pt x="1114585" y="3440633"/>
                </a:lnTo>
                <a:lnTo>
                  <a:pt x="1117822" y="3440633"/>
                </a:lnTo>
                <a:lnTo>
                  <a:pt x="1117822" y="3437396"/>
                </a:lnTo>
                <a:close/>
                <a:moveTo>
                  <a:pt x="5746722" y="3434294"/>
                </a:moveTo>
                <a:cubicBezTo>
                  <a:pt x="5742316" y="3434654"/>
                  <a:pt x="5740113" y="3435733"/>
                  <a:pt x="5740113" y="3437531"/>
                </a:cubicBezTo>
                <a:cubicBezTo>
                  <a:pt x="5742991" y="3438970"/>
                  <a:pt x="5746992" y="3439689"/>
                  <a:pt x="5752117" y="3439689"/>
                </a:cubicBezTo>
                <a:lnTo>
                  <a:pt x="5753196" y="3436452"/>
                </a:lnTo>
                <a:lnTo>
                  <a:pt x="5749959" y="3434294"/>
                </a:lnTo>
                <a:close/>
                <a:moveTo>
                  <a:pt x="6224302" y="3434159"/>
                </a:moveTo>
                <a:lnTo>
                  <a:pt x="6223223" y="3435238"/>
                </a:lnTo>
                <a:lnTo>
                  <a:pt x="6222144" y="3435238"/>
                </a:lnTo>
                <a:lnTo>
                  <a:pt x="6223223" y="3439554"/>
                </a:lnTo>
                <a:lnTo>
                  <a:pt x="6226460" y="3438475"/>
                </a:lnTo>
                <a:close/>
                <a:moveTo>
                  <a:pt x="4261060" y="3434159"/>
                </a:moveTo>
                <a:lnTo>
                  <a:pt x="4261060" y="3435238"/>
                </a:lnTo>
                <a:lnTo>
                  <a:pt x="4263218" y="3437396"/>
                </a:lnTo>
                <a:lnTo>
                  <a:pt x="4265511" y="3435238"/>
                </a:lnTo>
                <a:lnTo>
                  <a:pt x="4265511" y="3434159"/>
                </a:lnTo>
                <a:close/>
                <a:moveTo>
                  <a:pt x="3667082" y="3433755"/>
                </a:moveTo>
                <a:cubicBezTo>
                  <a:pt x="3663306" y="3433755"/>
                  <a:pt x="3660788" y="3445129"/>
                  <a:pt x="3659529" y="3467878"/>
                </a:cubicBezTo>
                <a:cubicBezTo>
                  <a:pt x="3659529" y="3475701"/>
                  <a:pt x="3663125" y="3479612"/>
                  <a:pt x="3670319" y="3479612"/>
                </a:cubicBezTo>
                <a:lnTo>
                  <a:pt x="3671263" y="3479612"/>
                </a:lnTo>
                <a:lnTo>
                  <a:pt x="3684076" y="3477454"/>
                </a:lnTo>
                <a:lnTo>
                  <a:pt x="3685155" y="3478533"/>
                </a:lnTo>
                <a:lnTo>
                  <a:pt x="3686234" y="3478533"/>
                </a:lnTo>
                <a:cubicBezTo>
                  <a:pt x="3689112" y="3477454"/>
                  <a:pt x="3690551" y="3476375"/>
                  <a:pt x="3690551" y="3475296"/>
                </a:cubicBezTo>
                <a:cubicBezTo>
                  <a:pt x="3680570" y="3466305"/>
                  <a:pt x="3675579" y="3460280"/>
                  <a:pt x="3675579" y="3457223"/>
                </a:cubicBezTo>
                <a:cubicBezTo>
                  <a:pt x="3673961" y="3445444"/>
                  <a:pt x="3671488" y="3437621"/>
                  <a:pt x="3668161" y="3433755"/>
                </a:cubicBezTo>
                <a:close/>
                <a:moveTo>
                  <a:pt x="2067453" y="3433215"/>
                </a:moveTo>
                <a:lnTo>
                  <a:pt x="2066372" y="3434294"/>
                </a:lnTo>
                <a:lnTo>
                  <a:pt x="2066372" y="3436452"/>
                </a:lnTo>
                <a:lnTo>
                  <a:pt x="2071767" y="3437531"/>
                </a:lnTo>
                <a:lnTo>
                  <a:pt x="2072848" y="3436452"/>
                </a:lnTo>
                <a:lnTo>
                  <a:pt x="2072848" y="3435373"/>
                </a:lnTo>
                <a:close/>
                <a:moveTo>
                  <a:pt x="1724746" y="3433080"/>
                </a:moveTo>
                <a:lnTo>
                  <a:pt x="1724746" y="3435238"/>
                </a:lnTo>
                <a:lnTo>
                  <a:pt x="1726905" y="3437262"/>
                </a:lnTo>
                <a:lnTo>
                  <a:pt x="1728928" y="3435238"/>
                </a:lnTo>
                <a:lnTo>
                  <a:pt x="1726905" y="3433080"/>
                </a:lnTo>
                <a:close/>
                <a:moveTo>
                  <a:pt x="7674763" y="3432136"/>
                </a:moveTo>
                <a:lnTo>
                  <a:pt x="7673684" y="3439689"/>
                </a:lnTo>
                <a:lnTo>
                  <a:pt x="7673684" y="3440768"/>
                </a:lnTo>
                <a:lnTo>
                  <a:pt x="7675842" y="3440768"/>
                </a:lnTo>
                <a:lnTo>
                  <a:pt x="7675842" y="3432136"/>
                </a:lnTo>
                <a:close/>
                <a:moveTo>
                  <a:pt x="6216884" y="3432136"/>
                </a:moveTo>
                <a:lnTo>
                  <a:pt x="6216884" y="3433215"/>
                </a:lnTo>
                <a:lnTo>
                  <a:pt x="6219042" y="3433215"/>
                </a:lnTo>
                <a:lnTo>
                  <a:pt x="6219042" y="3432136"/>
                </a:lnTo>
                <a:close/>
                <a:moveTo>
                  <a:pt x="1711260" y="3430787"/>
                </a:moveTo>
                <a:lnTo>
                  <a:pt x="1711260" y="3431732"/>
                </a:lnTo>
                <a:lnTo>
                  <a:pt x="1712339" y="3434834"/>
                </a:lnTo>
                <a:lnTo>
                  <a:pt x="1713283" y="3434834"/>
                </a:lnTo>
                <a:lnTo>
                  <a:pt x="1715440" y="3432811"/>
                </a:lnTo>
                <a:lnTo>
                  <a:pt x="1712339" y="3430787"/>
                </a:lnTo>
                <a:close/>
                <a:moveTo>
                  <a:pt x="1204681" y="3430787"/>
                </a:moveTo>
                <a:lnTo>
                  <a:pt x="1201309" y="3434159"/>
                </a:lnTo>
                <a:lnTo>
                  <a:pt x="1201309" y="3460460"/>
                </a:lnTo>
                <a:cubicBezTo>
                  <a:pt x="1201309" y="3464326"/>
                  <a:pt x="1200230" y="3467608"/>
                  <a:pt x="1198072" y="3470306"/>
                </a:cubicBezTo>
                <a:lnTo>
                  <a:pt x="1200230" y="3472599"/>
                </a:lnTo>
                <a:lnTo>
                  <a:pt x="1200230" y="3475836"/>
                </a:lnTo>
                <a:lnTo>
                  <a:pt x="1199151" y="3481366"/>
                </a:lnTo>
                <a:lnTo>
                  <a:pt x="1201309" y="3483524"/>
                </a:lnTo>
                <a:lnTo>
                  <a:pt x="1201309" y="3526414"/>
                </a:lnTo>
                <a:cubicBezTo>
                  <a:pt x="1201309" y="3528752"/>
                  <a:pt x="1200230" y="3531314"/>
                  <a:pt x="1198072" y="3534102"/>
                </a:cubicBezTo>
                <a:cubicBezTo>
                  <a:pt x="1200230" y="3541205"/>
                  <a:pt x="1201309" y="3548534"/>
                  <a:pt x="1201309" y="3556087"/>
                </a:cubicBezTo>
                <a:lnTo>
                  <a:pt x="1201309" y="3557166"/>
                </a:lnTo>
                <a:lnTo>
                  <a:pt x="1204681" y="3557166"/>
                </a:lnTo>
                <a:cubicBezTo>
                  <a:pt x="1208997" y="3554558"/>
                  <a:pt x="1211155" y="3551995"/>
                  <a:pt x="1211155" y="3549478"/>
                </a:cubicBezTo>
                <a:lnTo>
                  <a:pt x="1208997" y="3542869"/>
                </a:lnTo>
                <a:lnTo>
                  <a:pt x="1208997" y="3515354"/>
                </a:lnTo>
                <a:lnTo>
                  <a:pt x="1212370" y="3509825"/>
                </a:lnTo>
                <a:lnTo>
                  <a:pt x="1208997" y="3506588"/>
                </a:lnTo>
                <a:lnTo>
                  <a:pt x="1208997" y="3502137"/>
                </a:lnTo>
                <a:cubicBezTo>
                  <a:pt x="1210255" y="3495572"/>
                  <a:pt x="1211738" y="3492291"/>
                  <a:pt x="1213449" y="3492291"/>
                </a:cubicBezTo>
                <a:lnTo>
                  <a:pt x="1214528" y="3492291"/>
                </a:lnTo>
                <a:cubicBezTo>
                  <a:pt x="1214528" y="3495258"/>
                  <a:pt x="1215247" y="3496742"/>
                  <a:pt x="1216686" y="3496742"/>
                </a:cubicBezTo>
                <a:lnTo>
                  <a:pt x="1217764" y="3496742"/>
                </a:lnTo>
                <a:lnTo>
                  <a:pt x="1217764" y="3495663"/>
                </a:lnTo>
                <a:cubicBezTo>
                  <a:pt x="1215965" y="3495663"/>
                  <a:pt x="1214886" y="3494179"/>
                  <a:pt x="1214528" y="3491212"/>
                </a:cubicBezTo>
                <a:lnTo>
                  <a:pt x="1215606" y="3484603"/>
                </a:lnTo>
                <a:lnTo>
                  <a:pt x="1215606" y="3482445"/>
                </a:lnTo>
                <a:lnTo>
                  <a:pt x="1212370" y="3477994"/>
                </a:lnTo>
                <a:lnTo>
                  <a:pt x="1212370" y="3476915"/>
                </a:lnTo>
                <a:lnTo>
                  <a:pt x="1215606" y="3472599"/>
                </a:lnTo>
                <a:lnTo>
                  <a:pt x="1208997" y="3463697"/>
                </a:lnTo>
                <a:lnTo>
                  <a:pt x="1208997" y="3459381"/>
                </a:lnTo>
                <a:lnTo>
                  <a:pt x="1211155" y="3450614"/>
                </a:lnTo>
                <a:lnTo>
                  <a:pt x="1208997" y="3448321"/>
                </a:lnTo>
                <a:lnTo>
                  <a:pt x="1208997" y="3446163"/>
                </a:lnTo>
                <a:lnTo>
                  <a:pt x="1212370" y="3437396"/>
                </a:lnTo>
                <a:cubicBezTo>
                  <a:pt x="1211559" y="3432990"/>
                  <a:pt x="1210435" y="3430787"/>
                  <a:pt x="1208997" y="3430787"/>
                </a:cubicBezTo>
                <a:close/>
                <a:moveTo>
                  <a:pt x="9212976" y="3428225"/>
                </a:moveTo>
                <a:lnTo>
                  <a:pt x="9210818" y="3430383"/>
                </a:lnTo>
                <a:lnTo>
                  <a:pt x="9210818" y="3433620"/>
                </a:lnTo>
                <a:lnTo>
                  <a:pt x="9216078" y="3433620"/>
                </a:lnTo>
                <a:lnTo>
                  <a:pt x="9216078" y="3431462"/>
                </a:lnTo>
                <a:lnTo>
                  <a:pt x="9217157" y="3431462"/>
                </a:lnTo>
                <a:lnTo>
                  <a:pt x="9216078" y="3428225"/>
                </a:lnTo>
                <a:close/>
                <a:moveTo>
                  <a:pt x="4087070" y="3427550"/>
                </a:moveTo>
                <a:lnTo>
                  <a:pt x="4081541" y="3428629"/>
                </a:lnTo>
                <a:lnTo>
                  <a:pt x="4081541" y="3433080"/>
                </a:lnTo>
                <a:lnTo>
                  <a:pt x="4083833" y="3435238"/>
                </a:lnTo>
                <a:lnTo>
                  <a:pt x="4088150" y="3435238"/>
                </a:lnTo>
                <a:lnTo>
                  <a:pt x="4090308" y="3433080"/>
                </a:lnTo>
                <a:lnTo>
                  <a:pt x="4090308" y="3430922"/>
                </a:lnTo>
                <a:close/>
                <a:moveTo>
                  <a:pt x="1100287" y="3426471"/>
                </a:moveTo>
                <a:lnTo>
                  <a:pt x="1100287" y="3427550"/>
                </a:lnTo>
                <a:lnTo>
                  <a:pt x="1102446" y="3427550"/>
                </a:lnTo>
                <a:lnTo>
                  <a:pt x="1102446" y="3426471"/>
                </a:lnTo>
                <a:close/>
                <a:moveTo>
                  <a:pt x="8660270" y="3425527"/>
                </a:moveTo>
                <a:cubicBezTo>
                  <a:pt x="8651548" y="3429214"/>
                  <a:pt x="8647187" y="3432496"/>
                  <a:pt x="8647187" y="3435373"/>
                </a:cubicBezTo>
                <a:cubicBezTo>
                  <a:pt x="8649345" y="3438880"/>
                  <a:pt x="8650424" y="3442882"/>
                  <a:pt x="8650424" y="3447377"/>
                </a:cubicBezTo>
                <a:cubicBezTo>
                  <a:pt x="8650424" y="3450255"/>
                  <a:pt x="8648626" y="3453537"/>
                  <a:pt x="8645029" y="3457223"/>
                </a:cubicBezTo>
                <a:lnTo>
                  <a:pt x="8647187" y="3461539"/>
                </a:lnTo>
                <a:lnTo>
                  <a:pt x="8646108" y="3468148"/>
                </a:lnTo>
                <a:lnTo>
                  <a:pt x="8646108" y="3470306"/>
                </a:lnTo>
                <a:cubicBezTo>
                  <a:pt x="8646108" y="3472464"/>
                  <a:pt x="8647547" y="3473543"/>
                  <a:pt x="8650424" y="3473543"/>
                </a:cubicBezTo>
                <a:cubicBezTo>
                  <a:pt x="8653391" y="3473543"/>
                  <a:pt x="8656314" y="3471745"/>
                  <a:pt x="8659191" y="3468148"/>
                </a:cubicBezTo>
                <a:lnTo>
                  <a:pt x="8666879" y="3468148"/>
                </a:lnTo>
                <a:lnTo>
                  <a:pt x="8673353" y="3470306"/>
                </a:lnTo>
                <a:lnTo>
                  <a:pt x="8682120" y="3468148"/>
                </a:lnTo>
                <a:lnTo>
                  <a:pt x="8688594" y="3468148"/>
                </a:lnTo>
                <a:lnTo>
                  <a:pt x="8697361" y="3470306"/>
                </a:lnTo>
                <a:lnTo>
                  <a:pt x="8723527" y="3470306"/>
                </a:lnTo>
                <a:lnTo>
                  <a:pt x="8728922" y="3469227"/>
                </a:lnTo>
                <a:lnTo>
                  <a:pt x="8727843" y="3462618"/>
                </a:lnTo>
                <a:lnTo>
                  <a:pt x="8728922" y="3450614"/>
                </a:lnTo>
                <a:lnTo>
                  <a:pt x="8727843" y="3437531"/>
                </a:lnTo>
                <a:lnTo>
                  <a:pt x="8728922" y="3432136"/>
                </a:lnTo>
                <a:cubicBezTo>
                  <a:pt x="8725685" y="3429978"/>
                  <a:pt x="8719525" y="3428540"/>
                  <a:pt x="8710444" y="3427820"/>
                </a:cubicBezTo>
                <a:cubicBezTo>
                  <a:pt x="8710444" y="3429259"/>
                  <a:pt x="8708241" y="3430338"/>
                  <a:pt x="8703835" y="3431057"/>
                </a:cubicBezTo>
                <a:lnTo>
                  <a:pt x="8699519" y="3429978"/>
                </a:lnTo>
                <a:cubicBezTo>
                  <a:pt x="8693854" y="3430338"/>
                  <a:pt x="8689493" y="3431777"/>
                  <a:pt x="8686436" y="3434294"/>
                </a:cubicBezTo>
                <a:lnTo>
                  <a:pt x="8682120" y="3434294"/>
                </a:lnTo>
                <a:lnTo>
                  <a:pt x="8677669" y="3429978"/>
                </a:lnTo>
                <a:lnTo>
                  <a:pt x="8663507" y="3431057"/>
                </a:lnTo>
                <a:close/>
                <a:moveTo>
                  <a:pt x="1091520" y="3424179"/>
                </a:moveTo>
                <a:lnTo>
                  <a:pt x="1089363" y="3426471"/>
                </a:lnTo>
                <a:lnTo>
                  <a:pt x="1089363" y="3427550"/>
                </a:lnTo>
                <a:lnTo>
                  <a:pt x="1090442" y="3426471"/>
                </a:lnTo>
                <a:lnTo>
                  <a:pt x="1092600" y="3426471"/>
                </a:lnTo>
                <a:cubicBezTo>
                  <a:pt x="1094757" y="3426471"/>
                  <a:pt x="1095836" y="3427910"/>
                  <a:pt x="1095836" y="3430787"/>
                </a:cubicBezTo>
                <a:lnTo>
                  <a:pt x="1098130" y="3430787"/>
                </a:lnTo>
                <a:lnTo>
                  <a:pt x="1098130" y="3427550"/>
                </a:lnTo>
                <a:cubicBezTo>
                  <a:pt x="1096242" y="3427550"/>
                  <a:pt x="1094398" y="3426426"/>
                  <a:pt x="1092600" y="3424179"/>
                </a:cubicBezTo>
                <a:close/>
                <a:moveTo>
                  <a:pt x="6189370" y="3423639"/>
                </a:moveTo>
                <a:lnTo>
                  <a:pt x="6187347" y="3425797"/>
                </a:lnTo>
                <a:lnTo>
                  <a:pt x="6187347" y="3431057"/>
                </a:lnTo>
                <a:lnTo>
                  <a:pt x="6190449" y="3434159"/>
                </a:lnTo>
                <a:cubicBezTo>
                  <a:pt x="6197552" y="3433890"/>
                  <a:pt x="6201104" y="3432856"/>
                  <a:pt x="6201104" y="3431057"/>
                </a:cubicBezTo>
                <a:lnTo>
                  <a:pt x="6201104" y="3428899"/>
                </a:lnTo>
                <a:cubicBezTo>
                  <a:pt x="6201104" y="3426831"/>
                  <a:pt x="6197552" y="3425078"/>
                  <a:pt x="6190449" y="3423639"/>
                </a:cubicBezTo>
                <a:close/>
                <a:moveTo>
                  <a:pt x="7776054" y="3423504"/>
                </a:moveTo>
                <a:lnTo>
                  <a:pt x="7773896" y="3425662"/>
                </a:lnTo>
                <a:lnTo>
                  <a:pt x="7773896" y="3426741"/>
                </a:lnTo>
                <a:lnTo>
                  <a:pt x="7776054" y="3428899"/>
                </a:lnTo>
                <a:lnTo>
                  <a:pt x="7780370" y="3428899"/>
                </a:lnTo>
                <a:lnTo>
                  <a:pt x="7780370" y="3426741"/>
                </a:lnTo>
                <a:lnTo>
                  <a:pt x="7777133" y="3423504"/>
                </a:lnTo>
                <a:close/>
                <a:moveTo>
                  <a:pt x="7240696" y="3423100"/>
                </a:moveTo>
                <a:lnTo>
                  <a:pt x="7240696" y="3426337"/>
                </a:lnTo>
                <a:lnTo>
                  <a:pt x="7246091" y="3426337"/>
                </a:lnTo>
                <a:lnTo>
                  <a:pt x="7250407" y="3428495"/>
                </a:lnTo>
                <a:lnTo>
                  <a:pt x="7251486" y="3428495"/>
                </a:lnTo>
                <a:lnTo>
                  <a:pt x="7251486" y="3427416"/>
                </a:lnTo>
                <a:lnTo>
                  <a:pt x="7241775" y="3423100"/>
                </a:lnTo>
                <a:close/>
                <a:moveTo>
                  <a:pt x="4726097" y="3423100"/>
                </a:moveTo>
                <a:lnTo>
                  <a:pt x="4726097" y="3426337"/>
                </a:lnTo>
                <a:lnTo>
                  <a:pt x="4731492" y="3426337"/>
                </a:lnTo>
                <a:lnTo>
                  <a:pt x="4735808" y="3428495"/>
                </a:lnTo>
                <a:lnTo>
                  <a:pt x="4736886" y="3428495"/>
                </a:lnTo>
                <a:lnTo>
                  <a:pt x="4736886" y="3427416"/>
                </a:lnTo>
                <a:lnTo>
                  <a:pt x="4727176" y="3423100"/>
                </a:lnTo>
                <a:close/>
                <a:moveTo>
                  <a:pt x="3723595" y="3423100"/>
                </a:moveTo>
                <a:lnTo>
                  <a:pt x="3694732" y="3424179"/>
                </a:lnTo>
                <a:lnTo>
                  <a:pt x="3692709" y="3426337"/>
                </a:lnTo>
                <a:cubicBezTo>
                  <a:pt x="3695676" y="3429124"/>
                  <a:pt x="3702779" y="3432316"/>
                  <a:pt x="3714019" y="3435913"/>
                </a:cubicBezTo>
                <a:cubicBezTo>
                  <a:pt x="3715457" y="3439060"/>
                  <a:pt x="3716177" y="3443691"/>
                  <a:pt x="3716177" y="3449805"/>
                </a:cubicBezTo>
                <a:lnTo>
                  <a:pt x="3715098" y="3455065"/>
                </a:lnTo>
                <a:lnTo>
                  <a:pt x="3718200" y="3458302"/>
                </a:lnTo>
                <a:lnTo>
                  <a:pt x="3718200" y="3459381"/>
                </a:lnTo>
                <a:cubicBezTo>
                  <a:pt x="3718200" y="3462528"/>
                  <a:pt x="3716087" y="3466440"/>
                  <a:pt x="3711861" y="3471115"/>
                </a:cubicBezTo>
                <a:lnTo>
                  <a:pt x="3711861" y="3473273"/>
                </a:lnTo>
                <a:cubicBezTo>
                  <a:pt x="3711861" y="3474622"/>
                  <a:pt x="3712940" y="3475296"/>
                  <a:pt x="3715098" y="3475296"/>
                </a:cubicBezTo>
                <a:lnTo>
                  <a:pt x="3716177" y="3476375"/>
                </a:lnTo>
                <a:lnTo>
                  <a:pt x="3716177" y="3477454"/>
                </a:lnTo>
                <a:cubicBezTo>
                  <a:pt x="3719684" y="3476735"/>
                  <a:pt x="3721437" y="3475341"/>
                  <a:pt x="3721437" y="3473273"/>
                </a:cubicBezTo>
                <a:lnTo>
                  <a:pt x="3720358" y="3472194"/>
                </a:lnTo>
                <a:lnTo>
                  <a:pt x="3720358" y="3471115"/>
                </a:lnTo>
                <a:lnTo>
                  <a:pt x="3726832" y="3448726"/>
                </a:lnTo>
                <a:lnTo>
                  <a:pt x="3726832" y="3446568"/>
                </a:lnTo>
                <a:lnTo>
                  <a:pt x="3723595" y="3442252"/>
                </a:lnTo>
                <a:close/>
                <a:moveTo>
                  <a:pt x="2706800" y="3423100"/>
                </a:moveTo>
                <a:lnTo>
                  <a:pt x="2706800" y="3426337"/>
                </a:lnTo>
                <a:lnTo>
                  <a:pt x="2712194" y="3426337"/>
                </a:lnTo>
                <a:lnTo>
                  <a:pt x="2716510" y="3428495"/>
                </a:lnTo>
                <a:lnTo>
                  <a:pt x="2717588" y="3428495"/>
                </a:lnTo>
                <a:lnTo>
                  <a:pt x="2717588" y="3427416"/>
                </a:lnTo>
                <a:lnTo>
                  <a:pt x="2707878" y="3423100"/>
                </a:lnTo>
                <a:close/>
                <a:moveTo>
                  <a:pt x="3235360" y="3420942"/>
                </a:moveTo>
                <a:lnTo>
                  <a:pt x="3235360" y="3425258"/>
                </a:lnTo>
                <a:lnTo>
                  <a:pt x="3237518" y="3425258"/>
                </a:lnTo>
                <a:lnTo>
                  <a:pt x="3237518" y="3423100"/>
                </a:lnTo>
                <a:close/>
                <a:moveTo>
                  <a:pt x="720760" y="3420942"/>
                </a:moveTo>
                <a:lnTo>
                  <a:pt x="720760" y="3425258"/>
                </a:lnTo>
                <a:lnTo>
                  <a:pt x="722918" y="3425258"/>
                </a:lnTo>
                <a:lnTo>
                  <a:pt x="722918" y="3423100"/>
                </a:lnTo>
                <a:close/>
                <a:moveTo>
                  <a:pt x="2177646" y="3420267"/>
                </a:moveTo>
                <a:lnTo>
                  <a:pt x="2183040" y="3420267"/>
                </a:lnTo>
                <a:cubicBezTo>
                  <a:pt x="2184479" y="3420267"/>
                  <a:pt x="2185198" y="3422066"/>
                  <a:pt x="2185198" y="3425662"/>
                </a:cubicBezTo>
                <a:lnTo>
                  <a:pt x="2188436" y="3426741"/>
                </a:lnTo>
                <a:lnTo>
                  <a:pt x="2194909" y="3423504"/>
                </a:lnTo>
                <a:cubicBezTo>
                  <a:pt x="2197427" y="3423504"/>
                  <a:pt x="2203182" y="3427101"/>
                  <a:pt x="2212174" y="3434294"/>
                </a:cubicBezTo>
                <a:cubicBezTo>
                  <a:pt x="2215770" y="3436992"/>
                  <a:pt x="2217569" y="3439869"/>
                  <a:pt x="2217569" y="3442926"/>
                </a:cubicBezTo>
                <a:lnTo>
                  <a:pt x="2217569" y="3446163"/>
                </a:lnTo>
                <a:cubicBezTo>
                  <a:pt x="2211814" y="3449580"/>
                  <a:pt x="2208936" y="3460730"/>
                  <a:pt x="2208936" y="3479612"/>
                </a:cubicBezTo>
                <a:cubicBezTo>
                  <a:pt x="2207677" y="3479612"/>
                  <a:pt x="2206958" y="3481411"/>
                  <a:pt x="2206779" y="3485007"/>
                </a:cubicBezTo>
                <a:lnTo>
                  <a:pt x="2206779" y="3490402"/>
                </a:lnTo>
                <a:cubicBezTo>
                  <a:pt x="2208936" y="3492920"/>
                  <a:pt x="2210016" y="3497236"/>
                  <a:pt x="2210016" y="3503350"/>
                </a:cubicBezTo>
                <a:lnTo>
                  <a:pt x="2207857" y="3510904"/>
                </a:lnTo>
                <a:lnTo>
                  <a:pt x="2207857" y="3514141"/>
                </a:lnTo>
                <a:lnTo>
                  <a:pt x="2210016" y="3522773"/>
                </a:lnTo>
                <a:cubicBezTo>
                  <a:pt x="2210016" y="3525110"/>
                  <a:pt x="2208936" y="3527628"/>
                  <a:pt x="2206779" y="3530326"/>
                </a:cubicBezTo>
                <a:lnTo>
                  <a:pt x="2207857" y="3536934"/>
                </a:lnTo>
                <a:cubicBezTo>
                  <a:pt x="2207857" y="3540171"/>
                  <a:pt x="2199944" y="3542330"/>
                  <a:pt x="2184119" y="3543409"/>
                </a:cubicBezTo>
                <a:lnTo>
                  <a:pt x="2164698" y="3538013"/>
                </a:lnTo>
                <a:lnTo>
                  <a:pt x="2162540" y="3535855"/>
                </a:lnTo>
                <a:lnTo>
                  <a:pt x="2162540" y="3531405"/>
                </a:lnTo>
                <a:lnTo>
                  <a:pt x="2163619" y="3527089"/>
                </a:lnTo>
                <a:lnTo>
                  <a:pt x="2162540" y="3521694"/>
                </a:lnTo>
                <a:lnTo>
                  <a:pt x="2157144" y="3521694"/>
                </a:lnTo>
                <a:lnTo>
                  <a:pt x="2149591" y="3522773"/>
                </a:lnTo>
                <a:lnTo>
                  <a:pt x="2149591" y="3521694"/>
                </a:lnTo>
                <a:cubicBezTo>
                  <a:pt x="2147074" y="3521694"/>
                  <a:pt x="2144916" y="3526055"/>
                  <a:pt x="2143118" y="3534776"/>
                </a:cubicBezTo>
                <a:lnTo>
                  <a:pt x="2135564" y="3543409"/>
                </a:lnTo>
                <a:lnTo>
                  <a:pt x="2124774" y="3543409"/>
                </a:lnTo>
                <a:lnTo>
                  <a:pt x="2112907" y="3547725"/>
                </a:lnTo>
                <a:lnTo>
                  <a:pt x="2110747" y="3547725"/>
                </a:lnTo>
                <a:lnTo>
                  <a:pt x="2102115" y="3540171"/>
                </a:lnTo>
                <a:lnTo>
                  <a:pt x="2105353" y="3534776"/>
                </a:lnTo>
                <a:lnTo>
                  <a:pt x="2105353" y="3533563"/>
                </a:lnTo>
                <a:lnTo>
                  <a:pt x="2104273" y="3533563"/>
                </a:lnTo>
                <a:lnTo>
                  <a:pt x="2104273" y="3535855"/>
                </a:lnTo>
                <a:cubicBezTo>
                  <a:pt x="2102834" y="3535855"/>
                  <a:pt x="2102115" y="3536934"/>
                  <a:pt x="2102115" y="3539092"/>
                </a:cubicBezTo>
                <a:lnTo>
                  <a:pt x="2098744" y="3536934"/>
                </a:lnTo>
                <a:lnTo>
                  <a:pt x="2102115" y="3519536"/>
                </a:lnTo>
                <a:lnTo>
                  <a:pt x="2097665" y="3504429"/>
                </a:lnTo>
                <a:lnTo>
                  <a:pt x="2097665" y="3495797"/>
                </a:lnTo>
                <a:cubicBezTo>
                  <a:pt x="2097665" y="3492201"/>
                  <a:pt x="2099868" y="3488244"/>
                  <a:pt x="2104273" y="3483928"/>
                </a:cubicBezTo>
                <a:lnTo>
                  <a:pt x="2101035" y="3475296"/>
                </a:lnTo>
                <a:lnTo>
                  <a:pt x="2101035" y="3470980"/>
                </a:lnTo>
                <a:lnTo>
                  <a:pt x="2104273" y="3465585"/>
                </a:lnTo>
                <a:lnTo>
                  <a:pt x="2101035" y="3451558"/>
                </a:lnTo>
                <a:lnTo>
                  <a:pt x="2102115" y="3445084"/>
                </a:lnTo>
                <a:lnTo>
                  <a:pt x="2099822" y="3441847"/>
                </a:lnTo>
                <a:lnTo>
                  <a:pt x="2101035" y="3431057"/>
                </a:lnTo>
                <a:lnTo>
                  <a:pt x="2101035" y="3426741"/>
                </a:lnTo>
                <a:lnTo>
                  <a:pt x="2103194" y="3423504"/>
                </a:lnTo>
                <a:cubicBezTo>
                  <a:pt x="2112366" y="3423504"/>
                  <a:pt x="2120278" y="3426741"/>
                  <a:pt x="2126932" y="3433215"/>
                </a:cubicBezTo>
                <a:cubicBezTo>
                  <a:pt x="2134844" y="3436812"/>
                  <a:pt x="2143836" y="3438610"/>
                  <a:pt x="2153907" y="3438610"/>
                </a:cubicBezTo>
                <a:lnTo>
                  <a:pt x="2156066" y="3438610"/>
                </a:lnTo>
                <a:cubicBezTo>
                  <a:pt x="2159481" y="3438610"/>
                  <a:pt x="2166674" y="3432496"/>
                  <a:pt x="2177646" y="3420267"/>
                </a:cubicBezTo>
                <a:close/>
                <a:moveTo>
                  <a:pt x="4242447" y="3418784"/>
                </a:moveTo>
                <a:lnTo>
                  <a:pt x="4241368" y="3419863"/>
                </a:lnTo>
                <a:lnTo>
                  <a:pt x="4241368" y="3421076"/>
                </a:lnTo>
                <a:lnTo>
                  <a:pt x="4242447" y="3422155"/>
                </a:lnTo>
                <a:lnTo>
                  <a:pt x="4244605" y="3422155"/>
                </a:lnTo>
                <a:lnTo>
                  <a:pt x="4244605" y="3421076"/>
                </a:lnTo>
                <a:close/>
                <a:moveTo>
                  <a:pt x="3679895" y="3418784"/>
                </a:moveTo>
                <a:lnTo>
                  <a:pt x="3670319" y="3425258"/>
                </a:lnTo>
                <a:lnTo>
                  <a:pt x="3685155" y="3425258"/>
                </a:lnTo>
                <a:lnTo>
                  <a:pt x="3685155" y="3424179"/>
                </a:lnTo>
                <a:lnTo>
                  <a:pt x="3682997" y="3418784"/>
                </a:lnTo>
                <a:close/>
                <a:moveTo>
                  <a:pt x="7676921" y="3418109"/>
                </a:moveTo>
                <a:lnTo>
                  <a:pt x="7675842" y="3419188"/>
                </a:lnTo>
                <a:lnTo>
                  <a:pt x="7675842" y="3428899"/>
                </a:lnTo>
                <a:lnTo>
                  <a:pt x="7680023" y="3424583"/>
                </a:lnTo>
                <a:cubicBezTo>
                  <a:pt x="7679393" y="3420267"/>
                  <a:pt x="7678359" y="3418109"/>
                  <a:pt x="7676921" y="3418109"/>
                </a:cubicBezTo>
                <a:close/>
                <a:moveTo>
                  <a:pt x="7647788" y="3418109"/>
                </a:moveTo>
                <a:lnTo>
                  <a:pt x="7645630" y="3420267"/>
                </a:lnTo>
                <a:cubicBezTo>
                  <a:pt x="7646708" y="3423145"/>
                  <a:pt x="7647788" y="3424583"/>
                  <a:pt x="7648866" y="3424583"/>
                </a:cubicBezTo>
                <a:lnTo>
                  <a:pt x="7649946" y="3424583"/>
                </a:lnTo>
                <a:lnTo>
                  <a:pt x="7649946" y="3420267"/>
                </a:lnTo>
                <a:close/>
                <a:moveTo>
                  <a:pt x="3632959" y="3415681"/>
                </a:moveTo>
                <a:lnTo>
                  <a:pt x="3630801" y="3417705"/>
                </a:lnTo>
                <a:lnTo>
                  <a:pt x="3630801" y="3419863"/>
                </a:lnTo>
                <a:lnTo>
                  <a:pt x="3632959" y="3419863"/>
                </a:lnTo>
                <a:lnTo>
                  <a:pt x="3635117" y="3417705"/>
                </a:lnTo>
                <a:lnTo>
                  <a:pt x="3635117" y="3415681"/>
                </a:lnTo>
                <a:close/>
                <a:moveTo>
                  <a:pt x="9296733" y="3415547"/>
                </a:moveTo>
                <a:cubicBezTo>
                  <a:pt x="9294575" y="3415547"/>
                  <a:pt x="9293496" y="3419413"/>
                  <a:pt x="9293496" y="3427146"/>
                </a:cubicBezTo>
                <a:lnTo>
                  <a:pt x="9294575" y="3427146"/>
                </a:lnTo>
                <a:cubicBezTo>
                  <a:pt x="9296014" y="3427146"/>
                  <a:pt x="9296733" y="3425392"/>
                  <a:pt x="9296733" y="3421886"/>
                </a:cubicBezTo>
                <a:lnTo>
                  <a:pt x="9299970" y="3418649"/>
                </a:lnTo>
                <a:lnTo>
                  <a:pt x="9299970" y="3415547"/>
                </a:lnTo>
                <a:close/>
                <a:moveTo>
                  <a:pt x="1042022" y="3414333"/>
                </a:moveTo>
                <a:lnTo>
                  <a:pt x="1042022" y="3415412"/>
                </a:lnTo>
                <a:lnTo>
                  <a:pt x="1043101" y="3416491"/>
                </a:lnTo>
                <a:lnTo>
                  <a:pt x="1045393" y="3416491"/>
                </a:lnTo>
                <a:lnTo>
                  <a:pt x="1045393" y="3415412"/>
                </a:lnTo>
                <a:close/>
                <a:moveTo>
                  <a:pt x="7230985" y="3413389"/>
                </a:moveTo>
                <a:lnTo>
                  <a:pt x="7230985" y="3414468"/>
                </a:lnTo>
                <a:lnTo>
                  <a:pt x="7234222" y="3417705"/>
                </a:lnTo>
                <a:lnTo>
                  <a:pt x="7234222" y="3415547"/>
                </a:lnTo>
                <a:lnTo>
                  <a:pt x="7232064" y="3413389"/>
                </a:lnTo>
                <a:close/>
                <a:moveTo>
                  <a:pt x="4716386" y="3413389"/>
                </a:moveTo>
                <a:lnTo>
                  <a:pt x="4716386" y="3414468"/>
                </a:lnTo>
                <a:lnTo>
                  <a:pt x="4719623" y="3417705"/>
                </a:lnTo>
                <a:lnTo>
                  <a:pt x="4719623" y="3415547"/>
                </a:lnTo>
                <a:lnTo>
                  <a:pt x="4717465" y="3413389"/>
                </a:lnTo>
                <a:close/>
                <a:moveTo>
                  <a:pt x="2697088" y="3413389"/>
                </a:moveTo>
                <a:lnTo>
                  <a:pt x="2697088" y="3414468"/>
                </a:lnTo>
                <a:lnTo>
                  <a:pt x="2700326" y="3417705"/>
                </a:lnTo>
                <a:lnTo>
                  <a:pt x="2700326" y="3415547"/>
                </a:lnTo>
                <a:lnTo>
                  <a:pt x="2698168" y="3413389"/>
                </a:lnTo>
                <a:close/>
                <a:moveTo>
                  <a:pt x="4115529" y="3412310"/>
                </a:moveTo>
                <a:cubicBezTo>
                  <a:pt x="4113730" y="3412489"/>
                  <a:pt x="4111168" y="3415007"/>
                  <a:pt x="4107841" y="3419863"/>
                </a:cubicBezTo>
                <a:lnTo>
                  <a:pt x="4107841" y="3421076"/>
                </a:lnTo>
                <a:cubicBezTo>
                  <a:pt x="4112967" y="3421796"/>
                  <a:pt x="4115529" y="3422875"/>
                  <a:pt x="4115529" y="3424313"/>
                </a:cubicBezTo>
                <a:lnTo>
                  <a:pt x="4115529" y="3425392"/>
                </a:lnTo>
                <a:lnTo>
                  <a:pt x="4109999" y="3430922"/>
                </a:lnTo>
                <a:lnTo>
                  <a:pt x="4109999" y="3432001"/>
                </a:lnTo>
                <a:lnTo>
                  <a:pt x="4113371" y="3435238"/>
                </a:lnTo>
                <a:lnTo>
                  <a:pt x="4116608" y="3435238"/>
                </a:lnTo>
                <a:cubicBezTo>
                  <a:pt x="4123532" y="3435238"/>
                  <a:pt x="4127533" y="3430518"/>
                  <a:pt x="4128612" y="3421076"/>
                </a:cubicBezTo>
                <a:lnTo>
                  <a:pt x="4130905" y="3418784"/>
                </a:lnTo>
                <a:lnTo>
                  <a:pt x="4130905" y="3415547"/>
                </a:lnTo>
                <a:cubicBezTo>
                  <a:pt x="4130905" y="3413928"/>
                  <a:pt x="4125780" y="3412849"/>
                  <a:pt x="4115529" y="3412310"/>
                </a:cubicBezTo>
                <a:close/>
                <a:moveTo>
                  <a:pt x="3227807" y="3412310"/>
                </a:moveTo>
                <a:cubicBezTo>
                  <a:pt x="3224210" y="3413209"/>
                  <a:pt x="3222412" y="3414288"/>
                  <a:pt x="3222412" y="3415547"/>
                </a:cubicBezTo>
                <a:lnTo>
                  <a:pt x="3223491" y="3418784"/>
                </a:lnTo>
                <a:lnTo>
                  <a:pt x="3225649" y="3418784"/>
                </a:lnTo>
                <a:lnTo>
                  <a:pt x="3233202" y="3419863"/>
                </a:lnTo>
                <a:lnTo>
                  <a:pt x="3233202" y="3417705"/>
                </a:lnTo>
                <a:close/>
                <a:moveTo>
                  <a:pt x="713207" y="3412310"/>
                </a:moveTo>
                <a:cubicBezTo>
                  <a:pt x="709611" y="3413209"/>
                  <a:pt x="707812" y="3414288"/>
                  <a:pt x="707812" y="3415547"/>
                </a:cubicBezTo>
                <a:lnTo>
                  <a:pt x="708891" y="3418784"/>
                </a:lnTo>
                <a:lnTo>
                  <a:pt x="711049" y="3418784"/>
                </a:lnTo>
                <a:lnTo>
                  <a:pt x="718602" y="3419863"/>
                </a:lnTo>
                <a:lnTo>
                  <a:pt x="718602" y="3417705"/>
                </a:lnTo>
                <a:close/>
                <a:moveTo>
                  <a:pt x="7713472" y="3411635"/>
                </a:moveTo>
                <a:cubicBezTo>
                  <a:pt x="7710774" y="3411635"/>
                  <a:pt x="7708976" y="3415951"/>
                  <a:pt x="7708077" y="3424583"/>
                </a:cubicBezTo>
                <a:lnTo>
                  <a:pt x="7706998" y="3425662"/>
                </a:lnTo>
                <a:cubicBezTo>
                  <a:pt x="7708436" y="3429619"/>
                  <a:pt x="7709156" y="3435733"/>
                  <a:pt x="7709156" y="3444005"/>
                </a:cubicBezTo>
                <a:lnTo>
                  <a:pt x="7713472" y="3448321"/>
                </a:lnTo>
                <a:lnTo>
                  <a:pt x="7714551" y="3448321"/>
                </a:lnTo>
                <a:lnTo>
                  <a:pt x="7714551" y="3445084"/>
                </a:lnTo>
                <a:lnTo>
                  <a:pt x="7718867" y="3431057"/>
                </a:lnTo>
                <a:lnTo>
                  <a:pt x="7716709" y="3424583"/>
                </a:lnTo>
                <a:lnTo>
                  <a:pt x="7717788" y="3421346"/>
                </a:lnTo>
                <a:cubicBezTo>
                  <a:pt x="7715810" y="3414872"/>
                  <a:pt x="7714371" y="3411635"/>
                  <a:pt x="7713472" y="3411635"/>
                </a:cubicBezTo>
                <a:close/>
                <a:moveTo>
                  <a:pt x="8624258" y="3411365"/>
                </a:moveTo>
                <a:lnTo>
                  <a:pt x="8623179" y="3412444"/>
                </a:lnTo>
                <a:lnTo>
                  <a:pt x="8623179" y="3415816"/>
                </a:lnTo>
                <a:lnTo>
                  <a:pt x="8625337" y="3415816"/>
                </a:lnTo>
                <a:lnTo>
                  <a:pt x="8625337" y="3416895"/>
                </a:lnTo>
                <a:lnTo>
                  <a:pt x="8628709" y="3415816"/>
                </a:lnTo>
                <a:cubicBezTo>
                  <a:pt x="8628170" y="3413568"/>
                  <a:pt x="8626686" y="3412085"/>
                  <a:pt x="8624258" y="3411365"/>
                </a:cubicBezTo>
                <a:close/>
                <a:moveTo>
                  <a:pt x="1030018" y="3408803"/>
                </a:moveTo>
                <a:lnTo>
                  <a:pt x="1030018" y="3409882"/>
                </a:lnTo>
                <a:lnTo>
                  <a:pt x="1033255" y="3411096"/>
                </a:lnTo>
                <a:lnTo>
                  <a:pt x="1037706" y="3409882"/>
                </a:lnTo>
                <a:lnTo>
                  <a:pt x="1038785" y="3411096"/>
                </a:lnTo>
                <a:lnTo>
                  <a:pt x="1038785" y="3409882"/>
                </a:lnTo>
                <a:lnTo>
                  <a:pt x="1037706" y="3408803"/>
                </a:lnTo>
                <a:close/>
                <a:moveTo>
                  <a:pt x="5663639" y="3408533"/>
                </a:moveTo>
                <a:lnTo>
                  <a:pt x="5663639" y="3411770"/>
                </a:lnTo>
                <a:lnTo>
                  <a:pt x="5666876" y="3411770"/>
                </a:lnTo>
                <a:lnTo>
                  <a:pt x="5666876" y="3408533"/>
                </a:lnTo>
                <a:close/>
                <a:moveTo>
                  <a:pt x="7753395" y="3408398"/>
                </a:moveTo>
                <a:cubicBezTo>
                  <a:pt x="7751956" y="3408398"/>
                  <a:pt x="7749798" y="3414513"/>
                  <a:pt x="7746921" y="3426741"/>
                </a:cubicBezTo>
                <a:lnTo>
                  <a:pt x="7748000" y="3449400"/>
                </a:lnTo>
                <a:lnTo>
                  <a:pt x="7749079" y="3450479"/>
                </a:lnTo>
                <a:cubicBezTo>
                  <a:pt x="7753035" y="3447602"/>
                  <a:pt x="7756272" y="3446163"/>
                  <a:pt x="7758790" y="3446163"/>
                </a:cubicBezTo>
                <a:lnTo>
                  <a:pt x="7758790" y="3440768"/>
                </a:lnTo>
                <a:cubicBezTo>
                  <a:pt x="7755373" y="3440768"/>
                  <a:pt x="7753215" y="3437891"/>
                  <a:pt x="7752316" y="3432136"/>
                </a:cubicBezTo>
                <a:lnTo>
                  <a:pt x="7752316" y="3429978"/>
                </a:lnTo>
                <a:lnTo>
                  <a:pt x="7753395" y="3429978"/>
                </a:lnTo>
                <a:lnTo>
                  <a:pt x="7752316" y="3424583"/>
                </a:lnTo>
                <a:lnTo>
                  <a:pt x="7752316" y="3415951"/>
                </a:lnTo>
                <a:lnTo>
                  <a:pt x="7756632" y="3410556"/>
                </a:lnTo>
                <a:close/>
                <a:moveTo>
                  <a:pt x="5143438" y="3408263"/>
                </a:moveTo>
                <a:lnTo>
                  <a:pt x="5142359" y="3413658"/>
                </a:lnTo>
                <a:lnTo>
                  <a:pt x="5142359" y="3416895"/>
                </a:lnTo>
                <a:lnTo>
                  <a:pt x="5147889" y="3412579"/>
                </a:lnTo>
                <a:cubicBezTo>
                  <a:pt x="5147260" y="3410421"/>
                  <a:pt x="5145776" y="3408983"/>
                  <a:pt x="5143438" y="3408263"/>
                </a:cubicBezTo>
                <a:close/>
                <a:moveTo>
                  <a:pt x="2063136" y="3407319"/>
                </a:moveTo>
                <a:lnTo>
                  <a:pt x="2060979" y="3409477"/>
                </a:lnTo>
                <a:lnTo>
                  <a:pt x="2060979" y="3410556"/>
                </a:lnTo>
                <a:lnTo>
                  <a:pt x="2063136" y="3412714"/>
                </a:lnTo>
                <a:lnTo>
                  <a:pt x="2064215" y="3412714"/>
                </a:lnTo>
                <a:lnTo>
                  <a:pt x="2066372" y="3410556"/>
                </a:lnTo>
                <a:lnTo>
                  <a:pt x="2066372" y="3409477"/>
                </a:lnTo>
                <a:lnTo>
                  <a:pt x="2064215" y="3407319"/>
                </a:lnTo>
                <a:close/>
                <a:moveTo>
                  <a:pt x="4149383" y="3406780"/>
                </a:moveTo>
                <a:lnTo>
                  <a:pt x="4149383" y="3408938"/>
                </a:lnTo>
                <a:lnTo>
                  <a:pt x="4150597" y="3408938"/>
                </a:lnTo>
                <a:lnTo>
                  <a:pt x="4150597" y="3406780"/>
                </a:lnTo>
                <a:close/>
                <a:moveTo>
                  <a:pt x="6615697" y="3406375"/>
                </a:moveTo>
                <a:lnTo>
                  <a:pt x="6629589" y="3408533"/>
                </a:lnTo>
                <a:lnTo>
                  <a:pt x="6633905" y="3407454"/>
                </a:lnTo>
                <a:lnTo>
                  <a:pt x="6634984" y="3407454"/>
                </a:lnTo>
                <a:lnTo>
                  <a:pt x="6639300" y="3411635"/>
                </a:lnTo>
                <a:lnTo>
                  <a:pt x="6638221" y="3412714"/>
                </a:lnTo>
                <a:lnTo>
                  <a:pt x="6633905" y="3412714"/>
                </a:lnTo>
                <a:lnTo>
                  <a:pt x="6625273" y="3410691"/>
                </a:lnTo>
                <a:cubicBezTo>
                  <a:pt x="6624194" y="3413479"/>
                  <a:pt x="6623115" y="3414872"/>
                  <a:pt x="6622036" y="3414872"/>
                </a:cubicBezTo>
                <a:lnTo>
                  <a:pt x="6620957" y="3414872"/>
                </a:lnTo>
                <a:cubicBezTo>
                  <a:pt x="6617271" y="3414872"/>
                  <a:pt x="6614798" y="3413479"/>
                  <a:pt x="6613539" y="3410691"/>
                </a:cubicBezTo>
                <a:lnTo>
                  <a:pt x="6613539" y="3408533"/>
                </a:lnTo>
                <a:close/>
                <a:moveTo>
                  <a:pt x="5132513" y="3406105"/>
                </a:moveTo>
                <a:lnTo>
                  <a:pt x="5132513" y="3407184"/>
                </a:lnTo>
                <a:lnTo>
                  <a:pt x="5134671" y="3407184"/>
                </a:lnTo>
                <a:lnTo>
                  <a:pt x="5134671" y="3406105"/>
                </a:lnTo>
                <a:close/>
                <a:moveTo>
                  <a:pt x="5144517" y="3405026"/>
                </a:moveTo>
                <a:lnTo>
                  <a:pt x="5144517" y="3406105"/>
                </a:lnTo>
                <a:lnTo>
                  <a:pt x="5146675" y="3406105"/>
                </a:lnTo>
                <a:lnTo>
                  <a:pt x="5146675" y="3405026"/>
                </a:lnTo>
                <a:close/>
                <a:moveTo>
                  <a:pt x="5570710" y="3404352"/>
                </a:moveTo>
                <a:lnTo>
                  <a:pt x="5582714" y="3407454"/>
                </a:lnTo>
                <a:lnTo>
                  <a:pt x="5588244" y="3407454"/>
                </a:lnTo>
                <a:lnTo>
                  <a:pt x="5588244" y="3408533"/>
                </a:lnTo>
                <a:cubicBezTo>
                  <a:pt x="5588244" y="3410331"/>
                  <a:pt x="5583118" y="3411680"/>
                  <a:pt x="5572868" y="3412579"/>
                </a:cubicBezTo>
                <a:lnTo>
                  <a:pt x="5559785" y="3410421"/>
                </a:lnTo>
                <a:lnTo>
                  <a:pt x="5553176" y="3411500"/>
                </a:lnTo>
                <a:lnTo>
                  <a:pt x="5547781" y="3411500"/>
                </a:lnTo>
                <a:cubicBezTo>
                  <a:pt x="5543735" y="3411500"/>
                  <a:pt x="5540812" y="3410511"/>
                  <a:pt x="5539014" y="3408533"/>
                </a:cubicBezTo>
                <a:lnTo>
                  <a:pt x="5539014" y="3407454"/>
                </a:lnTo>
                <a:lnTo>
                  <a:pt x="5541172" y="3405431"/>
                </a:lnTo>
                <a:lnTo>
                  <a:pt x="5542251" y="3405431"/>
                </a:lnTo>
                <a:lnTo>
                  <a:pt x="5553176" y="3407454"/>
                </a:lnTo>
                <a:close/>
                <a:moveTo>
                  <a:pt x="5139122" y="3403947"/>
                </a:moveTo>
                <a:lnTo>
                  <a:pt x="5135750" y="3405026"/>
                </a:lnTo>
                <a:lnTo>
                  <a:pt x="5135750" y="3406105"/>
                </a:lnTo>
                <a:lnTo>
                  <a:pt x="5142359" y="3407184"/>
                </a:lnTo>
                <a:lnTo>
                  <a:pt x="5143438" y="3407184"/>
                </a:lnTo>
                <a:lnTo>
                  <a:pt x="5143438" y="3406105"/>
                </a:lnTo>
                <a:close/>
                <a:moveTo>
                  <a:pt x="9097927" y="3403812"/>
                </a:moveTo>
                <a:cubicBezTo>
                  <a:pt x="9096488" y="3403812"/>
                  <a:pt x="9095769" y="3407364"/>
                  <a:pt x="9095769" y="3414468"/>
                </a:cubicBezTo>
                <a:lnTo>
                  <a:pt x="9094690" y="3414468"/>
                </a:lnTo>
                <a:lnTo>
                  <a:pt x="9095769" y="3417570"/>
                </a:lnTo>
                <a:lnTo>
                  <a:pt x="9097927" y="3417570"/>
                </a:lnTo>
                <a:cubicBezTo>
                  <a:pt x="9098646" y="3412265"/>
                  <a:pt x="9099725" y="3408758"/>
                  <a:pt x="9101164" y="3407049"/>
                </a:cubicBezTo>
                <a:lnTo>
                  <a:pt x="9101164" y="3403812"/>
                </a:lnTo>
                <a:close/>
                <a:moveTo>
                  <a:pt x="8751850" y="3403812"/>
                </a:moveTo>
                <a:lnTo>
                  <a:pt x="8751850" y="3404891"/>
                </a:lnTo>
                <a:lnTo>
                  <a:pt x="8750771" y="3415816"/>
                </a:lnTo>
                <a:lnTo>
                  <a:pt x="8752929" y="3415816"/>
                </a:lnTo>
                <a:lnTo>
                  <a:pt x="8754008" y="3404891"/>
                </a:lnTo>
                <a:lnTo>
                  <a:pt x="8754008" y="3403812"/>
                </a:lnTo>
                <a:close/>
                <a:moveTo>
                  <a:pt x="1024488" y="3403273"/>
                </a:moveTo>
                <a:lnTo>
                  <a:pt x="1033255" y="3403273"/>
                </a:lnTo>
                <a:cubicBezTo>
                  <a:pt x="1053036" y="3407679"/>
                  <a:pt x="1062926" y="3412849"/>
                  <a:pt x="1062926" y="3418784"/>
                </a:cubicBezTo>
                <a:lnTo>
                  <a:pt x="1070615" y="3418784"/>
                </a:lnTo>
                <a:lnTo>
                  <a:pt x="1073852" y="3422021"/>
                </a:lnTo>
                <a:cubicBezTo>
                  <a:pt x="1073852" y="3423639"/>
                  <a:pt x="1070929" y="3424718"/>
                  <a:pt x="1065085" y="3425258"/>
                </a:cubicBezTo>
                <a:lnTo>
                  <a:pt x="1065085" y="3426471"/>
                </a:lnTo>
                <a:lnTo>
                  <a:pt x="1066165" y="3426471"/>
                </a:lnTo>
                <a:lnTo>
                  <a:pt x="1077224" y="3424179"/>
                </a:lnTo>
                <a:lnTo>
                  <a:pt x="1077224" y="3428629"/>
                </a:lnTo>
                <a:lnTo>
                  <a:pt x="1075064" y="3431866"/>
                </a:lnTo>
                <a:lnTo>
                  <a:pt x="1075064" y="3432945"/>
                </a:lnTo>
                <a:lnTo>
                  <a:pt x="1077224" y="3441847"/>
                </a:lnTo>
                <a:lnTo>
                  <a:pt x="1075064" y="3445084"/>
                </a:lnTo>
                <a:lnTo>
                  <a:pt x="1075064" y="3447242"/>
                </a:lnTo>
                <a:lnTo>
                  <a:pt x="1076143" y="3451693"/>
                </a:lnTo>
                <a:lnTo>
                  <a:pt x="1073852" y="3456009"/>
                </a:lnTo>
                <a:lnTo>
                  <a:pt x="1075064" y="3457223"/>
                </a:lnTo>
                <a:lnTo>
                  <a:pt x="1075064" y="3459381"/>
                </a:lnTo>
                <a:lnTo>
                  <a:pt x="1073852" y="3463697"/>
                </a:lnTo>
                <a:lnTo>
                  <a:pt x="1076143" y="3472599"/>
                </a:lnTo>
                <a:lnTo>
                  <a:pt x="1075064" y="3476915"/>
                </a:lnTo>
                <a:lnTo>
                  <a:pt x="1076143" y="3483524"/>
                </a:lnTo>
                <a:lnTo>
                  <a:pt x="1075064" y="3484603"/>
                </a:lnTo>
                <a:lnTo>
                  <a:pt x="1075064" y="3485682"/>
                </a:lnTo>
                <a:cubicBezTo>
                  <a:pt x="1076505" y="3488649"/>
                  <a:pt x="1077224" y="3492695"/>
                  <a:pt x="1077224" y="3497821"/>
                </a:cubicBezTo>
                <a:cubicBezTo>
                  <a:pt x="1077224" y="3502766"/>
                  <a:pt x="1075739" y="3509330"/>
                  <a:pt x="1072773" y="3517512"/>
                </a:cubicBezTo>
                <a:cubicBezTo>
                  <a:pt x="1075739" y="3524166"/>
                  <a:pt x="1077224" y="3529291"/>
                  <a:pt x="1077224" y="3532888"/>
                </a:cubicBezTo>
                <a:lnTo>
                  <a:pt x="1077224" y="3534102"/>
                </a:lnTo>
                <a:lnTo>
                  <a:pt x="1072773" y="3539497"/>
                </a:lnTo>
                <a:lnTo>
                  <a:pt x="1077224" y="3550557"/>
                </a:lnTo>
                <a:lnTo>
                  <a:pt x="1077224" y="3552715"/>
                </a:lnTo>
                <a:lnTo>
                  <a:pt x="1076143" y="3564854"/>
                </a:lnTo>
                <a:lnTo>
                  <a:pt x="1077224" y="3565933"/>
                </a:lnTo>
                <a:lnTo>
                  <a:pt x="1076143" y="3569170"/>
                </a:lnTo>
                <a:lnTo>
                  <a:pt x="1077224" y="3592233"/>
                </a:lnTo>
                <a:cubicBezTo>
                  <a:pt x="1073896" y="3593762"/>
                  <a:pt x="1072053" y="3595245"/>
                  <a:pt x="1071695" y="3596684"/>
                </a:cubicBezTo>
                <a:lnTo>
                  <a:pt x="1071695" y="3597763"/>
                </a:lnTo>
                <a:lnTo>
                  <a:pt x="1072773" y="3603293"/>
                </a:lnTo>
                <a:lnTo>
                  <a:pt x="1068458" y="3605451"/>
                </a:lnTo>
                <a:lnTo>
                  <a:pt x="1055238" y="3602214"/>
                </a:lnTo>
                <a:lnTo>
                  <a:pt x="1052001" y="3603293"/>
                </a:lnTo>
                <a:lnTo>
                  <a:pt x="1049710" y="3596684"/>
                </a:lnTo>
                <a:lnTo>
                  <a:pt x="1048630" y="3596684"/>
                </a:lnTo>
                <a:lnTo>
                  <a:pt x="1044316" y="3603293"/>
                </a:lnTo>
                <a:lnTo>
                  <a:pt x="1043101" y="3603293"/>
                </a:lnTo>
                <a:cubicBezTo>
                  <a:pt x="1035458" y="3603293"/>
                  <a:pt x="1029972" y="3599966"/>
                  <a:pt x="1026644" y="3593312"/>
                </a:cubicBezTo>
                <a:lnTo>
                  <a:pt x="1026644" y="3560403"/>
                </a:lnTo>
                <a:lnTo>
                  <a:pt x="1027724" y="3553794"/>
                </a:lnTo>
                <a:lnTo>
                  <a:pt x="1025566" y="3547185"/>
                </a:lnTo>
                <a:lnTo>
                  <a:pt x="1025566" y="3545027"/>
                </a:lnTo>
                <a:cubicBezTo>
                  <a:pt x="1026107" y="3540621"/>
                  <a:pt x="1027229" y="3538418"/>
                  <a:pt x="1028939" y="3538418"/>
                </a:cubicBezTo>
                <a:lnTo>
                  <a:pt x="1024488" y="3529651"/>
                </a:lnTo>
                <a:lnTo>
                  <a:pt x="1026644" y="3482445"/>
                </a:lnTo>
                <a:lnTo>
                  <a:pt x="1025566" y="3473678"/>
                </a:lnTo>
                <a:cubicBezTo>
                  <a:pt x="1027994" y="3471430"/>
                  <a:pt x="1030198" y="3470306"/>
                  <a:pt x="1032176" y="3470306"/>
                </a:cubicBezTo>
                <a:lnTo>
                  <a:pt x="1032176" y="3468148"/>
                </a:lnTo>
                <a:cubicBezTo>
                  <a:pt x="1027769" y="3464821"/>
                  <a:pt x="1025566" y="3461539"/>
                  <a:pt x="1025566" y="3458302"/>
                </a:cubicBezTo>
                <a:lnTo>
                  <a:pt x="1025566" y="3454930"/>
                </a:lnTo>
                <a:lnTo>
                  <a:pt x="1026644" y="3448321"/>
                </a:lnTo>
                <a:lnTo>
                  <a:pt x="1025566" y="3445084"/>
                </a:lnTo>
                <a:cubicBezTo>
                  <a:pt x="1025926" y="3437801"/>
                  <a:pt x="1027769" y="3434159"/>
                  <a:pt x="1031097" y="3434159"/>
                </a:cubicBezTo>
                <a:lnTo>
                  <a:pt x="1028939" y="3423100"/>
                </a:lnTo>
                <a:cubicBezTo>
                  <a:pt x="1030736" y="3423100"/>
                  <a:pt x="1031816" y="3420177"/>
                  <a:pt x="1032176" y="3414333"/>
                </a:cubicBezTo>
                <a:cubicBezTo>
                  <a:pt x="1031097" y="3414333"/>
                  <a:pt x="1029613" y="3416895"/>
                  <a:pt x="1027724" y="3422021"/>
                </a:cubicBezTo>
                <a:lnTo>
                  <a:pt x="1030018" y="3434159"/>
                </a:lnTo>
                <a:lnTo>
                  <a:pt x="1028939" y="3434159"/>
                </a:lnTo>
                <a:cubicBezTo>
                  <a:pt x="1027229" y="3434159"/>
                  <a:pt x="1025746" y="3430473"/>
                  <a:pt x="1024488" y="3423100"/>
                </a:cubicBezTo>
                <a:lnTo>
                  <a:pt x="1023408" y="3422021"/>
                </a:lnTo>
                <a:lnTo>
                  <a:pt x="1023408" y="3420942"/>
                </a:lnTo>
                <a:lnTo>
                  <a:pt x="1024488" y="3416491"/>
                </a:lnTo>
                <a:lnTo>
                  <a:pt x="1022330" y="3408803"/>
                </a:lnTo>
                <a:lnTo>
                  <a:pt x="1025566" y="3407724"/>
                </a:lnTo>
                <a:lnTo>
                  <a:pt x="1023408" y="3404487"/>
                </a:lnTo>
                <a:close/>
                <a:moveTo>
                  <a:pt x="1131039" y="3402194"/>
                </a:moveTo>
                <a:lnTo>
                  <a:pt x="1131039" y="3403273"/>
                </a:lnTo>
                <a:lnTo>
                  <a:pt x="1134276" y="3403273"/>
                </a:lnTo>
                <a:lnTo>
                  <a:pt x="1134276" y="3402194"/>
                </a:lnTo>
                <a:close/>
                <a:moveTo>
                  <a:pt x="6102780" y="3401519"/>
                </a:moveTo>
                <a:lnTo>
                  <a:pt x="6100622" y="3407859"/>
                </a:lnTo>
                <a:lnTo>
                  <a:pt x="6104938" y="3407859"/>
                </a:lnTo>
                <a:lnTo>
                  <a:pt x="6104938" y="3403543"/>
                </a:lnTo>
                <a:close/>
                <a:moveTo>
                  <a:pt x="4084912" y="3401250"/>
                </a:moveTo>
                <a:lnTo>
                  <a:pt x="4084912" y="3404622"/>
                </a:lnTo>
                <a:lnTo>
                  <a:pt x="4088150" y="3404622"/>
                </a:lnTo>
                <a:lnTo>
                  <a:pt x="4088150" y="3403543"/>
                </a:lnTo>
                <a:lnTo>
                  <a:pt x="4085991" y="3401250"/>
                </a:lnTo>
                <a:close/>
                <a:moveTo>
                  <a:pt x="3647795" y="3400710"/>
                </a:moveTo>
                <a:lnTo>
                  <a:pt x="3645772" y="3402868"/>
                </a:lnTo>
                <a:lnTo>
                  <a:pt x="3648874" y="3402868"/>
                </a:lnTo>
                <a:lnTo>
                  <a:pt x="3648874" y="3400710"/>
                </a:lnTo>
                <a:close/>
                <a:moveTo>
                  <a:pt x="9155923" y="3400575"/>
                </a:moveTo>
                <a:cubicBezTo>
                  <a:pt x="9148820" y="3403992"/>
                  <a:pt x="9145268" y="3407904"/>
                  <a:pt x="9145268" y="3412310"/>
                </a:cubicBezTo>
                <a:lnTo>
                  <a:pt x="9146347" y="3412310"/>
                </a:lnTo>
                <a:cubicBezTo>
                  <a:pt x="9150753" y="3405206"/>
                  <a:pt x="9155024" y="3401654"/>
                  <a:pt x="9159160" y="3401654"/>
                </a:cubicBezTo>
                <a:lnTo>
                  <a:pt x="9159160" y="3400575"/>
                </a:lnTo>
                <a:close/>
                <a:moveTo>
                  <a:pt x="1568292" y="3399766"/>
                </a:moveTo>
                <a:lnTo>
                  <a:pt x="1568292" y="3400710"/>
                </a:lnTo>
                <a:lnTo>
                  <a:pt x="1571394" y="3400710"/>
                </a:lnTo>
                <a:lnTo>
                  <a:pt x="1571394" y="3399766"/>
                </a:lnTo>
                <a:close/>
                <a:moveTo>
                  <a:pt x="4220597" y="3398013"/>
                </a:moveTo>
                <a:lnTo>
                  <a:pt x="4220597" y="3399092"/>
                </a:lnTo>
                <a:lnTo>
                  <a:pt x="4223834" y="3399092"/>
                </a:lnTo>
                <a:lnTo>
                  <a:pt x="4223834" y="3398013"/>
                </a:lnTo>
                <a:close/>
                <a:moveTo>
                  <a:pt x="3231044" y="3397203"/>
                </a:moveTo>
                <a:lnTo>
                  <a:pt x="3231044" y="3399361"/>
                </a:lnTo>
                <a:lnTo>
                  <a:pt x="3233202" y="3399361"/>
                </a:lnTo>
                <a:lnTo>
                  <a:pt x="3233202" y="3397203"/>
                </a:lnTo>
                <a:close/>
                <a:moveTo>
                  <a:pt x="716444" y="3397203"/>
                </a:moveTo>
                <a:lnTo>
                  <a:pt x="716444" y="3399361"/>
                </a:lnTo>
                <a:lnTo>
                  <a:pt x="718602" y="3399361"/>
                </a:lnTo>
                <a:lnTo>
                  <a:pt x="718602" y="3397203"/>
                </a:lnTo>
                <a:close/>
                <a:moveTo>
                  <a:pt x="6588857" y="3394506"/>
                </a:moveTo>
                <a:cubicBezTo>
                  <a:pt x="6596050" y="3398462"/>
                  <a:pt x="6599647" y="3403138"/>
                  <a:pt x="6599647" y="3408533"/>
                </a:cubicBezTo>
                <a:cubicBezTo>
                  <a:pt x="6605312" y="3408533"/>
                  <a:pt x="6608144" y="3409567"/>
                  <a:pt x="6608144" y="3411635"/>
                </a:cubicBezTo>
                <a:cubicBezTo>
                  <a:pt x="6602749" y="3415412"/>
                  <a:pt x="6599557" y="3419009"/>
                  <a:pt x="6598568" y="3422425"/>
                </a:cubicBezTo>
                <a:lnTo>
                  <a:pt x="6598568" y="3429978"/>
                </a:lnTo>
                <a:lnTo>
                  <a:pt x="6597489" y="3443870"/>
                </a:lnTo>
                <a:lnTo>
                  <a:pt x="6598568" y="3452368"/>
                </a:lnTo>
                <a:cubicBezTo>
                  <a:pt x="6594791" y="3456684"/>
                  <a:pt x="6591914" y="3458842"/>
                  <a:pt x="6589936" y="3458842"/>
                </a:cubicBezTo>
                <a:lnTo>
                  <a:pt x="6588857" y="3457763"/>
                </a:lnTo>
                <a:lnTo>
                  <a:pt x="6587778" y="3457763"/>
                </a:lnTo>
                <a:cubicBezTo>
                  <a:pt x="6585260" y="3459201"/>
                  <a:pt x="6578831" y="3460280"/>
                  <a:pt x="6568491" y="3461000"/>
                </a:cubicBezTo>
                <a:cubicBezTo>
                  <a:pt x="6554913" y="3461000"/>
                  <a:pt x="6548125" y="3451019"/>
                  <a:pt x="6548125" y="3431057"/>
                </a:cubicBezTo>
                <a:cubicBezTo>
                  <a:pt x="6548125" y="3426562"/>
                  <a:pt x="6555992" y="3421886"/>
                  <a:pt x="6571728" y="3417030"/>
                </a:cubicBezTo>
                <a:cubicBezTo>
                  <a:pt x="6576673" y="3402014"/>
                  <a:pt x="6582383" y="3394506"/>
                  <a:pt x="6588857" y="3394506"/>
                </a:cubicBezTo>
                <a:close/>
                <a:moveTo>
                  <a:pt x="7232064" y="3393966"/>
                </a:moveTo>
                <a:cubicBezTo>
                  <a:pt x="7230446" y="3393966"/>
                  <a:pt x="7229366" y="3395765"/>
                  <a:pt x="7228827" y="3399361"/>
                </a:cubicBezTo>
                <a:lnTo>
                  <a:pt x="7232064" y="3398282"/>
                </a:lnTo>
                <a:close/>
                <a:moveTo>
                  <a:pt x="4717465" y="3393966"/>
                </a:moveTo>
                <a:cubicBezTo>
                  <a:pt x="4715846" y="3393966"/>
                  <a:pt x="4714767" y="3395765"/>
                  <a:pt x="4714228" y="3399361"/>
                </a:cubicBezTo>
                <a:lnTo>
                  <a:pt x="4717465" y="3398282"/>
                </a:lnTo>
                <a:close/>
                <a:moveTo>
                  <a:pt x="2698168" y="3393966"/>
                </a:moveTo>
                <a:cubicBezTo>
                  <a:pt x="2696549" y="3393966"/>
                  <a:pt x="2695470" y="3395765"/>
                  <a:pt x="2694931" y="3399361"/>
                </a:cubicBezTo>
                <a:lnTo>
                  <a:pt x="2698168" y="3398282"/>
                </a:lnTo>
                <a:close/>
                <a:moveTo>
                  <a:pt x="9294575" y="3393157"/>
                </a:moveTo>
                <a:lnTo>
                  <a:pt x="9294575" y="3397473"/>
                </a:lnTo>
                <a:lnTo>
                  <a:pt x="9295654" y="3397473"/>
                </a:lnTo>
                <a:lnTo>
                  <a:pt x="9295654" y="3393157"/>
                </a:lnTo>
                <a:close/>
                <a:moveTo>
                  <a:pt x="8067506" y="3392483"/>
                </a:moveTo>
                <a:cubicBezTo>
                  <a:pt x="8069844" y="3392483"/>
                  <a:pt x="8072362" y="3393562"/>
                  <a:pt x="8075059" y="3395720"/>
                </a:cubicBezTo>
                <a:lnTo>
                  <a:pt x="8078296" y="3395720"/>
                </a:lnTo>
                <a:lnTo>
                  <a:pt x="8081533" y="3393562"/>
                </a:lnTo>
                <a:lnTo>
                  <a:pt x="8084635" y="3393562"/>
                </a:lnTo>
                <a:cubicBezTo>
                  <a:pt x="8086074" y="3395720"/>
                  <a:pt x="8091064" y="3396799"/>
                  <a:pt x="8099606" y="3396799"/>
                </a:cubicBezTo>
                <a:lnTo>
                  <a:pt x="8100685" y="3397878"/>
                </a:lnTo>
                <a:lnTo>
                  <a:pt x="8100685" y="3400036"/>
                </a:lnTo>
                <a:cubicBezTo>
                  <a:pt x="8100685" y="3401834"/>
                  <a:pt x="8097853" y="3403228"/>
                  <a:pt x="8092188" y="3404217"/>
                </a:cubicBezTo>
                <a:lnTo>
                  <a:pt x="8088951" y="3404217"/>
                </a:lnTo>
                <a:lnTo>
                  <a:pt x="8087872" y="3403273"/>
                </a:lnTo>
                <a:lnTo>
                  <a:pt x="8086793" y="3404217"/>
                </a:lnTo>
                <a:lnTo>
                  <a:pt x="8081533" y="3404217"/>
                </a:lnTo>
                <a:cubicBezTo>
                  <a:pt x="8078836" y="3404217"/>
                  <a:pt x="8075599" y="3402464"/>
                  <a:pt x="8071822" y="3398957"/>
                </a:cubicBezTo>
                <a:lnTo>
                  <a:pt x="8069664" y="3398957"/>
                </a:lnTo>
                <a:lnTo>
                  <a:pt x="8069664" y="3402194"/>
                </a:lnTo>
                <a:lnTo>
                  <a:pt x="8070743" y="3403273"/>
                </a:lnTo>
                <a:lnTo>
                  <a:pt x="8070743" y="3404217"/>
                </a:lnTo>
                <a:lnTo>
                  <a:pt x="8069664" y="3405296"/>
                </a:lnTo>
                <a:lnTo>
                  <a:pt x="8067506" y="3405296"/>
                </a:lnTo>
                <a:cubicBezTo>
                  <a:pt x="8061302" y="3401610"/>
                  <a:pt x="8058110" y="3399137"/>
                  <a:pt x="8057930" y="3397878"/>
                </a:cubicBezTo>
                <a:lnTo>
                  <a:pt x="8057930" y="3396799"/>
                </a:lnTo>
                <a:cubicBezTo>
                  <a:pt x="8058829" y="3393922"/>
                  <a:pt x="8062021" y="3392483"/>
                  <a:pt x="8067506" y="3392483"/>
                </a:cubicBezTo>
                <a:close/>
                <a:moveTo>
                  <a:pt x="5140201" y="3390864"/>
                </a:moveTo>
                <a:lnTo>
                  <a:pt x="5140201" y="3393022"/>
                </a:lnTo>
                <a:lnTo>
                  <a:pt x="5142359" y="3397338"/>
                </a:lnTo>
                <a:lnTo>
                  <a:pt x="5141280" y="3402868"/>
                </a:lnTo>
                <a:lnTo>
                  <a:pt x="5143438" y="3400710"/>
                </a:lnTo>
                <a:lnTo>
                  <a:pt x="5143438" y="3399496"/>
                </a:lnTo>
                <a:lnTo>
                  <a:pt x="5141280" y="3390864"/>
                </a:lnTo>
                <a:close/>
                <a:moveTo>
                  <a:pt x="7283856" y="3390729"/>
                </a:moveTo>
                <a:lnTo>
                  <a:pt x="7283856" y="3392887"/>
                </a:lnTo>
                <a:lnTo>
                  <a:pt x="7284935" y="3392887"/>
                </a:lnTo>
                <a:lnTo>
                  <a:pt x="7284935" y="3390729"/>
                </a:lnTo>
                <a:close/>
                <a:moveTo>
                  <a:pt x="4769256" y="3390729"/>
                </a:moveTo>
                <a:lnTo>
                  <a:pt x="4769256" y="3392887"/>
                </a:lnTo>
                <a:lnTo>
                  <a:pt x="4770335" y="3392887"/>
                </a:lnTo>
                <a:lnTo>
                  <a:pt x="4770335" y="3390729"/>
                </a:lnTo>
                <a:close/>
                <a:moveTo>
                  <a:pt x="2749959" y="3390729"/>
                </a:moveTo>
                <a:lnTo>
                  <a:pt x="2749959" y="3392887"/>
                </a:lnTo>
                <a:lnTo>
                  <a:pt x="2751038" y="3392887"/>
                </a:lnTo>
                <a:lnTo>
                  <a:pt x="2751038" y="3390729"/>
                </a:lnTo>
                <a:close/>
                <a:moveTo>
                  <a:pt x="6769995" y="3390325"/>
                </a:moveTo>
                <a:cubicBezTo>
                  <a:pt x="6776469" y="3390325"/>
                  <a:pt x="6785056" y="3396035"/>
                  <a:pt x="6795756" y="3407454"/>
                </a:cubicBezTo>
                <a:cubicBezTo>
                  <a:pt x="6804298" y="3410242"/>
                  <a:pt x="6808569" y="3412355"/>
                  <a:pt x="6808569" y="3413793"/>
                </a:cubicBezTo>
                <a:lnTo>
                  <a:pt x="6807490" y="3419188"/>
                </a:lnTo>
                <a:cubicBezTo>
                  <a:pt x="6811087" y="3420807"/>
                  <a:pt x="6812885" y="3422605"/>
                  <a:pt x="6812885" y="3424583"/>
                </a:cubicBezTo>
                <a:cubicBezTo>
                  <a:pt x="6812885" y="3426921"/>
                  <a:pt x="6810413" y="3429394"/>
                  <a:pt x="6805467" y="3432001"/>
                </a:cubicBezTo>
                <a:cubicBezTo>
                  <a:pt x="6801870" y="3432001"/>
                  <a:pt x="6800072" y="3431327"/>
                  <a:pt x="6800072" y="3429978"/>
                </a:cubicBezTo>
                <a:lnTo>
                  <a:pt x="6794677" y="3431057"/>
                </a:lnTo>
                <a:lnTo>
                  <a:pt x="6793598" y="3431057"/>
                </a:lnTo>
                <a:lnTo>
                  <a:pt x="6789282" y="3429978"/>
                </a:lnTo>
                <a:cubicBezTo>
                  <a:pt x="6780920" y="3433485"/>
                  <a:pt x="6773412" y="3439554"/>
                  <a:pt x="6766758" y="3448186"/>
                </a:cubicBezTo>
                <a:cubicBezTo>
                  <a:pt x="6764150" y="3448186"/>
                  <a:pt x="6761318" y="3449940"/>
                  <a:pt x="6758261" y="3453447"/>
                </a:cubicBezTo>
                <a:lnTo>
                  <a:pt x="6763656" y="3459921"/>
                </a:lnTo>
                <a:lnTo>
                  <a:pt x="6763656" y="3461000"/>
                </a:lnTo>
                <a:cubicBezTo>
                  <a:pt x="6763656" y="3464057"/>
                  <a:pt x="6758261" y="3465855"/>
                  <a:pt x="6747470" y="3466395"/>
                </a:cubicBezTo>
                <a:lnTo>
                  <a:pt x="6745312" y="3468553"/>
                </a:lnTo>
                <a:cubicBezTo>
                  <a:pt x="6743964" y="3468553"/>
                  <a:pt x="6743289" y="3467474"/>
                  <a:pt x="6743289" y="3465316"/>
                </a:cubicBezTo>
                <a:lnTo>
                  <a:pt x="6742210" y="3465316"/>
                </a:lnTo>
                <a:cubicBezTo>
                  <a:pt x="6742210" y="3469272"/>
                  <a:pt x="6734702" y="3473543"/>
                  <a:pt x="6719686" y="3478129"/>
                </a:cubicBezTo>
                <a:cubicBezTo>
                  <a:pt x="6714111" y="3480647"/>
                  <a:pt x="6709076" y="3487435"/>
                  <a:pt x="6704580" y="3498495"/>
                </a:cubicBezTo>
                <a:lnTo>
                  <a:pt x="6704580" y="3500653"/>
                </a:lnTo>
                <a:lnTo>
                  <a:pt x="6718607" y="3500653"/>
                </a:lnTo>
                <a:lnTo>
                  <a:pt x="6721844" y="3498495"/>
                </a:lnTo>
                <a:lnTo>
                  <a:pt x="6726025" y="3498495"/>
                </a:lnTo>
                <a:cubicBezTo>
                  <a:pt x="6730341" y="3501372"/>
                  <a:pt x="6734657" y="3502811"/>
                  <a:pt x="6738973" y="3502811"/>
                </a:cubicBezTo>
                <a:cubicBezTo>
                  <a:pt x="6740412" y="3501372"/>
                  <a:pt x="6745043" y="3500653"/>
                  <a:pt x="6752866" y="3500653"/>
                </a:cubicBezTo>
                <a:cubicBezTo>
                  <a:pt x="6754844" y="3493730"/>
                  <a:pt x="6759115" y="3487660"/>
                  <a:pt x="6765679" y="3482445"/>
                </a:cubicBezTo>
                <a:cubicBezTo>
                  <a:pt x="6765679" y="3475971"/>
                  <a:pt x="6768556" y="3472734"/>
                  <a:pt x="6774311" y="3472734"/>
                </a:cubicBezTo>
                <a:cubicBezTo>
                  <a:pt x="6782673" y="3482085"/>
                  <a:pt x="6789462" y="3486761"/>
                  <a:pt x="6794677" y="3486761"/>
                </a:cubicBezTo>
                <a:lnTo>
                  <a:pt x="6806411" y="3503890"/>
                </a:lnTo>
                <a:lnTo>
                  <a:pt x="6806411" y="3504969"/>
                </a:lnTo>
                <a:cubicBezTo>
                  <a:pt x="6806411" y="3506228"/>
                  <a:pt x="6802140" y="3508386"/>
                  <a:pt x="6793598" y="3511443"/>
                </a:cubicBezTo>
                <a:lnTo>
                  <a:pt x="6790361" y="3509285"/>
                </a:lnTo>
                <a:cubicBezTo>
                  <a:pt x="6786944" y="3511443"/>
                  <a:pt x="6783752" y="3512522"/>
                  <a:pt x="6780785" y="3512522"/>
                </a:cubicBezTo>
                <a:cubicBezTo>
                  <a:pt x="6775030" y="3512522"/>
                  <a:pt x="6772153" y="3511803"/>
                  <a:pt x="6772153" y="3510364"/>
                </a:cubicBezTo>
                <a:lnTo>
                  <a:pt x="6764600" y="3511443"/>
                </a:lnTo>
                <a:lnTo>
                  <a:pt x="6750707" y="3511443"/>
                </a:lnTo>
                <a:lnTo>
                  <a:pt x="6741131" y="3510364"/>
                </a:lnTo>
                <a:lnTo>
                  <a:pt x="6728183" y="3513601"/>
                </a:lnTo>
                <a:cubicBezTo>
                  <a:pt x="6720181" y="3512882"/>
                  <a:pt x="6715190" y="3511443"/>
                  <a:pt x="6713212" y="3509285"/>
                </a:cubicBezTo>
                <a:lnTo>
                  <a:pt x="6712133" y="3509285"/>
                </a:lnTo>
                <a:lnTo>
                  <a:pt x="6703501" y="3513601"/>
                </a:lnTo>
                <a:lnTo>
                  <a:pt x="6703501" y="3514545"/>
                </a:lnTo>
                <a:lnTo>
                  <a:pt x="6704580" y="3527493"/>
                </a:lnTo>
                <a:cubicBezTo>
                  <a:pt x="6702872" y="3527493"/>
                  <a:pt x="6701838" y="3528932"/>
                  <a:pt x="6701478" y="3531809"/>
                </a:cubicBezTo>
                <a:lnTo>
                  <a:pt x="6701478" y="3532888"/>
                </a:lnTo>
                <a:lnTo>
                  <a:pt x="6702557" y="3532888"/>
                </a:lnTo>
                <a:lnTo>
                  <a:pt x="6702557" y="3530730"/>
                </a:lnTo>
                <a:lnTo>
                  <a:pt x="6703501" y="3530730"/>
                </a:lnTo>
                <a:cubicBezTo>
                  <a:pt x="6704940" y="3530730"/>
                  <a:pt x="6705659" y="3531809"/>
                  <a:pt x="6705659" y="3533967"/>
                </a:cubicBezTo>
                <a:lnTo>
                  <a:pt x="6703501" y="3540306"/>
                </a:lnTo>
                <a:lnTo>
                  <a:pt x="6703501" y="3553254"/>
                </a:lnTo>
                <a:lnTo>
                  <a:pt x="6706738" y="3576723"/>
                </a:lnTo>
                <a:lnTo>
                  <a:pt x="6706738" y="3577802"/>
                </a:lnTo>
                <a:cubicBezTo>
                  <a:pt x="6706738" y="3582478"/>
                  <a:pt x="6698871" y="3590345"/>
                  <a:pt x="6683135" y="3601405"/>
                </a:cubicBezTo>
                <a:cubicBezTo>
                  <a:pt x="6683135" y="3603024"/>
                  <a:pt x="6679583" y="3604822"/>
                  <a:pt x="6672480" y="3606800"/>
                </a:cubicBezTo>
                <a:cubicBezTo>
                  <a:pt x="6655306" y="3606800"/>
                  <a:pt x="6646718" y="3603563"/>
                  <a:pt x="6646718" y="3597089"/>
                </a:cubicBezTo>
                <a:lnTo>
                  <a:pt x="6646718" y="3593987"/>
                </a:lnTo>
                <a:lnTo>
                  <a:pt x="6647797" y="3592908"/>
                </a:lnTo>
                <a:lnTo>
                  <a:pt x="6647797" y="3591829"/>
                </a:lnTo>
                <a:cubicBezTo>
                  <a:pt x="6647797" y="3586614"/>
                  <a:pt x="6643167" y="3580904"/>
                  <a:pt x="6633905" y="3574700"/>
                </a:cubicBezTo>
                <a:cubicBezTo>
                  <a:pt x="6633006" y="3571822"/>
                  <a:pt x="6629410" y="3568945"/>
                  <a:pt x="6623115" y="3566068"/>
                </a:cubicBezTo>
                <a:lnTo>
                  <a:pt x="6622036" y="3564989"/>
                </a:lnTo>
                <a:lnTo>
                  <a:pt x="6622036" y="3562831"/>
                </a:lnTo>
                <a:lnTo>
                  <a:pt x="6631747" y="3557436"/>
                </a:lnTo>
                <a:lnTo>
                  <a:pt x="6644560" y="3557436"/>
                </a:lnTo>
                <a:cubicBezTo>
                  <a:pt x="6648877" y="3561032"/>
                  <a:pt x="6652114" y="3562831"/>
                  <a:pt x="6654272" y="3562831"/>
                </a:cubicBezTo>
                <a:lnTo>
                  <a:pt x="6656430" y="3556357"/>
                </a:lnTo>
                <a:lnTo>
                  <a:pt x="6656430" y="3546780"/>
                </a:lnTo>
                <a:lnTo>
                  <a:pt x="6658588" y="3543543"/>
                </a:lnTo>
                <a:lnTo>
                  <a:pt x="6657509" y="3542464"/>
                </a:lnTo>
                <a:lnTo>
                  <a:pt x="6656430" y="3542464"/>
                </a:lnTo>
                <a:lnTo>
                  <a:pt x="6658588" y="3535990"/>
                </a:lnTo>
                <a:lnTo>
                  <a:pt x="6655351" y="3530730"/>
                </a:lnTo>
                <a:lnTo>
                  <a:pt x="6655351" y="3522098"/>
                </a:lnTo>
                <a:lnTo>
                  <a:pt x="6657509" y="3513601"/>
                </a:lnTo>
                <a:lnTo>
                  <a:pt x="6657509" y="3509285"/>
                </a:lnTo>
                <a:lnTo>
                  <a:pt x="6652114" y="3508206"/>
                </a:lnTo>
                <a:lnTo>
                  <a:pt x="6648877" y="3509285"/>
                </a:lnTo>
                <a:lnTo>
                  <a:pt x="6645639" y="3508206"/>
                </a:lnTo>
                <a:lnTo>
                  <a:pt x="6646718" y="3509285"/>
                </a:lnTo>
                <a:lnTo>
                  <a:pt x="6646718" y="3511443"/>
                </a:lnTo>
                <a:lnTo>
                  <a:pt x="6639300" y="3512522"/>
                </a:lnTo>
                <a:lnTo>
                  <a:pt x="6636063" y="3509285"/>
                </a:lnTo>
                <a:lnTo>
                  <a:pt x="6636063" y="3507127"/>
                </a:lnTo>
                <a:cubicBezTo>
                  <a:pt x="6636063" y="3504969"/>
                  <a:pt x="6638896" y="3503890"/>
                  <a:pt x="6644560" y="3503890"/>
                </a:cubicBezTo>
                <a:lnTo>
                  <a:pt x="6654272" y="3502811"/>
                </a:lnTo>
                <a:lnTo>
                  <a:pt x="6655351" y="3499574"/>
                </a:lnTo>
                <a:lnTo>
                  <a:pt x="6654272" y="3498495"/>
                </a:lnTo>
                <a:lnTo>
                  <a:pt x="6655351" y="3493235"/>
                </a:lnTo>
                <a:lnTo>
                  <a:pt x="6655351" y="3492156"/>
                </a:lnTo>
                <a:lnTo>
                  <a:pt x="6653193" y="3482445"/>
                </a:lnTo>
                <a:lnTo>
                  <a:pt x="6655351" y="3480287"/>
                </a:lnTo>
                <a:cubicBezTo>
                  <a:pt x="6651754" y="3479747"/>
                  <a:pt x="6649956" y="3478668"/>
                  <a:pt x="6649956" y="3477050"/>
                </a:cubicBezTo>
                <a:lnTo>
                  <a:pt x="6649956" y="3475971"/>
                </a:lnTo>
                <a:lnTo>
                  <a:pt x="6654272" y="3471790"/>
                </a:lnTo>
                <a:lnTo>
                  <a:pt x="6655351" y="3471790"/>
                </a:lnTo>
                <a:cubicBezTo>
                  <a:pt x="6659757" y="3471790"/>
                  <a:pt x="6664747" y="3472824"/>
                  <a:pt x="6670322" y="3474892"/>
                </a:cubicBezTo>
                <a:lnTo>
                  <a:pt x="6674638" y="3470711"/>
                </a:lnTo>
                <a:lnTo>
                  <a:pt x="6676796" y="3470711"/>
                </a:lnTo>
                <a:lnTo>
                  <a:pt x="6698241" y="3475971"/>
                </a:lnTo>
                <a:lnTo>
                  <a:pt x="6717528" y="3475971"/>
                </a:lnTo>
                <a:lnTo>
                  <a:pt x="6717528" y="3474892"/>
                </a:lnTo>
                <a:lnTo>
                  <a:pt x="6709975" y="3473813"/>
                </a:lnTo>
                <a:lnTo>
                  <a:pt x="6704580" y="3474892"/>
                </a:lnTo>
                <a:lnTo>
                  <a:pt x="6697162" y="3474892"/>
                </a:lnTo>
                <a:lnTo>
                  <a:pt x="6697162" y="3473813"/>
                </a:lnTo>
                <a:cubicBezTo>
                  <a:pt x="6697162" y="3472464"/>
                  <a:pt x="6698601" y="3471790"/>
                  <a:pt x="6701478" y="3471790"/>
                </a:cubicBezTo>
                <a:lnTo>
                  <a:pt x="6699320" y="3469632"/>
                </a:lnTo>
                <a:lnTo>
                  <a:pt x="6703501" y="3456684"/>
                </a:lnTo>
                <a:lnTo>
                  <a:pt x="6702557" y="3455605"/>
                </a:lnTo>
                <a:lnTo>
                  <a:pt x="6701478" y="3455605"/>
                </a:lnTo>
                <a:lnTo>
                  <a:pt x="6685293" y="3456684"/>
                </a:lnTo>
                <a:lnTo>
                  <a:pt x="6682191" y="3455605"/>
                </a:lnTo>
                <a:lnTo>
                  <a:pt x="6678954" y="3456684"/>
                </a:lnTo>
                <a:lnTo>
                  <a:pt x="6656430" y="3455605"/>
                </a:lnTo>
                <a:lnTo>
                  <a:pt x="6647797" y="3455605"/>
                </a:lnTo>
                <a:lnTo>
                  <a:pt x="6642402" y="3452368"/>
                </a:lnTo>
                <a:cubicBezTo>
                  <a:pt x="6636738" y="3452368"/>
                  <a:pt x="6631747" y="3453806"/>
                  <a:pt x="6627431" y="3456684"/>
                </a:cubicBezTo>
                <a:lnTo>
                  <a:pt x="6610302" y="3455605"/>
                </a:lnTo>
                <a:lnTo>
                  <a:pt x="6609223" y="3455605"/>
                </a:lnTo>
                <a:cubicBezTo>
                  <a:pt x="6607425" y="3455605"/>
                  <a:pt x="6605986" y="3453132"/>
                  <a:pt x="6604907" y="3448186"/>
                </a:cubicBezTo>
                <a:lnTo>
                  <a:pt x="6609223" y="3446028"/>
                </a:lnTo>
                <a:lnTo>
                  <a:pt x="6613539" y="3448186"/>
                </a:lnTo>
                <a:lnTo>
                  <a:pt x="6625273" y="3442791"/>
                </a:lnTo>
                <a:lnTo>
                  <a:pt x="6626352" y="3442791"/>
                </a:lnTo>
                <a:cubicBezTo>
                  <a:pt x="6629589" y="3442791"/>
                  <a:pt x="6632826" y="3444949"/>
                  <a:pt x="6636063" y="3449265"/>
                </a:cubicBezTo>
                <a:lnTo>
                  <a:pt x="6639300" y="3449265"/>
                </a:lnTo>
                <a:lnTo>
                  <a:pt x="6649956" y="3444949"/>
                </a:lnTo>
                <a:lnTo>
                  <a:pt x="6663848" y="3446028"/>
                </a:lnTo>
                <a:cubicBezTo>
                  <a:pt x="6663848" y="3444410"/>
                  <a:pt x="6665646" y="3443331"/>
                  <a:pt x="6669243" y="3442791"/>
                </a:cubicBezTo>
                <a:cubicBezTo>
                  <a:pt x="6672120" y="3442791"/>
                  <a:pt x="6678549" y="3444949"/>
                  <a:pt x="6688530" y="3449265"/>
                </a:cubicBezTo>
                <a:lnTo>
                  <a:pt x="6691767" y="3449265"/>
                </a:lnTo>
                <a:lnTo>
                  <a:pt x="6702557" y="3446028"/>
                </a:lnTo>
                <a:lnTo>
                  <a:pt x="6705659" y="3448186"/>
                </a:lnTo>
                <a:lnTo>
                  <a:pt x="6708896" y="3448186"/>
                </a:lnTo>
                <a:cubicBezTo>
                  <a:pt x="6708896" y="3442612"/>
                  <a:pt x="6713572" y="3436182"/>
                  <a:pt x="6722923" y="3428899"/>
                </a:cubicBezTo>
                <a:lnTo>
                  <a:pt x="6723867" y="3428899"/>
                </a:lnTo>
                <a:cubicBezTo>
                  <a:pt x="6725846" y="3428899"/>
                  <a:pt x="6727284" y="3431732"/>
                  <a:pt x="6728183" y="3437396"/>
                </a:cubicBezTo>
                <a:lnTo>
                  <a:pt x="6740052" y="3444949"/>
                </a:lnTo>
                <a:lnTo>
                  <a:pt x="6743289" y="3444949"/>
                </a:lnTo>
                <a:cubicBezTo>
                  <a:pt x="6744818" y="3444050"/>
                  <a:pt x="6748010" y="3436542"/>
                  <a:pt x="6752866" y="3422425"/>
                </a:cubicBezTo>
                <a:lnTo>
                  <a:pt x="6752866" y="3411635"/>
                </a:lnTo>
                <a:cubicBezTo>
                  <a:pt x="6760059" y="3401115"/>
                  <a:pt x="6765769" y="3394012"/>
                  <a:pt x="6769995" y="3390325"/>
                </a:cubicBezTo>
                <a:close/>
                <a:moveTo>
                  <a:pt x="4151676" y="3389246"/>
                </a:moveTo>
                <a:lnTo>
                  <a:pt x="4151676" y="3390325"/>
                </a:lnTo>
                <a:lnTo>
                  <a:pt x="4153834" y="3392618"/>
                </a:lnTo>
                <a:lnTo>
                  <a:pt x="4154913" y="3392618"/>
                </a:lnTo>
                <a:lnTo>
                  <a:pt x="4154913" y="3391404"/>
                </a:lnTo>
                <a:lnTo>
                  <a:pt x="4152755" y="3389246"/>
                </a:lnTo>
                <a:close/>
                <a:moveTo>
                  <a:pt x="7259039" y="3388571"/>
                </a:moveTo>
                <a:cubicBezTo>
                  <a:pt x="7249508" y="3389471"/>
                  <a:pt x="7243753" y="3390909"/>
                  <a:pt x="7241775" y="3392887"/>
                </a:cubicBezTo>
                <a:lnTo>
                  <a:pt x="7237459" y="3391808"/>
                </a:lnTo>
                <a:cubicBezTo>
                  <a:pt x="7233862" y="3395945"/>
                  <a:pt x="7232064" y="3400261"/>
                  <a:pt x="7232064" y="3404757"/>
                </a:cubicBezTo>
                <a:cubicBezTo>
                  <a:pt x="7234942" y="3416266"/>
                  <a:pt x="7239258" y="3422021"/>
                  <a:pt x="7245012" y="3422021"/>
                </a:cubicBezTo>
                <a:lnTo>
                  <a:pt x="7246091" y="3420942"/>
                </a:lnTo>
                <a:lnTo>
                  <a:pt x="7253644" y="3422021"/>
                </a:lnTo>
                <a:lnTo>
                  <a:pt x="7260118" y="3422021"/>
                </a:lnTo>
                <a:cubicBezTo>
                  <a:pt x="7260118" y="3419143"/>
                  <a:pt x="7261916" y="3417705"/>
                  <a:pt x="7265513" y="3417705"/>
                </a:cubicBezTo>
                <a:lnTo>
                  <a:pt x="7268750" y="3409073"/>
                </a:lnTo>
                <a:lnTo>
                  <a:pt x="7268750" y="3398282"/>
                </a:lnTo>
                <a:cubicBezTo>
                  <a:pt x="7268031" y="3396124"/>
                  <a:pt x="7264794" y="3392887"/>
                  <a:pt x="7259039" y="3388571"/>
                </a:cubicBezTo>
                <a:close/>
                <a:moveTo>
                  <a:pt x="4744439" y="3388571"/>
                </a:moveTo>
                <a:cubicBezTo>
                  <a:pt x="4734908" y="3389471"/>
                  <a:pt x="4729153" y="3390909"/>
                  <a:pt x="4727176" y="3392887"/>
                </a:cubicBezTo>
                <a:lnTo>
                  <a:pt x="4722860" y="3391808"/>
                </a:lnTo>
                <a:cubicBezTo>
                  <a:pt x="4719263" y="3395945"/>
                  <a:pt x="4717465" y="3400261"/>
                  <a:pt x="4717465" y="3404757"/>
                </a:cubicBezTo>
                <a:cubicBezTo>
                  <a:pt x="4720342" y="3416266"/>
                  <a:pt x="4724658" y="3422021"/>
                  <a:pt x="4730413" y="3422021"/>
                </a:cubicBezTo>
                <a:lnTo>
                  <a:pt x="4731492" y="3420942"/>
                </a:lnTo>
                <a:lnTo>
                  <a:pt x="4739044" y="3422021"/>
                </a:lnTo>
                <a:lnTo>
                  <a:pt x="4745518" y="3422021"/>
                </a:lnTo>
                <a:cubicBezTo>
                  <a:pt x="4745518" y="3419143"/>
                  <a:pt x="4747317" y="3417705"/>
                  <a:pt x="4750913" y="3417705"/>
                </a:cubicBezTo>
                <a:lnTo>
                  <a:pt x="4754150" y="3409073"/>
                </a:lnTo>
                <a:lnTo>
                  <a:pt x="4754150" y="3398282"/>
                </a:lnTo>
                <a:cubicBezTo>
                  <a:pt x="4753431" y="3396124"/>
                  <a:pt x="4750194" y="3392887"/>
                  <a:pt x="4744439" y="3388571"/>
                </a:cubicBezTo>
                <a:close/>
                <a:moveTo>
                  <a:pt x="2725143" y="3388571"/>
                </a:moveTo>
                <a:cubicBezTo>
                  <a:pt x="2715611" y="3389471"/>
                  <a:pt x="2709857" y="3390909"/>
                  <a:pt x="2707878" y="3392887"/>
                </a:cubicBezTo>
                <a:lnTo>
                  <a:pt x="2703562" y="3391808"/>
                </a:lnTo>
                <a:cubicBezTo>
                  <a:pt x="2699965" y="3395945"/>
                  <a:pt x="2698168" y="3400261"/>
                  <a:pt x="2698168" y="3404757"/>
                </a:cubicBezTo>
                <a:cubicBezTo>
                  <a:pt x="2701044" y="3416266"/>
                  <a:pt x="2705360" y="3422021"/>
                  <a:pt x="2711115" y="3422021"/>
                </a:cubicBezTo>
                <a:lnTo>
                  <a:pt x="2712194" y="3420942"/>
                </a:lnTo>
                <a:lnTo>
                  <a:pt x="2719748" y="3422021"/>
                </a:lnTo>
                <a:lnTo>
                  <a:pt x="2726222" y="3422021"/>
                </a:lnTo>
                <a:cubicBezTo>
                  <a:pt x="2726222" y="3419143"/>
                  <a:pt x="2728020" y="3417705"/>
                  <a:pt x="2731617" y="3417705"/>
                </a:cubicBezTo>
                <a:lnTo>
                  <a:pt x="2734854" y="3409073"/>
                </a:lnTo>
                <a:lnTo>
                  <a:pt x="2734854" y="3398282"/>
                </a:lnTo>
                <a:cubicBezTo>
                  <a:pt x="2734133" y="3396124"/>
                  <a:pt x="2730897" y="3392887"/>
                  <a:pt x="2725143" y="3388571"/>
                </a:cubicBezTo>
                <a:close/>
                <a:moveTo>
                  <a:pt x="6206364" y="3387762"/>
                </a:moveTo>
                <a:lnTo>
                  <a:pt x="6206364" y="3393022"/>
                </a:lnTo>
                <a:lnTo>
                  <a:pt x="6207443" y="3393022"/>
                </a:lnTo>
                <a:lnTo>
                  <a:pt x="6207443" y="3387762"/>
                </a:lnTo>
                <a:close/>
                <a:moveTo>
                  <a:pt x="5147889" y="3387627"/>
                </a:moveTo>
                <a:lnTo>
                  <a:pt x="5145596" y="3389785"/>
                </a:lnTo>
                <a:lnTo>
                  <a:pt x="5145596" y="3390864"/>
                </a:lnTo>
                <a:lnTo>
                  <a:pt x="5148968" y="3390864"/>
                </a:lnTo>
                <a:lnTo>
                  <a:pt x="5151126" y="3388706"/>
                </a:lnTo>
                <a:lnTo>
                  <a:pt x="5151126" y="3387627"/>
                </a:lnTo>
                <a:close/>
                <a:moveTo>
                  <a:pt x="7257960" y="3386413"/>
                </a:moveTo>
                <a:lnTo>
                  <a:pt x="7257960" y="3387492"/>
                </a:lnTo>
                <a:lnTo>
                  <a:pt x="7260118" y="3387492"/>
                </a:lnTo>
                <a:lnTo>
                  <a:pt x="7260118" y="3386413"/>
                </a:lnTo>
                <a:close/>
                <a:moveTo>
                  <a:pt x="4743360" y="3386413"/>
                </a:moveTo>
                <a:lnTo>
                  <a:pt x="4743360" y="3387492"/>
                </a:lnTo>
                <a:lnTo>
                  <a:pt x="4745518" y="3387492"/>
                </a:lnTo>
                <a:lnTo>
                  <a:pt x="4745518" y="3386413"/>
                </a:lnTo>
                <a:close/>
                <a:moveTo>
                  <a:pt x="2724064" y="3386413"/>
                </a:moveTo>
                <a:lnTo>
                  <a:pt x="2724064" y="3387492"/>
                </a:lnTo>
                <a:lnTo>
                  <a:pt x="2726222" y="3387492"/>
                </a:lnTo>
                <a:lnTo>
                  <a:pt x="2726222" y="3386413"/>
                </a:lnTo>
                <a:close/>
                <a:moveTo>
                  <a:pt x="5676722" y="3386009"/>
                </a:moveTo>
                <a:lnTo>
                  <a:pt x="5676722" y="3387088"/>
                </a:lnTo>
                <a:lnTo>
                  <a:pt x="5678880" y="3387088"/>
                </a:lnTo>
                <a:lnTo>
                  <a:pt x="5678880" y="3386009"/>
                </a:lnTo>
                <a:close/>
                <a:moveTo>
                  <a:pt x="4124296" y="3386009"/>
                </a:moveTo>
                <a:cubicBezTo>
                  <a:pt x="4124296" y="3389606"/>
                  <a:pt x="4123576" y="3391404"/>
                  <a:pt x="4122138" y="3391404"/>
                </a:cubicBezTo>
                <a:lnTo>
                  <a:pt x="4116608" y="3391404"/>
                </a:lnTo>
                <a:lnTo>
                  <a:pt x="4113371" y="3389246"/>
                </a:lnTo>
                <a:lnTo>
                  <a:pt x="4109999" y="3389246"/>
                </a:lnTo>
                <a:lnTo>
                  <a:pt x="4107841" y="3391404"/>
                </a:lnTo>
                <a:lnTo>
                  <a:pt x="4107841" y="3394776"/>
                </a:lnTo>
                <a:lnTo>
                  <a:pt x="4115529" y="3394776"/>
                </a:lnTo>
                <a:lnTo>
                  <a:pt x="4115529" y="3399092"/>
                </a:lnTo>
                <a:cubicBezTo>
                  <a:pt x="4115529" y="3401340"/>
                  <a:pt x="4114090" y="3402464"/>
                  <a:pt x="4111213" y="3402464"/>
                </a:cubicBezTo>
                <a:lnTo>
                  <a:pt x="4109999" y="3403543"/>
                </a:lnTo>
                <a:lnTo>
                  <a:pt x="4109999" y="3407859"/>
                </a:lnTo>
                <a:lnTo>
                  <a:pt x="4115529" y="3408938"/>
                </a:lnTo>
                <a:cubicBezTo>
                  <a:pt x="4118586" y="3408039"/>
                  <a:pt x="4122947" y="3405116"/>
                  <a:pt x="4128612" y="3400171"/>
                </a:cubicBezTo>
                <a:lnTo>
                  <a:pt x="4129691" y="3388167"/>
                </a:lnTo>
                <a:lnTo>
                  <a:pt x="4128612" y="3388167"/>
                </a:lnTo>
                <a:close/>
                <a:moveTo>
                  <a:pt x="9296733" y="3385739"/>
                </a:moveTo>
                <a:lnTo>
                  <a:pt x="9296733" y="3388976"/>
                </a:lnTo>
                <a:lnTo>
                  <a:pt x="9297812" y="3388976"/>
                </a:lnTo>
                <a:lnTo>
                  <a:pt x="9297812" y="3385739"/>
                </a:lnTo>
                <a:close/>
                <a:moveTo>
                  <a:pt x="8694124" y="3384121"/>
                </a:moveTo>
                <a:lnTo>
                  <a:pt x="8690752" y="3386279"/>
                </a:lnTo>
                <a:lnTo>
                  <a:pt x="8685357" y="3386279"/>
                </a:lnTo>
                <a:lnTo>
                  <a:pt x="8657033" y="3390729"/>
                </a:lnTo>
                <a:lnTo>
                  <a:pt x="8650424" y="3387492"/>
                </a:lnTo>
                <a:lnTo>
                  <a:pt x="8647187" y="3396124"/>
                </a:lnTo>
                <a:lnTo>
                  <a:pt x="8651503" y="3419053"/>
                </a:lnTo>
                <a:lnTo>
                  <a:pt x="8658112" y="3421211"/>
                </a:lnTo>
                <a:cubicBezTo>
                  <a:pt x="8663777" y="3418334"/>
                  <a:pt x="8668138" y="3416895"/>
                  <a:pt x="8671195" y="3416895"/>
                </a:cubicBezTo>
                <a:lnTo>
                  <a:pt x="8685357" y="3416895"/>
                </a:lnTo>
                <a:cubicBezTo>
                  <a:pt x="8693000" y="3416895"/>
                  <a:pt x="8697720" y="3418334"/>
                  <a:pt x="8699519" y="3421211"/>
                </a:cubicBezTo>
                <a:lnTo>
                  <a:pt x="8710444" y="3420132"/>
                </a:lnTo>
                <a:lnTo>
                  <a:pt x="8728922" y="3420132"/>
                </a:lnTo>
                <a:lnTo>
                  <a:pt x="8728922" y="3419053"/>
                </a:lnTo>
                <a:lnTo>
                  <a:pt x="8727843" y="3413658"/>
                </a:lnTo>
                <a:lnTo>
                  <a:pt x="8728922" y="3401654"/>
                </a:lnTo>
                <a:lnTo>
                  <a:pt x="8728922" y="3386279"/>
                </a:lnTo>
                <a:lnTo>
                  <a:pt x="8727843" y="3386279"/>
                </a:lnTo>
                <a:lnTo>
                  <a:pt x="8700598" y="3388571"/>
                </a:lnTo>
                <a:cubicBezTo>
                  <a:pt x="8697720" y="3387852"/>
                  <a:pt x="8696282" y="3386369"/>
                  <a:pt x="8696282" y="3384121"/>
                </a:cubicBezTo>
                <a:close/>
                <a:moveTo>
                  <a:pt x="5667955" y="3383986"/>
                </a:moveTo>
                <a:lnTo>
                  <a:pt x="5667955" y="3385065"/>
                </a:lnTo>
                <a:lnTo>
                  <a:pt x="5674564" y="3385065"/>
                </a:lnTo>
                <a:lnTo>
                  <a:pt x="5674564" y="3383986"/>
                </a:lnTo>
                <a:close/>
                <a:moveTo>
                  <a:pt x="7752316" y="3383581"/>
                </a:moveTo>
                <a:lnTo>
                  <a:pt x="7737210" y="3387897"/>
                </a:lnTo>
                <a:lnTo>
                  <a:pt x="7740447" y="3401924"/>
                </a:lnTo>
                <a:lnTo>
                  <a:pt x="7750158" y="3404082"/>
                </a:lnTo>
                <a:cubicBezTo>
                  <a:pt x="7757172" y="3400126"/>
                  <a:pt x="7761847" y="3396170"/>
                  <a:pt x="7764185" y="3392213"/>
                </a:cubicBezTo>
                <a:close/>
                <a:moveTo>
                  <a:pt x="3702285" y="3383581"/>
                </a:moveTo>
                <a:lnTo>
                  <a:pt x="3711861" y="3388976"/>
                </a:lnTo>
                <a:lnTo>
                  <a:pt x="3711861" y="3393292"/>
                </a:lnTo>
                <a:lnTo>
                  <a:pt x="3708624" y="3396394"/>
                </a:lnTo>
                <a:lnTo>
                  <a:pt x="3707545" y="3396394"/>
                </a:lnTo>
                <a:lnTo>
                  <a:pt x="3703364" y="3393292"/>
                </a:lnTo>
                <a:cubicBezTo>
                  <a:pt x="3700666" y="3395360"/>
                  <a:pt x="3698148" y="3396394"/>
                  <a:pt x="3695811" y="3396394"/>
                </a:cubicBezTo>
                <a:lnTo>
                  <a:pt x="3694732" y="3396394"/>
                </a:lnTo>
                <a:cubicBezTo>
                  <a:pt x="3686189" y="3394506"/>
                  <a:pt x="3681918" y="3392753"/>
                  <a:pt x="3681918" y="3391134"/>
                </a:cubicBezTo>
                <a:lnTo>
                  <a:pt x="3681918" y="3390055"/>
                </a:lnTo>
                <a:cubicBezTo>
                  <a:pt x="3682638" y="3388617"/>
                  <a:pt x="3689426" y="3386458"/>
                  <a:pt x="3702285" y="3383581"/>
                </a:cubicBezTo>
                <a:close/>
                <a:moveTo>
                  <a:pt x="6109119" y="3383446"/>
                </a:moveTo>
                <a:lnTo>
                  <a:pt x="6108040" y="3384525"/>
                </a:lnTo>
                <a:lnTo>
                  <a:pt x="6106961" y="3384525"/>
                </a:lnTo>
                <a:lnTo>
                  <a:pt x="6108040" y="3385604"/>
                </a:lnTo>
                <a:lnTo>
                  <a:pt x="6108040" y="3388706"/>
                </a:lnTo>
                <a:cubicBezTo>
                  <a:pt x="6108040" y="3391404"/>
                  <a:pt x="6103814" y="3393562"/>
                  <a:pt x="6095361" y="3395180"/>
                </a:cubicBezTo>
                <a:lnTo>
                  <a:pt x="6095361" y="3398282"/>
                </a:lnTo>
                <a:lnTo>
                  <a:pt x="6101701" y="3399361"/>
                </a:lnTo>
                <a:cubicBezTo>
                  <a:pt x="6103139" y="3395855"/>
                  <a:pt x="6105252" y="3394101"/>
                  <a:pt x="6108040" y="3394101"/>
                </a:cubicBezTo>
                <a:lnTo>
                  <a:pt x="6111277" y="3384525"/>
                </a:lnTo>
                <a:lnTo>
                  <a:pt x="6110198" y="3383446"/>
                </a:lnTo>
                <a:close/>
                <a:moveTo>
                  <a:pt x="4089229" y="3382772"/>
                </a:moveTo>
                <a:lnTo>
                  <a:pt x="4085991" y="3383851"/>
                </a:lnTo>
                <a:lnTo>
                  <a:pt x="4085991" y="3386009"/>
                </a:lnTo>
                <a:lnTo>
                  <a:pt x="4089229" y="3386009"/>
                </a:lnTo>
                <a:lnTo>
                  <a:pt x="4091387" y="3383851"/>
                </a:lnTo>
                <a:lnTo>
                  <a:pt x="4090308" y="3382772"/>
                </a:lnTo>
                <a:close/>
                <a:moveTo>
                  <a:pt x="9292417" y="3381423"/>
                </a:moveTo>
                <a:lnTo>
                  <a:pt x="9290259" y="3383581"/>
                </a:lnTo>
                <a:lnTo>
                  <a:pt x="9290259" y="3384660"/>
                </a:lnTo>
                <a:lnTo>
                  <a:pt x="9292417" y="3384660"/>
                </a:lnTo>
                <a:close/>
                <a:moveTo>
                  <a:pt x="5674564" y="3380749"/>
                </a:moveTo>
                <a:lnTo>
                  <a:pt x="5674564" y="3382907"/>
                </a:lnTo>
                <a:lnTo>
                  <a:pt x="5675643" y="3382907"/>
                </a:lnTo>
                <a:lnTo>
                  <a:pt x="5675643" y="3380749"/>
                </a:lnTo>
                <a:close/>
                <a:moveTo>
                  <a:pt x="9196791" y="3380479"/>
                </a:moveTo>
                <a:lnTo>
                  <a:pt x="9194633" y="3382502"/>
                </a:lnTo>
                <a:lnTo>
                  <a:pt x="9196791" y="3384660"/>
                </a:lnTo>
                <a:lnTo>
                  <a:pt x="9197870" y="3384660"/>
                </a:lnTo>
                <a:lnTo>
                  <a:pt x="9197870" y="3380479"/>
                </a:lnTo>
                <a:close/>
                <a:moveTo>
                  <a:pt x="4106762" y="3380479"/>
                </a:moveTo>
                <a:lnTo>
                  <a:pt x="4106762" y="3381558"/>
                </a:lnTo>
                <a:lnTo>
                  <a:pt x="4108920" y="3381558"/>
                </a:lnTo>
                <a:lnTo>
                  <a:pt x="4108920" y="3380479"/>
                </a:lnTo>
                <a:close/>
                <a:moveTo>
                  <a:pt x="5623176" y="3379670"/>
                </a:moveTo>
                <a:lnTo>
                  <a:pt x="5623176" y="3380749"/>
                </a:lnTo>
                <a:lnTo>
                  <a:pt x="5628571" y="3380749"/>
                </a:lnTo>
                <a:lnTo>
                  <a:pt x="5628571" y="3379670"/>
                </a:lnTo>
                <a:close/>
                <a:moveTo>
                  <a:pt x="9190317" y="3379400"/>
                </a:moveTo>
                <a:cubicBezTo>
                  <a:pt x="9188518" y="3379400"/>
                  <a:pt x="9184247" y="3384705"/>
                  <a:pt x="9177504" y="3395315"/>
                </a:cubicBezTo>
                <a:cubicBezTo>
                  <a:pt x="9177504" y="3398642"/>
                  <a:pt x="9179976" y="3402868"/>
                  <a:pt x="9184922" y="3407994"/>
                </a:cubicBezTo>
                <a:lnTo>
                  <a:pt x="9184922" y="3409073"/>
                </a:lnTo>
                <a:cubicBezTo>
                  <a:pt x="9182134" y="3411950"/>
                  <a:pt x="9180740" y="3419413"/>
                  <a:pt x="9180740" y="3431462"/>
                </a:cubicBezTo>
                <a:lnTo>
                  <a:pt x="9181820" y="3443061"/>
                </a:lnTo>
                <a:lnTo>
                  <a:pt x="9178582" y="3448456"/>
                </a:lnTo>
                <a:lnTo>
                  <a:pt x="9178582" y="3452637"/>
                </a:lnTo>
                <a:lnTo>
                  <a:pt x="9180740" y="3461134"/>
                </a:lnTo>
                <a:lnTo>
                  <a:pt x="9180740" y="3465450"/>
                </a:lnTo>
                <a:lnTo>
                  <a:pt x="9178582" y="3465450"/>
                </a:lnTo>
                <a:lnTo>
                  <a:pt x="9178582" y="3467608"/>
                </a:lnTo>
                <a:cubicBezTo>
                  <a:pt x="9180740" y="3467608"/>
                  <a:pt x="9181820" y="3468283"/>
                  <a:pt x="9181820" y="3469632"/>
                </a:cubicBezTo>
                <a:lnTo>
                  <a:pt x="9181820" y="3478264"/>
                </a:lnTo>
                <a:cubicBezTo>
                  <a:pt x="9181820" y="3481411"/>
                  <a:pt x="9180381" y="3484243"/>
                  <a:pt x="9177504" y="3486761"/>
                </a:cubicBezTo>
                <a:lnTo>
                  <a:pt x="9182899" y="3531405"/>
                </a:lnTo>
                <a:lnTo>
                  <a:pt x="9184922" y="3531405"/>
                </a:lnTo>
                <a:lnTo>
                  <a:pt x="9191396" y="3505778"/>
                </a:lnTo>
                <a:lnTo>
                  <a:pt x="9190317" y="3501597"/>
                </a:lnTo>
                <a:lnTo>
                  <a:pt x="9194633" y="3488784"/>
                </a:lnTo>
                <a:lnTo>
                  <a:pt x="9192475" y="3482445"/>
                </a:lnTo>
                <a:lnTo>
                  <a:pt x="9193554" y="3481366"/>
                </a:lnTo>
                <a:lnTo>
                  <a:pt x="9193554" y="3480287"/>
                </a:lnTo>
                <a:cubicBezTo>
                  <a:pt x="9191576" y="3480287"/>
                  <a:pt x="9190137" y="3476735"/>
                  <a:pt x="9189238" y="3469632"/>
                </a:cubicBezTo>
                <a:lnTo>
                  <a:pt x="9192475" y="3468687"/>
                </a:lnTo>
                <a:lnTo>
                  <a:pt x="9190317" y="3464371"/>
                </a:lnTo>
                <a:lnTo>
                  <a:pt x="9194633" y="3439959"/>
                </a:lnTo>
                <a:lnTo>
                  <a:pt x="9192475" y="3437801"/>
                </a:lnTo>
                <a:lnTo>
                  <a:pt x="9193554" y="3430383"/>
                </a:lnTo>
                <a:lnTo>
                  <a:pt x="9192475" y="3424044"/>
                </a:lnTo>
                <a:lnTo>
                  <a:pt x="9194633" y="3419728"/>
                </a:lnTo>
                <a:lnTo>
                  <a:pt x="9193554" y="3415547"/>
                </a:lnTo>
                <a:lnTo>
                  <a:pt x="9194633" y="3412310"/>
                </a:lnTo>
                <a:lnTo>
                  <a:pt x="9193554" y="3409073"/>
                </a:lnTo>
                <a:lnTo>
                  <a:pt x="9194633" y="3409073"/>
                </a:lnTo>
                <a:cubicBezTo>
                  <a:pt x="9193194" y="3405386"/>
                  <a:pt x="9192475" y="3397968"/>
                  <a:pt x="9192475" y="3386818"/>
                </a:cubicBezTo>
                <a:lnTo>
                  <a:pt x="9193554" y="3386818"/>
                </a:lnTo>
                <a:close/>
                <a:moveTo>
                  <a:pt x="6213782" y="3379265"/>
                </a:moveTo>
                <a:lnTo>
                  <a:pt x="6212703" y="3382367"/>
                </a:lnTo>
                <a:lnTo>
                  <a:pt x="6215805" y="3382367"/>
                </a:lnTo>
                <a:lnTo>
                  <a:pt x="6215805" y="3379265"/>
                </a:lnTo>
                <a:close/>
                <a:moveTo>
                  <a:pt x="6099543" y="3379265"/>
                </a:moveTo>
                <a:lnTo>
                  <a:pt x="6098598" y="3380344"/>
                </a:lnTo>
                <a:lnTo>
                  <a:pt x="6098598" y="3383446"/>
                </a:lnTo>
                <a:lnTo>
                  <a:pt x="6102780" y="3383446"/>
                </a:lnTo>
                <a:lnTo>
                  <a:pt x="6102780" y="3382367"/>
                </a:lnTo>
                <a:close/>
                <a:moveTo>
                  <a:pt x="5659188" y="3378591"/>
                </a:moveTo>
                <a:lnTo>
                  <a:pt x="5659188" y="3379670"/>
                </a:lnTo>
                <a:lnTo>
                  <a:pt x="5660267" y="3380749"/>
                </a:lnTo>
                <a:lnTo>
                  <a:pt x="5664718" y="3380749"/>
                </a:lnTo>
                <a:lnTo>
                  <a:pt x="5664718" y="3379670"/>
                </a:lnTo>
                <a:close/>
                <a:moveTo>
                  <a:pt x="5567473" y="3378591"/>
                </a:moveTo>
                <a:cubicBezTo>
                  <a:pt x="5571789" y="3380209"/>
                  <a:pt x="5573947" y="3381648"/>
                  <a:pt x="5573947" y="3382907"/>
                </a:cubicBezTo>
                <a:lnTo>
                  <a:pt x="5568552" y="3388167"/>
                </a:lnTo>
                <a:lnTo>
                  <a:pt x="5566394" y="3388167"/>
                </a:lnTo>
                <a:cubicBezTo>
                  <a:pt x="5562527" y="3388167"/>
                  <a:pt x="5560324" y="3387133"/>
                  <a:pt x="5559785" y="3385065"/>
                </a:cubicBezTo>
                <a:lnTo>
                  <a:pt x="5559785" y="3382907"/>
                </a:lnTo>
                <a:cubicBezTo>
                  <a:pt x="5559785" y="3381648"/>
                  <a:pt x="5562347" y="3380209"/>
                  <a:pt x="5567473" y="3378591"/>
                </a:cubicBezTo>
                <a:close/>
                <a:moveTo>
                  <a:pt x="6685293" y="3378456"/>
                </a:moveTo>
                <a:lnTo>
                  <a:pt x="6685293" y="3381693"/>
                </a:lnTo>
                <a:lnTo>
                  <a:pt x="6686372" y="3381693"/>
                </a:lnTo>
                <a:lnTo>
                  <a:pt x="6686372" y="3378456"/>
                </a:lnTo>
                <a:close/>
                <a:moveTo>
                  <a:pt x="9294575" y="3378321"/>
                </a:moveTo>
                <a:lnTo>
                  <a:pt x="9294575" y="3381423"/>
                </a:lnTo>
                <a:lnTo>
                  <a:pt x="9296733" y="3381423"/>
                </a:lnTo>
                <a:lnTo>
                  <a:pt x="9296733" y="3380479"/>
                </a:lnTo>
                <a:close/>
                <a:moveTo>
                  <a:pt x="7274145" y="3377781"/>
                </a:moveTo>
                <a:lnTo>
                  <a:pt x="7274145" y="3378860"/>
                </a:lnTo>
                <a:lnTo>
                  <a:pt x="7276303" y="3378860"/>
                </a:lnTo>
                <a:lnTo>
                  <a:pt x="7276303" y="3377781"/>
                </a:lnTo>
                <a:close/>
                <a:moveTo>
                  <a:pt x="4759545" y="3377781"/>
                </a:moveTo>
                <a:lnTo>
                  <a:pt x="4759545" y="3378860"/>
                </a:lnTo>
                <a:lnTo>
                  <a:pt x="4761703" y="3378860"/>
                </a:lnTo>
                <a:lnTo>
                  <a:pt x="4761703" y="3377781"/>
                </a:lnTo>
                <a:close/>
                <a:moveTo>
                  <a:pt x="3192200" y="3377781"/>
                </a:moveTo>
                <a:lnTo>
                  <a:pt x="3192200" y="3378860"/>
                </a:lnTo>
                <a:lnTo>
                  <a:pt x="3194358" y="3378860"/>
                </a:lnTo>
                <a:lnTo>
                  <a:pt x="3194358" y="3377781"/>
                </a:lnTo>
                <a:close/>
                <a:moveTo>
                  <a:pt x="2740249" y="3377781"/>
                </a:moveTo>
                <a:lnTo>
                  <a:pt x="2740249" y="3378860"/>
                </a:lnTo>
                <a:lnTo>
                  <a:pt x="2742407" y="3378860"/>
                </a:lnTo>
                <a:lnTo>
                  <a:pt x="2742407" y="3377781"/>
                </a:lnTo>
                <a:close/>
                <a:moveTo>
                  <a:pt x="677600" y="3377781"/>
                </a:moveTo>
                <a:lnTo>
                  <a:pt x="677600" y="3378860"/>
                </a:lnTo>
                <a:lnTo>
                  <a:pt x="679758" y="3378860"/>
                </a:lnTo>
                <a:lnTo>
                  <a:pt x="679758" y="3377781"/>
                </a:lnTo>
                <a:close/>
                <a:moveTo>
                  <a:pt x="9091453" y="3377242"/>
                </a:moveTo>
                <a:cubicBezTo>
                  <a:pt x="9089744" y="3379400"/>
                  <a:pt x="9086912" y="3380479"/>
                  <a:pt x="9082956" y="3380479"/>
                </a:cubicBezTo>
                <a:lnTo>
                  <a:pt x="9085114" y="3382502"/>
                </a:lnTo>
                <a:cubicBezTo>
                  <a:pt x="9087721" y="3380434"/>
                  <a:pt x="9092352" y="3379400"/>
                  <a:pt x="9099006" y="3379400"/>
                </a:cubicBezTo>
                <a:lnTo>
                  <a:pt x="9096848" y="3377242"/>
                </a:lnTo>
                <a:close/>
                <a:moveTo>
                  <a:pt x="7705919" y="3377107"/>
                </a:moveTo>
                <a:cubicBezTo>
                  <a:pt x="7704480" y="3377107"/>
                  <a:pt x="7703761" y="3378186"/>
                  <a:pt x="7703761" y="3380344"/>
                </a:cubicBezTo>
                <a:cubicBezTo>
                  <a:pt x="7706099" y="3386099"/>
                  <a:pt x="7710055" y="3388976"/>
                  <a:pt x="7715630" y="3388976"/>
                </a:cubicBezTo>
                <a:lnTo>
                  <a:pt x="7717788" y="3386818"/>
                </a:lnTo>
                <a:lnTo>
                  <a:pt x="7717788" y="3384660"/>
                </a:lnTo>
                <a:cubicBezTo>
                  <a:pt x="7709875" y="3384660"/>
                  <a:pt x="7705919" y="3382142"/>
                  <a:pt x="7705919" y="3377107"/>
                </a:cubicBezTo>
                <a:close/>
                <a:moveTo>
                  <a:pt x="6207443" y="3377107"/>
                </a:moveTo>
                <a:lnTo>
                  <a:pt x="6207443" y="3378186"/>
                </a:lnTo>
                <a:lnTo>
                  <a:pt x="6212703" y="3378186"/>
                </a:lnTo>
                <a:lnTo>
                  <a:pt x="6212703" y="3377107"/>
                </a:lnTo>
                <a:close/>
                <a:moveTo>
                  <a:pt x="9116270" y="3376163"/>
                </a:moveTo>
                <a:cubicBezTo>
                  <a:pt x="9118428" y="3378860"/>
                  <a:pt x="9119507" y="3381333"/>
                  <a:pt x="9119507" y="3383581"/>
                </a:cubicBezTo>
                <a:lnTo>
                  <a:pt x="9119507" y="3386818"/>
                </a:lnTo>
                <a:lnTo>
                  <a:pt x="9116270" y="3389920"/>
                </a:lnTo>
                <a:lnTo>
                  <a:pt x="9100085" y="3380479"/>
                </a:lnTo>
                <a:lnTo>
                  <a:pt x="9100085" y="3382502"/>
                </a:lnTo>
                <a:lnTo>
                  <a:pt x="9108717" y="3387897"/>
                </a:lnTo>
                <a:lnTo>
                  <a:pt x="9116270" y="3392078"/>
                </a:lnTo>
                <a:cubicBezTo>
                  <a:pt x="9119057" y="3392078"/>
                  <a:pt x="9120451" y="3397383"/>
                  <a:pt x="9120451" y="3407994"/>
                </a:cubicBezTo>
                <a:lnTo>
                  <a:pt x="9118428" y="3410152"/>
                </a:lnTo>
                <a:lnTo>
                  <a:pt x="9120451" y="3427146"/>
                </a:lnTo>
                <a:lnTo>
                  <a:pt x="9120451" y="3441038"/>
                </a:lnTo>
                <a:lnTo>
                  <a:pt x="9117349" y="3445219"/>
                </a:lnTo>
                <a:lnTo>
                  <a:pt x="9117349" y="3446298"/>
                </a:lnTo>
                <a:lnTo>
                  <a:pt x="9118428" y="3446298"/>
                </a:lnTo>
                <a:lnTo>
                  <a:pt x="9123688" y="3442117"/>
                </a:lnTo>
                <a:lnTo>
                  <a:pt x="9124767" y="3442117"/>
                </a:lnTo>
                <a:lnTo>
                  <a:pt x="9128004" y="3444140"/>
                </a:lnTo>
                <a:cubicBezTo>
                  <a:pt x="9131061" y="3444140"/>
                  <a:pt x="9133579" y="3442747"/>
                  <a:pt x="9135557" y="3439959"/>
                </a:cubicBezTo>
                <a:lnTo>
                  <a:pt x="9134478" y="3438880"/>
                </a:lnTo>
                <a:lnTo>
                  <a:pt x="9134478" y="3437801"/>
                </a:lnTo>
                <a:lnTo>
                  <a:pt x="9136636" y="3431462"/>
                </a:lnTo>
                <a:lnTo>
                  <a:pt x="9134478" y="3416491"/>
                </a:lnTo>
                <a:lnTo>
                  <a:pt x="9135557" y="3410152"/>
                </a:lnTo>
                <a:lnTo>
                  <a:pt x="9134478" y="3407049"/>
                </a:lnTo>
                <a:lnTo>
                  <a:pt x="9135557" y="3400575"/>
                </a:lnTo>
                <a:lnTo>
                  <a:pt x="9135557" y="3395315"/>
                </a:lnTo>
                <a:lnTo>
                  <a:pt x="9132320" y="3390999"/>
                </a:lnTo>
                <a:cubicBezTo>
                  <a:pt x="9132320" y="3388751"/>
                  <a:pt x="9133399" y="3386279"/>
                  <a:pt x="9135557" y="3383581"/>
                </a:cubicBezTo>
                <a:lnTo>
                  <a:pt x="9135557" y="3381423"/>
                </a:lnTo>
                <a:lnTo>
                  <a:pt x="9134478" y="3380479"/>
                </a:lnTo>
                <a:lnTo>
                  <a:pt x="9134478" y="3379400"/>
                </a:lnTo>
                <a:lnTo>
                  <a:pt x="9129083" y="3380479"/>
                </a:lnTo>
                <a:lnTo>
                  <a:pt x="9124767" y="3380479"/>
                </a:lnTo>
                <a:lnTo>
                  <a:pt x="9118428" y="3376163"/>
                </a:lnTo>
                <a:close/>
                <a:moveTo>
                  <a:pt x="6217963" y="3376028"/>
                </a:moveTo>
                <a:lnTo>
                  <a:pt x="6217963" y="3377107"/>
                </a:lnTo>
                <a:lnTo>
                  <a:pt x="6221200" y="3377107"/>
                </a:lnTo>
                <a:lnTo>
                  <a:pt x="6221200" y="3376028"/>
                </a:lnTo>
                <a:close/>
                <a:moveTo>
                  <a:pt x="5760884" y="3375354"/>
                </a:moveTo>
                <a:lnTo>
                  <a:pt x="5760884" y="3376433"/>
                </a:lnTo>
                <a:lnTo>
                  <a:pt x="5764121" y="3376433"/>
                </a:lnTo>
                <a:lnTo>
                  <a:pt x="5764121" y="3375354"/>
                </a:lnTo>
                <a:close/>
                <a:moveTo>
                  <a:pt x="5755354" y="3375354"/>
                </a:moveTo>
                <a:cubicBezTo>
                  <a:pt x="5750499" y="3381109"/>
                  <a:pt x="5742856" y="3383986"/>
                  <a:pt x="5732425" y="3383986"/>
                </a:cubicBezTo>
                <a:lnTo>
                  <a:pt x="5720422" y="3383986"/>
                </a:lnTo>
                <a:lnTo>
                  <a:pt x="5719343" y="3382907"/>
                </a:lnTo>
                <a:lnTo>
                  <a:pt x="5712734" y="3386009"/>
                </a:lnTo>
                <a:lnTo>
                  <a:pt x="5711655" y="3386009"/>
                </a:lnTo>
                <a:lnTo>
                  <a:pt x="5711655" y="3383986"/>
                </a:lnTo>
                <a:lnTo>
                  <a:pt x="5710576" y="3383986"/>
                </a:lnTo>
                <a:lnTo>
                  <a:pt x="5706260" y="3386009"/>
                </a:lnTo>
                <a:lnTo>
                  <a:pt x="5699651" y="3383986"/>
                </a:lnTo>
                <a:cubicBezTo>
                  <a:pt x="5697493" y="3386593"/>
                  <a:pt x="5696414" y="3389066"/>
                  <a:pt x="5696414" y="3391404"/>
                </a:cubicBezTo>
                <a:cubicBezTo>
                  <a:pt x="5697673" y="3400036"/>
                  <a:pt x="5699111" y="3404352"/>
                  <a:pt x="5700730" y="3404352"/>
                </a:cubicBezTo>
                <a:lnTo>
                  <a:pt x="5712734" y="3404352"/>
                </a:lnTo>
                <a:lnTo>
                  <a:pt x="5718264" y="3405431"/>
                </a:lnTo>
                <a:lnTo>
                  <a:pt x="5724738" y="3404352"/>
                </a:lnTo>
                <a:lnTo>
                  <a:pt x="5734583" y="3405431"/>
                </a:lnTo>
                <a:cubicBezTo>
                  <a:pt x="5745553" y="3400935"/>
                  <a:pt x="5751038" y="3396259"/>
                  <a:pt x="5751038" y="3391404"/>
                </a:cubicBezTo>
                <a:cubicBezTo>
                  <a:pt x="5752297" y="3391404"/>
                  <a:pt x="5754860" y="3387133"/>
                  <a:pt x="5758726" y="3378591"/>
                </a:cubicBezTo>
                <a:lnTo>
                  <a:pt x="5757647" y="3375354"/>
                </a:lnTo>
                <a:close/>
                <a:moveTo>
                  <a:pt x="5651635" y="3375354"/>
                </a:moveTo>
                <a:lnTo>
                  <a:pt x="5651635" y="3376433"/>
                </a:lnTo>
                <a:lnTo>
                  <a:pt x="5657030" y="3377512"/>
                </a:lnTo>
                <a:lnTo>
                  <a:pt x="5654872" y="3375354"/>
                </a:lnTo>
                <a:close/>
                <a:moveTo>
                  <a:pt x="9216078" y="3375084"/>
                </a:moveTo>
                <a:lnTo>
                  <a:pt x="9216078" y="3378321"/>
                </a:lnTo>
                <a:lnTo>
                  <a:pt x="9218236" y="3378321"/>
                </a:lnTo>
                <a:lnTo>
                  <a:pt x="9219315" y="3375084"/>
                </a:lnTo>
                <a:close/>
                <a:moveTo>
                  <a:pt x="2240363" y="3374814"/>
                </a:moveTo>
                <a:lnTo>
                  <a:pt x="2247915" y="3374814"/>
                </a:lnTo>
                <a:cubicBezTo>
                  <a:pt x="2257267" y="3384166"/>
                  <a:pt x="2265898" y="3388841"/>
                  <a:pt x="2273812" y="3388841"/>
                </a:cubicBezTo>
                <a:lnTo>
                  <a:pt x="2282443" y="3399631"/>
                </a:lnTo>
                <a:lnTo>
                  <a:pt x="2282443" y="3410556"/>
                </a:lnTo>
                <a:lnTo>
                  <a:pt x="2272733" y="3438610"/>
                </a:lnTo>
                <a:lnTo>
                  <a:pt x="2273812" y="3447242"/>
                </a:lnTo>
                <a:lnTo>
                  <a:pt x="2272733" y="3450479"/>
                </a:lnTo>
                <a:lnTo>
                  <a:pt x="2273812" y="3455874"/>
                </a:lnTo>
                <a:lnTo>
                  <a:pt x="2271654" y="3475296"/>
                </a:lnTo>
                <a:lnTo>
                  <a:pt x="2273812" y="3479612"/>
                </a:lnTo>
                <a:lnTo>
                  <a:pt x="2272733" y="3496876"/>
                </a:lnTo>
                <a:lnTo>
                  <a:pt x="2273812" y="3506588"/>
                </a:lnTo>
                <a:lnTo>
                  <a:pt x="2272733" y="3514141"/>
                </a:lnTo>
                <a:lnTo>
                  <a:pt x="2274890" y="3523852"/>
                </a:lnTo>
                <a:lnTo>
                  <a:pt x="2274890" y="3538013"/>
                </a:lnTo>
                <a:lnTo>
                  <a:pt x="2271654" y="3546646"/>
                </a:lnTo>
                <a:cubicBezTo>
                  <a:pt x="2273091" y="3554558"/>
                  <a:pt x="2274890" y="3559953"/>
                  <a:pt x="2277049" y="3562831"/>
                </a:cubicBezTo>
                <a:lnTo>
                  <a:pt x="2277049" y="3564989"/>
                </a:lnTo>
                <a:lnTo>
                  <a:pt x="2273812" y="3568226"/>
                </a:lnTo>
                <a:lnTo>
                  <a:pt x="2272733" y="3568226"/>
                </a:lnTo>
                <a:lnTo>
                  <a:pt x="2267338" y="3563910"/>
                </a:lnTo>
                <a:lnTo>
                  <a:pt x="2266259" y="3564989"/>
                </a:lnTo>
                <a:lnTo>
                  <a:pt x="2266259" y="3568226"/>
                </a:lnTo>
                <a:lnTo>
                  <a:pt x="2269496" y="3572542"/>
                </a:lnTo>
                <a:lnTo>
                  <a:pt x="2269496" y="3579016"/>
                </a:lnTo>
                <a:cubicBezTo>
                  <a:pt x="2269496" y="3582972"/>
                  <a:pt x="2267697" y="3585490"/>
                  <a:pt x="2264101" y="3586569"/>
                </a:cubicBezTo>
                <a:lnTo>
                  <a:pt x="2260864" y="3585490"/>
                </a:lnTo>
                <a:cubicBezTo>
                  <a:pt x="2259786" y="3588547"/>
                  <a:pt x="2256548" y="3591065"/>
                  <a:pt x="2251153" y="3593043"/>
                </a:cubicBezTo>
                <a:lnTo>
                  <a:pt x="2248995" y="3593043"/>
                </a:lnTo>
                <a:lnTo>
                  <a:pt x="2248995" y="3590885"/>
                </a:lnTo>
                <a:lnTo>
                  <a:pt x="2245758" y="3593043"/>
                </a:lnTo>
                <a:cubicBezTo>
                  <a:pt x="2242880" y="3590525"/>
                  <a:pt x="2241443" y="3588367"/>
                  <a:pt x="2241443" y="3586569"/>
                </a:cubicBezTo>
                <a:lnTo>
                  <a:pt x="2240363" y="3586569"/>
                </a:lnTo>
                <a:lnTo>
                  <a:pt x="2240363" y="3587648"/>
                </a:lnTo>
                <a:lnTo>
                  <a:pt x="2245758" y="3595201"/>
                </a:lnTo>
                <a:lnTo>
                  <a:pt x="2242520" y="3596280"/>
                </a:lnTo>
                <a:lnTo>
                  <a:pt x="2233888" y="3595201"/>
                </a:lnTo>
                <a:lnTo>
                  <a:pt x="2222964" y="3596280"/>
                </a:lnTo>
                <a:lnTo>
                  <a:pt x="2217569" y="3588727"/>
                </a:lnTo>
                <a:lnTo>
                  <a:pt x="2218648" y="3587648"/>
                </a:lnTo>
                <a:lnTo>
                  <a:pt x="2218648" y="3586569"/>
                </a:lnTo>
                <a:cubicBezTo>
                  <a:pt x="2210914" y="3576858"/>
                  <a:pt x="2199406" y="3566068"/>
                  <a:pt x="2184119" y="3554199"/>
                </a:cubicBezTo>
                <a:lnTo>
                  <a:pt x="2184119" y="3552041"/>
                </a:lnTo>
                <a:lnTo>
                  <a:pt x="2188436" y="3548804"/>
                </a:lnTo>
                <a:cubicBezTo>
                  <a:pt x="2194191" y="3549343"/>
                  <a:pt x="2197066" y="3550062"/>
                  <a:pt x="2197066" y="3550962"/>
                </a:cubicBezTo>
                <a:lnTo>
                  <a:pt x="2203542" y="3548804"/>
                </a:lnTo>
                <a:lnTo>
                  <a:pt x="2213252" y="3549883"/>
                </a:lnTo>
                <a:cubicBezTo>
                  <a:pt x="2218828" y="3549883"/>
                  <a:pt x="2222065" y="3548444"/>
                  <a:pt x="2222964" y="3545567"/>
                </a:cubicBezTo>
                <a:lnTo>
                  <a:pt x="2222964" y="3519536"/>
                </a:lnTo>
                <a:lnTo>
                  <a:pt x="2224043" y="3513062"/>
                </a:lnTo>
                <a:lnTo>
                  <a:pt x="2221885" y="3500113"/>
                </a:lnTo>
                <a:cubicBezTo>
                  <a:pt x="2221885" y="3497056"/>
                  <a:pt x="2223322" y="3493460"/>
                  <a:pt x="2226200" y="3489323"/>
                </a:cubicBezTo>
                <a:lnTo>
                  <a:pt x="2226200" y="3488244"/>
                </a:lnTo>
                <a:cubicBezTo>
                  <a:pt x="2221885" y="3487525"/>
                  <a:pt x="2219727" y="3486446"/>
                  <a:pt x="2219727" y="3485007"/>
                </a:cubicBezTo>
                <a:lnTo>
                  <a:pt x="2219727" y="3483928"/>
                </a:lnTo>
                <a:lnTo>
                  <a:pt x="2225122" y="3478533"/>
                </a:lnTo>
                <a:lnTo>
                  <a:pt x="2225122" y="3477454"/>
                </a:lnTo>
                <a:lnTo>
                  <a:pt x="2222964" y="3468822"/>
                </a:lnTo>
                <a:lnTo>
                  <a:pt x="2222964" y="3447242"/>
                </a:lnTo>
                <a:lnTo>
                  <a:pt x="2225122" y="3442926"/>
                </a:lnTo>
                <a:lnTo>
                  <a:pt x="2222964" y="3436452"/>
                </a:lnTo>
                <a:lnTo>
                  <a:pt x="2224043" y="3421346"/>
                </a:lnTo>
                <a:lnTo>
                  <a:pt x="2222964" y="3409477"/>
                </a:lnTo>
                <a:lnTo>
                  <a:pt x="2227280" y="3405026"/>
                </a:lnTo>
                <a:lnTo>
                  <a:pt x="2227280" y="3403947"/>
                </a:lnTo>
                <a:cubicBezTo>
                  <a:pt x="2222964" y="3403947"/>
                  <a:pt x="2220806" y="3403228"/>
                  <a:pt x="2220806" y="3401789"/>
                </a:cubicBezTo>
                <a:cubicBezTo>
                  <a:pt x="2220806" y="3398552"/>
                  <a:pt x="2225885" y="3391719"/>
                  <a:pt x="2236047" y="3381288"/>
                </a:cubicBezTo>
                <a:cubicBezTo>
                  <a:pt x="2236047" y="3378051"/>
                  <a:pt x="2237485" y="3375893"/>
                  <a:pt x="2240363" y="3374814"/>
                </a:cubicBezTo>
                <a:close/>
                <a:moveTo>
                  <a:pt x="7711314" y="3373870"/>
                </a:moveTo>
                <a:lnTo>
                  <a:pt x="7711314" y="3374949"/>
                </a:lnTo>
                <a:lnTo>
                  <a:pt x="7713472" y="3377107"/>
                </a:lnTo>
                <a:lnTo>
                  <a:pt x="7713472" y="3373870"/>
                </a:lnTo>
                <a:close/>
                <a:moveTo>
                  <a:pt x="3658585" y="3372926"/>
                </a:moveTo>
                <a:lnTo>
                  <a:pt x="3660608" y="3375084"/>
                </a:lnTo>
                <a:lnTo>
                  <a:pt x="3660608" y="3372926"/>
                </a:lnTo>
                <a:close/>
                <a:moveTo>
                  <a:pt x="9250471" y="3371982"/>
                </a:moveTo>
                <a:cubicBezTo>
                  <a:pt x="9250471" y="3374589"/>
                  <a:pt x="9247279" y="3376343"/>
                  <a:pt x="9240895" y="3377242"/>
                </a:cubicBezTo>
                <a:cubicBezTo>
                  <a:pt x="9240895" y="3379400"/>
                  <a:pt x="9240176" y="3380479"/>
                  <a:pt x="9238737" y="3380479"/>
                </a:cubicBezTo>
                <a:lnTo>
                  <a:pt x="9241974" y="3392078"/>
                </a:lnTo>
                <a:cubicBezTo>
                  <a:pt x="9241974" y="3397024"/>
                  <a:pt x="9240176" y="3399496"/>
                  <a:pt x="9236579" y="3399496"/>
                </a:cubicBezTo>
                <a:lnTo>
                  <a:pt x="9236579" y="3401654"/>
                </a:lnTo>
                <a:cubicBezTo>
                  <a:pt x="9239456" y="3401654"/>
                  <a:pt x="9240895" y="3402733"/>
                  <a:pt x="9240895" y="3404891"/>
                </a:cubicBezTo>
                <a:lnTo>
                  <a:pt x="9237658" y="3410152"/>
                </a:lnTo>
                <a:lnTo>
                  <a:pt x="9240895" y="3415547"/>
                </a:lnTo>
                <a:lnTo>
                  <a:pt x="9240895" y="3416491"/>
                </a:lnTo>
                <a:lnTo>
                  <a:pt x="9239816" y="3421886"/>
                </a:lnTo>
                <a:lnTo>
                  <a:pt x="9240895" y="3422965"/>
                </a:lnTo>
                <a:lnTo>
                  <a:pt x="9246290" y="3421886"/>
                </a:lnTo>
                <a:lnTo>
                  <a:pt x="9248313" y="3421886"/>
                </a:lnTo>
                <a:lnTo>
                  <a:pt x="9251550" y="3425123"/>
                </a:lnTo>
                <a:cubicBezTo>
                  <a:pt x="9251550" y="3430248"/>
                  <a:pt x="9250471" y="3433080"/>
                  <a:pt x="9248313" y="3433620"/>
                </a:cubicBezTo>
                <a:lnTo>
                  <a:pt x="9247234" y="3433620"/>
                </a:lnTo>
                <a:lnTo>
                  <a:pt x="9247234" y="3431462"/>
                </a:lnTo>
                <a:cubicBezTo>
                  <a:pt x="9244087" y="3431462"/>
                  <a:pt x="9240895" y="3432496"/>
                  <a:pt x="9237658" y="3434564"/>
                </a:cubicBezTo>
                <a:lnTo>
                  <a:pt x="9239816" y="3441038"/>
                </a:lnTo>
                <a:lnTo>
                  <a:pt x="9238737" y="3447377"/>
                </a:lnTo>
                <a:cubicBezTo>
                  <a:pt x="9240176" y="3447377"/>
                  <a:pt x="9241255" y="3449490"/>
                  <a:pt x="9241974" y="3453716"/>
                </a:cubicBezTo>
                <a:lnTo>
                  <a:pt x="9236579" y="3463292"/>
                </a:lnTo>
                <a:lnTo>
                  <a:pt x="9240895" y="3467608"/>
                </a:lnTo>
                <a:lnTo>
                  <a:pt x="9240895" y="3472869"/>
                </a:lnTo>
                <a:cubicBezTo>
                  <a:pt x="9240895" y="3474307"/>
                  <a:pt x="9239816" y="3475027"/>
                  <a:pt x="9237658" y="3475027"/>
                </a:cubicBezTo>
                <a:lnTo>
                  <a:pt x="9238737" y="3476106"/>
                </a:lnTo>
                <a:lnTo>
                  <a:pt x="9238737" y="3480287"/>
                </a:lnTo>
                <a:lnTo>
                  <a:pt x="9237658" y="3485682"/>
                </a:lnTo>
                <a:lnTo>
                  <a:pt x="9243053" y="3489863"/>
                </a:lnTo>
                <a:lnTo>
                  <a:pt x="9259103" y="3484603"/>
                </a:lnTo>
                <a:lnTo>
                  <a:pt x="9266656" y="3486761"/>
                </a:lnTo>
                <a:lnTo>
                  <a:pt x="9266656" y="3485682"/>
                </a:lnTo>
                <a:lnTo>
                  <a:pt x="9267735" y="3479208"/>
                </a:lnTo>
                <a:cubicBezTo>
                  <a:pt x="9264858" y="3479208"/>
                  <a:pt x="9263419" y="3478533"/>
                  <a:pt x="9263419" y="3477185"/>
                </a:cubicBezTo>
                <a:lnTo>
                  <a:pt x="9263419" y="3476106"/>
                </a:lnTo>
                <a:cubicBezTo>
                  <a:pt x="9263419" y="3474667"/>
                  <a:pt x="9264498" y="3473948"/>
                  <a:pt x="9266656" y="3473948"/>
                </a:cubicBezTo>
                <a:cubicBezTo>
                  <a:pt x="9265937" y="3464596"/>
                  <a:pt x="9264858" y="3459291"/>
                  <a:pt x="9263419" y="3458032"/>
                </a:cubicBezTo>
                <a:lnTo>
                  <a:pt x="9263419" y="3454795"/>
                </a:lnTo>
                <a:lnTo>
                  <a:pt x="9267735" y="3439959"/>
                </a:lnTo>
                <a:cubicBezTo>
                  <a:pt x="9266297" y="3439959"/>
                  <a:pt x="9265577" y="3438880"/>
                  <a:pt x="9265577" y="3436722"/>
                </a:cubicBezTo>
                <a:lnTo>
                  <a:pt x="9263419" y="3432541"/>
                </a:lnTo>
                <a:lnTo>
                  <a:pt x="9261261" y="3432541"/>
                </a:lnTo>
                <a:lnTo>
                  <a:pt x="9251550" y="3436722"/>
                </a:lnTo>
                <a:lnTo>
                  <a:pt x="9250471" y="3433620"/>
                </a:lnTo>
                <a:cubicBezTo>
                  <a:pt x="9252269" y="3427955"/>
                  <a:pt x="9253708" y="3425123"/>
                  <a:pt x="9254787" y="3425123"/>
                </a:cubicBezTo>
                <a:lnTo>
                  <a:pt x="9265577" y="3426067"/>
                </a:lnTo>
                <a:lnTo>
                  <a:pt x="9263419" y="3420807"/>
                </a:lnTo>
                <a:lnTo>
                  <a:pt x="9268814" y="3412310"/>
                </a:lnTo>
                <a:lnTo>
                  <a:pt x="9268814" y="3411231"/>
                </a:lnTo>
                <a:cubicBezTo>
                  <a:pt x="9266656" y="3408623"/>
                  <a:pt x="9265577" y="3406150"/>
                  <a:pt x="9265577" y="3403812"/>
                </a:cubicBezTo>
                <a:lnTo>
                  <a:pt x="9265577" y="3398552"/>
                </a:lnTo>
                <a:cubicBezTo>
                  <a:pt x="9263419" y="3398552"/>
                  <a:pt x="9262340" y="3397833"/>
                  <a:pt x="9262340" y="3396394"/>
                </a:cubicBezTo>
                <a:lnTo>
                  <a:pt x="9262340" y="3394236"/>
                </a:lnTo>
                <a:lnTo>
                  <a:pt x="9264498" y="3390999"/>
                </a:lnTo>
                <a:cubicBezTo>
                  <a:pt x="9262340" y="3388392"/>
                  <a:pt x="9261261" y="3385919"/>
                  <a:pt x="9261261" y="3383581"/>
                </a:cubicBezTo>
                <a:cubicBezTo>
                  <a:pt x="9261261" y="3381693"/>
                  <a:pt x="9263419" y="3378501"/>
                  <a:pt x="9267735" y="3374005"/>
                </a:cubicBezTo>
                <a:lnTo>
                  <a:pt x="9265577" y="3371982"/>
                </a:lnTo>
                <a:lnTo>
                  <a:pt x="9264498" y="3372926"/>
                </a:lnTo>
                <a:lnTo>
                  <a:pt x="9263419" y="3372926"/>
                </a:lnTo>
                <a:close/>
                <a:moveTo>
                  <a:pt x="4274143" y="3371712"/>
                </a:moveTo>
                <a:lnTo>
                  <a:pt x="4276436" y="3374005"/>
                </a:lnTo>
                <a:lnTo>
                  <a:pt x="4276436" y="3371712"/>
                </a:lnTo>
                <a:close/>
                <a:moveTo>
                  <a:pt x="4166917" y="3371712"/>
                </a:moveTo>
                <a:lnTo>
                  <a:pt x="4166917" y="3376163"/>
                </a:lnTo>
                <a:lnTo>
                  <a:pt x="4167996" y="3377242"/>
                </a:lnTo>
                <a:lnTo>
                  <a:pt x="4170289" y="3377242"/>
                </a:lnTo>
                <a:lnTo>
                  <a:pt x="4170289" y="3376163"/>
                </a:lnTo>
                <a:cubicBezTo>
                  <a:pt x="4168760" y="3376163"/>
                  <a:pt x="4167996" y="3374679"/>
                  <a:pt x="4167996" y="3371712"/>
                </a:cubicBezTo>
                <a:close/>
                <a:moveTo>
                  <a:pt x="7733973" y="3370633"/>
                </a:moveTo>
                <a:lnTo>
                  <a:pt x="7731815" y="3372791"/>
                </a:lnTo>
                <a:lnTo>
                  <a:pt x="7731815" y="3373870"/>
                </a:lnTo>
                <a:lnTo>
                  <a:pt x="7735052" y="3374949"/>
                </a:lnTo>
                <a:lnTo>
                  <a:pt x="7736131" y="3373870"/>
                </a:lnTo>
                <a:lnTo>
                  <a:pt x="7736131" y="3372791"/>
                </a:lnTo>
                <a:close/>
                <a:moveTo>
                  <a:pt x="7245012" y="3370228"/>
                </a:moveTo>
                <a:lnTo>
                  <a:pt x="7242854" y="3372386"/>
                </a:lnTo>
                <a:lnTo>
                  <a:pt x="7245012" y="3372386"/>
                </a:lnTo>
                <a:close/>
                <a:moveTo>
                  <a:pt x="4730413" y="3370228"/>
                </a:moveTo>
                <a:lnTo>
                  <a:pt x="4728255" y="3372386"/>
                </a:lnTo>
                <a:lnTo>
                  <a:pt x="4730413" y="3372386"/>
                </a:lnTo>
                <a:close/>
                <a:moveTo>
                  <a:pt x="2711115" y="3370228"/>
                </a:moveTo>
                <a:lnTo>
                  <a:pt x="2708957" y="3372386"/>
                </a:lnTo>
                <a:lnTo>
                  <a:pt x="2711115" y="3372386"/>
                </a:lnTo>
                <a:close/>
                <a:moveTo>
                  <a:pt x="5145596" y="3369149"/>
                </a:moveTo>
                <a:lnTo>
                  <a:pt x="5143438" y="3371307"/>
                </a:lnTo>
                <a:lnTo>
                  <a:pt x="5148968" y="3371307"/>
                </a:lnTo>
                <a:lnTo>
                  <a:pt x="5148968" y="3369149"/>
                </a:lnTo>
                <a:close/>
                <a:moveTo>
                  <a:pt x="3188963" y="3369149"/>
                </a:moveTo>
                <a:lnTo>
                  <a:pt x="3191121" y="3369149"/>
                </a:lnTo>
                <a:lnTo>
                  <a:pt x="3191121" y="3371307"/>
                </a:lnTo>
                <a:lnTo>
                  <a:pt x="3197595" y="3371307"/>
                </a:lnTo>
                <a:lnTo>
                  <a:pt x="3200832" y="3369149"/>
                </a:lnTo>
                <a:cubicBezTo>
                  <a:pt x="3206406" y="3373106"/>
                  <a:pt x="3214319" y="3375983"/>
                  <a:pt x="3224570" y="3377781"/>
                </a:cubicBezTo>
                <a:lnTo>
                  <a:pt x="3224570" y="3383176"/>
                </a:lnTo>
                <a:lnTo>
                  <a:pt x="3227807" y="3379939"/>
                </a:lnTo>
                <a:cubicBezTo>
                  <a:pt x="3233921" y="3381738"/>
                  <a:pt x="3242193" y="3387133"/>
                  <a:pt x="3252624" y="3396124"/>
                </a:cubicBezTo>
                <a:lnTo>
                  <a:pt x="3253703" y="3395045"/>
                </a:lnTo>
                <a:lnTo>
                  <a:pt x="3255861" y="3398282"/>
                </a:lnTo>
                <a:lnTo>
                  <a:pt x="3254782" y="3401519"/>
                </a:lnTo>
                <a:lnTo>
                  <a:pt x="3256940" y="3419863"/>
                </a:lnTo>
                <a:cubicBezTo>
                  <a:pt x="3251365" y="3433530"/>
                  <a:pt x="3244171" y="3440364"/>
                  <a:pt x="3235360" y="3440364"/>
                </a:cubicBezTo>
                <a:lnTo>
                  <a:pt x="3234281" y="3439285"/>
                </a:lnTo>
                <a:lnTo>
                  <a:pt x="3233202" y="3439285"/>
                </a:lnTo>
                <a:lnTo>
                  <a:pt x="3231044" y="3441443"/>
                </a:lnTo>
                <a:cubicBezTo>
                  <a:pt x="3217376" y="3436767"/>
                  <a:pt x="3210543" y="3428854"/>
                  <a:pt x="3210543" y="3417705"/>
                </a:cubicBezTo>
                <a:cubicBezTo>
                  <a:pt x="3208924" y="3404577"/>
                  <a:pt x="3201371" y="3391269"/>
                  <a:pt x="3187884" y="3377781"/>
                </a:cubicBezTo>
                <a:lnTo>
                  <a:pt x="3187884" y="3376702"/>
                </a:lnTo>
                <a:lnTo>
                  <a:pt x="3190042" y="3374544"/>
                </a:lnTo>
                <a:lnTo>
                  <a:pt x="3190042" y="3372386"/>
                </a:lnTo>
                <a:lnTo>
                  <a:pt x="3186805" y="3374544"/>
                </a:lnTo>
                <a:lnTo>
                  <a:pt x="3185726" y="3374544"/>
                </a:lnTo>
                <a:lnTo>
                  <a:pt x="3185726" y="3372386"/>
                </a:lnTo>
                <a:close/>
                <a:moveTo>
                  <a:pt x="674363" y="3369149"/>
                </a:moveTo>
                <a:lnTo>
                  <a:pt x="676521" y="3369149"/>
                </a:lnTo>
                <a:lnTo>
                  <a:pt x="676521" y="3371307"/>
                </a:lnTo>
                <a:lnTo>
                  <a:pt x="682995" y="3371307"/>
                </a:lnTo>
                <a:lnTo>
                  <a:pt x="686232" y="3369149"/>
                </a:lnTo>
                <a:cubicBezTo>
                  <a:pt x="691807" y="3373106"/>
                  <a:pt x="699720" y="3375983"/>
                  <a:pt x="709970" y="3377781"/>
                </a:cubicBezTo>
                <a:lnTo>
                  <a:pt x="709970" y="3383176"/>
                </a:lnTo>
                <a:lnTo>
                  <a:pt x="713207" y="3379939"/>
                </a:lnTo>
                <a:cubicBezTo>
                  <a:pt x="719322" y="3381738"/>
                  <a:pt x="727594" y="3387133"/>
                  <a:pt x="738025" y="3396124"/>
                </a:cubicBezTo>
                <a:lnTo>
                  <a:pt x="739104" y="3395045"/>
                </a:lnTo>
                <a:lnTo>
                  <a:pt x="741262" y="3398282"/>
                </a:lnTo>
                <a:lnTo>
                  <a:pt x="740183" y="3401519"/>
                </a:lnTo>
                <a:lnTo>
                  <a:pt x="742341" y="3419863"/>
                </a:lnTo>
                <a:cubicBezTo>
                  <a:pt x="736765" y="3433530"/>
                  <a:pt x="729572" y="3440364"/>
                  <a:pt x="720760" y="3440364"/>
                </a:cubicBezTo>
                <a:lnTo>
                  <a:pt x="719681" y="3439285"/>
                </a:lnTo>
                <a:lnTo>
                  <a:pt x="718602" y="3439285"/>
                </a:lnTo>
                <a:lnTo>
                  <a:pt x="716444" y="3441443"/>
                </a:lnTo>
                <a:cubicBezTo>
                  <a:pt x="702777" y="3436767"/>
                  <a:pt x="695943" y="3428854"/>
                  <a:pt x="695943" y="3417705"/>
                </a:cubicBezTo>
                <a:cubicBezTo>
                  <a:pt x="694325" y="3404577"/>
                  <a:pt x="686772" y="3391269"/>
                  <a:pt x="673284" y="3377781"/>
                </a:cubicBezTo>
                <a:lnTo>
                  <a:pt x="673284" y="3376702"/>
                </a:lnTo>
                <a:lnTo>
                  <a:pt x="675442" y="3374544"/>
                </a:lnTo>
                <a:lnTo>
                  <a:pt x="675442" y="3372386"/>
                </a:lnTo>
                <a:lnTo>
                  <a:pt x="672205" y="3374544"/>
                </a:lnTo>
                <a:lnTo>
                  <a:pt x="671126" y="3374544"/>
                </a:lnTo>
                <a:lnTo>
                  <a:pt x="671126" y="3372386"/>
                </a:lnTo>
                <a:close/>
                <a:moveTo>
                  <a:pt x="1655421" y="3369015"/>
                </a:moveTo>
                <a:lnTo>
                  <a:pt x="1648137" y="3373061"/>
                </a:lnTo>
                <a:lnTo>
                  <a:pt x="1645171" y="3371038"/>
                </a:lnTo>
                <a:cubicBezTo>
                  <a:pt x="1640495" y="3373106"/>
                  <a:pt x="1635370" y="3374140"/>
                  <a:pt x="1629795" y="3374140"/>
                </a:cubicBezTo>
                <a:lnTo>
                  <a:pt x="1629795" y="3373061"/>
                </a:lnTo>
                <a:lnTo>
                  <a:pt x="1620489" y="3376163"/>
                </a:lnTo>
                <a:lnTo>
                  <a:pt x="1618465" y="3371982"/>
                </a:lnTo>
                <a:lnTo>
                  <a:pt x="1617386" y="3373061"/>
                </a:lnTo>
                <a:lnTo>
                  <a:pt x="1614420" y="3373061"/>
                </a:lnTo>
                <a:lnTo>
                  <a:pt x="1611317" y="3371038"/>
                </a:lnTo>
                <a:lnTo>
                  <a:pt x="1610238" y="3371038"/>
                </a:lnTo>
                <a:lnTo>
                  <a:pt x="1610238" y="3371982"/>
                </a:lnTo>
                <a:lnTo>
                  <a:pt x="1612396" y="3371982"/>
                </a:lnTo>
                <a:lnTo>
                  <a:pt x="1611317" y="3377107"/>
                </a:lnTo>
                <a:lnTo>
                  <a:pt x="1614420" y="3381288"/>
                </a:lnTo>
                <a:lnTo>
                  <a:pt x="1612396" y="3392483"/>
                </a:lnTo>
                <a:lnTo>
                  <a:pt x="1616442" y="3403812"/>
                </a:lnTo>
                <a:lnTo>
                  <a:pt x="1616442" y="3404891"/>
                </a:lnTo>
                <a:lnTo>
                  <a:pt x="1613340" y="3416086"/>
                </a:lnTo>
                <a:lnTo>
                  <a:pt x="1615363" y="3425258"/>
                </a:lnTo>
                <a:lnTo>
                  <a:pt x="1612396" y="3432541"/>
                </a:lnTo>
                <a:lnTo>
                  <a:pt x="1613340" y="3435508"/>
                </a:lnTo>
                <a:lnTo>
                  <a:pt x="1612396" y="3451963"/>
                </a:lnTo>
                <a:lnTo>
                  <a:pt x="1612396" y="3455065"/>
                </a:lnTo>
                <a:cubicBezTo>
                  <a:pt x="1612396" y="3457943"/>
                  <a:pt x="1613745" y="3459966"/>
                  <a:pt x="1616442" y="3461134"/>
                </a:cubicBezTo>
                <a:lnTo>
                  <a:pt x="1617386" y="3460190"/>
                </a:lnTo>
                <a:lnTo>
                  <a:pt x="1625613" y="3460190"/>
                </a:lnTo>
                <a:lnTo>
                  <a:pt x="1626693" y="3461134"/>
                </a:lnTo>
                <a:lnTo>
                  <a:pt x="1627638" y="3461134"/>
                </a:lnTo>
                <a:lnTo>
                  <a:pt x="1630739" y="3458032"/>
                </a:lnTo>
                <a:lnTo>
                  <a:pt x="1640989" y="3458032"/>
                </a:lnTo>
                <a:lnTo>
                  <a:pt x="1645171" y="3461134"/>
                </a:lnTo>
                <a:lnTo>
                  <a:pt x="1653263" y="3458032"/>
                </a:lnTo>
                <a:lnTo>
                  <a:pt x="1663514" y="3459111"/>
                </a:lnTo>
                <a:lnTo>
                  <a:pt x="1671741" y="3458032"/>
                </a:lnTo>
                <a:cubicBezTo>
                  <a:pt x="1672280" y="3460101"/>
                  <a:pt x="1675023" y="3461134"/>
                  <a:pt x="1679969" y="3461134"/>
                </a:cubicBezTo>
                <a:lnTo>
                  <a:pt x="1684015" y="3460190"/>
                </a:lnTo>
                <a:lnTo>
                  <a:pt x="1688197" y="3461134"/>
                </a:lnTo>
                <a:lnTo>
                  <a:pt x="1689140" y="3461134"/>
                </a:lnTo>
                <a:lnTo>
                  <a:pt x="1693321" y="3459111"/>
                </a:lnTo>
                <a:lnTo>
                  <a:pt x="1691163" y="3452907"/>
                </a:lnTo>
                <a:cubicBezTo>
                  <a:pt x="1692871" y="3445624"/>
                  <a:pt x="1694266" y="3441892"/>
                  <a:pt x="1695344" y="3441712"/>
                </a:cubicBezTo>
                <a:lnTo>
                  <a:pt x="1694266" y="3440633"/>
                </a:lnTo>
                <a:lnTo>
                  <a:pt x="1694266" y="3439689"/>
                </a:lnTo>
                <a:lnTo>
                  <a:pt x="1695344" y="3419188"/>
                </a:lnTo>
                <a:lnTo>
                  <a:pt x="1696289" y="3419188"/>
                </a:lnTo>
                <a:lnTo>
                  <a:pt x="1692242" y="3408938"/>
                </a:lnTo>
                <a:lnTo>
                  <a:pt x="1695344" y="3399766"/>
                </a:lnTo>
                <a:cubicBezTo>
                  <a:pt x="1695344" y="3394641"/>
                  <a:pt x="1693950" y="3390864"/>
                  <a:pt x="1691163" y="3388437"/>
                </a:cubicBezTo>
                <a:lnTo>
                  <a:pt x="1691163" y="3386413"/>
                </a:lnTo>
                <a:cubicBezTo>
                  <a:pt x="1691163" y="3384705"/>
                  <a:pt x="1692556" y="3383671"/>
                  <a:pt x="1695344" y="3383311"/>
                </a:cubicBezTo>
                <a:lnTo>
                  <a:pt x="1695344" y="3381288"/>
                </a:lnTo>
                <a:lnTo>
                  <a:pt x="1693321" y="3375084"/>
                </a:lnTo>
                <a:lnTo>
                  <a:pt x="1691163" y="3373061"/>
                </a:lnTo>
                <a:lnTo>
                  <a:pt x="1667696" y="3374140"/>
                </a:lnTo>
                <a:cubicBezTo>
                  <a:pt x="1659512" y="3372252"/>
                  <a:pt x="1655421" y="3370543"/>
                  <a:pt x="1655421" y="3369015"/>
                </a:cubicBezTo>
                <a:close/>
                <a:moveTo>
                  <a:pt x="9149584" y="3368745"/>
                </a:moveTo>
                <a:lnTo>
                  <a:pt x="9149584" y="3369824"/>
                </a:lnTo>
                <a:lnTo>
                  <a:pt x="9151742" y="3369824"/>
                </a:lnTo>
                <a:lnTo>
                  <a:pt x="9151742" y="3368745"/>
                </a:lnTo>
                <a:close/>
                <a:moveTo>
                  <a:pt x="9146347" y="3368745"/>
                </a:moveTo>
                <a:lnTo>
                  <a:pt x="9146347" y="3369824"/>
                </a:lnTo>
                <a:lnTo>
                  <a:pt x="9148505" y="3369824"/>
                </a:lnTo>
                <a:lnTo>
                  <a:pt x="9148505" y="3368745"/>
                </a:lnTo>
                <a:close/>
                <a:moveTo>
                  <a:pt x="4273064" y="3368475"/>
                </a:moveTo>
                <a:lnTo>
                  <a:pt x="4269827" y="3369554"/>
                </a:lnTo>
                <a:lnTo>
                  <a:pt x="4269827" y="3371712"/>
                </a:lnTo>
                <a:lnTo>
                  <a:pt x="4270906" y="3371712"/>
                </a:lnTo>
                <a:lnTo>
                  <a:pt x="4273064" y="3369554"/>
                </a:lnTo>
                <a:close/>
                <a:moveTo>
                  <a:pt x="4265511" y="3367396"/>
                </a:moveTo>
                <a:lnTo>
                  <a:pt x="4265511" y="3368475"/>
                </a:lnTo>
                <a:lnTo>
                  <a:pt x="4267669" y="3368475"/>
                </a:lnTo>
                <a:lnTo>
                  <a:pt x="4267669" y="3367396"/>
                </a:lnTo>
                <a:close/>
                <a:moveTo>
                  <a:pt x="1606191" y="3366991"/>
                </a:moveTo>
                <a:lnTo>
                  <a:pt x="1606191" y="3367935"/>
                </a:lnTo>
                <a:lnTo>
                  <a:pt x="1608215" y="3367935"/>
                </a:lnTo>
                <a:lnTo>
                  <a:pt x="1608215" y="3366991"/>
                </a:lnTo>
                <a:close/>
                <a:moveTo>
                  <a:pt x="6682191" y="3366722"/>
                </a:moveTo>
                <a:lnTo>
                  <a:pt x="6680033" y="3370903"/>
                </a:lnTo>
                <a:lnTo>
                  <a:pt x="6680033" y="3371982"/>
                </a:lnTo>
                <a:lnTo>
                  <a:pt x="6681112" y="3371982"/>
                </a:lnTo>
                <a:cubicBezTo>
                  <a:pt x="6681112" y="3369194"/>
                  <a:pt x="6682506" y="3367801"/>
                  <a:pt x="6685293" y="3367801"/>
                </a:cubicBezTo>
                <a:lnTo>
                  <a:pt x="6685293" y="3366722"/>
                </a:lnTo>
                <a:close/>
                <a:moveTo>
                  <a:pt x="7599232" y="3366317"/>
                </a:moveTo>
                <a:lnTo>
                  <a:pt x="7598153" y="3371712"/>
                </a:lnTo>
                <a:lnTo>
                  <a:pt x="7598153" y="3372791"/>
                </a:lnTo>
                <a:lnTo>
                  <a:pt x="7602469" y="3372791"/>
                </a:lnTo>
                <a:lnTo>
                  <a:pt x="7604627" y="3366317"/>
                </a:lnTo>
                <a:close/>
                <a:moveTo>
                  <a:pt x="9290259" y="3365508"/>
                </a:moveTo>
                <a:lnTo>
                  <a:pt x="9290259" y="3367666"/>
                </a:lnTo>
                <a:lnTo>
                  <a:pt x="9291338" y="3367666"/>
                </a:lnTo>
                <a:lnTo>
                  <a:pt x="9291338" y="3365508"/>
                </a:lnTo>
                <a:close/>
                <a:moveTo>
                  <a:pt x="7248249" y="3364833"/>
                </a:moveTo>
                <a:lnTo>
                  <a:pt x="7255802" y="3364833"/>
                </a:lnTo>
                <a:cubicBezTo>
                  <a:pt x="7260118" y="3365193"/>
                  <a:pt x="7262276" y="3366272"/>
                  <a:pt x="7262276" y="3368070"/>
                </a:cubicBezTo>
                <a:lnTo>
                  <a:pt x="7263355" y="3366991"/>
                </a:lnTo>
                <a:cubicBezTo>
                  <a:pt x="7268930" y="3366991"/>
                  <a:pt x="7274685" y="3370228"/>
                  <a:pt x="7280619" y="3376702"/>
                </a:cubicBezTo>
                <a:lnTo>
                  <a:pt x="7279540" y="3377781"/>
                </a:lnTo>
                <a:lnTo>
                  <a:pt x="7279540" y="3378860"/>
                </a:lnTo>
                <a:cubicBezTo>
                  <a:pt x="7285295" y="3378860"/>
                  <a:pt x="7288532" y="3385334"/>
                  <a:pt x="7289251" y="3398282"/>
                </a:cubicBezTo>
                <a:lnTo>
                  <a:pt x="7290330" y="3399361"/>
                </a:lnTo>
                <a:cubicBezTo>
                  <a:pt x="7288532" y="3414108"/>
                  <a:pt x="7286734" y="3422380"/>
                  <a:pt x="7284935" y="3424179"/>
                </a:cubicBezTo>
                <a:lnTo>
                  <a:pt x="7286014" y="3428495"/>
                </a:lnTo>
                <a:lnTo>
                  <a:pt x="7278461" y="3437127"/>
                </a:lnTo>
                <a:lnTo>
                  <a:pt x="7273066" y="3436048"/>
                </a:lnTo>
                <a:lnTo>
                  <a:pt x="7251486" y="3445759"/>
                </a:lnTo>
                <a:lnTo>
                  <a:pt x="7247170" y="3445759"/>
                </a:lnTo>
                <a:cubicBezTo>
                  <a:pt x="7247170" y="3443961"/>
                  <a:pt x="7245732" y="3442882"/>
                  <a:pt x="7242854" y="3442522"/>
                </a:cubicBezTo>
                <a:lnTo>
                  <a:pt x="7242854" y="3439285"/>
                </a:lnTo>
                <a:lnTo>
                  <a:pt x="7240696" y="3439285"/>
                </a:lnTo>
                <a:cubicBezTo>
                  <a:pt x="7240696" y="3441443"/>
                  <a:pt x="7239977" y="3442522"/>
                  <a:pt x="7238538" y="3442522"/>
                </a:cubicBezTo>
                <a:lnTo>
                  <a:pt x="7236380" y="3442522"/>
                </a:lnTo>
                <a:lnTo>
                  <a:pt x="7230985" y="3438206"/>
                </a:lnTo>
                <a:lnTo>
                  <a:pt x="7227748" y="3440364"/>
                </a:lnTo>
                <a:cubicBezTo>
                  <a:pt x="7225950" y="3438925"/>
                  <a:pt x="7223072" y="3433170"/>
                  <a:pt x="7219116" y="3423100"/>
                </a:cubicBezTo>
                <a:cubicBezTo>
                  <a:pt x="7217498" y="3423100"/>
                  <a:pt x="7215699" y="3419503"/>
                  <a:pt x="7213721" y="3412310"/>
                </a:cubicBezTo>
                <a:lnTo>
                  <a:pt x="7213721" y="3396124"/>
                </a:lnTo>
                <a:lnTo>
                  <a:pt x="7211563" y="3396124"/>
                </a:lnTo>
                <a:lnTo>
                  <a:pt x="7216958" y="3385334"/>
                </a:lnTo>
                <a:lnTo>
                  <a:pt x="7216958" y="3383176"/>
                </a:lnTo>
                <a:cubicBezTo>
                  <a:pt x="7218397" y="3383176"/>
                  <a:pt x="7219116" y="3384615"/>
                  <a:pt x="7219116" y="3387492"/>
                </a:cubicBezTo>
                <a:lnTo>
                  <a:pt x="7222353" y="3387492"/>
                </a:lnTo>
                <a:lnTo>
                  <a:pt x="7222353" y="3382097"/>
                </a:lnTo>
                <a:cubicBezTo>
                  <a:pt x="7226849" y="3375623"/>
                  <a:pt x="7235481" y="3369869"/>
                  <a:pt x="7248249" y="3364833"/>
                </a:cubicBezTo>
                <a:close/>
                <a:moveTo>
                  <a:pt x="4733650" y="3364833"/>
                </a:moveTo>
                <a:lnTo>
                  <a:pt x="4741202" y="3364833"/>
                </a:lnTo>
                <a:cubicBezTo>
                  <a:pt x="4745518" y="3365193"/>
                  <a:pt x="4747676" y="3366272"/>
                  <a:pt x="4747676" y="3368070"/>
                </a:cubicBezTo>
                <a:lnTo>
                  <a:pt x="4748755" y="3366991"/>
                </a:lnTo>
                <a:cubicBezTo>
                  <a:pt x="4754330" y="3366991"/>
                  <a:pt x="4760085" y="3370228"/>
                  <a:pt x="4766019" y="3376702"/>
                </a:cubicBezTo>
                <a:lnTo>
                  <a:pt x="4764940" y="3377781"/>
                </a:lnTo>
                <a:lnTo>
                  <a:pt x="4764940" y="3378860"/>
                </a:lnTo>
                <a:cubicBezTo>
                  <a:pt x="4770695" y="3378860"/>
                  <a:pt x="4773932" y="3385334"/>
                  <a:pt x="4774651" y="3398282"/>
                </a:cubicBezTo>
                <a:lnTo>
                  <a:pt x="4775730" y="3399361"/>
                </a:lnTo>
                <a:cubicBezTo>
                  <a:pt x="4773932" y="3414108"/>
                  <a:pt x="4772134" y="3422380"/>
                  <a:pt x="4770335" y="3424179"/>
                </a:cubicBezTo>
                <a:lnTo>
                  <a:pt x="4771414" y="3428495"/>
                </a:lnTo>
                <a:lnTo>
                  <a:pt x="4763861" y="3437127"/>
                </a:lnTo>
                <a:lnTo>
                  <a:pt x="4758466" y="3436048"/>
                </a:lnTo>
                <a:lnTo>
                  <a:pt x="4736886" y="3445759"/>
                </a:lnTo>
                <a:lnTo>
                  <a:pt x="4732571" y="3445759"/>
                </a:lnTo>
                <a:cubicBezTo>
                  <a:pt x="4732571" y="3443961"/>
                  <a:pt x="4731132" y="3442882"/>
                  <a:pt x="4728255" y="3442522"/>
                </a:cubicBezTo>
                <a:lnTo>
                  <a:pt x="4728255" y="3439285"/>
                </a:lnTo>
                <a:lnTo>
                  <a:pt x="4726097" y="3439285"/>
                </a:lnTo>
                <a:cubicBezTo>
                  <a:pt x="4726097" y="3441443"/>
                  <a:pt x="4725377" y="3442522"/>
                  <a:pt x="4723939" y="3442522"/>
                </a:cubicBezTo>
                <a:lnTo>
                  <a:pt x="4721781" y="3442522"/>
                </a:lnTo>
                <a:lnTo>
                  <a:pt x="4716386" y="3438206"/>
                </a:lnTo>
                <a:lnTo>
                  <a:pt x="4713149" y="3440364"/>
                </a:lnTo>
                <a:cubicBezTo>
                  <a:pt x="4711350" y="3438925"/>
                  <a:pt x="4708473" y="3433170"/>
                  <a:pt x="4704517" y="3423100"/>
                </a:cubicBezTo>
                <a:cubicBezTo>
                  <a:pt x="4702898" y="3423100"/>
                  <a:pt x="4701099" y="3419503"/>
                  <a:pt x="4699122" y="3412310"/>
                </a:cubicBezTo>
                <a:lnTo>
                  <a:pt x="4699122" y="3396124"/>
                </a:lnTo>
                <a:lnTo>
                  <a:pt x="4696964" y="3396124"/>
                </a:lnTo>
                <a:lnTo>
                  <a:pt x="4702359" y="3385334"/>
                </a:lnTo>
                <a:lnTo>
                  <a:pt x="4702359" y="3383176"/>
                </a:lnTo>
                <a:cubicBezTo>
                  <a:pt x="4703797" y="3383176"/>
                  <a:pt x="4704517" y="3384615"/>
                  <a:pt x="4704517" y="3387492"/>
                </a:cubicBezTo>
                <a:lnTo>
                  <a:pt x="4707754" y="3387492"/>
                </a:lnTo>
                <a:lnTo>
                  <a:pt x="4707754" y="3382097"/>
                </a:lnTo>
                <a:cubicBezTo>
                  <a:pt x="4712249" y="3375623"/>
                  <a:pt x="4720881" y="3369869"/>
                  <a:pt x="4733650" y="3364833"/>
                </a:cubicBezTo>
                <a:close/>
                <a:moveTo>
                  <a:pt x="2714352" y="3364833"/>
                </a:moveTo>
                <a:lnTo>
                  <a:pt x="2721905" y="3364833"/>
                </a:lnTo>
                <a:cubicBezTo>
                  <a:pt x="2726222" y="3365193"/>
                  <a:pt x="2728379" y="3366272"/>
                  <a:pt x="2728379" y="3368070"/>
                </a:cubicBezTo>
                <a:lnTo>
                  <a:pt x="2729458" y="3366991"/>
                </a:lnTo>
                <a:cubicBezTo>
                  <a:pt x="2735033" y="3366991"/>
                  <a:pt x="2740788" y="3370228"/>
                  <a:pt x="2746722" y="3376702"/>
                </a:cubicBezTo>
                <a:lnTo>
                  <a:pt x="2745643" y="3377781"/>
                </a:lnTo>
                <a:lnTo>
                  <a:pt x="2745643" y="3378860"/>
                </a:lnTo>
                <a:cubicBezTo>
                  <a:pt x="2751398" y="3378860"/>
                  <a:pt x="2754634" y="3385334"/>
                  <a:pt x="2755354" y="3398282"/>
                </a:cubicBezTo>
                <a:lnTo>
                  <a:pt x="2756433" y="3399361"/>
                </a:lnTo>
                <a:cubicBezTo>
                  <a:pt x="2754634" y="3414108"/>
                  <a:pt x="2752836" y="3422380"/>
                  <a:pt x="2751038" y="3424179"/>
                </a:cubicBezTo>
                <a:lnTo>
                  <a:pt x="2752117" y="3428495"/>
                </a:lnTo>
                <a:lnTo>
                  <a:pt x="2744565" y="3437127"/>
                </a:lnTo>
                <a:lnTo>
                  <a:pt x="2739169" y="3436048"/>
                </a:lnTo>
                <a:lnTo>
                  <a:pt x="2717588" y="3445759"/>
                </a:lnTo>
                <a:lnTo>
                  <a:pt x="2713274" y="3445759"/>
                </a:lnTo>
                <a:cubicBezTo>
                  <a:pt x="2713274" y="3443961"/>
                  <a:pt x="2711835" y="3442882"/>
                  <a:pt x="2708957" y="3442522"/>
                </a:cubicBezTo>
                <a:lnTo>
                  <a:pt x="2708957" y="3439285"/>
                </a:lnTo>
                <a:lnTo>
                  <a:pt x="2706800" y="3439285"/>
                </a:lnTo>
                <a:cubicBezTo>
                  <a:pt x="2706800" y="3441443"/>
                  <a:pt x="2706079" y="3442522"/>
                  <a:pt x="2704641" y="3442522"/>
                </a:cubicBezTo>
                <a:lnTo>
                  <a:pt x="2702483" y="3442522"/>
                </a:lnTo>
                <a:lnTo>
                  <a:pt x="2697088" y="3438206"/>
                </a:lnTo>
                <a:lnTo>
                  <a:pt x="2693852" y="3440364"/>
                </a:lnTo>
                <a:cubicBezTo>
                  <a:pt x="2692053" y="3438925"/>
                  <a:pt x="2689176" y="3433170"/>
                  <a:pt x="2685220" y="3423100"/>
                </a:cubicBezTo>
                <a:cubicBezTo>
                  <a:pt x="2683600" y="3423100"/>
                  <a:pt x="2681801" y="3419503"/>
                  <a:pt x="2679824" y="3412310"/>
                </a:cubicBezTo>
                <a:lnTo>
                  <a:pt x="2679824" y="3396124"/>
                </a:lnTo>
                <a:lnTo>
                  <a:pt x="2677666" y="3396124"/>
                </a:lnTo>
                <a:lnTo>
                  <a:pt x="2683061" y="3385334"/>
                </a:lnTo>
                <a:lnTo>
                  <a:pt x="2683061" y="3383176"/>
                </a:lnTo>
                <a:cubicBezTo>
                  <a:pt x="2684499" y="3383176"/>
                  <a:pt x="2685220" y="3384615"/>
                  <a:pt x="2685220" y="3387492"/>
                </a:cubicBezTo>
                <a:lnTo>
                  <a:pt x="2688457" y="3387492"/>
                </a:lnTo>
                <a:lnTo>
                  <a:pt x="2688457" y="3382097"/>
                </a:lnTo>
                <a:cubicBezTo>
                  <a:pt x="2692952" y="3375623"/>
                  <a:pt x="2701584" y="3369869"/>
                  <a:pt x="2714352" y="3364833"/>
                </a:cubicBezTo>
                <a:close/>
                <a:moveTo>
                  <a:pt x="4261060" y="3363080"/>
                </a:moveTo>
                <a:lnTo>
                  <a:pt x="4261060" y="3364159"/>
                </a:lnTo>
                <a:lnTo>
                  <a:pt x="4263218" y="3364159"/>
                </a:lnTo>
                <a:lnTo>
                  <a:pt x="4263218" y="3363080"/>
                </a:lnTo>
                <a:close/>
                <a:moveTo>
                  <a:pt x="1698311" y="3362810"/>
                </a:moveTo>
                <a:lnTo>
                  <a:pt x="1698311" y="3363889"/>
                </a:lnTo>
                <a:lnTo>
                  <a:pt x="1701414" y="3364833"/>
                </a:lnTo>
                <a:lnTo>
                  <a:pt x="1701414" y="3362810"/>
                </a:lnTo>
                <a:close/>
                <a:moveTo>
                  <a:pt x="6117616" y="3359169"/>
                </a:moveTo>
                <a:lnTo>
                  <a:pt x="6117616" y="3360248"/>
                </a:lnTo>
                <a:lnTo>
                  <a:pt x="6119639" y="3360248"/>
                </a:lnTo>
                <a:lnTo>
                  <a:pt x="6119639" y="3359169"/>
                </a:lnTo>
                <a:close/>
                <a:moveTo>
                  <a:pt x="3753402" y="3358090"/>
                </a:moveTo>
                <a:lnTo>
                  <a:pt x="3755561" y="3366587"/>
                </a:lnTo>
                <a:lnTo>
                  <a:pt x="3756640" y="3366587"/>
                </a:lnTo>
                <a:lnTo>
                  <a:pt x="3756640" y="3363350"/>
                </a:lnTo>
                <a:lnTo>
                  <a:pt x="3755561" y="3359169"/>
                </a:lnTo>
                <a:lnTo>
                  <a:pt x="3756640" y="3358090"/>
                </a:lnTo>
                <a:cubicBezTo>
                  <a:pt x="3762304" y="3358090"/>
                  <a:pt x="3771206" y="3365553"/>
                  <a:pt x="3783345" y="3380479"/>
                </a:cubicBezTo>
                <a:cubicBezTo>
                  <a:pt x="3783345" y="3382547"/>
                  <a:pt x="3784738" y="3383581"/>
                  <a:pt x="3787526" y="3383581"/>
                </a:cubicBezTo>
                <a:lnTo>
                  <a:pt x="3791842" y="3388976"/>
                </a:lnTo>
                <a:lnTo>
                  <a:pt x="3791842" y="3390055"/>
                </a:lnTo>
                <a:lnTo>
                  <a:pt x="3788605" y="3393292"/>
                </a:lnTo>
                <a:lnTo>
                  <a:pt x="3780108" y="3393292"/>
                </a:lnTo>
                <a:lnTo>
                  <a:pt x="3777950" y="3391134"/>
                </a:lnTo>
                <a:lnTo>
                  <a:pt x="3779029" y="3390055"/>
                </a:lnTo>
                <a:lnTo>
                  <a:pt x="3779029" y="3388976"/>
                </a:lnTo>
                <a:lnTo>
                  <a:pt x="3777950" y="3387897"/>
                </a:lnTo>
                <a:lnTo>
                  <a:pt x="3776871" y="3387897"/>
                </a:lnTo>
                <a:cubicBezTo>
                  <a:pt x="3774623" y="3391494"/>
                  <a:pt x="3767879" y="3393292"/>
                  <a:pt x="3756640" y="3393292"/>
                </a:cubicBezTo>
                <a:lnTo>
                  <a:pt x="3755561" y="3392213"/>
                </a:lnTo>
                <a:lnTo>
                  <a:pt x="3754481" y="3393292"/>
                </a:lnTo>
                <a:lnTo>
                  <a:pt x="3718200" y="3393292"/>
                </a:lnTo>
                <a:lnTo>
                  <a:pt x="3715098" y="3390055"/>
                </a:lnTo>
                <a:cubicBezTo>
                  <a:pt x="3715098" y="3387358"/>
                  <a:pt x="3720043" y="3385559"/>
                  <a:pt x="3729934" y="3384660"/>
                </a:cubicBezTo>
                <a:cubicBezTo>
                  <a:pt x="3735149" y="3378995"/>
                  <a:pt x="3739780" y="3376163"/>
                  <a:pt x="3743826" y="3376163"/>
                </a:cubicBezTo>
                <a:lnTo>
                  <a:pt x="3742747" y="3372926"/>
                </a:lnTo>
                <a:cubicBezTo>
                  <a:pt x="3742747" y="3363035"/>
                  <a:pt x="3746299" y="3358090"/>
                  <a:pt x="3753402" y="3358090"/>
                </a:cubicBezTo>
                <a:close/>
                <a:moveTo>
                  <a:pt x="4103525" y="3357550"/>
                </a:moveTo>
                <a:lnTo>
                  <a:pt x="4103525" y="3359708"/>
                </a:lnTo>
                <a:lnTo>
                  <a:pt x="4104604" y="3359708"/>
                </a:lnTo>
                <a:lnTo>
                  <a:pt x="4104604" y="3357550"/>
                </a:lnTo>
                <a:close/>
                <a:moveTo>
                  <a:pt x="5704102" y="3356066"/>
                </a:moveTo>
                <a:lnTo>
                  <a:pt x="5698572" y="3361461"/>
                </a:lnTo>
                <a:lnTo>
                  <a:pt x="5698572" y="3367801"/>
                </a:lnTo>
                <a:lnTo>
                  <a:pt x="5699651" y="3367801"/>
                </a:lnTo>
                <a:lnTo>
                  <a:pt x="5710576" y="3360382"/>
                </a:lnTo>
                <a:lnTo>
                  <a:pt x="5710576" y="3359303"/>
                </a:lnTo>
                <a:lnTo>
                  <a:pt x="5707339" y="3356066"/>
                </a:lnTo>
                <a:close/>
                <a:moveTo>
                  <a:pt x="6124899" y="3354987"/>
                </a:moveTo>
                <a:lnTo>
                  <a:pt x="6124899" y="3357011"/>
                </a:lnTo>
                <a:lnTo>
                  <a:pt x="6125978" y="3357011"/>
                </a:lnTo>
                <a:lnTo>
                  <a:pt x="6125978" y="3354987"/>
                </a:lnTo>
                <a:close/>
                <a:moveTo>
                  <a:pt x="4255665" y="3354313"/>
                </a:moveTo>
                <a:lnTo>
                  <a:pt x="4256744" y="3354313"/>
                </a:lnTo>
                <a:cubicBezTo>
                  <a:pt x="4270411" y="3359169"/>
                  <a:pt x="4278773" y="3366092"/>
                  <a:pt x="4281831" y="3375084"/>
                </a:cubicBezTo>
                <a:lnTo>
                  <a:pt x="4281831" y="3376163"/>
                </a:lnTo>
                <a:lnTo>
                  <a:pt x="4289519" y="3375084"/>
                </a:lnTo>
                <a:lnTo>
                  <a:pt x="4290598" y="3375084"/>
                </a:lnTo>
                <a:cubicBezTo>
                  <a:pt x="4297161" y="3375084"/>
                  <a:pt x="4300444" y="3378006"/>
                  <a:pt x="4300444" y="3383851"/>
                </a:cubicBezTo>
                <a:lnTo>
                  <a:pt x="4300444" y="3387088"/>
                </a:lnTo>
                <a:lnTo>
                  <a:pt x="4295049" y="3392618"/>
                </a:lnTo>
                <a:lnTo>
                  <a:pt x="4291677" y="3392618"/>
                </a:lnTo>
                <a:cubicBezTo>
                  <a:pt x="4288440" y="3389650"/>
                  <a:pt x="4285157" y="3388167"/>
                  <a:pt x="4281831" y="3388167"/>
                </a:cubicBezTo>
                <a:cubicBezTo>
                  <a:pt x="4274188" y="3398238"/>
                  <a:pt x="4270186" y="3405521"/>
                  <a:pt x="4269827" y="3410017"/>
                </a:cubicBezTo>
                <a:lnTo>
                  <a:pt x="4265511" y="3413389"/>
                </a:lnTo>
                <a:lnTo>
                  <a:pt x="4265511" y="3416626"/>
                </a:lnTo>
                <a:cubicBezTo>
                  <a:pt x="4269827" y="3416626"/>
                  <a:pt x="4272704" y="3418109"/>
                  <a:pt x="4274143" y="3421076"/>
                </a:cubicBezTo>
                <a:lnTo>
                  <a:pt x="4282910" y="3419863"/>
                </a:lnTo>
                <a:lnTo>
                  <a:pt x="4285203" y="3423234"/>
                </a:lnTo>
                <a:lnTo>
                  <a:pt x="4279673" y="3428629"/>
                </a:lnTo>
                <a:lnTo>
                  <a:pt x="4281831" y="3430922"/>
                </a:lnTo>
                <a:lnTo>
                  <a:pt x="4287361" y="3427550"/>
                </a:lnTo>
                <a:cubicBezTo>
                  <a:pt x="4290957" y="3431057"/>
                  <a:pt x="4292756" y="3437621"/>
                  <a:pt x="4292756" y="3447242"/>
                </a:cubicBezTo>
                <a:lnTo>
                  <a:pt x="4292756" y="3450614"/>
                </a:lnTo>
                <a:cubicBezTo>
                  <a:pt x="4292756" y="3455650"/>
                  <a:pt x="4290957" y="3458167"/>
                  <a:pt x="4287361" y="3458167"/>
                </a:cubicBezTo>
                <a:lnTo>
                  <a:pt x="4279673" y="3457088"/>
                </a:lnTo>
                <a:lnTo>
                  <a:pt x="4279673" y="3458167"/>
                </a:lnTo>
                <a:lnTo>
                  <a:pt x="4280752" y="3462618"/>
                </a:lnTo>
                <a:cubicBezTo>
                  <a:pt x="4280212" y="3465136"/>
                  <a:pt x="4278009" y="3467339"/>
                  <a:pt x="4274143" y="3469227"/>
                </a:cubicBezTo>
                <a:lnTo>
                  <a:pt x="4266590" y="3469227"/>
                </a:lnTo>
                <a:cubicBezTo>
                  <a:pt x="4265061" y="3469227"/>
                  <a:pt x="4264297" y="3468103"/>
                  <a:pt x="4264297" y="3465855"/>
                </a:cubicBezTo>
                <a:cubicBezTo>
                  <a:pt x="4254136" y="3462618"/>
                  <a:pt x="4244290" y="3454256"/>
                  <a:pt x="4234759" y="3440768"/>
                </a:cubicBezTo>
                <a:lnTo>
                  <a:pt x="4233680" y="3440768"/>
                </a:lnTo>
                <a:cubicBezTo>
                  <a:pt x="4226397" y="3442027"/>
                  <a:pt x="4218394" y="3447467"/>
                  <a:pt x="4209672" y="3457088"/>
                </a:cubicBezTo>
                <a:cubicBezTo>
                  <a:pt x="4215696" y="3459876"/>
                  <a:pt x="4221137" y="3465001"/>
                  <a:pt x="4225992" y="3472464"/>
                </a:cubicBezTo>
                <a:cubicBezTo>
                  <a:pt x="4225093" y="3476061"/>
                  <a:pt x="4216011" y="3480422"/>
                  <a:pt x="4198747" y="3485547"/>
                </a:cubicBezTo>
                <a:lnTo>
                  <a:pt x="4198747" y="3489998"/>
                </a:lnTo>
                <a:cubicBezTo>
                  <a:pt x="4205850" y="3498900"/>
                  <a:pt x="4212055" y="3505464"/>
                  <a:pt x="4217360" y="3509690"/>
                </a:cubicBezTo>
                <a:cubicBezTo>
                  <a:pt x="4221496" y="3509690"/>
                  <a:pt x="4225857" y="3505284"/>
                  <a:pt x="4230443" y="3496472"/>
                </a:cubicBezTo>
                <a:lnTo>
                  <a:pt x="4232601" y="3496472"/>
                </a:lnTo>
                <a:lnTo>
                  <a:pt x="4232601" y="3493235"/>
                </a:lnTo>
                <a:cubicBezTo>
                  <a:pt x="4232601" y="3489189"/>
                  <a:pt x="4234085" y="3486626"/>
                  <a:pt x="4237052" y="3485547"/>
                </a:cubicBezTo>
                <a:lnTo>
                  <a:pt x="4238131" y="3485547"/>
                </a:lnTo>
                <a:cubicBezTo>
                  <a:pt x="4239569" y="3485547"/>
                  <a:pt x="4240289" y="3487390"/>
                  <a:pt x="4240289" y="3491077"/>
                </a:cubicBezTo>
                <a:lnTo>
                  <a:pt x="4241368" y="3491077"/>
                </a:lnTo>
                <a:lnTo>
                  <a:pt x="4243526" y="3481231"/>
                </a:lnTo>
                <a:lnTo>
                  <a:pt x="4242447" y="3477859"/>
                </a:lnTo>
                <a:lnTo>
                  <a:pt x="4243526" y="3476780"/>
                </a:lnTo>
                <a:lnTo>
                  <a:pt x="4243526" y="3475701"/>
                </a:lnTo>
                <a:lnTo>
                  <a:pt x="4242447" y="3471385"/>
                </a:lnTo>
                <a:cubicBezTo>
                  <a:pt x="4242447" y="3469137"/>
                  <a:pt x="4245729" y="3467294"/>
                  <a:pt x="4252293" y="3465855"/>
                </a:cubicBezTo>
                <a:cubicBezTo>
                  <a:pt x="4253372" y="3465855"/>
                  <a:pt x="4255575" y="3468778"/>
                  <a:pt x="4258902" y="3474622"/>
                </a:cubicBezTo>
                <a:cubicBezTo>
                  <a:pt x="4267084" y="3478309"/>
                  <a:pt x="4276571" y="3481231"/>
                  <a:pt x="4287361" y="3483389"/>
                </a:cubicBezTo>
                <a:lnTo>
                  <a:pt x="4293969" y="3497686"/>
                </a:lnTo>
                <a:lnTo>
                  <a:pt x="4293969" y="3499844"/>
                </a:lnTo>
                <a:cubicBezTo>
                  <a:pt x="4293340" y="3501103"/>
                  <a:pt x="4288574" y="3503261"/>
                  <a:pt x="4279673" y="3506318"/>
                </a:cubicBezTo>
                <a:lnTo>
                  <a:pt x="4274143" y="3510769"/>
                </a:lnTo>
                <a:lnTo>
                  <a:pt x="4263218" y="3508611"/>
                </a:lnTo>
                <a:lnTo>
                  <a:pt x="4246898" y="3519536"/>
                </a:lnTo>
                <a:cubicBezTo>
                  <a:pt x="4244470" y="3519536"/>
                  <a:pt x="4241188" y="3520974"/>
                  <a:pt x="4237052" y="3523852"/>
                </a:cubicBezTo>
                <a:cubicBezTo>
                  <a:pt x="4237052" y="3529696"/>
                  <a:pt x="4241053" y="3532618"/>
                  <a:pt x="4249056" y="3532618"/>
                </a:cubicBezTo>
                <a:cubicBezTo>
                  <a:pt x="4261644" y="3537025"/>
                  <a:pt x="4270006" y="3539227"/>
                  <a:pt x="4274143" y="3539227"/>
                </a:cubicBezTo>
                <a:cubicBezTo>
                  <a:pt x="4274143" y="3540666"/>
                  <a:pt x="4275986" y="3541385"/>
                  <a:pt x="4279673" y="3541385"/>
                </a:cubicBezTo>
                <a:lnTo>
                  <a:pt x="4296128" y="3540306"/>
                </a:lnTo>
                <a:lnTo>
                  <a:pt x="4299365" y="3544622"/>
                </a:lnTo>
                <a:cubicBezTo>
                  <a:pt x="4299365" y="3548309"/>
                  <a:pt x="4295723" y="3555997"/>
                  <a:pt x="4288440" y="3567686"/>
                </a:cubicBezTo>
                <a:cubicBezTo>
                  <a:pt x="4288440" y="3575329"/>
                  <a:pt x="4284438" y="3582613"/>
                  <a:pt x="4276436" y="3589536"/>
                </a:cubicBezTo>
                <a:lnTo>
                  <a:pt x="4265511" y="3590615"/>
                </a:lnTo>
                <a:cubicBezTo>
                  <a:pt x="4265511" y="3588457"/>
                  <a:pt x="4260745" y="3586254"/>
                  <a:pt x="4251214" y="3584006"/>
                </a:cubicBezTo>
                <a:cubicBezTo>
                  <a:pt x="4247617" y="3581488"/>
                  <a:pt x="4245819" y="3578206"/>
                  <a:pt x="4245819" y="3574160"/>
                </a:cubicBezTo>
                <a:lnTo>
                  <a:pt x="4244605" y="3574160"/>
                </a:lnTo>
                <a:lnTo>
                  <a:pt x="4244605" y="3576453"/>
                </a:lnTo>
                <a:lnTo>
                  <a:pt x="4242447" y="3576453"/>
                </a:lnTo>
                <a:cubicBezTo>
                  <a:pt x="4233006" y="3570429"/>
                  <a:pt x="4228285" y="3565303"/>
                  <a:pt x="4228285" y="3561077"/>
                </a:cubicBezTo>
                <a:lnTo>
                  <a:pt x="4233680" y="3557840"/>
                </a:lnTo>
                <a:lnTo>
                  <a:pt x="4231522" y="3555682"/>
                </a:lnTo>
                <a:lnTo>
                  <a:pt x="4231522" y="3557840"/>
                </a:lnTo>
                <a:cubicBezTo>
                  <a:pt x="4226397" y="3557301"/>
                  <a:pt x="4223834" y="3556582"/>
                  <a:pt x="4223834" y="3555682"/>
                </a:cubicBezTo>
                <a:lnTo>
                  <a:pt x="4222755" y="3556761"/>
                </a:lnTo>
                <a:lnTo>
                  <a:pt x="4218439" y="3556761"/>
                </a:lnTo>
                <a:cubicBezTo>
                  <a:pt x="4215472" y="3555233"/>
                  <a:pt x="4213988" y="3553389"/>
                  <a:pt x="4213988" y="3551231"/>
                </a:cubicBezTo>
                <a:lnTo>
                  <a:pt x="4215067" y="3543543"/>
                </a:lnTo>
                <a:cubicBezTo>
                  <a:pt x="4207784" y="3539227"/>
                  <a:pt x="4204142" y="3533383"/>
                  <a:pt x="4204142" y="3526010"/>
                </a:cubicBezTo>
                <a:cubicBezTo>
                  <a:pt x="4202704" y="3518726"/>
                  <a:pt x="4200546" y="3513287"/>
                  <a:pt x="4197668" y="3509690"/>
                </a:cubicBezTo>
                <a:cubicBezTo>
                  <a:pt x="4196139" y="3509690"/>
                  <a:pt x="4195376" y="3507487"/>
                  <a:pt x="4195376" y="3503081"/>
                </a:cubicBezTo>
                <a:lnTo>
                  <a:pt x="4196455" y="3494314"/>
                </a:lnTo>
                <a:lnTo>
                  <a:pt x="4193218" y="3494314"/>
                </a:lnTo>
                <a:lnTo>
                  <a:pt x="4193218" y="3495393"/>
                </a:lnTo>
                <a:cubicBezTo>
                  <a:pt x="4193218" y="3502676"/>
                  <a:pt x="4192498" y="3506318"/>
                  <a:pt x="4191059" y="3506318"/>
                </a:cubicBezTo>
                <a:lnTo>
                  <a:pt x="4195376" y="3514006"/>
                </a:lnTo>
                <a:lnTo>
                  <a:pt x="4194297" y="3526010"/>
                </a:lnTo>
                <a:lnTo>
                  <a:pt x="4197668" y="3537069"/>
                </a:lnTo>
                <a:lnTo>
                  <a:pt x="4195376" y="3544622"/>
                </a:lnTo>
                <a:lnTo>
                  <a:pt x="4195376" y="3545836"/>
                </a:lnTo>
                <a:lnTo>
                  <a:pt x="4197668" y="3554468"/>
                </a:lnTo>
                <a:lnTo>
                  <a:pt x="4195376" y="3557840"/>
                </a:lnTo>
                <a:lnTo>
                  <a:pt x="4195376" y="3558919"/>
                </a:lnTo>
                <a:lnTo>
                  <a:pt x="4197668" y="3567686"/>
                </a:lnTo>
                <a:lnTo>
                  <a:pt x="4195376" y="3575374"/>
                </a:lnTo>
                <a:lnTo>
                  <a:pt x="4197668" y="3581848"/>
                </a:lnTo>
                <a:cubicBezTo>
                  <a:pt x="4192004" y="3598663"/>
                  <a:pt x="4187957" y="3607070"/>
                  <a:pt x="4185530" y="3607070"/>
                </a:cubicBezTo>
                <a:lnTo>
                  <a:pt x="4182293" y="3608149"/>
                </a:lnTo>
                <a:cubicBezTo>
                  <a:pt x="4162601" y="3608149"/>
                  <a:pt x="4152755" y="3605946"/>
                  <a:pt x="4152755" y="3601540"/>
                </a:cubicBezTo>
                <a:cubicBezTo>
                  <a:pt x="4149788" y="3598483"/>
                  <a:pt x="4148304" y="3595561"/>
                  <a:pt x="4148304" y="3592773"/>
                </a:cubicBezTo>
                <a:lnTo>
                  <a:pt x="4148304" y="3589536"/>
                </a:lnTo>
                <a:lnTo>
                  <a:pt x="4154913" y="3582927"/>
                </a:lnTo>
                <a:lnTo>
                  <a:pt x="4152755" y="3580769"/>
                </a:lnTo>
                <a:lnTo>
                  <a:pt x="4148304" y="3582927"/>
                </a:lnTo>
                <a:lnTo>
                  <a:pt x="4146146" y="3579690"/>
                </a:lnTo>
                <a:lnTo>
                  <a:pt x="4149383" y="3557840"/>
                </a:lnTo>
                <a:lnTo>
                  <a:pt x="4148304" y="3554468"/>
                </a:lnTo>
                <a:lnTo>
                  <a:pt x="4149383" y="3546915"/>
                </a:lnTo>
                <a:lnTo>
                  <a:pt x="4146146" y="3541385"/>
                </a:lnTo>
                <a:lnTo>
                  <a:pt x="4146146" y="3531539"/>
                </a:lnTo>
                <a:lnTo>
                  <a:pt x="4148304" y="3522773"/>
                </a:lnTo>
                <a:lnTo>
                  <a:pt x="4146146" y="3516164"/>
                </a:lnTo>
                <a:lnTo>
                  <a:pt x="4146146" y="3510769"/>
                </a:lnTo>
                <a:lnTo>
                  <a:pt x="4145067" y="3510769"/>
                </a:lnTo>
                <a:lnTo>
                  <a:pt x="4126454" y="3516164"/>
                </a:lnTo>
                <a:lnTo>
                  <a:pt x="4123217" y="3516164"/>
                </a:lnTo>
                <a:lnTo>
                  <a:pt x="4121059" y="3514006"/>
                </a:lnTo>
                <a:cubicBezTo>
                  <a:pt x="4131220" y="3506543"/>
                  <a:pt x="4136300" y="3501462"/>
                  <a:pt x="4136300" y="3498765"/>
                </a:cubicBezTo>
                <a:lnTo>
                  <a:pt x="4135221" y="3497686"/>
                </a:lnTo>
                <a:lnTo>
                  <a:pt x="4134142" y="3497686"/>
                </a:lnTo>
                <a:lnTo>
                  <a:pt x="4129691" y="3498765"/>
                </a:lnTo>
                <a:lnTo>
                  <a:pt x="4125375" y="3496472"/>
                </a:lnTo>
                <a:cubicBezTo>
                  <a:pt x="4122678" y="3501957"/>
                  <a:pt x="4115754" y="3508161"/>
                  <a:pt x="4104604" y="3515085"/>
                </a:cubicBezTo>
                <a:lnTo>
                  <a:pt x="4109999" y="3526010"/>
                </a:lnTo>
                <a:lnTo>
                  <a:pt x="4115529" y="3524931"/>
                </a:lnTo>
                <a:cubicBezTo>
                  <a:pt x="4124431" y="3527358"/>
                  <a:pt x="4132838" y="3532843"/>
                  <a:pt x="4140751" y="3541385"/>
                </a:cubicBezTo>
                <a:lnTo>
                  <a:pt x="4141830" y="3542464"/>
                </a:lnTo>
                <a:lnTo>
                  <a:pt x="4141830" y="3543543"/>
                </a:lnTo>
                <a:cubicBezTo>
                  <a:pt x="4141830" y="3548849"/>
                  <a:pt x="4133063" y="3555412"/>
                  <a:pt x="4115529" y="3563235"/>
                </a:cubicBezTo>
                <a:cubicBezTo>
                  <a:pt x="4091431" y="3578611"/>
                  <a:pt x="4073178" y="3586299"/>
                  <a:pt x="4060770" y="3586299"/>
                </a:cubicBezTo>
                <a:lnTo>
                  <a:pt x="4055375" y="3587378"/>
                </a:lnTo>
                <a:lnTo>
                  <a:pt x="4047687" y="3596145"/>
                </a:lnTo>
                <a:lnTo>
                  <a:pt x="4042157" y="3596145"/>
                </a:lnTo>
                <a:lnTo>
                  <a:pt x="4038920" y="3592773"/>
                </a:lnTo>
                <a:lnTo>
                  <a:pt x="4038920" y="3589536"/>
                </a:lnTo>
                <a:lnTo>
                  <a:pt x="4049845" y="3580769"/>
                </a:lnTo>
                <a:cubicBezTo>
                  <a:pt x="4075741" y="3557481"/>
                  <a:pt x="4092150" y="3536710"/>
                  <a:pt x="4099074" y="3518457"/>
                </a:cubicBezTo>
                <a:lnTo>
                  <a:pt x="4100153" y="3517378"/>
                </a:lnTo>
                <a:lnTo>
                  <a:pt x="4100153" y="3516164"/>
                </a:lnTo>
                <a:lnTo>
                  <a:pt x="4097995" y="3516164"/>
                </a:lnTo>
                <a:cubicBezTo>
                  <a:pt x="4088015" y="3522008"/>
                  <a:pt x="4081810" y="3526414"/>
                  <a:pt x="4079383" y="3529381"/>
                </a:cubicBezTo>
                <a:lnTo>
                  <a:pt x="4078304" y="3529381"/>
                </a:lnTo>
                <a:lnTo>
                  <a:pt x="4069537" y="3527223"/>
                </a:lnTo>
                <a:cubicBezTo>
                  <a:pt x="4067738" y="3528662"/>
                  <a:pt x="4060815" y="3530101"/>
                  <a:pt x="4048766" y="3531539"/>
                </a:cubicBezTo>
                <a:lnTo>
                  <a:pt x="4045529" y="3534776"/>
                </a:lnTo>
                <a:lnTo>
                  <a:pt x="4044450" y="3534776"/>
                </a:lnTo>
                <a:lnTo>
                  <a:pt x="4042157" y="3532618"/>
                </a:lnTo>
                <a:lnTo>
                  <a:pt x="4042157" y="3531539"/>
                </a:lnTo>
                <a:cubicBezTo>
                  <a:pt x="4046743" y="3528662"/>
                  <a:pt x="4054071" y="3522098"/>
                  <a:pt x="4064142" y="3511848"/>
                </a:cubicBezTo>
                <a:cubicBezTo>
                  <a:pt x="4066839" y="3511848"/>
                  <a:pt x="4073403" y="3506003"/>
                  <a:pt x="4083833" y="3494314"/>
                </a:cubicBezTo>
                <a:cubicBezTo>
                  <a:pt x="4083833" y="3489189"/>
                  <a:pt x="4086351" y="3485547"/>
                  <a:pt x="4091387" y="3483389"/>
                </a:cubicBezTo>
                <a:cubicBezTo>
                  <a:pt x="4091387" y="3470980"/>
                  <a:pt x="4095073" y="3464776"/>
                  <a:pt x="4102446" y="3464776"/>
                </a:cubicBezTo>
                <a:cubicBezTo>
                  <a:pt x="4104964" y="3466934"/>
                  <a:pt x="4108965" y="3468418"/>
                  <a:pt x="4114450" y="3469227"/>
                </a:cubicBezTo>
                <a:cubicBezTo>
                  <a:pt x="4117687" y="3471565"/>
                  <a:pt x="4120250" y="3474847"/>
                  <a:pt x="4122138" y="3479073"/>
                </a:cubicBezTo>
                <a:lnTo>
                  <a:pt x="4140751" y="3489998"/>
                </a:lnTo>
                <a:lnTo>
                  <a:pt x="4145067" y="3492156"/>
                </a:lnTo>
                <a:cubicBezTo>
                  <a:pt x="4149293" y="3490537"/>
                  <a:pt x="4156576" y="3484333"/>
                  <a:pt x="4166917" y="3473543"/>
                </a:cubicBezTo>
                <a:lnTo>
                  <a:pt x="4174605" y="3474622"/>
                </a:lnTo>
                <a:lnTo>
                  <a:pt x="4174605" y="3469227"/>
                </a:lnTo>
                <a:cubicBezTo>
                  <a:pt x="4174605" y="3463203"/>
                  <a:pt x="4178246" y="3458437"/>
                  <a:pt x="4185530" y="3454930"/>
                </a:cubicBezTo>
                <a:cubicBezTo>
                  <a:pt x="4185530" y="3451064"/>
                  <a:pt x="4190295" y="3445939"/>
                  <a:pt x="4199826" y="3439554"/>
                </a:cubicBezTo>
                <a:lnTo>
                  <a:pt x="4217360" y="3423234"/>
                </a:lnTo>
                <a:lnTo>
                  <a:pt x="4219518" y="3423234"/>
                </a:lnTo>
                <a:cubicBezTo>
                  <a:pt x="4219518" y="3417570"/>
                  <a:pt x="4215517" y="3412804"/>
                  <a:pt x="4207514" y="3408938"/>
                </a:cubicBezTo>
                <a:lnTo>
                  <a:pt x="4206300" y="3407859"/>
                </a:lnTo>
                <a:lnTo>
                  <a:pt x="4205221" y="3407859"/>
                </a:lnTo>
                <a:lnTo>
                  <a:pt x="4197668" y="3408938"/>
                </a:lnTo>
                <a:cubicBezTo>
                  <a:pt x="4195420" y="3408938"/>
                  <a:pt x="4191374" y="3404936"/>
                  <a:pt x="4185530" y="3396934"/>
                </a:cubicBezTo>
                <a:lnTo>
                  <a:pt x="4185530" y="3394776"/>
                </a:lnTo>
                <a:cubicBezTo>
                  <a:pt x="4185530" y="3392528"/>
                  <a:pt x="4189576" y="3391044"/>
                  <a:pt x="4197668" y="3390325"/>
                </a:cubicBezTo>
                <a:lnTo>
                  <a:pt x="4227206" y="3395855"/>
                </a:lnTo>
                <a:lnTo>
                  <a:pt x="4227206" y="3394776"/>
                </a:lnTo>
                <a:cubicBezTo>
                  <a:pt x="4232241" y="3388931"/>
                  <a:pt x="4234759" y="3383087"/>
                  <a:pt x="4234759" y="3377242"/>
                </a:cubicBezTo>
                <a:lnTo>
                  <a:pt x="4233680" y="3376163"/>
                </a:lnTo>
                <a:lnTo>
                  <a:pt x="4227206" y="3376163"/>
                </a:lnTo>
                <a:lnTo>
                  <a:pt x="4211830" y="3380479"/>
                </a:lnTo>
                <a:lnTo>
                  <a:pt x="4205221" y="3378321"/>
                </a:lnTo>
                <a:lnTo>
                  <a:pt x="4191059" y="3378321"/>
                </a:lnTo>
                <a:cubicBezTo>
                  <a:pt x="4187013" y="3378321"/>
                  <a:pt x="4183731" y="3376118"/>
                  <a:pt x="4181214" y="3371712"/>
                </a:cubicBezTo>
                <a:lnTo>
                  <a:pt x="4181214" y="3369554"/>
                </a:lnTo>
                <a:lnTo>
                  <a:pt x="4182293" y="3368475"/>
                </a:lnTo>
                <a:lnTo>
                  <a:pt x="4182293" y="3367396"/>
                </a:lnTo>
                <a:lnTo>
                  <a:pt x="4193218" y="3368475"/>
                </a:lnTo>
                <a:lnTo>
                  <a:pt x="4206300" y="3365238"/>
                </a:lnTo>
                <a:lnTo>
                  <a:pt x="4208593" y="3365238"/>
                </a:lnTo>
                <a:cubicBezTo>
                  <a:pt x="4215337" y="3365238"/>
                  <a:pt x="4220058" y="3366677"/>
                  <a:pt x="4222755" y="3369554"/>
                </a:cubicBezTo>
                <a:cubicBezTo>
                  <a:pt x="4232646" y="3369554"/>
                  <a:pt x="4240694" y="3366632"/>
                  <a:pt x="4246898" y="3360787"/>
                </a:cubicBezTo>
                <a:close/>
                <a:moveTo>
                  <a:pt x="5189296" y="3351750"/>
                </a:moveTo>
                <a:lnTo>
                  <a:pt x="5191454" y="3354043"/>
                </a:lnTo>
                <a:lnTo>
                  <a:pt x="5191454" y="3351750"/>
                </a:lnTo>
                <a:close/>
                <a:moveTo>
                  <a:pt x="3548662" y="3351616"/>
                </a:moveTo>
                <a:lnTo>
                  <a:pt x="3548662" y="3353774"/>
                </a:lnTo>
                <a:lnTo>
                  <a:pt x="3549741" y="3353774"/>
                </a:lnTo>
                <a:lnTo>
                  <a:pt x="3549741" y="3351616"/>
                </a:lnTo>
                <a:close/>
                <a:moveTo>
                  <a:pt x="3550820" y="3348379"/>
                </a:moveTo>
                <a:lnTo>
                  <a:pt x="3551899" y="3348379"/>
                </a:lnTo>
                <a:lnTo>
                  <a:pt x="3555136" y="3351616"/>
                </a:lnTo>
                <a:lnTo>
                  <a:pt x="3573209" y="3350537"/>
                </a:lnTo>
                <a:lnTo>
                  <a:pt x="3574288" y="3350537"/>
                </a:lnTo>
                <a:lnTo>
                  <a:pt x="3587101" y="3353774"/>
                </a:lnTo>
                <a:lnTo>
                  <a:pt x="3588180" y="3352695"/>
                </a:lnTo>
                <a:lnTo>
                  <a:pt x="3589259" y="3352695"/>
                </a:lnTo>
                <a:cubicBezTo>
                  <a:pt x="3592226" y="3352695"/>
                  <a:pt x="3598250" y="3360517"/>
                  <a:pt x="3607332" y="3376163"/>
                </a:cubicBezTo>
                <a:lnTo>
                  <a:pt x="3607332" y="3378321"/>
                </a:lnTo>
                <a:cubicBezTo>
                  <a:pt x="3604095" y="3389650"/>
                  <a:pt x="3598431" y="3398552"/>
                  <a:pt x="3590338" y="3405026"/>
                </a:cubicBezTo>
                <a:lnTo>
                  <a:pt x="3581706" y="3408128"/>
                </a:lnTo>
                <a:cubicBezTo>
                  <a:pt x="3575142" y="3408128"/>
                  <a:pt x="3569477" y="3404577"/>
                  <a:pt x="3564712" y="3397473"/>
                </a:cubicBezTo>
                <a:lnTo>
                  <a:pt x="3565791" y="3393292"/>
                </a:lnTo>
                <a:cubicBezTo>
                  <a:pt x="3562913" y="3392753"/>
                  <a:pt x="3558282" y="3384930"/>
                  <a:pt x="3551899" y="3369824"/>
                </a:cubicBezTo>
                <a:lnTo>
                  <a:pt x="3541243" y="3359169"/>
                </a:lnTo>
                <a:lnTo>
                  <a:pt x="3541243" y="3357011"/>
                </a:lnTo>
                <a:cubicBezTo>
                  <a:pt x="3541243" y="3351256"/>
                  <a:pt x="3544435" y="3348379"/>
                  <a:pt x="3550820" y="3348379"/>
                </a:cubicBezTo>
                <a:close/>
                <a:moveTo>
                  <a:pt x="6593173" y="3345276"/>
                </a:moveTo>
                <a:lnTo>
                  <a:pt x="6615697" y="3352695"/>
                </a:lnTo>
                <a:lnTo>
                  <a:pt x="6622036" y="3350537"/>
                </a:lnTo>
                <a:lnTo>
                  <a:pt x="6623115" y="3350537"/>
                </a:lnTo>
                <a:cubicBezTo>
                  <a:pt x="6636693" y="3361686"/>
                  <a:pt x="6643481" y="3368475"/>
                  <a:pt x="6643481" y="3370903"/>
                </a:cubicBezTo>
                <a:lnTo>
                  <a:pt x="6642402" y="3386009"/>
                </a:lnTo>
                <a:lnTo>
                  <a:pt x="6642402" y="3387088"/>
                </a:lnTo>
                <a:cubicBezTo>
                  <a:pt x="6638896" y="3390055"/>
                  <a:pt x="6637142" y="3393607"/>
                  <a:pt x="6637142" y="3397743"/>
                </a:cubicBezTo>
                <a:cubicBezTo>
                  <a:pt x="6634085" y="3400620"/>
                  <a:pt x="6630489" y="3402059"/>
                  <a:pt x="6626352" y="3402059"/>
                </a:cubicBezTo>
                <a:lnTo>
                  <a:pt x="6625273" y="3402059"/>
                </a:lnTo>
                <a:lnTo>
                  <a:pt x="6624194" y="3400980"/>
                </a:lnTo>
                <a:lnTo>
                  <a:pt x="6616776" y="3403138"/>
                </a:lnTo>
                <a:cubicBezTo>
                  <a:pt x="6615338" y="3401519"/>
                  <a:pt x="6614618" y="3399002"/>
                  <a:pt x="6614618" y="3395585"/>
                </a:cubicBezTo>
                <a:lnTo>
                  <a:pt x="6604907" y="3395585"/>
                </a:lnTo>
                <a:cubicBezTo>
                  <a:pt x="6603469" y="3395585"/>
                  <a:pt x="6602030" y="3392033"/>
                  <a:pt x="6600591" y="3384930"/>
                </a:cubicBezTo>
                <a:lnTo>
                  <a:pt x="6601670" y="3380614"/>
                </a:lnTo>
                <a:lnTo>
                  <a:pt x="6601670" y="3377377"/>
                </a:lnTo>
                <a:cubicBezTo>
                  <a:pt x="6597444" y="3366497"/>
                  <a:pt x="6594252" y="3360068"/>
                  <a:pt x="6592094" y="3358090"/>
                </a:cubicBezTo>
                <a:cubicBezTo>
                  <a:pt x="6588497" y="3358090"/>
                  <a:pt x="6586699" y="3356651"/>
                  <a:pt x="6586699" y="3353774"/>
                </a:cubicBezTo>
                <a:cubicBezTo>
                  <a:pt x="6588497" y="3348109"/>
                  <a:pt x="6590655" y="3345276"/>
                  <a:pt x="6593173" y="3345276"/>
                </a:cubicBezTo>
                <a:close/>
                <a:moveTo>
                  <a:pt x="1717868" y="3344332"/>
                </a:moveTo>
                <a:cubicBezTo>
                  <a:pt x="1726770" y="3352245"/>
                  <a:pt x="1734277" y="3357056"/>
                  <a:pt x="1740392" y="3358764"/>
                </a:cubicBezTo>
                <a:cubicBezTo>
                  <a:pt x="1751273" y="3365868"/>
                  <a:pt x="1757072" y="3370273"/>
                  <a:pt x="1757791" y="3371982"/>
                </a:cubicBezTo>
                <a:lnTo>
                  <a:pt x="1757791" y="3376163"/>
                </a:lnTo>
                <a:cubicBezTo>
                  <a:pt x="1751677" y="3382637"/>
                  <a:pt x="1748620" y="3388077"/>
                  <a:pt x="1748620" y="3392483"/>
                </a:cubicBezTo>
                <a:lnTo>
                  <a:pt x="1749565" y="3398687"/>
                </a:lnTo>
                <a:lnTo>
                  <a:pt x="1744439" y="3412040"/>
                </a:lnTo>
                <a:cubicBezTo>
                  <a:pt x="1741743" y="3412040"/>
                  <a:pt x="1740392" y="3412714"/>
                  <a:pt x="1740392" y="3414063"/>
                </a:cubicBezTo>
                <a:cubicBezTo>
                  <a:pt x="1740392" y="3417480"/>
                  <a:pt x="1742415" y="3421931"/>
                  <a:pt x="1746462" y="3427416"/>
                </a:cubicBezTo>
                <a:lnTo>
                  <a:pt x="1747541" y="3432541"/>
                </a:lnTo>
                <a:lnTo>
                  <a:pt x="1747541" y="3433485"/>
                </a:lnTo>
                <a:lnTo>
                  <a:pt x="1744439" y="3436587"/>
                </a:lnTo>
                <a:cubicBezTo>
                  <a:pt x="1746506" y="3436587"/>
                  <a:pt x="1747901" y="3447152"/>
                  <a:pt x="1748620" y="3468283"/>
                </a:cubicBezTo>
                <a:lnTo>
                  <a:pt x="1745518" y="3499034"/>
                </a:lnTo>
                <a:lnTo>
                  <a:pt x="1747541" y="3505239"/>
                </a:lnTo>
                <a:lnTo>
                  <a:pt x="1747541" y="3511308"/>
                </a:lnTo>
                <a:lnTo>
                  <a:pt x="1746462" y="3541116"/>
                </a:lnTo>
                <a:lnTo>
                  <a:pt x="1748620" y="3546241"/>
                </a:lnTo>
                <a:lnTo>
                  <a:pt x="1747541" y="3557436"/>
                </a:lnTo>
                <a:lnTo>
                  <a:pt x="1748620" y="3563640"/>
                </a:lnTo>
                <a:cubicBezTo>
                  <a:pt x="1746192" y="3578656"/>
                  <a:pt x="1744124" y="3586164"/>
                  <a:pt x="1742415" y="3586164"/>
                </a:cubicBezTo>
                <a:lnTo>
                  <a:pt x="1720972" y="3593313"/>
                </a:lnTo>
                <a:lnTo>
                  <a:pt x="1715845" y="3587108"/>
                </a:lnTo>
                <a:lnTo>
                  <a:pt x="1708562" y="3588187"/>
                </a:lnTo>
                <a:lnTo>
                  <a:pt x="1707619" y="3588187"/>
                </a:lnTo>
                <a:cubicBezTo>
                  <a:pt x="1696648" y="3586119"/>
                  <a:pt x="1691163" y="3583062"/>
                  <a:pt x="1691163" y="3579016"/>
                </a:cubicBezTo>
                <a:lnTo>
                  <a:pt x="1693321" y="3574834"/>
                </a:lnTo>
                <a:lnTo>
                  <a:pt x="1692242" y="3567686"/>
                </a:lnTo>
                <a:lnTo>
                  <a:pt x="1687118" y="3567686"/>
                </a:lnTo>
                <a:cubicBezTo>
                  <a:pt x="1682171" y="3567686"/>
                  <a:pt x="1676372" y="3568720"/>
                  <a:pt x="1669718" y="3570788"/>
                </a:cubicBezTo>
                <a:lnTo>
                  <a:pt x="1666616" y="3570788"/>
                </a:lnTo>
                <a:cubicBezTo>
                  <a:pt x="1663019" y="3566652"/>
                  <a:pt x="1658567" y="3564584"/>
                  <a:pt x="1653263" y="3564584"/>
                </a:cubicBezTo>
                <a:lnTo>
                  <a:pt x="1649218" y="3564584"/>
                </a:lnTo>
                <a:lnTo>
                  <a:pt x="1640989" y="3566742"/>
                </a:lnTo>
                <a:lnTo>
                  <a:pt x="1628716" y="3566742"/>
                </a:lnTo>
                <a:lnTo>
                  <a:pt x="1617386" y="3568765"/>
                </a:lnTo>
                <a:lnTo>
                  <a:pt x="1614420" y="3568765"/>
                </a:lnTo>
                <a:cubicBezTo>
                  <a:pt x="1614420" y="3579465"/>
                  <a:pt x="1611317" y="3586299"/>
                  <a:pt x="1605112" y="3589266"/>
                </a:cubicBezTo>
                <a:cubicBezTo>
                  <a:pt x="1605112" y="3590076"/>
                  <a:pt x="1598639" y="3590750"/>
                  <a:pt x="1585690" y="3591290"/>
                </a:cubicBezTo>
                <a:lnTo>
                  <a:pt x="1585690" y="3587108"/>
                </a:lnTo>
                <a:lnTo>
                  <a:pt x="1584611" y="3587108"/>
                </a:lnTo>
                <a:cubicBezTo>
                  <a:pt x="1584611" y="3589176"/>
                  <a:pt x="1583937" y="3590211"/>
                  <a:pt x="1582588" y="3590211"/>
                </a:cubicBezTo>
                <a:lnTo>
                  <a:pt x="1575440" y="3590211"/>
                </a:lnTo>
                <a:cubicBezTo>
                  <a:pt x="1565909" y="3588053"/>
                  <a:pt x="1561144" y="3585670"/>
                  <a:pt x="1561144" y="3583062"/>
                </a:cubicBezTo>
                <a:lnTo>
                  <a:pt x="1561144" y="3581983"/>
                </a:lnTo>
                <a:cubicBezTo>
                  <a:pt x="1561144" y="3578566"/>
                  <a:pt x="1561818" y="3576858"/>
                  <a:pt x="1563166" y="3576858"/>
                </a:cubicBezTo>
                <a:lnTo>
                  <a:pt x="1559120" y="3567686"/>
                </a:lnTo>
                <a:lnTo>
                  <a:pt x="1559120" y="3563640"/>
                </a:lnTo>
                <a:lnTo>
                  <a:pt x="1563166" y="3549208"/>
                </a:lnTo>
                <a:lnTo>
                  <a:pt x="1561144" y="3547185"/>
                </a:lnTo>
                <a:lnTo>
                  <a:pt x="1563166" y="3538958"/>
                </a:lnTo>
                <a:lnTo>
                  <a:pt x="1561144" y="3536934"/>
                </a:lnTo>
                <a:lnTo>
                  <a:pt x="1563166" y="3533832"/>
                </a:lnTo>
                <a:lnTo>
                  <a:pt x="1560064" y="3529786"/>
                </a:lnTo>
                <a:lnTo>
                  <a:pt x="1564245" y="3522638"/>
                </a:lnTo>
                <a:lnTo>
                  <a:pt x="1562088" y="3516433"/>
                </a:lnTo>
                <a:lnTo>
                  <a:pt x="1563166" y="3511308"/>
                </a:lnTo>
                <a:cubicBezTo>
                  <a:pt x="1560469" y="3511308"/>
                  <a:pt x="1559120" y="3510319"/>
                  <a:pt x="1559120" y="3508341"/>
                </a:cubicBezTo>
                <a:lnTo>
                  <a:pt x="1559120" y="3506183"/>
                </a:lnTo>
                <a:cubicBezTo>
                  <a:pt x="1559209" y="3502317"/>
                  <a:pt x="1560199" y="3498585"/>
                  <a:pt x="1562088" y="3494988"/>
                </a:cubicBezTo>
                <a:lnTo>
                  <a:pt x="1561144" y="3493909"/>
                </a:lnTo>
                <a:lnTo>
                  <a:pt x="1561144" y="3488784"/>
                </a:lnTo>
                <a:lnTo>
                  <a:pt x="1563166" y="3485817"/>
                </a:lnTo>
                <a:lnTo>
                  <a:pt x="1562088" y="3484738"/>
                </a:lnTo>
                <a:lnTo>
                  <a:pt x="1561144" y="3484738"/>
                </a:lnTo>
                <a:lnTo>
                  <a:pt x="1562088" y="3479612"/>
                </a:lnTo>
                <a:lnTo>
                  <a:pt x="1562088" y="3476510"/>
                </a:lnTo>
                <a:lnTo>
                  <a:pt x="1559120" y="3470441"/>
                </a:lnTo>
                <a:lnTo>
                  <a:pt x="1561144" y="3463158"/>
                </a:lnTo>
                <a:lnTo>
                  <a:pt x="1560064" y="3458032"/>
                </a:lnTo>
                <a:lnTo>
                  <a:pt x="1563166" y="3449940"/>
                </a:lnTo>
                <a:lnTo>
                  <a:pt x="1559120" y="3436587"/>
                </a:lnTo>
                <a:lnTo>
                  <a:pt x="1561144" y="3428360"/>
                </a:lnTo>
                <a:lnTo>
                  <a:pt x="1561144" y="3418109"/>
                </a:lnTo>
                <a:lnTo>
                  <a:pt x="1563166" y="3409882"/>
                </a:lnTo>
                <a:lnTo>
                  <a:pt x="1561144" y="3401789"/>
                </a:lnTo>
                <a:lnTo>
                  <a:pt x="1561144" y="3399766"/>
                </a:lnTo>
                <a:lnTo>
                  <a:pt x="1562088" y="3398687"/>
                </a:lnTo>
                <a:lnTo>
                  <a:pt x="1559120" y="3393562"/>
                </a:lnTo>
                <a:lnTo>
                  <a:pt x="1559120" y="3391539"/>
                </a:lnTo>
                <a:lnTo>
                  <a:pt x="1561144" y="3388437"/>
                </a:lnTo>
                <a:lnTo>
                  <a:pt x="1561144" y="3385334"/>
                </a:lnTo>
                <a:lnTo>
                  <a:pt x="1559120" y="3382232"/>
                </a:lnTo>
                <a:lnTo>
                  <a:pt x="1562088" y="3363889"/>
                </a:lnTo>
                <a:cubicBezTo>
                  <a:pt x="1555972" y="3363889"/>
                  <a:pt x="1552915" y="3361147"/>
                  <a:pt x="1552915" y="3355662"/>
                </a:cubicBezTo>
                <a:lnTo>
                  <a:pt x="1552915" y="3352560"/>
                </a:lnTo>
                <a:cubicBezTo>
                  <a:pt x="1552915" y="3350851"/>
                  <a:pt x="1555659" y="3349143"/>
                  <a:pt x="1561144" y="3347434"/>
                </a:cubicBezTo>
                <a:lnTo>
                  <a:pt x="1561144" y="3346490"/>
                </a:lnTo>
                <a:cubicBezTo>
                  <a:pt x="1569146" y="3346490"/>
                  <a:pt x="1578002" y="3349548"/>
                  <a:pt x="1587714" y="3355662"/>
                </a:cubicBezTo>
                <a:lnTo>
                  <a:pt x="1590816" y="3352560"/>
                </a:lnTo>
                <a:lnTo>
                  <a:pt x="1592839" y="3352560"/>
                </a:lnTo>
                <a:cubicBezTo>
                  <a:pt x="1598503" y="3358584"/>
                  <a:pt x="1605337" y="3362361"/>
                  <a:pt x="1613340" y="3363889"/>
                </a:cubicBezTo>
                <a:cubicBezTo>
                  <a:pt x="1616936" y="3361821"/>
                  <a:pt x="1620353" y="3360787"/>
                  <a:pt x="1623591" y="3360787"/>
                </a:cubicBezTo>
                <a:lnTo>
                  <a:pt x="1631818" y="3360787"/>
                </a:lnTo>
                <a:cubicBezTo>
                  <a:pt x="1636043" y="3360787"/>
                  <a:pt x="1641169" y="3362855"/>
                  <a:pt x="1647194" y="3366991"/>
                </a:cubicBezTo>
                <a:lnTo>
                  <a:pt x="1649218" y="3366991"/>
                </a:lnTo>
                <a:lnTo>
                  <a:pt x="1652319" y="3364833"/>
                </a:lnTo>
                <a:lnTo>
                  <a:pt x="1653263" y="3364833"/>
                </a:lnTo>
                <a:lnTo>
                  <a:pt x="1656366" y="3366991"/>
                </a:lnTo>
                <a:lnTo>
                  <a:pt x="1657445" y="3366991"/>
                </a:lnTo>
                <a:cubicBezTo>
                  <a:pt x="1657445" y="3362855"/>
                  <a:pt x="1665985" y="3360787"/>
                  <a:pt x="1683071" y="3360787"/>
                </a:cubicBezTo>
                <a:lnTo>
                  <a:pt x="1695344" y="3360787"/>
                </a:lnTo>
                <a:lnTo>
                  <a:pt x="1702492" y="3353639"/>
                </a:lnTo>
                <a:lnTo>
                  <a:pt x="1703437" y="3353639"/>
                </a:lnTo>
                <a:lnTo>
                  <a:pt x="1703437" y="3355662"/>
                </a:lnTo>
                <a:lnTo>
                  <a:pt x="1704516" y="3355662"/>
                </a:lnTo>
                <a:cubicBezTo>
                  <a:pt x="1704516" y="3350177"/>
                  <a:pt x="1705191" y="3347434"/>
                  <a:pt x="1706538" y="3347434"/>
                </a:cubicBezTo>
                <a:lnTo>
                  <a:pt x="1707619" y="3347434"/>
                </a:lnTo>
                <a:lnTo>
                  <a:pt x="1708562" y="3348513"/>
                </a:lnTo>
                <a:lnTo>
                  <a:pt x="1709641" y="3348513"/>
                </a:lnTo>
                <a:cubicBezTo>
                  <a:pt x="1709641" y="3347434"/>
                  <a:pt x="1712383" y="3346041"/>
                  <a:pt x="1717868" y="3344332"/>
                </a:cubicBezTo>
                <a:close/>
                <a:moveTo>
                  <a:pt x="7702682" y="3343658"/>
                </a:moveTo>
                <a:lnTo>
                  <a:pt x="7702682" y="3345816"/>
                </a:lnTo>
                <a:lnTo>
                  <a:pt x="7704840" y="3345816"/>
                </a:lnTo>
                <a:lnTo>
                  <a:pt x="7704840" y="3343658"/>
                </a:lnTo>
                <a:close/>
                <a:moveTo>
                  <a:pt x="2135564" y="3342444"/>
                </a:moveTo>
                <a:lnTo>
                  <a:pt x="2146354" y="3348918"/>
                </a:lnTo>
                <a:lnTo>
                  <a:pt x="2154986" y="3346760"/>
                </a:lnTo>
                <a:lnTo>
                  <a:pt x="2161461" y="3346760"/>
                </a:lnTo>
                <a:cubicBezTo>
                  <a:pt x="2163437" y="3348918"/>
                  <a:pt x="2167396" y="3349997"/>
                  <a:pt x="2173329" y="3349997"/>
                </a:cubicBezTo>
                <a:cubicBezTo>
                  <a:pt x="2176926" y="3355212"/>
                  <a:pt x="2178724" y="3359169"/>
                  <a:pt x="2178724" y="3361866"/>
                </a:cubicBezTo>
                <a:cubicBezTo>
                  <a:pt x="2178724" y="3363125"/>
                  <a:pt x="2175487" y="3365643"/>
                  <a:pt x="2169014" y="3369419"/>
                </a:cubicBezTo>
                <a:cubicBezTo>
                  <a:pt x="2169014" y="3372117"/>
                  <a:pt x="2162540" y="3376433"/>
                  <a:pt x="2149591" y="3382367"/>
                </a:cubicBezTo>
                <a:cubicBezTo>
                  <a:pt x="2147432" y="3382367"/>
                  <a:pt x="2146354" y="3384166"/>
                  <a:pt x="2146354" y="3387762"/>
                </a:cubicBezTo>
                <a:cubicBezTo>
                  <a:pt x="2142756" y="3390999"/>
                  <a:pt x="2140960" y="3393877"/>
                  <a:pt x="2140960" y="3396394"/>
                </a:cubicBezTo>
                <a:lnTo>
                  <a:pt x="2142037" y="3396394"/>
                </a:lnTo>
                <a:lnTo>
                  <a:pt x="2145275" y="3397473"/>
                </a:lnTo>
                <a:lnTo>
                  <a:pt x="2163619" y="3394236"/>
                </a:lnTo>
                <a:lnTo>
                  <a:pt x="2174409" y="3394236"/>
                </a:lnTo>
                <a:cubicBezTo>
                  <a:pt x="2177465" y="3396394"/>
                  <a:pt x="2180343" y="3397473"/>
                  <a:pt x="2183040" y="3397473"/>
                </a:cubicBezTo>
                <a:lnTo>
                  <a:pt x="2189514" y="3394236"/>
                </a:lnTo>
                <a:lnTo>
                  <a:pt x="2194909" y="3394236"/>
                </a:lnTo>
                <a:cubicBezTo>
                  <a:pt x="2209296" y="3396754"/>
                  <a:pt x="2216490" y="3398552"/>
                  <a:pt x="2216490" y="3399631"/>
                </a:cubicBezTo>
                <a:cubicBezTo>
                  <a:pt x="2214333" y="3401789"/>
                  <a:pt x="2210735" y="3402868"/>
                  <a:pt x="2205699" y="3402868"/>
                </a:cubicBezTo>
                <a:lnTo>
                  <a:pt x="2201384" y="3407319"/>
                </a:lnTo>
                <a:lnTo>
                  <a:pt x="2200305" y="3407319"/>
                </a:lnTo>
                <a:lnTo>
                  <a:pt x="2190593" y="3403947"/>
                </a:lnTo>
                <a:lnTo>
                  <a:pt x="2180883" y="3405026"/>
                </a:lnTo>
                <a:lnTo>
                  <a:pt x="2166856" y="3402868"/>
                </a:lnTo>
                <a:lnTo>
                  <a:pt x="2144196" y="3405026"/>
                </a:lnTo>
                <a:lnTo>
                  <a:pt x="2136643" y="3405026"/>
                </a:lnTo>
                <a:lnTo>
                  <a:pt x="2130169" y="3403947"/>
                </a:lnTo>
                <a:lnTo>
                  <a:pt x="2129091" y="3405026"/>
                </a:lnTo>
                <a:lnTo>
                  <a:pt x="2128011" y="3405026"/>
                </a:lnTo>
                <a:lnTo>
                  <a:pt x="2119379" y="3402868"/>
                </a:lnTo>
                <a:lnTo>
                  <a:pt x="2104273" y="3405026"/>
                </a:lnTo>
                <a:lnTo>
                  <a:pt x="2101035" y="3405026"/>
                </a:lnTo>
                <a:lnTo>
                  <a:pt x="2094428" y="3403947"/>
                </a:lnTo>
                <a:lnTo>
                  <a:pt x="2091191" y="3405026"/>
                </a:lnTo>
                <a:lnTo>
                  <a:pt x="2091191" y="3412714"/>
                </a:lnTo>
                <a:lnTo>
                  <a:pt x="2094428" y="3434294"/>
                </a:lnTo>
                <a:lnTo>
                  <a:pt x="2093348" y="3445084"/>
                </a:lnTo>
                <a:lnTo>
                  <a:pt x="2093348" y="3451558"/>
                </a:lnTo>
                <a:lnTo>
                  <a:pt x="2090111" y="3461269"/>
                </a:lnTo>
                <a:cubicBezTo>
                  <a:pt x="2090111" y="3467384"/>
                  <a:pt x="2091549" y="3472059"/>
                  <a:pt x="2094428" y="3475296"/>
                </a:cubicBezTo>
                <a:lnTo>
                  <a:pt x="2094428" y="3476375"/>
                </a:lnTo>
                <a:cubicBezTo>
                  <a:pt x="2094428" y="3495797"/>
                  <a:pt x="2092270" y="3505508"/>
                  <a:pt x="2087953" y="3505508"/>
                </a:cubicBezTo>
                <a:lnTo>
                  <a:pt x="2085796" y="3505508"/>
                </a:lnTo>
                <a:lnTo>
                  <a:pt x="2085796" y="3506588"/>
                </a:lnTo>
                <a:cubicBezTo>
                  <a:pt x="2088493" y="3510364"/>
                  <a:pt x="2090650" y="3515399"/>
                  <a:pt x="2092270" y="3521694"/>
                </a:cubicBezTo>
                <a:lnTo>
                  <a:pt x="2094428" y="3523852"/>
                </a:lnTo>
                <a:lnTo>
                  <a:pt x="2094428" y="3529247"/>
                </a:lnTo>
                <a:cubicBezTo>
                  <a:pt x="2092988" y="3532124"/>
                  <a:pt x="2091191" y="3533563"/>
                  <a:pt x="2089033" y="3533563"/>
                </a:cubicBezTo>
                <a:lnTo>
                  <a:pt x="2089033" y="3535855"/>
                </a:lnTo>
                <a:lnTo>
                  <a:pt x="2093348" y="3540171"/>
                </a:lnTo>
                <a:cubicBezTo>
                  <a:pt x="2092988" y="3552400"/>
                  <a:pt x="2090470" y="3558515"/>
                  <a:pt x="2085796" y="3558515"/>
                </a:cubicBezTo>
                <a:lnTo>
                  <a:pt x="2085796" y="3562831"/>
                </a:lnTo>
                <a:cubicBezTo>
                  <a:pt x="2086876" y="3562831"/>
                  <a:pt x="2087953" y="3561392"/>
                  <a:pt x="2089033" y="3558515"/>
                </a:cubicBezTo>
                <a:lnTo>
                  <a:pt x="2090111" y="3557436"/>
                </a:lnTo>
                <a:lnTo>
                  <a:pt x="2094428" y="3557436"/>
                </a:lnTo>
                <a:lnTo>
                  <a:pt x="2095507" y="3566068"/>
                </a:lnTo>
                <a:cubicBezTo>
                  <a:pt x="2092448" y="3578296"/>
                  <a:pt x="2090291" y="3584411"/>
                  <a:pt x="2089033" y="3584411"/>
                </a:cubicBezTo>
                <a:lnTo>
                  <a:pt x="2090111" y="3589806"/>
                </a:lnTo>
                <a:lnTo>
                  <a:pt x="2090111" y="3591964"/>
                </a:lnTo>
                <a:cubicBezTo>
                  <a:pt x="2088313" y="3595561"/>
                  <a:pt x="2085076" y="3597359"/>
                  <a:pt x="2080400" y="3597359"/>
                </a:cubicBezTo>
                <a:lnTo>
                  <a:pt x="2071767" y="3595201"/>
                </a:lnTo>
                <a:lnTo>
                  <a:pt x="2064215" y="3596280"/>
                </a:lnTo>
                <a:lnTo>
                  <a:pt x="2055584" y="3595201"/>
                </a:lnTo>
                <a:lnTo>
                  <a:pt x="2051268" y="3597359"/>
                </a:lnTo>
                <a:cubicBezTo>
                  <a:pt x="2045692" y="3597359"/>
                  <a:pt x="2041736" y="3592324"/>
                  <a:pt x="2039399" y="3582253"/>
                </a:cubicBezTo>
                <a:lnTo>
                  <a:pt x="2039399" y="3579016"/>
                </a:lnTo>
                <a:lnTo>
                  <a:pt x="2042635" y="3569305"/>
                </a:lnTo>
                <a:lnTo>
                  <a:pt x="2040478" y="3550962"/>
                </a:lnTo>
                <a:lnTo>
                  <a:pt x="2042635" y="3539092"/>
                </a:lnTo>
                <a:lnTo>
                  <a:pt x="2040478" y="3518457"/>
                </a:lnTo>
                <a:lnTo>
                  <a:pt x="2044793" y="3509825"/>
                </a:lnTo>
                <a:lnTo>
                  <a:pt x="2043715" y="3495797"/>
                </a:lnTo>
                <a:lnTo>
                  <a:pt x="2044793" y="3489323"/>
                </a:lnTo>
                <a:lnTo>
                  <a:pt x="2039399" y="3474217"/>
                </a:lnTo>
                <a:cubicBezTo>
                  <a:pt x="2039399" y="3467024"/>
                  <a:pt x="2041196" y="3460910"/>
                  <a:pt x="2044793" y="3455874"/>
                </a:cubicBezTo>
                <a:lnTo>
                  <a:pt x="2041556" y="3450479"/>
                </a:lnTo>
                <a:lnTo>
                  <a:pt x="2041556" y="3444005"/>
                </a:lnTo>
                <a:lnTo>
                  <a:pt x="2043715" y="3435373"/>
                </a:lnTo>
                <a:lnTo>
                  <a:pt x="2041556" y="3427820"/>
                </a:lnTo>
                <a:lnTo>
                  <a:pt x="2042635" y="3410556"/>
                </a:lnTo>
                <a:lnTo>
                  <a:pt x="2041556" y="3409477"/>
                </a:lnTo>
                <a:lnTo>
                  <a:pt x="2041556" y="3408398"/>
                </a:lnTo>
                <a:lnTo>
                  <a:pt x="2042635" y="3403947"/>
                </a:lnTo>
                <a:cubicBezTo>
                  <a:pt x="2042635" y="3398912"/>
                  <a:pt x="2040837" y="3390280"/>
                  <a:pt x="2037241" y="3378051"/>
                </a:cubicBezTo>
                <a:lnTo>
                  <a:pt x="2044793" y="3374814"/>
                </a:lnTo>
                <a:cubicBezTo>
                  <a:pt x="2048210" y="3374814"/>
                  <a:pt x="2055763" y="3378771"/>
                  <a:pt x="2067453" y="3386683"/>
                </a:cubicBezTo>
                <a:lnTo>
                  <a:pt x="2077164" y="3385604"/>
                </a:lnTo>
                <a:cubicBezTo>
                  <a:pt x="2084716" y="3391359"/>
                  <a:pt x="2089751" y="3394236"/>
                  <a:pt x="2092270" y="3394236"/>
                </a:cubicBezTo>
                <a:lnTo>
                  <a:pt x="2110747" y="3394236"/>
                </a:lnTo>
                <a:lnTo>
                  <a:pt x="2111826" y="3380209"/>
                </a:lnTo>
                <a:lnTo>
                  <a:pt x="2109668" y="3370498"/>
                </a:lnTo>
                <a:cubicBezTo>
                  <a:pt x="2109668" y="3365103"/>
                  <a:pt x="2111107" y="3358270"/>
                  <a:pt x="2113984" y="3349997"/>
                </a:cubicBezTo>
                <a:cubicBezTo>
                  <a:pt x="2115423" y="3344962"/>
                  <a:pt x="2122617" y="3342444"/>
                  <a:pt x="2135564" y="3342444"/>
                </a:cubicBezTo>
                <a:close/>
                <a:moveTo>
                  <a:pt x="3642535" y="3342039"/>
                </a:moveTo>
                <a:lnTo>
                  <a:pt x="3643614" y="3342039"/>
                </a:lnTo>
                <a:cubicBezTo>
                  <a:pt x="3649458" y="3342399"/>
                  <a:pt x="3658000" y="3345951"/>
                  <a:pt x="3669240" y="3352695"/>
                </a:cubicBezTo>
                <a:lnTo>
                  <a:pt x="3671263" y="3352695"/>
                </a:lnTo>
                <a:lnTo>
                  <a:pt x="3679895" y="3350537"/>
                </a:lnTo>
                <a:lnTo>
                  <a:pt x="3681918" y="3350537"/>
                </a:lnTo>
                <a:cubicBezTo>
                  <a:pt x="3686954" y="3353594"/>
                  <a:pt x="3689472" y="3355752"/>
                  <a:pt x="3689472" y="3357011"/>
                </a:cubicBezTo>
                <a:lnTo>
                  <a:pt x="3689472" y="3359169"/>
                </a:lnTo>
                <a:cubicBezTo>
                  <a:pt x="3681828" y="3366092"/>
                  <a:pt x="3676478" y="3373196"/>
                  <a:pt x="3673421" y="3380479"/>
                </a:cubicBezTo>
                <a:cubicBezTo>
                  <a:pt x="3670634" y="3380839"/>
                  <a:pt x="3669240" y="3382592"/>
                  <a:pt x="3669240" y="3385739"/>
                </a:cubicBezTo>
                <a:lnTo>
                  <a:pt x="3670319" y="3391134"/>
                </a:lnTo>
                <a:cubicBezTo>
                  <a:pt x="3667801" y="3391134"/>
                  <a:pt x="3662451" y="3396439"/>
                  <a:pt x="3654269" y="3407049"/>
                </a:cubicBezTo>
                <a:lnTo>
                  <a:pt x="3654269" y="3408128"/>
                </a:lnTo>
                <a:lnTo>
                  <a:pt x="3655348" y="3413523"/>
                </a:lnTo>
                <a:lnTo>
                  <a:pt x="3656427" y="3413523"/>
                </a:lnTo>
                <a:lnTo>
                  <a:pt x="3659529" y="3411365"/>
                </a:lnTo>
                <a:lnTo>
                  <a:pt x="3663845" y="3412444"/>
                </a:lnTo>
                <a:lnTo>
                  <a:pt x="3676658" y="3411365"/>
                </a:lnTo>
                <a:lnTo>
                  <a:pt x="3697969" y="3411365"/>
                </a:lnTo>
                <a:lnTo>
                  <a:pt x="3706466" y="3413523"/>
                </a:lnTo>
                <a:lnTo>
                  <a:pt x="3712940" y="3411365"/>
                </a:lnTo>
                <a:lnTo>
                  <a:pt x="3719279" y="3412444"/>
                </a:lnTo>
                <a:lnTo>
                  <a:pt x="3720358" y="3412444"/>
                </a:lnTo>
                <a:cubicBezTo>
                  <a:pt x="3724494" y="3412444"/>
                  <a:pt x="3728765" y="3408893"/>
                  <a:pt x="3733171" y="3401789"/>
                </a:cubicBezTo>
                <a:cubicBezTo>
                  <a:pt x="3735869" y="3401789"/>
                  <a:pt x="3738701" y="3400710"/>
                  <a:pt x="3741668" y="3398552"/>
                </a:cubicBezTo>
                <a:lnTo>
                  <a:pt x="3758798" y="3405970"/>
                </a:lnTo>
                <a:cubicBezTo>
                  <a:pt x="3759517" y="3408128"/>
                  <a:pt x="3764822" y="3411680"/>
                  <a:pt x="3774713" y="3416626"/>
                </a:cubicBezTo>
                <a:lnTo>
                  <a:pt x="3780108" y="3426337"/>
                </a:lnTo>
                <a:cubicBezTo>
                  <a:pt x="3774443" y="3434339"/>
                  <a:pt x="3771611" y="3445354"/>
                  <a:pt x="3771611" y="3459381"/>
                </a:cubicBezTo>
                <a:lnTo>
                  <a:pt x="3772690" y="3459381"/>
                </a:lnTo>
                <a:lnTo>
                  <a:pt x="3776871" y="3456144"/>
                </a:lnTo>
                <a:lnTo>
                  <a:pt x="3780108" y="3456144"/>
                </a:lnTo>
                <a:cubicBezTo>
                  <a:pt x="3782445" y="3456144"/>
                  <a:pt x="3786357" y="3464327"/>
                  <a:pt x="3791842" y="3480691"/>
                </a:cubicBezTo>
                <a:lnTo>
                  <a:pt x="3791842" y="3481770"/>
                </a:lnTo>
                <a:cubicBezTo>
                  <a:pt x="3788245" y="3485277"/>
                  <a:pt x="3783615" y="3487031"/>
                  <a:pt x="3777950" y="3487031"/>
                </a:cubicBezTo>
                <a:lnTo>
                  <a:pt x="3769453" y="3485952"/>
                </a:lnTo>
                <a:lnTo>
                  <a:pt x="3767295" y="3493505"/>
                </a:lnTo>
                <a:cubicBezTo>
                  <a:pt x="3767834" y="3498630"/>
                  <a:pt x="3768913" y="3502182"/>
                  <a:pt x="3770532" y="3504160"/>
                </a:cubicBezTo>
                <a:lnTo>
                  <a:pt x="3770532" y="3514815"/>
                </a:lnTo>
                <a:cubicBezTo>
                  <a:pt x="3781141" y="3524256"/>
                  <a:pt x="3786447" y="3533158"/>
                  <a:pt x="3786447" y="3541520"/>
                </a:cubicBezTo>
                <a:cubicBezTo>
                  <a:pt x="3788605" y="3541520"/>
                  <a:pt x="3790403" y="3542914"/>
                  <a:pt x="3791842" y="3545701"/>
                </a:cubicBezTo>
                <a:lnTo>
                  <a:pt x="3789684" y="3547859"/>
                </a:lnTo>
                <a:lnTo>
                  <a:pt x="3787526" y="3547859"/>
                </a:lnTo>
                <a:lnTo>
                  <a:pt x="3784424" y="3545701"/>
                </a:lnTo>
                <a:cubicBezTo>
                  <a:pt x="3781007" y="3545701"/>
                  <a:pt x="3777410" y="3546780"/>
                  <a:pt x="3773634" y="3548938"/>
                </a:cubicBezTo>
                <a:lnTo>
                  <a:pt x="3762979" y="3545701"/>
                </a:lnTo>
                <a:lnTo>
                  <a:pt x="3762035" y="3546780"/>
                </a:lnTo>
                <a:lnTo>
                  <a:pt x="3762035" y="3553254"/>
                </a:lnTo>
                <a:lnTo>
                  <a:pt x="3762979" y="3557436"/>
                </a:lnTo>
                <a:lnTo>
                  <a:pt x="3762035" y="3561752"/>
                </a:lnTo>
                <a:lnTo>
                  <a:pt x="3762979" y="3564989"/>
                </a:lnTo>
                <a:cubicBezTo>
                  <a:pt x="3761450" y="3584860"/>
                  <a:pt x="3756505" y="3594796"/>
                  <a:pt x="3748142" y="3594796"/>
                </a:cubicBezTo>
                <a:lnTo>
                  <a:pt x="3738566" y="3594796"/>
                </a:lnTo>
                <a:cubicBezTo>
                  <a:pt x="3733530" y="3601180"/>
                  <a:pt x="3727461" y="3604372"/>
                  <a:pt x="3720358" y="3604372"/>
                </a:cubicBezTo>
                <a:lnTo>
                  <a:pt x="3711861" y="3603293"/>
                </a:lnTo>
                <a:lnTo>
                  <a:pt x="3705387" y="3605451"/>
                </a:lnTo>
                <a:lnTo>
                  <a:pt x="3702285" y="3605451"/>
                </a:lnTo>
                <a:cubicBezTo>
                  <a:pt x="3698508" y="3603653"/>
                  <a:pt x="3696350" y="3601540"/>
                  <a:pt x="3695811" y="3599112"/>
                </a:cubicBezTo>
                <a:lnTo>
                  <a:pt x="3696890" y="3598033"/>
                </a:lnTo>
                <a:lnTo>
                  <a:pt x="3695811" y="3587378"/>
                </a:lnTo>
                <a:lnTo>
                  <a:pt x="3695811" y="3581983"/>
                </a:lnTo>
                <a:lnTo>
                  <a:pt x="3684076" y="3574565"/>
                </a:lnTo>
                <a:cubicBezTo>
                  <a:pt x="3684076" y="3572587"/>
                  <a:pt x="3680884" y="3570788"/>
                  <a:pt x="3674500" y="3569170"/>
                </a:cubicBezTo>
                <a:cubicBezTo>
                  <a:pt x="3674500" y="3567012"/>
                  <a:pt x="3669869" y="3564539"/>
                  <a:pt x="3660608" y="3561752"/>
                </a:cubicBezTo>
                <a:lnTo>
                  <a:pt x="3660608" y="3556357"/>
                </a:lnTo>
                <a:cubicBezTo>
                  <a:pt x="3661327" y="3553569"/>
                  <a:pt x="3665239" y="3552175"/>
                  <a:pt x="3672342" y="3552175"/>
                </a:cubicBezTo>
                <a:lnTo>
                  <a:pt x="3685155" y="3554199"/>
                </a:lnTo>
                <a:lnTo>
                  <a:pt x="3690551" y="3553254"/>
                </a:lnTo>
                <a:lnTo>
                  <a:pt x="3695811" y="3556357"/>
                </a:lnTo>
                <a:lnTo>
                  <a:pt x="3701206" y="3556357"/>
                </a:lnTo>
                <a:cubicBezTo>
                  <a:pt x="3704173" y="3553569"/>
                  <a:pt x="3707005" y="3552175"/>
                  <a:pt x="3709703" y="3552175"/>
                </a:cubicBezTo>
                <a:lnTo>
                  <a:pt x="3712940" y="3552175"/>
                </a:lnTo>
                <a:lnTo>
                  <a:pt x="3714019" y="3547859"/>
                </a:lnTo>
                <a:lnTo>
                  <a:pt x="3712940" y="3542464"/>
                </a:lnTo>
                <a:lnTo>
                  <a:pt x="3716177" y="3539362"/>
                </a:lnTo>
                <a:lnTo>
                  <a:pt x="3716177" y="3535046"/>
                </a:lnTo>
                <a:lnTo>
                  <a:pt x="3714019" y="3532888"/>
                </a:lnTo>
                <a:cubicBezTo>
                  <a:pt x="3703318" y="3536845"/>
                  <a:pt x="3697969" y="3540396"/>
                  <a:pt x="3697969" y="3543543"/>
                </a:cubicBezTo>
                <a:lnTo>
                  <a:pt x="3693653" y="3548938"/>
                </a:lnTo>
                <a:lnTo>
                  <a:pt x="3662766" y="3548938"/>
                </a:lnTo>
                <a:cubicBezTo>
                  <a:pt x="3656562" y="3548938"/>
                  <a:pt x="3652291" y="3554963"/>
                  <a:pt x="3649953" y="3567012"/>
                </a:cubicBezTo>
                <a:cubicBezTo>
                  <a:pt x="3648065" y="3574115"/>
                  <a:pt x="3644513" y="3577667"/>
                  <a:pt x="3639298" y="3577667"/>
                </a:cubicBezTo>
                <a:lnTo>
                  <a:pt x="3629722" y="3577667"/>
                </a:lnTo>
                <a:lnTo>
                  <a:pt x="3620146" y="3579825"/>
                </a:lnTo>
                <a:lnTo>
                  <a:pt x="3619067" y="3578746"/>
                </a:lnTo>
                <a:lnTo>
                  <a:pt x="3617988" y="3578746"/>
                </a:lnTo>
                <a:lnTo>
                  <a:pt x="3611648" y="3579825"/>
                </a:lnTo>
                <a:lnTo>
                  <a:pt x="3601937" y="3574565"/>
                </a:lnTo>
                <a:lnTo>
                  <a:pt x="3599914" y="3572407"/>
                </a:lnTo>
                <a:cubicBezTo>
                  <a:pt x="3596138" y="3590210"/>
                  <a:pt x="3587236" y="3599112"/>
                  <a:pt x="3573209" y="3599112"/>
                </a:cubicBezTo>
                <a:cubicBezTo>
                  <a:pt x="3570331" y="3600461"/>
                  <a:pt x="3566420" y="3601135"/>
                  <a:pt x="3561475" y="3601135"/>
                </a:cubicBezTo>
                <a:lnTo>
                  <a:pt x="3545424" y="3587378"/>
                </a:lnTo>
                <a:cubicBezTo>
                  <a:pt x="3542637" y="3583242"/>
                  <a:pt x="3541243" y="3580005"/>
                  <a:pt x="3541243" y="3577667"/>
                </a:cubicBezTo>
                <a:lnTo>
                  <a:pt x="3542322" y="3539362"/>
                </a:lnTo>
                <a:lnTo>
                  <a:pt x="3543401" y="3533967"/>
                </a:lnTo>
                <a:cubicBezTo>
                  <a:pt x="3537287" y="3533967"/>
                  <a:pt x="3532296" y="3529696"/>
                  <a:pt x="3528430" y="3521154"/>
                </a:cubicBezTo>
                <a:lnTo>
                  <a:pt x="3532746" y="3518052"/>
                </a:lnTo>
                <a:lnTo>
                  <a:pt x="3541243" y="3520075"/>
                </a:lnTo>
                <a:cubicBezTo>
                  <a:pt x="3547807" y="3520075"/>
                  <a:pt x="3554191" y="3511578"/>
                  <a:pt x="3560396" y="3494584"/>
                </a:cubicBezTo>
                <a:lnTo>
                  <a:pt x="3575367" y="3472194"/>
                </a:lnTo>
                <a:lnTo>
                  <a:pt x="3575367" y="3470036"/>
                </a:lnTo>
                <a:lnTo>
                  <a:pt x="3566870" y="3468957"/>
                </a:lnTo>
                <a:lnTo>
                  <a:pt x="3559317" y="3473273"/>
                </a:lnTo>
                <a:lnTo>
                  <a:pt x="3557159" y="3473273"/>
                </a:lnTo>
                <a:cubicBezTo>
                  <a:pt x="3543671" y="3463113"/>
                  <a:pt x="3536927" y="3452053"/>
                  <a:pt x="3536927" y="3440094"/>
                </a:cubicBezTo>
                <a:cubicBezTo>
                  <a:pt x="3536927" y="3432451"/>
                  <a:pt x="3533735" y="3425707"/>
                  <a:pt x="3527351" y="3419863"/>
                </a:cubicBezTo>
                <a:lnTo>
                  <a:pt x="3527351" y="3417705"/>
                </a:lnTo>
                <a:cubicBezTo>
                  <a:pt x="3527351" y="3415996"/>
                  <a:pt x="3530184" y="3414602"/>
                  <a:pt x="3535848" y="3413523"/>
                </a:cubicBezTo>
                <a:lnTo>
                  <a:pt x="3539085" y="3413523"/>
                </a:lnTo>
                <a:lnTo>
                  <a:pt x="3544480" y="3416626"/>
                </a:lnTo>
                <a:lnTo>
                  <a:pt x="3555136" y="3414602"/>
                </a:lnTo>
                <a:cubicBezTo>
                  <a:pt x="3560081" y="3418289"/>
                  <a:pt x="3567184" y="3420402"/>
                  <a:pt x="3576446" y="3420942"/>
                </a:cubicBezTo>
                <a:cubicBezTo>
                  <a:pt x="3583549" y="3428585"/>
                  <a:pt x="3587101" y="3434294"/>
                  <a:pt x="3587101" y="3438071"/>
                </a:cubicBezTo>
                <a:lnTo>
                  <a:pt x="3599914" y="3410286"/>
                </a:lnTo>
                <a:cubicBezTo>
                  <a:pt x="3602162" y="3401205"/>
                  <a:pt x="3606747" y="3394461"/>
                  <a:pt x="3613671" y="3390055"/>
                </a:cubicBezTo>
                <a:cubicBezTo>
                  <a:pt x="3615829" y="3390055"/>
                  <a:pt x="3616908" y="3392168"/>
                  <a:pt x="3616908" y="3396394"/>
                </a:cubicBezTo>
                <a:lnTo>
                  <a:pt x="3619067" y="3396394"/>
                </a:lnTo>
                <a:cubicBezTo>
                  <a:pt x="3619067" y="3392708"/>
                  <a:pt x="3622978" y="3384525"/>
                  <a:pt x="3630801" y="3371847"/>
                </a:cubicBezTo>
                <a:lnTo>
                  <a:pt x="3630801" y="3370768"/>
                </a:lnTo>
                <a:lnTo>
                  <a:pt x="3628643" y="3364429"/>
                </a:lnTo>
                <a:lnTo>
                  <a:pt x="3628643" y="3363350"/>
                </a:lnTo>
                <a:lnTo>
                  <a:pt x="3630801" y="3360113"/>
                </a:lnTo>
                <a:lnTo>
                  <a:pt x="3630801" y="3359169"/>
                </a:lnTo>
                <a:lnTo>
                  <a:pt x="3626485" y="3346355"/>
                </a:lnTo>
                <a:cubicBezTo>
                  <a:pt x="3626485" y="3344917"/>
                  <a:pt x="3631834" y="3343478"/>
                  <a:pt x="3642535" y="3342039"/>
                </a:cubicBezTo>
                <a:close/>
                <a:moveTo>
                  <a:pt x="9291338" y="3341095"/>
                </a:moveTo>
                <a:lnTo>
                  <a:pt x="9320337" y="3360248"/>
                </a:lnTo>
                <a:lnTo>
                  <a:pt x="9323574" y="3372926"/>
                </a:lnTo>
                <a:lnTo>
                  <a:pt x="9323574" y="3377242"/>
                </a:lnTo>
                <a:cubicBezTo>
                  <a:pt x="9317819" y="3384705"/>
                  <a:pt x="9314942" y="3390729"/>
                  <a:pt x="9314942" y="3395315"/>
                </a:cubicBezTo>
                <a:lnTo>
                  <a:pt x="9314942" y="3407994"/>
                </a:lnTo>
                <a:lnTo>
                  <a:pt x="9311705" y="3421886"/>
                </a:lnTo>
                <a:lnTo>
                  <a:pt x="9314942" y="3434564"/>
                </a:lnTo>
                <a:cubicBezTo>
                  <a:pt x="9317100" y="3435283"/>
                  <a:pt x="9318179" y="3437441"/>
                  <a:pt x="9318179" y="3441038"/>
                </a:cubicBezTo>
                <a:lnTo>
                  <a:pt x="9316021" y="3470711"/>
                </a:lnTo>
                <a:lnTo>
                  <a:pt x="9318179" y="3496202"/>
                </a:lnTo>
                <a:lnTo>
                  <a:pt x="9313863" y="3530326"/>
                </a:lnTo>
                <a:lnTo>
                  <a:pt x="9316021" y="3536665"/>
                </a:lnTo>
                <a:lnTo>
                  <a:pt x="9316021" y="3541925"/>
                </a:lnTo>
                <a:lnTo>
                  <a:pt x="9314942" y="3548399"/>
                </a:lnTo>
                <a:lnTo>
                  <a:pt x="9318179" y="3554738"/>
                </a:lnTo>
                <a:cubicBezTo>
                  <a:pt x="9316740" y="3572452"/>
                  <a:pt x="9314582" y="3581309"/>
                  <a:pt x="9311705" y="3581309"/>
                </a:cubicBezTo>
                <a:lnTo>
                  <a:pt x="9312784" y="3582388"/>
                </a:lnTo>
                <a:lnTo>
                  <a:pt x="9312784" y="3583467"/>
                </a:lnTo>
                <a:cubicBezTo>
                  <a:pt x="9312784" y="3586434"/>
                  <a:pt x="9308153" y="3592773"/>
                  <a:pt x="9298891" y="3602484"/>
                </a:cubicBezTo>
                <a:lnTo>
                  <a:pt x="9293496" y="3599382"/>
                </a:lnTo>
                <a:lnTo>
                  <a:pt x="9290259" y="3599382"/>
                </a:lnTo>
                <a:cubicBezTo>
                  <a:pt x="9287382" y="3601990"/>
                  <a:pt x="9282751" y="3604462"/>
                  <a:pt x="9276367" y="3606800"/>
                </a:cubicBezTo>
                <a:cubicBezTo>
                  <a:pt x="9264138" y="3606800"/>
                  <a:pt x="9258024" y="3600416"/>
                  <a:pt x="9258024" y="3587648"/>
                </a:cubicBezTo>
                <a:cubicBezTo>
                  <a:pt x="9258024" y="3584501"/>
                  <a:pt x="9256585" y="3580949"/>
                  <a:pt x="9253708" y="3576993"/>
                </a:cubicBezTo>
                <a:lnTo>
                  <a:pt x="9253708" y="3571732"/>
                </a:lnTo>
                <a:lnTo>
                  <a:pt x="9256945" y="3571732"/>
                </a:lnTo>
                <a:lnTo>
                  <a:pt x="9256945" y="3569574"/>
                </a:lnTo>
                <a:lnTo>
                  <a:pt x="9251550" y="3569574"/>
                </a:lnTo>
                <a:lnTo>
                  <a:pt x="9237658" y="3562156"/>
                </a:lnTo>
                <a:lnTo>
                  <a:pt x="9237658" y="3561077"/>
                </a:lnTo>
                <a:cubicBezTo>
                  <a:pt x="9237658" y="3559639"/>
                  <a:pt x="9238737" y="3558919"/>
                  <a:pt x="9240895" y="3558919"/>
                </a:cubicBezTo>
                <a:lnTo>
                  <a:pt x="9247234" y="3559998"/>
                </a:lnTo>
                <a:cubicBezTo>
                  <a:pt x="9253708" y="3556491"/>
                  <a:pt x="9258744" y="3554738"/>
                  <a:pt x="9262340" y="3554738"/>
                </a:cubicBezTo>
                <a:lnTo>
                  <a:pt x="9267735" y="3554738"/>
                </a:lnTo>
                <a:cubicBezTo>
                  <a:pt x="9267735" y="3551681"/>
                  <a:pt x="9265937" y="3548489"/>
                  <a:pt x="9262340" y="3545162"/>
                </a:cubicBezTo>
                <a:lnTo>
                  <a:pt x="9265577" y="3539902"/>
                </a:lnTo>
                <a:lnTo>
                  <a:pt x="9265577" y="3538823"/>
                </a:lnTo>
                <a:lnTo>
                  <a:pt x="9263419" y="3535586"/>
                </a:lnTo>
                <a:lnTo>
                  <a:pt x="9263419" y="3531405"/>
                </a:lnTo>
                <a:cubicBezTo>
                  <a:pt x="9266117" y="3520705"/>
                  <a:pt x="9267915" y="3515354"/>
                  <a:pt x="9268814" y="3515354"/>
                </a:cubicBezTo>
                <a:lnTo>
                  <a:pt x="9269893" y="3515354"/>
                </a:lnTo>
                <a:cubicBezTo>
                  <a:pt x="9266297" y="3510049"/>
                  <a:pt x="9264498" y="3504744"/>
                  <a:pt x="9264498" y="3499439"/>
                </a:cubicBezTo>
                <a:lnTo>
                  <a:pt x="9265577" y="3496202"/>
                </a:lnTo>
                <a:lnTo>
                  <a:pt x="9260182" y="3495258"/>
                </a:lnTo>
                <a:cubicBezTo>
                  <a:pt x="9258204" y="3496607"/>
                  <a:pt x="9250696" y="3497641"/>
                  <a:pt x="9237658" y="3498360"/>
                </a:cubicBezTo>
                <a:lnTo>
                  <a:pt x="9236579" y="3499439"/>
                </a:lnTo>
                <a:lnTo>
                  <a:pt x="9237658" y="3500518"/>
                </a:lnTo>
                <a:lnTo>
                  <a:pt x="9237658" y="3505778"/>
                </a:lnTo>
                <a:lnTo>
                  <a:pt x="9234421" y="3516433"/>
                </a:lnTo>
                <a:lnTo>
                  <a:pt x="9233342" y="3516433"/>
                </a:lnTo>
                <a:lnTo>
                  <a:pt x="9234421" y="3517512"/>
                </a:lnTo>
                <a:lnTo>
                  <a:pt x="9234421" y="3523852"/>
                </a:lnTo>
                <a:cubicBezTo>
                  <a:pt x="9234421" y="3525290"/>
                  <a:pt x="9232623" y="3526010"/>
                  <a:pt x="9229026" y="3526010"/>
                </a:cubicBezTo>
                <a:lnTo>
                  <a:pt x="9226868" y="3537744"/>
                </a:lnTo>
                <a:lnTo>
                  <a:pt x="9227947" y="3541925"/>
                </a:lnTo>
                <a:cubicBezTo>
                  <a:pt x="9222732" y="3553974"/>
                  <a:pt x="9217741" y="3559998"/>
                  <a:pt x="9212976" y="3559998"/>
                </a:cubicBezTo>
                <a:cubicBezTo>
                  <a:pt x="9208660" y="3563235"/>
                  <a:pt x="9206502" y="3567147"/>
                  <a:pt x="9206502" y="3571732"/>
                </a:cubicBezTo>
                <a:cubicBezTo>
                  <a:pt x="9193913" y="3578476"/>
                  <a:pt x="9183168" y="3585894"/>
                  <a:pt x="9174266" y="3593987"/>
                </a:cubicBezTo>
                <a:cubicBezTo>
                  <a:pt x="9169950" y="3599022"/>
                  <a:pt x="9167073" y="3601540"/>
                  <a:pt x="9165634" y="3601540"/>
                </a:cubicBezTo>
                <a:cubicBezTo>
                  <a:pt x="9158441" y="3601540"/>
                  <a:pt x="9154844" y="3598707"/>
                  <a:pt x="9154844" y="3593043"/>
                </a:cubicBezTo>
                <a:lnTo>
                  <a:pt x="9154844" y="3588727"/>
                </a:lnTo>
                <a:lnTo>
                  <a:pt x="9157002" y="3586569"/>
                </a:lnTo>
                <a:lnTo>
                  <a:pt x="9163476" y="3586569"/>
                </a:lnTo>
                <a:cubicBezTo>
                  <a:pt x="9167073" y="3575959"/>
                  <a:pt x="9171389" y="3570653"/>
                  <a:pt x="9176424" y="3570653"/>
                </a:cubicBezTo>
                <a:lnTo>
                  <a:pt x="9177504" y="3570653"/>
                </a:lnTo>
                <a:lnTo>
                  <a:pt x="9177504" y="3568495"/>
                </a:lnTo>
                <a:cubicBezTo>
                  <a:pt x="9175346" y="3565888"/>
                  <a:pt x="9174266" y="3563415"/>
                  <a:pt x="9174266" y="3561077"/>
                </a:cubicBezTo>
                <a:cubicBezTo>
                  <a:pt x="9174266" y="3559009"/>
                  <a:pt x="9177144" y="3555098"/>
                  <a:pt x="9182899" y="3549343"/>
                </a:cubicBezTo>
                <a:lnTo>
                  <a:pt x="9182899" y="3547320"/>
                </a:lnTo>
                <a:lnTo>
                  <a:pt x="9181820" y="3543004"/>
                </a:lnTo>
                <a:lnTo>
                  <a:pt x="9182899" y="3539902"/>
                </a:lnTo>
                <a:lnTo>
                  <a:pt x="9181820" y="3539902"/>
                </a:lnTo>
                <a:cubicBezTo>
                  <a:pt x="9180740" y="3539902"/>
                  <a:pt x="9178942" y="3542734"/>
                  <a:pt x="9176424" y="3548399"/>
                </a:cubicBezTo>
                <a:lnTo>
                  <a:pt x="9174266" y="3548399"/>
                </a:lnTo>
                <a:lnTo>
                  <a:pt x="9152686" y="3546241"/>
                </a:lnTo>
                <a:lnTo>
                  <a:pt x="9140952" y="3547320"/>
                </a:lnTo>
                <a:cubicBezTo>
                  <a:pt x="9135917" y="3540936"/>
                  <a:pt x="9133399" y="3536665"/>
                  <a:pt x="9133399" y="3534507"/>
                </a:cubicBezTo>
                <a:lnTo>
                  <a:pt x="9133399" y="3530326"/>
                </a:lnTo>
                <a:cubicBezTo>
                  <a:pt x="9122699" y="3531135"/>
                  <a:pt x="9117349" y="3533248"/>
                  <a:pt x="9117349" y="3536665"/>
                </a:cubicBezTo>
                <a:lnTo>
                  <a:pt x="9117349" y="3543004"/>
                </a:lnTo>
                <a:cubicBezTo>
                  <a:pt x="9120136" y="3546241"/>
                  <a:pt x="9121530" y="3548714"/>
                  <a:pt x="9121530" y="3550422"/>
                </a:cubicBezTo>
                <a:cubicBezTo>
                  <a:pt x="9120721" y="3556806"/>
                  <a:pt x="9117529" y="3559998"/>
                  <a:pt x="9111954" y="3559998"/>
                </a:cubicBezTo>
                <a:cubicBezTo>
                  <a:pt x="9109077" y="3559998"/>
                  <a:pt x="9107638" y="3559324"/>
                  <a:pt x="9107638" y="3557975"/>
                </a:cubicBezTo>
                <a:lnTo>
                  <a:pt x="9106559" y="3558919"/>
                </a:lnTo>
                <a:lnTo>
                  <a:pt x="9105480" y="3558919"/>
                </a:lnTo>
                <a:lnTo>
                  <a:pt x="9092532" y="3554738"/>
                </a:lnTo>
                <a:lnTo>
                  <a:pt x="9081877" y="3556896"/>
                </a:lnTo>
                <a:lnTo>
                  <a:pt x="9077561" y="3552580"/>
                </a:lnTo>
                <a:lnTo>
                  <a:pt x="9078640" y="3539902"/>
                </a:lnTo>
                <a:lnTo>
                  <a:pt x="9077561" y="3535586"/>
                </a:lnTo>
                <a:lnTo>
                  <a:pt x="9080798" y="3532349"/>
                </a:lnTo>
                <a:cubicBezTo>
                  <a:pt x="9079539" y="3526864"/>
                  <a:pt x="9078100" y="3524031"/>
                  <a:pt x="9076482" y="3523852"/>
                </a:cubicBezTo>
                <a:lnTo>
                  <a:pt x="9078640" y="3505778"/>
                </a:lnTo>
                <a:lnTo>
                  <a:pt x="9075403" y="3497281"/>
                </a:lnTo>
                <a:lnTo>
                  <a:pt x="9075403" y="3466529"/>
                </a:lnTo>
                <a:cubicBezTo>
                  <a:pt x="9075583" y="3461584"/>
                  <a:pt x="9076302" y="3459111"/>
                  <a:pt x="9077561" y="3459111"/>
                </a:cubicBezTo>
                <a:lnTo>
                  <a:pt x="9075403" y="3452637"/>
                </a:lnTo>
                <a:lnTo>
                  <a:pt x="9075403" y="3450614"/>
                </a:lnTo>
                <a:lnTo>
                  <a:pt x="9076482" y="3420807"/>
                </a:lnTo>
                <a:lnTo>
                  <a:pt x="9075403" y="3407049"/>
                </a:lnTo>
                <a:lnTo>
                  <a:pt x="9082956" y="3401654"/>
                </a:lnTo>
                <a:lnTo>
                  <a:pt x="9082956" y="3398552"/>
                </a:lnTo>
                <a:cubicBezTo>
                  <a:pt x="9078640" y="3394236"/>
                  <a:pt x="9076482" y="3390685"/>
                  <a:pt x="9076482" y="3387897"/>
                </a:cubicBezTo>
                <a:lnTo>
                  <a:pt x="9076482" y="3382502"/>
                </a:lnTo>
                <a:lnTo>
                  <a:pt x="9078640" y="3379400"/>
                </a:lnTo>
                <a:lnTo>
                  <a:pt x="9077561" y="3378321"/>
                </a:lnTo>
                <a:lnTo>
                  <a:pt x="9078640" y="3372926"/>
                </a:lnTo>
                <a:lnTo>
                  <a:pt x="9078640" y="3371982"/>
                </a:lnTo>
                <a:lnTo>
                  <a:pt x="9073245" y="3355932"/>
                </a:lnTo>
                <a:lnTo>
                  <a:pt x="9076482" y="3353908"/>
                </a:lnTo>
                <a:lnTo>
                  <a:pt x="9078640" y="3353908"/>
                </a:lnTo>
                <a:cubicBezTo>
                  <a:pt x="9085743" y="3358494"/>
                  <a:pt x="9095050" y="3361641"/>
                  <a:pt x="9106559" y="3363350"/>
                </a:cubicBezTo>
                <a:cubicBezTo>
                  <a:pt x="9106559" y="3364609"/>
                  <a:pt x="9111909" y="3366767"/>
                  <a:pt x="9122609" y="3369824"/>
                </a:cubicBezTo>
                <a:lnTo>
                  <a:pt x="9123688" y="3369824"/>
                </a:lnTo>
                <a:lnTo>
                  <a:pt x="9126925" y="3367666"/>
                </a:lnTo>
                <a:lnTo>
                  <a:pt x="9131241" y="3367666"/>
                </a:lnTo>
                <a:lnTo>
                  <a:pt x="9135557" y="3369824"/>
                </a:lnTo>
                <a:cubicBezTo>
                  <a:pt x="9141672" y="3367126"/>
                  <a:pt x="9147741" y="3361461"/>
                  <a:pt x="9153765" y="3352829"/>
                </a:cubicBezTo>
                <a:lnTo>
                  <a:pt x="9155923" y="3352829"/>
                </a:lnTo>
                <a:cubicBezTo>
                  <a:pt x="9158081" y="3353009"/>
                  <a:pt x="9160239" y="3356516"/>
                  <a:pt x="9162397" y="3363350"/>
                </a:cubicBezTo>
                <a:cubicBezTo>
                  <a:pt x="9173907" y="3365148"/>
                  <a:pt x="9179662" y="3368340"/>
                  <a:pt x="9179662" y="3372926"/>
                </a:cubicBezTo>
                <a:lnTo>
                  <a:pt x="9186001" y="3371982"/>
                </a:lnTo>
                <a:lnTo>
                  <a:pt x="9191396" y="3374005"/>
                </a:lnTo>
                <a:lnTo>
                  <a:pt x="9193554" y="3370903"/>
                </a:lnTo>
                <a:lnTo>
                  <a:pt x="9190317" y="3349592"/>
                </a:lnTo>
                <a:lnTo>
                  <a:pt x="9191396" y="3348513"/>
                </a:lnTo>
                <a:lnTo>
                  <a:pt x="9194633" y="3348513"/>
                </a:lnTo>
                <a:lnTo>
                  <a:pt x="9223631" y="3355932"/>
                </a:lnTo>
                <a:lnTo>
                  <a:pt x="9231184" y="3354853"/>
                </a:lnTo>
                <a:cubicBezTo>
                  <a:pt x="9231184" y="3356831"/>
                  <a:pt x="9236219" y="3359663"/>
                  <a:pt x="9246290" y="3363350"/>
                </a:cubicBezTo>
                <a:lnTo>
                  <a:pt x="9246290" y="3365508"/>
                </a:lnTo>
                <a:lnTo>
                  <a:pt x="9248313" y="3365508"/>
                </a:lnTo>
                <a:cubicBezTo>
                  <a:pt x="9248313" y="3362720"/>
                  <a:pt x="9250471" y="3361327"/>
                  <a:pt x="9254787" y="3361327"/>
                </a:cubicBezTo>
                <a:lnTo>
                  <a:pt x="9259103" y="3361327"/>
                </a:lnTo>
                <a:lnTo>
                  <a:pt x="9263419" y="3364429"/>
                </a:lnTo>
                <a:lnTo>
                  <a:pt x="9280548" y="3355932"/>
                </a:lnTo>
                <a:lnTo>
                  <a:pt x="9279469" y="3354853"/>
                </a:lnTo>
                <a:lnTo>
                  <a:pt x="9279469" y="3350671"/>
                </a:lnTo>
                <a:cubicBezTo>
                  <a:pt x="9285044" y="3344288"/>
                  <a:pt x="9289001" y="3341095"/>
                  <a:pt x="9291338" y="3341095"/>
                </a:cubicBezTo>
                <a:close/>
                <a:moveTo>
                  <a:pt x="6734657" y="3340960"/>
                </a:moveTo>
                <a:cubicBezTo>
                  <a:pt x="6738434" y="3340960"/>
                  <a:pt x="6750213" y="3344872"/>
                  <a:pt x="6769995" y="3352695"/>
                </a:cubicBezTo>
                <a:cubicBezTo>
                  <a:pt x="6782133" y="3356651"/>
                  <a:pt x="6788203" y="3359888"/>
                  <a:pt x="6788203" y="3362406"/>
                </a:cubicBezTo>
                <a:lnTo>
                  <a:pt x="6788203" y="3365643"/>
                </a:lnTo>
                <a:lnTo>
                  <a:pt x="6786045" y="3367801"/>
                </a:lnTo>
                <a:lnTo>
                  <a:pt x="6779706" y="3366722"/>
                </a:lnTo>
                <a:cubicBezTo>
                  <a:pt x="6759654" y="3377602"/>
                  <a:pt x="6746437" y="3387583"/>
                  <a:pt x="6740052" y="3396664"/>
                </a:cubicBezTo>
                <a:cubicBezTo>
                  <a:pt x="6734298" y="3399901"/>
                  <a:pt x="6731420" y="3403498"/>
                  <a:pt x="6731420" y="3407454"/>
                </a:cubicBezTo>
                <a:lnTo>
                  <a:pt x="6732499" y="3408533"/>
                </a:lnTo>
                <a:lnTo>
                  <a:pt x="6733578" y="3408533"/>
                </a:lnTo>
                <a:lnTo>
                  <a:pt x="6740052" y="3406375"/>
                </a:lnTo>
                <a:lnTo>
                  <a:pt x="6743289" y="3406375"/>
                </a:lnTo>
                <a:lnTo>
                  <a:pt x="6745312" y="3408533"/>
                </a:lnTo>
                <a:cubicBezTo>
                  <a:pt x="6743964" y="3411680"/>
                  <a:pt x="6742570" y="3413434"/>
                  <a:pt x="6741131" y="3413793"/>
                </a:cubicBezTo>
                <a:lnTo>
                  <a:pt x="6731420" y="3413793"/>
                </a:lnTo>
                <a:lnTo>
                  <a:pt x="6719686" y="3415951"/>
                </a:lnTo>
                <a:lnTo>
                  <a:pt x="6707817" y="3411635"/>
                </a:lnTo>
                <a:lnTo>
                  <a:pt x="6697162" y="3415951"/>
                </a:lnTo>
                <a:lnTo>
                  <a:pt x="6690688" y="3413793"/>
                </a:lnTo>
                <a:lnTo>
                  <a:pt x="6682191" y="3417030"/>
                </a:lnTo>
                <a:lnTo>
                  <a:pt x="6666006" y="3415951"/>
                </a:lnTo>
                <a:lnTo>
                  <a:pt x="6663848" y="3418109"/>
                </a:lnTo>
                <a:lnTo>
                  <a:pt x="6662769" y="3418109"/>
                </a:lnTo>
                <a:cubicBezTo>
                  <a:pt x="6660341" y="3418109"/>
                  <a:pt x="6657509" y="3416671"/>
                  <a:pt x="6654272" y="3413793"/>
                </a:cubicBezTo>
                <a:lnTo>
                  <a:pt x="6644560" y="3414872"/>
                </a:lnTo>
                <a:lnTo>
                  <a:pt x="6644560" y="3410691"/>
                </a:lnTo>
                <a:lnTo>
                  <a:pt x="6648877" y="3406375"/>
                </a:lnTo>
                <a:lnTo>
                  <a:pt x="6651035" y="3406375"/>
                </a:lnTo>
                <a:lnTo>
                  <a:pt x="6660746" y="3408533"/>
                </a:lnTo>
                <a:lnTo>
                  <a:pt x="6668164" y="3407454"/>
                </a:lnTo>
                <a:lnTo>
                  <a:pt x="6673559" y="3411635"/>
                </a:lnTo>
                <a:cubicBezTo>
                  <a:pt x="6676077" y="3408128"/>
                  <a:pt x="6679628" y="3406375"/>
                  <a:pt x="6684214" y="3406375"/>
                </a:cubicBezTo>
                <a:lnTo>
                  <a:pt x="6687451" y="3406375"/>
                </a:lnTo>
                <a:lnTo>
                  <a:pt x="6699320" y="3407454"/>
                </a:lnTo>
                <a:lnTo>
                  <a:pt x="6705659" y="3405296"/>
                </a:lnTo>
                <a:lnTo>
                  <a:pt x="6708896" y="3406375"/>
                </a:lnTo>
                <a:lnTo>
                  <a:pt x="6708896" y="3405296"/>
                </a:lnTo>
                <a:cubicBezTo>
                  <a:pt x="6708896" y="3400261"/>
                  <a:pt x="6710695" y="3397743"/>
                  <a:pt x="6714291" y="3397743"/>
                </a:cubicBezTo>
                <a:lnTo>
                  <a:pt x="6713212" y="3396664"/>
                </a:lnTo>
                <a:lnTo>
                  <a:pt x="6713212" y="3395585"/>
                </a:lnTo>
                <a:cubicBezTo>
                  <a:pt x="6715190" y="3384705"/>
                  <a:pt x="6719821" y="3371128"/>
                  <a:pt x="6727104" y="3354853"/>
                </a:cubicBezTo>
                <a:lnTo>
                  <a:pt x="6721844" y="3347434"/>
                </a:lnTo>
                <a:lnTo>
                  <a:pt x="6721844" y="3345276"/>
                </a:lnTo>
                <a:cubicBezTo>
                  <a:pt x="6721844" y="3342759"/>
                  <a:pt x="6726115" y="3341320"/>
                  <a:pt x="6734657" y="3340960"/>
                </a:cubicBezTo>
                <a:close/>
                <a:moveTo>
                  <a:pt x="8663507" y="3340556"/>
                </a:moveTo>
                <a:cubicBezTo>
                  <a:pt x="8672229" y="3341095"/>
                  <a:pt x="8676590" y="3342174"/>
                  <a:pt x="8676590" y="3343793"/>
                </a:cubicBezTo>
                <a:lnTo>
                  <a:pt x="8676590" y="3349323"/>
                </a:lnTo>
                <a:lnTo>
                  <a:pt x="8683199" y="3349323"/>
                </a:lnTo>
                <a:lnTo>
                  <a:pt x="8683199" y="3343793"/>
                </a:lnTo>
                <a:cubicBezTo>
                  <a:pt x="8683918" y="3341635"/>
                  <a:pt x="8686076" y="3340556"/>
                  <a:pt x="8689673" y="3340556"/>
                </a:cubicBezTo>
                <a:cubicBezTo>
                  <a:pt x="8690392" y="3346400"/>
                  <a:pt x="8693314" y="3349323"/>
                  <a:pt x="8698440" y="3349323"/>
                </a:cubicBezTo>
                <a:cubicBezTo>
                  <a:pt x="8700238" y="3345636"/>
                  <a:pt x="8703160" y="3343793"/>
                  <a:pt x="8707207" y="3343793"/>
                </a:cubicBezTo>
                <a:cubicBezTo>
                  <a:pt x="8717367" y="3348199"/>
                  <a:pt x="8722448" y="3352200"/>
                  <a:pt x="8722448" y="3355797"/>
                </a:cubicBezTo>
                <a:lnTo>
                  <a:pt x="8715839" y="3361327"/>
                </a:lnTo>
                <a:lnTo>
                  <a:pt x="8716918" y="3365643"/>
                </a:lnTo>
                <a:lnTo>
                  <a:pt x="8715839" y="3374410"/>
                </a:lnTo>
                <a:lnTo>
                  <a:pt x="8731080" y="3376568"/>
                </a:lnTo>
                <a:cubicBezTo>
                  <a:pt x="8731080" y="3374500"/>
                  <a:pt x="8737284" y="3368655"/>
                  <a:pt x="8749692" y="3359034"/>
                </a:cubicBezTo>
                <a:lnTo>
                  <a:pt x="8755087" y="3359034"/>
                </a:lnTo>
                <a:cubicBezTo>
                  <a:pt x="8761472" y="3363979"/>
                  <a:pt x="8766912" y="3366902"/>
                  <a:pt x="8771407" y="3367801"/>
                </a:cubicBezTo>
                <a:cubicBezTo>
                  <a:pt x="8777252" y="3377422"/>
                  <a:pt x="8782377" y="3383986"/>
                  <a:pt x="8786783" y="3387492"/>
                </a:cubicBezTo>
                <a:lnTo>
                  <a:pt x="8786783" y="3389650"/>
                </a:lnTo>
                <a:lnTo>
                  <a:pt x="8778016" y="3400575"/>
                </a:lnTo>
                <a:lnTo>
                  <a:pt x="8778016" y="3411365"/>
                </a:lnTo>
                <a:cubicBezTo>
                  <a:pt x="8778016" y="3424134"/>
                  <a:pt x="8776578" y="3431777"/>
                  <a:pt x="8773700" y="3434294"/>
                </a:cubicBezTo>
                <a:cubicBezTo>
                  <a:pt x="8776578" y="3443016"/>
                  <a:pt x="8778016" y="3449580"/>
                  <a:pt x="8778016" y="3453986"/>
                </a:cubicBezTo>
                <a:cubicBezTo>
                  <a:pt x="8775139" y="3457943"/>
                  <a:pt x="8773700" y="3464821"/>
                  <a:pt x="8773700" y="3474622"/>
                </a:cubicBezTo>
                <a:lnTo>
                  <a:pt x="8774779" y="3475701"/>
                </a:lnTo>
                <a:lnTo>
                  <a:pt x="8775858" y="3475701"/>
                </a:lnTo>
                <a:lnTo>
                  <a:pt x="8785704" y="3469227"/>
                </a:lnTo>
                <a:cubicBezTo>
                  <a:pt x="8785704" y="3471385"/>
                  <a:pt x="8790425" y="3475027"/>
                  <a:pt x="8799866" y="3480152"/>
                </a:cubicBezTo>
                <a:cubicBezTo>
                  <a:pt x="8799866" y="3485187"/>
                  <a:pt x="8803867" y="3488784"/>
                  <a:pt x="8811870" y="3490942"/>
                </a:cubicBezTo>
                <a:cubicBezTo>
                  <a:pt x="8811870" y="3492830"/>
                  <a:pt x="8815467" y="3496112"/>
                  <a:pt x="8822660" y="3500788"/>
                </a:cubicBezTo>
                <a:lnTo>
                  <a:pt x="8824953" y="3505104"/>
                </a:lnTo>
                <a:lnTo>
                  <a:pt x="8824953" y="3508476"/>
                </a:lnTo>
                <a:cubicBezTo>
                  <a:pt x="8823604" y="3510994"/>
                  <a:pt x="8821401" y="3512792"/>
                  <a:pt x="8818344" y="3513871"/>
                </a:cubicBezTo>
                <a:lnTo>
                  <a:pt x="8806340" y="3510634"/>
                </a:lnTo>
                <a:lnTo>
                  <a:pt x="8767091" y="3526954"/>
                </a:lnTo>
                <a:lnTo>
                  <a:pt x="8759538" y="3524796"/>
                </a:lnTo>
                <a:cubicBezTo>
                  <a:pt x="8756931" y="3525335"/>
                  <a:pt x="8754728" y="3527493"/>
                  <a:pt x="8752929" y="3531270"/>
                </a:cubicBezTo>
                <a:lnTo>
                  <a:pt x="8752929" y="3532349"/>
                </a:lnTo>
                <a:cubicBezTo>
                  <a:pt x="8755447" y="3535136"/>
                  <a:pt x="8762730" y="3538418"/>
                  <a:pt x="8774779" y="3542195"/>
                </a:cubicBezTo>
                <a:lnTo>
                  <a:pt x="8775858" y="3543274"/>
                </a:lnTo>
                <a:lnTo>
                  <a:pt x="8787862" y="3540037"/>
                </a:lnTo>
                <a:cubicBezTo>
                  <a:pt x="8791819" y="3540037"/>
                  <a:pt x="8796179" y="3542240"/>
                  <a:pt x="8800945" y="3546646"/>
                </a:cubicBezTo>
                <a:lnTo>
                  <a:pt x="8802024" y="3546646"/>
                </a:lnTo>
                <a:lnTo>
                  <a:pt x="8806340" y="3545432"/>
                </a:lnTo>
                <a:lnTo>
                  <a:pt x="8815107" y="3550962"/>
                </a:lnTo>
                <a:lnTo>
                  <a:pt x="8826032" y="3549883"/>
                </a:lnTo>
                <a:lnTo>
                  <a:pt x="8828190" y="3553120"/>
                </a:lnTo>
                <a:lnTo>
                  <a:pt x="8803103" y="3584680"/>
                </a:lnTo>
                <a:lnTo>
                  <a:pt x="8792178" y="3597763"/>
                </a:lnTo>
                <a:lnTo>
                  <a:pt x="8795415" y="3601135"/>
                </a:lnTo>
                <a:lnTo>
                  <a:pt x="8795415" y="3603293"/>
                </a:lnTo>
                <a:lnTo>
                  <a:pt x="8793257" y="3605451"/>
                </a:lnTo>
                <a:lnTo>
                  <a:pt x="8791099" y="3605451"/>
                </a:lnTo>
                <a:cubicBezTo>
                  <a:pt x="8787862" y="3605451"/>
                  <a:pt x="8784580" y="3604013"/>
                  <a:pt x="8781253" y="3601135"/>
                </a:cubicBezTo>
                <a:lnTo>
                  <a:pt x="8773700" y="3602214"/>
                </a:lnTo>
                <a:lnTo>
                  <a:pt x="8772621" y="3602214"/>
                </a:lnTo>
                <a:cubicBezTo>
                  <a:pt x="8769114" y="3602214"/>
                  <a:pt x="8761112" y="3597134"/>
                  <a:pt x="8748613" y="3586973"/>
                </a:cubicBezTo>
                <a:lnTo>
                  <a:pt x="8747534" y="3585894"/>
                </a:lnTo>
                <a:lnTo>
                  <a:pt x="8747534" y="3584680"/>
                </a:lnTo>
                <a:cubicBezTo>
                  <a:pt x="8748254" y="3581084"/>
                  <a:pt x="8749692" y="3579285"/>
                  <a:pt x="8751850" y="3579285"/>
                </a:cubicBezTo>
                <a:lnTo>
                  <a:pt x="8751850" y="3578206"/>
                </a:lnTo>
                <a:cubicBezTo>
                  <a:pt x="8742949" y="3577487"/>
                  <a:pt x="8734586" y="3573846"/>
                  <a:pt x="8726764" y="3567281"/>
                </a:cubicBezTo>
                <a:lnTo>
                  <a:pt x="8726764" y="3565123"/>
                </a:lnTo>
                <a:lnTo>
                  <a:pt x="8725685" y="3566202"/>
                </a:lnTo>
                <a:lnTo>
                  <a:pt x="8723527" y="3566202"/>
                </a:lnTo>
                <a:cubicBezTo>
                  <a:pt x="8718581" y="3559279"/>
                  <a:pt x="8712781" y="3554199"/>
                  <a:pt x="8706128" y="3550962"/>
                </a:cubicBezTo>
                <a:lnTo>
                  <a:pt x="8704914" y="3549883"/>
                </a:lnTo>
                <a:lnTo>
                  <a:pt x="8703835" y="3549883"/>
                </a:lnTo>
                <a:lnTo>
                  <a:pt x="8699519" y="3553120"/>
                </a:lnTo>
                <a:lnTo>
                  <a:pt x="8697361" y="3553120"/>
                </a:lnTo>
                <a:lnTo>
                  <a:pt x="8696282" y="3552041"/>
                </a:lnTo>
                <a:cubicBezTo>
                  <a:pt x="8682614" y="3557885"/>
                  <a:pt x="8673173" y="3563325"/>
                  <a:pt x="8667958" y="3568360"/>
                </a:cubicBezTo>
                <a:lnTo>
                  <a:pt x="8654875" y="3568360"/>
                </a:lnTo>
                <a:lnTo>
                  <a:pt x="8640713" y="3576048"/>
                </a:lnTo>
                <a:lnTo>
                  <a:pt x="8639634" y="3574969"/>
                </a:lnTo>
                <a:lnTo>
                  <a:pt x="8639634" y="3573890"/>
                </a:lnTo>
                <a:cubicBezTo>
                  <a:pt x="8637746" y="3573890"/>
                  <a:pt x="8635902" y="3577127"/>
                  <a:pt x="8634104" y="3583601"/>
                </a:cubicBezTo>
                <a:lnTo>
                  <a:pt x="8633025" y="3584680"/>
                </a:lnTo>
                <a:lnTo>
                  <a:pt x="8631946" y="3584680"/>
                </a:lnTo>
                <a:lnTo>
                  <a:pt x="8627630" y="3583601"/>
                </a:lnTo>
                <a:cubicBezTo>
                  <a:pt x="8604701" y="3591964"/>
                  <a:pt x="8593057" y="3597808"/>
                  <a:pt x="8592697" y="3601135"/>
                </a:cubicBezTo>
                <a:lnTo>
                  <a:pt x="8591618" y="3602214"/>
                </a:lnTo>
                <a:cubicBezTo>
                  <a:pt x="8591618" y="3604372"/>
                  <a:pt x="8590899" y="3605451"/>
                  <a:pt x="8589460" y="3605451"/>
                </a:cubicBezTo>
                <a:lnTo>
                  <a:pt x="8588381" y="3605451"/>
                </a:lnTo>
                <a:cubicBezTo>
                  <a:pt x="8584695" y="3604372"/>
                  <a:pt x="8582851" y="3601810"/>
                  <a:pt x="8582851" y="3597763"/>
                </a:cubicBezTo>
                <a:cubicBezTo>
                  <a:pt x="8580693" y="3597763"/>
                  <a:pt x="8579614" y="3597044"/>
                  <a:pt x="8579614" y="3595605"/>
                </a:cubicBezTo>
                <a:lnTo>
                  <a:pt x="8579614" y="3592368"/>
                </a:lnTo>
                <a:lnTo>
                  <a:pt x="8580693" y="3592368"/>
                </a:lnTo>
                <a:lnTo>
                  <a:pt x="8583930" y="3594526"/>
                </a:lnTo>
                <a:lnTo>
                  <a:pt x="8583930" y="3593447"/>
                </a:lnTo>
                <a:lnTo>
                  <a:pt x="8575298" y="3584680"/>
                </a:lnTo>
                <a:lnTo>
                  <a:pt x="8575298" y="3580364"/>
                </a:lnTo>
                <a:lnTo>
                  <a:pt x="8576377" y="3580364"/>
                </a:lnTo>
                <a:cubicBezTo>
                  <a:pt x="8583840" y="3582343"/>
                  <a:pt x="8589640" y="3584905"/>
                  <a:pt x="8593776" y="3588052"/>
                </a:cubicBezTo>
                <a:lnTo>
                  <a:pt x="8598092" y="3586973"/>
                </a:lnTo>
                <a:lnTo>
                  <a:pt x="8598092" y="3585894"/>
                </a:lnTo>
                <a:cubicBezTo>
                  <a:pt x="8590899" y="3585894"/>
                  <a:pt x="8586898" y="3584051"/>
                  <a:pt x="8586088" y="3580364"/>
                </a:cubicBezTo>
                <a:lnTo>
                  <a:pt x="8583930" y="3580364"/>
                </a:lnTo>
                <a:cubicBezTo>
                  <a:pt x="8576647" y="3580364"/>
                  <a:pt x="8573006" y="3577083"/>
                  <a:pt x="8573006" y="3570518"/>
                </a:cubicBezTo>
                <a:lnTo>
                  <a:pt x="8570848" y="3568360"/>
                </a:lnTo>
                <a:lnTo>
                  <a:pt x="8570848" y="3560807"/>
                </a:lnTo>
                <a:lnTo>
                  <a:pt x="8566532" y="3548804"/>
                </a:lnTo>
                <a:lnTo>
                  <a:pt x="8566532" y="3545432"/>
                </a:lnTo>
                <a:cubicBezTo>
                  <a:pt x="8566532" y="3543993"/>
                  <a:pt x="8567610" y="3543274"/>
                  <a:pt x="8569768" y="3543274"/>
                </a:cubicBezTo>
                <a:lnTo>
                  <a:pt x="8576377" y="3546646"/>
                </a:lnTo>
                <a:lnTo>
                  <a:pt x="8582851" y="3544353"/>
                </a:lnTo>
                <a:lnTo>
                  <a:pt x="8583930" y="3544353"/>
                </a:lnTo>
                <a:cubicBezTo>
                  <a:pt x="8586898" y="3546601"/>
                  <a:pt x="8590899" y="3547725"/>
                  <a:pt x="8595934" y="3547725"/>
                </a:cubicBezTo>
                <a:cubicBezTo>
                  <a:pt x="8598902" y="3547725"/>
                  <a:pt x="8600385" y="3541880"/>
                  <a:pt x="8600385" y="3530191"/>
                </a:cubicBezTo>
                <a:lnTo>
                  <a:pt x="8603622" y="3524796"/>
                </a:lnTo>
                <a:lnTo>
                  <a:pt x="8597013" y="3504025"/>
                </a:lnTo>
                <a:lnTo>
                  <a:pt x="8597013" y="3499709"/>
                </a:lnTo>
                <a:lnTo>
                  <a:pt x="8604701" y="3474622"/>
                </a:lnTo>
                <a:cubicBezTo>
                  <a:pt x="8602543" y="3474622"/>
                  <a:pt x="8601104" y="3471700"/>
                  <a:pt x="8600385" y="3465855"/>
                </a:cubicBezTo>
                <a:lnTo>
                  <a:pt x="8599171" y="3398282"/>
                </a:lnTo>
                <a:lnTo>
                  <a:pt x="8597013" y="3391808"/>
                </a:lnTo>
                <a:cubicBezTo>
                  <a:pt x="8597013" y="3383986"/>
                  <a:pt x="8599216" y="3379265"/>
                  <a:pt x="8603622" y="3377647"/>
                </a:cubicBezTo>
                <a:lnTo>
                  <a:pt x="8601464" y="3375489"/>
                </a:lnTo>
                <a:lnTo>
                  <a:pt x="8598092" y="3376568"/>
                </a:lnTo>
                <a:lnTo>
                  <a:pt x="8597013" y="3375489"/>
                </a:lnTo>
                <a:lnTo>
                  <a:pt x="8597013" y="3374410"/>
                </a:lnTo>
                <a:cubicBezTo>
                  <a:pt x="8597013" y="3365688"/>
                  <a:pt x="8598857" y="3361327"/>
                  <a:pt x="8602543" y="3361327"/>
                </a:cubicBezTo>
                <a:cubicBezTo>
                  <a:pt x="8629608" y="3369060"/>
                  <a:pt x="8647052" y="3375579"/>
                  <a:pt x="8654875" y="3380884"/>
                </a:cubicBezTo>
                <a:lnTo>
                  <a:pt x="8664586" y="3380884"/>
                </a:lnTo>
                <a:lnTo>
                  <a:pt x="8667958" y="3378726"/>
                </a:lnTo>
                <a:lnTo>
                  <a:pt x="8665665" y="3372117"/>
                </a:lnTo>
                <a:lnTo>
                  <a:pt x="8665665" y="3366722"/>
                </a:lnTo>
                <a:lnTo>
                  <a:pt x="8667958" y="3353639"/>
                </a:lnTo>
                <a:lnTo>
                  <a:pt x="8662428" y="3344872"/>
                </a:lnTo>
                <a:lnTo>
                  <a:pt x="8662428" y="3342714"/>
                </a:lnTo>
                <a:lnTo>
                  <a:pt x="8663507" y="3341635"/>
                </a:lnTo>
                <a:close/>
                <a:moveTo>
                  <a:pt x="7590600" y="3340421"/>
                </a:moveTo>
                <a:cubicBezTo>
                  <a:pt x="7594736" y="3344377"/>
                  <a:pt x="7604448" y="3346895"/>
                  <a:pt x="7619733" y="3347974"/>
                </a:cubicBezTo>
                <a:cubicBezTo>
                  <a:pt x="7619733" y="3351031"/>
                  <a:pt x="7627646" y="3354987"/>
                  <a:pt x="7643472" y="3359843"/>
                </a:cubicBezTo>
                <a:lnTo>
                  <a:pt x="7643472" y="3360922"/>
                </a:lnTo>
                <a:cubicBezTo>
                  <a:pt x="7638076" y="3368655"/>
                  <a:pt x="7631962" y="3373690"/>
                  <a:pt x="7625128" y="3376028"/>
                </a:cubicBezTo>
                <a:cubicBezTo>
                  <a:pt x="7625128" y="3385200"/>
                  <a:pt x="7619374" y="3390595"/>
                  <a:pt x="7607864" y="3392213"/>
                </a:cubicBezTo>
                <a:lnTo>
                  <a:pt x="7607864" y="3395450"/>
                </a:lnTo>
                <a:cubicBezTo>
                  <a:pt x="7607864" y="3397608"/>
                  <a:pt x="7612540" y="3399766"/>
                  <a:pt x="7621891" y="3401924"/>
                </a:cubicBezTo>
                <a:lnTo>
                  <a:pt x="7628365" y="3401924"/>
                </a:lnTo>
                <a:lnTo>
                  <a:pt x="7628365" y="3396529"/>
                </a:lnTo>
                <a:cubicBezTo>
                  <a:pt x="7628365" y="3392573"/>
                  <a:pt x="7629804" y="3390055"/>
                  <a:pt x="7632682" y="3388976"/>
                </a:cubicBezTo>
                <a:cubicBezTo>
                  <a:pt x="7640954" y="3388976"/>
                  <a:pt x="7650305" y="3392213"/>
                  <a:pt x="7660736" y="3398687"/>
                </a:cubicBezTo>
                <a:lnTo>
                  <a:pt x="7670447" y="3401924"/>
                </a:lnTo>
                <a:lnTo>
                  <a:pt x="7679079" y="3399766"/>
                </a:lnTo>
                <a:lnTo>
                  <a:pt x="7683260" y="3400845"/>
                </a:lnTo>
                <a:lnTo>
                  <a:pt x="7682181" y="3394371"/>
                </a:lnTo>
                <a:lnTo>
                  <a:pt x="7686497" y="3384660"/>
                </a:lnTo>
                <a:lnTo>
                  <a:pt x="7685418" y="3383581"/>
                </a:lnTo>
                <a:lnTo>
                  <a:pt x="7684339" y="3383581"/>
                </a:lnTo>
                <a:lnTo>
                  <a:pt x="7676921" y="3390055"/>
                </a:lnTo>
                <a:lnTo>
                  <a:pt x="7673684" y="3390055"/>
                </a:lnTo>
                <a:lnTo>
                  <a:pt x="7665052" y="3387897"/>
                </a:lnTo>
                <a:lnTo>
                  <a:pt x="7658578" y="3390055"/>
                </a:lnTo>
                <a:cubicBezTo>
                  <a:pt x="7642033" y="3388257"/>
                  <a:pt x="7633760" y="3385379"/>
                  <a:pt x="7633760" y="3381423"/>
                </a:cubicBezTo>
                <a:lnTo>
                  <a:pt x="7632682" y="3380344"/>
                </a:lnTo>
                <a:lnTo>
                  <a:pt x="7632682" y="3379265"/>
                </a:lnTo>
                <a:cubicBezTo>
                  <a:pt x="7633760" y="3375668"/>
                  <a:pt x="7636278" y="3373870"/>
                  <a:pt x="7640234" y="3373870"/>
                </a:cubicBezTo>
                <a:lnTo>
                  <a:pt x="7656420" y="3378186"/>
                </a:lnTo>
                <a:cubicBezTo>
                  <a:pt x="7656420" y="3376208"/>
                  <a:pt x="7660016" y="3374769"/>
                  <a:pt x="7667210" y="3373870"/>
                </a:cubicBezTo>
                <a:lnTo>
                  <a:pt x="7670447" y="3373870"/>
                </a:lnTo>
                <a:cubicBezTo>
                  <a:pt x="7674763" y="3373870"/>
                  <a:pt x="7676921" y="3376028"/>
                  <a:pt x="7676921" y="3380344"/>
                </a:cubicBezTo>
                <a:lnTo>
                  <a:pt x="7679079" y="3380344"/>
                </a:lnTo>
                <a:cubicBezTo>
                  <a:pt x="7684024" y="3378186"/>
                  <a:pt x="7686497" y="3375309"/>
                  <a:pt x="7686497" y="3371712"/>
                </a:cubicBezTo>
                <a:lnTo>
                  <a:pt x="7686497" y="3354448"/>
                </a:lnTo>
                <a:lnTo>
                  <a:pt x="7689734" y="3349053"/>
                </a:lnTo>
                <a:lnTo>
                  <a:pt x="7685418" y="3344737"/>
                </a:lnTo>
                <a:lnTo>
                  <a:pt x="7685418" y="3343658"/>
                </a:lnTo>
                <a:cubicBezTo>
                  <a:pt x="7685418" y="3342399"/>
                  <a:pt x="7687216" y="3341320"/>
                  <a:pt x="7690813" y="3340421"/>
                </a:cubicBezTo>
                <a:lnTo>
                  <a:pt x="7699445" y="3341500"/>
                </a:lnTo>
                <a:lnTo>
                  <a:pt x="7704840" y="3340421"/>
                </a:lnTo>
                <a:lnTo>
                  <a:pt x="7706998" y="3342579"/>
                </a:lnTo>
                <a:lnTo>
                  <a:pt x="7709156" y="3342579"/>
                </a:lnTo>
                <a:lnTo>
                  <a:pt x="7709156" y="3341500"/>
                </a:lnTo>
                <a:lnTo>
                  <a:pt x="7716709" y="3342579"/>
                </a:lnTo>
                <a:lnTo>
                  <a:pt x="7717788" y="3342579"/>
                </a:lnTo>
                <a:lnTo>
                  <a:pt x="7727499" y="3341500"/>
                </a:lnTo>
                <a:cubicBezTo>
                  <a:pt x="7739908" y="3345097"/>
                  <a:pt x="7746382" y="3347974"/>
                  <a:pt x="7746921" y="3350132"/>
                </a:cubicBezTo>
                <a:lnTo>
                  <a:pt x="7746921" y="3352290"/>
                </a:lnTo>
                <a:cubicBezTo>
                  <a:pt x="7746921" y="3354808"/>
                  <a:pt x="7743324" y="3356606"/>
                  <a:pt x="7736131" y="3357685"/>
                </a:cubicBezTo>
                <a:cubicBezTo>
                  <a:pt x="7736670" y="3365418"/>
                  <a:pt x="7737750" y="3370094"/>
                  <a:pt x="7739368" y="3371712"/>
                </a:cubicBezTo>
                <a:lnTo>
                  <a:pt x="7738289" y="3378186"/>
                </a:lnTo>
                <a:lnTo>
                  <a:pt x="7740447" y="3378186"/>
                </a:lnTo>
                <a:lnTo>
                  <a:pt x="7744763" y="3377107"/>
                </a:lnTo>
                <a:lnTo>
                  <a:pt x="7751237" y="3379265"/>
                </a:lnTo>
                <a:lnTo>
                  <a:pt x="7752316" y="3379265"/>
                </a:lnTo>
                <a:cubicBezTo>
                  <a:pt x="7755194" y="3378006"/>
                  <a:pt x="7758071" y="3373690"/>
                  <a:pt x="7760948" y="3366317"/>
                </a:cubicBezTo>
                <a:cubicBezTo>
                  <a:pt x="7762566" y="3366317"/>
                  <a:pt x="7767242" y="3360203"/>
                  <a:pt x="7774975" y="3347974"/>
                </a:cubicBezTo>
                <a:lnTo>
                  <a:pt x="7777133" y="3347974"/>
                </a:lnTo>
                <a:lnTo>
                  <a:pt x="7789002" y="3364159"/>
                </a:lnTo>
                <a:cubicBezTo>
                  <a:pt x="7789002" y="3366137"/>
                  <a:pt x="7792239" y="3368295"/>
                  <a:pt x="7798713" y="3370633"/>
                </a:cubicBezTo>
                <a:lnTo>
                  <a:pt x="7798713" y="3372791"/>
                </a:lnTo>
                <a:cubicBezTo>
                  <a:pt x="7803749" y="3374589"/>
                  <a:pt x="7806266" y="3376388"/>
                  <a:pt x="7806266" y="3378186"/>
                </a:cubicBezTo>
                <a:lnTo>
                  <a:pt x="7798713" y="3385739"/>
                </a:lnTo>
                <a:lnTo>
                  <a:pt x="7789002" y="3385739"/>
                </a:lnTo>
                <a:lnTo>
                  <a:pt x="7783607" y="3392213"/>
                </a:lnTo>
                <a:cubicBezTo>
                  <a:pt x="7783967" y="3393652"/>
                  <a:pt x="7789722" y="3397249"/>
                  <a:pt x="7800871" y="3403003"/>
                </a:cubicBezTo>
                <a:lnTo>
                  <a:pt x="7801950" y="3408398"/>
                </a:lnTo>
                <a:lnTo>
                  <a:pt x="7810582" y="3408398"/>
                </a:lnTo>
                <a:lnTo>
                  <a:pt x="7814898" y="3412714"/>
                </a:lnTo>
                <a:lnTo>
                  <a:pt x="7814898" y="3413793"/>
                </a:lnTo>
                <a:cubicBezTo>
                  <a:pt x="7814539" y="3415592"/>
                  <a:pt x="7809863" y="3418469"/>
                  <a:pt x="7800871" y="3422425"/>
                </a:cubicBezTo>
                <a:lnTo>
                  <a:pt x="7796555" y="3434294"/>
                </a:lnTo>
                <a:lnTo>
                  <a:pt x="7798713" y="3440768"/>
                </a:lnTo>
                <a:lnTo>
                  <a:pt x="7797634" y="3445084"/>
                </a:lnTo>
                <a:cubicBezTo>
                  <a:pt x="7801231" y="3449940"/>
                  <a:pt x="7803029" y="3453537"/>
                  <a:pt x="7803029" y="3455874"/>
                </a:cubicBezTo>
                <a:lnTo>
                  <a:pt x="7803029" y="3459111"/>
                </a:lnTo>
                <a:cubicBezTo>
                  <a:pt x="7798354" y="3473408"/>
                  <a:pt x="7793678" y="3480557"/>
                  <a:pt x="7789002" y="3480557"/>
                </a:cubicBezTo>
                <a:lnTo>
                  <a:pt x="7789002" y="3481636"/>
                </a:lnTo>
                <a:cubicBezTo>
                  <a:pt x="7789002" y="3483794"/>
                  <a:pt x="7793318" y="3486311"/>
                  <a:pt x="7801950" y="3489189"/>
                </a:cubicBezTo>
                <a:cubicBezTo>
                  <a:pt x="7801950" y="3491706"/>
                  <a:pt x="7804828" y="3495303"/>
                  <a:pt x="7810582" y="3499979"/>
                </a:cubicBezTo>
                <a:lnTo>
                  <a:pt x="7810582" y="3501058"/>
                </a:lnTo>
                <a:lnTo>
                  <a:pt x="7806266" y="3505374"/>
                </a:lnTo>
                <a:lnTo>
                  <a:pt x="7804108" y="3505374"/>
                </a:lnTo>
                <a:cubicBezTo>
                  <a:pt x="7795656" y="3505374"/>
                  <a:pt x="7786305" y="3506812"/>
                  <a:pt x="7776054" y="3509690"/>
                </a:cubicBezTo>
                <a:lnTo>
                  <a:pt x="7767422" y="3509690"/>
                </a:lnTo>
                <a:cubicBezTo>
                  <a:pt x="7762387" y="3509690"/>
                  <a:pt x="7758430" y="3508970"/>
                  <a:pt x="7755553" y="3507532"/>
                </a:cubicBezTo>
                <a:lnTo>
                  <a:pt x="7750158" y="3508611"/>
                </a:lnTo>
                <a:cubicBezTo>
                  <a:pt x="7737210" y="3507891"/>
                  <a:pt x="7730736" y="3505733"/>
                  <a:pt x="7730736" y="3502137"/>
                </a:cubicBezTo>
                <a:lnTo>
                  <a:pt x="7730736" y="3501058"/>
                </a:lnTo>
                <a:cubicBezTo>
                  <a:pt x="7730736" y="3499439"/>
                  <a:pt x="7733254" y="3498360"/>
                  <a:pt x="7738289" y="3497821"/>
                </a:cubicBezTo>
                <a:lnTo>
                  <a:pt x="7745842" y="3501058"/>
                </a:lnTo>
                <a:cubicBezTo>
                  <a:pt x="7756632" y="3498180"/>
                  <a:pt x="7762027" y="3493864"/>
                  <a:pt x="7762027" y="3488110"/>
                </a:cubicBezTo>
                <a:cubicBezTo>
                  <a:pt x="7759510" y="3485232"/>
                  <a:pt x="7752676" y="3481636"/>
                  <a:pt x="7741526" y="3477320"/>
                </a:cubicBezTo>
                <a:lnTo>
                  <a:pt x="7739368" y="3475162"/>
                </a:lnTo>
                <a:lnTo>
                  <a:pt x="7725341" y="3483794"/>
                </a:lnTo>
                <a:lnTo>
                  <a:pt x="7724262" y="3483794"/>
                </a:lnTo>
                <a:lnTo>
                  <a:pt x="7706998" y="3478399"/>
                </a:lnTo>
                <a:lnTo>
                  <a:pt x="7689734" y="3480557"/>
                </a:lnTo>
                <a:lnTo>
                  <a:pt x="7673684" y="3479478"/>
                </a:lnTo>
                <a:cubicBezTo>
                  <a:pt x="7672784" y="3482715"/>
                  <a:pt x="7669907" y="3485232"/>
                  <a:pt x="7665052" y="3487031"/>
                </a:cubicBezTo>
                <a:lnTo>
                  <a:pt x="7655340" y="3485952"/>
                </a:lnTo>
                <a:lnTo>
                  <a:pt x="7636998" y="3492426"/>
                </a:lnTo>
                <a:lnTo>
                  <a:pt x="7632682" y="3485952"/>
                </a:lnTo>
                <a:lnTo>
                  <a:pt x="7626207" y="3484873"/>
                </a:lnTo>
                <a:lnTo>
                  <a:pt x="7628365" y="3469901"/>
                </a:lnTo>
                <a:lnTo>
                  <a:pt x="7627286" y="3444005"/>
                </a:lnTo>
                <a:lnTo>
                  <a:pt x="7626207" y="3442926"/>
                </a:lnTo>
                <a:cubicBezTo>
                  <a:pt x="7619733" y="3442926"/>
                  <a:pt x="7616496" y="3445444"/>
                  <a:pt x="7616496" y="3450479"/>
                </a:cubicBezTo>
                <a:cubicBezTo>
                  <a:pt x="7620992" y="3451918"/>
                  <a:pt x="7623510" y="3453716"/>
                  <a:pt x="7624049" y="3455874"/>
                </a:cubicBezTo>
                <a:lnTo>
                  <a:pt x="7624049" y="3458032"/>
                </a:lnTo>
                <a:cubicBezTo>
                  <a:pt x="7619014" y="3463787"/>
                  <a:pt x="7616496" y="3470936"/>
                  <a:pt x="7616496" y="3479478"/>
                </a:cubicBezTo>
                <a:lnTo>
                  <a:pt x="7619733" y="3482715"/>
                </a:lnTo>
                <a:lnTo>
                  <a:pt x="7619733" y="3485952"/>
                </a:lnTo>
                <a:lnTo>
                  <a:pt x="7616496" y="3497821"/>
                </a:lnTo>
                <a:lnTo>
                  <a:pt x="7620812" y="3502137"/>
                </a:lnTo>
                <a:lnTo>
                  <a:pt x="7620812" y="3515085"/>
                </a:lnTo>
                <a:cubicBezTo>
                  <a:pt x="7620812" y="3517782"/>
                  <a:pt x="7618654" y="3521739"/>
                  <a:pt x="7614338" y="3526954"/>
                </a:cubicBezTo>
                <a:lnTo>
                  <a:pt x="7616496" y="3530191"/>
                </a:lnTo>
                <a:cubicBezTo>
                  <a:pt x="7612900" y="3533788"/>
                  <a:pt x="7610022" y="3535586"/>
                  <a:pt x="7607864" y="3535586"/>
                </a:cubicBezTo>
                <a:lnTo>
                  <a:pt x="7607864" y="3539902"/>
                </a:lnTo>
                <a:lnTo>
                  <a:pt x="7610022" y="3539902"/>
                </a:lnTo>
                <a:cubicBezTo>
                  <a:pt x="7610202" y="3536305"/>
                  <a:pt x="7611281" y="3534507"/>
                  <a:pt x="7613259" y="3534507"/>
                </a:cubicBezTo>
                <a:lnTo>
                  <a:pt x="7614338" y="3534507"/>
                </a:lnTo>
                <a:lnTo>
                  <a:pt x="7620812" y="3539902"/>
                </a:lnTo>
                <a:lnTo>
                  <a:pt x="7620812" y="3545297"/>
                </a:lnTo>
                <a:lnTo>
                  <a:pt x="7622970" y="3545297"/>
                </a:lnTo>
                <a:cubicBezTo>
                  <a:pt x="7633041" y="3541520"/>
                  <a:pt x="7638076" y="3536485"/>
                  <a:pt x="7638076" y="3530191"/>
                </a:cubicBezTo>
                <a:lnTo>
                  <a:pt x="7635918" y="3523717"/>
                </a:lnTo>
                <a:lnTo>
                  <a:pt x="7639156" y="3521559"/>
                </a:lnTo>
                <a:lnTo>
                  <a:pt x="7641314" y="3521559"/>
                </a:lnTo>
                <a:cubicBezTo>
                  <a:pt x="7647788" y="3524077"/>
                  <a:pt x="7651024" y="3531630"/>
                  <a:pt x="7651024" y="3544218"/>
                </a:cubicBezTo>
                <a:lnTo>
                  <a:pt x="7652104" y="3547455"/>
                </a:lnTo>
                <a:lnTo>
                  <a:pt x="7652104" y="3549613"/>
                </a:lnTo>
                <a:lnTo>
                  <a:pt x="7649946" y="3552850"/>
                </a:lnTo>
                <a:lnTo>
                  <a:pt x="7651024" y="3559324"/>
                </a:lnTo>
                <a:cubicBezTo>
                  <a:pt x="7649046" y="3565798"/>
                  <a:pt x="7647248" y="3569035"/>
                  <a:pt x="7645630" y="3569035"/>
                </a:cubicBezTo>
                <a:lnTo>
                  <a:pt x="7644550" y="3565798"/>
                </a:lnTo>
                <a:lnTo>
                  <a:pt x="7643472" y="3565798"/>
                </a:lnTo>
                <a:lnTo>
                  <a:pt x="7641314" y="3567956"/>
                </a:lnTo>
                <a:cubicBezTo>
                  <a:pt x="7641314" y="3569395"/>
                  <a:pt x="7642752" y="3570114"/>
                  <a:pt x="7645630" y="3570114"/>
                </a:cubicBezTo>
                <a:lnTo>
                  <a:pt x="7646708" y="3571193"/>
                </a:lnTo>
                <a:lnTo>
                  <a:pt x="7646708" y="3572272"/>
                </a:lnTo>
                <a:cubicBezTo>
                  <a:pt x="7646349" y="3574790"/>
                  <a:pt x="7642752" y="3579106"/>
                  <a:pt x="7635918" y="3585220"/>
                </a:cubicBezTo>
                <a:cubicBezTo>
                  <a:pt x="7634300" y="3589536"/>
                  <a:pt x="7631782" y="3591694"/>
                  <a:pt x="7628365" y="3591694"/>
                </a:cubicBezTo>
                <a:lnTo>
                  <a:pt x="7626207" y="3589536"/>
                </a:lnTo>
                <a:lnTo>
                  <a:pt x="7624049" y="3591694"/>
                </a:lnTo>
                <a:lnTo>
                  <a:pt x="7622970" y="3591694"/>
                </a:lnTo>
                <a:cubicBezTo>
                  <a:pt x="7621532" y="3591694"/>
                  <a:pt x="7620812" y="3590615"/>
                  <a:pt x="7620812" y="3588457"/>
                </a:cubicBezTo>
                <a:lnTo>
                  <a:pt x="7619733" y="3587378"/>
                </a:lnTo>
                <a:lnTo>
                  <a:pt x="7618654" y="3587378"/>
                </a:lnTo>
                <a:cubicBezTo>
                  <a:pt x="7618654" y="3593133"/>
                  <a:pt x="7616496" y="3596010"/>
                  <a:pt x="7612180" y="3596010"/>
                </a:cubicBezTo>
                <a:lnTo>
                  <a:pt x="7607864" y="3596010"/>
                </a:lnTo>
                <a:cubicBezTo>
                  <a:pt x="7605886" y="3596010"/>
                  <a:pt x="7604807" y="3594212"/>
                  <a:pt x="7604627" y="3590615"/>
                </a:cubicBezTo>
                <a:lnTo>
                  <a:pt x="7600311" y="3590615"/>
                </a:lnTo>
                <a:cubicBezTo>
                  <a:pt x="7599952" y="3597089"/>
                  <a:pt x="7598153" y="3600326"/>
                  <a:pt x="7594916" y="3600326"/>
                </a:cubicBezTo>
                <a:lnTo>
                  <a:pt x="7580889" y="3596010"/>
                </a:lnTo>
                <a:lnTo>
                  <a:pt x="7575494" y="3599247"/>
                </a:lnTo>
                <a:lnTo>
                  <a:pt x="7573336" y="3599247"/>
                </a:lnTo>
                <a:cubicBezTo>
                  <a:pt x="7571178" y="3599247"/>
                  <a:pt x="7569380" y="3596010"/>
                  <a:pt x="7567941" y="3589536"/>
                </a:cubicBezTo>
                <a:lnTo>
                  <a:pt x="7567941" y="3578746"/>
                </a:lnTo>
                <a:lnTo>
                  <a:pt x="7570099" y="3566877"/>
                </a:lnTo>
                <a:cubicBezTo>
                  <a:pt x="7568661" y="3566517"/>
                  <a:pt x="7567222" y="3564719"/>
                  <a:pt x="7565783" y="3561482"/>
                </a:cubicBezTo>
                <a:lnTo>
                  <a:pt x="7566862" y="3557166"/>
                </a:lnTo>
                <a:lnTo>
                  <a:pt x="7566862" y="3556087"/>
                </a:lnTo>
                <a:lnTo>
                  <a:pt x="7565783" y="3556087"/>
                </a:lnTo>
                <a:lnTo>
                  <a:pt x="7565783" y="3558245"/>
                </a:lnTo>
                <a:lnTo>
                  <a:pt x="7563625" y="3558245"/>
                </a:lnTo>
                <a:lnTo>
                  <a:pt x="7563625" y="3553929"/>
                </a:lnTo>
                <a:cubicBezTo>
                  <a:pt x="7563625" y="3552490"/>
                  <a:pt x="7564704" y="3551771"/>
                  <a:pt x="7566862" y="3551771"/>
                </a:cubicBezTo>
                <a:lnTo>
                  <a:pt x="7567941" y="3550692"/>
                </a:lnTo>
                <a:lnTo>
                  <a:pt x="7567941" y="3514006"/>
                </a:lnTo>
                <a:lnTo>
                  <a:pt x="7570099" y="3502137"/>
                </a:lnTo>
                <a:lnTo>
                  <a:pt x="7570099" y="3494584"/>
                </a:lnTo>
                <a:lnTo>
                  <a:pt x="7567941" y="3485952"/>
                </a:lnTo>
                <a:lnTo>
                  <a:pt x="7569020" y="3481636"/>
                </a:lnTo>
                <a:lnTo>
                  <a:pt x="7565783" y="3479478"/>
                </a:lnTo>
                <a:lnTo>
                  <a:pt x="7563625" y="3479478"/>
                </a:lnTo>
                <a:lnTo>
                  <a:pt x="7551756" y="3485952"/>
                </a:lnTo>
                <a:lnTo>
                  <a:pt x="7550677" y="3485952"/>
                </a:lnTo>
                <a:lnTo>
                  <a:pt x="7548519" y="3483794"/>
                </a:lnTo>
                <a:lnTo>
                  <a:pt x="7548519" y="3482715"/>
                </a:lnTo>
                <a:cubicBezTo>
                  <a:pt x="7550677" y="3478399"/>
                  <a:pt x="7553555" y="3474802"/>
                  <a:pt x="7557151" y="3471925"/>
                </a:cubicBezTo>
                <a:cubicBezTo>
                  <a:pt x="7557151" y="3468778"/>
                  <a:pt x="7562906" y="3460550"/>
                  <a:pt x="7574415" y="3447242"/>
                </a:cubicBezTo>
                <a:cubicBezTo>
                  <a:pt x="7576214" y="3447242"/>
                  <a:pt x="7578012" y="3444005"/>
                  <a:pt x="7579810" y="3437531"/>
                </a:cubicBezTo>
                <a:cubicBezTo>
                  <a:pt x="7582688" y="3437531"/>
                  <a:pt x="7584126" y="3435014"/>
                  <a:pt x="7584126" y="3429978"/>
                </a:cubicBezTo>
                <a:cubicBezTo>
                  <a:pt x="7586104" y="3425123"/>
                  <a:pt x="7588622" y="3421886"/>
                  <a:pt x="7591679" y="3420267"/>
                </a:cubicBezTo>
                <a:cubicBezTo>
                  <a:pt x="7590960" y="3412355"/>
                  <a:pt x="7589521" y="3408398"/>
                  <a:pt x="7587363" y="3408398"/>
                </a:cubicBezTo>
                <a:cubicBezTo>
                  <a:pt x="7584126" y="3408398"/>
                  <a:pt x="7579810" y="3410916"/>
                  <a:pt x="7574415" y="3415951"/>
                </a:cubicBezTo>
                <a:lnTo>
                  <a:pt x="7558230" y="3422425"/>
                </a:lnTo>
                <a:lnTo>
                  <a:pt x="7554993" y="3422425"/>
                </a:lnTo>
                <a:lnTo>
                  <a:pt x="7552835" y="3420267"/>
                </a:lnTo>
                <a:cubicBezTo>
                  <a:pt x="7554454" y="3419908"/>
                  <a:pt x="7557331" y="3414513"/>
                  <a:pt x="7561467" y="3404082"/>
                </a:cubicBezTo>
                <a:cubicBezTo>
                  <a:pt x="7564165" y="3404082"/>
                  <a:pt x="7567042" y="3399407"/>
                  <a:pt x="7570099" y="3390055"/>
                </a:cubicBezTo>
                <a:cubicBezTo>
                  <a:pt x="7576573" y="3382502"/>
                  <a:pt x="7579810" y="3377467"/>
                  <a:pt x="7579810" y="3374949"/>
                </a:cubicBezTo>
                <a:lnTo>
                  <a:pt x="7578731" y="3373870"/>
                </a:lnTo>
                <a:lnTo>
                  <a:pt x="7578731" y="3372791"/>
                </a:lnTo>
                <a:lnTo>
                  <a:pt x="7584126" y="3353369"/>
                </a:lnTo>
                <a:lnTo>
                  <a:pt x="7583047" y="3345816"/>
                </a:lnTo>
                <a:close/>
                <a:moveTo>
                  <a:pt x="6183031" y="3340151"/>
                </a:moveTo>
                <a:cubicBezTo>
                  <a:pt x="6188516" y="3340151"/>
                  <a:pt x="6191708" y="3341545"/>
                  <a:pt x="6192607" y="3344332"/>
                </a:cubicBezTo>
                <a:lnTo>
                  <a:pt x="6191528" y="3347569"/>
                </a:lnTo>
                <a:lnTo>
                  <a:pt x="6193686" y="3349727"/>
                </a:lnTo>
                <a:lnTo>
                  <a:pt x="6192607" y="3350671"/>
                </a:lnTo>
                <a:lnTo>
                  <a:pt x="6192607" y="3352829"/>
                </a:lnTo>
                <a:lnTo>
                  <a:pt x="6193686" y="3352829"/>
                </a:lnTo>
                <a:lnTo>
                  <a:pt x="6194765" y="3349727"/>
                </a:lnTo>
                <a:lnTo>
                  <a:pt x="6193686" y="3345411"/>
                </a:lnTo>
                <a:lnTo>
                  <a:pt x="6195709" y="3343388"/>
                </a:lnTo>
                <a:lnTo>
                  <a:pt x="6200025" y="3343388"/>
                </a:lnTo>
                <a:lnTo>
                  <a:pt x="6210545" y="3346490"/>
                </a:lnTo>
                <a:lnTo>
                  <a:pt x="6214861" y="3346490"/>
                </a:lnTo>
                <a:cubicBezTo>
                  <a:pt x="6214861" y="3343703"/>
                  <a:pt x="6216255" y="3341590"/>
                  <a:pt x="6219042" y="3340151"/>
                </a:cubicBezTo>
                <a:cubicBezTo>
                  <a:pt x="6222909" y="3340151"/>
                  <a:pt x="6225741" y="3341905"/>
                  <a:pt x="6227539" y="3345411"/>
                </a:cubicBezTo>
                <a:lnTo>
                  <a:pt x="6228484" y="3344332"/>
                </a:lnTo>
                <a:lnTo>
                  <a:pt x="6229563" y="3344332"/>
                </a:lnTo>
                <a:cubicBezTo>
                  <a:pt x="6233069" y="3346490"/>
                  <a:pt x="6234823" y="3348963"/>
                  <a:pt x="6234823" y="3351750"/>
                </a:cubicBezTo>
                <a:cubicBezTo>
                  <a:pt x="6232035" y="3353009"/>
                  <a:pt x="6229248" y="3355842"/>
                  <a:pt x="6226460" y="3360248"/>
                </a:cubicBezTo>
                <a:lnTo>
                  <a:pt x="6226460" y="3375084"/>
                </a:lnTo>
                <a:cubicBezTo>
                  <a:pt x="6226460" y="3380659"/>
                  <a:pt x="6223628" y="3385559"/>
                  <a:pt x="6217963" y="3389785"/>
                </a:cubicBezTo>
                <a:cubicBezTo>
                  <a:pt x="6218143" y="3392123"/>
                  <a:pt x="6221335" y="3394596"/>
                  <a:pt x="6227539" y="3397203"/>
                </a:cubicBezTo>
                <a:lnTo>
                  <a:pt x="6228484" y="3405701"/>
                </a:lnTo>
                <a:lnTo>
                  <a:pt x="6229563" y="3404622"/>
                </a:lnTo>
                <a:lnTo>
                  <a:pt x="6233879" y="3404622"/>
                </a:lnTo>
                <a:cubicBezTo>
                  <a:pt x="6245838" y="3404622"/>
                  <a:pt x="6253930" y="3400396"/>
                  <a:pt x="6258156" y="3391943"/>
                </a:cubicBezTo>
                <a:cubicBezTo>
                  <a:pt x="6258156" y="3388976"/>
                  <a:pt x="6262382" y="3384390"/>
                  <a:pt x="6270834" y="3378186"/>
                </a:cubicBezTo>
                <a:lnTo>
                  <a:pt x="6273937" y="3378186"/>
                </a:lnTo>
                <a:cubicBezTo>
                  <a:pt x="6276095" y="3378186"/>
                  <a:pt x="6277174" y="3380659"/>
                  <a:pt x="6277174" y="3385604"/>
                </a:cubicBezTo>
                <a:cubicBezTo>
                  <a:pt x="6293539" y="3397923"/>
                  <a:pt x="6302710" y="3405656"/>
                  <a:pt x="6304688" y="3408803"/>
                </a:cubicBezTo>
                <a:lnTo>
                  <a:pt x="6304688" y="3409882"/>
                </a:lnTo>
                <a:cubicBezTo>
                  <a:pt x="6303430" y="3412939"/>
                  <a:pt x="6297765" y="3415412"/>
                  <a:pt x="6287694" y="3417300"/>
                </a:cubicBezTo>
                <a:lnTo>
                  <a:pt x="6283513" y="3409882"/>
                </a:lnTo>
                <a:cubicBezTo>
                  <a:pt x="6280545" y="3414108"/>
                  <a:pt x="6275960" y="3416221"/>
                  <a:pt x="6269755" y="3416221"/>
                </a:cubicBezTo>
                <a:lnTo>
                  <a:pt x="6268676" y="3417300"/>
                </a:lnTo>
                <a:lnTo>
                  <a:pt x="6267597" y="3417300"/>
                </a:lnTo>
                <a:cubicBezTo>
                  <a:pt x="6266249" y="3417300"/>
                  <a:pt x="6265574" y="3416266"/>
                  <a:pt x="6265574" y="3414198"/>
                </a:cubicBezTo>
                <a:lnTo>
                  <a:pt x="6266653" y="3410961"/>
                </a:lnTo>
                <a:lnTo>
                  <a:pt x="6260314" y="3410961"/>
                </a:lnTo>
                <a:cubicBezTo>
                  <a:pt x="6260314" y="3414647"/>
                  <a:pt x="6259235" y="3416760"/>
                  <a:pt x="6257077" y="3417300"/>
                </a:cubicBezTo>
                <a:lnTo>
                  <a:pt x="6252896" y="3417300"/>
                </a:lnTo>
                <a:lnTo>
                  <a:pt x="6249659" y="3415142"/>
                </a:lnTo>
                <a:lnTo>
                  <a:pt x="6246557" y="3417300"/>
                </a:lnTo>
                <a:lnTo>
                  <a:pt x="6232800" y="3417300"/>
                </a:lnTo>
                <a:lnTo>
                  <a:pt x="6232800" y="3419458"/>
                </a:lnTo>
                <a:cubicBezTo>
                  <a:pt x="6234868" y="3422425"/>
                  <a:pt x="6235902" y="3425213"/>
                  <a:pt x="6235902" y="3427820"/>
                </a:cubicBezTo>
                <a:cubicBezTo>
                  <a:pt x="6233114" y="3432046"/>
                  <a:pt x="6231721" y="3435238"/>
                  <a:pt x="6231721" y="3437396"/>
                </a:cubicBezTo>
                <a:lnTo>
                  <a:pt x="6231721" y="3440499"/>
                </a:lnTo>
                <a:cubicBezTo>
                  <a:pt x="6240892" y="3440499"/>
                  <a:pt x="6248265" y="3445804"/>
                  <a:pt x="6253840" y="3456414"/>
                </a:cubicBezTo>
                <a:cubicBezTo>
                  <a:pt x="6256898" y="3457853"/>
                  <a:pt x="6259370" y="3461359"/>
                  <a:pt x="6261258" y="3466934"/>
                </a:cubicBezTo>
                <a:cubicBezTo>
                  <a:pt x="6265125" y="3466934"/>
                  <a:pt x="6267957" y="3468373"/>
                  <a:pt x="6269755" y="3471250"/>
                </a:cubicBezTo>
                <a:cubicBezTo>
                  <a:pt x="6273442" y="3471250"/>
                  <a:pt x="6279422" y="3475836"/>
                  <a:pt x="6287694" y="3485007"/>
                </a:cubicBezTo>
                <a:lnTo>
                  <a:pt x="6292954" y="3485952"/>
                </a:lnTo>
                <a:lnTo>
                  <a:pt x="6295112" y="3483928"/>
                </a:lnTo>
                <a:lnTo>
                  <a:pt x="6298349" y="3483928"/>
                </a:lnTo>
                <a:cubicBezTo>
                  <a:pt x="6299878" y="3483928"/>
                  <a:pt x="6302665" y="3487795"/>
                  <a:pt x="6306711" y="3495528"/>
                </a:cubicBezTo>
                <a:lnTo>
                  <a:pt x="6306711" y="3498630"/>
                </a:lnTo>
                <a:cubicBezTo>
                  <a:pt x="6292684" y="3511668"/>
                  <a:pt x="6285671" y="3523312"/>
                  <a:pt x="6285671" y="3533563"/>
                </a:cubicBezTo>
                <a:lnTo>
                  <a:pt x="6286615" y="3540981"/>
                </a:lnTo>
                <a:cubicBezTo>
                  <a:pt x="6283648" y="3541700"/>
                  <a:pt x="6281894" y="3543454"/>
                  <a:pt x="6281355" y="3546241"/>
                </a:cubicBezTo>
                <a:lnTo>
                  <a:pt x="6279332" y="3546241"/>
                </a:lnTo>
                <a:lnTo>
                  <a:pt x="6268676" y="3536800"/>
                </a:lnTo>
                <a:lnTo>
                  <a:pt x="6268676" y="3538823"/>
                </a:lnTo>
                <a:lnTo>
                  <a:pt x="6269755" y="3544083"/>
                </a:lnTo>
                <a:cubicBezTo>
                  <a:pt x="6267148" y="3546241"/>
                  <a:pt x="6264675" y="3547320"/>
                  <a:pt x="6262337" y="3547320"/>
                </a:cubicBezTo>
                <a:lnTo>
                  <a:pt x="6259235" y="3547320"/>
                </a:lnTo>
                <a:lnTo>
                  <a:pt x="6255998" y="3545162"/>
                </a:lnTo>
                <a:lnTo>
                  <a:pt x="6252896" y="3545162"/>
                </a:lnTo>
                <a:cubicBezTo>
                  <a:pt x="6252896" y="3549388"/>
                  <a:pt x="6252177" y="3551501"/>
                  <a:pt x="6250738" y="3551501"/>
                </a:cubicBezTo>
                <a:lnTo>
                  <a:pt x="6248580" y="3551501"/>
                </a:lnTo>
                <a:lnTo>
                  <a:pt x="6226460" y="3545162"/>
                </a:lnTo>
                <a:lnTo>
                  <a:pt x="6224302" y="3551501"/>
                </a:lnTo>
                <a:lnTo>
                  <a:pt x="6224302" y="3552580"/>
                </a:lnTo>
                <a:lnTo>
                  <a:pt x="6226460" y="3561077"/>
                </a:lnTo>
                <a:lnTo>
                  <a:pt x="6225381" y="3572676"/>
                </a:lnTo>
                <a:lnTo>
                  <a:pt x="6226460" y="3575914"/>
                </a:lnTo>
                <a:lnTo>
                  <a:pt x="6225381" y="3576858"/>
                </a:lnTo>
                <a:lnTo>
                  <a:pt x="6214861" y="3575914"/>
                </a:lnTo>
                <a:lnTo>
                  <a:pt x="6207443" y="3575914"/>
                </a:lnTo>
                <a:lnTo>
                  <a:pt x="6207443" y="3573755"/>
                </a:lnTo>
                <a:lnTo>
                  <a:pt x="6205285" y="3573755"/>
                </a:lnTo>
                <a:lnTo>
                  <a:pt x="6207443" y="3575914"/>
                </a:lnTo>
                <a:lnTo>
                  <a:pt x="6207679" y="3576150"/>
                </a:lnTo>
                <a:cubicBezTo>
                  <a:pt x="6209275" y="3577026"/>
                  <a:pt x="6211669" y="3577982"/>
                  <a:pt x="6214861" y="3579016"/>
                </a:cubicBezTo>
                <a:lnTo>
                  <a:pt x="6215805" y="3577937"/>
                </a:lnTo>
                <a:lnTo>
                  <a:pt x="6219042" y="3577937"/>
                </a:lnTo>
                <a:cubicBezTo>
                  <a:pt x="6224707" y="3577937"/>
                  <a:pt x="6227539" y="3580050"/>
                  <a:pt x="6227539" y="3584276"/>
                </a:cubicBezTo>
                <a:lnTo>
                  <a:pt x="6227539" y="3587513"/>
                </a:lnTo>
                <a:cubicBezTo>
                  <a:pt x="6227539" y="3593807"/>
                  <a:pt x="6223314" y="3596954"/>
                  <a:pt x="6214861" y="3596954"/>
                </a:cubicBezTo>
                <a:lnTo>
                  <a:pt x="6209466" y="3594931"/>
                </a:lnTo>
                <a:lnTo>
                  <a:pt x="6187347" y="3603293"/>
                </a:lnTo>
                <a:cubicBezTo>
                  <a:pt x="6187347" y="3604732"/>
                  <a:pt x="6185908" y="3605451"/>
                  <a:pt x="6183031" y="3605451"/>
                </a:cubicBezTo>
                <a:lnTo>
                  <a:pt x="6181007" y="3602214"/>
                </a:lnTo>
                <a:lnTo>
                  <a:pt x="6181007" y="3595875"/>
                </a:lnTo>
                <a:cubicBezTo>
                  <a:pt x="6185234" y="3591649"/>
                  <a:pt x="6187347" y="3588862"/>
                  <a:pt x="6187347" y="3587513"/>
                </a:cubicBezTo>
                <a:lnTo>
                  <a:pt x="6181007" y="3575914"/>
                </a:lnTo>
                <a:lnTo>
                  <a:pt x="6177770" y="3558919"/>
                </a:lnTo>
                <a:lnTo>
                  <a:pt x="6182086" y="3555817"/>
                </a:lnTo>
                <a:lnTo>
                  <a:pt x="6190449" y="3555817"/>
                </a:lnTo>
                <a:lnTo>
                  <a:pt x="6190449" y="3553659"/>
                </a:lnTo>
                <a:lnTo>
                  <a:pt x="6183031" y="3554738"/>
                </a:lnTo>
                <a:lnTo>
                  <a:pt x="6182086" y="3553659"/>
                </a:lnTo>
                <a:lnTo>
                  <a:pt x="6182086" y="3552580"/>
                </a:lnTo>
                <a:lnTo>
                  <a:pt x="6184110" y="3550422"/>
                </a:lnTo>
                <a:cubicBezTo>
                  <a:pt x="6182042" y="3550422"/>
                  <a:pt x="6181007" y="3549748"/>
                  <a:pt x="6181007" y="3548399"/>
                </a:cubicBezTo>
                <a:lnTo>
                  <a:pt x="6179928" y="3549478"/>
                </a:lnTo>
                <a:lnTo>
                  <a:pt x="6168329" y="3549478"/>
                </a:lnTo>
                <a:lnTo>
                  <a:pt x="6165092" y="3551501"/>
                </a:lnTo>
                <a:lnTo>
                  <a:pt x="6159832" y="3551501"/>
                </a:lnTo>
                <a:cubicBezTo>
                  <a:pt x="6148053" y="3549793"/>
                  <a:pt x="6141354" y="3547320"/>
                  <a:pt x="6139735" y="3544083"/>
                </a:cubicBezTo>
                <a:lnTo>
                  <a:pt x="6139735" y="3540981"/>
                </a:lnTo>
                <a:lnTo>
                  <a:pt x="6141893" y="3538823"/>
                </a:lnTo>
                <a:lnTo>
                  <a:pt x="6150391" y="3538823"/>
                </a:lnTo>
                <a:lnTo>
                  <a:pt x="6158753" y="3540981"/>
                </a:lnTo>
                <a:lnTo>
                  <a:pt x="6165092" y="3538823"/>
                </a:lnTo>
                <a:lnTo>
                  <a:pt x="6171431" y="3540981"/>
                </a:lnTo>
                <a:cubicBezTo>
                  <a:pt x="6178535" y="3540981"/>
                  <a:pt x="6182086" y="3536035"/>
                  <a:pt x="6182086" y="3526144"/>
                </a:cubicBezTo>
                <a:lnTo>
                  <a:pt x="6179928" y="3500788"/>
                </a:lnTo>
                <a:cubicBezTo>
                  <a:pt x="6181187" y="3496922"/>
                  <a:pt x="6183300" y="3493774"/>
                  <a:pt x="6186268" y="3491347"/>
                </a:cubicBezTo>
                <a:lnTo>
                  <a:pt x="6185189" y="3491347"/>
                </a:lnTo>
                <a:lnTo>
                  <a:pt x="6184110" y="3492291"/>
                </a:lnTo>
                <a:lnTo>
                  <a:pt x="6178849" y="3491347"/>
                </a:lnTo>
                <a:lnTo>
                  <a:pt x="6177770" y="3491347"/>
                </a:lnTo>
                <a:lnTo>
                  <a:pt x="6169408" y="3493370"/>
                </a:lnTo>
                <a:lnTo>
                  <a:pt x="6170352" y="3494449"/>
                </a:lnTo>
                <a:lnTo>
                  <a:pt x="6170352" y="3495528"/>
                </a:lnTo>
                <a:lnTo>
                  <a:pt x="6169408" y="3501867"/>
                </a:lnTo>
                <a:lnTo>
                  <a:pt x="6171431" y="3504025"/>
                </a:lnTo>
                <a:lnTo>
                  <a:pt x="6171431" y="3506048"/>
                </a:lnTo>
                <a:cubicBezTo>
                  <a:pt x="6171431" y="3507487"/>
                  <a:pt x="6170397" y="3508206"/>
                  <a:pt x="6168329" y="3508206"/>
                </a:cubicBezTo>
                <a:lnTo>
                  <a:pt x="6170352" y="3511443"/>
                </a:lnTo>
                <a:lnTo>
                  <a:pt x="6163069" y="3516703"/>
                </a:lnTo>
                <a:lnTo>
                  <a:pt x="6157674" y="3515624"/>
                </a:lnTo>
                <a:cubicBezTo>
                  <a:pt x="6157674" y="3520749"/>
                  <a:pt x="6152774" y="3525335"/>
                  <a:pt x="6142972" y="3529381"/>
                </a:cubicBezTo>
                <a:cubicBezTo>
                  <a:pt x="6131103" y="3543409"/>
                  <a:pt x="6123326" y="3550422"/>
                  <a:pt x="6119639" y="3550422"/>
                </a:cubicBezTo>
                <a:lnTo>
                  <a:pt x="6116537" y="3550422"/>
                </a:lnTo>
                <a:lnTo>
                  <a:pt x="6115458" y="3555817"/>
                </a:lnTo>
                <a:lnTo>
                  <a:pt x="6115458" y="3570518"/>
                </a:lnTo>
                <a:lnTo>
                  <a:pt x="6114379" y="3571597"/>
                </a:lnTo>
                <a:lnTo>
                  <a:pt x="6115458" y="3572676"/>
                </a:lnTo>
                <a:lnTo>
                  <a:pt x="6115458" y="3577937"/>
                </a:lnTo>
                <a:lnTo>
                  <a:pt x="6112221" y="3582253"/>
                </a:lnTo>
                <a:lnTo>
                  <a:pt x="6115458" y="3587513"/>
                </a:lnTo>
                <a:lnTo>
                  <a:pt x="6115458" y="3594931"/>
                </a:lnTo>
                <a:cubicBezTo>
                  <a:pt x="6114739" y="3596999"/>
                  <a:pt x="6112626" y="3598033"/>
                  <a:pt x="6109119" y="3598033"/>
                </a:cubicBezTo>
                <a:lnTo>
                  <a:pt x="6096440" y="3598033"/>
                </a:lnTo>
                <a:cubicBezTo>
                  <a:pt x="6094642" y="3598033"/>
                  <a:pt x="6093563" y="3596640"/>
                  <a:pt x="6093203" y="3593852"/>
                </a:cubicBezTo>
                <a:lnTo>
                  <a:pt x="6091180" y="3593852"/>
                </a:lnTo>
                <a:lnTo>
                  <a:pt x="6091180" y="3594931"/>
                </a:lnTo>
                <a:lnTo>
                  <a:pt x="6093203" y="3598033"/>
                </a:lnTo>
                <a:cubicBezTo>
                  <a:pt x="6093203" y="3602439"/>
                  <a:pt x="6087584" y="3604912"/>
                  <a:pt x="6076344" y="3605451"/>
                </a:cubicBezTo>
                <a:cubicBezTo>
                  <a:pt x="6069960" y="3603023"/>
                  <a:pt x="6066768" y="3597404"/>
                  <a:pt x="6066768" y="3588592"/>
                </a:cubicBezTo>
                <a:lnTo>
                  <a:pt x="6067847" y="3581174"/>
                </a:lnTo>
                <a:lnTo>
                  <a:pt x="6064745" y="3572676"/>
                </a:lnTo>
                <a:lnTo>
                  <a:pt x="6072163" y="3558919"/>
                </a:lnTo>
                <a:lnTo>
                  <a:pt x="6072163" y="3555817"/>
                </a:lnTo>
                <a:lnTo>
                  <a:pt x="6070005" y="3551501"/>
                </a:lnTo>
                <a:cubicBezTo>
                  <a:pt x="6070185" y="3545926"/>
                  <a:pt x="6070904" y="3543139"/>
                  <a:pt x="6072163" y="3543139"/>
                </a:cubicBezTo>
                <a:lnTo>
                  <a:pt x="6067847" y="3524121"/>
                </a:lnTo>
                <a:lnTo>
                  <a:pt x="6067847" y="3490268"/>
                </a:lnTo>
                <a:cubicBezTo>
                  <a:pt x="6067847" y="3485142"/>
                  <a:pt x="6068926" y="3479163"/>
                  <a:pt x="6071084" y="3472329"/>
                </a:cubicBezTo>
                <a:lnTo>
                  <a:pt x="6071084" y="3471250"/>
                </a:lnTo>
                <a:lnTo>
                  <a:pt x="6068926" y="3471250"/>
                </a:lnTo>
                <a:lnTo>
                  <a:pt x="6047750" y="3492291"/>
                </a:lnTo>
                <a:lnTo>
                  <a:pt x="6045727" y="3492291"/>
                </a:lnTo>
                <a:lnTo>
                  <a:pt x="6043569" y="3490268"/>
                </a:lnTo>
                <a:lnTo>
                  <a:pt x="6050987" y="3464911"/>
                </a:lnTo>
                <a:lnTo>
                  <a:pt x="6055169" y="3462753"/>
                </a:lnTo>
                <a:lnTo>
                  <a:pt x="6059485" y="3462753"/>
                </a:lnTo>
                <a:lnTo>
                  <a:pt x="6060429" y="3463832"/>
                </a:lnTo>
                <a:lnTo>
                  <a:pt x="6061508" y="3463832"/>
                </a:lnTo>
                <a:lnTo>
                  <a:pt x="6061508" y="3462753"/>
                </a:lnTo>
                <a:cubicBezTo>
                  <a:pt x="6057282" y="3460955"/>
                  <a:pt x="6055169" y="3459201"/>
                  <a:pt x="6055169" y="3457493"/>
                </a:cubicBezTo>
                <a:cubicBezTo>
                  <a:pt x="6056967" y="3455155"/>
                  <a:pt x="6058406" y="3448097"/>
                  <a:pt x="6059485" y="3436317"/>
                </a:cubicBezTo>
                <a:cubicBezTo>
                  <a:pt x="6064160" y="3432991"/>
                  <a:pt x="6067667" y="3427371"/>
                  <a:pt x="6070005" y="3419458"/>
                </a:cubicBezTo>
                <a:cubicBezTo>
                  <a:pt x="6071264" y="3419458"/>
                  <a:pt x="6073377" y="3416985"/>
                  <a:pt x="6076344" y="3412040"/>
                </a:cubicBezTo>
                <a:lnTo>
                  <a:pt x="6076344" y="3408803"/>
                </a:lnTo>
                <a:lnTo>
                  <a:pt x="6074186" y="3405701"/>
                </a:lnTo>
                <a:lnTo>
                  <a:pt x="6074186" y="3399361"/>
                </a:lnTo>
                <a:lnTo>
                  <a:pt x="6075265" y="3398282"/>
                </a:lnTo>
                <a:lnTo>
                  <a:pt x="6074186" y="3397203"/>
                </a:lnTo>
                <a:lnTo>
                  <a:pt x="6074186" y="3396124"/>
                </a:lnTo>
                <a:lnTo>
                  <a:pt x="6075265" y="3395180"/>
                </a:lnTo>
                <a:lnTo>
                  <a:pt x="6075265" y="3394101"/>
                </a:lnTo>
                <a:lnTo>
                  <a:pt x="6076344" y="3395180"/>
                </a:lnTo>
                <a:lnTo>
                  <a:pt x="6080525" y="3395180"/>
                </a:lnTo>
                <a:lnTo>
                  <a:pt x="6080525" y="3394101"/>
                </a:lnTo>
                <a:cubicBezTo>
                  <a:pt x="6077018" y="3394101"/>
                  <a:pt x="6075265" y="3393382"/>
                  <a:pt x="6075265" y="3391943"/>
                </a:cubicBezTo>
                <a:cubicBezTo>
                  <a:pt x="6075265" y="3390145"/>
                  <a:pt x="6076659" y="3389066"/>
                  <a:pt x="6079446" y="3388706"/>
                </a:cubicBezTo>
                <a:lnTo>
                  <a:pt x="6079446" y="3383446"/>
                </a:lnTo>
                <a:lnTo>
                  <a:pt x="6082683" y="3362406"/>
                </a:lnTo>
                <a:lnTo>
                  <a:pt x="6079446" y="3349727"/>
                </a:lnTo>
                <a:cubicBezTo>
                  <a:pt x="6079446" y="3344063"/>
                  <a:pt x="6081919" y="3341230"/>
                  <a:pt x="6086864" y="3341230"/>
                </a:cubicBezTo>
                <a:cubicBezTo>
                  <a:pt x="6091630" y="3344018"/>
                  <a:pt x="6095856" y="3345411"/>
                  <a:pt x="6099543" y="3345411"/>
                </a:cubicBezTo>
                <a:lnTo>
                  <a:pt x="6102780" y="3344332"/>
                </a:lnTo>
                <a:cubicBezTo>
                  <a:pt x="6117526" y="3347749"/>
                  <a:pt x="6124899" y="3350222"/>
                  <a:pt x="6124899" y="3351750"/>
                </a:cubicBezTo>
                <a:lnTo>
                  <a:pt x="6125978" y="3350671"/>
                </a:lnTo>
                <a:lnTo>
                  <a:pt x="6127057" y="3350671"/>
                </a:lnTo>
                <a:cubicBezTo>
                  <a:pt x="6133981" y="3350671"/>
                  <a:pt x="6139960" y="3353144"/>
                  <a:pt x="6144996" y="3358090"/>
                </a:cubicBezTo>
                <a:lnTo>
                  <a:pt x="6144996" y="3359169"/>
                </a:lnTo>
                <a:cubicBezTo>
                  <a:pt x="6134475" y="3370139"/>
                  <a:pt x="6129215" y="3377872"/>
                  <a:pt x="6129215" y="3382367"/>
                </a:cubicBezTo>
                <a:cubicBezTo>
                  <a:pt x="6129215" y="3385245"/>
                  <a:pt x="6126023" y="3389156"/>
                  <a:pt x="6119639" y="3394101"/>
                </a:cubicBezTo>
                <a:cubicBezTo>
                  <a:pt x="6118111" y="3403273"/>
                  <a:pt x="6115638" y="3407859"/>
                  <a:pt x="6112221" y="3407859"/>
                </a:cubicBezTo>
                <a:lnTo>
                  <a:pt x="6112221" y="3418379"/>
                </a:lnTo>
                <a:lnTo>
                  <a:pt x="6110198" y="3421481"/>
                </a:lnTo>
                <a:cubicBezTo>
                  <a:pt x="6110198" y="3422560"/>
                  <a:pt x="6112671" y="3424359"/>
                  <a:pt x="6117616" y="3426876"/>
                </a:cubicBezTo>
                <a:lnTo>
                  <a:pt x="6117616" y="3427820"/>
                </a:lnTo>
                <a:cubicBezTo>
                  <a:pt x="6113390" y="3431237"/>
                  <a:pt x="6111277" y="3439375"/>
                  <a:pt x="6111277" y="3452233"/>
                </a:cubicBezTo>
                <a:lnTo>
                  <a:pt x="6111277" y="3454256"/>
                </a:lnTo>
                <a:cubicBezTo>
                  <a:pt x="6111277" y="3455695"/>
                  <a:pt x="6109479" y="3456414"/>
                  <a:pt x="6105882" y="3456414"/>
                </a:cubicBezTo>
                <a:lnTo>
                  <a:pt x="6104938" y="3457493"/>
                </a:lnTo>
                <a:lnTo>
                  <a:pt x="6104938" y="3460595"/>
                </a:lnTo>
                <a:cubicBezTo>
                  <a:pt x="6109973" y="3460595"/>
                  <a:pt x="6113480" y="3462708"/>
                  <a:pt x="6115458" y="3466934"/>
                </a:cubicBezTo>
                <a:lnTo>
                  <a:pt x="6115458" y="3479612"/>
                </a:lnTo>
                <a:cubicBezTo>
                  <a:pt x="6113300" y="3482670"/>
                  <a:pt x="6112221" y="3486221"/>
                  <a:pt x="6112221" y="3490268"/>
                </a:cubicBezTo>
                <a:lnTo>
                  <a:pt x="6114379" y="3506048"/>
                </a:lnTo>
                <a:lnTo>
                  <a:pt x="6111277" y="3508206"/>
                </a:lnTo>
                <a:lnTo>
                  <a:pt x="6115458" y="3516703"/>
                </a:lnTo>
                <a:lnTo>
                  <a:pt x="6115458" y="3519805"/>
                </a:lnTo>
                <a:lnTo>
                  <a:pt x="6111277" y="3525065"/>
                </a:lnTo>
                <a:cubicBezTo>
                  <a:pt x="6111277" y="3530371"/>
                  <a:pt x="6113030" y="3533922"/>
                  <a:pt x="6116537" y="3535721"/>
                </a:cubicBezTo>
                <a:cubicBezTo>
                  <a:pt x="6124270" y="3531135"/>
                  <a:pt x="6128136" y="3525830"/>
                  <a:pt x="6128136" y="3519805"/>
                </a:cubicBezTo>
                <a:lnTo>
                  <a:pt x="6132317" y="3517782"/>
                </a:lnTo>
                <a:lnTo>
                  <a:pt x="6131238" y="3516703"/>
                </a:lnTo>
                <a:lnTo>
                  <a:pt x="6131238" y="3515624"/>
                </a:lnTo>
                <a:cubicBezTo>
                  <a:pt x="6135465" y="3511938"/>
                  <a:pt x="6137577" y="3509105"/>
                  <a:pt x="6137577" y="3507127"/>
                </a:cubicBezTo>
                <a:lnTo>
                  <a:pt x="6136633" y="3501867"/>
                </a:lnTo>
                <a:cubicBezTo>
                  <a:pt x="6139421" y="3499080"/>
                  <a:pt x="6141849" y="3497686"/>
                  <a:pt x="6143917" y="3497686"/>
                </a:cubicBezTo>
                <a:lnTo>
                  <a:pt x="6143917" y="3494449"/>
                </a:lnTo>
                <a:cubicBezTo>
                  <a:pt x="6143917" y="3490582"/>
                  <a:pt x="6145355" y="3488110"/>
                  <a:pt x="6148233" y="3487031"/>
                </a:cubicBezTo>
                <a:lnTo>
                  <a:pt x="6147154" y="3478668"/>
                </a:lnTo>
                <a:lnTo>
                  <a:pt x="6166171" y="3435238"/>
                </a:lnTo>
                <a:lnTo>
                  <a:pt x="6161990" y="3431057"/>
                </a:lnTo>
                <a:cubicBezTo>
                  <a:pt x="6164778" y="3428090"/>
                  <a:pt x="6166171" y="3425258"/>
                  <a:pt x="6166171" y="3422560"/>
                </a:cubicBezTo>
                <a:lnTo>
                  <a:pt x="6166171" y="3415142"/>
                </a:lnTo>
                <a:lnTo>
                  <a:pt x="6165092" y="3415142"/>
                </a:lnTo>
                <a:cubicBezTo>
                  <a:pt x="6156820" y="3415142"/>
                  <a:pt x="6151200" y="3415861"/>
                  <a:pt x="6148233" y="3417300"/>
                </a:cubicBezTo>
                <a:lnTo>
                  <a:pt x="6132317" y="3414198"/>
                </a:lnTo>
                <a:lnTo>
                  <a:pt x="6128136" y="3415142"/>
                </a:lnTo>
                <a:lnTo>
                  <a:pt x="6127057" y="3415142"/>
                </a:lnTo>
                <a:cubicBezTo>
                  <a:pt x="6124989" y="3414513"/>
                  <a:pt x="6123955" y="3412400"/>
                  <a:pt x="6123955" y="3408803"/>
                </a:cubicBezTo>
                <a:lnTo>
                  <a:pt x="6136633" y="3404622"/>
                </a:lnTo>
                <a:lnTo>
                  <a:pt x="6147154" y="3406780"/>
                </a:lnTo>
                <a:lnTo>
                  <a:pt x="6152414" y="3404622"/>
                </a:lnTo>
                <a:lnTo>
                  <a:pt x="6154572" y="3406780"/>
                </a:lnTo>
                <a:lnTo>
                  <a:pt x="6171431" y="3406780"/>
                </a:lnTo>
                <a:lnTo>
                  <a:pt x="6172510" y="3407859"/>
                </a:lnTo>
                <a:lnTo>
                  <a:pt x="6173589" y="3406780"/>
                </a:lnTo>
                <a:lnTo>
                  <a:pt x="6174668" y="3406780"/>
                </a:lnTo>
                <a:lnTo>
                  <a:pt x="6178849" y="3407859"/>
                </a:lnTo>
                <a:lnTo>
                  <a:pt x="6184110" y="3398282"/>
                </a:lnTo>
                <a:lnTo>
                  <a:pt x="6184110" y="3397203"/>
                </a:lnTo>
                <a:lnTo>
                  <a:pt x="6177770" y="3389785"/>
                </a:lnTo>
                <a:lnTo>
                  <a:pt x="6177770" y="3386683"/>
                </a:lnTo>
                <a:cubicBezTo>
                  <a:pt x="6179569" y="3384525"/>
                  <a:pt x="6181322" y="3379580"/>
                  <a:pt x="6183031" y="3371847"/>
                </a:cubicBezTo>
                <a:lnTo>
                  <a:pt x="6181007" y="3365508"/>
                </a:lnTo>
                <a:lnTo>
                  <a:pt x="6183031" y="3359169"/>
                </a:lnTo>
                <a:lnTo>
                  <a:pt x="6177770" y="3346490"/>
                </a:lnTo>
                <a:close/>
                <a:moveTo>
                  <a:pt x="8158547" y="3340016"/>
                </a:moveTo>
                <a:cubicBezTo>
                  <a:pt x="8165291" y="3340016"/>
                  <a:pt x="8175272" y="3342534"/>
                  <a:pt x="8188489" y="3347569"/>
                </a:cubicBezTo>
                <a:lnTo>
                  <a:pt x="8204540" y="3345411"/>
                </a:lnTo>
                <a:cubicBezTo>
                  <a:pt x="8210204" y="3347390"/>
                  <a:pt x="8213037" y="3349188"/>
                  <a:pt x="8213037" y="3350806"/>
                </a:cubicBezTo>
                <a:lnTo>
                  <a:pt x="8213037" y="3352964"/>
                </a:lnTo>
                <a:cubicBezTo>
                  <a:pt x="8213037" y="3356291"/>
                  <a:pt x="8210564" y="3360562"/>
                  <a:pt x="8205619" y="3365777"/>
                </a:cubicBezTo>
                <a:lnTo>
                  <a:pt x="8206698" y="3372117"/>
                </a:lnTo>
                <a:lnTo>
                  <a:pt x="8203460" y="3390325"/>
                </a:lnTo>
                <a:lnTo>
                  <a:pt x="8203460" y="3391404"/>
                </a:lnTo>
                <a:lnTo>
                  <a:pt x="8205619" y="3393562"/>
                </a:lnTo>
                <a:lnTo>
                  <a:pt x="8223827" y="3393562"/>
                </a:lnTo>
                <a:lnTo>
                  <a:pt x="8236640" y="3396799"/>
                </a:lnTo>
                <a:lnTo>
                  <a:pt x="8239877" y="3396799"/>
                </a:lnTo>
                <a:cubicBezTo>
                  <a:pt x="8242844" y="3396799"/>
                  <a:pt x="8247115" y="3393247"/>
                  <a:pt x="8252690" y="3386144"/>
                </a:cubicBezTo>
                <a:lnTo>
                  <a:pt x="8253769" y="3386144"/>
                </a:lnTo>
                <a:lnTo>
                  <a:pt x="8259164" y="3387223"/>
                </a:lnTo>
                <a:lnTo>
                  <a:pt x="8261187" y="3383986"/>
                </a:lnTo>
                <a:lnTo>
                  <a:pt x="8260108" y="3375354"/>
                </a:lnTo>
                <a:cubicBezTo>
                  <a:pt x="8264604" y="3374095"/>
                  <a:pt x="8268920" y="3371622"/>
                  <a:pt x="8273056" y="3367935"/>
                </a:cubicBezTo>
                <a:lnTo>
                  <a:pt x="8274135" y="3367935"/>
                </a:lnTo>
                <a:cubicBezTo>
                  <a:pt x="8280879" y="3367935"/>
                  <a:pt x="8291220" y="3374365"/>
                  <a:pt x="8305157" y="3387223"/>
                </a:cubicBezTo>
                <a:cubicBezTo>
                  <a:pt x="8312260" y="3389650"/>
                  <a:pt x="8315812" y="3393562"/>
                  <a:pt x="8315812" y="3398957"/>
                </a:cubicBezTo>
                <a:lnTo>
                  <a:pt x="8312575" y="3400036"/>
                </a:lnTo>
                <a:lnTo>
                  <a:pt x="8304078" y="3398957"/>
                </a:lnTo>
                <a:lnTo>
                  <a:pt x="8306236" y="3402194"/>
                </a:lnTo>
                <a:lnTo>
                  <a:pt x="8304078" y="3404217"/>
                </a:lnTo>
                <a:lnTo>
                  <a:pt x="8286948" y="3404217"/>
                </a:lnTo>
                <a:lnTo>
                  <a:pt x="8279396" y="3406375"/>
                </a:lnTo>
                <a:cubicBezTo>
                  <a:pt x="8276878" y="3404307"/>
                  <a:pt x="8270134" y="3402913"/>
                  <a:pt x="8259164" y="3402194"/>
                </a:cubicBezTo>
                <a:lnTo>
                  <a:pt x="8259164" y="3401115"/>
                </a:lnTo>
                <a:lnTo>
                  <a:pt x="8238798" y="3403273"/>
                </a:lnTo>
                <a:lnTo>
                  <a:pt x="8233403" y="3401115"/>
                </a:lnTo>
                <a:cubicBezTo>
                  <a:pt x="8233403" y="3403003"/>
                  <a:pt x="8229132" y="3404757"/>
                  <a:pt x="8220590" y="3406375"/>
                </a:cubicBezTo>
                <a:lnTo>
                  <a:pt x="8203460" y="3406375"/>
                </a:lnTo>
                <a:cubicBezTo>
                  <a:pt x="8199324" y="3402868"/>
                  <a:pt x="8195413" y="3401115"/>
                  <a:pt x="8191726" y="3401115"/>
                </a:cubicBezTo>
                <a:cubicBezTo>
                  <a:pt x="8185252" y="3401115"/>
                  <a:pt x="8182015" y="3405026"/>
                  <a:pt x="8182015" y="3412849"/>
                </a:cubicBezTo>
                <a:lnTo>
                  <a:pt x="8179857" y="3419323"/>
                </a:lnTo>
                <a:lnTo>
                  <a:pt x="8180936" y="3423504"/>
                </a:lnTo>
                <a:lnTo>
                  <a:pt x="8178778" y="3431057"/>
                </a:lnTo>
                <a:lnTo>
                  <a:pt x="8183094" y="3435373"/>
                </a:lnTo>
                <a:lnTo>
                  <a:pt x="8183094" y="3441712"/>
                </a:lnTo>
                <a:lnTo>
                  <a:pt x="8180936" y="3450344"/>
                </a:lnTo>
                <a:lnTo>
                  <a:pt x="8180936" y="3451423"/>
                </a:lnTo>
                <a:lnTo>
                  <a:pt x="8182015" y="3451423"/>
                </a:lnTo>
                <a:lnTo>
                  <a:pt x="8188489" y="3449265"/>
                </a:lnTo>
                <a:lnTo>
                  <a:pt x="8194963" y="3450344"/>
                </a:lnTo>
                <a:lnTo>
                  <a:pt x="8211014" y="3448186"/>
                </a:lnTo>
                <a:lnTo>
                  <a:pt x="8219511" y="3448186"/>
                </a:lnTo>
                <a:cubicBezTo>
                  <a:pt x="8222208" y="3450344"/>
                  <a:pt x="8224726" y="3451423"/>
                  <a:pt x="8227064" y="3451423"/>
                </a:cubicBezTo>
                <a:cubicBezTo>
                  <a:pt x="8233088" y="3440184"/>
                  <a:pt x="8240192" y="3433395"/>
                  <a:pt x="8248374" y="3431057"/>
                </a:cubicBezTo>
                <a:cubicBezTo>
                  <a:pt x="8260693" y="3434474"/>
                  <a:pt x="8268201" y="3438386"/>
                  <a:pt x="8270898" y="3442791"/>
                </a:cubicBezTo>
                <a:cubicBezTo>
                  <a:pt x="8274225" y="3442791"/>
                  <a:pt x="8277777" y="3445669"/>
                  <a:pt x="8281554" y="3451423"/>
                </a:cubicBezTo>
                <a:cubicBezTo>
                  <a:pt x="8284790" y="3452593"/>
                  <a:pt x="8287668" y="3455065"/>
                  <a:pt x="8290186" y="3458842"/>
                </a:cubicBezTo>
                <a:lnTo>
                  <a:pt x="8278316" y="3494179"/>
                </a:lnTo>
                <a:cubicBezTo>
                  <a:pt x="8276878" y="3494179"/>
                  <a:pt x="8276158" y="3495977"/>
                  <a:pt x="8276158" y="3499574"/>
                </a:cubicBezTo>
                <a:lnTo>
                  <a:pt x="8280474" y="3505913"/>
                </a:lnTo>
                <a:lnTo>
                  <a:pt x="8276158" y="3515624"/>
                </a:lnTo>
                <a:lnTo>
                  <a:pt x="8277238" y="3519805"/>
                </a:lnTo>
                <a:lnTo>
                  <a:pt x="8277238" y="3520884"/>
                </a:lnTo>
                <a:lnTo>
                  <a:pt x="8274135" y="3525200"/>
                </a:lnTo>
                <a:cubicBezTo>
                  <a:pt x="8275664" y="3525200"/>
                  <a:pt x="8276698" y="3526999"/>
                  <a:pt x="8277238" y="3530595"/>
                </a:cubicBezTo>
                <a:cubicBezTo>
                  <a:pt x="8276698" y="3538418"/>
                  <a:pt x="8273506" y="3542330"/>
                  <a:pt x="8267661" y="3542330"/>
                </a:cubicBezTo>
                <a:lnTo>
                  <a:pt x="8266582" y="3543409"/>
                </a:lnTo>
                <a:lnTo>
                  <a:pt x="8266582" y="3544488"/>
                </a:lnTo>
                <a:cubicBezTo>
                  <a:pt x="8266582" y="3547365"/>
                  <a:pt x="8268381" y="3548804"/>
                  <a:pt x="8271977" y="3548804"/>
                </a:cubicBezTo>
                <a:lnTo>
                  <a:pt x="8273056" y="3558380"/>
                </a:lnTo>
                <a:cubicBezTo>
                  <a:pt x="8273056" y="3562516"/>
                  <a:pt x="8269460" y="3566427"/>
                  <a:pt x="8262266" y="3570114"/>
                </a:cubicBezTo>
                <a:lnTo>
                  <a:pt x="8258136" y="3579706"/>
                </a:lnTo>
                <a:lnTo>
                  <a:pt x="8254001" y="3584288"/>
                </a:lnTo>
                <a:lnTo>
                  <a:pt x="8251611" y="3585085"/>
                </a:lnTo>
                <a:lnTo>
                  <a:pt x="8251611" y="3586937"/>
                </a:lnTo>
                <a:lnTo>
                  <a:pt x="8238798" y="3601135"/>
                </a:lnTo>
                <a:lnTo>
                  <a:pt x="8223827" y="3601135"/>
                </a:lnTo>
                <a:lnTo>
                  <a:pt x="8222748" y="3600056"/>
                </a:lnTo>
                <a:lnTo>
                  <a:pt x="8221669" y="3600056"/>
                </a:lnTo>
                <a:cubicBezTo>
                  <a:pt x="8221669" y="3602214"/>
                  <a:pt x="8218432" y="3604013"/>
                  <a:pt x="8211958" y="3605451"/>
                </a:cubicBezTo>
                <a:lnTo>
                  <a:pt x="8211014" y="3605451"/>
                </a:lnTo>
                <a:cubicBezTo>
                  <a:pt x="8198156" y="3604013"/>
                  <a:pt x="8191726" y="3597584"/>
                  <a:pt x="8191726" y="3586164"/>
                </a:cubicBezTo>
                <a:cubicBezTo>
                  <a:pt x="8190647" y="3586164"/>
                  <a:pt x="8187770" y="3581534"/>
                  <a:pt x="8183094" y="3572272"/>
                </a:cubicBezTo>
                <a:cubicBezTo>
                  <a:pt x="8169517" y="3563370"/>
                  <a:pt x="8162728" y="3558020"/>
                  <a:pt x="8162728" y="3556222"/>
                </a:cubicBezTo>
                <a:lnTo>
                  <a:pt x="8163807" y="3555143"/>
                </a:lnTo>
                <a:lnTo>
                  <a:pt x="8163807" y="3554064"/>
                </a:lnTo>
                <a:cubicBezTo>
                  <a:pt x="8161379" y="3554064"/>
                  <a:pt x="8159266" y="3551951"/>
                  <a:pt x="8157468" y="3547725"/>
                </a:cubicBezTo>
                <a:cubicBezTo>
                  <a:pt x="8158727" y="3544847"/>
                  <a:pt x="8161200" y="3543409"/>
                  <a:pt x="8164886" y="3543409"/>
                </a:cubicBezTo>
                <a:lnTo>
                  <a:pt x="8170281" y="3543409"/>
                </a:lnTo>
                <a:lnTo>
                  <a:pt x="8174597" y="3546646"/>
                </a:lnTo>
                <a:lnTo>
                  <a:pt x="8179857" y="3545567"/>
                </a:lnTo>
                <a:lnTo>
                  <a:pt x="8204540" y="3550827"/>
                </a:lnTo>
                <a:lnTo>
                  <a:pt x="8216274" y="3550827"/>
                </a:lnTo>
                <a:cubicBezTo>
                  <a:pt x="8220590" y="3548039"/>
                  <a:pt x="8223108" y="3536980"/>
                  <a:pt x="8223827" y="3517647"/>
                </a:cubicBezTo>
                <a:lnTo>
                  <a:pt x="8223827" y="3513466"/>
                </a:lnTo>
                <a:cubicBezTo>
                  <a:pt x="8223827" y="3510769"/>
                  <a:pt x="8225580" y="3507532"/>
                  <a:pt x="8229087" y="3503755"/>
                </a:cubicBezTo>
                <a:lnTo>
                  <a:pt x="8225985" y="3499574"/>
                </a:lnTo>
                <a:lnTo>
                  <a:pt x="8227064" y="3495258"/>
                </a:lnTo>
                <a:lnTo>
                  <a:pt x="8225985" y="3494179"/>
                </a:lnTo>
                <a:lnTo>
                  <a:pt x="8225985" y="3493100"/>
                </a:lnTo>
                <a:lnTo>
                  <a:pt x="8228008" y="3482445"/>
                </a:lnTo>
                <a:lnTo>
                  <a:pt x="8225985" y="3475971"/>
                </a:lnTo>
                <a:lnTo>
                  <a:pt x="8225985" y="3472734"/>
                </a:lnTo>
                <a:lnTo>
                  <a:pt x="8229087" y="3461000"/>
                </a:lnTo>
                <a:lnTo>
                  <a:pt x="8225985" y="3457763"/>
                </a:lnTo>
                <a:lnTo>
                  <a:pt x="8225985" y="3456684"/>
                </a:lnTo>
                <a:lnTo>
                  <a:pt x="8218432" y="3461000"/>
                </a:lnTo>
                <a:lnTo>
                  <a:pt x="8206698" y="3457763"/>
                </a:lnTo>
                <a:lnTo>
                  <a:pt x="8202382" y="3459921"/>
                </a:lnTo>
                <a:lnTo>
                  <a:pt x="8183094" y="3457763"/>
                </a:lnTo>
                <a:cubicBezTo>
                  <a:pt x="8177430" y="3460101"/>
                  <a:pt x="8173159" y="3462978"/>
                  <a:pt x="8170281" y="3466395"/>
                </a:cubicBezTo>
                <a:lnTo>
                  <a:pt x="8175676" y="3470576"/>
                </a:lnTo>
                <a:lnTo>
                  <a:pt x="8175676" y="3472734"/>
                </a:lnTo>
                <a:cubicBezTo>
                  <a:pt x="8173518" y="3474173"/>
                  <a:pt x="8172439" y="3479163"/>
                  <a:pt x="8172439" y="3487705"/>
                </a:cubicBezTo>
                <a:cubicBezTo>
                  <a:pt x="8170461" y="3487705"/>
                  <a:pt x="8168663" y="3492695"/>
                  <a:pt x="8167044" y="3502676"/>
                </a:cubicBezTo>
                <a:cubicBezTo>
                  <a:pt x="8152478" y="3532709"/>
                  <a:pt x="8143216" y="3547725"/>
                  <a:pt x="8139260" y="3547725"/>
                </a:cubicBezTo>
                <a:cubicBezTo>
                  <a:pt x="8129998" y="3560853"/>
                  <a:pt x="8121456" y="3569035"/>
                  <a:pt x="8113634" y="3572272"/>
                </a:cubicBezTo>
                <a:cubicBezTo>
                  <a:pt x="8100955" y="3585130"/>
                  <a:pt x="8092008" y="3591559"/>
                  <a:pt x="8086793" y="3591559"/>
                </a:cubicBezTo>
                <a:lnTo>
                  <a:pt x="8084635" y="3591559"/>
                </a:lnTo>
                <a:lnTo>
                  <a:pt x="8081533" y="3589401"/>
                </a:lnTo>
                <a:cubicBezTo>
                  <a:pt x="8072002" y="3592278"/>
                  <a:pt x="8065933" y="3594796"/>
                  <a:pt x="8063325" y="3596954"/>
                </a:cubicBezTo>
                <a:lnTo>
                  <a:pt x="8062246" y="3596954"/>
                </a:lnTo>
                <a:lnTo>
                  <a:pt x="8060088" y="3594796"/>
                </a:lnTo>
                <a:lnTo>
                  <a:pt x="8073980" y="3577667"/>
                </a:lnTo>
                <a:cubicBezTo>
                  <a:pt x="8077757" y="3569934"/>
                  <a:pt x="8082747" y="3563505"/>
                  <a:pt x="8088951" y="3558380"/>
                </a:cubicBezTo>
                <a:cubicBezTo>
                  <a:pt x="8094346" y="3551816"/>
                  <a:pt x="8102214" y="3538238"/>
                  <a:pt x="8112554" y="3517647"/>
                </a:cubicBezTo>
                <a:lnTo>
                  <a:pt x="8118894" y="3508071"/>
                </a:lnTo>
                <a:lnTo>
                  <a:pt x="8118894" y="3503755"/>
                </a:lnTo>
                <a:cubicBezTo>
                  <a:pt x="8122490" y="3479927"/>
                  <a:pt x="8125727" y="3466754"/>
                  <a:pt x="8128605" y="3464237"/>
                </a:cubicBezTo>
                <a:lnTo>
                  <a:pt x="8127526" y="3454526"/>
                </a:lnTo>
                <a:cubicBezTo>
                  <a:pt x="8127526" y="3445084"/>
                  <a:pt x="8129998" y="3439015"/>
                  <a:pt x="8134944" y="3436317"/>
                </a:cubicBezTo>
                <a:cubicBezTo>
                  <a:pt x="8130718" y="3432811"/>
                  <a:pt x="8128605" y="3429619"/>
                  <a:pt x="8128605" y="3426741"/>
                </a:cubicBezTo>
                <a:cubicBezTo>
                  <a:pt x="8128605" y="3424044"/>
                  <a:pt x="8129639" y="3421211"/>
                  <a:pt x="8131707" y="3418244"/>
                </a:cubicBezTo>
                <a:lnTo>
                  <a:pt x="8131707" y="3413928"/>
                </a:lnTo>
                <a:cubicBezTo>
                  <a:pt x="8131707" y="3406825"/>
                  <a:pt x="8128515" y="3403273"/>
                  <a:pt x="8122131" y="3403273"/>
                </a:cubicBezTo>
                <a:cubicBezTo>
                  <a:pt x="8118534" y="3403273"/>
                  <a:pt x="8115702" y="3402554"/>
                  <a:pt x="8113634" y="3401115"/>
                </a:cubicBezTo>
                <a:lnTo>
                  <a:pt x="8110396" y="3404217"/>
                </a:lnTo>
                <a:lnTo>
                  <a:pt x="8109318" y="3404217"/>
                </a:lnTo>
                <a:cubicBezTo>
                  <a:pt x="8107879" y="3404217"/>
                  <a:pt x="8106440" y="3401385"/>
                  <a:pt x="8105002" y="3395720"/>
                </a:cubicBezTo>
                <a:lnTo>
                  <a:pt x="8108238" y="3393562"/>
                </a:lnTo>
                <a:lnTo>
                  <a:pt x="8116736" y="3395720"/>
                </a:lnTo>
                <a:lnTo>
                  <a:pt x="8123210" y="3393562"/>
                </a:lnTo>
                <a:lnTo>
                  <a:pt x="8125368" y="3393562"/>
                </a:lnTo>
                <a:lnTo>
                  <a:pt x="8136023" y="3394641"/>
                </a:lnTo>
                <a:cubicBezTo>
                  <a:pt x="8148881" y="3394641"/>
                  <a:pt x="8155310" y="3391089"/>
                  <a:pt x="8155310" y="3383986"/>
                </a:cubicBezTo>
                <a:lnTo>
                  <a:pt x="8157468" y="3375354"/>
                </a:lnTo>
                <a:lnTo>
                  <a:pt x="8150994" y="3352964"/>
                </a:lnTo>
                <a:lnTo>
                  <a:pt x="8150994" y="3347569"/>
                </a:lnTo>
                <a:cubicBezTo>
                  <a:pt x="8153692" y="3342534"/>
                  <a:pt x="8156209" y="3340016"/>
                  <a:pt x="8158547" y="3340016"/>
                </a:cubicBezTo>
                <a:close/>
                <a:moveTo>
                  <a:pt x="5129276" y="3339881"/>
                </a:moveTo>
                <a:lnTo>
                  <a:pt x="5139122" y="3340960"/>
                </a:lnTo>
                <a:lnTo>
                  <a:pt x="5158814" y="3339881"/>
                </a:lnTo>
                <a:cubicBezTo>
                  <a:pt x="5161512" y="3339881"/>
                  <a:pt x="5167311" y="3342759"/>
                  <a:pt x="5176213" y="3348513"/>
                </a:cubicBezTo>
                <a:lnTo>
                  <a:pt x="5177292" y="3348513"/>
                </a:lnTo>
                <a:lnTo>
                  <a:pt x="5181743" y="3345276"/>
                </a:lnTo>
                <a:cubicBezTo>
                  <a:pt x="5191904" y="3346355"/>
                  <a:pt x="5196984" y="3349637"/>
                  <a:pt x="5196984" y="3355122"/>
                </a:cubicBezTo>
                <a:cubicBezTo>
                  <a:pt x="5188981" y="3361596"/>
                  <a:pt x="5184980" y="3374230"/>
                  <a:pt x="5184980" y="3393022"/>
                </a:cubicBezTo>
                <a:cubicBezTo>
                  <a:pt x="5187857" y="3393022"/>
                  <a:pt x="5189296" y="3400261"/>
                  <a:pt x="5189296" y="3414737"/>
                </a:cubicBezTo>
                <a:lnTo>
                  <a:pt x="5184980" y="3419053"/>
                </a:lnTo>
                <a:cubicBezTo>
                  <a:pt x="5194421" y="3420312"/>
                  <a:pt x="5199142" y="3428989"/>
                  <a:pt x="5199142" y="3445084"/>
                </a:cubicBezTo>
                <a:cubicBezTo>
                  <a:pt x="5203188" y="3456144"/>
                  <a:pt x="5210112" y="3466664"/>
                  <a:pt x="5219913" y="3476645"/>
                </a:cubicBezTo>
                <a:cubicBezTo>
                  <a:pt x="5222790" y="3480062"/>
                  <a:pt x="5224229" y="3484019"/>
                  <a:pt x="5224229" y="3488514"/>
                </a:cubicBezTo>
                <a:cubicBezTo>
                  <a:pt x="5234120" y="3496697"/>
                  <a:pt x="5240324" y="3505014"/>
                  <a:pt x="5242842" y="3513466"/>
                </a:cubicBezTo>
                <a:lnTo>
                  <a:pt x="5264691" y="3527628"/>
                </a:lnTo>
                <a:lnTo>
                  <a:pt x="5295308" y="3543813"/>
                </a:lnTo>
                <a:cubicBezTo>
                  <a:pt x="5298905" y="3545072"/>
                  <a:pt x="5300703" y="3546915"/>
                  <a:pt x="5300703" y="3549343"/>
                </a:cubicBezTo>
                <a:lnTo>
                  <a:pt x="5298545" y="3553659"/>
                </a:lnTo>
                <a:lnTo>
                  <a:pt x="5299624" y="3560133"/>
                </a:lnTo>
                <a:cubicBezTo>
                  <a:pt x="5298365" y="3560133"/>
                  <a:pt x="5295443" y="3564135"/>
                  <a:pt x="5290857" y="3572137"/>
                </a:cubicBezTo>
                <a:cubicBezTo>
                  <a:pt x="5281056" y="3579151"/>
                  <a:pt x="5274897" y="3587828"/>
                  <a:pt x="5272379" y="3598168"/>
                </a:cubicBezTo>
                <a:lnTo>
                  <a:pt x="5265770" y="3600326"/>
                </a:lnTo>
                <a:lnTo>
                  <a:pt x="5262533" y="3600326"/>
                </a:lnTo>
                <a:cubicBezTo>
                  <a:pt x="5255070" y="3600326"/>
                  <a:pt x="5244146" y="3594167"/>
                  <a:pt x="5229759" y="3581848"/>
                </a:cubicBezTo>
                <a:cubicBezTo>
                  <a:pt x="5225532" y="3580409"/>
                  <a:pt x="5220048" y="3573171"/>
                  <a:pt x="5213304" y="3560133"/>
                </a:cubicBezTo>
                <a:lnTo>
                  <a:pt x="5208988" y="3554738"/>
                </a:lnTo>
                <a:lnTo>
                  <a:pt x="5208988" y="3549343"/>
                </a:lnTo>
                <a:cubicBezTo>
                  <a:pt x="5203863" y="3549343"/>
                  <a:pt x="5200221" y="3543184"/>
                  <a:pt x="5198063" y="3530865"/>
                </a:cubicBezTo>
                <a:cubicBezTo>
                  <a:pt x="5192398" y="3530865"/>
                  <a:pt x="5187677" y="3517827"/>
                  <a:pt x="5183901" y="3491751"/>
                </a:cubicBezTo>
                <a:lnTo>
                  <a:pt x="5183901" y="3490672"/>
                </a:lnTo>
                <a:lnTo>
                  <a:pt x="5184980" y="3485277"/>
                </a:lnTo>
                <a:lnTo>
                  <a:pt x="5181743" y="3468957"/>
                </a:lnTo>
                <a:lnTo>
                  <a:pt x="5183901" y="3461404"/>
                </a:lnTo>
                <a:lnTo>
                  <a:pt x="5178371" y="3451693"/>
                </a:lnTo>
                <a:lnTo>
                  <a:pt x="5177292" y="3451693"/>
                </a:lnTo>
                <a:cubicBezTo>
                  <a:pt x="5175853" y="3451693"/>
                  <a:pt x="5175134" y="3453492"/>
                  <a:pt x="5175134" y="3457088"/>
                </a:cubicBezTo>
                <a:lnTo>
                  <a:pt x="5171897" y="3460325"/>
                </a:lnTo>
                <a:lnTo>
                  <a:pt x="5172976" y="3467878"/>
                </a:lnTo>
                <a:cubicBezTo>
                  <a:pt x="5165693" y="3492516"/>
                  <a:pt x="5158769" y="3508791"/>
                  <a:pt x="5152205" y="3516703"/>
                </a:cubicBezTo>
                <a:cubicBezTo>
                  <a:pt x="5145641" y="3531899"/>
                  <a:pt x="5136560" y="3545297"/>
                  <a:pt x="5124960" y="3556896"/>
                </a:cubicBezTo>
                <a:cubicBezTo>
                  <a:pt x="5120914" y="3556896"/>
                  <a:pt x="5115429" y="3560853"/>
                  <a:pt x="5108506" y="3568765"/>
                </a:cubicBezTo>
                <a:cubicBezTo>
                  <a:pt x="5080811" y="3589087"/>
                  <a:pt x="5065885" y="3599247"/>
                  <a:pt x="5063727" y="3599247"/>
                </a:cubicBezTo>
                <a:cubicBezTo>
                  <a:pt x="5063727" y="3600686"/>
                  <a:pt x="5061929" y="3601405"/>
                  <a:pt x="5058332" y="3601405"/>
                </a:cubicBezTo>
                <a:lnTo>
                  <a:pt x="5057253" y="3600326"/>
                </a:lnTo>
                <a:lnTo>
                  <a:pt x="5056039" y="3600326"/>
                </a:lnTo>
                <a:cubicBezTo>
                  <a:pt x="5047137" y="3604642"/>
                  <a:pt x="5038415" y="3606800"/>
                  <a:pt x="5029873" y="3606800"/>
                </a:cubicBezTo>
                <a:lnTo>
                  <a:pt x="5028794" y="3605721"/>
                </a:lnTo>
                <a:lnTo>
                  <a:pt x="5028794" y="3604642"/>
                </a:lnTo>
                <a:cubicBezTo>
                  <a:pt x="5038056" y="3593223"/>
                  <a:pt x="5054061" y="3577307"/>
                  <a:pt x="5076810" y="3556896"/>
                </a:cubicBezTo>
                <a:cubicBezTo>
                  <a:pt x="5088499" y="3541161"/>
                  <a:pt x="5094344" y="3531764"/>
                  <a:pt x="5094344" y="3528707"/>
                </a:cubicBezTo>
                <a:cubicBezTo>
                  <a:pt x="5094344" y="3525290"/>
                  <a:pt x="5097266" y="3521289"/>
                  <a:pt x="5103111" y="3516703"/>
                </a:cubicBezTo>
                <a:cubicBezTo>
                  <a:pt x="5103111" y="3514545"/>
                  <a:pt x="5105269" y="3512747"/>
                  <a:pt x="5109585" y="3511308"/>
                </a:cubicBezTo>
                <a:lnTo>
                  <a:pt x="5109585" y="3499439"/>
                </a:lnTo>
                <a:cubicBezTo>
                  <a:pt x="5110124" y="3494674"/>
                  <a:pt x="5112327" y="3489953"/>
                  <a:pt x="5116193" y="3485277"/>
                </a:cubicBezTo>
                <a:lnTo>
                  <a:pt x="5114035" y="3478803"/>
                </a:lnTo>
                <a:lnTo>
                  <a:pt x="5114035" y="3477724"/>
                </a:lnTo>
                <a:lnTo>
                  <a:pt x="5118351" y="3446163"/>
                </a:lnTo>
                <a:lnTo>
                  <a:pt x="5122667" y="3435373"/>
                </a:lnTo>
                <a:lnTo>
                  <a:pt x="5124960" y="3433215"/>
                </a:lnTo>
                <a:lnTo>
                  <a:pt x="5124960" y="3428899"/>
                </a:lnTo>
                <a:lnTo>
                  <a:pt x="5123746" y="3422290"/>
                </a:lnTo>
                <a:lnTo>
                  <a:pt x="5127118" y="3414737"/>
                </a:lnTo>
                <a:lnTo>
                  <a:pt x="5126039" y="3406105"/>
                </a:lnTo>
                <a:lnTo>
                  <a:pt x="5130355" y="3403947"/>
                </a:lnTo>
                <a:lnTo>
                  <a:pt x="5130355" y="3402868"/>
                </a:lnTo>
                <a:cubicBezTo>
                  <a:pt x="5126759" y="3399002"/>
                  <a:pt x="5124960" y="3395720"/>
                  <a:pt x="5124960" y="3393022"/>
                </a:cubicBezTo>
                <a:lnTo>
                  <a:pt x="5126039" y="3382232"/>
                </a:lnTo>
                <a:lnTo>
                  <a:pt x="5124960" y="3370228"/>
                </a:lnTo>
                <a:lnTo>
                  <a:pt x="5126039" y="3366991"/>
                </a:lnTo>
                <a:lnTo>
                  <a:pt x="5124960" y="3360517"/>
                </a:lnTo>
                <a:lnTo>
                  <a:pt x="5127118" y="3352964"/>
                </a:lnTo>
                <a:lnTo>
                  <a:pt x="5124960" y="3350671"/>
                </a:lnTo>
                <a:lnTo>
                  <a:pt x="5124960" y="3344197"/>
                </a:lnTo>
                <a:close/>
                <a:moveTo>
                  <a:pt x="4164759" y="3338937"/>
                </a:moveTo>
                <a:lnTo>
                  <a:pt x="4165838" y="3338937"/>
                </a:lnTo>
                <a:cubicBezTo>
                  <a:pt x="4168985" y="3344063"/>
                  <a:pt x="4174110" y="3346625"/>
                  <a:pt x="4181214" y="3346625"/>
                </a:cubicBezTo>
                <a:cubicBezTo>
                  <a:pt x="4190115" y="3350402"/>
                  <a:pt x="4195195" y="3353684"/>
                  <a:pt x="4196455" y="3356471"/>
                </a:cubicBezTo>
                <a:lnTo>
                  <a:pt x="4196455" y="3359708"/>
                </a:lnTo>
                <a:lnTo>
                  <a:pt x="4193218" y="3363080"/>
                </a:lnTo>
                <a:lnTo>
                  <a:pt x="4177842" y="3363080"/>
                </a:lnTo>
                <a:lnTo>
                  <a:pt x="4176763" y="3368475"/>
                </a:lnTo>
                <a:lnTo>
                  <a:pt x="4176763" y="3378321"/>
                </a:lnTo>
                <a:cubicBezTo>
                  <a:pt x="4176763" y="3379760"/>
                  <a:pt x="4175684" y="3380479"/>
                  <a:pt x="4173526" y="3380479"/>
                </a:cubicBezTo>
                <a:lnTo>
                  <a:pt x="4173526" y="3381558"/>
                </a:lnTo>
                <a:cubicBezTo>
                  <a:pt x="4175684" y="3381558"/>
                  <a:pt x="4176763" y="3382322"/>
                  <a:pt x="4176763" y="3383851"/>
                </a:cubicBezTo>
                <a:lnTo>
                  <a:pt x="4176763" y="3384930"/>
                </a:lnTo>
                <a:lnTo>
                  <a:pt x="4173526" y="3389246"/>
                </a:lnTo>
                <a:lnTo>
                  <a:pt x="4177842" y="3401250"/>
                </a:lnTo>
                <a:cubicBezTo>
                  <a:pt x="4177842" y="3407634"/>
                  <a:pt x="4176403" y="3412759"/>
                  <a:pt x="4173526" y="3416626"/>
                </a:cubicBezTo>
                <a:lnTo>
                  <a:pt x="4173526" y="3417705"/>
                </a:lnTo>
                <a:cubicBezTo>
                  <a:pt x="4174065" y="3422111"/>
                  <a:pt x="4175144" y="3424313"/>
                  <a:pt x="4176763" y="3424313"/>
                </a:cubicBezTo>
                <a:lnTo>
                  <a:pt x="4174605" y="3442926"/>
                </a:lnTo>
                <a:cubicBezTo>
                  <a:pt x="4177572" y="3447242"/>
                  <a:pt x="4179056" y="3450884"/>
                  <a:pt x="4179056" y="3453851"/>
                </a:cubicBezTo>
                <a:cubicBezTo>
                  <a:pt x="4179056" y="3459516"/>
                  <a:pt x="4173570" y="3464641"/>
                  <a:pt x="4162601" y="3469227"/>
                </a:cubicBezTo>
                <a:lnTo>
                  <a:pt x="4157071" y="3469227"/>
                </a:lnTo>
                <a:cubicBezTo>
                  <a:pt x="4154373" y="3469227"/>
                  <a:pt x="4150732" y="3467743"/>
                  <a:pt x="4146146" y="3464776"/>
                </a:cubicBezTo>
                <a:lnTo>
                  <a:pt x="4137379" y="3465855"/>
                </a:lnTo>
                <a:lnTo>
                  <a:pt x="4136300" y="3462618"/>
                </a:lnTo>
                <a:lnTo>
                  <a:pt x="4135221" y="3463697"/>
                </a:lnTo>
                <a:lnTo>
                  <a:pt x="4134142" y="3463697"/>
                </a:lnTo>
                <a:cubicBezTo>
                  <a:pt x="4132343" y="3457853"/>
                  <a:pt x="4130860" y="3454930"/>
                  <a:pt x="4129691" y="3454930"/>
                </a:cubicBezTo>
                <a:lnTo>
                  <a:pt x="4121059" y="3454930"/>
                </a:lnTo>
                <a:cubicBezTo>
                  <a:pt x="4121059" y="3457897"/>
                  <a:pt x="4119935" y="3459381"/>
                  <a:pt x="4117687" y="3459381"/>
                </a:cubicBezTo>
                <a:lnTo>
                  <a:pt x="4107841" y="3459381"/>
                </a:lnTo>
                <a:lnTo>
                  <a:pt x="4101232" y="3462618"/>
                </a:lnTo>
                <a:lnTo>
                  <a:pt x="4096916" y="3456009"/>
                </a:lnTo>
                <a:lnTo>
                  <a:pt x="4094758" y="3456009"/>
                </a:lnTo>
                <a:cubicBezTo>
                  <a:pt x="4090892" y="3456009"/>
                  <a:pt x="4088689" y="3457853"/>
                  <a:pt x="4088150" y="3461539"/>
                </a:cubicBezTo>
                <a:lnTo>
                  <a:pt x="4090308" y="3463697"/>
                </a:lnTo>
                <a:cubicBezTo>
                  <a:pt x="4088509" y="3463697"/>
                  <a:pt x="4082305" y="3467339"/>
                  <a:pt x="4071695" y="3474622"/>
                </a:cubicBezTo>
                <a:lnTo>
                  <a:pt x="4063063" y="3479073"/>
                </a:lnTo>
                <a:lnTo>
                  <a:pt x="4059691" y="3479073"/>
                </a:lnTo>
                <a:cubicBezTo>
                  <a:pt x="4053127" y="3473408"/>
                  <a:pt x="4049845" y="3467204"/>
                  <a:pt x="4049845" y="3460460"/>
                </a:cubicBezTo>
                <a:cubicBezTo>
                  <a:pt x="4048226" y="3460460"/>
                  <a:pt x="4046023" y="3454975"/>
                  <a:pt x="4043236" y="3444005"/>
                </a:cubicBezTo>
                <a:cubicBezTo>
                  <a:pt x="4040358" y="3442747"/>
                  <a:pt x="4038920" y="3440184"/>
                  <a:pt x="4038920" y="3436317"/>
                </a:cubicBezTo>
                <a:lnTo>
                  <a:pt x="4041078" y="3434159"/>
                </a:lnTo>
                <a:lnTo>
                  <a:pt x="4049845" y="3434159"/>
                </a:lnTo>
                <a:cubicBezTo>
                  <a:pt x="4052812" y="3435598"/>
                  <a:pt x="4054296" y="3437396"/>
                  <a:pt x="4054296" y="3439554"/>
                </a:cubicBezTo>
                <a:lnTo>
                  <a:pt x="4056454" y="3439554"/>
                </a:lnTo>
                <a:cubicBezTo>
                  <a:pt x="4059151" y="3439554"/>
                  <a:pt x="4061714" y="3431552"/>
                  <a:pt x="4064142" y="3415547"/>
                </a:cubicBezTo>
                <a:lnTo>
                  <a:pt x="4065221" y="3414468"/>
                </a:lnTo>
                <a:lnTo>
                  <a:pt x="4061849" y="3406780"/>
                </a:lnTo>
                <a:lnTo>
                  <a:pt x="4063063" y="3386009"/>
                </a:lnTo>
                <a:cubicBezTo>
                  <a:pt x="4061354" y="3372881"/>
                  <a:pt x="4057668" y="3366317"/>
                  <a:pt x="4052003" y="3366317"/>
                </a:cubicBezTo>
                <a:cubicBezTo>
                  <a:pt x="4048406" y="3366317"/>
                  <a:pt x="4046608" y="3363754"/>
                  <a:pt x="4046608" y="3358629"/>
                </a:cubicBezTo>
                <a:lnTo>
                  <a:pt x="4046608" y="3354313"/>
                </a:lnTo>
                <a:cubicBezTo>
                  <a:pt x="4046608" y="3352065"/>
                  <a:pt x="4052452" y="3350941"/>
                  <a:pt x="4064142" y="3350941"/>
                </a:cubicBezTo>
                <a:lnTo>
                  <a:pt x="4069537" y="3350941"/>
                </a:lnTo>
                <a:lnTo>
                  <a:pt x="4082754" y="3355392"/>
                </a:lnTo>
                <a:lnTo>
                  <a:pt x="4089229" y="3352020"/>
                </a:lnTo>
                <a:lnTo>
                  <a:pt x="4094758" y="3353099"/>
                </a:lnTo>
                <a:lnTo>
                  <a:pt x="4100153" y="3352020"/>
                </a:lnTo>
                <a:cubicBezTo>
                  <a:pt x="4105458" y="3354987"/>
                  <a:pt x="4109505" y="3356471"/>
                  <a:pt x="4112292" y="3356471"/>
                </a:cubicBezTo>
                <a:lnTo>
                  <a:pt x="4124296" y="3355392"/>
                </a:lnTo>
                <a:lnTo>
                  <a:pt x="4125375" y="3356471"/>
                </a:lnTo>
                <a:lnTo>
                  <a:pt x="4125375" y="3359708"/>
                </a:lnTo>
                <a:cubicBezTo>
                  <a:pt x="4125375" y="3361147"/>
                  <a:pt x="4121374" y="3361866"/>
                  <a:pt x="4113371" y="3361866"/>
                </a:cubicBezTo>
                <a:lnTo>
                  <a:pt x="4112292" y="3363080"/>
                </a:lnTo>
                <a:lnTo>
                  <a:pt x="4112292" y="3369554"/>
                </a:lnTo>
                <a:lnTo>
                  <a:pt x="4113371" y="3377242"/>
                </a:lnTo>
                <a:lnTo>
                  <a:pt x="4117687" y="3377242"/>
                </a:lnTo>
                <a:cubicBezTo>
                  <a:pt x="4120295" y="3377242"/>
                  <a:pt x="4123217" y="3378681"/>
                  <a:pt x="4126454" y="3381558"/>
                </a:cubicBezTo>
                <a:cubicBezTo>
                  <a:pt x="4129421" y="3377242"/>
                  <a:pt x="4130905" y="3373960"/>
                  <a:pt x="4130905" y="3371712"/>
                </a:cubicBezTo>
                <a:lnTo>
                  <a:pt x="4127533" y="3363080"/>
                </a:lnTo>
                <a:cubicBezTo>
                  <a:pt x="4127533" y="3355527"/>
                  <a:pt x="4137379" y="3350042"/>
                  <a:pt x="4157071" y="3346625"/>
                </a:cubicBezTo>
                <a:close/>
                <a:moveTo>
                  <a:pt x="6653193" y="3338802"/>
                </a:moveTo>
                <a:cubicBezTo>
                  <a:pt x="6679628" y="3345906"/>
                  <a:pt x="6692846" y="3352695"/>
                  <a:pt x="6692846" y="3359169"/>
                </a:cubicBezTo>
                <a:cubicBezTo>
                  <a:pt x="6697342" y="3359169"/>
                  <a:pt x="6700219" y="3362720"/>
                  <a:pt x="6701478" y="3369824"/>
                </a:cubicBezTo>
                <a:lnTo>
                  <a:pt x="6699320" y="3376298"/>
                </a:lnTo>
                <a:lnTo>
                  <a:pt x="6699320" y="3382772"/>
                </a:lnTo>
                <a:lnTo>
                  <a:pt x="6700399" y="3392348"/>
                </a:lnTo>
                <a:cubicBezTo>
                  <a:pt x="6700399" y="3395765"/>
                  <a:pt x="6693970" y="3398642"/>
                  <a:pt x="6681112" y="3400980"/>
                </a:cubicBezTo>
                <a:lnTo>
                  <a:pt x="6675717" y="3399901"/>
                </a:lnTo>
                <a:lnTo>
                  <a:pt x="6668164" y="3400980"/>
                </a:lnTo>
                <a:cubicBezTo>
                  <a:pt x="6661060" y="3394146"/>
                  <a:pt x="6657509" y="3383446"/>
                  <a:pt x="6657509" y="3368880"/>
                </a:cubicBezTo>
                <a:cubicBezTo>
                  <a:pt x="6653912" y="3358270"/>
                  <a:pt x="6649236" y="3350762"/>
                  <a:pt x="6643481" y="3346355"/>
                </a:cubicBezTo>
                <a:lnTo>
                  <a:pt x="6643481" y="3345276"/>
                </a:lnTo>
                <a:cubicBezTo>
                  <a:pt x="6645999" y="3340960"/>
                  <a:pt x="6649236" y="3338802"/>
                  <a:pt x="6653193" y="3338802"/>
                </a:cubicBezTo>
                <a:close/>
                <a:moveTo>
                  <a:pt x="1234354" y="3338533"/>
                </a:moveTo>
                <a:lnTo>
                  <a:pt x="1235433" y="3338533"/>
                </a:lnTo>
                <a:cubicBezTo>
                  <a:pt x="1239389" y="3344377"/>
                  <a:pt x="1243030" y="3347300"/>
                  <a:pt x="1246358" y="3347300"/>
                </a:cubicBezTo>
                <a:cubicBezTo>
                  <a:pt x="1251123" y="3350267"/>
                  <a:pt x="1257372" y="3352110"/>
                  <a:pt x="1265105" y="3352829"/>
                </a:cubicBezTo>
                <a:cubicBezTo>
                  <a:pt x="1270231" y="3357235"/>
                  <a:pt x="1273511" y="3363080"/>
                  <a:pt x="1274952" y="3370363"/>
                </a:cubicBezTo>
                <a:lnTo>
                  <a:pt x="1270500" y="3374814"/>
                </a:lnTo>
                <a:lnTo>
                  <a:pt x="1254046" y="3374814"/>
                </a:lnTo>
                <a:cubicBezTo>
                  <a:pt x="1248381" y="3372566"/>
                  <a:pt x="1238489" y="3371082"/>
                  <a:pt x="1224374" y="3370363"/>
                </a:cubicBezTo>
                <a:lnTo>
                  <a:pt x="1206839" y="3372521"/>
                </a:lnTo>
                <a:lnTo>
                  <a:pt x="1206839" y="3371442"/>
                </a:lnTo>
                <a:lnTo>
                  <a:pt x="1194701" y="3374814"/>
                </a:lnTo>
                <a:lnTo>
                  <a:pt x="1192543" y="3374814"/>
                </a:lnTo>
                <a:cubicBezTo>
                  <a:pt x="1190025" y="3374814"/>
                  <a:pt x="1186381" y="3373331"/>
                  <a:pt x="1181616" y="3370363"/>
                </a:cubicBezTo>
                <a:lnTo>
                  <a:pt x="1180403" y="3371442"/>
                </a:lnTo>
                <a:lnTo>
                  <a:pt x="1179324" y="3371442"/>
                </a:lnTo>
                <a:lnTo>
                  <a:pt x="1178246" y="3370363"/>
                </a:lnTo>
                <a:lnTo>
                  <a:pt x="1177166" y="3370363"/>
                </a:lnTo>
                <a:lnTo>
                  <a:pt x="1163948" y="3375893"/>
                </a:lnTo>
                <a:lnTo>
                  <a:pt x="1159632" y="3374814"/>
                </a:lnTo>
                <a:lnTo>
                  <a:pt x="1158553" y="3374814"/>
                </a:lnTo>
                <a:lnTo>
                  <a:pt x="1158553" y="3375893"/>
                </a:lnTo>
                <a:lnTo>
                  <a:pt x="1159632" y="3381423"/>
                </a:lnTo>
                <a:cubicBezTo>
                  <a:pt x="1153968" y="3386728"/>
                  <a:pt x="1149922" y="3392213"/>
                  <a:pt x="1147494" y="3397878"/>
                </a:cubicBezTo>
                <a:cubicBezTo>
                  <a:pt x="1145337" y="3397878"/>
                  <a:pt x="1143133" y="3399316"/>
                  <a:pt x="1140885" y="3402194"/>
                </a:cubicBezTo>
                <a:lnTo>
                  <a:pt x="1139806" y="3402194"/>
                </a:lnTo>
                <a:lnTo>
                  <a:pt x="1140885" y="3403273"/>
                </a:lnTo>
                <a:lnTo>
                  <a:pt x="1140885" y="3406645"/>
                </a:lnTo>
                <a:cubicBezTo>
                  <a:pt x="1140885" y="3409792"/>
                  <a:pt x="1136120" y="3411995"/>
                  <a:pt x="1126589" y="3413254"/>
                </a:cubicBezTo>
                <a:lnTo>
                  <a:pt x="1125508" y="3414333"/>
                </a:lnTo>
                <a:cubicBezTo>
                  <a:pt x="1126589" y="3421616"/>
                  <a:pt x="1128432" y="3425258"/>
                  <a:pt x="1131039" y="3425258"/>
                </a:cubicBezTo>
                <a:lnTo>
                  <a:pt x="1133197" y="3425258"/>
                </a:lnTo>
                <a:cubicBezTo>
                  <a:pt x="1133197" y="3423100"/>
                  <a:pt x="1134680" y="3421301"/>
                  <a:pt x="1137649" y="3419863"/>
                </a:cubicBezTo>
                <a:lnTo>
                  <a:pt x="1141964" y="3419863"/>
                </a:lnTo>
                <a:lnTo>
                  <a:pt x="1143179" y="3420942"/>
                </a:lnTo>
                <a:lnTo>
                  <a:pt x="1149652" y="3418784"/>
                </a:lnTo>
                <a:lnTo>
                  <a:pt x="1158553" y="3418784"/>
                </a:lnTo>
                <a:lnTo>
                  <a:pt x="1168399" y="3422021"/>
                </a:lnTo>
                <a:lnTo>
                  <a:pt x="1176088" y="3418784"/>
                </a:lnTo>
                <a:cubicBezTo>
                  <a:pt x="1181932" y="3419863"/>
                  <a:pt x="1184854" y="3420942"/>
                  <a:pt x="1184854" y="3422021"/>
                </a:cubicBezTo>
                <a:lnTo>
                  <a:pt x="1196993" y="3417570"/>
                </a:lnTo>
                <a:lnTo>
                  <a:pt x="1204681" y="3417570"/>
                </a:lnTo>
                <a:lnTo>
                  <a:pt x="1208997" y="3420942"/>
                </a:lnTo>
                <a:lnTo>
                  <a:pt x="1210076" y="3420942"/>
                </a:lnTo>
                <a:cubicBezTo>
                  <a:pt x="1217809" y="3406465"/>
                  <a:pt x="1224058" y="3399137"/>
                  <a:pt x="1228823" y="3398957"/>
                </a:cubicBezTo>
                <a:lnTo>
                  <a:pt x="1235433" y="3397878"/>
                </a:lnTo>
                <a:cubicBezTo>
                  <a:pt x="1241276" y="3400395"/>
                  <a:pt x="1244200" y="3402194"/>
                  <a:pt x="1244200" y="3403273"/>
                </a:cubicBezTo>
                <a:lnTo>
                  <a:pt x="1243121" y="3404487"/>
                </a:lnTo>
                <a:lnTo>
                  <a:pt x="1244200" y="3407724"/>
                </a:lnTo>
                <a:lnTo>
                  <a:pt x="1240827" y="3413254"/>
                </a:lnTo>
                <a:lnTo>
                  <a:pt x="1240827" y="3414333"/>
                </a:lnTo>
                <a:lnTo>
                  <a:pt x="1242042" y="3414333"/>
                </a:lnTo>
                <a:cubicBezTo>
                  <a:pt x="1242222" y="3411545"/>
                  <a:pt x="1243661" y="3409342"/>
                  <a:pt x="1246358" y="3407724"/>
                </a:cubicBezTo>
                <a:cubicBezTo>
                  <a:pt x="1258855" y="3416535"/>
                  <a:pt x="1265105" y="3422785"/>
                  <a:pt x="1265105" y="3426471"/>
                </a:cubicBezTo>
                <a:cubicBezTo>
                  <a:pt x="1267083" y="3426471"/>
                  <a:pt x="1268882" y="3428270"/>
                  <a:pt x="1270500" y="3431866"/>
                </a:cubicBezTo>
                <a:lnTo>
                  <a:pt x="1270500" y="3437396"/>
                </a:lnTo>
                <a:cubicBezTo>
                  <a:pt x="1263217" y="3447107"/>
                  <a:pt x="1259576" y="3454076"/>
                  <a:pt x="1259576" y="3458302"/>
                </a:cubicBezTo>
                <a:lnTo>
                  <a:pt x="1259576" y="3471385"/>
                </a:lnTo>
                <a:lnTo>
                  <a:pt x="1258496" y="3489054"/>
                </a:lnTo>
                <a:cubicBezTo>
                  <a:pt x="1261373" y="3493460"/>
                  <a:pt x="1262813" y="3496742"/>
                  <a:pt x="1262813" y="3498900"/>
                </a:cubicBezTo>
                <a:lnTo>
                  <a:pt x="1260654" y="3514275"/>
                </a:lnTo>
                <a:lnTo>
                  <a:pt x="1261733" y="3518726"/>
                </a:lnTo>
                <a:cubicBezTo>
                  <a:pt x="1261733" y="3523042"/>
                  <a:pt x="1259890" y="3525200"/>
                  <a:pt x="1256204" y="3525200"/>
                </a:cubicBezTo>
                <a:lnTo>
                  <a:pt x="1252967" y="3528572"/>
                </a:lnTo>
                <a:lnTo>
                  <a:pt x="1252967" y="3529651"/>
                </a:lnTo>
                <a:lnTo>
                  <a:pt x="1255125" y="3531809"/>
                </a:lnTo>
                <a:lnTo>
                  <a:pt x="1258496" y="3530730"/>
                </a:lnTo>
                <a:lnTo>
                  <a:pt x="1260654" y="3534102"/>
                </a:lnTo>
                <a:lnTo>
                  <a:pt x="1259576" y="3539497"/>
                </a:lnTo>
                <a:lnTo>
                  <a:pt x="1262813" y="3547185"/>
                </a:lnTo>
                <a:lnTo>
                  <a:pt x="1260654" y="3559324"/>
                </a:lnTo>
                <a:lnTo>
                  <a:pt x="1262813" y="3576858"/>
                </a:lnTo>
                <a:cubicBezTo>
                  <a:pt x="1261553" y="3580184"/>
                  <a:pt x="1259350" y="3582747"/>
                  <a:pt x="1256204" y="3584546"/>
                </a:cubicBezTo>
                <a:cubicBezTo>
                  <a:pt x="1254944" y="3580319"/>
                  <a:pt x="1252786" y="3576678"/>
                  <a:pt x="1249729" y="3573621"/>
                </a:cubicBezTo>
                <a:lnTo>
                  <a:pt x="1249729" y="3574700"/>
                </a:lnTo>
                <a:cubicBezTo>
                  <a:pt x="1253326" y="3580184"/>
                  <a:pt x="1255125" y="3584231"/>
                  <a:pt x="1255125" y="3586838"/>
                </a:cubicBezTo>
                <a:cubicBezTo>
                  <a:pt x="1249279" y="3587917"/>
                  <a:pt x="1246358" y="3591919"/>
                  <a:pt x="1246358" y="3598842"/>
                </a:cubicBezTo>
                <a:lnTo>
                  <a:pt x="1225452" y="3605451"/>
                </a:lnTo>
                <a:lnTo>
                  <a:pt x="1220058" y="3605451"/>
                </a:lnTo>
                <a:cubicBezTo>
                  <a:pt x="1217809" y="3605451"/>
                  <a:pt x="1216686" y="3602889"/>
                  <a:pt x="1216686" y="3597763"/>
                </a:cubicBezTo>
                <a:cubicBezTo>
                  <a:pt x="1216686" y="3588052"/>
                  <a:pt x="1211559" y="3580005"/>
                  <a:pt x="1201309" y="3573621"/>
                </a:cubicBezTo>
                <a:cubicBezTo>
                  <a:pt x="1199871" y="3582432"/>
                  <a:pt x="1198431" y="3586838"/>
                  <a:pt x="1196993" y="3586838"/>
                </a:cubicBezTo>
                <a:lnTo>
                  <a:pt x="1199151" y="3592233"/>
                </a:lnTo>
                <a:cubicBezTo>
                  <a:pt x="1196723" y="3594481"/>
                  <a:pt x="1190878" y="3597403"/>
                  <a:pt x="1181616" y="3601000"/>
                </a:cubicBezTo>
                <a:lnTo>
                  <a:pt x="1180403" y="3601000"/>
                </a:lnTo>
                <a:cubicBezTo>
                  <a:pt x="1178425" y="3601000"/>
                  <a:pt x="1177347" y="3599202"/>
                  <a:pt x="1177166" y="3595605"/>
                </a:cubicBezTo>
                <a:lnTo>
                  <a:pt x="1175009" y="3595605"/>
                </a:lnTo>
                <a:cubicBezTo>
                  <a:pt x="1170242" y="3599202"/>
                  <a:pt x="1166557" y="3601000"/>
                  <a:pt x="1163948" y="3601000"/>
                </a:cubicBezTo>
                <a:cubicBezTo>
                  <a:pt x="1155047" y="3601000"/>
                  <a:pt x="1150282" y="3595515"/>
                  <a:pt x="1149652" y="3584546"/>
                </a:cubicBezTo>
                <a:lnTo>
                  <a:pt x="1150865" y="3579151"/>
                </a:lnTo>
                <a:lnTo>
                  <a:pt x="1148574" y="3571463"/>
                </a:lnTo>
                <a:cubicBezTo>
                  <a:pt x="1150102" y="3568495"/>
                  <a:pt x="1150865" y="3564449"/>
                  <a:pt x="1150865" y="3559324"/>
                </a:cubicBezTo>
                <a:lnTo>
                  <a:pt x="1150865" y="3549478"/>
                </a:lnTo>
                <a:lnTo>
                  <a:pt x="1148574" y="3538418"/>
                </a:lnTo>
                <a:cubicBezTo>
                  <a:pt x="1149741" y="3528887"/>
                  <a:pt x="1150865" y="3524121"/>
                  <a:pt x="1151944" y="3524121"/>
                </a:cubicBezTo>
                <a:lnTo>
                  <a:pt x="1150865" y="3523042"/>
                </a:lnTo>
                <a:lnTo>
                  <a:pt x="1150865" y="3506588"/>
                </a:lnTo>
                <a:lnTo>
                  <a:pt x="1151944" y="3502137"/>
                </a:lnTo>
                <a:lnTo>
                  <a:pt x="1149652" y="3491212"/>
                </a:lnTo>
                <a:lnTo>
                  <a:pt x="1153023" y="3481366"/>
                </a:lnTo>
                <a:lnTo>
                  <a:pt x="1149652" y="3479073"/>
                </a:lnTo>
                <a:lnTo>
                  <a:pt x="1150865" y="3460460"/>
                </a:lnTo>
                <a:lnTo>
                  <a:pt x="1150865" y="3436317"/>
                </a:lnTo>
                <a:lnTo>
                  <a:pt x="1153023" y="3432945"/>
                </a:lnTo>
                <a:lnTo>
                  <a:pt x="1153023" y="3431866"/>
                </a:lnTo>
                <a:lnTo>
                  <a:pt x="1147494" y="3427550"/>
                </a:lnTo>
                <a:lnTo>
                  <a:pt x="1139806" y="3427550"/>
                </a:lnTo>
                <a:lnTo>
                  <a:pt x="1140885" y="3440633"/>
                </a:lnTo>
                <a:lnTo>
                  <a:pt x="1138727" y="3459381"/>
                </a:lnTo>
                <a:lnTo>
                  <a:pt x="1140885" y="3472599"/>
                </a:lnTo>
                <a:lnTo>
                  <a:pt x="1140885" y="3476915"/>
                </a:lnTo>
                <a:cubicBezTo>
                  <a:pt x="1138907" y="3480601"/>
                  <a:pt x="1136703" y="3482445"/>
                  <a:pt x="1134276" y="3482445"/>
                </a:cubicBezTo>
                <a:lnTo>
                  <a:pt x="1134276" y="3483524"/>
                </a:lnTo>
                <a:cubicBezTo>
                  <a:pt x="1137244" y="3483524"/>
                  <a:pt x="1138727" y="3486086"/>
                  <a:pt x="1138727" y="3491212"/>
                </a:cubicBezTo>
                <a:lnTo>
                  <a:pt x="1140885" y="3498900"/>
                </a:lnTo>
                <a:lnTo>
                  <a:pt x="1140885" y="3501058"/>
                </a:lnTo>
                <a:cubicBezTo>
                  <a:pt x="1140885" y="3506363"/>
                  <a:pt x="1139806" y="3509690"/>
                  <a:pt x="1137649" y="3511038"/>
                </a:cubicBezTo>
                <a:lnTo>
                  <a:pt x="1138727" y="3516433"/>
                </a:lnTo>
                <a:lnTo>
                  <a:pt x="1138727" y="3518726"/>
                </a:lnTo>
                <a:lnTo>
                  <a:pt x="1136569" y="3527493"/>
                </a:lnTo>
                <a:lnTo>
                  <a:pt x="1136569" y="3535181"/>
                </a:lnTo>
                <a:lnTo>
                  <a:pt x="1139806" y="3556087"/>
                </a:lnTo>
                <a:cubicBezTo>
                  <a:pt x="1138187" y="3556087"/>
                  <a:pt x="1137108" y="3557885"/>
                  <a:pt x="1136569" y="3561482"/>
                </a:cubicBezTo>
                <a:cubicBezTo>
                  <a:pt x="1139447" y="3562561"/>
                  <a:pt x="1140885" y="3565123"/>
                  <a:pt x="1140885" y="3569170"/>
                </a:cubicBezTo>
                <a:lnTo>
                  <a:pt x="1140885" y="3575779"/>
                </a:lnTo>
                <a:cubicBezTo>
                  <a:pt x="1140885" y="3578926"/>
                  <a:pt x="1139086" y="3582612"/>
                  <a:pt x="1135491" y="3586838"/>
                </a:cubicBezTo>
                <a:lnTo>
                  <a:pt x="1136569" y="3593312"/>
                </a:lnTo>
                <a:cubicBezTo>
                  <a:pt x="1136569" y="3596280"/>
                  <a:pt x="1132883" y="3599247"/>
                  <a:pt x="1125508" y="3602214"/>
                </a:cubicBezTo>
                <a:cubicBezTo>
                  <a:pt x="1115258" y="3600686"/>
                  <a:pt x="1110134" y="3598842"/>
                  <a:pt x="1110134" y="3596684"/>
                </a:cubicBezTo>
                <a:lnTo>
                  <a:pt x="1106897" y="3597763"/>
                </a:lnTo>
                <a:cubicBezTo>
                  <a:pt x="1093678" y="3597224"/>
                  <a:pt x="1087069" y="3593178"/>
                  <a:pt x="1087069" y="3585625"/>
                </a:cubicBezTo>
                <a:cubicBezTo>
                  <a:pt x="1087429" y="3579060"/>
                  <a:pt x="1088554" y="3575779"/>
                  <a:pt x="1090442" y="3575779"/>
                </a:cubicBezTo>
                <a:lnTo>
                  <a:pt x="1092600" y="3577937"/>
                </a:lnTo>
                <a:lnTo>
                  <a:pt x="1092600" y="3574700"/>
                </a:lnTo>
                <a:cubicBezTo>
                  <a:pt x="1088913" y="3569934"/>
                  <a:pt x="1087069" y="3565888"/>
                  <a:pt x="1087069" y="3562561"/>
                </a:cubicBezTo>
                <a:lnTo>
                  <a:pt x="1092600" y="3556087"/>
                </a:lnTo>
                <a:lnTo>
                  <a:pt x="1092600" y="3553794"/>
                </a:lnTo>
                <a:cubicBezTo>
                  <a:pt x="1090442" y="3551096"/>
                  <a:pt x="1089363" y="3548534"/>
                  <a:pt x="1089363" y="3546106"/>
                </a:cubicBezTo>
                <a:lnTo>
                  <a:pt x="1089363" y="3538418"/>
                </a:lnTo>
                <a:lnTo>
                  <a:pt x="1091520" y="3535181"/>
                </a:lnTo>
                <a:lnTo>
                  <a:pt x="1091520" y="3532888"/>
                </a:lnTo>
                <a:cubicBezTo>
                  <a:pt x="1088554" y="3529831"/>
                  <a:pt x="1087069" y="3526909"/>
                  <a:pt x="1087069" y="3524121"/>
                </a:cubicBezTo>
                <a:lnTo>
                  <a:pt x="1087069" y="3523042"/>
                </a:lnTo>
                <a:cubicBezTo>
                  <a:pt x="1087069" y="3520165"/>
                  <a:pt x="1090396" y="3518726"/>
                  <a:pt x="1097051" y="3518726"/>
                </a:cubicBezTo>
                <a:lnTo>
                  <a:pt x="1098130" y="3517512"/>
                </a:lnTo>
                <a:lnTo>
                  <a:pt x="1098130" y="3513196"/>
                </a:lnTo>
                <a:cubicBezTo>
                  <a:pt x="1093543" y="3513196"/>
                  <a:pt x="1090621" y="3509510"/>
                  <a:pt x="1089363" y="3502137"/>
                </a:cubicBezTo>
                <a:lnTo>
                  <a:pt x="1089363" y="3497821"/>
                </a:lnTo>
                <a:lnTo>
                  <a:pt x="1090442" y="3496742"/>
                </a:lnTo>
                <a:lnTo>
                  <a:pt x="1087069" y="3487975"/>
                </a:lnTo>
                <a:lnTo>
                  <a:pt x="1087069" y="3486761"/>
                </a:lnTo>
                <a:cubicBezTo>
                  <a:pt x="1089138" y="3484782"/>
                  <a:pt x="1090621" y="3481141"/>
                  <a:pt x="1091520" y="3475836"/>
                </a:cubicBezTo>
                <a:lnTo>
                  <a:pt x="1089363" y="3473678"/>
                </a:lnTo>
                <a:lnTo>
                  <a:pt x="1089363" y="3461539"/>
                </a:lnTo>
                <a:lnTo>
                  <a:pt x="1091520" y="3452772"/>
                </a:lnTo>
                <a:lnTo>
                  <a:pt x="1089363" y="3449535"/>
                </a:lnTo>
                <a:lnTo>
                  <a:pt x="1089363" y="3432945"/>
                </a:lnTo>
                <a:lnTo>
                  <a:pt x="1088149" y="3427550"/>
                </a:lnTo>
                <a:lnTo>
                  <a:pt x="1083832" y="3428629"/>
                </a:lnTo>
                <a:lnTo>
                  <a:pt x="1078301" y="3424179"/>
                </a:lnTo>
                <a:lnTo>
                  <a:pt x="1077224" y="3424179"/>
                </a:lnTo>
                <a:lnTo>
                  <a:pt x="1079383" y="3422021"/>
                </a:lnTo>
                <a:lnTo>
                  <a:pt x="1085990" y="3422021"/>
                </a:lnTo>
                <a:cubicBezTo>
                  <a:pt x="1085990" y="3418873"/>
                  <a:pt x="1088913" y="3416311"/>
                  <a:pt x="1094757" y="3414333"/>
                </a:cubicBezTo>
                <a:cubicBezTo>
                  <a:pt x="1096017" y="3403902"/>
                  <a:pt x="1098939" y="3395855"/>
                  <a:pt x="1103524" y="3390190"/>
                </a:cubicBezTo>
                <a:lnTo>
                  <a:pt x="1104737" y="3385739"/>
                </a:lnTo>
                <a:lnTo>
                  <a:pt x="1102446" y="3379130"/>
                </a:lnTo>
                <a:lnTo>
                  <a:pt x="1103524" y="3378051"/>
                </a:lnTo>
                <a:lnTo>
                  <a:pt x="1103524" y="3376972"/>
                </a:lnTo>
                <a:cubicBezTo>
                  <a:pt x="1102986" y="3371847"/>
                  <a:pt x="1100423" y="3369284"/>
                  <a:pt x="1095836" y="3369284"/>
                </a:cubicBezTo>
                <a:lnTo>
                  <a:pt x="1089363" y="3371442"/>
                </a:lnTo>
                <a:lnTo>
                  <a:pt x="1084911" y="3370363"/>
                </a:lnTo>
                <a:lnTo>
                  <a:pt x="1056319" y="3374814"/>
                </a:lnTo>
                <a:lnTo>
                  <a:pt x="1052001" y="3373735"/>
                </a:lnTo>
                <a:lnTo>
                  <a:pt x="1043101" y="3374814"/>
                </a:lnTo>
                <a:cubicBezTo>
                  <a:pt x="1039503" y="3372566"/>
                  <a:pt x="1035861" y="3371442"/>
                  <a:pt x="1032176" y="3371442"/>
                </a:cubicBezTo>
                <a:lnTo>
                  <a:pt x="1031097" y="3371442"/>
                </a:lnTo>
                <a:lnTo>
                  <a:pt x="1025566" y="3374814"/>
                </a:lnTo>
                <a:cubicBezTo>
                  <a:pt x="1020081" y="3372027"/>
                  <a:pt x="1017159" y="3369824"/>
                  <a:pt x="1016799" y="3368205"/>
                </a:cubicBezTo>
                <a:cubicBezTo>
                  <a:pt x="1019947" y="3364878"/>
                  <a:pt x="1027635" y="3361956"/>
                  <a:pt x="1039862" y="3359438"/>
                </a:cubicBezTo>
                <a:lnTo>
                  <a:pt x="1053081" y="3359438"/>
                </a:lnTo>
                <a:lnTo>
                  <a:pt x="1069537" y="3363754"/>
                </a:lnTo>
                <a:lnTo>
                  <a:pt x="1075064" y="3363754"/>
                </a:lnTo>
                <a:cubicBezTo>
                  <a:pt x="1078122" y="3361596"/>
                  <a:pt x="1081045" y="3360517"/>
                  <a:pt x="1083832" y="3360517"/>
                </a:cubicBezTo>
                <a:cubicBezTo>
                  <a:pt x="1083832" y="3362855"/>
                  <a:pt x="1089678" y="3364294"/>
                  <a:pt x="1101367" y="3364833"/>
                </a:cubicBezTo>
                <a:cubicBezTo>
                  <a:pt x="1102805" y="3361596"/>
                  <a:pt x="1104288" y="3359798"/>
                  <a:pt x="1105818" y="3359438"/>
                </a:cubicBezTo>
                <a:lnTo>
                  <a:pt x="1109055" y="3359438"/>
                </a:lnTo>
                <a:cubicBezTo>
                  <a:pt x="1112021" y="3360877"/>
                  <a:pt x="1113504" y="3363080"/>
                  <a:pt x="1113504" y="3366047"/>
                </a:cubicBezTo>
                <a:lnTo>
                  <a:pt x="1116742" y="3366047"/>
                </a:lnTo>
                <a:lnTo>
                  <a:pt x="1120114" y="3363754"/>
                </a:lnTo>
                <a:lnTo>
                  <a:pt x="1131039" y="3364833"/>
                </a:lnTo>
                <a:cubicBezTo>
                  <a:pt x="1140031" y="3361236"/>
                  <a:pt x="1146999" y="3359438"/>
                  <a:pt x="1151944" y="3359438"/>
                </a:cubicBezTo>
                <a:lnTo>
                  <a:pt x="1165027" y="3359438"/>
                </a:lnTo>
                <a:lnTo>
                  <a:pt x="1175009" y="3364833"/>
                </a:lnTo>
                <a:cubicBezTo>
                  <a:pt x="1183011" y="3362495"/>
                  <a:pt x="1187371" y="3360697"/>
                  <a:pt x="1188091" y="3359438"/>
                </a:cubicBezTo>
                <a:lnTo>
                  <a:pt x="1204681" y="3362675"/>
                </a:lnTo>
                <a:cubicBezTo>
                  <a:pt x="1211066" y="3359798"/>
                  <a:pt x="1215830" y="3355392"/>
                  <a:pt x="1218979" y="3349458"/>
                </a:cubicBezTo>
                <a:lnTo>
                  <a:pt x="1220058" y="3348379"/>
                </a:lnTo>
                <a:lnTo>
                  <a:pt x="1221137" y="3348379"/>
                </a:lnTo>
                <a:lnTo>
                  <a:pt x="1227745" y="3349458"/>
                </a:lnTo>
                <a:cubicBezTo>
                  <a:pt x="1227745" y="3344962"/>
                  <a:pt x="1229947" y="3341320"/>
                  <a:pt x="1234354" y="3338533"/>
                </a:cubicBezTo>
                <a:close/>
                <a:moveTo>
                  <a:pt x="5722580" y="3336779"/>
                </a:moveTo>
                <a:cubicBezTo>
                  <a:pt x="5727165" y="3339657"/>
                  <a:pt x="5733010" y="3341455"/>
                  <a:pt x="5740113" y="3342174"/>
                </a:cubicBezTo>
                <a:cubicBezTo>
                  <a:pt x="5741013" y="3344512"/>
                  <a:pt x="5744654" y="3346625"/>
                  <a:pt x="5751038" y="3348513"/>
                </a:cubicBezTo>
                <a:cubicBezTo>
                  <a:pt x="5751038" y="3349952"/>
                  <a:pt x="5753241" y="3351031"/>
                  <a:pt x="5757647" y="3351750"/>
                </a:cubicBezTo>
                <a:cubicBezTo>
                  <a:pt x="5759805" y="3358944"/>
                  <a:pt x="5765605" y="3362540"/>
                  <a:pt x="5775046" y="3362540"/>
                </a:cubicBezTo>
                <a:cubicBezTo>
                  <a:pt x="5778913" y="3362540"/>
                  <a:pt x="5781475" y="3365733"/>
                  <a:pt x="5782734" y="3372117"/>
                </a:cubicBezTo>
                <a:lnTo>
                  <a:pt x="5777204" y="3376433"/>
                </a:lnTo>
                <a:cubicBezTo>
                  <a:pt x="5777204" y="3377692"/>
                  <a:pt x="5774687" y="3378771"/>
                  <a:pt x="5769651" y="3379670"/>
                </a:cubicBezTo>
                <a:lnTo>
                  <a:pt x="5769651" y="3380749"/>
                </a:lnTo>
                <a:cubicBezTo>
                  <a:pt x="5778733" y="3385694"/>
                  <a:pt x="5790377" y="3394596"/>
                  <a:pt x="5804584" y="3407454"/>
                </a:cubicBezTo>
                <a:lnTo>
                  <a:pt x="5804584" y="3408398"/>
                </a:lnTo>
                <a:cubicBezTo>
                  <a:pt x="5804224" y="3409747"/>
                  <a:pt x="5802381" y="3411141"/>
                  <a:pt x="5799054" y="3412579"/>
                </a:cubicBezTo>
                <a:cubicBezTo>
                  <a:pt x="5789613" y="3412040"/>
                  <a:pt x="5784892" y="3411321"/>
                  <a:pt x="5784892" y="3410421"/>
                </a:cubicBezTo>
                <a:lnTo>
                  <a:pt x="5776125" y="3413658"/>
                </a:lnTo>
                <a:lnTo>
                  <a:pt x="5769651" y="3412579"/>
                </a:lnTo>
                <a:lnTo>
                  <a:pt x="5764121" y="3414737"/>
                </a:lnTo>
                <a:cubicBezTo>
                  <a:pt x="5757377" y="3414737"/>
                  <a:pt x="5751578" y="3412624"/>
                  <a:pt x="5746722" y="3408398"/>
                </a:cubicBezTo>
                <a:lnTo>
                  <a:pt x="5731346" y="3412579"/>
                </a:lnTo>
                <a:lnTo>
                  <a:pt x="5702888" y="3411500"/>
                </a:lnTo>
                <a:lnTo>
                  <a:pt x="5697493" y="3412579"/>
                </a:lnTo>
                <a:lnTo>
                  <a:pt x="5697493" y="3427820"/>
                </a:lnTo>
                <a:lnTo>
                  <a:pt x="5705181" y="3433215"/>
                </a:lnTo>
                <a:lnTo>
                  <a:pt x="5708418" y="3433215"/>
                </a:lnTo>
                <a:cubicBezTo>
                  <a:pt x="5713003" y="3429799"/>
                  <a:pt x="5720647" y="3426247"/>
                  <a:pt x="5731346" y="3422560"/>
                </a:cubicBezTo>
                <a:cubicBezTo>
                  <a:pt x="5731346" y="3419143"/>
                  <a:pt x="5734269" y="3416985"/>
                  <a:pt x="5740113" y="3416086"/>
                </a:cubicBezTo>
                <a:lnTo>
                  <a:pt x="5744429" y="3416086"/>
                </a:lnTo>
                <a:cubicBezTo>
                  <a:pt x="5759805" y="3420042"/>
                  <a:pt x="5770730" y="3427191"/>
                  <a:pt x="5777204" y="3437531"/>
                </a:cubicBezTo>
                <a:cubicBezTo>
                  <a:pt x="5778733" y="3437531"/>
                  <a:pt x="5779497" y="3439330"/>
                  <a:pt x="5779497" y="3442926"/>
                </a:cubicBezTo>
                <a:cubicBezTo>
                  <a:pt x="5779497" y="3444275"/>
                  <a:pt x="5778013" y="3444949"/>
                  <a:pt x="5775046" y="3444949"/>
                </a:cubicBezTo>
                <a:lnTo>
                  <a:pt x="5773967" y="3446028"/>
                </a:lnTo>
                <a:lnTo>
                  <a:pt x="5773967" y="3449265"/>
                </a:lnTo>
                <a:cubicBezTo>
                  <a:pt x="5776125" y="3449265"/>
                  <a:pt x="5777204" y="3449985"/>
                  <a:pt x="5777204" y="3451423"/>
                </a:cubicBezTo>
                <a:lnTo>
                  <a:pt x="5777204" y="3452502"/>
                </a:lnTo>
                <a:lnTo>
                  <a:pt x="5772888" y="3468553"/>
                </a:lnTo>
                <a:lnTo>
                  <a:pt x="5775046" y="3473948"/>
                </a:lnTo>
                <a:lnTo>
                  <a:pt x="5771809" y="3482580"/>
                </a:lnTo>
                <a:lnTo>
                  <a:pt x="5772888" y="3486761"/>
                </a:lnTo>
                <a:lnTo>
                  <a:pt x="5771809" y="3489998"/>
                </a:lnTo>
                <a:lnTo>
                  <a:pt x="5772888" y="3495393"/>
                </a:lnTo>
                <a:cubicBezTo>
                  <a:pt x="5772888" y="3504115"/>
                  <a:pt x="5771450" y="3510184"/>
                  <a:pt x="5768572" y="3513601"/>
                </a:cubicBezTo>
                <a:lnTo>
                  <a:pt x="5771809" y="3516838"/>
                </a:lnTo>
                <a:lnTo>
                  <a:pt x="5768572" y="3521154"/>
                </a:lnTo>
                <a:lnTo>
                  <a:pt x="5768572" y="3522233"/>
                </a:lnTo>
                <a:cubicBezTo>
                  <a:pt x="5768572" y="3526100"/>
                  <a:pt x="5774372" y="3532529"/>
                  <a:pt x="5785971" y="3541520"/>
                </a:cubicBezTo>
                <a:lnTo>
                  <a:pt x="5788129" y="3547859"/>
                </a:lnTo>
                <a:cubicBezTo>
                  <a:pt x="5784532" y="3552895"/>
                  <a:pt x="5779452" y="3555412"/>
                  <a:pt x="5772888" y="3555412"/>
                </a:cubicBezTo>
                <a:lnTo>
                  <a:pt x="5772888" y="3558649"/>
                </a:lnTo>
                <a:cubicBezTo>
                  <a:pt x="5772888" y="3560807"/>
                  <a:pt x="5775811" y="3561886"/>
                  <a:pt x="5781655" y="3561886"/>
                </a:cubicBezTo>
                <a:lnTo>
                  <a:pt x="5802426" y="3582253"/>
                </a:lnTo>
                <a:lnTo>
                  <a:pt x="5802426" y="3586434"/>
                </a:lnTo>
                <a:lnTo>
                  <a:pt x="5797975" y="3586434"/>
                </a:lnTo>
                <a:lnTo>
                  <a:pt x="5797975" y="3590750"/>
                </a:lnTo>
                <a:cubicBezTo>
                  <a:pt x="5801662" y="3590750"/>
                  <a:pt x="5803505" y="3591469"/>
                  <a:pt x="5803505" y="3592908"/>
                </a:cubicBezTo>
                <a:cubicBezTo>
                  <a:pt x="5803505" y="3594347"/>
                  <a:pt x="5802426" y="3595066"/>
                  <a:pt x="5800268" y="3595066"/>
                </a:cubicBezTo>
                <a:cubicBezTo>
                  <a:pt x="5787140" y="3595066"/>
                  <a:pt x="5776575" y="3594347"/>
                  <a:pt x="5768572" y="3592908"/>
                </a:cubicBezTo>
                <a:lnTo>
                  <a:pt x="5763042" y="3596145"/>
                </a:lnTo>
                <a:lnTo>
                  <a:pt x="5760884" y="3596145"/>
                </a:lnTo>
                <a:lnTo>
                  <a:pt x="5744429" y="3593987"/>
                </a:lnTo>
                <a:lnTo>
                  <a:pt x="5734583" y="3596145"/>
                </a:lnTo>
                <a:lnTo>
                  <a:pt x="5729188" y="3596145"/>
                </a:lnTo>
                <a:cubicBezTo>
                  <a:pt x="5726491" y="3596145"/>
                  <a:pt x="5723209" y="3594347"/>
                  <a:pt x="5719343" y="3590750"/>
                </a:cubicBezTo>
                <a:lnTo>
                  <a:pt x="5716106" y="3590750"/>
                </a:lnTo>
                <a:lnTo>
                  <a:pt x="5701809" y="3596145"/>
                </a:lnTo>
                <a:lnTo>
                  <a:pt x="5699651" y="3596145"/>
                </a:lnTo>
                <a:cubicBezTo>
                  <a:pt x="5694705" y="3596145"/>
                  <a:pt x="5690704" y="3594347"/>
                  <a:pt x="5687647" y="3590750"/>
                </a:cubicBezTo>
                <a:cubicBezTo>
                  <a:pt x="5682701" y="3593627"/>
                  <a:pt x="5677621" y="3595066"/>
                  <a:pt x="5672406" y="3595066"/>
                </a:cubicBezTo>
                <a:lnTo>
                  <a:pt x="5669034" y="3591829"/>
                </a:lnTo>
                <a:lnTo>
                  <a:pt x="5666876" y="3591829"/>
                </a:lnTo>
                <a:lnTo>
                  <a:pt x="5664718" y="3593987"/>
                </a:lnTo>
                <a:lnTo>
                  <a:pt x="5653793" y="3592908"/>
                </a:lnTo>
                <a:lnTo>
                  <a:pt x="5642868" y="3592908"/>
                </a:lnTo>
                <a:lnTo>
                  <a:pt x="5636259" y="3593987"/>
                </a:lnTo>
                <a:lnTo>
                  <a:pt x="5630864" y="3591829"/>
                </a:lnTo>
                <a:lnTo>
                  <a:pt x="5630864" y="3592908"/>
                </a:lnTo>
                <a:cubicBezTo>
                  <a:pt x="5630864" y="3595066"/>
                  <a:pt x="5626863" y="3595605"/>
                  <a:pt x="5618860" y="3594526"/>
                </a:cubicBezTo>
                <a:lnTo>
                  <a:pt x="5617646" y="3596145"/>
                </a:lnTo>
                <a:lnTo>
                  <a:pt x="5612251" y="3594526"/>
                </a:lnTo>
                <a:lnTo>
                  <a:pt x="5605643" y="3594526"/>
                </a:lnTo>
                <a:lnTo>
                  <a:pt x="5587165" y="3591829"/>
                </a:lnTo>
                <a:lnTo>
                  <a:pt x="5581635" y="3593987"/>
                </a:lnTo>
                <a:lnTo>
                  <a:pt x="5576105" y="3590750"/>
                </a:lnTo>
                <a:cubicBezTo>
                  <a:pt x="5571789" y="3593627"/>
                  <a:pt x="5567788" y="3595066"/>
                  <a:pt x="5564101" y="3595066"/>
                </a:cubicBezTo>
                <a:lnTo>
                  <a:pt x="5560864" y="3595066"/>
                </a:lnTo>
                <a:cubicBezTo>
                  <a:pt x="5559425" y="3595066"/>
                  <a:pt x="5558706" y="3593268"/>
                  <a:pt x="5558706" y="3589671"/>
                </a:cubicBezTo>
                <a:lnTo>
                  <a:pt x="5557627" y="3589671"/>
                </a:lnTo>
                <a:cubicBezTo>
                  <a:pt x="5557627" y="3592548"/>
                  <a:pt x="5556503" y="3593987"/>
                  <a:pt x="5554255" y="3593987"/>
                </a:cubicBezTo>
                <a:lnTo>
                  <a:pt x="5549939" y="3593987"/>
                </a:lnTo>
                <a:cubicBezTo>
                  <a:pt x="5546073" y="3593987"/>
                  <a:pt x="5543510" y="3592548"/>
                  <a:pt x="5542251" y="3589671"/>
                </a:cubicBezTo>
                <a:lnTo>
                  <a:pt x="5542251" y="3588592"/>
                </a:lnTo>
                <a:lnTo>
                  <a:pt x="5545623" y="3585355"/>
                </a:lnTo>
                <a:lnTo>
                  <a:pt x="5547781" y="3585355"/>
                </a:lnTo>
                <a:lnTo>
                  <a:pt x="5557627" y="3587513"/>
                </a:lnTo>
                <a:lnTo>
                  <a:pt x="5557627" y="3586434"/>
                </a:lnTo>
                <a:lnTo>
                  <a:pt x="5560864" y="3583197"/>
                </a:lnTo>
                <a:lnTo>
                  <a:pt x="5584872" y="3588592"/>
                </a:lnTo>
                <a:cubicBezTo>
                  <a:pt x="5590896" y="3584995"/>
                  <a:pt x="5596022" y="3583197"/>
                  <a:pt x="5600247" y="3583197"/>
                </a:cubicBezTo>
                <a:lnTo>
                  <a:pt x="5621018" y="3585355"/>
                </a:lnTo>
                <a:lnTo>
                  <a:pt x="5627492" y="3585355"/>
                </a:lnTo>
                <a:lnTo>
                  <a:pt x="5636259" y="3587513"/>
                </a:lnTo>
                <a:lnTo>
                  <a:pt x="5642868" y="3587513"/>
                </a:lnTo>
                <a:cubicBezTo>
                  <a:pt x="5647184" y="3587513"/>
                  <a:pt x="5649342" y="3577892"/>
                  <a:pt x="5649342" y="3558649"/>
                </a:cubicBezTo>
                <a:lnTo>
                  <a:pt x="5651635" y="3556491"/>
                </a:lnTo>
                <a:lnTo>
                  <a:pt x="5651635" y="3554333"/>
                </a:lnTo>
                <a:lnTo>
                  <a:pt x="5643947" y="3555412"/>
                </a:lnTo>
                <a:lnTo>
                  <a:pt x="5637338" y="3553254"/>
                </a:lnTo>
                <a:lnTo>
                  <a:pt x="5633022" y="3554333"/>
                </a:lnTo>
                <a:cubicBezTo>
                  <a:pt x="5629336" y="3549298"/>
                  <a:pt x="5625694" y="3546780"/>
                  <a:pt x="5622097" y="3546780"/>
                </a:cubicBezTo>
                <a:lnTo>
                  <a:pt x="5622097" y="3544622"/>
                </a:lnTo>
                <a:cubicBezTo>
                  <a:pt x="5622097" y="3543274"/>
                  <a:pt x="5624255" y="3542240"/>
                  <a:pt x="5628571" y="3541520"/>
                </a:cubicBezTo>
                <a:lnTo>
                  <a:pt x="5639496" y="3547859"/>
                </a:lnTo>
                <a:lnTo>
                  <a:pt x="5641789" y="3547859"/>
                </a:lnTo>
                <a:cubicBezTo>
                  <a:pt x="5645386" y="3546241"/>
                  <a:pt x="5647184" y="3544488"/>
                  <a:pt x="5647184" y="3542599"/>
                </a:cubicBezTo>
                <a:lnTo>
                  <a:pt x="5645026" y="3536125"/>
                </a:lnTo>
                <a:lnTo>
                  <a:pt x="5645026" y="3535046"/>
                </a:lnTo>
                <a:lnTo>
                  <a:pt x="5648263" y="3527493"/>
                </a:lnTo>
                <a:cubicBezTo>
                  <a:pt x="5643228" y="3524886"/>
                  <a:pt x="5640710" y="3522413"/>
                  <a:pt x="5640710" y="3520075"/>
                </a:cubicBezTo>
                <a:cubicBezTo>
                  <a:pt x="5629740" y="3520075"/>
                  <a:pt x="5624255" y="3523627"/>
                  <a:pt x="5624255" y="3530730"/>
                </a:cubicBezTo>
                <a:cubicBezTo>
                  <a:pt x="5620839" y="3537204"/>
                  <a:pt x="5616118" y="3540441"/>
                  <a:pt x="5610093" y="3540441"/>
                </a:cubicBezTo>
                <a:lnTo>
                  <a:pt x="5607801" y="3540441"/>
                </a:lnTo>
                <a:lnTo>
                  <a:pt x="5584872" y="3537204"/>
                </a:lnTo>
                <a:lnTo>
                  <a:pt x="5578398" y="3539362"/>
                </a:lnTo>
                <a:cubicBezTo>
                  <a:pt x="5573992" y="3537025"/>
                  <a:pt x="5571789" y="3533068"/>
                  <a:pt x="5571789" y="3527493"/>
                </a:cubicBezTo>
                <a:lnTo>
                  <a:pt x="5571789" y="3524256"/>
                </a:lnTo>
                <a:lnTo>
                  <a:pt x="5575026" y="3520075"/>
                </a:lnTo>
                <a:lnTo>
                  <a:pt x="5575026" y="3518996"/>
                </a:lnTo>
                <a:lnTo>
                  <a:pt x="5571789" y="3514680"/>
                </a:lnTo>
                <a:lnTo>
                  <a:pt x="5571789" y="3512522"/>
                </a:lnTo>
                <a:lnTo>
                  <a:pt x="5573947" y="3501867"/>
                </a:lnTo>
                <a:lnTo>
                  <a:pt x="5571789" y="3495393"/>
                </a:lnTo>
                <a:lnTo>
                  <a:pt x="5571789" y="3483659"/>
                </a:lnTo>
                <a:lnTo>
                  <a:pt x="5573947" y="3470711"/>
                </a:lnTo>
                <a:cubicBezTo>
                  <a:pt x="5573947" y="3466305"/>
                  <a:pt x="5572868" y="3460955"/>
                  <a:pt x="5570710" y="3454660"/>
                </a:cubicBezTo>
                <a:lnTo>
                  <a:pt x="5571789" y="3444949"/>
                </a:lnTo>
                <a:lnTo>
                  <a:pt x="5568552" y="3428899"/>
                </a:lnTo>
                <a:cubicBezTo>
                  <a:pt x="5571609" y="3419458"/>
                  <a:pt x="5573767" y="3414737"/>
                  <a:pt x="5575026" y="3414737"/>
                </a:cubicBezTo>
                <a:lnTo>
                  <a:pt x="5583793" y="3414737"/>
                </a:lnTo>
                <a:cubicBezTo>
                  <a:pt x="5587839" y="3414737"/>
                  <a:pt x="5597685" y="3419458"/>
                  <a:pt x="5613330" y="3428899"/>
                </a:cubicBezTo>
                <a:lnTo>
                  <a:pt x="5622097" y="3431057"/>
                </a:lnTo>
                <a:lnTo>
                  <a:pt x="5623176" y="3431057"/>
                </a:lnTo>
                <a:cubicBezTo>
                  <a:pt x="5639182" y="3431057"/>
                  <a:pt x="5647184" y="3427865"/>
                  <a:pt x="5647184" y="3421481"/>
                </a:cubicBezTo>
                <a:lnTo>
                  <a:pt x="5647184" y="3419323"/>
                </a:lnTo>
                <a:lnTo>
                  <a:pt x="5646105" y="3414737"/>
                </a:lnTo>
                <a:lnTo>
                  <a:pt x="5639496" y="3414737"/>
                </a:lnTo>
                <a:lnTo>
                  <a:pt x="5624255" y="3411500"/>
                </a:lnTo>
                <a:lnTo>
                  <a:pt x="5609014" y="3414737"/>
                </a:lnTo>
                <a:lnTo>
                  <a:pt x="5607801" y="3414737"/>
                </a:lnTo>
                <a:cubicBezTo>
                  <a:pt x="5596201" y="3412040"/>
                  <a:pt x="5590402" y="3409972"/>
                  <a:pt x="5590402" y="3408533"/>
                </a:cubicBezTo>
                <a:cubicBezTo>
                  <a:pt x="5590402" y="3406465"/>
                  <a:pt x="5595482" y="3405431"/>
                  <a:pt x="5605643" y="3405431"/>
                </a:cubicBezTo>
                <a:cubicBezTo>
                  <a:pt x="5608250" y="3405431"/>
                  <a:pt x="5611532" y="3406780"/>
                  <a:pt x="5615488" y="3409477"/>
                </a:cubicBezTo>
                <a:cubicBezTo>
                  <a:pt x="5616747" y="3409477"/>
                  <a:pt x="5617871" y="3407409"/>
                  <a:pt x="5618860" y="3403273"/>
                </a:cubicBezTo>
                <a:lnTo>
                  <a:pt x="5622097" y="3403273"/>
                </a:lnTo>
                <a:lnTo>
                  <a:pt x="5642868" y="3404352"/>
                </a:lnTo>
                <a:cubicBezTo>
                  <a:pt x="5646465" y="3403273"/>
                  <a:pt x="5648263" y="3398597"/>
                  <a:pt x="5648263" y="3390325"/>
                </a:cubicBezTo>
                <a:lnTo>
                  <a:pt x="5641789" y="3388167"/>
                </a:lnTo>
                <a:lnTo>
                  <a:pt x="5622097" y="3388167"/>
                </a:lnTo>
                <a:cubicBezTo>
                  <a:pt x="5620659" y="3388167"/>
                  <a:pt x="5619939" y="3387133"/>
                  <a:pt x="5619939" y="3385065"/>
                </a:cubicBezTo>
                <a:lnTo>
                  <a:pt x="5618860" y="3385065"/>
                </a:lnTo>
                <a:cubicBezTo>
                  <a:pt x="5616433" y="3385065"/>
                  <a:pt x="5613870" y="3386099"/>
                  <a:pt x="5611172" y="3388167"/>
                </a:cubicBezTo>
                <a:lnTo>
                  <a:pt x="5609014" y="3388167"/>
                </a:lnTo>
                <a:lnTo>
                  <a:pt x="5604564" y="3387088"/>
                </a:lnTo>
                <a:lnTo>
                  <a:pt x="5603484" y="3388167"/>
                </a:lnTo>
                <a:lnTo>
                  <a:pt x="5602405" y="3388167"/>
                </a:lnTo>
                <a:lnTo>
                  <a:pt x="5585951" y="3387088"/>
                </a:lnTo>
                <a:lnTo>
                  <a:pt x="5578398" y="3388167"/>
                </a:lnTo>
                <a:lnTo>
                  <a:pt x="5576105" y="3382907"/>
                </a:lnTo>
                <a:lnTo>
                  <a:pt x="5603484" y="3372117"/>
                </a:lnTo>
                <a:lnTo>
                  <a:pt x="5609014" y="3375354"/>
                </a:lnTo>
                <a:cubicBezTo>
                  <a:pt x="5609014" y="3372117"/>
                  <a:pt x="5624300" y="3367846"/>
                  <a:pt x="5654872" y="3362540"/>
                </a:cubicBezTo>
                <a:lnTo>
                  <a:pt x="5663639" y="3363619"/>
                </a:lnTo>
                <a:cubicBezTo>
                  <a:pt x="5663639" y="3359124"/>
                  <a:pt x="5668719" y="3356246"/>
                  <a:pt x="5678880" y="3354987"/>
                </a:cubicBezTo>
                <a:cubicBezTo>
                  <a:pt x="5678880" y="3352470"/>
                  <a:pt x="5682881" y="3350671"/>
                  <a:pt x="5690884" y="3349592"/>
                </a:cubicBezTo>
                <a:lnTo>
                  <a:pt x="5691963" y="3348513"/>
                </a:lnTo>
                <a:lnTo>
                  <a:pt x="5698572" y="3349592"/>
                </a:lnTo>
                <a:cubicBezTo>
                  <a:pt x="5704956" y="3349592"/>
                  <a:pt x="5711520" y="3345681"/>
                  <a:pt x="5718264" y="3337858"/>
                </a:cubicBezTo>
                <a:close/>
                <a:moveTo>
                  <a:pt x="3049636" y="3296336"/>
                </a:moveTo>
                <a:lnTo>
                  <a:pt x="3051794" y="3296336"/>
                </a:lnTo>
                <a:lnTo>
                  <a:pt x="3055031" y="3299573"/>
                </a:lnTo>
                <a:lnTo>
                  <a:pt x="3053952" y="3300652"/>
                </a:lnTo>
                <a:lnTo>
                  <a:pt x="3051794" y="3300652"/>
                </a:lnTo>
                <a:lnTo>
                  <a:pt x="3048422" y="3297415"/>
                </a:lnTo>
                <a:close/>
                <a:moveTo>
                  <a:pt x="723188" y="3294042"/>
                </a:moveTo>
                <a:lnTo>
                  <a:pt x="723188" y="3297279"/>
                </a:lnTo>
                <a:lnTo>
                  <a:pt x="724267" y="3297279"/>
                </a:lnTo>
                <a:lnTo>
                  <a:pt x="724267" y="3294042"/>
                </a:lnTo>
                <a:close/>
                <a:moveTo>
                  <a:pt x="9150663" y="3293503"/>
                </a:moveTo>
                <a:lnTo>
                  <a:pt x="9152686" y="3293503"/>
                </a:lnTo>
                <a:lnTo>
                  <a:pt x="9152686" y="3295661"/>
                </a:lnTo>
                <a:lnTo>
                  <a:pt x="9150663" y="3297684"/>
                </a:lnTo>
                <a:lnTo>
                  <a:pt x="9148505" y="3295661"/>
                </a:lnTo>
                <a:close/>
                <a:moveTo>
                  <a:pt x="4163005" y="3288917"/>
                </a:moveTo>
                <a:lnTo>
                  <a:pt x="4163005" y="3289996"/>
                </a:lnTo>
                <a:lnTo>
                  <a:pt x="4166242" y="3289996"/>
                </a:lnTo>
                <a:lnTo>
                  <a:pt x="4166242" y="3288917"/>
                </a:lnTo>
                <a:close/>
                <a:moveTo>
                  <a:pt x="3196111" y="3286490"/>
                </a:moveTo>
                <a:lnTo>
                  <a:pt x="3195032" y="3287569"/>
                </a:lnTo>
                <a:lnTo>
                  <a:pt x="3195032" y="3288648"/>
                </a:lnTo>
                <a:lnTo>
                  <a:pt x="3213645" y="3292964"/>
                </a:lnTo>
                <a:lnTo>
                  <a:pt x="3218096" y="3292964"/>
                </a:lnTo>
                <a:lnTo>
                  <a:pt x="3218096" y="3291885"/>
                </a:lnTo>
                <a:cubicBezTo>
                  <a:pt x="3205327" y="3289727"/>
                  <a:pt x="3197999" y="3287928"/>
                  <a:pt x="3196111" y="3286490"/>
                </a:cubicBezTo>
                <a:close/>
                <a:moveTo>
                  <a:pt x="727639" y="3285275"/>
                </a:moveTo>
                <a:lnTo>
                  <a:pt x="727639" y="3288647"/>
                </a:lnTo>
                <a:lnTo>
                  <a:pt x="728718" y="3288647"/>
                </a:lnTo>
                <a:lnTo>
                  <a:pt x="728718" y="3285275"/>
                </a:lnTo>
                <a:close/>
                <a:moveTo>
                  <a:pt x="740857" y="3280959"/>
                </a:moveTo>
                <a:lnTo>
                  <a:pt x="740857" y="3284196"/>
                </a:lnTo>
                <a:lnTo>
                  <a:pt x="743150" y="3284196"/>
                </a:lnTo>
                <a:lnTo>
                  <a:pt x="743150" y="3280959"/>
                </a:lnTo>
                <a:close/>
                <a:moveTo>
                  <a:pt x="578737" y="3280959"/>
                </a:moveTo>
                <a:lnTo>
                  <a:pt x="578737" y="3284196"/>
                </a:lnTo>
                <a:lnTo>
                  <a:pt x="579816" y="3284196"/>
                </a:lnTo>
                <a:lnTo>
                  <a:pt x="579816" y="3280959"/>
                </a:lnTo>
                <a:close/>
                <a:moveTo>
                  <a:pt x="3192874" y="3279881"/>
                </a:moveTo>
                <a:lnTo>
                  <a:pt x="3192874" y="3282039"/>
                </a:lnTo>
                <a:lnTo>
                  <a:pt x="3193953" y="3282039"/>
                </a:lnTo>
                <a:lnTo>
                  <a:pt x="3193953" y="3279881"/>
                </a:lnTo>
                <a:close/>
                <a:moveTo>
                  <a:pt x="737620" y="3275564"/>
                </a:moveTo>
                <a:lnTo>
                  <a:pt x="737620" y="3277722"/>
                </a:lnTo>
                <a:lnTo>
                  <a:pt x="738699" y="3277722"/>
                </a:lnTo>
                <a:lnTo>
                  <a:pt x="738699" y="3275564"/>
                </a:lnTo>
                <a:close/>
                <a:moveTo>
                  <a:pt x="4267534" y="3275025"/>
                </a:moveTo>
                <a:lnTo>
                  <a:pt x="4263218" y="3276104"/>
                </a:lnTo>
                <a:lnTo>
                  <a:pt x="4263218" y="3277183"/>
                </a:lnTo>
                <a:lnTo>
                  <a:pt x="4266455" y="3277183"/>
                </a:lnTo>
                <a:lnTo>
                  <a:pt x="4266455" y="3276104"/>
                </a:lnTo>
                <a:lnTo>
                  <a:pt x="4267534" y="3277183"/>
                </a:lnTo>
                <a:lnTo>
                  <a:pt x="4274952" y="3277183"/>
                </a:lnTo>
                <a:lnTo>
                  <a:pt x="4274952" y="3276104"/>
                </a:lnTo>
                <a:close/>
                <a:moveTo>
                  <a:pt x="9284864" y="3273272"/>
                </a:moveTo>
                <a:lnTo>
                  <a:pt x="9281627" y="3276509"/>
                </a:lnTo>
                <a:lnTo>
                  <a:pt x="9281627" y="3277588"/>
                </a:lnTo>
                <a:lnTo>
                  <a:pt x="9283785" y="3277588"/>
                </a:lnTo>
                <a:lnTo>
                  <a:pt x="9283785" y="3278667"/>
                </a:lnTo>
                <a:lnTo>
                  <a:pt x="9288101" y="3275430"/>
                </a:lnTo>
                <a:lnTo>
                  <a:pt x="9285943" y="3273272"/>
                </a:lnTo>
                <a:close/>
                <a:moveTo>
                  <a:pt x="4164084" y="3271923"/>
                </a:moveTo>
                <a:lnTo>
                  <a:pt x="4164084" y="3272867"/>
                </a:lnTo>
                <a:lnTo>
                  <a:pt x="4166242" y="3272867"/>
                </a:lnTo>
                <a:lnTo>
                  <a:pt x="4166242" y="3271923"/>
                </a:lnTo>
                <a:close/>
                <a:moveTo>
                  <a:pt x="2239419" y="3271788"/>
                </a:moveTo>
                <a:lnTo>
                  <a:pt x="2239419" y="3273946"/>
                </a:lnTo>
                <a:lnTo>
                  <a:pt x="2240498" y="3273946"/>
                </a:lnTo>
                <a:lnTo>
                  <a:pt x="2240498" y="3271788"/>
                </a:lnTo>
                <a:close/>
                <a:moveTo>
                  <a:pt x="3195032" y="3271114"/>
                </a:moveTo>
                <a:lnTo>
                  <a:pt x="3193953" y="3276644"/>
                </a:lnTo>
                <a:lnTo>
                  <a:pt x="3193953" y="3277723"/>
                </a:lnTo>
                <a:lnTo>
                  <a:pt x="3199483" y="3277723"/>
                </a:lnTo>
                <a:lnTo>
                  <a:pt x="3198404" y="3271114"/>
                </a:lnTo>
                <a:close/>
                <a:moveTo>
                  <a:pt x="583187" y="3271114"/>
                </a:moveTo>
                <a:cubicBezTo>
                  <a:pt x="581749" y="3271114"/>
                  <a:pt x="581029" y="3272238"/>
                  <a:pt x="581029" y="3274485"/>
                </a:cubicBezTo>
                <a:lnTo>
                  <a:pt x="581029" y="3276643"/>
                </a:lnTo>
                <a:lnTo>
                  <a:pt x="582108" y="3276643"/>
                </a:lnTo>
                <a:close/>
                <a:moveTo>
                  <a:pt x="1120788" y="3270574"/>
                </a:moveTo>
                <a:lnTo>
                  <a:pt x="1117551" y="3273811"/>
                </a:lnTo>
                <a:lnTo>
                  <a:pt x="1120788" y="3277048"/>
                </a:lnTo>
                <a:lnTo>
                  <a:pt x="1122946" y="3274890"/>
                </a:lnTo>
                <a:lnTo>
                  <a:pt x="1122946" y="3272732"/>
                </a:lnTo>
                <a:close/>
                <a:moveTo>
                  <a:pt x="8208046" y="3270304"/>
                </a:moveTo>
                <a:lnTo>
                  <a:pt x="8210204" y="3272462"/>
                </a:lnTo>
                <a:lnTo>
                  <a:pt x="8210204" y="3270304"/>
                </a:lnTo>
                <a:close/>
                <a:moveTo>
                  <a:pt x="4170558" y="3269765"/>
                </a:moveTo>
                <a:lnTo>
                  <a:pt x="4170558" y="3270844"/>
                </a:lnTo>
                <a:lnTo>
                  <a:pt x="4172716" y="3270844"/>
                </a:lnTo>
                <a:lnTo>
                  <a:pt x="4172716" y="3269765"/>
                </a:lnTo>
                <a:close/>
                <a:moveTo>
                  <a:pt x="9307523" y="3269090"/>
                </a:moveTo>
                <a:lnTo>
                  <a:pt x="9307523" y="3271114"/>
                </a:lnTo>
                <a:lnTo>
                  <a:pt x="9308602" y="3271114"/>
                </a:lnTo>
                <a:lnTo>
                  <a:pt x="9308602" y="3269090"/>
                </a:lnTo>
                <a:close/>
                <a:moveTo>
                  <a:pt x="2109803" y="3267472"/>
                </a:moveTo>
                <a:lnTo>
                  <a:pt x="2109803" y="3268551"/>
                </a:lnTo>
                <a:lnTo>
                  <a:pt x="2111962" y="3268551"/>
                </a:lnTo>
                <a:lnTo>
                  <a:pt x="2111962" y="3267472"/>
                </a:lnTo>
                <a:close/>
                <a:moveTo>
                  <a:pt x="3186265" y="3266798"/>
                </a:moveTo>
                <a:lnTo>
                  <a:pt x="3186265" y="3267877"/>
                </a:lnTo>
                <a:lnTo>
                  <a:pt x="3188558" y="3267877"/>
                </a:lnTo>
                <a:lnTo>
                  <a:pt x="3188558" y="3266798"/>
                </a:lnTo>
                <a:close/>
                <a:moveTo>
                  <a:pt x="8242979" y="3265853"/>
                </a:moveTo>
                <a:lnTo>
                  <a:pt x="8238663" y="3269090"/>
                </a:lnTo>
                <a:lnTo>
                  <a:pt x="8238663" y="3270304"/>
                </a:lnTo>
                <a:cubicBezTo>
                  <a:pt x="8238663" y="3271923"/>
                  <a:pt x="8241226" y="3273002"/>
                  <a:pt x="8246351" y="3273541"/>
                </a:cubicBezTo>
                <a:lnTo>
                  <a:pt x="8249588" y="3268011"/>
                </a:lnTo>
                <a:lnTo>
                  <a:pt x="8249588" y="3266932"/>
                </a:lnTo>
                <a:close/>
                <a:moveTo>
                  <a:pt x="1147494" y="3265314"/>
                </a:moveTo>
                <a:lnTo>
                  <a:pt x="1145470" y="3267472"/>
                </a:lnTo>
                <a:lnTo>
                  <a:pt x="1145470" y="3268551"/>
                </a:lnTo>
                <a:lnTo>
                  <a:pt x="1148574" y="3268551"/>
                </a:lnTo>
                <a:lnTo>
                  <a:pt x="1148574" y="3265314"/>
                </a:lnTo>
                <a:close/>
                <a:moveTo>
                  <a:pt x="8102844" y="3264774"/>
                </a:moveTo>
                <a:lnTo>
                  <a:pt x="8100685" y="3266932"/>
                </a:lnTo>
                <a:lnTo>
                  <a:pt x="8103922" y="3270304"/>
                </a:lnTo>
                <a:lnTo>
                  <a:pt x="8106215" y="3268011"/>
                </a:lnTo>
                <a:lnTo>
                  <a:pt x="8106215" y="3266932"/>
                </a:lnTo>
                <a:lnTo>
                  <a:pt x="8103922" y="3264774"/>
                </a:lnTo>
                <a:close/>
                <a:moveTo>
                  <a:pt x="9277446" y="3263695"/>
                </a:moveTo>
                <a:lnTo>
                  <a:pt x="9277446" y="3268011"/>
                </a:lnTo>
                <a:lnTo>
                  <a:pt x="9281627" y="3268011"/>
                </a:lnTo>
                <a:lnTo>
                  <a:pt x="9283785" y="3265853"/>
                </a:lnTo>
                <a:close/>
                <a:moveTo>
                  <a:pt x="8742004" y="3263426"/>
                </a:moveTo>
                <a:lnTo>
                  <a:pt x="8738768" y="3266663"/>
                </a:lnTo>
                <a:lnTo>
                  <a:pt x="8738768" y="3268686"/>
                </a:lnTo>
                <a:lnTo>
                  <a:pt x="8742004" y="3268686"/>
                </a:lnTo>
                <a:lnTo>
                  <a:pt x="8747534" y="3267607"/>
                </a:lnTo>
                <a:lnTo>
                  <a:pt x="8747534" y="3265584"/>
                </a:lnTo>
                <a:lnTo>
                  <a:pt x="8745376" y="3263426"/>
                </a:lnTo>
                <a:close/>
                <a:moveTo>
                  <a:pt x="2106566" y="3263156"/>
                </a:moveTo>
                <a:lnTo>
                  <a:pt x="2106566" y="3265314"/>
                </a:lnTo>
                <a:lnTo>
                  <a:pt x="2107645" y="3265314"/>
                </a:lnTo>
                <a:lnTo>
                  <a:pt x="2107645" y="3263156"/>
                </a:lnTo>
                <a:close/>
                <a:moveTo>
                  <a:pt x="1652993" y="3262481"/>
                </a:moveTo>
                <a:lnTo>
                  <a:pt x="1652993" y="3264505"/>
                </a:lnTo>
                <a:lnTo>
                  <a:pt x="1654073" y="3264505"/>
                </a:lnTo>
                <a:lnTo>
                  <a:pt x="1654073" y="3262481"/>
                </a:lnTo>
                <a:close/>
                <a:moveTo>
                  <a:pt x="725481" y="3262481"/>
                </a:moveTo>
                <a:lnTo>
                  <a:pt x="725481" y="3265718"/>
                </a:lnTo>
                <a:cubicBezTo>
                  <a:pt x="729797" y="3269675"/>
                  <a:pt x="731955" y="3273317"/>
                  <a:pt x="731955" y="3276643"/>
                </a:cubicBezTo>
                <a:lnTo>
                  <a:pt x="737620" y="3274485"/>
                </a:lnTo>
                <a:lnTo>
                  <a:pt x="737620" y="3273272"/>
                </a:lnTo>
                <a:cubicBezTo>
                  <a:pt x="735372" y="3270934"/>
                  <a:pt x="734248" y="3268776"/>
                  <a:pt x="734248" y="3266797"/>
                </a:cubicBezTo>
                <a:lnTo>
                  <a:pt x="730876" y="3268955"/>
                </a:lnTo>
                <a:close/>
                <a:moveTo>
                  <a:pt x="588582" y="3262481"/>
                </a:moveTo>
                <a:cubicBezTo>
                  <a:pt x="585705" y="3263201"/>
                  <a:pt x="584266" y="3265718"/>
                  <a:pt x="584266" y="3270034"/>
                </a:cubicBezTo>
                <a:lnTo>
                  <a:pt x="585345" y="3270034"/>
                </a:lnTo>
                <a:lnTo>
                  <a:pt x="591954" y="3271114"/>
                </a:lnTo>
                <a:lnTo>
                  <a:pt x="594112" y="3264639"/>
                </a:lnTo>
                <a:lnTo>
                  <a:pt x="594112" y="3263560"/>
                </a:lnTo>
                <a:close/>
                <a:moveTo>
                  <a:pt x="4151271" y="3262212"/>
                </a:moveTo>
                <a:lnTo>
                  <a:pt x="4149248" y="3264370"/>
                </a:lnTo>
                <a:lnTo>
                  <a:pt x="4149248" y="3265449"/>
                </a:lnTo>
                <a:lnTo>
                  <a:pt x="4152350" y="3265449"/>
                </a:lnTo>
                <a:lnTo>
                  <a:pt x="4152350" y="3262212"/>
                </a:lnTo>
                <a:close/>
                <a:moveTo>
                  <a:pt x="2198417" y="3262077"/>
                </a:moveTo>
                <a:lnTo>
                  <a:pt x="2198417" y="3264235"/>
                </a:lnTo>
                <a:lnTo>
                  <a:pt x="2199496" y="3264235"/>
                </a:lnTo>
                <a:lnTo>
                  <a:pt x="2199496" y="3262077"/>
                </a:lnTo>
                <a:close/>
                <a:moveTo>
                  <a:pt x="6736141" y="3261537"/>
                </a:moveTo>
                <a:lnTo>
                  <a:pt x="6728453" y="3262616"/>
                </a:lnTo>
                <a:lnTo>
                  <a:pt x="6728453" y="3266797"/>
                </a:lnTo>
                <a:lnTo>
                  <a:pt x="6730611" y="3268955"/>
                </a:lnTo>
                <a:lnTo>
                  <a:pt x="6732769" y="3268955"/>
                </a:lnTo>
                <a:cubicBezTo>
                  <a:pt x="6732769" y="3266168"/>
                  <a:pt x="6734253" y="3264774"/>
                  <a:pt x="6737220" y="3264774"/>
                </a:cubicBezTo>
                <a:lnTo>
                  <a:pt x="6742615" y="3267876"/>
                </a:lnTo>
                <a:lnTo>
                  <a:pt x="6743694" y="3267876"/>
                </a:lnTo>
                <a:lnTo>
                  <a:pt x="6737220" y="3261537"/>
                </a:lnTo>
                <a:close/>
                <a:moveTo>
                  <a:pt x="8760617" y="3258166"/>
                </a:moveTo>
                <a:lnTo>
                  <a:pt x="8758459" y="3261268"/>
                </a:lnTo>
                <a:lnTo>
                  <a:pt x="8759538" y="3264505"/>
                </a:lnTo>
                <a:lnTo>
                  <a:pt x="8762775" y="3264505"/>
                </a:lnTo>
                <a:lnTo>
                  <a:pt x="8762775" y="3260189"/>
                </a:lnTo>
                <a:close/>
                <a:moveTo>
                  <a:pt x="738699" y="3258031"/>
                </a:moveTo>
                <a:lnTo>
                  <a:pt x="737620" y="3261402"/>
                </a:lnTo>
                <a:lnTo>
                  <a:pt x="738699" y="3261402"/>
                </a:lnTo>
                <a:lnTo>
                  <a:pt x="739778" y="3260189"/>
                </a:lnTo>
                <a:lnTo>
                  <a:pt x="739778" y="3258031"/>
                </a:lnTo>
                <a:close/>
                <a:moveTo>
                  <a:pt x="8203595" y="3257086"/>
                </a:moveTo>
                <a:lnTo>
                  <a:pt x="8203595" y="3259244"/>
                </a:lnTo>
                <a:lnTo>
                  <a:pt x="8204674" y="3262616"/>
                </a:lnTo>
                <a:lnTo>
                  <a:pt x="8205754" y="3262616"/>
                </a:lnTo>
                <a:lnTo>
                  <a:pt x="8205754" y="3261537"/>
                </a:lnTo>
                <a:lnTo>
                  <a:pt x="8204674" y="3257086"/>
                </a:lnTo>
                <a:close/>
                <a:moveTo>
                  <a:pt x="5264556" y="3256412"/>
                </a:moveTo>
                <a:lnTo>
                  <a:pt x="5263477" y="3257491"/>
                </a:lnTo>
                <a:lnTo>
                  <a:pt x="5263477" y="3258570"/>
                </a:lnTo>
                <a:lnTo>
                  <a:pt x="5266714" y="3261807"/>
                </a:lnTo>
                <a:cubicBezTo>
                  <a:pt x="5269592" y="3260728"/>
                  <a:pt x="5271030" y="3259649"/>
                  <a:pt x="5271030" y="3258570"/>
                </a:cubicBezTo>
                <a:close/>
                <a:moveTo>
                  <a:pt x="5259161" y="3256412"/>
                </a:moveTo>
                <a:lnTo>
                  <a:pt x="5259161" y="3257491"/>
                </a:lnTo>
                <a:lnTo>
                  <a:pt x="5261319" y="3257491"/>
                </a:lnTo>
                <a:lnTo>
                  <a:pt x="5261319" y="3256412"/>
                </a:lnTo>
                <a:close/>
                <a:moveTo>
                  <a:pt x="5180529" y="3255333"/>
                </a:moveTo>
                <a:lnTo>
                  <a:pt x="5176213" y="3256412"/>
                </a:lnTo>
                <a:cubicBezTo>
                  <a:pt x="5176213" y="3257671"/>
                  <a:pt x="5178011" y="3258750"/>
                  <a:pt x="5181608" y="3259649"/>
                </a:cubicBezTo>
                <a:lnTo>
                  <a:pt x="5183766" y="3257491"/>
                </a:lnTo>
                <a:cubicBezTo>
                  <a:pt x="5185924" y="3258211"/>
                  <a:pt x="5187003" y="3260369"/>
                  <a:pt x="5187003" y="3263965"/>
                </a:cubicBezTo>
                <a:lnTo>
                  <a:pt x="5188082" y="3263965"/>
                </a:lnTo>
                <a:lnTo>
                  <a:pt x="5188082" y="3261807"/>
                </a:lnTo>
                <a:lnTo>
                  <a:pt x="5184845" y="3255333"/>
                </a:lnTo>
                <a:lnTo>
                  <a:pt x="5183766" y="3256412"/>
                </a:lnTo>
                <a:lnTo>
                  <a:pt x="5181608" y="3256412"/>
                </a:lnTo>
                <a:close/>
                <a:moveTo>
                  <a:pt x="1763321" y="3255063"/>
                </a:moveTo>
                <a:lnTo>
                  <a:pt x="1763321" y="3256142"/>
                </a:lnTo>
                <a:lnTo>
                  <a:pt x="1765480" y="3258165"/>
                </a:lnTo>
                <a:lnTo>
                  <a:pt x="1765480" y="3257086"/>
                </a:lnTo>
                <a:close/>
                <a:moveTo>
                  <a:pt x="4181214" y="3254794"/>
                </a:moveTo>
                <a:lnTo>
                  <a:pt x="4181214" y="3256952"/>
                </a:lnTo>
                <a:lnTo>
                  <a:pt x="4182293" y="3260189"/>
                </a:lnTo>
                <a:lnTo>
                  <a:pt x="4183372" y="3260189"/>
                </a:lnTo>
                <a:lnTo>
                  <a:pt x="4183372" y="3259110"/>
                </a:lnTo>
                <a:lnTo>
                  <a:pt x="4182293" y="3254794"/>
                </a:lnTo>
                <a:close/>
                <a:moveTo>
                  <a:pt x="2243735" y="3254524"/>
                </a:moveTo>
                <a:lnTo>
                  <a:pt x="2240498" y="3262077"/>
                </a:lnTo>
                <a:lnTo>
                  <a:pt x="2240498" y="3268551"/>
                </a:lnTo>
                <a:lnTo>
                  <a:pt x="2241577" y="3268551"/>
                </a:lnTo>
                <a:lnTo>
                  <a:pt x="2244950" y="3255603"/>
                </a:lnTo>
                <a:lnTo>
                  <a:pt x="2244950" y="3254524"/>
                </a:lnTo>
                <a:close/>
                <a:moveTo>
                  <a:pt x="1134680" y="3252366"/>
                </a:moveTo>
                <a:lnTo>
                  <a:pt x="1130364" y="3255603"/>
                </a:lnTo>
                <a:lnTo>
                  <a:pt x="1133601" y="3258840"/>
                </a:lnTo>
                <a:lnTo>
                  <a:pt x="1134680" y="3258840"/>
                </a:lnTo>
                <a:lnTo>
                  <a:pt x="1136838" y="3256682"/>
                </a:lnTo>
                <a:lnTo>
                  <a:pt x="1136838" y="3253445"/>
                </a:lnTo>
                <a:lnTo>
                  <a:pt x="1134680" y="3253445"/>
                </a:lnTo>
                <a:close/>
                <a:moveTo>
                  <a:pt x="5171897" y="3252096"/>
                </a:moveTo>
                <a:lnTo>
                  <a:pt x="5171897" y="3254254"/>
                </a:lnTo>
                <a:lnTo>
                  <a:pt x="5174055" y="3254254"/>
                </a:lnTo>
                <a:close/>
                <a:moveTo>
                  <a:pt x="5112552" y="3252096"/>
                </a:moveTo>
                <a:lnTo>
                  <a:pt x="5112552" y="3253175"/>
                </a:lnTo>
                <a:lnTo>
                  <a:pt x="5119026" y="3253175"/>
                </a:lnTo>
                <a:lnTo>
                  <a:pt x="5119026" y="3252096"/>
                </a:lnTo>
                <a:close/>
                <a:moveTo>
                  <a:pt x="4157745" y="3250612"/>
                </a:moveTo>
                <a:cubicBezTo>
                  <a:pt x="4153429" y="3250612"/>
                  <a:pt x="4151271" y="3252366"/>
                  <a:pt x="4151271" y="3255873"/>
                </a:cubicBezTo>
                <a:lnTo>
                  <a:pt x="4152350" y="3259110"/>
                </a:lnTo>
                <a:lnTo>
                  <a:pt x="4154508" y="3259110"/>
                </a:lnTo>
                <a:lnTo>
                  <a:pt x="4159903" y="3253715"/>
                </a:lnTo>
                <a:lnTo>
                  <a:pt x="4159903" y="3252636"/>
                </a:lnTo>
                <a:close/>
                <a:moveTo>
                  <a:pt x="4077764" y="3250612"/>
                </a:moveTo>
                <a:lnTo>
                  <a:pt x="4077764" y="3251557"/>
                </a:lnTo>
                <a:lnTo>
                  <a:pt x="4079922" y="3251557"/>
                </a:lnTo>
                <a:lnTo>
                  <a:pt x="4079922" y="3250612"/>
                </a:lnTo>
                <a:close/>
                <a:moveTo>
                  <a:pt x="5187003" y="3249938"/>
                </a:moveTo>
                <a:lnTo>
                  <a:pt x="5188082" y="3253175"/>
                </a:lnTo>
                <a:lnTo>
                  <a:pt x="5189161" y="3253175"/>
                </a:lnTo>
                <a:lnTo>
                  <a:pt x="5189161" y="3251017"/>
                </a:lnTo>
                <a:lnTo>
                  <a:pt x="5188082" y="3249938"/>
                </a:lnTo>
                <a:close/>
                <a:moveTo>
                  <a:pt x="8812140" y="3249534"/>
                </a:moveTo>
                <a:lnTo>
                  <a:pt x="8812140" y="3251692"/>
                </a:lnTo>
                <a:lnTo>
                  <a:pt x="8814298" y="3251692"/>
                </a:lnTo>
                <a:lnTo>
                  <a:pt x="8814298" y="3249534"/>
                </a:lnTo>
                <a:close/>
                <a:moveTo>
                  <a:pt x="3104261" y="3249264"/>
                </a:moveTo>
                <a:lnTo>
                  <a:pt x="3104261" y="3251422"/>
                </a:lnTo>
                <a:lnTo>
                  <a:pt x="3105340" y="3251422"/>
                </a:lnTo>
                <a:lnTo>
                  <a:pt x="3105340" y="3249264"/>
                </a:lnTo>
                <a:close/>
                <a:moveTo>
                  <a:pt x="2185468" y="3248994"/>
                </a:moveTo>
                <a:lnTo>
                  <a:pt x="2184390" y="3252231"/>
                </a:lnTo>
                <a:lnTo>
                  <a:pt x="2187626" y="3254524"/>
                </a:lnTo>
                <a:lnTo>
                  <a:pt x="2188705" y="3254524"/>
                </a:lnTo>
                <a:lnTo>
                  <a:pt x="2191942" y="3251152"/>
                </a:lnTo>
                <a:lnTo>
                  <a:pt x="2189784" y="3248994"/>
                </a:lnTo>
                <a:close/>
                <a:moveTo>
                  <a:pt x="2065428" y="3247915"/>
                </a:moveTo>
                <a:cubicBezTo>
                  <a:pt x="2063811" y="3247915"/>
                  <a:pt x="2062012" y="3251557"/>
                  <a:pt x="2060033" y="3258840"/>
                </a:cubicBezTo>
                <a:lnTo>
                  <a:pt x="2061112" y="3259919"/>
                </a:lnTo>
                <a:lnTo>
                  <a:pt x="2063270" y="3259919"/>
                </a:lnTo>
                <a:cubicBezTo>
                  <a:pt x="2067227" y="3256682"/>
                  <a:pt x="2069789" y="3253400"/>
                  <a:pt x="2070959" y="3250073"/>
                </a:cubicBezTo>
                <a:lnTo>
                  <a:pt x="2067586" y="3247915"/>
                </a:lnTo>
                <a:close/>
                <a:moveTo>
                  <a:pt x="9108717" y="3246701"/>
                </a:moveTo>
                <a:lnTo>
                  <a:pt x="9108717" y="3248859"/>
                </a:lnTo>
                <a:lnTo>
                  <a:pt x="9111954" y="3248859"/>
                </a:lnTo>
                <a:lnTo>
                  <a:pt x="9109796" y="3246701"/>
                </a:lnTo>
                <a:close/>
                <a:moveTo>
                  <a:pt x="5268872" y="3246701"/>
                </a:moveTo>
                <a:lnTo>
                  <a:pt x="5268872" y="3248859"/>
                </a:lnTo>
                <a:lnTo>
                  <a:pt x="5273189" y="3251017"/>
                </a:lnTo>
                <a:lnTo>
                  <a:pt x="5276426" y="3247780"/>
                </a:lnTo>
                <a:lnTo>
                  <a:pt x="5271030" y="3246701"/>
                </a:lnTo>
                <a:close/>
                <a:moveTo>
                  <a:pt x="4218439" y="3246296"/>
                </a:moveTo>
                <a:lnTo>
                  <a:pt x="4218439" y="3247375"/>
                </a:lnTo>
                <a:lnTo>
                  <a:pt x="4219518" y="3251557"/>
                </a:lnTo>
                <a:lnTo>
                  <a:pt x="4220597" y="3251557"/>
                </a:lnTo>
                <a:lnTo>
                  <a:pt x="4220597" y="3249533"/>
                </a:lnTo>
                <a:lnTo>
                  <a:pt x="4219518" y="3246296"/>
                </a:lnTo>
                <a:close/>
                <a:moveTo>
                  <a:pt x="8734452" y="3245353"/>
                </a:moveTo>
                <a:lnTo>
                  <a:pt x="8734452" y="3247511"/>
                </a:lnTo>
                <a:lnTo>
                  <a:pt x="8735530" y="3247511"/>
                </a:lnTo>
                <a:lnTo>
                  <a:pt x="8735530" y="3245353"/>
                </a:lnTo>
                <a:close/>
                <a:moveTo>
                  <a:pt x="1145470" y="3244948"/>
                </a:moveTo>
                <a:lnTo>
                  <a:pt x="1141155" y="3250208"/>
                </a:lnTo>
                <a:lnTo>
                  <a:pt x="1141155" y="3251287"/>
                </a:lnTo>
                <a:lnTo>
                  <a:pt x="1147494" y="3256682"/>
                </a:lnTo>
                <a:cubicBezTo>
                  <a:pt x="1147674" y="3252366"/>
                  <a:pt x="1148391" y="3250208"/>
                  <a:pt x="1149652" y="3250208"/>
                </a:cubicBezTo>
                <a:cubicBezTo>
                  <a:pt x="1148213" y="3247061"/>
                  <a:pt x="1146819" y="3245308"/>
                  <a:pt x="1145470" y="3244948"/>
                </a:cubicBezTo>
                <a:close/>
                <a:moveTo>
                  <a:pt x="8238663" y="3244004"/>
                </a:moveTo>
                <a:lnTo>
                  <a:pt x="8237584" y="3245083"/>
                </a:lnTo>
                <a:lnTo>
                  <a:pt x="8237584" y="3248320"/>
                </a:lnTo>
                <a:lnTo>
                  <a:pt x="8244193" y="3253849"/>
                </a:lnTo>
                <a:lnTo>
                  <a:pt x="8246351" y="3248320"/>
                </a:lnTo>
                <a:close/>
                <a:moveTo>
                  <a:pt x="9102243" y="3243599"/>
                </a:moveTo>
                <a:lnTo>
                  <a:pt x="9102243" y="3245622"/>
                </a:lnTo>
                <a:lnTo>
                  <a:pt x="9106559" y="3248859"/>
                </a:lnTo>
                <a:lnTo>
                  <a:pt x="9106559" y="3247780"/>
                </a:lnTo>
                <a:cubicBezTo>
                  <a:pt x="9104761" y="3247780"/>
                  <a:pt x="9103682" y="3246387"/>
                  <a:pt x="9103322" y="3243599"/>
                </a:cubicBezTo>
                <a:close/>
                <a:moveTo>
                  <a:pt x="4216416" y="3241980"/>
                </a:moveTo>
                <a:lnTo>
                  <a:pt x="4214258" y="3244138"/>
                </a:lnTo>
                <a:lnTo>
                  <a:pt x="4215337" y="3245217"/>
                </a:lnTo>
                <a:lnTo>
                  <a:pt x="4217360" y="3245217"/>
                </a:lnTo>
                <a:close/>
                <a:moveTo>
                  <a:pt x="731955" y="3241846"/>
                </a:moveTo>
                <a:lnTo>
                  <a:pt x="731955" y="3244004"/>
                </a:lnTo>
                <a:lnTo>
                  <a:pt x="733034" y="3244004"/>
                </a:lnTo>
                <a:lnTo>
                  <a:pt x="733034" y="3241846"/>
                </a:lnTo>
                <a:close/>
                <a:moveTo>
                  <a:pt x="8141148" y="3241711"/>
                </a:moveTo>
                <a:lnTo>
                  <a:pt x="8141148" y="3244004"/>
                </a:lnTo>
                <a:lnTo>
                  <a:pt x="8142362" y="3244004"/>
                </a:lnTo>
                <a:lnTo>
                  <a:pt x="8142362" y="3241711"/>
                </a:lnTo>
                <a:close/>
                <a:moveTo>
                  <a:pt x="9291338" y="3241441"/>
                </a:moveTo>
                <a:cubicBezTo>
                  <a:pt x="9287742" y="3243509"/>
                  <a:pt x="9285943" y="3245982"/>
                  <a:pt x="9285943" y="3248859"/>
                </a:cubicBezTo>
                <a:lnTo>
                  <a:pt x="9290259" y="3252096"/>
                </a:lnTo>
                <a:lnTo>
                  <a:pt x="9291338" y="3252096"/>
                </a:lnTo>
                <a:lnTo>
                  <a:pt x="9293496" y="3244543"/>
                </a:lnTo>
                <a:lnTo>
                  <a:pt x="9293496" y="3243599"/>
                </a:lnTo>
                <a:close/>
                <a:moveTo>
                  <a:pt x="5104999" y="3241306"/>
                </a:moveTo>
                <a:lnTo>
                  <a:pt x="5102841" y="3243464"/>
                </a:lnTo>
                <a:lnTo>
                  <a:pt x="5103920" y="3244543"/>
                </a:lnTo>
                <a:lnTo>
                  <a:pt x="5106078" y="3246701"/>
                </a:lnTo>
                <a:lnTo>
                  <a:pt x="5109315" y="3245622"/>
                </a:lnTo>
                <a:lnTo>
                  <a:pt x="5109315" y="3243464"/>
                </a:lnTo>
                <a:lnTo>
                  <a:pt x="5107157" y="3241306"/>
                </a:lnTo>
                <a:close/>
                <a:moveTo>
                  <a:pt x="1662435" y="3240227"/>
                </a:moveTo>
                <a:lnTo>
                  <a:pt x="1660412" y="3250747"/>
                </a:lnTo>
                <a:lnTo>
                  <a:pt x="1658254" y="3250747"/>
                </a:lnTo>
                <a:cubicBezTo>
                  <a:pt x="1656814" y="3250747"/>
                  <a:pt x="1656096" y="3249713"/>
                  <a:pt x="1656096" y="3247645"/>
                </a:cubicBezTo>
                <a:lnTo>
                  <a:pt x="1654073" y="3247645"/>
                </a:lnTo>
                <a:lnTo>
                  <a:pt x="1651915" y="3251826"/>
                </a:lnTo>
                <a:lnTo>
                  <a:pt x="1651915" y="3255063"/>
                </a:lnTo>
                <a:lnTo>
                  <a:pt x="1652993" y="3255063"/>
                </a:lnTo>
                <a:lnTo>
                  <a:pt x="1658254" y="3253984"/>
                </a:lnTo>
                <a:lnTo>
                  <a:pt x="1659333" y="3255063"/>
                </a:lnTo>
                <a:lnTo>
                  <a:pt x="1664593" y="3243329"/>
                </a:lnTo>
                <a:lnTo>
                  <a:pt x="1664593" y="3240227"/>
                </a:lnTo>
                <a:close/>
                <a:moveTo>
                  <a:pt x="2244950" y="3239283"/>
                </a:moveTo>
                <a:lnTo>
                  <a:pt x="2242655" y="3243599"/>
                </a:lnTo>
                <a:cubicBezTo>
                  <a:pt x="2244903" y="3246656"/>
                  <a:pt x="2246027" y="3249533"/>
                  <a:pt x="2246027" y="3252231"/>
                </a:cubicBezTo>
                <a:lnTo>
                  <a:pt x="2247107" y="3252231"/>
                </a:lnTo>
                <a:cubicBezTo>
                  <a:pt x="2247107" y="3250073"/>
                  <a:pt x="2247825" y="3248994"/>
                  <a:pt x="2249264" y="3248994"/>
                </a:cubicBezTo>
                <a:lnTo>
                  <a:pt x="2253581" y="3250073"/>
                </a:lnTo>
                <a:lnTo>
                  <a:pt x="2254660" y="3244678"/>
                </a:lnTo>
                <a:cubicBezTo>
                  <a:pt x="2254660" y="3242340"/>
                  <a:pt x="2251422" y="3240542"/>
                  <a:pt x="2244950" y="3239283"/>
                </a:cubicBezTo>
                <a:close/>
                <a:moveTo>
                  <a:pt x="3201641" y="3238339"/>
                </a:moveTo>
                <a:cubicBezTo>
                  <a:pt x="3201641" y="3243195"/>
                  <a:pt x="3199078" y="3247915"/>
                  <a:pt x="3193953" y="3252501"/>
                </a:cubicBezTo>
                <a:lnTo>
                  <a:pt x="3193953" y="3253580"/>
                </a:lnTo>
                <a:lnTo>
                  <a:pt x="3202720" y="3250343"/>
                </a:lnTo>
                <a:lnTo>
                  <a:pt x="3202720" y="3238339"/>
                </a:lnTo>
                <a:close/>
                <a:moveTo>
                  <a:pt x="9100085" y="3238204"/>
                </a:moveTo>
                <a:lnTo>
                  <a:pt x="9100085" y="3241441"/>
                </a:lnTo>
                <a:lnTo>
                  <a:pt x="9101164" y="3241441"/>
                </a:lnTo>
                <a:lnTo>
                  <a:pt x="9101164" y="3238204"/>
                </a:lnTo>
                <a:close/>
                <a:moveTo>
                  <a:pt x="5182687" y="3238069"/>
                </a:moveTo>
                <a:lnTo>
                  <a:pt x="5182687" y="3240227"/>
                </a:lnTo>
                <a:cubicBezTo>
                  <a:pt x="5184845" y="3242925"/>
                  <a:pt x="5185924" y="3245442"/>
                  <a:pt x="5185924" y="3247780"/>
                </a:cubicBezTo>
                <a:lnTo>
                  <a:pt x="5187003" y="3246701"/>
                </a:lnTo>
                <a:lnTo>
                  <a:pt x="5188082" y="3246701"/>
                </a:lnTo>
                <a:lnTo>
                  <a:pt x="5194556" y="3248859"/>
                </a:lnTo>
                <a:lnTo>
                  <a:pt x="5194556" y="3246701"/>
                </a:lnTo>
                <a:lnTo>
                  <a:pt x="5193477" y="3239148"/>
                </a:lnTo>
                <a:lnTo>
                  <a:pt x="5190240" y="3239148"/>
                </a:lnTo>
                <a:lnTo>
                  <a:pt x="5184845" y="3240227"/>
                </a:lnTo>
                <a:close/>
                <a:moveTo>
                  <a:pt x="1667829" y="3238069"/>
                </a:moveTo>
                <a:lnTo>
                  <a:pt x="1667829" y="3239148"/>
                </a:lnTo>
                <a:lnTo>
                  <a:pt x="1670932" y="3239148"/>
                </a:lnTo>
                <a:lnTo>
                  <a:pt x="1670932" y="3238069"/>
                </a:lnTo>
                <a:close/>
                <a:moveTo>
                  <a:pt x="1656096" y="3238069"/>
                </a:moveTo>
                <a:lnTo>
                  <a:pt x="1656096" y="3239148"/>
                </a:lnTo>
                <a:lnTo>
                  <a:pt x="1658254" y="3239148"/>
                </a:lnTo>
                <a:lnTo>
                  <a:pt x="1658254" y="3238069"/>
                </a:lnTo>
                <a:close/>
                <a:moveTo>
                  <a:pt x="1580834" y="3238069"/>
                </a:moveTo>
                <a:lnTo>
                  <a:pt x="1578676" y="3240227"/>
                </a:lnTo>
                <a:lnTo>
                  <a:pt x="1578676" y="3241171"/>
                </a:lnTo>
                <a:lnTo>
                  <a:pt x="1579756" y="3241171"/>
                </a:lnTo>
                <a:lnTo>
                  <a:pt x="1582858" y="3240227"/>
                </a:lnTo>
                <a:lnTo>
                  <a:pt x="1582858" y="3238069"/>
                </a:lnTo>
                <a:close/>
                <a:moveTo>
                  <a:pt x="1563840" y="3236990"/>
                </a:moveTo>
                <a:lnTo>
                  <a:pt x="1563840" y="3240227"/>
                </a:lnTo>
                <a:lnTo>
                  <a:pt x="1564919" y="3240227"/>
                </a:lnTo>
                <a:lnTo>
                  <a:pt x="1564919" y="3236990"/>
                </a:lnTo>
                <a:close/>
                <a:moveTo>
                  <a:pt x="8728922" y="3236855"/>
                </a:moveTo>
                <a:lnTo>
                  <a:pt x="8728922" y="3237934"/>
                </a:lnTo>
                <a:cubicBezTo>
                  <a:pt x="8730360" y="3241081"/>
                  <a:pt x="8731799" y="3242835"/>
                  <a:pt x="8733238" y="3243195"/>
                </a:cubicBezTo>
                <a:lnTo>
                  <a:pt x="8733238" y="3242116"/>
                </a:lnTo>
                <a:lnTo>
                  <a:pt x="8731080" y="3239013"/>
                </a:lnTo>
                <a:lnTo>
                  <a:pt x="8732159" y="3237934"/>
                </a:lnTo>
                <a:lnTo>
                  <a:pt x="8732159" y="3236855"/>
                </a:lnTo>
                <a:close/>
                <a:moveTo>
                  <a:pt x="5267793" y="3235911"/>
                </a:moveTo>
                <a:lnTo>
                  <a:pt x="5267793" y="3239148"/>
                </a:lnTo>
                <a:lnTo>
                  <a:pt x="5268872" y="3239148"/>
                </a:lnTo>
                <a:lnTo>
                  <a:pt x="5271030" y="3236990"/>
                </a:lnTo>
                <a:lnTo>
                  <a:pt x="5269951" y="3235911"/>
                </a:lnTo>
                <a:close/>
                <a:moveTo>
                  <a:pt x="8132516" y="3235237"/>
                </a:moveTo>
                <a:lnTo>
                  <a:pt x="8134674" y="3237395"/>
                </a:lnTo>
                <a:lnTo>
                  <a:pt x="8138990" y="3237395"/>
                </a:lnTo>
                <a:lnTo>
                  <a:pt x="8138990" y="3236316"/>
                </a:lnTo>
                <a:lnTo>
                  <a:pt x="8133595" y="3235237"/>
                </a:lnTo>
                <a:close/>
                <a:moveTo>
                  <a:pt x="4079922" y="3234562"/>
                </a:moveTo>
                <a:lnTo>
                  <a:pt x="4077764" y="3236720"/>
                </a:lnTo>
                <a:lnTo>
                  <a:pt x="4077764" y="3239822"/>
                </a:lnTo>
                <a:lnTo>
                  <a:pt x="4082080" y="3239822"/>
                </a:lnTo>
                <a:lnTo>
                  <a:pt x="4084103" y="3237799"/>
                </a:lnTo>
                <a:lnTo>
                  <a:pt x="4084103" y="3236720"/>
                </a:lnTo>
                <a:lnTo>
                  <a:pt x="4082080" y="3234562"/>
                </a:lnTo>
                <a:close/>
                <a:moveTo>
                  <a:pt x="8598632" y="3232539"/>
                </a:moveTo>
                <a:lnTo>
                  <a:pt x="8598632" y="3235776"/>
                </a:lnTo>
                <a:lnTo>
                  <a:pt x="8599711" y="3235776"/>
                </a:lnTo>
                <a:lnTo>
                  <a:pt x="8602004" y="3233618"/>
                </a:lnTo>
                <a:lnTo>
                  <a:pt x="8602004" y="3232539"/>
                </a:lnTo>
                <a:close/>
                <a:moveTo>
                  <a:pt x="733034" y="3231865"/>
                </a:moveTo>
                <a:lnTo>
                  <a:pt x="733034" y="3236451"/>
                </a:lnTo>
                <a:lnTo>
                  <a:pt x="734248" y="3236451"/>
                </a:lnTo>
                <a:lnTo>
                  <a:pt x="734248" y="3231865"/>
                </a:lnTo>
                <a:close/>
                <a:moveTo>
                  <a:pt x="574421" y="3229707"/>
                </a:moveTo>
                <a:cubicBezTo>
                  <a:pt x="571903" y="3232764"/>
                  <a:pt x="569655" y="3234292"/>
                  <a:pt x="567677" y="3234292"/>
                </a:cubicBezTo>
                <a:lnTo>
                  <a:pt x="567677" y="3238609"/>
                </a:lnTo>
                <a:lnTo>
                  <a:pt x="569835" y="3238609"/>
                </a:lnTo>
                <a:cubicBezTo>
                  <a:pt x="569835" y="3234472"/>
                  <a:pt x="572442" y="3232225"/>
                  <a:pt x="577658" y="3231865"/>
                </a:cubicBezTo>
                <a:lnTo>
                  <a:pt x="575500" y="3229707"/>
                </a:lnTo>
                <a:close/>
                <a:moveTo>
                  <a:pt x="617311" y="3228628"/>
                </a:moveTo>
                <a:cubicBezTo>
                  <a:pt x="613984" y="3230067"/>
                  <a:pt x="612140" y="3231505"/>
                  <a:pt x="611781" y="3232944"/>
                </a:cubicBezTo>
                <a:lnTo>
                  <a:pt x="614074" y="3235371"/>
                </a:lnTo>
                <a:cubicBezTo>
                  <a:pt x="616232" y="3234652"/>
                  <a:pt x="617311" y="3232404"/>
                  <a:pt x="617311" y="3228628"/>
                </a:cubicBezTo>
                <a:close/>
                <a:moveTo>
                  <a:pt x="589796" y="3228628"/>
                </a:moveTo>
                <a:lnTo>
                  <a:pt x="588582" y="3229707"/>
                </a:lnTo>
                <a:lnTo>
                  <a:pt x="588582" y="3230786"/>
                </a:lnTo>
                <a:cubicBezTo>
                  <a:pt x="590111" y="3234203"/>
                  <a:pt x="591594" y="3236091"/>
                  <a:pt x="593033" y="3236451"/>
                </a:cubicBezTo>
                <a:lnTo>
                  <a:pt x="595191" y="3236451"/>
                </a:lnTo>
                <a:lnTo>
                  <a:pt x="597484" y="3234292"/>
                </a:lnTo>
                <a:lnTo>
                  <a:pt x="597484" y="3231865"/>
                </a:lnTo>
                <a:cubicBezTo>
                  <a:pt x="597484" y="3230246"/>
                  <a:pt x="594922" y="3229167"/>
                  <a:pt x="589796" y="3228628"/>
                </a:cubicBezTo>
                <a:close/>
                <a:moveTo>
                  <a:pt x="4168400" y="3228223"/>
                </a:moveTo>
                <a:lnTo>
                  <a:pt x="4165163" y="3233483"/>
                </a:lnTo>
                <a:lnTo>
                  <a:pt x="4168400" y="3246296"/>
                </a:lnTo>
                <a:cubicBezTo>
                  <a:pt x="4169839" y="3246296"/>
                  <a:pt x="4170558" y="3244858"/>
                  <a:pt x="4170558" y="3241980"/>
                </a:cubicBezTo>
                <a:cubicBezTo>
                  <a:pt x="4173345" y="3237035"/>
                  <a:pt x="4176178" y="3234562"/>
                  <a:pt x="4179056" y="3234562"/>
                </a:cubicBezTo>
                <a:lnTo>
                  <a:pt x="4179056" y="3231325"/>
                </a:lnTo>
                <a:lnTo>
                  <a:pt x="4175819" y="3228223"/>
                </a:lnTo>
                <a:close/>
                <a:moveTo>
                  <a:pt x="2183309" y="3226335"/>
                </a:moveTo>
                <a:lnTo>
                  <a:pt x="2176837" y="3227414"/>
                </a:lnTo>
                <a:lnTo>
                  <a:pt x="2176837" y="3228493"/>
                </a:lnTo>
                <a:cubicBezTo>
                  <a:pt x="2176837" y="3233708"/>
                  <a:pt x="2180073" y="3236585"/>
                  <a:pt x="2186547" y="3237125"/>
                </a:cubicBezTo>
                <a:cubicBezTo>
                  <a:pt x="2186547" y="3238564"/>
                  <a:pt x="2188345" y="3239283"/>
                  <a:pt x="2191942" y="3239283"/>
                </a:cubicBezTo>
                <a:cubicBezTo>
                  <a:pt x="2194819" y="3238564"/>
                  <a:pt x="2196258" y="3236406"/>
                  <a:pt x="2196258" y="3232809"/>
                </a:cubicBezTo>
                <a:cubicBezTo>
                  <a:pt x="2192662" y="3232809"/>
                  <a:pt x="2188345" y="3230651"/>
                  <a:pt x="2183309" y="3226335"/>
                </a:cubicBezTo>
                <a:close/>
                <a:moveTo>
                  <a:pt x="731955" y="3225391"/>
                </a:moveTo>
                <a:lnTo>
                  <a:pt x="731955" y="3227549"/>
                </a:lnTo>
                <a:lnTo>
                  <a:pt x="733034" y="3227549"/>
                </a:lnTo>
                <a:lnTo>
                  <a:pt x="733034" y="3225391"/>
                </a:lnTo>
                <a:close/>
                <a:moveTo>
                  <a:pt x="7238268" y="3224670"/>
                </a:moveTo>
                <a:lnTo>
                  <a:pt x="7238268" y="3225884"/>
                </a:lnTo>
                <a:lnTo>
                  <a:pt x="7242584" y="3225884"/>
                </a:lnTo>
                <a:lnTo>
                  <a:pt x="7242584" y="3224670"/>
                </a:lnTo>
                <a:close/>
                <a:moveTo>
                  <a:pt x="5121184" y="3223098"/>
                </a:moveTo>
                <a:lnTo>
                  <a:pt x="5121184" y="3225256"/>
                </a:lnTo>
                <a:lnTo>
                  <a:pt x="5122263" y="3225256"/>
                </a:lnTo>
                <a:lnTo>
                  <a:pt x="5122263" y="3223098"/>
                </a:lnTo>
                <a:close/>
                <a:moveTo>
                  <a:pt x="2207203" y="3222867"/>
                </a:moveTo>
                <a:lnTo>
                  <a:pt x="2208128" y="3223098"/>
                </a:lnTo>
                <a:lnTo>
                  <a:pt x="2208128" y="3224177"/>
                </a:lnTo>
                <a:lnTo>
                  <a:pt x="2207688" y="3224177"/>
                </a:lnTo>
                <a:close/>
                <a:moveTo>
                  <a:pt x="6742615" y="3222423"/>
                </a:moveTo>
                <a:lnTo>
                  <a:pt x="6742615" y="3224581"/>
                </a:lnTo>
                <a:lnTo>
                  <a:pt x="6744908" y="3224581"/>
                </a:lnTo>
                <a:close/>
                <a:moveTo>
                  <a:pt x="8136832" y="3222019"/>
                </a:moveTo>
                <a:lnTo>
                  <a:pt x="8136832" y="3224312"/>
                </a:lnTo>
                <a:lnTo>
                  <a:pt x="8137911" y="3224312"/>
                </a:lnTo>
                <a:lnTo>
                  <a:pt x="8137911" y="3222019"/>
                </a:lnTo>
                <a:close/>
                <a:moveTo>
                  <a:pt x="8250667" y="3220940"/>
                </a:moveTo>
                <a:cubicBezTo>
                  <a:pt x="8250667" y="3223188"/>
                  <a:pt x="8249228" y="3225031"/>
                  <a:pt x="8246351" y="3226470"/>
                </a:cubicBezTo>
                <a:lnTo>
                  <a:pt x="8242979" y="3226470"/>
                </a:lnTo>
                <a:lnTo>
                  <a:pt x="8239742" y="3224312"/>
                </a:lnTo>
                <a:lnTo>
                  <a:pt x="8237584" y="3224312"/>
                </a:lnTo>
                <a:lnTo>
                  <a:pt x="8237584" y="3226470"/>
                </a:lnTo>
                <a:lnTo>
                  <a:pt x="8247430" y="3235237"/>
                </a:lnTo>
                <a:lnTo>
                  <a:pt x="8248509" y="3235237"/>
                </a:lnTo>
                <a:lnTo>
                  <a:pt x="8252960" y="3230786"/>
                </a:lnTo>
                <a:lnTo>
                  <a:pt x="8252960" y="3220940"/>
                </a:lnTo>
                <a:close/>
                <a:moveTo>
                  <a:pt x="5182687" y="3220940"/>
                </a:moveTo>
                <a:lnTo>
                  <a:pt x="5180529" y="3227414"/>
                </a:lnTo>
                <a:lnTo>
                  <a:pt x="5183766" y="3232809"/>
                </a:lnTo>
                <a:lnTo>
                  <a:pt x="5184845" y="3231730"/>
                </a:lnTo>
                <a:lnTo>
                  <a:pt x="5189161" y="3231730"/>
                </a:lnTo>
                <a:cubicBezTo>
                  <a:pt x="5190600" y="3231730"/>
                  <a:pt x="5191319" y="3232764"/>
                  <a:pt x="5191319" y="3234832"/>
                </a:cubicBezTo>
                <a:lnTo>
                  <a:pt x="5192398" y="3235911"/>
                </a:lnTo>
                <a:lnTo>
                  <a:pt x="5195635" y="3235911"/>
                </a:lnTo>
                <a:cubicBezTo>
                  <a:pt x="5199232" y="3233124"/>
                  <a:pt x="5201030" y="3229931"/>
                  <a:pt x="5201030" y="3226335"/>
                </a:cubicBezTo>
                <a:lnTo>
                  <a:pt x="5199951" y="3225256"/>
                </a:lnTo>
                <a:lnTo>
                  <a:pt x="5196714" y="3225256"/>
                </a:lnTo>
                <a:lnTo>
                  <a:pt x="5193477" y="3227414"/>
                </a:lnTo>
                <a:lnTo>
                  <a:pt x="5187003" y="3220940"/>
                </a:lnTo>
                <a:close/>
                <a:moveTo>
                  <a:pt x="8759538" y="3220805"/>
                </a:moveTo>
                <a:lnTo>
                  <a:pt x="8757380" y="3224042"/>
                </a:lnTo>
                <a:cubicBezTo>
                  <a:pt x="8757380" y="3225481"/>
                  <a:pt x="8758459" y="3226200"/>
                  <a:pt x="8760617" y="3226200"/>
                </a:cubicBezTo>
                <a:lnTo>
                  <a:pt x="8765068" y="3222963"/>
                </a:lnTo>
                <a:lnTo>
                  <a:pt x="8765068" y="3221884"/>
                </a:lnTo>
                <a:close/>
                <a:moveTo>
                  <a:pt x="8140069" y="3219861"/>
                </a:moveTo>
                <a:lnTo>
                  <a:pt x="8140069" y="3220940"/>
                </a:lnTo>
                <a:lnTo>
                  <a:pt x="8143441" y="3220940"/>
                </a:lnTo>
                <a:lnTo>
                  <a:pt x="8143441" y="3219861"/>
                </a:lnTo>
                <a:close/>
                <a:moveTo>
                  <a:pt x="8124828" y="3219861"/>
                </a:moveTo>
                <a:lnTo>
                  <a:pt x="8116061" y="3222019"/>
                </a:lnTo>
                <a:lnTo>
                  <a:pt x="8116061" y="3223098"/>
                </a:lnTo>
                <a:lnTo>
                  <a:pt x="8120377" y="3227549"/>
                </a:lnTo>
                <a:lnTo>
                  <a:pt x="8125907" y="3227549"/>
                </a:lnTo>
                <a:lnTo>
                  <a:pt x="8125907" y="3222019"/>
                </a:lnTo>
                <a:lnTo>
                  <a:pt x="8124828" y="3220940"/>
                </a:lnTo>
                <a:close/>
                <a:moveTo>
                  <a:pt x="2244950" y="3219861"/>
                </a:moveTo>
                <a:lnTo>
                  <a:pt x="2244950" y="3223098"/>
                </a:lnTo>
                <a:lnTo>
                  <a:pt x="2247107" y="3223098"/>
                </a:lnTo>
                <a:lnTo>
                  <a:pt x="2247107" y="3222019"/>
                </a:lnTo>
                <a:close/>
                <a:moveTo>
                  <a:pt x="9307523" y="3219052"/>
                </a:moveTo>
                <a:lnTo>
                  <a:pt x="9307523" y="3228628"/>
                </a:lnTo>
                <a:lnTo>
                  <a:pt x="9308602" y="3228628"/>
                </a:lnTo>
                <a:lnTo>
                  <a:pt x="9309547" y="3219052"/>
                </a:lnTo>
                <a:close/>
                <a:moveTo>
                  <a:pt x="9291338" y="3219052"/>
                </a:moveTo>
                <a:cubicBezTo>
                  <a:pt x="9287022" y="3220490"/>
                  <a:pt x="9284864" y="3221929"/>
                  <a:pt x="9284864" y="3223368"/>
                </a:cubicBezTo>
                <a:lnTo>
                  <a:pt x="9284864" y="3224447"/>
                </a:lnTo>
                <a:lnTo>
                  <a:pt x="9288101" y="3227549"/>
                </a:lnTo>
                <a:cubicBezTo>
                  <a:pt x="9289540" y="3227549"/>
                  <a:pt x="9290979" y="3225076"/>
                  <a:pt x="9292417" y="3220131"/>
                </a:cubicBezTo>
                <a:close/>
                <a:moveTo>
                  <a:pt x="1656096" y="3218917"/>
                </a:moveTo>
                <a:lnTo>
                  <a:pt x="1655017" y="3223233"/>
                </a:lnTo>
                <a:lnTo>
                  <a:pt x="1656096" y="3226335"/>
                </a:lnTo>
                <a:lnTo>
                  <a:pt x="1657175" y="3226335"/>
                </a:lnTo>
                <a:lnTo>
                  <a:pt x="1658254" y="3225256"/>
                </a:lnTo>
                <a:lnTo>
                  <a:pt x="1659333" y="3222154"/>
                </a:lnTo>
                <a:lnTo>
                  <a:pt x="1660412" y="3222154"/>
                </a:lnTo>
                <a:lnTo>
                  <a:pt x="1659333" y="3218917"/>
                </a:lnTo>
                <a:close/>
                <a:moveTo>
                  <a:pt x="2188705" y="3218782"/>
                </a:moveTo>
                <a:lnTo>
                  <a:pt x="2188705" y="3219861"/>
                </a:lnTo>
                <a:lnTo>
                  <a:pt x="2197337" y="3222019"/>
                </a:lnTo>
                <a:lnTo>
                  <a:pt x="2198417" y="3222019"/>
                </a:lnTo>
                <a:lnTo>
                  <a:pt x="2198417" y="3220940"/>
                </a:lnTo>
                <a:lnTo>
                  <a:pt x="2189784" y="3218782"/>
                </a:lnTo>
                <a:close/>
                <a:moveTo>
                  <a:pt x="3201641" y="3218647"/>
                </a:moveTo>
                <a:lnTo>
                  <a:pt x="3197190" y="3221884"/>
                </a:lnTo>
                <a:lnTo>
                  <a:pt x="3197190" y="3225121"/>
                </a:lnTo>
                <a:lnTo>
                  <a:pt x="3203799" y="3225121"/>
                </a:lnTo>
                <a:lnTo>
                  <a:pt x="3203799" y="3220805"/>
                </a:lnTo>
                <a:close/>
                <a:moveTo>
                  <a:pt x="5112552" y="3216624"/>
                </a:moveTo>
                <a:lnTo>
                  <a:pt x="5112552" y="3218782"/>
                </a:lnTo>
                <a:lnTo>
                  <a:pt x="5119026" y="3218782"/>
                </a:lnTo>
                <a:lnTo>
                  <a:pt x="5116868" y="3216624"/>
                </a:lnTo>
                <a:close/>
                <a:moveTo>
                  <a:pt x="8738768" y="3215545"/>
                </a:moveTo>
                <a:lnTo>
                  <a:pt x="8736610" y="3217703"/>
                </a:lnTo>
                <a:lnTo>
                  <a:pt x="8736610" y="3220805"/>
                </a:lnTo>
                <a:lnTo>
                  <a:pt x="8738768" y="3222963"/>
                </a:lnTo>
                <a:cubicBezTo>
                  <a:pt x="8740206" y="3222963"/>
                  <a:pt x="8741285" y="3220850"/>
                  <a:pt x="8742004" y="3216624"/>
                </a:cubicBezTo>
                <a:lnTo>
                  <a:pt x="8740926" y="3215545"/>
                </a:lnTo>
                <a:close/>
                <a:moveTo>
                  <a:pt x="1582858" y="3214736"/>
                </a:moveTo>
                <a:cubicBezTo>
                  <a:pt x="1581509" y="3214736"/>
                  <a:pt x="1580475" y="3216849"/>
                  <a:pt x="1579756" y="3221075"/>
                </a:cubicBezTo>
                <a:lnTo>
                  <a:pt x="1582858" y="3223233"/>
                </a:lnTo>
                <a:close/>
                <a:moveTo>
                  <a:pt x="8591079" y="3214466"/>
                </a:moveTo>
                <a:lnTo>
                  <a:pt x="8588786" y="3219861"/>
                </a:lnTo>
                <a:lnTo>
                  <a:pt x="8588786" y="3221884"/>
                </a:lnTo>
                <a:lnTo>
                  <a:pt x="8592158" y="3220805"/>
                </a:lnTo>
                <a:lnTo>
                  <a:pt x="8595395" y="3221884"/>
                </a:lnTo>
                <a:lnTo>
                  <a:pt x="8599711" y="3215545"/>
                </a:lnTo>
                <a:lnTo>
                  <a:pt x="8599711" y="3214466"/>
                </a:lnTo>
                <a:close/>
                <a:moveTo>
                  <a:pt x="8580019" y="3214466"/>
                </a:moveTo>
                <a:lnTo>
                  <a:pt x="8580019" y="3215545"/>
                </a:lnTo>
                <a:lnTo>
                  <a:pt x="8582312" y="3215545"/>
                </a:lnTo>
                <a:lnTo>
                  <a:pt x="8582312" y="3214466"/>
                </a:lnTo>
                <a:close/>
                <a:moveTo>
                  <a:pt x="1148574" y="3211633"/>
                </a:moveTo>
                <a:cubicBezTo>
                  <a:pt x="1146145" y="3212173"/>
                  <a:pt x="1144033" y="3214331"/>
                  <a:pt x="1142233" y="3218107"/>
                </a:cubicBezTo>
                <a:lnTo>
                  <a:pt x="1142233" y="3219186"/>
                </a:lnTo>
                <a:lnTo>
                  <a:pt x="1145470" y="3219186"/>
                </a:lnTo>
                <a:cubicBezTo>
                  <a:pt x="1148257" y="3217928"/>
                  <a:pt x="1149652" y="3215410"/>
                  <a:pt x="1149652" y="3211633"/>
                </a:cubicBezTo>
                <a:close/>
                <a:moveTo>
                  <a:pt x="7136842" y="3211587"/>
                </a:moveTo>
                <a:lnTo>
                  <a:pt x="7136842" y="3212666"/>
                </a:lnTo>
                <a:lnTo>
                  <a:pt x="7139000" y="3217117"/>
                </a:lnTo>
                <a:lnTo>
                  <a:pt x="7141158" y="3217117"/>
                </a:lnTo>
                <a:cubicBezTo>
                  <a:pt x="7139720" y="3213790"/>
                  <a:pt x="7138281" y="3211946"/>
                  <a:pt x="7136842" y="3211587"/>
                </a:cubicBezTo>
                <a:close/>
                <a:moveTo>
                  <a:pt x="7128210" y="3211587"/>
                </a:moveTo>
                <a:lnTo>
                  <a:pt x="7128210" y="3213745"/>
                </a:lnTo>
                <a:lnTo>
                  <a:pt x="7129289" y="3213745"/>
                </a:lnTo>
                <a:lnTo>
                  <a:pt x="7129289" y="3211587"/>
                </a:lnTo>
                <a:close/>
                <a:moveTo>
                  <a:pt x="3106419" y="3210959"/>
                </a:moveTo>
                <a:lnTo>
                  <a:pt x="3102103" y="3215275"/>
                </a:lnTo>
                <a:cubicBezTo>
                  <a:pt x="3103001" y="3218602"/>
                  <a:pt x="3104440" y="3220445"/>
                  <a:pt x="3106419" y="3220805"/>
                </a:cubicBezTo>
                <a:cubicBezTo>
                  <a:pt x="3110105" y="3219726"/>
                  <a:pt x="3111949" y="3217163"/>
                  <a:pt x="3111949" y="3213117"/>
                </a:cubicBezTo>
                <a:lnTo>
                  <a:pt x="3108712" y="3210959"/>
                </a:lnTo>
                <a:close/>
                <a:moveTo>
                  <a:pt x="587503" y="3210285"/>
                </a:moveTo>
                <a:cubicBezTo>
                  <a:pt x="582378" y="3216040"/>
                  <a:pt x="577658" y="3218917"/>
                  <a:pt x="573342" y="3218917"/>
                </a:cubicBezTo>
                <a:cubicBezTo>
                  <a:pt x="568845" y="3218917"/>
                  <a:pt x="566598" y="3219636"/>
                  <a:pt x="566598" y="3221075"/>
                </a:cubicBezTo>
                <a:lnTo>
                  <a:pt x="566598" y="3223233"/>
                </a:lnTo>
                <a:lnTo>
                  <a:pt x="574421" y="3227549"/>
                </a:lnTo>
                <a:lnTo>
                  <a:pt x="577658" y="3227549"/>
                </a:lnTo>
                <a:cubicBezTo>
                  <a:pt x="586290" y="3222873"/>
                  <a:pt x="590695" y="3219636"/>
                  <a:pt x="590875" y="3217838"/>
                </a:cubicBezTo>
                <a:lnTo>
                  <a:pt x="590875" y="3214601"/>
                </a:lnTo>
                <a:cubicBezTo>
                  <a:pt x="588627" y="3214601"/>
                  <a:pt x="587503" y="3213162"/>
                  <a:pt x="587503" y="3210285"/>
                </a:cubicBezTo>
                <a:close/>
                <a:moveTo>
                  <a:pt x="2129225" y="3209071"/>
                </a:moveTo>
                <a:cubicBezTo>
                  <a:pt x="2127247" y="3209071"/>
                  <a:pt x="2125809" y="3212308"/>
                  <a:pt x="2124909" y="3218782"/>
                </a:cubicBezTo>
                <a:lnTo>
                  <a:pt x="2124909" y="3219861"/>
                </a:lnTo>
                <a:lnTo>
                  <a:pt x="2125988" y="3219861"/>
                </a:lnTo>
                <a:lnTo>
                  <a:pt x="2128148" y="3213387"/>
                </a:lnTo>
                <a:lnTo>
                  <a:pt x="2129225" y="3214466"/>
                </a:lnTo>
                <a:lnTo>
                  <a:pt x="2130306" y="3214466"/>
                </a:lnTo>
                <a:lnTo>
                  <a:pt x="2135700" y="3210150"/>
                </a:lnTo>
                <a:lnTo>
                  <a:pt x="2135700" y="3209071"/>
                </a:lnTo>
                <a:lnTo>
                  <a:pt x="2129225" y="3213387"/>
                </a:lnTo>
                <a:close/>
                <a:moveTo>
                  <a:pt x="4184316" y="3208936"/>
                </a:moveTo>
                <a:cubicBezTo>
                  <a:pt x="4184316" y="3212353"/>
                  <a:pt x="4183641" y="3214870"/>
                  <a:pt x="4182293" y="3216489"/>
                </a:cubicBezTo>
                <a:cubicBezTo>
                  <a:pt x="4182293" y="3217838"/>
                  <a:pt x="4185125" y="3219231"/>
                  <a:pt x="4190790" y="3220670"/>
                </a:cubicBezTo>
                <a:lnTo>
                  <a:pt x="4190790" y="3212173"/>
                </a:lnTo>
                <a:lnTo>
                  <a:pt x="4185395" y="3208936"/>
                </a:lnTo>
                <a:close/>
                <a:moveTo>
                  <a:pt x="1137919" y="3208531"/>
                </a:moveTo>
                <a:lnTo>
                  <a:pt x="1137919" y="3210554"/>
                </a:lnTo>
                <a:lnTo>
                  <a:pt x="1138996" y="3210554"/>
                </a:lnTo>
                <a:lnTo>
                  <a:pt x="1138996" y="3208531"/>
                </a:lnTo>
                <a:close/>
                <a:moveTo>
                  <a:pt x="5261319" y="3207992"/>
                </a:moveTo>
                <a:lnTo>
                  <a:pt x="5259161" y="3210150"/>
                </a:lnTo>
                <a:lnTo>
                  <a:pt x="5259161" y="3211229"/>
                </a:lnTo>
                <a:lnTo>
                  <a:pt x="5264556" y="3215545"/>
                </a:lnTo>
                <a:lnTo>
                  <a:pt x="5266714" y="3215545"/>
                </a:lnTo>
                <a:lnTo>
                  <a:pt x="5266714" y="3213387"/>
                </a:lnTo>
                <a:close/>
                <a:moveTo>
                  <a:pt x="2073118" y="3206913"/>
                </a:moveTo>
                <a:cubicBezTo>
                  <a:pt x="2068711" y="3209790"/>
                  <a:pt x="2066509" y="3212668"/>
                  <a:pt x="2066509" y="3215545"/>
                </a:cubicBezTo>
                <a:lnTo>
                  <a:pt x="2067586" y="3216624"/>
                </a:lnTo>
                <a:lnTo>
                  <a:pt x="2068665" y="3216624"/>
                </a:lnTo>
                <a:lnTo>
                  <a:pt x="2076355" y="3210150"/>
                </a:lnTo>
                <a:close/>
                <a:moveTo>
                  <a:pt x="4211021" y="3205834"/>
                </a:moveTo>
                <a:lnTo>
                  <a:pt x="4206705" y="3212173"/>
                </a:lnTo>
                <a:lnTo>
                  <a:pt x="4205761" y="3216489"/>
                </a:lnTo>
                <a:lnTo>
                  <a:pt x="4206705" y="3217433"/>
                </a:lnTo>
                <a:lnTo>
                  <a:pt x="4206705" y="3222828"/>
                </a:lnTo>
                <a:cubicBezTo>
                  <a:pt x="4204637" y="3225526"/>
                  <a:pt x="4203603" y="3227998"/>
                  <a:pt x="4203603" y="3230246"/>
                </a:cubicBezTo>
                <a:cubicBezTo>
                  <a:pt x="4206929" y="3236001"/>
                  <a:pt x="4209403" y="3238878"/>
                  <a:pt x="4211021" y="3238878"/>
                </a:cubicBezTo>
                <a:cubicBezTo>
                  <a:pt x="4215247" y="3238159"/>
                  <a:pt x="4217360" y="3237080"/>
                  <a:pt x="4217360" y="3235641"/>
                </a:cubicBezTo>
                <a:cubicBezTo>
                  <a:pt x="4217360" y="3229437"/>
                  <a:pt x="4215607" y="3219501"/>
                  <a:pt x="4212100" y="3205834"/>
                </a:cubicBezTo>
                <a:close/>
                <a:moveTo>
                  <a:pt x="4141695" y="3205834"/>
                </a:moveTo>
                <a:cubicBezTo>
                  <a:pt x="4140256" y="3205834"/>
                  <a:pt x="4138863" y="3208307"/>
                  <a:pt x="4137514" y="3213252"/>
                </a:cubicBezTo>
                <a:lnTo>
                  <a:pt x="4139537" y="3218512"/>
                </a:lnTo>
                <a:lnTo>
                  <a:pt x="4142774" y="3218512"/>
                </a:lnTo>
                <a:lnTo>
                  <a:pt x="4142774" y="3217433"/>
                </a:lnTo>
                <a:lnTo>
                  <a:pt x="4140616" y="3214331"/>
                </a:lnTo>
                <a:lnTo>
                  <a:pt x="4140616" y="3212173"/>
                </a:lnTo>
                <a:cubicBezTo>
                  <a:pt x="4140616" y="3210734"/>
                  <a:pt x="4141695" y="3210015"/>
                  <a:pt x="4143853" y="3210015"/>
                </a:cubicBezTo>
                <a:lnTo>
                  <a:pt x="4144932" y="3208936"/>
                </a:lnTo>
                <a:lnTo>
                  <a:pt x="4144932" y="3205834"/>
                </a:lnTo>
                <a:close/>
                <a:moveTo>
                  <a:pt x="2237260" y="3205834"/>
                </a:moveTo>
                <a:cubicBezTo>
                  <a:pt x="2237260" y="3207273"/>
                  <a:pt x="2238340" y="3207992"/>
                  <a:pt x="2240498" y="3207992"/>
                </a:cubicBezTo>
                <a:lnTo>
                  <a:pt x="2243735" y="3206913"/>
                </a:lnTo>
                <a:lnTo>
                  <a:pt x="2243735" y="3205834"/>
                </a:lnTo>
                <a:close/>
                <a:moveTo>
                  <a:pt x="2140015" y="3204755"/>
                </a:moveTo>
                <a:lnTo>
                  <a:pt x="2137856" y="3207992"/>
                </a:lnTo>
                <a:lnTo>
                  <a:pt x="2138937" y="3207992"/>
                </a:lnTo>
                <a:lnTo>
                  <a:pt x="2141094" y="3204755"/>
                </a:lnTo>
                <a:close/>
                <a:moveTo>
                  <a:pt x="5076001" y="3203676"/>
                </a:moveTo>
                <a:lnTo>
                  <a:pt x="5070606" y="3209071"/>
                </a:lnTo>
                <a:cubicBezTo>
                  <a:pt x="5070606" y="3210509"/>
                  <a:pt x="5071685" y="3211229"/>
                  <a:pt x="5073843" y="3211229"/>
                </a:cubicBezTo>
                <a:cubicBezTo>
                  <a:pt x="5078159" y="3209610"/>
                  <a:pt x="5080317" y="3208172"/>
                  <a:pt x="5080317" y="3206913"/>
                </a:cubicBezTo>
                <a:lnTo>
                  <a:pt x="5080317" y="3205834"/>
                </a:lnTo>
                <a:lnTo>
                  <a:pt x="5078159" y="3203676"/>
                </a:lnTo>
                <a:close/>
                <a:moveTo>
                  <a:pt x="9208660" y="3203136"/>
                </a:moveTo>
                <a:lnTo>
                  <a:pt x="9206502" y="3205294"/>
                </a:lnTo>
                <a:lnTo>
                  <a:pt x="9208660" y="3207452"/>
                </a:lnTo>
                <a:lnTo>
                  <a:pt x="9210818" y="3207452"/>
                </a:lnTo>
                <a:lnTo>
                  <a:pt x="9210818" y="3203136"/>
                </a:lnTo>
                <a:close/>
                <a:moveTo>
                  <a:pt x="2143252" y="3202597"/>
                </a:moveTo>
                <a:lnTo>
                  <a:pt x="2143252" y="3203676"/>
                </a:lnTo>
                <a:lnTo>
                  <a:pt x="2145410" y="3203676"/>
                </a:lnTo>
                <a:lnTo>
                  <a:pt x="2145410" y="3202597"/>
                </a:lnTo>
                <a:close/>
                <a:moveTo>
                  <a:pt x="8119298" y="3202327"/>
                </a:moveTo>
                <a:cubicBezTo>
                  <a:pt x="8116421" y="3203766"/>
                  <a:pt x="8114982" y="3205969"/>
                  <a:pt x="8114982" y="3208936"/>
                </a:cubicBezTo>
                <a:lnTo>
                  <a:pt x="8118219" y="3210015"/>
                </a:lnTo>
                <a:cubicBezTo>
                  <a:pt x="8122625" y="3209295"/>
                  <a:pt x="8124828" y="3208216"/>
                  <a:pt x="8124828" y="3206778"/>
                </a:cubicBezTo>
                <a:lnTo>
                  <a:pt x="8124828" y="3203406"/>
                </a:lnTo>
                <a:close/>
                <a:moveTo>
                  <a:pt x="1659333" y="3201922"/>
                </a:moveTo>
                <a:lnTo>
                  <a:pt x="1656096" y="3205159"/>
                </a:lnTo>
                <a:lnTo>
                  <a:pt x="1656096" y="3207317"/>
                </a:lnTo>
                <a:lnTo>
                  <a:pt x="1658254" y="3209341"/>
                </a:lnTo>
                <a:lnTo>
                  <a:pt x="1663514" y="3204080"/>
                </a:lnTo>
                <a:lnTo>
                  <a:pt x="1663514" y="3201922"/>
                </a:lnTo>
                <a:close/>
                <a:moveTo>
                  <a:pt x="9295654" y="3197876"/>
                </a:moveTo>
                <a:lnTo>
                  <a:pt x="9294575" y="3198955"/>
                </a:lnTo>
                <a:lnTo>
                  <a:pt x="9294575" y="3202057"/>
                </a:lnTo>
                <a:lnTo>
                  <a:pt x="9297812" y="3202057"/>
                </a:lnTo>
                <a:lnTo>
                  <a:pt x="9299970" y="3200034"/>
                </a:lnTo>
                <a:lnTo>
                  <a:pt x="9299970" y="3198955"/>
                </a:lnTo>
                <a:close/>
                <a:moveTo>
                  <a:pt x="2142173" y="3197202"/>
                </a:moveTo>
                <a:lnTo>
                  <a:pt x="2142173" y="3198281"/>
                </a:lnTo>
                <a:lnTo>
                  <a:pt x="2144331" y="3198281"/>
                </a:lnTo>
                <a:lnTo>
                  <a:pt x="2144331" y="3197202"/>
                </a:lnTo>
                <a:close/>
                <a:moveTo>
                  <a:pt x="676791" y="3197067"/>
                </a:moveTo>
                <a:lnTo>
                  <a:pt x="674633" y="3199225"/>
                </a:lnTo>
                <a:lnTo>
                  <a:pt x="676791" y="3199225"/>
                </a:lnTo>
                <a:close/>
                <a:moveTo>
                  <a:pt x="9303207" y="3196797"/>
                </a:moveTo>
                <a:lnTo>
                  <a:pt x="9303207" y="3202057"/>
                </a:lnTo>
                <a:cubicBezTo>
                  <a:pt x="9306085" y="3209161"/>
                  <a:pt x="9307523" y="3214466"/>
                  <a:pt x="9307523" y="3217973"/>
                </a:cubicBezTo>
                <a:lnTo>
                  <a:pt x="9308602" y="3217973"/>
                </a:lnTo>
                <a:lnTo>
                  <a:pt x="9308602" y="3212712"/>
                </a:lnTo>
                <a:cubicBezTo>
                  <a:pt x="9305725" y="3207048"/>
                  <a:pt x="9304286" y="3201743"/>
                  <a:pt x="9304286" y="3196797"/>
                </a:cubicBezTo>
                <a:close/>
                <a:moveTo>
                  <a:pt x="1143313" y="3196662"/>
                </a:moveTo>
                <a:cubicBezTo>
                  <a:pt x="1140075" y="3198101"/>
                  <a:pt x="1138278" y="3199540"/>
                  <a:pt x="1137919" y="3200978"/>
                </a:cubicBezTo>
                <a:lnTo>
                  <a:pt x="1144391" y="3203136"/>
                </a:lnTo>
                <a:lnTo>
                  <a:pt x="1146416" y="3203136"/>
                </a:lnTo>
                <a:cubicBezTo>
                  <a:pt x="1146416" y="3200439"/>
                  <a:pt x="1145380" y="3198281"/>
                  <a:pt x="1143313" y="3196662"/>
                </a:cubicBezTo>
                <a:close/>
                <a:moveTo>
                  <a:pt x="7123894" y="3196346"/>
                </a:moveTo>
                <a:lnTo>
                  <a:pt x="7123894" y="3199583"/>
                </a:lnTo>
                <a:cubicBezTo>
                  <a:pt x="7128210" y="3202011"/>
                  <a:pt x="7130368" y="3204933"/>
                  <a:pt x="7130368" y="3208350"/>
                </a:cubicBezTo>
                <a:lnTo>
                  <a:pt x="7134684" y="3207271"/>
                </a:lnTo>
                <a:lnTo>
                  <a:pt x="7134684" y="3206192"/>
                </a:lnTo>
                <a:cubicBezTo>
                  <a:pt x="7133785" y="3204034"/>
                  <a:pt x="7130548" y="3201831"/>
                  <a:pt x="7124973" y="3199583"/>
                </a:cubicBezTo>
                <a:lnTo>
                  <a:pt x="7124973" y="3196346"/>
                </a:lnTo>
                <a:close/>
                <a:moveTo>
                  <a:pt x="2132462" y="3196123"/>
                </a:moveTo>
                <a:lnTo>
                  <a:pt x="2132462" y="3207992"/>
                </a:lnTo>
                <a:lnTo>
                  <a:pt x="2135700" y="3204755"/>
                </a:lnTo>
                <a:cubicBezTo>
                  <a:pt x="2134260" y="3204755"/>
                  <a:pt x="2133543" y="3201878"/>
                  <a:pt x="2133543" y="3196123"/>
                </a:cubicBezTo>
                <a:close/>
                <a:moveTo>
                  <a:pt x="5088949" y="3195044"/>
                </a:moveTo>
                <a:lnTo>
                  <a:pt x="5088949" y="3197202"/>
                </a:lnTo>
                <a:lnTo>
                  <a:pt x="5090028" y="3197202"/>
                </a:lnTo>
                <a:lnTo>
                  <a:pt x="5092186" y="3195044"/>
                </a:lnTo>
                <a:close/>
                <a:moveTo>
                  <a:pt x="2136778" y="3192886"/>
                </a:moveTo>
                <a:lnTo>
                  <a:pt x="2136778" y="3193965"/>
                </a:lnTo>
                <a:lnTo>
                  <a:pt x="2138937" y="3193965"/>
                </a:lnTo>
                <a:lnTo>
                  <a:pt x="2138937" y="3192886"/>
                </a:lnTo>
                <a:close/>
                <a:moveTo>
                  <a:pt x="3110870" y="3192346"/>
                </a:moveTo>
                <a:cubicBezTo>
                  <a:pt x="3107902" y="3193066"/>
                  <a:pt x="3106419" y="3195269"/>
                  <a:pt x="3106419" y="3198955"/>
                </a:cubicBezTo>
                <a:lnTo>
                  <a:pt x="3110870" y="3203271"/>
                </a:lnTo>
                <a:lnTo>
                  <a:pt x="3113028" y="3203271"/>
                </a:lnTo>
                <a:cubicBezTo>
                  <a:pt x="3114466" y="3203271"/>
                  <a:pt x="3115186" y="3201068"/>
                  <a:pt x="3115186" y="3196662"/>
                </a:cubicBezTo>
                <a:lnTo>
                  <a:pt x="3116265" y="3196662"/>
                </a:lnTo>
                <a:cubicBezTo>
                  <a:pt x="3115545" y="3193785"/>
                  <a:pt x="3113747" y="3192346"/>
                  <a:pt x="3110870" y="3192346"/>
                </a:cubicBezTo>
                <a:close/>
                <a:moveTo>
                  <a:pt x="5163265" y="3190728"/>
                </a:moveTo>
                <a:lnTo>
                  <a:pt x="5163265" y="3192886"/>
                </a:lnTo>
                <a:lnTo>
                  <a:pt x="5165423" y="3192886"/>
                </a:lnTo>
                <a:lnTo>
                  <a:pt x="5165423" y="3190728"/>
                </a:lnTo>
                <a:close/>
                <a:moveTo>
                  <a:pt x="9303207" y="3190458"/>
                </a:moveTo>
                <a:lnTo>
                  <a:pt x="9303207" y="3194639"/>
                </a:lnTo>
                <a:lnTo>
                  <a:pt x="9304286" y="3194639"/>
                </a:lnTo>
                <a:lnTo>
                  <a:pt x="9304286" y="3190458"/>
                </a:lnTo>
                <a:close/>
                <a:moveTo>
                  <a:pt x="5101762" y="3188570"/>
                </a:moveTo>
                <a:lnTo>
                  <a:pt x="5101762" y="3189649"/>
                </a:lnTo>
                <a:lnTo>
                  <a:pt x="5103920" y="3189649"/>
                </a:lnTo>
                <a:lnTo>
                  <a:pt x="5103920" y="3188570"/>
                </a:lnTo>
                <a:close/>
                <a:moveTo>
                  <a:pt x="2249264" y="3188570"/>
                </a:moveTo>
                <a:lnTo>
                  <a:pt x="2249264" y="3189649"/>
                </a:lnTo>
                <a:lnTo>
                  <a:pt x="2252501" y="3189649"/>
                </a:lnTo>
                <a:lnTo>
                  <a:pt x="2252501" y="3188570"/>
                </a:lnTo>
                <a:close/>
                <a:moveTo>
                  <a:pt x="2242655" y="3188570"/>
                </a:moveTo>
                <a:lnTo>
                  <a:pt x="2242655" y="3189649"/>
                </a:lnTo>
                <a:lnTo>
                  <a:pt x="2247107" y="3189649"/>
                </a:lnTo>
                <a:lnTo>
                  <a:pt x="2247107" y="3188570"/>
                </a:lnTo>
                <a:close/>
                <a:moveTo>
                  <a:pt x="2237260" y="3188570"/>
                </a:moveTo>
                <a:lnTo>
                  <a:pt x="2237260" y="3189649"/>
                </a:lnTo>
                <a:lnTo>
                  <a:pt x="2241577" y="3189649"/>
                </a:lnTo>
                <a:lnTo>
                  <a:pt x="2241577" y="3188570"/>
                </a:lnTo>
                <a:close/>
                <a:moveTo>
                  <a:pt x="8211283" y="3188165"/>
                </a:moveTo>
                <a:cubicBezTo>
                  <a:pt x="8204360" y="3192481"/>
                  <a:pt x="8197436" y="3194639"/>
                  <a:pt x="8190512" y="3194639"/>
                </a:cubicBezTo>
                <a:lnTo>
                  <a:pt x="8183904" y="3193560"/>
                </a:lnTo>
                <a:lnTo>
                  <a:pt x="8180667" y="3194639"/>
                </a:lnTo>
                <a:lnTo>
                  <a:pt x="8170821" y="3193560"/>
                </a:lnTo>
                <a:lnTo>
                  <a:pt x="8159761" y="3193560"/>
                </a:lnTo>
                <a:lnTo>
                  <a:pt x="8155445" y="3190323"/>
                </a:lnTo>
                <a:lnTo>
                  <a:pt x="8152208" y="3190323"/>
                </a:lnTo>
                <a:lnTo>
                  <a:pt x="8148836" y="3195853"/>
                </a:lnTo>
                <a:lnTo>
                  <a:pt x="8149915" y="3214466"/>
                </a:lnTo>
                <a:cubicBezTo>
                  <a:pt x="8148656" y="3214466"/>
                  <a:pt x="8147577" y="3216264"/>
                  <a:pt x="8146678" y="3219861"/>
                </a:cubicBezTo>
                <a:lnTo>
                  <a:pt x="8149915" y="3220940"/>
                </a:lnTo>
                <a:lnTo>
                  <a:pt x="8156524" y="3218782"/>
                </a:lnTo>
                <a:lnTo>
                  <a:pt x="8157603" y="3218782"/>
                </a:lnTo>
                <a:cubicBezTo>
                  <a:pt x="8160031" y="3218782"/>
                  <a:pt x="8162593" y="3219861"/>
                  <a:pt x="8165291" y="3222019"/>
                </a:cubicBezTo>
                <a:lnTo>
                  <a:pt x="8167449" y="3222019"/>
                </a:lnTo>
                <a:cubicBezTo>
                  <a:pt x="8169337" y="3220041"/>
                  <a:pt x="8174462" y="3218602"/>
                  <a:pt x="8182825" y="3217703"/>
                </a:cubicBezTo>
                <a:lnTo>
                  <a:pt x="8183904" y="3216624"/>
                </a:lnTo>
                <a:lnTo>
                  <a:pt x="8184983" y="3216624"/>
                </a:lnTo>
                <a:lnTo>
                  <a:pt x="8193750" y="3218782"/>
                </a:lnTo>
                <a:lnTo>
                  <a:pt x="8205754" y="3215545"/>
                </a:lnTo>
                <a:cubicBezTo>
                  <a:pt x="8212138" y="3218422"/>
                  <a:pt x="8216903" y="3219861"/>
                  <a:pt x="8220050" y="3219861"/>
                </a:cubicBezTo>
                <a:lnTo>
                  <a:pt x="8223287" y="3217703"/>
                </a:lnTo>
                <a:lnTo>
                  <a:pt x="8222208" y="3210015"/>
                </a:lnTo>
                <a:lnTo>
                  <a:pt x="8222208" y="3195853"/>
                </a:lnTo>
                <a:cubicBezTo>
                  <a:pt x="8222208" y="3194145"/>
                  <a:pt x="8218567" y="3191582"/>
                  <a:pt x="8211283" y="3188165"/>
                </a:cubicBezTo>
                <a:close/>
                <a:moveTo>
                  <a:pt x="3197190" y="3188030"/>
                </a:moveTo>
                <a:lnTo>
                  <a:pt x="3197190" y="3194504"/>
                </a:lnTo>
                <a:lnTo>
                  <a:pt x="3198404" y="3200034"/>
                </a:lnTo>
                <a:lnTo>
                  <a:pt x="3201641" y="3200034"/>
                </a:lnTo>
                <a:lnTo>
                  <a:pt x="3203799" y="3197876"/>
                </a:lnTo>
                <a:lnTo>
                  <a:pt x="3203799" y="3195583"/>
                </a:lnTo>
                <a:lnTo>
                  <a:pt x="3202720" y="3188030"/>
                </a:lnTo>
                <a:close/>
                <a:moveTo>
                  <a:pt x="4270771" y="3186547"/>
                </a:moveTo>
                <a:lnTo>
                  <a:pt x="4270771" y="3189784"/>
                </a:lnTo>
                <a:lnTo>
                  <a:pt x="4271850" y="3189784"/>
                </a:lnTo>
                <a:lnTo>
                  <a:pt x="4271850" y="3186547"/>
                </a:lnTo>
                <a:close/>
                <a:moveTo>
                  <a:pt x="9290259" y="3186142"/>
                </a:moveTo>
                <a:lnTo>
                  <a:pt x="9288101" y="3188300"/>
                </a:lnTo>
                <a:lnTo>
                  <a:pt x="9288101" y="3191402"/>
                </a:lnTo>
                <a:lnTo>
                  <a:pt x="9291338" y="3191402"/>
                </a:lnTo>
                <a:lnTo>
                  <a:pt x="9292417" y="3186142"/>
                </a:lnTo>
                <a:close/>
                <a:moveTo>
                  <a:pt x="9202186" y="3186142"/>
                </a:moveTo>
                <a:lnTo>
                  <a:pt x="9196791" y="3192481"/>
                </a:lnTo>
                <a:lnTo>
                  <a:pt x="9197870" y="3192481"/>
                </a:lnTo>
                <a:cubicBezTo>
                  <a:pt x="9200747" y="3191762"/>
                  <a:pt x="9202186" y="3189649"/>
                  <a:pt x="9202186" y="3186142"/>
                </a:cubicBezTo>
                <a:close/>
                <a:moveTo>
                  <a:pt x="5196714" y="3185333"/>
                </a:moveTo>
                <a:lnTo>
                  <a:pt x="5195635" y="3188570"/>
                </a:lnTo>
                <a:lnTo>
                  <a:pt x="5196714" y="3189649"/>
                </a:lnTo>
                <a:lnTo>
                  <a:pt x="5201030" y="3189649"/>
                </a:lnTo>
                <a:lnTo>
                  <a:pt x="5202109" y="3186412"/>
                </a:lnTo>
                <a:lnTo>
                  <a:pt x="5201030" y="3185333"/>
                </a:lnTo>
                <a:close/>
                <a:moveTo>
                  <a:pt x="1657175" y="3184928"/>
                </a:moveTo>
                <a:lnTo>
                  <a:pt x="1657175" y="3188165"/>
                </a:lnTo>
                <a:lnTo>
                  <a:pt x="1659333" y="3188165"/>
                </a:lnTo>
                <a:lnTo>
                  <a:pt x="1660412" y="3184928"/>
                </a:lnTo>
                <a:close/>
                <a:moveTo>
                  <a:pt x="7253374" y="3184342"/>
                </a:moveTo>
                <a:lnTo>
                  <a:pt x="7245821" y="3185421"/>
                </a:lnTo>
                <a:cubicBezTo>
                  <a:pt x="7245821" y="3187939"/>
                  <a:pt x="7246900" y="3190501"/>
                  <a:pt x="7249058" y="3193109"/>
                </a:cubicBezTo>
                <a:lnTo>
                  <a:pt x="7252295" y="3192030"/>
                </a:lnTo>
                <a:lnTo>
                  <a:pt x="7259848" y="3195267"/>
                </a:lnTo>
                <a:lnTo>
                  <a:pt x="7263086" y="3192030"/>
                </a:lnTo>
                <a:lnTo>
                  <a:pt x="7264164" y="3192030"/>
                </a:lnTo>
                <a:cubicBezTo>
                  <a:pt x="7264164" y="3189243"/>
                  <a:pt x="7261287" y="3186680"/>
                  <a:pt x="7255532" y="3184342"/>
                </a:cubicBezTo>
                <a:close/>
                <a:moveTo>
                  <a:pt x="9157002" y="3183984"/>
                </a:moveTo>
                <a:lnTo>
                  <a:pt x="9157002" y="3186142"/>
                </a:lnTo>
                <a:lnTo>
                  <a:pt x="9158081" y="3186142"/>
                </a:lnTo>
                <a:lnTo>
                  <a:pt x="9158081" y="3183984"/>
                </a:lnTo>
                <a:close/>
                <a:moveTo>
                  <a:pt x="7115262" y="3183263"/>
                </a:moveTo>
                <a:lnTo>
                  <a:pt x="7115262" y="3186500"/>
                </a:lnTo>
                <a:lnTo>
                  <a:pt x="7117420" y="3186500"/>
                </a:lnTo>
                <a:lnTo>
                  <a:pt x="7117420" y="3185421"/>
                </a:lnTo>
                <a:close/>
                <a:moveTo>
                  <a:pt x="9204344" y="3182905"/>
                </a:moveTo>
                <a:lnTo>
                  <a:pt x="9204344" y="3183984"/>
                </a:lnTo>
                <a:lnTo>
                  <a:pt x="9206502" y="3183984"/>
                </a:lnTo>
                <a:lnTo>
                  <a:pt x="9206502" y="3182905"/>
                </a:lnTo>
                <a:close/>
                <a:moveTo>
                  <a:pt x="1643418" y="3181826"/>
                </a:moveTo>
                <a:lnTo>
                  <a:pt x="1643418" y="3182905"/>
                </a:lnTo>
                <a:lnTo>
                  <a:pt x="1645576" y="3182905"/>
                </a:lnTo>
                <a:lnTo>
                  <a:pt x="1645576" y="3181826"/>
                </a:lnTo>
                <a:close/>
                <a:moveTo>
                  <a:pt x="9154844" y="3180882"/>
                </a:moveTo>
                <a:lnTo>
                  <a:pt x="9154844" y="3182905"/>
                </a:lnTo>
                <a:lnTo>
                  <a:pt x="9157002" y="3182905"/>
                </a:lnTo>
                <a:close/>
                <a:moveTo>
                  <a:pt x="8252960" y="3180477"/>
                </a:moveTo>
                <a:cubicBezTo>
                  <a:pt x="8250712" y="3180477"/>
                  <a:pt x="8248509" y="3182680"/>
                  <a:pt x="8246351" y="3187086"/>
                </a:cubicBezTo>
                <a:lnTo>
                  <a:pt x="8249588" y="3189244"/>
                </a:lnTo>
                <a:lnTo>
                  <a:pt x="8250667" y="3189244"/>
                </a:lnTo>
                <a:cubicBezTo>
                  <a:pt x="8254354" y="3189244"/>
                  <a:pt x="8256557" y="3187760"/>
                  <a:pt x="8257276" y="3184793"/>
                </a:cubicBezTo>
                <a:cubicBezTo>
                  <a:pt x="8256736" y="3182635"/>
                  <a:pt x="8255298" y="3181197"/>
                  <a:pt x="8252960" y="3180477"/>
                </a:cubicBezTo>
                <a:close/>
                <a:moveTo>
                  <a:pt x="4171637" y="3180207"/>
                </a:moveTo>
                <a:cubicBezTo>
                  <a:pt x="4167501" y="3180207"/>
                  <a:pt x="4164624" y="3185513"/>
                  <a:pt x="4163005" y="3196123"/>
                </a:cubicBezTo>
                <a:lnTo>
                  <a:pt x="4164084" y="3202597"/>
                </a:lnTo>
                <a:lnTo>
                  <a:pt x="4160982" y="3211094"/>
                </a:lnTo>
                <a:lnTo>
                  <a:pt x="4160982" y="3212173"/>
                </a:lnTo>
                <a:lnTo>
                  <a:pt x="4165163" y="3216489"/>
                </a:lnTo>
                <a:lnTo>
                  <a:pt x="4168400" y="3216489"/>
                </a:lnTo>
                <a:lnTo>
                  <a:pt x="4166242" y="3210015"/>
                </a:lnTo>
                <a:cubicBezTo>
                  <a:pt x="4166242" y="3206688"/>
                  <a:pt x="4169434" y="3204575"/>
                  <a:pt x="4175819" y="3203676"/>
                </a:cubicBezTo>
                <a:lnTo>
                  <a:pt x="4183372" y="3204755"/>
                </a:lnTo>
                <a:lnTo>
                  <a:pt x="4184316" y="3203676"/>
                </a:lnTo>
                <a:lnTo>
                  <a:pt x="4184316" y="3200439"/>
                </a:lnTo>
                <a:lnTo>
                  <a:pt x="4182293" y="3198281"/>
                </a:lnTo>
                <a:lnTo>
                  <a:pt x="4175819" y="3199360"/>
                </a:lnTo>
                <a:lnTo>
                  <a:pt x="4173661" y="3196123"/>
                </a:lnTo>
                <a:lnTo>
                  <a:pt x="4173661" y="3182365"/>
                </a:lnTo>
                <a:close/>
                <a:moveTo>
                  <a:pt x="8593237" y="3178319"/>
                </a:moveTo>
                <a:lnTo>
                  <a:pt x="8591079" y="3180477"/>
                </a:lnTo>
                <a:lnTo>
                  <a:pt x="8593237" y="3182635"/>
                </a:lnTo>
                <a:lnTo>
                  <a:pt x="8594316" y="3182635"/>
                </a:lnTo>
                <a:lnTo>
                  <a:pt x="8594316" y="3178319"/>
                </a:lnTo>
                <a:close/>
                <a:moveTo>
                  <a:pt x="7259848" y="3177733"/>
                </a:moveTo>
                <a:lnTo>
                  <a:pt x="7257690" y="3179891"/>
                </a:lnTo>
                <a:lnTo>
                  <a:pt x="7257690" y="3181105"/>
                </a:lnTo>
                <a:lnTo>
                  <a:pt x="7263086" y="3182184"/>
                </a:lnTo>
                <a:lnTo>
                  <a:pt x="7263086" y="3179891"/>
                </a:lnTo>
                <a:lnTo>
                  <a:pt x="7260928" y="3177733"/>
                </a:lnTo>
                <a:close/>
                <a:moveTo>
                  <a:pt x="1662435" y="3177510"/>
                </a:moveTo>
                <a:lnTo>
                  <a:pt x="1662435" y="3181826"/>
                </a:lnTo>
                <a:lnTo>
                  <a:pt x="1664593" y="3179668"/>
                </a:lnTo>
                <a:lnTo>
                  <a:pt x="1664593" y="3177510"/>
                </a:lnTo>
                <a:close/>
                <a:moveTo>
                  <a:pt x="8238663" y="3177240"/>
                </a:moveTo>
                <a:lnTo>
                  <a:pt x="8238663" y="3179398"/>
                </a:lnTo>
                <a:lnTo>
                  <a:pt x="8239742" y="3179398"/>
                </a:lnTo>
                <a:lnTo>
                  <a:pt x="8239742" y="3177240"/>
                </a:lnTo>
                <a:close/>
                <a:moveTo>
                  <a:pt x="4250540" y="3176970"/>
                </a:moveTo>
                <a:lnTo>
                  <a:pt x="4250540" y="3180207"/>
                </a:lnTo>
                <a:lnTo>
                  <a:pt x="4252563" y="3178049"/>
                </a:lnTo>
                <a:lnTo>
                  <a:pt x="4252563" y="3176970"/>
                </a:lnTo>
                <a:close/>
                <a:moveTo>
                  <a:pt x="4215337" y="3176970"/>
                </a:moveTo>
                <a:lnTo>
                  <a:pt x="4215337" y="3179128"/>
                </a:lnTo>
                <a:lnTo>
                  <a:pt x="4216416" y="3179128"/>
                </a:lnTo>
                <a:lnTo>
                  <a:pt x="4216416" y="3176970"/>
                </a:lnTo>
                <a:close/>
                <a:moveTo>
                  <a:pt x="4073448" y="3176970"/>
                </a:moveTo>
                <a:lnTo>
                  <a:pt x="4073448" y="3178049"/>
                </a:lnTo>
                <a:lnTo>
                  <a:pt x="4075606" y="3178049"/>
                </a:lnTo>
                <a:lnTo>
                  <a:pt x="4075606" y="3176970"/>
                </a:lnTo>
                <a:close/>
                <a:moveTo>
                  <a:pt x="4265376" y="3174812"/>
                </a:moveTo>
                <a:lnTo>
                  <a:pt x="4265376" y="3176970"/>
                </a:lnTo>
                <a:lnTo>
                  <a:pt x="4266455" y="3176970"/>
                </a:lnTo>
                <a:lnTo>
                  <a:pt x="4266455" y="3174812"/>
                </a:lnTo>
                <a:close/>
                <a:moveTo>
                  <a:pt x="4229094" y="3174812"/>
                </a:moveTo>
                <a:lnTo>
                  <a:pt x="4225992" y="3178049"/>
                </a:lnTo>
                <a:lnTo>
                  <a:pt x="4225992" y="3181286"/>
                </a:lnTo>
                <a:cubicBezTo>
                  <a:pt x="4225992" y="3183355"/>
                  <a:pt x="4229904" y="3184389"/>
                  <a:pt x="4237726" y="3184389"/>
                </a:cubicBezTo>
                <a:lnTo>
                  <a:pt x="4238805" y="3183444"/>
                </a:lnTo>
                <a:lnTo>
                  <a:pt x="4238805" y="3181286"/>
                </a:lnTo>
                <a:cubicBezTo>
                  <a:pt x="4238805" y="3176970"/>
                  <a:pt x="4236647" y="3174812"/>
                  <a:pt x="4232331" y="3174812"/>
                </a:cubicBezTo>
                <a:close/>
                <a:moveTo>
                  <a:pt x="2052481" y="3174543"/>
                </a:moveTo>
                <a:lnTo>
                  <a:pt x="2048165" y="3177780"/>
                </a:lnTo>
                <a:lnTo>
                  <a:pt x="2055717" y="3176701"/>
                </a:lnTo>
                <a:lnTo>
                  <a:pt x="2055717" y="3175622"/>
                </a:lnTo>
                <a:close/>
                <a:moveTo>
                  <a:pt x="9212976" y="3174408"/>
                </a:moveTo>
                <a:lnTo>
                  <a:pt x="9209739" y="3175487"/>
                </a:lnTo>
                <a:lnTo>
                  <a:pt x="9210818" y="3180882"/>
                </a:lnTo>
                <a:lnTo>
                  <a:pt x="9211897" y="3180882"/>
                </a:lnTo>
                <a:cubicBezTo>
                  <a:pt x="9213515" y="3180882"/>
                  <a:pt x="9214549" y="3179084"/>
                  <a:pt x="9214999" y="3175487"/>
                </a:cubicBezTo>
                <a:lnTo>
                  <a:pt x="9214055" y="3174408"/>
                </a:lnTo>
                <a:close/>
                <a:moveTo>
                  <a:pt x="4216416" y="3173733"/>
                </a:moveTo>
                <a:lnTo>
                  <a:pt x="4216416" y="3174812"/>
                </a:lnTo>
                <a:lnTo>
                  <a:pt x="4218439" y="3174812"/>
                </a:lnTo>
                <a:lnTo>
                  <a:pt x="4218439" y="3173733"/>
                </a:lnTo>
                <a:close/>
                <a:moveTo>
                  <a:pt x="5265635" y="3173464"/>
                </a:moveTo>
                <a:cubicBezTo>
                  <a:pt x="5264197" y="3173823"/>
                  <a:pt x="5262758" y="3175622"/>
                  <a:pt x="5261319" y="3178859"/>
                </a:cubicBezTo>
                <a:lnTo>
                  <a:pt x="5262398" y="3179938"/>
                </a:lnTo>
                <a:lnTo>
                  <a:pt x="5264556" y="3179938"/>
                </a:lnTo>
                <a:lnTo>
                  <a:pt x="5266714" y="3177780"/>
                </a:lnTo>
                <a:lnTo>
                  <a:pt x="5266714" y="3173464"/>
                </a:lnTo>
                <a:close/>
                <a:moveTo>
                  <a:pt x="2129225" y="3171306"/>
                </a:moveTo>
                <a:lnTo>
                  <a:pt x="2129225" y="3173464"/>
                </a:lnTo>
                <a:lnTo>
                  <a:pt x="2131383" y="3173464"/>
                </a:lnTo>
                <a:lnTo>
                  <a:pt x="2131383" y="3171306"/>
                </a:lnTo>
                <a:close/>
                <a:moveTo>
                  <a:pt x="6779975" y="3169687"/>
                </a:moveTo>
                <a:lnTo>
                  <a:pt x="6779975" y="3176026"/>
                </a:lnTo>
                <a:lnTo>
                  <a:pt x="6781054" y="3176026"/>
                </a:lnTo>
                <a:lnTo>
                  <a:pt x="6781054" y="3169687"/>
                </a:lnTo>
                <a:close/>
                <a:moveTo>
                  <a:pt x="5273189" y="3169148"/>
                </a:moveTo>
                <a:lnTo>
                  <a:pt x="5273189" y="3172385"/>
                </a:lnTo>
                <a:lnTo>
                  <a:pt x="5274268" y="3172385"/>
                </a:lnTo>
                <a:lnTo>
                  <a:pt x="5274268" y="3169148"/>
                </a:lnTo>
                <a:close/>
                <a:moveTo>
                  <a:pt x="4219518" y="3168473"/>
                </a:moveTo>
                <a:lnTo>
                  <a:pt x="4218439" y="3172789"/>
                </a:lnTo>
                <a:lnTo>
                  <a:pt x="4221676" y="3169552"/>
                </a:lnTo>
                <a:lnTo>
                  <a:pt x="4221676" y="3168473"/>
                </a:lnTo>
                <a:close/>
                <a:moveTo>
                  <a:pt x="5091107" y="3168069"/>
                </a:moveTo>
                <a:lnTo>
                  <a:pt x="5087870" y="3173464"/>
                </a:lnTo>
                <a:lnTo>
                  <a:pt x="5088949" y="3174543"/>
                </a:lnTo>
                <a:lnTo>
                  <a:pt x="5095423" y="3174543"/>
                </a:lnTo>
                <a:lnTo>
                  <a:pt x="5097581" y="3172385"/>
                </a:lnTo>
                <a:cubicBezTo>
                  <a:pt x="5096861" y="3169507"/>
                  <a:pt x="5094703" y="3168069"/>
                  <a:pt x="5091107" y="3168069"/>
                </a:cubicBezTo>
                <a:close/>
                <a:moveTo>
                  <a:pt x="8743084" y="3167664"/>
                </a:moveTo>
                <a:lnTo>
                  <a:pt x="8743084" y="3170901"/>
                </a:lnTo>
                <a:lnTo>
                  <a:pt x="8746455" y="3170901"/>
                </a:lnTo>
                <a:lnTo>
                  <a:pt x="8746455" y="3167664"/>
                </a:lnTo>
                <a:close/>
                <a:moveTo>
                  <a:pt x="1656096" y="3165911"/>
                </a:moveTo>
                <a:cubicBezTo>
                  <a:pt x="1653488" y="3170137"/>
                  <a:pt x="1651374" y="3172250"/>
                  <a:pt x="1649757" y="3172250"/>
                </a:cubicBezTo>
                <a:lnTo>
                  <a:pt x="1649757" y="3174408"/>
                </a:lnTo>
                <a:cubicBezTo>
                  <a:pt x="1653263" y="3172789"/>
                  <a:pt x="1655735" y="3169957"/>
                  <a:pt x="1657175" y="3165911"/>
                </a:cubicBezTo>
                <a:close/>
                <a:moveTo>
                  <a:pt x="7131447" y="3165729"/>
                </a:moveTo>
                <a:lnTo>
                  <a:pt x="7131447" y="3167887"/>
                </a:lnTo>
                <a:lnTo>
                  <a:pt x="7132526" y="3167887"/>
                </a:lnTo>
                <a:lnTo>
                  <a:pt x="7132526" y="3165729"/>
                </a:lnTo>
                <a:close/>
                <a:moveTo>
                  <a:pt x="1714496" y="3164832"/>
                </a:moveTo>
                <a:lnTo>
                  <a:pt x="1714496" y="3165911"/>
                </a:lnTo>
                <a:lnTo>
                  <a:pt x="1716654" y="3165911"/>
                </a:lnTo>
                <a:lnTo>
                  <a:pt x="1716654" y="3164832"/>
                </a:lnTo>
                <a:close/>
                <a:moveTo>
                  <a:pt x="9289180" y="3163887"/>
                </a:moveTo>
                <a:lnTo>
                  <a:pt x="9287022" y="3165911"/>
                </a:lnTo>
                <a:lnTo>
                  <a:pt x="9287022" y="3166990"/>
                </a:lnTo>
                <a:cubicBezTo>
                  <a:pt x="9289360" y="3171306"/>
                  <a:pt x="9292238" y="3173464"/>
                  <a:pt x="9295654" y="3173464"/>
                </a:cubicBezTo>
                <a:lnTo>
                  <a:pt x="9297812" y="3170227"/>
                </a:lnTo>
                <a:cubicBezTo>
                  <a:pt x="9296374" y="3170227"/>
                  <a:pt x="9295654" y="3168788"/>
                  <a:pt x="9295654" y="3165911"/>
                </a:cubicBezTo>
                <a:lnTo>
                  <a:pt x="9290259" y="3163887"/>
                </a:lnTo>
                <a:close/>
                <a:moveTo>
                  <a:pt x="5123342" y="3163753"/>
                </a:moveTo>
                <a:lnTo>
                  <a:pt x="5121184" y="3175622"/>
                </a:lnTo>
                <a:lnTo>
                  <a:pt x="5122263" y="3175622"/>
                </a:lnTo>
                <a:cubicBezTo>
                  <a:pt x="5125680" y="3175622"/>
                  <a:pt x="5128557" y="3173464"/>
                  <a:pt x="5130895" y="3169148"/>
                </a:cubicBezTo>
                <a:cubicBezTo>
                  <a:pt x="5129816" y="3165551"/>
                  <a:pt x="5127298" y="3163753"/>
                  <a:pt x="5123342" y="3163753"/>
                </a:cubicBezTo>
                <a:close/>
                <a:moveTo>
                  <a:pt x="8250667" y="3161864"/>
                </a:moveTo>
                <a:lnTo>
                  <a:pt x="8245272" y="3162943"/>
                </a:lnTo>
                <a:lnTo>
                  <a:pt x="8245272" y="3168473"/>
                </a:lnTo>
                <a:lnTo>
                  <a:pt x="8252960" y="3170631"/>
                </a:lnTo>
                <a:lnTo>
                  <a:pt x="8254039" y="3170631"/>
                </a:lnTo>
                <a:lnTo>
                  <a:pt x="8255118" y="3165101"/>
                </a:lnTo>
                <a:close/>
                <a:moveTo>
                  <a:pt x="9085114" y="3161729"/>
                </a:moveTo>
                <a:lnTo>
                  <a:pt x="9085114" y="3162808"/>
                </a:lnTo>
                <a:lnTo>
                  <a:pt x="9091453" y="3162808"/>
                </a:lnTo>
                <a:lnTo>
                  <a:pt x="9091453" y="3161729"/>
                </a:lnTo>
                <a:close/>
                <a:moveTo>
                  <a:pt x="1538349" y="3161595"/>
                </a:moveTo>
                <a:lnTo>
                  <a:pt x="1546846" y="3161595"/>
                </a:lnTo>
                <a:cubicBezTo>
                  <a:pt x="1555118" y="3161954"/>
                  <a:pt x="1559344" y="3163033"/>
                  <a:pt x="1559525" y="3164832"/>
                </a:cubicBezTo>
                <a:lnTo>
                  <a:pt x="1565864" y="3162674"/>
                </a:lnTo>
                <a:lnTo>
                  <a:pt x="1568022" y="3162674"/>
                </a:lnTo>
                <a:lnTo>
                  <a:pt x="1574361" y="3164832"/>
                </a:lnTo>
                <a:lnTo>
                  <a:pt x="1582858" y="3163753"/>
                </a:lnTo>
                <a:lnTo>
                  <a:pt x="1587174" y="3164832"/>
                </a:lnTo>
                <a:lnTo>
                  <a:pt x="1593513" y="3162674"/>
                </a:lnTo>
                <a:lnTo>
                  <a:pt x="1597694" y="3162674"/>
                </a:lnTo>
                <a:lnTo>
                  <a:pt x="1600931" y="3165911"/>
                </a:lnTo>
                <a:lnTo>
                  <a:pt x="1596750" y="3171171"/>
                </a:lnTo>
                <a:lnTo>
                  <a:pt x="1585016" y="3169013"/>
                </a:lnTo>
                <a:cubicBezTo>
                  <a:pt x="1584296" y="3171171"/>
                  <a:pt x="1582183" y="3172250"/>
                  <a:pt x="1578676" y="3172250"/>
                </a:cubicBezTo>
                <a:lnTo>
                  <a:pt x="1571258" y="3172250"/>
                </a:lnTo>
                <a:cubicBezTo>
                  <a:pt x="1565953" y="3168743"/>
                  <a:pt x="1562041" y="3166990"/>
                  <a:pt x="1559525" y="3166990"/>
                </a:cubicBezTo>
                <a:lnTo>
                  <a:pt x="1556422" y="3170092"/>
                </a:lnTo>
                <a:lnTo>
                  <a:pt x="1554264" y="3170092"/>
                </a:lnTo>
                <a:lnTo>
                  <a:pt x="1544688" y="3169013"/>
                </a:lnTo>
                <a:lnTo>
                  <a:pt x="1539428" y="3171171"/>
                </a:lnTo>
                <a:cubicBezTo>
                  <a:pt x="1534842" y="3169373"/>
                  <a:pt x="1532369" y="3167619"/>
                  <a:pt x="1532010" y="3165911"/>
                </a:cubicBezTo>
                <a:lnTo>
                  <a:pt x="1532010" y="3164832"/>
                </a:lnTo>
                <a:cubicBezTo>
                  <a:pt x="1532729" y="3162674"/>
                  <a:pt x="1534842" y="3161595"/>
                  <a:pt x="1538349" y="3161595"/>
                </a:cubicBezTo>
                <a:close/>
                <a:moveTo>
                  <a:pt x="6651574" y="3161190"/>
                </a:moveTo>
                <a:lnTo>
                  <a:pt x="6650495" y="3162269"/>
                </a:lnTo>
                <a:lnTo>
                  <a:pt x="6650495" y="3163348"/>
                </a:lnTo>
                <a:lnTo>
                  <a:pt x="6651574" y="3166450"/>
                </a:lnTo>
                <a:lnTo>
                  <a:pt x="6657104" y="3166450"/>
                </a:lnTo>
                <a:lnTo>
                  <a:pt x="6657104" y="3162269"/>
                </a:lnTo>
                <a:close/>
                <a:moveTo>
                  <a:pt x="5268872" y="3160516"/>
                </a:moveTo>
                <a:lnTo>
                  <a:pt x="5268872" y="3163753"/>
                </a:lnTo>
                <a:lnTo>
                  <a:pt x="5274268" y="3162674"/>
                </a:lnTo>
                <a:lnTo>
                  <a:pt x="5274268" y="3160516"/>
                </a:lnTo>
                <a:lnTo>
                  <a:pt x="5273189" y="3160516"/>
                </a:lnTo>
                <a:lnTo>
                  <a:pt x="5269951" y="3161595"/>
                </a:lnTo>
                <a:close/>
                <a:moveTo>
                  <a:pt x="6774446" y="3160111"/>
                </a:moveTo>
                <a:lnTo>
                  <a:pt x="6774446" y="3162269"/>
                </a:lnTo>
                <a:lnTo>
                  <a:pt x="6775525" y="3162269"/>
                </a:lnTo>
                <a:lnTo>
                  <a:pt x="6775525" y="3160111"/>
                </a:lnTo>
                <a:close/>
                <a:moveTo>
                  <a:pt x="4285607" y="3159976"/>
                </a:moveTo>
                <a:lnTo>
                  <a:pt x="4285607" y="3161055"/>
                </a:lnTo>
                <a:lnTo>
                  <a:pt x="4287765" y="3161055"/>
                </a:lnTo>
                <a:lnTo>
                  <a:pt x="4287765" y="3159976"/>
                </a:lnTo>
                <a:close/>
                <a:moveTo>
                  <a:pt x="9194633" y="3159571"/>
                </a:moveTo>
                <a:lnTo>
                  <a:pt x="9194633" y="3162808"/>
                </a:lnTo>
                <a:lnTo>
                  <a:pt x="9197870" y="3162808"/>
                </a:lnTo>
                <a:lnTo>
                  <a:pt x="9200028" y="3160651"/>
                </a:lnTo>
                <a:lnTo>
                  <a:pt x="9200028" y="3159571"/>
                </a:lnTo>
                <a:close/>
                <a:moveTo>
                  <a:pt x="684614" y="3159032"/>
                </a:moveTo>
                <a:lnTo>
                  <a:pt x="679084" y="3160111"/>
                </a:lnTo>
                <a:lnTo>
                  <a:pt x="679084" y="3162269"/>
                </a:lnTo>
                <a:lnTo>
                  <a:pt x="681377" y="3164427"/>
                </a:lnTo>
                <a:lnTo>
                  <a:pt x="682456" y="3164427"/>
                </a:lnTo>
                <a:lnTo>
                  <a:pt x="684614" y="3162269"/>
                </a:lnTo>
                <a:close/>
                <a:moveTo>
                  <a:pt x="3149174" y="3157413"/>
                </a:moveTo>
                <a:cubicBezTo>
                  <a:pt x="3140362" y="3162269"/>
                  <a:pt x="3135956" y="3166990"/>
                  <a:pt x="3135956" y="3171575"/>
                </a:cubicBezTo>
                <a:lnTo>
                  <a:pt x="3139328" y="3194504"/>
                </a:lnTo>
                <a:lnTo>
                  <a:pt x="3137035" y="3202192"/>
                </a:lnTo>
                <a:lnTo>
                  <a:pt x="3140407" y="3202192"/>
                </a:lnTo>
                <a:cubicBezTo>
                  <a:pt x="3143464" y="3202192"/>
                  <a:pt x="3146387" y="3203271"/>
                  <a:pt x="3149174" y="3205429"/>
                </a:cubicBezTo>
                <a:lnTo>
                  <a:pt x="3162257" y="3200034"/>
                </a:lnTo>
                <a:lnTo>
                  <a:pt x="3163336" y="3200034"/>
                </a:lnTo>
                <a:lnTo>
                  <a:pt x="3176419" y="3201113"/>
                </a:lnTo>
                <a:lnTo>
                  <a:pt x="3176419" y="3190188"/>
                </a:lnTo>
                <a:lnTo>
                  <a:pt x="3174261" y="3166045"/>
                </a:lnTo>
                <a:lnTo>
                  <a:pt x="3175340" y="3161729"/>
                </a:lnTo>
                <a:lnTo>
                  <a:pt x="3169945" y="3160650"/>
                </a:lnTo>
                <a:lnTo>
                  <a:pt x="3165494" y="3161729"/>
                </a:lnTo>
                <a:lnTo>
                  <a:pt x="3160099" y="3159571"/>
                </a:lnTo>
                <a:lnTo>
                  <a:pt x="3154569" y="3160650"/>
                </a:lnTo>
                <a:close/>
                <a:moveTo>
                  <a:pt x="5267793" y="3157279"/>
                </a:moveTo>
                <a:lnTo>
                  <a:pt x="5267793" y="3159437"/>
                </a:lnTo>
                <a:lnTo>
                  <a:pt x="5268872" y="3159437"/>
                </a:lnTo>
                <a:lnTo>
                  <a:pt x="5268872" y="3157279"/>
                </a:lnTo>
                <a:close/>
                <a:moveTo>
                  <a:pt x="6659262" y="3157009"/>
                </a:moveTo>
                <a:lnTo>
                  <a:pt x="6659262" y="3157953"/>
                </a:lnTo>
                <a:lnTo>
                  <a:pt x="6661420" y="3157953"/>
                </a:lnTo>
                <a:lnTo>
                  <a:pt x="6661420" y="3157009"/>
                </a:lnTo>
                <a:close/>
                <a:moveTo>
                  <a:pt x="6575909" y="3157009"/>
                </a:moveTo>
                <a:lnTo>
                  <a:pt x="6575909" y="3157953"/>
                </a:lnTo>
                <a:lnTo>
                  <a:pt x="6578067" y="3157953"/>
                </a:lnTo>
                <a:lnTo>
                  <a:pt x="6578067" y="3157009"/>
                </a:lnTo>
                <a:close/>
                <a:moveTo>
                  <a:pt x="599777" y="3156874"/>
                </a:moveTo>
                <a:lnTo>
                  <a:pt x="591954" y="3160111"/>
                </a:lnTo>
                <a:lnTo>
                  <a:pt x="591954" y="3161190"/>
                </a:lnTo>
                <a:lnTo>
                  <a:pt x="596270" y="3163348"/>
                </a:lnTo>
                <a:lnTo>
                  <a:pt x="599777" y="3163348"/>
                </a:lnTo>
                <a:cubicBezTo>
                  <a:pt x="602834" y="3161190"/>
                  <a:pt x="605756" y="3160111"/>
                  <a:pt x="608544" y="3160111"/>
                </a:cubicBezTo>
                <a:cubicBezTo>
                  <a:pt x="618075" y="3162269"/>
                  <a:pt x="623560" y="3164787"/>
                  <a:pt x="624999" y="3167664"/>
                </a:cubicBezTo>
                <a:cubicBezTo>
                  <a:pt x="623920" y="3170541"/>
                  <a:pt x="620997" y="3171980"/>
                  <a:pt x="616232" y="3171980"/>
                </a:cubicBezTo>
                <a:lnTo>
                  <a:pt x="616232" y="3174138"/>
                </a:lnTo>
                <a:lnTo>
                  <a:pt x="615153" y="3187356"/>
                </a:lnTo>
                <a:cubicBezTo>
                  <a:pt x="617311" y="3187716"/>
                  <a:pt x="618390" y="3190593"/>
                  <a:pt x="618390" y="3195988"/>
                </a:cubicBezTo>
                <a:lnTo>
                  <a:pt x="616232" y="3198146"/>
                </a:lnTo>
                <a:cubicBezTo>
                  <a:pt x="616232" y="3199944"/>
                  <a:pt x="620683" y="3202102"/>
                  <a:pt x="629585" y="3204620"/>
                </a:cubicBezTo>
                <a:cubicBezTo>
                  <a:pt x="632822" y="3210734"/>
                  <a:pt x="638306" y="3215140"/>
                  <a:pt x="646039" y="3217838"/>
                </a:cubicBezTo>
                <a:lnTo>
                  <a:pt x="648197" y="3225391"/>
                </a:lnTo>
                <a:cubicBezTo>
                  <a:pt x="651075" y="3226830"/>
                  <a:pt x="652514" y="3228628"/>
                  <a:pt x="652514" y="3230786"/>
                </a:cubicBezTo>
                <a:lnTo>
                  <a:pt x="654941" y="3230786"/>
                </a:lnTo>
                <a:lnTo>
                  <a:pt x="657099" y="3221075"/>
                </a:lnTo>
                <a:cubicBezTo>
                  <a:pt x="654941" y="3221075"/>
                  <a:pt x="653862" y="3220356"/>
                  <a:pt x="653862" y="3218917"/>
                </a:cubicBezTo>
                <a:lnTo>
                  <a:pt x="653862" y="3217838"/>
                </a:lnTo>
                <a:lnTo>
                  <a:pt x="659258" y="3210285"/>
                </a:lnTo>
                <a:cubicBezTo>
                  <a:pt x="659258" y="3200754"/>
                  <a:pt x="656649" y="3195988"/>
                  <a:pt x="651434" y="3195988"/>
                </a:cubicBezTo>
                <a:lnTo>
                  <a:pt x="646039" y="3194909"/>
                </a:lnTo>
                <a:lnTo>
                  <a:pt x="627292" y="3195988"/>
                </a:lnTo>
                <a:cubicBezTo>
                  <a:pt x="625223" y="3195988"/>
                  <a:pt x="622976" y="3193470"/>
                  <a:pt x="620548" y="3188435"/>
                </a:cubicBezTo>
                <a:lnTo>
                  <a:pt x="644826" y="3168743"/>
                </a:lnTo>
                <a:lnTo>
                  <a:pt x="646039" y="3168743"/>
                </a:lnTo>
                <a:lnTo>
                  <a:pt x="656020" y="3176296"/>
                </a:lnTo>
                <a:lnTo>
                  <a:pt x="658179" y="3176296"/>
                </a:lnTo>
                <a:lnTo>
                  <a:pt x="658179" y="3171980"/>
                </a:lnTo>
                <a:lnTo>
                  <a:pt x="656020" y="3163348"/>
                </a:lnTo>
                <a:lnTo>
                  <a:pt x="656020" y="3159032"/>
                </a:lnTo>
                <a:lnTo>
                  <a:pt x="639431" y="3161190"/>
                </a:lnTo>
                <a:cubicBezTo>
                  <a:pt x="638171" y="3159931"/>
                  <a:pt x="624954" y="3158492"/>
                  <a:pt x="599777" y="3156874"/>
                </a:cubicBezTo>
                <a:close/>
                <a:moveTo>
                  <a:pt x="4142774" y="3156739"/>
                </a:moveTo>
                <a:lnTo>
                  <a:pt x="4142774" y="3157818"/>
                </a:lnTo>
                <a:lnTo>
                  <a:pt x="4144932" y="3157818"/>
                </a:lnTo>
                <a:lnTo>
                  <a:pt x="4144932" y="3156739"/>
                </a:lnTo>
                <a:close/>
                <a:moveTo>
                  <a:pt x="9090374" y="3154311"/>
                </a:moveTo>
                <a:lnTo>
                  <a:pt x="9090374" y="3155390"/>
                </a:lnTo>
                <a:lnTo>
                  <a:pt x="9095769" y="3155390"/>
                </a:lnTo>
                <a:lnTo>
                  <a:pt x="9095769" y="3154311"/>
                </a:lnTo>
                <a:close/>
                <a:moveTo>
                  <a:pt x="7121736" y="3153725"/>
                </a:moveTo>
                <a:lnTo>
                  <a:pt x="7119578" y="3155883"/>
                </a:lnTo>
                <a:lnTo>
                  <a:pt x="7119578" y="3158176"/>
                </a:lnTo>
                <a:lnTo>
                  <a:pt x="7122815" y="3161413"/>
                </a:lnTo>
                <a:lnTo>
                  <a:pt x="7124973" y="3158176"/>
                </a:lnTo>
                <a:cubicBezTo>
                  <a:pt x="7123894" y="3155209"/>
                  <a:pt x="7122815" y="3153725"/>
                  <a:pt x="7121736" y="3153725"/>
                </a:cubicBezTo>
                <a:close/>
                <a:moveTo>
                  <a:pt x="2181152" y="3151749"/>
                </a:moveTo>
                <a:lnTo>
                  <a:pt x="2181152" y="3154986"/>
                </a:lnTo>
                <a:lnTo>
                  <a:pt x="2184390" y="3156065"/>
                </a:lnTo>
                <a:lnTo>
                  <a:pt x="2187626" y="3154986"/>
                </a:lnTo>
                <a:lnTo>
                  <a:pt x="2187626" y="3153907"/>
                </a:lnTo>
                <a:lnTo>
                  <a:pt x="2185468" y="3151749"/>
                </a:lnTo>
                <a:close/>
                <a:moveTo>
                  <a:pt x="5091107" y="3150805"/>
                </a:moveTo>
                <a:cubicBezTo>
                  <a:pt x="5088769" y="3150805"/>
                  <a:pt x="5086251" y="3151884"/>
                  <a:pt x="5083554" y="3154042"/>
                </a:cubicBezTo>
                <a:cubicBezTo>
                  <a:pt x="5084093" y="3156200"/>
                  <a:pt x="5086251" y="3157998"/>
                  <a:pt x="5090028" y="3159437"/>
                </a:cubicBezTo>
                <a:cubicBezTo>
                  <a:pt x="5094344" y="3157998"/>
                  <a:pt x="5096502" y="3156559"/>
                  <a:pt x="5096502" y="3155121"/>
                </a:cubicBezTo>
                <a:lnTo>
                  <a:pt x="5096502" y="3154042"/>
                </a:lnTo>
                <a:lnTo>
                  <a:pt x="5093265" y="3150805"/>
                </a:lnTo>
                <a:close/>
                <a:moveTo>
                  <a:pt x="8744297" y="3150670"/>
                </a:moveTo>
                <a:lnTo>
                  <a:pt x="8742004" y="3152828"/>
                </a:lnTo>
                <a:cubicBezTo>
                  <a:pt x="8742724" y="3155615"/>
                  <a:pt x="8744567" y="3157009"/>
                  <a:pt x="8747534" y="3157009"/>
                </a:cubicBezTo>
                <a:lnTo>
                  <a:pt x="8748613" y="3155930"/>
                </a:lnTo>
                <a:lnTo>
                  <a:pt x="8748613" y="3152828"/>
                </a:lnTo>
                <a:lnTo>
                  <a:pt x="8746455" y="3150670"/>
                </a:lnTo>
                <a:close/>
                <a:moveTo>
                  <a:pt x="566598" y="3150130"/>
                </a:moveTo>
                <a:lnTo>
                  <a:pt x="567677" y="3154716"/>
                </a:lnTo>
                <a:lnTo>
                  <a:pt x="566598" y="3159032"/>
                </a:lnTo>
                <a:cubicBezTo>
                  <a:pt x="571093" y="3159571"/>
                  <a:pt x="573342" y="3160291"/>
                  <a:pt x="573342" y="3161190"/>
                </a:cubicBezTo>
                <a:cubicBezTo>
                  <a:pt x="576219" y="3160111"/>
                  <a:pt x="577658" y="3159032"/>
                  <a:pt x="577658" y="3157953"/>
                </a:cubicBezTo>
                <a:lnTo>
                  <a:pt x="574421" y="3150130"/>
                </a:lnTo>
                <a:close/>
                <a:moveTo>
                  <a:pt x="6664792" y="3149591"/>
                </a:moveTo>
                <a:lnTo>
                  <a:pt x="6662499" y="3157009"/>
                </a:lnTo>
                <a:cubicBezTo>
                  <a:pt x="6665466" y="3156290"/>
                  <a:pt x="6666950" y="3154851"/>
                  <a:pt x="6666950" y="3152693"/>
                </a:cubicBezTo>
                <a:lnTo>
                  <a:pt x="6665871" y="3149591"/>
                </a:lnTo>
                <a:close/>
                <a:moveTo>
                  <a:pt x="518043" y="3149051"/>
                </a:moveTo>
                <a:lnTo>
                  <a:pt x="524651" y="3149051"/>
                </a:lnTo>
                <a:lnTo>
                  <a:pt x="534632" y="3153367"/>
                </a:lnTo>
                <a:lnTo>
                  <a:pt x="541241" y="3151209"/>
                </a:lnTo>
                <a:lnTo>
                  <a:pt x="543399" y="3151209"/>
                </a:lnTo>
                <a:lnTo>
                  <a:pt x="545692" y="3153367"/>
                </a:lnTo>
                <a:lnTo>
                  <a:pt x="545692" y="3155795"/>
                </a:lnTo>
                <a:cubicBezTo>
                  <a:pt x="545692" y="3157234"/>
                  <a:pt x="543084" y="3158313"/>
                  <a:pt x="537869" y="3159032"/>
                </a:cubicBezTo>
                <a:cubicBezTo>
                  <a:pt x="534992" y="3157953"/>
                  <a:pt x="533553" y="3156874"/>
                  <a:pt x="533553" y="3155795"/>
                </a:cubicBezTo>
                <a:lnTo>
                  <a:pt x="528023" y="3159032"/>
                </a:lnTo>
                <a:lnTo>
                  <a:pt x="522493" y="3159032"/>
                </a:lnTo>
                <a:lnTo>
                  <a:pt x="515750" y="3152288"/>
                </a:lnTo>
                <a:lnTo>
                  <a:pt x="515750" y="3151209"/>
                </a:lnTo>
                <a:close/>
                <a:moveTo>
                  <a:pt x="1744168" y="3148916"/>
                </a:moveTo>
                <a:lnTo>
                  <a:pt x="1743090" y="3149995"/>
                </a:lnTo>
                <a:lnTo>
                  <a:pt x="1743090" y="3152018"/>
                </a:lnTo>
                <a:lnTo>
                  <a:pt x="1744168" y="3152018"/>
                </a:lnTo>
                <a:lnTo>
                  <a:pt x="1745247" y="3148916"/>
                </a:lnTo>
                <a:close/>
                <a:moveTo>
                  <a:pt x="5188082" y="3147568"/>
                </a:moveTo>
                <a:lnTo>
                  <a:pt x="5184845" y="3148647"/>
                </a:lnTo>
                <a:lnTo>
                  <a:pt x="5184845" y="3149726"/>
                </a:lnTo>
                <a:lnTo>
                  <a:pt x="5187003" y="3151884"/>
                </a:lnTo>
                <a:lnTo>
                  <a:pt x="5188082" y="3151884"/>
                </a:lnTo>
                <a:lnTo>
                  <a:pt x="5190240" y="3149726"/>
                </a:lnTo>
                <a:close/>
                <a:moveTo>
                  <a:pt x="8687380" y="3147433"/>
                </a:moveTo>
                <a:lnTo>
                  <a:pt x="8685087" y="3149591"/>
                </a:lnTo>
                <a:lnTo>
                  <a:pt x="8685087" y="3151749"/>
                </a:lnTo>
                <a:lnTo>
                  <a:pt x="8686166" y="3151749"/>
                </a:lnTo>
                <a:lnTo>
                  <a:pt x="8688459" y="3149591"/>
                </a:lnTo>
                <a:lnTo>
                  <a:pt x="8688459" y="3147433"/>
                </a:lnTo>
                <a:close/>
                <a:moveTo>
                  <a:pt x="7250137" y="3147251"/>
                </a:moveTo>
                <a:lnTo>
                  <a:pt x="7250137" y="3150488"/>
                </a:lnTo>
                <a:lnTo>
                  <a:pt x="7252295" y="3152646"/>
                </a:lnTo>
                <a:lnTo>
                  <a:pt x="7253374" y="3151567"/>
                </a:lnTo>
                <a:lnTo>
                  <a:pt x="7253374" y="3149409"/>
                </a:lnTo>
                <a:lnTo>
                  <a:pt x="7251216" y="3147251"/>
                </a:lnTo>
                <a:close/>
                <a:moveTo>
                  <a:pt x="4255800" y="3147163"/>
                </a:moveTo>
                <a:lnTo>
                  <a:pt x="4252563" y="3148242"/>
                </a:lnTo>
                <a:lnTo>
                  <a:pt x="4254721" y="3166315"/>
                </a:lnTo>
                <a:cubicBezTo>
                  <a:pt x="4256519" y="3166315"/>
                  <a:pt x="4257958" y="3162404"/>
                  <a:pt x="4259037" y="3154581"/>
                </a:cubicBezTo>
                <a:lnTo>
                  <a:pt x="4259037" y="3149321"/>
                </a:lnTo>
                <a:cubicBezTo>
                  <a:pt x="4259037" y="3147882"/>
                  <a:pt x="4257958" y="3147163"/>
                  <a:pt x="4255800" y="3147163"/>
                </a:cubicBezTo>
                <a:close/>
                <a:moveTo>
                  <a:pt x="9117349" y="3146893"/>
                </a:moveTo>
                <a:lnTo>
                  <a:pt x="9117349" y="3155390"/>
                </a:lnTo>
                <a:lnTo>
                  <a:pt x="9120451" y="3170227"/>
                </a:lnTo>
                <a:cubicBezTo>
                  <a:pt x="9119462" y="3173014"/>
                  <a:pt x="9118428" y="3174408"/>
                  <a:pt x="9117349" y="3174408"/>
                </a:cubicBezTo>
                <a:lnTo>
                  <a:pt x="9121530" y="3195718"/>
                </a:lnTo>
                <a:lnTo>
                  <a:pt x="9118428" y="3212712"/>
                </a:lnTo>
                <a:lnTo>
                  <a:pt x="9119507" y="3213791"/>
                </a:lnTo>
                <a:lnTo>
                  <a:pt x="9130162" y="3213791"/>
                </a:lnTo>
                <a:cubicBezTo>
                  <a:pt x="9131601" y="3213791"/>
                  <a:pt x="9132320" y="3214870"/>
                  <a:pt x="9132320" y="3217028"/>
                </a:cubicBezTo>
                <a:lnTo>
                  <a:pt x="9133399" y="3217973"/>
                </a:lnTo>
                <a:lnTo>
                  <a:pt x="9134478" y="3217973"/>
                </a:lnTo>
                <a:lnTo>
                  <a:pt x="9136636" y="3215949"/>
                </a:lnTo>
                <a:lnTo>
                  <a:pt x="9135557" y="3211633"/>
                </a:lnTo>
                <a:lnTo>
                  <a:pt x="9137715" y="3196797"/>
                </a:lnTo>
                <a:cubicBezTo>
                  <a:pt x="9135198" y="3196797"/>
                  <a:pt x="9133399" y="3194684"/>
                  <a:pt x="9132320" y="3190458"/>
                </a:cubicBezTo>
                <a:lnTo>
                  <a:pt x="9139873" y="3166990"/>
                </a:lnTo>
                <a:lnTo>
                  <a:pt x="9134478" y="3149995"/>
                </a:lnTo>
                <a:lnTo>
                  <a:pt x="9135557" y="3146893"/>
                </a:lnTo>
                <a:lnTo>
                  <a:pt x="9134478" y="3146893"/>
                </a:lnTo>
                <a:lnTo>
                  <a:pt x="9131241" y="3147837"/>
                </a:lnTo>
                <a:lnTo>
                  <a:pt x="9121530" y="3146893"/>
                </a:lnTo>
                <a:close/>
                <a:moveTo>
                  <a:pt x="6572537" y="3146354"/>
                </a:moveTo>
                <a:lnTo>
                  <a:pt x="6572537" y="3148512"/>
                </a:lnTo>
                <a:lnTo>
                  <a:pt x="6573616" y="3148512"/>
                </a:lnTo>
                <a:lnTo>
                  <a:pt x="6573616" y="3146354"/>
                </a:lnTo>
                <a:close/>
                <a:moveTo>
                  <a:pt x="6745987" y="3143252"/>
                </a:moveTo>
                <a:cubicBezTo>
                  <a:pt x="6737894" y="3143252"/>
                  <a:pt x="6733848" y="3150625"/>
                  <a:pt x="6733848" y="3165371"/>
                </a:cubicBezTo>
                <a:lnTo>
                  <a:pt x="6733848" y="3168608"/>
                </a:lnTo>
                <a:cubicBezTo>
                  <a:pt x="6733848" y="3169687"/>
                  <a:pt x="6736411" y="3171081"/>
                  <a:pt x="6741536" y="3172789"/>
                </a:cubicBezTo>
                <a:cubicBezTo>
                  <a:pt x="6748100" y="3172789"/>
                  <a:pt x="6751382" y="3166810"/>
                  <a:pt x="6751382" y="3154851"/>
                </a:cubicBezTo>
                <a:cubicBezTo>
                  <a:pt x="6749404" y="3154851"/>
                  <a:pt x="6747605" y="3150984"/>
                  <a:pt x="6745987" y="3143252"/>
                </a:cubicBezTo>
                <a:close/>
                <a:moveTo>
                  <a:pt x="6568221" y="3143252"/>
                </a:moveTo>
                <a:lnTo>
                  <a:pt x="6568221" y="3144331"/>
                </a:lnTo>
                <a:lnTo>
                  <a:pt x="6570379" y="3144331"/>
                </a:lnTo>
                <a:lnTo>
                  <a:pt x="6570379" y="3143252"/>
                </a:lnTo>
                <a:close/>
                <a:moveTo>
                  <a:pt x="8698305" y="3142173"/>
                </a:moveTo>
                <a:lnTo>
                  <a:pt x="8694933" y="3145275"/>
                </a:lnTo>
                <a:lnTo>
                  <a:pt x="8694933" y="3148512"/>
                </a:lnTo>
                <a:lnTo>
                  <a:pt x="8696147" y="3153907"/>
                </a:lnTo>
                <a:lnTo>
                  <a:pt x="8697226" y="3153907"/>
                </a:lnTo>
                <a:lnTo>
                  <a:pt x="8698305" y="3152828"/>
                </a:lnTo>
                <a:lnTo>
                  <a:pt x="8699384" y="3152828"/>
                </a:lnTo>
                <a:lnTo>
                  <a:pt x="8698305" y="3149591"/>
                </a:lnTo>
                <a:lnTo>
                  <a:pt x="8699384" y="3142173"/>
                </a:lnTo>
                <a:close/>
                <a:moveTo>
                  <a:pt x="2195180" y="3142038"/>
                </a:moveTo>
                <a:lnTo>
                  <a:pt x="2193021" y="3144196"/>
                </a:lnTo>
                <a:lnTo>
                  <a:pt x="2193021" y="3147433"/>
                </a:lnTo>
                <a:lnTo>
                  <a:pt x="2196258" y="3147433"/>
                </a:lnTo>
                <a:lnTo>
                  <a:pt x="2199496" y="3144196"/>
                </a:lnTo>
                <a:lnTo>
                  <a:pt x="2197337" y="3142038"/>
                </a:lnTo>
                <a:close/>
                <a:moveTo>
                  <a:pt x="7262006" y="3141721"/>
                </a:moveTo>
                <a:lnTo>
                  <a:pt x="7262006" y="3146172"/>
                </a:lnTo>
                <a:lnTo>
                  <a:pt x="7264164" y="3146172"/>
                </a:lnTo>
                <a:lnTo>
                  <a:pt x="7264164" y="3141721"/>
                </a:lnTo>
                <a:close/>
                <a:moveTo>
                  <a:pt x="8122535" y="3141094"/>
                </a:moveTo>
                <a:lnTo>
                  <a:pt x="8119298" y="3142173"/>
                </a:lnTo>
                <a:lnTo>
                  <a:pt x="8119298" y="3146489"/>
                </a:lnTo>
                <a:lnTo>
                  <a:pt x="8121456" y="3148647"/>
                </a:lnTo>
                <a:lnTo>
                  <a:pt x="8123749" y="3148647"/>
                </a:lnTo>
                <a:lnTo>
                  <a:pt x="8124828" y="3143252"/>
                </a:lnTo>
                <a:close/>
                <a:moveTo>
                  <a:pt x="5198872" y="3141094"/>
                </a:moveTo>
                <a:lnTo>
                  <a:pt x="5198872" y="3143252"/>
                </a:lnTo>
                <a:lnTo>
                  <a:pt x="5201030" y="3143252"/>
                </a:lnTo>
                <a:close/>
                <a:moveTo>
                  <a:pt x="591954" y="3140419"/>
                </a:moveTo>
                <a:lnTo>
                  <a:pt x="579816" y="3150130"/>
                </a:lnTo>
                <a:lnTo>
                  <a:pt x="579816" y="3151209"/>
                </a:lnTo>
                <a:lnTo>
                  <a:pt x="587503" y="3152288"/>
                </a:lnTo>
                <a:cubicBezTo>
                  <a:pt x="591191" y="3148152"/>
                  <a:pt x="593033" y="3144196"/>
                  <a:pt x="593033" y="3140419"/>
                </a:cubicBezTo>
                <a:close/>
                <a:moveTo>
                  <a:pt x="8584470" y="3140015"/>
                </a:moveTo>
                <a:lnTo>
                  <a:pt x="8584470" y="3142173"/>
                </a:lnTo>
                <a:lnTo>
                  <a:pt x="8586628" y="3142173"/>
                </a:lnTo>
                <a:lnTo>
                  <a:pt x="8586628" y="3140015"/>
                </a:lnTo>
                <a:close/>
                <a:moveTo>
                  <a:pt x="6722923" y="3140015"/>
                </a:moveTo>
                <a:lnTo>
                  <a:pt x="6722923" y="3141094"/>
                </a:lnTo>
                <a:lnTo>
                  <a:pt x="6725081" y="3141094"/>
                </a:lnTo>
                <a:lnTo>
                  <a:pt x="6725081" y="3140015"/>
                </a:lnTo>
                <a:close/>
                <a:moveTo>
                  <a:pt x="3107498" y="3139880"/>
                </a:moveTo>
                <a:lnTo>
                  <a:pt x="3099945" y="3144196"/>
                </a:lnTo>
                <a:cubicBezTo>
                  <a:pt x="3099945" y="3146444"/>
                  <a:pt x="3102867" y="3147568"/>
                  <a:pt x="3108712" y="3147568"/>
                </a:cubicBezTo>
                <a:lnTo>
                  <a:pt x="3115186" y="3154042"/>
                </a:lnTo>
                <a:lnTo>
                  <a:pt x="3119637" y="3154042"/>
                </a:lnTo>
                <a:cubicBezTo>
                  <a:pt x="3119637" y="3150445"/>
                  <a:pt x="3116354" y="3145724"/>
                  <a:pt x="3109791" y="3139880"/>
                </a:cubicBezTo>
                <a:close/>
                <a:moveTo>
                  <a:pt x="6726160" y="3138936"/>
                </a:moveTo>
                <a:lnTo>
                  <a:pt x="6726160" y="3140015"/>
                </a:lnTo>
                <a:lnTo>
                  <a:pt x="6729532" y="3140015"/>
                </a:lnTo>
                <a:lnTo>
                  <a:pt x="6729532" y="3138936"/>
                </a:lnTo>
                <a:close/>
                <a:moveTo>
                  <a:pt x="5110394" y="3138936"/>
                </a:moveTo>
                <a:lnTo>
                  <a:pt x="5108236" y="3141094"/>
                </a:lnTo>
                <a:lnTo>
                  <a:pt x="5108236" y="3142173"/>
                </a:lnTo>
                <a:lnTo>
                  <a:pt x="5110394" y="3142173"/>
                </a:lnTo>
                <a:close/>
                <a:moveTo>
                  <a:pt x="2241577" y="3138801"/>
                </a:moveTo>
                <a:lnTo>
                  <a:pt x="2239419" y="3140959"/>
                </a:lnTo>
                <a:lnTo>
                  <a:pt x="2239419" y="3143117"/>
                </a:lnTo>
                <a:cubicBezTo>
                  <a:pt x="2239599" y="3144376"/>
                  <a:pt x="2242880" y="3146534"/>
                  <a:pt x="2249264" y="3149591"/>
                </a:cubicBezTo>
                <a:cubicBezTo>
                  <a:pt x="2249264" y="3154626"/>
                  <a:pt x="2249983" y="3157144"/>
                  <a:pt x="2251422" y="3157144"/>
                </a:cubicBezTo>
                <a:lnTo>
                  <a:pt x="2254660" y="3152828"/>
                </a:lnTo>
                <a:lnTo>
                  <a:pt x="2254660" y="3151749"/>
                </a:lnTo>
                <a:cubicBezTo>
                  <a:pt x="2254660" y="3149591"/>
                  <a:pt x="2252501" y="3148512"/>
                  <a:pt x="2248185" y="3148512"/>
                </a:cubicBezTo>
                <a:lnTo>
                  <a:pt x="2244950" y="3144196"/>
                </a:lnTo>
                <a:lnTo>
                  <a:pt x="2247107" y="3142038"/>
                </a:lnTo>
                <a:lnTo>
                  <a:pt x="2247107" y="3138801"/>
                </a:lnTo>
                <a:close/>
                <a:moveTo>
                  <a:pt x="4134277" y="3137587"/>
                </a:moveTo>
                <a:cubicBezTo>
                  <a:pt x="4132478" y="3137587"/>
                  <a:pt x="4130680" y="3142173"/>
                  <a:pt x="4128882" y="3151344"/>
                </a:cubicBezTo>
                <a:lnTo>
                  <a:pt x="4132119" y="3153502"/>
                </a:lnTo>
                <a:lnTo>
                  <a:pt x="4137514" y="3148242"/>
                </a:lnTo>
                <a:lnTo>
                  <a:pt x="4135356" y="3145005"/>
                </a:lnTo>
                <a:lnTo>
                  <a:pt x="4135356" y="3137587"/>
                </a:lnTo>
                <a:close/>
                <a:moveTo>
                  <a:pt x="5203188" y="3134620"/>
                </a:moveTo>
                <a:lnTo>
                  <a:pt x="5203188" y="3135699"/>
                </a:lnTo>
                <a:lnTo>
                  <a:pt x="5211820" y="3135699"/>
                </a:lnTo>
                <a:lnTo>
                  <a:pt x="5211820" y="3134620"/>
                </a:lnTo>
                <a:close/>
                <a:moveTo>
                  <a:pt x="6696622" y="3133675"/>
                </a:moveTo>
                <a:lnTo>
                  <a:pt x="6694330" y="3135833"/>
                </a:lnTo>
                <a:lnTo>
                  <a:pt x="6694330" y="3138936"/>
                </a:lnTo>
                <a:cubicBezTo>
                  <a:pt x="6696038" y="3138936"/>
                  <a:pt x="6697162" y="3137182"/>
                  <a:pt x="6697701" y="3133675"/>
                </a:cubicBezTo>
                <a:close/>
                <a:moveTo>
                  <a:pt x="4143853" y="3132192"/>
                </a:moveTo>
                <a:lnTo>
                  <a:pt x="4142774" y="3133271"/>
                </a:lnTo>
                <a:lnTo>
                  <a:pt x="4142774" y="3134350"/>
                </a:lnTo>
                <a:cubicBezTo>
                  <a:pt x="4142774" y="3135789"/>
                  <a:pt x="4143853" y="3136508"/>
                  <a:pt x="4146011" y="3136508"/>
                </a:cubicBezTo>
                <a:lnTo>
                  <a:pt x="4147090" y="3137587"/>
                </a:lnTo>
                <a:lnTo>
                  <a:pt x="4147090" y="3139610"/>
                </a:lnTo>
                <a:lnTo>
                  <a:pt x="4144932" y="3142847"/>
                </a:lnTo>
                <a:cubicBezTo>
                  <a:pt x="4144932" y="3144465"/>
                  <a:pt x="4146730" y="3145544"/>
                  <a:pt x="4150327" y="3146084"/>
                </a:cubicBezTo>
                <a:lnTo>
                  <a:pt x="4150327" y="3145005"/>
                </a:lnTo>
                <a:lnTo>
                  <a:pt x="4153429" y="3135429"/>
                </a:lnTo>
                <a:cubicBezTo>
                  <a:pt x="4153429" y="3133810"/>
                  <a:pt x="4150237" y="3132731"/>
                  <a:pt x="4143853" y="3132192"/>
                </a:cubicBezTo>
                <a:close/>
                <a:moveTo>
                  <a:pt x="7270638" y="3131875"/>
                </a:moveTo>
                <a:lnTo>
                  <a:pt x="7270638" y="3134033"/>
                </a:lnTo>
                <a:lnTo>
                  <a:pt x="7271718" y="3134033"/>
                </a:lnTo>
                <a:lnTo>
                  <a:pt x="7271718" y="3131875"/>
                </a:lnTo>
                <a:close/>
                <a:moveTo>
                  <a:pt x="6714156" y="3130573"/>
                </a:moveTo>
                <a:lnTo>
                  <a:pt x="6714156" y="3132596"/>
                </a:lnTo>
                <a:lnTo>
                  <a:pt x="6716514" y="3132596"/>
                </a:lnTo>
                <a:close/>
                <a:moveTo>
                  <a:pt x="1236512" y="3129090"/>
                </a:moveTo>
                <a:cubicBezTo>
                  <a:pt x="1242626" y="3129090"/>
                  <a:pt x="1249774" y="3133765"/>
                  <a:pt x="1257957" y="3143117"/>
                </a:cubicBezTo>
                <a:cubicBezTo>
                  <a:pt x="1260654" y="3143117"/>
                  <a:pt x="1266004" y="3149546"/>
                  <a:pt x="1274007" y="3162404"/>
                </a:cubicBezTo>
                <a:lnTo>
                  <a:pt x="1274007" y="3163483"/>
                </a:lnTo>
                <a:lnTo>
                  <a:pt x="1270770" y="3165641"/>
                </a:lnTo>
                <a:lnTo>
                  <a:pt x="1265510" y="3164562"/>
                </a:lnTo>
                <a:lnTo>
                  <a:pt x="1259036" y="3169822"/>
                </a:lnTo>
                <a:lnTo>
                  <a:pt x="1252562" y="3169822"/>
                </a:lnTo>
                <a:cubicBezTo>
                  <a:pt x="1249865" y="3167035"/>
                  <a:pt x="1241996" y="3165641"/>
                  <a:pt x="1228959" y="3165641"/>
                </a:cubicBezTo>
                <a:cubicBezTo>
                  <a:pt x="1221855" y="3167529"/>
                  <a:pt x="1218304" y="3168923"/>
                  <a:pt x="1218304" y="3169822"/>
                </a:cubicBezTo>
                <a:lnTo>
                  <a:pt x="1216145" y="3171980"/>
                </a:lnTo>
                <a:lnTo>
                  <a:pt x="1213987" y="3171980"/>
                </a:lnTo>
                <a:cubicBezTo>
                  <a:pt x="1207602" y="3170721"/>
                  <a:pt x="1204411" y="3169328"/>
                  <a:pt x="1204411" y="3167799"/>
                </a:cubicBezTo>
                <a:lnTo>
                  <a:pt x="1204411" y="3160246"/>
                </a:lnTo>
                <a:cubicBezTo>
                  <a:pt x="1204770" y="3158627"/>
                  <a:pt x="1207602" y="3156829"/>
                  <a:pt x="1212908" y="3154851"/>
                </a:cubicBezTo>
                <a:cubicBezTo>
                  <a:pt x="1217224" y="3146309"/>
                  <a:pt x="1221899" y="3142038"/>
                  <a:pt x="1226936" y="3142038"/>
                </a:cubicBezTo>
                <a:lnTo>
                  <a:pt x="1231117" y="3142038"/>
                </a:lnTo>
                <a:lnTo>
                  <a:pt x="1231117" y="3139880"/>
                </a:lnTo>
                <a:lnTo>
                  <a:pt x="1232196" y="3139880"/>
                </a:lnTo>
                <a:lnTo>
                  <a:pt x="1231117" y="3138801"/>
                </a:lnTo>
                <a:lnTo>
                  <a:pt x="1231117" y="3134485"/>
                </a:lnTo>
                <a:close/>
                <a:moveTo>
                  <a:pt x="5123342" y="3127066"/>
                </a:moveTo>
                <a:lnTo>
                  <a:pt x="5121184" y="3130303"/>
                </a:lnTo>
                <a:lnTo>
                  <a:pt x="5121184" y="3132462"/>
                </a:lnTo>
                <a:cubicBezTo>
                  <a:pt x="5123162" y="3137497"/>
                  <a:pt x="5130715" y="3143611"/>
                  <a:pt x="5143843" y="3150805"/>
                </a:cubicBezTo>
                <a:lnTo>
                  <a:pt x="5166502" y="3176701"/>
                </a:lnTo>
                <a:lnTo>
                  <a:pt x="5169739" y="3175622"/>
                </a:lnTo>
                <a:lnTo>
                  <a:pt x="5169739" y="3169148"/>
                </a:lnTo>
                <a:lnTo>
                  <a:pt x="5166502" y="3162674"/>
                </a:lnTo>
                <a:lnTo>
                  <a:pt x="5167581" y="3157279"/>
                </a:lnTo>
                <a:lnTo>
                  <a:pt x="5166502" y="3142173"/>
                </a:lnTo>
                <a:lnTo>
                  <a:pt x="5166502" y="3137857"/>
                </a:lnTo>
                <a:lnTo>
                  <a:pt x="5168660" y="3130303"/>
                </a:lnTo>
                <a:lnTo>
                  <a:pt x="5167581" y="3129224"/>
                </a:lnTo>
                <a:lnTo>
                  <a:pt x="5166502" y="3129224"/>
                </a:lnTo>
                <a:lnTo>
                  <a:pt x="5149238" y="3133541"/>
                </a:lnTo>
                <a:lnTo>
                  <a:pt x="5144922" y="3133541"/>
                </a:lnTo>
                <a:lnTo>
                  <a:pt x="5141685" y="3131382"/>
                </a:lnTo>
                <a:lnTo>
                  <a:pt x="5135211" y="3132462"/>
                </a:lnTo>
                <a:cubicBezTo>
                  <a:pt x="5129816" y="3128865"/>
                  <a:pt x="5125860" y="3127066"/>
                  <a:pt x="5123342" y="3127066"/>
                </a:cubicBezTo>
                <a:close/>
                <a:moveTo>
                  <a:pt x="680163" y="3125043"/>
                </a:moveTo>
                <a:lnTo>
                  <a:pt x="678005" y="3127471"/>
                </a:lnTo>
                <a:lnTo>
                  <a:pt x="678005" y="3129629"/>
                </a:lnTo>
                <a:lnTo>
                  <a:pt x="682456" y="3133945"/>
                </a:lnTo>
                <a:lnTo>
                  <a:pt x="684614" y="3133945"/>
                </a:lnTo>
                <a:lnTo>
                  <a:pt x="684614" y="3125043"/>
                </a:lnTo>
                <a:close/>
                <a:moveTo>
                  <a:pt x="2093618" y="3123695"/>
                </a:moveTo>
                <a:lnTo>
                  <a:pt x="2087143" y="3131248"/>
                </a:lnTo>
                <a:cubicBezTo>
                  <a:pt x="2087143" y="3137362"/>
                  <a:pt x="2088223" y="3141678"/>
                  <a:pt x="2090381" y="3144196"/>
                </a:cubicBezTo>
                <a:lnTo>
                  <a:pt x="2090381" y="3159302"/>
                </a:lnTo>
                <a:lnTo>
                  <a:pt x="2083907" y="3176701"/>
                </a:lnTo>
                <a:lnTo>
                  <a:pt x="2084986" y="3176701"/>
                </a:lnTo>
                <a:cubicBezTo>
                  <a:pt x="2087143" y="3177420"/>
                  <a:pt x="2088223" y="3179578"/>
                  <a:pt x="2088223" y="3183175"/>
                </a:cubicBezTo>
                <a:lnTo>
                  <a:pt x="2084986" y="3189649"/>
                </a:lnTo>
                <a:cubicBezTo>
                  <a:pt x="2088583" y="3195224"/>
                  <a:pt x="2090381" y="3205654"/>
                  <a:pt x="2090381" y="3220940"/>
                </a:cubicBezTo>
                <a:lnTo>
                  <a:pt x="2088223" y="3224177"/>
                </a:lnTo>
                <a:lnTo>
                  <a:pt x="2090381" y="3239283"/>
                </a:lnTo>
                <a:cubicBezTo>
                  <a:pt x="2086784" y="3240542"/>
                  <a:pt x="2084986" y="3243779"/>
                  <a:pt x="2084986" y="3248994"/>
                </a:cubicBezTo>
                <a:cubicBezTo>
                  <a:pt x="2084986" y="3260593"/>
                  <a:pt x="2086784" y="3266393"/>
                  <a:pt x="2090381" y="3266393"/>
                </a:cubicBezTo>
                <a:cubicBezTo>
                  <a:pt x="2098473" y="3264055"/>
                  <a:pt x="2103150" y="3261897"/>
                  <a:pt x="2104409" y="3259919"/>
                </a:cubicBezTo>
                <a:cubicBezTo>
                  <a:pt x="2101710" y="3253175"/>
                  <a:pt x="2099912" y="3243419"/>
                  <a:pt x="2099014" y="3230651"/>
                </a:cubicBezTo>
                <a:lnTo>
                  <a:pt x="2101171" y="3225256"/>
                </a:lnTo>
                <a:lnTo>
                  <a:pt x="2099014" y="3215545"/>
                </a:lnTo>
                <a:lnTo>
                  <a:pt x="2099014" y="3210150"/>
                </a:lnTo>
                <a:cubicBezTo>
                  <a:pt x="2099014" y="3198641"/>
                  <a:pt x="2100452" y="3189649"/>
                  <a:pt x="2103329" y="3183175"/>
                </a:cubicBezTo>
                <a:cubicBezTo>
                  <a:pt x="2101171" y="3183175"/>
                  <a:pt x="2100091" y="3182456"/>
                  <a:pt x="2100091" y="3181017"/>
                </a:cubicBezTo>
                <a:cubicBezTo>
                  <a:pt x="2100091" y="3179578"/>
                  <a:pt x="2101171" y="3178859"/>
                  <a:pt x="2103329" y="3178859"/>
                </a:cubicBezTo>
                <a:lnTo>
                  <a:pt x="2103329" y="3177780"/>
                </a:lnTo>
                <a:cubicBezTo>
                  <a:pt x="2100452" y="3177780"/>
                  <a:pt x="2099014" y="3173778"/>
                  <a:pt x="2099014" y="3165776"/>
                </a:cubicBezTo>
                <a:lnTo>
                  <a:pt x="2103329" y="3143117"/>
                </a:lnTo>
                <a:lnTo>
                  <a:pt x="2101171" y="3136643"/>
                </a:lnTo>
                <a:lnTo>
                  <a:pt x="2104409" y="3129090"/>
                </a:lnTo>
                <a:cubicBezTo>
                  <a:pt x="2102430" y="3129090"/>
                  <a:pt x="2099912" y="3127291"/>
                  <a:pt x="2096854" y="3123695"/>
                </a:cubicBezTo>
                <a:close/>
                <a:moveTo>
                  <a:pt x="9212976" y="3123425"/>
                </a:moveTo>
                <a:lnTo>
                  <a:pt x="9210818" y="3125583"/>
                </a:lnTo>
                <a:lnTo>
                  <a:pt x="9210818" y="3128820"/>
                </a:lnTo>
                <a:lnTo>
                  <a:pt x="9216078" y="3128820"/>
                </a:lnTo>
                <a:lnTo>
                  <a:pt x="9216078" y="3126662"/>
                </a:lnTo>
                <a:lnTo>
                  <a:pt x="9217157" y="3126662"/>
                </a:lnTo>
                <a:lnTo>
                  <a:pt x="9216078" y="3123425"/>
                </a:lnTo>
                <a:close/>
                <a:moveTo>
                  <a:pt x="2214601" y="3122616"/>
                </a:moveTo>
                <a:lnTo>
                  <a:pt x="2212443" y="3124774"/>
                </a:lnTo>
                <a:lnTo>
                  <a:pt x="2212443" y="3157144"/>
                </a:lnTo>
                <a:lnTo>
                  <a:pt x="2213522" y="3169148"/>
                </a:lnTo>
                <a:lnTo>
                  <a:pt x="2210285" y="3185333"/>
                </a:lnTo>
                <a:lnTo>
                  <a:pt x="2212443" y="3201518"/>
                </a:lnTo>
                <a:lnTo>
                  <a:pt x="2210285" y="3209071"/>
                </a:lnTo>
                <a:lnTo>
                  <a:pt x="2211364" y="3212308"/>
                </a:lnTo>
                <a:lnTo>
                  <a:pt x="2204891" y="3216624"/>
                </a:lnTo>
                <a:lnTo>
                  <a:pt x="2207203" y="3222867"/>
                </a:lnTo>
                <a:lnTo>
                  <a:pt x="2203812" y="3222019"/>
                </a:lnTo>
                <a:lnTo>
                  <a:pt x="2200575" y="3222019"/>
                </a:lnTo>
                <a:lnTo>
                  <a:pt x="2200575" y="3223098"/>
                </a:lnTo>
                <a:lnTo>
                  <a:pt x="2207049" y="3224177"/>
                </a:lnTo>
                <a:lnTo>
                  <a:pt x="2207688" y="3224177"/>
                </a:lnTo>
                <a:lnTo>
                  <a:pt x="2215680" y="3245757"/>
                </a:lnTo>
                <a:lnTo>
                  <a:pt x="2212443" y="3253445"/>
                </a:lnTo>
                <a:lnTo>
                  <a:pt x="2213522" y="3259919"/>
                </a:lnTo>
                <a:lnTo>
                  <a:pt x="2211364" y="3265314"/>
                </a:lnTo>
                <a:lnTo>
                  <a:pt x="2214601" y="3266393"/>
                </a:lnTo>
                <a:cubicBezTo>
                  <a:pt x="2219636" y="3264595"/>
                  <a:pt x="2222155" y="3263156"/>
                  <a:pt x="2222155" y="3262077"/>
                </a:cubicBezTo>
                <a:lnTo>
                  <a:pt x="2222155" y="3254524"/>
                </a:lnTo>
                <a:cubicBezTo>
                  <a:pt x="2222335" y="3249399"/>
                  <a:pt x="2223054" y="3246836"/>
                  <a:pt x="2224312" y="3246836"/>
                </a:cubicBezTo>
                <a:lnTo>
                  <a:pt x="2219997" y="3239283"/>
                </a:lnTo>
                <a:cubicBezTo>
                  <a:pt x="2219997" y="3229212"/>
                  <a:pt x="2222514" y="3224177"/>
                  <a:pt x="2227550" y="3224177"/>
                </a:cubicBezTo>
                <a:lnTo>
                  <a:pt x="2229708" y="3222019"/>
                </a:lnTo>
                <a:lnTo>
                  <a:pt x="2229708" y="3220940"/>
                </a:lnTo>
                <a:cubicBezTo>
                  <a:pt x="2224672" y="3216804"/>
                  <a:pt x="2222155" y="3211768"/>
                  <a:pt x="2222155" y="3205834"/>
                </a:cubicBezTo>
                <a:lnTo>
                  <a:pt x="2222155" y="3203676"/>
                </a:lnTo>
                <a:lnTo>
                  <a:pt x="2223233" y="3177780"/>
                </a:lnTo>
                <a:lnTo>
                  <a:pt x="2222155" y="3176701"/>
                </a:lnTo>
                <a:lnTo>
                  <a:pt x="2222155" y="3175622"/>
                </a:lnTo>
                <a:lnTo>
                  <a:pt x="2225391" y="3165776"/>
                </a:lnTo>
                <a:lnTo>
                  <a:pt x="2222155" y="3160381"/>
                </a:lnTo>
                <a:lnTo>
                  <a:pt x="2224312" y="3149591"/>
                </a:lnTo>
                <a:lnTo>
                  <a:pt x="2222155" y="3140959"/>
                </a:lnTo>
                <a:lnTo>
                  <a:pt x="2225391" y="3137722"/>
                </a:lnTo>
                <a:cubicBezTo>
                  <a:pt x="2223233" y="3134485"/>
                  <a:pt x="2221794" y="3129449"/>
                  <a:pt x="2221075" y="3122616"/>
                </a:cubicBezTo>
                <a:close/>
                <a:moveTo>
                  <a:pt x="2150804" y="3122616"/>
                </a:moveTo>
                <a:lnTo>
                  <a:pt x="2148647" y="3124774"/>
                </a:lnTo>
                <a:lnTo>
                  <a:pt x="2148647" y="3130169"/>
                </a:lnTo>
                <a:lnTo>
                  <a:pt x="2147568" y="3159302"/>
                </a:lnTo>
                <a:lnTo>
                  <a:pt x="2146488" y="3159302"/>
                </a:lnTo>
                <a:cubicBezTo>
                  <a:pt x="2146488" y="3162899"/>
                  <a:pt x="2149006" y="3164697"/>
                  <a:pt x="2154042" y="3164697"/>
                </a:cubicBezTo>
                <a:lnTo>
                  <a:pt x="2154042" y="3165776"/>
                </a:lnTo>
                <a:cubicBezTo>
                  <a:pt x="2146488" y="3171261"/>
                  <a:pt x="2140015" y="3177061"/>
                  <a:pt x="2134620" y="3183175"/>
                </a:cubicBezTo>
                <a:lnTo>
                  <a:pt x="2133543" y="3183175"/>
                </a:lnTo>
                <a:lnTo>
                  <a:pt x="2133543" y="3181017"/>
                </a:lnTo>
                <a:lnTo>
                  <a:pt x="2132462" y="3181017"/>
                </a:lnTo>
                <a:cubicBezTo>
                  <a:pt x="2132462" y="3185333"/>
                  <a:pt x="2130306" y="3187491"/>
                  <a:pt x="2125988" y="3187491"/>
                </a:cubicBezTo>
                <a:lnTo>
                  <a:pt x="2125988" y="3188570"/>
                </a:lnTo>
                <a:lnTo>
                  <a:pt x="2127068" y="3195044"/>
                </a:lnTo>
                <a:lnTo>
                  <a:pt x="2131383" y="3193965"/>
                </a:lnTo>
                <a:lnTo>
                  <a:pt x="2135700" y="3195044"/>
                </a:lnTo>
                <a:lnTo>
                  <a:pt x="2134620" y="3193965"/>
                </a:lnTo>
                <a:lnTo>
                  <a:pt x="2134620" y="3189649"/>
                </a:lnTo>
                <a:cubicBezTo>
                  <a:pt x="2138037" y="3179578"/>
                  <a:pt x="2142713" y="3174543"/>
                  <a:pt x="2148647" y="3174543"/>
                </a:cubicBezTo>
                <a:lnTo>
                  <a:pt x="2149727" y="3182096"/>
                </a:lnTo>
                <a:lnTo>
                  <a:pt x="2149727" y="3186412"/>
                </a:lnTo>
                <a:lnTo>
                  <a:pt x="2147568" y="3188570"/>
                </a:lnTo>
                <a:lnTo>
                  <a:pt x="2148647" y="3189649"/>
                </a:lnTo>
                <a:lnTo>
                  <a:pt x="2148647" y="3196123"/>
                </a:lnTo>
                <a:cubicBezTo>
                  <a:pt x="2148647" y="3199720"/>
                  <a:pt x="2147929" y="3201518"/>
                  <a:pt x="2146488" y="3201518"/>
                </a:cubicBezTo>
                <a:lnTo>
                  <a:pt x="2147568" y="3202597"/>
                </a:lnTo>
                <a:lnTo>
                  <a:pt x="2146488" y="3207992"/>
                </a:lnTo>
                <a:cubicBezTo>
                  <a:pt x="2146488" y="3209790"/>
                  <a:pt x="2150131" y="3211589"/>
                  <a:pt x="2157415" y="3213387"/>
                </a:cubicBezTo>
                <a:lnTo>
                  <a:pt x="2157415" y="3215545"/>
                </a:lnTo>
                <a:cubicBezTo>
                  <a:pt x="2157415" y="3216804"/>
                  <a:pt x="2154491" y="3218602"/>
                  <a:pt x="2148647" y="3220940"/>
                </a:cubicBezTo>
                <a:lnTo>
                  <a:pt x="2148647" y="3254524"/>
                </a:lnTo>
                <a:lnTo>
                  <a:pt x="2147568" y="3260998"/>
                </a:lnTo>
                <a:lnTo>
                  <a:pt x="2148647" y="3264235"/>
                </a:lnTo>
                <a:lnTo>
                  <a:pt x="2156200" y="3264235"/>
                </a:lnTo>
                <a:cubicBezTo>
                  <a:pt x="2159887" y="3264235"/>
                  <a:pt x="2162810" y="3251602"/>
                  <a:pt x="2164968" y="3226335"/>
                </a:cubicBezTo>
                <a:lnTo>
                  <a:pt x="2166047" y="3225256"/>
                </a:lnTo>
                <a:lnTo>
                  <a:pt x="2166047" y="3224177"/>
                </a:lnTo>
                <a:cubicBezTo>
                  <a:pt x="2164607" y="3224177"/>
                  <a:pt x="2163168" y="3222019"/>
                  <a:pt x="2161731" y="3217703"/>
                </a:cubicBezTo>
                <a:lnTo>
                  <a:pt x="2164968" y="3211229"/>
                </a:lnTo>
                <a:lnTo>
                  <a:pt x="2161731" y="3201518"/>
                </a:lnTo>
                <a:lnTo>
                  <a:pt x="2161731" y="3197202"/>
                </a:lnTo>
                <a:cubicBezTo>
                  <a:pt x="2161731" y="3194684"/>
                  <a:pt x="2163168" y="3191807"/>
                  <a:pt x="2166047" y="3188570"/>
                </a:cubicBezTo>
                <a:lnTo>
                  <a:pt x="2166047" y="3173464"/>
                </a:lnTo>
                <a:cubicBezTo>
                  <a:pt x="2166047" y="3171306"/>
                  <a:pt x="2162765" y="3170227"/>
                  <a:pt x="2156200" y="3170227"/>
                </a:cubicBezTo>
                <a:lnTo>
                  <a:pt x="2156200" y="3168069"/>
                </a:lnTo>
                <a:lnTo>
                  <a:pt x="2163889" y="3159302"/>
                </a:lnTo>
                <a:lnTo>
                  <a:pt x="2162810" y="3125853"/>
                </a:lnTo>
                <a:lnTo>
                  <a:pt x="2162810" y="3122616"/>
                </a:lnTo>
                <a:close/>
                <a:moveTo>
                  <a:pt x="4147090" y="3121537"/>
                </a:moveTo>
                <a:lnTo>
                  <a:pt x="4147090" y="3123695"/>
                </a:lnTo>
                <a:lnTo>
                  <a:pt x="4150327" y="3126932"/>
                </a:lnTo>
                <a:lnTo>
                  <a:pt x="4151271" y="3125853"/>
                </a:lnTo>
                <a:lnTo>
                  <a:pt x="4151271" y="3123695"/>
                </a:lnTo>
                <a:lnTo>
                  <a:pt x="4149248" y="3121537"/>
                </a:lnTo>
                <a:close/>
                <a:moveTo>
                  <a:pt x="7124973" y="3120951"/>
                </a:moveTo>
                <a:lnTo>
                  <a:pt x="7115262" y="3127559"/>
                </a:lnTo>
                <a:lnTo>
                  <a:pt x="7115262" y="3129717"/>
                </a:lnTo>
                <a:lnTo>
                  <a:pt x="7117420" y="3129717"/>
                </a:lnTo>
                <a:cubicBezTo>
                  <a:pt x="7123175" y="3128638"/>
                  <a:pt x="7126052" y="3125716"/>
                  <a:pt x="7126052" y="3120951"/>
                </a:cubicBezTo>
                <a:close/>
                <a:moveTo>
                  <a:pt x="7274954" y="3119872"/>
                </a:moveTo>
                <a:lnTo>
                  <a:pt x="7271718" y="3127559"/>
                </a:lnTo>
                <a:lnTo>
                  <a:pt x="7273876" y="3129717"/>
                </a:lnTo>
                <a:lnTo>
                  <a:pt x="7272796" y="3130796"/>
                </a:lnTo>
                <a:lnTo>
                  <a:pt x="7272796" y="3132954"/>
                </a:lnTo>
                <a:lnTo>
                  <a:pt x="7273876" y="3132954"/>
                </a:lnTo>
                <a:lnTo>
                  <a:pt x="7274954" y="3129717"/>
                </a:lnTo>
                <a:lnTo>
                  <a:pt x="7273876" y="3125401"/>
                </a:lnTo>
                <a:lnTo>
                  <a:pt x="7276034" y="3120951"/>
                </a:lnTo>
                <a:lnTo>
                  <a:pt x="7276034" y="3119872"/>
                </a:lnTo>
                <a:close/>
                <a:moveTo>
                  <a:pt x="4163005" y="3119379"/>
                </a:moveTo>
                <a:cubicBezTo>
                  <a:pt x="4159499" y="3121177"/>
                  <a:pt x="4157745" y="3124369"/>
                  <a:pt x="4157745" y="3128955"/>
                </a:cubicBezTo>
                <a:lnTo>
                  <a:pt x="4158824" y="3132192"/>
                </a:lnTo>
                <a:lnTo>
                  <a:pt x="4160982" y="3132192"/>
                </a:lnTo>
                <a:close/>
                <a:moveTo>
                  <a:pt x="8273731" y="3119109"/>
                </a:moveTo>
                <a:lnTo>
                  <a:pt x="8271573" y="3121267"/>
                </a:lnTo>
                <a:lnTo>
                  <a:pt x="8272652" y="3126797"/>
                </a:lnTo>
                <a:lnTo>
                  <a:pt x="8279126" y="3126797"/>
                </a:lnTo>
                <a:lnTo>
                  <a:pt x="8281419" y="3124639"/>
                </a:lnTo>
                <a:lnTo>
                  <a:pt x="8274810" y="3119109"/>
                </a:lnTo>
                <a:close/>
                <a:moveTo>
                  <a:pt x="7257690" y="3118793"/>
                </a:moveTo>
                <a:lnTo>
                  <a:pt x="7255532" y="3120951"/>
                </a:lnTo>
                <a:lnTo>
                  <a:pt x="7255532" y="3124322"/>
                </a:lnTo>
                <a:lnTo>
                  <a:pt x="7258770" y="3124322"/>
                </a:lnTo>
                <a:lnTo>
                  <a:pt x="7258770" y="3118793"/>
                </a:lnTo>
                <a:close/>
                <a:moveTo>
                  <a:pt x="5749959" y="3116142"/>
                </a:moveTo>
                <a:lnTo>
                  <a:pt x="5749959" y="3120458"/>
                </a:lnTo>
                <a:lnTo>
                  <a:pt x="5752117" y="3120458"/>
                </a:lnTo>
                <a:lnTo>
                  <a:pt x="5752117" y="3118300"/>
                </a:lnTo>
                <a:close/>
                <a:moveTo>
                  <a:pt x="3740185" y="3116142"/>
                </a:moveTo>
                <a:lnTo>
                  <a:pt x="3740185" y="3120458"/>
                </a:lnTo>
                <a:lnTo>
                  <a:pt x="3742343" y="3120458"/>
                </a:lnTo>
                <a:lnTo>
                  <a:pt x="3742343" y="3118300"/>
                </a:lnTo>
                <a:close/>
                <a:moveTo>
                  <a:pt x="7747865" y="3115063"/>
                </a:moveTo>
                <a:lnTo>
                  <a:pt x="7747865" y="3116142"/>
                </a:lnTo>
                <a:lnTo>
                  <a:pt x="7750023" y="3118300"/>
                </a:lnTo>
                <a:lnTo>
                  <a:pt x="7750023" y="3117221"/>
                </a:lnTo>
                <a:close/>
                <a:moveTo>
                  <a:pt x="6242915" y="3115063"/>
                </a:moveTo>
                <a:lnTo>
                  <a:pt x="6242915" y="3116142"/>
                </a:lnTo>
                <a:lnTo>
                  <a:pt x="6245073" y="3118300"/>
                </a:lnTo>
                <a:lnTo>
                  <a:pt x="6245073" y="3117221"/>
                </a:lnTo>
                <a:close/>
                <a:moveTo>
                  <a:pt x="6579146" y="3113579"/>
                </a:moveTo>
                <a:lnTo>
                  <a:pt x="6579146" y="3116816"/>
                </a:lnTo>
                <a:lnTo>
                  <a:pt x="6581304" y="3116816"/>
                </a:lnTo>
                <a:lnTo>
                  <a:pt x="6582383" y="3117895"/>
                </a:lnTo>
                <a:lnTo>
                  <a:pt x="6583597" y="3116816"/>
                </a:lnTo>
                <a:lnTo>
                  <a:pt x="6582383" y="3113579"/>
                </a:lnTo>
                <a:close/>
                <a:moveTo>
                  <a:pt x="8710309" y="3112365"/>
                </a:moveTo>
                <a:lnTo>
                  <a:pt x="8710309" y="3115602"/>
                </a:lnTo>
                <a:lnTo>
                  <a:pt x="8714625" y="3115602"/>
                </a:lnTo>
                <a:lnTo>
                  <a:pt x="8714625" y="3112365"/>
                </a:lnTo>
                <a:close/>
                <a:moveTo>
                  <a:pt x="4128882" y="3111960"/>
                </a:moveTo>
                <a:lnTo>
                  <a:pt x="4131040" y="3114118"/>
                </a:lnTo>
                <a:lnTo>
                  <a:pt x="4132119" y="3114118"/>
                </a:lnTo>
                <a:lnTo>
                  <a:pt x="4132119" y="3111960"/>
                </a:lnTo>
                <a:close/>
                <a:moveTo>
                  <a:pt x="1702763" y="3111691"/>
                </a:moveTo>
                <a:cubicBezTo>
                  <a:pt x="1701593" y="3111691"/>
                  <a:pt x="1700200" y="3115242"/>
                  <a:pt x="1698581" y="3122346"/>
                </a:cubicBezTo>
                <a:lnTo>
                  <a:pt x="1699660" y="3131922"/>
                </a:lnTo>
                <a:lnTo>
                  <a:pt x="1702763" y="3129764"/>
                </a:lnTo>
                <a:lnTo>
                  <a:pt x="1701819" y="3123425"/>
                </a:lnTo>
                <a:close/>
                <a:moveTo>
                  <a:pt x="5187003" y="3110881"/>
                </a:moveTo>
                <a:lnTo>
                  <a:pt x="5187003" y="3113039"/>
                </a:lnTo>
                <a:lnTo>
                  <a:pt x="5189161" y="3115197"/>
                </a:lnTo>
                <a:lnTo>
                  <a:pt x="5190240" y="3115197"/>
                </a:lnTo>
                <a:lnTo>
                  <a:pt x="5190240" y="3113039"/>
                </a:lnTo>
                <a:lnTo>
                  <a:pt x="5188082" y="3110881"/>
                </a:lnTo>
                <a:close/>
                <a:moveTo>
                  <a:pt x="9296733" y="3110747"/>
                </a:moveTo>
                <a:cubicBezTo>
                  <a:pt x="9294575" y="3110747"/>
                  <a:pt x="9293496" y="3114613"/>
                  <a:pt x="9293496" y="3122346"/>
                </a:cubicBezTo>
                <a:lnTo>
                  <a:pt x="9294575" y="3122346"/>
                </a:lnTo>
                <a:cubicBezTo>
                  <a:pt x="9296014" y="3122346"/>
                  <a:pt x="9296733" y="3120593"/>
                  <a:pt x="9296733" y="3117086"/>
                </a:cubicBezTo>
                <a:lnTo>
                  <a:pt x="9299970" y="3113849"/>
                </a:lnTo>
                <a:lnTo>
                  <a:pt x="9299970" y="3110747"/>
                </a:lnTo>
                <a:close/>
                <a:moveTo>
                  <a:pt x="8698305" y="3110207"/>
                </a:moveTo>
                <a:lnTo>
                  <a:pt x="8693854" y="3114523"/>
                </a:lnTo>
                <a:lnTo>
                  <a:pt x="8704779" y="3118704"/>
                </a:lnTo>
                <a:lnTo>
                  <a:pt x="8705993" y="3118704"/>
                </a:lnTo>
                <a:lnTo>
                  <a:pt x="8705993" y="3115602"/>
                </a:lnTo>
                <a:lnTo>
                  <a:pt x="8700463" y="3110207"/>
                </a:lnTo>
                <a:close/>
                <a:moveTo>
                  <a:pt x="7144395" y="3110026"/>
                </a:moveTo>
                <a:lnTo>
                  <a:pt x="7144395" y="3115556"/>
                </a:lnTo>
                <a:lnTo>
                  <a:pt x="7147632" y="3119872"/>
                </a:lnTo>
                <a:lnTo>
                  <a:pt x="7147632" y="3123243"/>
                </a:lnTo>
                <a:cubicBezTo>
                  <a:pt x="7145294" y="3125222"/>
                  <a:pt x="7143856" y="3130302"/>
                  <a:pt x="7143316" y="3138484"/>
                </a:cubicBezTo>
                <a:lnTo>
                  <a:pt x="7141158" y="3140642"/>
                </a:lnTo>
                <a:lnTo>
                  <a:pt x="7141158" y="3148330"/>
                </a:lnTo>
                <a:cubicBezTo>
                  <a:pt x="7141698" y="3152646"/>
                  <a:pt x="7142777" y="3154804"/>
                  <a:pt x="7144395" y="3154804"/>
                </a:cubicBezTo>
                <a:lnTo>
                  <a:pt x="7163817" y="3154804"/>
                </a:lnTo>
                <a:lnTo>
                  <a:pt x="7170291" y="3152646"/>
                </a:lnTo>
                <a:cubicBezTo>
                  <a:pt x="7174068" y="3154804"/>
                  <a:pt x="7177664" y="3155883"/>
                  <a:pt x="7181081" y="3155883"/>
                </a:cubicBezTo>
                <a:lnTo>
                  <a:pt x="7183239" y="3155883"/>
                </a:lnTo>
                <a:lnTo>
                  <a:pt x="7194029" y="3154804"/>
                </a:lnTo>
                <a:cubicBezTo>
                  <a:pt x="7204100" y="3154804"/>
                  <a:pt x="7209135" y="3157007"/>
                  <a:pt x="7209135" y="3161413"/>
                </a:cubicBezTo>
                <a:lnTo>
                  <a:pt x="7212372" y="3161413"/>
                </a:lnTo>
                <a:cubicBezTo>
                  <a:pt x="7213272" y="3156288"/>
                  <a:pt x="7216508" y="3153725"/>
                  <a:pt x="7222083" y="3153725"/>
                </a:cubicBezTo>
                <a:lnTo>
                  <a:pt x="7229636" y="3155883"/>
                </a:lnTo>
                <a:lnTo>
                  <a:pt x="7230715" y="3154804"/>
                </a:lnTo>
                <a:lnTo>
                  <a:pt x="7231794" y="3154804"/>
                </a:lnTo>
                <a:lnTo>
                  <a:pt x="7230715" y="3153725"/>
                </a:lnTo>
                <a:lnTo>
                  <a:pt x="7230715" y="3149409"/>
                </a:lnTo>
                <a:cubicBezTo>
                  <a:pt x="7230715" y="3147971"/>
                  <a:pt x="7232873" y="3146892"/>
                  <a:pt x="7237189" y="3146172"/>
                </a:cubicBezTo>
                <a:lnTo>
                  <a:pt x="7237189" y="3142800"/>
                </a:lnTo>
                <a:cubicBezTo>
                  <a:pt x="7233053" y="3142800"/>
                  <a:pt x="7230536" y="3139878"/>
                  <a:pt x="7229636" y="3134033"/>
                </a:cubicBezTo>
                <a:lnTo>
                  <a:pt x="7229636" y="3116635"/>
                </a:lnTo>
                <a:cubicBezTo>
                  <a:pt x="7229636" y="3114836"/>
                  <a:pt x="7222803" y="3113398"/>
                  <a:pt x="7209135" y="3112319"/>
                </a:cubicBezTo>
                <a:lnTo>
                  <a:pt x="7184318" y="3114477"/>
                </a:lnTo>
                <a:lnTo>
                  <a:pt x="7176765" y="3110026"/>
                </a:lnTo>
                <a:lnTo>
                  <a:pt x="7172449" y="3110026"/>
                </a:lnTo>
                <a:cubicBezTo>
                  <a:pt x="7169033" y="3112993"/>
                  <a:pt x="7164717" y="3114477"/>
                  <a:pt x="7159501" y="3114477"/>
                </a:cubicBezTo>
                <a:close/>
                <a:moveTo>
                  <a:pt x="654941" y="3109937"/>
                </a:moveTo>
                <a:cubicBezTo>
                  <a:pt x="649366" y="3109937"/>
                  <a:pt x="642712" y="3116501"/>
                  <a:pt x="634980" y="3129629"/>
                </a:cubicBezTo>
                <a:cubicBezTo>
                  <a:pt x="630753" y="3129629"/>
                  <a:pt x="627427" y="3133586"/>
                  <a:pt x="624999" y="3141498"/>
                </a:cubicBezTo>
                <a:cubicBezTo>
                  <a:pt x="619874" y="3144735"/>
                  <a:pt x="617311" y="3148332"/>
                  <a:pt x="617311" y="3152288"/>
                </a:cubicBezTo>
                <a:lnTo>
                  <a:pt x="617311" y="3154716"/>
                </a:lnTo>
                <a:cubicBezTo>
                  <a:pt x="622976" y="3154716"/>
                  <a:pt x="628865" y="3147073"/>
                  <a:pt x="634980" y="3131787"/>
                </a:cubicBezTo>
                <a:lnTo>
                  <a:pt x="639431" y="3130708"/>
                </a:lnTo>
                <a:cubicBezTo>
                  <a:pt x="645095" y="3133586"/>
                  <a:pt x="651344" y="3138261"/>
                  <a:pt x="658179" y="3144735"/>
                </a:cubicBezTo>
                <a:lnTo>
                  <a:pt x="659258" y="3144735"/>
                </a:lnTo>
                <a:lnTo>
                  <a:pt x="658179" y="3137182"/>
                </a:lnTo>
                <a:lnTo>
                  <a:pt x="659258" y="3130708"/>
                </a:lnTo>
                <a:cubicBezTo>
                  <a:pt x="658179" y="3116861"/>
                  <a:pt x="656739" y="3109937"/>
                  <a:pt x="654941" y="3109937"/>
                </a:cubicBezTo>
                <a:close/>
                <a:moveTo>
                  <a:pt x="7758655" y="3109668"/>
                </a:moveTo>
                <a:lnTo>
                  <a:pt x="7758655" y="3111826"/>
                </a:lnTo>
                <a:lnTo>
                  <a:pt x="7760813" y="3111826"/>
                </a:lnTo>
                <a:lnTo>
                  <a:pt x="7760813" y="3109668"/>
                </a:lnTo>
                <a:close/>
                <a:moveTo>
                  <a:pt x="6253705" y="3109668"/>
                </a:moveTo>
                <a:lnTo>
                  <a:pt x="6253705" y="3111826"/>
                </a:lnTo>
                <a:lnTo>
                  <a:pt x="6255863" y="3111826"/>
                </a:lnTo>
                <a:lnTo>
                  <a:pt x="6255863" y="3109668"/>
                </a:lnTo>
                <a:close/>
                <a:moveTo>
                  <a:pt x="4253642" y="3108723"/>
                </a:moveTo>
                <a:lnTo>
                  <a:pt x="4253642" y="3111960"/>
                </a:lnTo>
                <a:lnTo>
                  <a:pt x="4254721" y="3111960"/>
                </a:lnTo>
                <a:lnTo>
                  <a:pt x="4254721" y="3108723"/>
                </a:lnTo>
                <a:close/>
                <a:moveTo>
                  <a:pt x="1737829" y="3108589"/>
                </a:moveTo>
                <a:lnTo>
                  <a:pt x="1735671" y="3110747"/>
                </a:lnTo>
                <a:lnTo>
                  <a:pt x="1735671" y="3111691"/>
                </a:lnTo>
                <a:lnTo>
                  <a:pt x="1739988" y="3112770"/>
                </a:lnTo>
                <a:lnTo>
                  <a:pt x="1739988" y="3108589"/>
                </a:lnTo>
                <a:close/>
                <a:moveTo>
                  <a:pt x="1586095" y="3108589"/>
                </a:moveTo>
                <a:cubicBezTo>
                  <a:pt x="1581150" y="3110837"/>
                  <a:pt x="1578676" y="3113669"/>
                  <a:pt x="1578676" y="3117086"/>
                </a:cubicBezTo>
                <a:lnTo>
                  <a:pt x="1579756" y="3120188"/>
                </a:lnTo>
                <a:lnTo>
                  <a:pt x="1581779" y="3120188"/>
                </a:lnTo>
                <a:lnTo>
                  <a:pt x="1589332" y="3111691"/>
                </a:lnTo>
                <a:close/>
                <a:moveTo>
                  <a:pt x="5742406" y="3107510"/>
                </a:moveTo>
                <a:cubicBezTo>
                  <a:pt x="5738810" y="3108409"/>
                  <a:pt x="5737011" y="3109488"/>
                  <a:pt x="5737011" y="3110747"/>
                </a:cubicBezTo>
                <a:lnTo>
                  <a:pt x="5738090" y="3113984"/>
                </a:lnTo>
                <a:lnTo>
                  <a:pt x="5740248" y="3113984"/>
                </a:lnTo>
                <a:lnTo>
                  <a:pt x="5747801" y="3115063"/>
                </a:lnTo>
                <a:lnTo>
                  <a:pt x="5747801" y="3112905"/>
                </a:lnTo>
                <a:close/>
                <a:moveTo>
                  <a:pt x="3732632" y="3107510"/>
                </a:moveTo>
                <a:cubicBezTo>
                  <a:pt x="3729035" y="3108409"/>
                  <a:pt x="3727237" y="3109488"/>
                  <a:pt x="3727237" y="3110747"/>
                </a:cubicBezTo>
                <a:lnTo>
                  <a:pt x="3728316" y="3113984"/>
                </a:lnTo>
                <a:lnTo>
                  <a:pt x="3730474" y="3113984"/>
                </a:lnTo>
                <a:lnTo>
                  <a:pt x="3738027" y="3115063"/>
                </a:lnTo>
                <a:lnTo>
                  <a:pt x="3738027" y="3112905"/>
                </a:lnTo>
                <a:close/>
                <a:moveTo>
                  <a:pt x="8278047" y="3107105"/>
                </a:moveTo>
                <a:lnTo>
                  <a:pt x="8278047" y="3110342"/>
                </a:lnTo>
                <a:lnTo>
                  <a:pt x="8279126" y="3110342"/>
                </a:lnTo>
                <a:lnTo>
                  <a:pt x="8279126" y="3107105"/>
                </a:lnTo>
                <a:close/>
                <a:moveTo>
                  <a:pt x="6588992" y="3106296"/>
                </a:moveTo>
                <a:lnTo>
                  <a:pt x="6592364" y="3114658"/>
                </a:lnTo>
                <a:lnTo>
                  <a:pt x="6592364" y="3117895"/>
                </a:lnTo>
                <a:cubicBezTo>
                  <a:pt x="6592364" y="3119963"/>
                  <a:pt x="6590880" y="3120997"/>
                  <a:pt x="6587913" y="3120997"/>
                </a:cubicBezTo>
                <a:lnTo>
                  <a:pt x="6584676" y="3119918"/>
                </a:lnTo>
                <a:lnTo>
                  <a:pt x="6584676" y="3120997"/>
                </a:lnTo>
                <a:lnTo>
                  <a:pt x="6586834" y="3127336"/>
                </a:lnTo>
                <a:lnTo>
                  <a:pt x="6584676" y="3134754"/>
                </a:lnTo>
                <a:cubicBezTo>
                  <a:pt x="6586115" y="3137902"/>
                  <a:pt x="6587553" y="3139655"/>
                  <a:pt x="6588992" y="3140015"/>
                </a:cubicBezTo>
                <a:lnTo>
                  <a:pt x="6590071" y="3140015"/>
                </a:lnTo>
                <a:cubicBezTo>
                  <a:pt x="6590071" y="3135968"/>
                  <a:pt x="6594117" y="3127157"/>
                  <a:pt x="6602210" y="3113579"/>
                </a:cubicBezTo>
                <a:lnTo>
                  <a:pt x="6602210" y="3111556"/>
                </a:lnTo>
                <a:lnTo>
                  <a:pt x="6596680" y="3112635"/>
                </a:lnTo>
                <a:lnTo>
                  <a:pt x="6595601" y="3112635"/>
                </a:lnTo>
                <a:close/>
                <a:moveTo>
                  <a:pt x="5261319" y="3105486"/>
                </a:moveTo>
                <a:lnTo>
                  <a:pt x="5258082" y="3108723"/>
                </a:lnTo>
                <a:cubicBezTo>
                  <a:pt x="5258262" y="3110342"/>
                  <a:pt x="5260420" y="3112500"/>
                  <a:pt x="5264556" y="3115197"/>
                </a:cubicBezTo>
                <a:lnTo>
                  <a:pt x="5268872" y="3115197"/>
                </a:lnTo>
                <a:lnTo>
                  <a:pt x="5271030" y="3113039"/>
                </a:lnTo>
                <a:lnTo>
                  <a:pt x="5271030" y="3111960"/>
                </a:lnTo>
                <a:lnTo>
                  <a:pt x="5263477" y="3107644"/>
                </a:lnTo>
                <a:close/>
                <a:moveTo>
                  <a:pt x="8154366" y="3104947"/>
                </a:moveTo>
                <a:lnTo>
                  <a:pt x="8153287" y="3106026"/>
                </a:lnTo>
                <a:lnTo>
                  <a:pt x="8153287" y="3110342"/>
                </a:lnTo>
                <a:lnTo>
                  <a:pt x="8155445" y="3110342"/>
                </a:lnTo>
                <a:lnTo>
                  <a:pt x="8156524" y="3106026"/>
                </a:lnTo>
                <a:lnTo>
                  <a:pt x="8155445" y="3104947"/>
                </a:lnTo>
                <a:close/>
                <a:moveTo>
                  <a:pt x="8685087" y="3103868"/>
                </a:moveTo>
                <a:lnTo>
                  <a:pt x="8685087" y="3107105"/>
                </a:lnTo>
                <a:lnTo>
                  <a:pt x="8687380" y="3109128"/>
                </a:lnTo>
                <a:lnTo>
                  <a:pt x="8688459" y="3109128"/>
                </a:lnTo>
                <a:lnTo>
                  <a:pt x="8688459" y="3106026"/>
                </a:lnTo>
                <a:lnTo>
                  <a:pt x="8686166" y="3103868"/>
                </a:lnTo>
                <a:close/>
                <a:moveTo>
                  <a:pt x="3075802" y="3103733"/>
                </a:moveTo>
                <a:lnTo>
                  <a:pt x="3073644" y="3105891"/>
                </a:lnTo>
                <a:lnTo>
                  <a:pt x="3073644" y="3115737"/>
                </a:lnTo>
                <a:lnTo>
                  <a:pt x="3075802" y="3115737"/>
                </a:lnTo>
                <a:lnTo>
                  <a:pt x="3077960" y="3113579"/>
                </a:lnTo>
                <a:lnTo>
                  <a:pt x="3076881" y="3103733"/>
                </a:lnTo>
                <a:close/>
                <a:moveTo>
                  <a:pt x="6682326" y="3100901"/>
                </a:moveTo>
                <a:cubicBezTo>
                  <a:pt x="6677920" y="3100901"/>
                  <a:pt x="6675717" y="3104452"/>
                  <a:pt x="6675717" y="3111556"/>
                </a:cubicBezTo>
                <a:lnTo>
                  <a:pt x="6676796" y="3123155"/>
                </a:lnTo>
                <a:lnTo>
                  <a:pt x="6672480" y="3131652"/>
                </a:lnTo>
                <a:lnTo>
                  <a:pt x="6673559" y="3135833"/>
                </a:lnTo>
                <a:lnTo>
                  <a:pt x="6672480" y="3136912"/>
                </a:lnTo>
                <a:lnTo>
                  <a:pt x="6673559" y="3136912"/>
                </a:lnTo>
                <a:lnTo>
                  <a:pt x="6685563" y="3132596"/>
                </a:lnTo>
                <a:lnTo>
                  <a:pt x="6690014" y="3132596"/>
                </a:lnTo>
                <a:lnTo>
                  <a:pt x="6688935" y="3112635"/>
                </a:lnTo>
                <a:lnTo>
                  <a:pt x="6690014" y="3106296"/>
                </a:lnTo>
                <a:cubicBezTo>
                  <a:pt x="6688935" y="3102699"/>
                  <a:pt x="6686372" y="3100901"/>
                  <a:pt x="6682326" y="3100901"/>
                </a:cubicBezTo>
                <a:close/>
                <a:moveTo>
                  <a:pt x="4103390" y="3100226"/>
                </a:moveTo>
                <a:lnTo>
                  <a:pt x="4104469" y="3100226"/>
                </a:lnTo>
                <a:lnTo>
                  <a:pt x="4107572" y="3103463"/>
                </a:lnTo>
                <a:lnTo>
                  <a:pt x="4107572" y="3113039"/>
                </a:lnTo>
                <a:lnTo>
                  <a:pt x="4106493" y="3114118"/>
                </a:lnTo>
                <a:lnTo>
                  <a:pt x="4108651" y="3126932"/>
                </a:lnTo>
                <a:cubicBezTo>
                  <a:pt x="4100828" y="3145365"/>
                  <a:pt x="4096916" y="3162404"/>
                  <a:pt x="4096916" y="3178049"/>
                </a:cubicBezTo>
                <a:lnTo>
                  <a:pt x="4097995" y="3181286"/>
                </a:lnTo>
                <a:cubicBezTo>
                  <a:pt x="4092331" y="3192616"/>
                  <a:pt x="4089498" y="3202192"/>
                  <a:pt x="4089498" y="3210015"/>
                </a:cubicBezTo>
                <a:cubicBezTo>
                  <a:pt x="4089498" y="3218198"/>
                  <a:pt x="4092690" y="3223548"/>
                  <a:pt x="4099074" y="3226065"/>
                </a:cubicBezTo>
                <a:cubicBezTo>
                  <a:pt x="4102131" y="3229752"/>
                  <a:pt x="4104289" y="3235057"/>
                  <a:pt x="4105548" y="3241980"/>
                </a:cubicBezTo>
                <a:lnTo>
                  <a:pt x="4103390" y="3245217"/>
                </a:lnTo>
                <a:lnTo>
                  <a:pt x="4096916" y="3243059"/>
                </a:lnTo>
                <a:lnTo>
                  <a:pt x="4094893" y="3245217"/>
                </a:lnTo>
                <a:lnTo>
                  <a:pt x="4094893" y="3247375"/>
                </a:lnTo>
                <a:cubicBezTo>
                  <a:pt x="4097141" y="3247375"/>
                  <a:pt x="4099973" y="3248769"/>
                  <a:pt x="4103390" y="3251557"/>
                </a:cubicBezTo>
                <a:cubicBezTo>
                  <a:pt x="4103390" y="3255333"/>
                  <a:pt x="4101232" y="3260323"/>
                  <a:pt x="4096916" y="3266528"/>
                </a:cubicBezTo>
                <a:lnTo>
                  <a:pt x="4093814" y="3266528"/>
                </a:lnTo>
                <a:lnTo>
                  <a:pt x="4090577" y="3264370"/>
                </a:lnTo>
                <a:lnTo>
                  <a:pt x="4089498" y="3264370"/>
                </a:lnTo>
                <a:lnTo>
                  <a:pt x="4088419" y="3265449"/>
                </a:lnTo>
                <a:cubicBezTo>
                  <a:pt x="4086441" y="3270304"/>
                  <a:pt x="4084328" y="3272777"/>
                  <a:pt x="4082080" y="3272867"/>
                </a:cubicBezTo>
                <a:cubicBezTo>
                  <a:pt x="4072818" y="3272867"/>
                  <a:pt x="4068188" y="3270034"/>
                  <a:pt x="4068188" y="3264370"/>
                </a:cubicBezTo>
                <a:lnTo>
                  <a:pt x="4066030" y="3264370"/>
                </a:lnTo>
                <a:lnTo>
                  <a:pt x="4062793" y="3266528"/>
                </a:lnTo>
                <a:lnTo>
                  <a:pt x="4061849" y="3266528"/>
                </a:lnTo>
                <a:cubicBezTo>
                  <a:pt x="4053306" y="3259244"/>
                  <a:pt x="4049036" y="3251782"/>
                  <a:pt x="4049036" y="3244138"/>
                </a:cubicBezTo>
                <a:lnTo>
                  <a:pt x="4052138" y="3238878"/>
                </a:lnTo>
                <a:lnTo>
                  <a:pt x="4052138" y="3237799"/>
                </a:lnTo>
                <a:cubicBezTo>
                  <a:pt x="4048990" y="3219996"/>
                  <a:pt x="4045079" y="3211094"/>
                  <a:pt x="4040404" y="3211094"/>
                </a:cubicBezTo>
                <a:lnTo>
                  <a:pt x="4034064" y="3203676"/>
                </a:lnTo>
                <a:cubicBezTo>
                  <a:pt x="4034064" y="3201518"/>
                  <a:pt x="4041887" y="3197966"/>
                  <a:pt x="4057533" y="3193021"/>
                </a:cubicBezTo>
                <a:lnTo>
                  <a:pt x="4067109" y="3171710"/>
                </a:lnTo>
                <a:lnTo>
                  <a:pt x="4069267" y="3171710"/>
                </a:lnTo>
                <a:lnTo>
                  <a:pt x="4069267" y="3173733"/>
                </a:lnTo>
                <a:lnTo>
                  <a:pt x="4070346" y="3173733"/>
                </a:lnTo>
                <a:cubicBezTo>
                  <a:pt x="4070346" y="3161685"/>
                  <a:pt x="4072459" y="3155660"/>
                  <a:pt x="4076685" y="3155660"/>
                </a:cubicBezTo>
                <a:lnTo>
                  <a:pt x="4090577" y="3128955"/>
                </a:lnTo>
                <a:lnTo>
                  <a:pt x="4090577" y="3126932"/>
                </a:lnTo>
                <a:lnTo>
                  <a:pt x="4089498" y="3122616"/>
                </a:lnTo>
                <a:cubicBezTo>
                  <a:pt x="4094443" y="3116771"/>
                  <a:pt x="4099074" y="3109308"/>
                  <a:pt x="4103390" y="3100226"/>
                </a:cubicBezTo>
                <a:close/>
                <a:moveTo>
                  <a:pt x="9097927" y="3099012"/>
                </a:moveTo>
                <a:cubicBezTo>
                  <a:pt x="9096488" y="3099012"/>
                  <a:pt x="9095769" y="3102564"/>
                  <a:pt x="9095769" y="3109668"/>
                </a:cubicBezTo>
                <a:lnTo>
                  <a:pt x="9094690" y="3109668"/>
                </a:lnTo>
                <a:lnTo>
                  <a:pt x="9095769" y="3112770"/>
                </a:lnTo>
                <a:lnTo>
                  <a:pt x="9097927" y="3112770"/>
                </a:lnTo>
                <a:cubicBezTo>
                  <a:pt x="9098646" y="3107465"/>
                  <a:pt x="9099725" y="3103958"/>
                  <a:pt x="9101164" y="3102249"/>
                </a:cubicBezTo>
                <a:lnTo>
                  <a:pt x="9101164" y="3099012"/>
                </a:lnTo>
                <a:close/>
                <a:moveTo>
                  <a:pt x="7723048" y="3097798"/>
                </a:moveTo>
                <a:lnTo>
                  <a:pt x="7725206" y="3097798"/>
                </a:lnTo>
                <a:lnTo>
                  <a:pt x="7723048" y="3099957"/>
                </a:lnTo>
                <a:close/>
                <a:moveTo>
                  <a:pt x="6218098" y="3097798"/>
                </a:moveTo>
                <a:lnTo>
                  <a:pt x="6218098" y="3099957"/>
                </a:lnTo>
                <a:lnTo>
                  <a:pt x="6220256" y="3097798"/>
                </a:lnTo>
                <a:close/>
                <a:moveTo>
                  <a:pt x="7764050" y="3096719"/>
                </a:moveTo>
                <a:lnTo>
                  <a:pt x="7764050" y="3098878"/>
                </a:lnTo>
                <a:lnTo>
                  <a:pt x="7766208" y="3101036"/>
                </a:lnTo>
                <a:lnTo>
                  <a:pt x="7766208" y="3096719"/>
                </a:lnTo>
                <a:close/>
                <a:moveTo>
                  <a:pt x="6259100" y="3096719"/>
                </a:moveTo>
                <a:lnTo>
                  <a:pt x="6259100" y="3098878"/>
                </a:lnTo>
                <a:lnTo>
                  <a:pt x="6261258" y="3101036"/>
                </a:lnTo>
                <a:lnTo>
                  <a:pt x="6261258" y="3096719"/>
                </a:lnTo>
                <a:close/>
                <a:moveTo>
                  <a:pt x="9155923" y="3095775"/>
                </a:moveTo>
                <a:cubicBezTo>
                  <a:pt x="9148820" y="3099192"/>
                  <a:pt x="9145268" y="3103104"/>
                  <a:pt x="9145268" y="3107510"/>
                </a:cubicBezTo>
                <a:lnTo>
                  <a:pt x="9146347" y="3107510"/>
                </a:lnTo>
                <a:cubicBezTo>
                  <a:pt x="9150753" y="3100406"/>
                  <a:pt x="9155024" y="3096854"/>
                  <a:pt x="9159160" y="3096854"/>
                </a:cubicBezTo>
                <a:lnTo>
                  <a:pt x="9159160" y="3095775"/>
                </a:lnTo>
                <a:close/>
                <a:moveTo>
                  <a:pt x="7747865" y="3095640"/>
                </a:moveTo>
                <a:lnTo>
                  <a:pt x="7742470" y="3096719"/>
                </a:lnTo>
                <a:lnTo>
                  <a:pt x="7747865" y="3101036"/>
                </a:lnTo>
                <a:lnTo>
                  <a:pt x="7748944" y="3101036"/>
                </a:lnTo>
                <a:lnTo>
                  <a:pt x="7754339" y="3099957"/>
                </a:lnTo>
                <a:lnTo>
                  <a:pt x="7754339" y="3095640"/>
                </a:lnTo>
                <a:close/>
                <a:moveTo>
                  <a:pt x="6242915" y="3095640"/>
                </a:moveTo>
                <a:lnTo>
                  <a:pt x="6237520" y="3096719"/>
                </a:lnTo>
                <a:lnTo>
                  <a:pt x="6242915" y="3101036"/>
                </a:lnTo>
                <a:lnTo>
                  <a:pt x="6243994" y="3101036"/>
                </a:lnTo>
                <a:lnTo>
                  <a:pt x="6249389" y="3099957"/>
                </a:lnTo>
                <a:lnTo>
                  <a:pt x="6249389" y="3095640"/>
                </a:lnTo>
                <a:close/>
                <a:moveTo>
                  <a:pt x="679084" y="3094561"/>
                </a:moveTo>
                <a:lnTo>
                  <a:pt x="678005" y="3095640"/>
                </a:lnTo>
                <a:lnTo>
                  <a:pt x="678005" y="3099957"/>
                </a:lnTo>
                <a:lnTo>
                  <a:pt x="680163" y="3099957"/>
                </a:lnTo>
                <a:lnTo>
                  <a:pt x="681377" y="3095640"/>
                </a:lnTo>
                <a:lnTo>
                  <a:pt x="680163" y="3094561"/>
                </a:lnTo>
                <a:close/>
                <a:moveTo>
                  <a:pt x="5104999" y="3093752"/>
                </a:moveTo>
                <a:lnTo>
                  <a:pt x="5099604" y="3094831"/>
                </a:lnTo>
                <a:lnTo>
                  <a:pt x="5099604" y="3100226"/>
                </a:lnTo>
                <a:lnTo>
                  <a:pt x="5102841" y="3103328"/>
                </a:lnTo>
                <a:lnTo>
                  <a:pt x="5106078" y="3103328"/>
                </a:lnTo>
                <a:lnTo>
                  <a:pt x="5107157" y="3098068"/>
                </a:lnTo>
                <a:lnTo>
                  <a:pt x="5107157" y="3095910"/>
                </a:lnTo>
                <a:close/>
                <a:moveTo>
                  <a:pt x="8592158" y="3093213"/>
                </a:moveTo>
                <a:lnTo>
                  <a:pt x="8591079" y="3094292"/>
                </a:lnTo>
                <a:lnTo>
                  <a:pt x="8591079" y="3095371"/>
                </a:lnTo>
                <a:lnTo>
                  <a:pt x="8592158" y="3096450"/>
                </a:lnTo>
                <a:lnTo>
                  <a:pt x="8594316" y="3096450"/>
                </a:lnTo>
                <a:lnTo>
                  <a:pt x="8594316" y="3095371"/>
                </a:lnTo>
                <a:close/>
                <a:moveTo>
                  <a:pt x="5745643" y="3092403"/>
                </a:moveTo>
                <a:lnTo>
                  <a:pt x="5745643" y="3094561"/>
                </a:lnTo>
                <a:lnTo>
                  <a:pt x="5747801" y="3094561"/>
                </a:lnTo>
                <a:lnTo>
                  <a:pt x="5747801" y="3092403"/>
                </a:lnTo>
                <a:close/>
                <a:moveTo>
                  <a:pt x="3735869" y="3092403"/>
                </a:moveTo>
                <a:lnTo>
                  <a:pt x="3735869" y="3094561"/>
                </a:lnTo>
                <a:lnTo>
                  <a:pt x="3738027" y="3094561"/>
                </a:lnTo>
                <a:lnTo>
                  <a:pt x="3738027" y="3092403"/>
                </a:lnTo>
                <a:close/>
                <a:moveTo>
                  <a:pt x="2688995" y="3091706"/>
                </a:moveTo>
                <a:lnTo>
                  <a:pt x="2688995" y="3094943"/>
                </a:lnTo>
                <a:lnTo>
                  <a:pt x="2693446" y="3099259"/>
                </a:lnTo>
                <a:lnTo>
                  <a:pt x="2694526" y="3099259"/>
                </a:lnTo>
                <a:lnTo>
                  <a:pt x="2694526" y="3097101"/>
                </a:lnTo>
                <a:lnTo>
                  <a:pt x="2693446" y="3091706"/>
                </a:lnTo>
                <a:close/>
                <a:moveTo>
                  <a:pt x="5255924" y="3090515"/>
                </a:moveTo>
                <a:lnTo>
                  <a:pt x="5255924" y="3093752"/>
                </a:lnTo>
                <a:lnTo>
                  <a:pt x="5257003" y="3093752"/>
                </a:lnTo>
                <a:lnTo>
                  <a:pt x="5257003" y="3090515"/>
                </a:lnTo>
                <a:close/>
                <a:moveTo>
                  <a:pt x="6756912" y="3090380"/>
                </a:moveTo>
                <a:lnTo>
                  <a:pt x="6756912" y="3091459"/>
                </a:lnTo>
                <a:lnTo>
                  <a:pt x="6759070" y="3091459"/>
                </a:lnTo>
                <a:lnTo>
                  <a:pt x="6759070" y="3090380"/>
                </a:lnTo>
                <a:close/>
                <a:moveTo>
                  <a:pt x="648197" y="3090245"/>
                </a:moveTo>
                <a:lnTo>
                  <a:pt x="648197" y="3093482"/>
                </a:lnTo>
                <a:cubicBezTo>
                  <a:pt x="648197" y="3095281"/>
                  <a:pt x="651165" y="3096719"/>
                  <a:pt x="657099" y="3097798"/>
                </a:cubicBezTo>
                <a:lnTo>
                  <a:pt x="657099" y="3093482"/>
                </a:lnTo>
                <a:lnTo>
                  <a:pt x="653862" y="3090245"/>
                </a:lnTo>
                <a:close/>
                <a:moveTo>
                  <a:pt x="3109791" y="3089571"/>
                </a:moveTo>
                <a:lnTo>
                  <a:pt x="3113028" y="3092808"/>
                </a:lnTo>
                <a:lnTo>
                  <a:pt x="3111949" y="3093887"/>
                </a:lnTo>
                <a:lnTo>
                  <a:pt x="3107498" y="3093887"/>
                </a:lnTo>
                <a:lnTo>
                  <a:pt x="3107498" y="3091729"/>
                </a:lnTo>
                <a:close/>
                <a:moveTo>
                  <a:pt x="9294575" y="3088357"/>
                </a:moveTo>
                <a:lnTo>
                  <a:pt x="9294575" y="3092673"/>
                </a:lnTo>
                <a:lnTo>
                  <a:pt x="9295654" y="3092673"/>
                </a:lnTo>
                <a:lnTo>
                  <a:pt x="9295654" y="3088357"/>
                </a:lnTo>
                <a:close/>
                <a:moveTo>
                  <a:pt x="4235568" y="3087413"/>
                </a:moveTo>
                <a:lnTo>
                  <a:pt x="4235568" y="3089571"/>
                </a:lnTo>
                <a:lnTo>
                  <a:pt x="4241908" y="3088492"/>
                </a:lnTo>
                <a:lnTo>
                  <a:pt x="4241908" y="3087413"/>
                </a:lnTo>
                <a:close/>
                <a:moveTo>
                  <a:pt x="6583597" y="3087278"/>
                </a:moveTo>
                <a:lnTo>
                  <a:pt x="6581304" y="3089301"/>
                </a:lnTo>
                <a:lnTo>
                  <a:pt x="6581304" y="3091459"/>
                </a:lnTo>
                <a:lnTo>
                  <a:pt x="6584676" y="3092538"/>
                </a:lnTo>
                <a:lnTo>
                  <a:pt x="6586834" y="3089301"/>
                </a:lnTo>
                <a:close/>
                <a:moveTo>
                  <a:pt x="5091107" y="3087278"/>
                </a:moveTo>
                <a:lnTo>
                  <a:pt x="5091107" y="3091594"/>
                </a:lnTo>
                <a:lnTo>
                  <a:pt x="5092186" y="3091594"/>
                </a:lnTo>
                <a:lnTo>
                  <a:pt x="5094344" y="3089436"/>
                </a:lnTo>
                <a:lnTo>
                  <a:pt x="5092186" y="3087278"/>
                </a:lnTo>
                <a:close/>
                <a:moveTo>
                  <a:pt x="7751102" y="3087008"/>
                </a:moveTo>
                <a:lnTo>
                  <a:pt x="7751102" y="3088087"/>
                </a:lnTo>
                <a:lnTo>
                  <a:pt x="7753260" y="3090245"/>
                </a:lnTo>
                <a:lnTo>
                  <a:pt x="7754339" y="3090245"/>
                </a:lnTo>
                <a:lnTo>
                  <a:pt x="7754339" y="3087008"/>
                </a:lnTo>
                <a:close/>
                <a:moveTo>
                  <a:pt x="7744628" y="3087008"/>
                </a:moveTo>
                <a:lnTo>
                  <a:pt x="7742470" y="3089166"/>
                </a:lnTo>
                <a:lnTo>
                  <a:pt x="7743549" y="3090245"/>
                </a:lnTo>
                <a:lnTo>
                  <a:pt x="7745707" y="3090245"/>
                </a:lnTo>
                <a:lnTo>
                  <a:pt x="7745707" y="3087008"/>
                </a:lnTo>
                <a:close/>
                <a:moveTo>
                  <a:pt x="6246152" y="3087008"/>
                </a:moveTo>
                <a:lnTo>
                  <a:pt x="6246152" y="3088087"/>
                </a:lnTo>
                <a:lnTo>
                  <a:pt x="6248310" y="3090245"/>
                </a:lnTo>
                <a:lnTo>
                  <a:pt x="6249389" y="3090245"/>
                </a:lnTo>
                <a:lnTo>
                  <a:pt x="6249389" y="3087008"/>
                </a:lnTo>
                <a:close/>
                <a:moveTo>
                  <a:pt x="6239678" y="3087008"/>
                </a:moveTo>
                <a:lnTo>
                  <a:pt x="6237520" y="3089166"/>
                </a:lnTo>
                <a:lnTo>
                  <a:pt x="6238599" y="3090245"/>
                </a:lnTo>
                <a:lnTo>
                  <a:pt x="6240757" y="3090245"/>
                </a:lnTo>
                <a:lnTo>
                  <a:pt x="6240757" y="3087008"/>
                </a:lnTo>
                <a:close/>
                <a:moveTo>
                  <a:pt x="4173661" y="3086334"/>
                </a:moveTo>
                <a:cubicBezTo>
                  <a:pt x="4166917" y="3089212"/>
                  <a:pt x="4161611" y="3090650"/>
                  <a:pt x="4157745" y="3090650"/>
                </a:cubicBezTo>
                <a:lnTo>
                  <a:pt x="4153429" y="3098068"/>
                </a:lnTo>
                <a:lnTo>
                  <a:pt x="4158824" y="3108723"/>
                </a:lnTo>
                <a:lnTo>
                  <a:pt x="4159903" y="3108723"/>
                </a:lnTo>
                <a:lnTo>
                  <a:pt x="4159903" y="3106565"/>
                </a:lnTo>
                <a:lnTo>
                  <a:pt x="4172716" y="3110881"/>
                </a:lnTo>
                <a:lnTo>
                  <a:pt x="4174740" y="3110881"/>
                </a:lnTo>
                <a:cubicBezTo>
                  <a:pt x="4178696" y="3110881"/>
                  <a:pt x="4181214" y="3104857"/>
                  <a:pt x="4182293" y="3092808"/>
                </a:cubicBezTo>
                <a:close/>
                <a:moveTo>
                  <a:pt x="570914" y="3085929"/>
                </a:moveTo>
                <a:cubicBezTo>
                  <a:pt x="568036" y="3087368"/>
                  <a:pt x="564035" y="3088087"/>
                  <a:pt x="558910" y="3088087"/>
                </a:cubicBezTo>
                <a:lnTo>
                  <a:pt x="552301" y="3088087"/>
                </a:lnTo>
                <a:cubicBezTo>
                  <a:pt x="552301" y="3089166"/>
                  <a:pt x="557786" y="3092763"/>
                  <a:pt x="568756" y="3098878"/>
                </a:cubicBezTo>
                <a:cubicBezTo>
                  <a:pt x="568756" y="3101036"/>
                  <a:pt x="572442" y="3104363"/>
                  <a:pt x="579816" y="3108858"/>
                </a:cubicBezTo>
                <a:cubicBezTo>
                  <a:pt x="588627" y="3119648"/>
                  <a:pt x="593393" y="3126932"/>
                  <a:pt x="594112" y="3130708"/>
                </a:cubicBezTo>
                <a:lnTo>
                  <a:pt x="596270" y="3130708"/>
                </a:lnTo>
                <a:cubicBezTo>
                  <a:pt x="600047" y="3115422"/>
                  <a:pt x="601935" y="3104812"/>
                  <a:pt x="601935" y="3098878"/>
                </a:cubicBezTo>
                <a:cubicBezTo>
                  <a:pt x="601935" y="3091684"/>
                  <a:pt x="598968" y="3088087"/>
                  <a:pt x="593033" y="3088087"/>
                </a:cubicBezTo>
                <a:lnTo>
                  <a:pt x="584266" y="3085929"/>
                </a:lnTo>
                <a:lnTo>
                  <a:pt x="570914" y="3087008"/>
                </a:lnTo>
                <a:close/>
                <a:moveTo>
                  <a:pt x="1709237" y="3084176"/>
                </a:moveTo>
                <a:lnTo>
                  <a:pt x="1702763" y="3109668"/>
                </a:lnTo>
                <a:lnTo>
                  <a:pt x="1702763" y="3110747"/>
                </a:lnTo>
                <a:lnTo>
                  <a:pt x="1703842" y="3110747"/>
                </a:lnTo>
                <a:lnTo>
                  <a:pt x="1711260" y="3087413"/>
                </a:lnTo>
                <a:lnTo>
                  <a:pt x="1710315" y="3084176"/>
                </a:lnTo>
                <a:close/>
                <a:moveTo>
                  <a:pt x="5210741" y="3084041"/>
                </a:moveTo>
                <a:lnTo>
                  <a:pt x="5210741" y="3087278"/>
                </a:lnTo>
                <a:lnTo>
                  <a:pt x="5212899" y="3089436"/>
                </a:lnTo>
                <a:lnTo>
                  <a:pt x="5212899" y="3084041"/>
                </a:lnTo>
                <a:close/>
                <a:moveTo>
                  <a:pt x="5223689" y="3081883"/>
                </a:moveTo>
                <a:lnTo>
                  <a:pt x="5216136" y="3082962"/>
                </a:lnTo>
                <a:lnTo>
                  <a:pt x="5216136" y="3103328"/>
                </a:lnTo>
                <a:lnTo>
                  <a:pt x="5212899" y="3111960"/>
                </a:lnTo>
                <a:lnTo>
                  <a:pt x="5216136" y="3127066"/>
                </a:lnTo>
                <a:lnTo>
                  <a:pt x="5216136" y="3129224"/>
                </a:lnTo>
                <a:lnTo>
                  <a:pt x="5215057" y="3133541"/>
                </a:lnTo>
                <a:lnTo>
                  <a:pt x="5216136" y="3134620"/>
                </a:lnTo>
                <a:lnTo>
                  <a:pt x="5216136" y="3135699"/>
                </a:lnTo>
                <a:lnTo>
                  <a:pt x="5215057" y="3136778"/>
                </a:lnTo>
                <a:lnTo>
                  <a:pt x="5216136" y="3142173"/>
                </a:lnTo>
                <a:lnTo>
                  <a:pt x="5213978" y="3149726"/>
                </a:lnTo>
                <a:lnTo>
                  <a:pt x="5217215" y="3162674"/>
                </a:lnTo>
                <a:lnTo>
                  <a:pt x="5217215" y="3166990"/>
                </a:lnTo>
                <a:lnTo>
                  <a:pt x="5215057" y="3178859"/>
                </a:lnTo>
                <a:lnTo>
                  <a:pt x="5217215" y="3187491"/>
                </a:lnTo>
                <a:lnTo>
                  <a:pt x="5217215" y="3189649"/>
                </a:lnTo>
                <a:lnTo>
                  <a:pt x="5207504" y="3214466"/>
                </a:lnTo>
                <a:cubicBezTo>
                  <a:pt x="5212540" y="3217883"/>
                  <a:pt x="5215057" y="3223278"/>
                  <a:pt x="5215057" y="3230651"/>
                </a:cubicBezTo>
                <a:lnTo>
                  <a:pt x="5217215" y="3232809"/>
                </a:lnTo>
                <a:lnTo>
                  <a:pt x="5217215" y="3255333"/>
                </a:lnTo>
                <a:lnTo>
                  <a:pt x="5219373" y="3257491"/>
                </a:lnTo>
                <a:lnTo>
                  <a:pt x="5232186" y="3254254"/>
                </a:lnTo>
                <a:lnTo>
                  <a:pt x="5234344" y="3254254"/>
                </a:lnTo>
                <a:lnTo>
                  <a:pt x="5244055" y="3257491"/>
                </a:lnTo>
                <a:lnTo>
                  <a:pt x="5244055" y="3256412"/>
                </a:lnTo>
                <a:lnTo>
                  <a:pt x="5241897" y="3245622"/>
                </a:lnTo>
                <a:cubicBezTo>
                  <a:pt x="5242077" y="3242025"/>
                  <a:pt x="5242797" y="3240227"/>
                  <a:pt x="5244055" y="3240227"/>
                </a:cubicBezTo>
                <a:lnTo>
                  <a:pt x="5242976" y="3227414"/>
                </a:lnTo>
                <a:lnTo>
                  <a:pt x="5242976" y="3226335"/>
                </a:lnTo>
                <a:lnTo>
                  <a:pt x="5245134" y="3205834"/>
                </a:lnTo>
                <a:lnTo>
                  <a:pt x="5244055" y="3204755"/>
                </a:lnTo>
                <a:lnTo>
                  <a:pt x="5244055" y="3203676"/>
                </a:lnTo>
                <a:lnTo>
                  <a:pt x="5245134" y="3197202"/>
                </a:lnTo>
                <a:lnTo>
                  <a:pt x="5245134" y="3195044"/>
                </a:lnTo>
                <a:lnTo>
                  <a:pt x="5242976" y="3186412"/>
                </a:lnTo>
                <a:lnTo>
                  <a:pt x="5242976" y="3148647"/>
                </a:lnTo>
                <a:lnTo>
                  <a:pt x="5244055" y="3136778"/>
                </a:lnTo>
                <a:lnTo>
                  <a:pt x="5242976" y="3135699"/>
                </a:lnTo>
                <a:lnTo>
                  <a:pt x="5242976" y="3134620"/>
                </a:lnTo>
                <a:lnTo>
                  <a:pt x="5245134" y="3129224"/>
                </a:lnTo>
                <a:lnTo>
                  <a:pt x="5242976" y="3121671"/>
                </a:lnTo>
                <a:lnTo>
                  <a:pt x="5245134" y="3109802"/>
                </a:lnTo>
                <a:lnTo>
                  <a:pt x="5244055" y="3108723"/>
                </a:lnTo>
                <a:lnTo>
                  <a:pt x="5244055" y="3096989"/>
                </a:lnTo>
                <a:cubicBezTo>
                  <a:pt x="5244055" y="3086919"/>
                  <a:pt x="5242617" y="3081883"/>
                  <a:pt x="5239739" y="3081883"/>
                </a:cubicBezTo>
                <a:close/>
                <a:moveTo>
                  <a:pt x="7124973" y="3081702"/>
                </a:moveTo>
                <a:lnTo>
                  <a:pt x="7108788" y="3084939"/>
                </a:lnTo>
                <a:lnTo>
                  <a:pt x="7108788" y="3086018"/>
                </a:lnTo>
                <a:cubicBezTo>
                  <a:pt x="7115622" y="3093121"/>
                  <a:pt x="7127491" y="3100045"/>
                  <a:pt x="7144395" y="3106789"/>
                </a:cubicBezTo>
                <a:lnTo>
                  <a:pt x="7156264" y="3103552"/>
                </a:lnTo>
                <a:lnTo>
                  <a:pt x="7164896" y="3105710"/>
                </a:lnTo>
                <a:lnTo>
                  <a:pt x="7169212" y="3101394"/>
                </a:lnTo>
                <a:lnTo>
                  <a:pt x="7196187" y="3101394"/>
                </a:lnTo>
                <a:lnTo>
                  <a:pt x="7204819" y="3103552"/>
                </a:lnTo>
                <a:lnTo>
                  <a:pt x="7213451" y="3103552"/>
                </a:lnTo>
                <a:lnTo>
                  <a:pt x="7219925" y="3102473"/>
                </a:lnTo>
                <a:lnTo>
                  <a:pt x="7229636" y="3105710"/>
                </a:lnTo>
                <a:cubicBezTo>
                  <a:pt x="7231075" y="3105710"/>
                  <a:pt x="7233593" y="3102787"/>
                  <a:pt x="7237189" y="3096943"/>
                </a:cubicBezTo>
                <a:lnTo>
                  <a:pt x="7250137" y="3086018"/>
                </a:lnTo>
                <a:lnTo>
                  <a:pt x="7246900" y="3084939"/>
                </a:lnTo>
                <a:lnTo>
                  <a:pt x="7219925" y="3087097"/>
                </a:lnTo>
                <a:lnTo>
                  <a:pt x="7202661" y="3084939"/>
                </a:lnTo>
                <a:lnTo>
                  <a:pt x="7192950" y="3086018"/>
                </a:lnTo>
                <a:lnTo>
                  <a:pt x="7188634" y="3083860"/>
                </a:lnTo>
                <a:lnTo>
                  <a:pt x="7177844" y="3084939"/>
                </a:lnTo>
                <a:lnTo>
                  <a:pt x="7155185" y="3082781"/>
                </a:lnTo>
                <a:lnTo>
                  <a:pt x="7147632" y="3088176"/>
                </a:lnTo>
                <a:lnTo>
                  <a:pt x="7135763" y="3081702"/>
                </a:lnTo>
                <a:lnTo>
                  <a:pt x="7132526" y="3082781"/>
                </a:lnTo>
                <a:lnTo>
                  <a:pt x="7127131" y="3081702"/>
                </a:lnTo>
                <a:close/>
                <a:moveTo>
                  <a:pt x="9296733" y="3080939"/>
                </a:moveTo>
                <a:lnTo>
                  <a:pt x="9296733" y="3084176"/>
                </a:lnTo>
                <a:lnTo>
                  <a:pt x="9297812" y="3084176"/>
                </a:lnTo>
                <a:lnTo>
                  <a:pt x="9297812" y="3080939"/>
                </a:lnTo>
                <a:close/>
                <a:moveTo>
                  <a:pt x="5154633" y="3080804"/>
                </a:moveTo>
                <a:lnTo>
                  <a:pt x="5152475" y="3082962"/>
                </a:lnTo>
                <a:lnTo>
                  <a:pt x="5144922" y="3081883"/>
                </a:lnTo>
                <a:cubicBezTo>
                  <a:pt x="5131974" y="3081883"/>
                  <a:pt x="5125500" y="3085480"/>
                  <a:pt x="5125500" y="3092673"/>
                </a:cubicBezTo>
                <a:lnTo>
                  <a:pt x="5122263" y="3106565"/>
                </a:lnTo>
                <a:lnTo>
                  <a:pt x="5123342" y="3113039"/>
                </a:lnTo>
                <a:lnTo>
                  <a:pt x="5120105" y="3118434"/>
                </a:lnTo>
                <a:lnTo>
                  <a:pt x="5120105" y="3119513"/>
                </a:lnTo>
                <a:lnTo>
                  <a:pt x="5122263" y="3121671"/>
                </a:lnTo>
                <a:cubicBezTo>
                  <a:pt x="5125860" y="3118974"/>
                  <a:pt x="5127658" y="3114658"/>
                  <a:pt x="5127658" y="3108723"/>
                </a:cubicBezTo>
                <a:cubicBezTo>
                  <a:pt x="5134132" y="3102340"/>
                  <a:pt x="5139167" y="3099147"/>
                  <a:pt x="5142764" y="3099147"/>
                </a:cubicBezTo>
                <a:lnTo>
                  <a:pt x="5160028" y="3113039"/>
                </a:lnTo>
                <a:lnTo>
                  <a:pt x="5165423" y="3115197"/>
                </a:lnTo>
                <a:lnTo>
                  <a:pt x="5166502" y="3114118"/>
                </a:lnTo>
                <a:lnTo>
                  <a:pt x="5166502" y="3081883"/>
                </a:lnTo>
                <a:lnTo>
                  <a:pt x="5162186" y="3081883"/>
                </a:lnTo>
                <a:close/>
                <a:moveTo>
                  <a:pt x="1582858" y="3079860"/>
                </a:moveTo>
                <a:lnTo>
                  <a:pt x="1579756" y="3083097"/>
                </a:lnTo>
                <a:lnTo>
                  <a:pt x="1579756" y="3084176"/>
                </a:lnTo>
                <a:lnTo>
                  <a:pt x="1583937" y="3089436"/>
                </a:lnTo>
                <a:lnTo>
                  <a:pt x="1583937" y="3091594"/>
                </a:lnTo>
                <a:lnTo>
                  <a:pt x="1581779" y="3094831"/>
                </a:lnTo>
                <a:lnTo>
                  <a:pt x="1581779" y="3096854"/>
                </a:lnTo>
                <a:lnTo>
                  <a:pt x="1583937" y="3099012"/>
                </a:lnTo>
                <a:lnTo>
                  <a:pt x="1586095" y="3099012"/>
                </a:lnTo>
                <a:lnTo>
                  <a:pt x="1588254" y="3096854"/>
                </a:lnTo>
                <a:lnTo>
                  <a:pt x="1588254" y="3086334"/>
                </a:lnTo>
                <a:close/>
                <a:moveTo>
                  <a:pt x="2144331" y="3079455"/>
                </a:moveTo>
                <a:cubicBezTo>
                  <a:pt x="2139296" y="3081074"/>
                  <a:pt x="2136778" y="3082513"/>
                  <a:pt x="2136778" y="3083771"/>
                </a:cubicBezTo>
                <a:lnTo>
                  <a:pt x="2136778" y="3084850"/>
                </a:lnTo>
                <a:lnTo>
                  <a:pt x="2140015" y="3084850"/>
                </a:lnTo>
                <a:cubicBezTo>
                  <a:pt x="2143792" y="3084850"/>
                  <a:pt x="2145950" y="3083771"/>
                  <a:pt x="2146488" y="3081613"/>
                </a:cubicBezTo>
                <a:close/>
                <a:moveTo>
                  <a:pt x="4146011" y="3078916"/>
                </a:moveTo>
                <a:lnTo>
                  <a:pt x="4147090" y="3082153"/>
                </a:lnTo>
                <a:lnTo>
                  <a:pt x="4148169" y="3082153"/>
                </a:lnTo>
                <a:lnTo>
                  <a:pt x="4148169" y="3078916"/>
                </a:lnTo>
                <a:close/>
                <a:moveTo>
                  <a:pt x="7747865" y="3078376"/>
                </a:moveTo>
                <a:lnTo>
                  <a:pt x="7747865" y="3080534"/>
                </a:lnTo>
                <a:lnTo>
                  <a:pt x="7750023" y="3082692"/>
                </a:lnTo>
                <a:lnTo>
                  <a:pt x="7755418" y="3082692"/>
                </a:lnTo>
                <a:lnTo>
                  <a:pt x="7758655" y="3079455"/>
                </a:lnTo>
                <a:lnTo>
                  <a:pt x="7757576" y="3078376"/>
                </a:lnTo>
                <a:close/>
                <a:moveTo>
                  <a:pt x="6242915" y="3078376"/>
                </a:moveTo>
                <a:lnTo>
                  <a:pt x="6242915" y="3080534"/>
                </a:lnTo>
                <a:lnTo>
                  <a:pt x="6245073" y="3082692"/>
                </a:lnTo>
                <a:lnTo>
                  <a:pt x="6250468" y="3082692"/>
                </a:lnTo>
                <a:lnTo>
                  <a:pt x="6253705" y="3079455"/>
                </a:lnTo>
                <a:lnTo>
                  <a:pt x="6252626" y="3078376"/>
                </a:lnTo>
                <a:close/>
                <a:moveTo>
                  <a:pt x="8779230" y="3077297"/>
                </a:moveTo>
                <a:lnTo>
                  <a:pt x="8777072" y="3079321"/>
                </a:lnTo>
                <a:lnTo>
                  <a:pt x="8779230" y="3081479"/>
                </a:lnTo>
                <a:lnTo>
                  <a:pt x="8781388" y="3081479"/>
                </a:lnTo>
                <a:lnTo>
                  <a:pt x="8783681" y="3079321"/>
                </a:lnTo>
                <a:lnTo>
                  <a:pt x="8781388" y="3077297"/>
                </a:lnTo>
                <a:close/>
                <a:moveTo>
                  <a:pt x="4070346" y="3076758"/>
                </a:moveTo>
                <a:lnTo>
                  <a:pt x="4070346" y="3077837"/>
                </a:lnTo>
                <a:lnTo>
                  <a:pt x="4072504" y="3077837"/>
                </a:lnTo>
                <a:lnTo>
                  <a:pt x="4072504" y="3076758"/>
                </a:lnTo>
                <a:close/>
                <a:moveTo>
                  <a:pt x="9292417" y="3076623"/>
                </a:moveTo>
                <a:lnTo>
                  <a:pt x="9290259" y="3078781"/>
                </a:lnTo>
                <a:lnTo>
                  <a:pt x="9290259" y="3079860"/>
                </a:lnTo>
                <a:lnTo>
                  <a:pt x="9292417" y="3079860"/>
                </a:lnTo>
                <a:close/>
                <a:moveTo>
                  <a:pt x="8262806" y="3076488"/>
                </a:moveTo>
                <a:lnTo>
                  <a:pt x="8262806" y="3078646"/>
                </a:lnTo>
                <a:lnTo>
                  <a:pt x="8266043" y="3078646"/>
                </a:lnTo>
                <a:lnTo>
                  <a:pt x="8266043" y="3076488"/>
                </a:lnTo>
                <a:close/>
                <a:moveTo>
                  <a:pt x="9196791" y="3075679"/>
                </a:moveTo>
                <a:lnTo>
                  <a:pt x="9194633" y="3077702"/>
                </a:lnTo>
                <a:lnTo>
                  <a:pt x="9196791" y="3079860"/>
                </a:lnTo>
                <a:lnTo>
                  <a:pt x="9197870" y="3079860"/>
                </a:lnTo>
                <a:lnTo>
                  <a:pt x="9197870" y="3075679"/>
                </a:lnTo>
                <a:close/>
                <a:moveTo>
                  <a:pt x="7744628" y="3075139"/>
                </a:moveTo>
                <a:lnTo>
                  <a:pt x="7743549" y="3076218"/>
                </a:lnTo>
                <a:lnTo>
                  <a:pt x="7743549" y="3077297"/>
                </a:lnTo>
                <a:lnTo>
                  <a:pt x="7746786" y="3077297"/>
                </a:lnTo>
                <a:close/>
                <a:moveTo>
                  <a:pt x="6239678" y="3075139"/>
                </a:moveTo>
                <a:lnTo>
                  <a:pt x="6238599" y="3076218"/>
                </a:lnTo>
                <a:lnTo>
                  <a:pt x="6238599" y="3077297"/>
                </a:lnTo>
                <a:lnTo>
                  <a:pt x="6241836" y="3077297"/>
                </a:lnTo>
                <a:close/>
                <a:moveTo>
                  <a:pt x="9190317" y="3074600"/>
                </a:moveTo>
                <a:cubicBezTo>
                  <a:pt x="9188518" y="3074600"/>
                  <a:pt x="9184247" y="3079905"/>
                  <a:pt x="9177504" y="3090515"/>
                </a:cubicBezTo>
                <a:cubicBezTo>
                  <a:pt x="9177504" y="3093842"/>
                  <a:pt x="9179976" y="3098068"/>
                  <a:pt x="9184922" y="3103194"/>
                </a:cubicBezTo>
                <a:lnTo>
                  <a:pt x="9184922" y="3104273"/>
                </a:lnTo>
                <a:cubicBezTo>
                  <a:pt x="9182134" y="3107150"/>
                  <a:pt x="9180740" y="3114613"/>
                  <a:pt x="9180740" y="3126662"/>
                </a:cubicBezTo>
                <a:lnTo>
                  <a:pt x="9181820" y="3138261"/>
                </a:lnTo>
                <a:lnTo>
                  <a:pt x="9178582" y="3143656"/>
                </a:lnTo>
                <a:lnTo>
                  <a:pt x="9178582" y="3147837"/>
                </a:lnTo>
                <a:lnTo>
                  <a:pt x="9180740" y="3156334"/>
                </a:lnTo>
                <a:lnTo>
                  <a:pt x="9180740" y="3160651"/>
                </a:lnTo>
                <a:lnTo>
                  <a:pt x="9178582" y="3160651"/>
                </a:lnTo>
                <a:lnTo>
                  <a:pt x="9178582" y="3162808"/>
                </a:lnTo>
                <a:cubicBezTo>
                  <a:pt x="9180740" y="3162808"/>
                  <a:pt x="9181820" y="3163483"/>
                  <a:pt x="9181820" y="3164832"/>
                </a:cubicBezTo>
                <a:lnTo>
                  <a:pt x="9181820" y="3173464"/>
                </a:lnTo>
                <a:cubicBezTo>
                  <a:pt x="9181820" y="3176611"/>
                  <a:pt x="9180381" y="3179443"/>
                  <a:pt x="9177504" y="3181961"/>
                </a:cubicBezTo>
                <a:lnTo>
                  <a:pt x="9182899" y="3226605"/>
                </a:lnTo>
                <a:lnTo>
                  <a:pt x="9184922" y="3226605"/>
                </a:lnTo>
                <a:lnTo>
                  <a:pt x="9191396" y="3200978"/>
                </a:lnTo>
                <a:lnTo>
                  <a:pt x="9190317" y="3196797"/>
                </a:lnTo>
                <a:lnTo>
                  <a:pt x="9194633" y="3183984"/>
                </a:lnTo>
                <a:lnTo>
                  <a:pt x="9192475" y="3177645"/>
                </a:lnTo>
                <a:lnTo>
                  <a:pt x="9193554" y="3176566"/>
                </a:lnTo>
                <a:lnTo>
                  <a:pt x="9193554" y="3175487"/>
                </a:lnTo>
                <a:cubicBezTo>
                  <a:pt x="9191576" y="3175487"/>
                  <a:pt x="9190137" y="3171935"/>
                  <a:pt x="9189238" y="3164832"/>
                </a:cubicBezTo>
                <a:lnTo>
                  <a:pt x="9192475" y="3163887"/>
                </a:lnTo>
                <a:lnTo>
                  <a:pt x="9190317" y="3159571"/>
                </a:lnTo>
                <a:lnTo>
                  <a:pt x="9194633" y="3135159"/>
                </a:lnTo>
                <a:lnTo>
                  <a:pt x="9192475" y="3133001"/>
                </a:lnTo>
                <a:lnTo>
                  <a:pt x="9193554" y="3125583"/>
                </a:lnTo>
                <a:lnTo>
                  <a:pt x="9192475" y="3119244"/>
                </a:lnTo>
                <a:lnTo>
                  <a:pt x="9194633" y="3114928"/>
                </a:lnTo>
                <a:lnTo>
                  <a:pt x="9193554" y="3110747"/>
                </a:lnTo>
                <a:lnTo>
                  <a:pt x="9194633" y="3107510"/>
                </a:lnTo>
                <a:lnTo>
                  <a:pt x="9193554" y="3104273"/>
                </a:lnTo>
                <a:lnTo>
                  <a:pt x="9194633" y="3104273"/>
                </a:lnTo>
                <a:cubicBezTo>
                  <a:pt x="9193194" y="3100586"/>
                  <a:pt x="9192475" y="3093168"/>
                  <a:pt x="9192475" y="3082018"/>
                </a:cubicBezTo>
                <a:lnTo>
                  <a:pt x="9193554" y="3082018"/>
                </a:lnTo>
                <a:close/>
                <a:moveTo>
                  <a:pt x="5269951" y="3074330"/>
                </a:moveTo>
                <a:cubicBezTo>
                  <a:pt x="5265456" y="3076848"/>
                  <a:pt x="5262219" y="3080445"/>
                  <a:pt x="5260240" y="3085120"/>
                </a:cubicBezTo>
                <a:lnTo>
                  <a:pt x="5260240" y="3086199"/>
                </a:lnTo>
                <a:lnTo>
                  <a:pt x="5265635" y="3081883"/>
                </a:lnTo>
                <a:lnTo>
                  <a:pt x="5267793" y="3081883"/>
                </a:lnTo>
                <a:cubicBezTo>
                  <a:pt x="5267793" y="3085480"/>
                  <a:pt x="5270311" y="3087278"/>
                  <a:pt x="5275347" y="3087278"/>
                </a:cubicBezTo>
                <a:lnTo>
                  <a:pt x="5276426" y="3086199"/>
                </a:lnTo>
                <a:lnTo>
                  <a:pt x="5276426" y="3084041"/>
                </a:lnTo>
                <a:lnTo>
                  <a:pt x="5269951" y="3077567"/>
                </a:lnTo>
                <a:cubicBezTo>
                  <a:pt x="5273548" y="3076668"/>
                  <a:pt x="5275347" y="3075589"/>
                  <a:pt x="5275347" y="3074330"/>
                </a:cubicBezTo>
                <a:close/>
                <a:moveTo>
                  <a:pt x="5063052" y="3074330"/>
                </a:moveTo>
                <a:lnTo>
                  <a:pt x="5063052" y="3075409"/>
                </a:lnTo>
                <a:lnTo>
                  <a:pt x="5060894" y="3078646"/>
                </a:lnTo>
                <a:lnTo>
                  <a:pt x="5060894" y="3080804"/>
                </a:lnTo>
                <a:cubicBezTo>
                  <a:pt x="5063232" y="3080804"/>
                  <a:pt x="5064671" y="3084401"/>
                  <a:pt x="5065211" y="3091594"/>
                </a:cubicBezTo>
                <a:lnTo>
                  <a:pt x="5064131" y="3092673"/>
                </a:lnTo>
                <a:lnTo>
                  <a:pt x="5055499" y="3092673"/>
                </a:lnTo>
                <a:lnTo>
                  <a:pt x="5042551" y="3088357"/>
                </a:lnTo>
                <a:lnTo>
                  <a:pt x="5037156" y="3089436"/>
                </a:lnTo>
                <a:lnTo>
                  <a:pt x="5036077" y="3088357"/>
                </a:lnTo>
                <a:lnTo>
                  <a:pt x="5036077" y="3086199"/>
                </a:lnTo>
                <a:cubicBezTo>
                  <a:pt x="5036077" y="3084761"/>
                  <a:pt x="5038235" y="3084041"/>
                  <a:pt x="5042551" y="3084041"/>
                </a:cubicBezTo>
                <a:cubicBezTo>
                  <a:pt x="5052802" y="3077567"/>
                  <a:pt x="5059636" y="3074330"/>
                  <a:pt x="5063052" y="3074330"/>
                </a:cubicBezTo>
                <a:close/>
                <a:moveTo>
                  <a:pt x="8612929" y="3074060"/>
                </a:moveTo>
                <a:lnTo>
                  <a:pt x="8612929" y="3075139"/>
                </a:lnTo>
                <a:lnTo>
                  <a:pt x="8616166" y="3076218"/>
                </a:lnTo>
                <a:lnTo>
                  <a:pt x="8616166" y="3074060"/>
                </a:lnTo>
                <a:close/>
                <a:moveTo>
                  <a:pt x="9294575" y="3073521"/>
                </a:moveTo>
                <a:lnTo>
                  <a:pt x="9294575" y="3076623"/>
                </a:lnTo>
                <a:lnTo>
                  <a:pt x="9296733" y="3076623"/>
                </a:lnTo>
                <a:lnTo>
                  <a:pt x="9296733" y="3075679"/>
                </a:lnTo>
                <a:close/>
                <a:moveTo>
                  <a:pt x="1240827" y="3073386"/>
                </a:moveTo>
                <a:lnTo>
                  <a:pt x="1240827" y="3075544"/>
                </a:lnTo>
                <a:lnTo>
                  <a:pt x="1241908" y="3082018"/>
                </a:lnTo>
                <a:lnTo>
                  <a:pt x="1242985" y="3082018"/>
                </a:lnTo>
                <a:lnTo>
                  <a:pt x="1242985" y="3078781"/>
                </a:lnTo>
                <a:lnTo>
                  <a:pt x="1241908" y="3073386"/>
                </a:lnTo>
                <a:close/>
                <a:moveTo>
                  <a:pt x="5706799" y="3072981"/>
                </a:moveTo>
                <a:lnTo>
                  <a:pt x="5706799" y="3074060"/>
                </a:lnTo>
                <a:lnTo>
                  <a:pt x="5708957" y="3074060"/>
                </a:lnTo>
                <a:lnTo>
                  <a:pt x="5708957" y="3072981"/>
                </a:lnTo>
                <a:close/>
                <a:moveTo>
                  <a:pt x="3697025" y="3072981"/>
                </a:moveTo>
                <a:lnTo>
                  <a:pt x="3697025" y="3074060"/>
                </a:lnTo>
                <a:lnTo>
                  <a:pt x="3699183" y="3074060"/>
                </a:lnTo>
                <a:lnTo>
                  <a:pt x="3699183" y="3072981"/>
                </a:lnTo>
                <a:close/>
                <a:moveTo>
                  <a:pt x="4067109" y="3072577"/>
                </a:moveTo>
                <a:lnTo>
                  <a:pt x="4067109" y="3075679"/>
                </a:lnTo>
                <a:lnTo>
                  <a:pt x="4068188" y="3075679"/>
                </a:lnTo>
                <a:lnTo>
                  <a:pt x="4068188" y="3072577"/>
                </a:lnTo>
                <a:close/>
                <a:moveTo>
                  <a:pt x="9091453" y="3072442"/>
                </a:moveTo>
                <a:cubicBezTo>
                  <a:pt x="9089744" y="3074600"/>
                  <a:pt x="9086912" y="3075679"/>
                  <a:pt x="9082956" y="3075679"/>
                </a:cubicBezTo>
                <a:lnTo>
                  <a:pt x="9085114" y="3077702"/>
                </a:lnTo>
                <a:cubicBezTo>
                  <a:pt x="9087721" y="3075634"/>
                  <a:pt x="9092352" y="3074600"/>
                  <a:pt x="9099006" y="3074600"/>
                </a:cubicBezTo>
                <a:lnTo>
                  <a:pt x="9096848" y="3072442"/>
                </a:lnTo>
                <a:close/>
                <a:moveTo>
                  <a:pt x="2684679" y="3072149"/>
                </a:moveTo>
                <a:lnTo>
                  <a:pt x="2684679" y="3074307"/>
                </a:lnTo>
                <a:lnTo>
                  <a:pt x="2685760" y="3074307"/>
                </a:lnTo>
                <a:lnTo>
                  <a:pt x="2685760" y="3072149"/>
                </a:lnTo>
                <a:close/>
                <a:moveTo>
                  <a:pt x="7769445" y="3071902"/>
                </a:moveTo>
                <a:lnTo>
                  <a:pt x="7770524" y="3071902"/>
                </a:lnTo>
                <a:lnTo>
                  <a:pt x="7770524" y="3072898"/>
                </a:lnTo>
                <a:lnTo>
                  <a:pt x="7769445" y="3072027"/>
                </a:lnTo>
                <a:close/>
                <a:moveTo>
                  <a:pt x="6264495" y="3071902"/>
                </a:moveTo>
                <a:lnTo>
                  <a:pt x="6265574" y="3071902"/>
                </a:lnTo>
                <a:lnTo>
                  <a:pt x="6265574" y="3072898"/>
                </a:lnTo>
                <a:lnTo>
                  <a:pt x="6264495" y="3072027"/>
                </a:lnTo>
                <a:close/>
                <a:moveTo>
                  <a:pt x="9116270" y="3071363"/>
                </a:moveTo>
                <a:cubicBezTo>
                  <a:pt x="9118428" y="3074060"/>
                  <a:pt x="9119507" y="3076533"/>
                  <a:pt x="9119507" y="3078781"/>
                </a:cubicBezTo>
                <a:lnTo>
                  <a:pt x="9119507" y="3082018"/>
                </a:lnTo>
                <a:lnTo>
                  <a:pt x="9116270" y="3085120"/>
                </a:lnTo>
                <a:lnTo>
                  <a:pt x="9100085" y="3075679"/>
                </a:lnTo>
                <a:lnTo>
                  <a:pt x="9100085" y="3077702"/>
                </a:lnTo>
                <a:lnTo>
                  <a:pt x="9108717" y="3083097"/>
                </a:lnTo>
                <a:lnTo>
                  <a:pt x="9116270" y="3087278"/>
                </a:lnTo>
                <a:cubicBezTo>
                  <a:pt x="9119057" y="3087278"/>
                  <a:pt x="9120451" y="3092583"/>
                  <a:pt x="9120451" y="3103194"/>
                </a:cubicBezTo>
                <a:lnTo>
                  <a:pt x="9118428" y="3105352"/>
                </a:lnTo>
                <a:lnTo>
                  <a:pt x="9120451" y="3122346"/>
                </a:lnTo>
                <a:lnTo>
                  <a:pt x="9120451" y="3136238"/>
                </a:lnTo>
                <a:lnTo>
                  <a:pt x="9117349" y="3140419"/>
                </a:lnTo>
                <a:lnTo>
                  <a:pt x="9117349" y="3141498"/>
                </a:lnTo>
                <a:lnTo>
                  <a:pt x="9118428" y="3141498"/>
                </a:lnTo>
                <a:lnTo>
                  <a:pt x="9123688" y="3137317"/>
                </a:lnTo>
                <a:lnTo>
                  <a:pt x="9124767" y="3137317"/>
                </a:lnTo>
                <a:lnTo>
                  <a:pt x="9128004" y="3139340"/>
                </a:lnTo>
                <a:cubicBezTo>
                  <a:pt x="9131061" y="3139340"/>
                  <a:pt x="9133579" y="3137947"/>
                  <a:pt x="9135557" y="3135159"/>
                </a:cubicBezTo>
                <a:lnTo>
                  <a:pt x="9134478" y="3134080"/>
                </a:lnTo>
                <a:lnTo>
                  <a:pt x="9134478" y="3133001"/>
                </a:lnTo>
                <a:lnTo>
                  <a:pt x="9136636" y="3126662"/>
                </a:lnTo>
                <a:lnTo>
                  <a:pt x="9134478" y="3111691"/>
                </a:lnTo>
                <a:lnTo>
                  <a:pt x="9135557" y="3105352"/>
                </a:lnTo>
                <a:lnTo>
                  <a:pt x="9134478" y="3102249"/>
                </a:lnTo>
                <a:lnTo>
                  <a:pt x="9135557" y="3095775"/>
                </a:lnTo>
                <a:lnTo>
                  <a:pt x="9135557" y="3090515"/>
                </a:lnTo>
                <a:lnTo>
                  <a:pt x="9132320" y="3086199"/>
                </a:lnTo>
                <a:cubicBezTo>
                  <a:pt x="9132320" y="3083951"/>
                  <a:pt x="9133399" y="3081479"/>
                  <a:pt x="9135557" y="3078781"/>
                </a:cubicBezTo>
                <a:lnTo>
                  <a:pt x="9135557" y="3076623"/>
                </a:lnTo>
                <a:lnTo>
                  <a:pt x="9134478" y="3075679"/>
                </a:lnTo>
                <a:lnTo>
                  <a:pt x="9134478" y="3074600"/>
                </a:lnTo>
                <a:lnTo>
                  <a:pt x="9129083" y="3075679"/>
                </a:lnTo>
                <a:lnTo>
                  <a:pt x="9124767" y="3075679"/>
                </a:lnTo>
                <a:lnTo>
                  <a:pt x="9118428" y="3071363"/>
                </a:lnTo>
                <a:close/>
                <a:moveTo>
                  <a:pt x="9216078" y="3070284"/>
                </a:moveTo>
                <a:lnTo>
                  <a:pt x="9216078" y="3073521"/>
                </a:lnTo>
                <a:lnTo>
                  <a:pt x="9218236" y="3073521"/>
                </a:lnTo>
                <a:lnTo>
                  <a:pt x="9219315" y="3070284"/>
                </a:lnTo>
                <a:close/>
                <a:moveTo>
                  <a:pt x="8703700" y="3069744"/>
                </a:moveTo>
                <a:lnTo>
                  <a:pt x="8703700" y="3070823"/>
                </a:lnTo>
                <a:lnTo>
                  <a:pt x="8705993" y="3070823"/>
                </a:lnTo>
                <a:lnTo>
                  <a:pt x="8705993" y="3069744"/>
                </a:lnTo>
                <a:close/>
                <a:moveTo>
                  <a:pt x="4063872" y="3069340"/>
                </a:moveTo>
                <a:lnTo>
                  <a:pt x="4066030" y="3071498"/>
                </a:lnTo>
                <a:lnTo>
                  <a:pt x="4066030" y="3069340"/>
                </a:lnTo>
                <a:close/>
                <a:moveTo>
                  <a:pt x="6664792" y="3068261"/>
                </a:moveTo>
                <a:lnTo>
                  <a:pt x="6668029" y="3068261"/>
                </a:lnTo>
                <a:cubicBezTo>
                  <a:pt x="6678999" y="3070509"/>
                  <a:pt x="6684484" y="3072262"/>
                  <a:pt x="6684484" y="3073521"/>
                </a:cubicBezTo>
                <a:lnTo>
                  <a:pt x="6675717" y="3081883"/>
                </a:lnTo>
                <a:lnTo>
                  <a:pt x="6669108" y="3081883"/>
                </a:lnTo>
                <a:cubicBezTo>
                  <a:pt x="6665062" y="3081883"/>
                  <a:pt x="6661420" y="3079455"/>
                  <a:pt x="6658183" y="3074600"/>
                </a:cubicBezTo>
                <a:lnTo>
                  <a:pt x="6658183" y="3073521"/>
                </a:lnTo>
                <a:close/>
                <a:moveTo>
                  <a:pt x="6653732" y="3068261"/>
                </a:moveTo>
                <a:lnTo>
                  <a:pt x="6656025" y="3070284"/>
                </a:lnTo>
                <a:lnTo>
                  <a:pt x="6656025" y="3075544"/>
                </a:lnTo>
                <a:cubicBezTo>
                  <a:pt x="6656025" y="3077522"/>
                  <a:pt x="6652339" y="3078961"/>
                  <a:pt x="6644965" y="3079860"/>
                </a:cubicBezTo>
                <a:lnTo>
                  <a:pt x="6640649" y="3079860"/>
                </a:lnTo>
                <a:lnTo>
                  <a:pt x="6634040" y="3078781"/>
                </a:lnTo>
                <a:lnTo>
                  <a:pt x="6629589" y="3079860"/>
                </a:lnTo>
                <a:cubicBezTo>
                  <a:pt x="6624104" y="3079860"/>
                  <a:pt x="6620463" y="3078107"/>
                  <a:pt x="6618664" y="3074600"/>
                </a:cubicBezTo>
                <a:lnTo>
                  <a:pt x="6618664" y="3073521"/>
                </a:lnTo>
                <a:cubicBezTo>
                  <a:pt x="6618664" y="3072082"/>
                  <a:pt x="6621227" y="3070644"/>
                  <a:pt x="6626352" y="3069205"/>
                </a:cubicBezTo>
                <a:lnTo>
                  <a:pt x="6634040" y="3070284"/>
                </a:lnTo>
                <a:close/>
                <a:moveTo>
                  <a:pt x="9250471" y="3067182"/>
                </a:moveTo>
                <a:cubicBezTo>
                  <a:pt x="9250471" y="3069789"/>
                  <a:pt x="9247279" y="3071543"/>
                  <a:pt x="9240895" y="3072442"/>
                </a:cubicBezTo>
                <a:cubicBezTo>
                  <a:pt x="9240895" y="3074600"/>
                  <a:pt x="9240176" y="3075679"/>
                  <a:pt x="9238737" y="3075679"/>
                </a:cubicBezTo>
                <a:lnTo>
                  <a:pt x="9241974" y="3087278"/>
                </a:lnTo>
                <a:cubicBezTo>
                  <a:pt x="9241974" y="3092224"/>
                  <a:pt x="9240176" y="3094696"/>
                  <a:pt x="9236579" y="3094696"/>
                </a:cubicBezTo>
                <a:lnTo>
                  <a:pt x="9236579" y="3096854"/>
                </a:lnTo>
                <a:cubicBezTo>
                  <a:pt x="9239456" y="3096854"/>
                  <a:pt x="9240895" y="3097933"/>
                  <a:pt x="9240895" y="3100091"/>
                </a:cubicBezTo>
                <a:lnTo>
                  <a:pt x="9237658" y="3105352"/>
                </a:lnTo>
                <a:lnTo>
                  <a:pt x="9240895" y="3110747"/>
                </a:lnTo>
                <a:lnTo>
                  <a:pt x="9240895" y="3111691"/>
                </a:lnTo>
                <a:lnTo>
                  <a:pt x="9239816" y="3117086"/>
                </a:lnTo>
                <a:lnTo>
                  <a:pt x="9240895" y="3118165"/>
                </a:lnTo>
                <a:lnTo>
                  <a:pt x="9246290" y="3117086"/>
                </a:lnTo>
                <a:lnTo>
                  <a:pt x="9248313" y="3117086"/>
                </a:lnTo>
                <a:lnTo>
                  <a:pt x="9251550" y="3120323"/>
                </a:lnTo>
                <a:cubicBezTo>
                  <a:pt x="9251550" y="3125448"/>
                  <a:pt x="9250471" y="3128280"/>
                  <a:pt x="9248313" y="3128820"/>
                </a:cubicBezTo>
                <a:lnTo>
                  <a:pt x="9247234" y="3128820"/>
                </a:lnTo>
                <a:lnTo>
                  <a:pt x="9247234" y="3126662"/>
                </a:lnTo>
                <a:cubicBezTo>
                  <a:pt x="9244087" y="3126662"/>
                  <a:pt x="9240895" y="3127696"/>
                  <a:pt x="9237658" y="3129764"/>
                </a:cubicBezTo>
                <a:lnTo>
                  <a:pt x="9239816" y="3136238"/>
                </a:lnTo>
                <a:lnTo>
                  <a:pt x="9238737" y="3142577"/>
                </a:lnTo>
                <a:cubicBezTo>
                  <a:pt x="9240176" y="3142577"/>
                  <a:pt x="9241255" y="3144690"/>
                  <a:pt x="9241974" y="3148917"/>
                </a:cubicBezTo>
                <a:lnTo>
                  <a:pt x="9236579" y="3158492"/>
                </a:lnTo>
                <a:lnTo>
                  <a:pt x="9240895" y="3162808"/>
                </a:lnTo>
                <a:lnTo>
                  <a:pt x="9240895" y="3168069"/>
                </a:lnTo>
                <a:cubicBezTo>
                  <a:pt x="9240895" y="3169507"/>
                  <a:pt x="9239816" y="3170227"/>
                  <a:pt x="9237658" y="3170227"/>
                </a:cubicBezTo>
                <a:lnTo>
                  <a:pt x="9238737" y="3171306"/>
                </a:lnTo>
                <a:lnTo>
                  <a:pt x="9238737" y="3175487"/>
                </a:lnTo>
                <a:lnTo>
                  <a:pt x="9237658" y="3180882"/>
                </a:lnTo>
                <a:lnTo>
                  <a:pt x="9243053" y="3185063"/>
                </a:lnTo>
                <a:lnTo>
                  <a:pt x="9259103" y="3179803"/>
                </a:lnTo>
                <a:lnTo>
                  <a:pt x="9266656" y="3181961"/>
                </a:lnTo>
                <a:lnTo>
                  <a:pt x="9266656" y="3180882"/>
                </a:lnTo>
                <a:lnTo>
                  <a:pt x="9267735" y="3174408"/>
                </a:lnTo>
                <a:cubicBezTo>
                  <a:pt x="9264858" y="3174408"/>
                  <a:pt x="9263419" y="3173733"/>
                  <a:pt x="9263419" y="3172385"/>
                </a:cubicBezTo>
                <a:lnTo>
                  <a:pt x="9263419" y="3171306"/>
                </a:lnTo>
                <a:cubicBezTo>
                  <a:pt x="9263419" y="3169867"/>
                  <a:pt x="9264498" y="3169148"/>
                  <a:pt x="9266656" y="3169148"/>
                </a:cubicBezTo>
                <a:cubicBezTo>
                  <a:pt x="9265937" y="3159796"/>
                  <a:pt x="9264858" y="3154491"/>
                  <a:pt x="9263419" y="3153232"/>
                </a:cubicBezTo>
                <a:lnTo>
                  <a:pt x="9263419" y="3149995"/>
                </a:lnTo>
                <a:lnTo>
                  <a:pt x="9267735" y="3135159"/>
                </a:lnTo>
                <a:cubicBezTo>
                  <a:pt x="9266297" y="3135159"/>
                  <a:pt x="9265577" y="3134080"/>
                  <a:pt x="9265577" y="3131922"/>
                </a:cubicBezTo>
                <a:lnTo>
                  <a:pt x="9263419" y="3127741"/>
                </a:lnTo>
                <a:lnTo>
                  <a:pt x="9261261" y="3127741"/>
                </a:lnTo>
                <a:lnTo>
                  <a:pt x="9251550" y="3131922"/>
                </a:lnTo>
                <a:lnTo>
                  <a:pt x="9250471" y="3128820"/>
                </a:lnTo>
                <a:cubicBezTo>
                  <a:pt x="9252269" y="3123155"/>
                  <a:pt x="9253708" y="3120323"/>
                  <a:pt x="9254787" y="3120323"/>
                </a:cubicBezTo>
                <a:lnTo>
                  <a:pt x="9265577" y="3121267"/>
                </a:lnTo>
                <a:lnTo>
                  <a:pt x="9263419" y="3116007"/>
                </a:lnTo>
                <a:lnTo>
                  <a:pt x="9268814" y="3107510"/>
                </a:lnTo>
                <a:lnTo>
                  <a:pt x="9268814" y="3106431"/>
                </a:lnTo>
                <a:cubicBezTo>
                  <a:pt x="9266656" y="3103823"/>
                  <a:pt x="9265577" y="3101350"/>
                  <a:pt x="9265577" y="3099012"/>
                </a:cubicBezTo>
                <a:lnTo>
                  <a:pt x="9265577" y="3093752"/>
                </a:lnTo>
                <a:cubicBezTo>
                  <a:pt x="9263419" y="3093752"/>
                  <a:pt x="9262340" y="3093033"/>
                  <a:pt x="9262340" y="3091595"/>
                </a:cubicBezTo>
                <a:lnTo>
                  <a:pt x="9262340" y="3089436"/>
                </a:lnTo>
                <a:lnTo>
                  <a:pt x="9264498" y="3086199"/>
                </a:lnTo>
                <a:cubicBezTo>
                  <a:pt x="9262340" y="3083592"/>
                  <a:pt x="9261261" y="3081119"/>
                  <a:pt x="9261261" y="3078781"/>
                </a:cubicBezTo>
                <a:cubicBezTo>
                  <a:pt x="9261261" y="3076893"/>
                  <a:pt x="9263419" y="3073701"/>
                  <a:pt x="9267735" y="3069205"/>
                </a:cubicBezTo>
                <a:lnTo>
                  <a:pt x="9265577" y="3067182"/>
                </a:lnTo>
                <a:lnTo>
                  <a:pt x="9264498" y="3068126"/>
                </a:lnTo>
                <a:lnTo>
                  <a:pt x="9263419" y="3068126"/>
                </a:lnTo>
                <a:close/>
                <a:moveTo>
                  <a:pt x="7737075" y="3066507"/>
                </a:moveTo>
                <a:cubicBezTo>
                  <a:pt x="7737075" y="3067946"/>
                  <a:pt x="7735996" y="3068665"/>
                  <a:pt x="7733838" y="3068665"/>
                </a:cubicBezTo>
                <a:lnTo>
                  <a:pt x="7733838" y="3069744"/>
                </a:lnTo>
                <a:lnTo>
                  <a:pt x="7735996" y="3069744"/>
                </a:lnTo>
                <a:cubicBezTo>
                  <a:pt x="7735996" y="3068306"/>
                  <a:pt x="7737075" y="3067586"/>
                  <a:pt x="7739233" y="3067586"/>
                </a:cubicBezTo>
                <a:lnTo>
                  <a:pt x="7739233" y="3066507"/>
                </a:lnTo>
                <a:close/>
                <a:moveTo>
                  <a:pt x="6232125" y="3066507"/>
                </a:moveTo>
                <a:cubicBezTo>
                  <a:pt x="6232125" y="3067946"/>
                  <a:pt x="6231046" y="3068665"/>
                  <a:pt x="6228888" y="3068665"/>
                </a:cubicBezTo>
                <a:lnTo>
                  <a:pt x="6228888" y="3069744"/>
                </a:lnTo>
                <a:lnTo>
                  <a:pt x="6231046" y="3069744"/>
                </a:lnTo>
                <a:cubicBezTo>
                  <a:pt x="6231046" y="3068306"/>
                  <a:pt x="6232125" y="3067586"/>
                  <a:pt x="6234283" y="3067586"/>
                </a:cubicBezTo>
                <a:lnTo>
                  <a:pt x="6234283" y="3066507"/>
                </a:lnTo>
                <a:close/>
                <a:moveTo>
                  <a:pt x="1722993" y="3065024"/>
                </a:moveTo>
                <a:lnTo>
                  <a:pt x="1717733" y="3067182"/>
                </a:lnTo>
                <a:lnTo>
                  <a:pt x="1719756" y="3069340"/>
                </a:lnTo>
                <a:lnTo>
                  <a:pt x="1724074" y="3068261"/>
                </a:lnTo>
                <a:lnTo>
                  <a:pt x="1724074" y="3065024"/>
                </a:lnTo>
                <a:close/>
                <a:moveTo>
                  <a:pt x="2587030" y="3064596"/>
                </a:moveTo>
                <a:lnTo>
                  <a:pt x="2587030" y="3065675"/>
                </a:lnTo>
                <a:lnTo>
                  <a:pt x="2589187" y="3065675"/>
                </a:lnTo>
                <a:lnTo>
                  <a:pt x="2589187" y="3064596"/>
                </a:lnTo>
                <a:close/>
                <a:moveTo>
                  <a:pt x="5703562" y="3064349"/>
                </a:moveTo>
                <a:lnTo>
                  <a:pt x="5705720" y="3064349"/>
                </a:lnTo>
                <a:lnTo>
                  <a:pt x="5705720" y="3066507"/>
                </a:lnTo>
                <a:lnTo>
                  <a:pt x="5712194" y="3066507"/>
                </a:lnTo>
                <a:lnTo>
                  <a:pt x="5715431" y="3064349"/>
                </a:lnTo>
                <a:cubicBezTo>
                  <a:pt x="5721006" y="3068306"/>
                  <a:pt x="5728919" y="3071183"/>
                  <a:pt x="5739169" y="3072981"/>
                </a:cubicBezTo>
                <a:lnTo>
                  <a:pt x="5739169" y="3078376"/>
                </a:lnTo>
                <a:lnTo>
                  <a:pt x="5742406" y="3075139"/>
                </a:lnTo>
                <a:cubicBezTo>
                  <a:pt x="5748521" y="3076938"/>
                  <a:pt x="5756793" y="3082333"/>
                  <a:pt x="5767223" y="3091324"/>
                </a:cubicBezTo>
                <a:lnTo>
                  <a:pt x="5768302" y="3090245"/>
                </a:lnTo>
                <a:lnTo>
                  <a:pt x="5770460" y="3093482"/>
                </a:lnTo>
                <a:lnTo>
                  <a:pt x="5769381" y="3096719"/>
                </a:lnTo>
                <a:lnTo>
                  <a:pt x="5771539" y="3115063"/>
                </a:lnTo>
                <a:cubicBezTo>
                  <a:pt x="5765965" y="3128730"/>
                  <a:pt x="5758771" y="3135564"/>
                  <a:pt x="5749959" y="3135564"/>
                </a:cubicBezTo>
                <a:lnTo>
                  <a:pt x="5748880" y="3134485"/>
                </a:lnTo>
                <a:lnTo>
                  <a:pt x="5747801" y="3134485"/>
                </a:lnTo>
                <a:lnTo>
                  <a:pt x="5745643" y="3136643"/>
                </a:lnTo>
                <a:cubicBezTo>
                  <a:pt x="5731976" y="3131967"/>
                  <a:pt x="5725142" y="3124054"/>
                  <a:pt x="5725142" y="3112905"/>
                </a:cubicBezTo>
                <a:cubicBezTo>
                  <a:pt x="5723524" y="3099777"/>
                  <a:pt x="5715971" y="3086469"/>
                  <a:pt x="5702483" y="3072981"/>
                </a:cubicBezTo>
                <a:lnTo>
                  <a:pt x="5702483" y="3071902"/>
                </a:lnTo>
                <a:lnTo>
                  <a:pt x="5704641" y="3069744"/>
                </a:lnTo>
                <a:lnTo>
                  <a:pt x="5704641" y="3067586"/>
                </a:lnTo>
                <a:lnTo>
                  <a:pt x="5701404" y="3069744"/>
                </a:lnTo>
                <a:lnTo>
                  <a:pt x="5700325" y="3069744"/>
                </a:lnTo>
                <a:lnTo>
                  <a:pt x="5700325" y="3067586"/>
                </a:lnTo>
                <a:close/>
                <a:moveTo>
                  <a:pt x="3693788" y="3064349"/>
                </a:moveTo>
                <a:lnTo>
                  <a:pt x="3695946" y="3064349"/>
                </a:lnTo>
                <a:lnTo>
                  <a:pt x="3695946" y="3066507"/>
                </a:lnTo>
                <a:lnTo>
                  <a:pt x="3702420" y="3066507"/>
                </a:lnTo>
                <a:lnTo>
                  <a:pt x="3705657" y="3064349"/>
                </a:lnTo>
                <a:cubicBezTo>
                  <a:pt x="3711231" y="3068306"/>
                  <a:pt x="3719144" y="3071183"/>
                  <a:pt x="3729395" y="3072981"/>
                </a:cubicBezTo>
                <a:lnTo>
                  <a:pt x="3729395" y="3078376"/>
                </a:lnTo>
                <a:lnTo>
                  <a:pt x="3732632" y="3075139"/>
                </a:lnTo>
                <a:cubicBezTo>
                  <a:pt x="3738746" y="3076938"/>
                  <a:pt x="3747018" y="3082333"/>
                  <a:pt x="3757449" y="3091324"/>
                </a:cubicBezTo>
                <a:lnTo>
                  <a:pt x="3758528" y="3090245"/>
                </a:lnTo>
                <a:lnTo>
                  <a:pt x="3760686" y="3093482"/>
                </a:lnTo>
                <a:lnTo>
                  <a:pt x="3759607" y="3096719"/>
                </a:lnTo>
                <a:lnTo>
                  <a:pt x="3761765" y="3115063"/>
                </a:lnTo>
                <a:cubicBezTo>
                  <a:pt x="3756190" y="3128730"/>
                  <a:pt x="3748996" y="3135564"/>
                  <a:pt x="3740185" y="3135564"/>
                </a:cubicBezTo>
                <a:lnTo>
                  <a:pt x="3739106" y="3134485"/>
                </a:lnTo>
                <a:lnTo>
                  <a:pt x="3738027" y="3134485"/>
                </a:lnTo>
                <a:lnTo>
                  <a:pt x="3735869" y="3136643"/>
                </a:lnTo>
                <a:cubicBezTo>
                  <a:pt x="3722201" y="3131967"/>
                  <a:pt x="3715368" y="3124054"/>
                  <a:pt x="3715368" y="3112905"/>
                </a:cubicBezTo>
                <a:cubicBezTo>
                  <a:pt x="3713749" y="3099777"/>
                  <a:pt x="3706196" y="3086469"/>
                  <a:pt x="3692709" y="3072981"/>
                </a:cubicBezTo>
                <a:lnTo>
                  <a:pt x="3692709" y="3071902"/>
                </a:lnTo>
                <a:lnTo>
                  <a:pt x="3694867" y="3069744"/>
                </a:lnTo>
                <a:lnTo>
                  <a:pt x="3694867" y="3067586"/>
                </a:lnTo>
                <a:lnTo>
                  <a:pt x="3691630" y="3069744"/>
                </a:lnTo>
                <a:lnTo>
                  <a:pt x="3690551" y="3069744"/>
                </a:lnTo>
                <a:lnTo>
                  <a:pt x="3690551" y="3067586"/>
                </a:lnTo>
                <a:close/>
                <a:moveTo>
                  <a:pt x="9149584" y="3063945"/>
                </a:moveTo>
                <a:lnTo>
                  <a:pt x="9149584" y="3065024"/>
                </a:lnTo>
                <a:lnTo>
                  <a:pt x="9151742" y="3065024"/>
                </a:lnTo>
                <a:lnTo>
                  <a:pt x="9151742" y="3063945"/>
                </a:lnTo>
                <a:close/>
                <a:moveTo>
                  <a:pt x="9146347" y="3063945"/>
                </a:moveTo>
                <a:lnTo>
                  <a:pt x="9146347" y="3065024"/>
                </a:lnTo>
                <a:lnTo>
                  <a:pt x="9148505" y="3065024"/>
                </a:lnTo>
                <a:lnTo>
                  <a:pt x="9148505" y="3063945"/>
                </a:lnTo>
                <a:close/>
                <a:moveTo>
                  <a:pt x="8690617" y="3062326"/>
                </a:moveTo>
                <a:lnTo>
                  <a:pt x="8689538" y="3063405"/>
                </a:lnTo>
                <a:lnTo>
                  <a:pt x="8689538" y="3066642"/>
                </a:lnTo>
                <a:lnTo>
                  <a:pt x="8690617" y="3066642"/>
                </a:lnTo>
                <a:lnTo>
                  <a:pt x="8692775" y="3064484"/>
                </a:lnTo>
                <a:close/>
                <a:moveTo>
                  <a:pt x="7750023" y="3062191"/>
                </a:moveTo>
                <a:lnTo>
                  <a:pt x="7750023" y="3063270"/>
                </a:lnTo>
                <a:lnTo>
                  <a:pt x="7752181" y="3063270"/>
                </a:lnTo>
                <a:lnTo>
                  <a:pt x="7752181" y="3062191"/>
                </a:lnTo>
                <a:close/>
                <a:moveTo>
                  <a:pt x="6245073" y="3062191"/>
                </a:moveTo>
                <a:lnTo>
                  <a:pt x="6245073" y="3063270"/>
                </a:lnTo>
                <a:lnTo>
                  <a:pt x="6247231" y="3063270"/>
                </a:lnTo>
                <a:lnTo>
                  <a:pt x="6247231" y="3062191"/>
                </a:lnTo>
                <a:close/>
                <a:moveTo>
                  <a:pt x="4257958" y="3061922"/>
                </a:moveTo>
                <a:lnTo>
                  <a:pt x="4257958" y="3062866"/>
                </a:lnTo>
                <a:lnTo>
                  <a:pt x="4261195" y="3062866"/>
                </a:lnTo>
                <a:lnTo>
                  <a:pt x="4261195" y="3061922"/>
                </a:lnTo>
                <a:close/>
                <a:moveTo>
                  <a:pt x="1749565" y="3061922"/>
                </a:moveTo>
                <a:lnTo>
                  <a:pt x="1749565" y="3065024"/>
                </a:lnTo>
                <a:lnTo>
                  <a:pt x="1750508" y="3065024"/>
                </a:lnTo>
                <a:lnTo>
                  <a:pt x="1750508" y="3061922"/>
                </a:lnTo>
                <a:close/>
                <a:moveTo>
                  <a:pt x="5122263" y="3061382"/>
                </a:moveTo>
                <a:lnTo>
                  <a:pt x="5122263" y="3063540"/>
                </a:lnTo>
                <a:lnTo>
                  <a:pt x="5124421" y="3063540"/>
                </a:lnTo>
                <a:close/>
                <a:moveTo>
                  <a:pt x="4174740" y="3060843"/>
                </a:moveTo>
                <a:lnTo>
                  <a:pt x="4176898" y="3062866"/>
                </a:lnTo>
                <a:lnTo>
                  <a:pt x="4181214" y="3062866"/>
                </a:lnTo>
                <a:lnTo>
                  <a:pt x="4181214" y="3061922"/>
                </a:lnTo>
                <a:close/>
                <a:moveTo>
                  <a:pt x="9290259" y="3060708"/>
                </a:moveTo>
                <a:lnTo>
                  <a:pt x="9290259" y="3062866"/>
                </a:lnTo>
                <a:lnTo>
                  <a:pt x="9291338" y="3062866"/>
                </a:lnTo>
                <a:lnTo>
                  <a:pt x="9291338" y="3060708"/>
                </a:lnTo>
                <a:close/>
                <a:moveTo>
                  <a:pt x="8781388" y="3060303"/>
                </a:moveTo>
                <a:lnTo>
                  <a:pt x="8781388" y="3061247"/>
                </a:lnTo>
                <a:lnTo>
                  <a:pt x="8784760" y="3062326"/>
                </a:lnTo>
                <a:lnTo>
                  <a:pt x="8786918" y="3062326"/>
                </a:lnTo>
                <a:lnTo>
                  <a:pt x="8786918" y="3061247"/>
                </a:lnTo>
                <a:lnTo>
                  <a:pt x="8782602" y="3060303"/>
                </a:lnTo>
                <a:close/>
                <a:moveTo>
                  <a:pt x="8772756" y="3060303"/>
                </a:moveTo>
                <a:lnTo>
                  <a:pt x="8772756" y="3063405"/>
                </a:lnTo>
                <a:lnTo>
                  <a:pt x="8774914" y="3061247"/>
                </a:lnTo>
                <a:lnTo>
                  <a:pt x="8775993" y="3062326"/>
                </a:lnTo>
                <a:lnTo>
                  <a:pt x="8780309" y="3062326"/>
                </a:lnTo>
                <a:lnTo>
                  <a:pt x="8778151" y="3060303"/>
                </a:lnTo>
                <a:close/>
                <a:moveTo>
                  <a:pt x="2617376" y="3060280"/>
                </a:moveTo>
                <a:lnTo>
                  <a:pt x="2617376" y="3061359"/>
                </a:lnTo>
                <a:lnTo>
                  <a:pt x="2620613" y="3062438"/>
                </a:lnTo>
                <a:lnTo>
                  <a:pt x="2620613" y="3060280"/>
                </a:lnTo>
                <a:close/>
                <a:moveTo>
                  <a:pt x="8282498" y="3058954"/>
                </a:moveTo>
                <a:lnTo>
                  <a:pt x="8282498" y="3060033"/>
                </a:lnTo>
                <a:lnTo>
                  <a:pt x="8285735" y="3060033"/>
                </a:lnTo>
                <a:lnTo>
                  <a:pt x="8285735" y="3058954"/>
                </a:lnTo>
                <a:close/>
                <a:moveTo>
                  <a:pt x="7744628" y="3058954"/>
                </a:moveTo>
                <a:lnTo>
                  <a:pt x="7753260" y="3058954"/>
                </a:lnTo>
                <a:lnTo>
                  <a:pt x="7769445" y="3072027"/>
                </a:lnTo>
                <a:lnTo>
                  <a:pt x="7769445" y="3075139"/>
                </a:lnTo>
                <a:lnTo>
                  <a:pt x="7770524" y="3075139"/>
                </a:lnTo>
                <a:lnTo>
                  <a:pt x="7770524" y="3072898"/>
                </a:lnTo>
                <a:lnTo>
                  <a:pt x="7781314" y="3081613"/>
                </a:lnTo>
                <a:lnTo>
                  <a:pt x="7780235" y="3082692"/>
                </a:lnTo>
                <a:lnTo>
                  <a:pt x="7780235" y="3083771"/>
                </a:lnTo>
                <a:lnTo>
                  <a:pt x="7781314" y="3084850"/>
                </a:lnTo>
                <a:cubicBezTo>
                  <a:pt x="7781314" y="3106790"/>
                  <a:pt x="7774481" y="3121896"/>
                  <a:pt x="7760813" y="3130169"/>
                </a:cubicBezTo>
                <a:lnTo>
                  <a:pt x="7745707" y="3145275"/>
                </a:lnTo>
                <a:lnTo>
                  <a:pt x="7737075" y="3147433"/>
                </a:lnTo>
                <a:cubicBezTo>
                  <a:pt x="7732040" y="3145635"/>
                  <a:pt x="7729522" y="3144196"/>
                  <a:pt x="7729522" y="3143117"/>
                </a:cubicBezTo>
                <a:lnTo>
                  <a:pt x="7729522" y="3142038"/>
                </a:lnTo>
                <a:cubicBezTo>
                  <a:pt x="7741032" y="3132327"/>
                  <a:pt x="7746786" y="3125133"/>
                  <a:pt x="7746786" y="3120458"/>
                </a:cubicBezTo>
                <a:cubicBezTo>
                  <a:pt x="7742470" y="3117041"/>
                  <a:pt x="7737794" y="3114883"/>
                  <a:pt x="7732759" y="3113984"/>
                </a:cubicBezTo>
                <a:lnTo>
                  <a:pt x="7732759" y="3112905"/>
                </a:lnTo>
                <a:lnTo>
                  <a:pt x="7733838" y="3111826"/>
                </a:lnTo>
                <a:lnTo>
                  <a:pt x="7733838" y="3110747"/>
                </a:lnTo>
                <a:lnTo>
                  <a:pt x="7725206" y="3097798"/>
                </a:lnTo>
                <a:lnTo>
                  <a:pt x="7720890" y="3091324"/>
                </a:lnTo>
                <a:lnTo>
                  <a:pt x="7720890" y="3079455"/>
                </a:lnTo>
                <a:cubicBezTo>
                  <a:pt x="7720890" y="3077837"/>
                  <a:pt x="7722688" y="3076758"/>
                  <a:pt x="7726285" y="3076218"/>
                </a:cubicBezTo>
                <a:lnTo>
                  <a:pt x="7725206" y="3075139"/>
                </a:lnTo>
                <a:lnTo>
                  <a:pt x="7725206" y="3074060"/>
                </a:lnTo>
                <a:cubicBezTo>
                  <a:pt x="7728803" y="3068306"/>
                  <a:pt x="7735277" y="3063990"/>
                  <a:pt x="7744628" y="3061112"/>
                </a:cubicBezTo>
                <a:close/>
                <a:moveTo>
                  <a:pt x="6239678" y="3058954"/>
                </a:moveTo>
                <a:lnTo>
                  <a:pt x="6248310" y="3058954"/>
                </a:lnTo>
                <a:lnTo>
                  <a:pt x="6264495" y="3072027"/>
                </a:lnTo>
                <a:lnTo>
                  <a:pt x="6264495" y="3075139"/>
                </a:lnTo>
                <a:lnTo>
                  <a:pt x="6265574" y="3075139"/>
                </a:lnTo>
                <a:lnTo>
                  <a:pt x="6265574" y="3072898"/>
                </a:lnTo>
                <a:lnTo>
                  <a:pt x="6276364" y="3081613"/>
                </a:lnTo>
                <a:lnTo>
                  <a:pt x="6275285" y="3082692"/>
                </a:lnTo>
                <a:lnTo>
                  <a:pt x="6275285" y="3083771"/>
                </a:lnTo>
                <a:lnTo>
                  <a:pt x="6276364" y="3084850"/>
                </a:lnTo>
                <a:cubicBezTo>
                  <a:pt x="6276364" y="3106790"/>
                  <a:pt x="6269531" y="3121896"/>
                  <a:pt x="6255863" y="3130169"/>
                </a:cubicBezTo>
                <a:lnTo>
                  <a:pt x="6240757" y="3145275"/>
                </a:lnTo>
                <a:lnTo>
                  <a:pt x="6232125" y="3147433"/>
                </a:lnTo>
                <a:cubicBezTo>
                  <a:pt x="6227090" y="3145635"/>
                  <a:pt x="6224572" y="3144196"/>
                  <a:pt x="6224572" y="3143117"/>
                </a:cubicBezTo>
                <a:lnTo>
                  <a:pt x="6224572" y="3142038"/>
                </a:lnTo>
                <a:cubicBezTo>
                  <a:pt x="6236082" y="3132327"/>
                  <a:pt x="6241836" y="3125133"/>
                  <a:pt x="6241836" y="3120458"/>
                </a:cubicBezTo>
                <a:cubicBezTo>
                  <a:pt x="6237520" y="3117041"/>
                  <a:pt x="6232845" y="3114883"/>
                  <a:pt x="6227809" y="3113984"/>
                </a:cubicBezTo>
                <a:lnTo>
                  <a:pt x="6227809" y="3112905"/>
                </a:lnTo>
                <a:lnTo>
                  <a:pt x="6228888" y="3111826"/>
                </a:lnTo>
                <a:lnTo>
                  <a:pt x="6228888" y="3110747"/>
                </a:lnTo>
                <a:cubicBezTo>
                  <a:pt x="6220256" y="3110747"/>
                  <a:pt x="6215940" y="3104273"/>
                  <a:pt x="6215940" y="3091324"/>
                </a:cubicBezTo>
                <a:lnTo>
                  <a:pt x="6215940" y="3079455"/>
                </a:lnTo>
                <a:cubicBezTo>
                  <a:pt x="6215940" y="3077837"/>
                  <a:pt x="6217739" y="3076758"/>
                  <a:pt x="6221335" y="3076218"/>
                </a:cubicBezTo>
                <a:lnTo>
                  <a:pt x="6220256" y="3075139"/>
                </a:lnTo>
                <a:lnTo>
                  <a:pt x="6220256" y="3074060"/>
                </a:lnTo>
                <a:cubicBezTo>
                  <a:pt x="6223853" y="3068306"/>
                  <a:pt x="6230327" y="3063990"/>
                  <a:pt x="6239678" y="3061112"/>
                </a:cubicBezTo>
                <a:close/>
                <a:moveTo>
                  <a:pt x="8197121" y="3057875"/>
                </a:moveTo>
                <a:lnTo>
                  <a:pt x="8199279" y="3060033"/>
                </a:lnTo>
                <a:lnTo>
                  <a:pt x="8203595" y="3060033"/>
                </a:lnTo>
                <a:lnTo>
                  <a:pt x="8203595" y="3058954"/>
                </a:lnTo>
                <a:close/>
                <a:moveTo>
                  <a:pt x="8183904" y="3057875"/>
                </a:moveTo>
                <a:lnTo>
                  <a:pt x="8183904" y="3061112"/>
                </a:lnTo>
                <a:lnTo>
                  <a:pt x="8184983" y="3061112"/>
                </a:lnTo>
                <a:lnTo>
                  <a:pt x="8187141" y="3058954"/>
                </a:lnTo>
                <a:lnTo>
                  <a:pt x="8187141" y="3057875"/>
                </a:lnTo>
                <a:close/>
                <a:moveTo>
                  <a:pt x="7106630" y="3057694"/>
                </a:moveTo>
                <a:lnTo>
                  <a:pt x="7105551" y="3058773"/>
                </a:lnTo>
                <a:lnTo>
                  <a:pt x="7105551" y="3059852"/>
                </a:lnTo>
                <a:lnTo>
                  <a:pt x="7113104" y="3066461"/>
                </a:lnTo>
                <a:lnTo>
                  <a:pt x="7114183" y="3066461"/>
                </a:lnTo>
                <a:lnTo>
                  <a:pt x="7114183" y="3063089"/>
                </a:lnTo>
                <a:cubicBezTo>
                  <a:pt x="7113823" y="3061291"/>
                  <a:pt x="7111306" y="3059492"/>
                  <a:pt x="7106630" y="3057694"/>
                </a:cubicBezTo>
                <a:close/>
                <a:moveTo>
                  <a:pt x="4042562" y="3057606"/>
                </a:moveTo>
                <a:lnTo>
                  <a:pt x="4054296" y="3060843"/>
                </a:lnTo>
                <a:lnTo>
                  <a:pt x="4058612" y="3059764"/>
                </a:lnTo>
                <a:cubicBezTo>
                  <a:pt x="4061938" y="3061652"/>
                  <a:pt x="4070435" y="3063765"/>
                  <a:pt x="4084103" y="3066103"/>
                </a:cubicBezTo>
                <a:cubicBezTo>
                  <a:pt x="4084103" y="3067721"/>
                  <a:pt x="4088015" y="3069160"/>
                  <a:pt x="4095837" y="3070419"/>
                </a:cubicBezTo>
                <a:lnTo>
                  <a:pt x="4100153" y="3079995"/>
                </a:lnTo>
                <a:cubicBezTo>
                  <a:pt x="4100153" y="3099867"/>
                  <a:pt x="4095522" y="3109802"/>
                  <a:pt x="4086261" y="3109802"/>
                </a:cubicBezTo>
                <a:lnTo>
                  <a:pt x="4083159" y="3109802"/>
                </a:lnTo>
                <a:cubicBezTo>
                  <a:pt x="4072639" y="3109802"/>
                  <a:pt x="4065850" y="3106251"/>
                  <a:pt x="4062793" y="3099147"/>
                </a:cubicBezTo>
                <a:lnTo>
                  <a:pt x="4064951" y="3090650"/>
                </a:lnTo>
                <a:lnTo>
                  <a:pt x="4064951" y="3087413"/>
                </a:lnTo>
                <a:lnTo>
                  <a:pt x="4056454" y="3087413"/>
                </a:lnTo>
                <a:cubicBezTo>
                  <a:pt x="4054296" y="3087413"/>
                  <a:pt x="4051463" y="3081748"/>
                  <a:pt x="4047957" y="3070419"/>
                </a:cubicBezTo>
                <a:cubicBezTo>
                  <a:pt x="4042292" y="3069520"/>
                  <a:pt x="4039459" y="3066687"/>
                  <a:pt x="4039459" y="3061922"/>
                </a:cubicBezTo>
                <a:lnTo>
                  <a:pt x="4039459" y="3060843"/>
                </a:lnTo>
                <a:close/>
                <a:moveTo>
                  <a:pt x="7273876" y="3053243"/>
                </a:moveTo>
                <a:lnTo>
                  <a:pt x="7270638" y="3056615"/>
                </a:lnTo>
                <a:lnTo>
                  <a:pt x="7277112" y="3067540"/>
                </a:lnTo>
                <a:lnTo>
                  <a:pt x="7281428" y="3067540"/>
                </a:lnTo>
                <a:lnTo>
                  <a:pt x="7282508" y="3064168"/>
                </a:lnTo>
                <a:cubicBezTo>
                  <a:pt x="7280350" y="3057065"/>
                  <a:pt x="7278192" y="3053423"/>
                  <a:pt x="7276034" y="3053243"/>
                </a:cubicBezTo>
                <a:close/>
                <a:moveTo>
                  <a:pt x="2609824" y="3050434"/>
                </a:moveTo>
                <a:lnTo>
                  <a:pt x="2609824" y="3053671"/>
                </a:lnTo>
                <a:lnTo>
                  <a:pt x="2615218" y="3059066"/>
                </a:lnTo>
                <a:lnTo>
                  <a:pt x="2615218" y="3057987"/>
                </a:lnTo>
                <a:cubicBezTo>
                  <a:pt x="2612342" y="3055110"/>
                  <a:pt x="2610903" y="3052592"/>
                  <a:pt x="2610903" y="3050434"/>
                </a:cubicBezTo>
                <a:close/>
                <a:moveTo>
                  <a:pt x="8275889" y="3050187"/>
                </a:moveTo>
                <a:cubicBezTo>
                  <a:pt x="8276788" y="3053784"/>
                  <a:pt x="8277867" y="3055582"/>
                  <a:pt x="8279126" y="3055582"/>
                </a:cubicBezTo>
                <a:lnTo>
                  <a:pt x="8281419" y="3055582"/>
                </a:lnTo>
                <a:cubicBezTo>
                  <a:pt x="8282857" y="3055582"/>
                  <a:pt x="8283577" y="3054503"/>
                  <a:pt x="8283577" y="3052345"/>
                </a:cubicBezTo>
                <a:lnTo>
                  <a:pt x="8284656" y="3051266"/>
                </a:lnTo>
                <a:lnTo>
                  <a:pt x="8288972" y="3051266"/>
                </a:lnTo>
                <a:cubicBezTo>
                  <a:pt x="8290500" y="3051266"/>
                  <a:pt x="8291264" y="3053065"/>
                  <a:pt x="8291264" y="3056661"/>
                </a:cubicBezTo>
                <a:cubicBezTo>
                  <a:pt x="8306370" y="3062866"/>
                  <a:pt x="8315138" y="3068351"/>
                  <a:pt x="8317565" y="3073116"/>
                </a:cubicBezTo>
                <a:lnTo>
                  <a:pt x="8317565" y="3079725"/>
                </a:lnTo>
                <a:lnTo>
                  <a:pt x="8312035" y="3085255"/>
                </a:lnTo>
                <a:lnTo>
                  <a:pt x="8305426" y="3085255"/>
                </a:lnTo>
                <a:cubicBezTo>
                  <a:pt x="8300841" y="3080849"/>
                  <a:pt x="8297199" y="3078646"/>
                  <a:pt x="8294502" y="3078646"/>
                </a:cubicBezTo>
                <a:lnTo>
                  <a:pt x="8291264" y="3079725"/>
                </a:lnTo>
                <a:lnTo>
                  <a:pt x="8287893" y="3078646"/>
                </a:lnTo>
                <a:lnTo>
                  <a:pt x="8260513" y="3085255"/>
                </a:lnTo>
                <a:lnTo>
                  <a:pt x="8245272" y="3076488"/>
                </a:lnTo>
                <a:lnTo>
                  <a:pt x="8245272" y="3074195"/>
                </a:lnTo>
                <a:cubicBezTo>
                  <a:pt x="8246711" y="3074195"/>
                  <a:pt x="8253275" y="3067272"/>
                  <a:pt x="8264964" y="3053424"/>
                </a:cubicBezTo>
                <a:cubicBezTo>
                  <a:pt x="8268021" y="3051266"/>
                  <a:pt x="8271663" y="3050187"/>
                  <a:pt x="8275889" y="3050187"/>
                </a:cubicBezTo>
                <a:close/>
                <a:moveTo>
                  <a:pt x="8188354" y="3050187"/>
                </a:moveTo>
                <a:lnTo>
                  <a:pt x="8184983" y="3051266"/>
                </a:lnTo>
                <a:lnTo>
                  <a:pt x="8184983" y="3052345"/>
                </a:lnTo>
                <a:cubicBezTo>
                  <a:pt x="8190827" y="3052345"/>
                  <a:pt x="8193750" y="3053424"/>
                  <a:pt x="8193750" y="3055582"/>
                </a:cubicBezTo>
                <a:lnTo>
                  <a:pt x="8195908" y="3055582"/>
                </a:lnTo>
                <a:lnTo>
                  <a:pt x="8195908" y="3054503"/>
                </a:lnTo>
                <a:lnTo>
                  <a:pt x="8193750" y="3051266"/>
                </a:lnTo>
                <a:lnTo>
                  <a:pt x="8190512" y="3052345"/>
                </a:lnTo>
                <a:close/>
                <a:moveTo>
                  <a:pt x="6740457" y="3050187"/>
                </a:moveTo>
                <a:cubicBezTo>
                  <a:pt x="6736051" y="3052705"/>
                  <a:pt x="6733848" y="3055897"/>
                  <a:pt x="6733848" y="3059764"/>
                </a:cubicBezTo>
                <a:lnTo>
                  <a:pt x="6733848" y="3069205"/>
                </a:lnTo>
                <a:lnTo>
                  <a:pt x="6736141" y="3071363"/>
                </a:lnTo>
                <a:lnTo>
                  <a:pt x="6750303" y="3071363"/>
                </a:lnTo>
                <a:lnTo>
                  <a:pt x="6752596" y="3069205"/>
                </a:lnTo>
                <a:cubicBezTo>
                  <a:pt x="6747111" y="3056527"/>
                  <a:pt x="6743784" y="3050187"/>
                  <a:pt x="6742615" y="3050187"/>
                </a:cubicBezTo>
                <a:close/>
                <a:moveTo>
                  <a:pt x="3191795" y="3050187"/>
                </a:moveTo>
                <a:lnTo>
                  <a:pt x="3193953" y="3052345"/>
                </a:lnTo>
                <a:lnTo>
                  <a:pt x="3193953" y="3050187"/>
                </a:lnTo>
                <a:close/>
                <a:moveTo>
                  <a:pt x="6606526" y="3047085"/>
                </a:moveTo>
                <a:lnTo>
                  <a:pt x="6607739" y="3047085"/>
                </a:lnTo>
                <a:lnTo>
                  <a:pt x="6610976" y="3050187"/>
                </a:lnTo>
                <a:lnTo>
                  <a:pt x="6610976" y="3051266"/>
                </a:lnTo>
                <a:lnTo>
                  <a:pt x="6608818" y="3053424"/>
                </a:lnTo>
                <a:lnTo>
                  <a:pt x="6607739" y="3053424"/>
                </a:lnTo>
                <a:lnTo>
                  <a:pt x="6604368" y="3050187"/>
                </a:lnTo>
                <a:lnTo>
                  <a:pt x="6604368" y="3049243"/>
                </a:lnTo>
                <a:close/>
                <a:moveTo>
                  <a:pt x="7249058" y="3046769"/>
                </a:moveTo>
                <a:lnTo>
                  <a:pt x="7249058" y="3050006"/>
                </a:lnTo>
                <a:lnTo>
                  <a:pt x="7250137" y="3050006"/>
                </a:lnTo>
                <a:lnTo>
                  <a:pt x="7252295" y="3047848"/>
                </a:lnTo>
                <a:lnTo>
                  <a:pt x="7252295" y="3046769"/>
                </a:lnTo>
                <a:close/>
                <a:moveTo>
                  <a:pt x="2696683" y="3045039"/>
                </a:moveTo>
                <a:lnTo>
                  <a:pt x="2696683" y="3048276"/>
                </a:lnTo>
                <a:lnTo>
                  <a:pt x="2697762" y="3048276"/>
                </a:lnTo>
                <a:lnTo>
                  <a:pt x="2697762" y="3045039"/>
                </a:lnTo>
                <a:close/>
                <a:moveTo>
                  <a:pt x="7109867" y="3044611"/>
                </a:moveTo>
                <a:lnTo>
                  <a:pt x="7109867" y="3048927"/>
                </a:lnTo>
                <a:lnTo>
                  <a:pt x="7112025" y="3048927"/>
                </a:lnTo>
                <a:lnTo>
                  <a:pt x="7112025" y="3044611"/>
                </a:lnTo>
                <a:close/>
                <a:moveTo>
                  <a:pt x="6709705" y="3040746"/>
                </a:moveTo>
                <a:lnTo>
                  <a:pt x="6709705" y="3042904"/>
                </a:lnTo>
                <a:lnTo>
                  <a:pt x="6710784" y="3042904"/>
                </a:lnTo>
                <a:lnTo>
                  <a:pt x="6710784" y="3040746"/>
                </a:lnTo>
                <a:close/>
                <a:moveTo>
                  <a:pt x="2638013" y="3039644"/>
                </a:moveTo>
                <a:lnTo>
                  <a:pt x="2640171" y="3039644"/>
                </a:lnTo>
                <a:lnTo>
                  <a:pt x="2640171" y="3040723"/>
                </a:lnTo>
                <a:lnTo>
                  <a:pt x="2638013" y="3040723"/>
                </a:lnTo>
                <a:close/>
                <a:moveTo>
                  <a:pt x="4126859" y="3039532"/>
                </a:moveTo>
                <a:lnTo>
                  <a:pt x="4132119" y="3041555"/>
                </a:lnTo>
                <a:lnTo>
                  <a:pt x="4140616" y="3040476"/>
                </a:lnTo>
                <a:cubicBezTo>
                  <a:pt x="4144212" y="3040476"/>
                  <a:pt x="4146011" y="3041196"/>
                  <a:pt x="4146011" y="3042634"/>
                </a:cubicBezTo>
                <a:lnTo>
                  <a:pt x="4147090" y="3041555"/>
                </a:lnTo>
                <a:lnTo>
                  <a:pt x="4153429" y="3041555"/>
                </a:lnTo>
                <a:cubicBezTo>
                  <a:pt x="4161971" y="3042275"/>
                  <a:pt x="4166242" y="3045827"/>
                  <a:pt x="4166242" y="3052211"/>
                </a:cubicBezTo>
                <a:cubicBezTo>
                  <a:pt x="4162915" y="3052211"/>
                  <a:pt x="4159364" y="3058640"/>
                  <a:pt x="4155587" y="3071498"/>
                </a:cubicBezTo>
                <a:lnTo>
                  <a:pt x="4156666" y="3072577"/>
                </a:lnTo>
                <a:lnTo>
                  <a:pt x="4167321" y="3063945"/>
                </a:lnTo>
                <a:lnTo>
                  <a:pt x="4168400" y="3065024"/>
                </a:lnTo>
                <a:lnTo>
                  <a:pt x="4169479" y="3065024"/>
                </a:lnTo>
                <a:lnTo>
                  <a:pt x="4168400" y="3059764"/>
                </a:lnTo>
                <a:lnTo>
                  <a:pt x="4168400" y="3058685"/>
                </a:lnTo>
                <a:lnTo>
                  <a:pt x="4170558" y="3056527"/>
                </a:lnTo>
                <a:lnTo>
                  <a:pt x="4171637" y="3056527"/>
                </a:lnTo>
                <a:lnTo>
                  <a:pt x="4171637" y="3058685"/>
                </a:lnTo>
                <a:lnTo>
                  <a:pt x="4173661" y="3058685"/>
                </a:lnTo>
                <a:lnTo>
                  <a:pt x="4173661" y="3057606"/>
                </a:lnTo>
                <a:lnTo>
                  <a:pt x="4172716" y="3054369"/>
                </a:lnTo>
                <a:lnTo>
                  <a:pt x="4173661" y="3054369"/>
                </a:lnTo>
                <a:cubicBezTo>
                  <a:pt x="4187058" y="3061652"/>
                  <a:pt x="4195960" y="3067721"/>
                  <a:pt x="4200366" y="3072577"/>
                </a:cubicBezTo>
                <a:lnTo>
                  <a:pt x="4200366" y="3073521"/>
                </a:lnTo>
                <a:lnTo>
                  <a:pt x="4196050" y="3073521"/>
                </a:lnTo>
                <a:lnTo>
                  <a:pt x="4197129" y="3074600"/>
                </a:lnTo>
                <a:lnTo>
                  <a:pt x="4197129" y="3075679"/>
                </a:lnTo>
                <a:lnTo>
                  <a:pt x="4201445" y="3073521"/>
                </a:lnTo>
                <a:lnTo>
                  <a:pt x="4204682" y="3081074"/>
                </a:lnTo>
                <a:lnTo>
                  <a:pt x="4198208" y="3086334"/>
                </a:lnTo>
                <a:lnTo>
                  <a:pt x="4187553" y="3085255"/>
                </a:lnTo>
                <a:lnTo>
                  <a:pt x="4184316" y="3085255"/>
                </a:lnTo>
                <a:lnTo>
                  <a:pt x="4184316" y="3086334"/>
                </a:lnTo>
                <a:lnTo>
                  <a:pt x="4190790" y="3092808"/>
                </a:lnTo>
                <a:lnTo>
                  <a:pt x="4188632" y="3101305"/>
                </a:lnTo>
                <a:cubicBezTo>
                  <a:pt x="4196455" y="3102924"/>
                  <a:pt x="4200366" y="3110027"/>
                  <a:pt x="4200366" y="3122616"/>
                </a:cubicBezTo>
                <a:cubicBezTo>
                  <a:pt x="4201804" y="3122616"/>
                  <a:pt x="4202524" y="3124054"/>
                  <a:pt x="4202524" y="3126932"/>
                </a:cubicBezTo>
                <a:cubicBezTo>
                  <a:pt x="4200186" y="3139700"/>
                  <a:pt x="4196634" y="3146084"/>
                  <a:pt x="4191869" y="3146084"/>
                </a:cubicBezTo>
                <a:lnTo>
                  <a:pt x="4190790" y="3146084"/>
                </a:lnTo>
                <a:cubicBezTo>
                  <a:pt x="4187912" y="3146084"/>
                  <a:pt x="4186474" y="3145365"/>
                  <a:pt x="4186474" y="3143926"/>
                </a:cubicBezTo>
                <a:lnTo>
                  <a:pt x="4181214" y="3147163"/>
                </a:lnTo>
                <a:lnTo>
                  <a:pt x="4163005" y="3141768"/>
                </a:lnTo>
                <a:cubicBezTo>
                  <a:pt x="4163005" y="3144645"/>
                  <a:pt x="4161971" y="3147163"/>
                  <a:pt x="4159903" y="3149321"/>
                </a:cubicBezTo>
                <a:lnTo>
                  <a:pt x="4159903" y="3151344"/>
                </a:lnTo>
                <a:lnTo>
                  <a:pt x="4161926" y="3154581"/>
                </a:lnTo>
                <a:lnTo>
                  <a:pt x="4161926" y="3157818"/>
                </a:lnTo>
                <a:lnTo>
                  <a:pt x="4151271" y="3171710"/>
                </a:lnTo>
                <a:lnTo>
                  <a:pt x="4150327" y="3171710"/>
                </a:lnTo>
                <a:lnTo>
                  <a:pt x="4146011" y="3168473"/>
                </a:lnTo>
                <a:lnTo>
                  <a:pt x="4144932" y="3168473"/>
                </a:lnTo>
                <a:lnTo>
                  <a:pt x="4142774" y="3170631"/>
                </a:lnTo>
                <a:lnTo>
                  <a:pt x="4142774" y="3171710"/>
                </a:lnTo>
                <a:lnTo>
                  <a:pt x="4149248" y="3179128"/>
                </a:lnTo>
                <a:lnTo>
                  <a:pt x="4152350" y="3179128"/>
                </a:lnTo>
                <a:lnTo>
                  <a:pt x="4166242" y="3163078"/>
                </a:lnTo>
                <a:lnTo>
                  <a:pt x="4169479" y="3163078"/>
                </a:lnTo>
                <a:lnTo>
                  <a:pt x="4172716" y="3165236"/>
                </a:lnTo>
                <a:cubicBezTo>
                  <a:pt x="4174065" y="3165236"/>
                  <a:pt x="4174740" y="3164157"/>
                  <a:pt x="4174740" y="3161999"/>
                </a:cubicBezTo>
                <a:lnTo>
                  <a:pt x="4173661" y="3158897"/>
                </a:lnTo>
                <a:lnTo>
                  <a:pt x="4176898" y="3156739"/>
                </a:lnTo>
                <a:lnTo>
                  <a:pt x="4183372" y="3158897"/>
                </a:lnTo>
                <a:lnTo>
                  <a:pt x="4191869" y="3158897"/>
                </a:lnTo>
                <a:lnTo>
                  <a:pt x="4198208" y="3161999"/>
                </a:lnTo>
                <a:lnTo>
                  <a:pt x="4202524" y="3161055"/>
                </a:lnTo>
                <a:lnTo>
                  <a:pt x="4211021" y="3163078"/>
                </a:lnTo>
                <a:lnTo>
                  <a:pt x="4212100" y="3163078"/>
                </a:lnTo>
                <a:cubicBezTo>
                  <a:pt x="4213538" y="3163078"/>
                  <a:pt x="4214977" y="3160965"/>
                  <a:pt x="4216416" y="3156739"/>
                </a:cubicBezTo>
                <a:lnTo>
                  <a:pt x="4217360" y="3156739"/>
                </a:lnTo>
                <a:cubicBezTo>
                  <a:pt x="4216371" y="3149636"/>
                  <a:pt x="4213898" y="3146084"/>
                  <a:pt x="4209942" y="3146084"/>
                </a:cubicBezTo>
                <a:lnTo>
                  <a:pt x="4208863" y="3145005"/>
                </a:lnTo>
                <a:lnTo>
                  <a:pt x="4207784" y="3145005"/>
                </a:lnTo>
                <a:lnTo>
                  <a:pt x="4203603" y="3146084"/>
                </a:lnTo>
                <a:lnTo>
                  <a:pt x="4202524" y="3145005"/>
                </a:lnTo>
                <a:lnTo>
                  <a:pt x="4202524" y="3143926"/>
                </a:lnTo>
                <a:cubicBezTo>
                  <a:pt x="4202524" y="3141768"/>
                  <a:pt x="4206075" y="3140689"/>
                  <a:pt x="4213179" y="3140689"/>
                </a:cubicBezTo>
                <a:cubicBezTo>
                  <a:pt x="4213898" y="3138621"/>
                  <a:pt x="4216011" y="3137587"/>
                  <a:pt x="4219518" y="3137587"/>
                </a:cubicBezTo>
                <a:lnTo>
                  <a:pt x="4227071" y="3138666"/>
                </a:lnTo>
                <a:lnTo>
                  <a:pt x="4228150" y="3137587"/>
                </a:lnTo>
                <a:lnTo>
                  <a:pt x="4221676" y="3128011"/>
                </a:lnTo>
                <a:lnTo>
                  <a:pt x="4222755" y="3121537"/>
                </a:lnTo>
                <a:cubicBezTo>
                  <a:pt x="4222755" y="3117850"/>
                  <a:pt x="4219203" y="3113939"/>
                  <a:pt x="4212100" y="3109802"/>
                </a:cubicBezTo>
                <a:lnTo>
                  <a:pt x="4203603" y="3094966"/>
                </a:lnTo>
                <a:lnTo>
                  <a:pt x="4203603" y="3092808"/>
                </a:lnTo>
                <a:cubicBezTo>
                  <a:pt x="4203603" y="3091010"/>
                  <a:pt x="4206795" y="3089571"/>
                  <a:pt x="4213179" y="3088492"/>
                </a:cubicBezTo>
                <a:lnTo>
                  <a:pt x="4227071" y="3089571"/>
                </a:lnTo>
                <a:cubicBezTo>
                  <a:pt x="4227071" y="3087413"/>
                  <a:pt x="4229184" y="3086334"/>
                  <a:pt x="4233410" y="3086334"/>
                </a:cubicBezTo>
                <a:lnTo>
                  <a:pt x="4231252" y="3082153"/>
                </a:lnTo>
                <a:lnTo>
                  <a:pt x="4238805" y="3071498"/>
                </a:lnTo>
                <a:lnTo>
                  <a:pt x="4240829" y="3061922"/>
                </a:lnTo>
                <a:lnTo>
                  <a:pt x="4239750" y="3060843"/>
                </a:lnTo>
                <a:lnTo>
                  <a:pt x="4194027" y="3060843"/>
                </a:lnTo>
                <a:cubicBezTo>
                  <a:pt x="4192408" y="3060843"/>
                  <a:pt x="4191329" y="3059044"/>
                  <a:pt x="4190790" y="3055448"/>
                </a:cubicBezTo>
                <a:lnTo>
                  <a:pt x="4205761" y="3050187"/>
                </a:lnTo>
                <a:lnTo>
                  <a:pt x="4212100" y="3050187"/>
                </a:lnTo>
                <a:cubicBezTo>
                  <a:pt x="4215786" y="3050187"/>
                  <a:pt x="4218979" y="3051222"/>
                  <a:pt x="4221676" y="3053290"/>
                </a:cubicBezTo>
                <a:lnTo>
                  <a:pt x="4232331" y="3053290"/>
                </a:lnTo>
                <a:lnTo>
                  <a:pt x="4235568" y="3051132"/>
                </a:lnTo>
                <a:lnTo>
                  <a:pt x="4238805" y="3051132"/>
                </a:lnTo>
                <a:lnTo>
                  <a:pt x="4249461" y="3059764"/>
                </a:lnTo>
                <a:lnTo>
                  <a:pt x="4250540" y="3059764"/>
                </a:lnTo>
                <a:lnTo>
                  <a:pt x="4256879" y="3052211"/>
                </a:lnTo>
                <a:lnTo>
                  <a:pt x="4255800" y="3045871"/>
                </a:lnTo>
                <a:lnTo>
                  <a:pt x="4260116" y="3041555"/>
                </a:lnTo>
                <a:cubicBezTo>
                  <a:pt x="4270006" y="3044613"/>
                  <a:pt x="4276031" y="3048164"/>
                  <a:pt x="4278189" y="3052211"/>
                </a:cubicBezTo>
                <a:lnTo>
                  <a:pt x="4278189" y="3053290"/>
                </a:lnTo>
                <a:lnTo>
                  <a:pt x="4277110" y="3058685"/>
                </a:lnTo>
                <a:cubicBezTo>
                  <a:pt x="4282235" y="3058685"/>
                  <a:pt x="4287226" y="3061877"/>
                  <a:pt x="4292081" y="3068261"/>
                </a:cubicBezTo>
                <a:cubicBezTo>
                  <a:pt x="4294868" y="3068261"/>
                  <a:pt x="4296622" y="3070374"/>
                  <a:pt x="4297341" y="3074600"/>
                </a:cubicBezTo>
                <a:lnTo>
                  <a:pt x="4294239" y="3076758"/>
                </a:lnTo>
                <a:lnTo>
                  <a:pt x="4291002" y="3076758"/>
                </a:lnTo>
                <a:lnTo>
                  <a:pt x="4287765" y="3074600"/>
                </a:lnTo>
                <a:lnTo>
                  <a:pt x="4285607" y="3074600"/>
                </a:lnTo>
                <a:cubicBezTo>
                  <a:pt x="4284438" y="3074600"/>
                  <a:pt x="4283404" y="3076398"/>
                  <a:pt x="4282505" y="3079995"/>
                </a:cubicBezTo>
                <a:cubicBezTo>
                  <a:pt x="4278908" y="3079995"/>
                  <a:pt x="4277110" y="3082468"/>
                  <a:pt x="4277110" y="3087413"/>
                </a:cubicBezTo>
                <a:cubicBezTo>
                  <a:pt x="4270006" y="3091010"/>
                  <a:pt x="4263982" y="3092808"/>
                  <a:pt x="4259037" y="3092808"/>
                </a:cubicBezTo>
                <a:cubicBezTo>
                  <a:pt x="4258857" y="3094247"/>
                  <a:pt x="4256699" y="3095281"/>
                  <a:pt x="4252563" y="3095910"/>
                </a:cubicBezTo>
                <a:lnTo>
                  <a:pt x="4252563" y="3096989"/>
                </a:lnTo>
                <a:cubicBezTo>
                  <a:pt x="4256159" y="3099507"/>
                  <a:pt x="4257958" y="3101665"/>
                  <a:pt x="4257958" y="3103463"/>
                </a:cubicBezTo>
                <a:lnTo>
                  <a:pt x="4256879" y="3106565"/>
                </a:lnTo>
                <a:lnTo>
                  <a:pt x="4260116" y="3104542"/>
                </a:lnTo>
                <a:cubicBezTo>
                  <a:pt x="4261824" y="3104542"/>
                  <a:pt x="4263218" y="3107375"/>
                  <a:pt x="4264297" y="3113039"/>
                </a:cubicBezTo>
                <a:cubicBezTo>
                  <a:pt x="4259531" y="3126527"/>
                  <a:pt x="4255260" y="3133271"/>
                  <a:pt x="4251484" y="3133271"/>
                </a:cubicBezTo>
                <a:cubicBezTo>
                  <a:pt x="4251484" y="3136148"/>
                  <a:pt x="4249730" y="3137947"/>
                  <a:pt x="4246224" y="3138666"/>
                </a:cubicBezTo>
                <a:lnTo>
                  <a:pt x="4246224" y="3139610"/>
                </a:lnTo>
                <a:lnTo>
                  <a:pt x="4260116" y="3139610"/>
                </a:lnTo>
                <a:cubicBezTo>
                  <a:pt x="4266320" y="3133226"/>
                  <a:pt x="4270906" y="3130034"/>
                  <a:pt x="4273873" y="3130034"/>
                </a:cubicBezTo>
                <a:lnTo>
                  <a:pt x="4274952" y="3130034"/>
                </a:lnTo>
                <a:lnTo>
                  <a:pt x="4282505" y="3134350"/>
                </a:lnTo>
                <a:lnTo>
                  <a:pt x="4285607" y="3133271"/>
                </a:lnTo>
                <a:lnTo>
                  <a:pt x="4288844" y="3138666"/>
                </a:lnTo>
                <a:lnTo>
                  <a:pt x="4287765" y="3148242"/>
                </a:lnTo>
                <a:cubicBezTo>
                  <a:pt x="4289923" y="3148242"/>
                  <a:pt x="4291721" y="3149636"/>
                  <a:pt x="4293160" y="3152423"/>
                </a:cubicBezTo>
                <a:lnTo>
                  <a:pt x="4293160" y="3157818"/>
                </a:lnTo>
                <a:lnTo>
                  <a:pt x="4291002" y="3159976"/>
                </a:lnTo>
                <a:lnTo>
                  <a:pt x="4292081" y="3161055"/>
                </a:lnTo>
                <a:lnTo>
                  <a:pt x="4292081" y="3161999"/>
                </a:lnTo>
                <a:cubicBezTo>
                  <a:pt x="4283179" y="3171441"/>
                  <a:pt x="4274997" y="3177150"/>
                  <a:pt x="4267534" y="3179128"/>
                </a:cubicBezTo>
                <a:lnTo>
                  <a:pt x="4266455" y="3178049"/>
                </a:lnTo>
                <a:cubicBezTo>
                  <a:pt x="4266455" y="3181826"/>
                  <a:pt x="4262184" y="3184658"/>
                  <a:pt x="4253642" y="3186547"/>
                </a:cubicBezTo>
                <a:cubicBezTo>
                  <a:pt x="4253642" y="3187985"/>
                  <a:pt x="4252607" y="3188705"/>
                  <a:pt x="4250540" y="3188705"/>
                </a:cubicBezTo>
                <a:lnTo>
                  <a:pt x="4249461" y="3189784"/>
                </a:lnTo>
                <a:lnTo>
                  <a:pt x="4249461" y="3190863"/>
                </a:lnTo>
                <a:cubicBezTo>
                  <a:pt x="4252967" y="3193740"/>
                  <a:pt x="4254721" y="3196572"/>
                  <a:pt x="4254721" y="3199360"/>
                </a:cubicBezTo>
                <a:cubicBezTo>
                  <a:pt x="4256339" y="3199360"/>
                  <a:pt x="4260970" y="3194055"/>
                  <a:pt x="4268613" y="3183444"/>
                </a:cubicBezTo>
                <a:lnTo>
                  <a:pt x="4271850" y="3182365"/>
                </a:lnTo>
                <a:cubicBezTo>
                  <a:pt x="4274457" y="3182365"/>
                  <a:pt x="4277650" y="3186951"/>
                  <a:pt x="4281426" y="3196123"/>
                </a:cubicBezTo>
                <a:cubicBezTo>
                  <a:pt x="4285472" y="3196123"/>
                  <a:pt x="4288664" y="3201113"/>
                  <a:pt x="4291002" y="3211094"/>
                </a:cubicBezTo>
                <a:lnTo>
                  <a:pt x="4286686" y="3215410"/>
                </a:lnTo>
                <a:lnTo>
                  <a:pt x="4285607" y="3215410"/>
                </a:lnTo>
                <a:lnTo>
                  <a:pt x="4280347" y="3211094"/>
                </a:lnTo>
                <a:lnTo>
                  <a:pt x="4272794" y="3211094"/>
                </a:lnTo>
                <a:lnTo>
                  <a:pt x="4263218" y="3208936"/>
                </a:lnTo>
                <a:lnTo>
                  <a:pt x="4254721" y="3211094"/>
                </a:lnTo>
                <a:lnTo>
                  <a:pt x="4253642" y="3210015"/>
                </a:lnTo>
                <a:lnTo>
                  <a:pt x="4253642" y="3211094"/>
                </a:lnTo>
                <a:lnTo>
                  <a:pt x="4255800" y="3219591"/>
                </a:lnTo>
                <a:lnTo>
                  <a:pt x="4255800" y="3221749"/>
                </a:lnTo>
                <a:lnTo>
                  <a:pt x="4253642" y="3224986"/>
                </a:lnTo>
                <a:lnTo>
                  <a:pt x="4254721" y="3239822"/>
                </a:lnTo>
                <a:lnTo>
                  <a:pt x="4252563" y="3245217"/>
                </a:lnTo>
                <a:cubicBezTo>
                  <a:pt x="4252563" y="3249444"/>
                  <a:pt x="4255080" y="3251557"/>
                  <a:pt x="4260116" y="3251557"/>
                </a:cubicBezTo>
                <a:lnTo>
                  <a:pt x="4262139" y="3255873"/>
                </a:lnTo>
                <a:lnTo>
                  <a:pt x="4272794" y="3255873"/>
                </a:lnTo>
                <a:lnTo>
                  <a:pt x="4279268" y="3251557"/>
                </a:lnTo>
                <a:lnTo>
                  <a:pt x="4298420" y="3250612"/>
                </a:lnTo>
                <a:lnTo>
                  <a:pt x="4300578" y="3253715"/>
                </a:lnTo>
                <a:lnTo>
                  <a:pt x="4300578" y="3260189"/>
                </a:lnTo>
                <a:cubicBezTo>
                  <a:pt x="4294194" y="3265853"/>
                  <a:pt x="4290642" y="3270439"/>
                  <a:pt x="4289923" y="3273946"/>
                </a:cubicBezTo>
                <a:lnTo>
                  <a:pt x="4286686" y="3275025"/>
                </a:lnTo>
                <a:lnTo>
                  <a:pt x="4286686" y="3278262"/>
                </a:lnTo>
                <a:lnTo>
                  <a:pt x="4292081" y="3283657"/>
                </a:lnTo>
                <a:lnTo>
                  <a:pt x="4292081" y="3284601"/>
                </a:lnTo>
                <a:cubicBezTo>
                  <a:pt x="4290463" y="3294582"/>
                  <a:pt x="4285832" y="3299572"/>
                  <a:pt x="4278189" y="3299572"/>
                </a:cubicBezTo>
                <a:lnTo>
                  <a:pt x="4269692" y="3298493"/>
                </a:lnTo>
                <a:lnTo>
                  <a:pt x="4264297" y="3300651"/>
                </a:lnTo>
                <a:lnTo>
                  <a:pt x="4254721" y="3296335"/>
                </a:lnTo>
                <a:lnTo>
                  <a:pt x="4250540" y="3297414"/>
                </a:lnTo>
                <a:cubicBezTo>
                  <a:pt x="4240559" y="3297414"/>
                  <a:pt x="4235568" y="3294222"/>
                  <a:pt x="4235568" y="3287838"/>
                </a:cubicBezTo>
                <a:lnTo>
                  <a:pt x="4232331" y="3287838"/>
                </a:lnTo>
                <a:lnTo>
                  <a:pt x="4228150" y="3291075"/>
                </a:lnTo>
                <a:lnTo>
                  <a:pt x="4225992" y="3291075"/>
                </a:lnTo>
                <a:lnTo>
                  <a:pt x="4215337" y="3281499"/>
                </a:lnTo>
                <a:cubicBezTo>
                  <a:pt x="4210661" y="3275655"/>
                  <a:pt x="4206390" y="3267112"/>
                  <a:pt x="4202524" y="3255873"/>
                </a:cubicBezTo>
                <a:lnTo>
                  <a:pt x="4201445" y="3254794"/>
                </a:lnTo>
                <a:lnTo>
                  <a:pt x="4201445" y="3252636"/>
                </a:lnTo>
                <a:lnTo>
                  <a:pt x="4202524" y="3251557"/>
                </a:lnTo>
                <a:lnTo>
                  <a:pt x="4202524" y="3250612"/>
                </a:lnTo>
                <a:lnTo>
                  <a:pt x="4199287" y="3248454"/>
                </a:lnTo>
                <a:lnTo>
                  <a:pt x="4198208" y="3248454"/>
                </a:lnTo>
                <a:lnTo>
                  <a:pt x="4196050" y="3250612"/>
                </a:lnTo>
                <a:lnTo>
                  <a:pt x="4197129" y="3259110"/>
                </a:lnTo>
                <a:cubicBezTo>
                  <a:pt x="4195060" y="3261178"/>
                  <a:pt x="4192588" y="3262212"/>
                  <a:pt x="4189711" y="3262212"/>
                </a:cubicBezTo>
                <a:cubicBezTo>
                  <a:pt x="4188991" y="3265809"/>
                  <a:pt x="4187553" y="3267607"/>
                  <a:pt x="4185395" y="3267607"/>
                </a:cubicBezTo>
                <a:lnTo>
                  <a:pt x="4187553" y="3270844"/>
                </a:lnTo>
                <a:lnTo>
                  <a:pt x="4187553" y="3271923"/>
                </a:lnTo>
                <a:lnTo>
                  <a:pt x="4185395" y="3273946"/>
                </a:lnTo>
                <a:lnTo>
                  <a:pt x="4182293" y="3271923"/>
                </a:lnTo>
                <a:lnTo>
                  <a:pt x="4180135" y="3273946"/>
                </a:lnTo>
                <a:lnTo>
                  <a:pt x="4179056" y="3272867"/>
                </a:lnTo>
                <a:lnTo>
                  <a:pt x="4179056" y="3271923"/>
                </a:lnTo>
                <a:lnTo>
                  <a:pt x="4174740" y="3272867"/>
                </a:lnTo>
                <a:cubicBezTo>
                  <a:pt x="4174740" y="3274306"/>
                  <a:pt x="4176898" y="3275385"/>
                  <a:pt x="4181214" y="3276104"/>
                </a:cubicBezTo>
                <a:lnTo>
                  <a:pt x="4181214" y="3273946"/>
                </a:lnTo>
                <a:lnTo>
                  <a:pt x="4182293" y="3273946"/>
                </a:lnTo>
                <a:lnTo>
                  <a:pt x="4184316" y="3276104"/>
                </a:lnTo>
                <a:lnTo>
                  <a:pt x="4184316" y="3279341"/>
                </a:lnTo>
                <a:cubicBezTo>
                  <a:pt x="4183506" y="3282038"/>
                  <a:pt x="4178561" y="3285231"/>
                  <a:pt x="4169479" y="3288917"/>
                </a:cubicBezTo>
                <a:cubicBezTo>
                  <a:pt x="4163275" y="3295301"/>
                  <a:pt x="4157565" y="3298493"/>
                  <a:pt x="4152350" y="3298493"/>
                </a:cubicBezTo>
                <a:lnTo>
                  <a:pt x="4151271" y="3297414"/>
                </a:lnTo>
                <a:lnTo>
                  <a:pt x="4151271" y="3296335"/>
                </a:lnTo>
                <a:lnTo>
                  <a:pt x="4153429" y="3286759"/>
                </a:lnTo>
                <a:lnTo>
                  <a:pt x="4153429" y="3285680"/>
                </a:lnTo>
                <a:cubicBezTo>
                  <a:pt x="4149922" y="3281274"/>
                  <a:pt x="4148169" y="3277003"/>
                  <a:pt x="4148169" y="3272867"/>
                </a:cubicBezTo>
                <a:lnTo>
                  <a:pt x="4148169" y="3267607"/>
                </a:lnTo>
                <a:lnTo>
                  <a:pt x="4147090" y="3267607"/>
                </a:lnTo>
                <a:cubicBezTo>
                  <a:pt x="4127308" y="3287478"/>
                  <a:pt x="4113101" y="3297414"/>
                  <a:pt x="4104469" y="3297414"/>
                </a:cubicBezTo>
                <a:lnTo>
                  <a:pt x="4103390" y="3297414"/>
                </a:lnTo>
                <a:cubicBezTo>
                  <a:pt x="4099614" y="3297414"/>
                  <a:pt x="4097456" y="3296380"/>
                  <a:pt x="4096916" y="3294312"/>
                </a:cubicBezTo>
                <a:lnTo>
                  <a:pt x="4096916" y="3292154"/>
                </a:lnTo>
                <a:lnTo>
                  <a:pt x="4108651" y="3277183"/>
                </a:lnTo>
                <a:cubicBezTo>
                  <a:pt x="4108651" y="3274216"/>
                  <a:pt x="4111528" y="3271024"/>
                  <a:pt x="4117283" y="3267607"/>
                </a:cubicBezTo>
                <a:cubicBezTo>
                  <a:pt x="4117283" y="3257626"/>
                  <a:pt x="4120115" y="3249444"/>
                  <a:pt x="4125780" y="3243059"/>
                </a:cubicBezTo>
                <a:lnTo>
                  <a:pt x="4125780" y="3241980"/>
                </a:lnTo>
                <a:cubicBezTo>
                  <a:pt x="4123622" y="3241980"/>
                  <a:pt x="4122543" y="3241261"/>
                  <a:pt x="4122543" y="3239822"/>
                </a:cubicBezTo>
                <a:lnTo>
                  <a:pt x="4122543" y="3231325"/>
                </a:lnTo>
                <a:lnTo>
                  <a:pt x="4107572" y="3231325"/>
                </a:lnTo>
                <a:lnTo>
                  <a:pt x="4102311" y="3226065"/>
                </a:lnTo>
                <a:lnTo>
                  <a:pt x="4102311" y="3223907"/>
                </a:lnTo>
                <a:lnTo>
                  <a:pt x="4104469" y="3221749"/>
                </a:lnTo>
                <a:lnTo>
                  <a:pt x="4111888" y="3221749"/>
                </a:lnTo>
                <a:lnTo>
                  <a:pt x="4116204" y="3222828"/>
                </a:lnTo>
                <a:lnTo>
                  <a:pt x="4120385" y="3221749"/>
                </a:lnTo>
                <a:lnTo>
                  <a:pt x="4121464" y="3221749"/>
                </a:lnTo>
                <a:cubicBezTo>
                  <a:pt x="4125060" y="3221929"/>
                  <a:pt x="4126859" y="3222648"/>
                  <a:pt x="4126859" y="3223907"/>
                </a:cubicBezTo>
                <a:lnTo>
                  <a:pt x="4129961" y="3222828"/>
                </a:lnTo>
                <a:lnTo>
                  <a:pt x="4129961" y="3221749"/>
                </a:lnTo>
                <a:cubicBezTo>
                  <a:pt x="4126094" y="3209161"/>
                  <a:pt x="4122902" y="3202057"/>
                  <a:pt x="4120385" y="3200439"/>
                </a:cubicBezTo>
                <a:lnTo>
                  <a:pt x="4118227" y="3200439"/>
                </a:lnTo>
                <a:cubicBezTo>
                  <a:pt x="4116878" y="3200439"/>
                  <a:pt x="4113326" y="3203991"/>
                  <a:pt x="4107572" y="3211094"/>
                </a:cubicBezTo>
                <a:lnTo>
                  <a:pt x="4101232" y="3213252"/>
                </a:lnTo>
                <a:lnTo>
                  <a:pt x="4099074" y="3210015"/>
                </a:lnTo>
                <a:lnTo>
                  <a:pt x="4108651" y="3194100"/>
                </a:lnTo>
                <a:cubicBezTo>
                  <a:pt x="4108651" y="3186277"/>
                  <a:pt x="4110089" y="3181286"/>
                  <a:pt x="4112967" y="3179128"/>
                </a:cubicBezTo>
                <a:lnTo>
                  <a:pt x="4111888" y="3170631"/>
                </a:lnTo>
                <a:cubicBezTo>
                  <a:pt x="4116113" y="3164247"/>
                  <a:pt x="4118227" y="3158538"/>
                  <a:pt x="4118227" y="3153502"/>
                </a:cubicBezTo>
                <a:lnTo>
                  <a:pt x="4116204" y="3143926"/>
                </a:lnTo>
                <a:lnTo>
                  <a:pt x="4120385" y="3141768"/>
                </a:lnTo>
                <a:cubicBezTo>
                  <a:pt x="4120385" y="3138981"/>
                  <a:pt x="4118272" y="3135789"/>
                  <a:pt x="4114046" y="3132192"/>
                </a:cubicBezTo>
                <a:lnTo>
                  <a:pt x="4111888" y="3117355"/>
                </a:lnTo>
                <a:lnTo>
                  <a:pt x="4111888" y="3115197"/>
                </a:lnTo>
                <a:cubicBezTo>
                  <a:pt x="4114765" y="3110702"/>
                  <a:pt x="4116204" y="3105711"/>
                  <a:pt x="4116204" y="3100226"/>
                </a:cubicBezTo>
                <a:lnTo>
                  <a:pt x="4114046" y="3090650"/>
                </a:lnTo>
                <a:cubicBezTo>
                  <a:pt x="4114765" y="3083007"/>
                  <a:pt x="4116158" y="3076263"/>
                  <a:pt x="4118227" y="3070419"/>
                </a:cubicBezTo>
                <a:cubicBezTo>
                  <a:pt x="4116518" y="3070419"/>
                  <a:pt x="4115125" y="3067227"/>
                  <a:pt x="4114046" y="3060843"/>
                </a:cubicBezTo>
                <a:lnTo>
                  <a:pt x="4116204" y="3060843"/>
                </a:lnTo>
                <a:lnTo>
                  <a:pt x="4116204" y="3062866"/>
                </a:lnTo>
                <a:lnTo>
                  <a:pt x="4117283" y="3062866"/>
                </a:lnTo>
                <a:lnTo>
                  <a:pt x="4117283" y="3059764"/>
                </a:lnTo>
                <a:lnTo>
                  <a:pt x="4111888" y="3054369"/>
                </a:lnTo>
                <a:lnTo>
                  <a:pt x="4111888" y="3053290"/>
                </a:lnTo>
                <a:cubicBezTo>
                  <a:pt x="4111888" y="3049603"/>
                  <a:pt x="4115079" y="3045332"/>
                  <a:pt x="4121464" y="3040476"/>
                </a:cubicBezTo>
                <a:close/>
                <a:moveTo>
                  <a:pt x="2617376" y="3038430"/>
                </a:moveTo>
                <a:lnTo>
                  <a:pt x="2617376" y="3039644"/>
                </a:lnTo>
                <a:lnTo>
                  <a:pt x="2619535" y="3039644"/>
                </a:lnTo>
                <a:lnTo>
                  <a:pt x="2619535" y="3038430"/>
                </a:lnTo>
                <a:close/>
                <a:moveTo>
                  <a:pt x="8668767" y="3036835"/>
                </a:moveTo>
                <a:lnTo>
                  <a:pt x="8675241" y="3036835"/>
                </a:lnTo>
                <a:cubicBezTo>
                  <a:pt x="8680187" y="3036835"/>
                  <a:pt x="8687155" y="3039667"/>
                  <a:pt x="8696147" y="3045332"/>
                </a:cubicBezTo>
                <a:lnTo>
                  <a:pt x="8697226" y="3045332"/>
                </a:lnTo>
                <a:cubicBezTo>
                  <a:pt x="8700822" y="3045332"/>
                  <a:pt x="8702621" y="3044613"/>
                  <a:pt x="8702621" y="3043174"/>
                </a:cubicBezTo>
                <a:lnTo>
                  <a:pt x="8708151" y="3044253"/>
                </a:lnTo>
                <a:lnTo>
                  <a:pt x="8719076" y="3042095"/>
                </a:lnTo>
                <a:cubicBezTo>
                  <a:pt x="8725640" y="3043534"/>
                  <a:pt x="8728922" y="3045332"/>
                  <a:pt x="8728922" y="3047490"/>
                </a:cubicBezTo>
                <a:lnTo>
                  <a:pt x="8728922" y="3050727"/>
                </a:lnTo>
                <a:lnTo>
                  <a:pt x="8716918" y="3063405"/>
                </a:lnTo>
                <a:lnTo>
                  <a:pt x="8715839" y="3063405"/>
                </a:lnTo>
                <a:lnTo>
                  <a:pt x="8714625" y="3062326"/>
                </a:lnTo>
                <a:lnTo>
                  <a:pt x="8713546" y="3062326"/>
                </a:lnTo>
                <a:cubicBezTo>
                  <a:pt x="8713546" y="3063585"/>
                  <a:pt x="8711388" y="3065384"/>
                  <a:pt x="8707072" y="3067721"/>
                </a:cubicBezTo>
                <a:lnTo>
                  <a:pt x="8707072" y="3068800"/>
                </a:lnTo>
                <a:lnTo>
                  <a:pt x="8709230" y="3068800"/>
                </a:lnTo>
                <a:lnTo>
                  <a:pt x="8714625" y="3064484"/>
                </a:lnTo>
                <a:lnTo>
                  <a:pt x="8720155" y="3064484"/>
                </a:lnTo>
                <a:lnTo>
                  <a:pt x="8719076" y="3076218"/>
                </a:lnTo>
                <a:lnTo>
                  <a:pt x="8720155" y="3089976"/>
                </a:lnTo>
                <a:cubicBezTo>
                  <a:pt x="8718716" y="3089976"/>
                  <a:pt x="8717277" y="3092134"/>
                  <a:pt x="8715839" y="3096450"/>
                </a:cubicBezTo>
                <a:cubicBezTo>
                  <a:pt x="8713591" y="3096450"/>
                  <a:pt x="8712467" y="3097124"/>
                  <a:pt x="8712467" y="3098473"/>
                </a:cubicBezTo>
                <a:lnTo>
                  <a:pt x="8712467" y="3099552"/>
                </a:lnTo>
                <a:cubicBezTo>
                  <a:pt x="8712467" y="3100991"/>
                  <a:pt x="8714310" y="3101710"/>
                  <a:pt x="8717997" y="3101710"/>
                </a:cubicBezTo>
                <a:lnTo>
                  <a:pt x="8719076" y="3102789"/>
                </a:lnTo>
                <a:lnTo>
                  <a:pt x="8719076" y="3112365"/>
                </a:lnTo>
                <a:lnTo>
                  <a:pt x="8717997" y="3113444"/>
                </a:lnTo>
                <a:lnTo>
                  <a:pt x="8717997" y="3114523"/>
                </a:lnTo>
                <a:lnTo>
                  <a:pt x="8719076" y="3115602"/>
                </a:lnTo>
                <a:lnTo>
                  <a:pt x="8722313" y="3115602"/>
                </a:lnTo>
                <a:lnTo>
                  <a:pt x="8737688" y="3109128"/>
                </a:lnTo>
                <a:lnTo>
                  <a:pt x="8738768" y="3109128"/>
                </a:lnTo>
                <a:cubicBezTo>
                  <a:pt x="8742004" y="3109128"/>
                  <a:pt x="8746006" y="3110567"/>
                  <a:pt x="8750771" y="3113444"/>
                </a:cubicBezTo>
                <a:cubicBezTo>
                  <a:pt x="8752210" y="3112185"/>
                  <a:pt x="8758414" y="3111106"/>
                  <a:pt x="8769384" y="3110207"/>
                </a:cubicBezTo>
                <a:cubicBezTo>
                  <a:pt x="8771632" y="3107600"/>
                  <a:pt x="8772756" y="3105127"/>
                  <a:pt x="8772756" y="3102789"/>
                </a:cubicBezTo>
                <a:cubicBezTo>
                  <a:pt x="8772756" y="3101710"/>
                  <a:pt x="8771272" y="3100631"/>
                  <a:pt x="8768305" y="3099552"/>
                </a:cubicBezTo>
                <a:lnTo>
                  <a:pt x="8767226" y="3098473"/>
                </a:lnTo>
                <a:lnTo>
                  <a:pt x="8767226" y="3097529"/>
                </a:lnTo>
                <a:lnTo>
                  <a:pt x="8768305" y="3094292"/>
                </a:lnTo>
                <a:lnTo>
                  <a:pt x="8767226" y="3094292"/>
                </a:lnTo>
                <a:cubicBezTo>
                  <a:pt x="8759943" y="3094292"/>
                  <a:pt x="8756301" y="3086469"/>
                  <a:pt x="8756301" y="3070823"/>
                </a:cubicBezTo>
                <a:cubicBezTo>
                  <a:pt x="8745331" y="3066418"/>
                  <a:pt x="8739846" y="3061832"/>
                  <a:pt x="8739846" y="3057066"/>
                </a:cubicBezTo>
                <a:cubicBezTo>
                  <a:pt x="8740926" y="3054009"/>
                  <a:pt x="8742769" y="3051896"/>
                  <a:pt x="8745376" y="3050727"/>
                </a:cubicBezTo>
                <a:lnTo>
                  <a:pt x="8766147" y="3054908"/>
                </a:lnTo>
                <a:lnTo>
                  <a:pt x="8766147" y="3055987"/>
                </a:lnTo>
                <a:cubicBezTo>
                  <a:pt x="8766147" y="3057426"/>
                  <a:pt x="8764304" y="3058145"/>
                  <a:pt x="8760617" y="3058145"/>
                </a:cubicBezTo>
                <a:lnTo>
                  <a:pt x="8760617" y="3059224"/>
                </a:lnTo>
                <a:lnTo>
                  <a:pt x="8763989" y="3059224"/>
                </a:lnTo>
                <a:lnTo>
                  <a:pt x="8768305" y="3057066"/>
                </a:lnTo>
                <a:lnTo>
                  <a:pt x="8768305" y="3060303"/>
                </a:lnTo>
                <a:lnTo>
                  <a:pt x="8770463" y="3060303"/>
                </a:lnTo>
                <a:lnTo>
                  <a:pt x="8770463" y="3059224"/>
                </a:lnTo>
                <a:lnTo>
                  <a:pt x="8769384" y="3058145"/>
                </a:lnTo>
                <a:lnTo>
                  <a:pt x="8769384" y="3057066"/>
                </a:lnTo>
                <a:lnTo>
                  <a:pt x="8779230" y="3052750"/>
                </a:lnTo>
                <a:cubicBezTo>
                  <a:pt x="8796764" y="3059674"/>
                  <a:pt x="8805531" y="3067497"/>
                  <a:pt x="8805531" y="3076218"/>
                </a:cubicBezTo>
                <a:lnTo>
                  <a:pt x="8805531" y="3084716"/>
                </a:lnTo>
                <a:lnTo>
                  <a:pt x="8800001" y="3096450"/>
                </a:lnTo>
                <a:lnTo>
                  <a:pt x="8800001" y="3097529"/>
                </a:lnTo>
                <a:lnTo>
                  <a:pt x="8814298" y="3113444"/>
                </a:lnTo>
                <a:cubicBezTo>
                  <a:pt x="8814298" y="3119109"/>
                  <a:pt x="8810296" y="3121941"/>
                  <a:pt x="8802294" y="3121941"/>
                </a:cubicBezTo>
                <a:lnTo>
                  <a:pt x="8786918" y="3123020"/>
                </a:lnTo>
                <a:lnTo>
                  <a:pt x="8782602" y="3121941"/>
                </a:lnTo>
                <a:lnTo>
                  <a:pt x="8780309" y="3124099"/>
                </a:lnTo>
                <a:lnTo>
                  <a:pt x="8775993" y="3124099"/>
                </a:lnTo>
                <a:lnTo>
                  <a:pt x="8772756" y="3121941"/>
                </a:lnTo>
                <a:lnTo>
                  <a:pt x="8767226" y="3123020"/>
                </a:lnTo>
                <a:lnTo>
                  <a:pt x="8767226" y="3118704"/>
                </a:lnTo>
                <a:lnTo>
                  <a:pt x="8765068" y="3118704"/>
                </a:lnTo>
                <a:lnTo>
                  <a:pt x="8767226" y="3131517"/>
                </a:lnTo>
                <a:lnTo>
                  <a:pt x="8765068" y="3154851"/>
                </a:lnTo>
                <a:lnTo>
                  <a:pt x="8766147" y="3160246"/>
                </a:lnTo>
                <a:lnTo>
                  <a:pt x="8765068" y="3161325"/>
                </a:lnTo>
                <a:lnTo>
                  <a:pt x="8765068" y="3162404"/>
                </a:lnTo>
                <a:lnTo>
                  <a:pt x="8766147" y="3166585"/>
                </a:lnTo>
                <a:lnTo>
                  <a:pt x="8763989" y="3173059"/>
                </a:lnTo>
                <a:lnTo>
                  <a:pt x="8766147" y="3182635"/>
                </a:lnTo>
                <a:lnTo>
                  <a:pt x="8765068" y="3187895"/>
                </a:lnTo>
                <a:lnTo>
                  <a:pt x="8768305" y="3213387"/>
                </a:lnTo>
                <a:lnTo>
                  <a:pt x="8768305" y="3220805"/>
                </a:lnTo>
                <a:lnTo>
                  <a:pt x="8766147" y="3224042"/>
                </a:lnTo>
                <a:lnTo>
                  <a:pt x="8766147" y="3234697"/>
                </a:lnTo>
                <a:cubicBezTo>
                  <a:pt x="8766147" y="3236675"/>
                  <a:pt x="8769789" y="3238429"/>
                  <a:pt x="8777072" y="3239958"/>
                </a:cubicBezTo>
                <a:cubicBezTo>
                  <a:pt x="8780129" y="3239958"/>
                  <a:pt x="8783052" y="3234293"/>
                  <a:pt x="8785839" y="3222963"/>
                </a:cubicBezTo>
                <a:lnTo>
                  <a:pt x="8786918" y="3222963"/>
                </a:lnTo>
                <a:lnTo>
                  <a:pt x="8785839" y="3217703"/>
                </a:lnTo>
                <a:lnTo>
                  <a:pt x="8785839" y="3216624"/>
                </a:lnTo>
                <a:lnTo>
                  <a:pt x="8787997" y="3213387"/>
                </a:lnTo>
                <a:lnTo>
                  <a:pt x="8787997" y="3205969"/>
                </a:lnTo>
                <a:cubicBezTo>
                  <a:pt x="8788537" y="3201743"/>
                  <a:pt x="8789616" y="3199629"/>
                  <a:pt x="8791234" y="3199629"/>
                </a:cubicBezTo>
                <a:lnTo>
                  <a:pt x="8792448" y="3199629"/>
                </a:lnTo>
                <a:cubicBezTo>
                  <a:pt x="8794786" y="3199629"/>
                  <a:pt x="8796944" y="3204575"/>
                  <a:pt x="8798922" y="3214466"/>
                </a:cubicBezTo>
                <a:cubicBezTo>
                  <a:pt x="8797483" y="3214466"/>
                  <a:pt x="8796404" y="3216579"/>
                  <a:pt x="8795685" y="3220805"/>
                </a:cubicBezTo>
                <a:cubicBezTo>
                  <a:pt x="8798922" y="3232944"/>
                  <a:pt x="8804047" y="3239013"/>
                  <a:pt x="8811061" y="3239013"/>
                </a:cubicBezTo>
                <a:cubicBezTo>
                  <a:pt x="8813399" y="3243959"/>
                  <a:pt x="8816276" y="3246432"/>
                  <a:pt x="8819693" y="3246432"/>
                </a:cubicBezTo>
                <a:lnTo>
                  <a:pt x="8821986" y="3256008"/>
                </a:lnTo>
                <a:lnTo>
                  <a:pt x="8821986" y="3261268"/>
                </a:lnTo>
                <a:cubicBezTo>
                  <a:pt x="8821986" y="3269450"/>
                  <a:pt x="8816501" y="3277273"/>
                  <a:pt x="8805531" y="3284736"/>
                </a:cubicBezTo>
                <a:cubicBezTo>
                  <a:pt x="8805531" y="3286265"/>
                  <a:pt x="8798967" y="3288378"/>
                  <a:pt x="8785839" y="3291075"/>
                </a:cubicBezTo>
                <a:lnTo>
                  <a:pt x="8774914" y="3291075"/>
                </a:lnTo>
                <a:lnTo>
                  <a:pt x="8762775" y="3292154"/>
                </a:lnTo>
                <a:cubicBezTo>
                  <a:pt x="8758999" y="3292154"/>
                  <a:pt x="8755357" y="3289322"/>
                  <a:pt x="8751850" y="3283657"/>
                </a:cubicBezTo>
                <a:cubicBezTo>
                  <a:pt x="8750951" y="3287883"/>
                  <a:pt x="8749153" y="3289996"/>
                  <a:pt x="8746455" y="3289996"/>
                </a:cubicBezTo>
                <a:lnTo>
                  <a:pt x="8742004" y="3287838"/>
                </a:lnTo>
                <a:lnTo>
                  <a:pt x="8731080" y="3288917"/>
                </a:lnTo>
                <a:cubicBezTo>
                  <a:pt x="8724336" y="3281994"/>
                  <a:pt x="8719975" y="3273856"/>
                  <a:pt x="8717997" y="3264505"/>
                </a:cubicBezTo>
                <a:cubicBezTo>
                  <a:pt x="8718536" y="3260908"/>
                  <a:pt x="8719615" y="3259110"/>
                  <a:pt x="8721234" y="3259110"/>
                </a:cubicBezTo>
                <a:lnTo>
                  <a:pt x="8720155" y="3251692"/>
                </a:lnTo>
                <a:lnTo>
                  <a:pt x="8720155" y="3246432"/>
                </a:lnTo>
                <a:cubicBezTo>
                  <a:pt x="8720334" y="3242835"/>
                  <a:pt x="8721054" y="3241037"/>
                  <a:pt x="8722313" y="3241037"/>
                </a:cubicBezTo>
                <a:lnTo>
                  <a:pt x="8720155" y="3226200"/>
                </a:lnTo>
                <a:lnTo>
                  <a:pt x="8722313" y="3221884"/>
                </a:lnTo>
                <a:lnTo>
                  <a:pt x="8717997" y="3202732"/>
                </a:lnTo>
                <a:lnTo>
                  <a:pt x="8719076" y="3196392"/>
                </a:lnTo>
                <a:lnTo>
                  <a:pt x="8717997" y="3192211"/>
                </a:lnTo>
                <a:lnTo>
                  <a:pt x="8721234" y="3184658"/>
                </a:lnTo>
                <a:cubicBezTo>
                  <a:pt x="8719076" y="3183939"/>
                  <a:pt x="8717997" y="3181826"/>
                  <a:pt x="8717997" y="3178319"/>
                </a:cubicBezTo>
                <a:lnTo>
                  <a:pt x="8722313" y="3173059"/>
                </a:lnTo>
                <a:lnTo>
                  <a:pt x="8720155" y="3164427"/>
                </a:lnTo>
                <a:lnTo>
                  <a:pt x="8722313" y="3153907"/>
                </a:lnTo>
                <a:lnTo>
                  <a:pt x="8721234" y="3135699"/>
                </a:lnTo>
                <a:lnTo>
                  <a:pt x="8723392" y="3123020"/>
                </a:lnTo>
                <a:lnTo>
                  <a:pt x="8722313" y="3121941"/>
                </a:lnTo>
                <a:lnTo>
                  <a:pt x="8721234" y="3121941"/>
                </a:lnTo>
                <a:cubicBezTo>
                  <a:pt x="8717997" y="3124279"/>
                  <a:pt x="8715434" y="3133136"/>
                  <a:pt x="8713546" y="3148512"/>
                </a:cubicBezTo>
                <a:lnTo>
                  <a:pt x="8712467" y="3151749"/>
                </a:lnTo>
                <a:lnTo>
                  <a:pt x="8713546" y="3159167"/>
                </a:lnTo>
                <a:cubicBezTo>
                  <a:pt x="8713546" y="3162224"/>
                  <a:pt x="8712107" y="3165776"/>
                  <a:pt x="8709230" y="3169822"/>
                </a:cubicBezTo>
                <a:lnTo>
                  <a:pt x="8710309" y="3176161"/>
                </a:lnTo>
                <a:lnTo>
                  <a:pt x="8704779" y="3205969"/>
                </a:lnTo>
                <a:lnTo>
                  <a:pt x="8697226" y="3218782"/>
                </a:lnTo>
                <a:lnTo>
                  <a:pt x="8698305" y="3219861"/>
                </a:lnTo>
                <a:lnTo>
                  <a:pt x="8698305" y="3220805"/>
                </a:lnTo>
                <a:cubicBezTo>
                  <a:pt x="8695517" y="3231685"/>
                  <a:pt x="8688594" y="3241261"/>
                  <a:pt x="8677534" y="3249534"/>
                </a:cubicBezTo>
                <a:cubicBezTo>
                  <a:pt x="8677534" y="3255378"/>
                  <a:pt x="8673128" y="3259290"/>
                  <a:pt x="8664316" y="3261268"/>
                </a:cubicBezTo>
                <a:cubicBezTo>
                  <a:pt x="8664316" y="3264145"/>
                  <a:pt x="8656314" y="3272642"/>
                  <a:pt x="8640308" y="3286759"/>
                </a:cubicBezTo>
                <a:cubicBezTo>
                  <a:pt x="8635723" y="3290356"/>
                  <a:pt x="8628394" y="3293233"/>
                  <a:pt x="8618324" y="3295391"/>
                </a:cubicBezTo>
                <a:lnTo>
                  <a:pt x="8611850" y="3299573"/>
                </a:lnTo>
                <a:lnTo>
                  <a:pt x="8610771" y="3299573"/>
                </a:lnTo>
                <a:cubicBezTo>
                  <a:pt x="8608163" y="3299573"/>
                  <a:pt x="8605241" y="3298179"/>
                  <a:pt x="8602004" y="3295391"/>
                </a:cubicBezTo>
                <a:lnTo>
                  <a:pt x="8587707" y="3300652"/>
                </a:lnTo>
                <a:lnTo>
                  <a:pt x="8582312" y="3300652"/>
                </a:lnTo>
                <a:cubicBezTo>
                  <a:pt x="8576467" y="3295706"/>
                  <a:pt x="8573545" y="3288962"/>
                  <a:pt x="8573545" y="3280420"/>
                </a:cubicBezTo>
                <a:lnTo>
                  <a:pt x="8573545" y="3265584"/>
                </a:lnTo>
                <a:lnTo>
                  <a:pt x="8580019" y="3259110"/>
                </a:lnTo>
                <a:lnTo>
                  <a:pt x="8576782" y="3254929"/>
                </a:lnTo>
                <a:cubicBezTo>
                  <a:pt x="8576782" y="3250343"/>
                  <a:pt x="8578625" y="3246791"/>
                  <a:pt x="8582312" y="3244274"/>
                </a:cubicBezTo>
                <a:lnTo>
                  <a:pt x="8582312" y="3242116"/>
                </a:lnTo>
                <a:lnTo>
                  <a:pt x="8577861" y="3235776"/>
                </a:lnTo>
                <a:lnTo>
                  <a:pt x="8578940" y="3232539"/>
                </a:lnTo>
                <a:lnTo>
                  <a:pt x="8577861" y="3226200"/>
                </a:lnTo>
                <a:lnTo>
                  <a:pt x="8578940" y="3225121"/>
                </a:lnTo>
                <a:lnTo>
                  <a:pt x="8580019" y="3225121"/>
                </a:lnTo>
                <a:lnTo>
                  <a:pt x="8576782" y="3215545"/>
                </a:lnTo>
                <a:lnTo>
                  <a:pt x="8576782" y="3213387"/>
                </a:lnTo>
                <a:lnTo>
                  <a:pt x="8577861" y="3213387"/>
                </a:lnTo>
                <a:lnTo>
                  <a:pt x="8576782" y="3202732"/>
                </a:lnTo>
                <a:lnTo>
                  <a:pt x="8576782" y="3186816"/>
                </a:lnTo>
                <a:lnTo>
                  <a:pt x="8578940" y="3183579"/>
                </a:lnTo>
                <a:lnTo>
                  <a:pt x="8575703" y="3168743"/>
                </a:lnTo>
                <a:lnTo>
                  <a:pt x="8576782" y="3168743"/>
                </a:lnTo>
                <a:cubicBezTo>
                  <a:pt x="8576242" y="3166585"/>
                  <a:pt x="8574804" y="3165146"/>
                  <a:pt x="8572466" y="3164427"/>
                </a:cubicBezTo>
                <a:cubicBezTo>
                  <a:pt x="8567341" y="3174228"/>
                  <a:pt x="8563654" y="3179219"/>
                  <a:pt x="8561406" y="3179398"/>
                </a:cubicBezTo>
                <a:lnTo>
                  <a:pt x="8559248" y="3179398"/>
                </a:lnTo>
                <a:lnTo>
                  <a:pt x="8557090" y="3177240"/>
                </a:lnTo>
                <a:cubicBezTo>
                  <a:pt x="8559248" y="3159527"/>
                  <a:pt x="8562890" y="3147118"/>
                  <a:pt x="8568015" y="3140015"/>
                </a:cubicBezTo>
                <a:lnTo>
                  <a:pt x="8569094" y="3140015"/>
                </a:lnTo>
                <a:lnTo>
                  <a:pt x="8568015" y="3138936"/>
                </a:lnTo>
                <a:lnTo>
                  <a:pt x="8568015" y="3135699"/>
                </a:lnTo>
                <a:cubicBezTo>
                  <a:pt x="8568015" y="3133271"/>
                  <a:pt x="8571297" y="3127606"/>
                  <a:pt x="8577861" y="3118704"/>
                </a:cubicBezTo>
                <a:lnTo>
                  <a:pt x="8575703" y="3110207"/>
                </a:lnTo>
                <a:cubicBezTo>
                  <a:pt x="8575703" y="3107060"/>
                  <a:pt x="8577546" y="3102115"/>
                  <a:pt x="8581233" y="3095371"/>
                </a:cubicBezTo>
                <a:lnTo>
                  <a:pt x="8580019" y="3084716"/>
                </a:lnTo>
                <a:lnTo>
                  <a:pt x="8585549" y="3050727"/>
                </a:lnTo>
                <a:lnTo>
                  <a:pt x="8583391" y="3044253"/>
                </a:lnTo>
                <a:cubicBezTo>
                  <a:pt x="8583391" y="3042455"/>
                  <a:pt x="8586673" y="3040701"/>
                  <a:pt x="8593237" y="3038993"/>
                </a:cubicBezTo>
                <a:lnTo>
                  <a:pt x="8603083" y="3041151"/>
                </a:lnTo>
                <a:lnTo>
                  <a:pt x="8609557" y="3041151"/>
                </a:lnTo>
                <a:cubicBezTo>
                  <a:pt x="8611985" y="3043219"/>
                  <a:pt x="8615311" y="3044253"/>
                  <a:pt x="8619538" y="3044253"/>
                </a:cubicBezTo>
                <a:lnTo>
                  <a:pt x="8620617" y="3045332"/>
                </a:lnTo>
                <a:lnTo>
                  <a:pt x="8620617" y="3046411"/>
                </a:lnTo>
                <a:lnTo>
                  <a:pt x="8617245" y="3050727"/>
                </a:lnTo>
                <a:lnTo>
                  <a:pt x="8618324" y="3050727"/>
                </a:lnTo>
                <a:cubicBezTo>
                  <a:pt x="8621111" y="3047130"/>
                  <a:pt x="8623314" y="3045332"/>
                  <a:pt x="8624933" y="3045332"/>
                </a:cubicBezTo>
                <a:lnTo>
                  <a:pt x="8633700" y="3047490"/>
                </a:lnTo>
                <a:lnTo>
                  <a:pt x="8638016" y="3046411"/>
                </a:lnTo>
                <a:cubicBezTo>
                  <a:pt x="8643141" y="3047850"/>
                  <a:pt x="8645703" y="3049288"/>
                  <a:pt x="8645703" y="3050727"/>
                </a:cubicBezTo>
                <a:lnTo>
                  <a:pt x="8645703" y="3053829"/>
                </a:lnTo>
                <a:cubicBezTo>
                  <a:pt x="8638420" y="3058145"/>
                  <a:pt x="8631856" y="3068441"/>
                  <a:pt x="8626012" y="3084716"/>
                </a:cubicBezTo>
                <a:cubicBezTo>
                  <a:pt x="8618728" y="3089481"/>
                  <a:pt x="8615087" y="3097619"/>
                  <a:pt x="8615087" y="3109128"/>
                </a:cubicBezTo>
                <a:cubicBezTo>
                  <a:pt x="8613648" y="3109308"/>
                  <a:pt x="8612569" y="3111466"/>
                  <a:pt x="8611850" y="3115602"/>
                </a:cubicBezTo>
                <a:lnTo>
                  <a:pt x="8623854" y="3123020"/>
                </a:lnTo>
                <a:lnTo>
                  <a:pt x="8623854" y="3126257"/>
                </a:lnTo>
                <a:lnTo>
                  <a:pt x="8616166" y="3133675"/>
                </a:lnTo>
                <a:cubicBezTo>
                  <a:pt x="8619852" y="3141139"/>
                  <a:pt x="8621696" y="3147882"/>
                  <a:pt x="8621696" y="3153907"/>
                </a:cubicBezTo>
                <a:cubicBezTo>
                  <a:pt x="8621696" y="3166855"/>
                  <a:pt x="8619493" y="3180298"/>
                  <a:pt x="8615087" y="3194234"/>
                </a:cubicBezTo>
                <a:lnTo>
                  <a:pt x="8619538" y="3211229"/>
                </a:lnTo>
                <a:cubicBezTo>
                  <a:pt x="8620976" y="3211229"/>
                  <a:pt x="8621696" y="3213027"/>
                  <a:pt x="8621696" y="3216624"/>
                </a:cubicBezTo>
                <a:lnTo>
                  <a:pt x="8621696" y="3222963"/>
                </a:lnTo>
                <a:lnTo>
                  <a:pt x="8619538" y="3239958"/>
                </a:lnTo>
                <a:lnTo>
                  <a:pt x="8621696" y="3246432"/>
                </a:lnTo>
                <a:lnTo>
                  <a:pt x="8619538" y="3268686"/>
                </a:lnTo>
                <a:lnTo>
                  <a:pt x="8619538" y="3280420"/>
                </a:lnTo>
                <a:lnTo>
                  <a:pt x="8621696" y="3282578"/>
                </a:lnTo>
                <a:cubicBezTo>
                  <a:pt x="8626821" y="3279341"/>
                  <a:pt x="8633025" y="3267652"/>
                  <a:pt x="8640308" y="3247511"/>
                </a:cubicBezTo>
                <a:cubicBezTo>
                  <a:pt x="8643905" y="3244813"/>
                  <a:pt x="8648266" y="3236630"/>
                  <a:pt x="8653391" y="3222963"/>
                </a:cubicBezTo>
                <a:cubicBezTo>
                  <a:pt x="8655549" y="3222963"/>
                  <a:pt x="8657752" y="3214466"/>
                  <a:pt x="8660000" y="3197471"/>
                </a:cubicBezTo>
                <a:lnTo>
                  <a:pt x="8667688" y="3155930"/>
                </a:lnTo>
                <a:cubicBezTo>
                  <a:pt x="8672004" y="3155930"/>
                  <a:pt x="8674162" y="3155255"/>
                  <a:pt x="8674162" y="3153907"/>
                </a:cubicBezTo>
                <a:lnTo>
                  <a:pt x="8674162" y="3152828"/>
                </a:lnTo>
                <a:lnTo>
                  <a:pt x="8673083" y="3151749"/>
                </a:lnTo>
                <a:cubicBezTo>
                  <a:pt x="8667958" y="3149411"/>
                  <a:pt x="8665395" y="3147613"/>
                  <a:pt x="8665395" y="3146354"/>
                </a:cubicBezTo>
                <a:lnTo>
                  <a:pt x="8665395" y="3142173"/>
                </a:lnTo>
                <a:lnTo>
                  <a:pt x="8668767" y="3131517"/>
                </a:lnTo>
                <a:lnTo>
                  <a:pt x="8668767" y="3123020"/>
                </a:lnTo>
                <a:lnTo>
                  <a:pt x="8661079" y="3119783"/>
                </a:lnTo>
                <a:lnTo>
                  <a:pt x="8639229" y="3124099"/>
                </a:lnTo>
                <a:lnTo>
                  <a:pt x="8629384" y="3117625"/>
                </a:lnTo>
                <a:lnTo>
                  <a:pt x="8629384" y="3116681"/>
                </a:lnTo>
                <a:cubicBezTo>
                  <a:pt x="8629384" y="3115602"/>
                  <a:pt x="8631901" y="3113804"/>
                  <a:pt x="8636936" y="3111286"/>
                </a:cubicBezTo>
                <a:lnTo>
                  <a:pt x="8646782" y="3113444"/>
                </a:lnTo>
                <a:lnTo>
                  <a:pt x="8650154" y="3113444"/>
                </a:lnTo>
                <a:lnTo>
                  <a:pt x="8658921" y="3111286"/>
                </a:lnTo>
                <a:lnTo>
                  <a:pt x="8660000" y="3111286"/>
                </a:lnTo>
                <a:lnTo>
                  <a:pt x="8663237" y="3113444"/>
                </a:lnTo>
                <a:lnTo>
                  <a:pt x="8665395" y="3113444"/>
                </a:lnTo>
                <a:lnTo>
                  <a:pt x="8668767" y="3110207"/>
                </a:lnTo>
                <a:lnTo>
                  <a:pt x="8668767" y="3100631"/>
                </a:lnTo>
                <a:lnTo>
                  <a:pt x="8670925" y="3088897"/>
                </a:lnTo>
                <a:lnTo>
                  <a:pt x="8669846" y="3083637"/>
                </a:lnTo>
                <a:lnTo>
                  <a:pt x="8670925" y="3071902"/>
                </a:lnTo>
                <a:lnTo>
                  <a:pt x="8670925" y="3064484"/>
                </a:lnTo>
                <a:lnTo>
                  <a:pt x="8676320" y="3059224"/>
                </a:lnTo>
                <a:cubicBezTo>
                  <a:pt x="8675241" y="3056347"/>
                  <a:pt x="8674162" y="3054908"/>
                  <a:pt x="8673083" y="3054908"/>
                </a:cubicBezTo>
                <a:lnTo>
                  <a:pt x="8669846" y="3055987"/>
                </a:lnTo>
                <a:cubicBezTo>
                  <a:pt x="8666160" y="3051581"/>
                  <a:pt x="8664316" y="3046950"/>
                  <a:pt x="8664316" y="3042095"/>
                </a:cubicBezTo>
                <a:cubicBezTo>
                  <a:pt x="8665755" y="3038948"/>
                  <a:pt x="8667238" y="3037195"/>
                  <a:pt x="8668767" y="3036835"/>
                </a:cubicBezTo>
                <a:close/>
                <a:moveTo>
                  <a:pt x="9291338" y="3036296"/>
                </a:moveTo>
                <a:lnTo>
                  <a:pt x="9320337" y="3055448"/>
                </a:lnTo>
                <a:lnTo>
                  <a:pt x="9323574" y="3068126"/>
                </a:lnTo>
                <a:lnTo>
                  <a:pt x="9323574" y="3072442"/>
                </a:lnTo>
                <a:cubicBezTo>
                  <a:pt x="9317819" y="3079905"/>
                  <a:pt x="9314942" y="3085929"/>
                  <a:pt x="9314942" y="3090515"/>
                </a:cubicBezTo>
                <a:lnTo>
                  <a:pt x="9314942" y="3103194"/>
                </a:lnTo>
                <a:lnTo>
                  <a:pt x="9311705" y="3117086"/>
                </a:lnTo>
                <a:lnTo>
                  <a:pt x="9314942" y="3129764"/>
                </a:lnTo>
                <a:cubicBezTo>
                  <a:pt x="9317100" y="3130483"/>
                  <a:pt x="9318179" y="3132641"/>
                  <a:pt x="9318179" y="3136238"/>
                </a:cubicBezTo>
                <a:lnTo>
                  <a:pt x="9316021" y="3165911"/>
                </a:lnTo>
                <a:lnTo>
                  <a:pt x="9318179" y="3191402"/>
                </a:lnTo>
                <a:lnTo>
                  <a:pt x="9313863" y="3225526"/>
                </a:lnTo>
                <a:lnTo>
                  <a:pt x="9316021" y="3231865"/>
                </a:lnTo>
                <a:lnTo>
                  <a:pt x="9316021" y="3237125"/>
                </a:lnTo>
                <a:lnTo>
                  <a:pt x="9314942" y="3243599"/>
                </a:lnTo>
                <a:lnTo>
                  <a:pt x="9318179" y="3249938"/>
                </a:lnTo>
                <a:cubicBezTo>
                  <a:pt x="9316740" y="3267652"/>
                  <a:pt x="9314582" y="3276509"/>
                  <a:pt x="9311705" y="3276509"/>
                </a:cubicBezTo>
                <a:lnTo>
                  <a:pt x="9312784" y="3277588"/>
                </a:lnTo>
                <a:lnTo>
                  <a:pt x="9312784" y="3278667"/>
                </a:lnTo>
                <a:cubicBezTo>
                  <a:pt x="9312784" y="3281634"/>
                  <a:pt x="9308153" y="3287973"/>
                  <a:pt x="9298891" y="3297684"/>
                </a:cubicBezTo>
                <a:lnTo>
                  <a:pt x="9293496" y="3294582"/>
                </a:lnTo>
                <a:lnTo>
                  <a:pt x="9290259" y="3294582"/>
                </a:lnTo>
                <a:cubicBezTo>
                  <a:pt x="9287382" y="3297190"/>
                  <a:pt x="9282751" y="3299662"/>
                  <a:pt x="9276367" y="3302000"/>
                </a:cubicBezTo>
                <a:cubicBezTo>
                  <a:pt x="9264138" y="3302000"/>
                  <a:pt x="9258024" y="3295616"/>
                  <a:pt x="9258024" y="3282848"/>
                </a:cubicBezTo>
                <a:cubicBezTo>
                  <a:pt x="9258024" y="3279701"/>
                  <a:pt x="9256585" y="3276149"/>
                  <a:pt x="9253708" y="3272193"/>
                </a:cubicBezTo>
                <a:lnTo>
                  <a:pt x="9253708" y="3266932"/>
                </a:lnTo>
                <a:lnTo>
                  <a:pt x="9256945" y="3266932"/>
                </a:lnTo>
                <a:lnTo>
                  <a:pt x="9256945" y="3264774"/>
                </a:lnTo>
                <a:lnTo>
                  <a:pt x="9251550" y="3264774"/>
                </a:lnTo>
                <a:lnTo>
                  <a:pt x="9237658" y="3257356"/>
                </a:lnTo>
                <a:lnTo>
                  <a:pt x="9237658" y="3256277"/>
                </a:lnTo>
                <a:cubicBezTo>
                  <a:pt x="9237658" y="3254839"/>
                  <a:pt x="9238737" y="3254119"/>
                  <a:pt x="9240895" y="3254119"/>
                </a:cubicBezTo>
                <a:lnTo>
                  <a:pt x="9247234" y="3255198"/>
                </a:lnTo>
                <a:cubicBezTo>
                  <a:pt x="9253708" y="3251691"/>
                  <a:pt x="9258744" y="3249938"/>
                  <a:pt x="9262340" y="3249938"/>
                </a:cubicBezTo>
                <a:lnTo>
                  <a:pt x="9267735" y="3249938"/>
                </a:lnTo>
                <a:cubicBezTo>
                  <a:pt x="9267735" y="3246881"/>
                  <a:pt x="9265937" y="3243689"/>
                  <a:pt x="9262340" y="3240362"/>
                </a:cubicBezTo>
                <a:lnTo>
                  <a:pt x="9265577" y="3235102"/>
                </a:lnTo>
                <a:lnTo>
                  <a:pt x="9265577" y="3234023"/>
                </a:lnTo>
                <a:lnTo>
                  <a:pt x="9263419" y="3230786"/>
                </a:lnTo>
                <a:lnTo>
                  <a:pt x="9263419" y="3226605"/>
                </a:lnTo>
                <a:cubicBezTo>
                  <a:pt x="9266117" y="3215905"/>
                  <a:pt x="9267915" y="3210554"/>
                  <a:pt x="9268814" y="3210554"/>
                </a:cubicBezTo>
                <a:lnTo>
                  <a:pt x="9269893" y="3210554"/>
                </a:lnTo>
                <a:cubicBezTo>
                  <a:pt x="9266297" y="3205249"/>
                  <a:pt x="9264498" y="3199944"/>
                  <a:pt x="9264498" y="3194639"/>
                </a:cubicBezTo>
                <a:lnTo>
                  <a:pt x="9265577" y="3191402"/>
                </a:lnTo>
                <a:lnTo>
                  <a:pt x="9260182" y="3190458"/>
                </a:lnTo>
                <a:cubicBezTo>
                  <a:pt x="9258204" y="3191807"/>
                  <a:pt x="9250696" y="3192841"/>
                  <a:pt x="9237658" y="3193560"/>
                </a:cubicBezTo>
                <a:lnTo>
                  <a:pt x="9236579" y="3194639"/>
                </a:lnTo>
                <a:lnTo>
                  <a:pt x="9237658" y="3195718"/>
                </a:lnTo>
                <a:lnTo>
                  <a:pt x="9237658" y="3200978"/>
                </a:lnTo>
                <a:lnTo>
                  <a:pt x="9234421" y="3211633"/>
                </a:lnTo>
                <a:lnTo>
                  <a:pt x="9233342" y="3211633"/>
                </a:lnTo>
                <a:lnTo>
                  <a:pt x="9234421" y="3212712"/>
                </a:lnTo>
                <a:lnTo>
                  <a:pt x="9234421" y="3219052"/>
                </a:lnTo>
                <a:cubicBezTo>
                  <a:pt x="9234421" y="3220490"/>
                  <a:pt x="9232623" y="3221210"/>
                  <a:pt x="9229026" y="3221210"/>
                </a:cubicBezTo>
                <a:lnTo>
                  <a:pt x="9226868" y="3232944"/>
                </a:lnTo>
                <a:lnTo>
                  <a:pt x="9227947" y="3237125"/>
                </a:lnTo>
                <a:cubicBezTo>
                  <a:pt x="9222732" y="3249174"/>
                  <a:pt x="9217741" y="3255198"/>
                  <a:pt x="9212976" y="3255198"/>
                </a:cubicBezTo>
                <a:cubicBezTo>
                  <a:pt x="9208660" y="3258435"/>
                  <a:pt x="9206502" y="3262347"/>
                  <a:pt x="9206502" y="3266932"/>
                </a:cubicBezTo>
                <a:cubicBezTo>
                  <a:pt x="9193913" y="3273676"/>
                  <a:pt x="9183168" y="3281095"/>
                  <a:pt x="9174266" y="3289187"/>
                </a:cubicBezTo>
                <a:cubicBezTo>
                  <a:pt x="9169950" y="3294222"/>
                  <a:pt x="9167073" y="3296740"/>
                  <a:pt x="9165634" y="3296740"/>
                </a:cubicBezTo>
                <a:cubicBezTo>
                  <a:pt x="9158441" y="3296740"/>
                  <a:pt x="9154844" y="3293908"/>
                  <a:pt x="9154844" y="3288243"/>
                </a:cubicBezTo>
                <a:lnTo>
                  <a:pt x="9154844" y="3283927"/>
                </a:lnTo>
                <a:lnTo>
                  <a:pt x="9157002" y="3281769"/>
                </a:lnTo>
                <a:lnTo>
                  <a:pt x="9163476" y="3281769"/>
                </a:lnTo>
                <a:cubicBezTo>
                  <a:pt x="9167073" y="3271159"/>
                  <a:pt x="9171389" y="3265853"/>
                  <a:pt x="9176424" y="3265853"/>
                </a:cubicBezTo>
                <a:lnTo>
                  <a:pt x="9177504" y="3265853"/>
                </a:lnTo>
                <a:lnTo>
                  <a:pt x="9177504" y="3263695"/>
                </a:lnTo>
                <a:cubicBezTo>
                  <a:pt x="9175346" y="3261088"/>
                  <a:pt x="9174266" y="3258615"/>
                  <a:pt x="9174266" y="3256277"/>
                </a:cubicBezTo>
                <a:cubicBezTo>
                  <a:pt x="9174266" y="3254209"/>
                  <a:pt x="9177144" y="3250298"/>
                  <a:pt x="9182899" y="3244543"/>
                </a:cubicBezTo>
                <a:lnTo>
                  <a:pt x="9182899" y="3242520"/>
                </a:lnTo>
                <a:lnTo>
                  <a:pt x="9181820" y="3238204"/>
                </a:lnTo>
                <a:lnTo>
                  <a:pt x="9182899" y="3235102"/>
                </a:lnTo>
                <a:lnTo>
                  <a:pt x="9181820" y="3235102"/>
                </a:lnTo>
                <a:cubicBezTo>
                  <a:pt x="9180740" y="3235102"/>
                  <a:pt x="9178942" y="3237934"/>
                  <a:pt x="9176424" y="3243599"/>
                </a:cubicBezTo>
                <a:lnTo>
                  <a:pt x="9174266" y="3243599"/>
                </a:lnTo>
                <a:lnTo>
                  <a:pt x="9152686" y="3241441"/>
                </a:lnTo>
                <a:lnTo>
                  <a:pt x="9140952" y="3242520"/>
                </a:lnTo>
                <a:cubicBezTo>
                  <a:pt x="9135917" y="3236136"/>
                  <a:pt x="9133399" y="3231865"/>
                  <a:pt x="9133399" y="3229707"/>
                </a:cubicBezTo>
                <a:lnTo>
                  <a:pt x="9133399" y="3225526"/>
                </a:lnTo>
                <a:cubicBezTo>
                  <a:pt x="9122699" y="3226335"/>
                  <a:pt x="9117349" y="3228448"/>
                  <a:pt x="9117349" y="3231865"/>
                </a:cubicBezTo>
                <a:lnTo>
                  <a:pt x="9117349" y="3238204"/>
                </a:lnTo>
                <a:cubicBezTo>
                  <a:pt x="9120136" y="3241441"/>
                  <a:pt x="9121530" y="3243914"/>
                  <a:pt x="9121530" y="3245622"/>
                </a:cubicBezTo>
                <a:cubicBezTo>
                  <a:pt x="9120721" y="3252006"/>
                  <a:pt x="9117529" y="3255198"/>
                  <a:pt x="9111954" y="3255198"/>
                </a:cubicBezTo>
                <a:cubicBezTo>
                  <a:pt x="9109077" y="3255198"/>
                  <a:pt x="9107638" y="3254524"/>
                  <a:pt x="9107638" y="3253175"/>
                </a:cubicBezTo>
                <a:lnTo>
                  <a:pt x="9106559" y="3254119"/>
                </a:lnTo>
                <a:lnTo>
                  <a:pt x="9105480" y="3254119"/>
                </a:lnTo>
                <a:lnTo>
                  <a:pt x="9092532" y="3249938"/>
                </a:lnTo>
                <a:lnTo>
                  <a:pt x="9081877" y="3252096"/>
                </a:lnTo>
                <a:lnTo>
                  <a:pt x="9077561" y="3247780"/>
                </a:lnTo>
                <a:lnTo>
                  <a:pt x="9078640" y="3235102"/>
                </a:lnTo>
                <a:lnTo>
                  <a:pt x="9077561" y="3230786"/>
                </a:lnTo>
                <a:lnTo>
                  <a:pt x="9080798" y="3227549"/>
                </a:lnTo>
                <a:cubicBezTo>
                  <a:pt x="9079539" y="3222064"/>
                  <a:pt x="9078100" y="3219231"/>
                  <a:pt x="9076482" y="3219052"/>
                </a:cubicBezTo>
                <a:lnTo>
                  <a:pt x="9078640" y="3200978"/>
                </a:lnTo>
                <a:lnTo>
                  <a:pt x="9075403" y="3192481"/>
                </a:lnTo>
                <a:lnTo>
                  <a:pt x="9075403" y="3161729"/>
                </a:lnTo>
                <a:cubicBezTo>
                  <a:pt x="9075583" y="3156784"/>
                  <a:pt x="9076302" y="3154311"/>
                  <a:pt x="9077561" y="3154311"/>
                </a:cubicBezTo>
                <a:lnTo>
                  <a:pt x="9075403" y="3147837"/>
                </a:lnTo>
                <a:lnTo>
                  <a:pt x="9075403" y="3145814"/>
                </a:lnTo>
                <a:lnTo>
                  <a:pt x="9076482" y="3116007"/>
                </a:lnTo>
                <a:lnTo>
                  <a:pt x="9075403" y="3102249"/>
                </a:lnTo>
                <a:lnTo>
                  <a:pt x="9082956" y="3096854"/>
                </a:lnTo>
                <a:lnTo>
                  <a:pt x="9082956" y="3093752"/>
                </a:lnTo>
                <a:cubicBezTo>
                  <a:pt x="9078640" y="3089436"/>
                  <a:pt x="9076482" y="3085885"/>
                  <a:pt x="9076482" y="3083097"/>
                </a:cubicBezTo>
                <a:lnTo>
                  <a:pt x="9076482" y="3077702"/>
                </a:lnTo>
                <a:lnTo>
                  <a:pt x="9078640" y="3074600"/>
                </a:lnTo>
                <a:lnTo>
                  <a:pt x="9077561" y="3073521"/>
                </a:lnTo>
                <a:lnTo>
                  <a:pt x="9078640" y="3068126"/>
                </a:lnTo>
                <a:lnTo>
                  <a:pt x="9078640" y="3067182"/>
                </a:lnTo>
                <a:lnTo>
                  <a:pt x="9073245" y="3051132"/>
                </a:lnTo>
                <a:lnTo>
                  <a:pt x="9076482" y="3049108"/>
                </a:lnTo>
                <a:lnTo>
                  <a:pt x="9078640" y="3049108"/>
                </a:lnTo>
                <a:cubicBezTo>
                  <a:pt x="9085743" y="3053694"/>
                  <a:pt x="9095050" y="3056841"/>
                  <a:pt x="9106559" y="3058550"/>
                </a:cubicBezTo>
                <a:cubicBezTo>
                  <a:pt x="9106559" y="3059809"/>
                  <a:pt x="9111909" y="3061967"/>
                  <a:pt x="9122609" y="3065024"/>
                </a:cubicBezTo>
                <a:lnTo>
                  <a:pt x="9123688" y="3065024"/>
                </a:lnTo>
                <a:lnTo>
                  <a:pt x="9126925" y="3062866"/>
                </a:lnTo>
                <a:lnTo>
                  <a:pt x="9131241" y="3062866"/>
                </a:lnTo>
                <a:lnTo>
                  <a:pt x="9135557" y="3065024"/>
                </a:lnTo>
                <a:cubicBezTo>
                  <a:pt x="9141672" y="3062326"/>
                  <a:pt x="9147741" y="3056661"/>
                  <a:pt x="9153765" y="3048030"/>
                </a:cubicBezTo>
                <a:lnTo>
                  <a:pt x="9155923" y="3048030"/>
                </a:lnTo>
                <a:cubicBezTo>
                  <a:pt x="9158081" y="3048209"/>
                  <a:pt x="9160239" y="3051716"/>
                  <a:pt x="9162397" y="3058550"/>
                </a:cubicBezTo>
                <a:cubicBezTo>
                  <a:pt x="9173907" y="3060348"/>
                  <a:pt x="9179662" y="3063540"/>
                  <a:pt x="9179662" y="3068126"/>
                </a:cubicBezTo>
                <a:lnTo>
                  <a:pt x="9186001" y="3067182"/>
                </a:lnTo>
                <a:lnTo>
                  <a:pt x="9191396" y="3069205"/>
                </a:lnTo>
                <a:lnTo>
                  <a:pt x="9193554" y="3066103"/>
                </a:lnTo>
                <a:lnTo>
                  <a:pt x="9190317" y="3044792"/>
                </a:lnTo>
                <a:lnTo>
                  <a:pt x="9191396" y="3043713"/>
                </a:lnTo>
                <a:lnTo>
                  <a:pt x="9194633" y="3043713"/>
                </a:lnTo>
                <a:lnTo>
                  <a:pt x="9223631" y="3051132"/>
                </a:lnTo>
                <a:lnTo>
                  <a:pt x="9231184" y="3050053"/>
                </a:lnTo>
                <a:cubicBezTo>
                  <a:pt x="9231184" y="3052031"/>
                  <a:pt x="9236219" y="3054863"/>
                  <a:pt x="9246290" y="3058550"/>
                </a:cubicBezTo>
                <a:lnTo>
                  <a:pt x="9246290" y="3060708"/>
                </a:lnTo>
                <a:lnTo>
                  <a:pt x="9248313" y="3060708"/>
                </a:lnTo>
                <a:cubicBezTo>
                  <a:pt x="9248313" y="3057920"/>
                  <a:pt x="9250471" y="3056527"/>
                  <a:pt x="9254787" y="3056527"/>
                </a:cubicBezTo>
                <a:lnTo>
                  <a:pt x="9259103" y="3056527"/>
                </a:lnTo>
                <a:lnTo>
                  <a:pt x="9263419" y="3059629"/>
                </a:lnTo>
                <a:lnTo>
                  <a:pt x="9280548" y="3051132"/>
                </a:lnTo>
                <a:lnTo>
                  <a:pt x="9279469" y="3050053"/>
                </a:lnTo>
                <a:lnTo>
                  <a:pt x="9279469" y="3045871"/>
                </a:lnTo>
                <a:cubicBezTo>
                  <a:pt x="9285044" y="3039488"/>
                  <a:pt x="9289001" y="3036296"/>
                  <a:pt x="9291338" y="3036296"/>
                </a:cubicBezTo>
                <a:close/>
                <a:moveTo>
                  <a:pt x="1202254" y="3035891"/>
                </a:moveTo>
                <a:lnTo>
                  <a:pt x="1208593" y="3035891"/>
                </a:lnTo>
                <a:lnTo>
                  <a:pt x="1233275" y="3054099"/>
                </a:lnTo>
                <a:cubicBezTo>
                  <a:pt x="1236152" y="3054099"/>
                  <a:pt x="1237591" y="3057696"/>
                  <a:pt x="1237591" y="3064889"/>
                </a:cubicBezTo>
                <a:lnTo>
                  <a:pt x="1238670" y="3064889"/>
                </a:lnTo>
                <a:cubicBezTo>
                  <a:pt x="1238670" y="3061292"/>
                  <a:pt x="1239389" y="3059494"/>
                  <a:pt x="1240827" y="3059494"/>
                </a:cubicBezTo>
                <a:cubicBezTo>
                  <a:pt x="1246492" y="3064979"/>
                  <a:pt x="1249325" y="3069250"/>
                  <a:pt x="1249325" y="3072307"/>
                </a:cubicBezTo>
                <a:lnTo>
                  <a:pt x="1249325" y="3082018"/>
                </a:lnTo>
                <a:lnTo>
                  <a:pt x="1247302" y="3084176"/>
                </a:lnTo>
                <a:lnTo>
                  <a:pt x="1245145" y="3084176"/>
                </a:lnTo>
                <a:lnTo>
                  <a:pt x="1244064" y="3083097"/>
                </a:lnTo>
                <a:lnTo>
                  <a:pt x="1242985" y="3083097"/>
                </a:lnTo>
                <a:cubicBezTo>
                  <a:pt x="1242985" y="3084716"/>
                  <a:pt x="1240108" y="3085795"/>
                  <a:pt x="1234354" y="3086334"/>
                </a:cubicBezTo>
                <a:cubicBezTo>
                  <a:pt x="1233454" y="3082738"/>
                  <a:pt x="1232375" y="3080939"/>
                  <a:pt x="1231117" y="3080939"/>
                </a:cubicBezTo>
                <a:lnTo>
                  <a:pt x="1227880" y="3080939"/>
                </a:lnTo>
                <a:lnTo>
                  <a:pt x="1227880" y="3086334"/>
                </a:lnTo>
                <a:cubicBezTo>
                  <a:pt x="1230038" y="3086334"/>
                  <a:pt x="1231117" y="3087008"/>
                  <a:pt x="1231117" y="3088357"/>
                </a:cubicBezTo>
                <a:cubicBezTo>
                  <a:pt x="1197398" y="3104093"/>
                  <a:pt x="1178470" y="3113759"/>
                  <a:pt x="1174334" y="3117355"/>
                </a:cubicBezTo>
                <a:lnTo>
                  <a:pt x="1178650" y="3123829"/>
                </a:lnTo>
                <a:cubicBezTo>
                  <a:pt x="1172177" y="3136508"/>
                  <a:pt x="1168940" y="3148287"/>
                  <a:pt x="1168940" y="3159167"/>
                </a:cubicBezTo>
                <a:lnTo>
                  <a:pt x="1170019" y="3160246"/>
                </a:lnTo>
                <a:lnTo>
                  <a:pt x="1171098" y="3160246"/>
                </a:lnTo>
                <a:lnTo>
                  <a:pt x="1175413" y="3159167"/>
                </a:lnTo>
                <a:lnTo>
                  <a:pt x="1186203" y="3163483"/>
                </a:lnTo>
                <a:lnTo>
                  <a:pt x="1187147" y="3163483"/>
                </a:lnTo>
                <a:lnTo>
                  <a:pt x="1190384" y="3161325"/>
                </a:lnTo>
                <a:lnTo>
                  <a:pt x="1192543" y="3161325"/>
                </a:lnTo>
                <a:lnTo>
                  <a:pt x="1197938" y="3165641"/>
                </a:lnTo>
                <a:lnTo>
                  <a:pt x="1201175" y="3162404"/>
                </a:lnTo>
                <a:lnTo>
                  <a:pt x="1202254" y="3162404"/>
                </a:lnTo>
                <a:lnTo>
                  <a:pt x="1203332" y="3168743"/>
                </a:lnTo>
                <a:lnTo>
                  <a:pt x="1202254" y="3169822"/>
                </a:lnTo>
                <a:lnTo>
                  <a:pt x="1200096" y="3169822"/>
                </a:lnTo>
                <a:cubicBezTo>
                  <a:pt x="1197039" y="3167754"/>
                  <a:pt x="1192048" y="3166720"/>
                  <a:pt x="1185125" y="3166720"/>
                </a:cubicBezTo>
                <a:cubicBezTo>
                  <a:pt x="1175773" y="3167529"/>
                  <a:pt x="1171098" y="3168473"/>
                  <a:pt x="1171098" y="3169552"/>
                </a:cubicBezTo>
                <a:lnTo>
                  <a:pt x="1167860" y="3180612"/>
                </a:lnTo>
                <a:lnTo>
                  <a:pt x="1168940" y="3183849"/>
                </a:lnTo>
                <a:lnTo>
                  <a:pt x="1164759" y="3188165"/>
                </a:lnTo>
                <a:cubicBezTo>
                  <a:pt x="1167725" y="3192032"/>
                  <a:pt x="1170557" y="3199135"/>
                  <a:pt x="1173255" y="3209475"/>
                </a:cubicBezTo>
                <a:cubicBezTo>
                  <a:pt x="1171998" y="3210914"/>
                  <a:pt x="1170918" y="3217703"/>
                  <a:pt x="1170019" y="3229842"/>
                </a:cubicBezTo>
                <a:lnTo>
                  <a:pt x="1168940" y="3230921"/>
                </a:lnTo>
                <a:lnTo>
                  <a:pt x="1172177" y="3248185"/>
                </a:lnTo>
                <a:cubicBezTo>
                  <a:pt x="1169658" y="3257086"/>
                  <a:pt x="1166467" y="3262437"/>
                  <a:pt x="1162601" y="3264235"/>
                </a:cubicBezTo>
                <a:lnTo>
                  <a:pt x="1162601" y="3265314"/>
                </a:lnTo>
                <a:cubicBezTo>
                  <a:pt x="1162601" y="3267472"/>
                  <a:pt x="1163679" y="3268551"/>
                  <a:pt x="1165837" y="3268551"/>
                </a:cubicBezTo>
                <a:lnTo>
                  <a:pt x="1166782" y="3269630"/>
                </a:lnTo>
                <a:lnTo>
                  <a:pt x="1166782" y="3272732"/>
                </a:lnTo>
                <a:cubicBezTo>
                  <a:pt x="1166782" y="3278127"/>
                  <a:pt x="1164308" y="3282083"/>
                  <a:pt x="1159362" y="3284601"/>
                </a:cubicBezTo>
                <a:lnTo>
                  <a:pt x="1160443" y="3285680"/>
                </a:lnTo>
                <a:lnTo>
                  <a:pt x="1160443" y="3287838"/>
                </a:lnTo>
                <a:cubicBezTo>
                  <a:pt x="1157024" y="3294222"/>
                  <a:pt x="1154147" y="3297414"/>
                  <a:pt x="1151810" y="3297414"/>
                </a:cubicBezTo>
                <a:lnTo>
                  <a:pt x="1143313" y="3294177"/>
                </a:lnTo>
                <a:lnTo>
                  <a:pt x="1133601" y="3297414"/>
                </a:lnTo>
                <a:lnTo>
                  <a:pt x="1127127" y="3296335"/>
                </a:lnTo>
                <a:cubicBezTo>
                  <a:pt x="1124519" y="3298493"/>
                  <a:pt x="1119171" y="3299932"/>
                  <a:pt x="1111078" y="3300651"/>
                </a:cubicBezTo>
                <a:cubicBezTo>
                  <a:pt x="1107302" y="3300651"/>
                  <a:pt x="1102670" y="3292064"/>
                  <a:pt x="1097185" y="3274890"/>
                </a:cubicBezTo>
                <a:cubicBezTo>
                  <a:pt x="1091430" y="3268506"/>
                  <a:pt x="1078572" y="3260998"/>
                  <a:pt x="1058612" y="3252366"/>
                </a:cubicBezTo>
                <a:lnTo>
                  <a:pt x="1056453" y="3249264"/>
                </a:lnTo>
                <a:cubicBezTo>
                  <a:pt x="1056453" y="3247825"/>
                  <a:pt x="1062881" y="3245308"/>
                  <a:pt x="1075739" y="3241711"/>
                </a:cubicBezTo>
                <a:lnTo>
                  <a:pt x="1086396" y="3241711"/>
                </a:lnTo>
                <a:lnTo>
                  <a:pt x="1091791" y="3246027"/>
                </a:lnTo>
                <a:lnTo>
                  <a:pt x="1099343" y="3246027"/>
                </a:lnTo>
                <a:cubicBezTo>
                  <a:pt x="1099343" y="3243869"/>
                  <a:pt x="1100062" y="3242790"/>
                  <a:pt x="1101500" y="3242790"/>
                </a:cubicBezTo>
                <a:lnTo>
                  <a:pt x="1109998" y="3244948"/>
                </a:lnTo>
                <a:lnTo>
                  <a:pt x="1113235" y="3244948"/>
                </a:lnTo>
                <a:lnTo>
                  <a:pt x="1118630" y="3239553"/>
                </a:lnTo>
                <a:lnTo>
                  <a:pt x="1118630" y="3238474"/>
                </a:lnTo>
                <a:lnTo>
                  <a:pt x="1117551" y="3233079"/>
                </a:lnTo>
                <a:lnTo>
                  <a:pt x="1121867" y="3218107"/>
                </a:lnTo>
                <a:lnTo>
                  <a:pt x="1117551" y="3207452"/>
                </a:lnTo>
                <a:lnTo>
                  <a:pt x="1118630" y="3202057"/>
                </a:lnTo>
                <a:lnTo>
                  <a:pt x="1117551" y="3193425"/>
                </a:lnTo>
                <a:lnTo>
                  <a:pt x="1120788" y="3184928"/>
                </a:lnTo>
                <a:lnTo>
                  <a:pt x="1120788" y="3181691"/>
                </a:lnTo>
                <a:cubicBezTo>
                  <a:pt x="1119709" y="3171531"/>
                  <a:pt x="1116472" y="3166450"/>
                  <a:pt x="1111078" y="3166450"/>
                </a:cubicBezTo>
                <a:lnTo>
                  <a:pt x="1097185" y="3164562"/>
                </a:lnTo>
                <a:lnTo>
                  <a:pt x="1097185" y="3165641"/>
                </a:lnTo>
                <a:lnTo>
                  <a:pt x="1098264" y="3165371"/>
                </a:lnTo>
                <a:lnTo>
                  <a:pt x="1098264" y="3166450"/>
                </a:lnTo>
                <a:lnTo>
                  <a:pt x="1089633" y="3168473"/>
                </a:lnTo>
                <a:lnTo>
                  <a:pt x="1067109" y="3168473"/>
                </a:lnTo>
                <a:cubicBezTo>
                  <a:pt x="1062163" y="3168473"/>
                  <a:pt x="1058251" y="3167799"/>
                  <a:pt x="1055375" y="3166450"/>
                </a:cubicBezTo>
                <a:lnTo>
                  <a:pt x="1048901" y="3170631"/>
                </a:lnTo>
                <a:lnTo>
                  <a:pt x="1046741" y="3170631"/>
                </a:lnTo>
                <a:cubicBezTo>
                  <a:pt x="1044854" y="3170631"/>
                  <a:pt x="1043820" y="3168878"/>
                  <a:pt x="1043640" y="3165371"/>
                </a:cubicBezTo>
                <a:lnTo>
                  <a:pt x="1036087" y="3167394"/>
                </a:lnTo>
                <a:cubicBezTo>
                  <a:pt x="1021071" y="3166765"/>
                  <a:pt x="1013563" y="3165821"/>
                  <a:pt x="1013563" y="3164562"/>
                </a:cubicBezTo>
                <a:lnTo>
                  <a:pt x="1013563" y="3162404"/>
                </a:lnTo>
                <a:cubicBezTo>
                  <a:pt x="1013563" y="3160785"/>
                  <a:pt x="1015360" y="3159706"/>
                  <a:pt x="1018958" y="3159167"/>
                </a:cubicBezTo>
                <a:lnTo>
                  <a:pt x="1031769" y="3160246"/>
                </a:lnTo>
                <a:lnTo>
                  <a:pt x="1043640" y="3158088"/>
                </a:lnTo>
                <a:lnTo>
                  <a:pt x="1046741" y="3164562"/>
                </a:lnTo>
                <a:lnTo>
                  <a:pt x="1045663" y="3165641"/>
                </a:lnTo>
                <a:cubicBezTo>
                  <a:pt x="1047101" y="3165641"/>
                  <a:pt x="1047822" y="3166225"/>
                  <a:pt x="1047822" y="3167394"/>
                </a:cubicBezTo>
                <a:lnTo>
                  <a:pt x="1048901" y="3167394"/>
                </a:lnTo>
                <a:lnTo>
                  <a:pt x="1048901" y="3166450"/>
                </a:lnTo>
                <a:lnTo>
                  <a:pt x="1046741" y="3160246"/>
                </a:lnTo>
                <a:lnTo>
                  <a:pt x="1047822" y="3159167"/>
                </a:lnTo>
                <a:lnTo>
                  <a:pt x="1053217" y="3160246"/>
                </a:lnTo>
                <a:lnTo>
                  <a:pt x="1070345" y="3155930"/>
                </a:lnTo>
                <a:lnTo>
                  <a:pt x="1085317" y="3155930"/>
                </a:lnTo>
                <a:lnTo>
                  <a:pt x="1089633" y="3159167"/>
                </a:lnTo>
                <a:lnTo>
                  <a:pt x="1097185" y="3159167"/>
                </a:lnTo>
                <a:cubicBezTo>
                  <a:pt x="1099881" y="3157009"/>
                  <a:pt x="1102400" y="3155930"/>
                  <a:pt x="1104737" y="3155930"/>
                </a:cubicBezTo>
                <a:cubicBezTo>
                  <a:pt x="1107346" y="3155930"/>
                  <a:pt x="1110178" y="3157009"/>
                  <a:pt x="1113235" y="3159167"/>
                </a:cubicBezTo>
                <a:lnTo>
                  <a:pt x="1117551" y="3159167"/>
                </a:lnTo>
                <a:lnTo>
                  <a:pt x="1117551" y="3158088"/>
                </a:lnTo>
                <a:lnTo>
                  <a:pt x="1115394" y="3149456"/>
                </a:lnTo>
                <a:cubicBezTo>
                  <a:pt x="1116113" y="3141453"/>
                  <a:pt x="1117191" y="3136463"/>
                  <a:pt x="1118630" y="3134485"/>
                </a:cubicBezTo>
                <a:lnTo>
                  <a:pt x="1115394" y="3109802"/>
                </a:lnTo>
                <a:lnTo>
                  <a:pt x="1118630" y="3107644"/>
                </a:lnTo>
                <a:lnTo>
                  <a:pt x="1124025" y="3107644"/>
                </a:lnTo>
                <a:cubicBezTo>
                  <a:pt x="1126633" y="3109802"/>
                  <a:pt x="1129106" y="3110881"/>
                  <a:pt x="1131443" y="3110881"/>
                </a:cubicBezTo>
                <a:lnTo>
                  <a:pt x="1137919" y="3108723"/>
                </a:lnTo>
                <a:lnTo>
                  <a:pt x="1146416" y="3108723"/>
                </a:lnTo>
                <a:lnTo>
                  <a:pt x="1153968" y="3110881"/>
                </a:lnTo>
                <a:cubicBezTo>
                  <a:pt x="1154327" y="3104857"/>
                  <a:pt x="1156846" y="3098428"/>
                  <a:pt x="1161522" y="3091594"/>
                </a:cubicBezTo>
                <a:cubicBezTo>
                  <a:pt x="1161522" y="3085210"/>
                  <a:pt x="1164354" y="3080579"/>
                  <a:pt x="1170019" y="3077702"/>
                </a:cubicBezTo>
                <a:lnTo>
                  <a:pt x="1180808" y="3065968"/>
                </a:lnTo>
                <a:lnTo>
                  <a:pt x="1178650" y="3063810"/>
                </a:lnTo>
                <a:lnTo>
                  <a:pt x="1175413" y="3063810"/>
                </a:lnTo>
                <a:cubicBezTo>
                  <a:pt x="1170737" y="3065698"/>
                  <a:pt x="1166467" y="3066642"/>
                  <a:pt x="1162601" y="3066642"/>
                </a:cubicBezTo>
                <a:lnTo>
                  <a:pt x="1149652" y="3064619"/>
                </a:lnTo>
                <a:lnTo>
                  <a:pt x="1118630" y="3064619"/>
                </a:lnTo>
                <a:lnTo>
                  <a:pt x="1098264" y="3065563"/>
                </a:lnTo>
                <a:lnTo>
                  <a:pt x="1092870" y="3063810"/>
                </a:lnTo>
                <a:lnTo>
                  <a:pt x="1089633" y="3063810"/>
                </a:lnTo>
                <a:cubicBezTo>
                  <a:pt x="1085226" y="3064349"/>
                  <a:pt x="1075964" y="3064934"/>
                  <a:pt x="1061848" y="3065563"/>
                </a:cubicBezTo>
                <a:lnTo>
                  <a:pt x="1057533" y="3063540"/>
                </a:lnTo>
                <a:lnTo>
                  <a:pt x="1054296" y="3064619"/>
                </a:lnTo>
                <a:cubicBezTo>
                  <a:pt x="1049258" y="3064080"/>
                  <a:pt x="1046741" y="3063810"/>
                  <a:pt x="1046741" y="3063810"/>
                </a:cubicBezTo>
                <a:lnTo>
                  <a:pt x="1040402" y="3064619"/>
                </a:lnTo>
                <a:cubicBezTo>
                  <a:pt x="1036625" y="3064619"/>
                  <a:pt x="1034108" y="3063630"/>
                  <a:pt x="1032850" y="3061652"/>
                </a:cubicBezTo>
                <a:lnTo>
                  <a:pt x="1032850" y="3060573"/>
                </a:lnTo>
                <a:lnTo>
                  <a:pt x="1044584" y="3053020"/>
                </a:lnTo>
                <a:lnTo>
                  <a:pt x="1048901" y="3053020"/>
                </a:lnTo>
                <a:lnTo>
                  <a:pt x="1057533" y="3056257"/>
                </a:lnTo>
                <a:lnTo>
                  <a:pt x="1064951" y="3054099"/>
                </a:lnTo>
                <a:lnTo>
                  <a:pt x="1069266" y="3060573"/>
                </a:lnTo>
                <a:lnTo>
                  <a:pt x="1074661" y="3056257"/>
                </a:lnTo>
                <a:lnTo>
                  <a:pt x="1089633" y="3059494"/>
                </a:lnTo>
                <a:lnTo>
                  <a:pt x="1096106" y="3057336"/>
                </a:lnTo>
                <a:lnTo>
                  <a:pt x="1103660" y="3059494"/>
                </a:lnTo>
                <a:lnTo>
                  <a:pt x="1107840" y="3057336"/>
                </a:lnTo>
                <a:lnTo>
                  <a:pt x="1114315" y="3059494"/>
                </a:lnTo>
                <a:lnTo>
                  <a:pt x="1115394" y="3059494"/>
                </a:lnTo>
                <a:cubicBezTo>
                  <a:pt x="1118091" y="3057336"/>
                  <a:pt x="1120609" y="3056257"/>
                  <a:pt x="1122946" y="3056257"/>
                </a:cubicBezTo>
                <a:lnTo>
                  <a:pt x="1129285" y="3057336"/>
                </a:lnTo>
                <a:lnTo>
                  <a:pt x="1141155" y="3056257"/>
                </a:lnTo>
                <a:lnTo>
                  <a:pt x="1164759" y="3056257"/>
                </a:lnTo>
                <a:cubicBezTo>
                  <a:pt x="1168265" y="3056437"/>
                  <a:pt x="1170019" y="3057156"/>
                  <a:pt x="1170019" y="3058415"/>
                </a:cubicBezTo>
                <a:lnTo>
                  <a:pt x="1175413" y="3057336"/>
                </a:lnTo>
                <a:lnTo>
                  <a:pt x="1181887" y="3059494"/>
                </a:lnTo>
                <a:lnTo>
                  <a:pt x="1181887" y="3058415"/>
                </a:lnTo>
                <a:cubicBezTo>
                  <a:pt x="1186473" y="3048434"/>
                  <a:pt x="1193262" y="3040926"/>
                  <a:pt x="1202254" y="3035891"/>
                </a:cubicBezTo>
                <a:close/>
                <a:moveTo>
                  <a:pt x="5120105" y="3035486"/>
                </a:moveTo>
                <a:cubicBezTo>
                  <a:pt x="5127838" y="3035486"/>
                  <a:pt x="5132513" y="3038363"/>
                  <a:pt x="5134132" y="3044118"/>
                </a:cubicBezTo>
                <a:cubicBezTo>
                  <a:pt x="5137729" y="3044118"/>
                  <a:pt x="5142764" y="3049154"/>
                  <a:pt x="5149238" y="3059224"/>
                </a:cubicBezTo>
                <a:cubicBezTo>
                  <a:pt x="5152295" y="3059224"/>
                  <a:pt x="5158409" y="3061382"/>
                  <a:pt x="5167581" y="3065698"/>
                </a:cubicBezTo>
                <a:lnTo>
                  <a:pt x="5168660" y="3064619"/>
                </a:lnTo>
                <a:lnTo>
                  <a:pt x="5167581" y="3059224"/>
                </a:lnTo>
                <a:lnTo>
                  <a:pt x="5167581" y="3051671"/>
                </a:lnTo>
                <a:lnTo>
                  <a:pt x="5169739" y="3049513"/>
                </a:lnTo>
                <a:lnTo>
                  <a:pt x="5176213" y="3049513"/>
                </a:lnTo>
                <a:cubicBezTo>
                  <a:pt x="5182148" y="3054908"/>
                  <a:pt x="5195096" y="3062821"/>
                  <a:pt x="5215057" y="3073251"/>
                </a:cubicBezTo>
                <a:lnTo>
                  <a:pt x="5218294" y="3076488"/>
                </a:lnTo>
                <a:lnTo>
                  <a:pt x="5219373" y="3076488"/>
                </a:lnTo>
                <a:lnTo>
                  <a:pt x="5225847" y="3074330"/>
                </a:lnTo>
                <a:lnTo>
                  <a:pt x="5233265" y="3075409"/>
                </a:lnTo>
                <a:cubicBezTo>
                  <a:pt x="5241718" y="3075409"/>
                  <a:pt x="5248551" y="3070374"/>
                  <a:pt x="5253766" y="3060303"/>
                </a:cubicBezTo>
                <a:cubicBezTo>
                  <a:pt x="5253766" y="3057426"/>
                  <a:pt x="5255205" y="3055268"/>
                  <a:pt x="5258082" y="3053829"/>
                </a:cubicBezTo>
                <a:lnTo>
                  <a:pt x="5269951" y="3053829"/>
                </a:lnTo>
                <a:lnTo>
                  <a:pt x="5277505" y="3062461"/>
                </a:lnTo>
                <a:cubicBezTo>
                  <a:pt x="5292611" y="3072172"/>
                  <a:pt x="5300523" y="3080085"/>
                  <a:pt x="5301243" y="3086199"/>
                </a:cubicBezTo>
                <a:lnTo>
                  <a:pt x="5301243" y="3087278"/>
                </a:lnTo>
                <a:cubicBezTo>
                  <a:pt x="5301243" y="3089796"/>
                  <a:pt x="5298725" y="3096585"/>
                  <a:pt x="5293690" y="3107644"/>
                </a:cubicBezTo>
                <a:lnTo>
                  <a:pt x="5294769" y="3115197"/>
                </a:lnTo>
                <a:lnTo>
                  <a:pt x="5293690" y="3119513"/>
                </a:lnTo>
                <a:lnTo>
                  <a:pt x="5294769" y="3124908"/>
                </a:lnTo>
                <a:cubicBezTo>
                  <a:pt x="5294769" y="3128505"/>
                  <a:pt x="5294049" y="3130303"/>
                  <a:pt x="5292611" y="3130303"/>
                </a:cubicBezTo>
                <a:lnTo>
                  <a:pt x="5293690" y="3131382"/>
                </a:lnTo>
                <a:lnTo>
                  <a:pt x="5293690" y="3137857"/>
                </a:lnTo>
                <a:lnTo>
                  <a:pt x="5291532" y="3141094"/>
                </a:lnTo>
                <a:lnTo>
                  <a:pt x="5293690" y="3144331"/>
                </a:lnTo>
                <a:cubicBezTo>
                  <a:pt x="5290992" y="3160156"/>
                  <a:pt x="5289194" y="3168069"/>
                  <a:pt x="5288295" y="3168069"/>
                </a:cubicBezTo>
                <a:lnTo>
                  <a:pt x="5285058" y="3168069"/>
                </a:lnTo>
                <a:lnTo>
                  <a:pt x="5285058" y="3171306"/>
                </a:lnTo>
                <a:lnTo>
                  <a:pt x="5290453" y="3171306"/>
                </a:lnTo>
                <a:cubicBezTo>
                  <a:pt x="5293330" y="3171306"/>
                  <a:pt x="5294769" y="3177420"/>
                  <a:pt x="5294769" y="3189649"/>
                </a:cubicBezTo>
                <a:lnTo>
                  <a:pt x="5294769" y="3192886"/>
                </a:lnTo>
                <a:cubicBezTo>
                  <a:pt x="5294769" y="3195403"/>
                  <a:pt x="5293330" y="3198281"/>
                  <a:pt x="5290453" y="3201518"/>
                </a:cubicBezTo>
                <a:lnTo>
                  <a:pt x="5292611" y="3218782"/>
                </a:lnTo>
                <a:lnTo>
                  <a:pt x="5292611" y="3220940"/>
                </a:lnTo>
                <a:lnTo>
                  <a:pt x="5289374" y="3225256"/>
                </a:lnTo>
                <a:lnTo>
                  <a:pt x="5289374" y="3227414"/>
                </a:lnTo>
                <a:cubicBezTo>
                  <a:pt x="5292970" y="3227414"/>
                  <a:pt x="5294769" y="3228133"/>
                  <a:pt x="5294769" y="3229572"/>
                </a:cubicBezTo>
                <a:lnTo>
                  <a:pt x="5294769" y="3230651"/>
                </a:lnTo>
                <a:lnTo>
                  <a:pt x="5291532" y="3233888"/>
                </a:lnTo>
                <a:lnTo>
                  <a:pt x="5288295" y="3232809"/>
                </a:lnTo>
                <a:lnTo>
                  <a:pt x="5288295" y="3234832"/>
                </a:lnTo>
                <a:lnTo>
                  <a:pt x="5294769" y="3242385"/>
                </a:lnTo>
                <a:lnTo>
                  <a:pt x="5294769" y="3273676"/>
                </a:lnTo>
                <a:cubicBezTo>
                  <a:pt x="5292611" y="3286624"/>
                  <a:pt x="5287575" y="3293098"/>
                  <a:pt x="5279663" y="3293098"/>
                </a:cubicBezTo>
                <a:lnTo>
                  <a:pt x="5265635" y="3290940"/>
                </a:lnTo>
                <a:lnTo>
                  <a:pt x="5262398" y="3294177"/>
                </a:lnTo>
                <a:lnTo>
                  <a:pt x="5254845" y="3294177"/>
                </a:lnTo>
                <a:cubicBezTo>
                  <a:pt x="5250889" y="3294177"/>
                  <a:pt x="5246933" y="3291660"/>
                  <a:pt x="5242976" y="3286624"/>
                </a:cubicBezTo>
                <a:lnTo>
                  <a:pt x="5242976" y="3285545"/>
                </a:lnTo>
                <a:cubicBezTo>
                  <a:pt x="5243156" y="3281949"/>
                  <a:pt x="5243876" y="3280150"/>
                  <a:pt x="5245134" y="3280150"/>
                </a:cubicBezTo>
                <a:lnTo>
                  <a:pt x="5242976" y="3267202"/>
                </a:lnTo>
                <a:lnTo>
                  <a:pt x="5238660" y="3268281"/>
                </a:lnTo>
                <a:lnTo>
                  <a:pt x="5232186" y="3265044"/>
                </a:lnTo>
                <a:lnTo>
                  <a:pt x="5223689" y="3266123"/>
                </a:lnTo>
                <a:lnTo>
                  <a:pt x="5217215" y="3265044"/>
                </a:lnTo>
                <a:lnTo>
                  <a:pt x="5216136" y="3266123"/>
                </a:lnTo>
                <a:lnTo>
                  <a:pt x="5216136" y="3267202"/>
                </a:lnTo>
                <a:lnTo>
                  <a:pt x="5217215" y="3275834"/>
                </a:lnTo>
                <a:cubicBezTo>
                  <a:pt x="5217215" y="3284286"/>
                  <a:pt x="5214338" y="3290760"/>
                  <a:pt x="5208583" y="3295256"/>
                </a:cubicBezTo>
                <a:cubicBezTo>
                  <a:pt x="5202109" y="3295256"/>
                  <a:pt x="5194916" y="3293458"/>
                  <a:pt x="5187003" y="3289861"/>
                </a:cubicBezTo>
                <a:lnTo>
                  <a:pt x="5175134" y="3293098"/>
                </a:lnTo>
                <a:lnTo>
                  <a:pt x="5167581" y="3285545"/>
                </a:lnTo>
                <a:lnTo>
                  <a:pt x="5167581" y="3273676"/>
                </a:lnTo>
                <a:lnTo>
                  <a:pt x="5168660" y="3272597"/>
                </a:lnTo>
                <a:lnTo>
                  <a:pt x="5168660" y="3271518"/>
                </a:lnTo>
                <a:cubicBezTo>
                  <a:pt x="5167041" y="3271518"/>
                  <a:pt x="5165243" y="3265044"/>
                  <a:pt x="5163265" y="3252096"/>
                </a:cubicBezTo>
                <a:lnTo>
                  <a:pt x="5168660" y="3219861"/>
                </a:lnTo>
                <a:cubicBezTo>
                  <a:pt x="5167221" y="3219861"/>
                  <a:pt x="5166502" y="3218782"/>
                  <a:pt x="5166502" y="3216624"/>
                </a:cubicBezTo>
                <a:lnTo>
                  <a:pt x="5167581" y="3211229"/>
                </a:lnTo>
                <a:lnTo>
                  <a:pt x="5166502" y="3204755"/>
                </a:lnTo>
                <a:lnTo>
                  <a:pt x="5165423" y="3204755"/>
                </a:lnTo>
                <a:lnTo>
                  <a:pt x="5156791" y="3209071"/>
                </a:lnTo>
                <a:cubicBezTo>
                  <a:pt x="5156791" y="3212308"/>
                  <a:pt x="5153554" y="3214466"/>
                  <a:pt x="5147080" y="3215545"/>
                </a:cubicBezTo>
                <a:lnTo>
                  <a:pt x="5139527" y="3215545"/>
                </a:lnTo>
                <a:cubicBezTo>
                  <a:pt x="5129456" y="3213567"/>
                  <a:pt x="5124421" y="3208531"/>
                  <a:pt x="5124421" y="3200439"/>
                </a:cubicBezTo>
                <a:lnTo>
                  <a:pt x="5120105" y="3200439"/>
                </a:lnTo>
                <a:lnTo>
                  <a:pt x="5120105" y="3201518"/>
                </a:lnTo>
                <a:lnTo>
                  <a:pt x="5124421" y="3206913"/>
                </a:lnTo>
                <a:lnTo>
                  <a:pt x="5123342" y="3207992"/>
                </a:lnTo>
                <a:lnTo>
                  <a:pt x="5125500" y="3225256"/>
                </a:lnTo>
                <a:lnTo>
                  <a:pt x="5124421" y="3226335"/>
                </a:lnTo>
                <a:lnTo>
                  <a:pt x="5123342" y="3226335"/>
                </a:lnTo>
                <a:lnTo>
                  <a:pt x="5124421" y="3227414"/>
                </a:lnTo>
                <a:lnTo>
                  <a:pt x="5124421" y="3228493"/>
                </a:lnTo>
                <a:lnTo>
                  <a:pt x="5121184" y="3239148"/>
                </a:lnTo>
                <a:lnTo>
                  <a:pt x="5121184" y="3241306"/>
                </a:lnTo>
                <a:lnTo>
                  <a:pt x="5125500" y="3246701"/>
                </a:lnTo>
                <a:lnTo>
                  <a:pt x="5125500" y="3256412"/>
                </a:lnTo>
                <a:lnTo>
                  <a:pt x="5124421" y="3257491"/>
                </a:lnTo>
                <a:lnTo>
                  <a:pt x="5125500" y="3258570"/>
                </a:lnTo>
                <a:lnTo>
                  <a:pt x="5125500" y="3260728"/>
                </a:lnTo>
                <a:lnTo>
                  <a:pt x="5124421" y="3273676"/>
                </a:lnTo>
                <a:lnTo>
                  <a:pt x="5125500" y="3285545"/>
                </a:lnTo>
                <a:cubicBezTo>
                  <a:pt x="5122083" y="3295256"/>
                  <a:pt x="5119565" y="3300292"/>
                  <a:pt x="5117947" y="3300651"/>
                </a:cubicBezTo>
                <a:lnTo>
                  <a:pt x="5101762" y="3299572"/>
                </a:lnTo>
                <a:lnTo>
                  <a:pt x="5091107" y="3300651"/>
                </a:lnTo>
                <a:cubicBezTo>
                  <a:pt x="5081036" y="3296515"/>
                  <a:pt x="5076001" y="3289322"/>
                  <a:pt x="5076001" y="3279071"/>
                </a:cubicBezTo>
                <a:lnTo>
                  <a:pt x="5078159" y="3273676"/>
                </a:lnTo>
                <a:lnTo>
                  <a:pt x="5076001" y="3267202"/>
                </a:lnTo>
                <a:lnTo>
                  <a:pt x="5076001" y="3266123"/>
                </a:lnTo>
                <a:lnTo>
                  <a:pt x="5077080" y="3253175"/>
                </a:lnTo>
                <a:lnTo>
                  <a:pt x="5076001" y="3240227"/>
                </a:lnTo>
                <a:lnTo>
                  <a:pt x="5076001" y="3238069"/>
                </a:lnTo>
                <a:lnTo>
                  <a:pt x="5078159" y="3234832"/>
                </a:lnTo>
                <a:cubicBezTo>
                  <a:pt x="5076720" y="3234832"/>
                  <a:pt x="5075641" y="3232000"/>
                  <a:pt x="5074922" y="3226335"/>
                </a:cubicBezTo>
                <a:cubicBezTo>
                  <a:pt x="5071325" y="3229032"/>
                  <a:pt x="5065930" y="3230831"/>
                  <a:pt x="5058736" y="3231730"/>
                </a:cubicBezTo>
                <a:cubicBezTo>
                  <a:pt x="5054780" y="3240272"/>
                  <a:pt x="5047587" y="3244543"/>
                  <a:pt x="5037156" y="3244543"/>
                </a:cubicBezTo>
                <a:cubicBezTo>
                  <a:pt x="5033560" y="3244004"/>
                  <a:pt x="5031761" y="3242925"/>
                  <a:pt x="5031761" y="3241306"/>
                </a:cubicBezTo>
                <a:lnTo>
                  <a:pt x="5031761" y="3238069"/>
                </a:lnTo>
                <a:cubicBezTo>
                  <a:pt x="5034279" y="3234023"/>
                  <a:pt x="5040034" y="3227953"/>
                  <a:pt x="5049025" y="3219861"/>
                </a:cubicBezTo>
                <a:lnTo>
                  <a:pt x="5047946" y="3216624"/>
                </a:lnTo>
                <a:cubicBezTo>
                  <a:pt x="5047946" y="3211948"/>
                  <a:pt x="5053701" y="3197202"/>
                  <a:pt x="5065211" y="3172385"/>
                </a:cubicBezTo>
                <a:lnTo>
                  <a:pt x="5067369" y="3154042"/>
                </a:lnTo>
                <a:lnTo>
                  <a:pt x="5069527" y="3154042"/>
                </a:lnTo>
                <a:cubicBezTo>
                  <a:pt x="5070066" y="3157638"/>
                  <a:pt x="5071145" y="3159437"/>
                  <a:pt x="5072764" y="3159437"/>
                </a:cubicBezTo>
                <a:lnTo>
                  <a:pt x="5073843" y="3159437"/>
                </a:lnTo>
                <a:lnTo>
                  <a:pt x="5070606" y="3155121"/>
                </a:lnTo>
                <a:lnTo>
                  <a:pt x="5070606" y="3149726"/>
                </a:lnTo>
                <a:cubicBezTo>
                  <a:pt x="5070606" y="3137497"/>
                  <a:pt x="5069167" y="3131382"/>
                  <a:pt x="5066290" y="3131382"/>
                </a:cubicBezTo>
                <a:lnTo>
                  <a:pt x="5065211" y="3131382"/>
                </a:lnTo>
                <a:lnTo>
                  <a:pt x="5056578" y="3133541"/>
                </a:lnTo>
                <a:lnTo>
                  <a:pt x="5044709" y="3133541"/>
                </a:lnTo>
                <a:cubicBezTo>
                  <a:pt x="5038955" y="3129404"/>
                  <a:pt x="5036077" y="3125088"/>
                  <a:pt x="5036077" y="3120592"/>
                </a:cubicBezTo>
                <a:lnTo>
                  <a:pt x="5042551" y="3118434"/>
                </a:lnTo>
                <a:lnTo>
                  <a:pt x="5046867" y="3118434"/>
                </a:lnTo>
                <a:cubicBezTo>
                  <a:pt x="5054780" y="3118974"/>
                  <a:pt x="5062333" y="3121492"/>
                  <a:pt x="5069527" y="3125987"/>
                </a:cubicBezTo>
                <a:cubicBezTo>
                  <a:pt x="5069527" y="3124549"/>
                  <a:pt x="5071685" y="3123110"/>
                  <a:pt x="5076001" y="3121671"/>
                </a:cubicBezTo>
                <a:cubicBezTo>
                  <a:pt x="5076001" y="3117355"/>
                  <a:pt x="5076720" y="3115197"/>
                  <a:pt x="5078159" y="3115197"/>
                </a:cubicBezTo>
                <a:lnTo>
                  <a:pt x="5076001" y="3106565"/>
                </a:lnTo>
                <a:lnTo>
                  <a:pt x="5077080" y="3105486"/>
                </a:lnTo>
                <a:lnTo>
                  <a:pt x="5077080" y="3104407"/>
                </a:lnTo>
                <a:lnTo>
                  <a:pt x="5076001" y="3100226"/>
                </a:lnTo>
                <a:lnTo>
                  <a:pt x="5078159" y="3093752"/>
                </a:lnTo>
                <a:lnTo>
                  <a:pt x="5076001" y="3091594"/>
                </a:lnTo>
                <a:lnTo>
                  <a:pt x="5074922" y="3091594"/>
                </a:lnTo>
                <a:lnTo>
                  <a:pt x="5067369" y="3092673"/>
                </a:lnTo>
                <a:lnTo>
                  <a:pt x="5065211" y="3089436"/>
                </a:lnTo>
                <a:lnTo>
                  <a:pt x="5066290" y="3085120"/>
                </a:lnTo>
                <a:lnTo>
                  <a:pt x="5063052" y="3079725"/>
                </a:lnTo>
                <a:lnTo>
                  <a:pt x="5063052" y="3077567"/>
                </a:lnTo>
                <a:cubicBezTo>
                  <a:pt x="5065750" y="3070374"/>
                  <a:pt x="5071864" y="3066777"/>
                  <a:pt x="5081396" y="3066777"/>
                </a:cubicBezTo>
                <a:cubicBezTo>
                  <a:pt x="5101447" y="3048794"/>
                  <a:pt x="5112912" y="3039802"/>
                  <a:pt x="5115789" y="3039802"/>
                </a:cubicBezTo>
                <a:lnTo>
                  <a:pt x="5116868" y="3043039"/>
                </a:lnTo>
                <a:lnTo>
                  <a:pt x="5117947" y="3043039"/>
                </a:lnTo>
                <a:lnTo>
                  <a:pt x="5117947" y="3040881"/>
                </a:lnTo>
                <a:lnTo>
                  <a:pt x="5116868" y="3037644"/>
                </a:lnTo>
                <a:close/>
                <a:moveTo>
                  <a:pt x="1704920" y="3035351"/>
                </a:moveTo>
                <a:lnTo>
                  <a:pt x="1710315" y="3035351"/>
                </a:lnTo>
                <a:cubicBezTo>
                  <a:pt x="1719486" y="3036430"/>
                  <a:pt x="1730098" y="3041735"/>
                  <a:pt x="1742146" y="3051266"/>
                </a:cubicBezTo>
                <a:cubicBezTo>
                  <a:pt x="1745293" y="3051266"/>
                  <a:pt x="1747407" y="3053380"/>
                  <a:pt x="1748485" y="3057606"/>
                </a:cubicBezTo>
                <a:lnTo>
                  <a:pt x="1751587" y="3056527"/>
                </a:lnTo>
                <a:cubicBezTo>
                  <a:pt x="1753746" y="3059224"/>
                  <a:pt x="1754825" y="3062416"/>
                  <a:pt x="1754825" y="3066103"/>
                </a:cubicBezTo>
                <a:cubicBezTo>
                  <a:pt x="1749879" y="3067721"/>
                  <a:pt x="1747407" y="3070194"/>
                  <a:pt x="1747407" y="3073521"/>
                </a:cubicBezTo>
                <a:cubicBezTo>
                  <a:pt x="1743899" y="3075679"/>
                  <a:pt x="1742146" y="3078511"/>
                  <a:pt x="1742146" y="3082018"/>
                </a:cubicBezTo>
                <a:lnTo>
                  <a:pt x="1739988" y="3082018"/>
                </a:lnTo>
                <a:lnTo>
                  <a:pt x="1738908" y="3080939"/>
                </a:lnTo>
                <a:lnTo>
                  <a:pt x="1737829" y="3080939"/>
                </a:lnTo>
                <a:lnTo>
                  <a:pt x="1736750" y="3082018"/>
                </a:lnTo>
                <a:lnTo>
                  <a:pt x="1736750" y="3084176"/>
                </a:lnTo>
                <a:cubicBezTo>
                  <a:pt x="1741697" y="3088043"/>
                  <a:pt x="1744168" y="3096899"/>
                  <a:pt x="1744168" y="3110747"/>
                </a:cubicBezTo>
                <a:lnTo>
                  <a:pt x="1741067" y="3113849"/>
                </a:lnTo>
                <a:lnTo>
                  <a:pt x="1743090" y="3117086"/>
                </a:lnTo>
                <a:lnTo>
                  <a:pt x="1743090" y="3119244"/>
                </a:lnTo>
                <a:cubicBezTo>
                  <a:pt x="1743090" y="3122750"/>
                  <a:pt x="1742415" y="3124504"/>
                  <a:pt x="1741067" y="3124504"/>
                </a:cubicBezTo>
                <a:lnTo>
                  <a:pt x="1742146" y="3131922"/>
                </a:lnTo>
                <a:lnTo>
                  <a:pt x="1742146" y="3139340"/>
                </a:lnTo>
                <a:cubicBezTo>
                  <a:pt x="1742146" y="3140779"/>
                  <a:pt x="1743899" y="3141498"/>
                  <a:pt x="1747407" y="3141498"/>
                </a:cubicBezTo>
                <a:lnTo>
                  <a:pt x="1748485" y="3142577"/>
                </a:lnTo>
                <a:lnTo>
                  <a:pt x="1748485" y="3143656"/>
                </a:lnTo>
                <a:lnTo>
                  <a:pt x="1753746" y="3142577"/>
                </a:lnTo>
                <a:lnTo>
                  <a:pt x="1754825" y="3142577"/>
                </a:lnTo>
                <a:cubicBezTo>
                  <a:pt x="1771099" y="3156514"/>
                  <a:pt x="1779237" y="3164652"/>
                  <a:pt x="1779237" y="3166990"/>
                </a:cubicBezTo>
                <a:lnTo>
                  <a:pt x="1779237" y="3167934"/>
                </a:lnTo>
                <a:cubicBezTo>
                  <a:pt x="1779237" y="3169373"/>
                  <a:pt x="1772177" y="3170811"/>
                  <a:pt x="1758061" y="3172250"/>
                </a:cubicBezTo>
                <a:lnTo>
                  <a:pt x="1755905" y="3170092"/>
                </a:lnTo>
                <a:cubicBezTo>
                  <a:pt x="1755905" y="3172610"/>
                  <a:pt x="1752352" y="3174408"/>
                  <a:pt x="1745247" y="3175487"/>
                </a:cubicBezTo>
                <a:lnTo>
                  <a:pt x="1730412" y="3170092"/>
                </a:lnTo>
                <a:lnTo>
                  <a:pt x="1722993" y="3170092"/>
                </a:lnTo>
                <a:lnTo>
                  <a:pt x="1715576" y="3167934"/>
                </a:lnTo>
                <a:cubicBezTo>
                  <a:pt x="1711530" y="3171531"/>
                  <a:pt x="1708336" y="3173329"/>
                  <a:pt x="1706000" y="3173329"/>
                </a:cubicBezTo>
                <a:cubicBezTo>
                  <a:pt x="1702851" y="3173329"/>
                  <a:pt x="1699660" y="3172250"/>
                  <a:pt x="1696424" y="3170092"/>
                </a:cubicBezTo>
                <a:lnTo>
                  <a:pt x="1692242" y="3170092"/>
                </a:lnTo>
                <a:cubicBezTo>
                  <a:pt x="1686578" y="3170092"/>
                  <a:pt x="1683745" y="3173644"/>
                  <a:pt x="1683745" y="3180747"/>
                </a:cubicBezTo>
                <a:lnTo>
                  <a:pt x="1686847" y="3203001"/>
                </a:lnTo>
                <a:lnTo>
                  <a:pt x="1691163" y="3203001"/>
                </a:lnTo>
                <a:lnTo>
                  <a:pt x="1699660" y="3205159"/>
                </a:lnTo>
                <a:lnTo>
                  <a:pt x="1701819" y="3205159"/>
                </a:lnTo>
                <a:cubicBezTo>
                  <a:pt x="1709731" y="3195269"/>
                  <a:pt x="1716790" y="3188210"/>
                  <a:pt x="1722993" y="3183984"/>
                </a:cubicBezTo>
                <a:cubicBezTo>
                  <a:pt x="1722993" y="3180387"/>
                  <a:pt x="1723713" y="3178589"/>
                  <a:pt x="1725152" y="3178589"/>
                </a:cubicBezTo>
                <a:lnTo>
                  <a:pt x="1728253" y="3178589"/>
                </a:lnTo>
                <a:lnTo>
                  <a:pt x="1752665" y="3195583"/>
                </a:lnTo>
                <a:cubicBezTo>
                  <a:pt x="1753206" y="3201248"/>
                  <a:pt x="1755679" y="3204080"/>
                  <a:pt x="1760084" y="3204080"/>
                </a:cubicBezTo>
                <a:lnTo>
                  <a:pt x="1760084" y="3210420"/>
                </a:lnTo>
                <a:lnTo>
                  <a:pt x="1758061" y="3212578"/>
                </a:lnTo>
                <a:lnTo>
                  <a:pt x="1748485" y="3212578"/>
                </a:lnTo>
                <a:cubicBezTo>
                  <a:pt x="1747046" y="3212578"/>
                  <a:pt x="1746327" y="3211499"/>
                  <a:pt x="1746327" y="3209341"/>
                </a:cubicBezTo>
                <a:lnTo>
                  <a:pt x="1745247" y="3208262"/>
                </a:lnTo>
                <a:lnTo>
                  <a:pt x="1743090" y="3208262"/>
                </a:lnTo>
                <a:cubicBezTo>
                  <a:pt x="1743090" y="3209880"/>
                  <a:pt x="1741697" y="3211678"/>
                  <a:pt x="1738908" y="3213657"/>
                </a:cubicBezTo>
                <a:lnTo>
                  <a:pt x="1733648" y="3212578"/>
                </a:lnTo>
                <a:lnTo>
                  <a:pt x="1726230" y="3213657"/>
                </a:lnTo>
                <a:lnTo>
                  <a:pt x="1720836" y="3211499"/>
                </a:lnTo>
                <a:cubicBezTo>
                  <a:pt x="1719577" y="3215005"/>
                  <a:pt x="1717823" y="3216759"/>
                  <a:pt x="1715576" y="3216759"/>
                </a:cubicBezTo>
                <a:cubicBezTo>
                  <a:pt x="1712070" y="3216759"/>
                  <a:pt x="1710315" y="3216084"/>
                  <a:pt x="1710315" y="3214736"/>
                </a:cubicBezTo>
                <a:lnTo>
                  <a:pt x="1704920" y="3215815"/>
                </a:lnTo>
                <a:lnTo>
                  <a:pt x="1695344" y="3215815"/>
                </a:lnTo>
                <a:cubicBezTo>
                  <a:pt x="1693096" y="3215815"/>
                  <a:pt x="1690624" y="3214736"/>
                  <a:pt x="1687927" y="3212578"/>
                </a:cubicBezTo>
                <a:lnTo>
                  <a:pt x="1685903" y="3221075"/>
                </a:lnTo>
                <a:lnTo>
                  <a:pt x="1685903" y="3244408"/>
                </a:lnTo>
                <a:lnTo>
                  <a:pt x="1684823" y="3245487"/>
                </a:lnTo>
                <a:lnTo>
                  <a:pt x="1686847" y="3248589"/>
                </a:lnTo>
                <a:lnTo>
                  <a:pt x="1701819" y="3247645"/>
                </a:lnTo>
                <a:lnTo>
                  <a:pt x="1703842" y="3251826"/>
                </a:lnTo>
                <a:lnTo>
                  <a:pt x="1696424" y="3256142"/>
                </a:lnTo>
                <a:lnTo>
                  <a:pt x="1700739" y="3256142"/>
                </a:lnTo>
                <a:cubicBezTo>
                  <a:pt x="1704965" y="3251107"/>
                  <a:pt x="1709911" y="3248589"/>
                  <a:pt x="1715576" y="3248589"/>
                </a:cubicBezTo>
                <a:lnTo>
                  <a:pt x="1721915" y="3250747"/>
                </a:lnTo>
                <a:lnTo>
                  <a:pt x="1724074" y="3250747"/>
                </a:lnTo>
                <a:cubicBezTo>
                  <a:pt x="1724074" y="3247960"/>
                  <a:pt x="1726186" y="3246566"/>
                  <a:pt x="1730412" y="3246566"/>
                </a:cubicBezTo>
                <a:lnTo>
                  <a:pt x="1747407" y="3250747"/>
                </a:lnTo>
                <a:lnTo>
                  <a:pt x="1749565" y="3250747"/>
                </a:lnTo>
                <a:cubicBezTo>
                  <a:pt x="1753610" y="3250747"/>
                  <a:pt x="1757837" y="3249354"/>
                  <a:pt x="1762243" y="3246566"/>
                </a:cubicBezTo>
                <a:lnTo>
                  <a:pt x="1773976" y="3246566"/>
                </a:lnTo>
                <a:cubicBezTo>
                  <a:pt x="1777843" y="3246566"/>
                  <a:pt x="1780991" y="3248679"/>
                  <a:pt x="1783418" y="3252905"/>
                </a:cubicBezTo>
                <a:cubicBezTo>
                  <a:pt x="1778472" y="3256592"/>
                  <a:pt x="1775325" y="3261537"/>
                  <a:pt x="1773976" y="3267742"/>
                </a:cubicBezTo>
                <a:cubicBezTo>
                  <a:pt x="1768312" y="3275564"/>
                  <a:pt x="1765480" y="3282308"/>
                  <a:pt x="1765480" y="3287973"/>
                </a:cubicBezTo>
                <a:cubicBezTo>
                  <a:pt x="1765480" y="3291840"/>
                  <a:pt x="1763681" y="3294672"/>
                  <a:pt x="1760084" y="3296470"/>
                </a:cubicBezTo>
                <a:lnTo>
                  <a:pt x="1759005" y="3296470"/>
                </a:lnTo>
                <a:lnTo>
                  <a:pt x="1747407" y="3294312"/>
                </a:lnTo>
                <a:lnTo>
                  <a:pt x="1743090" y="3294312"/>
                </a:lnTo>
                <a:lnTo>
                  <a:pt x="1734592" y="3296470"/>
                </a:lnTo>
                <a:lnTo>
                  <a:pt x="1712339" y="3296470"/>
                </a:lnTo>
                <a:cubicBezTo>
                  <a:pt x="1710989" y="3296470"/>
                  <a:pt x="1710315" y="3295391"/>
                  <a:pt x="1710315" y="3293233"/>
                </a:cubicBezTo>
                <a:lnTo>
                  <a:pt x="1711260" y="3287973"/>
                </a:lnTo>
                <a:lnTo>
                  <a:pt x="1707079" y="3287973"/>
                </a:lnTo>
                <a:cubicBezTo>
                  <a:pt x="1706000" y="3287973"/>
                  <a:pt x="1703886" y="3290805"/>
                  <a:pt x="1700739" y="3296470"/>
                </a:cubicBezTo>
                <a:lnTo>
                  <a:pt x="1699660" y="3296470"/>
                </a:lnTo>
                <a:cubicBezTo>
                  <a:pt x="1699660" y="3293773"/>
                  <a:pt x="1690444" y="3291615"/>
                  <a:pt x="1672011" y="3289996"/>
                </a:cubicBezTo>
                <a:lnTo>
                  <a:pt x="1664593" y="3291075"/>
                </a:lnTo>
                <a:cubicBezTo>
                  <a:pt x="1651374" y="3285051"/>
                  <a:pt x="1636898" y="3273406"/>
                  <a:pt x="1621163" y="3256142"/>
                </a:cubicBezTo>
                <a:cubicBezTo>
                  <a:pt x="1612621" y="3241936"/>
                  <a:pt x="1607630" y="3234832"/>
                  <a:pt x="1606191" y="3234832"/>
                </a:cubicBezTo>
                <a:lnTo>
                  <a:pt x="1606191" y="3233753"/>
                </a:lnTo>
                <a:cubicBezTo>
                  <a:pt x="1602684" y="3234113"/>
                  <a:pt x="1598818" y="3238384"/>
                  <a:pt x="1594593" y="3246566"/>
                </a:cubicBezTo>
                <a:cubicBezTo>
                  <a:pt x="1591264" y="3247286"/>
                  <a:pt x="1587714" y="3251512"/>
                  <a:pt x="1583937" y="3259244"/>
                </a:cubicBezTo>
                <a:lnTo>
                  <a:pt x="1574361" y="3267742"/>
                </a:lnTo>
                <a:cubicBezTo>
                  <a:pt x="1569055" y="3269180"/>
                  <a:pt x="1563751" y="3272732"/>
                  <a:pt x="1558446" y="3278397"/>
                </a:cubicBezTo>
                <a:lnTo>
                  <a:pt x="1549004" y="3287973"/>
                </a:lnTo>
                <a:lnTo>
                  <a:pt x="1547925" y="3287973"/>
                </a:lnTo>
                <a:lnTo>
                  <a:pt x="1546846" y="3286894"/>
                </a:lnTo>
                <a:cubicBezTo>
                  <a:pt x="1545588" y="3286894"/>
                  <a:pt x="1542395" y="3290401"/>
                  <a:pt x="1537270" y="3297414"/>
                </a:cubicBezTo>
                <a:cubicBezTo>
                  <a:pt x="1533763" y="3299572"/>
                  <a:pt x="1530211" y="3300651"/>
                  <a:pt x="1526615" y="3300651"/>
                </a:cubicBezTo>
                <a:lnTo>
                  <a:pt x="1521355" y="3295391"/>
                </a:lnTo>
                <a:lnTo>
                  <a:pt x="1521355" y="3292154"/>
                </a:lnTo>
                <a:lnTo>
                  <a:pt x="1536191" y="3281499"/>
                </a:lnTo>
                <a:cubicBezTo>
                  <a:pt x="1538529" y="3273586"/>
                  <a:pt x="1543834" y="3261942"/>
                  <a:pt x="1552106" y="3246566"/>
                </a:cubicBezTo>
                <a:cubicBezTo>
                  <a:pt x="1554984" y="3239822"/>
                  <a:pt x="1556422" y="3234517"/>
                  <a:pt x="1556422" y="3230651"/>
                </a:cubicBezTo>
                <a:lnTo>
                  <a:pt x="1560603" y="3227414"/>
                </a:lnTo>
                <a:lnTo>
                  <a:pt x="1558446" y="3214736"/>
                </a:lnTo>
                <a:cubicBezTo>
                  <a:pt x="1561144" y="3211139"/>
                  <a:pt x="1563301" y="3209341"/>
                  <a:pt x="1564919" y="3209341"/>
                </a:cubicBezTo>
                <a:lnTo>
                  <a:pt x="1564919" y="3204080"/>
                </a:lnTo>
                <a:lnTo>
                  <a:pt x="1568022" y="3199899"/>
                </a:lnTo>
                <a:cubicBezTo>
                  <a:pt x="1563796" y="3199899"/>
                  <a:pt x="1561682" y="3199180"/>
                  <a:pt x="1561682" y="3197741"/>
                </a:cubicBezTo>
                <a:lnTo>
                  <a:pt x="1561682" y="3193425"/>
                </a:lnTo>
                <a:lnTo>
                  <a:pt x="1560603" y="3182905"/>
                </a:lnTo>
                <a:lnTo>
                  <a:pt x="1568022" y="3178589"/>
                </a:lnTo>
                <a:lnTo>
                  <a:pt x="1582858" y="3178589"/>
                </a:lnTo>
                <a:cubicBezTo>
                  <a:pt x="1584476" y="3181646"/>
                  <a:pt x="1591941" y="3184838"/>
                  <a:pt x="1605248" y="3188165"/>
                </a:cubicBezTo>
                <a:lnTo>
                  <a:pt x="1606191" y="3189244"/>
                </a:lnTo>
                <a:lnTo>
                  <a:pt x="1609428" y="3189244"/>
                </a:lnTo>
                <a:lnTo>
                  <a:pt x="1620084" y="3188165"/>
                </a:lnTo>
                <a:lnTo>
                  <a:pt x="1622107" y="3191402"/>
                </a:lnTo>
                <a:lnTo>
                  <a:pt x="1620084" y="3194504"/>
                </a:lnTo>
                <a:lnTo>
                  <a:pt x="1620084" y="3195583"/>
                </a:lnTo>
                <a:cubicBezTo>
                  <a:pt x="1622152" y="3195583"/>
                  <a:pt x="1623186" y="3196303"/>
                  <a:pt x="1623186" y="3197741"/>
                </a:cubicBezTo>
                <a:cubicBezTo>
                  <a:pt x="1614733" y="3207992"/>
                  <a:pt x="1610507" y="3216129"/>
                  <a:pt x="1610507" y="3222154"/>
                </a:cubicBezTo>
                <a:cubicBezTo>
                  <a:pt x="1618420" y="3233483"/>
                  <a:pt x="1626199" y="3239148"/>
                  <a:pt x="1633841" y="3239148"/>
                </a:cubicBezTo>
                <a:lnTo>
                  <a:pt x="1634920" y="3240227"/>
                </a:lnTo>
                <a:lnTo>
                  <a:pt x="1634920" y="3239148"/>
                </a:lnTo>
                <a:lnTo>
                  <a:pt x="1632763" y="3226335"/>
                </a:lnTo>
                <a:cubicBezTo>
                  <a:pt x="1632942" y="3223548"/>
                  <a:pt x="1633661" y="3222154"/>
                  <a:pt x="1634920" y="3222154"/>
                </a:cubicBezTo>
                <a:lnTo>
                  <a:pt x="1632763" y="3212578"/>
                </a:lnTo>
                <a:lnTo>
                  <a:pt x="1633841" y="3209341"/>
                </a:lnTo>
                <a:lnTo>
                  <a:pt x="1632763" y="3199899"/>
                </a:lnTo>
                <a:lnTo>
                  <a:pt x="1633841" y="3195583"/>
                </a:lnTo>
                <a:lnTo>
                  <a:pt x="1632763" y="3194504"/>
                </a:lnTo>
                <a:lnTo>
                  <a:pt x="1632763" y="3193425"/>
                </a:lnTo>
                <a:lnTo>
                  <a:pt x="1633841" y="3180747"/>
                </a:lnTo>
                <a:lnTo>
                  <a:pt x="1632763" y="3176431"/>
                </a:lnTo>
                <a:lnTo>
                  <a:pt x="1634920" y="3170092"/>
                </a:lnTo>
                <a:lnTo>
                  <a:pt x="1632763" y="3170092"/>
                </a:lnTo>
                <a:cubicBezTo>
                  <a:pt x="1630154" y="3172250"/>
                  <a:pt x="1626963" y="3173329"/>
                  <a:pt x="1623186" y="3173329"/>
                </a:cubicBezTo>
                <a:lnTo>
                  <a:pt x="1620084" y="3173329"/>
                </a:lnTo>
                <a:lnTo>
                  <a:pt x="1613745" y="3171171"/>
                </a:lnTo>
                <a:lnTo>
                  <a:pt x="1612666" y="3172250"/>
                </a:lnTo>
                <a:lnTo>
                  <a:pt x="1611586" y="3172250"/>
                </a:lnTo>
                <a:cubicBezTo>
                  <a:pt x="1607360" y="3170631"/>
                  <a:pt x="1605248" y="3169193"/>
                  <a:pt x="1605248" y="3167934"/>
                </a:cubicBezTo>
                <a:cubicBezTo>
                  <a:pt x="1605876" y="3165866"/>
                  <a:pt x="1607990" y="3164832"/>
                  <a:pt x="1611586" y="3164832"/>
                </a:cubicBezTo>
                <a:lnTo>
                  <a:pt x="1611586" y="3166990"/>
                </a:lnTo>
                <a:lnTo>
                  <a:pt x="1622107" y="3160516"/>
                </a:lnTo>
                <a:lnTo>
                  <a:pt x="1625344" y="3160516"/>
                </a:lnTo>
                <a:lnTo>
                  <a:pt x="1629660" y="3163753"/>
                </a:lnTo>
                <a:lnTo>
                  <a:pt x="1634920" y="3162674"/>
                </a:lnTo>
                <a:lnTo>
                  <a:pt x="1634920" y="3163753"/>
                </a:lnTo>
                <a:lnTo>
                  <a:pt x="1641257" y="3159571"/>
                </a:lnTo>
                <a:lnTo>
                  <a:pt x="1643418" y="3159571"/>
                </a:lnTo>
                <a:lnTo>
                  <a:pt x="1657175" y="3160516"/>
                </a:lnTo>
                <a:lnTo>
                  <a:pt x="1662435" y="3159571"/>
                </a:lnTo>
                <a:lnTo>
                  <a:pt x="1665672" y="3160516"/>
                </a:lnTo>
                <a:lnTo>
                  <a:pt x="1668909" y="3159571"/>
                </a:lnTo>
                <a:lnTo>
                  <a:pt x="1678351" y="3163753"/>
                </a:lnTo>
                <a:lnTo>
                  <a:pt x="1698581" y="3161595"/>
                </a:lnTo>
                <a:lnTo>
                  <a:pt x="1701819" y="3161595"/>
                </a:lnTo>
                <a:lnTo>
                  <a:pt x="1704920" y="3159571"/>
                </a:lnTo>
                <a:lnTo>
                  <a:pt x="1709237" y="3159571"/>
                </a:lnTo>
                <a:lnTo>
                  <a:pt x="1717733" y="3161595"/>
                </a:lnTo>
                <a:lnTo>
                  <a:pt x="1718677" y="3161595"/>
                </a:lnTo>
                <a:lnTo>
                  <a:pt x="1727174" y="3153097"/>
                </a:lnTo>
                <a:lnTo>
                  <a:pt x="1727174" y="3152018"/>
                </a:lnTo>
                <a:lnTo>
                  <a:pt x="1697502" y="3148916"/>
                </a:lnTo>
                <a:lnTo>
                  <a:pt x="1694266" y="3148916"/>
                </a:lnTo>
                <a:cubicBezTo>
                  <a:pt x="1692197" y="3148197"/>
                  <a:pt x="1691163" y="3146084"/>
                  <a:pt x="1691163" y="3142577"/>
                </a:cubicBezTo>
                <a:lnTo>
                  <a:pt x="1692242" y="3139340"/>
                </a:lnTo>
                <a:cubicBezTo>
                  <a:pt x="1688285" y="3139340"/>
                  <a:pt x="1685095" y="3137947"/>
                  <a:pt x="1682666" y="3135159"/>
                </a:cubicBezTo>
                <a:lnTo>
                  <a:pt x="1669987" y="3135159"/>
                </a:lnTo>
                <a:lnTo>
                  <a:pt x="1660412" y="3136103"/>
                </a:lnTo>
                <a:cubicBezTo>
                  <a:pt x="1655466" y="3134934"/>
                  <a:pt x="1652993" y="3133541"/>
                  <a:pt x="1652993" y="3131922"/>
                </a:cubicBezTo>
                <a:cubicBezTo>
                  <a:pt x="1652993" y="3130663"/>
                  <a:pt x="1661805" y="3128910"/>
                  <a:pt x="1679429" y="3126662"/>
                </a:cubicBezTo>
                <a:lnTo>
                  <a:pt x="1681587" y="3124504"/>
                </a:lnTo>
                <a:lnTo>
                  <a:pt x="1684823" y="3124504"/>
                </a:lnTo>
                <a:cubicBezTo>
                  <a:pt x="1686173" y="3124504"/>
                  <a:pt x="1687567" y="3126617"/>
                  <a:pt x="1689005" y="3130843"/>
                </a:cubicBezTo>
                <a:lnTo>
                  <a:pt x="1692242" y="3130843"/>
                </a:lnTo>
                <a:lnTo>
                  <a:pt x="1692242" y="3128685"/>
                </a:lnTo>
                <a:lnTo>
                  <a:pt x="1690084" y="3125583"/>
                </a:lnTo>
                <a:lnTo>
                  <a:pt x="1690084" y="3124504"/>
                </a:lnTo>
                <a:lnTo>
                  <a:pt x="1693321" y="3119244"/>
                </a:lnTo>
                <a:lnTo>
                  <a:pt x="1691163" y="3114928"/>
                </a:lnTo>
                <a:lnTo>
                  <a:pt x="1692242" y="3105352"/>
                </a:lnTo>
                <a:lnTo>
                  <a:pt x="1690084" y="3100091"/>
                </a:lnTo>
                <a:lnTo>
                  <a:pt x="1680508" y="3100091"/>
                </a:lnTo>
                <a:lnTo>
                  <a:pt x="1670932" y="3096854"/>
                </a:lnTo>
                <a:lnTo>
                  <a:pt x="1660412" y="3100091"/>
                </a:lnTo>
                <a:lnTo>
                  <a:pt x="1656096" y="3100091"/>
                </a:lnTo>
                <a:lnTo>
                  <a:pt x="1647599" y="3092673"/>
                </a:lnTo>
                <a:lnTo>
                  <a:pt x="1641257" y="3096854"/>
                </a:lnTo>
                <a:lnTo>
                  <a:pt x="1639101" y="3096854"/>
                </a:lnTo>
                <a:cubicBezTo>
                  <a:pt x="1629210" y="3095506"/>
                  <a:pt x="1624265" y="3093752"/>
                  <a:pt x="1624265" y="3091594"/>
                </a:cubicBezTo>
                <a:lnTo>
                  <a:pt x="1640181" y="3086334"/>
                </a:lnTo>
                <a:lnTo>
                  <a:pt x="1645576" y="3086334"/>
                </a:lnTo>
                <a:cubicBezTo>
                  <a:pt x="1646925" y="3086334"/>
                  <a:pt x="1647599" y="3087368"/>
                  <a:pt x="1647599" y="3089436"/>
                </a:cubicBezTo>
                <a:lnTo>
                  <a:pt x="1650836" y="3087413"/>
                </a:lnTo>
                <a:lnTo>
                  <a:pt x="1655017" y="3088357"/>
                </a:lnTo>
                <a:lnTo>
                  <a:pt x="1662435" y="3086334"/>
                </a:lnTo>
                <a:lnTo>
                  <a:pt x="1682666" y="3090515"/>
                </a:lnTo>
                <a:cubicBezTo>
                  <a:pt x="1689050" y="3090515"/>
                  <a:pt x="1692242" y="3086964"/>
                  <a:pt x="1692242" y="3079860"/>
                </a:cubicBezTo>
                <a:lnTo>
                  <a:pt x="1693321" y="3075679"/>
                </a:lnTo>
                <a:lnTo>
                  <a:pt x="1692242" y="3069340"/>
                </a:lnTo>
                <a:lnTo>
                  <a:pt x="1692242" y="3068261"/>
                </a:lnTo>
                <a:lnTo>
                  <a:pt x="1694266" y="3058685"/>
                </a:lnTo>
                <a:lnTo>
                  <a:pt x="1693321" y="3057606"/>
                </a:lnTo>
                <a:lnTo>
                  <a:pt x="1692242" y="3057606"/>
                </a:lnTo>
                <a:lnTo>
                  <a:pt x="1678351" y="3058685"/>
                </a:lnTo>
                <a:lnTo>
                  <a:pt x="1673090" y="3055448"/>
                </a:lnTo>
                <a:lnTo>
                  <a:pt x="1666751" y="3057606"/>
                </a:lnTo>
                <a:lnTo>
                  <a:pt x="1644496" y="3055448"/>
                </a:lnTo>
                <a:lnTo>
                  <a:pt x="1636000" y="3061922"/>
                </a:lnTo>
                <a:lnTo>
                  <a:pt x="1630604" y="3061922"/>
                </a:lnTo>
                <a:lnTo>
                  <a:pt x="1622107" y="3056527"/>
                </a:lnTo>
                <a:lnTo>
                  <a:pt x="1621163" y="3057606"/>
                </a:lnTo>
                <a:lnTo>
                  <a:pt x="1610507" y="3057606"/>
                </a:lnTo>
                <a:lnTo>
                  <a:pt x="1611586" y="3063001"/>
                </a:lnTo>
                <a:lnTo>
                  <a:pt x="1611586" y="3068261"/>
                </a:lnTo>
                <a:cubicBezTo>
                  <a:pt x="1609428" y="3075184"/>
                  <a:pt x="1607630" y="3078736"/>
                  <a:pt x="1606191" y="3078916"/>
                </a:cubicBezTo>
                <a:cubicBezTo>
                  <a:pt x="1603944" y="3078916"/>
                  <a:pt x="1601471" y="3082423"/>
                  <a:pt x="1598773" y="3089436"/>
                </a:cubicBezTo>
                <a:lnTo>
                  <a:pt x="1599852" y="3089436"/>
                </a:lnTo>
                <a:lnTo>
                  <a:pt x="1606191" y="3083097"/>
                </a:lnTo>
                <a:lnTo>
                  <a:pt x="1607270" y="3083097"/>
                </a:lnTo>
                <a:cubicBezTo>
                  <a:pt x="1608530" y="3083097"/>
                  <a:pt x="1609968" y="3085210"/>
                  <a:pt x="1611586" y="3089436"/>
                </a:cubicBezTo>
                <a:cubicBezTo>
                  <a:pt x="1617252" y="3090695"/>
                  <a:pt x="1620084" y="3092134"/>
                  <a:pt x="1620084" y="3093752"/>
                </a:cubicBezTo>
                <a:lnTo>
                  <a:pt x="1617927" y="3095775"/>
                </a:lnTo>
                <a:lnTo>
                  <a:pt x="1610507" y="3095775"/>
                </a:lnTo>
                <a:lnTo>
                  <a:pt x="1610507" y="3103328"/>
                </a:lnTo>
                <a:lnTo>
                  <a:pt x="1608350" y="3109668"/>
                </a:lnTo>
                <a:lnTo>
                  <a:pt x="1612666" y="3121267"/>
                </a:lnTo>
                <a:lnTo>
                  <a:pt x="1611586" y="3127741"/>
                </a:lnTo>
                <a:lnTo>
                  <a:pt x="1617927" y="3127741"/>
                </a:lnTo>
                <a:lnTo>
                  <a:pt x="1626424" y="3128685"/>
                </a:lnTo>
                <a:lnTo>
                  <a:pt x="1634920" y="3127741"/>
                </a:lnTo>
                <a:lnTo>
                  <a:pt x="1640181" y="3128685"/>
                </a:lnTo>
                <a:lnTo>
                  <a:pt x="1644496" y="3127741"/>
                </a:lnTo>
                <a:lnTo>
                  <a:pt x="1645576" y="3128685"/>
                </a:lnTo>
                <a:lnTo>
                  <a:pt x="1645576" y="3129764"/>
                </a:lnTo>
                <a:cubicBezTo>
                  <a:pt x="1644135" y="3134710"/>
                  <a:pt x="1633165" y="3137182"/>
                  <a:pt x="1612666" y="3137182"/>
                </a:cubicBezTo>
                <a:lnTo>
                  <a:pt x="1609428" y="3137182"/>
                </a:lnTo>
                <a:lnTo>
                  <a:pt x="1609428" y="3139340"/>
                </a:lnTo>
                <a:lnTo>
                  <a:pt x="1610507" y="3143656"/>
                </a:lnTo>
                <a:cubicBezTo>
                  <a:pt x="1610507" y="3146084"/>
                  <a:pt x="1606955" y="3148872"/>
                  <a:pt x="1599852" y="3152018"/>
                </a:cubicBezTo>
                <a:lnTo>
                  <a:pt x="1579756" y="3151074"/>
                </a:lnTo>
                <a:lnTo>
                  <a:pt x="1575440" y="3151074"/>
                </a:lnTo>
                <a:cubicBezTo>
                  <a:pt x="1566628" y="3151074"/>
                  <a:pt x="1562041" y="3145769"/>
                  <a:pt x="1561682" y="3135159"/>
                </a:cubicBezTo>
                <a:lnTo>
                  <a:pt x="1563840" y="3128685"/>
                </a:lnTo>
                <a:lnTo>
                  <a:pt x="1558446" y="3114928"/>
                </a:lnTo>
                <a:lnTo>
                  <a:pt x="1561682" y="3110747"/>
                </a:lnTo>
                <a:lnTo>
                  <a:pt x="1561682" y="3084176"/>
                </a:lnTo>
                <a:lnTo>
                  <a:pt x="1560603" y="3072442"/>
                </a:lnTo>
                <a:cubicBezTo>
                  <a:pt x="1561503" y="3067497"/>
                  <a:pt x="1562581" y="3065024"/>
                  <a:pt x="1563840" y="3065024"/>
                </a:cubicBezTo>
                <a:lnTo>
                  <a:pt x="1564919" y="3065024"/>
                </a:lnTo>
                <a:cubicBezTo>
                  <a:pt x="1574091" y="3068081"/>
                  <a:pt x="1578676" y="3070239"/>
                  <a:pt x="1578676" y="3071498"/>
                </a:cubicBezTo>
                <a:lnTo>
                  <a:pt x="1578676" y="3072442"/>
                </a:lnTo>
                <a:lnTo>
                  <a:pt x="1582858" y="3071498"/>
                </a:lnTo>
                <a:lnTo>
                  <a:pt x="1582858" y="3070419"/>
                </a:lnTo>
                <a:cubicBezTo>
                  <a:pt x="1579891" y="3070419"/>
                  <a:pt x="1575305" y="3068261"/>
                  <a:pt x="1569101" y="3063945"/>
                </a:cubicBezTo>
                <a:lnTo>
                  <a:pt x="1569101" y="3058685"/>
                </a:lnTo>
                <a:lnTo>
                  <a:pt x="1563840" y="3058685"/>
                </a:lnTo>
                <a:cubicBezTo>
                  <a:pt x="1561682" y="3058685"/>
                  <a:pt x="1560245" y="3053380"/>
                  <a:pt x="1559525" y="3042769"/>
                </a:cubicBezTo>
                <a:cubicBezTo>
                  <a:pt x="1559525" y="3039982"/>
                  <a:pt x="1560962" y="3037869"/>
                  <a:pt x="1563840" y="3036430"/>
                </a:cubicBezTo>
                <a:lnTo>
                  <a:pt x="1564919" y="3036430"/>
                </a:lnTo>
                <a:cubicBezTo>
                  <a:pt x="1583263" y="3039218"/>
                  <a:pt x="1592435" y="3041331"/>
                  <a:pt x="1592435" y="3042769"/>
                </a:cubicBezTo>
                <a:cubicBezTo>
                  <a:pt x="1592435" y="3043848"/>
                  <a:pt x="1597021" y="3045287"/>
                  <a:pt x="1606191" y="3047085"/>
                </a:cubicBezTo>
                <a:cubicBezTo>
                  <a:pt x="1606191" y="3048614"/>
                  <a:pt x="1609384" y="3050008"/>
                  <a:pt x="1615767" y="3051266"/>
                </a:cubicBezTo>
                <a:cubicBezTo>
                  <a:pt x="1619993" y="3051266"/>
                  <a:pt x="1626737" y="3049513"/>
                  <a:pt x="1636000" y="3046006"/>
                </a:cubicBezTo>
                <a:cubicBezTo>
                  <a:pt x="1638427" y="3046006"/>
                  <a:pt x="1641619" y="3047760"/>
                  <a:pt x="1645576" y="3051266"/>
                </a:cubicBezTo>
                <a:lnTo>
                  <a:pt x="1651915" y="3051266"/>
                </a:lnTo>
                <a:lnTo>
                  <a:pt x="1667829" y="3047085"/>
                </a:lnTo>
                <a:lnTo>
                  <a:pt x="1674169" y="3051266"/>
                </a:lnTo>
                <a:lnTo>
                  <a:pt x="1679429" y="3050187"/>
                </a:lnTo>
                <a:lnTo>
                  <a:pt x="1695344" y="3051266"/>
                </a:lnTo>
                <a:cubicBezTo>
                  <a:pt x="1701009" y="3048659"/>
                  <a:pt x="1703842" y="3043713"/>
                  <a:pt x="1703842" y="3036430"/>
                </a:cubicBezTo>
                <a:close/>
                <a:moveTo>
                  <a:pt x="2253581" y="3035081"/>
                </a:moveTo>
                <a:cubicBezTo>
                  <a:pt x="2257177" y="3037060"/>
                  <a:pt x="2258975" y="3039218"/>
                  <a:pt x="2258975" y="3041555"/>
                </a:cubicBezTo>
                <a:lnTo>
                  <a:pt x="2260054" y="3040476"/>
                </a:lnTo>
                <a:lnTo>
                  <a:pt x="2261133" y="3040476"/>
                </a:lnTo>
                <a:cubicBezTo>
                  <a:pt x="2275520" y="3043893"/>
                  <a:pt x="2282714" y="3048209"/>
                  <a:pt x="2282714" y="3053424"/>
                </a:cubicBezTo>
                <a:lnTo>
                  <a:pt x="2288109" y="3058819"/>
                </a:lnTo>
                <a:lnTo>
                  <a:pt x="2288109" y="3062056"/>
                </a:lnTo>
                <a:lnTo>
                  <a:pt x="2283794" y="3066373"/>
                </a:lnTo>
                <a:cubicBezTo>
                  <a:pt x="2282894" y="3061337"/>
                  <a:pt x="2281813" y="3058819"/>
                  <a:pt x="2280556" y="3058819"/>
                </a:cubicBezTo>
                <a:lnTo>
                  <a:pt x="2276239" y="3058819"/>
                </a:lnTo>
                <a:cubicBezTo>
                  <a:pt x="2274261" y="3066013"/>
                  <a:pt x="2272103" y="3069610"/>
                  <a:pt x="2269766" y="3069610"/>
                </a:cubicBezTo>
                <a:lnTo>
                  <a:pt x="2265449" y="3069610"/>
                </a:lnTo>
                <a:lnTo>
                  <a:pt x="2246027" y="3064215"/>
                </a:lnTo>
                <a:cubicBezTo>
                  <a:pt x="2241081" y="3067811"/>
                  <a:pt x="2237439" y="3069610"/>
                  <a:pt x="2235103" y="3069610"/>
                </a:cubicBezTo>
                <a:lnTo>
                  <a:pt x="2230786" y="3069610"/>
                </a:lnTo>
                <a:cubicBezTo>
                  <a:pt x="2228090" y="3069610"/>
                  <a:pt x="2224851" y="3068171"/>
                  <a:pt x="2221075" y="3065294"/>
                </a:cubicBezTo>
                <a:cubicBezTo>
                  <a:pt x="2211723" y="3066013"/>
                  <a:pt x="2204530" y="3067452"/>
                  <a:pt x="2199496" y="3069610"/>
                </a:cubicBezTo>
                <a:lnTo>
                  <a:pt x="2190863" y="3064215"/>
                </a:lnTo>
                <a:cubicBezTo>
                  <a:pt x="2183850" y="3064215"/>
                  <a:pt x="2176658" y="3070374"/>
                  <a:pt x="2169283" y="3082692"/>
                </a:cubicBezTo>
                <a:cubicBezTo>
                  <a:pt x="2165326" y="3088627"/>
                  <a:pt x="2161731" y="3092224"/>
                  <a:pt x="2158493" y="3093482"/>
                </a:cubicBezTo>
                <a:cubicBezTo>
                  <a:pt x="2158493" y="3096899"/>
                  <a:pt x="2153773" y="3103014"/>
                  <a:pt x="2144331" y="3111826"/>
                </a:cubicBezTo>
                <a:lnTo>
                  <a:pt x="2143252" y="3116142"/>
                </a:lnTo>
                <a:lnTo>
                  <a:pt x="2144331" y="3117221"/>
                </a:lnTo>
                <a:lnTo>
                  <a:pt x="2145410" y="3117221"/>
                </a:lnTo>
                <a:cubicBezTo>
                  <a:pt x="2146309" y="3114343"/>
                  <a:pt x="2149545" y="3112905"/>
                  <a:pt x="2155122" y="3112905"/>
                </a:cubicBezTo>
                <a:lnTo>
                  <a:pt x="2160651" y="3112905"/>
                </a:lnTo>
                <a:lnTo>
                  <a:pt x="2181152" y="3111826"/>
                </a:lnTo>
                <a:lnTo>
                  <a:pt x="2184390" y="3113984"/>
                </a:lnTo>
                <a:cubicBezTo>
                  <a:pt x="2215320" y="3113984"/>
                  <a:pt x="2230786" y="3110387"/>
                  <a:pt x="2230786" y="3103194"/>
                </a:cubicBezTo>
                <a:cubicBezTo>
                  <a:pt x="2233843" y="3096719"/>
                  <a:pt x="2237800" y="3093482"/>
                  <a:pt x="2242655" y="3093482"/>
                </a:cubicBezTo>
                <a:lnTo>
                  <a:pt x="2246027" y="3093482"/>
                </a:lnTo>
                <a:cubicBezTo>
                  <a:pt x="2250883" y="3093482"/>
                  <a:pt x="2255558" y="3096000"/>
                  <a:pt x="2260054" y="3101036"/>
                </a:cubicBezTo>
                <a:cubicBezTo>
                  <a:pt x="2268326" y="3101036"/>
                  <a:pt x="2275520" y="3107150"/>
                  <a:pt x="2281634" y="3119379"/>
                </a:cubicBezTo>
                <a:cubicBezTo>
                  <a:pt x="2277858" y="3124234"/>
                  <a:pt x="2274261" y="3131068"/>
                  <a:pt x="2270843" y="3139880"/>
                </a:cubicBezTo>
                <a:lnTo>
                  <a:pt x="2268686" y="3142038"/>
                </a:lnTo>
                <a:lnTo>
                  <a:pt x="2268686" y="3144196"/>
                </a:lnTo>
                <a:lnTo>
                  <a:pt x="2274081" y="3149591"/>
                </a:lnTo>
                <a:lnTo>
                  <a:pt x="2274081" y="3150670"/>
                </a:lnTo>
                <a:lnTo>
                  <a:pt x="2273002" y="3153907"/>
                </a:lnTo>
                <a:lnTo>
                  <a:pt x="2274081" y="3159302"/>
                </a:lnTo>
                <a:lnTo>
                  <a:pt x="2274081" y="3164697"/>
                </a:lnTo>
                <a:cubicBezTo>
                  <a:pt x="2271924" y="3166765"/>
                  <a:pt x="2270843" y="3170766"/>
                  <a:pt x="2270843" y="3176701"/>
                </a:cubicBezTo>
                <a:lnTo>
                  <a:pt x="2269766" y="3176701"/>
                </a:lnTo>
                <a:lnTo>
                  <a:pt x="2270843" y="3177780"/>
                </a:lnTo>
                <a:lnTo>
                  <a:pt x="2270843" y="3179938"/>
                </a:lnTo>
                <a:lnTo>
                  <a:pt x="2267608" y="3186412"/>
                </a:lnTo>
                <a:lnTo>
                  <a:pt x="2268686" y="3186412"/>
                </a:lnTo>
                <a:cubicBezTo>
                  <a:pt x="2271385" y="3186412"/>
                  <a:pt x="2273181" y="3189649"/>
                  <a:pt x="2274081" y="3196123"/>
                </a:cubicBezTo>
                <a:lnTo>
                  <a:pt x="2273002" y="3197202"/>
                </a:lnTo>
                <a:lnTo>
                  <a:pt x="2274081" y="3202597"/>
                </a:lnTo>
                <a:lnTo>
                  <a:pt x="2274081" y="3203676"/>
                </a:lnTo>
                <a:lnTo>
                  <a:pt x="2271924" y="3220940"/>
                </a:lnTo>
                <a:lnTo>
                  <a:pt x="2271924" y="3229572"/>
                </a:lnTo>
                <a:lnTo>
                  <a:pt x="2274081" y="3241441"/>
                </a:lnTo>
                <a:cubicBezTo>
                  <a:pt x="2274081" y="3244318"/>
                  <a:pt x="2272283" y="3247196"/>
                  <a:pt x="2268686" y="3250073"/>
                </a:cubicBezTo>
                <a:lnTo>
                  <a:pt x="2268686" y="3251152"/>
                </a:lnTo>
                <a:cubicBezTo>
                  <a:pt x="2272283" y="3255378"/>
                  <a:pt x="2274081" y="3259020"/>
                  <a:pt x="2274081" y="3262077"/>
                </a:cubicBezTo>
                <a:lnTo>
                  <a:pt x="2269766" y="3289052"/>
                </a:lnTo>
                <a:cubicBezTo>
                  <a:pt x="2267427" y="3294087"/>
                  <a:pt x="2264190" y="3296605"/>
                  <a:pt x="2260054" y="3296605"/>
                </a:cubicBezTo>
                <a:lnTo>
                  <a:pt x="2255738" y="3296605"/>
                </a:lnTo>
                <a:lnTo>
                  <a:pt x="2250344" y="3292289"/>
                </a:lnTo>
                <a:lnTo>
                  <a:pt x="2240498" y="3295526"/>
                </a:lnTo>
                <a:lnTo>
                  <a:pt x="2238340" y="3295526"/>
                </a:lnTo>
                <a:cubicBezTo>
                  <a:pt x="2226829" y="3295526"/>
                  <a:pt x="2221075" y="3289052"/>
                  <a:pt x="2221075" y="3276104"/>
                </a:cubicBezTo>
                <a:lnTo>
                  <a:pt x="2214601" y="3273946"/>
                </a:lnTo>
                <a:lnTo>
                  <a:pt x="2204891" y="3273946"/>
                </a:lnTo>
                <a:lnTo>
                  <a:pt x="2201654" y="3271788"/>
                </a:lnTo>
                <a:lnTo>
                  <a:pt x="2200575" y="3275025"/>
                </a:lnTo>
                <a:lnTo>
                  <a:pt x="2193021" y="3273946"/>
                </a:lnTo>
                <a:lnTo>
                  <a:pt x="2178993" y="3273946"/>
                </a:lnTo>
                <a:cubicBezTo>
                  <a:pt x="2173958" y="3273946"/>
                  <a:pt x="2170002" y="3274665"/>
                  <a:pt x="2167126" y="3276104"/>
                </a:cubicBezTo>
                <a:lnTo>
                  <a:pt x="2150804" y="3272867"/>
                </a:lnTo>
                <a:lnTo>
                  <a:pt x="2140015" y="3273946"/>
                </a:lnTo>
                <a:lnTo>
                  <a:pt x="2133543" y="3271788"/>
                </a:lnTo>
                <a:cubicBezTo>
                  <a:pt x="2132102" y="3273047"/>
                  <a:pt x="2126347" y="3274126"/>
                  <a:pt x="2116277" y="3275025"/>
                </a:cubicBezTo>
                <a:lnTo>
                  <a:pt x="2116277" y="3273946"/>
                </a:lnTo>
                <a:lnTo>
                  <a:pt x="2115199" y="3275025"/>
                </a:lnTo>
                <a:lnTo>
                  <a:pt x="2099014" y="3275025"/>
                </a:lnTo>
                <a:lnTo>
                  <a:pt x="2089302" y="3272867"/>
                </a:lnTo>
                <a:lnTo>
                  <a:pt x="2089302" y="3283657"/>
                </a:lnTo>
                <a:cubicBezTo>
                  <a:pt x="2089302" y="3292289"/>
                  <a:pt x="2077030" y="3296605"/>
                  <a:pt x="2052481" y="3296605"/>
                </a:cubicBezTo>
                <a:cubicBezTo>
                  <a:pt x="2043129" y="3294267"/>
                  <a:pt x="2038454" y="3292109"/>
                  <a:pt x="2038454" y="3290131"/>
                </a:cubicBezTo>
                <a:lnTo>
                  <a:pt x="2038454" y="3287973"/>
                </a:lnTo>
                <a:cubicBezTo>
                  <a:pt x="2038992" y="3283657"/>
                  <a:pt x="2040073" y="3281499"/>
                  <a:pt x="2041691" y="3281499"/>
                </a:cubicBezTo>
                <a:cubicBezTo>
                  <a:pt x="2046007" y="3284376"/>
                  <a:pt x="2049245" y="3285815"/>
                  <a:pt x="2051403" y="3285815"/>
                </a:cubicBezTo>
                <a:lnTo>
                  <a:pt x="2052481" y="3285815"/>
                </a:lnTo>
                <a:lnTo>
                  <a:pt x="2052481" y="3284736"/>
                </a:lnTo>
                <a:cubicBezTo>
                  <a:pt x="2048704" y="3284736"/>
                  <a:pt x="2044389" y="3281859"/>
                  <a:pt x="2039533" y="3276104"/>
                </a:cubicBezTo>
                <a:lnTo>
                  <a:pt x="2042770" y="3270709"/>
                </a:lnTo>
                <a:lnTo>
                  <a:pt x="2042770" y="3269630"/>
                </a:lnTo>
                <a:lnTo>
                  <a:pt x="2041691" y="3262077"/>
                </a:lnTo>
                <a:lnTo>
                  <a:pt x="2044927" y="3258840"/>
                </a:lnTo>
                <a:lnTo>
                  <a:pt x="2043849" y="3258840"/>
                </a:lnTo>
                <a:lnTo>
                  <a:pt x="2041691" y="3260998"/>
                </a:lnTo>
                <a:lnTo>
                  <a:pt x="2039533" y="3260998"/>
                </a:lnTo>
                <a:lnTo>
                  <a:pt x="2039533" y="3230651"/>
                </a:lnTo>
                <a:lnTo>
                  <a:pt x="2043849" y="3227414"/>
                </a:lnTo>
                <a:lnTo>
                  <a:pt x="2039533" y="3215545"/>
                </a:lnTo>
                <a:lnTo>
                  <a:pt x="2040611" y="3214466"/>
                </a:lnTo>
                <a:lnTo>
                  <a:pt x="2039533" y="3206913"/>
                </a:lnTo>
                <a:lnTo>
                  <a:pt x="2039533" y="3203676"/>
                </a:lnTo>
                <a:cubicBezTo>
                  <a:pt x="2039533" y="3202237"/>
                  <a:pt x="2043849" y="3199360"/>
                  <a:pt x="2052481" y="3195044"/>
                </a:cubicBezTo>
                <a:lnTo>
                  <a:pt x="2054640" y="3195044"/>
                </a:lnTo>
                <a:cubicBezTo>
                  <a:pt x="2057335" y="3197202"/>
                  <a:pt x="2059855" y="3198281"/>
                  <a:pt x="2062191" y="3198281"/>
                </a:cubicBezTo>
                <a:lnTo>
                  <a:pt x="2064350" y="3198281"/>
                </a:lnTo>
                <a:lnTo>
                  <a:pt x="2066509" y="3196123"/>
                </a:lnTo>
                <a:lnTo>
                  <a:pt x="2066509" y="3190728"/>
                </a:lnTo>
                <a:lnTo>
                  <a:pt x="2060033" y="3189649"/>
                </a:lnTo>
                <a:lnTo>
                  <a:pt x="2060033" y="3189099"/>
                </a:lnTo>
                <a:lnTo>
                  <a:pt x="2063877" y="3187491"/>
                </a:lnTo>
                <a:lnTo>
                  <a:pt x="2066509" y="3187491"/>
                </a:lnTo>
                <a:lnTo>
                  <a:pt x="2074197" y="3183175"/>
                </a:lnTo>
                <a:lnTo>
                  <a:pt x="2063877" y="3187491"/>
                </a:lnTo>
                <a:lnTo>
                  <a:pt x="2060033" y="3187491"/>
                </a:lnTo>
                <a:lnTo>
                  <a:pt x="2060033" y="3189099"/>
                </a:lnTo>
                <a:lnTo>
                  <a:pt x="2053560" y="3191807"/>
                </a:lnTo>
                <a:cubicBezTo>
                  <a:pt x="2050863" y="3194864"/>
                  <a:pt x="2047267" y="3197022"/>
                  <a:pt x="2042770" y="3198281"/>
                </a:cubicBezTo>
                <a:lnTo>
                  <a:pt x="2041691" y="3197202"/>
                </a:lnTo>
                <a:lnTo>
                  <a:pt x="2043849" y="3192886"/>
                </a:lnTo>
                <a:lnTo>
                  <a:pt x="2041691" y="3187491"/>
                </a:lnTo>
                <a:lnTo>
                  <a:pt x="2043849" y="3183175"/>
                </a:lnTo>
                <a:lnTo>
                  <a:pt x="2043849" y="3182096"/>
                </a:lnTo>
                <a:lnTo>
                  <a:pt x="2042770" y="3182096"/>
                </a:lnTo>
                <a:lnTo>
                  <a:pt x="2041691" y="3186412"/>
                </a:lnTo>
                <a:lnTo>
                  <a:pt x="2039533" y="3184254"/>
                </a:lnTo>
                <a:lnTo>
                  <a:pt x="2039533" y="3182096"/>
                </a:lnTo>
                <a:lnTo>
                  <a:pt x="2042770" y="3178859"/>
                </a:lnTo>
                <a:lnTo>
                  <a:pt x="2043849" y="3179938"/>
                </a:lnTo>
                <a:lnTo>
                  <a:pt x="2044927" y="3179938"/>
                </a:lnTo>
                <a:lnTo>
                  <a:pt x="2046007" y="3178859"/>
                </a:lnTo>
                <a:lnTo>
                  <a:pt x="2046007" y="3176701"/>
                </a:lnTo>
                <a:lnTo>
                  <a:pt x="2044927" y="3177780"/>
                </a:lnTo>
                <a:lnTo>
                  <a:pt x="2043849" y="3177780"/>
                </a:lnTo>
                <a:lnTo>
                  <a:pt x="2040611" y="3174543"/>
                </a:lnTo>
                <a:lnTo>
                  <a:pt x="2040611" y="3171306"/>
                </a:lnTo>
                <a:lnTo>
                  <a:pt x="2038454" y="3152828"/>
                </a:lnTo>
                <a:lnTo>
                  <a:pt x="2039533" y="3147433"/>
                </a:lnTo>
                <a:lnTo>
                  <a:pt x="2038454" y="3132327"/>
                </a:lnTo>
                <a:lnTo>
                  <a:pt x="2039533" y="3118300"/>
                </a:lnTo>
                <a:lnTo>
                  <a:pt x="2036297" y="3108589"/>
                </a:lnTo>
                <a:lnTo>
                  <a:pt x="2038454" y="3101036"/>
                </a:lnTo>
                <a:lnTo>
                  <a:pt x="2036297" y="3097798"/>
                </a:lnTo>
                <a:lnTo>
                  <a:pt x="2036297" y="3096719"/>
                </a:lnTo>
                <a:lnTo>
                  <a:pt x="2038454" y="3094561"/>
                </a:lnTo>
                <a:lnTo>
                  <a:pt x="2047085" y="3095640"/>
                </a:lnTo>
                <a:lnTo>
                  <a:pt x="2055717" y="3094561"/>
                </a:lnTo>
                <a:lnTo>
                  <a:pt x="2063270" y="3102115"/>
                </a:lnTo>
                <a:lnTo>
                  <a:pt x="2063270" y="3107510"/>
                </a:lnTo>
                <a:lnTo>
                  <a:pt x="2066509" y="3107510"/>
                </a:lnTo>
                <a:cubicBezTo>
                  <a:pt x="2066509" y="3105352"/>
                  <a:pt x="2067586" y="3104273"/>
                  <a:pt x="2069746" y="3104273"/>
                </a:cubicBezTo>
                <a:cubicBezTo>
                  <a:pt x="2071633" y="3105711"/>
                  <a:pt x="2075275" y="3106431"/>
                  <a:pt x="2080671" y="3106431"/>
                </a:cubicBezTo>
                <a:cubicBezTo>
                  <a:pt x="2084267" y="3110747"/>
                  <a:pt x="2088942" y="3112905"/>
                  <a:pt x="2094697" y="3112905"/>
                </a:cubicBezTo>
                <a:lnTo>
                  <a:pt x="2095775" y="3112905"/>
                </a:lnTo>
                <a:cubicBezTo>
                  <a:pt x="2105846" y="3112905"/>
                  <a:pt x="2110881" y="3110747"/>
                  <a:pt x="2110881" y="3106431"/>
                </a:cubicBezTo>
                <a:lnTo>
                  <a:pt x="2118435" y="3081613"/>
                </a:lnTo>
                <a:lnTo>
                  <a:pt x="2116277" y="3075005"/>
                </a:lnTo>
                <a:lnTo>
                  <a:pt x="2118435" y="3067452"/>
                </a:lnTo>
                <a:cubicBezTo>
                  <a:pt x="2110881" y="3066552"/>
                  <a:pt x="2105846" y="3065114"/>
                  <a:pt x="2103329" y="3063135"/>
                </a:cubicBezTo>
                <a:lnTo>
                  <a:pt x="2099014" y="3066373"/>
                </a:lnTo>
                <a:lnTo>
                  <a:pt x="2092538" y="3065294"/>
                </a:lnTo>
                <a:lnTo>
                  <a:pt x="2087143" y="3066373"/>
                </a:lnTo>
                <a:lnTo>
                  <a:pt x="2081749" y="3065294"/>
                </a:lnTo>
                <a:lnTo>
                  <a:pt x="2070959" y="3069610"/>
                </a:lnTo>
                <a:lnTo>
                  <a:pt x="2062191" y="3069610"/>
                </a:lnTo>
                <a:cubicBezTo>
                  <a:pt x="2058775" y="3069610"/>
                  <a:pt x="2055179" y="3068531"/>
                  <a:pt x="2051403" y="3066373"/>
                </a:cubicBezTo>
                <a:lnTo>
                  <a:pt x="2042770" y="3068531"/>
                </a:lnTo>
                <a:cubicBezTo>
                  <a:pt x="2034857" y="3065833"/>
                  <a:pt x="2029462" y="3063315"/>
                  <a:pt x="2026586" y="3060977"/>
                </a:cubicBezTo>
                <a:lnTo>
                  <a:pt x="2026586" y="3059898"/>
                </a:lnTo>
                <a:lnTo>
                  <a:pt x="2030902" y="3055582"/>
                </a:lnTo>
                <a:lnTo>
                  <a:pt x="2037375" y="3055582"/>
                </a:lnTo>
                <a:lnTo>
                  <a:pt x="2047085" y="3059898"/>
                </a:lnTo>
                <a:lnTo>
                  <a:pt x="2065428" y="3057740"/>
                </a:lnTo>
                <a:lnTo>
                  <a:pt x="2101171" y="3060977"/>
                </a:lnTo>
                <a:lnTo>
                  <a:pt x="2119514" y="3055582"/>
                </a:lnTo>
                <a:lnTo>
                  <a:pt x="2122751" y="3055582"/>
                </a:lnTo>
                <a:lnTo>
                  <a:pt x="2130306" y="3057740"/>
                </a:lnTo>
                <a:lnTo>
                  <a:pt x="2135700" y="3056661"/>
                </a:lnTo>
                <a:lnTo>
                  <a:pt x="2150804" y="3060977"/>
                </a:lnTo>
                <a:lnTo>
                  <a:pt x="2166047" y="3055582"/>
                </a:lnTo>
                <a:lnTo>
                  <a:pt x="2186547" y="3058819"/>
                </a:lnTo>
                <a:cubicBezTo>
                  <a:pt x="2189246" y="3056661"/>
                  <a:pt x="2191761" y="3055582"/>
                  <a:pt x="2194100" y="3055582"/>
                </a:cubicBezTo>
                <a:cubicBezTo>
                  <a:pt x="2197697" y="3055582"/>
                  <a:pt x="2201654" y="3057021"/>
                  <a:pt x="2205970" y="3059898"/>
                </a:cubicBezTo>
                <a:lnTo>
                  <a:pt x="2211364" y="3057740"/>
                </a:lnTo>
                <a:lnTo>
                  <a:pt x="2221075" y="3058819"/>
                </a:lnTo>
                <a:lnTo>
                  <a:pt x="2225391" y="3058819"/>
                </a:lnTo>
                <a:cubicBezTo>
                  <a:pt x="2233664" y="3047310"/>
                  <a:pt x="2239058" y="3041555"/>
                  <a:pt x="2241577" y="3041555"/>
                </a:cubicBezTo>
                <a:cubicBezTo>
                  <a:pt x="2244363" y="3037239"/>
                  <a:pt x="2248365" y="3035081"/>
                  <a:pt x="2253581" y="3035081"/>
                </a:cubicBezTo>
                <a:close/>
                <a:moveTo>
                  <a:pt x="3058268" y="3034812"/>
                </a:moveTo>
                <a:lnTo>
                  <a:pt x="3067035" y="3036970"/>
                </a:lnTo>
                <a:lnTo>
                  <a:pt x="3072565" y="3035891"/>
                </a:lnTo>
                <a:cubicBezTo>
                  <a:pt x="3072565" y="3039038"/>
                  <a:pt x="3079848" y="3040881"/>
                  <a:pt x="3094415" y="3041421"/>
                </a:cubicBezTo>
                <a:cubicBezTo>
                  <a:pt x="3095134" y="3042859"/>
                  <a:pt x="3099495" y="3045017"/>
                  <a:pt x="3107498" y="3047895"/>
                </a:cubicBezTo>
                <a:lnTo>
                  <a:pt x="3110870" y="3046816"/>
                </a:lnTo>
                <a:lnTo>
                  <a:pt x="3116265" y="3049108"/>
                </a:lnTo>
                <a:lnTo>
                  <a:pt x="3128403" y="3044658"/>
                </a:lnTo>
                <a:lnTo>
                  <a:pt x="3135956" y="3044658"/>
                </a:lnTo>
                <a:cubicBezTo>
                  <a:pt x="3138743" y="3046816"/>
                  <a:pt x="3141306" y="3047895"/>
                  <a:pt x="3143644" y="3047895"/>
                </a:cubicBezTo>
                <a:lnTo>
                  <a:pt x="3146881" y="3047895"/>
                </a:lnTo>
                <a:lnTo>
                  <a:pt x="3151332" y="3044658"/>
                </a:lnTo>
                <a:lnTo>
                  <a:pt x="3155648" y="3044658"/>
                </a:lnTo>
                <a:cubicBezTo>
                  <a:pt x="3159695" y="3044658"/>
                  <a:pt x="3163336" y="3047220"/>
                  <a:pt x="3166573" y="3052345"/>
                </a:cubicBezTo>
                <a:lnTo>
                  <a:pt x="3159020" y="3055582"/>
                </a:lnTo>
                <a:lnTo>
                  <a:pt x="3146881" y="3054503"/>
                </a:lnTo>
                <a:cubicBezTo>
                  <a:pt x="3143644" y="3054503"/>
                  <a:pt x="3140362" y="3055987"/>
                  <a:pt x="3137035" y="3058954"/>
                </a:cubicBezTo>
                <a:lnTo>
                  <a:pt x="3132719" y="3058954"/>
                </a:lnTo>
                <a:lnTo>
                  <a:pt x="3128403" y="3055582"/>
                </a:lnTo>
                <a:lnTo>
                  <a:pt x="3120716" y="3056661"/>
                </a:lnTo>
                <a:lnTo>
                  <a:pt x="3113028" y="3053424"/>
                </a:lnTo>
                <a:lnTo>
                  <a:pt x="3110870" y="3055582"/>
                </a:lnTo>
                <a:lnTo>
                  <a:pt x="3106419" y="3052345"/>
                </a:lnTo>
                <a:lnTo>
                  <a:pt x="3104261" y="3052345"/>
                </a:lnTo>
                <a:cubicBezTo>
                  <a:pt x="3098416" y="3055223"/>
                  <a:pt x="3095494" y="3059224"/>
                  <a:pt x="3095494" y="3064349"/>
                </a:cubicBezTo>
                <a:lnTo>
                  <a:pt x="3098866" y="3072037"/>
                </a:lnTo>
                <a:lnTo>
                  <a:pt x="3096573" y="3085120"/>
                </a:lnTo>
                <a:lnTo>
                  <a:pt x="3103182" y="3092808"/>
                </a:lnTo>
                <a:lnTo>
                  <a:pt x="3099945" y="3099417"/>
                </a:lnTo>
                <a:lnTo>
                  <a:pt x="3101024" y="3108184"/>
                </a:lnTo>
                <a:lnTo>
                  <a:pt x="3098866" y="3118030"/>
                </a:lnTo>
                <a:lnTo>
                  <a:pt x="3102103" y="3122346"/>
                </a:lnTo>
                <a:lnTo>
                  <a:pt x="3108712" y="3120188"/>
                </a:lnTo>
                <a:lnTo>
                  <a:pt x="3110870" y="3120188"/>
                </a:lnTo>
                <a:lnTo>
                  <a:pt x="3128403" y="3122346"/>
                </a:lnTo>
                <a:lnTo>
                  <a:pt x="3134877" y="3122346"/>
                </a:lnTo>
                <a:cubicBezTo>
                  <a:pt x="3138743" y="3126033"/>
                  <a:pt x="3142026" y="3127876"/>
                  <a:pt x="3144723" y="3127876"/>
                </a:cubicBezTo>
                <a:lnTo>
                  <a:pt x="3146881" y="3127876"/>
                </a:lnTo>
                <a:cubicBezTo>
                  <a:pt x="3149309" y="3127876"/>
                  <a:pt x="3151872" y="3126752"/>
                  <a:pt x="3154569" y="3124504"/>
                </a:cubicBezTo>
                <a:lnTo>
                  <a:pt x="3172103" y="3127876"/>
                </a:lnTo>
                <a:cubicBezTo>
                  <a:pt x="3172822" y="3125628"/>
                  <a:pt x="3175025" y="3124504"/>
                  <a:pt x="3178712" y="3124504"/>
                </a:cubicBezTo>
                <a:lnTo>
                  <a:pt x="3215803" y="3124504"/>
                </a:lnTo>
                <a:cubicBezTo>
                  <a:pt x="3218590" y="3126752"/>
                  <a:pt x="3221152" y="3127876"/>
                  <a:pt x="3223491" y="3127876"/>
                </a:cubicBezTo>
                <a:cubicBezTo>
                  <a:pt x="3243902" y="3119244"/>
                  <a:pt x="3254107" y="3112680"/>
                  <a:pt x="3254107" y="3108184"/>
                </a:cubicBezTo>
                <a:lnTo>
                  <a:pt x="3253028" y="3097124"/>
                </a:lnTo>
                <a:lnTo>
                  <a:pt x="3253028" y="3089571"/>
                </a:lnTo>
                <a:cubicBezTo>
                  <a:pt x="3254827" y="3085705"/>
                  <a:pt x="3257749" y="3082783"/>
                  <a:pt x="3261795" y="3080804"/>
                </a:cubicBezTo>
                <a:lnTo>
                  <a:pt x="3263953" y="3080804"/>
                </a:lnTo>
                <a:lnTo>
                  <a:pt x="3267325" y="3084041"/>
                </a:lnTo>
                <a:lnTo>
                  <a:pt x="3266111" y="3111421"/>
                </a:lnTo>
                <a:cubicBezTo>
                  <a:pt x="3266111" y="3113219"/>
                  <a:pt x="3270158" y="3117580"/>
                  <a:pt x="3278250" y="3124504"/>
                </a:cubicBezTo>
                <a:cubicBezTo>
                  <a:pt x="3278250" y="3131068"/>
                  <a:pt x="3276047" y="3134350"/>
                  <a:pt x="3271641" y="3134350"/>
                </a:cubicBezTo>
                <a:lnTo>
                  <a:pt x="3271641" y="3135429"/>
                </a:lnTo>
                <a:lnTo>
                  <a:pt x="3273799" y="3138801"/>
                </a:lnTo>
                <a:cubicBezTo>
                  <a:pt x="3273799" y="3144376"/>
                  <a:pt x="3267954" y="3150175"/>
                  <a:pt x="3256265" y="3156200"/>
                </a:cubicBezTo>
                <a:lnTo>
                  <a:pt x="3255186" y="3156200"/>
                </a:lnTo>
                <a:lnTo>
                  <a:pt x="3247633" y="3155121"/>
                </a:lnTo>
                <a:cubicBezTo>
                  <a:pt x="3247633" y="3159527"/>
                  <a:pt x="3241429" y="3161729"/>
                  <a:pt x="3229021" y="3161729"/>
                </a:cubicBezTo>
                <a:lnTo>
                  <a:pt x="3225649" y="3158492"/>
                </a:lnTo>
                <a:lnTo>
                  <a:pt x="3224570" y="3159571"/>
                </a:lnTo>
                <a:lnTo>
                  <a:pt x="3223491" y="3159571"/>
                </a:lnTo>
                <a:lnTo>
                  <a:pt x="3224570" y="3160650"/>
                </a:lnTo>
                <a:lnTo>
                  <a:pt x="3224570" y="3202192"/>
                </a:lnTo>
                <a:lnTo>
                  <a:pt x="3226728" y="3204350"/>
                </a:lnTo>
                <a:cubicBezTo>
                  <a:pt x="3234820" y="3204350"/>
                  <a:pt x="3240305" y="3199270"/>
                  <a:pt x="3243182" y="3189109"/>
                </a:cubicBezTo>
                <a:lnTo>
                  <a:pt x="3250870" y="3183579"/>
                </a:lnTo>
                <a:lnTo>
                  <a:pt x="3255186" y="3179263"/>
                </a:lnTo>
                <a:lnTo>
                  <a:pt x="3257479" y="3179263"/>
                </a:lnTo>
                <a:cubicBezTo>
                  <a:pt x="3261975" y="3184299"/>
                  <a:pt x="3268539" y="3189019"/>
                  <a:pt x="3277171" y="3193425"/>
                </a:cubicBezTo>
                <a:cubicBezTo>
                  <a:pt x="3285174" y="3202597"/>
                  <a:pt x="3289175" y="3208082"/>
                  <a:pt x="3289175" y="3209880"/>
                </a:cubicBezTo>
                <a:lnTo>
                  <a:pt x="3288096" y="3210959"/>
                </a:lnTo>
                <a:lnTo>
                  <a:pt x="3279329" y="3207722"/>
                </a:lnTo>
                <a:lnTo>
                  <a:pt x="3275957" y="3207722"/>
                </a:lnTo>
                <a:lnTo>
                  <a:pt x="3270562" y="3210959"/>
                </a:lnTo>
                <a:lnTo>
                  <a:pt x="3260716" y="3209880"/>
                </a:lnTo>
                <a:lnTo>
                  <a:pt x="3249791" y="3213117"/>
                </a:lnTo>
                <a:lnTo>
                  <a:pt x="3248712" y="3212038"/>
                </a:lnTo>
                <a:lnTo>
                  <a:pt x="3248712" y="3208801"/>
                </a:lnTo>
                <a:lnTo>
                  <a:pt x="3250870" y="3205429"/>
                </a:lnTo>
                <a:lnTo>
                  <a:pt x="3250870" y="3204350"/>
                </a:lnTo>
                <a:lnTo>
                  <a:pt x="3243182" y="3212038"/>
                </a:lnTo>
                <a:lnTo>
                  <a:pt x="3241024" y="3212038"/>
                </a:lnTo>
                <a:cubicBezTo>
                  <a:pt x="3239586" y="3212038"/>
                  <a:pt x="3238866" y="3210599"/>
                  <a:pt x="3238866" y="3207722"/>
                </a:cubicBezTo>
                <a:lnTo>
                  <a:pt x="3234416" y="3206508"/>
                </a:lnTo>
                <a:lnTo>
                  <a:pt x="3222412" y="3216354"/>
                </a:lnTo>
                <a:lnTo>
                  <a:pt x="3220254" y="3224042"/>
                </a:lnTo>
                <a:cubicBezTo>
                  <a:pt x="3222052" y="3224042"/>
                  <a:pt x="3223491" y="3226964"/>
                  <a:pt x="3224570" y="3232809"/>
                </a:cubicBezTo>
                <a:cubicBezTo>
                  <a:pt x="3220973" y="3235956"/>
                  <a:pt x="3219175" y="3238879"/>
                  <a:pt x="3219175" y="3241576"/>
                </a:cubicBezTo>
                <a:cubicBezTo>
                  <a:pt x="3222771" y="3241576"/>
                  <a:pt x="3224570" y="3242295"/>
                  <a:pt x="3224570" y="3243734"/>
                </a:cubicBezTo>
                <a:lnTo>
                  <a:pt x="3224570" y="3255738"/>
                </a:lnTo>
                <a:lnTo>
                  <a:pt x="3222412" y="3267877"/>
                </a:lnTo>
                <a:lnTo>
                  <a:pt x="3222412" y="3271114"/>
                </a:lnTo>
                <a:lnTo>
                  <a:pt x="3224570" y="3274351"/>
                </a:lnTo>
                <a:lnTo>
                  <a:pt x="3223491" y="3291885"/>
                </a:lnTo>
                <a:lnTo>
                  <a:pt x="3224570" y="3292964"/>
                </a:lnTo>
                <a:lnTo>
                  <a:pt x="3224570" y="3294043"/>
                </a:lnTo>
                <a:cubicBezTo>
                  <a:pt x="3223491" y="3297729"/>
                  <a:pt x="3220928" y="3299573"/>
                  <a:pt x="3216882" y="3299573"/>
                </a:cubicBezTo>
                <a:cubicBezTo>
                  <a:pt x="3216522" y="3298134"/>
                  <a:pt x="3214724" y="3296650"/>
                  <a:pt x="3211487" y="3295122"/>
                </a:cubicBezTo>
                <a:lnTo>
                  <a:pt x="3200562" y="3297415"/>
                </a:lnTo>
                <a:cubicBezTo>
                  <a:pt x="3196156" y="3297415"/>
                  <a:pt x="3193953" y="3294492"/>
                  <a:pt x="3193953" y="3288648"/>
                </a:cubicBezTo>
                <a:lnTo>
                  <a:pt x="3192874" y="3288648"/>
                </a:lnTo>
                <a:cubicBezTo>
                  <a:pt x="3192874" y="3293773"/>
                  <a:pt x="3191435" y="3296336"/>
                  <a:pt x="3188558" y="3296336"/>
                </a:cubicBezTo>
                <a:lnTo>
                  <a:pt x="3183028" y="3297415"/>
                </a:lnTo>
                <a:cubicBezTo>
                  <a:pt x="3178622" y="3293008"/>
                  <a:pt x="3176419" y="3289367"/>
                  <a:pt x="3176419" y="3286490"/>
                </a:cubicBezTo>
                <a:cubicBezTo>
                  <a:pt x="3176419" y="3284601"/>
                  <a:pt x="3177903" y="3283477"/>
                  <a:pt x="3180870" y="3283118"/>
                </a:cubicBezTo>
                <a:lnTo>
                  <a:pt x="3180870" y="3274351"/>
                </a:lnTo>
                <a:cubicBezTo>
                  <a:pt x="3177903" y="3270574"/>
                  <a:pt x="3176419" y="3266573"/>
                  <a:pt x="3176419" y="3262347"/>
                </a:cubicBezTo>
                <a:lnTo>
                  <a:pt x="3176419" y="3230651"/>
                </a:lnTo>
                <a:lnTo>
                  <a:pt x="3177498" y="3218647"/>
                </a:lnTo>
                <a:cubicBezTo>
                  <a:pt x="3175520" y="3211544"/>
                  <a:pt x="3173722" y="3207902"/>
                  <a:pt x="3172103" y="3207722"/>
                </a:cubicBezTo>
                <a:cubicBezTo>
                  <a:pt x="3169765" y="3207722"/>
                  <a:pt x="3167202" y="3208801"/>
                  <a:pt x="3164415" y="3210959"/>
                </a:cubicBezTo>
                <a:lnTo>
                  <a:pt x="3161178" y="3210959"/>
                </a:lnTo>
                <a:cubicBezTo>
                  <a:pt x="3158750" y="3209161"/>
                  <a:pt x="3155468" y="3208082"/>
                  <a:pt x="3151332" y="3207722"/>
                </a:cubicBezTo>
                <a:lnTo>
                  <a:pt x="3140407" y="3210959"/>
                </a:lnTo>
                <a:lnTo>
                  <a:pt x="3131640" y="3209880"/>
                </a:lnTo>
                <a:lnTo>
                  <a:pt x="3131640" y="3214196"/>
                </a:lnTo>
                <a:cubicBezTo>
                  <a:pt x="3127414" y="3235327"/>
                  <a:pt x="3123053" y="3245892"/>
                  <a:pt x="3118558" y="3245892"/>
                </a:cubicBezTo>
                <a:cubicBezTo>
                  <a:pt x="3118558" y="3256502"/>
                  <a:pt x="3108307" y="3269630"/>
                  <a:pt x="3087806" y="3285276"/>
                </a:cubicBezTo>
                <a:cubicBezTo>
                  <a:pt x="3087806" y="3289142"/>
                  <a:pt x="3086727" y="3291345"/>
                  <a:pt x="3084569" y="3291885"/>
                </a:cubicBezTo>
                <a:lnTo>
                  <a:pt x="3079174" y="3291885"/>
                </a:lnTo>
                <a:lnTo>
                  <a:pt x="3074723" y="3290806"/>
                </a:lnTo>
                <a:lnTo>
                  <a:pt x="3058268" y="3298494"/>
                </a:lnTo>
                <a:cubicBezTo>
                  <a:pt x="3053592" y="3295526"/>
                  <a:pt x="3045949" y="3292964"/>
                  <a:pt x="3035339" y="3290806"/>
                </a:cubicBezTo>
                <a:lnTo>
                  <a:pt x="3035339" y="3292964"/>
                </a:lnTo>
                <a:lnTo>
                  <a:pt x="3040869" y="3292964"/>
                </a:lnTo>
                <a:cubicBezTo>
                  <a:pt x="3039970" y="3296650"/>
                  <a:pt x="3038846" y="3298494"/>
                  <a:pt x="3037497" y="3298494"/>
                </a:cubicBezTo>
                <a:lnTo>
                  <a:pt x="3032102" y="3298494"/>
                </a:lnTo>
                <a:cubicBezTo>
                  <a:pt x="3028415" y="3296695"/>
                  <a:pt x="3026572" y="3293773"/>
                  <a:pt x="3026572" y="3289727"/>
                </a:cubicBezTo>
                <a:lnTo>
                  <a:pt x="3041948" y="3283118"/>
                </a:lnTo>
                <a:cubicBezTo>
                  <a:pt x="3041948" y="3280960"/>
                  <a:pt x="3049232" y="3274755"/>
                  <a:pt x="3063798" y="3264505"/>
                </a:cubicBezTo>
                <a:cubicBezTo>
                  <a:pt x="3070002" y="3247780"/>
                  <a:pt x="3075487" y="3239418"/>
                  <a:pt x="3080253" y="3239418"/>
                </a:cubicBezTo>
                <a:lnTo>
                  <a:pt x="3079174" y="3231730"/>
                </a:lnTo>
                <a:cubicBezTo>
                  <a:pt x="3079174" y="3225166"/>
                  <a:pt x="3081691" y="3221165"/>
                  <a:pt x="3086727" y="3219726"/>
                </a:cubicBezTo>
                <a:cubicBezTo>
                  <a:pt x="3088255" y="3219726"/>
                  <a:pt x="3089020" y="3217883"/>
                  <a:pt x="3089020" y="3214196"/>
                </a:cubicBezTo>
                <a:lnTo>
                  <a:pt x="3089020" y="3213117"/>
                </a:lnTo>
                <a:lnTo>
                  <a:pt x="3084569" y="3208801"/>
                </a:lnTo>
                <a:lnTo>
                  <a:pt x="3081332" y="3208801"/>
                </a:lnTo>
                <a:cubicBezTo>
                  <a:pt x="3080073" y="3210420"/>
                  <a:pt x="3073868" y="3211499"/>
                  <a:pt x="3062719" y="3212038"/>
                </a:cubicBezTo>
                <a:cubicBezTo>
                  <a:pt x="3061640" y="3210779"/>
                  <a:pt x="3053592" y="3209700"/>
                  <a:pt x="3038576" y="3208801"/>
                </a:cubicBezTo>
                <a:lnTo>
                  <a:pt x="3026572" y="3209880"/>
                </a:lnTo>
                <a:lnTo>
                  <a:pt x="3024414" y="3203271"/>
                </a:lnTo>
                <a:lnTo>
                  <a:pt x="3026572" y="3201113"/>
                </a:lnTo>
                <a:lnTo>
                  <a:pt x="3027651" y="3201113"/>
                </a:lnTo>
                <a:cubicBezTo>
                  <a:pt x="3029359" y="3201113"/>
                  <a:pt x="3030484" y="3202912"/>
                  <a:pt x="3031023" y="3206508"/>
                </a:cubicBezTo>
                <a:cubicBezTo>
                  <a:pt x="3035339" y="3202552"/>
                  <a:pt x="3039340" y="3200394"/>
                  <a:pt x="3043027" y="3200034"/>
                </a:cubicBezTo>
                <a:lnTo>
                  <a:pt x="3051794" y="3203271"/>
                </a:lnTo>
                <a:lnTo>
                  <a:pt x="3056110" y="3203271"/>
                </a:lnTo>
                <a:lnTo>
                  <a:pt x="3060561" y="3200034"/>
                </a:lnTo>
                <a:lnTo>
                  <a:pt x="3072565" y="3200034"/>
                </a:lnTo>
                <a:cubicBezTo>
                  <a:pt x="3077330" y="3202912"/>
                  <a:pt x="3080972" y="3204350"/>
                  <a:pt x="3083490" y="3204350"/>
                </a:cubicBezTo>
                <a:lnTo>
                  <a:pt x="3084569" y="3204350"/>
                </a:lnTo>
                <a:cubicBezTo>
                  <a:pt x="3086187" y="3204350"/>
                  <a:pt x="3087671" y="3200708"/>
                  <a:pt x="3089020" y="3193425"/>
                </a:cubicBezTo>
                <a:lnTo>
                  <a:pt x="3087806" y="3192346"/>
                </a:lnTo>
                <a:lnTo>
                  <a:pt x="3087806" y="3191267"/>
                </a:lnTo>
                <a:lnTo>
                  <a:pt x="3089020" y="3186816"/>
                </a:lnTo>
                <a:cubicBezTo>
                  <a:pt x="3087132" y="3169373"/>
                  <a:pt x="3083849" y="3160650"/>
                  <a:pt x="3079174" y="3160650"/>
                </a:cubicBezTo>
                <a:cubicBezTo>
                  <a:pt x="3066765" y="3156604"/>
                  <a:pt x="3060561" y="3151479"/>
                  <a:pt x="3060561" y="3145275"/>
                </a:cubicBezTo>
                <a:lnTo>
                  <a:pt x="3056110" y="3134350"/>
                </a:lnTo>
                <a:lnTo>
                  <a:pt x="3053952" y="3132192"/>
                </a:lnTo>
                <a:lnTo>
                  <a:pt x="3056110" y="3098338"/>
                </a:lnTo>
                <a:lnTo>
                  <a:pt x="3055031" y="3093887"/>
                </a:lnTo>
                <a:lnTo>
                  <a:pt x="3057189" y="3091729"/>
                </a:lnTo>
                <a:lnTo>
                  <a:pt x="3057189" y="3088492"/>
                </a:lnTo>
                <a:lnTo>
                  <a:pt x="3055031" y="3079725"/>
                </a:lnTo>
                <a:lnTo>
                  <a:pt x="3055031" y="3076353"/>
                </a:lnTo>
                <a:lnTo>
                  <a:pt x="3057189" y="3069879"/>
                </a:lnTo>
                <a:lnTo>
                  <a:pt x="3055031" y="3063270"/>
                </a:lnTo>
                <a:lnTo>
                  <a:pt x="3055031" y="3061112"/>
                </a:lnTo>
                <a:lnTo>
                  <a:pt x="3058268" y="3056661"/>
                </a:lnTo>
                <a:lnTo>
                  <a:pt x="3058268" y="3055582"/>
                </a:lnTo>
                <a:cubicBezTo>
                  <a:pt x="3055390" y="3055582"/>
                  <a:pt x="3053952" y="3054503"/>
                  <a:pt x="3053952" y="3052345"/>
                </a:cubicBezTo>
                <a:cubicBezTo>
                  <a:pt x="3053952" y="3040656"/>
                  <a:pt x="3055390" y="3034812"/>
                  <a:pt x="3058268" y="3034812"/>
                </a:cubicBezTo>
                <a:close/>
                <a:moveTo>
                  <a:pt x="6703096" y="3034407"/>
                </a:moveTo>
                <a:cubicBezTo>
                  <a:pt x="6711728" y="3034407"/>
                  <a:pt x="6718697" y="3037239"/>
                  <a:pt x="6724002" y="3042904"/>
                </a:cubicBezTo>
                <a:lnTo>
                  <a:pt x="6725081" y="3042904"/>
                </a:lnTo>
                <a:cubicBezTo>
                  <a:pt x="6733893" y="3040027"/>
                  <a:pt x="6740502" y="3038588"/>
                  <a:pt x="6744908" y="3038588"/>
                </a:cubicBezTo>
                <a:lnTo>
                  <a:pt x="6760284" y="3038588"/>
                </a:lnTo>
                <a:cubicBezTo>
                  <a:pt x="6763161" y="3038588"/>
                  <a:pt x="6773007" y="3044927"/>
                  <a:pt x="6789821" y="3057606"/>
                </a:cubicBezTo>
                <a:cubicBezTo>
                  <a:pt x="6789821" y="3061652"/>
                  <a:pt x="6793508" y="3064844"/>
                  <a:pt x="6800881" y="3067182"/>
                </a:cubicBezTo>
                <a:lnTo>
                  <a:pt x="6805197" y="3071363"/>
                </a:lnTo>
                <a:lnTo>
                  <a:pt x="6805197" y="3073521"/>
                </a:lnTo>
                <a:lnTo>
                  <a:pt x="6799667" y="3081883"/>
                </a:lnTo>
                <a:lnTo>
                  <a:pt x="6791979" y="3081883"/>
                </a:lnTo>
                <a:cubicBezTo>
                  <a:pt x="6791979" y="3079096"/>
                  <a:pt x="6782493" y="3077702"/>
                  <a:pt x="6763521" y="3077702"/>
                </a:cubicBezTo>
                <a:lnTo>
                  <a:pt x="6760284" y="3076623"/>
                </a:lnTo>
                <a:lnTo>
                  <a:pt x="6760284" y="3075544"/>
                </a:lnTo>
                <a:lnTo>
                  <a:pt x="6744908" y="3081883"/>
                </a:lnTo>
                <a:lnTo>
                  <a:pt x="6739378" y="3078781"/>
                </a:lnTo>
                <a:lnTo>
                  <a:pt x="6737220" y="3078781"/>
                </a:lnTo>
                <a:lnTo>
                  <a:pt x="6734927" y="3080939"/>
                </a:lnTo>
                <a:lnTo>
                  <a:pt x="6734927" y="3090380"/>
                </a:lnTo>
                <a:lnTo>
                  <a:pt x="6733848" y="3095640"/>
                </a:lnTo>
                <a:lnTo>
                  <a:pt x="6736141" y="3112635"/>
                </a:lnTo>
                <a:lnTo>
                  <a:pt x="6734927" y="3118974"/>
                </a:lnTo>
                <a:lnTo>
                  <a:pt x="6734927" y="3120997"/>
                </a:lnTo>
                <a:cubicBezTo>
                  <a:pt x="6737535" y="3132866"/>
                  <a:pt x="6743020" y="3139205"/>
                  <a:pt x="6751382" y="3140015"/>
                </a:cubicBezTo>
                <a:lnTo>
                  <a:pt x="6753675" y="3137991"/>
                </a:lnTo>
                <a:lnTo>
                  <a:pt x="6751382" y="3134754"/>
                </a:lnTo>
                <a:lnTo>
                  <a:pt x="6753675" y="3126257"/>
                </a:lnTo>
                <a:cubicBezTo>
                  <a:pt x="6751067" y="3111691"/>
                  <a:pt x="6747021" y="3102564"/>
                  <a:pt x="6741536" y="3098878"/>
                </a:cubicBezTo>
                <a:lnTo>
                  <a:pt x="6741536" y="3097798"/>
                </a:lnTo>
                <a:cubicBezTo>
                  <a:pt x="6743424" y="3093573"/>
                  <a:pt x="6747470" y="3090380"/>
                  <a:pt x="6753675" y="3088222"/>
                </a:cubicBezTo>
                <a:cubicBezTo>
                  <a:pt x="6755473" y="3083996"/>
                  <a:pt x="6758755" y="3081883"/>
                  <a:pt x="6763521" y="3081883"/>
                </a:cubicBezTo>
                <a:lnTo>
                  <a:pt x="6766758" y="3081883"/>
                </a:lnTo>
                <a:cubicBezTo>
                  <a:pt x="6775750" y="3090245"/>
                  <a:pt x="6785281" y="3096944"/>
                  <a:pt x="6795351" y="3101980"/>
                </a:cubicBezTo>
                <a:cubicBezTo>
                  <a:pt x="6795351" y="3103958"/>
                  <a:pt x="6797195" y="3106790"/>
                  <a:pt x="6800881" y="3110477"/>
                </a:cubicBezTo>
                <a:lnTo>
                  <a:pt x="6793193" y="3118974"/>
                </a:lnTo>
                <a:lnTo>
                  <a:pt x="6793193" y="3126257"/>
                </a:lnTo>
                <a:lnTo>
                  <a:pt x="6794272" y="3130573"/>
                </a:lnTo>
                <a:lnTo>
                  <a:pt x="6791979" y="3148512"/>
                </a:lnTo>
                <a:cubicBezTo>
                  <a:pt x="6794228" y="3148872"/>
                  <a:pt x="6795351" y="3151704"/>
                  <a:pt x="6795351" y="3157009"/>
                </a:cubicBezTo>
                <a:lnTo>
                  <a:pt x="6795351" y="3160111"/>
                </a:lnTo>
                <a:cubicBezTo>
                  <a:pt x="6795351" y="3179173"/>
                  <a:pt x="6790586" y="3188705"/>
                  <a:pt x="6781054" y="3188705"/>
                </a:cubicBezTo>
                <a:cubicBezTo>
                  <a:pt x="6781054" y="3190053"/>
                  <a:pt x="6778492" y="3190728"/>
                  <a:pt x="6773367" y="3190728"/>
                </a:cubicBezTo>
                <a:lnTo>
                  <a:pt x="6772288" y="3190728"/>
                </a:lnTo>
                <a:cubicBezTo>
                  <a:pt x="6769770" y="3190728"/>
                  <a:pt x="6766848" y="3189334"/>
                  <a:pt x="6763521" y="3186547"/>
                </a:cubicBezTo>
                <a:lnTo>
                  <a:pt x="6760284" y="3186547"/>
                </a:lnTo>
                <a:lnTo>
                  <a:pt x="6752596" y="3189649"/>
                </a:lnTo>
                <a:lnTo>
                  <a:pt x="6748145" y="3181286"/>
                </a:lnTo>
                <a:cubicBezTo>
                  <a:pt x="6745358" y="3181286"/>
                  <a:pt x="6742435" y="3180207"/>
                  <a:pt x="6739378" y="3178049"/>
                </a:cubicBezTo>
                <a:lnTo>
                  <a:pt x="6736141" y="3178049"/>
                </a:lnTo>
                <a:lnTo>
                  <a:pt x="6733848" y="3180207"/>
                </a:lnTo>
                <a:lnTo>
                  <a:pt x="6733848" y="3182365"/>
                </a:lnTo>
                <a:lnTo>
                  <a:pt x="6734927" y="3187626"/>
                </a:lnTo>
                <a:cubicBezTo>
                  <a:pt x="6729802" y="3191852"/>
                  <a:pt x="6725801" y="3193965"/>
                  <a:pt x="6722923" y="3193965"/>
                </a:cubicBezTo>
                <a:lnTo>
                  <a:pt x="6703096" y="3193965"/>
                </a:lnTo>
                <a:cubicBezTo>
                  <a:pt x="6700759" y="3191807"/>
                  <a:pt x="6697477" y="3190728"/>
                  <a:pt x="6693251" y="3190728"/>
                </a:cubicBezTo>
                <a:cubicBezTo>
                  <a:pt x="6691093" y="3188839"/>
                  <a:pt x="6690014" y="3186052"/>
                  <a:pt x="6690014" y="3182365"/>
                </a:cubicBezTo>
                <a:cubicBezTo>
                  <a:pt x="6685428" y="3182365"/>
                  <a:pt x="6682146" y="3180567"/>
                  <a:pt x="6680168" y="3176970"/>
                </a:cubicBezTo>
                <a:lnTo>
                  <a:pt x="6680168" y="3172789"/>
                </a:lnTo>
                <a:lnTo>
                  <a:pt x="6681247" y="3171710"/>
                </a:lnTo>
                <a:lnTo>
                  <a:pt x="6681247" y="3170631"/>
                </a:lnTo>
                <a:lnTo>
                  <a:pt x="6686642" y="3171710"/>
                </a:lnTo>
                <a:lnTo>
                  <a:pt x="6690014" y="3168608"/>
                </a:lnTo>
                <a:cubicBezTo>
                  <a:pt x="6690014" y="3166270"/>
                  <a:pt x="6688530" y="3163078"/>
                  <a:pt x="6685563" y="3159032"/>
                </a:cubicBezTo>
                <a:lnTo>
                  <a:pt x="6685563" y="3157953"/>
                </a:lnTo>
                <a:cubicBezTo>
                  <a:pt x="6687002" y="3151659"/>
                  <a:pt x="6688845" y="3148512"/>
                  <a:pt x="6691093" y="3148512"/>
                </a:cubicBezTo>
                <a:lnTo>
                  <a:pt x="6698780" y="3148512"/>
                </a:lnTo>
                <a:cubicBezTo>
                  <a:pt x="6700938" y="3149231"/>
                  <a:pt x="6702017" y="3151344"/>
                  <a:pt x="6702017" y="3154851"/>
                </a:cubicBezTo>
                <a:lnTo>
                  <a:pt x="6702017" y="3157953"/>
                </a:lnTo>
                <a:lnTo>
                  <a:pt x="6710784" y="3157953"/>
                </a:lnTo>
                <a:cubicBezTo>
                  <a:pt x="6716809" y="3151659"/>
                  <a:pt x="6720855" y="3148512"/>
                  <a:pt x="6722923" y="3148512"/>
                </a:cubicBezTo>
                <a:cubicBezTo>
                  <a:pt x="6722024" y="3142532"/>
                  <a:pt x="6720844" y="3138048"/>
                  <a:pt x="6719383" y="3135058"/>
                </a:cubicBezTo>
                <a:lnTo>
                  <a:pt x="6717477" y="3133423"/>
                </a:lnTo>
                <a:lnTo>
                  <a:pt x="6718472" y="3143252"/>
                </a:lnTo>
                <a:lnTo>
                  <a:pt x="6708626" y="3148512"/>
                </a:lnTo>
                <a:cubicBezTo>
                  <a:pt x="6699815" y="3148512"/>
                  <a:pt x="6695409" y="3146039"/>
                  <a:pt x="6695409" y="3141094"/>
                </a:cubicBezTo>
                <a:lnTo>
                  <a:pt x="6690014" y="3142173"/>
                </a:lnTo>
                <a:lnTo>
                  <a:pt x="6678954" y="3141094"/>
                </a:lnTo>
                <a:lnTo>
                  <a:pt x="6681247" y="3151614"/>
                </a:lnTo>
                <a:cubicBezTo>
                  <a:pt x="6676841" y="3159796"/>
                  <a:pt x="6673919" y="3167574"/>
                  <a:pt x="6672480" y="3174947"/>
                </a:cubicBezTo>
                <a:lnTo>
                  <a:pt x="6677875" y="3186547"/>
                </a:lnTo>
                <a:lnTo>
                  <a:pt x="6677875" y="3187626"/>
                </a:lnTo>
                <a:cubicBezTo>
                  <a:pt x="6672390" y="3192571"/>
                  <a:pt x="6668029" y="3195044"/>
                  <a:pt x="6664792" y="3195044"/>
                </a:cubicBezTo>
                <a:lnTo>
                  <a:pt x="6659262" y="3193965"/>
                </a:lnTo>
                <a:lnTo>
                  <a:pt x="6653732" y="3197067"/>
                </a:lnTo>
                <a:cubicBezTo>
                  <a:pt x="6642762" y="3197067"/>
                  <a:pt x="6635479" y="3194594"/>
                  <a:pt x="6631882" y="3189649"/>
                </a:cubicBezTo>
                <a:lnTo>
                  <a:pt x="6631882" y="3173868"/>
                </a:lnTo>
                <a:lnTo>
                  <a:pt x="6635119" y="3161190"/>
                </a:lnTo>
                <a:lnTo>
                  <a:pt x="6632961" y="3149591"/>
                </a:lnTo>
                <a:lnTo>
                  <a:pt x="6635119" y="3143252"/>
                </a:lnTo>
                <a:lnTo>
                  <a:pt x="6635119" y="3132596"/>
                </a:lnTo>
                <a:cubicBezTo>
                  <a:pt x="6632961" y="3128101"/>
                  <a:pt x="6630039" y="3124594"/>
                  <a:pt x="6626352" y="3122076"/>
                </a:cubicBezTo>
                <a:lnTo>
                  <a:pt x="6626352" y="3120997"/>
                </a:lnTo>
                <a:lnTo>
                  <a:pt x="6625273" y="3120997"/>
                </a:lnTo>
                <a:cubicBezTo>
                  <a:pt x="6623385" y="3123155"/>
                  <a:pt x="6620463" y="3124234"/>
                  <a:pt x="6616506" y="3124234"/>
                </a:cubicBezTo>
                <a:lnTo>
                  <a:pt x="6607739" y="3125313"/>
                </a:lnTo>
                <a:lnTo>
                  <a:pt x="6606526" y="3128415"/>
                </a:lnTo>
                <a:lnTo>
                  <a:pt x="6607739" y="3129494"/>
                </a:lnTo>
                <a:lnTo>
                  <a:pt x="6607739" y="3130573"/>
                </a:lnTo>
                <a:cubicBezTo>
                  <a:pt x="6604772" y="3134260"/>
                  <a:pt x="6602929" y="3139520"/>
                  <a:pt x="6602210" y="3146354"/>
                </a:cubicBezTo>
                <a:lnTo>
                  <a:pt x="6597759" y="3149591"/>
                </a:lnTo>
                <a:lnTo>
                  <a:pt x="6597759" y="3151614"/>
                </a:lnTo>
                <a:cubicBezTo>
                  <a:pt x="6602344" y="3155031"/>
                  <a:pt x="6604907" y="3159617"/>
                  <a:pt x="6605447" y="3165371"/>
                </a:cubicBezTo>
                <a:lnTo>
                  <a:pt x="6605447" y="3167529"/>
                </a:lnTo>
                <a:lnTo>
                  <a:pt x="6603289" y="3176026"/>
                </a:lnTo>
                <a:lnTo>
                  <a:pt x="6603289" y="3192886"/>
                </a:lnTo>
                <a:cubicBezTo>
                  <a:pt x="6601131" y="3205564"/>
                  <a:pt x="6598208" y="3211903"/>
                  <a:pt x="6594522" y="3211903"/>
                </a:cubicBezTo>
                <a:cubicBezTo>
                  <a:pt x="6594522" y="3213162"/>
                  <a:pt x="6597084" y="3215635"/>
                  <a:pt x="6602210" y="3219321"/>
                </a:cubicBezTo>
                <a:lnTo>
                  <a:pt x="6620822" y="3216084"/>
                </a:lnTo>
                <a:lnTo>
                  <a:pt x="6629589" y="3216084"/>
                </a:lnTo>
                <a:lnTo>
                  <a:pt x="6641728" y="3219321"/>
                </a:lnTo>
                <a:lnTo>
                  <a:pt x="6663578" y="3218242"/>
                </a:lnTo>
                <a:lnTo>
                  <a:pt x="6664792" y="3218242"/>
                </a:lnTo>
                <a:cubicBezTo>
                  <a:pt x="6667669" y="3219321"/>
                  <a:pt x="6669108" y="3221794"/>
                  <a:pt x="6669108" y="3225660"/>
                </a:cubicBezTo>
                <a:lnTo>
                  <a:pt x="6669108" y="3226739"/>
                </a:lnTo>
                <a:lnTo>
                  <a:pt x="6650495" y="3226739"/>
                </a:lnTo>
                <a:lnTo>
                  <a:pt x="6643886" y="3224581"/>
                </a:lnTo>
                <a:lnTo>
                  <a:pt x="6629589" y="3226739"/>
                </a:lnTo>
                <a:cubicBezTo>
                  <a:pt x="6629589" y="3227729"/>
                  <a:pt x="6636198" y="3229482"/>
                  <a:pt x="6649416" y="3232000"/>
                </a:cubicBezTo>
                <a:lnTo>
                  <a:pt x="6650495" y="3233079"/>
                </a:lnTo>
                <a:lnTo>
                  <a:pt x="6660341" y="3232000"/>
                </a:lnTo>
                <a:cubicBezTo>
                  <a:pt x="6666186" y="3235147"/>
                  <a:pt x="6669108" y="3240047"/>
                  <a:pt x="6669108" y="3246701"/>
                </a:cubicBezTo>
                <a:cubicBezTo>
                  <a:pt x="6672615" y="3250837"/>
                  <a:pt x="6675897" y="3253310"/>
                  <a:pt x="6678954" y="3254119"/>
                </a:cubicBezTo>
                <a:lnTo>
                  <a:pt x="6678954" y="3256277"/>
                </a:lnTo>
                <a:lnTo>
                  <a:pt x="6686642" y="3256277"/>
                </a:lnTo>
                <a:lnTo>
                  <a:pt x="6709705" y="3260458"/>
                </a:lnTo>
                <a:cubicBezTo>
                  <a:pt x="6717079" y="3260458"/>
                  <a:pt x="6720765" y="3255873"/>
                  <a:pt x="6720765" y="3246701"/>
                </a:cubicBezTo>
                <a:cubicBezTo>
                  <a:pt x="6722204" y="3246701"/>
                  <a:pt x="6722923" y="3244273"/>
                  <a:pt x="6722923" y="3239418"/>
                </a:cubicBezTo>
                <a:lnTo>
                  <a:pt x="6720765" y="3232000"/>
                </a:lnTo>
                <a:lnTo>
                  <a:pt x="6721844" y="3227684"/>
                </a:lnTo>
                <a:lnTo>
                  <a:pt x="6720765" y="3226739"/>
                </a:lnTo>
                <a:lnTo>
                  <a:pt x="6707547" y="3226739"/>
                </a:lnTo>
                <a:lnTo>
                  <a:pt x="6704310" y="3224581"/>
                </a:lnTo>
                <a:lnTo>
                  <a:pt x="6691093" y="3225660"/>
                </a:lnTo>
                <a:lnTo>
                  <a:pt x="6687721" y="3224581"/>
                </a:lnTo>
                <a:lnTo>
                  <a:pt x="6681247" y="3226739"/>
                </a:lnTo>
                <a:lnTo>
                  <a:pt x="6677875" y="3226739"/>
                </a:lnTo>
                <a:cubicBezTo>
                  <a:pt x="6671311" y="3224941"/>
                  <a:pt x="6668029" y="3221749"/>
                  <a:pt x="6668029" y="3217163"/>
                </a:cubicBezTo>
                <a:lnTo>
                  <a:pt x="6669108" y="3216084"/>
                </a:lnTo>
                <a:lnTo>
                  <a:pt x="6681247" y="3216084"/>
                </a:lnTo>
                <a:lnTo>
                  <a:pt x="6687721" y="3219321"/>
                </a:lnTo>
                <a:lnTo>
                  <a:pt x="6703096" y="3217163"/>
                </a:lnTo>
                <a:cubicBezTo>
                  <a:pt x="6705524" y="3218602"/>
                  <a:pt x="6712133" y="3219681"/>
                  <a:pt x="6722923" y="3220400"/>
                </a:cubicBezTo>
                <a:lnTo>
                  <a:pt x="6724002" y="3219321"/>
                </a:lnTo>
                <a:lnTo>
                  <a:pt x="6724002" y="3214061"/>
                </a:lnTo>
                <a:cubicBezTo>
                  <a:pt x="6721844" y="3211364"/>
                  <a:pt x="6720765" y="3208891"/>
                  <a:pt x="6720765" y="3206643"/>
                </a:cubicBezTo>
                <a:lnTo>
                  <a:pt x="6720765" y="3200304"/>
                </a:lnTo>
                <a:cubicBezTo>
                  <a:pt x="6720765" y="3198326"/>
                  <a:pt x="6725126" y="3196572"/>
                  <a:pt x="6733848" y="3195044"/>
                </a:cubicBezTo>
                <a:cubicBezTo>
                  <a:pt x="6757137" y="3195673"/>
                  <a:pt x="6769590" y="3198461"/>
                  <a:pt x="6771209" y="3203406"/>
                </a:cubicBezTo>
                <a:lnTo>
                  <a:pt x="6771209" y="3205564"/>
                </a:lnTo>
                <a:lnTo>
                  <a:pt x="6766758" y="3210824"/>
                </a:lnTo>
                <a:lnTo>
                  <a:pt x="6766758" y="3212982"/>
                </a:lnTo>
                <a:lnTo>
                  <a:pt x="6769051" y="3215005"/>
                </a:lnTo>
                <a:lnTo>
                  <a:pt x="6782133" y="3205564"/>
                </a:lnTo>
                <a:lnTo>
                  <a:pt x="6786584" y="3205564"/>
                </a:lnTo>
                <a:cubicBezTo>
                  <a:pt x="6791170" y="3209071"/>
                  <a:pt x="6799218" y="3212578"/>
                  <a:pt x="6810727" y="3216084"/>
                </a:cubicBezTo>
                <a:cubicBezTo>
                  <a:pt x="6813605" y="3218242"/>
                  <a:pt x="6815043" y="3220356"/>
                  <a:pt x="6815043" y="3222423"/>
                </a:cubicBezTo>
                <a:lnTo>
                  <a:pt x="6805197" y="3224581"/>
                </a:lnTo>
                <a:lnTo>
                  <a:pt x="6795351" y="3222423"/>
                </a:lnTo>
                <a:lnTo>
                  <a:pt x="6786584" y="3224581"/>
                </a:lnTo>
                <a:lnTo>
                  <a:pt x="6785505" y="3223502"/>
                </a:lnTo>
                <a:lnTo>
                  <a:pt x="6784426" y="3223502"/>
                </a:lnTo>
                <a:lnTo>
                  <a:pt x="6775525" y="3226739"/>
                </a:lnTo>
                <a:lnTo>
                  <a:pt x="6769051" y="3224581"/>
                </a:lnTo>
                <a:lnTo>
                  <a:pt x="6767837" y="3224581"/>
                </a:lnTo>
                <a:cubicBezTo>
                  <a:pt x="6762802" y="3227189"/>
                  <a:pt x="6760284" y="3229302"/>
                  <a:pt x="6760284" y="3230921"/>
                </a:cubicBezTo>
                <a:cubicBezTo>
                  <a:pt x="6765319" y="3235686"/>
                  <a:pt x="6767837" y="3243779"/>
                  <a:pt x="6767837" y="3255198"/>
                </a:cubicBezTo>
                <a:lnTo>
                  <a:pt x="6764600" y="3268955"/>
                </a:lnTo>
                <a:lnTo>
                  <a:pt x="6765679" y="3276374"/>
                </a:lnTo>
                <a:cubicBezTo>
                  <a:pt x="6762442" y="3276374"/>
                  <a:pt x="6760644" y="3279880"/>
                  <a:pt x="6760284" y="3286894"/>
                </a:cubicBezTo>
                <a:cubicBezTo>
                  <a:pt x="6757316" y="3293278"/>
                  <a:pt x="6751067" y="3296470"/>
                  <a:pt x="6741536" y="3296470"/>
                </a:cubicBezTo>
                <a:lnTo>
                  <a:pt x="6734927" y="3300651"/>
                </a:lnTo>
                <a:cubicBezTo>
                  <a:pt x="6722519" y="3300651"/>
                  <a:pt x="6714111" y="3294312"/>
                  <a:pt x="6709705" y="3281634"/>
                </a:cubicBezTo>
                <a:cubicBezTo>
                  <a:pt x="6703321" y="3273901"/>
                  <a:pt x="6698196" y="3270034"/>
                  <a:pt x="6694330" y="3270034"/>
                </a:cubicBezTo>
                <a:lnTo>
                  <a:pt x="6685563" y="3270034"/>
                </a:lnTo>
                <a:cubicBezTo>
                  <a:pt x="6682865" y="3275609"/>
                  <a:pt x="6677740" y="3278397"/>
                  <a:pt x="6670187" y="3278397"/>
                </a:cubicBezTo>
                <a:cubicBezTo>
                  <a:pt x="6666051" y="3278397"/>
                  <a:pt x="6660925" y="3280195"/>
                  <a:pt x="6654811" y="3283792"/>
                </a:cubicBezTo>
                <a:lnTo>
                  <a:pt x="6653732" y="3283792"/>
                </a:lnTo>
                <a:cubicBezTo>
                  <a:pt x="6643841" y="3283792"/>
                  <a:pt x="6636558" y="3278127"/>
                  <a:pt x="6631882" y="3266797"/>
                </a:cubicBezTo>
                <a:lnTo>
                  <a:pt x="6631882" y="3262616"/>
                </a:lnTo>
                <a:cubicBezTo>
                  <a:pt x="6631882" y="3261178"/>
                  <a:pt x="6632961" y="3260458"/>
                  <a:pt x="6635119" y="3260458"/>
                </a:cubicBezTo>
                <a:lnTo>
                  <a:pt x="6635119" y="3258435"/>
                </a:lnTo>
                <a:cubicBezTo>
                  <a:pt x="6632152" y="3254749"/>
                  <a:pt x="6630668" y="3250837"/>
                  <a:pt x="6630668" y="3246701"/>
                </a:cubicBezTo>
                <a:lnTo>
                  <a:pt x="6630668" y="3243599"/>
                </a:lnTo>
                <a:lnTo>
                  <a:pt x="6632961" y="3240362"/>
                </a:lnTo>
                <a:cubicBezTo>
                  <a:pt x="6632961" y="3239013"/>
                  <a:pt x="6628915" y="3235866"/>
                  <a:pt x="6620822" y="3230921"/>
                </a:cubicBezTo>
                <a:cubicBezTo>
                  <a:pt x="6620103" y="3226695"/>
                  <a:pt x="6619024" y="3224581"/>
                  <a:pt x="6617585" y="3224581"/>
                </a:cubicBezTo>
                <a:cubicBezTo>
                  <a:pt x="6616057" y="3224581"/>
                  <a:pt x="6615293" y="3226335"/>
                  <a:pt x="6615293" y="3229842"/>
                </a:cubicBezTo>
                <a:lnTo>
                  <a:pt x="6614214" y="3229842"/>
                </a:lnTo>
                <a:cubicBezTo>
                  <a:pt x="6611336" y="3228583"/>
                  <a:pt x="6609897" y="3226110"/>
                  <a:pt x="6609897" y="3222423"/>
                </a:cubicBezTo>
                <a:lnTo>
                  <a:pt x="6605447" y="3222423"/>
                </a:lnTo>
                <a:lnTo>
                  <a:pt x="6603289" y="3224581"/>
                </a:lnTo>
                <a:lnTo>
                  <a:pt x="6603289" y="3227684"/>
                </a:lnTo>
                <a:lnTo>
                  <a:pt x="6607739" y="3239418"/>
                </a:lnTo>
                <a:cubicBezTo>
                  <a:pt x="6604772" y="3243104"/>
                  <a:pt x="6603289" y="3246252"/>
                  <a:pt x="6603289" y="3248859"/>
                </a:cubicBezTo>
                <a:lnTo>
                  <a:pt x="6603289" y="3258435"/>
                </a:lnTo>
                <a:lnTo>
                  <a:pt x="6604368" y="3280555"/>
                </a:lnTo>
                <a:cubicBezTo>
                  <a:pt x="6601311" y="3293233"/>
                  <a:pt x="6595466" y="3299572"/>
                  <a:pt x="6586834" y="3299572"/>
                </a:cubicBezTo>
                <a:lnTo>
                  <a:pt x="6581304" y="3300651"/>
                </a:lnTo>
                <a:cubicBezTo>
                  <a:pt x="6568176" y="3298853"/>
                  <a:pt x="6561612" y="3293907"/>
                  <a:pt x="6561612" y="3285815"/>
                </a:cubicBezTo>
                <a:lnTo>
                  <a:pt x="6561612" y="3273137"/>
                </a:lnTo>
                <a:lnTo>
                  <a:pt x="6563770" y="3266797"/>
                </a:lnTo>
                <a:lnTo>
                  <a:pt x="6561612" y="3248859"/>
                </a:lnTo>
                <a:lnTo>
                  <a:pt x="6565928" y="3246701"/>
                </a:lnTo>
                <a:lnTo>
                  <a:pt x="6563770" y="3238339"/>
                </a:lnTo>
                <a:lnTo>
                  <a:pt x="6564849" y="3237260"/>
                </a:lnTo>
                <a:lnTo>
                  <a:pt x="6561612" y="3230921"/>
                </a:lnTo>
                <a:lnTo>
                  <a:pt x="6561612" y="3220400"/>
                </a:lnTo>
                <a:lnTo>
                  <a:pt x="6562691" y="3211903"/>
                </a:lnTo>
                <a:lnTo>
                  <a:pt x="6561612" y="3203406"/>
                </a:lnTo>
                <a:lnTo>
                  <a:pt x="6561612" y="3197067"/>
                </a:lnTo>
                <a:cubicBezTo>
                  <a:pt x="6563051" y="3194280"/>
                  <a:pt x="6565254" y="3192886"/>
                  <a:pt x="6568221" y="3192886"/>
                </a:cubicBezTo>
                <a:lnTo>
                  <a:pt x="6568221" y="3190728"/>
                </a:lnTo>
                <a:lnTo>
                  <a:pt x="6561612" y="3183310"/>
                </a:lnTo>
                <a:lnTo>
                  <a:pt x="6561612" y="3167529"/>
                </a:lnTo>
                <a:lnTo>
                  <a:pt x="6562691" y="3157953"/>
                </a:lnTo>
                <a:lnTo>
                  <a:pt x="6561612" y="3151614"/>
                </a:lnTo>
                <a:lnTo>
                  <a:pt x="6562691" y="3148512"/>
                </a:lnTo>
                <a:lnTo>
                  <a:pt x="6561612" y="3144331"/>
                </a:lnTo>
                <a:lnTo>
                  <a:pt x="6561612" y="3138936"/>
                </a:lnTo>
                <a:lnTo>
                  <a:pt x="6563770" y="3136912"/>
                </a:lnTo>
                <a:lnTo>
                  <a:pt x="6563770" y="3138936"/>
                </a:lnTo>
                <a:lnTo>
                  <a:pt x="6564849" y="3138936"/>
                </a:lnTo>
                <a:lnTo>
                  <a:pt x="6564849" y="3136912"/>
                </a:lnTo>
                <a:cubicBezTo>
                  <a:pt x="6562691" y="3136193"/>
                  <a:pt x="6561612" y="3134080"/>
                  <a:pt x="6561612" y="3130573"/>
                </a:cubicBezTo>
                <a:lnTo>
                  <a:pt x="6561612" y="3128415"/>
                </a:lnTo>
                <a:lnTo>
                  <a:pt x="6562691" y="3127336"/>
                </a:lnTo>
                <a:cubicBezTo>
                  <a:pt x="6562691" y="3123829"/>
                  <a:pt x="6557926" y="3122076"/>
                  <a:pt x="6548394" y="3122076"/>
                </a:cubicBezTo>
                <a:lnTo>
                  <a:pt x="6547315" y="3120997"/>
                </a:lnTo>
                <a:lnTo>
                  <a:pt x="6547315" y="3119918"/>
                </a:lnTo>
                <a:lnTo>
                  <a:pt x="6550552" y="3116816"/>
                </a:lnTo>
                <a:lnTo>
                  <a:pt x="6560533" y="3116816"/>
                </a:lnTo>
                <a:lnTo>
                  <a:pt x="6561612" y="3111556"/>
                </a:lnTo>
                <a:lnTo>
                  <a:pt x="6561612" y="3105217"/>
                </a:lnTo>
                <a:cubicBezTo>
                  <a:pt x="6561612" y="3091999"/>
                  <a:pt x="6562691" y="3083906"/>
                  <a:pt x="6564849" y="3080939"/>
                </a:cubicBezTo>
                <a:lnTo>
                  <a:pt x="6561612" y="3073521"/>
                </a:lnTo>
                <a:cubicBezTo>
                  <a:pt x="6561612" y="3058685"/>
                  <a:pt x="6560128" y="3050233"/>
                  <a:pt x="6557161" y="3048164"/>
                </a:cubicBezTo>
                <a:lnTo>
                  <a:pt x="6557161" y="3046006"/>
                </a:lnTo>
                <a:cubicBezTo>
                  <a:pt x="6557161" y="3044118"/>
                  <a:pt x="6561207" y="3041646"/>
                  <a:pt x="6569300" y="3038588"/>
                </a:cubicBezTo>
                <a:lnTo>
                  <a:pt x="6572537" y="3039667"/>
                </a:lnTo>
                <a:lnTo>
                  <a:pt x="6581304" y="3038588"/>
                </a:lnTo>
                <a:cubicBezTo>
                  <a:pt x="6591195" y="3038588"/>
                  <a:pt x="6598523" y="3040701"/>
                  <a:pt x="6603289" y="3044927"/>
                </a:cubicBezTo>
                <a:cubicBezTo>
                  <a:pt x="6597444" y="3044927"/>
                  <a:pt x="6594522" y="3047400"/>
                  <a:pt x="6594522" y="3052345"/>
                </a:cubicBezTo>
                <a:cubicBezTo>
                  <a:pt x="6601086" y="3052345"/>
                  <a:pt x="6604368" y="3054099"/>
                  <a:pt x="6604368" y="3057606"/>
                </a:cubicBezTo>
                <a:lnTo>
                  <a:pt x="6600052" y="3067182"/>
                </a:lnTo>
                <a:cubicBezTo>
                  <a:pt x="6604727" y="3068890"/>
                  <a:pt x="6607290" y="3070644"/>
                  <a:pt x="6607739" y="3072442"/>
                </a:cubicBezTo>
                <a:lnTo>
                  <a:pt x="6607739" y="3073521"/>
                </a:lnTo>
                <a:cubicBezTo>
                  <a:pt x="6607739" y="3075589"/>
                  <a:pt x="6606256" y="3076623"/>
                  <a:pt x="6603289" y="3076623"/>
                </a:cubicBezTo>
                <a:cubicBezTo>
                  <a:pt x="6604368" y="3091459"/>
                  <a:pt x="6605851" y="3098878"/>
                  <a:pt x="6607739" y="3098878"/>
                </a:cubicBezTo>
                <a:lnTo>
                  <a:pt x="6614214" y="3092538"/>
                </a:lnTo>
                <a:lnTo>
                  <a:pt x="6615293" y="3092538"/>
                </a:lnTo>
                <a:cubicBezTo>
                  <a:pt x="6618440" y="3096765"/>
                  <a:pt x="6622126" y="3098878"/>
                  <a:pt x="6626352" y="3098878"/>
                </a:cubicBezTo>
                <a:lnTo>
                  <a:pt x="6628510" y="3103059"/>
                </a:lnTo>
                <a:lnTo>
                  <a:pt x="6627431" y="3108319"/>
                </a:lnTo>
                <a:cubicBezTo>
                  <a:pt x="6628870" y="3108319"/>
                  <a:pt x="6629589" y="3109758"/>
                  <a:pt x="6629589" y="3112635"/>
                </a:cubicBezTo>
                <a:lnTo>
                  <a:pt x="6634040" y="3112635"/>
                </a:lnTo>
                <a:lnTo>
                  <a:pt x="6635119" y="3108319"/>
                </a:lnTo>
                <a:cubicBezTo>
                  <a:pt x="6633321" y="3108319"/>
                  <a:pt x="6632242" y="3104093"/>
                  <a:pt x="6631882" y="3095640"/>
                </a:cubicBezTo>
                <a:lnTo>
                  <a:pt x="6632961" y="3091459"/>
                </a:lnTo>
                <a:lnTo>
                  <a:pt x="6630668" y="3087278"/>
                </a:lnTo>
                <a:lnTo>
                  <a:pt x="6631882" y="3086199"/>
                </a:lnTo>
                <a:lnTo>
                  <a:pt x="6632961" y="3086199"/>
                </a:lnTo>
                <a:lnTo>
                  <a:pt x="6656025" y="3087278"/>
                </a:lnTo>
                <a:lnTo>
                  <a:pt x="6662499" y="3093617"/>
                </a:lnTo>
                <a:lnTo>
                  <a:pt x="6669108" y="3093617"/>
                </a:lnTo>
                <a:cubicBezTo>
                  <a:pt x="6675132" y="3093617"/>
                  <a:pt x="6679898" y="3094652"/>
                  <a:pt x="6683405" y="3096719"/>
                </a:cubicBezTo>
                <a:cubicBezTo>
                  <a:pt x="6688170" y="3096719"/>
                  <a:pt x="6691812" y="3087548"/>
                  <a:pt x="6694330" y="3069205"/>
                </a:cubicBezTo>
                <a:cubicBezTo>
                  <a:pt x="6690733" y="3069205"/>
                  <a:pt x="6688530" y="3064664"/>
                  <a:pt x="6687721" y="3055582"/>
                </a:cubicBezTo>
                <a:lnTo>
                  <a:pt x="6686642" y="3054503"/>
                </a:lnTo>
                <a:lnTo>
                  <a:pt x="6686642" y="3053424"/>
                </a:lnTo>
                <a:lnTo>
                  <a:pt x="6688935" y="3047085"/>
                </a:lnTo>
                <a:lnTo>
                  <a:pt x="6688935" y="3046006"/>
                </a:lnTo>
                <a:lnTo>
                  <a:pt x="6685563" y="3040746"/>
                </a:lnTo>
                <a:cubicBezTo>
                  <a:pt x="6685563" y="3038768"/>
                  <a:pt x="6687406" y="3037015"/>
                  <a:pt x="6691093" y="3035486"/>
                </a:cubicBezTo>
                <a:lnTo>
                  <a:pt x="6698780" y="3036565"/>
                </a:lnTo>
                <a:close/>
                <a:moveTo>
                  <a:pt x="8156524" y="3033733"/>
                </a:moveTo>
                <a:lnTo>
                  <a:pt x="8175137" y="3034812"/>
                </a:lnTo>
                <a:lnTo>
                  <a:pt x="8176216" y="3033733"/>
                </a:lnTo>
                <a:lnTo>
                  <a:pt x="8177295" y="3033733"/>
                </a:lnTo>
                <a:lnTo>
                  <a:pt x="8193750" y="3039263"/>
                </a:lnTo>
                <a:lnTo>
                  <a:pt x="8204674" y="3034812"/>
                </a:lnTo>
                <a:lnTo>
                  <a:pt x="8206967" y="3034812"/>
                </a:lnTo>
                <a:cubicBezTo>
                  <a:pt x="8214251" y="3035351"/>
                  <a:pt x="8217892" y="3037554"/>
                  <a:pt x="8217892" y="3041421"/>
                </a:cubicBezTo>
                <a:cubicBezTo>
                  <a:pt x="8212048" y="3049243"/>
                  <a:pt x="8208766" y="3055807"/>
                  <a:pt x="8208046" y="3061112"/>
                </a:cubicBezTo>
                <a:lnTo>
                  <a:pt x="8208046" y="3066642"/>
                </a:lnTo>
                <a:cubicBezTo>
                  <a:pt x="8208046" y="3068081"/>
                  <a:pt x="8212048" y="3069879"/>
                  <a:pt x="8220050" y="3072037"/>
                </a:cubicBezTo>
                <a:lnTo>
                  <a:pt x="8220050" y="3073116"/>
                </a:lnTo>
                <a:lnTo>
                  <a:pt x="8221129" y="3072037"/>
                </a:lnTo>
                <a:lnTo>
                  <a:pt x="8225580" y="3072037"/>
                </a:lnTo>
                <a:lnTo>
                  <a:pt x="8227738" y="3074195"/>
                </a:lnTo>
                <a:lnTo>
                  <a:pt x="8227738" y="3077567"/>
                </a:lnTo>
                <a:cubicBezTo>
                  <a:pt x="8227738" y="3079725"/>
                  <a:pt x="8219691" y="3081883"/>
                  <a:pt x="8203595" y="3084041"/>
                </a:cubicBezTo>
                <a:cubicBezTo>
                  <a:pt x="8202876" y="3081883"/>
                  <a:pt x="8200718" y="3080804"/>
                  <a:pt x="8197121" y="3080804"/>
                </a:cubicBezTo>
                <a:lnTo>
                  <a:pt x="8188354" y="3080804"/>
                </a:lnTo>
                <a:lnTo>
                  <a:pt x="8179588" y="3087413"/>
                </a:lnTo>
                <a:lnTo>
                  <a:pt x="8178374" y="3087413"/>
                </a:lnTo>
                <a:lnTo>
                  <a:pt x="8175137" y="3085255"/>
                </a:lnTo>
                <a:lnTo>
                  <a:pt x="8174058" y="3086334"/>
                </a:lnTo>
                <a:lnTo>
                  <a:pt x="8170821" y="3096180"/>
                </a:lnTo>
                <a:cubicBezTo>
                  <a:pt x="8164976" y="3100946"/>
                  <a:pt x="8162054" y="3104227"/>
                  <a:pt x="8162054" y="3106026"/>
                </a:cubicBezTo>
                <a:lnTo>
                  <a:pt x="8163133" y="3107105"/>
                </a:lnTo>
                <a:lnTo>
                  <a:pt x="8176216" y="3106026"/>
                </a:lnTo>
                <a:lnTo>
                  <a:pt x="8179588" y="3106026"/>
                </a:lnTo>
                <a:lnTo>
                  <a:pt x="8180667" y="3107105"/>
                </a:lnTo>
                <a:lnTo>
                  <a:pt x="8181746" y="3107105"/>
                </a:lnTo>
                <a:lnTo>
                  <a:pt x="8183904" y="3104947"/>
                </a:lnTo>
                <a:lnTo>
                  <a:pt x="8191592" y="3104947"/>
                </a:lnTo>
                <a:cubicBezTo>
                  <a:pt x="8193030" y="3104947"/>
                  <a:pt x="8193750" y="3106026"/>
                  <a:pt x="8193750" y="3108184"/>
                </a:cubicBezTo>
                <a:lnTo>
                  <a:pt x="8194828" y="3109263"/>
                </a:lnTo>
                <a:lnTo>
                  <a:pt x="8195908" y="3109263"/>
                </a:lnTo>
                <a:lnTo>
                  <a:pt x="8232054" y="3104947"/>
                </a:lnTo>
                <a:lnTo>
                  <a:pt x="8235426" y="3104947"/>
                </a:lnTo>
                <a:lnTo>
                  <a:pt x="8235426" y="3101575"/>
                </a:lnTo>
                <a:cubicBezTo>
                  <a:pt x="8235426" y="3100316"/>
                  <a:pt x="8228458" y="3097034"/>
                  <a:pt x="8214520" y="3091729"/>
                </a:cubicBezTo>
                <a:lnTo>
                  <a:pt x="8213441" y="3090650"/>
                </a:lnTo>
                <a:lnTo>
                  <a:pt x="8213441" y="3087413"/>
                </a:lnTo>
                <a:lnTo>
                  <a:pt x="8222208" y="3089571"/>
                </a:lnTo>
                <a:cubicBezTo>
                  <a:pt x="8229312" y="3084446"/>
                  <a:pt x="8234437" y="3081883"/>
                  <a:pt x="8237584" y="3081883"/>
                </a:cubicBezTo>
                <a:lnTo>
                  <a:pt x="8234347" y="3077567"/>
                </a:lnTo>
                <a:lnTo>
                  <a:pt x="8234347" y="3076488"/>
                </a:lnTo>
                <a:lnTo>
                  <a:pt x="8236505" y="3074195"/>
                </a:lnTo>
                <a:lnTo>
                  <a:pt x="8238663" y="3074195"/>
                </a:lnTo>
                <a:lnTo>
                  <a:pt x="8246351" y="3079725"/>
                </a:lnTo>
                <a:lnTo>
                  <a:pt x="8246351" y="3080804"/>
                </a:lnTo>
                <a:lnTo>
                  <a:pt x="8239742" y="3080804"/>
                </a:lnTo>
                <a:cubicBezTo>
                  <a:pt x="8239742" y="3081703"/>
                  <a:pt x="8251431" y="3085345"/>
                  <a:pt x="8274810" y="3091729"/>
                </a:cubicBezTo>
                <a:lnTo>
                  <a:pt x="8284656" y="3097259"/>
                </a:lnTo>
                <a:lnTo>
                  <a:pt x="8284656" y="3098338"/>
                </a:lnTo>
                <a:lnTo>
                  <a:pt x="8281419" y="3104947"/>
                </a:lnTo>
                <a:cubicBezTo>
                  <a:pt x="8285195" y="3100541"/>
                  <a:pt x="8288118" y="3098338"/>
                  <a:pt x="8290186" y="3098338"/>
                </a:cubicBezTo>
                <a:cubicBezTo>
                  <a:pt x="8295580" y="3100136"/>
                  <a:pt x="8300661" y="3107060"/>
                  <a:pt x="8305426" y="3119109"/>
                </a:cubicBezTo>
                <a:lnTo>
                  <a:pt x="8304347" y="3126797"/>
                </a:lnTo>
                <a:lnTo>
                  <a:pt x="8305426" y="3138801"/>
                </a:lnTo>
                <a:cubicBezTo>
                  <a:pt x="8305426" y="3146174"/>
                  <a:pt x="8302504" y="3149860"/>
                  <a:pt x="8296660" y="3149860"/>
                </a:cubicBezTo>
                <a:cubicBezTo>
                  <a:pt x="8289017" y="3152738"/>
                  <a:pt x="8282812" y="3154176"/>
                  <a:pt x="8278047" y="3154176"/>
                </a:cubicBezTo>
                <a:cubicBezTo>
                  <a:pt x="8270943" y="3150850"/>
                  <a:pt x="8265099" y="3145724"/>
                  <a:pt x="8260513" y="3138801"/>
                </a:cubicBezTo>
                <a:cubicBezTo>
                  <a:pt x="8254668" y="3138801"/>
                  <a:pt x="8251746" y="3134080"/>
                  <a:pt x="8251746" y="3124639"/>
                </a:cubicBezTo>
                <a:cubicBezTo>
                  <a:pt x="8250667" y="3124639"/>
                  <a:pt x="8249588" y="3123155"/>
                  <a:pt x="8248509" y="3120188"/>
                </a:cubicBezTo>
                <a:lnTo>
                  <a:pt x="8247430" y="3119109"/>
                </a:lnTo>
                <a:lnTo>
                  <a:pt x="8242979" y="3119109"/>
                </a:lnTo>
                <a:lnTo>
                  <a:pt x="8238663" y="3126797"/>
                </a:lnTo>
                <a:lnTo>
                  <a:pt x="8235426" y="3126797"/>
                </a:lnTo>
                <a:lnTo>
                  <a:pt x="8230975" y="3125718"/>
                </a:lnTo>
                <a:lnTo>
                  <a:pt x="8224366" y="3127876"/>
                </a:lnTo>
                <a:lnTo>
                  <a:pt x="8222208" y="3127876"/>
                </a:lnTo>
                <a:lnTo>
                  <a:pt x="8221129" y="3126797"/>
                </a:lnTo>
                <a:lnTo>
                  <a:pt x="8204674" y="3131248"/>
                </a:lnTo>
                <a:lnTo>
                  <a:pt x="8199279" y="3136643"/>
                </a:lnTo>
                <a:lnTo>
                  <a:pt x="8194828" y="3136643"/>
                </a:lnTo>
                <a:cubicBezTo>
                  <a:pt x="8188444" y="3136643"/>
                  <a:pt x="8181880" y="3138846"/>
                  <a:pt x="8175137" y="3143252"/>
                </a:cubicBezTo>
                <a:lnTo>
                  <a:pt x="8168528" y="3145410"/>
                </a:lnTo>
                <a:lnTo>
                  <a:pt x="8156524" y="3143252"/>
                </a:lnTo>
                <a:cubicBezTo>
                  <a:pt x="8148521" y="3145769"/>
                  <a:pt x="8144520" y="3147568"/>
                  <a:pt x="8144520" y="3148647"/>
                </a:cubicBezTo>
                <a:lnTo>
                  <a:pt x="8144520" y="3153097"/>
                </a:lnTo>
                <a:lnTo>
                  <a:pt x="8145599" y="3153097"/>
                </a:lnTo>
                <a:lnTo>
                  <a:pt x="8154366" y="3149860"/>
                </a:lnTo>
                <a:lnTo>
                  <a:pt x="8155445" y="3149860"/>
                </a:lnTo>
                <a:lnTo>
                  <a:pt x="8164212" y="3152018"/>
                </a:lnTo>
                <a:lnTo>
                  <a:pt x="8165291" y="3152018"/>
                </a:lnTo>
                <a:lnTo>
                  <a:pt x="8174058" y="3149860"/>
                </a:lnTo>
                <a:lnTo>
                  <a:pt x="8176216" y="3149860"/>
                </a:lnTo>
                <a:lnTo>
                  <a:pt x="8193750" y="3155255"/>
                </a:lnTo>
                <a:lnTo>
                  <a:pt x="8200358" y="3153097"/>
                </a:lnTo>
                <a:cubicBezTo>
                  <a:pt x="8212048" y="3155255"/>
                  <a:pt x="8217892" y="3157054"/>
                  <a:pt x="8217892" y="3158492"/>
                </a:cubicBezTo>
                <a:lnTo>
                  <a:pt x="8216813" y="3159706"/>
                </a:lnTo>
                <a:lnTo>
                  <a:pt x="8216813" y="3160785"/>
                </a:lnTo>
                <a:lnTo>
                  <a:pt x="8209125" y="3159706"/>
                </a:lnTo>
                <a:lnTo>
                  <a:pt x="8192670" y="3160785"/>
                </a:lnTo>
                <a:lnTo>
                  <a:pt x="8191592" y="3159706"/>
                </a:lnTo>
                <a:lnTo>
                  <a:pt x="8190512" y="3159706"/>
                </a:lnTo>
                <a:lnTo>
                  <a:pt x="8182825" y="3162943"/>
                </a:lnTo>
                <a:cubicBezTo>
                  <a:pt x="8175002" y="3159976"/>
                  <a:pt x="8164796" y="3158492"/>
                  <a:pt x="8152208" y="3158492"/>
                </a:cubicBezTo>
                <a:lnTo>
                  <a:pt x="8145599" y="3159706"/>
                </a:lnTo>
                <a:lnTo>
                  <a:pt x="8147757" y="3169552"/>
                </a:lnTo>
                <a:lnTo>
                  <a:pt x="8146678" y="3170631"/>
                </a:lnTo>
                <a:lnTo>
                  <a:pt x="8147757" y="3176026"/>
                </a:lnTo>
                <a:lnTo>
                  <a:pt x="8147757" y="3182635"/>
                </a:lnTo>
                <a:lnTo>
                  <a:pt x="8162054" y="3182635"/>
                </a:lnTo>
                <a:lnTo>
                  <a:pt x="8193750" y="3187086"/>
                </a:lnTo>
                <a:cubicBezTo>
                  <a:pt x="8193750" y="3185737"/>
                  <a:pt x="8202516" y="3184613"/>
                  <a:pt x="8220050" y="3183714"/>
                </a:cubicBezTo>
                <a:cubicBezTo>
                  <a:pt x="8221669" y="3169148"/>
                  <a:pt x="8224951" y="3161864"/>
                  <a:pt x="8229896" y="3161864"/>
                </a:cubicBezTo>
                <a:lnTo>
                  <a:pt x="8229896" y="3157413"/>
                </a:lnTo>
                <a:lnTo>
                  <a:pt x="8227738" y="3154176"/>
                </a:lnTo>
                <a:lnTo>
                  <a:pt x="8232054" y="3153097"/>
                </a:lnTo>
                <a:lnTo>
                  <a:pt x="8232054" y="3152018"/>
                </a:lnTo>
                <a:lnTo>
                  <a:pt x="8226659" y="3152018"/>
                </a:lnTo>
                <a:lnTo>
                  <a:pt x="8223287" y="3153097"/>
                </a:lnTo>
                <a:lnTo>
                  <a:pt x="8223287" y="3150939"/>
                </a:lnTo>
                <a:cubicBezTo>
                  <a:pt x="8232099" y="3139969"/>
                  <a:pt x="8239427" y="3134485"/>
                  <a:pt x="8245272" y="3134485"/>
                </a:cubicBezTo>
                <a:lnTo>
                  <a:pt x="8246351" y="3134485"/>
                </a:lnTo>
                <a:cubicBezTo>
                  <a:pt x="8252016" y="3137362"/>
                  <a:pt x="8263705" y="3146489"/>
                  <a:pt x="8281419" y="3161864"/>
                </a:cubicBezTo>
                <a:lnTo>
                  <a:pt x="8281419" y="3162943"/>
                </a:lnTo>
                <a:cubicBezTo>
                  <a:pt x="8275574" y="3174812"/>
                  <a:pt x="8272652" y="3189784"/>
                  <a:pt x="8272652" y="3207857"/>
                </a:cubicBezTo>
                <a:lnTo>
                  <a:pt x="8275889" y="3219861"/>
                </a:lnTo>
                <a:lnTo>
                  <a:pt x="8271573" y="3229707"/>
                </a:lnTo>
                <a:cubicBezTo>
                  <a:pt x="8271573" y="3240137"/>
                  <a:pt x="8273011" y="3247061"/>
                  <a:pt x="8275889" y="3250478"/>
                </a:cubicBezTo>
                <a:lnTo>
                  <a:pt x="8275889" y="3252770"/>
                </a:lnTo>
                <a:cubicBezTo>
                  <a:pt x="8273011" y="3259334"/>
                  <a:pt x="8271168" y="3268821"/>
                  <a:pt x="8270359" y="3281229"/>
                </a:cubicBezTo>
                <a:cubicBezTo>
                  <a:pt x="8261637" y="3289951"/>
                  <a:pt x="8255073" y="3295032"/>
                  <a:pt x="8250667" y="3296470"/>
                </a:cubicBezTo>
                <a:lnTo>
                  <a:pt x="8240821" y="3295391"/>
                </a:lnTo>
                <a:cubicBezTo>
                  <a:pt x="8240821" y="3297279"/>
                  <a:pt x="8236460" y="3299482"/>
                  <a:pt x="8227738" y="3302000"/>
                </a:cubicBezTo>
                <a:cubicBezTo>
                  <a:pt x="8221714" y="3302000"/>
                  <a:pt x="8216229" y="3296875"/>
                  <a:pt x="8211283" y="3286624"/>
                </a:cubicBezTo>
                <a:lnTo>
                  <a:pt x="8211283" y="3285545"/>
                </a:lnTo>
                <a:lnTo>
                  <a:pt x="8212362" y="3284466"/>
                </a:lnTo>
                <a:lnTo>
                  <a:pt x="8212362" y="3283387"/>
                </a:lnTo>
                <a:cubicBezTo>
                  <a:pt x="8209485" y="3283387"/>
                  <a:pt x="8208046" y="3281184"/>
                  <a:pt x="8208046" y="3276778"/>
                </a:cubicBezTo>
                <a:cubicBezTo>
                  <a:pt x="8200493" y="3270394"/>
                  <a:pt x="8191367" y="3264550"/>
                  <a:pt x="8180667" y="3259244"/>
                </a:cubicBezTo>
                <a:lnTo>
                  <a:pt x="8180667" y="3257086"/>
                </a:lnTo>
                <a:cubicBezTo>
                  <a:pt x="8180667" y="3256187"/>
                  <a:pt x="8184308" y="3254749"/>
                  <a:pt x="8191592" y="3252770"/>
                </a:cubicBezTo>
                <a:lnTo>
                  <a:pt x="8197121" y="3254928"/>
                </a:lnTo>
                <a:lnTo>
                  <a:pt x="8203595" y="3252770"/>
                </a:lnTo>
                <a:lnTo>
                  <a:pt x="8204674" y="3253849"/>
                </a:lnTo>
                <a:cubicBezTo>
                  <a:pt x="8204674" y="3250882"/>
                  <a:pt x="8209440" y="3248679"/>
                  <a:pt x="8218971" y="3247241"/>
                </a:cubicBezTo>
                <a:lnTo>
                  <a:pt x="8222208" y="3228628"/>
                </a:lnTo>
                <a:lnTo>
                  <a:pt x="8218971" y="3227549"/>
                </a:lnTo>
                <a:lnTo>
                  <a:pt x="8210204" y="3230786"/>
                </a:lnTo>
                <a:cubicBezTo>
                  <a:pt x="8205798" y="3230786"/>
                  <a:pt x="8202876" y="3228628"/>
                  <a:pt x="8201437" y="3224312"/>
                </a:cubicBezTo>
                <a:lnTo>
                  <a:pt x="8177295" y="3227549"/>
                </a:lnTo>
                <a:lnTo>
                  <a:pt x="8176216" y="3227549"/>
                </a:lnTo>
                <a:lnTo>
                  <a:pt x="8166370" y="3225391"/>
                </a:lnTo>
                <a:lnTo>
                  <a:pt x="8152208" y="3226470"/>
                </a:lnTo>
                <a:lnTo>
                  <a:pt x="8148836" y="3225391"/>
                </a:lnTo>
                <a:lnTo>
                  <a:pt x="8146678" y="3228628"/>
                </a:lnTo>
                <a:cubicBezTo>
                  <a:pt x="8148117" y="3231145"/>
                  <a:pt x="8149196" y="3236271"/>
                  <a:pt x="8149915" y="3244004"/>
                </a:cubicBezTo>
                <a:lnTo>
                  <a:pt x="8148836" y="3245083"/>
                </a:lnTo>
                <a:lnTo>
                  <a:pt x="8147757" y="3245083"/>
                </a:lnTo>
                <a:lnTo>
                  <a:pt x="8146678" y="3244004"/>
                </a:lnTo>
                <a:lnTo>
                  <a:pt x="8143441" y="3245083"/>
                </a:lnTo>
                <a:lnTo>
                  <a:pt x="8145599" y="3247241"/>
                </a:lnTo>
                <a:lnTo>
                  <a:pt x="8142362" y="3253849"/>
                </a:lnTo>
                <a:lnTo>
                  <a:pt x="8146678" y="3258165"/>
                </a:lnTo>
                <a:lnTo>
                  <a:pt x="8146678" y="3274620"/>
                </a:lnTo>
                <a:lnTo>
                  <a:pt x="8145599" y="3275699"/>
                </a:lnTo>
                <a:lnTo>
                  <a:pt x="8146678" y="3276778"/>
                </a:lnTo>
                <a:lnTo>
                  <a:pt x="8146678" y="3282308"/>
                </a:lnTo>
                <a:lnTo>
                  <a:pt x="8147757" y="3294312"/>
                </a:lnTo>
                <a:cubicBezTo>
                  <a:pt x="8145419" y="3299437"/>
                  <a:pt x="8140698" y="3302000"/>
                  <a:pt x="8133595" y="3302000"/>
                </a:cubicBezTo>
                <a:cubicBezTo>
                  <a:pt x="8128830" y="3302000"/>
                  <a:pt x="8123704" y="3300921"/>
                  <a:pt x="8118219" y="3298763"/>
                </a:cubicBezTo>
                <a:lnTo>
                  <a:pt x="8111610" y="3300921"/>
                </a:lnTo>
                <a:lnTo>
                  <a:pt x="8105136" y="3299842"/>
                </a:lnTo>
                <a:lnTo>
                  <a:pt x="8099606" y="3300921"/>
                </a:lnTo>
                <a:lnTo>
                  <a:pt x="8098527" y="3299842"/>
                </a:lnTo>
                <a:lnTo>
                  <a:pt x="8098527" y="3294312"/>
                </a:lnTo>
                <a:lnTo>
                  <a:pt x="8094076" y="3264774"/>
                </a:lnTo>
                <a:cubicBezTo>
                  <a:pt x="8097044" y="3260908"/>
                  <a:pt x="8098527" y="3257266"/>
                  <a:pt x="8098527" y="3253849"/>
                </a:cubicBezTo>
                <a:lnTo>
                  <a:pt x="8099606" y="3253849"/>
                </a:lnTo>
                <a:lnTo>
                  <a:pt x="8098527" y="3252770"/>
                </a:lnTo>
                <a:lnTo>
                  <a:pt x="8098527" y="3242925"/>
                </a:lnTo>
                <a:lnTo>
                  <a:pt x="8097448" y="3237395"/>
                </a:lnTo>
                <a:lnTo>
                  <a:pt x="8103922" y="3235237"/>
                </a:lnTo>
                <a:lnTo>
                  <a:pt x="8097448" y="3228628"/>
                </a:lnTo>
                <a:lnTo>
                  <a:pt x="8099606" y="3225391"/>
                </a:lnTo>
                <a:lnTo>
                  <a:pt x="8098527" y="3203406"/>
                </a:lnTo>
                <a:lnTo>
                  <a:pt x="8098527" y="3184793"/>
                </a:lnTo>
                <a:lnTo>
                  <a:pt x="8099606" y="3183714"/>
                </a:lnTo>
                <a:cubicBezTo>
                  <a:pt x="8099606" y="3169148"/>
                  <a:pt x="8096324" y="3161864"/>
                  <a:pt x="8089760" y="3161864"/>
                </a:cubicBezTo>
                <a:lnTo>
                  <a:pt x="8078836" y="3168473"/>
                </a:lnTo>
                <a:lnTo>
                  <a:pt x="8072227" y="3153097"/>
                </a:lnTo>
                <a:lnTo>
                  <a:pt x="8066697" y="3127876"/>
                </a:lnTo>
                <a:cubicBezTo>
                  <a:pt x="8065258" y="3127876"/>
                  <a:pt x="8062740" y="3122796"/>
                  <a:pt x="8059144" y="3112635"/>
                </a:cubicBezTo>
                <a:lnTo>
                  <a:pt x="8059144" y="3110342"/>
                </a:lnTo>
                <a:lnTo>
                  <a:pt x="8063460" y="3106026"/>
                </a:lnTo>
                <a:cubicBezTo>
                  <a:pt x="8078836" y="3108004"/>
                  <a:pt x="8086524" y="3110567"/>
                  <a:pt x="8086524" y="3113714"/>
                </a:cubicBezTo>
                <a:lnTo>
                  <a:pt x="8086524" y="3114793"/>
                </a:lnTo>
                <a:lnTo>
                  <a:pt x="8089760" y="3112635"/>
                </a:lnTo>
                <a:lnTo>
                  <a:pt x="8098527" y="3113714"/>
                </a:lnTo>
                <a:lnTo>
                  <a:pt x="8102844" y="3109263"/>
                </a:lnTo>
                <a:lnTo>
                  <a:pt x="8112689" y="3110342"/>
                </a:lnTo>
                <a:cubicBezTo>
                  <a:pt x="8115117" y="3110342"/>
                  <a:pt x="8118040" y="3103418"/>
                  <a:pt x="8121456" y="3089571"/>
                </a:cubicBezTo>
                <a:lnTo>
                  <a:pt x="8121456" y="3085255"/>
                </a:lnTo>
                <a:lnTo>
                  <a:pt x="8110531" y="3080804"/>
                </a:lnTo>
                <a:lnTo>
                  <a:pt x="8109452" y="3080804"/>
                </a:lnTo>
                <a:lnTo>
                  <a:pt x="8098527" y="3084041"/>
                </a:lnTo>
                <a:cubicBezTo>
                  <a:pt x="8096100" y="3084041"/>
                  <a:pt x="8093537" y="3082603"/>
                  <a:pt x="8090840" y="3079725"/>
                </a:cubicBezTo>
                <a:lnTo>
                  <a:pt x="8086524" y="3080804"/>
                </a:lnTo>
                <a:lnTo>
                  <a:pt x="8075464" y="3079725"/>
                </a:lnTo>
                <a:cubicBezTo>
                  <a:pt x="8075464" y="3081883"/>
                  <a:pt x="8072182" y="3083726"/>
                  <a:pt x="8065618" y="3085255"/>
                </a:cubicBezTo>
                <a:lnTo>
                  <a:pt x="8053614" y="3075274"/>
                </a:lnTo>
                <a:lnTo>
                  <a:pt x="8053614" y="3074195"/>
                </a:lnTo>
                <a:lnTo>
                  <a:pt x="8057930" y="3069879"/>
                </a:lnTo>
                <a:lnTo>
                  <a:pt x="8059144" y="3069879"/>
                </a:lnTo>
                <a:lnTo>
                  <a:pt x="8065618" y="3077567"/>
                </a:lnTo>
                <a:lnTo>
                  <a:pt x="8066697" y="3077567"/>
                </a:lnTo>
                <a:cubicBezTo>
                  <a:pt x="8069664" y="3072442"/>
                  <a:pt x="8072227" y="3069879"/>
                  <a:pt x="8074385" y="3069879"/>
                </a:cubicBezTo>
                <a:cubicBezTo>
                  <a:pt x="8080949" y="3071857"/>
                  <a:pt x="8084231" y="3073296"/>
                  <a:pt x="8084231" y="3074195"/>
                </a:cubicBezTo>
                <a:lnTo>
                  <a:pt x="8085310" y="3073116"/>
                </a:lnTo>
                <a:lnTo>
                  <a:pt x="8087602" y="3073116"/>
                </a:lnTo>
                <a:lnTo>
                  <a:pt x="8090840" y="3075274"/>
                </a:lnTo>
                <a:lnTo>
                  <a:pt x="8091918" y="3075274"/>
                </a:lnTo>
                <a:lnTo>
                  <a:pt x="8090840" y="3074195"/>
                </a:lnTo>
                <a:lnTo>
                  <a:pt x="8090840" y="3072037"/>
                </a:lnTo>
                <a:lnTo>
                  <a:pt x="8092998" y="3069879"/>
                </a:lnTo>
                <a:lnTo>
                  <a:pt x="8103922" y="3069879"/>
                </a:lnTo>
                <a:cubicBezTo>
                  <a:pt x="8106890" y="3073476"/>
                  <a:pt x="8109452" y="3075274"/>
                  <a:pt x="8111610" y="3075274"/>
                </a:cubicBezTo>
                <a:lnTo>
                  <a:pt x="8118219" y="3069879"/>
                </a:lnTo>
                <a:lnTo>
                  <a:pt x="8126986" y="3069879"/>
                </a:lnTo>
                <a:lnTo>
                  <a:pt x="8133595" y="3072037"/>
                </a:lnTo>
                <a:lnTo>
                  <a:pt x="8143441" y="3070958"/>
                </a:lnTo>
                <a:lnTo>
                  <a:pt x="8144520" y="3070958"/>
                </a:lnTo>
                <a:lnTo>
                  <a:pt x="8145599" y="3072037"/>
                </a:lnTo>
                <a:cubicBezTo>
                  <a:pt x="8151084" y="3069340"/>
                  <a:pt x="8154006" y="3067137"/>
                  <a:pt x="8154366" y="3065428"/>
                </a:cubicBezTo>
                <a:lnTo>
                  <a:pt x="8151129" y="3058954"/>
                </a:lnTo>
                <a:lnTo>
                  <a:pt x="8153287" y="3052345"/>
                </a:lnTo>
                <a:lnTo>
                  <a:pt x="8149915" y="3041421"/>
                </a:lnTo>
                <a:cubicBezTo>
                  <a:pt x="8151264" y="3038094"/>
                  <a:pt x="8153467" y="3035531"/>
                  <a:pt x="8156524" y="3033733"/>
                </a:cubicBezTo>
                <a:close/>
                <a:moveTo>
                  <a:pt x="3219175" y="3033733"/>
                </a:moveTo>
                <a:cubicBezTo>
                  <a:pt x="3230414" y="3033733"/>
                  <a:pt x="3242058" y="3040297"/>
                  <a:pt x="3254107" y="3053424"/>
                </a:cubicBezTo>
                <a:cubicBezTo>
                  <a:pt x="3254107" y="3058370"/>
                  <a:pt x="3251545" y="3063495"/>
                  <a:pt x="3246419" y="3068800"/>
                </a:cubicBezTo>
                <a:lnTo>
                  <a:pt x="3248712" y="3082962"/>
                </a:lnTo>
                <a:lnTo>
                  <a:pt x="3246419" y="3091729"/>
                </a:lnTo>
                <a:lnTo>
                  <a:pt x="3246419" y="3096045"/>
                </a:lnTo>
                <a:lnTo>
                  <a:pt x="3248712" y="3099417"/>
                </a:lnTo>
                <a:cubicBezTo>
                  <a:pt x="3248712" y="3108858"/>
                  <a:pt x="3237023" y="3113579"/>
                  <a:pt x="3213645" y="3113579"/>
                </a:cubicBezTo>
                <a:cubicBezTo>
                  <a:pt x="3209508" y="3113579"/>
                  <a:pt x="3205867" y="3108094"/>
                  <a:pt x="3202720" y="3097124"/>
                </a:cubicBezTo>
                <a:cubicBezTo>
                  <a:pt x="3185186" y="3095506"/>
                  <a:pt x="3176419" y="3093707"/>
                  <a:pt x="3176419" y="3091729"/>
                </a:cubicBezTo>
                <a:lnTo>
                  <a:pt x="3174261" y="3091729"/>
                </a:lnTo>
                <a:cubicBezTo>
                  <a:pt x="3174261" y="3094607"/>
                  <a:pt x="3172822" y="3096045"/>
                  <a:pt x="3169945" y="3096045"/>
                </a:cubicBezTo>
                <a:lnTo>
                  <a:pt x="3153490" y="3094966"/>
                </a:lnTo>
                <a:lnTo>
                  <a:pt x="3128403" y="3097124"/>
                </a:lnTo>
                <a:cubicBezTo>
                  <a:pt x="3119591" y="3096585"/>
                  <a:pt x="3115186" y="3095506"/>
                  <a:pt x="3115186" y="3093887"/>
                </a:cubicBezTo>
                <a:cubicBezTo>
                  <a:pt x="3115186" y="3091010"/>
                  <a:pt x="3122874" y="3089212"/>
                  <a:pt x="3138249" y="3088492"/>
                </a:cubicBezTo>
                <a:cubicBezTo>
                  <a:pt x="3138968" y="3086244"/>
                  <a:pt x="3141126" y="3085120"/>
                  <a:pt x="3144723" y="3085120"/>
                </a:cubicBezTo>
                <a:lnTo>
                  <a:pt x="3149174" y="3085120"/>
                </a:lnTo>
                <a:lnTo>
                  <a:pt x="3164415" y="3091729"/>
                </a:lnTo>
                <a:lnTo>
                  <a:pt x="3165494" y="3091729"/>
                </a:lnTo>
                <a:lnTo>
                  <a:pt x="3171024" y="3087278"/>
                </a:lnTo>
                <a:lnTo>
                  <a:pt x="3172103" y="3087278"/>
                </a:lnTo>
                <a:lnTo>
                  <a:pt x="3175340" y="3089571"/>
                </a:lnTo>
                <a:cubicBezTo>
                  <a:pt x="3178127" y="3087323"/>
                  <a:pt x="3181409" y="3086199"/>
                  <a:pt x="3185186" y="3086199"/>
                </a:cubicBezTo>
                <a:lnTo>
                  <a:pt x="3200562" y="3089571"/>
                </a:lnTo>
                <a:lnTo>
                  <a:pt x="3201641" y="3088492"/>
                </a:lnTo>
                <a:lnTo>
                  <a:pt x="3201641" y="3087278"/>
                </a:lnTo>
                <a:lnTo>
                  <a:pt x="3199483" y="3080804"/>
                </a:lnTo>
                <a:lnTo>
                  <a:pt x="3204878" y="3064349"/>
                </a:lnTo>
                <a:lnTo>
                  <a:pt x="3203799" y="3057740"/>
                </a:lnTo>
                <a:lnTo>
                  <a:pt x="3203799" y="3055582"/>
                </a:lnTo>
                <a:lnTo>
                  <a:pt x="3196111" y="3053424"/>
                </a:lnTo>
                <a:lnTo>
                  <a:pt x="3191795" y="3054503"/>
                </a:lnTo>
                <a:cubicBezTo>
                  <a:pt x="3183792" y="3051986"/>
                  <a:pt x="3179791" y="3050187"/>
                  <a:pt x="3179791" y="3049108"/>
                </a:cubicBezTo>
                <a:lnTo>
                  <a:pt x="3179791" y="3047895"/>
                </a:lnTo>
                <a:lnTo>
                  <a:pt x="3181949" y="3045737"/>
                </a:lnTo>
                <a:lnTo>
                  <a:pt x="3186265" y="3045737"/>
                </a:lnTo>
                <a:lnTo>
                  <a:pt x="3189637" y="3047895"/>
                </a:lnTo>
                <a:lnTo>
                  <a:pt x="3190716" y="3047895"/>
                </a:lnTo>
                <a:cubicBezTo>
                  <a:pt x="3190716" y="3045377"/>
                  <a:pt x="3194358" y="3043938"/>
                  <a:pt x="3201641" y="3043579"/>
                </a:cubicBezTo>
                <a:cubicBezTo>
                  <a:pt x="3201641" y="3039532"/>
                  <a:pt x="3207485" y="3036251"/>
                  <a:pt x="3219175" y="3033733"/>
                </a:cubicBezTo>
                <a:close/>
                <a:moveTo>
                  <a:pt x="730876" y="3033598"/>
                </a:moveTo>
                <a:lnTo>
                  <a:pt x="735462" y="3033598"/>
                </a:lnTo>
                <a:lnTo>
                  <a:pt x="760684" y="3055448"/>
                </a:lnTo>
                <a:lnTo>
                  <a:pt x="761897" y="3059764"/>
                </a:lnTo>
                <a:cubicBezTo>
                  <a:pt x="771428" y="3060303"/>
                  <a:pt x="776194" y="3062102"/>
                  <a:pt x="776194" y="3065159"/>
                </a:cubicBezTo>
                <a:lnTo>
                  <a:pt x="776194" y="3066238"/>
                </a:lnTo>
                <a:lnTo>
                  <a:pt x="775115" y="3067317"/>
                </a:lnTo>
                <a:lnTo>
                  <a:pt x="776194" y="3068396"/>
                </a:lnTo>
                <a:lnTo>
                  <a:pt x="776194" y="3070554"/>
                </a:lnTo>
                <a:lnTo>
                  <a:pt x="772822" y="3074060"/>
                </a:lnTo>
                <a:lnTo>
                  <a:pt x="750838" y="3070554"/>
                </a:lnTo>
                <a:cubicBezTo>
                  <a:pt x="748590" y="3070554"/>
                  <a:pt x="747466" y="3071723"/>
                  <a:pt x="747466" y="3074060"/>
                </a:cubicBezTo>
                <a:lnTo>
                  <a:pt x="746387" y="3075139"/>
                </a:lnTo>
                <a:lnTo>
                  <a:pt x="734248" y="3075139"/>
                </a:lnTo>
                <a:cubicBezTo>
                  <a:pt x="730741" y="3075139"/>
                  <a:pt x="727054" y="3073971"/>
                  <a:pt x="723188" y="3071633"/>
                </a:cubicBezTo>
                <a:cubicBezTo>
                  <a:pt x="713297" y="3078467"/>
                  <a:pt x="707048" y="3085390"/>
                  <a:pt x="704441" y="3092403"/>
                </a:cubicBezTo>
                <a:lnTo>
                  <a:pt x="705520" y="3102384"/>
                </a:lnTo>
                <a:lnTo>
                  <a:pt x="702283" y="3103463"/>
                </a:lnTo>
                <a:lnTo>
                  <a:pt x="702283" y="3104542"/>
                </a:lnTo>
                <a:lnTo>
                  <a:pt x="705520" y="3108858"/>
                </a:lnTo>
                <a:lnTo>
                  <a:pt x="705520" y="3115332"/>
                </a:lnTo>
                <a:lnTo>
                  <a:pt x="704441" y="3130708"/>
                </a:lnTo>
                <a:lnTo>
                  <a:pt x="705520" y="3133945"/>
                </a:lnTo>
                <a:lnTo>
                  <a:pt x="725481" y="3135024"/>
                </a:lnTo>
                <a:cubicBezTo>
                  <a:pt x="727100" y="3129270"/>
                  <a:pt x="731146" y="3124144"/>
                  <a:pt x="737620" y="3119648"/>
                </a:cubicBezTo>
                <a:lnTo>
                  <a:pt x="745308" y="3114253"/>
                </a:lnTo>
                <a:cubicBezTo>
                  <a:pt x="751512" y="3116951"/>
                  <a:pt x="762167" y="3124954"/>
                  <a:pt x="777273" y="3138261"/>
                </a:cubicBezTo>
                <a:lnTo>
                  <a:pt x="777273" y="3139340"/>
                </a:lnTo>
                <a:cubicBezTo>
                  <a:pt x="776194" y="3142218"/>
                  <a:pt x="773632" y="3143656"/>
                  <a:pt x="769585" y="3143656"/>
                </a:cubicBezTo>
                <a:lnTo>
                  <a:pt x="761897" y="3142577"/>
                </a:lnTo>
                <a:lnTo>
                  <a:pt x="761897" y="3143656"/>
                </a:lnTo>
                <a:lnTo>
                  <a:pt x="762976" y="3151209"/>
                </a:lnTo>
                <a:lnTo>
                  <a:pt x="758526" y="3156874"/>
                </a:lnTo>
                <a:lnTo>
                  <a:pt x="766348" y="3164427"/>
                </a:lnTo>
                <a:lnTo>
                  <a:pt x="766348" y="3166585"/>
                </a:lnTo>
                <a:lnTo>
                  <a:pt x="762976" y="3171980"/>
                </a:lnTo>
                <a:lnTo>
                  <a:pt x="766348" y="3186277"/>
                </a:lnTo>
                <a:lnTo>
                  <a:pt x="760684" y="3198146"/>
                </a:lnTo>
                <a:lnTo>
                  <a:pt x="760684" y="3208127"/>
                </a:lnTo>
                <a:cubicBezTo>
                  <a:pt x="762212" y="3209386"/>
                  <a:pt x="763336" y="3214781"/>
                  <a:pt x="764055" y="3224312"/>
                </a:cubicBezTo>
                <a:lnTo>
                  <a:pt x="760684" y="3231865"/>
                </a:lnTo>
                <a:lnTo>
                  <a:pt x="764055" y="3235371"/>
                </a:lnTo>
                <a:lnTo>
                  <a:pt x="762976" y="3238609"/>
                </a:lnTo>
                <a:lnTo>
                  <a:pt x="766348" y="3256952"/>
                </a:lnTo>
                <a:lnTo>
                  <a:pt x="762976" y="3283117"/>
                </a:lnTo>
                <a:lnTo>
                  <a:pt x="765134" y="3287568"/>
                </a:lnTo>
                <a:cubicBezTo>
                  <a:pt x="764055" y="3295481"/>
                  <a:pt x="761852" y="3299437"/>
                  <a:pt x="758526" y="3299437"/>
                </a:cubicBezTo>
                <a:lnTo>
                  <a:pt x="747466" y="3300651"/>
                </a:lnTo>
                <a:lnTo>
                  <a:pt x="738699" y="3299437"/>
                </a:lnTo>
                <a:lnTo>
                  <a:pt x="724267" y="3300651"/>
                </a:lnTo>
                <a:lnTo>
                  <a:pt x="716579" y="3292963"/>
                </a:lnTo>
                <a:lnTo>
                  <a:pt x="719951" y="3287568"/>
                </a:lnTo>
                <a:lnTo>
                  <a:pt x="719951" y="3284196"/>
                </a:lnTo>
                <a:lnTo>
                  <a:pt x="717793" y="3277722"/>
                </a:lnTo>
                <a:lnTo>
                  <a:pt x="719951" y="3266797"/>
                </a:lnTo>
                <a:lnTo>
                  <a:pt x="718872" y="3258031"/>
                </a:lnTo>
                <a:lnTo>
                  <a:pt x="719951" y="3240767"/>
                </a:lnTo>
                <a:lnTo>
                  <a:pt x="717793" y="3234292"/>
                </a:lnTo>
                <a:lnTo>
                  <a:pt x="717793" y="3223233"/>
                </a:lnTo>
                <a:cubicBezTo>
                  <a:pt x="718872" y="3216759"/>
                  <a:pt x="721030" y="3213522"/>
                  <a:pt x="724267" y="3213522"/>
                </a:cubicBezTo>
                <a:lnTo>
                  <a:pt x="724267" y="3211364"/>
                </a:lnTo>
                <a:cubicBezTo>
                  <a:pt x="721389" y="3211364"/>
                  <a:pt x="719951" y="3209116"/>
                  <a:pt x="719951" y="3204620"/>
                </a:cubicBezTo>
                <a:lnTo>
                  <a:pt x="719951" y="3198146"/>
                </a:lnTo>
                <a:lnTo>
                  <a:pt x="721030" y="3193830"/>
                </a:lnTo>
                <a:lnTo>
                  <a:pt x="718872" y="3187356"/>
                </a:lnTo>
                <a:lnTo>
                  <a:pt x="721030" y="3178454"/>
                </a:lnTo>
                <a:lnTo>
                  <a:pt x="717793" y="3159032"/>
                </a:lnTo>
                <a:lnTo>
                  <a:pt x="722109" y="3146893"/>
                </a:lnTo>
                <a:lnTo>
                  <a:pt x="721030" y="3141498"/>
                </a:lnTo>
                <a:lnTo>
                  <a:pt x="717793" y="3141498"/>
                </a:lnTo>
                <a:cubicBezTo>
                  <a:pt x="708891" y="3142937"/>
                  <a:pt x="704441" y="3145455"/>
                  <a:pt x="704441" y="3149051"/>
                </a:cubicBezTo>
                <a:lnTo>
                  <a:pt x="706599" y="3162269"/>
                </a:lnTo>
                <a:lnTo>
                  <a:pt x="706599" y="3163348"/>
                </a:lnTo>
                <a:cubicBezTo>
                  <a:pt x="705160" y="3174498"/>
                  <a:pt x="702957" y="3184299"/>
                  <a:pt x="699990" y="3192751"/>
                </a:cubicBezTo>
                <a:lnTo>
                  <a:pt x="698911" y="3199225"/>
                </a:lnTo>
                <a:lnTo>
                  <a:pt x="699990" y="3203541"/>
                </a:lnTo>
                <a:lnTo>
                  <a:pt x="699990" y="3204620"/>
                </a:lnTo>
                <a:lnTo>
                  <a:pt x="696753" y="3217838"/>
                </a:lnTo>
                <a:lnTo>
                  <a:pt x="697832" y="3222154"/>
                </a:lnTo>
                <a:cubicBezTo>
                  <a:pt x="697832" y="3229167"/>
                  <a:pt x="692707" y="3237170"/>
                  <a:pt x="682456" y="3246162"/>
                </a:cubicBezTo>
                <a:cubicBezTo>
                  <a:pt x="679489" y="3246162"/>
                  <a:pt x="678005" y="3249758"/>
                  <a:pt x="678005" y="3256952"/>
                </a:cubicBezTo>
                <a:cubicBezTo>
                  <a:pt x="674138" y="3264235"/>
                  <a:pt x="671576" y="3267876"/>
                  <a:pt x="670317" y="3267876"/>
                </a:cubicBezTo>
                <a:cubicBezTo>
                  <a:pt x="665192" y="3267876"/>
                  <a:pt x="662269" y="3272238"/>
                  <a:pt x="661550" y="3280959"/>
                </a:cubicBezTo>
                <a:cubicBezTo>
                  <a:pt x="651030" y="3291120"/>
                  <a:pt x="643297" y="3296200"/>
                  <a:pt x="638352" y="3296200"/>
                </a:cubicBezTo>
                <a:lnTo>
                  <a:pt x="637273" y="3296200"/>
                </a:lnTo>
                <a:lnTo>
                  <a:pt x="634980" y="3294042"/>
                </a:lnTo>
                <a:lnTo>
                  <a:pt x="634980" y="3292963"/>
                </a:lnTo>
                <a:cubicBezTo>
                  <a:pt x="637767" y="3290985"/>
                  <a:pt x="640689" y="3285545"/>
                  <a:pt x="643747" y="3276643"/>
                </a:cubicBezTo>
                <a:lnTo>
                  <a:pt x="646039" y="3274485"/>
                </a:lnTo>
                <a:lnTo>
                  <a:pt x="646039" y="3271114"/>
                </a:lnTo>
                <a:lnTo>
                  <a:pt x="644826" y="3260189"/>
                </a:lnTo>
                <a:cubicBezTo>
                  <a:pt x="650850" y="3256412"/>
                  <a:pt x="653862" y="3253175"/>
                  <a:pt x="653862" y="3250478"/>
                </a:cubicBezTo>
                <a:lnTo>
                  <a:pt x="652514" y="3247241"/>
                </a:lnTo>
                <a:lnTo>
                  <a:pt x="649276" y="3247241"/>
                </a:lnTo>
                <a:lnTo>
                  <a:pt x="646039" y="3249399"/>
                </a:lnTo>
                <a:lnTo>
                  <a:pt x="640510" y="3248320"/>
                </a:lnTo>
                <a:lnTo>
                  <a:pt x="639431" y="3249399"/>
                </a:lnTo>
                <a:lnTo>
                  <a:pt x="640510" y="3254794"/>
                </a:lnTo>
                <a:lnTo>
                  <a:pt x="640510" y="3255873"/>
                </a:lnTo>
                <a:lnTo>
                  <a:pt x="637273" y="3259110"/>
                </a:lnTo>
                <a:lnTo>
                  <a:pt x="636059" y="3259110"/>
                </a:lnTo>
                <a:lnTo>
                  <a:pt x="634980" y="3258031"/>
                </a:lnTo>
                <a:lnTo>
                  <a:pt x="633901" y="3259110"/>
                </a:lnTo>
                <a:lnTo>
                  <a:pt x="630664" y="3259110"/>
                </a:lnTo>
                <a:cubicBezTo>
                  <a:pt x="627427" y="3256232"/>
                  <a:pt x="622256" y="3254074"/>
                  <a:pt x="615153" y="3252636"/>
                </a:cubicBezTo>
                <a:lnTo>
                  <a:pt x="612860" y="3250478"/>
                </a:lnTo>
                <a:lnTo>
                  <a:pt x="608544" y="3250478"/>
                </a:lnTo>
                <a:lnTo>
                  <a:pt x="606386" y="3252636"/>
                </a:lnTo>
                <a:lnTo>
                  <a:pt x="606386" y="3255873"/>
                </a:lnTo>
                <a:lnTo>
                  <a:pt x="611781" y="3255873"/>
                </a:lnTo>
                <a:lnTo>
                  <a:pt x="614074" y="3258031"/>
                </a:lnTo>
                <a:lnTo>
                  <a:pt x="612860" y="3273272"/>
                </a:lnTo>
                <a:lnTo>
                  <a:pt x="616232" y="3283117"/>
                </a:lnTo>
                <a:lnTo>
                  <a:pt x="616232" y="3285275"/>
                </a:lnTo>
                <a:cubicBezTo>
                  <a:pt x="616232" y="3292559"/>
                  <a:pt x="610747" y="3296200"/>
                  <a:pt x="599777" y="3296200"/>
                </a:cubicBezTo>
                <a:cubicBezTo>
                  <a:pt x="599777" y="3297639"/>
                  <a:pt x="597889" y="3298358"/>
                  <a:pt x="594112" y="3298358"/>
                </a:cubicBezTo>
                <a:lnTo>
                  <a:pt x="585345" y="3298358"/>
                </a:lnTo>
                <a:lnTo>
                  <a:pt x="585345" y="3296200"/>
                </a:lnTo>
                <a:lnTo>
                  <a:pt x="586424" y="3290805"/>
                </a:lnTo>
                <a:cubicBezTo>
                  <a:pt x="584986" y="3290805"/>
                  <a:pt x="584266" y="3292604"/>
                  <a:pt x="584266" y="3296200"/>
                </a:cubicBezTo>
                <a:lnTo>
                  <a:pt x="583187" y="3296200"/>
                </a:lnTo>
                <a:cubicBezTo>
                  <a:pt x="581928" y="3296200"/>
                  <a:pt x="580804" y="3292919"/>
                  <a:pt x="579816" y="3286354"/>
                </a:cubicBezTo>
                <a:lnTo>
                  <a:pt x="578737" y="3286354"/>
                </a:lnTo>
                <a:lnTo>
                  <a:pt x="578737" y="3287568"/>
                </a:lnTo>
                <a:lnTo>
                  <a:pt x="579816" y="3297279"/>
                </a:lnTo>
                <a:lnTo>
                  <a:pt x="578737" y="3297279"/>
                </a:lnTo>
                <a:cubicBezTo>
                  <a:pt x="569115" y="3297279"/>
                  <a:pt x="564305" y="3291480"/>
                  <a:pt x="564305" y="3279880"/>
                </a:cubicBezTo>
                <a:cubicBezTo>
                  <a:pt x="564305" y="3278262"/>
                  <a:pt x="566508" y="3274980"/>
                  <a:pt x="570914" y="3270034"/>
                </a:cubicBezTo>
                <a:lnTo>
                  <a:pt x="570914" y="3266797"/>
                </a:lnTo>
                <a:cubicBezTo>
                  <a:pt x="570914" y="3265718"/>
                  <a:pt x="567991" y="3264280"/>
                  <a:pt x="562147" y="3262481"/>
                </a:cubicBezTo>
                <a:lnTo>
                  <a:pt x="557831" y="3263560"/>
                </a:lnTo>
                <a:lnTo>
                  <a:pt x="556617" y="3262481"/>
                </a:lnTo>
                <a:lnTo>
                  <a:pt x="555538" y="3262481"/>
                </a:lnTo>
                <a:cubicBezTo>
                  <a:pt x="549513" y="3264100"/>
                  <a:pt x="541781" y="3267697"/>
                  <a:pt x="532339" y="3273272"/>
                </a:cubicBezTo>
                <a:cubicBezTo>
                  <a:pt x="525596" y="3273272"/>
                  <a:pt x="520470" y="3275475"/>
                  <a:pt x="516964" y="3279880"/>
                </a:cubicBezTo>
                <a:lnTo>
                  <a:pt x="505904" y="3283117"/>
                </a:lnTo>
                <a:lnTo>
                  <a:pt x="504825" y="3282038"/>
                </a:lnTo>
                <a:lnTo>
                  <a:pt x="504825" y="3278801"/>
                </a:lnTo>
                <a:lnTo>
                  <a:pt x="519256" y="3261402"/>
                </a:lnTo>
                <a:cubicBezTo>
                  <a:pt x="519256" y="3259155"/>
                  <a:pt x="520695" y="3257311"/>
                  <a:pt x="523572" y="3255873"/>
                </a:cubicBezTo>
                <a:lnTo>
                  <a:pt x="524651" y="3255873"/>
                </a:lnTo>
                <a:lnTo>
                  <a:pt x="524651" y="3258031"/>
                </a:lnTo>
                <a:lnTo>
                  <a:pt x="528023" y="3255873"/>
                </a:lnTo>
                <a:lnTo>
                  <a:pt x="529102" y="3256952"/>
                </a:lnTo>
                <a:lnTo>
                  <a:pt x="530181" y="3255873"/>
                </a:lnTo>
                <a:lnTo>
                  <a:pt x="530181" y="3254794"/>
                </a:lnTo>
                <a:lnTo>
                  <a:pt x="526944" y="3251557"/>
                </a:lnTo>
                <a:lnTo>
                  <a:pt x="552301" y="3208127"/>
                </a:lnTo>
                <a:cubicBezTo>
                  <a:pt x="552301" y="3204170"/>
                  <a:pt x="553739" y="3200484"/>
                  <a:pt x="556617" y="3197067"/>
                </a:cubicBezTo>
                <a:lnTo>
                  <a:pt x="556617" y="3195988"/>
                </a:lnTo>
                <a:cubicBezTo>
                  <a:pt x="556617" y="3194549"/>
                  <a:pt x="554459" y="3193470"/>
                  <a:pt x="550143" y="3192751"/>
                </a:cubicBezTo>
                <a:cubicBezTo>
                  <a:pt x="549423" y="3194909"/>
                  <a:pt x="547176" y="3195988"/>
                  <a:pt x="543399" y="3195988"/>
                </a:cubicBezTo>
                <a:lnTo>
                  <a:pt x="541241" y="3195988"/>
                </a:lnTo>
                <a:lnTo>
                  <a:pt x="525865" y="3192751"/>
                </a:lnTo>
                <a:lnTo>
                  <a:pt x="519256" y="3194909"/>
                </a:lnTo>
                <a:lnTo>
                  <a:pt x="518043" y="3193830"/>
                </a:lnTo>
                <a:lnTo>
                  <a:pt x="518043" y="3191672"/>
                </a:lnTo>
                <a:cubicBezTo>
                  <a:pt x="518043" y="3189514"/>
                  <a:pt x="521729" y="3187716"/>
                  <a:pt x="529102" y="3186277"/>
                </a:cubicBezTo>
                <a:lnTo>
                  <a:pt x="536790" y="3187356"/>
                </a:lnTo>
                <a:lnTo>
                  <a:pt x="543399" y="3185198"/>
                </a:lnTo>
                <a:lnTo>
                  <a:pt x="547850" y="3187356"/>
                </a:lnTo>
                <a:cubicBezTo>
                  <a:pt x="559629" y="3187356"/>
                  <a:pt x="565519" y="3185917"/>
                  <a:pt x="565519" y="3183040"/>
                </a:cubicBezTo>
                <a:lnTo>
                  <a:pt x="561068" y="3160111"/>
                </a:lnTo>
                <a:cubicBezTo>
                  <a:pt x="554504" y="3159212"/>
                  <a:pt x="551222" y="3158133"/>
                  <a:pt x="551222" y="3156874"/>
                </a:cubicBezTo>
                <a:lnTo>
                  <a:pt x="551222" y="3154716"/>
                </a:lnTo>
                <a:lnTo>
                  <a:pt x="553380" y="3152288"/>
                </a:lnTo>
                <a:lnTo>
                  <a:pt x="559989" y="3152288"/>
                </a:lnTo>
                <a:lnTo>
                  <a:pt x="559989" y="3151209"/>
                </a:lnTo>
                <a:cubicBezTo>
                  <a:pt x="559989" y="3149411"/>
                  <a:pt x="556707" y="3147972"/>
                  <a:pt x="550143" y="3146893"/>
                </a:cubicBezTo>
                <a:lnTo>
                  <a:pt x="547850" y="3140419"/>
                </a:lnTo>
                <a:lnTo>
                  <a:pt x="549064" y="3139340"/>
                </a:lnTo>
                <a:lnTo>
                  <a:pt x="549064" y="3138261"/>
                </a:lnTo>
                <a:lnTo>
                  <a:pt x="543399" y="3126122"/>
                </a:lnTo>
                <a:cubicBezTo>
                  <a:pt x="544928" y="3121627"/>
                  <a:pt x="546816" y="3119109"/>
                  <a:pt x="549064" y="3118569"/>
                </a:cubicBezTo>
                <a:cubicBezTo>
                  <a:pt x="549064" y="3098968"/>
                  <a:pt x="542050" y="3089166"/>
                  <a:pt x="528023" y="3089166"/>
                </a:cubicBezTo>
                <a:cubicBezTo>
                  <a:pt x="522178" y="3089166"/>
                  <a:pt x="519256" y="3088087"/>
                  <a:pt x="519256" y="3085929"/>
                </a:cubicBezTo>
                <a:lnTo>
                  <a:pt x="519256" y="3083771"/>
                </a:lnTo>
                <a:lnTo>
                  <a:pt x="521414" y="3081613"/>
                </a:lnTo>
                <a:lnTo>
                  <a:pt x="526944" y="3081613"/>
                </a:lnTo>
                <a:lnTo>
                  <a:pt x="531260" y="3082692"/>
                </a:lnTo>
                <a:cubicBezTo>
                  <a:pt x="536925" y="3081793"/>
                  <a:pt x="540971" y="3080355"/>
                  <a:pt x="543399" y="3078376"/>
                </a:cubicBezTo>
                <a:lnTo>
                  <a:pt x="550143" y="3078376"/>
                </a:lnTo>
                <a:lnTo>
                  <a:pt x="563226" y="3081613"/>
                </a:lnTo>
                <a:cubicBezTo>
                  <a:pt x="564934" y="3081613"/>
                  <a:pt x="566058" y="3078287"/>
                  <a:pt x="566598" y="3071633"/>
                </a:cubicBezTo>
                <a:lnTo>
                  <a:pt x="564305" y="3065159"/>
                </a:lnTo>
                <a:lnTo>
                  <a:pt x="565519" y="3059764"/>
                </a:lnTo>
                <a:cubicBezTo>
                  <a:pt x="564889" y="3054189"/>
                  <a:pt x="563406" y="3050233"/>
                  <a:pt x="561068" y="3047895"/>
                </a:cubicBezTo>
                <a:cubicBezTo>
                  <a:pt x="561068" y="3043579"/>
                  <a:pt x="563631" y="3040252"/>
                  <a:pt x="568756" y="3037914"/>
                </a:cubicBezTo>
                <a:lnTo>
                  <a:pt x="576579" y="3038993"/>
                </a:lnTo>
                <a:lnTo>
                  <a:pt x="584266" y="3038993"/>
                </a:lnTo>
                <a:cubicBezTo>
                  <a:pt x="589392" y="3042410"/>
                  <a:pt x="598563" y="3045377"/>
                  <a:pt x="611781" y="3047895"/>
                </a:cubicBezTo>
                <a:lnTo>
                  <a:pt x="618390" y="3054369"/>
                </a:lnTo>
                <a:lnTo>
                  <a:pt x="618390" y="3056527"/>
                </a:lnTo>
                <a:lnTo>
                  <a:pt x="612860" y="3061922"/>
                </a:lnTo>
                <a:lnTo>
                  <a:pt x="615153" y="3070554"/>
                </a:lnTo>
                <a:lnTo>
                  <a:pt x="611781" y="3080534"/>
                </a:lnTo>
                <a:cubicBezTo>
                  <a:pt x="615827" y="3080534"/>
                  <a:pt x="623560" y="3073971"/>
                  <a:pt x="634980" y="3060843"/>
                </a:cubicBezTo>
                <a:lnTo>
                  <a:pt x="636059" y="3060843"/>
                </a:lnTo>
                <a:lnTo>
                  <a:pt x="656020" y="3070554"/>
                </a:lnTo>
                <a:lnTo>
                  <a:pt x="657099" y="3070554"/>
                </a:lnTo>
                <a:lnTo>
                  <a:pt x="658179" y="3069475"/>
                </a:lnTo>
                <a:lnTo>
                  <a:pt x="658179" y="3068396"/>
                </a:lnTo>
                <a:lnTo>
                  <a:pt x="654941" y="3057606"/>
                </a:lnTo>
                <a:lnTo>
                  <a:pt x="658179" y="3055448"/>
                </a:lnTo>
                <a:cubicBezTo>
                  <a:pt x="662764" y="3057965"/>
                  <a:pt x="671980" y="3060843"/>
                  <a:pt x="685828" y="3064080"/>
                </a:cubicBezTo>
                <a:lnTo>
                  <a:pt x="689065" y="3065159"/>
                </a:lnTo>
                <a:lnTo>
                  <a:pt x="692303" y="3064080"/>
                </a:lnTo>
                <a:lnTo>
                  <a:pt x="697832" y="3074060"/>
                </a:lnTo>
                <a:lnTo>
                  <a:pt x="696753" y="3079455"/>
                </a:lnTo>
                <a:lnTo>
                  <a:pt x="697832" y="3079455"/>
                </a:lnTo>
                <a:cubicBezTo>
                  <a:pt x="699270" y="3079455"/>
                  <a:pt x="699990" y="3076129"/>
                  <a:pt x="699990" y="3069475"/>
                </a:cubicBezTo>
                <a:lnTo>
                  <a:pt x="704441" y="3066238"/>
                </a:lnTo>
                <a:lnTo>
                  <a:pt x="710105" y="3067317"/>
                </a:lnTo>
                <a:lnTo>
                  <a:pt x="711184" y="3066238"/>
                </a:lnTo>
                <a:lnTo>
                  <a:pt x="711184" y="3065159"/>
                </a:lnTo>
                <a:lnTo>
                  <a:pt x="710105" y="3058685"/>
                </a:lnTo>
                <a:cubicBezTo>
                  <a:pt x="720356" y="3054189"/>
                  <a:pt x="725481" y="3048704"/>
                  <a:pt x="725481" y="3042230"/>
                </a:cubicBezTo>
                <a:close/>
                <a:moveTo>
                  <a:pt x="2630460" y="3033035"/>
                </a:moveTo>
                <a:lnTo>
                  <a:pt x="2630460" y="3034114"/>
                </a:lnTo>
                <a:lnTo>
                  <a:pt x="2632618" y="3034114"/>
                </a:lnTo>
                <a:lnTo>
                  <a:pt x="2632618" y="3033035"/>
                </a:lnTo>
                <a:close/>
                <a:moveTo>
                  <a:pt x="2736877" y="3028719"/>
                </a:moveTo>
                <a:lnTo>
                  <a:pt x="2740114" y="3031956"/>
                </a:lnTo>
                <a:lnTo>
                  <a:pt x="2740114" y="3030877"/>
                </a:lnTo>
                <a:lnTo>
                  <a:pt x="2737955" y="3028719"/>
                </a:lnTo>
                <a:close/>
                <a:moveTo>
                  <a:pt x="2622771" y="3028719"/>
                </a:moveTo>
                <a:lnTo>
                  <a:pt x="2622771" y="3030877"/>
                </a:lnTo>
                <a:lnTo>
                  <a:pt x="2624930" y="3030877"/>
                </a:lnTo>
                <a:close/>
                <a:moveTo>
                  <a:pt x="2687917" y="3026561"/>
                </a:moveTo>
                <a:lnTo>
                  <a:pt x="2686837" y="3027640"/>
                </a:lnTo>
                <a:lnTo>
                  <a:pt x="2686837" y="3029798"/>
                </a:lnTo>
                <a:lnTo>
                  <a:pt x="2690209" y="3033035"/>
                </a:lnTo>
                <a:lnTo>
                  <a:pt x="2692367" y="3030877"/>
                </a:lnTo>
                <a:cubicBezTo>
                  <a:pt x="2691829" y="3028719"/>
                  <a:pt x="2690344" y="3027280"/>
                  <a:pt x="2687917" y="3026561"/>
                </a:cubicBezTo>
                <a:close/>
                <a:moveTo>
                  <a:pt x="2608745" y="3026561"/>
                </a:moveTo>
                <a:lnTo>
                  <a:pt x="2608745" y="3028719"/>
                </a:lnTo>
                <a:lnTo>
                  <a:pt x="2617376" y="3036272"/>
                </a:lnTo>
                <a:lnTo>
                  <a:pt x="2619535" y="3036272"/>
                </a:lnTo>
                <a:close/>
                <a:moveTo>
                  <a:pt x="2615218" y="3025482"/>
                </a:moveTo>
                <a:lnTo>
                  <a:pt x="2615218" y="3026561"/>
                </a:lnTo>
                <a:lnTo>
                  <a:pt x="2617376" y="3026561"/>
                </a:lnTo>
                <a:lnTo>
                  <a:pt x="2617376" y="3025482"/>
                </a:lnTo>
                <a:close/>
                <a:moveTo>
                  <a:pt x="7103393" y="3024919"/>
                </a:moveTo>
                <a:lnTo>
                  <a:pt x="7102314" y="3025998"/>
                </a:lnTo>
                <a:lnTo>
                  <a:pt x="7102314" y="3029235"/>
                </a:lnTo>
                <a:cubicBezTo>
                  <a:pt x="7103753" y="3032203"/>
                  <a:pt x="7105911" y="3033686"/>
                  <a:pt x="7108788" y="3033686"/>
                </a:cubicBezTo>
                <a:lnTo>
                  <a:pt x="7112025" y="3032607"/>
                </a:lnTo>
                <a:lnTo>
                  <a:pt x="7112025" y="3030314"/>
                </a:lnTo>
                <a:cubicBezTo>
                  <a:pt x="7112025" y="3028516"/>
                  <a:pt x="7109148" y="3026718"/>
                  <a:pt x="7103393" y="3024919"/>
                </a:cubicBezTo>
                <a:close/>
                <a:moveTo>
                  <a:pt x="2629382" y="3024403"/>
                </a:moveTo>
                <a:cubicBezTo>
                  <a:pt x="2629382" y="3025842"/>
                  <a:pt x="2630460" y="3026561"/>
                  <a:pt x="2632618" y="3026561"/>
                </a:cubicBezTo>
                <a:lnTo>
                  <a:pt x="2633697" y="3026561"/>
                </a:lnTo>
                <a:lnTo>
                  <a:pt x="2633697" y="3025482"/>
                </a:lnTo>
                <a:close/>
                <a:moveTo>
                  <a:pt x="2575026" y="3022245"/>
                </a:moveTo>
                <a:lnTo>
                  <a:pt x="2575026" y="3024403"/>
                </a:lnTo>
                <a:lnTo>
                  <a:pt x="2576104" y="3024403"/>
                </a:lnTo>
                <a:lnTo>
                  <a:pt x="2576104" y="3022245"/>
                </a:lnTo>
                <a:close/>
                <a:moveTo>
                  <a:pt x="2618456" y="3021166"/>
                </a:moveTo>
                <a:lnTo>
                  <a:pt x="2618456" y="3024403"/>
                </a:lnTo>
                <a:lnTo>
                  <a:pt x="2619535" y="3024403"/>
                </a:lnTo>
                <a:lnTo>
                  <a:pt x="2620613" y="3021166"/>
                </a:lnTo>
                <a:close/>
                <a:moveTo>
                  <a:pt x="2623851" y="3010241"/>
                </a:moveTo>
                <a:lnTo>
                  <a:pt x="2629382" y="3014557"/>
                </a:lnTo>
                <a:lnTo>
                  <a:pt x="2628302" y="3015636"/>
                </a:lnTo>
                <a:lnTo>
                  <a:pt x="2626009" y="3015636"/>
                </a:lnTo>
                <a:lnTo>
                  <a:pt x="2624930" y="3014557"/>
                </a:lnTo>
                <a:lnTo>
                  <a:pt x="2623851" y="3015636"/>
                </a:lnTo>
                <a:lnTo>
                  <a:pt x="2622771" y="3015636"/>
                </a:lnTo>
                <a:lnTo>
                  <a:pt x="2620613" y="3013478"/>
                </a:lnTo>
                <a:close/>
                <a:moveTo>
                  <a:pt x="2610903" y="3008083"/>
                </a:moveTo>
                <a:lnTo>
                  <a:pt x="2613062" y="3010241"/>
                </a:lnTo>
                <a:lnTo>
                  <a:pt x="2615218" y="3008083"/>
                </a:lnTo>
                <a:close/>
                <a:moveTo>
                  <a:pt x="3609760" y="2998902"/>
                </a:moveTo>
                <a:lnTo>
                  <a:pt x="3609760" y="2999981"/>
                </a:lnTo>
                <a:lnTo>
                  <a:pt x="3611918" y="2999981"/>
                </a:lnTo>
                <a:lnTo>
                  <a:pt x="3611918" y="2998902"/>
                </a:lnTo>
                <a:close/>
                <a:moveTo>
                  <a:pt x="5182148" y="2993777"/>
                </a:moveTo>
                <a:lnTo>
                  <a:pt x="5182148" y="2997014"/>
                </a:lnTo>
                <a:lnTo>
                  <a:pt x="5184306" y="2997014"/>
                </a:lnTo>
                <a:lnTo>
                  <a:pt x="5183227" y="2993777"/>
                </a:lnTo>
                <a:close/>
                <a:moveTo>
                  <a:pt x="2618456" y="2991763"/>
                </a:moveTo>
                <a:lnTo>
                  <a:pt x="2618456" y="2993921"/>
                </a:lnTo>
                <a:lnTo>
                  <a:pt x="2619535" y="2993921"/>
                </a:lnTo>
                <a:lnTo>
                  <a:pt x="2619535" y="2991763"/>
                </a:lnTo>
                <a:close/>
                <a:moveTo>
                  <a:pt x="2631539" y="2990684"/>
                </a:moveTo>
                <a:lnTo>
                  <a:pt x="2631539" y="2992842"/>
                </a:lnTo>
                <a:lnTo>
                  <a:pt x="2632618" y="2992842"/>
                </a:lnTo>
                <a:lnTo>
                  <a:pt x="2632618" y="2990684"/>
                </a:lnTo>
                <a:close/>
                <a:moveTo>
                  <a:pt x="5179990" y="2988382"/>
                </a:moveTo>
                <a:lnTo>
                  <a:pt x="5179990" y="2992698"/>
                </a:lnTo>
                <a:lnTo>
                  <a:pt x="5181069" y="2992698"/>
                </a:lnTo>
                <a:lnTo>
                  <a:pt x="5181069" y="2988382"/>
                </a:lnTo>
                <a:close/>
                <a:moveTo>
                  <a:pt x="5130490" y="2985145"/>
                </a:moveTo>
                <a:lnTo>
                  <a:pt x="5127253" y="2989461"/>
                </a:lnTo>
                <a:lnTo>
                  <a:pt x="5127253" y="2990540"/>
                </a:lnTo>
                <a:lnTo>
                  <a:pt x="5133727" y="2997014"/>
                </a:lnTo>
                <a:lnTo>
                  <a:pt x="5135885" y="2997014"/>
                </a:lnTo>
                <a:cubicBezTo>
                  <a:pt x="5131569" y="2994676"/>
                  <a:pt x="5129411" y="2991799"/>
                  <a:pt x="5129411" y="2988382"/>
                </a:cubicBezTo>
                <a:cubicBezTo>
                  <a:pt x="5129411" y="2986943"/>
                  <a:pt x="5130490" y="2986224"/>
                  <a:pt x="5132648" y="2986224"/>
                </a:cubicBezTo>
                <a:lnTo>
                  <a:pt x="5132648" y="2985145"/>
                </a:lnTo>
                <a:close/>
                <a:moveTo>
                  <a:pt x="5793659" y="2981908"/>
                </a:moveTo>
                <a:lnTo>
                  <a:pt x="5793659" y="2985145"/>
                </a:lnTo>
                <a:lnTo>
                  <a:pt x="5794738" y="2985145"/>
                </a:lnTo>
                <a:lnTo>
                  <a:pt x="5794738" y="2981908"/>
                </a:lnTo>
                <a:close/>
                <a:moveTo>
                  <a:pt x="5169200" y="2981908"/>
                </a:moveTo>
                <a:lnTo>
                  <a:pt x="5169200" y="2984066"/>
                </a:lnTo>
                <a:lnTo>
                  <a:pt x="5171358" y="2984066"/>
                </a:lnTo>
                <a:lnTo>
                  <a:pt x="5171358" y="2981908"/>
                </a:lnTo>
                <a:close/>
                <a:moveTo>
                  <a:pt x="2597820" y="2977736"/>
                </a:moveTo>
                <a:lnTo>
                  <a:pt x="2595662" y="2985289"/>
                </a:lnTo>
                <a:lnTo>
                  <a:pt x="2595662" y="2988526"/>
                </a:lnTo>
                <a:lnTo>
                  <a:pt x="2601058" y="2983131"/>
                </a:lnTo>
                <a:lnTo>
                  <a:pt x="2601058" y="2980973"/>
                </a:lnTo>
                <a:close/>
                <a:moveTo>
                  <a:pt x="5720017" y="2977592"/>
                </a:moveTo>
                <a:lnTo>
                  <a:pt x="5720017" y="2979750"/>
                </a:lnTo>
                <a:lnTo>
                  <a:pt x="5721096" y="2979750"/>
                </a:lnTo>
                <a:lnTo>
                  <a:pt x="5721096" y="2977592"/>
                </a:lnTo>
                <a:close/>
                <a:moveTo>
                  <a:pt x="5155307" y="2977592"/>
                </a:moveTo>
                <a:lnTo>
                  <a:pt x="5153149" y="2979750"/>
                </a:lnTo>
                <a:lnTo>
                  <a:pt x="5153149" y="2984066"/>
                </a:lnTo>
                <a:lnTo>
                  <a:pt x="5155307" y="2986224"/>
                </a:lnTo>
                <a:lnTo>
                  <a:pt x="5157465" y="2986224"/>
                </a:lnTo>
                <a:lnTo>
                  <a:pt x="5159623" y="2981908"/>
                </a:lnTo>
                <a:lnTo>
                  <a:pt x="5159623" y="2979750"/>
                </a:lnTo>
                <a:lnTo>
                  <a:pt x="5157465" y="2977592"/>
                </a:lnTo>
                <a:close/>
                <a:moveTo>
                  <a:pt x="3719009" y="2977322"/>
                </a:moveTo>
                <a:lnTo>
                  <a:pt x="3716851" y="2979480"/>
                </a:lnTo>
                <a:lnTo>
                  <a:pt x="3716851" y="2981638"/>
                </a:lnTo>
                <a:lnTo>
                  <a:pt x="3724404" y="2983796"/>
                </a:lnTo>
                <a:lnTo>
                  <a:pt x="3724404" y="2979480"/>
                </a:lnTo>
                <a:lnTo>
                  <a:pt x="3722246" y="2977322"/>
                </a:lnTo>
                <a:close/>
                <a:moveTo>
                  <a:pt x="3193413" y="2976513"/>
                </a:moveTo>
                <a:lnTo>
                  <a:pt x="3193413" y="2978671"/>
                </a:lnTo>
                <a:lnTo>
                  <a:pt x="3194492" y="2978671"/>
                </a:lnTo>
                <a:lnTo>
                  <a:pt x="3194492" y="2976513"/>
                </a:lnTo>
                <a:close/>
                <a:moveTo>
                  <a:pt x="8692775" y="2975569"/>
                </a:moveTo>
                <a:cubicBezTo>
                  <a:pt x="8688459" y="2975929"/>
                  <a:pt x="8686301" y="2977008"/>
                  <a:pt x="8686301" y="2978806"/>
                </a:cubicBezTo>
                <a:lnTo>
                  <a:pt x="8686301" y="2979885"/>
                </a:lnTo>
                <a:lnTo>
                  <a:pt x="8687380" y="2979885"/>
                </a:lnTo>
                <a:lnTo>
                  <a:pt x="8692775" y="2978806"/>
                </a:lnTo>
                <a:close/>
                <a:moveTo>
                  <a:pt x="9286078" y="2973057"/>
                </a:moveTo>
                <a:lnTo>
                  <a:pt x="9283920" y="2975215"/>
                </a:lnTo>
                <a:lnTo>
                  <a:pt x="9286078" y="2975215"/>
                </a:lnTo>
                <a:close/>
                <a:moveTo>
                  <a:pt x="3200966" y="2972197"/>
                </a:moveTo>
                <a:lnTo>
                  <a:pt x="3200966" y="2976513"/>
                </a:lnTo>
                <a:lnTo>
                  <a:pt x="3202045" y="2981908"/>
                </a:lnTo>
                <a:lnTo>
                  <a:pt x="3203124" y="2981908"/>
                </a:lnTo>
                <a:lnTo>
                  <a:pt x="3203124" y="2980829"/>
                </a:lnTo>
                <a:lnTo>
                  <a:pt x="3202045" y="2979750"/>
                </a:lnTo>
                <a:lnTo>
                  <a:pt x="3202045" y="2978671"/>
                </a:lnTo>
                <a:lnTo>
                  <a:pt x="3203124" y="2975434"/>
                </a:lnTo>
                <a:lnTo>
                  <a:pt x="3202045" y="2972197"/>
                </a:lnTo>
                <a:close/>
                <a:moveTo>
                  <a:pt x="3733036" y="2971792"/>
                </a:moveTo>
                <a:lnTo>
                  <a:pt x="3730878" y="2979480"/>
                </a:lnTo>
                <a:lnTo>
                  <a:pt x="3730878" y="2982717"/>
                </a:lnTo>
                <a:lnTo>
                  <a:pt x="3731957" y="2982717"/>
                </a:lnTo>
                <a:cubicBezTo>
                  <a:pt x="3731957" y="2979121"/>
                  <a:pt x="3733036" y="2975479"/>
                  <a:pt x="3735194" y="2971792"/>
                </a:cubicBezTo>
                <a:close/>
                <a:moveTo>
                  <a:pt x="7240426" y="2969216"/>
                </a:moveTo>
                <a:cubicBezTo>
                  <a:pt x="7247260" y="2969216"/>
                  <a:pt x="7258050" y="2979421"/>
                  <a:pt x="7272796" y="2999832"/>
                </a:cubicBezTo>
                <a:cubicBezTo>
                  <a:pt x="7277832" y="3001990"/>
                  <a:pt x="7280350" y="3005272"/>
                  <a:pt x="7280350" y="3009678"/>
                </a:cubicBezTo>
                <a:lnTo>
                  <a:pt x="7271718" y="3013994"/>
                </a:lnTo>
                <a:lnTo>
                  <a:pt x="7262006" y="3012915"/>
                </a:lnTo>
                <a:lnTo>
                  <a:pt x="7260928" y="3012915"/>
                </a:lnTo>
                <a:lnTo>
                  <a:pt x="7258770" y="3015073"/>
                </a:lnTo>
                <a:lnTo>
                  <a:pt x="7245821" y="3013994"/>
                </a:lnTo>
                <a:lnTo>
                  <a:pt x="7244742" y="3013994"/>
                </a:lnTo>
                <a:lnTo>
                  <a:pt x="7238268" y="3015073"/>
                </a:lnTo>
                <a:lnTo>
                  <a:pt x="7230715" y="3012915"/>
                </a:lnTo>
                <a:lnTo>
                  <a:pt x="7224241" y="3013994"/>
                </a:lnTo>
                <a:cubicBezTo>
                  <a:pt x="7223162" y="3011117"/>
                  <a:pt x="7222083" y="3009678"/>
                  <a:pt x="7221004" y="3009678"/>
                </a:cubicBezTo>
                <a:lnTo>
                  <a:pt x="7221004" y="3011836"/>
                </a:lnTo>
                <a:lnTo>
                  <a:pt x="7222083" y="3015073"/>
                </a:lnTo>
                <a:lnTo>
                  <a:pt x="7201582" y="3021682"/>
                </a:lnTo>
                <a:lnTo>
                  <a:pt x="7199424" y="3021682"/>
                </a:lnTo>
                <a:lnTo>
                  <a:pt x="7182160" y="3022761"/>
                </a:lnTo>
                <a:cubicBezTo>
                  <a:pt x="7178743" y="3020513"/>
                  <a:pt x="7175506" y="3019389"/>
                  <a:pt x="7172449" y="3019389"/>
                </a:cubicBezTo>
                <a:lnTo>
                  <a:pt x="7159501" y="3020603"/>
                </a:lnTo>
                <a:lnTo>
                  <a:pt x="7156264" y="3019389"/>
                </a:lnTo>
                <a:cubicBezTo>
                  <a:pt x="7137562" y="3024695"/>
                  <a:pt x="7128210" y="3029820"/>
                  <a:pt x="7128210" y="3034765"/>
                </a:cubicBezTo>
                <a:lnTo>
                  <a:pt x="7131447" y="3041239"/>
                </a:lnTo>
                <a:lnTo>
                  <a:pt x="7135763" y="3040160"/>
                </a:lnTo>
                <a:lnTo>
                  <a:pt x="7156264" y="3041239"/>
                </a:lnTo>
                <a:lnTo>
                  <a:pt x="7170291" y="3041239"/>
                </a:lnTo>
                <a:lnTo>
                  <a:pt x="7184318" y="3045690"/>
                </a:lnTo>
                <a:lnTo>
                  <a:pt x="7185397" y="3044611"/>
                </a:lnTo>
                <a:lnTo>
                  <a:pt x="7194029" y="3044611"/>
                </a:lnTo>
                <a:cubicBezTo>
                  <a:pt x="7196367" y="3044611"/>
                  <a:pt x="7198885" y="3043487"/>
                  <a:pt x="7201582" y="3041239"/>
                </a:cubicBezTo>
                <a:lnTo>
                  <a:pt x="7209135" y="3041239"/>
                </a:lnTo>
                <a:cubicBezTo>
                  <a:pt x="7213991" y="3041959"/>
                  <a:pt x="7216508" y="3043083"/>
                  <a:pt x="7216688" y="3044611"/>
                </a:cubicBezTo>
                <a:lnTo>
                  <a:pt x="7223162" y="3042318"/>
                </a:lnTo>
                <a:lnTo>
                  <a:pt x="7229636" y="3044611"/>
                </a:lnTo>
                <a:lnTo>
                  <a:pt x="7237189" y="3044611"/>
                </a:lnTo>
                <a:lnTo>
                  <a:pt x="7247979" y="3041239"/>
                </a:lnTo>
                <a:cubicBezTo>
                  <a:pt x="7250497" y="3041239"/>
                  <a:pt x="7253374" y="3042723"/>
                  <a:pt x="7256612" y="3045690"/>
                </a:cubicBezTo>
                <a:lnTo>
                  <a:pt x="7258770" y="3045690"/>
                </a:lnTo>
                <a:lnTo>
                  <a:pt x="7284666" y="3020603"/>
                </a:lnTo>
                <a:lnTo>
                  <a:pt x="7284666" y="3018310"/>
                </a:lnTo>
                <a:lnTo>
                  <a:pt x="7283586" y="3012915"/>
                </a:lnTo>
                <a:lnTo>
                  <a:pt x="7291140" y="3006306"/>
                </a:lnTo>
                <a:cubicBezTo>
                  <a:pt x="7293837" y="3006306"/>
                  <a:pt x="7295636" y="3013950"/>
                  <a:pt x="7296534" y="3029235"/>
                </a:cubicBezTo>
                <a:cubicBezTo>
                  <a:pt x="7299412" y="3030674"/>
                  <a:pt x="7300850" y="3032517"/>
                  <a:pt x="7300850" y="3034765"/>
                </a:cubicBezTo>
                <a:lnTo>
                  <a:pt x="7299772" y="3035844"/>
                </a:lnTo>
                <a:lnTo>
                  <a:pt x="7299772" y="3036923"/>
                </a:lnTo>
                <a:cubicBezTo>
                  <a:pt x="7299772" y="3038542"/>
                  <a:pt x="7302649" y="3041104"/>
                  <a:pt x="7308404" y="3044611"/>
                </a:cubicBezTo>
                <a:cubicBezTo>
                  <a:pt x="7308404" y="3048567"/>
                  <a:pt x="7309842" y="3052929"/>
                  <a:pt x="7312720" y="3057694"/>
                </a:cubicBezTo>
                <a:lnTo>
                  <a:pt x="7312720" y="3058773"/>
                </a:lnTo>
                <a:cubicBezTo>
                  <a:pt x="7308224" y="3065877"/>
                  <a:pt x="7303188" y="3071316"/>
                  <a:pt x="7297614" y="3075093"/>
                </a:cubicBezTo>
                <a:cubicBezTo>
                  <a:pt x="7297614" y="3078780"/>
                  <a:pt x="7293298" y="3081342"/>
                  <a:pt x="7284666" y="3082781"/>
                </a:cubicBezTo>
                <a:lnTo>
                  <a:pt x="7280350" y="3081702"/>
                </a:lnTo>
                <a:lnTo>
                  <a:pt x="7258770" y="3086018"/>
                </a:lnTo>
                <a:lnTo>
                  <a:pt x="7258770" y="3088176"/>
                </a:lnTo>
                <a:cubicBezTo>
                  <a:pt x="7262546" y="3096628"/>
                  <a:pt x="7269739" y="3102473"/>
                  <a:pt x="7280350" y="3105710"/>
                </a:cubicBezTo>
                <a:lnTo>
                  <a:pt x="7286824" y="3112319"/>
                </a:lnTo>
                <a:lnTo>
                  <a:pt x="7286824" y="3116635"/>
                </a:lnTo>
                <a:cubicBezTo>
                  <a:pt x="7281788" y="3121760"/>
                  <a:pt x="7279270" y="3127964"/>
                  <a:pt x="7279270" y="3135247"/>
                </a:cubicBezTo>
                <a:lnTo>
                  <a:pt x="7284666" y="3154804"/>
                </a:lnTo>
                <a:lnTo>
                  <a:pt x="7284666" y="3163571"/>
                </a:lnTo>
                <a:lnTo>
                  <a:pt x="7279270" y="3201741"/>
                </a:lnTo>
                <a:cubicBezTo>
                  <a:pt x="7279270" y="3205787"/>
                  <a:pt x="7280709" y="3210553"/>
                  <a:pt x="7283586" y="3216038"/>
                </a:cubicBezTo>
                <a:cubicBezTo>
                  <a:pt x="7283586" y="3221073"/>
                  <a:pt x="7278551" y="3224355"/>
                  <a:pt x="7268480" y="3225884"/>
                </a:cubicBezTo>
                <a:lnTo>
                  <a:pt x="7262006" y="3229121"/>
                </a:lnTo>
                <a:lnTo>
                  <a:pt x="7250137" y="3228042"/>
                </a:lnTo>
                <a:lnTo>
                  <a:pt x="7249058" y="3228042"/>
                </a:lnTo>
                <a:cubicBezTo>
                  <a:pt x="7246720" y="3228042"/>
                  <a:pt x="7244203" y="3229121"/>
                  <a:pt x="7241505" y="3231279"/>
                </a:cubicBezTo>
                <a:cubicBezTo>
                  <a:pt x="7235751" y="3229480"/>
                  <a:pt x="7232873" y="3228042"/>
                  <a:pt x="7232873" y="3226963"/>
                </a:cubicBezTo>
                <a:lnTo>
                  <a:pt x="7237189" y="3226963"/>
                </a:lnTo>
                <a:lnTo>
                  <a:pt x="7237189" y="3225884"/>
                </a:lnTo>
                <a:cubicBezTo>
                  <a:pt x="7233593" y="3225884"/>
                  <a:pt x="7231794" y="3224400"/>
                  <a:pt x="7231794" y="3221433"/>
                </a:cubicBezTo>
                <a:lnTo>
                  <a:pt x="7232873" y="3216038"/>
                </a:lnTo>
                <a:lnTo>
                  <a:pt x="7227478" y="3217117"/>
                </a:lnTo>
                <a:lnTo>
                  <a:pt x="7223162" y="3217117"/>
                </a:lnTo>
                <a:lnTo>
                  <a:pt x="7221004" y="3214959"/>
                </a:lnTo>
                <a:lnTo>
                  <a:pt x="7222083" y="3214959"/>
                </a:lnTo>
                <a:lnTo>
                  <a:pt x="7219925" y="3209429"/>
                </a:lnTo>
                <a:lnTo>
                  <a:pt x="7221004" y="3206192"/>
                </a:lnTo>
                <a:lnTo>
                  <a:pt x="7229636" y="3208350"/>
                </a:lnTo>
                <a:lnTo>
                  <a:pt x="7232873" y="3207271"/>
                </a:lnTo>
                <a:lnTo>
                  <a:pt x="7239347" y="3209429"/>
                </a:lnTo>
                <a:lnTo>
                  <a:pt x="7244742" y="3209429"/>
                </a:lnTo>
                <a:lnTo>
                  <a:pt x="7244742" y="3208350"/>
                </a:lnTo>
                <a:cubicBezTo>
                  <a:pt x="7236830" y="3207451"/>
                  <a:pt x="7232873" y="3205652"/>
                  <a:pt x="7232873" y="3202955"/>
                </a:cubicBezTo>
                <a:cubicBezTo>
                  <a:pt x="7232873" y="3198909"/>
                  <a:pt x="7231794" y="3196346"/>
                  <a:pt x="7229636" y="3195267"/>
                </a:cubicBezTo>
                <a:lnTo>
                  <a:pt x="7230715" y="3187579"/>
                </a:lnTo>
                <a:lnTo>
                  <a:pt x="7230715" y="3181105"/>
                </a:lnTo>
                <a:cubicBezTo>
                  <a:pt x="7227838" y="3181105"/>
                  <a:pt x="7226399" y="3179981"/>
                  <a:pt x="7226399" y="3177733"/>
                </a:cubicBezTo>
                <a:lnTo>
                  <a:pt x="7226399" y="3173417"/>
                </a:lnTo>
                <a:lnTo>
                  <a:pt x="7231794" y="3166808"/>
                </a:lnTo>
                <a:lnTo>
                  <a:pt x="7231794" y="3165729"/>
                </a:lnTo>
                <a:lnTo>
                  <a:pt x="7228557" y="3165729"/>
                </a:lnTo>
                <a:cubicBezTo>
                  <a:pt x="7225860" y="3167977"/>
                  <a:pt x="7222623" y="3169101"/>
                  <a:pt x="7218846" y="3169101"/>
                </a:cubicBezTo>
                <a:lnTo>
                  <a:pt x="7209135" y="3169101"/>
                </a:lnTo>
                <a:cubicBezTo>
                  <a:pt x="7205898" y="3169101"/>
                  <a:pt x="7202661" y="3167258"/>
                  <a:pt x="7199424" y="3163571"/>
                </a:cubicBezTo>
                <a:lnTo>
                  <a:pt x="7198345" y="3164650"/>
                </a:lnTo>
                <a:lnTo>
                  <a:pt x="7197266" y="3164650"/>
                </a:lnTo>
                <a:lnTo>
                  <a:pt x="7185397" y="3162492"/>
                </a:lnTo>
                <a:lnTo>
                  <a:pt x="7172449" y="3162492"/>
                </a:lnTo>
                <a:cubicBezTo>
                  <a:pt x="7170112" y="3162492"/>
                  <a:pt x="7167594" y="3163571"/>
                  <a:pt x="7164896" y="3165729"/>
                </a:cubicBezTo>
                <a:lnTo>
                  <a:pt x="7161659" y="3165729"/>
                </a:lnTo>
                <a:lnTo>
                  <a:pt x="7155185" y="3163571"/>
                </a:lnTo>
                <a:cubicBezTo>
                  <a:pt x="7147992" y="3165370"/>
                  <a:pt x="7144395" y="3166808"/>
                  <a:pt x="7144395" y="3167887"/>
                </a:cubicBezTo>
                <a:lnTo>
                  <a:pt x="7144395" y="3174496"/>
                </a:lnTo>
                <a:cubicBezTo>
                  <a:pt x="7144395" y="3187624"/>
                  <a:pt x="7141878" y="3194188"/>
                  <a:pt x="7136842" y="3194188"/>
                </a:cubicBezTo>
                <a:cubicBezTo>
                  <a:pt x="7136842" y="3199043"/>
                  <a:pt x="7141878" y="3204124"/>
                  <a:pt x="7151948" y="3209429"/>
                </a:cubicBezTo>
                <a:cubicBezTo>
                  <a:pt x="7157523" y="3209429"/>
                  <a:pt x="7162559" y="3207990"/>
                  <a:pt x="7167054" y="3205113"/>
                </a:cubicBezTo>
                <a:cubicBezTo>
                  <a:pt x="7171550" y="3207990"/>
                  <a:pt x="7178743" y="3209429"/>
                  <a:pt x="7188634" y="3209429"/>
                </a:cubicBezTo>
                <a:lnTo>
                  <a:pt x="7192950" y="3208350"/>
                </a:lnTo>
                <a:lnTo>
                  <a:pt x="7201582" y="3210508"/>
                </a:lnTo>
                <a:lnTo>
                  <a:pt x="7202661" y="3210508"/>
                </a:lnTo>
                <a:lnTo>
                  <a:pt x="7216688" y="3205113"/>
                </a:lnTo>
                <a:lnTo>
                  <a:pt x="7221004" y="3214959"/>
                </a:lnTo>
                <a:lnTo>
                  <a:pt x="7219925" y="3216038"/>
                </a:lnTo>
                <a:lnTo>
                  <a:pt x="7216688" y="3216038"/>
                </a:lnTo>
                <a:lnTo>
                  <a:pt x="7216688" y="3213745"/>
                </a:lnTo>
                <a:lnTo>
                  <a:pt x="7208056" y="3216038"/>
                </a:lnTo>
                <a:lnTo>
                  <a:pt x="7188634" y="3216038"/>
                </a:lnTo>
                <a:cubicBezTo>
                  <a:pt x="7186656" y="3216038"/>
                  <a:pt x="7185577" y="3214195"/>
                  <a:pt x="7185397" y="3210508"/>
                </a:cubicBezTo>
                <a:lnTo>
                  <a:pt x="7184318" y="3210508"/>
                </a:lnTo>
                <a:cubicBezTo>
                  <a:pt x="7184318" y="3213655"/>
                  <a:pt x="7179643" y="3216577"/>
                  <a:pt x="7170291" y="3219275"/>
                </a:cubicBezTo>
                <a:cubicBezTo>
                  <a:pt x="7167954" y="3217117"/>
                  <a:pt x="7162199" y="3215678"/>
                  <a:pt x="7153027" y="3214959"/>
                </a:cubicBezTo>
                <a:lnTo>
                  <a:pt x="7150869" y="3217117"/>
                </a:lnTo>
                <a:lnTo>
                  <a:pt x="7149790" y="3217117"/>
                </a:lnTo>
                <a:lnTo>
                  <a:pt x="7146553" y="3214959"/>
                </a:lnTo>
                <a:lnTo>
                  <a:pt x="7144395" y="3214959"/>
                </a:lnTo>
                <a:cubicBezTo>
                  <a:pt x="7142957" y="3214959"/>
                  <a:pt x="7142237" y="3216038"/>
                  <a:pt x="7142237" y="3218196"/>
                </a:cubicBezTo>
                <a:lnTo>
                  <a:pt x="7143316" y="3219275"/>
                </a:lnTo>
                <a:lnTo>
                  <a:pt x="7143316" y="3220354"/>
                </a:lnTo>
                <a:cubicBezTo>
                  <a:pt x="7143316" y="3226019"/>
                  <a:pt x="7139000" y="3229301"/>
                  <a:pt x="7130368" y="3230200"/>
                </a:cubicBezTo>
                <a:cubicBezTo>
                  <a:pt x="7124613" y="3229660"/>
                  <a:pt x="7121736" y="3228941"/>
                  <a:pt x="7121736" y="3228042"/>
                </a:cubicBezTo>
                <a:lnTo>
                  <a:pt x="7120657" y="3229121"/>
                </a:lnTo>
                <a:lnTo>
                  <a:pt x="7112025" y="3229121"/>
                </a:lnTo>
                <a:lnTo>
                  <a:pt x="7105551" y="3230200"/>
                </a:lnTo>
                <a:cubicBezTo>
                  <a:pt x="7100516" y="3230200"/>
                  <a:pt x="7097279" y="3222197"/>
                  <a:pt x="7095840" y="3206192"/>
                </a:cubicBezTo>
                <a:lnTo>
                  <a:pt x="7095840" y="3205113"/>
                </a:lnTo>
                <a:lnTo>
                  <a:pt x="7097998" y="3196346"/>
                </a:lnTo>
                <a:lnTo>
                  <a:pt x="7097998" y="3193109"/>
                </a:lnTo>
                <a:lnTo>
                  <a:pt x="7095840" y="3175575"/>
                </a:lnTo>
                <a:lnTo>
                  <a:pt x="7097998" y="3162492"/>
                </a:lnTo>
                <a:lnTo>
                  <a:pt x="7096919" y="3161413"/>
                </a:lnTo>
                <a:lnTo>
                  <a:pt x="7096919" y="3160334"/>
                </a:lnTo>
                <a:lnTo>
                  <a:pt x="7099077" y="3151567"/>
                </a:lnTo>
                <a:lnTo>
                  <a:pt x="7095840" y="3142800"/>
                </a:lnTo>
                <a:lnTo>
                  <a:pt x="7095840" y="3128638"/>
                </a:lnTo>
                <a:lnTo>
                  <a:pt x="7094761" y="3122030"/>
                </a:lnTo>
                <a:lnTo>
                  <a:pt x="7096919" y="3111105"/>
                </a:lnTo>
                <a:cubicBezTo>
                  <a:pt x="7095300" y="3111105"/>
                  <a:pt x="7094221" y="3109306"/>
                  <a:pt x="7093682" y="3105710"/>
                </a:cubicBezTo>
                <a:lnTo>
                  <a:pt x="7096919" y="3102473"/>
                </a:lnTo>
                <a:lnTo>
                  <a:pt x="7094761" y="3093706"/>
                </a:lnTo>
                <a:lnTo>
                  <a:pt x="7094761" y="3091548"/>
                </a:lnTo>
                <a:lnTo>
                  <a:pt x="7101235" y="3083860"/>
                </a:lnTo>
                <a:lnTo>
                  <a:pt x="7101235" y="3082781"/>
                </a:lnTo>
                <a:cubicBezTo>
                  <a:pt x="7091704" y="3082781"/>
                  <a:pt x="7085230" y="3075138"/>
                  <a:pt x="7081813" y="3059852"/>
                </a:cubicBezTo>
                <a:lnTo>
                  <a:pt x="7081813" y="3053243"/>
                </a:lnTo>
                <a:cubicBezTo>
                  <a:pt x="7081813" y="3051805"/>
                  <a:pt x="7082892" y="3051085"/>
                  <a:pt x="7085050" y="3051085"/>
                </a:cubicBezTo>
                <a:lnTo>
                  <a:pt x="7085050" y="3047848"/>
                </a:lnTo>
                <a:cubicBezTo>
                  <a:pt x="7081453" y="3043802"/>
                  <a:pt x="7079655" y="3039081"/>
                  <a:pt x="7079655" y="3033686"/>
                </a:cubicBezTo>
                <a:lnTo>
                  <a:pt x="7076418" y="3029235"/>
                </a:lnTo>
                <a:lnTo>
                  <a:pt x="7079655" y="3017231"/>
                </a:lnTo>
                <a:lnTo>
                  <a:pt x="7077497" y="3010757"/>
                </a:lnTo>
                <a:cubicBezTo>
                  <a:pt x="7077497" y="3009229"/>
                  <a:pt x="7078936" y="3008464"/>
                  <a:pt x="7081813" y="3008464"/>
                </a:cubicBezTo>
                <a:lnTo>
                  <a:pt x="7082892" y="3007385"/>
                </a:lnTo>
                <a:lnTo>
                  <a:pt x="7082892" y="3006306"/>
                </a:lnTo>
                <a:cubicBezTo>
                  <a:pt x="7081094" y="3003249"/>
                  <a:pt x="7078936" y="2993808"/>
                  <a:pt x="7076418" y="2977983"/>
                </a:cubicBezTo>
                <a:lnTo>
                  <a:pt x="7079655" y="2974611"/>
                </a:lnTo>
                <a:lnTo>
                  <a:pt x="7081813" y="2974611"/>
                </a:lnTo>
                <a:cubicBezTo>
                  <a:pt x="7084870" y="2974611"/>
                  <a:pt x="7087747" y="2976454"/>
                  <a:pt x="7090445" y="2980141"/>
                </a:cubicBezTo>
                <a:lnTo>
                  <a:pt x="7092603" y="2980141"/>
                </a:lnTo>
                <a:lnTo>
                  <a:pt x="7097998" y="2973532"/>
                </a:lnTo>
                <a:lnTo>
                  <a:pt x="7103393" y="2974611"/>
                </a:lnTo>
                <a:lnTo>
                  <a:pt x="7113104" y="2974611"/>
                </a:lnTo>
                <a:lnTo>
                  <a:pt x="7119578" y="2973532"/>
                </a:lnTo>
                <a:cubicBezTo>
                  <a:pt x="7127491" y="2974521"/>
                  <a:pt x="7131447" y="2978522"/>
                  <a:pt x="7131447" y="2985536"/>
                </a:cubicBezTo>
                <a:lnTo>
                  <a:pt x="7131447" y="2987828"/>
                </a:lnTo>
                <a:cubicBezTo>
                  <a:pt x="7128750" y="2987828"/>
                  <a:pt x="7126951" y="2995112"/>
                  <a:pt x="7126052" y="3009678"/>
                </a:cubicBezTo>
                <a:lnTo>
                  <a:pt x="7127131" y="3009678"/>
                </a:lnTo>
                <a:cubicBezTo>
                  <a:pt x="7133785" y="3007610"/>
                  <a:pt x="7143136" y="3006127"/>
                  <a:pt x="7155185" y="3005227"/>
                </a:cubicBezTo>
                <a:lnTo>
                  <a:pt x="7159501" y="3000911"/>
                </a:lnTo>
                <a:lnTo>
                  <a:pt x="7162738" y="3000911"/>
                </a:lnTo>
                <a:lnTo>
                  <a:pt x="7167054" y="3001990"/>
                </a:lnTo>
                <a:cubicBezTo>
                  <a:pt x="7173708" y="2996146"/>
                  <a:pt x="7178384" y="2993223"/>
                  <a:pt x="7181081" y="2993223"/>
                </a:cubicBezTo>
                <a:cubicBezTo>
                  <a:pt x="7188634" y="2993223"/>
                  <a:pt x="7195108" y="2989942"/>
                  <a:pt x="7200503" y="2983378"/>
                </a:cubicBezTo>
                <a:lnTo>
                  <a:pt x="7202661" y="2983378"/>
                </a:lnTo>
                <a:lnTo>
                  <a:pt x="7211293" y="2985536"/>
                </a:lnTo>
                <a:cubicBezTo>
                  <a:pt x="7211293" y="2980500"/>
                  <a:pt x="7213811" y="2976139"/>
                  <a:pt x="7218846" y="2972453"/>
                </a:cubicBezTo>
                <a:lnTo>
                  <a:pt x="7219925" y="2972453"/>
                </a:lnTo>
                <a:lnTo>
                  <a:pt x="7226399" y="2974611"/>
                </a:lnTo>
                <a:cubicBezTo>
                  <a:pt x="7231794" y="2971014"/>
                  <a:pt x="7236470" y="2969216"/>
                  <a:pt x="7240426" y="2969216"/>
                </a:cubicBezTo>
                <a:close/>
                <a:moveTo>
                  <a:pt x="3183702" y="2968960"/>
                </a:moveTo>
                <a:lnTo>
                  <a:pt x="3183702" y="2971118"/>
                </a:lnTo>
                <a:lnTo>
                  <a:pt x="3184781" y="2971118"/>
                </a:lnTo>
                <a:lnTo>
                  <a:pt x="3184781" y="2968960"/>
                </a:lnTo>
                <a:close/>
                <a:moveTo>
                  <a:pt x="7692971" y="2968555"/>
                </a:moveTo>
                <a:lnTo>
                  <a:pt x="7692971" y="2972871"/>
                </a:lnTo>
                <a:lnTo>
                  <a:pt x="7694050" y="2972871"/>
                </a:lnTo>
                <a:lnTo>
                  <a:pt x="7694050" y="2968555"/>
                </a:lnTo>
                <a:close/>
                <a:moveTo>
                  <a:pt x="3772015" y="2968555"/>
                </a:moveTo>
                <a:cubicBezTo>
                  <a:pt x="3768239" y="2968555"/>
                  <a:pt x="3765721" y="2970039"/>
                  <a:pt x="3764462" y="2973006"/>
                </a:cubicBezTo>
                <a:lnTo>
                  <a:pt x="3769857" y="2973006"/>
                </a:lnTo>
                <a:lnTo>
                  <a:pt x="3772015" y="2970713"/>
                </a:lnTo>
                <a:close/>
                <a:moveTo>
                  <a:pt x="3592496" y="2967476"/>
                </a:moveTo>
                <a:lnTo>
                  <a:pt x="3591417" y="2970713"/>
                </a:lnTo>
                <a:cubicBezTo>
                  <a:pt x="3592855" y="2972242"/>
                  <a:pt x="3597531" y="2973366"/>
                  <a:pt x="3605444" y="2974085"/>
                </a:cubicBezTo>
                <a:lnTo>
                  <a:pt x="3606523" y="2973006"/>
                </a:lnTo>
                <a:lnTo>
                  <a:pt x="3606523" y="2971792"/>
                </a:lnTo>
                <a:cubicBezTo>
                  <a:pt x="3606523" y="2970354"/>
                  <a:pt x="3604005" y="2969634"/>
                  <a:pt x="3598970" y="2969634"/>
                </a:cubicBezTo>
                <a:lnTo>
                  <a:pt x="3596812" y="2967476"/>
                </a:lnTo>
                <a:close/>
                <a:moveTo>
                  <a:pt x="5216676" y="2966937"/>
                </a:moveTo>
                <a:cubicBezTo>
                  <a:pt x="5211641" y="2966937"/>
                  <a:pt x="5205166" y="2970129"/>
                  <a:pt x="5197254" y="2976513"/>
                </a:cubicBezTo>
                <a:lnTo>
                  <a:pt x="5199412" y="2978671"/>
                </a:lnTo>
                <a:lnTo>
                  <a:pt x="5205886" y="2977592"/>
                </a:lnTo>
                <a:lnTo>
                  <a:pt x="5211281" y="2978671"/>
                </a:lnTo>
                <a:cubicBezTo>
                  <a:pt x="5211281" y="2977232"/>
                  <a:pt x="5214113" y="2974040"/>
                  <a:pt x="5219778" y="2969095"/>
                </a:cubicBezTo>
                <a:close/>
                <a:moveTo>
                  <a:pt x="8690617" y="2965858"/>
                </a:moveTo>
                <a:lnTo>
                  <a:pt x="8690617" y="2968016"/>
                </a:lnTo>
                <a:lnTo>
                  <a:pt x="8691696" y="2968016"/>
                </a:lnTo>
                <a:lnTo>
                  <a:pt x="8691696" y="2965858"/>
                </a:lnTo>
                <a:close/>
                <a:moveTo>
                  <a:pt x="5127253" y="2965858"/>
                </a:moveTo>
                <a:lnTo>
                  <a:pt x="5132648" y="2977592"/>
                </a:lnTo>
                <a:lnTo>
                  <a:pt x="5131569" y="2978671"/>
                </a:lnTo>
                <a:lnTo>
                  <a:pt x="5131569" y="2979750"/>
                </a:lnTo>
                <a:lnTo>
                  <a:pt x="5132648" y="2984066"/>
                </a:lnTo>
                <a:lnTo>
                  <a:pt x="5134806" y="2984066"/>
                </a:lnTo>
                <a:lnTo>
                  <a:pt x="5133727" y="2980829"/>
                </a:lnTo>
                <a:lnTo>
                  <a:pt x="5134806" y="2977592"/>
                </a:lnTo>
                <a:lnTo>
                  <a:pt x="5133727" y="2971253"/>
                </a:lnTo>
                <a:lnTo>
                  <a:pt x="5138043" y="2971253"/>
                </a:lnTo>
                <a:lnTo>
                  <a:pt x="5141280" y="2973411"/>
                </a:lnTo>
                <a:lnTo>
                  <a:pt x="5143438" y="2973411"/>
                </a:lnTo>
                <a:lnTo>
                  <a:pt x="5143438" y="2972332"/>
                </a:lnTo>
                <a:cubicBezTo>
                  <a:pt x="5140561" y="2968016"/>
                  <a:pt x="5135166" y="2965858"/>
                  <a:pt x="5127253" y="2965858"/>
                </a:cubicBezTo>
                <a:close/>
                <a:moveTo>
                  <a:pt x="1144931" y="2964914"/>
                </a:moveTo>
                <a:cubicBezTo>
                  <a:pt x="1144571" y="2969050"/>
                  <a:pt x="1143492" y="2972287"/>
                  <a:pt x="1141694" y="2974625"/>
                </a:cubicBezTo>
                <a:lnTo>
                  <a:pt x="1144931" y="2977727"/>
                </a:lnTo>
                <a:lnTo>
                  <a:pt x="1147089" y="2977727"/>
                </a:lnTo>
                <a:cubicBezTo>
                  <a:pt x="1149157" y="2977187"/>
                  <a:pt x="1150911" y="2974714"/>
                  <a:pt x="1152349" y="2970309"/>
                </a:cubicBezTo>
                <a:cubicBezTo>
                  <a:pt x="1150911" y="2967072"/>
                  <a:pt x="1149517" y="2965273"/>
                  <a:pt x="1148169" y="2964914"/>
                </a:cubicBezTo>
                <a:close/>
                <a:moveTo>
                  <a:pt x="8279261" y="2961002"/>
                </a:moveTo>
                <a:lnTo>
                  <a:pt x="8278182" y="2962081"/>
                </a:lnTo>
                <a:lnTo>
                  <a:pt x="8278182" y="2963160"/>
                </a:lnTo>
                <a:lnTo>
                  <a:pt x="8280340" y="2965318"/>
                </a:lnTo>
                <a:lnTo>
                  <a:pt x="8283577" y="2965318"/>
                </a:lnTo>
                <a:lnTo>
                  <a:pt x="8283577" y="2962081"/>
                </a:lnTo>
                <a:close/>
                <a:moveTo>
                  <a:pt x="3689741" y="2959923"/>
                </a:moveTo>
                <a:lnTo>
                  <a:pt x="3690820" y="2961002"/>
                </a:lnTo>
                <a:lnTo>
                  <a:pt x="3690820" y="2962081"/>
                </a:lnTo>
                <a:lnTo>
                  <a:pt x="3689741" y="2963160"/>
                </a:lnTo>
                <a:lnTo>
                  <a:pt x="3687583" y="2963160"/>
                </a:lnTo>
                <a:lnTo>
                  <a:pt x="3687583" y="2962081"/>
                </a:lnTo>
                <a:close/>
                <a:moveTo>
                  <a:pt x="5707204" y="2959519"/>
                </a:moveTo>
                <a:lnTo>
                  <a:pt x="5706125" y="2964779"/>
                </a:lnTo>
                <a:lnTo>
                  <a:pt x="5707204" y="2964779"/>
                </a:lnTo>
                <a:cubicBezTo>
                  <a:pt x="5711430" y="2964779"/>
                  <a:pt x="5714622" y="2967971"/>
                  <a:pt x="5716780" y="2974355"/>
                </a:cubicBezTo>
                <a:lnTo>
                  <a:pt x="5717859" y="2974355"/>
                </a:lnTo>
                <a:lnTo>
                  <a:pt x="5717859" y="2969095"/>
                </a:lnTo>
                <a:lnTo>
                  <a:pt x="5716780" y="2970174"/>
                </a:lnTo>
                <a:lnTo>
                  <a:pt x="5715701" y="2970174"/>
                </a:lnTo>
                <a:lnTo>
                  <a:pt x="5708283" y="2959519"/>
                </a:lnTo>
                <a:close/>
                <a:moveTo>
                  <a:pt x="5269412" y="2959384"/>
                </a:moveTo>
                <a:lnTo>
                  <a:pt x="5271435" y="2961542"/>
                </a:lnTo>
                <a:lnTo>
                  <a:pt x="5271435" y="2959384"/>
                </a:lnTo>
                <a:close/>
                <a:moveTo>
                  <a:pt x="3103317" y="2959384"/>
                </a:moveTo>
                <a:lnTo>
                  <a:pt x="3103317" y="2961542"/>
                </a:lnTo>
                <a:lnTo>
                  <a:pt x="3104396" y="2961542"/>
                </a:lnTo>
                <a:lnTo>
                  <a:pt x="3104396" y="2959384"/>
                </a:lnTo>
                <a:close/>
                <a:moveTo>
                  <a:pt x="579141" y="2958440"/>
                </a:moveTo>
                <a:lnTo>
                  <a:pt x="579141" y="2960463"/>
                </a:lnTo>
                <a:lnTo>
                  <a:pt x="584266" y="2963565"/>
                </a:lnTo>
                <a:lnTo>
                  <a:pt x="586290" y="2963565"/>
                </a:lnTo>
                <a:lnTo>
                  <a:pt x="586290" y="2961542"/>
                </a:lnTo>
                <a:cubicBezTo>
                  <a:pt x="582872" y="2961542"/>
                  <a:pt x="581164" y="2960508"/>
                  <a:pt x="581164" y="2958440"/>
                </a:cubicBezTo>
                <a:close/>
                <a:moveTo>
                  <a:pt x="3194492" y="2958305"/>
                </a:moveTo>
                <a:lnTo>
                  <a:pt x="3193413" y="2959384"/>
                </a:lnTo>
                <a:lnTo>
                  <a:pt x="3193413" y="2966937"/>
                </a:lnTo>
                <a:lnTo>
                  <a:pt x="3198808" y="2966937"/>
                </a:lnTo>
                <a:lnTo>
                  <a:pt x="3198808" y="2962621"/>
                </a:lnTo>
                <a:close/>
                <a:moveTo>
                  <a:pt x="3078634" y="2957226"/>
                </a:moveTo>
                <a:lnTo>
                  <a:pt x="3077555" y="2960463"/>
                </a:lnTo>
                <a:lnTo>
                  <a:pt x="3080792" y="2960463"/>
                </a:lnTo>
                <a:lnTo>
                  <a:pt x="3080792" y="2959384"/>
                </a:lnTo>
                <a:close/>
                <a:moveTo>
                  <a:pt x="2595662" y="2955886"/>
                </a:moveTo>
                <a:lnTo>
                  <a:pt x="2595662" y="2957100"/>
                </a:lnTo>
                <a:lnTo>
                  <a:pt x="2598899" y="2957100"/>
                </a:lnTo>
                <a:lnTo>
                  <a:pt x="2598899" y="2955886"/>
                </a:lnTo>
                <a:close/>
                <a:moveTo>
                  <a:pt x="8269550" y="2955607"/>
                </a:moveTo>
                <a:lnTo>
                  <a:pt x="8268470" y="2956686"/>
                </a:lnTo>
                <a:lnTo>
                  <a:pt x="8268470" y="2957765"/>
                </a:lnTo>
                <a:lnTo>
                  <a:pt x="8271708" y="2959923"/>
                </a:lnTo>
                <a:lnTo>
                  <a:pt x="8273866" y="2957765"/>
                </a:lnTo>
                <a:lnTo>
                  <a:pt x="8273866" y="2956686"/>
                </a:lnTo>
                <a:close/>
                <a:moveTo>
                  <a:pt x="5714622" y="2955203"/>
                </a:moveTo>
                <a:lnTo>
                  <a:pt x="5714622" y="2959519"/>
                </a:lnTo>
                <a:cubicBezTo>
                  <a:pt x="5715161" y="2963745"/>
                  <a:pt x="5716240" y="2965858"/>
                  <a:pt x="5717859" y="2965858"/>
                </a:cubicBezTo>
                <a:lnTo>
                  <a:pt x="5715701" y="2955203"/>
                </a:lnTo>
                <a:close/>
                <a:moveTo>
                  <a:pt x="3099001" y="2953989"/>
                </a:moveTo>
                <a:lnTo>
                  <a:pt x="3099001" y="2955068"/>
                </a:lnTo>
                <a:lnTo>
                  <a:pt x="3101159" y="2957226"/>
                </a:lnTo>
                <a:lnTo>
                  <a:pt x="3101159" y="2956147"/>
                </a:lnTo>
                <a:close/>
                <a:moveTo>
                  <a:pt x="9123418" y="2951342"/>
                </a:moveTo>
                <a:cubicBezTo>
                  <a:pt x="9121260" y="2951972"/>
                  <a:pt x="9119462" y="2954535"/>
                  <a:pt x="9118023" y="2959030"/>
                </a:cubicBezTo>
                <a:lnTo>
                  <a:pt x="9122339" y="2962267"/>
                </a:lnTo>
                <a:lnTo>
                  <a:pt x="9127734" y="2956872"/>
                </a:lnTo>
                <a:lnTo>
                  <a:pt x="9127734" y="2955793"/>
                </a:lnTo>
                <a:close/>
                <a:moveTo>
                  <a:pt x="3071081" y="2950887"/>
                </a:moveTo>
                <a:cubicBezTo>
                  <a:pt x="3069642" y="2950887"/>
                  <a:pt x="3068204" y="2954438"/>
                  <a:pt x="3066765" y="2961542"/>
                </a:cubicBezTo>
                <a:lnTo>
                  <a:pt x="3066765" y="2964779"/>
                </a:lnTo>
                <a:lnTo>
                  <a:pt x="3071081" y="2964779"/>
                </a:lnTo>
                <a:lnTo>
                  <a:pt x="3072160" y="2955068"/>
                </a:lnTo>
                <a:close/>
                <a:moveTo>
                  <a:pt x="2721636" y="2950491"/>
                </a:moveTo>
                <a:lnTo>
                  <a:pt x="2721636" y="2952649"/>
                </a:lnTo>
                <a:lnTo>
                  <a:pt x="2723793" y="2950491"/>
                </a:lnTo>
                <a:close/>
                <a:moveTo>
                  <a:pt x="5268333" y="2949673"/>
                </a:moveTo>
                <a:lnTo>
                  <a:pt x="5266175" y="2951831"/>
                </a:lnTo>
                <a:lnTo>
                  <a:pt x="5266175" y="2952910"/>
                </a:lnTo>
                <a:lnTo>
                  <a:pt x="5268333" y="2952910"/>
                </a:lnTo>
                <a:lnTo>
                  <a:pt x="5270356" y="2950752"/>
                </a:lnTo>
                <a:lnTo>
                  <a:pt x="5270356" y="2949673"/>
                </a:lnTo>
                <a:close/>
                <a:moveTo>
                  <a:pt x="560663" y="2948189"/>
                </a:moveTo>
                <a:lnTo>
                  <a:pt x="560663" y="2949133"/>
                </a:lnTo>
                <a:lnTo>
                  <a:pt x="562686" y="2949133"/>
                </a:lnTo>
                <a:lnTo>
                  <a:pt x="562686" y="2948189"/>
                </a:lnTo>
                <a:close/>
                <a:moveTo>
                  <a:pt x="569835" y="2947110"/>
                </a:moveTo>
                <a:cubicBezTo>
                  <a:pt x="568486" y="2949898"/>
                  <a:pt x="566463" y="2951291"/>
                  <a:pt x="563765" y="2951291"/>
                </a:cubicBezTo>
                <a:lnTo>
                  <a:pt x="563765" y="2953314"/>
                </a:lnTo>
                <a:lnTo>
                  <a:pt x="564710" y="2953314"/>
                </a:lnTo>
                <a:lnTo>
                  <a:pt x="569835" y="2949133"/>
                </a:lnTo>
                <a:lnTo>
                  <a:pt x="570914" y="2949133"/>
                </a:lnTo>
                <a:cubicBezTo>
                  <a:pt x="571903" y="2949133"/>
                  <a:pt x="573611" y="2951561"/>
                  <a:pt x="576039" y="2956416"/>
                </a:cubicBezTo>
                <a:lnTo>
                  <a:pt x="577118" y="2956416"/>
                </a:lnTo>
                <a:cubicBezTo>
                  <a:pt x="577118" y="2952640"/>
                  <a:pt x="574690" y="2949538"/>
                  <a:pt x="569835" y="2947110"/>
                </a:cubicBezTo>
                <a:close/>
                <a:moveTo>
                  <a:pt x="6750707" y="2944868"/>
                </a:moveTo>
                <a:lnTo>
                  <a:pt x="6750707" y="2945947"/>
                </a:lnTo>
                <a:lnTo>
                  <a:pt x="6752866" y="2945947"/>
                </a:lnTo>
                <a:lnTo>
                  <a:pt x="6752866" y="2944868"/>
                </a:lnTo>
                <a:close/>
                <a:moveTo>
                  <a:pt x="6697836" y="2944868"/>
                </a:moveTo>
                <a:lnTo>
                  <a:pt x="6697836" y="2948105"/>
                </a:lnTo>
                <a:lnTo>
                  <a:pt x="6699994" y="2945947"/>
                </a:lnTo>
                <a:lnTo>
                  <a:pt x="6699994" y="2944868"/>
                </a:lnTo>
                <a:close/>
                <a:moveTo>
                  <a:pt x="6661150" y="2944868"/>
                </a:moveTo>
                <a:lnTo>
                  <a:pt x="6661150" y="2945947"/>
                </a:lnTo>
                <a:lnTo>
                  <a:pt x="6664387" y="2949184"/>
                </a:lnTo>
                <a:lnTo>
                  <a:pt x="6664387" y="2944868"/>
                </a:lnTo>
                <a:close/>
                <a:moveTo>
                  <a:pt x="6651439" y="2944868"/>
                </a:moveTo>
                <a:lnTo>
                  <a:pt x="6651439" y="2945947"/>
                </a:lnTo>
                <a:lnTo>
                  <a:pt x="6653597" y="2945947"/>
                </a:lnTo>
                <a:lnTo>
                  <a:pt x="6653597" y="2944868"/>
                </a:lnTo>
                <a:close/>
                <a:moveTo>
                  <a:pt x="6642807" y="2944868"/>
                </a:moveTo>
                <a:lnTo>
                  <a:pt x="6642807" y="2947026"/>
                </a:lnTo>
                <a:lnTo>
                  <a:pt x="6646044" y="2947026"/>
                </a:lnTo>
                <a:lnTo>
                  <a:pt x="6646044" y="2944868"/>
                </a:lnTo>
                <a:close/>
                <a:moveTo>
                  <a:pt x="574960" y="2944008"/>
                </a:moveTo>
                <a:lnTo>
                  <a:pt x="574960" y="2947110"/>
                </a:lnTo>
                <a:lnTo>
                  <a:pt x="578062" y="2950212"/>
                </a:lnTo>
                <a:lnTo>
                  <a:pt x="579141" y="2950212"/>
                </a:lnTo>
                <a:lnTo>
                  <a:pt x="579141" y="2946166"/>
                </a:lnTo>
                <a:lnTo>
                  <a:pt x="577118" y="2944008"/>
                </a:lnTo>
                <a:close/>
                <a:moveTo>
                  <a:pt x="715365" y="2943064"/>
                </a:moveTo>
                <a:lnTo>
                  <a:pt x="712263" y="2946166"/>
                </a:lnTo>
                <a:lnTo>
                  <a:pt x="712263" y="2949133"/>
                </a:lnTo>
                <a:lnTo>
                  <a:pt x="713342" y="2949133"/>
                </a:lnTo>
                <a:lnTo>
                  <a:pt x="715365" y="2945087"/>
                </a:lnTo>
                <a:close/>
                <a:moveTo>
                  <a:pt x="3086053" y="2942255"/>
                </a:moveTo>
                <a:lnTo>
                  <a:pt x="3086053" y="2943334"/>
                </a:lnTo>
                <a:lnTo>
                  <a:pt x="3095764" y="2949808"/>
                </a:lnTo>
                <a:lnTo>
                  <a:pt x="3095764" y="2948729"/>
                </a:lnTo>
                <a:lnTo>
                  <a:pt x="3087132" y="2942255"/>
                </a:lnTo>
                <a:close/>
                <a:moveTo>
                  <a:pt x="3595733" y="2941580"/>
                </a:moveTo>
                <a:lnTo>
                  <a:pt x="3595733" y="2942659"/>
                </a:lnTo>
                <a:lnTo>
                  <a:pt x="3597891" y="2942659"/>
                </a:lnTo>
                <a:lnTo>
                  <a:pt x="3597891" y="2941580"/>
                </a:lnTo>
                <a:close/>
                <a:moveTo>
                  <a:pt x="3194492" y="2941176"/>
                </a:moveTo>
                <a:lnTo>
                  <a:pt x="3194492" y="2944413"/>
                </a:lnTo>
                <a:lnTo>
                  <a:pt x="3196650" y="2942255"/>
                </a:lnTo>
                <a:lnTo>
                  <a:pt x="3195571" y="2941176"/>
                </a:lnTo>
                <a:close/>
                <a:moveTo>
                  <a:pt x="1128746" y="2940231"/>
                </a:moveTo>
                <a:lnTo>
                  <a:pt x="1128746" y="2941310"/>
                </a:lnTo>
                <a:lnTo>
                  <a:pt x="1133062" y="2941310"/>
                </a:lnTo>
                <a:lnTo>
                  <a:pt x="1133062" y="2940231"/>
                </a:lnTo>
                <a:close/>
                <a:moveTo>
                  <a:pt x="8706937" y="2939962"/>
                </a:moveTo>
                <a:lnTo>
                  <a:pt x="8706937" y="2941041"/>
                </a:lnTo>
                <a:lnTo>
                  <a:pt x="8709095" y="2941041"/>
                </a:lnTo>
                <a:lnTo>
                  <a:pt x="8709095" y="2939962"/>
                </a:lnTo>
                <a:close/>
                <a:moveTo>
                  <a:pt x="8136562" y="2939422"/>
                </a:moveTo>
                <a:lnTo>
                  <a:pt x="8136562" y="2941580"/>
                </a:lnTo>
                <a:lnTo>
                  <a:pt x="8138720" y="2943738"/>
                </a:lnTo>
                <a:lnTo>
                  <a:pt x="8138720" y="2941580"/>
                </a:lnTo>
                <a:close/>
                <a:moveTo>
                  <a:pt x="723593" y="2938883"/>
                </a:moveTo>
                <a:cubicBezTo>
                  <a:pt x="723593" y="2944008"/>
                  <a:pt x="721210" y="2947110"/>
                  <a:pt x="716444" y="2948189"/>
                </a:cubicBezTo>
                <a:lnTo>
                  <a:pt x="716444" y="2949133"/>
                </a:lnTo>
                <a:lnTo>
                  <a:pt x="722515" y="2950212"/>
                </a:lnTo>
                <a:lnTo>
                  <a:pt x="721570" y="2949133"/>
                </a:lnTo>
                <a:lnTo>
                  <a:pt x="721570" y="2948189"/>
                </a:lnTo>
                <a:lnTo>
                  <a:pt x="724537" y="2943064"/>
                </a:lnTo>
                <a:lnTo>
                  <a:pt x="724537" y="2938883"/>
                </a:lnTo>
                <a:close/>
                <a:moveTo>
                  <a:pt x="6763656" y="2938394"/>
                </a:moveTo>
                <a:lnTo>
                  <a:pt x="6763656" y="2939473"/>
                </a:lnTo>
                <a:lnTo>
                  <a:pt x="6765814" y="2939473"/>
                </a:lnTo>
                <a:lnTo>
                  <a:pt x="6765814" y="2938394"/>
                </a:lnTo>
                <a:close/>
                <a:moveTo>
                  <a:pt x="7673684" y="2937399"/>
                </a:moveTo>
                <a:lnTo>
                  <a:pt x="7673684" y="2939557"/>
                </a:lnTo>
                <a:cubicBezTo>
                  <a:pt x="7674223" y="2943873"/>
                  <a:pt x="7675302" y="2946031"/>
                  <a:pt x="7676921" y="2946031"/>
                </a:cubicBezTo>
                <a:lnTo>
                  <a:pt x="7678000" y="2946031"/>
                </a:lnTo>
                <a:lnTo>
                  <a:pt x="7681237" y="2942794"/>
                </a:lnTo>
                <a:lnTo>
                  <a:pt x="7681237" y="2940636"/>
                </a:lnTo>
                <a:lnTo>
                  <a:pt x="7678000" y="2937399"/>
                </a:lnTo>
                <a:close/>
                <a:moveTo>
                  <a:pt x="6801421" y="2937315"/>
                </a:moveTo>
                <a:lnTo>
                  <a:pt x="6803579" y="2937315"/>
                </a:lnTo>
                <a:lnTo>
                  <a:pt x="6803579" y="2939473"/>
                </a:lnTo>
                <a:close/>
                <a:moveTo>
                  <a:pt x="8245812" y="2937264"/>
                </a:moveTo>
                <a:lnTo>
                  <a:pt x="8243654" y="2939422"/>
                </a:lnTo>
                <a:lnTo>
                  <a:pt x="8243654" y="2944817"/>
                </a:lnTo>
                <a:lnTo>
                  <a:pt x="8257680" y="2948054"/>
                </a:lnTo>
                <a:lnTo>
                  <a:pt x="8256602" y="2952370"/>
                </a:lnTo>
                <a:lnTo>
                  <a:pt x="8256602" y="2956686"/>
                </a:lnTo>
                <a:lnTo>
                  <a:pt x="8257680" y="2956686"/>
                </a:lnTo>
                <a:cubicBezTo>
                  <a:pt x="8257680" y="2952550"/>
                  <a:pt x="8258760" y="2949313"/>
                  <a:pt x="8260918" y="2946975"/>
                </a:cubicBezTo>
                <a:lnTo>
                  <a:pt x="8260918" y="2944817"/>
                </a:lnTo>
                <a:cubicBezTo>
                  <a:pt x="8257501" y="2944817"/>
                  <a:pt x="8254264" y="2942300"/>
                  <a:pt x="8251206" y="2937264"/>
                </a:cubicBezTo>
                <a:close/>
                <a:moveTo>
                  <a:pt x="7787518" y="2936320"/>
                </a:moveTo>
                <a:lnTo>
                  <a:pt x="7787518" y="2937399"/>
                </a:lnTo>
                <a:lnTo>
                  <a:pt x="7789676" y="2937399"/>
                </a:lnTo>
                <a:lnTo>
                  <a:pt x="7789676" y="2936320"/>
                </a:lnTo>
                <a:close/>
                <a:moveTo>
                  <a:pt x="3735194" y="2935106"/>
                </a:moveTo>
                <a:lnTo>
                  <a:pt x="3733036" y="2938343"/>
                </a:lnTo>
                <a:lnTo>
                  <a:pt x="3733036" y="2941580"/>
                </a:lnTo>
                <a:lnTo>
                  <a:pt x="3735194" y="2941580"/>
                </a:lnTo>
                <a:lnTo>
                  <a:pt x="3737352" y="2939422"/>
                </a:lnTo>
                <a:lnTo>
                  <a:pt x="3737352" y="2937264"/>
                </a:lnTo>
                <a:close/>
                <a:moveTo>
                  <a:pt x="5083149" y="2934567"/>
                </a:moveTo>
                <a:lnTo>
                  <a:pt x="5083149" y="2938883"/>
                </a:lnTo>
                <a:lnTo>
                  <a:pt x="5085307" y="2938883"/>
                </a:lnTo>
                <a:lnTo>
                  <a:pt x="5085307" y="2937804"/>
                </a:lnTo>
                <a:lnTo>
                  <a:pt x="5084228" y="2934567"/>
                </a:lnTo>
                <a:close/>
                <a:moveTo>
                  <a:pt x="9228621" y="2934078"/>
                </a:moveTo>
                <a:lnTo>
                  <a:pt x="9228621" y="2935157"/>
                </a:lnTo>
                <a:lnTo>
                  <a:pt x="9231858" y="2935157"/>
                </a:lnTo>
                <a:lnTo>
                  <a:pt x="9231858" y="2934078"/>
                </a:lnTo>
                <a:close/>
                <a:moveTo>
                  <a:pt x="727639" y="2933757"/>
                </a:moveTo>
                <a:lnTo>
                  <a:pt x="727639" y="2935915"/>
                </a:lnTo>
                <a:lnTo>
                  <a:pt x="728718" y="2935915"/>
                </a:lnTo>
                <a:lnTo>
                  <a:pt x="728718" y="2933757"/>
                </a:lnTo>
                <a:close/>
                <a:moveTo>
                  <a:pt x="5178911" y="2933488"/>
                </a:moveTo>
                <a:lnTo>
                  <a:pt x="5178911" y="2934567"/>
                </a:lnTo>
                <a:lnTo>
                  <a:pt x="5182148" y="2935646"/>
                </a:lnTo>
                <a:lnTo>
                  <a:pt x="5183227" y="2935646"/>
                </a:lnTo>
                <a:lnTo>
                  <a:pt x="5183227" y="2934567"/>
                </a:lnTo>
                <a:lnTo>
                  <a:pt x="5179990" y="2933488"/>
                </a:lnTo>
                <a:close/>
                <a:moveTo>
                  <a:pt x="5068043" y="2933488"/>
                </a:moveTo>
                <a:lnTo>
                  <a:pt x="5068043" y="2934567"/>
                </a:lnTo>
                <a:lnTo>
                  <a:pt x="5070201" y="2934567"/>
                </a:lnTo>
                <a:lnTo>
                  <a:pt x="5070201" y="2933488"/>
                </a:lnTo>
                <a:close/>
                <a:moveTo>
                  <a:pt x="5064806" y="2933488"/>
                </a:moveTo>
                <a:lnTo>
                  <a:pt x="5064806" y="2934567"/>
                </a:lnTo>
                <a:lnTo>
                  <a:pt x="5066964" y="2934567"/>
                </a:lnTo>
                <a:lnTo>
                  <a:pt x="5066964" y="2933488"/>
                </a:lnTo>
                <a:close/>
                <a:moveTo>
                  <a:pt x="6706468" y="2932999"/>
                </a:moveTo>
                <a:lnTo>
                  <a:pt x="6706468" y="2935157"/>
                </a:lnTo>
                <a:lnTo>
                  <a:pt x="6709705" y="2935157"/>
                </a:lnTo>
                <a:lnTo>
                  <a:pt x="6709705" y="2934078"/>
                </a:lnTo>
                <a:close/>
                <a:moveTo>
                  <a:pt x="3186939" y="2932678"/>
                </a:moveTo>
                <a:cubicBezTo>
                  <a:pt x="3183702" y="2934117"/>
                  <a:pt x="3181904" y="2935556"/>
                  <a:pt x="3181544" y="2936994"/>
                </a:cubicBezTo>
                <a:lnTo>
                  <a:pt x="3185860" y="2941176"/>
                </a:lnTo>
                <a:lnTo>
                  <a:pt x="3191255" y="2934836"/>
                </a:lnTo>
                <a:close/>
                <a:moveTo>
                  <a:pt x="6625543" y="2931920"/>
                </a:moveTo>
                <a:lnTo>
                  <a:pt x="6625543" y="2934078"/>
                </a:lnTo>
                <a:lnTo>
                  <a:pt x="6626622" y="2934078"/>
                </a:lnTo>
                <a:lnTo>
                  <a:pt x="6626622" y="2931920"/>
                </a:lnTo>
                <a:close/>
                <a:moveTo>
                  <a:pt x="3199887" y="2931599"/>
                </a:moveTo>
                <a:lnTo>
                  <a:pt x="3193413" y="2933757"/>
                </a:lnTo>
                <a:lnTo>
                  <a:pt x="3195571" y="2939017"/>
                </a:lnTo>
                <a:lnTo>
                  <a:pt x="3200966" y="2933757"/>
                </a:lnTo>
                <a:lnTo>
                  <a:pt x="3200966" y="2931599"/>
                </a:lnTo>
                <a:close/>
                <a:moveTo>
                  <a:pt x="9218775" y="2929762"/>
                </a:moveTo>
                <a:lnTo>
                  <a:pt x="9218775" y="2930841"/>
                </a:lnTo>
                <a:cubicBezTo>
                  <a:pt x="9221653" y="2936416"/>
                  <a:pt x="9224575" y="2940013"/>
                  <a:pt x="9227542" y="2941631"/>
                </a:cubicBezTo>
                <a:lnTo>
                  <a:pt x="9228621" y="2941631"/>
                </a:lnTo>
                <a:cubicBezTo>
                  <a:pt x="9228621" y="2933719"/>
                  <a:pt x="9226059" y="2929762"/>
                  <a:pt x="9220933" y="2929762"/>
                </a:cubicBezTo>
                <a:close/>
                <a:moveTo>
                  <a:pt x="717389" y="2929711"/>
                </a:moveTo>
                <a:lnTo>
                  <a:pt x="715365" y="2932813"/>
                </a:lnTo>
                <a:lnTo>
                  <a:pt x="715365" y="2938883"/>
                </a:lnTo>
                <a:lnTo>
                  <a:pt x="717389" y="2941041"/>
                </a:lnTo>
                <a:lnTo>
                  <a:pt x="718469" y="2935915"/>
                </a:lnTo>
                <a:lnTo>
                  <a:pt x="717389" y="2934836"/>
                </a:lnTo>
                <a:lnTo>
                  <a:pt x="717389" y="2933757"/>
                </a:lnTo>
                <a:lnTo>
                  <a:pt x="719412" y="2930790"/>
                </a:lnTo>
                <a:lnTo>
                  <a:pt x="718469" y="2929711"/>
                </a:lnTo>
                <a:close/>
                <a:moveTo>
                  <a:pt x="5175674" y="2929172"/>
                </a:moveTo>
                <a:lnTo>
                  <a:pt x="5175674" y="2931330"/>
                </a:lnTo>
                <a:lnTo>
                  <a:pt x="5176753" y="2931330"/>
                </a:lnTo>
                <a:lnTo>
                  <a:pt x="5176753" y="2929172"/>
                </a:lnTo>
                <a:close/>
                <a:moveTo>
                  <a:pt x="5076675" y="2929172"/>
                </a:moveTo>
                <a:lnTo>
                  <a:pt x="5076675" y="2930251"/>
                </a:lnTo>
                <a:lnTo>
                  <a:pt x="5079912" y="2930251"/>
                </a:lnTo>
                <a:lnTo>
                  <a:pt x="5079912" y="2929172"/>
                </a:lnTo>
                <a:close/>
                <a:moveTo>
                  <a:pt x="3096843" y="2927283"/>
                </a:moveTo>
                <a:lnTo>
                  <a:pt x="3096843" y="2929441"/>
                </a:lnTo>
                <a:lnTo>
                  <a:pt x="3100080" y="2929441"/>
                </a:lnTo>
                <a:lnTo>
                  <a:pt x="3100080" y="2927283"/>
                </a:lnTo>
                <a:close/>
                <a:moveTo>
                  <a:pt x="2571788" y="2925539"/>
                </a:moveTo>
                <a:lnTo>
                  <a:pt x="2568552" y="2928776"/>
                </a:lnTo>
                <a:lnTo>
                  <a:pt x="2568552" y="2929855"/>
                </a:lnTo>
                <a:lnTo>
                  <a:pt x="2570709" y="2932013"/>
                </a:lnTo>
                <a:lnTo>
                  <a:pt x="2575026" y="2926618"/>
                </a:lnTo>
                <a:lnTo>
                  <a:pt x="2575026" y="2925539"/>
                </a:lnTo>
                <a:close/>
                <a:moveTo>
                  <a:pt x="9219854" y="2925446"/>
                </a:moveTo>
                <a:lnTo>
                  <a:pt x="9219854" y="2926525"/>
                </a:lnTo>
                <a:lnTo>
                  <a:pt x="9222012" y="2926525"/>
                </a:lnTo>
                <a:lnTo>
                  <a:pt x="9222012" y="2925446"/>
                </a:lnTo>
                <a:close/>
                <a:moveTo>
                  <a:pt x="2687917" y="2924460"/>
                </a:moveTo>
                <a:cubicBezTo>
                  <a:pt x="2685220" y="2926079"/>
                  <a:pt x="2679824" y="2927517"/>
                  <a:pt x="2671731" y="2928776"/>
                </a:cubicBezTo>
                <a:lnTo>
                  <a:pt x="2676048" y="2948333"/>
                </a:lnTo>
                <a:lnTo>
                  <a:pt x="2676048" y="2949412"/>
                </a:lnTo>
                <a:lnTo>
                  <a:pt x="2673889" y="2958179"/>
                </a:lnTo>
                <a:cubicBezTo>
                  <a:pt x="2674429" y="2961057"/>
                  <a:pt x="2680588" y="2963934"/>
                  <a:pt x="2692367" y="2966811"/>
                </a:cubicBezTo>
                <a:lnTo>
                  <a:pt x="2697762" y="2961416"/>
                </a:lnTo>
                <a:lnTo>
                  <a:pt x="2692367" y="2955886"/>
                </a:lnTo>
                <a:lnTo>
                  <a:pt x="2692367" y="2953728"/>
                </a:lnTo>
                <a:cubicBezTo>
                  <a:pt x="2692367" y="2951031"/>
                  <a:pt x="2694166" y="2947794"/>
                  <a:pt x="2697762" y="2944017"/>
                </a:cubicBezTo>
                <a:lnTo>
                  <a:pt x="2692367" y="2933092"/>
                </a:lnTo>
                <a:lnTo>
                  <a:pt x="2694526" y="2926618"/>
                </a:lnTo>
                <a:lnTo>
                  <a:pt x="2693446" y="2926618"/>
                </a:lnTo>
                <a:close/>
                <a:moveTo>
                  <a:pt x="2614139" y="2924460"/>
                </a:moveTo>
                <a:cubicBezTo>
                  <a:pt x="2613062" y="2927338"/>
                  <a:pt x="2610498" y="2928776"/>
                  <a:pt x="2606453" y="2928776"/>
                </a:cubicBezTo>
                <a:lnTo>
                  <a:pt x="2605373" y="2927697"/>
                </a:lnTo>
                <a:cubicBezTo>
                  <a:pt x="2605373" y="2929855"/>
                  <a:pt x="2603934" y="2930934"/>
                  <a:pt x="2601058" y="2930934"/>
                </a:cubicBezTo>
                <a:lnTo>
                  <a:pt x="2601058" y="2936464"/>
                </a:lnTo>
                <a:lnTo>
                  <a:pt x="2599978" y="2937543"/>
                </a:lnTo>
                <a:lnTo>
                  <a:pt x="2599978" y="2938622"/>
                </a:lnTo>
                <a:cubicBezTo>
                  <a:pt x="2603575" y="2940421"/>
                  <a:pt x="2605373" y="2943298"/>
                  <a:pt x="2605373" y="2947254"/>
                </a:cubicBezTo>
                <a:lnTo>
                  <a:pt x="2604294" y="2948333"/>
                </a:lnTo>
                <a:lnTo>
                  <a:pt x="2602136" y="2948333"/>
                </a:lnTo>
                <a:lnTo>
                  <a:pt x="2601058" y="2947254"/>
                </a:lnTo>
                <a:lnTo>
                  <a:pt x="2599978" y="2947254"/>
                </a:lnTo>
                <a:lnTo>
                  <a:pt x="2598899" y="2948333"/>
                </a:lnTo>
                <a:lnTo>
                  <a:pt x="2598899" y="2949412"/>
                </a:lnTo>
                <a:cubicBezTo>
                  <a:pt x="2603216" y="2952290"/>
                  <a:pt x="2605373" y="2954852"/>
                  <a:pt x="2605373" y="2957100"/>
                </a:cubicBezTo>
                <a:lnTo>
                  <a:pt x="2604294" y="2958179"/>
                </a:lnTo>
                <a:lnTo>
                  <a:pt x="2604294" y="2959258"/>
                </a:lnTo>
                <a:cubicBezTo>
                  <a:pt x="2604833" y="2962136"/>
                  <a:pt x="2607755" y="2963574"/>
                  <a:pt x="2613062" y="2963574"/>
                </a:cubicBezTo>
                <a:lnTo>
                  <a:pt x="2622771" y="2962495"/>
                </a:lnTo>
                <a:lnTo>
                  <a:pt x="2620613" y="2954807"/>
                </a:lnTo>
                <a:cubicBezTo>
                  <a:pt x="2621693" y="2949772"/>
                  <a:pt x="2623131" y="2947254"/>
                  <a:pt x="2624930" y="2947254"/>
                </a:cubicBezTo>
                <a:cubicBezTo>
                  <a:pt x="2624930" y="2943837"/>
                  <a:pt x="2623131" y="2939476"/>
                  <a:pt x="2619535" y="2934171"/>
                </a:cubicBezTo>
                <a:lnTo>
                  <a:pt x="2621693" y="2925539"/>
                </a:lnTo>
                <a:lnTo>
                  <a:pt x="2620613" y="2925539"/>
                </a:lnTo>
                <a:close/>
                <a:moveTo>
                  <a:pt x="3192334" y="2924181"/>
                </a:moveTo>
                <a:lnTo>
                  <a:pt x="3192334" y="2927283"/>
                </a:lnTo>
                <a:lnTo>
                  <a:pt x="3194492" y="2929441"/>
                </a:lnTo>
                <a:lnTo>
                  <a:pt x="3196650" y="2929441"/>
                </a:lnTo>
                <a:close/>
                <a:moveTo>
                  <a:pt x="709162" y="2920540"/>
                </a:moveTo>
                <a:lnTo>
                  <a:pt x="707138" y="2922563"/>
                </a:lnTo>
                <a:lnTo>
                  <a:pt x="707138" y="2924586"/>
                </a:lnTo>
                <a:lnTo>
                  <a:pt x="712263" y="2924586"/>
                </a:lnTo>
                <a:lnTo>
                  <a:pt x="712263" y="2923642"/>
                </a:lnTo>
                <a:lnTo>
                  <a:pt x="711319" y="2920540"/>
                </a:lnTo>
                <a:close/>
                <a:moveTo>
                  <a:pt x="5587569" y="2920000"/>
                </a:moveTo>
                <a:lnTo>
                  <a:pt x="5585411" y="2922158"/>
                </a:lnTo>
                <a:lnTo>
                  <a:pt x="5585411" y="2925260"/>
                </a:lnTo>
                <a:lnTo>
                  <a:pt x="5587569" y="2925260"/>
                </a:lnTo>
                <a:lnTo>
                  <a:pt x="5590806" y="2922158"/>
                </a:lnTo>
                <a:close/>
                <a:moveTo>
                  <a:pt x="3188018" y="2919865"/>
                </a:moveTo>
                <a:lnTo>
                  <a:pt x="3188018" y="2920944"/>
                </a:lnTo>
                <a:lnTo>
                  <a:pt x="3206227" y="2925125"/>
                </a:lnTo>
                <a:lnTo>
                  <a:pt x="3207306" y="2925125"/>
                </a:lnTo>
                <a:lnTo>
                  <a:pt x="3207306" y="2924181"/>
                </a:lnTo>
                <a:lnTo>
                  <a:pt x="3189097" y="2919865"/>
                </a:lnTo>
                <a:close/>
                <a:moveTo>
                  <a:pt x="5165962" y="2919595"/>
                </a:moveTo>
                <a:lnTo>
                  <a:pt x="5174595" y="2927014"/>
                </a:lnTo>
                <a:lnTo>
                  <a:pt x="5174595" y="2925935"/>
                </a:lnTo>
                <a:cubicBezTo>
                  <a:pt x="5171717" y="2921709"/>
                  <a:pt x="5168840" y="2919595"/>
                  <a:pt x="5165962" y="2919595"/>
                </a:cubicBezTo>
                <a:close/>
                <a:moveTo>
                  <a:pt x="720492" y="2919461"/>
                </a:moveTo>
                <a:lnTo>
                  <a:pt x="719412" y="2924586"/>
                </a:lnTo>
                <a:lnTo>
                  <a:pt x="720492" y="2924586"/>
                </a:lnTo>
                <a:lnTo>
                  <a:pt x="719412" y="2925665"/>
                </a:lnTo>
                <a:lnTo>
                  <a:pt x="719412" y="2927688"/>
                </a:lnTo>
                <a:lnTo>
                  <a:pt x="720492" y="2927688"/>
                </a:lnTo>
                <a:lnTo>
                  <a:pt x="720492" y="2925665"/>
                </a:lnTo>
                <a:lnTo>
                  <a:pt x="721570" y="2925665"/>
                </a:lnTo>
                <a:lnTo>
                  <a:pt x="720492" y="2924586"/>
                </a:lnTo>
                <a:lnTo>
                  <a:pt x="720492" y="2923642"/>
                </a:lnTo>
                <a:lnTo>
                  <a:pt x="721570" y="2920540"/>
                </a:lnTo>
                <a:lnTo>
                  <a:pt x="721570" y="2919461"/>
                </a:lnTo>
                <a:close/>
                <a:moveTo>
                  <a:pt x="574960" y="2919461"/>
                </a:moveTo>
                <a:lnTo>
                  <a:pt x="574960" y="2920540"/>
                </a:lnTo>
                <a:lnTo>
                  <a:pt x="577118" y="2922563"/>
                </a:lnTo>
                <a:lnTo>
                  <a:pt x="578062" y="2921484"/>
                </a:lnTo>
                <a:lnTo>
                  <a:pt x="578062" y="2920540"/>
                </a:lnTo>
                <a:lnTo>
                  <a:pt x="577118" y="2919461"/>
                </a:lnTo>
                <a:close/>
                <a:moveTo>
                  <a:pt x="8696147" y="2919326"/>
                </a:moveTo>
                <a:lnTo>
                  <a:pt x="8690617" y="2920405"/>
                </a:lnTo>
                <a:lnTo>
                  <a:pt x="8690617" y="2922563"/>
                </a:lnTo>
                <a:cubicBezTo>
                  <a:pt x="8694483" y="2922563"/>
                  <a:pt x="8697406" y="2925125"/>
                  <a:pt x="8699384" y="2930251"/>
                </a:cubicBezTo>
                <a:lnTo>
                  <a:pt x="8700463" y="2930251"/>
                </a:lnTo>
                <a:lnTo>
                  <a:pt x="8700463" y="2920405"/>
                </a:lnTo>
                <a:close/>
                <a:moveTo>
                  <a:pt x="8633295" y="2918247"/>
                </a:moveTo>
                <a:cubicBezTo>
                  <a:pt x="8641297" y="2920405"/>
                  <a:pt x="8645299" y="2922203"/>
                  <a:pt x="8645299" y="2923642"/>
                </a:cubicBezTo>
                <a:lnTo>
                  <a:pt x="8645299" y="2924721"/>
                </a:lnTo>
                <a:cubicBezTo>
                  <a:pt x="8645299" y="2926789"/>
                  <a:pt x="8640578" y="2928632"/>
                  <a:pt x="8631137" y="2930251"/>
                </a:cubicBezTo>
                <a:lnTo>
                  <a:pt x="8627900" y="2930251"/>
                </a:lnTo>
                <a:lnTo>
                  <a:pt x="8625742" y="2928093"/>
                </a:lnTo>
                <a:cubicBezTo>
                  <a:pt x="8627180" y="2921529"/>
                  <a:pt x="8629698" y="2918247"/>
                  <a:pt x="8633295" y="2918247"/>
                </a:cubicBezTo>
                <a:close/>
                <a:moveTo>
                  <a:pt x="8136562" y="2917842"/>
                </a:moveTo>
                <a:lnTo>
                  <a:pt x="8131167" y="2922158"/>
                </a:lnTo>
                <a:cubicBezTo>
                  <a:pt x="8132246" y="2925035"/>
                  <a:pt x="8133325" y="2926474"/>
                  <a:pt x="8134404" y="2926474"/>
                </a:cubicBezTo>
                <a:lnTo>
                  <a:pt x="8140878" y="2926474"/>
                </a:lnTo>
                <a:lnTo>
                  <a:pt x="8140878" y="2921079"/>
                </a:lnTo>
                <a:lnTo>
                  <a:pt x="8137641" y="2917842"/>
                </a:lnTo>
                <a:close/>
                <a:moveTo>
                  <a:pt x="9125576" y="2917758"/>
                </a:moveTo>
                <a:cubicBezTo>
                  <a:pt x="9123958" y="2917758"/>
                  <a:pt x="9122879" y="2919602"/>
                  <a:pt x="9122339" y="2923288"/>
                </a:cubicBezTo>
                <a:lnTo>
                  <a:pt x="9124497" y="2923288"/>
                </a:lnTo>
                <a:lnTo>
                  <a:pt x="9126655" y="2920995"/>
                </a:lnTo>
                <a:close/>
                <a:moveTo>
                  <a:pt x="5161781" y="2917437"/>
                </a:moveTo>
                <a:lnTo>
                  <a:pt x="5161781" y="2918516"/>
                </a:lnTo>
                <a:lnTo>
                  <a:pt x="5163939" y="2918516"/>
                </a:lnTo>
                <a:lnTo>
                  <a:pt x="5163939" y="2917437"/>
                </a:lnTo>
                <a:close/>
                <a:moveTo>
                  <a:pt x="8808633" y="2916089"/>
                </a:moveTo>
                <a:lnTo>
                  <a:pt x="8808633" y="2918247"/>
                </a:lnTo>
                <a:lnTo>
                  <a:pt x="8814028" y="2919326"/>
                </a:lnTo>
                <a:lnTo>
                  <a:pt x="8814028" y="2917168"/>
                </a:lnTo>
                <a:close/>
                <a:moveTo>
                  <a:pt x="1144931" y="2915549"/>
                </a:moveTo>
                <a:lnTo>
                  <a:pt x="1141694" y="2916628"/>
                </a:lnTo>
                <a:lnTo>
                  <a:pt x="1141694" y="2920944"/>
                </a:lnTo>
                <a:lnTo>
                  <a:pt x="1144931" y="2924181"/>
                </a:lnTo>
                <a:lnTo>
                  <a:pt x="1147089" y="2924181"/>
                </a:lnTo>
                <a:lnTo>
                  <a:pt x="1149112" y="2922023"/>
                </a:lnTo>
                <a:lnTo>
                  <a:pt x="1149112" y="2918786"/>
                </a:lnTo>
                <a:cubicBezTo>
                  <a:pt x="1149112" y="2917707"/>
                  <a:pt x="1147717" y="2916628"/>
                  <a:pt x="1144931" y="2915549"/>
                </a:cubicBezTo>
                <a:close/>
                <a:moveTo>
                  <a:pt x="5707204" y="2914605"/>
                </a:moveTo>
                <a:lnTo>
                  <a:pt x="5707204" y="2916763"/>
                </a:lnTo>
                <a:lnTo>
                  <a:pt x="5708283" y="2916763"/>
                </a:lnTo>
                <a:lnTo>
                  <a:pt x="5708283" y="2914605"/>
                </a:lnTo>
                <a:close/>
                <a:moveTo>
                  <a:pt x="4758871" y="2914019"/>
                </a:moveTo>
                <a:cubicBezTo>
                  <a:pt x="4758871" y="2915638"/>
                  <a:pt x="4755994" y="2918470"/>
                  <a:pt x="4750239" y="2922516"/>
                </a:cubicBezTo>
                <a:lnTo>
                  <a:pt x="4751318" y="2922516"/>
                </a:lnTo>
                <a:cubicBezTo>
                  <a:pt x="4756353" y="2920358"/>
                  <a:pt x="4759950" y="2917526"/>
                  <a:pt x="4762108" y="2914019"/>
                </a:cubicBezTo>
                <a:close/>
                <a:moveTo>
                  <a:pt x="7692971" y="2913796"/>
                </a:moveTo>
                <a:lnTo>
                  <a:pt x="7695129" y="2915954"/>
                </a:lnTo>
                <a:lnTo>
                  <a:pt x="7696208" y="2915954"/>
                </a:lnTo>
                <a:lnTo>
                  <a:pt x="7694050" y="2913796"/>
                </a:lnTo>
                <a:close/>
                <a:moveTo>
                  <a:pt x="9120181" y="2913442"/>
                </a:moveTo>
                <a:lnTo>
                  <a:pt x="9120181" y="2915600"/>
                </a:lnTo>
                <a:lnTo>
                  <a:pt x="9121260" y="2915600"/>
                </a:lnTo>
                <a:lnTo>
                  <a:pt x="9121260" y="2913442"/>
                </a:lnTo>
                <a:close/>
                <a:moveTo>
                  <a:pt x="8620347" y="2912852"/>
                </a:moveTo>
                <a:lnTo>
                  <a:pt x="8620347" y="2913931"/>
                </a:lnTo>
                <a:lnTo>
                  <a:pt x="8622505" y="2913931"/>
                </a:lnTo>
                <a:lnTo>
                  <a:pt x="8622505" y="2912852"/>
                </a:lnTo>
                <a:close/>
                <a:moveTo>
                  <a:pt x="8616031" y="2912852"/>
                </a:moveTo>
                <a:lnTo>
                  <a:pt x="8616031" y="2913931"/>
                </a:lnTo>
                <a:lnTo>
                  <a:pt x="8617110" y="2915010"/>
                </a:lnTo>
                <a:lnTo>
                  <a:pt x="8619268" y="2915010"/>
                </a:lnTo>
                <a:lnTo>
                  <a:pt x="8619268" y="2913931"/>
                </a:lnTo>
                <a:close/>
                <a:moveTo>
                  <a:pt x="7597344" y="2912717"/>
                </a:moveTo>
                <a:lnTo>
                  <a:pt x="7596265" y="2918112"/>
                </a:lnTo>
                <a:lnTo>
                  <a:pt x="7596265" y="2919191"/>
                </a:lnTo>
                <a:lnTo>
                  <a:pt x="7597344" y="2918112"/>
                </a:lnTo>
                <a:lnTo>
                  <a:pt x="7598423" y="2918112"/>
                </a:lnTo>
                <a:lnTo>
                  <a:pt x="7597344" y="2917033"/>
                </a:lnTo>
                <a:lnTo>
                  <a:pt x="7597344" y="2915954"/>
                </a:lnTo>
                <a:lnTo>
                  <a:pt x="7598423" y="2914875"/>
                </a:lnTo>
                <a:lnTo>
                  <a:pt x="7598423" y="2912717"/>
                </a:lnTo>
                <a:close/>
                <a:moveTo>
                  <a:pt x="2573946" y="2911377"/>
                </a:moveTo>
                <a:lnTo>
                  <a:pt x="2572869" y="2916907"/>
                </a:lnTo>
                <a:lnTo>
                  <a:pt x="2573946" y="2917986"/>
                </a:lnTo>
                <a:lnTo>
                  <a:pt x="2575026" y="2917986"/>
                </a:lnTo>
                <a:lnTo>
                  <a:pt x="2577183" y="2914614"/>
                </a:lnTo>
                <a:lnTo>
                  <a:pt x="2577183" y="2911377"/>
                </a:lnTo>
                <a:close/>
                <a:moveTo>
                  <a:pt x="5071280" y="2910963"/>
                </a:moveTo>
                <a:lnTo>
                  <a:pt x="5080991" y="2914200"/>
                </a:lnTo>
                <a:lnTo>
                  <a:pt x="5080991" y="2915279"/>
                </a:lnTo>
                <a:lnTo>
                  <a:pt x="5079912" y="2921753"/>
                </a:lnTo>
                <a:lnTo>
                  <a:pt x="5085307" y="2927014"/>
                </a:lnTo>
                <a:lnTo>
                  <a:pt x="5084228" y="2928093"/>
                </a:lnTo>
                <a:lnTo>
                  <a:pt x="5085307" y="2931330"/>
                </a:lnTo>
                <a:lnTo>
                  <a:pt x="5087465" y="2931330"/>
                </a:lnTo>
                <a:lnTo>
                  <a:pt x="5087465" y="2929172"/>
                </a:lnTo>
                <a:cubicBezTo>
                  <a:pt x="5091781" y="2931150"/>
                  <a:pt x="5093939" y="2935826"/>
                  <a:pt x="5093939" y="2943199"/>
                </a:cubicBezTo>
                <a:lnTo>
                  <a:pt x="5089623" y="2951831"/>
                </a:lnTo>
                <a:lnTo>
                  <a:pt x="5091781" y="2960463"/>
                </a:lnTo>
                <a:lnTo>
                  <a:pt x="5091781" y="2961542"/>
                </a:lnTo>
                <a:cubicBezTo>
                  <a:pt x="5090702" y="2973680"/>
                  <a:pt x="5086386" y="2979750"/>
                  <a:pt x="5078833" y="2979750"/>
                </a:cubicBezTo>
                <a:cubicBezTo>
                  <a:pt x="5076675" y="2979750"/>
                  <a:pt x="5075596" y="2980469"/>
                  <a:pt x="5075596" y="2981908"/>
                </a:cubicBezTo>
                <a:lnTo>
                  <a:pt x="5075596" y="2982987"/>
                </a:lnTo>
                <a:lnTo>
                  <a:pt x="5077754" y="2986224"/>
                </a:lnTo>
                <a:lnTo>
                  <a:pt x="5077754" y="2987303"/>
                </a:lnTo>
                <a:cubicBezTo>
                  <a:pt x="5077754" y="2988742"/>
                  <a:pt x="5075596" y="2989461"/>
                  <a:pt x="5071280" y="2989461"/>
                </a:cubicBezTo>
                <a:lnTo>
                  <a:pt x="5071280" y="2990540"/>
                </a:lnTo>
                <a:cubicBezTo>
                  <a:pt x="5051229" y="2989821"/>
                  <a:pt x="5041203" y="2986584"/>
                  <a:pt x="5041203" y="2980829"/>
                </a:cubicBezTo>
                <a:cubicBezTo>
                  <a:pt x="5039405" y="2980829"/>
                  <a:pt x="5037606" y="2977997"/>
                  <a:pt x="5035808" y="2972332"/>
                </a:cubicBezTo>
                <a:lnTo>
                  <a:pt x="5036887" y="2971253"/>
                </a:lnTo>
                <a:lnTo>
                  <a:pt x="5036887" y="2970174"/>
                </a:lnTo>
                <a:lnTo>
                  <a:pt x="5035808" y="2966937"/>
                </a:lnTo>
                <a:cubicBezTo>
                  <a:pt x="5037247" y="2964959"/>
                  <a:pt x="5038326" y="2960283"/>
                  <a:pt x="5039045" y="2952910"/>
                </a:cubicBezTo>
                <a:lnTo>
                  <a:pt x="5048756" y="2943199"/>
                </a:lnTo>
                <a:cubicBezTo>
                  <a:pt x="5061614" y="2936545"/>
                  <a:pt x="5068043" y="2928318"/>
                  <a:pt x="5068043" y="2918516"/>
                </a:cubicBezTo>
                <a:cubicBezTo>
                  <a:pt x="5068043" y="2913481"/>
                  <a:pt x="5069122" y="2910963"/>
                  <a:pt x="5071280" y="2910963"/>
                </a:cubicBezTo>
                <a:close/>
                <a:moveTo>
                  <a:pt x="7609213" y="2910559"/>
                </a:moveTo>
                <a:lnTo>
                  <a:pt x="7609213" y="2911638"/>
                </a:lnTo>
                <a:lnTo>
                  <a:pt x="7611371" y="2911638"/>
                </a:lnTo>
                <a:lnTo>
                  <a:pt x="7611371" y="2910559"/>
                </a:lnTo>
                <a:close/>
                <a:moveTo>
                  <a:pt x="3587101" y="2910289"/>
                </a:moveTo>
                <a:lnTo>
                  <a:pt x="3587101" y="2912447"/>
                </a:lnTo>
                <a:lnTo>
                  <a:pt x="3588180" y="2912447"/>
                </a:lnTo>
                <a:lnTo>
                  <a:pt x="3588180" y="2910289"/>
                </a:lnTo>
                <a:close/>
                <a:moveTo>
                  <a:pt x="3080792" y="2910154"/>
                </a:moveTo>
                <a:lnTo>
                  <a:pt x="3080792" y="2911233"/>
                </a:lnTo>
                <a:lnTo>
                  <a:pt x="3082816" y="2911233"/>
                </a:lnTo>
                <a:lnTo>
                  <a:pt x="3082816" y="2910154"/>
                </a:lnTo>
                <a:close/>
                <a:moveTo>
                  <a:pt x="4769661" y="2909703"/>
                </a:moveTo>
                <a:cubicBezTo>
                  <a:pt x="4769661" y="2914648"/>
                  <a:pt x="4768582" y="2917121"/>
                  <a:pt x="4766424" y="2917121"/>
                </a:cubicBezTo>
                <a:lnTo>
                  <a:pt x="4768582" y="2919279"/>
                </a:lnTo>
                <a:lnTo>
                  <a:pt x="4771819" y="2910782"/>
                </a:lnTo>
                <a:lnTo>
                  <a:pt x="4770740" y="2909703"/>
                </a:lnTo>
                <a:close/>
                <a:moveTo>
                  <a:pt x="7688655" y="2909480"/>
                </a:moveTo>
                <a:lnTo>
                  <a:pt x="7688655" y="2911638"/>
                </a:lnTo>
                <a:lnTo>
                  <a:pt x="7689734" y="2911638"/>
                </a:lnTo>
                <a:lnTo>
                  <a:pt x="7689734" y="2909480"/>
                </a:lnTo>
                <a:close/>
                <a:moveTo>
                  <a:pt x="6702152" y="2909261"/>
                </a:moveTo>
                <a:lnTo>
                  <a:pt x="6702152" y="2911419"/>
                </a:lnTo>
                <a:lnTo>
                  <a:pt x="6704310" y="2909261"/>
                </a:lnTo>
                <a:close/>
                <a:moveTo>
                  <a:pt x="5230568" y="2908805"/>
                </a:moveTo>
                <a:lnTo>
                  <a:pt x="5241358" y="2908805"/>
                </a:lnTo>
                <a:cubicBezTo>
                  <a:pt x="5245494" y="2908805"/>
                  <a:pt x="5252328" y="2911683"/>
                  <a:pt x="5261859" y="2917437"/>
                </a:cubicBezTo>
                <a:cubicBezTo>
                  <a:pt x="5264197" y="2917437"/>
                  <a:pt x="5268108" y="2920270"/>
                  <a:pt x="5273593" y="2925935"/>
                </a:cubicBezTo>
                <a:cubicBezTo>
                  <a:pt x="5278629" y="2925935"/>
                  <a:pt x="5283664" y="2933128"/>
                  <a:pt x="5288699" y="2947515"/>
                </a:cubicBezTo>
                <a:cubicBezTo>
                  <a:pt x="5290857" y="2948234"/>
                  <a:pt x="5291936" y="2950392"/>
                  <a:pt x="5291936" y="2953989"/>
                </a:cubicBezTo>
                <a:lnTo>
                  <a:pt x="5291936" y="2955068"/>
                </a:lnTo>
                <a:cubicBezTo>
                  <a:pt x="5291936" y="2957226"/>
                  <a:pt x="5290498" y="2958305"/>
                  <a:pt x="5287620" y="2958305"/>
                </a:cubicBezTo>
                <a:lnTo>
                  <a:pt x="5287620" y="2961542"/>
                </a:lnTo>
                <a:cubicBezTo>
                  <a:pt x="5290498" y="2961542"/>
                  <a:pt x="5291936" y="2962261"/>
                  <a:pt x="5291936" y="2963700"/>
                </a:cubicBezTo>
                <a:cubicBezTo>
                  <a:pt x="5291936" y="2971343"/>
                  <a:pt x="5285462" y="2977052"/>
                  <a:pt x="5272514" y="2980829"/>
                </a:cubicBezTo>
                <a:lnTo>
                  <a:pt x="5268333" y="2979750"/>
                </a:lnTo>
                <a:lnTo>
                  <a:pt x="5264017" y="2980829"/>
                </a:lnTo>
                <a:cubicBezTo>
                  <a:pt x="5254666" y="2980829"/>
                  <a:pt x="5248911" y="2976918"/>
                  <a:pt x="5246753" y="2969095"/>
                </a:cubicBezTo>
                <a:lnTo>
                  <a:pt x="5245674" y="2964779"/>
                </a:lnTo>
                <a:lnTo>
                  <a:pt x="5245674" y="2961542"/>
                </a:lnTo>
                <a:lnTo>
                  <a:pt x="5249990" y="2962621"/>
                </a:lnTo>
                <a:lnTo>
                  <a:pt x="5254306" y="2959384"/>
                </a:lnTo>
                <a:lnTo>
                  <a:pt x="5253227" y="2958305"/>
                </a:lnTo>
                <a:lnTo>
                  <a:pt x="5252148" y="2958305"/>
                </a:lnTo>
                <a:lnTo>
                  <a:pt x="5249990" y="2960463"/>
                </a:lnTo>
                <a:lnTo>
                  <a:pt x="5243516" y="2955068"/>
                </a:lnTo>
                <a:lnTo>
                  <a:pt x="5243516" y="2951831"/>
                </a:lnTo>
                <a:lnTo>
                  <a:pt x="5244595" y="2947515"/>
                </a:lnTo>
                <a:cubicBezTo>
                  <a:pt x="5244595" y="2940321"/>
                  <a:pt x="5240639" y="2932049"/>
                  <a:pt x="5232726" y="2922698"/>
                </a:cubicBezTo>
                <a:cubicBezTo>
                  <a:pt x="5229849" y="2919011"/>
                  <a:pt x="5228410" y="2915819"/>
                  <a:pt x="5228410" y="2913121"/>
                </a:cubicBezTo>
                <a:lnTo>
                  <a:pt x="5228410" y="2910963"/>
                </a:lnTo>
                <a:close/>
                <a:moveTo>
                  <a:pt x="8609557" y="2908536"/>
                </a:moveTo>
                <a:lnTo>
                  <a:pt x="8609557" y="2909615"/>
                </a:lnTo>
                <a:lnTo>
                  <a:pt x="8613873" y="2910694"/>
                </a:lnTo>
                <a:lnTo>
                  <a:pt x="8613873" y="2908536"/>
                </a:lnTo>
                <a:close/>
                <a:moveTo>
                  <a:pt x="8604162" y="2908536"/>
                </a:moveTo>
                <a:lnTo>
                  <a:pt x="8604162" y="2909615"/>
                </a:lnTo>
                <a:lnTo>
                  <a:pt x="8606320" y="2909615"/>
                </a:lnTo>
                <a:lnTo>
                  <a:pt x="8606320" y="2908536"/>
                </a:lnTo>
                <a:close/>
                <a:moveTo>
                  <a:pt x="8777207" y="2907457"/>
                </a:moveTo>
                <a:lnTo>
                  <a:pt x="8775049" y="2909615"/>
                </a:lnTo>
                <a:lnTo>
                  <a:pt x="8775049" y="2910694"/>
                </a:lnTo>
                <a:lnTo>
                  <a:pt x="8782602" y="2920405"/>
                </a:lnTo>
                <a:lnTo>
                  <a:pt x="8783681" y="2920405"/>
                </a:lnTo>
                <a:lnTo>
                  <a:pt x="8786918" y="2917168"/>
                </a:lnTo>
                <a:lnTo>
                  <a:pt x="8786918" y="2916089"/>
                </a:lnTo>
                <a:close/>
                <a:moveTo>
                  <a:pt x="716444" y="2907187"/>
                </a:moveTo>
                <a:cubicBezTo>
                  <a:pt x="716444" y="2909884"/>
                  <a:pt x="714736" y="2911233"/>
                  <a:pt x="711319" y="2911233"/>
                </a:cubicBezTo>
                <a:lnTo>
                  <a:pt x="711319" y="2916358"/>
                </a:lnTo>
                <a:lnTo>
                  <a:pt x="714286" y="2916358"/>
                </a:lnTo>
                <a:lnTo>
                  <a:pt x="717389" y="2914335"/>
                </a:lnTo>
                <a:lnTo>
                  <a:pt x="719412" y="2917437"/>
                </a:lnTo>
                <a:lnTo>
                  <a:pt x="718469" y="2918516"/>
                </a:lnTo>
                <a:lnTo>
                  <a:pt x="718469" y="2919461"/>
                </a:lnTo>
                <a:lnTo>
                  <a:pt x="721570" y="2918516"/>
                </a:lnTo>
                <a:cubicBezTo>
                  <a:pt x="721570" y="2913391"/>
                  <a:pt x="719861" y="2909615"/>
                  <a:pt x="716444" y="2907187"/>
                </a:cubicBezTo>
                <a:close/>
                <a:moveTo>
                  <a:pt x="6739917" y="2907103"/>
                </a:moveTo>
                <a:lnTo>
                  <a:pt x="6739917" y="2908182"/>
                </a:lnTo>
                <a:lnTo>
                  <a:pt x="6742075" y="2908182"/>
                </a:lnTo>
                <a:lnTo>
                  <a:pt x="6742075" y="2907103"/>
                </a:lnTo>
                <a:close/>
                <a:moveTo>
                  <a:pt x="6710784" y="2907103"/>
                </a:moveTo>
                <a:lnTo>
                  <a:pt x="6707547" y="2914656"/>
                </a:lnTo>
                <a:lnTo>
                  <a:pt x="6695678" y="2914656"/>
                </a:lnTo>
                <a:cubicBezTo>
                  <a:pt x="6695678" y="2912498"/>
                  <a:pt x="6693161" y="2911419"/>
                  <a:pt x="6688125" y="2911419"/>
                </a:cubicBezTo>
                <a:lnTo>
                  <a:pt x="6687046" y="2911419"/>
                </a:lnTo>
                <a:cubicBezTo>
                  <a:pt x="6680932" y="2911419"/>
                  <a:pt x="6676616" y="2912498"/>
                  <a:pt x="6674098" y="2914656"/>
                </a:cubicBezTo>
                <a:lnTo>
                  <a:pt x="6670861" y="2914656"/>
                </a:lnTo>
                <a:cubicBezTo>
                  <a:pt x="6670861" y="2912498"/>
                  <a:pt x="6669063" y="2911419"/>
                  <a:pt x="6665466" y="2911419"/>
                </a:cubicBezTo>
                <a:lnTo>
                  <a:pt x="6661150" y="2911419"/>
                </a:lnTo>
                <a:lnTo>
                  <a:pt x="6661150" y="2914656"/>
                </a:lnTo>
                <a:lnTo>
                  <a:pt x="6648202" y="2914656"/>
                </a:lnTo>
                <a:cubicBezTo>
                  <a:pt x="6645864" y="2912858"/>
                  <a:pt x="6642627" y="2911779"/>
                  <a:pt x="6638491" y="2911419"/>
                </a:cubicBezTo>
                <a:lnTo>
                  <a:pt x="6622306" y="2912498"/>
                </a:lnTo>
                <a:lnTo>
                  <a:pt x="6620148" y="2912498"/>
                </a:lnTo>
                <a:lnTo>
                  <a:pt x="6616911" y="2914656"/>
                </a:lnTo>
                <a:lnTo>
                  <a:pt x="6610437" y="2914656"/>
                </a:lnTo>
                <a:cubicBezTo>
                  <a:pt x="6607739" y="2912498"/>
                  <a:pt x="6604502" y="2911419"/>
                  <a:pt x="6600726" y="2911419"/>
                </a:cubicBezTo>
                <a:lnTo>
                  <a:pt x="6599647" y="2911419"/>
                </a:lnTo>
                <a:cubicBezTo>
                  <a:pt x="6595870" y="2911419"/>
                  <a:pt x="6592633" y="2912498"/>
                  <a:pt x="6589936" y="2914656"/>
                </a:cubicBezTo>
                <a:lnTo>
                  <a:pt x="6586699" y="2912498"/>
                </a:lnTo>
                <a:lnTo>
                  <a:pt x="6581304" y="2912498"/>
                </a:lnTo>
                <a:lnTo>
                  <a:pt x="6581304" y="2914656"/>
                </a:lnTo>
                <a:lnTo>
                  <a:pt x="6579146" y="2914656"/>
                </a:lnTo>
                <a:cubicBezTo>
                  <a:pt x="6577707" y="2914656"/>
                  <a:pt x="6576988" y="2913577"/>
                  <a:pt x="6576988" y="2911419"/>
                </a:cubicBezTo>
                <a:lnTo>
                  <a:pt x="6574830" y="2911419"/>
                </a:lnTo>
                <a:cubicBezTo>
                  <a:pt x="6574830" y="2915016"/>
                  <a:pt x="6575909" y="2916814"/>
                  <a:pt x="6578067" y="2916814"/>
                </a:cubicBezTo>
                <a:lnTo>
                  <a:pt x="6578067" y="2920051"/>
                </a:lnTo>
                <a:lnTo>
                  <a:pt x="6574830" y="2930841"/>
                </a:lnTo>
                <a:lnTo>
                  <a:pt x="6588857" y="2931920"/>
                </a:lnTo>
                <a:lnTo>
                  <a:pt x="6593173" y="2930841"/>
                </a:lnTo>
                <a:lnTo>
                  <a:pt x="6594252" y="2931920"/>
                </a:lnTo>
                <a:lnTo>
                  <a:pt x="6598568" y="2930841"/>
                </a:lnTo>
                <a:lnTo>
                  <a:pt x="6608279" y="2931920"/>
                </a:lnTo>
                <a:lnTo>
                  <a:pt x="6614753" y="2930841"/>
                </a:lnTo>
                <a:lnTo>
                  <a:pt x="6617990" y="2934078"/>
                </a:lnTo>
                <a:cubicBezTo>
                  <a:pt x="6620867" y="2932640"/>
                  <a:pt x="6622306" y="2930841"/>
                  <a:pt x="6622306" y="2928683"/>
                </a:cubicBezTo>
                <a:lnTo>
                  <a:pt x="6623385" y="2928683"/>
                </a:lnTo>
                <a:lnTo>
                  <a:pt x="6626622" y="2930841"/>
                </a:lnTo>
                <a:lnTo>
                  <a:pt x="6628780" y="2930841"/>
                </a:lnTo>
                <a:lnTo>
                  <a:pt x="6634175" y="2929762"/>
                </a:lnTo>
                <a:lnTo>
                  <a:pt x="6649281" y="2931920"/>
                </a:lnTo>
                <a:lnTo>
                  <a:pt x="6661150" y="2930841"/>
                </a:lnTo>
                <a:lnTo>
                  <a:pt x="6678414" y="2931920"/>
                </a:lnTo>
                <a:lnTo>
                  <a:pt x="6698915" y="2928683"/>
                </a:lnTo>
                <a:cubicBezTo>
                  <a:pt x="6698915" y="2930841"/>
                  <a:pt x="6700714" y="2931920"/>
                  <a:pt x="6704310" y="2931920"/>
                </a:cubicBezTo>
                <a:lnTo>
                  <a:pt x="6711863" y="2930841"/>
                </a:lnTo>
                <a:lnTo>
                  <a:pt x="6718337" y="2931920"/>
                </a:lnTo>
                <a:lnTo>
                  <a:pt x="6722653" y="2929762"/>
                </a:lnTo>
                <a:lnTo>
                  <a:pt x="6732364" y="2930841"/>
                </a:lnTo>
                <a:lnTo>
                  <a:pt x="6735601" y="2929762"/>
                </a:lnTo>
                <a:lnTo>
                  <a:pt x="6751787" y="2931920"/>
                </a:lnTo>
                <a:lnTo>
                  <a:pt x="6756103" y="2930841"/>
                </a:lnTo>
                <a:lnTo>
                  <a:pt x="6764735" y="2930841"/>
                </a:lnTo>
                <a:lnTo>
                  <a:pt x="6767972" y="2932999"/>
                </a:lnTo>
                <a:lnTo>
                  <a:pt x="6769051" y="2931920"/>
                </a:lnTo>
                <a:lnTo>
                  <a:pt x="6770130" y="2932999"/>
                </a:lnTo>
                <a:lnTo>
                  <a:pt x="6770130" y="2942710"/>
                </a:lnTo>
                <a:lnTo>
                  <a:pt x="6767972" y="2942710"/>
                </a:lnTo>
                <a:lnTo>
                  <a:pt x="6767972" y="2965909"/>
                </a:lnTo>
                <a:lnTo>
                  <a:pt x="6770130" y="2965909"/>
                </a:lnTo>
                <a:lnTo>
                  <a:pt x="6770130" y="2968067"/>
                </a:lnTo>
                <a:lnTo>
                  <a:pt x="6765814" y="2973462"/>
                </a:lnTo>
                <a:lnTo>
                  <a:pt x="6767972" y="2973462"/>
                </a:lnTo>
                <a:lnTo>
                  <a:pt x="6771209" y="2971304"/>
                </a:lnTo>
                <a:lnTo>
                  <a:pt x="6778762" y="2971304"/>
                </a:lnTo>
                <a:lnTo>
                  <a:pt x="6778762" y="2975620"/>
                </a:lnTo>
                <a:lnTo>
                  <a:pt x="6780920" y="2975620"/>
                </a:lnTo>
                <a:lnTo>
                  <a:pt x="6781999" y="2971304"/>
                </a:lnTo>
                <a:lnTo>
                  <a:pt x="6783078" y="2971304"/>
                </a:lnTo>
                <a:lnTo>
                  <a:pt x="6784157" y="2972383"/>
                </a:lnTo>
                <a:lnTo>
                  <a:pt x="6785236" y="2972383"/>
                </a:lnTo>
                <a:lnTo>
                  <a:pt x="6786315" y="2971304"/>
                </a:lnTo>
                <a:lnTo>
                  <a:pt x="6786315" y="2970225"/>
                </a:lnTo>
                <a:lnTo>
                  <a:pt x="6785236" y="2969146"/>
                </a:lnTo>
                <a:lnTo>
                  <a:pt x="6784157" y="2969146"/>
                </a:lnTo>
                <a:lnTo>
                  <a:pt x="6785236" y="2947026"/>
                </a:lnTo>
                <a:lnTo>
                  <a:pt x="6784157" y="2938394"/>
                </a:lnTo>
                <a:lnTo>
                  <a:pt x="6786315" y="2938394"/>
                </a:lnTo>
                <a:lnTo>
                  <a:pt x="6786315" y="2936236"/>
                </a:lnTo>
                <a:lnTo>
                  <a:pt x="6784157" y="2936236"/>
                </a:lnTo>
                <a:lnTo>
                  <a:pt x="6785236" y="2923288"/>
                </a:lnTo>
                <a:lnTo>
                  <a:pt x="6784157" y="2913577"/>
                </a:lnTo>
                <a:lnTo>
                  <a:pt x="6781999" y="2913577"/>
                </a:lnTo>
                <a:lnTo>
                  <a:pt x="6780920" y="2914656"/>
                </a:lnTo>
                <a:lnTo>
                  <a:pt x="6779841" y="2914656"/>
                </a:lnTo>
                <a:cubicBezTo>
                  <a:pt x="6779841" y="2912498"/>
                  <a:pt x="6775165" y="2911419"/>
                  <a:pt x="6765814" y="2911419"/>
                </a:cubicBezTo>
                <a:lnTo>
                  <a:pt x="6764735" y="2911419"/>
                </a:lnTo>
                <a:lnTo>
                  <a:pt x="6763656" y="2912498"/>
                </a:lnTo>
                <a:lnTo>
                  <a:pt x="6762577" y="2912498"/>
                </a:lnTo>
                <a:lnTo>
                  <a:pt x="6760419" y="2910340"/>
                </a:lnTo>
                <a:lnTo>
                  <a:pt x="6756103" y="2912498"/>
                </a:lnTo>
                <a:lnTo>
                  <a:pt x="6748549" y="2911419"/>
                </a:lnTo>
                <a:lnTo>
                  <a:pt x="6743154" y="2914656"/>
                </a:lnTo>
                <a:lnTo>
                  <a:pt x="6735601" y="2914656"/>
                </a:lnTo>
                <a:lnTo>
                  <a:pt x="6732364" y="2912498"/>
                </a:lnTo>
                <a:lnTo>
                  <a:pt x="6720495" y="2912498"/>
                </a:lnTo>
                <a:cubicBezTo>
                  <a:pt x="6716179" y="2912498"/>
                  <a:pt x="6712942" y="2910700"/>
                  <a:pt x="6710784" y="2907103"/>
                </a:cubicBezTo>
                <a:close/>
                <a:moveTo>
                  <a:pt x="6626622" y="2907103"/>
                </a:moveTo>
                <a:lnTo>
                  <a:pt x="6626622" y="2910340"/>
                </a:lnTo>
                <a:lnTo>
                  <a:pt x="6627701" y="2910340"/>
                </a:lnTo>
                <a:lnTo>
                  <a:pt x="6629859" y="2908182"/>
                </a:lnTo>
                <a:lnTo>
                  <a:pt x="6629859" y="2907103"/>
                </a:lnTo>
                <a:close/>
                <a:moveTo>
                  <a:pt x="6616911" y="2907103"/>
                </a:moveTo>
                <a:lnTo>
                  <a:pt x="6616911" y="2908182"/>
                </a:lnTo>
                <a:lnTo>
                  <a:pt x="6619069" y="2908182"/>
                </a:lnTo>
                <a:lnTo>
                  <a:pt x="6619069" y="2907103"/>
                </a:lnTo>
                <a:close/>
                <a:moveTo>
                  <a:pt x="1071964" y="2907052"/>
                </a:moveTo>
                <a:lnTo>
                  <a:pt x="1071964" y="2909210"/>
                </a:lnTo>
                <a:lnTo>
                  <a:pt x="1073043" y="2909210"/>
                </a:lnTo>
                <a:lnTo>
                  <a:pt x="1073043" y="2907052"/>
                </a:lnTo>
                <a:close/>
                <a:moveTo>
                  <a:pt x="7598423" y="2905164"/>
                </a:moveTo>
                <a:lnTo>
                  <a:pt x="7597344" y="2908401"/>
                </a:lnTo>
                <a:lnTo>
                  <a:pt x="7598423" y="2911638"/>
                </a:lnTo>
                <a:lnTo>
                  <a:pt x="7600581" y="2911638"/>
                </a:lnTo>
                <a:lnTo>
                  <a:pt x="7599502" y="2905164"/>
                </a:lnTo>
                <a:close/>
                <a:moveTo>
                  <a:pt x="5706125" y="2903950"/>
                </a:moveTo>
                <a:lnTo>
                  <a:pt x="5706125" y="2905029"/>
                </a:lnTo>
                <a:lnTo>
                  <a:pt x="5717859" y="2907187"/>
                </a:lnTo>
                <a:lnTo>
                  <a:pt x="5718938" y="2907187"/>
                </a:lnTo>
                <a:lnTo>
                  <a:pt x="5718938" y="2906108"/>
                </a:lnTo>
                <a:lnTo>
                  <a:pt x="5707204" y="2903950"/>
                </a:lnTo>
                <a:close/>
                <a:moveTo>
                  <a:pt x="2630460" y="2903824"/>
                </a:moveTo>
                <a:lnTo>
                  <a:pt x="2631539" y="2908140"/>
                </a:lnTo>
                <a:lnTo>
                  <a:pt x="2632618" y="2908140"/>
                </a:lnTo>
                <a:lnTo>
                  <a:pt x="2632618" y="2903824"/>
                </a:lnTo>
                <a:close/>
                <a:moveTo>
                  <a:pt x="715365" y="2903141"/>
                </a:moveTo>
                <a:lnTo>
                  <a:pt x="717389" y="2905164"/>
                </a:lnTo>
                <a:lnTo>
                  <a:pt x="717389" y="2903141"/>
                </a:lnTo>
                <a:close/>
                <a:moveTo>
                  <a:pt x="5686838" y="2902871"/>
                </a:moveTo>
                <a:lnTo>
                  <a:pt x="5686838" y="2906108"/>
                </a:lnTo>
                <a:lnTo>
                  <a:pt x="5687917" y="2906108"/>
                </a:lnTo>
                <a:lnTo>
                  <a:pt x="5687917" y="2902871"/>
                </a:lnTo>
                <a:close/>
                <a:moveTo>
                  <a:pt x="3193413" y="2902736"/>
                </a:moveTo>
                <a:lnTo>
                  <a:pt x="3192334" y="2903815"/>
                </a:lnTo>
                <a:lnTo>
                  <a:pt x="3192334" y="2905973"/>
                </a:lnTo>
                <a:lnTo>
                  <a:pt x="3194492" y="2908131"/>
                </a:lnTo>
                <a:cubicBezTo>
                  <a:pt x="3197370" y="2907052"/>
                  <a:pt x="3198808" y="2905973"/>
                  <a:pt x="3198808" y="2904894"/>
                </a:cubicBezTo>
                <a:lnTo>
                  <a:pt x="3198808" y="2903815"/>
                </a:lnTo>
                <a:close/>
                <a:moveTo>
                  <a:pt x="7683260" y="2902062"/>
                </a:moveTo>
                <a:lnTo>
                  <a:pt x="7683260" y="2903141"/>
                </a:lnTo>
                <a:cubicBezTo>
                  <a:pt x="7685418" y="2903141"/>
                  <a:pt x="7686497" y="2904534"/>
                  <a:pt x="7686497" y="2907322"/>
                </a:cubicBezTo>
                <a:lnTo>
                  <a:pt x="7687576" y="2907322"/>
                </a:lnTo>
                <a:lnTo>
                  <a:pt x="7687576" y="2905164"/>
                </a:lnTo>
                <a:close/>
                <a:moveTo>
                  <a:pt x="1076280" y="2901657"/>
                </a:moveTo>
                <a:lnTo>
                  <a:pt x="1074121" y="2905973"/>
                </a:lnTo>
                <a:lnTo>
                  <a:pt x="1075201" y="2905973"/>
                </a:lnTo>
                <a:cubicBezTo>
                  <a:pt x="1076639" y="2905973"/>
                  <a:pt x="1077358" y="2904894"/>
                  <a:pt x="1077358" y="2902736"/>
                </a:cubicBezTo>
                <a:lnTo>
                  <a:pt x="1077358" y="2901657"/>
                </a:lnTo>
                <a:close/>
                <a:moveTo>
                  <a:pt x="7675842" y="2900983"/>
                </a:moveTo>
                <a:lnTo>
                  <a:pt x="7672605" y="2902062"/>
                </a:lnTo>
                <a:lnTo>
                  <a:pt x="7672605" y="2908401"/>
                </a:lnTo>
                <a:lnTo>
                  <a:pt x="7675842" y="2911638"/>
                </a:lnTo>
                <a:lnTo>
                  <a:pt x="7676921" y="2911638"/>
                </a:lnTo>
                <a:lnTo>
                  <a:pt x="7679079" y="2905164"/>
                </a:lnTo>
                <a:cubicBezTo>
                  <a:pt x="7678000" y="2902376"/>
                  <a:pt x="7676921" y="2900983"/>
                  <a:pt x="7675842" y="2900983"/>
                </a:cubicBezTo>
                <a:close/>
                <a:moveTo>
                  <a:pt x="9083360" y="2900494"/>
                </a:moveTo>
                <a:lnTo>
                  <a:pt x="9083360" y="2902652"/>
                </a:lnTo>
                <a:lnTo>
                  <a:pt x="9084439" y="2902652"/>
                </a:lnTo>
                <a:lnTo>
                  <a:pt x="9084439" y="2900494"/>
                </a:lnTo>
                <a:close/>
                <a:moveTo>
                  <a:pt x="4610373" y="2899992"/>
                </a:moveTo>
                <a:lnTo>
                  <a:pt x="4610373" y="2903229"/>
                </a:lnTo>
                <a:lnTo>
                  <a:pt x="4611452" y="2903229"/>
                </a:lnTo>
                <a:lnTo>
                  <a:pt x="4611452" y="2899992"/>
                </a:lnTo>
                <a:close/>
                <a:moveTo>
                  <a:pt x="7679079" y="2899904"/>
                </a:moveTo>
                <a:lnTo>
                  <a:pt x="7679079" y="2900983"/>
                </a:lnTo>
                <a:lnTo>
                  <a:pt x="7681237" y="2900983"/>
                </a:lnTo>
                <a:lnTo>
                  <a:pt x="7681237" y="2899904"/>
                </a:lnTo>
                <a:close/>
                <a:moveTo>
                  <a:pt x="5553446" y="2898555"/>
                </a:moveTo>
                <a:lnTo>
                  <a:pt x="5553446" y="2900713"/>
                </a:lnTo>
                <a:lnTo>
                  <a:pt x="5554525" y="2900713"/>
                </a:lnTo>
                <a:lnTo>
                  <a:pt x="5554525" y="2898555"/>
                </a:lnTo>
                <a:close/>
                <a:moveTo>
                  <a:pt x="2728109" y="2898429"/>
                </a:moveTo>
                <a:cubicBezTo>
                  <a:pt x="2725231" y="2899149"/>
                  <a:pt x="2723793" y="2900947"/>
                  <a:pt x="2723793" y="2903824"/>
                </a:cubicBezTo>
                <a:lnTo>
                  <a:pt x="2727030" y="2905982"/>
                </a:lnTo>
                <a:lnTo>
                  <a:pt x="2730267" y="2902745"/>
                </a:lnTo>
                <a:lnTo>
                  <a:pt x="2730267" y="2900587"/>
                </a:lnTo>
                <a:close/>
                <a:moveTo>
                  <a:pt x="3141891" y="2898420"/>
                </a:moveTo>
                <a:lnTo>
                  <a:pt x="3141891" y="2899499"/>
                </a:lnTo>
                <a:lnTo>
                  <a:pt x="3144049" y="2899499"/>
                </a:lnTo>
                <a:lnTo>
                  <a:pt x="3144049" y="2898420"/>
                </a:lnTo>
                <a:close/>
                <a:moveTo>
                  <a:pt x="4754555" y="2897834"/>
                </a:moveTo>
                <a:cubicBezTo>
                  <a:pt x="4751138" y="2898194"/>
                  <a:pt x="4747542" y="2902869"/>
                  <a:pt x="4743765" y="2911861"/>
                </a:cubicBezTo>
                <a:lnTo>
                  <a:pt x="4743765" y="2912940"/>
                </a:lnTo>
                <a:lnTo>
                  <a:pt x="4744844" y="2912940"/>
                </a:lnTo>
                <a:cubicBezTo>
                  <a:pt x="4748081" y="2903589"/>
                  <a:pt x="4751678" y="2898913"/>
                  <a:pt x="4755634" y="2898913"/>
                </a:cubicBezTo>
                <a:lnTo>
                  <a:pt x="4755634" y="2897834"/>
                </a:lnTo>
                <a:close/>
                <a:moveTo>
                  <a:pt x="1061309" y="2897341"/>
                </a:moveTo>
                <a:lnTo>
                  <a:pt x="1073043" y="2897341"/>
                </a:lnTo>
                <a:lnTo>
                  <a:pt x="1073043" y="2900578"/>
                </a:lnTo>
                <a:lnTo>
                  <a:pt x="1075201" y="2900578"/>
                </a:lnTo>
                <a:cubicBezTo>
                  <a:pt x="1075201" y="2898420"/>
                  <a:pt x="1075919" y="2897341"/>
                  <a:pt x="1077358" y="2897341"/>
                </a:cubicBezTo>
                <a:lnTo>
                  <a:pt x="1084911" y="2897341"/>
                </a:lnTo>
                <a:cubicBezTo>
                  <a:pt x="1090575" y="2897701"/>
                  <a:pt x="1093408" y="2900578"/>
                  <a:pt x="1093408" y="2905973"/>
                </a:cubicBezTo>
                <a:lnTo>
                  <a:pt x="1096644" y="2909210"/>
                </a:lnTo>
                <a:cubicBezTo>
                  <a:pt x="1096644" y="2911368"/>
                  <a:pt x="1092733" y="2912807"/>
                  <a:pt x="1084911" y="2913526"/>
                </a:cubicBezTo>
                <a:lnTo>
                  <a:pt x="1076280" y="2911368"/>
                </a:lnTo>
                <a:lnTo>
                  <a:pt x="1075201" y="2912447"/>
                </a:lnTo>
                <a:lnTo>
                  <a:pt x="1074121" y="2912447"/>
                </a:lnTo>
                <a:lnTo>
                  <a:pt x="1069806" y="2911368"/>
                </a:lnTo>
                <a:lnTo>
                  <a:pt x="1064546" y="2912447"/>
                </a:lnTo>
                <a:lnTo>
                  <a:pt x="1060229" y="2911368"/>
                </a:lnTo>
                <a:lnTo>
                  <a:pt x="1053755" y="2913526"/>
                </a:lnTo>
                <a:cubicBezTo>
                  <a:pt x="1045033" y="2913526"/>
                  <a:pt x="1038965" y="2912087"/>
                  <a:pt x="1035548" y="2909210"/>
                </a:cubicBezTo>
                <a:lnTo>
                  <a:pt x="1034468" y="2909210"/>
                </a:lnTo>
                <a:cubicBezTo>
                  <a:pt x="1031769" y="2911368"/>
                  <a:pt x="1029252" y="2912447"/>
                  <a:pt x="1026916" y="2912447"/>
                </a:cubicBezTo>
                <a:cubicBezTo>
                  <a:pt x="1023408" y="2911368"/>
                  <a:pt x="1021655" y="2908850"/>
                  <a:pt x="1021655" y="2904894"/>
                </a:cubicBezTo>
                <a:lnTo>
                  <a:pt x="1021655" y="2903815"/>
                </a:lnTo>
                <a:cubicBezTo>
                  <a:pt x="1021655" y="2902736"/>
                  <a:pt x="1026644" y="2901297"/>
                  <a:pt x="1036625" y="2899499"/>
                </a:cubicBezTo>
                <a:lnTo>
                  <a:pt x="1037706" y="2898420"/>
                </a:lnTo>
                <a:cubicBezTo>
                  <a:pt x="1041842" y="2900578"/>
                  <a:pt x="1046112" y="2901657"/>
                  <a:pt x="1050519" y="2901657"/>
                </a:cubicBezTo>
                <a:close/>
                <a:moveTo>
                  <a:pt x="8756706" y="2896667"/>
                </a:moveTo>
                <a:lnTo>
                  <a:pt x="8755627" y="2902062"/>
                </a:lnTo>
                <a:lnTo>
                  <a:pt x="8756706" y="2906378"/>
                </a:lnTo>
                <a:lnTo>
                  <a:pt x="8755627" y="2907457"/>
                </a:lnTo>
                <a:lnTo>
                  <a:pt x="8757785" y="2907457"/>
                </a:lnTo>
                <a:lnTo>
                  <a:pt x="8757785" y="2906378"/>
                </a:lnTo>
                <a:lnTo>
                  <a:pt x="8756706" y="2900983"/>
                </a:lnTo>
                <a:lnTo>
                  <a:pt x="8758864" y="2900983"/>
                </a:lnTo>
                <a:lnTo>
                  <a:pt x="8758864" y="2899904"/>
                </a:lnTo>
                <a:lnTo>
                  <a:pt x="8757785" y="2896667"/>
                </a:lnTo>
                <a:close/>
                <a:moveTo>
                  <a:pt x="6772288" y="2896313"/>
                </a:moveTo>
                <a:lnTo>
                  <a:pt x="6772288" y="2898471"/>
                </a:lnTo>
                <a:lnTo>
                  <a:pt x="6773367" y="2898471"/>
                </a:lnTo>
                <a:lnTo>
                  <a:pt x="6775525" y="2896313"/>
                </a:lnTo>
                <a:close/>
                <a:moveTo>
                  <a:pt x="6732364" y="2895234"/>
                </a:moveTo>
                <a:lnTo>
                  <a:pt x="6732364" y="2897392"/>
                </a:lnTo>
                <a:lnTo>
                  <a:pt x="6734522" y="2897392"/>
                </a:lnTo>
                <a:close/>
                <a:moveTo>
                  <a:pt x="3126920" y="2895183"/>
                </a:moveTo>
                <a:lnTo>
                  <a:pt x="3126920" y="2896262"/>
                </a:lnTo>
                <a:lnTo>
                  <a:pt x="3129078" y="2896262"/>
                </a:lnTo>
                <a:lnTo>
                  <a:pt x="3129078" y="2895183"/>
                </a:lnTo>
                <a:close/>
                <a:moveTo>
                  <a:pt x="3095764" y="2895183"/>
                </a:moveTo>
                <a:lnTo>
                  <a:pt x="3095764" y="2897341"/>
                </a:lnTo>
                <a:lnTo>
                  <a:pt x="3096843" y="2897341"/>
                </a:lnTo>
                <a:lnTo>
                  <a:pt x="3096843" y="2895183"/>
                </a:lnTo>
                <a:close/>
                <a:moveTo>
                  <a:pt x="3072160" y="2895183"/>
                </a:moveTo>
                <a:lnTo>
                  <a:pt x="3072160" y="2897341"/>
                </a:lnTo>
                <a:lnTo>
                  <a:pt x="3074318" y="2897341"/>
                </a:lnTo>
                <a:lnTo>
                  <a:pt x="3074318" y="2895183"/>
                </a:lnTo>
                <a:close/>
                <a:moveTo>
                  <a:pt x="5184306" y="2894778"/>
                </a:moveTo>
                <a:lnTo>
                  <a:pt x="5184306" y="2896936"/>
                </a:lnTo>
                <a:lnTo>
                  <a:pt x="5186464" y="2894778"/>
                </a:lnTo>
                <a:close/>
                <a:moveTo>
                  <a:pt x="8728517" y="2894509"/>
                </a:moveTo>
                <a:cubicBezTo>
                  <a:pt x="8725640" y="2895228"/>
                  <a:pt x="8724201" y="2896667"/>
                  <a:pt x="8724201" y="2898825"/>
                </a:cubicBezTo>
                <a:lnTo>
                  <a:pt x="8726359" y="2905299"/>
                </a:lnTo>
                <a:lnTo>
                  <a:pt x="8726359" y="2906378"/>
                </a:lnTo>
                <a:cubicBezTo>
                  <a:pt x="8723482" y="2909615"/>
                  <a:pt x="8722043" y="2915010"/>
                  <a:pt x="8722043" y="2922563"/>
                </a:cubicBezTo>
                <a:lnTo>
                  <a:pt x="8723122" y="2922563"/>
                </a:lnTo>
                <a:cubicBezTo>
                  <a:pt x="8732473" y="2922563"/>
                  <a:pt x="8737149" y="2917168"/>
                  <a:pt x="8737149" y="2906378"/>
                </a:cubicBezTo>
                <a:cubicBezTo>
                  <a:pt x="8738588" y="2906378"/>
                  <a:pt x="8739307" y="2905299"/>
                  <a:pt x="8739307" y="2903141"/>
                </a:cubicBezTo>
                <a:lnTo>
                  <a:pt x="8740386" y="2902062"/>
                </a:lnTo>
                <a:lnTo>
                  <a:pt x="8741465" y="2902062"/>
                </a:lnTo>
                <a:lnTo>
                  <a:pt x="8749153" y="2903141"/>
                </a:lnTo>
                <a:lnTo>
                  <a:pt x="8750232" y="2902062"/>
                </a:lnTo>
                <a:cubicBezTo>
                  <a:pt x="8749333" y="2897746"/>
                  <a:pt x="8748209" y="2895588"/>
                  <a:pt x="8746860" y="2895588"/>
                </a:cubicBezTo>
                <a:lnTo>
                  <a:pt x="8738228" y="2895588"/>
                </a:lnTo>
                <a:close/>
                <a:moveTo>
                  <a:pt x="3136496" y="2894239"/>
                </a:moveTo>
                <a:lnTo>
                  <a:pt x="3136496" y="2895183"/>
                </a:lnTo>
                <a:lnTo>
                  <a:pt x="3138654" y="2895183"/>
                </a:lnTo>
                <a:lnTo>
                  <a:pt x="3138654" y="2894239"/>
                </a:lnTo>
                <a:close/>
                <a:moveTo>
                  <a:pt x="3740589" y="2892890"/>
                </a:moveTo>
                <a:cubicBezTo>
                  <a:pt x="3736273" y="2893250"/>
                  <a:pt x="3734115" y="2894329"/>
                  <a:pt x="3734115" y="2896127"/>
                </a:cubicBezTo>
                <a:lnTo>
                  <a:pt x="3737352" y="2897206"/>
                </a:lnTo>
                <a:lnTo>
                  <a:pt x="3740589" y="2896127"/>
                </a:lnTo>
                <a:close/>
                <a:moveTo>
                  <a:pt x="3597891" y="2892890"/>
                </a:moveTo>
                <a:cubicBezTo>
                  <a:pt x="3596452" y="2892890"/>
                  <a:pt x="3595733" y="2893969"/>
                  <a:pt x="3595733" y="2896127"/>
                </a:cubicBezTo>
                <a:lnTo>
                  <a:pt x="3596812" y="2899364"/>
                </a:lnTo>
                <a:lnTo>
                  <a:pt x="3598970" y="2899364"/>
                </a:lnTo>
                <a:lnTo>
                  <a:pt x="3601128" y="2897206"/>
                </a:lnTo>
                <a:lnTo>
                  <a:pt x="3601128" y="2895048"/>
                </a:lnTo>
                <a:lnTo>
                  <a:pt x="3598970" y="2892890"/>
                </a:lnTo>
                <a:close/>
                <a:moveTo>
                  <a:pt x="5200491" y="2892620"/>
                </a:moveTo>
                <a:lnTo>
                  <a:pt x="5198333" y="2894778"/>
                </a:lnTo>
                <a:lnTo>
                  <a:pt x="5201570" y="2898015"/>
                </a:lnTo>
                <a:lnTo>
                  <a:pt x="5203728" y="2895857"/>
                </a:lnTo>
                <a:lnTo>
                  <a:pt x="5203728" y="2894778"/>
                </a:lnTo>
                <a:lnTo>
                  <a:pt x="5201570" y="2892620"/>
                </a:lnTo>
                <a:close/>
                <a:moveTo>
                  <a:pt x="4758871" y="2892439"/>
                </a:moveTo>
                <a:lnTo>
                  <a:pt x="4758871" y="2894597"/>
                </a:lnTo>
                <a:lnTo>
                  <a:pt x="4759950" y="2894597"/>
                </a:lnTo>
                <a:lnTo>
                  <a:pt x="4759950" y="2892439"/>
                </a:lnTo>
                <a:close/>
                <a:moveTo>
                  <a:pt x="3081871" y="2892081"/>
                </a:moveTo>
                <a:lnTo>
                  <a:pt x="3081871" y="2896262"/>
                </a:lnTo>
                <a:lnTo>
                  <a:pt x="3082816" y="2896262"/>
                </a:lnTo>
                <a:lnTo>
                  <a:pt x="3082816" y="2892081"/>
                </a:lnTo>
                <a:close/>
                <a:moveTo>
                  <a:pt x="6591015" y="2891997"/>
                </a:moveTo>
                <a:cubicBezTo>
                  <a:pt x="6591015" y="2894155"/>
                  <a:pt x="6591734" y="2895234"/>
                  <a:pt x="6593173" y="2895234"/>
                </a:cubicBezTo>
                <a:lnTo>
                  <a:pt x="6609358" y="2894155"/>
                </a:lnTo>
                <a:lnTo>
                  <a:pt x="6610437" y="2895234"/>
                </a:lnTo>
                <a:lnTo>
                  <a:pt x="6611516" y="2895234"/>
                </a:lnTo>
                <a:lnTo>
                  <a:pt x="6614753" y="2894155"/>
                </a:lnTo>
                <a:lnTo>
                  <a:pt x="6620148" y="2895234"/>
                </a:lnTo>
                <a:lnTo>
                  <a:pt x="6633096" y="2893076"/>
                </a:lnTo>
                <a:lnTo>
                  <a:pt x="6639570" y="2894155"/>
                </a:lnTo>
                <a:lnTo>
                  <a:pt x="6650360" y="2893076"/>
                </a:lnTo>
                <a:lnTo>
                  <a:pt x="6656834" y="2895234"/>
                </a:lnTo>
                <a:lnTo>
                  <a:pt x="6665466" y="2895234"/>
                </a:lnTo>
                <a:lnTo>
                  <a:pt x="6673019" y="2894155"/>
                </a:lnTo>
                <a:lnTo>
                  <a:pt x="6675177" y="2896313"/>
                </a:lnTo>
                <a:cubicBezTo>
                  <a:pt x="6675177" y="2894875"/>
                  <a:pt x="6676256" y="2894155"/>
                  <a:pt x="6678414" y="2894155"/>
                </a:cubicBezTo>
                <a:lnTo>
                  <a:pt x="6696757" y="2895234"/>
                </a:lnTo>
                <a:lnTo>
                  <a:pt x="6697836" y="2894155"/>
                </a:lnTo>
                <a:lnTo>
                  <a:pt x="6698915" y="2894155"/>
                </a:lnTo>
                <a:lnTo>
                  <a:pt x="6705389" y="2895234"/>
                </a:lnTo>
                <a:lnTo>
                  <a:pt x="6707547" y="2895234"/>
                </a:lnTo>
                <a:lnTo>
                  <a:pt x="6707547" y="2891997"/>
                </a:lnTo>
                <a:cubicBezTo>
                  <a:pt x="6708986" y="2891997"/>
                  <a:pt x="6709705" y="2893076"/>
                  <a:pt x="6709705" y="2895234"/>
                </a:cubicBezTo>
                <a:cubicBezTo>
                  <a:pt x="6713302" y="2895234"/>
                  <a:pt x="6715100" y="2895954"/>
                  <a:pt x="6715100" y="2897392"/>
                </a:cubicBezTo>
                <a:lnTo>
                  <a:pt x="6715100" y="2898471"/>
                </a:lnTo>
                <a:lnTo>
                  <a:pt x="6717258" y="2896313"/>
                </a:lnTo>
                <a:lnTo>
                  <a:pt x="6716179" y="2895234"/>
                </a:lnTo>
                <a:cubicBezTo>
                  <a:pt x="6717618" y="2895234"/>
                  <a:pt x="6718337" y="2894155"/>
                  <a:pt x="6718337" y="2891997"/>
                </a:cubicBezTo>
                <a:cubicBezTo>
                  <a:pt x="6726250" y="2893436"/>
                  <a:pt x="6738479" y="2894155"/>
                  <a:pt x="6755024" y="2894155"/>
                </a:cubicBezTo>
                <a:lnTo>
                  <a:pt x="6765814" y="2894155"/>
                </a:lnTo>
                <a:lnTo>
                  <a:pt x="6774446" y="2891997"/>
                </a:lnTo>
                <a:lnTo>
                  <a:pt x="6774446" y="2894155"/>
                </a:lnTo>
                <a:lnTo>
                  <a:pt x="6778762" y="2894155"/>
                </a:lnTo>
                <a:lnTo>
                  <a:pt x="6784157" y="2895234"/>
                </a:lnTo>
                <a:lnTo>
                  <a:pt x="6790631" y="2894155"/>
                </a:lnTo>
                <a:lnTo>
                  <a:pt x="6799263" y="2894155"/>
                </a:lnTo>
                <a:lnTo>
                  <a:pt x="6804658" y="2895234"/>
                </a:lnTo>
                <a:lnTo>
                  <a:pt x="6804658" y="2898471"/>
                </a:lnTo>
                <a:cubicBezTo>
                  <a:pt x="6802500" y="2901529"/>
                  <a:pt x="6801421" y="2906204"/>
                  <a:pt x="6801421" y="2912498"/>
                </a:cubicBezTo>
                <a:lnTo>
                  <a:pt x="6804658" y="2915735"/>
                </a:lnTo>
                <a:lnTo>
                  <a:pt x="6804658" y="2924367"/>
                </a:lnTo>
                <a:lnTo>
                  <a:pt x="6801421" y="2929762"/>
                </a:lnTo>
                <a:lnTo>
                  <a:pt x="6802500" y="2930841"/>
                </a:lnTo>
                <a:lnTo>
                  <a:pt x="6802500" y="2931920"/>
                </a:lnTo>
                <a:lnTo>
                  <a:pt x="6800342" y="2941631"/>
                </a:lnTo>
                <a:lnTo>
                  <a:pt x="6802500" y="2943789"/>
                </a:lnTo>
                <a:lnTo>
                  <a:pt x="6802500" y="2952421"/>
                </a:lnTo>
                <a:lnTo>
                  <a:pt x="6801421" y="2953500"/>
                </a:lnTo>
                <a:lnTo>
                  <a:pt x="6802500" y="2954579"/>
                </a:lnTo>
                <a:cubicBezTo>
                  <a:pt x="6801960" y="2969326"/>
                  <a:pt x="6801241" y="2976699"/>
                  <a:pt x="6800342" y="2976699"/>
                </a:cubicBezTo>
                <a:lnTo>
                  <a:pt x="6801421" y="2977778"/>
                </a:lnTo>
                <a:lnTo>
                  <a:pt x="6801421" y="2979936"/>
                </a:lnTo>
                <a:cubicBezTo>
                  <a:pt x="6801241" y="2983533"/>
                  <a:pt x="6800522" y="2985331"/>
                  <a:pt x="6799263" y="2985331"/>
                </a:cubicBezTo>
                <a:lnTo>
                  <a:pt x="6800342" y="2986410"/>
                </a:lnTo>
                <a:lnTo>
                  <a:pt x="6800342" y="2988568"/>
                </a:lnTo>
                <a:lnTo>
                  <a:pt x="6792789" y="2988568"/>
                </a:lnTo>
                <a:lnTo>
                  <a:pt x="6788473" y="2985331"/>
                </a:lnTo>
                <a:cubicBezTo>
                  <a:pt x="6787034" y="2985691"/>
                  <a:pt x="6785595" y="2987489"/>
                  <a:pt x="6784157" y="2990726"/>
                </a:cubicBezTo>
                <a:lnTo>
                  <a:pt x="6765814" y="2989647"/>
                </a:lnTo>
                <a:lnTo>
                  <a:pt x="6761498" y="2989647"/>
                </a:lnTo>
                <a:lnTo>
                  <a:pt x="6757182" y="2988568"/>
                </a:lnTo>
                <a:lnTo>
                  <a:pt x="6752866" y="2989647"/>
                </a:lnTo>
                <a:lnTo>
                  <a:pt x="6750707" y="2989647"/>
                </a:lnTo>
                <a:lnTo>
                  <a:pt x="6750707" y="2969146"/>
                </a:lnTo>
                <a:lnTo>
                  <a:pt x="6751787" y="2964830"/>
                </a:lnTo>
                <a:lnTo>
                  <a:pt x="6750707" y="2952421"/>
                </a:lnTo>
                <a:lnTo>
                  <a:pt x="6750707" y="2949184"/>
                </a:lnTo>
                <a:lnTo>
                  <a:pt x="6735601" y="2950263"/>
                </a:lnTo>
                <a:lnTo>
                  <a:pt x="6716179" y="2948105"/>
                </a:lnTo>
                <a:lnTo>
                  <a:pt x="6707547" y="2950263"/>
                </a:lnTo>
                <a:lnTo>
                  <a:pt x="6706468" y="2949184"/>
                </a:lnTo>
                <a:lnTo>
                  <a:pt x="6705389" y="2949184"/>
                </a:lnTo>
                <a:cubicBezTo>
                  <a:pt x="6701793" y="2949544"/>
                  <a:pt x="6699994" y="2950623"/>
                  <a:pt x="6699994" y="2952421"/>
                </a:cubicBezTo>
                <a:lnTo>
                  <a:pt x="6697836" y="2952421"/>
                </a:lnTo>
                <a:cubicBezTo>
                  <a:pt x="6697836" y="2950084"/>
                  <a:pt x="6693161" y="2948645"/>
                  <a:pt x="6683809" y="2948105"/>
                </a:cubicBezTo>
                <a:lnTo>
                  <a:pt x="6682730" y="2947026"/>
                </a:lnTo>
                <a:cubicBezTo>
                  <a:pt x="6682730" y="2948825"/>
                  <a:pt x="6679493" y="2949904"/>
                  <a:pt x="6673019" y="2950263"/>
                </a:cubicBezTo>
                <a:lnTo>
                  <a:pt x="6673019" y="2952421"/>
                </a:lnTo>
                <a:lnTo>
                  <a:pt x="6670861" y="2952421"/>
                </a:lnTo>
                <a:lnTo>
                  <a:pt x="6670861" y="2950263"/>
                </a:lnTo>
                <a:lnTo>
                  <a:pt x="6662229" y="2950263"/>
                </a:lnTo>
                <a:lnTo>
                  <a:pt x="6662229" y="2952421"/>
                </a:lnTo>
                <a:lnTo>
                  <a:pt x="6660071" y="2952421"/>
                </a:lnTo>
                <a:lnTo>
                  <a:pt x="6660071" y="2950263"/>
                </a:lnTo>
                <a:lnTo>
                  <a:pt x="6630938" y="2949184"/>
                </a:lnTo>
                <a:lnTo>
                  <a:pt x="6620148" y="2949184"/>
                </a:lnTo>
                <a:cubicBezTo>
                  <a:pt x="6615113" y="2949184"/>
                  <a:pt x="6612595" y="2950263"/>
                  <a:pt x="6612595" y="2952421"/>
                </a:cubicBezTo>
                <a:lnTo>
                  <a:pt x="6606121" y="2952421"/>
                </a:lnTo>
                <a:lnTo>
                  <a:pt x="6606121" y="2950263"/>
                </a:lnTo>
                <a:lnTo>
                  <a:pt x="6595331" y="2950263"/>
                </a:lnTo>
                <a:lnTo>
                  <a:pt x="6594252" y="2949184"/>
                </a:lnTo>
                <a:cubicBezTo>
                  <a:pt x="6592094" y="2949184"/>
                  <a:pt x="6591015" y="2950263"/>
                  <a:pt x="6591015" y="2952421"/>
                </a:cubicBezTo>
                <a:lnTo>
                  <a:pt x="6589936" y="2952421"/>
                </a:lnTo>
                <a:cubicBezTo>
                  <a:pt x="6589936" y="2950803"/>
                  <a:pt x="6587418" y="2949005"/>
                  <a:pt x="6582383" y="2947026"/>
                </a:cubicBezTo>
                <a:cubicBezTo>
                  <a:pt x="6580045" y="2949184"/>
                  <a:pt x="6572492" y="2950263"/>
                  <a:pt x="6559724" y="2950263"/>
                </a:cubicBezTo>
                <a:lnTo>
                  <a:pt x="6557566" y="2944868"/>
                </a:lnTo>
                <a:lnTo>
                  <a:pt x="6558645" y="2929762"/>
                </a:lnTo>
                <a:lnTo>
                  <a:pt x="6558645" y="2923288"/>
                </a:lnTo>
                <a:lnTo>
                  <a:pt x="6559724" y="2922209"/>
                </a:lnTo>
                <a:lnTo>
                  <a:pt x="6557566" y="2908182"/>
                </a:lnTo>
                <a:lnTo>
                  <a:pt x="6558645" y="2902787"/>
                </a:lnTo>
                <a:lnTo>
                  <a:pt x="6557566" y="2896313"/>
                </a:lnTo>
                <a:lnTo>
                  <a:pt x="6558645" y="2895234"/>
                </a:lnTo>
                <a:lnTo>
                  <a:pt x="6568356" y="2895234"/>
                </a:lnTo>
                <a:lnTo>
                  <a:pt x="6572672" y="2898471"/>
                </a:lnTo>
                <a:cubicBezTo>
                  <a:pt x="6572672" y="2895594"/>
                  <a:pt x="6575190" y="2894155"/>
                  <a:pt x="6580225" y="2894155"/>
                </a:cubicBezTo>
                <a:lnTo>
                  <a:pt x="6588857" y="2895234"/>
                </a:lnTo>
                <a:cubicBezTo>
                  <a:pt x="6588857" y="2893076"/>
                  <a:pt x="6589576" y="2891997"/>
                  <a:pt x="6591015" y="2891997"/>
                </a:cubicBezTo>
                <a:close/>
                <a:moveTo>
                  <a:pt x="9239411" y="2891727"/>
                </a:moveTo>
                <a:lnTo>
                  <a:pt x="9239411" y="2895099"/>
                </a:lnTo>
                <a:lnTo>
                  <a:pt x="9241569" y="2897257"/>
                </a:lnTo>
                <a:lnTo>
                  <a:pt x="9244806" y="2894020"/>
                </a:lnTo>
                <a:lnTo>
                  <a:pt x="9241569" y="2891727"/>
                </a:lnTo>
                <a:close/>
                <a:moveTo>
                  <a:pt x="5587569" y="2891137"/>
                </a:moveTo>
                <a:lnTo>
                  <a:pt x="5585411" y="2893295"/>
                </a:lnTo>
                <a:lnTo>
                  <a:pt x="5585411" y="2894374"/>
                </a:lnTo>
                <a:lnTo>
                  <a:pt x="5587569" y="2894374"/>
                </a:lnTo>
                <a:close/>
                <a:moveTo>
                  <a:pt x="3042083" y="2891002"/>
                </a:moveTo>
                <a:lnTo>
                  <a:pt x="3042083" y="2896262"/>
                </a:lnTo>
                <a:lnTo>
                  <a:pt x="3043162" y="2896262"/>
                </a:lnTo>
                <a:lnTo>
                  <a:pt x="3043162" y="2891002"/>
                </a:lnTo>
                <a:close/>
                <a:moveTo>
                  <a:pt x="9082281" y="2890648"/>
                </a:moveTo>
                <a:lnTo>
                  <a:pt x="9082281" y="2894020"/>
                </a:lnTo>
                <a:lnTo>
                  <a:pt x="9083360" y="2894020"/>
                </a:lnTo>
                <a:lnTo>
                  <a:pt x="9083360" y="2890648"/>
                </a:lnTo>
                <a:close/>
                <a:moveTo>
                  <a:pt x="4762108" y="2890281"/>
                </a:moveTo>
                <a:lnTo>
                  <a:pt x="4762108" y="2891360"/>
                </a:lnTo>
                <a:lnTo>
                  <a:pt x="4768582" y="2891360"/>
                </a:lnTo>
                <a:lnTo>
                  <a:pt x="4768582" y="2890281"/>
                </a:lnTo>
                <a:close/>
                <a:moveTo>
                  <a:pt x="7675842" y="2890193"/>
                </a:moveTo>
                <a:lnTo>
                  <a:pt x="7673684" y="2898825"/>
                </a:lnTo>
                <a:lnTo>
                  <a:pt x="7678000" y="2898825"/>
                </a:lnTo>
                <a:lnTo>
                  <a:pt x="7676921" y="2897746"/>
                </a:lnTo>
                <a:lnTo>
                  <a:pt x="7676921" y="2896667"/>
                </a:lnTo>
                <a:lnTo>
                  <a:pt x="7678000" y="2890193"/>
                </a:lnTo>
                <a:close/>
                <a:moveTo>
                  <a:pt x="3248173" y="2889923"/>
                </a:moveTo>
                <a:lnTo>
                  <a:pt x="3248173" y="2891002"/>
                </a:lnTo>
                <a:lnTo>
                  <a:pt x="3251410" y="2891002"/>
                </a:lnTo>
                <a:lnTo>
                  <a:pt x="3251410" y="2889923"/>
                </a:lnTo>
                <a:close/>
                <a:moveTo>
                  <a:pt x="3241699" y="2889923"/>
                </a:moveTo>
                <a:lnTo>
                  <a:pt x="3241699" y="2891002"/>
                </a:lnTo>
                <a:lnTo>
                  <a:pt x="3246015" y="2891002"/>
                </a:lnTo>
                <a:lnTo>
                  <a:pt x="3246015" y="2889923"/>
                </a:lnTo>
                <a:close/>
                <a:moveTo>
                  <a:pt x="576039" y="2889788"/>
                </a:moveTo>
                <a:lnTo>
                  <a:pt x="576039" y="2892890"/>
                </a:lnTo>
                <a:lnTo>
                  <a:pt x="577118" y="2898015"/>
                </a:lnTo>
                <a:lnTo>
                  <a:pt x="574960" y="2900038"/>
                </a:lnTo>
                <a:lnTo>
                  <a:pt x="574960" y="2900983"/>
                </a:lnTo>
                <a:lnTo>
                  <a:pt x="577118" y="2903141"/>
                </a:lnTo>
                <a:lnTo>
                  <a:pt x="581164" y="2903141"/>
                </a:lnTo>
                <a:lnTo>
                  <a:pt x="581164" y="2898015"/>
                </a:lnTo>
                <a:cubicBezTo>
                  <a:pt x="578467" y="2898015"/>
                  <a:pt x="577118" y="2895273"/>
                  <a:pt x="577118" y="2889788"/>
                </a:cubicBezTo>
                <a:close/>
                <a:moveTo>
                  <a:pt x="9113707" y="2889569"/>
                </a:moveTo>
                <a:lnTo>
                  <a:pt x="9112628" y="2890648"/>
                </a:lnTo>
                <a:lnTo>
                  <a:pt x="9112628" y="2891727"/>
                </a:lnTo>
                <a:lnTo>
                  <a:pt x="9115014" y="2897564"/>
                </a:lnTo>
                <a:lnTo>
                  <a:pt x="9114786" y="2899415"/>
                </a:lnTo>
                <a:lnTo>
                  <a:pt x="9116060" y="2900123"/>
                </a:lnTo>
                <a:lnTo>
                  <a:pt x="9120181" y="2910205"/>
                </a:lnTo>
                <a:cubicBezTo>
                  <a:pt x="9120181" y="2908767"/>
                  <a:pt x="9121260" y="2908047"/>
                  <a:pt x="9123418" y="2908047"/>
                </a:cubicBezTo>
                <a:lnTo>
                  <a:pt x="9124497" y="2906968"/>
                </a:lnTo>
                <a:lnTo>
                  <a:pt x="9124497" y="2904810"/>
                </a:lnTo>
                <a:lnTo>
                  <a:pt x="9116060" y="2900123"/>
                </a:lnTo>
                <a:lnTo>
                  <a:pt x="9115014" y="2897564"/>
                </a:lnTo>
                <a:lnTo>
                  <a:pt x="9115865" y="2890648"/>
                </a:lnTo>
                <a:lnTo>
                  <a:pt x="9114786" y="2889569"/>
                </a:lnTo>
                <a:close/>
                <a:moveTo>
                  <a:pt x="8647457" y="2889114"/>
                </a:moveTo>
                <a:lnTo>
                  <a:pt x="8647457" y="2891272"/>
                </a:lnTo>
                <a:lnTo>
                  <a:pt x="8648536" y="2891272"/>
                </a:lnTo>
                <a:lnTo>
                  <a:pt x="8648536" y="2889114"/>
                </a:lnTo>
                <a:close/>
                <a:moveTo>
                  <a:pt x="7651159" y="2889114"/>
                </a:moveTo>
                <a:lnTo>
                  <a:pt x="7646843" y="2892351"/>
                </a:lnTo>
                <a:lnTo>
                  <a:pt x="7641448" y="2892351"/>
                </a:lnTo>
                <a:lnTo>
                  <a:pt x="7641448" y="2895588"/>
                </a:lnTo>
                <a:lnTo>
                  <a:pt x="7643606" y="2903141"/>
                </a:lnTo>
                <a:lnTo>
                  <a:pt x="7615687" y="2927823"/>
                </a:lnTo>
                <a:lnTo>
                  <a:pt x="7610292" y="2927823"/>
                </a:lnTo>
                <a:lnTo>
                  <a:pt x="7610292" y="2929981"/>
                </a:lnTo>
                <a:cubicBezTo>
                  <a:pt x="7610292" y="2931959"/>
                  <a:pt x="7616721" y="2934792"/>
                  <a:pt x="7629579" y="2938478"/>
                </a:cubicBezTo>
                <a:lnTo>
                  <a:pt x="7632816" y="2935241"/>
                </a:lnTo>
                <a:lnTo>
                  <a:pt x="7634974" y="2935241"/>
                </a:lnTo>
                <a:cubicBezTo>
                  <a:pt x="7636413" y="2935241"/>
                  <a:pt x="7637132" y="2936320"/>
                  <a:pt x="7637132" y="2938478"/>
                </a:cubicBezTo>
                <a:lnTo>
                  <a:pt x="7638211" y="2938478"/>
                </a:lnTo>
                <a:cubicBezTo>
                  <a:pt x="7638211" y="2935601"/>
                  <a:pt x="7638931" y="2934162"/>
                  <a:pt x="7640369" y="2934162"/>
                </a:cubicBezTo>
                <a:lnTo>
                  <a:pt x="7643606" y="2934162"/>
                </a:lnTo>
                <a:lnTo>
                  <a:pt x="7651159" y="2935241"/>
                </a:lnTo>
                <a:lnTo>
                  <a:pt x="7652104" y="2934162"/>
                </a:lnTo>
                <a:lnTo>
                  <a:pt x="7652104" y="2920270"/>
                </a:lnTo>
                <a:lnTo>
                  <a:pt x="7651159" y="2915954"/>
                </a:lnTo>
                <a:lnTo>
                  <a:pt x="7653182" y="2909480"/>
                </a:lnTo>
                <a:lnTo>
                  <a:pt x="7652104" y="2895588"/>
                </a:lnTo>
                <a:lnTo>
                  <a:pt x="7653182" y="2890193"/>
                </a:lnTo>
                <a:lnTo>
                  <a:pt x="7652104" y="2889114"/>
                </a:lnTo>
                <a:close/>
                <a:moveTo>
                  <a:pt x="5650556" y="2888979"/>
                </a:moveTo>
                <a:lnTo>
                  <a:pt x="5652714" y="2888979"/>
                </a:lnTo>
                <a:lnTo>
                  <a:pt x="5652714" y="2891137"/>
                </a:lnTo>
                <a:lnTo>
                  <a:pt x="5643138" y="2897476"/>
                </a:lnTo>
                <a:lnTo>
                  <a:pt x="5642059" y="2896532"/>
                </a:lnTo>
                <a:cubicBezTo>
                  <a:pt x="5642239" y="2894374"/>
                  <a:pt x="5645071" y="2891856"/>
                  <a:pt x="5650556" y="2888979"/>
                </a:cubicBezTo>
                <a:close/>
                <a:moveTo>
                  <a:pt x="4740528" y="2888123"/>
                </a:moveTo>
                <a:lnTo>
                  <a:pt x="4740528" y="2889202"/>
                </a:lnTo>
                <a:lnTo>
                  <a:pt x="4742686" y="2889202"/>
                </a:lnTo>
                <a:lnTo>
                  <a:pt x="4742686" y="2888123"/>
                </a:lnTo>
                <a:close/>
                <a:moveTo>
                  <a:pt x="5645296" y="2887900"/>
                </a:moveTo>
                <a:lnTo>
                  <a:pt x="5646375" y="2888979"/>
                </a:lnTo>
                <a:lnTo>
                  <a:pt x="5646375" y="2891137"/>
                </a:lnTo>
                <a:cubicBezTo>
                  <a:pt x="5643498" y="2891137"/>
                  <a:pt x="5642059" y="2892576"/>
                  <a:pt x="5642059" y="2895453"/>
                </a:cubicBezTo>
                <a:lnTo>
                  <a:pt x="5639901" y="2895453"/>
                </a:lnTo>
                <a:lnTo>
                  <a:pt x="5637743" y="2893295"/>
                </a:lnTo>
                <a:cubicBezTo>
                  <a:pt x="5639901" y="2889698"/>
                  <a:pt x="5642419" y="2887900"/>
                  <a:pt x="5645296" y="2887900"/>
                </a:cubicBezTo>
                <a:close/>
                <a:moveTo>
                  <a:pt x="2605373" y="2887504"/>
                </a:moveTo>
                <a:lnTo>
                  <a:pt x="2604294" y="2897350"/>
                </a:lnTo>
                <a:lnTo>
                  <a:pt x="2608745" y="2909219"/>
                </a:lnTo>
                <a:lnTo>
                  <a:pt x="2606453" y="2915828"/>
                </a:lnTo>
                <a:lnTo>
                  <a:pt x="2607667" y="2916907"/>
                </a:lnTo>
                <a:lnTo>
                  <a:pt x="2615218" y="2916907"/>
                </a:lnTo>
                <a:lnTo>
                  <a:pt x="2622771" y="2917986"/>
                </a:lnTo>
                <a:lnTo>
                  <a:pt x="2624930" y="2904903"/>
                </a:lnTo>
                <a:lnTo>
                  <a:pt x="2621693" y="2900587"/>
                </a:lnTo>
                <a:cubicBezTo>
                  <a:pt x="2622052" y="2899149"/>
                  <a:pt x="2623851" y="2897710"/>
                  <a:pt x="2627088" y="2896271"/>
                </a:cubicBezTo>
                <a:lnTo>
                  <a:pt x="2624930" y="2889662"/>
                </a:lnTo>
                <a:lnTo>
                  <a:pt x="2616298" y="2890741"/>
                </a:lnTo>
                <a:close/>
                <a:moveTo>
                  <a:pt x="4770740" y="2887044"/>
                </a:moveTo>
                <a:lnTo>
                  <a:pt x="4770740" y="2888123"/>
                </a:lnTo>
                <a:lnTo>
                  <a:pt x="4772898" y="2888123"/>
                </a:lnTo>
                <a:lnTo>
                  <a:pt x="4772898" y="2887044"/>
                </a:lnTo>
                <a:close/>
                <a:moveTo>
                  <a:pt x="8698305" y="2886956"/>
                </a:moveTo>
                <a:lnTo>
                  <a:pt x="8692775" y="2893430"/>
                </a:lnTo>
                <a:lnTo>
                  <a:pt x="8693854" y="2894509"/>
                </a:lnTo>
                <a:lnTo>
                  <a:pt x="8693854" y="2895588"/>
                </a:lnTo>
                <a:lnTo>
                  <a:pt x="8702621" y="2893430"/>
                </a:lnTo>
                <a:lnTo>
                  <a:pt x="8702621" y="2890193"/>
                </a:lnTo>
                <a:close/>
                <a:moveTo>
                  <a:pt x="8260918" y="2886416"/>
                </a:moveTo>
                <a:lnTo>
                  <a:pt x="8258760" y="2888574"/>
                </a:lnTo>
                <a:lnTo>
                  <a:pt x="8259838" y="2889653"/>
                </a:lnTo>
                <a:lnTo>
                  <a:pt x="8263076" y="2889653"/>
                </a:lnTo>
                <a:lnTo>
                  <a:pt x="8263076" y="2886416"/>
                </a:lnTo>
                <a:close/>
                <a:moveTo>
                  <a:pt x="9227542" y="2885253"/>
                </a:moveTo>
                <a:lnTo>
                  <a:pt x="9223091" y="2889569"/>
                </a:lnTo>
                <a:lnTo>
                  <a:pt x="9223091" y="2890648"/>
                </a:lnTo>
                <a:lnTo>
                  <a:pt x="9225384" y="2892806"/>
                </a:lnTo>
                <a:lnTo>
                  <a:pt x="9227542" y="2892806"/>
                </a:lnTo>
                <a:lnTo>
                  <a:pt x="9228621" y="2887411"/>
                </a:lnTo>
                <a:lnTo>
                  <a:pt x="9228621" y="2885253"/>
                </a:lnTo>
                <a:close/>
                <a:moveTo>
                  <a:pt x="3074318" y="2884528"/>
                </a:moveTo>
                <a:lnTo>
                  <a:pt x="3062951" y="2889346"/>
                </a:lnTo>
                <a:lnTo>
                  <a:pt x="3062449" y="2888844"/>
                </a:lnTo>
                <a:lnTo>
                  <a:pt x="3061370" y="2888844"/>
                </a:lnTo>
                <a:lnTo>
                  <a:pt x="3058842" y="2891088"/>
                </a:lnTo>
                <a:lnTo>
                  <a:pt x="3053952" y="2893160"/>
                </a:lnTo>
                <a:cubicBezTo>
                  <a:pt x="3049995" y="2897386"/>
                  <a:pt x="3045320" y="2899499"/>
                  <a:pt x="3039925" y="2899499"/>
                </a:cubicBezTo>
                <a:lnTo>
                  <a:pt x="3038846" y="2904894"/>
                </a:lnTo>
                <a:lnTo>
                  <a:pt x="3038846" y="2905973"/>
                </a:lnTo>
                <a:lnTo>
                  <a:pt x="3039925" y="2905973"/>
                </a:lnTo>
                <a:cubicBezTo>
                  <a:pt x="3039925" y="2903096"/>
                  <a:pt x="3043881" y="2900218"/>
                  <a:pt x="3051794" y="2897341"/>
                </a:cubicBezTo>
                <a:lnTo>
                  <a:pt x="3058842" y="2891088"/>
                </a:lnTo>
                <a:lnTo>
                  <a:pt x="3062951" y="2889346"/>
                </a:lnTo>
                <a:lnTo>
                  <a:pt x="3063528" y="2889923"/>
                </a:lnTo>
                <a:lnTo>
                  <a:pt x="3064607" y="2889923"/>
                </a:lnTo>
                <a:lnTo>
                  <a:pt x="3063528" y="2891002"/>
                </a:lnTo>
                <a:lnTo>
                  <a:pt x="3063528" y="2894239"/>
                </a:lnTo>
                <a:lnTo>
                  <a:pt x="3065686" y="2894239"/>
                </a:lnTo>
                <a:cubicBezTo>
                  <a:pt x="3066405" y="2888484"/>
                  <a:pt x="3069283" y="2885607"/>
                  <a:pt x="3074318" y="2885607"/>
                </a:cubicBezTo>
                <a:close/>
                <a:moveTo>
                  <a:pt x="3043162" y="2883449"/>
                </a:moveTo>
                <a:lnTo>
                  <a:pt x="3042083" y="2886686"/>
                </a:lnTo>
                <a:lnTo>
                  <a:pt x="3042083" y="2887765"/>
                </a:lnTo>
                <a:lnTo>
                  <a:pt x="3043162" y="2887765"/>
                </a:lnTo>
                <a:lnTo>
                  <a:pt x="3044241" y="2884528"/>
                </a:lnTo>
                <a:lnTo>
                  <a:pt x="3044241" y="2883449"/>
                </a:lnTo>
                <a:close/>
                <a:moveTo>
                  <a:pt x="8696147" y="2878324"/>
                </a:moveTo>
                <a:lnTo>
                  <a:pt x="8696147" y="2879403"/>
                </a:lnTo>
                <a:lnTo>
                  <a:pt x="8699384" y="2879403"/>
                </a:lnTo>
                <a:lnTo>
                  <a:pt x="8699384" y="2878324"/>
                </a:lnTo>
                <a:close/>
                <a:moveTo>
                  <a:pt x="5766954" y="2878324"/>
                </a:moveTo>
                <a:cubicBezTo>
                  <a:pt x="5779092" y="2878324"/>
                  <a:pt x="5785162" y="2881875"/>
                  <a:pt x="5785162" y="2888979"/>
                </a:cubicBezTo>
                <a:cubicBezTo>
                  <a:pt x="5788489" y="2888979"/>
                  <a:pt x="5790602" y="2891811"/>
                  <a:pt x="5791501" y="2897476"/>
                </a:cubicBezTo>
                <a:lnTo>
                  <a:pt x="5786241" y="2900713"/>
                </a:lnTo>
                <a:lnTo>
                  <a:pt x="5780846" y="2899634"/>
                </a:lnTo>
                <a:lnTo>
                  <a:pt x="5773428" y="2900713"/>
                </a:lnTo>
                <a:lnTo>
                  <a:pt x="5762638" y="2897476"/>
                </a:lnTo>
                <a:lnTo>
                  <a:pt x="5746722" y="2900713"/>
                </a:lnTo>
                <a:lnTo>
                  <a:pt x="5739169" y="2900713"/>
                </a:lnTo>
                <a:lnTo>
                  <a:pt x="5731751" y="2899634"/>
                </a:lnTo>
                <a:lnTo>
                  <a:pt x="5731751" y="2900713"/>
                </a:lnTo>
                <a:cubicBezTo>
                  <a:pt x="5735258" y="2903231"/>
                  <a:pt x="5737011" y="2905389"/>
                  <a:pt x="5737011" y="2907187"/>
                </a:cubicBezTo>
                <a:lnTo>
                  <a:pt x="5735932" y="2908266"/>
                </a:lnTo>
                <a:lnTo>
                  <a:pt x="5735932" y="2909345"/>
                </a:lnTo>
                <a:lnTo>
                  <a:pt x="5737011" y="2910289"/>
                </a:lnTo>
                <a:lnTo>
                  <a:pt x="5737011" y="2911368"/>
                </a:lnTo>
                <a:lnTo>
                  <a:pt x="5732830" y="2921079"/>
                </a:lnTo>
                <a:lnTo>
                  <a:pt x="5735932" y="2926339"/>
                </a:lnTo>
                <a:lnTo>
                  <a:pt x="5735932" y="2929576"/>
                </a:lnTo>
                <a:lnTo>
                  <a:pt x="5733909" y="2932813"/>
                </a:lnTo>
                <a:lnTo>
                  <a:pt x="5733909" y="2934971"/>
                </a:lnTo>
                <a:lnTo>
                  <a:pt x="5738090" y="2940231"/>
                </a:lnTo>
                <a:lnTo>
                  <a:pt x="5738090" y="2945626"/>
                </a:lnTo>
                <a:lnTo>
                  <a:pt x="5734988" y="2949808"/>
                </a:lnTo>
                <a:lnTo>
                  <a:pt x="5734988" y="2957361"/>
                </a:lnTo>
                <a:lnTo>
                  <a:pt x="5733909" y="2964779"/>
                </a:lnTo>
                <a:cubicBezTo>
                  <a:pt x="5737416" y="2964959"/>
                  <a:pt x="5739169" y="2966038"/>
                  <a:pt x="5739169" y="2968016"/>
                </a:cubicBezTo>
                <a:lnTo>
                  <a:pt x="5739169" y="2972332"/>
                </a:lnTo>
                <a:lnTo>
                  <a:pt x="5735932" y="2976513"/>
                </a:lnTo>
                <a:cubicBezTo>
                  <a:pt x="5735932" y="2977952"/>
                  <a:pt x="5739889" y="2978671"/>
                  <a:pt x="5747801" y="2978671"/>
                </a:cubicBezTo>
                <a:cubicBezTo>
                  <a:pt x="5747801" y="2980110"/>
                  <a:pt x="5749195" y="2980829"/>
                  <a:pt x="5751982" y="2980829"/>
                </a:cubicBezTo>
                <a:cubicBezTo>
                  <a:pt x="5758547" y="2976513"/>
                  <a:pt x="5766009" y="2970084"/>
                  <a:pt x="5774372" y="2961542"/>
                </a:cubicBezTo>
                <a:lnTo>
                  <a:pt x="5775451" y="2961542"/>
                </a:lnTo>
                <a:lnTo>
                  <a:pt x="5780846" y="2966937"/>
                </a:lnTo>
                <a:cubicBezTo>
                  <a:pt x="5787590" y="2966937"/>
                  <a:pt x="5792940" y="2969769"/>
                  <a:pt x="5796896" y="2975434"/>
                </a:cubicBezTo>
                <a:lnTo>
                  <a:pt x="5796896" y="2980829"/>
                </a:lnTo>
                <a:cubicBezTo>
                  <a:pt x="5799684" y="2980829"/>
                  <a:pt x="5801077" y="2982942"/>
                  <a:pt x="5801077" y="2987168"/>
                </a:cubicBezTo>
                <a:lnTo>
                  <a:pt x="5801077" y="2990405"/>
                </a:lnTo>
                <a:lnTo>
                  <a:pt x="5797975" y="2993642"/>
                </a:lnTo>
                <a:lnTo>
                  <a:pt x="5796896" y="2993642"/>
                </a:lnTo>
                <a:lnTo>
                  <a:pt x="5777609" y="2989326"/>
                </a:lnTo>
                <a:lnTo>
                  <a:pt x="5770191" y="2989326"/>
                </a:lnTo>
                <a:lnTo>
                  <a:pt x="5747801" y="2990405"/>
                </a:lnTo>
                <a:lnTo>
                  <a:pt x="5738090" y="2986224"/>
                </a:lnTo>
                <a:cubicBezTo>
                  <a:pt x="5737911" y="2988112"/>
                  <a:pt x="5731526" y="2990585"/>
                  <a:pt x="5718938" y="2993642"/>
                </a:cubicBezTo>
                <a:lnTo>
                  <a:pt x="5713543" y="2991484"/>
                </a:lnTo>
                <a:lnTo>
                  <a:pt x="5707204" y="2993642"/>
                </a:lnTo>
                <a:lnTo>
                  <a:pt x="5705046" y="2993642"/>
                </a:lnTo>
                <a:cubicBezTo>
                  <a:pt x="5698662" y="2992743"/>
                  <a:pt x="5695470" y="2989551"/>
                  <a:pt x="5695470" y="2984066"/>
                </a:cubicBezTo>
                <a:lnTo>
                  <a:pt x="5693312" y="2984066"/>
                </a:lnTo>
                <a:cubicBezTo>
                  <a:pt x="5690614" y="2984066"/>
                  <a:pt x="5687737" y="2985819"/>
                  <a:pt x="5684680" y="2989326"/>
                </a:cubicBezTo>
                <a:cubicBezTo>
                  <a:pt x="5682612" y="2988607"/>
                  <a:pt x="5681577" y="2986494"/>
                  <a:pt x="5681577" y="2982987"/>
                </a:cubicBezTo>
                <a:lnTo>
                  <a:pt x="5682656" y="2981908"/>
                </a:lnTo>
                <a:lnTo>
                  <a:pt x="5680498" y="2981908"/>
                </a:lnTo>
                <a:lnTo>
                  <a:pt x="5680498" y="2989326"/>
                </a:lnTo>
                <a:lnTo>
                  <a:pt x="5670922" y="2989326"/>
                </a:lnTo>
                <a:lnTo>
                  <a:pt x="5659188" y="2990405"/>
                </a:lnTo>
                <a:lnTo>
                  <a:pt x="5655951" y="2989326"/>
                </a:lnTo>
                <a:cubicBezTo>
                  <a:pt x="5651815" y="2989686"/>
                  <a:pt x="5648623" y="2990765"/>
                  <a:pt x="5646375" y="2992563"/>
                </a:cubicBezTo>
                <a:lnTo>
                  <a:pt x="5645296" y="2992563"/>
                </a:lnTo>
                <a:cubicBezTo>
                  <a:pt x="5643857" y="2992563"/>
                  <a:pt x="5643138" y="2991484"/>
                  <a:pt x="5643138" y="2989326"/>
                </a:cubicBezTo>
                <a:lnTo>
                  <a:pt x="5642059" y="2990405"/>
                </a:lnTo>
                <a:lnTo>
                  <a:pt x="5630325" y="2990405"/>
                </a:lnTo>
                <a:cubicBezTo>
                  <a:pt x="5623941" y="2990405"/>
                  <a:pt x="5620749" y="2987933"/>
                  <a:pt x="5620749" y="2982987"/>
                </a:cubicBezTo>
                <a:lnTo>
                  <a:pt x="5623851" y="2981908"/>
                </a:lnTo>
                <a:lnTo>
                  <a:pt x="5631404" y="2984066"/>
                </a:lnTo>
                <a:cubicBezTo>
                  <a:pt x="5637248" y="2980469"/>
                  <a:pt x="5642554" y="2978671"/>
                  <a:pt x="5647319" y="2978671"/>
                </a:cubicBezTo>
                <a:lnTo>
                  <a:pt x="5647319" y="2979750"/>
                </a:lnTo>
                <a:lnTo>
                  <a:pt x="5650556" y="2978671"/>
                </a:lnTo>
                <a:lnTo>
                  <a:pt x="5663369" y="2981908"/>
                </a:lnTo>
                <a:lnTo>
                  <a:pt x="5674024" y="2981908"/>
                </a:lnTo>
                <a:lnTo>
                  <a:pt x="5672945" y="2974355"/>
                </a:lnTo>
                <a:lnTo>
                  <a:pt x="5674024" y="2966937"/>
                </a:lnTo>
                <a:lnTo>
                  <a:pt x="5672001" y="2960598"/>
                </a:lnTo>
                <a:cubicBezTo>
                  <a:pt x="5672001" y="2956282"/>
                  <a:pt x="5675553" y="2953404"/>
                  <a:pt x="5682656" y="2951966"/>
                </a:cubicBezTo>
                <a:lnTo>
                  <a:pt x="5682656" y="2948729"/>
                </a:lnTo>
                <a:lnTo>
                  <a:pt x="5674024" y="2950887"/>
                </a:lnTo>
                <a:lnTo>
                  <a:pt x="5672945" y="2949808"/>
                </a:lnTo>
                <a:lnTo>
                  <a:pt x="5672945" y="2947784"/>
                </a:lnTo>
                <a:cubicBezTo>
                  <a:pt x="5674384" y="2944907"/>
                  <a:pt x="5676182" y="2943468"/>
                  <a:pt x="5678340" y="2943468"/>
                </a:cubicBezTo>
                <a:lnTo>
                  <a:pt x="5678340" y="2939152"/>
                </a:lnTo>
                <a:lnTo>
                  <a:pt x="5676182" y="2931734"/>
                </a:lnTo>
                <a:lnTo>
                  <a:pt x="5677261" y="2925260"/>
                </a:lnTo>
                <a:lnTo>
                  <a:pt x="5675103" y="2920000"/>
                </a:lnTo>
                <a:lnTo>
                  <a:pt x="5677261" y="2913526"/>
                </a:lnTo>
                <a:lnTo>
                  <a:pt x="5676182" y="2906108"/>
                </a:lnTo>
                <a:lnTo>
                  <a:pt x="5678340" y="2896532"/>
                </a:lnTo>
                <a:lnTo>
                  <a:pt x="5678340" y="2895453"/>
                </a:lnTo>
                <a:lnTo>
                  <a:pt x="5677261" y="2895453"/>
                </a:lnTo>
                <a:cubicBezTo>
                  <a:pt x="5677261" y="2897521"/>
                  <a:pt x="5675823" y="2899274"/>
                  <a:pt x="5672945" y="2900713"/>
                </a:cubicBezTo>
                <a:lnTo>
                  <a:pt x="5670922" y="2900713"/>
                </a:lnTo>
                <a:lnTo>
                  <a:pt x="5667685" y="2899634"/>
                </a:lnTo>
                <a:lnTo>
                  <a:pt x="5662290" y="2900713"/>
                </a:lnTo>
                <a:lnTo>
                  <a:pt x="5659188" y="2900713"/>
                </a:lnTo>
                <a:lnTo>
                  <a:pt x="5649477" y="2899634"/>
                </a:lnTo>
                <a:lnTo>
                  <a:pt x="5645296" y="2900713"/>
                </a:lnTo>
                <a:lnTo>
                  <a:pt x="5644217" y="2899634"/>
                </a:lnTo>
                <a:lnTo>
                  <a:pt x="5644217" y="2897476"/>
                </a:lnTo>
                <a:lnTo>
                  <a:pt x="5653793" y="2891137"/>
                </a:lnTo>
                <a:lnTo>
                  <a:pt x="5654872" y="2891137"/>
                </a:lnTo>
                <a:lnTo>
                  <a:pt x="5659188" y="2893295"/>
                </a:lnTo>
                <a:lnTo>
                  <a:pt x="5672001" y="2890058"/>
                </a:lnTo>
                <a:cubicBezTo>
                  <a:pt x="5675148" y="2890058"/>
                  <a:pt x="5678340" y="2891137"/>
                  <a:pt x="5681577" y="2893295"/>
                </a:cubicBezTo>
                <a:lnTo>
                  <a:pt x="5696549" y="2888979"/>
                </a:lnTo>
                <a:cubicBezTo>
                  <a:pt x="5700775" y="2889878"/>
                  <a:pt x="5702888" y="2890957"/>
                  <a:pt x="5702888" y="2892216"/>
                </a:cubicBezTo>
                <a:lnTo>
                  <a:pt x="5703967" y="2891137"/>
                </a:lnTo>
                <a:lnTo>
                  <a:pt x="5706125" y="2891137"/>
                </a:lnTo>
                <a:cubicBezTo>
                  <a:pt x="5720332" y="2891137"/>
                  <a:pt x="5729593" y="2891856"/>
                  <a:pt x="5733909" y="2893295"/>
                </a:cubicBezTo>
                <a:cubicBezTo>
                  <a:pt x="5744519" y="2893295"/>
                  <a:pt x="5749824" y="2890777"/>
                  <a:pt x="5749824" y="2885742"/>
                </a:cubicBezTo>
                <a:close/>
                <a:moveTo>
                  <a:pt x="3735194" y="2877784"/>
                </a:moveTo>
                <a:lnTo>
                  <a:pt x="3733036" y="2879942"/>
                </a:lnTo>
                <a:lnTo>
                  <a:pt x="3733036" y="2881021"/>
                </a:lnTo>
                <a:lnTo>
                  <a:pt x="3737352" y="2884258"/>
                </a:lnTo>
                <a:lnTo>
                  <a:pt x="3738431" y="2883179"/>
                </a:lnTo>
                <a:lnTo>
                  <a:pt x="3738431" y="2881021"/>
                </a:lnTo>
                <a:close/>
                <a:moveTo>
                  <a:pt x="4754555" y="2877333"/>
                </a:moveTo>
                <a:lnTo>
                  <a:pt x="4754555" y="2879491"/>
                </a:lnTo>
                <a:lnTo>
                  <a:pt x="4756713" y="2877333"/>
                </a:lnTo>
                <a:close/>
                <a:moveTo>
                  <a:pt x="3674635" y="2876705"/>
                </a:moveTo>
                <a:lnTo>
                  <a:pt x="3674635" y="2878863"/>
                </a:lnTo>
                <a:lnTo>
                  <a:pt x="3675714" y="2878863"/>
                </a:lnTo>
                <a:lnTo>
                  <a:pt x="3675714" y="2876705"/>
                </a:lnTo>
                <a:close/>
                <a:moveTo>
                  <a:pt x="3052873" y="2876031"/>
                </a:moveTo>
                <a:lnTo>
                  <a:pt x="3048557" y="2879268"/>
                </a:lnTo>
                <a:lnTo>
                  <a:pt x="3056110" y="2878189"/>
                </a:lnTo>
                <a:lnTo>
                  <a:pt x="3056110" y="2877110"/>
                </a:lnTo>
                <a:close/>
                <a:moveTo>
                  <a:pt x="5200491" y="2875356"/>
                </a:moveTo>
                <a:lnTo>
                  <a:pt x="5197254" y="2878593"/>
                </a:lnTo>
                <a:lnTo>
                  <a:pt x="5200491" y="2881830"/>
                </a:lnTo>
                <a:lnTo>
                  <a:pt x="5202649" y="2881830"/>
                </a:lnTo>
                <a:lnTo>
                  <a:pt x="5203728" y="2877514"/>
                </a:lnTo>
                <a:close/>
                <a:moveTo>
                  <a:pt x="7667210" y="2875087"/>
                </a:moveTo>
                <a:lnTo>
                  <a:pt x="7667210" y="2876166"/>
                </a:lnTo>
                <a:cubicBezTo>
                  <a:pt x="7669907" y="2882460"/>
                  <a:pt x="7672065" y="2885697"/>
                  <a:pt x="7673684" y="2885877"/>
                </a:cubicBezTo>
                <a:lnTo>
                  <a:pt x="7676921" y="2882640"/>
                </a:lnTo>
                <a:lnTo>
                  <a:pt x="7676921" y="2881561"/>
                </a:lnTo>
                <a:cubicBezTo>
                  <a:pt x="7676921" y="2879762"/>
                  <a:pt x="7673684" y="2877604"/>
                  <a:pt x="7667210" y="2875087"/>
                </a:cubicBezTo>
                <a:close/>
                <a:moveTo>
                  <a:pt x="5582309" y="2875087"/>
                </a:moveTo>
                <a:lnTo>
                  <a:pt x="5581230" y="2876166"/>
                </a:lnTo>
                <a:lnTo>
                  <a:pt x="5581230" y="2879403"/>
                </a:lnTo>
                <a:lnTo>
                  <a:pt x="5583253" y="2881561"/>
                </a:lnTo>
                <a:lnTo>
                  <a:pt x="5585411" y="2881561"/>
                </a:lnTo>
                <a:lnTo>
                  <a:pt x="5587569" y="2879403"/>
                </a:lnTo>
                <a:lnTo>
                  <a:pt x="5587569" y="2876166"/>
                </a:lnTo>
                <a:close/>
                <a:moveTo>
                  <a:pt x="3077555" y="2874952"/>
                </a:moveTo>
                <a:lnTo>
                  <a:pt x="3075397" y="2878189"/>
                </a:lnTo>
                <a:lnTo>
                  <a:pt x="3075397" y="2879268"/>
                </a:lnTo>
                <a:lnTo>
                  <a:pt x="3077555" y="2879268"/>
                </a:lnTo>
                <a:lnTo>
                  <a:pt x="3079713" y="2877110"/>
                </a:lnTo>
                <a:close/>
                <a:moveTo>
                  <a:pt x="3092527" y="2872794"/>
                </a:moveTo>
                <a:lnTo>
                  <a:pt x="3092527" y="2874952"/>
                </a:lnTo>
                <a:lnTo>
                  <a:pt x="3093606" y="2874952"/>
                </a:lnTo>
                <a:lnTo>
                  <a:pt x="3093606" y="2872794"/>
                </a:lnTo>
                <a:close/>
                <a:moveTo>
                  <a:pt x="9199353" y="2872305"/>
                </a:moveTo>
                <a:lnTo>
                  <a:pt x="9199353" y="2873384"/>
                </a:lnTo>
                <a:lnTo>
                  <a:pt x="9201511" y="2873384"/>
                </a:lnTo>
                <a:lnTo>
                  <a:pt x="9201511" y="2872305"/>
                </a:lnTo>
                <a:close/>
                <a:moveTo>
                  <a:pt x="3066765" y="2870636"/>
                </a:moveTo>
                <a:lnTo>
                  <a:pt x="3066765" y="2876031"/>
                </a:lnTo>
                <a:lnTo>
                  <a:pt x="3068923" y="2878189"/>
                </a:lnTo>
                <a:lnTo>
                  <a:pt x="3070002" y="2878189"/>
                </a:lnTo>
                <a:lnTo>
                  <a:pt x="3070002" y="2876031"/>
                </a:lnTo>
                <a:lnTo>
                  <a:pt x="3071081" y="2876031"/>
                </a:lnTo>
                <a:lnTo>
                  <a:pt x="3070002" y="2870636"/>
                </a:lnTo>
                <a:close/>
                <a:moveTo>
                  <a:pt x="5584332" y="2868747"/>
                </a:moveTo>
                <a:lnTo>
                  <a:pt x="5577890" y="2872295"/>
                </a:lnTo>
                <a:lnTo>
                  <a:pt x="5581230" y="2871850"/>
                </a:lnTo>
                <a:close/>
                <a:moveTo>
                  <a:pt x="3094685" y="2868478"/>
                </a:moveTo>
                <a:lnTo>
                  <a:pt x="3094685" y="2870636"/>
                </a:lnTo>
                <a:lnTo>
                  <a:pt x="3095764" y="2870636"/>
                </a:lnTo>
                <a:lnTo>
                  <a:pt x="3095764" y="2868478"/>
                </a:lnTo>
                <a:close/>
                <a:moveTo>
                  <a:pt x="9186270" y="2867989"/>
                </a:moveTo>
                <a:lnTo>
                  <a:pt x="9185191" y="2869068"/>
                </a:lnTo>
                <a:lnTo>
                  <a:pt x="9185191" y="2870147"/>
                </a:lnTo>
                <a:lnTo>
                  <a:pt x="9193823" y="2871226"/>
                </a:lnTo>
                <a:lnTo>
                  <a:pt x="9197195" y="2871226"/>
                </a:lnTo>
                <a:lnTo>
                  <a:pt x="9197195" y="2870147"/>
                </a:lnTo>
                <a:close/>
                <a:moveTo>
                  <a:pt x="4616847" y="2867757"/>
                </a:moveTo>
                <a:lnTo>
                  <a:pt x="4614689" y="2869915"/>
                </a:lnTo>
                <a:lnTo>
                  <a:pt x="4614689" y="2873152"/>
                </a:lnTo>
                <a:lnTo>
                  <a:pt x="4615768" y="2878412"/>
                </a:lnTo>
                <a:lnTo>
                  <a:pt x="4619005" y="2878412"/>
                </a:lnTo>
                <a:lnTo>
                  <a:pt x="4622242" y="2875175"/>
                </a:lnTo>
                <a:lnTo>
                  <a:pt x="4622242" y="2874096"/>
                </a:lnTo>
                <a:cubicBezTo>
                  <a:pt x="4622242" y="2870409"/>
                  <a:pt x="4621163" y="2868296"/>
                  <a:pt x="4619005" y="2867757"/>
                </a:cubicBezTo>
                <a:close/>
                <a:moveTo>
                  <a:pt x="5585411" y="2867668"/>
                </a:moveTo>
                <a:lnTo>
                  <a:pt x="5585411" y="2868747"/>
                </a:lnTo>
                <a:lnTo>
                  <a:pt x="5588648" y="2868747"/>
                </a:lnTo>
                <a:lnTo>
                  <a:pt x="5588648" y="2867668"/>
                </a:lnTo>
                <a:close/>
                <a:moveTo>
                  <a:pt x="8755627" y="2867399"/>
                </a:moveTo>
                <a:lnTo>
                  <a:pt x="8755627" y="2869557"/>
                </a:lnTo>
                <a:lnTo>
                  <a:pt x="8756706" y="2869557"/>
                </a:lnTo>
                <a:lnTo>
                  <a:pt x="8756706" y="2867399"/>
                </a:lnTo>
                <a:close/>
                <a:moveTo>
                  <a:pt x="3675714" y="2866994"/>
                </a:moveTo>
                <a:lnTo>
                  <a:pt x="3675714" y="2870231"/>
                </a:lnTo>
                <a:lnTo>
                  <a:pt x="3680030" y="2870231"/>
                </a:lnTo>
                <a:lnTo>
                  <a:pt x="3680030" y="2866994"/>
                </a:lnTo>
                <a:close/>
                <a:moveTo>
                  <a:pt x="9115865" y="2866910"/>
                </a:moveTo>
                <a:cubicBezTo>
                  <a:pt x="9112628" y="2868349"/>
                  <a:pt x="9110830" y="2869788"/>
                  <a:pt x="9110470" y="2871226"/>
                </a:cubicBezTo>
                <a:lnTo>
                  <a:pt x="9114786" y="2875542"/>
                </a:lnTo>
                <a:lnTo>
                  <a:pt x="9120181" y="2875542"/>
                </a:lnTo>
                <a:lnTo>
                  <a:pt x="9120181" y="2867989"/>
                </a:lnTo>
                <a:close/>
                <a:moveTo>
                  <a:pt x="8741465" y="2866320"/>
                </a:moveTo>
                <a:cubicBezTo>
                  <a:pt x="8732833" y="2866320"/>
                  <a:pt x="8726719" y="2868478"/>
                  <a:pt x="8723122" y="2872794"/>
                </a:cubicBezTo>
                <a:lnTo>
                  <a:pt x="8724201" y="2873873"/>
                </a:lnTo>
                <a:lnTo>
                  <a:pt x="8723122" y="2879403"/>
                </a:lnTo>
                <a:lnTo>
                  <a:pt x="8723122" y="2882640"/>
                </a:lnTo>
                <a:lnTo>
                  <a:pt x="8725280" y="2884798"/>
                </a:lnTo>
                <a:lnTo>
                  <a:pt x="8737149" y="2872794"/>
                </a:lnTo>
                <a:lnTo>
                  <a:pt x="8742544" y="2872794"/>
                </a:lnTo>
                <a:lnTo>
                  <a:pt x="8742544" y="2870636"/>
                </a:lnTo>
                <a:lnTo>
                  <a:pt x="8743623" y="2870636"/>
                </a:lnTo>
                <a:close/>
                <a:moveTo>
                  <a:pt x="713747" y="2866050"/>
                </a:moveTo>
                <a:lnTo>
                  <a:pt x="713747" y="2868208"/>
                </a:lnTo>
                <a:lnTo>
                  <a:pt x="712803" y="2868208"/>
                </a:lnTo>
                <a:lnTo>
                  <a:pt x="713747" y="2871175"/>
                </a:lnTo>
                <a:lnTo>
                  <a:pt x="716849" y="2871175"/>
                </a:lnTo>
                <a:lnTo>
                  <a:pt x="718872" y="2869152"/>
                </a:lnTo>
                <a:lnTo>
                  <a:pt x="718872" y="2866050"/>
                </a:lnTo>
                <a:close/>
                <a:moveTo>
                  <a:pt x="609893" y="2865241"/>
                </a:moveTo>
                <a:cubicBezTo>
                  <a:pt x="603689" y="2865241"/>
                  <a:pt x="600586" y="2869647"/>
                  <a:pt x="600586" y="2878458"/>
                </a:cubicBezTo>
                <a:lnTo>
                  <a:pt x="600586" y="2881561"/>
                </a:lnTo>
                <a:cubicBezTo>
                  <a:pt x="602025" y="2882909"/>
                  <a:pt x="603059" y="2887001"/>
                  <a:pt x="603689" y="2893834"/>
                </a:cubicBezTo>
                <a:lnTo>
                  <a:pt x="605712" y="2898015"/>
                </a:lnTo>
                <a:cubicBezTo>
                  <a:pt x="604544" y="2901432"/>
                  <a:pt x="602834" y="2903141"/>
                  <a:pt x="600586" y="2903141"/>
                </a:cubicBezTo>
                <a:lnTo>
                  <a:pt x="600586" y="2908266"/>
                </a:lnTo>
                <a:lnTo>
                  <a:pt x="603689" y="2926609"/>
                </a:lnTo>
                <a:lnTo>
                  <a:pt x="601665" y="2953314"/>
                </a:lnTo>
                <a:cubicBezTo>
                  <a:pt x="602475" y="2956731"/>
                  <a:pt x="603508" y="2958440"/>
                  <a:pt x="604768" y="2958440"/>
                </a:cubicBezTo>
                <a:lnTo>
                  <a:pt x="634440" y="2958440"/>
                </a:lnTo>
                <a:lnTo>
                  <a:pt x="637542" y="2960463"/>
                </a:lnTo>
                <a:lnTo>
                  <a:pt x="642668" y="2958440"/>
                </a:lnTo>
                <a:lnTo>
                  <a:pt x="647793" y="2959384"/>
                </a:lnTo>
                <a:lnTo>
                  <a:pt x="653862" y="2957361"/>
                </a:lnTo>
                <a:lnTo>
                  <a:pt x="654941" y="2957361"/>
                </a:lnTo>
                <a:cubicBezTo>
                  <a:pt x="657998" y="2960418"/>
                  <a:pt x="661730" y="2962126"/>
                  <a:pt x="666136" y="2962486"/>
                </a:cubicBezTo>
                <a:cubicBezTo>
                  <a:pt x="666136" y="2959788"/>
                  <a:pt x="671620" y="2958440"/>
                  <a:pt x="682591" y="2958440"/>
                </a:cubicBezTo>
                <a:lnTo>
                  <a:pt x="683670" y="2958440"/>
                </a:lnTo>
                <a:lnTo>
                  <a:pt x="684614" y="2954258"/>
                </a:lnTo>
                <a:lnTo>
                  <a:pt x="682591" y="2948189"/>
                </a:lnTo>
                <a:lnTo>
                  <a:pt x="682591" y="2946166"/>
                </a:lnTo>
                <a:lnTo>
                  <a:pt x="683670" y="2941041"/>
                </a:lnTo>
                <a:lnTo>
                  <a:pt x="681512" y="2938883"/>
                </a:lnTo>
                <a:lnTo>
                  <a:pt x="681512" y="2936859"/>
                </a:lnTo>
                <a:cubicBezTo>
                  <a:pt x="682950" y="2935331"/>
                  <a:pt x="683984" y="2931599"/>
                  <a:pt x="684614" y="2925665"/>
                </a:cubicBezTo>
                <a:lnTo>
                  <a:pt x="682591" y="2919461"/>
                </a:lnTo>
                <a:lnTo>
                  <a:pt x="685693" y="2908266"/>
                </a:lnTo>
                <a:lnTo>
                  <a:pt x="683670" y="2900038"/>
                </a:lnTo>
                <a:lnTo>
                  <a:pt x="683670" y="2896936"/>
                </a:lnTo>
                <a:lnTo>
                  <a:pt x="685693" y="2893834"/>
                </a:lnTo>
                <a:lnTo>
                  <a:pt x="683670" y="2889788"/>
                </a:lnTo>
                <a:lnTo>
                  <a:pt x="687716" y="2878458"/>
                </a:lnTo>
                <a:lnTo>
                  <a:pt x="686637" y="2878458"/>
                </a:lnTo>
                <a:lnTo>
                  <a:pt x="684614" y="2876435"/>
                </a:lnTo>
                <a:lnTo>
                  <a:pt x="684614" y="2875491"/>
                </a:lnTo>
                <a:lnTo>
                  <a:pt x="685693" y="2871310"/>
                </a:lnTo>
                <a:lnTo>
                  <a:pt x="684614" y="2868208"/>
                </a:lnTo>
                <a:lnTo>
                  <a:pt x="679489" y="2869287"/>
                </a:lnTo>
                <a:lnTo>
                  <a:pt x="676386" y="2869287"/>
                </a:lnTo>
                <a:cubicBezTo>
                  <a:pt x="672160" y="2869287"/>
                  <a:pt x="667395" y="2868253"/>
                  <a:pt x="662090" y="2866185"/>
                </a:cubicBezTo>
                <a:lnTo>
                  <a:pt x="658043" y="2869287"/>
                </a:lnTo>
                <a:lnTo>
                  <a:pt x="656964" y="2868208"/>
                </a:lnTo>
                <a:lnTo>
                  <a:pt x="651839" y="2869287"/>
                </a:lnTo>
                <a:lnTo>
                  <a:pt x="640644" y="2868208"/>
                </a:lnTo>
                <a:lnTo>
                  <a:pt x="626213" y="2869287"/>
                </a:lnTo>
                <a:cubicBezTo>
                  <a:pt x="622436" y="2869287"/>
                  <a:pt x="616996" y="2867938"/>
                  <a:pt x="609893" y="2865241"/>
                </a:cubicBezTo>
                <a:close/>
                <a:moveTo>
                  <a:pt x="9202590" y="2864752"/>
                </a:moveTo>
                <a:lnTo>
                  <a:pt x="9202590" y="2867989"/>
                </a:lnTo>
                <a:lnTo>
                  <a:pt x="9203669" y="2867989"/>
                </a:lnTo>
                <a:lnTo>
                  <a:pt x="9205827" y="2865831"/>
                </a:lnTo>
                <a:lnTo>
                  <a:pt x="9205827" y="2864752"/>
                </a:lnTo>
                <a:close/>
                <a:moveTo>
                  <a:pt x="2715161" y="2863631"/>
                </a:moveTo>
                <a:lnTo>
                  <a:pt x="2716241" y="2863631"/>
                </a:lnTo>
                <a:cubicBezTo>
                  <a:pt x="2727120" y="2863631"/>
                  <a:pt x="2732560" y="2867273"/>
                  <a:pt x="2732560" y="2874556"/>
                </a:cubicBezTo>
                <a:lnTo>
                  <a:pt x="2739035" y="2873342"/>
                </a:lnTo>
                <a:cubicBezTo>
                  <a:pt x="2750635" y="2879906"/>
                  <a:pt x="2756433" y="2886425"/>
                  <a:pt x="2756433" y="2892899"/>
                </a:cubicBezTo>
                <a:lnTo>
                  <a:pt x="2756433" y="2893978"/>
                </a:lnTo>
                <a:cubicBezTo>
                  <a:pt x="2756433" y="2895507"/>
                  <a:pt x="2753150" y="2896991"/>
                  <a:pt x="2746586" y="2898429"/>
                </a:cubicBezTo>
                <a:lnTo>
                  <a:pt x="2747667" y="2903824"/>
                </a:lnTo>
                <a:lnTo>
                  <a:pt x="2745508" y="2907061"/>
                </a:lnTo>
                <a:lnTo>
                  <a:pt x="2745508" y="2909219"/>
                </a:lnTo>
                <a:cubicBezTo>
                  <a:pt x="2747667" y="2911917"/>
                  <a:pt x="2748746" y="2914479"/>
                  <a:pt x="2748746" y="2916907"/>
                </a:cubicBezTo>
                <a:lnTo>
                  <a:pt x="2748746" y="2917986"/>
                </a:lnTo>
                <a:cubicBezTo>
                  <a:pt x="2748746" y="2919425"/>
                  <a:pt x="2747667" y="2920144"/>
                  <a:pt x="2745508" y="2920144"/>
                </a:cubicBezTo>
                <a:lnTo>
                  <a:pt x="2745508" y="2923381"/>
                </a:lnTo>
                <a:cubicBezTo>
                  <a:pt x="2745508" y="2925899"/>
                  <a:pt x="2746947" y="2928776"/>
                  <a:pt x="2749823" y="2932013"/>
                </a:cubicBezTo>
                <a:lnTo>
                  <a:pt x="2748746" y="2939701"/>
                </a:lnTo>
                <a:lnTo>
                  <a:pt x="2749823" y="2940780"/>
                </a:lnTo>
                <a:lnTo>
                  <a:pt x="2749823" y="2941859"/>
                </a:lnTo>
                <a:lnTo>
                  <a:pt x="2747667" y="2945096"/>
                </a:lnTo>
                <a:lnTo>
                  <a:pt x="2748746" y="2951570"/>
                </a:lnTo>
                <a:lnTo>
                  <a:pt x="2747667" y="2978815"/>
                </a:lnTo>
                <a:lnTo>
                  <a:pt x="2747667" y="2979894"/>
                </a:lnTo>
                <a:cubicBezTo>
                  <a:pt x="2747667" y="2984750"/>
                  <a:pt x="2742271" y="2989066"/>
                  <a:pt x="2731481" y="2992842"/>
                </a:cubicBezTo>
                <a:lnTo>
                  <a:pt x="2730267" y="2992842"/>
                </a:lnTo>
                <a:lnTo>
                  <a:pt x="2706394" y="2986368"/>
                </a:lnTo>
                <a:lnTo>
                  <a:pt x="2702079" y="2987447"/>
                </a:lnTo>
                <a:lnTo>
                  <a:pt x="2701000" y="2987447"/>
                </a:lnTo>
                <a:lnTo>
                  <a:pt x="2696683" y="2983131"/>
                </a:lnTo>
                <a:lnTo>
                  <a:pt x="2696683" y="2982052"/>
                </a:lnTo>
                <a:lnTo>
                  <a:pt x="2697762" y="2977736"/>
                </a:lnTo>
                <a:lnTo>
                  <a:pt x="2694526" y="2968969"/>
                </a:lnTo>
                <a:cubicBezTo>
                  <a:pt x="2691829" y="2971127"/>
                  <a:pt x="2689265" y="2972206"/>
                  <a:pt x="2686837" y="2972206"/>
                </a:cubicBezTo>
                <a:lnTo>
                  <a:pt x="2682522" y="2971127"/>
                </a:lnTo>
                <a:lnTo>
                  <a:pt x="2676048" y="2973285"/>
                </a:lnTo>
                <a:lnTo>
                  <a:pt x="2667281" y="2971127"/>
                </a:lnTo>
                <a:lnTo>
                  <a:pt x="2661886" y="2972206"/>
                </a:lnTo>
                <a:lnTo>
                  <a:pt x="2662964" y="2973285"/>
                </a:lnTo>
                <a:lnTo>
                  <a:pt x="2662964" y="2978815"/>
                </a:lnTo>
                <a:cubicBezTo>
                  <a:pt x="2662964" y="2980074"/>
                  <a:pt x="2660808" y="2981513"/>
                  <a:pt x="2656490" y="2983131"/>
                </a:cubicBezTo>
                <a:lnTo>
                  <a:pt x="2656490" y="2984210"/>
                </a:lnTo>
                <a:cubicBezTo>
                  <a:pt x="2661166" y="2988346"/>
                  <a:pt x="2672406" y="2994146"/>
                  <a:pt x="2690209" y="3001609"/>
                </a:cubicBezTo>
                <a:cubicBezTo>
                  <a:pt x="2690209" y="3004486"/>
                  <a:pt x="2692727" y="3005925"/>
                  <a:pt x="2697762" y="3005925"/>
                </a:cubicBezTo>
                <a:lnTo>
                  <a:pt x="2697762" y="3012399"/>
                </a:lnTo>
                <a:lnTo>
                  <a:pt x="2701000" y="3012399"/>
                </a:lnTo>
                <a:lnTo>
                  <a:pt x="2706394" y="3008083"/>
                </a:lnTo>
                <a:cubicBezTo>
                  <a:pt x="2716916" y="3008083"/>
                  <a:pt x="2725997" y="3010960"/>
                  <a:pt x="2733640" y="3016715"/>
                </a:cubicBezTo>
                <a:lnTo>
                  <a:pt x="2734718" y="3015636"/>
                </a:lnTo>
                <a:lnTo>
                  <a:pt x="2735798" y="3015636"/>
                </a:lnTo>
                <a:lnTo>
                  <a:pt x="2742271" y="3016715"/>
                </a:lnTo>
                <a:lnTo>
                  <a:pt x="2747667" y="3014557"/>
                </a:lnTo>
                <a:lnTo>
                  <a:pt x="2760750" y="3019008"/>
                </a:lnTo>
                <a:lnTo>
                  <a:pt x="2761829" y="3017794"/>
                </a:lnTo>
                <a:lnTo>
                  <a:pt x="2762908" y="3017794"/>
                </a:lnTo>
                <a:lnTo>
                  <a:pt x="2772754" y="3020087"/>
                </a:lnTo>
                <a:lnTo>
                  <a:pt x="2773833" y="3019008"/>
                </a:lnTo>
                <a:lnTo>
                  <a:pt x="2774912" y="3019008"/>
                </a:lnTo>
                <a:cubicBezTo>
                  <a:pt x="2778507" y="3020087"/>
                  <a:pt x="2780307" y="3022605"/>
                  <a:pt x="2780307" y="3026561"/>
                </a:cubicBezTo>
                <a:lnTo>
                  <a:pt x="2779227" y="3026561"/>
                </a:lnTo>
                <a:lnTo>
                  <a:pt x="2780307" y="3027640"/>
                </a:lnTo>
                <a:lnTo>
                  <a:pt x="2780307" y="3029798"/>
                </a:lnTo>
                <a:cubicBezTo>
                  <a:pt x="2779767" y="3031417"/>
                  <a:pt x="2775405" y="3034294"/>
                  <a:pt x="2767223" y="3038430"/>
                </a:cubicBezTo>
                <a:cubicBezTo>
                  <a:pt x="2767223" y="3043555"/>
                  <a:pt x="2765065" y="3046118"/>
                  <a:pt x="2760750" y="3046118"/>
                </a:cubicBezTo>
                <a:lnTo>
                  <a:pt x="2759670" y="3047197"/>
                </a:lnTo>
                <a:lnTo>
                  <a:pt x="2759670" y="3051513"/>
                </a:lnTo>
                <a:lnTo>
                  <a:pt x="2761829" y="3060280"/>
                </a:lnTo>
                <a:lnTo>
                  <a:pt x="2761829" y="3063517"/>
                </a:lnTo>
                <a:lnTo>
                  <a:pt x="2758591" y="3066754"/>
                </a:lnTo>
                <a:lnTo>
                  <a:pt x="2745508" y="3063517"/>
                </a:lnTo>
                <a:lnTo>
                  <a:pt x="2740114" y="3064596"/>
                </a:lnTo>
                <a:lnTo>
                  <a:pt x="2734718" y="3059066"/>
                </a:lnTo>
                <a:lnTo>
                  <a:pt x="2728109" y="3060280"/>
                </a:lnTo>
                <a:cubicBezTo>
                  <a:pt x="2728109" y="3056773"/>
                  <a:pt x="2724512" y="3054210"/>
                  <a:pt x="2717319" y="3052592"/>
                </a:cubicBezTo>
                <a:cubicBezTo>
                  <a:pt x="2715881" y="3052592"/>
                  <a:pt x="2715161" y="3053671"/>
                  <a:pt x="2715161" y="3055829"/>
                </a:cubicBezTo>
                <a:cubicBezTo>
                  <a:pt x="2715161" y="3061134"/>
                  <a:pt x="2716241" y="3065855"/>
                  <a:pt x="2718399" y="3069991"/>
                </a:cubicBezTo>
                <a:lnTo>
                  <a:pt x="2717319" y="3081995"/>
                </a:lnTo>
                <a:lnTo>
                  <a:pt x="2717319" y="3086311"/>
                </a:lnTo>
                <a:lnTo>
                  <a:pt x="2716241" y="3087390"/>
                </a:lnTo>
                <a:cubicBezTo>
                  <a:pt x="2718399" y="3091166"/>
                  <a:pt x="2719477" y="3096606"/>
                  <a:pt x="2719477" y="3103710"/>
                </a:cubicBezTo>
                <a:lnTo>
                  <a:pt x="2716241" y="3108026"/>
                </a:lnTo>
                <a:lnTo>
                  <a:pt x="2713004" y="3106947"/>
                </a:lnTo>
                <a:lnTo>
                  <a:pt x="2711924" y="3108026"/>
                </a:lnTo>
                <a:lnTo>
                  <a:pt x="2711924" y="3109105"/>
                </a:lnTo>
                <a:lnTo>
                  <a:pt x="2713004" y="3110184"/>
                </a:lnTo>
                <a:lnTo>
                  <a:pt x="2714082" y="3110184"/>
                </a:lnTo>
                <a:lnTo>
                  <a:pt x="2715161" y="3109105"/>
                </a:lnTo>
                <a:lnTo>
                  <a:pt x="2716241" y="3109105"/>
                </a:lnTo>
                <a:lnTo>
                  <a:pt x="2717319" y="3110184"/>
                </a:lnTo>
                <a:lnTo>
                  <a:pt x="2717319" y="3111263"/>
                </a:lnTo>
                <a:lnTo>
                  <a:pt x="2715161" y="3117737"/>
                </a:lnTo>
                <a:lnTo>
                  <a:pt x="2716241" y="3118816"/>
                </a:lnTo>
                <a:lnTo>
                  <a:pt x="2716241" y="3119895"/>
                </a:lnTo>
                <a:cubicBezTo>
                  <a:pt x="2715701" y="3126459"/>
                  <a:pt x="2714622" y="3129741"/>
                  <a:pt x="2713004" y="3129741"/>
                </a:cubicBezTo>
                <a:lnTo>
                  <a:pt x="2703157" y="3129741"/>
                </a:lnTo>
                <a:lnTo>
                  <a:pt x="2696683" y="3127583"/>
                </a:lnTo>
                <a:lnTo>
                  <a:pt x="2690209" y="3129741"/>
                </a:lnTo>
                <a:lnTo>
                  <a:pt x="2686837" y="3129741"/>
                </a:lnTo>
                <a:cubicBezTo>
                  <a:pt x="2684679" y="3129741"/>
                  <a:pt x="2683600" y="3127223"/>
                  <a:pt x="2683600" y="3122188"/>
                </a:cubicBezTo>
                <a:lnTo>
                  <a:pt x="2678205" y="3122188"/>
                </a:lnTo>
                <a:lnTo>
                  <a:pt x="2677127" y="3126504"/>
                </a:lnTo>
                <a:lnTo>
                  <a:pt x="2678205" y="3129741"/>
                </a:lnTo>
                <a:lnTo>
                  <a:pt x="2671731" y="3131899"/>
                </a:lnTo>
                <a:lnTo>
                  <a:pt x="2668360" y="3131899"/>
                </a:lnTo>
                <a:lnTo>
                  <a:pt x="2667281" y="3130820"/>
                </a:lnTo>
                <a:lnTo>
                  <a:pt x="2666202" y="3130820"/>
                </a:lnTo>
                <a:lnTo>
                  <a:pt x="2668360" y="3117737"/>
                </a:lnTo>
                <a:lnTo>
                  <a:pt x="2668360" y="3112342"/>
                </a:lnTo>
                <a:cubicBezTo>
                  <a:pt x="2666202" y="3105508"/>
                  <a:pt x="2665123" y="3095752"/>
                  <a:pt x="2665123" y="3083074"/>
                </a:cubicBezTo>
                <a:lnTo>
                  <a:pt x="2665123" y="3067833"/>
                </a:lnTo>
                <a:cubicBezTo>
                  <a:pt x="2665662" y="3063517"/>
                  <a:pt x="2666742" y="3061359"/>
                  <a:pt x="2668360" y="3061359"/>
                </a:cubicBezTo>
                <a:lnTo>
                  <a:pt x="2667281" y="3060280"/>
                </a:lnTo>
                <a:lnTo>
                  <a:pt x="2667281" y="3059066"/>
                </a:lnTo>
                <a:lnTo>
                  <a:pt x="2669573" y="3055829"/>
                </a:lnTo>
                <a:lnTo>
                  <a:pt x="2669573" y="3050434"/>
                </a:lnTo>
                <a:lnTo>
                  <a:pt x="2667281" y="3050434"/>
                </a:lnTo>
                <a:lnTo>
                  <a:pt x="2667281" y="3049355"/>
                </a:lnTo>
                <a:lnTo>
                  <a:pt x="2668360" y="3048276"/>
                </a:lnTo>
                <a:lnTo>
                  <a:pt x="2667281" y="3047197"/>
                </a:lnTo>
                <a:lnTo>
                  <a:pt x="2667281" y="3035193"/>
                </a:lnTo>
                <a:lnTo>
                  <a:pt x="2669573" y="3031956"/>
                </a:lnTo>
                <a:lnTo>
                  <a:pt x="2669573" y="3026561"/>
                </a:lnTo>
                <a:cubicBezTo>
                  <a:pt x="2666786" y="3026561"/>
                  <a:pt x="2664223" y="3019682"/>
                  <a:pt x="2661886" y="3005925"/>
                </a:cubicBezTo>
                <a:lnTo>
                  <a:pt x="2651096" y="2993921"/>
                </a:lnTo>
                <a:lnTo>
                  <a:pt x="2647723" y="2993921"/>
                </a:lnTo>
                <a:cubicBezTo>
                  <a:pt x="2645745" y="2993921"/>
                  <a:pt x="2643948" y="2997563"/>
                  <a:pt x="2642328" y="3004846"/>
                </a:cubicBezTo>
                <a:lnTo>
                  <a:pt x="2631539" y="3013478"/>
                </a:lnTo>
                <a:cubicBezTo>
                  <a:pt x="2626414" y="3009881"/>
                  <a:pt x="2623851" y="3007004"/>
                  <a:pt x="2623851" y="3004846"/>
                </a:cubicBezTo>
                <a:lnTo>
                  <a:pt x="2626009" y="2999451"/>
                </a:lnTo>
                <a:cubicBezTo>
                  <a:pt x="2624570" y="2999451"/>
                  <a:pt x="2623851" y="3000890"/>
                  <a:pt x="2623851" y="3003767"/>
                </a:cubicBezTo>
                <a:lnTo>
                  <a:pt x="2622771" y="3003767"/>
                </a:lnTo>
                <a:lnTo>
                  <a:pt x="2620613" y="3001609"/>
                </a:lnTo>
                <a:lnTo>
                  <a:pt x="2621693" y="2997158"/>
                </a:lnTo>
                <a:lnTo>
                  <a:pt x="2621693" y="2996079"/>
                </a:lnTo>
                <a:lnTo>
                  <a:pt x="2620613" y="2996079"/>
                </a:lnTo>
                <a:cubicBezTo>
                  <a:pt x="2620613" y="2998327"/>
                  <a:pt x="2619535" y="2999451"/>
                  <a:pt x="2617376" y="2999451"/>
                </a:cubicBezTo>
                <a:lnTo>
                  <a:pt x="2620613" y="3008083"/>
                </a:lnTo>
                <a:lnTo>
                  <a:pt x="2620613" y="3010241"/>
                </a:lnTo>
                <a:lnTo>
                  <a:pt x="2615218" y="3020087"/>
                </a:lnTo>
                <a:lnTo>
                  <a:pt x="2618456" y="3019008"/>
                </a:lnTo>
                <a:lnTo>
                  <a:pt x="2621693" y="3020087"/>
                </a:lnTo>
                <a:lnTo>
                  <a:pt x="2623851" y="3017794"/>
                </a:lnTo>
                <a:lnTo>
                  <a:pt x="2629382" y="3023324"/>
                </a:lnTo>
                <a:cubicBezTo>
                  <a:pt x="2629382" y="3021166"/>
                  <a:pt x="2632257" y="3019727"/>
                  <a:pt x="2638013" y="3019008"/>
                </a:cubicBezTo>
                <a:lnTo>
                  <a:pt x="2640171" y="3023324"/>
                </a:lnTo>
                <a:lnTo>
                  <a:pt x="2641250" y="3022245"/>
                </a:lnTo>
                <a:lnTo>
                  <a:pt x="2643407" y="3022245"/>
                </a:lnTo>
                <a:cubicBezTo>
                  <a:pt x="2645027" y="3022245"/>
                  <a:pt x="2646105" y="3024763"/>
                  <a:pt x="2646645" y="3029798"/>
                </a:cubicBezTo>
                <a:lnTo>
                  <a:pt x="2640171" y="3036272"/>
                </a:lnTo>
                <a:lnTo>
                  <a:pt x="2639092" y="3036272"/>
                </a:lnTo>
                <a:cubicBezTo>
                  <a:pt x="2639092" y="3034114"/>
                  <a:pt x="2638371" y="3033035"/>
                  <a:pt x="2636934" y="3033035"/>
                </a:cubicBezTo>
                <a:lnTo>
                  <a:pt x="2636934" y="3034114"/>
                </a:lnTo>
                <a:lnTo>
                  <a:pt x="2638013" y="3035193"/>
                </a:lnTo>
                <a:lnTo>
                  <a:pt x="2638013" y="3036272"/>
                </a:lnTo>
                <a:lnTo>
                  <a:pt x="2635855" y="3038430"/>
                </a:lnTo>
                <a:lnTo>
                  <a:pt x="2638013" y="3046118"/>
                </a:lnTo>
                <a:lnTo>
                  <a:pt x="2636934" y="3047197"/>
                </a:lnTo>
                <a:lnTo>
                  <a:pt x="2635855" y="3047197"/>
                </a:lnTo>
                <a:lnTo>
                  <a:pt x="2636934" y="3048276"/>
                </a:lnTo>
                <a:lnTo>
                  <a:pt x="2636934" y="3050434"/>
                </a:lnTo>
                <a:cubicBezTo>
                  <a:pt x="2636934" y="3051513"/>
                  <a:pt x="2634055" y="3053671"/>
                  <a:pt x="2628302" y="3056908"/>
                </a:cubicBezTo>
                <a:cubicBezTo>
                  <a:pt x="2628302" y="3062033"/>
                  <a:pt x="2627537" y="3064596"/>
                  <a:pt x="2626009" y="3064596"/>
                </a:cubicBezTo>
                <a:lnTo>
                  <a:pt x="2622771" y="3063517"/>
                </a:lnTo>
                <a:lnTo>
                  <a:pt x="2624930" y="3066754"/>
                </a:lnTo>
                <a:cubicBezTo>
                  <a:pt x="2619714" y="3086985"/>
                  <a:pt x="2613555" y="3097101"/>
                  <a:pt x="2606453" y="3097101"/>
                </a:cubicBezTo>
                <a:lnTo>
                  <a:pt x="2589187" y="3115579"/>
                </a:lnTo>
                <a:cubicBezTo>
                  <a:pt x="2584783" y="3115938"/>
                  <a:pt x="2582579" y="3118141"/>
                  <a:pt x="2582579" y="3122188"/>
                </a:cubicBezTo>
                <a:lnTo>
                  <a:pt x="2570709" y="3124346"/>
                </a:lnTo>
                <a:lnTo>
                  <a:pt x="2567473" y="3120974"/>
                </a:lnTo>
                <a:lnTo>
                  <a:pt x="2566394" y="3120974"/>
                </a:lnTo>
                <a:cubicBezTo>
                  <a:pt x="2566394" y="3124661"/>
                  <a:pt x="2563111" y="3126504"/>
                  <a:pt x="2556548" y="3126504"/>
                </a:cubicBezTo>
                <a:cubicBezTo>
                  <a:pt x="2546926" y="3129381"/>
                  <a:pt x="2539688" y="3130820"/>
                  <a:pt x="2534832" y="3130820"/>
                </a:cubicBezTo>
                <a:lnTo>
                  <a:pt x="2533754" y="3129741"/>
                </a:lnTo>
                <a:lnTo>
                  <a:pt x="2533754" y="3122188"/>
                </a:lnTo>
                <a:lnTo>
                  <a:pt x="2541307" y="3115579"/>
                </a:lnTo>
                <a:lnTo>
                  <a:pt x="2544544" y="3115579"/>
                </a:lnTo>
                <a:lnTo>
                  <a:pt x="2548995" y="3118816"/>
                </a:lnTo>
                <a:lnTo>
                  <a:pt x="2550073" y="3118816"/>
                </a:lnTo>
                <a:cubicBezTo>
                  <a:pt x="2551153" y="3118816"/>
                  <a:pt x="2552591" y="3115579"/>
                  <a:pt x="2554390" y="3109105"/>
                </a:cubicBezTo>
                <a:cubicBezTo>
                  <a:pt x="2559605" y="3102721"/>
                  <a:pt x="2566124" y="3097281"/>
                  <a:pt x="2573946" y="3092785"/>
                </a:cubicBezTo>
                <a:lnTo>
                  <a:pt x="2575026" y="3097101"/>
                </a:lnTo>
                <a:lnTo>
                  <a:pt x="2576104" y="3097101"/>
                </a:lnTo>
                <a:lnTo>
                  <a:pt x="2577183" y="3086311"/>
                </a:lnTo>
                <a:lnTo>
                  <a:pt x="2573946" y="3083074"/>
                </a:lnTo>
                <a:cubicBezTo>
                  <a:pt x="2578802" y="3070755"/>
                  <a:pt x="2582759" y="3064596"/>
                  <a:pt x="2585816" y="3064596"/>
                </a:cubicBezTo>
                <a:lnTo>
                  <a:pt x="2584737" y="3061359"/>
                </a:lnTo>
                <a:lnTo>
                  <a:pt x="2585816" y="3060280"/>
                </a:lnTo>
                <a:lnTo>
                  <a:pt x="2585816" y="3059066"/>
                </a:lnTo>
                <a:lnTo>
                  <a:pt x="2584737" y="3054750"/>
                </a:lnTo>
                <a:lnTo>
                  <a:pt x="2584737" y="3053671"/>
                </a:lnTo>
                <a:lnTo>
                  <a:pt x="2590268" y="3046118"/>
                </a:lnTo>
                <a:lnTo>
                  <a:pt x="2590268" y="3042881"/>
                </a:lnTo>
                <a:lnTo>
                  <a:pt x="2577183" y="3042881"/>
                </a:lnTo>
                <a:lnTo>
                  <a:pt x="2573946" y="3040723"/>
                </a:lnTo>
                <a:cubicBezTo>
                  <a:pt x="2572148" y="3047197"/>
                  <a:pt x="2568866" y="3050434"/>
                  <a:pt x="2564101" y="3050434"/>
                </a:cubicBezTo>
                <a:cubicBezTo>
                  <a:pt x="2555289" y="3050434"/>
                  <a:pt x="2546612" y="3054076"/>
                  <a:pt x="2538069" y="3061359"/>
                </a:cubicBezTo>
                <a:lnTo>
                  <a:pt x="2529438" y="3054750"/>
                </a:lnTo>
                <a:lnTo>
                  <a:pt x="2529438" y="3053671"/>
                </a:lnTo>
                <a:lnTo>
                  <a:pt x="2530517" y="3052592"/>
                </a:lnTo>
                <a:lnTo>
                  <a:pt x="2530517" y="3051513"/>
                </a:lnTo>
                <a:lnTo>
                  <a:pt x="2529438" y="3051513"/>
                </a:lnTo>
                <a:lnTo>
                  <a:pt x="2521750" y="3060280"/>
                </a:lnTo>
                <a:lnTo>
                  <a:pt x="2516354" y="3060280"/>
                </a:lnTo>
                <a:lnTo>
                  <a:pt x="2514197" y="3057987"/>
                </a:lnTo>
                <a:lnTo>
                  <a:pt x="2514197" y="3055829"/>
                </a:lnTo>
                <a:lnTo>
                  <a:pt x="2527280" y="3043960"/>
                </a:lnTo>
                <a:lnTo>
                  <a:pt x="2528359" y="3043960"/>
                </a:lnTo>
                <a:cubicBezTo>
                  <a:pt x="2529798" y="3043960"/>
                  <a:pt x="2530517" y="3046118"/>
                  <a:pt x="2530517" y="3050434"/>
                </a:cubicBezTo>
                <a:cubicBezTo>
                  <a:pt x="2535553" y="3041712"/>
                  <a:pt x="2540992" y="3037351"/>
                  <a:pt x="2546838" y="3037351"/>
                </a:cubicBezTo>
                <a:cubicBezTo>
                  <a:pt x="2547016" y="3035912"/>
                  <a:pt x="2549174" y="3034833"/>
                  <a:pt x="2553311" y="3034114"/>
                </a:cubicBezTo>
                <a:lnTo>
                  <a:pt x="2561944" y="3030877"/>
                </a:lnTo>
                <a:cubicBezTo>
                  <a:pt x="2565270" y="3024043"/>
                  <a:pt x="2570709" y="3018603"/>
                  <a:pt x="2578262" y="3014557"/>
                </a:cubicBezTo>
                <a:cubicBezTo>
                  <a:pt x="2581680" y="3011860"/>
                  <a:pt x="2587120" y="3004261"/>
                  <a:pt x="2594583" y="2991763"/>
                </a:cubicBezTo>
                <a:lnTo>
                  <a:pt x="2594583" y="2989605"/>
                </a:lnTo>
                <a:lnTo>
                  <a:pt x="2588108" y="2989605"/>
                </a:lnTo>
                <a:lnTo>
                  <a:pt x="2583657" y="2986368"/>
                </a:lnTo>
                <a:lnTo>
                  <a:pt x="2577183" y="2988526"/>
                </a:lnTo>
                <a:lnTo>
                  <a:pt x="2568552" y="2986368"/>
                </a:lnTo>
                <a:lnTo>
                  <a:pt x="2564101" y="2990684"/>
                </a:lnTo>
                <a:lnTo>
                  <a:pt x="2560864" y="2990684"/>
                </a:lnTo>
                <a:cubicBezTo>
                  <a:pt x="2555109" y="2986548"/>
                  <a:pt x="2551871" y="2983311"/>
                  <a:pt x="2551153" y="2980973"/>
                </a:cubicBezTo>
                <a:lnTo>
                  <a:pt x="2551153" y="2976522"/>
                </a:lnTo>
                <a:cubicBezTo>
                  <a:pt x="2555468" y="2973105"/>
                  <a:pt x="2557627" y="2970228"/>
                  <a:pt x="2557627" y="2967890"/>
                </a:cubicBezTo>
                <a:cubicBezTo>
                  <a:pt x="2553491" y="2967890"/>
                  <a:pt x="2550613" y="2962810"/>
                  <a:pt x="2548995" y="2952649"/>
                </a:cubicBezTo>
                <a:lnTo>
                  <a:pt x="2552232" y="2930934"/>
                </a:lnTo>
                <a:lnTo>
                  <a:pt x="2550073" y="2925539"/>
                </a:lnTo>
                <a:lnTo>
                  <a:pt x="2551153" y="2912456"/>
                </a:lnTo>
                <a:lnTo>
                  <a:pt x="2550073" y="2884267"/>
                </a:lnTo>
                <a:lnTo>
                  <a:pt x="2550073" y="2883188"/>
                </a:lnTo>
                <a:cubicBezTo>
                  <a:pt x="2550073" y="2875186"/>
                  <a:pt x="2552591" y="2871184"/>
                  <a:pt x="2557627" y="2871184"/>
                </a:cubicBezTo>
                <a:lnTo>
                  <a:pt x="2558706" y="2870105"/>
                </a:lnTo>
                <a:lnTo>
                  <a:pt x="2558706" y="2869026"/>
                </a:lnTo>
                <a:lnTo>
                  <a:pt x="2560864" y="2869026"/>
                </a:lnTo>
                <a:lnTo>
                  <a:pt x="2563021" y="2871184"/>
                </a:lnTo>
                <a:lnTo>
                  <a:pt x="2564101" y="2870105"/>
                </a:lnTo>
                <a:lnTo>
                  <a:pt x="2565180" y="2870105"/>
                </a:lnTo>
                <a:cubicBezTo>
                  <a:pt x="2569227" y="2870105"/>
                  <a:pt x="2572148" y="2872668"/>
                  <a:pt x="2573946" y="2877793"/>
                </a:cubicBezTo>
                <a:lnTo>
                  <a:pt x="2575026" y="2877793"/>
                </a:lnTo>
                <a:cubicBezTo>
                  <a:pt x="2575026" y="2876714"/>
                  <a:pt x="2576464" y="2875635"/>
                  <a:pt x="2579342" y="2874556"/>
                </a:cubicBezTo>
                <a:cubicBezTo>
                  <a:pt x="2586266" y="2878872"/>
                  <a:pt x="2597865" y="2881030"/>
                  <a:pt x="2614139" y="2881030"/>
                </a:cubicBezTo>
                <a:lnTo>
                  <a:pt x="2622771" y="2877793"/>
                </a:lnTo>
                <a:lnTo>
                  <a:pt x="2630460" y="2877793"/>
                </a:lnTo>
                <a:lnTo>
                  <a:pt x="2639092" y="2879951"/>
                </a:lnTo>
                <a:lnTo>
                  <a:pt x="2647723" y="2877793"/>
                </a:lnTo>
                <a:lnTo>
                  <a:pt x="2654333" y="2879951"/>
                </a:lnTo>
                <a:lnTo>
                  <a:pt x="2657569" y="2879951"/>
                </a:lnTo>
                <a:lnTo>
                  <a:pt x="2669573" y="2877793"/>
                </a:lnTo>
                <a:lnTo>
                  <a:pt x="2681444" y="2877793"/>
                </a:lnTo>
                <a:cubicBezTo>
                  <a:pt x="2687646" y="2877793"/>
                  <a:pt x="2692008" y="2879951"/>
                  <a:pt x="2694526" y="2884267"/>
                </a:cubicBezTo>
                <a:cubicBezTo>
                  <a:pt x="2693806" y="2886425"/>
                  <a:pt x="2691602" y="2887504"/>
                  <a:pt x="2687917" y="2887504"/>
                </a:cubicBezTo>
                <a:lnTo>
                  <a:pt x="2681444" y="2887504"/>
                </a:lnTo>
                <a:lnTo>
                  <a:pt x="2676048" y="2886425"/>
                </a:lnTo>
                <a:lnTo>
                  <a:pt x="2676048" y="2889662"/>
                </a:lnTo>
                <a:lnTo>
                  <a:pt x="2677127" y="2901666"/>
                </a:lnTo>
                <a:cubicBezTo>
                  <a:pt x="2672812" y="2907241"/>
                  <a:pt x="2670651" y="2911197"/>
                  <a:pt x="2670651" y="2913535"/>
                </a:cubicBezTo>
                <a:lnTo>
                  <a:pt x="2670651" y="2914614"/>
                </a:lnTo>
                <a:cubicBezTo>
                  <a:pt x="2670651" y="2917222"/>
                  <a:pt x="2677171" y="2919065"/>
                  <a:pt x="2690209" y="2920144"/>
                </a:cubicBezTo>
                <a:lnTo>
                  <a:pt x="2698842" y="2915828"/>
                </a:lnTo>
                <a:lnTo>
                  <a:pt x="2694526" y="2909219"/>
                </a:lnTo>
                <a:lnTo>
                  <a:pt x="2694526" y="2907061"/>
                </a:lnTo>
                <a:cubicBezTo>
                  <a:pt x="2694526" y="2905623"/>
                  <a:pt x="2696324" y="2904903"/>
                  <a:pt x="2699921" y="2904903"/>
                </a:cubicBezTo>
                <a:lnTo>
                  <a:pt x="2699921" y="2903824"/>
                </a:lnTo>
                <a:cubicBezTo>
                  <a:pt x="2699921" y="2901486"/>
                  <a:pt x="2698842" y="2898969"/>
                  <a:pt x="2696683" y="2896271"/>
                </a:cubicBezTo>
                <a:lnTo>
                  <a:pt x="2699921" y="2889662"/>
                </a:lnTo>
                <a:lnTo>
                  <a:pt x="2698842" y="2883188"/>
                </a:lnTo>
                <a:lnTo>
                  <a:pt x="2711924" y="2869026"/>
                </a:lnTo>
                <a:cubicBezTo>
                  <a:pt x="2712104" y="2865430"/>
                  <a:pt x="2713184" y="2863631"/>
                  <a:pt x="2715161" y="2863631"/>
                </a:cubicBezTo>
                <a:close/>
                <a:moveTo>
                  <a:pt x="9219854" y="2863538"/>
                </a:moveTo>
                <a:cubicBezTo>
                  <a:pt x="9217517" y="2864348"/>
                  <a:pt x="9216078" y="2865831"/>
                  <a:pt x="9215538" y="2867989"/>
                </a:cubicBezTo>
                <a:cubicBezTo>
                  <a:pt x="9216078" y="2875902"/>
                  <a:pt x="9217157" y="2879858"/>
                  <a:pt x="9218775" y="2879858"/>
                </a:cubicBezTo>
                <a:lnTo>
                  <a:pt x="9222012" y="2879858"/>
                </a:lnTo>
                <a:lnTo>
                  <a:pt x="9224170" y="2877700"/>
                </a:lnTo>
                <a:lnTo>
                  <a:pt x="9224170" y="2875542"/>
                </a:lnTo>
                <a:lnTo>
                  <a:pt x="9222012" y="2872305"/>
                </a:lnTo>
                <a:lnTo>
                  <a:pt x="9223091" y="2867989"/>
                </a:lnTo>
                <a:cubicBezTo>
                  <a:pt x="9222012" y="2865022"/>
                  <a:pt x="9220933" y="2863538"/>
                  <a:pt x="9219854" y="2863538"/>
                </a:cubicBezTo>
                <a:close/>
                <a:moveTo>
                  <a:pt x="571993" y="2862138"/>
                </a:moveTo>
                <a:lnTo>
                  <a:pt x="571993" y="2865241"/>
                </a:lnTo>
                <a:lnTo>
                  <a:pt x="577118" y="2874412"/>
                </a:lnTo>
                <a:cubicBezTo>
                  <a:pt x="577118" y="2877829"/>
                  <a:pt x="576398" y="2879537"/>
                  <a:pt x="574960" y="2879537"/>
                </a:cubicBezTo>
                <a:cubicBezTo>
                  <a:pt x="576579" y="2883674"/>
                  <a:pt x="577972" y="2885742"/>
                  <a:pt x="579141" y="2885742"/>
                </a:cubicBezTo>
                <a:lnTo>
                  <a:pt x="579141" y="2882640"/>
                </a:lnTo>
                <a:lnTo>
                  <a:pt x="577118" y="2879537"/>
                </a:lnTo>
                <a:lnTo>
                  <a:pt x="578062" y="2873333"/>
                </a:lnTo>
                <a:cubicBezTo>
                  <a:pt x="574645" y="2869826"/>
                  <a:pt x="572937" y="2866095"/>
                  <a:pt x="572937" y="2862138"/>
                </a:cubicBezTo>
                <a:close/>
                <a:moveTo>
                  <a:pt x="3588180" y="2861599"/>
                </a:moveTo>
                <a:lnTo>
                  <a:pt x="3588180" y="2863757"/>
                </a:lnTo>
                <a:lnTo>
                  <a:pt x="3590338" y="2865915"/>
                </a:lnTo>
                <a:lnTo>
                  <a:pt x="3590338" y="2863757"/>
                </a:lnTo>
                <a:close/>
                <a:moveTo>
                  <a:pt x="3099001" y="2859980"/>
                </a:moveTo>
                <a:lnTo>
                  <a:pt x="3096843" y="2864296"/>
                </a:lnTo>
                <a:lnTo>
                  <a:pt x="3096843" y="2865375"/>
                </a:lnTo>
                <a:lnTo>
                  <a:pt x="3100080" y="2861059"/>
                </a:lnTo>
                <a:lnTo>
                  <a:pt x="3100080" y="2859980"/>
                </a:lnTo>
                <a:close/>
                <a:moveTo>
                  <a:pt x="570914" y="2859036"/>
                </a:moveTo>
                <a:lnTo>
                  <a:pt x="570914" y="2861059"/>
                </a:lnTo>
                <a:lnTo>
                  <a:pt x="571993" y="2861059"/>
                </a:lnTo>
                <a:lnTo>
                  <a:pt x="571993" y="2859036"/>
                </a:lnTo>
                <a:close/>
                <a:moveTo>
                  <a:pt x="8746860" y="2858767"/>
                </a:moveTo>
                <a:lnTo>
                  <a:pt x="8741465" y="2859846"/>
                </a:lnTo>
                <a:lnTo>
                  <a:pt x="8741465" y="2860925"/>
                </a:lnTo>
                <a:lnTo>
                  <a:pt x="8753469" y="2862004"/>
                </a:lnTo>
                <a:lnTo>
                  <a:pt x="8753469" y="2859846"/>
                </a:lnTo>
                <a:close/>
                <a:moveTo>
                  <a:pt x="8121456" y="2858362"/>
                </a:moveTo>
                <a:lnTo>
                  <a:pt x="8121456" y="2860520"/>
                </a:lnTo>
                <a:lnTo>
                  <a:pt x="8122535" y="2865915"/>
                </a:lnTo>
                <a:cubicBezTo>
                  <a:pt x="8111745" y="2873108"/>
                  <a:pt x="8106350" y="2878503"/>
                  <a:pt x="8106350" y="2882100"/>
                </a:cubicBezTo>
                <a:lnTo>
                  <a:pt x="8085849" y="2907052"/>
                </a:lnTo>
                <a:lnTo>
                  <a:pt x="8079240" y="2899364"/>
                </a:lnTo>
                <a:cubicBezTo>
                  <a:pt x="8077802" y="2899364"/>
                  <a:pt x="8077082" y="2900803"/>
                  <a:pt x="8077082" y="2903680"/>
                </a:cubicBezTo>
                <a:cubicBezTo>
                  <a:pt x="8074205" y="2908805"/>
                  <a:pt x="8071328" y="2911368"/>
                  <a:pt x="8068450" y="2911368"/>
                </a:cubicBezTo>
                <a:lnTo>
                  <a:pt x="8068450" y="2914605"/>
                </a:lnTo>
                <a:lnTo>
                  <a:pt x="8069529" y="2914605"/>
                </a:lnTo>
                <a:cubicBezTo>
                  <a:pt x="8074924" y="2914605"/>
                  <a:pt x="8080364" y="2912447"/>
                  <a:pt x="8085849" y="2908131"/>
                </a:cubicBezTo>
                <a:lnTo>
                  <a:pt x="8103113" y="2908131"/>
                </a:lnTo>
                <a:lnTo>
                  <a:pt x="8113903" y="2909210"/>
                </a:lnTo>
                <a:lnTo>
                  <a:pt x="8116061" y="2903680"/>
                </a:lnTo>
                <a:lnTo>
                  <a:pt x="8112824" y="2891811"/>
                </a:lnTo>
                <a:cubicBezTo>
                  <a:pt x="8117680" y="2887855"/>
                  <a:pt x="8126312" y="2884618"/>
                  <a:pt x="8138720" y="2882100"/>
                </a:cubicBezTo>
                <a:lnTo>
                  <a:pt x="8148431" y="2869152"/>
                </a:lnTo>
                <a:lnTo>
                  <a:pt x="8148431" y="2868073"/>
                </a:lnTo>
                <a:cubicBezTo>
                  <a:pt x="8147712" y="2865915"/>
                  <a:pt x="8145554" y="2864836"/>
                  <a:pt x="8141957" y="2864836"/>
                </a:cubicBezTo>
                <a:lnTo>
                  <a:pt x="8132246" y="2866994"/>
                </a:lnTo>
                <a:lnTo>
                  <a:pt x="8131167" y="2866994"/>
                </a:lnTo>
                <a:cubicBezTo>
                  <a:pt x="8126851" y="2866994"/>
                  <a:pt x="8124693" y="2864476"/>
                  <a:pt x="8124693" y="2859441"/>
                </a:cubicBezTo>
                <a:lnTo>
                  <a:pt x="8123614" y="2858362"/>
                </a:lnTo>
                <a:close/>
                <a:moveTo>
                  <a:pt x="8755627" y="2857688"/>
                </a:moveTo>
                <a:lnTo>
                  <a:pt x="8755627" y="2858767"/>
                </a:lnTo>
                <a:lnTo>
                  <a:pt x="8757785" y="2858767"/>
                </a:lnTo>
                <a:lnTo>
                  <a:pt x="8757785" y="2857688"/>
                </a:lnTo>
                <a:close/>
                <a:moveTo>
                  <a:pt x="587773" y="2857418"/>
                </a:moveTo>
                <a:lnTo>
                  <a:pt x="584671" y="2858362"/>
                </a:lnTo>
                <a:lnTo>
                  <a:pt x="584671" y="2861464"/>
                </a:lnTo>
                <a:lnTo>
                  <a:pt x="588852" y="2865645"/>
                </a:lnTo>
                <a:lnTo>
                  <a:pt x="591954" y="2862543"/>
                </a:lnTo>
                <a:cubicBezTo>
                  <a:pt x="591055" y="2859306"/>
                  <a:pt x="589661" y="2857598"/>
                  <a:pt x="587773" y="2857418"/>
                </a:cubicBezTo>
                <a:close/>
                <a:moveTo>
                  <a:pt x="9116944" y="2857064"/>
                </a:moveTo>
                <a:lnTo>
                  <a:pt x="9112628" y="2858143"/>
                </a:lnTo>
                <a:lnTo>
                  <a:pt x="9112628" y="2860301"/>
                </a:lnTo>
                <a:lnTo>
                  <a:pt x="9114786" y="2862459"/>
                </a:lnTo>
                <a:lnTo>
                  <a:pt x="9116944" y="2862459"/>
                </a:lnTo>
                <a:lnTo>
                  <a:pt x="9119102" y="2860301"/>
                </a:lnTo>
                <a:lnTo>
                  <a:pt x="9119102" y="2858143"/>
                </a:lnTo>
                <a:lnTo>
                  <a:pt x="9116944" y="2858143"/>
                </a:lnTo>
                <a:close/>
                <a:moveTo>
                  <a:pt x="5208044" y="2856069"/>
                </a:moveTo>
                <a:cubicBezTo>
                  <a:pt x="5206066" y="2856069"/>
                  <a:pt x="5204267" y="2857868"/>
                  <a:pt x="5202649" y="2861464"/>
                </a:cubicBezTo>
                <a:lnTo>
                  <a:pt x="5204807" y="2863622"/>
                </a:lnTo>
                <a:cubicBezTo>
                  <a:pt x="5211281" y="2862723"/>
                  <a:pt x="5214518" y="2860925"/>
                  <a:pt x="5214518" y="2858227"/>
                </a:cubicBezTo>
                <a:close/>
                <a:moveTo>
                  <a:pt x="571993" y="2855934"/>
                </a:moveTo>
                <a:lnTo>
                  <a:pt x="571993" y="2857957"/>
                </a:lnTo>
                <a:lnTo>
                  <a:pt x="572937" y="2857957"/>
                </a:lnTo>
                <a:lnTo>
                  <a:pt x="572937" y="2855934"/>
                </a:lnTo>
                <a:close/>
                <a:moveTo>
                  <a:pt x="8795550" y="2855530"/>
                </a:moveTo>
                <a:lnTo>
                  <a:pt x="8795550" y="2856609"/>
                </a:lnTo>
                <a:lnTo>
                  <a:pt x="8799866" y="2856609"/>
                </a:lnTo>
                <a:lnTo>
                  <a:pt x="8799866" y="2855530"/>
                </a:lnTo>
                <a:close/>
                <a:moveTo>
                  <a:pt x="8761022" y="2855530"/>
                </a:moveTo>
                <a:lnTo>
                  <a:pt x="8758864" y="2857688"/>
                </a:lnTo>
                <a:lnTo>
                  <a:pt x="8762101" y="2857688"/>
                </a:lnTo>
                <a:lnTo>
                  <a:pt x="8762101" y="2855530"/>
                </a:lnTo>
                <a:close/>
                <a:moveTo>
                  <a:pt x="3606523" y="2855125"/>
                </a:moveTo>
                <a:lnTo>
                  <a:pt x="3606523" y="2856204"/>
                </a:lnTo>
                <a:lnTo>
                  <a:pt x="3608681" y="2856204"/>
                </a:lnTo>
                <a:lnTo>
                  <a:pt x="3608681" y="2855125"/>
                </a:lnTo>
                <a:close/>
                <a:moveTo>
                  <a:pt x="3568758" y="2855125"/>
                </a:moveTo>
                <a:lnTo>
                  <a:pt x="3568758" y="2856204"/>
                </a:lnTo>
                <a:lnTo>
                  <a:pt x="3570916" y="2856204"/>
                </a:lnTo>
                <a:lnTo>
                  <a:pt x="3570916" y="2855125"/>
                </a:lnTo>
                <a:close/>
                <a:moveTo>
                  <a:pt x="5217620" y="2854990"/>
                </a:moveTo>
                <a:lnTo>
                  <a:pt x="5215597" y="2857148"/>
                </a:lnTo>
                <a:lnTo>
                  <a:pt x="5215597" y="2858227"/>
                </a:lnTo>
                <a:lnTo>
                  <a:pt x="5217620" y="2858227"/>
                </a:lnTo>
                <a:lnTo>
                  <a:pt x="5219778" y="2856069"/>
                </a:lnTo>
                <a:lnTo>
                  <a:pt x="5218699" y="2854990"/>
                </a:lnTo>
                <a:close/>
                <a:moveTo>
                  <a:pt x="4610373" y="2854809"/>
                </a:moveTo>
                <a:lnTo>
                  <a:pt x="4609294" y="2859125"/>
                </a:lnTo>
                <a:lnTo>
                  <a:pt x="4610373" y="2860204"/>
                </a:lnTo>
                <a:lnTo>
                  <a:pt x="4613610" y="2859125"/>
                </a:lnTo>
                <a:lnTo>
                  <a:pt x="4613610" y="2856967"/>
                </a:lnTo>
                <a:lnTo>
                  <a:pt x="4611452" y="2854809"/>
                </a:lnTo>
                <a:close/>
                <a:moveTo>
                  <a:pt x="3747063" y="2852967"/>
                </a:moveTo>
                <a:lnTo>
                  <a:pt x="3747063" y="2854046"/>
                </a:lnTo>
                <a:cubicBezTo>
                  <a:pt x="3749401" y="2854046"/>
                  <a:pt x="3751919" y="2855485"/>
                  <a:pt x="3754616" y="2858362"/>
                </a:cubicBezTo>
                <a:lnTo>
                  <a:pt x="3759067" y="2857283"/>
                </a:lnTo>
                <a:lnTo>
                  <a:pt x="3759067" y="2855125"/>
                </a:lnTo>
                <a:lnTo>
                  <a:pt x="3754616" y="2856204"/>
                </a:lnTo>
                <a:lnTo>
                  <a:pt x="3748142" y="2852967"/>
                </a:lnTo>
                <a:close/>
                <a:moveTo>
                  <a:pt x="3595733" y="2851888"/>
                </a:moveTo>
                <a:lnTo>
                  <a:pt x="3596812" y="2859441"/>
                </a:lnTo>
                <a:lnTo>
                  <a:pt x="3595733" y="2864836"/>
                </a:lnTo>
                <a:lnTo>
                  <a:pt x="3596812" y="2869152"/>
                </a:lnTo>
                <a:cubicBezTo>
                  <a:pt x="3598250" y="2869152"/>
                  <a:pt x="3598970" y="2867354"/>
                  <a:pt x="3598970" y="2863757"/>
                </a:cubicBezTo>
                <a:lnTo>
                  <a:pt x="3600049" y="2863757"/>
                </a:lnTo>
                <a:cubicBezTo>
                  <a:pt x="3598610" y="2860880"/>
                  <a:pt x="3597891" y="2856923"/>
                  <a:pt x="3597891" y="2851888"/>
                </a:cubicBezTo>
                <a:close/>
                <a:moveTo>
                  <a:pt x="3586022" y="2851888"/>
                </a:moveTo>
                <a:lnTo>
                  <a:pt x="3582785" y="2856204"/>
                </a:lnTo>
                <a:lnTo>
                  <a:pt x="3584943" y="2856204"/>
                </a:lnTo>
                <a:lnTo>
                  <a:pt x="3588180" y="2855125"/>
                </a:lnTo>
                <a:lnTo>
                  <a:pt x="3588180" y="2851888"/>
                </a:lnTo>
                <a:close/>
                <a:moveTo>
                  <a:pt x="5667685" y="2851618"/>
                </a:moveTo>
                <a:lnTo>
                  <a:pt x="5667685" y="2852697"/>
                </a:lnTo>
                <a:lnTo>
                  <a:pt x="5669843" y="2852697"/>
                </a:lnTo>
                <a:lnTo>
                  <a:pt x="5669843" y="2851618"/>
                </a:lnTo>
                <a:close/>
                <a:moveTo>
                  <a:pt x="5608880" y="2851618"/>
                </a:moveTo>
                <a:lnTo>
                  <a:pt x="5607935" y="2854855"/>
                </a:lnTo>
                <a:lnTo>
                  <a:pt x="5607935" y="2855934"/>
                </a:lnTo>
                <a:lnTo>
                  <a:pt x="5608880" y="2855934"/>
                </a:lnTo>
                <a:lnTo>
                  <a:pt x="5609959" y="2852697"/>
                </a:lnTo>
                <a:lnTo>
                  <a:pt x="5609959" y="2851618"/>
                </a:lnTo>
                <a:close/>
                <a:moveTo>
                  <a:pt x="8200358" y="2850809"/>
                </a:moveTo>
                <a:lnTo>
                  <a:pt x="8200358" y="2852967"/>
                </a:lnTo>
                <a:lnTo>
                  <a:pt x="8202516" y="2852967"/>
                </a:lnTo>
                <a:close/>
                <a:moveTo>
                  <a:pt x="3736273" y="2850809"/>
                </a:moveTo>
                <a:lnTo>
                  <a:pt x="3736273" y="2852967"/>
                </a:lnTo>
                <a:lnTo>
                  <a:pt x="3739510" y="2856204"/>
                </a:lnTo>
                <a:lnTo>
                  <a:pt x="3741668" y="2854046"/>
                </a:lnTo>
                <a:lnTo>
                  <a:pt x="3741668" y="2850809"/>
                </a:lnTo>
                <a:lnTo>
                  <a:pt x="3740589" y="2851888"/>
                </a:lnTo>
                <a:lnTo>
                  <a:pt x="3739510" y="2851888"/>
                </a:lnTo>
                <a:close/>
                <a:moveTo>
                  <a:pt x="702687" y="2850539"/>
                </a:moveTo>
                <a:lnTo>
                  <a:pt x="700664" y="2852562"/>
                </a:lnTo>
                <a:lnTo>
                  <a:pt x="700664" y="2854585"/>
                </a:lnTo>
                <a:lnTo>
                  <a:pt x="706733" y="2854585"/>
                </a:lnTo>
                <a:lnTo>
                  <a:pt x="706733" y="2852562"/>
                </a:lnTo>
                <a:lnTo>
                  <a:pt x="704710" y="2850539"/>
                </a:lnTo>
                <a:close/>
                <a:moveTo>
                  <a:pt x="8791430" y="2850429"/>
                </a:moveTo>
                <a:lnTo>
                  <a:pt x="8792313" y="2853372"/>
                </a:lnTo>
                <a:lnTo>
                  <a:pt x="8793392" y="2853372"/>
                </a:lnTo>
                <a:close/>
                <a:moveTo>
                  <a:pt x="3568758" y="2848651"/>
                </a:moveTo>
                <a:lnTo>
                  <a:pt x="3568758" y="2854046"/>
                </a:lnTo>
                <a:lnTo>
                  <a:pt x="3569837" y="2854046"/>
                </a:lnTo>
                <a:lnTo>
                  <a:pt x="3570916" y="2848651"/>
                </a:lnTo>
                <a:close/>
                <a:moveTo>
                  <a:pt x="5672001" y="2848381"/>
                </a:moveTo>
                <a:lnTo>
                  <a:pt x="5672001" y="2849460"/>
                </a:lnTo>
                <a:lnTo>
                  <a:pt x="5674024" y="2849460"/>
                </a:lnTo>
                <a:lnTo>
                  <a:pt x="5674024" y="2848381"/>
                </a:lnTo>
                <a:close/>
                <a:moveTo>
                  <a:pt x="8632216" y="2845819"/>
                </a:moveTo>
                <a:lnTo>
                  <a:pt x="8632216" y="2847977"/>
                </a:lnTo>
                <a:lnTo>
                  <a:pt x="8635453" y="2847977"/>
                </a:lnTo>
                <a:lnTo>
                  <a:pt x="8635453" y="2845819"/>
                </a:lnTo>
                <a:close/>
                <a:moveTo>
                  <a:pt x="4720162" y="2845098"/>
                </a:moveTo>
                <a:lnTo>
                  <a:pt x="4720162" y="2848335"/>
                </a:lnTo>
                <a:lnTo>
                  <a:pt x="4722320" y="2848335"/>
                </a:lnTo>
                <a:lnTo>
                  <a:pt x="4722320" y="2845098"/>
                </a:lnTo>
                <a:close/>
                <a:moveTo>
                  <a:pt x="7667210" y="2845009"/>
                </a:moveTo>
                <a:lnTo>
                  <a:pt x="7665052" y="2847167"/>
                </a:lnTo>
                <a:cubicBezTo>
                  <a:pt x="7668648" y="2848426"/>
                  <a:pt x="7670447" y="2850225"/>
                  <a:pt x="7670447" y="2852562"/>
                </a:cubicBezTo>
                <a:lnTo>
                  <a:pt x="7673684" y="2852562"/>
                </a:lnTo>
                <a:lnTo>
                  <a:pt x="7673684" y="2849325"/>
                </a:lnTo>
                <a:cubicBezTo>
                  <a:pt x="7671526" y="2849325"/>
                  <a:pt x="7669368" y="2847887"/>
                  <a:pt x="7667210" y="2845009"/>
                </a:cubicBezTo>
                <a:close/>
                <a:moveTo>
                  <a:pt x="7647922" y="2845009"/>
                </a:moveTo>
                <a:lnTo>
                  <a:pt x="7649001" y="2852562"/>
                </a:lnTo>
                <a:cubicBezTo>
                  <a:pt x="7649001" y="2857598"/>
                  <a:pt x="7646124" y="2861914"/>
                  <a:pt x="7640369" y="2865510"/>
                </a:cubicBezTo>
                <a:lnTo>
                  <a:pt x="7640369" y="2869826"/>
                </a:lnTo>
                <a:lnTo>
                  <a:pt x="7646843" y="2871984"/>
                </a:lnTo>
                <a:cubicBezTo>
                  <a:pt x="7660421" y="2869107"/>
                  <a:pt x="7667210" y="2866230"/>
                  <a:pt x="7667210" y="2863352"/>
                </a:cubicBezTo>
                <a:lnTo>
                  <a:pt x="7665052" y="2861194"/>
                </a:lnTo>
                <a:cubicBezTo>
                  <a:pt x="7659836" y="2865510"/>
                  <a:pt x="7654846" y="2867668"/>
                  <a:pt x="7650080" y="2867668"/>
                </a:cubicBezTo>
                <a:lnTo>
                  <a:pt x="7647922" y="2864431"/>
                </a:lnTo>
                <a:lnTo>
                  <a:pt x="7659656" y="2853641"/>
                </a:lnTo>
                <a:lnTo>
                  <a:pt x="7659656" y="2850404"/>
                </a:lnTo>
                <a:lnTo>
                  <a:pt x="7652104" y="2850404"/>
                </a:lnTo>
                <a:cubicBezTo>
                  <a:pt x="7650755" y="2850404"/>
                  <a:pt x="7650080" y="2848606"/>
                  <a:pt x="7650080" y="2845009"/>
                </a:cubicBezTo>
                <a:close/>
                <a:moveTo>
                  <a:pt x="3596812" y="2844335"/>
                </a:moveTo>
                <a:lnTo>
                  <a:pt x="3596812" y="2850809"/>
                </a:lnTo>
                <a:lnTo>
                  <a:pt x="3602207" y="2850809"/>
                </a:lnTo>
                <a:lnTo>
                  <a:pt x="3603286" y="2846493"/>
                </a:lnTo>
                <a:lnTo>
                  <a:pt x="3600049" y="2844335"/>
                </a:lnTo>
                <a:close/>
                <a:moveTo>
                  <a:pt x="3574153" y="2844335"/>
                </a:moveTo>
                <a:lnTo>
                  <a:pt x="3574153" y="2846493"/>
                </a:lnTo>
                <a:lnTo>
                  <a:pt x="3576311" y="2846493"/>
                </a:lnTo>
                <a:lnTo>
                  <a:pt x="3576311" y="2844335"/>
                </a:lnTo>
                <a:close/>
                <a:moveTo>
                  <a:pt x="8789076" y="2842582"/>
                </a:moveTo>
                <a:lnTo>
                  <a:pt x="8791234" y="2849775"/>
                </a:lnTo>
                <a:lnTo>
                  <a:pt x="8791234" y="2845819"/>
                </a:lnTo>
                <a:lnTo>
                  <a:pt x="8792313" y="2845819"/>
                </a:lnTo>
                <a:lnTo>
                  <a:pt x="8793392" y="2846898"/>
                </a:lnTo>
                <a:lnTo>
                  <a:pt x="8795550" y="2846898"/>
                </a:lnTo>
                <a:lnTo>
                  <a:pt x="8795550" y="2845819"/>
                </a:lnTo>
                <a:lnTo>
                  <a:pt x="8793392" y="2845819"/>
                </a:lnTo>
                <a:cubicBezTo>
                  <a:pt x="8793392" y="2843661"/>
                  <a:pt x="8792673" y="2842582"/>
                  <a:pt x="8791234" y="2842582"/>
                </a:cubicBezTo>
                <a:close/>
                <a:moveTo>
                  <a:pt x="6258021" y="2841098"/>
                </a:moveTo>
                <a:lnTo>
                  <a:pt x="6258021" y="2842177"/>
                </a:lnTo>
                <a:lnTo>
                  <a:pt x="6261258" y="2842177"/>
                </a:lnTo>
                <a:lnTo>
                  <a:pt x="6261258" y="2841098"/>
                </a:lnTo>
                <a:close/>
                <a:moveTo>
                  <a:pt x="6200834" y="2841098"/>
                </a:moveTo>
                <a:lnTo>
                  <a:pt x="6199755" y="2842177"/>
                </a:lnTo>
                <a:lnTo>
                  <a:pt x="6199755" y="2844335"/>
                </a:lnTo>
                <a:lnTo>
                  <a:pt x="6200834" y="2844335"/>
                </a:lnTo>
                <a:lnTo>
                  <a:pt x="6202992" y="2842177"/>
                </a:lnTo>
                <a:lnTo>
                  <a:pt x="6202992" y="2841098"/>
                </a:lnTo>
                <a:close/>
                <a:moveTo>
                  <a:pt x="6147963" y="2841098"/>
                </a:moveTo>
                <a:lnTo>
                  <a:pt x="6147963" y="2843256"/>
                </a:lnTo>
                <a:lnTo>
                  <a:pt x="6150121" y="2841098"/>
                </a:lnTo>
                <a:close/>
                <a:moveTo>
                  <a:pt x="6077828" y="2841098"/>
                </a:moveTo>
                <a:lnTo>
                  <a:pt x="6077828" y="2845414"/>
                </a:lnTo>
                <a:lnTo>
                  <a:pt x="6081065" y="2844335"/>
                </a:lnTo>
                <a:lnTo>
                  <a:pt x="6081065" y="2843256"/>
                </a:lnTo>
                <a:lnTo>
                  <a:pt x="6078907" y="2841098"/>
                </a:lnTo>
                <a:close/>
                <a:moveTo>
                  <a:pt x="6069196" y="2841098"/>
                </a:moveTo>
                <a:lnTo>
                  <a:pt x="6069196" y="2842177"/>
                </a:lnTo>
                <a:lnTo>
                  <a:pt x="6071354" y="2842177"/>
                </a:lnTo>
                <a:lnTo>
                  <a:pt x="6071354" y="2841098"/>
                </a:lnTo>
                <a:close/>
                <a:moveTo>
                  <a:pt x="572128" y="2840289"/>
                </a:moveTo>
                <a:lnTo>
                  <a:pt x="571049" y="2844335"/>
                </a:lnTo>
                <a:lnTo>
                  <a:pt x="572128" y="2845414"/>
                </a:lnTo>
                <a:lnTo>
                  <a:pt x="574151" y="2845414"/>
                </a:lnTo>
                <a:lnTo>
                  <a:pt x="576174" y="2843391"/>
                </a:lnTo>
                <a:lnTo>
                  <a:pt x="576174" y="2842312"/>
                </a:lnTo>
                <a:lnTo>
                  <a:pt x="574151" y="2840289"/>
                </a:lnTo>
                <a:close/>
                <a:moveTo>
                  <a:pt x="3076476" y="2838535"/>
                </a:moveTo>
                <a:lnTo>
                  <a:pt x="3076476" y="2843930"/>
                </a:lnTo>
                <a:lnTo>
                  <a:pt x="3080792" y="2843930"/>
                </a:lnTo>
                <a:lnTo>
                  <a:pt x="3077555" y="2838535"/>
                </a:lnTo>
                <a:close/>
                <a:moveTo>
                  <a:pt x="9281627" y="2837642"/>
                </a:moveTo>
                <a:cubicBezTo>
                  <a:pt x="9287472" y="2839081"/>
                  <a:pt x="9293631" y="2842678"/>
                  <a:pt x="9300105" y="2848432"/>
                </a:cubicBezTo>
                <a:cubicBezTo>
                  <a:pt x="9309547" y="2851849"/>
                  <a:pt x="9314267" y="2857649"/>
                  <a:pt x="9314267" y="2865831"/>
                </a:cubicBezTo>
                <a:lnTo>
                  <a:pt x="9314267" y="2866910"/>
                </a:lnTo>
                <a:cubicBezTo>
                  <a:pt x="9313368" y="2869788"/>
                  <a:pt x="9311525" y="2871946"/>
                  <a:pt x="9308737" y="2873384"/>
                </a:cubicBezTo>
                <a:lnTo>
                  <a:pt x="9305500" y="2873384"/>
                </a:lnTo>
                <a:cubicBezTo>
                  <a:pt x="9303342" y="2872665"/>
                  <a:pt x="9302263" y="2870507"/>
                  <a:pt x="9302263" y="2866910"/>
                </a:cubicBezTo>
                <a:lnTo>
                  <a:pt x="9300105" y="2866910"/>
                </a:lnTo>
                <a:cubicBezTo>
                  <a:pt x="9300105" y="2871226"/>
                  <a:pt x="9294710" y="2873384"/>
                  <a:pt x="9283920" y="2873384"/>
                </a:cubicBezTo>
                <a:lnTo>
                  <a:pt x="9258968" y="2872305"/>
                </a:lnTo>
                <a:lnTo>
                  <a:pt x="9257889" y="2871226"/>
                </a:lnTo>
                <a:lnTo>
                  <a:pt x="9257889" y="2870147"/>
                </a:lnTo>
                <a:cubicBezTo>
                  <a:pt x="9257889" y="2866371"/>
                  <a:pt x="9260047" y="2862729"/>
                  <a:pt x="9264363" y="2859222"/>
                </a:cubicBezTo>
                <a:cubicBezTo>
                  <a:pt x="9267420" y="2851310"/>
                  <a:pt x="9269938" y="2847353"/>
                  <a:pt x="9271916" y="2847353"/>
                </a:cubicBezTo>
                <a:lnTo>
                  <a:pt x="9272995" y="2848432"/>
                </a:lnTo>
                <a:lnTo>
                  <a:pt x="9272995" y="2846274"/>
                </a:lnTo>
                <a:lnTo>
                  <a:pt x="9270837" y="2843037"/>
                </a:lnTo>
                <a:lnTo>
                  <a:pt x="9270837" y="2840879"/>
                </a:lnTo>
                <a:cubicBezTo>
                  <a:pt x="9270837" y="2839081"/>
                  <a:pt x="9274434" y="2838002"/>
                  <a:pt x="9281627" y="2837642"/>
                </a:cubicBezTo>
                <a:close/>
                <a:moveTo>
                  <a:pt x="8784760" y="2837187"/>
                </a:moveTo>
                <a:lnTo>
                  <a:pt x="8784760" y="2838266"/>
                </a:lnTo>
                <a:lnTo>
                  <a:pt x="8787997" y="2841503"/>
                </a:lnTo>
                <a:lnTo>
                  <a:pt x="8787997" y="2840424"/>
                </a:lnTo>
                <a:close/>
                <a:moveTo>
                  <a:pt x="8671195" y="2837187"/>
                </a:moveTo>
                <a:cubicBezTo>
                  <a:pt x="8668857" y="2837187"/>
                  <a:pt x="8664541" y="2843301"/>
                  <a:pt x="8658247" y="2855530"/>
                </a:cubicBezTo>
                <a:lnTo>
                  <a:pt x="8659326" y="2856609"/>
                </a:lnTo>
                <a:lnTo>
                  <a:pt x="8670116" y="2856609"/>
                </a:lnTo>
                <a:lnTo>
                  <a:pt x="8677669" y="2846898"/>
                </a:lnTo>
                <a:lnTo>
                  <a:pt x="8677669" y="2844740"/>
                </a:lnTo>
                <a:cubicBezTo>
                  <a:pt x="8674971" y="2839704"/>
                  <a:pt x="8672813" y="2837187"/>
                  <a:pt x="8671195" y="2837187"/>
                </a:cubicBezTo>
                <a:close/>
                <a:moveTo>
                  <a:pt x="8647457" y="2836107"/>
                </a:moveTo>
                <a:lnTo>
                  <a:pt x="8647457" y="2837187"/>
                </a:lnTo>
                <a:lnTo>
                  <a:pt x="8649615" y="2837187"/>
                </a:lnTo>
                <a:lnTo>
                  <a:pt x="8649615" y="2836107"/>
                </a:lnTo>
                <a:close/>
                <a:moveTo>
                  <a:pt x="7697287" y="2835433"/>
                </a:moveTo>
                <a:lnTo>
                  <a:pt x="7697287" y="2838670"/>
                </a:lnTo>
                <a:lnTo>
                  <a:pt x="7700524" y="2841907"/>
                </a:lnTo>
                <a:lnTo>
                  <a:pt x="7700524" y="2835433"/>
                </a:lnTo>
                <a:close/>
                <a:moveTo>
                  <a:pt x="7172719" y="2835391"/>
                </a:moveTo>
                <a:lnTo>
                  <a:pt x="7167324" y="2836470"/>
                </a:lnTo>
                <a:lnTo>
                  <a:pt x="7167324" y="2840786"/>
                </a:lnTo>
                <a:lnTo>
                  <a:pt x="7168403" y="2840786"/>
                </a:lnTo>
                <a:cubicBezTo>
                  <a:pt x="7172719" y="2840067"/>
                  <a:pt x="7174877" y="2838988"/>
                  <a:pt x="7174877" y="2837549"/>
                </a:cubicBezTo>
                <a:close/>
                <a:moveTo>
                  <a:pt x="4787869" y="2835387"/>
                </a:moveTo>
                <a:lnTo>
                  <a:pt x="4790027" y="2837545"/>
                </a:lnTo>
                <a:lnTo>
                  <a:pt x="4790027" y="2840782"/>
                </a:lnTo>
                <a:lnTo>
                  <a:pt x="4787869" y="2842940"/>
                </a:lnTo>
                <a:lnTo>
                  <a:pt x="4785711" y="2840782"/>
                </a:lnTo>
                <a:lnTo>
                  <a:pt x="4785711" y="2837545"/>
                </a:lnTo>
                <a:close/>
                <a:moveTo>
                  <a:pt x="8696147" y="2835028"/>
                </a:moveTo>
                <a:lnTo>
                  <a:pt x="8696147" y="2836107"/>
                </a:lnTo>
                <a:lnTo>
                  <a:pt x="8695068" y="2839345"/>
                </a:lnTo>
                <a:lnTo>
                  <a:pt x="8701542" y="2841503"/>
                </a:lnTo>
                <a:lnTo>
                  <a:pt x="8701542" y="2840424"/>
                </a:lnTo>
                <a:lnTo>
                  <a:pt x="8704779" y="2839345"/>
                </a:lnTo>
                <a:lnTo>
                  <a:pt x="8704779" y="2835028"/>
                </a:lnTo>
                <a:lnTo>
                  <a:pt x="8703700" y="2835028"/>
                </a:lnTo>
                <a:lnTo>
                  <a:pt x="8699384" y="2836107"/>
                </a:lnTo>
                <a:close/>
                <a:moveTo>
                  <a:pt x="8135483" y="2834489"/>
                </a:moveTo>
                <a:lnTo>
                  <a:pt x="8132246" y="2835568"/>
                </a:lnTo>
                <a:lnTo>
                  <a:pt x="8133325" y="2843256"/>
                </a:lnTo>
                <a:lnTo>
                  <a:pt x="8129009" y="2851888"/>
                </a:lnTo>
                <a:cubicBezTo>
                  <a:pt x="8129009" y="2854765"/>
                  <a:pt x="8130808" y="2856204"/>
                  <a:pt x="8134404" y="2856204"/>
                </a:cubicBezTo>
                <a:lnTo>
                  <a:pt x="8136562" y="2858362"/>
                </a:lnTo>
                <a:cubicBezTo>
                  <a:pt x="8148162" y="2857822"/>
                  <a:pt x="8153961" y="2854585"/>
                  <a:pt x="8153961" y="2848651"/>
                </a:cubicBezTo>
                <a:lnTo>
                  <a:pt x="8157198" y="2844335"/>
                </a:lnTo>
                <a:lnTo>
                  <a:pt x="8158277" y="2843256"/>
                </a:lnTo>
                <a:lnTo>
                  <a:pt x="8159356" y="2843256"/>
                </a:lnTo>
                <a:cubicBezTo>
                  <a:pt x="8168708" y="2843256"/>
                  <a:pt x="8173383" y="2845774"/>
                  <a:pt x="8173383" y="2850809"/>
                </a:cubicBezTo>
                <a:lnTo>
                  <a:pt x="8172304" y="2851888"/>
                </a:lnTo>
                <a:cubicBezTo>
                  <a:pt x="8178958" y="2856923"/>
                  <a:pt x="8184713" y="2859441"/>
                  <a:pt x="8189568" y="2859441"/>
                </a:cubicBezTo>
                <a:cubicBezTo>
                  <a:pt x="8192086" y="2858901"/>
                  <a:pt x="8194244" y="2856743"/>
                  <a:pt x="8196042" y="2852967"/>
                </a:cubicBezTo>
                <a:lnTo>
                  <a:pt x="8196042" y="2850809"/>
                </a:lnTo>
                <a:lnTo>
                  <a:pt x="8193884" y="2847572"/>
                </a:lnTo>
                <a:cubicBezTo>
                  <a:pt x="8193884" y="2845234"/>
                  <a:pt x="8196402" y="2843795"/>
                  <a:pt x="8201437" y="2843256"/>
                </a:cubicBezTo>
                <a:lnTo>
                  <a:pt x="8201437" y="2841098"/>
                </a:lnTo>
                <a:cubicBezTo>
                  <a:pt x="8201437" y="2839030"/>
                  <a:pt x="8197481" y="2837546"/>
                  <a:pt x="8189568" y="2836647"/>
                </a:cubicBezTo>
                <a:cubicBezTo>
                  <a:pt x="8189568" y="2838086"/>
                  <a:pt x="8188489" y="2838805"/>
                  <a:pt x="8186331" y="2838805"/>
                </a:cubicBezTo>
                <a:cubicBezTo>
                  <a:pt x="8184893" y="2837546"/>
                  <a:pt x="8178778" y="2836467"/>
                  <a:pt x="8167988" y="2835568"/>
                </a:cubicBezTo>
                <a:lnTo>
                  <a:pt x="8166909" y="2834489"/>
                </a:lnTo>
                <a:lnTo>
                  <a:pt x="8165830" y="2834489"/>
                </a:lnTo>
                <a:lnTo>
                  <a:pt x="8163672" y="2836647"/>
                </a:lnTo>
                <a:lnTo>
                  <a:pt x="8156119" y="2836647"/>
                </a:lnTo>
                <a:lnTo>
                  <a:pt x="8150589" y="2835568"/>
                </a:lnTo>
                <a:lnTo>
                  <a:pt x="8144115" y="2836647"/>
                </a:lnTo>
                <a:lnTo>
                  <a:pt x="8141957" y="2836647"/>
                </a:lnTo>
                <a:close/>
                <a:moveTo>
                  <a:pt x="9121260" y="2834405"/>
                </a:moveTo>
                <a:lnTo>
                  <a:pt x="9119102" y="2836563"/>
                </a:lnTo>
                <a:lnTo>
                  <a:pt x="9119102" y="2837642"/>
                </a:lnTo>
                <a:lnTo>
                  <a:pt x="9122339" y="2838721"/>
                </a:lnTo>
                <a:lnTo>
                  <a:pt x="9123418" y="2837642"/>
                </a:lnTo>
                <a:lnTo>
                  <a:pt x="9123418" y="2834405"/>
                </a:lnTo>
                <a:close/>
                <a:moveTo>
                  <a:pt x="3666003" y="2833410"/>
                </a:moveTo>
                <a:lnTo>
                  <a:pt x="3666003" y="2836647"/>
                </a:lnTo>
                <a:lnTo>
                  <a:pt x="3668161" y="2836647"/>
                </a:lnTo>
                <a:lnTo>
                  <a:pt x="3668161" y="2833410"/>
                </a:lnTo>
                <a:close/>
                <a:moveTo>
                  <a:pt x="3637949" y="2833410"/>
                </a:moveTo>
                <a:lnTo>
                  <a:pt x="3631475" y="2835568"/>
                </a:lnTo>
                <a:lnTo>
                  <a:pt x="3626080" y="2834489"/>
                </a:lnTo>
                <a:cubicBezTo>
                  <a:pt x="3622393" y="2834489"/>
                  <a:pt x="3619830" y="2837052"/>
                  <a:pt x="3618392" y="2842177"/>
                </a:cubicBezTo>
                <a:lnTo>
                  <a:pt x="3617313" y="2842177"/>
                </a:lnTo>
                <a:lnTo>
                  <a:pt x="3616234" y="2840963"/>
                </a:lnTo>
                <a:lnTo>
                  <a:pt x="3614076" y="2840963"/>
                </a:lnTo>
                <a:lnTo>
                  <a:pt x="3614076" y="2842177"/>
                </a:lnTo>
                <a:lnTo>
                  <a:pt x="3616234" y="2842177"/>
                </a:lnTo>
                <a:lnTo>
                  <a:pt x="3615155" y="2848651"/>
                </a:lnTo>
                <a:lnTo>
                  <a:pt x="3616234" y="2851888"/>
                </a:lnTo>
                <a:lnTo>
                  <a:pt x="3615155" y="2851888"/>
                </a:lnTo>
                <a:lnTo>
                  <a:pt x="3610839" y="2850809"/>
                </a:lnTo>
                <a:lnTo>
                  <a:pt x="3609760" y="2851888"/>
                </a:lnTo>
                <a:lnTo>
                  <a:pt x="3609760" y="2854046"/>
                </a:lnTo>
                <a:lnTo>
                  <a:pt x="3614076" y="2855125"/>
                </a:lnTo>
                <a:lnTo>
                  <a:pt x="3616234" y="2852967"/>
                </a:lnTo>
                <a:cubicBezTo>
                  <a:pt x="3617672" y="2852967"/>
                  <a:pt x="3618392" y="2855844"/>
                  <a:pt x="3618392" y="2861599"/>
                </a:cubicBezTo>
                <a:lnTo>
                  <a:pt x="3620550" y="2863757"/>
                </a:lnTo>
                <a:lnTo>
                  <a:pt x="3619471" y="2871310"/>
                </a:lnTo>
                <a:lnTo>
                  <a:pt x="3621629" y="2884258"/>
                </a:lnTo>
                <a:cubicBezTo>
                  <a:pt x="3621629" y="2886596"/>
                  <a:pt x="3620550" y="2889114"/>
                  <a:pt x="3618392" y="2891811"/>
                </a:cubicBezTo>
                <a:lnTo>
                  <a:pt x="3620550" y="2893969"/>
                </a:lnTo>
                <a:lnTo>
                  <a:pt x="3640107" y="2889653"/>
                </a:lnTo>
                <a:cubicBezTo>
                  <a:pt x="3643703" y="2889653"/>
                  <a:pt x="3649818" y="2891452"/>
                  <a:pt x="3658450" y="2895048"/>
                </a:cubicBezTo>
                <a:cubicBezTo>
                  <a:pt x="3658450" y="2892171"/>
                  <a:pt x="3660248" y="2887135"/>
                  <a:pt x="3663845" y="2879942"/>
                </a:cubicBezTo>
                <a:lnTo>
                  <a:pt x="3657371" y="2872389"/>
                </a:lnTo>
                <a:lnTo>
                  <a:pt x="3657371" y="2862678"/>
                </a:lnTo>
                <a:lnTo>
                  <a:pt x="3658450" y="2851888"/>
                </a:lnTo>
                <a:lnTo>
                  <a:pt x="3657371" y="2842177"/>
                </a:lnTo>
                <a:lnTo>
                  <a:pt x="3657371" y="2837726"/>
                </a:lnTo>
                <a:cubicBezTo>
                  <a:pt x="3657371" y="2835928"/>
                  <a:pt x="3654493" y="2834849"/>
                  <a:pt x="3648739" y="2834489"/>
                </a:cubicBezTo>
                <a:lnTo>
                  <a:pt x="3640107" y="2835568"/>
                </a:lnTo>
                <a:close/>
                <a:moveTo>
                  <a:pt x="3579548" y="2833410"/>
                </a:moveTo>
                <a:lnTo>
                  <a:pt x="3578469" y="2836647"/>
                </a:lnTo>
                <a:lnTo>
                  <a:pt x="3579548" y="2839884"/>
                </a:lnTo>
                <a:lnTo>
                  <a:pt x="3580627" y="2839884"/>
                </a:lnTo>
                <a:lnTo>
                  <a:pt x="3581706" y="2833410"/>
                </a:lnTo>
                <a:close/>
                <a:moveTo>
                  <a:pt x="715096" y="2833005"/>
                </a:moveTo>
                <a:lnTo>
                  <a:pt x="715096" y="2835164"/>
                </a:lnTo>
                <a:lnTo>
                  <a:pt x="717255" y="2837187"/>
                </a:lnTo>
                <a:lnTo>
                  <a:pt x="719278" y="2835164"/>
                </a:lnTo>
                <a:lnTo>
                  <a:pt x="717255" y="2833005"/>
                </a:lnTo>
                <a:close/>
                <a:moveTo>
                  <a:pt x="3587101" y="2832331"/>
                </a:moveTo>
                <a:lnTo>
                  <a:pt x="3587101" y="2833410"/>
                </a:lnTo>
                <a:cubicBezTo>
                  <a:pt x="3589618" y="2833410"/>
                  <a:pt x="3591776" y="2836332"/>
                  <a:pt x="3593575" y="2842177"/>
                </a:cubicBezTo>
                <a:lnTo>
                  <a:pt x="3594654" y="2842177"/>
                </a:lnTo>
                <a:lnTo>
                  <a:pt x="3596812" y="2839884"/>
                </a:lnTo>
                <a:cubicBezTo>
                  <a:pt x="3596812" y="2834849"/>
                  <a:pt x="3594294" y="2832331"/>
                  <a:pt x="3589259" y="2832331"/>
                </a:cubicBezTo>
                <a:close/>
                <a:moveTo>
                  <a:pt x="3220254" y="2832196"/>
                </a:moveTo>
                <a:lnTo>
                  <a:pt x="3220254" y="2834354"/>
                </a:lnTo>
                <a:lnTo>
                  <a:pt x="3223491" y="2837456"/>
                </a:lnTo>
                <a:lnTo>
                  <a:pt x="3228886" y="2836377"/>
                </a:lnTo>
                <a:lnTo>
                  <a:pt x="3228886" y="2834354"/>
                </a:lnTo>
                <a:lnTo>
                  <a:pt x="3226728" y="2832196"/>
                </a:lnTo>
                <a:close/>
                <a:moveTo>
                  <a:pt x="6113435" y="2831387"/>
                </a:moveTo>
                <a:lnTo>
                  <a:pt x="6113435" y="2832466"/>
                </a:lnTo>
                <a:lnTo>
                  <a:pt x="6115593" y="2832466"/>
                </a:lnTo>
                <a:lnTo>
                  <a:pt x="6115593" y="2831387"/>
                </a:lnTo>
                <a:close/>
                <a:moveTo>
                  <a:pt x="3102238" y="2831117"/>
                </a:moveTo>
                <a:lnTo>
                  <a:pt x="3102238" y="2832196"/>
                </a:lnTo>
                <a:lnTo>
                  <a:pt x="3104396" y="2832196"/>
                </a:lnTo>
                <a:lnTo>
                  <a:pt x="3104396" y="2831117"/>
                </a:lnTo>
                <a:close/>
                <a:moveTo>
                  <a:pt x="9220933" y="2831033"/>
                </a:moveTo>
                <a:cubicBezTo>
                  <a:pt x="9217876" y="2832832"/>
                  <a:pt x="9215718" y="2835394"/>
                  <a:pt x="9214459" y="2838721"/>
                </a:cubicBezTo>
                <a:lnTo>
                  <a:pt x="9218775" y="2841958"/>
                </a:lnTo>
                <a:cubicBezTo>
                  <a:pt x="9222372" y="2838901"/>
                  <a:pt x="9224170" y="2835979"/>
                  <a:pt x="9224170" y="2833191"/>
                </a:cubicBezTo>
                <a:close/>
                <a:moveTo>
                  <a:pt x="701608" y="2830712"/>
                </a:moveTo>
                <a:lnTo>
                  <a:pt x="701608" y="2831657"/>
                </a:lnTo>
                <a:lnTo>
                  <a:pt x="702687" y="2834759"/>
                </a:lnTo>
                <a:lnTo>
                  <a:pt x="703631" y="2834759"/>
                </a:lnTo>
                <a:lnTo>
                  <a:pt x="705789" y="2832736"/>
                </a:lnTo>
                <a:lnTo>
                  <a:pt x="702687" y="2830712"/>
                </a:lnTo>
                <a:close/>
                <a:moveTo>
                  <a:pt x="6249389" y="2830308"/>
                </a:moveTo>
                <a:lnTo>
                  <a:pt x="6249389" y="2832466"/>
                </a:lnTo>
                <a:lnTo>
                  <a:pt x="6250468" y="2832466"/>
                </a:lnTo>
                <a:lnTo>
                  <a:pt x="6250468" y="2830308"/>
                </a:lnTo>
                <a:close/>
                <a:moveTo>
                  <a:pt x="5755219" y="2830308"/>
                </a:moveTo>
                <a:lnTo>
                  <a:pt x="5755219" y="2831387"/>
                </a:lnTo>
                <a:lnTo>
                  <a:pt x="5763717" y="2834489"/>
                </a:lnTo>
                <a:lnTo>
                  <a:pt x="5763717" y="2832466"/>
                </a:lnTo>
                <a:lnTo>
                  <a:pt x="5756298" y="2830308"/>
                </a:lnTo>
                <a:close/>
                <a:moveTo>
                  <a:pt x="3747063" y="2830173"/>
                </a:moveTo>
                <a:cubicBezTo>
                  <a:pt x="3742028" y="2831612"/>
                  <a:pt x="3739510" y="2833050"/>
                  <a:pt x="3739510" y="2834489"/>
                </a:cubicBezTo>
                <a:lnTo>
                  <a:pt x="3739510" y="2835568"/>
                </a:lnTo>
                <a:lnTo>
                  <a:pt x="3744905" y="2834489"/>
                </a:lnTo>
                <a:lnTo>
                  <a:pt x="3745984" y="2835568"/>
                </a:lnTo>
                <a:lnTo>
                  <a:pt x="3748142" y="2830173"/>
                </a:lnTo>
                <a:close/>
                <a:moveTo>
                  <a:pt x="7662894" y="2830038"/>
                </a:moveTo>
                <a:lnTo>
                  <a:pt x="7662894" y="2832196"/>
                </a:lnTo>
                <a:lnTo>
                  <a:pt x="7665052" y="2834354"/>
                </a:lnTo>
                <a:lnTo>
                  <a:pt x="7666131" y="2833275"/>
                </a:lnTo>
                <a:lnTo>
                  <a:pt x="7666131" y="2832196"/>
                </a:lnTo>
                <a:lnTo>
                  <a:pt x="7663972" y="2830038"/>
                </a:lnTo>
                <a:close/>
                <a:moveTo>
                  <a:pt x="8277103" y="2829094"/>
                </a:moveTo>
                <a:cubicBezTo>
                  <a:pt x="8277103" y="2830353"/>
                  <a:pt x="8280385" y="2831432"/>
                  <a:pt x="8286948" y="2832331"/>
                </a:cubicBezTo>
                <a:lnTo>
                  <a:pt x="8292344" y="2831252"/>
                </a:lnTo>
                <a:lnTo>
                  <a:pt x="8292344" y="2830173"/>
                </a:lnTo>
                <a:lnTo>
                  <a:pt x="8289106" y="2829094"/>
                </a:lnTo>
                <a:lnTo>
                  <a:pt x="8288028" y="2830173"/>
                </a:lnTo>
                <a:lnTo>
                  <a:pt x="8286948" y="2830173"/>
                </a:lnTo>
                <a:lnTo>
                  <a:pt x="8280340" y="2829094"/>
                </a:lnTo>
                <a:close/>
                <a:moveTo>
                  <a:pt x="8132246" y="2829094"/>
                </a:moveTo>
                <a:lnTo>
                  <a:pt x="8132246" y="2830173"/>
                </a:lnTo>
                <a:lnTo>
                  <a:pt x="8134404" y="2830173"/>
                </a:lnTo>
                <a:lnTo>
                  <a:pt x="8134404" y="2829094"/>
                </a:lnTo>
                <a:close/>
                <a:moveTo>
                  <a:pt x="9128813" y="2828875"/>
                </a:moveTo>
                <a:lnTo>
                  <a:pt x="9126655" y="2831033"/>
                </a:lnTo>
                <a:lnTo>
                  <a:pt x="9128813" y="2833191"/>
                </a:lnTo>
                <a:lnTo>
                  <a:pt x="9132050" y="2833191"/>
                </a:lnTo>
                <a:lnTo>
                  <a:pt x="9132050" y="2828875"/>
                </a:lnTo>
                <a:close/>
                <a:moveTo>
                  <a:pt x="8590135" y="2828554"/>
                </a:moveTo>
                <a:lnTo>
                  <a:pt x="8590135" y="2830712"/>
                </a:lnTo>
                <a:lnTo>
                  <a:pt x="8591214" y="2831791"/>
                </a:lnTo>
                <a:lnTo>
                  <a:pt x="8594451" y="2831791"/>
                </a:lnTo>
                <a:lnTo>
                  <a:pt x="8594451" y="2830712"/>
                </a:lnTo>
                <a:cubicBezTo>
                  <a:pt x="8592293" y="2830712"/>
                  <a:pt x="8591214" y="2829993"/>
                  <a:pt x="8591214" y="2828554"/>
                </a:cubicBezTo>
                <a:close/>
                <a:moveTo>
                  <a:pt x="8157198" y="2828015"/>
                </a:moveTo>
                <a:lnTo>
                  <a:pt x="8157198" y="2829094"/>
                </a:lnTo>
                <a:lnTo>
                  <a:pt x="8159356" y="2831252"/>
                </a:lnTo>
                <a:lnTo>
                  <a:pt x="8162593" y="2831252"/>
                </a:lnTo>
                <a:lnTo>
                  <a:pt x="8162593" y="2829094"/>
                </a:lnTo>
                <a:lnTo>
                  <a:pt x="8158277" y="2828015"/>
                </a:lnTo>
                <a:close/>
                <a:moveTo>
                  <a:pt x="4712609" y="2825810"/>
                </a:moveTo>
                <a:lnTo>
                  <a:pt x="4711530" y="2826889"/>
                </a:lnTo>
                <a:lnTo>
                  <a:pt x="4711530" y="2827968"/>
                </a:lnTo>
                <a:lnTo>
                  <a:pt x="4712609" y="2829047"/>
                </a:lnTo>
                <a:lnTo>
                  <a:pt x="4714767" y="2829047"/>
                </a:lnTo>
                <a:lnTo>
                  <a:pt x="4714767" y="2827968"/>
                </a:lnTo>
                <a:close/>
                <a:moveTo>
                  <a:pt x="8155040" y="2824778"/>
                </a:moveTo>
                <a:lnTo>
                  <a:pt x="8155040" y="2826936"/>
                </a:lnTo>
                <a:lnTo>
                  <a:pt x="8156119" y="2826936"/>
                </a:lnTo>
                <a:lnTo>
                  <a:pt x="8156119" y="2824778"/>
                </a:lnTo>
                <a:close/>
                <a:moveTo>
                  <a:pt x="3764462" y="2824778"/>
                </a:moveTo>
                <a:lnTo>
                  <a:pt x="3766620" y="2826936"/>
                </a:lnTo>
                <a:lnTo>
                  <a:pt x="3766620" y="2828015"/>
                </a:lnTo>
                <a:lnTo>
                  <a:pt x="3764462" y="2830173"/>
                </a:lnTo>
                <a:lnTo>
                  <a:pt x="3763383" y="2830173"/>
                </a:lnTo>
                <a:lnTo>
                  <a:pt x="3762304" y="2829094"/>
                </a:lnTo>
                <a:lnTo>
                  <a:pt x="3761225" y="2829094"/>
                </a:lnTo>
                <a:cubicBezTo>
                  <a:pt x="3762304" y="2826217"/>
                  <a:pt x="3763383" y="2824778"/>
                  <a:pt x="3764462" y="2824778"/>
                </a:cubicBezTo>
                <a:close/>
                <a:moveTo>
                  <a:pt x="8095560" y="2822620"/>
                </a:moveTo>
                <a:lnTo>
                  <a:pt x="8094481" y="2823699"/>
                </a:lnTo>
                <a:lnTo>
                  <a:pt x="8093402" y="2823699"/>
                </a:lnTo>
                <a:lnTo>
                  <a:pt x="8094481" y="2826936"/>
                </a:lnTo>
                <a:lnTo>
                  <a:pt x="8095560" y="2826936"/>
                </a:lnTo>
                <a:close/>
                <a:moveTo>
                  <a:pt x="7655340" y="2822485"/>
                </a:moveTo>
                <a:lnTo>
                  <a:pt x="7655340" y="2823564"/>
                </a:lnTo>
                <a:lnTo>
                  <a:pt x="7659656" y="2826801"/>
                </a:lnTo>
                <a:lnTo>
                  <a:pt x="7659656" y="2824643"/>
                </a:lnTo>
                <a:lnTo>
                  <a:pt x="7657498" y="2822485"/>
                </a:lnTo>
                <a:close/>
                <a:moveTo>
                  <a:pt x="8690617" y="2822080"/>
                </a:moveTo>
                <a:lnTo>
                  <a:pt x="8690617" y="2824238"/>
                </a:lnTo>
                <a:lnTo>
                  <a:pt x="8691696" y="2824238"/>
                </a:lnTo>
                <a:lnTo>
                  <a:pt x="8691696" y="2822080"/>
                </a:lnTo>
                <a:close/>
                <a:moveTo>
                  <a:pt x="3124762" y="2821406"/>
                </a:moveTo>
                <a:cubicBezTo>
                  <a:pt x="3119367" y="2828959"/>
                  <a:pt x="3113972" y="2834309"/>
                  <a:pt x="3108577" y="2837456"/>
                </a:cubicBezTo>
                <a:cubicBezTo>
                  <a:pt x="3108577" y="2839075"/>
                  <a:pt x="3105744" y="2843391"/>
                  <a:pt x="3100080" y="2850404"/>
                </a:cubicBezTo>
                <a:lnTo>
                  <a:pt x="3099001" y="2853506"/>
                </a:lnTo>
                <a:lnTo>
                  <a:pt x="3111814" y="2863217"/>
                </a:lnTo>
                <a:lnTo>
                  <a:pt x="3111814" y="2865375"/>
                </a:lnTo>
                <a:cubicBezTo>
                  <a:pt x="3111814" y="2868882"/>
                  <a:pt x="3109341" y="2873513"/>
                  <a:pt x="3104396" y="2879268"/>
                </a:cubicBezTo>
                <a:lnTo>
                  <a:pt x="3100080" y="2879268"/>
                </a:lnTo>
                <a:lnTo>
                  <a:pt x="3096843" y="2877110"/>
                </a:lnTo>
                <a:lnTo>
                  <a:pt x="3094685" y="2879268"/>
                </a:lnTo>
                <a:lnTo>
                  <a:pt x="3091448" y="2877110"/>
                </a:lnTo>
                <a:lnTo>
                  <a:pt x="3083895" y="2877110"/>
                </a:lnTo>
                <a:lnTo>
                  <a:pt x="3083895" y="2878189"/>
                </a:lnTo>
                <a:lnTo>
                  <a:pt x="3094685" y="2880212"/>
                </a:lnTo>
                <a:lnTo>
                  <a:pt x="3095764" y="2879268"/>
                </a:lnTo>
                <a:lnTo>
                  <a:pt x="3103317" y="2880212"/>
                </a:lnTo>
                <a:lnTo>
                  <a:pt x="3103317" y="2882370"/>
                </a:lnTo>
                <a:cubicBezTo>
                  <a:pt x="3099899" y="2888844"/>
                  <a:pt x="3097382" y="2892081"/>
                  <a:pt x="3095764" y="2892081"/>
                </a:cubicBezTo>
                <a:lnTo>
                  <a:pt x="3095764" y="2893160"/>
                </a:lnTo>
                <a:lnTo>
                  <a:pt x="3097922" y="2893160"/>
                </a:lnTo>
                <a:lnTo>
                  <a:pt x="3100080" y="2891002"/>
                </a:lnTo>
                <a:lnTo>
                  <a:pt x="3101159" y="2891002"/>
                </a:lnTo>
                <a:cubicBezTo>
                  <a:pt x="3102597" y="2891002"/>
                  <a:pt x="3103317" y="2892081"/>
                  <a:pt x="3103317" y="2894239"/>
                </a:cubicBezTo>
                <a:lnTo>
                  <a:pt x="3105475" y="2894239"/>
                </a:lnTo>
                <a:cubicBezTo>
                  <a:pt x="3106194" y="2889204"/>
                  <a:pt x="3107228" y="2886686"/>
                  <a:pt x="3108577" y="2886686"/>
                </a:cubicBezTo>
                <a:cubicBezTo>
                  <a:pt x="3110015" y="2886686"/>
                  <a:pt x="3110735" y="2888484"/>
                  <a:pt x="3110735" y="2892081"/>
                </a:cubicBezTo>
                <a:lnTo>
                  <a:pt x="3111814" y="2893160"/>
                </a:lnTo>
                <a:lnTo>
                  <a:pt x="3112893" y="2893160"/>
                </a:lnTo>
                <a:lnTo>
                  <a:pt x="3122604" y="2891002"/>
                </a:lnTo>
                <a:cubicBezTo>
                  <a:pt x="3126200" y="2891901"/>
                  <a:pt x="3127999" y="2892980"/>
                  <a:pt x="3127999" y="2894239"/>
                </a:cubicBezTo>
                <a:lnTo>
                  <a:pt x="3129078" y="2893160"/>
                </a:lnTo>
                <a:lnTo>
                  <a:pt x="3130157" y="2893160"/>
                </a:lnTo>
                <a:cubicBezTo>
                  <a:pt x="3131506" y="2893160"/>
                  <a:pt x="3132180" y="2894194"/>
                  <a:pt x="3132180" y="2896262"/>
                </a:cubicBezTo>
                <a:lnTo>
                  <a:pt x="3135417" y="2896262"/>
                </a:lnTo>
                <a:lnTo>
                  <a:pt x="3133259" y="2893160"/>
                </a:lnTo>
                <a:lnTo>
                  <a:pt x="3136496" y="2889923"/>
                </a:lnTo>
                <a:lnTo>
                  <a:pt x="3141891" y="2889923"/>
                </a:lnTo>
                <a:lnTo>
                  <a:pt x="3141891" y="2892081"/>
                </a:lnTo>
                <a:lnTo>
                  <a:pt x="3154839" y="2891002"/>
                </a:lnTo>
                <a:lnTo>
                  <a:pt x="3159020" y="2891002"/>
                </a:lnTo>
                <a:lnTo>
                  <a:pt x="3167652" y="2893160"/>
                </a:lnTo>
                <a:lnTo>
                  <a:pt x="3169810" y="2893160"/>
                </a:lnTo>
                <a:lnTo>
                  <a:pt x="3169810" y="2888844"/>
                </a:lnTo>
                <a:cubicBezTo>
                  <a:pt x="3167472" y="2888844"/>
                  <a:pt x="3165674" y="2887046"/>
                  <a:pt x="3164415" y="2883449"/>
                </a:cubicBezTo>
                <a:lnTo>
                  <a:pt x="3166573" y="2872794"/>
                </a:lnTo>
                <a:lnTo>
                  <a:pt x="3161178" y="2867399"/>
                </a:lnTo>
                <a:lnTo>
                  <a:pt x="3161178" y="2864296"/>
                </a:lnTo>
                <a:lnTo>
                  <a:pt x="3164415" y="2861059"/>
                </a:lnTo>
                <a:lnTo>
                  <a:pt x="3188018" y="2861059"/>
                </a:lnTo>
                <a:cubicBezTo>
                  <a:pt x="3189277" y="2855305"/>
                  <a:pt x="3191795" y="2849595"/>
                  <a:pt x="3195571" y="2843930"/>
                </a:cubicBezTo>
                <a:lnTo>
                  <a:pt x="3195571" y="2841772"/>
                </a:lnTo>
                <a:lnTo>
                  <a:pt x="3194492" y="2837456"/>
                </a:lnTo>
                <a:lnTo>
                  <a:pt x="3197729" y="2825722"/>
                </a:lnTo>
                <a:lnTo>
                  <a:pt x="3189097" y="2824643"/>
                </a:lnTo>
                <a:cubicBezTo>
                  <a:pt x="3189097" y="2826442"/>
                  <a:pt x="3180870" y="2828240"/>
                  <a:pt x="3164415" y="2830038"/>
                </a:cubicBezTo>
                <a:lnTo>
                  <a:pt x="3157941" y="2827880"/>
                </a:lnTo>
                <a:lnTo>
                  <a:pt x="3139733" y="2830038"/>
                </a:lnTo>
                <a:cubicBezTo>
                  <a:pt x="3131190" y="2828060"/>
                  <a:pt x="3126920" y="2825183"/>
                  <a:pt x="3126920" y="2821406"/>
                </a:cubicBezTo>
                <a:close/>
                <a:moveTo>
                  <a:pt x="5239200" y="2820462"/>
                </a:moveTo>
                <a:lnTo>
                  <a:pt x="5235963" y="2831252"/>
                </a:lnTo>
                <a:lnTo>
                  <a:pt x="5237042" y="2832331"/>
                </a:lnTo>
                <a:lnTo>
                  <a:pt x="5242437" y="2832331"/>
                </a:lnTo>
                <a:lnTo>
                  <a:pt x="5242437" y="2821541"/>
                </a:lnTo>
                <a:close/>
                <a:moveTo>
                  <a:pt x="8790155" y="2819788"/>
                </a:moveTo>
                <a:lnTo>
                  <a:pt x="8787997" y="2822080"/>
                </a:lnTo>
                <a:cubicBezTo>
                  <a:pt x="8789436" y="2822080"/>
                  <a:pt x="8790515" y="2825677"/>
                  <a:pt x="8791234" y="2832870"/>
                </a:cubicBezTo>
                <a:cubicBezTo>
                  <a:pt x="8793392" y="2833590"/>
                  <a:pt x="8794471" y="2835748"/>
                  <a:pt x="8794471" y="2839345"/>
                </a:cubicBezTo>
                <a:lnTo>
                  <a:pt x="8795550" y="2839345"/>
                </a:lnTo>
                <a:lnTo>
                  <a:pt x="8795550" y="2837187"/>
                </a:lnTo>
                <a:cubicBezTo>
                  <a:pt x="8792673" y="2833590"/>
                  <a:pt x="8790874" y="2827790"/>
                  <a:pt x="8790155" y="2819788"/>
                </a:cubicBezTo>
                <a:close/>
                <a:moveTo>
                  <a:pt x="1718544" y="2819788"/>
                </a:moveTo>
                <a:lnTo>
                  <a:pt x="1718544" y="2820867"/>
                </a:lnTo>
                <a:lnTo>
                  <a:pt x="1720701" y="2823025"/>
                </a:lnTo>
                <a:lnTo>
                  <a:pt x="1720701" y="2821946"/>
                </a:lnTo>
                <a:close/>
                <a:moveTo>
                  <a:pt x="8102034" y="2817225"/>
                </a:moveTo>
                <a:lnTo>
                  <a:pt x="8099876" y="2819383"/>
                </a:lnTo>
                <a:lnTo>
                  <a:pt x="8102034" y="2819383"/>
                </a:lnTo>
                <a:close/>
                <a:moveTo>
                  <a:pt x="9134208" y="2815927"/>
                </a:moveTo>
                <a:lnTo>
                  <a:pt x="9132050" y="2818085"/>
                </a:lnTo>
                <a:lnTo>
                  <a:pt x="9132050" y="2820243"/>
                </a:lnTo>
                <a:lnTo>
                  <a:pt x="9133129" y="2820243"/>
                </a:lnTo>
                <a:lnTo>
                  <a:pt x="9136501" y="2819164"/>
                </a:lnTo>
                <a:lnTo>
                  <a:pt x="9136501" y="2818085"/>
                </a:lnTo>
                <a:close/>
                <a:moveTo>
                  <a:pt x="7175956" y="2814620"/>
                </a:moveTo>
                <a:lnTo>
                  <a:pt x="7173798" y="2816913"/>
                </a:lnTo>
                <a:cubicBezTo>
                  <a:pt x="7175237" y="2820150"/>
                  <a:pt x="7176720" y="2821949"/>
                  <a:pt x="7178249" y="2822308"/>
                </a:cubicBezTo>
                <a:lnTo>
                  <a:pt x="7180407" y="2822308"/>
                </a:lnTo>
                <a:lnTo>
                  <a:pt x="7182565" y="2820150"/>
                </a:lnTo>
                <a:lnTo>
                  <a:pt x="7182565" y="2819071"/>
                </a:lnTo>
                <a:cubicBezTo>
                  <a:pt x="7178159" y="2819071"/>
                  <a:pt x="7175956" y="2817588"/>
                  <a:pt x="7175956" y="2814620"/>
                </a:cubicBezTo>
                <a:close/>
                <a:moveTo>
                  <a:pt x="1729332" y="2814393"/>
                </a:moveTo>
                <a:lnTo>
                  <a:pt x="1729332" y="2816551"/>
                </a:lnTo>
                <a:lnTo>
                  <a:pt x="1731491" y="2816551"/>
                </a:lnTo>
                <a:lnTo>
                  <a:pt x="1731491" y="2814393"/>
                </a:lnTo>
                <a:close/>
                <a:moveTo>
                  <a:pt x="5612117" y="2814258"/>
                </a:moveTo>
                <a:lnTo>
                  <a:pt x="5612117" y="2815337"/>
                </a:lnTo>
                <a:lnTo>
                  <a:pt x="5622772" y="2815337"/>
                </a:lnTo>
                <a:lnTo>
                  <a:pt x="5622772" y="2814258"/>
                </a:lnTo>
                <a:close/>
                <a:moveTo>
                  <a:pt x="5604698" y="2814258"/>
                </a:moveTo>
                <a:lnTo>
                  <a:pt x="5604698" y="2815337"/>
                </a:lnTo>
                <a:lnTo>
                  <a:pt x="5609959" y="2815337"/>
                </a:lnTo>
                <a:lnTo>
                  <a:pt x="5609959" y="2814258"/>
                </a:lnTo>
                <a:close/>
                <a:moveTo>
                  <a:pt x="5223015" y="2814123"/>
                </a:moveTo>
                <a:lnTo>
                  <a:pt x="5223015" y="2818304"/>
                </a:lnTo>
                <a:lnTo>
                  <a:pt x="5225173" y="2818304"/>
                </a:lnTo>
                <a:lnTo>
                  <a:pt x="5225173" y="2816281"/>
                </a:lnTo>
                <a:close/>
                <a:moveTo>
                  <a:pt x="8235021" y="2813988"/>
                </a:moveTo>
                <a:cubicBezTo>
                  <a:pt x="8234302" y="2824059"/>
                  <a:pt x="8231784" y="2829094"/>
                  <a:pt x="8227468" y="2829094"/>
                </a:cubicBezTo>
                <a:lnTo>
                  <a:pt x="8223152" y="2835568"/>
                </a:lnTo>
                <a:lnTo>
                  <a:pt x="8223152" y="2836647"/>
                </a:lnTo>
                <a:lnTo>
                  <a:pt x="8230705" y="2863757"/>
                </a:lnTo>
                <a:cubicBezTo>
                  <a:pt x="8235741" y="2869332"/>
                  <a:pt x="8238258" y="2875446"/>
                  <a:pt x="8238258" y="2882100"/>
                </a:cubicBezTo>
                <a:cubicBezTo>
                  <a:pt x="8238258" y="2887855"/>
                  <a:pt x="8239338" y="2890732"/>
                  <a:pt x="8241496" y="2890732"/>
                </a:cubicBezTo>
                <a:cubicBezTo>
                  <a:pt x="8244013" y="2890732"/>
                  <a:pt x="8246171" y="2882819"/>
                  <a:pt x="8247970" y="2866994"/>
                </a:cubicBezTo>
                <a:cubicBezTo>
                  <a:pt x="8249768" y="2866994"/>
                  <a:pt x="8253005" y="2858002"/>
                  <a:pt x="8257680" y="2840019"/>
                </a:cubicBezTo>
                <a:lnTo>
                  <a:pt x="8257680" y="2833410"/>
                </a:lnTo>
                <a:cubicBezTo>
                  <a:pt x="8255522" y="2830712"/>
                  <a:pt x="8254444" y="2827475"/>
                  <a:pt x="8254444" y="2823699"/>
                </a:cubicBezTo>
                <a:lnTo>
                  <a:pt x="8254444" y="2815067"/>
                </a:lnTo>
                <a:lnTo>
                  <a:pt x="8245812" y="2817225"/>
                </a:lnTo>
                <a:lnTo>
                  <a:pt x="8242574" y="2817225"/>
                </a:lnTo>
                <a:close/>
                <a:moveTo>
                  <a:pt x="3757988" y="2813988"/>
                </a:moveTo>
                <a:lnTo>
                  <a:pt x="3757988" y="2817225"/>
                </a:lnTo>
                <a:lnTo>
                  <a:pt x="3759067" y="2817225"/>
                </a:lnTo>
                <a:lnTo>
                  <a:pt x="3759067" y="2813988"/>
                </a:lnTo>
                <a:close/>
                <a:moveTo>
                  <a:pt x="7274954" y="2811383"/>
                </a:moveTo>
                <a:lnTo>
                  <a:pt x="7271718" y="2814620"/>
                </a:lnTo>
                <a:lnTo>
                  <a:pt x="7272796" y="2817992"/>
                </a:lnTo>
                <a:lnTo>
                  <a:pt x="7273876" y="2817992"/>
                </a:lnTo>
                <a:lnTo>
                  <a:pt x="7280350" y="2815834"/>
                </a:lnTo>
                <a:lnTo>
                  <a:pt x="7277112" y="2811383"/>
                </a:lnTo>
                <a:close/>
                <a:moveTo>
                  <a:pt x="4245010" y="2811342"/>
                </a:moveTo>
                <a:lnTo>
                  <a:pt x="4245010" y="2815658"/>
                </a:lnTo>
                <a:lnTo>
                  <a:pt x="4247168" y="2815658"/>
                </a:lnTo>
                <a:lnTo>
                  <a:pt x="4247168" y="2813500"/>
                </a:lnTo>
                <a:close/>
                <a:moveTo>
                  <a:pt x="3614076" y="2810751"/>
                </a:moveTo>
                <a:lnTo>
                  <a:pt x="3614076" y="2812909"/>
                </a:lnTo>
                <a:lnTo>
                  <a:pt x="3615155" y="2812909"/>
                </a:lnTo>
                <a:lnTo>
                  <a:pt x="3615155" y="2810751"/>
                </a:lnTo>
                <a:close/>
                <a:moveTo>
                  <a:pt x="2223368" y="2810263"/>
                </a:moveTo>
                <a:lnTo>
                  <a:pt x="2223368" y="2811342"/>
                </a:lnTo>
                <a:lnTo>
                  <a:pt x="2225526" y="2813500"/>
                </a:lnTo>
                <a:lnTo>
                  <a:pt x="2225526" y="2812421"/>
                </a:lnTo>
                <a:close/>
                <a:moveTo>
                  <a:pt x="8302054" y="2807514"/>
                </a:moveTo>
                <a:lnTo>
                  <a:pt x="8298818" y="2808593"/>
                </a:lnTo>
                <a:lnTo>
                  <a:pt x="8299896" y="2809672"/>
                </a:lnTo>
                <a:lnTo>
                  <a:pt x="8299896" y="2810751"/>
                </a:lnTo>
                <a:lnTo>
                  <a:pt x="8303134" y="2809672"/>
                </a:lnTo>
                <a:lnTo>
                  <a:pt x="8303134" y="2807514"/>
                </a:lnTo>
                <a:close/>
                <a:moveTo>
                  <a:pt x="3100080" y="2807514"/>
                </a:moveTo>
                <a:lnTo>
                  <a:pt x="3099001" y="2808593"/>
                </a:lnTo>
                <a:lnTo>
                  <a:pt x="3099001" y="2810751"/>
                </a:lnTo>
                <a:lnTo>
                  <a:pt x="3101159" y="2812909"/>
                </a:lnTo>
                <a:lnTo>
                  <a:pt x="3102238" y="2811830"/>
                </a:lnTo>
                <a:lnTo>
                  <a:pt x="3102238" y="2809672"/>
                </a:lnTo>
                <a:close/>
                <a:moveTo>
                  <a:pt x="8695068" y="2806840"/>
                </a:moveTo>
                <a:lnTo>
                  <a:pt x="8692775" y="2819788"/>
                </a:lnTo>
                <a:cubicBezTo>
                  <a:pt x="8696282" y="2821316"/>
                  <a:pt x="8700643" y="2826037"/>
                  <a:pt x="8705858" y="2833949"/>
                </a:cubicBezTo>
                <a:cubicBezTo>
                  <a:pt x="8707296" y="2833949"/>
                  <a:pt x="8708376" y="2836107"/>
                  <a:pt x="8709095" y="2840424"/>
                </a:cubicBezTo>
                <a:lnTo>
                  <a:pt x="8711253" y="2840424"/>
                </a:lnTo>
                <a:lnTo>
                  <a:pt x="8713411" y="2838266"/>
                </a:lnTo>
                <a:lnTo>
                  <a:pt x="8697226" y="2821001"/>
                </a:lnTo>
                <a:lnTo>
                  <a:pt x="8696147" y="2819788"/>
                </a:lnTo>
                <a:lnTo>
                  <a:pt x="8696147" y="2806840"/>
                </a:lnTo>
                <a:close/>
                <a:moveTo>
                  <a:pt x="3614076" y="2806435"/>
                </a:moveTo>
                <a:lnTo>
                  <a:pt x="3614076" y="2808593"/>
                </a:lnTo>
                <a:lnTo>
                  <a:pt x="3615155" y="2808593"/>
                </a:lnTo>
                <a:lnTo>
                  <a:pt x="3615155" y="2806435"/>
                </a:lnTo>
                <a:close/>
                <a:moveTo>
                  <a:pt x="1081675" y="2806300"/>
                </a:moveTo>
                <a:lnTo>
                  <a:pt x="1095567" y="2808458"/>
                </a:lnTo>
                <a:lnTo>
                  <a:pt x="1099881" y="2807379"/>
                </a:lnTo>
                <a:lnTo>
                  <a:pt x="1100962" y="2807379"/>
                </a:lnTo>
                <a:lnTo>
                  <a:pt x="1105278" y="2811560"/>
                </a:lnTo>
                <a:lnTo>
                  <a:pt x="1104199" y="2812639"/>
                </a:lnTo>
                <a:lnTo>
                  <a:pt x="1099881" y="2812639"/>
                </a:lnTo>
                <a:lnTo>
                  <a:pt x="1091250" y="2810616"/>
                </a:lnTo>
                <a:cubicBezTo>
                  <a:pt x="1090172" y="2813403"/>
                  <a:pt x="1089092" y="2814797"/>
                  <a:pt x="1088014" y="2814797"/>
                </a:cubicBezTo>
                <a:lnTo>
                  <a:pt x="1086934" y="2814797"/>
                </a:lnTo>
                <a:cubicBezTo>
                  <a:pt x="1083248" y="2814797"/>
                  <a:pt x="1080775" y="2813403"/>
                  <a:pt x="1079516" y="2810616"/>
                </a:cubicBezTo>
                <a:lnTo>
                  <a:pt x="1079516" y="2808458"/>
                </a:lnTo>
                <a:close/>
                <a:moveTo>
                  <a:pt x="7272796" y="2805988"/>
                </a:moveTo>
                <a:lnTo>
                  <a:pt x="7268346" y="2809225"/>
                </a:lnTo>
                <a:lnTo>
                  <a:pt x="7272796" y="2808146"/>
                </a:lnTo>
                <a:close/>
                <a:moveTo>
                  <a:pt x="7254318" y="2805988"/>
                </a:moveTo>
                <a:lnTo>
                  <a:pt x="7254318" y="2807067"/>
                </a:lnTo>
                <a:lnTo>
                  <a:pt x="7259714" y="2807067"/>
                </a:lnTo>
                <a:lnTo>
                  <a:pt x="7259714" y="2805988"/>
                </a:lnTo>
                <a:close/>
                <a:moveTo>
                  <a:pt x="6055169" y="2805491"/>
                </a:moveTo>
                <a:lnTo>
                  <a:pt x="6054090" y="2806570"/>
                </a:lnTo>
                <a:lnTo>
                  <a:pt x="6054090" y="2807649"/>
                </a:lnTo>
                <a:lnTo>
                  <a:pt x="6055169" y="2808728"/>
                </a:lnTo>
                <a:lnTo>
                  <a:pt x="6056248" y="2808728"/>
                </a:lnTo>
                <a:lnTo>
                  <a:pt x="6057327" y="2807649"/>
                </a:lnTo>
                <a:lnTo>
                  <a:pt x="6057327" y="2806570"/>
                </a:lnTo>
                <a:lnTo>
                  <a:pt x="6056248" y="2805491"/>
                </a:lnTo>
                <a:close/>
                <a:moveTo>
                  <a:pt x="2234159" y="2804868"/>
                </a:moveTo>
                <a:lnTo>
                  <a:pt x="2234159" y="2807026"/>
                </a:lnTo>
                <a:lnTo>
                  <a:pt x="2236316" y="2807026"/>
                </a:lnTo>
                <a:lnTo>
                  <a:pt x="2236316" y="2804868"/>
                </a:lnTo>
                <a:close/>
                <a:moveTo>
                  <a:pt x="6231046" y="2804412"/>
                </a:moveTo>
                <a:lnTo>
                  <a:pt x="6231046" y="2805491"/>
                </a:lnTo>
                <a:lnTo>
                  <a:pt x="6237520" y="2806570"/>
                </a:lnTo>
                <a:lnTo>
                  <a:pt x="6237520" y="2804412"/>
                </a:lnTo>
                <a:close/>
                <a:moveTo>
                  <a:pt x="6147963" y="2804412"/>
                </a:moveTo>
                <a:lnTo>
                  <a:pt x="6151200" y="2807649"/>
                </a:lnTo>
                <a:lnTo>
                  <a:pt x="6151200" y="2804412"/>
                </a:lnTo>
                <a:close/>
                <a:moveTo>
                  <a:pt x="6108040" y="2804412"/>
                </a:moveTo>
                <a:lnTo>
                  <a:pt x="6108040" y="2805491"/>
                </a:lnTo>
                <a:lnTo>
                  <a:pt x="6110198" y="2805491"/>
                </a:lnTo>
                <a:lnTo>
                  <a:pt x="6110198" y="2804412"/>
                </a:lnTo>
                <a:close/>
                <a:moveTo>
                  <a:pt x="7278192" y="2803830"/>
                </a:moveTo>
                <a:lnTo>
                  <a:pt x="7278192" y="2804909"/>
                </a:lnTo>
                <a:lnTo>
                  <a:pt x="7280350" y="2804909"/>
                </a:lnTo>
                <a:lnTo>
                  <a:pt x="7280350" y="2803830"/>
                </a:lnTo>
                <a:close/>
                <a:moveTo>
                  <a:pt x="4237457" y="2802710"/>
                </a:moveTo>
                <a:cubicBezTo>
                  <a:pt x="4233860" y="2803609"/>
                  <a:pt x="4232062" y="2804688"/>
                  <a:pt x="4232062" y="2805947"/>
                </a:cubicBezTo>
                <a:lnTo>
                  <a:pt x="4233141" y="2809184"/>
                </a:lnTo>
                <a:lnTo>
                  <a:pt x="4235299" y="2809184"/>
                </a:lnTo>
                <a:lnTo>
                  <a:pt x="4242852" y="2810263"/>
                </a:lnTo>
                <a:lnTo>
                  <a:pt x="4242852" y="2808105"/>
                </a:lnTo>
                <a:close/>
                <a:moveTo>
                  <a:pt x="1693726" y="2802523"/>
                </a:moveTo>
                <a:lnTo>
                  <a:pt x="1693726" y="2804682"/>
                </a:lnTo>
                <a:lnTo>
                  <a:pt x="1695883" y="2802523"/>
                </a:lnTo>
                <a:close/>
                <a:moveTo>
                  <a:pt x="6083223" y="2802254"/>
                </a:moveTo>
                <a:lnTo>
                  <a:pt x="6085381" y="2802254"/>
                </a:lnTo>
                <a:lnTo>
                  <a:pt x="6085381" y="2807649"/>
                </a:lnTo>
                <a:lnTo>
                  <a:pt x="6083223" y="2807649"/>
                </a:lnTo>
                <a:close/>
                <a:moveTo>
                  <a:pt x="7274954" y="2801672"/>
                </a:moveTo>
                <a:lnTo>
                  <a:pt x="7274954" y="2803830"/>
                </a:lnTo>
                <a:lnTo>
                  <a:pt x="7277112" y="2803830"/>
                </a:lnTo>
                <a:close/>
                <a:moveTo>
                  <a:pt x="7264030" y="2801672"/>
                </a:moveTo>
                <a:lnTo>
                  <a:pt x="7261872" y="2803830"/>
                </a:lnTo>
                <a:lnTo>
                  <a:pt x="7265108" y="2803830"/>
                </a:lnTo>
                <a:lnTo>
                  <a:pt x="7265108" y="2801672"/>
                </a:lnTo>
                <a:close/>
                <a:moveTo>
                  <a:pt x="1734728" y="2801444"/>
                </a:moveTo>
                <a:lnTo>
                  <a:pt x="1734728" y="2803603"/>
                </a:lnTo>
                <a:lnTo>
                  <a:pt x="1736886" y="2805761"/>
                </a:lnTo>
                <a:lnTo>
                  <a:pt x="1736886" y="2801444"/>
                </a:lnTo>
                <a:close/>
                <a:moveTo>
                  <a:pt x="7608134" y="2801040"/>
                </a:moveTo>
                <a:lnTo>
                  <a:pt x="7610292" y="2801040"/>
                </a:lnTo>
                <a:lnTo>
                  <a:pt x="7612450" y="2803198"/>
                </a:lnTo>
                <a:lnTo>
                  <a:pt x="7609213" y="2806435"/>
                </a:lnTo>
                <a:lnTo>
                  <a:pt x="7608134" y="2806435"/>
                </a:lnTo>
                <a:lnTo>
                  <a:pt x="7605976" y="2804277"/>
                </a:lnTo>
                <a:lnTo>
                  <a:pt x="7605976" y="2803198"/>
                </a:lnTo>
                <a:close/>
                <a:moveTo>
                  <a:pt x="8733912" y="2800365"/>
                </a:moveTo>
                <a:cubicBezTo>
                  <a:pt x="8731754" y="2801804"/>
                  <a:pt x="8730675" y="2805761"/>
                  <a:pt x="8730675" y="2812235"/>
                </a:cubicBezTo>
                <a:cubicBezTo>
                  <a:pt x="8729236" y="2812414"/>
                  <a:pt x="8728157" y="2814932"/>
                  <a:pt x="8727438" y="2819788"/>
                </a:cubicBezTo>
                <a:cubicBezTo>
                  <a:pt x="8725460" y="2825632"/>
                  <a:pt x="8723661" y="2828554"/>
                  <a:pt x="8722043" y="2828554"/>
                </a:cubicBezTo>
                <a:lnTo>
                  <a:pt x="8716648" y="2828554"/>
                </a:lnTo>
                <a:lnTo>
                  <a:pt x="8716648" y="2829633"/>
                </a:lnTo>
                <a:cubicBezTo>
                  <a:pt x="8719705" y="2833050"/>
                  <a:pt x="8721503" y="2839165"/>
                  <a:pt x="8722043" y="2847977"/>
                </a:cubicBezTo>
                <a:lnTo>
                  <a:pt x="8723122" y="2849056"/>
                </a:lnTo>
                <a:lnTo>
                  <a:pt x="8724201" y="2849056"/>
                </a:lnTo>
                <a:cubicBezTo>
                  <a:pt x="8728877" y="2842402"/>
                  <a:pt x="8733552" y="2838805"/>
                  <a:pt x="8738228" y="2838266"/>
                </a:cubicBezTo>
                <a:cubicBezTo>
                  <a:pt x="8737329" y="2812999"/>
                  <a:pt x="8735890" y="2800365"/>
                  <a:pt x="8733912" y="2800365"/>
                </a:cubicBezTo>
                <a:close/>
                <a:moveTo>
                  <a:pt x="1718544" y="2800365"/>
                </a:moveTo>
                <a:lnTo>
                  <a:pt x="1713149" y="2801444"/>
                </a:lnTo>
                <a:lnTo>
                  <a:pt x="1718544" y="2805761"/>
                </a:lnTo>
                <a:lnTo>
                  <a:pt x="1719622" y="2805761"/>
                </a:lnTo>
                <a:lnTo>
                  <a:pt x="1725016" y="2804682"/>
                </a:lnTo>
                <a:lnTo>
                  <a:pt x="1725016" y="2800365"/>
                </a:lnTo>
                <a:close/>
                <a:moveTo>
                  <a:pt x="558640" y="2799691"/>
                </a:moveTo>
                <a:lnTo>
                  <a:pt x="558640" y="2800636"/>
                </a:lnTo>
                <a:lnTo>
                  <a:pt x="561742" y="2800636"/>
                </a:lnTo>
                <a:lnTo>
                  <a:pt x="561742" y="2799691"/>
                </a:lnTo>
                <a:close/>
                <a:moveTo>
                  <a:pt x="3103317" y="2797938"/>
                </a:moveTo>
                <a:lnTo>
                  <a:pt x="3103317" y="2799017"/>
                </a:lnTo>
                <a:lnTo>
                  <a:pt x="3105475" y="2799017"/>
                </a:lnTo>
                <a:lnTo>
                  <a:pt x="3105475" y="2797938"/>
                </a:lnTo>
                <a:close/>
                <a:moveTo>
                  <a:pt x="7587768" y="2797803"/>
                </a:moveTo>
                <a:lnTo>
                  <a:pt x="7595186" y="2801040"/>
                </a:lnTo>
                <a:lnTo>
                  <a:pt x="7601660" y="2798882"/>
                </a:lnTo>
                <a:lnTo>
                  <a:pt x="7602739" y="2799961"/>
                </a:lnTo>
                <a:lnTo>
                  <a:pt x="7602739" y="2801040"/>
                </a:lnTo>
                <a:lnTo>
                  <a:pt x="7585610" y="2810751"/>
                </a:lnTo>
                <a:lnTo>
                  <a:pt x="7579136" y="2809672"/>
                </a:lnTo>
                <a:lnTo>
                  <a:pt x="7571583" y="2810751"/>
                </a:lnTo>
                <a:cubicBezTo>
                  <a:pt x="7563400" y="2808053"/>
                  <a:pt x="7558410" y="2805536"/>
                  <a:pt x="7556612" y="2803198"/>
                </a:cubicBezTo>
                <a:lnTo>
                  <a:pt x="7556612" y="2802119"/>
                </a:lnTo>
                <a:cubicBezTo>
                  <a:pt x="7556612" y="2800680"/>
                  <a:pt x="7557691" y="2799961"/>
                  <a:pt x="7559849" y="2799961"/>
                </a:cubicBezTo>
                <a:close/>
                <a:moveTo>
                  <a:pt x="3739510" y="2796724"/>
                </a:moveTo>
                <a:lnTo>
                  <a:pt x="3739510" y="2797803"/>
                </a:lnTo>
                <a:cubicBezTo>
                  <a:pt x="3742028" y="2803558"/>
                  <a:pt x="3743826" y="2806435"/>
                  <a:pt x="3744905" y="2806435"/>
                </a:cubicBezTo>
                <a:lnTo>
                  <a:pt x="3749221" y="2802119"/>
                </a:lnTo>
                <a:lnTo>
                  <a:pt x="3749221" y="2798882"/>
                </a:lnTo>
                <a:close/>
                <a:moveTo>
                  <a:pt x="5603619" y="2796049"/>
                </a:moveTo>
                <a:lnTo>
                  <a:pt x="5601461" y="2798207"/>
                </a:lnTo>
                <a:lnTo>
                  <a:pt x="5602540" y="2799286"/>
                </a:lnTo>
                <a:lnTo>
                  <a:pt x="5605777" y="2798207"/>
                </a:lnTo>
                <a:lnTo>
                  <a:pt x="5605777" y="2796049"/>
                </a:lnTo>
                <a:close/>
                <a:moveTo>
                  <a:pt x="8288028" y="2795645"/>
                </a:moveTo>
                <a:lnTo>
                  <a:pt x="8285870" y="2804277"/>
                </a:lnTo>
                <a:lnTo>
                  <a:pt x="8285870" y="2805356"/>
                </a:lnTo>
                <a:cubicBezTo>
                  <a:pt x="8289286" y="2805356"/>
                  <a:pt x="8292164" y="2806795"/>
                  <a:pt x="8294502" y="2809672"/>
                </a:cubicBezTo>
                <a:lnTo>
                  <a:pt x="8296660" y="2809672"/>
                </a:lnTo>
                <a:lnTo>
                  <a:pt x="8295580" y="2808593"/>
                </a:lnTo>
                <a:lnTo>
                  <a:pt x="8295580" y="2807514"/>
                </a:lnTo>
                <a:lnTo>
                  <a:pt x="8296660" y="2806435"/>
                </a:lnTo>
                <a:lnTo>
                  <a:pt x="8294502" y="2806435"/>
                </a:lnTo>
                <a:lnTo>
                  <a:pt x="8294502" y="2808593"/>
                </a:lnTo>
                <a:lnTo>
                  <a:pt x="8293422" y="2808593"/>
                </a:lnTo>
                <a:cubicBezTo>
                  <a:pt x="8293422" y="2805536"/>
                  <a:pt x="8291264" y="2803737"/>
                  <a:pt x="8286948" y="2803198"/>
                </a:cubicBezTo>
                <a:lnTo>
                  <a:pt x="8286948" y="2802119"/>
                </a:lnTo>
                <a:lnTo>
                  <a:pt x="8290186" y="2797803"/>
                </a:lnTo>
                <a:close/>
                <a:moveTo>
                  <a:pt x="1054834" y="2794431"/>
                </a:moveTo>
                <a:cubicBezTo>
                  <a:pt x="1062027" y="2798387"/>
                  <a:pt x="1065625" y="2803063"/>
                  <a:pt x="1065625" y="2808458"/>
                </a:cubicBezTo>
                <a:cubicBezTo>
                  <a:pt x="1071290" y="2808458"/>
                  <a:pt x="1074121" y="2809492"/>
                  <a:pt x="1074121" y="2811560"/>
                </a:cubicBezTo>
                <a:cubicBezTo>
                  <a:pt x="1068727" y="2815337"/>
                  <a:pt x="1065534" y="2818933"/>
                  <a:pt x="1064546" y="2822350"/>
                </a:cubicBezTo>
                <a:lnTo>
                  <a:pt x="1064546" y="2829903"/>
                </a:lnTo>
                <a:lnTo>
                  <a:pt x="1063466" y="2843795"/>
                </a:lnTo>
                <a:lnTo>
                  <a:pt x="1064546" y="2852293"/>
                </a:lnTo>
                <a:cubicBezTo>
                  <a:pt x="1060770" y="2856609"/>
                  <a:pt x="1057892" y="2858767"/>
                  <a:pt x="1055914" y="2858767"/>
                </a:cubicBezTo>
                <a:lnTo>
                  <a:pt x="1054834" y="2857688"/>
                </a:lnTo>
                <a:lnTo>
                  <a:pt x="1053755" y="2857688"/>
                </a:lnTo>
                <a:cubicBezTo>
                  <a:pt x="1051238" y="2859126"/>
                  <a:pt x="1044808" y="2860205"/>
                  <a:pt x="1034468" y="2860925"/>
                </a:cubicBezTo>
                <a:cubicBezTo>
                  <a:pt x="1020891" y="2860925"/>
                  <a:pt x="1014103" y="2850944"/>
                  <a:pt x="1014103" y="2830982"/>
                </a:cubicBezTo>
                <a:cubicBezTo>
                  <a:pt x="1014103" y="2826486"/>
                  <a:pt x="1021969" y="2821811"/>
                  <a:pt x="1037706" y="2816955"/>
                </a:cubicBezTo>
                <a:cubicBezTo>
                  <a:pt x="1042651" y="2801939"/>
                  <a:pt x="1048361" y="2794431"/>
                  <a:pt x="1054834" y="2794431"/>
                </a:cubicBezTo>
                <a:close/>
                <a:moveTo>
                  <a:pt x="6110198" y="2793622"/>
                </a:moveTo>
                <a:lnTo>
                  <a:pt x="6110198" y="2794701"/>
                </a:lnTo>
                <a:lnTo>
                  <a:pt x="6112356" y="2794701"/>
                </a:lnTo>
                <a:lnTo>
                  <a:pt x="6112356" y="2793622"/>
                </a:lnTo>
                <a:close/>
                <a:moveTo>
                  <a:pt x="6101566" y="2793622"/>
                </a:moveTo>
                <a:lnTo>
                  <a:pt x="6101566" y="2794701"/>
                </a:lnTo>
                <a:lnTo>
                  <a:pt x="6103724" y="2794701"/>
                </a:lnTo>
                <a:lnTo>
                  <a:pt x="6103724" y="2793622"/>
                </a:lnTo>
                <a:close/>
                <a:moveTo>
                  <a:pt x="3110735" y="2793622"/>
                </a:moveTo>
                <a:lnTo>
                  <a:pt x="3107498" y="2796859"/>
                </a:lnTo>
                <a:lnTo>
                  <a:pt x="3111814" y="2796859"/>
                </a:lnTo>
                <a:lnTo>
                  <a:pt x="3113972" y="2794701"/>
                </a:lnTo>
                <a:lnTo>
                  <a:pt x="3113972" y="2793622"/>
                </a:lnTo>
                <a:close/>
                <a:moveTo>
                  <a:pt x="2198551" y="2792998"/>
                </a:moveTo>
                <a:lnTo>
                  <a:pt x="2198551" y="2795157"/>
                </a:lnTo>
                <a:lnTo>
                  <a:pt x="2200709" y="2792998"/>
                </a:lnTo>
                <a:close/>
                <a:moveTo>
                  <a:pt x="8117140" y="2792408"/>
                </a:moveTo>
                <a:lnTo>
                  <a:pt x="8116061" y="2793487"/>
                </a:lnTo>
                <a:lnTo>
                  <a:pt x="8118219" y="2799961"/>
                </a:lnTo>
                <a:lnTo>
                  <a:pt x="8118219" y="2801040"/>
                </a:lnTo>
                <a:lnTo>
                  <a:pt x="8114982" y="2805356"/>
                </a:lnTo>
                <a:lnTo>
                  <a:pt x="8117140" y="2807514"/>
                </a:lnTo>
                <a:lnTo>
                  <a:pt x="8118219" y="2807514"/>
                </a:lnTo>
                <a:lnTo>
                  <a:pt x="8126851" y="2799961"/>
                </a:lnTo>
                <a:cubicBezTo>
                  <a:pt x="8124693" y="2794926"/>
                  <a:pt x="8121456" y="2792408"/>
                  <a:pt x="8117140" y="2792408"/>
                </a:cubicBezTo>
                <a:close/>
                <a:moveTo>
                  <a:pt x="3592496" y="2792408"/>
                </a:moveTo>
                <a:lnTo>
                  <a:pt x="3590338" y="2794566"/>
                </a:lnTo>
                <a:lnTo>
                  <a:pt x="3592496" y="2796724"/>
                </a:lnTo>
                <a:lnTo>
                  <a:pt x="3595733" y="2796724"/>
                </a:lnTo>
                <a:lnTo>
                  <a:pt x="3595733" y="2794566"/>
                </a:lnTo>
                <a:lnTo>
                  <a:pt x="3593575" y="2792408"/>
                </a:lnTo>
                <a:close/>
                <a:moveTo>
                  <a:pt x="2239554" y="2791919"/>
                </a:moveTo>
                <a:lnTo>
                  <a:pt x="2239554" y="2794078"/>
                </a:lnTo>
                <a:lnTo>
                  <a:pt x="2241711" y="2796236"/>
                </a:lnTo>
                <a:lnTo>
                  <a:pt x="2241711" y="2791919"/>
                </a:lnTo>
                <a:close/>
                <a:moveTo>
                  <a:pt x="1721780" y="2791733"/>
                </a:moveTo>
                <a:lnTo>
                  <a:pt x="1721780" y="2792812"/>
                </a:lnTo>
                <a:lnTo>
                  <a:pt x="1723938" y="2794970"/>
                </a:lnTo>
                <a:lnTo>
                  <a:pt x="1725016" y="2794970"/>
                </a:lnTo>
                <a:lnTo>
                  <a:pt x="1725016" y="2791733"/>
                </a:lnTo>
                <a:close/>
                <a:moveTo>
                  <a:pt x="1715307" y="2791733"/>
                </a:moveTo>
                <a:lnTo>
                  <a:pt x="1713149" y="2793891"/>
                </a:lnTo>
                <a:lnTo>
                  <a:pt x="1714226" y="2794970"/>
                </a:lnTo>
                <a:lnTo>
                  <a:pt x="1716386" y="2794970"/>
                </a:lnTo>
                <a:lnTo>
                  <a:pt x="1716386" y="2791733"/>
                </a:lnTo>
                <a:close/>
                <a:moveTo>
                  <a:pt x="3692034" y="2791329"/>
                </a:moveTo>
                <a:lnTo>
                  <a:pt x="3671398" y="2794566"/>
                </a:lnTo>
                <a:lnTo>
                  <a:pt x="3659529" y="2792408"/>
                </a:lnTo>
                <a:lnTo>
                  <a:pt x="3649818" y="2794566"/>
                </a:lnTo>
                <a:lnTo>
                  <a:pt x="3634712" y="2792408"/>
                </a:lnTo>
                <a:cubicBezTo>
                  <a:pt x="3625271" y="2792408"/>
                  <a:pt x="3620550" y="2797443"/>
                  <a:pt x="3620550" y="2807514"/>
                </a:cubicBezTo>
                <a:lnTo>
                  <a:pt x="3616234" y="2813988"/>
                </a:lnTo>
                <a:cubicBezTo>
                  <a:pt x="3617133" y="2824059"/>
                  <a:pt x="3618932" y="2829094"/>
                  <a:pt x="3621629" y="2829094"/>
                </a:cubicBezTo>
                <a:lnTo>
                  <a:pt x="3630396" y="2826936"/>
                </a:lnTo>
                <a:lnTo>
                  <a:pt x="3639028" y="2829094"/>
                </a:lnTo>
                <a:lnTo>
                  <a:pt x="3642265" y="2828015"/>
                </a:lnTo>
                <a:lnTo>
                  <a:pt x="3648739" y="2829094"/>
                </a:lnTo>
                <a:cubicBezTo>
                  <a:pt x="3651616" y="2826936"/>
                  <a:pt x="3655932" y="2825497"/>
                  <a:pt x="3661687" y="2824778"/>
                </a:cubicBezTo>
                <a:lnTo>
                  <a:pt x="3661687" y="2828015"/>
                </a:lnTo>
                <a:lnTo>
                  <a:pt x="3662766" y="2828015"/>
                </a:lnTo>
                <a:cubicBezTo>
                  <a:pt x="3662766" y="2822620"/>
                  <a:pt x="3665283" y="2817585"/>
                  <a:pt x="3670319" y="2812909"/>
                </a:cubicBezTo>
                <a:lnTo>
                  <a:pt x="3684346" y="2812909"/>
                </a:lnTo>
                <a:lnTo>
                  <a:pt x="3700666" y="2823699"/>
                </a:lnTo>
                <a:cubicBezTo>
                  <a:pt x="3700666" y="2825317"/>
                  <a:pt x="3703543" y="2828914"/>
                  <a:pt x="3709298" y="2834489"/>
                </a:cubicBezTo>
                <a:lnTo>
                  <a:pt x="3711456" y="2839884"/>
                </a:lnTo>
                <a:cubicBezTo>
                  <a:pt x="3711456" y="2845729"/>
                  <a:pt x="3708578" y="2850090"/>
                  <a:pt x="3702824" y="2852967"/>
                </a:cubicBezTo>
                <a:lnTo>
                  <a:pt x="3701745" y="2852967"/>
                </a:lnTo>
                <a:cubicBezTo>
                  <a:pt x="3700306" y="2852967"/>
                  <a:pt x="3699587" y="2851888"/>
                  <a:pt x="3699587" y="2849730"/>
                </a:cubicBezTo>
                <a:lnTo>
                  <a:pt x="3695271" y="2849730"/>
                </a:lnTo>
                <a:lnTo>
                  <a:pt x="3695271" y="2856204"/>
                </a:lnTo>
                <a:cubicBezTo>
                  <a:pt x="3698688" y="2856204"/>
                  <a:pt x="3701925" y="2860160"/>
                  <a:pt x="3704982" y="2868073"/>
                </a:cubicBezTo>
                <a:lnTo>
                  <a:pt x="3703903" y="2873468"/>
                </a:lnTo>
                <a:lnTo>
                  <a:pt x="3703903" y="2902601"/>
                </a:lnTo>
                <a:cubicBezTo>
                  <a:pt x="3703903" y="2904040"/>
                  <a:pt x="3701745" y="2905119"/>
                  <a:pt x="3697429" y="2905838"/>
                </a:cubicBezTo>
                <a:cubicBezTo>
                  <a:pt x="3697429" y="2909884"/>
                  <a:pt x="3693788" y="2912447"/>
                  <a:pt x="3686504" y="2913526"/>
                </a:cubicBezTo>
                <a:lnTo>
                  <a:pt x="3681109" y="2911368"/>
                </a:lnTo>
                <a:lnTo>
                  <a:pt x="3674635" y="2913526"/>
                </a:lnTo>
                <a:cubicBezTo>
                  <a:pt x="3662406" y="2913526"/>
                  <a:pt x="3656292" y="2909884"/>
                  <a:pt x="3656292" y="2902601"/>
                </a:cubicBezTo>
                <a:lnTo>
                  <a:pt x="3622708" y="2902601"/>
                </a:lnTo>
                <a:lnTo>
                  <a:pt x="3622708" y="2908131"/>
                </a:lnTo>
                <a:lnTo>
                  <a:pt x="3618392" y="2913526"/>
                </a:lnTo>
                <a:lnTo>
                  <a:pt x="3622708" y="2920000"/>
                </a:lnTo>
                <a:cubicBezTo>
                  <a:pt x="3619111" y="2928452"/>
                  <a:pt x="3617313" y="2934567"/>
                  <a:pt x="3617313" y="2938343"/>
                </a:cubicBezTo>
                <a:cubicBezTo>
                  <a:pt x="3618932" y="2950572"/>
                  <a:pt x="3624371" y="2956686"/>
                  <a:pt x="3633633" y="2956686"/>
                </a:cubicBezTo>
                <a:cubicBezTo>
                  <a:pt x="3635791" y="2956686"/>
                  <a:pt x="3638308" y="2958125"/>
                  <a:pt x="3641186" y="2961002"/>
                </a:cubicBezTo>
                <a:cubicBezTo>
                  <a:pt x="3642984" y="2957406"/>
                  <a:pt x="3646221" y="2955607"/>
                  <a:pt x="3650897" y="2955607"/>
                </a:cubicBezTo>
                <a:cubicBezTo>
                  <a:pt x="3655393" y="2955607"/>
                  <a:pt x="3658630" y="2957406"/>
                  <a:pt x="3660608" y="2961002"/>
                </a:cubicBezTo>
                <a:lnTo>
                  <a:pt x="3660608" y="2965318"/>
                </a:lnTo>
                <a:lnTo>
                  <a:pt x="3658450" y="2968555"/>
                </a:lnTo>
                <a:lnTo>
                  <a:pt x="3659529" y="2969634"/>
                </a:lnTo>
                <a:lnTo>
                  <a:pt x="3663845" y="2969634"/>
                </a:lnTo>
                <a:lnTo>
                  <a:pt x="3663845" y="2963160"/>
                </a:lnTo>
                <a:lnTo>
                  <a:pt x="3666003" y="2961002"/>
                </a:lnTo>
                <a:cubicBezTo>
                  <a:pt x="3668701" y="2961002"/>
                  <a:pt x="3674455" y="2964239"/>
                  <a:pt x="3683267" y="2970713"/>
                </a:cubicBezTo>
                <a:lnTo>
                  <a:pt x="3684346" y="2969634"/>
                </a:lnTo>
                <a:lnTo>
                  <a:pt x="3686504" y="2969634"/>
                </a:lnTo>
                <a:lnTo>
                  <a:pt x="3687583" y="2970713"/>
                </a:lnTo>
                <a:lnTo>
                  <a:pt x="3698508" y="2969634"/>
                </a:lnTo>
                <a:lnTo>
                  <a:pt x="3698508" y="2968555"/>
                </a:lnTo>
                <a:lnTo>
                  <a:pt x="3690820" y="2967476"/>
                </a:lnTo>
                <a:lnTo>
                  <a:pt x="3689741" y="2968555"/>
                </a:lnTo>
                <a:lnTo>
                  <a:pt x="3688662" y="2968555"/>
                </a:lnTo>
                <a:lnTo>
                  <a:pt x="3674635" y="2964239"/>
                </a:lnTo>
                <a:lnTo>
                  <a:pt x="3674635" y="2962081"/>
                </a:lnTo>
                <a:lnTo>
                  <a:pt x="3675714" y="2961002"/>
                </a:lnTo>
                <a:lnTo>
                  <a:pt x="3675714" y="2959923"/>
                </a:lnTo>
                <a:lnTo>
                  <a:pt x="3681109" y="2962081"/>
                </a:lnTo>
                <a:cubicBezTo>
                  <a:pt x="3681109" y="2959923"/>
                  <a:pt x="3681828" y="2958844"/>
                  <a:pt x="3683267" y="2958844"/>
                </a:cubicBezTo>
                <a:lnTo>
                  <a:pt x="3685425" y="2961002"/>
                </a:lnTo>
                <a:cubicBezTo>
                  <a:pt x="3685425" y="2962441"/>
                  <a:pt x="3684346" y="2963160"/>
                  <a:pt x="3682188" y="2963160"/>
                </a:cubicBezTo>
                <a:lnTo>
                  <a:pt x="3682188" y="2964239"/>
                </a:lnTo>
                <a:lnTo>
                  <a:pt x="3697429" y="2964239"/>
                </a:lnTo>
                <a:lnTo>
                  <a:pt x="3697429" y="2963160"/>
                </a:lnTo>
                <a:lnTo>
                  <a:pt x="3695271" y="2963160"/>
                </a:lnTo>
                <a:lnTo>
                  <a:pt x="3695271" y="2959923"/>
                </a:lnTo>
                <a:lnTo>
                  <a:pt x="3698508" y="2961002"/>
                </a:lnTo>
                <a:lnTo>
                  <a:pt x="3710377" y="2957765"/>
                </a:lnTo>
                <a:lnTo>
                  <a:pt x="3710377" y="2956686"/>
                </a:lnTo>
                <a:cubicBezTo>
                  <a:pt x="3707140" y="2953449"/>
                  <a:pt x="3705341" y="2949493"/>
                  <a:pt x="3704982" y="2944817"/>
                </a:cubicBezTo>
                <a:lnTo>
                  <a:pt x="3675714" y="2924316"/>
                </a:lnTo>
                <a:lnTo>
                  <a:pt x="3675714" y="2921079"/>
                </a:lnTo>
                <a:lnTo>
                  <a:pt x="3678951" y="2917842"/>
                </a:lnTo>
                <a:lnTo>
                  <a:pt x="3681109" y="2917842"/>
                </a:lnTo>
                <a:lnTo>
                  <a:pt x="3696350" y="2922158"/>
                </a:lnTo>
                <a:lnTo>
                  <a:pt x="3703903" y="2922158"/>
                </a:lnTo>
                <a:lnTo>
                  <a:pt x="3709298" y="2916763"/>
                </a:lnTo>
                <a:lnTo>
                  <a:pt x="3710377" y="2916763"/>
                </a:lnTo>
                <a:cubicBezTo>
                  <a:pt x="3713614" y="2919640"/>
                  <a:pt x="3716132" y="2921079"/>
                  <a:pt x="3717930" y="2921079"/>
                </a:cubicBezTo>
                <a:lnTo>
                  <a:pt x="3719009" y="2920000"/>
                </a:lnTo>
                <a:lnTo>
                  <a:pt x="3719009" y="2917842"/>
                </a:lnTo>
                <a:lnTo>
                  <a:pt x="3714693" y="2912447"/>
                </a:lnTo>
                <a:lnTo>
                  <a:pt x="3717930" y="2890732"/>
                </a:lnTo>
                <a:lnTo>
                  <a:pt x="3715772" y="2884258"/>
                </a:lnTo>
                <a:lnTo>
                  <a:pt x="3715772" y="2879942"/>
                </a:lnTo>
                <a:cubicBezTo>
                  <a:pt x="3715772" y="2874907"/>
                  <a:pt x="3718290" y="2872389"/>
                  <a:pt x="3723325" y="2872389"/>
                </a:cubicBezTo>
                <a:cubicBezTo>
                  <a:pt x="3717570" y="2868253"/>
                  <a:pt x="3714693" y="2863217"/>
                  <a:pt x="3714693" y="2857283"/>
                </a:cubicBezTo>
                <a:lnTo>
                  <a:pt x="3715772" y="2850809"/>
                </a:lnTo>
                <a:lnTo>
                  <a:pt x="3713614" y="2832331"/>
                </a:lnTo>
                <a:lnTo>
                  <a:pt x="3714693" y="2828015"/>
                </a:lnTo>
                <a:lnTo>
                  <a:pt x="3712535" y="2819383"/>
                </a:lnTo>
                <a:lnTo>
                  <a:pt x="3720088" y="2811830"/>
                </a:lnTo>
                <a:cubicBezTo>
                  <a:pt x="3717211" y="2803917"/>
                  <a:pt x="3715772" y="2797803"/>
                  <a:pt x="3715772" y="2793487"/>
                </a:cubicBezTo>
                <a:lnTo>
                  <a:pt x="3697429" y="2793487"/>
                </a:lnTo>
                <a:cubicBezTo>
                  <a:pt x="3693832" y="2793487"/>
                  <a:pt x="3692034" y="2792768"/>
                  <a:pt x="3692034" y="2791329"/>
                </a:cubicBezTo>
                <a:close/>
                <a:moveTo>
                  <a:pt x="2223368" y="2790840"/>
                </a:moveTo>
                <a:lnTo>
                  <a:pt x="2217973" y="2791919"/>
                </a:lnTo>
                <a:lnTo>
                  <a:pt x="2223368" y="2796236"/>
                </a:lnTo>
                <a:lnTo>
                  <a:pt x="2224447" y="2796236"/>
                </a:lnTo>
                <a:lnTo>
                  <a:pt x="2229842" y="2795157"/>
                </a:lnTo>
                <a:lnTo>
                  <a:pt x="2229842" y="2790840"/>
                </a:lnTo>
                <a:close/>
                <a:moveTo>
                  <a:pt x="1235972" y="2790250"/>
                </a:moveTo>
                <a:cubicBezTo>
                  <a:pt x="1242447" y="2790250"/>
                  <a:pt x="1251032" y="2795959"/>
                  <a:pt x="1261733" y="2807379"/>
                </a:cubicBezTo>
                <a:cubicBezTo>
                  <a:pt x="1270275" y="2810166"/>
                  <a:pt x="1274547" y="2812279"/>
                  <a:pt x="1274547" y="2813718"/>
                </a:cubicBezTo>
                <a:lnTo>
                  <a:pt x="1273467" y="2819113"/>
                </a:lnTo>
                <a:cubicBezTo>
                  <a:pt x="1277064" y="2820732"/>
                  <a:pt x="1278863" y="2822530"/>
                  <a:pt x="1278863" y="2824508"/>
                </a:cubicBezTo>
                <a:cubicBezTo>
                  <a:pt x="1278863" y="2826846"/>
                  <a:pt x="1276389" y="2829319"/>
                  <a:pt x="1271444" y="2831926"/>
                </a:cubicBezTo>
                <a:cubicBezTo>
                  <a:pt x="1267848" y="2831926"/>
                  <a:pt x="1266050" y="2831252"/>
                  <a:pt x="1266050" y="2829903"/>
                </a:cubicBezTo>
                <a:lnTo>
                  <a:pt x="1260654" y="2830982"/>
                </a:lnTo>
                <a:lnTo>
                  <a:pt x="1259576" y="2830982"/>
                </a:lnTo>
                <a:lnTo>
                  <a:pt x="1255259" y="2829903"/>
                </a:lnTo>
                <a:cubicBezTo>
                  <a:pt x="1246897" y="2833410"/>
                  <a:pt x="1239389" y="2839479"/>
                  <a:pt x="1232735" y="2848111"/>
                </a:cubicBezTo>
                <a:cubicBezTo>
                  <a:pt x="1230127" y="2848111"/>
                  <a:pt x="1227294" y="2849865"/>
                  <a:pt x="1224238" y="2853372"/>
                </a:cubicBezTo>
                <a:lnTo>
                  <a:pt x="1229632" y="2859846"/>
                </a:lnTo>
                <a:lnTo>
                  <a:pt x="1229632" y="2860925"/>
                </a:lnTo>
                <a:cubicBezTo>
                  <a:pt x="1229632" y="2863982"/>
                  <a:pt x="1224238" y="2865780"/>
                  <a:pt x="1213449" y="2866320"/>
                </a:cubicBezTo>
                <a:lnTo>
                  <a:pt x="1211291" y="2868478"/>
                </a:lnTo>
                <a:cubicBezTo>
                  <a:pt x="1209942" y="2868478"/>
                  <a:pt x="1209267" y="2867399"/>
                  <a:pt x="1209267" y="2865241"/>
                </a:cubicBezTo>
                <a:lnTo>
                  <a:pt x="1208188" y="2865241"/>
                </a:lnTo>
                <a:cubicBezTo>
                  <a:pt x="1208188" y="2869197"/>
                  <a:pt x="1200680" y="2873468"/>
                  <a:pt x="1185664" y="2878054"/>
                </a:cubicBezTo>
                <a:cubicBezTo>
                  <a:pt x="1180088" y="2880571"/>
                  <a:pt x="1175053" y="2887360"/>
                  <a:pt x="1170557" y="2898420"/>
                </a:cubicBezTo>
                <a:lnTo>
                  <a:pt x="1170557" y="2900578"/>
                </a:lnTo>
                <a:lnTo>
                  <a:pt x="1184585" y="2900578"/>
                </a:lnTo>
                <a:lnTo>
                  <a:pt x="1187821" y="2898420"/>
                </a:lnTo>
                <a:lnTo>
                  <a:pt x="1192003" y="2898420"/>
                </a:lnTo>
                <a:cubicBezTo>
                  <a:pt x="1196319" y="2901297"/>
                  <a:pt x="1200634" y="2902736"/>
                  <a:pt x="1204951" y="2902736"/>
                </a:cubicBezTo>
                <a:cubicBezTo>
                  <a:pt x="1206389" y="2901297"/>
                  <a:pt x="1211021" y="2900578"/>
                  <a:pt x="1218843" y="2900578"/>
                </a:cubicBezTo>
                <a:cubicBezTo>
                  <a:pt x="1220821" y="2893654"/>
                  <a:pt x="1225091" y="2887585"/>
                  <a:pt x="1231656" y="2882370"/>
                </a:cubicBezTo>
                <a:cubicBezTo>
                  <a:pt x="1231656" y="2875896"/>
                  <a:pt x="1234534" y="2872659"/>
                  <a:pt x="1240289" y="2872659"/>
                </a:cubicBezTo>
                <a:cubicBezTo>
                  <a:pt x="1248651" y="2882010"/>
                  <a:pt x="1255439" y="2886686"/>
                  <a:pt x="1260654" y="2886686"/>
                </a:cubicBezTo>
                <a:lnTo>
                  <a:pt x="1272389" y="2903815"/>
                </a:lnTo>
                <a:lnTo>
                  <a:pt x="1272389" y="2904894"/>
                </a:lnTo>
                <a:cubicBezTo>
                  <a:pt x="1272389" y="2906153"/>
                  <a:pt x="1268117" y="2908311"/>
                  <a:pt x="1259576" y="2911368"/>
                </a:cubicBezTo>
                <a:lnTo>
                  <a:pt x="1256338" y="2909210"/>
                </a:lnTo>
                <a:cubicBezTo>
                  <a:pt x="1252922" y="2911368"/>
                  <a:pt x="1249729" y="2912447"/>
                  <a:pt x="1246762" y="2912447"/>
                </a:cubicBezTo>
                <a:cubicBezTo>
                  <a:pt x="1241007" y="2912447"/>
                  <a:pt x="1238130" y="2911728"/>
                  <a:pt x="1238130" y="2910289"/>
                </a:cubicBezTo>
                <a:lnTo>
                  <a:pt x="1230577" y="2911368"/>
                </a:lnTo>
                <a:lnTo>
                  <a:pt x="1216686" y="2911368"/>
                </a:lnTo>
                <a:lnTo>
                  <a:pt x="1207109" y="2910289"/>
                </a:lnTo>
                <a:lnTo>
                  <a:pt x="1194160" y="2913526"/>
                </a:lnTo>
                <a:cubicBezTo>
                  <a:pt x="1186157" y="2912807"/>
                  <a:pt x="1181168" y="2911368"/>
                  <a:pt x="1179189" y="2909210"/>
                </a:cubicBezTo>
                <a:lnTo>
                  <a:pt x="1178110" y="2909210"/>
                </a:lnTo>
                <a:lnTo>
                  <a:pt x="1169478" y="2913526"/>
                </a:lnTo>
                <a:lnTo>
                  <a:pt x="1169478" y="2914470"/>
                </a:lnTo>
                <a:lnTo>
                  <a:pt x="1170557" y="2927418"/>
                </a:lnTo>
                <a:cubicBezTo>
                  <a:pt x="1168849" y="2927418"/>
                  <a:pt x="1167813" y="2928857"/>
                  <a:pt x="1167455" y="2931734"/>
                </a:cubicBezTo>
                <a:lnTo>
                  <a:pt x="1167455" y="2932813"/>
                </a:lnTo>
                <a:lnTo>
                  <a:pt x="1168534" y="2932813"/>
                </a:lnTo>
                <a:lnTo>
                  <a:pt x="1168534" y="2930655"/>
                </a:lnTo>
                <a:lnTo>
                  <a:pt x="1169478" y="2930655"/>
                </a:lnTo>
                <a:cubicBezTo>
                  <a:pt x="1170918" y="2930655"/>
                  <a:pt x="1171636" y="2931734"/>
                  <a:pt x="1171636" y="2933892"/>
                </a:cubicBezTo>
                <a:lnTo>
                  <a:pt x="1169478" y="2940231"/>
                </a:lnTo>
                <a:lnTo>
                  <a:pt x="1169478" y="2953179"/>
                </a:lnTo>
                <a:lnTo>
                  <a:pt x="1172715" y="2976648"/>
                </a:lnTo>
                <a:lnTo>
                  <a:pt x="1172715" y="2977727"/>
                </a:lnTo>
                <a:cubicBezTo>
                  <a:pt x="1172715" y="2982402"/>
                  <a:pt x="1164847" y="2990270"/>
                  <a:pt x="1149112" y="3001330"/>
                </a:cubicBezTo>
                <a:cubicBezTo>
                  <a:pt x="1149112" y="3002948"/>
                  <a:pt x="1145561" y="3004747"/>
                  <a:pt x="1138457" y="3006725"/>
                </a:cubicBezTo>
                <a:cubicBezTo>
                  <a:pt x="1121282" y="3006725"/>
                  <a:pt x="1112696" y="3003488"/>
                  <a:pt x="1112696" y="2997014"/>
                </a:cubicBezTo>
                <a:lnTo>
                  <a:pt x="1112696" y="2993912"/>
                </a:lnTo>
                <a:lnTo>
                  <a:pt x="1113775" y="2992833"/>
                </a:lnTo>
                <a:lnTo>
                  <a:pt x="1113775" y="2991754"/>
                </a:lnTo>
                <a:cubicBezTo>
                  <a:pt x="1113775" y="2986538"/>
                  <a:pt x="1109144" y="2980829"/>
                  <a:pt x="1099881" y="2974625"/>
                </a:cubicBezTo>
                <a:cubicBezTo>
                  <a:pt x="1098984" y="2971747"/>
                  <a:pt x="1095386" y="2968870"/>
                  <a:pt x="1089092" y="2965993"/>
                </a:cubicBezTo>
                <a:lnTo>
                  <a:pt x="1088014" y="2964914"/>
                </a:lnTo>
                <a:lnTo>
                  <a:pt x="1088014" y="2962756"/>
                </a:lnTo>
                <a:lnTo>
                  <a:pt x="1097725" y="2957361"/>
                </a:lnTo>
                <a:lnTo>
                  <a:pt x="1110538" y="2957361"/>
                </a:lnTo>
                <a:cubicBezTo>
                  <a:pt x="1114853" y="2960957"/>
                  <a:pt x="1118091" y="2962756"/>
                  <a:pt x="1120250" y="2962756"/>
                </a:cubicBezTo>
                <a:lnTo>
                  <a:pt x="1122408" y="2956282"/>
                </a:lnTo>
                <a:lnTo>
                  <a:pt x="1122408" y="2946705"/>
                </a:lnTo>
                <a:lnTo>
                  <a:pt x="1124565" y="2943468"/>
                </a:lnTo>
                <a:lnTo>
                  <a:pt x="1123487" y="2942389"/>
                </a:lnTo>
                <a:lnTo>
                  <a:pt x="1122408" y="2942389"/>
                </a:lnTo>
                <a:lnTo>
                  <a:pt x="1124565" y="2935915"/>
                </a:lnTo>
                <a:lnTo>
                  <a:pt x="1121328" y="2930655"/>
                </a:lnTo>
                <a:lnTo>
                  <a:pt x="1121328" y="2922023"/>
                </a:lnTo>
                <a:lnTo>
                  <a:pt x="1123487" y="2913526"/>
                </a:lnTo>
                <a:lnTo>
                  <a:pt x="1123487" y="2909210"/>
                </a:lnTo>
                <a:lnTo>
                  <a:pt x="1118091" y="2908131"/>
                </a:lnTo>
                <a:lnTo>
                  <a:pt x="1114853" y="2909210"/>
                </a:lnTo>
                <a:lnTo>
                  <a:pt x="1111617" y="2908131"/>
                </a:lnTo>
                <a:lnTo>
                  <a:pt x="1112696" y="2909210"/>
                </a:lnTo>
                <a:lnTo>
                  <a:pt x="1112696" y="2911368"/>
                </a:lnTo>
                <a:lnTo>
                  <a:pt x="1105278" y="2912447"/>
                </a:lnTo>
                <a:lnTo>
                  <a:pt x="1102041" y="2909210"/>
                </a:lnTo>
                <a:lnTo>
                  <a:pt x="1102041" y="2907052"/>
                </a:lnTo>
                <a:cubicBezTo>
                  <a:pt x="1102041" y="2904894"/>
                  <a:pt x="1104874" y="2903815"/>
                  <a:pt x="1110538" y="2903815"/>
                </a:cubicBezTo>
                <a:lnTo>
                  <a:pt x="1120250" y="2902736"/>
                </a:lnTo>
                <a:lnTo>
                  <a:pt x="1121328" y="2899499"/>
                </a:lnTo>
                <a:lnTo>
                  <a:pt x="1120250" y="2898420"/>
                </a:lnTo>
                <a:lnTo>
                  <a:pt x="1121328" y="2893160"/>
                </a:lnTo>
                <a:lnTo>
                  <a:pt x="1121328" y="2892081"/>
                </a:lnTo>
                <a:lnTo>
                  <a:pt x="1119171" y="2882370"/>
                </a:lnTo>
                <a:lnTo>
                  <a:pt x="1121328" y="2880212"/>
                </a:lnTo>
                <a:cubicBezTo>
                  <a:pt x="1117731" y="2879672"/>
                  <a:pt x="1115934" y="2878593"/>
                  <a:pt x="1115934" y="2876975"/>
                </a:cubicBezTo>
                <a:lnTo>
                  <a:pt x="1115934" y="2875896"/>
                </a:lnTo>
                <a:lnTo>
                  <a:pt x="1120250" y="2871715"/>
                </a:lnTo>
                <a:lnTo>
                  <a:pt x="1121328" y="2871715"/>
                </a:lnTo>
                <a:cubicBezTo>
                  <a:pt x="1125733" y="2871715"/>
                  <a:pt x="1130724" y="2872749"/>
                  <a:pt x="1136299" y="2874817"/>
                </a:cubicBezTo>
                <a:lnTo>
                  <a:pt x="1140615" y="2870636"/>
                </a:lnTo>
                <a:lnTo>
                  <a:pt x="1142774" y="2870636"/>
                </a:lnTo>
                <a:lnTo>
                  <a:pt x="1164218" y="2875896"/>
                </a:lnTo>
                <a:lnTo>
                  <a:pt x="1183506" y="2875896"/>
                </a:lnTo>
                <a:lnTo>
                  <a:pt x="1183506" y="2874817"/>
                </a:lnTo>
                <a:lnTo>
                  <a:pt x="1175952" y="2873738"/>
                </a:lnTo>
                <a:lnTo>
                  <a:pt x="1170557" y="2874817"/>
                </a:lnTo>
                <a:lnTo>
                  <a:pt x="1163139" y="2874817"/>
                </a:lnTo>
                <a:lnTo>
                  <a:pt x="1163139" y="2873738"/>
                </a:lnTo>
                <a:cubicBezTo>
                  <a:pt x="1163139" y="2872389"/>
                  <a:pt x="1164577" y="2871715"/>
                  <a:pt x="1167455" y="2871715"/>
                </a:cubicBezTo>
                <a:lnTo>
                  <a:pt x="1165297" y="2869557"/>
                </a:lnTo>
                <a:lnTo>
                  <a:pt x="1169478" y="2856609"/>
                </a:lnTo>
                <a:lnTo>
                  <a:pt x="1168534" y="2855530"/>
                </a:lnTo>
                <a:lnTo>
                  <a:pt x="1167455" y="2855530"/>
                </a:lnTo>
                <a:lnTo>
                  <a:pt x="1151269" y="2856609"/>
                </a:lnTo>
                <a:lnTo>
                  <a:pt x="1148169" y="2855530"/>
                </a:lnTo>
                <a:lnTo>
                  <a:pt x="1144931" y="2856609"/>
                </a:lnTo>
                <a:lnTo>
                  <a:pt x="1122408" y="2855530"/>
                </a:lnTo>
                <a:lnTo>
                  <a:pt x="1113775" y="2855530"/>
                </a:lnTo>
                <a:lnTo>
                  <a:pt x="1108380" y="2852293"/>
                </a:lnTo>
                <a:cubicBezTo>
                  <a:pt x="1102715" y="2852293"/>
                  <a:pt x="1097725" y="2853731"/>
                  <a:pt x="1093408" y="2856609"/>
                </a:cubicBezTo>
                <a:lnTo>
                  <a:pt x="1076280" y="2855530"/>
                </a:lnTo>
                <a:lnTo>
                  <a:pt x="1075201" y="2855530"/>
                </a:lnTo>
                <a:cubicBezTo>
                  <a:pt x="1073402" y="2855530"/>
                  <a:pt x="1071964" y="2853057"/>
                  <a:pt x="1070884" y="2848111"/>
                </a:cubicBezTo>
                <a:lnTo>
                  <a:pt x="1075201" y="2845953"/>
                </a:lnTo>
                <a:lnTo>
                  <a:pt x="1079516" y="2848111"/>
                </a:lnTo>
                <a:lnTo>
                  <a:pt x="1091250" y="2842716"/>
                </a:lnTo>
                <a:lnTo>
                  <a:pt x="1092329" y="2842716"/>
                </a:lnTo>
                <a:cubicBezTo>
                  <a:pt x="1095567" y="2842716"/>
                  <a:pt x="1098804" y="2844874"/>
                  <a:pt x="1102041" y="2849190"/>
                </a:cubicBezTo>
                <a:lnTo>
                  <a:pt x="1105278" y="2849190"/>
                </a:lnTo>
                <a:lnTo>
                  <a:pt x="1115934" y="2844874"/>
                </a:lnTo>
                <a:lnTo>
                  <a:pt x="1129826" y="2845953"/>
                </a:lnTo>
                <a:cubicBezTo>
                  <a:pt x="1129826" y="2844335"/>
                  <a:pt x="1131624" y="2843256"/>
                  <a:pt x="1135220" y="2842716"/>
                </a:cubicBezTo>
                <a:cubicBezTo>
                  <a:pt x="1138098" y="2842716"/>
                  <a:pt x="1144526" y="2844874"/>
                  <a:pt x="1154508" y="2849190"/>
                </a:cubicBezTo>
                <a:lnTo>
                  <a:pt x="1157745" y="2849190"/>
                </a:lnTo>
                <a:lnTo>
                  <a:pt x="1168534" y="2845953"/>
                </a:lnTo>
                <a:lnTo>
                  <a:pt x="1171636" y="2848111"/>
                </a:lnTo>
                <a:lnTo>
                  <a:pt x="1174873" y="2848111"/>
                </a:lnTo>
                <a:cubicBezTo>
                  <a:pt x="1174873" y="2842536"/>
                  <a:pt x="1179550" y="2836107"/>
                  <a:pt x="1188901" y="2828824"/>
                </a:cubicBezTo>
                <a:lnTo>
                  <a:pt x="1189845" y="2828824"/>
                </a:lnTo>
                <a:cubicBezTo>
                  <a:pt x="1191823" y="2828824"/>
                  <a:pt x="1193262" y="2831657"/>
                  <a:pt x="1194160" y="2837321"/>
                </a:cubicBezTo>
                <a:lnTo>
                  <a:pt x="1206030" y="2844874"/>
                </a:lnTo>
                <a:lnTo>
                  <a:pt x="1209267" y="2844874"/>
                </a:lnTo>
                <a:cubicBezTo>
                  <a:pt x="1210796" y="2843975"/>
                  <a:pt x="1213987" y="2836467"/>
                  <a:pt x="1218843" y="2822350"/>
                </a:cubicBezTo>
                <a:lnTo>
                  <a:pt x="1218843" y="2811560"/>
                </a:lnTo>
                <a:cubicBezTo>
                  <a:pt x="1226036" y="2801040"/>
                  <a:pt x="1231745" y="2793936"/>
                  <a:pt x="1235972" y="2790250"/>
                </a:cubicBezTo>
                <a:close/>
                <a:moveTo>
                  <a:pt x="3583864" y="2789171"/>
                </a:moveTo>
                <a:lnTo>
                  <a:pt x="3583864" y="2790250"/>
                </a:lnTo>
                <a:lnTo>
                  <a:pt x="3586022" y="2790250"/>
                </a:lnTo>
                <a:lnTo>
                  <a:pt x="3586022" y="2789171"/>
                </a:lnTo>
                <a:close/>
                <a:moveTo>
                  <a:pt x="4240694" y="2787603"/>
                </a:moveTo>
                <a:lnTo>
                  <a:pt x="4240694" y="2789761"/>
                </a:lnTo>
                <a:lnTo>
                  <a:pt x="4242852" y="2789761"/>
                </a:lnTo>
                <a:lnTo>
                  <a:pt x="4242852" y="2787603"/>
                </a:lnTo>
                <a:close/>
                <a:moveTo>
                  <a:pt x="8283577" y="2787013"/>
                </a:moveTo>
                <a:lnTo>
                  <a:pt x="8283577" y="2791329"/>
                </a:lnTo>
                <a:lnTo>
                  <a:pt x="8284790" y="2791329"/>
                </a:lnTo>
                <a:lnTo>
                  <a:pt x="8284790" y="2787013"/>
                </a:lnTo>
                <a:close/>
                <a:moveTo>
                  <a:pt x="1718544" y="2783101"/>
                </a:moveTo>
                <a:lnTo>
                  <a:pt x="1718544" y="2785259"/>
                </a:lnTo>
                <a:lnTo>
                  <a:pt x="1720701" y="2787417"/>
                </a:lnTo>
                <a:lnTo>
                  <a:pt x="1726097" y="2787417"/>
                </a:lnTo>
                <a:lnTo>
                  <a:pt x="1729332" y="2784180"/>
                </a:lnTo>
                <a:lnTo>
                  <a:pt x="1728255" y="2783101"/>
                </a:lnTo>
                <a:close/>
                <a:moveTo>
                  <a:pt x="2226605" y="2782208"/>
                </a:moveTo>
                <a:lnTo>
                  <a:pt x="2226605" y="2783287"/>
                </a:lnTo>
                <a:lnTo>
                  <a:pt x="2228763" y="2785445"/>
                </a:lnTo>
                <a:lnTo>
                  <a:pt x="2229842" y="2785445"/>
                </a:lnTo>
                <a:lnTo>
                  <a:pt x="2229842" y="2782208"/>
                </a:lnTo>
                <a:close/>
                <a:moveTo>
                  <a:pt x="2220131" y="2782208"/>
                </a:moveTo>
                <a:lnTo>
                  <a:pt x="2217973" y="2784366"/>
                </a:lnTo>
                <a:lnTo>
                  <a:pt x="2219052" y="2785445"/>
                </a:lnTo>
                <a:lnTo>
                  <a:pt x="2221211" y="2785445"/>
                </a:lnTo>
                <a:lnTo>
                  <a:pt x="2221211" y="2782208"/>
                </a:lnTo>
                <a:close/>
                <a:moveTo>
                  <a:pt x="9142975" y="2781264"/>
                </a:moveTo>
                <a:lnTo>
                  <a:pt x="9141896" y="2782343"/>
                </a:lnTo>
                <a:lnTo>
                  <a:pt x="9141896" y="2788817"/>
                </a:lnTo>
                <a:lnTo>
                  <a:pt x="9145133" y="2785580"/>
                </a:lnTo>
                <a:lnTo>
                  <a:pt x="9145133" y="2783422"/>
                </a:lnTo>
                <a:close/>
                <a:moveTo>
                  <a:pt x="7114048" y="2781036"/>
                </a:moveTo>
                <a:lnTo>
                  <a:pt x="7114048" y="2783194"/>
                </a:lnTo>
                <a:lnTo>
                  <a:pt x="7115127" y="2783194"/>
                </a:lnTo>
                <a:lnTo>
                  <a:pt x="7115127" y="2781036"/>
                </a:lnTo>
                <a:close/>
                <a:moveTo>
                  <a:pt x="5136964" y="2780674"/>
                </a:moveTo>
                <a:lnTo>
                  <a:pt x="5136964" y="2782832"/>
                </a:lnTo>
                <a:lnTo>
                  <a:pt x="5138043" y="2782832"/>
                </a:lnTo>
                <a:lnTo>
                  <a:pt x="5138043" y="2780674"/>
                </a:lnTo>
                <a:close/>
                <a:moveTo>
                  <a:pt x="1715307" y="2779864"/>
                </a:moveTo>
                <a:lnTo>
                  <a:pt x="1714226" y="2780943"/>
                </a:lnTo>
                <a:lnTo>
                  <a:pt x="1714226" y="2782022"/>
                </a:lnTo>
                <a:lnTo>
                  <a:pt x="1717464" y="2782022"/>
                </a:lnTo>
                <a:close/>
                <a:moveTo>
                  <a:pt x="8139799" y="2779460"/>
                </a:moveTo>
                <a:lnTo>
                  <a:pt x="8138720" y="2782697"/>
                </a:lnTo>
                <a:lnTo>
                  <a:pt x="8139799" y="2787013"/>
                </a:lnTo>
                <a:lnTo>
                  <a:pt x="8140878" y="2787013"/>
                </a:lnTo>
                <a:lnTo>
                  <a:pt x="8140878" y="2783776"/>
                </a:lnTo>
                <a:lnTo>
                  <a:pt x="8139799" y="2783776"/>
                </a:lnTo>
                <a:lnTo>
                  <a:pt x="8140878" y="2782697"/>
                </a:lnTo>
                <a:lnTo>
                  <a:pt x="8140878" y="2779460"/>
                </a:lnTo>
                <a:close/>
                <a:moveTo>
                  <a:pt x="3097922" y="2778651"/>
                </a:moveTo>
                <a:lnTo>
                  <a:pt x="3097922" y="2786204"/>
                </a:lnTo>
                <a:lnTo>
                  <a:pt x="3100080" y="2786204"/>
                </a:lnTo>
                <a:lnTo>
                  <a:pt x="3103317" y="2780809"/>
                </a:lnTo>
                <a:lnTo>
                  <a:pt x="3100080" y="2778651"/>
                </a:lnTo>
                <a:close/>
                <a:moveTo>
                  <a:pt x="1151269" y="2778381"/>
                </a:moveTo>
                <a:lnTo>
                  <a:pt x="1151269" y="2781618"/>
                </a:lnTo>
                <a:lnTo>
                  <a:pt x="1152349" y="2781618"/>
                </a:lnTo>
                <a:lnTo>
                  <a:pt x="1152349" y="2778381"/>
                </a:lnTo>
                <a:close/>
                <a:moveTo>
                  <a:pt x="1740123" y="2776627"/>
                </a:moveTo>
                <a:lnTo>
                  <a:pt x="1741202" y="2776627"/>
                </a:lnTo>
                <a:lnTo>
                  <a:pt x="1741202" y="2777623"/>
                </a:lnTo>
                <a:lnTo>
                  <a:pt x="1740123" y="2776752"/>
                </a:lnTo>
                <a:close/>
                <a:moveTo>
                  <a:pt x="7264030" y="2774428"/>
                </a:moveTo>
                <a:lnTo>
                  <a:pt x="7258634" y="2778878"/>
                </a:lnTo>
                <a:lnTo>
                  <a:pt x="7256476" y="2776586"/>
                </a:lnTo>
                <a:lnTo>
                  <a:pt x="7250946" y="2777799"/>
                </a:lnTo>
                <a:lnTo>
                  <a:pt x="7246630" y="2777799"/>
                </a:lnTo>
                <a:lnTo>
                  <a:pt x="7246630" y="2779957"/>
                </a:lnTo>
                <a:lnTo>
                  <a:pt x="7247710" y="2778878"/>
                </a:lnTo>
                <a:lnTo>
                  <a:pt x="7254318" y="2778878"/>
                </a:lnTo>
                <a:lnTo>
                  <a:pt x="7259714" y="2779957"/>
                </a:lnTo>
                <a:cubicBezTo>
                  <a:pt x="7259714" y="2778339"/>
                  <a:pt x="7261512" y="2777215"/>
                  <a:pt x="7265108" y="2776586"/>
                </a:cubicBezTo>
                <a:lnTo>
                  <a:pt x="7265108" y="2774428"/>
                </a:lnTo>
                <a:close/>
                <a:moveTo>
                  <a:pt x="7672605" y="2774200"/>
                </a:moveTo>
                <a:lnTo>
                  <a:pt x="7671526" y="2780674"/>
                </a:lnTo>
                <a:lnTo>
                  <a:pt x="7672605" y="2781753"/>
                </a:lnTo>
                <a:lnTo>
                  <a:pt x="7673684" y="2781753"/>
                </a:lnTo>
                <a:lnTo>
                  <a:pt x="7675842" y="2779595"/>
                </a:lnTo>
                <a:lnTo>
                  <a:pt x="7674763" y="2774200"/>
                </a:lnTo>
                <a:close/>
                <a:moveTo>
                  <a:pt x="5171358" y="2774200"/>
                </a:moveTo>
                <a:cubicBezTo>
                  <a:pt x="5165873" y="2781034"/>
                  <a:pt x="5154408" y="2792183"/>
                  <a:pt x="5136964" y="2807649"/>
                </a:cubicBezTo>
                <a:lnTo>
                  <a:pt x="5135885" y="2808728"/>
                </a:lnTo>
                <a:lnTo>
                  <a:pt x="5135885" y="2810886"/>
                </a:lnTo>
                <a:lnTo>
                  <a:pt x="5139122" y="2814123"/>
                </a:lnTo>
                <a:lnTo>
                  <a:pt x="5170279" y="2814123"/>
                </a:lnTo>
                <a:cubicBezTo>
                  <a:pt x="5173516" y="2814123"/>
                  <a:pt x="5179630" y="2809447"/>
                  <a:pt x="5188622" y="2800096"/>
                </a:cubicBezTo>
                <a:cubicBezTo>
                  <a:pt x="5183586" y="2793982"/>
                  <a:pt x="5181069" y="2788227"/>
                  <a:pt x="5181069" y="2782832"/>
                </a:cubicBezTo>
                <a:cubicBezTo>
                  <a:pt x="5179450" y="2782832"/>
                  <a:pt x="5176213" y="2779955"/>
                  <a:pt x="5171358" y="2774200"/>
                </a:cubicBezTo>
                <a:close/>
                <a:moveTo>
                  <a:pt x="2223368" y="2773576"/>
                </a:moveTo>
                <a:lnTo>
                  <a:pt x="2223368" y="2775734"/>
                </a:lnTo>
                <a:lnTo>
                  <a:pt x="2225526" y="2777892"/>
                </a:lnTo>
                <a:lnTo>
                  <a:pt x="2230921" y="2777892"/>
                </a:lnTo>
                <a:lnTo>
                  <a:pt x="2234159" y="2774655"/>
                </a:lnTo>
                <a:lnTo>
                  <a:pt x="2233079" y="2773576"/>
                </a:lnTo>
                <a:close/>
                <a:moveTo>
                  <a:pt x="1707753" y="2771232"/>
                </a:moveTo>
                <a:cubicBezTo>
                  <a:pt x="1707753" y="2772671"/>
                  <a:pt x="1706674" y="2773390"/>
                  <a:pt x="1704516" y="2773390"/>
                </a:cubicBezTo>
                <a:lnTo>
                  <a:pt x="1704516" y="2774469"/>
                </a:lnTo>
                <a:lnTo>
                  <a:pt x="1706674" y="2774469"/>
                </a:lnTo>
                <a:cubicBezTo>
                  <a:pt x="1706674" y="2773031"/>
                  <a:pt x="1707753" y="2772311"/>
                  <a:pt x="1709911" y="2772311"/>
                </a:cubicBezTo>
                <a:lnTo>
                  <a:pt x="1709911" y="2771232"/>
                </a:lnTo>
                <a:close/>
                <a:moveTo>
                  <a:pt x="3600049" y="2770693"/>
                </a:moveTo>
                <a:lnTo>
                  <a:pt x="3600049" y="2773930"/>
                </a:lnTo>
                <a:lnTo>
                  <a:pt x="3602207" y="2773930"/>
                </a:lnTo>
                <a:lnTo>
                  <a:pt x="3602207" y="2770693"/>
                </a:lnTo>
                <a:close/>
                <a:moveTo>
                  <a:pt x="2220131" y="2770339"/>
                </a:moveTo>
                <a:lnTo>
                  <a:pt x="2219052" y="2771418"/>
                </a:lnTo>
                <a:lnTo>
                  <a:pt x="2219052" y="2772497"/>
                </a:lnTo>
                <a:lnTo>
                  <a:pt x="2222290" y="2772497"/>
                </a:lnTo>
                <a:close/>
                <a:moveTo>
                  <a:pt x="645770" y="2768940"/>
                </a:moveTo>
                <a:lnTo>
                  <a:pt x="638486" y="2772986"/>
                </a:lnTo>
                <a:lnTo>
                  <a:pt x="635519" y="2770963"/>
                </a:lnTo>
                <a:cubicBezTo>
                  <a:pt x="630843" y="2773031"/>
                  <a:pt x="625718" y="2774065"/>
                  <a:pt x="620143" y="2774065"/>
                </a:cubicBezTo>
                <a:lnTo>
                  <a:pt x="620143" y="2772986"/>
                </a:lnTo>
                <a:lnTo>
                  <a:pt x="610837" y="2776088"/>
                </a:lnTo>
                <a:lnTo>
                  <a:pt x="608814" y="2771907"/>
                </a:lnTo>
                <a:lnTo>
                  <a:pt x="607735" y="2772986"/>
                </a:lnTo>
                <a:lnTo>
                  <a:pt x="604768" y="2772986"/>
                </a:lnTo>
                <a:lnTo>
                  <a:pt x="601665" y="2770963"/>
                </a:lnTo>
                <a:lnTo>
                  <a:pt x="600586" y="2770963"/>
                </a:lnTo>
                <a:lnTo>
                  <a:pt x="600586" y="2771907"/>
                </a:lnTo>
                <a:lnTo>
                  <a:pt x="602744" y="2771907"/>
                </a:lnTo>
                <a:lnTo>
                  <a:pt x="601665" y="2777032"/>
                </a:lnTo>
                <a:lnTo>
                  <a:pt x="604768" y="2781213"/>
                </a:lnTo>
                <a:lnTo>
                  <a:pt x="602744" y="2792408"/>
                </a:lnTo>
                <a:lnTo>
                  <a:pt x="606791" y="2803737"/>
                </a:lnTo>
                <a:lnTo>
                  <a:pt x="606791" y="2804816"/>
                </a:lnTo>
                <a:lnTo>
                  <a:pt x="603689" y="2816011"/>
                </a:lnTo>
                <a:lnTo>
                  <a:pt x="605712" y="2825183"/>
                </a:lnTo>
                <a:lnTo>
                  <a:pt x="602744" y="2832466"/>
                </a:lnTo>
                <a:lnTo>
                  <a:pt x="603689" y="2835433"/>
                </a:lnTo>
                <a:lnTo>
                  <a:pt x="602744" y="2851888"/>
                </a:lnTo>
                <a:lnTo>
                  <a:pt x="602744" y="2854990"/>
                </a:lnTo>
                <a:cubicBezTo>
                  <a:pt x="602744" y="2857868"/>
                  <a:pt x="604093" y="2859891"/>
                  <a:pt x="606791" y="2861059"/>
                </a:cubicBezTo>
                <a:lnTo>
                  <a:pt x="607735" y="2860116"/>
                </a:lnTo>
                <a:lnTo>
                  <a:pt x="615962" y="2860116"/>
                </a:lnTo>
                <a:lnTo>
                  <a:pt x="617041" y="2861059"/>
                </a:lnTo>
                <a:lnTo>
                  <a:pt x="617985" y="2861059"/>
                </a:lnTo>
                <a:lnTo>
                  <a:pt x="621087" y="2857957"/>
                </a:lnTo>
                <a:lnTo>
                  <a:pt x="631338" y="2857957"/>
                </a:lnTo>
                <a:lnTo>
                  <a:pt x="635519" y="2861059"/>
                </a:lnTo>
                <a:lnTo>
                  <a:pt x="643612" y="2857957"/>
                </a:lnTo>
                <a:lnTo>
                  <a:pt x="653862" y="2859036"/>
                </a:lnTo>
                <a:lnTo>
                  <a:pt x="662090" y="2857957"/>
                </a:lnTo>
                <a:cubicBezTo>
                  <a:pt x="662629" y="2860026"/>
                  <a:pt x="665371" y="2861059"/>
                  <a:pt x="670317" y="2861059"/>
                </a:cubicBezTo>
                <a:lnTo>
                  <a:pt x="674364" y="2860116"/>
                </a:lnTo>
                <a:lnTo>
                  <a:pt x="678545" y="2861059"/>
                </a:lnTo>
                <a:lnTo>
                  <a:pt x="679489" y="2861059"/>
                </a:lnTo>
                <a:lnTo>
                  <a:pt x="683670" y="2859036"/>
                </a:lnTo>
                <a:lnTo>
                  <a:pt x="681512" y="2852832"/>
                </a:lnTo>
                <a:cubicBezTo>
                  <a:pt x="683220" y="2845549"/>
                  <a:pt x="684614" y="2841817"/>
                  <a:pt x="685693" y="2841637"/>
                </a:cubicBezTo>
                <a:lnTo>
                  <a:pt x="684614" y="2840558"/>
                </a:lnTo>
                <a:lnTo>
                  <a:pt x="684614" y="2839614"/>
                </a:lnTo>
                <a:lnTo>
                  <a:pt x="685693" y="2819113"/>
                </a:lnTo>
                <a:lnTo>
                  <a:pt x="686637" y="2819113"/>
                </a:lnTo>
                <a:lnTo>
                  <a:pt x="682591" y="2808863"/>
                </a:lnTo>
                <a:lnTo>
                  <a:pt x="685693" y="2799691"/>
                </a:lnTo>
                <a:cubicBezTo>
                  <a:pt x="685693" y="2794566"/>
                  <a:pt x="684299" y="2790789"/>
                  <a:pt x="681512" y="2788362"/>
                </a:cubicBezTo>
                <a:lnTo>
                  <a:pt x="681512" y="2786338"/>
                </a:lnTo>
                <a:cubicBezTo>
                  <a:pt x="681512" y="2784630"/>
                  <a:pt x="682905" y="2783596"/>
                  <a:pt x="685693" y="2783236"/>
                </a:cubicBezTo>
                <a:lnTo>
                  <a:pt x="685693" y="2781213"/>
                </a:lnTo>
                <a:lnTo>
                  <a:pt x="683670" y="2775009"/>
                </a:lnTo>
                <a:lnTo>
                  <a:pt x="681512" y="2772986"/>
                </a:lnTo>
                <a:lnTo>
                  <a:pt x="658043" y="2774065"/>
                </a:lnTo>
                <a:cubicBezTo>
                  <a:pt x="649861" y="2772177"/>
                  <a:pt x="645770" y="2770468"/>
                  <a:pt x="645770" y="2768940"/>
                </a:cubicBezTo>
                <a:close/>
                <a:moveTo>
                  <a:pt x="4201850" y="2768181"/>
                </a:moveTo>
                <a:lnTo>
                  <a:pt x="4201850" y="2769260"/>
                </a:lnTo>
                <a:lnTo>
                  <a:pt x="4204008" y="2769260"/>
                </a:lnTo>
                <a:lnTo>
                  <a:pt x="4204008" y="2768181"/>
                </a:lnTo>
                <a:close/>
                <a:moveTo>
                  <a:pt x="5144517" y="2767726"/>
                </a:moveTo>
                <a:cubicBezTo>
                  <a:pt x="5140201" y="2767726"/>
                  <a:pt x="5138043" y="2769884"/>
                  <a:pt x="5138043" y="2774200"/>
                </a:cubicBezTo>
                <a:lnTo>
                  <a:pt x="5139122" y="2774200"/>
                </a:lnTo>
                <a:lnTo>
                  <a:pt x="5146675" y="2770963"/>
                </a:lnTo>
                <a:lnTo>
                  <a:pt x="5146675" y="2769884"/>
                </a:lnTo>
                <a:close/>
                <a:moveTo>
                  <a:pt x="2244950" y="2767102"/>
                </a:moveTo>
                <a:lnTo>
                  <a:pt x="2246027" y="2767102"/>
                </a:lnTo>
                <a:lnTo>
                  <a:pt x="2246027" y="2768098"/>
                </a:lnTo>
                <a:lnTo>
                  <a:pt x="2244950" y="2767227"/>
                </a:lnTo>
                <a:close/>
                <a:moveTo>
                  <a:pt x="1720701" y="2766916"/>
                </a:moveTo>
                <a:lnTo>
                  <a:pt x="1720701" y="2767995"/>
                </a:lnTo>
                <a:lnTo>
                  <a:pt x="1722860" y="2767995"/>
                </a:lnTo>
                <a:lnTo>
                  <a:pt x="1722860" y="2766916"/>
                </a:lnTo>
                <a:close/>
                <a:moveTo>
                  <a:pt x="596540" y="2766916"/>
                </a:moveTo>
                <a:lnTo>
                  <a:pt x="596540" y="2767860"/>
                </a:lnTo>
                <a:lnTo>
                  <a:pt x="598563" y="2767860"/>
                </a:lnTo>
                <a:lnTo>
                  <a:pt x="598563" y="2766916"/>
                </a:lnTo>
                <a:close/>
                <a:moveTo>
                  <a:pt x="1148169" y="2766647"/>
                </a:moveTo>
                <a:lnTo>
                  <a:pt x="1146011" y="2770828"/>
                </a:lnTo>
                <a:lnTo>
                  <a:pt x="1146011" y="2771907"/>
                </a:lnTo>
                <a:lnTo>
                  <a:pt x="1147089" y="2771907"/>
                </a:lnTo>
                <a:cubicBezTo>
                  <a:pt x="1147089" y="2769119"/>
                  <a:pt x="1148483" y="2767726"/>
                  <a:pt x="1151269" y="2767726"/>
                </a:cubicBezTo>
                <a:lnTo>
                  <a:pt x="1151269" y="2766647"/>
                </a:lnTo>
                <a:close/>
                <a:moveTo>
                  <a:pt x="4640586" y="2765521"/>
                </a:moveTo>
                <a:cubicBezTo>
                  <a:pt x="4644362" y="2765521"/>
                  <a:pt x="4650791" y="2769478"/>
                  <a:pt x="4659873" y="2777390"/>
                </a:cubicBezTo>
                <a:cubicBezTo>
                  <a:pt x="4660412" y="2779908"/>
                  <a:pt x="4666167" y="2785258"/>
                  <a:pt x="4677137" y="2793440"/>
                </a:cubicBezTo>
                <a:lnTo>
                  <a:pt x="4677137" y="2798835"/>
                </a:lnTo>
                <a:cubicBezTo>
                  <a:pt x="4670842" y="2798835"/>
                  <a:pt x="4665807" y="2797037"/>
                  <a:pt x="4662031" y="2793440"/>
                </a:cubicBezTo>
                <a:lnTo>
                  <a:pt x="4660952" y="2793440"/>
                </a:lnTo>
                <a:cubicBezTo>
                  <a:pt x="4657894" y="2797037"/>
                  <a:pt x="4651825" y="2800274"/>
                  <a:pt x="4642744" y="2803151"/>
                </a:cubicBezTo>
                <a:lnTo>
                  <a:pt x="4638428" y="2800993"/>
                </a:lnTo>
                <a:lnTo>
                  <a:pt x="4633033" y="2803151"/>
                </a:lnTo>
                <a:lnTo>
                  <a:pt x="4633033" y="2806388"/>
                </a:lnTo>
                <a:cubicBezTo>
                  <a:pt x="4636629" y="2806928"/>
                  <a:pt x="4638428" y="2808007"/>
                  <a:pt x="4638428" y="2809625"/>
                </a:cubicBezTo>
                <a:lnTo>
                  <a:pt x="4638428" y="2844019"/>
                </a:lnTo>
                <a:lnTo>
                  <a:pt x="4637349" y="2850493"/>
                </a:lnTo>
                <a:cubicBezTo>
                  <a:pt x="4637349" y="2860563"/>
                  <a:pt x="4640586" y="2865599"/>
                  <a:pt x="4647060" y="2865599"/>
                </a:cubicBezTo>
                <a:lnTo>
                  <a:pt x="4657715" y="2865599"/>
                </a:lnTo>
                <a:cubicBezTo>
                  <a:pt x="4669943" y="2863081"/>
                  <a:pt x="4676058" y="2860204"/>
                  <a:pt x="4676058" y="2856967"/>
                </a:cubicBezTo>
                <a:lnTo>
                  <a:pt x="4677137" y="2856967"/>
                </a:lnTo>
                <a:cubicBezTo>
                  <a:pt x="4687927" y="2857506"/>
                  <a:pt x="4693322" y="2858585"/>
                  <a:pt x="4693322" y="2860204"/>
                </a:cubicBezTo>
                <a:lnTo>
                  <a:pt x="4693322" y="2861283"/>
                </a:lnTo>
                <a:cubicBezTo>
                  <a:pt x="4679654" y="2869465"/>
                  <a:pt x="4668145" y="2874815"/>
                  <a:pt x="4658794" y="2877333"/>
                </a:cubicBezTo>
                <a:cubicBezTo>
                  <a:pt x="4658794" y="2879850"/>
                  <a:pt x="4654882" y="2882368"/>
                  <a:pt x="4647060" y="2884886"/>
                </a:cubicBezTo>
                <a:lnTo>
                  <a:pt x="4645981" y="2883807"/>
                </a:lnTo>
                <a:lnTo>
                  <a:pt x="4644902" y="2883807"/>
                </a:lnTo>
                <a:cubicBezTo>
                  <a:pt x="4636449" y="2888842"/>
                  <a:pt x="4627817" y="2895676"/>
                  <a:pt x="4619005" y="2904308"/>
                </a:cubicBezTo>
                <a:lnTo>
                  <a:pt x="4611452" y="2906466"/>
                </a:lnTo>
                <a:lnTo>
                  <a:pt x="4609294" y="2904308"/>
                </a:lnTo>
                <a:cubicBezTo>
                  <a:pt x="4609294" y="2907185"/>
                  <a:pt x="4608260" y="2908624"/>
                  <a:pt x="4606192" y="2908624"/>
                </a:cubicBezTo>
                <a:lnTo>
                  <a:pt x="4602955" y="2907545"/>
                </a:lnTo>
                <a:lnTo>
                  <a:pt x="4602955" y="2908624"/>
                </a:lnTo>
                <a:cubicBezTo>
                  <a:pt x="4602955" y="2909703"/>
                  <a:pt x="4596121" y="2914334"/>
                  <a:pt x="4582454" y="2922516"/>
                </a:cubicBezTo>
                <a:lnTo>
                  <a:pt x="4575980" y="2921437"/>
                </a:lnTo>
                <a:cubicBezTo>
                  <a:pt x="4575980" y="2923595"/>
                  <a:pt x="4574541" y="2925753"/>
                  <a:pt x="4571664" y="2927911"/>
                </a:cubicBezTo>
                <a:lnTo>
                  <a:pt x="4568427" y="2927911"/>
                </a:lnTo>
                <a:cubicBezTo>
                  <a:pt x="4560604" y="2921437"/>
                  <a:pt x="4556693" y="2916087"/>
                  <a:pt x="4556693" y="2911861"/>
                </a:cubicBezTo>
                <a:cubicBezTo>
                  <a:pt x="4550219" y="2902510"/>
                  <a:pt x="4546982" y="2890281"/>
                  <a:pt x="4546982" y="2875175"/>
                </a:cubicBezTo>
                <a:cubicBezTo>
                  <a:pt x="4547701" y="2872388"/>
                  <a:pt x="4549140" y="2870994"/>
                  <a:pt x="4551298" y="2870994"/>
                </a:cubicBezTo>
                <a:cubicBezTo>
                  <a:pt x="4556873" y="2870994"/>
                  <a:pt x="4563302" y="2873107"/>
                  <a:pt x="4570585" y="2877333"/>
                </a:cubicBezTo>
                <a:cubicBezTo>
                  <a:pt x="4570585" y="2875175"/>
                  <a:pt x="4574181" y="2873421"/>
                  <a:pt x="4581375" y="2872073"/>
                </a:cubicBezTo>
                <a:lnTo>
                  <a:pt x="4587849" y="2872073"/>
                </a:lnTo>
                <a:lnTo>
                  <a:pt x="4588928" y="2859125"/>
                </a:lnTo>
                <a:lnTo>
                  <a:pt x="4586770" y="2829047"/>
                </a:lnTo>
                <a:lnTo>
                  <a:pt x="4588928" y="2824731"/>
                </a:lnTo>
                <a:lnTo>
                  <a:pt x="4586770" y="2809625"/>
                </a:lnTo>
                <a:lnTo>
                  <a:pt x="4587849" y="2802072"/>
                </a:lnTo>
                <a:lnTo>
                  <a:pt x="4585691" y="2799914"/>
                </a:lnTo>
                <a:lnTo>
                  <a:pt x="4580296" y="2800993"/>
                </a:lnTo>
                <a:cubicBezTo>
                  <a:pt x="4567438" y="2800993"/>
                  <a:pt x="4561009" y="2799914"/>
                  <a:pt x="4561009" y="2797756"/>
                </a:cubicBezTo>
                <a:cubicBezTo>
                  <a:pt x="4568112" y="2793800"/>
                  <a:pt x="4571664" y="2791282"/>
                  <a:pt x="4571664" y="2790203"/>
                </a:cubicBezTo>
                <a:lnTo>
                  <a:pt x="4583533" y="2790203"/>
                </a:lnTo>
                <a:cubicBezTo>
                  <a:pt x="4586231" y="2792361"/>
                  <a:pt x="4588748" y="2793440"/>
                  <a:pt x="4591086" y="2793440"/>
                </a:cubicBezTo>
                <a:lnTo>
                  <a:pt x="4592165" y="2793440"/>
                </a:lnTo>
                <a:lnTo>
                  <a:pt x="4596481" y="2791282"/>
                </a:lnTo>
                <a:lnTo>
                  <a:pt x="4602955" y="2792361"/>
                </a:lnTo>
                <a:lnTo>
                  <a:pt x="4607136" y="2791282"/>
                </a:lnTo>
                <a:lnTo>
                  <a:pt x="4611452" y="2795598"/>
                </a:lnTo>
                <a:lnTo>
                  <a:pt x="4615768" y="2795598"/>
                </a:lnTo>
                <a:cubicBezTo>
                  <a:pt x="4619545" y="2795598"/>
                  <a:pt x="4624580" y="2788450"/>
                  <a:pt x="4630875" y="2774153"/>
                </a:cubicBezTo>
                <a:close/>
                <a:moveTo>
                  <a:pt x="8112824" y="2764219"/>
                </a:moveTo>
                <a:lnTo>
                  <a:pt x="8112824" y="2768535"/>
                </a:lnTo>
                <a:lnTo>
                  <a:pt x="8113903" y="2769614"/>
                </a:lnTo>
                <a:lnTo>
                  <a:pt x="8113903" y="2770693"/>
                </a:lnTo>
                <a:lnTo>
                  <a:pt x="8117140" y="2769614"/>
                </a:lnTo>
                <a:lnTo>
                  <a:pt x="8117140" y="2766377"/>
                </a:lnTo>
                <a:lnTo>
                  <a:pt x="8114982" y="2764219"/>
                </a:lnTo>
                <a:close/>
                <a:moveTo>
                  <a:pt x="6084302" y="2763949"/>
                </a:moveTo>
                <a:lnTo>
                  <a:pt x="6084302" y="2769344"/>
                </a:lnTo>
                <a:lnTo>
                  <a:pt x="6076749" y="2769344"/>
                </a:lnTo>
                <a:lnTo>
                  <a:pt x="6076749" y="2767186"/>
                </a:lnTo>
                <a:lnTo>
                  <a:pt x="6074591" y="2767186"/>
                </a:lnTo>
                <a:lnTo>
                  <a:pt x="6074591" y="2769344"/>
                </a:lnTo>
                <a:lnTo>
                  <a:pt x="6069196" y="2768265"/>
                </a:lnTo>
                <a:lnTo>
                  <a:pt x="6069196" y="2769344"/>
                </a:lnTo>
                <a:cubicBezTo>
                  <a:pt x="6069196" y="2771862"/>
                  <a:pt x="6068117" y="2774020"/>
                  <a:pt x="6065959" y="2775818"/>
                </a:cubicBezTo>
                <a:lnTo>
                  <a:pt x="6067038" y="2776897"/>
                </a:lnTo>
                <a:lnTo>
                  <a:pt x="6069196" y="2776897"/>
                </a:lnTo>
                <a:lnTo>
                  <a:pt x="6069196" y="2773660"/>
                </a:lnTo>
                <a:lnTo>
                  <a:pt x="6071354" y="2773660"/>
                </a:lnTo>
                <a:lnTo>
                  <a:pt x="6071354" y="2800096"/>
                </a:lnTo>
                <a:lnTo>
                  <a:pt x="6069196" y="2800096"/>
                </a:lnTo>
                <a:lnTo>
                  <a:pt x="6069196" y="2809807"/>
                </a:lnTo>
                <a:lnTo>
                  <a:pt x="6071354" y="2809807"/>
                </a:lnTo>
                <a:lnTo>
                  <a:pt x="6071354" y="2821676"/>
                </a:lnTo>
                <a:lnTo>
                  <a:pt x="6069196" y="2821676"/>
                </a:lnTo>
                <a:lnTo>
                  <a:pt x="6069196" y="2832466"/>
                </a:lnTo>
                <a:lnTo>
                  <a:pt x="6071354" y="2832466"/>
                </a:lnTo>
                <a:lnTo>
                  <a:pt x="6071354" y="2831387"/>
                </a:lnTo>
                <a:lnTo>
                  <a:pt x="6070275" y="2828150"/>
                </a:lnTo>
                <a:lnTo>
                  <a:pt x="6096171" y="2828150"/>
                </a:lnTo>
                <a:cubicBezTo>
                  <a:pt x="6098509" y="2828150"/>
                  <a:pt x="6101026" y="2827071"/>
                  <a:pt x="6103724" y="2824913"/>
                </a:cubicBezTo>
                <a:lnTo>
                  <a:pt x="6110198" y="2824913"/>
                </a:lnTo>
                <a:cubicBezTo>
                  <a:pt x="6110198" y="2827071"/>
                  <a:pt x="6113075" y="2828150"/>
                  <a:pt x="6118830" y="2828150"/>
                </a:cubicBezTo>
                <a:lnTo>
                  <a:pt x="6122067" y="2830308"/>
                </a:lnTo>
                <a:cubicBezTo>
                  <a:pt x="6122067" y="2828330"/>
                  <a:pt x="6125664" y="2826891"/>
                  <a:pt x="6132857" y="2825992"/>
                </a:cubicBezTo>
                <a:lnTo>
                  <a:pt x="6141489" y="2828150"/>
                </a:lnTo>
                <a:lnTo>
                  <a:pt x="6149042" y="2824913"/>
                </a:lnTo>
                <a:lnTo>
                  <a:pt x="6149042" y="2827071"/>
                </a:lnTo>
                <a:lnTo>
                  <a:pt x="6147963" y="2828150"/>
                </a:lnTo>
                <a:lnTo>
                  <a:pt x="6147963" y="2829229"/>
                </a:lnTo>
                <a:lnTo>
                  <a:pt x="6153358" y="2828150"/>
                </a:lnTo>
                <a:lnTo>
                  <a:pt x="6158753" y="2829229"/>
                </a:lnTo>
                <a:lnTo>
                  <a:pt x="6166306" y="2827071"/>
                </a:lnTo>
                <a:lnTo>
                  <a:pt x="6183570" y="2828150"/>
                </a:lnTo>
                <a:lnTo>
                  <a:pt x="6198676" y="2828150"/>
                </a:lnTo>
                <a:lnTo>
                  <a:pt x="6205150" y="2829229"/>
                </a:lnTo>
                <a:lnTo>
                  <a:pt x="6219177" y="2827071"/>
                </a:lnTo>
                <a:lnTo>
                  <a:pt x="6223493" y="2829229"/>
                </a:lnTo>
                <a:lnTo>
                  <a:pt x="6224572" y="2828150"/>
                </a:lnTo>
                <a:lnTo>
                  <a:pt x="6226730" y="2828150"/>
                </a:lnTo>
                <a:lnTo>
                  <a:pt x="6229967" y="2829229"/>
                </a:lnTo>
                <a:lnTo>
                  <a:pt x="6235362" y="2828150"/>
                </a:lnTo>
                <a:lnTo>
                  <a:pt x="6259100" y="2828150"/>
                </a:lnTo>
                <a:lnTo>
                  <a:pt x="6269890" y="2829229"/>
                </a:lnTo>
                <a:lnTo>
                  <a:pt x="6272048" y="2827071"/>
                </a:lnTo>
                <a:lnTo>
                  <a:pt x="6277443" y="2827071"/>
                </a:lnTo>
                <a:cubicBezTo>
                  <a:pt x="6277443" y="2822755"/>
                  <a:pt x="6278163" y="2820597"/>
                  <a:pt x="6279601" y="2820597"/>
                </a:cubicBezTo>
                <a:cubicBezTo>
                  <a:pt x="6278882" y="2815382"/>
                  <a:pt x="6277443" y="2812145"/>
                  <a:pt x="6275285" y="2810886"/>
                </a:cubicBezTo>
                <a:lnTo>
                  <a:pt x="6275285" y="2809807"/>
                </a:lnTo>
                <a:lnTo>
                  <a:pt x="6264495" y="2809807"/>
                </a:lnTo>
                <a:lnTo>
                  <a:pt x="6264495" y="2811965"/>
                </a:lnTo>
                <a:lnTo>
                  <a:pt x="6258021" y="2811965"/>
                </a:lnTo>
                <a:cubicBezTo>
                  <a:pt x="6258021" y="2810526"/>
                  <a:pt x="6256223" y="2809807"/>
                  <a:pt x="6252626" y="2809807"/>
                </a:cubicBezTo>
                <a:lnTo>
                  <a:pt x="6252626" y="2805491"/>
                </a:lnTo>
                <a:lnTo>
                  <a:pt x="6250468" y="2805491"/>
                </a:lnTo>
                <a:cubicBezTo>
                  <a:pt x="6249030" y="2805491"/>
                  <a:pt x="6248310" y="2806930"/>
                  <a:pt x="6248310" y="2809807"/>
                </a:cubicBezTo>
                <a:lnTo>
                  <a:pt x="6240757" y="2809807"/>
                </a:lnTo>
                <a:lnTo>
                  <a:pt x="6240757" y="2811965"/>
                </a:lnTo>
                <a:lnTo>
                  <a:pt x="6229967" y="2811965"/>
                </a:lnTo>
                <a:lnTo>
                  <a:pt x="6229967" y="2809807"/>
                </a:lnTo>
                <a:lnTo>
                  <a:pt x="6223493" y="2809807"/>
                </a:lnTo>
                <a:lnTo>
                  <a:pt x="6204071" y="2808728"/>
                </a:lnTo>
                <a:lnTo>
                  <a:pt x="6185728" y="2809807"/>
                </a:lnTo>
                <a:lnTo>
                  <a:pt x="6184649" y="2809807"/>
                </a:lnTo>
                <a:lnTo>
                  <a:pt x="6180333" y="2806570"/>
                </a:lnTo>
                <a:cubicBezTo>
                  <a:pt x="6180333" y="2808188"/>
                  <a:pt x="6174578" y="2809267"/>
                  <a:pt x="6163069" y="2809807"/>
                </a:cubicBezTo>
                <a:lnTo>
                  <a:pt x="6124225" y="2808728"/>
                </a:lnTo>
                <a:cubicBezTo>
                  <a:pt x="6117751" y="2808728"/>
                  <a:pt x="6114514" y="2809807"/>
                  <a:pt x="6114514" y="2811965"/>
                </a:cubicBezTo>
                <a:lnTo>
                  <a:pt x="6106961" y="2811965"/>
                </a:lnTo>
                <a:lnTo>
                  <a:pt x="6106961" y="2809807"/>
                </a:lnTo>
                <a:lnTo>
                  <a:pt x="6100487" y="2809807"/>
                </a:lnTo>
                <a:lnTo>
                  <a:pt x="6100487" y="2811965"/>
                </a:lnTo>
                <a:lnTo>
                  <a:pt x="6095092" y="2811965"/>
                </a:lnTo>
                <a:lnTo>
                  <a:pt x="6095092" y="2809807"/>
                </a:lnTo>
                <a:lnTo>
                  <a:pt x="6088618" y="2809807"/>
                </a:lnTo>
                <a:lnTo>
                  <a:pt x="6086460" y="2807649"/>
                </a:lnTo>
                <a:lnTo>
                  <a:pt x="6086460" y="2806570"/>
                </a:lnTo>
                <a:lnTo>
                  <a:pt x="6087539" y="2805491"/>
                </a:lnTo>
                <a:lnTo>
                  <a:pt x="6086460" y="2804412"/>
                </a:lnTo>
                <a:lnTo>
                  <a:pt x="6086460" y="2799017"/>
                </a:lnTo>
                <a:lnTo>
                  <a:pt x="6087539" y="2794701"/>
                </a:lnTo>
                <a:lnTo>
                  <a:pt x="6085381" y="2786069"/>
                </a:lnTo>
                <a:lnTo>
                  <a:pt x="6085381" y="2774739"/>
                </a:lnTo>
                <a:lnTo>
                  <a:pt x="6086460" y="2767186"/>
                </a:lnTo>
                <a:lnTo>
                  <a:pt x="6085381" y="2766107"/>
                </a:lnTo>
                <a:lnTo>
                  <a:pt x="6087539" y="2763949"/>
                </a:lnTo>
                <a:close/>
                <a:moveTo>
                  <a:pt x="1715307" y="2763679"/>
                </a:moveTo>
                <a:lnTo>
                  <a:pt x="1723938" y="2763679"/>
                </a:lnTo>
                <a:lnTo>
                  <a:pt x="1740123" y="2776752"/>
                </a:lnTo>
                <a:lnTo>
                  <a:pt x="1740123" y="2779864"/>
                </a:lnTo>
                <a:lnTo>
                  <a:pt x="1741202" y="2779864"/>
                </a:lnTo>
                <a:lnTo>
                  <a:pt x="1741202" y="2777623"/>
                </a:lnTo>
                <a:lnTo>
                  <a:pt x="1751991" y="2786338"/>
                </a:lnTo>
                <a:lnTo>
                  <a:pt x="1750913" y="2787417"/>
                </a:lnTo>
                <a:lnTo>
                  <a:pt x="1750913" y="2788496"/>
                </a:lnTo>
                <a:lnTo>
                  <a:pt x="1751991" y="2789575"/>
                </a:lnTo>
                <a:cubicBezTo>
                  <a:pt x="1751991" y="2811515"/>
                  <a:pt x="1745158" y="2826621"/>
                  <a:pt x="1731491" y="2834894"/>
                </a:cubicBezTo>
                <a:lnTo>
                  <a:pt x="1716386" y="2850000"/>
                </a:lnTo>
                <a:lnTo>
                  <a:pt x="1707753" y="2852158"/>
                </a:lnTo>
                <a:cubicBezTo>
                  <a:pt x="1702717" y="2850360"/>
                  <a:pt x="1700200" y="2848921"/>
                  <a:pt x="1700200" y="2847842"/>
                </a:cubicBezTo>
                <a:lnTo>
                  <a:pt x="1700200" y="2846763"/>
                </a:lnTo>
                <a:cubicBezTo>
                  <a:pt x="1711709" y="2837052"/>
                  <a:pt x="1717464" y="2829858"/>
                  <a:pt x="1717464" y="2825183"/>
                </a:cubicBezTo>
                <a:cubicBezTo>
                  <a:pt x="1713149" y="2821766"/>
                  <a:pt x="1708472" y="2819608"/>
                  <a:pt x="1703437" y="2818709"/>
                </a:cubicBezTo>
                <a:lnTo>
                  <a:pt x="1703437" y="2817630"/>
                </a:lnTo>
                <a:lnTo>
                  <a:pt x="1704516" y="2816551"/>
                </a:lnTo>
                <a:lnTo>
                  <a:pt x="1704516" y="2815472"/>
                </a:lnTo>
                <a:cubicBezTo>
                  <a:pt x="1695883" y="2815472"/>
                  <a:pt x="1691568" y="2808998"/>
                  <a:pt x="1691568" y="2796049"/>
                </a:cubicBezTo>
                <a:lnTo>
                  <a:pt x="1691568" y="2784180"/>
                </a:lnTo>
                <a:cubicBezTo>
                  <a:pt x="1691568" y="2782562"/>
                  <a:pt x="1693366" y="2781483"/>
                  <a:pt x="1696964" y="2780943"/>
                </a:cubicBezTo>
                <a:lnTo>
                  <a:pt x="1695883" y="2779864"/>
                </a:lnTo>
                <a:lnTo>
                  <a:pt x="1695883" y="2778785"/>
                </a:lnTo>
                <a:cubicBezTo>
                  <a:pt x="1699480" y="2773031"/>
                  <a:pt x="1705954" y="2768715"/>
                  <a:pt x="1715307" y="2765837"/>
                </a:cubicBezTo>
                <a:close/>
                <a:moveTo>
                  <a:pt x="7135763" y="2763638"/>
                </a:moveTo>
                <a:lnTo>
                  <a:pt x="7135763" y="2764717"/>
                </a:lnTo>
                <a:lnTo>
                  <a:pt x="7140214" y="2764717"/>
                </a:lnTo>
                <a:lnTo>
                  <a:pt x="7140214" y="2763638"/>
                </a:lnTo>
                <a:close/>
                <a:moveTo>
                  <a:pt x="8109587" y="2763140"/>
                </a:moveTo>
                <a:lnTo>
                  <a:pt x="8109587" y="2764219"/>
                </a:lnTo>
                <a:lnTo>
                  <a:pt x="8111745" y="2764219"/>
                </a:lnTo>
                <a:lnTo>
                  <a:pt x="8111745" y="2763140"/>
                </a:lnTo>
                <a:close/>
                <a:moveTo>
                  <a:pt x="8100955" y="2763140"/>
                </a:moveTo>
                <a:lnTo>
                  <a:pt x="8100955" y="2765298"/>
                </a:lnTo>
                <a:lnTo>
                  <a:pt x="8102034" y="2764219"/>
                </a:lnTo>
                <a:lnTo>
                  <a:pt x="8103113" y="2764219"/>
                </a:lnTo>
                <a:lnTo>
                  <a:pt x="8108508" y="2765298"/>
                </a:lnTo>
                <a:lnTo>
                  <a:pt x="8106350" y="2763140"/>
                </a:lnTo>
                <a:close/>
                <a:moveTo>
                  <a:pt x="688660" y="2762735"/>
                </a:moveTo>
                <a:lnTo>
                  <a:pt x="688660" y="2763814"/>
                </a:lnTo>
                <a:lnTo>
                  <a:pt x="691762" y="2764758"/>
                </a:lnTo>
                <a:lnTo>
                  <a:pt x="691762" y="2762735"/>
                </a:lnTo>
                <a:close/>
                <a:moveTo>
                  <a:pt x="4706135" y="2762284"/>
                </a:moveTo>
                <a:cubicBezTo>
                  <a:pt x="4702898" y="2763723"/>
                  <a:pt x="4701099" y="2765162"/>
                  <a:pt x="4700740" y="2766600"/>
                </a:cubicBezTo>
                <a:lnTo>
                  <a:pt x="4700740" y="2769837"/>
                </a:lnTo>
                <a:lnTo>
                  <a:pt x="4702898" y="2769837"/>
                </a:lnTo>
                <a:lnTo>
                  <a:pt x="4708293" y="2764442"/>
                </a:lnTo>
                <a:close/>
                <a:moveTo>
                  <a:pt x="9147291" y="2761707"/>
                </a:moveTo>
                <a:lnTo>
                  <a:pt x="9147291" y="2762786"/>
                </a:lnTo>
                <a:lnTo>
                  <a:pt x="9154844" y="2776948"/>
                </a:lnTo>
                <a:lnTo>
                  <a:pt x="9155923" y="2776948"/>
                </a:lnTo>
                <a:cubicBezTo>
                  <a:pt x="9159520" y="2775420"/>
                  <a:pt x="9161318" y="2772857"/>
                  <a:pt x="9161318" y="2769260"/>
                </a:cubicBezTo>
                <a:lnTo>
                  <a:pt x="9157002" y="2769260"/>
                </a:lnTo>
                <a:lnTo>
                  <a:pt x="9153765" y="2771418"/>
                </a:lnTo>
                <a:lnTo>
                  <a:pt x="9148370" y="2761707"/>
                </a:lnTo>
                <a:close/>
                <a:moveTo>
                  <a:pt x="2212578" y="2761707"/>
                </a:moveTo>
                <a:cubicBezTo>
                  <a:pt x="2212578" y="2763146"/>
                  <a:pt x="2211499" y="2763865"/>
                  <a:pt x="2209341" y="2763865"/>
                </a:cubicBezTo>
                <a:lnTo>
                  <a:pt x="2209341" y="2764944"/>
                </a:lnTo>
                <a:lnTo>
                  <a:pt x="2211499" y="2764944"/>
                </a:lnTo>
                <a:cubicBezTo>
                  <a:pt x="2211499" y="2763506"/>
                  <a:pt x="2212578" y="2762786"/>
                  <a:pt x="2214736" y="2762786"/>
                </a:cubicBezTo>
                <a:lnTo>
                  <a:pt x="2214736" y="2761707"/>
                </a:lnTo>
                <a:close/>
                <a:moveTo>
                  <a:pt x="4198613" y="2759549"/>
                </a:moveTo>
                <a:lnTo>
                  <a:pt x="4200771" y="2759549"/>
                </a:lnTo>
                <a:lnTo>
                  <a:pt x="4200771" y="2761707"/>
                </a:lnTo>
                <a:lnTo>
                  <a:pt x="4207245" y="2761707"/>
                </a:lnTo>
                <a:lnTo>
                  <a:pt x="4210482" y="2759549"/>
                </a:lnTo>
                <a:cubicBezTo>
                  <a:pt x="4216056" y="2763506"/>
                  <a:pt x="4223969" y="2766383"/>
                  <a:pt x="4234220" y="2768181"/>
                </a:cubicBezTo>
                <a:lnTo>
                  <a:pt x="4234220" y="2773576"/>
                </a:lnTo>
                <a:lnTo>
                  <a:pt x="4237457" y="2770339"/>
                </a:lnTo>
                <a:cubicBezTo>
                  <a:pt x="4243571" y="2772138"/>
                  <a:pt x="4251843" y="2777533"/>
                  <a:pt x="4262274" y="2786524"/>
                </a:cubicBezTo>
                <a:lnTo>
                  <a:pt x="4263353" y="2785445"/>
                </a:lnTo>
                <a:lnTo>
                  <a:pt x="4265511" y="2788682"/>
                </a:lnTo>
                <a:lnTo>
                  <a:pt x="4264432" y="2791919"/>
                </a:lnTo>
                <a:lnTo>
                  <a:pt x="4266590" y="2810263"/>
                </a:lnTo>
                <a:cubicBezTo>
                  <a:pt x="4261015" y="2823930"/>
                  <a:pt x="4253821" y="2830764"/>
                  <a:pt x="4245010" y="2830764"/>
                </a:cubicBezTo>
                <a:lnTo>
                  <a:pt x="4243931" y="2829685"/>
                </a:lnTo>
                <a:lnTo>
                  <a:pt x="4242852" y="2829685"/>
                </a:lnTo>
                <a:lnTo>
                  <a:pt x="4240694" y="2831843"/>
                </a:lnTo>
                <a:cubicBezTo>
                  <a:pt x="4227026" y="2827167"/>
                  <a:pt x="4220193" y="2819254"/>
                  <a:pt x="4220193" y="2808105"/>
                </a:cubicBezTo>
                <a:cubicBezTo>
                  <a:pt x="4218574" y="2794977"/>
                  <a:pt x="4211021" y="2781669"/>
                  <a:pt x="4197534" y="2768181"/>
                </a:cubicBezTo>
                <a:lnTo>
                  <a:pt x="4197534" y="2767102"/>
                </a:lnTo>
                <a:lnTo>
                  <a:pt x="4199692" y="2764944"/>
                </a:lnTo>
                <a:lnTo>
                  <a:pt x="4199692" y="2762786"/>
                </a:lnTo>
                <a:lnTo>
                  <a:pt x="4196455" y="2764944"/>
                </a:lnTo>
                <a:lnTo>
                  <a:pt x="4195376" y="2764944"/>
                </a:lnTo>
                <a:lnTo>
                  <a:pt x="4195376" y="2762786"/>
                </a:lnTo>
                <a:close/>
                <a:moveTo>
                  <a:pt x="7194434" y="2759321"/>
                </a:moveTo>
                <a:lnTo>
                  <a:pt x="7194434" y="2760400"/>
                </a:lnTo>
                <a:lnTo>
                  <a:pt x="7192276" y="2763638"/>
                </a:lnTo>
                <a:lnTo>
                  <a:pt x="7194434" y="2763638"/>
                </a:lnTo>
                <a:lnTo>
                  <a:pt x="7197806" y="2761479"/>
                </a:lnTo>
                <a:lnTo>
                  <a:pt x="7198885" y="2762558"/>
                </a:lnTo>
                <a:lnTo>
                  <a:pt x="7199964" y="2762558"/>
                </a:lnTo>
                <a:lnTo>
                  <a:pt x="7199964" y="2760400"/>
                </a:lnTo>
                <a:close/>
                <a:moveTo>
                  <a:pt x="2225526" y="2757391"/>
                </a:moveTo>
                <a:lnTo>
                  <a:pt x="2225526" y="2758470"/>
                </a:lnTo>
                <a:lnTo>
                  <a:pt x="2227684" y="2758470"/>
                </a:lnTo>
                <a:lnTo>
                  <a:pt x="2227684" y="2757391"/>
                </a:lnTo>
                <a:close/>
                <a:moveTo>
                  <a:pt x="5651635" y="2755587"/>
                </a:moveTo>
                <a:lnTo>
                  <a:pt x="5662290" y="2755587"/>
                </a:lnTo>
                <a:lnTo>
                  <a:pt x="5665527" y="2757610"/>
                </a:lnTo>
                <a:lnTo>
                  <a:pt x="5672945" y="2755587"/>
                </a:lnTo>
                <a:cubicBezTo>
                  <a:pt x="5687962" y="2756846"/>
                  <a:pt x="5695470" y="2758599"/>
                  <a:pt x="5695470" y="2760847"/>
                </a:cubicBezTo>
                <a:lnTo>
                  <a:pt x="5695470" y="2761926"/>
                </a:lnTo>
                <a:cubicBezTo>
                  <a:pt x="5695470" y="2764084"/>
                  <a:pt x="5692233" y="2765882"/>
                  <a:pt x="5685759" y="2767321"/>
                </a:cubicBezTo>
                <a:lnTo>
                  <a:pt x="5672945" y="2766242"/>
                </a:lnTo>
                <a:lnTo>
                  <a:pt x="5664448" y="2768400"/>
                </a:lnTo>
                <a:lnTo>
                  <a:pt x="5651635" y="2768400"/>
                </a:lnTo>
                <a:cubicBezTo>
                  <a:pt x="5647949" y="2768400"/>
                  <a:pt x="5645835" y="2767321"/>
                  <a:pt x="5645296" y="2765163"/>
                </a:cubicBezTo>
                <a:cubicBezTo>
                  <a:pt x="5645296" y="2761207"/>
                  <a:pt x="5647409" y="2758015"/>
                  <a:pt x="5651635" y="2755587"/>
                </a:cubicBezTo>
                <a:close/>
                <a:moveTo>
                  <a:pt x="5165962" y="2754912"/>
                </a:moveTo>
                <a:lnTo>
                  <a:pt x="5167041" y="2759228"/>
                </a:lnTo>
                <a:lnTo>
                  <a:pt x="5168121" y="2759228"/>
                </a:lnTo>
                <a:lnTo>
                  <a:pt x="5168121" y="2754912"/>
                </a:lnTo>
                <a:close/>
                <a:moveTo>
                  <a:pt x="2220131" y="2754154"/>
                </a:moveTo>
                <a:lnTo>
                  <a:pt x="2228763" y="2754154"/>
                </a:lnTo>
                <a:lnTo>
                  <a:pt x="2244950" y="2767227"/>
                </a:lnTo>
                <a:lnTo>
                  <a:pt x="2244950" y="2770339"/>
                </a:lnTo>
                <a:lnTo>
                  <a:pt x="2246027" y="2770339"/>
                </a:lnTo>
                <a:lnTo>
                  <a:pt x="2246027" y="2768098"/>
                </a:lnTo>
                <a:lnTo>
                  <a:pt x="2256818" y="2776813"/>
                </a:lnTo>
                <a:lnTo>
                  <a:pt x="2255738" y="2777892"/>
                </a:lnTo>
                <a:lnTo>
                  <a:pt x="2255738" y="2778971"/>
                </a:lnTo>
                <a:lnTo>
                  <a:pt x="2256818" y="2780050"/>
                </a:lnTo>
                <a:cubicBezTo>
                  <a:pt x="2256818" y="2801990"/>
                  <a:pt x="2249983" y="2817096"/>
                  <a:pt x="2236316" y="2825369"/>
                </a:cubicBezTo>
                <a:lnTo>
                  <a:pt x="2221211" y="2840475"/>
                </a:lnTo>
                <a:lnTo>
                  <a:pt x="2212578" y="2842633"/>
                </a:lnTo>
                <a:cubicBezTo>
                  <a:pt x="2207541" y="2840835"/>
                  <a:pt x="2205026" y="2839396"/>
                  <a:pt x="2205026" y="2838317"/>
                </a:cubicBezTo>
                <a:lnTo>
                  <a:pt x="2205026" y="2837238"/>
                </a:lnTo>
                <a:cubicBezTo>
                  <a:pt x="2216533" y="2827527"/>
                  <a:pt x="2222290" y="2820333"/>
                  <a:pt x="2222290" y="2815658"/>
                </a:cubicBezTo>
                <a:cubicBezTo>
                  <a:pt x="2217973" y="2812241"/>
                  <a:pt x="2213296" y="2810083"/>
                  <a:pt x="2208262" y="2809184"/>
                </a:cubicBezTo>
                <a:lnTo>
                  <a:pt x="2208262" y="2808105"/>
                </a:lnTo>
                <a:lnTo>
                  <a:pt x="2209341" y="2807026"/>
                </a:lnTo>
                <a:lnTo>
                  <a:pt x="2209341" y="2805947"/>
                </a:lnTo>
                <a:cubicBezTo>
                  <a:pt x="2200709" y="2805947"/>
                  <a:pt x="2196393" y="2799473"/>
                  <a:pt x="2196393" y="2786524"/>
                </a:cubicBezTo>
                <a:lnTo>
                  <a:pt x="2196393" y="2774655"/>
                </a:lnTo>
                <a:cubicBezTo>
                  <a:pt x="2196393" y="2773037"/>
                  <a:pt x="2198192" y="2771958"/>
                  <a:pt x="2201788" y="2771418"/>
                </a:cubicBezTo>
                <a:lnTo>
                  <a:pt x="2200709" y="2770339"/>
                </a:lnTo>
                <a:lnTo>
                  <a:pt x="2200709" y="2769260"/>
                </a:lnTo>
                <a:cubicBezTo>
                  <a:pt x="2204305" y="2763506"/>
                  <a:pt x="2210779" y="2759190"/>
                  <a:pt x="2220131" y="2756312"/>
                </a:cubicBezTo>
                <a:close/>
                <a:moveTo>
                  <a:pt x="8255522" y="2748034"/>
                </a:moveTo>
                <a:cubicBezTo>
                  <a:pt x="8260558" y="2749473"/>
                  <a:pt x="8263076" y="2752350"/>
                  <a:pt x="8263076" y="2756666"/>
                </a:cubicBezTo>
                <a:cubicBezTo>
                  <a:pt x="8261996" y="2759543"/>
                  <a:pt x="8260918" y="2760982"/>
                  <a:pt x="8259838" y="2760982"/>
                </a:cubicBezTo>
                <a:lnTo>
                  <a:pt x="8256602" y="2759903"/>
                </a:lnTo>
                <a:lnTo>
                  <a:pt x="8254444" y="2762061"/>
                </a:lnTo>
                <a:cubicBezTo>
                  <a:pt x="8251566" y="2756306"/>
                  <a:pt x="8249048" y="2753429"/>
                  <a:pt x="8246890" y="2753429"/>
                </a:cubicBezTo>
                <a:lnTo>
                  <a:pt x="8246890" y="2749113"/>
                </a:lnTo>
                <a:lnTo>
                  <a:pt x="8249048" y="2749113"/>
                </a:lnTo>
                <a:close/>
                <a:moveTo>
                  <a:pt x="6079986" y="2747764"/>
                </a:moveTo>
                <a:lnTo>
                  <a:pt x="6081065" y="2747764"/>
                </a:lnTo>
                <a:cubicBezTo>
                  <a:pt x="6081065" y="2749562"/>
                  <a:pt x="6082504" y="2750641"/>
                  <a:pt x="6085381" y="2751001"/>
                </a:cubicBezTo>
                <a:lnTo>
                  <a:pt x="6100487" y="2749922"/>
                </a:lnTo>
                <a:lnTo>
                  <a:pt x="6101566" y="2749922"/>
                </a:lnTo>
                <a:lnTo>
                  <a:pt x="6105882" y="2752080"/>
                </a:lnTo>
                <a:lnTo>
                  <a:pt x="6105882" y="2788227"/>
                </a:lnTo>
                <a:lnTo>
                  <a:pt x="6133936" y="2792543"/>
                </a:lnTo>
                <a:lnTo>
                  <a:pt x="6138252" y="2791464"/>
                </a:lnTo>
                <a:lnTo>
                  <a:pt x="6140410" y="2791464"/>
                </a:lnTo>
                <a:lnTo>
                  <a:pt x="6142568" y="2793622"/>
                </a:lnTo>
                <a:lnTo>
                  <a:pt x="6151200" y="2788227"/>
                </a:lnTo>
                <a:lnTo>
                  <a:pt x="6156595" y="2788227"/>
                </a:lnTo>
                <a:cubicBezTo>
                  <a:pt x="6156595" y="2790385"/>
                  <a:pt x="6158393" y="2791464"/>
                  <a:pt x="6161990" y="2791464"/>
                </a:cubicBezTo>
                <a:lnTo>
                  <a:pt x="6165227" y="2789306"/>
                </a:lnTo>
                <a:lnTo>
                  <a:pt x="6167385" y="2791464"/>
                </a:lnTo>
                <a:lnTo>
                  <a:pt x="6185728" y="2791464"/>
                </a:lnTo>
                <a:cubicBezTo>
                  <a:pt x="6189325" y="2791464"/>
                  <a:pt x="6191123" y="2790385"/>
                  <a:pt x="6191123" y="2788227"/>
                </a:cubicBezTo>
                <a:lnTo>
                  <a:pt x="6193281" y="2788227"/>
                </a:lnTo>
                <a:cubicBezTo>
                  <a:pt x="6195259" y="2790385"/>
                  <a:pt x="6204251" y="2791464"/>
                  <a:pt x="6220256" y="2791464"/>
                </a:cubicBezTo>
                <a:lnTo>
                  <a:pt x="6224572" y="2790385"/>
                </a:lnTo>
                <a:lnTo>
                  <a:pt x="6224572" y="2792543"/>
                </a:lnTo>
                <a:lnTo>
                  <a:pt x="6229967" y="2791464"/>
                </a:lnTo>
                <a:lnTo>
                  <a:pt x="6261258" y="2791464"/>
                </a:lnTo>
                <a:lnTo>
                  <a:pt x="6265574" y="2792543"/>
                </a:lnTo>
                <a:lnTo>
                  <a:pt x="6269890" y="2791464"/>
                </a:lnTo>
                <a:lnTo>
                  <a:pt x="6270969" y="2791464"/>
                </a:lnTo>
                <a:lnTo>
                  <a:pt x="6276364" y="2792543"/>
                </a:lnTo>
                <a:lnTo>
                  <a:pt x="6276364" y="2790385"/>
                </a:lnTo>
                <a:lnTo>
                  <a:pt x="6284996" y="2790385"/>
                </a:lnTo>
                <a:lnTo>
                  <a:pt x="6287154" y="2792543"/>
                </a:lnTo>
                <a:lnTo>
                  <a:pt x="6287154" y="2793622"/>
                </a:lnTo>
                <a:lnTo>
                  <a:pt x="6293628" y="2791464"/>
                </a:lnTo>
                <a:lnTo>
                  <a:pt x="6295786" y="2793622"/>
                </a:lnTo>
                <a:lnTo>
                  <a:pt x="6295786" y="2800096"/>
                </a:lnTo>
                <a:lnTo>
                  <a:pt x="6297944" y="2800096"/>
                </a:lnTo>
                <a:lnTo>
                  <a:pt x="6297944" y="2818439"/>
                </a:lnTo>
                <a:lnTo>
                  <a:pt x="6296865" y="2818439"/>
                </a:lnTo>
                <a:lnTo>
                  <a:pt x="6293628" y="2817360"/>
                </a:lnTo>
                <a:lnTo>
                  <a:pt x="6291470" y="2820597"/>
                </a:lnTo>
                <a:cubicBezTo>
                  <a:pt x="6294348" y="2820597"/>
                  <a:pt x="6295786" y="2821316"/>
                  <a:pt x="6295786" y="2822755"/>
                </a:cubicBezTo>
                <a:lnTo>
                  <a:pt x="6295786" y="2828150"/>
                </a:lnTo>
                <a:lnTo>
                  <a:pt x="6297944" y="2828150"/>
                </a:lnTo>
                <a:lnTo>
                  <a:pt x="6297944" y="2836782"/>
                </a:lnTo>
                <a:lnTo>
                  <a:pt x="6295786" y="2836782"/>
                </a:lnTo>
                <a:lnTo>
                  <a:pt x="6295786" y="2843256"/>
                </a:lnTo>
                <a:lnTo>
                  <a:pt x="6293628" y="2845414"/>
                </a:lnTo>
                <a:lnTo>
                  <a:pt x="6287154" y="2845414"/>
                </a:lnTo>
                <a:lnTo>
                  <a:pt x="6260179" y="2846493"/>
                </a:lnTo>
                <a:lnTo>
                  <a:pt x="6260179" y="2848651"/>
                </a:lnTo>
                <a:lnTo>
                  <a:pt x="6252626" y="2848651"/>
                </a:lnTo>
                <a:lnTo>
                  <a:pt x="6252626" y="2846493"/>
                </a:lnTo>
                <a:lnTo>
                  <a:pt x="6251547" y="2846493"/>
                </a:lnTo>
                <a:cubicBezTo>
                  <a:pt x="6243815" y="2846493"/>
                  <a:pt x="6238060" y="2845414"/>
                  <a:pt x="6234283" y="2843256"/>
                </a:cubicBezTo>
                <a:cubicBezTo>
                  <a:pt x="6234283" y="2845414"/>
                  <a:pt x="6229608" y="2846493"/>
                  <a:pt x="6220256" y="2846493"/>
                </a:cubicBezTo>
                <a:lnTo>
                  <a:pt x="6220256" y="2848651"/>
                </a:lnTo>
                <a:lnTo>
                  <a:pt x="6209466" y="2848651"/>
                </a:lnTo>
                <a:lnTo>
                  <a:pt x="6209466" y="2846493"/>
                </a:lnTo>
                <a:lnTo>
                  <a:pt x="6201913" y="2846493"/>
                </a:lnTo>
                <a:lnTo>
                  <a:pt x="6201913" y="2848651"/>
                </a:lnTo>
                <a:lnTo>
                  <a:pt x="6188965" y="2848651"/>
                </a:lnTo>
                <a:lnTo>
                  <a:pt x="6188965" y="2846493"/>
                </a:lnTo>
                <a:lnTo>
                  <a:pt x="6160911" y="2846493"/>
                </a:lnTo>
                <a:lnTo>
                  <a:pt x="6160911" y="2843256"/>
                </a:lnTo>
                <a:lnTo>
                  <a:pt x="6158753" y="2843256"/>
                </a:lnTo>
                <a:lnTo>
                  <a:pt x="6158753" y="2846493"/>
                </a:lnTo>
                <a:lnTo>
                  <a:pt x="6153358" y="2846493"/>
                </a:lnTo>
                <a:lnTo>
                  <a:pt x="6132857" y="2844335"/>
                </a:lnTo>
                <a:cubicBezTo>
                  <a:pt x="6126383" y="2845414"/>
                  <a:pt x="6123146" y="2846853"/>
                  <a:pt x="6123146" y="2848651"/>
                </a:cubicBezTo>
                <a:lnTo>
                  <a:pt x="6120988" y="2848651"/>
                </a:lnTo>
                <a:cubicBezTo>
                  <a:pt x="6120988" y="2846493"/>
                  <a:pt x="6118470" y="2845414"/>
                  <a:pt x="6113435" y="2845414"/>
                </a:cubicBezTo>
                <a:lnTo>
                  <a:pt x="6091855" y="2846493"/>
                </a:lnTo>
                <a:lnTo>
                  <a:pt x="6091855" y="2848651"/>
                </a:lnTo>
                <a:lnTo>
                  <a:pt x="6088618" y="2848651"/>
                </a:lnTo>
                <a:lnTo>
                  <a:pt x="6088618" y="2846493"/>
                </a:lnTo>
                <a:lnTo>
                  <a:pt x="6084302" y="2846493"/>
                </a:lnTo>
                <a:lnTo>
                  <a:pt x="6084302" y="2848651"/>
                </a:lnTo>
                <a:lnTo>
                  <a:pt x="6076749" y="2848651"/>
                </a:lnTo>
                <a:cubicBezTo>
                  <a:pt x="6076749" y="2846493"/>
                  <a:pt x="6074231" y="2845414"/>
                  <a:pt x="6069196" y="2845414"/>
                </a:cubicBezTo>
                <a:lnTo>
                  <a:pt x="6064880" y="2846493"/>
                </a:lnTo>
                <a:lnTo>
                  <a:pt x="6054090" y="2844335"/>
                </a:lnTo>
                <a:lnTo>
                  <a:pt x="6053011" y="2845414"/>
                </a:lnTo>
                <a:lnTo>
                  <a:pt x="6051932" y="2844335"/>
                </a:lnTo>
                <a:lnTo>
                  <a:pt x="6053011" y="2833545"/>
                </a:lnTo>
                <a:cubicBezTo>
                  <a:pt x="6053011" y="2817540"/>
                  <a:pt x="6051932" y="2806030"/>
                  <a:pt x="6049774" y="2799017"/>
                </a:cubicBezTo>
                <a:lnTo>
                  <a:pt x="6051932" y="2760712"/>
                </a:lnTo>
                <a:lnTo>
                  <a:pt x="6050853" y="2752080"/>
                </a:lnTo>
                <a:lnTo>
                  <a:pt x="6054090" y="2749922"/>
                </a:lnTo>
                <a:lnTo>
                  <a:pt x="6057327" y="2749922"/>
                </a:lnTo>
                <a:lnTo>
                  <a:pt x="6071354" y="2751001"/>
                </a:lnTo>
                <a:cubicBezTo>
                  <a:pt x="6077108" y="2750462"/>
                  <a:pt x="6079986" y="2749742"/>
                  <a:pt x="6079986" y="2748843"/>
                </a:cubicBezTo>
                <a:close/>
                <a:moveTo>
                  <a:pt x="7213991" y="2747318"/>
                </a:moveTo>
                <a:lnTo>
                  <a:pt x="7216284" y="2747318"/>
                </a:lnTo>
                <a:lnTo>
                  <a:pt x="7217362" y="2748397"/>
                </a:lnTo>
                <a:lnTo>
                  <a:pt x="7218442" y="2747318"/>
                </a:lnTo>
                <a:lnTo>
                  <a:pt x="7219520" y="2747318"/>
                </a:lnTo>
                <a:cubicBezTo>
                  <a:pt x="7236155" y="2756579"/>
                  <a:pt x="7247755" y="2761659"/>
                  <a:pt x="7254318" y="2762558"/>
                </a:cubicBezTo>
                <a:lnTo>
                  <a:pt x="7254318" y="2763638"/>
                </a:lnTo>
                <a:lnTo>
                  <a:pt x="7260792" y="2761479"/>
                </a:lnTo>
                <a:lnTo>
                  <a:pt x="7261872" y="2761479"/>
                </a:lnTo>
                <a:lnTo>
                  <a:pt x="7273876" y="2777799"/>
                </a:lnTo>
                <a:lnTo>
                  <a:pt x="7273876" y="2778878"/>
                </a:lnTo>
                <a:lnTo>
                  <a:pt x="7271718" y="2781036"/>
                </a:lnTo>
                <a:lnTo>
                  <a:pt x="7267266" y="2779957"/>
                </a:lnTo>
                <a:lnTo>
                  <a:pt x="7267266" y="2781036"/>
                </a:lnTo>
                <a:lnTo>
                  <a:pt x="7268346" y="2782115"/>
                </a:lnTo>
                <a:lnTo>
                  <a:pt x="7268346" y="2783194"/>
                </a:lnTo>
                <a:cubicBezTo>
                  <a:pt x="7271852" y="2781036"/>
                  <a:pt x="7278012" y="2779598"/>
                  <a:pt x="7286824" y="2778878"/>
                </a:cubicBezTo>
                <a:cubicBezTo>
                  <a:pt x="7290510" y="2782835"/>
                  <a:pt x="7292354" y="2786431"/>
                  <a:pt x="7292354" y="2789668"/>
                </a:cubicBezTo>
                <a:lnTo>
                  <a:pt x="7300986" y="2805988"/>
                </a:lnTo>
                <a:lnTo>
                  <a:pt x="7300986" y="2809225"/>
                </a:lnTo>
                <a:lnTo>
                  <a:pt x="7298828" y="2815834"/>
                </a:lnTo>
                <a:lnTo>
                  <a:pt x="7300986" y="2822308"/>
                </a:lnTo>
                <a:cubicBezTo>
                  <a:pt x="7299187" y="2827883"/>
                  <a:pt x="7294826" y="2833323"/>
                  <a:pt x="7287902" y="2838628"/>
                </a:cubicBezTo>
                <a:cubicBezTo>
                  <a:pt x="7265513" y="2838628"/>
                  <a:pt x="7254318" y="2835346"/>
                  <a:pt x="7254318" y="2828782"/>
                </a:cubicBezTo>
                <a:cubicBezTo>
                  <a:pt x="7244877" y="2820150"/>
                  <a:pt x="7240156" y="2809270"/>
                  <a:pt x="7240156" y="2796142"/>
                </a:cubicBezTo>
                <a:lnTo>
                  <a:pt x="7241236" y="2796142"/>
                </a:lnTo>
                <a:lnTo>
                  <a:pt x="7232469" y="2779957"/>
                </a:lnTo>
                <a:cubicBezTo>
                  <a:pt x="7232469" y="2777710"/>
                  <a:pt x="7230311" y="2775866"/>
                  <a:pt x="7225995" y="2774428"/>
                </a:cubicBezTo>
                <a:cubicBezTo>
                  <a:pt x="7222398" y="2767954"/>
                  <a:pt x="7220240" y="2761794"/>
                  <a:pt x="7219520" y="2755950"/>
                </a:cubicBezTo>
                <a:cubicBezTo>
                  <a:pt x="7215115" y="2755950"/>
                  <a:pt x="7212912" y="2753432"/>
                  <a:pt x="7212912" y="2748397"/>
                </a:cubicBezTo>
                <a:close/>
                <a:moveTo>
                  <a:pt x="1059151" y="2745201"/>
                </a:moveTo>
                <a:lnTo>
                  <a:pt x="1081675" y="2752620"/>
                </a:lnTo>
                <a:lnTo>
                  <a:pt x="1088014" y="2750462"/>
                </a:lnTo>
                <a:lnTo>
                  <a:pt x="1089092" y="2750462"/>
                </a:lnTo>
                <a:cubicBezTo>
                  <a:pt x="1102670" y="2761611"/>
                  <a:pt x="1109460" y="2768400"/>
                  <a:pt x="1109460" y="2770828"/>
                </a:cubicBezTo>
                <a:lnTo>
                  <a:pt x="1108380" y="2785934"/>
                </a:lnTo>
                <a:lnTo>
                  <a:pt x="1108380" y="2787013"/>
                </a:lnTo>
                <a:cubicBezTo>
                  <a:pt x="1104874" y="2789980"/>
                  <a:pt x="1103121" y="2793532"/>
                  <a:pt x="1103121" y="2797668"/>
                </a:cubicBezTo>
                <a:cubicBezTo>
                  <a:pt x="1100062" y="2800545"/>
                  <a:pt x="1096465" y="2801984"/>
                  <a:pt x="1092329" y="2801984"/>
                </a:cubicBezTo>
                <a:lnTo>
                  <a:pt x="1091250" y="2801984"/>
                </a:lnTo>
                <a:lnTo>
                  <a:pt x="1090172" y="2800905"/>
                </a:lnTo>
                <a:lnTo>
                  <a:pt x="1082753" y="2803063"/>
                </a:lnTo>
                <a:cubicBezTo>
                  <a:pt x="1081315" y="2801444"/>
                  <a:pt x="1080595" y="2798927"/>
                  <a:pt x="1080595" y="2795510"/>
                </a:cubicBezTo>
                <a:lnTo>
                  <a:pt x="1070884" y="2795510"/>
                </a:lnTo>
                <a:cubicBezTo>
                  <a:pt x="1069445" y="2795510"/>
                  <a:pt x="1068008" y="2791958"/>
                  <a:pt x="1066567" y="2784855"/>
                </a:cubicBezTo>
                <a:lnTo>
                  <a:pt x="1067646" y="2780539"/>
                </a:lnTo>
                <a:lnTo>
                  <a:pt x="1067646" y="2777302"/>
                </a:lnTo>
                <a:cubicBezTo>
                  <a:pt x="1063422" y="2766422"/>
                  <a:pt x="1060229" y="2759993"/>
                  <a:pt x="1058071" y="2758015"/>
                </a:cubicBezTo>
                <a:cubicBezTo>
                  <a:pt x="1054474" y="2758015"/>
                  <a:pt x="1052677" y="2756576"/>
                  <a:pt x="1052677" y="2753699"/>
                </a:cubicBezTo>
                <a:cubicBezTo>
                  <a:pt x="1054474" y="2748034"/>
                  <a:pt x="1056633" y="2745201"/>
                  <a:pt x="1059151" y="2745201"/>
                </a:cubicBezTo>
                <a:close/>
                <a:moveTo>
                  <a:pt x="7101100" y="2745160"/>
                </a:moveTo>
                <a:lnTo>
                  <a:pt x="7115127" y="2749476"/>
                </a:lnTo>
                <a:lnTo>
                  <a:pt x="7118364" y="2749476"/>
                </a:lnTo>
                <a:lnTo>
                  <a:pt x="7124973" y="2747318"/>
                </a:lnTo>
                <a:cubicBezTo>
                  <a:pt x="7132346" y="2750195"/>
                  <a:pt x="7136662" y="2753792"/>
                  <a:pt x="7137921" y="2758108"/>
                </a:cubicBezTo>
                <a:lnTo>
                  <a:pt x="7139135" y="2757029"/>
                </a:lnTo>
                <a:lnTo>
                  <a:pt x="7140214" y="2757029"/>
                </a:lnTo>
                <a:cubicBezTo>
                  <a:pt x="7147407" y="2758557"/>
                  <a:pt x="7151004" y="2760400"/>
                  <a:pt x="7151004" y="2762558"/>
                </a:cubicBezTo>
                <a:lnTo>
                  <a:pt x="7148846" y="2764717"/>
                </a:lnTo>
                <a:lnTo>
                  <a:pt x="7141293" y="2762558"/>
                </a:lnTo>
                <a:cubicBezTo>
                  <a:pt x="7141293" y="2764177"/>
                  <a:pt x="7144170" y="2765256"/>
                  <a:pt x="7149925" y="2765796"/>
                </a:cubicBezTo>
                <a:lnTo>
                  <a:pt x="7153162" y="2764717"/>
                </a:lnTo>
                <a:lnTo>
                  <a:pt x="7155320" y="2767954"/>
                </a:lnTo>
                <a:lnTo>
                  <a:pt x="7155320" y="2770112"/>
                </a:lnTo>
                <a:cubicBezTo>
                  <a:pt x="7134909" y="2789714"/>
                  <a:pt x="7123355" y="2799514"/>
                  <a:pt x="7120657" y="2799514"/>
                </a:cubicBezTo>
                <a:cubicBezTo>
                  <a:pt x="7116791" y="2802392"/>
                  <a:pt x="7109867" y="2810349"/>
                  <a:pt x="7099886" y="2823387"/>
                </a:cubicBezTo>
                <a:lnTo>
                  <a:pt x="7095570" y="2824466"/>
                </a:lnTo>
                <a:lnTo>
                  <a:pt x="7090175" y="2823387"/>
                </a:lnTo>
                <a:cubicBezTo>
                  <a:pt x="7087118" y="2823387"/>
                  <a:pt x="7080239" y="2827389"/>
                  <a:pt x="7069539" y="2835391"/>
                </a:cubicBezTo>
                <a:lnTo>
                  <a:pt x="7057535" y="2838628"/>
                </a:lnTo>
                <a:lnTo>
                  <a:pt x="7055377" y="2836470"/>
                </a:lnTo>
                <a:cubicBezTo>
                  <a:pt x="7055377" y="2830805"/>
                  <a:pt x="7060098" y="2825725"/>
                  <a:pt x="7069539" y="2821229"/>
                </a:cubicBezTo>
                <a:lnTo>
                  <a:pt x="7069539" y="2815834"/>
                </a:lnTo>
                <a:cubicBezTo>
                  <a:pt x="7071877" y="2813407"/>
                  <a:pt x="7074035" y="2807967"/>
                  <a:pt x="7076013" y="2799514"/>
                </a:cubicBezTo>
                <a:lnTo>
                  <a:pt x="7077092" y="2799514"/>
                </a:lnTo>
                <a:lnTo>
                  <a:pt x="7080329" y="2801672"/>
                </a:lnTo>
                <a:lnTo>
                  <a:pt x="7080329" y="2800593"/>
                </a:lnTo>
                <a:lnTo>
                  <a:pt x="7079250" y="2796142"/>
                </a:lnTo>
                <a:cubicBezTo>
                  <a:pt x="7080959" y="2795783"/>
                  <a:pt x="7085679" y="2783869"/>
                  <a:pt x="7093412" y="2760400"/>
                </a:cubicBezTo>
                <a:lnTo>
                  <a:pt x="7094491" y="2755950"/>
                </a:lnTo>
                <a:lnTo>
                  <a:pt x="7094491" y="2749476"/>
                </a:lnTo>
                <a:cubicBezTo>
                  <a:pt x="7094491" y="2748217"/>
                  <a:pt x="7096694" y="2746778"/>
                  <a:pt x="7101100" y="2745160"/>
                </a:cubicBezTo>
                <a:close/>
                <a:moveTo>
                  <a:pt x="5585411" y="2744797"/>
                </a:moveTo>
                <a:lnTo>
                  <a:pt x="5586490" y="2744797"/>
                </a:lnTo>
                <a:cubicBezTo>
                  <a:pt x="5590806" y="2744797"/>
                  <a:pt x="5595797" y="2748034"/>
                  <a:pt x="5601461" y="2754508"/>
                </a:cubicBezTo>
                <a:lnTo>
                  <a:pt x="5605777" y="2751271"/>
                </a:lnTo>
                <a:cubicBezTo>
                  <a:pt x="5622862" y="2751271"/>
                  <a:pt x="5633877" y="2754463"/>
                  <a:pt x="5638822" y="2760847"/>
                </a:cubicBezTo>
                <a:lnTo>
                  <a:pt x="5638822" y="2761926"/>
                </a:lnTo>
                <a:cubicBezTo>
                  <a:pt x="5638103" y="2764084"/>
                  <a:pt x="5631359" y="2769074"/>
                  <a:pt x="5618591" y="2776897"/>
                </a:cubicBezTo>
                <a:cubicBezTo>
                  <a:pt x="5612117" y="2781483"/>
                  <a:pt x="5608880" y="2788227"/>
                  <a:pt x="5608880" y="2797128"/>
                </a:cubicBezTo>
                <a:cubicBezTo>
                  <a:pt x="5612476" y="2797848"/>
                  <a:pt x="5617467" y="2802119"/>
                  <a:pt x="5623851" y="2809942"/>
                </a:cubicBezTo>
                <a:cubicBezTo>
                  <a:pt x="5635270" y="2816056"/>
                  <a:pt x="5640980" y="2819653"/>
                  <a:pt x="5640980" y="2820732"/>
                </a:cubicBezTo>
                <a:lnTo>
                  <a:pt x="5640980" y="2822755"/>
                </a:lnTo>
                <a:cubicBezTo>
                  <a:pt x="5640980" y="2824553"/>
                  <a:pt x="5636709" y="2825992"/>
                  <a:pt x="5628167" y="2827071"/>
                </a:cubicBezTo>
                <a:cubicBezTo>
                  <a:pt x="5628167" y="2832196"/>
                  <a:pt x="5624975" y="2837187"/>
                  <a:pt x="5618591" y="2842042"/>
                </a:cubicBezTo>
                <a:cubicBezTo>
                  <a:pt x="5618591" y="2844919"/>
                  <a:pt x="5615354" y="2851304"/>
                  <a:pt x="5608880" y="2861194"/>
                </a:cubicBezTo>
                <a:lnTo>
                  <a:pt x="5607935" y="2861194"/>
                </a:lnTo>
                <a:lnTo>
                  <a:pt x="5605777" y="2859171"/>
                </a:lnTo>
                <a:lnTo>
                  <a:pt x="5602540" y="2860115"/>
                </a:lnTo>
                <a:lnTo>
                  <a:pt x="5602540" y="2861194"/>
                </a:lnTo>
                <a:lnTo>
                  <a:pt x="5608880" y="2863352"/>
                </a:lnTo>
                <a:lnTo>
                  <a:pt x="5612117" y="2862273"/>
                </a:lnTo>
                <a:cubicBezTo>
                  <a:pt x="5612117" y="2863352"/>
                  <a:pt x="5613555" y="2864431"/>
                  <a:pt x="5616433" y="2865510"/>
                </a:cubicBezTo>
                <a:lnTo>
                  <a:pt x="5617512" y="2870905"/>
                </a:lnTo>
                <a:lnTo>
                  <a:pt x="5616433" y="2870905"/>
                </a:lnTo>
                <a:lnTo>
                  <a:pt x="5608880" y="2874008"/>
                </a:lnTo>
                <a:lnTo>
                  <a:pt x="5608880" y="2877245"/>
                </a:lnTo>
                <a:lnTo>
                  <a:pt x="5606856" y="2883719"/>
                </a:lnTo>
                <a:cubicBezTo>
                  <a:pt x="5610004" y="2883719"/>
                  <a:pt x="5612117" y="2886911"/>
                  <a:pt x="5613196" y="2893295"/>
                </a:cubicBezTo>
                <a:lnTo>
                  <a:pt x="5607935" y="2898555"/>
                </a:lnTo>
                <a:lnTo>
                  <a:pt x="5607935" y="2899634"/>
                </a:lnTo>
                <a:cubicBezTo>
                  <a:pt x="5607935" y="2902691"/>
                  <a:pt x="5609689" y="2907682"/>
                  <a:pt x="5613196" y="2914605"/>
                </a:cubicBezTo>
                <a:cubicBezTo>
                  <a:pt x="5610318" y="2919281"/>
                  <a:pt x="5608565" y="2923911"/>
                  <a:pt x="5607935" y="2928497"/>
                </a:cubicBezTo>
                <a:lnTo>
                  <a:pt x="5605777" y="2928497"/>
                </a:lnTo>
                <a:lnTo>
                  <a:pt x="5607935" y="2945626"/>
                </a:lnTo>
                <a:cubicBezTo>
                  <a:pt x="5607576" y="2952730"/>
                  <a:pt x="5606856" y="2956282"/>
                  <a:pt x="5605777" y="2956282"/>
                </a:cubicBezTo>
                <a:lnTo>
                  <a:pt x="5607935" y="2961542"/>
                </a:lnTo>
                <a:lnTo>
                  <a:pt x="5606856" y="2970174"/>
                </a:lnTo>
                <a:cubicBezTo>
                  <a:pt x="5606856" y="2973141"/>
                  <a:pt x="5608970" y="2977052"/>
                  <a:pt x="5613196" y="2981908"/>
                </a:cubicBezTo>
                <a:lnTo>
                  <a:pt x="5613196" y="2987168"/>
                </a:lnTo>
                <a:cubicBezTo>
                  <a:pt x="5613196" y="2993282"/>
                  <a:pt x="5603215" y="2999352"/>
                  <a:pt x="5583253" y="3005376"/>
                </a:cubicBezTo>
                <a:lnTo>
                  <a:pt x="5580151" y="3005376"/>
                </a:lnTo>
                <a:cubicBezTo>
                  <a:pt x="5570890" y="3005376"/>
                  <a:pt x="5566259" y="2995395"/>
                  <a:pt x="5566259" y="2975434"/>
                </a:cubicBezTo>
                <a:lnTo>
                  <a:pt x="5566259" y="2970174"/>
                </a:lnTo>
                <a:lnTo>
                  <a:pt x="5567338" y="2969095"/>
                </a:lnTo>
                <a:cubicBezTo>
                  <a:pt x="5564461" y="2964779"/>
                  <a:pt x="5563022" y="2961227"/>
                  <a:pt x="5563022" y="2958440"/>
                </a:cubicBezTo>
                <a:lnTo>
                  <a:pt x="5566259" y="2947784"/>
                </a:lnTo>
                <a:lnTo>
                  <a:pt x="5565180" y="2938073"/>
                </a:lnTo>
                <a:lnTo>
                  <a:pt x="5565180" y="2933892"/>
                </a:lnTo>
                <a:cubicBezTo>
                  <a:pt x="5565180" y="2932454"/>
                  <a:pt x="5566259" y="2931734"/>
                  <a:pt x="5568417" y="2931734"/>
                </a:cubicBezTo>
                <a:lnTo>
                  <a:pt x="5569496" y="2930655"/>
                </a:lnTo>
                <a:lnTo>
                  <a:pt x="5569496" y="2928497"/>
                </a:lnTo>
                <a:cubicBezTo>
                  <a:pt x="5567338" y="2928497"/>
                  <a:pt x="5566259" y="2927778"/>
                  <a:pt x="5566259" y="2926339"/>
                </a:cubicBezTo>
                <a:lnTo>
                  <a:pt x="5566259" y="2925260"/>
                </a:lnTo>
                <a:cubicBezTo>
                  <a:pt x="5566259" y="2922832"/>
                  <a:pt x="5568372" y="2917528"/>
                  <a:pt x="5572598" y="2909345"/>
                </a:cubicBezTo>
                <a:lnTo>
                  <a:pt x="5572598" y="2907187"/>
                </a:lnTo>
                <a:lnTo>
                  <a:pt x="5571519" y="2907187"/>
                </a:lnTo>
                <a:lnTo>
                  <a:pt x="5566259" y="2908266"/>
                </a:lnTo>
                <a:lnTo>
                  <a:pt x="5564101" y="2906108"/>
                </a:lnTo>
                <a:lnTo>
                  <a:pt x="5565180" y="2900713"/>
                </a:lnTo>
                <a:lnTo>
                  <a:pt x="5564101" y="2899634"/>
                </a:lnTo>
                <a:lnTo>
                  <a:pt x="5564101" y="2898555"/>
                </a:lnTo>
                <a:lnTo>
                  <a:pt x="5556683" y="2902871"/>
                </a:lnTo>
                <a:lnTo>
                  <a:pt x="5555604" y="2901792"/>
                </a:lnTo>
                <a:lnTo>
                  <a:pt x="5554525" y="2901792"/>
                </a:lnTo>
                <a:cubicBezTo>
                  <a:pt x="5554525" y="2905209"/>
                  <a:pt x="5551648" y="2907367"/>
                  <a:pt x="5545893" y="2908266"/>
                </a:cubicBezTo>
                <a:lnTo>
                  <a:pt x="5544814" y="2907187"/>
                </a:lnTo>
                <a:lnTo>
                  <a:pt x="5544814" y="2905029"/>
                </a:lnTo>
                <a:cubicBezTo>
                  <a:pt x="5544814" y="2901252"/>
                  <a:pt x="5547691" y="2897341"/>
                  <a:pt x="5553446" y="2893295"/>
                </a:cubicBezTo>
                <a:lnTo>
                  <a:pt x="5553446" y="2896532"/>
                </a:lnTo>
                <a:lnTo>
                  <a:pt x="5554525" y="2896532"/>
                </a:lnTo>
                <a:lnTo>
                  <a:pt x="5554525" y="2894374"/>
                </a:lnTo>
                <a:lnTo>
                  <a:pt x="5553446" y="2893295"/>
                </a:lnTo>
                <a:lnTo>
                  <a:pt x="5553446" y="2892216"/>
                </a:lnTo>
                <a:cubicBezTo>
                  <a:pt x="5553446" y="2889653"/>
                  <a:pt x="5556632" y="2886003"/>
                  <a:pt x="5563005" y="2881265"/>
                </a:cubicBezTo>
                <a:lnTo>
                  <a:pt x="5568731" y="2877338"/>
                </a:lnTo>
                <a:lnTo>
                  <a:pt x="5563022" y="2880482"/>
                </a:lnTo>
                <a:lnTo>
                  <a:pt x="5561943" y="2879403"/>
                </a:lnTo>
                <a:lnTo>
                  <a:pt x="5560864" y="2879403"/>
                </a:lnTo>
                <a:cubicBezTo>
                  <a:pt x="5564820" y="2871220"/>
                  <a:pt x="5570170" y="2863038"/>
                  <a:pt x="5576914" y="2854855"/>
                </a:cubicBezTo>
                <a:lnTo>
                  <a:pt x="5583253" y="2853776"/>
                </a:lnTo>
                <a:lnTo>
                  <a:pt x="5583253" y="2852697"/>
                </a:lnTo>
                <a:lnTo>
                  <a:pt x="5579072" y="2852697"/>
                </a:lnTo>
                <a:lnTo>
                  <a:pt x="5577993" y="2853776"/>
                </a:lnTo>
                <a:lnTo>
                  <a:pt x="5576914" y="2852697"/>
                </a:lnTo>
                <a:lnTo>
                  <a:pt x="5576914" y="2851618"/>
                </a:lnTo>
                <a:lnTo>
                  <a:pt x="5581230" y="2847302"/>
                </a:lnTo>
                <a:lnTo>
                  <a:pt x="5580151" y="2836647"/>
                </a:lnTo>
                <a:cubicBezTo>
                  <a:pt x="5582939" y="2836647"/>
                  <a:pt x="5584692" y="2830623"/>
                  <a:pt x="5585411" y="2818574"/>
                </a:cubicBezTo>
                <a:lnTo>
                  <a:pt x="5584332" y="2807919"/>
                </a:lnTo>
                <a:lnTo>
                  <a:pt x="5587569" y="2802523"/>
                </a:lnTo>
                <a:lnTo>
                  <a:pt x="5584332" y="2800365"/>
                </a:lnTo>
                <a:lnTo>
                  <a:pt x="5582309" y="2800365"/>
                </a:lnTo>
                <a:lnTo>
                  <a:pt x="5581230" y="2804682"/>
                </a:lnTo>
                <a:lnTo>
                  <a:pt x="5582309" y="2807919"/>
                </a:lnTo>
                <a:lnTo>
                  <a:pt x="5568417" y="2816416"/>
                </a:lnTo>
                <a:lnTo>
                  <a:pt x="5567338" y="2815337"/>
                </a:lnTo>
                <a:cubicBezTo>
                  <a:pt x="5566619" y="2818574"/>
                  <a:pt x="5561268" y="2823564"/>
                  <a:pt x="5551288" y="2830308"/>
                </a:cubicBezTo>
                <a:lnTo>
                  <a:pt x="5542791" y="2830308"/>
                </a:lnTo>
                <a:lnTo>
                  <a:pt x="5538475" y="2825992"/>
                </a:lnTo>
                <a:cubicBezTo>
                  <a:pt x="5538475" y="2820867"/>
                  <a:pt x="5543825" y="2814483"/>
                  <a:pt x="5554525" y="2806840"/>
                </a:cubicBezTo>
                <a:cubicBezTo>
                  <a:pt x="5562707" y="2794881"/>
                  <a:pt x="5568372" y="2787732"/>
                  <a:pt x="5571519" y="2785394"/>
                </a:cubicBezTo>
                <a:lnTo>
                  <a:pt x="5576914" y="2785394"/>
                </a:lnTo>
                <a:lnTo>
                  <a:pt x="5576914" y="2782292"/>
                </a:lnTo>
                <a:lnTo>
                  <a:pt x="5574756" y="2773660"/>
                </a:lnTo>
                <a:cubicBezTo>
                  <a:pt x="5577993" y="2769794"/>
                  <a:pt x="5580151" y="2763410"/>
                  <a:pt x="5581230" y="2754508"/>
                </a:cubicBezTo>
                <a:cubicBezTo>
                  <a:pt x="5582939" y="2754508"/>
                  <a:pt x="5584332" y="2751271"/>
                  <a:pt x="5585411" y="2744797"/>
                </a:cubicBezTo>
                <a:close/>
                <a:moveTo>
                  <a:pt x="708217" y="2744257"/>
                </a:moveTo>
                <a:cubicBezTo>
                  <a:pt x="717119" y="2752170"/>
                  <a:pt x="724626" y="2756981"/>
                  <a:pt x="730741" y="2758689"/>
                </a:cubicBezTo>
                <a:cubicBezTo>
                  <a:pt x="741621" y="2765793"/>
                  <a:pt x="747421" y="2770198"/>
                  <a:pt x="748140" y="2771907"/>
                </a:cubicBezTo>
                <a:lnTo>
                  <a:pt x="748140" y="2776088"/>
                </a:lnTo>
                <a:cubicBezTo>
                  <a:pt x="742025" y="2782562"/>
                  <a:pt x="738969" y="2788002"/>
                  <a:pt x="738969" y="2792408"/>
                </a:cubicBezTo>
                <a:lnTo>
                  <a:pt x="739913" y="2798612"/>
                </a:lnTo>
                <a:lnTo>
                  <a:pt x="734787" y="2811965"/>
                </a:lnTo>
                <a:cubicBezTo>
                  <a:pt x="732090" y="2811965"/>
                  <a:pt x="730741" y="2812639"/>
                  <a:pt x="730741" y="2813988"/>
                </a:cubicBezTo>
                <a:cubicBezTo>
                  <a:pt x="730741" y="2817405"/>
                  <a:pt x="732764" y="2821856"/>
                  <a:pt x="736811" y="2827341"/>
                </a:cubicBezTo>
                <a:lnTo>
                  <a:pt x="737890" y="2832466"/>
                </a:lnTo>
                <a:lnTo>
                  <a:pt x="737890" y="2833410"/>
                </a:lnTo>
                <a:lnTo>
                  <a:pt x="734787" y="2836512"/>
                </a:lnTo>
                <a:cubicBezTo>
                  <a:pt x="736855" y="2836512"/>
                  <a:pt x="738249" y="2847077"/>
                  <a:pt x="738969" y="2868208"/>
                </a:cubicBezTo>
                <a:lnTo>
                  <a:pt x="735866" y="2898959"/>
                </a:lnTo>
                <a:lnTo>
                  <a:pt x="737890" y="2905164"/>
                </a:lnTo>
                <a:lnTo>
                  <a:pt x="737890" y="2911233"/>
                </a:lnTo>
                <a:lnTo>
                  <a:pt x="736811" y="2941041"/>
                </a:lnTo>
                <a:lnTo>
                  <a:pt x="738969" y="2946166"/>
                </a:lnTo>
                <a:lnTo>
                  <a:pt x="737890" y="2957361"/>
                </a:lnTo>
                <a:lnTo>
                  <a:pt x="738969" y="2963565"/>
                </a:lnTo>
                <a:cubicBezTo>
                  <a:pt x="736541" y="2978581"/>
                  <a:pt x="734472" y="2986089"/>
                  <a:pt x="732764" y="2986089"/>
                </a:cubicBezTo>
                <a:lnTo>
                  <a:pt x="711319" y="2993238"/>
                </a:lnTo>
                <a:lnTo>
                  <a:pt x="706194" y="2987033"/>
                </a:lnTo>
                <a:lnTo>
                  <a:pt x="698911" y="2988112"/>
                </a:lnTo>
                <a:lnTo>
                  <a:pt x="697966" y="2988112"/>
                </a:lnTo>
                <a:cubicBezTo>
                  <a:pt x="686996" y="2986044"/>
                  <a:pt x="681512" y="2982987"/>
                  <a:pt x="681512" y="2978941"/>
                </a:cubicBezTo>
                <a:lnTo>
                  <a:pt x="683670" y="2974759"/>
                </a:lnTo>
                <a:lnTo>
                  <a:pt x="682591" y="2967611"/>
                </a:lnTo>
                <a:lnTo>
                  <a:pt x="677465" y="2967611"/>
                </a:lnTo>
                <a:cubicBezTo>
                  <a:pt x="672520" y="2967611"/>
                  <a:pt x="666720" y="2968645"/>
                  <a:pt x="660066" y="2970713"/>
                </a:cubicBezTo>
                <a:lnTo>
                  <a:pt x="656964" y="2970713"/>
                </a:lnTo>
                <a:cubicBezTo>
                  <a:pt x="653367" y="2966577"/>
                  <a:pt x="648917" y="2964509"/>
                  <a:pt x="643612" y="2964509"/>
                </a:cubicBezTo>
                <a:lnTo>
                  <a:pt x="639565" y="2964509"/>
                </a:lnTo>
                <a:lnTo>
                  <a:pt x="631338" y="2966667"/>
                </a:lnTo>
                <a:lnTo>
                  <a:pt x="619064" y="2966667"/>
                </a:lnTo>
                <a:lnTo>
                  <a:pt x="607735" y="2968690"/>
                </a:lnTo>
                <a:lnTo>
                  <a:pt x="604768" y="2968690"/>
                </a:lnTo>
                <a:cubicBezTo>
                  <a:pt x="604768" y="2979390"/>
                  <a:pt x="601665" y="2986224"/>
                  <a:pt x="595461" y="2989191"/>
                </a:cubicBezTo>
                <a:cubicBezTo>
                  <a:pt x="595461" y="2990001"/>
                  <a:pt x="588987" y="2990675"/>
                  <a:pt x="576039" y="2991215"/>
                </a:cubicBezTo>
                <a:lnTo>
                  <a:pt x="576039" y="2987033"/>
                </a:lnTo>
                <a:lnTo>
                  <a:pt x="574960" y="2987033"/>
                </a:lnTo>
                <a:cubicBezTo>
                  <a:pt x="574960" y="2989101"/>
                  <a:pt x="574286" y="2990136"/>
                  <a:pt x="572937" y="2990136"/>
                </a:cubicBezTo>
                <a:lnTo>
                  <a:pt x="565789" y="2990136"/>
                </a:lnTo>
                <a:cubicBezTo>
                  <a:pt x="556257" y="2987978"/>
                  <a:pt x="551492" y="2985595"/>
                  <a:pt x="551492" y="2982987"/>
                </a:cubicBezTo>
                <a:lnTo>
                  <a:pt x="551492" y="2981908"/>
                </a:lnTo>
                <a:cubicBezTo>
                  <a:pt x="551492" y="2978491"/>
                  <a:pt x="552166" y="2976783"/>
                  <a:pt x="553515" y="2976783"/>
                </a:cubicBezTo>
                <a:lnTo>
                  <a:pt x="549469" y="2967611"/>
                </a:lnTo>
                <a:lnTo>
                  <a:pt x="549469" y="2963565"/>
                </a:lnTo>
                <a:lnTo>
                  <a:pt x="553515" y="2949133"/>
                </a:lnTo>
                <a:lnTo>
                  <a:pt x="551492" y="2947110"/>
                </a:lnTo>
                <a:lnTo>
                  <a:pt x="553515" y="2938883"/>
                </a:lnTo>
                <a:lnTo>
                  <a:pt x="551492" y="2936859"/>
                </a:lnTo>
                <a:lnTo>
                  <a:pt x="553515" y="2933757"/>
                </a:lnTo>
                <a:lnTo>
                  <a:pt x="550413" y="2929711"/>
                </a:lnTo>
                <a:lnTo>
                  <a:pt x="554594" y="2922563"/>
                </a:lnTo>
                <a:lnTo>
                  <a:pt x="552436" y="2916358"/>
                </a:lnTo>
                <a:lnTo>
                  <a:pt x="553515" y="2911233"/>
                </a:lnTo>
                <a:cubicBezTo>
                  <a:pt x="550817" y="2911233"/>
                  <a:pt x="549469" y="2910244"/>
                  <a:pt x="549469" y="2908266"/>
                </a:cubicBezTo>
                <a:lnTo>
                  <a:pt x="549469" y="2906108"/>
                </a:lnTo>
                <a:cubicBezTo>
                  <a:pt x="549558" y="2902242"/>
                  <a:pt x="550548" y="2898510"/>
                  <a:pt x="552436" y="2894913"/>
                </a:cubicBezTo>
                <a:lnTo>
                  <a:pt x="551492" y="2893834"/>
                </a:lnTo>
                <a:lnTo>
                  <a:pt x="551492" y="2888709"/>
                </a:lnTo>
                <a:lnTo>
                  <a:pt x="553515" y="2885742"/>
                </a:lnTo>
                <a:lnTo>
                  <a:pt x="552436" y="2884663"/>
                </a:lnTo>
                <a:lnTo>
                  <a:pt x="551492" y="2884663"/>
                </a:lnTo>
                <a:lnTo>
                  <a:pt x="552436" y="2879537"/>
                </a:lnTo>
                <a:lnTo>
                  <a:pt x="552436" y="2876435"/>
                </a:lnTo>
                <a:lnTo>
                  <a:pt x="549469" y="2870366"/>
                </a:lnTo>
                <a:lnTo>
                  <a:pt x="551492" y="2863083"/>
                </a:lnTo>
                <a:lnTo>
                  <a:pt x="550413" y="2857957"/>
                </a:lnTo>
                <a:lnTo>
                  <a:pt x="553515" y="2849865"/>
                </a:lnTo>
                <a:lnTo>
                  <a:pt x="549469" y="2836512"/>
                </a:lnTo>
                <a:lnTo>
                  <a:pt x="551492" y="2828285"/>
                </a:lnTo>
                <a:lnTo>
                  <a:pt x="551492" y="2818034"/>
                </a:lnTo>
                <a:lnTo>
                  <a:pt x="553515" y="2809807"/>
                </a:lnTo>
                <a:lnTo>
                  <a:pt x="551492" y="2801714"/>
                </a:lnTo>
                <a:lnTo>
                  <a:pt x="551492" y="2799691"/>
                </a:lnTo>
                <a:lnTo>
                  <a:pt x="552436" y="2798612"/>
                </a:lnTo>
                <a:lnTo>
                  <a:pt x="549469" y="2793487"/>
                </a:lnTo>
                <a:lnTo>
                  <a:pt x="549469" y="2791464"/>
                </a:lnTo>
                <a:lnTo>
                  <a:pt x="551492" y="2788362"/>
                </a:lnTo>
                <a:lnTo>
                  <a:pt x="551492" y="2785259"/>
                </a:lnTo>
                <a:lnTo>
                  <a:pt x="549469" y="2782157"/>
                </a:lnTo>
                <a:lnTo>
                  <a:pt x="552436" y="2763814"/>
                </a:lnTo>
                <a:cubicBezTo>
                  <a:pt x="546321" y="2763814"/>
                  <a:pt x="543264" y="2761072"/>
                  <a:pt x="543264" y="2755587"/>
                </a:cubicBezTo>
                <a:lnTo>
                  <a:pt x="543264" y="2752485"/>
                </a:lnTo>
                <a:cubicBezTo>
                  <a:pt x="543264" y="2750776"/>
                  <a:pt x="546007" y="2749068"/>
                  <a:pt x="551492" y="2747359"/>
                </a:cubicBezTo>
                <a:lnTo>
                  <a:pt x="551492" y="2746415"/>
                </a:lnTo>
                <a:cubicBezTo>
                  <a:pt x="559494" y="2746415"/>
                  <a:pt x="568351" y="2749473"/>
                  <a:pt x="578062" y="2755587"/>
                </a:cubicBezTo>
                <a:lnTo>
                  <a:pt x="581164" y="2752485"/>
                </a:lnTo>
                <a:lnTo>
                  <a:pt x="583187" y="2752485"/>
                </a:lnTo>
                <a:cubicBezTo>
                  <a:pt x="588852" y="2758509"/>
                  <a:pt x="595686" y="2762286"/>
                  <a:pt x="603689" y="2763814"/>
                </a:cubicBezTo>
                <a:cubicBezTo>
                  <a:pt x="607285" y="2761746"/>
                  <a:pt x="610702" y="2760712"/>
                  <a:pt x="613939" y="2760712"/>
                </a:cubicBezTo>
                <a:lnTo>
                  <a:pt x="622166" y="2760712"/>
                </a:lnTo>
                <a:cubicBezTo>
                  <a:pt x="626392" y="2760712"/>
                  <a:pt x="631519" y="2762780"/>
                  <a:pt x="637542" y="2766916"/>
                </a:cubicBezTo>
                <a:lnTo>
                  <a:pt x="639565" y="2766916"/>
                </a:lnTo>
                <a:lnTo>
                  <a:pt x="642668" y="2764758"/>
                </a:lnTo>
                <a:lnTo>
                  <a:pt x="643612" y="2764758"/>
                </a:lnTo>
                <a:lnTo>
                  <a:pt x="646714" y="2766916"/>
                </a:lnTo>
                <a:lnTo>
                  <a:pt x="647793" y="2766916"/>
                </a:lnTo>
                <a:cubicBezTo>
                  <a:pt x="647793" y="2762780"/>
                  <a:pt x="656335" y="2760712"/>
                  <a:pt x="673419" y="2760712"/>
                </a:cubicBezTo>
                <a:lnTo>
                  <a:pt x="685693" y="2760712"/>
                </a:lnTo>
                <a:lnTo>
                  <a:pt x="692841" y="2753564"/>
                </a:lnTo>
                <a:lnTo>
                  <a:pt x="693785" y="2753564"/>
                </a:lnTo>
                <a:lnTo>
                  <a:pt x="693785" y="2755587"/>
                </a:lnTo>
                <a:lnTo>
                  <a:pt x="694864" y="2755587"/>
                </a:lnTo>
                <a:cubicBezTo>
                  <a:pt x="694864" y="2750102"/>
                  <a:pt x="695539" y="2747359"/>
                  <a:pt x="696887" y="2747359"/>
                </a:cubicBezTo>
                <a:lnTo>
                  <a:pt x="697966" y="2747359"/>
                </a:lnTo>
                <a:lnTo>
                  <a:pt x="698911" y="2748438"/>
                </a:lnTo>
                <a:lnTo>
                  <a:pt x="699990" y="2748438"/>
                </a:lnTo>
                <a:cubicBezTo>
                  <a:pt x="699990" y="2747359"/>
                  <a:pt x="702732" y="2745966"/>
                  <a:pt x="708217" y="2744257"/>
                </a:cubicBezTo>
                <a:close/>
                <a:moveTo>
                  <a:pt x="3577390" y="2743718"/>
                </a:moveTo>
                <a:lnTo>
                  <a:pt x="3580627" y="2743718"/>
                </a:lnTo>
                <a:cubicBezTo>
                  <a:pt x="3592136" y="2745696"/>
                  <a:pt x="3597891" y="2748933"/>
                  <a:pt x="3597891" y="2753429"/>
                </a:cubicBezTo>
                <a:lnTo>
                  <a:pt x="3603286" y="2754508"/>
                </a:lnTo>
                <a:lnTo>
                  <a:pt x="3604365" y="2754508"/>
                </a:lnTo>
                <a:lnTo>
                  <a:pt x="3607602" y="2752350"/>
                </a:lnTo>
                <a:lnTo>
                  <a:pt x="3609760" y="2752350"/>
                </a:lnTo>
                <a:lnTo>
                  <a:pt x="3614076" y="2755587"/>
                </a:lnTo>
                <a:lnTo>
                  <a:pt x="3630396" y="2755587"/>
                </a:lnTo>
                <a:cubicBezTo>
                  <a:pt x="3637949" y="2759723"/>
                  <a:pt x="3642265" y="2762960"/>
                  <a:pt x="3643344" y="2765298"/>
                </a:cubicBezTo>
                <a:lnTo>
                  <a:pt x="3643344" y="2766377"/>
                </a:lnTo>
                <a:cubicBezTo>
                  <a:pt x="3634712" y="2777077"/>
                  <a:pt x="3630396" y="2783236"/>
                  <a:pt x="3630396" y="2784855"/>
                </a:cubicBezTo>
                <a:lnTo>
                  <a:pt x="3633633" y="2787013"/>
                </a:lnTo>
                <a:lnTo>
                  <a:pt x="3635791" y="2787013"/>
                </a:lnTo>
                <a:lnTo>
                  <a:pt x="3642265" y="2781618"/>
                </a:lnTo>
                <a:cubicBezTo>
                  <a:pt x="3649279" y="2781618"/>
                  <a:pt x="3654674" y="2783416"/>
                  <a:pt x="3658450" y="2787013"/>
                </a:cubicBezTo>
                <a:lnTo>
                  <a:pt x="3673556" y="2785934"/>
                </a:lnTo>
                <a:lnTo>
                  <a:pt x="3681109" y="2787013"/>
                </a:lnTo>
                <a:cubicBezTo>
                  <a:pt x="3681109" y="2783416"/>
                  <a:pt x="3686549" y="2781618"/>
                  <a:pt x="3697429" y="2781618"/>
                </a:cubicBezTo>
                <a:cubicBezTo>
                  <a:pt x="3711096" y="2781618"/>
                  <a:pt x="3720807" y="2783416"/>
                  <a:pt x="3726562" y="2787013"/>
                </a:cubicBezTo>
                <a:lnTo>
                  <a:pt x="3727641" y="2785934"/>
                </a:lnTo>
                <a:lnTo>
                  <a:pt x="3729799" y="2785934"/>
                </a:lnTo>
                <a:cubicBezTo>
                  <a:pt x="3731238" y="2785934"/>
                  <a:pt x="3731957" y="2787013"/>
                  <a:pt x="3731957" y="2789171"/>
                </a:cubicBezTo>
                <a:lnTo>
                  <a:pt x="3733036" y="2790250"/>
                </a:lnTo>
                <a:lnTo>
                  <a:pt x="3737352" y="2790250"/>
                </a:lnTo>
                <a:lnTo>
                  <a:pt x="3737352" y="2789171"/>
                </a:lnTo>
                <a:cubicBezTo>
                  <a:pt x="3734834" y="2789171"/>
                  <a:pt x="3731957" y="2787373"/>
                  <a:pt x="3728720" y="2783776"/>
                </a:cubicBezTo>
                <a:lnTo>
                  <a:pt x="3727641" y="2784855"/>
                </a:lnTo>
                <a:lnTo>
                  <a:pt x="3726562" y="2783776"/>
                </a:lnTo>
                <a:lnTo>
                  <a:pt x="3726562" y="2781618"/>
                </a:lnTo>
                <a:lnTo>
                  <a:pt x="3742747" y="2767456"/>
                </a:lnTo>
                <a:lnTo>
                  <a:pt x="3744905" y="2767456"/>
                </a:lnTo>
                <a:cubicBezTo>
                  <a:pt x="3749041" y="2772311"/>
                  <a:pt x="3755920" y="2778111"/>
                  <a:pt x="3765541" y="2784855"/>
                </a:cubicBezTo>
                <a:lnTo>
                  <a:pt x="3766620" y="2785934"/>
                </a:lnTo>
                <a:lnTo>
                  <a:pt x="3766620" y="2787013"/>
                </a:lnTo>
                <a:lnTo>
                  <a:pt x="3765541" y="2790250"/>
                </a:lnTo>
                <a:lnTo>
                  <a:pt x="3766620" y="2790250"/>
                </a:lnTo>
                <a:cubicBezTo>
                  <a:pt x="3773813" y="2790250"/>
                  <a:pt x="3777410" y="2792768"/>
                  <a:pt x="3777410" y="2797803"/>
                </a:cubicBezTo>
                <a:cubicBezTo>
                  <a:pt x="3775971" y="2797803"/>
                  <a:pt x="3774892" y="2801400"/>
                  <a:pt x="3774173" y="2808593"/>
                </a:cubicBezTo>
                <a:lnTo>
                  <a:pt x="3764462" y="2811830"/>
                </a:lnTo>
                <a:lnTo>
                  <a:pt x="3765541" y="2821541"/>
                </a:lnTo>
                <a:cubicBezTo>
                  <a:pt x="3761944" y="2822800"/>
                  <a:pt x="3760146" y="2825677"/>
                  <a:pt x="3760146" y="2830173"/>
                </a:cubicBezTo>
                <a:lnTo>
                  <a:pt x="3760146" y="2831252"/>
                </a:lnTo>
                <a:cubicBezTo>
                  <a:pt x="3765181" y="2831252"/>
                  <a:pt x="3767699" y="2834129"/>
                  <a:pt x="3767699" y="2839884"/>
                </a:cubicBezTo>
                <a:lnTo>
                  <a:pt x="3767699" y="2840963"/>
                </a:lnTo>
                <a:lnTo>
                  <a:pt x="3765541" y="2843256"/>
                </a:lnTo>
                <a:lnTo>
                  <a:pt x="3764462" y="2843256"/>
                </a:lnTo>
                <a:cubicBezTo>
                  <a:pt x="3764462" y="2841728"/>
                  <a:pt x="3763023" y="2840963"/>
                  <a:pt x="3760146" y="2840963"/>
                </a:cubicBezTo>
                <a:cubicBezTo>
                  <a:pt x="3760146" y="2839345"/>
                  <a:pt x="3757224" y="2836827"/>
                  <a:pt x="3751379" y="2833410"/>
                </a:cubicBezTo>
                <a:lnTo>
                  <a:pt x="3751379" y="2834489"/>
                </a:lnTo>
                <a:cubicBezTo>
                  <a:pt x="3752998" y="2838805"/>
                  <a:pt x="3755920" y="2840963"/>
                  <a:pt x="3760146" y="2840963"/>
                </a:cubicBezTo>
                <a:lnTo>
                  <a:pt x="3761225" y="2844335"/>
                </a:lnTo>
                <a:lnTo>
                  <a:pt x="3762304" y="2843256"/>
                </a:lnTo>
                <a:lnTo>
                  <a:pt x="3763383" y="2843256"/>
                </a:lnTo>
                <a:cubicBezTo>
                  <a:pt x="3765541" y="2843975"/>
                  <a:pt x="3766620" y="2846133"/>
                  <a:pt x="3766620" y="2849730"/>
                </a:cubicBezTo>
                <a:lnTo>
                  <a:pt x="3766620" y="2854046"/>
                </a:lnTo>
                <a:cubicBezTo>
                  <a:pt x="3766620" y="2855485"/>
                  <a:pt x="3764462" y="2856564"/>
                  <a:pt x="3760146" y="2857283"/>
                </a:cubicBezTo>
                <a:lnTo>
                  <a:pt x="3760146" y="2858362"/>
                </a:lnTo>
                <a:lnTo>
                  <a:pt x="3761225" y="2858362"/>
                </a:lnTo>
                <a:lnTo>
                  <a:pt x="3764462" y="2857283"/>
                </a:lnTo>
                <a:lnTo>
                  <a:pt x="3766620" y="2860520"/>
                </a:lnTo>
                <a:lnTo>
                  <a:pt x="3766620" y="2861599"/>
                </a:lnTo>
                <a:lnTo>
                  <a:pt x="3765541" y="2862678"/>
                </a:lnTo>
                <a:lnTo>
                  <a:pt x="3766620" y="2863757"/>
                </a:lnTo>
                <a:lnTo>
                  <a:pt x="3765541" y="2869152"/>
                </a:lnTo>
                <a:lnTo>
                  <a:pt x="3767699" y="2879942"/>
                </a:lnTo>
                <a:cubicBezTo>
                  <a:pt x="3767699" y="2886776"/>
                  <a:pt x="3766260" y="2894329"/>
                  <a:pt x="3763383" y="2902601"/>
                </a:cubicBezTo>
                <a:cubicBezTo>
                  <a:pt x="3765361" y="2902601"/>
                  <a:pt x="3767160" y="2906962"/>
                  <a:pt x="3768778" y="2915684"/>
                </a:cubicBezTo>
                <a:cubicBezTo>
                  <a:pt x="3766440" y="2921439"/>
                  <a:pt x="3762844" y="2925035"/>
                  <a:pt x="3757988" y="2926474"/>
                </a:cubicBezTo>
                <a:lnTo>
                  <a:pt x="3759067" y="2931869"/>
                </a:lnTo>
                <a:cubicBezTo>
                  <a:pt x="3759067" y="2939063"/>
                  <a:pt x="3751829" y="2945896"/>
                  <a:pt x="3737352" y="2952370"/>
                </a:cubicBezTo>
                <a:lnTo>
                  <a:pt x="3733036" y="2957765"/>
                </a:lnTo>
                <a:lnTo>
                  <a:pt x="3736273" y="2962081"/>
                </a:lnTo>
                <a:lnTo>
                  <a:pt x="3748142" y="2961002"/>
                </a:lnTo>
                <a:cubicBezTo>
                  <a:pt x="3748142" y="2958125"/>
                  <a:pt x="3754661" y="2952011"/>
                  <a:pt x="3767699" y="2942659"/>
                </a:cubicBezTo>
                <a:lnTo>
                  <a:pt x="3766620" y="2936185"/>
                </a:lnTo>
                <a:lnTo>
                  <a:pt x="3774173" y="2917842"/>
                </a:lnTo>
                <a:lnTo>
                  <a:pt x="3775252" y="2916763"/>
                </a:lnTo>
                <a:lnTo>
                  <a:pt x="3777410" y="2916763"/>
                </a:lnTo>
                <a:lnTo>
                  <a:pt x="3779568" y="2918921"/>
                </a:lnTo>
                <a:lnTo>
                  <a:pt x="3778489" y="2929711"/>
                </a:lnTo>
                <a:cubicBezTo>
                  <a:pt x="3780647" y="2930431"/>
                  <a:pt x="3781726" y="2932589"/>
                  <a:pt x="3781726" y="2936185"/>
                </a:cubicBezTo>
                <a:lnTo>
                  <a:pt x="3781726" y="2949133"/>
                </a:lnTo>
                <a:cubicBezTo>
                  <a:pt x="3788920" y="2954528"/>
                  <a:pt x="3792516" y="2961002"/>
                  <a:pt x="3792516" y="2968555"/>
                </a:cubicBezTo>
                <a:cubicBezTo>
                  <a:pt x="3792516" y="2974400"/>
                  <a:pt x="3790358" y="2978761"/>
                  <a:pt x="3786042" y="2981638"/>
                </a:cubicBezTo>
                <a:cubicBezTo>
                  <a:pt x="3786042" y="2989371"/>
                  <a:pt x="3782445" y="2994407"/>
                  <a:pt x="3775252" y="2996744"/>
                </a:cubicBezTo>
                <a:cubicBezTo>
                  <a:pt x="3775252" y="3001060"/>
                  <a:pt x="3764417" y="3003218"/>
                  <a:pt x="3742747" y="3003218"/>
                </a:cubicBezTo>
                <a:lnTo>
                  <a:pt x="3722246" y="3003218"/>
                </a:lnTo>
                <a:cubicBezTo>
                  <a:pt x="3721167" y="3003218"/>
                  <a:pt x="3720088" y="3001780"/>
                  <a:pt x="3719009" y="2998902"/>
                </a:cubicBezTo>
                <a:lnTo>
                  <a:pt x="3716851" y="2998902"/>
                </a:lnTo>
                <a:lnTo>
                  <a:pt x="3708219" y="3003218"/>
                </a:lnTo>
                <a:lnTo>
                  <a:pt x="3702824" y="3003218"/>
                </a:lnTo>
                <a:lnTo>
                  <a:pt x="3694192" y="3001060"/>
                </a:lnTo>
                <a:lnTo>
                  <a:pt x="3682188" y="3001060"/>
                </a:lnTo>
                <a:lnTo>
                  <a:pt x="3676793" y="2997823"/>
                </a:lnTo>
                <a:cubicBezTo>
                  <a:pt x="3676793" y="3001600"/>
                  <a:pt x="3668520" y="3003758"/>
                  <a:pt x="3651976" y="3004297"/>
                </a:cubicBezTo>
                <a:lnTo>
                  <a:pt x="3645502" y="3002139"/>
                </a:lnTo>
                <a:lnTo>
                  <a:pt x="3639028" y="3005376"/>
                </a:lnTo>
                <a:lnTo>
                  <a:pt x="3634712" y="3003218"/>
                </a:lnTo>
                <a:lnTo>
                  <a:pt x="3603286" y="3005376"/>
                </a:lnTo>
                <a:lnTo>
                  <a:pt x="3576311" y="2988112"/>
                </a:lnTo>
                <a:lnTo>
                  <a:pt x="3576311" y="2983796"/>
                </a:lnTo>
                <a:lnTo>
                  <a:pt x="3578469" y="2980559"/>
                </a:lnTo>
                <a:cubicBezTo>
                  <a:pt x="3575591" y="2980559"/>
                  <a:pt x="3574153" y="2979480"/>
                  <a:pt x="3574153" y="2977322"/>
                </a:cubicBezTo>
                <a:lnTo>
                  <a:pt x="3577390" y="2971792"/>
                </a:lnTo>
                <a:cubicBezTo>
                  <a:pt x="3573074" y="2971253"/>
                  <a:pt x="3570916" y="2969814"/>
                  <a:pt x="3570916" y="2967476"/>
                </a:cubicBezTo>
                <a:lnTo>
                  <a:pt x="3571995" y="2957765"/>
                </a:lnTo>
                <a:lnTo>
                  <a:pt x="3570916" y="2938343"/>
                </a:lnTo>
                <a:lnTo>
                  <a:pt x="3570916" y="2931869"/>
                </a:lnTo>
                <a:lnTo>
                  <a:pt x="3571995" y="2916763"/>
                </a:lnTo>
                <a:lnTo>
                  <a:pt x="3570916" y="2911368"/>
                </a:lnTo>
                <a:cubicBezTo>
                  <a:pt x="3572354" y="2909750"/>
                  <a:pt x="3573074" y="2905748"/>
                  <a:pt x="3573074" y="2899364"/>
                </a:cubicBezTo>
                <a:lnTo>
                  <a:pt x="3574153" y="2899364"/>
                </a:lnTo>
                <a:cubicBezTo>
                  <a:pt x="3572175" y="2884258"/>
                  <a:pt x="3570017" y="2876705"/>
                  <a:pt x="3567679" y="2876705"/>
                </a:cubicBezTo>
                <a:cubicBezTo>
                  <a:pt x="3547627" y="2892531"/>
                  <a:pt x="3534994" y="2900443"/>
                  <a:pt x="3529779" y="2900443"/>
                </a:cubicBezTo>
                <a:lnTo>
                  <a:pt x="3527621" y="2898285"/>
                </a:lnTo>
                <a:lnTo>
                  <a:pt x="3533016" y="2893969"/>
                </a:lnTo>
                <a:cubicBezTo>
                  <a:pt x="3533016" y="2888214"/>
                  <a:pt x="3535893" y="2880661"/>
                  <a:pt x="3541648" y="2871310"/>
                </a:cubicBezTo>
                <a:lnTo>
                  <a:pt x="3542727" y="2866994"/>
                </a:lnTo>
                <a:lnTo>
                  <a:pt x="3541648" y="2862678"/>
                </a:lnTo>
                <a:cubicBezTo>
                  <a:pt x="3548841" y="2859621"/>
                  <a:pt x="3552438" y="2854945"/>
                  <a:pt x="3552438" y="2848651"/>
                </a:cubicBezTo>
                <a:lnTo>
                  <a:pt x="3573074" y="2791329"/>
                </a:lnTo>
                <a:lnTo>
                  <a:pt x="3581706" y="2791329"/>
                </a:lnTo>
                <a:lnTo>
                  <a:pt x="3581706" y="2789171"/>
                </a:lnTo>
                <a:cubicBezTo>
                  <a:pt x="3577390" y="2789171"/>
                  <a:pt x="3575232" y="2788092"/>
                  <a:pt x="3575232" y="2785934"/>
                </a:cubicBezTo>
                <a:cubicBezTo>
                  <a:pt x="3578828" y="2772177"/>
                  <a:pt x="3580627" y="2762421"/>
                  <a:pt x="3580627" y="2756666"/>
                </a:cubicBezTo>
                <a:lnTo>
                  <a:pt x="3575232" y="2749113"/>
                </a:lnTo>
                <a:lnTo>
                  <a:pt x="3575232" y="2745876"/>
                </a:lnTo>
                <a:close/>
                <a:moveTo>
                  <a:pt x="1200634" y="2740885"/>
                </a:moveTo>
                <a:cubicBezTo>
                  <a:pt x="1204411" y="2740885"/>
                  <a:pt x="1216191" y="2744797"/>
                  <a:pt x="1235972" y="2752620"/>
                </a:cubicBezTo>
                <a:cubicBezTo>
                  <a:pt x="1248111" y="2756576"/>
                  <a:pt x="1254180" y="2759813"/>
                  <a:pt x="1254180" y="2762331"/>
                </a:cubicBezTo>
                <a:lnTo>
                  <a:pt x="1254180" y="2765568"/>
                </a:lnTo>
                <a:lnTo>
                  <a:pt x="1252023" y="2767726"/>
                </a:lnTo>
                <a:lnTo>
                  <a:pt x="1245683" y="2766647"/>
                </a:lnTo>
                <a:cubicBezTo>
                  <a:pt x="1225632" y="2777526"/>
                  <a:pt x="1212413" y="2787507"/>
                  <a:pt x="1206030" y="2796589"/>
                </a:cubicBezTo>
                <a:cubicBezTo>
                  <a:pt x="1200275" y="2799826"/>
                  <a:pt x="1197398" y="2803423"/>
                  <a:pt x="1197398" y="2807379"/>
                </a:cubicBezTo>
                <a:lnTo>
                  <a:pt x="1198476" y="2808458"/>
                </a:lnTo>
                <a:lnTo>
                  <a:pt x="1199555" y="2808458"/>
                </a:lnTo>
                <a:lnTo>
                  <a:pt x="1206030" y="2806300"/>
                </a:lnTo>
                <a:lnTo>
                  <a:pt x="1209267" y="2806300"/>
                </a:lnTo>
                <a:lnTo>
                  <a:pt x="1211291" y="2808458"/>
                </a:lnTo>
                <a:cubicBezTo>
                  <a:pt x="1209942" y="2811605"/>
                  <a:pt x="1208547" y="2813358"/>
                  <a:pt x="1207109" y="2813718"/>
                </a:cubicBezTo>
                <a:lnTo>
                  <a:pt x="1197398" y="2813718"/>
                </a:lnTo>
                <a:lnTo>
                  <a:pt x="1185664" y="2815876"/>
                </a:lnTo>
                <a:lnTo>
                  <a:pt x="1173794" y="2811560"/>
                </a:lnTo>
                <a:lnTo>
                  <a:pt x="1163139" y="2815876"/>
                </a:lnTo>
                <a:lnTo>
                  <a:pt x="1156665" y="2813718"/>
                </a:lnTo>
                <a:lnTo>
                  <a:pt x="1148169" y="2816955"/>
                </a:lnTo>
                <a:lnTo>
                  <a:pt x="1131984" y="2815876"/>
                </a:lnTo>
                <a:lnTo>
                  <a:pt x="1129826" y="2818034"/>
                </a:lnTo>
                <a:lnTo>
                  <a:pt x="1128746" y="2818034"/>
                </a:lnTo>
                <a:cubicBezTo>
                  <a:pt x="1126319" y="2818034"/>
                  <a:pt x="1123487" y="2816595"/>
                  <a:pt x="1120250" y="2813718"/>
                </a:cubicBezTo>
                <a:lnTo>
                  <a:pt x="1110538" y="2814797"/>
                </a:lnTo>
                <a:lnTo>
                  <a:pt x="1110538" y="2810616"/>
                </a:lnTo>
                <a:lnTo>
                  <a:pt x="1114853" y="2806300"/>
                </a:lnTo>
                <a:lnTo>
                  <a:pt x="1117013" y="2806300"/>
                </a:lnTo>
                <a:lnTo>
                  <a:pt x="1126724" y="2808458"/>
                </a:lnTo>
                <a:lnTo>
                  <a:pt x="1134141" y="2807379"/>
                </a:lnTo>
                <a:lnTo>
                  <a:pt x="1139536" y="2811560"/>
                </a:lnTo>
                <a:cubicBezTo>
                  <a:pt x="1142054" y="2808053"/>
                  <a:pt x="1145605" y="2806300"/>
                  <a:pt x="1150191" y="2806300"/>
                </a:cubicBezTo>
                <a:lnTo>
                  <a:pt x="1153429" y="2806300"/>
                </a:lnTo>
                <a:lnTo>
                  <a:pt x="1165297" y="2807379"/>
                </a:lnTo>
                <a:lnTo>
                  <a:pt x="1171636" y="2805221"/>
                </a:lnTo>
                <a:lnTo>
                  <a:pt x="1174873" y="2806300"/>
                </a:lnTo>
                <a:lnTo>
                  <a:pt x="1174873" y="2805221"/>
                </a:lnTo>
                <a:cubicBezTo>
                  <a:pt x="1174873" y="2800186"/>
                  <a:pt x="1176672" y="2797668"/>
                  <a:pt x="1180269" y="2797668"/>
                </a:cubicBezTo>
                <a:lnTo>
                  <a:pt x="1179189" y="2796589"/>
                </a:lnTo>
                <a:lnTo>
                  <a:pt x="1179189" y="2795510"/>
                </a:lnTo>
                <a:cubicBezTo>
                  <a:pt x="1181168" y="2784630"/>
                  <a:pt x="1185798" y="2771052"/>
                  <a:pt x="1193082" y="2754778"/>
                </a:cubicBezTo>
                <a:lnTo>
                  <a:pt x="1187821" y="2747359"/>
                </a:lnTo>
                <a:lnTo>
                  <a:pt x="1187821" y="2745201"/>
                </a:lnTo>
                <a:cubicBezTo>
                  <a:pt x="1187821" y="2742684"/>
                  <a:pt x="1192092" y="2741245"/>
                  <a:pt x="1200634" y="2740885"/>
                </a:cubicBezTo>
                <a:close/>
                <a:moveTo>
                  <a:pt x="3091448" y="2740211"/>
                </a:moveTo>
                <a:cubicBezTo>
                  <a:pt x="3105025" y="2740211"/>
                  <a:pt x="3111814" y="2742009"/>
                  <a:pt x="3111814" y="2745606"/>
                </a:cubicBezTo>
                <a:lnTo>
                  <a:pt x="3117209" y="2744527"/>
                </a:lnTo>
                <a:cubicBezTo>
                  <a:pt x="3134383" y="2745786"/>
                  <a:pt x="3142970" y="2748618"/>
                  <a:pt x="3142970" y="2753024"/>
                </a:cubicBezTo>
                <a:lnTo>
                  <a:pt x="3146207" y="2754103"/>
                </a:lnTo>
                <a:lnTo>
                  <a:pt x="3155918" y="2751945"/>
                </a:lnTo>
                <a:cubicBezTo>
                  <a:pt x="3157267" y="2753744"/>
                  <a:pt x="3158300" y="2757295"/>
                  <a:pt x="3159020" y="2762600"/>
                </a:cubicBezTo>
                <a:cubicBezTo>
                  <a:pt x="3158300" y="2767636"/>
                  <a:pt x="3154389" y="2770153"/>
                  <a:pt x="3147286" y="2770153"/>
                </a:cubicBezTo>
                <a:lnTo>
                  <a:pt x="3145128" y="2770153"/>
                </a:lnTo>
                <a:lnTo>
                  <a:pt x="3144049" y="2775548"/>
                </a:lnTo>
                <a:lnTo>
                  <a:pt x="3146207" y="2777572"/>
                </a:lnTo>
                <a:lnTo>
                  <a:pt x="3152681" y="2776627"/>
                </a:lnTo>
                <a:cubicBezTo>
                  <a:pt x="3155109" y="2779415"/>
                  <a:pt x="3157581" y="2780809"/>
                  <a:pt x="3160099" y="2780809"/>
                </a:cubicBezTo>
                <a:lnTo>
                  <a:pt x="3161178" y="2780809"/>
                </a:lnTo>
                <a:lnTo>
                  <a:pt x="3166573" y="2775548"/>
                </a:lnTo>
                <a:lnTo>
                  <a:pt x="3175205" y="2775548"/>
                </a:lnTo>
                <a:lnTo>
                  <a:pt x="3183702" y="2777572"/>
                </a:lnTo>
                <a:lnTo>
                  <a:pt x="3190176" y="2775548"/>
                </a:lnTo>
                <a:lnTo>
                  <a:pt x="3206227" y="2777572"/>
                </a:lnTo>
                <a:lnTo>
                  <a:pt x="3218096" y="2777572"/>
                </a:lnTo>
                <a:lnTo>
                  <a:pt x="3225649" y="2778651"/>
                </a:lnTo>
                <a:lnTo>
                  <a:pt x="3238462" y="2762600"/>
                </a:lnTo>
                <a:cubicBezTo>
                  <a:pt x="3238462" y="2759813"/>
                  <a:pt x="3239181" y="2758419"/>
                  <a:pt x="3240620" y="2758419"/>
                </a:cubicBezTo>
                <a:lnTo>
                  <a:pt x="3241699" y="2758419"/>
                </a:lnTo>
                <a:lnTo>
                  <a:pt x="3247094" y="2759498"/>
                </a:lnTo>
                <a:lnTo>
                  <a:pt x="3248173" y="2758419"/>
                </a:lnTo>
                <a:lnTo>
                  <a:pt x="3248173" y="2755182"/>
                </a:lnTo>
                <a:cubicBezTo>
                  <a:pt x="3246015" y="2755182"/>
                  <a:pt x="3244936" y="2754463"/>
                  <a:pt x="3244936" y="2753024"/>
                </a:cubicBezTo>
                <a:lnTo>
                  <a:pt x="3244936" y="2750866"/>
                </a:lnTo>
                <a:lnTo>
                  <a:pt x="3248173" y="2747629"/>
                </a:lnTo>
                <a:lnTo>
                  <a:pt x="3249252" y="2747629"/>
                </a:lnTo>
                <a:cubicBezTo>
                  <a:pt x="3254736" y="2753024"/>
                  <a:pt x="3262964" y="2758734"/>
                  <a:pt x="3273934" y="2764758"/>
                </a:cubicBezTo>
                <a:cubicBezTo>
                  <a:pt x="3274474" y="2767456"/>
                  <a:pt x="3277306" y="2769974"/>
                  <a:pt x="3282431" y="2772311"/>
                </a:cubicBezTo>
                <a:lnTo>
                  <a:pt x="3283510" y="2773390"/>
                </a:lnTo>
                <a:lnTo>
                  <a:pt x="3283510" y="2782967"/>
                </a:lnTo>
                <a:cubicBezTo>
                  <a:pt x="3280633" y="2788002"/>
                  <a:pt x="3272405" y="2790520"/>
                  <a:pt x="3258828" y="2790520"/>
                </a:cubicBezTo>
                <a:lnTo>
                  <a:pt x="3257749" y="2790520"/>
                </a:lnTo>
                <a:cubicBezTo>
                  <a:pt x="3252624" y="2790520"/>
                  <a:pt x="3249791" y="2789441"/>
                  <a:pt x="3249252" y="2787283"/>
                </a:cubicBezTo>
                <a:cubicBezTo>
                  <a:pt x="3208250" y="2788182"/>
                  <a:pt x="3183927" y="2789621"/>
                  <a:pt x="3176284" y="2791599"/>
                </a:cubicBezTo>
                <a:lnTo>
                  <a:pt x="3165494" y="2787283"/>
                </a:lnTo>
                <a:lnTo>
                  <a:pt x="3163336" y="2789441"/>
                </a:lnTo>
                <a:lnTo>
                  <a:pt x="3157941" y="2789441"/>
                </a:lnTo>
                <a:lnTo>
                  <a:pt x="3154839" y="2787283"/>
                </a:lnTo>
                <a:lnTo>
                  <a:pt x="3150523" y="2787283"/>
                </a:lnTo>
                <a:lnTo>
                  <a:pt x="3139733" y="2791599"/>
                </a:lnTo>
                <a:cubicBezTo>
                  <a:pt x="3131190" y="2800680"/>
                  <a:pt x="3126920" y="2807784"/>
                  <a:pt x="3126920" y="2812909"/>
                </a:cubicBezTo>
                <a:lnTo>
                  <a:pt x="3126920" y="2815067"/>
                </a:lnTo>
                <a:lnTo>
                  <a:pt x="3130157" y="2818304"/>
                </a:lnTo>
                <a:lnTo>
                  <a:pt x="3136496" y="2818304"/>
                </a:lnTo>
                <a:cubicBezTo>
                  <a:pt x="3136496" y="2816146"/>
                  <a:pt x="3137215" y="2815067"/>
                  <a:pt x="3138654" y="2815067"/>
                </a:cubicBezTo>
                <a:lnTo>
                  <a:pt x="3139733" y="2815067"/>
                </a:lnTo>
                <a:lnTo>
                  <a:pt x="3144049" y="2816146"/>
                </a:lnTo>
                <a:lnTo>
                  <a:pt x="3145128" y="2815067"/>
                </a:lnTo>
                <a:lnTo>
                  <a:pt x="3146207" y="2815067"/>
                </a:lnTo>
                <a:cubicBezTo>
                  <a:pt x="3148724" y="2817225"/>
                  <a:pt x="3155873" y="2818664"/>
                  <a:pt x="3167652" y="2819383"/>
                </a:cubicBezTo>
                <a:lnTo>
                  <a:pt x="3173047" y="2818304"/>
                </a:lnTo>
                <a:lnTo>
                  <a:pt x="3188018" y="2818304"/>
                </a:lnTo>
                <a:cubicBezTo>
                  <a:pt x="3196291" y="2815966"/>
                  <a:pt x="3202000" y="2811695"/>
                  <a:pt x="3205148" y="2805491"/>
                </a:cubicBezTo>
                <a:lnTo>
                  <a:pt x="3217017" y="2797938"/>
                </a:lnTo>
                <a:cubicBezTo>
                  <a:pt x="3220973" y="2801894"/>
                  <a:pt x="3226323" y="2805086"/>
                  <a:pt x="3233067" y="2807514"/>
                </a:cubicBezTo>
                <a:lnTo>
                  <a:pt x="3267460" y="2833275"/>
                </a:lnTo>
                <a:lnTo>
                  <a:pt x="3267460" y="2837456"/>
                </a:lnTo>
                <a:lnTo>
                  <a:pt x="3246015" y="2848246"/>
                </a:lnTo>
                <a:lnTo>
                  <a:pt x="3241699" y="2847167"/>
                </a:lnTo>
                <a:lnTo>
                  <a:pt x="3240620" y="2847167"/>
                </a:lnTo>
                <a:lnTo>
                  <a:pt x="3240620" y="2848246"/>
                </a:lnTo>
                <a:cubicBezTo>
                  <a:pt x="3242778" y="2848246"/>
                  <a:pt x="3243857" y="2848966"/>
                  <a:pt x="3243857" y="2850404"/>
                </a:cubicBezTo>
                <a:lnTo>
                  <a:pt x="3239541" y="2852427"/>
                </a:lnTo>
                <a:lnTo>
                  <a:pt x="3228886" y="2851348"/>
                </a:lnTo>
                <a:lnTo>
                  <a:pt x="3228886" y="2856743"/>
                </a:lnTo>
                <a:lnTo>
                  <a:pt x="3219175" y="2866320"/>
                </a:lnTo>
                <a:cubicBezTo>
                  <a:pt x="3222052" y="2866679"/>
                  <a:pt x="3223491" y="2867758"/>
                  <a:pt x="3223491" y="2869557"/>
                </a:cubicBezTo>
                <a:lnTo>
                  <a:pt x="3223491" y="2872794"/>
                </a:lnTo>
                <a:lnTo>
                  <a:pt x="3218096" y="2878189"/>
                </a:lnTo>
                <a:lnTo>
                  <a:pt x="3223491" y="2892081"/>
                </a:lnTo>
                <a:lnTo>
                  <a:pt x="3224570" y="2893160"/>
                </a:lnTo>
                <a:lnTo>
                  <a:pt x="3225649" y="2893160"/>
                </a:lnTo>
                <a:cubicBezTo>
                  <a:pt x="3232033" y="2892081"/>
                  <a:pt x="3235225" y="2891002"/>
                  <a:pt x="3235225" y="2889923"/>
                </a:cubicBezTo>
                <a:lnTo>
                  <a:pt x="3236304" y="2891002"/>
                </a:lnTo>
                <a:lnTo>
                  <a:pt x="3240620" y="2891002"/>
                </a:lnTo>
                <a:lnTo>
                  <a:pt x="3240620" y="2889923"/>
                </a:lnTo>
                <a:lnTo>
                  <a:pt x="3236304" y="2889923"/>
                </a:lnTo>
                <a:lnTo>
                  <a:pt x="3236304" y="2887765"/>
                </a:lnTo>
                <a:cubicBezTo>
                  <a:pt x="3245295" y="2876345"/>
                  <a:pt x="3250690" y="2870636"/>
                  <a:pt x="3252489" y="2870636"/>
                </a:cubicBezTo>
                <a:cubicBezTo>
                  <a:pt x="3264268" y="2875491"/>
                  <a:pt x="3273170" y="2882280"/>
                  <a:pt x="3279194" y="2891002"/>
                </a:cubicBezTo>
                <a:cubicBezTo>
                  <a:pt x="3282071" y="2891362"/>
                  <a:pt x="3283510" y="2892441"/>
                  <a:pt x="3283510" y="2894239"/>
                </a:cubicBezTo>
                <a:lnTo>
                  <a:pt x="3283510" y="2897341"/>
                </a:lnTo>
                <a:cubicBezTo>
                  <a:pt x="3281712" y="2900938"/>
                  <a:pt x="3278879" y="2902736"/>
                  <a:pt x="3275013" y="2902736"/>
                </a:cubicBezTo>
                <a:cubicBezTo>
                  <a:pt x="3271596" y="2902736"/>
                  <a:pt x="3269079" y="2901657"/>
                  <a:pt x="3267460" y="2899499"/>
                </a:cubicBezTo>
                <a:lnTo>
                  <a:pt x="3246015" y="2904894"/>
                </a:lnTo>
                <a:lnTo>
                  <a:pt x="3238462" y="2899499"/>
                </a:lnTo>
                <a:cubicBezTo>
                  <a:pt x="3226323" y="2901117"/>
                  <a:pt x="3220254" y="2904669"/>
                  <a:pt x="3220254" y="2910154"/>
                </a:cubicBezTo>
                <a:lnTo>
                  <a:pt x="3218096" y="2926204"/>
                </a:lnTo>
                <a:lnTo>
                  <a:pt x="3222412" y="2955068"/>
                </a:lnTo>
                <a:lnTo>
                  <a:pt x="3222412" y="2965858"/>
                </a:lnTo>
                <a:cubicBezTo>
                  <a:pt x="3217017" y="2977097"/>
                  <a:pt x="3211262" y="2983841"/>
                  <a:pt x="3205148" y="2986089"/>
                </a:cubicBezTo>
                <a:lnTo>
                  <a:pt x="3202045" y="2986089"/>
                </a:lnTo>
                <a:cubicBezTo>
                  <a:pt x="3200607" y="2986089"/>
                  <a:pt x="3199887" y="2985055"/>
                  <a:pt x="3199887" y="2982987"/>
                </a:cubicBezTo>
                <a:lnTo>
                  <a:pt x="3198808" y="2981908"/>
                </a:lnTo>
                <a:lnTo>
                  <a:pt x="3197729" y="2981908"/>
                </a:lnTo>
                <a:lnTo>
                  <a:pt x="3197729" y="2982987"/>
                </a:lnTo>
                <a:lnTo>
                  <a:pt x="3200966" y="2987168"/>
                </a:lnTo>
                <a:cubicBezTo>
                  <a:pt x="3198988" y="2990945"/>
                  <a:pt x="3188603" y="2995216"/>
                  <a:pt x="3169810" y="2999981"/>
                </a:cubicBezTo>
                <a:lnTo>
                  <a:pt x="3166573" y="2998902"/>
                </a:lnTo>
                <a:lnTo>
                  <a:pt x="3164415" y="3001060"/>
                </a:lnTo>
                <a:lnTo>
                  <a:pt x="3162257" y="3001060"/>
                </a:lnTo>
                <a:cubicBezTo>
                  <a:pt x="3161358" y="3001060"/>
                  <a:pt x="3159919" y="2997509"/>
                  <a:pt x="3157941" y="2990405"/>
                </a:cubicBezTo>
                <a:cubicBezTo>
                  <a:pt x="3146522" y="2971163"/>
                  <a:pt x="3139013" y="2961542"/>
                  <a:pt x="3135417" y="2961542"/>
                </a:cubicBezTo>
                <a:cubicBezTo>
                  <a:pt x="3128134" y="2961542"/>
                  <a:pt x="3122783" y="2958709"/>
                  <a:pt x="3119367" y="2953045"/>
                </a:cubicBezTo>
                <a:cubicBezTo>
                  <a:pt x="3120266" y="2949448"/>
                  <a:pt x="3121345" y="2947650"/>
                  <a:pt x="3122604" y="2947650"/>
                </a:cubicBezTo>
                <a:lnTo>
                  <a:pt x="3123683" y="2947650"/>
                </a:lnTo>
                <a:lnTo>
                  <a:pt x="3135417" y="2948729"/>
                </a:lnTo>
                <a:lnTo>
                  <a:pt x="3149444" y="2947650"/>
                </a:lnTo>
                <a:lnTo>
                  <a:pt x="3161178" y="2947650"/>
                </a:lnTo>
                <a:lnTo>
                  <a:pt x="3166573" y="2918786"/>
                </a:lnTo>
                <a:lnTo>
                  <a:pt x="3164415" y="2911233"/>
                </a:lnTo>
                <a:lnTo>
                  <a:pt x="3166573" y="2904894"/>
                </a:lnTo>
                <a:lnTo>
                  <a:pt x="3163336" y="2902736"/>
                </a:lnTo>
                <a:lnTo>
                  <a:pt x="3153760" y="2902736"/>
                </a:lnTo>
                <a:lnTo>
                  <a:pt x="3140812" y="2903815"/>
                </a:lnTo>
                <a:lnTo>
                  <a:pt x="3139733" y="2902736"/>
                </a:lnTo>
                <a:lnTo>
                  <a:pt x="3139733" y="2901657"/>
                </a:lnTo>
                <a:lnTo>
                  <a:pt x="3138654" y="2902736"/>
                </a:lnTo>
                <a:lnTo>
                  <a:pt x="3135417" y="2902736"/>
                </a:lnTo>
                <a:cubicBezTo>
                  <a:pt x="3133978" y="2902736"/>
                  <a:pt x="3133259" y="2900938"/>
                  <a:pt x="3133259" y="2897341"/>
                </a:cubicBezTo>
                <a:lnTo>
                  <a:pt x="3132180" y="2897341"/>
                </a:lnTo>
                <a:cubicBezTo>
                  <a:pt x="3132180" y="2900938"/>
                  <a:pt x="3131506" y="2902736"/>
                  <a:pt x="3130157" y="2902736"/>
                </a:cubicBezTo>
                <a:lnTo>
                  <a:pt x="3120446" y="2902736"/>
                </a:lnTo>
                <a:lnTo>
                  <a:pt x="3115051" y="2901657"/>
                </a:lnTo>
                <a:cubicBezTo>
                  <a:pt x="3115051" y="2902736"/>
                  <a:pt x="3113612" y="2903815"/>
                  <a:pt x="3110735" y="2904894"/>
                </a:cubicBezTo>
                <a:lnTo>
                  <a:pt x="3106554" y="2903815"/>
                </a:lnTo>
                <a:cubicBezTo>
                  <a:pt x="3106554" y="2906872"/>
                  <a:pt x="3105475" y="2908985"/>
                  <a:pt x="3103317" y="2910154"/>
                </a:cubicBezTo>
                <a:cubicBezTo>
                  <a:pt x="3104036" y="2918966"/>
                  <a:pt x="3105115" y="2923956"/>
                  <a:pt x="3106554" y="2925125"/>
                </a:cubicBezTo>
                <a:lnTo>
                  <a:pt x="3106554" y="2927283"/>
                </a:lnTo>
                <a:cubicBezTo>
                  <a:pt x="3106554" y="2932319"/>
                  <a:pt x="3105834" y="2936230"/>
                  <a:pt x="3104396" y="2939017"/>
                </a:cubicBezTo>
                <a:lnTo>
                  <a:pt x="3106554" y="2947650"/>
                </a:lnTo>
                <a:lnTo>
                  <a:pt x="3106554" y="2955068"/>
                </a:lnTo>
                <a:lnTo>
                  <a:pt x="3103317" y="2971118"/>
                </a:lnTo>
                <a:lnTo>
                  <a:pt x="3103317" y="2980829"/>
                </a:lnTo>
                <a:lnTo>
                  <a:pt x="3106554" y="2991484"/>
                </a:lnTo>
                <a:cubicBezTo>
                  <a:pt x="3095583" y="2998588"/>
                  <a:pt x="3087356" y="3002139"/>
                  <a:pt x="3081871" y="3002139"/>
                </a:cubicBezTo>
                <a:lnTo>
                  <a:pt x="3077555" y="3001060"/>
                </a:lnTo>
                <a:lnTo>
                  <a:pt x="3070002" y="3004297"/>
                </a:lnTo>
                <a:lnTo>
                  <a:pt x="3066765" y="3003218"/>
                </a:lnTo>
                <a:lnTo>
                  <a:pt x="3053952" y="3005376"/>
                </a:lnTo>
                <a:lnTo>
                  <a:pt x="3049636" y="2988247"/>
                </a:lnTo>
                <a:lnTo>
                  <a:pt x="3052873" y="2985010"/>
                </a:lnTo>
                <a:cubicBezTo>
                  <a:pt x="3050895" y="2985010"/>
                  <a:pt x="3049097" y="2980020"/>
                  <a:pt x="3047478" y="2970039"/>
                </a:cubicBezTo>
                <a:lnTo>
                  <a:pt x="3047478" y="2968960"/>
                </a:lnTo>
                <a:lnTo>
                  <a:pt x="3051794" y="2962621"/>
                </a:lnTo>
                <a:lnTo>
                  <a:pt x="3051794" y="2961542"/>
                </a:lnTo>
                <a:lnTo>
                  <a:pt x="3049636" y="2958305"/>
                </a:lnTo>
                <a:lnTo>
                  <a:pt x="3049636" y="2945492"/>
                </a:lnTo>
                <a:cubicBezTo>
                  <a:pt x="3051794" y="2942794"/>
                  <a:pt x="3052873" y="2939602"/>
                  <a:pt x="3052873" y="2935915"/>
                </a:cubicBezTo>
                <a:lnTo>
                  <a:pt x="3052873" y="2934836"/>
                </a:lnTo>
                <a:cubicBezTo>
                  <a:pt x="3052873" y="2932499"/>
                  <a:pt x="3051794" y="2929981"/>
                  <a:pt x="3049636" y="2927283"/>
                </a:cubicBezTo>
                <a:lnTo>
                  <a:pt x="3049636" y="2925125"/>
                </a:lnTo>
                <a:cubicBezTo>
                  <a:pt x="3049816" y="2921619"/>
                  <a:pt x="3050535" y="2919865"/>
                  <a:pt x="3051794" y="2919865"/>
                </a:cubicBezTo>
                <a:lnTo>
                  <a:pt x="3049636" y="2913391"/>
                </a:lnTo>
                <a:lnTo>
                  <a:pt x="3051794" y="2907052"/>
                </a:lnTo>
                <a:lnTo>
                  <a:pt x="3051794" y="2904894"/>
                </a:lnTo>
                <a:lnTo>
                  <a:pt x="3049636" y="2902736"/>
                </a:lnTo>
                <a:lnTo>
                  <a:pt x="3045320" y="2902736"/>
                </a:lnTo>
                <a:cubicBezTo>
                  <a:pt x="3045320" y="2904894"/>
                  <a:pt x="3042083" y="2908086"/>
                  <a:pt x="3035609" y="2912312"/>
                </a:cubicBezTo>
                <a:cubicBezTo>
                  <a:pt x="3035609" y="2914291"/>
                  <a:pt x="3032057" y="2915729"/>
                  <a:pt x="3024954" y="2916628"/>
                </a:cubicBezTo>
                <a:lnTo>
                  <a:pt x="3021717" y="2913391"/>
                </a:lnTo>
                <a:lnTo>
                  <a:pt x="3021717" y="2912312"/>
                </a:lnTo>
                <a:cubicBezTo>
                  <a:pt x="3021717" y="2909165"/>
                  <a:pt x="3025988" y="2901702"/>
                  <a:pt x="3034530" y="2889923"/>
                </a:cubicBezTo>
                <a:cubicBezTo>
                  <a:pt x="3034530" y="2885787"/>
                  <a:pt x="3037767" y="2882550"/>
                  <a:pt x="3044241" y="2880212"/>
                </a:cubicBezTo>
                <a:lnTo>
                  <a:pt x="3045320" y="2881291"/>
                </a:lnTo>
                <a:lnTo>
                  <a:pt x="3046399" y="2880212"/>
                </a:lnTo>
                <a:lnTo>
                  <a:pt x="3046399" y="2878189"/>
                </a:lnTo>
                <a:cubicBezTo>
                  <a:pt x="3044241" y="2878189"/>
                  <a:pt x="3043162" y="2877470"/>
                  <a:pt x="3043162" y="2876031"/>
                </a:cubicBezTo>
                <a:cubicBezTo>
                  <a:pt x="3045140" y="2876031"/>
                  <a:pt x="3048018" y="2868163"/>
                  <a:pt x="3051794" y="2852427"/>
                </a:cubicBezTo>
                <a:cubicBezTo>
                  <a:pt x="3051794" y="2848381"/>
                  <a:pt x="3055706" y="2841637"/>
                  <a:pt x="3063528" y="2832196"/>
                </a:cubicBezTo>
                <a:lnTo>
                  <a:pt x="3068923" y="2832196"/>
                </a:lnTo>
                <a:lnTo>
                  <a:pt x="3068923" y="2831117"/>
                </a:lnTo>
                <a:lnTo>
                  <a:pt x="3064607" y="2827880"/>
                </a:lnTo>
                <a:cubicBezTo>
                  <a:pt x="3064607" y="2812235"/>
                  <a:pt x="3068923" y="2799421"/>
                  <a:pt x="3077555" y="2789441"/>
                </a:cubicBezTo>
                <a:lnTo>
                  <a:pt x="3075397" y="2787283"/>
                </a:lnTo>
                <a:lnTo>
                  <a:pt x="3072160" y="2787283"/>
                </a:lnTo>
                <a:lnTo>
                  <a:pt x="3068923" y="2789441"/>
                </a:lnTo>
                <a:lnTo>
                  <a:pt x="3058268" y="2789441"/>
                </a:lnTo>
                <a:lnTo>
                  <a:pt x="3049636" y="2787283"/>
                </a:lnTo>
                <a:cubicBezTo>
                  <a:pt x="3049636" y="2789980"/>
                  <a:pt x="3043926" y="2791733"/>
                  <a:pt x="3032507" y="2792543"/>
                </a:cubicBezTo>
                <a:lnTo>
                  <a:pt x="3031428" y="2793622"/>
                </a:lnTo>
                <a:lnTo>
                  <a:pt x="3028191" y="2793622"/>
                </a:lnTo>
                <a:lnTo>
                  <a:pt x="3026033" y="2791599"/>
                </a:lnTo>
                <a:lnTo>
                  <a:pt x="3027112" y="2785125"/>
                </a:lnTo>
                <a:lnTo>
                  <a:pt x="3023875" y="2776627"/>
                </a:lnTo>
                <a:lnTo>
                  <a:pt x="3024954" y="2775548"/>
                </a:lnTo>
                <a:lnTo>
                  <a:pt x="3027112" y="2775548"/>
                </a:lnTo>
                <a:lnTo>
                  <a:pt x="3034530" y="2780809"/>
                </a:lnTo>
                <a:cubicBezTo>
                  <a:pt x="3035968" y="2777662"/>
                  <a:pt x="3037407" y="2775908"/>
                  <a:pt x="3038846" y="2775548"/>
                </a:cubicBezTo>
                <a:lnTo>
                  <a:pt x="3043162" y="2775548"/>
                </a:lnTo>
                <a:lnTo>
                  <a:pt x="3051794" y="2777572"/>
                </a:lnTo>
                <a:lnTo>
                  <a:pt x="3055031" y="2777572"/>
                </a:lnTo>
                <a:lnTo>
                  <a:pt x="3063528" y="2775548"/>
                </a:lnTo>
                <a:lnTo>
                  <a:pt x="3077555" y="2775548"/>
                </a:lnTo>
                <a:cubicBezTo>
                  <a:pt x="3080433" y="2770513"/>
                  <a:pt x="3082905" y="2767995"/>
                  <a:pt x="3084974" y="2767995"/>
                </a:cubicBezTo>
                <a:lnTo>
                  <a:pt x="3089290" y="2770153"/>
                </a:lnTo>
                <a:lnTo>
                  <a:pt x="3089290" y="2767995"/>
                </a:lnTo>
                <a:cubicBezTo>
                  <a:pt x="3084344" y="2764399"/>
                  <a:pt x="3081871" y="2757295"/>
                  <a:pt x="3081871" y="2746685"/>
                </a:cubicBezTo>
                <a:close/>
                <a:moveTo>
                  <a:pt x="8740386" y="2739806"/>
                </a:moveTo>
                <a:lnTo>
                  <a:pt x="8741465" y="2739806"/>
                </a:lnTo>
                <a:cubicBezTo>
                  <a:pt x="8745961" y="2739806"/>
                  <a:pt x="8753918" y="2745921"/>
                  <a:pt x="8765338" y="2758149"/>
                </a:cubicBezTo>
                <a:cubicBezTo>
                  <a:pt x="8769834" y="2758149"/>
                  <a:pt x="8776308" y="2762511"/>
                  <a:pt x="8784760" y="2771232"/>
                </a:cubicBezTo>
                <a:lnTo>
                  <a:pt x="8785839" y="2778785"/>
                </a:lnTo>
                <a:cubicBezTo>
                  <a:pt x="8785839" y="2783821"/>
                  <a:pt x="8772486" y="2789216"/>
                  <a:pt x="8745781" y="2794970"/>
                </a:cubicBezTo>
                <a:lnTo>
                  <a:pt x="8744702" y="2800365"/>
                </a:lnTo>
                <a:cubicBezTo>
                  <a:pt x="8749108" y="2821496"/>
                  <a:pt x="8753469" y="2838805"/>
                  <a:pt x="8757785" y="2852293"/>
                </a:cubicBezTo>
                <a:lnTo>
                  <a:pt x="8759943" y="2852293"/>
                </a:lnTo>
                <a:cubicBezTo>
                  <a:pt x="8763540" y="2851214"/>
                  <a:pt x="8765338" y="2848696"/>
                  <a:pt x="8765338" y="2844740"/>
                </a:cubicBezTo>
                <a:lnTo>
                  <a:pt x="8772891" y="2833949"/>
                </a:lnTo>
                <a:lnTo>
                  <a:pt x="8778286" y="2833949"/>
                </a:lnTo>
                <a:lnTo>
                  <a:pt x="8778286" y="2832870"/>
                </a:lnTo>
                <a:lnTo>
                  <a:pt x="8776128" y="2829633"/>
                </a:lnTo>
                <a:cubicBezTo>
                  <a:pt x="8776128" y="2821631"/>
                  <a:pt x="8778646" y="2817630"/>
                  <a:pt x="8783681" y="2817630"/>
                </a:cubicBezTo>
                <a:lnTo>
                  <a:pt x="8783681" y="2808998"/>
                </a:lnTo>
                <a:cubicBezTo>
                  <a:pt x="8784400" y="2806840"/>
                  <a:pt x="8786558" y="2805761"/>
                  <a:pt x="8790155" y="2805761"/>
                </a:cubicBezTo>
                <a:cubicBezTo>
                  <a:pt x="8792133" y="2805761"/>
                  <a:pt x="8795730" y="2810077"/>
                  <a:pt x="8800945" y="2818709"/>
                </a:cubicBezTo>
                <a:cubicBezTo>
                  <a:pt x="8803912" y="2820057"/>
                  <a:pt x="8807554" y="2826217"/>
                  <a:pt x="8811870" y="2837187"/>
                </a:cubicBezTo>
                <a:cubicBezTo>
                  <a:pt x="8816905" y="2837726"/>
                  <a:pt x="8819423" y="2839165"/>
                  <a:pt x="8819423" y="2841503"/>
                </a:cubicBezTo>
                <a:lnTo>
                  <a:pt x="8818344" y="2849056"/>
                </a:lnTo>
                <a:lnTo>
                  <a:pt x="8820502" y="2851214"/>
                </a:lnTo>
                <a:lnTo>
                  <a:pt x="8820502" y="2852293"/>
                </a:lnTo>
                <a:cubicBezTo>
                  <a:pt x="8819783" y="2854451"/>
                  <a:pt x="8817625" y="2855530"/>
                  <a:pt x="8814028" y="2855530"/>
                </a:cubicBezTo>
                <a:lnTo>
                  <a:pt x="8807554" y="2853389"/>
                </a:lnTo>
                <a:lnTo>
                  <a:pt x="8807554" y="2853372"/>
                </a:lnTo>
                <a:lnTo>
                  <a:pt x="8807261" y="2853293"/>
                </a:lnTo>
                <a:lnTo>
                  <a:pt x="8797708" y="2850135"/>
                </a:lnTo>
                <a:lnTo>
                  <a:pt x="8797708" y="2846898"/>
                </a:lnTo>
                <a:lnTo>
                  <a:pt x="8796629" y="2846898"/>
                </a:lnTo>
                <a:lnTo>
                  <a:pt x="8795550" y="2850135"/>
                </a:lnTo>
                <a:lnTo>
                  <a:pt x="8807261" y="2853293"/>
                </a:lnTo>
                <a:lnTo>
                  <a:pt x="8807554" y="2853389"/>
                </a:lnTo>
                <a:lnTo>
                  <a:pt x="8807554" y="2854451"/>
                </a:lnTo>
                <a:lnTo>
                  <a:pt x="8798787" y="2858767"/>
                </a:lnTo>
                <a:lnTo>
                  <a:pt x="8797708" y="2858767"/>
                </a:lnTo>
                <a:lnTo>
                  <a:pt x="8796629" y="2857688"/>
                </a:lnTo>
                <a:lnTo>
                  <a:pt x="8795550" y="2857688"/>
                </a:lnTo>
                <a:cubicBezTo>
                  <a:pt x="8795550" y="2858947"/>
                  <a:pt x="8789076" y="2861824"/>
                  <a:pt x="8776128" y="2866320"/>
                </a:cubicBezTo>
                <a:lnTo>
                  <a:pt x="8773970" y="2868478"/>
                </a:lnTo>
                <a:lnTo>
                  <a:pt x="8767496" y="2868478"/>
                </a:lnTo>
                <a:lnTo>
                  <a:pt x="8767496" y="2869557"/>
                </a:lnTo>
                <a:lnTo>
                  <a:pt x="8778286" y="2883719"/>
                </a:lnTo>
                <a:cubicBezTo>
                  <a:pt x="8778286" y="2888214"/>
                  <a:pt x="8784041" y="2892890"/>
                  <a:pt x="8795550" y="2897746"/>
                </a:cubicBezTo>
                <a:cubicBezTo>
                  <a:pt x="8798787" y="2901522"/>
                  <a:pt x="8802429" y="2904040"/>
                  <a:pt x="8806475" y="2905299"/>
                </a:cubicBezTo>
                <a:lnTo>
                  <a:pt x="8808633" y="2910694"/>
                </a:lnTo>
                <a:lnTo>
                  <a:pt x="8809712" y="2909615"/>
                </a:lnTo>
                <a:lnTo>
                  <a:pt x="8810791" y="2909615"/>
                </a:lnTo>
                <a:cubicBezTo>
                  <a:pt x="8814388" y="2909615"/>
                  <a:pt x="8817984" y="2912492"/>
                  <a:pt x="8821581" y="2918247"/>
                </a:cubicBezTo>
                <a:lnTo>
                  <a:pt x="8821581" y="2919326"/>
                </a:lnTo>
                <a:lnTo>
                  <a:pt x="8815107" y="2920405"/>
                </a:lnTo>
                <a:lnTo>
                  <a:pt x="8819423" y="2926879"/>
                </a:lnTo>
                <a:lnTo>
                  <a:pt x="8819423" y="2930251"/>
                </a:lnTo>
                <a:cubicBezTo>
                  <a:pt x="8819063" y="2931869"/>
                  <a:pt x="8816186" y="2933668"/>
                  <a:pt x="8810791" y="2935646"/>
                </a:cubicBezTo>
                <a:lnTo>
                  <a:pt x="8810791" y="2937804"/>
                </a:lnTo>
                <a:lnTo>
                  <a:pt x="8811870" y="2944278"/>
                </a:lnTo>
                <a:lnTo>
                  <a:pt x="8807554" y="2952910"/>
                </a:lnTo>
                <a:lnTo>
                  <a:pt x="8807554" y="2969095"/>
                </a:lnTo>
                <a:cubicBezTo>
                  <a:pt x="8807554" y="2974310"/>
                  <a:pt x="8804991" y="2977547"/>
                  <a:pt x="8799866" y="2978806"/>
                </a:cubicBezTo>
                <a:cubicBezTo>
                  <a:pt x="8783861" y="2965678"/>
                  <a:pt x="8771992" y="2950932"/>
                  <a:pt x="8764259" y="2934567"/>
                </a:cubicBezTo>
                <a:cubicBezTo>
                  <a:pt x="8760482" y="2934567"/>
                  <a:pt x="8755042" y="2931644"/>
                  <a:pt x="8747939" y="2925800"/>
                </a:cubicBezTo>
                <a:lnTo>
                  <a:pt x="8730675" y="2934567"/>
                </a:lnTo>
                <a:lnTo>
                  <a:pt x="8727438" y="2929172"/>
                </a:lnTo>
                <a:lnTo>
                  <a:pt x="8724201" y="2929172"/>
                </a:lnTo>
                <a:cubicBezTo>
                  <a:pt x="8722762" y="2929172"/>
                  <a:pt x="8721683" y="2931689"/>
                  <a:pt x="8720964" y="2936725"/>
                </a:cubicBezTo>
                <a:lnTo>
                  <a:pt x="8726359" y="2941041"/>
                </a:lnTo>
                <a:lnTo>
                  <a:pt x="8722043" y="2957226"/>
                </a:lnTo>
                <a:lnTo>
                  <a:pt x="8723122" y="2960463"/>
                </a:lnTo>
                <a:lnTo>
                  <a:pt x="8720964" y="2965858"/>
                </a:lnTo>
                <a:cubicBezTo>
                  <a:pt x="8721324" y="2970354"/>
                  <a:pt x="8722762" y="2973950"/>
                  <a:pt x="8725280" y="2976648"/>
                </a:cubicBezTo>
                <a:lnTo>
                  <a:pt x="8725280" y="2977727"/>
                </a:lnTo>
                <a:cubicBezTo>
                  <a:pt x="8725280" y="2988966"/>
                  <a:pt x="8716288" y="2998723"/>
                  <a:pt x="8698305" y="3006995"/>
                </a:cubicBezTo>
                <a:lnTo>
                  <a:pt x="8690617" y="3006995"/>
                </a:lnTo>
                <a:cubicBezTo>
                  <a:pt x="8687020" y="3006995"/>
                  <a:pt x="8685222" y="3006276"/>
                  <a:pt x="8685222" y="3004837"/>
                </a:cubicBezTo>
                <a:lnTo>
                  <a:pt x="8677669" y="3008074"/>
                </a:lnTo>
                <a:lnTo>
                  <a:pt x="8671195" y="3005916"/>
                </a:lnTo>
                <a:lnTo>
                  <a:pt x="8664721" y="3006995"/>
                </a:lnTo>
                <a:cubicBezTo>
                  <a:pt x="8659686" y="3003039"/>
                  <a:pt x="8657168" y="2995486"/>
                  <a:pt x="8657168" y="2984336"/>
                </a:cubicBezTo>
                <a:lnTo>
                  <a:pt x="8626821" y="2959384"/>
                </a:lnTo>
                <a:lnTo>
                  <a:pt x="8626821" y="2958305"/>
                </a:lnTo>
                <a:lnTo>
                  <a:pt x="8628979" y="2956147"/>
                </a:lnTo>
                <a:lnTo>
                  <a:pt x="8633295" y="2957226"/>
                </a:lnTo>
                <a:cubicBezTo>
                  <a:pt x="8638330" y="2955428"/>
                  <a:pt x="8640848" y="2953989"/>
                  <a:pt x="8640848" y="2952910"/>
                </a:cubicBezTo>
                <a:lnTo>
                  <a:pt x="8645299" y="2953989"/>
                </a:lnTo>
                <a:lnTo>
                  <a:pt x="8660405" y="2952910"/>
                </a:lnTo>
                <a:lnTo>
                  <a:pt x="8667958" y="2952910"/>
                </a:lnTo>
                <a:lnTo>
                  <a:pt x="8673353" y="2947515"/>
                </a:lnTo>
                <a:lnTo>
                  <a:pt x="8673353" y="2941041"/>
                </a:lnTo>
                <a:cubicBezTo>
                  <a:pt x="8673353" y="2933128"/>
                  <a:pt x="8671554" y="2929172"/>
                  <a:pt x="8667958" y="2929172"/>
                </a:cubicBezTo>
                <a:lnTo>
                  <a:pt x="8666879" y="2929172"/>
                </a:lnTo>
                <a:lnTo>
                  <a:pt x="8652852" y="2934567"/>
                </a:lnTo>
                <a:lnTo>
                  <a:pt x="8649615" y="2930251"/>
                </a:lnTo>
                <a:lnTo>
                  <a:pt x="8650694" y="2925800"/>
                </a:lnTo>
                <a:lnTo>
                  <a:pt x="8648536" y="2919326"/>
                </a:lnTo>
                <a:lnTo>
                  <a:pt x="8649615" y="2918247"/>
                </a:lnTo>
                <a:lnTo>
                  <a:pt x="8659326" y="2918247"/>
                </a:lnTo>
                <a:lnTo>
                  <a:pt x="8670116" y="2921484"/>
                </a:lnTo>
                <a:lnTo>
                  <a:pt x="8671195" y="2920405"/>
                </a:lnTo>
                <a:lnTo>
                  <a:pt x="8671195" y="2919326"/>
                </a:lnTo>
                <a:lnTo>
                  <a:pt x="8670116" y="2910694"/>
                </a:lnTo>
                <a:lnTo>
                  <a:pt x="8674432" y="2897746"/>
                </a:lnTo>
                <a:cubicBezTo>
                  <a:pt x="8672993" y="2894509"/>
                  <a:pt x="8671554" y="2892710"/>
                  <a:pt x="8670116" y="2892351"/>
                </a:cubicBezTo>
                <a:lnTo>
                  <a:pt x="8667958" y="2892351"/>
                </a:lnTo>
                <a:cubicBezTo>
                  <a:pt x="8663282" y="2892351"/>
                  <a:pt x="8658966" y="2894149"/>
                  <a:pt x="8655010" y="2897746"/>
                </a:cubicBezTo>
                <a:lnTo>
                  <a:pt x="8652852" y="2895588"/>
                </a:lnTo>
                <a:lnTo>
                  <a:pt x="8652852" y="2894509"/>
                </a:lnTo>
                <a:cubicBezTo>
                  <a:pt x="8652852" y="2891092"/>
                  <a:pt x="8656089" y="2887855"/>
                  <a:pt x="8662563" y="2884798"/>
                </a:cubicBezTo>
                <a:lnTo>
                  <a:pt x="8664721" y="2884798"/>
                </a:lnTo>
                <a:cubicBezTo>
                  <a:pt x="8667418" y="2886956"/>
                  <a:pt x="8669936" y="2888035"/>
                  <a:pt x="8672274" y="2888035"/>
                </a:cubicBezTo>
                <a:lnTo>
                  <a:pt x="8673353" y="2886956"/>
                </a:lnTo>
                <a:lnTo>
                  <a:pt x="8674432" y="2886956"/>
                </a:lnTo>
                <a:lnTo>
                  <a:pt x="8673353" y="2879403"/>
                </a:lnTo>
                <a:lnTo>
                  <a:pt x="8673353" y="2868478"/>
                </a:lnTo>
                <a:lnTo>
                  <a:pt x="8672274" y="2867399"/>
                </a:lnTo>
                <a:lnTo>
                  <a:pt x="8672274" y="2866320"/>
                </a:lnTo>
                <a:lnTo>
                  <a:pt x="8666879" y="2867399"/>
                </a:lnTo>
                <a:lnTo>
                  <a:pt x="8663642" y="2866320"/>
                </a:lnTo>
                <a:cubicBezTo>
                  <a:pt x="8652852" y="2867399"/>
                  <a:pt x="8647457" y="2871040"/>
                  <a:pt x="8647457" y="2877245"/>
                </a:cubicBezTo>
                <a:lnTo>
                  <a:pt x="8647457" y="2884798"/>
                </a:lnTo>
                <a:lnTo>
                  <a:pt x="8649615" y="2884798"/>
                </a:lnTo>
                <a:lnTo>
                  <a:pt x="8649615" y="2885877"/>
                </a:lnTo>
                <a:lnTo>
                  <a:pt x="8650694" y="2884798"/>
                </a:lnTo>
                <a:lnTo>
                  <a:pt x="8652852" y="2884798"/>
                </a:lnTo>
                <a:lnTo>
                  <a:pt x="8655010" y="2886956"/>
                </a:lnTo>
                <a:lnTo>
                  <a:pt x="8653931" y="2888035"/>
                </a:lnTo>
                <a:lnTo>
                  <a:pt x="8649615" y="2896667"/>
                </a:lnTo>
                <a:lnTo>
                  <a:pt x="8648536" y="2896667"/>
                </a:lnTo>
                <a:cubicBezTo>
                  <a:pt x="8647637" y="2893070"/>
                  <a:pt x="8646558" y="2891272"/>
                  <a:pt x="8645299" y="2891272"/>
                </a:cubicBezTo>
                <a:lnTo>
                  <a:pt x="8643141" y="2891272"/>
                </a:lnTo>
                <a:cubicBezTo>
                  <a:pt x="8640713" y="2892531"/>
                  <a:pt x="8634194" y="2903321"/>
                  <a:pt x="8623584" y="2923642"/>
                </a:cubicBezTo>
                <a:cubicBezTo>
                  <a:pt x="8609017" y="2942075"/>
                  <a:pt x="8597508" y="2953989"/>
                  <a:pt x="8589056" y="2959384"/>
                </a:cubicBezTo>
                <a:cubicBezTo>
                  <a:pt x="8588336" y="2961182"/>
                  <a:pt x="8584695" y="2964060"/>
                  <a:pt x="8578131" y="2968016"/>
                </a:cubicBezTo>
                <a:lnTo>
                  <a:pt x="8573815" y="2964779"/>
                </a:lnTo>
                <a:lnTo>
                  <a:pt x="8572736" y="2964779"/>
                </a:lnTo>
                <a:lnTo>
                  <a:pt x="8571657" y="2965858"/>
                </a:lnTo>
                <a:lnTo>
                  <a:pt x="8570578" y="2965858"/>
                </a:lnTo>
                <a:lnTo>
                  <a:pt x="8571657" y="2971253"/>
                </a:lnTo>
                <a:cubicBezTo>
                  <a:pt x="8568779" y="2974850"/>
                  <a:pt x="8565542" y="2976648"/>
                  <a:pt x="8561946" y="2976648"/>
                </a:cubicBezTo>
                <a:lnTo>
                  <a:pt x="8560867" y="2975569"/>
                </a:lnTo>
                <a:cubicBezTo>
                  <a:pt x="8560867" y="2968376"/>
                  <a:pt x="8564104" y="2961182"/>
                  <a:pt x="8570578" y="2953989"/>
                </a:cubicBezTo>
                <a:cubicBezTo>
                  <a:pt x="8570578" y="2952370"/>
                  <a:pt x="8573815" y="2947695"/>
                  <a:pt x="8580289" y="2939962"/>
                </a:cubicBezTo>
                <a:cubicBezTo>
                  <a:pt x="8586133" y="2931240"/>
                  <a:pt x="8589056" y="2923282"/>
                  <a:pt x="8589056" y="2916089"/>
                </a:cubicBezTo>
                <a:lnTo>
                  <a:pt x="8598767" y="2886956"/>
                </a:lnTo>
                <a:lnTo>
                  <a:pt x="8603083" y="2856609"/>
                </a:lnTo>
                <a:cubicBezTo>
                  <a:pt x="8604521" y="2856609"/>
                  <a:pt x="8605241" y="2854810"/>
                  <a:pt x="8605241" y="2851214"/>
                </a:cubicBezTo>
                <a:lnTo>
                  <a:pt x="8605241" y="2845819"/>
                </a:lnTo>
                <a:lnTo>
                  <a:pt x="8600925" y="2832870"/>
                </a:lnTo>
                <a:lnTo>
                  <a:pt x="8597688" y="2832870"/>
                </a:lnTo>
                <a:lnTo>
                  <a:pt x="8597688" y="2833949"/>
                </a:lnTo>
                <a:lnTo>
                  <a:pt x="8599846" y="2833949"/>
                </a:lnTo>
                <a:lnTo>
                  <a:pt x="8599846" y="2837187"/>
                </a:lnTo>
                <a:lnTo>
                  <a:pt x="8594451" y="2838266"/>
                </a:lnTo>
                <a:cubicBezTo>
                  <a:pt x="8593192" y="2836107"/>
                  <a:pt x="8584155" y="2833949"/>
                  <a:pt x="8567341" y="2831791"/>
                </a:cubicBezTo>
                <a:lnTo>
                  <a:pt x="8567341" y="2829633"/>
                </a:lnTo>
                <a:cubicBezTo>
                  <a:pt x="8567341" y="2828195"/>
                  <a:pt x="8573095" y="2826396"/>
                  <a:pt x="8584605" y="2824238"/>
                </a:cubicBezTo>
                <a:cubicBezTo>
                  <a:pt x="8591169" y="2824598"/>
                  <a:pt x="8594451" y="2825317"/>
                  <a:pt x="8594451" y="2826396"/>
                </a:cubicBezTo>
                <a:lnTo>
                  <a:pt x="8595530" y="2825317"/>
                </a:lnTo>
                <a:lnTo>
                  <a:pt x="8603083" y="2826396"/>
                </a:lnTo>
                <a:cubicBezTo>
                  <a:pt x="8606500" y="2826396"/>
                  <a:pt x="8610456" y="2823474"/>
                  <a:pt x="8614952" y="2817630"/>
                </a:cubicBezTo>
                <a:cubicBezTo>
                  <a:pt x="8617829" y="2817630"/>
                  <a:pt x="8619268" y="2815831"/>
                  <a:pt x="8619268" y="2812235"/>
                </a:cubicBezTo>
                <a:cubicBezTo>
                  <a:pt x="8622505" y="2810077"/>
                  <a:pt x="8625742" y="2808998"/>
                  <a:pt x="8628979" y="2808998"/>
                </a:cubicBezTo>
                <a:cubicBezTo>
                  <a:pt x="8645793" y="2819698"/>
                  <a:pt x="8655909" y="2825138"/>
                  <a:pt x="8659326" y="2825317"/>
                </a:cubicBezTo>
                <a:lnTo>
                  <a:pt x="8664721" y="2835028"/>
                </a:lnTo>
                <a:lnTo>
                  <a:pt x="8667958" y="2835028"/>
                </a:lnTo>
                <a:lnTo>
                  <a:pt x="8673353" y="2827475"/>
                </a:lnTo>
                <a:lnTo>
                  <a:pt x="8673353" y="2821001"/>
                </a:lnTo>
                <a:lnTo>
                  <a:pt x="8674432" y="2814393"/>
                </a:lnTo>
                <a:cubicBezTo>
                  <a:pt x="8671554" y="2810077"/>
                  <a:pt x="8670116" y="2806840"/>
                  <a:pt x="8670116" y="2804682"/>
                </a:cubicBezTo>
                <a:lnTo>
                  <a:pt x="8670116" y="2799286"/>
                </a:lnTo>
                <a:cubicBezTo>
                  <a:pt x="8672993" y="2794970"/>
                  <a:pt x="8675870" y="2792812"/>
                  <a:pt x="8678748" y="2792812"/>
                </a:cubicBezTo>
                <a:cubicBezTo>
                  <a:pt x="8683603" y="2792812"/>
                  <a:pt x="8690122" y="2794611"/>
                  <a:pt x="8698305" y="2798207"/>
                </a:cubicBezTo>
                <a:lnTo>
                  <a:pt x="8706937" y="2800365"/>
                </a:lnTo>
                <a:cubicBezTo>
                  <a:pt x="8712512" y="2792812"/>
                  <a:pt x="8718266" y="2782022"/>
                  <a:pt x="8724201" y="2767995"/>
                </a:cubicBezTo>
                <a:lnTo>
                  <a:pt x="8724201" y="2766916"/>
                </a:lnTo>
                <a:lnTo>
                  <a:pt x="8713411" y="2764623"/>
                </a:lnTo>
                <a:lnTo>
                  <a:pt x="8699384" y="2770153"/>
                </a:lnTo>
                <a:lnTo>
                  <a:pt x="8672274" y="2765702"/>
                </a:lnTo>
                <a:cubicBezTo>
                  <a:pt x="8672274" y="2767411"/>
                  <a:pt x="8670476" y="2768535"/>
                  <a:pt x="8666879" y="2769074"/>
                </a:cubicBezTo>
                <a:lnTo>
                  <a:pt x="8665800" y="2767995"/>
                </a:lnTo>
                <a:lnTo>
                  <a:pt x="8660405" y="2769074"/>
                </a:lnTo>
                <a:lnTo>
                  <a:pt x="8658247" y="2769074"/>
                </a:lnTo>
                <a:lnTo>
                  <a:pt x="8648536" y="2767995"/>
                </a:lnTo>
                <a:lnTo>
                  <a:pt x="8647457" y="2769074"/>
                </a:lnTo>
                <a:lnTo>
                  <a:pt x="8646378" y="2769074"/>
                </a:lnTo>
                <a:lnTo>
                  <a:pt x="8637611" y="2767995"/>
                </a:lnTo>
                <a:lnTo>
                  <a:pt x="8619268" y="2769074"/>
                </a:lnTo>
                <a:cubicBezTo>
                  <a:pt x="8614232" y="2767995"/>
                  <a:pt x="8611715" y="2766512"/>
                  <a:pt x="8611715" y="2764623"/>
                </a:cubicBezTo>
                <a:lnTo>
                  <a:pt x="8611715" y="2763544"/>
                </a:lnTo>
                <a:cubicBezTo>
                  <a:pt x="8611715" y="2758509"/>
                  <a:pt x="8613873" y="2755991"/>
                  <a:pt x="8618189" y="2755991"/>
                </a:cubicBezTo>
                <a:lnTo>
                  <a:pt x="8622505" y="2758149"/>
                </a:lnTo>
                <a:lnTo>
                  <a:pt x="8637611" y="2757070"/>
                </a:lnTo>
                <a:lnTo>
                  <a:pt x="8652852" y="2758149"/>
                </a:lnTo>
                <a:lnTo>
                  <a:pt x="8660405" y="2754912"/>
                </a:lnTo>
                <a:lnTo>
                  <a:pt x="8664721" y="2754912"/>
                </a:lnTo>
                <a:cubicBezTo>
                  <a:pt x="8669936" y="2758509"/>
                  <a:pt x="8673892" y="2760307"/>
                  <a:pt x="8676590" y="2760307"/>
                </a:cubicBezTo>
                <a:lnTo>
                  <a:pt x="8684143" y="2758149"/>
                </a:lnTo>
                <a:cubicBezTo>
                  <a:pt x="8686121" y="2758149"/>
                  <a:pt x="8688998" y="2759948"/>
                  <a:pt x="8692775" y="2763544"/>
                </a:cubicBezTo>
                <a:lnTo>
                  <a:pt x="8698305" y="2762465"/>
                </a:lnTo>
                <a:lnTo>
                  <a:pt x="8698305" y="2759228"/>
                </a:lnTo>
                <a:cubicBezTo>
                  <a:pt x="8696147" y="2759228"/>
                  <a:pt x="8695068" y="2758509"/>
                  <a:pt x="8695068" y="2757070"/>
                </a:cubicBezTo>
                <a:lnTo>
                  <a:pt x="8698305" y="2755991"/>
                </a:lnTo>
                <a:lnTo>
                  <a:pt x="8706937" y="2761386"/>
                </a:lnTo>
                <a:cubicBezTo>
                  <a:pt x="8720604" y="2758689"/>
                  <a:pt x="8727438" y="2756171"/>
                  <a:pt x="8727438" y="2753833"/>
                </a:cubicBezTo>
                <a:cubicBezTo>
                  <a:pt x="8729236" y="2744482"/>
                  <a:pt x="8733552" y="2739806"/>
                  <a:pt x="8740386" y="2739806"/>
                </a:cubicBezTo>
                <a:close/>
                <a:moveTo>
                  <a:pt x="7667210" y="2739806"/>
                </a:moveTo>
                <a:lnTo>
                  <a:pt x="7687576" y="2744122"/>
                </a:lnTo>
                <a:cubicBezTo>
                  <a:pt x="7687576" y="2745561"/>
                  <a:pt x="7688655" y="2746280"/>
                  <a:pt x="7690813" y="2746280"/>
                </a:cubicBezTo>
                <a:lnTo>
                  <a:pt x="7696208" y="2744122"/>
                </a:lnTo>
                <a:cubicBezTo>
                  <a:pt x="7702682" y="2744122"/>
                  <a:pt x="7706998" y="2746280"/>
                  <a:pt x="7709156" y="2750596"/>
                </a:cubicBezTo>
                <a:lnTo>
                  <a:pt x="7709156" y="2751675"/>
                </a:lnTo>
                <a:cubicBezTo>
                  <a:pt x="7707178" y="2755902"/>
                  <a:pt x="7703221" y="2758015"/>
                  <a:pt x="7697287" y="2758015"/>
                </a:cubicBezTo>
                <a:lnTo>
                  <a:pt x="7696208" y="2759094"/>
                </a:lnTo>
                <a:lnTo>
                  <a:pt x="7696208" y="2760173"/>
                </a:lnTo>
                <a:lnTo>
                  <a:pt x="7700524" y="2763410"/>
                </a:lnTo>
                <a:cubicBezTo>
                  <a:pt x="7699804" y="2772222"/>
                  <a:pt x="7698726" y="2777257"/>
                  <a:pt x="7697287" y="2778516"/>
                </a:cubicBezTo>
                <a:lnTo>
                  <a:pt x="7697287" y="2789171"/>
                </a:lnTo>
                <a:lnTo>
                  <a:pt x="7700524" y="2793487"/>
                </a:lnTo>
                <a:lnTo>
                  <a:pt x="7700524" y="2795645"/>
                </a:lnTo>
                <a:cubicBezTo>
                  <a:pt x="7700524" y="2797084"/>
                  <a:pt x="7699445" y="2797803"/>
                  <a:pt x="7697287" y="2797803"/>
                </a:cubicBezTo>
                <a:lnTo>
                  <a:pt x="7696208" y="2798882"/>
                </a:lnTo>
                <a:lnTo>
                  <a:pt x="7696208" y="2802119"/>
                </a:lnTo>
                <a:lnTo>
                  <a:pt x="7698366" y="2802119"/>
                </a:lnTo>
                <a:lnTo>
                  <a:pt x="7698366" y="2803198"/>
                </a:lnTo>
                <a:cubicBezTo>
                  <a:pt x="7699625" y="2801759"/>
                  <a:pt x="7707133" y="2800680"/>
                  <a:pt x="7720890" y="2799961"/>
                </a:cubicBezTo>
                <a:cubicBezTo>
                  <a:pt x="7722508" y="2797803"/>
                  <a:pt x="7724307" y="2796724"/>
                  <a:pt x="7726285" y="2796724"/>
                </a:cubicBezTo>
                <a:lnTo>
                  <a:pt x="7739233" y="2802119"/>
                </a:lnTo>
                <a:cubicBezTo>
                  <a:pt x="7745797" y="2802119"/>
                  <a:pt x="7751147" y="2796364"/>
                  <a:pt x="7755283" y="2784855"/>
                </a:cubicBezTo>
                <a:cubicBezTo>
                  <a:pt x="7763196" y="2780269"/>
                  <a:pt x="7767152" y="2777437"/>
                  <a:pt x="7767152" y="2776358"/>
                </a:cubicBezTo>
                <a:lnTo>
                  <a:pt x="7782124" y="2781753"/>
                </a:lnTo>
                <a:cubicBezTo>
                  <a:pt x="7789856" y="2781753"/>
                  <a:pt x="7796645" y="2786024"/>
                  <a:pt x="7802490" y="2794566"/>
                </a:cubicBezTo>
                <a:cubicBezTo>
                  <a:pt x="7805187" y="2794566"/>
                  <a:pt x="7807345" y="2798163"/>
                  <a:pt x="7808964" y="2805356"/>
                </a:cubicBezTo>
                <a:cubicBezTo>
                  <a:pt x="7808964" y="2806974"/>
                  <a:pt x="7805772" y="2808413"/>
                  <a:pt x="7799388" y="2809672"/>
                </a:cubicBezTo>
                <a:lnTo>
                  <a:pt x="7791834" y="2807514"/>
                </a:lnTo>
                <a:lnTo>
                  <a:pt x="7784282" y="2809672"/>
                </a:lnTo>
                <a:lnTo>
                  <a:pt x="7762836" y="2809672"/>
                </a:lnTo>
                <a:lnTo>
                  <a:pt x="7754204" y="2811830"/>
                </a:lnTo>
                <a:lnTo>
                  <a:pt x="7748809" y="2811830"/>
                </a:lnTo>
                <a:cubicBezTo>
                  <a:pt x="7745392" y="2808233"/>
                  <a:pt x="7741481" y="2806435"/>
                  <a:pt x="7737075" y="2806435"/>
                </a:cubicBezTo>
                <a:lnTo>
                  <a:pt x="7734917" y="2806435"/>
                </a:lnTo>
                <a:cubicBezTo>
                  <a:pt x="7734917" y="2808773"/>
                  <a:pt x="7733119" y="2810571"/>
                  <a:pt x="7729522" y="2811830"/>
                </a:cubicBezTo>
                <a:lnTo>
                  <a:pt x="7714416" y="2804277"/>
                </a:lnTo>
                <a:cubicBezTo>
                  <a:pt x="7714416" y="2805536"/>
                  <a:pt x="7711224" y="2806974"/>
                  <a:pt x="7704840" y="2808593"/>
                </a:cubicBezTo>
                <a:lnTo>
                  <a:pt x="7703761" y="2811830"/>
                </a:lnTo>
                <a:cubicBezTo>
                  <a:pt x="7710864" y="2819473"/>
                  <a:pt x="7714416" y="2824823"/>
                  <a:pt x="7714416" y="2827880"/>
                </a:cubicBezTo>
                <a:cubicBezTo>
                  <a:pt x="7714416" y="2830758"/>
                  <a:pt x="7719811" y="2840064"/>
                  <a:pt x="7730601" y="2855799"/>
                </a:cubicBezTo>
                <a:cubicBezTo>
                  <a:pt x="7734018" y="2855799"/>
                  <a:pt x="7743324" y="2862229"/>
                  <a:pt x="7758520" y="2875087"/>
                </a:cubicBezTo>
                <a:cubicBezTo>
                  <a:pt x="7776594" y="2887135"/>
                  <a:pt x="7793048" y="2894689"/>
                  <a:pt x="7807885" y="2897746"/>
                </a:cubicBezTo>
                <a:lnTo>
                  <a:pt x="7812201" y="2903141"/>
                </a:lnTo>
                <a:cubicBezTo>
                  <a:pt x="7812201" y="2904849"/>
                  <a:pt x="7807210" y="2910199"/>
                  <a:pt x="7797230" y="2919191"/>
                </a:cubicBezTo>
                <a:cubicBezTo>
                  <a:pt x="7793633" y="2924406"/>
                  <a:pt x="7791115" y="2933353"/>
                  <a:pt x="7789676" y="2946031"/>
                </a:cubicBezTo>
                <a:lnTo>
                  <a:pt x="7790756" y="2949268"/>
                </a:lnTo>
                <a:lnTo>
                  <a:pt x="7787518" y="2962216"/>
                </a:lnTo>
                <a:lnTo>
                  <a:pt x="7783202" y="2963295"/>
                </a:lnTo>
                <a:cubicBezTo>
                  <a:pt x="7781944" y="2963295"/>
                  <a:pt x="7779426" y="2960778"/>
                  <a:pt x="7775650" y="2955742"/>
                </a:cubicBezTo>
                <a:cubicBezTo>
                  <a:pt x="7770165" y="2955742"/>
                  <a:pt x="7763736" y="2951066"/>
                  <a:pt x="7756362" y="2941715"/>
                </a:cubicBezTo>
                <a:lnTo>
                  <a:pt x="7756362" y="2940636"/>
                </a:lnTo>
                <a:lnTo>
                  <a:pt x="7759599" y="2940636"/>
                </a:lnTo>
                <a:lnTo>
                  <a:pt x="7762836" y="2942794"/>
                </a:lnTo>
                <a:lnTo>
                  <a:pt x="7767152" y="2939557"/>
                </a:lnTo>
                <a:lnTo>
                  <a:pt x="7766073" y="2938478"/>
                </a:lnTo>
                <a:lnTo>
                  <a:pt x="7764994" y="2938478"/>
                </a:lnTo>
                <a:lnTo>
                  <a:pt x="7762836" y="2940636"/>
                </a:lnTo>
                <a:lnTo>
                  <a:pt x="7760678" y="2940636"/>
                </a:lnTo>
                <a:cubicBezTo>
                  <a:pt x="7760678" y="2939197"/>
                  <a:pt x="7759240" y="2938478"/>
                  <a:pt x="7756362" y="2938478"/>
                </a:cubicBezTo>
                <a:lnTo>
                  <a:pt x="7754204" y="2934162"/>
                </a:lnTo>
                <a:lnTo>
                  <a:pt x="7753125" y="2934162"/>
                </a:lnTo>
                <a:cubicBezTo>
                  <a:pt x="7753125" y="2940636"/>
                  <a:pt x="7746337" y="2945671"/>
                  <a:pt x="7732759" y="2949268"/>
                </a:cubicBezTo>
                <a:lnTo>
                  <a:pt x="7725206" y="2949268"/>
                </a:lnTo>
                <a:lnTo>
                  <a:pt x="7702682" y="2942794"/>
                </a:lnTo>
                <a:lnTo>
                  <a:pt x="7702682" y="2940636"/>
                </a:lnTo>
                <a:cubicBezTo>
                  <a:pt x="7707537" y="2933353"/>
                  <a:pt x="7711089" y="2925845"/>
                  <a:pt x="7713337" y="2918112"/>
                </a:cubicBezTo>
                <a:lnTo>
                  <a:pt x="7719811" y="2911638"/>
                </a:lnTo>
                <a:cubicBezTo>
                  <a:pt x="7726285" y="2911638"/>
                  <a:pt x="7734512" y="2918472"/>
                  <a:pt x="7744493" y="2932139"/>
                </a:cubicBezTo>
                <a:lnTo>
                  <a:pt x="7744493" y="2934162"/>
                </a:lnTo>
                <a:lnTo>
                  <a:pt x="7742335" y="2934162"/>
                </a:lnTo>
                <a:lnTo>
                  <a:pt x="7742335" y="2935241"/>
                </a:lnTo>
                <a:lnTo>
                  <a:pt x="7745572" y="2935241"/>
                </a:lnTo>
                <a:lnTo>
                  <a:pt x="7747730" y="2933218"/>
                </a:lnTo>
                <a:lnTo>
                  <a:pt x="7749888" y="2933218"/>
                </a:lnTo>
                <a:lnTo>
                  <a:pt x="7750967" y="2934162"/>
                </a:lnTo>
                <a:lnTo>
                  <a:pt x="7752046" y="2934162"/>
                </a:lnTo>
                <a:lnTo>
                  <a:pt x="7752046" y="2932139"/>
                </a:lnTo>
                <a:cubicBezTo>
                  <a:pt x="7747730" y="2932139"/>
                  <a:pt x="7745572" y="2929262"/>
                  <a:pt x="7745572" y="2923507"/>
                </a:cubicBezTo>
                <a:cubicBezTo>
                  <a:pt x="7742425" y="2923507"/>
                  <a:pt x="7739593" y="2920270"/>
                  <a:pt x="7737075" y="2913796"/>
                </a:cubicBezTo>
                <a:cubicBezTo>
                  <a:pt x="7733658" y="2912537"/>
                  <a:pt x="7730062" y="2906827"/>
                  <a:pt x="7726285" y="2896667"/>
                </a:cubicBezTo>
                <a:cubicBezTo>
                  <a:pt x="7723408" y="2896667"/>
                  <a:pt x="7721610" y="2893789"/>
                  <a:pt x="7720890" y="2888035"/>
                </a:cubicBezTo>
                <a:cubicBezTo>
                  <a:pt x="7713787" y="2878683"/>
                  <a:pt x="7710235" y="2870456"/>
                  <a:pt x="7710235" y="2863352"/>
                </a:cubicBezTo>
                <a:cubicBezTo>
                  <a:pt x="7708077" y="2862633"/>
                  <a:pt x="7706998" y="2860475"/>
                  <a:pt x="7706998" y="2856878"/>
                </a:cubicBezTo>
                <a:lnTo>
                  <a:pt x="7709156" y="2850404"/>
                </a:lnTo>
                <a:cubicBezTo>
                  <a:pt x="7706278" y="2850404"/>
                  <a:pt x="7703761" y="2849325"/>
                  <a:pt x="7701603" y="2847167"/>
                </a:cubicBezTo>
                <a:lnTo>
                  <a:pt x="7698366" y="2876166"/>
                </a:lnTo>
                <a:lnTo>
                  <a:pt x="7700524" y="2882640"/>
                </a:lnTo>
                <a:lnTo>
                  <a:pt x="7700524" y="2890193"/>
                </a:lnTo>
                <a:cubicBezTo>
                  <a:pt x="7700524" y="2895228"/>
                  <a:pt x="7699445" y="2900578"/>
                  <a:pt x="7697287" y="2906243"/>
                </a:cubicBezTo>
                <a:lnTo>
                  <a:pt x="7699445" y="2917033"/>
                </a:lnTo>
                <a:lnTo>
                  <a:pt x="7697287" y="2923507"/>
                </a:lnTo>
                <a:lnTo>
                  <a:pt x="7698366" y="2933218"/>
                </a:lnTo>
                <a:lnTo>
                  <a:pt x="7697287" y="2938478"/>
                </a:lnTo>
                <a:lnTo>
                  <a:pt x="7698366" y="2939557"/>
                </a:lnTo>
                <a:lnTo>
                  <a:pt x="7698366" y="2940636"/>
                </a:lnTo>
                <a:lnTo>
                  <a:pt x="7697287" y="2941715"/>
                </a:lnTo>
                <a:cubicBezTo>
                  <a:pt x="7698006" y="2947110"/>
                  <a:pt x="7699085" y="2950707"/>
                  <a:pt x="7700524" y="2952505"/>
                </a:cubicBezTo>
                <a:cubicBezTo>
                  <a:pt x="7700524" y="2956461"/>
                  <a:pt x="7699445" y="2960373"/>
                  <a:pt x="7697287" y="2964239"/>
                </a:cubicBezTo>
                <a:lnTo>
                  <a:pt x="7699445" y="2970713"/>
                </a:lnTo>
                <a:lnTo>
                  <a:pt x="7699445" y="2975029"/>
                </a:lnTo>
                <a:lnTo>
                  <a:pt x="7697287" y="2977187"/>
                </a:lnTo>
                <a:lnTo>
                  <a:pt x="7696208" y="2973950"/>
                </a:lnTo>
                <a:lnTo>
                  <a:pt x="7695129" y="2973950"/>
                </a:lnTo>
                <a:lnTo>
                  <a:pt x="7695129" y="2977187"/>
                </a:lnTo>
                <a:cubicBezTo>
                  <a:pt x="7697287" y="2977187"/>
                  <a:pt x="7698366" y="2977907"/>
                  <a:pt x="7698366" y="2979345"/>
                </a:cubicBezTo>
                <a:lnTo>
                  <a:pt x="7698366" y="2981503"/>
                </a:lnTo>
                <a:lnTo>
                  <a:pt x="7697287" y="2985819"/>
                </a:lnTo>
                <a:lnTo>
                  <a:pt x="7699445" y="2995395"/>
                </a:lnTo>
                <a:lnTo>
                  <a:pt x="7696208" y="2999711"/>
                </a:lnTo>
                <a:lnTo>
                  <a:pt x="7690813" y="2999711"/>
                </a:lnTo>
                <a:cubicBezTo>
                  <a:pt x="7690813" y="3003308"/>
                  <a:pt x="7686182" y="3005106"/>
                  <a:pt x="7676921" y="3005106"/>
                </a:cubicBezTo>
                <a:lnTo>
                  <a:pt x="7671526" y="3009422"/>
                </a:lnTo>
                <a:lnTo>
                  <a:pt x="7670447" y="3009422"/>
                </a:lnTo>
                <a:cubicBezTo>
                  <a:pt x="7657588" y="3006185"/>
                  <a:pt x="7651159" y="3000836"/>
                  <a:pt x="7651159" y="2993372"/>
                </a:cubicBezTo>
                <a:lnTo>
                  <a:pt x="7651159" y="2992293"/>
                </a:lnTo>
                <a:lnTo>
                  <a:pt x="7654262" y="2987977"/>
                </a:lnTo>
                <a:cubicBezTo>
                  <a:pt x="7652194" y="2987258"/>
                  <a:pt x="7651159" y="2985100"/>
                  <a:pt x="7651159" y="2981503"/>
                </a:cubicBezTo>
                <a:lnTo>
                  <a:pt x="7654262" y="2980424"/>
                </a:lnTo>
                <a:cubicBezTo>
                  <a:pt x="7651474" y="2976648"/>
                  <a:pt x="7650080" y="2973411"/>
                  <a:pt x="7650080" y="2970713"/>
                </a:cubicBezTo>
                <a:cubicBezTo>
                  <a:pt x="7651429" y="2970354"/>
                  <a:pt x="7652823" y="2968555"/>
                  <a:pt x="7654262" y="2965318"/>
                </a:cubicBezTo>
                <a:cubicBezTo>
                  <a:pt x="7652823" y="2963430"/>
                  <a:pt x="7651789" y="2958799"/>
                  <a:pt x="7651159" y="2951426"/>
                </a:cubicBezTo>
                <a:lnTo>
                  <a:pt x="7652104" y="2946031"/>
                </a:lnTo>
                <a:lnTo>
                  <a:pt x="7651159" y="2944952"/>
                </a:lnTo>
                <a:lnTo>
                  <a:pt x="7645764" y="2946031"/>
                </a:lnTo>
                <a:lnTo>
                  <a:pt x="7643606" y="2946031"/>
                </a:lnTo>
                <a:cubicBezTo>
                  <a:pt x="7638571" y="2946031"/>
                  <a:pt x="7636053" y="2945312"/>
                  <a:pt x="7636053" y="2943873"/>
                </a:cubicBezTo>
                <a:lnTo>
                  <a:pt x="7634974" y="2944952"/>
                </a:lnTo>
                <a:lnTo>
                  <a:pt x="7633895" y="2944952"/>
                </a:lnTo>
                <a:lnTo>
                  <a:pt x="7629579" y="2943873"/>
                </a:lnTo>
                <a:lnTo>
                  <a:pt x="7608134" y="2949268"/>
                </a:lnTo>
                <a:lnTo>
                  <a:pt x="7598423" y="2943873"/>
                </a:lnTo>
                <a:lnTo>
                  <a:pt x="7580215" y="2953584"/>
                </a:lnTo>
                <a:cubicBezTo>
                  <a:pt x="7572302" y="2953584"/>
                  <a:pt x="7564434" y="2956102"/>
                  <a:pt x="7556612" y="2961137"/>
                </a:cubicBezTo>
                <a:lnTo>
                  <a:pt x="7547980" y="2963295"/>
                </a:lnTo>
                <a:lnTo>
                  <a:pt x="7545822" y="2963295"/>
                </a:lnTo>
                <a:lnTo>
                  <a:pt x="7545822" y="2961137"/>
                </a:lnTo>
                <a:cubicBezTo>
                  <a:pt x="7557421" y="2948908"/>
                  <a:pt x="7564929" y="2942794"/>
                  <a:pt x="7568346" y="2942794"/>
                </a:cubicBezTo>
                <a:lnTo>
                  <a:pt x="7568346" y="2941715"/>
                </a:lnTo>
                <a:lnTo>
                  <a:pt x="7567267" y="2937399"/>
                </a:lnTo>
                <a:cubicBezTo>
                  <a:pt x="7567267" y="2935421"/>
                  <a:pt x="7571223" y="2930790"/>
                  <a:pt x="7579136" y="2923507"/>
                </a:cubicBezTo>
                <a:cubicBezTo>
                  <a:pt x="7579136" y="2920630"/>
                  <a:pt x="7583092" y="2918112"/>
                  <a:pt x="7591005" y="2915954"/>
                </a:cubicBezTo>
                <a:cubicBezTo>
                  <a:pt x="7591005" y="2913077"/>
                  <a:pt x="7592758" y="2911638"/>
                  <a:pt x="7596265" y="2911638"/>
                </a:cubicBezTo>
                <a:lnTo>
                  <a:pt x="7594107" y="2909480"/>
                </a:lnTo>
                <a:cubicBezTo>
                  <a:pt x="7595906" y="2903096"/>
                  <a:pt x="7599502" y="2898465"/>
                  <a:pt x="7604897" y="2895588"/>
                </a:cubicBezTo>
                <a:cubicBezTo>
                  <a:pt x="7607774" y="2895588"/>
                  <a:pt x="7609213" y="2894509"/>
                  <a:pt x="7609213" y="2892351"/>
                </a:cubicBezTo>
                <a:lnTo>
                  <a:pt x="7608134" y="2889114"/>
                </a:lnTo>
                <a:cubicBezTo>
                  <a:pt x="7608134" y="2886056"/>
                  <a:pt x="7609932" y="2880347"/>
                  <a:pt x="7613529" y="2871984"/>
                </a:cubicBezTo>
                <a:lnTo>
                  <a:pt x="7628500" y="2837591"/>
                </a:lnTo>
                <a:cubicBezTo>
                  <a:pt x="7628500" y="2831657"/>
                  <a:pt x="7631737" y="2821631"/>
                  <a:pt x="7638211" y="2807514"/>
                </a:cubicBezTo>
                <a:lnTo>
                  <a:pt x="7638211" y="2805356"/>
                </a:lnTo>
                <a:lnTo>
                  <a:pt x="7636053" y="2805356"/>
                </a:lnTo>
                <a:lnTo>
                  <a:pt x="7636053" y="2804277"/>
                </a:lnTo>
                <a:lnTo>
                  <a:pt x="7634974" y="2805356"/>
                </a:lnTo>
                <a:lnTo>
                  <a:pt x="7630658" y="2805356"/>
                </a:lnTo>
                <a:lnTo>
                  <a:pt x="7628500" y="2803198"/>
                </a:lnTo>
                <a:lnTo>
                  <a:pt x="7632816" y="2799961"/>
                </a:lnTo>
                <a:lnTo>
                  <a:pt x="7636053" y="2799961"/>
                </a:lnTo>
                <a:lnTo>
                  <a:pt x="7640369" y="2803198"/>
                </a:lnTo>
                <a:lnTo>
                  <a:pt x="7641448" y="2803198"/>
                </a:lnTo>
                <a:lnTo>
                  <a:pt x="7645764" y="2799961"/>
                </a:lnTo>
                <a:lnTo>
                  <a:pt x="7646843" y="2799961"/>
                </a:lnTo>
                <a:lnTo>
                  <a:pt x="7651159" y="2801040"/>
                </a:lnTo>
                <a:lnTo>
                  <a:pt x="7654262" y="2799961"/>
                </a:lnTo>
                <a:lnTo>
                  <a:pt x="7654262" y="2798882"/>
                </a:lnTo>
                <a:cubicBezTo>
                  <a:pt x="7653362" y="2792588"/>
                  <a:pt x="7651249" y="2787552"/>
                  <a:pt x="7647922" y="2783776"/>
                </a:cubicBezTo>
                <a:lnTo>
                  <a:pt x="7647922" y="2778516"/>
                </a:lnTo>
                <a:lnTo>
                  <a:pt x="7654262" y="2770963"/>
                </a:lnTo>
                <a:lnTo>
                  <a:pt x="7654262" y="2769884"/>
                </a:lnTo>
                <a:lnTo>
                  <a:pt x="7653182" y="2765568"/>
                </a:lnTo>
                <a:lnTo>
                  <a:pt x="7654262" y="2761252"/>
                </a:lnTo>
                <a:lnTo>
                  <a:pt x="7654262" y="2759094"/>
                </a:lnTo>
                <a:cubicBezTo>
                  <a:pt x="7651474" y="2759094"/>
                  <a:pt x="7650080" y="2758015"/>
                  <a:pt x="7650080" y="2755857"/>
                </a:cubicBezTo>
                <a:cubicBezTo>
                  <a:pt x="7650080" y="2749473"/>
                  <a:pt x="7655790" y="2744122"/>
                  <a:pt x="7667210" y="2739806"/>
                </a:cubicBezTo>
                <a:close/>
                <a:moveTo>
                  <a:pt x="7193355" y="2739765"/>
                </a:moveTo>
                <a:lnTo>
                  <a:pt x="7193355" y="2740844"/>
                </a:lnTo>
                <a:lnTo>
                  <a:pt x="7195648" y="2740844"/>
                </a:lnTo>
                <a:lnTo>
                  <a:pt x="7195648" y="2739765"/>
                </a:lnTo>
                <a:close/>
                <a:moveTo>
                  <a:pt x="8092323" y="2739402"/>
                </a:moveTo>
                <a:lnTo>
                  <a:pt x="8098797" y="2740481"/>
                </a:lnTo>
                <a:lnTo>
                  <a:pt x="8113903" y="2739402"/>
                </a:lnTo>
                <a:lnTo>
                  <a:pt x="8114982" y="2739402"/>
                </a:lnTo>
                <a:cubicBezTo>
                  <a:pt x="8123614" y="2739402"/>
                  <a:pt x="8127930" y="2741920"/>
                  <a:pt x="8127930" y="2746955"/>
                </a:cubicBezTo>
                <a:lnTo>
                  <a:pt x="8131167" y="2746955"/>
                </a:lnTo>
                <a:cubicBezTo>
                  <a:pt x="8133865" y="2744797"/>
                  <a:pt x="8137102" y="2743718"/>
                  <a:pt x="8140878" y="2743718"/>
                </a:cubicBezTo>
                <a:cubicBezTo>
                  <a:pt x="8146453" y="2743718"/>
                  <a:pt x="8150095" y="2745516"/>
                  <a:pt x="8151803" y="2749113"/>
                </a:cubicBezTo>
                <a:lnTo>
                  <a:pt x="8151803" y="2755587"/>
                </a:lnTo>
                <a:cubicBezTo>
                  <a:pt x="8151803" y="2757745"/>
                  <a:pt x="8148881" y="2759184"/>
                  <a:pt x="8143036" y="2759903"/>
                </a:cubicBezTo>
                <a:lnTo>
                  <a:pt x="8140878" y="2754508"/>
                </a:lnTo>
                <a:lnTo>
                  <a:pt x="8138720" y="2754508"/>
                </a:lnTo>
                <a:lnTo>
                  <a:pt x="8138720" y="2760982"/>
                </a:lnTo>
                <a:cubicBezTo>
                  <a:pt x="8138720" y="2766557"/>
                  <a:pt x="8140159" y="2769794"/>
                  <a:pt x="8143036" y="2770693"/>
                </a:cubicBezTo>
                <a:lnTo>
                  <a:pt x="8144115" y="2770693"/>
                </a:lnTo>
                <a:lnTo>
                  <a:pt x="8157198" y="2759903"/>
                </a:lnTo>
                <a:cubicBezTo>
                  <a:pt x="8169067" y="2759903"/>
                  <a:pt x="8177340" y="2767501"/>
                  <a:pt x="8182015" y="2782697"/>
                </a:cubicBezTo>
                <a:lnTo>
                  <a:pt x="8182015" y="2783776"/>
                </a:lnTo>
                <a:lnTo>
                  <a:pt x="8177699" y="2782697"/>
                </a:lnTo>
                <a:lnTo>
                  <a:pt x="8169067" y="2785934"/>
                </a:lnTo>
                <a:lnTo>
                  <a:pt x="8160435" y="2785934"/>
                </a:lnTo>
                <a:cubicBezTo>
                  <a:pt x="8156119" y="2785934"/>
                  <a:pt x="8153961" y="2784495"/>
                  <a:pt x="8153961" y="2781618"/>
                </a:cubicBezTo>
                <a:lnTo>
                  <a:pt x="8149510" y="2788092"/>
                </a:lnTo>
                <a:lnTo>
                  <a:pt x="8158277" y="2788092"/>
                </a:lnTo>
                <a:cubicBezTo>
                  <a:pt x="8164751" y="2789171"/>
                  <a:pt x="8167988" y="2792048"/>
                  <a:pt x="8167988" y="2796724"/>
                </a:cubicBezTo>
                <a:cubicBezTo>
                  <a:pt x="8167988" y="2800321"/>
                  <a:pt x="8162189" y="2805356"/>
                  <a:pt x="8150589" y="2811830"/>
                </a:cubicBezTo>
                <a:cubicBezTo>
                  <a:pt x="8149331" y="2816865"/>
                  <a:pt x="8147173" y="2819383"/>
                  <a:pt x="8144115" y="2819383"/>
                </a:cubicBezTo>
                <a:lnTo>
                  <a:pt x="8145194" y="2824778"/>
                </a:lnTo>
                <a:lnTo>
                  <a:pt x="8144115" y="2825857"/>
                </a:lnTo>
                <a:lnTo>
                  <a:pt x="8143036" y="2824778"/>
                </a:lnTo>
                <a:lnTo>
                  <a:pt x="8137641" y="2824778"/>
                </a:lnTo>
                <a:lnTo>
                  <a:pt x="8135483" y="2826936"/>
                </a:lnTo>
                <a:lnTo>
                  <a:pt x="8139799" y="2828015"/>
                </a:lnTo>
                <a:lnTo>
                  <a:pt x="8144115" y="2826936"/>
                </a:lnTo>
                <a:lnTo>
                  <a:pt x="8147352" y="2830173"/>
                </a:lnTo>
                <a:lnTo>
                  <a:pt x="8151803" y="2829094"/>
                </a:lnTo>
                <a:lnTo>
                  <a:pt x="8152882" y="2830173"/>
                </a:lnTo>
                <a:lnTo>
                  <a:pt x="8153961" y="2826936"/>
                </a:lnTo>
                <a:lnTo>
                  <a:pt x="8152882" y="2825857"/>
                </a:lnTo>
                <a:lnTo>
                  <a:pt x="8152882" y="2823699"/>
                </a:lnTo>
                <a:cubicBezTo>
                  <a:pt x="8158098" y="2816685"/>
                  <a:pt x="8163492" y="2810931"/>
                  <a:pt x="8169067" y="2806435"/>
                </a:cubicBezTo>
                <a:lnTo>
                  <a:pt x="8170146" y="2806435"/>
                </a:lnTo>
                <a:cubicBezTo>
                  <a:pt x="8178419" y="2806435"/>
                  <a:pt x="8187051" y="2813988"/>
                  <a:pt x="8196042" y="2829094"/>
                </a:cubicBezTo>
                <a:lnTo>
                  <a:pt x="8196042" y="2830173"/>
                </a:lnTo>
                <a:lnTo>
                  <a:pt x="8198200" y="2830173"/>
                </a:lnTo>
                <a:cubicBezTo>
                  <a:pt x="8200358" y="2829633"/>
                  <a:pt x="8201437" y="2826756"/>
                  <a:pt x="8201437" y="2821541"/>
                </a:cubicBezTo>
                <a:lnTo>
                  <a:pt x="8201437" y="2820462"/>
                </a:lnTo>
                <a:cubicBezTo>
                  <a:pt x="8198560" y="2820462"/>
                  <a:pt x="8197121" y="2818304"/>
                  <a:pt x="8197121" y="2813988"/>
                </a:cubicBezTo>
                <a:lnTo>
                  <a:pt x="8197121" y="2812909"/>
                </a:lnTo>
                <a:lnTo>
                  <a:pt x="8203595" y="2803198"/>
                </a:lnTo>
                <a:lnTo>
                  <a:pt x="8201437" y="2796724"/>
                </a:lnTo>
                <a:lnTo>
                  <a:pt x="8203595" y="2791329"/>
                </a:lnTo>
                <a:lnTo>
                  <a:pt x="8202516" y="2790250"/>
                </a:lnTo>
                <a:lnTo>
                  <a:pt x="8202516" y="2789171"/>
                </a:lnTo>
                <a:cubicBezTo>
                  <a:pt x="8203056" y="2767501"/>
                  <a:pt x="8204495" y="2756666"/>
                  <a:pt x="8206832" y="2756666"/>
                </a:cubicBezTo>
                <a:lnTo>
                  <a:pt x="8205754" y="2745876"/>
                </a:lnTo>
                <a:cubicBezTo>
                  <a:pt x="8205754" y="2741560"/>
                  <a:pt x="8210834" y="2739402"/>
                  <a:pt x="8220994" y="2739402"/>
                </a:cubicBezTo>
                <a:cubicBezTo>
                  <a:pt x="8229267" y="2746955"/>
                  <a:pt x="8237539" y="2750911"/>
                  <a:pt x="8245812" y="2751271"/>
                </a:cubicBezTo>
                <a:lnTo>
                  <a:pt x="8246890" y="2755587"/>
                </a:lnTo>
                <a:lnTo>
                  <a:pt x="8245812" y="2756666"/>
                </a:lnTo>
                <a:lnTo>
                  <a:pt x="8251206" y="2758824"/>
                </a:lnTo>
                <a:lnTo>
                  <a:pt x="8251206" y="2759903"/>
                </a:lnTo>
                <a:cubicBezTo>
                  <a:pt x="8249768" y="2761521"/>
                  <a:pt x="8247970" y="2767681"/>
                  <a:pt x="8245812" y="2778381"/>
                </a:cubicBezTo>
                <a:lnTo>
                  <a:pt x="8243654" y="2778381"/>
                </a:lnTo>
                <a:lnTo>
                  <a:pt x="8243654" y="2785934"/>
                </a:lnTo>
                <a:lnTo>
                  <a:pt x="8238258" y="2804277"/>
                </a:lnTo>
                <a:lnTo>
                  <a:pt x="8238258" y="2805356"/>
                </a:lnTo>
                <a:lnTo>
                  <a:pt x="8249048" y="2804277"/>
                </a:lnTo>
                <a:lnTo>
                  <a:pt x="8257680" y="2808593"/>
                </a:lnTo>
                <a:lnTo>
                  <a:pt x="8271708" y="2804277"/>
                </a:lnTo>
                <a:lnTo>
                  <a:pt x="8272786" y="2805356"/>
                </a:lnTo>
                <a:lnTo>
                  <a:pt x="8274945" y="2805356"/>
                </a:lnTo>
                <a:lnTo>
                  <a:pt x="8274945" y="2804277"/>
                </a:lnTo>
                <a:cubicBezTo>
                  <a:pt x="8272786" y="2804277"/>
                  <a:pt x="8271708" y="2803558"/>
                  <a:pt x="8271708" y="2802119"/>
                </a:cubicBezTo>
                <a:lnTo>
                  <a:pt x="8271708" y="2801040"/>
                </a:lnTo>
                <a:lnTo>
                  <a:pt x="8283577" y="2782697"/>
                </a:lnTo>
                <a:lnTo>
                  <a:pt x="8284790" y="2782697"/>
                </a:lnTo>
                <a:cubicBezTo>
                  <a:pt x="8286948" y="2782697"/>
                  <a:pt x="8292344" y="2785934"/>
                  <a:pt x="8300976" y="2792408"/>
                </a:cubicBezTo>
                <a:lnTo>
                  <a:pt x="8304212" y="2793487"/>
                </a:lnTo>
                <a:lnTo>
                  <a:pt x="8307450" y="2792408"/>
                </a:lnTo>
                <a:cubicBezTo>
                  <a:pt x="8311766" y="2798522"/>
                  <a:pt x="8313924" y="2802838"/>
                  <a:pt x="8313924" y="2805356"/>
                </a:cubicBezTo>
                <a:lnTo>
                  <a:pt x="8313924" y="2807514"/>
                </a:lnTo>
                <a:lnTo>
                  <a:pt x="8307450" y="2813988"/>
                </a:lnTo>
                <a:lnTo>
                  <a:pt x="8304212" y="2810751"/>
                </a:lnTo>
                <a:lnTo>
                  <a:pt x="8304212" y="2811830"/>
                </a:lnTo>
                <a:lnTo>
                  <a:pt x="8305292" y="2815067"/>
                </a:lnTo>
                <a:lnTo>
                  <a:pt x="8298818" y="2820462"/>
                </a:lnTo>
                <a:cubicBezTo>
                  <a:pt x="8291444" y="2817764"/>
                  <a:pt x="8284206" y="2813089"/>
                  <a:pt x="8277103" y="2806435"/>
                </a:cubicBezTo>
                <a:lnTo>
                  <a:pt x="8277103" y="2807514"/>
                </a:lnTo>
                <a:lnTo>
                  <a:pt x="8281419" y="2815067"/>
                </a:lnTo>
                <a:lnTo>
                  <a:pt x="8282498" y="2813988"/>
                </a:lnTo>
                <a:lnTo>
                  <a:pt x="8283577" y="2813988"/>
                </a:lnTo>
                <a:cubicBezTo>
                  <a:pt x="8284746" y="2813988"/>
                  <a:pt x="8285870" y="2815427"/>
                  <a:pt x="8286948" y="2818304"/>
                </a:cubicBezTo>
                <a:lnTo>
                  <a:pt x="8288028" y="2817225"/>
                </a:lnTo>
                <a:lnTo>
                  <a:pt x="8289106" y="2817225"/>
                </a:lnTo>
                <a:lnTo>
                  <a:pt x="8299896" y="2824778"/>
                </a:lnTo>
                <a:cubicBezTo>
                  <a:pt x="8296120" y="2855799"/>
                  <a:pt x="8292164" y="2871310"/>
                  <a:pt x="8288028" y="2871310"/>
                </a:cubicBezTo>
                <a:lnTo>
                  <a:pt x="8288028" y="2872389"/>
                </a:lnTo>
                <a:lnTo>
                  <a:pt x="8289106" y="2876705"/>
                </a:lnTo>
                <a:lnTo>
                  <a:pt x="8284790" y="2883179"/>
                </a:lnTo>
                <a:lnTo>
                  <a:pt x="8285870" y="2891811"/>
                </a:lnTo>
                <a:lnTo>
                  <a:pt x="8272786" y="2927553"/>
                </a:lnTo>
                <a:cubicBezTo>
                  <a:pt x="8272786" y="2928992"/>
                  <a:pt x="8274945" y="2930431"/>
                  <a:pt x="8279261" y="2931869"/>
                </a:cubicBezTo>
                <a:cubicBezTo>
                  <a:pt x="8279261" y="2934747"/>
                  <a:pt x="8282902" y="2936185"/>
                  <a:pt x="8290186" y="2936185"/>
                </a:cubicBezTo>
                <a:cubicBezTo>
                  <a:pt x="8290725" y="2938523"/>
                  <a:pt x="8296120" y="2941760"/>
                  <a:pt x="8306370" y="2945896"/>
                </a:cubicBezTo>
                <a:cubicBezTo>
                  <a:pt x="8313384" y="2950932"/>
                  <a:pt x="8316981" y="2954169"/>
                  <a:pt x="8317161" y="2955607"/>
                </a:cubicBezTo>
                <a:lnTo>
                  <a:pt x="8317161" y="2956686"/>
                </a:lnTo>
                <a:lnTo>
                  <a:pt x="8294502" y="2999981"/>
                </a:lnTo>
                <a:lnTo>
                  <a:pt x="8293422" y="2999981"/>
                </a:lnTo>
                <a:cubicBezTo>
                  <a:pt x="8290905" y="2999981"/>
                  <a:pt x="8282228" y="2994227"/>
                  <a:pt x="8267392" y="2982717"/>
                </a:cubicBezTo>
                <a:cubicBezTo>
                  <a:pt x="8252286" y="2979840"/>
                  <a:pt x="8244732" y="2975479"/>
                  <a:pt x="8244732" y="2969634"/>
                </a:cubicBezTo>
                <a:lnTo>
                  <a:pt x="8240416" y="2967476"/>
                </a:lnTo>
                <a:cubicBezTo>
                  <a:pt x="8228547" y="2972601"/>
                  <a:pt x="8219870" y="2978401"/>
                  <a:pt x="8214386" y="2984875"/>
                </a:cubicBezTo>
                <a:cubicBezTo>
                  <a:pt x="8201258" y="2990810"/>
                  <a:pt x="8191547" y="2996924"/>
                  <a:pt x="8185252" y="3003218"/>
                </a:cubicBezTo>
                <a:lnTo>
                  <a:pt x="8180936" y="3004297"/>
                </a:lnTo>
                <a:lnTo>
                  <a:pt x="8165830" y="3001060"/>
                </a:lnTo>
                <a:lnTo>
                  <a:pt x="8159356" y="3003218"/>
                </a:lnTo>
                <a:lnTo>
                  <a:pt x="8158277" y="3002139"/>
                </a:lnTo>
                <a:lnTo>
                  <a:pt x="8158277" y="3001060"/>
                </a:lnTo>
                <a:cubicBezTo>
                  <a:pt x="8164032" y="3000701"/>
                  <a:pt x="8166909" y="2998543"/>
                  <a:pt x="8166909" y="2994586"/>
                </a:cubicBezTo>
                <a:cubicBezTo>
                  <a:pt x="8172484" y="2988832"/>
                  <a:pt x="8181836" y="2982358"/>
                  <a:pt x="8194963" y="2975164"/>
                </a:cubicBezTo>
                <a:cubicBezTo>
                  <a:pt x="8205034" y="2962666"/>
                  <a:pt x="8212992" y="2956147"/>
                  <a:pt x="8218836" y="2955607"/>
                </a:cubicBezTo>
                <a:cubicBezTo>
                  <a:pt x="8219556" y="2947695"/>
                  <a:pt x="8221354" y="2943738"/>
                  <a:pt x="8224231" y="2943738"/>
                </a:cubicBezTo>
                <a:lnTo>
                  <a:pt x="8222073" y="2940501"/>
                </a:lnTo>
                <a:cubicBezTo>
                  <a:pt x="8223512" y="2940501"/>
                  <a:pt x="8224231" y="2939422"/>
                  <a:pt x="8224231" y="2937264"/>
                </a:cubicBezTo>
                <a:cubicBezTo>
                  <a:pt x="8224231" y="2932229"/>
                  <a:pt x="8223512" y="2929711"/>
                  <a:pt x="8222073" y="2929711"/>
                </a:cubicBezTo>
                <a:lnTo>
                  <a:pt x="8223152" y="2922158"/>
                </a:lnTo>
                <a:lnTo>
                  <a:pt x="8223152" y="2911368"/>
                </a:lnTo>
                <a:lnTo>
                  <a:pt x="8228547" y="2904759"/>
                </a:lnTo>
                <a:lnTo>
                  <a:pt x="8228547" y="2901522"/>
                </a:lnTo>
                <a:cubicBezTo>
                  <a:pt x="8228547" y="2900084"/>
                  <a:pt x="8227468" y="2899364"/>
                  <a:pt x="8225310" y="2899364"/>
                </a:cubicBezTo>
                <a:cubicBezTo>
                  <a:pt x="8222253" y="2899364"/>
                  <a:pt x="8220095" y="2891452"/>
                  <a:pt x="8218836" y="2875626"/>
                </a:cubicBezTo>
                <a:cubicBezTo>
                  <a:pt x="8216229" y="2875626"/>
                  <a:pt x="8214386" y="2868792"/>
                  <a:pt x="8213306" y="2855125"/>
                </a:cubicBezTo>
                <a:lnTo>
                  <a:pt x="8190647" y="2879942"/>
                </a:lnTo>
                <a:lnTo>
                  <a:pt x="8185252" y="2881021"/>
                </a:lnTo>
                <a:lnTo>
                  <a:pt x="8184173" y="2879942"/>
                </a:lnTo>
                <a:lnTo>
                  <a:pt x="8184173" y="2877784"/>
                </a:lnTo>
                <a:lnTo>
                  <a:pt x="8187410" y="2871310"/>
                </a:lnTo>
                <a:lnTo>
                  <a:pt x="8186331" y="2870231"/>
                </a:lnTo>
                <a:lnTo>
                  <a:pt x="8185252" y="2870231"/>
                </a:lnTo>
                <a:cubicBezTo>
                  <a:pt x="8182375" y="2870591"/>
                  <a:pt x="8178419" y="2874187"/>
                  <a:pt x="8173383" y="2881021"/>
                </a:cubicBezTo>
                <a:cubicBezTo>
                  <a:pt x="8170866" y="2881381"/>
                  <a:pt x="8167988" y="2883539"/>
                  <a:pt x="8164751" y="2887495"/>
                </a:cubicBezTo>
                <a:lnTo>
                  <a:pt x="8160435" y="2887495"/>
                </a:lnTo>
                <a:cubicBezTo>
                  <a:pt x="8164751" y="2891452"/>
                  <a:pt x="8166909" y="2895768"/>
                  <a:pt x="8166909" y="2900443"/>
                </a:cubicBezTo>
                <a:lnTo>
                  <a:pt x="8165830" y="2901522"/>
                </a:lnTo>
                <a:cubicBezTo>
                  <a:pt x="8165830" y="2902961"/>
                  <a:pt x="8164032" y="2903680"/>
                  <a:pt x="8160435" y="2903680"/>
                </a:cubicBezTo>
                <a:lnTo>
                  <a:pt x="8159356" y="2904759"/>
                </a:lnTo>
                <a:lnTo>
                  <a:pt x="8159356" y="2907052"/>
                </a:lnTo>
                <a:cubicBezTo>
                  <a:pt x="8159896" y="2911368"/>
                  <a:pt x="8160975" y="2913526"/>
                  <a:pt x="8162593" y="2913526"/>
                </a:cubicBezTo>
                <a:lnTo>
                  <a:pt x="8164751" y="2913526"/>
                </a:lnTo>
                <a:cubicBezTo>
                  <a:pt x="8167269" y="2905524"/>
                  <a:pt x="8171225" y="2901522"/>
                  <a:pt x="8176620" y="2901522"/>
                </a:cubicBezTo>
                <a:lnTo>
                  <a:pt x="8185252" y="2905838"/>
                </a:lnTo>
                <a:lnTo>
                  <a:pt x="8194963" y="2904759"/>
                </a:lnTo>
                <a:lnTo>
                  <a:pt x="8196042" y="2905838"/>
                </a:lnTo>
                <a:lnTo>
                  <a:pt x="8196042" y="2907052"/>
                </a:lnTo>
                <a:cubicBezTo>
                  <a:pt x="8196042" y="2909570"/>
                  <a:pt x="8190647" y="2912087"/>
                  <a:pt x="8179857" y="2914605"/>
                </a:cubicBezTo>
                <a:cubicBezTo>
                  <a:pt x="8178059" y="2917842"/>
                  <a:pt x="8171945" y="2921798"/>
                  <a:pt x="8161514" y="2926474"/>
                </a:cubicBezTo>
                <a:cubicBezTo>
                  <a:pt x="8160076" y="2933128"/>
                  <a:pt x="8159356" y="2942479"/>
                  <a:pt x="8159356" y="2954528"/>
                </a:cubicBezTo>
                <a:lnTo>
                  <a:pt x="8160435" y="2958844"/>
                </a:lnTo>
                <a:lnTo>
                  <a:pt x="8159356" y="2962081"/>
                </a:lnTo>
                <a:lnTo>
                  <a:pt x="8160435" y="2967476"/>
                </a:lnTo>
                <a:lnTo>
                  <a:pt x="8157198" y="2974085"/>
                </a:lnTo>
                <a:lnTo>
                  <a:pt x="8158277" y="2982717"/>
                </a:lnTo>
                <a:cubicBezTo>
                  <a:pt x="8158277" y="2988472"/>
                  <a:pt x="8156119" y="2991349"/>
                  <a:pt x="8151803" y="2991349"/>
                </a:cubicBezTo>
                <a:cubicBezTo>
                  <a:pt x="8145959" y="2991349"/>
                  <a:pt x="8143036" y="2993507"/>
                  <a:pt x="8143036" y="2997823"/>
                </a:cubicBezTo>
                <a:cubicBezTo>
                  <a:pt x="8139260" y="3001420"/>
                  <a:pt x="8136023" y="3003218"/>
                  <a:pt x="8133325" y="3003218"/>
                </a:cubicBezTo>
                <a:lnTo>
                  <a:pt x="8129009" y="3003218"/>
                </a:lnTo>
                <a:lnTo>
                  <a:pt x="8124693" y="2999981"/>
                </a:lnTo>
                <a:lnTo>
                  <a:pt x="8118219" y="3005376"/>
                </a:lnTo>
                <a:lnTo>
                  <a:pt x="8112824" y="3005376"/>
                </a:lnTo>
                <a:cubicBezTo>
                  <a:pt x="8106170" y="3005376"/>
                  <a:pt x="8101495" y="3003938"/>
                  <a:pt x="8098797" y="3001060"/>
                </a:cubicBezTo>
                <a:lnTo>
                  <a:pt x="8099876" y="2990270"/>
                </a:lnTo>
                <a:cubicBezTo>
                  <a:pt x="8096459" y="2977952"/>
                  <a:pt x="8091784" y="2971792"/>
                  <a:pt x="8085849" y="2971792"/>
                </a:cubicBezTo>
                <a:cubicBezTo>
                  <a:pt x="8080724" y="2968196"/>
                  <a:pt x="8078161" y="2964959"/>
                  <a:pt x="8078161" y="2962081"/>
                </a:cubicBezTo>
                <a:lnTo>
                  <a:pt x="8082477" y="2958844"/>
                </a:lnTo>
                <a:lnTo>
                  <a:pt x="8085849" y="2958844"/>
                </a:lnTo>
                <a:lnTo>
                  <a:pt x="8096639" y="2963160"/>
                </a:lnTo>
                <a:cubicBezTo>
                  <a:pt x="8108868" y="2963160"/>
                  <a:pt x="8114982" y="2960283"/>
                  <a:pt x="8114982" y="2954528"/>
                </a:cubicBezTo>
                <a:lnTo>
                  <a:pt x="8114982" y="2943738"/>
                </a:lnTo>
                <a:lnTo>
                  <a:pt x="8113903" y="2942659"/>
                </a:lnTo>
                <a:lnTo>
                  <a:pt x="8113903" y="2941580"/>
                </a:lnTo>
                <a:lnTo>
                  <a:pt x="8106350" y="2942659"/>
                </a:lnTo>
                <a:lnTo>
                  <a:pt x="8099876" y="2941580"/>
                </a:lnTo>
                <a:cubicBezTo>
                  <a:pt x="8089536" y="2944458"/>
                  <a:pt x="8081578" y="2949493"/>
                  <a:pt x="8076003" y="2956686"/>
                </a:cubicBezTo>
                <a:lnTo>
                  <a:pt x="8073845" y="2956686"/>
                </a:lnTo>
                <a:cubicBezTo>
                  <a:pt x="8064494" y="2946436"/>
                  <a:pt x="8059818" y="2938163"/>
                  <a:pt x="8059818" y="2931869"/>
                </a:cubicBezTo>
                <a:lnTo>
                  <a:pt x="8059818" y="2921079"/>
                </a:lnTo>
                <a:cubicBezTo>
                  <a:pt x="8059818" y="2917482"/>
                  <a:pt x="8057301" y="2914605"/>
                  <a:pt x="8052265" y="2912447"/>
                </a:cubicBezTo>
                <a:lnTo>
                  <a:pt x="8052265" y="2911368"/>
                </a:lnTo>
                <a:cubicBezTo>
                  <a:pt x="8065213" y="2899229"/>
                  <a:pt x="8071687" y="2890912"/>
                  <a:pt x="8071687" y="2886416"/>
                </a:cubicBezTo>
                <a:cubicBezTo>
                  <a:pt x="8076723" y="2882999"/>
                  <a:pt x="8079240" y="2879043"/>
                  <a:pt x="8079240" y="2874547"/>
                </a:cubicBezTo>
                <a:lnTo>
                  <a:pt x="8080319" y="2865915"/>
                </a:lnTo>
                <a:lnTo>
                  <a:pt x="8077082" y="2864836"/>
                </a:lnTo>
                <a:lnTo>
                  <a:pt x="8068450" y="2868073"/>
                </a:lnTo>
                <a:lnTo>
                  <a:pt x="8065213" y="2868073"/>
                </a:lnTo>
                <a:cubicBezTo>
                  <a:pt x="8063595" y="2868073"/>
                  <a:pt x="8062156" y="2865555"/>
                  <a:pt x="8060897" y="2860520"/>
                </a:cubicBezTo>
                <a:cubicBezTo>
                  <a:pt x="8061976" y="2857643"/>
                  <a:pt x="8063055" y="2856204"/>
                  <a:pt x="8064134" y="2856204"/>
                </a:cubicBezTo>
                <a:cubicBezTo>
                  <a:pt x="8065573" y="2856204"/>
                  <a:pt x="8066292" y="2858002"/>
                  <a:pt x="8066292" y="2861599"/>
                </a:cubicBezTo>
                <a:lnTo>
                  <a:pt x="8067371" y="2862678"/>
                </a:lnTo>
                <a:lnTo>
                  <a:pt x="8068450" y="2862678"/>
                </a:lnTo>
                <a:lnTo>
                  <a:pt x="8074924" y="2860520"/>
                </a:lnTo>
                <a:lnTo>
                  <a:pt x="8081398" y="2861599"/>
                </a:lnTo>
                <a:lnTo>
                  <a:pt x="8084635" y="2860520"/>
                </a:lnTo>
                <a:lnTo>
                  <a:pt x="8084635" y="2852967"/>
                </a:lnTo>
                <a:cubicBezTo>
                  <a:pt x="8089041" y="2847212"/>
                  <a:pt x="8091244" y="2842132"/>
                  <a:pt x="8091244" y="2837726"/>
                </a:cubicBezTo>
                <a:lnTo>
                  <a:pt x="8080319" y="2841098"/>
                </a:lnTo>
                <a:lnTo>
                  <a:pt x="8067371" y="2835568"/>
                </a:lnTo>
                <a:lnTo>
                  <a:pt x="8060897" y="2836647"/>
                </a:lnTo>
                <a:lnTo>
                  <a:pt x="8058739" y="2836647"/>
                </a:lnTo>
                <a:cubicBezTo>
                  <a:pt x="8055862" y="2835748"/>
                  <a:pt x="8054423" y="2832511"/>
                  <a:pt x="8054423" y="2826936"/>
                </a:cubicBezTo>
                <a:lnTo>
                  <a:pt x="8055502" y="2825857"/>
                </a:lnTo>
                <a:lnTo>
                  <a:pt x="8059818" y="2825857"/>
                </a:lnTo>
                <a:lnTo>
                  <a:pt x="8068450" y="2828015"/>
                </a:lnTo>
                <a:lnTo>
                  <a:pt x="8078161" y="2825857"/>
                </a:lnTo>
                <a:lnTo>
                  <a:pt x="8091244" y="2826936"/>
                </a:lnTo>
                <a:lnTo>
                  <a:pt x="8092323" y="2825857"/>
                </a:lnTo>
                <a:lnTo>
                  <a:pt x="8092323" y="2809672"/>
                </a:lnTo>
                <a:lnTo>
                  <a:pt x="8094481" y="2803198"/>
                </a:lnTo>
                <a:lnTo>
                  <a:pt x="8093402" y="2791329"/>
                </a:lnTo>
                <a:lnTo>
                  <a:pt x="8093402" y="2788092"/>
                </a:lnTo>
                <a:lnTo>
                  <a:pt x="8091244" y="2785934"/>
                </a:lnTo>
                <a:lnTo>
                  <a:pt x="8089086" y="2785934"/>
                </a:lnTo>
                <a:lnTo>
                  <a:pt x="8072766" y="2787013"/>
                </a:lnTo>
                <a:lnTo>
                  <a:pt x="8063055" y="2784855"/>
                </a:lnTo>
                <a:lnTo>
                  <a:pt x="8057660" y="2785934"/>
                </a:lnTo>
                <a:lnTo>
                  <a:pt x="8056581" y="2784855"/>
                </a:lnTo>
                <a:lnTo>
                  <a:pt x="8056581" y="2783776"/>
                </a:lnTo>
                <a:cubicBezTo>
                  <a:pt x="8058020" y="2776493"/>
                  <a:pt x="8060897" y="2772851"/>
                  <a:pt x="8065213" y="2772851"/>
                </a:cubicBezTo>
                <a:lnTo>
                  <a:pt x="8071687" y="2775144"/>
                </a:lnTo>
                <a:lnTo>
                  <a:pt x="8079240" y="2774065"/>
                </a:lnTo>
                <a:cubicBezTo>
                  <a:pt x="8079240" y="2775504"/>
                  <a:pt x="8082882" y="2776223"/>
                  <a:pt x="8090165" y="2776223"/>
                </a:cubicBezTo>
                <a:lnTo>
                  <a:pt x="8094481" y="2781618"/>
                </a:lnTo>
                <a:lnTo>
                  <a:pt x="8094481" y="2780539"/>
                </a:lnTo>
                <a:lnTo>
                  <a:pt x="8093402" y="2763140"/>
                </a:lnTo>
                <a:lnTo>
                  <a:pt x="8095560" y="2760982"/>
                </a:lnTo>
                <a:lnTo>
                  <a:pt x="8096639" y="2762061"/>
                </a:lnTo>
                <a:lnTo>
                  <a:pt x="8098797" y="2762061"/>
                </a:lnTo>
                <a:lnTo>
                  <a:pt x="8098797" y="2760982"/>
                </a:lnTo>
                <a:cubicBezTo>
                  <a:pt x="8094481" y="2760263"/>
                  <a:pt x="8092323" y="2759184"/>
                  <a:pt x="8092323" y="2757745"/>
                </a:cubicBezTo>
                <a:lnTo>
                  <a:pt x="8092323" y="2755587"/>
                </a:lnTo>
                <a:lnTo>
                  <a:pt x="8093402" y="2748034"/>
                </a:lnTo>
                <a:cubicBezTo>
                  <a:pt x="8090525" y="2746595"/>
                  <a:pt x="8089086" y="2744437"/>
                  <a:pt x="8089086" y="2741560"/>
                </a:cubicBezTo>
                <a:close/>
                <a:moveTo>
                  <a:pt x="5129411" y="2738727"/>
                </a:moveTo>
                <a:lnTo>
                  <a:pt x="5144517" y="2743043"/>
                </a:lnTo>
                <a:lnTo>
                  <a:pt x="5150991" y="2740885"/>
                </a:lnTo>
                <a:cubicBezTo>
                  <a:pt x="5156207" y="2740885"/>
                  <a:pt x="5160882" y="2744482"/>
                  <a:pt x="5165018" y="2751675"/>
                </a:cubicBezTo>
                <a:lnTo>
                  <a:pt x="5168121" y="2749517"/>
                </a:lnTo>
                <a:lnTo>
                  <a:pt x="5172437" y="2752754"/>
                </a:lnTo>
                <a:lnTo>
                  <a:pt x="5186464" y="2752754"/>
                </a:lnTo>
                <a:cubicBezTo>
                  <a:pt x="5188622" y="2752754"/>
                  <a:pt x="5189701" y="2754193"/>
                  <a:pt x="5189701" y="2757070"/>
                </a:cubicBezTo>
                <a:lnTo>
                  <a:pt x="5182148" y="2766647"/>
                </a:lnTo>
                <a:lnTo>
                  <a:pt x="5182148" y="2767726"/>
                </a:lnTo>
                <a:cubicBezTo>
                  <a:pt x="5189341" y="2772761"/>
                  <a:pt x="5192938" y="2776718"/>
                  <a:pt x="5192938" y="2779595"/>
                </a:cubicBezTo>
                <a:lnTo>
                  <a:pt x="5199412" y="2778516"/>
                </a:lnTo>
                <a:cubicBezTo>
                  <a:pt x="5212270" y="2779595"/>
                  <a:pt x="5218699" y="2783911"/>
                  <a:pt x="5218699" y="2791464"/>
                </a:cubicBezTo>
                <a:lnTo>
                  <a:pt x="5219778" y="2791464"/>
                </a:lnTo>
                <a:lnTo>
                  <a:pt x="5228410" y="2789306"/>
                </a:lnTo>
                <a:lnTo>
                  <a:pt x="5230568" y="2789306"/>
                </a:lnTo>
                <a:cubicBezTo>
                  <a:pt x="5234884" y="2789666"/>
                  <a:pt x="5237042" y="2790745"/>
                  <a:pt x="5237042" y="2792543"/>
                </a:cubicBezTo>
                <a:lnTo>
                  <a:pt x="5237042" y="2793622"/>
                </a:lnTo>
                <a:lnTo>
                  <a:pt x="5234884" y="2795780"/>
                </a:lnTo>
                <a:cubicBezTo>
                  <a:pt x="5236323" y="2799017"/>
                  <a:pt x="5237761" y="2800815"/>
                  <a:pt x="5239200" y="2801175"/>
                </a:cubicBezTo>
                <a:lnTo>
                  <a:pt x="5243516" y="2801175"/>
                </a:lnTo>
                <a:cubicBezTo>
                  <a:pt x="5243516" y="2798298"/>
                  <a:pt x="5244955" y="2796859"/>
                  <a:pt x="5247832" y="2796859"/>
                </a:cubicBezTo>
                <a:cubicBezTo>
                  <a:pt x="5265726" y="2800096"/>
                  <a:pt x="5274672" y="2802614"/>
                  <a:pt x="5274672" y="2804412"/>
                </a:cubicBezTo>
                <a:cubicBezTo>
                  <a:pt x="5277190" y="2802254"/>
                  <a:pt x="5281506" y="2801175"/>
                  <a:pt x="5287620" y="2801175"/>
                </a:cubicBezTo>
                <a:lnTo>
                  <a:pt x="5291936" y="2801175"/>
                </a:lnTo>
                <a:lnTo>
                  <a:pt x="5297331" y="2806570"/>
                </a:lnTo>
                <a:lnTo>
                  <a:pt x="5297331" y="2809807"/>
                </a:lnTo>
                <a:cubicBezTo>
                  <a:pt x="5290857" y="2814842"/>
                  <a:pt x="5287620" y="2819833"/>
                  <a:pt x="5287620" y="2824778"/>
                </a:cubicBezTo>
                <a:lnTo>
                  <a:pt x="5280067" y="2843121"/>
                </a:lnTo>
                <a:cubicBezTo>
                  <a:pt x="5281686" y="2843121"/>
                  <a:pt x="5283484" y="2847437"/>
                  <a:pt x="5285462" y="2856069"/>
                </a:cubicBezTo>
                <a:cubicBezTo>
                  <a:pt x="5284923" y="2861824"/>
                  <a:pt x="5282046" y="2864701"/>
                  <a:pt x="5276830" y="2864701"/>
                </a:cubicBezTo>
                <a:cubicBezTo>
                  <a:pt x="5271165" y="2864701"/>
                  <a:pt x="5268333" y="2861464"/>
                  <a:pt x="5268333" y="2854990"/>
                </a:cubicBezTo>
                <a:lnTo>
                  <a:pt x="5264017" y="2854990"/>
                </a:lnTo>
                <a:lnTo>
                  <a:pt x="5255385" y="2852832"/>
                </a:lnTo>
                <a:lnTo>
                  <a:pt x="5254306" y="2853911"/>
                </a:lnTo>
                <a:lnTo>
                  <a:pt x="5253227" y="2853911"/>
                </a:lnTo>
                <a:lnTo>
                  <a:pt x="5247832" y="2852832"/>
                </a:lnTo>
                <a:lnTo>
                  <a:pt x="5247832" y="2853911"/>
                </a:lnTo>
                <a:lnTo>
                  <a:pt x="5248911" y="2860385"/>
                </a:lnTo>
                <a:lnTo>
                  <a:pt x="5248911" y="2861464"/>
                </a:lnTo>
                <a:cubicBezTo>
                  <a:pt x="5248911" y="2863622"/>
                  <a:pt x="5244955" y="2864701"/>
                  <a:pt x="5237042" y="2864701"/>
                </a:cubicBezTo>
                <a:cubicBezTo>
                  <a:pt x="5232546" y="2879537"/>
                  <a:pt x="5224678" y="2894239"/>
                  <a:pt x="5213439" y="2908805"/>
                </a:cubicBezTo>
                <a:cubicBezTo>
                  <a:pt x="5209662" y="2908805"/>
                  <a:pt x="5205346" y="2913436"/>
                  <a:pt x="5200491" y="2922698"/>
                </a:cubicBezTo>
                <a:lnTo>
                  <a:pt x="5201570" y="2934567"/>
                </a:lnTo>
                <a:cubicBezTo>
                  <a:pt x="5195455" y="2939602"/>
                  <a:pt x="5187543" y="2942120"/>
                  <a:pt x="5177832" y="2942120"/>
                </a:cubicBezTo>
                <a:lnTo>
                  <a:pt x="5175674" y="2942120"/>
                </a:lnTo>
                <a:cubicBezTo>
                  <a:pt x="5162816" y="2940142"/>
                  <a:pt x="5156386" y="2934027"/>
                  <a:pt x="5156386" y="2923777"/>
                </a:cubicBezTo>
                <a:lnTo>
                  <a:pt x="5160702" y="2917437"/>
                </a:lnTo>
                <a:cubicBezTo>
                  <a:pt x="5158005" y="2915279"/>
                  <a:pt x="5155487" y="2914200"/>
                  <a:pt x="5153149" y="2914200"/>
                </a:cubicBezTo>
                <a:cubicBezTo>
                  <a:pt x="5149553" y="2916358"/>
                  <a:pt x="5147754" y="2927463"/>
                  <a:pt x="5147754" y="2947515"/>
                </a:cubicBezTo>
                <a:lnTo>
                  <a:pt x="5147754" y="2949673"/>
                </a:lnTo>
                <a:cubicBezTo>
                  <a:pt x="5147754" y="2954708"/>
                  <a:pt x="5150991" y="2957226"/>
                  <a:pt x="5157465" y="2957226"/>
                </a:cubicBezTo>
                <a:lnTo>
                  <a:pt x="5163939" y="2957226"/>
                </a:lnTo>
                <a:cubicBezTo>
                  <a:pt x="5166727" y="2955068"/>
                  <a:pt x="5170638" y="2953989"/>
                  <a:pt x="5175674" y="2953989"/>
                </a:cubicBezTo>
                <a:cubicBezTo>
                  <a:pt x="5185025" y="2955248"/>
                  <a:pt x="5189701" y="2957046"/>
                  <a:pt x="5189701" y="2959384"/>
                </a:cubicBezTo>
                <a:cubicBezTo>
                  <a:pt x="5192938" y="2955068"/>
                  <a:pt x="5196175" y="2952910"/>
                  <a:pt x="5199412" y="2952910"/>
                </a:cubicBezTo>
                <a:cubicBezTo>
                  <a:pt x="5201570" y="2948414"/>
                  <a:pt x="5202649" y="2944458"/>
                  <a:pt x="5202649" y="2941041"/>
                </a:cubicBezTo>
                <a:lnTo>
                  <a:pt x="5214518" y="2928093"/>
                </a:lnTo>
                <a:lnTo>
                  <a:pt x="5216676" y="2928093"/>
                </a:lnTo>
                <a:lnTo>
                  <a:pt x="5219778" y="2931330"/>
                </a:lnTo>
                <a:lnTo>
                  <a:pt x="5218699" y="2935646"/>
                </a:lnTo>
                <a:cubicBezTo>
                  <a:pt x="5218699" y="2938523"/>
                  <a:pt x="5223015" y="2940321"/>
                  <a:pt x="5231647" y="2941041"/>
                </a:cubicBezTo>
                <a:lnTo>
                  <a:pt x="5237042" y="2950752"/>
                </a:lnTo>
                <a:cubicBezTo>
                  <a:pt x="5234884" y="2952910"/>
                  <a:pt x="5231287" y="2953989"/>
                  <a:pt x="5226252" y="2953989"/>
                </a:cubicBezTo>
                <a:lnTo>
                  <a:pt x="5226252" y="2955068"/>
                </a:lnTo>
                <a:lnTo>
                  <a:pt x="5231647" y="2955068"/>
                </a:lnTo>
                <a:lnTo>
                  <a:pt x="5237042" y="2952910"/>
                </a:lnTo>
                <a:lnTo>
                  <a:pt x="5239200" y="2955068"/>
                </a:lnTo>
                <a:lnTo>
                  <a:pt x="5238121" y="2960463"/>
                </a:lnTo>
                <a:lnTo>
                  <a:pt x="5241358" y="2969095"/>
                </a:lnTo>
                <a:cubicBezTo>
                  <a:pt x="5237581" y="2980514"/>
                  <a:pt x="5234344" y="2986224"/>
                  <a:pt x="5231647" y="2986224"/>
                </a:cubicBezTo>
                <a:lnTo>
                  <a:pt x="5227331" y="2982987"/>
                </a:lnTo>
                <a:lnTo>
                  <a:pt x="5226252" y="2982987"/>
                </a:lnTo>
                <a:lnTo>
                  <a:pt x="5224094" y="2985145"/>
                </a:lnTo>
                <a:lnTo>
                  <a:pt x="5224094" y="2991619"/>
                </a:lnTo>
                <a:cubicBezTo>
                  <a:pt x="5221217" y="2991619"/>
                  <a:pt x="5216226" y="2994137"/>
                  <a:pt x="5209123" y="2999172"/>
                </a:cubicBezTo>
                <a:lnTo>
                  <a:pt x="5208044" y="2999172"/>
                </a:lnTo>
                <a:cubicBezTo>
                  <a:pt x="5205346" y="2999172"/>
                  <a:pt x="5202109" y="2997374"/>
                  <a:pt x="5198333" y="2993777"/>
                </a:cubicBezTo>
                <a:lnTo>
                  <a:pt x="5197254" y="2993777"/>
                </a:lnTo>
                <a:cubicBezTo>
                  <a:pt x="5197254" y="2997374"/>
                  <a:pt x="5194017" y="2999172"/>
                  <a:pt x="5187543" y="2999172"/>
                </a:cubicBezTo>
                <a:lnTo>
                  <a:pt x="5184306" y="2998093"/>
                </a:lnTo>
                <a:lnTo>
                  <a:pt x="5183227" y="3001330"/>
                </a:lnTo>
                <a:cubicBezTo>
                  <a:pt x="5179810" y="2999172"/>
                  <a:pt x="5175134" y="2998093"/>
                  <a:pt x="5169200" y="2998093"/>
                </a:cubicBezTo>
                <a:lnTo>
                  <a:pt x="5159623" y="2998093"/>
                </a:lnTo>
                <a:lnTo>
                  <a:pt x="5153149" y="2990540"/>
                </a:lnTo>
                <a:cubicBezTo>
                  <a:pt x="5151171" y="2990540"/>
                  <a:pt x="5149013" y="2993058"/>
                  <a:pt x="5146675" y="2998093"/>
                </a:cubicBezTo>
                <a:lnTo>
                  <a:pt x="5132648" y="2999172"/>
                </a:lnTo>
                <a:cubicBezTo>
                  <a:pt x="5112597" y="2994676"/>
                  <a:pt x="5102571" y="2988562"/>
                  <a:pt x="5102571" y="2980829"/>
                </a:cubicBezTo>
                <a:lnTo>
                  <a:pt x="5102571" y="2979750"/>
                </a:lnTo>
                <a:lnTo>
                  <a:pt x="5103650" y="2942120"/>
                </a:lnTo>
                <a:lnTo>
                  <a:pt x="5100413" y="2929172"/>
                </a:lnTo>
                <a:lnTo>
                  <a:pt x="5102571" y="2925935"/>
                </a:lnTo>
                <a:lnTo>
                  <a:pt x="5102571" y="2924856"/>
                </a:lnTo>
                <a:lnTo>
                  <a:pt x="5100413" y="2907726"/>
                </a:lnTo>
                <a:lnTo>
                  <a:pt x="5100413" y="2904489"/>
                </a:lnTo>
                <a:lnTo>
                  <a:pt x="5104729" y="2901252"/>
                </a:lnTo>
                <a:lnTo>
                  <a:pt x="5111203" y="2903410"/>
                </a:lnTo>
                <a:lnTo>
                  <a:pt x="5113226" y="2901252"/>
                </a:lnTo>
                <a:lnTo>
                  <a:pt x="5126174" y="2901252"/>
                </a:lnTo>
                <a:cubicBezTo>
                  <a:pt x="5128332" y="2903770"/>
                  <a:pt x="5135526" y="2905568"/>
                  <a:pt x="5147754" y="2906647"/>
                </a:cubicBezTo>
                <a:lnTo>
                  <a:pt x="5148833" y="2905568"/>
                </a:lnTo>
                <a:lnTo>
                  <a:pt x="5148833" y="2904489"/>
                </a:lnTo>
                <a:cubicBezTo>
                  <a:pt x="5137324" y="2895857"/>
                  <a:pt x="5131569" y="2889743"/>
                  <a:pt x="5131569" y="2886146"/>
                </a:cubicBezTo>
                <a:cubicBezTo>
                  <a:pt x="5131569" y="2882190"/>
                  <a:pt x="5133008" y="2879672"/>
                  <a:pt x="5135885" y="2878593"/>
                </a:cubicBezTo>
                <a:lnTo>
                  <a:pt x="5140201" y="2878593"/>
                </a:lnTo>
                <a:cubicBezTo>
                  <a:pt x="5149193" y="2878593"/>
                  <a:pt x="5156386" y="2881111"/>
                  <a:pt x="5161781" y="2886146"/>
                </a:cubicBezTo>
                <a:lnTo>
                  <a:pt x="5165962" y="2887225"/>
                </a:lnTo>
                <a:lnTo>
                  <a:pt x="5171358" y="2887225"/>
                </a:lnTo>
                <a:cubicBezTo>
                  <a:pt x="5174235" y="2887225"/>
                  <a:pt x="5176753" y="2880796"/>
                  <a:pt x="5178911" y="2867938"/>
                </a:cubicBezTo>
                <a:cubicBezTo>
                  <a:pt x="5181248" y="2867938"/>
                  <a:pt x="5183406" y="2862184"/>
                  <a:pt x="5185385" y="2850674"/>
                </a:cubicBezTo>
                <a:lnTo>
                  <a:pt x="5184306" y="2845279"/>
                </a:lnTo>
                <a:cubicBezTo>
                  <a:pt x="5185924" y="2845279"/>
                  <a:pt x="5189521" y="2842402"/>
                  <a:pt x="5195096" y="2836647"/>
                </a:cubicBezTo>
                <a:cubicBezTo>
                  <a:pt x="5197613" y="2836647"/>
                  <a:pt x="5200491" y="2833050"/>
                  <a:pt x="5203728" y="2825857"/>
                </a:cubicBezTo>
                <a:lnTo>
                  <a:pt x="5202649" y="2824778"/>
                </a:lnTo>
                <a:lnTo>
                  <a:pt x="5196175" y="2824778"/>
                </a:lnTo>
                <a:cubicBezTo>
                  <a:pt x="5184306" y="2824778"/>
                  <a:pt x="5177832" y="2823699"/>
                  <a:pt x="5176753" y="2821541"/>
                </a:cubicBezTo>
                <a:cubicBezTo>
                  <a:pt x="5172077" y="2823699"/>
                  <a:pt x="5167087" y="2824778"/>
                  <a:pt x="5161781" y="2824778"/>
                </a:cubicBezTo>
                <a:lnTo>
                  <a:pt x="5158544" y="2824778"/>
                </a:lnTo>
                <a:lnTo>
                  <a:pt x="5147754" y="2822620"/>
                </a:lnTo>
                <a:lnTo>
                  <a:pt x="5144517" y="2824778"/>
                </a:lnTo>
                <a:lnTo>
                  <a:pt x="5133727" y="2823699"/>
                </a:lnTo>
                <a:lnTo>
                  <a:pt x="5125095" y="2823699"/>
                </a:lnTo>
                <a:cubicBezTo>
                  <a:pt x="5121499" y="2826936"/>
                  <a:pt x="5117228" y="2829094"/>
                  <a:pt x="5112282" y="2830173"/>
                </a:cubicBezTo>
                <a:cubicBezTo>
                  <a:pt x="5112282" y="2833050"/>
                  <a:pt x="5107606" y="2835928"/>
                  <a:pt x="5098255" y="2838805"/>
                </a:cubicBezTo>
                <a:lnTo>
                  <a:pt x="5098255" y="2839884"/>
                </a:lnTo>
                <a:cubicBezTo>
                  <a:pt x="5098255" y="2841323"/>
                  <a:pt x="5100413" y="2842402"/>
                  <a:pt x="5104729" y="2843121"/>
                </a:cubicBezTo>
                <a:lnTo>
                  <a:pt x="5114305" y="2840963"/>
                </a:lnTo>
                <a:lnTo>
                  <a:pt x="5115384" y="2842042"/>
                </a:lnTo>
                <a:lnTo>
                  <a:pt x="5122937" y="2840963"/>
                </a:lnTo>
                <a:lnTo>
                  <a:pt x="5127253" y="2840963"/>
                </a:lnTo>
                <a:lnTo>
                  <a:pt x="5139122" y="2844200"/>
                </a:lnTo>
                <a:lnTo>
                  <a:pt x="5153149" y="2840963"/>
                </a:lnTo>
                <a:lnTo>
                  <a:pt x="5173516" y="2845279"/>
                </a:lnTo>
                <a:lnTo>
                  <a:pt x="5179990" y="2844200"/>
                </a:lnTo>
                <a:lnTo>
                  <a:pt x="5181069" y="2845279"/>
                </a:lnTo>
                <a:lnTo>
                  <a:pt x="5181069" y="2846358"/>
                </a:lnTo>
                <a:cubicBezTo>
                  <a:pt x="5181069" y="2847977"/>
                  <a:pt x="5170324" y="2850135"/>
                  <a:pt x="5148833" y="2852832"/>
                </a:cubicBezTo>
                <a:lnTo>
                  <a:pt x="5147754" y="2852832"/>
                </a:lnTo>
                <a:lnTo>
                  <a:pt x="5136964" y="2851753"/>
                </a:lnTo>
                <a:lnTo>
                  <a:pt x="5127253" y="2853911"/>
                </a:lnTo>
                <a:lnTo>
                  <a:pt x="5126174" y="2853911"/>
                </a:lnTo>
                <a:lnTo>
                  <a:pt x="5104729" y="2848516"/>
                </a:lnTo>
                <a:lnTo>
                  <a:pt x="5101492" y="2851753"/>
                </a:lnTo>
                <a:lnTo>
                  <a:pt x="5100413" y="2851753"/>
                </a:lnTo>
                <a:cubicBezTo>
                  <a:pt x="5098435" y="2851753"/>
                  <a:pt x="5094478" y="2849595"/>
                  <a:pt x="5088544" y="2845279"/>
                </a:cubicBezTo>
                <a:lnTo>
                  <a:pt x="5085307" y="2844200"/>
                </a:lnTo>
                <a:cubicBezTo>
                  <a:pt x="5085307" y="2845279"/>
                  <a:pt x="5080991" y="2847437"/>
                  <a:pt x="5072359" y="2850674"/>
                </a:cubicBezTo>
                <a:lnTo>
                  <a:pt x="5064806" y="2851753"/>
                </a:lnTo>
                <a:cubicBezTo>
                  <a:pt x="5063727" y="2854630"/>
                  <a:pt x="5061254" y="2856069"/>
                  <a:pt x="5057388" y="2856069"/>
                </a:cubicBezTo>
                <a:lnTo>
                  <a:pt x="5048756" y="2856069"/>
                </a:lnTo>
                <a:cubicBezTo>
                  <a:pt x="5043181" y="2859666"/>
                  <a:pt x="5038505" y="2861464"/>
                  <a:pt x="5034729" y="2861464"/>
                </a:cubicBezTo>
                <a:lnTo>
                  <a:pt x="5033650" y="2860385"/>
                </a:lnTo>
                <a:lnTo>
                  <a:pt x="5033650" y="2857148"/>
                </a:lnTo>
                <a:lnTo>
                  <a:pt x="5062648" y="2833410"/>
                </a:lnTo>
                <a:lnTo>
                  <a:pt x="5065885" y="2833410"/>
                </a:lnTo>
                <a:cubicBezTo>
                  <a:pt x="5065885" y="2835568"/>
                  <a:pt x="5066604" y="2836647"/>
                  <a:pt x="5068043" y="2836647"/>
                </a:cubicBezTo>
                <a:lnTo>
                  <a:pt x="5070201" y="2833410"/>
                </a:lnTo>
                <a:lnTo>
                  <a:pt x="5068043" y="2831252"/>
                </a:lnTo>
                <a:lnTo>
                  <a:pt x="5068043" y="2830173"/>
                </a:lnTo>
                <a:cubicBezTo>
                  <a:pt x="5075956" y="2823339"/>
                  <a:pt x="5079912" y="2818349"/>
                  <a:pt x="5079912" y="2815202"/>
                </a:cubicBezTo>
                <a:cubicBezTo>
                  <a:pt x="5093040" y="2800276"/>
                  <a:pt x="5102032" y="2785889"/>
                  <a:pt x="5106887" y="2772042"/>
                </a:cubicBezTo>
                <a:cubicBezTo>
                  <a:pt x="5112012" y="2767546"/>
                  <a:pt x="5117363" y="2757880"/>
                  <a:pt x="5122937" y="2743043"/>
                </a:cubicBezTo>
                <a:close/>
                <a:moveTo>
                  <a:pt x="1119171" y="2738727"/>
                </a:moveTo>
                <a:cubicBezTo>
                  <a:pt x="1145605" y="2745831"/>
                  <a:pt x="1158823" y="2752620"/>
                  <a:pt x="1158823" y="2759094"/>
                </a:cubicBezTo>
                <a:cubicBezTo>
                  <a:pt x="1163319" y="2759094"/>
                  <a:pt x="1166197" y="2762645"/>
                  <a:pt x="1167455" y="2769749"/>
                </a:cubicBezTo>
                <a:lnTo>
                  <a:pt x="1165297" y="2776223"/>
                </a:lnTo>
                <a:lnTo>
                  <a:pt x="1165297" y="2782697"/>
                </a:lnTo>
                <a:lnTo>
                  <a:pt x="1166376" y="2792273"/>
                </a:lnTo>
                <a:cubicBezTo>
                  <a:pt x="1166376" y="2795690"/>
                  <a:pt x="1159948" y="2798567"/>
                  <a:pt x="1147089" y="2800905"/>
                </a:cubicBezTo>
                <a:lnTo>
                  <a:pt x="1141694" y="2799826"/>
                </a:lnTo>
                <a:lnTo>
                  <a:pt x="1134141" y="2800905"/>
                </a:lnTo>
                <a:cubicBezTo>
                  <a:pt x="1127037" y="2794071"/>
                  <a:pt x="1123487" y="2783371"/>
                  <a:pt x="1123487" y="2768805"/>
                </a:cubicBezTo>
                <a:cubicBezTo>
                  <a:pt x="1119889" y="2758194"/>
                  <a:pt x="1115213" y="2750686"/>
                  <a:pt x="1109460" y="2746280"/>
                </a:cubicBezTo>
                <a:lnTo>
                  <a:pt x="1109460" y="2745201"/>
                </a:lnTo>
                <a:cubicBezTo>
                  <a:pt x="1111975" y="2740885"/>
                  <a:pt x="1115213" y="2738727"/>
                  <a:pt x="1119171" y="2738727"/>
                </a:cubicBezTo>
                <a:close/>
                <a:moveTo>
                  <a:pt x="5731751" y="2738458"/>
                </a:moveTo>
                <a:lnTo>
                  <a:pt x="5739169" y="2738458"/>
                </a:lnTo>
                <a:cubicBezTo>
                  <a:pt x="5742227" y="2738458"/>
                  <a:pt x="5749015" y="2743088"/>
                  <a:pt x="5759535" y="2752350"/>
                </a:cubicBezTo>
                <a:cubicBezTo>
                  <a:pt x="5768078" y="2756576"/>
                  <a:pt x="5775181" y="2763320"/>
                  <a:pt x="5780846" y="2772581"/>
                </a:cubicBezTo>
                <a:lnTo>
                  <a:pt x="5780846" y="2777976"/>
                </a:lnTo>
                <a:cubicBezTo>
                  <a:pt x="5780846" y="2779595"/>
                  <a:pt x="5777654" y="2781034"/>
                  <a:pt x="5771270" y="2782292"/>
                </a:cubicBezTo>
                <a:lnTo>
                  <a:pt x="5769112" y="2782292"/>
                </a:lnTo>
                <a:lnTo>
                  <a:pt x="5768033" y="2781213"/>
                </a:lnTo>
                <a:lnTo>
                  <a:pt x="5753061" y="2797128"/>
                </a:lnTo>
                <a:cubicBezTo>
                  <a:pt x="5751623" y="2797128"/>
                  <a:pt x="5750184" y="2800365"/>
                  <a:pt x="5748745" y="2806840"/>
                </a:cubicBezTo>
                <a:cubicBezTo>
                  <a:pt x="5762323" y="2811605"/>
                  <a:pt x="5773023" y="2817989"/>
                  <a:pt x="5780846" y="2825992"/>
                </a:cubicBezTo>
                <a:cubicBezTo>
                  <a:pt x="5785791" y="2825992"/>
                  <a:pt x="5788264" y="2829544"/>
                  <a:pt x="5788264" y="2836647"/>
                </a:cubicBezTo>
                <a:cubicBezTo>
                  <a:pt x="5790062" y="2836647"/>
                  <a:pt x="5791861" y="2841278"/>
                  <a:pt x="5793659" y="2850539"/>
                </a:cubicBezTo>
                <a:lnTo>
                  <a:pt x="5793659" y="2852697"/>
                </a:lnTo>
                <a:cubicBezTo>
                  <a:pt x="5790062" y="2858362"/>
                  <a:pt x="5786511" y="2861194"/>
                  <a:pt x="5783004" y="2861194"/>
                </a:cubicBezTo>
                <a:lnTo>
                  <a:pt x="5784083" y="2862273"/>
                </a:lnTo>
                <a:lnTo>
                  <a:pt x="5784083" y="2863352"/>
                </a:lnTo>
                <a:cubicBezTo>
                  <a:pt x="5781206" y="2865510"/>
                  <a:pt x="5776934" y="2866589"/>
                  <a:pt x="5771270" y="2866589"/>
                </a:cubicBezTo>
                <a:cubicBezTo>
                  <a:pt x="5771270" y="2864971"/>
                  <a:pt x="5766279" y="2862813"/>
                  <a:pt x="5756298" y="2860115"/>
                </a:cubicBezTo>
                <a:lnTo>
                  <a:pt x="5753061" y="2850539"/>
                </a:lnTo>
                <a:lnTo>
                  <a:pt x="5753061" y="2842042"/>
                </a:lnTo>
                <a:cubicBezTo>
                  <a:pt x="5750184" y="2839165"/>
                  <a:pt x="5748071" y="2832061"/>
                  <a:pt x="5746722" y="2820732"/>
                </a:cubicBezTo>
                <a:lnTo>
                  <a:pt x="5742406" y="2816416"/>
                </a:lnTo>
                <a:lnTo>
                  <a:pt x="5740248" y="2816416"/>
                </a:lnTo>
                <a:lnTo>
                  <a:pt x="5733909" y="2820732"/>
                </a:lnTo>
                <a:lnTo>
                  <a:pt x="5731751" y="2820732"/>
                </a:lnTo>
                <a:lnTo>
                  <a:pt x="5728514" y="2818574"/>
                </a:lnTo>
                <a:lnTo>
                  <a:pt x="5726356" y="2818574"/>
                </a:lnTo>
                <a:lnTo>
                  <a:pt x="5727435" y="2825992"/>
                </a:lnTo>
                <a:cubicBezTo>
                  <a:pt x="5726176" y="2825992"/>
                  <a:pt x="5723704" y="2828510"/>
                  <a:pt x="5720017" y="2833545"/>
                </a:cubicBezTo>
                <a:cubicBezTo>
                  <a:pt x="5714442" y="2833545"/>
                  <a:pt x="5709811" y="2836377"/>
                  <a:pt x="5706125" y="2842042"/>
                </a:cubicBezTo>
                <a:cubicBezTo>
                  <a:pt x="5700100" y="2842042"/>
                  <a:pt x="5695829" y="2844515"/>
                  <a:pt x="5693312" y="2849460"/>
                </a:cubicBezTo>
                <a:cubicBezTo>
                  <a:pt x="5671552" y="2862318"/>
                  <a:pt x="5658019" y="2868747"/>
                  <a:pt x="5652714" y="2868747"/>
                </a:cubicBezTo>
                <a:lnTo>
                  <a:pt x="5652714" y="2865510"/>
                </a:lnTo>
                <a:cubicBezTo>
                  <a:pt x="5659458" y="2857688"/>
                  <a:pt x="5664089" y="2853776"/>
                  <a:pt x="5666606" y="2853776"/>
                </a:cubicBezTo>
                <a:lnTo>
                  <a:pt x="5666606" y="2852697"/>
                </a:lnTo>
                <a:lnTo>
                  <a:pt x="5663369" y="2852697"/>
                </a:lnTo>
                <a:lnTo>
                  <a:pt x="5648398" y="2867668"/>
                </a:lnTo>
                <a:lnTo>
                  <a:pt x="5646375" y="2865510"/>
                </a:lnTo>
                <a:cubicBezTo>
                  <a:pt x="5646375" y="2867668"/>
                  <a:pt x="5645656" y="2868747"/>
                  <a:pt x="5644217" y="2868747"/>
                </a:cubicBezTo>
                <a:lnTo>
                  <a:pt x="5643138" y="2867668"/>
                </a:lnTo>
                <a:lnTo>
                  <a:pt x="5643138" y="2865510"/>
                </a:lnTo>
                <a:cubicBezTo>
                  <a:pt x="5643138" y="2861284"/>
                  <a:pt x="5646330" y="2858092"/>
                  <a:pt x="5652714" y="2855934"/>
                </a:cubicBezTo>
                <a:lnTo>
                  <a:pt x="5666606" y="2839884"/>
                </a:lnTo>
                <a:lnTo>
                  <a:pt x="5672945" y="2839884"/>
                </a:lnTo>
                <a:cubicBezTo>
                  <a:pt x="5672945" y="2834759"/>
                  <a:pt x="5675103" y="2830847"/>
                  <a:pt x="5679419" y="2828150"/>
                </a:cubicBezTo>
                <a:lnTo>
                  <a:pt x="5678340" y="2827071"/>
                </a:lnTo>
                <a:lnTo>
                  <a:pt x="5678340" y="2825992"/>
                </a:lnTo>
                <a:cubicBezTo>
                  <a:pt x="5678340" y="2822485"/>
                  <a:pt x="5681892" y="2818214"/>
                  <a:pt x="5688996" y="2813179"/>
                </a:cubicBezTo>
                <a:cubicBezTo>
                  <a:pt x="5688996" y="2811920"/>
                  <a:pt x="5691154" y="2810481"/>
                  <a:pt x="5695470" y="2808863"/>
                </a:cubicBezTo>
                <a:cubicBezTo>
                  <a:pt x="5695470" y="2802658"/>
                  <a:pt x="5697583" y="2798387"/>
                  <a:pt x="5701809" y="2796049"/>
                </a:cubicBezTo>
                <a:cubicBezTo>
                  <a:pt x="5703967" y="2796049"/>
                  <a:pt x="5705046" y="2793217"/>
                  <a:pt x="5705046" y="2787552"/>
                </a:cubicBezTo>
                <a:cubicBezTo>
                  <a:pt x="5708373" y="2787552"/>
                  <a:pt x="5710845" y="2782922"/>
                  <a:pt x="5712464" y="2773660"/>
                </a:cubicBezTo>
                <a:lnTo>
                  <a:pt x="5713543" y="2773660"/>
                </a:lnTo>
                <a:lnTo>
                  <a:pt x="5712464" y="2766242"/>
                </a:lnTo>
                <a:lnTo>
                  <a:pt x="5711385" y="2766242"/>
                </a:lnTo>
                <a:lnTo>
                  <a:pt x="5707204" y="2769479"/>
                </a:lnTo>
                <a:lnTo>
                  <a:pt x="5698572" y="2769479"/>
                </a:lnTo>
                <a:lnTo>
                  <a:pt x="5695470" y="2766242"/>
                </a:lnTo>
                <a:cubicBezTo>
                  <a:pt x="5700235" y="2759858"/>
                  <a:pt x="5704866" y="2756666"/>
                  <a:pt x="5709362" y="2756666"/>
                </a:cubicBezTo>
                <a:lnTo>
                  <a:pt x="5717859" y="2758689"/>
                </a:lnTo>
                <a:lnTo>
                  <a:pt x="5720017" y="2758689"/>
                </a:lnTo>
                <a:cubicBezTo>
                  <a:pt x="5720736" y="2750147"/>
                  <a:pt x="5724288" y="2745876"/>
                  <a:pt x="5730672" y="2745876"/>
                </a:cubicBezTo>
                <a:lnTo>
                  <a:pt x="5731751" y="2742774"/>
                </a:lnTo>
                <a:lnTo>
                  <a:pt x="5730672" y="2739537"/>
                </a:lnTo>
                <a:close/>
                <a:moveTo>
                  <a:pt x="7654396" y="2738188"/>
                </a:moveTo>
                <a:cubicBezTo>
                  <a:pt x="7654666" y="2738188"/>
                  <a:pt x="7654936" y="2738188"/>
                  <a:pt x="7655206" y="2738188"/>
                </a:cubicBezTo>
                <a:cubicBezTo>
                  <a:pt x="7656914" y="2738368"/>
                  <a:pt x="7657768" y="2738907"/>
                  <a:pt x="7657768" y="2739806"/>
                </a:cubicBezTo>
                <a:cubicBezTo>
                  <a:pt x="7657768" y="2740796"/>
                  <a:pt x="7654846" y="2743268"/>
                  <a:pt x="7649001" y="2747225"/>
                </a:cubicBezTo>
                <a:cubicBezTo>
                  <a:pt x="7648912" y="2746146"/>
                  <a:pt x="7648866" y="2745157"/>
                  <a:pt x="7648866" y="2744257"/>
                </a:cubicBezTo>
                <a:cubicBezTo>
                  <a:pt x="7648866" y="2741650"/>
                  <a:pt x="7649406" y="2739986"/>
                  <a:pt x="7650485" y="2739267"/>
                </a:cubicBezTo>
                <a:cubicBezTo>
                  <a:pt x="7651654" y="2738548"/>
                  <a:pt x="7652958" y="2738188"/>
                  <a:pt x="7654396" y="2738188"/>
                </a:cubicBezTo>
                <a:close/>
                <a:moveTo>
                  <a:pt x="7180407" y="2735314"/>
                </a:moveTo>
                <a:lnTo>
                  <a:pt x="7179328" y="2736393"/>
                </a:lnTo>
                <a:lnTo>
                  <a:pt x="7179328" y="2737472"/>
                </a:lnTo>
                <a:lnTo>
                  <a:pt x="7187960" y="2738551"/>
                </a:lnTo>
                <a:lnTo>
                  <a:pt x="7191197" y="2738551"/>
                </a:lnTo>
                <a:lnTo>
                  <a:pt x="7191197" y="2737472"/>
                </a:lnTo>
                <a:close/>
                <a:moveTo>
                  <a:pt x="4608215" y="2734365"/>
                </a:moveTo>
                <a:lnTo>
                  <a:pt x="4627638" y="2737602"/>
                </a:lnTo>
                <a:lnTo>
                  <a:pt x="4638428" y="2734365"/>
                </a:lnTo>
                <a:lnTo>
                  <a:pt x="4647060" y="2740839"/>
                </a:lnTo>
                <a:lnTo>
                  <a:pt x="4647060" y="2742997"/>
                </a:lnTo>
                <a:lnTo>
                  <a:pt x="4643823" y="2746099"/>
                </a:lnTo>
                <a:lnTo>
                  <a:pt x="4628717" y="2745020"/>
                </a:lnTo>
                <a:lnTo>
                  <a:pt x="4616847" y="2746099"/>
                </a:lnTo>
                <a:lnTo>
                  <a:pt x="4614689" y="2743941"/>
                </a:lnTo>
                <a:lnTo>
                  <a:pt x="4610373" y="2743941"/>
                </a:lnTo>
                <a:cubicBezTo>
                  <a:pt x="4606867" y="2744121"/>
                  <a:pt x="4605113" y="2744840"/>
                  <a:pt x="4605113" y="2746099"/>
                </a:cubicBezTo>
                <a:cubicBezTo>
                  <a:pt x="4591446" y="2744660"/>
                  <a:pt x="4584612" y="2742907"/>
                  <a:pt x="4584612" y="2740839"/>
                </a:cubicBezTo>
                <a:cubicBezTo>
                  <a:pt x="4587130" y="2738681"/>
                  <a:pt x="4591446" y="2737602"/>
                  <a:pt x="4597560" y="2737602"/>
                </a:cubicBezTo>
                <a:lnTo>
                  <a:pt x="4602955" y="2737602"/>
                </a:lnTo>
                <a:close/>
                <a:moveTo>
                  <a:pt x="4566269" y="2733286"/>
                </a:moveTo>
                <a:lnTo>
                  <a:pt x="4568427" y="2733286"/>
                </a:lnTo>
                <a:lnTo>
                  <a:pt x="4573822" y="2738681"/>
                </a:lnTo>
                <a:lnTo>
                  <a:pt x="4573822" y="2741918"/>
                </a:lnTo>
                <a:cubicBezTo>
                  <a:pt x="4572563" y="2744346"/>
                  <a:pt x="4570405" y="2746099"/>
                  <a:pt x="4567348" y="2747178"/>
                </a:cubicBezTo>
                <a:cubicBezTo>
                  <a:pt x="4550174" y="2744840"/>
                  <a:pt x="4541587" y="2742368"/>
                  <a:pt x="4541587" y="2739760"/>
                </a:cubicBezTo>
                <a:cubicBezTo>
                  <a:pt x="4541587" y="2738321"/>
                  <a:pt x="4542666" y="2737602"/>
                  <a:pt x="4544824" y="2737602"/>
                </a:cubicBezTo>
                <a:lnTo>
                  <a:pt x="4549140" y="2738681"/>
                </a:lnTo>
                <a:lnTo>
                  <a:pt x="4553456" y="2736523"/>
                </a:lnTo>
                <a:lnTo>
                  <a:pt x="4562088" y="2737602"/>
                </a:lnTo>
                <a:close/>
                <a:moveTo>
                  <a:pt x="9136501" y="2731360"/>
                </a:moveTo>
                <a:cubicBezTo>
                  <a:pt x="9146932" y="2732080"/>
                  <a:pt x="9158846" y="2734238"/>
                  <a:pt x="9172243" y="2737834"/>
                </a:cubicBezTo>
                <a:lnTo>
                  <a:pt x="9176559" y="2735676"/>
                </a:lnTo>
                <a:lnTo>
                  <a:pt x="9193823" y="2736755"/>
                </a:lnTo>
                <a:lnTo>
                  <a:pt x="9196116" y="2736755"/>
                </a:lnTo>
                <a:cubicBezTo>
                  <a:pt x="9198454" y="2737655"/>
                  <a:pt x="9200612" y="2741296"/>
                  <a:pt x="9202590" y="2747680"/>
                </a:cubicBezTo>
                <a:lnTo>
                  <a:pt x="9202590" y="2750917"/>
                </a:lnTo>
                <a:cubicBezTo>
                  <a:pt x="9201152" y="2754874"/>
                  <a:pt x="9196431" y="2758470"/>
                  <a:pt x="9188428" y="2761707"/>
                </a:cubicBezTo>
                <a:lnTo>
                  <a:pt x="9180875" y="2778027"/>
                </a:lnTo>
                <a:lnTo>
                  <a:pt x="9181954" y="2779106"/>
                </a:lnTo>
                <a:lnTo>
                  <a:pt x="9183033" y="2779106"/>
                </a:lnTo>
                <a:lnTo>
                  <a:pt x="9198274" y="2773576"/>
                </a:lnTo>
                <a:lnTo>
                  <a:pt x="9203669" y="2774655"/>
                </a:lnTo>
                <a:lnTo>
                  <a:pt x="9211222" y="2773576"/>
                </a:lnTo>
                <a:lnTo>
                  <a:pt x="9228621" y="2778027"/>
                </a:lnTo>
                <a:lnTo>
                  <a:pt x="9237253" y="2776948"/>
                </a:lnTo>
                <a:lnTo>
                  <a:pt x="9241569" y="2779106"/>
                </a:lnTo>
                <a:cubicBezTo>
                  <a:pt x="9252809" y="2779106"/>
                  <a:pt x="9260767" y="2773667"/>
                  <a:pt x="9265442" y="2762786"/>
                </a:cubicBezTo>
                <a:cubicBezTo>
                  <a:pt x="9272276" y="2754874"/>
                  <a:pt x="9278795" y="2748715"/>
                  <a:pt x="9284999" y="2744308"/>
                </a:cubicBezTo>
                <a:lnTo>
                  <a:pt x="9289315" y="2744308"/>
                </a:lnTo>
                <a:cubicBezTo>
                  <a:pt x="9299026" y="2749254"/>
                  <a:pt x="9305860" y="2756492"/>
                  <a:pt x="9309816" y="2766023"/>
                </a:cubicBezTo>
                <a:cubicBezTo>
                  <a:pt x="9314222" y="2770160"/>
                  <a:pt x="9318943" y="2773037"/>
                  <a:pt x="9323978" y="2774655"/>
                </a:cubicBezTo>
                <a:lnTo>
                  <a:pt x="9326136" y="2779106"/>
                </a:lnTo>
                <a:cubicBezTo>
                  <a:pt x="9326136" y="2782523"/>
                  <a:pt x="9324338" y="2786120"/>
                  <a:pt x="9320741" y="2789896"/>
                </a:cubicBezTo>
                <a:lnTo>
                  <a:pt x="9317504" y="2789896"/>
                </a:lnTo>
                <a:cubicBezTo>
                  <a:pt x="9305905" y="2786120"/>
                  <a:pt x="9300105" y="2782523"/>
                  <a:pt x="9300105" y="2779106"/>
                </a:cubicBezTo>
                <a:lnTo>
                  <a:pt x="9297947" y="2779106"/>
                </a:lnTo>
                <a:cubicBezTo>
                  <a:pt x="9297228" y="2783422"/>
                  <a:pt x="9295430" y="2785580"/>
                  <a:pt x="9292552" y="2785580"/>
                </a:cubicBezTo>
                <a:lnTo>
                  <a:pt x="9287157" y="2784501"/>
                </a:lnTo>
                <a:lnTo>
                  <a:pt x="9279469" y="2785580"/>
                </a:lnTo>
                <a:lnTo>
                  <a:pt x="9276232" y="2782343"/>
                </a:lnTo>
                <a:lnTo>
                  <a:pt x="9275153" y="2782343"/>
                </a:lnTo>
                <a:lnTo>
                  <a:pt x="9267600" y="2784501"/>
                </a:lnTo>
                <a:lnTo>
                  <a:pt x="9261126" y="2782343"/>
                </a:lnTo>
                <a:lnTo>
                  <a:pt x="9260047" y="2782343"/>
                </a:lnTo>
                <a:cubicBezTo>
                  <a:pt x="9255102" y="2784681"/>
                  <a:pt x="9245706" y="2786480"/>
                  <a:pt x="9231858" y="2787738"/>
                </a:cubicBezTo>
                <a:lnTo>
                  <a:pt x="9226463" y="2785580"/>
                </a:lnTo>
                <a:lnTo>
                  <a:pt x="9216617" y="2788817"/>
                </a:lnTo>
                <a:cubicBezTo>
                  <a:pt x="9216617" y="2787199"/>
                  <a:pt x="9212301" y="2786120"/>
                  <a:pt x="9203669" y="2785580"/>
                </a:cubicBezTo>
                <a:lnTo>
                  <a:pt x="9183033" y="2786659"/>
                </a:lnTo>
                <a:lnTo>
                  <a:pt x="9179796" y="2786659"/>
                </a:lnTo>
                <a:cubicBezTo>
                  <a:pt x="9177099" y="2788817"/>
                  <a:pt x="9174581" y="2789896"/>
                  <a:pt x="9172243" y="2789896"/>
                </a:cubicBezTo>
                <a:lnTo>
                  <a:pt x="9171164" y="2788817"/>
                </a:lnTo>
                <a:lnTo>
                  <a:pt x="9170085" y="2788817"/>
                </a:lnTo>
                <a:lnTo>
                  <a:pt x="9169006" y="2789896"/>
                </a:lnTo>
                <a:lnTo>
                  <a:pt x="9169006" y="2790975"/>
                </a:lnTo>
                <a:lnTo>
                  <a:pt x="9173322" y="2796370"/>
                </a:lnTo>
                <a:lnTo>
                  <a:pt x="9173322" y="2799607"/>
                </a:lnTo>
                <a:cubicBezTo>
                  <a:pt x="9166758" y="2810488"/>
                  <a:pt x="9159880" y="2818445"/>
                  <a:pt x="9152686" y="2823480"/>
                </a:cubicBezTo>
                <a:cubicBezTo>
                  <a:pt x="9152686" y="2828156"/>
                  <a:pt x="9151248" y="2831798"/>
                  <a:pt x="9148370" y="2834405"/>
                </a:cubicBezTo>
                <a:lnTo>
                  <a:pt x="9151607" y="2839800"/>
                </a:lnTo>
                <a:lnTo>
                  <a:pt x="9151607" y="2843037"/>
                </a:lnTo>
                <a:cubicBezTo>
                  <a:pt x="9151607" y="2845735"/>
                  <a:pt x="9149809" y="2848972"/>
                  <a:pt x="9146212" y="2852748"/>
                </a:cubicBezTo>
                <a:lnTo>
                  <a:pt x="9146212" y="2878779"/>
                </a:lnTo>
                <a:lnTo>
                  <a:pt x="9144054" y="2889569"/>
                </a:lnTo>
                <a:lnTo>
                  <a:pt x="9145133" y="2895099"/>
                </a:lnTo>
                <a:lnTo>
                  <a:pt x="9141896" y="2896178"/>
                </a:lnTo>
                <a:lnTo>
                  <a:pt x="9141896" y="2897257"/>
                </a:lnTo>
                <a:cubicBezTo>
                  <a:pt x="9144774" y="2897617"/>
                  <a:pt x="9146212" y="2898696"/>
                  <a:pt x="9146212" y="2900494"/>
                </a:cubicBezTo>
                <a:lnTo>
                  <a:pt x="9146212" y="2917758"/>
                </a:lnTo>
                <a:lnTo>
                  <a:pt x="9144054" y="2920995"/>
                </a:lnTo>
                <a:lnTo>
                  <a:pt x="9144054" y="2922074"/>
                </a:lnTo>
                <a:lnTo>
                  <a:pt x="9146212" y="2934078"/>
                </a:lnTo>
                <a:lnTo>
                  <a:pt x="9142975" y="2939473"/>
                </a:lnTo>
                <a:cubicBezTo>
                  <a:pt x="9142975" y="2947386"/>
                  <a:pt x="9145133" y="2954624"/>
                  <a:pt x="9149449" y="2961188"/>
                </a:cubicBezTo>
                <a:cubicBezTo>
                  <a:pt x="9149449" y="2967662"/>
                  <a:pt x="9152327" y="2970899"/>
                  <a:pt x="9158081" y="2970899"/>
                </a:cubicBezTo>
                <a:lnTo>
                  <a:pt x="9159160" y="2970899"/>
                </a:lnTo>
                <a:lnTo>
                  <a:pt x="9185191" y="2969820"/>
                </a:lnTo>
                <a:lnTo>
                  <a:pt x="9198274" y="2970899"/>
                </a:lnTo>
                <a:lnTo>
                  <a:pt x="9198274" y="2969820"/>
                </a:lnTo>
                <a:lnTo>
                  <a:pt x="9197195" y="2927604"/>
                </a:lnTo>
                <a:lnTo>
                  <a:pt x="9198274" y="2897257"/>
                </a:lnTo>
                <a:lnTo>
                  <a:pt x="9203669" y="2894020"/>
                </a:lnTo>
                <a:lnTo>
                  <a:pt x="9204748" y="2895099"/>
                </a:lnTo>
                <a:lnTo>
                  <a:pt x="9205827" y="2895099"/>
                </a:lnTo>
                <a:lnTo>
                  <a:pt x="9205827" y="2892806"/>
                </a:lnTo>
                <a:lnTo>
                  <a:pt x="9201511" y="2891727"/>
                </a:lnTo>
                <a:lnTo>
                  <a:pt x="9198274" y="2892806"/>
                </a:lnTo>
                <a:lnTo>
                  <a:pt x="9198274" y="2891727"/>
                </a:lnTo>
                <a:lnTo>
                  <a:pt x="9196116" y="2888490"/>
                </a:lnTo>
                <a:lnTo>
                  <a:pt x="9199353" y="2878779"/>
                </a:lnTo>
                <a:cubicBezTo>
                  <a:pt x="9198634" y="2875183"/>
                  <a:pt x="9195712" y="2873384"/>
                  <a:pt x="9190586" y="2873384"/>
                </a:cubicBezTo>
                <a:lnTo>
                  <a:pt x="9181954" y="2876621"/>
                </a:lnTo>
                <a:lnTo>
                  <a:pt x="9181954" y="2873384"/>
                </a:lnTo>
                <a:lnTo>
                  <a:pt x="9175480" y="2873384"/>
                </a:lnTo>
                <a:cubicBezTo>
                  <a:pt x="9172423" y="2870507"/>
                  <a:pt x="9168062" y="2869068"/>
                  <a:pt x="9162397" y="2869068"/>
                </a:cubicBezTo>
                <a:lnTo>
                  <a:pt x="9159160" y="2870147"/>
                </a:lnTo>
                <a:lnTo>
                  <a:pt x="9157002" y="2866910"/>
                </a:lnTo>
                <a:lnTo>
                  <a:pt x="9159160" y="2864752"/>
                </a:lnTo>
                <a:lnTo>
                  <a:pt x="9164555" y="2865831"/>
                </a:lnTo>
                <a:lnTo>
                  <a:pt x="9165769" y="2865831"/>
                </a:lnTo>
                <a:cubicBezTo>
                  <a:pt x="9168467" y="2863763"/>
                  <a:pt x="9173502" y="2861920"/>
                  <a:pt x="9180875" y="2860301"/>
                </a:cubicBezTo>
                <a:lnTo>
                  <a:pt x="9196116" y="2864752"/>
                </a:lnTo>
                <a:lnTo>
                  <a:pt x="9198274" y="2861380"/>
                </a:lnTo>
                <a:lnTo>
                  <a:pt x="9198274" y="2844116"/>
                </a:lnTo>
                <a:lnTo>
                  <a:pt x="9199353" y="2839800"/>
                </a:lnTo>
                <a:lnTo>
                  <a:pt x="9198274" y="2835484"/>
                </a:lnTo>
                <a:lnTo>
                  <a:pt x="9198274" y="2820243"/>
                </a:lnTo>
                <a:lnTo>
                  <a:pt x="9200432" y="2817006"/>
                </a:lnTo>
                <a:lnTo>
                  <a:pt x="9200432" y="2814848"/>
                </a:lnTo>
                <a:cubicBezTo>
                  <a:pt x="9195307" y="2809633"/>
                  <a:pt x="9192744" y="2805272"/>
                  <a:pt x="9192744" y="2801765"/>
                </a:cubicBezTo>
                <a:lnTo>
                  <a:pt x="9192744" y="2798528"/>
                </a:lnTo>
                <a:cubicBezTo>
                  <a:pt x="9192744" y="2797090"/>
                  <a:pt x="9195307" y="2795651"/>
                  <a:pt x="9200432" y="2794212"/>
                </a:cubicBezTo>
                <a:lnTo>
                  <a:pt x="9239411" y="2799607"/>
                </a:lnTo>
                <a:lnTo>
                  <a:pt x="9250201" y="2799607"/>
                </a:lnTo>
                <a:lnTo>
                  <a:pt x="9254652" y="2798528"/>
                </a:lnTo>
                <a:cubicBezTo>
                  <a:pt x="9257889" y="2799967"/>
                  <a:pt x="9259688" y="2801406"/>
                  <a:pt x="9260047" y="2802844"/>
                </a:cubicBezTo>
                <a:lnTo>
                  <a:pt x="9260047" y="2805137"/>
                </a:lnTo>
                <a:cubicBezTo>
                  <a:pt x="9260047" y="2806576"/>
                  <a:pt x="9257844" y="2808015"/>
                  <a:pt x="9253438" y="2809453"/>
                </a:cubicBezTo>
                <a:cubicBezTo>
                  <a:pt x="9253438" y="2811432"/>
                  <a:pt x="9251280" y="2816107"/>
                  <a:pt x="9246964" y="2823480"/>
                </a:cubicBezTo>
                <a:lnTo>
                  <a:pt x="9246964" y="2825638"/>
                </a:lnTo>
                <a:lnTo>
                  <a:pt x="9251280" y="2835484"/>
                </a:lnTo>
                <a:lnTo>
                  <a:pt x="9240490" y="2845195"/>
                </a:lnTo>
                <a:lnTo>
                  <a:pt x="9240490" y="2848432"/>
                </a:lnTo>
                <a:lnTo>
                  <a:pt x="9246964" y="2852748"/>
                </a:lnTo>
                <a:lnTo>
                  <a:pt x="9246964" y="2854906"/>
                </a:lnTo>
                <a:lnTo>
                  <a:pt x="9245885" y="2865831"/>
                </a:lnTo>
                <a:lnTo>
                  <a:pt x="9251280" y="2865831"/>
                </a:lnTo>
                <a:lnTo>
                  <a:pt x="9253438" y="2867989"/>
                </a:lnTo>
                <a:cubicBezTo>
                  <a:pt x="9249842" y="2868889"/>
                  <a:pt x="9248043" y="2869968"/>
                  <a:pt x="9248043" y="2871226"/>
                </a:cubicBezTo>
                <a:lnTo>
                  <a:pt x="9250201" y="2878779"/>
                </a:lnTo>
                <a:lnTo>
                  <a:pt x="9249122" y="2884174"/>
                </a:lnTo>
                <a:lnTo>
                  <a:pt x="9250201" y="2885253"/>
                </a:lnTo>
                <a:lnTo>
                  <a:pt x="9250201" y="2886332"/>
                </a:lnTo>
                <a:lnTo>
                  <a:pt x="9248043" y="2899415"/>
                </a:lnTo>
                <a:lnTo>
                  <a:pt x="9249122" y="2914521"/>
                </a:lnTo>
                <a:lnTo>
                  <a:pt x="9248043" y="2918837"/>
                </a:lnTo>
                <a:lnTo>
                  <a:pt x="9249122" y="2924367"/>
                </a:lnTo>
                <a:cubicBezTo>
                  <a:pt x="9249122" y="2932100"/>
                  <a:pt x="9247324" y="2937495"/>
                  <a:pt x="9243727" y="2940552"/>
                </a:cubicBezTo>
                <a:lnTo>
                  <a:pt x="9251280" y="2960109"/>
                </a:lnTo>
                <a:lnTo>
                  <a:pt x="9246964" y="2969820"/>
                </a:lnTo>
                <a:lnTo>
                  <a:pt x="9248043" y="2973057"/>
                </a:lnTo>
                <a:lnTo>
                  <a:pt x="9249122" y="2973057"/>
                </a:lnTo>
                <a:lnTo>
                  <a:pt x="9270837" y="2967662"/>
                </a:lnTo>
                <a:lnTo>
                  <a:pt x="9270837" y="2965504"/>
                </a:lnTo>
                <a:lnTo>
                  <a:pt x="9268679" y="2962267"/>
                </a:lnTo>
                <a:lnTo>
                  <a:pt x="9268679" y="2959030"/>
                </a:lnTo>
                <a:cubicBezTo>
                  <a:pt x="9270298" y="2955434"/>
                  <a:pt x="9274254" y="2951432"/>
                  <a:pt x="9280548" y="2947026"/>
                </a:cubicBezTo>
                <a:lnTo>
                  <a:pt x="9284999" y="2941631"/>
                </a:lnTo>
                <a:cubicBezTo>
                  <a:pt x="9293631" y="2944329"/>
                  <a:pt x="9299026" y="2948330"/>
                  <a:pt x="9301184" y="2953635"/>
                </a:cubicBezTo>
                <a:cubicBezTo>
                  <a:pt x="9305500" y="2953635"/>
                  <a:pt x="9312379" y="2959390"/>
                  <a:pt x="9321820" y="2970899"/>
                </a:cubicBezTo>
                <a:cubicBezTo>
                  <a:pt x="9325057" y="2970899"/>
                  <a:pt x="9327215" y="2972338"/>
                  <a:pt x="9328294" y="2975215"/>
                </a:cubicBezTo>
                <a:cubicBezTo>
                  <a:pt x="9328294" y="2976834"/>
                  <a:pt x="9322495" y="2978632"/>
                  <a:pt x="9310895" y="2980610"/>
                </a:cubicBezTo>
                <a:lnTo>
                  <a:pt x="9309816" y="2981824"/>
                </a:lnTo>
                <a:lnTo>
                  <a:pt x="9308737" y="2981824"/>
                </a:lnTo>
                <a:lnTo>
                  <a:pt x="9307658" y="2980610"/>
                </a:lnTo>
                <a:lnTo>
                  <a:pt x="9302263" y="2981824"/>
                </a:lnTo>
                <a:lnTo>
                  <a:pt x="9263284" y="2981824"/>
                </a:lnTo>
                <a:cubicBezTo>
                  <a:pt x="9256001" y="2981824"/>
                  <a:pt x="9252359" y="2981060"/>
                  <a:pt x="9252359" y="2979531"/>
                </a:cubicBezTo>
                <a:lnTo>
                  <a:pt x="9244806" y="2980610"/>
                </a:lnTo>
                <a:lnTo>
                  <a:pt x="9231858" y="2979531"/>
                </a:lnTo>
                <a:lnTo>
                  <a:pt x="9215538" y="2981824"/>
                </a:lnTo>
                <a:lnTo>
                  <a:pt x="9213380" y="2979531"/>
                </a:lnTo>
                <a:cubicBezTo>
                  <a:pt x="9213380" y="2981779"/>
                  <a:pt x="9212661" y="2982903"/>
                  <a:pt x="9211222" y="2982903"/>
                </a:cubicBezTo>
                <a:lnTo>
                  <a:pt x="9209064" y="2982903"/>
                </a:lnTo>
                <a:cubicBezTo>
                  <a:pt x="9195667" y="2980835"/>
                  <a:pt x="9188069" y="2978992"/>
                  <a:pt x="9186270" y="2977373"/>
                </a:cubicBezTo>
                <a:lnTo>
                  <a:pt x="9185191" y="2977373"/>
                </a:lnTo>
                <a:lnTo>
                  <a:pt x="9179796" y="2980610"/>
                </a:lnTo>
                <a:lnTo>
                  <a:pt x="9170085" y="2974136"/>
                </a:lnTo>
                <a:lnTo>
                  <a:pt x="9169006" y="2974136"/>
                </a:lnTo>
                <a:lnTo>
                  <a:pt x="9169006" y="2981824"/>
                </a:lnTo>
                <a:cubicBezTo>
                  <a:pt x="9169006" y="2983083"/>
                  <a:pt x="9167163" y="2984162"/>
                  <a:pt x="9163476" y="2985061"/>
                </a:cubicBezTo>
                <a:lnTo>
                  <a:pt x="9152686" y="2981824"/>
                </a:lnTo>
                <a:lnTo>
                  <a:pt x="9147291" y="2982903"/>
                </a:lnTo>
                <a:lnTo>
                  <a:pt x="9147291" y="2991535"/>
                </a:lnTo>
                <a:lnTo>
                  <a:pt x="9144054" y="2994772"/>
                </a:lnTo>
                <a:lnTo>
                  <a:pt x="9141896" y="2994772"/>
                </a:lnTo>
                <a:lnTo>
                  <a:pt x="9138659" y="2992614"/>
                </a:lnTo>
                <a:lnTo>
                  <a:pt x="9137580" y="2992614"/>
                </a:lnTo>
                <a:lnTo>
                  <a:pt x="9133129" y="2995851"/>
                </a:lnTo>
                <a:lnTo>
                  <a:pt x="9128813" y="2995851"/>
                </a:lnTo>
                <a:cubicBezTo>
                  <a:pt x="9127734" y="2995851"/>
                  <a:pt x="9126655" y="2994413"/>
                  <a:pt x="9125576" y="2991535"/>
                </a:cubicBezTo>
                <a:lnTo>
                  <a:pt x="9124497" y="2990456"/>
                </a:lnTo>
                <a:lnTo>
                  <a:pt x="9120181" y="2990456"/>
                </a:lnTo>
                <a:cubicBezTo>
                  <a:pt x="9120181" y="2993334"/>
                  <a:pt x="9119102" y="2994772"/>
                  <a:pt x="9116944" y="2994772"/>
                </a:cubicBezTo>
                <a:lnTo>
                  <a:pt x="9112628" y="2994772"/>
                </a:lnTo>
                <a:lnTo>
                  <a:pt x="9111549" y="2993693"/>
                </a:lnTo>
                <a:lnTo>
                  <a:pt x="9110470" y="2994772"/>
                </a:lnTo>
                <a:lnTo>
                  <a:pt x="9104940" y="2994772"/>
                </a:lnTo>
                <a:cubicBezTo>
                  <a:pt x="9099186" y="2994772"/>
                  <a:pt x="9096308" y="2991895"/>
                  <a:pt x="9096308" y="2986140"/>
                </a:cubicBezTo>
                <a:lnTo>
                  <a:pt x="9098466" y="2975215"/>
                </a:lnTo>
                <a:lnTo>
                  <a:pt x="9098466" y="2973057"/>
                </a:lnTo>
                <a:lnTo>
                  <a:pt x="9093071" y="2967662"/>
                </a:lnTo>
                <a:lnTo>
                  <a:pt x="9093071" y="2966583"/>
                </a:lnTo>
                <a:lnTo>
                  <a:pt x="9097387" y="2961188"/>
                </a:lnTo>
                <a:lnTo>
                  <a:pt x="9097387" y="2959030"/>
                </a:lnTo>
                <a:lnTo>
                  <a:pt x="9095229" y="2950263"/>
                </a:lnTo>
                <a:lnTo>
                  <a:pt x="9095229" y="2941631"/>
                </a:lnTo>
                <a:lnTo>
                  <a:pt x="9096308" y="2940552"/>
                </a:lnTo>
                <a:cubicBezTo>
                  <a:pt x="9094870" y="2937136"/>
                  <a:pt x="9093791" y="2930257"/>
                  <a:pt x="9093071" y="2919916"/>
                </a:cubicBezTo>
                <a:cubicBezTo>
                  <a:pt x="9093791" y="2917219"/>
                  <a:pt x="9096308" y="2913622"/>
                  <a:pt x="9100624" y="2909126"/>
                </a:cubicBezTo>
                <a:lnTo>
                  <a:pt x="9100624" y="2906968"/>
                </a:lnTo>
                <a:cubicBezTo>
                  <a:pt x="9098826" y="2906968"/>
                  <a:pt x="9096308" y="2905530"/>
                  <a:pt x="9093071" y="2902652"/>
                </a:cubicBezTo>
                <a:lnTo>
                  <a:pt x="9091992" y="2902652"/>
                </a:lnTo>
                <a:cubicBezTo>
                  <a:pt x="9078954" y="2912004"/>
                  <a:pt x="9070637" y="2916679"/>
                  <a:pt x="9067040" y="2916679"/>
                </a:cubicBezTo>
                <a:lnTo>
                  <a:pt x="9065962" y="2916679"/>
                </a:lnTo>
                <a:lnTo>
                  <a:pt x="9062724" y="2913442"/>
                </a:lnTo>
                <a:lnTo>
                  <a:pt x="9062724" y="2909126"/>
                </a:lnTo>
                <a:cubicBezTo>
                  <a:pt x="9068479" y="2903372"/>
                  <a:pt x="9073919" y="2896493"/>
                  <a:pt x="9079044" y="2888490"/>
                </a:cubicBezTo>
                <a:cubicBezTo>
                  <a:pt x="9079044" y="2878420"/>
                  <a:pt x="9081202" y="2873384"/>
                  <a:pt x="9085518" y="2873384"/>
                </a:cubicBezTo>
                <a:lnTo>
                  <a:pt x="9085518" y="2869068"/>
                </a:lnTo>
                <a:lnTo>
                  <a:pt x="9095229" y="2841958"/>
                </a:lnTo>
                <a:lnTo>
                  <a:pt x="9089834" y="2828875"/>
                </a:lnTo>
                <a:lnTo>
                  <a:pt x="9089834" y="2825638"/>
                </a:lnTo>
                <a:lnTo>
                  <a:pt x="9093071" y="2822401"/>
                </a:lnTo>
                <a:lnTo>
                  <a:pt x="9107233" y="2822401"/>
                </a:lnTo>
                <a:cubicBezTo>
                  <a:pt x="9107233" y="2818625"/>
                  <a:pt x="9109391" y="2815028"/>
                  <a:pt x="9113707" y="2811611"/>
                </a:cubicBezTo>
                <a:lnTo>
                  <a:pt x="9119102" y="2790975"/>
                </a:lnTo>
                <a:cubicBezTo>
                  <a:pt x="9118023" y="2788098"/>
                  <a:pt x="9116944" y="2786659"/>
                  <a:pt x="9115865" y="2786659"/>
                </a:cubicBezTo>
                <a:lnTo>
                  <a:pt x="9073514" y="2786659"/>
                </a:lnTo>
                <a:lnTo>
                  <a:pt x="9068120" y="2781264"/>
                </a:lnTo>
                <a:lnTo>
                  <a:pt x="9068120" y="2780185"/>
                </a:lnTo>
                <a:cubicBezTo>
                  <a:pt x="9068120" y="2778387"/>
                  <a:pt x="9069558" y="2777308"/>
                  <a:pt x="9072436" y="2776948"/>
                </a:cubicBezTo>
                <a:lnTo>
                  <a:pt x="9079044" y="2781264"/>
                </a:lnTo>
                <a:lnTo>
                  <a:pt x="9081202" y="2781264"/>
                </a:lnTo>
                <a:cubicBezTo>
                  <a:pt x="9082821" y="2781264"/>
                  <a:pt x="9084260" y="2778702"/>
                  <a:pt x="9085518" y="2773576"/>
                </a:cubicBezTo>
                <a:lnTo>
                  <a:pt x="9095229" y="2773576"/>
                </a:lnTo>
                <a:cubicBezTo>
                  <a:pt x="9104671" y="2777263"/>
                  <a:pt x="9113707" y="2779106"/>
                  <a:pt x="9122339" y="2779106"/>
                </a:cubicBezTo>
                <a:cubicBezTo>
                  <a:pt x="9128094" y="2768047"/>
                  <a:pt x="9130971" y="2759729"/>
                  <a:pt x="9130971" y="2754154"/>
                </a:cubicBezTo>
                <a:lnTo>
                  <a:pt x="9128813" y="2739992"/>
                </a:lnTo>
                <a:lnTo>
                  <a:pt x="9128813" y="2738913"/>
                </a:lnTo>
                <a:cubicBezTo>
                  <a:pt x="9131151" y="2734597"/>
                  <a:pt x="9133714" y="2732080"/>
                  <a:pt x="9136501" y="2731360"/>
                </a:cubicBezTo>
                <a:close/>
                <a:moveTo>
                  <a:pt x="7258634" y="2723445"/>
                </a:moveTo>
                <a:lnTo>
                  <a:pt x="7255398" y="2728840"/>
                </a:lnTo>
                <a:lnTo>
                  <a:pt x="7257556" y="2728840"/>
                </a:lnTo>
                <a:lnTo>
                  <a:pt x="7259714" y="2724524"/>
                </a:lnTo>
                <a:lnTo>
                  <a:pt x="7259714" y="2723445"/>
                </a:lnTo>
                <a:close/>
                <a:moveTo>
                  <a:pt x="4702898" y="2722496"/>
                </a:moveTo>
                <a:lnTo>
                  <a:pt x="4702898" y="2723575"/>
                </a:lnTo>
                <a:lnTo>
                  <a:pt x="4703977" y="2726812"/>
                </a:lnTo>
                <a:lnTo>
                  <a:pt x="4707214" y="2726812"/>
                </a:lnTo>
                <a:lnTo>
                  <a:pt x="4707214" y="2725733"/>
                </a:lnTo>
                <a:lnTo>
                  <a:pt x="4703977" y="2722496"/>
                </a:lnTo>
                <a:close/>
                <a:moveTo>
                  <a:pt x="7266188" y="2712520"/>
                </a:moveTo>
                <a:lnTo>
                  <a:pt x="7266188" y="2715757"/>
                </a:lnTo>
                <a:lnTo>
                  <a:pt x="7267266" y="2715757"/>
                </a:lnTo>
                <a:lnTo>
                  <a:pt x="7267266" y="2712520"/>
                </a:lnTo>
                <a:close/>
                <a:moveTo>
                  <a:pt x="4698582" y="2711706"/>
                </a:moveTo>
                <a:lnTo>
                  <a:pt x="4698582" y="2712785"/>
                </a:lnTo>
                <a:lnTo>
                  <a:pt x="4700740" y="2714943"/>
                </a:lnTo>
                <a:lnTo>
                  <a:pt x="4701819" y="2714943"/>
                </a:lnTo>
                <a:lnTo>
                  <a:pt x="4701819" y="2713864"/>
                </a:lnTo>
                <a:lnTo>
                  <a:pt x="4699661" y="2711706"/>
                </a:lnTo>
                <a:close/>
                <a:moveTo>
                  <a:pt x="7264030" y="2709283"/>
                </a:moveTo>
                <a:lnTo>
                  <a:pt x="7262950" y="2714678"/>
                </a:lnTo>
                <a:lnTo>
                  <a:pt x="7262950" y="2715757"/>
                </a:lnTo>
                <a:lnTo>
                  <a:pt x="7264030" y="2715757"/>
                </a:lnTo>
                <a:lnTo>
                  <a:pt x="7265108" y="2711441"/>
                </a:lnTo>
                <a:lnTo>
                  <a:pt x="7265108" y="2709283"/>
                </a:lnTo>
                <a:close/>
                <a:moveTo>
                  <a:pt x="4734189" y="2697814"/>
                </a:moveTo>
                <a:cubicBezTo>
                  <a:pt x="4731311" y="2698713"/>
                  <a:pt x="4729153" y="2700466"/>
                  <a:pt x="4727715" y="2703074"/>
                </a:cubicBezTo>
                <a:lnTo>
                  <a:pt x="4727715" y="2716022"/>
                </a:lnTo>
                <a:lnTo>
                  <a:pt x="4720162" y="2723575"/>
                </a:lnTo>
                <a:lnTo>
                  <a:pt x="4720162" y="2725733"/>
                </a:lnTo>
                <a:cubicBezTo>
                  <a:pt x="4724478" y="2728071"/>
                  <a:pt x="4726636" y="2732387"/>
                  <a:pt x="4726636" y="2738681"/>
                </a:cubicBezTo>
                <a:lnTo>
                  <a:pt x="4727715" y="2739760"/>
                </a:lnTo>
                <a:lnTo>
                  <a:pt x="4728794" y="2739760"/>
                </a:lnTo>
                <a:cubicBezTo>
                  <a:pt x="4730592" y="2739760"/>
                  <a:pt x="4734864" y="2734365"/>
                  <a:pt x="4741607" y="2723575"/>
                </a:cubicBezTo>
                <a:cubicBezTo>
                  <a:pt x="4742506" y="2723575"/>
                  <a:pt x="4743585" y="2721057"/>
                  <a:pt x="4744844" y="2716022"/>
                </a:cubicBezTo>
                <a:cubicBezTo>
                  <a:pt x="4741247" y="2711166"/>
                  <a:pt x="4738415" y="2705097"/>
                  <a:pt x="4736347" y="2697814"/>
                </a:cubicBezTo>
                <a:close/>
                <a:moveTo>
                  <a:pt x="7264030" y="2697279"/>
                </a:moveTo>
                <a:lnTo>
                  <a:pt x="7265108" y="2697279"/>
                </a:lnTo>
                <a:cubicBezTo>
                  <a:pt x="7277247" y="2697279"/>
                  <a:pt x="7292488" y="2709597"/>
                  <a:pt x="7310831" y="2734235"/>
                </a:cubicBezTo>
                <a:lnTo>
                  <a:pt x="7310831" y="2736393"/>
                </a:lnTo>
                <a:cubicBezTo>
                  <a:pt x="7309752" y="2739360"/>
                  <a:pt x="7306830" y="2740844"/>
                  <a:pt x="7302064" y="2740844"/>
                </a:cubicBezTo>
                <a:cubicBezTo>
                  <a:pt x="7296310" y="2740844"/>
                  <a:pt x="7291949" y="2739720"/>
                  <a:pt x="7288982" y="2737472"/>
                </a:cubicBezTo>
                <a:cubicBezTo>
                  <a:pt x="7285385" y="2737652"/>
                  <a:pt x="7283586" y="2738416"/>
                  <a:pt x="7283586" y="2739765"/>
                </a:cubicBezTo>
                <a:lnTo>
                  <a:pt x="7278192" y="2738551"/>
                </a:lnTo>
                <a:lnTo>
                  <a:pt x="7268346" y="2740844"/>
                </a:lnTo>
                <a:cubicBezTo>
                  <a:pt x="7256926" y="2740124"/>
                  <a:pt x="7250767" y="2739000"/>
                  <a:pt x="7249868" y="2737472"/>
                </a:cubicBezTo>
                <a:lnTo>
                  <a:pt x="7244472" y="2737472"/>
                </a:lnTo>
                <a:cubicBezTo>
                  <a:pt x="7241775" y="2739720"/>
                  <a:pt x="7239258" y="2740844"/>
                  <a:pt x="7236920" y="2740844"/>
                </a:cubicBezTo>
                <a:lnTo>
                  <a:pt x="7221678" y="2740844"/>
                </a:lnTo>
                <a:lnTo>
                  <a:pt x="7210754" y="2738551"/>
                </a:lnTo>
                <a:lnTo>
                  <a:pt x="7208596" y="2741923"/>
                </a:lnTo>
                <a:lnTo>
                  <a:pt x="7209675" y="2746239"/>
                </a:lnTo>
                <a:lnTo>
                  <a:pt x="7206438" y="2751634"/>
                </a:lnTo>
                <a:lnTo>
                  <a:pt x="7207517" y="2757029"/>
                </a:lnTo>
                <a:cubicBezTo>
                  <a:pt x="7207517" y="2760895"/>
                  <a:pt x="7206078" y="2764177"/>
                  <a:pt x="7203201" y="2766875"/>
                </a:cubicBezTo>
                <a:lnTo>
                  <a:pt x="7204280" y="2772270"/>
                </a:lnTo>
                <a:lnTo>
                  <a:pt x="7204280" y="2776586"/>
                </a:lnTo>
                <a:cubicBezTo>
                  <a:pt x="7207876" y="2777215"/>
                  <a:pt x="7209675" y="2778339"/>
                  <a:pt x="7209675" y="2779957"/>
                </a:cubicBezTo>
                <a:lnTo>
                  <a:pt x="7209675" y="2785352"/>
                </a:lnTo>
                <a:lnTo>
                  <a:pt x="7207517" y="2793984"/>
                </a:lnTo>
                <a:lnTo>
                  <a:pt x="7207517" y="2802751"/>
                </a:lnTo>
                <a:lnTo>
                  <a:pt x="7210754" y="2821229"/>
                </a:lnTo>
                <a:lnTo>
                  <a:pt x="7210754" y="2824466"/>
                </a:lnTo>
                <a:lnTo>
                  <a:pt x="7201043" y="2857106"/>
                </a:lnTo>
                <a:lnTo>
                  <a:pt x="7195648" y="2861422"/>
                </a:lnTo>
                <a:lnTo>
                  <a:pt x="7194434" y="2861422"/>
                </a:lnTo>
                <a:lnTo>
                  <a:pt x="7185802" y="2858185"/>
                </a:lnTo>
                <a:lnTo>
                  <a:pt x="7180407" y="2859264"/>
                </a:lnTo>
                <a:lnTo>
                  <a:pt x="7175956" y="2858185"/>
                </a:lnTo>
                <a:cubicBezTo>
                  <a:pt x="7173798" y="2858185"/>
                  <a:pt x="7172719" y="2859264"/>
                  <a:pt x="7172719" y="2861422"/>
                </a:cubicBezTo>
                <a:lnTo>
                  <a:pt x="7171640" y="2862501"/>
                </a:lnTo>
                <a:lnTo>
                  <a:pt x="7170561" y="2862501"/>
                </a:lnTo>
                <a:cubicBezTo>
                  <a:pt x="7165526" y="2861962"/>
                  <a:pt x="7163008" y="2861243"/>
                  <a:pt x="7163008" y="2860343"/>
                </a:cubicBezTo>
                <a:lnTo>
                  <a:pt x="7161929" y="2861422"/>
                </a:lnTo>
                <a:lnTo>
                  <a:pt x="7154241" y="2861422"/>
                </a:lnTo>
                <a:cubicBezTo>
                  <a:pt x="7150824" y="2861422"/>
                  <a:pt x="7148306" y="2855982"/>
                  <a:pt x="7146688" y="2845102"/>
                </a:cubicBezTo>
                <a:cubicBezTo>
                  <a:pt x="7138865" y="2835661"/>
                  <a:pt x="7130908" y="2830940"/>
                  <a:pt x="7122815" y="2830940"/>
                </a:cubicBezTo>
                <a:cubicBezTo>
                  <a:pt x="7122096" y="2828603"/>
                  <a:pt x="7118454" y="2825006"/>
                  <a:pt x="7111890" y="2820150"/>
                </a:cubicBezTo>
                <a:lnTo>
                  <a:pt x="7111890" y="2819071"/>
                </a:lnTo>
                <a:cubicBezTo>
                  <a:pt x="7116386" y="2813946"/>
                  <a:pt x="7120387" y="2811383"/>
                  <a:pt x="7123894" y="2811383"/>
                </a:cubicBezTo>
                <a:lnTo>
                  <a:pt x="7131447" y="2811383"/>
                </a:lnTo>
                <a:cubicBezTo>
                  <a:pt x="7142327" y="2813362"/>
                  <a:pt x="7147767" y="2815205"/>
                  <a:pt x="7147767" y="2816913"/>
                </a:cubicBezTo>
                <a:cubicBezTo>
                  <a:pt x="7155770" y="2816374"/>
                  <a:pt x="7159771" y="2812373"/>
                  <a:pt x="7159771" y="2804909"/>
                </a:cubicBezTo>
                <a:lnTo>
                  <a:pt x="7155320" y="2796142"/>
                </a:lnTo>
                <a:cubicBezTo>
                  <a:pt x="7155320" y="2788230"/>
                  <a:pt x="7157164" y="2782475"/>
                  <a:pt x="7160850" y="2778878"/>
                </a:cubicBezTo>
                <a:lnTo>
                  <a:pt x="7160850" y="2774428"/>
                </a:lnTo>
                <a:lnTo>
                  <a:pt x="7157613" y="2770112"/>
                </a:lnTo>
                <a:lnTo>
                  <a:pt x="7159771" y="2767954"/>
                </a:lnTo>
                <a:cubicBezTo>
                  <a:pt x="7161210" y="2770831"/>
                  <a:pt x="7163368" y="2772270"/>
                  <a:pt x="7166245" y="2772270"/>
                </a:cubicBezTo>
                <a:cubicBezTo>
                  <a:pt x="7166245" y="2771460"/>
                  <a:pt x="7167245" y="2770606"/>
                  <a:pt x="7169246" y="2769707"/>
                </a:cubicBezTo>
                <a:lnTo>
                  <a:pt x="7174819" y="2767954"/>
                </a:lnTo>
                <a:lnTo>
                  <a:pt x="7171640" y="2767954"/>
                </a:lnTo>
                <a:lnTo>
                  <a:pt x="7171640" y="2765796"/>
                </a:lnTo>
                <a:lnTo>
                  <a:pt x="7174877" y="2765796"/>
                </a:lnTo>
                <a:lnTo>
                  <a:pt x="7174877" y="2767935"/>
                </a:lnTo>
                <a:lnTo>
                  <a:pt x="7178249" y="2766875"/>
                </a:lnTo>
                <a:cubicBezTo>
                  <a:pt x="7178249" y="2764717"/>
                  <a:pt x="7178968" y="2763638"/>
                  <a:pt x="7180407" y="2763638"/>
                </a:cubicBezTo>
                <a:lnTo>
                  <a:pt x="7182565" y="2763638"/>
                </a:lnTo>
                <a:lnTo>
                  <a:pt x="7186881" y="2764717"/>
                </a:lnTo>
                <a:lnTo>
                  <a:pt x="7190118" y="2763638"/>
                </a:lnTo>
                <a:lnTo>
                  <a:pt x="7190118" y="2761479"/>
                </a:lnTo>
                <a:lnTo>
                  <a:pt x="7179328" y="2761479"/>
                </a:lnTo>
                <a:lnTo>
                  <a:pt x="7181486" y="2759321"/>
                </a:lnTo>
                <a:lnTo>
                  <a:pt x="7182565" y="2759321"/>
                </a:lnTo>
                <a:lnTo>
                  <a:pt x="7187960" y="2760400"/>
                </a:lnTo>
                <a:lnTo>
                  <a:pt x="7187960" y="2758108"/>
                </a:lnTo>
                <a:cubicBezTo>
                  <a:pt x="7184903" y="2758108"/>
                  <a:pt x="7182385" y="2755590"/>
                  <a:pt x="7180407" y="2750555"/>
                </a:cubicBezTo>
                <a:lnTo>
                  <a:pt x="7177170" y="2750555"/>
                </a:lnTo>
                <a:lnTo>
                  <a:pt x="7177170" y="2754871"/>
                </a:lnTo>
                <a:lnTo>
                  <a:pt x="7179328" y="2758108"/>
                </a:lnTo>
                <a:lnTo>
                  <a:pt x="7179328" y="2759321"/>
                </a:lnTo>
                <a:lnTo>
                  <a:pt x="7175956" y="2763638"/>
                </a:lnTo>
                <a:lnTo>
                  <a:pt x="7177170" y="2764717"/>
                </a:lnTo>
                <a:lnTo>
                  <a:pt x="7174877" y="2764717"/>
                </a:lnTo>
                <a:lnTo>
                  <a:pt x="7173798" y="2763638"/>
                </a:lnTo>
                <a:lnTo>
                  <a:pt x="7172719" y="2763638"/>
                </a:lnTo>
                <a:lnTo>
                  <a:pt x="7166245" y="2767954"/>
                </a:lnTo>
                <a:lnTo>
                  <a:pt x="7163008" y="2767954"/>
                </a:lnTo>
                <a:cubicBezTo>
                  <a:pt x="7158602" y="2765436"/>
                  <a:pt x="7156399" y="2762154"/>
                  <a:pt x="7156399" y="2758108"/>
                </a:cubicBezTo>
                <a:cubicBezTo>
                  <a:pt x="7156399" y="2754511"/>
                  <a:pt x="7158962" y="2752713"/>
                  <a:pt x="7164087" y="2752713"/>
                </a:cubicBezTo>
                <a:cubicBezTo>
                  <a:pt x="7167863" y="2746239"/>
                  <a:pt x="7171460" y="2743002"/>
                  <a:pt x="7174877" y="2743002"/>
                </a:cubicBezTo>
                <a:lnTo>
                  <a:pt x="7174877" y="2740844"/>
                </a:lnTo>
                <a:cubicBezTo>
                  <a:pt x="7172000" y="2740844"/>
                  <a:pt x="7167684" y="2744081"/>
                  <a:pt x="7161929" y="2750555"/>
                </a:cubicBezTo>
                <a:cubicBezTo>
                  <a:pt x="7159052" y="2749476"/>
                  <a:pt x="7157613" y="2748397"/>
                  <a:pt x="7157613" y="2747318"/>
                </a:cubicBezTo>
                <a:lnTo>
                  <a:pt x="7159771" y="2739765"/>
                </a:lnTo>
                <a:lnTo>
                  <a:pt x="7157613" y="2737472"/>
                </a:lnTo>
                <a:lnTo>
                  <a:pt x="7151004" y="2739765"/>
                </a:lnTo>
                <a:lnTo>
                  <a:pt x="7143451" y="2739765"/>
                </a:lnTo>
                <a:cubicBezTo>
                  <a:pt x="7136528" y="2739765"/>
                  <a:pt x="7131447" y="2741203"/>
                  <a:pt x="7128210" y="2744081"/>
                </a:cubicBezTo>
                <a:lnTo>
                  <a:pt x="7126052" y="2744081"/>
                </a:lnTo>
                <a:cubicBezTo>
                  <a:pt x="7123175" y="2742822"/>
                  <a:pt x="7121736" y="2740619"/>
                  <a:pt x="7121736" y="2737472"/>
                </a:cubicBezTo>
                <a:lnTo>
                  <a:pt x="7110811" y="2737472"/>
                </a:lnTo>
                <a:lnTo>
                  <a:pt x="7101100" y="2740844"/>
                </a:lnTo>
                <a:lnTo>
                  <a:pt x="7097728" y="2737472"/>
                </a:lnTo>
                <a:lnTo>
                  <a:pt x="7093412" y="2738551"/>
                </a:lnTo>
                <a:lnTo>
                  <a:pt x="7085859" y="2737472"/>
                </a:lnTo>
                <a:lnTo>
                  <a:pt x="7083701" y="2739765"/>
                </a:lnTo>
                <a:lnTo>
                  <a:pt x="7081408" y="2739765"/>
                </a:lnTo>
                <a:lnTo>
                  <a:pt x="7078171" y="2737472"/>
                </a:lnTo>
                <a:cubicBezTo>
                  <a:pt x="7078171" y="2739720"/>
                  <a:pt x="7077452" y="2740844"/>
                  <a:pt x="7076013" y="2740844"/>
                </a:cubicBezTo>
                <a:lnTo>
                  <a:pt x="7066302" y="2740844"/>
                </a:lnTo>
                <a:lnTo>
                  <a:pt x="7063065" y="2737472"/>
                </a:lnTo>
                <a:lnTo>
                  <a:pt x="7063065" y="2736393"/>
                </a:lnTo>
                <a:cubicBezTo>
                  <a:pt x="7063785" y="2734235"/>
                  <a:pt x="7065943" y="2733156"/>
                  <a:pt x="7069539" y="2733156"/>
                </a:cubicBezTo>
                <a:lnTo>
                  <a:pt x="7074934" y="2733156"/>
                </a:lnTo>
                <a:cubicBezTo>
                  <a:pt x="7076373" y="2733156"/>
                  <a:pt x="7077092" y="2734235"/>
                  <a:pt x="7077092" y="2736393"/>
                </a:cubicBezTo>
                <a:lnTo>
                  <a:pt x="7078171" y="2736393"/>
                </a:lnTo>
                <a:cubicBezTo>
                  <a:pt x="7078171" y="2732976"/>
                  <a:pt x="7078891" y="2731267"/>
                  <a:pt x="7080329" y="2731267"/>
                </a:cubicBezTo>
                <a:lnTo>
                  <a:pt x="7085859" y="2731267"/>
                </a:lnTo>
                <a:lnTo>
                  <a:pt x="7099886" y="2729109"/>
                </a:lnTo>
                <a:lnTo>
                  <a:pt x="7108653" y="2733156"/>
                </a:lnTo>
                <a:lnTo>
                  <a:pt x="7109732" y="2733156"/>
                </a:lnTo>
                <a:lnTo>
                  <a:pt x="7116206" y="2729109"/>
                </a:lnTo>
                <a:lnTo>
                  <a:pt x="7132526" y="2732346"/>
                </a:lnTo>
                <a:lnTo>
                  <a:pt x="7139135" y="2729109"/>
                </a:lnTo>
                <a:lnTo>
                  <a:pt x="7169482" y="2732077"/>
                </a:lnTo>
                <a:lnTo>
                  <a:pt x="7173798" y="2729109"/>
                </a:lnTo>
                <a:cubicBezTo>
                  <a:pt x="7181261" y="2730188"/>
                  <a:pt x="7185982" y="2731178"/>
                  <a:pt x="7187960" y="2732077"/>
                </a:cubicBezTo>
                <a:lnTo>
                  <a:pt x="7196727" y="2732346"/>
                </a:lnTo>
                <a:cubicBezTo>
                  <a:pt x="7197446" y="2733605"/>
                  <a:pt x="7199604" y="2734235"/>
                  <a:pt x="7203201" y="2734235"/>
                </a:cubicBezTo>
                <a:lnTo>
                  <a:pt x="7208596" y="2732346"/>
                </a:lnTo>
                <a:lnTo>
                  <a:pt x="7212912" y="2733156"/>
                </a:lnTo>
                <a:lnTo>
                  <a:pt x="7229232" y="2730188"/>
                </a:lnTo>
                <a:lnTo>
                  <a:pt x="7245552" y="2729919"/>
                </a:lnTo>
                <a:lnTo>
                  <a:pt x="7254318" y="2712520"/>
                </a:lnTo>
                <a:cubicBezTo>
                  <a:pt x="7258095" y="2708204"/>
                  <a:pt x="7261332" y="2703123"/>
                  <a:pt x="7264030" y="2697279"/>
                </a:cubicBezTo>
                <a:close/>
                <a:moveTo>
                  <a:pt x="8082612" y="2694912"/>
                </a:moveTo>
                <a:lnTo>
                  <a:pt x="8079375" y="2695991"/>
                </a:lnTo>
                <a:lnTo>
                  <a:pt x="8079375" y="2697070"/>
                </a:lnTo>
                <a:lnTo>
                  <a:pt x="8086928" y="2695991"/>
                </a:lnTo>
                <a:lnTo>
                  <a:pt x="8086928" y="2694912"/>
                </a:lnTo>
                <a:close/>
                <a:moveTo>
                  <a:pt x="4728794" y="2688103"/>
                </a:moveTo>
                <a:lnTo>
                  <a:pt x="4728794" y="2690261"/>
                </a:lnTo>
                <a:lnTo>
                  <a:pt x="4729873" y="2690261"/>
                </a:lnTo>
                <a:lnTo>
                  <a:pt x="4729873" y="2688103"/>
                </a:lnTo>
                <a:close/>
                <a:moveTo>
                  <a:pt x="8247025" y="2682099"/>
                </a:moveTo>
                <a:lnTo>
                  <a:pt x="8247025" y="2683178"/>
                </a:lnTo>
                <a:lnTo>
                  <a:pt x="8250128" y="2684257"/>
                </a:lnTo>
                <a:lnTo>
                  <a:pt x="8250128" y="2682099"/>
                </a:lnTo>
                <a:close/>
                <a:moveTo>
                  <a:pt x="8085849" y="2682099"/>
                </a:moveTo>
                <a:cubicBezTo>
                  <a:pt x="8082612" y="2684886"/>
                  <a:pt x="8080094" y="2686280"/>
                  <a:pt x="8078296" y="2686280"/>
                </a:cubicBezTo>
                <a:lnTo>
                  <a:pt x="8078296" y="2687359"/>
                </a:lnTo>
                <a:lnTo>
                  <a:pt x="8079375" y="2687359"/>
                </a:lnTo>
                <a:cubicBezTo>
                  <a:pt x="8084051" y="2685560"/>
                  <a:pt x="8086569" y="2683807"/>
                  <a:pt x="8086928" y="2682099"/>
                </a:cubicBezTo>
                <a:close/>
                <a:moveTo>
                  <a:pt x="543669" y="2678996"/>
                </a:moveTo>
                <a:lnTo>
                  <a:pt x="544748" y="2682233"/>
                </a:lnTo>
                <a:lnTo>
                  <a:pt x="543669" y="2688707"/>
                </a:lnTo>
                <a:lnTo>
                  <a:pt x="543669" y="2689786"/>
                </a:lnTo>
                <a:lnTo>
                  <a:pt x="544748" y="2689786"/>
                </a:lnTo>
                <a:cubicBezTo>
                  <a:pt x="544748" y="2687628"/>
                  <a:pt x="545467" y="2686549"/>
                  <a:pt x="546906" y="2686549"/>
                </a:cubicBezTo>
                <a:lnTo>
                  <a:pt x="545827" y="2685470"/>
                </a:lnTo>
                <a:lnTo>
                  <a:pt x="546906" y="2680075"/>
                </a:lnTo>
                <a:lnTo>
                  <a:pt x="546906" y="2678996"/>
                </a:lnTo>
                <a:close/>
                <a:moveTo>
                  <a:pt x="4229499" y="2678187"/>
                </a:moveTo>
                <a:lnTo>
                  <a:pt x="4229499" y="2679266"/>
                </a:lnTo>
                <a:lnTo>
                  <a:pt x="4232736" y="2680345"/>
                </a:lnTo>
                <a:lnTo>
                  <a:pt x="4232736" y="2678187"/>
                </a:lnTo>
                <a:close/>
                <a:moveTo>
                  <a:pt x="8759269" y="2676973"/>
                </a:moveTo>
                <a:lnTo>
                  <a:pt x="8759269" y="2682233"/>
                </a:lnTo>
                <a:lnTo>
                  <a:pt x="8760348" y="2682233"/>
                </a:lnTo>
                <a:lnTo>
                  <a:pt x="8760348" y="2676973"/>
                </a:lnTo>
                <a:close/>
                <a:moveTo>
                  <a:pt x="3256670" y="2676299"/>
                </a:moveTo>
                <a:lnTo>
                  <a:pt x="3256670" y="2680750"/>
                </a:lnTo>
                <a:lnTo>
                  <a:pt x="3257749" y="2680750"/>
                </a:lnTo>
                <a:lnTo>
                  <a:pt x="3257749" y="2676299"/>
                </a:lnTo>
                <a:close/>
                <a:moveTo>
                  <a:pt x="3696755" y="2674141"/>
                </a:moveTo>
                <a:lnTo>
                  <a:pt x="3696755" y="2677243"/>
                </a:lnTo>
                <a:lnTo>
                  <a:pt x="3700936" y="2677243"/>
                </a:lnTo>
                <a:lnTo>
                  <a:pt x="3700936" y="2676164"/>
                </a:lnTo>
                <a:lnTo>
                  <a:pt x="3698913" y="2674141"/>
                </a:lnTo>
                <a:close/>
                <a:moveTo>
                  <a:pt x="4690085" y="2672997"/>
                </a:moveTo>
                <a:lnTo>
                  <a:pt x="4707214" y="2680550"/>
                </a:lnTo>
                <a:lnTo>
                  <a:pt x="4707214" y="2679471"/>
                </a:lnTo>
                <a:cubicBezTo>
                  <a:pt x="4707214" y="2677672"/>
                  <a:pt x="4708652" y="2676593"/>
                  <a:pt x="4711530" y="2676234"/>
                </a:cubicBezTo>
                <a:cubicBezTo>
                  <a:pt x="4715126" y="2676234"/>
                  <a:pt x="4716925" y="2676953"/>
                  <a:pt x="4716925" y="2678392"/>
                </a:cubicBezTo>
                <a:lnTo>
                  <a:pt x="4722320" y="2677313"/>
                </a:lnTo>
                <a:lnTo>
                  <a:pt x="4726636" y="2677313"/>
                </a:lnTo>
                <a:lnTo>
                  <a:pt x="4737291" y="2682708"/>
                </a:lnTo>
                <a:lnTo>
                  <a:pt x="4759950" y="2680550"/>
                </a:lnTo>
                <a:cubicBezTo>
                  <a:pt x="4776944" y="2692419"/>
                  <a:pt x="4785532" y="2701365"/>
                  <a:pt x="4785711" y="2707390"/>
                </a:cubicBezTo>
                <a:lnTo>
                  <a:pt x="4785711" y="2711706"/>
                </a:lnTo>
                <a:lnTo>
                  <a:pt x="4783553" y="2714943"/>
                </a:lnTo>
                <a:cubicBezTo>
                  <a:pt x="4783553" y="2724114"/>
                  <a:pt x="4786790" y="2730229"/>
                  <a:pt x="4793264" y="2733286"/>
                </a:cubicBezTo>
                <a:lnTo>
                  <a:pt x="4793264" y="2738681"/>
                </a:lnTo>
                <a:cubicBezTo>
                  <a:pt x="4793264" y="2741378"/>
                  <a:pt x="4786835" y="2743491"/>
                  <a:pt x="4773977" y="2745020"/>
                </a:cubicBezTo>
                <a:lnTo>
                  <a:pt x="4766424" y="2745020"/>
                </a:lnTo>
                <a:lnTo>
                  <a:pt x="4749160" y="2740839"/>
                </a:lnTo>
                <a:cubicBezTo>
                  <a:pt x="4737021" y="2745065"/>
                  <a:pt x="4730952" y="2748976"/>
                  <a:pt x="4730952" y="2752573"/>
                </a:cubicBezTo>
                <a:cubicBezTo>
                  <a:pt x="4729693" y="2752573"/>
                  <a:pt x="4728974" y="2754371"/>
                  <a:pt x="4728794" y="2757968"/>
                </a:cubicBezTo>
                <a:lnTo>
                  <a:pt x="4729873" y="2764442"/>
                </a:lnTo>
                <a:lnTo>
                  <a:pt x="4728794" y="2767679"/>
                </a:lnTo>
                <a:cubicBezTo>
                  <a:pt x="4732390" y="2774333"/>
                  <a:pt x="4734189" y="2781122"/>
                  <a:pt x="4734189" y="2788045"/>
                </a:cubicBezTo>
                <a:lnTo>
                  <a:pt x="4732031" y="2800993"/>
                </a:lnTo>
                <a:lnTo>
                  <a:pt x="4732031" y="2803151"/>
                </a:lnTo>
                <a:cubicBezTo>
                  <a:pt x="4739134" y="2809985"/>
                  <a:pt x="4742686" y="2816819"/>
                  <a:pt x="4742686" y="2823652"/>
                </a:cubicBezTo>
                <a:lnTo>
                  <a:pt x="4739449" y="2831071"/>
                </a:lnTo>
                <a:lnTo>
                  <a:pt x="4739449" y="2832150"/>
                </a:lnTo>
                <a:cubicBezTo>
                  <a:pt x="4739449" y="2837005"/>
                  <a:pt x="4742686" y="2840602"/>
                  <a:pt x="4749160" y="2842940"/>
                </a:cubicBezTo>
                <a:lnTo>
                  <a:pt x="4766424" y="2873152"/>
                </a:lnTo>
                <a:lnTo>
                  <a:pt x="4769661" y="2873152"/>
                </a:lnTo>
                <a:lnTo>
                  <a:pt x="4785711" y="2845098"/>
                </a:lnTo>
                <a:lnTo>
                  <a:pt x="4787869" y="2845098"/>
                </a:lnTo>
                <a:lnTo>
                  <a:pt x="4790027" y="2847256"/>
                </a:lnTo>
                <a:lnTo>
                  <a:pt x="4790027" y="2856967"/>
                </a:lnTo>
                <a:lnTo>
                  <a:pt x="4786790" y="2869915"/>
                </a:lnTo>
                <a:lnTo>
                  <a:pt x="4787869" y="2870994"/>
                </a:lnTo>
                <a:lnTo>
                  <a:pt x="4787869" y="2873152"/>
                </a:lnTo>
                <a:lnTo>
                  <a:pt x="4786790" y="2874096"/>
                </a:lnTo>
                <a:lnTo>
                  <a:pt x="4786790" y="2875175"/>
                </a:lnTo>
                <a:cubicBezTo>
                  <a:pt x="4792545" y="2880570"/>
                  <a:pt x="4795422" y="2888123"/>
                  <a:pt x="4795422" y="2897834"/>
                </a:cubicBezTo>
                <a:lnTo>
                  <a:pt x="4794343" y="2898913"/>
                </a:lnTo>
                <a:lnTo>
                  <a:pt x="4792185" y="2898913"/>
                </a:lnTo>
                <a:cubicBezTo>
                  <a:pt x="4790747" y="2898913"/>
                  <a:pt x="4790027" y="2897834"/>
                  <a:pt x="4790027" y="2895676"/>
                </a:cubicBezTo>
                <a:lnTo>
                  <a:pt x="4788948" y="2894597"/>
                </a:lnTo>
                <a:lnTo>
                  <a:pt x="4786790" y="2894597"/>
                </a:lnTo>
                <a:lnTo>
                  <a:pt x="4786790" y="2896755"/>
                </a:lnTo>
                <a:cubicBezTo>
                  <a:pt x="4788769" y="2896755"/>
                  <a:pt x="4790567" y="2898553"/>
                  <a:pt x="4792185" y="2902150"/>
                </a:cubicBezTo>
                <a:cubicBezTo>
                  <a:pt x="4795782" y="2902150"/>
                  <a:pt x="4797580" y="2904308"/>
                  <a:pt x="4797580" y="2908624"/>
                </a:cubicBezTo>
                <a:lnTo>
                  <a:pt x="4798659" y="2907545"/>
                </a:lnTo>
                <a:lnTo>
                  <a:pt x="4800817" y="2907545"/>
                </a:lnTo>
                <a:lnTo>
                  <a:pt x="4801896" y="2912940"/>
                </a:lnTo>
                <a:cubicBezTo>
                  <a:pt x="4801896" y="2916447"/>
                  <a:pt x="4796142" y="2925034"/>
                  <a:pt x="4784632" y="2938701"/>
                </a:cubicBezTo>
                <a:lnTo>
                  <a:pt x="4781395" y="2938701"/>
                </a:lnTo>
                <a:cubicBezTo>
                  <a:pt x="4758466" y="2933666"/>
                  <a:pt x="4747002" y="2928990"/>
                  <a:pt x="4747002" y="2924674"/>
                </a:cubicBezTo>
                <a:cubicBezTo>
                  <a:pt x="4741247" y="2924674"/>
                  <a:pt x="4738370" y="2923236"/>
                  <a:pt x="4738370" y="2920358"/>
                </a:cubicBezTo>
                <a:lnTo>
                  <a:pt x="4738370" y="2919279"/>
                </a:lnTo>
                <a:cubicBezTo>
                  <a:pt x="4738370" y="2917841"/>
                  <a:pt x="4739449" y="2917121"/>
                  <a:pt x="4741607" y="2917121"/>
                </a:cubicBezTo>
                <a:lnTo>
                  <a:pt x="4741607" y="2916177"/>
                </a:lnTo>
                <a:lnTo>
                  <a:pt x="4740528" y="2916177"/>
                </a:lnTo>
                <a:lnTo>
                  <a:pt x="4735268" y="2918200"/>
                </a:lnTo>
                <a:lnTo>
                  <a:pt x="4733110" y="2915098"/>
                </a:lnTo>
                <a:lnTo>
                  <a:pt x="4734189" y="2910782"/>
                </a:lnTo>
                <a:cubicBezTo>
                  <a:pt x="4734189" y="2909343"/>
                  <a:pt x="4730232" y="2906106"/>
                  <a:pt x="4722320" y="2901071"/>
                </a:cubicBezTo>
                <a:cubicBezTo>
                  <a:pt x="4716386" y="2892259"/>
                  <a:pt x="4709192" y="2878996"/>
                  <a:pt x="4700740" y="2861283"/>
                </a:cubicBezTo>
                <a:lnTo>
                  <a:pt x="4703977" y="2855888"/>
                </a:lnTo>
                <a:cubicBezTo>
                  <a:pt x="4698222" y="2855888"/>
                  <a:pt x="4695345" y="2851931"/>
                  <a:pt x="4695345" y="2844019"/>
                </a:cubicBezTo>
                <a:cubicBezTo>
                  <a:pt x="4693457" y="2840242"/>
                  <a:pt x="4692063" y="2834532"/>
                  <a:pt x="4691164" y="2826889"/>
                </a:cubicBezTo>
                <a:lnTo>
                  <a:pt x="4692243" y="2822573"/>
                </a:lnTo>
                <a:cubicBezTo>
                  <a:pt x="4687927" y="2810165"/>
                  <a:pt x="4684330" y="2796902"/>
                  <a:pt x="4681453" y="2782785"/>
                </a:cubicBezTo>
                <a:lnTo>
                  <a:pt x="4679295" y="2776311"/>
                </a:lnTo>
                <a:lnTo>
                  <a:pt x="4679295" y="2767679"/>
                </a:lnTo>
                <a:lnTo>
                  <a:pt x="4682532" y="2756889"/>
                </a:lnTo>
                <a:lnTo>
                  <a:pt x="4682532" y="2745020"/>
                </a:lnTo>
                <a:lnTo>
                  <a:pt x="4680374" y="2742997"/>
                </a:lnTo>
                <a:lnTo>
                  <a:pt x="4673900" y="2742997"/>
                </a:lnTo>
                <a:lnTo>
                  <a:pt x="4667426" y="2741918"/>
                </a:lnTo>
                <a:lnTo>
                  <a:pt x="4659873" y="2743941"/>
                </a:lnTo>
                <a:cubicBezTo>
                  <a:pt x="4654837" y="2742233"/>
                  <a:pt x="4652320" y="2740839"/>
                  <a:pt x="4652320" y="2739760"/>
                </a:cubicBezTo>
                <a:lnTo>
                  <a:pt x="4652320" y="2738681"/>
                </a:lnTo>
                <a:cubicBezTo>
                  <a:pt x="4652320" y="2736882"/>
                  <a:pt x="4655557" y="2735444"/>
                  <a:pt x="4662031" y="2734365"/>
                </a:cubicBezTo>
                <a:cubicBezTo>
                  <a:pt x="4668505" y="2734724"/>
                  <a:pt x="4671742" y="2735444"/>
                  <a:pt x="4671742" y="2736523"/>
                </a:cubicBezTo>
                <a:lnTo>
                  <a:pt x="4674979" y="2734365"/>
                </a:lnTo>
                <a:lnTo>
                  <a:pt x="4673900" y="2727891"/>
                </a:lnTo>
                <a:lnTo>
                  <a:pt x="4677137" y="2722496"/>
                </a:lnTo>
                <a:lnTo>
                  <a:pt x="4674979" y="2716022"/>
                </a:lnTo>
                <a:lnTo>
                  <a:pt x="4674979" y="2714943"/>
                </a:lnTo>
                <a:lnTo>
                  <a:pt x="4676058" y="2708469"/>
                </a:lnTo>
                <a:lnTo>
                  <a:pt x="4674979" y="2703074"/>
                </a:lnTo>
                <a:cubicBezTo>
                  <a:pt x="4677137" y="2703074"/>
                  <a:pt x="4678216" y="2695206"/>
                  <a:pt x="4678216" y="2679471"/>
                </a:cubicBezTo>
                <a:lnTo>
                  <a:pt x="4683611" y="2675155"/>
                </a:lnTo>
                <a:lnTo>
                  <a:pt x="4685769" y="2677313"/>
                </a:lnTo>
                <a:lnTo>
                  <a:pt x="4686848" y="2677313"/>
                </a:lnTo>
                <a:cubicBezTo>
                  <a:pt x="4687207" y="2674435"/>
                  <a:pt x="4688286" y="2672997"/>
                  <a:pt x="4690085" y="2672997"/>
                </a:cubicBezTo>
                <a:close/>
                <a:moveTo>
                  <a:pt x="8147083" y="2671309"/>
                </a:moveTo>
                <a:lnTo>
                  <a:pt x="8147083" y="2672388"/>
                </a:lnTo>
                <a:lnTo>
                  <a:pt x="8152478" y="2673467"/>
                </a:lnTo>
                <a:lnTo>
                  <a:pt x="8153557" y="2673467"/>
                </a:lnTo>
                <a:lnTo>
                  <a:pt x="8153557" y="2672388"/>
                </a:lnTo>
                <a:lnTo>
                  <a:pt x="8149241" y="2671309"/>
                </a:lnTo>
                <a:close/>
                <a:moveTo>
                  <a:pt x="5590941" y="2671308"/>
                </a:moveTo>
                <a:lnTo>
                  <a:pt x="5588783" y="2673466"/>
                </a:lnTo>
                <a:lnTo>
                  <a:pt x="5588783" y="2674545"/>
                </a:lnTo>
                <a:lnTo>
                  <a:pt x="5590941" y="2674545"/>
                </a:lnTo>
                <a:close/>
                <a:moveTo>
                  <a:pt x="7741526" y="2671173"/>
                </a:moveTo>
                <a:lnTo>
                  <a:pt x="7741526" y="2673331"/>
                </a:lnTo>
                <a:lnTo>
                  <a:pt x="7742605" y="2673331"/>
                </a:lnTo>
                <a:lnTo>
                  <a:pt x="7742605" y="2671173"/>
                </a:lnTo>
                <a:close/>
                <a:moveTo>
                  <a:pt x="8143846" y="2670230"/>
                </a:moveTo>
                <a:lnTo>
                  <a:pt x="8143846" y="2673467"/>
                </a:lnTo>
                <a:lnTo>
                  <a:pt x="8144925" y="2673467"/>
                </a:lnTo>
                <a:lnTo>
                  <a:pt x="8144925" y="2670230"/>
                </a:lnTo>
                <a:close/>
                <a:moveTo>
                  <a:pt x="5240818" y="2669420"/>
                </a:moveTo>
                <a:lnTo>
                  <a:pt x="5236502" y="2676973"/>
                </a:lnTo>
                <a:lnTo>
                  <a:pt x="5241897" y="2676973"/>
                </a:lnTo>
                <a:lnTo>
                  <a:pt x="5241897" y="2669420"/>
                </a:lnTo>
                <a:close/>
                <a:moveTo>
                  <a:pt x="1126048" y="2669285"/>
                </a:moveTo>
                <a:lnTo>
                  <a:pt x="1128206" y="2671443"/>
                </a:lnTo>
                <a:lnTo>
                  <a:pt x="1130364" y="2671443"/>
                </a:lnTo>
                <a:lnTo>
                  <a:pt x="1128206" y="2669285"/>
                </a:lnTo>
                <a:close/>
                <a:moveTo>
                  <a:pt x="8257680" y="2668072"/>
                </a:moveTo>
                <a:lnTo>
                  <a:pt x="8255522" y="2670230"/>
                </a:lnTo>
                <a:lnTo>
                  <a:pt x="8255522" y="2671309"/>
                </a:lnTo>
                <a:lnTo>
                  <a:pt x="8259838" y="2671309"/>
                </a:lnTo>
                <a:lnTo>
                  <a:pt x="8259838" y="2668072"/>
                </a:lnTo>
                <a:close/>
                <a:moveTo>
                  <a:pt x="8160031" y="2668072"/>
                </a:moveTo>
                <a:lnTo>
                  <a:pt x="8154636" y="2670230"/>
                </a:lnTo>
                <a:lnTo>
                  <a:pt x="8154636" y="2672388"/>
                </a:lnTo>
                <a:lnTo>
                  <a:pt x="8161110" y="2669151"/>
                </a:lnTo>
                <a:lnTo>
                  <a:pt x="8161110" y="2668072"/>
                </a:lnTo>
                <a:close/>
                <a:moveTo>
                  <a:pt x="8143846" y="2668072"/>
                </a:moveTo>
                <a:lnTo>
                  <a:pt x="8143846" y="2669151"/>
                </a:lnTo>
                <a:lnTo>
                  <a:pt x="8147083" y="2669151"/>
                </a:lnTo>
                <a:lnTo>
                  <a:pt x="8147083" y="2668072"/>
                </a:lnTo>
                <a:close/>
                <a:moveTo>
                  <a:pt x="7732759" y="2666857"/>
                </a:moveTo>
                <a:lnTo>
                  <a:pt x="7730601" y="2669015"/>
                </a:lnTo>
                <a:lnTo>
                  <a:pt x="7731680" y="2674410"/>
                </a:lnTo>
                <a:lnTo>
                  <a:pt x="7735052" y="2674410"/>
                </a:lnTo>
                <a:lnTo>
                  <a:pt x="7735052" y="2669015"/>
                </a:lnTo>
                <a:close/>
                <a:moveTo>
                  <a:pt x="3247768" y="2666453"/>
                </a:moveTo>
                <a:lnTo>
                  <a:pt x="3247768" y="2668611"/>
                </a:lnTo>
                <a:lnTo>
                  <a:pt x="3248847" y="2668611"/>
                </a:lnTo>
                <a:lnTo>
                  <a:pt x="3248847" y="2666453"/>
                </a:lnTo>
                <a:close/>
                <a:moveTo>
                  <a:pt x="8096639" y="2665914"/>
                </a:moveTo>
                <a:cubicBezTo>
                  <a:pt x="8095380" y="2665914"/>
                  <a:pt x="8092863" y="2670230"/>
                  <a:pt x="8089086" y="2678862"/>
                </a:cubicBezTo>
                <a:lnTo>
                  <a:pt x="8089086" y="2679941"/>
                </a:lnTo>
                <a:lnTo>
                  <a:pt x="8090165" y="2679941"/>
                </a:lnTo>
                <a:cubicBezTo>
                  <a:pt x="8091784" y="2674366"/>
                  <a:pt x="8094301" y="2669690"/>
                  <a:pt x="8097718" y="2665914"/>
                </a:cubicBezTo>
                <a:close/>
                <a:moveTo>
                  <a:pt x="2203812" y="2665913"/>
                </a:moveTo>
                <a:lnTo>
                  <a:pt x="2198417" y="2666992"/>
                </a:lnTo>
                <a:lnTo>
                  <a:pt x="2198417" y="2669285"/>
                </a:lnTo>
                <a:cubicBezTo>
                  <a:pt x="2203991" y="2675759"/>
                  <a:pt x="2208307" y="2678996"/>
                  <a:pt x="2211364" y="2678996"/>
                </a:cubicBezTo>
                <a:lnTo>
                  <a:pt x="2214601" y="2678996"/>
                </a:lnTo>
                <a:lnTo>
                  <a:pt x="2219997" y="2673601"/>
                </a:lnTo>
                <a:lnTo>
                  <a:pt x="2219997" y="2672522"/>
                </a:lnTo>
                <a:lnTo>
                  <a:pt x="2215680" y="2672522"/>
                </a:lnTo>
                <a:cubicBezTo>
                  <a:pt x="2212443" y="2672522"/>
                  <a:pt x="2209206" y="2670319"/>
                  <a:pt x="2205970" y="2665913"/>
                </a:cubicBezTo>
                <a:close/>
                <a:moveTo>
                  <a:pt x="6221470" y="2665374"/>
                </a:moveTo>
                <a:lnTo>
                  <a:pt x="6221470" y="2668611"/>
                </a:lnTo>
                <a:lnTo>
                  <a:pt x="6225786" y="2668611"/>
                </a:lnTo>
                <a:lnTo>
                  <a:pt x="6225786" y="2667532"/>
                </a:lnTo>
                <a:lnTo>
                  <a:pt x="6223628" y="2665374"/>
                </a:lnTo>
                <a:close/>
                <a:moveTo>
                  <a:pt x="4184046" y="2665104"/>
                </a:moveTo>
                <a:lnTo>
                  <a:pt x="4184046" y="2667262"/>
                </a:lnTo>
                <a:lnTo>
                  <a:pt x="4185125" y="2667262"/>
                </a:lnTo>
                <a:lnTo>
                  <a:pt x="4185125" y="2665104"/>
                </a:lnTo>
                <a:close/>
                <a:moveTo>
                  <a:pt x="1141425" y="2664699"/>
                </a:moveTo>
                <a:lnTo>
                  <a:pt x="1139266" y="2666992"/>
                </a:lnTo>
                <a:lnTo>
                  <a:pt x="1141425" y="2669285"/>
                </a:lnTo>
                <a:lnTo>
                  <a:pt x="1142502" y="2668071"/>
                </a:lnTo>
                <a:lnTo>
                  <a:pt x="1142502" y="2664699"/>
                </a:lnTo>
                <a:close/>
                <a:moveTo>
                  <a:pt x="4141830" y="2664025"/>
                </a:moveTo>
                <a:lnTo>
                  <a:pt x="4136435" y="2666183"/>
                </a:lnTo>
                <a:lnTo>
                  <a:pt x="4136435" y="2668341"/>
                </a:lnTo>
                <a:lnTo>
                  <a:pt x="4142909" y="2665104"/>
                </a:lnTo>
                <a:lnTo>
                  <a:pt x="4142909" y="2664025"/>
                </a:lnTo>
                <a:close/>
                <a:moveTo>
                  <a:pt x="1587848" y="2663081"/>
                </a:moveTo>
                <a:lnTo>
                  <a:pt x="1584611" y="2666318"/>
                </a:lnTo>
                <a:lnTo>
                  <a:pt x="1585690" y="2669555"/>
                </a:lnTo>
                <a:lnTo>
                  <a:pt x="1587848" y="2669555"/>
                </a:lnTo>
                <a:lnTo>
                  <a:pt x="1591086" y="2665239"/>
                </a:lnTo>
                <a:close/>
                <a:moveTo>
                  <a:pt x="5238660" y="2662946"/>
                </a:moveTo>
                <a:lnTo>
                  <a:pt x="5238660" y="2664025"/>
                </a:lnTo>
                <a:cubicBezTo>
                  <a:pt x="5238660" y="2665104"/>
                  <a:pt x="5241178" y="2666543"/>
                  <a:pt x="5246213" y="2668341"/>
                </a:cubicBezTo>
                <a:lnTo>
                  <a:pt x="5246213" y="2666183"/>
                </a:lnTo>
                <a:cubicBezTo>
                  <a:pt x="5243336" y="2666183"/>
                  <a:pt x="5240818" y="2665104"/>
                  <a:pt x="5238660" y="2662946"/>
                </a:cubicBezTo>
                <a:close/>
                <a:moveTo>
                  <a:pt x="4133198" y="2660788"/>
                </a:moveTo>
                <a:cubicBezTo>
                  <a:pt x="4131040" y="2662946"/>
                  <a:pt x="4128522" y="2664025"/>
                  <a:pt x="4125645" y="2664025"/>
                </a:cubicBezTo>
                <a:lnTo>
                  <a:pt x="4125645" y="2665104"/>
                </a:lnTo>
                <a:lnTo>
                  <a:pt x="4126724" y="2666183"/>
                </a:lnTo>
                <a:lnTo>
                  <a:pt x="4125645" y="2666183"/>
                </a:lnTo>
                <a:lnTo>
                  <a:pt x="4125645" y="2669420"/>
                </a:lnTo>
                <a:lnTo>
                  <a:pt x="4126724" y="2669420"/>
                </a:lnTo>
                <a:lnTo>
                  <a:pt x="4126724" y="2666183"/>
                </a:lnTo>
                <a:lnTo>
                  <a:pt x="4128882" y="2668341"/>
                </a:lnTo>
                <a:lnTo>
                  <a:pt x="4134277" y="2669420"/>
                </a:lnTo>
                <a:lnTo>
                  <a:pt x="4135356" y="2669420"/>
                </a:lnTo>
                <a:lnTo>
                  <a:pt x="4135356" y="2668341"/>
                </a:lnTo>
                <a:cubicBezTo>
                  <a:pt x="4133198" y="2668341"/>
                  <a:pt x="4132119" y="2667622"/>
                  <a:pt x="4132119" y="2666183"/>
                </a:cubicBezTo>
                <a:lnTo>
                  <a:pt x="4134277" y="2662946"/>
                </a:lnTo>
                <a:lnTo>
                  <a:pt x="4134277" y="2660788"/>
                </a:lnTo>
                <a:close/>
                <a:moveTo>
                  <a:pt x="8144925" y="2660519"/>
                </a:moveTo>
                <a:lnTo>
                  <a:pt x="8144925" y="2662677"/>
                </a:lnTo>
                <a:lnTo>
                  <a:pt x="8146004" y="2662677"/>
                </a:lnTo>
                <a:lnTo>
                  <a:pt x="8146004" y="2660519"/>
                </a:lnTo>
                <a:close/>
                <a:moveTo>
                  <a:pt x="8132111" y="2660519"/>
                </a:moveTo>
                <a:lnTo>
                  <a:pt x="8138451" y="2668072"/>
                </a:lnTo>
                <a:lnTo>
                  <a:pt x="8139530" y="2668072"/>
                </a:lnTo>
                <a:cubicBezTo>
                  <a:pt x="8139530" y="2666633"/>
                  <a:pt x="8140609" y="2665914"/>
                  <a:pt x="8142767" y="2665914"/>
                </a:cubicBezTo>
                <a:lnTo>
                  <a:pt x="8142767" y="2664835"/>
                </a:lnTo>
                <a:cubicBezTo>
                  <a:pt x="8138451" y="2664835"/>
                  <a:pt x="8135214" y="2663396"/>
                  <a:pt x="8133056" y="2660519"/>
                </a:cubicBezTo>
                <a:close/>
                <a:moveTo>
                  <a:pt x="8083691" y="2660519"/>
                </a:moveTo>
                <a:lnTo>
                  <a:pt x="8081533" y="2662677"/>
                </a:lnTo>
                <a:lnTo>
                  <a:pt x="8081533" y="2665914"/>
                </a:lnTo>
                <a:lnTo>
                  <a:pt x="8084770" y="2665914"/>
                </a:lnTo>
                <a:cubicBezTo>
                  <a:pt x="8086389" y="2665914"/>
                  <a:pt x="8087468" y="2664115"/>
                  <a:pt x="8088007" y="2660519"/>
                </a:cubicBezTo>
                <a:close/>
                <a:moveTo>
                  <a:pt x="6237790" y="2657821"/>
                </a:moveTo>
                <a:lnTo>
                  <a:pt x="6234553" y="2661058"/>
                </a:lnTo>
                <a:lnTo>
                  <a:pt x="6234553" y="2663216"/>
                </a:lnTo>
                <a:lnTo>
                  <a:pt x="6237790" y="2666453"/>
                </a:lnTo>
                <a:cubicBezTo>
                  <a:pt x="6240038" y="2663755"/>
                  <a:pt x="6241162" y="2661238"/>
                  <a:pt x="6241162" y="2658900"/>
                </a:cubicBezTo>
                <a:lnTo>
                  <a:pt x="6240083" y="2657821"/>
                </a:lnTo>
                <a:close/>
                <a:moveTo>
                  <a:pt x="6185323" y="2657821"/>
                </a:moveTo>
                <a:cubicBezTo>
                  <a:pt x="6181007" y="2658181"/>
                  <a:pt x="6178849" y="2659260"/>
                  <a:pt x="6178849" y="2661058"/>
                </a:cubicBezTo>
                <a:lnTo>
                  <a:pt x="6178849" y="2667532"/>
                </a:lnTo>
                <a:lnTo>
                  <a:pt x="6182086" y="2667532"/>
                </a:lnTo>
                <a:lnTo>
                  <a:pt x="6189774" y="2659979"/>
                </a:lnTo>
                <a:lnTo>
                  <a:pt x="6187616" y="2657821"/>
                </a:lnTo>
                <a:close/>
                <a:moveTo>
                  <a:pt x="8141688" y="2657281"/>
                </a:moveTo>
                <a:lnTo>
                  <a:pt x="8143846" y="2659440"/>
                </a:lnTo>
                <a:lnTo>
                  <a:pt x="8143846" y="2657281"/>
                </a:lnTo>
                <a:close/>
                <a:moveTo>
                  <a:pt x="8736610" y="2656472"/>
                </a:moveTo>
                <a:lnTo>
                  <a:pt x="8734452" y="2658630"/>
                </a:lnTo>
                <a:lnTo>
                  <a:pt x="8734452" y="2662946"/>
                </a:lnTo>
                <a:lnTo>
                  <a:pt x="8739846" y="2666183"/>
                </a:lnTo>
                <a:lnTo>
                  <a:pt x="8742004" y="2666183"/>
                </a:lnTo>
                <a:lnTo>
                  <a:pt x="8742004" y="2661867"/>
                </a:lnTo>
                <a:close/>
                <a:moveTo>
                  <a:pt x="4224104" y="2656472"/>
                </a:moveTo>
                <a:lnTo>
                  <a:pt x="4224104" y="2659709"/>
                </a:lnTo>
                <a:lnTo>
                  <a:pt x="4225183" y="2659709"/>
                </a:lnTo>
                <a:lnTo>
                  <a:pt x="4227341" y="2657551"/>
                </a:lnTo>
                <a:lnTo>
                  <a:pt x="4226262" y="2656472"/>
                </a:lnTo>
                <a:close/>
                <a:moveTo>
                  <a:pt x="4126724" y="2656472"/>
                </a:moveTo>
                <a:lnTo>
                  <a:pt x="4126724" y="2658630"/>
                </a:lnTo>
                <a:lnTo>
                  <a:pt x="4127803" y="2658630"/>
                </a:lnTo>
                <a:lnTo>
                  <a:pt x="4127803" y="2656472"/>
                </a:lnTo>
                <a:close/>
                <a:moveTo>
                  <a:pt x="4113641" y="2656472"/>
                </a:moveTo>
                <a:lnTo>
                  <a:pt x="4120115" y="2664025"/>
                </a:lnTo>
                <a:lnTo>
                  <a:pt x="4122273" y="2664025"/>
                </a:lnTo>
                <a:lnTo>
                  <a:pt x="4124431" y="2661867"/>
                </a:lnTo>
                <a:lnTo>
                  <a:pt x="4124431" y="2660788"/>
                </a:lnTo>
                <a:cubicBezTo>
                  <a:pt x="4120474" y="2660788"/>
                  <a:pt x="4117237" y="2659349"/>
                  <a:pt x="4114720" y="2656472"/>
                </a:cubicBezTo>
                <a:close/>
                <a:moveTo>
                  <a:pt x="7750293" y="2655932"/>
                </a:moveTo>
                <a:cubicBezTo>
                  <a:pt x="7747326" y="2655932"/>
                  <a:pt x="7745123" y="2657731"/>
                  <a:pt x="7743684" y="2661327"/>
                </a:cubicBezTo>
                <a:cubicBezTo>
                  <a:pt x="7744763" y="2664295"/>
                  <a:pt x="7745842" y="2665778"/>
                  <a:pt x="7746921" y="2665778"/>
                </a:cubicBezTo>
                <a:lnTo>
                  <a:pt x="7748135" y="2665778"/>
                </a:lnTo>
                <a:cubicBezTo>
                  <a:pt x="7753530" y="2665778"/>
                  <a:pt x="7756407" y="2664655"/>
                  <a:pt x="7756767" y="2662406"/>
                </a:cubicBezTo>
                <a:cubicBezTo>
                  <a:pt x="7756767" y="2658090"/>
                  <a:pt x="7754609" y="2655932"/>
                  <a:pt x="7750293" y="2655932"/>
                </a:cubicBezTo>
                <a:close/>
                <a:moveTo>
                  <a:pt x="6198541" y="2655663"/>
                </a:moveTo>
                <a:lnTo>
                  <a:pt x="6198541" y="2656742"/>
                </a:lnTo>
                <a:cubicBezTo>
                  <a:pt x="6199441" y="2660339"/>
                  <a:pt x="6200520" y="2662137"/>
                  <a:pt x="6201778" y="2662137"/>
                </a:cubicBezTo>
                <a:lnTo>
                  <a:pt x="6202857" y="2662137"/>
                </a:lnTo>
                <a:cubicBezTo>
                  <a:pt x="6202857" y="2658540"/>
                  <a:pt x="6201419" y="2656382"/>
                  <a:pt x="6198541" y="2655663"/>
                </a:cubicBezTo>
                <a:close/>
                <a:moveTo>
                  <a:pt x="5232321" y="2654449"/>
                </a:moveTo>
                <a:lnTo>
                  <a:pt x="5232321" y="2658765"/>
                </a:lnTo>
                <a:lnTo>
                  <a:pt x="5236502" y="2660788"/>
                </a:lnTo>
                <a:lnTo>
                  <a:pt x="5234479" y="2654449"/>
                </a:lnTo>
                <a:close/>
                <a:moveTo>
                  <a:pt x="4123352" y="2653235"/>
                </a:moveTo>
                <a:lnTo>
                  <a:pt x="4125645" y="2655393"/>
                </a:lnTo>
                <a:lnTo>
                  <a:pt x="4125645" y="2653235"/>
                </a:lnTo>
                <a:close/>
                <a:moveTo>
                  <a:pt x="1581375" y="2652426"/>
                </a:moveTo>
                <a:lnTo>
                  <a:pt x="1578138" y="2655528"/>
                </a:lnTo>
                <a:lnTo>
                  <a:pt x="1578138" y="2656607"/>
                </a:lnTo>
                <a:lnTo>
                  <a:pt x="1580295" y="2658765"/>
                </a:lnTo>
                <a:lnTo>
                  <a:pt x="1584611" y="2654449"/>
                </a:lnTo>
                <a:lnTo>
                  <a:pt x="1582454" y="2652426"/>
                </a:lnTo>
                <a:close/>
                <a:moveTo>
                  <a:pt x="4134277" y="2652156"/>
                </a:moveTo>
                <a:lnTo>
                  <a:pt x="4134277" y="2653235"/>
                </a:lnTo>
                <a:lnTo>
                  <a:pt x="4136435" y="2655393"/>
                </a:lnTo>
                <a:lnTo>
                  <a:pt x="4137514" y="2654314"/>
                </a:lnTo>
                <a:lnTo>
                  <a:pt x="4137514" y="2652156"/>
                </a:lnTo>
                <a:close/>
                <a:moveTo>
                  <a:pt x="3692439" y="2651886"/>
                </a:moveTo>
                <a:lnTo>
                  <a:pt x="3692439" y="2654988"/>
                </a:lnTo>
                <a:lnTo>
                  <a:pt x="3695676" y="2654988"/>
                </a:lnTo>
                <a:lnTo>
                  <a:pt x="3695676" y="2653909"/>
                </a:lnTo>
                <a:lnTo>
                  <a:pt x="3693518" y="2651886"/>
                </a:lnTo>
                <a:close/>
                <a:moveTo>
                  <a:pt x="5228005" y="2651212"/>
                </a:moveTo>
                <a:cubicBezTo>
                  <a:pt x="5228005" y="2654089"/>
                  <a:pt x="5226207" y="2655528"/>
                  <a:pt x="5222610" y="2655528"/>
                </a:cubicBezTo>
                <a:lnTo>
                  <a:pt x="5221531" y="2654449"/>
                </a:lnTo>
                <a:lnTo>
                  <a:pt x="5221531" y="2655528"/>
                </a:lnTo>
                <a:lnTo>
                  <a:pt x="5223689" y="2657686"/>
                </a:lnTo>
                <a:lnTo>
                  <a:pt x="5230163" y="2653370"/>
                </a:lnTo>
                <a:close/>
                <a:moveTo>
                  <a:pt x="5220452" y="2651212"/>
                </a:moveTo>
                <a:lnTo>
                  <a:pt x="5218294" y="2653370"/>
                </a:lnTo>
                <a:lnTo>
                  <a:pt x="5220452" y="2653370"/>
                </a:lnTo>
                <a:close/>
                <a:moveTo>
                  <a:pt x="728988" y="2651077"/>
                </a:moveTo>
                <a:lnTo>
                  <a:pt x="726830" y="2653235"/>
                </a:lnTo>
                <a:lnTo>
                  <a:pt x="726830" y="2655393"/>
                </a:lnTo>
                <a:cubicBezTo>
                  <a:pt x="728269" y="2658270"/>
                  <a:pt x="730426" y="2659709"/>
                  <a:pt x="733304" y="2659709"/>
                </a:cubicBezTo>
                <a:lnTo>
                  <a:pt x="736541" y="2658630"/>
                </a:lnTo>
                <a:lnTo>
                  <a:pt x="736541" y="2654314"/>
                </a:lnTo>
                <a:lnTo>
                  <a:pt x="733304" y="2651077"/>
                </a:lnTo>
                <a:close/>
                <a:moveTo>
                  <a:pt x="667620" y="2648919"/>
                </a:moveTo>
                <a:lnTo>
                  <a:pt x="667620" y="2649998"/>
                </a:lnTo>
                <a:lnTo>
                  <a:pt x="670857" y="2649998"/>
                </a:lnTo>
                <a:lnTo>
                  <a:pt x="670857" y="2648919"/>
                </a:lnTo>
                <a:close/>
                <a:moveTo>
                  <a:pt x="654671" y="2648919"/>
                </a:moveTo>
                <a:lnTo>
                  <a:pt x="654671" y="2649998"/>
                </a:lnTo>
                <a:lnTo>
                  <a:pt x="656829" y="2649998"/>
                </a:lnTo>
                <a:lnTo>
                  <a:pt x="656829" y="2648919"/>
                </a:lnTo>
                <a:close/>
                <a:moveTo>
                  <a:pt x="3061640" y="2648784"/>
                </a:moveTo>
                <a:lnTo>
                  <a:pt x="3059347" y="2650942"/>
                </a:lnTo>
                <a:lnTo>
                  <a:pt x="3059347" y="2652156"/>
                </a:lnTo>
                <a:cubicBezTo>
                  <a:pt x="3059706" y="2653774"/>
                  <a:pt x="3062674" y="2655573"/>
                  <a:pt x="3068249" y="2657551"/>
                </a:cubicBezTo>
                <a:lnTo>
                  <a:pt x="3068249" y="2652156"/>
                </a:lnTo>
                <a:lnTo>
                  <a:pt x="3064877" y="2648784"/>
                </a:lnTo>
                <a:close/>
                <a:moveTo>
                  <a:pt x="700934" y="2647840"/>
                </a:moveTo>
                <a:lnTo>
                  <a:pt x="700934" y="2649998"/>
                </a:lnTo>
                <a:lnTo>
                  <a:pt x="705250" y="2655393"/>
                </a:lnTo>
                <a:lnTo>
                  <a:pt x="704171" y="2660788"/>
                </a:lnTo>
                <a:lnTo>
                  <a:pt x="705250" y="2661867"/>
                </a:lnTo>
                <a:lnTo>
                  <a:pt x="706329" y="2661867"/>
                </a:lnTo>
                <a:cubicBezTo>
                  <a:pt x="711903" y="2658990"/>
                  <a:pt x="715500" y="2656112"/>
                  <a:pt x="717119" y="2653235"/>
                </a:cubicBezTo>
                <a:lnTo>
                  <a:pt x="702013" y="2647840"/>
                </a:lnTo>
                <a:close/>
                <a:moveTo>
                  <a:pt x="3254377" y="2647705"/>
                </a:moveTo>
                <a:cubicBezTo>
                  <a:pt x="3252578" y="2647705"/>
                  <a:pt x="3251140" y="2650628"/>
                  <a:pt x="3250061" y="2656472"/>
                </a:cubicBezTo>
                <a:lnTo>
                  <a:pt x="3250061" y="2660923"/>
                </a:lnTo>
                <a:lnTo>
                  <a:pt x="3252219" y="2660923"/>
                </a:lnTo>
                <a:cubicBezTo>
                  <a:pt x="3255186" y="2659664"/>
                  <a:pt x="3256670" y="2657102"/>
                  <a:pt x="3256670" y="2653235"/>
                </a:cubicBezTo>
                <a:lnTo>
                  <a:pt x="3255456" y="2647705"/>
                </a:lnTo>
                <a:close/>
                <a:moveTo>
                  <a:pt x="6189774" y="2647166"/>
                </a:moveTo>
                <a:lnTo>
                  <a:pt x="6189774" y="2651482"/>
                </a:lnTo>
                <a:lnTo>
                  <a:pt x="6193011" y="2651482"/>
                </a:lnTo>
                <a:lnTo>
                  <a:pt x="6193011" y="2649324"/>
                </a:lnTo>
                <a:lnTo>
                  <a:pt x="6190853" y="2647166"/>
                </a:lnTo>
                <a:close/>
                <a:moveTo>
                  <a:pt x="5587704" y="2643659"/>
                </a:moveTo>
                <a:lnTo>
                  <a:pt x="5585681" y="2646896"/>
                </a:lnTo>
                <a:lnTo>
                  <a:pt x="5585681" y="2647975"/>
                </a:lnTo>
                <a:lnTo>
                  <a:pt x="5587704" y="2649998"/>
                </a:lnTo>
                <a:lnTo>
                  <a:pt x="5589862" y="2646896"/>
                </a:lnTo>
                <a:lnTo>
                  <a:pt x="5589862" y="2645817"/>
                </a:lnTo>
                <a:close/>
                <a:moveTo>
                  <a:pt x="712803" y="2643524"/>
                </a:moveTo>
                <a:lnTo>
                  <a:pt x="712803" y="2645682"/>
                </a:lnTo>
                <a:lnTo>
                  <a:pt x="716041" y="2645682"/>
                </a:lnTo>
                <a:lnTo>
                  <a:pt x="716041" y="2643524"/>
                </a:lnTo>
                <a:close/>
                <a:moveTo>
                  <a:pt x="8100955" y="2643389"/>
                </a:moveTo>
                <a:lnTo>
                  <a:pt x="8100955" y="2645547"/>
                </a:lnTo>
                <a:lnTo>
                  <a:pt x="8102034" y="2645547"/>
                </a:lnTo>
                <a:lnTo>
                  <a:pt x="8102034" y="2643389"/>
                </a:lnTo>
                <a:close/>
                <a:moveTo>
                  <a:pt x="1573686" y="2642715"/>
                </a:moveTo>
                <a:lnTo>
                  <a:pt x="1573686" y="2643794"/>
                </a:lnTo>
                <a:lnTo>
                  <a:pt x="1579217" y="2643794"/>
                </a:lnTo>
                <a:lnTo>
                  <a:pt x="1579217" y="2642715"/>
                </a:lnTo>
                <a:close/>
                <a:moveTo>
                  <a:pt x="1585690" y="2641636"/>
                </a:moveTo>
                <a:cubicBezTo>
                  <a:pt x="1582093" y="2642535"/>
                  <a:pt x="1580295" y="2643614"/>
                  <a:pt x="1580295" y="2644873"/>
                </a:cubicBezTo>
                <a:lnTo>
                  <a:pt x="1584611" y="2649189"/>
                </a:lnTo>
                <a:lnTo>
                  <a:pt x="1585690" y="2649189"/>
                </a:lnTo>
                <a:cubicBezTo>
                  <a:pt x="1586770" y="2649189"/>
                  <a:pt x="1587848" y="2647750"/>
                  <a:pt x="1588928" y="2644873"/>
                </a:cubicBezTo>
                <a:lnTo>
                  <a:pt x="1591086" y="2644873"/>
                </a:lnTo>
                <a:lnTo>
                  <a:pt x="1591086" y="2643794"/>
                </a:lnTo>
                <a:cubicBezTo>
                  <a:pt x="1587489" y="2643794"/>
                  <a:pt x="1585690" y="2643075"/>
                  <a:pt x="1585690" y="2641636"/>
                </a:cubicBezTo>
                <a:close/>
                <a:moveTo>
                  <a:pt x="7115127" y="2640766"/>
                </a:moveTo>
                <a:lnTo>
                  <a:pt x="7115127" y="2644003"/>
                </a:lnTo>
                <a:lnTo>
                  <a:pt x="7116206" y="2644003"/>
                </a:lnTo>
                <a:lnTo>
                  <a:pt x="7116206" y="2640766"/>
                </a:lnTo>
                <a:close/>
                <a:moveTo>
                  <a:pt x="5735393" y="2640557"/>
                </a:moveTo>
                <a:lnTo>
                  <a:pt x="5735393" y="2641501"/>
                </a:lnTo>
                <a:lnTo>
                  <a:pt x="5740653" y="2641501"/>
                </a:lnTo>
                <a:lnTo>
                  <a:pt x="5740653" y="2640557"/>
                </a:lnTo>
                <a:close/>
                <a:moveTo>
                  <a:pt x="3243452" y="2640017"/>
                </a:moveTo>
                <a:cubicBezTo>
                  <a:pt x="3242103" y="2640017"/>
                  <a:pt x="3240979" y="2641861"/>
                  <a:pt x="3240080" y="2645547"/>
                </a:cubicBezTo>
                <a:lnTo>
                  <a:pt x="3243452" y="2645547"/>
                </a:lnTo>
                <a:lnTo>
                  <a:pt x="3245610" y="2643254"/>
                </a:lnTo>
                <a:lnTo>
                  <a:pt x="3245610" y="2640017"/>
                </a:lnTo>
                <a:close/>
                <a:moveTo>
                  <a:pt x="1599852" y="2639478"/>
                </a:moveTo>
                <a:lnTo>
                  <a:pt x="1597694" y="2641636"/>
                </a:lnTo>
                <a:lnTo>
                  <a:pt x="1599852" y="2641636"/>
                </a:lnTo>
                <a:close/>
                <a:moveTo>
                  <a:pt x="4128882" y="2639208"/>
                </a:moveTo>
                <a:lnTo>
                  <a:pt x="4126724" y="2642445"/>
                </a:lnTo>
                <a:lnTo>
                  <a:pt x="4126724" y="2644603"/>
                </a:lnTo>
                <a:lnTo>
                  <a:pt x="4132119" y="2645682"/>
                </a:lnTo>
                <a:lnTo>
                  <a:pt x="4135356" y="2642445"/>
                </a:lnTo>
                <a:lnTo>
                  <a:pt x="4135356" y="2641366"/>
                </a:lnTo>
                <a:close/>
                <a:moveTo>
                  <a:pt x="1594323" y="2638399"/>
                </a:moveTo>
                <a:lnTo>
                  <a:pt x="1593244" y="2639478"/>
                </a:lnTo>
                <a:lnTo>
                  <a:pt x="1593244" y="2640557"/>
                </a:lnTo>
                <a:lnTo>
                  <a:pt x="1596616" y="2640557"/>
                </a:lnTo>
                <a:close/>
                <a:moveTo>
                  <a:pt x="1582454" y="2638399"/>
                </a:moveTo>
                <a:lnTo>
                  <a:pt x="1580295" y="2640557"/>
                </a:lnTo>
                <a:lnTo>
                  <a:pt x="1583532" y="2640557"/>
                </a:lnTo>
                <a:lnTo>
                  <a:pt x="1583532" y="2638399"/>
                </a:lnTo>
                <a:close/>
                <a:moveTo>
                  <a:pt x="696618" y="2638129"/>
                </a:moveTo>
                <a:lnTo>
                  <a:pt x="695539" y="2639208"/>
                </a:lnTo>
                <a:lnTo>
                  <a:pt x="695539" y="2640287"/>
                </a:lnTo>
                <a:cubicBezTo>
                  <a:pt x="695539" y="2641546"/>
                  <a:pt x="697337" y="2642625"/>
                  <a:pt x="700934" y="2643524"/>
                </a:cubicBezTo>
                <a:lnTo>
                  <a:pt x="704171" y="2639208"/>
                </a:lnTo>
                <a:close/>
                <a:moveTo>
                  <a:pt x="642802" y="2638129"/>
                </a:moveTo>
                <a:lnTo>
                  <a:pt x="640644" y="2640287"/>
                </a:lnTo>
                <a:lnTo>
                  <a:pt x="640644" y="2641366"/>
                </a:lnTo>
                <a:lnTo>
                  <a:pt x="641723" y="2642445"/>
                </a:lnTo>
                <a:lnTo>
                  <a:pt x="641723" y="2643524"/>
                </a:lnTo>
                <a:lnTo>
                  <a:pt x="644960" y="2642445"/>
                </a:lnTo>
                <a:lnTo>
                  <a:pt x="644960" y="2638129"/>
                </a:lnTo>
                <a:close/>
                <a:moveTo>
                  <a:pt x="3061640" y="2637725"/>
                </a:moveTo>
                <a:cubicBezTo>
                  <a:pt x="3062359" y="2642130"/>
                  <a:pt x="3063438" y="2644333"/>
                  <a:pt x="3064877" y="2644333"/>
                </a:cubicBezTo>
                <a:lnTo>
                  <a:pt x="3068249" y="2641096"/>
                </a:lnTo>
                <a:lnTo>
                  <a:pt x="3067035" y="2637725"/>
                </a:lnTo>
                <a:close/>
                <a:moveTo>
                  <a:pt x="5756568" y="2636241"/>
                </a:moveTo>
                <a:lnTo>
                  <a:pt x="5750229" y="2642580"/>
                </a:lnTo>
                <a:lnTo>
                  <a:pt x="5751308" y="2642580"/>
                </a:lnTo>
                <a:lnTo>
                  <a:pt x="5756568" y="2646896"/>
                </a:lnTo>
                <a:lnTo>
                  <a:pt x="5761828" y="2646896"/>
                </a:lnTo>
                <a:cubicBezTo>
                  <a:pt x="5763986" y="2646896"/>
                  <a:pt x="5765065" y="2645457"/>
                  <a:pt x="5765065" y="2642580"/>
                </a:cubicBezTo>
                <a:cubicBezTo>
                  <a:pt x="5763627" y="2638354"/>
                  <a:pt x="5760794" y="2636241"/>
                  <a:pt x="5756568" y="2636241"/>
                </a:cubicBezTo>
                <a:close/>
                <a:moveTo>
                  <a:pt x="5744834" y="2636241"/>
                </a:moveTo>
                <a:lnTo>
                  <a:pt x="5742811" y="2638399"/>
                </a:lnTo>
                <a:lnTo>
                  <a:pt x="5745913" y="2638399"/>
                </a:lnTo>
                <a:lnTo>
                  <a:pt x="5745913" y="2636241"/>
                </a:lnTo>
                <a:close/>
                <a:moveTo>
                  <a:pt x="5705585" y="2636241"/>
                </a:moveTo>
                <a:lnTo>
                  <a:pt x="5705585" y="2637320"/>
                </a:lnTo>
                <a:lnTo>
                  <a:pt x="5707743" y="2637320"/>
                </a:lnTo>
                <a:lnTo>
                  <a:pt x="5707743" y="2636241"/>
                </a:lnTo>
                <a:close/>
                <a:moveTo>
                  <a:pt x="8746320" y="2633948"/>
                </a:moveTo>
                <a:lnTo>
                  <a:pt x="8744162" y="2636106"/>
                </a:lnTo>
                <a:cubicBezTo>
                  <a:pt x="8747040" y="2636286"/>
                  <a:pt x="8748478" y="2637725"/>
                  <a:pt x="8748478" y="2640422"/>
                </a:cubicBezTo>
                <a:lnTo>
                  <a:pt x="8754953" y="2636106"/>
                </a:lnTo>
                <a:lnTo>
                  <a:pt x="8756032" y="2636106"/>
                </a:lnTo>
                <a:cubicBezTo>
                  <a:pt x="8757470" y="2636106"/>
                  <a:pt x="8758190" y="2637904"/>
                  <a:pt x="8758190" y="2641501"/>
                </a:cubicBezTo>
                <a:lnTo>
                  <a:pt x="8762506" y="2642580"/>
                </a:lnTo>
                <a:lnTo>
                  <a:pt x="8760348" y="2636106"/>
                </a:lnTo>
                <a:cubicBezTo>
                  <a:pt x="8756751" y="2636106"/>
                  <a:pt x="8754953" y="2635387"/>
                  <a:pt x="8754953" y="2633948"/>
                </a:cubicBezTo>
                <a:lnTo>
                  <a:pt x="8746320" y="2636106"/>
                </a:lnTo>
                <a:close/>
                <a:moveTo>
                  <a:pt x="3058268" y="2633408"/>
                </a:moveTo>
                <a:lnTo>
                  <a:pt x="3057189" y="2634487"/>
                </a:lnTo>
                <a:lnTo>
                  <a:pt x="3057189" y="2638803"/>
                </a:lnTo>
                <a:lnTo>
                  <a:pt x="3058268" y="2638803"/>
                </a:lnTo>
                <a:lnTo>
                  <a:pt x="3060426" y="2634487"/>
                </a:lnTo>
                <a:lnTo>
                  <a:pt x="3059347" y="2633408"/>
                </a:lnTo>
                <a:close/>
                <a:moveTo>
                  <a:pt x="1148033" y="2633408"/>
                </a:moveTo>
                <a:lnTo>
                  <a:pt x="1148033" y="2636780"/>
                </a:lnTo>
                <a:lnTo>
                  <a:pt x="1150191" y="2636780"/>
                </a:lnTo>
                <a:lnTo>
                  <a:pt x="1152484" y="2634487"/>
                </a:lnTo>
                <a:close/>
                <a:moveTo>
                  <a:pt x="3068249" y="2630037"/>
                </a:moveTo>
                <a:lnTo>
                  <a:pt x="3065956" y="2636645"/>
                </a:lnTo>
                <a:lnTo>
                  <a:pt x="3068249" y="2636645"/>
                </a:lnTo>
                <a:lnTo>
                  <a:pt x="3069328" y="2631115"/>
                </a:lnTo>
                <a:lnTo>
                  <a:pt x="3069328" y="2630037"/>
                </a:lnTo>
                <a:close/>
                <a:moveTo>
                  <a:pt x="675038" y="2629497"/>
                </a:moveTo>
                <a:lnTo>
                  <a:pt x="672880" y="2643524"/>
                </a:lnTo>
                <a:lnTo>
                  <a:pt x="673959" y="2644603"/>
                </a:lnTo>
                <a:lnTo>
                  <a:pt x="676117" y="2644603"/>
                </a:lnTo>
                <a:cubicBezTo>
                  <a:pt x="677196" y="2639568"/>
                  <a:pt x="678634" y="2637050"/>
                  <a:pt x="680433" y="2637050"/>
                </a:cubicBezTo>
                <a:lnTo>
                  <a:pt x="681512" y="2637050"/>
                </a:lnTo>
                <a:lnTo>
                  <a:pt x="684749" y="2639208"/>
                </a:lnTo>
                <a:lnTo>
                  <a:pt x="687986" y="2635971"/>
                </a:lnTo>
                <a:lnTo>
                  <a:pt x="687986" y="2634892"/>
                </a:lnTo>
                <a:cubicBezTo>
                  <a:pt x="687986" y="2632015"/>
                  <a:pt x="683670" y="2630216"/>
                  <a:pt x="675038" y="2629497"/>
                </a:cubicBezTo>
                <a:close/>
                <a:moveTo>
                  <a:pt x="8085849" y="2629362"/>
                </a:moveTo>
                <a:lnTo>
                  <a:pt x="8085849" y="2631520"/>
                </a:lnTo>
                <a:lnTo>
                  <a:pt x="8088007" y="2631520"/>
                </a:lnTo>
                <a:lnTo>
                  <a:pt x="8088007" y="2629362"/>
                </a:lnTo>
                <a:close/>
                <a:moveTo>
                  <a:pt x="7754609" y="2627609"/>
                </a:moveTo>
                <a:lnTo>
                  <a:pt x="7754609" y="2628688"/>
                </a:lnTo>
                <a:lnTo>
                  <a:pt x="7753530" y="2631925"/>
                </a:lnTo>
                <a:lnTo>
                  <a:pt x="7754609" y="2637455"/>
                </a:lnTo>
                <a:lnTo>
                  <a:pt x="7757846" y="2637455"/>
                </a:lnTo>
                <a:lnTo>
                  <a:pt x="7760004" y="2635296"/>
                </a:lnTo>
                <a:lnTo>
                  <a:pt x="7760004" y="2630846"/>
                </a:lnTo>
                <a:cubicBezTo>
                  <a:pt x="7760004" y="2629227"/>
                  <a:pt x="7758206" y="2628148"/>
                  <a:pt x="7754609" y="2627609"/>
                </a:cubicBezTo>
                <a:close/>
                <a:moveTo>
                  <a:pt x="7744763" y="2626530"/>
                </a:moveTo>
                <a:lnTo>
                  <a:pt x="7744763" y="2627609"/>
                </a:lnTo>
                <a:lnTo>
                  <a:pt x="7746921" y="2627609"/>
                </a:lnTo>
                <a:lnTo>
                  <a:pt x="7746921" y="2626530"/>
                </a:lnTo>
                <a:close/>
                <a:moveTo>
                  <a:pt x="3173991" y="2625585"/>
                </a:moveTo>
                <a:lnTo>
                  <a:pt x="3173991" y="2626799"/>
                </a:lnTo>
                <a:lnTo>
                  <a:pt x="3176149" y="2626799"/>
                </a:lnTo>
                <a:lnTo>
                  <a:pt x="3176149" y="2625585"/>
                </a:lnTo>
                <a:close/>
                <a:moveTo>
                  <a:pt x="7762162" y="2625451"/>
                </a:moveTo>
                <a:lnTo>
                  <a:pt x="7763376" y="2626530"/>
                </a:lnTo>
                <a:lnTo>
                  <a:pt x="7763376" y="2627609"/>
                </a:lnTo>
                <a:lnTo>
                  <a:pt x="7766613" y="2626530"/>
                </a:lnTo>
                <a:lnTo>
                  <a:pt x="7766613" y="2625451"/>
                </a:lnTo>
                <a:close/>
                <a:moveTo>
                  <a:pt x="8280205" y="2625181"/>
                </a:moveTo>
                <a:lnTo>
                  <a:pt x="8274945" y="2631520"/>
                </a:lnTo>
                <a:lnTo>
                  <a:pt x="8274945" y="2632599"/>
                </a:lnTo>
                <a:lnTo>
                  <a:pt x="8278047" y="2632599"/>
                </a:lnTo>
                <a:cubicBezTo>
                  <a:pt x="8280205" y="2631880"/>
                  <a:pt x="8281284" y="2629767"/>
                  <a:pt x="8281284" y="2626260"/>
                </a:cubicBezTo>
                <a:lnTo>
                  <a:pt x="8281284" y="2625181"/>
                </a:lnTo>
                <a:close/>
                <a:moveTo>
                  <a:pt x="667620" y="2625181"/>
                </a:moveTo>
                <a:lnTo>
                  <a:pt x="665461" y="2627339"/>
                </a:lnTo>
                <a:lnTo>
                  <a:pt x="665461" y="2628418"/>
                </a:lnTo>
                <a:lnTo>
                  <a:pt x="669778" y="2628418"/>
                </a:lnTo>
                <a:lnTo>
                  <a:pt x="669778" y="2627339"/>
                </a:lnTo>
                <a:close/>
                <a:moveTo>
                  <a:pt x="4127803" y="2625046"/>
                </a:moveTo>
                <a:lnTo>
                  <a:pt x="4124431" y="2633678"/>
                </a:lnTo>
                <a:lnTo>
                  <a:pt x="4125645" y="2633678"/>
                </a:lnTo>
                <a:cubicBezTo>
                  <a:pt x="4129961" y="2632959"/>
                  <a:pt x="4132119" y="2631880"/>
                  <a:pt x="4132119" y="2630441"/>
                </a:cubicBezTo>
                <a:lnTo>
                  <a:pt x="4131040" y="2625046"/>
                </a:lnTo>
                <a:close/>
                <a:moveTo>
                  <a:pt x="5595257" y="2624641"/>
                </a:moveTo>
                <a:lnTo>
                  <a:pt x="5593099" y="2626664"/>
                </a:lnTo>
                <a:lnTo>
                  <a:pt x="5596201" y="2628822"/>
                </a:lnTo>
                <a:lnTo>
                  <a:pt x="5597280" y="2627743"/>
                </a:lnTo>
                <a:lnTo>
                  <a:pt x="5597280" y="2626664"/>
                </a:lnTo>
                <a:close/>
                <a:moveTo>
                  <a:pt x="7750293" y="2624372"/>
                </a:moveTo>
                <a:lnTo>
                  <a:pt x="7750293" y="2625451"/>
                </a:lnTo>
                <a:lnTo>
                  <a:pt x="7753530" y="2625451"/>
                </a:lnTo>
                <a:lnTo>
                  <a:pt x="7753530" y="2624372"/>
                </a:lnTo>
                <a:close/>
                <a:moveTo>
                  <a:pt x="1583532" y="2622348"/>
                </a:moveTo>
                <a:lnTo>
                  <a:pt x="1580295" y="2627743"/>
                </a:lnTo>
                <a:lnTo>
                  <a:pt x="1580295" y="2630980"/>
                </a:lnTo>
                <a:lnTo>
                  <a:pt x="1582454" y="2630980"/>
                </a:lnTo>
                <a:lnTo>
                  <a:pt x="1587848" y="2626664"/>
                </a:lnTo>
                <a:lnTo>
                  <a:pt x="1587848" y="2622348"/>
                </a:lnTo>
                <a:close/>
                <a:moveTo>
                  <a:pt x="7773087" y="2622214"/>
                </a:moveTo>
                <a:lnTo>
                  <a:pt x="7773087" y="2623293"/>
                </a:lnTo>
                <a:lnTo>
                  <a:pt x="7775245" y="2623293"/>
                </a:lnTo>
                <a:lnTo>
                  <a:pt x="7775245" y="2622214"/>
                </a:lnTo>
                <a:close/>
                <a:moveTo>
                  <a:pt x="3074858" y="2621269"/>
                </a:moveTo>
                <a:lnTo>
                  <a:pt x="3073644" y="2622349"/>
                </a:lnTo>
                <a:lnTo>
                  <a:pt x="3073644" y="2624507"/>
                </a:lnTo>
                <a:lnTo>
                  <a:pt x="3074858" y="2624507"/>
                </a:lnTo>
                <a:lnTo>
                  <a:pt x="3077016" y="2622349"/>
                </a:lnTo>
                <a:lnTo>
                  <a:pt x="3077016" y="2621269"/>
                </a:lnTo>
                <a:close/>
                <a:moveTo>
                  <a:pt x="1597694" y="2620190"/>
                </a:moveTo>
                <a:lnTo>
                  <a:pt x="1597694" y="2621269"/>
                </a:lnTo>
                <a:lnTo>
                  <a:pt x="1599852" y="2621269"/>
                </a:lnTo>
                <a:lnTo>
                  <a:pt x="1599852" y="2620190"/>
                </a:lnTo>
                <a:close/>
                <a:moveTo>
                  <a:pt x="7769850" y="2620056"/>
                </a:moveTo>
                <a:lnTo>
                  <a:pt x="7769850" y="2622214"/>
                </a:lnTo>
                <a:lnTo>
                  <a:pt x="7772008" y="2622214"/>
                </a:lnTo>
                <a:lnTo>
                  <a:pt x="7772008" y="2620056"/>
                </a:lnTo>
                <a:close/>
                <a:moveTo>
                  <a:pt x="7757846" y="2620056"/>
                </a:moveTo>
                <a:lnTo>
                  <a:pt x="7757846" y="2621135"/>
                </a:lnTo>
                <a:lnTo>
                  <a:pt x="7760004" y="2621135"/>
                </a:lnTo>
                <a:lnTo>
                  <a:pt x="7760004" y="2620056"/>
                </a:lnTo>
                <a:close/>
                <a:moveTo>
                  <a:pt x="5117407" y="2620056"/>
                </a:moveTo>
                <a:lnTo>
                  <a:pt x="5117407" y="2623293"/>
                </a:lnTo>
                <a:lnTo>
                  <a:pt x="5120644" y="2623293"/>
                </a:lnTo>
                <a:lnTo>
                  <a:pt x="5120644" y="2622214"/>
                </a:lnTo>
                <a:lnTo>
                  <a:pt x="5118486" y="2620056"/>
                </a:lnTo>
                <a:close/>
                <a:moveTo>
                  <a:pt x="1729063" y="2618032"/>
                </a:moveTo>
                <a:lnTo>
                  <a:pt x="1729063" y="2619111"/>
                </a:lnTo>
                <a:lnTo>
                  <a:pt x="1732300" y="2619111"/>
                </a:lnTo>
                <a:lnTo>
                  <a:pt x="1732300" y="2618032"/>
                </a:lnTo>
                <a:close/>
                <a:moveTo>
                  <a:pt x="5073438" y="2617898"/>
                </a:moveTo>
                <a:lnTo>
                  <a:pt x="5073438" y="2618977"/>
                </a:lnTo>
                <a:lnTo>
                  <a:pt x="5077619" y="2618977"/>
                </a:lnTo>
                <a:lnTo>
                  <a:pt x="5077619" y="2617898"/>
                </a:lnTo>
                <a:close/>
                <a:moveTo>
                  <a:pt x="3263279" y="2617898"/>
                </a:moveTo>
                <a:lnTo>
                  <a:pt x="3263279" y="2618977"/>
                </a:lnTo>
                <a:lnTo>
                  <a:pt x="3267595" y="2618977"/>
                </a:lnTo>
                <a:lnTo>
                  <a:pt x="3267595" y="2617898"/>
                </a:lnTo>
                <a:close/>
                <a:moveTo>
                  <a:pt x="651434" y="2617628"/>
                </a:moveTo>
                <a:lnTo>
                  <a:pt x="654671" y="2620865"/>
                </a:lnTo>
                <a:lnTo>
                  <a:pt x="654671" y="2619786"/>
                </a:lnTo>
                <a:lnTo>
                  <a:pt x="652514" y="2617628"/>
                </a:lnTo>
                <a:close/>
                <a:moveTo>
                  <a:pt x="5598359" y="2616144"/>
                </a:moveTo>
                <a:lnTo>
                  <a:pt x="5598359" y="2618167"/>
                </a:lnTo>
                <a:lnTo>
                  <a:pt x="5599438" y="2618167"/>
                </a:lnTo>
                <a:lnTo>
                  <a:pt x="5599438" y="2616144"/>
                </a:lnTo>
                <a:close/>
                <a:moveTo>
                  <a:pt x="1585690" y="2615874"/>
                </a:moveTo>
                <a:lnTo>
                  <a:pt x="1585690" y="2619111"/>
                </a:lnTo>
                <a:lnTo>
                  <a:pt x="1592165" y="2619111"/>
                </a:lnTo>
                <a:lnTo>
                  <a:pt x="1592165" y="2616953"/>
                </a:lnTo>
                <a:lnTo>
                  <a:pt x="1591086" y="2618032"/>
                </a:lnTo>
                <a:lnTo>
                  <a:pt x="1590007" y="2618032"/>
                </a:lnTo>
                <a:close/>
                <a:moveTo>
                  <a:pt x="3252219" y="2615740"/>
                </a:moveTo>
                <a:lnTo>
                  <a:pt x="3251140" y="2616819"/>
                </a:lnTo>
                <a:lnTo>
                  <a:pt x="3251140" y="2617898"/>
                </a:lnTo>
                <a:lnTo>
                  <a:pt x="3253298" y="2620191"/>
                </a:lnTo>
                <a:lnTo>
                  <a:pt x="3254377" y="2620191"/>
                </a:lnTo>
                <a:lnTo>
                  <a:pt x="3254377" y="2617898"/>
                </a:lnTo>
                <a:close/>
                <a:moveTo>
                  <a:pt x="1593244" y="2614930"/>
                </a:moveTo>
                <a:lnTo>
                  <a:pt x="1593244" y="2616953"/>
                </a:lnTo>
                <a:lnTo>
                  <a:pt x="1595536" y="2616953"/>
                </a:lnTo>
                <a:close/>
                <a:moveTo>
                  <a:pt x="1566134" y="2614930"/>
                </a:moveTo>
                <a:lnTo>
                  <a:pt x="1566134" y="2615874"/>
                </a:lnTo>
                <a:lnTo>
                  <a:pt x="1568292" y="2615874"/>
                </a:lnTo>
                <a:lnTo>
                  <a:pt x="1568292" y="2614930"/>
                </a:lnTo>
                <a:close/>
                <a:moveTo>
                  <a:pt x="650355" y="2614391"/>
                </a:moveTo>
                <a:lnTo>
                  <a:pt x="650355" y="2616549"/>
                </a:lnTo>
                <a:lnTo>
                  <a:pt x="652514" y="2614391"/>
                </a:lnTo>
                <a:close/>
                <a:moveTo>
                  <a:pt x="2722041" y="2614242"/>
                </a:moveTo>
                <a:lnTo>
                  <a:pt x="2722041" y="2615321"/>
                </a:lnTo>
                <a:cubicBezTo>
                  <a:pt x="2724917" y="2618378"/>
                  <a:pt x="2726356" y="2621255"/>
                  <a:pt x="2726356" y="2623953"/>
                </a:cubicBezTo>
                <a:cubicBezTo>
                  <a:pt x="2723299" y="2625572"/>
                  <a:pt x="2721500" y="2627370"/>
                  <a:pt x="2720961" y="2629348"/>
                </a:cubicBezTo>
                <a:lnTo>
                  <a:pt x="2724199" y="2631506"/>
                </a:lnTo>
                <a:lnTo>
                  <a:pt x="2725278" y="2630427"/>
                </a:lnTo>
                <a:cubicBezTo>
                  <a:pt x="2727255" y="2626471"/>
                  <a:pt x="2729413" y="2624313"/>
                  <a:pt x="2731752" y="2623953"/>
                </a:cubicBezTo>
                <a:lnTo>
                  <a:pt x="2731752" y="2619637"/>
                </a:lnTo>
                <a:cubicBezTo>
                  <a:pt x="2727435" y="2619637"/>
                  <a:pt x="2725278" y="2617839"/>
                  <a:pt x="2725278" y="2614242"/>
                </a:cubicBezTo>
                <a:close/>
                <a:moveTo>
                  <a:pt x="1573686" y="2613851"/>
                </a:moveTo>
                <a:lnTo>
                  <a:pt x="1569371" y="2614930"/>
                </a:lnTo>
                <a:lnTo>
                  <a:pt x="1569371" y="2615874"/>
                </a:lnTo>
                <a:lnTo>
                  <a:pt x="1579217" y="2616953"/>
                </a:lnTo>
                <a:lnTo>
                  <a:pt x="1579217" y="2614930"/>
                </a:lnTo>
                <a:close/>
                <a:moveTo>
                  <a:pt x="3065956" y="2613582"/>
                </a:moveTo>
                <a:lnTo>
                  <a:pt x="3063798" y="2615740"/>
                </a:lnTo>
                <a:lnTo>
                  <a:pt x="3065956" y="2615740"/>
                </a:lnTo>
                <a:close/>
                <a:moveTo>
                  <a:pt x="656829" y="2613312"/>
                </a:moveTo>
                <a:lnTo>
                  <a:pt x="656829" y="2615470"/>
                </a:lnTo>
                <a:lnTo>
                  <a:pt x="660066" y="2616549"/>
                </a:lnTo>
                <a:lnTo>
                  <a:pt x="661145" y="2615470"/>
                </a:lnTo>
                <a:lnTo>
                  <a:pt x="661145" y="2614391"/>
                </a:lnTo>
                <a:lnTo>
                  <a:pt x="660066" y="2613312"/>
                </a:lnTo>
                <a:close/>
                <a:moveTo>
                  <a:pt x="5755489" y="2612907"/>
                </a:moveTo>
                <a:cubicBezTo>
                  <a:pt x="5753871" y="2614346"/>
                  <a:pt x="5751398" y="2615065"/>
                  <a:pt x="5748071" y="2615065"/>
                </a:cubicBezTo>
                <a:lnTo>
                  <a:pt x="5748071" y="2616144"/>
                </a:lnTo>
                <a:cubicBezTo>
                  <a:pt x="5748071" y="2617313"/>
                  <a:pt x="5749824" y="2618347"/>
                  <a:pt x="5753331" y="2619246"/>
                </a:cubicBezTo>
                <a:lnTo>
                  <a:pt x="5753331" y="2621404"/>
                </a:lnTo>
                <a:lnTo>
                  <a:pt x="5756568" y="2621404"/>
                </a:lnTo>
                <a:lnTo>
                  <a:pt x="5760749" y="2619246"/>
                </a:lnTo>
                <a:close/>
                <a:moveTo>
                  <a:pt x="3061640" y="2612368"/>
                </a:moveTo>
                <a:lnTo>
                  <a:pt x="3060426" y="2628957"/>
                </a:lnTo>
                <a:lnTo>
                  <a:pt x="3061640" y="2632195"/>
                </a:lnTo>
                <a:lnTo>
                  <a:pt x="3062719" y="2632195"/>
                </a:lnTo>
                <a:lnTo>
                  <a:pt x="3062719" y="2631115"/>
                </a:lnTo>
                <a:lnTo>
                  <a:pt x="3061640" y="2627879"/>
                </a:lnTo>
                <a:lnTo>
                  <a:pt x="3063798" y="2620191"/>
                </a:lnTo>
                <a:lnTo>
                  <a:pt x="3062719" y="2612368"/>
                </a:lnTo>
                <a:close/>
                <a:moveTo>
                  <a:pt x="630933" y="2612233"/>
                </a:moveTo>
                <a:lnTo>
                  <a:pt x="628775" y="2614391"/>
                </a:lnTo>
                <a:cubicBezTo>
                  <a:pt x="630574" y="2620865"/>
                  <a:pt x="632012" y="2624102"/>
                  <a:pt x="633091" y="2624102"/>
                </a:cubicBezTo>
                <a:lnTo>
                  <a:pt x="634170" y="2624102"/>
                </a:lnTo>
                <a:lnTo>
                  <a:pt x="636328" y="2621944"/>
                </a:lnTo>
                <a:lnTo>
                  <a:pt x="636328" y="2615470"/>
                </a:lnTo>
                <a:cubicBezTo>
                  <a:pt x="636328" y="2613851"/>
                  <a:pt x="634530" y="2612772"/>
                  <a:pt x="630933" y="2612233"/>
                </a:cubicBezTo>
                <a:close/>
                <a:moveTo>
                  <a:pt x="4064951" y="2612098"/>
                </a:moveTo>
                <a:cubicBezTo>
                  <a:pt x="4062073" y="2613536"/>
                  <a:pt x="4060635" y="2615694"/>
                  <a:pt x="4060635" y="2618572"/>
                </a:cubicBezTo>
                <a:lnTo>
                  <a:pt x="4061714" y="2618572"/>
                </a:lnTo>
                <a:lnTo>
                  <a:pt x="4067109" y="2613177"/>
                </a:lnTo>
                <a:lnTo>
                  <a:pt x="4067109" y="2612098"/>
                </a:lnTo>
                <a:close/>
                <a:moveTo>
                  <a:pt x="1582454" y="2611693"/>
                </a:moveTo>
                <a:lnTo>
                  <a:pt x="1580295" y="2613851"/>
                </a:lnTo>
                <a:lnTo>
                  <a:pt x="1580295" y="2614930"/>
                </a:lnTo>
                <a:lnTo>
                  <a:pt x="1583532" y="2613851"/>
                </a:lnTo>
                <a:lnTo>
                  <a:pt x="1583532" y="2611693"/>
                </a:lnTo>
                <a:close/>
                <a:moveTo>
                  <a:pt x="5080856" y="2611424"/>
                </a:moveTo>
                <a:lnTo>
                  <a:pt x="5080856" y="2613582"/>
                </a:lnTo>
                <a:lnTo>
                  <a:pt x="5081935" y="2613582"/>
                </a:lnTo>
                <a:lnTo>
                  <a:pt x="5081935" y="2611424"/>
                </a:lnTo>
                <a:close/>
                <a:moveTo>
                  <a:pt x="4150462" y="2609940"/>
                </a:moveTo>
                <a:lnTo>
                  <a:pt x="4148304" y="2612098"/>
                </a:lnTo>
                <a:lnTo>
                  <a:pt x="4150462" y="2612098"/>
                </a:lnTo>
                <a:close/>
                <a:moveTo>
                  <a:pt x="2076219" y="2609805"/>
                </a:moveTo>
                <a:cubicBezTo>
                  <a:pt x="2074420" y="2609805"/>
                  <a:pt x="2072982" y="2612682"/>
                  <a:pt x="2071904" y="2618437"/>
                </a:cubicBezTo>
                <a:cubicBezTo>
                  <a:pt x="2071904" y="2621315"/>
                  <a:pt x="2073341" y="2623473"/>
                  <a:pt x="2076219" y="2624911"/>
                </a:cubicBezTo>
                <a:cubicBezTo>
                  <a:pt x="2077658" y="2624911"/>
                  <a:pt x="2078376" y="2623832"/>
                  <a:pt x="2078376" y="2621674"/>
                </a:cubicBezTo>
                <a:lnTo>
                  <a:pt x="2077298" y="2617358"/>
                </a:lnTo>
                <a:lnTo>
                  <a:pt x="2079456" y="2610884"/>
                </a:lnTo>
                <a:lnTo>
                  <a:pt x="2078376" y="2609805"/>
                </a:lnTo>
                <a:close/>
                <a:moveTo>
                  <a:pt x="6147154" y="2609535"/>
                </a:moveTo>
                <a:lnTo>
                  <a:pt x="6147154" y="2611693"/>
                </a:lnTo>
                <a:lnTo>
                  <a:pt x="6148233" y="2611693"/>
                </a:lnTo>
                <a:lnTo>
                  <a:pt x="6148233" y="2609535"/>
                </a:lnTo>
                <a:close/>
                <a:moveTo>
                  <a:pt x="8235156" y="2608996"/>
                </a:moveTo>
                <a:lnTo>
                  <a:pt x="8235156" y="2610075"/>
                </a:lnTo>
                <a:lnTo>
                  <a:pt x="8238393" y="2610075"/>
                </a:lnTo>
                <a:lnTo>
                  <a:pt x="8238393" y="2608996"/>
                </a:lnTo>
                <a:close/>
                <a:moveTo>
                  <a:pt x="8218027" y="2608996"/>
                </a:moveTo>
                <a:lnTo>
                  <a:pt x="8218027" y="2610075"/>
                </a:lnTo>
                <a:lnTo>
                  <a:pt x="8220050" y="2610075"/>
                </a:lnTo>
                <a:lnTo>
                  <a:pt x="8220050" y="2608996"/>
                </a:lnTo>
                <a:close/>
                <a:moveTo>
                  <a:pt x="8156794" y="2608996"/>
                </a:moveTo>
                <a:lnTo>
                  <a:pt x="8153557" y="2613312"/>
                </a:lnTo>
                <a:cubicBezTo>
                  <a:pt x="8153557" y="2615470"/>
                  <a:pt x="8155715" y="2617628"/>
                  <a:pt x="8160031" y="2619786"/>
                </a:cubicBezTo>
                <a:lnTo>
                  <a:pt x="8162054" y="2616549"/>
                </a:lnTo>
                <a:lnTo>
                  <a:pt x="8162054" y="2611154"/>
                </a:lnTo>
                <a:lnTo>
                  <a:pt x="8160031" y="2608996"/>
                </a:lnTo>
                <a:close/>
                <a:moveTo>
                  <a:pt x="4264162" y="2608861"/>
                </a:moveTo>
                <a:lnTo>
                  <a:pt x="4264162" y="2611019"/>
                </a:lnTo>
                <a:lnTo>
                  <a:pt x="4266320" y="2611019"/>
                </a:lnTo>
                <a:lnTo>
                  <a:pt x="4268478" y="2608861"/>
                </a:lnTo>
                <a:close/>
                <a:moveTo>
                  <a:pt x="3695676" y="2608456"/>
                </a:moveTo>
                <a:lnTo>
                  <a:pt x="3694597" y="2609535"/>
                </a:lnTo>
                <a:lnTo>
                  <a:pt x="3693518" y="2609535"/>
                </a:lnTo>
                <a:cubicBezTo>
                  <a:pt x="3694597" y="2612323"/>
                  <a:pt x="3696395" y="2614436"/>
                  <a:pt x="3698913" y="2615874"/>
                </a:cubicBezTo>
                <a:lnTo>
                  <a:pt x="3702015" y="2612637"/>
                </a:lnTo>
                <a:cubicBezTo>
                  <a:pt x="3700936" y="2609850"/>
                  <a:pt x="3699902" y="2608456"/>
                  <a:pt x="3698913" y="2608456"/>
                </a:cubicBezTo>
                <a:close/>
                <a:moveTo>
                  <a:pt x="1715981" y="2608456"/>
                </a:moveTo>
                <a:cubicBezTo>
                  <a:pt x="1714541" y="2608456"/>
                  <a:pt x="1713824" y="2609535"/>
                  <a:pt x="1713824" y="2611693"/>
                </a:cubicBezTo>
                <a:lnTo>
                  <a:pt x="1717060" y="2619111"/>
                </a:lnTo>
                <a:lnTo>
                  <a:pt x="1721510" y="2619111"/>
                </a:lnTo>
                <a:lnTo>
                  <a:pt x="1721510" y="2616953"/>
                </a:lnTo>
                <a:lnTo>
                  <a:pt x="1722591" y="2616953"/>
                </a:lnTo>
                <a:lnTo>
                  <a:pt x="1719218" y="2608456"/>
                </a:lnTo>
                <a:close/>
                <a:moveTo>
                  <a:pt x="5588783" y="2607647"/>
                </a:moveTo>
                <a:lnTo>
                  <a:pt x="5586760" y="2609670"/>
                </a:lnTo>
                <a:lnTo>
                  <a:pt x="5586760" y="2610749"/>
                </a:lnTo>
                <a:lnTo>
                  <a:pt x="5590941" y="2615065"/>
                </a:lnTo>
                <a:lnTo>
                  <a:pt x="5596201" y="2610749"/>
                </a:lnTo>
                <a:lnTo>
                  <a:pt x="5593099" y="2607647"/>
                </a:lnTo>
                <a:close/>
                <a:moveTo>
                  <a:pt x="2088089" y="2606568"/>
                </a:moveTo>
                <a:lnTo>
                  <a:pt x="2088089" y="2607647"/>
                </a:lnTo>
                <a:lnTo>
                  <a:pt x="2090247" y="2607647"/>
                </a:lnTo>
                <a:lnTo>
                  <a:pt x="2090247" y="2606568"/>
                </a:lnTo>
                <a:close/>
                <a:moveTo>
                  <a:pt x="2083773" y="2606568"/>
                </a:moveTo>
                <a:lnTo>
                  <a:pt x="2083773" y="2607647"/>
                </a:lnTo>
                <a:lnTo>
                  <a:pt x="2084852" y="2608726"/>
                </a:lnTo>
                <a:lnTo>
                  <a:pt x="2087010" y="2608726"/>
                </a:lnTo>
                <a:lnTo>
                  <a:pt x="2087010" y="2607647"/>
                </a:lnTo>
                <a:close/>
                <a:moveTo>
                  <a:pt x="5232321" y="2606163"/>
                </a:moveTo>
                <a:lnTo>
                  <a:pt x="5232321" y="2610345"/>
                </a:lnTo>
                <a:lnTo>
                  <a:pt x="5233400" y="2610345"/>
                </a:lnTo>
                <a:lnTo>
                  <a:pt x="5233400" y="2606163"/>
                </a:lnTo>
                <a:close/>
                <a:moveTo>
                  <a:pt x="8248104" y="2605759"/>
                </a:moveTo>
                <a:lnTo>
                  <a:pt x="8250128" y="2605759"/>
                </a:lnTo>
                <a:lnTo>
                  <a:pt x="8250128" y="2606838"/>
                </a:lnTo>
                <a:lnTo>
                  <a:pt x="8248104" y="2606838"/>
                </a:lnTo>
                <a:close/>
                <a:moveTo>
                  <a:pt x="1648678" y="2604680"/>
                </a:moveTo>
                <a:cubicBezTo>
                  <a:pt x="1642023" y="2606928"/>
                  <a:pt x="1635864" y="2608052"/>
                  <a:pt x="1630200" y="2608052"/>
                </a:cubicBezTo>
                <a:lnTo>
                  <a:pt x="1617252" y="2608052"/>
                </a:lnTo>
                <a:lnTo>
                  <a:pt x="1606327" y="2606973"/>
                </a:lnTo>
                <a:lnTo>
                  <a:pt x="1606327" y="2608052"/>
                </a:lnTo>
                <a:lnTo>
                  <a:pt x="1608485" y="2620730"/>
                </a:lnTo>
                <a:lnTo>
                  <a:pt x="1608485" y="2625181"/>
                </a:lnTo>
                <a:lnTo>
                  <a:pt x="1607405" y="2649189"/>
                </a:lnTo>
                <a:cubicBezTo>
                  <a:pt x="1608305" y="2666003"/>
                  <a:pt x="1609743" y="2674410"/>
                  <a:pt x="1611722" y="2674410"/>
                </a:cubicBezTo>
                <a:lnTo>
                  <a:pt x="1621568" y="2674410"/>
                </a:lnTo>
                <a:cubicBezTo>
                  <a:pt x="1624084" y="2672073"/>
                  <a:pt x="1631323" y="2670904"/>
                  <a:pt x="1643284" y="2670904"/>
                </a:cubicBezTo>
                <a:lnTo>
                  <a:pt x="1654073" y="2673197"/>
                </a:lnTo>
                <a:lnTo>
                  <a:pt x="1663919" y="2672118"/>
                </a:lnTo>
                <a:lnTo>
                  <a:pt x="1670393" y="2674410"/>
                </a:lnTo>
                <a:lnTo>
                  <a:pt x="1675786" y="2674410"/>
                </a:lnTo>
                <a:lnTo>
                  <a:pt x="1687792" y="2670904"/>
                </a:lnTo>
                <a:lnTo>
                  <a:pt x="1692108" y="2672118"/>
                </a:lnTo>
                <a:lnTo>
                  <a:pt x="1695344" y="2672118"/>
                </a:lnTo>
                <a:lnTo>
                  <a:pt x="1700874" y="2668611"/>
                </a:lnTo>
                <a:lnTo>
                  <a:pt x="1700874" y="2666318"/>
                </a:lnTo>
                <a:lnTo>
                  <a:pt x="1692108" y="2661732"/>
                </a:lnTo>
                <a:lnTo>
                  <a:pt x="1692108" y="2648110"/>
                </a:lnTo>
                <a:cubicBezTo>
                  <a:pt x="1694985" y="2645233"/>
                  <a:pt x="1696424" y="2640287"/>
                  <a:pt x="1696424" y="2633273"/>
                </a:cubicBezTo>
                <a:lnTo>
                  <a:pt x="1696424" y="2630980"/>
                </a:lnTo>
                <a:lnTo>
                  <a:pt x="1692108" y="2616144"/>
                </a:lnTo>
                <a:lnTo>
                  <a:pt x="1692108" y="2614930"/>
                </a:lnTo>
                <a:lnTo>
                  <a:pt x="1695344" y="2609266"/>
                </a:lnTo>
                <a:lnTo>
                  <a:pt x="1694266" y="2608052"/>
                </a:lnTo>
                <a:lnTo>
                  <a:pt x="1693187" y="2608052"/>
                </a:lnTo>
                <a:lnTo>
                  <a:pt x="1685634" y="2609266"/>
                </a:lnTo>
                <a:lnTo>
                  <a:pt x="1672551" y="2606973"/>
                </a:lnTo>
                <a:lnTo>
                  <a:pt x="1655152" y="2609266"/>
                </a:lnTo>
                <a:close/>
                <a:moveTo>
                  <a:pt x="1695344" y="2604140"/>
                </a:moveTo>
                <a:lnTo>
                  <a:pt x="1695344" y="2605219"/>
                </a:lnTo>
                <a:lnTo>
                  <a:pt x="1697503" y="2605219"/>
                </a:lnTo>
                <a:lnTo>
                  <a:pt x="1697503" y="2604140"/>
                </a:lnTo>
                <a:close/>
                <a:moveTo>
                  <a:pt x="5562213" y="2603331"/>
                </a:moveTo>
                <a:lnTo>
                  <a:pt x="5562213" y="2605489"/>
                </a:lnTo>
                <a:lnTo>
                  <a:pt x="5563292" y="2605489"/>
                </a:lnTo>
                <a:lnTo>
                  <a:pt x="5563292" y="2603331"/>
                </a:lnTo>
                <a:close/>
                <a:moveTo>
                  <a:pt x="6152549" y="2603061"/>
                </a:moveTo>
                <a:lnTo>
                  <a:pt x="6149312" y="2604140"/>
                </a:lnTo>
                <a:cubicBezTo>
                  <a:pt x="6150751" y="2608636"/>
                  <a:pt x="6152594" y="2611154"/>
                  <a:pt x="6154842" y="2611693"/>
                </a:cubicBezTo>
                <a:lnTo>
                  <a:pt x="6155921" y="2611693"/>
                </a:lnTo>
                <a:lnTo>
                  <a:pt x="6155921" y="2610614"/>
                </a:lnTo>
                <a:cubicBezTo>
                  <a:pt x="6153673" y="2610614"/>
                  <a:pt x="6152549" y="2608097"/>
                  <a:pt x="6152549" y="2603061"/>
                </a:cubicBezTo>
                <a:close/>
                <a:moveTo>
                  <a:pt x="2077298" y="2602252"/>
                </a:moveTo>
                <a:lnTo>
                  <a:pt x="2077298" y="2603331"/>
                </a:lnTo>
                <a:lnTo>
                  <a:pt x="2081615" y="2604410"/>
                </a:lnTo>
                <a:lnTo>
                  <a:pt x="2081615" y="2602252"/>
                </a:lnTo>
                <a:close/>
                <a:moveTo>
                  <a:pt x="2071904" y="2602252"/>
                </a:moveTo>
                <a:lnTo>
                  <a:pt x="2071904" y="2603331"/>
                </a:lnTo>
                <a:lnTo>
                  <a:pt x="2074061" y="2603331"/>
                </a:lnTo>
                <a:lnTo>
                  <a:pt x="2074061" y="2602252"/>
                </a:lnTo>
                <a:close/>
                <a:moveTo>
                  <a:pt x="1134815" y="2600903"/>
                </a:moveTo>
                <a:lnTo>
                  <a:pt x="1138052" y="2600903"/>
                </a:lnTo>
                <a:lnTo>
                  <a:pt x="1138052" y="2603196"/>
                </a:lnTo>
                <a:lnTo>
                  <a:pt x="1134815" y="2603196"/>
                </a:lnTo>
                <a:close/>
                <a:moveTo>
                  <a:pt x="8600116" y="2600634"/>
                </a:moveTo>
                <a:lnTo>
                  <a:pt x="8600116" y="2601713"/>
                </a:lnTo>
                <a:lnTo>
                  <a:pt x="8603352" y="2601713"/>
                </a:lnTo>
                <a:lnTo>
                  <a:pt x="8603352" y="2600634"/>
                </a:lnTo>
                <a:close/>
                <a:moveTo>
                  <a:pt x="7773087" y="2600364"/>
                </a:moveTo>
                <a:lnTo>
                  <a:pt x="7774166" y="2601443"/>
                </a:lnTo>
                <a:lnTo>
                  <a:pt x="7774166" y="2602522"/>
                </a:lnTo>
                <a:lnTo>
                  <a:pt x="7780775" y="2601443"/>
                </a:lnTo>
                <a:lnTo>
                  <a:pt x="7780775" y="2600364"/>
                </a:lnTo>
                <a:close/>
                <a:moveTo>
                  <a:pt x="5748071" y="2599150"/>
                </a:moveTo>
                <a:lnTo>
                  <a:pt x="5745913" y="2603331"/>
                </a:lnTo>
                <a:lnTo>
                  <a:pt x="5749150" y="2611828"/>
                </a:lnTo>
                <a:lnTo>
                  <a:pt x="5754410" y="2611828"/>
                </a:lnTo>
                <a:lnTo>
                  <a:pt x="5754410" y="2610749"/>
                </a:lnTo>
                <a:cubicBezTo>
                  <a:pt x="5754410" y="2604365"/>
                  <a:pt x="5752297" y="2600499"/>
                  <a:pt x="5748071" y="2599150"/>
                </a:cubicBezTo>
                <a:close/>
                <a:moveTo>
                  <a:pt x="3620955" y="2598880"/>
                </a:moveTo>
                <a:lnTo>
                  <a:pt x="3620955" y="2601038"/>
                </a:lnTo>
                <a:lnTo>
                  <a:pt x="3624192" y="2601038"/>
                </a:lnTo>
                <a:lnTo>
                  <a:pt x="3624192" y="2598880"/>
                </a:lnTo>
                <a:close/>
                <a:moveTo>
                  <a:pt x="6157000" y="2598745"/>
                </a:moveTo>
                <a:lnTo>
                  <a:pt x="6154842" y="2600903"/>
                </a:lnTo>
                <a:lnTo>
                  <a:pt x="6157000" y="2600903"/>
                </a:lnTo>
                <a:close/>
                <a:moveTo>
                  <a:pt x="7154241" y="2597336"/>
                </a:moveTo>
                <a:lnTo>
                  <a:pt x="7157613" y="2597336"/>
                </a:lnTo>
                <a:cubicBezTo>
                  <a:pt x="7160670" y="2600213"/>
                  <a:pt x="7163547" y="2601652"/>
                  <a:pt x="7166245" y="2601652"/>
                </a:cubicBezTo>
                <a:lnTo>
                  <a:pt x="7168403" y="2601652"/>
                </a:lnTo>
                <a:cubicBezTo>
                  <a:pt x="7172000" y="2601652"/>
                  <a:pt x="7173798" y="2600933"/>
                  <a:pt x="7173798" y="2599494"/>
                </a:cubicBezTo>
                <a:lnTo>
                  <a:pt x="7189039" y="2601652"/>
                </a:lnTo>
                <a:lnTo>
                  <a:pt x="7196727" y="2600573"/>
                </a:lnTo>
                <a:cubicBezTo>
                  <a:pt x="7201043" y="2601292"/>
                  <a:pt x="7203201" y="2603496"/>
                  <a:pt x="7203201" y="2607182"/>
                </a:cubicBezTo>
                <a:lnTo>
                  <a:pt x="7204280" y="2607182"/>
                </a:lnTo>
                <a:cubicBezTo>
                  <a:pt x="7204280" y="2604215"/>
                  <a:pt x="7204999" y="2602731"/>
                  <a:pt x="7206438" y="2602731"/>
                </a:cubicBezTo>
                <a:lnTo>
                  <a:pt x="7211833" y="2602731"/>
                </a:lnTo>
                <a:cubicBezTo>
                  <a:pt x="7213721" y="2602731"/>
                  <a:pt x="7215204" y="2605654"/>
                  <a:pt x="7216284" y="2611498"/>
                </a:cubicBezTo>
                <a:cubicBezTo>
                  <a:pt x="7215204" y="2614375"/>
                  <a:pt x="7214081" y="2615814"/>
                  <a:pt x="7212912" y="2615814"/>
                </a:cubicBezTo>
                <a:lnTo>
                  <a:pt x="7207517" y="2612577"/>
                </a:lnTo>
                <a:lnTo>
                  <a:pt x="7207517" y="2613656"/>
                </a:lnTo>
                <a:lnTo>
                  <a:pt x="7209675" y="2620130"/>
                </a:lnTo>
                <a:cubicBezTo>
                  <a:pt x="7206438" y="2621569"/>
                  <a:pt x="7204640" y="2623007"/>
                  <a:pt x="7204280" y="2624446"/>
                </a:cubicBezTo>
                <a:lnTo>
                  <a:pt x="7204280" y="2629976"/>
                </a:lnTo>
                <a:cubicBezTo>
                  <a:pt x="7204280" y="2634292"/>
                  <a:pt x="7207157" y="2636450"/>
                  <a:pt x="7212912" y="2636450"/>
                </a:cubicBezTo>
                <a:cubicBezTo>
                  <a:pt x="7214620" y="2638608"/>
                  <a:pt x="7217183" y="2639687"/>
                  <a:pt x="7220600" y="2639687"/>
                </a:cubicBezTo>
                <a:lnTo>
                  <a:pt x="7223837" y="2639687"/>
                </a:lnTo>
                <a:cubicBezTo>
                  <a:pt x="7226714" y="2637529"/>
                  <a:pt x="7230715" y="2636450"/>
                  <a:pt x="7235840" y="2636450"/>
                </a:cubicBezTo>
                <a:lnTo>
                  <a:pt x="7245552" y="2640766"/>
                </a:lnTo>
                <a:cubicBezTo>
                  <a:pt x="7249958" y="2640766"/>
                  <a:pt x="7257915" y="2635326"/>
                  <a:pt x="7269424" y="2624446"/>
                </a:cubicBezTo>
                <a:lnTo>
                  <a:pt x="7273876" y="2624446"/>
                </a:lnTo>
                <a:cubicBezTo>
                  <a:pt x="7282328" y="2624446"/>
                  <a:pt x="7287004" y="2627728"/>
                  <a:pt x="7287902" y="2634292"/>
                </a:cubicBezTo>
                <a:cubicBezTo>
                  <a:pt x="7290870" y="2634652"/>
                  <a:pt x="7292354" y="2635731"/>
                  <a:pt x="7292354" y="2637529"/>
                </a:cubicBezTo>
                <a:lnTo>
                  <a:pt x="7290195" y="2640766"/>
                </a:lnTo>
                <a:lnTo>
                  <a:pt x="7292354" y="2642924"/>
                </a:lnTo>
                <a:lnTo>
                  <a:pt x="7294512" y="2642924"/>
                </a:lnTo>
                <a:cubicBezTo>
                  <a:pt x="7294512" y="2640766"/>
                  <a:pt x="7295231" y="2639687"/>
                  <a:pt x="7296670" y="2639687"/>
                </a:cubicBezTo>
                <a:lnTo>
                  <a:pt x="7297748" y="2639687"/>
                </a:lnTo>
                <a:cubicBezTo>
                  <a:pt x="7302244" y="2644992"/>
                  <a:pt x="7306605" y="2647914"/>
                  <a:pt x="7310831" y="2648454"/>
                </a:cubicBezTo>
                <a:lnTo>
                  <a:pt x="7316226" y="2660323"/>
                </a:lnTo>
                <a:lnTo>
                  <a:pt x="7316226" y="2668011"/>
                </a:lnTo>
                <a:cubicBezTo>
                  <a:pt x="7316226" y="2670169"/>
                  <a:pt x="7312944" y="2671967"/>
                  <a:pt x="7306380" y="2673406"/>
                </a:cubicBezTo>
                <a:lnTo>
                  <a:pt x="7302064" y="2673406"/>
                </a:lnTo>
                <a:cubicBezTo>
                  <a:pt x="7290645" y="2671967"/>
                  <a:pt x="7282688" y="2670169"/>
                  <a:pt x="7278192" y="2668011"/>
                </a:cubicBezTo>
                <a:lnTo>
                  <a:pt x="7274954" y="2669090"/>
                </a:lnTo>
                <a:lnTo>
                  <a:pt x="7274954" y="2670169"/>
                </a:lnTo>
                <a:cubicBezTo>
                  <a:pt x="7274954" y="2671967"/>
                  <a:pt x="7280035" y="2676508"/>
                  <a:pt x="7290195" y="2683791"/>
                </a:cubicBezTo>
                <a:lnTo>
                  <a:pt x="7290195" y="2685949"/>
                </a:lnTo>
                <a:cubicBezTo>
                  <a:pt x="7290195" y="2689726"/>
                  <a:pt x="7289072" y="2691884"/>
                  <a:pt x="7286824" y="2692423"/>
                </a:cubicBezTo>
                <a:lnTo>
                  <a:pt x="7284666" y="2692423"/>
                </a:lnTo>
                <a:lnTo>
                  <a:pt x="7279270" y="2689186"/>
                </a:lnTo>
                <a:lnTo>
                  <a:pt x="7264030" y="2690265"/>
                </a:lnTo>
                <a:lnTo>
                  <a:pt x="7260792" y="2687028"/>
                </a:lnTo>
                <a:lnTo>
                  <a:pt x="7257556" y="2687028"/>
                </a:lnTo>
                <a:cubicBezTo>
                  <a:pt x="7254318" y="2689186"/>
                  <a:pt x="7251036" y="2690265"/>
                  <a:pt x="7247710" y="2690265"/>
                </a:cubicBezTo>
                <a:lnTo>
                  <a:pt x="7241236" y="2688107"/>
                </a:lnTo>
                <a:lnTo>
                  <a:pt x="7233682" y="2690265"/>
                </a:lnTo>
                <a:lnTo>
                  <a:pt x="7224916" y="2685949"/>
                </a:lnTo>
                <a:lnTo>
                  <a:pt x="7220600" y="2690265"/>
                </a:lnTo>
                <a:lnTo>
                  <a:pt x="7206438" y="2690265"/>
                </a:lnTo>
                <a:lnTo>
                  <a:pt x="7199964" y="2692423"/>
                </a:lnTo>
                <a:lnTo>
                  <a:pt x="7187960" y="2688107"/>
                </a:lnTo>
                <a:lnTo>
                  <a:pt x="7170561" y="2690265"/>
                </a:lnTo>
                <a:lnTo>
                  <a:pt x="7166245" y="2689186"/>
                </a:lnTo>
                <a:lnTo>
                  <a:pt x="7149925" y="2693502"/>
                </a:lnTo>
                <a:lnTo>
                  <a:pt x="7145609" y="2687028"/>
                </a:lnTo>
                <a:lnTo>
                  <a:pt x="7140214" y="2687028"/>
                </a:lnTo>
                <a:lnTo>
                  <a:pt x="7130368" y="2690265"/>
                </a:lnTo>
                <a:lnTo>
                  <a:pt x="7127131" y="2689186"/>
                </a:lnTo>
                <a:lnTo>
                  <a:pt x="7115127" y="2690265"/>
                </a:lnTo>
                <a:lnTo>
                  <a:pt x="7114048" y="2690265"/>
                </a:lnTo>
                <a:cubicBezTo>
                  <a:pt x="7110452" y="2689906"/>
                  <a:pt x="7108653" y="2688287"/>
                  <a:pt x="7108653" y="2685410"/>
                </a:cubicBezTo>
                <a:cubicBezTo>
                  <a:pt x="7111351" y="2683162"/>
                  <a:pt x="7113868" y="2682038"/>
                  <a:pt x="7116206" y="2682038"/>
                </a:cubicBezTo>
                <a:lnTo>
                  <a:pt x="7121736" y="2682038"/>
                </a:lnTo>
                <a:lnTo>
                  <a:pt x="7130368" y="2684331"/>
                </a:lnTo>
                <a:lnTo>
                  <a:pt x="7139135" y="2680959"/>
                </a:lnTo>
                <a:lnTo>
                  <a:pt x="7146688" y="2680959"/>
                </a:lnTo>
                <a:lnTo>
                  <a:pt x="7151004" y="2684331"/>
                </a:lnTo>
                <a:lnTo>
                  <a:pt x="7152083" y="2684331"/>
                </a:lnTo>
                <a:cubicBezTo>
                  <a:pt x="7156489" y="2684331"/>
                  <a:pt x="7162648" y="2682847"/>
                  <a:pt x="7170561" y="2679880"/>
                </a:cubicBezTo>
                <a:lnTo>
                  <a:pt x="7179328" y="2682038"/>
                </a:lnTo>
                <a:lnTo>
                  <a:pt x="7180407" y="2682038"/>
                </a:lnTo>
                <a:lnTo>
                  <a:pt x="7189039" y="2679880"/>
                </a:lnTo>
                <a:cubicBezTo>
                  <a:pt x="7196682" y="2681319"/>
                  <a:pt x="7201762" y="2683881"/>
                  <a:pt x="7204280" y="2687568"/>
                </a:cubicBezTo>
                <a:cubicBezTo>
                  <a:pt x="7212282" y="2682442"/>
                  <a:pt x="7217722" y="2679880"/>
                  <a:pt x="7220600" y="2679880"/>
                </a:cubicBezTo>
                <a:lnTo>
                  <a:pt x="7221678" y="2679880"/>
                </a:lnTo>
                <a:lnTo>
                  <a:pt x="7222758" y="2680959"/>
                </a:lnTo>
                <a:cubicBezTo>
                  <a:pt x="7224916" y="2680959"/>
                  <a:pt x="7229636" y="2671652"/>
                  <a:pt x="7236920" y="2653040"/>
                </a:cubicBezTo>
                <a:cubicBezTo>
                  <a:pt x="7241056" y="2653040"/>
                  <a:pt x="7244652" y="2651241"/>
                  <a:pt x="7247710" y="2647645"/>
                </a:cubicBezTo>
                <a:lnTo>
                  <a:pt x="7248788" y="2647645"/>
                </a:lnTo>
                <a:lnTo>
                  <a:pt x="7253240" y="2650882"/>
                </a:lnTo>
                <a:lnTo>
                  <a:pt x="7255398" y="2645487"/>
                </a:lnTo>
                <a:lnTo>
                  <a:pt x="7254318" y="2645487"/>
                </a:lnTo>
                <a:lnTo>
                  <a:pt x="7253240" y="2644408"/>
                </a:lnTo>
                <a:lnTo>
                  <a:pt x="7252160" y="2645487"/>
                </a:lnTo>
                <a:cubicBezTo>
                  <a:pt x="7243079" y="2644767"/>
                  <a:pt x="7237639" y="2643688"/>
                  <a:pt x="7235840" y="2642250"/>
                </a:cubicBezTo>
                <a:cubicBezTo>
                  <a:pt x="7233952" y="2645846"/>
                  <a:pt x="7231030" y="2647645"/>
                  <a:pt x="7227074" y="2647645"/>
                </a:cubicBezTo>
                <a:lnTo>
                  <a:pt x="7218442" y="2643329"/>
                </a:lnTo>
                <a:cubicBezTo>
                  <a:pt x="7216643" y="2646925"/>
                  <a:pt x="7213721" y="2648724"/>
                  <a:pt x="7209675" y="2648724"/>
                </a:cubicBezTo>
                <a:lnTo>
                  <a:pt x="7205359" y="2648724"/>
                </a:lnTo>
                <a:cubicBezTo>
                  <a:pt x="7197896" y="2648724"/>
                  <a:pt x="7190298" y="2647285"/>
                  <a:pt x="7182565" y="2644408"/>
                </a:cubicBezTo>
                <a:lnTo>
                  <a:pt x="7175956" y="2645487"/>
                </a:lnTo>
                <a:lnTo>
                  <a:pt x="7156399" y="2644408"/>
                </a:lnTo>
                <a:lnTo>
                  <a:pt x="7120657" y="2648724"/>
                </a:lnTo>
                <a:lnTo>
                  <a:pt x="7108653" y="2645487"/>
                </a:lnTo>
                <a:lnTo>
                  <a:pt x="7107574" y="2646566"/>
                </a:lnTo>
                <a:lnTo>
                  <a:pt x="7107574" y="2647645"/>
                </a:lnTo>
                <a:lnTo>
                  <a:pt x="7109732" y="2664774"/>
                </a:lnTo>
                <a:lnTo>
                  <a:pt x="7108653" y="2665853"/>
                </a:lnTo>
                <a:lnTo>
                  <a:pt x="7109732" y="2671248"/>
                </a:lnTo>
                <a:lnTo>
                  <a:pt x="7109732" y="2674485"/>
                </a:lnTo>
                <a:cubicBezTo>
                  <a:pt x="7108114" y="2685365"/>
                  <a:pt x="7105236" y="2692603"/>
                  <a:pt x="7101100" y="2696200"/>
                </a:cubicBezTo>
                <a:cubicBezTo>
                  <a:pt x="7095256" y="2701325"/>
                  <a:pt x="7088332" y="2704607"/>
                  <a:pt x="7080329" y="2706046"/>
                </a:cubicBezTo>
                <a:cubicBezTo>
                  <a:pt x="7080329" y="2708204"/>
                  <a:pt x="7079610" y="2709283"/>
                  <a:pt x="7078171" y="2709283"/>
                </a:cubicBezTo>
                <a:cubicBezTo>
                  <a:pt x="7076373" y="2709283"/>
                  <a:pt x="7074934" y="2706765"/>
                  <a:pt x="7073855" y="2701730"/>
                </a:cubicBezTo>
                <a:lnTo>
                  <a:pt x="7065223" y="2703888"/>
                </a:lnTo>
                <a:cubicBezTo>
                  <a:pt x="7057760" y="2701280"/>
                  <a:pt x="7053759" y="2698718"/>
                  <a:pt x="7053219" y="2696200"/>
                </a:cubicBezTo>
                <a:lnTo>
                  <a:pt x="7055377" y="2692963"/>
                </a:lnTo>
                <a:lnTo>
                  <a:pt x="7054298" y="2687568"/>
                </a:lnTo>
                <a:lnTo>
                  <a:pt x="7054298" y="2684331"/>
                </a:lnTo>
                <a:cubicBezTo>
                  <a:pt x="7054298" y="2679026"/>
                  <a:pt x="7056456" y="2675024"/>
                  <a:pt x="7060772" y="2672327"/>
                </a:cubicBezTo>
                <a:lnTo>
                  <a:pt x="7072776" y="2652770"/>
                </a:lnTo>
                <a:cubicBezTo>
                  <a:pt x="7075834" y="2650432"/>
                  <a:pt x="7079835" y="2643554"/>
                  <a:pt x="7084780" y="2632134"/>
                </a:cubicBezTo>
                <a:lnTo>
                  <a:pt x="7089096" y="2628897"/>
                </a:lnTo>
                <a:lnTo>
                  <a:pt x="7092333" y="2628897"/>
                </a:lnTo>
                <a:lnTo>
                  <a:pt x="7105416" y="2639687"/>
                </a:lnTo>
                <a:lnTo>
                  <a:pt x="7108653" y="2639687"/>
                </a:lnTo>
                <a:lnTo>
                  <a:pt x="7114048" y="2638608"/>
                </a:lnTo>
                <a:lnTo>
                  <a:pt x="7115127" y="2639687"/>
                </a:lnTo>
                <a:lnTo>
                  <a:pt x="7118364" y="2636450"/>
                </a:lnTo>
                <a:lnTo>
                  <a:pt x="7124973" y="2636450"/>
                </a:lnTo>
                <a:lnTo>
                  <a:pt x="7129289" y="2639687"/>
                </a:lnTo>
                <a:lnTo>
                  <a:pt x="7142372" y="2639687"/>
                </a:lnTo>
                <a:cubicBezTo>
                  <a:pt x="7146688" y="2640047"/>
                  <a:pt x="7148846" y="2641126"/>
                  <a:pt x="7148846" y="2642924"/>
                </a:cubicBezTo>
                <a:cubicBezTo>
                  <a:pt x="7154691" y="2640406"/>
                  <a:pt x="7157613" y="2638608"/>
                  <a:pt x="7157613" y="2637529"/>
                </a:cubicBezTo>
                <a:lnTo>
                  <a:pt x="7156399" y="2627818"/>
                </a:lnTo>
                <a:lnTo>
                  <a:pt x="7157613" y="2621209"/>
                </a:lnTo>
                <a:lnTo>
                  <a:pt x="7156399" y="2620130"/>
                </a:lnTo>
                <a:lnTo>
                  <a:pt x="7156399" y="2619051"/>
                </a:lnTo>
                <a:lnTo>
                  <a:pt x="7159771" y="2611498"/>
                </a:lnTo>
                <a:cubicBezTo>
                  <a:pt x="7154646" y="2609340"/>
                  <a:pt x="7152083" y="2606058"/>
                  <a:pt x="7152083" y="2601652"/>
                </a:cubicBezTo>
                <a:lnTo>
                  <a:pt x="7152083" y="2599494"/>
                </a:lnTo>
                <a:close/>
                <a:moveTo>
                  <a:pt x="7769850" y="2596048"/>
                </a:moveTo>
                <a:lnTo>
                  <a:pt x="7769850" y="2598206"/>
                </a:lnTo>
                <a:lnTo>
                  <a:pt x="7770929" y="2598206"/>
                </a:lnTo>
                <a:lnTo>
                  <a:pt x="7770929" y="2596048"/>
                </a:lnTo>
                <a:close/>
                <a:moveTo>
                  <a:pt x="2652175" y="2594955"/>
                </a:moveTo>
                <a:cubicBezTo>
                  <a:pt x="2650286" y="2594955"/>
                  <a:pt x="2648533" y="2596753"/>
                  <a:pt x="2646915" y="2600350"/>
                </a:cubicBezTo>
                <a:lnTo>
                  <a:pt x="2647993" y="2603587"/>
                </a:lnTo>
                <a:lnTo>
                  <a:pt x="2649072" y="2603587"/>
                </a:lnTo>
                <a:cubicBezTo>
                  <a:pt x="2653298" y="2603587"/>
                  <a:pt x="2655412" y="2601429"/>
                  <a:pt x="2655412" y="2597113"/>
                </a:cubicBezTo>
                <a:cubicBezTo>
                  <a:pt x="2655412" y="2595674"/>
                  <a:pt x="2654333" y="2594955"/>
                  <a:pt x="2652175" y="2594955"/>
                </a:cubicBezTo>
                <a:close/>
                <a:moveTo>
                  <a:pt x="1158015" y="2594159"/>
                </a:moveTo>
                <a:lnTo>
                  <a:pt x="1158015" y="2595373"/>
                </a:lnTo>
                <a:lnTo>
                  <a:pt x="1155721" y="2598745"/>
                </a:lnTo>
                <a:lnTo>
                  <a:pt x="1158015" y="2598745"/>
                </a:lnTo>
                <a:lnTo>
                  <a:pt x="1161251" y="2596452"/>
                </a:lnTo>
                <a:lnTo>
                  <a:pt x="1162330" y="2597531"/>
                </a:lnTo>
                <a:lnTo>
                  <a:pt x="1163544" y="2597531"/>
                </a:lnTo>
                <a:lnTo>
                  <a:pt x="1163544" y="2595373"/>
                </a:lnTo>
                <a:close/>
                <a:moveTo>
                  <a:pt x="5177562" y="2593215"/>
                </a:moveTo>
                <a:lnTo>
                  <a:pt x="5177562" y="2594294"/>
                </a:lnTo>
                <a:lnTo>
                  <a:pt x="5179720" y="2594294"/>
                </a:lnTo>
                <a:lnTo>
                  <a:pt x="5179720" y="2593215"/>
                </a:lnTo>
                <a:close/>
                <a:moveTo>
                  <a:pt x="8606590" y="2593081"/>
                </a:moveTo>
                <a:lnTo>
                  <a:pt x="8606590" y="2596318"/>
                </a:lnTo>
                <a:lnTo>
                  <a:pt x="8607668" y="2596318"/>
                </a:lnTo>
                <a:lnTo>
                  <a:pt x="8607668" y="2593081"/>
                </a:lnTo>
                <a:close/>
                <a:moveTo>
                  <a:pt x="2674834" y="2592797"/>
                </a:moveTo>
                <a:lnTo>
                  <a:pt x="2674834" y="2594955"/>
                </a:lnTo>
                <a:lnTo>
                  <a:pt x="2675912" y="2594955"/>
                </a:lnTo>
                <a:lnTo>
                  <a:pt x="2675912" y="2592797"/>
                </a:lnTo>
                <a:close/>
                <a:moveTo>
                  <a:pt x="5581365" y="2592676"/>
                </a:moveTo>
                <a:lnTo>
                  <a:pt x="5581365" y="2595913"/>
                </a:lnTo>
                <a:lnTo>
                  <a:pt x="5585681" y="2596992"/>
                </a:lnTo>
                <a:lnTo>
                  <a:pt x="5585681" y="2592676"/>
                </a:lnTo>
                <a:close/>
                <a:moveTo>
                  <a:pt x="2717724" y="2591718"/>
                </a:moveTo>
                <a:lnTo>
                  <a:pt x="2715567" y="2593876"/>
                </a:lnTo>
                <a:lnTo>
                  <a:pt x="2715567" y="2596034"/>
                </a:lnTo>
                <a:lnTo>
                  <a:pt x="2717724" y="2598192"/>
                </a:lnTo>
                <a:lnTo>
                  <a:pt x="2719882" y="2598192"/>
                </a:lnTo>
                <a:lnTo>
                  <a:pt x="2719882" y="2593876"/>
                </a:lnTo>
                <a:close/>
                <a:moveTo>
                  <a:pt x="2224312" y="2590248"/>
                </a:moveTo>
                <a:lnTo>
                  <a:pt x="2223233" y="2595643"/>
                </a:lnTo>
                <a:lnTo>
                  <a:pt x="2224312" y="2598880"/>
                </a:lnTo>
                <a:lnTo>
                  <a:pt x="2219997" y="2602252"/>
                </a:lnTo>
                <a:lnTo>
                  <a:pt x="2219997" y="2604410"/>
                </a:lnTo>
                <a:lnTo>
                  <a:pt x="2223233" y="2604410"/>
                </a:lnTo>
                <a:lnTo>
                  <a:pt x="2225391" y="2599959"/>
                </a:lnTo>
                <a:lnTo>
                  <a:pt x="2224312" y="2594564"/>
                </a:lnTo>
                <a:lnTo>
                  <a:pt x="2226470" y="2594564"/>
                </a:lnTo>
                <a:lnTo>
                  <a:pt x="2226470" y="2593485"/>
                </a:lnTo>
                <a:lnTo>
                  <a:pt x="2225391" y="2590248"/>
                </a:lnTo>
                <a:close/>
                <a:moveTo>
                  <a:pt x="5235423" y="2588899"/>
                </a:moveTo>
                <a:lnTo>
                  <a:pt x="5235423" y="2598610"/>
                </a:lnTo>
                <a:lnTo>
                  <a:pt x="5237581" y="2600768"/>
                </a:lnTo>
                <a:lnTo>
                  <a:pt x="5237581" y="2598610"/>
                </a:lnTo>
                <a:lnTo>
                  <a:pt x="5236502" y="2597531"/>
                </a:lnTo>
                <a:lnTo>
                  <a:pt x="5236502" y="2596452"/>
                </a:lnTo>
                <a:lnTo>
                  <a:pt x="5237581" y="2595373"/>
                </a:lnTo>
                <a:lnTo>
                  <a:pt x="5237581" y="2594294"/>
                </a:lnTo>
                <a:lnTo>
                  <a:pt x="5236502" y="2588899"/>
                </a:lnTo>
                <a:close/>
                <a:moveTo>
                  <a:pt x="8758190" y="2588764"/>
                </a:moveTo>
                <a:lnTo>
                  <a:pt x="8758190" y="2593081"/>
                </a:lnTo>
                <a:lnTo>
                  <a:pt x="8759269" y="2593081"/>
                </a:lnTo>
                <a:lnTo>
                  <a:pt x="8759269" y="2588764"/>
                </a:lnTo>
                <a:close/>
                <a:moveTo>
                  <a:pt x="3186130" y="2587146"/>
                </a:moveTo>
                <a:lnTo>
                  <a:pt x="3183837" y="2589304"/>
                </a:lnTo>
                <a:lnTo>
                  <a:pt x="3187209" y="2589304"/>
                </a:lnTo>
                <a:lnTo>
                  <a:pt x="3187209" y="2587146"/>
                </a:lnTo>
                <a:close/>
                <a:moveTo>
                  <a:pt x="3107902" y="2587146"/>
                </a:moveTo>
                <a:lnTo>
                  <a:pt x="3104530" y="2593755"/>
                </a:lnTo>
                <a:lnTo>
                  <a:pt x="3105609" y="2594834"/>
                </a:lnTo>
                <a:lnTo>
                  <a:pt x="3106823" y="2594834"/>
                </a:lnTo>
                <a:lnTo>
                  <a:pt x="3110060" y="2588225"/>
                </a:lnTo>
                <a:lnTo>
                  <a:pt x="3108981" y="2587146"/>
                </a:lnTo>
                <a:close/>
                <a:moveTo>
                  <a:pt x="8107294" y="2586472"/>
                </a:moveTo>
                <a:lnTo>
                  <a:pt x="8105136" y="2595104"/>
                </a:lnTo>
                <a:lnTo>
                  <a:pt x="8105136" y="2599285"/>
                </a:lnTo>
                <a:lnTo>
                  <a:pt x="8107294" y="2617628"/>
                </a:lnTo>
                <a:lnTo>
                  <a:pt x="8106215" y="2617628"/>
                </a:lnTo>
                <a:lnTo>
                  <a:pt x="8109452" y="2626260"/>
                </a:lnTo>
                <a:cubicBezTo>
                  <a:pt x="8106575" y="2630306"/>
                  <a:pt x="8105136" y="2633498"/>
                  <a:pt x="8105136" y="2635836"/>
                </a:cubicBezTo>
                <a:cubicBezTo>
                  <a:pt x="8105676" y="2640152"/>
                  <a:pt x="8106395" y="2642310"/>
                  <a:pt x="8107294" y="2642310"/>
                </a:cubicBezTo>
                <a:lnTo>
                  <a:pt x="8106215" y="2647705"/>
                </a:lnTo>
                <a:cubicBezTo>
                  <a:pt x="8106215" y="2655528"/>
                  <a:pt x="8109093" y="2659440"/>
                  <a:pt x="8114847" y="2659440"/>
                </a:cubicBezTo>
                <a:lnTo>
                  <a:pt x="8117005" y="2659440"/>
                </a:lnTo>
                <a:lnTo>
                  <a:pt x="8120242" y="2658360"/>
                </a:lnTo>
                <a:lnTo>
                  <a:pt x="8122400" y="2660519"/>
                </a:lnTo>
                <a:lnTo>
                  <a:pt x="8129953" y="2658360"/>
                </a:lnTo>
                <a:lnTo>
                  <a:pt x="8129953" y="2649863"/>
                </a:lnTo>
                <a:lnTo>
                  <a:pt x="8133056" y="2640152"/>
                </a:lnTo>
                <a:cubicBezTo>
                  <a:pt x="8131167" y="2640152"/>
                  <a:pt x="8129774" y="2634802"/>
                  <a:pt x="8128874" y="2624102"/>
                </a:cubicBezTo>
                <a:lnTo>
                  <a:pt x="8131032" y="2588630"/>
                </a:lnTo>
                <a:cubicBezTo>
                  <a:pt x="8125637" y="2587191"/>
                  <a:pt x="8117725" y="2586472"/>
                  <a:pt x="8107294" y="2586472"/>
                </a:cubicBezTo>
                <a:close/>
                <a:moveTo>
                  <a:pt x="658987" y="2586472"/>
                </a:moveTo>
                <a:cubicBezTo>
                  <a:pt x="648917" y="2590248"/>
                  <a:pt x="643522" y="2593126"/>
                  <a:pt x="642802" y="2595104"/>
                </a:cubicBezTo>
                <a:lnTo>
                  <a:pt x="644960" y="2603601"/>
                </a:lnTo>
                <a:lnTo>
                  <a:pt x="642802" y="2606838"/>
                </a:lnTo>
                <a:lnTo>
                  <a:pt x="642802" y="2608996"/>
                </a:lnTo>
                <a:lnTo>
                  <a:pt x="644960" y="2611154"/>
                </a:lnTo>
                <a:lnTo>
                  <a:pt x="646039" y="2611154"/>
                </a:lnTo>
                <a:lnTo>
                  <a:pt x="644960" y="2605759"/>
                </a:lnTo>
                <a:cubicBezTo>
                  <a:pt x="650175" y="2597217"/>
                  <a:pt x="654132" y="2592946"/>
                  <a:pt x="656829" y="2592946"/>
                </a:cubicBezTo>
                <a:cubicBezTo>
                  <a:pt x="658268" y="2592946"/>
                  <a:pt x="658987" y="2591147"/>
                  <a:pt x="658987" y="2587551"/>
                </a:cubicBezTo>
                <a:close/>
                <a:moveTo>
                  <a:pt x="7665321" y="2584044"/>
                </a:moveTo>
                <a:lnTo>
                  <a:pt x="7668558" y="2584044"/>
                </a:lnTo>
                <a:lnTo>
                  <a:pt x="7668558" y="2586202"/>
                </a:lnTo>
                <a:lnTo>
                  <a:pt x="7665321" y="2586202"/>
                </a:lnTo>
                <a:close/>
                <a:moveTo>
                  <a:pt x="1563976" y="2583774"/>
                </a:moveTo>
                <a:cubicBezTo>
                  <a:pt x="1571799" y="2583774"/>
                  <a:pt x="1579037" y="2587371"/>
                  <a:pt x="1585690" y="2594564"/>
                </a:cubicBezTo>
                <a:lnTo>
                  <a:pt x="1592165" y="2595643"/>
                </a:lnTo>
                <a:lnTo>
                  <a:pt x="1595536" y="2593485"/>
                </a:lnTo>
                <a:cubicBezTo>
                  <a:pt x="1603808" y="2598431"/>
                  <a:pt x="1613205" y="2601623"/>
                  <a:pt x="1623726" y="2603061"/>
                </a:cubicBezTo>
                <a:lnTo>
                  <a:pt x="1637888" y="2597666"/>
                </a:lnTo>
                <a:lnTo>
                  <a:pt x="1651915" y="2597666"/>
                </a:lnTo>
                <a:cubicBezTo>
                  <a:pt x="1658298" y="2598206"/>
                  <a:pt x="1661581" y="2599285"/>
                  <a:pt x="1661761" y="2600903"/>
                </a:cubicBezTo>
                <a:lnTo>
                  <a:pt x="1669314" y="2597666"/>
                </a:lnTo>
                <a:lnTo>
                  <a:pt x="1675786" y="2600903"/>
                </a:lnTo>
                <a:lnTo>
                  <a:pt x="1691029" y="2600903"/>
                </a:lnTo>
                <a:cubicBezTo>
                  <a:pt x="1707664" y="2591282"/>
                  <a:pt x="1715981" y="2585932"/>
                  <a:pt x="1715981" y="2584853"/>
                </a:cubicBezTo>
                <a:lnTo>
                  <a:pt x="1719218" y="2584853"/>
                </a:lnTo>
                <a:cubicBezTo>
                  <a:pt x="1734503" y="2588090"/>
                  <a:pt x="1742147" y="2592361"/>
                  <a:pt x="1742147" y="2597666"/>
                </a:cubicBezTo>
                <a:cubicBezTo>
                  <a:pt x="1750059" y="2602342"/>
                  <a:pt x="1754015" y="2607018"/>
                  <a:pt x="1754015" y="2611693"/>
                </a:cubicBezTo>
                <a:lnTo>
                  <a:pt x="1742147" y="2624506"/>
                </a:lnTo>
                <a:lnTo>
                  <a:pt x="1742147" y="2630980"/>
                </a:lnTo>
                <a:lnTo>
                  <a:pt x="1743225" y="2638399"/>
                </a:lnTo>
                <a:lnTo>
                  <a:pt x="1740932" y="2640557"/>
                </a:lnTo>
                <a:lnTo>
                  <a:pt x="1742147" y="2650268"/>
                </a:lnTo>
                <a:lnTo>
                  <a:pt x="1740932" y="2654449"/>
                </a:lnTo>
                <a:cubicBezTo>
                  <a:pt x="1743899" y="2658765"/>
                  <a:pt x="1745383" y="2662002"/>
                  <a:pt x="1745383" y="2664160"/>
                </a:cubicBezTo>
                <a:cubicBezTo>
                  <a:pt x="1742956" y="2664160"/>
                  <a:pt x="1741472" y="2669150"/>
                  <a:pt x="1740932" y="2679131"/>
                </a:cubicBezTo>
                <a:lnTo>
                  <a:pt x="1744304" y="2682368"/>
                </a:lnTo>
                <a:lnTo>
                  <a:pt x="1744304" y="2683447"/>
                </a:lnTo>
                <a:cubicBezTo>
                  <a:pt x="1744304" y="2690191"/>
                  <a:pt x="1739944" y="2695181"/>
                  <a:pt x="1731222" y="2698418"/>
                </a:cubicBezTo>
                <a:cubicBezTo>
                  <a:pt x="1727803" y="2696260"/>
                  <a:pt x="1723084" y="2695181"/>
                  <a:pt x="1717060" y="2695181"/>
                </a:cubicBezTo>
                <a:lnTo>
                  <a:pt x="1703033" y="2700576"/>
                </a:lnTo>
                <a:cubicBezTo>
                  <a:pt x="1699346" y="2699677"/>
                  <a:pt x="1697503" y="2696800"/>
                  <a:pt x="1697503" y="2691944"/>
                </a:cubicBezTo>
                <a:lnTo>
                  <a:pt x="1698581" y="2688842"/>
                </a:lnTo>
                <a:cubicBezTo>
                  <a:pt x="1697323" y="2683087"/>
                  <a:pt x="1694085" y="2680210"/>
                  <a:pt x="1688871" y="2680210"/>
                </a:cubicBezTo>
                <a:lnTo>
                  <a:pt x="1687792" y="2679131"/>
                </a:lnTo>
                <a:lnTo>
                  <a:pt x="1682396" y="2682368"/>
                </a:lnTo>
                <a:lnTo>
                  <a:pt x="1681317" y="2682368"/>
                </a:lnTo>
                <a:lnTo>
                  <a:pt x="1680238" y="2681289"/>
                </a:lnTo>
                <a:lnTo>
                  <a:pt x="1679160" y="2682368"/>
                </a:lnTo>
                <a:lnTo>
                  <a:pt x="1677946" y="2682368"/>
                </a:lnTo>
                <a:cubicBezTo>
                  <a:pt x="1676147" y="2682368"/>
                  <a:pt x="1675068" y="2680929"/>
                  <a:pt x="1674709" y="2678052"/>
                </a:cubicBezTo>
                <a:lnTo>
                  <a:pt x="1673630" y="2678052"/>
                </a:lnTo>
                <a:lnTo>
                  <a:pt x="1669314" y="2681289"/>
                </a:lnTo>
                <a:lnTo>
                  <a:pt x="1661761" y="2681289"/>
                </a:lnTo>
                <a:lnTo>
                  <a:pt x="1652994" y="2683447"/>
                </a:lnTo>
                <a:lnTo>
                  <a:pt x="1651915" y="2683447"/>
                </a:lnTo>
                <a:lnTo>
                  <a:pt x="1631280" y="2676973"/>
                </a:lnTo>
                <a:lnTo>
                  <a:pt x="1628041" y="2679131"/>
                </a:lnTo>
                <a:lnTo>
                  <a:pt x="1613880" y="2679131"/>
                </a:lnTo>
                <a:lnTo>
                  <a:pt x="1612801" y="2678052"/>
                </a:lnTo>
                <a:lnTo>
                  <a:pt x="1611722" y="2678052"/>
                </a:lnTo>
                <a:cubicBezTo>
                  <a:pt x="1611722" y="2688393"/>
                  <a:pt x="1607045" y="2695181"/>
                  <a:pt x="1597694" y="2698418"/>
                </a:cubicBezTo>
                <a:lnTo>
                  <a:pt x="1580295" y="2695181"/>
                </a:lnTo>
                <a:lnTo>
                  <a:pt x="1569371" y="2695181"/>
                </a:lnTo>
                <a:cubicBezTo>
                  <a:pt x="1562897" y="2695181"/>
                  <a:pt x="1559660" y="2689112"/>
                  <a:pt x="1559660" y="2676973"/>
                </a:cubicBezTo>
                <a:lnTo>
                  <a:pt x="1561818" y="2674815"/>
                </a:lnTo>
                <a:lnTo>
                  <a:pt x="1561818" y="2673736"/>
                </a:lnTo>
                <a:cubicBezTo>
                  <a:pt x="1558221" y="2665194"/>
                  <a:pt x="1556422" y="2657011"/>
                  <a:pt x="1556422" y="2649189"/>
                </a:cubicBezTo>
                <a:cubicBezTo>
                  <a:pt x="1558581" y="2649189"/>
                  <a:pt x="1560019" y="2644198"/>
                  <a:pt x="1560738" y="2634217"/>
                </a:cubicBezTo>
                <a:lnTo>
                  <a:pt x="1559660" y="2633138"/>
                </a:lnTo>
                <a:lnTo>
                  <a:pt x="1559660" y="2632059"/>
                </a:lnTo>
                <a:lnTo>
                  <a:pt x="1562897" y="2619111"/>
                </a:lnTo>
                <a:lnTo>
                  <a:pt x="1561818" y="2614930"/>
                </a:lnTo>
                <a:lnTo>
                  <a:pt x="1561818" y="2611693"/>
                </a:lnTo>
                <a:lnTo>
                  <a:pt x="1562897" y="2610614"/>
                </a:lnTo>
                <a:lnTo>
                  <a:pt x="1561818" y="2609535"/>
                </a:lnTo>
                <a:lnTo>
                  <a:pt x="1561818" y="2603061"/>
                </a:lnTo>
                <a:lnTo>
                  <a:pt x="1566134" y="2597666"/>
                </a:lnTo>
                <a:lnTo>
                  <a:pt x="1566134" y="2596722"/>
                </a:lnTo>
                <a:cubicBezTo>
                  <a:pt x="1561099" y="2596722"/>
                  <a:pt x="1558581" y="2595643"/>
                  <a:pt x="1558581" y="2593485"/>
                </a:cubicBezTo>
                <a:cubicBezTo>
                  <a:pt x="1560738" y="2587011"/>
                  <a:pt x="1562537" y="2583774"/>
                  <a:pt x="1563976" y="2583774"/>
                </a:cubicBezTo>
                <a:close/>
                <a:moveTo>
                  <a:pt x="3203664" y="2582695"/>
                </a:moveTo>
                <a:lnTo>
                  <a:pt x="3202585" y="2583774"/>
                </a:lnTo>
                <a:lnTo>
                  <a:pt x="3202585" y="2584853"/>
                </a:lnTo>
                <a:lnTo>
                  <a:pt x="3205957" y="2584853"/>
                </a:lnTo>
                <a:close/>
                <a:moveTo>
                  <a:pt x="5235423" y="2582425"/>
                </a:moveTo>
                <a:lnTo>
                  <a:pt x="5236502" y="2587820"/>
                </a:lnTo>
                <a:lnTo>
                  <a:pt x="5237581" y="2587820"/>
                </a:lnTo>
                <a:lnTo>
                  <a:pt x="5237581" y="2585662"/>
                </a:lnTo>
                <a:lnTo>
                  <a:pt x="5238660" y="2585662"/>
                </a:lnTo>
                <a:lnTo>
                  <a:pt x="5237581" y="2582425"/>
                </a:lnTo>
                <a:close/>
                <a:moveTo>
                  <a:pt x="8083691" y="2582156"/>
                </a:moveTo>
                <a:lnTo>
                  <a:pt x="8083691" y="2584314"/>
                </a:lnTo>
                <a:lnTo>
                  <a:pt x="8084770" y="2584314"/>
                </a:lnTo>
                <a:lnTo>
                  <a:pt x="8084770" y="2582156"/>
                </a:lnTo>
                <a:close/>
                <a:moveTo>
                  <a:pt x="7763376" y="2581886"/>
                </a:moveTo>
                <a:lnTo>
                  <a:pt x="7760004" y="2585123"/>
                </a:lnTo>
                <a:lnTo>
                  <a:pt x="7760004" y="2589439"/>
                </a:lnTo>
                <a:lnTo>
                  <a:pt x="7761083" y="2590653"/>
                </a:lnTo>
                <a:lnTo>
                  <a:pt x="7761083" y="2591732"/>
                </a:lnTo>
                <a:lnTo>
                  <a:pt x="7754609" y="2596048"/>
                </a:lnTo>
                <a:lnTo>
                  <a:pt x="7745842" y="2594969"/>
                </a:lnTo>
                <a:lnTo>
                  <a:pt x="7741526" y="2596048"/>
                </a:lnTo>
                <a:lnTo>
                  <a:pt x="7741526" y="2597127"/>
                </a:lnTo>
                <a:lnTo>
                  <a:pt x="7754609" y="2597127"/>
                </a:lnTo>
                <a:lnTo>
                  <a:pt x="7757846" y="2594969"/>
                </a:lnTo>
                <a:lnTo>
                  <a:pt x="7758925" y="2596048"/>
                </a:lnTo>
                <a:lnTo>
                  <a:pt x="7757846" y="2601443"/>
                </a:lnTo>
                <a:lnTo>
                  <a:pt x="7757846" y="2603601"/>
                </a:lnTo>
                <a:cubicBezTo>
                  <a:pt x="7758385" y="2608007"/>
                  <a:pt x="7759464" y="2610210"/>
                  <a:pt x="7761083" y="2610210"/>
                </a:cubicBezTo>
                <a:lnTo>
                  <a:pt x="7762162" y="2610210"/>
                </a:lnTo>
                <a:lnTo>
                  <a:pt x="7763376" y="2609131"/>
                </a:lnTo>
                <a:lnTo>
                  <a:pt x="7768771" y="2598206"/>
                </a:lnTo>
                <a:cubicBezTo>
                  <a:pt x="7765894" y="2598206"/>
                  <a:pt x="7764455" y="2597487"/>
                  <a:pt x="7764455" y="2596048"/>
                </a:cubicBezTo>
                <a:lnTo>
                  <a:pt x="7764455" y="2590653"/>
                </a:lnTo>
                <a:lnTo>
                  <a:pt x="7766613" y="2587281"/>
                </a:lnTo>
                <a:lnTo>
                  <a:pt x="7766613" y="2584044"/>
                </a:lnTo>
                <a:lnTo>
                  <a:pt x="7764455" y="2581886"/>
                </a:lnTo>
                <a:close/>
                <a:moveTo>
                  <a:pt x="7631602" y="2581886"/>
                </a:moveTo>
                <a:lnTo>
                  <a:pt x="7631602" y="2582965"/>
                </a:lnTo>
                <a:lnTo>
                  <a:pt x="7633760" y="2582965"/>
                </a:lnTo>
                <a:lnTo>
                  <a:pt x="7633760" y="2581886"/>
                </a:lnTo>
                <a:close/>
                <a:moveTo>
                  <a:pt x="3253298" y="2581616"/>
                </a:moveTo>
                <a:cubicBezTo>
                  <a:pt x="3249432" y="2581616"/>
                  <a:pt x="3247229" y="2583460"/>
                  <a:pt x="3246689" y="2587146"/>
                </a:cubicBezTo>
                <a:cubicBezTo>
                  <a:pt x="3247948" y="2597396"/>
                  <a:pt x="3250151" y="2602522"/>
                  <a:pt x="3253298" y="2602522"/>
                </a:cubicBezTo>
                <a:cubicBezTo>
                  <a:pt x="3254017" y="2596857"/>
                  <a:pt x="3255861" y="2591327"/>
                  <a:pt x="3258828" y="2585932"/>
                </a:cubicBezTo>
                <a:close/>
                <a:moveTo>
                  <a:pt x="3198269" y="2581616"/>
                </a:moveTo>
                <a:lnTo>
                  <a:pt x="3200427" y="2583774"/>
                </a:lnTo>
                <a:lnTo>
                  <a:pt x="3201506" y="2583774"/>
                </a:lnTo>
                <a:lnTo>
                  <a:pt x="3199348" y="2581616"/>
                </a:lnTo>
                <a:close/>
                <a:moveTo>
                  <a:pt x="3167382" y="2581616"/>
                </a:moveTo>
                <a:lnTo>
                  <a:pt x="3162932" y="2582695"/>
                </a:lnTo>
                <a:lnTo>
                  <a:pt x="3162932" y="2583774"/>
                </a:lnTo>
                <a:lnTo>
                  <a:pt x="3165224" y="2583774"/>
                </a:lnTo>
                <a:lnTo>
                  <a:pt x="3168461" y="2582695"/>
                </a:lnTo>
                <a:lnTo>
                  <a:pt x="3168461" y="2581616"/>
                </a:lnTo>
                <a:close/>
                <a:moveTo>
                  <a:pt x="3694597" y="2579863"/>
                </a:moveTo>
                <a:lnTo>
                  <a:pt x="3694597" y="2584044"/>
                </a:lnTo>
                <a:lnTo>
                  <a:pt x="3696755" y="2584044"/>
                </a:lnTo>
                <a:lnTo>
                  <a:pt x="3696755" y="2582021"/>
                </a:lnTo>
                <a:close/>
                <a:moveTo>
                  <a:pt x="5181743" y="2578244"/>
                </a:moveTo>
                <a:lnTo>
                  <a:pt x="5179720" y="2580267"/>
                </a:lnTo>
                <a:lnTo>
                  <a:pt x="5180799" y="2583504"/>
                </a:lnTo>
                <a:lnTo>
                  <a:pt x="5183901" y="2583504"/>
                </a:lnTo>
                <a:lnTo>
                  <a:pt x="5183901" y="2580267"/>
                </a:lnTo>
                <a:close/>
                <a:moveTo>
                  <a:pt x="4126724" y="2577435"/>
                </a:moveTo>
                <a:lnTo>
                  <a:pt x="4126724" y="2580672"/>
                </a:lnTo>
                <a:lnTo>
                  <a:pt x="4129961" y="2580672"/>
                </a:lnTo>
                <a:lnTo>
                  <a:pt x="4129961" y="2579593"/>
                </a:lnTo>
                <a:lnTo>
                  <a:pt x="4127803" y="2577435"/>
                </a:lnTo>
                <a:close/>
                <a:moveTo>
                  <a:pt x="2222155" y="2577300"/>
                </a:moveTo>
                <a:lnTo>
                  <a:pt x="2222155" y="2579458"/>
                </a:lnTo>
                <a:lnTo>
                  <a:pt x="2224312" y="2579458"/>
                </a:lnTo>
                <a:lnTo>
                  <a:pt x="2224312" y="2577300"/>
                </a:lnTo>
                <a:close/>
                <a:moveTo>
                  <a:pt x="3062719" y="2577165"/>
                </a:moveTo>
                <a:lnTo>
                  <a:pt x="3062719" y="2588225"/>
                </a:lnTo>
                <a:lnTo>
                  <a:pt x="3060426" y="2590383"/>
                </a:lnTo>
                <a:lnTo>
                  <a:pt x="3061640" y="2591462"/>
                </a:lnTo>
                <a:lnTo>
                  <a:pt x="3061640" y="2593755"/>
                </a:lnTo>
                <a:lnTo>
                  <a:pt x="3060426" y="2594834"/>
                </a:lnTo>
                <a:lnTo>
                  <a:pt x="3060426" y="2595913"/>
                </a:lnTo>
                <a:lnTo>
                  <a:pt x="3063798" y="2599150"/>
                </a:lnTo>
                <a:lnTo>
                  <a:pt x="3062719" y="2600364"/>
                </a:lnTo>
                <a:lnTo>
                  <a:pt x="3062719" y="2601443"/>
                </a:lnTo>
                <a:lnTo>
                  <a:pt x="3063798" y="2605759"/>
                </a:lnTo>
                <a:lnTo>
                  <a:pt x="3063798" y="2606973"/>
                </a:lnTo>
                <a:lnTo>
                  <a:pt x="3061640" y="2606973"/>
                </a:lnTo>
                <a:lnTo>
                  <a:pt x="3061640" y="2609131"/>
                </a:lnTo>
                <a:cubicBezTo>
                  <a:pt x="3063078" y="2609131"/>
                  <a:pt x="3063798" y="2610210"/>
                  <a:pt x="3063798" y="2612368"/>
                </a:cubicBezTo>
                <a:lnTo>
                  <a:pt x="3065956" y="2610210"/>
                </a:lnTo>
                <a:lnTo>
                  <a:pt x="3065956" y="2609131"/>
                </a:lnTo>
                <a:lnTo>
                  <a:pt x="3064877" y="2608052"/>
                </a:lnTo>
                <a:lnTo>
                  <a:pt x="3064877" y="2606973"/>
                </a:lnTo>
                <a:lnTo>
                  <a:pt x="3067035" y="2604680"/>
                </a:lnTo>
                <a:lnTo>
                  <a:pt x="3062719" y="2595913"/>
                </a:lnTo>
                <a:cubicBezTo>
                  <a:pt x="3062719" y="2594474"/>
                  <a:pt x="3065641" y="2593350"/>
                  <a:pt x="3071486" y="2592541"/>
                </a:cubicBezTo>
                <a:cubicBezTo>
                  <a:pt x="3068698" y="2588944"/>
                  <a:pt x="3066855" y="2583819"/>
                  <a:pt x="3065956" y="2577165"/>
                </a:cubicBezTo>
                <a:close/>
                <a:moveTo>
                  <a:pt x="1152484" y="2576356"/>
                </a:moveTo>
                <a:lnTo>
                  <a:pt x="1150191" y="2579593"/>
                </a:lnTo>
                <a:lnTo>
                  <a:pt x="1150191" y="2580807"/>
                </a:lnTo>
                <a:cubicBezTo>
                  <a:pt x="1150191" y="2582066"/>
                  <a:pt x="1152035" y="2583190"/>
                  <a:pt x="1155721" y="2584179"/>
                </a:cubicBezTo>
                <a:lnTo>
                  <a:pt x="1159093" y="2582965"/>
                </a:lnTo>
                <a:lnTo>
                  <a:pt x="1159093" y="2579593"/>
                </a:lnTo>
                <a:cubicBezTo>
                  <a:pt x="1158374" y="2577435"/>
                  <a:pt x="1156171" y="2576356"/>
                  <a:pt x="1152484" y="2576356"/>
                </a:cubicBezTo>
                <a:close/>
                <a:moveTo>
                  <a:pt x="8703295" y="2574738"/>
                </a:moveTo>
                <a:lnTo>
                  <a:pt x="8703295" y="2576896"/>
                </a:lnTo>
                <a:lnTo>
                  <a:pt x="8704374" y="2576896"/>
                </a:lnTo>
                <a:lnTo>
                  <a:pt x="8706532" y="2574738"/>
                </a:lnTo>
                <a:close/>
                <a:moveTo>
                  <a:pt x="1156936" y="2574063"/>
                </a:moveTo>
                <a:lnTo>
                  <a:pt x="1156936" y="2575142"/>
                </a:lnTo>
                <a:lnTo>
                  <a:pt x="1159093" y="2575142"/>
                </a:lnTo>
                <a:lnTo>
                  <a:pt x="1159093" y="2574063"/>
                </a:lnTo>
                <a:close/>
                <a:moveTo>
                  <a:pt x="5590941" y="2573658"/>
                </a:moveTo>
                <a:lnTo>
                  <a:pt x="5588783" y="2575682"/>
                </a:lnTo>
                <a:lnTo>
                  <a:pt x="5589862" y="2578919"/>
                </a:lnTo>
                <a:lnTo>
                  <a:pt x="5595257" y="2578919"/>
                </a:lnTo>
                <a:lnTo>
                  <a:pt x="5595257" y="2576761"/>
                </a:lnTo>
                <a:lnTo>
                  <a:pt x="5592020" y="2573658"/>
                </a:lnTo>
                <a:close/>
                <a:moveTo>
                  <a:pt x="600856" y="2573524"/>
                </a:moveTo>
                <a:lnTo>
                  <a:pt x="600856" y="2575682"/>
                </a:lnTo>
                <a:lnTo>
                  <a:pt x="601935" y="2575682"/>
                </a:lnTo>
                <a:lnTo>
                  <a:pt x="601935" y="2573524"/>
                </a:lnTo>
                <a:close/>
                <a:moveTo>
                  <a:pt x="7641314" y="2573119"/>
                </a:moveTo>
                <a:lnTo>
                  <a:pt x="7641314" y="2574198"/>
                </a:lnTo>
                <a:lnTo>
                  <a:pt x="7643472" y="2574198"/>
                </a:lnTo>
                <a:lnTo>
                  <a:pt x="7643472" y="2573119"/>
                </a:lnTo>
                <a:close/>
                <a:moveTo>
                  <a:pt x="3610300" y="2572445"/>
                </a:moveTo>
                <a:cubicBezTo>
                  <a:pt x="3607422" y="2573344"/>
                  <a:pt x="3605309" y="2575097"/>
                  <a:pt x="3603960" y="2577705"/>
                </a:cubicBezTo>
                <a:lnTo>
                  <a:pt x="3603960" y="2582965"/>
                </a:lnTo>
                <a:lnTo>
                  <a:pt x="3605984" y="2582965"/>
                </a:lnTo>
                <a:lnTo>
                  <a:pt x="3605039" y="2582021"/>
                </a:lnTo>
                <a:lnTo>
                  <a:pt x="3605039" y="2580942"/>
                </a:lnTo>
                <a:cubicBezTo>
                  <a:pt x="3605039" y="2576716"/>
                  <a:pt x="3606793" y="2574603"/>
                  <a:pt x="3610300" y="2574603"/>
                </a:cubicBezTo>
                <a:close/>
                <a:moveTo>
                  <a:pt x="7764455" y="2572040"/>
                </a:moveTo>
                <a:lnTo>
                  <a:pt x="7761083" y="2575412"/>
                </a:lnTo>
                <a:lnTo>
                  <a:pt x="7761083" y="2576491"/>
                </a:lnTo>
                <a:lnTo>
                  <a:pt x="7765534" y="2576491"/>
                </a:lnTo>
                <a:lnTo>
                  <a:pt x="7767692" y="2574198"/>
                </a:lnTo>
                <a:lnTo>
                  <a:pt x="7767692" y="2572040"/>
                </a:lnTo>
                <a:close/>
                <a:moveTo>
                  <a:pt x="3266516" y="2571635"/>
                </a:moveTo>
                <a:lnTo>
                  <a:pt x="3267595" y="2572715"/>
                </a:lnTo>
                <a:lnTo>
                  <a:pt x="3267595" y="2579323"/>
                </a:lnTo>
                <a:lnTo>
                  <a:pt x="3264358" y="2583774"/>
                </a:lnTo>
                <a:lnTo>
                  <a:pt x="3265437" y="2583774"/>
                </a:lnTo>
                <a:lnTo>
                  <a:pt x="3268674" y="2579323"/>
                </a:lnTo>
                <a:lnTo>
                  <a:pt x="3268674" y="2571635"/>
                </a:lnTo>
                <a:close/>
                <a:moveTo>
                  <a:pt x="1143583" y="2569612"/>
                </a:moveTo>
                <a:lnTo>
                  <a:pt x="1142502" y="2570691"/>
                </a:lnTo>
                <a:lnTo>
                  <a:pt x="1142502" y="2571770"/>
                </a:lnTo>
                <a:lnTo>
                  <a:pt x="1151405" y="2572984"/>
                </a:lnTo>
                <a:lnTo>
                  <a:pt x="1154642" y="2572984"/>
                </a:lnTo>
                <a:lnTo>
                  <a:pt x="1154642" y="2571770"/>
                </a:lnTo>
                <a:close/>
                <a:moveTo>
                  <a:pt x="3269888" y="2565027"/>
                </a:moveTo>
                <a:lnTo>
                  <a:pt x="3269888" y="2567185"/>
                </a:lnTo>
                <a:lnTo>
                  <a:pt x="3270967" y="2567185"/>
                </a:lnTo>
                <a:lnTo>
                  <a:pt x="3270967" y="2565027"/>
                </a:lnTo>
                <a:close/>
                <a:moveTo>
                  <a:pt x="3246689" y="2565027"/>
                </a:moveTo>
                <a:cubicBezTo>
                  <a:pt x="3243722" y="2566465"/>
                  <a:pt x="3242238" y="2568308"/>
                  <a:pt x="3242238" y="2570557"/>
                </a:cubicBezTo>
                <a:lnTo>
                  <a:pt x="3243452" y="2573793"/>
                </a:lnTo>
                <a:lnTo>
                  <a:pt x="3245610" y="2573793"/>
                </a:lnTo>
                <a:cubicBezTo>
                  <a:pt x="3247588" y="2573793"/>
                  <a:pt x="3249072" y="2571231"/>
                  <a:pt x="3250061" y="2566105"/>
                </a:cubicBezTo>
                <a:lnTo>
                  <a:pt x="3248847" y="2565027"/>
                </a:lnTo>
                <a:close/>
                <a:moveTo>
                  <a:pt x="3614616" y="2563947"/>
                </a:moveTo>
                <a:lnTo>
                  <a:pt x="3614616" y="2565026"/>
                </a:lnTo>
                <a:lnTo>
                  <a:pt x="3616774" y="2565026"/>
                </a:lnTo>
                <a:lnTo>
                  <a:pt x="3616774" y="2563947"/>
                </a:lnTo>
                <a:close/>
                <a:moveTo>
                  <a:pt x="566328" y="2563812"/>
                </a:moveTo>
                <a:cubicBezTo>
                  <a:pt x="562731" y="2565611"/>
                  <a:pt x="560933" y="2568488"/>
                  <a:pt x="560933" y="2572445"/>
                </a:cubicBezTo>
                <a:lnTo>
                  <a:pt x="562012" y="2573524"/>
                </a:lnTo>
                <a:lnTo>
                  <a:pt x="565249" y="2573524"/>
                </a:lnTo>
                <a:lnTo>
                  <a:pt x="569565" y="2571366"/>
                </a:lnTo>
                <a:lnTo>
                  <a:pt x="569565" y="2570287"/>
                </a:lnTo>
                <a:cubicBezTo>
                  <a:pt x="569565" y="2566510"/>
                  <a:pt x="568486" y="2564352"/>
                  <a:pt x="566328" y="2563812"/>
                </a:cubicBezTo>
                <a:close/>
                <a:moveTo>
                  <a:pt x="683670" y="2562733"/>
                </a:moveTo>
                <a:lnTo>
                  <a:pt x="672880" y="2573524"/>
                </a:lnTo>
                <a:lnTo>
                  <a:pt x="672880" y="2574603"/>
                </a:lnTo>
                <a:lnTo>
                  <a:pt x="675038" y="2576761"/>
                </a:lnTo>
                <a:lnTo>
                  <a:pt x="676117" y="2576761"/>
                </a:lnTo>
                <a:lnTo>
                  <a:pt x="685828" y="2565970"/>
                </a:lnTo>
                <a:lnTo>
                  <a:pt x="685828" y="2562733"/>
                </a:lnTo>
                <a:close/>
                <a:moveTo>
                  <a:pt x="600856" y="2561654"/>
                </a:moveTo>
                <a:lnTo>
                  <a:pt x="600856" y="2562733"/>
                </a:lnTo>
                <a:lnTo>
                  <a:pt x="603014" y="2562733"/>
                </a:lnTo>
                <a:lnTo>
                  <a:pt x="603014" y="2561654"/>
                </a:lnTo>
                <a:close/>
                <a:moveTo>
                  <a:pt x="1586770" y="2561250"/>
                </a:moveTo>
                <a:lnTo>
                  <a:pt x="1591086" y="2561250"/>
                </a:lnTo>
                <a:lnTo>
                  <a:pt x="1593244" y="2563408"/>
                </a:lnTo>
                <a:lnTo>
                  <a:pt x="1590007" y="2567724"/>
                </a:lnTo>
                <a:lnTo>
                  <a:pt x="1585690" y="2567724"/>
                </a:lnTo>
                <a:lnTo>
                  <a:pt x="1583532" y="2565566"/>
                </a:lnTo>
                <a:lnTo>
                  <a:pt x="1583532" y="2564487"/>
                </a:lnTo>
                <a:close/>
                <a:moveTo>
                  <a:pt x="2219997" y="2561115"/>
                </a:moveTo>
                <a:lnTo>
                  <a:pt x="2219997" y="2562194"/>
                </a:lnTo>
                <a:lnTo>
                  <a:pt x="2222155" y="2569747"/>
                </a:lnTo>
                <a:lnTo>
                  <a:pt x="2226470" y="2569747"/>
                </a:lnTo>
                <a:lnTo>
                  <a:pt x="2224312" y="2561115"/>
                </a:lnTo>
                <a:close/>
                <a:moveTo>
                  <a:pt x="8606590" y="2560846"/>
                </a:moveTo>
                <a:lnTo>
                  <a:pt x="8606590" y="2564083"/>
                </a:lnTo>
                <a:lnTo>
                  <a:pt x="8607668" y="2564083"/>
                </a:lnTo>
                <a:lnTo>
                  <a:pt x="8607668" y="2560846"/>
                </a:lnTo>
                <a:close/>
                <a:moveTo>
                  <a:pt x="2076219" y="2560036"/>
                </a:moveTo>
                <a:cubicBezTo>
                  <a:pt x="2074420" y="2560036"/>
                  <a:pt x="2072982" y="2563992"/>
                  <a:pt x="2071904" y="2571905"/>
                </a:cubicBezTo>
                <a:cubicBezTo>
                  <a:pt x="2073341" y="2575142"/>
                  <a:pt x="2074781" y="2576940"/>
                  <a:pt x="2076219" y="2577300"/>
                </a:cubicBezTo>
                <a:lnTo>
                  <a:pt x="2077298" y="2577300"/>
                </a:lnTo>
                <a:cubicBezTo>
                  <a:pt x="2078735" y="2577300"/>
                  <a:pt x="2080536" y="2574423"/>
                  <a:pt x="2082694" y="2568668"/>
                </a:cubicBezTo>
                <a:lnTo>
                  <a:pt x="2081615" y="2567589"/>
                </a:lnTo>
                <a:lnTo>
                  <a:pt x="2081615" y="2564352"/>
                </a:lnTo>
                <a:lnTo>
                  <a:pt x="2082694" y="2561115"/>
                </a:lnTo>
                <a:lnTo>
                  <a:pt x="2081615" y="2561115"/>
                </a:lnTo>
                <a:lnTo>
                  <a:pt x="2077298" y="2560036"/>
                </a:lnTo>
                <a:close/>
                <a:moveTo>
                  <a:pt x="5739574" y="2559766"/>
                </a:moveTo>
                <a:lnTo>
                  <a:pt x="5736337" y="2565161"/>
                </a:lnTo>
                <a:lnTo>
                  <a:pt x="5738495" y="2565161"/>
                </a:lnTo>
                <a:lnTo>
                  <a:pt x="5740653" y="2560846"/>
                </a:lnTo>
                <a:lnTo>
                  <a:pt x="5740653" y="2559766"/>
                </a:lnTo>
                <a:close/>
                <a:moveTo>
                  <a:pt x="1597694" y="2559092"/>
                </a:moveTo>
                <a:lnTo>
                  <a:pt x="1600932" y="2559092"/>
                </a:lnTo>
                <a:lnTo>
                  <a:pt x="1626963" y="2561789"/>
                </a:lnTo>
                <a:lnTo>
                  <a:pt x="1635595" y="2560845"/>
                </a:lnTo>
                <a:lnTo>
                  <a:pt x="1636674" y="2561789"/>
                </a:lnTo>
                <a:cubicBezTo>
                  <a:pt x="1635954" y="2564127"/>
                  <a:pt x="1633796" y="2565296"/>
                  <a:pt x="1630200" y="2565296"/>
                </a:cubicBezTo>
                <a:lnTo>
                  <a:pt x="1628041" y="2563543"/>
                </a:lnTo>
                <a:lnTo>
                  <a:pt x="1625884" y="2563543"/>
                </a:lnTo>
                <a:cubicBezTo>
                  <a:pt x="1623006" y="2565341"/>
                  <a:pt x="1617566" y="2566825"/>
                  <a:pt x="1609564" y="2567994"/>
                </a:cubicBezTo>
                <a:cubicBezTo>
                  <a:pt x="1600932" y="2567994"/>
                  <a:pt x="1596616" y="2566195"/>
                  <a:pt x="1596616" y="2562599"/>
                </a:cubicBezTo>
                <a:lnTo>
                  <a:pt x="1595536" y="2561789"/>
                </a:lnTo>
                <a:lnTo>
                  <a:pt x="1595536" y="2560845"/>
                </a:lnTo>
                <a:close/>
                <a:moveTo>
                  <a:pt x="7668558" y="2558957"/>
                </a:moveTo>
                <a:cubicBezTo>
                  <a:pt x="7666041" y="2558957"/>
                  <a:pt x="7662039" y="2561879"/>
                  <a:pt x="7656554" y="2567724"/>
                </a:cubicBezTo>
                <a:lnTo>
                  <a:pt x="7649001" y="2570961"/>
                </a:lnTo>
                <a:lnTo>
                  <a:pt x="7647922" y="2570961"/>
                </a:lnTo>
                <a:lnTo>
                  <a:pt x="7647922" y="2572040"/>
                </a:lnTo>
                <a:lnTo>
                  <a:pt x="7651159" y="2573119"/>
                </a:lnTo>
                <a:cubicBezTo>
                  <a:pt x="7651159" y="2571680"/>
                  <a:pt x="7654082" y="2570601"/>
                  <a:pt x="7659926" y="2569882"/>
                </a:cubicBezTo>
                <a:cubicBezTo>
                  <a:pt x="7659926" y="2568084"/>
                  <a:pt x="7663163" y="2564442"/>
                  <a:pt x="7669637" y="2558957"/>
                </a:cubicBezTo>
                <a:close/>
                <a:moveTo>
                  <a:pt x="5186059" y="2558822"/>
                </a:moveTo>
                <a:lnTo>
                  <a:pt x="5183901" y="2560980"/>
                </a:lnTo>
                <a:lnTo>
                  <a:pt x="5183901" y="2562059"/>
                </a:lnTo>
                <a:lnTo>
                  <a:pt x="5184980" y="2567454"/>
                </a:lnTo>
                <a:lnTo>
                  <a:pt x="5186059" y="2567454"/>
                </a:lnTo>
                <a:lnTo>
                  <a:pt x="5188217" y="2565296"/>
                </a:lnTo>
                <a:lnTo>
                  <a:pt x="5188217" y="2564217"/>
                </a:lnTo>
                <a:lnTo>
                  <a:pt x="5187138" y="2558822"/>
                </a:lnTo>
                <a:close/>
                <a:moveTo>
                  <a:pt x="2630173" y="2558021"/>
                </a:moveTo>
                <a:lnTo>
                  <a:pt x="2632886" y="2561641"/>
                </a:lnTo>
                <a:lnTo>
                  <a:pt x="2635044" y="2559483"/>
                </a:lnTo>
                <a:close/>
                <a:moveTo>
                  <a:pt x="8597958" y="2557609"/>
                </a:moveTo>
                <a:lnTo>
                  <a:pt x="8597958" y="2561924"/>
                </a:lnTo>
                <a:lnTo>
                  <a:pt x="8600116" y="2564083"/>
                </a:lnTo>
                <a:lnTo>
                  <a:pt x="8601194" y="2564083"/>
                </a:lnTo>
                <a:lnTo>
                  <a:pt x="8600116" y="2557609"/>
                </a:lnTo>
                <a:close/>
                <a:moveTo>
                  <a:pt x="7671795" y="2555720"/>
                </a:moveTo>
                <a:lnTo>
                  <a:pt x="7671795" y="2557878"/>
                </a:lnTo>
                <a:lnTo>
                  <a:pt x="7672874" y="2557878"/>
                </a:lnTo>
                <a:lnTo>
                  <a:pt x="7672874" y="2555720"/>
                </a:lnTo>
                <a:close/>
                <a:moveTo>
                  <a:pt x="3246689" y="2555181"/>
                </a:moveTo>
                <a:lnTo>
                  <a:pt x="3245610" y="2556259"/>
                </a:lnTo>
                <a:lnTo>
                  <a:pt x="3245610" y="2558417"/>
                </a:lnTo>
                <a:lnTo>
                  <a:pt x="3250061" y="2559497"/>
                </a:lnTo>
                <a:lnTo>
                  <a:pt x="3250061" y="2556259"/>
                </a:lnTo>
                <a:close/>
                <a:moveTo>
                  <a:pt x="5208583" y="2554506"/>
                </a:moveTo>
                <a:cubicBezTo>
                  <a:pt x="5203278" y="2556484"/>
                  <a:pt x="5200446" y="2558283"/>
                  <a:pt x="5200086" y="2559901"/>
                </a:cubicBezTo>
                <a:lnTo>
                  <a:pt x="5200086" y="2562059"/>
                </a:lnTo>
                <a:lnTo>
                  <a:pt x="5201165" y="2562059"/>
                </a:lnTo>
                <a:cubicBezTo>
                  <a:pt x="5204402" y="2559901"/>
                  <a:pt x="5207954" y="2558822"/>
                  <a:pt x="5211820" y="2558822"/>
                </a:cubicBezTo>
                <a:lnTo>
                  <a:pt x="5211820" y="2556664"/>
                </a:lnTo>
                <a:cubicBezTo>
                  <a:pt x="5211820" y="2555226"/>
                  <a:pt x="5210741" y="2554506"/>
                  <a:pt x="5208583" y="2554506"/>
                </a:cubicBezTo>
                <a:close/>
                <a:moveTo>
                  <a:pt x="2647993" y="2554088"/>
                </a:moveTo>
                <a:lnTo>
                  <a:pt x="2643677" y="2555167"/>
                </a:lnTo>
                <a:lnTo>
                  <a:pt x="2643677" y="2556246"/>
                </a:lnTo>
                <a:lnTo>
                  <a:pt x="2649072" y="2556246"/>
                </a:lnTo>
                <a:lnTo>
                  <a:pt x="2647993" y="2555167"/>
                </a:lnTo>
                <a:close/>
                <a:moveTo>
                  <a:pt x="3262065" y="2551809"/>
                </a:moveTo>
                <a:lnTo>
                  <a:pt x="3262065" y="2556259"/>
                </a:lnTo>
                <a:lnTo>
                  <a:pt x="3263279" y="2556259"/>
                </a:lnTo>
                <a:lnTo>
                  <a:pt x="3263279" y="2551809"/>
                </a:lnTo>
                <a:close/>
                <a:moveTo>
                  <a:pt x="2223233" y="2551404"/>
                </a:moveTo>
                <a:lnTo>
                  <a:pt x="2221075" y="2553562"/>
                </a:lnTo>
                <a:lnTo>
                  <a:pt x="2218919" y="2553562"/>
                </a:lnTo>
                <a:lnTo>
                  <a:pt x="2214601" y="2552483"/>
                </a:lnTo>
                <a:lnTo>
                  <a:pt x="2209206" y="2553562"/>
                </a:lnTo>
                <a:lnTo>
                  <a:pt x="2209206" y="2554641"/>
                </a:lnTo>
                <a:lnTo>
                  <a:pt x="2221075" y="2555720"/>
                </a:lnTo>
                <a:cubicBezTo>
                  <a:pt x="2221075" y="2553922"/>
                  <a:pt x="2222514" y="2552843"/>
                  <a:pt x="2225391" y="2552483"/>
                </a:cubicBezTo>
                <a:lnTo>
                  <a:pt x="2225391" y="2551404"/>
                </a:lnTo>
                <a:close/>
                <a:moveTo>
                  <a:pt x="5760749" y="2550325"/>
                </a:moveTo>
                <a:cubicBezTo>
                  <a:pt x="5758681" y="2550955"/>
                  <a:pt x="5757647" y="2553068"/>
                  <a:pt x="5757647" y="2556664"/>
                </a:cubicBezTo>
                <a:lnTo>
                  <a:pt x="5758726" y="2557743"/>
                </a:lnTo>
                <a:lnTo>
                  <a:pt x="5760749" y="2557743"/>
                </a:lnTo>
                <a:lnTo>
                  <a:pt x="5762907" y="2555585"/>
                </a:lnTo>
                <a:lnTo>
                  <a:pt x="5762907" y="2552348"/>
                </a:lnTo>
                <a:close/>
                <a:moveTo>
                  <a:pt x="1148033" y="2549381"/>
                </a:moveTo>
                <a:lnTo>
                  <a:pt x="1148033" y="2552753"/>
                </a:lnTo>
                <a:lnTo>
                  <a:pt x="1151405" y="2566240"/>
                </a:lnTo>
                <a:lnTo>
                  <a:pt x="1153563" y="2566240"/>
                </a:lnTo>
                <a:lnTo>
                  <a:pt x="1159093" y="2561789"/>
                </a:lnTo>
                <a:lnTo>
                  <a:pt x="1159093" y="2559496"/>
                </a:lnTo>
                <a:cubicBezTo>
                  <a:pt x="1154866" y="2553562"/>
                  <a:pt x="1151540" y="2550190"/>
                  <a:pt x="1149112" y="2549381"/>
                </a:cubicBezTo>
                <a:close/>
                <a:moveTo>
                  <a:pt x="2228628" y="2549246"/>
                </a:moveTo>
                <a:lnTo>
                  <a:pt x="2226470" y="2551404"/>
                </a:lnTo>
                <a:lnTo>
                  <a:pt x="2229708" y="2551404"/>
                </a:lnTo>
                <a:lnTo>
                  <a:pt x="2229708" y="2549246"/>
                </a:lnTo>
                <a:close/>
                <a:moveTo>
                  <a:pt x="3260986" y="2548572"/>
                </a:moveTo>
                <a:lnTo>
                  <a:pt x="3260986" y="2550730"/>
                </a:lnTo>
                <a:lnTo>
                  <a:pt x="3262065" y="2550730"/>
                </a:lnTo>
                <a:lnTo>
                  <a:pt x="3262065" y="2548572"/>
                </a:lnTo>
                <a:close/>
                <a:moveTo>
                  <a:pt x="3252219" y="2547358"/>
                </a:moveTo>
                <a:lnTo>
                  <a:pt x="3252219" y="2550730"/>
                </a:lnTo>
                <a:lnTo>
                  <a:pt x="3255456" y="2550730"/>
                </a:lnTo>
                <a:lnTo>
                  <a:pt x="3255456" y="2547358"/>
                </a:lnTo>
                <a:close/>
                <a:moveTo>
                  <a:pt x="3712670" y="2546953"/>
                </a:moveTo>
                <a:lnTo>
                  <a:pt x="3712670" y="2548032"/>
                </a:lnTo>
                <a:lnTo>
                  <a:pt x="3714828" y="2548032"/>
                </a:lnTo>
                <a:lnTo>
                  <a:pt x="3714828" y="2546953"/>
                </a:lnTo>
                <a:close/>
                <a:moveTo>
                  <a:pt x="3624192" y="2546953"/>
                </a:moveTo>
                <a:lnTo>
                  <a:pt x="3624192" y="2549111"/>
                </a:lnTo>
                <a:lnTo>
                  <a:pt x="3626350" y="2546953"/>
                </a:lnTo>
                <a:close/>
                <a:moveTo>
                  <a:pt x="5112012" y="2546009"/>
                </a:moveTo>
                <a:lnTo>
                  <a:pt x="5109854" y="2548167"/>
                </a:lnTo>
                <a:lnTo>
                  <a:pt x="5112012" y="2548167"/>
                </a:lnTo>
                <a:close/>
                <a:moveTo>
                  <a:pt x="3697834" y="2546009"/>
                </a:moveTo>
                <a:lnTo>
                  <a:pt x="3697834" y="2548032"/>
                </a:lnTo>
                <a:lnTo>
                  <a:pt x="3699857" y="2550190"/>
                </a:lnTo>
                <a:lnTo>
                  <a:pt x="3702015" y="2546953"/>
                </a:lnTo>
                <a:lnTo>
                  <a:pt x="3700936" y="2546009"/>
                </a:lnTo>
                <a:close/>
                <a:moveTo>
                  <a:pt x="8701137" y="2545739"/>
                </a:moveTo>
                <a:lnTo>
                  <a:pt x="8701137" y="2550055"/>
                </a:lnTo>
                <a:lnTo>
                  <a:pt x="8703295" y="2552213"/>
                </a:lnTo>
                <a:lnTo>
                  <a:pt x="8704374" y="2546818"/>
                </a:lnTo>
                <a:lnTo>
                  <a:pt x="8703295" y="2545739"/>
                </a:lnTo>
                <a:close/>
                <a:moveTo>
                  <a:pt x="2567337" y="2545590"/>
                </a:moveTo>
                <a:lnTo>
                  <a:pt x="2569495" y="2549771"/>
                </a:lnTo>
                <a:lnTo>
                  <a:pt x="2570576" y="2549771"/>
                </a:lnTo>
                <a:lnTo>
                  <a:pt x="2570576" y="2548827"/>
                </a:lnTo>
                <a:lnTo>
                  <a:pt x="2569495" y="2545590"/>
                </a:lnTo>
                <a:close/>
                <a:moveTo>
                  <a:pt x="3143105" y="2545200"/>
                </a:moveTo>
                <a:cubicBezTo>
                  <a:pt x="3141666" y="2545200"/>
                  <a:pt x="3140182" y="2547403"/>
                  <a:pt x="3138654" y="2551809"/>
                </a:cubicBezTo>
                <a:lnTo>
                  <a:pt x="3139868" y="2570557"/>
                </a:lnTo>
                <a:lnTo>
                  <a:pt x="3136496" y="2578244"/>
                </a:lnTo>
                <a:lnTo>
                  <a:pt x="3138654" y="2583774"/>
                </a:lnTo>
                <a:lnTo>
                  <a:pt x="3133259" y="2588225"/>
                </a:lnTo>
                <a:lnTo>
                  <a:pt x="3133259" y="2590383"/>
                </a:lnTo>
                <a:cubicBezTo>
                  <a:pt x="3136136" y="2591642"/>
                  <a:pt x="3137575" y="2595688"/>
                  <a:pt x="3137575" y="2602522"/>
                </a:cubicBezTo>
                <a:cubicBezTo>
                  <a:pt x="3138924" y="2606208"/>
                  <a:pt x="3141126" y="2608052"/>
                  <a:pt x="3144184" y="2608052"/>
                </a:cubicBezTo>
                <a:cubicBezTo>
                  <a:pt x="3155963" y="2604905"/>
                  <a:pt x="3161853" y="2601937"/>
                  <a:pt x="3161853" y="2599150"/>
                </a:cubicBezTo>
                <a:lnTo>
                  <a:pt x="3161853" y="2590383"/>
                </a:lnTo>
                <a:lnTo>
                  <a:pt x="3160774" y="2584853"/>
                </a:lnTo>
                <a:lnTo>
                  <a:pt x="3161853" y="2584853"/>
                </a:lnTo>
                <a:lnTo>
                  <a:pt x="3160774" y="2583774"/>
                </a:lnTo>
                <a:lnTo>
                  <a:pt x="3160774" y="2572715"/>
                </a:lnTo>
                <a:lnTo>
                  <a:pt x="3161853" y="2560575"/>
                </a:lnTo>
                <a:cubicBezTo>
                  <a:pt x="3160414" y="2553292"/>
                  <a:pt x="3158570" y="2549651"/>
                  <a:pt x="3156323" y="2549651"/>
                </a:cubicBezTo>
                <a:lnTo>
                  <a:pt x="3144184" y="2545200"/>
                </a:lnTo>
                <a:close/>
                <a:moveTo>
                  <a:pt x="7750293" y="2544795"/>
                </a:moveTo>
                <a:lnTo>
                  <a:pt x="7750293" y="2546009"/>
                </a:lnTo>
                <a:lnTo>
                  <a:pt x="7752451" y="2546009"/>
                </a:lnTo>
                <a:lnTo>
                  <a:pt x="7752451" y="2544795"/>
                </a:lnTo>
                <a:close/>
                <a:moveTo>
                  <a:pt x="1039998" y="2543851"/>
                </a:moveTo>
                <a:lnTo>
                  <a:pt x="1045529" y="2544930"/>
                </a:lnTo>
                <a:lnTo>
                  <a:pt x="1045529" y="2546009"/>
                </a:lnTo>
                <a:cubicBezTo>
                  <a:pt x="1045529" y="2547718"/>
                  <a:pt x="1042921" y="2548841"/>
                  <a:pt x="1037706" y="2549381"/>
                </a:cubicBezTo>
                <a:lnTo>
                  <a:pt x="1036625" y="2548302"/>
                </a:lnTo>
                <a:cubicBezTo>
                  <a:pt x="1037706" y="2545335"/>
                  <a:pt x="1038828" y="2543851"/>
                  <a:pt x="1039998" y="2543851"/>
                </a:cubicBezTo>
                <a:close/>
                <a:moveTo>
                  <a:pt x="3613537" y="2542772"/>
                </a:moveTo>
                <a:cubicBezTo>
                  <a:pt x="3609580" y="2542772"/>
                  <a:pt x="3607063" y="2544525"/>
                  <a:pt x="3605984" y="2548032"/>
                </a:cubicBezTo>
                <a:cubicBezTo>
                  <a:pt x="3606703" y="2551449"/>
                  <a:pt x="3608861" y="2554641"/>
                  <a:pt x="3612458" y="2557608"/>
                </a:cubicBezTo>
                <a:lnTo>
                  <a:pt x="3612458" y="2558687"/>
                </a:lnTo>
                <a:lnTo>
                  <a:pt x="3620955" y="2556529"/>
                </a:lnTo>
                <a:lnTo>
                  <a:pt x="3620955" y="2555450"/>
                </a:lnTo>
                <a:lnTo>
                  <a:pt x="3619876" y="2555450"/>
                </a:lnTo>
                <a:lnTo>
                  <a:pt x="3615695" y="2556529"/>
                </a:lnTo>
                <a:lnTo>
                  <a:pt x="3614616" y="2556529"/>
                </a:lnTo>
                <a:lnTo>
                  <a:pt x="3615695" y="2553292"/>
                </a:lnTo>
                <a:lnTo>
                  <a:pt x="3614616" y="2548032"/>
                </a:lnTo>
                <a:lnTo>
                  <a:pt x="3614616" y="2542772"/>
                </a:lnTo>
                <a:close/>
                <a:moveTo>
                  <a:pt x="5753331" y="2541828"/>
                </a:moveTo>
                <a:lnTo>
                  <a:pt x="5746992" y="2548167"/>
                </a:lnTo>
                <a:lnTo>
                  <a:pt x="5745913" y="2547088"/>
                </a:lnTo>
                <a:lnTo>
                  <a:pt x="5744834" y="2547088"/>
                </a:lnTo>
                <a:lnTo>
                  <a:pt x="5743890" y="2553427"/>
                </a:lnTo>
                <a:lnTo>
                  <a:pt x="5744834" y="2553427"/>
                </a:lnTo>
                <a:lnTo>
                  <a:pt x="5748071" y="2554506"/>
                </a:lnTo>
                <a:lnTo>
                  <a:pt x="5756568" y="2544930"/>
                </a:lnTo>
                <a:lnTo>
                  <a:pt x="5756568" y="2541828"/>
                </a:lnTo>
                <a:close/>
                <a:moveTo>
                  <a:pt x="8605510" y="2540344"/>
                </a:moveTo>
                <a:lnTo>
                  <a:pt x="8605510" y="2543581"/>
                </a:lnTo>
                <a:lnTo>
                  <a:pt x="8606590" y="2543581"/>
                </a:lnTo>
                <a:lnTo>
                  <a:pt x="8606590" y="2540344"/>
                </a:lnTo>
                <a:close/>
                <a:moveTo>
                  <a:pt x="2566259" y="2540195"/>
                </a:moveTo>
                <a:lnTo>
                  <a:pt x="2566259" y="2543432"/>
                </a:lnTo>
                <a:lnTo>
                  <a:pt x="2568417" y="2543432"/>
                </a:lnTo>
                <a:lnTo>
                  <a:pt x="2568417" y="2542353"/>
                </a:lnTo>
                <a:close/>
                <a:moveTo>
                  <a:pt x="1185528" y="2539400"/>
                </a:moveTo>
                <a:cubicBezTo>
                  <a:pt x="1195868" y="2539400"/>
                  <a:pt x="1201039" y="2542008"/>
                  <a:pt x="1201039" y="2547223"/>
                </a:cubicBezTo>
                <a:lnTo>
                  <a:pt x="1194431" y="2549381"/>
                </a:lnTo>
                <a:cubicBezTo>
                  <a:pt x="1186338" y="2547942"/>
                  <a:pt x="1182291" y="2546099"/>
                  <a:pt x="1182291" y="2543851"/>
                </a:cubicBezTo>
                <a:close/>
                <a:moveTo>
                  <a:pt x="8601194" y="2539265"/>
                </a:moveTo>
                <a:lnTo>
                  <a:pt x="8597958" y="2540344"/>
                </a:lnTo>
                <a:lnTo>
                  <a:pt x="8597958" y="2550055"/>
                </a:lnTo>
                <a:lnTo>
                  <a:pt x="8603352" y="2550055"/>
                </a:lnTo>
                <a:lnTo>
                  <a:pt x="8603352" y="2548976"/>
                </a:lnTo>
                <a:lnTo>
                  <a:pt x="8601194" y="2548976"/>
                </a:lnTo>
                <a:lnTo>
                  <a:pt x="8601194" y="2546818"/>
                </a:lnTo>
                <a:lnTo>
                  <a:pt x="8604432" y="2546818"/>
                </a:lnTo>
                <a:lnTo>
                  <a:pt x="8601194" y="2542502"/>
                </a:lnTo>
                <a:lnTo>
                  <a:pt x="8602274" y="2541423"/>
                </a:lnTo>
                <a:lnTo>
                  <a:pt x="8602274" y="2540344"/>
                </a:lnTo>
                <a:close/>
                <a:moveTo>
                  <a:pt x="7766613" y="2538321"/>
                </a:moveTo>
                <a:lnTo>
                  <a:pt x="7766613" y="2540479"/>
                </a:lnTo>
                <a:lnTo>
                  <a:pt x="7768771" y="2540479"/>
                </a:lnTo>
                <a:lnTo>
                  <a:pt x="7768771" y="2538321"/>
                </a:lnTo>
                <a:close/>
                <a:moveTo>
                  <a:pt x="7754609" y="2538321"/>
                </a:moveTo>
                <a:lnTo>
                  <a:pt x="7753530" y="2541558"/>
                </a:lnTo>
                <a:lnTo>
                  <a:pt x="7753530" y="2542637"/>
                </a:lnTo>
                <a:lnTo>
                  <a:pt x="7754609" y="2542637"/>
                </a:lnTo>
                <a:lnTo>
                  <a:pt x="7755688" y="2539400"/>
                </a:lnTo>
                <a:lnTo>
                  <a:pt x="7755688" y="2538321"/>
                </a:lnTo>
                <a:close/>
                <a:moveTo>
                  <a:pt x="8078296" y="2538186"/>
                </a:moveTo>
                <a:lnTo>
                  <a:pt x="8078296" y="2539265"/>
                </a:lnTo>
                <a:lnTo>
                  <a:pt x="8080454" y="2541289"/>
                </a:lnTo>
                <a:lnTo>
                  <a:pt x="8082612" y="2539265"/>
                </a:lnTo>
                <a:lnTo>
                  <a:pt x="8081533" y="2538186"/>
                </a:lnTo>
                <a:close/>
                <a:moveTo>
                  <a:pt x="1021251" y="2538186"/>
                </a:moveTo>
                <a:lnTo>
                  <a:pt x="1022330" y="2538186"/>
                </a:lnTo>
                <a:cubicBezTo>
                  <a:pt x="1026375" y="2544211"/>
                  <a:pt x="1030423" y="2547223"/>
                  <a:pt x="1034468" y="2547223"/>
                </a:cubicBezTo>
                <a:lnTo>
                  <a:pt x="1034468" y="2550595"/>
                </a:lnTo>
                <a:lnTo>
                  <a:pt x="1023408" y="2551674"/>
                </a:lnTo>
                <a:cubicBezTo>
                  <a:pt x="1020442" y="2551674"/>
                  <a:pt x="1018237" y="2550190"/>
                  <a:pt x="1016799" y="2547223"/>
                </a:cubicBezTo>
                <a:lnTo>
                  <a:pt x="1016799" y="2546009"/>
                </a:lnTo>
                <a:cubicBezTo>
                  <a:pt x="1016799" y="2541963"/>
                  <a:pt x="1018283" y="2539355"/>
                  <a:pt x="1021251" y="2538186"/>
                </a:cubicBezTo>
                <a:close/>
                <a:moveTo>
                  <a:pt x="1708428" y="2538051"/>
                </a:moveTo>
                <a:lnTo>
                  <a:pt x="1717060" y="2538051"/>
                </a:lnTo>
                <a:cubicBezTo>
                  <a:pt x="1718498" y="2538051"/>
                  <a:pt x="1719218" y="2539805"/>
                  <a:pt x="1719218" y="2543311"/>
                </a:cubicBezTo>
                <a:cubicBezTo>
                  <a:pt x="1722185" y="2546459"/>
                  <a:pt x="1726905" y="2548886"/>
                  <a:pt x="1733379" y="2550595"/>
                </a:cubicBezTo>
                <a:lnTo>
                  <a:pt x="1736616" y="2554101"/>
                </a:lnTo>
                <a:lnTo>
                  <a:pt x="1735537" y="2559092"/>
                </a:lnTo>
                <a:lnTo>
                  <a:pt x="1736616" y="2559901"/>
                </a:lnTo>
                <a:lnTo>
                  <a:pt x="1737696" y="2559901"/>
                </a:lnTo>
                <a:lnTo>
                  <a:pt x="1739853" y="2554101"/>
                </a:lnTo>
                <a:cubicBezTo>
                  <a:pt x="1742281" y="2554101"/>
                  <a:pt x="1746283" y="2557518"/>
                  <a:pt x="1751857" y="2564352"/>
                </a:cubicBezTo>
                <a:lnTo>
                  <a:pt x="1751857" y="2566240"/>
                </a:lnTo>
                <a:lnTo>
                  <a:pt x="1744304" y="2570691"/>
                </a:lnTo>
                <a:lnTo>
                  <a:pt x="1739853" y="2570691"/>
                </a:lnTo>
                <a:lnTo>
                  <a:pt x="1736616" y="2568938"/>
                </a:lnTo>
                <a:lnTo>
                  <a:pt x="1726905" y="2568938"/>
                </a:lnTo>
                <a:lnTo>
                  <a:pt x="1720296" y="2567050"/>
                </a:lnTo>
                <a:lnTo>
                  <a:pt x="1709506" y="2567994"/>
                </a:lnTo>
                <a:cubicBezTo>
                  <a:pt x="1709506" y="2566375"/>
                  <a:pt x="1707707" y="2564891"/>
                  <a:pt x="1704111" y="2563543"/>
                </a:cubicBezTo>
                <a:lnTo>
                  <a:pt x="1698581" y="2567994"/>
                </a:lnTo>
                <a:lnTo>
                  <a:pt x="1693187" y="2567050"/>
                </a:lnTo>
                <a:lnTo>
                  <a:pt x="1681317" y="2569747"/>
                </a:lnTo>
                <a:lnTo>
                  <a:pt x="1663919" y="2565296"/>
                </a:lnTo>
                <a:lnTo>
                  <a:pt x="1654073" y="2567994"/>
                </a:lnTo>
                <a:lnTo>
                  <a:pt x="1645442" y="2567994"/>
                </a:lnTo>
                <a:cubicBezTo>
                  <a:pt x="1639865" y="2567994"/>
                  <a:pt x="1636583" y="2566780"/>
                  <a:pt x="1635595" y="2564352"/>
                </a:cubicBezTo>
                <a:cubicBezTo>
                  <a:pt x="1635595" y="2562733"/>
                  <a:pt x="1644677" y="2560980"/>
                  <a:pt x="1662840" y="2559092"/>
                </a:cubicBezTo>
                <a:lnTo>
                  <a:pt x="1673630" y="2562599"/>
                </a:lnTo>
                <a:cubicBezTo>
                  <a:pt x="1681453" y="2562599"/>
                  <a:pt x="1688332" y="2558597"/>
                  <a:pt x="1694266" y="2550595"/>
                </a:cubicBezTo>
                <a:close/>
                <a:moveTo>
                  <a:pt x="4076820" y="2537377"/>
                </a:moveTo>
                <a:lnTo>
                  <a:pt x="4077899" y="2537377"/>
                </a:lnTo>
                <a:cubicBezTo>
                  <a:pt x="4088059" y="2542592"/>
                  <a:pt x="4093140" y="2550145"/>
                  <a:pt x="4093140" y="2560036"/>
                </a:cubicBezTo>
                <a:lnTo>
                  <a:pt x="4096377" y="2564352"/>
                </a:lnTo>
                <a:cubicBezTo>
                  <a:pt x="4096377" y="2569657"/>
                  <a:pt x="4094938" y="2575097"/>
                  <a:pt x="4092061" y="2580672"/>
                </a:cubicBezTo>
                <a:cubicBezTo>
                  <a:pt x="4094039" y="2580672"/>
                  <a:pt x="4095478" y="2584269"/>
                  <a:pt x="4096377" y="2591462"/>
                </a:cubicBezTo>
                <a:cubicBezTo>
                  <a:pt x="4094219" y="2591642"/>
                  <a:pt x="4091656" y="2594519"/>
                  <a:pt x="4088689" y="2600094"/>
                </a:cubicBezTo>
                <a:lnTo>
                  <a:pt x="4088689" y="2603466"/>
                </a:lnTo>
                <a:lnTo>
                  <a:pt x="4096377" y="2602387"/>
                </a:lnTo>
                <a:cubicBezTo>
                  <a:pt x="4097815" y="2605264"/>
                  <a:pt x="4098535" y="2609220"/>
                  <a:pt x="4098535" y="2614256"/>
                </a:cubicBezTo>
                <a:lnTo>
                  <a:pt x="4097456" y="2615335"/>
                </a:lnTo>
                <a:lnTo>
                  <a:pt x="4096377" y="2615335"/>
                </a:lnTo>
                <a:lnTo>
                  <a:pt x="4092061" y="2613177"/>
                </a:lnTo>
                <a:lnTo>
                  <a:pt x="4092061" y="2615335"/>
                </a:lnTo>
                <a:lnTo>
                  <a:pt x="4095298" y="2620730"/>
                </a:lnTo>
                <a:cubicBezTo>
                  <a:pt x="4090892" y="2634487"/>
                  <a:pt x="4087610" y="2641366"/>
                  <a:pt x="4085452" y="2641366"/>
                </a:cubicBezTo>
                <a:lnTo>
                  <a:pt x="4082215" y="2639208"/>
                </a:lnTo>
                <a:cubicBezTo>
                  <a:pt x="4082215" y="2642445"/>
                  <a:pt x="4080057" y="2645322"/>
                  <a:pt x="4075741" y="2647840"/>
                </a:cubicBezTo>
                <a:lnTo>
                  <a:pt x="4073583" y="2647840"/>
                </a:lnTo>
                <a:lnTo>
                  <a:pt x="4070346" y="2645682"/>
                </a:lnTo>
                <a:lnTo>
                  <a:pt x="4064951" y="2646761"/>
                </a:lnTo>
                <a:cubicBezTo>
                  <a:pt x="4044720" y="2643704"/>
                  <a:pt x="4034604" y="2638264"/>
                  <a:pt x="4034604" y="2630441"/>
                </a:cubicBezTo>
                <a:lnTo>
                  <a:pt x="4034604" y="2620730"/>
                </a:lnTo>
                <a:cubicBezTo>
                  <a:pt x="4037481" y="2614076"/>
                  <a:pt x="4045079" y="2603960"/>
                  <a:pt x="4057398" y="2590383"/>
                </a:cubicBezTo>
                <a:cubicBezTo>
                  <a:pt x="4064052" y="2578694"/>
                  <a:pt x="4068727" y="2567499"/>
                  <a:pt x="4071425" y="2556799"/>
                </a:cubicBezTo>
                <a:lnTo>
                  <a:pt x="4071425" y="2548167"/>
                </a:lnTo>
                <a:cubicBezTo>
                  <a:pt x="4073942" y="2545469"/>
                  <a:pt x="4075741" y="2541873"/>
                  <a:pt x="4076820" y="2537377"/>
                </a:cubicBezTo>
                <a:close/>
                <a:moveTo>
                  <a:pt x="8702216" y="2533870"/>
                </a:moveTo>
                <a:lnTo>
                  <a:pt x="8696821" y="2541423"/>
                </a:lnTo>
                <a:lnTo>
                  <a:pt x="8697900" y="2542502"/>
                </a:lnTo>
                <a:lnTo>
                  <a:pt x="8702216" y="2542502"/>
                </a:lnTo>
                <a:cubicBezTo>
                  <a:pt x="8703655" y="2542502"/>
                  <a:pt x="8704734" y="2540344"/>
                  <a:pt x="8705453" y="2536028"/>
                </a:cubicBezTo>
                <a:close/>
                <a:moveTo>
                  <a:pt x="1153563" y="2533735"/>
                </a:moveTo>
                <a:cubicBezTo>
                  <a:pt x="1151135" y="2534455"/>
                  <a:pt x="1149652" y="2535938"/>
                  <a:pt x="1149112" y="2538186"/>
                </a:cubicBezTo>
                <a:lnTo>
                  <a:pt x="1150191" y="2541558"/>
                </a:lnTo>
                <a:lnTo>
                  <a:pt x="1153563" y="2541558"/>
                </a:lnTo>
                <a:cubicBezTo>
                  <a:pt x="1155002" y="2541558"/>
                  <a:pt x="1155721" y="2540434"/>
                  <a:pt x="1155721" y="2538186"/>
                </a:cubicBezTo>
                <a:close/>
                <a:moveTo>
                  <a:pt x="2566259" y="2533721"/>
                </a:moveTo>
                <a:lnTo>
                  <a:pt x="2566259" y="2535879"/>
                </a:lnTo>
                <a:lnTo>
                  <a:pt x="2567337" y="2539116"/>
                </a:lnTo>
                <a:lnTo>
                  <a:pt x="2568417" y="2539116"/>
                </a:lnTo>
                <a:lnTo>
                  <a:pt x="2568417" y="2536958"/>
                </a:lnTo>
                <a:lnTo>
                  <a:pt x="2567337" y="2533721"/>
                </a:lnTo>
                <a:close/>
                <a:moveTo>
                  <a:pt x="3698913" y="2532117"/>
                </a:moveTo>
                <a:cubicBezTo>
                  <a:pt x="3697114" y="2532117"/>
                  <a:pt x="3696035" y="2533556"/>
                  <a:pt x="3695676" y="2536433"/>
                </a:cubicBezTo>
                <a:lnTo>
                  <a:pt x="3696755" y="2539535"/>
                </a:lnTo>
                <a:lnTo>
                  <a:pt x="3699857" y="2539535"/>
                </a:lnTo>
                <a:lnTo>
                  <a:pt x="3702015" y="2537512"/>
                </a:lnTo>
                <a:lnTo>
                  <a:pt x="3702015" y="2535354"/>
                </a:lnTo>
                <a:close/>
                <a:moveTo>
                  <a:pt x="2177780" y="2531847"/>
                </a:moveTo>
                <a:lnTo>
                  <a:pt x="2177780" y="2532926"/>
                </a:lnTo>
                <a:lnTo>
                  <a:pt x="2181018" y="2532926"/>
                </a:lnTo>
                <a:lnTo>
                  <a:pt x="2181018" y="2531847"/>
                </a:lnTo>
                <a:close/>
                <a:moveTo>
                  <a:pt x="3709568" y="2531173"/>
                </a:moveTo>
                <a:lnTo>
                  <a:pt x="3709568" y="2532117"/>
                </a:lnTo>
                <a:lnTo>
                  <a:pt x="3715907" y="2536433"/>
                </a:lnTo>
                <a:lnTo>
                  <a:pt x="3716986" y="2536433"/>
                </a:lnTo>
                <a:lnTo>
                  <a:pt x="3716986" y="2534275"/>
                </a:lnTo>
                <a:lnTo>
                  <a:pt x="3710647" y="2531173"/>
                </a:lnTo>
                <a:close/>
                <a:moveTo>
                  <a:pt x="4223025" y="2530903"/>
                </a:moveTo>
                <a:cubicBezTo>
                  <a:pt x="4242896" y="2536118"/>
                  <a:pt x="4256609" y="2544031"/>
                  <a:pt x="4264162" y="2554641"/>
                </a:cubicBezTo>
                <a:cubicBezTo>
                  <a:pt x="4266140" y="2554641"/>
                  <a:pt x="4269062" y="2557518"/>
                  <a:pt x="4272929" y="2563273"/>
                </a:cubicBezTo>
                <a:cubicBezTo>
                  <a:pt x="4275087" y="2563273"/>
                  <a:pt x="4279403" y="2566555"/>
                  <a:pt x="4285877" y="2573119"/>
                </a:cubicBezTo>
                <a:lnTo>
                  <a:pt x="4285877" y="2575277"/>
                </a:lnTo>
                <a:lnTo>
                  <a:pt x="4284798" y="2578514"/>
                </a:lnTo>
                <a:lnTo>
                  <a:pt x="4285877" y="2578514"/>
                </a:lnTo>
                <a:cubicBezTo>
                  <a:pt x="4290193" y="2578514"/>
                  <a:pt x="4292351" y="2581391"/>
                  <a:pt x="4292351" y="2587146"/>
                </a:cubicBezTo>
                <a:lnTo>
                  <a:pt x="4297746" y="2602387"/>
                </a:lnTo>
                <a:lnTo>
                  <a:pt x="4297746" y="2603466"/>
                </a:lnTo>
                <a:cubicBezTo>
                  <a:pt x="4295228" y="2605804"/>
                  <a:pt x="4292710" y="2614436"/>
                  <a:pt x="4290193" y="2629362"/>
                </a:cubicBezTo>
                <a:lnTo>
                  <a:pt x="4280482" y="2639208"/>
                </a:lnTo>
                <a:cubicBezTo>
                  <a:pt x="4271041" y="2638668"/>
                  <a:pt x="4266320" y="2637544"/>
                  <a:pt x="4266320" y="2635836"/>
                </a:cubicBezTo>
                <a:lnTo>
                  <a:pt x="4265241" y="2637050"/>
                </a:lnTo>
                <a:lnTo>
                  <a:pt x="4264162" y="2637050"/>
                </a:lnTo>
                <a:cubicBezTo>
                  <a:pt x="4253372" y="2635521"/>
                  <a:pt x="4247977" y="2633678"/>
                  <a:pt x="4247977" y="2631520"/>
                </a:cubicBezTo>
                <a:lnTo>
                  <a:pt x="4250135" y="2625046"/>
                </a:lnTo>
                <a:lnTo>
                  <a:pt x="4250135" y="2621809"/>
                </a:lnTo>
                <a:cubicBezTo>
                  <a:pt x="4243121" y="2599959"/>
                  <a:pt x="4239525" y="2582290"/>
                  <a:pt x="4239345" y="2568803"/>
                </a:cubicBezTo>
                <a:cubicBezTo>
                  <a:pt x="4236108" y="2558283"/>
                  <a:pt x="4229948" y="2546728"/>
                  <a:pt x="4220867" y="2534140"/>
                </a:cubicBezTo>
                <a:lnTo>
                  <a:pt x="4220867" y="2533061"/>
                </a:lnTo>
                <a:close/>
                <a:moveTo>
                  <a:pt x="7657633" y="2529554"/>
                </a:moveTo>
                <a:lnTo>
                  <a:pt x="7657633" y="2532926"/>
                </a:lnTo>
                <a:lnTo>
                  <a:pt x="7659926" y="2535084"/>
                </a:lnTo>
                <a:lnTo>
                  <a:pt x="7662084" y="2535084"/>
                </a:lnTo>
                <a:lnTo>
                  <a:pt x="7662084" y="2531847"/>
                </a:lnTo>
                <a:lnTo>
                  <a:pt x="7659926" y="2529554"/>
                </a:lnTo>
                <a:close/>
                <a:moveTo>
                  <a:pt x="2685488" y="2529405"/>
                </a:moveTo>
                <a:cubicBezTo>
                  <a:pt x="2674070" y="2530125"/>
                  <a:pt x="2668360" y="2531923"/>
                  <a:pt x="2668360" y="2534800"/>
                </a:cubicBezTo>
                <a:lnTo>
                  <a:pt x="2668360" y="2548827"/>
                </a:lnTo>
                <a:lnTo>
                  <a:pt x="2667281" y="2554088"/>
                </a:lnTo>
                <a:lnTo>
                  <a:pt x="2673756" y="2553008"/>
                </a:lnTo>
                <a:lnTo>
                  <a:pt x="2682251" y="2555167"/>
                </a:lnTo>
                <a:lnTo>
                  <a:pt x="2683332" y="2555167"/>
                </a:lnTo>
                <a:lnTo>
                  <a:pt x="2694121" y="2551929"/>
                </a:lnTo>
                <a:cubicBezTo>
                  <a:pt x="2696998" y="2552109"/>
                  <a:pt x="2698436" y="2552829"/>
                  <a:pt x="2698436" y="2554088"/>
                </a:cubicBezTo>
                <a:lnTo>
                  <a:pt x="2699515" y="2553008"/>
                </a:lnTo>
                <a:lnTo>
                  <a:pt x="2705989" y="2553008"/>
                </a:lnTo>
                <a:cubicBezTo>
                  <a:pt x="2708148" y="2553008"/>
                  <a:pt x="2709226" y="2555526"/>
                  <a:pt x="2709226" y="2560562"/>
                </a:cubicBezTo>
                <a:lnTo>
                  <a:pt x="2713409" y="2561641"/>
                </a:lnTo>
                <a:lnTo>
                  <a:pt x="2726356" y="2554088"/>
                </a:lnTo>
                <a:lnTo>
                  <a:pt x="2726356" y="2551929"/>
                </a:lnTo>
                <a:lnTo>
                  <a:pt x="2727435" y="2551929"/>
                </a:lnTo>
                <a:lnTo>
                  <a:pt x="2726356" y="2548827"/>
                </a:lnTo>
                <a:lnTo>
                  <a:pt x="2724199" y="2548827"/>
                </a:lnTo>
                <a:lnTo>
                  <a:pt x="2720961" y="2550850"/>
                </a:lnTo>
                <a:cubicBezTo>
                  <a:pt x="2719702" y="2550671"/>
                  <a:pt x="2717904" y="2547838"/>
                  <a:pt x="2715567" y="2542353"/>
                </a:cubicBezTo>
                <a:cubicBezTo>
                  <a:pt x="2717724" y="2538577"/>
                  <a:pt x="2718804" y="2534980"/>
                  <a:pt x="2718804" y="2531563"/>
                </a:cubicBezTo>
                <a:lnTo>
                  <a:pt x="2716645" y="2529405"/>
                </a:lnTo>
                <a:lnTo>
                  <a:pt x="2701674" y="2529405"/>
                </a:lnTo>
                <a:lnTo>
                  <a:pt x="2693041" y="2530484"/>
                </a:lnTo>
                <a:close/>
                <a:moveTo>
                  <a:pt x="5743890" y="2527936"/>
                </a:moveTo>
                <a:lnTo>
                  <a:pt x="5743890" y="2529015"/>
                </a:lnTo>
                <a:lnTo>
                  <a:pt x="5745913" y="2529015"/>
                </a:lnTo>
                <a:lnTo>
                  <a:pt x="5745913" y="2527936"/>
                </a:lnTo>
                <a:close/>
                <a:moveTo>
                  <a:pt x="3704173" y="2526857"/>
                </a:moveTo>
                <a:lnTo>
                  <a:pt x="3702015" y="2529015"/>
                </a:lnTo>
                <a:lnTo>
                  <a:pt x="3704173" y="2529015"/>
                </a:lnTo>
                <a:close/>
                <a:moveTo>
                  <a:pt x="7763376" y="2526317"/>
                </a:moveTo>
                <a:cubicBezTo>
                  <a:pt x="7763376" y="2528475"/>
                  <a:pt x="7762612" y="2529554"/>
                  <a:pt x="7761083" y="2529554"/>
                </a:cubicBezTo>
                <a:lnTo>
                  <a:pt x="7758925" y="2527396"/>
                </a:lnTo>
                <a:lnTo>
                  <a:pt x="7757846" y="2532926"/>
                </a:lnTo>
                <a:lnTo>
                  <a:pt x="7757846" y="2534005"/>
                </a:lnTo>
                <a:lnTo>
                  <a:pt x="7758925" y="2534005"/>
                </a:lnTo>
                <a:lnTo>
                  <a:pt x="7758925" y="2531847"/>
                </a:lnTo>
                <a:lnTo>
                  <a:pt x="7761083" y="2531847"/>
                </a:lnTo>
                <a:lnTo>
                  <a:pt x="7761083" y="2534005"/>
                </a:lnTo>
                <a:lnTo>
                  <a:pt x="7762162" y="2534005"/>
                </a:lnTo>
                <a:cubicBezTo>
                  <a:pt x="7762162" y="2531757"/>
                  <a:pt x="7763646" y="2530633"/>
                  <a:pt x="7766613" y="2530633"/>
                </a:cubicBezTo>
                <a:lnTo>
                  <a:pt x="7766613" y="2529554"/>
                </a:lnTo>
                <a:close/>
                <a:moveTo>
                  <a:pt x="689065" y="2525103"/>
                </a:moveTo>
                <a:lnTo>
                  <a:pt x="685828" y="2526182"/>
                </a:lnTo>
                <a:lnTo>
                  <a:pt x="685828" y="2529419"/>
                </a:lnTo>
                <a:lnTo>
                  <a:pt x="686907" y="2529419"/>
                </a:lnTo>
                <a:lnTo>
                  <a:pt x="690144" y="2528340"/>
                </a:lnTo>
                <a:lnTo>
                  <a:pt x="690144" y="2525103"/>
                </a:lnTo>
                <a:close/>
                <a:moveTo>
                  <a:pt x="703092" y="2524024"/>
                </a:moveTo>
                <a:lnTo>
                  <a:pt x="698776" y="2528340"/>
                </a:lnTo>
                <a:cubicBezTo>
                  <a:pt x="699855" y="2531218"/>
                  <a:pt x="700934" y="2532656"/>
                  <a:pt x="702013" y="2532656"/>
                </a:cubicBezTo>
                <a:lnTo>
                  <a:pt x="703092" y="2532656"/>
                </a:lnTo>
                <a:lnTo>
                  <a:pt x="707408" y="2528340"/>
                </a:lnTo>
                <a:lnTo>
                  <a:pt x="707408" y="2526182"/>
                </a:lnTo>
                <a:lnTo>
                  <a:pt x="705250" y="2524024"/>
                </a:lnTo>
                <a:close/>
                <a:moveTo>
                  <a:pt x="8184713" y="2522001"/>
                </a:moveTo>
                <a:lnTo>
                  <a:pt x="8177160" y="2523080"/>
                </a:lnTo>
                <a:lnTo>
                  <a:pt x="8175002" y="2523080"/>
                </a:lnTo>
                <a:lnTo>
                  <a:pt x="8175002" y="2537107"/>
                </a:lnTo>
                <a:lnTo>
                  <a:pt x="8176081" y="2542367"/>
                </a:lnTo>
                <a:lnTo>
                  <a:pt x="8181476" y="2541289"/>
                </a:lnTo>
                <a:lnTo>
                  <a:pt x="8181476" y="2533870"/>
                </a:lnTo>
                <a:lnTo>
                  <a:pt x="8184713" y="2529554"/>
                </a:lnTo>
                <a:close/>
                <a:moveTo>
                  <a:pt x="3702015" y="2521596"/>
                </a:moveTo>
                <a:lnTo>
                  <a:pt x="3702015" y="2523754"/>
                </a:lnTo>
                <a:lnTo>
                  <a:pt x="3703094" y="2524699"/>
                </a:lnTo>
                <a:lnTo>
                  <a:pt x="3703094" y="2525778"/>
                </a:lnTo>
                <a:lnTo>
                  <a:pt x="3704173" y="2524699"/>
                </a:lnTo>
                <a:lnTo>
                  <a:pt x="3707410" y="2524699"/>
                </a:lnTo>
                <a:lnTo>
                  <a:pt x="3707410" y="2526857"/>
                </a:lnTo>
                <a:lnTo>
                  <a:pt x="3708489" y="2526857"/>
                </a:lnTo>
                <a:lnTo>
                  <a:pt x="3708489" y="2525778"/>
                </a:lnTo>
                <a:lnTo>
                  <a:pt x="3705252" y="2521596"/>
                </a:lnTo>
                <a:close/>
                <a:moveTo>
                  <a:pt x="3185051" y="2520922"/>
                </a:moveTo>
                <a:cubicBezTo>
                  <a:pt x="3190356" y="2520922"/>
                  <a:pt x="3196965" y="2526092"/>
                  <a:pt x="3204878" y="2536433"/>
                </a:cubicBezTo>
                <a:cubicBezTo>
                  <a:pt x="3208744" y="2536433"/>
                  <a:pt x="3213869" y="2540479"/>
                  <a:pt x="3220254" y="2548572"/>
                </a:cubicBezTo>
                <a:lnTo>
                  <a:pt x="3220254" y="2556259"/>
                </a:lnTo>
                <a:lnTo>
                  <a:pt x="3216882" y="2559497"/>
                </a:lnTo>
                <a:lnTo>
                  <a:pt x="3211487" y="2559497"/>
                </a:lnTo>
                <a:lnTo>
                  <a:pt x="3212566" y="2566105"/>
                </a:lnTo>
                <a:cubicBezTo>
                  <a:pt x="3211846" y="2572759"/>
                  <a:pt x="3210003" y="2578649"/>
                  <a:pt x="3207036" y="2583774"/>
                </a:cubicBezTo>
                <a:cubicBezTo>
                  <a:pt x="3210722" y="2584314"/>
                  <a:pt x="3212566" y="2587236"/>
                  <a:pt x="3212566" y="2592541"/>
                </a:cubicBezTo>
                <a:cubicBezTo>
                  <a:pt x="3209598" y="2600813"/>
                  <a:pt x="3208115" y="2607422"/>
                  <a:pt x="3208115" y="2612368"/>
                </a:cubicBezTo>
                <a:lnTo>
                  <a:pt x="3210273" y="2622349"/>
                </a:lnTo>
                <a:cubicBezTo>
                  <a:pt x="3206676" y="2630441"/>
                  <a:pt x="3204113" y="2634487"/>
                  <a:pt x="3202585" y="2634487"/>
                </a:cubicBezTo>
                <a:lnTo>
                  <a:pt x="3198269" y="2633408"/>
                </a:lnTo>
                <a:cubicBezTo>
                  <a:pt x="3192694" y="2637005"/>
                  <a:pt x="3187884" y="2638803"/>
                  <a:pt x="3183837" y="2638803"/>
                </a:cubicBezTo>
                <a:cubicBezTo>
                  <a:pt x="3168461" y="2637545"/>
                  <a:pt x="3160774" y="2635342"/>
                  <a:pt x="3160774" y="2632195"/>
                </a:cubicBezTo>
                <a:cubicBezTo>
                  <a:pt x="3162212" y="2630756"/>
                  <a:pt x="3162932" y="2625990"/>
                  <a:pt x="3162932" y="2617898"/>
                </a:cubicBezTo>
                <a:lnTo>
                  <a:pt x="3164011" y="2617898"/>
                </a:lnTo>
                <a:cubicBezTo>
                  <a:pt x="3163651" y="2614211"/>
                  <a:pt x="3161448" y="2612368"/>
                  <a:pt x="3157402" y="2612368"/>
                </a:cubicBezTo>
                <a:lnTo>
                  <a:pt x="3140947" y="2617898"/>
                </a:lnTo>
                <a:cubicBezTo>
                  <a:pt x="3139418" y="2618077"/>
                  <a:pt x="3138294" y="2620640"/>
                  <a:pt x="3137575" y="2625585"/>
                </a:cubicBezTo>
                <a:lnTo>
                  <a:pt x="3138654" y="2638803"/>
                </a:lnTo>
                <a:lnTo>
                  <a:pt x="3135417" y="2641096"/>
                </a:lnTo>
                <a:lnTo>
                  <a:pt x="3130966" y="2637725"/>
                </a:lnTo>
                <a:lnTo>
                  <a:pt x="3126650" y="2644333"/>
                </a:lnTo>
                <a:lnTo>
                  <a:pt x="3117748" y="2644333"/>
                </a:lnTo>
                <a:lnTo>
                  <a:pt x="3116669" y="2643254"/>
                </a:lnTo>
                <a:lnTo>
                  <a:pt x="3115590" y="2644333"/>
                </a:lnTo>
                <a:lnTo>
                  <a:pt x="3114511" y="2644333"/>
                </a:lnTo>
                <a:cubicBezTo>
                  <a:pt x="3102013" y="2644333"/>
                  <a:pt x="3095764" y="2642130"/>
                  <a:pt x="3095764" y="2637725"/>
                </a:cubicBezTo>
                <a:lnTo>
                  <a:pt x="3096843" y="2627879"/>
                </a:lnTo>
                <a:lnTo>
                  <a:pt x="3095764" y="2626799"/>
                </a:lnTo>
                <a:lnTo>
                  <a:pt x="3095764" y="2625585"/>
                </a:lnTo>
                <a:lnTo>
                  <a:pt x="3096843" y="2622349"/>
                </a:lnTo>
                <a:lnTo>
                  <a:pt x="3095764" y="2614661"/>
                </a:lnTo>
                <a:cubicBezTo>
                  <a:pt x="3098731" y="2609715"/>
                  <a:pt x="3100214" y="2605309"/>
                  <a:pt x="3100214" y="2601443"/>
                </a:cubicBezTo>
                <a:cubicBezTo>
                  <a:pt x="3097247" y="2596497"/>
                  <a:pt x="3095764" y="2592451"/>
                  <a:pt x="3095764" y="2589304"/>
                </a:cubicBezTo>
                <a:lnTo>
                  <a:pt x="3096843" y="2582695"/>
                </a:lnTo>
                <a:lnTo>
                  <a:pt x="3093471" y="2566105"/>
                </a:lnTo>
                <a:lnTo>
                  <a:pt x="3095764" y="2559497"/>
                </a:lnTo>
                <a:lnTo>
                  <a:pt x="3095764" y="2546279"/>
                </a:lnTo>
                <a:lnTo>
                  <a:pt x="3097922" y="2543042"/>
                </a:lnTo>
                <a:lnTo>
                  <a:pt x="3097922" y="2541963"/>
                </a:lnTo>
                <a:cubicBezTo>
                  <a:pt x="3095583" y="2539535"/>
                  <a:pt x="3093381" y="2534005"/>
                  <a:pt x="3091313" y="2525373"/>
                </a:cubicBezTo>
                <a:lnTo>
                  <a:pt x="3094685" y="2522136"/>
                </a:lnTo>
                <a:lnTo>
                  <a:pt x="3111139" y="2524294"/>
                </a:lnTo>
                <a:lnTo>
                  <a:pt x="3114511" y="2523215"/>
                </a:lnTo>
                <a:cubicBezTo>
                  <a:pt x="3121795" y="2529959"/>
                  <a:pt x="3127639" y="2534005"/>
                  <a:pt x="3132045" y="2535354"/>
                </a:cubicBezTo>
                <a:lnTo>
                  <a:pt x="3136496" y="2534140"/>
                </a:lnTo>
                <a:cubicBezTo>
                  <a:pt x="3141261" y="2534140"/>
                  <a:pt x="3147870" y="2535624"/>
                  <a:pt x="3156323" y="2538591"/>
                </a:cubicBezTo>
                <a:cubicBezTo>
                  <a:pt x="3173227" y="2526812"/>
                  <a:pt x="3182803" y="2520922"/>
                  <a:pt x="3185051" y="2520922"/>
                </a:cubicBezTo>
                <a:close/>
                <a:moveTo>
                  <a:pt x="3070407" y="2520922"/>
                </a:moveTo>
                <a:lnTo>
                  <a:pt x="3065956" y="2525373"/>
                </a:lnTo>
                <a:lnTo>
                  <a:pt x="3068249" y="2525373"/>
                </a:lnTo>
                <a:lnTo>
                  <a:pt x="3077016" y="2523215"/>
                </a:lnTo>
                <a:lnTo>
                  <a:pt x="3074858" y="2520922"/>
                </a:lnTo>
                <a:close/>
                <a:moveTo>
                  <a:pt x="3697834" y="2519438"/>
                </a:moveTo>
                <a:lnTo>
                  <a:pt x="3696755" y="2520517"/>
                </a:lnTo>
                <a:lnTo>
                  <a:pt x="3696755" y="2522675"/>
                </a:lnTo>
                <a:lnTo>
                  <a:pt x="3697834" y="2522675"/>
                </a:lnTo>
                <a:lnTo>
                  <a:pt x="3699857" y="2520517"/>
                </a:lnTo>
                <a:lnTo>
                  <a:pt x="3698913" y="2519438"/>
                </a:lnTo>
                <a:close/>
                <a:moveTo>
                  <a:pt x="3254377" y="2518764"/>
                </a:moveTo>
                <a:lnTo>
                  <a:pt x="3252219" y="2520922"/>
                </a:lnTo>
                <a:lnTo>
                  <a:pt x="3252219" y="2524294"/>
                </a:lnTo>
                <a:lnTo>
                  <a:pt x="3256670" y="2520922"/>
                </a:lnTo>
                <a:close/>
                <a:moveTo>
                  <a:pt x="5109854" y="2517011"/>
                </a:moveTo>
                <a:lnTo>
                  <a:pt x="5109854" y="2522406"/>
                </a:lnTo>
                <a:lnTo>
                  <a:pt x="5112012" y="2522406"/>
                </a:lnTo>
                <a:lnTo>
                  <a:pt x="5113091" y="2518090"/>
                </a:lnTo>
                <a:lnTo>
                  <a:pt x="5112012" y="2517011"/>
                </a:lnTo>
                <a:close/>
                <a:moveTo>
                  <a:pt x="6728858" y="2516336"/>
                </a:moveTo>
                <a:lnTo>
                  <a:pt x="6728858" y="2519573"/>
                </a:lnTo>
                <a:lnTo>
                  <a:pt x="6731016" y="2517415"/>
                </a:lnTo>
                <a:lnTo>
                  <a:pt x="6731016" y="2516336"/>
                </a:lnTo>
                <a:close/>
                <a:moveTo>
                  <a:pt x="5590941" y="2516336"/>
                </a:moveTo>
                <a:lnTo>
                  <a:pt x="5589862" y="2517415"/>
                </a:lnTo>
                <a:lnTo>
                  <a:pt x="5589862" y="2522675"/>
                </a:lnTo>
                <a:lnTo>
                  <a:pt x="5594178" y="2522675"/>
                </a:lnTo>
                <a:lnTo>
                  <a:pt x="5594178" y="2517415"/>
                </a:lnTo>
                <a:close/>
                <a:moveTo>
                  <a:pt x="8788267" y="2515662"/>
                </a:moveTo>
                <a:cubicBezTo>
                  <a:pt x="8796359" y="2515662"/>
                  <a:pt x="8806745" y="2526048"/>
                  <a:pt x="8819423" y="2546818"/>
                </a:cubicBezTo>
                <a:lnTo>
                  <a:pt x="8820502" y="2551134"/>
                </a:lnTo>
                <a:lnTo>
                  <a:pt x="8817265" y="2553292"/>
                </a:lnTo>
                <a:cubicBezTo>
                  <a:pt x="8813488" y="2553292"/>
                  <a:pt x="8810252" y="2552213"/>
                  <a:pt x="8807554" y="2550055"/>
                </a:cubicBezTo>
                <a:lnTo>
                  <a:pt x="8806475" y="2550055"/>
                </a:lnTo>
                <a:lnTo>
                  <a:pt x="8797978" y="2552213"/>
                </a:lnTo>
                <a:lnTo>
                  <a:pt x="8774240" y="2552213"/>
                </a:lnTo>
                <a:lnTo>
                  <a:pt x="8769924" y="2553292"/>
                </a:lnTo>
                <a:cubicBezTo>
                  <a:pt x="8762101" y="2551134"/>
                  <a:pt x="8758190" y="2548976"/>
                  <a:pt x="8758190" y="2546818"/>
                </a:cubicBezTo>
                <a:lnTo>
                  <a:pt x="8757111" y="2546818"/>
                </a:lnTo>
                <a:cubicBezTo>
                  <a:pt x="8757111" y="2550415"/>
                  <a:pt x="8756391" y="2552213"/>
                  <a:pt x="8754953" y="2552213"/>
                </a:cubicBezTo>
                <a:lnTo>
                  <a:pt x="8745242" y="2552213"/>
                </a:lnTo>
                <a:cubicBezTo>
                  <a:pt x="8740026" y="2552213"/>
                  <a:pt x="8737149" y="2551134"/>
                  <a:pt x="8736610" y="2548976"/>
                </a:cubicBezTo>
                <a:lnTo>
                  <a:pt x="8736610" y="2545739"/>
                </a:lnTo>
                <a:cubicBezTo>
                  <a:pt x="8736610" y="2543581"/>
                  <a:pt x="8742724" y="2542502"/>
                  <a:pt x="8754953" y="2542502"/>
                </a:cubicBezTo>
                <a:lnTo>
                  <a:pt x="8757111" y="2544660"/>
                </a:lnTo>
                <a:cubicBezTo>
                  <a:pt x="8757111" y="2543581"/>
                  <a:pt x="8760662" y="2542143"/>
                  <a:pt x="8767766" y="2540344"/>
                </a:cubicBezTo>
                <a:cubicBezTo>
                  <a:pt x="8777117" y="2532342"/>
                  <a:pt x="8781793" y="2525193"/>
                  <a:pt x="8781793" y="2518899"/>
                </a:cubicBezTo>
                <a:close/>
                <a:moveTo>
                  <a:pt x="9262340" y="2514988"/>
                </a:moveTo>
                <a:lnTo>
                  <a:pt x="9262340" y="2516067"/>
                </a:lnTo>
                <a:lnTo>
                  <a:pt x="9264498" y="2518225"/>
                </a:lnTo>
                <a:lnTo>
                  <a:pt x="9264498" y="2517146"/>
                </a:lnTo>
                <a:close/>
                <a:moveTo>
                  <a:pt x="7718732" y="2514313"/>
                </a:moveTo>
                <a:cubicBezTo>
                  <a:pt x="7700569" y="2514313"/>
                  <a:pt x="7691487" y="2516157"/>
                  <a:pt x="7691487" y="2519843"/>
                </a:cubicBezTo>
                <a:cubicBezTo>
                  <a:pt x="7689599" y="2528205"/>
                  <a:pt x="7685957" y="2534724"/>
                  <a:pt x="7680562" y="2539400"/>
                </a:cubicBezTo>
                <a:lnTo>
                  <a:pt x="7680562" y="2548167"/>
                </a:lnTo>
                <a:cubicBezTo>
                  <a:pt x="7680562" y="2551764"/>
                  <a:pt x="7678359" y="2553562"/>
                  <a:pt x="7673953" y="2553562"/>
                </a:cubicBezTo>
                <a:lnTo>
                  <a:pt x="7673953" y="2554641"/>
                </a:lnTo>
                <a:cubicBezTo>
                  <a:pt x="7676921" y="2554641"/>
                  <a:pt x="7678404" y="2555360"/>
                  <a:pt x="7678404" y="2556799"/>
                </a:cubicBezTo>
                <a:lnTo>
                  <a:pt x="7678404" y="2562329"/>
                </a:lnTo>
                <a:lnTo>
                  <a:pt x="7685957" y="2562329"/>
                </a:lnTo>
                <a:cubicBezTo>
                  <a:pt x="7689104" y="2559721"/>
                  <a:pt x="7693465" y="2558238"/>
                  <a:pt x="7699040" y="2557878"/>
                </a:cubicBezTo>
                <a:cubicBezTo>
                  <a:pt x="7700659" y="2557878"/>
                  <a:pt x="7705739" y="2561520"/>
                  <a:pt x="7714281" y="2568803"/>
                </a:cubicBezTo>
                <a:cubicBezTo>
                  <a:pt x="7729567" y="2575007"/>
                  <a:pt x="7737210" y="2583010"/>
                  <a:pt x="7737210" y="2592811"/>
                </a:cubicBezTo>
                <a:lnTo>
                  <a:pt x="7739368" y="2592811"/>
                </a:lnTo>
                <a:lnTo>
                  <a:pt x="7738289" y="2587281"/>
                </a:lnTo>
                <a:cubicBezTo>
                  <a:pt x="7742605" y="2583504"/>
                  <a:pt x="7744763" y="2580627"/>
                  <a:pt x="7744763" y="2578649"/>
                </a:cubicBezTo>
                <a:lnTo>
                  <a:pt x="7740447" y="2556799"/>
                </a:lnTo>
                <a:lnTo>
                  <a:pt x="7742605" y="2552483"/>
                </a:lnTo>
                <a:lnTo>
                  <a:pt x="7738289" y="2523080"/>
                </a:lnTo>
                <a:lnTo>
                  <a:pt x="7740447" y="2515392"/>
                </a:lnTo>
                <a:lnTo>
                  <a:pt x="7739368" y="2514313"/>
                </a:lnTo>
                <a:lnTo>
                  <a:pt x="7738289" y="2515392"/>
                </a:lnTo>
                <a:lnTo>
                  <a:pt x="7737210" y="2515392"/>
                </a:lnTo>
                <a:close/>
                <a:moveTo>
                  <a:pt x="1240693" y="2513639"/>
                </a:moveTo>
                <a:lnTo>
                  <a:pt x="1248381" y="2513639"/>
                </a:lnTo>
                <a:cubicBezTo>
                  <a:pt x="1262407" y="2523530"/>
                  <a:pt x="1269421" y="2530993"/>
                  <a:pt x="1269421" y="2536028"/>
                </a:cubicBezTo>
                <a:cubicBezTo>
                  <a:pt x="1274188" y="2536028"/>
                  <a:pt x="1277109" y="2539355"/>
                  <a:pt x="1278188" y="2546009"/>
                </a:cubicBezTo>
                <a:lnTo>
                  <a:pt x="1278188" y="2547223"/>
                </a:lnTo>
                <a:cubicBezTo>
                  <a:pt x="1276749" y="2550190"/>
                  <a:pt x="1274547" y="2551674"/>
                  <a:pt x="1271580" y="2551674"/>
                </a:cubicBezTo>
                <a:lnTo>
                  <a:pt x="1231926" y="2546009"/>
                </a:lnTo>
                <a:lnTo>
                  <a:pt x="1230711" y="2547223"/>
                </a:lnTo>
                <a:lnTo>
                  <a:pt x="1229632" y="2547223"/>
                </a:lnTo>
                <a:lnTo>
                  <a:pt x="1229632" y="2542772"/>
                </a:lnTo>
                <a:lnTo>
                  <a:pt x="1228554" y="2542772"/>
                </a:lnTo>
                <a:cubicBezTo>
                  <a:pt x="1228554" y="2547538"/>
                  <a:pt x="1227430" y="2550145"/>
                  <a:pt x="1225182" y="2550595"/>
                </a:cubicBezTo>
                <a:lnTo>
                  <a:pt x="1219788" y="2550595"/>
                </a:lnTo>
                <a:lnTo>
                  <a:pt x="1213179" y="2548302"/>
                </a:lnTo>
                <a:lnTo>
                  <a:pt x="1207649" y="2550595"/>
                </a:lnTo>
                <a:lnTo>
                  <a:pt x="1203198" y="2547223"/>
                </a:lnTo>
                <a:cubicBezTo>
                  <a:pt x="1203198" y="2545694"/>
                  <a:pt x="1206119" y="2544570"/>
                  <a:pt x="1211964" y="2543851"/>
                </a:cubicBezTo>
                <a:cubicBezTo>
                  <a:pt x="1221765" y="2532072"/>
                  <a:pt x="1231342" y="2522001"/>
                  <a:pt x="1240693" y="2513639"/>
                </a:cubicBezTo>
                <a:close/>
                <a:moveTo>
                  <a:pt x="8293153" y="2512290"/>
                </a:moveTo>
                <a:lnTo>
                  <a:pt x="8290995" y="2514448"/>
                </a:lnTo>
                <a:lnTo>
                  <a:pt x="8290995" y="2516606"/>
                </a:lnTo>
                <a:lnTo>
                  <a:pt x="8294232" y="2516606"/>
                </a:lnTo>
                <a:lnTo>
                  <a:pt x="8295311" y="2513369"/>
                </a:lnTo>
                <a:lnTo>
                  <a:pt x="8294232" y="2512290"/>
                </a:lnTo>
                <a:close/>
                <a:moveTo>
                  <a:pt x="8131032" y="2511211"/>
                </a:moveTo>
                <a:lnTo>
                  <a:pt x="8122400" y="2516606"/>
                </a:lnTo>
                <a:lnTo>
                  <a:pt x="8120242" y="2516606"/>
                </a:lnTo>
                <a:lnTo>
                  <a:pt x="8117005" y="2514448"/>
                </a:lnTo>
                <a:lnTo>
                  <a:pt x="8107294" y="2514448"/>
                </a:lnTo>
                <a:lnTo>
                  <a:pt x="8106215" y="2517685"/>
                </a:lnTo>
                <a:lnTo>
                  <a:pt x="8109452" y="2525238"/>
                </a:lnTo>
                <a:lnTo>
                  <a:pt x="8109452" y="2533870"/>
                </a:lnTo>
                <a:lnTo>
                  <a:pt x="8107294" y="2537107"/>
                </a:lnTo>
                <a:lnTo>
                  <a:pt x="8108373" y="2541289"/>
                </a:lnTo>
                <a:lnTo>
                  <a:pt x="8107294" y="2545605"/>
                </a:lnTo>
                <a:lnTo>
                  <a:pt x="8109452" y="2557473"/>
                </a:lnTo>
                <a:lnTo>
                  <a:pt x="8108373" y="2561789"/>
                </a:lnTo>
                <a:cubicBezTo>
                  <a:pt x="8108373" y="2571051"/>
                  <a:pt x="8110172" y="2575682"/>
                  <a:pt x="8113768" y="2575682"/>
                </a:cubicBezTo>
                <a:lnTo>
                  <a:pt x="8121321" y="2579998"/>
                </a:lnTo>
                <a:cubicBezTo>
                  <a:pt x="8127076" y="2579998"/>
                  <a:pt x="8129953" y="2577480"/>
                  <a:pt x="8129953" y="2572445"/>
                </a:cubicBezTo>
                <a:lnTo>
                  <a:pt x="8129953" y="2540209"/>
                </a:lnTo>
                <a:lnTo>
                  <a:pt x="8134134" y="2534949"/>
                </a:lnTo>
                <a:lnTo>
                  <a:pt x="8128874" y="2529554"/>
                </a:lnTo>
                <a:cubicBezTo>
                  <a:pt x="8128874" y="2521462"/>
                  <a:pt x="8130988" y="2516786"/>
                  <a:pt x="8135214" y="2515527"/>
                </a:cubicBezTo>
                <a:cubicBezTo>
                  <a:pt x="8134494" y="2512650"/>
                  <a:pt x="8133101" y="2511211"/>
                  <a:pt x="8131032" y="2511211"/>
                </a:cubicBezTo>
                <a:close/>
                <a:moveTo>
                  <a:pt x="6653327" y="2510941"/>
                </a:moveTo>
                <a:lnTo>
                  <a:pt x="6653327" y="2512020"/>
                </a:lnTo>
                <a:lnTo>
                  <a:pt x="6655485" y="2512020"/>
                </a:lnTo>
                <a:lnTo>
                  <a:pt x="6655485" y="2510941"/>
                </a:lnTo>
                <a:close/>
                <a:moveTo>
                  <a:pt x="9273130" y="2509593"/>
                </a:moveTo>
                <a:lnTo>
                  <a:pt x="9273130" y="2511751"/>
                </a:lnTo>
                <a:lnTo>
                  <a:pt x="9275288" y="2511751"/>
                </a:lnTo>
                <a:lnTo>
                  <a:pt x="9275288" y="2509593"/>
                </a:lnTo>
                <a:close/>
                <a:moveTo>
                  <a:pt x="6254245" y="2506490"/>
                </a:moveTo>
                <a:cubicBezTo>
                  <a:pt x="6249120" y="2509278"/>
                  <a:pt x="6245118" y="2512470"/>
                  <a:pt x="6242241" y="2516067"/>
                </a:cubicBezTo>
                <a:lnTo>
                  <a:pt x="6236711" y="2514988"/>
                </a:lnTo>
                <a:lnTo>
                  <a:pt x="6235632" y="2516067"/>
                </a:lnTo>
                <a:lnTo>
                  <a:pt x="6235632" y="2520383"/>
                </a:lnTo>
                <a:cubicBezTo>
                  <a:pt x="6238779" y="2520383"/>
                  <a:pt x="6241701" y="2521821"/>
                  <a:pt x="6244399" y="2524699"/>
                </a:cubicBezTo>
                <a:lnTo>
                  <a:pt x="6248715" y="2525778"/>
                </a:lnTo>
                <a:lnTo>
                  <a:pt x="6249929" y="2525778"/>
                </a:lnTo>
                <a:cubicBezTo>
                  <a:pt x="6249929" y="2522001"/>
                  <a:pt x="6253166" y="2517326"/>
                  <a:pt x="6259640" y="2511751"/>
                </a:cubicBezTo>
                <a:lnTo>
                  <a:pt x="6259640" y="2510672"/>
                </a:lnTo>
                <a:lnTo>
                  <a:pt x="6256403" y="2506490"/>
                </a:lnTo>
                <a:close/>
                <a:moveTo>
                  <a:pt x="2642598" y="2505802"/>
                </a:moveTo>
                <a:lnTo>
                  <a:pt x="2640440" y="2512276"/>
                </a:lnTo>
                <a:lnTo>
                  <a:pt x="2640440" y="2513355"/>
                </a:lnTo>
                <a:lnTo>
                  <a:pt x="2642598" y="2515513"/>
                </a:lnTo>
                <a:lnTo>
                  <a:pt x="2643677" y="2515513"/>
                </a:lnTo>
                <a:cubicBezTo>
                  <a:pt x="2646555" y="2514075"/>
                  <a:pt x="2647993" y="2512276"/>
                  <a:pt x="2647993" y="2510118"/>
                </a:cubicBezTo>
                <a:cubicBezTo>
                  <a:pt x="2647274" y="2507241"/>
                  <a:pt x="2645475" y="2505802"/>
                  <a:pt x="2642598" y="2505802"/>
                </a:cubicBezTo>
                <a:close/>
                <a:moveTo>
                  <a:pt x="5582444" y="2504602"/>
                </a:moveTo>
                <a:lnTo>
                  <a:pt x="5579207" y="2509862"/>
                </a:lnTo>
                <a:lnTo>
                  <a:pt x="5579207" y="2515257"/>
                </a:lnTo>
                <a:lnTo>
                  <a:pt x="5582444" y="2515257"/>
                </a:lnTo>
                <a:lnTo>
                  <a:pt x="5585681" y="2512020"/>
                </a:lnTo>
                <a:lnTo>
                  <a:pt x="5585681" y="2506760"/>
                </a:lnTo>
                <a:lnTo>
                  <a:pt x="5583523" y="2504602"/>
                </a:lnTo>
                <a:close/>
                <a:moveTo>
                  <a:pt x="721435" y="2504602"/>
                </a:moveTo>
                <a:lnTo>
                  <a:pt x="721435" y="2506760"/>
                </a:lnTo>
                <a:lnTo>
                  <a:pt x="724672" y="2506760"/>
                </a:lnTo>
                <a:lnTo>
                  <a:pt x="724672" y="2505681"/>
                </a:lnTo>
                <a:close/>
                <a:moveTo>
                  <a:pt x="3656157" y="2503523"/>
                </a:moveTo>
                <a:lnTo>
                  <a:pt x="3651976" y="2506760"/>
                </a:lnTo>
                <a:lnTo>
                  <a:pt x="3644423" y="2506760"/>
                </a:lnTo>
                <a:lnTo>
                  <a:pt x="3638084" y="2504602"/>
                </a:lnTo>
                <a:lnTo>
                  <a:pt x="3633768" y="2506760"/>
                </a:lnTo>
                <a:lnTo>
                  <a:pt x="3635926" y="2524699"/>
                </a:lnTo>
                <a:lnTo>
                  <a:pt x="3632689" y="2530094"/>
                </a:lnTo>
                <a:lnTo>
                  <a:pt x="3632689" y="2539535"/>
                </a:lnTo>
                <a:lnTo>
                  <a:pt x="3627429" y="2538591"/>
                </a:lnTo>
                <a:lnTo>
                  <a:pt x="3625271" y="2540614"/>
                </a:lnTo>
                <a:cubicBezTo>
                  <a:pt x="3630936" y="2542952"/>
                  <a:pt x="3633768" y="2546863"/>
                  <a:pt x="3633768" y="2552348"/>
                </a:cubicBezTo>
                <a:lnTo>
                  <a:pt x="3633768" y="2553292"/>
                </a:lnTo>
                <a:cubicBezTo>
                  <a:pt x="3633768" y="2555450"/>
                  <a:pt x="3632329" y="2556529"/>
                  <a:pt x="3629452" y="2556529"/>
                </a:cubicBezTo>
                <a:lnTo>
                  <a:pt x="3629452" y="2557608"/>
                </a:lnTo>
                <a:cubicBezTo>
                  <a:pt x="3632329" y="2557608"/>
                  <a:pt x="3633768" y="2558328"/>
                  <a:pt x="3633768" y="2559766"/>
                </a:cubicBezTo>
                <a:lnTo>
                  <a:pt x="3633768" y="2567184"/>
                </a:lnTo>
                <a:lnTo>
                  <a:pt x="3632689" y="2571366"/>
                </a:lnTo>
                <a:lnTo>
                  <a:pt x="3633768" y="2574603"/>
                </a:lnTo>
                <a:lnTo>
                  <a:pt x="3652920" y="2570287"/>
                </a:lnTo>
                <a:lnTo>
                  <a:pt x="3662631" y="2573524"/>
                </a:lnTo>
                <a:lnTo>
                  <a:pt x="3674365" y="2573524"/>
                </a:lnTo>
                <a:lnTo>
                  <a:pt x="3674365" y="2571366"/>
                </a:lnTo>
                <a:lnTo>
                  <a:pt x="3675444" y="2571366"/>
                </a:lnTo>
                <a:lnTo>
                  <a:pt x="3674365" y="2563947"/>
                </a:lnTo>
                <a:lnTo>
                  <a:pt x="3674365" y="2530094"/>
                </a:lnTo>
                <a:lnTo>
                  <a:pt x="3675444" y="2520517"/>
                </a:lnTo>
                <a:lnTo>
                  <a:pt x="3673286" y="2516336"/>
                </a:lnTo>
                <a:lnTo>
                  <a:pt x="3674365" y="2510941"/>
                </a:lnTo>
                <a:lnTo>
                  <a:pt x="3674365" y="2507839"/>
                </a:lnTo>
                <a:cubicBezTo>
                  <a:pt x="3674365" y="2505861"/>
                  <a:pt x="3670813" y="2504423"/>
                  <a:pt x="3663710" y="2503523"/>
                </a:cubicBezTo>
                <a:close/>
                <a:moveTo>
                  <a:pt x="2741327" y="2502565"/>
                </a:moveTo>
                <a:lnTo>
                  <a:pt x="2741327" y="2505802"/>
                </a:lnTo>
                <a:lnTo>
                  <a:pt x="2743487" y="2507960"/>
                </a:lnTo>
                <a:lnTo>
                  <a:pt x="2744565" y="2507960"/>
                </a:lnTo>
                <a:lnTo>
                  <a:pt x="2746722" y="2505802"/>
                </a:lnTo>
                <a:lnTo>
                  <a:pt x="2745643" y="2502565"/>
                </a:lnTo>
                <a:close/>
                <a:moveTo>
                  <a:pt x="2075140" y="2501635"/>
                </a:moveTo>
                <a:lnTo>
                  <a:pt x="2075140" y="2502714"/>
                </a:lnTo>
                <a:lnTo>
                  <a:pt x="2079456" y="2502714"/>
                </a:lnTo>
                <a:lnTo>
                  <a:pt x="2079456" y="2501635"/>
                </a:lnTo>
                <a:close/>
                <a:moveTo>
                  <a:pt x="720356" y="2501365"/>
                </a:moveTo>
                <a:lnTo>
                  <a:pt x="720356" y="2503523"/>
                </a:lnTo>
                <a:lnTo>
                  <a:pt x="721435" y="2503523"/>
                </a:lnTo>
                <a:lnTo>
                  <a:pt x="721435" y="2501365"/>
                </a:lnTo>
                <a:close/>
                <a:moveTo>
                  <a:pt x="4124431" y="2500556"/>
                </a:moveTo>
                <a:lnTo>
                  <a:pt x="4135356" y="2501635"/>
                </a:lnTo>
                <a:lnTo>
                  <a:pt x="4145067" y="2500556"/>
                </a:lnTo>
                <a:lnTo>
                  <a:pt x="4152620" y="2507030"/>
                </a:lnTo>
                <a:lnTo>
                  <a:pt x="4153699" y="2507030"/>
                </a:lnTo>
                <a:lnTo>
                  <a:pt x="4159094" y="2505951"/>
                </a:lnTo>
                <a:lnTo>
                  <a:pt x="4160173" y="2507030"/>
                </a:lnTo>
                <a:lnTo>
                  <a:pt x="4160173" y="2508109"/>
                </a:lnTo>
                <a:cubicBezTo>
                  <a:pt x="4160173" y="2510806"/>
                  <a:pt x="4157655" y="2515842"/>
                  <a:pt x="4152620" y="2523215"/>
                </a:cubicBezTo>
                <a:lnTo>
                  <a:pt x="4154778" y="2535219"/>
                </a:lnTo>
                <a:lnTo>
                  <a:pt x="4152620" y="2548167"/>
                </a:lnTo>
                <a:cubicBezTo>
                  <a:pt x="4154778" y="2551764"/>
                  <a:pt x="4155857" y="2555360"/>
                  <a:pt x="4155857" y="2558957"/>
                </a:cubicBezTo>
                <a:lnTo>
                  <a:pt x="4155857" y="2567724"/>
                </a:lnTo>
                <a:lnTo>
                  <a:pt x="4154778" y="2577435"/>
                </a:lnTo>
                <a:lnTo>
                  <a:pt x="4156936" y="2586067"/>
                </a:lnTo>
                <a:cubicBezTo>
                  <a:pt x="4156216" y="2603241"/>
                  <a:pt x="4154418" y="2616594"/>
                  <a:pt x="4151541" y="2626125"/>
                </a:cubicBezTo>
                <a:cubicBezTo>
                  <a:pt x="4151541" y="2639882"/>
                  <a:pt x="4154058" y="2646761"/>
                  <a:pt x="4159094" y="2646761"/>
                </a:cubicBezTo>
                <a:lnTo>
                  <a:pt x="4162466" y="2647840"/>
                </a:lnTo>
                <a:lnTo>
                  <a:pt x="4174335" y="2642445"/>
                </a:lnTo>
                <a:lnTo>
                  <a:pt x="4200366" y="2644603"/>
                </a:lnTo>
                <a:cubicBezTo>
                  <a:pt x="4200366" y="2643524"/>
                  <a:pt x="4203962" y="2641366"/>
                  <a:pt x="4211156" y="2638129"/>
                </a:cubicBezTo>
                <a:cubicBezTo>
                  <a:pt x="4211156" y="2632644"/>
                  <a:pt x="4215831" y="2625046"/>
                  <a:pt x="4225183" y="2615335"/>
                </a:cubicBezTo>
                <a:lnTo>
                  <a:pt x="4224104" y="2614256"/>
                </a:lnTo>
                <a:lnTo>
                  <a:pt x="4224104" y="2612098"/>
                </a:lnTo>
                <a:lnTo>
                  <a:pt x="4227341" y="2608861"/>
                </a:lnTo>
                <a:lnTo>
                  <a:pt x="4227341" y="2612098"/>
                </a:lnTo>
                <a:lnTo>
                  <a:pt x="4226262" y="2613177"/>
                </a:lnTo>
                <a:lnTo>
                  <a:pt x="4226262" y="2614256"/>
                </a:lnTo>
                <a:lnTo>
                  <a:pt x="4229499" y="2615335"/>
                </a:lnTo>
                <a:lnTo>
                  <a:pt x="4228420" y="2622888"/>
                </a:lnTo>
                <a:cubicBezTo>
                  <a:pt x="4229679" y="2622888"/>
                  <a:pt x="4232601" y="2627204"/>
                  <a:pt x="4237187" y="2635836"/>
                </a:cubicBezTo>
                <a:cubicBezTo>
                  <a:pt x="4245099" y="2637365"/>
                  <a:pt x="4249056" y="2639927"/>
                  <a:pt x="4249056" y="2643524"/>
                </a:cubicBezTo>
                <a:cubicBezTo>
                  <a:pt x="4249056" y="2658270"/>
                  <a:pt x="4243256" y="2671623"/>
                  <a:pt x="4231657" y="2683582"/>
                </a:cubicBezTo>
                <a:lnTo>
                  <a:pt x="4211156" y="2690056"/>
                </a:lnTo>
                <a:lnTo>
                  <a:pt x="4210077" y="2690056"/>
                </a:lnTo>
                <a:lnTo>
                  <a:pt x="4199287" y="2687898"/>
                </a:lnTo>
                <a:lnTo>
                  <a:pt x="4192678" y="2687898"/>
                </a:lnTo>
                <a:lnTo>
                  <a:pt x="4179730" y="2691135"/>
                </a:lnTo>
                <a:lnTo>
                  <a:pt x="4177572" y="2687898"/>
                </a:lnTo>
                <a:lnTo>
                  <a:pt x="4179730" y="2684661"/>
                </a:lnTo>
                <a:lnTo>
                  <a:pt x="4176493" y="2682503"/>
                </a:lnTo>
                <a:cubicBezTo>
                  <a:pt x="4175054" y="2682503"/>
                  <a:pt x="4174335" y="2683941"/>
                  <a:pt x="4174335" y="2686819"/>
                </a:cubicBezTo>
                <a:lnTo>
                  <a:pt x="4173256" y="2687898"/>
                </a:lnTo>
                <a:lnTo>
                  <a:pt x="4171098" y="2687898"/>
                </a:lnTo>
                <a:lnTo>
                  <a:pt x="4166782" y="2686819"/>
                </a:lnTo>
                <a:lnTo>
                  <a:pt x="4163545" y="2687898"/>
                </a:lnTo>
                <a:cubicBezTo>
                  <a:pt x="4156801" y="2687538"/>
                  <a:pt x="4152440" y="2686459"/>
                  <a:pt x="4150462" y="2684661"/>
                </a:cubicBezTo>
                <a:cubicBezTo>
                  <a:pt x="4147764" y="2686819"/>
                  <a:pt x="4142729" y="2687898"/>
                  <a:pt x="4135356" y="2687898"/>
                </a:cubicBezTo>
                <a:lnTo>
                  <a:pt x="4128882" y="2687898"/>
                </a:lnTo>
                <a:cubicBezTo>
                  <a:pt x="4121778" y="2687898"/>
                  <a:pt x="4116698" y="2684301"/>
                  <a:pt x="4113641" y="2677108"/>
                </a:cubicBezTo>
                <a:lnTo>
                  <a:pt x="4114720" y="2672657"/>
                </a:lnTo>
                <a:cubicBezTo>
                  <a:pt x="4111663" y="2671398"/>
                  <a:pt x="4108785" y="2662406"/>
                  <a:pt x="4106088" y="2645682"/>
                </a:cubicBezTo>
                <a:cubicBezTo>
                  <a:pt x="4107167" y="2639927"/>
                  <a:pt x="4109325" y="2637050"/>
                  <a:pt x="4112562" y="2637050"/>
                </a:cubicBezTo>
                <a:lnTo>
                  <a:pt x="4112562" y="2632599"/>
                </a:lnTo>
                <a:cubicBezTo>
                  <a:pt x="4112562" y="2631520"/>
                  <a:pt x="4111123" y="2630441"/>
                  <a:pt x="4108246" y="2629362"/>
                </a:cubicBezTo>
                <a:lnTo>
                  <a:pt x="4107167" y="2628283"/>
                </a:lnTo>
                <a:lnTo>
                  <a:pt x="4107167" y="2614256"/>
                </a:lnTo>
                <a:lnTo>
                  <a:pt x="4108246" y="2583909"/>
                </a:lnTo>
                <a:cubicBezTo>
                  <a:pt x="4107526" y="2578514"/>
                  <a:pt x="4106088" y="2574557"/>
                  <a:pt x="4103930" y="2572040"/>
                </a:cubicBezTo>
                <a:lnTo>
                  <a:pt x="4103930" y="2567724"/>
                </a:lnTo>
                <a:lnTo>
                  <a:pt x="4107167" y="2550325"/>
                </a:lnTo>
                <a:lnTo>
                  <a:pt x="4106088" y="2541693"/>
                </a:lnTo>
                <a:lnTo>
                  <a:pt x="4107167" y="2517820"/>
                </a:lnTo>
                <a:lnTo>
                  <a:pt x="4107167" y="2512425"/>
                </a:lnTo>
                <a:lnTo>
                  <a:pt x="4106088" y="2504872"/>
                </a:lnTo>
                <a:lnTo>
                  <a:pt x="4112562" y="2504872"/>
                </a:lnTo>
                <a:close/>
                <a:moveTo>
                  <a:pt x="7669637" y="2500151"/>
                </a:moveTo>
                <a:lnTo>
                  <a:pt x="7669637" y="2503523"/>
                </a:lnTo>
                <a:lnTo>
                  <a:pt x="7671795" y="2503523"/>
                </a:lnTo>
                <a:lnTo>
                  <a:pt x="7671795" y="2500151"/>
                </a:lnTo>
                <a:close/>
                <a:moveTo>
                  <a:pt x="1710585" y="2498128"/>
                </a:moveTo>
                <a:lnTo>
                  <a:pt x="1711666" y="2498128"/>
                </a:lnTo>
                <a:cubicBezTo>
                  <a:pt x="1717599" y="2503523"/>
                  <a:pt x="1721960" y="2506221"/>
                  <a:pt x="1724747" y="2506221"/>
                </a:cubicBezTo>
                <a:cubicBezTo>
                  <a:pt x="1728344" y="2511166"/>
                  <a:pt x="1732300" y="2513639"/>
                  <a:pt x="1736616" y="2513639"/>
                </a:cubicBezTo>
                <a:cubicBezTo>
                  <a:pt x="1741743" y="2513639"/>
                  <a:pt x="1746103" y="2516336"/>
                  <a:pt x="1749699" y="2521731"/>
                </a:cubicBezTo>
                <a:lnTo>
                  <a:pt x="1749699" y="2523754"/>
                </a:lnTo>
                <a:lnTo>
                  <a:pt x="1748620" y="2524429"/>
                </a:lnTo>
                <a:lnTo>
                  <a:pt x="1748620" y="2525103"/>
                </a:lnTo>
                <a:lnTo>
                  <a:pt x="1739853" y="2524429"/>
                </a:lnTo>
                <a:lnTo>
                  <a:pt x="1726905" y="2525103"/>
                </a:lnTo>
                <a:lnTo>
                  <a:pt x="1720296" y="2523754"/>
                </a:lnTo>
                <a:lnTo>
                  <a:pt x="1711666" y="2523754"/>
                </a:lnTo>
                <a:lnTo>
                  <a:pt x="1696424" y="2526452"/>
                </a:lnTo>
                <a:lnTo>
                  <a:pt x="1684556" y="2525778"/>
                </a:lnTo>
                <a:lnTo>
                  <a:pt x="1681317" y="2525778"/>
                </a:lnTo>
                <a:cubicBezTo>
                  <a:pt x="1678530" y="2524429"/>
                  <a:pt x="1675966" y="2523754"/>
                  <a:pt x="1673630" y="2523754"/>
                </a:cubicBezTo>
                <a:lnTo>
                  <a:pt x="1671471" y="2523754"/>
                </a:lnTo>
                <a:cubicBezTo>
                  <a:pt x="1668775" y="2525553"/>
                  <a:pt x="1662973" y="2526452"/>
                  <a:pt x="1654073" y="2526452"/>
                </a:cubicBezTo>
                <a:lnTo>
                  <a:pt x="1628041" y="2523080"/>
                </a:lnTo>
                <a:cubicBezTo>
                  <a:pt x="1621388" y="2525328"/>
                  <a:pt x="1611632" y="2526452"/>
                  <a:pt x="1598774" y="2526452"/>
                </a:cubicBezTo>
                <a:lnTo>
                  <a:pt x="1588928" y="2524429"/>
                </a:lnTo>
                <a:lnTo>
                  <a:pt x="1584611" y="2525103"/>
                </a:lnTo>
                <a:lnTo>
                  <a:pt x="1580295" y="2524429"/>
                </a:lnTo>
                <a:lnTo>
                  <a:pt x="1570450" y="2526452"/>
                </a:lnTo>
                <a:lnTo>
                  <a:pt x="1562897" y="2526452"/>
                </a:lnTo>
                <a:lnTo>
                  <a:pt x="1558581" y="2523080"/>
                </a:lnTo>
                <a:lnTo>
                  <a:pt x="1558581" y="2521057"/>
                </a:lnTo>
                <a:cubicBezTo>
                  <a:pt x="1560738" y="2518809"/>
                  <a:pt x="1563256" y="2517685"/>
                  <a:pt x="1566134" y="2517685"/>
                </a:cubicBezTo>
                <a:lnTo>
                  <a:pt x="1575980" y="2520383"/>
                </a:lnTo>
                <a:lnTo>
                  <a:pt x="1590007" y="2517685"/>
                </a:lnTo>
                <a:lnTo>
                  <a:pt x="1595536" y="2517685"/>
                </a:lnTo>
                <a:lnTo>
                  <a:pt x="1608485" y="2519708"/>
                </a:lnTo>
                <a:lnTo>
                  <a:pt x="1611722" y="2519708"/>
                </a:lnTo>
                <a:lnTo>
                  <a:pt x="1624805" y="2517685"/>
                </a:lnTo>
                <a:lnTo>
                  <a:pt x="1630200" y="2517685"/>
                </a:lnTo>
                <a:lnTo>
                  <a:pt x="1641125" y="2519708"/>
                </a:lnTo>
                <a:lnTo>
                  <a:pt x="1647599" y="2519708"/>
                </a:lnTo>
                <a:lnTo>
                  <a:pt x="1658524" y="2518359"/>
                </a:lnTo>
                <a:lnTo>
                  <a:pt x="1670393" y="2520383"/>
                </a:lnTo>
                <a:cubicBezTo>
                  <a:pt x="1683790" y="2520383"/>
                  <a:pt x="1694670" y="2515662"/>
                  <a:pt x="1703033" y="2506221"/>
                </a:cubicBezTo>
                <a:close/>
                <a:moveTo>
                  <a:pt x="6591824" y="2497993"/>
                </a:moveTo>
                <a:lnTo>
                  <a:pt x="6591824" y="2501230"/>
                </a:lnTo>
                <a:lnTo>
                  <a:pt x="6592903" y="2501230"/>
                </a:lnTo>
                <a:lnTo>
                  <a:pt x="6592903" y="2497993"/>
                </a:lnTo>
                <a:close/>
                <a:moveTo>
                  <a:pt x="6559454" y="2497993"/>
                </a:moveTo>
                <a:lnTo>
                  <a:pt x="6577797" y="2509862"/>
                </a:lnTo>
                <a:cubicBezTo>
                  <a:pt x="6593263" y="2516696"/>
                  <a:pt x="6603693" y="2522451"/>
                  <a:pt x="6609088" y="2527126"/>
                </a:cubicBezTo>
                <a:lnTo>
                  <a:pt x="6608009" y="2528205"/>
                </a:lnTo>
                <a:lnTo>
                  <a:pt x="6608009" y="2529284"/>
                </a:lnTo>
                <a:lnTo>
                  <a:pt x="6609088" y="2530363"/>
                </a:lnTo>
                <a:lnTo>
                  <a:pt x="6610167" y="2529284"/>
                </a:lnTo>
                <a:lnTo>
                  <a:pt x="6615562" y="2529284"/>
                </a:lnTo>
                <a:lnTo>
                  <a:pt x="6652248" y="2549785"/>
                </a:lnTo>
                <a:lnTo>
                  <a:pt x="6653327" y="2550864"/>
                </a:lnTo>
                <a:cubicBezTo>
                  <a:pt x="6655306" y="2553382"/>
                  <a:pt x="6662139" y="2556979"/>
                  <a:pt x="6673828" y="2561654"/>
                </a:cubicBezTo>
                <a:lnTo>
                  <a:pt x="6673828" y="2563812"/>
                </a:lnTo>
                <a:lnTo>
                  <a:pt x="6672749" y="2564891"/>
                </a:lnTo>
                <a:lnTo>
                  <a:pt x="6672749" y="2565970"/>
                </a:lnTo>
                <a:lnTo>
                  <a:pt x="6673828" y="2567050"/>
                </a:lnTo>
                <a:lnTo>
                  <a:pt x="6674907" y="2567050"/>
                </a:lnTo>
                <a:lnTo>
                  <a:pt x="6675986" y="2563812"/>
                </a:lnTo>
                <a:lnTo>
                  <a:pt x="6679223" y="2564891"/>
                </a:lnTo>
                <a:lnTo>
                  <a:pt x="6716989" y="2544390"/>
                </a:lnTo>
                <a:cubicBezTo>
                  <a:pt x="6729757" y="2536478"/>
                  <a:pt x="6737310" y="2532521"/>
                  <a:pt x="6739648" y="2532521"/>
                </a:cubicBezTo>
                <a:lnTo>
                  <a:pt x="6739648" y="2534679"/>
                </a:lnTo>
                <a:lnTo>
                  <a:pt x="6740727" y="2534679"/>
                </a:lnTo>
                <a:lnTo>
                  <a:pt x="6740727" y="2532521"/>
                </a:lnTo>
                <a:lnTo>
                  <a:pt x="6739648" y="2532521"/>
                </a:lnTo>
                <a:cubicBezTo>
                  <a:pt x="6739648" y="2528026"/>
                  <a:pt x="6743964" y="2524069"/>
                  <a:pt x="6752596" y="2520652"/>
                </a:cubicBezTo>
                <a:lnTo>
                  <a:pt x="6756912" y="2521731"/>
                </a:lnTo>
                <a:cubicBezTo>
                  <a:pt x="6761767" y="2517415"/>
                  <a:pt x="6765364" y="2515257"/>
                  <a:pt x="6767702" y="2515257"/>
                </a:cubicBezTo>
                <a:lnTo>
                  <a:pt x="6767702" y="2516336"/>
                </a:lnTo>
                <a:lnTo>
                  <a:pt x="6768781" y="2519573"/>
                </a:lnTo>
                <a:lnTo>
                  <a:pt x="6772018" y="2518494"/>
                </a:lnTo>
                <a:cubicBezTo>
                  <a:pt x="6772018" y="2517056"/>
                  <a:pt x="6770939" y="2516336"/>
                  <a:pt x="6768781" y="2516336"/>
                </a:cubicBezTo>
                <a:lnTo>
                  <a:pt x="6768781" y="2513099"/>
                </a:lnTo>
                <a:cubicBezTo>
                  <a:pt x="6772917" y="2513099"/>
                  <a:pt x="6782988" y="2508064"/>
                  <a:pt x="6798993" y="2497993"/>
                </a:cubicBezTo>
                <a:lnTo>
                  <a:pt x="6801151" y="2500151"/>
                </a:lnTo>
                <a:lnTo>
                  <a:pt x="6801151" y="2517415"/>
                </a:lnTo>
                <a:cubicBezTo>
                  <a:pt x="6798274" y="2517415"/>
                  <a:pt x="6796835" y="2518135"/>
                  <a:pt x="6796835" y="2519573"/>
                </a:cubicBezTo>
                <a:lnTo>
                  <a:pt x="6800072" y="2527126"/>
                </a:lnTo>
                <a:lnTo>
                  <a:pt x="6798993" y="2527126"/>
                </a:lnTo>
                <a:lnTo>
                  <a:pt x="6765544" y="2546548"/>
                </a:lnTo>
                <a:cubicBezTo>
                  <a:pt x="6756372" y="2550145"/>
                  <a:pt x="6741986" y="2558058"/>
                  <a:pt x="6722384" y="2570287"/>
                </a:cubicBezTo>
                <a:cubicBezTo>
                  <a:pt x="6717528" y="2570826"/>
                  <a:pt x="6707817" y="2577300"/>
                  <a:pt x="6693251" y="2589709"/>
                </a:cubicBezTo>
                <a:lnTo>
                  <a:pt x="6678144" y="2596183"/>
                </a:lnTo>
                <a:cubicBezTo>
                  <a:pt x="6678144" y="2592586"/>
                  <a:pt x="6674188" y="2590788"/>
                  <a:pt x="6666275" y="2590788"/>
                </a:cubicBezTo>
                <a:cubicBezTo>
                  <a:pt x="6656205" y="2585033"/>
                  <a:pt x="6650090" y="2580717"/>
                  <a:pt x="6647932" y="2577840"/>
                </a:cubicBezTo>
                <a:lnTo>
                  <a:pt x="6619878" y="2562733"/>
                </a:lnTo>
                <a:cubicBezTo>
                  <a:pt x="6616821" y="2558597"/>
                  <a:pt x="6609628" y="2554641"/>
                  <a:pt x="6598298" y="2550864"/>
                </a:cubicBezTo>
                <a:cubicBezTo>
                  <a:pt x="6592903" y="2545829"/>
                  <a:pt x="6581754" y="2539355"/>
                  <a:pt x="6564849" y="2531442"/>
                </a:cubicBezTo>
                <a:cubicBezTo>
                  <a:pt x="6559094" y="2528745"/>
                  <a:pt x="6556217" y="2525508"/>
                  <a:pt x="6556217" y="2521731"/>
                </a:cubicBezTo>
                <a:lnTo>
                  <a:pt x="6556217" y="2508783"/>
                </a:lnTo>
                <a:lnTo>
                  <a:pt x="6554059" y="2508783"/>
                </a:lnTo>
                <a:lnTo>
                  <a:pt x="6554059" y="2506625"/>
                </a:lnTo>
                <a:lnTo>
                  <a:pt x="6555138" y="2506625"/>
                </a:lnTo>
                <a:lnTo>
                  <a:pt x="6556217" y="2507704"/>
                </a:lnTo>
                <a:lnTo>
                  <a:pt x="6557296" y="2507704"/>
                </a:lnTo>
                <a:lnTo>
                  <a:pt x="6558375" y="2503388"/>
                </a:lnTo>
                <a:lnTo>
                  <a:pt x="6557296" y="2502309"/>
                </a:lnTo>
                <a:lnTo>
                  <a:pt x="6557296" y="2500151"/>
                </a:lnTo>
                <a:close/>
                <a:moveTo>
                  <a:pt x="9237523" y="2497723"/>
                </a:moveTo>
                <a:lnTo>
                  <a:pt x="9239681" y="2497723"/>
                </a:lnTo>
                <a:lnTo>
                  <a:pt x="9237523" y="2499882"/>
                </a:lnTo>
                <a:close/>
                <a:moveTo>
                  <a:pt x="9278525" y="2496644"/>
                </a:moveTo>
                <a:lnTo>
                  <a:pt x="9278525" y="2498803"/>
                </a:lnTo>
                <a:lnTo>
                  <a:pt x="9280683" y="2500961"/>
                </a:lnTo>
                <a:lnTo>
                  <a:pt x="9280683" y="2496644"/>
                </a:lnTo>
                <a:close/>
                <a:moveTo>
                  <a:pt x="5217215" y="2496644"/>
                </a:moveTo>
                <a:lnTo>
                  <a:pt x="5217215" y="2497723"/>
                </a:lnTo>
                <a:lnTo>
                  <a:pt x="5220452" y="2497723"/>
                </a:lnTo>
                <a:lnTo>
                  <a:pt x="5220452" y="2496644"/>
                </a:lnTo>
                <a:close/>
                <a:moveTo>
                  <a:pt x="2068665" y="2496240"/>
                </a:moveTo>
                <a:lnTo>
                  <a:pt x="2057742" y="2497319"/>
                </a:lnTo>
                <a:lnTo>
                  <a:pt x="2059899" y="2499477"/>
                </a:lnTo>
                <a:lnTo>
                  <a:pt x="2068665" y="2498398"/>
                </a:lnTo>
                <a:lnTo>
                  <a:pt x="2071904" y="2499477"/>
                </a:lnTo>
                <a:lnTo>
                  <a:pt x="2072982" y="2499477"/>
                </a:lnTo>
                <a:lnTo>
                  <a:pt x="2072982" y="2498398"/>
                </a:lnTo>
                <a:cubicBezTo>
                  <a:pt x="2070105" y="2498398"/>
                  <a:pt x="2068665" y="2497678"/>
                  <a:pt x="2068665" y="2496240"/>
                </a:cubicBezTo>
                <a:close/>
                <a:moveTo>
                  <a:pt x="6628510" y="2495835"/>
                </a:moveTo>
                <a:lnTo>
                  <a:pt x="6628510" y="2496914"/>
                </a:lnTo>
                <a:lnTo>
                  <a:pt x="6630668" y="2499072"/>
                </a:lnTo>
                <a:lnTo>
                  <a:pt x="6631747" y="2495835"/>
                </a:lnTo>
                <a:close/>
                <a:moveTo>
                  <a:pt x="9262340" y="2495565"/>
                </a:moveTo>
                <a:lnTo>
                  <a:pt x="9256945" y="2496644"/>
                </a:lnTo>
                <a:lnTo>
                  <a:pt x="9262340" y="2500961"/>
                </a:lnTo>
                <a:lnTo>
                  <a:pt x="9263419" y="2500961"/>
                </a:lnTo>
                <a:lnTo>
                  <a:pt x="9268814" y="2499882"/>
                </a:lnTo>
                <a:lnTo>
                  <a:pt x="9268814" y="2495565"/>
                </a:lnTo>
                <a:close/>
                <a:moveTo>
                  <a:pt x="6076074" y="2494621"/>
                </a:moveTo>
                <a:lnTo>
                  <a:pt x="6088078" y="2494621"/>
                </a:lnTo>
                <a:cubicBezTo>
                  <a:pt x="6089697" y="2496060"/>
                  <a:pt x="6092259" y="2496779"/>
                  <a:pt x="6095766" y="2496779"/>
                </a:cubicBezTo>
                <a:lnTo>
                  <a:pt x="6097924" y="2498937"/>
                </a:lnTo>
                <a:lnTo>
                  <a:pt x="6103454" y="2497858"/>
                </a:lnTo>
                <a:lnTo>
                  <a:pt x="6104533" y="2497858"/>
                </a:lnTo>
                <a:lnTo>
                  <a:pt x="6105612" y="2498937"/>
                </a:lnTo>
                <a:lnTo>
                  <a:pt x="6106691" y="2498937"/>
                </a:lnTo>
                <a:cubicBezTo>
                  <a:pt x="6107051" y="2496060"/>
                  <a:pt x="6108130" y="2494621"/>
                  <a:pt x="6109928" y="2494621"/>
                </a:cubicBezTo>
                <a:lnTo>
                  <a:pt x="6135150" y="2494621"/>
                </a:lnTo>
                <a:cubicBezTo>
                  <a:pt x="6139466" y="2497499"/>
                  <a:pt x="6141624" y="2501095"/>
                  <a:pt x="6141624" y="2505411"/>
                </a:cubicBezTo>
                <a:lnTo>
                  <a:pt x="6136229" y="2505411"/>
                </a:lnTo>
                <a:lnTo>
                  <a:pt x="6132857" y="2503253"/>
                </a:lnTo>
                <a:lnTo>
                  <a:pt x="6130699" y="2503253"/>
                </a:lnTo>
                <a:lnTo>
                  <a:pt x="6124225" y="2504332"/>
                </a:lnTo>
                <a:lnTo>
                  <a:pt x="6118695" y="2502174"/>
                </a:lnTo>
                <a:lnTo>
                  <a:pt x="6107770" y="2504332"/>
                </a:lnTo>
                <a:lnTo>
                  <a:pt x="6106691" y="2501095"/>
                </a:lnTo>
                <a:lnTo>
                  <a:pt x="6105612" y="2501095"/>
                </a:lnTo>
                <a:cubicBezTo>
                  <a:pt x="6105612" y="2503973"/>
                  <a:pt x="6104893" y="2505411"/>
                  <a:pt x="6103454" y="2505411"/>
                </a:cubicBezTo>
                <a:lnTo>
                  <a:pt x="6102375" y="2505411"/>
                </a:lnTo>
                <a:lnTo>
                  <a:pt x="6086999" y="2506490"/>
                </a:lnTo>
                <a:lnTo>
                  <a:pt x="6079311" y="2504332"/>
                </a:lnTo>
                <a:lnTo>
                  <a:pt x="6067307" y="2505411"/>
                </a:lnTo>
                <a:lnTo>
                  <a:pt x="6065149" y="2502174"/>
                </a:lnTo>
                <a:lnTo>
                  <a:pt x="6065149" y="2500016"/>
                </a:lnTo>
                <a:cubicBezTo>
                  <a:pt x="6065149" y="2498398"/>
                  <a:pt x="6068791" y="2496600"/>
                  <a:pt x="6076074" y="2494621"/>
                </a:cubicBezTo>
                <a:close/>
                <a:moveTo>
                  <a:pt x="5749150" y="2493947"/>
                </a:moveTo>
                <a:cubicBezTo>
                  <a:pt x="5745643" y="2495026"/>
                  <a:pt x="5743890" y="2497184"/>
                  <a:pt x="5743890" y="2500421"/>
                </a:cubicBezTo>
                <a:lnTo>
                  <a:pt x="5744834" y="2503523"/>
                </a:lnTo>
                <a:lnTo>
                  <a:pt x="5755489" y="2501365"/>
                </a:lnTo>
                <a:lnTo>
                  <a:pt x="5755489" y="2497184"/>
                </a:lnTo>
                <a:cubicBezTo>
                  <a:pt x="5754770" y="2495026"/>
                  <a:pt x="5752657" y="2493947"/>
                  <a:pt x="5749150" y="2493947"/>
                </a:cubicBezTo>
                <a:close/>
                <a:moveTo>
                  <a:pt x="6772018" y="2493677"/>
                </a:moveTo>
                <a:lnTo>
                  <a:pt x="6772018" y="2494756"/>
                </a:lnTo>
                <a:lnTo>
                  <a:pt x="6774176" y="2494756"/>
                </a:lnTo>
                <a:lnTo>
                  <a:pt x="6774176" y="2493677"/>
                </a:lnTo>
                <a:close/>
                <a:moveTo>
                  <a:pt x="3190446" y="2493408"/>
                </a:moveTo>
                <a:lnTo>
                  <a:pt x="3190446" y="2495566"/>
                </a:lnTo>
                <a:lnTo>
                  <a:pt x="3191660" y="2495566"/>
                </a:lnTo>
                <a:lnTo>
                  <a:pt x="3191660" y="2493408"/>
                </a:lnTo>
                <a:close/>
                <a:moveTo>
                  <a:pt x="714961" y="2492733"/>
                </a:moveTo>
                <a:lnTo>
                  <a:pt x="714961" y="2493812"/>
                </a:lnTo>
                <a:lnTo>
                  <a:pt x="718198" y="2497049"/>
                </a:lnTo>
                <a:lnTo>
                  <a:pt x="718198" y="2495970"/>
                </a:lnTo>
                <a:lnTo>
                  <a:pt x="717119" y="2492733"/>
                </a:lnTo>
                <a:close/>
                <a:moveTo>
                  <a:pt x="8611985" y="2490980"/>
                </a:moveTo>
                <a:lnTo>
                  <a:pt x="8609826" y="2493003"/>
                </a:lnTo>
                <a:lnTo>
                  <a:pt x="8609826" y="2494082"/>
                </a:lnTo>
                <a:lnTo>
                  <a:pt x="8611985" y="2491924"/>
                </a:lnTo>
                <a:close/>
                <a:moveTo>
                  <a:pt x="6776334" y="2490440"/>
                </a:moveTo>
                <a:lnTo>
                  <a:pt x="6775255" y="2491519"/>
                </a:lnTo>
                <a:lnTo>
                  <a:pt x="6775255" y="2493677"/>
                </a:lnTo>
                <a:lnTo>
                  <a:pt x="6776334" y="2493677"/>
                </a:lnTo>
                <a:lnTo>
                  <a:pt x="6778492" y="2491519"/>
                </a:lnTo>
                <a:lnTo>
                  <a:pt x="6777413" y="2490440"/>
                </a:lnTo>
                <a:close/>
                <a:moveTo>
                  <a:pt x="725752" y="2488417"/>
                </a:moveTo>
                <a:lnTo>
                  <a:pt x="725752" y="2489496"/>
                </a:lnTo>
                <a:lnTo>
                  <a:pt x="727909" y="2489496"/>
                </a:lnTo>
                <a:lnTo>
                  <a:pt x="727909" y="2488417"/>
                </a:lnTo>
                <a:close/>
                <a:moveTo>
                  <a:pt x="6734253" y="2487203"/>
                </a:moveTo>
                <a:lnTo>
                  <a:pt x="6736411" y="2487203"/>
                </a:lnTo>
                <a:lnTo>
                  <a:pt x="6736411" y="2488282"/>
                </a:lnTo>
                <a:lnTo>
                  <a:pt x="6734253" y="2488282"/>
                </a:lnTo>
                <a:close/>
                <a:moveTo>
                  <a:pt x="9265577" y="2486933"/>
                </a:moveTo>
                <a:lnTo>
                  <a:pt x="9265577" y="2488012"/>
                </a:lnTo>
                <a:lnTo>
                  <a:pt x="9267735" y="2490170"/>
                </a:lnTo>
                <a:lnTo>
                  <a:pt x="9268814" y="2490170"/>
                </a:lnTo>
                <a:lnTo>
                  <a:pt x="9268814" y="2486933"/>
                </a:lnTo>
                <a:close/>
                <a:moveTo>
                  <a:pt x="9259103" y="2486933"/>
                </a:moveTo>
                <a:lnTo>
                  <a:pt x="9256945" y="2489091"/>
                </a:lnTo>
                <a:lnTo>
                  <a:pt x="9258024" y="2490170"/>
                </a:lnTo>
                <a:lnTo>
                  <a:pt x="9260182" y="2490170"/>
                </a:lnTo>
                <a:lnTo>
                  <a:pt x="9260182" y="2486933"/>
                </a:lnTo>
                <a:close/>
                <a:moveTo>
                  <a:pt x="5578263" y="2486529"/>
                </a:moveTo>
                <a:lnTo>
                  <a:pt x="5578263" y="2488687"/>
                </a:lnTo>
                <a:lnTo>
                  <a:pt x="5581365" y="2488687"/>
                </a:lnTo>
                <a:lnTo>
                  <a:pt x="5581365" y="2486529"/>
                </a:lnTo>
                <a:close/>
                <a:moveTo>
                  <a:pt x="5122802" y="2484775"/>
                </a:moveTo>
                <a:lnTo>
                  <a:pt x="5122802" y="2485854"/>
                </a:lnTo>
                <a:lnTo>
                  <a:pt x="5124960" y="2491249"/>
                </a:lnTo>
                <a:lnTo>
                  <a:pt x="5123881" y="2495565"/>
                </a:lnTo>
                <a:lnTo>
                  <a:pt x="5126039" y="2497723"/>
                </a:lnTo>
                <a:lnTo>
                  <a:pt x="5127118" y="2490170"/>
                </a:lnTo>
                <a:lnTo>
                  <a:pt x="5124960" y="2490170"/>
                </a:lnTo>
                <a:lnTo>
                  <a:pt x="5127118" y="2486933"/>
                </a:lnTo>
                <a:close/>
                <a:moveTo>
                  <a:pt x="5205481" y="2483696"/>
                </a:moveTo>
                <a:lnTo>
                  <a:pt x="5205481" y="2484775"/>
                </a:lnTo>
                <a:lnTo>
                  <a:pt x="5207639" y="2484775"/>
                </a:lnTo>
                <a:lnTo>
                  <a:pt x="5207639" y="2483696"/>
                </a:lnTo>
                <a:close/>
                <a:moveTo>
                  <a:pt x="5677936" y="2483427"/>
                </a:moveTo>
                <a:lnTo>
                  <a:pt x="5671597" y="2485450"/>
                </a:lnTo>
                <a:lnTo>
                  <a:pt x="5667415" y="2484506"/>
                </a:lnTo>
                <a:lnTo>
                  <a:pt x="5658918" y="2487608"/>
                </a:lnTo>
                <a:lnTo>
                  <a:pt x="5657839" y="2487608"/>
                </a:lnTo>
                <a:lnTo>
                  <a:pt x="5633427" y="2484506"/>
                </a:lnTo>
                <a:lnTo>
                  <a:pt x="5627088" y="2485450"/>
                </a:lnTo>
                <a:lnTo>
                  <a:pt x="5617512" y="2485450"/>
                </a:lnTo>
                <a:cubicBezTo>
                  <a:pt x="5616433" y="2485450"/>
                  <a:pt x="5614634" y="2493273"/>
                  <a:pt x="5612117" y="2508918"/>
                </a:cubicBezTo>
                <a:lnTo>
                  <a:pt x="5613196" y="2519438"/>
                </a:lnTo>
                <a:lnTo>
                  <a:pt x="5612117" y="2520517"/>
                </a:lnTo>
                <a:lnTo>
                  <a:pt x="5615354" y="2525778"/>
                </a:lnTo>
                <a:lnTo>
                  <a:pt x="5615354" y="2564083"/>
                </a:lnTo>
                <a:cubicBezTo>
                  <a:pt x="5615354" y="2568668"/>
                  <a:pt x="5613600" y="2572894"/>
                  <a:pt x="5610093" y="2576761"/>
                </a:cubicBezTo>
                <a:lnTo>
                  <a:pt x="5613196" y="2582156"/>
                </a:lnTo>
                <a:lnTo>
                  <a:pt x="5610093" y="2588495"/>
                </a:lnTo>
                <a:lnTo>
                  <a:pt x="5615354" y="2607647"/>
                </a:lnTo>
                <a:lnTo>
                  <a:pt x="5612117" y="2615065"/>
                </a:lnTo>
                <a:lnTo>
                  <a:pt x="5615354" y="2623562"/>
                </a:lnTo>
                <a:lnTo>
                  <a:pt x="5615354" y="2630980"/>
                </a:lnTo>
                <a:lnTo>
                  <a:pt x="5617512" y="2633138"/>
                </a:lnTo>
                <a:lnTo>
                  <a:pt x="5631269" y="2633138"/>
                </a:lnTo>
                <a:lnTo>
                  <a:pt x="5636529" y="2634083"/>
                </a:lnTo>
                <a:lnTo>
                  <a:pt x="5643003" y="2633138"/>
                </a:lnTo>
                <a:lnTo>
                  <a:pt x="5659997" y="2633138"/>
                </a:lnTo>
                <a:lnTo>
                  <a:pt x="5668494" y="2635162"/>
                </a:lnTo>
                <a:lnTo>
                  <a:pt x="5674834" y="2633138"/>
                </a:lnTo>
                <a:lnTo>
                  <a:pt x="5676992" y="2633138"/>
                </a:lnTo>
                <a:lnTo>
                  <a:pt x="5700325" y="2632059"/>
                </a:lnTo>
                <a:lnTo>
                  <a:pt x="5703427" y="2635162"/>
                </a:lnTo>
                <a:lnTo>
                  <a:pt x="5704506" y="2634083"/>
                </a:lnTo>
                <a:lnTo>
                  <a:pt x="5704506" y="2633138"/>
                </a:lnTo>
                <a:lnTo>
                  <a:pt x="5709901" y="2634083"/>
                </a:lnTo>
                <a:lnTo>
                  <a:pt x="5722580" y="2633138"/>
                </a:lnTo>
                <a:lnTo>
                  <a:pt x="5726896" y="2634083"/>
                </a:lnTo>
                <a:lnTo>
                  <a:pt x="5728919" y="2630980"/>
                </a:lnTo>
                <a:lnTo>
                  <a:pt x="5728919" y="2629901"/>
                </a:lnTo>
                <a:lnTo>
                  <a:pt x="5726896" y="2616144"/>
                </a:lnTo>
                <a:lnTo>
                  <a:pt x="5729998" y="2613986"/>
                </a:lnTo>
                <a:lnTo>
                  <a:pt x="5732156" y="2613986"/>
                </a:lnTo>
                <a:lnTo>
                  <a:pt x="5745913" y="2616144"/>
                </a:lnTo>
                <a:lnTo>
                  <a:pt x="5746992" y="2611828"/>
                </a:lnTo>
                <a:lnTo>
                  <a:pt x="5743890" y="2609670"/>
                </a:lnTo>
                <a:lnTo>
                  <a:pt x="5739574" y="2613986"/>
                </a:lnTo>
                <a:lnTo>
                  <a:pt x="5737416" y="2611828"/>
                </a:lnTo>
                <a:lnTo>
                  <a:pt x="5732156" y="2612907"/>
                </a:lnTo>
                <a:lnTo>
                  <a:pt x="5728919" y="2612907"/>
                </a:lnTo>
                <a:lnTo>
                  <a:pt x="5726896" y="2610749"/>
                </a:lnTo>
                <a:lnTo>
                  <a:pt x="5726896" y="2605489"/>
                </a:lnTo>
                <a:lnTo>
                  <a:pt x="5729998" y="2600229"/>
                </a:lnTo>
                <a:lnTo>
                  <a:pt x="5728919" y="2584179"/>
                </a:lnTo>
                <a:lnTo>
                  <a:pt x="5729998" y="2572579"/>
                </a:lnTo>
                <a:lnTo>
                  <a:pt x="5727840" y="2566240"/>
                </a:lnTo>
                <a:lnTo>
                  <a:pt x="5728919" y="2563003"/>
                </a:lnTo>
                <a:lnTo>
                  <a:pt x="5725817" y="2559766"/>
                </a:lnTo>
                <a:lnTo>
                  <a:pt x="5725817" y="2554506"/>
                </a:lnTo>
                <a:lnTo>
                  <a:pt x="5728919" y="2550325"/>
                </a:lnTo>
                <a:lnTo>
                  <a:pt x="5726896" y="2541828"/>
                </a:lnTo>
                <a:lnTo>
                  <a:pt x="5729998" y="2538591"/>
                </a:lnTo>
                <a:lnTo>
                  <a:pt x="5726896" y="2529015"/>
                </a:lnTo>
                <a:lnTo>
                  <a:pt x="5726896" y="2527936"/>
                </a:lnTo>
                <a:lnTo>
                  <a:pt x="5727840" y="2523754"/>
                </a:lnTo>
                <a:lnTo>
                  <a:pt x="5726896" y="2519438"/>
                </a:lnTo>
                <a:lnTo>
                  <a:pt x="5726896" y="2518359"/>
                </a:lnTo>
                <a:lnTo>
                  <a:pt x="5728919" y="2515257"/>
                </a:lnTo>
                <a:lnTo>
                  <a:pt x="5728919" y="2514178"/>
                </a:lnTo>
                <a:cubicBezTo>
                  <a:pt x="5726851" y="2511481"/>
                  <a:pt x="5725817" y="2509008"/>
                  <a:pt x="5725817" y="2506760"/>
                </a:cubicBezTo>
                <a:lnTo>
                  <a:pt x="5725817" y="2497184"/>
                </a:lnTo>
                <a:lnTo>
                  <a:pt x="5726896" y="2486529"/>
                </a:lnTo>
                <a:lnTo>
                  <a:pt x="5718398" y="2487608"/>
                </a:lnTo>
                <a:lnTo>
                  <a:pt x="5710980" y="2485450"/>
                </a:lnTo>
                <a:lnTo>
                  <a:pt x="5703427" y="2486529"/>
                </a:lnTo>
                <a:lnTo>
                  <a:pt x="5699246" y="2485450"/>
                </a:lnTo>
                <a:lnTo>
                  <a:pt x="5697088" y="2487608"/>
                </a:lnTo>
                <a:lnTo>
                  <a:pt x="5687512" y="2483427"/>
                </a:lnTo>
                <a:lnTo>
                  <a:pt x="5683331" y="2485450"/>
                </a:lnTo>
                <a:cubicBezTo>
                  <a:pt x="5679734" y="2485450"/>
                  <a:pt x="5677936" y="2484775"/>
                  <a:pt x="5677936" y="2483427"/>
                </a:cubicBezTo>
                <a:close/>
                <a:moveTo>
                  <a:pt x="717119" y="2483022"/>
                </a:moveTo>
                <a:lnTo>
                  <a:pt x="717119" y="2488417"/>
                </a:lnTo>
                <a:lnTo>
                  <a:pt x="718198" y="2488417"/>
                </a:lnTo>
                <a:lnTo>
                  <a:pt x="718198" y="2483022"/>
                </a:lnTo>
                <a:close/>
                <a:moveTo>
                  <a:pt x="8716243" y="2482348"/>
                </a:moveTo>
                <a:lnTo>
                  <a:pt x="8714085" y="2484506"/>
                </a:lnTo>
                <a:lnTo>
                  <a:pt x="8714085" y="2485585"/>
                </a:lnTo>
                <a:lnTo>
                  <a:pt x="8716243" y="2487743"/>
                </a:lnTo>
                <a:lnTo>
                  <a:pt x="8717322" y="2486664"/>
                </a:lnTo>
                <a:lnTo>
                  <a:pt x="8717322" y="2482348"/>
                </a:lnTo>
                <a:close/>
                <a:moveTo>
                  <a:pt x="5758726" y="2482348"/>
                </a:moveTo>
                <a:lnTo>
                  <a:pt x="5758726" y="2484506"/>
                </a:lnTo>
                <a:lnTo>
                  <a:pt x="5760749" y="2484506"/>
                </a:lnTo>
                <a:close/>
                <a:moveTo>
                  <a:pt x="6752596" y="2480729"/>
                </a:moveTo>
                <a:lnTo>
                  <a:pt x="6753367" y="2480729"/>
                </a:lnTo>
                <a:lnTo>
                  <a:pt x="6752596" y="2481235"/>
                </a:lnTo>
                <a:close/>
                <a:moveTo>
                  <a:pt x="2617916" y="2480041"/>
                </a:moveTo>
                <a:lnTo>
                  <a:pt x="2617916" y="2481120"/>
                </a:lnTo>
                <a:lnTo>
                  <a:pt x="2620075" y="2483278"/>
                </a:lnTo>
                <a:lnTo>
                  <a:pt x="2620075" y="2482199"/>
                </a:lnTo>
                <a:close/>
                <a:moveTo>
                  <a:pt x="5171088" y="2479380"/>
                </a:moveTo>
                <a:lnTo>
                  <a:pt x="5171088" y="2480459"/>
                </a:lnTo>
                <a:lnTo>
                  <a:pt x="5176483" y="2480459"/>
                </a:lnTo>
                <a:lnTo>
                  <a:pt x="5176483" y="2479380"/>
                </a:lnTo>
                <a:close/>
                <a:moveTo>
                  <a:pt x="5105538" y="2479380"/>
                </a:moveTo>
                <a:lnTo>
                  <a:pt x="5105538" y="2480459"/>
                </a:lnTo>
                <a:lnTo>
                  <a:pt x="5107696" y="2480459"/>
                </a:lnTo>
                <a:lnTo>
                  <a:pt x="5107696" y="2479380"/>
                </a:lnTo>
                <a:close/>
                <a:moveTo>
                  <a:pt x="5599438" y="2479111"/>
                </a:moveTo>
                <a:lnTo>
                  <a:pt x="5599438" y="2482348"/>
                </a:lnTo>
                <a:lnTo>
                  <a:pt x="5600517" y="2482348"/>
                </a:lnTo>
                <a:lnTo>
                  <a:pt x="5600517" y="2479111"/>
                </a:lnTo>
                <a:close/>
                <a:moveTo>
                  <a:pt x="9262340" y="2478301"/>
                </a:moveTo>
                <a:lnTo>
                  <a:pt x="9262340" y="2480459"/>
                </a:lnTo>
                <a:lnTo>
                  <a:pt x="9264498" y="2482617"/>
                </a:lnTo>
                <a:lnTo>
                  <a:pt x="9269893" y="2482617"/>
                </a:lnTo>
                <a:lnTo>
                  <a:pt x="9273130" y="2479380"/>
                </a:lnTo>
                <a:lnTo>
                  <a:pt x="9272051" y="2478301"/>
                </a:lnTo>
                <a:close/>
                <a:moveTo>
                  <a:pt x="700934" y="2477627"/>
                </a:moveTo>
                <a:lnTo>
                  <a:pt x="699855" y="2478706"/>
                </a:lnTo>
                <a:lnTo>
                  <a:pt x="699855" y="2485180"/>
                </a:lnTo>
                <a:lnTo>
                  <a:pt x="705250" y="2491654"/>
                </a:lnTo>
                <a:lnTo>
                  <a:pt x="705250" y="2492733"/>
                </a:lnTo>
                <a:lnTo>
                  <a:pt x="700934" y="2499207"/>
                </a:lnTo>
                <a:cubicBezTo>
                  <a:pt x="704530" y="2507120"/>
                  <a:pt x="707048" y="2511076"/>
                  <a:pt x="708487" y="2511076"/>
                </a:cubicBezTo>
                <a:lnTo>
                  <a:pt x="709566" y="2511076"/>
                </a:lnTo>
                <a:cubicBezTo>
                  <a:pt x="711004" y="2510717"/>
                  <a:pt x="712443" y="2508918"/>
                  <a:pt x="713882" y="2505681"/>
                </a:cubicBezTo>
                <a:cubicBezTo>
                  <a:pt x="711364" y="2489856"/>
                  <a:pt x="709206" y="2481943"/>
                  <a:pt x="707408" y="2481943"/>
                </a:cubicBezTo>
                <a:cubicBezTo>
                  <a:pt x="705969" y="2479066"/>
                  <a:pt x="703811" y="2477627"/>
                  <a:pt x="700934" y="2477627"/>
                </a:cubicBezTo>
                <a:close/>
                <a:moveTo>
                  <a:pt x="3188288" y="2476548"/>
                </a:moveTo>
                <a:cubicBezTo>
                  <a:pt x="3193953" y="2480864"/>
                  <a:pt x="3202045" y="2485225"/>
                  <a:pt x="3212566" y="2489631"/>
                </a:cubicBezTo>
                <a:lnTo>
                  <a:pt x="3218096" y="2498398"/>
                </a:lnTo>
                <a:lnTo>
                  <a:pt x="3218096" y="2500556"/>
                </a:lnTo>
                <a:cubicBezTo>
                  <a:pt x="3216927" y="2502534"/>
                  <a:pt x="3214319" y="2503523"/>
                  <a:pt x="3210273" y="2503523"/>
                </a:cubicBezTo>
                <a:lnTo>
                  <a:pt x="3208115" y="2503523"/>
                </a:lnTo>
                <a:lnTo>
                  <a:pt x="3192739" y="2500556"/>
                </a:lnTo>
                <a:lnTo>
                  <a:pt x="3188288" y="2500556"/>
                </a:lnTo>
                <a:cubicBezTo>
                  <a:pt x="3183882" y="2500556"/>
                  <a:pt x="3177633" y="2501545"/>
                  <a:pt x="3169540" y="2503523"/>
                </a:cubicBezTo>
                <a:lnTo>
                  <a:pt x="3167382" y="2503523"/>
                </a:lnTo>
                <a:cubicBezTo>
                  <a:pt x="3164955" y="2503523"/>
                  <a:pt x="3162392" y="2502804"/>
                  <a:pt x="3159695" y="2501365"/>
                </a:cubicBezTo>
                <a:lnTo>
                  <a:pt x="3157402" y="2501365"/>
                </a:lnTo>
                <a:cubicBezTo>
                  <a:pt x="3155244" y="2502804"/>
                  <a:pt x="3149399" y="2504018"/>
                  <a:pt x="3139868" y="2505007"/>
                </a:cubicBezTo>
                <a:cubicBezTo>
                  <a:pt x="3131955" y="2505007"/>
                  <a:pt x="3126425" y="2503793"/>
                  <a:pt x="3123278" y="2501365"/>
                </a:cubicBezTo>
                <a:lnTo>
                  <a:pt x="3116669" y="2503523"/>
                </a:lnTo>
                <a:lnTo>
                  <a:pt x="3108981" y="2502040"/>
                </a:lnTo>
                <a:lnTo>
                  <a:pt x="3102372" y="2503523"/>
                </a:lnTo>
                <a:cubicBezTo>
                  <a:pt x="3099405" y="2503523"/>
                  <a:pt x="3096843" y="2502309"/>
                  <a:pt x="3094685" y="2499882"/>
                </a:cubicBezTo>
                <a:lnTo>
                  <a:pt x="3094685" y="2499073"/>
                </a:lnTo>
                <a:lnTo>
                  <a:pt x="3097922" y="2496915"/>
                </a:lnTo>
                <a:lnTo>
                  <a:pt x="3099001" y="2496915"/>
                </a:lnTo>
                <a:cubicBezTo>
                  <a:pt x="3102867" y="2499342"/>
                  <a:pt x="3105834" y="2500556"/>
                  <a:pt x="3107902" y="2500556"/>
                </a:cubicBezTo>
                <a:cubicBezTo>
                  <a:pt x="3108801" y="2497139"/>
                  <a:pt x="3110645" y="2495431"/>
                  <a:pt x="3113432" y="2495431"/>
                </a:cubicBezTo>
                <a:lnTo>
                  <a:pt x="3120041" y="2496915"/>
                </a:lnTo>
                <a:lnTo>
                  <a:pt x="3127729" y="2495431"/>
                </a:lnTo>
                <a:lnTo>
                  <a:pt x="3137575" y="2495431"/>
                </a:lnTo>
                <a:cubicBezTo>
                  <a:pt x="3139823" y="2495431"/>
                  <a:pt x="3140947" y="2496420"/>
                  <a:pt x="3140947" y="2498398"/>
                </a:cubicBezTo>
                <a:lnTo>
                  <a:pt x="3144184" y="2499073"/>
                </a:lnTo>
                <a:cubicBezTo>
                  <a:pt x="3148230" y="2496105"/>
                  <a:pt x="3154479" y="2494622"/>
                  <a:pt x="3162932" y="2494622"/>
                </a:cubicBezTo>
                <a:cubicBezTo>
                  <a:pt x="3163830" y="2493003"/>
                  <a:pt x="3167517" y="2490620"/>
                  <a:pt x="3173991" y="2487473"/>
                </a:cubicBezTo>
                <a:cubicBezTo>
                  <a:pt x="3173991" y="2485854"/>
                  <a:pt x="3178757" y="2482213"/>
                  <a:pt x="3188288" y="2476548"/>
                </a:cubicBezTo>
                <a:close/>
                <a:moveTo>
                  <a:pt x="9259103" y="2475064"/>
                </a:moveTo>
                <a:lnTo>
                  <a:pt x="9258024" y="2476143"/>
                </a:lnTo>
                <a:lnTo>
                  <a:pt x="9258024" y="2477222"/>
                </a:lnTo>
                <a:lnTo>
                  <a:pt x="9261261" y="2477222"/>
                </a:lnTo>
                <a:close/>
                <a:moveTo>
                  <a:pt x="1523783" y="2475064"/>
                </a:moveTo>
                <a:lnTo>
                  <a:pt x="1527019" y="2475064"/>
                </a:lnTo>
                <a:cubicBezTo>
                  <a:pt x="1529359" y="2477043"/>
                  <a:pt x="1533718" y="2478481"/>
                  <a:pt x="1540103" y="2479380"/>
                </a:cubicBezTo>
                <a:lnTo>
                  <a:pt x="1541182" y="2480459"/>
                </a:lnTo>
                <a:lnTo>
                  <a:pt x="1541182" y="2481538"/>
                </a:lnTo>
                <a:cubicBezTo>
                  <a:pt x="1539564" y="2482977"/>
                  <a:pt x="1537046" y="2483696"/>
                  <a:pt x="1533629" y="2483696"/>
                </a:cubicBezTo>
                <a:cubicBezTo>
                  <a:pt x="1533629" y="2485765"/>
                  <a:pt x="1532864" y="2486799"/>
                  <a:pt x="1531335" y="2486799"/>
                </a:cubicBezTo>
                <a:lnTo>
                  <a:pt x="1530257" y="2486799"/>
                </a:lnTo>
                <a:lnTo>
                  <a:pt x="1521625" y="2478301"/>
                </a:lnTo>
                <a:lnTo>
                  <a:pt x="1521625" y="2477222"/>
                </a:lnTo>
                <a:close/>
                <a:moveTo>
                  <a:pt x="8278047" y="2474795"/>
                </a:moveTo>
                <a:lnTo>
                  <a:pt x="8280205" y="2474795"/>
                </a:lnTo>
                <a:cubicBezTo>
                  <a:pt x="8303853" y="2488732"/>
                  <a:pt x="8316037" y="2498038"/>
                  <a:pt x="8316756" y="2502714"/>
                </a:cubicBezTo>
                <a:lnTo>
                  <a:pt x="8317835" y="2503793"/>
                </a:lnTo>
                <a:lnTo>
                  <a:pt x="8317835" y="2507030"/>
                </a:lnTo>
                <a:cubicBezTo>
                  <a:pt x="8311361" y="2512875"/>
                  <a:pt x="8308124" y="2520742"/>
                  <a:pt x="8308124" y="2530633"/>
                </a:cubicBezTo>
                <a:lnTo>
                  <a:pt x="8307045" y="2533870"/>
                </a:lnTo>
                <a:lnTo>
                  <a:pt x="8309203" y="2542367"/>
                </a:lnTo>
                <a:lnTo>
                  <a:pt x="8308124" y="2543446"/>
                </a:lnTo>
                <a:lnTo>
                  <a:pt x="8309203" y="2548842"/>
                </a:lnTo>
                <a:lnTo>
                  <a:pt x="8309203" y="2555316"/>
                </a:lnTo>
                <a:lnTo>
                  <a:pt x="8303943" y="2567184"/>
                </a:lnTo>
                <a:lnTo>
                  <a:pt x="8303943" y="2578919"/>
                </a:lnTo>
                <a:lnTo>
                  <a:pt x="8307045" y="2591867"/>
                </a:lnTo>
                <a:cubicBezTo>
                  <a:pt x="8306416" y="2604365"/>
                  <a:pt x="8305022" y="2611873"/>
                  <a:pt x="8302864" y="2614391"/>
                </a:cubicBezTo>
                <a:lnTo>
                  <a:pt x="8305022" y="2631520"/>
                </a:lnTo>
                <a:lnTo>
                  <a:pt x="8299627" y="2652021"/>
                </a:lnTo>
                <a:lnTo>
                  <a:pt x="8297469" y="2654179"/>
                </a:lnTo>
                <a:lnTo>
                  <a:pt x="8295311" y="2654179"/>
                </a:lnTo>
                <a:cubicBezTo>
                  <a:pt x="8295311" y="2649863"/>
                  <a:pt x="8294592" y="2647705"/>
                  <a:pt x="8293153" y="2647705"/>
                </a:cubicBezTo>
                <a:lnTo>
                  <a:pt x="8292074" y="2647705"/>
                </a:lnTo>
                <a:lnTo>
                  <a:pt x="8295311" y="2656202"/>
                </a:lnTo>
                <a:lnTo>
                  <a:pt x="8294232" y="2657281"/>
                </a:lnTo>
                <a:lnTo>
                  <a:pt x="8294232" y="2658360"/>
                </a:lnTo>
                <a:lnTo>
                  <a:pt x="8295311" y="2659440"/>
                </a:lnTo>
                <a:lnTo>
                  <a:pt x="8295311" y="2660519"/>
                </a:lnTo>
                <a:lnTo>
                  <a:pt x="8294232" y="2663756"/>
                </a:lnTo>
                <a:lnTo>
                  <a:pt x="8296390" y="2665914"/>
                </a:lnTo>
                <a:lnTo>
                  <a:pt x="8296390" y="2668072"/>
                </a:lnTo>
                <a:lnTo>
                  <a:pt x="8294232" y="2670230"/>
                </a:lnTo>
                <a:lnTo>
                  <a:pt x="8293153" y="2670230"/>
                </a:lnTo>
                <a:cubicBezTo>
                  <a:pt x="8291714" y="2670230"/>
                  <a:pt x="8290995" y="2668791"/>
                  <a:pt x="8290995" y="2665914"/>
                </a:cubicBezTo>
                <a:lnTo>
                  <a:pt x="8289916" y="2666993"/>
                </a:lnTo>
                <a:lnTo>
                  <a:pt x="8288837" y="2666993"/>
                </a:lnTo>
                <a:lnTo>
                  <a:pt x="8293153" y="2673467"/>
                </a:lnTo>
                <a:cubicBezTo>
                  <a:pt x="8293153" y="2679221"/>
                  <a:pt x="8288118" y="2684931"/>
                  <a:pt x="8278047" y="2690596"/>
                </a:cubicBezTo>
                <a:cubicBezTo>
                  <a:pt x="8274900" y="2690596"/>
                  <a:pt x="8268111" y="2693113"/>
                  <a:pt x="8257680" y="2698149"/>
                </a:cubicBezTo>
                <a:lnTo>
                  <a:pt x="8248104" y="2699228"/>
                </a:lnTo>
                <a:lnTo>
                  <a:pt x="8238393" y="2699228"/>
                </a:lnTo>
                <a:cubicBezTo>
                  <a:pt x="8236056" y="2697609"/>
                  <a:pt x="8232818" y="2689741"/>
                  <a:pt x="8228682" y="2675625"/>
                </a:cubicBezTo>
                <a:cubicBezTo>
                  <a:pt x="8222118" y="2666453"/>
                  <a:pt x="8213531" y="2659664"/>
                  <a:pt x="8202921" y="2655258"/>
                </a:cubicBezTo>
                <a:lnTo>
                  <a:pt x="8202921" y="2653100"/>
                </a:lnTo>
                <a:cubicBezTo>
                  <a:pt x="8202921" y="2650403"/>
                  <a:pt x="8213306" y="2648245"/>
                  <a:pt x="8234077" y="2646626"/>
                </a:cubicBezTo>
                <a:lnTo>
                  <a:pt x="8245946" y="2646626"/>
                </a:lnTo>
                <a:cubicBezTo>
                  <a:pt x="8248194" y="2646626"/>
                  <a:pt x="8250667" y="2639478"/>
                  <a:pt x="8253364" y="2625181"/>
                </a:cubicBezTo>
                <a:cubicBezTo>
                  <a:pt x="8255882" y="2623562"/>
                  <a:pt x="8258400" y="2618167"/>
                  <a:pt x="8260918" y="2608996"/>
                </a:cubicBezTo>
                <a:lnTo>
                  <a:pt x="8256602" y="2603601"/>
                </a:lnTo>
                <a:lnTo>
                  <a:pt x="8260918" y="2586472"/>
                </a:lnTo>
                <a:lnTo>
                  <a:pt x="8259838" y="2577840"/>
                </a:lnTo>
                <a:lnTo>
                  <a:pt x="8260918" y="2543446"/>
                </a:lnTo>
                <a:lnTo>
                  <a:pt x="8260918" y="2538186"/>
                </a:lnTo>
                <a:lnTo>
                  <a:pt x="8263076" y="2534949"/>
                </a:lnTo>
                <a:lnTo>
                  <a:pt x="8263076" y="2525238"/>
                </a:lnTo>
                <a:lnTo>
                  <a:pt x="8264154" y="2509188"/>
                </a:lnTo>
                <a:lnTo>
                  <a:pt x="8254444" y="2503793"/>
                </a:lnTo>
                <a:lnTo>
                  <a:pt x="8248104" y="2505951"/>
                </a:lnTo>
                <a:lnTo>
                  <a:pt x="8247025" y="2505951"/>
                </a:lnTo>
                <a:cubicBezTo>
                  <a:pt x="8243249" y="2505951"/>
                  <a:pt x="8241091" y="2504872"/>
                  <a:pt x="8240551" y="2502714"/>
                </a:cubicBezTo>
                <a:cubicBezTo>
                  <a:pt x="8240551" y="2499837"/>
                  <a:pt x="8246980" y="2497679"/>
                  <a:pt x="8259838" y="2496240"/>
                </a:cubicBezTo>
                <a:cubicBezTo>
                  <a:pt x="8267572" y="2490845"/>
                  <a:pt x="8272247" y="2485135"/>
                  <a:pt x="8273866" y="2479111"/>
                </a:cubicBezTo>
                <a:cubicBezTo>
                  <a:pt x="8276653" y="2479111"/>
                  <a:pt x="8278047" y="2477672"/>
                  <a:pt x="8278047" y="2474795"/>
                </a:cubicBezTo>
                <a:close/>
                <a:moveTo>
                  <a:pt x="5598359" y="2473851"/>
                </a:moveTo>
                <a:lnTo>
                  <a:pt x="5598359" y="2476953"/>
                </a:lnTo>
                <a:lnTo>
                  <a:pt x="5599438" y="2476953"/>
                </a:lnTo>
                <a:lnTo>
                  <a:pt x="5599438" y="2473851"/>
                </a:lnTo>
                <a:close/>
                <a:moveTo>
                  <a:pt x="8719480" y="2472637"/>
                </a:moveTo>
                <a:lnTo>
                  <a:pt x="8719480" y="2473716"/>
                </a:lnTo>
                <a:lnTo>
                  <a:pt x="8721638" y="2473716"/>
                </a:lnTo>
                <a:lnTo>
                  <a:pt x="8721638" y="2472637"/>
                </a:lnTo>
                <a:close/>
                <a:moveTo>
                  <a:pt x="6796835" y="2472097"/>
                </a:moveTo>
                <a:lnTo>
                  <a:pt x="6796835" y="2474255"/>
                </a:lnTo>
                <a:lnTo>
                  <a:pt x="6798993" y="2474255"/>
                </a:lnTo>
                <a:lnTo>
                  <a:pt x="6798993" y="2472097"/>
                </a:lnTo>
                <a:close/>
                <a:moveTo>
                  <a:pt x="9283920" y="2471827"/>
                </a:moveTo>
                <a:lnTo>
                  <a:pt x="9284999" y="2471827"/>
                </a:lnTo>
                <a:lnTo>
                  <a:pt x="9284999" y="2472823"/>
                </a:lnTo>
                <a:lnTo>
                  <a:pt x="9283920" y="2471952"/>
                </a:lnTo>
                <a:close/>
                <a:moveTo>
                  <a:pt x="5269817" y="2470883"/>
                </a:moveTo>
                <a:lnTo>
                  <a:pt x="5271975" y="2472906"/>
                </a:lnTo>
                <a:lnTo>
                  <a:pt x="5271975" y="2470883"/>
                </a:lnTo>
                <a:close/>
                <a:moveTo>
                  <a:pt x="5164614" y="2470883"/>
                </a:moveTo>
                <a:lnTo>
                  <a:pt x="5164614" y="2475064"/>
                </a:lnTo>
                <a:lnTo>
                  <a:pt x="5165693" y="2476143"/>
                </a:lnTo>
                <a:lnTo>
                  <a:pt x="5167851" y="2476143"/>
                </a:lnTo>
                <a:lnTo>
                  <a:pt x="5167851" y="2475064"/>
                </a:lnTo>
                <a:cubicBezTo>
                  <a:pt x="5166412" y="2475064"/>
                  <a:pt x="5165693" y="2473671"/>
                  <a:pt x="5165693" y="2470883"/>
                </a:cubicBezTo>
                <a:close/>
                <a:moveTo>
                  <a:pt x="7207921" y="2470204"/>
                </a:moveTo>
                <a:lnTo>
                  <a:pt x="7210079" y="2472362"/>
                </a:lnTo>
                <a:lnTo>
                  <a:pt x="7210079" y="2470204"/>
                </a:lnTo>
                <a:close/>
                <a:moveTo>
                  <a:pt x="6583192" y="2469939"/>
                </a:moveTo>
                <a:lnTo>
                  <a:pt x="6583192" y="2472097"/>
                </a:lnTo>
                <a:lnTo>
                  <a:pt x="6585350" y="2472097"/>
                </a:lnTo>
                <a:lnTo>
                  <a:pt x="6585350" y="2469939"/>
                </a:lnTo>
                <a:close/>
                <a:moveTo>
                  <a:pt x="6188695" y="2467781"/>
                </a:moveTo>
                <a:lnTo>
                  <a:pt x="6186537" y="2469939"/>
                </a:lnTo>
                <a:lnTo>
                  <a:pt x="6186537" y="2472097"/>
                </a:lnTo>
                <a:lnTo>
                  <a:pt x="6188695" y="2469939"/>
                </a:lnTo>
                <a:close/>
                <a:moveTo>
                  <a:pt x="5268738" y="2467646"/>
                </a:moveTo>
                <a:lnTo>
                  <a:pt x="5265501" y="2468725"/>
                </a:lnTo>
                <a:lnTo>
                  <a:pt x="5265501" y="2470883"/>
                </a:lnTo>
                <a:lnTo>
                  <a:pt x="5266580" y="2470883"/>
                </a:lnTo>
                <a:lnTo>
                  <a:pt x="5268738" y="2468725"/>
                </a:lnTo>
                <a:close/>
                <a:moveTo>
                  <a:pt x="8218027" y="2467242"/>
                </a:moveTo>
                <a:lnTo>
                  <a:pt x="8213711" y="2472637"/>
                </a:lnTo>
                <a:lnTo>
                  <a:pt x="8213711" y="2473716"/>
                </a:lnTo>
                <a:lnTo>
                  <a:pt x="8215869" y="2473716"/>
                </a:lnTo>
                <a:lnTo>
                  <a:pt x="8220050" y="2468321"/>
                </a:lnTo>
                <a:lnTo>
                  <a:pt x="8219106" y="2467242"/>
                </a:lnTo>
                <a:close/>
                <a:moveTo>
                  <a:pt x="5261319" y="2466567"/>
                </a:moveTo>
                <a:lnTo>
                  <a:pt x="5261319" y="2467646"/>
                </a:lnTo>
                <a:lnTo>
                  <a:pt x="5263343" y="2467646"/>
                </a:lnTo>
                <a:lnTo>
                  <a:pt x="5263343" y="2466567"/>
                </a:lnTo>
                <a:close/>
                <a:moveTo>
                  <a:pt x="3611379" y="2466567"/>
                </a:moveTo>
                <a:lnTo>
                  <a:pt x="3611379" y="2467511"/>
                </a:lnTo>
                <a:lnTo>
                  <a:pt x="3613537" y="2469669"/>
                </a:lnTo>
                <a:lnTo>
                  <a:pt x="3614616" y="2469669"/>
                </a:lnTo>
                <a:lnTo>
                  <a:pt x="3614616" y="2466567"/>
                </a:lnTo>
                <a:close/>
                <a:moveTo>
                  <a:pt x="9251550" y="2466432"/>
                </a:moveTo>
                <a:cubicBezTo>
                  <a:pt x="9251550" y="2467871"/>
                  <a:pt x="9250471" y="2468590"/>
                  <a:pt x="9248313" y="2468590"/>
                </a:cubicBezTo>
                <a:lnTo>
                  <a:pt x="9248313" y="2469669"/>
                </a:lnTo>
                <a:lnTo>
                  <a:pt x="9250471" y="2469669"/>
                </a:lnTo>
                <a:cubicBezTo>
                  <a:pt x="9250471" y="2468231"/>
                  <a:pt x="9251550" y="2467511"/>
                  <a:pt x="9253708" y="2467511"/>
                </a:cubicBezTo>
                <a:lnTo>
                  <a:pt x="9253708" y="2466432"/>
                </a:lnTo>
                <a:close/>
                <a:moveTo>
                  <a:pt x="8620482" y="2466163"/>
                </a:moveTo>
                <a:lnTo>
                  <a:pt x="8618324" y="2468321"/>
                </a:lnTo>
                <a:lnTo>
                  <a:pt x="8619403" y="2475874"/>
                </a:lnTo>
                <a:lnTo>
                  <a:pt x="8622640" y="2472637"/>
                </a:lnTo>
                <a:close/>
                <a:moveTo>
                  <a:pt x="7242854" y="2465753"/>
                </a:moveTo>
                <a:lnTo>
                  <a:pt x="7238538" y="2468990"/>
                </a:lnTo>
                <a:lnTo>
                  <a:pt x="7238538" y="2470204"/>
                </a:lnTo>
                <a:cubicBezTo>
                  <a:pt x="7238538" y="2471823"/>
                  <a:pt x="7241101" y="2472902"/>
                  <a:pt x="7246226" y="2473441"/>
                </a:cubicBezTo>
                <a:lnTo>
                  <a:pt x="7249463" y="2467911"/>
                </a:lnTo>
                <a:lnTo>
                  <a:pt x="7249463" y="2466832"/>
                </a:lnTo>
                <a:close/>
                <a:moveTo>
                  <a:pt x="655751" y="2464814"/>
                </a:moveTo>
                <a:lnTo>
                  <a:pt x="653593" y="2466972"/>
                </a:lnTo>
                <a:lnTo>
                  <a:pt x="655751" y="2466972"/>
                </a:lnTo>
                <a:close/>
                <a:moveTo>
                  <a:pt x="7102719" y="2464674"/>
                </a:moveTo>
                <a:lnTo>
                  <a:pt x="7100561" y="2466832"/>
                </a:lnTo>
                <a:lnTo>
                  <a:pt x="7103798" y="2470204"/>
                </a:lnTo>
                <a:lnTo>
                  <a:pt x="7106090" y="2467911"/>
                </a:lnTo>
                <a:lnTo>
                  <a:pt x="7106090" y="2466832"/>
                </a:lnTo>
                <a:lnTo>
                  <a:pt x="7103798" y="2464674"/>
                </a:lnTo>
                <a:close/>
                <a:moveTo>
                  <a:pt x="6172240" y="2464544"/>
                </a:moveTo>
                <a:lnTo>
                  <a:pt x="6169003" y="2467781"/>
                </a:lnTo>
                <a:lnTo>
                  <a:pt x="6169003" y="2468860"/>
                </a:lnTo>
                <a:lnTo>
                  <a:pt x="6173319" y="2473176"/>
                </a:lnTo>
                <a:lnTo>
                  <a:pt x="6175612" y="2473176"/>
                </a:lnTo>
                <a:lnTo>
                  <a:pt x="6176691" y="2467781"/>
                </a:lnTo>
                <a:lnTo>
                  <a:pt x="6175612" y="2464544"/>
                </a:lnTo>
                <a:close/>
                <a:moveTo>
                  <a:pt x="3247768" y="2463735"/>
                </a:moveTo>
                <a:lnTo>
                  <a:pt x="3247768" y="2465893"/>
                </a:lnTo>
                <a:lnTo>
                  <a:pt x="3248847" y="2465893"/>
                </a:lnTo>
                <a:lnTo>
                  <a:pt x="3248847" y="2463735"/>
                </a:lnTo>
                <a:close/>
                <a:moveTo>
                  <a:pt x="5257003" y="2462251"/>
                </a:moveTo>
                <a:lnTo>
                  <a:pt x="5257003" y="2463330"/>
                </a:lnTo>
                <a:lnTo>
                  <a:pt x="5259161" y="2463330"/>
                </a:lnTo>
                <a:lnTo>
                  <a:pt x="5259161" y="2462251"/>
                </a:lnTo>
                <a:close/>
                <a:moveTo>
                  <a:pt x="5216136" y="2462251"/>
                </a:moveTo>
                <a:lnTo>
                  <a:pt x="5209662" y="2464409"/>
                </a:lnTo>
                <a:lnTo>
                  <a:pt x="5193612" y="2464409"/>
                </a:lnTo>
                <a:cubicBezTo>
                  <a:pt x="5188577" y="2464409"/>
                  <a:pt x="5186059" y="2466567"/>
                  <a:pt x="5186059" y="2470883"/>
                </a:cubicBezTo>
                <a:lnTo>
                  <a:pt x="5187138" y="2477222"/>
                </a:lnTo>
                <a:cubicBezTo>
                  <a:pt x="5184800" y="2477222"/>
                  <a:pt x="5183361" y="2481898"/>
                  <a:pt x="5182822" y="2491249"/>
                </a:cubicBezTo>
                <a:lnTo>
                  <a:pt x="5183901" y="2505142"/>
                </a:lnTo>
                <a:lnTo>
                  <a:pt x="5177562" y="2513774"/>
                </a:lnTo>
                <a:lnTo>
                  <a:pt x="5181743" y="2520248"/>
                </a:lnTo>
                <a:lnTo>
                  <a:pt x="5181743" y="2521327"/>
                </a:lnTo>
                <a:lnTo>
                  <a:pt x="5175404" y="2525643"/>
                </a:lnTo>
                <a:lnTo>
                  <a:pt x="5175404" y="2527666"/>
                </a:lnTo>
                <a:cubicBezTo>
                  <a:pt x="5179630" y="2530004"/>
                  <a:pt x="5181743" y="2532881"/>
                  <a:pt x="5181743" y="2536298"/>
                </a:cubicBezTo>
                <a:lnTo>
                  <a:pt x="5181743" y="2538456"/>
                </a:lnTo>
                <a:cubicBezTo>
                  <a:pt x="5181743" y="2539895"/>
                  <a:pt x="5180349" y="2540614"/>
                  <a:pt x="5177562" y="2540614"/>
                </a:cubicBezTo>
                <a:lnTo>
                  <a:pt x="5177562" y="2541693"/>
                </a:lnTo>
                <a:cubicBezTo>
                  <a:pt x="5180080" y="2547448"/>
                  <a:pt x="5182912" y="2550325"/>
                  <a:pt x="5186059" y="2550325"/>
                </a:cubicBezTo>
                <a:lnTo>
                  <a:pt x="5187138" y="2556664"/>
                </a:lnTo>
                <a:lnTo>
                  <a:pt x="5188217" y="2556664"/>
                </a:lnTo>
                <a:lnTo>
                  <a:pt x="5191454" y="2552483"/>
                </a:lnTo>
                <a:lnTo>
                  <a:pt x="5189296" y="2547088"/>
                </a:lnTo>
                <a:lnTo>
                  <a:pt x="5190375" y="2541693"/>
                </a:lnTo>
                <a:lnTo>
                  <a:pt x="5190375" y="2533061"/>
                </a:lnTo>
                <a:lnTo>
                  <a:pt x="5191454" y="2531982"/>
                </a:lnTo>
                <a:lnTo>
                  <a:pt x="5190375" y="2530903"/>
                </a:lnTo>
                <a:lnTo>
                  <a:pt x="5190375" y="2515932"/>
                </a:lnTo>
                <a:lnTo>
                  <a:pt x="5188217" y="2479380"/>
                </a:lnTo>
                <a:cubicBezTo>
                  <a:pt x="5189835" y="2475064"/>
                  <a:pt x="5191993" y="2472592"/>
                  <a:pt x="5194691" y="2471962"/>
                </a:cubicBezTo>
                <a:cubicBezTo>
                  <a:pt x="5221217" y="2478346"/>
                  <a:pt x="5234479" y="2485135"/>
                  <a:pt x="5234479" y="2492328"/>
                </a:cubicBezTo>
                <a:lnTo>
                  <a:pt x="5234479" y="2495565"/>
                </a:lnTo>
                <a:lnTo>
                  <a:pt x="5233400" y="2496644"/>
                </a:lnTo>
                <a:lnTo>
                  <a:pt x="5236502" y="2501905"/>
                </a:lnTo>
                <a:cubicBezTo>
                  <a:pt x="5233715" y="2508019"/>
                  <a:pt x="5231602" y="2516246"/>
                  <a:pt x="5230163" y="2526587"/>
                </a:cubicBezTo>
                <a:lnTo>
                  <a:pt x="5232321" y="2538456"/>
                </a:lnTo>
                <a:lnTo>
                  <a:pt x="5224768" y="2566375"/>
                </a:lnTo>
                <a:cubicBezTo>
                  <a:pt x="5232591" y="2570511"/>
                  <a:pt x="5236502" y="2573749"/>
                  <a:pt x="5236502" y="2576086"/>
                </a:cubicBezTo>
                <a:lnTo>
                  <a:pt x="5235423" y="2577165"/>
                </a:lnTo>
                <a:lnTo>
                  <a:pt x="5235423" y="2579323"/>
                </a:lnTo>
                <a:lnTo>
                  <a:pt x="5236502" y="2579323"/>
                </a:lnTo>
                <a:lnTo>
                  <a:pt x="5238660" y="2573928"/>
                </a:lnTo>
                <a:lnTo>
                  <a:pt x="5239739" y="2575007"/>
                </a:lnTo>
                <a:lnTo>
                  <a:pt x="5240818" y="2575007"/>
                </a:lnTo>
                <a:lnTo>
                  <a:pt x="5242976" y="2572849"/>
                </a:lnTo>
                <a:lnTo>
                  <a:pt x="5242976" y="2570691"/>
                </a:lnTo>
                <a:cubicBezTo>
                  <a:pt x="5240818" y="2567994"/>
                  <a:pt x="5239739" y="2565476"/>
                  <a:pt x="5239739" y="2563138"/>
                </a:cubicBezTo>
                <a:lnTo>
                  <a:pt x="5239739" y="2560980"/>
                </a:lnTo>
                <a:lnTo>
                  <a:pt x="5246213" y="2554506"/>
                </a:lnTo>
                <a:lnTo>
                  <a:pt x="5246213" y="2551404"/>
                </a:lnTo>
                <a:lnTo>
                  <a:pt x="5244055" y="2551404"/>
                </a:lnTo>
                <a:lnTo>
                  <a:pt x="5242976" y="2552483"/>
                </a:lnTo>
                <a:lnTo>
                  <a:pt x="5241897" y="2552483"/>
                </a:lnTo>
                <a:lnTo>
                  <a:pt x="5240818" y="2551404"/>
                </a:lnTo>
                <a:lnTo>
                  <a:pt x="5240818" y="2550325"/>
                </a:lnTo>
                <a:lnTo>
                  <a:pt x="5241897" y="2541693"/>
                </a:lnTo>
                <a:lnTo>
                  <a:pt x="5236502" y="2525643"/>
                </a:lnTo>
                <a:cubicBezTo>
                  <a:pt x="5237941" y="2523845"/>
                  <a:pt x="5240459" y="2513819"/>
                  <a:pt x="5244055" y="2495565"/>
                </a:cubicBezTo>
                <a:lnTo>
                  <a:pt x="5241897" y="2493407"/>
                </a:lnTo>
                <a:lnTo>
                  <a:pt x="5241897" y="2475064"/>
                </a:lnTo>
                <a:lnTo>
                  <a:pt x="5242976" y="2468725"/>
                </a:lnTo>
                <a:cubicBezTo>
                  <a:pt x="5242976" y="2466208"/>
                  <a:pt x="5240459" y="2464409"/>
                  <a:pt x="5235423" y="2463330"/>
                </a:cubicBezTo>
                <a:lnTo>
                  <a:pt x="5231242" y="2464409"/>
                </a:lnTo>
                <a:lnTo>
                  <a:pt x="5225847" y="2463330"/>
                </a:lnTo>
                <a:lnTo>
                  <a:pt x="5219373" y="2464409"/>
                </a:lnTo>
                <a:cubicBezTo>
                  <a:pt x="5219373" y="2462971"/>
                  <a:pt x="5218294" y="2462251"/>
                  <a:pt x="5216136" y="2462251"/>
                </a:cubicBezTo>
                <a:close/>
                <a:moveTo>
                  <a:pt x="9264498" y="2462116"/>
                </a:moveTo>
                <a:lnTo>
                  <a:pt x="9264498" y="2463195"/>
                </a:lnTo>
                <a:lnTo>
                  <a:pt x="9266656" y="2463195"/>
                </a:lnTo>
                <a:lnTo>
                  <a:pt x="9266656" y="2462116"/>
                </a:lnTo>
                <a:close/>
                <a:moveTo>
                  <a:pt x="6190853" y="2461307"/>
                </a:moveTo>
                <a:lnTo>
                  <a:pt x="6190853" y="2465623"/>
                </a:lnTo>
                <a:lnTo>
                  <a:pt x="6191932" y="2464544"/>
                </a:lnTo>
                <a:lnTo>
                  <a:pt x="6193011" y="2464544"/>
                </a:lnTo>
                <a:lnTo>
                  <a:pt x="6191932" y="2461307"/>
                </a:lnTo>
                <a:close/>
                <a:moveTo>
                  <a:pt x="551222" y="2460498"/>
                </a:moveTo>
                <a:lnTo>
                  <a:pt x="555538" y="2460498"/>
                </a:lnTo>
                <a:lnTo>
                  <a:pt x="557696" y="2462656"/>
                </a:lnTo>
                <a:lnTo>
                  <a:pt x="557696" y="2465893"/>
                </a:lnTo>
                <a:cubicBezTo>
                  <a:pt x="556976" y="2468051"/>
                  <a:pt x="554818" y="2469130"/>
                  <a:pt x="551222" y="2469130"/>
                </a:cubicBezTo>
                <a:lnTo>
                  <a:pt x="547985" y="2464814"/>
                </a:lnTo>
                <a:cubicBezTo>
                  <a:pt x="549064" y="2461937"/>
                  <a:pt x="550143" y="2460498"/>
                  <a:pt x="551222" y="2460498"/>
                </a:cubicBezTo>
                <a:close/>
                <a:moveTo>
                  <a:pt x="6794677" y="2460228"/>
                </a:moveTo>
                <a:lnTo>
                  <a:pt x="6791440" y="2461307"/>
                </a:lnTo>
                <a:lnTo>
                  <a:pt x="6791440" y="2462386"/>
                </a:lnTo>
                <a:lnTo>
                  <a:pt x="6792519" y="2462386"/>
                </a:lnTo>
                <a:lnTo>
                  <a:pt x="6795756" y="2461307"/>
                </a:lnTo>
                <a:lnTo>
                  <a:pt x="6795756" y="2460228"/>
                </a:lnTo>
                <a:close/>
                <a:moveTo>
                  <a:pt x="6569165" y="2460228"/>
                </a:moveTo>
                <a:lnTo>
                  <a:pt x="6565928" y="2461307"/>
                </a:lnTo>
                <a:lnTo>
                  <a:pt x="6565928" y="2462386"/>
                </a:lnTo>
                <a:lnTo>
                  <a:pt x="6569165" y="2462386"/>
                </a:lnTo>
                <a:close/>
                <a:moveTo>
                  <a:pt x="7675167" y="2459958"/>
                </a:moveTo>
                <a:lnTo>
                  <a:pt x="7675167" y="2463195"/>
                </a:lnTo>
                <a:lnTo>
                  <a:pt x="7677325" y="2463195"/>
                </a:lnTo>
                <a:lnTo>
                  <a:pt x="7677325" y="2459958"/>
                </a:lnTo>
                <a:close/>
                <a:moveTo>
                  <a:pt x="528698" y="2459689"/>
                </a:moveTo>
                <a:lnTo>
                  <a:pt x="534093" y="2460633"/>
                </a:lnTo>
                <a:lnTo>
                  <a:pt x="542590" y="2460633"/>
                </a:lnTo>
                <a:lnTo>
                  <a:pt x="546906" y="2463465"/>
                </a:lnTo>
                <a:cubicBezTo>
                  <a:pt x="545467" y="2468231"/>
                  <a:pt x="540477" y="2470614"/>
                  <a:pt x="531935" y="2470614"/>
                </a:cubicBezTo>
                <a:cubicBezTo>
                  <a:pt x="527619" y="2469265"/>
                  <a:pt x="525461" y="2466972"/>
                  <a:pt x="525461" y="2463735"/>
                </a:cubicBezTo>
                <a:close/>
                <a:moveTo>
                  <a:pt x="3252219" y="2459284"/>
                </a:moveTo>
                <a:lnTo>
                  <a:pt x="3252219" y="2461442"/>
                </a:lnTo>
                <a:lnTo>
                  <a:pt x="3253298" y="2461442"/>
                </a:lnTo>
                <a:lnTo>
                  <a:pt x="3253298" y="2459284"/>
                </a:lnTo>
                <a:close/>
                <a:moveTo>
                  <a:pt x="9259103" y="2458879"/>
                </a:moveTo>
                <a:lnTo>
                  <a:pt x="9267735" y="2458879"/>
                </a:lnTo>
                <a:lnTo>
                  <a:pt x="9283920" y="2471952"/>
                </a:lnTo>
                <a:lnTo>
                  <a:pt x="9283920" y="2475064"/>
                </a:lnTo>
                <a:lnTo>
                  <a:pt x="9284999" y="2475064"/>
                </a:lnTo>
                <a:lnTo>
                  <a:pt x="9284999" y="2472823"/>
                </a:lnTo>
                <a:lnTo>
                  <a:pt x="9295789" y="2481538"/>
                </a:lnTo>
                <a:lnTo>
                  <a:pt x="9294710" y="2482617"/>
                </a:lnTo>
                <a:lnTo>
                  <a:pt x="9294710" y="2483696"/>
                </a:lnTo>
                <a:lnTo>
                  <a:pt x="9295789" y="2484775"/>
                </a:lnTo>
                <a:cubicBezTo>
                  <a:pt x="9295789" y="2506715"/>
                  <a:pt x="9288956" y="2521821"/>
                  <a:pt x="9275288" y="2530094"/>
                </a:cubicBezTo>
                <a:lnTo>
                  <a:pt x="9260182" y="2545200"/>
                </a:lnTo>
                <a:lnTo>
                  <a:pt x="9251550" y="2547358"/>
                </a:lnTo>
                <a:cubicBezTo>
                  <a:pt x="9246515" y="2545560"/>
                  <a:pt x="9243997" y="2544121"/>
                  <a:pt x="9243997" y="2543042"/>
                </a:cubicBezTo>
                <a:lnTo>
                  <a:pt x="9243997" y="2541963"/>
                </a:lnTo>
                <a:cubicBezTo>
                  <a:pt x="9255506" y="2532252"/>
                  <a:pt x="9261261" y="2525058"/>
                  <a:pt x="9261261" y="2520383"/>
                </a:cubicBezTo>
                <a:cubicBezTo>
                  <a:pt x="9256945" y="2516966"/>
                  <a:pt x="9252269" y="2514808"/>
                  <a:pt x="9247234" y="2513909"/>
                </a:cubicBezTo>
                <a:lnTo>
                  <a:pt x="9247234" y="2512830"/>
                </a:lnTo>
                <a:lnTo>
                  <a:pt x="9248313" y="2511751"/>
                </a:lnTo>
                <a:lnTo>
                  <a:pt x="9248313" y="2510672"/>
                </a:lnTo>
                <a:lnTo>
                  <a:pt x="9239681" y="2497723"/>
                </a:lnTo>
                <a:lnTo>
                  <a:pt x="9235365" y="2491249"/>
                </a:lnTo>
                <a:lnTo>
                  <a:pt x="9235365" y="2479380"/>
                </a:lnTo>
                <a:cubicBezTo>
                  <a:pt x="9235365" y="2477762"/>
                  <a:pt x="9237163" y="2476683"/>
                  <a:pt x="9240760" y="2476143"/>
                </a:cubicBezTo>
                <a:lnTo>
                  <a:pt x="9239681" y="2475064"/>
                </a:lnTo>
                <a:lnTo>
                  <a:pt x="9239681" y="2473985"/>
                </a:lnTo>
                <a:cubicBezTo>
                  <a:pt x="9243278" y="2468231"/>
                  <a:pt x="9249752" y="2463915"/>
                  <a:pt x="9259103" y="2461037"/>
                </a:cubicBezTo>
                <a:close/>
                <a:moveTo>
                  <a:pt x="2569495" y="2458596"/>
                </a:moveTo>
                <a:lnTo>
                  <a:pt x="2566259" y="2464935"/>
                </a:lnTo>
                <a:lnTo>
                  <a:pt x="2567337" y="2466014"/>
                </a:lnTo>
                <a:lnTo>
                  <a:pt x="2567337" y="2467093"/>
                </a:lnTo>
                <a:cubicBezTo>
                  <a:pt x="2570215" y="2466374"/>
                  <a:pt x="2571654" y="2463901"/>
                  <a:pt x="2571654" y="2459675"/>
                </a:cubicBezTo>
                <a:lnTo>
                  <a:pt x="2570576" y="2458596"/>
                </a:lnTo>
                <a:close/>
                <a:moveTo>
                  <a:pt x="3110060" y="2458205"/>
                </a:moveTo>
                <a:lnTo>
                  <a:pt x="3107902" y="2460363"/>
                </a:lnTo>
                <a:lnTo>
                  <a:pt x="3107902" y="2461442"/>
                </a:lnTo>
                <a:lnTo>
                  <a:pt x="3110060" y="2461442"/>
                </a:lnTo>
                <a:close/>
                <a:moveTo>
                  <a:pt x="3137575" y="2457936"/>
                </a:moveTo>
                <a:lnTo>
                  <a:pt x="3137575" y="2460094"/>
                </a:lnTo>
                <a:lnTo>
                  <a:pt x="3138654" y="2460094"/>
                </a:lnTo>
                <a:lnTo>
                  <a:pt x="3138654" y="2457936"/>
                </a:lnTo>
                <a:close/>
                <a:moveTo>
                  <a:pt x="7609753" y="2457800"/>
                </a:moveTo>
                <a:lnTo>
                  <a:pt x="7609753" y="2461037"/>
                </a:lnTo>
                <a:lnTo>
                  <a:pt x="7610832" y="2461037"/>
                </a:lnTo>
                <a:lnTo>
                  <a:pt x="7610832" y="2457800"/>
                </a:lnTo>
                <a:close/>
                <a:moveTo>
                  <a:pt x="6166845" y="2456991"/>
                </a:moveTo>
                <a:lnTo>
                  <a:pt x="6164553" y="2459149"/>
                </a:lnTo>
                <a:lnTo>
                  <a:pt x="6164553" y="2460228"/>
                </a:lnTo>
                <a:lnTo>
                  <a:pt x="6166845" y="2458070"/>
                </a:lnTo>
                <a:close/>
                <a:moveTo>
                  <a:pt x="7203470" y="2456986"/>
                </a:moveTo>
                <a:lnTo>
                  <a:pt x="7203470" y="2459144"/>
                </a:lnTo>
                <a:lnTo>
                  <a:pt x="7204550" y="2462516"/>
                </a:lnTo>
                <a:lnTo>
                  <a:pt x="7205628" y="2462516"/>
                </a:lnTo>
                <a:lnTo>
                  <a:pt x="7205628" y="2461437"/>
                </a:lnTo>
                <a:lnTo>
                  <a:pt x="7204550" y="2456986"/>
                </a:lnTo>
                <a:close/>
                <a:moveTo>
                  <a:pt x="6167924" y="2454833"/>
                </a:moveTo>
                <a:lnTo>
                  <a:pt x="6167924" y="2455912"/>
                </a:lnTo>
                <a:lnTo>
                  <a:pt x="6171161" y="2455912"/>
                </a:lnTo>
                <a:lnTo>
                  <a:pt x="6171161" y="2454833"/>
                </a:lnTo>
                <a:close/>
                <a:moveTo>
                  <a:pt x="5561268" y="2454698"/>
                </a:moveTo>
                <a:lnTo>
                  <a:pt x="5564371" y="2454698"/>
                </a:lnTo>
                <a:cubicBezTo>
                  <a:pt x="5566709" y="2454698"/>
                  <a:pt x="5570980" y="2457171"/>
                  <a:pt x="5577184" y="2462116"/>
                </a:cubicBezTo>
                <a:lnTo>
                  <a:pt x="5584602" y="2464274"/>
                </a:lnTo>
                <a:lnTo>
                  <a:pt x="5589862" y="2463195"/>
                </a:lnTo>
                <a:lnTo>
                  <a:pt x="5597280" y="2469535"/>
                </a:lnTo>
                <a:lnTo>
                  <a:pt x="5599438" y="2467511"/>
                </a:lnTo>
                <a:lnTo>
                  <a:pt x="5614275" y="2476009"/>
                </a:lnTo>
                <a:lnTo>
                  <a:pt x="5617512" y="2476953"/>
                </a:lnTo>
                <a:lnTo>
                  <a:pt x="5628167" y="2474930"/>
                </a:lnTo>
                <a:lnTo>
                  <a:pt x="5631269" y="2480190"/>
                </a:lnTo>
                <a:cubicBezTo>
                  <a:pt x="5631269" y="2478212"/>
                  <a:pt x="5641879" y="2476818"/>
                  <a:pt x="5663099" y="2476009"/>
                </a:cubicBezTo>
                <a:lnTo>
                  <a:pt x="5670518" y="2476953"/>
                </a:lnTo>
                <a:lnTo>
                  <a:pt x="5675913" y="2476009"/>
                </a:lnTo>
                <a:lnTo>
                  <a:pt x="5682252" y="2478032"/>
                </a:lnTo>
                <a:lnTo>
                  <a:pt x="5687512" y="2476953"/>
                </a:lnTo>
                <a:lnTo>
                  <a:pt x="5691828" y="2478032"/>
                </a:lnTo>
                <a:lnTo>
                  <a:pt x="5698167" y="2476953"/>
                </a:lnTo>
                <a:cubicBezTo>
                  <a:pt x="5698167" y="2478571"/>
                  <a:pt x="5699920" y="2479650"/>
                  <a:pt x="5703427" y="2480190"/>
                </a:cubicBezTo>
                <a:cubicBezTo>
                  <a:pt x="5703427" y="2478032"/>
                  <a:pt x="5710531" y="2476638"/>
                  <a:pt x="5724738" y="2476009"/>
                </a:cubicBezTo>
                <a:lnTo>
                  <a:pt x="5728919" y="2472772"/>
                </a:lnTo>
                <a:lnTo>
                  <a:pt x="5731077" y="2472772"/>
                </a:lnTo>
                <a:lnTo>
                  <a:pt x="5732156" y="2473851"/>
                </a:lnTo>
                <a:lnTo>
                  <a:pt x="5733235" y="2473851"/>
                </a:lnTo>
                <a:cubicBezTo>
                  <a:pt x="5733235" y="2465489"/>
                  <a:pt x="5741732" y="2459104"/>
                  <a:pt x="5758726" y="2454698"/>
                </a:cubicBezTo>
                <a:cubicBezTo>
                  <a:pt x="5764211" y="2457216"/>
                  <a:pt x="5769876" y="2462161"/>
                  <a:pt x="5775720" y="2469535"/>
                </a:cubicBezTo>
                <a:cubicBezTo>
                  <a:pt x="5777069" y="2469535"/>
                  <a:pt x="5780936" y="2473086"/>
                  <a:pt x="5787320" y="2480190"/>
                </a:cubicBezTo>
                <a:lnTo>
                  <a:pt x="5786241" y="2485450"/>
                </a:lnTo>
                <a:lnTo>
                  <a:pt x="5789478" y="2488687"/>
                </a:lnTo>
                <a:lnTo>
                  <a:pt x="5789478" y="2489766"/>
                </a:lnTo>
                <a:lnTo>
                  <a:pt x="5779902" y="2497184"/>
                </a:lnTo>
                <a:lnTo>
                  <a:pt x="5779902" y="2502444"/>
                </a:lnTo>
                <a:lnTo>
                  <a:pt x="5782060" y="2510941"/>
                </a:lnTo>
                <a:lnTo>
                  <a:pt x="5782060" y="2514178"/>
                </a:lnTo>
                <a:lnTo>
                  <a:pt x="5777744" y="2520517"/>
                </a:lnTo>
                <a:lnTo>
                  <a:pt x="5777744" y="2529015"/>
                </a:lnTo>
                <a:lnTo>
                  <a:pt x="5782060" y="2534275"/>
                </a:lnTo>
                <a:lnTo>
                  <a:pt x="5782060" y="2537512"/>
                </a:lnTo>
                <a:lnTo>
                  <a:pt x="5779902" y="2546009"/>
                </a:lnTo>
                <a:lnTo>
                  <a:pt x="5779902" y="2549246"/>
                </a:lnTo>
                <a:cubicBezTo>
                  <a:pt x="5782060" y="2551674"/>
                  <a:pt x="5783139" y="2555180"/>
                  <a:pt x="5783139" y="2559766"/>
                </a:cubicBezTo>
                <a:cubicBezTo>
                  <a:pt x="5783139" y="2562284"/>
                  <a:pt x="5781341" y="2565476"/>
                  <a:pt x="5777744" y="2569342"/>
                </a:cubicBezTo>
                <a:lnTo>
                  <a:pt x="5778823" y="2577840"/>
                </a:lnTo>
                <a:lnTo>
                  <a:pt x="5775720" y="2584179"/>
                </a:lnTo>
                <a:cubicBezTo>
                  <a:pt x="5775720" y="2586157"/>
                  <a:pt x="5777834" y="2590068"/>
                  <a:pt x="5782060" y="2595913"/>
                </a:cubicBezTo>
                <a:lnTo>
                  <a:pt x="5783139" y="2601173"/>
                </a:lnTo>
                <a:cubicBezTo>
                  <a:pt x="5783139" y="2606029"/>
                  <a:pt x="5781700" y="2609580"/>
                  <a:pt x="5778823" y="2611828"/>
                </a:cubicBezTo>
                <a:lnTo>
                  <a:pt x="5779902" y="2612907"/>
                </a:lnTo>
                <a:lnTo>
                  <a:pt x="5777744" y="2624641"/>
                </a:lnTo>
                <a:lnTo>
                  <a:pt x="5779902" y="2629901"/>
                </a:lnTo>
                <a:lnTo>
                  <a:pt x="5774641" y="2634083"/>
                </a:lnTo>
                <a:cubicBezTo>
                  <a:pt x="5774641" y="2635342"/>
                  <a:pt x="5777114" y="2636421"/>
                  <a:pt x="5782060" y="2637320"/>
                </a:cubicBezTo>
                <a:lnTo>
                  <a:pt x="5782060" y="2639478"/>
                </a:lnTo>
                <a:cubicBezTo>
                  <a:pt x="5782060" y="2640737"/>
                  <a:pt x="5779587" y="2641771"/>
                  <a:pt x="5774641" y="2642580"/>
                </a:cubicBezTo>
                <a:lnTo>
                  <a:pt x="5774641" y="2643659"/>
                </a:lnTo>
                <a:lnTo>
                  <a:pt x="5782060" y="2657551"/>
                </a:lnTo>
                <a:lnTo>
                  <a:pt x="5782060" y="2658495"/>
                </a:lnTo>
                <a:cubicBezTo>
                  <a:pt x="5780082" y="2671263"/>
                  <a:pt x="5775496" y="2677647"/>
                  <a:pt x="5768302" y="2677647"/>
                </a:cubicBezTo>
                <a:cubicBezTo>
                  <a:pt x="5767583" y="2675580"/>
                  <a:pt x="5765425" y="2674545"/>
                  <a:pt x="5761828" y="2674545"/>
                </a:cubicBezTo>
                <a:lnTo>
                  <a:pt x="5756568" y="2676568"/>
                </a:lnTo>
                <a:lnTo>
                  <a:pt x="5746992" y="2675489"/>
                </a:lnTo>
                <a:lnTo>
                  <a:pt x="5735393" y="2678726"/>
                </a:lnTo>
                <a:cubicBezTo>
                  <a:pt x="5731796" y="2675220"/>
                  <a:pt x="5728964" y="2670634"/>
                  <a:pt x="5726896" y="2664969"/>
                </a:cubicBezTo>
                <a:lnTo>
                  <a:pt x="5726896" y="2656472"/>
                </a:lnTo>
                <a:cubicBezTo>
                  <a:pt x="5726896" y="2653774"/>
                  <a:pt x="5728649" y="2649863"/>
                  <a:pt x="5732156" y="2644738"/>
                </a:cubicBezTo>
                <a:lnTo>
                  <a:pt x="5732156" y="2643659"/>
                </a:lnTo>
                <a:lnTo>
                  <a:pt x="5716240" y="2639478"/>
                </a:lnTo>
                <a:lnTo>
                  <a:pt x="5715161" y="2640557"/>
                </a:lnTo>
                <a:lnTo>
                  <a:pt x="5714082" y="2640557"/>
                </a:lnTo>
                <a:lnTo>
                  <a:pt x="5710980" y="2639478"/>
                </a:lnTo>
                <a:cubicBezTo>
                  <a:pt x="5710980" y="2640737"/>
                  <a:pt x="5709182" y="2641771"/>
                  <a:pt x="5705585" y="2642580"/>
                </a:cubicBezTo>
                <a:lnTo>
                  <a:pt x="5690749" y="2640557"/>
                </a:lnTo>
                <a:lnTo>
                  <a:pt x="5664178" y="2644738"/>
                </a:lnTo>
                <a:cubicBezTo>
                  <a:pt x="5656625" y="2642580"/>
                  <a:pt x="5647094" y="2641186"/>
                  <a:pt x="5635585" y="2640557"/>
                </a:cubicBezTo>
                <a:lnTo>
                  <a:pt x="5632348" y="2643659"/>
                </a:lnTo>
                <a:lnTo>
                  <a:pt x="5628167" y="2643659"/>
                </a:lnTo>
                <a:lnTo>
                  <a:pt x="5624930" y="2641501"/>
                </a:lnTo>
                <a:lnTo>
                  <a:pt x="5613196" y="2641501"/>
                </a:lnTo>
                <a:lnTo>
                  <a:pt x="5613196" y="2643659"/>
                </a:lnTo>
                <a:lnTo>
                  <a:pt x="5612117" y="2643659"/>
                </a:lnTo>
                <a:lnTo>
                  <a:pt x="5613196" y="2644738"/>
                </a:lnTo>
                <a:lnTo>
                  <a:pt x="5613196" y="2646896"/>
                </a:lnTo>
                <a:lnTo>
                  <a:pt x="5612117" y="2654314"/>
                </a:lnTo>
                <a:lnTo>
                  <a:pt x="5613196" y="2663890"/>
                </a:lnTo>
                <a:lnTo>
                  <a:pt x="5613196" y="2673466"/>
                </a:lnTo>
                <a:cubicBezTo>
                  <a:pt x="5611667" y="2676973"/>
                  <a:pt x="5608160" y="2678726"/>
                  <a:pt x="5602675" y="2678726"/>
                </a:cubicBezTo>
                <a:lnTo>
                  <a:pt x="5586760" y="2678726"/>
                </a:lnTo>
                <a:cubicBezTo>
                  <a:pt x="5584242" y="2678726"/>
                  <a:pt x="5581410" y="2677333"/>
                  <a:pt x="5578263" y="2674545"/>
                </a:cubicBezTo>
                <a:lnTo>
                  <a:pt x="5568687" y="2675489"/>
                </a:lnTo>
                <a:cubicBezTo>
                  <a:pt x="5563741" y="2672163"/>
                  <a:pt x="5561268" y="2669690"/>
                  <a:pt x="5561268" y="2668071"/>
                </a:cubicBezTo>
                <a:lnTo>
                  <a:pt x="5564371" y="2660653"/>
                </a:lnTo>
                <a:cubicBezTo>
                  <a:pt x="5561583" y="2657506"/>
                  <a:pt x="5560189" y="2650088"/>
                  <a:pt x="5560189" y="2638399"/>
                </a:cubicBezTo>
                <a:lnTo>
                  <a:pt x="5560189" y="2633138"/>
                </a:lnTo>
                <a:lnTo>
                  <a:pt x="5563292" y="2633138"/>
                </a:lnTo>
                <a:cubicBezTo>
                  <a:pt x="5563292" y="2635207"/>
                  <a:pt x="5564011" y="2636241"/>
                  <a:pt x="5565450" y="2636241"/>
                </a:cubicBezTo>
                <a:lnTo>
                  <a:pt x="5565450" y="2635162"/>
                </a:lnTo>
                <a:cubicBezTo>
                  <a:pt x="5561943" y="2635162"/>
                  <a:pt x="5560189" y="2624911"/>
                  <a:pt x="5560189" y="2604410"/>
                </a:cubicBezTo>
                <a:lnTo>
                  <a:pt x="5563292" y="2599150"/>
                </a:lnTo>
                <a:lnTo>
                  <a:pt x="5563292" y="2593755"/>
                </a:lnTo>
                <a:cubicBezTo>
                  <a:pt x="5561224" y="2591147"/>
                  <a:pt x="5560189" y="2587955"/>
                  <a:pt x="5560189" y="2584179"/>
                </a:cubicBezTo>
                <a:lnTo>
                  <a:pt x="5560189" y="2575682"/>
                </a:lnTo>
                <a:lnTo>
                  <a:pt x="5562213" y="2573658"/>
                </a:lnTo>
                <a:lnTo>
                  <a:pt x="5563292" y="2573658"/>
                </a:lnTo>
                <a:lnTo>
                  <a:pt x="5563292" y="2575682"/>
                </a:lnTo>
                <a:lnTo>
                  <a:pt x="5564371" y="2575682"/>
                </a:lnTo>
                <a:lnTo>
                  <a:pt x="5561268" y="2556664"/>
                </a:lnTo>
                <a:lnTo>
                  <a:pt x="5562213" y="2548167"/>
                </a:lnTo>
                <a:cubicBezTo>
                  <a:pt x="5561044" y="2546728"/>
                  <a:pt x="5560010" y="2541064"/>
                  <a:pt x="5559110" y="2531173"/>
                </a:cubicBezTo>
                <a:lnTo>
                  <a:pt x="5560189" y="2526857"/>
                </a:lnTo>
                <a:lnTo>
                  <a:pt x="5559110" y="2501365"/>
                </a:lnTo>
                <a:lnTo>
                  <a:pt x="5559110" y="2495026"/>
                </a:lnTo>
                <a:cubicBezTo>
                  <a:pt x="5559110" y="2485315"/>
                  <a:pt x="5560145" y="2479291"/>
                  <a:pt x="5562213" y="2476953"/>
                </a:cubicBezTo>
                <a:lnTo>
                  <a:pt x="5562213" y="2474930"/>
                </a:lnTo>
                <a:cubicBezTo>
                  <a:pt x="5559425" y="2474930"/>
                  <a:pt x="5558031" y="2472772"/>
                  <a:pt x="5558031" y="2468456"/>
                </a:cubicBezTo>
                <a:lnTo>
                  <a:pt x="5558031" y="2457935"/>
                </a:lnTo>
                <a:close/>
                <a:moveTo>
                  <a:pt x="1076414" y="2454294"/>
                </a:moveTo>
                <a:lnTo>
                  <a:pt x="1079651" y="2456452"/>
                </a:lnTo>
                <a:lnTo>
                  <a:pt x="1088554" y="2454294"/>
                </a:lnTo>
                <a:cubicBezTo>
                  <a:pt x="1095836" y="2457980"/>
                  <a:pt x="1100962" y="2459823"/>
                  <a:pt x="1103929" y="2459823"/>
                </a:cubicBezTo>
                <a:lnTo>
                  <a:pt x="1103929" y="2462116"/>
                </a:lnTo>
                <a:lnTo>
                  <a:pt x="1081810" y="2469939"/>
                </a:lnTo>
                <a:cubicBezTo>
                  <a:pt x="1079113" y="2467332"/>
                  <a:pt x="1071783" y="2465443"/>
                  <a:pt x="1059824" y="2464274"/>
                </a:cubicBezTo>
                <a:cubicBezTo>
                  <a:pt x="1056497" y="2468051"/>
                  <a:pt x="1053530" y="2469939"/>
                  <a:pt x="1050923" y="2469939"/>
                </a:cubicBezTo>
                <a:cubicBezTo>
                  <a:pt x="1038424" y="2466432"/>
                  <a:pt x="1032176" y="2463465"/>
                  <a:pt x="1032176" y="2461037"/>
                </a:cubicBezTo>
                <a:lnTo>
                  <a:pt x="1032176" y="2459823"/>
                </a:lnTo>
                <a:lnTo>
                  <a:pt x="1036625" y="2455373"/>
                </a:lnTo>
                <a:lnTo>
                  <a:pt x="1038919" y="2455373"/>
                </a:lnTo>
                <a:cubicBezTo>
                  <a:pt x="1043145" y="2455373"/>
                  <a:pt x="1047146" y="2456856"/>
                  <a:pt x="1050923" y="2459823"/>
                </a:cubicBezTo>
                <a:lnTo>
                  <a:pt x="1056453" y="2458744"/>
                </a:lnTo>
                <a:lnTo>
                  <a:pt x="1061982" y="2459823"/>
                </a:lnTo>
                <a:cubicBezTo>
                  <a:pt x="1062702" y="2457576"/>
                  <a:pt x="1064905" y="2456452"/>
                  <a:pt x="1068592" y="2456452"/>
                </a:cubicBezTo>
                <a:lnTo>
                  <a:pt x="1071964" y="2456452"/>
                </a:lnTo>
                <a:cubicBezTo>
                  <a:pt x="1073402" y="2456452"/>
                  <a:pt x="1074121" y="2458340"/>
                  <a:pt x="1074121" y="2462116"/>
                </a:cubicBezTo>
                <a:lnTo>
                  <a:pt x="1075201" y="2462116"/>
                </a:lnTo>
                <a:close/>
                <a:moveTo>
                  <a:pt x="6558375" y="2453754"/>
                </a:moveTo>
                <a:cubicBezTo>
                  <a:pt x="6567547" y="2457171"/>
                  <a:pt x="6578337" y="2463285"/>
                  <a:pt x="6590745" y="2472097"/>
                </a:cubicBezTo>
                <a:cubicBezTo>
                  <a:pt x="6593263" y="2472097"/>
                  <a:pt x="6597939" y="2474615"/>
                  <a:pt x="6604772" y="2479650"/>
                </a:cubicBezTo>
                <a:lnTo>
                  <a:pt x="6620957" y="2488282"/>
                </a:lnTo>
                <a:lnTo>
                  <a:pt x="6624194" y="2487203"/>
                </a:lnTo>
                <a:lnTo>
                  <a:pt x="6646853" y="2503388"/>
                </a:lnTo>
                <a:lnTo>
                  <a:pt x="6679223" y="2520652"/>
                </a:lnTo>
                <a:cubicBezTo>
                  <a:pt x="6702422" y="2508783"/>
                  <a:pt x="6715730" y="2500871"/>
                  <a:pt x="6719147" y="2496914"/>
                </a:cubicBezTo>
                <a:lnTo>
                  <a:pt x="6724542" y="2495835"/>
                </a:lnTo>
                <a:lnTo>
                  <a:pt x="6727779" y="2496914"/>
                </a:lnTo>
                <a:cubicBezTo>
                  <a:pt x="6727779" y="2494756"/>
                  <a:pt x="6729577" y="2492958"/>
                  <a:pt x="6733174" y="2491519"/>
                </a:cubicBezTo>
                <a:lnTo>
                  <a:pt x="6735332" y="2489361"/>
                </a:lnTo>
                <a:lnTo>
                  <a:pt x="6736411" y="2489361"/>
                </a:lnTo>
                <a:lnTo>
                  <a:pt x="6737490" y="2490440"/>
                </a:lnTo>
                <a:lnTo>
                  <a:pt x="6738569" y="2490440"/>
                </a:lnTo>
                <a:lnTo>
                  <a:pt x="6752596" y="2481235"/>
                </a:lnTo>
                <a:lnTo>
                  <a:pt x="6752596" y="2481808"/>
                </a:lnTo>
                <a:lnTo>
                  <a:pt x="6755833" y="2481808"/>
                </a:lnTo>
                <a:lnTo>
                  <a:pt x="6755833" y="2480729"/>
                </a:lnTo>
                <a:lnTo>
                  <a:pt x="6753367" y="2480729"/>
                </a:lnTo>
                <a:lnTo>
                  <a:pt x="6773097" y="2467781"/>
                </a:lnTo>
                <a:cubicBezTo>
                  <a:pt x="6779391" y="2465983"/>
                  <a:pt x="6787663" y="2461307"/>
                  <a:pt x="6797914" y="2453754"/>
                </a:cubicBezTo>
                <a:lnTo>
                  <a:pt x="6801151" y="2453754"/>
                </a:lnTo>
                <a:lnTo>
                  <a:pt x="6801151" y="2454833"/>
                </a:lnTo>
                <a:cubicBezTo>
                  <a:pt x="6801151" y="2458430"/>
                  <a:pt x="6799712" y="2460228"/>
                  <a:pt x="6796835" y="2460228"/>
                </a:cubicBezTo>
                <a:lnTo>
                  <a:pt x="6796835" y="2462386"/>
                </a:lnTo>
                <a:cubicBezTo>
                  <a:pt x="6798453" y="2462386"/>
                  <a:pt x="6799892" y="2463825"/>
                  <a:pt x="6801151" y="2466702"/>
                </a:cubicBezTo>
                <a:lnTo>
                  <a:pt x="6801151" y="2478571"/>
                </a:lnTo>
                <a:cubicBezTo>
                  <a:pt x="6801151" y="2482887"/>
                  <a:pt x="6797554" y="2486484"/>
                  <a:pt x="6790361" y="2489361"/>
                </a:cubicBezTo>
                <a:cubicBezTo>
                  <a:pt x="6790361" y="2492239"/>
                  <a:pt x="6788563" y="2493677"/>
                  <a:pt x="6784966" y="2493677"/>
                </a:cubicBezTo>
                <a:lnTo>
                  <a:pt x="6784966" y="2491519"/>
                </a:lnTo>
                <a:lnTo>
                  <a:pt x="6783887" y="2491519"/>
                </a:lnTo>
                <a:lnTo>
                  <a:pt x="6762307" y="2504467"/>
                </a:lnTo>
                <a:lnTo>
                  <a:pt x="6761228" y="2503388"/>
                </a:lnTo>
                <a:lnTo>
                  <a:pt x="6760149" y="2503388"/>
                </a:lnTo>
                <a:lnTo>
                  <a:pt x="6756912" y="2506625"/>
                </a:lnTo>
                <a:lnTo>
                  <a:pt x="6755833" y="2506625"/>
                </a:lnTo>
                <a:cubicBezTo>
                  <a:pt x="6754394" y="2506625"/>
                  <a:pt x="6753675" y="2505546"/>
                  <a:pt x="6753675" y="2503388"/>
                </a:cubicBezTo>
                <a:lnTo>
                  <a:pt x="6752596" y="2503388"/>
                </a:lnTo>
                <a:cubicBezTo>
                  <a:pt x="6752596" y="2508244"/>
                  <a:pt x="6751157" y="2511481"/>
                  <a:pt x="6748280" y="2513099"/>
                </a:cubicBezTo>
                <a:lnTo>
                  <a:pt x="6749359" y="2514178"/>
                </a:lnTo>
                <a:cubicBezTo>
                  <a:pt x="6742705" y="2518135"/>
                  <a:pt x="6733713" y="2521731"/>
                  <a:pt x="6722384" y="2524968"/>
                </a:cubicBezTo>
                <a:lnTo>
                  <a:pt x="6699725" y="2538995"/>
                </a:lnTo>
                <a:lnTo>
                  <a:pt x="6700804" y="2540074"/>
                </a:lnTo>
                <a:lnTo>
                  <a:pt x="6700804" y="2541153"/>
                </a:lnTo>
                <a:lnTo>
                  <a:pt x="6694330" y="2543311"/>
                </a:lnTo>
                <a:lnTo>
                  <a:pt x="6694330" y="2541153"/>
                </a:lnTo>
                <a:lnTo>
                  <a:pt x="6677065" y="2549785"/>
                </a:lnTo>
                <a:lnTo>
                  <a:pt x="6663038" y="2540074"/>
                </a:lnTo>
                <a:lnTo>
                  <a:pt x="6663038" y="2538995"/>
                </a:lnTo>
                <a:lnTo>
                  <a:pt x="6664117" y="2537916"/>
                </a:lnTo>
                <a:lnTo>
                  <a:pt x="6664117" y="2536837"/>
                </a:lnTo>
                <a:lnTo>
                  <a:pt x="6658722" y="2537916"/>
                </a:lnTo>
                <a:lnTo>
                  <a:pt x="6641458" y="2529284"/>
                </a:lnTo>
                <a:lnTo>
                  <a:pt x="6641458" y="2527126"/>
                </a:lnTo>
                <a:lnTo>
                  <a:pt x="6644695" y="2527126"/>
                </a:lnTo>
                <a:lnTo>
                  <a:pt x="6644695" y="2524968"/>
                </a:lnTo>
                <a:lnTo>
                  <a:pt x="6640379" y="2524968"/>
                </a:lnTo>
                <a:lnTo>
                  <a:pt x="6636063" y="2527126"/>
                </a:lnTo>
                <a:lnTo>
                  <a:pt x="6634984" y="2526047"/>
                </a:lnTo>
                <a:lnTo>
                  <a:pt x="6633905" y="2526047"/>
                </a:lnTo>
                <a:lnTo>
                  <a:pt x="6632826" y="2527126"/>
                </a:lnTo>
                <a:lnTo>
                  <a:pt x="6631747" y="2527126"/>
                </a:lnTo>
                <a:lnTo>
                  <a:pt x="6626352" y="2523889"/>
                </a:lnTo>
                <a:lnTo>
                  <a:pt x="6627431" y="2522810"/>
                </a:lnTo>
                <a:lnTo>
                  <a:pt x="6627431" y="2520652"/>
                </a:lnTo>
                <a:lnTo>
                  <a:pt x="6624194" y="2522810"/>
                </a:lnTo>
                <a:cubicBezTo>
                  <a:pt x="6620598" y="2521372"/>
                  <a:pt x="6618799" y="2519214"/>
                  <a:pt x="6618799" y="2516336"/>
                </a:cubicBezTo>
                <a:cubicBezTo>
                  <a:pt x="6600097" y="2506266"/>
                  <a:pt x="6588947" y="2501230"/>
                  <a:pt x="6585350" y="2501230"/>
                </a:cubicBezTo>
                <a:cubicBezTo>
                  <a:pt x="6573301" y="2491340"/>
                  <a:pt x="6563950" y="2485225"/>
                  <a:pt x="6557296" y="2482887"/>
                </a:cubicBezTo>
                <a:lnTo>
                  <a:pt x="6556217" y="2481808"/>
                </a:lnTo>
                <a:lnTo>
                  <a:pt x="6556217" y="2475334"/>
                </a:lnTo>
                <a:cubicBezTo>
                  <a:pt x="6558375" y="2475334"/>
                  <a:pt x="6559454" y="2474615"/>
                  <a:pt x="6559454" y="2473176"/>
                </a:cubicBezTo>
                <a:lnTo>
                  <a:pt x="6559454" y="2472097"/>
                </a:lnTo>
                <a:lnTo>
                  <a:pt x="6556217" y="2472097"/>
                </a:lnTo>
                <a:lnTo>
                  <a:pt x="6556217" y="2456991"/>
                </a:lnTo>
                <a:close/>
                <a:moveTo>
                  <a:pt x="1739315" y="2453619"/>
                </a:moveTo>
                <a:cubicBezTo>
                  <a:pt x="1743360" y="2453619"/>
                  <a:pt x="1748081" y="2457531"/>
                  <a:pt x="1753477" y="2465353"/>
                </a:cubicBezTo>
                <a:cubicBezTo>
                  <a:pt x="1762198" y="2465353"/>
                  <a:pt x="1766558" y="2467511"/>
                  <a:pt x="1766558" y="2471827"/>
                </a:cubicBezTo>
                <a:cubicBezTo>
                  <a:pt x="1769076" y="2474345"/>
                  <a:pt x="1773752" y="2476143"/>
                  <a:pt x="1780586" y="2477222"/>
                </a:cubicBezTo>
                <a:lnTo>
                  <a:pt x="1781665" y="2478301"/>
                </a:lnTo>
                <a:lnTo>
                  <a:pt x="1781665" y="2479380"/>
                </a:lnTo>
                <a:lnTo>
                  <a:pt x="1779507" y="2481538"/>
                </a:lnTo>
                <a:lnTo>
                  <a:pt x="1771953" y="2480459"/>
                </a:lnTo>
                <a:cubicBezTo>
                  <a:pt x="1771415" y="2483067"/>
                  <a:pt x="1763456" y="2484821"/>
                  <a:pt x="1748081" y="2485720"/>
                </a:cubicBezTo>
                <a:lnTo>
                  <a:pt x="1737155" y="2482617"/>
                </a:lnTo>
                <a:cubicBezTo>
                  <a:pt x="1722860" y="2483337"/>
                  <a:pt x="1713824" y="2484731"/>
                  <a:pt x="1710044" y="2486799"/>
                </a:cubicBezTo>
                <a:lnTo>
                  <a:pt x="1702492" y="2482617"/>
                </a:lnTo>
                <a:lnTo>
                  <a:pt x="1696964" y="2483696"/>
                </a:lnTo>
                <a:lnTo>
                  <a:pt x="1692647" y="2483696"/>
                </a:lnTo>
                <a:lnTo>
                  <a:pt x="1689410" y="2480459"/>
                </a:lnTo>
                <a:cubicBezTo>
                  <a:pt x="1690849" y="2480459"/>
                  <a:pt x="1691568" y="2479021"/>
                  <a:pt x="1691568" y="2476143"/>
                </a:cubicBezTo>
                <a:lnTo>
                  <a:pt x="1692647" y="2475064"/>
                </a:lnTo>
                <a:lnTo>
                  <a:pt x="1707887" y="2475064"/>
                </a:lnTo>
                <a:cubicBezTo>
                  <a:pt x="1710226" y="2475064"/>
                  <a:pt x="1712743" y="2476143"/>
                  <a:pt x="1715441" y="2478301"/>
                </a:cubicBezTo>
                <a:close/>
                <a:moveTo>
                  <a:pt x="1656500" y="2450382"/>
                </a:moveTo>
                <a:lnTo>
                  <a:pt x="1655422" y="2455777"/>
                </a:lnTo>
                <a:lnTo>
                  <a:pt x="1659062" y="2452540"/>
                </a:lnTo>
                <a:close/>
                <a:moveTo>
                  <a:pt x="6187616" y="2448359"/>
                </a:moveTo>
                <a:cubicBezTo>
                  <a:pt x="6176647" y="2449798"/>
                  <a:pt x="6171161" y="2451596"/>
                  <a:pt x="6171161" y="2453754"/>
                </a:cubicBezTo>
                <a:lnTo>
                  <a:pt x="6172240" y="2453754"/>
                </a:lnTo>
                <a:lnTo>
                  <a:pt x="6188695" y="2449438"/>
                </a:lnTo>
                <a:lnTo>
                  <a:pt x="6188695" y="2448359"/>
                </a:lnTo>
                <a:close/>
                <a:moveTo>
                  <a:pt x="1641664" y="2446066"/>
                </a:moveTo>
                <a:lnTo>
                  <a:pt x="1639506" y="2448224"/>
                </a:lnTo>
                <a:lnTo>
                  <a:pt x="1639506" y="2449303"/>
                </a:lnTo>
                <a:lnTo>
                  <a:pt x="1641664" y="2451461"/>
                </a:lnTo>
                <a:cubicBezTo>
                  <a:pt x="1644721" y="2450382"/>
                  <a:pt x="1646250" y="2449303"/>
                  <a:pt x="1646250" y="2448224"/>
                </a:cubicBezTo>
                <a:lnTo>
                  <a:pt x="1644092" y="2446066"/>
                </a:lnTo>
                <a:close/>
                <a:moveTo>
                  <a:pt x="7570504" y="2444717"/>
                </a:moveTo>
                <a:lnTo>
                  <a:pt x="7574955" y="2445796"/>
                </a:lnTo>
                <a:lnTo>
                  <a:pt x="7576034" y="2444717"/>
                </a:lnTo>
                <a:lnTo>
                  <a:pt x="7577113" y="2444717"/>
                </a:lnTo>
                <a:lnTo>
                  <a:pt x="7583587" y="2447954"/>
                </a:lnTo>
                <a:lnTo>
                  <a:pt x="7594512" y="2446875"/>
                </a:lnTo>
                <a:cubicBezTo>
                  <a:pt x="7603953" y="2446875"/>
                  <a:pt x="7608674" y="2450112"/>
                  <a:pt x="7608674" y="2456586"/>
                </a:cubicBezTo>
                <a:lnTo>
                  <a:pt x="7611911" y="2454428"/>
                </a:lnTo>
                <a:cubicBezTo>
                  <a:pt x="7614159" y="2456677"/>
                  <a:pt x="7616721" y="2457800"/>
                  <a:pt x="7619598" y="2457800"/>
                </a:cubicBezTo>
                <a:cubicBezTo>
                  <a:pt x="7625893" y="2462296"/>
                  <a:pt x="7630973" y="2470614"/>
                  <a:pt x="7634840" y="2482752"/>
                </a:cubicBezTo>
                <a:lnTo>
                  <a:pt x="7634840" y="2484910"/>
                </a:lnTo>
                <a:cubicBezTo>
                  <a:pt x="7634840" y="2489137"/>
                  <a:pt x="7629400" y="2493138"/>
                  <a:pt x="7618520" y="2496914"/>
                </a:cubicBezTo>
                <a:lnTo>
                  <a:pt x="7612990" y="2502444"/>
                </a:lnTo>
                <a:lnTo>
                  <a:pt x="7606516" y="2502444"/>
                </a:lnTo>
                <a:cubicBezTo>
                  <a:pt x="7597794" y="2498398"/>
                  <a:pt x="7590510" y="2489316"/>
                  <a:pt x="7584666" y="2475199"/>
                </a:cubicBezTo>
                <a:cubicBezTo>
                  <a:pt x="7584666" y="2468635"/>
                  <a:pt x="7582508" y="2465353"/>
                  <a:pt x="7578192" y="2465353"/>
                </a:cubicBezTo>
                <a:cubicBezTo>
                  <a:pt x="7573876" y="2465353"/>
                  <a:pt x="7570594" y="2460633"/>
                  <a:pt x="7568346" y="2451191"/>
                </a:cubicBezTo>
                <a:lnTo>
                  <a:pt x="7568346" y="2446875"/>
                </a:lnTo>
                <a:close/>
                <a:moveTo>
                  <a:pt x="7238538" y="2443904"/>
                </a:moveTo>
                <a:lnTo>
                  <a:pt x="7237459" y="2444983"/>
                </a:lnTo>
                <a:lnTo>
                  <a:pt x="7237459" y="2448220"/>
                </a:lnTo>
                <a:lnTo>
                  <a:pt x="7244068" y="2453749"/>
                </a:lnTo>
                <a:lnTo>
                  <a:pt x="7246226" y="2448220"/>
                </a:lnTo>
                <a:close/>
                <a:moveTo>
                  <a:pt x="2582444" y="2442411"/>
                </a:moveTo>
                <a:lnTo>
                  <a:pt x="2582444" y="2443490"/>
                </a:lnTo>
                <a:lnTo>
                  <a:pt x="2585681" y="2444569"/>
                </a:lnTo>
                <a:lnTo>
                  <a:pt x="2585681" y="2442411"/>
                </a:lnTo>
                <a:close/>
                <a:moveTo>
                  <a:pt x="1622916" y="2441885"/>
                </a:moveTo>
                <a:lnTo>
                  <a:pt x="1621838" y="2442964"/>
                </a:lnTo>
                <a:lnTo>
                  <a:pt x="1621838" y="2444043"/>
                </a:lnTo>
                <a:lnTo>
                  <a:pt x="1625344" y="2442964"/>
                </a:lnTo>
                <a:lnTo>
                  <a:pt x="1625344" y="2441885"/>
                </a:lnTo>
                <a:close/>
                <a:moveTo>
                  <a:pt x="7141023" y="2441611"/>
                </a:moveTo>
                <a:lnTo>
                  <a:pt x="7141023" y="2443904"/>
                </a:lnTo>
                <a:lnTo>
                  <a:pt x="7142237" y="2443904"/>
                </a:lnTo>
                <a:lnTo>
                  <a:pt x="7142237" y="2441611"/>
                </a:lnTo>
                <a:close/>
                <a:moveTo>
                  <a:pt x="8600116" y="2440402"/>
                </a:moveTo>
                <a:lnTo>
                  <a:pt x="8615087" y="2442559"/>
                </a:lnTo>
                <a:lnTo>
                  <a:pt x="8621561" y="2441481"/>
                </a:lnTo>
                <a:lnTo>
                  <a:pt x="8626956" y="2441481"/>
                </a:lnTo>
                <a:lnTo>
                  <a:pt x="8635588" y="2443639"/>
                </a:lnTo>
                <a:lnTo>
                  <a:pt x="8654875" y="2443639"/>
                </a:lnTo>
                <a:lnTo>
                  <a:pt x="8659191" y="2447955"/>
                </a:lnTo>
                <a:cubicBezTo>
                  <a:pt x="8659191" y="2452181"/>
                  <a:pt x="8656673" y="2455373"/>
                  <a:pt x="8651638" y="2457531"/>
                </a:cubicBezTo>
                <a:lnTo>
                  <a:pt x="8647457" y="2455373"/>
                </a:lnTo>
                <a:lnTo>
                  <a:pt x="8642062" y="2456452"/>
                </a:lnTo>
                <a:lnTo>
                  <a:pt x="8642062" y="2459689"/>
                </a:lnTo>
                <a:lnTo>
                  <a:pt x="8644220" y="2462926"/>
                </a:lnTo>
                <a:cubicBezTo>
                  <a:pt x="8638465" y="2484416"/>
                  <a:pt x="8634149" y="2495161"/>
                  <a:pt x="8631272" y="2495161"/>
                </a:cubicBezTo>
                <a:lnTo>
                  <a:pt x="8631272" y="2496240"/>
                </a:lnTo>
                <a:lnTo>
                  <a:pt x="8633430" y="2499477"/>
                </a:lnTo>
                <a:cubicBezTo>
                  <a:pt x="8633070" y="2504692"/>
                  <a:pt x="8630552" y="2510087"/>
                  <a:pt x="8625877" y="2515662"/>
                </a:cubicBezTo>
                <a:lnTo>
                  <a:pt x="8625877" y="2518899"/>
                </a:lnTo>
                <a:cubicBezTo>
                  <a:pt x="8629473" y="2518899"/>
                  <a:pt x="8632710" y="2521776"/>
                  <a:pt x="8635588" y="2527531"/>
                </a:cubicBezTo>
                <a:cubicBezTo>
                  <a:pt x="8635588" y="2529420"/>
                  <a:pt x="8633789" y="2531173"/>
                  <a:pt x="8630193" y="2532791"/>
                </a:cubicBezTo>
                <a:lnTo>
                  <a:pt x="8625877" y="2531712"/>
                </a:lnTo>
                <a:lnTo>
                  <a:pt x="8624798" y="2537107"/>
                </a:lnTo>
                <a:lnTo>
                  <a:pt x="8624798" y="2538186"/>
                </a:lnTo>
                <a:lnTo>
                  <a:pt x="8626956" y="2541423"/>
                </a:lnTo>
                <a:lnTo>
                  <a:pt x="8626956" y="2545739"/>
                </a:lnTo>
                <a:lnTo>
                  <a:pt x="8625877" y="2555450"/>
                </a:lnTo>
                <a:lnTo>
                  <a:pt x="8628035" y="2564083"/>
                </a:lnTo>
                <a:lnTo>
                  <a:pt x="8625877" y="2570422"/>
                </a:lnTo>
                <a:lnTo>
                  <a:pt x="8625877" y="2579053"/>
                </a:lnTo>
                <a:cubicBezTo>
                  <a:pt x="8628035" y="2581571"/>
                  <a:pt x="8629473" y="2586607"/>
                  <a:pt x="8630193" y="2594160"/>
                </a:cubicBezTo>
                <a:lnTo>
                  <a:pt x="8629114" y="2606973"/>
                </a:lnTo>
                <a:lnTo>
                  <a:pt x="8631272" y="2613447"/>
                </a:lnTo>
                <a:lnTo>
                  <a:pt x="8631272" y="2621000"/>
                </a:lnTo>
                <a:cubicBezTo>
                  <a:pt x="8628394" y="2624057"/>
                  <a:pt x="8626956" y="2626935"/>
                  <a:pt x="8626956" y="2629632"/>
                </a:cubicBezTo>
                <a:lnTo>
                  <a:pt x="8626956" y="2630711"/>
                </a:lnTo>
                <a:lnTo>
                  <a:pt x="8630193" y="2640422"/>
                </a:lnTo>
                <a:lnTo>
                  <a:pt x="8628035" y="2645682"/>
                </a:lnTo>
                <a:cubicBezTo>
                  <a:pt x="8628035" y="2655393"/>
                  <a:pt x="8629114" y="2662227"/>
                  <a:pt x="8631272" y="2666183"/>
                </a:cubicBezTo>
                <a:cubicBezTo>
                  <a:pt x="8629114" y="2671758"/>
                  <a:pt x="8627675" y="2678906"/>
                  <a:pt x="8626956" y="2687628"/>
                </a:cubicBezTo>
                <a:lnTo>
                  <a:pt x="8622640" y="2690865"/>
                </a:lnTo>
                <a:lnTo>
                  <a:pt x="8618324" y="2687628"/>
                </a:lnTo>
                <a:lnTo>
                  <a:pt x="8617245" y="2687628"/>
                </a:lnTo>
                <a:lnTo>
                  <a:pt x="8615087" y="2689786"/>
                </a:lnTo>
                <a:lnTo>
                  <a:pt x="8615087" y="2690865"/>
                </a:lnTo>
                <a:lnTo>
                  <a:pt x="8618324" y="2695182"/>
                </a:lnTo>
                <a:lnTo>
                  <a:pt x="8618324" y="2697340"/>
                </a:lnTo>
                <a:lnTo>
                  <a:pt x="8607668" y="2698419"/>
                </a:lnTo>
                <a:lnTo>
                  <a:pt x="8606590" y="2698419"/>
                </a:lnTo>
                <a:lnTo>
                  <a:pt x="8600116" y="2696261"/>
                </a:lnTo>
                <a:lnTo>
                  <a:pt x="8593641" y="2697340"/>
                </a:lnTo>
                <a:lnTo>
                  <a:pt x="8592562" y="2697340"/>
                </a:lnTo>
                <a:cubicBezTo>
                  <a:pt x="8586808" y="2693023"/>
                  <a:pt x="8583930" y="2689067"/>
                  <a:pt x="8583930" y="2685470"/>
                </a:cubicBezTo>
                <a:lnTo>
                  <a:pt x="8586088" y="2664025"/>
                </a:lnTo>
                <a:lnTo>
                  <a:pt x="8585009" y="2658630"/>
                </a:lnTo>
                <a:lnTo>
                  <a:pt x="8586088" y="2645682"/>
                </a:lnTo>
                <a:lnTo>
                  <a:pt x="8580693" y="2640422"/>
                </a:lnTo>
                <a:cubicBezTo>
                  <a:pt x="8584290" y="2631610"/>
                  <a:pt x="8586088" y="2619786"/>
                  <a:pt x="8586088" y="2604950"/>
                </a:cubicBezTo>
                <a:lnTo>
                  <a:pt x="8585009" y="2598475"/>
                </a:lnTo>
                <a:cubicBezTo>
                  <a:pt x="8588246" y="2597037"/>
                  <a:pt x="8590045" y="2595598"/>
                  <a:pt x="8590404" y="2594160"/>
                </a:cubicBezTo>
                <a:lnTo>
                  <a:pt x="8590404" y="2592001"/>
                </a:lnTo>
                <a:lnTo>
                  <a:pt x="8583930" y="2592001"/>
                </a:lnTo>
                <a:lnTo>
                  <a:pt x="8581772" y="2579053"/>
                </a:lnTo>
                <a:lnTo>
                  <a:pt x="8583930" y="2572579"/>
                </a:lnTo>
                <a:lnTo>
                  <a:pt x="8583930" y="2571501"/>
                </a:lnTo>
                <a:cubicBezTo>
                  <a:pt x="8575388" y="2580312"/>
                  <a:pt x="8566082" y="2584988"/>
                  <a:pt x="8556011" y="2585527"/>
                </a:cubicBezTo>
                <a:lnTo>
                  <a:pt x="8556011" y="2582290"/>
                </a:lnTo>
                <a:lnTo>
                  <a:pt x="8565722" y="2567320"/>
                </a:lnTo>
                <a:lnTo>
                  <a:pt x="8564643" y="2566241"/>
                </a:lnTo>
                <a:lnTo>
                  <a:pt x="8564643" y="2560846"/>
                </a:lnTo>
                <a:cubicBezTo>
                  <a:pt x="8564643" y="2559587"/>
                  <a:pt x="8568195" y="2556709"/>
                  <a:pt x="8575298" y="2552213"/>
                </a:cubicBezTo>
                <a:lnTo>
                  <a:pt x="8574354" y="2546818"/>
                </a:lnTo>
                <a:lnTo>
                  <a:pt x="8574354" y="2543581"/>
                </a:lnTo>
                <a:lnTo>
                  <a:pt x="8577456" y="2532791"/>
                </a:lnTo>
                <a:lnTo>
                  <a:pt x="8577456" y="2525373"/>
                </a:lnTo>
                <a:cubicBezTo>
                  <a:pt x="8580693" y="2522676"/>
                  <a:pt x="8582851" y="2516202"/>
                  <a:pt x="8583930" y="2505951"/>
                </a:cubicBezTo>
                <a:lnTo>
                  <a:pt x="8582851" y="2497319"/>
                </a:lnTo>
                <a:cubicBezTo>
                  <a:pt x="8586628" y="2497319"/>
                  <a:pt x="8589505" y="2487293"/>
                  <a:pt x="8591483" y="2467242"/>
                </a:cubicBezTo>
                <a:lnTo>
                  <a:pt x="8591483" y="2456452"/>
                </a:lnTo>
                <a:lnTo>
                  <a:pt x="8592562" y="2455373"/>
                </a:lnTo>
                <a:lnTo>
                  <a:pt x="8588246" y="2447955"/>
                </a:lnTo>
                <a:lnTo>
                  <a:pt x="8588246" y="2445796"/>
                </a:lnTo>
                <a:cubicBezTo>
                  <a:pt x="8588246" y="2443639"/>
                  <a:pt x="8592203" y="2441840"/>
                  <a:pt x="8600116" y="2440402"/>
                </a:cubicBezTo>
                <a:close/>
                <a:moveTo>
                  <a:pt x="2232945" y="2439997"/>
                </a:moveTo>
                <a:cubicBezTo>
                  <a:pt x="2242116" y="2442874"/>
                  <a:pt x="2249669" y="2446111"/>
                  <a:pt x="2255603" y="2449708"/>
                </a:cubicBezTo>
                <a:lnTo>
                  <a:pt x="2261133" y="2448629"/>
                </a:lnTo>
                <a:lnTo>
                  <a:pt x="2269766" y="2462656"/>
                </a:lnTo>
                <a:lnTo>
                  <a:pt x="2263291" y="2465893"/>
                </a:lnTo>
                <a:lnTo>
                  <a:pt x="2257762" y="2464814"/>
                </a:lnTo>
                <a:lnTo>
                  <a:pt x="2243735" y="2466972"/>
                </a:lnTo>
                <a:lnTo>
                  <a:pt x="2237260" y="2465893"/>
                </a:lnTo>
                <a:lnTo>
                  <a:pt x="2225391" y="2466972"/>
                </a:lnTo>
                <a:lnTo>
                  <a:pt x="2223233" y="2466972"/>
                </a:lnTo>
                <a:lnTo>
                  <a:pt x="2223233" y="2465893"/>
                </a:lnTo>
                <a:lnTo>
                  <a:pt x="2212443" y="2466972"/>
                </a:lnTo>
                <a:lnTo>
                  <a:pt x="2171306" y="2466972"/>
                </a:lnTo>
                <a:lnTo>
                  <a:pt x="2157279" y="2471423"/>
                </a:lnTo>
                <a:lnTo>
                  <a:pt x="2154042" y="2471423"/>
                </a:lnTo>
                <a:cubicBezTo>
                  <a:pt x="2143972" y="2469535"/>
                  <a:pt x="2138937" y="2465893"/>
                  <a:pt x="2138937" y="2460498"/>
                </a:cubicBezTo>
                <a:lnTo>
                  <a:pt x="2138937" y="2459419"/>
                </a:lnTo>
                <a:lnTo>
                  <a:pt x="2142174" y="2456182"/>
                </a:lnTo>
                <a:lnTo>
                  <a:pt x="2156200" y="2456182"/>
                </a:lnTo>
                <a:lnTo>
                  <a:pt x="2174543" y="2460498"/>
                </a:lnTo>
                <a:lnTo>
                  <a:pt x="2186412" y="2456182"/>
                </a:lnTo>
                <a:lnTo>
                  <a:pt x="2189650" y="2456182"/>
                </a:lnTo>
                <a:lnTo>
                  <a:pt x="2200575" y="2459419"/>
                </a:lnTo>
                <a:lnTo>
                  <a:pt x="2210285" y="2459419"/>
                </a:lnTo>
                <a:cubicBezTo>
                  <a:pt x="2212624" y="2453664"/>
                  <a:pt x="2216220" y="2450787"/>
                  <a:pt x="2221075" y="2450787"/>
                </a:cubicBezTo>
                <a:lnTo>
                  <a:pt x="2222155" y="2450787"/>
                </a:lnTo>
                <a:lnTo>
                  <a:pt x="2223233" y="2451866"/>
                </a:lnTo>
                <a:lnTo>
                  <a:pt x="2224312" y="2451866"/>
                </a:lnTo>
                <a:cubicBezTo>
                  <a:pt x="2224312" y="2443953"/>
                  <a:pt x="2227188" y="2439997"/>
                  <a:pt x="2232945" y="2439997"/>
                </a:cubicBezTo>
                <a:close/>
                <a:moveTo>
                  <a:pt x="8104057" y="2438243"/>
                </a:moveTo>
                <a:cubicBezTo>
                  <a:pt x="8120602" y="2443279"/>
                  <a:pt x="8135663" y="2446156"/>
                  <a:pt x="8149241" y="2446876"/>
                </a:cubicBezTo>
                <a:cubicBezTo>
                  <a:pt x="8149241" y="2448854"/>
                  <a:pt x="8152478" y="2450292"/>
                  <a:pt x="8158952" y="2451192"/>
                </a:cubicBezTo>
                <a:lnTo>
                  <a:pt x="8161110" y="2454294"/>
                </a:lnTo>
                <a:lnTo>
                  <a:pt x="8161110" y="2456452"/>
                </a:lnTo>
                <a:cubicBezTo>
                  <a:pt x="8161110" y="2458790"/>
                  <a:pt x="8157153" y="2460948"/>
                  <a:pt x="8149241" y="2462926"/>
                </a:cubicBezTo>
                <a:cubicBezTo>
                  <a:pt x="8141328" y="2472097"/>
                  <a:pt x="8137372" y="2478526"/>
                  <a:pt x="8137372" y="2482213"/>
                </a:cubicBezTo>
                <a:cubicBezTo>
                  <a:pt x="8137372" y="2486889"/>
                  <a:pt x="8129864" y="2494082"/>
                  <a:pt x="8114847" y="2503793"/>
                </a:cubicBezTo>
                <a:lnTo>
                  <a:pt x="8113768" y="2504872"/>
                </a:lnTo>
                <a:lnTo>
                  <a:pt x="8114847" y="2508109"/>
                </a:lnTo>
                <a:cubicBezTo>
                  <a:pt x="8119883" y="2508109"/>
                  <a:pt x="8125278" y="2505951"/>
                  <a:pt x="8131032" y="2501635"/>
                </a:cubicBezTo>
                <a:cubicBezTo>
                  <a:pt x="8132921" y="2501635"/>
                  <a:pt x="8136472" y="2498758"/>
                  <a:pt x="8141688" y="2493003"/>
                </a:cubicBezTo>
                <a:lnTo>
                  <a:pt x="8146004" y="2490845"/>
                </a:lnTo>
                <a:lnTo>
                  <a:pt x="8147083" y="2490845"/>
                </a:lnTo>
                <a:cubicBezTo>
                  <a:pt x="8151039" y="2490845"/>
                  <a:pt x="8156389" y="2493722"/>
                  <a:pt x="8163133" y="2499477"/>
                </a:cubicBezTo>
                <a:cubicBezTo>
                  <a:pt x="8169787" y="2499477"/>
                  <a:pt x="8177699" y="2504827"/>
                  <a:pt x="8186871" y="2515527"/>
                </a:cubicBezTo>
                <a:cubicBezTo>
                  <a:pt x="8188310" y="2506985"/>
                  <a:pt x="8190782" y="2502714"/>
                  <a:pt x="8194289" y="2502714"/>
                </a:cubicBezTo>
                <a:lnTo>
                  <a:pt x="8194289" y="2499477"/>
                </a:lnTo>
                <a:lnTo>
                  <a:pt x="8192131" y="2496240"/>
                </a:lnTo>
                <a:lnTo>
                  <a:pt x="8192131" y="2491924"/>
                </a:lnTo>
                <a:cubicBezTo>
                  <a:pt x="8194289" y="2485000"/>
                  <a:pt x="8195368" y="2477133"/>
                  <a:pt x="8195368" y="2468321"/>
                </a:cubicBezTo>
                <a:lnTo>
                  <a:pt x="8195368" y="2461847"/>
                </a:lnTo>
                <a:cubicBezTo>
                  <a:pt x="8195368" y="2457711"/>
                  <a:pt x="8193930" y="2454159"/>
                  <a:pt x="8191052" y="2451192"/>
                </a:cubicBezTo>
                <a:lnTo>
                  <a:pt x="8191052" y="2446876"/>
                </a:lnTo>
                <a:cubicBezTo>
                  <a:pt x="8191412" y="2445437"/>
                  <a:pt x="8193210" y="2443998"/>
                  <a:pt x="8196447" y="2442559"/>
                </a:cubicBezTo>
                <a:cubicBezTo>
                  <a:pt x="8211733" y="2442559"/>
                  <a:pt x="8224996" y="2444717"/>
                  <a:pt x="8236235" y="2449033"/>
                </a:cubicBezTo>
                <a:lnTo>
                  <a:pt x="8239472" y="2445796"/>
                </a:lnTo>
                <a:lnTo>
                  <a:pt x="8241630" y="2445796"/>
                </a:lnTo>
                <a:cubicBezTo>
                  <a:pt x="8253050" y="2445796"/>
                  <a:pt x="8258760" y="2448629"/>
                  <a:pt x="8258760" y="2454294"/>
                </a:cubicBezTo>
                <a:lnTo>
                  <a:pt x="8258760" y="2456452"/>
                </a:lnTo>
                <a:lnTo>
                  <a:pt x="8244867" y="2470479"/>
                </a:lnTo>
                <a:cubicBezTo>
                  <a:pt x="8244867" y="2475334"/>
                  <a:pt x="8241990" y="2482842"/>
                  <a:pt x="8236235" y="2493003"/>
                </a:cubicBezTo>
                <a:cubicBezTo>
                  <a:pt x="8236235" y="2498218"/>
                  <a:pt x="8232279" y="2503613"/>
                  <a:pt x="8224366" y="2509188"/>
                </a:cubicBezTo>
                <a:cubicBezTo>
                  <a:pt x="8224366" y="2514493"/>
                  <a:pt x="8221534" y="2519843"/>
                  <a:pt x="8215869" y="2525238"/>
                </a:cubicBezTo>
                <a:cubicBezTo>
                  <a:pt x="8215869" y="2529374"/>
                  <a:pt x="8214071" y="2532971"/>
                  <a:pt x="8210474" y="2536028"/>
                </a:cubicBezTo>
                <a:lnTo>
                  <a:pt x="8210474" y="2538186"/>
                </a:lnTo>
                <a:cubicBezTo>
                  <a:pt x="8214251" y="2538186"/>
                  <a:pt x="8223917" y="2546414"/>
                  <a:pt x="8239472" y="2562869"/>
                </a:cubicBezTo>
                <a:cubicBezTo>
                  <a:pt x="8244867" y="2562869"/>
                  <a:pt x="8249498" y="2570736"/>
                  <a:pt x="8253364" y="2586472"/>
                </a:cubicBezTo>
                <a:lnTo>
                  <a:pt x="8252286" y="2602522"/>
                </a:lnTo>
                <a:lnTo>
                  <a:pt x="8251206" y="2602522"/>
                </a:lnTo>
                <a:lnTo>
                  <a:pt x="8250128" y="2601443"/>
                </a:lnTo>
                <a:lnTo>
                  <a:pt x="8249048" y="2601443"/>
                </a:lnTo>
                <a:lnTo>
                  <a:pt x="8245946" y="2610075"/>
                </a:lnTo>
                <a:lnTo>
                  <a:pt x="8241630" y="2607917"/>
                </a:lnTo>
                <a:lnTo>
                  <a:pt x="8239472" y="2607917"/>
                </a:lnTo>
                <a:lnTo>
                  <a:pt x="8239472" y="2608996"/>
                </a:lnTo>
                <a:cubicBezTo>
                  <a:pt x="8243788" y="2609356"/>
                  <a:pt x="8245946" y="2610435"/>
                  <a:pt x="8245946" y="2612233"/>
                </a:cubicBezTo>
                <a:cubicBezTo>
                  <a:pt x="8243968" y="2618707"/>
                  <a:pt x="8239292" y="2621944"/>
                  <a:pt x="8231919" y="2621944"/>
                </a:cubicBezTo>
                <a:lnTo>
                  <a:pt x="8228682" y="2621944"/>
                </a:lnTo>
                <a:cubicBezTo>
                  <a:pt x="8213666" y="2619246"/>
                  <a:pt x="8206158" y="2613492"/>
                  <a:pt x="8206158" y="2604680"/>
                </a:cubicBezTo>
                <a:lnTo>
                  <a:pt x="8207237" y="2600364"/>
                </a:lnTo>
                <a:lnTo>
                  <a:pt x="8205079" y="2591867"/>
                </a:lnTo>
                <a:cubicBezTo>
                  <a:pt x="8206518" y="2588989"/>
                  <a:pt x="8207237" y="2585033"/>
                  <a:pt x="8207237" y="2579998"/>
                </a:cubicBezTo>
                <a:cubicBezTo>
                  <a:pt x="8204360" y="2570377"/>
                  <a:pt x="8202921" y="2562869"/>
                  <a:pt x="8202921" y="2557473"/>
                </a:cubicBezTo>
                <a:lnTo>
                  <a:pt x="8204000" y="2544526"/>
                </a:lnTo>
                <a:cubicBezTo>
                  <a:pt x="8197166" y="2544526"/>
                  <a:pt x="8191457" y="2548482"/>
                  <a:pt x="8186871" y="2556394"/>
                </a:cubicBezTo>
                <a:cubicBezTo>
                  <a:pt x="8184173" y="2559991"/>
                  <a:pt x="8181296" y="2561789"/>
                  <a:pt x="8178239" y="2561789"/>
                </a:cubicBezTo>
                <a:lnTo>
                  <a:pt x="8175002" y="2561789"/>
                </a:lnTo>
                <a:lnTo>
                  <a:pt x="8175002" y="2563947"/>
                </a:lnTo>
                <a:lnTo>
                  <a:pt x="8173923" y="2563947"/>
                </a:lnTo>
                <a:lnTo>
                  <a:pt x="8175002" y="2569208"/>
                </a:lnTo>
                <a:lnTo>
                  <a:pt x="8175002" y="2572445"/>
                </a:lnTo>
                <a:lnTo>
                  <a:pt x="8176081" y="2595104"/>
                </a:lnTo>
                <a:lnTo>
                  <a:pt x="8172844" y="2605759"/>
                </a:lnTo>
                <a:lnTo>
                  <a:pt x="8176081" y="2625181"/>
                </a:lnTo>
                <a:lnTo>
                  <a:pt x="8172844" y="2630441"/>
                </a:lnTo>
                <a:lnTo>
                  <a:pt x="8172844" y="2634757"/>
                </a:lnTo>
                <a:lnTo>
                  <a:pt x="8175002" y="2644468"/>
                </a:lnTo>
                <a:lnTo>
                  <a:pt x="8173923" y="2650942"/>
                </a:lnTo>
                <a:lnTo>
                  <a:pt x="8177160" y="2677783"/>
                </a:lnTo>
                <a:lnTo>
                  <a:pt x="8177160" y="2683178"/>
                </a:lnTo>
                <a:cubicBezTo>
                  <a:pt x="8177160" y="2688842"/>
                  <a:pt x="8173204" y="2692394"/>
                  <a:pt x="8165291" y="2693833"/>
                </a:cubicBezTo>
                <a:lnTo>
                  <a:pt x="8157873" y="2691675"/>
                </a:lnTo>
                <a:lnTo>
                  <a:pt x="8154636" y="2691675"/>
                </a:lnTo>
                <a:lnTo>
                  <a:pt x="8139530" y="2694912"/>
                </a:lnTo>
                <a:lnTo>
                  <a:pt x="8138451" y="2694912"/>
                </a:lnTo>
                <a:lnTo>
                  <a:pt x="8128874" y="2685201"/>
                </a:lnTo>
                <a:lnTo>
                  <a:pt x="8128874" y="2684257"/>
                </a:lnTo>
                <a:lnTo>
                  <a:pt x="8134134" y="2666993"/>
                </a:lnTo>
                <a:cubicBezTo>
                  <a:pt x="8134134" y="2665554"/>
                  <a:pt x="8133101" y="2664835"/>
                  <a:pt x="8131032" y="2664835"/>
                </a:cubicBezTo>
                <a:lnTo>
                  <a:pt x="8122400" y="2665914"/>
                </a:lnTo>
                <a:lnTo>
                  <a:pt x="8117005" y="2663756"/>
                </a:lnTo>
                <a:cubicBezTo>
                  <a:pt x="8110531" y="2665014"/>
                  <a:pt x="8107294" y="2668251"/>
                  <a:pt x="8107294" y="2673467"/>
                </a:cubicBezTo>
                <a:cubicBezTo>
                  <a:pt x="8107294" y="2679761"/>
                  <a:pt x="8103383" y="2684391"/>
                  <a:pt x="8095560" y="2687359"/>
                </a:cubicBezTo>
                <a:lnTo>
                  <a:pt x="8095560" y="2688438"/>
                </a:lnTo>
                <a:lnTo>
                  <a:pt x="8097718" y="2688438"/>
                </a:lnTo>
                <a:lnTo>
                  <a:pt x="8105136" y="2683178"/>
                </a:lnTo>
                <a:lnTo>
                  <a:pt x="8107294" y="2685201"/>
                </a:lnTo>
                <a:cubicBezTo>
                  <a:pt x="8107294" y="2690236"/>
                  <a:pt x="8104822" y="2692754"/>
                  <a:pt x="8099876" y="2692754"/>
                </a:cubicBezTo>
                <a:lnTo>
                  <a:pt x="8098797" y="2692754"/>
                </a:lnTo>
                <a:lnTo>
                  <a:pt x="8097718" y="2691675"/>
                </a:lnTo>
                <a:lnTo>
                  <a:pt x="8096639" y="2691675"/>
                </a:lnTo>
                <a:cubicBezTo>
                  <a:pt x="8096639" y="2694732"/>
                  <a:pt x="8091604" y="2697249"/>
                  <a:pt x="8081533" y="2699228"/>
                </a:cubicBezTo>
                <a:cubicBezTo>
                  <a:pt x="8068675" y="2699228"/>
                  <a:pt x="8062246" y="2694552"/>
                  <a:pt x="8062246" y="2685201"/>
                </a:cubicBezTo>
                <a:lnTo>
                  <a:pt x="8060088" y="2668072"/>
                </a:lnTo>
                <a:lnTo>
                  <a:pt x="8064404" y="2650942"/>
                </a:lnTo>
                <a:lnTo>
                  <a:pt x="8064404" y="2648784"/>
                </a:lnTo>
                <a:cubicBezTo>
                  <a:pt x="8061527" y="2645727"/>
                  <a:pt x="8060088" y="2642130"/>
                  <a:pt x="8060088" y="2637994"/>
                </a:cubicBezTo>
                <a:lnTo>
                  <a:pt x="8060088" y="2634757"/>
                </a:lnTo>
                <a:cubicBezTo>
                  <a:pt x="8060088" y="2626755"/>
                  <a:pt x="8061886" y="2617088"/>
                  <a:pt x="8065483" y="2605759"/>
                </a:cubicBezTo>
                <a:lnTo>
                  <a:pt x="8064404" y="2590788"/>
                </a:lnTo>
                <a:lnTo>
                  <a:pt x="8064404" y="2584314"/>
                </a:lnTo>
                <a:cubicBezTo>
                  <a:pt x="8064404" y="2581976"/>
                  <a:pt x="8063325" y="2579458"/>
                  <a:pt x="8061167" y="2576761"/>
                </a:cubicBezTo>
                <a:lnTo>
                  <a:pt x="8061167" y="2575682"/>
                </a:lnTo>
                <a:lnTo>
                  <a:pt x="8064404" y="2571366"/>
                </a:lnTo>
                <a:lnTo>
                  <a:pt x="8064404" y="2545605"/>
                </a:lnTo>
                <a:lnTo>
                  <a:pt x="8062246" y="2539265"/>
                </a:lnTo>
                <a:lnTo>
                  <a:pt x="8063325" y="2538186"/>
                </a:lnTo>
                <a:lnTo>
                  <a:pt x="8063325" y="2537107"/>
                </a:lnTo>
                <a:lnTo>
                  <a:pt x="8061167" y="2522001"/>
                </a:lnTo>
                <a:lnTo>
                  <a:pt x="8062246" y="2510267"/>
                </a:lnTo>
                <a:lnTo>
                  <a:pt x="8062246" y="2504872"/>
                </a:lnTo>
                <a:lnTo>
                  <a:pt x="8060088" y="2488687"/>
                </a:lnTo>
                <a:lnTo>
                  <a:pt x="8063325" y="2486529"/>
                </a:lnTo>
                <a:lnTo>
                  <a:pt x="8064404" y="2486529"/>
                </a:lnTo>
                <a:cubicBezTo>
                  <a:pt x="8073845" y="2490485"/>
                  <a:pt x="8080634" y="2494442"/>
                  <a:pt x="8084770" y="2498398"/>
                </a:cubicBezTo>
                <a:cubicBezTo>
                  <a:pt x="8087648" y="2498398"/>
                  <a:pt x="8090165" y="2499477"/>
                  <a:pt x="8092323" y="2501635"/>
                </a:cubicBezTo>
                <a:lnTo>
                  <a:pt x="8094481" y="2501635"/>
                </a:lnTo>
                <a:cubicBezTo>
                  <a:pt x="8097898" y="2501635"/>
                  <a:pt x="8101450" y="2488372"/>
                  <a:pt x="8105136" y="2461847"/>
                </a:cubicBezTo>
                <a:lnTo>
                  <a:pt x="8103113" y="2459689"/>
                </a:lnTo>
                <a:lnTo>
                  <a:pt x="8103113" y="2456452"/>
                </a:lnTo>
                <a:lnTo>
                  <a:pt x="8104057" y="2455373"/>
                </a:lnTo>
                <a:lnTo>
                  <a:pt x="8099876" y="2449033"/>
                </a:lnTo>
                <a:lnTo>
                  <a:pt x="8099876" y="2442559"/>
                </a:lnTo>
                <a:close/>
                <a:moveTo>
                  <a:pt x="699855" y="2437839"/>
                </a:moveTo>
                <a:lnTo>
                  <a:pt x="702013" y="2437839"/>
                </a:lnTo>
                <a:cubicBezTo>
                  <a:pt x="708666" y="2437839"/>
                  <a:pt x="718377" y="2444673"/>
                  <a:pt x="731146" y="2458340"/>
                </a:cubicBezTo>
                <a:cubicBezTo>
                  <a:pt x="736990" y="2458340"/>
                  <a:pt x="744139" y="2464050"/>
                  <a:pt x="752591" y="2475469"/>
                </a:cubicBezTo>
                <a:lnTo>
                  <a:pt x="752591" y="2478706"/>
                </a:lnTo>
                <a:cubicBezTo>
                  <a:pt x="744499" y="2483022"/>
                  <a:pt x="737709" y="2493812"/>
                  <a:pt x="732225" y="2511076"/>
                </a:cubicBezTo>
                <a:lnTo>
                  <a:pt x="728988" y="2511076"/>
                </a:lnTo>
                <a:lnTo>
                  <a:pt x="731146" y="2515392"/>
                </a:lnTo>
                <a:cubicBezTo>
                  <a:pt x="731146" y="2521147"/>
                  <a:pt x="727909" y="2529374"/>
                  <a:pt x="721435" y="2540074"/>
                </a:cubicBezTo>
                <a:cubicBezTo>
                  <a:pt x="721435" y="2545829"/>
                  <a:pt x="711724" y="2563093"/>
                  <a:pt x="692303" y="2591867"/>
                </a:cubicBezTo>
                <a:cubicBezTo>
                  <a:pt x="692303" y="2593485"/>
                  <a:pt x="690863" y="2595284"/>
                  <a:pt x="687986" y="2597262"/>
                </a:cubicBezTo>
                <a:lnTo>
                  <a:pt x="686907" y="2605759"/>
                </a:lnTo>
                <a:lnTo>
                  <a:pt x="687986" y="2605759"/>
                </a:lnTo>
                <a:cubicBezTo>
                  <a:pt x="689604" y="2605759"/>
                  <a:pt x="693560" y="2608636"/>
                  <a:pt x="699855" y="2614391"/>
                </a:cubicBezTo>
                <a:cubicBezTo>
                  <a:pt x="709925" y="2614391"/>
                  <a:pt x="714961" y="2616549"/>
                  <a:pt x="714961" y="2620865"/>
                </a:cubicBezTo>
                <a:lnTo>
                  <a:pt x="716041" y="2621944"/>
                </a:lnTo>
                <a:lnTo>
                  <a:pt x="717119" y="2621944"/>
                </a:lnTo>
                <a:lnTo>
                  <a:pt x="719278" y="2619786"/>
                </a:lnTo>
                <a:cubicBezTo>
                  <a:pt x="727729" y="2619786"/>
                  <a:pt x="735956" y="2623023"/>
                  <a:pt x="743959" y="2629497"/>
                </a:cubicBezTo>
                <a:cubicBezTo>
                  <a:pt x="764819" y="2631475"/>
                  <a:pt x="775250" y="2633993"/>
                  <a:pt x="775250" y="2637050"/>
                </a:cubicBezTo>
                <a:lnTo>
                  <a:pt x="776329" y="2646761"/>
                </a:lnTo>
                <a:cubicBezTo>
                  <a:pt x="767158" y="2649099"/>
                  <a:pt x="761403" y="2653055"/>
                  <a:pt x="759065" y="2658630"/>
                </a:cubicBezTo>
                <a:cubicBezTo>
                  <a:pt x="757626" y="2661327"/>
                  <a:pt x="756907" y="2665958"/>
                  <a:pt x="756907" y="2672522"/>
                </a:cubicBezTo>
                <a:lnTo>
                  <a:pt x="755828" y="2673601"/>
                </a:lnTo>
                <a:lnTo>
                  <a:pt x="752591" y="2673601"/>
                </a:lnTo>
                <a:lnTo>
                  <a:pt x="749354" y="2671443"/>
                </a:lnTo>
                <a:lnTo>
                  <a:pt x="746117" y="2672522"/>
                </a:lnTo>
                <a:lnTo>
                  <a:pt x="746117" y="2678996"/>
                </a:lnTo>
                <a:cubicBezTo>
                  <a:pt x="748994" y="2678996"/>
                  <a:pt x="750433" y="2679716"/>
                  <a:pt x="750433" y="2681154"/>
                </a:cubicBezTo>
                <a:lnTo>
                  <a:pt x="750433" y="2682233"/>
                </a:lnTo>
                <a:cubicBezTo>
                  <a:pt x="748815" y="2693743"/>
                  <a:pt x="743104" y="2699497"/>
                  <a:pt x="733304" y="2699497"/>
                </a:cubicBezTo>
                <a:cubicBezTo>
                  <a:pt x="720356" y="2691585"/>
                  <a:pt x="706688" y="2685830"/>
                  <a:pt x="692303" y="2682233"/>
                </a:cubicBezTo>
                <a:cubicBezTo>
                  <a:pt x="684568" y="2670814"/>
                  <a:pt x="678094" y="2665104"/>
                  <a:pt x="672880" y="2665104"/>
                </a:cubicBezTo>
                <a:cubicBezTo>
                  <a:pt x="659302" y="2656652"/>
                  <a:pt x="652514" y="2651616"/>
                  <a:pt x="652514" y="2649998"/>
                </a:cubicBezTo>
                <a:lnTo>
                  <a:pt x="649276" y="2647840"/>
                </a:lnTo>
                <a:lnTo>
                  <a:pt x="647118" y="2649998"/>
                </a:lnTo>
                <a:lnTo>
                  <a:pt x="643881" y="2649998"/>
                </a:lnTo>
                <a:lnTo>
                  <a:pt x="643881" y="2647840"/>
                </a:lnTo>
                <a:cubicBezTo>
                  <a:pt x="637587" y="2647840"/>
                  <a:pt x="631113" y="2651077"/>
                  <a:pt x="624459" y="2657551"/>
                </a:cubicBezTo>
                <a:lnTo>
                  <a:pt x="610432" y="2667262"/>
                </a:lnTo>
                <a:cubicBezTo>
                  <a:pt x="598474" y="2671129"/>
                  <a:pt x="590606" y="2674680"/>
                  <a:pt x="586829" y="2677917"/>
                </a:cubicBezTo>
                <a:lnTo>
                  <a:pt x="585750" y="2677917"/>
                </a:lnTo>
                <a:lnTo>
                  <a:pt x="584671" y="2676838"/>
                </a:lnTo>
                <a:lnTo>
                  <a:pt x="583592" y="2676838"/>
                </a:lnTo>
                <a:cubicBezTo>
                  <a:pt x="582872" y="2678637"/>
                  <a:pt x="579276" y="2681874"/>
                  <a:pt x="572802" y="2686549"/>
                </a:cubicBezTo>
                <a:lnTo>
                  <a:pt x="571723" y="2686549"/>
                </a:lnTo>
                <a:lnTo>
                  <a:pt x="565249" y="2685470"/>
                </a:lnTo>
                <a:lnTo>
                  <a:pt x="545827" y="2691944"/>
                </a:lnTo>
                <a:lnTo>
                  <a:pt x="544748" y="2691944"/>
                </a:lnTo>
                <a:lnTo>
                  <a:pt x="543669" y="2690865"/>
                </a:lnTo>
                <a:cubicBezTo>
                  <a:pt x="533149" y="2697339"/>
                  <a:pt x="523123" y="2700576"/>
                  <a:pt x="513592" y="2700576"/>
                </a:cubicBezTo>
                <a:cubicBezTo>
                  <a:pt x="509815" y="2700576"/>
                  <a:pt x="507657" y="2699497"/>
                  <a:pt x="507118" y="2697339"/>
                </a:cubicBezTo>
                <a:lnTo>
                  <a:pt x="507118" y="2694102"/>
                </a:lnTo>
                <a:cubicBezTo>
                  <a:pt x="508916" y="2690506"/>
                  <a:pt x="512153" y="2688707"/>
                  <a:pt x="516829" y="2688707"/>
                </a:cubicBezTo>
                <a:lnTo>
                  <a:pt x="517908" y="2689786"/>
                </a:lnTo>
                <a:lnTo>
                  <a:pt x="518987" y="2689786"/>
                </a:lnTo>
                <a:cubicBezTo>
                  <a:pt x="521684" y="2689786"/>
                  <a:pt x="524202" y="2686549"/>
                  <a:pt x="526540" y="2680075"/>
                </a:cubicBezTo>
                <a:lnTo>
                  <a:pt x="539488" y="2678996"/>
                </a:lnTo>
                <a:lnTo>
                  <a:pt x="539488" y="2680075"/>
                </a:lnTo>
                <a:lnTo>
                  <a:pt x="545827" y="2676838"/>
                </a:lnTo>
                <a:lnTo>
                  <a:pt x="545827" y="2675759"/>
                </a:lnTo>
                <a:lnTo>
                  <a:pt x="543669" y="2672522"/>
                </a:lnTo>
                <a:lnTo>
                  <a:pt x="543669" y="2669285"/>
                </a:lnTo>
                <a:cubicBezTo>
                  <a:pt x="551941" y="2667217"/>
                  <a:pt x="563450" y="2658630"/>
                  <a:pt x="578197" y="2643524"/>
                </a:cubicBezTo>
                <a:lnTo>
                  <a:pt x="581434" y="2642445"/>
                </a:lnTo>
                <a:lnTo>
                  <a:pt x="587908" y="2643524"/>
                </a:lnTo>
                <a:lnTo>
                  <a:pt x="588987" y="2642445"/>
                </a:lnTo>
                <a:lnTo>
                  <a:pt x="588987" y="2640287"/>
                </a:lnTo>
                <a:lnTo>
                  <a:pt x="586829" y="2637050"/>
                </a:lnTo>
                <a:cubicBezTo>
                  <a:pt x="596001" y="2631295"/>
                  <a:pt x="603149" y="2625541"/>
                  <a:pt x="608274" y="2619786"/>
                </a:cubicBezTo>
                <a:cubicBezTo>
                  <a:pt x="614029" y="2619786"/>
                  <a:pt x="616906" y="2618707"/>
                  <a:pt x="616906" y="2616549"/>
                </a:cubicBezTo>
                <a:cubicBezTo>
                  <a:pt x="616906" y="2613672"/>
                  <a:pt x="613309" y="2608996"/>
                  <a:pt x="606116" y="2602522"/>
                </a:cubicBezTo>
                <a:lnTo>
                  <a:pt x="606116" y="2587551"/>
                </a:lnTo>
                <a:lnTo>
                  <a:pt x="604093" y="2587551"/>
                </a:lnTo>
                <a:lnTo>
                  <a:pt x="604093" y="2589709"/>
                </a:lnTo>
                <a:lnTo>
                  <a:pt x="601935" y="2589709"/>
                </a:lnTo>
                <a:lnTo>
                  <a:pt x="603014" y="2588630"/>
                </a:lnTo>
                <a:lnTo>
                  <a:pt x="603014" y="2587551"/>
                </a:lnTo>
                <a:cubicBezTo>
                  <a:pt x="600856" y="2587011"/>
                  <a:pt x="598338" y="2582695"/>
                  <a:pt x="595461" y="2574603"/>
                </a:cubicBezTo>
                <a:cubicBezTo>
                  <a:pt x="587549" y="2563812"/>
                  <a:pt x="583592" y="2547672"/>
                  <a:pt x="583592" y="2526182"/>
                </a:cubicBezTo>
                <a:lnTo>
                  <a:pt x="580355" y="2524024"/>
                </a:lnTo>
                <a:lnTo>
                  <a:pt x="579276" y="2525103"/>
                </a:lnTo>
                <a:lnTo>
                  <a:pt x="579276" y="2526182"/>
                </a:lnTo>
                <a:cubicBezTo>
                  <a:pt x="579276" y="2543536"/>
                  <a:pt x="577477" y="2553922"/>
                  <a:pt x="573881" y="2557338"/>
                </a:cubicBezTo>
                <a:lnTo>
                  <a:pt x="574960" y="2561654"/>
                </a:lnTo>
                <a:lnTo>
                  <a:pt x="564170" y="2589709"/>
                </a:lnTo>
                <a:lnTo>
                  <a:pt x="558775" y="2591867"/>
                </a:lnTo>
                <a:cubicBezTo>
                  <a:pt x="554099" y="2590428"/>
                  <a:pt x="548704" y="2582515"/>
                  <a:pt x="542590" y="2568129"/>
                </a:cubicBezTo>
                <a:cubicBezTo>
                  <a:pt x="539442" y="2568129"/>
                  <a:pt x="537330" y="2560935"/>
                  <a:pt x="536251" y="2546548"/>
                </a:cubicBezTo>
                <a:lnTo>
                  <a:pt x="534093" y="2544390"/>
                </a:lnTo>
                <a:lnTo>
                  <a:pt x="534093" y="2535893"/>
                </a:lnTo>
                <a:lnTo>
                  <a:pt x="559854" y="2515392"/>
                </a:lnTo>
                <a:cubicBezTo>
                  <a:pt x="565429" y="2507660"/>
                  <a:pt x="569745" y="2497229"/>
                  <a:pt x="572802" y="2484101"/>
                </a:cubicBezTo>
                <a:lnTo>
                  <a:pt x="577118" y="2480864"/>
                </a:lnTo>
                <a:cubicBezTo>
                  <a:pt x="584132" y="2480864"/>
                  <a:pt x="590606" y="2489137"/>
                  <a:pt x="596540" y="2505681"/>
                </a:cubicBezTo>
                <a:lnTo>
                  <a:pt x="610432" y="2538995"/>
                </a:lnTo>
                <a:cubicBezTo>
                  <a:pt x="611691" y="2538995"/>
                  <a:pt x="613489" y="2542232"/>
                  <a:pt x="615827" y="2548706"/>
                </a:cubicBezTo>
                <a:lnTo>
                  <a:pt x="614748" y="2553022"/>
                </a:lnTo>
                <a:lnTo>
                  <a:pt x="641723" y="2575682"/>
                </a:lnTo>
                <a:lnTo>
                  <a:pt x="643881" y="2575682"/>
                </a:lnTo>
                <a:cubicBezTo>
                  <a:pt x="647658" y="2575682"/>
                  <a:pt x="650175" y="2569208"/>
                  <a:pt x="651434" y="2556259"/>
                </a:cubicBezTo>
                <a:lnTo>
                  <a:pt x="663303" y="2528340"/>
                </a:lnTo>
                <a:lnTo>
                  <a:pt x="670857" y="2498128"/>
                </a:lnTo>
                <a:cubicBezTo>
                  <a:pt x="670857" y="2493812"/>
                  <a:pt x="672969" y="2489137"/>
                  <a:pt x="677196" y="2484101"/>
                </a:cubicBezTo>
                <a:lnTo>
                  <a:pt x="678275" y="2480864"/>
                </a:lnTo>
                <a:lnTo>
                  <a:pt x="677196" y="2472772"/>
                </a:lnTo>
                <a:lnTo>
                  <a:pt x="679354" y="2466972"/>
                </a:lnTo>
                <a:lnTo>
                  <a:pt x="678275" y="2465893"/>
                </a:lnTo>
                <a:lnTo>
                  <a:pt x="677196" y="2465893"/>
                </a:lnTo>
                <a:cubicBezTo>
                  <a:pt x="671711" y="2468141"/>
                  <a:pt x="666720" y="2469355"/>
                  <a:pt x="662224" y="2469535"/>
                </a:cubicBezTo>
                <a:lnTo>
                  <a:pt x="643881" y="2467511"/>
                </a:lnTo>
                <a:lnTo>
                  <a:pt x="639565" y="2467511"/>
                </a:lnTo>
                <a:lnTo>
                  <a:pt x="629854" y="2468456"/>
                </a:lnTo>
                <a:lnTo>
                  <a:pt x="619064" y="2467511"/>
                </a:lnTo>
                <a:lnTo>
                  <a:pt x="610432" y="2467511"/>
                </a:lnTo>
                <a:lnTo>
                  <a:pt x="600856" y="2468456"/>
                </a:lnTo>
                <a:lnTo>
                  <a:pt x="590066" y="2468051"/>
                </a:lnTo>
                <a:lnTo>
                  <a:pt x="583592" y="2469130"/>
                </a:lnTo>
                <a:lnTo>
                  <a:pt x="582513" y="2469130"/>
                </a:lnTo>
                <a:lnTo>
                  <a:pt x="572802" y="2468051"/>
                </a:lnTo>
                <a:lnTo>
                  <a:pt x="571723" y="2469130"/>
                </a:lnTo>
                <a:lnTo>
                  <a:pt x="570644" y="2469130"/>
                </a:lnTo>
                <a:cubicBezTo>
                  <a:pt x="565608" y="2468231"/>
                  <a:pt x="563091" y="2467152"/>
                  <a:pt x="563091" y="2465893"/>
                </a:cubicBezTo>
                <a:lnTo>
                  <a:pt x="563091" y="2464814"/>
                </a:lnTo>
                <a:cubicBezTo>
                  <a:pt x="563091" y="2462476"/>
                  <a:pt x="568845" y="2460858"/>
                  <a:pt x="580355" y="2459958"/>
                </a:cubicBezTo>
                <a:cubicBezTo>
                  <a:pt x="586469" y="2462116"/>
                  <a:pt x="593662" y="2463195"/>
                  <a:pt x="601935" y="2463195"/>
                </a:cubicBezTo>
                <a:cubicBezTo>
                  <a:pt x="606162" y="2460318"/>
                  <a:pt x="609353" y="2458879"/>
                  <a:pt x="611511" y="2458879"/>
                </a:cubicBezTo>
                <a:lnTo>
                  <a:pt x="616906" y="2458879"/>
                </a:lnTo>
                <a:cubicBezTo>
                  <a:pt x="624279" y="2458879"/>
                  <a:pt x="629315" y="2459958"/>
                  <a:pt x="632012" y="2462116"/>
                </a:cubicBezTo>
                <a:lnTo>
                  <a:pt x="644960" y="2462116"/>
                </a:lnTo>
                <a:lnTo>
                  <a:pt x="657908" y="2458879"/>
                </a:lnTo>
                <a:lnTo>
                  <a:pt x="677196" y="2462656"/>
                </a:lnTo>
                <a:cubicBezTo>
                  <a:pt x="687986" y="2457621"/>
                  <a:pt x="693381" y="2451866"/>
                  <a:pt x="693381" y="2445392"/>
                </a:cubicBezTo>
                <a:close/>
                <a:moveTo>
                  <a:pt x="4117957" y="2437704"/>
                </a:moveTo>
                <a:cubicBezTo>
                  <a:pt x="4124341" y="2438423"/>
                  <a:pt x="4134097" y="2441300"/>
                  <a:pt x="4147225" y="2446336"/>
                </a:cubicBezTo>
                <a:lnTo>
                  <a:pt x="4150462" y="2444178"/>
                </a:lnTo>
                <a:lnTo>
                  <a:pt x="4153699" y="2444178"/>
                </a:lnTo>
                <a:cubicBezTo>
                  <a:pt x="4156756" y="2447775"/>
                  <a:pt x="4162196" y="2449573"/>
                  <a:pt x="4170019" y="2449573"/>
                </a:cubicBezTo>
                <a:lnTo>
                  <a:pt x="4198208" y="2464814"/>
                </a:lnTo>
                <a:cubicBezTo>
                  <a:pt x="4208278" y="2475604"/>
                  <a:pt x="4213314" y="2483517"/>
                  <a:pt x="4213314" y="2488552"/>
                </a:cubicBezTo>
                <a:lnTo>
                  <a:pt x="4213314" y="2489631"/>
                </a:lnTo>
                <a:cubicBezTo>
                  <a:pt x="4210257" y="2492239"/>
                  <a:pt x="4206660" y="2498757"/>
                  <a:pt x="4202524" y="2509188"/>
                </a:cubicBezTo>
                <a:lnTo>
                  <a:pt x="4190520" y="2519978"/>
                </a:lnTo>
                <a:lnTo>
                  <a:pt x="4184046" y="2519978"/>
                </a:lnTo>
                <a:cubicBezTo>
                  <a:pt x="4179550" y="2515842"/>
                  <a:pt x="4173076" y="2512245"/>
                  <a:pt x="4164624" y="2509188"/>
                </a:cubicBezTo>
                <a:cubicBezTo>
                  <a:pt x="4161836" y="2504692"/>
                  <a:pt x="4159993" y="2498892"/>
                  <a:pt x="4159094" y="2491789"/>
                </a:cubicBezTo>
                <a:cubicBezTo>
                  <a:pt x="4152620" y="2486574"/>
                  <a:pt x="4149383" y="2480459"/>
                  <a:pt x="4149383" y="2473446"/>
                </a:cubicBezTo>
                <a:cubicBezTo>
                  <a:pt x="4148124" y="2473446"/>
                  <a:pt x="4144168" y="2469489"/>
                  <a:pt x="4137514" y="2461577"/>
                </a:cubicBezTo>
                <a:cubicBezTo>
                  <a:pt x="4124476" y="2458699"/>
                  <a:pt x="4117957" y="2453979"/>
                  <a:pt x="4117957" y="2447415"/>
                </a:cubicBezTo>
                <a:lnTo>
                  <a:pt x="4112562" y="2440941"/>
                </a:lnTo>
                <a:close/>
                <a:moveTo>
                  <a:pt x="2072982" y="2436760"/>
                </a:moveTo>
                <a:cubicBezTo>
                  <a:pt x="2086649" y="2439277"/>
                  <a:pt x="2093484" y="2442874"/>
                  <a:pt x="2093484" y="2447550"/>
                </a:cubicBezTo>
                <a:lnTo>
                  <a:pt x="2098878" y="2447550"/>
                </a:lnTo>
                <a:lnTo>
                  <a:pt x="2099959" y="2442155"/>
                </a:lnTo>
                <a:lnTo>
                  <a:pt x="2097799" y="2439997"/>
                </a:lnTo>
                <a:lnTo>
                  <a:pt x="2097799" y="2438918"/>
                </a:lnTo>
                <a:lnTo>
                  <a:pt x="2103194" y="2439997"/>
                </a:lnTo>
                <a:lnTo>
                  <a:pt x="2106431" y="2438918"/>
                </a:lnTo>
                <a:cubicBezTo>
                  <a:pt x="2110209" y="2441795"/>
                  <a:pt x="2117447" y="2443593"/>
                  <a:pt x="2128148" y="2444313"/>
                </a:cubicBezTo>
                <a:lnTo>
                  <a:pt x="2132462" y="2448629"/>
                </a:lnTo>
                <a:lnTo>
                  <a:pt x="2132462" y="2451866"/>
                </a:lnTo>
                <a:lnTo>
                  <a:pt x="2096720" y="2488687"/>
                </a:lnTo>
                <a:lnTo>
                  <a:pt x="2096720" y="2493003"/>
                </a:lnTo>
                <a:cubicBezTo>
                  <a:pt x="2096720" y="2494441"/>
                  <a:pt x="2099959" y="2495161"/>
                  <a:pt x="2106431" y="2495161"/>
                </a:cubicBezTo>
                <a:lnTo>
                  <a:pt x="2109668" y="2499477"/>
                </a:lnTo>
                <a:lnTo>
                  <a:pt x="2110747" y="2499477"/>
                </a:lnTo>
                <a:lnTo>
                  <a:pt x="2113984" y="2497319"/>
                </a:lnTo>
                <a:lnTo>
                  <a:pt x="2117221" y="2497319"/>
                </a:lnTo>
                <a:cubicBezTo>
                  <a:pt x="2120638" y="2497319"/>
                  <a:pt x="2125000" y="2500556"/>
                  <a:pt x="2130306" y="2507030"/>
                </a:cubicBezTo>
                <a:cubicBezTo>
                  <a:pt x="2133901" y="2507030"/>
                  <a:pt x="2135700" y="2509547"/>
                  <a:pt x="2135700" y="2514583"/>
                </a:cubicBezTo>
                <a:lnTo>
                  <a:pt x="2128148" y="2521057"/>
                </a:lnTo>
                <a:cubicBezTo>
                  <a:pt x="2128148" y="2522855"/>
                  <a:pt x="2131024" y="2524654"/>
                  <a:pt x="2136778" y="2526452"/>
                </a:cubicBezTo>
                <a:lnTo>
                  <a:pt x="2145410" y="2523215"/>
                </a:lnTo>
                <a:lnTo>
                  <a:pt x="2146488" y="2523215"/>
                </a:lnTo>
                <a:cubicBezTo>
                  <a:pt x="2148108" y="2525373"/>
                  <a:pt x="2153503" y="2526452"/>
                  <a:pt x="2162674" y="2526452"/>
                </a:cubicBezTo>
                <a:lnTo>
                  <a:pt x="2162674" y="2527531"/>
                </a:lnTo>
                <a:lnTo>
                  <a:pt x="2163754" y="2526452"/>
                </a:lnTo>
                <a:lnTo>
                  <a:pt x="2171306" y="2526452"/>
                </a:lnTo>
                <a:lnTo>
                  <a:pt x="2174543" y="2527531"/>
                </a:lnTo>
                <a:lnTo>
                  <a:pt x="2179938" y="2526452"/>
                </a:lnTo>
                <a:lnTo>
                  <a:pt x="2194100" y="2526452"/>
                </a:lnTo>
                <a:lnTo>
                  <a:pt x="2202733" y="2527531"/>
                </a:lnTo>
                <a:lnTo>
                  <a:pt x="2211364" y="2526452"/>
                </a:lnTo>
                <a:lnTo>
                  <a:pt x="2218919" y="2526452"/>
                </a:lnTo>
                <a:cubicBezTo>
                  <a:pt x="2222873" y="2526452"/>
                  <a:pt x="2228628" y="2520697"/>
                  <a:pt x="2236180" y="2509188"/>
                </a:cubicBezTo>
                <a:cubicBezTo>
                  <a:pt x="2244814" y="2499836"/>
                  <a:pt x="2250208" y="2495161"/>
                  <a:pt x="2252367" y="2495161"/>
                </a:cubicBezTo>
                <a:cubicBezTo>
                  <a:pt x="2254165" y="2500556"/>
                  <a:pt x="2261763" y="2507749"/>
                  <a:pt x="2275161" y="2516741"/>
                </a:cubicBezTo>
                <a:cubicBezTo>
                  <a:pt x="2278758" y="2521776"/>
                  <a:pt x="2282714" y="2524294"/>
                  <a:pt x="2287029" y="2524294"/>
                </a:cubicBezTo>
                <a:cubicBezTo>
                  <a:pt x="2289907" y="2524654"/>
                  <a:pt x="2291344" y="2525733"/>
                  <a:pt x="2291344" y="2527531"/>
                </a:cubicBezTo>
                <a:lnTo>
                  <a:pt x="2291344" y="2528610"/>
                </a:lnTo>
                <a:cubicBezTo>
                  <a:pt x="2291344" y="2531487"/>
                  <a:pt x="2282714" y="2532926"/>
                  <a:pt x="2265449" y="2532926"/>
                </a:cubicBezTo>
                <a:cubicBezTo>
                  <a:pt x="2260325" y="2528070"/>
                  <a:pt x="2257762" y="2521596"/>
                  <a:pt x="2257762" y="2513504"/>
                </a:cubicBezTo>
                <a:lnTo>
                  <a:pt x="2255603" y="2515662"/>
                </a:lnTo>
                <a:cubicBezTo>
                  <a:pt x="2257042" y="2515662"/>
                  <a:pt x="2258167" y="2519259"/>
                  <a:pt x="2258975" y="2526452"/>
                </a:cubicBezTo>
                <a:cubicBezTo>
                  <a:pt x="2261133" y="2527171"/>
                  <a:pt x="2262212" y="2529329"/>
                  <a:pt x="2262212" y="2532926"/>
                </a:cubicBezTo>
                <a:lnTo>
                  <a:pt x="2261133" y="2534005"/>
                </a:lnTo>
                <a:lnTo>
                  <a:pt x="2260054" y="2534005"/>
                </a:lnTo>
                <a:cubicBezTo>
                  <a:pt x="2256367" y="2532926"/>
                  <a:pt x="2253804" y="2531487"/>
                  <a:pt x="2252367" y="2529689"/>
                </a:cubicBezTo>
                <a:cubicBezTo>
                  <a:pt x="2247331" y="2531307"/>
                  <a:pt x="2244814" y="2532746"/>
                  <a:pt x="2244814" y="2534005"/>
                </a:cubicBezTo>
                <a:lnTo>
                  <a:pt x="2244814" y="2536163"/>
                </a:lnTo>
                <a:cubicBezTo>
                  <a:pt x="2247692" y="2539310"/>
                  <a:pt x="2249130" y="2542232"/>
                  <a:pt x="2249130" y="2544930"/>
                </a:cubicBezTo>
                <a:lnTo>
                  <a:pt x="2248051" y="2550325"/>
                </a:lnTo>
                <a:lnTo>
                  <a:pt x="2249130" y="2556799"/>
                </a:lnTo>
                <a:cubicBezTo>
                  <a:pt x="2246971" y="2556799"/>
                  <a:pt x="2245173" y="2571186"/>
                  <a:pt x="2243735" y="2599959"/>
                </a:cubicBezTo>
                <a:cubicBezTo>
                  <a:pt x="2243735" y="2602207"/>
                  <a:pt x="2244814" y="2603331"/>
                  <a:pt x="2246971" y="2603331"/>
                </a:cubicBezTo>
                <a:lnTo>
                  <a:pt x="2248051" y="2604410"/>
                </a:lnTo>
                <a:lnTo>
                  <a:pt x="2248051" y="2607647"/>
                </a:lnTo>
                <a:lnTo>
                  <a:pt x="2249130" y="2623832"/>
                </a:lnTo>
                <a:lnTo>
                  <a:pt x="2245893" y="2637859"/>
                </a:lnTo>
                <a:lnTo>
                  <a:pt x="2248051" y="2652965"/>
                </a:lnTo>
                <a:cubicBezTo>
                  <a:pt x="2248051" y="2669420"/>
                  <a:pt x="2245532" y="2680615"/>
                  <a:pt x="2240498" y="2686549"/>
                </a:cubicBezTo>
                <a:cubicBezTo>
                  <a:pt x="2240498" y="2692124"/>
                  <a:pt x="2235103" y="2695721"/>
                  <a:pt x="2224312" y="2697339"/>
                </a:cubicBezTo>
                <a:lnTo>
                  <a:pt x="2212443" y="2696260"/>
                </a:lnTo>
                <a:lnTo>
                  <a:pt x="2208128" y="2697339"/>
                </a:lnTo>
                <a:lnTo>
                  <a:pt x="2201654" y="2695181"/>
                </a:lnTo>
                <a:cubicBezTo>
                  <a:pt x="2198417" y="2698778"/>
                  <a:pt x="2194414" y="2700576"/>
                  <a:pt x="2189650" y="2700576"/>
                </a:cubicBezTo>
                <a:cubicBezTo>
                  <a:pt x="2187491" y="2697519"/>
                  <a:pt x="2184974" y="2688887"/>
                  <a:pt x="2182096" y="2674680"/>
                </a:cubicBezTo>
                <a:lnTo>
                  <a:pt x="2183175" y="2666992"/>
                </a:lnTo>
                <a:cubicBezTo>
                  <a:pt x="2179759" y="2666453"/>
                  <a:pt x="2175803" y="2663935"/>
                  <a:pt x="2171306" y="2659439"/>
                </a:cubicBezTo>
                <a:lnTo>
                  <a:pt x="2155122" y="2654044"/>
                </a:lnTo>
                <a:lnTo>
                  <a:pt x="2145410" y="2654044"/>
                </a:lnTo>
                <a:lnTo>
                  <a:pt x="2137856" y="2645412"/>
                </a:lnTo>
                <a:lnTo>
                  <a:pt x="2137856" y="2643254"/>
                </a:lnTo>
                <a:cubicBezTo>
                  <a:pt x="2137856" y="2641456"/>
                  <a:pt x="2139296" y="2640377"/>
                  <a:pt x="2142174" y="2640017"/>
                </a:cubicBezTo>
                <a:cubicBezTo>
                  <a:pt x="2143792" y="2641276"/>
                  <a:pt x="2152782" y="2642715"/>
                  <a:pt x="2169148" y="2644333"/>
                </a:cubicBezTo>
                <a:lnTo>
                  <a:pt x="2172386" y="2645412"/>
                </a:lnTo>
                <a:cubicBezTo>
                  <a:pt x="2173104" y="2643254"/>
                  <a:pt x="2175262" y="2642175"/>
                  <a:pt x="2178860" y="2642175"/>
                </a:cubicBezTo>
                <a:cubicBezTo>
                  <a:pt x="2184434" y="2644333"/>
                  <a:pt x="2188751" y="2647211"/>
                  <a:pt x="2191807" y="2650807"/>
                </a:cubicBezTo>
                <a:lnTo>
                  <a:pt x="2191807" y="2649728"/>
                </a:lnTo>
                <a:lnTo>
                  <a:pt x="2190729" y="2644333"/>
                </a:lnTo>
                <a:cubicBezTo>
                  <a:pt x="2198731" y="2641995"/>
                  <a:pt x="2202733" y="2639118"/>
                  <a:pt x="2202733" y="2635701"/>
                </a:cubicBezTo>
                <a:lnTo>
                  <a:pt x="2199496" y="2624911"/>
                </a:lnTo>
                <a:lnTo>
                  <a:pt x="2199496" y="2619516"/>
                </a:lnTo>
                <a:cubicBezTo>
                  <a:pt x="2199496" y="2616819"/>
                  <a:pt x="2200933" y="2613582"/>
                  <a:pt x="2203812" y="2609805"/>
                </a:cubicBezTo>
                <a:lnTo>
                  <a:pt x="2197337" y="2599959"/>
                </a:lnTo>
                <a:lnTo>
                  <a:pt x="2202733" y="2581616"/>
                </a:lnTo>
                <a:lnTo>
                  <a:pt x="2202733" y="2578379"/>
                </a:lnTo>
                <a:lnTo>
                  <a:pt x="2197337" y="2563273"/>
                </a:lnTo>
                <a:lnTo>
                  <a:pt x="2197337" y="2552483"/>
                </a:lnTo>
                <a:lnTo>
                  <a:pt x="2200575" y="2537377"/>
                </a:lnTo>
                <a:lnTo>
                  <a:pt x="2200575" y="2534005"/>
                </a:lnTo>
                <a:lnTo>
                  <a:pt x="2194100" y="2535084"/>
                </a:lnTo>
                <a:lnTo>
                  <a:pt x="2193021" y="2534005"/>
                </a:lnTo>
                <a:lnTo>
                  <a:pt x="2191807" y="2534005"/>
                </a:lnTo>
                <a:lnTo>
                  <a:pt x="2179938" y="2537377"/>
                </a:lnTo>
                <a:lnTo>
                  <a:pt x="2169148" y="2535084"/>
                </a:lnTo>
                <a:lnTo>
                  <a:pt x="2165912" y="2536163"/>
                </a:lnTo>
                <a:cubicBezTo>
                  <a:pt x="2154222" y="2536163"/>
                  <a:pt x="2145950" y="2534724"/>
                  <a:pt x="2141094" y="2531847"/>
                </a:cubicBezTo>
                <a:lnTo>
                  <a:pt x="2128148" y="2532926"/>
                </a:lnTo>
                <a:cubicBezTo>
                  <a:pt x="2126079" y="2532926"/>
                  <a:pt x="2123876" y="2530049"/>
                  <a:pt x="2121539" y="2524294"/>
                </a:cubicBezTo>
                <a:cubicBezTo>
                  <a:pt x="2118302" y="2525553"/>
                  <a:pt x="2115423" y="2528070"/>
                  <a:pt x="2112907" y="2531847"/>
                </a:cubicBezTo>
                <a:lnTo>
                  <a:pt x="2111826" y="2530768"/>
                </a:lnTo>
                <a:lnTo>
                  <a:pt x="2109668" y="2530768"/>
                </a:lnTo>
                <a:lnTo>
                  <a:pt x="2109668" y="2534005"/>
                </a:lnTo>
                <a:lnTo>
                  <a:pt x="2108589" y="2538456"/>
                </a:lnTo>
                <a:lnTo>
                  <a:pt x="2109668" y="2542772"/>
                </a:lnTo>
                <a:cubicBezTo>
                  <a:pt x="2105353" y="2545469"/>
                  <a:pt x="2102475" y="2548706"/>
                  <a:pt x="2101035" y="2552483"/>
                </a:cubicBezTo>
                <a:cubicBezTo>
                  <a:pt x="2101035" y="2553922"/>
                  <a:pt x="2103913" y="2556439"/>
                  <a:pt x="2109668" y="2560036"/>
                </a:cubicBezTo>
                <a:lnTo>
                  <a:pt x="2109668" y="2562194"/>
                </a:lnTo>
                <a:cubicBezTo>
                  <a:pt x="2103913" y="2567589"/>
                  <a:pt x="2101035" y="2571905"/>
                  <a:pt x="2101035" y="2575142"/>
                </a:cubicBezTo>
                <a:lnTo>
                  <a:pt x="2102115" y="2609805"/>
                </a:lnTo>
                <a:lnTo>
                  <a:pt x="2099959" y="2624911"/>
                </a:lnTo>
                <a:lnTo>
                  <a:pt x="2104273" y="2644333"/>
                </a:lnTo>
                <a:cubicBezTo>
                  <a:pt x="2103375" y="2650807"/>
                  <a:pt x="2100856" y="2654044"/>
                  <a:pt x="2096720" y="2654044"/>
                </a:cubicBezTo>
                <a:lnTo>
                  <a:pt x="2101035" y="2665913"/>
                </a:lnTo>
                <a:lnTo>
                  <a:pt x="2101035" y="2678996"/>
                </a:lnTo>
                <a:cubicBezTo>
                  <a:pt x="2098518" y="2691225"/>
                  <a:pt x="2096000" y="2697339"/>
                  <a:pt x="2093484" y="2697339"/>
                </a:cubicBezTo>
                <a:lnTo>
                  <a:pt x="2088089" y="2694102"/>
                </a:lnTo>
                <a:lnTo>
                  <a:pt x="2081615" y="2696260"/>
                </a:lnTo>
                <a:lnTo>
                  <a:pt x="2068665" y="2696260"/>
                </a:lnTo>
                <a:lnTo>
                  <a:pt x="2055584" y="2681154"/>
                </a:lnTo>
                <a:lnTo>
                  <a:pt x="2055584" y="2672522"/>
                </a:lnTo>
                <a:cubicBezTo>
                  <a:pt x="2057742" y="2669825"/>
                  <a:pt x="2058821" y="2667262"/>
                  <a:pt x="2058821" y="2664834"/>
                </a:cubicBezTo>
                <a:cubicBezTo>
                  <a:pt x="2055223" y="2660338"/>
                  <a:pt x="2053426" y="2654584"/>
                  <a:pt x="2053426" y="2647570"/>
                </a:cubicBezTo>
                <a:cubicBezTo>
                  <a:pt x="2057742" y="2638938"/>
                  <a:pt x="2059899" y="2629947"/>
                  <a:pt x="2059899" y="2620595"/>
                </a:cubicBezTo>
                <a:lnTo>
                  <a:pt x="2055584" y="2608726"/>
                </a:lnTo>
                <a:lnTo>
                  <a:pt x="2055584" y="2606568"/>
                </a:lnTo>
                <a:lnTo>
                  <a:pt x="2057742" y="2599959"/>
                </a:lnTo>
                <a:lnTo>
                  <a:pt x="2054505" y="2592406"/>
                </a:lnTo>
                <a:lnTo>
                  <a:pt x="2052346" y="2592406"/>
                </a:lnTo>
                <a:cubicBezTo>
                  <a:pt x="2048210" y="2598161"/>
                  <a:pt x="2040657" y="2601038"/>
                  <a:pt x="2029686" y="2601038"/>
                </a:cubicBezTo>
                <a:lnTo>
                  <a:pt x="2028608" y="2599959"/>
                </a:lnTo>
                <a:lnTo>
                  <a:pt x="2028608" y="2597801"/>
                </a:lnTo>
                <a:lnTo>
                  <a:pt x="2050189" y="2575142"/>
                </a:lnTo>
                <a:cubicBezTo>
                  <a:pt x="2050548" y="2570466"/>
                  <a:pt x="2053426" y="2564352"/>
                  <a:pt x="2058821" y="2556799"/>
                </a:cubicBezTo>
                <a:cubicBezTo>
                  <a:pt x="2061427" y="2546548"/>
                  <a:pt x="2065069" y="2538591"/>
                  <a:pt x="2069746" y="2532926"/>
                </a:cubicBezTo>
                <a:lnTo>
                  <a:pt x="2069746" y="2529689"/>
                </a:lnTo>
                <a:lnTo>
                  <a:pt x="2068665" y="2525373"/>
                </a:lnTo>
                <a:lnTo>
                  <a:pt x="2076219" y="2511346"/>
                </a:lnTo>
                <a:lnTo>
                  <a:pt x="2076219" y="2507030"/>
                </a:lnTo>
                <a:lnTo>
                  <a:pt x="2072982" y="2503793"/>
                </a:lnTo>
                <a:lnTo>
                  <a:pt x="2057742" y="2510267"/>
                </a:lnTo>
                <a:lnTo>
                  <a:pt x="2056661" y="2507030"/>
                </a:lnTo>
                <a:lnTo>
                  <a:pt x="2055584" y="2507030"/>
                </a:lnTo>
                <a:cubicBezTo>
                  <a:pt x="2055584" y="2514223"/>
                  <a:pt x="2050548" y="2518899"/>
                  <a:pt x="2040478" y="2521057"/>
                </a:cubicBezTo>
                <a:cubicBezTo>
                  <a:pt x="2035442" y="2519978"/>
                  <a:pt x="2032925" y="2518539"/>
                  <a:pt x="2032925" y="2516741"/>
                </a:cubicBezTo>
                <a:lnTo>
                  <a:pt x="2032925" y="2511346"/>
                </a:lnTo>
                <a:cubicBezTo>
                  <a:pt x="2032925" y="2504692"/>
                  <a:pt x="2037959" y="2499297"/>
                  <a:pt x="2048031" y="2495161"/>
                </a:cubicBezTo>
                <a:lnTo>
                  <a:pt x="2049109" y="2495161"/>
                </a:lnTo>
                <a:lnTo>
                  <a:pt x="2056661" y="2496240"/>
                </a:lnTo>
                <a:lnTo>
                  <a:pt x="2056661" y="2494082"/>
                </a:lnTo>
                <a:lnTo>
                  <a:pt x="2054505" y="2494082"/>
                </a:lnTo>
                <a:lnTo>
                  <a:pt x="2054505" y="2493003"/>
                </a:lnTo>
                <a:lnTo>
                  <a:pt x="2051268" y="2494082"/>
                </a:lnTo>
                <a:lnTo>
                  <a:pt x="2048031" y="2493003"/>
                </a:lnTo>
                <a:lnTo>
                  <a:pt x="2048031" y="2491924"/>
                </a:lnTo>
                <a:cubicBezTo>
                  <a:pt x="2058191" y="2480235"/>
                  <a:pt x="2064710" y="2467961"/>
                  <a:pt x="2067586" y="2455103"/>
                </a:cubicBezTo>
                <a:cubicBezTo>
                  <a:pt x="2071184" y="2450247"/>
                  <a:pt x="2072982" y="2444133"/>
                  <a:pt x="2072982" y="2436760"/>
                </a:cubicBezTo>
                <a:close/>
                <a:moveTo>
                  <a:pt x="1619679" y="2436490"/>
                </a:moveTo>
                <a:lnTo>
                  <a:pt x="1624265" y="2436490"/>
                </a:lnTo>
                <a:cubicBezTo>
                  <a:pt x="1625704" y="2436490"/>
                  <a:pt x="1626424" y="2437929"/>
                  <a:pt x="1626424" y="2440806"/>
                </a:cubicBezTo>
                <a:lnTo>
                  <a:pt x="1629931" y="2441885"/>
                </a:lnTo>
                <a:lnTo>
                  <a:pt x="1639506" y="2439727"/>
                </a:lnTo>
                <a:lnTo>
                  <a:pt x="1641664" y="2439727"/>
                </a:lnTo>
                <a:lnTo>
                  <a:pt x="1643013" y="2440806"/>
                </a:lnTo>
                <a:lnTo>
                  <a:pt x="1653264" y="2437569"/>
                </a:lnTo>
                <a:lnTo>
                  <a:pt x="1657849" y="2437569"/>
                </a:lnTo>
                <a:cubicBezTo>
                  <a:pt x="1661536" y="2437569"/>
                  <a:pt x="1664548" y="2439367"/>
                  <a:pt x="1666886" y="2442964"/>
                </a:cubicBezTo>
                <a:lnTo>
                  <a:pt x="1677136" y="2439727"/>
                </a:lnTo>
                <a:lnTo>
                  <a:pt x="1680779" y="2444043"/>
                </a:lnTo>
                <a:lnTo>
                  <a:pt x="1680779" y="2446066"/>
                </a:lnTo>
                <a:cubicBezTo>
                  <a:pt x="1680779" y="2450023"/>
                  <a:pt x="1677676" y="2453260"/>
                  <a:pt x="1671471" y="2455777"/>
                </a:cubicBezTo>
                <a:lnTo>
                  <a:pt x="1670393" y="2456856"/>
                </a:lnTo>
                <a:lnTo>
                  <a:pt x="1670393" y="2457935"/>
                </a:lnTo>
                <a:lnTo>
                  <a:pt x="1671471" y="2461172"/>
                </a:lnTo>
                <a:lnTo>
                  <a:pt x="1670393" y="2467511"/>
                </a:lnTo>
                <a:lnTo>
                  <a:pt x="1672551" y="2473985"/>
                </a:lnTo>
                <a:lnTo>
                  <a:pt x="1670393" y="2477222"/>
                </a:lnTo>
                <a:cubicBezTo>
                  <a:pt x="1676597" y="2479740"/>
                  <a:pt x="1679699" y="2481538"/>
                  <a:pt x="1679699" y="2482617"/>
                </a:cubicBezTo>
                <a:lnTo>
                  <a:pt x="1671471" y="2485720"/>
                </a:lnTo>
                <a:lnTo>
                  <a:pt x="1662300" y="2480459"/>
                </a:lnTo>
                <a:cubicBezTo>
                  <a:pt x="1662300" y="2483427"/>
                  <a:pt x="1656951" y="2485180"/>
                  <a:pt x="1646250" y="2485720"/>
                </a:cubicBezTo>
                <a:lnTo>
                  <a:pt x="1644092" y="2485720"/>
                </a:lnTo>
                <a:lnTo>
                  <a:pt x="1628582" y="2483696"/>
                </a:lnTo>
                <a:lnTo>
                  <a:pt x="1620759" y="2485720"/>
                </a:lnTo>
                <a:lnTo>
                  <a:pt x="1575441" y="2484641"/>
                </a:lnTo>
                <a:lnTo>
                  <a:pt x="1570720" y="2483696"/>
                </a:lnTo>
                <a:lnTo>
                  <a:pt x="1563706" y="2485720"/>
                </a:lnTo>
                <a:lnTo>
                  <a:pt x="1562627" y="2485720"/>
                </a:lnTo>
                <a:cubicBezTo>
                  <a:pt x="1551927" y="2482752"/>
                  <a:pt x="1546576" y="2480639"/>
                  <a:pt x="1546576" y="2479380"/>
                </a:cubicBezTo>
                <a:cubicBezTo>
                  <a:pt x="1551163" y="2476503"/>
                  <a:pt x="1555793" y="2475064"/>
                  <a:pt x="1560469" y="2475064"/>
                </a:cubicBezTo>
                <a:lnTo>
                  <a:pt x="1567213" y="2475064"/>
                </a:lnTo>
                <a:lnTo>
                  <a:pt x="1578678" y="2478301"/>
                </a:lnTo>
                <a:lnTo>
                  <a:pt x="1593244" y="2478301"/>
                </a:lnTo>
                <a:cubicBezTo>
                  <a:pt x="1596031" y="2476143"/>
                  <a:pt x="1598684" y="2475064"/>
                  <a:pt x="1601202" y="2475064"/>
                </a:cubicBezTo>
                <a:lnTo>
                  <a:pt x="1609295" y="2475064"/>
                </a:lnTo>
                <a:lnTo>
                  <a:pt x="1613880" y="2478301"/>
                </a:lnTo>
                <a:lnTo>
                  <a:pt x="1620759" y="2478301"/>
                </a:lnTo>
                <a:cubicBezTo>
                  <a:pt x="1621298" y="2473266"/>
                  <a:pt x="1620489" y="2466837"/>
                  <a:pt x="1618331" y="2459014"/>
                </a:cubicBezTo>
                <a:lnTo>
                  <a:pt x="1618331" y="2453619"/>
                </a:lnTo>
                <a:lnTo>
                  <a:pt x="1620759" y="2450382"/>
                </a:lnTo>
                <a:cubicBezTo>
                  <a:pt x="1616892" y="2446696"/>
                  <a:pt x="1614959" y="2443504"/>
                  <a:pt x="1614959" y="2440806"/>
                </a:cubicBezTo>
                <a:close/>
                <a:moveTo>
                  <a:pt x="5257003" y="2435411"/>
                </a:moveTo>
                <a:lnTo>
                  <a:pt x="5258082" y="2435411"/>
                </a:lnTo>
                <a:lnTo>
                  <a:pt x="5274133" y="2447145"/>
                </a:lnTo>
                <a:cubicBezTo>
                  <a:pt x="5274313" y="2449124"/>
                  <a:pt x="5277909" y="2452720"/>
                  <a:pt x="5284923" y="2457935"/>
                </a:cubicBezTo>
                <a:lnTo>
                  <a:pt x="5286002" y="2463330"/>
                </a:lnTo>
                <a:lnTo>
                  <a:pt x="5286002" y="2464409"/>
                </a:lnTo>
                <a:cubicBezTo>
                  <a:pt x="5282765" y="2475469"/>
                  <a:pt x="5279528" y="2482617"/>
                  <a:pt x="5276291" y="2485854"/>
                </a:cubicBezTo>
                <a:lnTo>
                  <a:pt x="5276291" y="2488012"/>
                </a:lnTo>
                <a:lnTo>
                  <a:pt x="5278449" y="2491249"/>
                </a:lnTo>
                <a:lnTo>
                  <a:pt x="5277370" y="2494486"/>
                </a:lnTo>
                <a:lnTo>
                  <a:pt x="5278449" y="2499747"/>
                </a:lnTo>
                <a:lnTo>
                  <a:pt x="5277370" y="2511616"/>
                </a:lnTo>
                <a:lnTo>
                  <a:pt x="5281686" y="2521327"/>
                </a:lnTo>
                <a:lnTo>
                  <a:pt x="5278449" y="2528745"/>
                </a:lnTo>
                <a:lnTo>
                  <a:pt x="5282765" y="2544930"/>
                </a:lnTo>
                <a:lnTo>
                  <a:pt x="5282765" y="2554506"/>
                </a:lnTo>
                <a:cubicBezTo>
                  <a:pt x="5282765" y="2556664"/>
                  <a:pt x="5279528" y="2557743"/>
                  <a:pt x="5273054" y="2557743"/>
                </a:cubicBezTo>
                <a:lnTo>
                  <a:pt x="5273054" y="2564217"/>
                </a:lnTo>
                <a:lnTo>
                  <a:pt x="5279528" y="2572849"/>
                </a:lnTo>
                <a:lnTo>
                  <a:pt x="5279528" y="2575007"/>
                </a:lnTo>
                <a:cubicBezTo>
                  <a:pt x="5279528" y="2576446"/>
                  <a:pt x="5278449" y="2577165"/>
                  <a:pt x="5276291" y="2577165"/>
                </a:cubicBezTo>
                <a:lnTo>
                  <a:pt x="5275212" y="2578244"/>
                </a:lnTo>
                <a:lnTo>
                  <a:pt x="5275212" y="2579323"/>
                </a:lnTo>
                <a:cubicBezTo>
                  <a:pt x="5275212" y="2580672"/>
                  <a:pt x="5276291" y="2581346"/>
                  <a:pt x="5278449" y="2581346"/>
                </a:cubicBezTo>
                <a:lnTo>
                  <a:pt x="5279528" y="2582425"/>
                </a:lnTo>
                <a:lnTo>
                  <a:pt x="5279528" y="2586741"/>
                </a:lnTo>
                <a:cubicBezTo>
                  <a:pt x="5279528" y="2596093"/>
                  <a:pt x="5272739" y="2600768"/>
                  <a:pt x="5259161" y="2600768"/>
                </a:cubicBezTo>
                <a:lnTo>
                  <a:pt x="5257003" y="2600768"/>
                </a:lnTo>
                <a:lnTo>
                  <a:pt x="5253766" y="2607108"/>
                </a:lnTo>
                <a:lnTo>
                  <a:pt x="5258082" y="2614661"/>
                </a:lnTo>
                <a:lnTo>
                  <a:pt x="5258082" y="2616819"/>
                </a:lnTo>
                <a:lnTo>
                  <a:pt x="5253766" y="2622214"/>
                </a:lnTo>
                <a:lnTo>
                  <a:pt x="5253766" y="2626530"/>
                </a:lnTo>
                <a:lnTo>
                  <a:pt x="5255924" y="2629767"/>
                </a:lnTo>
                <a:lnTo>
                  <a:pt x="5255924" y="2641501"/>
                </a:lnTo>
                <a:cubicBezTo>
                  <a:pt x="5255924" y="2649414"/>
                  <a:pt x="5258397" y="2653370"/>
                  <a:pt x="5263343" y="2653370"/>
                </a:cubicBezTo>
                <a:cubicBezTo>
                  <a:pt x="5265501" y="2653370"/>
                  <a:pt x="5268738" y="2650493"/>
                  <a:pt x="5273054" y="2644738"/>
                </a:cubicBezTo>
                <a:cubicBezTo>
                  <a:pt x="5276471" y="2644738"/>
                  <a:pt x="5281146" y="2637589"/>
                  <a:pt x="5287081" y="2623293"/>
                </a:cubicBezTo>
                <a:lnTo>
                  <a:pt x="5289104" y="2621135"/>
                </a:lnTo>
                <a:lnTo>
                  <a:pt x="5288160" y="2617898"/>
                </a:lnTo>
                <a:cubicBezTo>
                  <a:pt x="5289868" y="2612862"/>
                  <a:pt x="5291262" y="2610345"/>
                  <a:pt x="5292341" y="2610345"/>
                </a:cubicBezTo>
                <a:lnTo>
                  <a:pt x="5294499" y="2610345"/>
                </a:lnTo>
                <a:lnTo>
                  <a:pt x="5297736" y="2613582"/>
                </a:lnTo>
                <a:lnTo>
                  <a:pt x="5297736" y="2618977"/>
                </a:lnTo>
                <a:cubicBezTo>
                  <a:pt x="5295578" y="2627249"/>
                  <a:pt x="5294499" y="2635836"/>
                  <a:pt x="5294499" y="2644738"/>
                </a:cubicBezTo>
                <a:cubicBezTo>
                  <a:pt x="5298455" y="2652471"/>
                  <a:pt x="5300973" y="2659619"/>
                  <a:pt x="5302052" y="2666183"/>
                </a:cubicBezTo>
                <a:cubicBezTo>
                  <a:pt x="5301512" y="2670499"/>
                  <a:pt x="5300793" y="2672657"/>
                  <a:pt x="5299894" y="2672657"/>
                </a:cubicBezTo>
                <a:lnTo>
                  <a:pt x="5300973" y="2673736"/>
                </a:lnTo>
                <a:lnTo>
                  <a:pt x="5300973" y="2681289"/>
                </a:lnTo>
                <a:cubicBezTo>
                  <a:pt x="5300973" y="2686954"/>
                  <a:pt x="5289508" y="2691585"/>
                  <a:pt x="5266580" y="2695181"/>
                </a:cubicBezTo>
                <a:lnTo>
                  <a:pt x="5262264" y="2693023"/>
                </a:lnTo>
                <a:lnTo>
                  <a:pt x="5235423" y="2694102"/>
                </a:lnTo>
                <a:lnTo>
                  <a:pt x="5234479" y="2693023"/>
                </a:lnTo>
                <a:lnTo>
                  <a:pt x="5232321" y="2695181"/>
                </a:lnTo>
                <a:lnTo>
                  <a:pt x="5229084" y="2695181"/>
                </a:lnTo>
                <a:cubicBezTo>
                  <a:pt x="5224768" y="2695181"/>
                  <a:pt x="5220812" y="2692664"/>
                  <a:pt x="5217215" y="2687628"/>
                </a:cubicBezTo>
                <a:lnTo>
                  <a:pt x="5217215" y="2669420"/>
                </a:lnTo>
                <a:cubicBezTo>
                  <a:pt x="5214518" y="2666183"/>
                  <a:pt x="5213079" y="2662991"/>
                  <a:pt x="5212899" y="2659844"/>
                </a:cubicBezTo>
                <a:lnTo>
                  <a:pt x="5216136" y="2638264"/>
                </a:lnTo>
                <a:lnTo>
                  <a:pt x="5216136" y="2633948"/>
                </a:lnTo>
                <a:lnTo>
                  <a:pt x="5213978" y="2626530"/>
                </a:lnTo>
                <a:lnTo>
                  <a:pt x="5216136" y="2612503"/>
                </a:lnTo>
                <a:lnTo>
                  <a:pt x="5216136" y="2611424"/>
                </a:lnTo>
                <a:lnTo>
                  <a:pt x="5213978" y="2609266"/>
                </a:lnTo>
                <a:lnTo>
                  <a:pt x="5203323" y="2624372"/>
                </a:lnTo>
                <a:cubicBezTo>
                  <a:pt x="5203323" y="2632194"/>
                  <a:pt x="5197568" y="2641501"/>
                  <a:pt x="5186059" y="2652291"/>
                </a:cubicBezTo>
                <a:lnTo>
                  <a:pt x="5187138" y="2653370"/>
                </a:lnTo>
                <a:lnTo>
                  <a:pt x="5187138" y="2658765"/>
                </a:lnTo>
                <a:lnTo>
                  <a:pt x="5184980" y="2660788"/>
                </a:lnTo>
                <a:lnTo>
                  <a:pt x="5179720" y="2659844"/>
                </a:lnTo>
                <a:lnTo>
                  <a:pt x="5173246" y="2674815"/>
                </a:lnTo>
                <a:lnTo>
                  <a:pt x="5159219" y="2679131"/>
                </a:lnTo>
                <a:lnTo>
                  <a:pt x="5154903" y="2678052"/>
                </a:lnTo>
                <a:cubicBezTo>
                  <a:pt x="5154903" y="2684077"/>
                  <a:pt x="5149912" y="2690146"/>
                  <a:pt x="5139932" y="2696260"/>
                </a:cubicBezTo>
                <a:lnTo>
                  <a:pt x="5124960" y="2694102"/>
                </a:lnTo>
                <a:lnTo>
                  <a:pt x="5110933" y="2699497"/>
                </a:lnTo>
                <a:lnTo>
                  <a:pt x="5106617" y="2698418"/>
                </a:lnTo>
                <a:lnTo>
                  <a:pt x="5100278" y="2700576"/>
                </a:lnTo>
                <a:lnTo>
                  <a:pt x="5097041" y="2700576"/>
                </a:lnTo>
                <a:lnTo>
                  <a:pt x="5094883" y="2698418"/>
                </a:lnTo>
                <a:lnTo>
                  <a:pt x="5094883" y="2697339"/>
                </a:lnTo>
                <a:cubicBezTo>
                  <a:pt x="5094883" y="2695181"/>
                  <a:pt x="5099514" y="2692664"/>
                  <a:pt x="5108775" y="2689786"/>
                </a:cubicBezTo>
                <a:cubicBezTo>
                  <a:pt x="5108775" y="2688348"/>
                  <a:pt x="5112732" y="2687314"/>
                  <a:pt x="5120644" y="2686684"/>
                </a:cubicBezTo>
                <a:lnTo>
                  <a:pt x="5128062" y="2674815"/>
                </a:lnTo>
                <a:cubicBezTo>
                  <a:pt x="5128062" y="2672118"/>
                  <a:pt x="5131659" y="2669240"/>
                  <a:pt x="5138853" y="2666183"/>
                </a:cubicBezTo>
                <a:cubicBezTo>
                  <a:pt x="5138853" y="2664564"/>
                  <a:pt x="5140291" y="2662766"/>
                  <a:pt x="5143169" y="2660788"/>
                </a:cubicBezTo>
                <a:cubicBezTo>
                  <a:pt x="5146046" y="2658001"/>
                  <a:pt x="5148564" y="2654089"/>
                  <a:pt x="5150722" y="2649054"/>
                </a:cubicBezTo>
                <a:cubicBezTo>
                  <a:pt x="5155128" y="2644558"/>
                  <a:pt x="5159039" y="2642040"/>
                  <a:pt x="5162456" y="2641501"/>
                </a:cubicBezTo>
                <a:lnTo>
                  <a:pt x="5161377" y="2636106"/>
                </a:lnTo>
                <a:cubicBezTo>
                  <a:pt x="5166412" y="2620370"/>
                  <a:pt x="5171807" y="2612503"/>
                  <a:pt x="5177562" y="2612503"/>
                </a:cubicBezTo>
                <a:lnTo>
                  <a:pt x="5173246" y="2602926"/>
                </a:lnTo>
                <a:lnTo>
                  <a:pt x="5157061" y="2607108"/>
                </a:lnTo>
                <a:cubicBezTo>
                  <a:pt x="5149957" y="2600364"/>
                  <a:pt x="5146406" y="2594294"/>
                  <a:pt x="5146406" y="2588899"/>
                </a:cubicBezTo>
                <a:lnTo>
                  <a:pt x="5146406" y="2579323"/>
                </a:lnTo>
                <a:lnTo>
                  <a:pt x="5147485" y="2578244"/>
                </a:lnTo>
                <a:lnTo>
                  <a:pt x="5146406" y="2577165"/>
                </a:lnTo>
                <a:lnTo>
                  <a:pt x="5146406" y="2576086"/>
                </a:lnTo>
                <a:lnTo>
                  <a:pt x="5149643" y="2554506"/>
                </a:lnTo>
                <a:lnTo>
                  <a:pt x="5146406" y="2542772"/>
                </a:lnTo>
                <a:lnTo>
                  <a:pt x="5147485" y="2536298"/>
                </a:lnTo>
                <a:lnTo>
                  <a:pt x="5145327" y="2526587"/>
                </a:lnTo>
                <a:lnTo>
                  <a:pt x="5146406" y="2482617"/>
                </a:lnTo>
                <a:lnTo>
                  <a:pt x="5144248" y="2482617"/>
                </a:lnTo>
                <a:cubicBezTo>
                  <a:pt x="5137774" y="2502669"/>
                  <a:pt x="5134537" y="2516651"/>
                  <a:pt x="5134537" y="2524564"/>
                </a:cubicBezTo>
                <a:cubicBezTo>
                  <a:pt x="5130580" y="2531128"/>
                  <a:pt x="5127748" y="2539715"/>
                  <a:pt x="5126039" y="2550325"/>
                </a:cubicBezTo>
                <a:lnTo>
                  <a:pt x="5121723" y="2554506"/>
                </a:lnTo>
                <a:lnTo>
                  <a:pt x="5122802" y="2560980"/>
                </a:lnTo>
                <a:cubicBezTo>
                  <a:pt x="5120465" y="2567634"/>
                  <a:pt x="5117947" y="2572310"/>
                  <a:pt x="5115249" y="2575007"/>
                </a:cubicBezTo>
                <a:lnTo>
                  <a:pt x="5115249" y="2578244"/>
                </a:lnTo>
                <a:cubicBezTo>
                  <a:pt x="5127388" y="2587146"/>
                  <a:pt x="5135616" y="2596093"/>
                  <a:pt x="5139932" y="2605084"/>
                </a:cubicBezTo>
                <a:lnTo>
                  <a:pt x="5137774" y="2608187"/>
                </a:lnTo>
                <a:cubicBezTo>
                  <a:pt x="5139212" y="2612323"/>
                  <a:pt x="5141730" y="2616279"/>
                  <a:pt x="5145327" y="2620056"/>
                </a:cubicBezTo>
                <a:lnTo>
                  <a:pt x="5145327" y="2621135"/>
                </a:lnTo>
                <a:lnTo>
                  <a:pt x="5144248" y="2625451"/>
                </a:lnTo>
                <a:lnTo>
                  <a:pt x="5148564" y="2631925"/>
                </a:lnTo>
                <a:lnTo>
                  <a:pt x="5148564" y="2638264"/>
                </a:lnTo>
                <a:cubicBezTo>
                  <a:pt x="5146406" y="2639882"/>
                  <a:pt x="5144967" y="2646356"/>
                  <a:pt x="5144248" y="2657686"/>
                </a:cubicBezTo>
                <a:lnTo>
                  <a:pt x="5132378" y="2661867"/>
                </a:lnTo>
                <a:lnTo>
                  <a:pt x="5124960" y="2659844"/>
                </a:lnTo>
                <a:lnTo>
                  <a:pt x="5118486" y="2661867"/>
                </a:lnTo>
                <a:cubicBezTo>
                  <a:pt x="5110394" y="2661867"/>
                  <a:pt x="5103965" y="2650088"/>
                  <a:pt x="5099199" y="2626530"/>
                </a:cubicBezTo>
                <a:lnTo>
                  <a:pt x="5097041" y="2626530"/>
                </a:lnTo>
                <a:cubicBezTo>
                  <a:pt x="5095962" y="2635791"/>
                  <a:pt x="5082700" y="2654044"/>
                  <a:pt x="5057253" y="2681289"/>
                </a:cubicBezTo>
                <a:cubicBezTo>
                  <a:pt x="5056174" y="2684886"/>
                  <a:pt x="5053656" y="2686684"/>
                  <a:pt x="5049700" y="2686684"/>
                </a:cubicBezTo>
                <a:lnTo>
                  <a:pt x="5048621" y="2685605"/>
                </a:lnTo>
                <a:lnTo>
                  <a:pt x="5047542" y="2685605"/>
                </a:lnTo>
                <a:lnTo>
                  <a:pt x="5042282" y="2688707"/>
                </a:lnTo>
                <a:lnTo>
                  <a:pt x="5039045" y="2688707"/>
                </a:lnTo>
                <a:lnTo>
                  <a:pt x="5033650" y="2683447"/>
                </a:lnTo>
                <a:lnTo>
                  <a:pt x="5033650" y="2682368"/>
                </a:lnTo>
                <a:cubicBezTo>
                  <a:pt x="5033830" y="2680929"/>
                  <a:pt x="5037426" y="2678771"/>
                  <a:pt x="5044440" y="2675894"/>
                </a:cubicBezTo>
                <a:lnTo>
                  <a:pt x="5060490" y="2640422"/>
                </a:lnTo>
                <a:cubicBezTo>
                  <a:pt x="5060490" y="2635656"/>
                  <a:pt x="5061929" y="2632105"/>
                  <a:pt x="5064806" y="2629767"/>
                </a:cubicBezTo>
                <a:cubicBezTo>
                  <a:pt x="5064806" y="2625990"/>
                  <a:pt x="5066964" y="2622034"/>
                  <a:pt x="5071280" y="2617898"/>
                </a:cubicBezTo>
                <a:cubicBezTo>
                  <a:pt x="5067683" y="2617358"/>
                  <a:pt x="5065885" y="2616279"/>
                  <a:pt x="5065885" y="2614661"/>
                </a:cubicBezTo>
                <a:lnTo>
                  <a:pt x="5065885" y="2610345"/>
                </a:lnTo>
                <a:cubicBezTo>
                  <a:pt x="5065885" y="2608726"/>
                  <a:pt x="5068403" y="2607333"/>
                  <a:pt x="5073438" y="2606163"/>
                </a:cubicBezTo>
                <a:cubicBezTo>
                  <a:pt x="5073438" y="2597891"/>
                  <a:pt x="5076990" y="2587146"/>
                  <a:pt x="5084093" y="2573928"/>
                </a:cubicBezTo>
                <a:lnTo>
                  <a:pt x="5084093" y="2572849"/>
                </a:lnTo>
                <a:cubicBezTo>
                  <a:pt x="5077619" y="2565656"/>
                  <a:pt x="5072989" y="2555630"/>
                  <a:pt x="5070201" y="2542772"/>
                </a:cubicBezTo>
                <a:cubicBezTo>
                  <a:pt x="5054645" y="2523260"/>
                  <a:pt x="5045699" y="2512875"/>
                  <a:pt x="5043361" y="2511616"/>
                </a:cubicBezTo>
                <a:lnTo>
                  <a:pt x="5043361" y="2509458"/>
                </a:lnTo>
                <a:lnTo>
                  <a:pt x="5046598" y="2506221"/>
                </a:lnTo>
                <a:lnTo>
                  <a:pt x="5050779" y="2506221"/>
                </a:lnTo>
                <a:lnTo>
                  <a:pt x="5061569" y="2519169"/>
                </a:lnTo>
                <a:cubicBezTo>
                  <a:pt x="5067683" y="2519169"/>
                  <a:pt x="5073033" y="2524519"/>
                  <a:pt x="5077619" y="2535219"/>
                </a:cubicBezTo>
                <a:lnTo>
                  <a:pt x="5085172" y="2542772"/>
                </a:lnTo>
                <a:lnTo>
                  <a:pt x="5087330" y="2542772"/>
                </a:lnTo>
                <a:lnTo>
                  <a:pt x="5087330" y="2539535"/>
                </a:lnTo>
                <a:lnTo>
                  <a:pt x="5091646" y="2521327"/>
                </a:lnTo>
                <a:cubicBezTo>
                  <a:pt x="5097401" y="2514134"/>
                  <a:pt x="5100278" y="2506940"/>
                  <a:pt x="5100278" y="2499747"/>
                </a:cubicBezTo>
                <a:lnTo>
                  <a:pt x="5099199" y="2495565"/>
                </a:lnTo>
                <a:lnTo>
                  <a:pt x="5101222" y="2490170"/>
                </a:lnTo>
                <a:lnTo>
                  <a:pt x="5099199" y="2483696"/>
                </a:lnTo>
                <a:lnTo>
                  <a:pt x="5099199" y="2481538"/>
                </a:lnTo>
                <a:lnTo>
                  <a:pt x="5101222" y="2478301"/>
                </a:lnTo>
                <a:lnTo>
                  <a:pt x="5101222" y="2470883"/>
                </a:lnTo>
                <a:lnTo>
                  <a:pt x="5093804" y="2468725"/>
                </a:lnTo>
                <a:lnTo>
                  <a:pt x="5087330" y="2470883"/>
                </a:lnTo>
                <a:lnTo>
                  <a:pt x="5084093" y="2470883"/>
                </a:lnTo>
                <a:lnTo>
                  <a:pt x="5075461" y="2469804"/>
                </a:lnTo>
                <a:lnTo>
                  <a:pt x="5060490" y="2472906"/>
                </a:lnTo>
                <a:lnTo>
                  <a:pt x="5056174" y="2472906"/>
                </a:lnTo>
                <a:cubicBezTo>
                  <a:pt x="5045474" y="2470659"/>
                  <a:pt x="5040124" y="2468186"/>
                  <a:pt x="5040124" y="2465488"/>
                </a:cubicBezTo>
                <a:lnTo>
                  <a:pt x="5040124" y="2463330"/>
                </a:lnTo>
                <a:lnTo>
                  <a:pt x="5043361" y="2460093"/>
                </a:lnTo>
                <a:lnTo>
                  <a:pt x="5070201" y="2460093"/>
                </a:lnTo>
                <a:cubicBezTo>
                  <a:pt x="5072359" y="2462251"/>
                  <a:pt x="5075911" y="2463330"/>
                  <a:pt x="5080856" y="2463330"/>
                </a:cubicBezTo>
                <a:lnTo>
                  <a:pt x="5080856" y="2464409"/>
                </a:lnTo>
                <a:lnTo>
                  <a:pt x="5086251" y="2463330"/>
                </a:lnTo>
                <a:lnTo>
                  <a:pt x="5099199" y="2463330"/>
                </a:lnTo>
                <a:cubicBezTo>
                  <a:pt x="5104504" y="2459914"/>
                  <a:pt x="5108416" y="2454519"/>
                  <a:pt x="5110933" y="2447145"/>
                </a:cubicBezTo>
                <a:lnTo>
                  <a:pt x="5113091" y="2445122"/>
                </a:lnTo>
                <a:lnTo>
                  <a:pt x="5114170" y="2445122"/>
                </a:lnTo>
                <a:cubicBezTo>
                  <a:pt x="5120644" y="2447370"/>
                  <a:pt x="5123881" y="2450562"/>
                  <a:pt x="5123881" y="2454698"/>
                </a:cubicBezTo>
                <a:lnTo>
                  <a:pt x="5124960" y="2455777"/>
                </a:lnTo>
                <a:cubicBezTo>
                  <a:pt x="5124960" y="2457216"/>
                  <a:pt x="5125995" y="2457935"/>
                  <a:pt x="5128062" y="2457935"/>
                </a:cubicBezTo>
                <a:lnTo>
                  <a:pt x="5133457" y="2456856"/>
                </a:lnTo>
                <a:lnTo>
                  <a:pt x="5135616" y="2460093"/>
                </a:lnTo>
                <a:lnTo>
                  <a:pt x="5134537" y="2465488"/>
                </a:lnTo>
                <a:lnTo>
                  <a:pt x="5141011" y="2463330"/>
                </a:lnTo>
                <a:lnTo>
                  <a:pt x="5145327" y="2465488"/>
                </a:lnTo>
                <a:lnTo>
                  <a:pt x="5146406" y="2464409"/>
                </a:lnTo>
                <a:lnTo>
                  <a:pt x="5145327" y="2451461"/>
                </a:lnTo>
                <a:lnTo>
                  <a:pt x="5145327" y="2449303"/>
                </a:lnTo>
                <a:cubicBezTo>
                  <a:pt x="5147125" y="2440761"/>
                  <a:pt x="5149283" y="2436490"/>
                  <a:pt x="5151801" y="2436490"/>
                </a:cubicBezTo>
                <a:cubicBezTo>
                  <a:pt x="5158365" y="2443234"/>
                  <a:pt x="5165513" y="2447145"/>
                  <a:pt x="5173246" y="2448224"/>
                </a:cubicBezTo>
                <a:cubicBezTo>
                  <a:pt x="5173246" y="2450023"/>
                  <a:pt x="5175764" y="2451461"/>
                  <a:pt x="5180799" y="2452540"/>
                </a:cubicBezTo>
                <a:lnTo>
                  <a:pt x="5187138" y="2451461"/>
                </a:lnTo>
                <a:lnTo>
                  <a:pt x="5191454" y="2455777"/>
                </a:lnTo>
                <a:lnTo>
                  <a:pt x="5195770" y="2455777"/>
                </a:lnTo>
                <a:lnTo>
                  <a:pt x="5207639" y="2451461"/>
                </a:lnTo>
                <a:lnTo>
                  <a:pt x="5209662" y="2451461"/>
                </a:lnTo>
                <a:lnTo>
                  <a:pt x="5224768" y="2455777"/>
                </a:lnTo>
                <a:cubicBezTo>
                  <a:pt x="5227825" y="2455777"/>
                  <a:pt x="5233895" y="2453619"/>
                  <a:pt x="5242976" y="2449303"/>
                </a:cubicBezTo>
                <a:cubicBezTo>
                  <a:pt x="5248731" y="2446696"/>
                  <a:pt x="5251608" y="2442425"/>
                  <a:pt x="5251608" y="2436490"/>
                </a:cubicBezTo>
                <a:close/>
                <a:moveTo>
                  <a:pt x="7132391" y="2435137"/>
                </a:moveTo>
                <a:lnTo>
                  <a:pt x="7134549" y="2437295"/>
                </a:lnTo>
                <a:lnTo>
                  <a:pt x="7138865" y="2437295"/>
                </a:lnTo>
                <a:lnTo>
                  <a:pt x="7138865" y="2436216"/>
                </a:lnTo>
                <a:lnTo>
                  <a:pt x="7133470" y="2435137"/>
                </a:lnTo>
                <a:close/>
                <a:moveTo>
                  <a:pt x="8700058" y="2435007"/>
                </a:moveTo>
                <a:lnTo>
                  <a:pt x="8705453" y="2435007"/>
                </a:lnTo>
                <a:cubicBezTo>
                  <a:pt x="8721189" y="2437704"/>
                  <a:pt x="8729056" y="2441301"/>
                  <a:pt x="8729056" y="2445796"/>
                </a:cubicBezTo>
                <a:lnTo>
                  <a:pt x="8730135" y="2446876"/>
                </a:lnTo>
                <a:lnTo>
                  <a:pt x="8733372" y="2446876"/>
                </a:lnTo>
                <a:lnTo>
                  <a:pt x="8738768" y="2442559"/>
                </a:lnTo>
                <a:lnTo>
                  <a:pt x="8742004" y="2442559"/>
                </a:lnTo>
                <a:cubicBezTo>
                  <a:pt x="8757740" y="2443639"/>
                  <a:pt x="8765608" y="2445796"/>
                  <a:pt x="8765608" y="2449033"/>
                </a:cubicBezTo>
                <a:lnTo>
                  <a:pt x="8765608" y="2455373"/>
                </a:lnTo>
                <a:cubicBezTo>
                  <a:pt x="8765608" y="2457531"/>
                  <a:pt x="8760617" y="2459689"/>
                  <a:pt x="8750637" y="2461847"/>
                </a:cubicBezTo>
                <a:lnTo>
                  <a:pt x="8740926" y="2474795"/>
                </a:lnTo>
                <a:lnTo>
                  <a:pt x="8740926" y="2475874"/>
                </a:lnTo>
                <a:lnTo>
                  <a:pt x="8742004" y="2482348"/>
                </a:lnTo>
                <a:lnTo>
                  <a:pt x="8740926" y="2486664"/>
                </a:lnTo>
                <a:lnTo>
                  <a:pt x="8742004" y="2487743"/>
                </a:lnTo>
                <a:lnTo>
                  <a:pt x="8749558" y="2487743"/>
                </a:lnTo>
                <a:cubicBezTo>
                  <a:pt x="8758010" y="2487743"/>
                  <a:pt x="8763719" y="2484506"/>
                  <a:pt x="8766687" y="2478032"/>
                </a:cubicBezTo>
                <a:cubicBezTo>
                  <a:pt x="8766687" y="2470119"/>
                  <a:pt x="8773161" y="2466163"/>
                  <a:pt x="8786109" y="2466163"/>
                </a:cubicBezTo>
                <a:cubicBezTo>
                  <a:pt x="8787188" y="2472637"/>
                  <a:pt x="8792223" y="2475874"/>
                  <a:pt x="8801215" y="2475874"/>
                </a:cubicBezTo>
                <a:cubicBezTo>
                  <a:pt x="8806880" y="2482528"/>
                  <a:pt x="8809712" y="2487563"/>
                  <a:pt x="8809712" y="2490980"/>
                </a:cubicBezTo>
                <a:lnTo>
                  <a:pt x="8809712" y="2493003"/>
                </a:lnTo>
                <a:lnTo>
                  <a:pt x="8806475" y="2496240"/>
                </a:lnTo>
                <a:lnTo>
                  <a:pt x="8800136" y="2495161"/>
                </a:lnTo>
                <a:cubicBezTo>
                  <a:pt x="8800136" y="2496600"/>
                  <a:pt x="8799057" y="2497319"/>
                  <a:pt x="8796899" y="2497319"/>
                </a:cubicBezTo>
                <a:lnTo>
                  <a:pt x="8769924" y="2494082"/>
                </a:lnTo>
                <a:lnTo>
                  <a:pt x="8762506" y="2497319"/>
                </a:lnTo>
                <a:lnTo>
                  <a:pt x="8753874" y="2495161"/>
                </a:lnTo>
                <a:lnTo>
                  <a:pt x="8751716" y="2495161"/>
                </a:lnTo>
                <a:lnTo>
                  <a:pt x="8748478" y="2497319"/>
                </a:lnTo>
                <a:lnTo>
                  <a:pt x="8740926" y="2497319"/>
                </a:lnTo>
                <a:lnTo>
                  <a:pt x="8732293" y="2521057"/>
                </a:lnTo>
                <a:cubicBezTo>
                  <a:pt x="8728697" y="2532117"/>
                  <a:pt x="8726584" y="2541423"/>
                  <a:pt x="8725954" y="2548976"/>
                </a:cubicBezTo>
                <a:cubicBezTo>
                  <a:pt x="8724336" y="2548976"/>
                  <a:pt x="8723257" y="2553652"/>
                  <a:pt x="8722717" y="2563004"/>
                </a:cubicBezTo>
                <a:cubicBezTo>
                  <a:pt x="8716963" y="2572804"/>
                  <a:pt x="8714085" y="2579953"/>
                  <a:pt x="8714085" y="2584449"/>
                </a:cubicBezTo>
                <a:lnTo>
                  <a:pt x="8715164" y="2584449"/>
                </a:lnTo>
                <a:lnTo>
                  <a:pt x="8721638" y="2582290"/>
                </a:lnTo>
                <a:lnTo>
                  <a:pt x="8722717" y="2582290"/>
                </a:lnTo>
                <a:lnTo>
                  <a:pt x="8727977" y="2586607"/>
                </a:lnTo>
                <a:lnTo>
                  <a:pt x="8738768" y="2583370"/>
                </a:lnTo>
                <a:lnTo>
                  <a:pt x="8743084" y="2589844"/>
                </a:lnTo>
                <a:lnTo>
                  <a:pt x="8757111" y="2584449"/>
                </a:lnTo>
                <a:lnTo>
                  <a:pt x="8761427" y="2585527"/>
                </a:lnTo>
                <a:cubicBezTo>
                  <a:pt x="8764933" y="2578874"/>
                  <a:pt x="8768485" y="2574198"/>
                  <a:pt x="8772082" y="2571501"/>
                </a:cubicBezTo>
                <a:lnTo>
                  <a:pt x="8773161" y="2571501"/>
                </a:lnTo>
                <a:cubicBezTo>
                  <a:pt x="8776038" y="2571501"/>
                  <a:pt x="8783231" y="2576176"/>
                  <a:pt x="8794741" y="2585527"/>
                </a:cubicBezTo>
                <a:cubicBezTo>
                  <a:pt x="8798158" y="2585527"/>
                  <a:pt x="8802069" y="2588405"/>
                  <a:pt x="8806475" y="2594160"/>
                </a:cubicBezTo>
                <a:cubicBezTo>
                  <a:pt x="8808633" y="2594160"/>
                  <a:pt x="8809712" y="2594879"/>
                  <a:pt x="8809712" y="2596318"/>
                </a:cubicBezTo>
                <a:lnTo>
                  <a:pt x="8809712" y="2597397"/>
                </a:lnTo>
                <a:cubicBezTo>
                  <a:pt x="8809712" y="2601892"/>
                  <a:pt x="8804002" y="2607602"/>
                  <a:pt x="8792583" y="2614526"/>
                </a:cubicBezTo>
                <a:cubicBezTo>
                  <a:pt x="8787547" y="2626755"/>
                  <a:pt x="8779994" y="2632869"/>
                  <a:pt x="8769924" y="2632869"/>
                </a:cubicBezTo>
                <a:cubicBezTo>
                  <a:pt x="8769924" y="2640692"/>
                  <a:pt x="8767811" y="2644603"/>
                  <a:pt x="8763585" y="2644603"/>
                </a:cubicBezTo>
                <a:lnTo>
                  <a:pt x="8763585" y="2648919"/>
                </a:lnTo>
                <a:cubicBezTo>
                  <a:pt x="8763585" y="2650717"/>
                  <a:pt x="8767496" y="2653595"/>
                  <a:pt x="8775319" y="2657551"/>
                </a:cubicBezTo>
                <a:cubicBezTo>
                  <a:pt x="8779095" y="2660968"/>
                  <a:pt x="8781973" y="2667801"/>
                  <a:pt x="8783951" y="2678052"/>
                </a:cubicBezTo>
                <a:cubicBezTo>
                  <a:pt x="8783951" y="2684077"/>
                  <a:pt x="8778196" y="2691225"/>
                  <a:pt x="8766687" y="2699498"/>
                </a:cubicBezTo>
                <a:lnTo>
                  <a:pt x="8761427" y="2700577"/>
                </a:lnTo>
                <a:lnTo>
                  <a:pt x="8756032" y="2700577"/>
                </a:lnTo>
                <a:lnTo>
                  <a:pt x="8756032" y="2696261"/>
                </a:lnTo>
                <a:lnTo>
                  <a:pt x="8761427" y="2683312"/>
                </a:lnTo>
                <a:lnTo>
                  <a:pt x="8760348" y="2683312"/>
                </a:lnTo>
                <a:cubicBezTo>
                  <a:pt x="8758909" y="2683312"/>
                  <a:pt x="8758190" y="2685111"/>
                  <a:pt x="8758190" y="2688707"/>
                </a:cubicBezTo>
                <a:lnTo>
                  <a:pt x="8757111" y="2689786"/>
                </a:lnTo>
                <a:cubicBezTo>
                  <a:pt x="8755132" y="2696261"/>
                  <a:pt x="8753694" y="2699498"/>
                  <a:pt x="8752795" y="2699498"/>
                </a:cubicBezTo>
                <a:lnTo>
                  <a:pt x="8749558" y="2699498"/>
                </a:lnTo>
                <a:cubicBezTo>
                  <a:pt x="8746320" y="2696620"/>
                  <a:pt x="8742364" y="2695182"/>
                  <a:pt x="8737688" y="2695182"/>
                </a:cubicBezTo>
                <a:cubicBezTo>
                  <a:pt x="8731394" y="2689786"/>
                  <a:pt x="8723886" y="2681199"/>
                  <a:pt x="8715164" y="2669420"/>
                </a:cubicBezTo>
                <a:cubicBezTo>
                  <a:pt x="8705273" y="2665644"/>
                  <a:pt x="8698440" y="2659889"/>
                  <a:pt x="8694663" y="2652156"/>
                </a:cubicBezTo>
                <a:cubicBezTo>
                  <a:pt x="8694663" y="2646312"/>
                  <a:pt x="8687515" y="2642760"/>
                  <a:pt x="8673218" y="2641501"/>
                </a:cubicBezTo>
                <a:lnTo>
                  <a:pt x="8666744" y="2635027"/>
                </a:lnTo>
                <a:lnTo>
                  <a:pt x="8668902" y="2632869"/>
                </a:lnTo>
                <a:cubicBezTo>
                  <a:pt x="8670341" y="2632869"/>
                  <a:pt x="8671060" y="2633948"/>
                  <a:pt x="8671060" y="2636106"/>
                </a:cubicBezTo>
                <a:lnTo>
                  <a:pt x="8672139" y="2637185"/>
                </a:lnTo>
                <a:lnTo>
                  <a:pt x="8673218" y="2637185"/>
                </a:lnTo>
                <a:lnTo>
                  <a:pt x="8688324" y="2632869"/>
                </a:lnTo>
                <a:lnTo>
                  <a:pt x="8689268" y="2633948"/>
                </a:lnTo>
                <a:lnTo>
                  <a:pt x="8695742" y="2631790"/>
                </a:lnTo>
                <a:lnTo>
                  <a:pt x="8710848" y="2635027"/>
                </a:lnTo>
                <a:lnTo>
                  <a:pt x="8710848" y="2636106"/>
                </a:lnTo>
                <a:lnTo>
                  <a:pt x="8711927" y="2635027"/>
                </a:lnTo>
                <a:lnTo>
                  <a:pt x="8714085" y="2635027"/>
                </a:lnTo>
                <a:lnTo>
                  <a:pt x="8720559" y="2638264"/>
                </a:lnTo>
                <a:cubicBezTo>
                  <a:pt x="8723437" y="2638264"/>
                  <a:pt x="8726269" y="2633948"/>
                  <a:pt x="8729056" y="2625316"/>
                </a:cubicBezTo>
                <a:lnTo>
                  <a:pt x="8744162" y="2605894"/>
                </a:lnTo>
                <a:cubicBezTo>
                  <a:pt x="8746680" y="2605894"/>
                  <a:pt x="8749198" y="2602702"/>
                  <a:pt x="8751716" y="2596318"/>
                </a:cubicBezTo>
                <a:lnTo>
                  <a:pt x="8751716" y="2595238"/>
                </a:lnTo>
                <a:lnTo>
                  <a:pt x="8750637" y="2594160"/>
                </a:lnTo>
                <a:lnTo>
                  <a:pt x="8750637" y="2593081"/>
                </a:lnTo>
                <a:lnTo>
                  <a:pt x="8737688" y="2597397"/>
                </a:lnTo>
                <a:lnTo>
                  <a:pt x="8726898" y="2593081"/>
                </a:lnTo>
                <a:lnTo>
                  <a:pt x="8723796" y="2596318"/>
                </a:lnTo>
                <a:lnTo>
                  <a:pt x="8720559" y="2596318"/>
                </a:lnTo>
                <a:lnTo>
                  <a:pt x="8716243" y="2593081"/>
                </a:lnTo>
                <a:lnTo>
                  <a:pt x="8715164" y="2593081"/>
                </a:lnTo>
                <a:cubicBezTo>
                  <a:pt x="8711028" y="2602342"/>
                  <a:pt x="8704194" y="2606973"/>
                  <a:pt x="8694663" y="2606973"/>
                </a:cubicBezTo>
                <a:lnTo>
                  <a:pt x="8689268" y="2605894"/>
                </a:lnTo>
                <a:lnTo>
                  <a:pt x="8679692" y="2606973"/>
                </a:lnTo>
                <a:lnTo>
                  <a:pt x="8675376" y="2606973"/>
                </a:lnTo>
                <a:cubicBezTo>
                  <a:pt x="8670341" y="2606973"/>
                  <a:pt x="8665305" y="2603781"/>
                  <a:pt x="8660270" y="2597397"/>
                </a:cubicBezTo>
                <a:lnTo>
                  <a:pt x="8660270" y="2593081"/>
                </a:lnTo>
                <a:lnTo>
                  <a:pt x="8665665" y="2580133"/>
                </a:lnTo>
                <a:lnTo>
                  <a:pt x="8664586" y="2569342"/>
                </a:lnTo>
                <a:cubicBezTo>
                  <a:pt x="8670341" y="2564757"/>
                  <a:pt x="8673218" y="2559047"/>
                  <a:pt x="8673218" y="2552213"/>
                </a:cubicBezTo>
                <a:lnTo>
                  <a:pt x="8672139" y="2552213"/>
                </a:lnTo>
                <a:lnTo>
                  <a:pt x="8667823" y="2551134"/>
                </a:lnTo>
                <a:lnTo>
                  <a:pt x="8664586" y="2552213"/>
                </a:lnTo>
                <a:lnTo>
                  <a:pt x="8663507" y="2551134"/>
                </a:lnTo>
                <a:lnTo>
                  <a:pt x="8658112" y="2552213"/>
                </a:lnTo>
                <a:lnTo>
                  <a:pt x="8636667" y="2552213"/>
                </a:lnTo>
                <a:cubicBezTo>
                  <a:pt x="8633070" y="2550415"/>
                  <a:pt x="8631272" y="2547538"/>
                  <a:pt x="8631272" y="2543581"/>
                </a:cubicBezTo>
                <a:lnTo>
                  <a:pt x="8632351" y="2542502"/>
                </a:lnTo>
                <a:lnTo>
                  <a:pt x="8639904" y="2542502"/>
                </a:lnTo>
                <a:lnTo>
                  <a:pt x="8651638" y="2540344"/>
                </a:lnTo>
                <a:lnTo>
                  <a:pt x="8659191" y="2543581"/>
                </a:lnTo>
                <a:cubicBezTo>
                  <a:pt x="8669981" y="2543581"/>
                  <a:pt x="8675376" y="2539985"/>
                  <a:pt x="8675376" y="2532791"/>
                </a:cubicBezTo>
                <a:cubicBezTo>
                  <a:pt x="8676815" y="2524429"/>
                  <a:pt x="8679332" y="2518000"/>
                  <a:pt x="8682929" y="2513504"/>
                </a:cubicBezTo>
                <a:lnTo>
                  <a:pt x="8681850" y="2507030"/>
                </a:lnTo>
                <a:lnTo>
                  <a:pt x="8690347" y="2496240"/>
                </a:lnTo>
                <a:lnTo>
                  <a:pt x="8689268" y="2493003"/>
                </a:lnTo>
                <a:lnTo>
                  <a:pt x="8669981" y="2497319"/>
                </a:lnTo>
                <a:cubicBezTo>
                  <a:pt x="8661709" y="2497319"/>
                  <a:pt x="8655954" y="2494846"/>
                  <a:pt x="8652717" y="2489901"/>
                </a:cubicBezTo>
                <a:lnTo>
                  <a:pt x="8652717" y="2488822"/>
                </a:lnTo>
                <a:lnTo>
                  <a:pt x="8658112" y="2483427"/>
                </a:lnTo>
                <a:lnTo>
                  <a:pt x="8661349" y="2483427"/>
                </a:lnTo>
                <a:cubicBezTo>
                  <a:pt x="8663867" y="2486304"/>
                  <a:pt x="8668183" y="2488103"/>
                  <a:pt x="8674297" y="2488822"/>
                </a:cubicBezTo>
                <a:cubicBezTo>
                  <a:pt x="8674297" y="2490890"/>
                  <a:pt x="8675736" y="2491924"/>
                  <a:pt x="8678613" y="2491924"/>
                </a:cubicBezTo>
                <a:cubicBezTo>
                  <a:pt x="8687695" y="2488597"/>
                  <a:pt x="8693045" y="2485045"/>
                  <a:pt x="8694663" y="2481269"/>
                </a:cubicBezTo>
                <a:lnTo>
                  <a:pt x="8693584" y="2475874"/>
                </a:lnTo>
                <a:cubicBezTo>
                  <a:pt x="8694124" y="2468141"/>
                  <a:pt x="8695203" y="2463465"/>
                  <a:pt x="8696821" y="2461847"/>
                </a:cubicBezTo>
                <a:lnTo>
                  <a:pt x="8695742" y="2460768"/>
                </a:lnTo>
                <a:lnTo>
                  <a:pt x="8695742" y="2459689"/>
                </a:lnTo>
                <a:lnTo>
                  <a:pt x="8697900" y="2449033"/>
                </a:lnTo>
                <a:lnTo>
                  <a:pt x="8696821" y="2439322"/>
                </a:lnTo>
                <a:cubicBezTo>
                  <a:pt x="8697900" y="2436445"/>
                  <a:pt x="8698979" y="2435007"/>
                  <a:pt x="8700058" y="2435007"/>
                </a:cubicBezTo>
                <a:close/>
                <a:moveTo>
                  <a:pt x="3246689" y="2435006"/>
                </a:moveTo>
                <a:cubicBezTo>
                  <a:pt x="3272405" y="2448944"/>
                  <a:pt x="3285264" y="2458879"/>
                  <a:pt x="3285264" y="2464814"/>
                </a:cubicBezTo>
                <a:cubicBezTo>
                  <a:pt x="3282656" y="2475784"/>
                  <a:pt x="3278609" y="2481269"/>
                  <a:pt x="3273125" y="2481269"/>
                </a:cubicBezTo>
                <a:lnTo>
                  <a:pt x="3272046" y="2482348"/>
                </a:lnTo>
                <a:lnTo>
                  <a:pt x="3272046" y="2484641"/>
                </a:lnTo>
                <a:lnTo>
                  <a:pt x="3279734" y="2493408"/>
                </a:lnTo>
                <a:lnTo>
                  <a:pt x="3279734" y="2494486"/>
                </a:lnTo>
                <a:cubicBezTo>
                  <a:pt x="3278295" y="2504647"/>
                  <a:pt x="3276092" y="2512380"/>
                  <a:pt x="3273125" y="2517685"/>
                </a:cubicBezTo>
                <a:lnTo>
                  <a:pt x="3273125" y="2520922"/>
                </a:lnTo>
                <a:cubicBezTo>
                  <a:pt x="3275732" y="2520922"/>
                  <a:pt x="3277576" y="2522766"/>
                  <a:pt x="3278655" y="2526452"/>
                </a:cubicBezTo>
                <a:lnTo>
                  <a:pt x="3277576" y="2541963"/>
                </a:lnTo>
                <a:lnTo>
                  <a:pt x="3277576" y="2544121"/>
                </a:lnTo>
                <a:lnTo>
                  <a:pt x="3279734" y="2552888"/>
                </a:lnTo>
                <a:lnTo>
                  <a:pt x="3279734" y="2568399"/>
                </a:lnTo>
                <a:lnTo>
                  <a:pt x="3277576" y="2577165"/>
                </a:lnTo>
                <a:lnTo>
                  <a:pt x="3278655" y="2585932"/>
                </a:lnTo>
                <a:cubicBezTo>
                  <a:pt x="3278655" y="2592766"/>
                  <a:pt x="3277171" y="2600499"/>
                  <a:pt x="3274204" y="2609131"/>
                </a:cubicBezTo>
                <a:lnTo>
                  <a:pt x="3277576" y="2614661"/>
                </a:lnTo>
                <a:lnTo>
                  <a:pt x="3277576" y="2616819"/>
                </a:lnTo>
                <a:lnTo>
                  <a:pt x="3278655" y="2630037"/>
                </a:lnTo>
                <a:lnTo>
                  <a:pt x="3277576" y="2641096"/>
                </a:lnTo>
                <a:lnTo>
                  <a:pt x="3278655" y="2648784"/>
                </a:lnTo>
                <a:lnTo>
                  <a:pt x="3275283" y="2655393"/>
                </a:lnTo>
                <a:lnTo>
                  <a:pt x="3275283" y="2657551"/>
                </a:lnTo>
                <a:cubicBezTo>
                  <a:pt x="3278969" y="2660339"/>
                  <a:pt x="3280813" y="2663306"/>
                  <a:pt x="3280813" y="2666453"/>
                </a:cubicBezTo>
                <a:lnTo>
                  <a:pt x="3280813" y="2668611"/>
                </a:lnTo>
                <a:cubicBezTo>
                  <a:pt x="3276227" y="2679491"/>
                  <a:pt x="3265976" y="2689022"/>
                  <a:pt x="3250061" y="2697205"/>
                </a:cubicBezTo>
                <a:lnTo>
                  <a:pt x="3224705" y="2697205"/>
                </a:lnTo>
                <a:lnTo>
                  <a:pt x="3222412" y="2695047"/>
                </a:lnTo>
                <a:lnTo>
                  <a:pt x="3222412" y="2691810"/>
                </a:lnTo>
                <a:lnTo>
                  <a:pt x="3224705" y="2682908"/>
                </a:lnTo>
                <a:lnTo>
                  <a:pt x="3223626" y="2681829"/>
                </a:lnTo>
                <a:lnTo>
                  <a:pt x="3222412" y="2682908"/>
                </a:lnTo>
                <a:lnTo>
                  <a:pt x="3220254" y="2682908"/>
                </a:lnTo>
                <a:lnTo>
                  <a:pt x="3207036" y="2664160"/>
                </a:lnTo>
                <a:cubicBezTo>
                  <a:pt x="3204248" y="2664160"/>
                  <a:pt x="3201326" y="2661957"/>
                  <a:pt x="3198269" y="2657551"/>
                </a:cubicBezTo>
                <a:cubicBezTo>
                  <a:pt x="3187209" y="2657551"/>
                  <a:pt x="3181679" y="2654269"/>
                  <a:pt x="3181679" y="2647705"/>
                </a:cubicBezTo>
                <a:lnTo>
                  <a:pt x="3185051" y="2645547"/>
                </a:lnTo>
                <a:lnTo>
                  <a:pt x="3189367" y="2645547"/>
                </a:lnTo>
                <a:lnTo>
                  <a:pt x="3201506" y="2649863"/>
                </a:lnTo>
                <a:lnTo>
                  <a:pt x="3204878" y="2648784"/>
                </a:lnTo>
                <a:lnTo>
                  <a:pt x="3216882" y="2649863"/>
                </a:lnTo>
                <a:lnTo>
                  <a:pt x="3226863" y="2635567"/>
                </a:lnTo>
                <a:lnTo>
                  <a:pt x="3224705" y="2618977"/>
                </a:lnTo>
                <a:lnTo>
                  <a:pt x="3225784" y="2618977"/>
                </a:lnTo>
                <a:lnTo>
                  <a:pt x="3224705" y="2617898"/>
                </a:lnTo>
                <a:lnTo>
                  <a:pt x="3224705" y="2615740"/>
                </a:lnTo>
                <a:lnTo>
                  <a:pt x="3226863" y="2606973"/>
                </a:lnTo>
                <a:lnTo>
                  <a:pt x="3225784" y="2600364"/>
                </a:lnTo>
                <a:lnTo>
                  <a:pt x="3226863" y="2599150"/>
                </a:lnTo>
                <a:lnTo>
                  <a:pt x="3223626" y="2588225"/>
                </a:lnTo>
                <a:lnTo>
                  <a:pt x="3224705" y="2577165"/>
                </a:lnTo>
                <a:lnTo>
                  <a:pt x="3220254" y="2569477"/>
                </a:lnTo>
                <a:cubicBezTo>
                  <a:pt x="3222501" y="2564712"/>
                  <a:pt x="3223626" y="2558822"/>
                  <a:pt x="3223626" y="2551809"/>
                </a:cubicBezTo>
                <a:lnTo>
                  <a:pt x="3223626" y="2540749"/>
                </a:lnTo>
                <a:lnTo>
                  <a:pt x="3225784" y="2530903"/>
                </a:lnTo>
                <a:lnTo>
                  <a:pt x="3224705" y="2526452"/>
                </a:lnTo>
                <a:lnTo>
                  <a:pt x="3225784" y="2519843"/>
                </a:lnTo>
                <a:cubicBezTo>
                  <a:pt x="3224345" y="2518764"/>
                  <a:pt x="3223221" y="2511076"/>
                  <a:pt x="3222412" y="2496780"/>
                </a:cubicBezTo>
                <a:lnTo>
                  <a:pt x="3224705" y="2487878"/>
                </a:lnTo>
                <a:lnTo>
                  <a:pt x="3224705" y="2484641"/>
                </a:lnTo>
                <a:lnTo>
                  <a:pt x="3219175" y="2462117"/>
                </a:lnTo>
                <a:lnTo>
                  <a:pt x="3218096" y="2462117"/>
                </a:lnTo>
                <a:lnTo>
                  <a:pt x="3213645" y="2463195"/>
                </a:lnTo>
                <a:lnTo>
                  <a:pt x="3204878" y="2462117"/>
                </a:lnTo>
                <a:lnTo>
                  <a:pt x="3195976" y="2463195"/>
                </a:lnTo>
                <a:lnTo>
                  <a:pt x="3195976" y="2462117"/>
                </a:lnTo>
                <a:lnTo>
                  <a:pt x="3187209" y="2464275"/>
                </a:lnTo>
                <a:lnTo>
                  <a:pt x="3180600" y="2462117"/>
                </a:lnTo>
                <a:lnTo>
                  <a:pt x="3169540" y="2462117"/>
                </a:lnTo>
                <a:lnTo>
                  <a:pt x="3159695" y="2463195"/>
                </a:lnTo>
                <a:lnTo>
                  <a:pt x="3154165" y="2461037"/>
                </a:lnTo>
                <a:lnTo>
                  <a:pt x="3137575" y="2463195"/>
                </a:lnTo>
                <a:lnTo>
                  <a:pt x="3136496" y="2462117"/>
                </a:lnTo>
                <a:lnTo>
                  <a:pt x="3136496" y="2461037"/>
                </a:lnTo>
                <a:lnTo>
                  <a:pt x="3130966" y="2462117"/>
                </a:lnTo>
                <a:lnTo>
                  <a:pt x="3120041" y="2459823"/>
                </a:lnTo>
                <a:lnTo>
                  <a:pt x="3114511" y="2463195"/>
                </a:lnTo>
                <a:cubicBezTo>
                  <a:pt x="3103451" y="2464454"/>
                  <a:pt x="3094999" y="2462971"/>
                  <a:pt x="3089155" y="2458745"/>
                </a:cubicBezTo>
                <a:lnTo>
                  <a:pt x="3088076" y="2459823"/>
                </a:lnTo>
                <a:lnTo>
                  <a:pt x="3086862" y="2459823"/>
                </a:lnTo>
                <a:lnTo>
                  <a:pt x="3088076" y="2470344"/>
                </a:lnTo>
                <a:cubicBezTo>
                  <a:pt x="3085108" y="2478706"/>
                  <a:pt x="3083625" y="2485675"/>
                  <a:pt x="3083625" y="2491250"/>
                </a:cubicBezTo>
                <a:lnTo>
                  <a:pt x="3089155" y="2511076"/>
                </a:lnTo>
                <a:lnTo>
                  <a:pt x="3088076" y="2520922"/>
                </a:lnTo>
                <a:lnTo>
                  <a:pt x="3090234" y="2527531"/>
                </a:lnTo>
                <a:lnTo>
                  <a:pt x="3090234" y="2530903"/>
                </a:lnTo>
                <a:lnTo>
                  <a:pt x="3088076" y="2538591"/>
                </a:lnTo>
                <a:lnTo>
                  <a:pt x="3090234" y="2545200"/>
                </a:lnTo>
                <a:lnTo>
                  <a:pt x="3086862" y="2553967"/>
                </a:lnTo>
                <a:lnTo>
                  <a:pt x="3088076" y="2566105"/>
                </a:lnTo>
                <a:lnTo>
                  <a:pt x="3088076" y="2571635"/>
                </a:lnTo>
                <a:lnTo>
                  <a:pt x="3085783" y="2575007"/>
                </a:lnTo>
                <a:cubicBezTo>
                  <a:pt x="3089469" y="2579233"/>
                  <a:pt x="3091313" y="2583639"/>
                  <a:pt x="3091313" y="2588225"/>
                </a:cubicBezTo>
                <a:lnTo>
                  <a:pt x="3089155" y="2604680"/>
                </a:lnTo>
                <a:lnTo>
                  <a:pt x="3090234" y="2611289"/>
                </a:lnTo>
                <a:cubicBezTo>
                  <a:pt x="3084389" y="2614975"/>
                  <a:pt x="3081467" y="2617538"/>
                  <a:pt x="3081467" y="2618977"/>
                </a:cubicBezTo>
                <a:cubicBezTo>
                  <a:pt x="3083804" y="2620865"/>
                  <a:pt x="3086367" y="2631160"/>
                  <a:pt x="3089155" y="2649863"/>
                </a:cubicBezTo>
                <a:lnTo>
                  <a:pt x="3088076" y="2657551"/>
                </a:lnTo>
                <a:lnTo>
                  <a:pt x="3089155" y="2658765"/>
                </a:lnTo>
                <a:lnTo>
                  <a:pt x="3089155" y="2659844"/>
                </a:lnTo>
                <a:lnTo>
                  <a:pt x="3086862" y="2673062"/>
                </a:lnTo>
                <a:lnTo>
                  <a:pt x="3089155" y="2691810"/>
                </a:lnTo>
                <a:cubicBezTo>
                  <a:pt x="3086547" y="2694687"/>
                  <a:pt x="3076611" y="2697609"/>
                  <a:pt x="3059347" y="2700577"/>
                </a:cubicBezTo>
                <a:lnTo>
                  <a:pt x="3058268" y="2700577"/>
                </a:lnTo>
                <a:cubicBezTo>
                  <a:pt x="3045770" y="2695811"/>
                  <a:pt x="3039520" y="2688842"/>
                  <a:pt x="3039520" y="2679671"/>
                </a:cubicBezTo>
                <a:cubicBezTo>
                  <a:pt x="3039520" y="2670139"/>
                  <a:pt x="3040644" y="2665374"/>
                  <a:pt x="3042892" y="2665374"/>
                </a:cubicBezTo>
                <a:lnTo>
                  <a:pt x="3041813" y="2664160"/>
                </a:lnTo>
                <a:lnTo>
                  <a:pt x="3041813" y="2663081"/>
                </a:lnTo>
                <a:lnTo>
                  <a:pt x="3039520" y="2612368"/>
                </a:lnTo>
                <a:lnTo>
                  <a:pt x="3040599" y="2604680"/>
                </a:lnTo>
                <a:lnTo>
                  <a:pt x="3038441" y="2598071"/>
                </a:lnTo>
                <a:lnTo>
                  <a:pt x="3038441" y="2595913"/>
                </a:lnTo>
                <a:cubicBezTo>
                  <a:pt x="3039880" y="2594654"/>
                  <a:pt x="3040599" y="2590968"/>
                  <a:pt x="3040599" y="2584853"/>
                </a:cubicBezTo>
                <a:lnTo>
                  <a:pt x="3045050" y="2580537"/>
                </a:lnTo>
                <a:cubicBezTo>
                  <a:pt x="3041363" y="2575682"/>
                  <a:pt x="3039520" y="2565746"/>
                  <a:pt x="3039520" y="2550730"/>
                </a:cubicBezTo>
                <a:cubicBezTo>
                  <a:pt x="3039520" y="2531847"/>
                  <a:pt x="3041004" y="2521192"/>
                  <a:pt x="3043971" y="2518764"/>
                </a:cubicBezTo>
                <a:lnTo>
                  <a:pt x="3043971" y="2516606"/>
                </a:lnTo>
                <a:lnTo>
                  <a:pt x="3040599" y="2512155"/>
                </a:lnTo>
                <a:lnTo>
                  <a:pt x="3041813" y="2500016"/>
                </a:lnTo>
                <a:lnTo>
                  <a:pt x="3039520" y="2494486"/>
                </a:lnTo>
                <a:lnTo>
                  <a:pt x="3041813" y="2491250"/>
                </a:lnTo>
                <a:lnTo>
                  <a:pt x="3040599" y="2469130"/>
                </a:lnTo>
                <a:lnTo>
                  <a:pt x="3040599" y="2450382"/>
                </a:lnTo>
                <a:lnTo>
                  <a:pt x="3038441" y="2441616"/>
                </a:lnTo>
                <a:cubicBezTo>
                  <a:pt x="3039700" y="2438648"/>
                  <a:pt x="3042263" y="2437164"/>
                  <a:pt x="3046129" y="2437164"/>
                </a:cubicBezTo>
                <a:lnTo>
                  <a:pt x="3070407" y="2451596"/>
                </a:lnTo>
                <a:lnTo>
                  <a:pt x="3074858" y="2452675"/>
                </a:lnTo>
                <a:lnTo>
                  <a:pt x="3075937" y="2451596"/>
                </a:lnTo>
                <a:lnTo>
                  <a:pt x="3078095" y="2451596"/>
                </a:lnTo>
                <a:lnTo>
                  <a:pt x="3084704" y="2455912"/>
                </a:lnTo>
                <a:lnTo>
                  <a:pt x="3097922" y="2454833"/>
                </a:lnTo>
                <a:cubicBezTo>
                  <a:pt x="3105294" y="2455193"/>
                  <a:pt x="3108981" y="2455957"/>
                  <a:pt x="3108981" y="2457126"/>
                </a:cubicBezTo>
                <a:lnTo>
                  <a:pt x="3114511" y="2455912"/>
                </a:lnTo>
                <a:lnTo>
                  <a:pt x="3118827" y="2455912"/>
                </a:lnTo>
                <a:lnTo>
                  <a:pt x="3142026" y="2454833"/>
                </a:lnTo>
                <a:lnTo>
                  <a:pt x="3154165" y="2455912"/>
                </a:lnTo>
                <a:lnTo>
                  <a:pt x="3164011" y="2454833"/>
                </a:lnTo>
                <a:lnTo>
                  <a:pt x="3173991" y="2455912"/>
                </a:lnTo>
                <a:lnTo>
                  <a:pt x="3187209" y="2451596"/>
                </a:lnTo>
                <a:lnTo>
                  <a:pt x="3192739" y="2454833"/>
                </a:lnTo>
                <a:lnTo>
                  <a:pt x="3199348" y="2454833"/>
                </a:lnTo>
                <a:cubicBezTo>
                  <a:pt x="3202045" y="2452675"/>
                  <a:pt x="3204608" y="2451596"/>
                  <a:pt x="3207036" y="2451596"/>
                </a:cubicBezTo>
                <a:lnTo>
                  <a:pt x="3209194" y="2451596"/>
                </a:lnTo>
                <a:lnTo>
                  <a:pt x="3213645" y="2454833"/>
                </a:lnTo>
                <a:lnTo>
                  <a:pt x="3218096" y="2454833"/>
                </a:lnTo>
                <a:cubicBezTo>
                  <a:pt x="3232033" y="2448629"/>
                  <a:pt x="3239001" y="2443504"/>
                  <a:pt x="3239001" y="2439458"/>
                </a:cubicBezTo>
                <a:cubicBezTo>
                  <a:pt x="3242328" y="2436490"/>
                  <a:pt x="3244891" y="2435006"/>
                  <a:pt x="3246689" y="2435006"/>
                </a:cubicBezTo>
                <a:close/>
                <a:moveTo>
                  <a:pt x="7650080" y="2434872"/>
                </a:moveTo>
                <a:lnTo>
                  <a:pt x="7662084" y="2437030"/>
                </a:lnTo>
                <a:cubicBezTo>
                  <a:pt x="7662084" y="2435591"/>
                  <a:pt x="7663163" y="2434872"/>
                  <a:pt x="7665321" y="2434872"/>
                </a:cubicBezTo>
                <a:lnTo>
                  <a:pt x="7671795" y="2437030"/>
                </a:lnTo>
                <a:lnTo>
                  <a:pt x="7672874" y="2437030"/>
                </a:lnTo>
                <a:lnTo>
                  <a:pt x="7679483" y="2434872"/>
                </a:lnTo>
                <a:cubicBezTo>
                  <a:pt x="7686766" y="2435591"/>
                  <a:pt x="7691128" y="2436670"/>
                  <a:pt x="7692566" y="2438109"/>
                </a:cubicBezTo>
                <a:lnTo>
                  <a:pt x="7700119" y="2437030"/>
                </a:lnTo>
                <a:lnTo>
                  <a:pt x="7711044" y="2439188"/>
                </a:lnTo>
                <a:lnTo>
                  <a:pt x="7715360" y="2438109"/>
                </a:lnTo>
                <a:lnTo>
                  <a:pt x="7718732" y="2441346"/>
                </a:lnTo>
                <a:lnTo>
                  <a:pt x="7718732" y="2443638"/>
                </a:lnTo>
                <a:cubicBezTo>
                  <a:pt x="7715585" y="2448674"/>
                  <a:pt x="7710460" y="2451191"/>
                  <a:pt x="7703356" y="2451191"/>
                </a:cubicBezTo>
                <a:lnTo>
                  <a:pt x="7702277" y="2450112"/>
                </a:lnTo>
                <a:lnTo>
                  <a:pt x="7701198" y="2450112"/>
                </a:lnTo>
                <a:lnTo>
                  <a:pt x="7697961" y="2451191"/>
                </a:lnTo>
                <a:lnTo>
                  <a:pt x="7697961" y="2457800"/>
                </a:lnTo>
                <a:cubicBezTo>
                  <a:pt x="7703626" y="2462476"/>
                  <a:pt x="7706548" y="2467197"/>
                  <a:pt x="7706728" y="2471962"/>
                </a:cubicBezTo>
                <a:cubicBezTo>
                  <a:pt x="7700884" y="2482303"/>
                  <a:pt x="7697242" y="2493542"/>
                  <a:pt x="7695803" y="2505681"/>
                </a:cubicBezTo>
                <a:lnTo>
                  <a:pt x="7696882" y="2505681"/>
                </a:lnTo>
                <a:lnTo>
                  <a:pt x="7703356" y="2504602"/>
                </a:lnTo>
                <a:lnTo>
                  <a:pt x="7727364" y="2504602"/>
                </a:lnTo>
                <a:lnTo>
                  <a:pt x="7737210" y="2505681"/>
                </a:lnTo>
                <a:cubicBezTo>
                  <a:pt x="7747011" y="2500556"/>
                  <a:pt x="7754969" y="2492553"/>
                  <a:pt x="7761083" y="2481673"/>
                </a:cubicBezTo>
                <a:lnTo>
                  <a:pt x="7763376" y="2481673"/>
                </a:lnTo>
                <a:cubicBezTo>
                  <a:pt x="7768951" y="2481673"/>
                  <a:pt x="7779831" y="2490755"/>
                  <a:pt x="7796016" y="2508918"/>
                </a:cubicBezTo>
                <a:lnTo>
                  <a:pt x="7802490" y="2514313"/>
                </a:lnTo>
                <a:lnTo>
                  <a:pt x="7802490" y="2520922"/>
                </a:lnTo>
                <a:cubicBezTo>
                  <a:pt x="7802490" y="2522900"/>
                  <a:pt x="7798488" y="2525058"/>
                  <a:pt x="7790486" y="2527396"/>
                </a:cubicBezTo>
                <a:cubicBezTo>
                  <a:pt x="7792734" y="2531263"/>
                  <a:pt x="7793858" y="2536343"/>
                  <a:pt x="7793858" y="2542637"/>
                </a:cubicBezTo>
                <a:lnTo>
                  <a:pt x="7790486" y="2546009"/>
                </a:lnTo>
                <a:lnTo>
                  <a:pt x="7790486" y="2560036"/>
                </a:lnTo>
                <a:cubicBezTo>
                  <a:pt x="7793453" y="2563183"/>
                  <a:pt x="7794937" y="2566105"/>
                  <a:pt x="7794937" y="2568803"/>
                </a:cubicBezTo>
                <a:lnTo>
                  <a:pt x="7793858" y="2569882"/>
                </a:lnTo>
                <a:lnTo>
                  <a:pt x="7794937" y="2570961"/>
                </a:lnTo>
                <a:lnTo>
                  <a:pt x="7794937" y="2580807"/>
                </a:lnTo>
                <a:lnTo>
                  <a:pt x="7792779" y="2588360"/>
                </a:lnTo>
                <a:lnTo>
                  <a:pt x="7793858" y="2597127"/>
                </a:lnTo>
                <a:lnTo>
                  <a:pt x="7790486" y="2601443"/>
                </a:lnTo>
                <a:lnTo>
                  <a:pt x="7793858" y="2608052"/>
                </a:lnTo>
                <a:cubicBezTo>
                  <a:pt x="7792959" y="2616774"/>
                  <a:pt x="7790396" y="2621135"/>
                  <a:pt x="7786170" y="2621135"/>
                </a:cubicBezTo>
                <a:lnTo>
                  <a:pt x="7787249" y="2627609"/>
                </a:lnTo>
                <a:lnTo>
                  <a:pt x="7786170" y="2658090"/>
                </a:lnTo>
                <a:lnTo>
                  <a:pt x="7787249" y="2659169"/>
                </a:lnTo>
                <a:lnTo>
                  <a:pt x="7787249" y="2660248"/>
                </a:lnTo>
                <a:cubicBezTo>
                  <a:pt x="7782753" y="2671668"/>
                  <a:pt x="7775515" y="2680030"/>
                  <a:pt x="7765534" y="2685335"/>
                </a:cubicBezTo>
                <a:lnTo>
                  <a:pt x="7755688" y="2690730"/>
                </a:lnTo>
                <a:cubicBezTo>
                  <a:pt x="7752811" y="2690730"/>
                  <a:pt x="7747730" y="2693293"/>
                  <a:pt x="7740447" y="2698418"/>
                </a:cubicBezTo>
                <a:cubicBezTo>
                  <a:pt x="7737570" y="2699857"/>
                  <a:pt x="7733568" y="2700576"/>
                  <a:pt x="7728443" y="2700576"/>
                </a:cubicBezTo>
                <a:lnTo>
                  <a:pt x="7727364" y="2700576"/>
                </a:lnTo>
                <a:cubicBezTo>
                  <a:pt x="7724307" y="2697519"/>
                  <a:pt x="7719586" y="2694957"/>
                  <a:pt x="7713202" y="2692888"/>
                </a:cubicBezTo>
                <a:lnTo>
                  <a:pt x="7713202" y="2684256"/>
                </a:lnTo>
                <a:cubicBezTo>
                  <a:pt x="7713202" y="2672297"/>
                  <a:pt x="7699760" y="2661418"/>
                  <a:pt x="7672874" y="2651616"/>
                </a:cubicBezTo>
                <a:lnTo>
                  <a:pt x="7668558" y="2647166"/>
                </a:lnTo>
                <a:lnTo>
                  <a:pt x="7673953" y="2641771"/>
                </a:lnTo>
                <a:lnTo>
                  <a:pt x="7684878" y="2642850"/>
                </a:lnTo>
                <a:lnTo>
                  <a:pt x="7695803" y="2641771"/>
                </a:lnTo>
                <a:cubicBezTo>
                  <a:pt x="7699580" y="2643929"/>
                  <a:pt x="7703221" y="2645008"/>
                  <a:pt x="7706728" y="2645008"/>
                </a:cubicBezTo>
                <a:cubicBezTo>
                  <a:pt x="7714101" y="2643749"/>
                  <a:pt x="7723902" y="2636870"/>
                  <a:pt x="7736131" y="2624372"/>
                </a:cubicBezTo>
                <a:cubicBezTo>
                  <a:pt x="7737750" y="2624372"/>
                  <a:pt x="7738828" y="2619651"/>
                  <a:pt x="7739368" y="2610210"/>
                </a:cubicBezTo>
                <a:lnTo>
                  <a:pt x="7738289" y="2596048"/>
                </a:lnTo>
                <a:lnTo>
                  <a:pt x="7737210" y="2596048"/>
                </a:lnTo>
                <a:cubicBezTo>
                  <a:pt x="7737210" y="2599105"/>
                  <a:pt x="7732849" y="2604905"/>
                  <a:pt x="7724127" y="2613447"/>
                </a:cubicBezTo>
                <a:lnTo>
                  <a:pt x="7720890" y="2612368"/>
                </a:lnTo>
                <a:cubicBezTo>
                  <a:pt x="7720890" y="2614166"/>
                  <a:pt x="7717248" y="2615605"/>
                  <a:pt x="7709965" y="2616684"/>
                </a:cubicBezTo>
                <a:cubicBezTo>
                  <a:pt x="7709965" y="2613267"/>
                  <a:pt x="7707043" y="2611469"/>
                  <a:pt x="7701198" y="2611289"/>
                </a:cubicBezTo>
                <a:lnTo>
                  <a:pt x="7683799" y="2581886"/>
                </a:lnTo>
                <a:lnTo>
                  <a:pt x="7683799" y="2580807"/>
                </a:lnTo>
                <a:lnTo>
                  <a:pt x="7688115" y="2580807"/>
                </a:lnTo>
                <a:lnTo>
                  <a:pt x="7693645" y="2579728"/>
                </a:lnTo>
                <a:lnTo>
                  <a:pt x="7694724" y="2580807"/>
                </a:lnTo>
                <a:lnTo>
                  <a:pt x="7694724" y="2579728"/>
                </a:lnTo>
                <a:lnTo>
                  <a:pt x="7691487" y="2576491"/>
                </a:lnTo>
                <a:cubicBezTo>
                  <a:pt x="7688520" y="2576851"/>
                  <a:pt x="7687036" y="2577930"/>
                  <a:pt x="7687036" y="2579728"/>
                </a:cubicBezTo>
                <a:lnTo>
                  <a:pt x="7673953" y="2570961"/>
                </a:lnTo>
                <a:lnTo>
                  <a:pt x="7671795" y="2570961"/>
                </a:lnTo>
                <a:lnTo>
                  <a:pt x="7672874" y="2577570"/>
                </a:lnTo>
                <a:cubicBezTo>
                  <a:pt x="7672874" y="2580627"/>
                  <a:pt x="7669637" y="2582425"/>
                  <a:pt x="7663163" y="2582965"/>
                </a:cubicBezTo>
                <a:cubicBezTo>
                  <a:pt x="7663163" y="2585123"/>
                  <a:pt x="7662084" y="2586202"/>
                  <a:pt x="7659926" y="2586202"/>
                </a:cubicBezTo>
                <a:cubicBezTo>
                  <a:pt x="7657678" y="2586202"/>
                  <a:pt x="7655475" y="2585123"/>
                  <a:pt x="7653317" y="2582965"/>
                </a:cubicBezTo>
                <a:lnTo>
                  <a:pt x="7652238" y="2584044"/>
                </a:lnTo>
                <a:lnTo>
                  <a:pt x="7651159" y="2584044"/>
                </a:lnTo>
                <a:lnTo>
                  <a:pt x="7645764" y="2580807"/>
                </a:lnTo>
                <a:cubicBezTo>
                  <a:pt x="7645764" y="2582246"/>
                  <a:pt x="7644640" y="2582965"/>
                  <a:pt x="7642392" y="2582965"/>
                </a:cubicBezTo>
                <a:lnTo>
                  <a:pt x="7638076" y="2580807"/>
                </a:lnTo>
                <a:lnTo>
                  <a:pt x="7635918" y="2580807"/>
                </a:lnTo>
                <a:lnTo>
                  <a:pt x="7635918" y="2581886"/>
                </a:lnTo>
                <a:lnTo>
                  <a:pt x="7642392" y="2584044"/>
                </a:lnTo>
                <a:lnTo>
                  <a:pt x="7647922" y="2582965"/>
                </a:lnTo>
                <a:lnTo>
                  <a:pt x="7651159" y="2586202"/>
                </a:lnTo>
                <a:lnTo>
                  <a:pt x="7654396" y="2585123"/>
                </a:lnTo>
                <a:cubicBezTo>
                  <a:pt x="7655116" y="2588000"/>
                  <a:pt x="7656959" y="2589439"/>
                  <a:pt x="7659926" y="2589439"/>
                </a:cubicBezTo>
                <a:lnTo>
                  <a:pt x="7666400" y="2587281"/>
                </a:lnTo>
                <a:lnTo>
                  <a:pt x="7668558" y="2589439"/>
                </a:lnTo>
                <a:cubicBezTo>
                  <a:pt x="7665861" y="2591507"/>
                  <a:pt x="7661140" y="2600589"/>
                  <a:pt x="7654396" y="2616684"/>
                </a:cubicBezTo>
                <a:cubicBezTo>
                  <a:pt x="7651339" y="2616684"/>
                  <a:pt x="7649541" y="2619966"/>
                  <a:pt x="7649001" y="2626530"/>
                </a:cubicBezTo>
                <a:cubicBezTo>
                  <a:pt x="7635514" y="2645952"/>
                  <a:pt x="7621352" y="2658270"/>
                  <a:pt x="7606516" y="2663485"/>
                </a:cubicBezTo>
                <a:cubicBezTo>
                  <a:pt x="7603099" y="2665554"/>
                  <a:pt x="7599817" y="2669195"/>
                  <a:pt x="7596670" y="2674410"/>
                </a:cubicBezTo>
                <a:lnTo>
                  <a:pt x="7557556" y="2690730"/>
                </a:lnTo>
                <a:lnTo>
                  <a:pt x="7548789" y="2690730"/>
                </a:lnTo>
                <a:lnTo>
                  <a:pt x="7548789" y="2687493"/>
                </a:lnTo>
                <a:cubicBezTo>
                  <a:pt x="7548789" y="2685875"/>
                  <a:pt x="7552430" y="2684436"/>
                  <a:pt x="7559714" y="2683177"/>
                </a:cubicBezTo>
                <a:cubicBezTo>
                  <a:pt x="7559714" y="2677333"/>
                  <a:pt x="7561512" y="2674410"/>
                  <a:pt x="7565109" y="2674410"/>
                </a:cubicBezTo>
                <a:cubicBezTo>
                  <a:pt x="7569695" y="2667936"/>
                  <a:pt x="7574775" y="2663576"/>
                  <a:pt x="7580350" y="2661327"/>
                </a:cubicBezTo>
                <a:cubicBezTo>
                  <a:pt x="7580350" y="2656112"/>
                  <a:pt x="7586509" y="2649234"/>
                  <a:pt x="7598828" y="2640692"/>
                </a:cubicBezTo>
                <a:lnTo>
                  <a:pt x="7599907" y="2640692"/>
                </a:lnTo>
                <a:lnTo>
                  <a:pt x="7599907" y="2634083"/>
                </a:lnTo>
                <a:cubicBezTo>
                  <a:pt x="7604852" y="2618887"/>
                  <a:pt x="7611776" y="2611289"/>
                  <a:pt x="7620678" y="2611289"/>
                </a:cubicBezTo>
                <a:lnTo>
                  <a:pt x="7620678" y="2609131"/>
                </a:lnTo>
                <a:cubicBezTo>
                  <a:pt x="7617081" y="2608591"/>
                  <a:pt x="7615282" y="2607512"/>
                  <a:pt x="7615282" y="2605894"/>
                </a:cubicBezTo>
                <a:lnTo>
                  <a:pt x="7615282" y="2603601"/>
                </a:lnTo>
                <a:cubicBezTo>
                  <a:pt x="7619059" y="2590563"/>
                  <a:pt x="7625578" y="2580762"/>
                  <a:pt x="7634840" y="2574198"/>
                </a:cubicBezTo>
                <a:cubicBezTo>
                  <a:pt x="7628995" y="2574198"/>
                  <a:pt x="7626072" y="2573119"/>
                  <a:pt x="7626072" y="2570961"/>
                </a:cubicBezTo>
                <a:lnTo>
                  <a:pt x="7626072" y="2569882"/>
                </a:lnTo>
                <a:lnTo>
                  <a:pt x="7631602" y="2564487"/>
                </a:lnTo>
                <a:cubicBezTo>
                  <a:pt x="7631602" y="2563048"/>
                  <a:pt x="7630478" y="2562329"/>
                  <a:pt x="7628230" y="2562329"/>
                </a:cubicBezTo>
                <a:lnTo>
                  <a:pt x="7627152" y="2561250"/>
                </a:lnTo>
                <a:lnTo>
                  <a:pt x="7627152" y="2560036"/>
                </a:lnTo>
                <a:lnTo>
                  <a:pt x="7636998" y="2542637"/>
                </a:lnTo>
                <a:lnTo>
                  <a:pt x="7636998" y="2535084"/>
                </a:lnTo>
                <a:lnTo>
                  <a:pt x="7640234" y="2520922"/>
                </a:lnTo>
                <a:lnTo>
                  <a:pt x="7639156" y="2517685"/>
                </a:lnTo>
                <a:lnTo>
                  <a:pt x="7636998" y="2517685"/>
                </a:lnTo>
                <a:lnTo>
                  <a:pt x="7619598" y="2518764"/>
                </a:lnTo>
                <a:cubicBezTo>
                  <a:pt x="7615193" y="2516516"/>
                  <a:pt x="7607550" y="2515392"/>
                  <a:pt x="7596670" y="2515392"/>
                </a:cubicBezTo>
                <a:lnTo>
                  <a:pt x="7592354" y="2516606"/>
                </a:lnTo>
                <a:lnTo>
                  <a:pt x="7588038" y="2515392"/>
                </a:lnTo>
                <a:lnTo>
                  <a:pt x="7586959" y="2515392"/>
                </a:lnTo>
                <a:lnTo>
                  <a:pt x="7574955" y="2517685"/>
                </a:lnTo>
                <a:cubicBezTo>
                  <a:pt x="7566053" y="2517685"/>
                  <a:pt x="7559129" y="2515122"/>
                  <a:pt x="7554184" y="2509997"/>
                </a:cubicBezTo>
                <a:lnTo>
                  <a:pt x="7554184" y="2507839"/>
                </a:lnTo>
                <a:lnTo>
                  <a:pt x="7556477" y="2505681"/>
                </a:lnTo>
                <a:lnTo>
                  <a:pt x="7559714" y="2505681"/>
                </a:lnTo>
                <a:lnTo>
                  <a:pt x="7574955" y="2508918"/>
                </a:lnTo>
                <a:lnTo>
                  <a:pt x="7583587" y="2508918"/>
                </a:lnTo>
                <a:lnTo>
                  <a:pt x="7584666" y="2509997"/>
                </a:lnTo>
                <a:cubicBezTo>
                  <a:pt x="7588172" y="2507120"/>
                  <a:pt x="7595096" y="2505681"/>
                  <a:pt x="7605437" y="2505681"/>
                </a:cubicBezTo>
                <a:lnTo>
                  <a:pt x="7617440" y="2505681"/>
                </a:lnTo>
                <a:cubicBezTo>
                  <a:pt x="7618879" y="2507120"/>
                  <a:pt x="7621756" y="2507839"/>
                  <a:pt x="7626072" y="2507839"/>
                </a:cubicBezTo>
                <a:lnTo>
                  <a:pt x="7626072" y="2508918"/>
                </a:lnTo>
                <a:lnTo>
                  <a:pt x="7627152" y="2507839"/>
                </a:lnTo>
                <a:lnTo>
                  <a:pt x="7641314" y="2507839"/>
                </a:lnTo>
                <a:cubicBezTo>
                  <a:pt x="7642392" y="2507839"/>
                  <a:pt x="7644236" y="2504917"/>
                  <a:pt x="7646843" y="2499072"/>
                </a:cubicBezTo>
                <a:lnTo>
                  <a:pt x="7643472" y="2495835"/>
                </a:lnTo>
                <a:lnTo>
                  <a:pt x="7647922" y="2490440"/>
                </a:lnTo>
                <a:lnTo>
                  <a:pt x="7646843" y="2485989"/>
                </a:lnTo>
                <a:cubicBezTo>
                  <a:pt x="7646843" y="2473491"/>
                  <a:pt x="7649361" y="2464814"/>
                  <a:pt x="7654396" y="2459958"/>
                </a:cubicBezTo>
                <a:lnTo>
                  <a:pt x="7654396" y="2456586"/>
                </a:lnTo>
                <a:cubicBezTo>
                  <a:pt x="7653317" y="2453529"/>
                  <a:pt x="7649316" y="2449573"/>
                  <a:pt x="7642392" y="2444717"/>
                </a:cubicBezTo>
                <a:lnTo>
                  <a:pt x="7642392" y="2442559"/>
                </a:lnTo>
                <a:close/>
                <a:moveTo>
                  <a:pt x="3711591" y="2434737"/>
                </a:moveTo>
                <a:cubicBezTo>
                  <a:pt x="3726427" y="2438243"/>
                  <a:pt x="3734609" y="2441076"/>
                  <a:pt x="3736138" y="2443234"/>
                </a:cubicBezTo>
                <a:lnTo>
                  <a:pt x="3735059" y="2450652"/>
                </a:lnTo>
                <a:lnTo>
                  <a:pt x="3736138" y="2451731"/>
                </a:lnTo>
                <a:lnTo>
                  <a:pt x="3737217" y="2451731"/>
                </a:lnTo>
                <a:lnTo>
                  <a:pt x="3741533" y="2450652"/>
                </a:lnTo>
                <a:lnTo>
                  <a:pt x="3742612" y="2451731"/>
                </a:lnTo>
                <a:lnTo>
                  <a:pt x="3742612" y="2453754"/>
                </a:lnTo>
                <a:lnTo>
                  <a:pt x="3740454" y="2455912"/>
                </a:lnTo>
                <a:lnTo>
                  <a:pt x="3738296" y="2455912"/>
                </a:lnTo>
                <a:lnTo>
                  <a:pt x="3735059" y="2453754"/>
                </a:lnTo>
                <a:lnTo>
                  <a:pt x="3733036" y="2453754"/>
                </a:lnTo>
                <a:lnTo>
                  <a:pt x="3705252" y="2481404"/>
                </a:lnTo>
                <a:lnTo>
                  <a:pt x="3700936" y="2493003"/>
                </a:lnTo>
                <a:lnTo>
                  <a:pt x="3709568" y="2496105"/>
                </a:lnTo>
                <a:lnTo>
                  <a:pt x="3718065" y="2494082"/>
                </a:lnTo>
                <a:lnTo>
                  <a:pt x="3719144" y="2494082"/>
                </a:lnTo>
                <a:lnTo>
                  <a:pt x="3723325" y="2497184"/>
                </a:lnTo>
                <a:lnTo>
                  <a:pt x="3725483" y="2497184"/>
                </a:lnTo>
                <a:cubicBezTo>
                  <a:pt x="3726562" y="2497184"/>
                  <a:pt x="3728360" y="2493677"/>
                  <a:pt x="3730878" y="2486664"/>
                </a:cubicBezTo>
                <a:cubicBezTo>
                  <a:pt x="3732497" y="2486664"/>
                  <a:pt x="3733576" y="2483112"/>
                  <a:pt x="3734115" y="2476009"/>
                </a:cubicBezTo>
                <a:lnTo>
                  <a:pt x="3741533" y="2470748"/>
                </a:lnTo>
                <a:cubicBezTo>
                  <a:pt x="3745399" y="2474255"/>
                  <a:pt x="3749311" y="2476009"/>
                  <a:pt x="3753268" y="2476009"/>
                </a:cubicBezTo>
                <a:lnTo>
                  <a:pt x="3756505" y="2480325"/>
                </a:lnTo>
                <a:lnTo>
                  <a:pt x="3756505" y="2484506"/>
                </a:lnTo>
                <a:lnTo>
                  <a:pt x="3755426" y="2489766"/>
                </a:lnTo>
                <a:lnTo>
                  <a:pt x="3756505" y="2490845"/>
                </a:lnTo>
                <a:lnTo>
                  <a:pt x="3761765" y="2489766"/>
                </a:lnTo>
                <a:lnTo>
                  <a:pt x="3770397" y="2499342"/>
                </a:lnTo>
                <a:lnTo>
                  <a:pt x="3770397" y="2501500"/>
                </a:lnTo>
                <a:cubicBezTo>
                  <a:pt x="3770397" y="2503928"/>
                  <a:pt x="3766485" y="2505681"/>
                  <a:pt x="3758663" y="2506760"/>
                </a:cubicBezTo>
                <a:lnTo>
                  <a:pt x="3746794" y="2506760"/>
                </a:lnTo>
                <a:lnTo>
                  <a:pt x="3738296" y="2508918"/>
                </a:lnTo>
                <a:lnTo>
                  <a:pt x="3737217" y="2508918"/>
                </a:lnTo>
                <a:cubicBezTo>
                  <a:pt x="3732272" y="2504692"/>
                  <a:pt x="3728360" y="2502579"/>
                  <a:pt x="3725483" y="2502579"/>
                </a:cubicBezTo>
                <a:lnTo>
                  <a:pt x="3722381" y="2502579"/>
                </a:lnTo>
                <a:lnTo>
                  <a:pt x="3719144" y="2505681"/>
                </a:lnTo>
                <a:lnTo>
                  <a:pt x="3722381" y="2517415"/>
                </a:lnTo>
                <a:lnTo>
                  <a:pt x="3722381" y="2525778"/>
                </a:lnTo>
                <a:lnTo>
                  <a:pt x="3718065" y="2537512"/>
                </a:lnTo>
                <a:lnTo>
                  <a:pt x="3722381" y="2544930"/>
                </a:lnTo>
                <a:lnTo>
                  <a:pt x="3722381" y="2548032"/>
                </a:lnTo>
                <a:lnTo>
                  <a:pt x="3719144" y="2552348"/>
                </a:lnTo>
                <a:lnTo>
                  <a:pt x="3720223" y="2557608"/>
                </a:lnTo>
                <a:lnTo>
                  <a:pt x="3719144" y="2565026"/>
                </a:lnTo>
                <a:cubicBezTo>
                  <a:pt x="3721122" y="2565026"/>
                  <a:pt x="3722516" y="2567859"/>
                  <a:pt x="3723325" y="2573524"/>
                </a:cubicBezTo>
                <a:lnTo>
                  <a:pt x="3737217" y="2574603"/>
                </a:lnTo>
                <a:cubicBezTo>
                  <a:pt x="3740454" y="2574063"/>
                  <a:pt x="3744725" y="2568758"/>
                  <a:pt x="3750031" y="2558687"/>
                </a:cubicBezTo>
                <a:lnTo>
                  <a:pt x="3759607" y="2552348"/>
                </a:lnTo>
                <a:cubicBezTo>
                  <a:pt x="3763383" y="2552348"/>
                  <a:pt x="3768014" y="2554461"/>
                  <a:pt x="3773499" y="2558687"/>
                </a:cubicBezTo>
                <a:lnTo>
                  <a:pt x="3776736" y="2557608"/>
                </a:lnTo>
                <a:lnTo>
                  <a:pt x="3782131" y="2569208"/>
                </a:lnTo>
                <a:lnTo>
                  <a:pt x="3781052" y="2574603"/>
                </a:lnTo>
                <a:cubicBezTo>
                  <a:pt x="3786717" y="2575592"/>
                  <a:pt x="3789549" y="2578065"/>
                  <a:pt x="3789549" y="2582021"/>
                </a:cubicBezTo>
                <a:lnTo>
                  <a:pt x="3786312" y="2584044"/>
                </a:lnTo>
                <a:lnTo>
                  <a:pt x="3779973" y="2584044"/>
                </a:lnTo>
                <a:cubicBezTo>
                  <a:pt x="3776736" y="2584044"/>
                  <a:pt x="3773544" y="2581931"/>
                  <a:pt x="3770397" y="2577705"/>
                </a:cubicBezTo>
                <a:lnTo>
                  <a:pt x="3769318" y="2577705"/>
                </a:lnTo>
                <a:lnTo>
                  <a:pt x="3765002" y="2584044"/>
                </a:lnTo>
                <a:lnTo>
                  <a:pt x="3736138" y="2584044"/>
                </a:lnTo>
                <a:cubicBezTo>
                  <a:pt x="3726967" y="2584044"/>
                  <a:pt x="3722381" y="2585123"/>
                  <a:pt x="3722381" y="2587281"/>
                </a:cubicBezTo>
                <a:lnTo>
                  <a:pt x="3722381" y="2596722"/>
                </a:lnTo>
                <a:lnTo>
                  <a:pt x="3723325" y="2607377"/>
                </a:lnTo>
                <a:lnTo>
                  <a:pt x="3722381" y="2616953"/>
                </a:lnTo>
                <a:lnTo>
                  <a:pt x="3722381" y="2621135"/>
                </a:lnTo>
                <a:lnTo>
                  <a:pt x="3715907" y="2631790"/>
                </a:lnTo>
                <a:lnTo>
                  <a:pt x="3722381" y="2644468"/>
                </a:lnTo>
                <a:lnTo>
                  <a:pt x="3720223" y="2670904"/>
                </a:lnTo>
                <a:lnTo>
                  <a:pt x="3722381" y="2677243"/>
                </a:lnTo>
                <a:lnTo>
                  <a:pt x="3722381" y="2685740"/>
                </a:lnTo>
                <a:cubicBezTo>
                  <a:pt x="3714019" y="2694911"/>
                  <a:pt x="3701925" y="2699497"/>
                  <a:pt x="3686100" y="2699497"/>
                </a:cubicBezTo>
                <a:lnTo>
                  <a:pt x="3681784" y="2699497"/>
                </a:lnTo>
                <a:lnTo>
                  <a:pt x="3673286" y="2687898"/>
                </a:lnTo>
                <a:lnTo>
                  <a:pt x="3675444" y="2662406"/>
                </a:lnTo>
                <a:lnTo>
                  <a:pt x="3673286" y="2656067"/>
                </a:lnTo>
                <a:lnTo>
                  <a:pt x="3674365" y="2639208"/>
                </a:lnTo>
                <a:lnTo>
                  <a:pt x="3674365" y="2632734"/>
                </a:lnTo>
                <a:cubicBezTo>
                  <a:pt x="3674365" y="2631385"/>
                  <a:pt x="3677557" y="2630711"/>
                  <a:pt x="3683942" y="2630711"/>
                </a:cubicBezTo>
                <a:lnTo>
                  <a:pt x="3683942" y="2629632"/>
                </a:lnTo>
                <a:cubicBezTo>
                  <a:pt x="3678906" y="2629632"/>
                  <a:pt x="3676389" y="2627159"/>
                  <a:pt x="3676389" y="2622214"/>
                </a:cubicBezTo>
                <a:lnTo>
                  <a:pt x="3674365" y="2611558"/>
                </a:lnTo>
                <a:lnTo>
                  <a:pt x="3679626" y="2609535"/>
                </a:lnTo>
                <a:lnTo>
                  <a:pt x="3679626" y="2607377"/>
                </a:lnTo>
                <a:cubicBezTo>
                  <a:pt x="3676119" y="2607377"/>
                  <a:pt x="3674365" y="2604905"/>
                  <a:pt x="3674365" y="2599959"/>
                </a:cubicBezTo>
                <a:lnTo>
                  <a:pt x="3674365" y="2596722"/>
                </a:lnTo>
                <a:cubicBezTo>
                  <a:pt x="3674545" y="2589709"/>
                  <a:pt x="3675219" y="2586202"/>
                  <a:pt x="3676389" y="2586202"/>
                </a:cubicBezTo>
                <a:lnTo>
                  <a:pt x="3675444" y="2582965"/>
                </a:lnTo>
                <a:lnTo>
                  <a:pt x="3674365" y="2584044"/>
                </a:lnTo>
                <a:lnTo>
                  <a:pt x="3673286" y="2584044"/>
                </a:lnTo>
                <a:lnTo>
                  <a:pt x="3663710" y="2582965"/>
                </a:lnTo>
                <a:cubicBezTo>
                  <a:pt x="3657955" y="2584044"/>
                  <a:pt x="3655078" y="2585123"/>
                  <a:pt x="3655078" y="2586202"/>
                </a:cubicBezTo>
                <a:lnTo>
                  <a:pt x="3647660" y="2585123"/>
                </a:lnTo>
                <a:lnTo>
                  <a:pt x="3633768" y="2585123"/>
                </a:lnTo>
                <a:cubicBezTo>
                  <a:pt x="3627923" y="2616414"/>
                  <a:pt x="3617628" y="2641501"/>
                  <a:pt x="3602881" y="2660383"/>
                </a:cubicBezTo>
                <a:lnTo>
                  <a:pt x="3593170" y="2668746"/>
                </a:lnTo>
                <a:cubicBezTo>
                  <a:pt x="3593170" y="2671983"/>
                  <a:pt x="3586786" y="2678726"/>
                  <a:pt x="3574018" y="2688977"/>
                </a:cubicBezTo>
                <a:cubicBezTo>
                  <a:pt x="3574018" y="2691585"/>
                  <a:pt x="3569387" y="2694372"/>
                  <a:pt x="3560126" y="2697339"/>
                </a:cubicBezTo>
                <a:lnTo>
                  <a:pt x="3553787" y="2700576"/>
                </a:lnTo>
                <a:lnTo>
                  <a:pt x="3551629" y="2697339"/>
                </a:lnTo>
                <a:lnTo>
                  <a:pt x="3551629" y="2696395"/>
                </a:lnTo>
                <a:cubicBezTo>
                  <a:pt x="3551629" y="2692978"/>
                  <a:pt x="3556619" y="2684841"/>
                  <a:pt x="3566600" y="2671983"/>
                </a:cubicBezTo>
                <a:cubicBezTo>
                  <a:pt x="3572265" y="2662452"/>
                  <a:pt x="3575816" y="2654674"/>
                  <a:pt x="3577255" y="2648649"/>
                </a:cubicBezTo>
                <a:lnTo>
                  <a:pt x="3575097" y="2643389"/>
                </a:lnTo>
                <a:cubicBezTo>
                  <a:pt x="3575097" y="2637545"/>
                  <a:pt x="3578289" y="2629407"/>
                  <a:pt x="3584673" y="2618977"/>
                </a:cubicBezTo>
                <a:lnTo>
                  <a:pt x="3585752" y="2613716"/>
                </a:lnTo>
                <a:lnTo>
                  <a:pt x="3584673" y="2603196"/>
                </a:lnTo>
                <a:lnTo>
                  <a:pt x="3586831" y="2598880"/>
                </a:lnTo>
                <a:lnTo>
                  <a:pt x="3584673" y="2596722"/>
                </a:lnTo>
                <a:lnTo>
                  <a:pt x="3584673" y="2586202"/>
                </a:lnTo>
                <a:lnTo>
                  <a:pt x="3581436" y="2582965"/>
                </a:lnTo>
                <a:lnTo>
                  <a:pt x="3572939" y="2582965"/>
                </a:lnTo>
                <a:lnTo>
                  <a:pt x="3564442" y="2585123"/>
                </a:lnTo>
                <a:lnTo>
                  <a:pt x="3563363" y="2585123"/>
                </a:lnTo>
                <a:cubicBezTo>
                  <a:pt x="3561924" y="2585123"/>
                  <a:pt x="3561205" y="2584089"/>
                  <a:pt x="3561205" y="2582021"/>
                </a:cubicBezTo>
                <a:lnTo>
                  <a:pt x="3560126" y="2580942"/>
                </a:lnTo>
                <a:lnTo>
                  <a:pt x="3559047" y="2580942"/>
                </a:lnTo>
                <a:cubicBezTo>
                  <a:pt x="3557878" y="2582290"/>
                  <a:pt x="3549021" y="2583684"/>
                  <a:pt x="3532476" y="2585123"/>
                </a:cubicBezTo>
                <a:cubicBezTo>
                  <a:pt x="3529599" y="2582156"/>
                  <a:pt x="3528160" y="2579323"/>
                  <a:pt x="3528160" y="2576626"/>
                </a:cubicBezTo>
                <a:cubicBezTo>
                  <a:pt x="3528160" y="2575277"/>
                  <a:pt x="3531712" y="2574243"/>
                  <a:pt x="3538816" y="2573524"/>
                </a:cubicBezTo>
                <a:lnTo>
                  <a:pt x="3539895" y="2572445"/>
                </a:lnTo>
                <a:lnTo>
                  <a:pt x="3548392" y="2573524"/>
                </a:lnTo>
                <a:lnTo>
                  <a:pt x="3553787" y="2570287"/>
                </a:lnTo>
                <a:lnTo>
                  <a:pt x="3569702" y="2570287"/>
                </a:lnTo>
                <a:lnTo>
                  <a:pt x="3580492" y="2576626"/>
                </a:lnTo>
                <a:lnTo>
                  <a:pt x="3583594" y="2573524"/>
                </a:lnTo>
                <a:lnTo>
                  <a:pt x="3583594" y="2563947"/>
                </a:lnTo>
                <a:cubicBezTo>
                  <a:pt x="3584134" y="2557743"/>
                  <a:pt x="3585213" y="2554551"/>
                  <a:pt x="3586831" y="2554371"/>
                </a:cubicBezTo>
                <a:cubicBezTo>
                  <a:pt x="3585392" y="2554371"/>
                  <a:pt x="3584313" y="2544166"/>
                  <a:pt x="3583594" y="2523754"/>
                </a:cubicBezTo>
                <a:lnTo>
                  <a:pt x="3586831" y="2518359"/>
                </a:lnTo>
                <a:cubicBezTo>
                  <a:pt x="3585392" y="2510627"/>
                  <a:pt x="3583954" y="2506760"/>
                  <a:pt x="3582515" y="2506760"/>
                </a:cubicBezTo>
                <a:lnTo>
                  <a:pt x="3575097" y="2506760"/>
                </a:lnTo>
                <a:cubicBezTo>
                  <a:pt x="3572040" y="2506760"/>
                  <a:pt x="3568488" y="2505007"/>
                  <a:pt x="3564442" y="2501500"/>
                </a:cubicBezTo>
                <a:lnTo>
                  <a:pt x="3560126" y="2505681"/>
                </a:lnTo>
                <a:lnTo>
                  <a:pt x="3555945" y="2504602"/>
                </a:lnTo>
                <a:lnTo>
                  <a:pt x="3543132" y="2508918"/>
                </a:lnTo>
                <a:lnTo>
                  <a:pt x="3539895" y="2508918"/>
                </a:lnTo>
                <a:cubicBezTo>
                  <a:pt x="3534949" y="2504962"/>
                  <a:pt x="3532476" y="2501051"/>
                  <a:pt x="3532476" y="2497184"/>
                </a:cubicBezTo>
                <a:lnTo>
                  <a:pt x="3532476" y="2496105"/>
                </a:lnTo>
                <a:lnTo>
                  <a:pt x="3535579" y="2493003"/>
                </a:lnTo>
                <a:lnTo>
                  <a:pt x="3537737" y="2493003"/>
                </a:lnTo>
                <a:cubicBezTo>
                  <a:pt x="3539355" y="2494621"/>
                  <a:pt x="3543626" y="2496015"/>
                  <a:pt x="3550550" y="2497184"/>
                </a:cubicBezTo>
                <a:lnTo>
                  <a:pt x="3562284" y="2496105"/>
                </a:lnTo>
                <a:lnTo>
                  <a:pt x="3571860" y="2497184"/>
                </a:lnTo>
                <a:lnTo>
                  <a:pt x="3582515" y="2496105"/>
                </a:lnTo>
                <a:lnTo>
                  <a:pt x="3588989" y="2496105"/>
                </a:lnTo>
                <a:cubicBezTo>
                  <a:pt x="3593934" y="2496105"/>
                  <a:pt x="3597846" y="2496824"/>
                  <a:pt x="3600723" y="2498263"/>
                </a:cubicBezTo>
                <a:cubicBezTo>
                  <a:pt x="3604050" y="2496195"/>
                  <a:pt x="3607242" y="2495161"/>
                  <a:pt x="3610300" y="2495161"/>
                </a:cubicBezTo>
                <a:lnTo>
                  <a:pt x="3610300" y="2494082"/>
                </a:lnTo>
                <a:cubicBezTo>
                  <a:pt x="3603556" y="2494082"/>
                  <a:pt x="3597171" y="2488058"/>
                  <a:pt x="3591147" y="2476009"/>
                </a:cubicBezTo>
                <a:cubicBezTo>
                  <a:pt x="3590068" y="2476009"/>
                  <a:pt x="3588270" y="2468950"/>
                  <a:pt x="3585752" y="2454833"/>
                </a:cubicBezTo>
                <a:cubicBezTo>
                  <a:pt x="3575771" y="2448179"/>
                  <a:pt x="3570781" y="2444313"/>
                  <a:pt x="3570781" y="2443234"/>
                </a:cubicBezTo>
                <a:lnTo>
                  <a:pt x="3570781" y="2439997"/>
                </a:lnTo>
                <a:lnTo>
                  <a:pt x="3572939" y="2437974"/>
                </a:lnTo>
                <a:cubicBezTo>
                  <a:pt x="3587865" y="2438423"/>
                  <a:pt x="3595328" y="2439817"/>
                  <a:pt x="3595328" y="2442155"/>
                </a:cubicBezTo>
                <a:lnTo>
                  <a:pt x="3601802" y="2437974"/>
                </a:lnTo>
                <a:cubicBezTo>
                  <a:pt x="3622393" y="2444448"/>
                  <a:pt x="3632689" y="2449348"/>
                  <a:pt x="3632689" y="2452675"/>
                </a:cubicBezTo>
                <a:lnTo>
                  <a:pt x="3633768" y="2471827"/>
                </a:lnTo>
                <a:lnTo>
                  <a:pt x="3633768" y="2472906"/>
                </a:lnTo>
                <a:cubicBezTo>
                  <a:pt x="3633768" y="2483427"/>
                  <a:pt x="3631295" y="2488687"/>
                  <a:pt x="3626350" y="2488687"/>
                </a:cubicBezTo>
                <a:cubicBezTo>
                  <a:pt x="3626350" y="2490485"/>
                  <a:pt x="3622798" y="2492284"/>
                  <a:pt x="3615695" y="2494082"/>
                </a:cubicBezTo>
                <a:lnTo>
                  <a:pt x="3615695" y="2495161"/>
                </a:lnTo>
                <a:cubicBezTo>
                  <a:pt x="3617942" y="2495161"/>
                  <a:pt x="3620415" y="2496195"/>
                  <a:pt x="3623113" y="2498263"/>
                </a:cubicBezTo>
                <a:cubicBezTo>
                  <a:pt x="3632194" y="2494756"/>
                  <a:pt x="3640377" y="2493003"/>
                  <a:pt x="3647660" y="2493003"/>
                </a:cubicBezTo>
                <a:lnTo>
                  <a:pt x="3660473" y="2495161"/>
                </a:lnTo>
                <a:lnTo>
                  <a:pt x="3664654" y="2493003"/>
                </a:lnTo>
                <a:lnTo>
                  <a:pt x="3670049" y="2496105"/>
                </a:lnTo>
                <a:lnTo>
                  <a:pt x="3672207" y="2496105"/>
                </a:lnTo>
                <a:lnTo>
                  <a:pt x="3674365" y="2494082"/>
                </a:lnTo>
                <a:lnTo>
                  <a:pt x="3672207" y="2486664"/>
                </a:lnTo>
                <a:cubicBezTo>
                  <a:pt x="3676613" y="2476413"/>
                  <a:pt x="3680165" y="2470029"/>
                  <a:pt x="3682863" y="2467511"/>
                </a:cubicBezTo>
                <a:lnTo>
                  <a:pt x="3682863" y="2461172"/>
                </a:lnTo>
                <a:cubicBezTo>
                  <a:pt x="3682863" y="2457486"/>
                  <a:pt x="3685335" y="2452226"/>
                  <a:pt x="3690281" y="2445392"/>
                </a:cubicBezTo>
                <a:lnTo>
                  <a:pt x="3689202" y="2438918"/>
                </a:lnTo>
                <a:lnTo>
                  <a:pt x="3689202" y="2437974"/>
                </a:lnTo>
                <a:lnTo>
                  <a:pt x="3702015" y="2435816"/>
                </a:lnTo>
                <a:lnTo>
                  <a:pt x="3702015" y="2436895"/>
                </a:lnTo>
                <a:close/>
                <a:moveTo>
                  <a:pt x="6150391" y="2433388"/>
                </a:moveTo>
                <a:lnTo>
                  <a:pt x="6158079" y="2433388"/>
                </a:lnTo>
                <a:lnTo>
                  <a:pt x="6170082" y="2437704"/>
                </a:lnTo>
                <a:lnTo>
                  <a:pt x="6173319" y="2437704"/>
                </a:lnTo>
                <a:lnTo>
                  <a:pt x="6182086" y="2435546"/>
                </a:lnTo>
                <a:lnTo>
                  <a:pt x="6183165" y="2438783"/>
                </a:lnTo>
                <a:lnTo>
                  <a:pt x="6186537" y="2436625"/>
                </a:lnTo>
                <a:cubicBezTo>
                  <a:pt x="6193011" y="2436625"/>
                  <a:pt x="6196248" y="2439862"/>
                  <a:pt x="6196248" y="2446336"/>
                </a:cubicBezTo>
                <a:lnTo>
                  <a:pt x="6196248" y="2447415"/>
                </a:lnTo>
                <a:lnTo>
                  <a:pt x="6193011" y="2446336"/>
                </a:lnTo>
                <a:lnTo>
                  <a:pt x="6190853" y="2446336"/>
                </a:lnTo>
                <a:lnTo>
                  <a:pt x="6190853" y="2447415"/>
                </a:lnTo>
                <a:cubicBezTo>
                  <a:pt x="6194090" y="2447775"/>
                  <a:pt x="6197013" y="2449168"/>
                  <a:pt x="6199620" y="2451596"/>
                </a:cubicBezTo>
                <a:lnTo>
                  <a:pt x="6199620" y="2453754"/>
                </a:lnTo>
                <a:cubicBezTo>
                  <a:pt x="6195934" y="2453754"/>
                  <a:pt x="6194090" y="2455553"/>
                  <a:pt x="6194090" y="2459149"/>
                </a:cubicBezTo>
                <a:lnTo>
                  <a:pt x="6195169" y="2464544"/>
                </a:lnTo>
                <a:lnTo>
                  <a:pt x="6191932" y="2471018"/>
                </a:lnTo>
                <a:lnTo>
                  <a:pt x="6195169" y="2479515"/>
                </a:lnTo>
                <a:lnTo>
                  <a:pt x="6191932" y="2488147"/>
                </a:lnTo>
                <a:cubicBezTo>
                  <a:pt x="6192652" y="2493902"/>
                  <a:pt x="6194090" y="2496779"/>
                  <a:pt x="6196248" y="2496779"/>
                </a:cubicBezTo>
                <a:lnTo>
                  <a:pt x="6203936" y="2496779"/>
                </a:lnTo>
                <a:lnTo>
                  <a:pt x="6207173" y="2494621"/>
                </a:lnTo>
                <a:lnTo>
                  <a:pt x="6215940" y="2494621"/>
                </a:lnTo>
                <a:cubicBezTo>
                  <a:pt x="6233474" y="2491205"/>
                  <a:pt x="6242241" y="2484775"/>
                  <a:pt x="6242241" y="2475334"/>
                </a:cubicBezTo>
                <a:cubicBezTo>
                  <a:pt x="6243680" y="2475334"/>
                  <a:pt x="6244399" y="2473896"/>
                  <a:pt x="6244399" y="2471018"/>
                </a:cubicBezTo>
                <a:lnTo>
                  <a:pt x="6245478" y="2469939"/>
                </a:lnTo>
                <a:lnTo>
                  <a:pt x="6253166" y="2469939"/>
                </a:lnTo>
                <a:cubicBezTo>
                  <a:pt x="6264226" y="2483517"/>
                  <a:pt x="6270430" y="2490305"/>
                  <a:pt x="6271779" y="2490305"/>
                </a:cubicBezTo>
                <a:cubicBezTo>
                  <a:pt x="6276095" y="2490305"/>
                  <a:pt x="6281894" y="2495341"/>
                  <a:pt x="6289178" y="2505411"/>
                </a:cubicBezTo>
                <a:lnTo>
                  <a:pt x="6292549" y="2504332"/>
                </a:lnTo>
                <a:cubicBezTo>
                  <a:pt x="6295607" y="2505232"/>
                  <a:pt x="6297765" y="2506985"/>
                  <a:pt x="6299023" y="2509593"/>
                </a:cubicBezTo>
                <a:lnTo>
                  <a:pt x="6299023" y="2512830"/>
                </a:lnTo>
                <a:cubicBezTo>
                  <a:pt x="6299023" y="2521102"/>
                  <a:pt x="6288099" y="2526857"/>
                  <a:pt x="6266249" y="2530094"/>
                </a:cubicBezTo>
                <a:cubicBezTo>
                  <a:pt x="6266249" y="2534859"/>
                  <a:pt x="6261888" y="2543806"/>
                  <a:pt x="6253166" y="2556934"/>
                </a:cubicBezTo>
                <a:cubicBezTo>
                  <a:pt x="6252267" y="2558912"/>
                  <a:pt x="6246422" y="2562824"/>
                  <a:pt x="6235632" y="2568668"/>
                </a:cubicBezTo>
                <a:cubicBezTo>
                  <a:pt x="6232035" y="2570646"/>
                  <a:pt x="6227674" y="2575322"/>
                  <a:pt x="6222549" y="2582695"/>
                </a:cubicBezTo>
                <a:cubicBezTo>
                  <a:pt x="6215086" y="2582695"/>
                  <a:pt x="6210365" y="2585213"/>
                  <a:pt x="6208387" y="2590248"/>
                </a:cubicBezTo>
                <a:cubicBezTo>
                  <a:pt x="6190494" y="2600589"/>
                  <a:pt x="6180648" y="2607018"/>
                  <a:pt x="6178849" y="2609535"/>
                </a:cubicBezTo>
                <a:lnTo>
                  <a:pt x="6173319" y="2609535"/>
                </a:lnTo>
                <a:lnTo>
                  <a:pt x="6169003" y="2608456"/>
                </a:lnTo>
                <a:cubicBezTo>
                  <a:pt x="6167205" y="2609895"/>
                  <a:pt x="6163923" y="2610614"/>
                  <a:pt x="6159158" y="2610614"/>
                </a:cubicBezTo>
                <a:lnTo>
                  <a:pt x="6159158" y="2611693"/>
                </a:lnTo>
                <a:lnTo>
                  <a:pt x="6161316" y="2611693"/>
                </a:lnTo>
                <a:cubicBezTo>
                  <a:pt x="6155291" y="2617988"/>
                  <a:pt x="6148008" y="2621899"/>
                  <a:pt x="6139466" y="2623427"/>
                </a:cubicBezTo>
                <a:cubicBezTo>
                  <a:pt x="6133801" y="2623427"/>
                  <a:pt x="6130159" y="2624506"/>
                  <a:pt x="6128541" y="2626664"/>
                </a:cubicBezTo>
                <a:lnTo>
                  <a:pt x="6120853" y="2626664"/>
                </a:lnTo>
                <a:lnTo>
                  <a:pt x="6120853" y="2629901"/>
                </a:lnTo>
                <a:lnTo>
                  <a:pt x="6137308" y="2634217"/>
                </a:lnTo>
                <a:lnTo>
                  <a:pt x="6143917" y="2633138"/>
                </a:lnTo>
                <a:lnTo>
                  <a:pt x="6159158" y="2639613"/>
                </a:lnTo>
                <a:lnTo>
                  <a:pt x="6160237" y="2639613"/>
                </a:lnTo>
                <a:lnTo>
                  <a:pt x="6163474" y="2638534"/>
                </a:lnTo>
                <a:lnTo>
                  <a:pt x="6169003" y="2639613"/>
                </a:lnTo>
                <a:lnTo>
                  <a:pt x="6182086" y="2639613"/>
                </a:lnTo>
                <a:lnTo>
                  <a:pt x="6185323" y="2637455"/>
                </a:lnTo>
                <a:lnTo>
                  <a:pt x="6188695" y="2637455"/>
                </a:lnTo>
                <a:lnTo>
                  <a:pt x="6188695" y="2640692"/>
                </a:lnTo>
                <a:lnTo>
                  <a:pt x="6185323" y="2645008"/>
                </a:lnTo>
                <a:lnTo>
                  <a:pt x="6186537" y="2646087"/>
                </a:lnTo>
                <a:lnTo>
                  <a:pt x="6188695" y="2646087"/>
                </a:lnTo>
                <a:lnTo>
                  <a:pt x="6187616" y="2645008"/>
                </a:lnTo>
                <a:lnTo>
                  <a:pt x="6187616" y="2643929"/>
                </a:lnTo>
                <a:lnTo>
                  <a:pt x="6191932" y="2636376"/>
                </a:lnTo>
                <a:cubicBezTo>
                  <a:pt x="6213063" y="2636376"/>
                  <a:pt x="6225472" y="2638174"/>
                  <a:pt x="6229158" y="2641771"/>
                </a:cubicBezTo>
                <a:lnTo>
                  <a:pt x="6235632" y="2639613"/>
                </a:lnTo>
                <a:lnTo>
                  <a:pt x="6237790" y="2639613"/>
                </a:lnTo>
                <a:lnTo>
                  <a:pt x="6245478" y="2640692"/>
                </a:lnTo>
                <a:cubicBezTo>
                  <a:pt x="6245478" y="2639073"/>
                  <a:pt x="6247321" y="2637994"/>
                  <a:pt x="6251008" y="2637455"/>
                </a:cubicBezTo>
                <a:lnTo>
                  <a:pt x="6252087" y="2638534"/>
                </a:lnTo>
                <a:lnTo>
                  <a:pt x="6253166" y="2638534"/>
                </a:lnTo>
                <a:lnTo>
                  <a:pt x="6264091" y="2634217"/>
                </a:lnTo>
                <a:lnTo>
                  <a:pt x="6271779" y="2634217"/>
                </a:lnTo>
                <a:cubicBezTo>
                  <a:pt x="6273757" y="2636016"/>
                  <a:pt x="6278118" y="2637095"/>
                  <a:pt x="6284862" y="2637455"/>
                </a:cubicBezTo>
                <a:lnTo>
                  <a:pt x="6296865" y="2633138"/>
                </a:lnTo>
                <a:lnTo>
                  <a:pt x="6307790" y="2643929"/>
                </a:lnTo>
                <a:lnTo>
                  <a:pt x="6307790" y="2645008"/>
                </a:lnTo>
                <a:cubicBezTo>
                  <a:pt x="6296821" y="2652471"/>
                  <a:pt x="6291336" y="2661777"/>
                  <a:pt x="6291336" y="2672927"/>
                </a:cubicBezTo>
                <a:lnTo>
                  <a:pt x="6284862" y="2675085"/>
                </a:lnTo>
                <a:cubicBezTo>
                  <a:pt x="6284862" y="2680929"/>
                  <a:pt x="6280860" y="2684841"/>
                  <a:pt x="6272858" y="2686819"/>
                </a:cubicBezTo>
                <a:lnTo>
                  <a:pt x="6249929" y="2691135"/>
                </a:lnTo>
                <a:lnTo>
                  <a:pt x="6248715" y="2691135"/>
                </a:lnTo>
                <a:cubicBezTo>
                  <a:pt x="6244219" y="2691135"/>
                  <a:pt x="6237700" y="2689337"/>
                  <a:pt x="6229158" y="2685740"/>
                </a:cubicBezTo>
                <a:cubicBezTo>
                  <a:pt x="6218188" y="2686459"/>
                  <a:pt x="6211984" y="2687538"/>
                  <a:pt x="6210545" y="2688977"/>
                </a:cubicBezTo>
                <a:cubicBezTo>
                  <a:pt x="6206859" y="2688977"/>
                  <a:pt x="6205015" y="2688258"/>
                  <a:pt x="6205015" y="2686819"/>
                </a:cubicBezTo>
                <a:lnTo>
                  <a:pt x="6199620" y="2687898"/>
                </a:lnTo>
                <a:lnTo>
                  <a:pt x="6197462" y="2687898"/>
                </a:lnTo>
                <a:cubicBezTo>
                  <a:pt x="6187032" y="2687898"/>
                  <a:pt x="6178265" y="2686100"/>
                  <a:pt x="6171161" y="2682503"/>
                </a:cubicBezTo>
                <a:lnTo>
                  <a:pt x="6167924" y="2683582"/>
                </a:lnTo>
                <a:lnTo>
                  <a:pt x="6157000" y="2674006"/>
                </a:lnTo>
                <a:lnTo>
                  <a:pt x="6154842" y="2674006"/>
                </a:lnTo>
                <a:lnTo>
                  <a:pt x="6154842" y="2679401"/>
                </a:lnTo>
                <a:cubicBezTo>
                  <a:pt x="6154842" y="2681469"/>
                  <a:pt x="6153358" y="2682503"/>
                  <a:pt x="6150391" y="2682503"/>
                </a:cubicBezTo>
                <a:cubicBezTo>
                  <a:pt x="6148772" y="2682503"/>
                  <a:pt x="6143692" y="2677872"/>
                  <a:pt x="6135150" y="2668611"/>
                </a:cubicBezTo>
                <a:cubicBezTo>
                  <a:pt x="6124180" y="2660878"/>
                  <a:pt x="6118695" y="2656202"/>
                  <a:pt x="6118695" y="2654584"/>
                </a:cubicBezTo>
                <a:cubicBezTo>
                  <a:pt x="6113390" y="2649099"/>
                  <a:pt x="6108309" y="2639073"/>
                  <a:pt x="6103454" y="2624506"/>
                </a:cubicBezTo>
                <a:cubicBezTo>
                  <a:pt x="6102555" y="2624506"/>
                  <a:pt x="6101791" y="2619876"/>
                  <a:pt x="6101161" y="2610614"/>
                </a:cubicBezTo>
                <a:lnTo>
                  <a:pt x="6096845" y="2610614"/>
                </a:lnTo>
                <a:lnTo>
                  <a:pt x="6093608" y="2613851"/>
                </a:lnTo>
                <a:cubicBezTo>
                  <a:pt x="6097205" y="2617808"/>
                  <a:pt x="6099003" y="2622079"/>
                  <a:pt x="6099003" y="2626664"/>
                </a:cubicBezTo>
                <a:lnTo>
                  <a:pt x="6099003" y="2627743"/>
                </a:lnTo>
                <a:cubicBezTo>
                  <a:pt x="6099003" y="2633318"/>
                  <a:pt x="6096081" y="2639073"/>
                  <a:pt x="6090236" y="2645008"/>
                </a:cubicBezTo>
                <a:lnTo>
                  <a:pt x="6091450" y="2649324"/>
                </a:lnTo>
                <a:cubicBezTo>
                  <a:pt x="6089922" y="2662541"/>
                  <a:pt x="6086999" y="2671848"/>
                  <a:pt x="6082683" y="2677243"/>
                </a:cubicBezTo>
                <a:lnTo>
                  <a:pt x="6081604" y="2678322"/>
                </a:lnTo>
                <a:lnTo>
                  <a:pt x="6085920" y="2686819"/>
                </a:lnTo>
                <a:cubicBezTo>
                  <a:pt x="6082504" y="2693293"/>
                  <a:pt x="6078502" y="2696530"/>
                  <a:pt x="6073916" y="2696530"/>
                </a:cubicBezTo>
                <a:lnTo>
                  <a:pt x="6061912" y="2681559"/>
                </a:lnTo>
                <a:cubicBezTo>
                  <a:pt x="6059844" y="2681559"/>
                  <a:pt x="6053640" y="2674006"/>
                  <a:pt x="6043300" y="2658900"/>
                </a:cubicBezTo>
                <a:lnTo>
                  <a:pt x="6043300" y="2655663"/>
                </a:lnTo>
                <a:cubicBezTo>
                  <a:pt x="6049324" y="2648200"/>
                  <a:pt x="6056248" y="2641771"/>
                  <a:pt x="6064070" y="2636376"/>
                </a:cubicBezTo>
                <a:cubicBezTo>
                  <a:pt x="6067128" y="2629901"/>
                  <a:pt x="6072208" y="2626664"/>
                  <a:pt x="6079311" y="2626664"/>
                </a:cubicBezTo>
                <a:lnTo>
                  <a:pt x="6079311" y="2624506"/>
                </a:lnTo>
                <a:lnTo>
                  <a:pt x="6078232" y="2623427"/>
                </a:lnTo>
                <a:lnTo>
                  <a:pt x="6078232" y="2622483"/>
                </a:lnTo>
                <a:cubicBezTo>
                  <a:pt x="6080660" y="2617088"/>
                  <a:pt x="6084662" y="2611334"/>
                  <a:pt x="6090236" y="2605219"/>
                </a:cubicBezTo>
                <a:cubicBezTo>
                  <a:pt x="6090236" y="2600184"/>
                  <a:pt x="6093159" y="2595194"/>
                  <a:pt x="6099003" y="2590248"/>
                </a:cubicBezTo>
                <a:lnTo>
                  <a:pt x="6101161" y="2590248"/>
                </a:lnTo>
                <a:cubicBezTo>
                  <a:pt x="6105567" y="2590248"/>
                  <a:pt x="6109973" y="2598835"/>
                  <a:pt x="6114379" y="2616009"/>
                </a:cubicBezTo>
                <a:lnTo>
                  <a:pt x="6115458" y="2617088"/>
                </a:lnTo>
                <a:cubicBezTo>
                  <a:pt x="6115458" y="2619246"/>
                  <a:pt x="6116177" y="2620325"/>
                  <a:pt x="6117616" y="2620325"/>
                </a:cubicBezTo>
                <a:cubicBezTo>
                  <a:pt x="6124000" y="2618887"/>
                  <a:pt x="6129845" y="2614211"/>
                  <a:pt x="6135150" y="2606298"/>
                </a:cubicBezTo>
                <a:cubicBezTo>
                  <a:pt x="6135150" y="2603421"/>
                  <a:pt x="6138432" y="2601982"/>
                  <a:pt x="6144996" y="2601982"/>
                </a:cubicBezTo>
                <a:lnTo>
                  <a:pt x="6153628" y="2594429"/>
                </a:lnTo>
                <a:lnTo>
                  <a:pt x="6159158" y="2589169"/>
                </a:lnTo>
                <a:lnTo>
                  <a:pt x="6162395" y="2591327"/>
                </a:lnTo>
                <a:lnTo>
                  <a:pt x="6164553" y="2591327"/>
                </a:lnTo>
                <a:cubicBezTo>
                  <a:pt x="6166081" y="2591327"/>
                  <a:pt x="6166845" y="2590248"/>
                  <a:pt x="6166845" y="2588090"/>
                </a:cubicBezTo>
                <a:lnTo>
                  <a:pt x="6165766" y="2587011"/>
                </a:lnTo>
                <a:lnTo>
                  <a:pt x="6165766" y="2585932"/>
                </a:lnTo>
                <a:cubicBezTo>
                  <a:pt x="6171341" y="2577300"/>
                  <a:pt x="6176781" y="2572984"/>
                  <a:pt x="6182086" y="2572984"/>
                </a:cubicBezTo>
                <a:lnTo>
                  <a:pt x="6182086" y="2571905"/>
                </a:lnTo>
                <a:lnTo>
                  <a:pt x="6179928" y="2568668"/>
                </a:lnTo>
                <a:cubicBezTo>
                  <a:pt x="6191438" y="2551494"/>
                  <a:pt x="6199441" y="2542907"/>
                  <a:pt x="6203936" y="2542907"/>
                </a:cubicBezTo>
                <a:cubicBezTo>
                  <a:pt x="6207623" y="2542907"/>
                  <a:pt x="6209466" y="2542188"/>
                  <a:pt x="6209466" y="2540749"/>
                </a:cubicBezTo>
                <a:lnTo>
                  <a:pt x="6208387" y="2539670"/>
                </a:lnTo>
                <a:lnTo>
                  <a:pt x="6208387" y="2538591"/>
                </a:lnTo>
                <a:lnTo>
                  <a:pt x="6209466" y="2534410"/>
                </a:lnTo>
                <a:lnTo>
                  <a:pt x="6210545" y="2534410"/>
                </a:lnTo>
                <a:cubicBezTo>
                  <a:pt x="6210545" y="2536478"/>
                  <a:pt x="6213108" y="2538591"/>
                  <a:pt x="6218233" y="2540749"/>
                </a:cubicBezTo>
                <a:lnTo>
                  <a:pt x="6218233" y="2538591"/>
                </a:lnTo>
                <a:lnTo>
                  <a:pt x="6219312" y="2538591"/>
                </a:lnTo>
                <a:cubicBezTo>
                  <a:pt x="6220751" y="2538591"/>
                  <a:pt x="6221470" y="2540030"/>
                  <a:pt x="6221470" y="2542907"/>
                </a:cubicBezTo>
                <a:lnTo>
                  <a:pt x="6226865" y="2542907"/>
                </a:lnTo>
                <a:lnTo>
                  <a:pt x="6226865" y="2541828"/>
                </a:lnTo>
                <a:lnTo>
                  <a:pt x="6224707" y="2538591"/>
                </a:lnTo>
                <a:lnTo>
                  <a:pt x="6224707" y="2537512"/>
                </a:lnTo>
                <a:lnTo>
                  <a:pt x="6226865" y="2535489"/>
                </a:lnTo>
                <a:lnTo>
                  <a:pt x="6233474" y="2537512"/>
                </a:lnTo>
                <a:lnTo>
                  <a:pt x="6230237" y="2534410"/>
                </a:lnTo>
                <a:lnTo>
                  <a:pt x="6215940" y="2537512"/>
                </a:lnTo>
                <a:lnTo>
                  <a:pt x="6208387" y="2531173"/>
                </a:lnTo>
                <a:cubicBezTo>
                  <a:pt x="6216390" y="2518405"/>
                  <a:pt x="6220391" y="2510177"/>
                  <a:pt x="6220391" y="2506490"/>
                </a:cubicBezTo>
                <a:lnTo>
                  <a:pt x="6219312" y="2506490"/>
                </a:lnTo>
                <a:lnTo>
                  <a:pt x="6212703" y="2505411"/>
                </a:lnTo>
                <a:lnTo>
                  <a:pt x="6186537" y="2505411"/>
                </a:lnTo>
                <a:lnTo>
                  <a:pt x="6177770" y="2503253"/>
                </a:lnTo>
                <a:lnTo>
                  <a:pt x="6162395" y="2508514"/>
                </a:lnTo>
                <a:lnTo>
                  <a:pt x="6153628" y="2506490"/>
                </a:lnTo>
                <a:lnTo>
                  <a:pt x="6149312" y="2507435"/>
                </a:lnTo>
                <a:lnTo>
                  <a:pt x="6138387" y="2495700"/>
                </a:lnTo>
                <a:lnTo>
                  <a:pt x="6139466" y="2494621"/>
                </a:lnTo>
                <a:lnTo>
                  <a:pt x="6143917" y="2496779"/>
                </a:lnTo>
                <a:lnTo>
                  <a:pt x="6143917" y="2484910"/>
                </a:lnTo>
                <a:cubicBezTo>
                  <a:pt x="6146794" y="2475649"/>
                  <a:pt x="6148233" y="2468501"/>
                  <a:pt x="6148233" y="2463465"/>
                </a:cubicBezTo>
                <a:cubicBezTo>
                  <a:pt x="6146794" y="2463465"/>
                  <a:pt x="6145355" y="2457756"/>
                  <a:pt x="6143917" y="2446336"/>
                </a:cubicBezTo>
                <a:lnTo>
                  <a:pt x="6143917" y="2439862"/>
                </a:lnTo>
                <a:close/>
                <a:moveTo>
                  <a:pt x="1220867" y="2432983"/>
                </a:moveTo>
                <a:lnTo>
                  <a:pt x="1221946" y="2432983"/>
                </a:lnTo>
                <a:cubicBezTo>
                  <a:pt x="1231476" y="2432983"/>
                  <a:pt x="1239928" y="2435951"/>
                  <a:pt x="1247302" y="2441885"/>
                </a:cubicBezTo>
                <a:lnTo>
                  <a:pt x="1261599" y="2450922"/>
                </a:lnTo>
                <a:cubicBezTo>
                  <a:pt x="1264566" y="2450922"/>
                  <a:pt x="1266050" y="2451641"/>
                  <a:pt x="1266050" y="2453080"/>
                </a:cubicBezTo>
                <a:lnTo>
                  <a:pt x="1264970" y="2454294"/>
                </a:lnTo>
                <a:lnTo>
                  <a:pt x="1264970" y="2455373"/>
                </a:lnTo>
                <a:cubicBezTo>
                  <a:pt x="1267129" y="2456092"/>
                  <a:pt x="1268208" y="2458340"/>
                  <a:pt x="1268208" y="2462116"/>
                </a:cubicBezTo>
                <a:lnTo>
                  <a:pt x="1264970" y="2465488"/>
                </a:lnTo>
                <a:lnTo>
                  <a:pt x="1262813" y="2465488"/>
                </a:lnTo>
                <a:lnTo>
                  <a:pt x="1258362" y="2462116"/>
                </a:lnTo>
                <a:lnTo>
                  <a:pt x="1257283" y="2462116"/>
                </a:lnTo>
                <a:lnTo>
                  <a:pt x="1244064" y="2463195"/>
                </a:lnTo>
                <a:lnTo>
                  <a:pt x="1240693" y="2459823"/>
                </a:lnTo>
                <a:cubicBezTo>
                  <a:pt x="1240693" y="2462251"/>
                  <a:pt x="1235163" y="2464499"/>
                  <a:pt x="1224104" y="2466567"/>
                </a:cubicBezTo>
                <a:lnTo>
                  <a:pt x="1221946" y="2466567"/>
                </a:lnTo>
                <a:lnTo>
                  <a:pt x="1215336" y="2465488"/>
                </a:lnTo>
                <a:lnTo>
                  <a:pt x="1214257" y="2466567"/>
                </a:lnTo>
                <a:lnTo>
                  <a:pt x="1213179" y="2466567"/>
                </a:lnTo>
                <a:lnTo>
                  <a:pt x="1197668" y="2459823"/>
                </a:lnTo>
                <a:lnTo>
                  <a:pt x="1196589" y="2459823"/>
                </a:lnTo>
                <a:cubicBezTo>
                  <a:pt x="1194701" y="2459823"/>
                  <a:pt x="1193577" y="2461307"/>
                  <a:pt x="1193216" y="2464274"/>
                </a:cubicBezTo>
                <a:lnTo>
                  <a:pt x="1192137" y="2465488"/>
                </a:lnTo>
                <a:lnTo>
                  <a:pt x="1186608" y="2465488"/>
                </a:lnTo>
                <a:lnTo>
                  <a:pt x="1185528" y="2464274"/>
                </a:lnTo>
                <a:cubicBezTo>
                  <a:pt x="1180403" y="2464274"/>
                  <a:pt x="1177841" y="2468006"/>
                  <a:pt x="1177841" y="2475469"/>
                </a:cubicBezTo>
                <a:lnTo>
                  <a:pt x="1178920" y="2482213"/>
                </a:lnTo>
                <a:lnTo>
                  <a:pt x="1176762" y="2485585"/>
                </a:lnTo>
                <a:lnTo>
                  <a:pt x="1177841" y="2488957"/>
                </a:lnTo>
                <a:lnTo>
                  <a:pt x="1175683" y="2519169"/>
                </a:lnTo>
                <a:lnTo>
                  <a:pt x="1177841" y="2525912"/>
                </a:lnTo>
                <a:lnTo>
                  <a:pt x="1175683" y="2536028"/>
                </a:lnTo>
                <a:lnTo>
                  <a:pt x="1175683" y="2542772"/>
                </a:lnTo>
                <a:cubicBezTo>
                  <a:pt x="1175683" y="2544211"/>
                  <a:pt x="1177122" y="2544930"/>
                  <a:pt x="1179999" y="2544930"/>
                </a:cubicBezTo>
                <a:lnTo>
                  <a:pt x="1181078" y="2546009"/>
                </a:lnTo>
                <a:lnTo>
                  <a:pt x="1181078" y="2547223"/>
                </a:lnTo>
                <a:cubicBezTo>
                  <a:pt x="1181078" y="2548662"/>
                  <a:pt x="1179999" y="2549381"/>
                  <a:pt x="1177841" y="2549381"/>
                </a:cubicBezTo>
                <a:lnTo>
                  <a:pt x="1177841" y="2553967"/>
                </a:lnTo>
                <a:lnTo>
                  <a:pt x="1176762" y="2557204"/>
                </a:lnTo>
                <a:lnTo>
                  <a:pt x="1178920" y="2576356"/>
                </a:lnTo>
                <a:cubicBezTo>
                  <a:pt x="1177122" y="2576716"/>
                  <a:pt x="1175278" y="2579323"/>
                  <a:pt x="1173390" y="2584179"/>
                </a:cubicBezTo>
                <a:cubicBezTo>
                  <a:pt x="1175637" y="2587146"/>
                  <a:pt x="1177122" y="2593080"/>
                  <a:pt x="1177841" y="2601982"/>
                </a:cubicBezTo>
                <a:cubicBezTo>
                  <a:pt x="1176402" y="2601982"/>
                  <a:pt x="1175278" y="2605354"/>
                  <a:pt x="1174469" y="2612098"/>
                </a:cubicBezTo>
                <a:lnTo>
                  <a:pt x="1175683" y="2616549"/>
                </a:lnTo>
                <a:lnTo>
                  <a:pt x="1174469" y="2617763"/>
                </a:lnTo>
                <a:lnTo>
                  <a:pt x="1174469" y="2618842"/>
                </a:lnTo>
                <a:cubicBezTo>
                  <a:pt x="1175997" y="2620370"/>
                  <a:pt x="1177482" y="2628957"/>
                  <a:pt x="1178920" y="2644603"/>
                </a:cubicBezTo>
                <a:cubicBezTo>
                  <a:pt x="1178021" y="2648290"/>
                  <a:pt x="1176942" y="2650133"/>
                  <a:pt x="1175683" y="2650133"/>
                </a:cubicBezTo>
                <a:lnTo>
                  <a:pt x="1176762" y="2658090"/>
                </a:lnTo>
                <a:lnTo>
                  <a:pt x="1176762" y="2673736"/>
                </a:lnTo>
                <a:cubicBezTo>
                  <a:pt x="1170108" y="2691630"/>
                  <a:pt x="1164218" y="2700576"/>
                  <a:pt x="1159093" y="2700576"/>
                </a:cubicBezTo>
                <a:lnTo>
                  <a:pt x="1155721" y="2700576"/>
                </a:lnTo>
                <a:lnTo>
                  <a:pt x="1151405" y="2697204"/>
                </a:lnTo>
                <a:lnTo>
                  <a:pt x="1143583" y="2697204"/>
                </a:lnTo>
                <a:lnTo>
                  <a:pt x="1132658" y="2700576"/>
                </a:lnTo>
                <a:lnTo>
                  <a:pt x="1128206" y="2699497"/>
                </a:lnTo>
                <a:lnTo>
                  <a:pt x="1118227" y="2700576"/>
                </a:lnTo>
                <a:lnTo>
                  <a:pt x="1114990" y="2700576"/>
                </a:lnTo>
                <a:cubicBezTo>
                  <a:pt x="1112021" y="2699048"/>
                  <a:pt x="1110538" y="2696800"/>
                  <a:pt x="1110538" y="2693832"/>
                </a:cubicBezTo>
                <a:lnTo>
                  <a:pt x="1112696" y="2688303"/>
                </a:lnTo>
                <a:cubicBezTo>
                  <a:pt x="1112696" y="2678592"/>
                  <a:pt x="1102041" y="2668880"/>
                  <a:pt x="1080731" y="2659169"/>
                </a:cubicBezTo>
                <a:cubicBezTo>
                  <a:pt x="1077043" y="2659169"/>
                  <a:pt x="1075201" y="2658046"/>
                  <a:pt x="1075201" y="2655798"/>
                </a:cubicBezTo>
                <a:lnTo>
                  <a:pt x="1075201" y="2654719"/>
                </a:lnTo>
                <a:cubicBezTo>
                  <a:pt x="1076549" y="2651661"/>
                  <a:pt x="1079157" y="2650133"/>
                  <a:pt x="1083023" y="2650133"/>
                </a:cubicBezTo>
                <a:lnTo>
                  <a:pt x="1095161" y="2650133"/>
                </a:lnTo>
                <a:lnTo>
                  <a:pt x="1097321" y="2647975"/>
                </a:lnTo>
                <a:lnTo>
                  <a:pt x="1102850" y="2649054"/>
                </a:lnTo>
                <a:lnTo>
                  <a:pt x="1121597" y="2649054"/>
                </a:lnTo>
                <a:cubicBezTo>
                  <a:pt x="1124745" y="2649054"/>
                  <a:pt x="1127307" y="2647570"/>
                  <a:pt x="1129285" y="2644603"/>
                </a:cubicBezTo>
                <a:cubicBezTo>
                  <a:pt x="1127307" y="2640647"/>
                  <a:pt x="1125824" y="2632824"/>
                  <a:pt x="1124834" y="2621135"/>
                </a:cubicBezTo>
                <a:lnTo>
                  <a:pt x="1129285" y="2606568"/>
                </a:lnTo>
                <a:lnTo>
                  <a:pt x="1141425" y="2601982"/>
                </a:lnTo>
                <a:cubicBezTo>
                  <a:pt x="1141425" y="2599824"/>
                  <a:pt x="1142143" y="2598745"/>
                  <a:pt x="1143583" y="2598745"/>
                </a:cubicBezTo>
                <a:lnTo>
                  <a:pt x="1145875" y="2598745"/>
                </a:lnTo>
                <a:lnTo>
                  <a:pt x="1150191" y="2599824"/>
                </a:lnTo>
                <a:lnTo>
                  <a:pt x="1153563" y="2598745"/>
                </a:lnTo>
                <a:lnTo>
                  <a:pt x="1153563" y="2596452"/>
                </a:lnTo>
                <a:lnTo>
                  <a:pt x="1142502" y="2596452"/>
                </a:lnTo>
                <a:lnTo>
                  <a:pt x="1144796" y="2594159"/>
                </a:lnTo>
                <a:lnTo>
                  <a:pt x="1145875" y="2594159"/>
                </a:lnTo>
                <a:lnTo>
                  <a:pt x="1151405" y="2595373"/>
                </a:lnTo>
                <a:lnTo>
                  <a:pt x="1151405" y="2593080"/>
                </a:lnTo>
                <a:lnTo>
                  <a:pt x="1145875" y="2592001"/>
                </a:lnTo>
                <a:lnTo>
                  <a:pt x="1143583" y="2592001"/>
                </a:lnTo>
                <a:lnTo>
                  <a:pt x="1139266" y="2598745"/>
                </a:lnTo>
                <a:lnTo>
                  <a:pt x="1140345" y="2599824"/>
                </a:lnTo>
                <a:lnTo>
                  <a:pt x="1138052" y="2599824"/>
                </a:lnTo>
                <a:lnTo>
                  <a:pt x="1136974" y="2598745"/>
                </a:lnTo>
                <a:lnTo>
                  <a:pt x="1135894" y="2598745"/>
                </a:lnTo>
                <a:lnTo>
                  <a:pt x="1129285" y="2603196"/>
                </a:lnTo>
                <a:lnTo>
                  <a:pt x="1127127" y="2600903"/>
                </a:lnTo>
                <a:lnTo>
                  <a:pt x="1127127" y="2599824"/>
                </a:lnTo>
                <a:lnTo>
                  <a:pt x="1129285" y="2596452"/>
                </a:lnTo>
                <a:lnTo>
                  <a:pt x="1126048" y="2590788"/>
                </a:lnTo>
                <a:lnTo>
                  <a:pt x="1126048" y="2588630"/>
                </a:lnTo>
                <a:cubicBezTo>
                  <a:pt x="1130634" y="2581167"/>
                  <a:pt x="1134636" y="2577435"/>
                  <a:pt x="1138052" y="2577435"/>
                </a:cubicBezTo>
                <a:lnTo>
                  <a:pt x="1138052" y="2575142"/>
                </a:lnTo>
                <a:cubicBezTo>
                  <a:pt x="1134995" y="2575142"/>
                  <a:pt x="1131353" y="2577750"/>
                  <a:pt x="1127127" y="2582965"/>
                </a:cubicBezTo>
                <a:lnTo>
                  <a:pt x="1124834" y="2580807"/>
                </a:lnTo>
                <a:lnTo>
                  <a:pt x="1124834" y="2578514"/>
                </a:lnTo>
                <a:cubicBezTo>
                  <a:pt x="1127802" y="2570691"/>
                  <a:pt x="1129285" y="2564712"/>
                  <a:pt x="1129285" y="2560575"/>
                </a:cubicBezTo>
                <a:cubicBezTo>
                  <a:pt x="1128027" y="2554641"/>
                  <a:pt x="1125463" y="2551674"/>
                  <a:pt x="1121597" y="2551674"/>
                </a:cubicBezTo>
                <a:cubicBezTo>
                  <a:pt x="1121597" y="2550505"/>
                  <a:pt x="1117911" y="2549741"/>
                  <a:pt x="1110538" y="2549381"/>
                </a:cubicBezTo>
                <a:cubicBezTo>
                  <a:pt x="1102986" y="2551629"/>
                  <a:pt x="1096376" y="2552753"/>
                  <a:pt x="1090711" y="2552753"/>
                </a:cubicBezTo>
                <a:lnTo>
                  <a:pt x="1083023" y="2550595"/>
                </a:lnTo>
                <a:lnTo>
                  <a:pt x="1071964" y="2551674"/>
                </a:lnTo>
                <a:cubicBezTo>
                  <a:pt x="1070076" y="2551674"/>
                  <a:pt x="1068592" y="2549066"/>
                  <a:pt x="1067513" y="2543851"/>
                </a:cubicBezTo>
                <a:lnTo>
                  <a:pt x="1066434" y="2543851"/>
                </a:lnTo>
                <a:cubicBezTo>
                  <a:pt x="1064995" y="2543851"/>
                  <a:pt x="1064276" y="2545335"/>
                  <a:pt x="1064276" y="2548302"/>
                </a:cubicBezTo>
                <a:lnTo>
                  <a:pt x="1059824" y="2550595"/>
                </a:lnTo>
                <a:cubicBezTo>
                  <a:pt x="1051733" y="2549965"/>
                  <a:pt x="1047686" y="2548437"/>
                  <a:pt x="1047686" y="2546009"/>
                </a:cubicBezTo>
                <a:cubicBezTo>
                  <a:pt x="1050473" y="2543402"/>
                  <a:pt x="1056721" y="2540794"/>
                  <a:pt x="1066434" y="2538186"/>
                </a:cubicBezTo>
                <a:lnTo>
                  <a:pt x="1068592" y="2538186"/>
                </a:lnTo>
                <a:lnTo>
                  <a:pt x="1081810" y="2542772"/>
                </a:lnTo>
                <a:lnTo>
                  <a:pt x="1093948" y="2538186"/>
                </a:lnTo>
                <a:lnTo>
                  <a:pt x="1099479" y="2538186"/>
                </a:lnTo>
                <a:lnTo>
                  <a:pt x="1105009" y="2542772"/>
                </a:lnTo>
                <a:lnTo>
                  <a:pt x="1108380" y="2542772"/>
                </a:lnTo>
                <a:cubicBezTo>
                  <a:pt x="1123755" y="2541783"/>
                  <a:pt x="1131443" y="2537647"/>
                  <a:pt x="1131443" y="2530363"/>
                </a:cubicBezTo>
                <a:cubicBezTo>
                  <a:pt x="1127037" y="2523620"/>
                  <a:pt x="1124834" y="2518405"/>
                  <a:pt x="1124834" y="2514718"/>
                </a:cubicBezTo>
                <a:lnTo>
                  <a:pt x="1124834" y="2501230"/>
                </a:lnTo>
                <a:cubicBezTo>
                  <a:pt x="1124834" y="2497364"/>
                  <a:pt x="1125958" y="2494037"/>
                  <a:pt x="1128206" y="2491249"/>
                </a:cubicBezTo>
                <a:lnTo>
                  <a:pt x="1128206" y="2486664"/>
                </a:lnTo>
                <a:cubicBezTo>
                  <a:pt x="1126319" y="2471018"/>
                  <a:pt x="1124475" y="2463195"/>
                  <a:pt x="1122676" y="2463195"/>
                </a:cubicBezTo>
                <a:lnTo>
                  <a:pt x="1107302" y="2463195"/>
                </a:lnTo>
                <a:lnTo>
                  <a:pt x="1105009" y="2461037"/>
                </a:lnTo>
                <a:lnTo>
                  <a:pt x="1105009" y="2458744"/>
                </a:lnTo>
                <a:lnTo>
                  <a:pt x="1107302" y="2458744"/>
                </a:lnTo>
                <a:lnTo>
                  <a:pt x="1108380" y="2459823"/>
                </a:lnTo>
                <a:lnTo>
                  <a:pt x="1109460" y="2459823"/>
                </a:lnTo>
                <a:lnTo>
                  <a:pt x="1114990" y="2454294"/>
                </a:lnTo>
                <a:lnTo>
                  <a:pt x="1121597" y="2456452"/>
                </a:lnTo>
                <a:lnTo>
                  <a:pt x="1144796" y="2456452"/>
                </a:lnTo>
                <a:lnTo>
                  <a:pt x="1148033" y="2454294"/>
                </a:lnTo>
                <a:lnTo>
                  <a:pt x="1152484" y="2454294"/>
                </a:lnTo>
                <a:lnTo>
                  <a:pt x="1158015" y="2455373"/>
                </a:lnTo>
                <a:lnTo>
                  <a:pt x="1164623" y="2454294"/>
                </a:lnTo>
                <a:cubicBezTo>
                  <a:pt x="1170287" y="2454294"/>
                  <a:pt x="1177256" y="2456901"/>
                  <a:pt x="1185528" y="2462116"/>
                </a:cubicBezTo>
                <a:lnTo>
                  <a:pt x="1196589" y="2454294"/>
                </a:lnTo>
                <a:lnTo>
                  <a:pt x="1197668" y="2455373"/>
                </a:lnTo>
                <a:lnTo>
                  <a:pt x="1198746" y="2455373"/>
                </a:lnTo>
                <a:cubicBezTo>
                  <a:pt x="1209987" y="2447910"/>
                  <a:pt x="1217360" y="2440446"/>
                  <a:pt x="1220867" y="2432983"/>
                </a:cubicBezTo>
                <a:close/>
                <a:moveTo>
                  <a:pt x="7136707" y="2421919"/>
                </a:moveTo>
                <a:lnTo>
                  <a:pt x="7136707" y="2424212"/>
                </a:lnTo>
                <a:lnTo>
                  <a:pt x="7137786" y="2424212"/>
                </a:lnTo>
                <a:lnTo>
                  <a:pt x="7137786" y="2421919"/>
                </a:lnTo>
                <a:close/>
                <a:moveTo>
                  <a:pt x="7250542" y="2420840"/>
                </a:moveTo>
                <a:cubicBezTo>
                  <a:pt x="7250542" y="2423088"/>
                  <a:pt x="7249104" y="2424931"/>
                  <a:pt x="7246226" y="2426370"/>
                </a:cubicBezTo>
                <a:lnTo>
                  <a:pt x="7242854" y="2426370"/>
                </a:lnTo>
                <a:lnTo>
                  <a:pt x="7239617" y="2424212"/>
                </a:lnTo>
                <a:lnTo>
                  <a:pt x="7237459" y="2424212"/>
                </a:lnTo>
                <a:lnTo>
                  <a:pt x="7237459" y="2426370"/>
                </a:lnTo>
                <a:lnTo>
                  <a:pt x="7247305" y="2435137"/>
                </a:lnTo>
                <a:lnTo>
                  <a:pt x="7248384" y="2435137"/>
                </a:lnTo>
                <a:lnTo>
                  <a:pt x="7252835" y="2430686"/>
                </a:lnTo>
                <a:lnTo>
                  <a:pt x="7252835" y="2420840"/>
                </a:lnTo>
                <a:close/>
                <a:moveTo>
                  <a:pt x="7139944" y="2419761"/>
                </a:moveTo>
                <a:lnTo>
                  <a:pt x="7139944" y="2420840"/>
                </a:lnTo>
                <a:lnTo>
                  <a:pt x="7143316" y="2420840"/>
                </a:lnTo>
                <a:lnTo>
                  <a:pt x="7143316" y="2419761"/>
                </a:lnTo>
                <a:close/>
                <a:moveTo>
                  <a:pt x="7124703" y="2419761"/>
                </a:moveTo>
                <a:lnTo>
                  <a:pt x="7115936" y="2421919"/>
                </a:lnTo>
                <a:lnTo>
                  <a:pt x="7115936" y="2422998"/>
                </a:lnTo>
                <a:lnTo>
                  <a:pt x="7120252" y="2427449"/>
                </a:lnTo>
                <a:lnTo>
                  <a:pt x="7125782" y="2427449"/>
                </a:lnTo>
                <a:lnTo>
                  <a:pt x="7125782" y="2421919"/>
                </a:lnTo>
                <a:lnTo>
                  <a:pt x="7124703" y="2420840"/>
                </a:lnTo>
                <a:close/>
                <a:moveTo>
                  <a:pt x="2623177" y="2417728"/>
                </a:moveTo>
                <a:lnTo>
                  <a:pt x="2644756" y="2422044"/>
                </a:lnTo>
                <a:lnTo>
                  <a:pt x="2653254" y="2422044"/>
                </a:lnTo>
                <a:lnTo>
                  <a:pt x="2656490" y="2425281"/>
                </a:lnTo>
                <a:cubicBezTo>
                  <a:pt x="2652624" y="2427439"/>
                  <a:pt x="2648713" y="2428518"/>
                  <a:pt x="2644756" y="2428518"/>
                </a:cubicBezTo>
                <a:cubicBezTo>
                  <a:pt x="2628121" y="2427799"/>
                  <a:pt x="2619535" y="2425641"/>
                  <a:pt x="2618996" y="2422044"/>
                </a:cubicBezTo>
                <a:lnTo>
                  <a:pt x="2618996" y="2420965"/>
                </a:lnTo>
                <a:cubicBezTo>
                  <a:pt x="2618996" y="2419886"/>
                  <a:pt x="2620389" y="2418807"/>
                  <a:pt x="2623177" y="2417728"/>
                </a:cubicBezTo>
                <a:close/>
                <a:moveTo>
                  <a:pt x="2753196" y="2402622"/>
                </a:moveTo>
                <a:lnTo>
                  <a:pt x="2754275" y="2402622"/>
                </a:lnTo>
                <a:cubicBezTo>
                  <a:pt x="2757513" y="2402622"/>
                  <a:pt x="2765020" y="2408017"/>
                  <a:pt x="2776800" y="2418807"/>
                </a:cubicBezTo>
                <a:lnTo>
                  <a:pt x="2778957" y="2425281"/>
                </a:lnTo>
                <a:cubicBezTo>
                  <a:pt x="2776260" y="2427439"/>
                  <a:pt x="2773742" y="2428518"/>
                  <a:pt x="2771405" y="2428518"/>
                </a:cubicBezTo>
                <a:lnTo>
                  <a:pt x="2766145" y="2428518"/>
                </a:lnTo>
                <a:lnTo>
                  <a:pt x="2756433" y="2427439"/>
                </a:lnTo>
                <a:lnTo>
                  <a:pt x="2753196" y="2428518"/>
                </a:lnTo>
                <a:cubicBezTo>
                  <a:pt x="2744565" y="2426360"/>
                  <a:pt x="2740249" y="2424562"/>
                  <a:pt x="2740249" y="2423123"/>
                </a:cubicBezTo>
                <a:lnTo>
                  <a:pt x="2740249" y="2420965"/>
                </a:lnTo>
                <a:lnTo>
                  <a:pt x="2744565" y="2416649"/>
                </a:lnTo>
                <a:lnTo>
                  <a:pt x="2743487" y="2411254"/>
                </a:lnTo>
                <a:close/>
                <a:moveTo>
                  <a:pt x="7119173" y="2402227"/>
                </a:moveTo>
                <a:cubicBezTo>
                  <a:pt x="7116296" y="2403666"/>
                  <a:pt x="7114857" y="2405869"/>
                  <a:pt x="7114857" y="2408836"/>
                </a:cubicBezTo>
                <a:lnTo>
                  <a:pt x="7118094" y="2409915"/>
                </a:lnTo>
                <a:cubicBezTo>
                  <a:pt x="7122501" y="2409196"/>
                  <a:pt x="7124703" y="2408117"/>
                  <a:pt x="7124703" y="2406678"/>
                </a:cubicBezTo>
                <a:lnTo>
                  <a:pt x="7124703" y="2403306"/>
                </a:lnTo>
                <a:close/>
                <a:moveTo>
                  <a:pt x="2253176" y="2388358"/>
                </a:moveTo>
                <a:lnTo>
                  <a:pt x="2255335" y="2390381"/>
                </a:lnTo>
                <a:lnTo>
                  <a:pt x="2255335" y="2388358"/>
                </a:lnTo>
                <a:close/>
                <a:moveTo>
                  <a:pt x="7211158" y="2388065"/>
                </a:moveTo>
                <a:cubicBezTo>
                  <a:pt x="7204235" y="2392381"/>
                  <a:pt x="7197311" y="2394539"/>
                  <a:pt x="7190388" y="2394539"/>
                </a:cubicBezTo>
                <a:lnTo>
                  <a:pt x="7183779" y="2393460"/>
                </a:lnTo>
                <a:lnTo>
                  <a:pt x="7180542" y="2394539"/>
                </a:lnTo>
                <a:lnTo>
                  <a:pt x="7170696" y="2393460"/>
                </a:lnTo>
                <a:lnTo>
                  <a:pt x="7159636" y="2393460"/>
                </a:lnTo>
                <a:lnTo>
                  <a:pt x="7155320" y="2390223"/>
                </a:lnTo>
                <a:lnTo>
                  <a:pt x="7152083" y="2390223"/>
                </a:lnTo>
                <a:lnTo>
                  <a:pt x="7148711" y="2395753"/>
                </a:lnTo>
                <a:lnTo>
                  <a:pt x="7149790" y="2414366"/>
                </a:lnTo>
                <a:cubicBezTo>
                  <a:pt x="7148531" y="2414366"/>
                  <a:pt x="7147452" y="2416164"/>
                  <a:pt x="7146553" y="2419761"/>
                </a:cubicBezTo>
                <a:lnTo>
                  <a:pt x="7149790" y="2420840"/>
                </a:lnTo>
                <a:lnTo>
                  <a:pt x="7156399" y="2418682"/>
                </a:lnTo>
                <a:lnTo>
                  <a:pt x="7157478" y="2418682"/>
                </a:lnTo>
                <a:cubicBezTo>
                  <a:pt x="7159906" y="2418682"/>
                  <a:pt x="7162468" y="2419761"/>
                  <a:pt x="7165166" y="2421919"/>
                </a:cubicBezTo>
                <a:lnTo>
                  <a:pt x="7167324" y="2421919"/>
                </a:lnTo>
                <a:cubicBezTo>
                  <a:pt x="7169212" y="2419941"/>
                  <a:pt x="7174337" y="2418502"/>
                  <a:pt x="7182700" y="2417603"/>
                </a:cubicBezTo>
                <a:lnTo>
                  <a:pt x="7183779" y="2416524"/>
                </a:lnTo>
                <a:lnTo>
                  <a:pt x="7184858" y="2416524"/>
                </a:lnTo>
                <a:lnTo>
                  <a:pt x="7193624" y="2418682"/>
                </a:lnTo>
                <a:lnTo>
                  <a:pt x="7205628" y="2415445"/>
                </a:lnTo>
                <a:cubicBezTo>
                  <a:pt x="7212013" y="2418322"/>
                  <a:pt x="7216778" y="2419761"/>
                  <a:pt x="7219925" y="2419761"/>
                </a:cubicBezTo>
                <a:lnTo>
                  <a:pt x="7223162" y="2417603"/>
                </a:lnTo>
                <a:lnTo>
                  <a:pt x="7222083" y="2409915"/>
                </a:lnTo>
                <a:lnTo>
                  <a:pt x="7222083" y="2395753"/>
                </a:lnTo>
                <a:cubicBezTo>
                  <a:pt x="7222083" y="2394045"/>
                  <a:pt x="7218442" y="2391482"/>
                  <a:pt x="7211158" y="2388065"/>
                </a:cubicBezTo>
                <a:close/>
                <a:moveTo>
                  <a:pt x="2672676" y="2387651"/>
                </a:moveTo>
                <a:lnTo>
                  <a:pt x="2682251" y="2387651"/>
                </a:lnTo>
                <a:cubicBezTo>
                  <a:pt x="2686568" y="2387651"/>
                  <a:pt x="2688725" y="2389090"/>
                  <a:pt x="2688725" y="2391967"/>
                </a:cubicBezTo>
                <a:lnTo>
                  <a:pt x="2693041" y="2388730"/>
                </a:lnTo>
                <a:lnTo>
                  <a:pt x="2695200" y="2388730"/>
                </a:lnTo>
                <a:cubicBezTo>
                  <a:pt x="2701853" y="2391428"/>
                  <a:pt x="2710799" y="2393586"/>
                  <a:pt x="2722041" y="2395204"/>
                </a:cubicBezTo>
                <a:cubicBezTo>
                  <a:pt x="2724917" y="2397183"/>
                  <a:pt x="2726356" y="2399655"/>
                  <a:pt x="2726356" y="2402622"/>
                </a:cubicBezTo>
                <a:cubicBezTo>
                  <a:pt x="2724558" y="2404061"/>
                  <a:pt x="2720961" y="2405140"/>
                  <a:pt x="2715567" y="2405859"/>
                </a:cubicBezTo>
                <a:lnTo>
                  <a:pt x="2715567" y="2412333"/>
                </a:lnTo>
                <a:lnTo>
                  <a:pt x="2714487" y="2413412"/>
                </a:lnTo>
                <a:lnTo>
                  <a:pt x="2714487" y="2414491"/>
                </a:lnTo>
                <a:cubicBezTo>
                  <a:pt x="2722400" y="2417369"/>
                  <a:pt x="2732786" y="2423438"/>
                  <a:pt x="2745643" y="2432700"/>
                </a:cubicBezTo>
                <a:lnTo>
                  <a:pt x="2745643" y="2433779"/>
                </a:lnTo>
                <a:lnTo>
                  <a:pt x="2746722" y="2432700"/>
                </a:lnTo>
                <a:lnTo>
                  <a:pt x="2747801" y="2432700"/>
                </a:lnTo>
                <a:cubicBezTo>
                  <a:pt x="2753555" y="2433958"/>
                  <a:pt x="2756433" y="2435397"/>
                  <a:pt x="2756433" y="2437016"/>
                </a:cubicBezTo>
                <a:lnTo>
                  <a:pt x="2756433" y="2439174"/>
                </a:lnTo>
                <a:cubicBezTo>
                  <a:pt x="2756433" y="2444749"/>
                  <a:pt x="2750723" y="2448705"/>
                  <a:pt x="2739305" y="2451043"/>
                </a:cubicBezTo>
                <a:lnTo>
                  <a:pt x="2725278" y="2469251"/>
                </a:lnTo>
                <a:cubicBezTo>
                  <a:pt x="2725278" y="2470690"/>
                  <a:pt x="2728154" y="2471769"/>
                  <a:pt x="2733910" y="2472488"/>
                </a:cubicBezTo>
                <a:lnTo>
                  <a:pt x="2736067" y="2474646"/>
                </a:lnTo>
                <a:cubicBezTo>
                  <a:pt x="2736067" y="2468891"/>
                  <a:pt x="2738900" y="2465295"/>
                  <a:pt x="2744565" y="2463856"/>
                </a:cubicBezTo>
                <a:cubicBezTo>
                  <a:pt x="2747262" y="2457472"/>
                  <a:pt x="2749780" y="2453920"/>
                  <a:pt x="2752117" y="2453201"/>
                </a:cubicBezTo>
                <a:lnTo>
                  <a:pt x="2756433" y="2453201"/>
                </a:lnTo>
                <a:lnTo>
                  <a:pt x="2760750" y="2457517"/>
                </a:lnTo>
                <a:lnTo>
                  <a:pt x="2761829" y="2456438"/>
                </a:lnTo>
                <a:lnTo>
                  <a:pt x="2765065" y="2456438"/>
                </a:lnTo>
                <a:cubicBezTo>
                  <a:pt x="2770910" y="2456438"/>
                  <a:pt x="2775180" y="2460709"/>
                  <a:pt x="2777878" y="2469251"/>
                </a:cubicBezTo>
                <a:lnTo>
                  <a:pt x="2783274" y="2469251"/>
                </a:lnTo>
                <a:cubicBezTo>
                  <a:pt x="2785432" y="2469970"/>
                  <a:pt x="2786511" y="2472128"/>
                  <a:pt x="2786511" y="2475725"/>
                </a:cubicBezTo>
                <a:cubicBezTo>
                  <a:pt x="2783813" y="2477883"/>
                  <a:pt x="2781295" y="2478962"/>
                  <a:pt x="2778957" y="2478962"/>
                </a:cubicBezTo>
                <a:lnTo>
                  <a:pt x="2775720" y="2478962"/>
                </a:lnTo>
                <a:lnTo>
                  <a:pt x="2769381" y="2476804"/>
                </a:lnTo>
                <a:lnTo>
                  <a:pt x="2769381" y="2475725"/>
                </a:lnTo>
                <a:lnTo>
                  <a:pt x="2763986" y="2476804"/>
                </a:lnTo>
                <a:lnTo>
                  <a:pt x="2757513" y="2476804"/>
                </a:lnTo>
                <a:lnTo>
                  <a:pt x="2748880" y="2474646"/>
                </a:lnTo>
                <a:lnTo>
                  <a:pt x="2744565" y="2475725"/>
                </a:lnTo>
                <a:lnTo>
                  <a:pt x="2744565" y="2477883"/>
                </a:lnTo>
                <a:cubicBezTo>
                  <a:pt x="2744565" y="2478782"/>
                  <a:pt x="2748161" y="2480221"/>
                  <a:pt x="2755354" y="2482199"/>
                </a:cubicBezTo>
                <a:cubicBezTo>
                  <a:pt x="2755714" y="2484177"/>
                  <a:pt x="2761783" y="2488448"/>
                  <a:pt x="2773562" y="2495012"/>
                </a:cubicBezTo>
                <a:lnTo>
                  <a:pt x="2774642" y="2496091"/>
                </a:lnTo>
                <a:lnTo>
                  <a:pt x="2774642" y="2502565"/>
                </a:lnTo>
                <a:cubicBezTo>
                  <a:pt x="2774642" y="2507601"/>
                  <a:pt x="2770731" y="2510838"/>
                  <a:pt x="2762908" y="2512276"/>
                </a:cubicBezTo>
                <a:lnTo>
                  <a:pt x="2762908" y="2513355"/>
                </a:lnTo>
                <a:lnTo>
                  <a:pt x="2768303" y="2519829"/>
                </a:lnTo>
                <a:lnTo>
                  <a:pt x="2768303" y="2526168"/>
                </a:lnTo>
                <a:lnTo>
                  <a:pt x="2763986" y="2530484"/>
                </a:lnTo>
                <a:lnTo>
                  <a:pt x="2766145" y="2534800"/>
                </a:lnTo>
                <a:lnTo>
                  <a:pt x="2763986" y="2549771"/>
                </a:lnTo>
                <a:lnTo>
                  <a:pt x="2768303" y="2562720"/>
                </a:lnTo>
                <a:cubicBezTo>
                  <a:pt x="2765604" y="2568115"/>
                  <a:pt x="2763447" y="2570992"/>
                  <a:pt x="2761829" y="2571352"/>
                </a:cubicBezTo>
                <a:lnTo>
                  <a:pt x="2757513" y="2571352"/>
                </a:lnTo>
                <a:lnTo>
                  <a:pt x="2751038" y="2565957"/>
                </a:lnTo>
                <a:lnTo>
                  <a:pt x="2749959" y="2565957"/>
                </a:lnTo>
                <a:lnTo>
                  <a:pt x="2743487" y="2570273"/>
                </a:lnTo>
                <a:lnTo>
                  <a:pt x="2738226" y="2570273"/>
                </a:lnTo>
                <a:lnTo>
                  <a:pt x="2739305" y="2574589"/>
                </a:lnTo>
                <a:lnTo>
                  <a:pt x="2738226" y="2584165"/>
                </a:lnTo>
                <a:lnTo>
                  <a:pt x="2742407" y="2604666"/>
                </a:lnTo>
                <a:lnTo>
                  <a:pt x="2741327" y="2613163"/>
                </a:lnTo>
                <a:lnTo>
                  <a:pt x="2742407" y="2614242"/>
                </a:lnTo>
                <a:lnTo>
                  <a:pt x="2744565" y="2614242"/>
                </a:lnTo>
                <a:cubicBezTo>
                  <a:pt x="2746722" y="2614242"/>
                  <a:pt x="2747801" y="2612129"/>
                  <a:pt x="2747801" y="2607903"/>
                </a:cubicBezTo>
                <a:cubicBezTo>
                  <a:pt x="2754275" y="2602868"/>
                  <a:pt x="2758951" y="2600350"/>
                  <a:pt x="2761829" y="2600350"/>
                </a:cubicBezTo>
                <a:lnTo>
                  <a:pt x="2761829" y="2594955"/>
                </a:lnTo>
                <a:cubicBezTo>
                  <a:pt x="2765785" y="2578500"/>
                  <a:pt x="2768617" y="2570273"/>
                  <a:pt x="2770326" y="2570273"/>
                </a:cubicBezTo>
                <a:lnTo>
                  <a:pt x="2771405" y="2570273"/>
                </a:lnTo>
                <a:cubicBezTo>
                  <a:pt x="2773382" y="2570273"/>
                  <a:pt x="2774821" y="2573824"/>
                  <a:pt x="2775720" y="2580928"/>
                </a:cubicBezTo>
                <a:lnTo>
                  <a:pt x="2775720" y="2584165"/>
                </a:lnTo>
                <a:lnTo>
                  <a:pt x="2774642" y="2596034"/>
                </a:lnTo>
                <a:lnTo>
                  <a:pt x="2783274" y="2612084"/>
                </a:lnTo>
                <a:lnTo>
                  <a:pt x="2783274" y="2622874"/>
                </a:lnTo>
                <a:lnTo>
                  <a:pt x="2784353" y="2627190"/>
                </a:lnTo>
                <a:cubicBezTo>
                  <a:pt x="2784353" y="2638969"/>
                  <a:pt x="2772888" y="2647197"/>
                  <a:pt x="2749959" y="2651872"/>
                </a:cubicBezTo>
                <a:lnTo>
                  <a:pt x="2746722" y="2649714"/>
                </a:lnTo>
                <a:lnTo>
                  <a:pt x="2744565" y="2649714"/>
                </a:lnTo>
                <a:lnTo>
                  <a:pt x="2740249" y="2651872"/>
                </a:lnTo>
                <a:lnTo>
                  <a:pt x="2733910" y="2650793"/>
                </a:lnTo>
                <a:lnTo>
                  <a:pt x="2729594" y="2651872"/>
                </a:lnTo>
                <a:cubicBezTo>
                  <a:pt x="2713137" y="2649714"/>
                  <a:pt x="2704912" y="2647916"/>
                  <a:pt x="2704912" y="2646477"/>
                </a:cubicBezTo>
                <a:cubicBezTo>
                  <a:pt x="2698436" y="2635957"/>
                  <a:pt x="2695200" y="2627730"/>
                  <a:pt x="2695200" y="2621795"/>
                </a:cubicBezTo>
                <a:cubicBezTo>
                  <a:pt x="2694121" y="2621795"/>
                  <a:pt x="2693401" y="2618198"/>
                  <a:pt x="2693041" y="2611005"/>
                </a:cubicBezTo>
                <a:lnTo>
                  <a:pt x="2694121" y="2611005"/>
                </a:lnTo>
                <a:lnTo>
                  <a:pt x="2693041" y="2609926"/>
                </a:lnTo>
                <a:lnTo>
                  <a:pt x="2693041" y="2604666"/>
                </a:lnTo>
                <a:lnTo>
                  <a:pt x="2695200" y="2601429"/>
                </a:lnTo>
                <a:lnTo>
                  <a:pt x="2695200" y="2593876"/>
                </a:lnTo>
                <a:lnTo>
                  <a:pt x="2697358" y="2575668"/>
                </a:lnTo>
                <a:cubicBezTo>
                  <a:pt x="2694481" y="2570812"/>
                  <a:pt x="2693041" y="2566856"/>
                  <a:pt x="2693041" y="2563799"/>
                </a:cubicBezTo>
                <a:lnTo>
                  <a:pt x="2686568" y="2563799"/>
                </a:lnTo>
                <a:lnTo>
                  <a:pt x="2681173" y="2564878"/>
                </a:lnTo>
                <a:lnTo>
                  <a:pt x="2674834" y="2563799"/>
                </a:lnTo>
                <a:lnTo>
                  <a:pt x="2670517" y="2563799"/>
                </a:lnTo>
                <a:cubicBezTo>
                  <a:pt x="2672855" y="2566496"/>
                  <a:pt x="2679644" y="2570093"/>
                  <a:pt x="2690883" y="2574589"/>
                </a:cubicBezTo>
                <a:lnTo>
                  <a:pt x="2690883" y="2576747"/>
                </a:lnTo>
                <a:cubicBezTo>
                  <a:pt x="2684410" y="2582052"/>
                  <a:pt x="2681173" y="2587402"/>
                  <a:pt x="2681173" y="2592797"/>
                </a:cubicBezTo>
                <a:lnTo>
                  <a:pt x="2676993" y="2598192"/>
                </a:lnTo>
                <a:lnTo>
                  <a:pt x="2678071" y="2599271"/>
                </a:lnTo>
                <a:lnTo>
                  <a:pt x="2678071" y="2600350"/>
                </a:lnTo>
                <a:cubicBezTo>
                  <a:pt x="2678071" y="2603947"/>
                  <a:pt x="2675554" y="2606464"/>
                  <a:pt x="2670517" y="2607903"/>
                </a:cubicBezTo>
                <a:cubicBezTo>
                  <a:pt x="2670517" y="2621480"/>
                  <a:pt x="2667639" y="2628269"/>
                  <a:pt x="2661886" y="2628269"/>
                </a:cubicBezTo>
                <a:lnTo>
                  <a:pt x="2660808" y="2627190"/>
                </a:lnTo>
                <a:lnTo>
                  <a:pt x="2659727" y="2627190"/>
                </a:lnTo>
                <a:cubicBezTo>
                  <a:pt x="2645970" y="2636452"/>
                  <a:pt x="2635585" y="2641082"/>
                  <a:pt x="2628571" y="2641082"/>
                </a:cubicBezTo>
                <a:cubicBezTo>
                  <a:pt x="2628571" y="2644679"/>
                  <a:pt x="2621782" y="2648635"/>
                  <a:pt x="2608205" y="2652951"/>
                </a:cubicBezTo>
                <a:lnTo>
                  <a:pt x="2587838" y="2652951"/>
                </a:lnTo>
                <a:cubicBezTo>
                  <a:pt x="2586400" y="2652951"/>
                  <a:pt x="2585681" y="2651872"/>
                  <a:pt x="2585681" y="2649714"/>
                </a:cubicBezTo>
                <a:cubicBezTo>
                  <a:pt x="2581365" y="2649714"/>
                  <a:pt x="2579207" y="2648995"/>
                  <a:pt x="2579207" y="2647556"/>
                </a:cubicBezTo>
                <a:cubicBezTo>
                  <a:pt x="2583343" y="2644319"/>
                  <a:pt x="2587658" y="2642521"/>
                  <a:pt x="2592155" y="2642161"/>
                </a:cubicBezTo>
                <a:cubicBezTo>
                  <a:pt x="2592155" y="2637036"/>
                  <a:pt x="2598584" y="2633844"/>
                  <a:pt x="2611443" y="2632585"/>
                </a:cubicBezTo>
                <a:lnTo>
                  <a:pt x="2623177" y="2617479"/>
                </a:lnTo>
                <a:lnTo>
                  <a:pt x="2636125" y="2587402"/>
                </a:lnTo>
                <a:lnTo>
                  <a:pt x="2633966" y="2580928"/>
                </a:lnTo>
                <a:lnTo>
                  <a:pt x="2636125" y="2575668"/>
                </a:lnTo>
                <a:lnTo>
                  <a:pt x="2635044" y="2574589"/>
                </a:lnTo>
                <a:lnTo>
                  <a:pt x="2633966" y="2574589"/>
                </a:lnTo>
                <a:lnTo>
                  <a:pt x="2623177" y="2575668"/>
                </a:lnTo>
                <a:lnTo>
                  <a:pt x="2623177" y="2574589"/>
                </a:lnTo>
                <a:lnTo>
                  <a:pt x="2625335" y="2569194"/>
                </a:lnTo>
                <a:cubicBezTo>
                  <a:pt x="2623895" y="2569194"/>
                  <a:pt x="2622861" y="2565237"/>
                  <a:pt x="2622232" y="2557325"/>
                </a:cubicBezTo>
                <a:lnTo>
                  <a:pt x="2627852" y="2557325"/>
                </a:lnTo>
                <a:lnTo>
                  <a:pt x="2624255" y="2556246"/>
                </a:lnTo>
                <a:lnTo>
                  <a:pt x="2624255" y="2554088"/>
                </a:lnTo>
                <a:lnTo>
                  <a:pt x="2627494" y="2554088"/>
                </a:lnTo>
                <a:lnTo>
                  <a:pt x="2627494" y="2553008"/>
                </a:lnTo>
                <a:cubicBezTo>
                  <a:pt x="2623986" y="2553008"/>
                  <a:pt x="2622232" y="2551929"/>
                  <a:pt x="2622232" y="2549771"/>
                </a:cubicBezTo>
                <a:lnTo>
                  <a:pt x="2622232" y="2542353"/>
                </a:lnTo>
                <a:lnTo>
                  <a:pt x="2623177" y="2526168"/>
                </a:lnTo>
                <a:lnTo>
                  <a:pt x="2622232" y="2517671"/>
                </a:lnTo>
                <a:lnTo>
                  <a:pt x="2623177" y="2516592"/>
                </a:lnTo>
                <a:lnTo>
                  <a:pt x="2623177" y="2515513"/>
                </a:lnTo>
                <a:lnTo>
                  <a:pt x="2620075" y="2507960"/>
                </a:lnTo>
                <a:cubicBezTo>
                  <a:pt x="2620075" y="2505083"/>
                  <a:pt x="2622187" y="2503644"/>
                  <a:pt x="2626414" y="2503644"/>
                </a:cubicBezTo>
                <a:lnTo>
                  <a:pt x="2626414" y="2501486"/>
                </a:lnTo>
                <a:cubicBezTo>
                  <a:pt x="2622007" y="2494383"/>
                  <a:pt x="2619175" y="2490831"/>
                  <a:pt x="2617916" y="2490831"/>
                </a:cubicBezTo>
                <a:lnTo>
                  <a:pt x="2598494" y="2492854"/>
                </a:lnTo>
                <a:lnTo>
                  <a:pt x="2594178" y="2492854"/>
                </a:lnTo>
                <a:lnTo>
                  <a:pt x="2593099" y="2493933"/>
                </a:lnTo>
                <a:lnTo>
                  <a:pt x="2592155" y="2493933"/>
                </a:lnTo>
                <a:lnTo>
                  <a:pt x="2593099" y="2509039"/>
                </a:lnTo>
                <a:lnTo>
                  <a:pt x="2589997" y="2533721"/>
                </a:lnTo>
                <a:lnTo>
                  <a:pt x="2591076" y="2534800"/>
                </a:lnTo>
                <a:lnTo>
                  <a:pt x="2591076" y="2535879"/>
                </a:lnTo>
                <a:lnTo>
                  <a:pt x="2588918" y="2557325"/>
                </a:lnTo>
                <a:cubicBezTo>
                  <a:pt x="2589636" y="2563799"/>
                  <a:pt x="2590718" y="2567036"/>
                  <a:pt x="2592155" y="2567036"/>
                </a:cubicBezTo>
                <a:cubicBezTo>
                  <a:pt x="2592155" y="2563978"/>
                  <a:pt x="2599662" y="2561461"/>
                  <a:pt x="2614679" y="2559483"/>
                </a:cubicBezTo>
                <a:lnTo>
                  <a:pt x="2616838" y="2562720"/>
                </a:lnTo>
                <a:cubicBezTo>
                  <a:pt x="2616838" y="2573779"/>
                  <a:pt x="2609644" y="2582007"/>
                  <a:pt x="2595258" y="2587402"/>
                </a:cubicBezTo>
                <a:lnTo>
                  <a:pt x="2575970" y="2604666"/>
                </a:lnTo>
                <a:cubicBezTo>
                  <a:pt x="2570576" y="2604666"/>
                  <a:pt x="2560909" y="2612534"/>
                  <a:pt x="2546972" y="2628269"/>
                </a:cubicBezTo>
                <a:lnTo>
                  <a:pt x="2539419" y="2635822"/>
                </a:lnTo>
                <a:lnTo>
                  <a:pt x="2537261" y="2635822"/>
                </a:lnTo>
                <a:cubicBezTo>
                  <a:pt x="2533215" y="2635822"/>
                  <a:pt x="2529663" y="2629708"/>
                  <a:pt x="2526605" y="2617479"/>
                </a:cubicBezTo>
                <a:lnTo>
                  <a:pt x="2527684" y="2612084"/>
                </a:lnTo>
                <a:cubicBezTo>
                  <a:pt x="2523369" y="2610286"/>
                  <a:pt x="2520491" y="2600979"/>
                  <a:pt x="2519053" y="2584165"/>
                </a:cubicBezTo>
                <a:lnTo>
                  <a:pt x="2519053" y="2580928"/>
                </a:lnTo>
                <a:lnTo>
                  <a:pt x="2521210" y="2578905"/>
                </a:lnTo>
                <a:lnTo>
                  <a:pt x="2526605" y="2578905"/>
                </a:lnTo>
                <a:lnTo>
                  <a:pt x="2541577" y="2582007"/>
                </a:lnTo>
                <a:lnTo>
                  <a:pt x="2542656" y="2582007"/>
                </a:lnTo>
                <a:cubicBezTo>
                  <a:pt x="2549130" y="2582007"/>
                  <a:pt x="2552367" y="2580253"/>
                  <a:pt x="2552367" y="2576747"/>
                </a:cubicBezTo>
                <a:cubicBezTo>
                  <a:pt x="2548051" y="2571172"/>
                  <a:pt x="2545893" y="2567215"/>
                  <a:pt x="2545893" y="2564878"/>
                </a:cubicBezTo>
                <a:lnTo>
                  <a:pt x="2545893" y="2555167"/>
                </a:lnTo>
                <a:lnTo>
                  <a:pt x="2549130" y="2550850"/>
                </a:lnTo>
                <a:lnTo>
                  <a:pt x="2549130" y="2547748"/>
                </a:lnTo>
                <a:cubicBezTo>
                  <a:pt x="2546252" y="2538577"/>
                  <a:pt x="2544814" y="2531743"/>
                  <a:pt x="2544814" y="2527247"/>
                </a:cubicBezTo>
                <a:lnTo>
                  <a:pt x="2549130" y="2509039"/>
                </a:lnTo>
                <a:lnTo>
                  <a:pt x="2549130" y="2507960"/>
                </a:lnTo>
                <a:cubicBezTo>
                  <a:pt x="2546972" y="2506162"/>
                  <a:pt x="2545532" y="2501486"/>
                  <a:pt x="2544814" y="2493933"/>
                </a:cubicBezTo>
                <a:cubicBezTo>
                  <a:pt x="2529079" y="2493214"/>
                  <a:pt x="2521210" y="2491101"/>
                  <a:pt x="2521210" y="2487594"/>
                </a:cubicBezTo>
                <a:lnTo>
                  <a:pt x="2524447" y="2482199"/>
                </a:lnTo>
                <a:lnTo>
                  <a:pt x="2535103" y="2483278"/>
                </a:lnTo>
                <a:lnTo>
                  <a:pt x="2548051" y="2483278"/>
                </a:lnTo>
                <a:lnTo>
                  <a:pt x="2545893" y="2473567"/>
                </a:lnTo>
                <a:lnTo>
                  <a:pt x="2545893" y="2466014"/>
                </a:lnTo>
                <a:lnTo>
                  <a:pt x="2554525" y="2460754"/>
                </a:lnTo>
                <a:lnTo>
                  <a:pt x="2554525" y="2459675"/>
                </a:lnTo>
                <a:lnTo>
                  <a:pt x="2553445" y="2458596"/>
                </a:lnTo>
                <a:lnTo>
                  <a:pt x="2553445" y="2457517"/>
                </a:lnTo>
                <a:lnTo>
                  <a:pt x="2548051" y="2458596"/>
                </a:lnTo>
                <a:lnTo>
                  <a:pt x="2545893" y="2456438"/>
                </a:lnTo>
                <a:lnTo>
                  <a:pt x="2545893" y="2448885"/>
                </a:lnTo>
                <a:lnTo>
                  <a:pt x="2549130" y="2438095"/>
                </a:lnTo>
                <a:lnTo>
                  <a:pt x="2546972" y="2430676"/>
                </a:lnTo>
                <a:cubicBezTo>
                  <a:pt x="2546972" y="2428698"/>
                  <a:pt x="2549130" y="2425461"/>
                  <a:pt x="2553445" y="2420965"/>
                </a:cubicBezTo>
                <a:lnTo>
                  <a:pt x="2553445" y="2418807"/>
                </a:lnTo>
                <a:cubicBezTo>
                  <a:pt x="2548410" y="2418807"/>
                  <a:pt x="2545893" y="2417728"/>
                  <a:pt x="2545893" y="2415570"/>
                </a:cubicBezTo>
                <a:lnTo>
                  <a:pt x="2545893" y="2405859"/>
                </a:lnTo>
                <a:cubicBezTo>
                  <a:pt x="2545893" y="2404780"/>
                  <a:pt x="2547331" y="2403701"/>
                  <a:pt x="2550209" y="2402622"/>
                </a:cubicBezTo>
                <a:lnTo>
                  <a:pt x="2578128" y="2409096"/>
                </a:lnTo>
                <a:lnTo>
                  <a:pt x="2579207" y="2409096"/>
                </a:lnTo>
                <a:lnTo>
                  <a:pt x="2583523" y="2405859"/>
                </a:lnTo>
                <a:cubicBezTo>
                  <a:pt x="2594223" y="2405859"/>
                  <a:pt x="2599573" y="2408017"/>
                  <a:pt x="2599573" y="2412333"/>
                </a:cubicBezTo>
                <a:lnTo>
                  <a:pt x="2599573" y="2415570"/>
                </a:lnTo>
                <a:cubicBezTo>
                  <a:pt x="2593908" y="2423663"/>
                  <a:pt x="2591076" y="2429373"/>
                  <a:pt x="2591076" y="2432700"/>
                </a:cubicBezTo>
                <a:lnTo>
                  <a:pt x="2594178" y="2438095"/>
                </a:lnTo>
                <a:lnTo>
                  <a:pt x="2594178" y="2441332"/>
                </a:lnTo>
                <a:lnTo>
                  <a:pt x="2592155" y="2444569"/>
                </a:lnTo>
                <a:lnTo>
                  <a:pt x="2592155" y="2461698"/>
                </a:lnTo>
                <a:lnTo>
                  <a:pt x="2593099" y="2469251"/>
                </a:lnTo>
                <a:lnTo>
                  <a:pt x="2594178" y="2469251"/>
                </a:lnTo>
                <a:cubicBezTo>
                  <a:pt x="2595616" y="2469251"/>
                  <a:pt x="2596336" y="2468172"/>
                  <a:pt x="2596336" y="2466014"/>
                </a:cubicBezTo>
                <a:lnTo>
                  <a:pt x="2597415" y="2464935"/>
                </a:lnTo>
                <a:lnTo>
                  <a:pt x="2602810" y="2464935"/>
                </a:lnTo>
                <a:lnTo>
                  <a:pt x="2610363" y="2471409"/>
                </a:lnTo>
                <a:lnTo>
                  <a:pt x="2616838" y="2470330"/>
                </a:lnTo>
                <a:lnTo>
                  <a:pt x="2623177" y="2473567"/>
                </a:lnTo>
                <a:lnTo>
                  <a:pt x="2630731" y="2469251"/>
                </a:lnTo>
                <a:lnTo>
                  <a:pt x="2636125" y="2471409"/>
                </a:lnTo>
                <a:lnTo>
                  <a:pt x="2641520" y="2467093"/>
                </a:lnTo>
                <a:lnTo>
                  <a:pt x="2643677" y="2467093"/>
                </a:lnTo>
                <a:cubicBezTo>
                  <a:pt x="2645835" y="2467093"/>
                  <a:pt x="2647274" y="2469970"/>
                  <a:pt x="2647993" y="2475725"/>
                </a:cubicBezTo>
                <a:cubicBezTo>
                  <a:pt x="2640799" y="2477523"/>
                  <a:pt x="2637204" y="2478962"/>
                  <a:pt x="2637204" y="2480041"/>
                </a:cubicBezTo>
                <a:cubicBezTo>
                  <a:pt x="2639541" y="2482918"/>
                  <a:pt x="2647049" y="2486155"/>
                  <a:pt x="2659727" y="2489752"/>
                </a:cubicBezTo>
                <a:lnTo>
                  <a:pt x="2665123" y="2492854"/>
                </a:lnTo>
                <a:lnTo>
                  <a:pt x="2674834" y="2491775"/>
                </a:lnTo>
                <a:lnTo>
                  <a:pt x="2676993" y="2491775"/>
                </a:lnTo>
                <a:lnTo>
                  <a:pt x="2680230" y="2493933"/>
                </a:lnTo>
                <a:lnTo>
                  <a:pt x="2693041" y="2493933"/>
                </a:lnTo>
                <a:cubicBezTo>
                  <a:pt x="2696998" y="2493933"/>
                  <a:pt x="2699515" y="2495372"/>
                  <a:pt x="2700594" y="2498249"/>
                </a:cubicBezTo>
                <a:lnTo>
                  <a:pt x="2697358" y="2501486"/>
                </a:lnTo>
                <a:lnTo>
                  <a:pt x="2693041" y="2501486"/>
                </a:lnTo>
                <a:lnTo>
                  <a:pt x="2688725" y="2500407"/>
                </a:lnTo>
                <a:lnTo>
                  <a:pt x="2684410" y="2501486"/>
                </a:lnTo>
                <a:lnTo>
                  <a:pt x="2683332" y="2500407"/>
                </a:lnTo>
                <a:lnTo>
                  <a:pt x="2682251" y="2501486"/>
                </a:lnTo>
                <a:lnTo>
                  <a:pt x="2681173" y="2501486"/>
                </a:lnTo>
                <a:lnTo>
                  <a:pt x="2668360" y="2499328"/>
                </a:lnTo>
                <a:lnTo>
                  <a:pt x="2666202" y="2503644"/>
                </a:lnTo>
                <a:lnTo>
                  <a:pt x="2667281" y="2512276"/>
                </a:lnTo>
                <a:lnTo>
                  <a:pt x="2664045" y="2520773"/>
                </a:lnTo>
                <a:cubicBezTo>
                  <a:pt x="2665123" y="2524370"/>
                  <a:pt x="2667639" y="2526168"/>
                  <a:pt x="2671598" y="2526168"/>
                </a:cubicBezTo>
                <a:lnTo>
                  <a:pt x="2681173" y="2520773"/>
                </a:lnTo>
                <a:lnTo>
                  <a:pt x="2710307" y="2520773"/>
                </a:lnTo>
                <a:lnTo>
                  <a:pt x="2718804" y="2522931"/>
                </a:lnTo>
                <a:cubicBezTo>
                  <a:pt x="2720961" y="2519065"/>
                  <a:pt x="2722041" y="2515154"/>
                  <a:pt x="2722041" y="2511197"/>
                </a:cubicBezTo>
                <a:cubicBezTo>
                  <a:pt x="2719882" y="2510478"/>
                  <a:pt x="2718804" y="2508320"/>
                  <a:pt x="2718804" y="2504723"/>
                </a:cubicBezTo>
                <a:lnTo>
                  <a:pt x="2718804" y="2501486"/>
                </a:lnTo>
                <a:lnTo>
                  <a:pt x="2711251" y="2501486"/>
                </a:lnTo>
                <a:cubicBezTo>
                  <a:pt x="2707564" y="2501486"/>
                  <a:pt x="2705450" y="2500407"/>
                  <a:pt x="2704912" y="2498249"/>
                </a:cubicBezTo>
                <a:cubicBezTo>
                  <a:pt x="2704912" y="2496091"/>
                  <a:pt x="2707383" y="2495012"/>
                  <a:pt x="2712329" y="2495012"/>
                </a:cubicBezTo>
                <a:cubicBezTo>
                  <a:pt x="2722580" y="2490247"/>
                  <a:pt x="2729054" y="2485616"/>
                  <a:pt x="2731752" y="2481120"/>
                </a:cubicBezTo>
                <a:lnTo>
                  <a:pt x="2731752" y="2477883"/>
                </a:lnTo>
                <a:lnTo>
                  <a:pt x="2725278" y="2478962"/>
                </a:lnTo>
                <a:lnTo>
                  <a:pt x="2716645" y="2475725"/>
                </a:lnTo>
                <a:lnTo>
                  <a:pt x="2710307" y="2477883"/>
                </a:lnTo>
                <a:lnTo>
                  <a:pt x="2695200" y="2477883"/>
                </a:lnTo>
                <a:lnTo>
                  <a:pt x="2690883" y="2476804"/>
                </a:lnTo>
                <a:lnTo>
                  <a:pt x="2689805" y="2477883"/>
                </a:lnTo>
                <a:lnTo>
                  <a:pt x="2688725" y="2477883"/>
                </a:lnTo>
                <a:cubicBezTo>
                  <a:pt x="2679464" y="2477883"/>
                  <a:pt x="2674834" y="2476444"/>
                  <a:pt x="2674834" y="2473567"/>
                </a:cubicBezTo>
                <a:lnTo>
                  <a:pt x="2661886" y="2476804"/>
                </a:lnTo>
                <a:lnTo>
                  <a:pt x="2657569" y="2476804"/>
                </a:lnTo>
                <a:cubicBezTo>
                  <a:pt x="2654873" y="2476804"/>
                  <a:pt x="2652039" y="2468217"/>
                  <a:pt x="2649072" y="2451043"/>
                </a:cubicBezTo>
                <a:lnTo>
                  <a:pt x="2640440" y="2433779"/>
                </a:lnTo>
                <a:lnTo>
                  <a:pt x="2642598" y="2431755"/>
                </a:lnTo>
                <a:lnTo>
                  <a:pt x="2644756" y="2431755"/>
                </a:lnTo>
                <a:lnTo>
                  <a:pt x="2653254" y="2433779"/>
                </a:lnTo>
                <a:lnTo>
                  <a:pt x="2656490" y="2431755"/>
                </a:lnTo>
                <a:lnTo>
                  <a:pt x="2661886" y="2431755"/>
                </a:lnTo>
                <a:cubicBezTo>
                  <a:pt x="2663324" y="2433104"/>
                  <a:pt x="2666562" y="2433779"/>
                  <a:pt x="2671598" y="2433779"/>
                </a:cubicBezTo>
                <a:cubicBezTo>
                  <a:pt x="2681577" y="2440972"/>
                  <a:pt x="2686568" y="2447086"/>
                  <a:pt x="2686568" y="2452122"/>
                </a:cubicBezTo>
                <a:lnTo>
                  <a:pt x="2686568" y="2454280"/>
                </a:lnTo>
                <a:lnTo>
                  <a:pt x="2684410" y="2456438"/>
                </a:lnTo>
                <a:lnTo>
                  <a:pt x="2688725" y="2464935"/>
                </a:lnTo>
                <a:lnTo>
                  <a:pt x="2687646" y="2469251"/>
                </a:lnTo>
                <a:lnTo>
                  <a:pt x="2695200" y="2469251"/>
                </a:lnTo>
                <a:lnTo>
                  <a:pt x="2700594" y="2470330"/>
                </a:lnTo>
                <a:lnTo>
                  <a:pt x="2709226" y="2439174"/>
                </a:lnTo>
                <a:lnTo>
                  <a:pt x="2708148" y="2434858"/>
                </a:lnTo>
                <a:lnTo>
                  <a:pt x="2708148" y="2433779"/>
                </a:lnTo>
                <a:lnTo>
                  <a:pt x="2715567" y="2428518"/>
                </a:lnTo>
                <a:cubicBezTo>
                  <a:pt x="2715567" y="2426360"/>
                  <a:pt x="2714127" y="2425281"/>
                  <a:pt x="2711251" y="2425281"/>
                </a:cubicBezTo>
                <a:lnTo>
                  <a:pt x="2711251" y="2424202"/>
                </a:lnTo>
                <a:cubicBezTo>
                  <a:pt x="2709181" y="2424202"/>
                  <a:pt x="2708148" y="2425281"/>
                  <a:pt x="2708148" y="2427439"/>
                </a:cubicBezTo>
                <a:lnTo>
                  <a:pt x="2707069" y="2428518"/>
                </a:lnTo>
                <a:lnTo>
                  <a:pt x="2702753" y="2428518"/>
                </a:lnTo>
                <a:cubicBezTo>
                  <a:pt x="2701314" y="2428518"/>
                  <a:pt x="2700594" y="2427080"/>
                  <a:pt x="2700594" y="2424202"/>
                </a:cubicBezTo>
                <a:lnTo>
                  <a:pt x="2697358" y="2424202"/>
                </a:lnTo>
                <a:cubicBezTo>
                  <a:pt x="2695919" y="2424202"/>
                  <a:pt x="2695200" y="2425281"/>
                  <a:pt x="2695200" y="2427439"/>
                </a:cubicBezTo>
                <a:lnTo>
                  <a:pt x="2694121" y="2428518"/>
                </a:lnTo>
                <a:lnTo>
                  <a:pt x="2687646" y="2428518"/>
                </a:lnTo>
                <a:cubicBezTo>
                  <a:pt x="2684590" y="2425641"/>
                  <a:pt x="2681757" y="2424202"/>
                  <a:pt x="2679150" y="2424202"/>
                </a:cubicBezTo>
                <a:cubicBezTo>
                  <a:pt x="2674294" y="2427080"/>
                  <a:pt x="2669978" y="2428518"/>
                  <a:pt x="2666202" y="2428518"/>
                </a:cubicBezTo>
                <a:lnTo>
                  <a:pt x="2662964" y="2428518"/>
                </a:lnTo>
                <a:lnTo>
                  <a:pt x="2660808" y="2426360"/>
                </a:lnTo>
                <a:lnTo>
                  <a:pt x="2660808" y="2424202"/>
                </a:lnTo>
                <a:lnTo>
                  <a:pt x="2670517" y="2419886"/>
                </a:lnTo>
                <a:lnTo>
                  <a:pt x="2669439" y="2409096"/>
                </a:lnTo>
                <a:cubicBezTo>
                  <a:pt x="2669439" y="2394800"/>
                  <a:pt x="2670517" y="2387651"/>
                  <a:pt x="2672676" y="2387651"/>
                </a:cubicBezTo>
                <a:close/>
                <a:moveTo>
                  <a:pt x="7252835" y="2380377"/>
                </a:moveTo>
                <a:cubicBezTo>
                  <a:pt x="7250587" y="2380377"/>
                  <a:pt x="7248384" y="2382580"/>
                  <a:pt x="7246226" y="2386986"/>
                </a:cubicBezTo>
                <a:lnTo>
                  <a:pt x="7249463" y="2389144"/>
                </a:lnTo>
                <a:lnTo>
                  <a:pt x="7250542" y="2389144"/>
                </a:lnTo>
                <a:cubicBezTo>
                  <a:pt x="7254229" y="2389144"/>
                  <a:pt x="7256432" y="2387661"/>
                  <a:pt x="7257151" y="2384693"/>
                </a:cubicBezTo>
                <a:cubicBezTo>
                  <a:pt x="7256612" y="2382535"/>
                  <a:pt x="7255173" y="2381097"/>
                  <a:pt x="7252835" y="2380377"/>
                </a:cubicBezTo>
                <a:close/>
                <a:moveTo>
                  <a:pt x="7584936" y="2378647"/>
                </a:moveTo>
                <a:lnTo>
                  <a:pt x="7584936" y="2380805"/>
                </a:lnTo>
                <a:lnTo>
                  <a:pt x="7588172" y="2380805"/>
                </a:lnTo>
                <a:lnTo>
                  <a:pt x="7588172" y="2378647"/>
                </a:lnTo>
                <a:close/>
                <a:moveTo>
                  <a:pt x="4070211" y="2378647"/>
                </a:moveTo>
                <a:lnTo>
                  <a:pt x="4070211" y="2380805"/>
                </a:lnTo>
                <a:lnTo>
                  <a:pt x="4073448" y="2380805"/>
                </a:lnTo>
                <a:lnTo>
                  <a:pt x="4073448" y="2378647"/>
                </a:lnTo>
                <a:close/>
                <a:moveTo>
                  <a:pt x="1601876" y="2378243"/>
                </a:moveTo>
                <a:lnTo>
                  <a:pt x="1601876" y="2379322"/>
                </a:lnTo>
                <a:lnTo>
                  <a:pt x="1604034" y="2379322"/>
                </a:lnTo>
                <a:lnTo>
                  <a:pt x="1604034" y="2378243"/>
                </a:lnTo>
                <a:close/>
                <a:moveTo>
                  <a:pt x="7238538" y="2377140"/>
                </a:moveTo>
                <a:lnTo>
                  <a:pt x="7238538" y="2379298"/>
                </a:lnTo>
                <a:lnTo>
                  <a:pt x="7239617" y="2379298"/>
                </a:lnTo>
                <a:lnTo>
                  <a:pt x="7239617" y="2377140"/>
                </a:lnTo>
                <a:close/>
                <a:moveTo>
                  <a:pt x="9210008" y="2375275"/>
                </a:moveTo>
                <a:lnTo>
                  <a:pt x="9207850" y="2381749"/>
                </a:lnTo>
                <a:lnTo>
                  <a:pt x="9208930" y="2382828"/>
                </a:lnTo>
                <a:lnTo>
                  <a:pt x="9211088" y="2382828"/>
                </a:lnTo>
                <a:lnTo>
                  <a:pt x="9210008" y="2381749"/>
                </a:lnTo>
                <a:lnTo>
                  <a:pt x="9210008" y="2377433"/>
                </a:lnTo>
                <a:lnTo>
                  <a:pt x="9212166" y="2377433"/>
                </a:lnTo>
                <a:lnTo>
                  <a:pt x="9212166" y="2375275"/>
                </a:lnTo>
                <a:close/>
                <a:moveTo>
                  <a:pt x="5611847" y="2375275"/>
                </a:moveTo>
                <a:lnTo>
                  <a:pt x="5611847" y="2377433"/>
                </a:lnTo>
                <a:lnTo>
                  <a:pt x="5612926" y="2377433"/>
                </a:lnTo>
                <a:lnTo>
                  <a:pt x="5612926" y="2375275"/>
                </a:lnTo>
                <a:close/>
                <a:moveTo>
                  <a:pt x="5756029" y="2372038"/>
                </a:moveTo>
                <a:lnTo>
                  <a:pt x="5756029" y="2373117"/>
                </a:lnTo>
                <a:lnTo>
                  <a:pt x="5759266" y="2373117"/>
                </a:lnTo>
                <a:lnTo>
                  <a:pt x="5759266" y="2372038"/>
                </a:lnTo>
                <a:close/>
                <a:moveTo>
                  <a:pt x="2234968" y="2371229"/>
                </a:moveTo>
                <a:lnTo>
                  <a:pt x="2234968" y="2374331"/>
                </a:lnTo>
                <a:lnTo>
                  <a:pt x="2237125" y="2376489"/>
                </a:lnTo>
                <a:lnTo>
                  <a:pt x="2238204" y="2376489"/>
                </a:lnTo>
                <a:lnTo>
                  <a:pt x="2238204" y="2373387"/>
                </a:lnTo>
                <a:lnTo>
                  <a:pt x="2236047" y="2371229"/>
                </a:lnTo>
                <a:close/>
                <a:moveTo>
                  <a:pt x="9206771" y="2370959"/>
                </a:moveTo>
                <a:lnTo>
                  <a:pt x="9206771" y="2374196"/>
                </a:lnTo>
                <a:lnTo>
                  <a:pt x="9208930" y="2374196"/>
                </a:lnTo>
                <a:lnTo>
                  <a:pt x="9207850" y="2370959"/>
                </a:lnTo>
                <a:close/>
                <a:moveTo>
                  <a:pt x="1552377" y="2369476"/>
                </a:moveTo>
                <a:lnTo>
                  <a:pt x="1552377" y="2371634"/>
                </a:lnTo>
                <a:lnTo>
                  <a:pt x="1553456" y="2371634"/>
                </a:lnTo>
                <a:lnTo>
                  <a:pt x="1553456" y="2369476"/>
                </a:lnTo>
                <a:close/>
                <a:moveTo>
                  <a:pt x="8271708" y="2366778"/>
                </a:moveTo>
                <a:lnTo>
                  <a:pt x="8271708" y="2371094"/>
                </a:lnTo>
                <a:lnTo>
                  <a:pt x="8274945" y="2371094"/>
                </a:lnTo>
                <a:lnTo>
                  <a:pt x="8274945" y="2368936"/>
                </a:lnTo>
                <a:lnTo>
                  <a:pt x="8272786" y="2366778"/>
                </a:lnTo>
                <a:close/>
                <a:moveTo>
                  <a:pt x="9207850" y="2365564"/>
                </a:moveTo>
                <a:lnTo>
                  <a:pt x="9207850" y="2366643"/>
                </a:lnTo>
                <a:lnTo>
                  <a:pt x="9216483" y="2369880"/>
                </a:lnTo>
                <a:lnTo>
                  <a:pt x="9218640" y="2369880"/>
                </a:lnTo>
                <a:lnTo>
                  <a:pt x="9218640" y="2368801"/>
                </a:lnTo>
                <a:lnTo>
                  <a:pt x="9208930" y="2365564"/>
                </a:lnTo>
                <a:close/>
                <a:moveTo>
                  <a:pt x="5766954" y="2364620"/>
                </a:moveTo>
                <a:lnTo>
                  <a:pt x="5766954" y="2365699"/>
                </a:lnTo>
                <a:lnTo>
                  <a:pt x="5769112" y="2365699"/>
                </a:lnTo>
                <a:lnTo>
                  <a:pt x="5769112" y="2364620"/>
                </a:lnTo>
                <a:close/>
                <a:moveTo>
                  <a:pt x="5676992" y="2364620"/>
                </a:moveTo>
                <a:lnTo>
                  <a:pt x="5679150" y="2366778"/>
                </a:lnTo>
                <a:lnTo>
                  <a:pt x="5680229" y="2365699"/>
                </a:lnTo>
                <a:lnTo>
                  <a:pt x="5680229" y="2364620"/>
                </a:lnTo>
                <a:close/>
                <a:moveTo>
                  <a:pt x="9264094" y="2363406"/>
                </a:moveTo>
                <a:lnTo>
                  <a:pt x="9264094" y="2364485"/>
                </a:lnTo>
                <a:lnTo>
                  <a:pt x="9267331" y="2364485"/>
                </a:lnTo>
                <a:lnTo>
                  <a:pt x="9267331" y="2363406"/>
                </a:lnTo>
                <a:close/>
                <a:moveTo>
                  <a:pt x="9254383" y="2363406"/>
                </a:moveTo>
                <a:lnTo>
                  <a:pt x="9254383" y="2364485"/>
                </a:lnTo>
                <a:lnTo>
                  <a:pt x="9256541" y="2364485"/>
                </a:lnTo>
                <a:lnTo>
                  <a:pt x="9256541" y="2363406"/>
                </a:lnTo>
                <a:close/>
                <a:moveTo>
                  <a:pt x="1208188" y="2362462"/>
                </a:moveTo>
                <a:lnTo>
                  <a:pt x="1208188" y="2365699"/>
                </a:lnTo>
                <a:lnTo>
                  <a:pt x="1210346" y="2367857"/>
                </a:lnTo>
                <a:lnTo>
                  <a:pt x="1211425" y="2366778"/>
                </a:lnTo>
                <a:lnTo>
                  <a:pt x="1211425" y="2362462"/>
                </a:lnTo>
                <a:close/>
                <a:moveTo>
                  <a:pt x="9191665" y="2362192"/>
                </a:moveTo>
                <a:lnTo>
                  <a:pt x="9190586" y="2365564"/>
                </a:lnTo>
                <a:lnTo>
                  <a:pt x="9192744" y="2365564"/>
                </a:lnTo>
                <a:lnTo>
                  <a:pt x="9192744" y="2362192"/>
                </a:lnTo>
                <a:close/>
                <a:moveTo>
                  <a:pt x="7250542" y="2361765"/>
                </a:moveTo>
                <a:lnTo>
                  <a:pt x="7245147" y="2362844"/>
                </a:lnTo>
                <a:lnTo>
                  <a:pt x="7245147" y="2368373"/>
                </a:lnTo>
                <a:lnTo>
                  <a:pt x="7252835" y="2370531"/>
                </a:lnTo>
                <a:lnTo>
                  <a:pt x="7253914" y="2370531"/>
                </a:lnTo>
                <a:lnTo>
                  <a:pt x="7254993" y="2365002"/>
                </a:lnTo>
                <a:close/>
                <a:moveTo>
                  <a:pt x="6223358" y="2361113"/>
                </a:moveTo>
                <a:lnTo>
                  <a:pt x="6217963" y="2362192"/>
                </a:lnTo>
                <a:lnTo>
                  <a:pt x="6217963" y="2364485"/>
                </a:lnTo>
                <a:cubicBezTo>
                  <a:pt x="6223538" y="2370959"/>
                  <a:pt x="6227854" y="2374196"/>
                  <a:pt x="6230911" y="2374196"/>
                </a:cubicBezTo>
                <a:lnTo>
                  <a:pt x="6234148" y="2374196"/>
                </a:lnTo>
                <a:lnTo>
                  <a:pt x="6239543" y="2368801"/>
                </a:lnTo>
                <a:lnTo>
                  <a:pt x="6239543" y="2367722"/>
                </a:lnTo>
                <a:lnTo>
                  <a:pt x="6235227" y="2367722"/>
                </a:lnTo>
                <a:cubicBezTo>
                  <a:pt x="6231990" y="2367722"/>
                  <a:pt x="6228753" y="2365519"/>
                  <a:pt x="6225516" y="2361113"/>
                </a:cubicBezTo>
                <a:close/>
                <a:moveTo>
                  <a:pt x="2247781" y="2360439"/>
                </a:moveTo>
                <a:cubicBezTo>
                  <a:pt x="2245532" y="2361158"/>
                  <a:pt x="2244139" y="2362597"/>
                  <a:pt x="2243600" y="2364755"/>
                </a:cubicBezTo>
                <a:lnTo>
                  <a:pt x="2246837" y="2365834"/>
                </a:lnTo>
                <a:lnTo>
                  <a:pt x="2249939" y="2364755"/>
                </a:lnTo>
                <a:lnTo>
                  <a:pt x="2249939" y="2362597"/>
                </a:lnTo>
                <a:close/>
                <a:moveTo>
                  <a:pt x="2146220" y="2360439"/>
                </a:moveTo>
                <a:lnTo>
                  <a:pt x="2144061" y="2362597"/>
                </a:lnTo>
                <a:cubicBezTo>
                  <a:pt x="2145499" y="2365834"/>
                  <a:pt x="2146893" y="2367632"/>
                  <a:pt x="2148243" y="2367992"/>
                </a:cubicBezTo>
                <a:lnTo>
                  <a:pt x="2152559" y="2367992"/>
                </a:lnTo>
                <a:lnTo>
                  <a:pt x="2154717" y="2365834"/>
                </a:lnTo>
                <a:cubicBezTo>
                  <a:pt x="2153637" y="2362237"/>
                  <a:pt x="2151120" y="2360439"/>
                  <a:pt x="2147163" y="2360439"/>
                </a:cubicBezTo>
                <a:close/>
                <a:moveTo>
                  <a:pt x="2084041" y="2359360"/>
                </a:moveTo>
                <a:lnTo>
                  <a:pt x="2084041" y="2364755"/>
                </a:lnTo>
                <a:lnTo>
                  <a:pt x="2086199" y="2362597"/>
                </a:lnTo>
                <a:lnTo>
                  <a:pt x="2085122" y="2359360"/>
                </a:lnTo>
                <a:close/>
                <a:moveTo>
                  <a:pt x="9183033" y="2357876"/>
                </a:moveTo>
                <a:lnTo>
                  <a:pt x="9180875" y="2360034"/>
                </a:lnTo>
                <a:lnTo>
                  <a:pt x="9180875" y="2362192"/>
                </a:lnTo>
                <a:lnTo>
                  <a:pt x="9183033" y="2362192"/>
                </a:lnTo>
                <a:lnTo>
                  <a:pt x="9185191" y="2357876"/>
                </a:lnTo>
                <a:close/>
                <a:moveTo>
                  <a:pt x="1703978" y="2357337"/>
                </a:moveTo>
                <a:lnTo>
                  <a:pt x="1701819" y="2359495"/>
                </a:lnTo>
                <a:lnTo>
                  <a:pt x="1701819" y="2361788"/>
                </a:lnTo>
                <a:lnTo>
                  <a:pt x="1706135" y="2362867"/>
                </a:lnTo>
                <a:lnTo>
                  <a:pt x="1708293" y="2358416"/>
                </a:lnTo>
                <a:lnTo>
                  <a:pt x="1707215" y="2357337"/>
                </a:lnTo>
                <a:close/>
                <a:moveTo>
                  <a:pt x="1556828" y="2357337"/>
                </a:moveTo>
                <a:lnTo>
                  <a:pt x="1555613" y="2358416"/>
                </a:lnTo>
                <a:lnTo>
                  <a:pt x="1555613" y="2361788"/>
                </a:lnTo>
                <a:lnTo>
                  <a:pt x="1560065" y="2360574"/>
                </a:lnTo>
                <a:lnTo>
                  <a:pt x="1560065" y="2358416"/>
                </a:lnTo>
                <a:close/>
                <a:moveTo>
                  <a:pt x="3722111" y="2355988"/>
                </a:moveTo>
                <a:lnTo>
                  <a:pt x="3718874" y="2359225"/>
                </a:lnTo>
                <a:lnTo>
                  <a:pt x="3718874" y="2360304"/>
                </a:lnTo>
                <a:lnTo>
                  <a:pt x="3721032" y="2362462"/>
                </a:lnTo>
                <a:lnTo>
                  <a:pt x="3722111" y="2362462"/>
                </a:lnTo>
                <a:lnTo>
                  <a:pt x="3724269" y="2360304"/>
                </a:lnTo>
                <a:lnTo>
                  <a:pt x="3724269" y="2355988"/>
                </a:lnTo>
                <a:close/>
                <a:moveTo>
                  <a:pt x="5164479" y="2355314"/>
                </a:moveTo>
                <a:cubicBezTo>
                  <a:pt x="5164119" y="2359450"/>
                  <a:pt x="5163040" y="2362687"/>
                  <a:pt x="5161242" y="2365025"/>
                </a:cubicBezTo>
                <a:lnTo>
                  <a:pt x="5164479" y="2368127"/>
                </a:lnTo>
                <a:lnTo>
                  <a:pt x="5166637" y="2368127"/>
                </a:lnTo>
                <a:cubicBezTo>
                  <a:pt x="5168705" y="2367587"/>
                  <a:pt x="5170458" y="2365115"/>
                  <a:pt x="5171897" y="2360709"/>
                </a:cubicBezTo>
                <a:cubicBezTo>
                  <a:pt x="5170458" y="2357472"/>
                  <a:pt x="5169065" y="2355673"/>
                  <a:pt x="5167716" y="2355314"/>
                </a:cubicBezTo>
                <a:close/>
                <a:moveTo>
                  <a:pt x="6678279" y="2354774"/>
                </a:moveTo>
                <a:lnTo>
                  <a:pt x="6677200" y="2360169"/>
                </a:lnTo>
                <a:lnTo>
                  <a:pt x="6681651" y="2355853"/>
                </a:lnTo>
                <a:close/>
                <a:moveTo>
                  <a:pt x="9198139" y="2354639"/>
                </a:moveTo>
                <a:lnTo>
                  <a:pt x="9198139" y="2355718"/>
                </a:lnTo>
                <a:cubicBezTo>
                  <a:pt x="9200297" y="2355718"/>
                  <a:pt x="9202096" y="2357876"/>
                  <a:pt x="9203534" y="2362192"/>
                </a:cubicBezTo>
                <a:lnTo>
                  <a:pt x="9204613" y="2362192"/>
                </a:lnTo>
                <a:lnTo>
                  <a:pt x="9204613" y="2361113"/>
                </a:lnTo>
                <a:lnTo>
                  <a:pt x="9201376" y="2354639"/>
                </a:lnTo>
                <a:close/>
                <a:moveTo>
                  <a:pt x="8208451" y="2353965"/>
                </a:moveTo>
                <a:lnTo>
                  <a:pt x="8207372" y="2355044"/>
                </a:lnTo>
                <a:cubicBezTo>
                  <a:pt x="8208271" y="2358641"/>
                  <a:pt x="8209350" y="2360439"/>
                  <a:pt x="8210609" y="2360439"/>
                </a:cubicBezTo>
                <a:cubicBezTo>
                  <a:pt x="8212228" y="2360439"/>
                  <a:pt x="8213306" y="2358641"/>
                  <a:pt x="8213846" y="2355044"/>
                </a:cubicBezTo>
                <a:lnTo>
                  <a:pt x="8212767" y="2355044"/>
                </a:lnTo>
                <a:close/>
                <a:moveTo>
                  <a:pt x="6676121" y="2352481"/>
                </a:moveTo>
                <a:lnTo>
                  <a:pt x="6676121" y="2353560"/>
                </a:lnTo>
                <a:lnTo>
                  <a:pt x="6678279" y="2353560"/>
                </a:lnTo>
                <a:lnTo>
                  <a:pt x="6678279" y="2352481"/>
                </a:lnTo>
                <a:close/>
                <a:moveTo>
                  <a:pt x="1745885" y="2351885"/>
                </a:moveTo>
                <a:lnTo>
                  <a:pt x="1746867" y="2356258"/>
                </a:lnTo>
                <a:lnTo>
                  <a:pt x="1746867" y="2357337"/>
                </a:lnTo>
                <a:lnTo>
                  <a:pt x="1745653" y="2362867"/>
                </a:lnTo>
                <a:cubicBezTo>
                  <a:pt x="1747181" y="2362867"/>
                  <a:pt x="1747946" y="2361743"/>
                  <a:pt x="1747946" y="2359495"/>
                </a:cubicBezTo>
                <a:lnTo>
                  <a:pt x="1751182" y="2359495"/>
                </a:lnTo>
                <a:lnTo>
                  <a:pt x="1751182" y="2360574"/>
                </a:lnTo>
                <a:lnTo>
                  <a:pt x="1750104" y="2361788"/>
                </a:lnTo>
                <a:lnTo>
                  <a:pt x="1750104" y="2362867"/>
                </a:lnTo>
                <a:lnTo>
                  <a:pt x="1754555" y="2362867"/>
                </a:lnTo>
                <a:close/>
                <a:moveTo>
                  <a:pt x="1753340" y="2350728"/>
                </a:moveTo>
                <a:lnTo>
                  <a:pt x="1753340" y="2351807"/>
                </a:lnTo>
                <a:lnTo>
                  <a:pt x="1756713" y="2351807"/>
                </a:lnTo>
                <a:lnTo>
                  <a:pt x="1756713" y="2350728"/>
                </a:lnTo>
                <a:close/>
                <a:moveTo>
                  <a:pt x="3600723" y="2350593"/>
                </a:moveTo>
                <a:cubicBezTo>
                  <a:pt x="3597846" y="2351313"/>
                  <a:pt x="3596407" y="2353471"/>
                  <a:pt x="3596407" y="2357067"/>
                </a:cubicBezTo>
                <a:lnTo>
                  <a:pt x="3597486" y="2358146"/>
                </a:lnTo>
                <a:lnTo>
                  <a:pt x="3600723" y="2358146"/>
                </a:lnTo>
                <a:lnTo>
                  <a:pt x="3602881" y="2355988"/>
                </a:lnTo>
                <a:lnTo>
                  <a:pt x="3602881" y="2352751"/>
                </a:lnTo>
                <a:close/>
                <a:moveTo>
                  <a:pt x="6622576" y="2348165"/>
                </a:moveTo>
                <a:lnTo>
                  <a:pt x="6622576" y="2351402"/>
                </a:lnTo>
                <a:cubicBezTo>
                  <a:pt x="6623115" y="2355808"/>
                  <a:pt x="6624194" y="2358011"/>
                  <a:pt x="6625813" y="2358011"/>
                </a:cubicBezTo>
                <a:lnTo>
                  <a:pt x="6627971" y="2354774"/>
                </a:lnTo>
                <a:cubicBezTo>
                  <a:pt x="6627971" y="2350368"/>
                  <a:pt x="6626173" y="2348165"/>
                  <a:pt x="6622576" y="2348165"/>
                </a:cubicBezTo>
                <a:close/>
                <a:moveTo>
                  <a:pt x="8214925" y="2347491"/>
                </a:moveTo>
                <a:lnTo>
                  <a:pt x="8214925" y="2349649"/>
                </a:lnTo>
                <a:lnTo>
                  <a:pt x="8217083" y="2347491"/>
                </a:lnTo>
                <a:close/>
                <a:moveTo>
                  <a:pt x="1742415" y="2347491"/>
                </a:moveTo>
                <a:lnTo>
                  <a:pt x="1742415" y="2349649"/>
                </a:lnTo>
                <a:lnTo>
                  <a:pt x="1745212" y="2351033"/>
                </a:lnTo>
                <a:close/>
                <a:moveTo>
                  <a:pt x="1221001" y="2347491"/>
                </a:moveTo>
                <a:lnTo>
                  <a:pt x="1219922" y="2348570"/>
                </a:lnTo>
                <a:lnTo>
                  <a:pt x="1219922" y="2349649"/>
                </a:lnTo>
                <a:lnTo>
                  <a:pt x="1222080" y="2351807"/>
                </a:lnTo>
                <a:lnTo>
                  <a:pt x="1223159" y="2350728"/>
                </a:lnTo>
                <a:lnTo>
                  <a:pt x="1223159" y="2349649"/>
                </a:lnTo>
                <a:close/>
                <a:moveTo>
                  <a:pt x="7776054" y="2343984"/>
                </a:moveTo>
                <a:lnTo>
                  <a:pt x="7772682" y="2347221"/>
                </a:lnTo>
                <a:cubicBezTo>
                  <a:pt x="7772682" y="2350998"/>
                  <a:pt x="7774166" y="2353515"/>
                  <a:pt x="7777133" y="2354774"/>
                </a:cubicBezTo>
                <a:lnTo>
                  <a:pt x="7780370" y="2354774"/>
                </a:lnTo>
                <a:cubicBezTo>
                  <a:pt x="7781809" y="2354774"/>
                  <a:pt x="7783248" y="2352257"/>
                  <a:pt x="7784686" y="2347221"/>
                </a:cubicBezTo>
                <a:lnTo>
                  <a:pt x="7780370" y="2343984"/>
                </a:lnTo>
                <a:close/>
                <a:moveTo>
                  <a:pt x="4261330" y="2343984"/>
                </a:moveTo>
                <a:lnTo>
                  <a:pt x="4257958" y="2347221"/>
                </a:lnTo>
                <a:cubicBezTo>
                  <a:pt x="4257958" y="2350998"/>
                  <a:pt x="4259441" y="2353515"/>
                  <a:pt x="4262409" y="2354774"/>
                </a:cubicBezTo>
                <a:lnTo>
                  <a:pt x="4265646" y="2354774"/>
                </a:lnTo>
                <a:cubicBezTo>
                  <a:pt x="4267084" y="2354774"/>
                  <a:pt x="4268523" y="2352257"/>
                  <a:pt x="4269962" y="2347221"/>
                </a:cubicBezTo>
                <a:lnTo>
                  <a:pt x="4265646" y="2343984"/>
                </a:lnTo>
                <a:close/>
                <a:moveTo>
                  <a:pt x="6692576" y="2343714"/>
                </a:moveTo>
                <a:lnTo>
                  <a:pt x="6692576" y="2349244"/>
                </a:lnTo>
                <a:lnTo>
                  <a:pt x="6694734" y="2349244"/>
                </a:lnTo>
                <a:lnTo>
                  <a:pt x="6694734" y="2343714"/>
                </a:lnTo>
                <a:close/>
                <a:moveTo>
                  <a:pt x="3725348" y="2343175"/>
                </a:moveTo>
                <a:cubicBezTo>
                  <a:pt x="3723010" y="2343894"/>
                  <a:pt x="3721572" y="2345288"/>
                  <a:pt x="3721032" y="2347356"/>
                </a:cubicBezTo>
                <a:lnTo>
                  <a:pt x="3723190" y="2349514"/>
                </a:lnTo>
                <a:cubicBezTo>
                  <a:pt x="3726068" y="2348435"/>
                  <a:pt x="3727506" y="2347401"/>
                  <a:pt x="3727506" y="2346412"/>
                </a:cubicBezTo>
                <a:lnTo>
                  <a:pt x="3727506" y="2345333"/>
                </a:lnTo>
                <a:close/>
                <a:moveTo>
                  <a:pt x="8606050" y="2342366"/>
                </a:moveTo>
                <a:lnTo>
                  <a:pt x="8599576" y="2344389"/>
                </a:lnTo>
                <a:lnTo>
                  <a:pt x="8599576" y="2345468"/>
                </a:lnTo>
                <a:lnTo>
                  <a:pt x="8600655" y="2345468"/>
                </a:lnTo>
                <a:lnTo>
                  <a:pt x="8608208" y="2343445"/>
                </a:lnTo>
                <a:lnTo>
                  <a:pt x="8608208" y="2342366"/>
                </a:lnTo>
                <a:close/>
                <a:moveTo>
                  <a:pt x="7122410" y="2340994"/>
                </a:moveTo>
                <a:lnTo>
                  <a:pt x="7119173" y="2342073"/>
                </a:lnTo>
                <a:lnTo>
                  <a:pt x="7119173" y="2346389"/>
                </a:lnTo>
                <a:lnTo>
                  <a:pt x="7121331" y="2348547"/>
                </a:lnTo>
                <a:lnTo>
                  <a:pt x="7123624" y="2348547"/>
                </a:lnTo>
                <a:lnTo>
                  <a:pt x="7124703" y="2343152"/>
                </a:lnTo>
                <a:close/>
                <a:moveTo>
                  <a:pt x="2066914" y="2339129"/>
                </a:moveTo>
                <a:lnTo>
                  <a:pt x="2064755" y="2341287"/>
                </a:lnTo>
                <a:cubicBezTo>
                  <a:pt x="2065834" y="2344074"/>
                  <a:pt x="2066914" y="2345468"/>
                  <a:pt x="2067992" y="2345468"/>
                </a:cubicBezTo>
                <a:lnTo>
                  <a:pt x="2070151" y="2345468"/>
                </a:lnTo>
                <a:lnTo>
                  <a:pt x="2073387" y="2342366"/>
                </a:lnTo>
                <a:cubicBezTo>
                  <a:pt x="2072667" y="2340208"/>
                  <a:pt x="2070509" y="2339129"/>
                  <a:pt x="2066914" y="2339129"/>
                </a:cubicBezTo>
                <a:close/>
                <a:moveTo>
                  <a:pt x="8213846" y="2336836"/>
                </a:moveTo>
                <a:cubicBezTo>
                  <a:pt x="8211688" y="2337555"/>
                  <a:pt x="8210609" y="2339713"/>
                  <a:pt x="8210609" y="2343310"/>
                </a:cubicBezTo>
                <a:lnTo>
                  <a:pt x="8212767" y="2346412"/>
                </a:lnTo>
                <a:cubicBezTo>
                  <a:pt x="8216364" y="2345693"/>
                  <a:pt x="8218162" y="2344299"/>
                  <a:pt x="8218162" y="2342231"/>
                </a:cubicBezTo>
                <a:cubicBezTo>
                  <a:pt x="8216723" y="2338994"/>
                  <a:pt x="8215285" y="2337195"/>
                  <a:pt x="8213846" y="2336836"/>
                </a:cubicBezTo>
                <a:close/>
                <a:moveTo>
                  <a:pt x="1552377" y="2336431"/>
                </a:moveTo>
                <a:lnTo>
                  <a:pt x="1550219" y="2338724"/>
                </a:lnTo>
                <a:lnTo>
                  <a:pt x="1550219" y="2339803"/>
                </a:lnTo>
                <a:lnTo>
                  <a:pt x="1553456" y="2336431"/>
                </a:lnTo>
                <a:close/>
                <a:moveTo>
                  <a:pt x="7760678" y="2336296"/>
                </a:moveTo>
                <a:lnTo>
                  <a:pt x="7760678" y="2339668"/>
                </a:lnTo>
                <a:lnTo>
                  <a:pt x="7761757" y="2345063"/>
                </a:lnTo>
                <a:lnTo>
                  <a:pt x="7764050" y="2345063"/>
                </a:lnTo>
                <a:lnTo>
                  <a:pt x="7764050" y="2343984"/>
                </a:lnTo>
                <a:lnTo>
                  <a:pt x="7762836" y="2336296"/>
                </a:lnTo>
                <a:close/>
                <a:moveTo>
                  <a:pt x="4245954" y="2336296"/>
                </a:moveTo>
                <a:lnTo>
                  <a:pt x="4245954" y="2339668"/>
                </a:lnTo>
                <a:lnTo>
                  <a:pt x="4247033" y="2345063"/>
                </a:lnTo>
                <a:lnTo>
                  <a:pt x="4249326" y="2345063"/>
                </a:lnTo>
                <a:lnTo>
                  <a:pt x="4249326" y="2343984"/>
                </a:lnTo>
                <a:lnTo>
                  <a:pt x="4248112" y="2336296"/>
                </a:lnTo>
                <a:close/>
                <a:moveTo>
                  <a:pt x="8595395" y="2335892"/>
                </a:moveTo>
                <a:lnTo>
                  <a:pt x="8594316" y="2339129"/>
                </a:lnTo>
                <a:lnTo>
                  <a:pt x="8595395" y="2342366"/>
                </a:lnTo>
                <a:lnTo>
                  <a:pt x="8598497" y="2342366"/>
                </a:lnTo>
                <a:lnTo>
                  <a:pt x="8598497" y="2339129"/>
                </a:lnTo>
                <a:close/>
                <a:moveTo>
                  <a:pt x="6769051" y="2335082"/>
                </a:moveTo>
                <a:cubicBezTo>
                  <a:pt x="6766353" y="2335082"/>
                  <a:pt x="6760553" y="2339084"/>
                  <a:pt x="6751652" y="2347086"/>
                </a:cubicBezTo>
                <a:lnTo>
                  <a:pt x="6751652" y="2349244"/>
                </a:lnTo>
                <a:lnTo>
                  <a:pt x="6752731" y="2349244"/>
                </a:lnTo>
                <a:cubicBezTo>
                  <a:pt x="6755788" y="2349244"/>
                  <a:pt x="6759070" y="2351088"/>
                  <a:pt x="6762577" y="2354774"/>
                </a:cubicBezTo>
                <a:cubicBezTo>
                  <a:pt x="6770040" y="2354774"/>
                  <a:pt x="6774760" y="2352212"/>
                  <a:pt x="6776738" y="2347086"/>
                </a:cubicBezTo>
                <a:cubicBezTo>
                  <a:pt x="6776738" y="2346007"/>
                  <a:pt x="6774176" y="2344164"/>
                  <a:pt x="6769051" y="2341556"/>
                </a:cubicBezTo>
                <a:lnTo>
                  <a:pt x="6770264" y="2336161"/>
                </a:lnTo>
                <a:lnTo>
                  <a:pt x="6770264" y="2335082"/>
                </a:lnTo>
                <a:close/>
                <a:moveTo>
                  <a:pt x="8205349" y="2334678"/>
                </a:moveTo>
                <a:lnTo>
                  <a:pt x="8205349" y="2336836"/>
                </a:lnTo>
                <a:lnTo>
                  <a:pt x="8206293" y="2336836"/>
                </a:lnTo>
                <a:lnTo>
                  <a:pt x="8206293" y="2334678"/>
                </a:lnTo>
                <a:close/>
                <a:moveTo>
                  <a:pt x="1746867" y="2334273"/>
                </a:moveTo>
                <a:lnTo>
                  <a:pt x="1744575" y="2336431"/>
                </a:lnTo>
                <a:lnTo>
                  <a:pt x="1744575" y="2339803"/>
                </a:lnTo>
                <a:lnTo>
                  <a:pt x="1746867" y="2339803"/>
                </a:lnTo>
                <a:lnTo>
                  <a:pt x="1749026" y="2337510"/>
                </a:lnTo>
                <a:lnTo>
                  <a:pt x="1749026" y="2334273"/>
                </a:lnTo>
                <a:close/>
                <a:moveTo>
                  <a:pt x="1611722" y="2333194"/>
                </a:moveTo>
                <a:cubicBezTo>
                  <a:pt x="1610283" y="2333194"/>
                  <a:pt x="1609160" y="2335397"/>
                  <a:pt x="1608350" y="2339803"/>
                </a:cubicBezTo>
                <a:lnTo>
                  <a:pt x="1613880" y="2341961"/>
                </a:lnTo>
                <a:lnTo>
                  <a:pt x="1614959" y="2340882"/>
                </a:lnTo>
                <a:cubicBezTo>
                  <a:pt x="1614239" y="2335757"/>
                  <a:pt x="1613159" y="2333194"/>
                  <a:pt x="1611722" y="2333194"/>
                </a:cubicBezTo>
                <a:close/>
                <a:moveTo>
                  <a:pt x="5656356" y="2332790"/>
                </a:moveTo>
                <a:cubicBezTo>
                  <a:pt x="5652579" y="2332790"/>
                  <a:pt x="5650062" y="2334183"/>
                  <a:pt x="5648803" y="2336971"/>
                </a:cubicBezTo>
                <a:lnTo>
                  <a:pt x="5650961" y="2339129"/>
                </a:lnTo>
                <a:lnTo>
                  <a:pt x="5657435" y="2339129"/>
                </a:lnTo>
                <a:lnTo>
                  <a:pt x="5659593" y="2336971"/>
                </a:lnTo>
                <a:lnTo>
                  <a:pt x="5659593" y="2334813"/>
                </a:lnTo>
                <a:lnTo>
                  <a:pt x="5657435" y="2332790"/>
                </a:lnTo>
                <a:close/>
                <a:moveTo>
                  <a:pt x="7770524" y="2331980"/>
                </a:moveTo>
                <a:lnTo>
                  <a:pt x="7770524" y="2334138"/>
                </a:lnTo>
                <a:lnTo>
                  <a:pt x="7774975" y="2336296"/>
                </a:lnTo>
                <a:lnTo>
                  <a:pt x="7774975" y="2334138"/>
                </a:lnTo>
                <a:close/>
                <a:moveTo>
                  <a:pt x="4255800" y="2331980"/>
                </a:moveTo>
                <a:lnTo>
                  <a:pt x="4255800" y="2334138"/>
                </a:lnTo>
                <a:lnTo>
                  <a:pt x="4260251" y="2336296"/>
                </a:lnTo>
                <a:lnTo>
                  <a:pt x="4260251" y="2334138"/>
                </a:lnTo>
                <a:close/>
                <a:moveTo>
                  <a:pt x="2146220" y="2331576"/>
                </a:moveTo>
                <a:cubicBezTo>
                  <a:pt x="2142623" y="2332475"/>
                  <a:pt x="2140824" y="2333554"/>
                  <a:pt x="2140824" y="2334813"/>
                </a:cubicBezTo>
                <a:lnTo>
                  <a:pt x="2140824" y="2339129"/>
                </a:lnTo>
                <a:cubicBezTo>
                  <a:pt x="2140824" y="2340567"/>
                  <a:pt x="2142938" y="2342006"/>
                  <a:pt x="2147163" y="2343445"/>
                </a:cubicBezTo>
                <a:lnTo>
                  <a:pt x="2147163" y="2344389"/>
                </a:lnTo>
                <a:lnTo>
                  <a:pt x="2145140" y="2350863"/>
                </a:lnTo>
                <a:cubicBezTo>
                  <a:pt x="2145860" y="2353740"/>
                  <a:pt x="2147974" y="2355179"/>
                  <a:pt x="2151479" y="2355179"/>
                </a:cubicBezTo>
                <a:cubicBezTo>
                  <a:pt x="2153637" y="2352481"/>
                  <a:pt x="2154717" y="2349964"/>
                  <a:pt x="2154717" y="2347626"/>
                </a:cubicBezTo>
                <a:lnTo>
                  <a:pt x="2149323" y="2342366"/>
                </a:lnTo>
                <a:lnTo>
                  <a:pt x="2149323" y="2341287"/>
                </a:lnTo>
                <a:lnTo>
                  <a:pt x="2151479" y="2338050"/>
                </a:lnTo>
                <a:lnTo>
                  <a:pt x="2151479" y="2335892"/>
                </a:lnTo>
                <a:cubicBezTo>
                  <a:pt x="2151120" y="2334453"/>
                  <a:pt x="2149367" y="2333014"/>
                  <a:pt x="2146220" y="2331576"/>
                </a:cubicBezTo>
                <a:close/>
                <a:moveTo>
                  <a:pt x="5148294" y="2330632"/>
                </a:moveTo>
                <a:lnTo>
                  <a:pt x="5148294" y="2331711"/>
                </a:lnTo>
                <a:lnTo>
                  <a:pt x="5152610" y="2331711"/>
                </a:lnTo>
                <a:lnTo>
                  <a:pt x="5152610" y="2330632"/>
                </a:lnTo>
                <a:close/>
                <a:moveTo>
                  <a:pt x="2071229" y="2330497"/>
                </a:moveTo>
                <a:lnTo>
                  <a:pt x="2071229" y="2332655"/>
                </a:lnTo>
                <a:lnTo>
                  <a:pt x="2073387" y="2332655"/>
                </a:lnTo>
                <a:close/>
                <a:moveTo>
                  <a:pt x="7768366" y="2329822"/>
                </a:moveTo>
                <a:lnTo>
                  <a:pt x="7768366" y="2331980"/>
                </a:lnTo>
                <a:lnTo>
                  <a:pt x="7769445" y="2331980"/>
                </a:lnTo>
                <a:lnTo>
                  <a:pt x="7769445" y="2329822"/>
                </a:lnTo>
                <a:close/>
                <a:moveTo>
                  <a:pt x="4253642" y="2329822"/>
                </a:moveTo>
                <a:lnTo>
                  <a:pt x="4253642" y="2331980"/>
                </a:lnTo>
                <a:lnTo>
                  <a:pt x="4254721" y="2331980"/>
                </a:lnTo>
                <a:lnTo>
                  <a:pt x="4254721" y="2329822"/>
                </a:lnTo>
                <a:close/>
                <a:moveTo>
                  <a:pt x="6729802" y="2327395"/>
                </a:moveTo>
                <a:lnTo>
                  <a:pt x="6725351" y="2330632"/>
                </a:lnTo>
                <a:lnTo>
                  <a:pt x="6717663" y="2330632"/>
                </a:lnTo>
                <a:lnTo>
                  <a:pt x="6717663" y="2341556"/>
                </a:lnTo>
                <a:lnTo>
                  <a:pt x="6714426" y="2351402"/>
                </a:lnTo>
                <a:lnTo>
                  <a:pt x="6715505" y="2351402"/>
                </a:lnTo>
                <a:lnTo>
                  <a:pt x="6718742" y="2353560"/>
                </a:lnTo>
                <a:lnTo>
                  <a:pt x="6726430" y="2353560"/>
                </a:lnTo>
                <a:lnTo>
                  <a:pt x="6733039" y="2352481"/>
                </a:lnTo>
                <a:lnTo>
                  <a:pt x="6738434" y="2353560"/>
                </a:lnTo>
                <a:lnTo>
                  <a:pt x="6739648" y="2353560"/>
                </a:lnTo>
                <a:lnTo>
                  <a:pt x="6739648" y="2339398"/>
                </a:lnTo>
                <a:lnTo>
                  <a:pt x="6743964" y="2333869"/>
                </a:lnTo>
                <a:cubicBezTo>
                  <a:pt x="6743964" y="2329553"/>
                  <a:pt x="6741761" y="2327395"/>
                  <a:pt x="6737355" y="2327395"/>
                </a:cubicBezTo>
                <a:lnTo>
                  <a:pt x="6735197" y="2329553"/>
                </a:lnTo>
                <a:lnTo>
                  <a:pt x="6733039" y="2329553"/>
                </a:lnTo>
                <a:close/>
                <a:moveTo>
                  <a:pt x="2245758" y="2327395"/>
                </a:moveTo>
                <a:lnTo>
                  <a:pt x="2243600" y="2329418"/>
                </a:lnTo>
                <a:lnTo>
                  <a:pt x="2244677" y="2332655"/>
                </a:lnTo>
                <a:lnTo>
                  <a:pt x="2245758" y="2332655"/>
                </a:lnTo>
                <a:lnTo>
                  <a:pt x="2248860" y="2328474"/>
                </a:lnTo>
                <a:lnTo>
                  <a:pt x="2246837" y="2328474"/>
                </a:lnTo>
                <a:close/>
                <a:moveTo>
                  <a:pt x="3251680" y="2327125"/>
                </a:moveTo>
                <a:lnTo>
                  <a:pt x="3251680" y="2329283"/>
                </a:lnTo>
                <a:lnTo>
                  <a:pt x="3253838" y="2327125"/>
                </a:lnTo>
                <a:close/>
                <a:moveTo>
                  <a:pt x="3154030" y="2327125"/>
                </a:moveTo>
                <a:lnTo>
                  <a:pt x="3154030" y="2330362"/>
                </a:lnTo>
                <a:lnTo>
                  <a:pt x="3160504" y="2331441"/>
                </a:lnTo>
                <a:lnTo>
                  <a:pt x="3160504" y="2329283"/>
                </a:lnTo>
                <a:lnTo>
                  <a:pt x="3158346" y="2327125"/>
                </a:lnTo>
                <a:close/>
                <a:moveTo>
                  <a:pt x="9215404" y="2325506"/>
                </a:moveTo>
                <a:lnTo>
                  <a:pt x="9206771" y="2328743"/>
                </a:lnTo>
                <a:lnTo>
                  <a:pt x="9200297" y="2326585"/>
                </a:lnTo>
                <a:lnTo>
                  <a:pt x="9199218" y="2326585"/>
                </a:lnTo>
                <a:lnTo>
                  <a:pt x="9191665" y="2334138"/>
                </a:lnTo>
                <a:lnTo>
                  <a:pt x="9190586" y="2333059"/>
                </a:lnTo>
                <a:lnTo>
                  <a:pt x="9187349" y="2334138"/>
                </a:lnTo>
                <a:lnTo>
                  <a:pt x="9187349" y="2335217"/>
                </a:lnTo>
                <a:lnTo>
                  <a:pt x="9190586" y="2335217"/>
                </a:lnTo>
                <a:cubicBezTo>
                  <a:pt x="9192385" y="2335217"/>
                  <a:pt x="9195622" y="2332700"/>
                  <a:pt x="9200297" y="2327664"/>
                </a:cubicBezTo>
                <a:lnTo>
                  <a:pt x="9202455" y="2327664"/>
                </a:lnTo>
                <a:lnTo>
                  <a:pt x="9206771" y="2330901"/>
                </a:lnTo>
                <a:lnTo>
                  <a:pt x="9207850" y="2330901"/>
                </a:lnTo>
                <a:cubicBezTo>
                  <a:pt x="9210548" y="2328743"/>
                  <a:pt x="9213066" y="2327664"/>
                  <a:pt x="9215404" y="2327664"/>
                </a:cubicBezTo>
                <a:close/>
                <a:moveTo>
                  <a:pt x="5656356" y="2325236"/>
                </a:moveTo>
                <a:lnTo>
                  <a:pt x="5656356" y="2327395"/>
                </a:lnTo>
                <a:lnTo>
                  <a:pt x="5658514" y="2327395"/>
                </a:lnTo>
                <a:lnTo>
                  <a:pt x="5658514" y="2325236"/>
                </a:lnTo>
                <a:close/>
                <a:moveTo>
                  <a:pt x="7770524" y="2324427"/>
                </a:moveTo>
                <a:lnTo>
                  <a:pt x="7770524" y="2327664"/>
                </a:lnTo>
                <a:lnTo>
                  <a:pt x="7772682" y="2325506"/>
                </a:lnTo>
                <a:lnTo>
                  <a:pt x="7771603" y="2324427"/>
                </a:lnTo>
                <a:close/>
                <a:moveTo>
                  <a:pt x="4255800" y="2324427"/>
                </a:moveTo>
                <a:lnTo>
                  <a:pt x="4255800" y="2327664"/>
                </a:lnTo>
                <a:lnTo>
                  <a:pt x="4257958" y="2325506"/>
                </a:lnTo>
                <a:lnTo>
                  <a:pt x="4256879" y="2324427"/>
                </a:lnTo>
                <a:close/>
                <a:moveTo>
                  <a:pt x="2230786" y="2323078"/>
                </a:moveTo>
                <a:lnTo>
                  <a:pt x="2230786" y="2327395"/>
                </a:lnTo>
                <a:lnTo>
                  <a:pt x="2232810" y="2327395"/>
                </a:lnTo>
                <a:lnTo>
                  <a:pt x="2232810" y="2323078"/>
                </a:lnTo>
                <a:close/>
                <a:moveTo>
                  <a:pt x="8640174" y="2321999"/>
                </a:moveTo>
                <a:lnTo>
                  <a:pt x="8639229" y="2325236"/>
                </a:lnTo>
                <a:lnTo>
                  <a:pt x="8640174" y="2328474"/>
                </a:lnTo>
                <a:lnTo>
                  <a:pt x="8642332" y="2328474"/>
                </a:lnTo>
                <a:lnTo>
                  <a:pt x="8641252" y="2321999"/>
                </a:lnTo>
                <a:close/>
                <a:moveTo>
                  <a:pt x="7767287" y="2321190"/>
                </a:moveTo>
                <a:lnTo>
                  <a:pt x="7767287" y="2323348"/>
                </a:lnTo>
                <a:lnTo>
                  <a:pt x="7768366" y="2323348"/>
                </a:lnTo>
                <a:lnTo>
                  <a:pt x="7768366" y="2321190"/>
                </a:lnTo>
                <a:close/>
                <a:moveTo>
                  <a:pt x="7626342" y="2321190"/>
                </a:moveTo>
                <a:lnTo>
                  <a:pt x="7626342" y="2323348"/>
                </a:lnTo>
                <a:lnTo>
                  <a:pt x="7628635" y="2323348"/>
                </a:lnTo>
                <a:lnTo>
                  <a:pt x="7628635" y="2321190"/>
                </a:lnTo>
                <a:close/>
                <a:moveTo>
                  <a:pt x="4252563" y="2321190"/>
                </a:moveTo>
                <a:lnTo>
                  <a:pt x="4252563" y="2323348"/>
                </a:lnTo>
                <a:lnTo>
                  <a:pt x="4253642" y="2323348"/>
                </a:lnTo>
                <a:lnTo>
                  <a:pt x="4253642" y="2321190"/>
                </a:lnTo>
                <a:close/>
                <a:moveTo>
                  <a:pt x="4111618" y="2321190"/>
                </a:moveTo>
                <a:lnTo>
                  <a:pt x="4111618" y="2323348"/>
                </a:lnTo>
                <a:lnTo>
                  <a:pt x="4113911" y="2323348"/>
                </a:lnTo>
                <a:lnTo>
                  <a:pt x="4113911" y="2321190"/>
                </a:lnTo>
                <a:close/>
                <a:moveTo>
                  <a:pt x="1222080" y="2320651"/>
                </a:moveTo>
                <a:lnTo>
                  <a:pt x="1224238" y="2322809"/>
                </a:lnTo>
                <a:lnTo>
                  <a:pt x="1225317" y="2321730"/>
                </a:lnTo>
                <a:lnTo>
                  <a:pt x="1225317" y="2320651"/>
                </a:lnTo>
                <a:close/>
                <a:moveTo>
                  <a:pt x="1111483" y="2320651"/>
                </a:moveTo>
                <a:lnTo>
                  <a:pt x="1109324" y="2322809"/>
                </a:lnTo>
                <a:cubicBezTo>
                  <a:pt x="1109863" y="2327125"/>
                  <a:pt x="1110942" y="2329283"/>
                  <a:pt x="1112562" y="2329283"/>
                </a:cubicBezTo>
                <a:lnTo>
                  <a:pt x="1113640" y="2329283"/>
                </a:lnTo>
                <a:lnTo>
                  <a:pt x="1116877" y="2326046"/>
                </a:lnTo>
                <a:lnTo>
                  <a:pt x="1116877" y="2324967"/>
                </a:lnTo>
                <a:lnTo>
                  <a:pt x="1112562" y="2320651"/>
                </a:lnTo>
                <a:close/>
                <a:moveTo>
                  <a:pt x="1604034" y="2319976"/>
                </a:moveTo>
                <a:cubicBezTo>
                  <a:pt x="1601786" y="2320696"/>
                  <a:pt x="1600663" y="2322899"/>
                  <a:pt x="1600663" y="2326585"/>
                </a:cubicBezTo>
                <a:lnTo>
                  <a:pt x="1600663" y="2327664"/>
                </a:lnTo>
                <a:lnTo>
                  <a:pt x="1602955" y="2327664"/>
                </a:lnTo>
                <a:cubicBezTo>
                  <a:pt x="1606551" y="2325506"/>
                  <a:pt x="1608350" y="2322944"/>
                  <a:pt x="1608350" y="2319976"/>
                </a:cubicBezTo>
                <a:close/>
                <a:moveTo>
                  <a:pt x="3597486" y="2319437"/>
                </a:moveTo>
                <a:lnTo>
                  <a:pt x="3596407" y="2324832"/>
                </a:lnTo>
                <a:lnTo>
                  <a:pt x="3596407" y="2326990"/>
                </a:lnTo>
                <a:lnTo>
                  <a:pt x="3599644" y="2328069"/>
                </a:lnTo>
                <a:cubicBezTo>
                  <a:pt x="3603241" y="2327170"/>
                  <a:pt x="3605039" y="2326091"/>
                  <a:pt x="3605039" y="2324832"/>
                </a:cubicBezTo>
                <a:close/>
                <a:moveTo>
                  <a:pt x="9120316" y="2319032"/>
                </a:moveTo>
                <a:lnTo>
                  <a:pt x="9120316" y="2322269"/>
                </a:lnTo>
                <a:lnTo>
                  <a:pt x="9123553" y="2325506"/>
                </a:lnTo>
                <a:lnTo>
                  <a:pt x="9125711" y="2322269"/>
                </a:lnTo>
                <a:lnTo>
                  <a:pt x="9124632" y="2319032"/>
                </a:lnTo>
                <a:close/>
                <a:moveTo>
                  <a:pt x="7273606" y="2319009"/>
                </a:moveTo>
                <a:lnTo>
                  <a:pt x="7271448" y="2321167"/>
                </a:lnTo>
                <a:lnTo>
                  <a:pt x="7272527" y="2326697"/>
                </a:lnTo>
                <a:lnTo>
                  <a:pt x="7279001" y="2326697"/>
                </a:lnTo>
                <a:lnTo>
                  <a:pt x="7281294" y="2324539"/>
                </a:lnTo>
                <a:lnTo>
                  <a:pt x="7274685" y="2319009"/>
                </a:lnTo>
                <a:close/>
                <a:moveTo>
                  <a:pt x="8753604" y="2318762"/>
                </a:moveTo>
                <a:lnTo>
                  <a:pt x="8750367" y="2321999"/>
                </a:lnTo>
                <a:lnTo>
                  <a:pt x="8751446" y="2327395"/>
                </a:lnTo>
                <a:lnTo>
                  <a:pt x="8752525" y="2326316"/>
                </a:lnTo>
                <a:lnTo>
                  <a:pt x="8753604" y="2323078"/>
                </a:lnTo>
                <a:lnTo>
                  <a:pt x="8754683" y="2323078"/>
                </a:lnTo>
                <a:close/>
                <a:moveTo>
                  <a:pt x="2065834" y="2318762"/>
                </a:moveTo>
                <a:lnTo>
                  <a:pt x="2067992" y="2320920"/>
                </a:lnTo>
                <a:lnTo>
                  <a:pt x="2070151" y="2320920"/>
                </a:lnTo>
                <a:lnTo>
                  <a:pt x="2072308" y="2318762"/>
                </a:lnTo>
                <a:close/>
                <a:moveTo>
                  <a:pt x="3245206" y="2318493"/>
                </a:moveTo>
                <a:cubicBezTo>
                  <a:pt x="3240170" y="2321550"/>
                  <a:pt x="3237653" y="2323708"/>
                  <a:pt x="3237653" y="2324967"/>
                </a:cubicBezTo>
                <a:lnTo>
                  <a:pt x="3237653" y="2327125"/>
                </a:lnTo>
                <a:lnTo>
                  <a:pt x="3239811" y="2329283"/>
                </a:lnTo>
                <a:lnTo>
                  <a:pt x="3243048" y="2329283"/>
                </a:lnTo>
                <a:cubicBezTo>
                  <a:pt x="3243048" y="2325506"/>
                  <a:pt x="3245565" y="2322989"/>
                  <a:pt x="3250601" y="2321730"/>
                </a:cubicBezTo>
                <a:lnTo>
                  <a:pt x="3250601" y="2320651"/>
                </a:lnTo>
                <a:lnTo>
                  <a:pt x="3248443" y="2318493"/>
                </a:lnTo>
                <a:close/>
                <a:moveTo>
                  <a:pt x="1630335" y="2317818"/>
                </a:moveTo>
                <a:lnTo>
                  <a:pt x="1630335" y="2318897"/>
                </a:lnTo>
                <a:lnTo>
                  <a:pt x="1632627" y="2318897"/>
                </a:lnTo>
                <a:lnTo>
                  <a:pt x="1632627" y="2317818"/>
                </a:lnTo>
                <a:close/>
                <a:moveTo>
                  <a:pt x="7772682" y="2316874"/>
                </a:moveTo>
                <a:lnTo>
                  <a:pt x="7769445" y="2320111"/>
                </a:lnTo>
                <a:lnTo>
                  <a:pt x="7770524" y="2320111"/>
                </a:lnTo>
                <a:lnTo>
                  <a:pt x="7773761" y="2316874"/>
                </a:lnTo>
                <a:close/>
                <a:moveTo>
                  <a:pt x="4257958" y="2316874"/>
                </a:moveTo>
                <a:lnTo>
                  <a:pt x="4254721" y="2320111"/>
                </a:lnTo>
                <a:lnTo>
                  <a:pt x="4255800" y="2320111"/>
                </a:lnTo>
                <a:lnTo>
                  <a:pt x="4259037" y="2316874"/>
                </a:lnTo>
                <a:close/>
                <a:moveTo>
                  <a:pt x="1743496" y="2316739"/>
                </a:moveTo>
                <a:cubicBezTo>
                  <a:pt x="1739089" y="2319257"/>
                  <a:pt x="1736886" y="2322539"/>
                  <a:pt x="1736886" y="2326585"/>
                </a:cubicBezTo>
                <a:lnTo>
                  <a:pt x="1740259" y="2326585"/>
                </a:lnTo>
                <a:cubicBezTo>
                  <a:pt x="1741697" y="2326585"/>
                  <a:pt x="1742776" y="2323303"/>
                  <a:pt x="1743496" y="2316739"/>
                </a:cubicBezTo>
                <a:close/>
                <a:moveTo>
                  <a:pt x="9247908" y="2315795"/>
                </a:moveTo>
                <a:lnTo>
                  <a:pt x="9250066" y="2317953"/>
                </a:lnTo>
                <a:lnTo>
                  <a:pt x="9247908" y="2320111"/>
                </a:lnTo>
                <a:lnTo>
                  <a:pt x="9245750" y="2317953"/>
                </a:lnTo>
                <a:close/>
                <a:moveTo>
                  <a:pt x="9266252" y="2314716"/>
                </a:moveTo>
                <a:lnTo>
                  <a:pt x="9266252" y="2316874"/>
                </a:lnTo>
                <a:lnTo>
                  <a:pt x="9268410" y="2316874"/>
                </a:lnTo>
                <a:close/>
                <a:moveTo>
                  <a:pt x="1093274" y="2314177"/>
                </a:moveTo>
                <a:lnTo>
                  <a:pt x="1093274" y="2315256"/>
                </a:lnTo>
                <a:lnTo>
                  <a:pt x="1095431" y="2315256"/>
                </a:lnTo>
                <a:lnTo>
                  <a:pt x="1095431" y="2314177"/>
                </a:lnTo>
                <a:close/>
                <a:moveTo>
                  <a:pt x="6627971" y="2313098"/>
                </a:moveTo>
                <a:lnTo>
                  <a:pt x="6625813" y="2316470"/>
                </a:lnTo>
                <a:lnTo>
                  <a:pt x="6625813" y="2317549"/>
                </a:lnTo>
                <a:lnTo>
                  <a:pt x="6627971" y="2319707"/>
                </a:lnTo>
                <a:lnTo>
                  <a:pt x="6630129" y="2317549"/>
                </a:lnTo>
                <a:lnTo>
                  <a:pt x="6630129" y="2315391"/>
                </a:lnTo>
                <a:close/>
                <a:moveTo>
                  <a:pt x="3584538" y="2313098"/>
                </a:moveTo>
                <a:lnTo>
                  <a:pt x="3583459" y="2314177"/>
                </a:lnTo>
                <a:lnTo>
                  <a:pt x="3583459" y="2315121"/>
                </a:lnTo>
                <a:lnTo>
                  <a:pt x="3591012" y="2315121"/>
                </a:lnTo>
                <a:lnTo>
                  <a:pt x="3591012" y="2313098"/>
                </a:lnTo>
                <a:lnTo>
                  <a:pt x="3589933" y="2314177"/>
                </a:lnTo>
                <a:lnTo>
                  <a:pt x="3588854" y="2314177"/>
                </a:lnTo>
                <a:close/>
                <a:moveTo>
                  <a:pt x="7719272" y="2312558"/>
                </a:moveTo>
                <a:lnTo>
                  <a:pt x="7719272" y="2313637"/>
                </a:lnTo>
                <a:lnTo>
                  <a:pt x="7721430" y="2313637"/>
                </a:lnTo>
                <a:lnTo>
                  <a:pt x="7721430" y="2312558"/>
                </a:lnTo>
                <a:close/>
                <a:moveTo>
                  <a:pt x="4204547" y="2312558"/>
                </a:moveTo>
                <a:lnTo>
                  <a:pt x="4204547" y="2313637"/>
                </a:lnTo>
                <a:lnTo>
                  <a:pt x="4206705" y="2313637"/>
                </a:lnTo>
                <a:lnTo>
                  <a:pt x="4206705" y="2312558"/>
                </a:lnTo>
                <a:close/>
                <a:moveTo>
                  <a:pt x="6602884" y="2312019"/>
                </a:moveTo>
                <a:lnTo>
                  <a:pt x="6600726" y="2314312"/>
                </a:lnTo>
                <a:lnTo>
                  <a:pt x="6600726" y="2315391"/>
                </a:lnTo>
                <a:lnTo>
                  <a:pt x="6601805" y="2315391"/>
                </a:lnTo>
                <a:lnTo>
                  <a:pt x="6603963" y="2313098"/>
                </a:lnTo>
                <a:lnTo>
                  <a:pt x="6603963" y="2312019"/>
                </a:lnTo>
                <a:close/>
                <a:moveTo>
                  <a:pt x="3723190" y="2312019"/>
                </a:moveTo>
                <a:lnTo>
                  <a:pt x="3719953" y="2316200"/>
                </a:lnTo>
                <a:lnTo>
                  <a:pt x="3719953" y="2319437"/>
                </a:lnTo>
                <a:lnTo>
                  <a:pt x="3725348" y="2320516"/>
                </a:lnTo>
                <a:cubicBezTo>
                  <a:pt x="3727506" y="2320516"/>
                  <a:pt x="3728585" y="2319077"/>
                  <a:pt x="3728585" y="2316200"/>
                </a:cubicBezTo>
                <a:cubicBezTo>
                  <a:pt x="3727866" y="2313413"/>
                  <a:pt x="3726068" y="2312019"/>
                  <a:pt x="3723190" y="2312019"/>
                </a:cubicBezTo>
                <a:close/>
                <a:moveTo>
                  <a:pt x="1223159" y="2312019"/>
                </a:moveTo>
                <a:lnTo>
                  <a:pt x="1223159" y="2313098"/>
                </a:lnTo>
                <a:lnTo>
                  <a:pt x="1226395" y="2313098"/>
                </a:lnTo>
                <a:lnTo>
                  <a:pt x="1226395" y="2312019"/>
                </a:lnTo>
                <a:close/>
                <a:moveTo>
                  <a:pt x="9197060" y="2311479"/>
                </a:moveTo>
                <a:lnTo>
                  <a:pt x="9197060" y="2313637"/>
                </a:lnTo>
                <a:lnTo>
                  <a:pt x="9199218" y="2315795"/>
                </a:lnTo>
                <a:lnTo>
                  <a:pt x="9200297" y="2314716"/>
                </a:lnTo>
                <a:lnTo>
                  <a:pt x="9200297" y="2313637"/>
                </a:lnTo>
                <a:lnTo>
                  <a:pt x="9198139" y="2311479"/>
                </a:lnTo>
                <a:close/>
                <a:moveTo>
                  <a:pt x="2149323" y="2311344"/>
                </a:moveTo>
                <a:lnTo>
                  <a:pt x="2149323" y="2314581"/>
                </a:lnTo>
                <a:lnTo>
                  <a:pt x="2151479" y="2314581"/>
                </a:lnTo>
                <a:lnTo>
                  <a:pt x="2153637" y="2312423"/>
                </a:lnTo>
                <a:lnTo>
                  <a:pt x="2153637" y="2311344"/>
                </a:lnTo>
                <a:close/>
                <a:moveTo>
                  <a:pt x="1629256" y="2311209"/>
                </a:moveTo>
                <a:cubicBezTo>
                  <a:pt x="1622692" y="2312648"/>
                  <a:pt x="1619410" y="2314492"/>
                  <a:pt x="1619410" y="2316739"/>
                </a:cubicBezTo>
                <a:lnTo>
                  <a:pt x="1619410" y="2317818"/>
                </a:lnTo>
                <a:lnTo>
                  <a:pt x="1621568" y="2317818"/>
                </a:lnTo>
                <a:lnTo>
                  <a:pt x="1629256" y="2312288"/>
                </a:lnTo>
                <a:close/>
                <a:moveTo>
                  <a:pt x="3534634" y="2310130"/>
                </a:moveTo>
                <a:cubicBezTo>
                  <a:pt x="3537871" y="2310130"/>
                  <a:pt x="3539760" y="2312244"/>
                  <a:pt x="3540299" y="2316470"/>
                </a:cubicBezTo>
                <a:lnTo>
                  <a:pt x="3540299" y="2318897"/>
                </a:lnTo>
                <a:lnTo>
                  <a:pt x="3537062" y="2322134"/>
                </a:lnTo>
                <a:lnTo>
                  <a:pt x="3536253" y="2322134"/>
                </a:lnTo>
                <a:cubicBezTo>
                  <a:pt x="3531937" y="2322134"/>
                  <a:pt x="3529779" y="2319482"/>
                  <a:pt x="3529779" y="2314177"/>
                </a:cubicBezTo>
                <a:cubicBezTo>
                  <a:pt x="3530858" y="2311479"/>
                  <a:pt x="3532476" y="2310130"/>
                  <a:pt x="3534634" y="2310130"/>
                </a:cubicBezTo>
                <a:close/>
                <a:moveTo>
                  <a:pt x="3230234" y="2309996"/>
                </a:moveTo>
                <a:lnTo>
                  <a:pt x="3230234" y="2314177"/>
                </a:lnTo>
                <a:lnTo>
                  <a:pt x="3232392" y="2314177"/>
                </a:lnTo>
                <a:lnTo>
                  <a:pt x="3234416" y="2312019"/>
                </a:lnTo>
                <a:lnTo>
                  <a:pt x="3234416" y="2309996"/>
                </a:lnTo>
                <a:close/>
                <a:moveTo>
                  <a:pt x="3592091" y="2309861"/>
                </a:moveTo>
                <a:lnTo>
                  <a:pt x="3592091" y="2312019"/>
                </a:lnTo>
                <a:lnTo>
                  <a:pt x="3595328" y="2310940"/>
                </a:lnTo>
                <a:lnTo>
                  <a:pt x="3595328" y="2309861"/>
                </a:lnTo>
                <a:close/>
                <a:moveTo>
                  <a:pt x="5658514" y="2309321"/>
                </a:moveTo>
                <a:lnTo>
                  <a:pt x="5656356" y="2311479"/>
                </a:lnTo>
                <a:lnTo>
                  <a:pt x="5656356" y="2313637"/>
                </a:lnTo>
                <a:lnTo>
                  <a:pt x="5659593" y="2316739"/>
                </a:lnTo>
                <a:lnTo>
                  <a:pt x="5662830" y="2316739"/>
                </a:lnTo>
                <a:lnTo>
                  <a:pt x="5663909" y="2311479"/>
                </a:lnTo>
                <a:lnTo>
                  <a:pt x="5660672" y="2309321"/>
                </a:lnTo>
                <a:close/>
                <a:moveTo>
                  <a:pt x="7760678" y="2309186"/>
                </a:moveTo>
                <a:lnTo>
                  <a:pt x="7762836" y="2311344"/>
                </a:lnTo>
                <a:lnTo>
                  <a:pt x="7762836" y="2309186"/>
                </a:lnTo>
                <a:close/>
                <a:moveTo>
                  <a:pt x="7735592" y="2309186"/>
                </a:moveTo>
                <a:cubicBezTo>
                  <a:pt x="7731186" y="2310805"/>
                  <a:pt x="7728982" y="2314446"/>
                  <a:pt x="7728982" y="2320111"/>
                </a:cubicBezTo>
                <a:lnTo>
                  <a:pt x="7730196" y="2323348"/>
                </a:lnTo>
                <a:lnTo>
                  <a:pt x="7731275" y="2323348"/>
                </a:lnTo>
                <a:cubicBezTo>
                  <a:pt x="7735592" y="2321370"/>
                  <a:pt x="7737750" y="2317009"/>
                  <a:pt x="7737750" y="2310265"/>
                </a:cubicBezTo>
                <a:lnTo>
                  <a:pt x="7736670" y="2309186"/>
                </a:lnTo>
                <a:close/>
                <a:moveTo>
                  <a:pt x="4245954" y="2309186"/>
                </a:moveTo>
                <a:lnTo>
                  <a:pt x="4248112" y="2311344"/>
                </a:lnTo>
                <a:lnTo>
                  <a:pt x="4248112" y="2309186"/>
                </a:lnTo>
                <a:close/>
                <a:moveTo>
                  <a:pt x="4220867" y="2309186"/>
                </a:moveTo>
                <a:cubicBezTo>
                  <a:pt x="4216461" y="2310805"/>
                  <a:pt x="4214258" y="2314446"/>
                  <a:pt x="4214258" y="2320111"/>
                </a:cubicBezTo>
                <a:lnTo>
                  <a:pt x="4215472" y="2323348"/>
                </a:lnTo>
                <a:lnTo>
                  <a:pt x="4216551" y="2323348"/>
                </a:lnTo>
                <a:cubicBezTo>
                  <a:pt x="4220867" y="2321370"/>
                  <a:pt x="4223025" y="2317009"/>
                  <a:pt x="4223025" y="2310265"/>
                </a:cubicBezTo>
                <a:lnTo>
                  <a:pt x="4221946" y="2309186"/>
                </a:lnTo>
                <a:close/>
                <a:moveTo>
                  <a:pt x="8595395" y="2308107"/>
                </a:moveTo>
                <a:lnTo>
                  <a:pt x="8595395" y="2311344"/>
                </a:lnTo>
                <a:lnTo>
                  <a:pt x="8597418" y="2311344"/>
                </a:lnTo>
                <a:lnTo>
                  <a:pt x="8597418" y="2308107"/>
                </a:lnTo>
                <a:close/>
                <a:moveTo>
                  <a:pt x="7277922" y="2307005"/>
                </a:moveTo>
                <a:lnTo>
                  <a:pt x="7277922" y="2310242"/>
                </a:lnTo>
                <a:lnTo>
                  <a:pt x="7279001" y="2310242"/>
                </a:lnTo>
                <a:lnTo>
                  <a:pt x="7279001" y="2307005"/>
                </a:lnTo>
                <a:close/>
                <a:moveTo>
                  <a:pt x="9193823" y="2306084"/>
                </a:moveTo>
                <a:lnTo>
                  <a:pt x="9188428" y="2308242"/>
                </a:lnTo>
                <a:lnTo>
                  <a:pt x="9187349" y="2307163"/>
                </a:lnTo>
                <a:lnTo>
                  <a:pt x="9186270" y="2308242"/>
                </a:lnTo>
                <a:lnTo>
                  <a:pt x="9186270" y="2312558"/>
                </a:lnTo>
                <a:lnTo>
                  <a:pt x="9189507" y="2312558"/>
                </a:lnTo>
                <a:cubicBezTo>
                  <a:pt x="9192385" y="2311119"/>
                  <a:pt x="9193823" y="2308961"/>
                  <a:pt x="9193823" y="2306084"/>
                </a:cubicBezTo>
                <a:close/>
                <a:moveTo>
                  <a:pt x="5164479" y="2305949"/>
                </a:moveTo>
                <a:lnTo>
                  <a:pt x="5161242" y="2307028"/>
                </a:lnTo>
                <a:lnTo>
                  <a:pt x="5161242" y="2311344"/>
                </a:lnTo>
                <a:lnTo>
                  <a:pt x="5164479" y="2314581"/>
                </a:lnTo>
                <a:lnTo>
                  <a:pt x="5166637" y="2314581"/>
                </a:lnTo>
                <a:lnTo>
                  <a:pt x="5168660" y="2312423"/>
                </a:lnTo>
                <a:lnTo>
                  <a:pt x="5168660" y="2309186"/>
                </a:lnTo>
                <a:cubicBezTo>
                  <a:pt x="5168660" y="2308107"/>
                  <a:pt x="5167266" y="2307028"/>
                  <a:pt x="5164479" y="2305949"/>
                </a:cubicBezTo>
                <a:close/>
                <a:moveTo>
                  <a:pt x="1078301" y="2305545"/>
                </a:moveTo>
                <a:lnTo>
                  <a:pt x="1076143" y="2307703"/>
                </a:lnTo>
                <a:lnTo>
                  <a:pt x="1076143" y="2308782"/>
                </a:lnTo>
                <a:lnTo>
                  <a:pt x="1079248" y="2307703"/>
                </a:lnTo>
                <a:lnTo>
                  <a:pt x="1079248" y="2305545"/>
                </a:lnTo>
                <a:close/>
                <a:moveTo>
                  <a:pt x="6095766" y="2305005"/>
                </a:moveTo>
                <a:cubicBezTo>
                  <a:pt x="6093968" y="2305005"/>
                  <a:pt x="6092529" y="2307882"/>
                  <a:pt x="6091450" y="2313637"/>
                </a:cubicBezTo>
                <a:cubicBezTo>
                  <a:pt x="6091450" y="2316515"/>
                  <a:pt x="6092889" y="2318673"/>
                  <a:pt x="6095766" y="2320111"/>
                </a:cubicBezTo>
                <a:cubicBezTo>
                  <a:pt x="6097205" y="2320111"/>
                  <a:pt x="6097924" y="2319032"/>
                  <a:pt x="6097924" y="2316874"/>
                </a:cubicBezTo>
                <a:lnTo>
                  <a:pt x="6096845" y="2312558"/>
                </a:lnTo>
                <a:lnTo>
                  <a:pt x="6099003" y="2306084"/>
                </a:lnTo>
                <a:lnTo>
                  <a:pt x="6097924" y="2305005"/>
                </a:lnTo>
                <a:close/>
                <a:moveTo>
                  <a:pt x="7154241" y="2304847"/>
                </a:moveTo>
                <a:lnTo>
                  <a:pt x="7153162" y="2305926"/>
                </a:lnTo>
                <a:lnTo>
                  <a:pt x="7153162" y="2310242"/>
                </a:lnTo>
                <a:lnTo>
                  <a:pt x="7155320" y="2310242"/>
                </a:lnTo>
                <a:lnTo>
                  <a:pt x="7156399" y="2305926"/>
                </a:lnTo>
                <a:lnTo>
                  <a:pt x="7155320" y="2304847"/>
                </a:lnTo>
                <a:close/>
                <a:moveTo>
                  <a:pt x="8803778" y="2303791"/>
                </a:moveTo>
                <a:lnTo>
                  <a:pt x="8804856" y="2309186"/>
                </a:lnTo>
                <a:lnTo>
                  <a:pt x="8807014" y="2309186"/>
                </a:lnTo>
                <a:lnTo>
                  <a:pt x="8805936" y="2303791"/>
                </a:lnTo>
                <a:close/>
                <a:moveTo>
                  <a:pt x="8731080" y="2303791"/>
                </a:moveTo>
                <a:lnTo>
                  <a:pt x="8730001" y="2304870"/>
                </a:lnTo>
                <a:lnTo>
                  <a:pt x="8730001" y="2305949"/>
                </a:lnTo>
                <a:lnTo>
                  <a:pt x="8731080" y="2307028"/>
                </a:lnTo>
                <a:lnTo>
                  <a:pt x="8731080" y="2308107"/>
                </a:lnTo>
                <a:lnTo>
                  <a:pt x="8734317" y="2307028"/>
                </a:lnTo>
                <a:close/>
                <a:moveTo>
                  <a:pt x="7709426" y="2303791"/>
                </a:moveTo>
                <a:lnTo>
                  <a:pt x="7709426" y="2307028"/>
                </a:lnTo>
                <a:lnTo>
                  <a:pt x="7710505" y="2307028"/>
                </a:lnTo>
                <a:lnTo>
                  <a:pt x="7710505" y="2303791"/>
                </a:lnTo>
                <a:close/>
                <a:moveTo>
                  <a:pt x="4194701" y="2303791"/>
                </a:moveTo>
                <a:lnTo>
                  <a:pt x="4194701" y="2307028"/>
                </a:lnTo>
                <a:lnTo>
                  <a:pt x="4195780" y="2307028"/>
                </a:lnTo>
                <a:lnTo>
                  <a:pt x="4195780" y="2303791"/>
                </a:lnTo>
                <a:close/>
                <a:moveTo>
                  <a:pt x="1558984" y="2303522"/>
                </a:moveTo>
                <a:lnTo>
                  <a:pt x="1556828" y="2305680"/>
                </a:lnTo>
                <a:lnTo>
                  <a:pt x="1557907" y="2306759"/>
                </a:lnTo>
                <a:lnTo>
                  <a:pt x="1557907" y="2307838"/>
                </a:lnTo>
                <a:lnTo>
                  <a:pt x="1561144" y="2306759"/>
                </a:lnTo>
                <a:lnTo>
                  <a:pt x="1561144" y="2303522"/>
                </a:lnTo>
                <a:close/>
                <a:moveTo>
                  <a:pt x="3580222" y="2302308"/>
                </a:moveTo>
                <a:lnTo>
                  <a:pt x="3580222" y="2305545"/>
                </a:lnTo>
                <a:lnTo>
                  <a:pt x="3587775" y="2309861"/>
                </a:lnTo>
                <a:lnTo>
                  <a:pt x="3588854" y="2308782"/>
                </a:lnTo>
                <a:lnTo>
                  <a:pt x="3588854" y="2307703"/>
                </a:lnTo>
                <a:cubicBezTo>
                  <a:pt x="3587056" y="2307703"/>
                  <a:pt x="3584179" y="2305904"/>
                  <a:pt x="3580222" y="2302308"/>
                </a:cubicBezTo>
                <a:close/>
                <a:moveTo>
                  <a:pt x="9124632" y="2301768"/>
                </a:moveTo>
                <a:cubicBezTo>
                  <a:pt x="9117439" y="2304106"/>
                  <a:pt x="9113842" y="2306624"/>
                  <a:pt x="9113842" y="2309321"/>
                </a:cubicBezTo>
                <a:cubicBezTo>
                  <a:pt x="9114202" y="2311299"/>
                  <a:pt x="9116000" y="2312738"/>
                  <a:pt x="9119237" y="2313637"/>
                </a:cubicBezTo>
                <a:lnTo>
                  <a:pt x="9124632" y="2307163"/>
                </a:lnTo>
                <a:close/>
                <a:moveTo>
                  <a:pt x="6107635" y="2301768"/>
                </a:moveTo>
                <a:lnTo>
                  <a:pt x="6107635" y="2302847"/>
                </a:lnTo>
                <a:lnTo>
                  <a:pt x="6109793" y="2302847"/>
                </a:lnTo>
                <a:lnTo>
                  <a:pt x="6109793" y="2301768"/>
                </a:lnTo>
                <a:close/>
                <a:moveTo>
                  <a:pt x="6103319" y="2301768"/>
                </a:moveTo>
                <a:lnTo>
                  <a:pt x="6103319" y="2302847"/>
                </a:lnTo>
                <a:lnTo>
                  <a:pt x="6104398" y="2303926"/>
                </a:lnTo>
                <a:lnTo>
                  <a:pt x="6106556" y="2303926"/>
                </a:lnTo>
                <a:lnTo>
                  <a:pt x="6106556" y="2302847"/>
                </a:lnTo>
                <a:close/>
                <a:moveTo>
                  <a:pt x="2066914" y="2300554"/>
                </a:moveTo>
                <a:lnTo>
                  <a:pt x="2064755" y="2302712"/>
                </a:lnTo>
                <a:lnTo>
                  <a:pt x="2065834" y="2303791"/>
                </a:lnTo>
                <a:lnTo>
                  <a:pt x="2066914" y="2303791"/>
                </a:lnTo>
                <a:lnTo>
                  <a:pt x="2069071" y="2301633"/>
                </a:lnTo>
                <a:lnTo>
                  <a:pt x="2069071" y="2300554"/>
                </a:lnTo>
                <a:close/>
                <a:moveTo>
                  <a:pt x="3077825" y="2300285"/>
                </a:moveTo>
                <a:lnTo>
                  <a:pt x="3075667" y="2306759"/>
                </a:lnTo>
                <a:lnTo>
                  <a:pt x="3076746" y="2309996"/>
                </a:lnTo>
                <a:lnTo>
                  <a:pt x="3075667" y="2309996"/>
                </a:lnTo>
                <a:lnTo>
                  <a:pt x="3076746" y="2313098"/>
                </a:lnTo>
                <a:lnTo>
                  <a:pt x="3077825" y="2313098"/>
                </a:lnTo>
                <a:lnTo>
                  <a:pt x="3078904" y="2309996"/>
                </a:lnTo>
                <a:lnTo>
                  <a:pt x="3077825" y="2308917"/>
                </a:lnTo>
                <a:lnTo>
                  <a:pt x="3077825" y="2307838"/>
                </a:lnTo>
                <a:lnTo>
                  <a:pt x="3078904" y="2301364"/>
                </a:lnTo>
                <a:lnTo>
                  <a:pt x="3078904" y="2300285"/>
                </a:lnTo>
                <a:close/>
                <a:moveTo>
                  <a:pt x="6717663" y="2300015"/>
                </a:moveTo>
                <a:lnTo>
                  <a:pt x="6716584" y="2303252"/>
                </a:lnTo>
                <a:lnTo>
                  <a:pt x="6717663" y="2312019"/>
                </a:lnTo>
                <a:lnTo>
                  <a:pt x="6715505" y="2321865"/>
                </a:lnTo>
                <a:lnTo>
                  <a:pt x="6718742" y="2325236"/>
                </a:lnTo>
                <a:lnTo>
                  <a:pt x="6725351" y="2322944"/>
                </a:lnTo>
                <a:lnTo>
                  <a:pt x="6727509" y="2322944"/>
                </a:lnTo>
                <a:lnTo>
                  <a:pt x="6730881" y="2324157"/>
                </a:lnTo>
                <a:lnTo>
                  <a:pt x="6730881" y="2322944"/>
                </a:lnTo>
                <a:cubicBezTo>
                  <a:pt x="6730881" y="2320965"/>
                  <a:pt x="6734522" y="2319167"/>
                  <a:pt x="6741806" y="2317549"/>
                </a:cubicBezTo>
                <a:lnTo>
                  <a:pt x="6742885" y="2316470"/>
                </a:lnTo>
                <a:lnTo>
                  <a:pt x="6742885" y="2314312"/>
                </a:lnTo>
                <a:lnTo>
                  <a:pt x="6740727" y="2303252"/>
                </a:lnTo>
                <a:lnTo>
                  <a:pt x="6731960" y="2305545"/>
                </a:lnTo>
                <a:cubicBezTo>
                  <a:pt x="6727734" y="2301858"/>
                  <a:pt x="6724092" y="2300015"/>
                  <a:pt x="6721035" y="2300015"/>
                </a:cubicBezTo>
                <a:close/>
                <a:moveTo>
                  <a:pt x="5734314" y="2299745"/>
                </a:moveTo>
                <a:lnTo>
                  <a:pt x="5732156" y="2301903"/>
                </a:lnTo>
                <a:lnTo>
                  <a:pt x="5734314" y="2301903"/>
                </a:lnTo>
                <a:close/>
                <a:moveTo>
                  <a:pt x="7736670" y="2299475"/>
                </a:moveTo>
                <a:lnTo>
                  <a:pt x="7734512" y="2301633"/>
                </a:lnTo>
                <a:lnTo>
                  <a:pt x="7734512" y="2302712"/>
                </a:lnTo>
                <a:lnTo>
                  <a:pt x="7736670" y="2304870"/>
                </a:lnTo>
                <a:lnTo>
                  <a:pt x="7738828" y="2304870"/>
                </a:lnTo>
                <a:lnTo>
                  <a:pt x="7739908" y="2299475"/>
                </a:lnTo>
                <a:close/>
                <a:moveTo>
                  <a:pt x="4221946" y="2299475"/>
                </a:moveTo>
                <a:lnTo>
                  <a:pt x="4219788" y="2301633"/>
                </a:lnTo>
                <a:lnTo>
                  <a:pt x="4219788" y="2302712"/>
                </a:lnTo>
                <a:lnTo>
                  <a:pt x="4221946" y="2304870"/>
                </a:lnTo>
                <a:lnTo>
                  <a:pt x="4224104" y="2304870"/>
                </a:lnTo>
                <a:lnTo>
                  <a:pt x="4225183" y="2299475"/>
                </a:lnTo>
                <a:close/>
                <a:moveTo>
                  <a:pt x="3630801" y="2299071"/>
                </a:moveTo>
                <a:cubicBezTo>
                  <a:pt x="3628103" y="2299790"/>
                  <a:pt x="3625945" y="2302308"/>
                  <a:pt x="3624327" y="2306624"/>
                </a:cubicBezTo>
                <a:cubicBezTo>
                  <a:pt x="3625765" y="2319122"/>
                  <a:pt x="3627564" y="2328069"/>
                  <a:pt x="3629722" y="2333464"/>
                </a:cubicBezTo>
                <a:lnTo>
                  <a:pt x="3624327" y="2347356"/>
                </a:lnTo>
                <a:cubicBezTo>
                  <a:pt x="3624327" y="2356708"/>
                  <a:pt x="3626485" y="2361383"/>
                  <a:pt x="3630801" y="2361383"/>
                </a:cubicBezTo>
                <a:lnTo>
                  <a:pt x="3642670" y="2363541"/>
                </a:lnTo>
                <a:lnTo>
                  <a:pt x="3658720" y="2363541"/>
                </a:lnTo>
                <a:lnTo>
                  <a:pt x="3670589" y="2360304"/>
                </a:lnTo>
                <a:lnTo>
                  <a:pt x="3679086" y="2362462"/>
                </a:lnTo>
                <a:lnTo>
                  <a:pt x="3685560" y="2361383"/>
                </a:lnTo>
                <a:lnTo>
                  <a:pt x="3699587" y="2365699"/>
                </a:lnTo>
                <a:lnTo>
                  <a:pt x="3700666" y="2364620"/>
                </a:lnTo>
                <a:lnTo>
                  <a:pt x="3700666" y="2359225"/>
                </a:lnTo>
                <a:lnTo>
                  <a:pt x="3701745" y="2339938"/>
                </a:lnTo>
                <a:lnTo>
                  <a:pt x="3698508" y="2324832"/>
                </a:lnTo>
                <a:lnTo>
                  <a:pt x="3698508" y="2304466"/>
                </a:lnTo>
                <a:lnTo>
                  <a:pt x="3697429" y="2303387"/>
                </a:lnTo>
                <a:lnTo>
                  <a:pt x="3697429" y="2302308"/>
                </a:lnTo>
                <a:lnTo>
                  <a:pt x="3692034" y="2303387"/>
                </a:lnTo>
                <a:lnTo>
                  <a:pt x="3682323" y="2303387"/>
                </a:lnTo>
                <a:cubicBezTo>
                  <a:pt x="3679086" y="2300509"/>
                  <a:pt x="3674096" y="2299071"/>
                  <a:pt x="3667352" y="2299071"/>
                </a:cubicBezTo>
                <a:lnTo>
                  <a:pt x="3664115" y="2301229"/>
                </a:lnTo>
                <a:lnTo>
                  <a:pt x="3655483" y="2301229"/>
                </a:lnTo>
                <a:lnTo>
                  <a:pt x="3654404" y="2300150"/>
                </a:lnTo>
                <a:lnTo>
                  <a:pt x="3653325" y="2301229"/>
                </a:lnTo>
                <a:lnTo>
                  <a:pt x="3651167" y="2301229"/>
                </a:lnTo>
                <a:lnTo>
                  <a:pt x="3650088" y="2300150"/>
                </a:lnTo>
                <a:lnTo>
                  <a:pt x="3649009" y="2301229"/>
                </a:lnTo>
                <a:lnTo>
                  <a:pt x="3639433" y="2301229"/>
                </a:lnTo>
                <a:close/>
                <a:moveTo>
                  <a:pt x="7748674" y="2298396"/>
                </a:moveTo>
                <a:lnTo>
                  <a:pt x="7748674" y="2301633"/>
                </a:lnTo>
                <a:lnTo>
                  <a:pt x="7749753" y="2301633"/>
                </a:lnTo>
                <a:lnTo>
                  <a:pt x="7749753" y="2298396"/>
                </a:lnTo>
                <a:close/>
                <a:moveTo>
                  <a:pt x="4233950" y="2298396"/>
                </a:moveTo>
                <a:lnTo>
                  <a:pt x="4233950" y="2301633"/>
                </a:lnTo>
                <a:lnTo>
                  <a:pt x="4235029" y="2301633"/>
                </a:lnTo>
                <a:lnTo>
                  <a:pt x="4235029" y="2298396"/>
                </a:lnTo>
                <a:close/>
                <a:moveTo>
                  <a:pt x="6096845" y="2297452"/>
                </a:moveTo>
                <a:lnTo>
                  <a:pt x="6096845" y="2298531"/>
                </a:lnTo>
                <a:lnTo>
                  <a:pt x="6101161" y="2299610"/>
                </a:lnTo>
                <a:lnTo>
                  <a:pt x="6101161" y="2297452"/>
                </a:lnTo>
                <a:close/>
                <a:moveTo>
                  <a:pt x="6091450" y="2297452"/>
                </a:moveTo>
                <a:lnTo>
                  <a:pt x="6091450" y="2298531"/>
                </a:lnTo>
                <a:lnTo>
                  <a:pt x="6093608" y="2298531"/>
                </a:lnTo>
                <a:lnTo>
                  <a:pt x="6093608" y="2297452"/>
                </a:lnTo>
                <a:close/>
                <a:moveTo>
                  <a:pt x="5091511" y="2297452"/>
                </a:moveTo>
                <a:lnTo>
                  <a:pt x="5091511" y="2299610"/>
                </a:lnTo>
                <a:lnTo>
                  <a:pt x="5092590" y="2299610"/>
                </a:lnTo>
                <a:lnTo>
                  <a:pt x="5092590" y="2297452"/>
                </a:lnTo>
                <a:close/>
                <a:moveTo>
                  <a:pt x="6619204" y="2296778"/>
                </a:moveTo>
                <a:lnTo>
                  <a:pt x="6619204" y="2301094"/>
                </a:lnTo>
                <a:lnTo>
                  <a:pt x="6621497" y="2298936"/>
                </a:lnTo>
                <a:lnTo>
                  <a:pt x="6621497" y="2296778"/>
                </a:lnTo>
                <a:close/>
                <a:moveTo>
                  <a:pt x="5657435" y="2296508"/>
                </a:moveTo>
                <a:lnTo>
                  <a:pt x="5655277" y="2298666"/>
                </a:lnTo>
                <a:lnTo>
                  <a:pt x="5655277" y="2301903"/>
                </a:lnTo>
                <a:lnTo>
                  <a:pt x="5660672" y="2302982"/>
                </a:lnTo>
                <a:lnTo>
                  <a:pt x="5660672" y="2300824"/>
                </a:lnTo>
                <a:lnTo>
                  <a:pt x="5661751" y="2300824"/>
                </a:lnTo>
                <a:cubicBezTo>
                  <a:pt x="5660672" y="2297947"/>
                  <a:pt x="5659593" y="2296508"/>
                  <a:pt x="5658514" y="2296508"/>
                </a:cubicBezTo>
                <a:close/>
                <a:moveTo>
                  <a:pt x="8783681" y="2295294"/>
                </a:moveTo>
                <a:cubicBezTo>
                  <a:pt x="8780894" y="2295294"/>
                  <a:pt x="8779050" y="2296643"/>
                  <a:pt x="8778151" y="2299340"/>
                </a:cubicBezTo>
                <a:cubicBezTo>
                  <a:pt x="8778151" y="2301319"/>
                  <a:pt x="8780219" y="2302487"/>
                  <a:pt x="8784355" y="2302847"/>
                </a:cubicBezTo>
                <a:lnTo>
                  <a:pt x="8785704" y="2300824"/>
                </a:lnTo>
                <a:lnTo>
                  <a:pt x="8785704" y="2298666"/>
                </a:lnTo>
                <a:lnTo>
                  <a:pt x="8785030" y="2295294"/>
                </a:lnTo>
                <a:close/>
                <a:moveTo>
                  <a:pt x="9193823" y="2294080"/>
                </a:moveTo>
                <a:lnTo>
                  <a:pt x="9193823" y="2295159"/>
                </a:lnTo>
                <a:lnTo>
                  <a:pt x="9194902" y="2301768"/>
                </a:lnTo>
                <a:lnTo>
                  <a:pt x="9193823" y="2302847"/>
                </a:lnTo>
                <a:lnTo>
                  <a:pt x="9193823" y="2305005"/>
                </a:lnTo>
                <a:lnTo>
                  <a:pt x="9194902" y="2305005"/>
                </a:lnTo>
                <a:lnTo>
                  <a:pt x="9197060" y="2297452"/>
                </a:lnTo>
                <a:lnTo>
                  <a:pt x="9195981" y="2294080"/>
                </a:lnTo>
                <a:close/>
                <a:moveTo>
                  <a:pt x="5095827" y="2292057"/>
                </a:moveTo>
                <a:lnTo>
                  <a:pt x="5093669" y="2296373"/>
                </a:lnTo>
                <a:lnTo>
                  <a:pt x="5094748" y="2296373"/>
                </a:lnTo>
                <a:cubicBezTo>
                  <a:pt x="5096187" y="2296373"/>
                  <a:pt x="5096906" y="2295294"/>
                  <a:pt x="5096906" y="2293136"/>
                </a:cubicBezTo>
                <a:lnTo>
                  <a:pt x="5096906" y="2292057"/>
                </a:lnTo>
                <a:close/>
                <a:moveTo>
                  <a:pt x="3752189" y="2291518"/>
                </a:moveTo>
                <a:lnTo>
                  <a:pt x="3752189" y="2292597"/>
                </a:lnTo>
                <a:lnTo>
                  <a:pt x="3755426" y="2292597"/>
                </a:lnTo>
                <a:lnTo>
                  <a:pt x="3755426" y="2291518"/>
                </a:lnTo>
                <a:close/>
                <a:moveTo>
                  <a:pt x="2049783" y="2290978"/>
                </a:moveTo>
                <a:lnTo>
                  <a:pt x="2047626" y="2293136"/>
                </a:lnTo>
                <a:lnTo>
                  <a:pt x="2048704" y="2294215"/>
                </a:lnTo>
                <a:lnTo>
                  <a:pt x="2049783" y="2294215"/>
                </a:lnTo>
                <a:close/>
                <a:moveTo>
                  <a:pt x="6693655" y="2290169"/>
                </a:moveTo>
                <a:cubicBezTo>
                  <a:pt x="6691318" y="2290888"/>
                  <a:pt x="6689834" y="2292372"/>
                  <a:pt x="6689204" y="2294620"/>
                </a:cubicBezTo>
                <a:lnTo>
                  <a:pt x="6692576" y="2296778"/>
                </a:lnTo>
                <a:lnTo>
                  <a:pt x="6694734" y="2296778"/>
                </a:lnTo>
                <a:lnTo>
                  <a:pt x="6697971" y="2293406"/>
                </a:lnTo>
                <a:cubicBezTo>
                  <a:pt x="6697971" y="2291608"/>
                  <a:pt x="6696533" y="2290529"/>
                  <a:pt x="6693655" y="2290169"/>
                </a:cubicBezTo>
                <a:close/>
                <a:moveTo>
                  <a:pt x="3155109" y="2289494"/>
                </a:moveTo>
                <a:lnTo>
                  <a:pt x="3151872" y="2290573"/>
                </a:lnTo>
                <a:lnTo>
                  <a:pt x="3151872" y="2292732"/>
                </a:lnTo>
                <a:lnTo>
                  <a:pt x="3159425" y="2292732"/>
                </a:lnTo>
                <a:lnTo>
                  <a:pt x="3159425" y="2291653"/>
                </a:lnTo>
                <a:close/>
                <a:moveTo>
                  <a:pt x="2245758" y="2288820"/>
                </a:moveTo>
                <a:lnTo>
                  <a:pt x="2245758" y="2296373"/>
                </a:lnTo>
                <a:lnTo>
                  <a:pt x="2242520" y="2299610"/>
                </a:lnTo>
                <a:lnTo>
                  <a:pt x="2239283" y="2298531"/>
                </a:lnTo>
                <a:lnTo>
                  <a:pt x="2239283" y="2292057"/>
                </a:lnTo>
                <a:lnTo>
                  <a:pt x="2237125" y="2289899"/>
                </a:lnTo>
                <a:lnTo>
                  <a:pt x="2236047" y="2289899"/>
                </a:lnTo>
                <a:lnTo>
                  <a:pt x="2234968" y="2295294"/>
                </a:lnTo>
                <a:lnTo>
                  <a:pt x="2234968" y="2300554"/>
                </a:lnTo>
                <a:lnTo>
                  <a:pt x="2238204" y="2303791"/>
                </a:lnTo>
                <a:lnTo>
                  <a:pt x="2240363" y="2303791"/>
                </a:lnTo>
                <a:lnTo>
                  <a:pt x="2243600" y="2301633"/>
                </a:lnTo>
                <a:lnTo>
                  <a:pt x="2244677" y="2302712"/>
                </a:lnTo>
                <a:lnTo>
                  <a:pt x="2245758" y="2302712"/>
                </a:lnTo>
                <a:lnTo>
                  <a:pt x="2248860" y="2301633"/>
                </a:lnTo>
                <a:lnTo>
                  <a:pt x="2253176" y="2305949"/>
                </a:lnTo>
                <a:lnTo>
                  <a:pt x="2254255" y="2304870"/>
                </a:lnTo>
                <a:lnTo>
                  <a:pt x="2254255" y="2303791"/>
                </a:lnTo>
                <a:lnTo>
                  <a:pt x="2249939" y="2301633"/>
                </a:lnTo>
                <a:lnTo>
                  <a:pt x="2251017" y="2296373"/>
                </a:lnTo>
                <a:lnTo>
                  <a:pt x="2251017" y="2290978"/>
                </a:lnTo>
                <a:lnTo>
                  <a:pt x="2248860" y="2288820"/>
                </a:lnTo>
                <a:close/>
                <a:moveTo>
                  <a:pt x="2185739" y="2288820"/>
                </a:moveTo>
                <a:lnTo>
                  <a:pt x="2175082" y="2292057"/>
                </a:lnTo>
                <a:lnTo>
                  <a:pt x="2171846" y="2292057"/>
                </a:lnTo>
                <a:lnTo>
                  <a:pt x="2170767" y="2295294"/>
                </a:lnTo>
                <a:lnTo>
                  <a:pt x="2175082" y="2304870"/>
                </a:lnTo>
                <a:cubicBezTo>
                  <a:pt x="2174363" y="2314312"/>
                  <a:pt x="2173284" y="2319662"/>
                  <a:pt x="2171846" y="2320920"/>
                </a:cubicBezTo>
                <a:lnTo>
                  <a:pt x="2171846" y="2323078"/>
                </a:lnTo>
                <a:lnTo>
                  <a:pt x="2177241" y="2324157"/>
                </a:lnTo>
                <a:lnTo>
                  <a:pt x="2181421" y="2324157"/>
                </a:lnTo>
                <a:lnTo>
                  <a:pt x="2185739" y="2320920"/>
                </a:lnTo>
                <a:lnTo>
                  <a:pt x="2186816" y="2320920"/>
                </a:lnTo>
                <a:lnTo>
                  <a:pt x="2188976" y="2323078"/>
                </a:lnTo>
                <a:lnTo>
                  <a:pt x="2194370" y="2320920"/>
                </a:lnTo>
                <a:lnTo>
                  <a:pt x="2202867" y="2324157"/>
                </a:lnTo>
                <a:lnTo>
                  <a:pt x="2210421" y="2323078"/>
                </a:lnTo>
                <a:lnTo>
                  <a:pt x="2213658" y="2326316"/>
                </a:lnTo>
                <a:lnTo>
                  <a:pt x="2214601" y="2326316"/>
                </a:lnTo>
                <a:cubicBezTo>
                  <a:pt x="2215500" y="2326316"/>
                  <a:pt x="2217299" y="2320606"/>
                  <a:pt x="2219997" y="2309186"/>
                </a:cubicBezTo>
                <a:cubicBezTo>
                  <a:pt x="2216400" y="2309186"/>
                  <a:pt x="2214601" y="2304196"/>
                  <a:pt x="2214601" y="2294215"/>
                </a:cubicBezTo>
                <a:lnTo>
                  <a:pt x="2207185" y="2288820"/>
                </a:lnTo>
                <a:lnTo>
                  <a:pt x="2197473" y="2288820"/>
                </a:lnTo>
                <a:lnTo>
                  <a:pt x="2188976" y="2290978"/>
                </a:lnTo>
                <a:close/>
                <a:moveTo>
                  <a:pt x="7718192" y="2288685"/>
                </a:moveTo>
                <a:lnTo>
                  <a:pt x="7718192" y="2293001"/>
                </a:lnTo>
                <a:lnTo>
                  <a:pt x="7721430" y="2296238"/>
                </a:lnTo>
                <a:lnTo>
                  <a:pt x="7723588" y="2296238"/>
                </a:lnTo>
                <a:lnTo>
                  <a:pt x="7726824" y="2293001"/>
                </a:lnTo>
                <a:lnTo>
                  <a:pt x="7726824" y="2291922"/>
                </a:lnTo>
                <a:cubicBezTo>
                  <a:pt x="7726105" y="2289764"/>
                  <a:pt x="7723947" y="2288685"/>
                  <a:pt x="7720350" y="2288685"/>
                </a:cubicBezTo>
                <a:close/>
                <a:moveTo>
                  <a:pt x="4203468" y="2288685"/>
                </a:moveTo>
                <a:lnTo>
                  <a:pt x="4203468" y="2293001"/>
                </a:lnTo>
                <a:lnTo>
                  <a:pt x="4206705" y="2296238"/>
                </a:lnTo>
                <a:lnTo>
                  <a:pt x="4208863" y="2296238"/>
                </a:lnTo>
                <a:lnTo>
                  <a:pt x="4212100" y="2293001"/>
                </a:lnTo>
                <a:lnTo>
                  <a:pt x="4212100" y="2291922"/>
                </a:lnTo>
                <a:cubicBezTo>
                  <a:pt x="4211380" y="2289764"/>
                  <a:pt x="4209222" y="2288685"/>
                  <a:pt x="4205626" y="2288685"/>
                </a:cubicBezTo>
                <a:close/>
                <a:moveTo>
                  <a:pt x="5080856" y="2287741"/>
                </a:moveTo>
                <a:lnTo>
                  <a:pt x="5092590" y="2287741"/>
                </a:lnTo>
                <a:lnTo>
                  <a:pt x="5092590" y="2290978"/>
                </a:lnTo>
                <a:lnTo>
                  <a:pt x="5094748" y="2290978"/>
                </a:lnTo>
                <a:cubicBezTo>
                  <a:pt x="5094748" y="2288820"/>
                  <a:pt x="5095468" y="2287741"/>
                  <a:pt x="5096906" y="2287741"/>
                </a:cubicBezTo>
                <a:lnTo>
                  <a:pt x="5104459" y="2287741"/>
                </a:lnTo>
                <a:cubicBezTo>
                  <a:pt x="5110124" y="2288101"/>
                  <a:pt x="5112956" y="2290978"/>
                  <a:pt x="5112956" y="2296373"/>
                </a:cubicBezTo>
                <a:lnTo>
                  <a:pt x="5116193" y="2299610"/>
                </a:lnTo>
                <a:cubicBezTo>
                  <a:pt x="5116193" y="2301768"/>
                  <a:pt x="5112282" y="2303207"/>
                  <a:pt x="5104459" y="2303926"/>
                </a:cubicBezTo>
                <a:lnTo>
                  <a:pt x="5095827" y="2301768"/>
                </a:lnTo>
                <a:lnTo>
                  <a:pt x="5094748" y="2302847"/>
                </a:lnTo>
                <a:lnTo>
                  <a:pt x="5093669" y="2302847"/>
                </a:lnTo>
                <a:lnTo>
                  <a:pt x="5089353" y="2301768"/>
                </a:lnTo>
                <a:lnTo>
                  <a:pt x="5084093" y="2302847"/>
                </a:lnTo>
                <a:lnTo>
                  <a:pt x="5079777" y="2301768"/>
                </a:lnTo>
                <a:lnTo>
                  <a:pt x="5073303" y="2303926"/>
                </a:lnTo>
                <a:cubicBezTo>
                  <a:pt x="5064581" y="2303926"/>
                  <a:pt x="5058512" y="2302488"/>
                  <a:pt x="5055095" y="2299610"/>
                </a:cubicBezTo>
                <a:lnTo>
                  <a:pt x="5054016" y="2299610"/>
                </a:lnTo>
                <a:cubicBezTo>
                  <a:pt x="5051318" y="2301768"/>
                  <a:pt x="5048801" y="2302847"/>
                  <a:pt x="5046463" y="2302847"/>
                </a:cubicBezTo>
                <a:cubicBezTo>
                  <a:pt x="5042956" y="2301768"/>
                  <a:pt x="5041203" y="2299251"/>
                  <a:pt x="5041203" y="2295294"/>
                </a:cubicBezTo>
                <a:lnTo>
                  <a:pt x="5041203" y="2294215"/>
                </a:lnTo>
                <a:cubicBezTo>
                  <a:pt x="5041203" y="2293136"/>
                  <a:pt x="5046193" y="2291698"/>
                  <a:pt x="5056174" y="2289899"/>
                </a:cubicBezTo>
                <a:lnTo>
                  <a:pt x="5057253" y="2288820"/>
                </a:lnTo>
                <a:cubicBezTo>
                  <a:pt x="5061389" y="2290978"/>
                  <a:pt x="5065660" y="2292057"/>
                  <a:pt x="5070066" y="2292057"/>
                </a:cubicBezTo>
                <a:close/>
                <a:moveTo>
                  <a:pt x="8244373" y="2287533"/>
                </a:moveTo>
                <a:lnTo>
                  <a:pt x="8248104" y="2290708"/>
                </a:lnTo>
                <a:lnTo>
                  <a:pt x="8249183" y="2290708"/>
                </a:lnTo>
                <a:lnTo>
                  <a:pt x="8249183" y="2289629"/>
                </a:lnTo>
                <a:cubicBezTo>
                  <a:pt x="8249183" y="2288910"/>
                  <a:pt x="8248745" y="2288371"/>
                  <a:pt x="8247868" y="2288011"/>
                </a:cubicBezTo>
                <a:close/>
                <a:moveTo>
                  <a:pt x="7647113" y="2287471"/>
                </a:moveTo>
                <a:cubicBezTo>
                  <a:pt x="7647113" y="2294755"/>
                  <a:pt x="7644955" y="2298396"/>
                  <a:pt x="7640639" y="2298396"/>
                </a:cubicBezTo>
                <a:lnTo>
                  <a:pt x="7640639" y="2301633"/>
                </a:lnTo>
                <a:lnTo>
                  <a:pt x="7643876" y="2301633"/>
                </a:lnTo>
                <a:cubicBezTo>
                  <a:pt x="7650440" y="2297677"/>
                  <a:pt x="7653722" y="2295159"/>
                  <a:pt x="7653722" y="2294080"/>
                </a:cubicBezTo>
                <a:lnTo>
                  <a:pt x="7653722" y="2293001"/>
                </a:lnTo>
                <a:cubicBezTo>
                  <a:pt x="7652463" y="2290304"/>
                  <a:pt x="7650260" y="2288460"/>
                  <a:pt x="7647113" y="2287471"/>
                </a:cubicBezTo>
                <a:close/>
                <a:moveTo>
                  <a:pt x="4132389" y="2287471"/>
                </a:moveTo>
                <a:cubicBezTo>
                  <a:pt x="4132389" y="2294755"/>
                  <a:pt x="4130231" y="2298396"/>
                  <a:pt x="4125915" y="2298396"/>
                </a:cubicBezTo>
                <a:lnTo>
                  <a:pt x="4125915" y="2301633"/>
                </a:lnTo>
                <a:lnTo>
                  <a:pt x="4129152" y="2301633"/>
                </a:lnTo>
                <a:cubicBezTo>
                  <a:pt x="4135715" y="2297677"/>
                  <a:pt x="4138998" y="2295159"/>
                  <a:pt x="4138998" y="2294080"/>
                </a:cubicBezTo>
                <a:lnTo>
                  <a:pt x="4138998" y="2293001"/>
                </a:lnTo>
                <a:cubicBezTo>
                  <a:pt x="4137738" y="2290304"/>
                  <a:pt x="4135536" y="2288460"/>
                  <a:pt x="4132389" y="2287471"/>
                </a:cubicBezTo>
                <a:close/>
                <a:moveTo>
                  <a:pt x="8800675" y="2286662"/>
                </a:moveTo>
                <a:lnTo>
                  <a:pt x="8800675" y="2289899"/>
                </a:lnTo>
                <a:lnTo>
                  <a:pt x="8801754" y="2289899"/>
                </a:lnTo>
                <a:lnTo>
                  <a:pt x="8801754" y="2286662"/>
                </a:lnTo>
                <a:close/>
                <a:moveTo>
                  <a:pt x="2188976" y="2286662"/>
                </a:moveTo>
                <a:lnTo>
                  <a:pt x="2188976" y="2287741"/>
                </a:lnTo>
                <a:lnTo>
                  <a:pt x="2192212" y="2287741"/>
                </a:lnTo>
                <a:lnTo>
                  <a:pt x="2192212" y="2286662"/>
                </a:lnTo>
                <a:close/>
                <a:moveTo>
                  <a:pt x="3758663" y="2286123"/>
                </a:moveTo>
                <a:lnTo>
                  <a:pt x="3756505" y="2288281"/>
                </a:lnTo>
                <a:lnTo>
                  <a:pt x="3758663" y="2288281"/>
                </a:lnTo>
                <a:close/>
                <a:moveTo>
                  <a:pt x="9206771" y="2285448"/>
                </a:moveTo>
                <a:lnTo>
                  <a:pt x="9206771" y="2287606"/>
                </a:lnTo>
                <a:lnTo>
                  <a:pt x="9207850" y="2287606"/>
                </a:lnTo>
                <a:lnTo>
                  <a:pt x="9207850" y="2285448"/>
                </a:lnTo>
                <a:close/>
                <a:moveTo>
                  <a:pt x="9186270" y="2285448"/>
                </a:moveTo>
                <a:cubicBezTo>
                  <a:pt x="9184832" y="2285448"/>
                  <a:pt x="9184112" y="2286527"/>
                  <a:pt x="9184112" y="2288685"/>
                </a:cubicBezTo>
                <a:lnTo>
                  <a:pt x="9184112" y="2293001"/>
                </a:lnTo>
                <a:lnTo>
                  <a:pt x="9185191" y="2293001"/>
                </a:lnTo>
                <a:close/>
                <a:moveTo>
                  <a:pt x="6243859" y="2285448"/>
                </a:moveTo>
                <a:lnTo>
                  <a:pt x="6242780" y="2290843"/>
                </a:lnTo>
                <a:lnTo>
                  <a:pt x="6243859" y="2294080"/>
                </a:lnTo>
                <a:lnTo>
                  <a:pt x="6239543" y="2297452"/>
                </a:lnTo>
                <a:lnTo>
                  <a:pt x="6239543" y="2299610"/>
                </a:lnTo>
                <a:lnTo>
                  <a:pt x="6242780" y="2299610"/>
                </a:lnTo>
                <a:lnTo>
                  <a:pt x="6244938" y="2295159"/>
                </a:lnTo>
                <a:lnTo>
                  <a:pt x="6243859" y="2289764"/>
                </a:lnTo>
                <a:lnTo>
                  <a:pt x="6246017" y="2289764"/>
                </a:lnTo>
                <a:lnTo>
                  <a:pt x="6246017" y="2288685"/>
                </a:lnTo>
                <a:lnTo>
                  <a:pt x="6244938" y="2285448"/>
                </a:lnTo>
                <a:close/>
                <a:moveTo>
                  <a:pt x="8241765" y="2284234"/>
                </a:moveTo>
                <a:lnTo>
                  <a:pt x="8241765" y="2285313"/>
                </a:lnTo>
                <a:lnTo>
                  <a:pt x="8243428" y="2286728"/>
                </a:lnTo>
                <a:close/>
                <a:moveTo>
                  <a:pt x="3759742" y="2282886"/>
                </a:moveTo>
                <a:lnTo>
                  <a:pt x="3759742" y="2283965"/>
                </a:lnTo>
                <a:lnTo>
                  <a:pt x="3767295" y="2283965"/>
                </a:lnTo>
                <a:lnTo>
                  <a:pt x="3767295" y="2282886"/>
                </a:lnTo>
                <a:close/>
                <a:moveTo>
                  <a:pt x="5733235" y="2282751"/>
                </a:moveTo>
                <a:lnTo>
                  <a:pt x="5729998" y="2285853"/>
                </a:lnTo>
                <a:lnTo>
                  <a:pt x="5729998" y="2286932"/>
                </a:lnTo>
                <a:cubicBezTo>
                  <a:pt x="5729998" y="2288371"/>
                  <a:pt x="5731077" y="2289090"/>
                  <a:pt x="5733235" y="2289090"/>
                </a:cubicBezTo>
                <a:lnTo>
                  <a:pt x="5736607" y="2288011"/>
                </a:lnTo>
                <a:lnTo>
                  <a:pt x="5736607" y="2285853"/>
                </a:lnTo>
                <a:close/>
                <a:moveTo>
                  <a:pt x="8804856" y="2282481"/>
                </a:moveTo>
                <a:lnTo>
                  <a:pt x="8802698" y="2284639"/>
                </a:lnTo>
                <a:lnTo>
                  <a:pt x="8802698" y="2285583"/>
                </a:lnTo>
                <a:lnTo>
                  <a:pt x="8805936" y="2282481"/>
                </a:lnTo>
                <a:close/>
                <a:moveTo>
                  <a:pt x="2049783" y="2282481"/>
                </a:moveTo>
                <a:lnTo>
                  <a:pt x="2047626" y="2284639"/>
                </a:lnTo>
                <a:lnTo>
                  <a:pt x="2047626" y="2285583"/>
                </a:lnTo>
                <a:lnTo>
                  <a:pt x="2049783" y="2283560"/>
                </a:lnTo>
                <a:close/>
                <a:moveTo>
                  <a:pt x="9193823" y="2281132"/>
                </a:moveTo>
                <a:lnTo>
                  <a:pt x="9193823" y="2283290"/>
                </a:lnTo>
                <a:lnTo>
                  <a:pt x="9195981" y="2285448"/>
                </a:lnTo>
                <a:lnTo>
                  <a:pt x="9198139" y="2283290"/>
                </a:lnTo>
                <a:lnTo>
                  <a:pt x="9198139" y="2281132"/>
                </a:lnTo>
                <a:close/>
                <a:moveTo>
                  <a:pt x="3754347" y="2279783"/>
                </a:moveTo>
                <a:lnTo>
                  <a:pt x="3748952" y="2285044"/>
                </a:lnTo>
                <a:lnTo>
                  <a:pt x="3753268" y="2285044"/>
                </a:lnTo>
                <a:lnTo>
                  <a:pt x="3756505" y="2280862"/>
                </a:lnTo>
                <a:lnTo>
                  <a:pt x="3755426" y="2279783"/>
                </a:lnTo>
                <a:close/>
                <a:moveTo>
                  <a:pt x="3735059" y="2278704"/>
                </a:moveTo>
                <a:lnTo>
                  <a:pt x="3733980" y="2285044"/>
                </a:lnTo>
                <a:lnTo>
                  <a:pt x="3735059" y="2286123"/>
                </a:lnTo>
                <a:lnTo>
                  <a:pt x="3738296" y="2286123"/>
                </a:lnTo>
                <a:lnTo>
                  <a:pt x="3737217" y="2278704"/>
                </a:lnTo>
                <a:close/>
                <a:moveTo>
                  <a:pt x="6588587" y="2277086"/>
                </a:moveTo>
                <a:lnTo>
                  <a:pt x="6586429" y="2279244"/>
                </a:lnTo>
                <a:lnTo>
                  <a:pt x="6586429" y="2292327"/>
                </a:lnTo>
                <a:lnTo>
                  <a:pt x="6587508" y="2292327"/>
                </a:lnTo>
                <a:lnTo>
                  <a:pt x="6594117" y="2290169"/>
                </a:lnTo>
                <a:lnTo>
                  <a:pt x="6597354" y="2291248"/>
                </a:lnTo>
                <a:lnTo>
                  <a:pt x="6598433" y="2290169"/>
                </a:lnTo>
                <a:lnTo>
                  <a:pt x="6598433" y="2285853"/>
                </a:lnTo>
                <a:cubicBezTo>
                  <a:pt x="6592589" y="2285134"/>
                  <a:pt x="6589666" y="2284010"/>
                  <a:pt x="6589666" y="2282481"/>
                </a:cubicBezTo>
                <a:lnTo>
                  <a:pt x="6589666" y="2277086"/>
                </a:lnTo>
                <a:close/>
                <a:moveTo>
                  <a:pt x="7262681" y="2276388"/>
                </a:moveTo>
                <a:lnTo>
                  <a:pt x="7262681" y="2278546"/>
                </a:lnTo>
                <a:lnTo>
                  <a:pt x="7265918" y="2278546"/>
                </a:lnTo>
                <a:lnTo>
                  <a:pt x="7265918" y="2276388"/>
                </a:lnTo>
                <a:close/>
                <a:moveTo>
                  <a:pt x="1744575" y="2274928"/>
                </a:moveTo>
                <a:lnTo>
                  <a:pt x="1744575" y="2277086"/>
                </a:lnTo>
                <a:lnTo>
                  <a:pt x="1743496" y="2277086"/>
                </a:lnTo>
                <a:cubicBezTo>
                  <a:pt x="1744393" y="2282211"/>
                  <a:pt x="1745518" y="2284774"/>
                  <a:pt x="1746867" y="2284774"/>
                </a:cubicBezTo>
                <a:lnTo>
                  <a:pt x="1747946" y="2284774"/>
                </a:lnTo>
                <a:lnTo>
                  <a:pt x="1747946" y="2277086"/>
                </a:lnTo>
                <a:lnTo>
                  <a:pt x="1745653" y="2274928"/>
                </a:lnTo>
                <a:close/>
                <a:moveTo>
                  <a:pt x="6692576" y="2273714"/>
                </a:moveTo>
                <a:lnTo>
                  <a:pt x="6690418" y="2282481"/>
                </a:lnTo>
                <a:lnTo>
                  <a:pt x="6691497" y="2283560"/>
                </a:lnTo>
                <a:lnTo>
                  <a:pt x="6692576" y="2283560"/>
                </a:lnTo>
                <a:lnTo>
                  <a:pt x="6694734" y="2280323"/>
                </a:lnTo>
                <a:lnTo>
                  <a:pt x="6694734" y="2276007"/>
                </a:lnTo>
                <a:close/>
                <a:moveTo>
                  <a:pt x="6600726" y="2272635"/>
                </a:moveTo>
                <a:lnTo>
                  <a:pt x="6598433" y="2274928"/>
                </a:lnTo>
                <a:lnTo>
                  <a:pt x="6601805" y="2277086"/>
                </a:lnTo>
                <a:lnTo>
                  <a:pt x="6602884" y="2277086"/>
                </a:lnTo>
                <a:lnTo>
                  <a:pt x="6605042" y="2274928"/>
                </a:lnTo>
                <a:lnTo>
                  <a:pt x="6602884" y="2272635"/>
                </a:lnTo>
                <a:close/>
                <a:moveTo>
                  <a:pt x="9189507" y="2272500"/>
                </a:moveTo>
                <a:cubicBezTo>
                  <a:pt x="9186630" y="2273939"/>
                  <a:pt x="9185191" y="2276097"/>
                  <a:pt x="9185191" y="2278974"/>
                </a:cubicBezTo>
                <a:lnTo>
                  <a:pt x="9186270" y="2278974"/>
                </a:lnTo>
                <a:lnTo>
                  <a:pt x="9189507" y="2280053"/>
                </a:lnTo>
                <a:lnTo>
                  <a:pt x="9191665" y="2275737"/>
                </a:lnTo>
                <a:lnTo>
                  <a:pt x="9190586" y="2272500"/>
                </a:lnTo>
                <a:close/>
                <a:moveTo>
                  <a:pt x="9120316" y="2272500"/>
                </a:moveTo>
                <a:lnTo>
                  <a:pt x="9120316" y="2274658"/>
                </a:lnTo>
                <a:lnTo>
                  <a:pt x="9121395" y="2274658"/>
                </a:lnTo>
                <a:lnTo>
                  <a:pt x="9121395" y="2272500"/>
                </a:lnTo>
                <a:close/>
                <a:moveTo>
                  <a:pt x="6241701" y="2272500"/>
                </a:moveTo>
                <a:lnTo>
                  <a:pt x="6241701" y="2274658"/>
                </a:lnTo>
                <a:lnTo>
                  <a:pt x="6243859" y="2274658"/>
                </a:lnTo>
                <a:lnTo>
                  <a:pt x="6243859" y="2272500"/>
                </a:lnTo>
                <a:close/>
                <a:moveTo>
                  <a:pt x="2047626" y="2271691"/>
                </a:moveTo>
                <a:lnTo>
                  <a:pt x="2047626" y="2279244"/>
                </a:lnTo>
                <a:lnTo>
                  <a:pt x="2048704" y="2280323"/>
                </a:lnTo>
                <a:lnTo>
                  <a:pt x="2049783" y="2280323"/>
                </a:lnTo>
                <a:lnTo>
                  <a:pt x="2048704" y="2271691"/>
                </a:lnTo>
                <a:close/>
                <a:moveTo>
                  <a:pt x="1698446" y="2271691"/>
                </a:moveTo>
                <a:lnTo>
                  <a:pt x="1698446" y="2272770"/>
                </a:lnTo>
                <a:lnTo>
                  <a:pt x="1701819" y="2272770"/>
                </a:lnTo>
                <a:lnTo>
                  <a:pt x="1701819" y="2271691"/>
                </a:lnTo>
                <a:close/>
                <a:moveTo>
                  <a:pt x="8725819" y="2270612"/>
                </a:moveTo>
                <a:cubicBezTo>
                  <a:pt x="8722942" y="2271691"/>
                  <a:pt x="8721503" y="2274209"/>
                  <a:pt x="8721503" y="2278165"/>
                </a:cubicBezTo>
                <a:lnTo>
                  <a:pt x="8725819" y="2282481"/>
                </a:lnTo>
                <a:lnTo>
                  <a:pt x="8727977" y="2282481"/>
                </a:lnTo>
                <a:lnTo>
                  <a:pt x="8730001" y="2273849"/>
                </a:lnTo>
                <a:lnTo>
                  <a:pt x="8728922" y="2270612"/>
                </a:lnTo>
                <a:close/>
                <a:moveTo>
                  <a:pt x="6715505" y="2269398"/>
                </a:moveTo>
                <a:lnTo>
                  <a:pt x="6713347" y="2274928"/>
                </a:lnTo>
                <a:lnTo>
                  <a:pt x="6717663" y="2280323"/>
                </a:lnTo>
                <a:lnTo>
                  <a:pt x="6714426" y="2289090"/>
                </a:lnTo>
                <a:lnTo>
                  <a:pt x="6714426" y="2296778"/>
                </a:lnTo>
                <a:lnTo>
                  <a:pt x="6718742" y="2296778"/>
                </a:lnTo>
                <a:cubicBezTo>
                  <a:pt x="6719102" y="2293811"/>
                  <a:pt x="6720226" y="2292327"/>
                  <a:pt x="6722114" y="2292327"/>
                </a:cubicBezTo>
                <a:lnTo>
                  <a:pt x="6726430" y="2292327"/>
                </a:lnTo>
                <a:lnTo>
                  <a:pt x="6730881" y="2293406"/>
                </a:lnTo>
                <a:lnTo>
                  <a:pt x="6735197" y="2292327"/>
                </a:lnTo>
                <a:lnTo>
                  <a:pt x="6739648" y="2293406"/>
                </a:lnTo>
                <a:cubicBezTo>
                  <a:pt x="6743244" y="2292507"/>
                  <a:pt x="6745043" y="2291428"/>
                  <a:pt x="6745043" y="2290169"/>
                </a:cubicBezTo>
                <a:lnTo>
                  <a:pt x="6745043" y="2289090"/>
                </a:lnTo>
                <a:cubicBezTo>
                  <a:pt x="6741446" y="2286213"/>
                  <a:pt x="6739648" y="2283290"/>
                  <a:pt x="6739648" y="2280323"/>
                </a:cubicBezTo>
                <a:lnTo>
                  <a:pt x="6739648" y="2277086"/>
                </a:lnTo>
                <a:lnTo>
                  <a:pt x="6731960" y="2277086"/>
                </a:lnTo>
                <a:cubicBezTo>
                  <a:pt x="6722429" y="2274838"/>
                  <a:pt x="6717663" y="2272275"/>
                  <a:pt x="6717663" y="2269398"/>
                </a:cubicBezTo>
                <a:close/>
                <a:moveTo>
                  <a:pt x="1556828" y="2267240"/>
                </a:moveTo>
                <a:lnTo>
                  <a:pt x="1556828" y="2268319"/>
                </a:lnTo>
                <a:lnTo>
                  <a:pt x="1558984" y="2270612"/>
                </a:lnTo>
                <a:lnTo>
                  <a:pt x="1558984" y="2267240"/>
                </a:lnTo>
                <a:close/>
                <a:moveTo>
                  <a:pt x="1219922" y="2266970"/>
                </a:moveTo>
                <a:lnTo>
                  <a:pt x="1214528" y="2269128"/>
                </a:lnTo>
                <a:lnTo>
                  <a:pt x="1216686" y="2276546"/>
                </a:lnTo>
                <a:lnTo>
                  <a:pt x="1217764" y="2276546"/>
                </a:lnTo>
                <a:cubicBezTo>
                  <a:pt x="1221360" y="2274658"/>
                  <a:pt x="1223159" y="2271826"/>
                  <a:pt x="1223159" y="2268049"/>
                </a:cubicBezTo>
                <a:close/>
                <a:moveTo>
                  <a:pt x="2219997" y="2266431"/>
                </a:moveTo>
                <a:cubicBezTo>
                  <a:pt x="2214512" y="2270657"/>
                  <a:pt x="2208802" y="2273130"/>
                  <a:pt x="2202867" y="2273849"/>
                </a:cubicBezTo>
                <a:cubicBezTo>
                  <a:pt x="2199810" y="2278165"/>
                  <a:pt x="2195537" y="2280323"/>
                  <a:pt x="2190054" y="2280323"/>
                </a:cubicBezTo>
                <a:lnTo>
                  <a:pt x="2193291" y="2283560"/>
                </a:lnTo>
                <a:lnTo>
                  <a:pt x="2201788" y="2282481"/>
                </a:lnTo>
                <a:lnTo>
                  <a:pt x="2209341" y="2284639"/>
                </a:lnTo>
                <a:cubicBezTo>
                  <a:pt x="2210601" y="2280862"/>
                  <a:pt x="2215591" y="2277985"/>
                  <a:pt x="2224312" y="2276007"/>
                </a:cubicBezTo>
                <a:lnTo>
                  <a:pt x="2226470" y="2269668"/>
                </a:lnTo>
                <a:close/>
                <a:moveTo>
                  <a:pt x="8607129" y="2265352"/>
                </a:moveTo>
                <a:lnTo>
                  <a:pt x="8603892" y="2266431"/>
                </a:lnTo>
                <a:lnTo>
                  <a:pt x="8603892" y="2267510"/>
                </a:lnTo>
                <a:lnTo>
                  <a:pt x="8608208" y="2267510"/>
                </a:lnTo>
                <a:lnTo>
                  <a:pt x="8607129" y="2266431"/>
                </a:lnTo>
                <a:close/>
                <a:moveTo>
                  <a:pt x="9192744" y="2264947"/>
                </a:moveTo>
                <a:lnTo>
                  <a:pt x="9191665" y="2268184"/>
                </a:lnTo>
                <a:cubicBezTo>
                  <a:pt x="9192205" y="2270162"/>
                  <a:pt x="9194003" y="2271961"/>
                  <a:pt x="9197060" y="2273579"/>
                </a:cubicBezTo>
                <a:lnTo>
                  <a:pt x="9200297" y="2273579"/>
                </a:lnTo>
                <a:lnTo>
                  <a:pt x="9200297" y="2272500"/>
                </a:lnTo>
                <a:cubicBezTo>
                  <a:pt x="9200297" y="2267465"/>
                  <a:pt x="9197780" y="2264947"/>
                  <a:pt x="9192744" y="2264947"/>
                </a:cubicBezTo>
                <a:close/>
                <a:moveTo>
                  <a:pt x="4623996" y="2264398"/>
                </a:moveTo>
                <a:lnTo>
                  <a:pt x="4626154" y="2264398"/>
                </a:lnTo>
                <a:lnTo>
                  <a:pt x="4628312" y="2266557"/>
                </a:lnTo>
                <a:lnTo>
                  <a:pt x="4625075" y="2268715"/>
                </a:lnTo>
                <a:lnTo>
                  <a:pt x="4621838" y="2268715"/>
                </a:lnTo>
                <a:lnTo>
                  <a:pt x="4621838" y="2266557"/>
                </a:lnTo>
                <a:close/>
                <a:moveTo>
                  <a:pt x="5636799" y="2263598"/>
                </a:moveTo>
                <a:lnTo>
                  <a:pt x="5641115" y="2263598"/>
                </a:lnTo>
                <a:lnTo>
                  <a:pt x="5649882" y="2265756"/>
                </a:lnTo>
                <a:lnTo>
                  <a:pt x="5650961" y="2265756"/>
                </a:lnTo>
                <a:lnTo>
                  <a:pt x="5654198" y="2263598"/>
                </a:lnTo>
                <a:lnTo>
                  <a:pt x="5658514" y="2263598"/>
                </a:lnTo>
                <a:cubicBezTo>
                  <a:pt x="5661751" y="2266386"/>
                  <a:pt x="5666786" y="2267780"/>
                  <a:pt x="5673620" y="2267780"/>
                </a:cubicBezTo>
                <a:lnTo>
                  <a:pt x="5676992" y="2267780"/>
                </a:lnTo>
                <a:lnTo>
                  <a:pt x="5685624" y="2265756"/>
                </a:lnTo>
                <a:cubicBezTo>
                  <a:pt x="5690659" y="2266566"/>
                  <a:pt x="5693177" y="2267959"/>
                  <a:pt x="5693177" y="2269938"/>
                </a:cubicBezTo>
                <a:cubicBezTo>
                  <a:pt x="5693177" y="2275602"/>
                  <a:pt x="5689940" y="2278435"/>
                  <a:pt x="5683466" y="2278435"/>
                </a:cubicBezTo>
                <a:lnTo>
                  <a:pt x="5681308" y="2283830"/>
                </a:lnTo>
                <a:lnTo>
                  <a:pt x="5683466" y="2289090"/>
                </a:lnTo>
                <a:lnTo>
                  <a:pt x="5682387" y="2306084"/>
                </a:lnTo>
                <a:cubicBezTo>
                  <a:pt x="5683466" y="2319752"/>
                  <a:pt x="5685984" y="2326855"/>
                  <a:pt x="5689940" y="2327395"/>
                </a:cubicBezTo>
                <a:lnTo>
                  <a:pt x="5694256" y="2326316"/>
                </a:lnTo>
                <a:lnTo>
                  <a:pt x="5700730" y="2330632"/>
                </a:lnTo>
                <a:lnTo>
                  <a:pt x="5699651" y="2334813"/>
                </a:lnTo>
                <a:lnTo>
                  <a:pt x="5701809" y="2345468"/>
                </a:lnTo>
                <a:lnTo>
                  <a:pt x="5699651" y="2352886"/>
                </a:lnTo>
                <a:lnTo>
                  <a:pt x="5707339" y="2352886"/>
                </a:lnTo>
                <a:lnTo>
                  <a:pt x="5711655" y="2356123"/>
                </a:lnTo>
                <a:lnTo>
                  <a:pt x="5722445" y="2352886"/>
                </a:lnTo>
                <a:lnTo>
                  <a:pt x="5728919" y="2353965"/>
                </a:lnTo>
                <a:lnTo>
                  <a:pt x="5746318" y="2350863"/>
                </a:lnTo>
                <a:lnTo>
                  <a:pt x="5751713" y="2351807"/>
                </a:lnTo>
                <a:cubicBezTo>
                  <a:pt x="5754770" y="2351807"/>
                  <a:pt x="5756928" y="2348300"/>
                  <a:pt x="5758187" y="2341287"/>
                </a:cubicBezTo>
                <a:cubicBezTo>
                  <a:pt x="5762593" y="2340747"/>
                  <a:pt x="5764796" y="2336836"/>
                  <a:pt x="5764796" y="2329553"/>
                </a:cubicBezTo>
                <a:cubicBezTo>
                  <a:pt x="5766234" y="2329553"/>
                  <a:pt x="5766954" y="2328114"/>
                  <a:pt x="5766954" y="2325236"/>
                </a:cubicBezTo>
                <a:lnTo>
                  <a:pt x="5773428" y="2315660"/>
                </a:lnTo>
                <a:lnTo>
                  <a:pt x="5774507" y="2315660"/>
                </a:lnTo>
                <a:cubicBezTo>
                  <a:pt x="5776665" y="2315660"/>
                  <a:pt x="5777744" y="2317099"/>
                  <a:pt x="5777744" y="2319976"/>
                </a:cubicBezTo>
                <a:lnTo>
                  <a:pt x="5775586" y="2326316"/>
                </a:lnTo>
                <a:cubicBezTo>
                  <a:pt x="5775586" y="2342680"/>
                  <a:pt x="5780621" y="2352257"/>
                  <a:pt x="5790692" y="2355044"/>
                </a:cubicBezTo>
                <a:lnTo>
                  <a:pt x="5791771" y="2356123"/>
                </a:lnTo>
                <a:lnTo>
                  <a:pt x="5791771" y="2357202"/>
                </a:lnTo>
                <a:lnTo>
                  <a:pt x="5782060" y="2383772"/>
                </a:lnTo>
                <a:lnTo>
                  <a:pt x="5778823" y="2385930"/>
                </a:lnTo>
                <a:cubicBezTo>
                  <a:pt x="5775945" y="2385211"/>
                  <a:pt x="5774507" y="2383772"/>
                  <a:pt x="5774507" y="2381614"/>
                </a:cubicBezTo>
                <a:lnTo>
                  <a:pt x="5773428" y="2381614"/>
                </a:lnTo>
                <a:cubicBezTo>
                  <a:pt x="5773428" y="2384492"/>
                  <a:pt x="5772349" y="2385930"/>
                  <a:pt x="5770191" y="2385930"/>
                </a:cubicBezTo>
                <a:lnTo>
                  <a:pt x="5765875" y="2384851"/>
                </a:lnTo>
                <a:lnTo>
                  <a:pt x="5764796" y="2385930"/>
                </a:lnTo>
                <a:lnTo>
                  <a:pt x="5763582" y="2385930"/>
                </a:lnTo>
                <a:lnTo>
                  <a:pt x="5762503" y="2384851"/>
                </a:lnTo>
                <a:lnTo>
                  <a:pt x="5761424" y="2384851"/>
                </a:lnTo>
                <a:lnTo>
                  <a:pt x="5753871" y="2388088"/>
                </a:lnTo>
                <a:lnTo>
                  <a:pt x="5750634" y="2388088"/>
                </a:lnTo>
                <a:cubicBezTo>
                  <a:pt x="5749195" y="2388088"/>
                  <a:pt x="5748476" y="2387009"/>
                  <a:pt x="5748476" y="2384851"/>
                </a:cubicBezTo>
                <a:lnTo>
                  <a:pt x="5753871" y="2375275"/>
                </a:lnTo>
                <a:lnTo>
                  <a:pt x="5752792" y="2375275"/>
                </a:lnTo>
                <a:lnTo>
                  <a:pt x="5742002" y="2390112"/>
                </a:lnTo>
                <a:lnTo>
                  <a:pt x="5740923" y="2390112"/>
                </a:lnTo>
                <a:lnTo>
                  <a:pt x="5734314" y="2389167"/>
                </a:lnTo>
                <a:lnTo>
                  <a:pt x="5728919" y="2391191"/>
                </a:lnTo>
                <a:lnTo>
                  <a:pt x="5720287" y="2390112"/>
                </a:lnTo>
                <a:lnTo>
                  <a:pt x="5713813" y="2391191"/>
                </a:lnTo>
                <a:lnTo>
                  <a:pt x="5713813" y="2390112"/>
                </a:lnTo>
                <a:lnTo>
                  <a:pt x="5707339" y="2392270"/>
                </a:lnTo>
                <a:lnTo>
                  <a:pt x="5698572" y="2392270"/>
                </a:lnTo>
                <a:lnTo>
                  <a:pt x="5684545" y="2388088"/>
                </a:lnTo>
                <a:lnTo>
                  <a:pt x="5670383" y="2388088"/>
                </a:lnTo>
                <a:cubicBezTo>
                  <a:pt x="5659593" y="2385751"/>
                  <a:pt x="5654198" y="2380401"/>
                  <a:pt x="5654198" y="2372038"/>
                </a:cubicBezTo>
                <a:lnTo>
                  <a:pt x="5655277" y="2361383"/>
                </a:lnTo>
                <a:lnTo>
                  <a:pt x="5654198" y="2361383"/>
                </a:lnTo>
                <a:cubicBezTo>
                  <a:pt x="5645296" y="2368127"/>
                  <a:pt x="5631539" y="2374871"/>
                  <a:pt x="5612926" y="2381614"/>
                </a:cubicBezTo>
                <a:lnTo>
                  <a:pt x="5610768" y="2379591"/>
                </a:lnTo>
                <a:cubicBezTo>
                  <a:pt x="5610768" y="2382379"/>
                  <a:pt x="5609689" y="2383772"/>
                  <a:pt x="5607531" y="2383772"/>
                </a:cubicBezTo>
                <a:lnTo>
                  <a:pt x="5604294" y="2381614"/>
                </a:lnTo>
                <a:cubicBezTo>
                  <a:pt x="5604294" y="2382873"/>
                  <a:pt x="5602136" y="2384312"/>
                  <a:pt x="5597820" y="2385930"/>
                </a:cubicBezTo>
                <a:lnTo>
                  <a:pt x="5591346" y="2384851"/>
                </a:lnTo>
                <a:cubicBezTo>
                  <a:pt x="5589727" y="2387009"/>
                  <a:pt x="5583568" y="2388448"/>
                  <a:pt x="5572868" y="2389167"/>
                </a:cubicBezTo>
                <a:lnTo>
                  <a:pt x="5566394" y="2384851"/>
                </a:lnTo>
                <a:lnTo>
                  <a:pt x="5565315" y="2384851"/>
                </a:lnTo>
                <a:cubicBezTo>
                  <a:pt x="5565315" y="2389977"/>
                  <a:pt x="5563157" y="2393169"/>
                  <a:pt x="5558841" y="2394428"/>
                </a:cubicBezTo>
                <a:lnTo>
                  <a:pt x="5543600" y="2393349"/>
                </a:lnTo>
                <a:lnTo>
                  <a:pt x="5542521" y="2393349"/>
                </a:lnTo>
                <a:lnTo>
                  <a:pt x="5540363" y="2391191"/>
                </a:lnTo>
                <a:lnTo>
                  <a:pt x="5540363" y="2389167"/>
                </a:lnTo>
                <a:cubicBezTo>
                  <a:pt x="5543960" y="2384132"/>
                  <a:pt x="5547556" y="2381614"/>
                  <a:pt x="5551153" y="2381614"/>
                </a:cubicBezTo>
                <a:lnTo>
                  <a:pt x="5553311" y="2383772"/>
                </a:lnTo>
                <a:cubicBezTo>
                  <a:pt x="5553311" y="2382334"/>
                  <a:pt x="5561628" y="2380580"/>
                  <a:pt x="5578263" y="2378512"/>
                </a:cubicBezTo>
                <a:lnTo>
                  <a:pt x="5617377" y="2347626"/>
                </a:lnTo>
                <a:cubicBezTo>
                  <a:pt x="5626728" y="2334498"/>
                  <a:pt x="5631404" y="2326360"/>
                  <a:pt x="5631404" y="2323213"/>
                </a:cubicBezTo>
                <a:cubicBezTo>
                  <a:pt x="5635720" y="2317099"/>
                  <a:pt x="5637878" y="2307838"/>
                  <a:pt x="5637878" y="2295429"/>
                </a:cubicBezTo>
                <a:lnTo>
                  <a:pt x="5637878" y="2286932"/>
                </a:lnTo>
                <a:lnTo>
                  <a:pt x="5632483" y="2268859"/>
                </a:lnTo>
                <a:lnTo>
                  <a:pt x="5632483" y="2267780"/>
                </a:lnTo>
                <a:close/>
                <a:moveTo>
                  <a:pt x="8784625" y="2263194"/>
                </a:moveTo>
                <a:lnTo>
                  <a:pt x="8781388" y="2266431"/>
                </a:lnTo>
                <a:lnTo>
                  <a:pt x="8784625" y="2269668"/>
                </a:lnTo>
                <a:lnTo>
                  <a:pt x="8787727" y="2263194"/>
                </a:lnTo>
                <a:close/>
                <a:moveTo>
                  <a:pt x="1687522" y="2262924"/>
                </a:moveTo>
                <a:lnTo>
                  <a:pt x="1684151" y="2272770"/>
                </a:lnTo>
                <a:lnTo>
                  <a:pt x="1686442" y="2272770"/>
                </a:lnTo>
                <a:lnTo>
                  <a:pt x="1688601" y="2264003"/>
                </a:lnTo>
                <a:lnTo>
                  <a:pt x="1688601" y="2262924"/>
                </a:lnTo>
                <a:close/>
                <a:moveTo>
                  <a:pt x="9282437" y="2262789"/>
                </a:moveTo>
                <a:lnTo>
                  <a:pt x="9280279" y="2264947"/>
                </a:lnTo>
                <a:lnTo>
                  <a:pt x="9281358" y="2264947"/>
                </a:lnTo>
                <a:lnTo>
                  <a:pt x="9283516" y="2262789"/>
                </a:lnTo>
                <a:close/>
                <a:moveTo>
                  <a:pt x="2070151" y="2262115"/>
                </a:moveTo>
                <a:lnTo>
                  <a:pt x="2070151" y="2264273"/>
                </a:lnTo>
                <a:lnTo>
                  <a:pt x="2071229" y="2264273"/>
                </a:lnTo>
                <a:lnTo>
                  <a:pt x="2071229" y="2262115"/>
                </a:lnTo>
                <a:close/>
                <a:moveTo>
                  <a:pt x="6590880" y="2261710"/>
                </a:moveTo>
                <a:lnTo>
                  <a:pt x="6590880" y="2263868"/>
                </a:lnTo>
                <a:lnTo>
                  <a:pt x="6593038" y="2261710"/>
                </a:lnTo>
                <a:close/>
                <a:moveTo>
                  <a:pt x="1610642" y="2261710"/>
                </a:moveTo>
                <a:lnTo>
                  <a:pt x="1609564" y="2262924"/>
                </a:lnTo>
                <a:lnTo>
                  <a:pt x="1609564" y="2265082"/>
                </a:lnTo>
                <a:lnTo>
                  <a:pt x="1612801" y="2265082"/>
                </a:lnTo>
                <a:lnTo>
                  <a:pt x="1612801" y="2264003"/>
                </a:lnTo>
                <a:close/>
                <a:moveTo>
                  <a:pt x="8657303" y="2259957"/>
                </a:moveTo>
                <a:lnTo>
                  <a:pt x="8657303" y="2262115"/>
                </a:lnTo>
                <a:lnTo>
                  <a:pt x="8658382" y="2262115"/>
                </a:lnTo>
                <a:lnTo>
                  <a:pt x="8658382" y="2259957"/>
                </a:lnTo>
                <a:close/>
                <a:moveTo>
                  <a:pt x="7282372" y="2258855"/>
                </a:moveTo>
                <a:lnTo>
                  <a:pt x="7282372" y="2259934"/>
                </a:lnTo>
                <a:lnTo>
                  <a:pt x="7285610" y="2259934"/>
                </a:lnTo>
                <a:lnTo>
                  <a:pt x="7285610" y="2258855"/>
                </a:lnTo>
                <a:close/>
                <a:moveTo>
                  <a:pt x="1695211" y="2258473"/>
                </a:moveTo>
                <a:lnTo>
                  <a:pt x="1695211" y="2259552"/>
                </a:lnTo>
                <a:lnTo>
                  <a:pt x="1697368" y="2259552"/>
                </a:lnTo>
                <a:lnTo>
                  <a:pt x="1697368" y="2258473"/>
                </a:lnTo>
                <a:close/>
                <a:moveTo>
                  <a:pt x="2248860" y="2257799"/>
                </a:moveTo>
                <a:lnTo>
                  <a:pt x="2248860" y="2259957"/>
                </a:lnTo>
                <a:lnTo>
                  <a:pt x="2249939" y="2259957"/>
                </a:lnTo>
                <a:lnTo>
                  <a:pt x="2249939" y="2257799"/>
                </a:lnTo>
                <a:close/>
                <a:moveTo>
                  <a:pt x="7196996" y="2257776"/>
                </a:moveTo>
                <a:lnTo>
                  <a:pt x="7199154" y="2259934"/>
                </a:lnTo>
                <a:lnTo>
                  <a:pt x="7203470" y="2259934"/>
                </a:lnTo>
                <a:lnTo>
                  <a:pt x="7203470" y="2258855"/>
                </a:lnTo>
                <a:close/>
                <a:moveTo>
                  <a:pt x="7183779" y="2257776"/>
                </a:moveTo>
                <a:lnTo>
                  <a:pt x="7183779" y="2261013"/>
                </a:lnTo>
                <a:lnTo>
                  <a:pt x="7184858" y="2261013"/>
                </a:lnTo>
                <a:lnTo>
                  <a:pt x="7187016" y="2258855"/>
                </a:lnTo>
                <a:lnTo>
                  <a:pt x="7187016" y="2257776"/>
                </a:lnTo>
                <a:close/>
                <a:moveTo>
                  <a:pt x="1700605" y="2257394"/>
                </a:moveTo>
                <a:lnTo>
                  <a:pt x="1700605" y="2258473"/>
                </a:lnTo>
                <a:lnTo>
                  <a:pt x="1702896" y="2258473"/>
                </a:lnTo>
                <a:lnTo>
                  <a:pt x="1702896" y="2257394"/>
                </a:lnTo>
                <a:close/>
                <a:moveTo>
                  <a:pt x="2050863" y="2256720"/>
                </a:moveTo>
                <a:lnTo>
                  <a:pt x="2050863" y="2257799"/>
                </a:lnTo>
                <a:lnTo>
                  <a:pt x="2051941" y="2263194"/>
                </a:lnTo>
                <a:lnTo>
                  <a:pt x="2045602" y="2270612"/>
                </a:lnTo>
                <a:lnTo>
                  <a:pt x="2045602" y="2271691"/>
                </a:lnTo>
                <a:lnTo>
                  <a:pt x="2054099" y="2262115"/>
                </a:lnTo>
                <a:lnTo>
                  <a:pt x="2051941" y="2256720"/>
                </a:lnTo>
                <a:close/>
                <a:moveTo>
                  <a:pt x="6239543" y="2256315"/>
                </a:moveTo>
                <a:lnTo>
                  <a:pt x="6239543" y="2257394"/>
                </a:lnTo>
                <a:lnTo>
                  <a:pt x="6241701" y="2264947"/>
                </a:lnTo>
                <a:lnTo>
                  <a:pt x="6246017" y="2264947"/>
                </a:lnTo>
                <a:lnTo>
                  <a:pt x="6243859" y="2256315"/>
                </a:lnTo>
                <a:close/>
                <a:moveTo>
                  <a:pt x="8658382" y="2255776"/>
                </a:moveTo>
                <a:lnTo>
                  <a:pt x="8658382" y="2257799"/>
                </a:lnTo>
                <a:lnTo>
                  <a:pt x="8660540" y="2257799"/>
                </a:lnTo>
                <a:lnTo>
                  <a:pt x="8660540" y="2255776"/>
                </a:lnTo>
                <a:close/>
                <a:moveTo>
                  <a:pt x="6095766" y="2255236"/>
                </a:moveTo>
                <a:cubicBezTo>
                  <a:pt x="6093968" y="2255236"/>
                  <a:pt x="6092529" y="2259192"/>
                  <a:pt x="6091450" y="2267105"/>
                </a:cubicBezTo>
                <a:cubicBezTo>
                  <a:pt x="6092889" y="2270342"/>
                  <a:pt x="6094328" y="2272140"/>
                  <a:pt x="6095766" y="2272500"/>
                </a:cubicBezTo>
                <a:lnTo>
                  <a:pt x="6096845" y="2272500"/>
                </a:lnTo>
                <a:cubicBezTo>
                  <a:pt x="6098284" y="2272500"/>
                  <a:pt x="6100082" y="2269623"/>
                  <a:pt x="6102240" y="2263868"/>
                </a:cubicBezTo>
                <a:lnTo>
                  <a:pt x="6101161" y="2262789"/>
                </a:lnTo>
                <a:lnTo>
                  <a:pt x="6101161" y="2259552"/>
                </a:lnTo>
                <a:lnTo>
                  <a:pt x="6102240" y="2256315"/>
                </a:lnTo>
                <a:lnTo>
                  <a:pt x="6101161" y="2256315"/>
                </a:lnTo>
                <a:lnTo>
                  <a:pt x="6096845" y="2255236"/>
                </a:lnTo>
                <a:close/>
                <a:moveTo>
                  <a:pt x="1072907" y="2255101"/>
                </a:moveTo>
                <a:cubicBezTo>
                  <a:pt x="1072907" y="2257979"/>
                  <a:pt x="1071828" y="2259417"/>
                  <a:pt x="1069670" y="2259417"/>
                </a:cubicBezTo>
                <a:lnTo>
                  <a:pt x="1069670" y="2260496"/>
                </a:lnTo>
                <a:lnTo>
                  <a:pt x="1071828" y="2260496"/>
                </a:lnTo>
                <a:lnTo>
                  <a:pt x="1073987" y="2257259"/>
                </a:lnTo>
                <a:lnTo>
                  <a:pt x="1073987" y="2255101"/>
                </a:lnTo>
                <a:close/>
                <a:moveTo>
                  <a:pt x="3189367" y="2254157"/>
                </a:moveTo>
                <a:lnTo>
                  <a:pt x="3189367" y="2255236"/>
                </a:lnTo>
                <a:lnTo>
                  <a:pt x="3191525" y="2255236"/>
                </a:lnTo>
                <a:lnTo>
                  <a:pt x="3191525" y="2254157"/>
                </a:lnTo>
                <a:close/>
                <a:moveTo>
                  <a:pt x="8594316" y="2253618"/>
                </a:moveTo>
                <a:lnTo>
                  <a:pt x="8593237" y="2257799"/>
                </a:lnTo>
                <a:lnTo>
                  <a:pt x="8594316" y="2257799"/>
                </a:lnTo>
                <a:lnTo>
                  <a:pt x="8596339" y="2255776"/>
                </a:lnTo>
                <a:lnTo>
                  <a:pt x="8596339" y="2253618"/>
                </a:lnTo>
                <a:close/>
                <a:moveTo>
                  <a:pt x="3649009" y="2252808"/>
                </a:moveTo>
                <a:lnTo>
                  <a:pt x="3649009" y="2257124"/>
                </a:lnTo>
                <a:lnTo>
                  <a:pt x="3650088" y="2257124"/>
                </a:lnTo>
                <a:lnTo>
                  <a:pt x="3650088" y="2252808"/>
                </a:lnTo>
                <a:close/>
                <a:moveTo>
                  <a:pt x="7275764" y="2250088"/>
                </a:moveTo>
                <a:cubicBezTo>
                  <a:pt x="7276663" y="2253684"/>
                  <a:pt x="7277742" y="2255483"/>
                  <a:pt x="7279001" y="2255483"/>
                </a:cubicBezTo>
                <a:lnTo>
                  <a:pt x="7281294" y="2255483"/>
                </a:lnTo>
                <a:cubicBezTo>
                  <a:pt x="7282732" y="2255483"/>
                  <a:pt x="7283452" y="2254404"/>
                  <a:pt x="7283452" y="2252246"/>
                </a:cubicBezTo>
                <a:lnTo>
                  <a:pt x="7284530" y="2251167"/>
                </a:lnTo>
                <a:lnTo>
                  <a:pt x="7288846" y="2251167"/>
                </a:lnTo>
                <a:cubicBezTo>
                  <a:pt x="7290375" y="2251167"/>
                  <a:pt x="7291140" y="2252965"/>
                  <a:pt x="7291140" y="2256562"/>
                </a:cubicBezTo>
                <a:cubicBezTo>
                  <a:pt x="7306246" y="2262766"/>
                  <a:pt x="7315012" y="2268251"/>
                  <a:pt x="7317440" y="2273016"/>
                </a:cubicBezTo>
                <a:lnTo>
                  <a:pt x="7317440" y="2279625"/>
                </a:lnTo>
                <a:lnTo>
                  <a:pt x="7311910" y="2285155"/>
                </a:lnTo>
                <a:lnTo>
                  <a:pt x="7305302" y="2285155"/>
                </a:lnTo>
                <a:cubicBezTo>
                  <a:pt x="7300716" y="2280749"/>
                  <a:pt x="7297074" y="2278546"/>
                  <a:pt x="7294376" y="2278546"/>
                </a:cubicBezTo>
                <a:lnTo>
                  <a:pt x="7291140" y="2279625"/>
                </a:lnTo>
                <a:lnTo>
                  <a:pt x="7287768" y="2278546"/>
                </a:lnTo>
                <a:lnTo>
                  <a:pt x="7260388" y="2285155"/>
                </a:lnTo>
                <a:lnTo>
                  <a:pt x="7245147" y="2276388"/>
                </a:lnTo>
                <a:lnTo>
                  <a:pt x="7245147" y="2274095"/>
                </a:lnTo>
                <a:cubicBezTo>
                  <a:pt x="7246586" y="2274095"/>
                  <a:pt x="7253150" y="2267172"/>
                  <a:pt x="7264839" y="2253325"/>
                </a:cubicBezTo>
                <a:cubicBezTo>
                  <a:pt x="7267896" y="2251167"/>
                  <a:pt x="7271538" y="2250088"/>
                  <a:pt x="7275764" y="2250088"/>
                </a:cubicBezTo>
                <a:close/>
                <a:moveTo>
                  <a:pt x="7188230" y="2250088"/>
                </a:moveTo>
                <a:lnTo>
                  <a:pt x="7184858" y="2251167"/>
                </a:lnTo>
                <a:lnTo>
                  <a:pt x="7184858" y="2252246"/>
                </a:lnTo>
                <a:cubicBezTo>
                  <a:pt x="7190702" y="2252246"/>
                  <a:pt x="7193624" y="2253325"/>
                  <a:pt x="7193624" y="2255483"/>
                </a:cubicBezTo>
                <a:lnTo>
                  <a:pt x="7195782" y="2255483"/>
                </a:lnTo>
                <a:lnTo>
                  <a:pt x="7195782" y="2254404"/>
                </a:lnTo>
                <a:lnTo>
                  <a:pt x="7193624" y="2251167"/>
                </a:lnTo>
                <a:lnTo>
                  <a:pt x="7190388" y="2252246"/>
                </a:lnTo>
                <a:close/>
                <a:moveTo>
                  <a:pt x="1679834" y="2249706"/>
                </a:moveTo>
                <a:lnTo>
                  <a:pt x="1679834" y="2252943"/>
                </a:lnTo>
                <a:cubicBezTo>
                  <a:pt x="1680553" y="2255191"/>
                  <a:pt x="1682754" y="2256315"/>
                  <a:pt x="1686442" y="2256315"/>
                </a:cubicBezTo>
                <a:lnTo>
                  <a:pt x="1687522" y="2255236"/>
                </a:lnTo>
                <a:cubicBezTo>
                  <a:pt x="1686622" y="2251550"/>
                  <a:pt x="1685499" y="2249706"/>
                  <a:pt x="1684151" y="2249706"/>
                </a:cubicBezTo>
                <a:close/>
                <a:moveTo>
                  <a:pt x="7653722" y="2249571"/>
                </a:moveTo>
                <a:lnTo>
                  <a:pt x="7650350" y="2252808"/>
                </a:lnTo>
                <a:lnTo>
                  <a:pt x="7650350" y="2257124"/>
                </a:lnTo>
                <a:cubicBezTo>
                  <a:pt x="7652238" y="2260721"/>
                  <a:pt x="7655161" y="2262519"/>
                  <a:pt x="7659117" y="2262519"/>
                </a:cubicBezTo>
                <a:lnTo>
                  <a:pt x="7662489" y="2262519"/>
                </a:lnTo>
                <a:lnTo>
                  <a:pt x="7662489" y="2257124"/>
                </a:lnTo>
                <a:lnTo>
                  <a:pt x="7661275" y="2257124"/>
                </a:lnTo>
                <a:lnTo>
                  <a:pt x="7656959" y="2258203"/>
                </a:lnTo>
                <a:cubicBezTo>
                  <a:pt x="7654082" y="2257124"/>
                  <a:pt x="7652643" y="2256045"/>
                  <a:pt x="7652643" y="2254966"/>
                </a:cubicBezTo>
                <a:lnTo>
                  <a:pt x="7652643" y="2253887"/>
                </a:lnTo>
                <a:lnTo>
                  <a:pt x="7654801" y="2250650"/>
                </a:lnTo>
                <a:lnTo>
                  <a:pt x="7654801" y="2249571"/>
                </a:lnTo>
                <a:close/>
                <a:moveTo>
                  <a:pt x="4138998" y="2249571"/>
                </a:moveTo>
                <a:lnTo>
                  <a:pt x="4135626" y="2252808"/>
                </a:lnTo>
                <a:lnTo>
                  <a:pt x="4135626" y="2257124"/>
                </a:lnTo>
                <a:cubicBezTo>
                  <a:pt x="4137514" y="2260721"/>
                  <a:pt x="4140436" y="2262519"/>
                  <a:pt x="4144393" y="2262519"/>
                </a:cubicBezTo>
                <a:lnTo>
                  <a:pt x="4147764" y="2262519"/>
                </a:lnTo>
                <a:lnTo>
                  <a:pt x="4147764" y="2257124"/>
                </a:lnTo>
                <a:lnTo>
                  <a:pt x="4146551" y="2257124"/>
                </a:lnTo>
                <a:lnTo>
                  <a:pt x="4142235" y="2258203"/>
                </a:lnTo>
                <a:cubicBezTo>
                  <a:pt x="4139357" y="2257124"/>
                  <a:pt x="4137919" y="2256045"/>
                  <a:pt x="4137919" y="2254966"/>
                </a:cubicBezTo>
                <a:lnTo>
                  <a:pt x="4137919" y="2253887"/>
                </a:lnTo>
                <a:lnTo>
                  <a:pt x="4140077" y="2250650"/>
                </a:lnTo>
                <a:lnTo>
                  <a:pt x="4140077" y="2249571"/>
                </a:lnTo>
                <a:close/>
                <a:moveTo>
                  <a:pt x="8713006" y="2249302"/>
                </a:moveTo>
                <a:lnTo>
                  <a:pt x="8710848" y="2251460"/>
                </a:lnTo>
                <a:lnTo>
                  <a:pt x="8715029" y="2251460"/>
                </a:lnTo>
                <a:lnTo>
                  <a:pt x="8715029" y="2249302"/>
                </a:lnTo>
                <a:close/>
                <a:moveTo>
                  <a:pt x="2274622" y="2249302"/>
                </a:moveTo>
                <a:lnTo>
                  <a:pt x="2274622" y="2251460"/>
                </a:lnTo>
                <a:lnTo>
                  <a:pt x="2275699" y="2251460"/>
                </a:lnTo>
                <a:lnTo>
                  <a:pt x="2275699" y="2249302"/>
                </a:lnTo>
                <a:close/>
                <a:moveTo>
                  <a:pt x="3154030" y="2247683"/>
                </a:moveTo>
                <a:lnTo>
                  <a:pt x="3152951" y="2255236"/>
                </a:lnTo>
                <a:lnTo>
                  <a:pt x="3155109" y="2257394"/>
                </a:lnTo>
                <a:lnTo>
                  <a:pt x="3160504" y="2257394"/>
                </a:lnTo>
                <a:lnTo>
                  <a:pt x="3160504" y="2251999"/>
                </a:lnTo>
                <a:cubicBezTo>
                  <a:pt x="3160504" y="2250740"/>
                  <a:pt x="3158346" y="2249302"/>
                  <a:pt x="3154030" y="2247683"/>
                </a:cubicBezTo>
                <a:close/>
                <a:moveTo>
                  <a:pt x="8793122" y="2247144"/>
                </a:moveTo>
                <a:lnTo>
                  <a:pt x="8790964" y="2249302"/>
                </a:lnTo>
                <a:lnTo>
                  <a:pt x="8792043" y="2250381"/>
                </a:lnTo>
                <a:lnTo>
                  <a:pt x="8796359" y="2250381"/>
                </a:lnTo>
                <a:lnTo>
                  <a:pt x="8796359" y="2247144"/>
                </a:lnTo>
                <a:close/>
                <a:moveTo>
                  <a:pt x="6242780" y="2246604"/>
                </a:moveTo>
                <a:lnTo>
                  <a:pt x="6240622" y="2248762"/>
                </a:lnTo>
                <a:lnTo>
                  <a:pt x="6238464" y="2248762"/>
                </a:lnTo>
                <a:lnTo>
                  <a:pt x="6234148" y="2247683"/>
                </a:lnTo>
                <a:lnTo>
                  <a:pt x="6228753" y="2248762"/>
                </a:lnTo>
                <a:lnTo>
                  <a:pt x="6228753" y="2249841"/>
                </a:lnTo>
                <a:lnTo>
                  <a:pt x="6240622" y="2250920"/>
                </a:lnTo>
                <a:cubicBezTo>
                  <a:pt x="6240622" y="2249122"/>
                  <a:pt x="6242061" y="2248043"/>
                  <a:pt x="6244938" y="2247683"/>
                </a:cubicBezTo>
                <a:lnTo>
                  <a:pt x="6244938" y="2246604"/>
                </a:lnTo>
                <a:close/>
                <a:moveTo>
                  <a:pt x="1617252" y="2245255"/>
                </a:moveTo>
                <a:lnTo>
                  <a:pt x="1617252" y="2246334"/>
                </a:lnTo>
                <a:cubicBezTo>
                  <a:pt x="1619410" y="2252988"/>
                  <a:pt x="1621207" y="2256315"/>
                  <a:pt x="1622647" y="2256315"/>
                </a:cubicBezTo>
                <a:lnTo>
                  <a:pt x="1624940" y="2256315"/>
                </a:lnTo>
                <a:lnTo>
                  <a:pt x="1624940" y="2250785"/>
                </a:lnTo>
                <a:cubicBezTo>
                  <a:pt x="1622692" y="2247099"/>
                  <a:pt x="1620128" y="2245255"/>
                  <a:pt x="1617252" y="2245255"/>
                </a:cubicBezTo>
                <a:close/>
                <a:moveTo>
                  <a:pt x="8708690" y="2244986"/>
                </a:moveTo>
                <a:lnTo>
                  <a:pt x="8708690" y="2248223"/>
                </a:lnTo>
                <a:lnTo>
                  <a:pt x="8709769" y="2248223"/>
                </a:lnTo>
                <a:lnTo>
                  <a:pt x="8710848" y="2244986"/>
                </a:lnTo>
                <a:close/>
                <a:moveTo>
                  <a:pt x="2060574" y="2244986"/>
                </a:moveTo>
                <a:lnTo>
                  <a:pt x="2059495" y="2246065"/>
                </a:lnTo>
                <a:lnTo>
                  <a:pt x="2059495" y="2249302"/>
                </a:lnTo>
                <a:lnTo>
                  <a:pt x="2062731" y="2252539"/>
                </a:lnTo>
                <a:lnTo>
                  <a:pt x="2064755" y="2252539"/>
                </a:lnTo>
                <a:lnTo>
                  <a:pt x="2064755" y="2248223"/>
                </a:lnTo>
                <a:close/>
                <a:moveTo>
                  <a:pt x="6248175" y="2244446"/>
                </a:moveTo>
                <a:lnTo>
                  <a:pt x="6246017" y="2246604"/>
                </a:lnTo>
                <a:lnTo>
                  <a:pt x="6249254" y="2246604"/>
                </a:lnTo>
                <a:lnTo>
                  <a:pt x="6249254" y="2244446"/>
                </a:lnTo>
                <a:close/>
                <a:moveTo>
                  <a:pt x="5685624" y="2244446"/>
                </a:moveTo>
                <a:cubicBezTo>
                  <a:pt x="5699381" y="2245525"/>
                  <a:pt x="5706260" y="2246919"/>
                  <a:pt x="5706260" y="2248627"/>
                </a:cubicBezTo>
                <a:lnTo>
                  <a:pt x="5706260" y="2249706"/>
                </a:lnTo>
                <a:cubicBezTo>
                  <a:pt x="5706260" y="2254022"/>
                  <a:pt x="5699741" y="2256540"/>
                  <a:pt x="5686703" y="2257259"/>
                </a:cubicBezTo>
                <a:lnTo>
                  <a:pt x="5684545" y="2257259"/>
                </a:lnTo>
                <a:cubicBezTo>
                  <a:pt x="5681847" y="2254382"/>
                  <a:pt x="5678970" y="2252943"/>
                  <a:pt x="5675913" y="2252943"/>
                </a:cubicBezTo>
                <a:lnTo>
                  <a:pt x="5674834" y="2251864"/>
                </a:lnTo>
                <a:lnTo>
                  <a:pt x="5674834" y="2249706"/>
                </a:lnTo>
                <a:cubicBezTo>
                  <a:pt x="5674834" y="2248178"/>
                  <a:pt x="5678431" y="2246424"/>
                  <a:pt x="5685624" y="2244446"/>
                </a:cubicBezTo>
                <a:close/>
                <a:moveTo>
                  <a:pt x="1533763" y="2244176"/>
                </a:moveTo>
                <a:lnTo>
                  <a:pt x="1533763" y="2245255"/>
                </a:lnTo>
                <a:cubicBezTo>
                  <a:pt x="1537361" y="2252089"/>
                  <a:pt x="1539158" y="2257214"/>
                  <a:pt x="1539158" y="2260631"/>
                </a:cubicBezTo>
                <a:lnTo>
                  <a:pt x="1540238" y="2260631"/>
                </a:lnTo>
                <a:lnTo>
                  <a:pt x="1540238" y="2255236"/>
                </a:lnTo>
                <a:lnTo>
                  <a:pt x="1534842" y="2244176"/>
                </a:lnTo>
                <a:close/>
                <a:moveTo>
                  <a:pt x="6584271" y="2243097"/>
                </a:moveTo>
                <a:lnTo>
                  <a:pt x="6584271" y="2245390"/>
                </a:lnTo>
                <a:lnTo>
                  <a:pt x="6583192" y="2245390"/>
                </a:lnTo>
                <a:lnTo>
                  <a:pt x="6584271" y="2248627"/>
                </a:lnTo>
                <a:lnTo>
                  <a:pt x="6587508" y="2248627"/>
                </a:lnTo>
                <a:lnTo>
                  <a:pt x="6588587" y="2247548"/>
                </a:lnTo>
                <a:lnTo>
                  <a:pt x="6589666" y="2247548"/>
                </a:lnTo>
                <a:lnTo>
                  <a:pt x="6586429" y="2243097"/>
                </a:lnTo>
                <a:close/>
                <a:moveTo>
                  <a:pt x="9116000" y="2242288"/>
                </a:moveTo>
                <a:lnTo>
                  <a:pt x="9113842" y="2245525"/>
                </a:lnTo>
                <a:cubicBezTo>
                  <a:pt x="9114562" y="2248402"/>
                  <a:pt x="9116000" y="2249841"/>
                  <a:pt x="9118158" y="2249841"/>
                </a:cubicBezTo>
                <a:lnTo>
                  <a:pt x="9121395" y="2248762"/>
                </a:lnTo>
                <a:close/>
                <a:moveTo>
                  <a:pt x="1079248" y="2242288"/>
                </a:moveTo>
                <a:lnTo>
                  <a:pt x="1076143" y="2249841"/>
                </a:lnTo>
                <a:lnTo>
                  <a:pt x="1076143" y="2250785"/>
                </a:lnTo>
                <a:lnTo>
                  <a:pt x="1077224" y="2250785"/>
                </a:lnTo>
                <a:cubicBezTo>
                  <a:pt x="1077763" y="2247278"/>
                  <a:pt x="1078797" y="2245525"/>
                  <a:pt x="1080327" y="2245525"/>
                </a:cubicBezTo>
                <a:lnTo>
                  <a:pt x="1081406" y="2245525"/>
                </a:lnTo>
                <a:lnTo>
                  <a:pt x="1081406" y="2249841"/>
                </a:lnTo>
                <a:lnTo>
                  <a:pt x="1082485" y="2249841"/>
                </a:lnTo>
                <a:lnTo>
                  <a:pt x="1082485" y="2243367"/>
                </a:lnTo>
                <a:close/>
                <a:moveTo>
                  <a:pt x="3682323" y="2242153"/>
                </a:moveTo>
                <a:lnTo>
                  <a:pt x="3656562" y="2264677"/>
                </a:lnTo>
                <a:lnTo>
                  <a:pt x="3655483" y="2264677"/>
                </a:lnTo>
                <a:lnTo>
                  <a:pt x="3654404" y="2263598"/>
                </a:lnTo>
                <a:cubicBezTo>
                  <a:pt x="3652426" y="2263598"/>
                  <a:pt x="3650987" y="2265756"/>
                  <a:pt x="3650088" y="2270072"/>
                </a:cubicBezTo>
                <a:cubicBezTo>
                  <a:pt x="3647570" y="2270072"/>
                  <a:pt x="3640781" y="2275423"/>
                  <a:pt x="3629722" y="2286123"/>
                </a:cubicBezTo>
                <a:lnTo>
                  <a:pt x="3628643" y="2287202"/>
                </a:lnTo>
                <a:lnTo>
                  <a:pt x="3627564" y="2287202"/>
                </a:lnTo>
                <a:lnTo>
                  <a:pt x="3621090" y="2286123"/>
                </a:lnTo>
                <a:lnTo>
                  <a:pt x="3618932" y="2289360"/>
                </a:lnTo>
                <a:lnTo>
                  <a:pt x="3618932" y="2293676"/>
                </a:lnTo>
                <a:lnTo>
                  <a:pt x="3621090" y="2295834"/>
                </a:lnTo>
                <a:lnTo>
                  <a:pt x="3628643" y="2295834"/>
                </a:lnTo>
                <a:lnTo>
                  <a:pt x="3637275" y="2293676"/>
                </a:lnTo>
                <a:lnTo>
                  <a:pt x="3655483" y="2293676"/>
                </a:lnTo>
                <a:lnTo>
                  <a:pt x="3656562" y="2294755"/>
                </a:lnTo>
                <a:lnTo>
                  <a:pt x="3657641" y="2293676"/>
                </a:lnTo>
                <a:lnTo>
                  <a:pt x="3668431" y="2293676"/>
                </a:lnTo>
                <a:cubicBezTo>
                  <a:pt x="3670769" y="2293676"/>
                  <a:pt x="3673286" y="2292597"/>
                  <a:pt x="3675984" y="2290439"/>
                </a:cubicBezTo>
                <a:lnTo>
                  <a:pt x="3681244" y="2290439"/>
                </a:lnTo>
                <a:cubicBezTo>
                  <a:pt x="3684481" y="2290439"/>
                  <a:pt x="3687718" y="2291877"/>
                  <a:pt x="3690955" y="2294755"/>
                </a:cubicBezTo>
                <a:cubicBezTo>
                  <a:pt x="3696890" y="2292777"/>
                  <a:pt x="3701565" y="2289180"/>
                  <a:pt x="3704982" y="2283965"/>
                </a:cubicBezTo>
                <a:lnTo>
                  <a:pt x="3700666" y="2278704"/>
                </a:lnTo>
                <a:lnTo>
                  <a:pt x="3702824" y="2273309"/>
                </a:lnTo>
                <a:cubicBezTo>
                  <a:pt x="3701745" y="2270432"/>
                  <a:pt x="3700666" y="2268993"/>
                  <a:pt x="3699587" y="2268993"/>
                </a:cubicBezTo>
                <a:lnTo>
                  <a:pt x="3697429" y="2271151"/>
                </a:lnTo>
                <a:lnTo>
                  <a:pt x="3697429" y="2276546"/>
                </a:lnTo>
                <a:lnTo>
                  <a:pt x="3695271" y="2276546"/>
                </a:lnTo>
                <a:lnTo>
                  <a:pt x="3694192" y="2275467"/>
                </a:lnTo>
                <a:lnTo>
                  <a:pt x="3693113" y="2275467"/>
                </a:lnTo>
                <a:lnTo>
                  <a:pt x="3694192" y="2267914"/>
                </a:lnTo>
                <a:lnTo>
                  <a:pt x="3694192" y="2264677"/>
                </a:lnTo>
                <a:cubicBezTo>
                  <a:pt x="3689156" y="2260361"/>
                  <a:pt x="3685200" y="2252853"/>
                  <a:pt x="3682323" y="2242153"/>
                </a:cubicBezTo>
                <a:close/>
                <a:moveTo>
                  <a:pt x="2275699" y="2241749"/>
                </a:moveTo>
                <a:lnTo>
                  <a:pt x="2275699" y="2243907"/>
                </a:lnTo>
                <a:lnTo>
                  <a:pt x="2276779" y="2243907"/>
                </a:lnTo>
                <a:lnTo>
                  <a:pt x="2276779" y="2241749"/>
                </a:lnTo>
                <a:close/>
                <a:moveTo>
                  <a:pt x="2165372" y="2241749"/>
                </a:moveTo>
                <a:lnTo>
                  <a:pt x="2163349" y="2243907"/>
                </a:lnTo>
                <a:lnTo>
                  <a:pt x="2163349" y="2244986"/>
                </a:lnTo>
                <a:lnTo>
                  <a:pt x="2164292" y="2244986"/>
                </a:lnTo>
                <a:lnTo>
                  <a:pt x="2166451" y="2242828"/>
                </a:lnTo>
                <a:lnTo>
                  <a:pt x="2166451" y="2241749"/>
                </a:lnTo>
                <a:close/>
                <a:moveTo>
                  <a:pt x="9120316" y="2241209"/>
                </a:moveTo>
                <a:lnTo>
                  <a:pt x="9122474" y="2245525"/>
                </a:lnTo>
                <a:lnTo>
                  <a:pt x="9123553" y="2245525"/>
                </a:lnTo>
                <a:lnTo>
                  <a:pt x="9123553" y="2242288"/>
                </a:lnTo>
                <a:lnTo>
                  <a:pt x="9122474" y="2241209"/>
                </a:lnTo>
                <a:close/>
                <a:moveTo>
                  <a:pt x="8674432" y="2240804"/>
                </a:moveTo>
                <a:lnTo>
                  <a:pt x="8672274" y="2242828"/>
                </a:lnTo>
                <a:lnTo>
                  <a:pt x="8675511" y="2244986"/>
                </a:lnTo>
                <a:lnTo>
                  <a:pt x="8677669" y="2242828"/>
                </a:lnTo>
                <a:lnTo>
                  <a:pt x="8675511" y="2240804"/>
                </a:lnTo>
                <a:close/>
                <a:moveTo>
                  <a:pt x="2214601" y="2240804"/>
                </a:moveTo>
                <a:lnTo>
                  <a:pt x="2212578" y="2242828"/>
                </a:lnTo>
                <a:lnTo>
                  <a:pt x="2212578" y="2246065"/>
                </a:lnTo>
                <a:cubicBezTo>
                  <a:pt x="2212578" y="2247503"/>
                  <a:pt x="2217569" y="2250021"/>
                  <a:pt x="2227550" y="2253618"/>
                </a:cubicBezTo>
                <a:lnTo>
                  <a:pt x="2234968" y="2253618"/>
                </a:lnTo>
                <a:lnTo>
                  <a:pt x="2239283" y="2249302"/>
                </a:lnTo>
                <a:cubicBezTo>
                  <a:pt x="2239283" y="2246244"/>
                  <a:pt x="2234294" y="2244446"/>
                  <a:pt x="2224312" y="2243907"/>
                </a:cubicBezTo>
                <a:lnTo>
                  <a:pt x="2218919" y="2240804"/>
                </a:lnTo>
                <a:close/>
                <a:moveTo>
                  <a:pt x="8593237" y="2239725"/>
                </a:moveTo>
                <a:lnTo>
                  <a:pt x="8591079" y="2241749"/>
                </a:lnTo>
                <a:lnTo>
                  <a:pt x="8594316" y="2244986"/>
                </a:lnTo>
                <a:lnTo>
                  <a:pt x="8597418" y="2241749"/>
                </a:lnTo>
                <a:lnTo>
                  <a:pt x="8595395" y="2239725"/>
                </a:lnTo>
                <a:close/>
                <a:moveTo>
                  <a:pt x="2186816" y="2236488"/>
                </a:moveTo>
                <a:cubicBezTo>
                  <a:pt x="2173060" y="2246469"/>
                  <a:pt x="2163437" y="2251460"/>
                  <a:pt x="2157954" y="2251460"/>
                </a:cubicBezTo>
                <a:cubicBezTo>
                  <a:pt x="2157055" y="2254427"/>
                  <a:pt x="2150266" y="2258698"/>
                  <a:pt x="2137588" y="2264273"/>
                </a:cubicBezTo>
                <a:lnTo>
                  <a:pt x="2137588" y="2266431"/>
                </a:lnTo>
                <a:cubicBezTo>
                  <a:pt x="2138128" y="2269398"/>
                  <a:pt x="2146354" y="2274029"/>
                  <a:pt x="2162269" y="2280323"/>
                </a:cubicBezTo>
                <a:lnTo>
                  <a:pt x="2163349" y="2281402"/>
                </a:lnTo>
                <a:lnTo>
                  <a:pt x="2164292" y="2281402"/>
                </a:lnTo>
                <a:lnTo>
                  <a:pt x="2167529" y="2271691"/>
                </a:lnTo>
                <a:lnTo>
                  <a:pt x="2166451" y="2268589"/>
                </a:lnTo>
                <a:cubicBezTo>
                  <a:pt x="2166631" y="2266071"/>
                  <a:pt x="2169867" y="2262474"/>
                  <a:pt x="2176161" y="2257799"/>
                </a:cubicBezTo>
                <a:cubicBezTo>
                  <a:pt x="2176161" y="2255731"/>
                  <a:pt x="2174004" y="2254697"/>
                  <a:pt x="2169687" y="2254697"/>
                </a:cubicBezTo>
                <a:lnTo>
                  <a:pt x="2169687" y="2253618"/>
                </a:lnTo>
                <a:lnTo>
                  <a:pt x="2171846" y="2251460"/>
                </a:lnTo>
                <a:lnTo>
                  <a:pt x="2172925" y="2251460"/>
                </a:lnTo>
                <a:cubicBezTo>
                  <a:pt x="2176522" y="2251639"/>
                  <a:pt x="2178320" y="2252359"/>
                  <a:pt x="2178320" y="2253618"/>
                </a:cubicBezTo>
                <a:lnTo>
                  <a:pt x="2185739" y="2250381"/>
                </a:lnTo>
                <a:lnTo>
                  <a:pt x="2192212" y="2252539"/>
                </a:lnTo>
                <a:lnTo>
                  <a:pt x="2193291" y="2251460"/>
                </a:lnTo>
                <a:cubicBezTo>
                  <a:pt x="2191133" y="2242918"/>
                  <a:pt x="2188976" y="2237927"/>
                  <a:pt x="2186816" y="2236488"/>
                </a:cubicBezTo>
                <a:close/>
                <a:moveTo>
                  <a:pt x="3181949" y="2235949"/>
                </a:moveTo>
                <a:lnTo>
                  <a:pt x="3179791" y="2239051"/>
                </a:lnTo>
                <a:lnTo>
                  <a:pt x="3179791" y="2240130"/>
                </a:lnTo>
                <a:lnTo>
                  <a:pt x="3181949" y="2247683"/>
                </a:lnTo>
                <a:lnTo>
                  <a:pt x="3179791" y="2249841"/>
                </a:lnTo>
                <a:lnTo>
                  <a:pt x="3179791" y="2250920"/>
                </a:lnTo>
                <a:cubicBezTo>
                  <a:pt x="3181769" y="2260901"/>
                  <a:pt x="3183568" y="2265891"/>
                  <a:pt x="3185186" y="2265891"/>
                </a:cubicBezTo>
                <a:lnTo>
                  <a:pt x="3186130" y="2265891"/>
                </a:lnTo>
                <a:lnTo>
                  <a:pt x="3187209" y="2262654"/>
                </a:lnTo>
                <a:lnTo>
                  <a:pt x="3184107" y="2251999"/>
                </a:lnTo>
                <a:lnTo>
                  <a:pt x="3185186" y="2238107"/>
                </a:lnTo>
                <a:close/>
                <a:moveTo>
                  <a:pt x="3657641" y="2235679"/>
                </a:moveTo>
                <a:lnTo>
                  <a:pt x="3657641" y="2237837"/>
                </a:lnTo>
                <a:lnTo>
                  <a:pt x="3660878" y="2237837"/>
                </a:lnTo>
                <a:lnTo>
                  <a:pt x="3660878" y="2235679"/>
                </a:lnTo>
                <a:close/>
                <a:moveTo>
                  <a:pt x="6695813" y="2234330"/>
                </a:moveTo>
                <a:lnTo>
                  <a:pt x="6691497" y="2238781"/>
                </a:lnTo>
                <a:lnTo>
                  <a:pt x="6691497" y="2243097"/>
                </a:lnTo>
                <a:lnTo>
                  <a:pt x="6693655" y="2243097"/>
                </a:lnTo>
                <a:lnTo>
                  <a:pt x="6694734" y="2244176"/>
                </a:lnTo>
                <a:lnTo>
                  <a:pt x="6695813" y="2243097"/>
                </a:lnTo>
                <a:lnTo>
                  <a:pt x="6697971" y="2234330"/>
                </a:lnTo>
                <a:close/>
                <a:moveTo>
                  <a:pt x="7156399" y="2233633"/>
                </a:moveTo>
                <a:lnTo>
                  <a:pt x="7175012" y="2234712"/>
                </a:lnTo>
                <a:lnTo>
                  <a:pt x="7176091" y="2233633"/>
                </a:lnTo>
                <a:lnTo>
                  <a:pt x="7177170" y="2233633"/>
                </a:lnTo>
                <a:lnTo>
                  <a:pt x="7193624" y="2239163"/>
                </a:lnTo>
                <a:lnTo>
                  <a:pt x="7204550" y="2234712"/>
                </a:lnTo>
                <a:lnTo>
                  <a:pt x="7206842" y="2234712"/>
                </a:lnTo>
                <a:cubicBezTo>
                  <a:pt x="7214126" y="2235251"/>
                  <a:pt x="7217767" y="2237454"/>
                  <a:pt x="7217767" y="2241321"/>
                </a:cubicBezTo>
                <a:cubicBezTo>
                  <a:pt x="7211923" y="2249143"/>
                  <a:pt x="7208641" y="2255707"/>
                  <a:pt x="7207921" y="2261013"/>
                </a:cubicBezTo>
                <a:lnTo>
                  <a:pt x="7207921" y="2266542"/>
                </a:lnTo>
                <a:cubicBezTo>
                  <a:pt x="7207921" y="2267981"/>
                  <a:pt x="7211923" y="2269779"/>
                  <a:pt x="7219925" y="2271937"/>
                </a:cubicBezTo>
                <a:lnTo>
                  <a:pt x="7219925" y="2273016"/>
                </a:lnTo>
                <a:lnTo>
                  <a:pt x="7221004" y="2271937"/>
                </a:lnTo>
                <a:lnTo>
                  <a:pt x="7225455" y="2271937"/>
                </a:lnTo>
                <a:lnTo>
                  <a:pt x="7227613" y="2274095"/>
                </a:lnTo>
                <a:lnTo>
                  <a:pt x="7227613" y="2277467"/>
                </a:lnTo>
                <a:cubicBezTo>
                  <a:pt x="7227613" y="2279625"/>
                  <a:pt x="7219566" y="2281783"/>
                  <a:pt x="7203470" y="2283941"/>
                </a:cubicBezTo>
                <a:cubicBezTo>
                  <a:pt x="7202751" y="2281783"/>
                  <a:pt x="7200593" y="2280704"/>
                  <a:pt x="7196996" y="2280704"/>
                </a:cubicBezTo>
                <a:lnTo>
                  <a:pt x="7188230" y="2280704"/>
                </a:lnTo>
                <a:lnTo>
                  <a:pt x="7179463" y="2287313"/>
                </a:lnTo>
                <a:lnTo>
                  <a:pt x="7178249" y="2287313"/>
                </a:lnTo>
                <a:lnTo>
                  <a:pt x="7175012" y="2285155"/>
                </a:lnTo>
                <a:lnTo>
                  <a:pt x="7173933" y="2286234"/>
                </a:lnTo>
                <a:lnTo>
                  <a:pt x="7170696" y="2296080"/>
                </a:lnTo>
                <a:cubicBezTo>
                  <a:pt x="7164851" y="2300846"/>
                  <a:pt x="7161929" y="2304128"/>
                  <a:pt x="7161929" y="2305926"/>
                </a:cubicBezTo>
                <a:lnTo>
                  <a:pt x="7163008" y="2307005"/>
                </a:lnTo>
                <a:lnTo>
                  <a:pt x="7176091" y="2305926"/>
                </a:lnTo>
                <a:lnTo>
                  <a:pt x="7179463" y="2305926"/>
                </a:lnTo>
                <a:lnTo>
                  <a:pt x="7180542" y="2307005"/>
                </a:lnTo>
                <a:lnTo>
                  <a:pt x="7181621" y="2307005"/>
                </a:lnTo>
                <a:lnTo>
                  <a:pt x="7183779" y="2304847"/>
                </a:lnTo>
                <a:lnTo>
                  <a:pt x="7191467" y="2304847"/>
                </a:lnTo>
                <a:cubicBezTo>
                  <a:pt x="7192905" y="2304847"/>
                  <a:pt x="7193624" y="2305926"/>
                  <a:pt x="7193624" y="2308084"/>
                </a:cubicBezTo>
                <a:lnTo>
                  <a:pt x="7194704" y="2309163"/>
                </a:lnTo>
                <a:lnTo>
                  <a:pt x="7195782" y="2309163"/>
                </a:lnTo>
                <a:lnTo>
                  <a:pt x="7231929" y="2304847"/>
                </a:lnTo>
                <a:lnTo>
                  <a:pt x="7235301" y="2304847"/>
                </a:lnTo>
                <a:lnTo>
                  <a:pt x="7235301" y="2301475"/>
                </a:lnTo>
                <a:cubicBezTo>
                  <a:pt x="7235301" y="2300216"/>
                  <a:pt x="7228332" y="2296934"/>
                  <a:pt x="7214395" y="2291629"/>
                </a:cubicBezTo>
                <a:lnTo>
                  <a:pt x="7213316" y="2290550"/>
                </a:lnTo>
                <a:lnTo>
                  <a:pt x="7213316" y="2287313"/>
                </a:lnTo>
                <a:lnTo>
                  <a:pt x="7222083" y="2289471"/>
                </a:lnTo>
                <a:cubicBezTo>
                  <a:pt x="7229187" y="2284346"/>
                  <a:pt x="7234312" y="2281783"/>
                  <a:pt x="7237459" y="2281783"/>
                </a:cubicBezTo>
                <a:lnTo>
                  <a:pt x="7234222" y="2277467"/>
                </a:lnTo>
                <a:lnTo>
                  <a:pt x="7234222" y="2276388"/>
                </a:lnTo>
                <a:lnTo>
                  <a:pt x="7236380" y="2274095"/>
                </a:lnTo>
                <a:lnTo>
                  <a:pt x="7238538" y="2274095"/>
                </a:lnTo>
                <a:lnTo>
                  <a:pt x="7246226" y="2279625"/>
                </a:lnTo>
                <a:lnTo>
                  <a:pt x="7246226" y="2280704"/>
                </a:lnTo>
                <a:lnTo>
                  <a:pt x="7239617" y="2280704"/>
                </a:lnTo>
                <a:cubicBezTo>
                  <a:pt x="7239617" y="2281604"/>
                  <a:pt x="7251306" y="2285245"/>
                  <a:pt x="7274685" y="2291629"/>
                </a:cubicBezTo>
                <a:lnTo>
                  <a:pt x="7284530" y="2297159"/>
                </a:lnTo>
                <a:lnTo>
                  <a:pt x="7284530" y="2298238"/>
                </a:lnTo>
                <a:lnTo>
                  <a:pt x="7281294" y="2304847"/>
                </a:lnTo>
                <a:cubicBezTo>
                  <a:pt x="7285070" y="2300441"/>
                  <a:pt x="7287992" y="2298238"/>
                  <a:pt x="7290060" y="2298238"/>
                </a:cubicBezTo>
                <a:cubicBezTo>
                  <a:pt x="7295456" y="2300036"/>
                  <a:pt x="7300536" y="2306960"/>
                  <a:pt x="7305302" y="2319009"/>
                </a:cubicBezTo>
                <a:lnTo>
                  <a:pt x="7304222" y="2326697"/>
                </a:lnTo>
                <a:lnTo>
                  <a:pt x="7305302" y="2338701"/>
                </a:lnTo>
                <a:cubicBezTo>
                  <a:pt x="7305302" y="2346074"/>
                  <a:pt x="7302379" y="2349761"/>
                  <a:pt x="7296534" y="2349761"/>
                </a:cubicBezTo>
                <a:cubicBezTo>
                  <a:pt x="7288892" y="2352638"/>
                  <a:pt x="7282688" y="2354077"/>
                  <a:pt x="7277922" y="2354077"/>
                </a:cubicBezTo>
                <a:cubicBezTo>
                  <a:pt x="7270818" y="2350750"/>
                  <a:pt x="7264974" y="2345624"/>
                  <a:pt x="7260388" y="2338701"/>
                </a:cubicBezTo>
                <a:cubicBezTo>
                  <a:pt x="7254543" y="2338701"/>
                  <a:pt x="7251621" y="2333980"/>
                  <a:pt x="7251621" y="2324539"/>
                </a:cubicBezTo>
                <a:cubicBezTo>
                  <a:pt x="7250542" y="2324539"/>
                  <a:pt x="7249463" y="2323055"/>
                  <a:pt x="7248384" y="2320088"/>
                </a:cubicBezTo>
                <a:lnTo>
                  <a:pt x="7247305" y="2319009"/>
                </a:lnTo>
                <a:lnTo>
                  <a:pt x="7242854" y="2319009"/>
                </a:lnTo>
                <a:lnTo>
                  <a:pt x="7238538" y="2326697"/>
                </a:lnTo>
                <a:lnTo>
                  <a:pt x="7235301" y="2326697"/>
                </a:lnTo>
                <a:lnTo>
                  <a:pt x="7230850" y="2325618"/>
                </a:lnTo>
                <a:lnTo>
                  <a:pt x="7224241" y="2327776"/>
                </a:lnTo>
                <a:lnTo>
                  <a:pt x="7222083" y="2327776"/>
                </a:lnTo>
                <a:lnTo>
                  <a:pt x="7221004" y="2326697"/>
                </a:lnTo>
                <a:lnTo>
                  <a:pt x="7204550" y="2331148"/>
                </a:lnTo>
                <a:lnTo>
                  <a:pt x="7199154" y="2336543"/>
                </a:lnTo>
                <a:lnTo>
                  <a:pt x="7194704" y="2336543"/>
                </a:lnTo>
                <a:cubicBezTo>
                  <a:pt x="7188320" y="2336543"/>
                  <a:pt x="7181756" y="2338746"/>
                  <a:pt x="7175012" y="2343152"/>
                </a:cubicBezTo>
                <a:lnTo>
                  <a:pt x="7168403" y="2345310"/>
                </a:lnTo>
                <a:lnTo>
                  <a:pt x="7156399" y="2343152"/>
                </a:lnTo>
                <a:cubicBezTo>
                  <a:pt x="7148397" y="2345669"/>
                  <a:pt x="7144395" y="2347468"/>
                  <a:pt x="7144395" y="2348547"/>
                </a:cubicBezTo>
                <a:lnTo>
                  <a:pt x="7144395" y="2352998"/>
                </a:lnTo>
                <a:lnTo>
                  <a:pt x="7145474" y="2352998"/>
                </a:lnTo>
                <a:lnTo>
                  <a:pt x="7154241" y="2349761"/>
                </a:lnTo>
                <a:lnTo>
                  <a:pt x="7155320" y="2349761"/>
                </a:lnTo>
                <a:lnTo>
                  <a:pt x="7164087" y="2351919"/>
                </a:lnTo>
                <a:lnTo>
                  <a:pt x="7165166" y="2351919"/>
                </a:lnTo>
                <a:lnTo>
                  <a:pt x="7173933" y="2349761"/>
                </a:lnTo>
                <a:lnTo>
                  <a:pt x="7176091" y="2349761"/>
                </a:lnTo>
                <a:lnTo>
                  <a:pt x="7193624" y="2355156"/>
                </a:lnTo>
                <a:lnTo>
                  <a:pt x="7200234" y="2352998"/>
                </a:lnTo>
                <a:cubicBezTo>
                  <a:pt x="7211923" y="2355156"/>
                  <a:pt x="7217767" y="2356954"/>
                  <a:pt x="7217767" y="2358393"/>
                </a:cubicBezTo>
                <a:lnTo>
                  <a:pt x="7216688" y="2359606"/>
                </a:lnTo>
                <a:lnTo>
                  <a:pt x="7216688" y="2360685"/>
                </a:lnTo>
                <a:lnTo>
                  <a:pt x="7209000" y="2359606"/>
                </a:lnTo>
                <a:lnTo>
                  <a:pt x="7192546" y="2360685"/>
                </a:lnTo>
                <a:lnTo>
                  <a:pt x="7191467" y="2359606"/>
                </a:lnTo>
                <a:lnTo>
                  <a:pt x="7190388" y="2359606"/>
                </a:lnTo>
                <a:lnTo>
                  <a:pt x="7182700" y="2362844"/>
                </a:lnTo>
                <a:cubicBezTo>
                  <a:pt x="7174877" y="2359876"/>
                  <a:pt x="7164671" y="2358393"/>
                  <a:pt x="7152083" y="2358393"/>
                </a:cubicBezTo>
                <a:lnTo>
                  <a:pt x="7145474" y="2359606"/>
                </a:lnTo>
                <a:lnTo>
                  <a:pt x="7147632" y="2369452"/>
                </a:lnTo>
                <a:lnTo>
                  <a:pt x="7146553" y="2370531"/>
                </a:lnTo>
                <a:lnTo>
                  <a:pt x="7147632" y="2375926"/>
                </a:lnTo>
                <a:lnTo>
                  <a:pt x="7147632" y="2382535"/>
                </a:lnTo>
                <a:lnTo>
                  <a:pt x="7161929" y="2382535"/>
                </a:lnTo>
                <a:lnTo>
                  <a:pt x="7193624" y="2386986"/>
                </a:lnTo>
                <a:cubicBezTo>
                  <a:pt x="7193624" y="2385637"/>
                  <a:pt x="7202392" y="2384514"/>
                  <a:pt x="7219925" y="2383614"/>
                </a:cubicBezTo>
                <a:cubicBezTo>
                  <a:pt x="7221544" y="2369048"/>
                  <a:pt x="7224826" y="2361765"/>
                  <a:pt x="7229771" y="2361765"/>
                </a:cubicBezTo>
                <a:lnTo>
                  <a:pt x="7229771" y="2357314"/>
                </a:lnTo>
                <a:lnTo>
                  <a:pt x="7227613" y="2354077"/>
                </a:lnTo>
                <a:lnTo>
                  <a:pt x="7231929" y="2352998"/>
                </a:lnTo>
                <a:lnTo>
                  <a:pt x="7231929" y="2351919"/>
                </a:lnTo>
                <a:lnTo>
                  <a:pt x="7226534" y="2351919"/>
                </a:lnTo>
                <a:lnTo>
                  <a:pt x="7223162" y="2352998"/>
                </a:lnTo>
                <a:lnTo>
                  <a:pt x="7223162" y="2350840"/>
                </a:lnTo>
                <a:cubicBezTo>
                  <a:pt x="7231974" y="2339870"/>
                  <a:pt x="7239302" y="2334385"/>
                  <a:pt x="7245147" y="2334385"/>
                </a:cubicBezTo>
                <a:lnTo>
                  <a:pt x="7246226" y="2334385"/>
                </a:lnTo>
                <a:cubicBezTo>
                  <a:pt x="7251891" y="2337262"/>
                  <a:pt x="7263580" y="2346389"/>
                  <a:pt x="7281294" y="2361765"/>
                </a:cubicBezTo>
                <a:lnTo>
                  <a:pt x="7281294" y="2362844"/>
                </a:lnTo>
                <a:cubicBezTo>
                  <a:pt x="7275449" y="2374713"/>
                  <a:pt x="7272527" y="2389684"/>
                  <a:pt x="7272527" y="2407757"/>
                </a:cubicBezTo>
                <a:lnTo>
                  <a:pt x="7275764" y="2419761"/>
                </a:lnTo>
                <a:lnTo>
                  <a:pt x="7271448" y="2429607"/>
                </a:lnTo>
                <a:cubicBezTo>
                  <a:pt x="7271448" y="2440037"/>
                  <a:pt x="7272886" y="2446961"/>
                  <a:pt x="7275764" y="2450378"/>
                </a:cubicBezTo>
                <a:lnTo>
                  <a:pt x="7275764" y="2452670"/>
                </a:lnTo>
                <a:cubicBezTo>
                  <a:pt x="7272886" y="2459235"/>
                  <a:pt x="7271043" y="2468721"/>
                  <a:pt x="7270234" y="2481129"/>
                </a:cubicBezTo>
                <a:cubicBezTo>
                  <a:pt x="7261512" y="2489851"/>
                  <a:pt x="7254948" y="2494932"/>
                  <a:pt x="7250542" y="2496370"/>
                </a:cubicBezTo>
                <a:lnTo>
                  <a:pt x="7240696" y="2495291"/>
                </a:lnTo>
                <a:cubicBezTo>
                  <a:pt x="7240696" y="2497179"/>
                  <a:pt x="7236335" y="2499382"/>
                  <a:pt x="7227613" y="2501900"/>
                </a:cubicBezTo>
                <a:cubicBezTo>
                  <a:pt x="7221589" y="2501900"/>
                  <a:pt x="7216104" y="2496775"/>
                  <a:pt x="7211158" y="2486524"/>
                </a:cubicBezTo>
                <a:lnTo>
                  <a:pt x="7211158" y="2485445"/>
                </a:lnTo>
                <a:lnTo>
                  <a:pt x="7212237" y="2484366"/>
                </a:lnTo>
                <a:lnTo>
                  <a:pt x="7212237" y="2483287"/>
                </a:lnTo>
                <a:cubicBezTo>
                  <a:pt x="7209360" y="2483287"/>
                  <a:pt x="7207921" y="2481084"/>
                  <a:pt x="7207921" y="2476678"/>
                </a:cubicBezTo>
                <a:cubicBezTo>
                  <a:pt x="7200368" y="2470294"/>
                  <a:pt x="7191242" y="2464450"/>
                  <a:pt x="7180542" y="2459144"/>
                </a:cubicBezTo>
                <a:lnTo>
                  <a:pt x="7180542" y="2456986"/>
                </a:lnTo>
                <a:cubicBezTo>
                  <a:pt x="7180542" y="2456087"/>
                  <a:pt x="7184183" y="2454649"/>
                  <a:pt x="7191467" y="2452670"/>
                </a:cubicBezTo>
                <a:lnTo>
                  <a:pt x="7196996" y="2454828"/>
                </a:lnTo>
                <a:lnTo>
                  <a:pt x="7203470" y="2452670"/>
                </a:lnTo>
                <a:lnTo>
                  <a:pt x="7204550" y="2453749"/>
                </a:lnTo>
                <a:cubicBezTo>
                  <a:pt x="7204550" y="2450782"/>
                  <a:pt x="7209315" y="2448579"/>
                  <a:pt x="7218846" y="2447141"/>
                </a:cubicBezTo>
                <a:lnTo>
                  <a:pt x="7222083" y="2428528"/>
                </a:lnTo>
                <a:lnTo>
                  <a:pt x="7218846" y="2427449"/>
                </a:lnTo>
                <a:lnTo>
                  <a:pt x="7210079" y="2430686"/>
                </a:lnTo>
                <a:cubicBezTo>
                  <a:pt x="7205674" y="2430686"/>
                  <a:pt x="7202751" y="2428528"/>
                  <a:pt x="7201312" y="2424212"/>
                </a:cubicBezTo>
                <a:lnTo>
                  <a:pt x="7177170" y="2427449"/>
                </a:lnTo>
                <a:lnTo>
                  <a:pt x="7176091" y="2427449"/>
                </a:lnTo>
                <a:lnTo>
                  <a:pt x="7166245" y="2425291"/>
                </a:lnTo>
                <a:lnTo>
                  <a:pt x="7152083" y="2426370"/>
                </a:lnTo>
                <a:lnTo>
                  <a:pt x="7148711" y="2425291"/>
                </a:lnTo>
                <a:lnTo>
                  <a:pt x="7146553" y="2428528"/>
                </a:lnTo>
                <a:cubicBezTo>
                  <a:pt x="7147992" y="2431046"/>
                  <a:pt x="7149071" y="2436171"/>
                  <a:pt x="7149790" y="2443904"/>
                </a:cubicBezTo>
                <a:lnTo>
                  <a:pt x="7148711" y="2444983"/>
                </a:lnTo>
                <a:lnTo>
                  <a:pt x="7147632" y="2444983"/>
                </a:lnTo>
                <a:lnTo>
                  <a:pt x="7146553" y="2443904"/>
                </a:lnTo>
                <a:lnTo>
                  <a:pt x="7143316" y="2444983"/>
                </a:lnTo>
                <a:lnTo>
                  <a:pt x="7145474" y="2447141"/>
                </a:lnTo>
                <a:lnTo>
                  <a:pt x="7142237" y="2453749"/>
                </a:lnTo>
                <a:lnTo>
                  <a:pt x="7146553" y="2458065"/>
                </a:lnTo>
                <a:lnTo>
                  <a:pt x="7146553" y="2474520"/>
                </a:lnTo>
                <a:lnTo>
                  <a:pt x="7145474" y="2475599"/>
                </a:lnTo>
                <a:lnTo>
                  <a:pt x="7146553" y="2476678"/>
                </a:lnTo>
                <a:lnTo>
                  <a:pt x="7146553" y="2482208"/>
                </a:lnTo>
                <a:lnTo>
                  <a:pt x="7147632" y="2494212"/>
                </a:lnTo>
                <a:cubicBezTo>
                  <a:pt x="7145294" y="2499337"/>
                  <a:pt x="7140574" y="2501900"/>
                  <a:pt x="7133470" y="2501900"/>
                </a:cubicBezTo>
                <a:cubicBezTo>
                  <a:pt x="7128705" y="2501900"/>
                  <a:pt x="7123580" y="2500821"/>
                  <a:pt x="7118094" y="2498663"/>
                </a:cubicBezTo>
                <a:lnTo>
                  <a:pt x="7111485" y="2500821"/>
                </a:lnTo>
                <a:lnTo>
                  <a:pt x="7105011" y="2499742"/>
                </a:lnTo>
                <a:lnTo>
                  <a:pt x="7099482" y="2500821"/>
                </a:lnTo>
                <a:lnTo>
                  <a:pt x="7098403" y="2499742"/>
                </a:lnTo>
                <a:lnTo>
                  <a:pt x="7098403" y="2494212"/>
                </a:lnTo>
                <a:lnTo>
                  <a:pt x="7093952" y="2464674"/>
                </a:lnTo>
                <a:cubicBezTo>
                  <a:pt x="7096919" y="2460808"/>
                  <a:pt x="7098403" y="2457166"/>
                  <a:pt x="7098403" y="2453749"/>
                </a:cubicBezTo>
                <a:lnTo>
                  <a:pt x="7099482" y="2453749"/>
                </a:lnTo>
                <a:lnTo>
                  <a:pt x="7098403" y="2452670"/>
                </a:lnTo>
                <a:lnTo>
                  <a:pt x="7098403" y="2442825"/>
                </a:lnTo>
                <a:lnTo>
                  <a:pt x="7097324" y="2437295"/>
                </a:lnTo>
                <a:lnTo>
                  <a:pt x="7103798" y="2435137"/>
                </a:lnTo>
                <a:lnTo>
                  <a:pt x="7097324" y="2428528"/>
                </a:lnTo>
                <a:lnTo>
                  <a:pt x="7099482" y="2425291"/>
                </a:lnTo>
                <a:lnTo>
                  <a:pt x="7098403" y="2403306"/>
                </a:lnTo>
                <a:lnTo>
                  <a:pt x="7098403" y="2384693"/>
                </a:lnTo>
                <a:lnTo>
                  <a:pt x="7099482" y="2383614"/>
                </a:lnTo>
                <a:cubicBezTo>
                  <a:pt x="7099482" y="2369048"/>
                  <a:pt x="7096200" y="2361765"/>
                  <a:pt x="7089636" y="2361765"/>
                </a:cubicBezTo>
                <a:lnTo>
                  <a:pt x="7078711" y="2368373"/>
                </a:lnTo>
                <a:lnTo>
                  <a:pt x="7072102" y="2352998"/>
                </a:lnTo>
                <a:lnTo>
                  <a:pt x="7066572" y="2327776"/>
                </a:lnTo>
                <a:cubicBezTo>
                  <a:pt x="7065133" y="2327776"/>
                  <a:pt x="7062616" y="2322696"/>
                  <a:pt x="7059019" y="2312535"/>
                </a:cubicBezTo>
                <a:lnTo>
                  <a:pt x="7059019" y="2310242"/>
                </a:lnTo>
                <a:lnTo>
                  <a:pt x="7063335" y="2305926"/>
                </a:lnTo>
                <a:cubicBezTo>
                  <a:pt x="7078711" y="2307904"/>
                  <a:pt x="7086399" y="2310467"/>
                  <a:pt x="7086399" y="2313614"/>
                </a:cubicBezTo>
                <a:lnTo>
                  <a:pt x="7086399" y="2314693"/>
                </a:lnTo>
                <a:lnTo>
                  <a:pt x="7089636" y="2312535"/>
                </a:lnTo>
                <a:lnTo>
                  <a:pt x="7098403" y="2313614"/>
                </a:lnTo>
                <a:lnTo>
                  <a:pt x="7102719" y="2309163"/>
                </a:lnTo>
                <a:lnTo>
                  <a:pt x="7112564" y="2310242"/>
                </a:lnTo>
                <a:cubicBezTo>
                  <a:pt x="7114992" y="2310242"/>
                  <a:pt x="7117915" y="2303319"/>
                  <a:pt x="7121331" y="2289471"/>
                </a:cubicBezTo>
                <a:lnTo>
                  <a:pt x="7121331" y="2285155"/>
                </a:lnTo>
                <a:lnTo>
                  <a:pt x="7110406" y="2280704"/>
                </a:lnTo>
                <a:lnTo>
                  <a:pt x="7109327" y="2280704"/>
                </a:lnTo>
                <a:lnTo>
                  <a:pt x="7098403" y="2283941"/>
                </a:lnTo>
                <a:cubicBezTo>
                  <a:pt x="7095975" y="2283941"/>
                  <a:pt x="7093412" y="2282503"/>
                  <a:pt x="7090715" y="2279625"/>
                </a:cubicBezTo>
                <a:lnTo>
                  <a:pt x="7086399" y="2280704"/>
                </a:lnTo>
                <a:lnTo>
                  <a:pt x="7075339" y="2279625"/>
                </a:lnTo>
                <a:cubicBezTo>
                  <a:pt x="7075339" y="2281783"/>
                  <a:pt x="7072057" y="2283627"/>
                  <a:pt x="7065493" y="2285155"/>
                </a:cubicBezTo>
                <a:lnTo>
                  <a:pt x="7053489" y="2275174"/>
                </a:lnTo>
                <a:lnTo>
                  <a:pt x="7053489" y="2274095"/>
                </a:lnTo>
                <a:lnTo>
                  <a:pt x="7057805" y="2269779"/>
                </a:lnTo>
                <a:lnTo>
                  <a:pt x="7059019" y="2269779"/>
                </a:lnTo>
                <a:lnTo>
                  <a:pt x="7065493" y="2277467"/>
                </a:lnTo>
                <a:lnTo>
                  <a:pt x="7066572" y="2277467"/>
                </a:lnTo>
                <a:cubicBezTo>
                  <a:pt x="7069539" y="2272342"/>
                  <a:pt x="7072102" y="2269779"/>
                  <a:pt x="7074260" y="2269779"/>
                </a:cubicBezTo>
                <a:cubicBezTo>
                  <a:pt x="7080824" y="2271758"/>
                  <a:pt x="7084106" y="2273196"/>
                  <a:pt x="7084106" y="2274095"/>
                </a:cubicBezTo>
                <a:lnTo>
                  <a:pt x="7085185" y="2273016"/>
                </a:lnTo>
                <a:lnTo>
                  <a:pt x="7087478" y="2273016"/>
                </a:lnTo>
                <a:lnTo>
                  <a:pt x="7090715" y="2275174"/>
                </a:lnTo>
                <a:lnTo>
                  <a:pt x="7091794" y="2275174"/>
                </a:lnTo>
                <a:lnTo>
                  <a:pt x="7090715" y="2274095"/>
                </a:lnTo>
                <a:lnTo>
                  <a:pt x="7090715" y="2271937"/>
                </a:lnTo>
                <a:lnTo>
                  <a:pt x="7092873" y="2269779"/>
                </a:lnTo>
                <a:lnTo>
                  <a:pt x="7103798" y="2269779"/>
                </a:lnTo>
                <a:cubicBezTo>
                  <a:pt x="7106765" y="2273376"/>
                  <a:pt x="7109327" y="2275174"/>
                  <a:pt x="7111485" y="2275174"/>
                </a:cubicBezTo>
                <a:lnTo>
                  <a:pt x="7118094" y="2269779"/>
                </a:lnTo>
                <a:lnTo>
                  <a:pt x="7126861" y="2269779"/>
                </a:lnTo>
                <a:lnTo>
                  <a:pt x="7133470" y="2271937"/>
                </a:lnTo>
                <a:lnTo>
                  <a:pt x="7143316" y="2270858"/>
                </a:lnTo>
                <a:lnTo>
                  <a:pt x="7144395" y="2270858"/>
                </a:lnTo>
                <a:lnTo>
                  <a:pt x="7145474" y="2271937"/>
                </a:lnTo>
                <a:cubicBezTo>
                  <a:pt x="7150959" y="2269240"/>
                  <a:pt x="7153881" y="2267037"/>
                  <a:pt x="7154241" y="2265329"/>
                </a:cubicBezTo>
                <a:lnTo>
                  <a:pt x="7151004" y="2258855"/>
                </a:lnTo>
                <a:lnTo>
                  <a:pt x="7153162" y="2252246"/>
                </a:lnTo>
                <a:lnTo>
                  <a:pt x="7149790" y="2241321"/>
                </a:lnTo>
                <a:cubicBezTo>
                  <a:pt x="7151139" y="2237994"/>
                  <a:pt x="7153342" y="2235431"/>
                  <a:pt x="7156399" y="2233633"/>
                </a:cubicBezTo>
                <a:close/>
                <a:moveTo>
                  <a:pt x="3605039" y="2233521"/>
                </a:moveTo>
                <a:lnTo>
                  <a:pt x="3605039" y="2235679"/>
                </a:lnTo>
                <a:lnTo>
                  <a:pt x="3606118" y="2235679"/>
                </a:lnTo>
                <a:lnTo>
                  <a:pt x="3606118" y="2233521"/>
                </a:lnTo>
                <a:close/>
                <a:moveTo>
                  <a:pt x="7670042" y="2233251"/>
                </a:moveTo>
                <a:lnTo>
                  <a:pt x="7670042" y="2236488"/>
                </a:lnTo>
                <a:lnTo>
                  <a:pt x="7672200" y="2236488"/>
                </a:lnTo>
                <a:lnTo>
                  <a:pt x="7672200" y="2233251"/>
                </a:lnTo>
                <a:close/>
                <a:moveTo>
                  <a:pt x="4155317" y="2233251"/>
                </a:moveTo>
                <a:lnTo>
                  <a:pt x="4155317" y="2236488"/>
                </a:lnTo>
                <a:lnTo>
                  <a:pt x="4157476" y="2236488"/>
                </a:lnTo>
                <a:lnTo>
                  <a:pt x="4157476" y="2233251"/>
                </a:lnTo>
                <a:close/>
                <a:moveTo>
                  <a:pt x="9280279" y="2232577"/>
                </a:moveTo>
                <a:lnTo>
                  <a:pt x="9279200" y="2233656"/>
                </a:lnTo>
                <a:lnTo>
                  <a:pt x="9278121" y="2233656"/>
                </a:lnTo>
                <a:lnTo>
                  <a:pt x="9279200" y="2239051"/>
                </a:lnTo>
                <a:lnTo>
                  <a:pt x="9279200" y="2246604"/>
                </a:lnTo>
                <a:lnTo>
                  <a:pt x="9280279" y="2246604"/>
                </a:lnTo>
                <a:cubicBezTo>
                  <a:pt x="9282437" y="2246604"/>
                  <a:pt x="9283516" y="2243007"/>
                  <a:pt x="9283516" y="2235814"/>
                </a:cubicBezTo>
                <a:lnTo>
                  <a:pt x="9282437" y="2232577"/>
                </a:lnTo>
                <a:close/>
                <a:moveTo>
                  <a:pt x="8667014" y="2232172"/>
                </a:moveTo>
                <a:lnTo>
                  <a:pt x="8667014" y="2233251"/>
                </a:lnTo>
                <a:lnTo>
                  <a:pt x="8669172" y="2233251"/>
                </a:lnTo>
                <a:lnTo>
                  <a:pt x="8669172" y="2232172"/>
                </a:lnTo>
                <a:close/>
                <a:moveTo>
                  <a:pt x="1093274" y="2231498"/>
                </a:moveTo>
                <a:lnTo>
                  <a:pt x="1093274" y="2232577"/>
                </a:lnTo>
                <a:cubicBezTo>
                  <a:pt x="1093274" y="2236893"/>
                  <a:pt x="1095431" y="2239051"/>
                  <a:pt x="1099749" y="2239051"/>
                </a:cubicBezTo>
                <a:lnTo>
                  <a:pt x="1100827" y="2239051"/>
                </a:lnTo>
                <a:lnTo>
                  <a:pt x="1100827" y="2231498"/>
                </a:lnTo>
                <a:close/>
                <a:moveTo>
                  <a:pt x="1145875" y="2230419"/>
                </a:moveTo>
                <a:cubicBezTo>
                  <a:pt x="1154597" y="2230419"/>
                  <a:pt x="1163544" y="2234735"/>
                  <a:pt x="1172715" y="2243367"/>
                </a:cubicBezTo>
                <a:lnTo>
                  <a:pt x="1172715" y="2249841"/>
                </a:lnTo>
                <a:lnTo>
                  <a:pt x="1181348" y="2247683"/>
                </a:lnTo>
                <a:cubicBezTo>
                  <a:pt x="1187731" y="2254966"/>
                  <a:pt x="1190923" y="2261395"/>
                  <a:pt x="1190923" y="2266970"/>
                </a:cubicBezTo>
                <a:lnTo>
                  <a:pt x="1193082" y="2270207"/>
                </a:lnTo>
                <a:lnTo>
                  <a:pt x="1192003" y="2276546"/>
                </a:lnTo>
                <a:lnTo>
                  <a:pt x="1194160" y="2283020"/>
                </a:lnTo>
                <a:cubicBezTo>
                  <a:pt x="1194160" y="2293451"/>
                  <a:pt x="1187012" y="2300959"/>
                  <a:pt x="1172715" y="2305545"/>
                </a:cubicBezTo>
                <a:cubicBezTo>
                  <a:pt x="1171277" y="2304106"/>
                  <a:pt x="1166601" y="2303387"/>
                  <a:pt x="1158689" y="2303387"/>
                </a:cubicBezTo>
                <a:cubicBezTo>
                  <a:pt x="1150865" y="2301858"/>
                  <a:pt x="1146954" y="2299385"/>
                  <a:pt x="1146954" y="2295969"/>
                </a:cubicBezTo>
                <a:lnTo>
                  <a:pt x="1148033" y="2261575"/>
                </a:lnTo>
                <a:lnTo>
                  <a:pt x="1140480" y="2235814"/>
                </a:lnTo>
                <a:cubicBezTo>
                  <a:pt x="1141739" y="2232217"/>
                  <a:pt x="1143537" y="2230419"/>
                  <a:pt x="1145875" y="2230419"/>
                </a:cubicBezTo>
                <a:close/>
                <a:moveTo>
                  <a:pt x="2278936" y="2230014"/>
                </a:moveTo>
                <a:lnTo>
                  <a:pt x="2278936" y="2233251"/>
                </a:lnTo>
                <a:lnTo>
                  <a:pt x="2280016" y="2233251"/>
                </a:lnTo>
                <a:lnTo>
                  <a:pt x="2280016" y="2230014"/>
                </a:lnTo>
                <a:close/>
                <a:moveTo>
                  <a:pt x="2140824" y="2230014"/>
                </a:moveTo>
                <a:cubicBezTo>
                  <a:pt x="2140824" y="2232172"/>
                  <a:pt x="2139745" y="2233251"/>
                  <a:pt x="2137588" y="2233251"/>
                </a:cubicBezTo>
                <a:lnTo>
                  <a:pt x="2137588" y="2234330"/>
                </a:lnTo>
                <a:lnTo>
                  <a:pt x="2148243" y="2235409"/>
                </a:lnTo>
                <a:lnTo>
                  <a:pt x="2150402" y="2231093"/>
                </a:lnTo>
                <a:lnTo>
                  <a:pt x="2145140" y="2230014"/>
                </a:lnTo>
                <a:close/>
                <a:moveTo>
                  <a:pt x="3157267" y="2228396"/>
                </a:moveTo>
                <a:lnTo>
                  <a:pt x="3157267" y="2229475"/>
                </a:lnTo>
                <a:lnTo>
                  <a:pt x="3162527" y="2235949"/>
                </a:lnTo>
                <a:lnTo>
                  <a:pt x="3162527" y="2237028"/>
                </a:lnTo>
                <a:lnTo>
                  <a:pt x="3161583" y="2238107"/>
                </a:lnTo>
                <a:lnTo>
                  <a:pt x="3161583" y="2239051"/>
                </a:lnTo>
                <a:lnTo>
                  <a:pt x="3164685" y="2241209"/>
                </a:lnTo>
                <a:lnTo>
                  <a:pt x="3165764" y="2232712"/>
                </a:lnTo>
                <a:cubicBezTo>
                  <a:pt x="3164685" y="2229835"/>
                  <a:pt x="3163606" y="2228396"/>
                  <a:pt x="3162527" y="2228396"/>
                </a:cubicBezTo>
                <a:close/>
                <a:moveTo>
                  <a:pt x="7658038" y="2227856"/>
                </a:moveTo>
                <a:cubicBezTo>
                  <a:pt x="7654801" y="2229295"/>
                  <a:pt x="7653003" y="2230734"/>
                  <a:pt x="7652643" y="2232172"/>
                </a:cubicBezTo>
                <a:lnTo>
                  <a:pt x="7652643" y="2235409"/>
                </a:lnTo>
                <a:cubicBezTo>
                  <a:pt x="7656959" y="2235409"/>
                  <a:pt x="7659117" y="2233251"/>
                  <a:pt x="7659117" y="2228935"/>
                </a:cubicBezTo>
                <a:close/>
                <a:moveTo>
                  <a:pt x="4143314" y="2227856"/>
                </a:moveTo>
                <a:cubicBezTo>
                  <a:pt x="4140077" y="2229295"/>
                  <a:pt x="4138278" y="2230734"/>
                  <a:pt x="4137919" y="2232172"/>
                </a:cubicBezTo>
                <a:lnTo>
                  <a:pt x="4137919" y="2235409"/>
                </a:lnTo>
                <a:cubicBezTo>
                  <a:pt x="4142235" y="2235409"/>
                  <a:pt x="4144393" y="2233251"/>
                  <a:pt x="4144393" y="2228935"/>
                </a:cubicBezTo>
                <a:close/>
                <a:moveTo>
                  <a:pt x="9075942" y="2227047"/>
                </a:moveTo>
                <a:lnTo>
                  <a:pt x="9079179" y="2227047"/>
                </a:lnTo>
                <a:cubicBezTo>
                  <a:pt x="9081337" y="2227766"/>
                  <a:pt x="9082416" y="2229969"/>
                  <a:pt x="9082416" y="2233656"/>
                </a:cubicBezTo>
                <a:lnTo>
                  <a:pt x="9079179" y="2236893"/>
                </a:lnTo>
                <a:lnTo>
                  <a:pt x="9077021" y="2236893"/>
                </a:lnTo>
                <a:cubicBezTo>
                  <a:pt x="9074863" y="2236174"/>
                  <a:pt x="9073784" y="2233971"/>
                  <a:pt x="9073784" y="2230284"/>
                </a:cubicBezTo>
                <a:lnTo>
                  <a:pt x="9073784" y="2229205"/>
                </a:lnTo>
                <a:close/>
                <a:moveTo>
                  <a:pt x="6197327" y="2227047"/>
                </a:moveTo>
                <a:lnTo>
                  <a:pt x="6197327" y="2228126"/>
                </a:lnTo>
                <a:lnTo>
                  <a:pt x="6200564" y="2228126"/>
                </a:lnTo>
                <a:lnTo>
                  <a:pt x="6200564" y="2227047"/>
                </a:lnTo>
                <a:close/>
                <a:moveTo>
                  <a:pt x="2218919" y="2226777"/>
                </a:moveTo>
                <a:lnTo>
                  <a:pt x="2217838" y="2227856"/>
                </a:lnTo>
                <a:lnTo>
                  <a:pt x="2217838" y="2232172"/>
                </a:lnTo>
                <a:lnTo>
                  <a:pt x="2222155" y="2232172"/>
                </a:lnTo>
                <a:lnTo>
                  <a:pt x="2222155" y="2231093"/>
                </a:lnTo>
                <a:cubicBezTo>
                  <a:pt x="2221075" y="2228216"/>
                  <a:pt x="2219997" y="2226777"/>
                  <a:pt x="2218919" y="2226777"/>
                </a:cubicBezTo>
                <a:close/>
                <a:moveTo>
                  <a:pt x="6731960" y="2225698"/>
                </a:moveTo>
                <a:cubicBezTo>
                  <a:pt x="6723148" y="2227317"/>
                  <a:pt x="6718742" y="2231678"/>
                  <a:pt x="6718742" y="2238781"/>
                </a:cubicBezTo>
                <a:lnTo>
                  <a:pt x="6718742" y="2240939"/>
                </a:lnTo>
                <a:lnTo>
                  <a:pt x="6722114" y="2245390"/>
                </a:lnTo>
                <a:lnTo>
                  <a:pt x="6722114" y="2247548"/>
                </a:lnTo>
                <a:cubicBezTo>
                  <a:pt x="6719147" y="2250246"/>
                  <a:pt x="6717663" y="2256450"/>
                  <a:pt x="6717663" y="2266161"/>
                </a:cubicBezTo>
                <a:lnTo>
                  <a:pt x="6728588" y="2263868"/>
                </a:lnTo>
                <a:cubicBezTo>
                  <a:pt x="6735152" y="2264857"/>
                  <a:pt x="6738434" y="2265981"/>
                  <a:pt x="6738434" y="2267240"/>
                </a:cubicBezTo>
                <a:lnTo>
                  <a:pt x="6747201" y="2263868"/>
                </a:lnTo>
                <a:lnTo>
                  <a:pt x="6747201" y="2260631"/>
                </a:lnTo>
                <a:cubicBezTo>
                  <a:pt x="6737040" y="2256405"/>
                  <a:pt x="6731960" y="2252763"/>
                  <a:pt x="6731960" y="2249706"/>
                </a:cubicBezTo>
                <a:lnTo>
                  <a:pt x="6738434" y="2243097"/>
                </a:lnTo>
                <a:cubicBezTo>
                  <a:pt x="6738434" y="2231498"/>
                  <a:pt x="6736276" y="2225698"/>
                  <a:pt x="6731960" y="2225698"/>
                </a:cubicBezTo>
                <a:close/>
                <a:moveTo>
                  <a:pt x="6633501" y="2225698"/>
                </a:moveTo>
                <a:lnTo>
                  <a:pt x="6627971" y="2227856"/>
                </a:lnTo>
                <a:lnTo>
                  <a:pt x="6626892" y="2226777"/>
                </a:lnTo>
                <a:lnTo>
                  <a:pt x="6621497" y="2227856"/>
                </a:lnTo>
                <a:lnTo>
                  <a:pt x="6612730" y="2227856"/>
                </a:lnTo>
                <a:lnTo>
                  <a:pt x="6609358" y="2231093"/>
                </a:lnTo>
                <a:lnTo>
                  <a:pt x="6611651" y="2237702"/>
                </a:lnTo>
                <a:lnTo>
                  <a:pt x="6611651" y="2250785"/>
                </a:lnTo>
                <a:cubicBezTo>
                  <a:pt x="6612011" y="2252224"/>
                  <a:pt x="6618575" y="2255506"/>
                  <a:pt x="6631343" y="2260631"/>
                </a:cubicBezTo>
                <a:cubicBezTo>
                  <a:pt x="6641323" y="2267195"/>
                  <a:pt x="6648247" y="2270477"/>
                  <a:pt x="6652114" y="2270477"/>
                </a:cubicBezTo>
                <a:lnTo>
                  <a:pt x="6658588" y="2266161"/>
                </a:lnTo>
                <a:lnTo>
                  <a:pt x="6667354" y="2268319"/>
                </a:lnTo>
                <a:cubicBezTo>
                  <a:pt x="6670322" y="2265711"/>
                  <a:pt x="6671805" y="2263149"/>
                  <a:pt x="6671805" y="2260631"/>
                </a:cubicBezTo>
                <a:lnTo>
                  <a:pt x="6671805" y="2254022"/>
                </a:lnTo>
                <a:lnTo>
                  <a:pt x="6666275" y="2248627"/>
                </a:lnTo>
                <a:lnTo>
                  <a:pt x="6660880" y="2251864"/>
                </a:lnTo>
                <a:lnTo>
                  <a:pt x="6659667" y="2251864"/>
                </a:lnTo>
                <a:lnTo>
                  <a:pt x="6651035" y="2249706"/>
                </a:lnTo>
                <a:lnTo>
                  <a:pt x="6642268" y="2251864"/>
                </a:lnTo>
                <a:lnTo>
                  <a:pt x="6638896" y="2251864"/>
                </a:lnTo>
                <a:lnTo>
                  <a:pt x="6635659" y="2248627"/>
                </a:lnTo>
                <a:cubicBezTo>
                  <a:pt x="6635659" y="2245480"/>
                  <a:pt x="6642942" y="2243637"/>
                  <a:pt x="6657509" y="2243097"/>
                </a:cubicBezTo>
                <a:lnTo>
                  <a:pt x="6667354" y="2246469"/>
                </a:lnTo>
                <a:cubicBezTo>
                  <a:pt x="6670682" y="2246469"/>
                  <a:pt x="6672884" y="2242063"/>
                  <a:pt x="6673963" y="2233251"/>
                </a:cubicBezTo>
                <a:lnTo>
                  <a:pt x="6672884" y="2228935"/>
                </a:lnTo>
                <a:lnTo>
                  <a:pt x="6657509" y="2228935"/>
                </a:lnTo>
                <a:cubicBezTo>
                  <a:pt x="6648607" y="2228935"/>
                  <a:pt x="6640604" y="2227856"/>
                  <a:pt x="6633501" y="2225698"/>
                </a:cubicBezTo>
                <a:close/>
                <a:moveTo>
                  <a:pt x="1737965" y="2225564"/>
                </a:moveTo>
                <a:lnTo>
                  <a:pt x="1737965" y="2229880"/>
                </a:lnTo>
                <a:lnTo>
                  <a:pt x="1739178" y="2229880"/>
                </a:lnTo>
                <a:lnTo>
                  <a:pt x="1741336" y="2227722"/>
                </a:lnTo>
                <a:lnTo>
                  <a:pt x="1741336" y="2225564"/>
                </a:lnTo>
                <a:close/>
                <a:moveTo>
                  <a:pt x="1620489" y="2225564"/>
                </a:moveTo>
                <a:lnTo>
                  <a:pt x="1618331" y="2227722"/>
                </a:lnTo>
                <a:lnTo>
                  <a:pt x="1619410" y="2230959"/>
                </a:lnTo>
                <a:lnTo>
                  <a:pt x="1622647" y="2230959"/>
                </a:lnTo>
                <a:lnTo>
                  <a:pt x="1622647" y="2227722"/>
                </a:lnTo>
                <a:close/>
                <a:moveTo>
                  <a:pt x="6780110" y="2224485"/>
                </a:moveTo>
                <a:lnTo>
                  <a:pt x="6780110" y="2226777"/>
                </a:lnTo>
                <a:lnTo>
                  <a:pt x="6782268" y="2226777"/>
                </a:lnTo>
                <a:close/>
                <a:moveTo>
                  <a:pt x="8654201" y="2223675"/>
                </a:moveTo>
                <a:lnTo>
                  <a:pt x="8654201" y="2224754"/>
                </a:lnTo>
                <a:lnTo>
                  <a:pt x="8656224" y="2224754"/>
                </a:lnTo>
                <a:lnTo>
                  <a:pt x="8656224" y="2223675"/>
                </a:lnTo>
                <a:close/>
                <a:moveTo>
                  <a:pt x="2230786" y="2222596"/>
                </a:moveTo>
                <a:lnTo>
                  <a:pt x="2230786" y="2223675"/>
                </a:lnTo>
                <a:lnTo>
                  <a:pt x="2234289" y="2224579"/>
                </a:lnTo>
                <a:lnTo>
                  <a:pt x="2234968" y="2225105"/>
                </a:lnTo>
                <a:lnTo>
                  <a:pt x="2234968" y="2227856"/>
                </a:lnTo>
                <a:lnTo>
                  <a:pt x="2232810" y="2227856"/>
                </a:lnTo>
                <a:lnTo>
                  <a:pt x="2236047" y="2231093"/>
                </a:lnTo>
                <a:lnTo>
                  <a:pt x="2237125" y="2231093"/>
                </a:lnTo>
                <a:lnTo>
                  <a:pt x="2237125" y="2226777"/>
                </a:lnTo>
                <a:lnTo>
                  <a:pt x="2234968" y="2225105"/>
                </a:lnTo>
                <a:lnTo>
                  <a:pt x="2234968" y="2224754"/>
                </a:lnTo>
                <a:lnTo>
                  <a:pt x="2234289" y="2224579"/>
                </a:lnTo>
                <a:lnTo>
                  <a:pt x="2231730" y="2222596"/>
                </a:lnTo>
                <a:close/>
                <a:moveTo>
                  <a:pt x="8665935" y="2221517"/>
                </a:moveTo>
                <a:lnTo>
                  <a:pt x="8665935" y="2224754"/>
                </a:lnTo>
                <a:lnTo>
                  <a:pt x="8668093" y="2226777"/>
                </a:lnTo>
                <a:lnTo>
                  <a:pt x="8670116" y="2223675"/>
                </a:lnTo>
                <a:lnTo>
                  <a:pt x="8668093" y="2221517"/>
                </a:lnTo>
                <a:close/>
                <a:moveTo>
                  <a:pt x="1709506" y="2221113"/>
                </a:moveTo>
                <a:lnTo>
                  <a:pt x="1706135" y="2224485"/>
                </a:lnTo>
                <a:lnTo>
                  <a:pt x="1706135" y="2250785"/>
                </a:lnTo>
                <a:cubicBezTo>
                  <a:pt x="1706135" y="2254652"/>
                  <a:pt x="1705056" y="2257934"/>
                  <a:pt x="1702896" y="2260631"/>
                </a:cubicBezTo>
                <a:lnTo>
                  <a:pt x="1705056" y="2262924"/>
                </a:lnTo>
                <a:lnTo>
                  <a:pt x="1705056" y="2266161"/>
                </a:lnTo>
                <a:lnTo>
                  <a:pt x="1703978" y="2271691"/>
                </a:lnTo>
                <a:lnTo>
                  <a:pt x="1706135" y="2273849"/>
                </a:lnTo>
                <a:lnTo>
                  <a:pt x="1706135" y="2316739"/>
                </a:lnTo>
                <a:cubicBezTo>
                  <a:pt x="1706135" y="2319077"/>
                  <a:pt x="1705056" y="2321640"/>
                  <a:pt x="1702896" y="2324427"/>
                </a:cubicBezTo>
                <a:cubicBezTo>
                  <a:pt x="1705056" y="2331531"/>
                  <a:pt x="1706135" y="2338859"/>
                  <a:pt x="1706135" y="2346412"/>
                </a:cubicBezTo>
                <a:lnTo>
                  <a:pt x="1706135" y="2347491"/>
                </a:lnTo>
                <a:lnTo>
                  <a:pt x="1709506" y="2347491"/>
                </a:lnTo>
                <a:cubicBezTo>
                  <a:pt x="1713824" y="2344883"/>
                  <a:pt x="1715981" y="2342321"/>
                  <a:pt x="1715981" y="2339803"/>
                </a:cubicBezTo>
                <a:lnTo>
                  <a:pt x="1713824" y="2333194"/>
                </a:lnTo>
                <a:lnTo>
                  <a:pt x="1713824" y="2305680"/>
                </a:lnTo>
                <a:lnTo>
                  <a:pt x="1717195" y="2300150"/>
                </a:lnTo>
                <a:lnTo>
                  <a:pt x="1713824" y="2296913"/>
                </a:lnTo>
                <a:lnTo>
                  <a:pt x="1713824" y="2292462"/>
                </a:lnTo>
                <a:cubicBezTo>
                  <a:pt x="1715081" y="2285898"/>
                  <a:pt x="1716565" y="2282616"/>
                  <a:pt x="1718273" y="2282616"/>
                </a:cubicBezTo>
                <a:lnTo>
                  <a:pt x="1719353" y="2282616"/>
                </a:lnTo>
                <a:cubicBezTo>
                  <a:pt x="1719353" y="2285583"/>
                  <a:pt x="1720072" y="2287067"/>
                  <a:pt x="1721510" y="2287067"/>
                </a:cubicBezTo>
                <a:lnTo>
                  <a:pt x="1722591" y="2287067"/>
                </a:lnTo>
                <a:lnTo>
                  <a:pt x="1722591" y="2285988"/>
                </a:lnTo>
                <a:cubicBezTo>
                  <a:pt x="1720792" y="2285988"/>
                  <a:pt x="1719711" y="2284504"/>
                  <a:pt x="1719353" y="2281537"/>
                </a:cubicBezTo>
                <a:lnTo>
                  <a:pt x="1720432" y="2274928"/>
                </a:lnTo>
                <a:lnTo>
                  <a:pt x="1720432" y="2272770"/>
                </a:lnTo>
                <a:lnTo>
                  <a:pt x="1717195" y="2268319"/>
                </a:lnTo>
                <a:lnTo>
                  <a:pt x="1717195" y="2267240"/>
                </a:lnTo>
                <a:lnTo>
                  <a:pt x="1720432" y="2262924"/>
                </a:lnTo>
                <a:lnTo>
                  <a:pt x="1713824" y="2254022"/>
                </a:lnTo>
                <a:lnTo>
                  <a:pt x="1713824" y="2249706"/>
                </a:lnTo>
                <a:lnTo>
                  <a:pt x="1715981" y="2240939"/>
                </a:lnTo>
                <a:lnTo>
                  <a:pt x="1713824" y="2238646"/>
                </a:lnTo>
                <a:lnTo>
                  <a:pt x="1713824" y="2236488"/>
                </a:lnTo>
                <a:lnTo>
                  <a:pt x="1717195" y="2227722"/>
                </a:lnTo>
                <a:cubicBezTo>
                  <a:pt x="1716386" y="2223316"/>
                  <a:pt x="1715261" y="2221113"/>
                  <a:pt x="1713824" y="2221113"/>
                </a:cubicBezTo>
                <a:close/>
                <a:moveTo>
                  <a:pt x="8800675" y="2219359"/>
                </a:moveTo>
                <a:lnTo>
                  <a:pt x="8800675" y="2220438"/>
                </a:lnTo>
                <a:lnTo>
                  <a:pt x="8803778" y="2220438"/>
                </a:lnTo>
                <a:lnTo>
                  <a:pt x="8803778" y="2219359"/>
                </a:lnTo>
                <a:close/>
                <a:moveTo>
                  <a:pt x="2224312" y="2219359"/>
                </a:moveTo>
                <a:lnTo>
                  <a:pt x="2224312" y="2220438"/>
                </a:lnTo>
                <a:lnTo>
                  <a:pt x="2227550" y="2222596"/>
                </a:lnTo>
                <a:lnTo>
                  <a:pt x="2229708" y="2222596"/>
                </a:lnTo>
                <a:lnTo>
                  <a:pt x="2229708" y="2221517"/>
                </a:lnTo>
                <a:close/>
                <a:moveTo>
                  <a:pt x="1221001" y="2217606"/>
                </a:moveTo>
                <a:lnTo>
                  <a:pt x="1218843" y="2219764"/>
                </a:lnTo>
                <a:lnTo>
                  <a:pt x="1218843" y="2223001"/>
                </a:lnTo>
                <a:lnTo>
                  <a:pt x="1225317" y="2223001"/>
                </a:lnTo>
                <a:lnTo>
                  <a:pt x="1225317" y="2220843"/>
                </a:lnTo>
                <a:lnTo>
                  <a:pt x="1226395" y="2220843"/>
                </a:lnTo>
                <a:lnTo>
                  <a:pt x="1225317" y="2217606"/>
                </a:lnTo>
                <a:close/>
                <a:moveTo>
                  <a:pt x="1605112" y="2216797"/>
                </a:moveTo>
                <a:lnTo>
                  <a:pt x="1605112" y="2217876"/>
                </a:lnTo>
                <a:lnTo>
                  <a:pt x="1607271" y="2217876"/>
                </a:lnTo>
                <a:lnTo>
                  <a:pt x="1607271" y="2216797"/>
                </a:lnTo>
                <a:close/>
                <a:moveTo>
                  <a:pt x="8792043" y="2215043"/>
                </a:moveTo>
                <a:lnTo>
                  <a:pt x="8794201" y="2217201"/>
                </a:lnTo>
                <a:lnTo>
                  <a:pt x="8795280" y="2217201"/>
                </a:lnTo>
                <a:lnTo>
                  <a:pt x="8793122" y="2215043"/>
                </a:lnTo>
                <a:close/>
                <a:moveTo>
                  <a:pt x="2227550" y="2215043"/>
                </a:moveTo>
                <a:lnTo>
                  <a:pt x="2229708" y="2217201"/>
                </a:lnTo>
                <a:lnTo>
                  <a:pt x="2230786" y="2216122"/>
                </a:lnTo>
                <a:lnTo>
                  <a:pt x="2230786" y="2215043"/>
                </a:lnTo>
                <a:close/>
                <a:moveTo>
                  <a:pt x="2085122" y="2215043"/>
                </a:moveTo>
                <a:lnTo>
                  <a:pt x="2085122" y="2216122"/>
                </a:lnTo>
                <a:lnTo>
                  <a:pt x="2087279" y="2218280"/>
                </a:lnTo>
                <a:lnTo>
                  <a:pt x="2088357" y="2218280"/>
                </a:lnTo>
                <a:lnTo>
                  <a:pt x="2087279" y="2215043"/>
                </a:lnTo>
                <a:close/>
                <a:moveTo>
                  <a:pt x="8265368" y="2214639"/>
                </a:moveTo>
                <a:lnTo>
                  <a:pt x="8265368" y="2216797"/>
                </a:lnTo>
                <a:lnTo>
                  <a:pt x="8266447" y="2216797"/>
                </a:lnTo>
                <a:lnTo>
                  <a:pt x="8266447" y="2214639"/>
                </a:lnTo>
                <a:close/>
                <a:moveTo>
                  <a:pt x="6591959" y="2214639"/>
                </a:moveTo>
                <a:lnTo>
                  <a:pt x="6588587" y="2218010"/>
                </a:lnTo>
                <a:lnTo>
                  <a:pt x="6588587" y="2219089"/>
                </a:lnTo>
                <a:lnTo>
                  <a:pt x="6589666" y="2219089"/>
                </a:lnTo>
                <a:lnTo>
                  <a:pt x="6591959" y="2216931"/>
                </a:lnTo>
                <a:close/>
                <a:moveTo>
                  <a:pt x="1596345" y="2214504"/>
                </a:moveTo>
                <a:lnTo>
                  <a:pt x="1594187" y="2216797"/>
                </a:lnTo>
                <a:lnTo>
                  <a:pt x="1594187" y="2217876"/>
                </a:lnTo>
                <a:lnTo>
                  <a:pt x="1595268" y="2216797"/>
                </a:lnTo>
                <a:lnTo>
                  <a:pt x="1597424" y="2216797"/>
                </a:lnTo>
                <a:cubicBezTo>
                  <a:pt x="1599584" y="2216797"/>
                  <a:pt x="1600663" y="2218235"/>
                  <a:pt x="1600663" y="2221113"/>
                </a:cubicBezTo>
                <a:lnTo>
                  <a:pt x="1602955" y="2221113"/>
                </a:lnTo>
                <a:lnTo>
                  <a:pt x="1602955" y="2217876"/>
                </a:lnTo>
                <a:cubicBezTo>
                  <a:pt x="1601067" y="2217876"/>
                  <a:pt x="1599223" y="2216752"/>
                  <a:pt x="1597424" y="2214504"/>
                </a:cubicBezTo>
                <a:close/>
                <a:moveTo>
                  <a:pt x="8718266" y="2212885"/>
                </a:moveTo>
                <a:lnTo>
                  <a:pt x="8716108" y="2215043"/>
                </a:lnTo>
                <a:lnTo>
                  <a:pt x="8717187" y="2216122"/>
                </a:lnTo>
                <a:lnTo>
                  <a:pt x="8718266" y="2216122"/>
                </a:lnTo>
                <a:close/>
                <a:moveTo>
                  <a:pt x="6785505" y="2211402"/>
                </a:moveTo>
                <a:lnTo>
                  <a:pt x="6783347" y="2213560"/>
                </a:lnTo>
                <a:lnTo>
                  <a:pt x="6783347" y="2215852"/>
                </a:lnTo>
                <a:lnTo>
                  <a:pt x="6784426" y="2215852"/>
                </a:lnTo>
                <a:lnTo>
                  <a:pt x="6786584" y="2213560"/>
                </a:lnTo>
                <a:lnTo>
                  <a:pt x="6786584" y="2211402"/>
                </a:lnTo>
                <a:close/>
                <a:moveTo>
                  <a:pt x="6711189" y="2211402"/>
                </a:moveTo>
                <a:lnTo>
                  <a:pt x="6711189" y="2212481"/>
                </a:lnTo>
                <a:lnTo>
                  <a:pt x="6713347" y="2212481"/>
                </a:lnTo>
                <a:lnTo>
                  <a:pt x="6713347" y="2211402"/>
                </a:lnTo>
                <a:close/>
                <a:moveTo>
                  <a:pt x="6706738" y="2211402"/>
                </a:moveTo>
                <a:lnTo>
                  <a:pt x="6706738" y="2212481"/>
                </a:lnTo>
                <a:lnTo>
                  <a:pt x="6708896" y="2212481"/>
                </a:lnTo>
                <a:lnTo>
                  <a:pt x="6708896" y="2211402"/>
                </a:lnTo>
                <a:close/>
                <a:moveTo>
                  <a:pt x="720760" y="2211267"/>
                </a:moveTo>
                <a:lnTo>
                  <a:pt x="720760" y="2215583"/>
                </a:lnTo>
                <a:lnTo>
                  <a:pt x="722918" y="2215583"/>
                </a:lnTo>
                <a:lnTo>
                  <a:pt x="722918" y="2213425"/>
                </a:lnTo>
                <a:close/>
                <a:moveTo>
                  <a:pt x="2079726" y="2210862"/>
                </a:moveTo>
                <a:lnTo>
                  <a:pt x="2079726" y="2211806"/>
                </a:lnTo>
                <a:lnTo>
                  <a:pt x="2081884" y="2211806"/>
                </a:lnTo>
                <a:lnTo>
                  <a:pt x="2081884" y="2210862"/>
                </a:lnTo>
                <a:close/>
                <a:moveTo>
                  <a:pt x="2074467" y="2210862"/>
                </a:moveTo>
                <a:lnTo>
                  <a:pt x="2076624" y="2212885"/>
                </a:lnTo>
                <a:lnTo>
                  <a:pt x="2078781" y="2212885"/>
                </a:lnTo>
                <a:lnTo>
                  <a:pt x="2076624" y="2210862"/>
                </a:lnTo>
                <a:close/>
                <a:moveTo>
                  <a:pt x="8632755" y="2209783"/>
                </a:moveTo>
                <a:lnTo>
                  <a:pt x="8618863" y="2213964"/>
                </a:lnTo>
                <a:lnTo>
                  <a:pt x="8618863" y="2216122"/>
                </a:lnTo>
                <a:lnTo>
                  <a:pt x="8624258" y="2243907"/>
                </a:lnTo>
                <a:lnTo>
                  <a:pt x="8623179" y="2247144"/>
                </a:lnTo>
                <a:lnTo>
                  <a:pt x="8638150" y="2254697"/>
                </a:lnTo>
                <a:lnTo>
                  <a:pt x="8638150" y="2255776"/>
                </a:lnTo>
                <a:cubicBezTo>
                  <a:pt x="8637791" y="2257844"/>
                  <a:pt x="8634913" y="2258878"/>
                  <a:pt x="8629518" y="2258878"/>
                </a:cubicBezTo>
                <a:cubicBezTo>
                  <a:pt x="8625652" y="2262474"/>
                  <a:pt x="8622820" y="2264273"/>
                  <a:pt x="8621021" y="2264273"/>
                </a:cubicBezTo>
                <a:lnTo>
                  <a:pt x="8621021" y="2267510"/>
                </a:lnTo>
                <a:lnTo>
                  <a:pt x="8619942" y="2273849"/>
                </a:lnTo>
                <a:lnTo>
                  <a:pt x="8625337" y="2288820"/>
                </a:lnTo>
                <a:lnTo>
                  <a:pt x="8622100" y="2308107"/>
                </a:lnTo>
                <a:lnTo>
                  <a:pt x="8623179" y="2316604"/>
                </a:lnTo>
                <a:lnTo>
                  <a:pt x="8623179" y="2317683"/>
                </a:lnTo>
                <a:lnTo>
                  <a:pt x="8628439" y="2318762"/>
                </a:lnTo>
                <a:lnTo>
                  <a:pt x="8629518" y="2318762"/>
                </a:lnTo>
                <a:cubicBezTo>
                  <a:pt x="8633475" y="2315975"/>
                  <a:pt x="8637026" y="2314581"/>
                  <a:pt x="8640174" y="2314581"/>
                </a:cubicBezTo>
                <a:cubicBezTo>
                  <a:pt x="8643770" y="2315391"/>
                  <a:pt x="8645568" y="2316425"/>
                  <a:pt x="8645568" y="2317683"/>
                </a:cubicBezTo>
                <a:lnTo>
                  <a:pt x="8644490" y="2320920"/>
                </a:lnTo>
                <a:lnTo>
                  <a:pt x="8644490" y="2321999"/>
                </a:lnTo>
                <a:lnTo>
                  <a:pt x="8645568" y="2321999"/>
                </a:lnTo>
                <a:cubicBezTo>
                  <a:pt x="8645568" y="2319841"/>
                  <a:pt x="8646288" y="2318762"/>
                  <a:pt x="8647727" y="2318762"/>
                </a:cubicBezTo>
                <a:lnTo>
                  <a:pt x="8653122" y="2319841"/>
                </a:lnTo>
                <a:lnTo>
                  <a:pt x="8654201" y="2318762"/>
                </a:lnTo>
                <a:lnTo>
                  <a:pt x="8654201" y="2317683"/>
                </a:lnTo>
                <a:cubicBezTo>
                  <a:pt x="8650604" y="2313997"/>
                  <a:pt x="8648806" y="2310445"/>
                  <a:pt x="8648806" y="2307028"/>
                </a:cubicBezTo>
                <a:lnTo>
                  <a:pt x="8649885" y="2303791"/>
                </a:lnTo>
                <a:lnTo>
                  <a:pt x="8649885" y="2302712"/>
                </a:lnTo>
                <a:lnTo>
                  <a:pt x="8648806" y="2302712"/>
                </a:lnTo>
                <a:lnTo>
                  <a:pt x="8648806" y="2305949"/>
                </a:lnTo>
                <a:cubicBezTo>
                  <a:pt x="8644490" y="2303612"/>
                  <a:pt x="8640938" y="2295789"/>
                  <a:pt x="8638150" y="2282481"/>
                </a:cubicBezTo>
                <a:lnTo>
                  <a:pt x="8642332" y="2280323"/>
                </a:lnTo>
                <a:lnTo>
                  <a:pt x="8648806" y="2282481"/>
                </a:lnTo>
                <a:lnTo>
                  <a:pt x="8652043" y="2281402"/>
                </a:lnTo>
                <a:cubicBezTo>
                  <a:pt x="8652043" y="2279064"/>
                  <a:pt x="8648806" y="2271196"/>
                  <a:pt x="8642332" y="2257799"/>
                </a:cubicBezTo>
                <a:lnTo>
                  <a:pt x="8642332" y="2256720"/>
                </a:lnTo>
                <a:lnTo>
                  <a:pt x="8647727" y="2250381"/>
                </a:lnTo>
                <a:lnTo>
                  <a:pt x="8647727" y="2249302"/>
                </a:lnTo>
                <a:lnTo>
                  <a:pt x="8643410" y="2243907"/>
                </a:lnTo>
                <a:cubicBezTo>
                  <a:pt x="8643410" y="2241659"/>
                  <a:pt x="8644490" y="2239186"/>
                  <a:pt x="8646648" y="2236488"/>
                </a:cubicBezTo>
                <a:lnTo>
                  <a:pt x="8644490" y="2230014"/>
                </a:lnTo>
                <a:lnTo>
                  <a:pt x="8648806" y="2223675"/>
                </a:lnTo>
                <a:cubicBezTo>
                  <a:pt x="8647547" y="2223675"/>
                  <a:pt x="8646108" y="2219719"/>
                  <a:pt x="8644490" y="2211806"/>
                </a:cubicBezTo>
                <a:lnTo>
                  <a:pt x="8641252" y="2209783"/>
                </a:lnTo>
                <a:close/>
                <a:moveTo>
                  <a:pt x="3744636" y="2208839"/>
                </a:moveTo>
                <a:lnTo>
                  <a:pt x="3744636" y="2209918"/>
                </a:lnTo>
                <a:lnTo>
                  <a:pt x="3746794" y="2209918"/>
                </a:lnTo>
                <a:lnTo>
                  <a:pt x="3746794" y="2208839"/>
                </a:lnTo>
                <a:close/>
                <a:moveTo>
                  <a:pt x="2072308" y="2208704"/>
                </a:moveTo>
                <a:lnTo>
                  <a:pt x="2072308" y="2210862"/>
                </a:lnTo>
                <a:lnTo>
                  <a:pt x="2073387" y="2210862"/>
                </a:lnTo>
                <a:lnTo>
                  <a:pt x="2073387" y="2208704"/>
                </a:lnTo>
                <a:close/>
                <a:moveTo>
                  <a:pt x="6755968" y="2208165"/>
                </a:moveTo>
                <a:lnTo>
                  <a:pt x="6755968" y="2211402"/>
                </a:lnTo>
                <a:lnTo>
                  <a:pt x="6761498" y="2215852"/>
                </a:lnTo>
                <a:lnTo>
                  <a:pt x="6764735" y="2214639"/>
                </a:lnTo>
                <a:lnTo>
                  <a:pt x="6764735" y="2211402"/>
                </a:lnTo>
                <a:lnTo>
                  <a:pt x="6761498" y="2208165"/>
                </a:lnTo>
                <a:close/>
                <a:moveTo>
                  <a:pt x="2065834" y="2207625"/>
                </a:moveTo>
                <a:lnTo>
                  <a:pt x="2065834" y="2208704"/>
                </a:lnTo>
                <a:lnTo>
                  <a:pt x="2067992" y="2208704"/>
                </a:lnTo>
                <a:lnTo>
                  <a:pt x="2067992" y="2207625"/>
                </a:lnTo>
                <a:close/>
                <a:moveTo>
                  <a:pt x="2211499" y="2206546"/>
                </a:moveTo>
                <a:lnTo>
                  <a:pt x="2209341" y="2212885"/>
                </a:lnTo>
                <a:lnTo>
                  <a:pt x="2209341" y="2213964"/>
                </a:lnTo>
                <a:lnTo>
                  <a:pt x="2216759" y="2216122"/>
                </a:lnTo>
                <a:lnTo>
                  <a:pt x="2218919" y="2213964"/>
                </a:lnTo>
                <a:lnTo>
                  <a:pt x="2218919" y="2210862"/>
                </a:lnTo>
                <a:cubicBezTo>
                  <a:pt x="2217838" y="2207985"/>
                  <a:pt x="2215366" y="2206546"/>
                  <a:pt x="2211499" y="2206546"/>
                </a:cubicBezTo>
                <a:close/>
                <a:moveTo>
                  <a:pt x="2144061" y="2206546"/>
                </a:moveTo>
                <a:lnTo>
                  <a:pt x="2144061" y="2207625"/>
                </a:lnTo>
                <a:lnTo>
                  <a:pt x="2146220" y="2207625"/>
                </a:lnTo>
                <a:lnTo>
                  <a:pt x="2146220" y="2206546"/>
                </a:lnTo>
                <a:close/>
                <a:moveTo>
                  <a:pt x="8669172" y="2205467"/>
                </a:moveTo>
                <a:lnTo>
                  <a:pt x="8667014" y="2207625"/>
                </a:lnTo>
                <a:lnTo>
                  <a:pt x="8671195" y="2211806"/>
                </a:lnTo>
                <a:lnTo>
                  <a:pt x="8673353" y="2208704"/>
                </a:lnTo>
                <a:lnTo>
                  <a:pt x="8673353" y="2205467"/>
                </a:lnTo>
                <a:close/>
                <a:moveTo>
                  <a:pt x="1546847" y="2204658"/>
                </a:moveTo>
                <a:lnTo>
                  <a:pt x="1546847" y="2205737"/>
                </a:lnTo>
                <a:lnTo>
                  <a:pt x="1547925" y="2206816"/>
                </a:lnTo>
                <a:lnTo>
                  <a:pt x="1550219" y="2206816"/>
                </a:lnTo>
                <a:lnTo>
                  <a:pt x="1550219" y="2205737"/>
                </a:lnTo>
                <a:close/>
                <a:moveTo>
                  <a:pt x="8723661" y="2203309"/>
                </a:moveTo>
                <a:lnTo>
                  <a:pt x="8723661" y="2207625"/>
                </a:lnTo>
                <a:lnTo>
                  <a:pt x="8726898" y="2207625"/>
                </a:lnTo>
                <a:lnTo>
                  <a:pt x="8726898" y="2205467"/>
                </a:lnTo>
                <a:lnTo>
                  <a:pt x="8724740" y="2203309"/>
                </a:lnTo>
                <a:close/>
                <a:moveTo>
                  <a:pt x="6721035" y="2202635"/>
                </a:moveTo>
                <a:cubicBezTo>
                  <a:pt x="6719506" y="2202635"/>
                  <a:pt x="6718382" y="2205557"/>
                  <a:pt x="6717663" y="2211402"/>
                </a:cubicBezTo>
                <a:lnTo>
                  <a:pt x="6718742" y="2215852"/>
                </a:lnTo>
                <a:lnTo>
                  <a:pt x="6718742" y="2216931"/>
                </a:lnTo>
                <a:lnTo>
                  <a:pt x="6716584" y="2220168"/>
                </a:lnTo>
                <a:lnTo>
                  <a:pt x="6716584" y="2222327"/>
                </a:lnTo>
                <a:lnTo>
                  <a:pt x="6719956" y="2225698"/>
                </a:lnTo>
                <a:lnTo>
                  <a:pt x="6721035" y="2225698"/>
                </a:lnTo>
                <a:cubicBezTo>
                  <a:pt x="6722114" y="2220573"/>
                  <a:pt x="6723553" y="2218010"/>
                  <a:pt x="6725351" y="2218010"/>
                </a:cubicBezTo>
                <a:lnTo>
                  <a:pt x="6726430" y="2218010"/>
                </a:lnTo>
                <a:cubicBezTo>
                  <a:pt x="6728858" y="2218010"/>
                  <a:pt x="6731420" y="2219089"/>
                  <a:pt x="6734118" y="2221247"/>
                </a:cubicBezTo>
                <a:lnTo>
                  <a:pt x="6735197" y="2221247"/>
                </a:lnTo>
                <a:cubicBezTo>
                  <a:pt x="6737355" y="2221247"/>
                  <a:pt x="6738434" y="2216167"/>
                  <a:pt x="6738434" y="2206007"/>
                </a:cubicBezTo>
                <a:cubicBezTo>
                  <a:pt x="6735736" y="2203759"/>
                  <a:pt x="6730656" y="2202635"/>
                  <a:pt x="6723193" y="2202635"/>
                </a:cubicBezTo>
                <a:close/>
                <a:moveTo>
                  <a:pt x="6691497" y="2202635"/>
                </a:moveTo>
                <a:lnTo>
                  <a:pt x="6691497" y="2204793"/>
                </a:lnTo>
                <a:lnTo>
                  <a:pt x="6694734" y="2204793"/>
                </a:lnTo>
                <a:lnTo>
                  <a:pt x="6692576" y="2202635"/>
                </a:lnTo>
                <a:close/>
                <a:moveTo>
                  <a:pt x="713207" y="2202635"/>
                </a:moveTo>
                <a:cubicBezTo>
                  <a:pt x="709611" y="2203534"/>
                  <a:pt x="707812" y="2204613"/>
                  <a:pt x="707812" y="2205872"/>
                </a:cubicBezTo>
                <a:lnTo>
                  <a:pt x="708891" y="2209109"/>
                </a:lnTo>
                <a:lnTo>
                  <a:pt x="711049" y="2209109"/>
                </a:lnTo>
                <a:lnTo>
                  <a:pt x="718602" y="2210188"/>
                </a:lnTo>
                <a:lnTo>
                  <a:pt x="718602" y="2208030"/>
                </a:lnTo>
                <a:close/>
                <a:moveTo>
                  <a:pt x="2149323" y="2202230"/>
                </a:moveTo>
                <a:lnTo>
                  <a:pt x="2149323" y="2204388"/>
                </a:lnTo>
                <a:lnTo>
                  <a:pt x="2150402" y="2204388"/>
                </a:lnTo>
                <a:lnTo>
                  <a:pt x="2150402" y="2202230"/>
                </a:lnTo>
                <a:close/>
                <a:moveTo>
                  <a:pt x="2222155" y="2201151"/>
                </a:moveTo>
                <a:lnTo>
                  <a:pt x="2221075" y="2212885"/>
                </a:lnTo>
                <a:lnTo>
                  <a:pt x="2222155" y="2213964"/>
                </a:lnTo>
                <a:lnTo>
                  <a:pt x="2225391" y="2213964"/>
                </a:lnTo>
                <a:lnTo>
                  <a:pt x="2223233" y="2201151"/>
                </a:lnTo>
                <a:close/>
                <a:moveTo>
                  <a:pt x="3054222" y="2200477"/>
                </a:moveTo>
                <a:cubicBezTo>
                  <a:pt x="3067979" y="2202095"/>
                  <a:pt x="3078365" y="2205332"/>
                  <a:pt x="3085378" y="2210188"/>
                </a:cubicBezTo>
                <a:cubicBezTo>
                  <a:pt x="3089604" y="2211446"/>
                  <a:pt x="3098191" y="2217876"/>
                  <a:pt x="3111139" y="2229475"/>
                </a:cubicBezTo>
                <a:cubicBezTo>
                  <a:pt x="3116804" y="2232712"/>
                  <a:pt x="3119637" y="2234870"/>
                  <a:pt x="3119637" y="2235949"/>
                </a:cubicBezTo>
                <a:lnTo>
                  <a:pt x="3119637" y="2238107"/>
                </a:lnTo>
                <a:lnTo>
                  <a:pt x="3121795" y="2260631"/>
                </a:lnTo>
                <a:cubicBezTo>
                  <a:pt x="3117479" y="2265397"/>
                  <a:pt x="3115321" y="2269308"/>
                  <a:pt x="3115321" y="2272365"/>
                </a:cubicBezTo>
                <a:cubicBezTo>
                  <a:pt x="3109116" y="2278839"/>
                  <a:pt x="3104126" y="2282076"/>
                  <a:pt x="3100349" y="2282076"/>
                </a:cubicBezTo>
                <a:cubicBezTo>
                  <a:pt x="3085333" y="2277401"/>
                  <a:pt x="3077825" y="2273085"/>
                  <a:pt x="3077825" y="2269128"/>
                </a:cubicBezTo>
                <a:cubicBezTo>
                  <a:pt x="3077825" y="2267690"/>
                  <a:pt x="3075307" y="2264497"/>
                  <a:pt x="3070272" y="2259552"/>
                </a:cubicBezTo>
                <a:lnTo>
                  <a:pt x="3071351" y="2249841"/>
                </a:lnTo>
                <a:lnTo>
                  <a:pt x="3068114" y="2228396"/>
                </a:lnTo>
                <a:lnTo>
                  <a:pt x="3069193" y="2221922"/>
                </a:lnTo>
                <a:cubicBezTo>
                  <a:pt x="3057054" y="2215178"/>
                  <a:pt x="3050985" y="2208749"/>
                  <a:pt x="3050985" y="2202635"/>
                </a:cubicBezTo>
                <a:close/>
                <a:moveTo>
                  <a:pt x="1534842" y="2199128"/>
                </a:moveTo>
                <a:lnTo>
                  <a:pt x="1534842" y="2200207"/>
                </a:lnTo>
                <a:lnTo>
                  <a:pt x="1538079" y="2201421"/>
                </a:lnTo>
                <a:lnTo>
                  <a:pt x="1542530" y="2200207"/>
                </a:lnTo>
                <a:lnTo>
                  <a:pt x="1543610" y="2201421"/>
                </a:lnTo>
                <a:lnTo>
                  <a:pt x="1543610" y="2200207"/>
                </a:lnTo>
                <a:lnTo>
                  <a:pt x="1542530" y="2199128"/>
                </a:lnTo>
                <a:close/>
                <a:moveTo>
                  <a:pt x="7658038" y="2198588"/>
                </a:moveTo>
                <a:lnTo>
                  <a:pt x="7656959" y="2203983"/>
                </a:lnTo>
                <a:lnTo>
                  <a:pt x="7656959" y="2207220"/>
                </a:lnTo>
                <a:lnTo>
                  <a:pt x="7662489" y="2202904"/>
                </a:lnTo>
                <a:cubicBezTo>
                  <a:pt x="7661860" y="2200746"/>
                  <a:pt x="7660376" y="2199308"/>
                  <a:pt x="7658038" y="2198588"/>
                </a:cubicBezTo>
                <a:close/>
                <a:moveTo>
                  <a:pt x="4143314" y="2198588"/>
                </a:moveTo>
                <a:lnTo>
                  <a:pt x="4142235" y="2203983"/>
                </a:lnTo>
                <a:lnTo>
                  <a:pt x="4142235" y="2207220"/>
                </a:lnTo>
                <a:lnTo>
                  <a:pt x="4147764" y="2202904"/>
                </a:lnTo>
                <a:cubicBezTo>
                  <a:pt x="4147135" y="2200746"/>
                  <a:pt x="4145651" y="2199308"/>
                  <a:pt x="4143314" y="2198588"/>
                </a:cubicBezTo>
                <a:close/>
                <a:moveTo>
                  <a:pt x="3609355" y="2196970"/>
                </a:moveTo>
                <a:lnTo>
                  <a:pt x="3609355" y="2198049"/>
                </a:lnTo>
                <a:lnTo>
                  <a:pt x="3611379" y="2198049"/>
                </a:lnTo>
                <a:lnTo>
                  <a:pt x="3611379" y="2196970"/>
                </a:lnTo>
                <a:close/>
                <a:moveTo>
                  <a:pt x="8792043" y="2196835"/>
                </a:moveTo>
                <a:lnTo>
                  <a:pt x="8794201" y="2200072"/>
                </a:lnTo>
                <a:cubicBezTo>
                  <a:pt x="8787817" y="2200072"/>
                  <a:pt x="8784625" y="2203983"/>
                  <a:pt x="8784625" y="2211806"/>
                </a:cubicBezTo>
                <a:lnTo>
                  <a:pt x="8789885" y="2210862"/>
                </a:lnTo>
                <a:lnTo>
                  <a:pt x="8793122" y="2210862"/>
                </a:lnTo>
                <a:lnTo>
                  <a:pt x="8794201" y="2203309"/>
                </a:lnTo>
                <a:lnTo>
                  <a:pt x="8795280" y="2203309"/>
                </a:lnTo>
                <a:cubicBezTo>
                  <a:pt x="8798877" y="2205827"/>
                  <a:pt x="8800675" y="2207985"/>
                  <a:pt x="8800675" y="2209783"/>
                </a:cubicBezTo>
                <a:lnTo>
                  <a:pt x="8802698" y="2209783"/>
                </a:lnTo>
                <a:cubicBezTo>
                  <a:pt x="8802698" y="2207445"/>
                  <a:pt x="8799866" y="2203489"/>
                  <a:pt x="8794201" y="2197914"/>
                </a:cubicBezTo>
                <a:lnTo>
                  <a:pt x="8794201" y="2196835"/>
                </a:lnTo>
                <a:close/>
                <a:moveTo>
                  <a:pt x="6094687" y="2196835"/>
                </a:moveTo>
                <a:lnTo>
                  <a:pt x="6094687" y="2197914"/>
                </a:lnTo>
                <a:lnTo>
                  <a:pt x="6099003" y="2197914"/>
                </a:lnTo>
                <a:lnTo>
                  <a:pt x="6099003" y="2196835"/>
                </a:lnTo>
                <a:close/>
                <a:moveTo>
                  <a:pt x="2076624" y="2196835"/>
                </a:moveTo>
                <a:lnTo>
                  <a:pt x="2073387" y="2200072"/>
                </a:lnTo>
                <a:lnTo>
                  <a:pt x="2073387" y="2201151"/>
                </a:lnTo>
                <a:lnTo>
                  <a:pt x="2075544" y="2203309"/>
                </a:lnTo>
                <a:lnTo>
                  <a:pt x="2076624" y="2203309"/>
                </a:lnTo>
                <a:lnTo>
                  <a:pt x="2078781" y="2201151"/>
                </a:lnTo>
                <a:lnTo>
                  <a:pt x="2078781" y="2196835"/>
                </a:lnTo>
                <a:close/>
                <a:moveTo>
                  <a:pt x="5101222" y="2196700"/>
                </a:moveTo>
                <a:lnTo>
                  <a:pt x="5115114" y="2198858"/>
                </a:lnTo>
                <a:lnTo>
                  <a:pt x="5119430" y="2197779"/>
                </a:lnTo>
                <a:lnTo>
                  <a:pt x="5120509" y="2197779"/>
                </a:lnTo>
                <a:lnTo>
                  <a:pt x="5124825" y="2201960"/>
                </a:lnTo>
                <a:lnTo>
                  <a:pt x="5123746" y="2203039"/>
                </a:lnTo>
                <a:lnTo>
                  <a:pt x="5119430" y="2203039"/>
                </a:lnTo>
                <a:lnTo>
                  <a:pt x="5110798" y="2201016"/>
                </a:lnTo>
                <a:cubicBezTo>
                  <a:pt x="5109719" y="2203804"/>
                  <a:pt x="5108640" y="2205197"/>
                  <a:pt x="5107561" y="2205197"/>
                </a:cubicBezTo>
                <a:lnTo>
                  <a:pt x="5106482" y="2205197"/>
                </a:lnTo>
                <a:cubicBezTo>
                  <a:pt x="5102796" y="2205197"/>
                  <a:pt x="5100323" y="2203804"/>
                  <a:pt x="5099064" y="2201016"/>
                </a:cubicBezTo>
                <a:lnTo>
                  <a:pt x="5099064" y="2198858"/>
                </a:lnTo>
                <a:close/>
                <a:moveTo>
                  <a:pt x="7647113" y="2196430"/>
                </a:moveTo>
                <a:lnTo>
                  <a:pt x="7647113" y="2197509"/>
                </a:lnTo>
                <a:lnTo>
                  <a:pt x="7649271" y="2197509"/>
                </a:lnTo>
                <a:lnTo>
                  <a:pt x="7649271" y="2196430"/>
                </a:lnTo>
                <a:close/>
                <a:moveTo>
                  <a:pt x="4132389" y="2196430"/>
                </a:moveTo>
                <a:lnTo>
                  <a:pt x="4132389" y="2197509"/>
                </a:lnTo>
                <a:lnTo>
                  <a:pt x="4134547" y="2197509"/>
                </a:lnTo>
                <a:lnTo>
                  <a:pt x="4134547" y="2196430"/>
                </a:lnTo>
                <a:close/>
                <a:moveTo>
                  <a:pt x="6765814" y="2196161"/>
                </a:moveTo>
                <a:lnTo>
                  <a:pt x="6761498" y="2197240"/>
                </a:lnTo>
                <a:lnTo>
                  <a:pt x="6761498" y="2198319"/>
                </a:lnTo>
                <a:lnTo>
                  <a:pt x="6765814" y="2198319"/>
                </a:lnTo>
                <a:close/>
                <a:moveTo>
                  <a:pt x="8599576" y="2195891"/>
                </a:moveTo>
                <a:lnTo>
                  <a:pt x="8599576" y="2196835"/>
                </a:lnTo>
                <a:lnTo>
                  <a:pt x="8601734" y="2205467"/>
                </a:lnTo>
                <a:lnTo>
                  <a:pt x="8604971" y="2204388"/>
                </a:lnTo>
                <a:lnTo>
                  <a:pt x="8604971" y="2203309"/>
                </a:lnTo>
                <a:cubicBezTo>
                  <a:pt x="8602453" y="2198364"/>
                  <a:pt x="8600655" y="2195891"/>
                  <a:pt x="8599576" y="2195891"/>
                </a:cubicBezTo>
                <a:close/>
                <a:moveTo>
                  <a:pt x="5740923" y="2195486"/>
                </a:moveTo>
                <a:cubicBezTo>
                  <a:pt x="5732920" y="2196565"/>
                  <a:pt x="5728919" y="2198319"/>
                  <a:pt x="5728919" y="2200746"/>
                </a:cubicBezTo>
                <a:lnTo>
                  <a:pt x="5728919" y="2202904"/>
                </a:lnTo>
                <a:lnTo>
                  <a:pt x="5733235" y="2202904"/>
                </a:lnTo>
                <a:cubicBezTo>
                  <a:pt x="5741237" y="2200836"/>
                  <a:pt x="5745239" y="2199083"/>
                  <a:pt x="5745239" y="2197644"/>
                </a:cubicBezTo>
                <a:lnTo>
                  <a:pt x="5745239" y="2195486"/>
                </a:lnTo>
                <a:close/>
                <a:moveTo>
                  <a:pt x="7659117" y="2195351"/>
                </a:moveTo>
                <a:lnTo>
                  <a:pt x="7659117" y="2196430"/>
                </a:lnTo>
                <a:lnTo>
                  <a:pt x="7661275" y="2196430"/>
                </a:lnTo>
                <a:lnTo>
                  <a:pt x="7661275" y="2195351"/>
                </a:lnTo>
                <a:close/>
                <a:moveTo>
                  <a:pt x="4144393" y="2195351"/>
                </a:moveTo>
                <a:lnTo>
                  <a:pt x="4144393" y="2196430"/>
                </a:lnTo>
                <a:lnTo>
                  <a:pt x="4146551" y="2196430"/>
                </a:lnTo>
                <a:lnTo>
                  <a:pt x="4146551" y="2195351"/>
                </a:lnTo>
                <a:close/>
                <a:moveTo>
                  <a:pt x="7653722" y="2194272"/>
                </a:moveTo>
                <a:lnTo>
                  <a:pt x="7650350" y="2195351"/>
                </a:lnTo>
                <a:lnTo>
                  <a:pt x="7650350" y="2196430"/>
                </a:lnTo>
                <a:lnTo>
                  <a:pt x="7656959" y="2197509"/>
                </a:lnTo>
                <a:lnTo>
                  <a:pt x="7658038" y="2197509"/>
                </a:lnTo>
                <a:lnTo>
                  <a:pt x="7658038" y="2196430"/>
                </a:lnTo>
                <a:close/>
                <a:moveTo>
                  <a:pt x="4138998" y="2194272"/>
                </a:moveTo>
                <a:lnTo>
                  <a:pt x="4135626" y="2195351"/>
                </a:lnTo>
                <a:lnTo>
                  <a:pt x="4135626" y="2196430"/>
                </a:lnTo>
                <a:lnTo>
                  <a:pt x="4142235" y="2197509"/>
                </a:lnTo>
                <a:lnTo>
                  <a:pt x="4143314" y="2197509"/>
                </a:lnTo>
                <a:lnTo>
                  <a:pt x="4143314" y="2196430"/>
                </a:lnTo>
                <a:close/>
                <a:moveTo>
                  <a:pt x="6748280" y="2193868"/>
                </a:moveTo>
                <a:lnTo>
                  <a:pt x="6748280" y="2195082"/>
                </a:lnTo>
                <a:lnTo>
                  <a:pt x="6757047" y="2197240"/>
                </a:lnTo>
                <a:lnTo>
                  <a:pt x="6760419" y="2197240"/>
                </a:lnTo>
                <a:lnTo>
                  <a:pt x="6760419" y="2196161"/>
                </a:lnTo>
                <a:lnTo>
                  <a:pt x="6751652" y="2193868"/>
                </a:lnTo>
                <a:close/>
                <a:moveTo>
                  <a:pt x="2236047" y="2193733"/>
                </a:moveTo>
                <a:lnTo>
                  <a:pt x="2225391" y="2194812"/>
                </a:lnTo>
                <a:lnTo>
                  <a:pt x="2226470" y="2195891"/>
                </a:lnTo>
                <a:lnTo>
                  <a:pt x="2226470" y="2196835"/>
                </a:lnTo>
                <a:lnTo>
                  <a:pt x="2233888" y="2195891"/>
                </a:lnTo>
                <a:lnTo>
                  <a:pt x="2239283" y="2196835"/>
                </a:lnTo>
                <a:close/>
                <a:moveTo>
                  <a:pt x="2178320" y="2193733"/>
                </a:moveTo>
                <a:cubicBezTo>
                  <a:pt x="2170408" y="2193733"/>
                  <a:pt x="2166451" y="2196206"/>
                  <a:pt x="2166451" y="2201151"/>
                </a:cubicBezTo>
                <a:lnTo>
                  <a:pt x="2166451" y="2208704"/>
                </a:lnTo>
                <a:cubicBezTo>
                  <a:pt x="2166451" y="2210952"/>
                  <a:pt x="2167529" y="2213425"/>
                  <a:pt x="2169687" y="2216122"/>
                </a:cubicBezTo>
                <a:lnTo>
                  <a:pt x="2168609" y="2221517"/>
                </a:lnTo>
                <a:lnTo>
                  <a:pt x="2177241" y="2223675"/>
                </a:lnTo>
                <a:cubicBezTo>
                  <a:pt x="2177241" y="2218640"/>
                  <a:pt x="2179713" y="2216122"/>
                  <a:pt x="2184658" y="2216122"/>
                </a:cubicBezTo>
                <a:lnTo>
                  <a:pt x="2193291" y="2198993"/>
                </a:lnTo>
                <a:lnTo>
                  <a:pt x="2193291" y="2197914"/>
                </a:lnTo>
                <a:lnTo>
                  <a:pt x="2186816" y="2193733"/>
                </a:lnTo>
                <a:lnTo>
                  <a:pt x="2185739" y="2194812"/>
                </a:lnTo>
                <a:lnTo>
                  <a:pt x="2184658" y="2194812"/>
                </a:lnTo>
                <a:lnTo>
                  <a:pt x="2183579" y="2193733"/>
                </a:lnTo>
                <a:lnTo>
                  <a:pt x="2182501" y="2194812"/>
                </a:lnTo>
                <a:lnTo>
                  <a:pt x="2179400" y="2194812"/>
                </a:lnTo>
                <a:close/>
                <a:moveTo>
                  <a:pt x="1529312" y="2193598"/>
                </a:moveTo>
                <a:lnTo>
                  <a:pt x="1538079" y="2193598"/>
                </a:lnTo>
                <a:cubicBezTo>
                  <a:pt x="1557862" y="2198004"/>
                  <a:pt x="1567751" y="2203174"/>
                  <a:pt x="1567751" y="2209109"/>
                </a:cubicBezTo>
                <a:lnTo>
                  <a:pt x="1575441" y="2209109"/>
                </a:lnTo>
                <a:lnTo>
                  <a:pt x="1578678" y="2212346"/>
                </a:lnTo>
                <a:cubicBezTo>
                  <a:pt x="1578678" y="2213964"/>
                  <a:pt x="1575755" y="2215043"/>
                  <a:pt x="1569911" y="2215583"/>
                </a:cubicBezTo>
                <a:lnTo>
                  <a:pt x="1569911" y="2216797"/>
                </a:lnTo>
                <a:lnTo>
                  <a:pt x="1570990" y="2216797"/>
                </a:lnTo>
                <a:lnTo>
                  <a:pt x="1582049" y="2214504"/>
                </a:lnTo>
                <a:lnTo>
                  <a:pt x="1582049" y="2218955"/>
                </a:lnTo>
                <a:lnTo>
                  <a:pt x="1579892" y="2222192"/>
                </a:lnTo>
                <a:lnTo>
                  <a:pt x="1579892" y="2223271"/>
                </a:lnTo>
                <a:lnTo>
                  <a:pt x="1582049" y="2232172"/>
                </a:lnTo>
                <a:lnTo>
                  <a:pt x="1579892" y="2235409"/>
                </a:lnTo>
                <a:lnTo>
                  <a:pt x="1579892" y="2237567"/>
                </a:lnTo>
                <a:lnTo>
                  <a:pt x="1580970" y="2242018"/>
                </a:lnTo>
                <a:lnTo>
                  <a:pt x="1578678" y="2246334"/>
                </a:lnTo>
                <a:lnTo>
                  <a:pt x="1579892" y="2247548"/>
                </a:lnTo>
                <a:lnTo>
                  <a:pt x="1579892" y="2249706"/>
                </a:lnTo>
                <a:lnTo>
                  <a:pt x="1578678" y="2254022"/>
                </a:lnTo>
                <a:lnTo>
                  <a:pt x="1580970" y="2262924"/>
                </a:lnTo>
                <a:lnTo>
                  <a:pt x="1579892" y="2267240"/>
                </a:lnTo>
                <a:lnTo>
                  <a:pt x="1580970" y="2273849"/>
                </a:lnTo>
                <a:lnTo>
                  <a:pt x="1579892" y="2274928"/>
                </a:lnTo>
                <a:lnTo>
                  <a:pt x="1579892" y="2276007"/>
                </a:lnTo>
                <a:cubicBezTo>
                  <a:pt x="1581329" y="2278974"/>
                  <a:pt x="1582049" y="2283020"/>
                  <a:pt x="1582049" y="2288146"/>
                </a:cubicBezTo>
                <a:cubicBezTo>
                  <a:pt x="1582049" y="2293091"/>
                  <a:pt x="1580566" y="2299655"/>
                  <a:pt x="1577598" y="2307838"/>
                </a:cubicBezTo>
                <a:cubicBezTo>
                  <a:pt x="1580566" y="2314492"/>
                  <a:pt x="1582049" y="2319617"/>
                  <a:pt x="1582049" y="2323213"/>
                </a:cubicBezTo>
                <a:lnTo>
                  <a:pt x="1582049" y="2324427"/>
                </a:lnTo>
                <a:lnTo>
                  <a:pt x="1577598" y="2329822"/>
                </a:lnTo>
                <a:lnTo>
                  <a:pt x="1582049" y="2340882"/>
                </a:lnTo>
                <a:lnTo>
                  <a:pt x="1582049" y="2343040"/>
                </a:lnTo>
                <a:lnTo>
                  <a:pt x="1580970" y="2355179"/>
                </a:lnTo>
                <a:lnTo>
                  <a:pt x="1582049" y="2356258"/>
                </a:lnTo>
                <a:lnTo>
                  <a:pt x="1580970" y="2359495"/>
                </a:lnTo>
                <a:lnTo>
                  <a:pt x="1582049" y="2382559"/>
                </a:lnTo>
                <a:cubicBezTo>
                  <a:pt x="1578722" y="2384087"/>
                  <a:pt x="1576879" y="2385571"/>
                  <a:pt x="1576519" y="2387009"/>
                </a:cubicBezTo>
                <a:lnTo>
                  <a:pt x="1576519" y="2388088"/>
                </a:lnTo>
                <a:lnTo>
                  <a:pt x="1577598" y="2393618"/>
                </a:lnTo>
                <a:lnTo>
                  <a:pt x="1573282" y="2395776"/>
                </a:lnTo>
                <a:lnTo>
                  <a:pt x="1560065" y="2392539"/>
                </a:lnTo>
                <a:lnTo>
                  <a:pt x="1556828" y="2393618"/>
                </a:lnTo>
                <a:lnTo>
                  <a:pt x="1554535" y="2387009"/>
                </a:lnTo>
                <a:lnTo>
                  <a:pt x="1553456" y="2387009"/>
                </a:lnTo>
                <a:lnTo>
                  <a:pt x="1549140" y="2393618"/>
                </a:lnTo>
                <a:lnTo>
                  <a:pt x="1547925" y="2393618"/>
                </a:lnTo>
                <a:cubicBezTo>
                  <a:pt x="1540282" y="2393618"/>
                  <a:pt x="1534797" y="2390292"/>
                  <a:pt x="1531471" y="2383638"/>
                </a:cubicBezTo>
                <a:lnTo>
                  <a:pt x="1531471" y="2350728"/>
                </a:lnTo>
                <a:lnTo>
                  <a:pt x="1532550" y="2344119"/>
                </a:lnTo>
                <a:lnTo>
                  <a:pt x="1530392" y="2337510"/>
                </a:lnTo>
                <a:lnTo>
                  <a:pt x="1530392" y="2335352"/>
                </a:lnTo>
                <a:cubicBezTo>
                  <a:pt x="1530931" y="2330946"/>
                  <a:pt x="1532055" y="2328743"/>
                  <a:pt x="1533763" y="2328743"/>
                </a:cubicBezTo>
                <a:lnTo>
                  <a:pt x="1529312" y="2319976"/>
                </a:lnTo>
                <a:lnTo>
                  <a:pt x="1531471" y="2272770"/>
                </a:lnTo>
                <a:lnTo>
                  <a:pt x="1530392" y="2264003"/>
                </a:lnTo>
                <a:cubicBezTo>
                  <a:pt x="1532819" y="2261755"/>
                  <a:pt x="1535022" y="2260631"/>
                  <a:pt x="1537001" y="2260631"/>
                </a:cubicBezTo>
                <a:lnTo>
                  <a:pt x="1537001" y="2258473"/>
                </a:lnTo>
                <a:cubicBezTo>
                  <a:pt x="1532596" y="2255146"/>
                  <a:pt x="1530392" y="2251864"/>
                  <a:pt x="1530392" y="2248627"/>
                </a:cubicBezTo>
                <a:lnTo>
                  <a:pt x="1530392" y="2245255"/>
                </a:lnTo>
                <a:lnTo>
                  <a:pt x="1531471" y="2238646"/>
                </a:lnTo>
                <a:lnTo>
                  <a:pt x="1530392" y="2235409"/>
                </a:lnTo>
                <a:cubicBezTo>
                  <a:pt x="1530752" y="2228126"/>
                  <a:pt x="1532596" y="2224485"/>
                  <a:pt x="1535921" y="2224485"/>
                </a:cubicBezTo>
                <a:lnTo>
                  <a:pt x="1533763" y="2213425"/>
                </a:lnTo>
                <a:cubicBezTo>
                  <a:pt x="1535562" y="2213425"/>
                  <a:pt x="1536641" y="2210503"/>
                  <a:pt x="1537001" y="2204658"/>
                </a:cubicBezTo>
                <a:cubicBezTo>
                  <a:pt x="1535921" y="2204658"/>
                  <a:pt x="1534438" y="2207220"/>
                  <a:pt x="1532550" y="2212346"/>
                </a:cubicBezTo>
                <a:lnTo>
                  <a:pt x="1534842" y="2224485"/>
                </a:lnTo>
                <a:lnTo>
                  <a:pt x="1533763" y="2224485"/>
                </a:lnTo>
                <a:cubicBezTo>
                  <a:pt x="1532055" y="2224485"/>
                  <a:pt x="1530572" y="2220798"/>
                  <a:pt x="1529312" y="2213425"/>
                </a:cubicBezTo>
                <a:lnTo>
                  <a:pt x="1528234" y="2212346"/>
                </a:lnTo>
                <a:lnTo>
                  <a:pt x="1528234" y="2211267"/>
                </a:lnTo>
                <a:lnTo>
                  <a:pt x="1529312" y="2206816"/>
                </a:lnTo>
                <a:lnTo>
                  <a:pt x="1527155" y="2199128"/>
                </a:lnTo>
                <a:lnTo>
                  <a:pt x="1530392" y="2198049"/>
                </a:lnTo>
                <a:lnTo>
                  <a:pt x="1528234" y="2194812"/>
                </a:lnTo>
                <a:close/>
                <a:moveTo>
                  <a:pt x="6763656" y="2192789"/>
                </a:moveTo>
                <a:lnTo>
                  <a:pt x="6763656" y="2195082"/>
                </a:lnTo>
                <a:lnTo>
                  <a:pt x="6764735" y="2195082"/>
                </a:lnTo>
                <a:lnTo>
                  <a:pt x="6764735" y="2192789"/>
                </a:lnTo>
                <a:close/>
                <a:moveTo>
                  <a:pt x="8790964" y="2192654"/>
                </a:moveTo>
                <a:lnTo>
                  <a:pt x="8790964" y="2194812"/>
                </a:lnTo>
                <a:lnTo>
                  <a:pt x="8792043" y="2194812"/>
                </a:lnTo>
                <a:lnTo>
                  <a:pt x="8792043" y="2192654"/>
                </a:lnTo>
                <a:close/>
                <a:moveTo>
                  <a:pt x="8599576" y="2192654"/>
                </a:moveTo>
                <a:lnTo>
                  <a:pt x="8597418" y="2194812"/>
                </a:lnTo>
                <a:lnTo>
                  <a:pt x="8599576" y="2194812"/>
                </a:lnTo>
                <a:close/>
                <a:moveTo>
                  <a:pt x="1635864" y="2192519"/>
                </a:moveTo>
                <a:lnTo>
                  <a:pt x="1635864" y="2193598"/>
                </a:lnTo>
                <a:lnTo>
                  <a:pt x="1639102" y="2193598"/>
                </a:lnTo>
                <a:lnTo>
                  <a:pt x="1639102" y="2192519"/>
                </a:lnTo>
                <a:close/>
                <a:moveTo>
                  <a:pt x="6633501" y="2191710"/>
                </a:moveTo>
                <a:lnTo>
                  <a:pt x="6635659" y="2191710"/>
                </a:lnTo>
                <a:cubicBezTo>
                  <a:pt x="6637997" y="2193958"/>
                  <a:pt x="6641279" y="2195082"/>
                  <a:pt x="6645505" y="2195082"/>
                </a:cubicBezTo>
                <a:lnTo>
                  <a:pt x="6646584" y="2196161"/>
                </a:lnTo>
                <a:lnTo>
                  <a:pt x="6646584" y="2197240"/>
                </a:lnTo>
                <a:cubicBezTo>
                  <a:pt x="6646224" y="2199757"/>
                  <a:pt x="6641144" y="2202680"/>
                  <a:pt x="6631343" y="2206007"/>
                </a:cubicBezTo>
                <a:lnTo>
                  <a:pt x="6627971" y="2206007"/>
                </a:lnTo>
                <a:lnTo>
                  <a:pt x="6623655" y="2201556"/>
                </a:lnTo>
                <a:lnTo>
                  <a:pt x="6623655" y="2197240"/>
                </a:lnTo>
                <a:cubicBezTo>
                  <a:pt x="6626532" y="2193553"/>
                  <a:pt x="6629814" y="2191710"/>
                  <a:pt x="6633501" y="2191710"/>
                </a:cubicBezTo>
                <a:close/>
                <a:moveTo>
                  <a:pt x="6088213" y="2191440"/>
                </a:moveTo>
                <a:lnTo>
                  <a:pt x="6077288" y="2192519"/>
                </a:lnTo>
                <a:lnTo>
                  <a:pt x="6079446" y="2194677"/>
                </a:lnTo>
                <a:lnTo>
                  <a:pt x="6088213" y="2193598"/>
                </a:lnTo>
                <a:lnTo>
                  <a:pt x="6091450" y="2194677"/>
                </a:lnTo>
                <a:lnTo>
                  <a:pt x="6092529" y="2194677"/>
                </a:lnTo>
                <a:lnTo>
                  <a:pt x="6092529" y="2193598"/>
                </a:lnTo>
                <a:cubicBezTo>
                  <a:pt x="6089652" y="2193598"/>
                  <a:pt x="6088213" y="2192879"/>
                  <a:pt x="6088213" y="2191440"/>
                </a:cubicBezTo>
                <a:close/>
                <a:moveTo>
                  <a:pt x="3756505" y="2190496"/>
                </a:moveTo>
                <a:cubicBezTo>
                  <a:pt x="3750031" y="2192294"/>
                  <a:pt x="3746794" y="2193733"/>
                  <a:pt x="3746794" y="2194812"/>
                </a:cubicBezTo>
                <a:lnTo>
                  <a:pt x="3746794" y="2195891"/>
                </a:lnTo>
                <a:lnTo>
                  <a:pt x="3758663" y="2191575"/>
                </a:lnTo>
                <a:lnTo>
                  <a:pt x="3758663" y="2190496"/>
                </a:lnTo>
                <a:close/>
                <a:moveTo>
                  <a:pt x="2184658" y="2189417"/>
                </a:moveTo>
                <a:lnTo>
                  <a:pt x="2184658" y="2192654"/>
                </a:lnTo>
                <a:lnTo>
                  <a:pt x="2185739" y="2192654"/>
                </a:lnTo>
                <a:lnTo>
                  <a:pt x="2185739" y="2189417"/>
                </a:lnTo>
                <a:close/>
                <a:moveTo>
                  <a:pt x="3260177" y="2188743"/>
                </a:moveTo>
                <a:lnTo>
                  <a:pt x="3262335" y="2190766"/>
                </a:lnTo>
                <a:lnTo>
                  <a:pt x="3262335" y="2188743"/>
                </a:lnTo>
                <a:close/>
                <a:moveTo>
                  <a:pt x="716444" y="2187529"/>
                </a:moveTo>
                <a:lnTo>
                  <a:pt x="716444" y="2189687"/>
                </a:lnTo>
                <a:lnTo>
                  <a:pt x="718602" y="2189687"/>
                </a:lnTo>
                <a:lnTo>
                  <a:pt x="718602" y="2187529"/>
                </a:lnTo>
                <a:close/>
                <a:moveTo>
                  <a:pt x="8668093" y="2186180"/>
                </a:moveTo>
                <a:cubicBezTo>
                  <a:pt x="8666474" y="2186809"/>
                  <a:pt x="8665665" y="2187439"/>
                  <a:pt x="8665665" y="2188068"/>
                </a:cubicBezTo>
                <a:lnTo>
                  <a:pt x="8665665" y="2188743"/>
                </a:lnTo>
                <a:cubicBezTo>
                  <a:pt x="8665665" y="2190901"/>
                  <a:pt x="8666474" y="2192339"/>
                  <a:pt x="8668093" y="2193059"/>
                </a:cubicBezTo>
                <a:lnTo>
                  <a:pt x="8671195" y="2193059"/>
                </a:lnTo>
                <a:lnTo>
                  <a:pt x="8671195" y="2188743"/>
                </a:lnTo>
                <a:cubicBezTo>
                  <a:pt x="8671015" y="2187843"/>
                  <a:pt x="8669981" y="2186989"/>
                  <a:pt x="8668093" y="2186180"/>
                </a:cubicBezTo>
                <a:close/>
                <a:moveTo>
                  <a:pt x="5074382" y="2184831"/>
                </a:moveTo>
                <a:cubicBezTo>
                  <a:pt x="5081575" y="2188788"/>
                  <a:pt x="5085172" y="2193463"/>
                  <a:pt x="5085172" y="2198858"/>
                </a:cubicBezTo>
                <a:cubicBezTo>
                  <a:pt x="5090837" y="2198858"/>
                  <a:pt x="5093669" y="2199892"/>
                  <a:pt x="5093669" y="2201960"/>
                </a:cubicBezTo>
                <a:cubicBezTo>
                  <a:pt x="5088274" y="2205737"/>
                  <a:pt x="5085082" y="2209334"/>
                  <a:pt x="5084093" y="2212750"/>
                </a:cubicBezTo>
                <a:lnTo>
                  <a:pt x="5084093" y="2220303"/>
                </a:lnTo>
                <a:lnTo>
                  <a:pt x="5083014" y="2234196"/>
                </a:lnTo>
                <a:lnTo>
                  <a:pt x="5084093" y="2242693"/>
                </a:lnTo>
                <a:cubicBezTo>
                  <a:pt x="5080317" y="2247009"/>
                  <a:pt x="5077439" y="2249167"/>
                  <a:pt x="5075461" y="2249167"/>
                </a:cubicBezTo>
                <a:lnTo>
                  <a:pt x="5074382" y="2248088"/>
                </a:lnTo>
                <a:lnTo>
                  <a:pt x="5073303" y="2248088"/>
                </a:lnTo>
                <a:cubicBezTo>
                  <a:pt x="5070785" y="2249526"/>
                  <a:pt x="5064356" y="2250605"/>
                  <a:pt x="5054016" y="2251325"/>
                </a:cubicBezTo>
                <a:cubicBezTo>
                  <a:pt x="5040438" y="2251325"/>
                  <a:pt x="5033650" y="2241344"/>
                  <a:pt x="5033650" y="2221382"/>
                </a:cubicBezTo>
                <a:cubicBezTo>
                  <a:pt x="5033650" y="2216887"/>
                  <a:pt x="5041517" y="2212211"/>
                  <a:pt x="5057253" y="2207355"/>
                </a:cubicBezTo>
                <a:cubicBezTo>
                  <a:pt x="5062198" y="2192339"/>
                  <a:pt x="5067908" y="2184831"/>
                  <a:pt x="5074382" y="2184831"/>
                </a:cubicBezTo>
                <a:close/>
                <a:moveTo>
                  <a:pt x="8113094" y="2184561"/>
                </a:moveTo>
                <a:lnTo>
                  <a:pt x="8113094" y="2185640"/>
                </a:lnTo>
                <a:lnTo>
                  <a:pt x="8116331" y="2186719"/>
                </a:lnTo>
                <a:lnTo>
                  <a:pt x="8116331" y="2184561"/>
                </a:lnTo>
                <a:close/>
                <a:moveTo>
                  <a:pt x="3031698" y="2184426"/>
                </a:moveTo>
                <a:lnTo>
                  <a:pt x="3032777" y="2184426"/>
                </a:lnTo>
                <a:lnTo>
                  <a:pt x="3039251" y="2187664"/>
                </a:lnTo>
                <a:lnTo>
                  <a:pt x="3055301" y="2184426"/>
                </a:lnTo>
                <a:lnTo>
                  <a:pt x="3076746" y="2184426"/>
                </a:lnTo>
                <a:lnTo>
                  <a:pt x="3088615" y="2185505"/>
                </a:lnTo>
                <a:lnTo>
                  <a:pt x="3097112" y="2184426"/>
                </a:lnTo>
                <a:lnTo>
                  <a:pt x="3118558" y="2189822"/>
                </a:lnTo>
                <a:lnTo>
                  <a:pt x="3122874" y="2189822"/>
                </a:lnTo>
                <a:lnTo>
                  <a:pt x="3122874" y="2191845"/>
                </a:lnTo>
                <a:cubicBezTo>
                  <a:pt x="3122874" y="2193283"/>
                  <a:pt x="3118962" y="2195082"/>
                  <a:pt x="3111139" y="2197240"/>
                </a:cubicBezTo>
                <a:lnTo>
                  <a:pt x="3088615" y="2197240"/>
                </a:lnTo>
                <a:lnTo>
                  <a:pt x="3073509" y="2198319"/>
                </a:lnTo>
                <a:lnTo>
                  <a:pt x="3064877" y="2194003"/>
                </a:lnTo>
                <a:lnTo>
                  <a:pt x="3050985" y="2197240"/>
                </a:lnTo>
                <a:cubicBezTo>
                  <a:pt x="3038846" y="2197240"/>
                  <a:pt x="3032777" y="2195441"/>
                  <a:pt x="3032777" y="2191845"/>
                </a:cubicBezTo>
                <a:lnTo>
                  <a:pt x="3030619" y="2185505"/>
                </a:lnTo>
                <a:close/>
                <a:moveTo>
                  <a:pt x="199749" y="2184143"/>
                </a:moveTo>
                <a:lnTo>
                  <a:pt x="199749" y="2185222"/>
                </a:lnTo>
                <a:lnTo>
                  <a:pt x="201907" y="2185222"/>
                </a:lnTo>
                <a:lnTo>
                  <a:pt x="201907" y="2184143"/>
                </a:lnTo>
                <a:close/>
                <a:moveTo>
                  <a:pt x="8725819" y="2184022"/>
                </a:moveTo>
                <a:lnTo>
                  <a:pt x="8725819" y="2186180"/>
                </a:lnTo>
                <a:lnTo>
                  <a:pt x="8727977" y="2186180"/>
                </a:lnTo>
                <a:close/>
                <a:moveTo>
                  <a:pt x="2218919" y="2182943"/>
                </a:moveTo>
                <a:cubicBezTo>
                  <a:pt x="2218919" y="2186180"/>
                  <a:pt x="2215725" y="2189417"/>
                  <a:pt x="2209341" y="2192654"/>
                </a:cubicBezTo>
                <a:lnTo>
                  <a:pt x="2209341" y="2193733"/>
                </a:lnTo>
                <a:lnTo>
                  <a:pt x="2224312" y="2193733"/>
                </a:lnTo>
                <a:lnTo>
                  <a:pt x="2224312" y="2191575"/>
                </a:lnTo>
                <a:cubicBezTo>
                  <a:pt x="2221435" y="2191575"/>
                  <a:pt x="2219997" y="2188698"/>
                  <a:pt x="2219997" y="2182943"/>
                </a:cubicBezTo>
                <a:close/>
                <a:moveTo>
                  <a:pt x="2076624" y="2181999"/>
                </a:moveTo>
                <a:lnTo>
                  <a:pt x="2076624" y="2187259"/>
                </a:lnTo>
                <a:cubicBezTo>
                  <a:pt x="2078692" y="2189597"/>
                  <a:pt x="2079726" y="2191755"/>
                  <a:pt x="2079726" y="2193733"/>
                </a:cubicBezTo>
                <a:cubicBezTo>
                  <a:pt x="2082603" y="2192294"/>
                  <a:pt x="2084041" y="2190496"/>
                  <a:pt x="2084041" y="2188338"/>
                </a:cubicBezTo>
                <a:cubicBezTo>
                  <a:pt x="2084041" y="2186719"/>
                  <a:pt x="2081569" y="2184606"/>
                  <a:pt x="2076624" y="2181999"/>
                </a:cubicBezTo>
                <a:close/>
                <a:moveTo>
                  <a:pt x="7654801" y="2181189"/>
                </a:moveTo>
                <a:lnTo>
                  <a:pt x="7654801" y="2183347"/>
                </a:lnTo>
                <a:lnTo>
                  <a:pt x="7656959" y="2187664"/>
                </a:lnTo>
                <a:lnTo>
                  <a:pt x="7655880" y="2193193"/>
                </a:lnTo>
                <a:lnTo>
                  <a:pt x="7658038" y="2191035"/>
                </a:lnTo>
                <a:lnTo>
                  <a:pt x="7658038" y="2189822"/>
                </a:lnTo>
                <a:lnTo>
                  <a:pt x="7655880" y="2181189"/>
                </a:lnTo>
                <a:close/>
                <a:moveTo>
                  <a:pt x="4140077" y="2181189"/>
                </a:moveTo>
                <a:lnTo>
                  <a:pt x="4140077" y="2183347"/>
                </a:lnTo>
                <a:lnTo>
                  <a:pt x="4142235" y="2187664"/>
                </a:lnTo>
                <a:lnTo>
                  <a:pt x="4141156" y="2193193"/>
                </a:lnTo>
                <a:lnTo>
                  <a:pt x="4143314" y="2191035"/>
                </a:lnTo>
                <a:lnTo>
                  <a:pt x="4143314" y="2189822"/>
                </a:lnTo>
                <a:lnTo>
                  <a:pt x="4141156" y="2181189"/>
                </a:lnTo>
                <a:close/>
                <a:moveTo>
                  <a:pt x="6670726" y="2180785"/>
                </a:moveTo>
                <a:lnTo>
                  <a:pt x="6671805" y="2180785"/>
                </a:lnTo>
                <a:lnTo>
                  <a:pt x="6671805" y="2182943"/>
                </a:lnTo>
                <a:lnTo>
                  <a:pt x="6670726" y="2182943"/>
                </a:lnTo>
                <a:close/>
                <a:moveTo>
                  <a:pt x="5255520" y="2180650"/>
                </a:moveTo>
                <a:cubicBezTo>
                  <a:pt x="5261994" y="2180650"/>
                  <a:pt x="5270581" y="2186360"/>
                  <a:pt x="5281281" y="2197779"/>
                </a:cubicBezTo>
                <a:cubicBezTo>
                  <a:pt x="5289823" y="2200567"/>
                  <a:pt x="5294094" y="2202680"/>
                  <a:pt x="5294094" y="2204118"/>
                </a:cubicBezTo>
                <a:lnTo>
                  <a:pt x="5293015" y="2209513"/>
                </a:lnTo>
                <a:cubicBezTo>
                  <a:pt x="5296612" y="2211132"/>
                  <a:pt x="5298410" y="2212930"/>
                  <a:pt x="5298410" y="2214908"/>
                </a:cubicBezTo>
                <a:cubicBezTo>
                  <a:pt x="5298410" y="2217246"/>
                  <a:pt x="5295938" y="2219719"/>
                  <a:pt x="5290992" y="2222327"/>
                </a:cubicBezTo>
                <a:cubicBezTo>
                  <a:pt x="5287395" y="2222327"/>
                  <a:pt x="5285597" y="2221652"/>
                  <a:pt x="5285597" y="2220303"/>
                </a:cubicBezTo>
                <a:lnTo>
                  <a:pt x="5280202" y="2221382"/>
                </a:lnTo>
                <a:lnTo>
                  <a:pt x="5279123" y="2221382"/>
                </a:lnTo>
                <a:lnTo>
                  <a:pt x="5274807" y="2220303"/>
                </a:lnTo>
                <a:cubicBezTo>
                  <a:pt x="5266445" y="2223810"/>
                  <a:pt x="5258937" y="2229880"/>
                  <a:pt x="5252283" y="2238512"/>
                </a:cubicBezTo>
                <a:cubicBezTo>
                  <a:pt x="5249675" y="2238512"/>
                  <a:pt x="5246843" y="2240265"/>
                  <a:pt x="5243786" y="2243772"/>
                </a:cubicBezTo>
                <a:lnTo>
                  <a:pt x="5249181" y="2250246"/>
                </a:lnTo>
                <a:lnTo>
                  <a:pt x="5249181" y="2251325"/>
                </a:lnTo>
                <a:cubicBezTo>
                  <a:pt x="5249181" y="2254382"/>
                  <a:pt x="5243786" y="2256180"/>
                  <a:pt x="5232996" y="2256720"/>
                </a:cubicBezTo>
                <a:lnTo>
                  <a:pt x="5230838" y="2258878"/>
                </a:lnTo>
                <a:cubicBezTo>
                  <a:pt x="5229489" y="2258878"/>
                  <a:pt x="5228814" y="2257799"/>
                  <a:pt x="5228814" y="2255641"/>
                </a:cubicBezTo>
                <a:lnTo>
                  <a:pt x="5227735" y="2255641"/>
                </a:lnTo>
                <a:cubicBezTo>
                  <a:pt x="5227735" y="2259597"/>
                  <a:pt x="5220227" y="2263868"/>
                  <a:pt x="5205211" y="2268454"/>
                </a:cubicBezTo>
                <a:cubicBezTo>
                  <a:pt x="5199637" y="2270972"/>
                  <a:pt x="5194601" y="2277760"/>
                  <a:pt x="5190105" y="2288820"/>
                </a:cubicBezTo>
                <a:lnTo>
                  <a:pt x="5190105" y="2290978"/>
                </a:lnTo>
                <a:lnTo>
                  <a:pt x="5204132" y="2290978"/>
                </a:lnTo>
                <a:lnTo>
                  <a:pt x="5207369" y="2288820"/>
                </a:lnTo>
                <a:lnTo>
                  <a:pt x="5211550" y="2288820"/>
                </a:lnTo>
                <a:cubicBezTo>
                  <a:pt x="5215866" y="2291698"/>
                  <a:pt x="5220182" y="2293136"/>
                  <a:pt x="5224498" y="2293136"/>
                </a:cubicBezTo>
                <a:cubicBezTo>
                  <a:pt x="5225937" y="2291698"/>
                  <a:pt x="5230568" y="2290978"/>
                  <a:pt x="5238391" y="2290978"/>
                </a:cubicBezTo>
                <a:cubicBezTo>
                  <a:pt x="5240369" y="2284055"/>
                  <a:pt x="5244640" y="2277985"/>
                  <a:pt x="5251204" y="2272770"/>
                </a:cubicBezTo>
                <a:cubicBezTo>
                  <a:pt x="5251204" y="2266296"/>
                  <a:pt x="5254081" y="2263059"/>
                  <a:pt x="5259836" y="2263059"/>
                </a:cubicBezTo>
                <a:cubicBezTo>
                  <a:pt x="5268198" y="2272410"/>
                  <a:pt x="5274987" y="2277086"/>
                  <a:pt x="5280202" y="2277086"/>
                </a:cubicBezTo>
                <a:lnTo>
                  <a:pt x="5291936" y="2294215"/>
                </a:lnTo>
                <a:lnTo>
                  <a:pt x="5291936" y="2295294"/>
                </a:lnTo>
                <a:cubicBezTo>
                  <a:pt x="5291936" y="2296553"/>
                  <a:pt x="5287665" y="2298711"/>
                  <a:pt x="5279123" y="2301768"/>
                </a:cubicBezTo>
                <a:lnTo>
                  <a:pt x="5275886" y="2299610"/>
                </a:lnTo>
                <a:cubicBezTo>
                  <a:pt x="5272469" y="2301768"/>
                  <a:pt x="5269277" y="2302847"/>
                  <a:pt x="5266310" y="2302847"/>
                </a:cubicBezTo>
                <a:cubicBezTo>
                  <a:pt x="5260555" y="2302847"/>
                  <a:pt x="5257678" y="2302128"/>
                  <a:pt x="5257678" y="2300689"/>
                </a:cubicBezTo>
                <a:lnTo>
                  <a:pt x="5250125" y="2301768"/>
                </a:lnTo>
                <a:lnTo>
                  <a:pt x="5236233" y="2301768"/>
                </a:lnTo>
                <a:lnTo>
                  <a:pt x="5226656" y="2300689"/>
                </a:lnTo>
                <a:lnTo>
                  <a:pt x="5213708" y="2303926"/>
                </a:lnTo>
                <a:cubicBezTo>
                  <a:pt x="5205706" y="2303207"/>
                  <a:pt x="5200716" y="2301768"/>
                  <a:pt x="5198737" y="2299610"/>
                </a:cubicBezTo>
                <a:lnTo>
                  <a:pt x="5197658" y="2299610"/>
                </a:lnTo>
                <a:lnTo>
                  <a:pt x="5189026" y="2303926"/>
                </a:lnTo>
                <a:lnTo>
                  <a:pt x="5189026" y="2304870"/>
                </a:lnTo>
                <a:lnTo>
                  <a:pt x="5190105" y="2317818"/>
                </a:lnTo>
                <a:cubicBezTo>
                  <a:pt x="5188397" y="2317818"/>
                  <a:pt x="5187363" y="2319257"/>
                  <a:pt x="5187003" y="2322134"/>
                </a:cubicBezTo>
                <a:lnTo>
                  <a:pt x="5187003" y="2323213"/>
                </a:lnTo>
                <a:lnTo>
                  <a:pt x="5188082" y="2323213"/>
                </a:lnTo>
                <a:lnTo>
                  <a:pt x="5188082" y="2321055"/>
                </a:lnTo>
                <a:lnTo>
                  <a:pt x="5189026" y="2321055"/>
                </a:lnTo>
                <a:cubicBezTo>
                  <a:pt x="5190465" y="2321055"/>
                  <a:pt x="5191184" y="2322134"/>
                  <a:pt x="5191184" y="2324292"/>
                </a:cubicBezTo>
                <a:lnTo>
                  <a:pt x="5189026" y="2330632"/>
                </a:lnTo>
                <a:lnTo>
                  <a:pt x="5189026" y="2343580"/>
                </a:lnTo>
                <a:lnTo>
                  <a:pt x="5192263" y="2367048"/>
                </a:lnTo>
                <a:lnTo>
                  <a:pt x="5192263" y="2368127"/>
                </a:lnTo>
                <a:cubicBezTo>
                  <a:pt x="5192263" y="2372803"/>
                  <a:pt x="5184396" y="2380670"/>
                  <a:pt x="5168660" y="2391730"/>
                </a:cubicBezTo>
                <a:cubicBezTo>
                  <a:pt x="5168660" y="2393349"/>
                  <a:pt x="5165108" y="2395147"/>
                  <a:pt x="5158005" y="2397125"/>
                </a:cubicBezTo>
                <a:cubicBezTo>
                  <a:pt x="5140831" y="2397125"/>
                  <a:pt x="5132244" y="2393888"/>
                  <a:pt x="5132244" y="2387414"/>
                </a:cubicBezTo>
                <a:lnTo>
                  <a:pt x="5132244" y="2384312"/>
                </a:lnTo>
                <a:lnTo>
                  <a:pt x="5133323" y="2383233"/>
                </a:lnTo>
                <a:lnTo>
                  <a:pt x="5133323" y="2382154"/>
                </a:lnTo>
                <a:cubicBezTo>
                  <a:pt x="5133323" y="2376939"/>
                  <a:pt x="5128692" y="2371229"/>
                  <a:pt x="5119430" y="2365025"/>
                </a:cubicBezTo>
                <a:cubicBezTo>
                  <a:pt x="5118531" y="2362147"/>
                  <a:pt x="5114935" y="2359270"/>
                  <a:pt x="5108640" y="2356393"/>
                </a:cubicBezTo>
                <a:lnTo>
                  <a:pt x="5107561" y="2355314"/>
                </a:lnTo>
                <a:lnTo>
                  <a:pt x="5107561" y="2353156"/>
                </a:lnTo>
                <a:lnTo>
                  <a:pt x="5117272" y="2347761"/>
                </a:lnTo>
                <a:lnTo>
                  <a:pt x="5130086" y="2347761"/>
                </a:lnTo>
                <a:cubicBezTo>
                  <a:pt x="5134402" y="2351357"/>
                  <a:pt x="5137639" y="2353156"/>
                  <a:pt x="5139797" y="2353156"/>
                </a:cubicBezTo>
                <a:lnTo>
                  <a:pt x="5141955" y="2346682"/>
                </a:lnTo>
                <a:lnTo>
                  <a:pt x="5141955" y="2337106"/>
                </a:lnTo>
                <a:lnTo>
                  <a:pt x="5144113" y="2333869"/>
                </a:lnTo>
                <a:lnTo>
                  <a:pt x="5143034" y="2332790"/>
                </a:lnTo>
                <a:lnTo>
                  <a:pt x="5141955" y="2332790"/>
                </a:lnTo>
                <a:lnTo>
                  <a:pt x="5144113" y="2326316"/>
                </a:lnTo>
                <a:lnTo>
                  <a:pt x="5140876" y="2321055"/>
                </a:lnTo>
                <a:lnTo>
                  <a:pt x="5140876" y="2312423"/>
                </a:lnTo>
                <a:lnTo>
                  <a:pt x="5143034" y="2303926"/>
                </a:lnTo>
                <a:lnTo>
                  <a:pt x="5143034" y="2299610"/>
                </a:lnTo>
                <a:lnTo>
                  <a:pt x="5137639" y="2298531"/>
                </a:lnTo>
                <a:lnTo>
                  <a:pt x="5134402" y="2299610"/>
                </a:lnTo>
                <a:lnTo>
                  <a:pt x="5131165" y="2298531"/>
                </a:lnTo>
                <a:lnTo>
                  <a:pt x="5132244" y="2299610"/>
                </a:lnTo>
                <a:lnTo>
                  <a:pt x="5132244" y="2301768"/>
                </a:lnTo>
                <a:lnTo>
                  <a:pt x="5124825" y="2302847"/>
                </a:lnTo>
                <a:lnTo>
                  <a:pt x="5121588" y="2299610"/>
                </a:lnTo>
                <a:lnTo>
                  <a:pt x="5121588" y="2297452"/>
                </a:lnTo>
                <a:cubicBezTo>
                  <a:pt x="5121588" y="2295294"/>
                  <a:pt x="5124421" y="2294215"/>
                  <a:pt x="5130086" y="2294215"/>
                </a:cubicBezTo>
                <a:lnTo>
                  <a:pt x="5139797" y="2293136"/>
                </a:lnTo>
                <a:lnTo>
                  <a:pt x="5140876" y="2289899"/>
                </a:lnTo>
                <a:lnTo>
                  <a:pt x="5139797" y="2288820"/>
                </a:lnTo>
                <a:lnTo>
                  <a:pt x="5140876" y="2283560"/>
                </a:lnTo>
                <a:lnTo>
                  <a:pt x="5140876" y="2282481"/>
                </a:lnTo>
                <a:lnTo>
                  <a:pt x="5138718" y="2272770"/>
                </a:lnTo>
                <a:lnTo>
                  <a:pt x="5140876" y="2270612"/>
                </a:lnTo>
                <a:cubicBezTo>
                  <a:pt x="5137279" y="2270072"/>
                  <a:pt x="5135481" y="2268993"/>
                  <a:pt x="5135481" y="2267375"/>
                </a:cubicBezTo>
                <a:lnTo>
                  <a:pt x="5135481" y="2266296"/>
                </a:lnTo>
                <a:lnTo>
                  <a:pt x="5139797" y="2262115"/>
                </a:lnTo>
                <a:lnTo>
                  <a:pt x="5140876" y="2262115"/>
                </a:lnTo>
                <a:cubicBezTo>
                  <a:pt x="5145282" y="2262115"/>
                  <a:pt x="5150272" y="2263149"/>
                  <a:pt x="5155847" y="2265217"/>
                </a:cubicBezTo>
                <a:lnTo>
                  <a:pt x="5160163" y="2261036"/>
                </a:lnTo>
                <a:lnTo>
                  <a:pt x="5162321" y="2261036"/>
                </a:lnTo>
                <a:lnTo>
                  <a:pt x="5183766" y="2266296"/>
                </a:lnTo>
                <a:lnTo>
                  <a:pt x="5203053" y="2266296"/>
                </a:lnTo>
                <a:lnTo>
                  <a:pt x="5203053" y="2265217"/>
                </a:lnTo>
                <a:lnTo>
                  <a:pt x="5195500" y="2264138"/>
                </a:lnTo>
                <a:lnTo>
                  <a:pt x="5190105" y="2265217"/>
                </a:lnTo>
                <a:lnTo>
                  <a:pt x="5182687" y="2265217"/>
                </a:lnTo>
                <a:lnTo>
                  <a:pt x="5182687" y="2264138"/>
                </a:lnTo>
                <a:cubicBezTo>
                  <a:pt x="5182687" y="2262789"/>
                  <a:pt x="5184126" y="2262115"/>
                  <a:pt x="5187003" y="2262115"/>
                </a:cubicBezTo>
                <a:lnTo>
                  <a:pt x="5184845" y="2259957"/>
                </a:lnTo>
                <a:lnTo>
                  <a:pt x="5189026" y="2247009"/>
                </a:lnTo>
                <a:lnTo>
                  <a:pt x="5188082" y="2245930"/>
                </a:lnTo>
                <a:lnTo>
                  <a:pt x="5187003" y="2245930"/>
                </a:lnTo>
                <a:lnTo>
                  <a:pt x="5170818" y="2247009"/>
                </a:lnTo>
                <a:lnTo>
                  <a:pt x="5167716" y="2245930"/>
                </a:lnTo>
                <a:lnTo>
                  <a:pt x="5164479" y="2247009"/>
                </a:lnTo>
                <a:lnTo>
                  <a:pt x="5141955" y="2245930"/>
                </a:lnTo>
                <a:lnTo>
                  <a:pt x="5133323" y="2245930"/>
                </a:lnTo>
                <a:lnTo>
                  <a:pt x="5127928" y="2242693"/>
                </a:lnTo>
                <a:cubicBezTo>
                  <a:pt x="5122263" y="2242693"/>
                  <a:pt x="5117272" y="2244131"/>
                  <a:pt x="5112956" y="2247009"/>
                </a:cubicBezTo>
                <a:lnTo>
                  <a:pt x="5095827" y="2245930"/>
                </a:lnTo>
                <a:lnTo>
                  <a:pt x="5094748" y="2245930"/>
                </a:lnTo>
                <a:cubicBezTo>
                  <a:pt x="5092950" y="2245930"/>
                  <a:pt x="5091511" y="2243457"/>
                  <a:pt x="5090432" y="2238512"/>
                </a:cubicBezTo>
                <a:lnTo>
                  <a:pt x="5094748" y="2236354"/>
                </a:lnTo>
                <a:lnTo>
                  <a:pt x="5099064" y="2238512"/>
                </a:lnTo>
                <a:lnTo>
                  <a:pt x="5110798" y="2233117"/>
                </a:lnTo>
                <a:lnTo>
                  <a:pt x="5111877" y="2233117"/>
                </a:lnTo>
                <a:cubicBezTo>
                  <a:pt x="5115114" y="2233117"/>
                  <a:pt x="5118351" y="2235275"/>
                  <a:pt x="5121588" y="2239591"/>
                </a:cubicBezTo>
                <a:lnTo>
                  <a:pt x="5124825" y="2239591"/>
                </a:lnTo>
                <a:lnTo>
                  <a:pt x="5135481" y="2235275"/>
                </a:lnTo>
                <a:lnTo>
                  <a:pt x="5149373" y="2236354"/>
                </a:lnTo>
                <a:cubicBezTo>
                  <a:pt x="5149373" y="2234735"/>
                  <a:pt x="5151171" y="2233656"/>
                  <a:pt x="5154768" y="2233117"/>
                </a:cubicBezTo>
                <a:cubicBezTo>
                  <a:pt x="5157645" y="2233117"/>
                  <a:pt x="5164074" y="2235275"/>
                  <a:pt x="5174055" y="2239591"/>
                </a:cubicBezTo>
                <a:lnTo>
                  <a:pt x="5177292" y="2239591"/>
                </a:lnTo>
                <a:lnTo>
                  <a:pt x="5188082" y="2236354"/>
                </a:lnTo>
                <a:lnTo>
                  <a:pt x="5191184" y="2238512"/>
                </a:lnTo>
                <a:lnTo>
                  <a:pt x="5194421" y="2238512"/>
                </a:lnTo>
                <a:cubicBezTo>
                  <a:pt x="5194421" y="2232937"/>
                  <a:pt x="5199097" y="2226508"/>
                  <a:pt x="5208448" y="2219224"/>
                </a:cubicBezTo>
                <a:lnTo>
                  <a:pt x="5209392" y="2219224"/>
                </a:lnTo>
                <a:cubicBezTo>
                  <a:pt x="5211371" y="2219224"/>
                  <a:pt x="5212809" y="2222057"/>
                  <a:pt x="5213708" y="2227722"/>
                </a:cubicBezTo>
                <a:lnTo>
                  <a:pt x="5225577" y="2235275"/>
                </a:lnTo>
                <a:lnTo>
                  <a:pt x="5228814" y="2235275"/>
                </a:lnTo>
                <a:cubicBezTo>
                  <a:pt x="5230343" y="2234375"/>
                  <a:pt x="5233535" y="2226867"/>
                  <a:pt x="5238391" y="2212750"/>
                </a:cubicBezTo>
                <a:lnTo>
                  <a:pt x="5238391" y="2201960"/>
                </a:lnTo>
                <a:cubicBezTo>
                  <a:pt x="5245584" y="2191440"/>
                  <a:pt x="5251294" y="2184337"/>
                  <a:pt x="5255520" y="2180650"/>
                </a:cubicBezTo>
                <a:close/>
                <a:moveTo>
                  <a:pt x="3580222" y="2178762"/>
                </a:moveTo>
                <a:lnTo>
                  <a:pt x="3582380" y="2180920"/>
                </a:lnTo>
                <a:lnTo>
                  <a:pt x="3584538" y="2180920"/>
                </a:lnTo>
                <a:lnTo>
                  <a:pt x="3582380" y="2178762"/>
                </a:lnTo>
                <a:close/>
                <a:moveTo>
                  <a:pt x="5723524" y="2178492"/>
                </a:moveTo>
                <a:cubicBezTo>
                  <a:pt x="5724063" y="2182718"/>
                  <a:pt x="5725142" y="2184831"/>
                  <a:pt x="5726761" y="2184831"/>
                </a:cubicBezTo>
                <a:lnTo>
                  <a:pt x="5729998" y="2184831"/>
                </a:lnTo>
                <a:lnTo>
                  <a:pt x="5732156" y="2182673"/>
                </a:lnTo>
                <a:lnTo>
                  <a:pt x="5732156" y="2180650"/>
                </a:lnTo>
                <a:lnTo>
                  <a:pt x="5729998" y="2178492"/>
                </a:lnTo>
                <a:close/>
                <a:moveTo>
                  <a:pt x="7662489" y="2177952"/>
                </a:moveTo>
                <a:lnTo>
                  <a:pt x="7660196" y="2180110"/>
                </a:lnTo>
                <a:lnTo>
                  <a:pt x="7660196" y="2181189"/>
                </a:lnTo>
                <a:lnTo>
                  <a:pt x="7663568" y="2181189"/>
                </a:lnTo>
                <a:lnTo>
                  <a:pt x="7665726" y="2179031"/>
                </a:lnTo>
                <a:lnTo>
                  <a:pt x="7665726" y="2177952"/>
                </a:lnTo>
                <a:close/>
                <a:moveTo>
                  <a:pt x="4147764" y="2177952"/>
                </a:moveTo>
                <a:lnTo>
                  <a:pt x="4145472" y="2180110"/>
                </a:lnTo>
                <a:lnTo>
                  <a:pt x="4145472" y="2181189"/>
                </a:lnTo>
                <a:lnTo>
                  <a:pt x="4148843" y="2181189"/>
                </a:lnTo>
                <a:lnTo>
                  <a:pt x="4151001" y="2179031"/>
                </a:lnTo>
                <a:lnTo>
                  <a:pt x="4151001" y="2177952"/>
                </a:lnTo>
                <a:close/>
                <a:moveTo>
                  <a:pt x="3157267" y="2177952"/>
                </a:moveTo>
                <a:lnTo>
                  <a:pt x="3155109" y="2180110"/>
                </a:lnTo>
                <a:lnTo>
                  <a:pt x="3156188" y="2181189"/>
                </a:lnTo>
                <a:lnTo>
                  <a:pt x="3160504" y="2181189"/>
                </a:lnTo>
                <a:lnTo>
                  <a:pt x="3160504" y="2180110"/>
                </a:lnTo>
                <a:lnTo>
                  <a:pt x="3158346" y="2177952"/>
                </a:lnTo>
                <a:close/>
                <a:moveTo>
                  <a:pt x="4713553" y="2177943"/>
                </a:moveTo>
                <a:lnTo>
                  <a:pt x="4713553" y="2180101"/>
                </a:lnTo>
                <a:lnTo>
                  <a:pt x="4718948" y="2181180"/>
                </a:lnTo>
                <a:lnTo>
                  <a:pt x="4718948" y="2179022"/>
                </a:lnTo>
                <a:close/>
                <a:moveTo>
                  <a:pt x="9149449" y="2177413"/>
                </a:moveTo>
                <a:lnTo>
                  <a:pt x="9155923" y="2177413"/>
                </a:lnTo>
                <a:lnTo>
                  <a:pt x="9158081" y="2179571"/>
                </a:lnTo>
                <a:lnTo>
                  <a:pt x="9158081" y="2181729"/>
                </a:lnTo>
                <a:lnTo>
                  <a:pt x="9154844" y="2184966"/>
                </a:lnTo>
                <a:lnTo>
                  <a:pt x="9146212" y="2184966"/>
                </a:lnTo>
                <a:lnTo>
                  <a:pt x="9142975" y="2181729"/>
                </a:lnTo>
                <a:lnTo>
                  <a:pt x="9142975" y="2180650"/>
                </a:lnTo>
                <a:cubicBezTo>
                  <a:pt x="9143695" y="2178492"/>
                  <a:pt x="9145853" y="2177413"/>
                  <a:pt x="9149449" y="2177413"/>
                </a:cubicBezTo>
                <a:close/>
                <a:moveTo>
                  <a:pt x="4720027" y="2176864"/>
                </a:moveTo>
                <a:lnTo>
                  <a:pt x="4720027" y="2179022"/>
                </a:lnTo>
                <a:lnTo>
                  <a:pt x="4723264" y="2179022"/>
                </a:lnTo>
                <a:lnTo>
                  <a:pt x="4721106" y="2176864"/>
                </a:lnTo>
                <a:close/>
                <a:moveTo>
                  <a:pt x="8719345" y="2176604"/>
                </a:moveTo>
                <a:lnTo>
                  <a:pt x="8719345" y="2178762"/>
                </a:lnTo>
                <a:lnTo>
                  <a:pt x="8720424" y="2178762"/>
                </a:lnTo>
                <a:lnTo>
                  <a:pt x="8720424" y="2176604"/>
                </a:lnTo>
                <a:close/>
                <a:moveTo>
                  <a:pt x="2081884" y="2176604"/>
                </a:moveTo>
                <a:lnTo>
                  <a:pt x="2073387" y="2177683"/>
                </a:lnTo>
                <a:lnTo>
                  <a:pt x="2074467" y="2178762"/>
                </a:lnTo>
                <a:lnTo>
                  <a:pt x="2074467" y="2179841"/>
                </a:lnTo>
                <a:lnTo>
                  <a:pt x="2082963" y="2177683"/>
                </a:lnTo>
                <a:lnTo>
                  <a:pt x="2082963" y="2176604"/>
                </a:lnTo>
                <a:close/>
                <a:moveTo>
                  <a:pt x="9309547" y="2176334"/>
                </a:moveTo>
                <a:lnTo>
                  <a:pt x="9309547" y="2178492"/>
                </a:lnTo>
                <a:lnTo>
                  <a:pt x="9311705" y="2178492"/>
                </a:lnTo>
                <a:close/>
                <a:moveTo>
                  <a:pt x="9207850" y="2176334"/>
                </a:moveTo>
                <a:lnTo>
                  <a:pt x="9206771" y="2180650"/>
                </a:lnTo>
                <a:lnTo>
                  <a:pt x="9206771" y="2181729"/>
                </a:lnTo>
                <a:lnTo>
                  <a:pt x="9207850" y="2181729"/>
                </a:lnTo>
                <a:lnTo>
                  <a:pt x="9210008" y="2177413"/>
                </a:lnTo>
                <a:lnTo>
                  <a:pt x="9210008" y="2176334"/>
                </a:lnTo>
                <a:close/>
                <a:moveTo>
                  <a:pt x="5706260" y="2176334"/>
                </a:moveTo>
                <a:lnTo>
                  <a:pt x="5706260" y="2177413"/>
                </a:lnTo>
                <a:lnTo>
                  <a:pt x="5709497" y="2177413"/>
                </a:lnTo>
                <a:lnTo>
                  <a:pt x="5709497" y="2176334"/>
                </a:lnTo>
                <a:close/>
                <a:moveTo>
                  <a:pt x="5599978" y="2176334"/>
                </a:moveTo>
                <a:cubicBezTo>
                  <a:pt x="5598539" y="2176334"/>
                  <a:pt x="5597820" y="2177413"/>
                  <a:pt x="5597820" y="2179571"/>
                </a:cubicBezTo>
                <a:lnTo>
                  <a:pt x="5601057" y="2184831"/>
                </a:lnTo>
                <a:lnTo>
                  <a:pt x="5601057" y="2188068"/>
                </a:lnTo>
                <a:cubicBezTo>
                  <a:pt x="5598899" y="2190496"/>
                  <a:pt x="5596741" y="2196880"/>
                  <a:pt x="5594583" y="2207220"/>
                </a:cubicBezTo>
                <a:lnTo>
                  <a:pt x="5597820" y="2210323"/>
                </a:lnTo>
                <a:cubicBezTo>
                  <a:pt x="5604294" y="2205377"/>
                  <a:pt x="5607531" y="2200432"/>
                  <a:pt x="5607531" y="2195486"/>
                </a:cubicBezTo>
                <a:lnTo>
                  <a:pt x="5607531" y="2190226"/>
                </a:lnTo>
                <a:lnTo>
                  <a:pt x="5606452" y="2183752"/>
                </a:lnTo>
                <a:cubicBezTo>
                  <a:pt x="5606452" y="2179526"/>
                  <a:pt x="5610453" y="2177413"/>
                  <a:pt x="5618456" y="2177413"/>
                </a:cubicBezTo>
                <a:lnTo>
                  <a:pt x="5618456" y="2176334"/>
                </a:lnTo>
                <a:close/>
                <a:moveTo>
                  <a:pt x="1109324" y="2175660"/>
                </a:moveTo>
                <a:lnTo>
                  <a:pt x="1109324" y="2181055"/>
                </a:lnTo>
                <a:lnTo>
                  <a:pt x="1111483" y="2183213"/>
                </a:lnTo>
                <a:lnTo>
                  <a:pt x="1113640" y="2176739"/>
                </a:lnTo>
                <a:lnTo>
                  <a:pt x="1112562" y="2175660"/>
                </a:lnTo>
                <a:close/>
                <a:moveTo>
                  <a:pt x="8796359" y="2175525"/>
                </a:moveTo>
                <a:lnTo>
                  <a:pt x="8786783" y="2179841"/>
                </a:lnTo>
                <a:lnTo>
                  <a:pt x="8783546" y="2178762"/>
                </a:lnTo>
                <a:lnTo>
                  <a:pt x="8782467" y="2179841"/>
                </a:lnTo>
                <a:lnTo>
                  <a:pt x="8782467" y="2180920"/>
                </a:lnTo>
                <a:lnTo>
                  <a:pt x="8787727" y="2186180"/>
                </a:lnTo>
                <a:lnTo>
                  <a:pt x="8789885" y="2186180"/>
                </a:lnTo>
                <a:lnTo>
                  <a:pt x="8797438" y="2176604"/>
                </a:lnTo>
                <a:lnTo>
                  <a:pt x="8797438" y="2175525"/>
                </a:lnTo>
                <a:close/>
                <a:moveTo>
                  <a:pt x="4712474" y="2174706"/>
                </a:moveTo>
                <a:lnTo>
                  <a:pt x="4710316" y="2176864"/>
                </a:lnTo>
                <a:lnTo>
                  <a:pt x="4712474" y="2176864"/>
                </a:lnTo>
                <a:close/>
                <a:moveTo>
                  <a:pt x="4704921" y="2174706"/>
                </a:moveTo>
                <a:lnTo>
                  <a:pt x="4704921" y="2176864"/>
                </a:lnTo>
                <a:lnTo>
                  <a:pt x="4707079" y="2176864"/>
                </a:lnTo>
                <a:close/>
                <a:moveTo>
                  <a:pt x="5694256" y="2174176"/>
                </a:moveTo>
                <a:lnTo>
                  <a:pt x="5691019" y="2177413"/>
                </a:lnTo>
                <a:lnTo>
                  <a:pt x="5692098" y="2180650"/>
                </a:lnTo>
                <a:lnTo>
                  <a:pt x="5694256" y="2180650"/>
                </a:lnTo>
                <a:cubicBezTo>
                  <a:pt x="5698032" y="2180650"/>
                  <a:pt x="5700190" y="2179571"/>
                  <a:pt x="5700730" y="2177413"/>
                </a:cubicBezTo>
                <a:lnTo>
                  <a:pt x="5697493" y="2174176"/>
                </a:lnTo>
                <a:close/>
                <a:moveTo>
                  <a:pt x="8613468" y="2172288"/>
                </a:moveTo>
                <a:lnTo>
                  <a:pt x="8601734" y="2177683"/>
                </a:lnTo>
                <a:lnTo>
                  <a:pt x="8602813" y="2177683"/>
                </a:lnTo>
                <a:lnTo>
                  <a:pt x="8614547" y="2174446"/>
                </a:lnTo>
                <a:lnTo>
                  <a:pt x="8613468" y="2173367"/>
                </a:lnTo>
                <a:close/>
                <a:moveTo>
                  <a:pt x="6676121" y="2172018"/>
                </a:moveTo>
                <a:lnTo>
                  <a:pt x="6668433" y="2177548"/>
                </a:lnTo>
                <a:lnTo>
                  <a:pt x="6655351" y="2176469"/>
                </a:lnTo>
                <a:cubicBezTo>
                  <a:pt x="6652114" y="2176469"/>
                  <a:pt x="6648832" y="2177548"/>
                  <a:pt x="6645505" y="2179706"/>
                </a:cubicBezTo>
                <a:cubicBezTo>
                  <a:pt x="6632377" y="2177548"/>
                  <a:pt x="6623970" y="2175345"/>
                  <a:pt x="6620283" y="2173097"/>
                </a:cubicBezTo>
                <a:cubicBezTo>
                  <a:pt x="6617406" y="2173996"/>
                  <a:pt x="6615248" y="2175839"/>
                  <a:pt x="6613809" y="2178627"/>
                </a:cubicBezTo>
                <a:lnTo>
                  <a:pt x="6613809" y="2192789"/>
                </a:lnTo>
                <a:lnTo>
                  <a:pt x="6611651" y="2195082"/>
                </a:lnTo>
                <a:lnTo>
                  <a:pt x="6607200" y="2193868"/>
                </a:lnTo>
                <a:lnTo>
                  <a:pt x="6605042" y="2193868"/>
                </a:lnTo>
                <a:lnTo>
                  <a:pt x="6605042" y="2195082"/>
                </a:lnTo>
                <a:cubicBezTo>
                  <a:pt x="6610887" y="2195082"/>
                  <a:pt x="6613809" y="2196880"/>
                  <a:pt x="6613809" y="2200477"/>
                </a:cubicBezTo>
                <a:lnTo>
                  <a:pt x="6612730" y="2207086"/>
                </a:lnTo>
                <a:lnTo>
                  <a:pt x="6613809" y="2212481"/>
                </a:lnTo>
                <a:lnTo>
                  <a:pt x="6612730" y="2219089"/>
                </a:lnTo>
                <a:lnTo>
                  <a:pt x="6613809" y="2219089"/>
                </a:lnTo>
                <a:lnTo>
                  <a:pt x="6618125" y="2218010"/>
                </a:lnTo>
                <a:lnTo>
                  <a:pt x="6639975" y="2218010"/>
                </a:lnTo>
                <a:lnTo>
                  <a:pt x="6646584" y="2220168"/>
                </a:lnTo>
                <a:lnTo>
                  <a:pt x="6647663" y="2219089"/>
                </a:lnTo>
                <a:lnTo>
                  <a:pt x="6648742" y="2219089"/>
                </a:lnTo>
                <a:lnTo>
                  <a:pt x="6661959" y="2222327"/>
                </a:lnTo>
                <a:cubicBezTo>
                  <a:pt x="6668344" y="2222327"/>
                  <a:pt x="6673064" y="2217966"/>
                  <a:pt x="6676121" y="2209244"/>
                </a:cubicBezTo>
                <a:lnTo>
                  <a:pt x="6668433" y="2202635"/>
                </a:lnTo>
                <a:lnTo>
                  <a:pt x="6667354" y="2202635"/>
                </a:lnTo>
                <a:lnTo>
                  <a:pt x="6651035" y="2203714"/>
                </a:lnTo>
                <a:lnTo>
                  <a:pt x="6648742" y="2198319"/>
                </a:lnTo>
                <a:lnTo>
                  <a:pt x="6663038" y="2191710"/>
                </a:lnTo>
                <a:lnTo>
                  <a:pt x="6668433" y="2195082"/>
                </a:lnTo>
                <a:lnTo>
                  <a:pt x="6669512" y="2195082"/>
                </a:lnTo>
                <a:cubicBezTo>
                  <a:pt x="6676077" y="2189057"/>
                  <a:pt x="6679358" y="2183572"/>
                  <a:pt x="6679358" y="2178627"/>
                </a:cubicBezTo>
                <a:lnTo>
                  <a:pt x="6684888" y="2177548"/>
                </a:lnTo>
                <a:lnTo>
                  <a:pt x="6684888" y="2176469"/>
                </a:lnTo>
                <a:close/>
                <a:moveTo>
                  <a:pt x="2548590" y="2171037"/>
                </a:moveTo>
                <a:lnTo>
                  <a:pt x="2545353" y="2172116"/>
                </a:lnTo>
                <a:lnTo>
                  <a:pt x="2545353" y="2173195"/>
                </a:lnTo>
                <a:lnTo>
                  <a:pt x="2552906" y="2172116"/>
                </a:lnTo>
                <a:lnTo>
                  <a:pt x="2552906" y="2171037"/>
                </a:lnTo>
                <a:close/>
                <a:moveTo>
                  <a:pt x="9114921" y="2170939"/>
                </a:moveTo>
                <a:lnTo>
                  <a:pt x="9114921" y="2174176"/>
                </a:lnTo>
                <a:lnTo>
                  <a:pt x="9117079" y="2174176"/>
                </a:lnTo>
                <a:lnTo>
                  <a:pt x="9117079" y="2170939"/>
                </a:lnTo>
                <a:close/>
                <a:moveTo>
                  <a:pt x="8711927" y="2170130"/>
                </a:moveTo>
                <a:lnTo>
                  <a:pt x="8711927" y="2171209"/>
                </a:lnTo>
                <a:lnTo>
                  <a:pt x="8713950" y="2171209"/>
                </a:lnTo>
                <a:lnTo>
                  <a:pt x="8713950" y="2170130"/>
                </a:lnTo>
                <a:close/>
                <a:moveTo>
                  <a:pt x="6715505" y="2169860"/>
                </a:moveTo>
                <a:lnTo>
                  <a:pt x="6717663" y="2172018"/>
                </a:lnTo>
                <a:lnTo>
                  <a:pt x="6717663" y="2175390"/>
                </a:lnTo>
                <a:lnTo>
                  <a:pt x="6716584" y="2175390"/>
                </a:lnTo>
                <a:lnTo>
                  <a:pt x="6713347" y="2172018"/>
                </a:lnTo>
                <a:close/>
                <a:moveTo>
                  <a:pt x="2213658" y="2169051"/>
                </a:moveTo>
                <a:lnTo>
                  <a:pt x="2210421" y="2172288"/>
                </a:lnTo>
                <a:lnTo>
                  <a:pt x="2215680" y="2172288"/>
                </a:lnTo>
                <a:lnTo>
                  <a:pt x="2215680" y="2171209"/>
                </a:lnTo>
                <a:close/>
                <a:moveTo>
                  <a:pt x="5170818" y="2168781"/>
                </a:moveTo>
                <a:lnTo>
                  <a:pt x="5170818" y="2172018"/>
                </a:lnTo>
                <a:lnTo>
                  <a:pt x="5171897" y="2172018"/>
                </a:lnTo>
                <a:lnTo>
                  <a:pt x="5171897" y="2168781"/>
                </a:lnTo>
                <a:close/>
                <a:moveTo>
                  <a:pt x="677600" y="2168107"/>
                </a:moveTo>
                <a:lnTo>
                  <a:pt x="677600" y="2169186"/>
                </a:lnTo>
                <a:lnTo>
                  <a:pt x="679759" y="2169186"/>
                </a:lnTo>
                <a:lnTo>
                  <a:pt x="679759" y="2168107"/>
                </a:lnTo>
                <a:close/>
                <a:moveTo>
                  <a:pt x="8603892" y="2167972"/>
                </a:moveTo>
                <a:lnTo>
                  <a:pt x="8601734" y="2170130"/>
                </a:lnTo>
                <a:lnTo>
                  <a:pt x="8603892" y="2170130"/>
                </a:lnTo>
                <a:close/>
                <a:moveTo>
                  <a:pt x="8179588" y="2167432"/>
                </a:moveTo>
                <a:lnTo>
                  <a:pt x="8177430" y="2170669"/>
                </a:lnTo>
                <a:lnTo>
                  <a:pt x="8178509" y="2171748"/>
                </a:lnTo>
                <a:lnTo>
                  <a:pt x="8182825" y="2171748"/>
                </a:lnTo>
                <a:lnTo>
                  <a:pt x="8182825" y="2170669"/>
                </a:lnTo>
                <a:close/>
                <a:moveTo>
                  <a:pt x="9211088" y="2166623"/>
                </a:moveTo>
                <a:lnTo>
                  <a:pt x="9210008" y="2174176"/>
                </a:lnTo>
                <a:lnTo>
                  <a:pt x="9212166" y="2174176"/>
                </a:lnTo>
                <a:lnTo>
                  <a:pt x="9213246" y="2169860"/>
                </a:lnTo>
                <a:lnTo>
                  <a:pt x="9212166" y="2166623"/>
                </a:lnTo>
                <a:close/>
                <a:moveTo>
                  <a:pt x="3159425" y="2166083"/>
                </a:moveTo>
                <a:lnTo>
                  <a:pt x="3158346" y="2167162"/>
                </a:lnTo>
                <a:lnTo>
                  <a:pt x="3158346" y="2169320"/>
                </a:lnTo>
                <a:lnTo>
                  <a:pt x="3159425" y="2169320"/>
                </a:lnTo>
                <a:lnTo>
                  <a:pt x="3161583" y="2167162"/>
                </a:lnTo>
                <a:lnTo>
                  <a:pt x="3160504" y="2166083"/>
                </a:lnTo>
                <a:close/>
                <a:moveTo>
                  <a:pt x="2140824" y="2165949"/>
                </a:moveTo>
                <a:cubicBezTo>
                  <a:pt x="2140824" y="2173052"/>
                  <a:pt x="2144015" y="2176604"/>
                  <a:pt x="2150402" y="2176604"/>
                </a:cubicBezTo>
                <a:lnTo>
                  <a:pt x="2150402" y="2173367"/>
                </a:lnTo>
                <a:cubicBezTo>
                  <a:pt x="2148062" y="2168421"/>
                  <a:pt x="2144871" y="2165949"/>
                  <a:pt x="2140824" y="2165949"/>
                </a:cubicBezTo>
                <a:close/>
                <a:moveTo>
                  <a:pt x="192196" y="2165800"/>
                </a:moveTo>
                <a:lnTo>
                  <a:pt x="192196" y="2169037"/>
                </a:lnTo>
                <a:lnTo>
                  <a:pt x="197591" y="2169037"/>
                </a:lnTo>
                <a:lnTo>
                  <a:pt x="201907" y="2171195"/>
                </a:lnTo>
                <a:lnTo>
                  <a:pt x="202986" y="2171195"/>
                </a:lnTo>
                <a:lnTo>
                  <a:pt x="202986" y="2170116"/>
                </a:lnTo>
                <a:lnTo>
                  <a:pt x="193275" y="2165800"/>
                </a:lnTo>
                <a:close/>
                <a:moveTo>
                  <a:pt x="8696956" y="2163791"/>
                </a:moveTo>
                <a:cubicBezTo>
                  <a:pt x="8696956" y="2167118"/>
                  <a:pt x="8695517" y="2169590"/>
                  <a:pt x="8692640" y="2171209"/>
                </a:cubicBezTo>
                <a:lnTo>
                  <a:pt x="8691561" y="2175525"/>
                </a:lnTo>
                <a:lnTo>
                  <a:pt x="8691561" y="2179841"/>
                </a:lnTo>
                <a:lnTo>
                  <a:pt x="8693719" y="2187259"/>
                </a:lnTo>
                <a:lnTo>
                  <a:pt x="8692640" y="2209783"/>
                </a:lnTo>
                <a:lnTo>
                  <a:pt x="8694798" y="2216122"/>
                </a:lnTo>
                <a:lnTo>
                  <a:pt x="8694798" y="2223675"/>
                </a:lnTo>
                <a:cubicBezTo>
                  <a:pt x="8692640" y="2223675"/>
                  <a:pt x="8690842" y="2230059"/>
                  <a:pt x="8689403" y="2242828"/>
                </a:cubicBezTo>
                <a:cubicBezTo>
                  <a:pt x="8692280" y="2242828"/>
                  <a:pt x="8693719" y="2249257"/>
                  <a:pt x="8693719" y="2262115"/>
                </a:cubicBezTo>
                <a:lnTo>
                  <a:pt x="8693719" y="2264273"/>
                </a:lnTo>
                <a:cubicBezTo>
                  <a:pt x="8693719" y="2274973"/>
                  <a:pt x="8689808" y="2280323"/>
                  <a:pt x="8681985" y="2280323"/>
                </a:cubicBezTo>
                <a:lnTo>
                  <a:pt x="8680906" y="2281402"/>
                </a:lnTo>
                <a:lnTo>
                  <a:pt x="8677669" y="2281402"/>
                </a:lnTo>
                <a:lnTo>
                  <a:pt x="8673353" y="2278165"/>
                </a:lnTo>
                <a:cubicBezTo>
                  <a:pt x="8662653" y="2279064"/>
                  <a:pt x="8657303" y="2281222"/>
                  <a:pt x="8657303" y="2284639"/>
                </a:cubicBezTo>
                <a:cubicBezTo>
                  <a:pt x="8663956" y="2286887"/>
                  <a:pt x="8675016" y="2295429"/>
                  <a:pt x="8690482" y="2310265"/>
                </a:cubicBezTo>
                <a:cubicBezTo>
                  <a:pt x="8694798" y="2310265"/>
                  <a:pt x="8698710" y="2315975"/>
                  <a:pt x="8702216" y="2327395"/>
                </a:cubicBezTo>
                <a:lnTo>
                  <a:pt x="8703295" y="2327395"/>
                </a:lnTo>
                <a:cubicBezTo>
                  <a:pt x="8705453" y="2323618"/>
                  <a:pt x="8706892" y="2317908"/>
                  <a:pt x="8707611" y="2310265"/>
                </a:cubicBezTo>
                <a:cubicBezTo>
                  <a:pt x="8703295" y="2298846"/>
                  <a:pt x="8701137" y="2289584"/>
                  <a:pt x="8701137" y="2282481"/>
                </a:cubicBezTo>
                <a:lnTo>
                  <a:pt x="8701137" y="2280323"/>
                </a:lnTo>
                <a:lnTo>
                  <a:pt x="8704374" y="2263194"/>
                </a:lnTo>
                <a:lnTo>
                  <a:pt x="8701137" y="2252539"/>
                </a:lnTo>
                <a:lnTo>
                  <a:pt x="8702216" y="2251460"/>
                </a:lnTo>
                <a:lnTo>
                  <a:pt x="8703295" y="2251460"/>
                </a:lnTo>
                <a:lnTo>
                  <a:pt x="8704374" y="2252539"/>
                </a:lnTo>
                <a:lnTo>
                  <a:pt x="8704374" y="2253618"/>
                </a:lnTo>
                <a:lnTo>
                  <a:pt x="8707611" y="2252539"/>
                </a:lnTo>
                <a:lnTo>
                  <a:pt x="8707611" y="2251460"/>
                </a:lnTo>
                <a:cubicBezTo>
                  <a:pt x="8704734" y="2251460"/>
                  <a:pt x="8702576" y="2250021"/>
                  <a:pt x="8701137" y="2247144"/>
                </a:cubicBezTo>
                <a:lnTo>
                  <a:pt x="8701137" y="2237567"/>
                </a:lnTo>
                <a:cubicBezTo>
                  <a:pt x="8702576" y="2220393"/>
                  <a:pt x="8704734" y="2210413"/>
                  <a:pt x="8707611" y="2207625"/>
                </a:cubicBezTo>
                <a:lnTo>
                  <a:pt x="8704374" y="2180920"/>
                </a:lnTo>
                <a:lnTo>
                  <a:pt x="8705453" y="2177683"/>
                </a:lnTo>
                <a:lnTo>
                  <a:pt x="8703295" y="2171209"/>
                </a:lnTo>
                <a:cubicBezTo>
                  <a:pt x="8703295" y="2169770"/>
                  <a:pt x="8704374" y="2169051"/>
                  <a:pt x="8706532" y="2169051"/>
                </a:cubicBezTo>
                <a:cubicBezTo>
                  <a:pt x="8705094" y="2165904"/>
                  <a:pt x="8703655" y="2164150"/>
                  <a:pt x="8702216" y="2163791"/>
                </a:cubicBezTo>
                <a:close/>
                <a:moveTo>
                  <a:pt x="9300915" y="2163251"/>
                </a:moveTo>
                <a:lnTo>
                  <a:pt x="9301994" y="2163251"/>
                </a:lnTo>
                <a:cubicBezTo>
                  <a:pt x="9314942" y="2168556"/>
                  <a:pt x="9321416" y="2173636"/>
                  <a:pt x="9321416" y="2178492"/>
                </a:cubicBezTo>
                <a:cubicBezTo>
                  <a:pt x="9327170" y="2178672"/>
                  <a:pt x="9330048" y="2180110"/>
                  <a:pt x="9330048" y="2182808"/>
                </a:cubicBezTo>
                <a:lnTo>
                  <a:pt x="9330048" y="2183887"/>
                </a:lnTo>
                <a:cubicBezTo>
                  <a:pt x="9327710" y="2187484"/>
                  <a:pt x="9323394" y="2189282"/>
                  <a:pt x="9317100" y="2189282"/>
                </a:cubicBezTo>
                <a:cubicBezTo>
                  <a:pt x="9308468" y="2186944"/>
                  <a:pt x="9304152" y="2185146"/>
                  <a:pt x="9304152" y="2183887"/>
                </a:cubicBezTo>
                <a:lnTo>
                  <a:pt x="9306310" y="2180650"/>
                </a:lnTo>
                <a:lnTo>
                  <a:pt x="9303073" y="2178492"/>
                </a:lnTo>
                <a:cubicBezTo>
                  <a:pt x="9302533" y="2183527"/>
                  <a:pt x="9301454" y="2186045"/>
                  <a:pt x="9299836" y="2186045"/>
                </a:cubicBezTo>
                <a:lnTo>
                  <a:pt x="9287832" y="2186045"/>
                </a:lnTo>
                <a:lnTo>
                  <a:pt x="9284595" y="2182808"/>
                </a:lnTo>
                <a:lnTo>
                  <a:pt x="9284595" y="2181729"/>
                </a:lnTo>
                <a:cubicBezTo>
                  <a:pt x="9284595" y="2176694"/>
                  <a:pt x="9290035" y="2170534"/>
                  <a:pt x="9300915" y="2163251"/>
                </a:cubicBezTo>
                <a:close/>
                <a:moveTo>
                  <a:pt x="1049304" y="2161767"/>
                </a:moveTo>
                <a:cubicBezTo>
                  <a:pt x="1057128" y="2161767"/>
                  <a:pt x="1062477" y="2163206"/>
                  <a:pt x="1065354" y="2166083"/>
                </a:cubicBezTo>
                <a:cubicBezTo>
                  <a:pt x="1065354" y="2163206"/>
                  <a:pt x="1067513" y="2161767"/>
                  <a:pt x="1071828" y="2161767"/>
                </a:cubicBezTo>
                <a:lnTo>
                  <a:pt x="1081406" y="2161767"/>
                </a:lnTo>
                <a:lnTo>
                  <a:pt x="1083564" y="2163925"/>
                </a:lnTo>
                <a:lnTo>
                  <a:pt x="1083564" y="2166083"/>
                </a:lnTo>
                <a:lnTo>
                  <a:pt x="1080327" y="2169320"/>
                </a:lnTo>
                <a:lnTo>
                  <a:pt x="1078301" y="2169320"/>
                </a:lnTo>
                <a:lnTo>
                  <a:pt x="1075064" y="2167162"/>
                </a:lnTo>
                <a:lnTo>
                  <a:pt x="1073987" y="2167162"/>
                </a:lnTo>
                <a:cubicBezTo>
                  <a:pt x="1072728" y="2167162"/>
                  <a:pt x="1071649" y="2168916"/>
                  <a:pt x="1070749" y="2172423"/>
                </a:cubicBezTo>
                <a:lnTo>
                  <a:pt x="1068592" y="2172423"/>
                </a:lnTo>
                <a:lnTo>
                  <a:pt x="1068592" y="2173502"/>
                </a:lnTo>
                <a:lnTo>
                  <a:pt x="1053485" y="2171344"/>
                </a:lnTo>
                <a:lnTo>
                  <a:pt x="1040673" y="2172423"/>
                </a:lnTo>
                <a:cubicBezTo>
                  <a:pt x="1040673" y="2171074"/>
                  <a:pt x="1038515" y="2170040"/>
                  <a:pt x="1034199" y="2169320"/>
                </a:cubicBezTo>
                <a:lnTo>
                  <a:pt x="1025702" y="2170399"/>
                </a:lnTo>
                <a:lnTo>
                  <a:pt x="1024623" y="2169320"/>
                </a:lnTo>
                <a:cubicBezTo>
                  <a:pt x="1025972" y="2166083"/>
                  <a:pt x="1027364" y="2164285"/>
                  <a:pt x="1028803" y="2163925"/>
                </a:cubicBezTo>
                <a:lnTo>
                  <a:pt x="1035278" y="2166083"/>
                </a:lnTo>
                <a:lnTo>
                  <a:pt x="1036357" y="2166083"/>
                </a:lnTo>
                <a:cubicBezTo>
                  <a:pt x="1041032" y="2163206"/>
                  <a:pt x="1045347" y="2161767"/>
                  <a:pt x="1049304" y="2161767"/>
                </a:cubicBezTo>
                <a:close/>
                <a:moveTo>
                  <a:pt x="7660196" y="2159475"/>
                </a:moveTo>
                <a:lnTo>
                  <a:pt x="7658038" y="2161633"/>
                </a:lnTo>
                <a:lnTo>
                  <a:pt x="7663568" y="2161633"/>
                </a:lnTo>
                <a:lnTo>
                  <a:pt x="7663568" y="2159475"/>
                </a:lnTo>
                <a:close/>
                <a:moveTo>
                  <a:pt x="4145472" y="2159475"/>
                </a:moveTo>
                <a:lnTo>
                  <a:pt x="4143314" y="2161633"/>
                </a:lnTo>
                <a:lnTo>
                  <a:pt x="4148843" y="2161633"/>
                </a:lnTo>
                <a:lnTo>
                  <a:pt x="4148843" y="2159475"/>
                </a:lnTo>
                <a:close/>
                <a:moveTo>
                  <a:pt x="674364" y="2159475"/>
                </a:moveTo>
                <a:lnTo>
                  <a:pt x="676521" y="2159475"/>
                </a:lnTo>
                <a:lnTo>
                  <a:pt x="676521" y="2161633"/>
                </a:lnTo>
                <a:lnTo>
                  <a:pt x="682996" y="2161633"/>
                </a:lnTo>
                <a:lnTo>
                  <a:pt x="686233" y="2159475"/>
                </a:lnTo>
                <a:cubicBezTo>
                  <a:pt x="691807" y="2163431"/>
                  <a:pt x="699720" y="2166308"/>
                  <a:pt x="709970" y="2168107"/>
                </a:cubicBezTo>
                <a:lnTo>
                  <a:pt x="709970" y="2173502"/>
                </a:lnTo>
                <a:lnTo>
                  <a:pt x="713207" y="2170265"/>
                </a:lnTo>
                <a:cubicBezTo>
                  <a:pt x="719322" y="2172063"/>
                  <a:pt x="727595" y="2177458"/>
                  <a:pt x="738025" y="2186450"/>
                </a:cubicBezTo>
                <a:lnTo>
                  <a:pt x="739104" y="2185371"/>
                </a:lnTo>
                <a:lnTo>
                  <a:pt x="741262" y="2188608"/>
                </a:lnTo>
                <a:lnTo>
                  <a:pt x="740183" y="2191845"/>
                </a:lnTo>
                <a:lnTo>
                  <a:pt x="742341" y="2210188"/>
                </a:lnTo>
                <a:cubicBezTo>
                  <a:pt x="736766" y="2223855"/>
                  <a:pt x="729572" y="2230689"/>
                  <a:pt x="720760" y="2230689"/>
                </a:cubicBezTo>
                <a:lnTo>
                  <a:pt x="719681" y="2229610"/>
                </a:lnTo>
                <a:lnTo>
                  <a:pt x="718602" y="2229610"/>
                </a:lnTo>
                <a:lnTo>
                  <a:pt x="716444" y="2231768"/>
                </a:lnTo>
                <a:cubicBezTo>
                  <a:pt x="702777" y="2227092"/>
                  <a:pt x="695944" y="2219179"/>
                  <a:pt x="695944" y="2208030"/>
                </a:cubicBezTo>
                <a:cubicBezTo>
                  <a:pt x="694326" y="2194902"/>
                  <a:pt x="686773" y="2181594"/>
                  <a:pt x="673285" y="2168107"/>
                </a:cubicBezTo>
                <a:lnTo>
                  <a:pt x="673285" y="2167028"/>
                </a:lnTo>
                <a:lnTo>
                  <a:pt x="675442" y="2164870"/>
                </a:lnTo>
                <a:lnTo>
                  <a:pt x="675442" y="2162712"/>
                </a:lnTo>
                <a:lnTo>
                  <a:pt x="672206" y="2164870"/>
                </a:lnTo>
                <a:lnTo>
                  <a:pt x="671127" y="2164870"/>
                </a:lnTo>
                <a:lnTo>
                  <a:pt x="671127" y="2162712"/>
                </a:lnTo>
                <a:close/>
                <a:moveTo>
                  <a:pt x="4661761" y="2158521"/>
                </a:moveTo>
                <a:lnTo>
                  <a:pt x="4661761" y="2161758"/>
                </a:lnTo>
                <a:lnTo>
                  <a:pt x="4662840" y="2161758"/>
                </a:lnTo>
                <a:lnTo>
                  <a:pt x="4662840" y="2158521"/>
                </a:lnTo>
                <a:close/>
                <a:moveTo>
                  <a:pt x="8753604" y="2158396"/>
                </a:moveTo>
                <a:cubicBezTo>
                  <a:pt x="8752345" y="2158396"/>
                  <a:pt x="8751266" y="2160194"/>
                  <a:pt x="8750367" y="2163791"/>
                </a:cubicBezTo>
                <a:lnTo>
                  <a:pt x="8751446" y="2167028"/>
                </a:lnTo>
                <a:lnTo>
                  <a:pt x="8751446" y="2169051"/>
                </a:lnTo>
                <a:lnTo>
                  <a:pt x="8750367" y="2169051"/>
                </a:lnTo>
                <a:lnTo>
                  <a:pt x="8751446" y="2176604"/>
                </a:lnTo>
                <a:lnTo>
                  <a:pt x="8751446" y="2189417"/>
                </a:lnTo>
                <a:lnTo>
                  <a:pt x="8752525" y="2201151"/>
                </a:lnTo>
                <a:lnTo>
                  <a:pt x="8750367" y="2208704"/>
                </a:lnTo>
                <a:lnTo>
                  <a:pt x="8752525" y="2220438"/>
                </a:lnTo>
                <a:cubicBezTo>
                  <a:pt x="8751805" y="2223855"/>
                  <a:pt x="8749647" y="2227047"/>
                  <a:pt x="8746051" y="2230014"/>
                </a:cubicBezTo>
                <a:lnTo>
                  <a:pt x="8746051" y="2231093"/>
                </a:lnTo>
                <a:cubicBezTo>
                  <a:pt x="8746051" y="2232532"/>
                  <a:pt x="8747849" y="2233251"/>
                  <a:pt x="8751446" y="2233251"/>
                </a:cubicBezTo>
                <a:lnTo>
                  <a:pt x="8752525" y="2236488"/>
                </a:lnTo>
                <a:lnTo>
                  <a:pt x="8750367" y="2253618"/>
                </a:lnTo>
                <a:lnTo>
                  <a:pt x="8752525" y="2264273"/>
                </a:lnTo>
                <a:lnTo>
                  <a:pt x="8749288" y="2269668"/>
                </a:lnTo>
                <a:lnTo>
                  <a:pt x="8750367" y="2274928"/>
                </a:lnTo>
                <a:lnTo>
                  <a:pt x="8750367" y="2278165"/>
                </a:lnTo>
                <a:cubicBezTo>
                  <a:pt x="8750367" y="2279604"/>
                  <a:pt x="8749288" y="2280323"/>
                  <a:pt x="8747130" y="2280323"/>
                </a:cubicBezTo>
                <a:lnTo>
                  <a:pt x="8746051" y="2281402"/>
                </a:lnTo>
                <a:lnTo>
                  <a:pt x="8746051" y="2282481"/>
                </a:lnTo>
                <a:lnTo>
                  <a:pt x="8747130" y="2286662"/>
                </a:lnTo>
                <a:lnTo>
                  <a:pt x="8748209" y="2285583"/>
                </a:lnTo>
                <a:lnTo>
                  <a:pt x="8750367" y="2285583"/>
                </a:lnTo>
                <a:lnTo>
                  <a:pt x="8751446" y="2289899"/>
                </a:lnTo>
                <a:lnTo>
                  <a:pt x="8750367" y="2301633"/>
                </a:lnTo>
                <a:lnTo>
                  <a:pt x="8751446" y="2302712"/>
                </a:lnTo>
                <a:lnTo>
                  <a:pt x="8755762" y="2302712"/>
                </a:lnTo>
                <a:cubicBezTo>
                  <a:pt x="8761606" y="2302712"/>
                  <a:pt x="8765158" y="2298082"/>
                  <a:pt x="8766417" y="2288820"/>
                </a:cubicBezTo>
                <a:lnTo>
                  <a:pt x="8765338" y="2279244"/>
                </a:lnTo>
                <a:lnTo>
                  <a:pt x="8768575" y="2269668"/>
                </a:lnTo>
                <a:lnTo>
                  <a:pt x="8763180" y="2258878"/>
                </a:lnTo>
                <a:cubicBezTo>
                  <a:pt x="8765338" y="2249976"/>
                  <a:pt x="8766417" y="2239635"/>
                  <a:pt x="8766417" y="2227856"/>
                </a:cubicBezTo>
                <a:lnTo>
                  <a:pt x="8766417" y="2225833"/>
                </a:lnTo>
                <a:lnTo>
                  <a:pt x="8763180" y="2220438"/>
                </a:lnTo>
                <a:cubicBezTo>
                  <a:pt x="8763180" y="2209558"/>
                  <a:pt x="8765698" y="2202410"/>
                  <a:pt x="8770733" y="2198993"/>
                </a:cubicBezTo>
                <a:lnTo>
                  <a:pt x="8770733" y="2196835"/>
                </a:lnTo>
                <a:lnTo>
                  <a:pt x="8766417" y="2194812"/>
                </a:lnTo>
                <a:lnTo>
                  <a:pt x="8767496" y="2184022"/>
                </a:lnTo>
                <a:lnTo>
                  <a:pt x="8767496" y="2180920"/>
                </a:lnTo>
                <a:lnTo>
                  <a:pt x="8766417" y="2164870"/>
                </a:lnTo>
                <a:lnTo>
                  <a:pt x="8767496" y="2164870"/>
                </a:lnTo>
                <a:cubicBezTo>
                  <a:pt x="8767496" y="2163251"/>
                  <a:pt x="8764978" y="2161093"/>
                  <a:pt x="8759943" y="2158396"/>
                </a:cubicBezTo>
                <a:close/>
                <a:moveTo>
                  <a:pt x="8723661" y="2158396"/>
                </a:moveTo>
                <a:lnTo>
                  <a:pt x="8723661" y="2159475"/>
                </a:lnTo>
                <a:lnTo>
                  <a:pt x="8727977" y="2159475"/>
                </a:lnTo>
                <a:lnTo>
                  <a:pt x="8727977" y="2158396"/>
                </a:lnTo>
                <a:close/>
                <a:moveTo>
                  <a:pt x="2713004" y="2158223"/>
                </a:moveTo>
                <a:lnTo>
                  <a:pt x="2713004" y="2159302"/>
                </a:lnTo>
                <a:lnTo>
                  <a:pt x="2716105" y="2160381"/>
                </a:lnTo>
                <a:lnTo>
                  <a:pt x="2716105" y="2158223"/>
                </a:lnTo>
                <a:close/>
                <a:moveTo>
                  <a:pt x="2551826" y="2158223"/>
                </a:moveTo>
                <a:cubicBezTo>
                  <a:pt x="2548590" y="2161011"/>
                  <a:pt x="2546073" y="2162405"/>
                  <a:pt x="2544275" y="2162405"/>
                </a:cubicBezTo>
                <a:lnTo>
                  <a:pt x="2544275" y="2163484"/>
                </a:lnTo>
                <a:lnTo>
                  <a:pt x="2545353" y="2163484"/>
                </a:lnTo>
                <a:cubicBezTo>
                  <a:pt x="2550027" y="2161685"/>
                  <a:pt x="2552546" y="2159932"/>
                  <a:pt x="2552906" y="2158223"/>
                </a:cubicBezTo>
                <a:close/>
                <a:moveTo>
                  <a:pt x="2091593" y="2157317"/>
                </a:moveTo>
                <a:lnTo>
                  <a:pt x="2088357" y="2160554"/>
                </a:lnTo>
                <a:lnTo>
                  <a:pt x="2088357" y="2161633"/>
                </a:lnTo>
                <a:lnTo>
                  <a:pt x="2091593" y="2161633"/>
                </a:lnTo>
                <a:lnTo>
                  <a:pt x="2092675" y="2160554"/>
                </a:lnTo>
                <a:lnTo>
                  <a:pt x="2093752" y="2160554"/>
                </a:lnTo>
                <a:lnTo>
                  <a:pt x="2092675" y="2157317"/>
                </a:lnTo>
                <a:close/>
                <a:moveTo>
                  <a:pt x="5167716" y="2157047"/>
                </a:moveTo>
                <a:lnTo>
                  <a:pt x="5165558" y="2161228"/>
                </a:lnTo>
                <a:lnTo>
                  <a:pt x="5165558" y="2162307"/>
                </a:lnTo>
                <a:lnTo>
                  <a:pt x="5166637" y="2162307"/>
                </a:lnTo>
                <a:cubicBezTo>
                  <a:pt x="5166637" y="2159520"/>
                  <a:pt x="5168031" y="2158126"/>
                  <a:pt x="5170818" y="2158126"/>
                </a:cubicBezTo>
                <a:lnTo>
                  <a:pt x="5170818" y="2157047"/>
                </a:lnTo>
                <a:close/>
                <a:moveTo>
                  <a:pt x="182485" y="2156089"/>
                </a:moveTo>
                <a:lnTo>
                  <a:pt x="182485" y="2157168"/>
                </a:lnTo>
                <a:lnTo>
                  <a:pt x="185722" y="2160405"/>
                </a:lnTo>
                <a:lnTo>
                  <a:pt x="185722" y="2158247"/>
                </a:lnTo>
                <a:lnTo>
                  <a:pt x="183564" y="2156089"/>
                </a:lnTo>
                <a:close/>
                <a:moveTo>
                  <a:pt x="8743893" y="2155159"/>
                </a:moveTo>
                <a:lnTo>
                  <a:pt x="8743893" y="2157317"/>
                </a:lnTo>
                <a:cubicBezTo>
                  <a:pt x="8745331" y="2157317"/>
                  <a:pt x="8746051" y="2158755"/>
                  <a:pt x="8746051" y="2161633"/>
                </a:cubicBezTo>
                <a:lnTo>
                  <a:pt x="8749288" y="2161633"/>
                </a:lnTo>
                <a:lnTo>
                  <a:pt x="8749288" y="2160554"/>
                </a:lnTo>
                <a:lnTo>
                  <a:pt x="8744972" y="2157317"/>
                </a:lnTo>
                <a:lnTo>
                  <a:pt x="8744972" y="2155159"/>
                </a:lnTo>
                <a:close/>
                <a:moveTo>
                  <a:pt x="9294306" y="2154619"/>
                </a:moveTo>
                <a:lnTo>
                  <a:pt x="9294306" y="2155698"/>
                </a:lnTo>
                <a:lnTo>
                  <a:pt x="9296464" y="2155698"/>
                </a:lnTo>
                <a:lnTo>
                  <a:pt x="9296464" y="2154619"/>
                </a:lnTo>
                <a:close/>
                <a:moveTo>
                  <a:pt x="4585017" y="2154205"/>
                </a:moveTo>
                <a:cubicBezTo>
                  <a:pt x="4581780" y="2155644"/>
                  <a:pt x="4579981" y="2157082"/>
                  <a:pt x="4579622" y="2158521"/>
                </a:cubicBezTo>
                <a:lnTo>
                  <a:pt x="4579622" y="2166074"/>
                </a:lnTo>
                <a:lnTo>
                  <a:pt x="4580701" y="2166074"/>
                </a:lnTo>
                <a:cubicBezTo>
                  <a:pt x="4583038" y="2166074"/>
                  <a:pt x="4584837" y="2162118"/>
                  <a:pt x="4586096" y="2154205"/>
                </a:cubicBezTo>
                <a:close/>
                <a:moveTo>
                  <a:pt x="8733238" y="2154080"/>
                </a:moveTo>
                <a:lnTo>
                  <a:pt x="8733238" y="2155159"/>
                </a:lnTo>
                <a:lnTo>
                  <a:pt x="8736475" y="2155159"/>
                </a:lnTo>
                <a:lnTo>
                  <a:pt x="8736475" y="2154080"/>
                </a:lnTo>
                <a:close/>
                <a:moveTo>
                  <a:pt x="4707079" y="2153126"/>
                </a:moveTo>
                <a:cubicBezTo>
                  <a:pt x="4694131" y="2154025"/>
                  <a:pt x="4687657" y="2155464"/>
                  <a:pt x="4687657" y="2157442"/>
                </a:cubicBezTo>
                <a:cubicBezTo>
                  <a:pt x="4687657" y="2158881"/>
                  <a:pt x="4693052" y="2160319"/>
                  <a:pt x="4703842" y="2161758"/>
                </a:cubicBezTo>
                <a:cubicBezTo>
                  <a:pt x="4705101" y="2163916"/>
                  <a:pt x="4707259" y="2164995"/>
                  <a:pt x="4710316" y="2164995"/>
                </a:cubicBezTo>
                <a:lnTo>
                  <a:pt x="4710316" y="2166074"/>
                </a:lnTo>
                <a:lnTo>
                  <a:pt x="4716790" y="2162837"/>
                </a:lnTo>
                <a:lnTo>
                  <a:pt x="4718948" y="2162837"/>
                </a:lnTo>
                <a:cubicBezTo>
                  <a:pt x="4726861" y="2162837"/>
                  <a:pt x="4730817" y="2167153"/>
                  <a:pt x="4730817" y="2175785"/>
                </a:cubicBezTo>
                <a:cubicBezTo>
                  <a:pt x="4728299" y="2179382"/>
                  <a:pt x="4726141" y="2181180"/>
                  <a:pt x="4724343" y="2181180"/>
                </a:cubicBezTo>
                <a:lnTo>
                  <a:pt x="4729738" y="2190891"/>
                </a:lnTo>
                <a:lnTo>
                  <a:pt x="4734054" y="2191970"/>
                </a:lnTo>
                <a:lnTo>
                  <a:pt x="4740663" y="2190891"/>
                </a:lnTo>
                <a:lnTo>
                  <a:pt x="4741742" y="2190891"/>
                </a:lnTo>
                <a:lnTo>
                  <a:pt x="4748216" y="2191970"/>
                </a:lnTo>
                <a:lnTo>
                  <a:pt x="4751453" y="2190891"/>
                </a:lnTo>
                <a:lnTo>
                  <a:pt x="4757927" y="2191970"/>
                </a:lnTo>
                <a:lnTo>
                  <a:pt x="4757927" y="2190891"/>
                </a:lnTo>
                <a:lnTo>
                  <a:pt x="4759006" y="2189812"/>
                </a:lnTo>
                <a:lnTo>
                  <a:pt x="4756848" y="2182259"/>
                </a:lnTo>
                <a:cubicBezTo>
                  <a:pt x="4758646" y="2177224"/>
                  <a:pt x="4762243" y="2174706"/>
                  <a:pt x="4767638" y="2174706"/>
                </a:cubicBezTo>
                <a:lnTo>
                  <a:pt x="4768717" y="2173627"/>
                </a:lnTo>
                <a:lnTo>
                  <a:pt x="4768717" y="2171469"/>
                </a:lnTo>
                <a:lnTo>
                  <a:pt x="4766559" y="2167153"/>
                </a:lnTo>
                <a:cubicBezTo>
                  <a:pt x="4765480" y="2168592"/>
                  <a:pt x="4759006" y="2170390"/>
                  <a:pt x="4747137" y="2172548"/>
                </a:cubicBezTo>
                <a:cubicBezTo>
                  <a:pt x="4743540" y="2168232"/>
                  <a:pt x="4741382" y="2162477"/>
                  <a:pt x="4740663" y="2155284"/>
                </a:cubicBezTo>
                <a:lnTo>
                  <a:pt x="4738505" y="2155284"/>
                </a:lnTo>
                <a:lnTo>
                  <a:pt x="4731896" y="2156363"/>
                </a:lnTo>
                <a:lnTo>
                  <a:pt x="4728659" y="2155284"/>
                </a:lnTo>
                <a:lnTo>
                  <a:pt x="4726501" y="2157442"/>
                </a:lnTo>
                <a:lnTo>
                  <a:pt x="4725422" y="2157442"/>
                </a:lnTo>
                <a:cubicBezTo>
                  <a:pt x="4722185" y="2157442"/>
                  <a:pt x="4719307" y="2156003"/>
                  <a:pt x="4716790" y="2153126"/>
                </a:cubicBezTo>
                <a:lnTo>
                  <a:pt x="4712474" y="2154205"/>
                </a:lnTo>
                <a:close/>
                <a:moveTo>
                  <a:pt x="3744636" y="2151787"/>
                </a:moveTo>
                <a:lnTo>
                  <a:pt x="3755426" y="2151787"/>
                </a:lnTo>
                <a:lnTo>
                  <a:pt x="3757584" y="2153945"/>
                </a:lnTo>
                <a:lnTo>
                  <a:pt x="3757584" y="2157182"/>
                </a:lnTo>
                <a:lnTo>
                  <a:pt x="3756505" y="2162577"/>
                </a:lnTo>
                <a:lnTo>
                  <a:pt x="3759742" y="2164735"/>
                </a:lnTo>
                <a:lnTo>
                  <a:pt x="3766216" y="2163656"/>
                </a:lnTo>
                <a:cubicBezTo>
                  <a:pt x="3768733" y="2166713"/>
                  <a:pt x="3774083" y="2170310"/>
                  <a:pt x="3782266" y="2174446"/>
                </a:cubicBezTo>
                <a:cubicBezTo>
                  <a:pt x="3786582" y="2177503"/>
                  <a:pt x="3788740" y="2184651"/>
                  <a:pt x="3788740" y="2195891"/>
                </a:cubicBezTo>
                <a:lnTo>
                  <a:pt x="3781187" y="2204523"/>
                </a:lnTo>
                <a:cubicBezTo>
                  <a:pt x="3777230" y="2204523"/>
                  <a:pt x="3769363" y="2202005"/>
                  <a:pt x="3757584" y="2196970"/>
                </a:cubicBezTo>
                <a:lnTo>
                  <a:pt x="3746794" y="2199128"/>
                </a:lnTo>
                <a:lnTo>
                  <a:pt x="3743557" y="2198049"/>
                </a:lnTo>
                <a:lnTo>
                  <a:pt x="3740454" y="2202365"/>
                </a:lnTo>
                <a:lnTo>
                  <a:pt x="3740454" y="2203444"/>
                </a:lnTo>
                <a:cubicBezTo>
                  <a:pt x="3743961" y="2203444"/>
                  <a:pt x="3751469" y="2209873"/>
                  <a:pt x="3762979" y="2222731"/>
                </a:cubicBezTo>
                <a:lnTo>
                  <a:pt x="3762979" y="2223810"/>
                </a:lnTo>
                <a:lnTo>
                  <a:pt x="3760821" y="2227047"/>
                </a:lnTo>
                <a:lnTo>
                  <a:pt x="3760821" y="2228126"/>
                </a:lnTo>
                <a:lnTo>
                  <a:pt x="3764058" y="2232442"/>
                </a:lnTo>
                <a:lnTo>
                  <a:pt x="3764058" y="2239995"/>
                </a:lnTo>
                <a:cubicBezTo>
                  <a:pt x="3761540" y="2251415"/>
                  <a:pt x="3757224" y="2257124"/>
                  <a:pt x="3751110" y="2257124"/>
                </a:cubicBezTo>
                <a:cubicBezTo>
                  <a:pt x="3746794" y="2257124"/>
                  <a:pt x="3744636" y="2257844"/>
                  <a:pt x="3744636" y="2259282"/>
                </a:cubicBezTo>
                <a:lnTo>
                  <a:pt x="3748952" y="2261440"/>
                </a:lnTo>
                <a:lnTo>
                  <a:pt x="3753268" y="2259282"/>
                </a:lnTo>
                <a:lnTo>
                  <a:pt x="3754347" y="2260361"/>
                </a:lnTo>
                <a:lnTo>
                  <a:pt x="3755426" y="2260361"/>
                </a:lnTo>
                <a:lnTo>
                  <a:pt x="3761900" y="2259282"/>
                </a:lnTo>
                <a:lnTo>
                  <a:pt x="3775792" y="2260361"/>
                </a:lnTo>
                <a:lnTo>
                  <a:pt x="3784424" y="2259282"/>
                </a:lnTo>
                <a:cubicBezTo>
                  <a:pt x="3787481" y="2260182"/>
                  <a:pt x="3789639" y="2261980"/>
                  <a:pt x="3790898" y="2264677"/>
                </a:cubicBezTo>
                <a:lnTo>
                  <a:pt x="3790898" y="2272230"/>
                </a:lnTo>
                <a:cubicBezTo>
                  <a:pt x="3781546" y="2284189"/>
                  <a:pt x="3776871" y="2292777"/>
                  <a:pt x="3776871" y="2297992"/>
                </a:cubicBezTo>
                <a:lnTo>
                  <a:pt x="3779029" y="2304466"/>
                </a:lnTo>
                <a:lnTo>
                  <a:pt x="3779029" y="2314177"/>
                </a:lnTo>
                <a:lnTo>
                  <a:pt x="3765137" y="2321595"/>
                </a:lnTo>
                <a:cubicBezTo>
                  <a:pt x="3762979" y="2321595"/>
                  <a:pt x="3757943" y="2319122"/>
                  <a:pt x="3750031" y="2314177"/>
                </a:cubicBezTo>
                <a:lnTo>
                  <a:pt x="3747873" y="2314177"/>
                </a:lnTo>
                <a:cubicBezTo>
                  <a:pt x="3747873" y="2316425"/>
                  <a:pt x="3748952" y="2318897"/>
                  <a:pt x="3751110" y="2321595"/>
                </a:cubicBezTo>
                <a:lnTo>
                  <a:pt x="3746794" y="2325911"/>
                </a:lnTo>
                <a:lnTo>
                  <a:pt x="3747873" y="2336701"/>
                </a:lnTo>
                <a:lnTo>
                  <a:pt x="3747873" y="2346412"/>
                </a:lnTo>
                <a:lnTo>
                  <a:pt x="3750031" y="2353830"/>
                </a:lnTo>
                <a:lnTo>
                  <a:pt x="3746794" y="2362462"/>
                </a:lnTo>
                <a:lnTo>
                  <a:pt x="3748952" y="2364620"/>
                </a:lnTo>
                <a:lnTo>
                  <a:pt x="3748952" y="2368936"/>
                </a:lnTo>
                <a:lnTo>
                  <a:pt x="3746794" y="2375410"/>
                </a:lnTo>
                <a:lnTo>
                  <a:pt x="3747873" y="2384986"/>
                </a:lnTo>
                <a:cubicBezTo>
                  <a:pt x="3747873" y="2390561"/>
                  <a:pt x="3746434" y="2393798"/>
                  <a:pt x="3743557" y="2394697"/>
                </a:cubicBezTo>
                <a:lnTo>
                  <a:pt x="3741533" y="2394697"/>
                </a:lnTo>
                <a:lnTo>
                  <a:pt x="3730743" y="2391460"/>
                </a:lnTo>
                <a:lnTo>
                  <a:pt x="3729664" y="2391460"/>
                </a:lnTo>
                <a:lnTo>
                  <a:pt x="3722111" y="2394697"/>
                </a:lnTo>
                <a:cubicBezTo>
                  <a:pt x="3706376" y="2394697"/>
                  <a:pt x="3698508" y="2387909"/>
                  <a:pt x="3698508" y="2374331"/>
                </a:cubicBezTo>
                <a:lnTo>
                  <a:pt x="3698508" y="2373252"/>
                </a:lnTo>
                <a:lnTo>
                  <a:pt x="3693113" y="2372173"/>
                </a:lnTo>
                <a:lnTo>
                  <a:pt x="3688797" y="2373252"/>
                </a:lnTo>
                <a:lnTo>
                  <a:pt x="3687718" y="2372173"/>
                </a:lnTo>
                <a:lnTo>
                  <a:pt x="3676928" y="2373252"/>
                </a:lnTo>
                <a:lnTo>
                  <a:pt x="3653325" y="2373252"/>
                </a:lnTo>
                <a:lnTo>
                  <a:pt x="3631880" y="2371094"/>
                </a:lnTo>
                <a:cubicBezTo>
                  <a:pt x="3628283" y="2371094"/>
                  <a:pt x="3626125" y="2376085"/>
                  <a:pt x="3625406" y="2386065"/>
                </a:cubicBezTo>
                <a:cubicBezTo>
                  <a:pt x="3618032" y="2392539"/>
                  <a:pt x="3610165" y="2395776"/>
                  <a:pt x="3601802" y="2395776"/>
                </a:cubicBezTo>
                <a:cubicBezTo>
                  <a:pt x="3586696" y="2392719"/>
                  <a:pt x="3579143" y="2388044"/>
                  <a:pt x="3579143" y="2381749"/>
                </a:cubicBezTo>
                <a:lnTo>
                  <a:pt x="3574962" y="2376489"/>
                </a:lnTo>
                <a:lnTo>
                  <a:pt x="3574962" y="2372173"/>
                </a:lnTo>
                <a:cubicBezTo>
                  <a:pt x="3576401" y="2370914"/>
                  <a:pt x="3577120" y="2367318"/>
                  <a:pt x="3577120" y="2361383"/>
                </a:cubicBezTo>
                <a:lnTo>
                  <a:pt x="3579143" y="2358146"/>
                </a:lnTo>
                <a:lnTo>
                  <a:pt x="3578199" y="2343175"/>
                </a:lnTo>
                <a:lnTo>
                  <a:pt x="3578199" y="2338859"/>
                </a:lnTo>
                <a:lnTo>
                  <a:pt x="3580222" y="2329148"/>
                </a:lnTo>
                <a:lnTo>
                  <a:pt x="3579143" y="2320516"/>
                </a:lnTo>
                <a:cubicBezTo>
                  <a:pt x="3581301" y="2319797"/>
                  <a:pt x="3582380" y="2317683"/>
                  <a:pt x="3582380" y="2314177"/>
                </a:cubicBezTo>
                <a:cubicBezTo>
                  <a:pt x="3580042" y="2311299"/>
                  <a:pt x="3577929" y="2309861"/>
                  <a:pt x="3576041" y="2309861"/>
                </a:cubicBezTo>
                <a:lnTo>
                  <a:pt x="3557698" y="2315121"/>
                </a:lnTo>
                <a:cubicBezTo>
                  <a:pt x="3557698" y="2316560"/>
                  <a:pt x="3553427" y="2317279"/>
                  <a:pt x="3544885" y="2317279"/>
                </a:cubicBezTo>
                <a:lnTo>
                  <a:pt x="3541648" y="2314177"/>
                </a:lnTo>
                <a:lnTo>
                  <a:pt x="3541648" y="2308782"/>
                </a:lnTo>
                <a:cubicBezTo>
                  <a:pt x="3546054" y="2303387"/>
                  <a:pt x="3553202" y="2299071"/>
                  <a:pt x="3563093" y="2295834"/>
                </a:cubicBezTo>
                <a:cubicBezTo>
                  <a:pt x="3563273" y="2292597"/>
                  <a:pt x="3572939" y="2285448"/>
                  <a:pt x="3592091" y="2274388"/>
                </a:cubicBezTo>
                <a:cubicBezTo>
                  <a:pt x="3592091" y="2272051"/>
                  <a:pt x="3594969" y="2269893"/>
                  <a:pt x="3600723" y="2267914"/>
                </a:cubicBezTo>
                <a:cubicBezTo>
                  <a:pt x="3604140" y="2258563"/>
                  <a:pt x="3607692" y="2253887"/>
                  <a:pt x="3611379" y="2253887"/>
                </a:cubicBezTo>
                <a:lnTo>
                  <a:pt x="3611379" y="2246469"/>
                </a:lnTo>
                <a:cubicBezTo>
                  <a:pt x="3613896" y="2242153"/>
                  <a:pt x="3617133" y="2239995"/>
                  <a:pt x="3621090" y="2239995"/>
                </a:cubicBezTo>
                <a:lnTo>
                  <a:pt x="3622169" y="2245390"/>
                </a:lnTo>
                <a:lnTo>
                  <a:pt x="3625406" y="2245390"/>
                </a:lnTo>
                <a:lnTo>
                  <a:pt x="3624327" y="2242153"/>
                </a:lnTo>
                <a:lnTo>
                  <a:pt x="3626485" y="2228126"/>
                </a:lnTo>
                <a:lnTo>
                  <a:pt x="3623248" y="2223810"/>
                </a:lnTo>
                <a:lnTo>
                  <a:pt x="3622169" y="2223810"/>
                </a:lnTo>
                <a:cubicBezTo>
                  <a:pt x="3602836" y="2244401"/>
                  <a:pt x="3588495" y="2256945"/>
                  <a:pt x="3579143" y="2261440"/>
                </a:cubicBezTo>
                <a:lnTo>
                  <a:pt x="3558777" y="2268993"/>
                </a:lnTo>
                <a:lnTo>
                  <a:pt x="3549066" y="2270072"/>
                </a:lnTo>
                <a:lnTo>
                  <a:pt x="3545964" y="2266835"/>
                </a:lnTo>
                <a:cubicBezTo>
                  <a:pt x="3546413" y="2263419"/>
                  <a:pt x="3552123" y="2259462"/>
                  <a:pt x="3563093" y="2254966"/>
                </a:cubicBezTo>
                <a:cubicBezTo>
                  <a:pt x="3563093" y="2248403"/>
                  <a:pt x="3568803" y="2239815"/>
                  <a:pt x="3580222" y="2229205"/>
                </a:cubicBezTo>
                <a:cubicBezTo>
                  <a:pt x="3580222" y="2224170"/>
                  <a:pt x="3582380" y="2221652"/>
                  <a:pt x="3586696" y="2221652"/>
                </a:cubicBezTo>
                <a:lnTo>
                  <a:pt x="3586696" y="2217336"/>
                </a:lnTo>
                <a:lnTo>
                  <a:pt x="3585617" y="2217336"/>
                </a:lnTo>
                <a:lnTo>
                  <a:pt x="3580222" y="2221652"/>
                </a:lnTo>
                <a:lnTo>
                  <a:pt x="3574962" y="2221652"/>
                </a:lnTo>
                <a:lnTo>
                  <a:pt x="3574962" y="2231363"/>
                </a:lnTo>
                <a:cubicBezTo>
                  <a:pt x="3574962" y="2233521"/>
                  <a:pt x="3571005" y="2234960"/>
                  <a:pt x="3563093" y="2235679"/>
                </a:cubicBezTo>
                <a:cubicBezTo>
                  <a:pt x="3560215" y="2233521"/>
                  <a:pt x="3556978" y="2232442"/>
                  <a:pt x="3553382" y="2232442"/>
                </a:cubicBezTo>
                <a:cubicBezTo>
                  <a:pt x="3551224" y="2231183"/>
                  <a:pt x="3550145" y="2229025"/>
                  <a:pt x="3550145" y="2225968"/>
                </a:cubicBezTo>
                <a:lnTo>
                  <a:pt x="3547987" y="2225968"/>
                </a:lnTo>
                <a:cubicBezTo>
                  <a:pt x="3547987" y="2229565"/>
                  <a:pt x="3546953" y="2231363"/>
                  <a:pt x="3544885" y="2231363"/>
                </a:cubicBezTo>
                <a:cubicBezTo>
                  <a:pt x="3542007" y="2231363"/>
                  <a:pt x="3539849" y="2226328"/>
                  <a:pt x="3538411" y="2216257"/>
                </a:cubicBezTo>
                <a:lnTo>
                  <a:pt x="3534095" y="2212076"/>
                </a:lnTo>
                <a:lnTo>
                  <a:pt x="3534095" y="2210997"/>
                </a:lnTo>
                <a:cubicBezTo>
                  <a:pt x="3537691" y="2193733"/>
                  <a:pt x="3543041" y="2185101"/>
                  <a:pt x="3550145" y="2185101"/>
                </a:cubicBezTo>
                <a:cubicBezTo>
                  <a:pt x="3559496" y="2182134"/>
                  <a:pt x="3564172" y="2176064"/>
                  <a:pt x="3564172" y="2166893"/>
                </a:cubicBezTo>
                <a:cubicBezTo>
                  <a:pt x="3566510" y="2161318"/>
                  <a:pt x="3568308" y="2158441"/>
                  <a:pt x="3569567" y="2158261"/>
                </a:cubicBezTo>
                <a:lnTo>
                  <a:pt x="3571725" y="2158261"/>
                </a:lnTo>
                <a:cubicBezTo>
                  <a:pt x="3576670" y="2159879"/>
                  <a:pt x="3579143" y="2163836"/>
                  <a:pt x="3579143" y="2170130"/>
                </a:cubicBezTo>
                <a:lnTo>
                  <a:pt x="3580222" y="2174446"/>
                </a:lnTo>
                <a:lnTo>
                  <a:pt x="3585617" y="2174446"/>
                </a:lnTo>
                <a:cubicBezTo>
                  <a:pt x="3585977" y="2171568"/>
                  <a:pt x="3587056" y="2170130"/>
                  <a:pt x="3588854" y="2170130"/>
                </a:cubicBezTo>
                <a:lnTo>
                  <a:pt x="3589933" y="2170130"/>
                </a:lnTo>
                <a:lnTo>
                  <a:pt x="3593170" y="2172288"/>
                </a:lnTo>
                <a:lnTo>
                  <a:pt x="3603960" y="2171209"/>
                </a:lnTo>
                <a:cubicBezTo>
                  <a:pt x="3607197" y="2172647"/>
                  <a:pt x="3608996" y="2174086"/>
                  <a:pt x="3609355" y="2175525"/>
                </a:cubicBezTo>
                <a:cubicBezTo>
                  <a:pt x="3609355" y="2177683"/>
                  <a:pt x="3607917" y="2178762"/>
                  <a:pt x="3605039" y="2178762"/>
                </a:cubicBezTo>
                <a:lnTo>
                  <a:pt x="3598565" y="2176604"/>
                </a:lnTo>
                <a:lnTo>
                  <a:pt x="3596407" y="2178762"/>
                </a:lnTo>
                <a:lnTo>
                  <a:pt x="3593170" y="2176604"/>
                </a:lnTo>
                <a:lnTo>
                  <a:pt x="3589933" y="2176604"/>
                </a:lnTo>
                <a:lnTo>
                  <a:pt x="3585617" y="2179841"/>
                </a:lnTo>
                <a:lnTo>
                  <a:pt x="3591012" y="2198049"/>
                </a:lnTo>
                <a:lnTo>
                  <a:pt x="3591012" y="2202365"/>
                </a:lnTo>
                <a:lnTo>
                  <a:pt x="3587775" y="2206681"/>
                </a:lnTo>
                <a:lnTo>
                  <a:pt x="3587775" y="2209918"/>
                </a:lnTo>
                <a:lnTo>
                  <a:pt x="3589933" y="2212076"/>
                </a:lnTo>
                <a:cubicBezTo>
                  <a:pt x="3591911" y="2209019"/>
                  <a:pt x="3594789" y="2200387"/>
                  <a:pt x="3598565" y="2186180"/>
                </a:cubicBezTo>
                <a:cubicBezTo>
                  <a:pt x="3602342" y="2182673"/>
                  <a:pt x="3605579" y="2180920"/>
                  <a:pt x="3608276" y="2180920"/>
                </a:cubicBezTo>
                <a:lnTo>
                  <a:pt x="3617853" y="2180920"/>
                </a:lnTo>
                <a:cubicBezTo>
                  <a:pt x="3627204" y="2183707"/>
                  <a:pt x="3634397" y="2187619"/>
                  <a:pt x="3639433" y="2192654"/>
                </a:cubicBezTo>
                <a:lnTo>
                  <a:pt x="3644693" y="2191575"/>
                </a:lnTo>
                <a:lnTo>
                  <a:pt x="3645772" y="2191575"/>
                </a:lnTo>
                <a:lnTo>
                  <a:pt x="3651167" y="2196970"/>
                </a:lnTo>
                <a:cubicBezTo>
                  <a:pt x="3646221" y="2201466"/>
                  <a:pt x="3643749" y="2205062"/>
                  <a:pt x="3643749" y="2207760"/>
                </a:cubicBezTo>
                <a:lnTo>
                  <a:pt x="3649009" y="2207760"/>
                </a:lnTo>
                <a:cubicBezTo>
                  <a:pt x="3657101" y="2209738"/>
                  <a:pt x="3665733" y="2213650"/>
                  <a:pt x="3674905" y="2219494"/>
                </a:cubicBezTo>
                <a:lnTo>
                  <a:pt x="3681244" y="2218415"/>
                </a:lnTo>
                <a:cubicBezTo>
                  <a:pt x="3690595" y="2220753"/>
                  <a:pt x="3695271" y="2223271"/>
                  <a:pt x="3695271" y="2225968"/>
                </a:cubicBezTo>
                <a:lnTo>
                  <a:pt x="3692034" y="2234600"/>
                </a:lnTo>
                <a:cubicBezTo>
                  <a:pt x="3701206" y="2240175"/>
                  <a:pt x="3709073" y="2246604"/>
                  <a:pt x="3715637" y="2253887"/>
                </a:cubicBezTo>
                <a:cubicBezTo>
                  <a:pt x="3726068" y="2253887"/>
                  <a:pt x="3732901" y="2256045"/>
                  <a:pt x="3736138" y="2260361"/>
                </a:cubicBezTo>
                <a:lnTo>
                  <a:pt x="3740454" y="2258203"/>
                </a:lnTo>
                <a:lnTo>
                  <a:pt x="3740454" y="2256045"/>
                </a:lnTo>
                <a:cubicBezTo>
                  <a:pt x="3740454" y="2254787"/>
                  <a:pt x="3737577" y="2252988"/>
                  <a:pt x="3731822" y="2250650"/>
                </a:cubicBezTo>
                <a:cubicBezTo>
                  <a:pt x="3731822" y="2249122"/>
                  <a:pt x="3729305" y="2247368"/>
                  <a:pt x="3724269" y="2245390"/>
                </a:cubicBezTo>
                <a:lnTo>
                  <a:pt x="3700666" y="2217336"/>
                </a:lnTo>
                <a:cubicBezTo>
                  <a:pt x="3698508" y="2217336"/>
                  <a:pt x="3697429" y="2213784"/>
                  <a:pt x="3697429" y="2206681"/>
                </a:cubicBezTo>
                <a:lnTo>
                  <a:pt x="3676928" y="2190496"/>
                </a:lnTo>
                <a:lnTo>
                  <a:pt x="3676928" y="2187259"/>
                </a:lnTo>
                <a:cubicBezTo>
                  <a:pt x="3677468" y="2185101"/>
                  <a:pt x="3680345" y="2184022"/>
                  <a:pt x="3685560" y="2184022"/>
                </a:cubicBezTo>
                <a:cubicBezTo>
                  <a:pt x="3694911" y="2186360"/>
                  <a:pt x="3699587" y="2188877"/>
                  <a:pt x="3699587" y="2191575"/>
                </a:cubicBezTo>
                <a:cubicBezTo>
                  <a:pt x="3703364" y="2189417"/>
                  <a:pt x="3706915" y="2188338"/>
                  <a:pt x="3710242" y="2188338"/>
                </a:cubicBezTo>
                <a:lnTo>
                  <a:pt x="3712400" y="2188338"/>
                </a:lnTo>
                <a:lnTo>
                  <a:pt x="3723190" y="2191575"/>
                </a:lnTo>
                <a:lnTo>
                  <a:pt x="3727506" y="2181999"/>
                </a:lnTo>
                <a:lnTo>
                  <a:pt x="3724269" y="2179841"/>
                </a:lnTo>
                <a:lnTo>
                  <a:pt x="3713479" y="2179841"/>
                </a:lnTo>
                <a:lnTo>
                  <a:pt x="3704982" y="2181999"/>
                </a:lnTo>
                <a:cubicBezTo>
                  <a:pt x="3704982" y="2179841"/>
                  <a:pt x="3701745" y="2178762"/>
                  <a:pt x="3695271" y="2178762"/>
                </a:cubicBezTo>
                <a:lnTo>
                  <a:pt x="3693113" y="2175525"/>
                </a:lnTo>
                <a:lnTo>
                  <a:pt x="3693113" y="2172288"/>
                </a:lnTo>
                <a:lnTo>
                  <a:pt x="3697429" y="2167972"/>
                </a:lnTo>
                <a:lnTo>
                  <a:pt x="3698508" y="2167972"/>
                </a:lnTo>
                <a:cubicBezTo>
                  <a:pt x="3702285" y="2167972"/>
                  <a:pt x="3704802" y="2169770"/>
                  <a:pt x="3706061" y="2173367"/>
                </a:cubicBezTo>
                <a:lnTo>
                  <a:pt x="3714558" y="2175525"/>
                </a:lnTo>
                <a:lnTo>
                  <a:pt x="3714558" y="2174446"/>
                </a:lnTo>
                <a:cubicBezTo>
                  <a:pt x="3714558" y="2170130"/>
                  <a:pt x="3720673" y="2167612"/>
                  <a:pt x="3732901" y="2166893"/>
                </a:cubicBezTo>
                <a:cubicBezTo>
                  <a:pt x="3732901" y="2163116"/>
                  <a:pt x="3736813" y="2158081"/>
                  <a:pt x="3744636" y="2151787"/>
                </a:cubicBezTo>
                <a:close/>
                <a:moveTo>
                  <a:pt x="1107166" y="2149898"/>
                </a:moveTo>
                <a:cubicBezTo>
                  <a:pt x="1110763" y="2149898"/>
                  <a:pt x="1114000" y="2152056"/>
                  <a:pt x="1116877" y="2156372"/>
                </a:cubicBezTo>
                <a:cubicBezTo>
                  <a:pt x="1121194" y="2156372"/>
                  <a:pt x="1126228" y="2161048"/>
                  <a:pt x="1131984" y="2170399"/>
                </a:cubicBezTo>
                <a:cubicBezTo>
                  <a:pt x="1135491" y="2172108"/>
                  <a:pt x="1137244" y="2174940"/>
                  <a:pt x="1137244" y="2178897"/>
                </a:cubicBezTo>
                <a:cubicBezTo>
                  <a:pt x="1137244" y="2180515"/>
                  <a:pt x="1134051" y="2185191"/>
                  <a:pt x="1127667" y="2192924"/>
                </a:cubicBezTo>
                <a:cubicBezTo>
                  <a:pt x="1121733" y="2229610"/>
                  <a:pt x="1115619" y="2253573"/>
                  <a:pt x="1109324" y="2264812"/>
                </a:cubicBezTo>
                <a:lnTo>
                  <a:pt x="1106086" y="2268049"/>
                </a:lnTo>
                <a:lnTo>
                  <a:pt x="1106086" y="2277625"/>
                </a:lnTo>
                <a:cubicBezTo>
                  <a:pt x="1106086" y="2279064"/>
                  <a:pt x="1107885" y="2279783"/>
                  <a:pt x="1111483" y="2279783"/>
                </a:cubicBezTo>
                <a:lnTo>
                  <a:pt x="1112562" y="2280862"/>
                </a:lnTo>
                <a:cubicBezTo>
                  <a:pt x="1115438" y="2282301"/>
                  <a:pt x="1117957" y="2287696"/>
                  <a:pt x="1120114" y="2297048"/>
                </a:cubicBezTo>
                <a:cubicBezTo>
                  <a:pt x="1121194" y="2297048"/>
                  <a:pt x="1123711" y="2302397"/>
                  <a:pt x="1127667" y="2313098"/>
                </a:cubicBezTo>
                <a:cubicBezTo>
                  <a:pt x="1131175" y="2313098"/>
                  <a:pt x="1134366" y="2320966"/>
                  <a:pt x="1137244" y="2336701"/>
                </a:cubicBezTo>
                <a:cubicBezTo>
                  <a:pt x="1137244" y="2339039"/>
                  <a:pt x="1132972" y="2346187"/>
                  <a:pt x="1124431" y="2358146"/>
                </a:cubicBezTo>
                <a:cubicBezTo>
                  <a:pt x="1116157" y="2359045"/>
                  <a:pt x="1111122" y="2360484"/>
                  <a:pt x="1109324" y="2362462"/>
                </a:cubicBezTo>
                <a:lnTo>
                  <a:pt x="1106086" y="2362462"/>
                </a:lnTo>
                <a:cubicBezTo>
                  <a:pt x="1101861" y="2362462"/>
                  <a:pt x="1098309" y="2352796"/>
                  <a:pt x="1095431" y="2333464"/>
                </a:cubicBezTo>
                <a:cubicBezTo>
                  <a:pt x="1092554" y="2333464"/>
                  <a:pt x="1091116" y="2327754"/>
                  <a:pt x="1091116" y="2316335"/>
                </a:cubicBezTo>
                <a:lnTo>
                  <a:pt x="1091116" y="2310940"/>
                </a:lnTo>
                <a:lnTo>
                  <a:pt x="1088959" y="2308782"/>
                </a:lnTo>
                <a:lnTo>
                  <a:pt x="1085722" y="2312019"/>
                </a:lnTo>
                <a:lnTo>
                  <a:pt x="1081406" y="2309861"/>
                </a:lnTo>
                <a:lnTo>
                  <a:pt x="1081406" y="2313098"/>
                </a:lnTo>
                <a:cubicBezTo>
                  <a:pt x="1084282" y="2313098"/>
                  <a:pt x="1085722" y="2313817"/>
                  <a:pt x="1085722" y="2315256"/>
                </a:cubicBezTo>
                <a:cubicBezTo>
                  <a:pt x="1083203" y="2322449"/>
                  <a:pt x="1074976" y="2332115"/>
                  <a:pt x="1061039" y="2344254"/>
                </a:cubicBezTo>
                <a:cubicBezTo>
                  <a:pt x="1061039" y="2348750"/>
                  <a:pt x="1054250" y="2356977"/>
                  <a:pt x="1040673" y="2368936"/>
                </a:cubicBezTo>
                <a:cubicBezTo>
                  <a:pt x="1040673" y="2372893"/>
                  <a:pt x="1033525" y="2376489"/>
                  <a:pt x="1019227" y="2379726"/>
                </a:cubicBezTo>
                <a:lnTo>
                  <a:pt x="1015990" y="2379726"/>
                </a:lnTo>
                <a:cubicBezTo>
                  <a:pt x="1014191" y="2379726"/>
                  <a:pt x="1013113" y="2378288"/>
                  <a:pt x="1012754" y="2375410"/>
                </a:cubicBezTo>
                <a:cubicBezTo>
                  <a:pt x="1012754" y="2372533"/>
                  <a:pt x="1018103" y="2368217"/>
                  <a:pt x="1028803" y="2362462"/>
                </a:cubicBezTo>
                <a:cubicBezTo>
                  <a:pt x="1028803" y="2360664"/>
                  <a:pt x="1031321" y="2357112"/>
                  <a:pt x="1036357" y="2351807"/>
                </a:cubicBezTo>
                <a:cubicBezTo>
                  <a:pt x="1039055" y="2342456"/>
                  <a:pt x="1043730" y="2337780"/>
                  <a:pt x="1050383" y="2337780"/>
                </a:cubicBezTo>
                <a:lnTo>
                  <a:pt x="1051463" y="2334543"/>
                </a:lnTo>
                <a:lnTo>
                  <a:pt x="1050383" y="2330227"/>
                </a:lnTo>
                <a:cubicBezTo>
                  <a:pt x="1052631" y="2321685"/>
                  <a:pt x="1055464" y="2317414"/>
                  <a:pt x="1058879" y="2317414"/>
                </a:cubicBezTo>
                <a:lnTo>
                  <a:pt x="1057801" y="2312019"/>
                </a:lnTo>
                <a:lnTo>
                  <a:pt x="1057801" y="2310940"/>
                </a:lnTo>
                <a:lnTo>
                  <a:pt x="1058879" y="2309861"/>
                </a:lnTo>
                <a:lnTo>
                  <a:pt x="1058879" y="2308782"/>
                </a:lnTo>
                <a:lnTo>
                  <a:pt x="1075064" y="2310940"/>
                </a:lnTo>
                <a:lnTo>
                  <a:pt x="1075064" y="2308782"/>
                </a:lnTo>
                <a:lnTo>
                  <a:pt x="1069670" y="2307703"/>
                </a:lnTo>
                <a:lnTo>
                  <a:pt x="1066434" y="2308782"/>
                </a:lnTo>
                <a:lnTo>
                  <a:pt x="1062117" y="2301364"/>
                </a:lnTo>
                <a:lnTo>
                  <a:pt x="1062117" y="2299206"/>
                </a:lnTo>
                <a:lnTo>
                  <a:pt x="1064276" y="2295969"/>
                </a:lnTo>
                <a:lnTo>
                  <a:pt x="1064276" y="2287336"/>
                </a:lnTo>
                <a:cubicBezTo>
                  <a:pt x="1065174" y="2281941"/>
                  <a:pt x="1066613" y="2279064"/>
                  <a:pt x="1068592" y="2278704"/>
                </a:cubicBezTo>
                <a:lnTo>
                  <a:pt x="1067513" y="2268049"/>
                </a:lnTo>
                <a:lnTo>
                  <a:pt x="1067513" y="2263733"/>
                </a:lnTo>
                <a:lnTo>
                  <a:pt x="1052542" y="2239051"/>
                </a:lnTo>
                <a:cubicBezTo>
                  <a:pt x="1046247" y="2227811"/>
                  <a:pt x="1040492" y="2221023"/>
                  <a:pt x="1035278" y="2218685"/>
                </a:cubicBezTo>
                <a:cubicBezTo>
                  <a:pt x="1035278" y="2215987"/>
                  <a:pt x="1032085" y="2212391"/>
                  <a:pt x="1025702" y="2207895"/>
                </a:cubicBezTo>
                <a:lnTo>
                  <a:pt x="1025702" y="2205737"/>
                </a:lnTo>
                <a:lnTo>
                  <a:pt x="1028803" y="2202500"/>
                </a:lnTo>
                <a:lnTo>
                  <a:pt x="1033120" y="2202500"/>
                </a:lnTo>
                <a:cubicBezTo>
                  <a:pt x="1036716" y="2207895"/>
                  <a:pt x="1041752" y="2212930"/>
                  <a:pt x="1048225" y="2217606"/>
                </a:cubicBezTo>
                <a:lnTo>
                  <a:pt x="1051463" y="2221922"/>
                </a:lnTo>
                <a:lnTo>
                  <a:pt x="1052542" y="2220843"/>
                </a:lnTo>
                <a:lnTo>
                  <a:pt x="1055643" y="2220843"/>
                </a:lnTo>
                <a:cubicBezTo>
                  <a:pt x="1060498" y="2220843"/>
                  <a:pt x="1067333" y="2226553"/>
                  <a:pt x="1076143" y="2237972"/>
                </a:cubicBezTo>
                <a:lnTo>
                  <a:pt x="1077224" y="2237972"/>
                </a:lnTo>
                <a:lnTo>
                  <a:pt x="1083564" y="2201421"/>
                </a:lnTo>
                <a:lnTo>
                  <a:pt x="1079248" y="2194003"/>
                </a:lnTo>
                <a:lnTo>
                  <a:pt x="1083564" y="2187529"/>
                </a:lnTo>
                <a:lnTo>
                  <a:pt x="1081406" y="2172423"/>
                </a:lnTo>
                <a:lnTo>
                  <a:pt x="1081406" y="2171344"/>
                </a:lnTo>
                <a:cubicBezTo>
                  <a:pt x="1090757" y="2162082"/>
                  <a:pt x="1099343" y="2154934"/>
                  <a:pt x="1107166" y="2149898"/>
                </a:cubicBezTo>
                <a:close/>
                <a:moveTo>
                  <a:pt x="8177430" y="2148145"/>
                </a:moveTo>
                <a:lnTo>
                  <a:pt x="8177430" y="2149224"/>
                </a:lnTo>
                <a:lnTo>
                  <a:pt x="8181746" y="2150303"/>
                </a:lnTo>
                <a:cubicBezTo>
                  <a:pt x="8181746" y="2148864"/>
                  <a:pt x="8180667" y="2148145"/>
                  <a:pt x="8178509" y="2148145"/>
                </a:cubicBezTo>
                <a:close/>
                <a:moveTo>
                  <a:pt x="2613062" y="2147433"/>
                </a:moveTo>
                <a:lnTo>
                  <a:pt x="2613062" y="2148512"/>
                </a:lnTo>
                <a:lnTo>
                  <a:pt x="2618456" y="2149591"/>
                </a:lnTo>
                <a:lnTo>
                  <a:pt x="2619535" y="2149591"/>
                </a:lnTo>
                <a:lnTo>
                  <a:pt x="2619535" y="2148512"/>
                </a:lnTo>
                <a:lnTo>
                  <a:pt x="2615218" y="2147433"/>
                </a:lnTo>
                <a:close/>
                <a:moveTo>
                  <a:pt x="2609824" y="2146354"/>
                </a:moveTo>
                <a:lnTo>
                  <a:pt x="2609824" y="2149591"/>
                </a:lnTo>
                <a:lnTo>
                  <a:pt x="2610903" y="2149591"/>
                </a:lnTo>
                <a:lnTo>
                  <a:pt x="2610903" y="2146354"/>
                </a:lnTo>
                <a:close/>
                <a:moveTo>
                  <a:pt x="6668433" y="2145852"/>
                </a:moveTo>
                <a:lnTo>
                  <a:pt x="6670726" y="2148010"/>
                </a:lnTo>
                <a:lnTo>
                  <a:pt x="6671805" y="2148010"/>
                </a:lnTo>
                <a:lnTo>
                  <a:pt x="6669512" y="2145852"/>
                </a:lnTo>
                <a:close/>
                <a:moveTo>
                  <a:pt x="4660682" y="2145573"/>
                </a:moveTo>
                <a:lnTo>
                  <a:pt x="4660682" y="2148810"/>
                </a:lnTo>
                <a:lnTo>
                  <a:pt x="4662840" y="2150968"/>
                </a:lnTo>
                <a:lnTo>
                  <a:pt x="4666077" y="2149889"/>
                </a:lnTo>
                <a:lnTo>
                  <a:pt x="4666077" y="2147731"/>
                </a:lnTo>
                <a:lnTo>
                  <a:pt x="4663919" y="2145573"/>
                </a:lnTo>
                <a:close/>
                <a:moveTo>
                  <a:pt x="4669314" y="2144494"/>
                </a:moveTo>
                <a:lnTo>
                  <a:pt x="4669314" y="2145573"/>
                </a:lnTo>
                <a:lnTo>
                  <a:pt x="4671472" y="2145573"/>
                </a:lnTo>
                <a:lnTo>
                  <a:pt x="4671472" y="2144494"/>
                </a:lnTo>
                <a:close/>
                <a:moveTo>
                  <a:pt x="2723658" y="2144196"/>
                </a:moveTo>
                <a:lnTo>
                  <a:pt x="2721500" y="2146354"/>
                </a:lnTo>
                <a:lnTo>
                  <a:pt x="2721500" y="2147433"/>
                </a:lnTo>
                <a:lnTo>
                  <a:pt x="2725817" y="2147433"/>
                </a:lnTo>
                <a:lnTo>
                  <a:pt x="2725817" y="2144196"/>
                </a:lnTo>
                <a:close/>
                <a:moveTo>
                  <a:pt x="2626009" y="2144196"/>
                </a:moveTo>
                <a:lnTo>
                  <a:pt x="2620613" y="2146354"/>
                </a:lnTo>
                <a:lnTo>
                  <a:pt x="2620613" y="2148512"/>
                </a:lnTo>
                <a:lnTo>
                  <a:pt x="2627088" y="2145275"/>
                </a:lnTo>
                <a:lnTo>
                  <a:pt x="2627088" y="2144196"/>
                </a:lnTo>
                <a:close/>
                <a:moveTo>
                  <a:pt x="2609824" y="2144196"/>
                </a:moveTo>
                <a:lnTo>
                  <a:pt x="2609824" y="2145275"/>
                </a:lnTo>
                <a:lnTo>
                  <a:pt x="2613062" y="2145275"/>
                </a:lnTo>
                <a:lnTo>
                  <a:pt x="2613062" y="2144196"/>
                </a:lnTo>
                <a:close/>
                <a:moveTo>
                  <a:pt x="6765814" y="2142480"/>
                </a:moveTo>
                <a:lnTo>
                  <a:pt x="6770264" y="2142480"/>
                </a:lnTo>
                <a:cubicBezTo>
                  <a:pt x="6779526" y="2149404"/>
                  <a:pt x="6789372" y="2158530"/>
                  <a:pt x="6799802" y="2169860"/>
                </a:cubicBezTo>
                <a:lnTo>
                  <a:pt x="6799802" y="2172018"/>
                </a:lnTo>
                <a:cubicBezTo>
                  <a:pt x="6799802" y="2174446"/>
                  <a:pt x="6791395" y="2176289"/>
                  <a:pt x="6774580" y="2177548"/>
                </a:cubicBezTo>
                <a:lnTo>
                  <a:pt x="6760419" y="2175390"/>
                </a:lnTo>
                <a:lnTo>
                  <a:pt x="6752731" y="2176469"/>
                </a:lnTo>
                <a:lnTo>
                  <a:pt x="6743964" y="2174176"/>
                </a:lnTo>
                <a:cubicBezTo>
                  <a:pt x="6740817" y="2175704"/>
                  <a:pt x="6734972" y="2176469"/>
                  <a:pt x="6726430" y="2176469"/>
                </a:cubicBezTo>
                <a:lnTo>
                  <a:pt x="6723193" y="2176469"/>
                </a:lnTo>
                <a:lnTo>
                  <a:pt x="6719956" y="2174176"/>
                </a:lnTo>
                <a:cubicBezTo>
                  <a:pt x="6719956" y="2168421"/>
                  <a:pt x="6722474" y="2165544"/>
                  <a:pt x="6727509" y="2165544"/>
                </a:cubicBezTo>
                <a:lnTo>
                  <a:pt x="6733039" y="2170939"/>
                </a:lnTo>
                <a:lnTo>
                  <a:pt x="6734118" y="2170939"/>
                </a:lnTo>
                <a:cubicBezTo>
                  <a:pt x="6742660" y="2167882"/>
                  <a:pt x="6748864" y="2161677"/>
                  <a:pt x="6752731" y="2152326"/>
                </a:cubicBezTo>
                <a:cubicBezTo>
                  <a:pt x="6760733" y="2150168"/>
                  <a:pt x="6764735" y="2147246"/>
                  <a:pt x="6764735" y="2143559"/>
                </a:cubicBezTo>
                <a:close/>
                <a:moveTo>
                  <a:pt x="7703896" y="2142076"/>
                </a:moveTo>
                <a:lnTo>
                  <a:pt x="7706054" y="2144368"/>
                </a:lnTo>
                <a:lnTo>
                  <a:pt x="7706054" y="2142076"/>
                </a:lnTo>
                <a:close/>
                <a:moveTo>
                  <a:pt x="4189171" y="2142076"/>
                </a:moveTo>
                <a:lnTo>
                  <a:pt x="4191329" y="2144368"/>
                </a:lnTo>
                <a:lnTo>
                  <a:pt x="4191329" y="2142076"/>
                </a:lnTo>
                <a:close/>
                <a:moveTo>
                  <a:pt x="2562617" y="2142038"/>
                </a:moveTo>
                <a:cubicBezTo>
                  <a:pt x="2561357" y="2142038"/>
                  <a:pt x="2558841" y="2146354"/>
                  <a:pt x="2555064" y="2154986"/>
                </a:cubicBezTo>
                <a:lnTo>
                  <a:pt x="2555064" y="2156065"/>
                </a:lnTo>
                <a:lnTo>
                  <a:pt x="2556143" y="2156065"/>
                </a:lnTo>
                <a:cubicBezTo>
                  <a:pt x="2557763" y="2150491"/>
                  <a:pt x="2560279" y="2145815"/>
                  <a:pt x="2563696" y="2142038"/>
                </a:cubicBezTo>
                <a:close/>
                <a:moveTo>
                  <a:pt x="8082073" y="2140592"/>
                </a:moveTo>
                <a:lnTo>
                  <a:pt x="8083017" y="2140592"/>
                </a:lnTo>
                <a:cubicBezTo>
                  <a:pt x="8086614" y="2145627"/>
                  <a:pt x="8095201" y="2148145"/>
                  <a:pt x="8108778" y="2148145"/>
                </a:cubicBezTo>
                <a:lnTo>
                  <a:pt x="8135618" y="2163116"/>
                </a:lnTo>
                <a:lnTo>
                  <a:pt x="8135618" y="2170669"/>
                </a:lnTo>
                <a:lnTo>
                  <a:pt x="8137776" y="2179301"/>
                </a:lnTo>
                <a:cubicBezTo>
                  <a:pt x="8137776" y="2185685"/>
                  <a:pt x="8128830" y="2191755"/>
                  <a:pt x="8110936" y="2197509"/>
                </a:cubicBezTo>
                <a:lnTo>
                  <a:pt x="8103383" y="2197509"/>
                </a:lnTo>
                <a:cubicBezTo>
                  <a:pt x="8098977" y="2197509"/>
                  <a:pt x="8094346" y="2193193"/>
                  <a:pt x="8089491" y="2184561"/>
                </a:cubicBezTo>
                <a:lnTo>
                  <a:pt x="8089491" y="2172827"/>
                </a:lnTo>
                <a:cubicBezTo>
                  <a:pt x="8089491" y="2169590"/>
                  <a:pt x="8085939" y="2160284"/>
                  <a:pt x="8078836" y="2144908"/>
                </a:cubicBezTo>
                <a:lnTo>
                  <a:pt x="8078836" y="2143829"/>
                </a:lnTo>
                <a:close/>
                <a:moveTo>
                  <a:pt x="9092127" y="2138434"/>
                </a:moveTo>
                <a:lnTo>
                  <a:pt x="9093206" y="2138434"/>
                </a:lnTo>
                <a:cubicBezTo>
                  <a:pt x="9107683" y="2139693"/>
                  <a:pt x="9114921" y="2142210"/>
                  <a:pt x="9114921" y="2145987"/>
                </a:cubicBezTo>
                <a:cubicBezTo>
                  <a:pt x="9125711" y="2153540"/>
                  <a:pt x="9131106" y="2158575"/>
                  <a:pt x="9131106" y="2161093"/>
                </a:cubicBezTo>
                <a:lnTo>
                  <a:pt x="9130027" y="2165544"/>
                </a:lnTo>
                <a:lnTo>
                  <a:pt x="9130027" y="2167702"/>
                </a:lnTo>
                <a:lnTo>
                  <a:pt x="9131106" y="2167702"/>
                </a:lnTo>
                <a:lnTo>
                  <a:pt x="9136501" y="2166623"/>
                </a:lnTo>
                <a:cubicBezTo>
                  <a:pt x="9139379" y="2169680"/>
                  <a:pt x="9140817" y="2172557"/>
                  <a:pt x="9140817" y="2175255"/>
                </a:cubicBezTo>
                <a:lnTo>
                  <a:pt x="9140817" y="2178492"/>
                </a:lnTo>
                <a:cubicBezTo>
                  <a:pt x="9137940" y="2181010"/>
                  <a:pt x="9135782" y="2184966"/>
                  <a:pt x="9134343" y="2190361"/>
                </a:cubicBezTo>
                <a:lnTo>
                  <a:pt x="9120316" y="2201151"/>
                </a:lnTo>
                <a:lnTo>
                  <a:pt x="9109526" y="2200072"/>
                </a:lnTo>
                <a:lnTo>
                  <a:pt x="9107368" y="2202230"/>
                </a:lnTo>
                <a:lnTo>
                  <a:pt x="9105210" y="2200072"/>
                </a:lnTo>
                <a:lnTo>
                  <a:pt x="9105210" y="2197914"/>
                </a:lnTo>
                <a:lnTo>
                  <a:pt x="9107368" y="2197914"/>
                </a:lnTo>
                <a:lnTo>
                  <a:pt x="9107368" y="2196835"/>
                </a:lnTo>
                <a:cubicBezTo>
                  <a:pt x="9101524" y="2196835"/>
                  <a:pt x="9098601" y="2193238"/>
                  <a:pt x="9098601" y="2186045"/>
                </a:cubicBezTo>
                <a:cubicBezTo>
                  <a:pt x="9096263" y="2186045"/>
                  <a:pt x="9092307" y="2175210"/>
                  <a:pt x="9086732" y="2153540"/>
                </a:cubicBezTo>
                <a:lnTo>
                  <a:pt x="9078100" y="2144908"/>
                </a:lnTo>
                <a:lnTo>
                  <a:pt x="9078100" y="2143829"/>
                </a:lnTo>
                <a:cubicBezTo>
                  <a:pt x="9078100" y="2141851"/>
                  <a:pt x="9082776" y="2140052"/>
                  <a:pt x="9092127" y="2138434"/>
                </a:cubicBezTo>
                <a:close/>
                <a:moveTo>
                  <a:pt x="183564" y="2136667"/>
                </a:moveTo>
                <a:cubicBezTo>
                  <a:pt x="181946" y="2136667"/>
                  <a:pt x="180867" y="2138465"/>
                  <a:pt x="180327" y="2142062"/>
                </a:cubicBezTo>
                <a:lnTo>
                  <a:pt x="183564" y="2140983"/>
                </a:lnTo>
                <a:close/>
                <a:moveTo>
                  <a:pt x="2610903" y="2136643"/>
                </a:moveTo>
                <a:lnTo>
                  <a:pt x="2610903" y="2138801"/>
                </a:lnTo>
                <a:lnTo>
                  <a:pt x="2611982" y="2138801"/>
                </a:lnTo>
                <a:lnTo>
                  <a:pt x="2611982" y="2136643"/>
                </a:lnTo>
                <a:close/>
                <a:moveTo>
                  <a:pt x="2598090" y="2136643"/>
                </a:moveTo>
                <a:lnTo>
                  <a:pt x="2604429" y="2144196"/>
                </a:lnTo>
                <a:lnTo>
                  <a:pt x="2605508" y="2144196"/>
                </a:lnTo>
                <a:cubicBezTo>
                  <a:pt x="2605508" y="2142758"/>
                  <a:pt x="2606587" y="2142038"/>
                  <a:pt x="2608745" y="2142038"/>
                </a:cubicBezTo>
                <a:lnTo>
                  <a:pt x="2608745" y="2140959"/>
                </a:lnTo>
                <a:cubicBezTo>
                  <a:pt x="2604429" y="2140959"/>
                  <a:pt x="2601193" y="2139521"/>
                  <a:pt x="2599034" y="2136643"/>
                </a:cubicBezTo>
                <a:close/>
                <a:moveTo>
                  <a:pt x="2549668" y="2136643"/>
                </a:moveTo>
                <a:lnTo>
                  <a:pt x="2547512" y="2138801"/>
                </a:lnTo>
                <a:lnTo>
                  <a:pt x="2547512" y="2142038"/>
                </a:lnTo>
                <a:lnTo>
                  <a:pt x="2550749" y="2142038"/>
                </a:lnTo>
                <a:cubicBezTo>
                  <a:pt x="2552367" y="2142038"/>
                  <a:pt x="2553445" y="2140240"/>
                  <a:pt x="2553986" y="2136643"/>
                </a:cubicBezTo>
                <a:close/>
                <a:moveTo>
                  <a:pt x="8198875" y="2136411"/>
                </a:moveTo>
                <a:lnTo>
                  <a:pt x="8198875" y="2137490"/>
                </a:lnTo>
                <a:lnTo>
                  <a:pt x="8201033" y="2137490"/>
                </a:lnTo>
                <a:lnTo>
                  <a:pt x="8201033" y="2136411"/>
                </a:lnTo>
                <a:close/>
                <a:moveTo>
                  <a:pt x="4650971" y="2135862"/>
                </a:moveTo>
                <a:lnTo>
                  <a:pt x="4650971" y="2136941"/>
                </a:lnTo>
                <a:lnTo>
                  <a:pt x="4653129" y="2139099"/>
                </a:lnTo>
                <a:lnTo>
                  <a:pt x="4653129" y="2135862"/>
                </a:lnTo>
                <a:close/>
                <a:moveTo>
                  <a:pt x="5078698" y="2135601"/>
                </a:moveTo>
                <a:lnTo>
                  <a:pt x="5101222" y="2143020"/>
                </a:lnTo>
                <a:lnTo>
                  <a:pt x="5107561" y="2140862"/>
                </a:lnTo>
                <a:lnTo>
                  <a:pt x="5108640" y="2140862"/>
                </a:lnTo>
                <a:cubicBezTo>
                  <a:pt x="5122218" y="2152011"/>
                  <a:pt x="5129007" y="2158800"/>
                  <a:pt x="5129007" y="2161228"/>
                </a:cubicBezTo>
                <a:lnTo>
                  <a:pt x="5127928" y="2176334"/>
                </a:lnTo>
                <a:lnTo>
                  <a:pt x="5127928" y="2177413"/>
                </a:lnTo>
                <a:cubicBezTo>
                  <a:pt x="5124421" y="2180380"/>
                  <a:pt x="5122667" y="2183932"/>
                  <a:pt x="5122667" y="2188068"/>
                </a:cubicBezTo>
                <a:cubicBezTo>
                  <a:pt x="5119610" y="2190946"/>
                  <a:pt x="5116014" y="2192384"/>
                  <a:pt x="5111877" y="2192384"/>
                </a:cubicBezTo>
                <a:lnTo>
                  <a:pt x="5110798" y="2192384"/>
                </a:lnTo>
                <a:lnTo>
                  <a:pt x="5109719" y="2191305"/>
                </a:lnTo>
                <a:lnTo>
                  <a:pt x="5102301" y="2193463"/>
                </a:lnTo>
                <a:cubicBezTo>
                  <a:pt x="5100863" y="2191845"/>
                  <a:pt x="5100143" y="2189327"/>
                  <a:pt x="5100143" y="2185910"/>
                </a:cubicBezTo>
                <a:lnTo>
                  <a:pt x="5090432" y="2185910"/>
                </a:lnTo>
                <a:cubicBezTo>
                  <a:pt x="5088994" y="2185910"/>
                  <a:pt x="5087555" y="2182358"/>
                  <a:pt x="5086116" y="2175255"/>
                </a:cubicBezTo>
                <a:lnTo>
                  <a:pt x="5087195" y="2170939"/>
                </a:lnTo>
                <a:lnTo>
                  <a:pt x="5087195" y="2167702"/>
                </a:lnTo>
                <a:cubicBezTo>
                  <a:pt x="5082969" y="2156822"/>
                  <a:pt x="5079777" y="2150393"/>
                  <a:pt x="5077619" y="2148415"/>
                </a:cubicBezTo>
                <a:cubicBezTo>
                  <a:pt x="5074022" y="2148415"/>
                  <a:pt x="5072224" y="2146976"/>
                  <a:pt x="5072224" y="2144099"/>
                </a:cubicBezTo>
                <a:cubicBezTo>
                  <a:pt x="5074022" y="2138434"/>
                  <a:pt x="5076180" y="2135601"/>
                  <a:pt x="5078698" y="2135601"/>
                </a:cubicBezTo>
                <a:close/>
                <a:moveTo>
                  <a:pt x="6252491" y="2135197"/>
                </a:moveTo>
                <a:cubicBezTo>
                  <a:pt x="6261663" y="2138074"/>
                  <a:pt x="6269216" y="2141311"/>
                  <a:pt x="6275150" y="2144908"/>
                </a:cubicBezTo>
                <a:lnTo>
                  <a:pt x="6280680" y="2143829"/>
                </a:lnTo>
                <a:lnTo>
                  <a:pt x="6289312" y="2157856"/>
                </a:lnTo>
                <a:lnTo>
                  <a:pt x="6282838" y="2161093"/>
                </a:lnTo>
                <a:lnTo>
                  <a:pt x="6277308" y="2160014"/>
                </a:lnTo>
                <a:lnTo>
                  <a:pt x="6263281" y="2162172"/>
                </a:lnTo>
                <a:lnTo>
                  <a:pt x="6256807" y="2161093"/>
                </a:lnTo>
                <a:lnTo>
                  <a:pt x="6244938" y="2162172"/>
                </a:lnTo>
                <a:lnTo>
                  <a:pt x="6242780" y="2162172"/>
                </a:lnTo>
                <a:lnTo>
                  <a:pt x="6242780" y="2161093"/>
                </a:lnTo>
                <a:lnTo>
                  <a:pt x="6231990" y="2162172"/>
                </a:lnTo>
                <a:lnTo>
                  <a:pt x="6190853" y="2162172"/>
                </a:lnTo>
                <a:lnTo>
                  <a:pt x="6176826" y="2166623"/>
                </a:lnTo>
                <a:lnTo>
                  <a:pt x="6173589" y="2166623"/>
                </a:lnTo>
                <a:cubicBezTo>
                  <a:pt x="6163519" y="2164735"/>
                  <a:pt x="6158483" y="2161093"/>
                  <a:pt x="6158483" y="2155698"/>
                </a:cubicBezTo>
                <a:lnTo>
                  <a:pt x="6158483" y="2154619"/>
                </a:lnTo>
                <a:lnTo>
                  <a:pt x="6161720" y="2151382"/>
                </a:lnTo>
                <a:lnTo>
                  <a:pt x="6175747" y="2151382"/>
                </a:lnTo>
                <a:lnTo>
                  <a:pt x="6194090" y="2155698"/>
                </a:lnTo>
                <a:lnTo>
                  <a:pt x="6205959" y="2151382"/>
                </a:lnTo>
                <a:lnTo>
                  <a:pt x="6209196" y="2151382"/>
                </a:lnTo>
                <a:lnTo>
                  <a:pt x="6220121" y="2154619"/>
                </a:lnTo>
                <a:lnTo>
                  <a:pt x="6229832" y="2154619"/>
                </a:lnTo>
                <a:cubicBezTo>
                  <a:pt x="6232170" y="2148864"/>
                  <a:pt x="6235767" y="2145987"/>
                  <a:pt x="6240622" y="2145987"/>
                </a:cubicBezTo>
                <a:lnTo>
                  <a:pt x="6241701" y="2145987"/>
                </a:lnTo>
                <a:lnTo>
                  <a:pt x="6242780" y="2147066"/>
                </a:lnTo>
                <a:lnTo>
                  <a:pt x="6243859" y="2147066"/>
                </a:lnTo>
                <a:cubicBezTo>
                  <a:pt x="6243859" y="2139153"/>
                  <a:pt x="6246737" y="2135197"/>
                  <a:pt x="6252491" y="2135197"/>
                </a:cubicBezTo>
                <a:close/>
                <a:moveTo>
                  <a:pt x="235357" y="2133430"/>
                </a:moveTo>
                <a:lnTo>
                  <a:pt x="235357" y="2135588"/>
                </a:lnTo>
                <a:lnTo>
                  <a:pt x="236436" y="2135588"/>
                </a:lnTo>
                <a:lnTo>
                  <a:pt x="236436" y="2133430"/>
                </a:lnTo>
                <a:close/>
                <a:moveTo>
                  <a:pt x="2607667" y="2133406"/>
                </a:moveTo>
                <a:lnTo>
                  <a:pt x="2609824" y="2135564"/>
                </a:lnTo>
                <a:lnTo>
                  <a:pt x="2609824" y="2133406"/>
                </a:lnTo>
                <a:close/>
                <a:moveTo>
                  <a:pt x="9185191" y="2131960"/>
                </a:moveTo>
                <a:cubicBezTo>
                  <a:pt x="9199938" y="2134837"/>
                  <a:pt x="9208930" y="2138794"/>
                  <a:pt x="9212166" y="2143829"/>
                </a:cubicBezTo>
                <a:cubicBezTo>
                  <a:pt x="9216123" y="2143829"/>
                  <a:pt x="9219360" y="2145268"/>
                  <a:pt x="9221878" y="2148145"/>
                </a:cubicBezTo>
                <a:cubicBezTo>
                  <a:pt x="9232038" y="2150842"/>
                  <a:pt x="9237118" y="2153001"/>
                  <a:pt x="9237118" y="2154619"/>
                </a:cubicBezTo>
                <a:lnTo>
                  <a:pt x="9232802" y="2173097"/>
                </a:lnTo>
                <a:lnTo>
                  <a:pt x="9232802" y="2174176"/>
                </a:lnTo>
                <a:cubicBezTo>
                  <a:pt x="9232802" y="2177053"/>
                  <a:pt x="9237478" y="2178492"/>
                  <a:pt x="9246830" y="2178492"/>
                </a:cubicBezTo>
                <a:lnTo>
                  <a:pt x="9246830" y="2177413"/>
                </a:lnTo>
                <a:lnTo>
                  <a:pt x="9252225" y="2165544"/>
                </a:lnTo>
                <a:lnTo>
                  <a:pt x="9251146" y="2158935"/>
                </a:lnTo>
                <a:cubicBezTo>
                  <a:pt x="9251146" y="2157496"/>
                  <a:pt x="9252944" y="2156777"/>
                  <a:pt x="9256541" y="2156777"/>
                </a:cubicBezTo>
                <a:lnTo>
                  <a:pt x="9257620" y="2151382"/>
                </a:lnTo>
                <a:lnTo>
                  <a:pt x="9257620" y="2143829"/>
                </a:lnTo>
                <a:lnTo>
                  <a:pt x="9255462" y="2135197"/>
                </a:lnTo>
                <a:cubicBezTo>
                  <a:pt x="9258519" y="2133039"/>
                  <a:pt x="9261396" y="2131960"/>
                  <a:pt x="9264094" y="2131960"/>
                </a:cubicBezTo>
                <a:cubicBezTo>
                  <a:pt x="9268949" y="2131960"/>
                  <a:pt x="9280503" y="2137355"/>
                  <a:pt x="9298757" y="2148145"/>
                </a:cubicBezTo>
                <a:lnTo>
                  <a:pt x="9300915" y="2148145"/>
                </a:lnTo>
                <a:lnTo>
                  <a:pt x="9305231" y="2147066"/>
                </a:lnTo>
                <a:cubicBezTo>
                  <a:pt x="9308108" y="2148145"/>
                  <a:pt x="9309547" y="2149224"/>
                  <a:pt x="9309547" y="2150303"/>
                </a:cubicBezTo>
                <a:lnTo>
                  <a:pt x="9309547" y="2152461"/>
                </a:lnTo>
                <a:cubicBezTo>
                  <a:pt x="9294351" y="2163521"/>
                  <a:pt x="9286753" y="2169680"/>
                  <a:pt x="9286753" y="2170939"/>
                </a:cubicBezTo>
                <a:cubicBezTo>
                  <a:pt x="9283336" y="2170939"/>
                  <a:pt x="9277581" y="2173816"/>
                  <a:pt x="9269489" y="2179571"/>
                </a:cubicBezTo>
                <a:cubicBezTo>
                  <a:pt x="9269489" y="2181369"/>
                  <a:pt x="9272726" y="2182808"/>
                  <a:pt x="9279200" y="2183887"/>
                </a:cubicBezTo>
                <a:lnTo>
                  <a:pt x="9279200" y="2184966"/>
                </a:lnTo>
                <a:lnTo>
                  <a:pt x="9275963" y="2187124"/>
                </a:lnTo>
                <a:lnTo>
                  <a:pt x="9265173" y="2187124"/>
                </a:lnTo>
                <a:lnTo>
                  <a:pt x="9264094" y="2186045"/>
                </a:lnTo>
                <a:cubicBezTo>
                  <a:pt x="9257979" y="2190001"/>
                  <a:pt x="9249347" y="2198993"/>
                  <a:pt x="9238197" y="2213020"/>
                </a:cubicBezTo>
                <a:lnTo>
                  <a:pt x="9238197" y="2214099"/>
                </a:lnTo>
                <a:lnTo>
                  <a:pt x="9244671" y="2214099"/>
                </a:lnTo>
                <a:lnTo>
                  <a:pt x="9251146" y="2213020"/>
                </a:lnTo>
                <a:lnTo>
                  <a:pt x="9259778" y="2216257"/>
                </a:lnTo>
                <a:cubicBezTo>
                  <a:pt x="9263554" y="2208524"/>
                  <a:pt x="9268230" y="2203129"/>
                  <a:pt x="9273805" y="2200072"/>
                </a:cubicBezTo>
                <a:lnTo>
                  <a:pt x="9274884" y="2200072"/>
                </a:lnTo>
                <a:lnTo>
                  <a:pt x="9277042" y="2202230"/>
                </a:lnTo>
                <a:lnTo>
                  <a:pt x="9284595" y="2201151"/>
                </a:lnTo>
                <a:cubicBezTo>
                  <a:pt x="9288191" y="2201151"/>
                  <a:pt x="9295070" y="2204028"/>
                  <a:pt x="9305231" y="2209783"/>
                </a:cubicBezTo>
                <a:cubicBezTo>
                  <a:pt x="9310086" y="2209783"/>
                  <a:pt x="9313323" y="2213380"/>
                  <a:pt x="9314942" y="2220573"/>
                </a:cubicBezTo>
                <a:lnTo>
                  <a:pt x="9314942" y="2224889"/>
                </a:lnTo>
                <a:lnTo>
                  <a:pt x="9303073" y="2236893"/>
                </a:lnTo>
                <a:lnTo>
                  <a:pt x="9309547" y="2259552"/>
                </a:lnTo>
                <a:lnTo>
                  <a:pt x="9303073" y="2269263"/>
                </a:lnTo>
                <a:cubicBezTo>
                  <a:pt x="9305410" y="2269263"/>
                  <a:pt x="9307568" y="2275737"/>
                  <a:pt x="9309547" y="2288685"/>
                </a:cubicBezTo>
                <a:cubicBezTo>
                  <a:pt x="9304511" y="2296688"/>
                  <a:pt x="9301994" y="2301768"/>
                  <a:pt x="9301994" y="2303926"/>
                </a:cubicBezTo>
                <a:lnTo>
                  <a:pt x="9301994" y="2306084"/>
                </a:lnTo>
                <a:lnTo>
                  <a:pt x="9309547" y="2321190"/>
                </a:lnTo>
                <a:lnTo>
                  <a:pt x="9309547" y="2324427"/>
                </a:lnTo>
                <a:cubicBezTo>
                  <a:pt x="9309547" y="2332340"/>
                  <a:pt x="9306310" y="2336296"/>
                  <a:pt x="9299836" y="2336296"/>
                </a:cubicBezTo>
                <a:lnTo>
                  <a:pt x="9282437" y="2336296"/>
                </a:lnTo>
                <a:lnTo>
                  <a:pt x="9265173" y="2337375"/>
                </a:lnTo>
                <a:cubicBezTo>
                  <a:pt x="9260137" y="2336116"/>
                  <a:pt x="9257620" y="2334678"/>
                  <a:pt x="9257620" y="2333059"/>
                </a:cubicBezTo>
                <a:lnTo>
                  <a:pt x="9257620" y="2330901"/>
                </a:lnTo>
                <a:lnTo>
                  <a:pt x="9259778" y="2324427"/>
                </a:lnTo>
                <a:cubicBezTo>
                  <a:pt x="9257979" y="2324427"/>
                  <a:pt x="9256900" y="2322989"/>
                  <a:pt x="9256541" y="2320111"/>
                </a:cubicBezTo>
                <a:lnTo>
                  <a:pt x="9259778" y="2306084"/>
                </a:lnTo>
                <a:lnTo>
                  <a:pt x="9260857" y="2305005"/>
                </a:lnTo>
                <a:lnTo>
                  <a:pt x="9256541" y="2301768"/>
                </a:lnTo>
                <a:lnTo>
                  <a:pt x="9255462" y="2300689"/>
                </a:lnTo>
                <a:lnTo>
                  <a:pt x="9255462" y="2296238"/>
                </a:lnTo>
                <a:lnTo>
                  <a:pt x="9258699" y="2293001"/>
                </a:lnTo>
                <a:lnTo>
                  <a:pt x="9261936" y="2295159"/>
                </a:lnTo>
                <a:lnTo>
                  <a:pt x="9263015" y="2295159"/>
                </a:lnTo>
                <a:lnTo>
                  <a:pt x="9265173" y="2293001"/>
                </a:lnTo>
                <a:lnTo>
                  <a:pt x="9263015" y="2289764"/>
                </a:lnTo>
                <a:lnTo>
                  <a:pt x="9261936" y="2290843"/>
                </a:lnTo>
                <a:lnTo>
                  <a:pt x="9258699" y="2290843"/>
                </a:lnTo>
                <a:lnTo>
                  <a:pt x="9247908" y="2282211"/>
                </a:lnTo>
                <a:cubicBezTo>
                  <a:pt x="9246830" y="2285808"/>
                  <a:pt x="9244671" y="2287606"/>
                  <a:pt x="9241434" y="2287606"/>
                </a:cubicBezTo>
                <a:lnTo>
                  <a:pt x="9237118" y="2284369"/>
                </a:lnTo>
                <a:lnTo>
                  <a:pt x="9229431" y="2285448"/>
                </a:lnTo>
                <a:lnTo>
                  <a:pt x="9222956" y="2285448"/>
                </a:lnTo>
                <a:lnTo>
                  <a:pt x="9220799" y="2283290"/>
                </a:lnTo>
                <a:lnTo>
                  <a:pt x="9220799" y="2280053"/>
                </a:lnTo>
                <a:lnTo>
                  <a:pt x="9224036" y="2276816"/>
                </a:lnTo>
                <a:lnTo>
                  <a:pt x="9227273" y="2276816"/>
                </a:lnTo>
                <a:cubicBezTo>
                  <a:pt x="9230330" y="2276816"/>
                  <a:pt x="9233252" y="2278614"/>
                  <a:pt x="9236039" y="2282211"/>
                </a:cubicBezTo>
                <a:cubicBezTo>
                  <a:pt x="9239996" y="2279693"/>
                  <a:pt x="9246830" y="2277535"/>
                  <a:pt x="9256541" y="2275737"/>
                </a:cubicBezTo>
                <a:lnTo>
                  <a:pt x="9255462" y="2270342"/>
                </a:lnTo>
                <a:lnTo>
                  <a:pt x="9256541" y="2256315"/>
                </a:lnTo>
                <a:lnTo>
                  <a:pt x="9244671" y="2253078"/>
                </a:lnTo>
                <a:lnTo>
                  <a:pt x="9238197" y="2254157"/>
                </a:lnTo>
                <a:lnTo>
                  <a:pt x="9236039" y="2254157"/>
                </a:lnTo>
                <a:lnTo>
                  <a:pt x="9231589" y="2253078"/>
                </a:lnTo>
                <a:lnTo>
                  <a:pt x="9222956" y="2255236"/>
                </a:lnTo>
                <a:lnTo>
                  <a:pt x="9218640" y="2255236"/>
                </a:lnTo>
                <a:lnTo>
                  <a:pt x="9218640" y="2256315"/>
                </a:lnTo>
                <a:lnTo>
                  <a:pt x="9220799" y="2264947"/>
                </a:lnTo>
                <a:lnTo>
                  <a:pt x="9216483" y="2280053"/>
                </a:lnTo>
                <a:lnTo>
                  <a:pt x="9218640" y="2285448"/>
                </a:lnTo>
                <a:lnTo>
                  <a:pt x="9217562" y="2290843"/>
                </a:lnTo>
                <a:lnTo>
                  <a:pt x="9218640" y="2298531"/>
                </a:lnTo>
                <a:cubicBezTo>
                  <a:pt x="9217022" y="2298531"/>
                  <a:pt x="9215943" y="2300329"/>
                  <a:pt x="9215404" y="2303926"/>
                </a:cubicBezTo>
                <a:lnTo>
                  <a:pt x="9217562" y="2306084"/>
                </a:lnTo>
                <a:lnTo>
                  <a:pt x="9217562" y="2310400"/>
                </a:lnTo>
                <a:lnTo>
                  <a:pt x="9216483" y="2311479"/>
                </a:lnTo>
                <a:cubicBezTo>
                  <a:pt x="9217562" y="2314356"/>
                  <a:pt x="9218640" y="2315795"/>
                  <a:pt x="9219720" y="2315795"/>
                </a:cubicBezTo>
                <a:lnTo>
                  <a:pt x="9224036" y="2315795"/>
                </a:lnTo>
                <a:cubicBezTo>
                  <a:pt x="9226733" y="2313637"/>
                  <a:pt x="9229251" y="2312558"/>
                  <a:pt x="9231589" y="2312558"/>
                </a:cubicBezTo>
                <a:cubicBezTo>
                  <a:pt x="9235275" y="2312558"/>
                  <a:pt x="9238917" y="2314716"/>
                  <a:pt x="9242514" y="2319032"/>
                </a:cubicBezTo>
                <a:lnTo>
                  <a:pt x="9242514" y="2320111"/>
                </a:lnTo>
                <a:cubicBezTo>
                  <a:pt x="9241434" y="2322989"/>
                  <a:pt x="9238917" y="2324427"/>
                  <a:pt x="9234960" y="2324427"/>
                </a:cubicBezTo>
                <a:lnTo>
                  <a:pt x="9226194" y="2324427"/>
                </a:lnTo>
                <a:lnTo>
                  <a:pt x="9221878" y="2323348"/>
                </a:lnTo>
                <a:cubicBezTo>
                  <a:pt x="9218281" y="2324247"/>
                  <a:pt x="9216483" y="2325326"/>
                  <a:pt x="9216483" y="2326585"/>
                </a:cubicBezTo>
                <a:lnTo>
                  <a:pt x="9218640" y="2328743"/>
                </a:lnTo>
                <a:lnTo>
                  <a:pt x="9218640" y="2333059"/>
                </a:lnTo>
                <a:cubicBezTo>
                  <a:pt x="9218640" y="2335037"/>
                  <a:pt x="9214324" y="2337195"/>
                  <a:pt x="9205692" y="2339533"/>
                </a:cubicBezTo>
                <a:lnTo>
                  <a:pt x="9204613" y="2340612"/>
                </a:lnTo>
                <a:lnTo>
                  <a:pt x="9184112" y="2338454"/>
                </a:lnTo>
                <a:lnTo>
                  <a:pt x="9180875" y="2338454"/>
                </a:lnTo>
                <a:lnTo>
                  <a:pt x="9176559" y="2344928"/>
                </a:lnTo>
                <a:lnTo>
                  <a:pt x="9178717" y="2347086"/>
                </a:lnTo>
                <a:lnTo>
                  <a:pt x="9186270" y="2340612"/>
                </a:lnTo>
                <a:cubicBezTo>
                  <a:pt x="9195622" y="2342411"/>
                  <a:pt x="9200297" y="2344209"/>
                  <a:pt x="9200297" y="2346007"/>
                </a:cubicBezTo>
                <a:cubicBezTo>
                  <a:pt x="9201376" y="2348885"/>
                  <a:pt x="9202455" y="2350323"/>
                  <a:pt x="9203534" y="2350323"/>
                </a:cubicBezTo>
                <a:lnTo>
                  <a:pt x="9205692" y="2350323"/>
                </a:lnTo>
                <a:cubicBezTo>
                  <a:pt x="9208750" y="2345288"/>
                  <a:pt x="9214145" y="2342770"/>
                  <a:pt x="9221878" y="2342770"/>
                </a:cubicBezTo>
                <a:lnTo>
                  <a:pt x="9231589" y="2343849"/>
                </a:lnTo>
                <a:lnTo>
                  <a:pt x="9234960" y="2340612"/>
                </a:lnTo>
                <a:lnTo>
                  <a:pt x="9238197" y="2340612"/>
                </a:lnTo>
                <a:cubicBezTo>
                  <a:pt x="9241075" y="2340612"/>
                  <a:pt x="9245391" y="2342411"/>
                  <a:pt x="9251146" y="2346007"/>
                </a:cubicBezTo>
                <a:lnTo>
                  <a:pt x="9255462" y="2342770"/>
                </a:lnTo>
                <a:lnTo>
                  <a:pt x="9271647" y="2342770"/>
                </a:lnTo>
                <a:lnTo>
                  <a:pt x="9274884" y="2340612"/>
                </a:lnTo>
                <a:lnTo>
                  <a:pt x="9275963" y="2340612"/>
                </a:lnTo>
                <a:lnTo>
                  <a:pt x="9293227" y="2342770"/>
                </a:lnTo>
                <a:lnTo>
                  <a:pt x="9305231" y="2339533"/>
                </a:lnTo>
                <a:lnTo>
                  <a:pt x="9325732" y="2340612"/>
                </a:lnTo>
                <a:lnTo>
                  <a:pt x="9327890" y="2343849"/>
                </a:lnTo>
                <a:cubicBezTo>
                  <a:pt x="9326451" y="2346727"/>
                  <a:pt x="9322495" y="2349244"/>
                  <a:pt x="9316021" y="2351402"/>
                </a:cubicBezTo>
                <a:cubicBezTo>
                  <a:pt x="9314222" y="2354459"/>
                  <a:pt x="9312784" y="2361338"/>
                  <a:pt x="9311705" y="2372038"/>
                </a:cubicBezTo>
                <a:cubicBezTo>
                  <a:pt x="9308288" y="2381390"/>
                  <a:pt x="9303567" y="2386065"/>
                  <a:pt x="9297543" y="2386065"/>
                </a:cubicBezTo>
                <a:lnTo>
                  <a:pt x="9284595" y="2384986"/>
                </a:lnTo>
                <a:lnTo>
                  <a:pt x="9270568" y="2390381"/>
                </a:lnTo>
                <a:lnTo>
                  <a:pt x="9269489" y="2390381"/>
                </a:lnTo>
                <a:lnTo>
                  <a:pt x="9266252" y="2388223"/>
                </a:lnTo>
                <a:lnTo>
                  <a:pt x="9255462" y="2388223"/>
                </a:lnTo>
                <a:lnTo>
                  <a:pt x="9244671" y="2383907"/>
                </a:lnTo>
                <a:lnTo>
                  <a:pt x="9216483" y="2387144"/>
                </a:lnTo>
                <a:lnTo>
                  <a:pt x="9216483" y="2386065"/>
                </a:lnTo>
                <a:lnTo>
                  <a:pt x="9210008" y="2388223"/>
                </a:lnTo>
                <a:lnTo>
                  <a:pt x="9208930" y="2388223"/>
                </a:lnTo>
                <a:cubicBezTo>
                  <a:pt x="9196701" y="2386605"/>
                  <a:pt x="9190586" y="2384806"/>
                  <a:pt x="9190586" y="2382828"/>
                </a:cubicBezTo>
                <a:cubicBezTo>
                  <a:pt x="9185191" y="2386425"/>
                  <a:pt x="9181235" y="2388223"/>
                  <a:pt x="9178717" y="2388223"/>
                </a:cubicBezTo>
                <a:cubicBezTo>
                  <a:pt x="9161903" y="2377074"/>
                  <a:pt x="9149989" y="2367318"/>
                  <a:pt x="9142975" y="2358955"/>
                </a:cubicBezTo>
                <a:lnTo>
                  <a:pt x="9144054" y="2354639"/>
                </a:lnTo>
                <a:cubicBezTo>
                  <a:pt x="9144054" y="2353201"/>
                  <a:pt x="9140458" y="2349244"/>
                  <a:pt x="9133264" y="2342770"/>
                </a:cubicBezTo>
                <a:cubicBezTo>
                  <a:pt x="9116540" y="2363721"/>
                  <a:pt x="9106109" y="2374196"/>
                  <a:pt x="9101973" y="2374196"/>
                </a:cubicBezTo>
                <a:lnTo>
                  <a:pt x="9096443" y="2382828"/>
                </a:lnTo>
                <a:lnTo>
                  <a:pt x="9097522" y="2392539"/>
                </a:lnTo>
                <a:lnTo>
                  <a:pt x="9094285" y="2395776"/>
                </a:lnTo>
                <a:lnTo>
                  <a:pt x="9092127" y="2395776"/>
                </a:lnTo>
                <a:cubicBezTo>
                  <a:pt x="9088351" y="2395776"/>
                  <a:pt x="9081157" y="2381345"/>
                  <a:pt x="9070547" y="2352481"/>
                </a:cubicBezTo>
                <a:cubicBezTo>
                  <a:pt x="9069648" y="2345108"/>
                  <a:pt x="9068569" y="2340792"/>
                  <a:pt x="9067310" y="2339533"/>
                </a:cubicBezTo>
                <a:lnTo>
                  <a:pt x="9067310" y="2338454"/>
                </a:lnTo>
                <a:cubicBezTo>
                  <a:pt x="9067310" y="2337375"/>
                  <a:pt x="9075223" y="2335217"/>
                  <a:pt x="9091048" y="2331980"/>
                </a:cubicBezTo>
                <a:cubicBezTo>
                  <a:pt x="9095544" y="2330002"/>
                  <a:pt x="9098421" y="2327125"/>
                  <a:pt x="9099680" y="2323348"/>
                </a:cubicBezTo>
                <a:lnTo>
                  <a:pt x="9098601" y="2316874"/>
                </a:lnTo>
                <a:lnTo>
                  <a:pt x="9099680" y="2315795"/>
                </a:lnTo>
                <a:lnTo>
                  <a:pt x="9097522" y="2308242"/>
                </a:lnTo>
                <a:lnTo>
                  <a:pt x="9098601" y="2294080"/>
                </a:lnTo>
                <a:lnTo>
                  <a:pt x="9097522" y="2289764"/>
                </a:lnTo>
                <a:lnTo>
                  <a:pt x="9098601" y="2288685"/>
                </a:lnTo>
                <a:lnTo>
                  <a:pt x="9097522" y="2281132"/>
                </a:lnTo>
                <a:lnTo>
                  <a:pt x="9097522" y="2261710"/>
                </a:lnTo>
                <a:cubicBezTo>
                  <a:pt x="9097522" y="2252359"/>
                  <a:pt x="9099366" y="2247683"/>
                  <a:pt x="9103052" y="2247683"/>
                </a:cubicBezTo>
                <a:lnTo>
                  <a:pt x="9104131" y="2247683"/>
                </a:lnTo>
                <a:lnTo>
                  <a:pt x="9104131" y="2246604"/>
                </a:lnTo>
                <a:cubicBezTo>
                  <a:pt x="9100445" y="2243727"/>
                  <a:pt x="9098601" y="2240849"/>
                  <a:pt x="9098601" y="2237972"/>
                </a:cubicBezTo>
                <a:lnTo>
                  <a:pt x="9099680" y="2232577"/>
                </a:lnTo>
                <a:lnTo>
                  <a:pt x="9095364" y="2235814"/>
                </a:lnTo>
                <a:lnTo>
                  <a:pt x="9094285" y="2235814"/>
                </a:lnTo>
                <a:lnTo>
                  <a:pt x="9092127" y="2233656"/>
                </a:lnTo>
                <a:lnTo>
                  <a:pt x="9092127" y="2232577"/>
                </a:lnTo>
                <a:cubicBezTo>
                  <a:pt x="9092127" y="2231228"/>
                  <a:pt x="9094645" y="2230104"/>
                  <a:pt x="9099680" y="2229205"/>
                </a:cubicBezTo>
                <a:cubicBezTo>
                  <a:pt x="9104446" y="2220034"/>
                  <a:pt x="9109526" y="2213200"/>
                  <a:pt x="9114921" y="2208704"/>
                </a:cubicBezTo>
                <a:cubicBezTo>
                  <a:pt x="9118878" y="2208704"/>
                  <a:pt x="9123913" y="2212660"/>
                  <a:pt x="9130027" y="2220573"/>
                </a:cubicBezTo>
                <a:cubicBezTo>
                  <a:pt x="9136501" y="2220573"/>
                  <a:pt x="9142975" y="2225294"/>
                  <a:pt x="9149449" y="2234735"/>
                </a:cubicBezTo>
                <a:lnTo>
                  <a:pt x="9152686" y="2237972"/>
                </a:lnTo>
                <a:lnTo>
                  <a:pt x="9152686" y="2239051"/>
                </a:lnTo>
                <a:lnTo>
                  <a:pt x="9144054" y="2248762"/>
                </a:lnTo>
                <a:cubicBezTo>
                  <a:pt x="9146932" y="2253078"/>
                  <a:pt x="9148370" y="2256315"/>
                  <a:pt x="9148370" y="2258473"/>
                </a:cubicBezTo>
                <a:lnTo>
                  <a:pt x="9148370" y="2262789"/>
                </a:lnTo>
                <a:lnTo>
                  <a:pt x="9141896" y="2269263"/>
                </a:lnTo>
                <a:lnTo>
                  <a:pt x="9141896" y="2272500"/>
                </a:lnTo>
                <a:lnTo>
                  <a:pt x="9145133" y="2276816"/>
                </a:lnTo>
                <a:lnTo>
                  <a:pt x="9145133" y="2309321"/>
                </a:lnTo>
                <a:lnTo>
                  <a:pt x="9142975" y="2323348"/>
                </a:lnTo>
                <a:cubicBezTo>
                  <a:pt x="9142975" y="2328923"/>
                  <a:pt x="9150528" y="2335757"/>
                  <a:pt x="9165634" y="2343849"/>
                </a:cubicBezTo>
                <a:lnTo>
                  <a:pt x="9169006" y="2343849"/>
                </a:lnTo>
                <a:cubicBezTo>
                  <a:pt x="9171164" y="2343130"/>
                  <a:pt x="9172243" y="2340972"/>
                  <a:pt x="9172243" y="2337375"/>
                </a:cubicBezTo>
                <a:cubicBezTo>
                  <a:pt x="9170085" y="2336656"/>
                  <a:pt x="9169006" y="2334498"/>
                  <a:pt x="9169006" y="2330901"/>
                </a:cubicBezTo>
                <a:lnTo>
                  <a:pt x="9173322" y="2323348"/>
                </a:lnTo>
                <a:cubicBezTo>
                  <a:pt x="9173322" y="2321190"/>
                  <a:pt x="9172243" y="2320111"/>
                  <a:pt x="9170085" y="2320111"/>
                </a:cubicBezTo>
                <a:lnTo>
                  <a:pt x="9169006" y="2319032"/>
                </a:lnTo>
                <a:lnTo>
                  <a:pt x="9169006" y="2290843"/>
                </a:lnTo>
                <a:cubicBezTo>
                  <a:pt x="9169006" y="2280053"/>
                  <a:pt x="9167523" y="2273219"/>
                  <a:pt x="9164555" y="2270342"/>
                </a:cubicBezTo>
                <a:lnTo>
                  <a:pt x="9164555" y="2269263"/>
                </a:lnTo>
                <a:lnTo>
                  <a:pt x="9166848" y="2257394"/>
                </a:lnTo>
                <a:cubicBezTo>
                  <a:pt x="9166848" y="2253797"/>
                  <a:pt x="9166084" y="2251999"/>
                  <a:pt x="9164555" y="2251999"/>
                </a:cubicBezTo>
                <a:lnTo>
                  <a:pt x="9165634" y="2247683"/>
                </a:lnTo>
                <a:lnTo>
                  <a:pt x="9164555" y="2237972"/>
                </a:lnTo>
                <a:lnTo>
                  <a:pt x="9167927" y="2227047"/>
                </a:lnTo>
                <a:lnTo>
                  <a:pt x="9164555" y="2209783"/>
                </a:lnTo>
                <a:cubicBezTo>
                  <a:pt x="9167163" y="2201151"/>
                  <a:pt x="9171524" y="2196835"/>
                  <a:pt x="9177638" y="2196835"/>
                </a:cubicBezTo>
                <a:cubicBezTo>
                  <a:pt x="9186091" y="2200252"/>
                  <a:pt x="9192924" y="2205287"/>
                  <a:pt x="9198139" y="2211941"/>
                </a:cubicBezTo>
                <a:cubicBezTo>
                  <a:pt x="9204793" y="2213200"/>
                  <a:pt x="9210188" y="2216797"/>
                  <a:pt x="9214324" y="2222731"/>
                </a:cubicBezTo>
                <a:lnTo>
                  <a:pt x="9218640" y="2225968"/>
                </a:lnTo>
                <a:lnTo>
                  <a:pt x="9218640" y="2234735"/>
                </a:lnTo>
                <a:lnTo>
                  <a:pt x="9213246" y="2241209"/>
                </a:lnTo>
                <a:lnTo>
                  <a:pt x="9218640" y="2247683"/>
                </a:lnTo>
                <a:lnTo>
                  <a:pt x="9221878" y="2247683"/>
                </a:lnTo>
                <a:lnTo>
                  <a:pt x="9226194" y="2246604"/>
                </a:lnTo>
                <a:lnTo>
                  <a:pt x="9233881" y="2250920"/>
                </a:lnTo>
                <a:lnTo>
                  <a:pt x="9236039" y="2250920"/>
                </a:lnTo>
                <a:cubicBezTo>
                  <a:pt x="9237838" y="2248402"/>
                  <a:pt x="9245031" y="2245885"/>
                  <a:pt x="9257620" y="2243367"/>
                </a:cubicBezTo>
                <a:cubicBezTo>
                  <a:pt x="9257620" y="2241569"/>
                  <a:pt x="9259778" y="2239051"/>
                  <a:pt x="9264094" y="2235814"/>
                </a:cubicBezTo>
                <a:lnTo>
                  <a:pt x="9255462" y="2225968"/>
                </a:lnTo>
                <a:lnTo>
                  <a:pt x="9238197" y="2220573"/>
                </a:lnTo>
                <a:lnTo>
                  <a:pt x="9230510" y="2221652"/>
                </a:lnTo>
                <a:lnTo>
                  <a:pt x="9224036" y="2220573"/>
                </a:lnTo>
                <a:lnTo>
                  <a:pt x="9219720" y="2221652"/>
                </a:lnTo>
                <a:cubicBezTo>
                  <a:pt x="9216842" y="2218775"/>
                  <a:pt x="9215404" y="2213380"/>
                  <a:pt x="9215404" y="2205467"/>
                </a:cubicBezTo>
                <a:lnTo>
                  <a:pt x="9218640" y="2195756"/>
                </a:lnTo>
                <a:cubicBezTo>
                  <a:pt x="9213425" y="2190001"/>
                  <a:pt x="9208390" y="2187124"/>
                  <a:pt x="9203534" y="2187124"/>
                </a:cubicBezTo>
                <a:lnTo>
                  <a:pt x="9197060" y="2189282"/>
                </a:lnTo>
                <a:lnTo>
                  <a:pt x="9193823" y="2186045"/>
                </a:lnTo>
                <a:lnTo>
                  <a:pt x="9189507" y="2189282"/>
                </a:lnTo>
                <a:cubicBezTo>
                  <a:pt x="9171434" y="2187484"/>
                  <a:pt x="9162397" y="2185326"/>
                  <a:pt x="9162397" y="2182808"/>
                </a:cubicBezTo>
                <a:lnTo>
                  <a:pt x="9162397" y="2180650"/>
                </a:lnTo>
                <a:lnTo>
                  <a:pt x="9170085" y="2178492"/>
                </a:lnTo>
                <a:lnTo>
                  <a:pt x="9174401" y="2179571"/>
                </a:lnTo>
                <a:lnTo>
                  <a:pt x="9180875" y="2177413"/>
                </a:lnTo>
                <a:lnTo>
                  <a:pt x="9192744" y="2177413"/>
                </a:lnTo>
                <a:lnTo>
                  <a:pt x="9192744" y="2176334"/>
                </a:lnTo>
                <a:lnTo>
                  <a:pt x="9190586" y="2169860"/>
                </a:lnTo>
                <a:lnTo>
                  <a:pt x="9192744" y="2162172"/>
                </a:lnTo>
                <a:lnTo>
                  <a:pt x="9192744" y="2161093"/>
                </a:lnTo>
                <a:cubicBezTo>
                  <a:pt x="9192744" y="2156597"/>
                  <a:pt x="9186990" y="2150123"/>
                  <a:pt x="9175480" y="2141671"/>
                </a:cubicBezTo>
                <a:cubicBezTo>
                  <a:pt x="9175480" y="2137175"/>
                  <a:pt x="9178717" y="2133938"/>
                  <a:pt x="9185191" y="2131960"/>
                </a:cubicBezTo>
                <a:close/>
                <a:moveTo>
                  <a:pt x="6092529" y="2131960"/>
                </a:moveTo>
                <a:cubicBezTo>
                  <a:pt x="6106197" y="2134478"/>
                  <a:pt x="6113030" y="2138074"/>
                  <a:pt x="6113030" y="2142750"/>
                </a:cubicBezTo>
                <a:lnTo>
                  <a:pt x="6118425" y="2142750"/>
                </a:lnTo>
                <a:lnTo>
                  <a:pt x="6119504" y="2137355"/>
                </a:lnTo>
                <a:lnTo>
                  <a:pt x="6117346" y="2135197"/>
                </a:lnTo>
                <a:lnTo>
                  <a:pt x="6117346" y="2134118"/>
                </a:lnTo>
                <a:lnTo>
                  <a:pt x="6122741" y="2135197"/>
                </a:lnTo>
                <a:lnTo>
                  <a:pt x="6125978" y="2134118"/>
                </a:lnTo>
                <a:cubicBezTo>
                  <a:pt x="6129755" y="2136995"/>
                  <a:pt x="6136993" y="2138794"/>
                  <a:pt x="6147693" y="2139513"/>
                </a:cubicBezTo>
                <a:lnTo>
                  <a:pt x="6152009" y="2143829"/>
                </a:lnTo>
                <a:lnTo>
                  <a:pt x="6152009" y="2147066"/>
                </a:lnTo>
                <a:lnTo>
                  <a:pt x="6116267" y="2183887"/>
                </a:lnTo>
                <a:lnTo>
                  <a:pt x="6116267" y="2188203"/>
                </a:lnTo>
                <a:cubicBezTo>
                  <a:pt x="6116267" y="2189642"/>
                  <a:pt x="6119504" y="2190361"/>
                  <a:pt x="6125978" y="2190361"/>
                </a:cubicBezTo>
                <a:lnTo>
                  <a:pt x="6129215" y="2194677"/>
                </a:lnTo>
                <a:lnTo>
                  <a:pt x="6130294" y="2194677"/>
                </a:lnTo>
                <a:lnTo>
                  <a:pt x="6133531" y="2192519"/>
                </a:lnTo>
                <a:lnTo>
                  <a:pt x="6136768" y="2192519"/>
                </a:lnTo>
                <a:cubicBezTo>
                  <a:pt x="6140185" y="2192519"/>
                  <a:pt x="6144546" y="2195756"/>
                  <a:pt x="6149851" y="2202230"/>
                </a:cubicBezTo>
                <a:cubicBezTo>
                  <a:pt x="6153448" y="2202230"/>
                  <a:pt x="6155246" y="2204748"/>
                  <a:pt x="6155246" y="2209783"/>
                </a:cubicBezTo>
                <a:lnTo>
                  <a:pt x="6147693" y="2216257"/>
                </a:lnTo>
                <a:cubicBezTo>
                  <a:pt x="6147693" y="2218055"/>
                  <a:pt x="6150571" y="2219854"/>
                  <a:pt x="6156325" y="2221652"/>
                </a:cubicBezTo>
                <a:lnTo>
                  <a:pt x="6164957" y="2218415"/>
                </a:lnTo>
                <a:lnTo>
                  <a:pt x="6166036" y="2218415"/>
                </a:lnTo>
                <a:cubicBezTo>
                  <a:pt x="6167655" y="2220573"/>
                  <a:pt x="6173050" y="2221652"/>
                  <a:pt x="6182221" y="2221652"/>
                </a:cubicBezTo>
                <a:lnTo>
                  <a:pt x="6182221" y="2222731"/>
                </a:lnTo>
                <a:lnTo>
                  <a:pt x="6183300" y="2221652"/>
                </a:lnTo>
                <a:lnTo>
                  <a:pt x="6190853" y="2221652"/>
                </a:lnTo>
                <a:lnTo>
                  <a:pt x="6194090" y="2222731"/>
                </a:lnTo>
                <a:lnTo>
                  <a:pt x="6199485" y="2221652"/>
                </a:lnTo>
                <a:lnTo>
                  <a:pt x="6213647" y="2221652"/>
                </a:lnTo>
                <a:lnTo>
                  <a:pt x="6222279" y="2222731"/>
                </a:lnTo>
                <a:lnTo>
                  <a:pt x="6230911" y="2221652"/>
                </a:lnTo>
                <a:lnTo>
                  <a:pt x="6238464" y="2221652"/>
                </a:lnTo>
                <a:cubicBezTo>
                  <a:pt x="6242421" y="2221652"/>
                  <a:pt x="6248175" y="2215897"/>
                  <a:pt x="6255728" y="2204388"/>
                </a:cubicBezTo>
                <a:cubicBezTo>
                  <a:pt x="6264360" y="2195037"/>
                  <a:pt x="6269755" y="2190361"/>
                  <a:pt x="6271913" y="2190361"/>
                </a:cubicBezTo>
                <a:cubicBezTo>
                  <a:pt x="6273712" y="2195756"/>
                  <a:pt x="6281310" y="2202949"/>
                  <a:pt x="6294707" y="2211941"/>
                </a:cubicBezTo>
                <a:cubicBezTo>
                  <a:pt x="6298304" y="2216976"/>
                  <a:pt x="6302260" y="2219494"/>
                  <a:pt x="6306576" y="2219494"/>
                </a:cubicBezTo>
                <a:cubicBezTo>
                  <a:pt x="6309454" y="2219854"/>
                  <a:pt x="6310892" y="2220933"/>
                  <a:pt x="6310892" y="2222731"/>
                </a:cubicBezTo>
                <a:lnTo>
                  <a:pt x="6310892" y="2223810"/>
                </a:lnTo>
                <a:cubicBezTo>
                  <a:pt x="6310892" y="2226687"/>
                  <a:pt x="6302260" y="2228126"/>
                  <a:pt x="6284996" y="2228126"/>
                </a:cubicBezTo>
                <a:cubicBezTo>
                  <a:pt x="6279871" y="2223271"/>
                  <a:pt x="6277308" y="2216797"/>
                  <a:pt x="6277308" y="2208704"/>
                </a:cubicBezTo>
                <a:lnTo>
                  <a:pt x="6275150" y="2210862"/>
                </a:lnTo>
                <a:cubicBezTo>
                  <a:pt x="6276589" y="2210862"/>
                  <a:pt x="6277713" y="2214459"/>
                  <a:pt x="6278522" y="2221652"/>
                </a:cubicBezTo>
                <a:cubicBezTo>
                  <a:pt x="6280680" y="2222371"/>
                  <a:pt x="6281759" y="2224529"/>
                  <a:pt x="6281759" y="2228126"/>
                </a:cubicBezTo>
                <a:lnTo>
                  <a:pt x="6280680" y="2229205"/>
                </a:lnTo>
                <a:lnTo>
                  <a:pt x="6279601" y="2229205"/>
                </a:lnTo>
                <a:cubicBezTo>
                  <a:pt x="6275915" y="2228126"/>
                  <a:pt x="6273352" y="2226687"/>
                  <a:pt x="6271913" y="2224889"/>
                </a:cubicBezTo>
                <a:cubicBezTo>
                  <a:pt x="6266878" y="2226508"/>
                  <a:pt x="6264360" y="2227946"/>
                  <a:pt x="6264360" y="2229205"/>
                </a:cubicBezTo>
                <a:lnTo>
                  <a:pt x="6264360" y="2231363"/>
                </a:lnTo>
                <a:cubicBezTo>
                  <a:pt x="6267238" y="2234510"/>
                  <a:pt x="6268676" y="2237433"/>
                  <a:pt x="6268676" y="2240130"/>
                </a:cubicBezTo>
                <a:lnTo>
                  <a:pt x="6267597" y="2245525"/>
                </a:lnTo>
                <a:lnTo>
                  <a:pt x="6268676" y="2251999"/>
                </a:lnTo>
                <a:cubicBezTo>
                  <a:pt x="6266518" y="2251999"/>
                  <a:pt x="6264720" y="2266386"/>
                  <a:pt x="6263281" y="2295159"/>
                </a:cubicBezTo>
                <a:cubicBezTo>
                  <a:pt x="6263281" y="2297407"/>
                  <a:pt x="6264360" y="2298531"/>
                  <a:pt x="6266518" y="2298531"/>
                </a:cubicBezTo>
                <a:lnTo>
                  <a:pt x="6267597" y="2299610"/>
                </a:lnTo>
                <a:lnTo>
                  <a:pt x="6267597" y="2302847"/>
                </a:lnTo>
                <a:lnTo>
                  <a:pt x="6268676" y="2319032"/>
                </a:lnTo>
                <a:lnTo>
                  <a:pt x="6265439" y="2333059"/>
                </a:lnTo>
                <a:lnTo>
                  <a:pt x="6267597" y="2348165"/>
                </a:lnTo>
                <a:cubicBezTo>
                  <a:pt x="6267597" y="2364620"/>
                  <a:pt x="6265080" y="2375815"/>
                  <a:pt x="6260044" y="2381749"/>
                </a:cubicBezTo>
                <a:cubicBezTo>
                  <a:pt x="6260044" y="2387324"/>
                  <a:pt x="6254649" y="2390921"/>
                  <a:pt x="6243859" y="2392539"/>
                </a:cubicBezTo>
                <a:lnTo>
                  <a:pt x="6231990" y="2391460"/>
                </a:lnTo>
                <a:lnTo>
                  <a:pt x="6227674" y="2392539"/>
                </a:lnTo>
                <a:lnTo>
                  <a:pt x="6221200" y="2390381"/>
                </a:lnTo>
                <a:cubicBezTo>
                  <a:pt x="6217963" y="2393978"/>
                  <a:pt x="6213962" y="2395777"/>
                  <a:pt x="6209196" y="2395777"/>
                </a:cubicBezTo>
                <a:cubicBezTo>
                  <a:pt x="6207038" y="2392719"/>
                  <a:pt x="6204521" y="2384087"/>
                  <a:pt x="6201643" y="2369880"/>
                </a:cubicBezTo>
                <a:lnTo>
                  <a:pt x="6202722" y="2362192"/>
                </a:lnTo>
                <a:cubicBezTo>
                  <a:pt x="6199306" y="2361653"/>
                  <a:pt x="6195349" y="2359135"/>
                  <a:pt x="6190853" y="2354639"/>
                </a:cubicBezTo>
                <a:lnTo>
                  <a:pt x="6174668" y="2349244"/>
                </a:lnTo>
                <a:lnTo>
                  <a:pt x="6164957" y="2349244"/>
                </a:lnTo>
                <a:lnTo>
                  <a:pt x="6157404" y="2340612"/>
                </a:lnTo>
                <a:lnTo>
                  <a:pt x="6157404" y="2338454"/>
                </a:lnTo>
                <a:cubicBezTo>
                  <a:pt x="6157404" y="2336656"/>
                  <a:pt x="6158843" y="2335577"/>
                  <a:pt x="6161720" y="2335217"/>
                </a:cubicBezTo>
                <a:cubicBezTo>
                  <a:pt x="6163339" y="2336476"/>
                  <a:pt x="6172331" y="2337915"/>
                  <a:pt x="6188695" y="2339533"/>
                </a:cubicBezTo>
                <a:lnTo>
                  <a:pt x="6191932" y="2340612"/>
                </a:lnTo>
                <a:cubicBezTo>
                  <a:pt x="6192652" y="2338454"/>
                  <a:pt x="6194810" y="2337375"/>
                  <a:pt x="6198406" y="2337375"/>
                </a:cubicBezTo>
                <a:cubicBezTo>
                  <a:pt x="6203981" y="2339533"/>
                  <a:pt x="6208297" y="2342411"/>
                  <a:pt x="6211354" y="2346007"/>
                </a:cubicBezTo>
                <a:lnTo>
                  <a:pt x="6211354" y="2344928"/>
                </a:lnTo>
                <a:lnTo>
                  <a:pt x="6210275" y="2339533"/>
                </a:lnTo>
                <a:cubicBezTo>
                  <a:pt x="6218278" y="2337196"/>
                  <a:pt x="6222279" y="2334318"/>
                  <a:pt x="6222279" y="2330901"/>
                </a:cubicBezTo>
                <a:lnTo>
                  <a:pt x="6219042" y="2320111"/>
                </a:lnTo>
                <a:lnTo>
                  <a:pt x="6219042" y="2314716"/>
                </a:lnTo>
                <a:cubicBezTo>
                  <a:pt x="6219042" y="2312019"/>
                  <a:pt x="6220481" y="2308782"/>
                  <a:pt x="6223358" y="2305005"/>
                </a:cubicBezTo>
                <a:lnTo>
                  <a:pt x="6216884" y="2295159"/>
                </a:lnTo>
                <a:lnTo>
                  <a:pt x="6222279" y="2276816"/>
                </a:lnTo>
                <a:lnTo>
                  <a:pt x="6222279" y="2273579"/>
                </a:lnTo>
                <a:lnTo>
                  <a:pt x="6216884" y="2258473"/>
                </a:lnTo>
                <a:lnTo>
                  <a:pt x="6216884" y="2247683"/>
                </a:lnTo>
                <a:lnTo>
                  <a:pt x="6220121" y="2232577"/>
                </a:lnTo>
                <a:lnTo>
                  <a:pt x="6220121" y="2229205"/>
                </a:lnTo>
                <a:lnTo>
                  <a:pt x="6213647" y="2230284"/>
                </a:lnTo>
                <a:lnTo>
                  <a:pt x="6212568" y="2229205"/>
                </a:lnTo>
                <a:lnTo>
                  <a:pt x="6211354" y="2229205"/>
                </a:lnTo>
                <a:lnTo>
                  <a:pt x="6199485" y="2232577"/>
                </a:lnTo>
                <a:lnTo>
                  <a:pt x="6188695" y="2230284"/>
                </a:lnTo>
                <a:lnTo>
                  <a:pt x="6185458" y="2231363"/>
                </a:lnTo>
                <a:cubicBezTo>
                  <a:pt x="6173769" y="2231363"/>
                  <a:pt x="6165497" y="2229924"/>
                  <a:pt x="6160641" y="2227047"/>
                </a:cubicBezTo>
                <a:lnTo>
                  <a:pt x="6147693" y="2228126"/>
                </a:lnTo>
                <a:cubicBezTo>
                  <a:pt x="6145625" y="2228126"/>
                  <a:pt x="6143422" y="2225249"/>
                  <a:pt x="6141084" y="2219494"/>
                </a:cubicBezTo>
                <a:cubicBezTo>
                  <a:pt x="6137847" y="2220753"/>
                  <a:pt x="6134970" y="2223271"/>
                  <a:pt x="6132452" y="2227047"/>
                </a:cubicBezTo>
                <a:lnTo>
                  <a:pt x="6131373" y="2225968"/>
                </a:lnTo>
                <a:lnTo>
                  <a:pt x="6129215" y="2225968"/>
                </a:lnTo>
                <a:lnTo>
                  <a:pt x="6129215" y="2229205"/>
                </a:lnTo>
                <a:lnTo>
                  <a:pt x="6128136" y="2233656"/>
                </a:lnTo>
                <a:lnTo>
                  <a:pt x="6129215" y="2237972"/>
                </a:lnTo>
                <a:cubicBezTo>
                  <a:pt x="6124899" y="2240670"/>
                  <a:pt x="6122022" y="2243907"/>
                  <a:pt x="6120583" y="2247683"/>
                </a:cubicBezTo>
                <a:cubicBezTo>
                  <a:pt x="6120583" y="2249122"/>
                  <a:pt x="6123461" y="2251639"/>
                  <a:pt x="6129215" y="2255236"/>
                </a:cubicBezTo>
                <a:lnTo>
                  <a:pt x="6129215" y="2257394"/>
                </a:lnTo>
                <a:cubicBezTo>
                  <a:pt x="6123461" y="2262789"/>
                  <a:pt x="6120583" y="2267105"/>
                  <a:pt x="6120583" y="2270342"/>
                </a:cubicBezTo>
                <a:lnTo>
                  <a:pt x="6121662" y="2305005"/>
                </a:lnTo>
                <a:lnTo>
                  <a:pt x="6119504" y="2320111"/>
                </a:lnTo>
                <a:lnTo>
                  <a:pt x="6123820" y="2339533"/>
                </a:lnTo>
                <a:cubicBezTo>
                  <a:pt x="6122921" y="2346007"/>
                  <a:pt x="6120404" y="2349244"/>
                  <a:pt x="6116267" y="2349244"/>
                </a:cubicBezTo>
                <a:lnTo>
                  <a:pt x="6120583" y="2361113"/>
                </a:lnTo>
                <a:lnTo>
                  <a:pt x="6120583" y="2374196"/>
                </a:lnTo>
                <a:cubicBezTo>
                  <a:pt x="6118066" y="2386425"/>
                  <a:pt x="6115548" y="2392539"/>
                  <a:pt x="6113030" y="2392539"/>
                </a:cubicBezTo>
                <a:lnTo>
                  <a:pt x="6107635" y="2389302"/>
                </a:lnTo>
                <a:lnTo>
                  <a:pt x="6101161" y="2391460"/>
                </a:lnTo>
                <a:lnTo>
                  <a:pt x="6088213" y="2391460"/>
                </a:lnTo>
                <a:lnTo>
                  <a:pt x="6075130" y="2376354"/>
                </a:lnTo>
                <a:lnTo>
                  <a:pt x="6075130" y="2367722"/>
                </a:lnTo>
                <a:cubicBezTo>
                  <a:pt x="6077288" y="2365025"/>
                  <a:pt x="6078367" y="2362462"/>
                  <a:pt x="6078367" y="2360034"/>
                </a:cubicBezTo>
                <a:cubicBezTo>
                  <a:pt x="6074771" y="2355539"/>
                  <a:pt x="6072972" y="2349784"/>
                  <a:pt x="6072972" y="2342770"/>
                </a:cubicBezTo>
                <a:cubicBezTo>
                  <a:pt x="6077288" y="2334138"/>
                  <a:pt x="6079446" y="2325147"/>
                  <a:pt x="6079446" y="2315795"/>
                </a:cubicBezTo>
                <a:lnTo>
                  <a:pt x="6075130" y="2303926"/>
                </a:lnTo>
                <a:lnTo>
                  <a:pt x="6075130" y="2301768"/>
                </a:lnTo>
                <a:lnTo>
                  <a:pt x="6077288" y="2295159"/>
                </a:lnTo>
                <a:lnTo>
                  <a:pt x="6074051" y="2287606"/>
                </a:lnTo>
                <a:lnTo>
                  <a:pt x="6071893" y="2287606"/>
                </a:lnTo>
                <a:cubicBezTo>
                  <a:pt x="6067757" y="2293361"/>
                  <a:pt x="6060204" y="2296238"/>
                  <a:pt x="6049234" y="2296238"/>
                </a:cubicBezTo>
                <a:lnTo>
                  <a:pt x="6048155" y="2295159"/>
                </a:lnTo>
                <a:lnTo>
                  <a:pt x="6048155" y="2293001"/>
                </a:lnTo>
                <a:lnTo>
                  <a:pt x="6069735" y="2270342"/>
                </a:lnTo>
                <a:cubicBezTo>
                  <a:pt x="6070095" y="2265666"/>
                  <a:pt x="6072972" y="2259552"/>
                  <a:pt x="6078367" y="2251999"/>
                </a:cubicBezTo>
                <a:cubicBezTo>
                  <a:pt x="6080975" y="2241749"/>
                  <a:pt x="6084616" y="2233791"/>
                  <a:pt x="6089292" y="2228126"/>
                </a:cubicBezTo>
                <a:lnTo>
                  <a:pt x="6089292" y="2224889"/>
                </a:lnTo>
                <a:lnTo>
                  <a:pt x="6088213" y="2220573"/>
                </a:lnTo>
                <a:lnTo>
                  <a:pt x="6095766" y="2206546"/>
                </a:lnTo>
                <a:lnTo>
                  <a:pt x="6095766" y="2202230"/>
                </a:lnTo>
                <a:lnTo>
                  <a:pt x="6092529" y="2198993"/>
                </a:lnTo>
                <a:lnTo>
                  <a:pt x="6077288" y="2205467"/>
                </a:lnTo>
                <a:lnTo>
                  <a:pt x="6076209" y="2202230"/>
                </a:lnTo>
                <a:lnTo>
                  <a:pt x="6075130" y="2202230"/>
                </a:lnTo>
                <a:cubicBezTo>
                  <a:pt x="6075130" y="2209423"/>
                  <a:pt x="6070095" y="2214099"/>
                  <a:pt x="6060024" y="2216257"/>
                </a:cubicBezTo>
                <a:cubicBezTo>
                  <a:pt x="6054989" y="2215178"/>
                  <a:pt x="6052471" y="2213739"/>
                  <a:pt x="6052471" y="2211941"/>
                </a:cubicBezTo>
                <a:lnTo>
                  <a:pt x="6052471" y="2206546"/>
                </a:lnTo>
                <a:cubicBezTo>
                  <a:pt x="6052471" y="2199892"/>
                  <a:pt x="6057506" y="2194497"/>
                  <a:pt x="6067577" y="2190361"/>
                </a:cubicBezTo>
                <a:lnTo>
                  <a:pt x="6068656" y="2190361"/>
                </a:lnTo>
                <a:lnTo>
                  <a:pt x="6076209" y="2191440"/>
                </a:lnTo>
                <a:lnTo>
                  <a:pt x="6076209" y="2189282"/>
                </a:lnTo>
                <a:lnTo>
                  <a:pt x="6074051" y="2189282"/>
                </a:lnTo>
                <a:lnTo>
                  <a:pt x="6074051" y="2188203"/>
                </a:lnTo>
                <a:lnTo>
                  <a:pt x="6070814" y="2189282"/>
                </a:lnTo>
                <a:lnTo>
                  <a:pt x="6067577" y="2188203"/>
                </a:lnTo>
                <a:lnTo>
                  <a:pt x="6067577" y="2187124"/>
                </a:lnTo>
                <a:cubicBezTo>
                  <a:pt x="6077738" y="2175435"/>
                  <a:pt x="6084257" y="2163161"/>
                  <a:pt x="6087134" y="2150303"/>
                </a:cubicBezTo>
                <a:cubicBezTo>
                  <a:pt x="6090731" y="2145447"/>
                  <a:pt x="6092529" y="2139333"/>
                  <a:pt x="6092529" y="2131960"/>
                </a:cubicBezTo>
                <a:close/>
                <a:moveTo>
                  <a:pt x="5220182" y="2131286"/>
                </a:moveTo>
                <a:cubicBezTo>
                  <a:pt x="5223959" y="2131286"/>
                  <a:pt x="5235738" y="2135197"/>
                  <a:pt x="5255520" y="2143020"/>
                </a:cubicBezTo>
                <a:cubicBezTo>
                  <a:pt x="5267659" y="2146976"/>
                  <a:pt x="5273728" y="2150213"/>
                  <a:pt x="5273728" y="2152731"/>
                </a:cubicBezTo>
                <a:lnTo>
                  <a:pt x="5273728" y="2155968"/>
                </a:lnTo>
                <a:lnTo>
                  <a:pt x="5271570" y="2158126"/>
                </a:lnTo>
                <a:lnTo>
                  <a:pt x="5265231" y="2157047"/>
                </a:lnTo>
                <a:cubicBezTo>
                  <a:pt x="5245179" y="2167927"/>
                  <a:pt x="5231962" y="2177908"/>
                  <a:pt x="5225577" y="2186989"/>
                </a:cubicBezTo>
                <a:cubicBezTo>
                  <a:pt x="5219823" y="2190226"/>
                  <a:pt x="5216945" y="2193823"/>
                  <a:pt x="5216945" y="2197779"/>
                </a:cubicBezTo>
                <a:lnTo>
                  <a:pt x="5218024" y="2198858"/>
                </a:lnTo>
                <a:lnTo>
                  <a:pt x="5219103" y="2198858"/>
                </a:lnTo>
                <a:lnTo>
                  <a:pt x="5225577" y="2196700"/>
                </a:lnTo>
                <a:lnTo>
                  <a:pt x="5228814" y="2196700"/>
                </a:lnTo>
                <a:lnTo>
                  <a:pt x="5230838" y="2198858"/>
                </a:lnTo>
                <a:cubicBezTo>
                  <a:pt x="5229489" y="2202005"/>
                  <a:pt x="5228095" y="2203759"/>
                  <a:pt x="5226656" y="2204118"/>
                </a:cubicBezTo>
                <a:lnTo>
                  <a:pt x="5216945" y="2204118"/>
                </a:lnTo>
                <a:lnTo>
                  <a:pt x="5205211" y="2206276"/>
                </a:lnTo>
                <a:lnTo>
                  <a:pt x="5193342" y="2201960"/>
                </a:lnTo>
                <a:lnTo>
                  <a:pt x="5182687" y="2206276"/>
                </a:lnTo>
                <a:lnTo>
                  <a:pt x="5176213" y="2204118"/>
                </a:lnTo>
                <a:lnTo>
                  <a:pt x="5167716" y="2207355"/>
                </a:lnTo>
                <a:lnTo>
                  <a:pt x="5151531" y="2206276"/>
                </a:lnTo>
                <a:lnTo>
                  <a:pt x="5149373" y="2208434"/>
                </a:lnTo>
                <a:lnTo>
                  <a:pt x="5148294" y="2208434"/>
                </a:lnTo>
                <a:cubicBezTo>
                  <a:pt x="5145866" y="2208434"/>
                  <a:pt x="5143034" y="2206996"/>
                  <a:pt x="5139797" y="2204118"/>
                </a:cubicBezTo>
                <a:lnTo>
                  <a:pt x="5130086" y="2205197"/>
                </a:lnTo>
                <a:lnTo>
                  <a:pt x="5130086" y="2201016"/>
                </a:lnTo>
                <a:lnTo>
                  <a:pt x="5134402" y="2196700"/>
                </a:lnTo>
                <a:lnTo>
                  <a:pt x="5136560" y="2196700"/>
                </a:lnTo>
                <a:lnTo>
                  <a:pt x="5146271" y="2198858"/>
                </a:lnTo>
                <a:lnTo>
                  <a:pt x="5153689" y="2197779"/>
                </a:lnTo>
                <a:lnTo>
                  <a:pt x="5159084" y="2201960"/>
                </a:lnTo>
                <a:cubicBezTo>
                  <a:pt x="5161602" y="2198454"/>
                  <a:pt x="5165153" y="2196700"/>
                  <a:pt x="5169739" y="2196700"/>
                </a:cubicBezTo>
                <a:lnTo>
                  <a:pt x="5172976" y="2196700"/>
                </a:lnTo>
                <a:lnTo>
                  <a:pt x="5184845" y="2197779"/>
                </a:lnTo>
                <a:lnTo>
                  <a:pt x="5191184" y="2195621"/>
                </a:lnTo>
                <a:lnTo>
                  <a:pt x="5194421" y="2196700"/>
                </a:lnTo>
                <a:lnTo>
                  <a:pt x="5194421" y="2195621"/>
                </a:lnTo>
                <a:cubicBezTo>
                  <a:pt x="5194421" y="2190586"/>
                  <a:pt x="5196220" y="2188068"/>
                  <a:pt x="5199816" y="2188068"/>
                </a:cubicBezTo>
                <a:lnTo>
                  <a:pt x="5198737" y="2186989"/>
                </a:lnTo>
                <a:lnTo>
                  <a:pt x="5198737" y="2185910"/>
                </a:lnTo>
                <a:cubicBezTo>
                  <a:pt x="5200716" y="2175030"/>
                  <a:pt x="5205346" y="2161453"/>
                  <a:pt x="5212629" y="2145178"/>
                </a:cubicBezTo>
                <a:lnTo>
                  <a:pt x="5207369" y="2137760"/>
                </a:lnTo>
                <a:lnTo>
                  <a:pt x="5207369" y="2135601"/>
                </a:lnTo>
                <a:cubicBezTo>
                  <a:pt x="5207369" y="2133084"/>
                  <a:pt x="5211641" y="2131645"/>
                  <a:pt x="5220182" y="2131286"/>
                </a:cubicBezTo>
                <a:close/>
                <a:moveTo>
                  <a:pt x="210539" y="2131272"/>
                </a:moveTo>
                <a:cubicBezTo>
                  <a:pt x="201008" y="2132171"/>
                  <a:pt x="195253" y="2133609"/>
                  <a:pt x="193275" y="2135588"/>
                </a:cubicBezTo>
                <a:lnTo>
                  <a:pt x="188959" y="2134509"/>
                </a:lnTo>
                <a:cubicBezTo>
                  <a:pt x="185362" y="2138645"/>
                  <a:pt x="183564" y="2142961"/>
                  <a:pt x="183564" y="2147457"/>
                </a:cubicBezTo>
                <a:cubicBezTo>
                  <a:pt x="186441" y="2158966"/>
                  <a:pt x="190757" y="2164721"/>
                  <a:pt x="196512" y="2164721"/>
                </a:cubicBezTo>
                <a:lnTo>
                  <a:pt x="197591" y="2163642"/>
                </a:lnTo>
                <a:lnTo>
                  <a:pt x="205144" y="2164721"/>
                </a:lnTo>
                <a:lnTo>
                  <a:pt x="211618" y="2164721"/>
                </a:lnTo>
                <a:cubicBezTo>
                  <a:pt x="211618" y="2161843"/>
                  <a:pt x="213417" y="2160405"/>
                  <a:pt x="217013" y="2160405"/>
                </a:cubicBezTo>
                <a:lnTo>
                  <a:pt x="220250" y="2151773"/>
                </a:lnTo>
                <a:lnTo>
                  <a:pt x="220250" y="2140983"/>
                </a:lnTo>
                <a:cubicBezTo>
                  <a:pt x="219531" y="2138825"/>
                  <a:pt x="216294" y="2135588"/>
                  <a:pt x="210539" y="2131272"/>
                </a:cubicBezTo>
                <a:close/>
                <a:moveTo>
                  <a:pt x="8579345" y="2130611"/>
                </a:moveTo>
                <a:cubicBezTo>
                  <a:pt x="8588067" y="2134927"/>
                  <a:pt x="8593731" y="2137085"/>
                  <a:pt x="8596339" y="2137085"/>
                </a:cubicBezTo>
                <a:cubicBezTo>
                  <a:pt x="8598317" y="2139693"/>
                  <a:pt x="8603308" y="2141806"/>
                  <a:pt x="8611310" y="2143424"/>
                </a:cubicBezTo>
                <a:cubicBezTo>
                  <a:pt x="8611310" y="2145942"/>
                  <a:pt x="8615266" y="2148100"/>
                  <a:pt x="8623179" y="2149898"/>
                </a:cubicBezTo>
                <a:lnTo>
                  <a:pt x="8626281" y="2148819"/>
                </a:lnTo>
                <a:cubicBezTo>
                  <a:pt x="8626281" y="2150078"/>
                  <a:pt x="8628080" y="2151157"/>
                  <a:pt x="8631676" y="2152056"/>
                </a:cubicBezTo>
                <a:lnTo>
                  <a:pt x="8634913" y="2148819"/>
                </a:lnTo>
                <a:lnTo>
                  <a:pt x="8638150" y="2148819"/>
                </a:lnTo>
                <a:lnTo>
                  <a:pt x="8642332" y="2153001"/>
                </a:lnTo>
                <a:cubicBezTo>
                  <a:pt x="8635947" y="2158036"/>
                  <a:pt x="8629563" y="2160554"/>
                  <a:pt x="8623179" y="2160554"/>
                </a:cubicBezTo>
                <a:lnTo>
                  <a:pt x="8621021" y="2167028"/>
                </a:lnTo>
                <a:lnTo>
                  <a:pt x="8624258" y="2177683"/>
                </a:lnTo>
                <a:lnTo>
                  <a:pt x="8622100" y="2194812"/>
                </a:lnTo>
                <a:cubicBezTo>
                  <a:pt x="8622820" y="2201196"/>
                  <a:pt x="8626371" y="2204388"/>
                  <a:pt x="8632755" y="2204388"/>
                </a:cubicBezTo>
                <a:lnTo>
                  <a:pt x="8644490" y="2204388"/>
                </a:lnTo>
                <a:lnTo>
                  <a:pt x="8642332" y="2197914"/>
                </a:lnTo>
                <a:cubicBezTo>
                  <a:pt x="8643770" y="2187304"/>
                  <a:pt x="8645928" y="2179121"/>
                  <a:pt x="8648806" y="2173367"/>
                </a:cubicBezTo>
                <a:lnTo>
                  <a:pt x="8646648" y="2165949"/>
                </a:lnTo>
                <a:lnTo>
                  <a:pt x="8648806" y="2159475"/>
                </a:lnTo>
                <a:lnTo>
                  <a:pt x="8645568" y="2154080"/>
                </a:lnTo>
                <a:lnTo>
                  <a:pt x="8645568" y="2152056"/>
                </a:lnTo>
                <a:cubicBezTo>
                  <a:pt x="8657348" y="2139918"/>
                  <a:pt x="8664856" y="2133848"/>
                  <a:pt x="8668093" y="2133848"/>
                </a:cubicBezTo>
                <a:cubicBezTo>
                  <a:pt x="8671600" y="2136366"/>
                  <a:pt x="8678343" y="2138479"/>
                  <a:pt x="8688324" y="2140187"/>
                </a:cubicBezTo>
                <a:cubicBezTo>
                  <a:pt x="8688324" y="2143065"/>
                  <a:pt x="8691561" y="2147021"/>
                  <a:pt x="8698035" y="2152056"/>
                </a:cubicBezTo>
                <a:lnTo>
                  <a:pt x="8698979" y="2152056"/>
                </a:lnTo>
                <a:lnTo>
                  <a:pt x="8702216" y="2148819"/>
                </a:lnTo>
                <a:lnTo>
                  <a:pt x="8702216" y="2145582"/>
                </a:lnTo>
                <a:lnTo>
                  <a:pt x="8701137" y="2132769"/>
                </a:lnTo>
                <a:lnTo>
                  <a:pt x="8702216" y="2131690"/>
                </a:lnTo>
                <a:lnTo>
                  <a:pt x="8708690" y="2131690"/>
                </a:lnTo>
                <a:cubicBezTo>
                  <a:pt x="8722358" y="2131690"/>
                  <a:pt x="8734452" y="2138479"/>
                  <a:pt x="8744972" y="2152056"/>
                </a:cubicBezTo>
                <a:lnTo>
                  <a:pt x="8744972" y="2153001"/>
                </a:lnTo>
                <a:lnTo>
                  <a:pt x="8743893" y="2153001"/>
                </a:lnTo>
                <a:lnTo>
                  <a:pt x="8740791" y="2150977"/>
                </a:lnTo>
                <a:lnTo>
                  <a:pt x="8738633" y="2150977"/>
                </a:lnTo>
                <a:lnTo>
                  <a:pt x="8738633" y="2152056"/>
                </a:lnTo>
                <a:lnTo>
                  <a:pt x="8743893" y="2154080"/>
                </a:lnTo>
                <a:lnTo>
                  <a:pt x="8747130" y="2152056"/>
                </a:lnTo>
                <a:lnTo>
                  <a:pt x="8755762" y="2152056"/>
                </a:lnTo>
                <a:lnTo>
                  <a:pt x="8759943" y="2155159"/>
                </a:lnTo>
                <a:cubicBezTo>
                  <a:pt x="8766417" y="2153090"/>
                  <a:pt x="8769654" y="2150618"/>
                  <a:pt x="8769654" y="2147740"/>
                </a:cubicBezTo>
                <a:lnTo>
                  <a:pt x="8783546" y="2131690"/>
                </a:lnTo>
                <a:cubicBezTo>
                  <a:pt x="8786334" y="2132769"/>
                  <a:pt x="8787727" y="2133848"/>
                  <a:pt x="8787727" y="2134927"/>
                </a:cubicBezTo>
                <a:lnTo>
                  <a:pt x="8785704" y="2138029"/>
                </a:lnTo>
                <a:lnTo>
                  <a:pt x="8785704" y="2139108"/>
                </a:lnTo>
                <a:lnTo>
                  <a:pt x="8789885" y="2136006"/>
                </a:lnTo>
                <a:lnTo>
                  <a:pt x="8795280" y="2136006"/>
                </a:lnTo>
                <a:cubicBezTo>
                  <a:pt x="8810926" y="2145627"/>
                  <a:pt x="8818749" y="2154529"/>
                  <a:pt x="8818749" y="2162712"/>
                </a:cubicBezTo>
                <a:cubicBezTo>
                  <a:pt x="8816681" y="2170534"/>
                  <a:pt x="8814208" y="2176604"/>
                  <a:pt x="8811330" y="2180920"/>
                </a:cubicBezTo>
                <a:lnTo>
                  <a:pt x="8813488" y="2186180"/>
                </a:lnTo>
                <a:lnTo>
                  <a:pt x="8812410" y="2191575"/>
                </a:lnTo>
                <a:lnTo>
                  <a:pt x="8814568" y="2217201"/>
                </a:lnTo>
                <a:lnTo>
                  <a:pt x="8814568" y="2219359"/>
                </a:lnTo>
                <a:lnTo>
                  <a:pt x="8813488" y="2220438"/>
                </a:lnTo>
                <a:lnTo>
                  <a:pt x="8814568" y="2221517"/>
                </a:lnTo>
                <a:lnTo>
                  <a:pt x="8811330" y="2237567"/>
                </a:lnTo>
                <a:lnTo>
                  <a:pt x="8811330" y="2246065"/>
                </a:lnTo>
                <a:lnTo>
                  <a:pt x="8809172" y="2248223"/>
                </a:lnTo>
                <a:cubicBezTo>
                  <a:pt x="8806835" y="2248223"/>
                  <a:pt x="8804362" y="2247144"/>
                  <a:pt x="8801754" y="2244986"/>
                </a:cubicBezTo>
                <a:lnTo>
                  <a:pt x="8797438" y="2244986"/>
                </a:lnTo>
                <a:lnTo>
                  <a:pt x="8797438" y="2247144"/>
                </a:lnTo>
                <a:lnTo>
                  <a:pt x="8798517" y="2247144"/>
                </a:lnTo>
                <a:lnTo>
                  <a:pt x="8799596" y="2246065"/>
                </a:lnTo>
                <a:lnTo>
                  <a:pt x="8800675" y="2246065"/>
                </a:lnTo>
                <a:lnTo>
                  <a:pt x="8804856" y="2249302"/>
                </a:lnTo>
                <a:lnTo>
                  <a:pt x="8803778" y="2250381"/>
                </a:lnTo>
                <a:lnTo>
                  <a:pt x="8804856" y="2250381"/>
                </a:lnTo>
                <a:lnTo>
                  <a:pt x="8805936" y="2249302"/>
                </a:lnTo>
                <a:lnTo>
                  <a:pt x="8807014" y="2249302"/>
                </a:lnTo>
                <a:lnTo>
                  <a:pt x="8807014" y="2251460"/>
                </a:lnTo>
                <a:lnTo>
                  <a:pt x="8809172" y="2251460"/>
                </a:lnTo>
                <a:lnTo>
                  <a:pt x="8810252" y="2250381"/>
                </a:lnTo>
                <a:lnTo>
                  <a:pt x="8811330" y="2250381"/>
                </a:lnTo>
                <a:lnTo>
                  <a:pt x="8813488" y="2254697"/>
                </a:lnTo>
                <a:lnTo>
                  <a:pt x="8811330" y="2271691"/>
                </a:lnTo>
                <a:lnTo>
                  <a:pt x="8812410" y="2272770"/>
                </a:lnTo>
                <a:lnTo>
                  <a:pt x="8812410" y="2273849"/>
                </a:lnTo>
                <a:lnTo>
                  <a:pt x="8810252" y="2278165"/>
                </a:lnTo>
                <a:lnTo>
                  <a:pt x="8811330" y="2279244"/>
                </a:lnTo>
                <a:lnTo>
                  <a:pt x="8811330" y="2280323"/>
                </a:lnTo>
                <a:lnTo>
                  <a:pt x="8810252" y="2285583"/>
                </a:lnTo>
                <a:lnTo>
                  <a:pt x="8813488" y="2290978"/>
                </a:lnTo>
                <a:lnTo>
                  <a:pt x="8813488" y="2293136"/>
                </a:lnTo>
                <a:lnTo>
                  <a:pt x="8808094" y="2302712"/>
                </a:lnTo>
                <a:cubicBezTo>
                  <a:pt x="8809352" y="2302712"/>
                  <a:pt x="8810431" y="2304870"/>
                  <a:pt x="8811330" y="2309186"/>
                </a:cubicBezTo>
                <a:lnTo>
                  <a:pt x="8807014" y="2310265"/>
                </a:lnTo>
                <a:lnTo>
                  <a:pt x="8807014" y="2311344"/>
                </a:lnTo>
                <a:cubicBezTo>
                  <a:pt x="8811330" y="2311344"/>
                  <a:pt x="8813488" y="2312738"/>
                  <a:pt x="8813488" y="2315525"/>
                </a:cubicBezTo>
                <a:lnTo>
                  <a:pt x="8814568" y="2319841"/>
                </a:lnTo>
                <a:lnTo>
                  <a:pt x="8814568" y="2320920"/>
                </a:lnTo>
                <a:cubicBezTo>
                  <a:pt x="8809532" y="2334498"/>
                  <a:pt x="8804542" y="2341287"/>
                  <a:pt x="8799596" y="2341287"/>
                </a:cubicBezTo>
                <a:cubicBezTo>
                  <a:pt x="8799416" y="2343355"/>
                  <a:pt x="8794786" y="2346907"/>
                  <a:pt x="8785704" y="2351942"/>
                </a:cubicBezTo>
                <a:cubicBezTo>
                  <a:pt x="8785704" y="2355179"/>
                  <a:pt x="8783546" y="2357337"/>
                  <a:pt x="8779230" y="2358416"/>
                </a:cubicBezTo>
                <a:cubicBezTo>
                  <a:pt x="8765023" y="2356618"/>
                  <a:pt x="8757920" y="2353021"/>
                  <a:pt x="8757920" y="2347626"/>
                </a:cubicBezTo>
                <a:lnTo>
                  <a:pt x="8759943" y="2341287"/>
                </a:lnTo>
                <a:cubicBezTo>
                  <a:pt x="8759943" y="2336971"/>
                  <a:pt x="8757111" y="2333014"/>
                  <a:pt x="8751446" y="2329418"/>
                </a:cubicBezTo>
                <a:lnTo>
                  <a:pt x="8750367" y="2332655"/>
                </a:lnTo>
                <a:lnTo>
                  <a:pt x="8752525" y="2351942"/>
                </a:lnTo>
                <a:cubicBezTo>
                  <a:pt x="8752525" y="2360304"/>
                  <a:pt x="8750726" y="2366374"/>
                  <a:pt x="8747130" y="2370150"/>
                </a:cubicBezTo>
                <a:lnTo>
                  <a:pt x="8749288" y="2373387"/>
                </a:lnTo>
                <a:lnTo>
                  <a:pt x="8748209" y="2385121"/>
                </a:lnTo>
                <a:lnTo>
                  <a:pt x="8750367" y="2387279"/>
                </a:lnTo>
                <a:lnTo>
                  <a:pt x="8750367" y="2388358"/>
                </a:lnTo>
                <a:cubicBezTo>
                  <a:pt x="8747130" y="2393304"/>
                  <a:pt x="8739307" y="2395776"/>
                  <a:pt x="8726898" y="2395776"/>
                </a:cubicBezTo>
                <a:cubicBezTo>
                  <a:pt x="8711163" y="2392899"/>
                  <a:pt x="8703295" y="2388628"/>
                  <a:pt x="8703295" y="2382963"/>
                </a:cubicBezTo>
                <a:lnTo>
                  <a:pt x="8703295" y="2375410"/>
                </a:lnTo>
                <a:lnTo>
                  <a:pt x="8706532" y="2371229"/>
                </a:lnTo>
                <a:lnTo>
                  <a:pt x="8706532" y="2370150"/>
                </a:lnTo>
                <a:lnTo>
                  <a:pt x="8707611" y="2353021"/>
                </a:lnTo>
                <a:lnTo>
                  <a:pt x="8706532" y="2351942"/>
                </a:lnTo>
                <a:lnTo>
                  <a:pt x="8706532" y="2350863"/>
                </a:lnTo>
                <a:lnTo>
                  <a:pt x="8707611" y="2347626"/>
                </a:lnTo>
                <a:lnTo>
                  <a:pt x="8705453" y="2336971"/>
                </a:lnTo>
                <a:cubicBezTo>
                  <a:pt x="8701137" y="2336971"/>
                  <a:pt x="8698979" y="2342321"/>
                  <a:pt x="8698979" y="2353021"/>
                </a:cubicBezTo>
                <a:cubicBezTo>
                  <a:pt x="8694034" y="2361563"/>
                  <a:pt x="8688369" y="2365834"/>
                  <a:pt x="8681985" y="2365834"/>
                </a:cubicBezTo>
                <a:cubicBezTo>
                  <a:pt x="8668407" y="2365834"/>
                  <a:pt x="8659146" y="2363002"/>
                  <a:pt x="8654201" y="2357337"/>
                </a:cubicBezTo>
                <a:lnTo>
                  <a:pt x="8654201" y="2349784"/>
                </a:lnTo>
                <a:lnTo>
                  <a:pt x="8653122" y="2342366"/>
                </a:lnTo>
                <a:lnTo>
                  <a:pt x="8654201" y="2341287"/>
                </a:lnTo>
                <a:lnTo>
                  <a:pt x="8660540" y="2342366"/>
                </a:lnTo>
                <a:lnTo>
                  <a:pt x="8664856" y="2342366"/>
                </a:lnTo>
                <a:lnTo>
                  <a:pt x="8664856" y="2341287"/>
                </a:lnTo>
                <a:cubicBezTo>
                  <a:pt x="8660360" y="2341287"/>
                  <a:pt x="8655369" y="2339488"/>
                  <a:pt x="8649885" y="2335892"/>
                </a:cubicBezTo>
                <a:cubicBezTo>
                  <a:pt x="8643410" y="2335892"/>
                  <a:pt x="8640174" y="2333734"/>
                  <a:pt x="8640174" y="2329418"/>
                </a:cubicBezTo>
                <a:lnTo>
                  <a:pt x="8634913" y="2330497"/>
                </a:lnTo>
                <a:lnTo>
                  <a:pt x="8634913" y="2331576"/>
                </a:lnTo>
                <a:cubicBezTo>
                  <a:pt x="8638150" y="2331576"/>
                  <a:pt x="8640983" y="2333734"/>
                  <a:pt x="8643410" y="2338050"/>
                </a:cubicBezTo>
                <a:cubicBezTo>
                  <a:pt x="8633610" y="2343175"/>
                  <a:pt x="8625067" y="2349604"/>
                  <a:pt x="8617784" y="2357337"/>
                </a:cubicBezTo>
                <a:cubicBezTo>
                  <a:pt x="8614008" y="2363002"/>
                  <a:pt x="8608298" y="2365834"/>
                  <a:pt x="8600655" y="2365834"/>
                </a:cubicBezTo>
                <a:cubicBezTo>
                  <a:pt x="8600655" y="2369970"/>
                  <a:pt x="8593911" y="2374601"/>
                  <a:pt x="8580424" y="2379726"/>
                </a:cubicBezTo>
                <a:lnTo>
                  <a:pt x="8579345" y="2379726"/>
                </a:lnTo>
                <a:cubicBezTo>
                  <a:pt x="8577187" y="2379726"/>
                  <a:pt x="8572871" y="2371184"/>
                  <a:pt x="8566397" y="2354100"/>
                </a:cubicBezTo>
                <a:cubicBezTo>
                  <a:pt x="8564328" y="2354100"/>
                  <a:pt x="8563294" y="2349829"/>
                  <a:pt x="8563294" y="2341287"/>
                </a:cubicBezTo>
                <a:cubicBezTo>
                  <a:pt x="8561496" y="2341287"/>
                  <a:pt x="8560058" y="2336656"/>
                  <a:pt x="8558978" y="2327395"/>
                </a:cubicBezTo>
                <a:cubicBezTo>
                  <a:pt x="8558978" y="2323258"/>
                  <a:pt x="8563609" y="2320741"/>
                  <a:pt x="8572871" y="2319841"/>
                </a:cubicBezTo>
                <a:lnTo>
                  <a:pt x="8572871" y="2318762"/>
                </a:lnTo>
                <a:lnTo>
                  <a:pt x="8575029" y="2289899"/>
                </a:lnTo>
                <a:lnTo>
                  <a:pt x="8572871" y="2287741"/>
                </a:lnTo>
                <a:lnTo>
                  <a:pt x="8571792" y="2269668"/>
                </a:lnTo>
                <a:lnTo>
                  <a:pt x="8572871" y="2235409"/>
                </a:lnTo>
                <a:lnTo>
                  <a:pt x="8577187" y="2231093"/>
                </a:lnTo>
                <a:lnTo>
                  <a:pt x="8575029" y="2223675"/>
                </a:lnTo>
                <a:cubicBezTo>
                  <a:pt x="8575029" y="2220079"/>
                  <a:pt x="8575748" y="2218280"/>
                  <a:pt x="8577187" y="2218280"/>
                </a:cubicBezTo>
                <a:cubicBezTo>
                  <a:pt x="8575029" y="2215403"/>
                  <a:pt x="8573590" y="2210053"/>
                  <a:pt x="8572871" y="2202230"/>
                </a:cubicBezTo>
                <a:lnTo>
                  <a:pt x="8573950" y="2178762"/>
                </a:lnTo>
                <a:lnTo>
                  <a:pt x="8571792" y="2172288"/>
                </a:lnTo>
                <a:lnTo>
                  <a:pt x="8573950" y="2145582"/>
                </a:lnTo>
                <a:lnTo>
                  <a:pt x="8571792" y="2138029"/>
                </a:lnTo>
                <a:cubicBezTo>
                  <a:pt x="8573230" y="2133084"/>
                  <a:pt x="8575748" y="2130611"/>
                  <a:pt x="8579345" y="2130611"/>
                </a:cubicBezTo>
                <a:close/>
                <a:moveTo>
                  <a:pt x="2124774" y="2130611"/>
                </a:moveTo>
                <a:lnTo>
                  <a:pt x="2129091" y="2132769"/>
                </a:lnTo>
                <a:lnTo>
                  <a:pt x="2141903" y="2131690"/>
                </a:lnTo>
                <a:lnTo>
                  <a:pt x="2157954" y="2136006"/>
                </a:lnTo>
                <a:lnTo>
                  <a:pt x="2175082" y="2136006"/>
                </a:lnTo>
                <a:cubicBezTo>
                  <a:pt x="2178679" y="2137715"/>
                  <a:pt x="2180477" y="2140547"/>
                  <a:pt x="2180477" y="2144503"/>
                </a:cubicBezTo>
                <a:cubicBezTo>
                  <a:pt x="2176701" y="2145582"/>
                  <a:pt x="2172386" y="2150573"/>
                  <a:pt x="2167529" y="2159475"/>
                </a:cubicBezTo>
                <a:lnTo>
                  <a:pt x="2168609" y="2165949"/>
                </a:lnTo>
                <a:lnTo>
                  <a:pt x="2167529" y="2173367"/>
                </a:lnTo>
                <a:lnTo>
                  <a:pt x="2168609" y="2179841"/>
                </a:lnTo>
                <a:lnTo>
                  <a:pt x="2167529" y="2184022"/>
                </a:lnTo>
                <a:lnTo>
                  <a:pt x="2169687" y="2184022"/>
                </a:lnTo>
                <a:cubicBezTo>
                  <a:pt x="2174183" y="2171973"/>
                  <a:pt x="2177419" y="2165949"/>
                  <a:pt x="2179400" y="2165949"/>
                </a:cubicBezTo>
                <a:lnTo>
                  <a:pt x="2181421" y="2165949"/>
                </a:lnTo>
                <a:lnTo>
                  <a:pt x="2191133" y="2174446"/>
                </a:lnTo>
                <a:lnTo>
                  <a:pt x="2195449" y="2174446"/>
                </a:lnTo>
                <a:lnTo>
                  <a:pt x="2195449" y="2169051"/>
                </a:lnTo>
                <a:cubicBezTo>
                  <a:pt x="2192571" y="2169051"/>
                  <a:pt x="2191133" y="2168017"/>
                  <a:pt x="2191133" y="2165949"/>
                </a:cubicBezTo>
                <a:lnTo>
                  <a:pt x="2195449" y="2157317"/>
                </a:lnTo>
                <a:lnTo>
                  <a:pt x="2188976" y="2141266"/>
                </a:lnTo>
                <a:cubicBezTo>
                  <a:pt x="2188976" y="2137400"/>
                  <a:pt x="2190774" y="2134567"/>
                  <a:pt x="2194370" y="2132769"/>
                </a:cubicBezTo>
                <a:lnTo>
                  <a:pt x="2201788" y="2132769"/>
                </a:lnTo>
                <a:cubicBezTo>
                  <a:pt x="2209971" y="2135646"/>
                  <a:pt x="2225662" y="2138479"/>
                  <a:pt x="2248860" y="2141266"/>
                </a:cubicBezTo>
                <a:lnTo>
                  <a:pt x="2249939" y="2142345"/>
                </a:lnTo>
                <a:lnTo>
                  <a:pt x="2249939" y="2146661"/>
                </a:lnTo>
                <a:cubicBezTo>
                  <a:pt x="2243735" y="2152146"/>
                  <a:pt x="2238744" y="2154979"/>
                  <a:pt x="2234968" y="2155159"/>
                </a:cubicBezTo>
                <a:lnTo>
                  <a:pt x="2234968" y="2156238"/>
                </a:lnTo>
                <a:cubicBezTo>
                  <a:pt x="2238563" y="2164600"/>
                  <a:pt x="2240363" y="2173187"/>
                  <a:pt x="2240363" y="2181999"/>
                </a:cubicBezTo>
                <a:cubicBezTo>
                  <a:pt x="2242520" y="2180740"/>
                  <a:pt x="2246432" y="2172872"/>
                  <a:pt x="2252097" y="2158396"/>
                </a:cubicBezTo>
                <a:cubicBezTo>
                  <a:pt x="2253176" y="2158396"/>
                  <a:pt x="2254973" y="2154124"/>
                  <a:pt x="2257492" y="2145582"/>
                </a:cubicBezTo>
                <a:lnTo>
                  <a:pt x="2258572" y="2144503"/>
                </a:lnTo>
                <a:lnTo>
                  <a:pt x="2263967" y="2144503"/>
                </a:lnTo>
                <a:cubicBezTo>
                  <a:pt x="2264776" y="2144503"/>
                  <a:pt x="2266169" y="2148055"/>
                  <a:pt x="2268147" y="2155159"/>
                </a:cubicBezTo>
                <a:cubicBezTo>
                  <a:pt x="2273721" y="2164600"/>
                  <a:pt x="2280151" y="2173546"/>
                  <a:pt x="2287435" y="2181999"/>
                </a:cubicBezTo>
                <a:lnTo>
                  <a:pt x="2287435" y="2184022"/>
                </a:lnTo>
                <a:cubicBezTo>
                  <a:pt x="2283028" y="2189417"/>
                  <a:pt x="2276239" y="2193014"/>
                  <a:pt x="2267068" y="2194812"/>
                </a:cubicBezTo>
                <a:cubicBezTo>
                  <a:pt x="2267068" y="2196520"/>
                  <a:pt x="2262798" y="2197914"/>
                  <a:pt x="2254255" y="2198993"/>
                </a:cubicBezTo>
                <a:lnTo>
                  <a:pt x="2251017" y="2203309"/>
                </a:lnTo>
                <a:lnTo>
                  <a:pt x="2249939" y="2202230"/>
                </a:lnTo>
                <a:lnTo>
                  <a:pt x="2248860" y="2203309"/>
                </a:lnTo>
                <a:lnTo>
                  <a:pt x="2247781" y="2203309"/>
                </a:lnTo>
                <a:lnTo>
                  <a:pt x="2245758" y="2201151"/>
                </a:lnTo>
                <a:lnTo>
                  <a:pt x="2246837" y="2200072"/>
                </a:lnTo>
                <a:lnTo>
                  <a:pt x="2246837" y="2198993"/>
                </a:lnTo>
                <a:lnTo>
                  <a:pt x="2245758" y="2197914"/>
                </a:lnTo>
                <a:lnTo>
                  <a:pt x="2243600" y="2197914"/>
                </a:lnTo>
                <a:cubicBezTo>
                  <a:pt x="2239283" y="2201331"/>
                  <a:pt x="2237125" y="2205647"/>
                  <a:pt x="2237125" y="2210862"/>
                </a:cubicBezTo>
                <a:lnTo>
                  <a:pt x="2237125" y="2218280"/>
                </a:lnTo>
                <a:cubicBezTo>
                  <a:pt x="2237125" y="2223945"/>
                  <a:pt x="2240677" y="2226777"/>
                  <a:pt x="2247781" y="2226777"/>
                </a:cubicBezTo>
                <a:lnTo>
                  <a:pt x="2251017" y="2226777"/>
                </a:lnTo>
                <a:cubicBezTo>
                  <a:pt x="2256953" y="2226777"/>
                  <a:pt x="2260908" y="2222866"/>
                  <a:pt x="2262887" y="2215043"/>
                </a:cubicBezTo>
                <a:lnTo>
                  <a:pt x="2261808" y="2210862"/>
                </a:lnTo>
                <a:cubicBezTo>
                  <a:pt x="2261987" y="2208704"/>
                  <a:pt x="2264819" y="2206186"/>
                  <a:pt x="2270305" y="2203309"/>
                </a:cubicBezTo>
                <a:lnTo>
                  <a:pt x="2272462" y="2203309"/>
                </a:lnTo>
                <a:cubicBezTo>
                  <a:pt x="2277139" y="2208974"/>
                  <a:pt x="2280332" y="2211806"/>
                  <a:pt x="2282039" y="2211806"/>
                </a:cubicBezTo>
                <a:lnTo>
                  <a:pt x="2283118" y="2212885"/>
                </a:lnTo>
                <a:lnTo>
                  <a:pt x="2283118" y="2216122"/>
                </a:lnTo>
                <a:cubicBezTo>
                  <a:pt x="2281770" y="2219000"/>
                  <a:pt x="2280016" y="2220438"/>
                  <a:pt x="2277858" y="2220438"/>
                </a:cubicBezTo>
                <a:cubicBezTo>
                  <a:pt x="2280825" y="2225384"/>
                  <a:pt x="2283299" y="2227856"/>
                  <a:pt x="2285277" y="2227856"/>
                </a:cubicBezTo>
                <a:cubicBezTo>
                  <a:pt x="2288153" y="2232712"/>
                  <a:pt x="2289593" y="2236668"/>
                  <a:pt x="2289593" y="2239725"/>
                </a:cubicBezTo>
                <a:lnTo>
                  <a:pt x="2287435" y="2246065"/>
                </a:lnTo>
                <a:lnTo>
                  <a:pt x="2287435" y="2257799"/>
                </a:lnTo>
                <a:lnTo>
                  <a:pt x="2285277" y="2261036"/>
                </a:lnTo>
                <a:lnTo>
                  <a:pt x="2280016" y="2259957"/>
                </a:lnTo>
                <a:cubicBezTo>
                  <a:pt x="2277498" y="2259957"/>
                  <a:pt x="2273181" y="2262474"/>
                  <a:pt x="2267068" y="2267510"/>
                </a:cubicBezTo>
                <a:lnTo>
                  <a:pt x="2256413" y="2268589"/>
                </a:lnTo>
                <a:lnTo>
                  <a:pt x="2256413" y="2270612"/>
                </a:lnTo>
                <a:cubicBezTo>
                  <a:pt x="2256413" y="2271871"/>
                  <a:pt x="2260683" y="2274029"/>
                  <a:pt x="2269225" y="2277086"/>
                </a:cubicBezTo>
                <a:cubicBezTo>
                  <a:pt x="2272642" y="2279783"/>
                  <a:pt x="2275879" y="2284055"/>
                  <a:pt x="2278936" y="2289899"/>
                </a:cubicBezTo>
                <a:cubicBezTo>
                  <a:pt x="2275699" y="2297902"/>
                  <a:pt x="2271744" y="2303252"/>
                  <a:pt x="2267068" y="2305949"/>
                </a:cubicBezTo>
                <a:lnTo>
                  <a:pt x="2268147" y="2312423"/>
                </a:lnTo>
                <a:lnTo>
                  <a:pt x="2264910" y="2320920"/>
                </a:lnTo>
                <a:lnTo>
                  <a:pt x="2267068" y="2325236"/>
                </a:lnTo>
                <a:lnTo>
                  <a:pt x="2264910" y="2331576"/>
                </a:lnTo>
                <a:lnTo>
                  <a:pt x="2264910" y="2333734"/>
                </a:lnTo>
                <a:lnTo>
                  <a:pt x="2270305" y="2340208"/>
                </a:lnTo>
                <a:lnTo>
                  <a:pt x="2270305" y="2341287"/>
                </a:lnTo>
                <a:lnTo>
                  <a:pt x="2264910" y="2355179"/>
                </a:lnTo>
                <a:lnTo>
                  <a:pt x="2270305" y="2363676"/>
                </a:lnTo>
                <a:lnTo>
                  <a:pt x="2270305" y="2365834"/>
                </a:lnTo>
                <a:lnTo>
                  <a:pt x="2267068" y="2370150"/>
                </a:lnTo>
                <a:lnTo>
                  <a:pt x="2267068" y="2371229"/>
                </a:lnTo>
                <a:lnTo>
                  <a:pt x="2269225" y="2374331"/>
                </a:lnTo>
                <a:cubicBezTo>
                  <a:pt x="2269225" y="2387189"/>
                  <a:pt x="2263516" y="2393618"/>
                  <a:pt x="2252097" y="2393618"/>
                </a:cubicBezTo>
                <a:lnTo>
                  <a:pt x="2251017" y="2394697"/>
                </a:lnTo>
                <a:lnTo>
                  <a:pt x="2249939" y="2394697"/>
                </a:lnTo>
                <a:lnTo>
                  <a:pt x="2245758" y="2389302"/>
                </a:lnTo>
                <a:lnTo>
                  <a:pt x="2244677" y="2389302"/>
                </a:lnTo>
                <a:cubicBezTo>
                  <a:pt x="2241622" y="2392180"/>
                  <a:pt x="2238744" y="2393618"/>
                  <a:pt x="2236047" y="2393618"/>
                </a:cubicBezTo>
                <a:lnTo>
                  <a:pt x="2233888" y="2393618"/>
                </a:lnTo>
                <a:cubicBezTo>
                  <a:pt x="2219681" y="2393618"/>
                  <a:pt x="2212578" y="2390786"/>
                  <a:pt x="2212578" y="2385121"/>
                </a:cubicBezTo>
                <a:cubicBezTo>
                  <a:pt x="2211679" y="2377928"/>
                  <a:pt x="2208441" y="2374331"/>
                  <a:pt x="2202867" y="2374331"/>
                </a:cubicBezTo>
                <a:lnTo>
                  <a:pt x="2193291" y="2375410"/>
                </a:lnTo>
                <a:cubicBezTo>
                  <a:pt x="2190414" y="2374331"/>
                  <a:pt x="2188256" y="2372578"/>
                  <a:pt x="2186816" y="2370150"/>
                </a:cubicBezTo>
                <a:lnTo>
                  <a:pt x="2186816" y="2367992"/>
                </a:lnTo>
                <a:lnTo>
                  <a:pt x="2194370" y="2367992"/>
                </a:lnTo>
                <a:lnTo>
                  <a:pt x="2206104" y="2369071"/>
                </a:lnTo>
                <a:cubicBezTo>
                  <a:pt x="2210421" y="2369071"/>
                  <a:pt x="2213973" y="2365834"/>
                  <a:pt x="2216759" y="2359360"/>
                </a:cubicBezTo>
                <a:lnTo>
                  <a:pt x="2211499" y="2345468"/>
                </a:lnTo>
                <a:lnTo>
                  <a:pt x="2211499" y="2341287"/>
                </a:lnTo>
                <a:lnTo>
                  <a:pt x="2214601" y="2330497"/>
                </a:lnTo>
                <a:lnTo>
                  <a:pt x="2213658" y="2329418"/>
                </a:lnTo>
                <a:lnTo>
                  <a:pt x="2213658" y="2328474"/>
                </a:lnTo>
                <a:cubicBezTo>
                  <a:pt x="2207003" y="2332700"/>
                  <a:pt x="2202329" y="2334813"/>
                  <a:pt x="2199631" y="2334813"/>
                </a:cubicBezTo>
                <a:lnTo>
                  <a:pt x="2198551" y="2334813"/>
                </a:lnTo>
                <a:cubicBezTo>
                  <a:pt x="2187851" y="2333374"/>
                  <a:pt x="2182501" y="2331576"/>
                  <a:pt x="2182501" y="2329418"/>
                </a:cubicBezTo>
                <a:lnTo>
                  <a:pt x="2182501" y="2327395"/>
                </a:lnTo>
                <a:cubicBezTo>
                  <a:pt x="2181152" y="2327395"/>
                  <a:pt x="2180477" y="2328429"/>
                  <a:pt x="2180477" y="2330497"/>
                </a:cubicBezTo>
                <a:cubicBezTo>
                  <a:pt x="2174723" y="2331216"/>
                  <a:pt x="2171846" y="2332295"/>
                  <a:pt x="2171846" y="2333734"/>
                </a:cubicBezTo>
                <a:lnTo>
                  <a:pt x="2171846" y="2348705"/>
                </a:lnTo>
                <a:lnTo>
                  <a:pt x="2169687" y="2350863"/>
                </a:lnTo>
                <a:lnTo>
                  <a:pt x="2165372" y="2347626"/>
                </a:lnTo>
                <a:lnTo>
                  <a:pt x="2163349" y="2349784"/>
                </a:lnTo>
                <a:lnTo>
                  <a:pt x="2166451" y="2353021"/>
                </a:lnTo>
                <a:lnTo>
                  <a:pt x="2167529" y="2351942"/>
                </a:lnTo>
                <a:lnTo>
                  <a:pt x="2168609" y="2351942"/>
                </a:lnTo>
                <a:cubicBezTo>
                  <a:pt x="2170767" y="2352661"/>
                  <a:pt x="2171846" y="2354819"/>
                  <a:pt x="2171846" y="2358416"/>
                </a:cubicBezTo>
                <a:lnTo>
                  <a:pt x="2171846" y="2366913"/>
                </a:lnTo>
                <a:cubicBezTo>
                  <a:pt x="2178948" y="2367632"/>
                  <a:pt x="2182501" y="2368711"/>
                  <a:pt x="2182501" y="2370150"/>
                </a:cubicBezTo>
                <a:lnTo>
                  <a:pt x="2182501" y="2373387"/>
                </a:lnTo>
                <a:lnTo>
                  <a:pt x="2180477" y="2375410"/>
                </a:lnTo>
                <a:lnTo>
                  <a:pt x="2178320" y="2375410"/>
                </a:lnTo>
                <a:lnTo>
                  <a:pt x="2175082" y="2373387"/>
                </a:lnTo>
                <a:lnTo>
                  <a:pt x="2172925" y="2373387"/>
                </a:lnTo>
                <a:lnTo>
                  <a:pt x="2170767" y="2375410"/>
                </a:lnTo>
                <a:lnTo>
                  <a:pt x="2171846" y="2386200"/>
                </a:lnTo>
                <a:cubicBezTo>
                  <a:pt x="2165282" y="2392584"/>
                  <a:pt x="2160291" y="2395776"/>
                  <a:pt x="2156875" y="2395776"/>
                </a:cubicBezTo>
                <a:lnTo>
                  <a:pt x="2149323" y="2395776"/>
                </a:lnTo>
                <a:cubicBezTo>
                  <a:pt x="2146714" y="2393618"/>
                  <a:pt x="2144242" y="2392539"/>
                  <a:pt x="2141903" y="2392539"/>
                </a:cubicBezTo>
                <a:lnTo>
                  <a:pt x="2134350" y="2394697"/>
                </a:lnTo>
                <a:lnTo>
                  <a:pt x="2131114" y="2394697"/>
                </a:lnTo>
                <a:cubicBezTo>
                  <a:pt x="2122751" y="2394697"/>
                  <a:pt x="2117760" y="2387594"/>
                  <a:pt x="2116144" y="2373387"/>
                </a:cubicBezTo>
                <a:lnTo>
                  <a:pt x="2116144" y="2372308"/>
                </a:lnTo>
                <a:lnTo>
                  <a:pt x="2120459" y="2367992"/>
                </a:lnTo>
                <a:lnTo>
                  <a:pt x="2120459" y="2361518"/>
                </a:lnTo>
                <a:lnTo>
                  <a:pt x="2118302" y="2355179"/>
                </a:lnTo>
                <a:lnTo>
                  <a:pt x="2121539" y="2345468"/>
                </a:lnTo>
                <a:lnTo>
                  <a:pt x="2120459" y="2330497"/>
                </a:lnTo>
                <a:lnTo>
                  <a:pt x="2120459" y="2328474"/>
                </a:lnTo>
                <a:lnTo>
                  <a:pt x="2116144" y="2321999"/>
                </a:lnTo>
                <a:lnTo>
                  <a:pt x="2116144" y="2319841"/>
                </a:lnTo>
                <a:lnTo>
                  <a:pt x="2118302" y="2312423"/>
                </a:lnTo>
                <a:lnTo>
                  <a:pt x="2117221" y="2302712"/>
                </a:lnTo>
                <a:cubicBezTo>
                  <a:pt x="2118479" y="2299206"/>
                  <a:pt x="2120278" y="2297452"/>
                  <a:pt x="2122617" y="2297452"/>
                </a:cubicBezTo>
                <a:cubicBezTo>
                  <a:pt x="2120459" y="2281897"/>
                  <a:pt x="2116906" y="2270117"/>
                  <a:pt x="2111962" y="2262115"/>
                </a:cubicBezTo>
                <a:cubicBezTo>
                  <a:pt x="2110881" y="2262115"/>
                  <a:pt x="2109803" y="2260676"/>
                  <a:pt x="2108724" y="2257799"/>
                </a:cubicBezTo>
                <a:cubicBezTo>
                  <a:pt x="2107285" y="2257799"/>
                  <a:pt x="2106207" y="2253887"/>
                  <a:pt x="2105486" y="2246065"/>
                </a:cubicBezTo>
                <a:cubicBezTo>
                  <a:pt x="2099103" y="2238422"/>
                  <a:pt x="2095911" y="2233072"/>
                  <a:pt x="2095911" y="2230014"/>
                </a:cubicBezTo>
                <a:lnTo>
                  <a:pt x="2096854" y="2228935"/>
                </a:lnTo>
                <a:lnTo>
                  <a:pt x="2100091" y="2230014"/>
                </a:lnTo>
                <a:lnTo>
                  <a:pt x="2113984" y="2225833"/>
                </a:lnTo>
                <a:lnTo>
                  <a:pt x="2119379" y="2226777"/>
                </a:lnTo>
                <a:lnTo>
                  <a:pt x="2120459" y="2221517"/>
                </a:lnTo>
                <a:lnTo>
                  <a:pt x="2119379" y="2200072"/>
                </a:lnTo>
                <a:cubicBezTo>
                  <a:pt x="2123696" y="2199173"/>
                  <a:pt x="2125854" y="2198094"/>
                  <a:pt x="2125854" y="2196835"/>
                </a:cubicBezTo>
                <a:lnTo>
                  <a:pt x="2125854" y="2195891"/>
                </a:lnTo>
                <a:cubicBezTo>
                  <a:pt x="2122256" y="2195351"/>
                  <a:pt x="2120459" y="2194272"/>
                  <a:pt x="2120459" y="2192654"/>
                </a:cubicBezTo>
                <a:lnTo>
                  <a:pt x="2120459" y="2188338"/>
                </a:lnTo>
                <a:lnTo>
                  <a:pt x="2121539" y="2187259"/>
                </a:lnTo>
                <a:lnTo>
                  <a:pt x="2120459" y="2184022"/>
                </a:lnTo>
                <a:lnTo>
                  <a:pt x="2121539" y="2175525"/>
                </a:lnTo>
                <a:lnTo>
                  <a:pt x="2118302" y="2170130"/>
                </a:lnTo>
                <a:lnTo>
                  <a:pt x="2118302" y="2165949"/>
                </a:lnTo>
                <a:lnTo>
                  <a:pt x="2120459" y="2157317"/>
                </a:lnTo>
                <a:lnTo>
                  <a:pt x="2120459" y="2155159"/>
                </a:lnTo>
                <a:lnTo>
                  <a:pt x="2115063" y="2156238"/>
                </a:lnTo>
                <a:lnTo>
                  <a:pt x="2115063" y="2161633"/>
                </a:lnTo>
                <a:lnTo>
                  <a:pt x="2109803" y="2169051"/>
                </a:lnTo>
                <a:lnTo>
                  <a:pt x="2110881" y="2170130"/>
                </a:lnTo>
                <a:lnTo>
                  <a:pt x="2110881" y="2171209"/>
                </a:lnTo>
                <a:lnTo>
                  <a:pt x="2104409" y="2187259"/>
                </a:lnTo>
                <a:lnTo>
                  <a:pt x="2105486" y="2193733"/>
                </a:lnTo>
                <a:cubicBezTo>
                  <a:pt x="2099912" y="2205782"/>
                  <a:pt x="2094921" y="2211806"/>
                  <a:pt x="2090516" y="2211806"/>
                </a:cubicBezTo>
                <a:lnTo>
                  <a:pt x="2090516" y="2212885"/>
                </a:lnTo>
                <a:lnTo>
                  <a:pt x="2091593" y="2220438"/>
                </a:lnTo>
                <a:lnTo>
                  <a:pt x="2090516" y="2221517"/>
                </a:lnTo>
                <a:cubicBezTo>
                  <a:pt x="2092675" y="2221517"/>
                  <a:pt x="2093752" y="2222956"/>
                  <a:pt x="2093752" y="2225833"/>
                </a:cubicBezTo>
                <a:lnTo>
                  <a:pt x="2092675" y="2228935"/>
                </a:lnTo>
                <a:lnTo>
                  <a:pt x="2093752" y="2235409"/>
                </a:lnTo>
                <a:lnTo>
                  <a:pt x="2093752" y="2239725"/>
                </a:lnTo>
                <a:lnTo>
                  <a:pt x="2088357" y="2251460"/>
                </a:lnTo>
                <a:cubicBezTo>
                  <a:pt x="2091235" y="2251460"/>
                  <a:pt x="2092675" y="2253573"/>
                  <a:pt x="2092675" y="2257799"/>
                </a:cubicBezTo>
                <a:lnTo>
                  <a:pt x="2092675" y="2262115"/>
                </a:lnTo>
                <a:lnTo>
                  <a:pt x="2090516" y="2265352"/>
                </a:lnTo>
                <a:lnTo>
                  <a:pt x="2091593" y="2270612"/>
                </a:lnTo>
                <a:lnTo>
                  <a:pt x="2090516" y="2282481"/>
                </a:lnTo>
                <a:lnTo>
                  <a:pt x="2093752" y="2285583"/>
                </a:lnTo>
                <a:lnTo>
                  <a:pt x="2092675" y="2290978"/>
                </a:lnTo>
                <a:lnTo>
                  <a:pt x="2093752" y="2295294"/>
                </a:lnTo>
                <a:cubicBezTo>
                  <a:pt x="2093034" y="2304376"/>
                  <a:pt x="2091593" y="2310086"/>
                  <a:pt x="2089436" y="2312423"/>
                </a:cubicBezTo>
                <a:cubicBezTo>
                  <a:pt x="2089796" y="2326810"/>
                  <a:pt x="2091235" y="2335712"/>
                  <a:pt x="2093752" y="2339129"/>
                </a:cubicBezTo>
                <a:cubicBezTo>
                  <a:pt x="2093213" y="2351987"/>
                  <a:pt x="2091774" y="2358416"/>
                  <a:pt x="2089436" y="2358416"/>
                </a:cubicBezTo>
                <a:lnTo>
                  <a:pt x="2087279" y="2358416"/>
                </a:lnTo>
                <a:lnTo>
                  <a:pt x="2088357" y="2353021"/>
                </a:lnTo>
                <a:lnTo>
                  <a:pt x="2086199" y="2353021"/>
                </a:lnTo>
                <a:lnTo>
                  <a:pt x="2085122" y="2358416"/>
                </a:lnTo>
                <a:cubicBezTo>
                  <a:pt x="2087459" y="2358416"/>
                  <a:pt x="2091370" y="2363721"/>
                  <a:pt x="2096854" y="2374331"/>
                </a:cubicBezTo>
                <a:cubicBezTo>
                  <a:pt x="2092270" y="2384672"/>
                  <a:pt x="2087639" y="2390741"/>
                  <a:pt x="2082963" y="2392539"/>
                </a:cubicBezTo>
                <a:lnTo>
                  <a:pt x="2073387" y="2391460"/>
                </a:lnTo>
                <a:lnTo>
                  <a:pt x="2057335" y="2392539"/>
                </a:lnTo>
                <a:lnTo>
                  <a:pt x="2054099" y="2392539"/>
                </a:lnTo>
                <a:cubicBezTo>
                  <a:pt x="2048436" y="2392539"/>
                  <a:pt x="2044164" y="2387189"/>
                  <a:pt x="2041286" y="2376489"/>
                </a:cubicBezTo>
                <a:lnTo>
                  <a:pt x="2040207" y="2375410"/>
                </a:lnTo>
                <a:lnTo>
                  <a:pt x="2040207" y="2373387"/>
                </a:lnTo>
                <a:cubicBezTo>
                  <a:pt x="2042366" y="2370690"/>
                  <a:pt x="2044838" y="2364980"/>
                  <a:pt x="2047626" y="2356258"/>
                </a:cubicBezTo>
                <a:cubicBezTo>
                  <a:pt x="2044838" y="2352481"/>
                  <a:pt x="2043444" y="2346772"/>
                  <a:pt x="2043444" y="2339129"/>
                </a:cubicBezTo>
                <a:lnTo>
                  <a:pt x="2043444" y="2325236"/>
                </a:lnTo>
                <a:lnTo>
                  <a:pt x="2045602" y="2318762"/>
                </a:lnTo>
                <a:lnTo>
                  <a:pt x="2043444" y="2302712"/>
                </a:lnTo>
                <a:lnTo>
                  <a:pt x="2044523" y="2282481"/>
                </a:lnTo>
                <a:lnTo>
                  <a:pt x="2043444" y="2279244"/>
                </a:lnTo>
                <a:lnTo>
                  <a:pt x="2046547" y="2278165"/>
                </a:lnTo>
                <a:lnTo>
                  <a:pt x="2046547" y="2276007"/>
                </a:lnTo>
                <a:lnTo>
                  <a:pt x="2038048" y="2274928"/>
                </a:lnTo>
                <a:lnTo>
                  <a:pt x="2029418" y="2288820"/>
                </a:lnTo>
                <a:cubicBezTo>
                  <a:pt x="2023752" y="2287921"/>
                  <a:pt x="2020921" y="2286527"/>
                  <a:pt x="2020921" y="2284639"/>
                </a:cubicBezTo>
                <a:lnTo>
                  <a:pt x="2020921" y="2283560"/>
                </a:lnTo>
                <a:cubicBezTo>
                  <a:pt x="2022179" y="2268544"/>
                  <a:pt x="2026809" y="2261036"/>
                  <a:pt x="2034813" y="2261036"/>
                </a:cubicBezTo>
                <a:lnTo>
                  <a:pt x="2036971" y="2250381"/>
                </a:lnTo>
                <a:lnTo>
                  <a:pt x="2035892" y="2249302"/>
                </a:lnTo>
                <a:lnTo>
                  <a:pt x="2035892" y="2248223"/>
                </a:lnTo>
                <a:cubicBezTo>
                  <a:pt x="2036071" y="2243457"/>
                  <a:pt x="2039624" y="2238107"/>
                  <a:pt x="2046547" y="2232172"/>
                </a:cubicBezTo>
                <a:lnTo>
                  <a:pt x="2045602" y="2231093"/>
                </a:lnTo>
                <a:cubicBezTo>
                  <a:pt x="2046231" y="2218235"/>
                  <a:pt x="2051582" y="2200791"/>
                  <a:pt x="2061653" y="2178762"/>
                </a:cubicBezTo>
                <a:cubicBezTo>
                  <a:pt x="2059855" y="2178762"/>
                  <a:pt x="2058775" y="2177323"/>
                  <a:pt x="2058416" y="2174446"/>
                </a:cubicBezTo>
                <a:lnTo>
                  <a:pt x="2061653" y="2163791"/>
                </a:lnTo>
                <a:lnTo>
                  <a:pt x="2060574" y="2148819"/>
                </a:lnTo>
                <a:lnTo>
                  <a:pt x="2064755" y="2145582"/>
                </a:lnTo>
                <a:lnTo>
                  <a:pt x="2062731" y="2138029"/>
                </a:lnTo>
                <a:lnTo>
                  <a:pt x="2084041" y="2136006"/>
                </a:lnTo>
                <a:cubicBezTo>
                  <a:pt x="2101935" y="2138254"/>
                  <a:pt x="2110881" y="2141446"/>
                  <a:pt x="2110881" y="2145582"/>
                </a:cubicBezTo>
                <a:lnTo>
                  <a:pt x="2111962" y="2145582"/>
                </a:lnTo>
                <a:cubicBezTo>
                  <a:pt x="2117626" y="2145582"/>
                  <a:pt x="2120459" y="2143065"/>
                  <a:pt x="2120459" y="2138029"/>
                </a:cubicBezTo>
                <a:cubicBezTo>
                  <a:pt x="2120459" y="2134163"/>
                  <a:pt x="2121896" y="2131690"/>
                  <a:pt x="2124774" y="2130611"/>
                </a:cubicBezTo>
                <a:close/>
                <a:moveTo>
                  <a:pt x="1192003" y="2130611"/>
                </a:moveTo>
                <a:cubicBezTo>
                  <a:pt x="1197039" y="2131330"/>
                  <a:pt x="1199555" y="2132409"/>
                  <a:pt x="1199555" y="2133848"/>
                </a:cubicBezTo>
                <a:lnTo>
                  <a:pt x="1204951" y="2132769"/>
                </a:lnTo>
                <a:lnTo>
                  <a:pt x="1211425" y="2132769"/>
                </a:lnTo>
                <a:cubicBezTo>
                  <a:pt x="1225362" y="2132949"/>
                  <a:pt x="1237141" y="2134747"/>
                  <a:pt x="1246762" y="2138164"/>
                </a:cubicBezTo>
                <a:lnTo>
                  <a:pt x="1253237" y="2137085"/>
                </a:lnTo>
                <a:lnTo>
                  <a:pt x="1257553" y="2140322"/>
                </a:lnTo>
                <a:lnTo>
                  <a:pt x="1256474" y="2141401"/>
                </a:lnTo>
                <a:lnTo>
                  <a:pt x="1257553" y="2142480"/>
                </a:lnTo>
                <a:lnTo>
                  <a:pt x="1257553" y="2143559"/>
                </a:lnTo>
                <a:cubicBezTo>
                  <a:pt x="1249640" y="2153180"/>
                  <a:pt x="1245683" y="2159609"/>
                  <a:pt x="1245683" y="2162846"/>
                </a:cubicBezTo>
                <a:lnTo>
                  <a:pt x="1246762" y="2169320"/>
                </a:lnTo>
                <a:lnTo>
                  <a:pt x="1245683" y="2170399"/>
                </a:lnTo>
                <a:lnTo>
                  <a:pt x="1246762" y="2171344"/>
                </a:lnTo>
                <a:lnTo>
                  <a:pt x="1247841" y="2171344"/>
                </a:lnTo>
                <a:lnTo>
                  <a:pt x="1246762" y="2172423"/>
                </a:lnTo>
                <a:lnTo>
                  <a:pt x="1246762" y="2182134"/>
                </a:lnTo>
                <a:lnTo>
                  <a:pt x="1247841" y="2187529"/>
                </a:lnTo>
                <a:lnTo>
                  <a:pt x="1258632" y="2184292"/>
                </a:lnTo>
                <a:lnTo>
                  <a:pt x="1262948" y="2192924"/>
                </a:lnTo>
                <a:lnTo>
                  <a:pt x="1268208" y="2191845"/>
                </a:lnTo>
                <a:cubicBezTo>
                  <a:pt x="1270366" y="2191845"/>
                  <a:pt x="1271444" y="2194677"/>
                  <a:pt x="1271444" y="2200342"/>
                </a:cubicBezTo>
                <a:lnTo>
                  <a:pt x="1272524" y="2201421"/>
                </a:lnTo>
                <a:cubicBezTo>
                  <a:pt x="1272524" y="2203219"/>
                  <a:pt x="1275040" y="2204658"/>
                  <a:pt x="1280077" y="2205737"/>
                </a:cubicBezTo>
                <a:lnTo>
                  <a:pt x="1280077" y="2208974"/>
                </a:lnTo>
                <a:lnTo>
                  <a:pt x="1277918" y="2211132"/>
                </a:lnTo>
                <a:lnTo>
                  <a:pt x="1249999" y="2205737"/>
                </a:lnTo>
                <a:cubicBezTo>
                  <a:pt x="1247661" y="2205917"/>
                  <a:pt x="1244784" y="2211312"/>
                  <a:pt x="1241367" y="2221922"/>
                </a:cubicBezTo>
                <a:cubicBezTo>
                  <a:pt x="1246401" y="2232083"/>
                  <a:pt x="1248920" y="2238871"/>
                  <a:pt x="1248920" y="2242288"/>
                </a:cubicBezTo>
                <a:lnTo>
                  <a:pt x="1246762" y="2244446"/>
                </a:lnTo>
                <a:lnTo>
                  <a:pt x="1246762" y="2246604"/>
                </a:lnTo>
                <a:lnTo>
                  <a:pt x="1249999" y="2250785"/>
                </a:lnTo>
                <a:cubicBezTo>
                  <a:pt x="1246401" y="2259597"/>
                  <a:pt x="1244604" y="2266431"/>
                  <a:pt x="1244604" y="2271286"/>
                </a:cubicBezTo>
                <a:lnTo>
                  <a:pt x="1245683" y="2277625"/>
                </a:lnTo>
                <a:lnTo>
                  <a:pt x="1241367" y="2281941"/>
                </a:lnTo>
                <a:cubicBezTo>
                  <a:pt x="1242985" y="2282121"/>
                  <a:pt x="1245145" y="2285358"/>
                  <a:pt x="1247841" y="2291653"/>
                </a:cubicBezTo>
                <a:lnTo>
                  <a:pt x="1246762" y="2294890"/>
                </a:lnTo>
                <a:lnTo>
                  <a:pt x="1247841" y="2306624"/>
                </a:lnTo>
                <a:lnTo>
                  <a:pt x="1244604" y="2317414"/>
                </a:lnTo>
                <a:lnTo>
                  <a:pt x="1244604" y="2326046"/>
                </a:lnTo>
                <a:lnTo>
                  <a:pt x="1247841" y="2337780"/>
                </a:lnTo>
                <a:lnTo>
                  <a:pt x="1245683" y="2343175"/>
                </a:lnTo>
                <a:lnTo>
                  <a:pt x="1247841" y="2349649"/>
                </a:lnTo>
                <a:lnTo>
                  <a:pt x="1247841" y="2357067"/>
                </a:lnTo>
                <a:cubicBezTo>
                  <a:pt x="1244963" y="2363541"/>
                  <a:pt x="1243526" y="2369656"/>
                  <a:pt x="1243526" y="2375410"/>
                </a:cubicBezTo>
                <a:cubicBezTo>
                  <a:pt x="1238940" y="2384672"/>
                  <a:pt x="1232510" y="2389302"/>
                  <a:pt x="1224238" y="2389302"/>
                </a:cubicBezTo>
                <a:cubicBezTo>
                  <a:pt x="1218484" y="2393079"/>
                  <a:pt x="1210616" y="2395237"/>
                  <a:pt x="1200634" y="2395776"/>
                </a:cubicBezTo>
                <a:lnTo>
                  <a:pt x="1198476" y="2395776"/>
                </a:lnTo>
                <a:cubicBezTo>
                  <a:pt x="1191283" y="2394877"/>
                  <a:pt x="1187687" y="2393438"/>
                  <a:pt x="1187687" y="2391460"/>
                </a:cubicBezTo>
                <a:lnTo>
                  <a:pt x="1187687" y="2390381"/>
                </a:lnTo>
                <a:lnTo>
                  <a:pt x="1189845" y="2387144"/>
                </a:lnTo>
                <a:lnTo>
                  <a:pt x="1189845" y="2384986"/>
                </a:lnTo>
                <a:lnTo>
                  <a:pt x="1183506" y="2384986"/>
                </a:lnTo>
                <a:cubicBezTo>
                  <a:pt x="1182427" y="2384986"/>
                  <a:pt x="1180629" y="2380715"/>
                  <a:pt x="1178110" y="2372173"/>
                </a:cubicBezTo>
                <a:cubicBezTo>
                  <a:pt x="1168579" y="2361563"/>
                  <a:pt x="1159273" y="2354774"/>
                  <a:pt x="1150191" y="2351807"/>
                </a:cubicBezTo>
                <a:lnTo>
                  <a:pt x="1146954" y="2347491"/>
                </a:lnTo>
                <a:lnTo>
                  <a:pt x="1146954" y="2346412"/>
                </a:lnTo>
                <a:lnTo>
                  <a:pt x="1148033" y="2346412"/>
                </a:lnTo>
                <a:lnTo>
                  <a:pt x="1161925" y="2347491"/>
                </a:lnTo>
                <a:lnTo>
                  <a:pt x="1169478" y="2344254"/>
                </a:lnTo>
                <a:cubicBezTo>
                  <a:pt x="1169478" y="2346412"/>
                  <a:pt x="1170918" y="2347491"/>
                  <a:pt x="1173794" y="2347491"/>
                </a:cubicBezTo>
                <a:lnTo>
                  <a:pt x="1179189" y="2344254"/>
                </a:lnTo>
                <a:lnTo>
                  <a:pt x="1188765" y="2344254"/>
                </a:lnTo>
                <a:cubicBezTo>
                  <a:pt x="1194521" y="2344254"/>
                  <a:pt x="1197398" y="2337825"/>
                  <a:pt x="1197398" y="2324967"/>
                </a:cubicBezTo>
                <a:cubicBezTo>
                  <a:pt x="1197398" y="2321370"/>
                  <a:pt x="1198118" y="2319572"/>
                  <a:pt x="1199555" y="2319572"/>
                </a:cubicBezTo>
                <a:lnTo>
                  <a:pt x="1195240" y="2297048"/>
                </a:lnTo>
                <a:lnTo>
                  <a:pt x="1199555" y="2276546"/>
                </a:lnTo>
                <a:lnTo>
                  <a:pt x="1197398" y="2268049"/>
                </a:lnTo>
                <a:lnTo>
                  <a:pt x="1199555" y="2257259"/>
                </a:lnTo>
                <a:lnTo>
                  <a:pt x="1197398" y="2235814"/>
                </a:lnTo>
                <a:lnTo>
                  <a:pt x="1198476" y="2231498"/>
                </a:lnTo>
                <a:lnTo>
                  <a:pt x="1197398" y="2223945"/>
                </a:lnTo>
                <a:lnTo>
                  <a:pt x="1199555" y="2216527"/>
                </a:lnTo>
                <a:lnTo>
                  <a:pt x="1199555" y="2210053"/>
                </a:lnTo>
                <a:lnTo>
                  <a:pt x="1197398" y="2206816"/>
                </a:lnTo>
                <a:lnTo>
                  <a:pt x="1184585" y="2207895"/>
                </a:lnTo>
                <a:lnTo>
                  <a:pt x="1142638" y="2207895"/>
                </a:lnTo>
                <a:lnTo>
                  <a:pt x="1139401" y="2204658"/>
                </a:lnTo>
                <a:lnTo>
                  <a:pt x="1139401" y="2202500"/>
                </a:lnTo>
                <a:lnTo>
                  <a:pt x="1141559" y="2200342"/>
                </a:lnTo>
                <a:lnTo>
                  <a:pt x="1142638" y="2200342"/>
                </a:lnTo>
                <a:lnTo>
                  <a:pt x="1180269" y="2201421"/>
                </a:lnTo>
                <a:lnTo>
                  <a:pt x="1180269" y="2202500"/>
                </a:lnTo>
                <a:lnTo>
                  <a:pt x="1189845" y="2198184"/>
                </a:lnTo>
                <a:lnTo>
                  <a:pt x="1195240" y="2200342"/>
                </a:lnTo>
                <a:lnTo>
                  <a:pt x="1197398" y="2194003"/>
                </a:lnTo>
                <a:lnTo>
                  <a:pt x="1197398" y="2172423"/>
                </a:lnTo>
                <a:lnTo>
                  <a:pt x="1199555" y="2169320"/>
                </a:lnTo>
                <a:lnTo>
                  <a:pt x="1199555" y="2168241"/>
                </a:lnTo>
                <a:cubicBezTo>
                  <a:pt x="1197039" y="2152955"/>
                  <a:pt x="1194160" y="2142930"/>
                  <a:pt x="1190923" y="2138164"/>
                </a:cubicBezTo>
                <a:lnTo>
                  <a:pt x="1190923" y="2132769"/>
                </a:lnTo>
                <a:lnTo>
                  <a:pt x="1192003" y="2131690"/>
                </a:lnTo>
                <a:close/>
                <a:moveTo>
                  <a:pt x="6684888" y="2130476"/>
                </a:moveTo>
                <a:cubicBezTo>
                  <a:pt x="6702962" y="2133354"/>
                  <a:pt x="6712807" y="2136276"/>
                  <a:pt x="6714426" y="2139243"/>
                </a:cubicBezTo>
                <a:lnTo>
                  <a:pt x="6714426" y="2144638"/>
                </a:lnTo>
                <a:cubicBezTo>
                  <a:pt x="6710200" y="2152731"/>
                  <a:pt x="6706558" y="2156777"/>
                  <a:pt x="6703501" y="2156777"/>
                </a:cubicBezTo>
                <a:lnTo>
                  <a:pt x="6703501" y="2157856"/>
                </a:lnTo>
                <a:lnTo>
                  <a:pt x="6705659" y="2169860"/>
                </a:lnTo>
                <a:cubicBezTo>
                  <a:pt x="6705659" y="2172018"/>
                  <a:pt x="6700938" y="2173457"/>
                  <a:pt x="6691497" y="2174176"/>
                </a:cubicBezTo>
                <a:cubicBezTo>
                  <a:pt x="6691497" y="2175704"/>
                  <a:pt x="6690373" y="2176469"/>
                  <a:pt x="6688125" y="2176469"/>
                </a:cubicBezTo>
                <a:cubicBezTo>
                  <a:pt x="6688125" y="2177728"/>
                  <a:pt x="6690328" y="2179166"/>
                  <a:pt x="6694734" y="2180785"/>
                </a:cubicBezTo>
                <a:lnTo>
                  <a:pt x="6694734" y="2181864"/>
                </a:lnTo>
                <a:lnTo>
                  <a:pt x="6701343" y="2179706"/>
                </a:lnTo>
                <a:lnTo>
                  <a:pt x="6704580" y="2180785"/>
                </a:lnTo>
                <a:lnTo>
                  <a:pt x="6713347" y="2179706"/>
                </a:lnTo>
                <a:lnTo>
                  <a:pt x="6718742" y="2185236"/>
                </a:lnTo>
                <a:lnTo>
                  <a:pt x="6719956" y="2184022"/>
                </a:lnTo>
                <a:lnTo>
                  <a:pt x="6722114" y="2184022"/>
                </a:lnTo>
                <a:lnTo>
                  <a:pt x="6725351" y="2187394"/>
                </a:lnTo>
                <a:lnTo>
                  <a:pt x="6725351" y="2189552"/>
                </a:lnTo>
                <a:lnTo>
                  <a:pt x="6723193" y="2192789"/>
                </a:lnTo>
                <a:lnTo>
                  <a:pt x="6723193" y="2195082"/>
                </a:lnTo>
                <a:lnTo>
                  <a:pt x="6738434" y="2195082"/>
                </a:lnTo>
                <a:cubicBezTo>
                  <a:pt x="6747605" y="2185550"/>
                  <a:pt x="6753810" y="2180785"/>
                  <a:pt x="6757047" y="2180785"/>
                </a:cubicBezTo>
                <a:cubicBezTo>
                  <a:pt x="6758486" y="2180785"/>
                  <a:pt x="6759205" y="2181864"/>
                  <a:pt x="6759205" y="2184022"/>
                </a:cubicBezTo>
                <a:lnTo>
                  <a:pt x="6760419" y="2182943"/>
                </a:lnTo>
                <a:lnTo>
                  <a:pt x="6761498" y="2182943"/>
                </a:lnTo>
                <a:cubicBezTo>
                  <a:pt x="6763116" y="2184471"/>
                  <a:pt x="6767118" y="2185236"/>
                  <a:pt x="6773501" y="2185236"/>
                </a:cubicBezTo>
                <a:cubicBezTo>
                  <a:pt x="6784471" y="2194138"/>
                  <a:pt x="6789956" y="2199577"/>
                  <a:pt x="6789956" y="2201556"/>
                </a:cubicBezTo>
                <a:lnTo>
                  <a:pt x="6791035" y="2204793"/>
                </a:lnTo>
                <a:lnTo>
                  <a:pt x="6798588" y="2203714"/>
                </a:lnTo>
                <a:cubicBezTo>
                  <a:pt x="6801556" y="2206681"/>
                  <a:pt x="6803759" y="2210727"/>
                  <a:pt x="6805197" y="2215852"/>
                </a:cubicBezTo>
                <a:lnTo>
                  <a:pt x="6813964" y="2223406"/>
                </a:lnTo>
                <a:lnTo>
                  <a:pt x="6813964" y="2225698"/>
                </a:lnTo>
                <a:cubicBezTo>
                  <a:pt x="6813245" y="2227856"/>
                  <a:pt x="6811042" y="2228935"/>
                  <a:pt x="6807355" y="2228935"/>
                </a:cubicBezTo>
                <a:lnTo>
                  <a:pt x="6798588" y="2226777"/>
                </a:lnTo>
                <a:lnTo>
                  <a:pt x="6797509" y="2226777"/>
                </a:lnTo>
                <a:lnTo>
                  <a:pt x="6788742" y="2228935"/>
                </a:lnTo>
                <a:lnTo>
                  <a:pt x="6783347" y="2228935"/>
                </a:lnTo>
                <a:lnTo>
                  <a:pt x="6785505" y="2242018"/>
                </a:lnTo>
                <a:lnTo>
                  <a:pt x="6785505" y="2244176"/>
                </a:lnTo>
                <a:cubicBezTo>
                  <a:pt x="6785505" y="2253887"/>
                  <a:pt x="6782583" y="2259372"/>
                  <a:pt x="6776738" y="2260631"/>
                </a:cubicBezTo>
                <a:lnTo>
                  <a:pt x="6772422" y="2260631"/>
                </a:lnTo>
                <a:cubicBezTo>
                  <a:pt x="6772422" y="2261710"/>
                  <a:pt x="6778627" y="2266071"/>
                  <a:pt x="6791035" y="2273714"/>
                </a:cubicBezTo>
                <a:lnTo>
                  <a:pt x="6794272" y="2281402"/>
                </a:lnTo>
                <a:lnTo>
                  <a:pt x="6785505" y="2295699"/>
                </a:lnTo>
                <a:lnTo>
                  <a:pt x="6786584" y="2298936"/>
                </a:lnTo>
                <a:cubicBezTo>
                  <a:pt x="6785865" y="2301813"/>
                  <a:pt x="6784426" y="2303252"/>
                  <a:pt x="6782268" y="2303252"/>
                </a:cubicBezTo>
                <a:lnTo>
                  <a:pt x="6782268" y="2304466"/>
                </a:lnTo>
                <a:lnTo>
                  <a:pt x="6786584" y="2318628"/>
                </a:lnTo>
                <a:lnTo>
                  <a:pt x="6786584" y="2319707"/>
                </a:lnTo>
                <a:lnTo>
                  <a:pt x="6785505" y="2342635"/>
                </a:lnTo>
                <a:lnTo>
                  <a:pt x="6786584" y="2366778"/>
                </a:lnTo>
                <a:cubicBezTo>
                  <a:pt x="6786584" y="2387909"/>
                  <a:pt x="6778942" y="2398474"/>
                  <a:pt x="6763656" y="2398474"/>
                </a:cubicBezTo>
                <a:cubicBezTo>
                  <a:pt x="6754394" y="2398474"/>
                  <a:pt x="6744908" y="2395552"/>
                  <a:pt x="6735197" y="2389707"/>
                </a:cubicBezTo>
                <a:lnTo>
                  <a:pt x="6735197" y="2378782"/>
                </a:lnTo>
                <a:cubicBezTo>
                  <a:pt x="6730431" y="2365654"/>
                  <a:pt x="6724587" y="2359090"/>
                  <a:pt x="6717663" y="2359090"/>
                </a:cubicBezTo>
                <a:lnTo>
                  <a:pt x="6715505" y="2362327"/>
                </a:lnTo>
                <a:lnTo>
                  <a:pt x="6718742" y="2383098"/>
                </a:lnTo>
                <a:lnTo>
                  <a:pt x="6718742" y="2385391"/>
                </a:lnTo>
                <a:cubicBezTo>
                  <a:pt x="6717663" y="2387729"/>
                  <a:pt x="6714381" y="2390246"/>
                  <a:pt x="6708896" y="2392944"/>
                </a:cubicBezTo>
                <a:lnTo>
                  <a:pt x="6703501" y="2390786"/>
                </a:lnTo>
                <a:cubicBezTo>
                  <a:pt x="6700894" y="2390786"/>
                  <a:pt x="6696892" y="2392989"/>
                  <a:pt x="6691497" y="2397395"/>
                </a:cubicBezTo>
                <a:lnTo>
                  <a:pt x="6689204" y="2397395"/>
                </a:lnTo>
                <a:cubicBezTo>
                  <a:pt x="6682640" y="2396496"/>
                  <a:pt x="6679358" y="2393214"/>
                  <a:pt x="6679358" y="2387549"/>
                </a:cubicBezTo>
                <a:lnTo>
                  <a:pt x="6678279" y="2387549"/>
                </a:lnTo>
                <a:cubicBezTo>
                  <a:pt x="6678279" y="2390426"/>
                  <a:pt x="6677560" y="2391865"/>
                  <a:pt x="6676121" y="2391865"/>
                </a:cubicBezTo>
                <a:cubicBezTo>
                  <a:pt x="6673244" y="2390606"/>
                  <a:pt x="6671805" y="2388088"/>
                  <a:pt x="6671805" y="2384312"/>
                </a:cubicBezTo>
                <a:lnTo>
                  <a:pt x="6671805" y="2375545"/>
                </a:lnTo>
                <a:lnTo>
                  <a:pt x="6673963" y="2366778"/>
                </a:lnTo>
                <a:lnTo>
                  <a:pt x="6673963" y="2363406"/>
                </a:lnTo>
                <a:lnTo>
                  <a:pt x="6671805" y="2361248"/>
                </a:lnTo>
                <a:lnTo>
                  <a:pt x="6672884" y="2360169"/>
                </a:lnTo>
                <a:lnTo>
                  <a:pt x="6672884" y="2356932"/>
                </a:lnTo>
                <a:lnTo>
                  <a:pt x="6671805" y="2349244"/>
                </a:lnTo>
                <a:lnTo>
                  <a:pt x="6673963" y="2349244"/>
                </a:lnTo>
                <a:lnTo>
                  <a:pt x="6673963" y="2344928"/>
                </a:lnTo>
                <a:lnTo>
                  <a:pt x="6671805" y="2338319"/>
                </a:lnTo>
                <a:lnTo>
                  <a:pt x="6673963" y="2329553"/>
                </a:lnTo>
                <a:lnTo>
                  <a:pt x="6670726" y="2325236"/>
                </a:lnTo>
                <a:lnTo>
                  <a:pt x="6671805" y="2321865"/>
                </a:lnTo>
                <a:lnTo>
                  <a:pt x="6670726" y="2314312"/>
                </a:lnTo>
                <a:lnTo>
                  <a:pt x="6671805" y="2303252"/>
                </a:lnTo>
                <a:lnTo>
                  <a:pt x="6670726" y="2303252"/>
                </a:lnTo>
                <a:lnTo>
                  <a:pt x="6660880" y="2304466"/>
                </a:lnTo>
                <a:cubicBezTo>
                  <a:pt x="6657014" y="2304466"/>
                  <a:pt x="6654092" y="2302622"/>
                  <a:pt x="6652114" y="2298936"/>
                </a:cubicBezTo>
                <a:cubicBezTo>
                  <a:pt x="6652114" y="2295879"/>
                  <a:pt x="6658318" y="2293676"/>
                  <a:pt x="6670726" y="2292327"/>
                </a:cubicBezTo>
                <a:lnTo>
                  <a:pt x="6671805" y="2291248"/>
                </a:lnTo>
                <a:lnTo>
                  <a:pt x="6671805" y="2290169"/>
                </a:lnTo>
                <a:cubicBezTo>
                  <a:pt x="6671805" y="2281447"/>
                  <a:pt x="6669962" y="2277086"/>
                  <a:pt x="6666275" y="2277086"/>
                </a:cubicBezTo>
                <a:lnTo>
                  <a:pt x="6651035" y="2276007"/>
                </a:lnTo>
                <a:lnTo>
                  <a:pt x="6648742" y="2279244"/>
                </a:lnTo>
                <a:lnTo>
                  <a:pt x="6648742" y="2294620"/>
                </a:lnTo>
                <a:lnTo>
                  <a:pt x="6646584" y="2303252"/>
                </a:lnTo>
                <a:cubicBezTo>
                  <a:pt x="6650270" y="2303791"/>
                  <a:pt x="6652114" y="2306714"/>
                  <a:pt x="6652114" y="2312019"/>
                </a:cubicBezTo>
                <a:lnTo>
                  <a:pt x="6652114" y="2313098"/>
                </a:lnTo>
                <a:lnTo>
                  <a:pt x="6649821" y="2321865"/>
                </a:lnTo>
                <a:lnTo>
                  <a:pt x="6653193" y="2321865"/>
                </a:lnTo>
                <a:lnTo>
                  <a:pt x="6658588" y="2322944"/>
                </a:lnTo>
                <a:lnTo>
                  <a:pt x="6660880" y="2320786"/>
                </a:lnTo>
                <a:lnTo>
                  <a:pt x="6665196" y="2320786"/>
                </a:lnTo>
                <a:lnTo>
                  <a:pt x="6667354" y="2322944"/>
                </a:lnTo>
                <a:lnTo>
                  <a:pt x="6667354" y="2324157"/>
                </a:lnTo>
                <a:cubicBezTo>
                  <a:pt x="6667354" y="2325596"/>
                  <a:pt x="6664432" y="2326316"/>
                  <a:pt x="6658588" y="2326316"/>
                </a:cubicBezTo>
                <a:cubicBezTo>
                  <a:pt x="6658588" y="2328474"/>
                  <a:pt x="6655665" y="2329553"/>
                  <a:pt x="6649821" y="2329553"/>
                </a:cubicBezTo>
                <a:lnTo>
                  <a:pt x="6647663" y="2332790"/>
                </a:lnTo>
                <a:cubicBezTo>
                  <a:pt x="6647663" y="2346097"/>
                  <a:pt x="6649146" y="2354145"/>
                  <a:pt x="6652114" y="2356932"/>
                </a:cubicBezTo>
                <a:lnTo>
                  <a:pt x="6652114" y="2360169"/>
                </a:lnTo>
                <a:lnTo>
                  <a:pt x="6649821" y="2367857"/>
                </a:lnTo>
                <a:lnTo>
                  <a:pt x="6652114" y="2372173"/>
                </a:lnTo>
                <a:lnTo>
                  <a:pt x="6649821" y="2378782"/>
                </a:lnTo>
                <a:lnTo>
                  <a:pt x="6649821" y="2379861"/>
                </a:lnTo>
                <a:lnTo>
                  <a:pt x="6652114" y="2383098"/>
                </a:lnTo>
                <a:lnTo>
                  <a:pt x="6652114" y="2386470"/>
                </a:lnTo>
                <a:lnTo>
                  <a:pt x="6649821" y="2388628"/>
                </a:lnTo>
                <a:lnTo>
                  <a:pt x="6648742" y="2388628"/>
                </a:lnTo>
                <a:lnTo>
                  <a:pt x="6641189" y="2387549"/>
                </a:lnTo>
                <a:cubicBezTo>
                  <a:pt x="6639300" y="2393394"/>
                  <a:pt x="6636019" y="2396316"/>
                  <a:pt x="6631343" y="2396316"/>
                </a:cubicBezTo>
                <a:lnTo>
                  <a:pt x="6630129" y="2396316"/>
                </a:lnTo>
                <a:lnTo>
                  <a:pt x="6618125" y="2392944"/>
                </a:lnTo>
                <a:lnTo>
                  <a:pt x="6609358" y="2394158"/>
                </a:lnTo>
                <a:cubicBezTo>
                  <a:pt x="6605042" y="2389392"/>
                  <a:pt x="6602884" y="2382828"/>
                  <a:pt x="6602884" y="2374466"/>
                </a:cubicBezTo>
                <a:lnTo>
                  <a:pt x="6599512" y="2371094"/>
                </a:lnTo>
                <a:lnTo>
                  <a:pt x="6606121" y="2360169"/>
                </a:lnTo>
                <a:cubicBezTo>
                  <a:pt x="6603244" y="2360169"/>
                  <a:pt x="6601805" y="2357247"/>
                  <a:pt x="6601805" y="2351402"/>
                </a:cubicBezTo>
                <a:lnTo>
                  <a:pt x="6603963" y="2335082"/>
                </a:lnTo>
                <a:lnTo>
                  <a:pt x="6601805" y="2332790"/>
                </a:lnTo>
                <a:lnTo>
                  <a:pt x="6601805" y="2325236"/>
                </a:lnTo>
                <a:lnTo>
                  <a:pt x="6600726" y="2325236"/>
                </a:lnTo>
                <a:cubicBezTo>
                  <a:pt x="6596140" y="2327215"/>
                  <a:pt x="6592454" y="2333374"/>
                  <a:pt x="6589666" y="2343714"/>
                </a:cubicBezTo>
                <a:cubicBezTo>
                  <a:pt x="6587508" y="2349559"/>
                  <a:pt x="6584226" y="2352481"/>
                  <a:pt x="6579820" y="2352481"/>
                </a:cubicBezTo>
                <a:cubicBezTo>
                  <a:pt x="6574246" y="2360754"/>
                  <a:pt x="6568086" y="2366598"/>
                  <a:pt x="6561342" y="2370015"/>
                </a:cubicBezTo>
                <a:cubicBezTo>
                  <a:pt x="6561342" y="2372982"/>
                  <a:pt x="6557296" y="2376984"/>
                  <a:pt x="6549204" y="2382019"/>
                </a:cubicBezTo>
                <a:lnTo>
                  <a:pt x="6545967" y="2378782"/>
                </a:lnTo>
                <a:cubicBezTo>
                  <a:pt x="6552351" y="2363496"/>
                  <a:pt x="6557071" y="2355853"/>
                  <a:pt x="6560128" y="2355853"/>
                </a:cubicBezTo>
                <a:lnTo>
                  <a:pt x="6557970" y="2352481"/>
                </a:lnTo>
                <a:lnTo>
                  <a:pt x="6563500" y="2329553"/>
                </a:lnTo>
                <a:lnTo>
                  <a:pt x="6569974" y="2324157"/>
                </a:lnTo>
                <a:cubicBezTo>
                  <a:pt x="6569435" y="2321910"/>
                  <a:pt x="6567996" y="2320426"/>
                  <a:pt x="6565658" y="2319707"/>
                </a:cubicBezTo>
                <a:lnTo>
                  <a:pt x="6566737" y="2310940"/>
                </a:lnTo>
                <a:lnTo>
                  <a:pt x="6565658" y="2307703"/>
                </a:lnTo>
                <a:lnTo>
                  <a:pt x="6566737" y="2301094"/>
                </a:lnTo>
                <a:lnTo>
                  <a:pt x="6566737" y="2292327"/>
                </a:lnTo>
                <a:lnTo>
                  <a:pt x="6567816" y="2291248"/>
                </a:lnTo>
                <a:lnTo>
                  <a:pt x="6566737" y="2288011"/>
                </a:lnTo>
                <a:lnTo>
                  <a:pt x="6567816" y="2272635"/>
                </a:lnTo>
                <a:lnTo>
                  <a:pt x="6566737" y="2247548"/>
                </a:lnTo>
                <a:lnTo>
                  <a:pt x="6566737" y="2226777"/>
                </a:lnTo>
                <a:lnTo>
                  <a:pt x="6567816" y="2222327"/>
                </a:lnTo>
                <a:lnTo>
                  <a:pt x="6566737" y="2218010"/>
                </a:lnTo>
                <a:lnTo>
                  <a:pt x="6566737" y="2210323"/>
                </a:lnTo>
                <a:lnTo>
                  <a:pt x="6568895" y="2196161"/>
                </a:lnTo>
                <a:lnTo>
                  <a:pt x="6566737" y="2191710"/>
                </a:lnTo>
                <a:lnTo>
                  <a:pt x="6569974" y="2169860"/>
                </a:lnTo>
                <a:lnTo>
                  <a:pt x="6567816" y="2162172"/>
                </a:lnTo>
                <a:cubicBezTo>
                  <a:pt x="6567816" y="2158575"/>
                  <a:pt x="6570379" y="2156417"/>
                  <a:pt x="6575504" y="2155698"/>
                </a:cubicBezTo>
                <a:lnTo>
                  <a:pt x="6611651" y="2165544"/>
                </a:lnTo>
                <a:cubicBezTo>
                  <a:pt x="6613989" y="2167882"/>
                  <a:pt x="6618709" y="2169680"/>
                  <a:pt x="6625813" y="2170939"/>
                </a:cubicBezTo>
                <a:lnTo>
                  <a:pt x="6636738" y="2165544"/>
                </a:lnTo>
                <a:lnTo>
                  <a:pt x="6648742" y="2165544"/>
                </a:lnTo>
                <a:lnTo>
                  <a:pt x="6656430" y="2167702"/>
                </a:lnTo>
                <a:lnTo>
                  <a:pt x="6656430" y="2166623"/>
                </a:lnTo>
                <a:lnTo>
                  <a:pt x="6663038" y="2145852"/>
                </a:lnTo>
                <a:lnTo>
                  <a:pt x="6663038" y="2143559"/>
                </a:lnTo>
                <a:lnTo>
                  <a:pt x="6656430" y="2137085"/>
                </a:lnTo>
                <a:cubicBezTo>
                  <a:pt x="6660656" y="2134118"/>
                  <a:pt x="6664297" y="2132634"/>
                  <a:pt x="6667354" y="2132634"/>
                </a:cubicBezTo>
                <a:lnTo>
                  <a:pt x="6678279" y="2133713"/>
                </a:lnTo>
                <a:close/>
                <a:moveTo>
                  <a:pt x="7643876" y="2130207"/>
                </a:moveTo>
                <a:lnTo>
                  <a:pt x="7653722" y="2131286"/>
                </a:lnTo>
                <a:lnTo>
                  <a:pt x="7673414" y="2130207"/>
                </a:lnTo>
                <a:cubicBezTo>
                  <a:pt x="7676111" y="2130207"/>
                  <a:pt x="7681911" y="2133084"/>
                  <a:pt x="7690813" y="2138839"/>
                </a:cubicBezTo>
                <a:lnTo>
                  <a:pt x="7691892" y="2138839"/>
                </a:lnTo>
                <a:lnTo>
                  <a:pt x="7696343" y="2135602"/>
                </a:lnTo>
                <a:cubicBezTo>
                  <a:pt x="7706503" y="2136681"/>
                  <a:pt x="7711584" y="2139962"/>
                  <a:pt x="7711584" y="2145447"/>
                </a:cubicBezTo>
                <a:cubicBezTo>
                  <a:pt x="7703581" y="2151921"/>
                  <a:pt x="7699580" y="2164555"/>
                  <a:pt x="7699580" y="2183347"/>
                </a:cubicBezTo>
                <a:cubicBezTo>
                  <a:pt x="7702457" y="2183347"/>
                  <a:pt x="7703896" y="2190586"/>
                  <a:pt x="7703896" y="2205062"/>
                </a:cubicBezTo>
                <a:lnTo>
                  <a:pt x="7699580" y="2209378"/>
                </a:lnTo>
                <a:cubicBezTo>
                  <a:pt x="7709021" y="2210637"/>
                  <a:pt x="7713742" y="2219314"/>
                  <a:pt x="7713742" y="2235409"/>
                </a:cubicBezTo>
                <a:cubicBezTo>
                  <a:pt x="7717788" y="2246469"/>
                  <a:pt x="7724712" y="2256990"/>
                  <a:pt x="7734512" y="2266970"/>
                </a:cubicBezTo>
                <a:cubicBezTo>
                  <a:pt x="7737390" y="2270387"/>
                  <a:pt x="7738828" y="2274344"/>
                  <a:pt x="7738828" y="2278839"/>
                </a:cubicBezTo>
                <a:cubicBezTo>
                  <a:pt x="7748719" y="2287022"/>
                  <a:pt x="7754924" y="2295339"/>
                  <a:pt x="7757441" y="2303791"/>
                </a:cubicBezTo>
                <a:lnTo>
                  <a:pt x="7779291" y="2317953"/>
                </a:lnTo>
                <a:lnTo>
                  <a:pt x="7809908" y="2334138"/>
                </a:lnTo>
                <a:cubicBezTo>
                  <a:pt x="7813505" y="2335397"/>
                  <a:pt x="7815303" y="2337240"/>
                  <a:pt x="7815303" y="2339668"/>
                </a:cubicBezTo>
                <a:lnTo>
                  <a:pt x="7813145" y="2343984"/>
                </a:lnTo>
                <a:lnTo>
                  <a:pt x="7814224" y="2350458"/>
                </a:lnTo>
                <a:cubicBezTo>
                  <a:pt x="7812965" y="2350458"/>
                  <a:pt x="7810043" y="2354460"/>
                  <a:pt x="7805457" y="2362462"/>
                </a:cubicBezTo>
                <a:cubicBezTo>
                  <a:pt x="7795656" y="2369476"/>
                  <a:pt x="7789497" y="2378153"/>
                  <a:pt x="7786979" y="2388493"/>
                </a:cubicBezTo>
                <a:lnTo>
                  <a:pt x="7780370" y="2390651"/>
                </a:lnTo>
                <a:lnTo>
                  <a:pt x="7777133" y="2390651"/>
                </a:lnTo>
                <a:cubicBezTo>
                  <a:pt x="7769670" y="2390651"/>
                  <a:pt x="7758745" y="2384492"/>
                  <a:pt x="7744358" y="2372173"/>
                </a:cubicBezTo>
                <a:cubicBezTo>
                  <a:pt x="7740132" y="2370735"/>
                  <a:pt x="7734647" y="2363496"/>
                  <a:pt x="7727904" y="2350458"/>
                </a:cubicBezTo>
                <a:lnTo>
                  <a:pt x="7723588" y="2345063"/>
                </a:lnTo>
                <a:lnTo>
                  <a:pt x="7723588" y="2339668"/>
                </a:lnTo>
                <a:cubicBezTo>
                  <a:pt x="7718462" y="2339668"/>
                  <a:pt x="7714821" y="2333509"/>
                  <a:pt x="7712663" y="2321190"/>
                </a:cubicBezTo>
                <a:cubicBezTo>
                  <a:pt x="7706998" y="2321190"/>
                  <a:pt x="7702277" y="2308152"/>
                  <a:pt x="7698501" y="2282076"/>
                </a:cubicBezTo>
                <a:lnTo>
                  <a:pt x="7698501" y="2280997"/>
                </a:lnTo>
                <a:lnTo>
                  <a:pt x="7699580" y="2275602"/>
                </a:lnTo>
                <a:lnTo>
                  <a:pt x="7696343" y="2259282"/>
                </a:lnTo>
                <a:lnTo>
                  <a:pt x="7698501" y="2251729"/>
                </a:lnTo>
                <a:lnTo>
                  <a:pt x="7692971" y="2242018"/>
                </a:lnTo>
                <a:lnTo>
                  <a:pt x="7691892" y="2242018"/>
                </a:lnTo>
                <a:cubicBezTo>
                  <a:pt x="7690453" y="2242018"/>
                  <a:pt x="7689734" y="2243817"/>
                  <a:pt x="7689734" y="2247413"/>
                </a:cubicBezTo>
                <a:lnTo>
                  <a:pt x="7686497" y="2250650"/>
                </a:lnTo>
                <a:lnTo>
                  <a:pt x="7687576" y="2258203"/>
                </a:lnTo>
                <a:cubicBezTo>
                  <a:pt x="7680292" y="2282841"/>
                  <a:pt x="7673369" y="2299116"/>
                  <a:pt x="7666805" y="2307028"/>
                </a:cubicBezTo>
                <a:cubicBezTo>
                  <a:pt x="7660241" y="2322224"/>
                  <a:pt x="7651159" y="2335622"/>
                  <a:pt x="7639560" y="2347221"/>
                </a:cubicBezTo>
                <a:cubicBezTo>
                  <a:pt x="7635514" y="2347221"/>
                  <a:pt x="7630029" y="2351178"/>
                  <a:pt x="7623105" y="2359090"/>
                </a:cubicBezTo>
                <a:cubicBezTo>
                  <a:pt x="7595411" y="2379412"/>
                  <a:pt x="7580485" y="2389572"/>
                  <a:pt x="7578327" y="2389572"/>
                </a:cubicBezTo>
                <a:cubicBezTo>
                  <a:pt x="7578327" y="2391011"/>
                  <a:pt x="7576528" y="2391730"/>
                  <a:pt x="7572932" y="2391730"/>
                </a:cubicBezTo>
                <a:lnTo>
                  <a:pt x="7571853" y="2390651"/>
                </a:lnTo>
                <a:lnTo>
                  <a:pt x="7570639" y="2390651"/>
                </a:lnTo>
                <a:cubicBezTo>
                  <a:pt x="7561737" y="2394967"/>
                  <a:pt x="7553015" y="2397125"/>
                  <a:pt x="7544473" y="2397125"/>
                </a:cubicBezTo>
                <a:lnTo>
                  <a:pt x="7543394" y="2396046"/>
                </a:lnTo>
                <a:lnTo>
                  <a:pt x="7543394" y="2394967"/>
                </a:lnTo>
                <a:cubicBezTo>
                  <a:pt x="7552655" y="2383548"/>
                  <a:pt x="7568661" y="2367632"/>
                  <a:pt x="7591410" y="2347221"/>
                </a:cubicBezTo>
                <a:cubicBezTo>
                  <a:pt x="7603099" y="2331486"/>
                  <a:pt x="7608943" y="2322089"/>
                  <a:pt x="7608943" y="2319032"/>
                </a:cubicBezTo>
                <a:cubicBezTo>
                  <a:pt x="7608943" y="2315615"/>
                  <a:pt x="7611866" y="2311614"/>
                  <a:pt x="7617710" y="2307028"/>
                </a:cubicBezTo>
                <a:cubicBezTo>
                  <a:pt x="7617710" y="2304870"/>
                  <a:pt x="7619868" y="2303072"/>
                  <a:pt x="7624184" y="2301633"/>
                </a:cubicBezTo>
                <a:lnTo>
                  <a:pt x="7624184" y="2289764"/>
                </a:lnTo>
                <a:cubicBezTo>
                  <a:pt x="7624724" y="2284999"/>
                  <a:pt x="7626927" y="2280278"/>
                  <a:pt x="7630793" y="2275602"/>
                </a:cubicBezTo>
                <a:lnTo>
                  <a:pt x="7628635" y="2269128"/>
                </a:lnTo>
                <a:lnTo>
                  <a:pt x="7628635" y="2268049"/>
                </a:lnTo>
                <a:lnTo>
                  <a:pt x="7632951" y="2236488"/>
                </a:lnTo>
                <a:lnTo>
                  <a:pt x="7637267" y="2225698"/>
                </a:lnTo>
                <a:lnTo>
                  <a:pt x="7639560" y="2223540"/>
                </a:lnTo>
                <a:lnTo>
                  <a:pt x="7639560" y="2219224"/>
                </a:lnTo>
                <a:lnTo>
                  <a:pt x="7638346" y="2212615"/>
                </a:lnTo>
                <a:lnTo>
                  <a:pt x="7641718" y="2205062"/>
                </a:lnTo>
                <a:lnTo>
                  <a:pt x="7640639" y="2196430"/>
                </a:lnTo>
                <a:lnTo>
                  <a:pt x="7644955" y="2194272"/>
                </a:lnTo>
                <a:lnTo>
                  <a:pt x="7644955" y="2193193"/>
                </a:lnTo>
                <a:cubicBezTo>
                  <a:pt x="7641358" y="2189327"/>
                  <a:pt x="7639560" y="2186045"/>
                  <a:pt x="7639560" y="2183347"/>
                </a:cubicBezTo>
                <a:lnTo>
                  <a:pt x="7640639" y="2172557"/>
                </a:lnTo>
                <a:lnTo>
                  <a:pt x="7639560" y="2160554"/>
                </a:lnTo>
                <a:lnTo>
                  <a:pt x="7640639" y="2157317"/>
                </a:lnTo>
                <a:lnTo>
                  <a:pt x="7639560" y="2150842"/>
                </a:lnTo>
                <a:lnTo>
                  <a:pt x="7641718" y="2143289"/>
                </a:lnTo>
                <a:lnTo>
                  <a:pt x="7639560" y="2140997"/>
                </a:lnTo>
                <a:lnTo>
                  <a:pt x="7639560" y="2134523"/>
                </a:lnTo>
                <a:close/>
                <a:moveTo>
                  <a:pt x="4129152" y="2130207"/>
                </a:moveTo>
                <a:lnTo>
                  <a:pt x="4138998" y="2131286"/>
                </a:lnTo>
                <a:lnTo>
                  <a:pt x="4158689" y="2130207"/>
                </a:lnTo>
                <a:cubicBezTo>
                  <a:pt x="4161387" y="2130207"/>
                  <a:pt x="4167187" y="2133084"/>
                  <a:pt x="4176088" y="2138839"/>
                </a:cubicBezTo>
                <a:lnTo>
                  <a:pt x="4177167" y="2138839"/>
                </a:lnTo>
                <a:lnTo>
                  <a:pt x="4181618" y="2135602"/>
                </a:lnTo>
                <a:cubicBezTo>
                  <a:pt x="4191779" y="2136681"/>
                  <a:pt x="4196859" y="2139962"/>
                  <a:pt x="4196859" y="2145447"/>
                </a:cubicBezTo>
                <a:cubicBezTo>
                  <a:pt x="4188856" y="2151921"/>
                  <a:pt x="4184855" y="2164555"/>
                  <a:pt x="4184855" y="2183347"/>
                </a:cubicBezTo>
                <a:cubicBezTo>
                  <a:pt x="4187732" y="2183347"/>
                  <a:pt x="4189171" y="2190586"/>
                  <a:pt x="4189171" y="2205062"/>
                </a:cubicBezTo>
                <a:lnTo>
                  <a:pt x="4184855" y="2209378"/>
                </a:lnTo>
                <a:cubicBezTo>
                  <a:pt x="4194297" y="2210637"/>
                  <a:pt x="4199017" y="2219314"/>
                  <a:pt x="4199017" y="2235409"/>
                </a:cubicBezTo>
                <a:cubicBezTo>
                  <a:pt x="4203063" y="2246469"/>
                  <a:pt x="4209987" y="2256990"/>
                  <a:pt x="4219788" y="2266970"/>
                </a:cubicBezTo>
                <a:cubicBezTo>
                  <a:pt x="4222665" y="2270387"/>
                  <a:pt x="4224104" y="2274344"/>
                  <a:pt x="4224104" y="2278839"/>
                </a:cubicBezTo>
                <a:cubicBezTo>
                  <a:pt x="4233995" y="2287022"/>
                  <a:pt x="4240199" y="2295339"/>
                  <a:pt x="4242717" y="2303791"/>
                </a:cubicBezTo>
                <a:lnTo>
                  <a:pt x="4264567" y="2317953"/>
                </a:lnTo>
                <a:lnTo>
                  <a:pt x="4295183" y="2334138"/>
                </a:lnTo>
                <a:cubicBezTo>
                  <a:pt x="4298780" y="2335397"/>
                  <a:pt x="4300578" y="2337240"/>
                  <a:pt x="4300578" y="2339668"/>
                </a:cubicBezTo>
                <a:lnTo>
                  <a:pt x="4298420" y="2343984"/>
                </a:lnTo>
                <a:lnTo>
                  <a:pt x="4299499" y="2350458"/>
                </a:lnTo>
                <a:cubicBezTo>
                  <a:pt x="4298240" y="2350458"/>
                  <a:pt x="4295318" y="2354460"/>
                  <a:pt x="4290732" y="2362462"/>
                </a:cubicBezTo>
                <a:cubicBezTo>
                  <a:pt x="4280931" y="2369476"/>
                  <a:pt x="4274772" y="2378153"/>
                  <a:pt x="4272255" y="2388493"/>
                </a:cubicBezTo>
                <a:lnTo>
                  <a:pt x="4265646" y="2390651"/>
                </a:lnTo>
                <a:lnTo>
                  <a:pt x="4262409" y="2390651"/>
                </a:lnTo>
                <a:cubicBezTo>
                  <a:pt x="4254945" y="2390651"/>
                  <a:pt x="4244020" y="2384492"/>
                  <a:pt x="4229634" y="2372173"/>
                </a:cubicBezTo>
                <a:cubicBezTo>
                  <a:pt x="4225407" y="2370734"/>
                  <a:pt x="4219923" y="2363496"/>
                  <a:pt x="4213179" y="2350458"/>
                </a:cubicBezTo>
                <a:lnTo>
                  <a:pt x="4208863" y="2345063"/>
                </a:lnTo>
                <a:lnTo>
                  <a:pt x="4208863" y="2339668"/>
                </a:lnTo>
                <a:cubicBezTo>
                  <a:pt x="4203738" y="2339668"/>
                  <a:pt x="4200096" y="2333509"/>
                  <a:pt x="4197938" y="2321190"/>
                </a:cubicBezTo>
                <a:cubicBezTo>
                  <a:pt x="4192273" y="2321190"/>
                  <a:pt x="4187553" y="2308152"/>
                  <a:pt x="4183776" y="2282076"/>
                </a:cubicBezTo>
                <a:lnTo>
                  <a:pt x="4183776" y="2280997"/>
                </a:lnTo>
                <a:lnTo>
                  <a:pt x="4184855" y="2275602"/>
                </a:lnTo>
                <a:lnTo>
                  <a:pt x="4181618" y="2259282"/>
                </a:lnTo>
                <a:lnTo>
                  <a:pt x="4183776" y="2251729"/>
                </a:lnTo>
                <a:lnTo>
                  <a:pt x="4178246" y="2242018"/>
                </a:lnTo>
                <a:lnTo>
                  <a:pt x="4177167" y="2242018"/>
                </a:lnTo>
                <a:cubicBezTo>
                  <a:pt x="4175728" y="2242018"/>
                  <a:pt x="4175009" y="2243817"/>
                  <a:pt x="4175009" y="2247413"/>
                </a:cubicBezTo>
                <a:lnTo>
                  <a:pt x="4171772" y="2250650"/>
                </a:lnTo>
                <a:lnTo>
                  <a:pt x="4172851" y="2258203"/>
                </a:lnTo>
                <a:cubicBezTo>
                  <a:pt x="4165568" y="2282841"/>
                  <a:pt x="4158644" y="2299116"/>
                  <a:pt x="4152080" y="2307028"/>
                </a:cubicBezTo>
                <a:cubicBezTo>
                  <a:pt x="4145516" y="2322224"/>
                  <a:pt x="4136435" y="2335622"/>
                  <a:pt x="4124836" y="2347221"/>
                </a:cubicBezTo>
                <a:cubicBezTo>
                  <a:pt x="4120789" y="2347221"/>
                  <a:pt x="4115304" y="2351178"/>
                  <a:pt x="4108381" y="2359090"/>
                </a:cubicBezTo>
                <a:cubicBezTo>
                  <a:pt x="4080686" y="2379412"/>
                  <a:pt x="4065760" y="2389572"/>
                  <a:pt x="4063602" y="2389572"/>
                </a:cubicBezTo>
                <a:cubicBezTo>
                  <a:pt x="4063602" y="2391011"/>
                  <a:pt x="4061803" y="2391730"/>
                  <a:pt x="4058207" y="2391730"/>
                </a:cubicBezTo>
                <a:lnTo>
                  <a:pt x="4057128" y="2390651"/>
                </a:lnTo>
                <a:lnTo>
                  <a:pt x="4055914" y="2390651"/>
                </a:lnTo>
                <a:cubicBezTo>
                  <a:pt x="4047012" y="2394967"/>
                  <a:pt x="4038290" y="2397125"/>
                  <a:pt x="4029748" y="2397125"/>
                </a:cubicBezTo>
                <a:lnTo>
                  <a:pt x="4028669" y="2396046"/>
                </a:lnTo>
                <a:lnTo>
                  <a:pt x="4028669" y="2394967"/>
                </a:lnTo>
                <a:cubicBezTo>
                  <a:pt x="4037930" y="2383548"/>
                  <a:pt x="4053936" y="2367632"/>
                  <a:pt x="4076685" y="2347221"/>
                </a:cubicBezTo>
                <a:cubicBezTo>
                  <a:pt x="4088374" y="2331486"/>
                  <a:pt x="4094219" y="2322089"/>
                  <a:pt x="4094219" y="2319032"/>
                </a:cubicBezTo>
                <a:cubicBezTo>
                  <a:pt x="4094219" y="2315615"/>
                  <a:pt x="4097141" y="2311614"/>
                  <a:pt x="4102986" y="2307028"/>
                </a:cubicBezTo>
                <a:cubicBezTo>
                  <a:pt x="4102986" y="2304870"/>
                  <a:pt x="4105144" y="2303072"/>
                  <a:pt x="4109460" y="2301633"/>
                </a:cubicBezTo>
                <a:lnTo>
                  <a:pt x="4109460" y="2289764"/>
                </a:lnTo>
                <a:cubicBezTo>
                  <a:pt x="4109999" y="2284999"/>
                  <a:pt x="4112202" y="2280278"/>
                  <a:pt x="4116069" y="2275602"/>
                </a:cubicBezTo>
                <a:lnTo>
                  <a:pt x="4113911" y="2269128"/>
                </a:lnTo>
                <a:lnTo>
                  <a:pt x="4113911" y="2268049"/>
                </a:lnTo>
                <a:lnTo>
                  <a:pt x="4118227" y="2236488"/>
                </a:lnTo>
                <a:lnTo>
                  <a:pt x="4122543" y="2225698"/>
                </a:lnTo>
                <a:lnTo>
                  <a:pt x="4124836" y="2223540"/>
                </a:lnTo>
                <a:lnTo>
                  <a:pt x="4124836" y="2219224"/>
                </a:lnTo>
                <a:lnTo>
                  <a:pt x="4123622" y="2212615"/>
                </a:lnTo>
                <a:lnTo>
                  <a:pt x="4126994" y="2205062"/>
                </a:lnTo>
                <a:lnTo>
                  <a:pt x="4125915" y="2196430"/>
                </a:lnTo>
                <a:lnTo>
                  <a:pt x="4130231" y="2194272"/>
                </a:lnTo>
                <a:lnTo>
                  <a:pt x="4130231" y="2193193"/>
                </a:lnTo>
                <a:cubicBezTo>
                  <a:pt x="4126634" y="2189327"/>
                  <a:pt x="4124836" y="2186045"/>
                  <a:pt x="4124836" y="2183347"/>
                </a:cubicBezTo>
                <a:lnTo>
                  <a:pt x="4125915" y="2172557"/>
                </a:lnTo>
                <a:lnTo>
                  <a:pt x="4124836" y="2160554"/>
                </a:lnTo>
                <a:lnTo>
                  <a:pt x="4125915" y="2157317"/>
                </a:lnTo>
                <a:lnTo>
                  <a:pt x="4124836" y="2150842"/>
                </a:lnTo>
                <a:lnTo>
                  <a:pt x="4126994" y="2143289"/>
                </a:lnTo>
                <a:lnTo>
                  <a:pt x="4124836" y="2140997"/>
                </a:lnTo>
                <a:lnTo>
                  <a:pt x="4124836" y="2134523"/>
                </a:lnTo>
                <a:close/>
                <a:moveTo>
                  <a:pt x="8185927" y="2129937"/>
                </a:moveTo>
                <a:lnTo>
                  <a:pt x="8195638" y="2129937"/>
                </a:lnTo>
                <a:cubicBezTo>
                  <a:pt x="8207057" y="2129937"/>
                  <a:pt x="8212767" y="2133489"/>
                  <a:pt x="8212767" y="2140592"/>
                </a:cubicBezTo>
                <a:lnTo>
                  <a:pt x="8212767" y="2141671"/>
                </a:lnTo>
                <a:cubicBezTo>
                  <a:pt x="8212767" y="2143289"/>
                  <a:pt x="8209935" y="2145088"/>
                  <a:pt x="8204270" y="2147066"/>
                </a:cubicBezTo>
                <a:lnTo>
                  <a:pt x="8202112" y="2150303"/>
                </a:lnTo>
                <a:lnTo>
                  <a:pt x="8202112" y="2164195"/>
                </a:lnTo>
                <a:cubicBezTo>
                  <a:pt x="8202112" y="2167792"/>
                  <a:pt x="8203506" y="2171748"/>
                  <a:pt x="8206293" y="2176064"/>
                </a:cubicBezTo>
                <a:lnTo>
                  <a:pt x="8203191" y="2184561"/>
                </a:lnTo>
                <a:lnTo>
                  <a:pt x="8203191" y="2193193"/>
                </a:lnTo>
                <a:lnTo>
                  <a:pt x="8206293" y="2196430"/>
                </a:lnTo>
                <a:lnTo>
                  <a:pt x="8212767" y="2196430"/>
                </a:lnTo>
                <a:cubicBezTo>
                  <a:pt x="8219960" y="2189417"/>
                  <a:pt x="8227468" y="2176199"/>
                  <a:pt x="8235291" y="2156777"/>
                </a:cubicBezTo>
                <a:lnTo>
                  <a:pt x="8233133" y="2147066"/>
                </a:lnTo>
                <a:cubicBezTo>
                  <a:pt x="8233133" y="2144009"/>
                  <a:pt x="8237449" y="2142210"/>
                  <a:pt x="8246081" y="2141671"/>
                </a:cubicBezTo>
                <a:cubicBezTo>
                  <a:pt x="8259299" y="2143110"/>
                  <a:pt x="8271078" y="2145627"/>
                  <a:pt x="8281419" y="2149224"/>
                </a:cubicBezTo>
                <a:lnTo>
                  <a:pt x="8282498" y="2148145"/>
                </a:lnTo>
                <a:lnTo>
                  <a:pt x="8283577" y="2148145"/>
                </a:lnTo>
                <a:cubicBezTo>
                  <a:pt x="8290680" y="2149584"/>
                  <a:pt x="8294232" y="2152461"/>
                  <a:pt x="8294232" y="2156777"/>
                </a:cubicBezTo>
                <a:lnTo>
                  <a:pt x="8295311" y="2165274"/>
                </a:lnTo>
                <a:lnTo>
                  <a:pt x="8292074" y="2167432"/>
                </a:lnTo>
                <a:lnTo>
                  <a:pt x="8280340" y="2167432"/>
                </a:lnTo>
                <a:lnTo>
                  <a:pt x="8276024" y="2164195"/>
                </a:lnTo>
                <a:cubicBezTo>
                  <a:pt x="8276024" y="2165634"/>
                  <a:pt x="8273146" y="2167073"/>
                  <a:pt x="8267392" y="2168511"/>
                </a:cubicBezTo>
                <a:cubicBezTo>
                  <a:pt x="8267392" y="2171388"/>
                  <a:pt x="8262761" y="2173906"/>
                  <a:pt x="8253499" y="2176064"/>
                </a:cubicBezTo>
                <a:cubicBezTo>
                  <a:pt x="8242080" y="2190361"/>
                  <a:pt x="8234572" y="2197509"/>
                  <a:pt x="8230975" y="2197509"/>
                </a:cubicBezTo>
                <a:lnTo>
                  <a:pt x="8230975" y="2199667"/>
                </a:lnTo>
                <a:lnTo>
                  <a:pt x="8232054" y="2199667"/>
                </a:lnTo>
                <a:lnTo>
                  <a:pt x="8239607" y="2197509"/>
                </a:lnTo>
                <a:lnTo>
                  <a:pt x="8254578" y="2199667"/>
                </a:lnTo>
                <a:lnTo>
                  <a:pt x="8262131" y="2195351"/>
                </a:lnTo>
                <a:lnTo>
                  <a:pt x="8265368" y="2197509"/>
                </a:lnTo>
                <a:lnTo>
                  <a:pt x="8269550" y="2191035"/>
                </a:lnTo>
                <a:cubicBezTo>
                  <a:pt x="8274046" y="2191035"/>
                  <a:pt x="8285150" y="2194947"/>
                  <a:pt x="8302864" y="2202770"/>
                </a:cubicBezTo>
                <a:cubicBezTo>
                  <a:pt x="8308529" y="2206726"/>
                  <a:pt x="8311361" y="2209963"/>
                  <a:pt x="8311361" y="2212481"/>
                </a:cubicBezTo>
                <a:cubicBezTo>
                  <a:pt x="8305337" y="2215358"/>
                  <a:pt x="8296435" y="2218235"/>
                  <a:pt x="8284656" y="2221113"/>
                </a:cubicBezTo>
                <a:lnTo>
                  <a:pt x="8278182" y="2218955"/>
                </a:lnTo>
                <a:lnTo>
                  <a:pt x="8261052" y="2227452"/>
                </a:lnTo>
                <a:lnTo>
                  <a:pt x="8261052" y="2228531"/>
                </a:lnTo>
                <a:cubicBezTo>
                  <a:pt x="8261052" y="2229790"/>
                  <a:pt x="8264604" y="2233027"/>
                  <a:pt x="8271708" y="2238242"/>
                </a:cubicBezTo>
                <a:lnTo>
                  <a:pt x="8271708" y="2239321"/>
                </a:lnTo>
                <a:cubicBezTo>
                  <a:pt x="8271708" y="2245705"/>
                  <a:pt x="8266717" y="2248897"/>
                  <a:pt x="8256736" y="2248897"/>
                </a:cubicBezTo>
                <a:lnTo>
                  <a:pt x="8255657" y="2249976"/>
                </a:lnTo>
                <a:lnTo>
                  <a:pt x="8255657" y="2256450"/>
                </a:lnTo>
                <a:lnTo>
                  <a:pt x="8257815" y="2259687"/>
                </a:lnTo>
                <a:lnTo>
                  <a:pt x="8257815" y="2262789"/>
                </a:lnTo>
                <a:lnTo>
                  <a:pt x="8255657" y="2266026"/>
                </a:lnTo>
                <a:lnTo>
                  <a:pt x="8255657" y="2271421"/>
                </a:lnTo>
                <a:lnTo>
                  <a:pt x="8257815" y="2280053"/>
                </a:lnTo>
                <a:lnTo>
                  <a:pt x="8257815" y="2288550"/>
                </a:lnTo>
                <a:cubicBezTo>
                  <a:pt x="8254938" y="2290708"/>
                  <a:pt x="8253499" y="2292866"/>
                  <a:pt x="8253499" y="2295024"/>
                </a:cubicBezTo>
                <a:lnTo>
                  <a:pt x="8252420" y="2295024"/>
                </a:lnTo>
                <a:lnTo>
                  <a:pt x="8251341" y="2293945"/>
                </a:lnTo>
                <a:cubicBezTo>
                  <a:pt x="8242799" y="2295204"/>
                  <a:pt x="8238528" y="2297722"/>
                  <a:pt x="8238528" y="2301498"/>
                </a:cubicBezTo>
                <a:lnTo>
                  <a:pt x="8236370" y="2307838"/>
                </a:lnTo>
                <a:lnTo>
                  <a:pt x="8242844" y="2324967"/>
                </a:lnTo>
                <a:lnTo>
                  <a:pt x="8237449" y="2338994"/>
                </a:lnTo>
                <a:cubicBezTo>
                  <a:pt x="8237449" y="2344659"/>
                  <a:pt x="8242440" y="2347491"/>
                  <a:pt x="8252420" y="2347491"/>
                </a:cubicBezTo>
                <a:lnTo>
                  <a:pt x="8253499" y="2348570"/>
                </a:lnTo>
                <a:lnTo>
                  <a:pt x="8262131" y="2348570"/>
                </a:lnTo>
                <a:cubicBezTo>
                  <a:pt x="8269235" y="2345243"/>
                  <a:pt x="8276024" y="2337061"/>
                  <a:pt x="8282498" y="2324023"/>
                </a:cubicBezTo>
                <a:cubicBezTo>
                  <a:pt x="8285375" y="2316110"/>
                  <a:pt x="8287488" y="2312154"/>
                  <a:pt x="8288837" y="2312154"/>
                </a:cubicBezTo>
                <a:lnTo>
                  <a:pt x="8289916" y="2312154"/>
                </a:lnTo>
                <a:cubicBezTo>
                  <a:pt x="8292074" y="2312513"/>
                  <a:pt x="8293153" y="2315391"/>
                  <a:pt x="8293153" y="2320786"/>
                </a:cubicBezTo>
                <a:lnTo>
                  <a:pt x="8288837" y="2334678"/>
                </a:lnTo>
                <a:cubicBezTo>
                  <a:pt x="8288837" y="2336116"/>
                  <a:pt x="8291714" y="2337915"/>
                  <a:pt x="8297469" y="2340073"/>
                </a:cubicBezTo>
                <a:cubicBezTo>
                  <a:pt x="8302504" y="2345738"/>
                  <a:pt x="8305022" y="2351807"/>
                  <a:pt x="8305022" y="2358281"/>
                </a:cubicBezTo>
                <a:cubicBezTo>
                  <a:pt x="8305022" y="2363586"/>
                  <a:pt x="8298952" y="2372848"/>
                  <a:pt x="8286814" y="2386065"/>
                </a:cubicBezTo>
                <a:lnTo>
                  <a:pt x="8276024" y="2390381"/>
                </a:lnTo>
                <a:lnTo>
                  <a:pt x="8272786" y="2389302"/>
                </a:lnTo>
                <a:cubicBezTo>
                  <a:pt x="8265863" y="2390202"/>
                  <a:pt x="8260873" y="2392359"/>
                  <a:pt x="8257815" y="2395777"/>
                </a:cubicBezTo>
                <a:lnTo>
                  <a:pt x="8256736" y="2395777"/>
                </a:lnTo>
                <a:lnTo>
                  <a:pt x="8243923" y="2390381"/>
                </a:lnTo>
                <a:lnTo>
                  <a:pt x="8236370" y="2392539"/>
                </a:lnTo>
                <a:lnTo>
                  <a:pt x="8227738" y="2390381"/>
                </a:lnTo>
                <a:lnTo>
                  <a:pt x="8220320" y="2391460"/>
                </a:lnTo>
                <a:lnTo>
                  <a:pt x="8219241" y="2390381"/>
                </a:lnTo>
                <a:lnTo>
                  <a:pt x="8218162" y="2390381"/>
                </a:lnTo>
                <a:lnTo>
                  <a:pt x="8203191" y="2392539"/>
                </a:lnTo>
                <a:cubicBezTo>
                  <a:pt x="8193480" y="2387864"/>
                  <a:pt x="8188085" y="2383233"/>
                  <a:pt x="8187006" y="2378647"/>
                </a:cubicBezTo>
                <a:lnTo>
                  <a:pt x="8188085" y="2365699"/>
                </a:lnTo>
                <a:lnTo>
                  <a:pt x="8188085" y="2355044"/>
                </a:lnTo>
                <a:lnTo>
                  <a:pt x="8187006" y="2350728"/>
                </a:lnTo>
                <a:lnTo>
                  <a:pt x="8189164" y="2341152"/>
                </a:lnTo>
                <a:lnTo>
                  <a:pt x="8187006" y="2335757"/>
                </a:lnTo>
                <a:lnTo>
                  <a:pt x="8193480" y="2312154"/>
                </a:lnTo>
                <a:lnTo>
                  <a:pt x="8193480" y="2308917"/>
                </a:lnTo>
                <a:cubicBezTo>
                  <a:pt x="8190602" y="2308917"/>
                  <a:pt x="8189164" y="2307838"/>
                  <a:pt x="8189164" y="2305680"/>
                </a:cubicBezTo>
                <a:lnTo>
                  <a:pt x="8189164" y="2304601"/>
                </a:lnTo>
                <a:cubicBezTo>
                  <a:pt x="8189883" y="2302532"/>
                  <a:pt x="8192041" y="2301498"/>
                  <a:pt x="8195638" y="2301498"/>
                </a:cubicBezTo>
                <a:lnTo>
                  <a:pt x="8207372" y="2301498"/>
                </a:lnTo>
                <a:cubicBezTo>
                  <a:pt x="8207732" y="2298621"/>
                  <a:pt x="8208811" y="2297182"/>
                  <a:pt x="8210609" y="2297182"/>
                </a:cubicBezTo>
                <a:lnTo>
                  <a:pt x="8218162" y="2298261"/>
                </a:lnTo>
                <a:lnTo>
                  <a:pt x="8218162" y="2290708"/>
                </a:lnTo>
                <a:lnTo>
                  <a:pt x="8212767" y="2289629"/>
                </a:lnTo>
                <a:lnTo>
                  <a:pt x="8197796" y="2293945"/>
                </a:lnTo>
                <a:cubicBezTo>
                  <a:pt x="8193120" y="2291428"/>
                  <a:pt x="8185972" y="2289629"/>
                  <a:pt x="8176351" y="2288550"/>
                </a:cubicBezTo>
                <a:lnTo>
                  <a:pt x="8169876" y="2290708"/>
                </a:lnTo>
                <a:lnTo>
                  <a:pt x="8157063" y="2290708"/>
                </a:lnTo>
                <a:lnTo>
                  <a:pt x="8150589" y="2286392"/>
                </a:lnTo>
                <a:lnTo>
                  <a:pt x="8150589" y="2285313"/>
                </a:lnTo>
                <a:cubicBezTo>
                  <a:pt x="8150589" y="2283965"/>
                  <a:pt x="8153107" y="2283290"/>
                  <a:pt x="8158142" y="2283290"/>
                </a:cubicBezTo>
                <a:lnTo>
                  <a:pt x="8160300" y="2281132"/>
                </a:lnTo>
                <a:lnTo>
                  <a:pt x="8196717" y="2281132"/>
                </a:lnTo>
                <a:lnTo>
                  <a:pt x="8205754" y="2282211"/>
                </a:lnTo>
                <a:cubicBezTo>
                  <a:pt x="8210249" y="2282211"/>
                  <a:pt x="8212497" y="2277176"/>
                  <a:pt x="8212497" y="2267105"/>
                </a:cubicBezTo>
                <a:lnTo>
                  <a:pt x="8211418" y="2261845"/>
                </a:lnTo>
                <a:lnTo>
                  <a:pt x="8212497" y="2257529"/>
                </a:lnTo>
                <a:lnTo>
                  <a:pt x="8211418" y="2249976"/>
                </a:lnTo>
                <a:lnTo>
                  <a:pt x="8212497" y="2242423"/>
                </a:lnTo>
                <a:lnTo>
                  <a:pt x="8210339" y="2239321"/>
                </a:lnTo>
                <a:lnTo>
                  <a:pt x="8205754" y="2241479"/>
                </a:lnTo>
                <a:lnTo>
                  <a:pt x="8193480" y="2237163"/>
                </a:lnTo>
                <a:lnTo>
                  <a:pt x="8190243" y="2237163"/>
                </a:lnTo>
                <a:lnTo>
                  <a:pt x="8180667" y="2239321"/>
                </a:lnTo>
                <a:cubicBezTo>
                  <a:pt x="8171405" y="2238601"/>
                  <a:pt x="8164616" y="2237522"/>
                  <a:pt x="8160300" y="2236084"/>
                </a:cubicBezTo>
                <a:lnTo>
                  <a:pt x="8155984" y="2236084"/>
                </a:lnTo>
                <a:cubicBezTo>
                  <a:pt x="8151668" y="2236084"/>
                  <a:pt x="8149510" y="2238916"/>
                  <a:pt x="8149510" y="2244581"/>
                </a:cubicBezTo>
                <a:cubicBezTo>
                  <a:pt x="8149510" y="2247458"/>
                  <a:pt x="8147757" y="2248897"/>
                  <a:pt x="8144250" y="2248897"/>
                </a:cubicBezTo>
                <a:lnTo>
                  <a:pt x="8144250" y="2249976"/>
                </a:lnTo>
                <a:lnTo>
                  <a:pt x="8147487" y="2254292"/>
                </a:lnTo>
                <a:lnTo>
                  <a:pt x="8145329" y="2262789"/>
                </a:lnTo>
                <a:lnTo>
                  <a:pt x="8145329" y="2263868"/>
                </a:lnTo>
                <a:lnTo>
                  <a:pt x="8149510" y="2270342"/>
                </a:lnTo>
                <a:lnTo>
                  <a:pt x="8146408" y="2282211"/>
                </a:lnTo>
                <a:cubicBezTo>
                  <a:pt x="8147487" y="2284999"/>
                  <a:pt x="8149241" y="2287112"/>
                  <a:pt x="8151668" y="2288550"/>
                </a:cubicBezTo>
                <a:lnTo>
                  <a:pt x="8144115" y="2293945"/>
                </a:lnTo>
                <a:lnTo>
                  <a:pt x="8152747" y="2302577"/>
                </a:lnTo>
                <a:cubicBezTo>
                  <a:pt x="8153107" y="2305365"/>
                  <a:pt x="8154186" y="2306759"/>
                  <a:pt x="8155984" y="2306759"/>
                </a:cubicBezTo>
                <a:lnTo>
                  <a:pt x="8157063" y="2306759"/>
                </a:lnTo>
                <a:cubicBezTo>
                  <a:pt x="8157243" y="2303252"/>
                  <a:pt x="8158322" y="2301498"/>
                  <a:pt x="8160300" y="2301498"/>
                </a:cubicBezTo>
                <a:cubicBezTo>
                  <a:pt x="8160300" y="2302937"/>
                  <a:pt x="8162414" y="2303971"/>
                  <a:pt x="8166640" y="2304601"/>
                </a:cubicBezTo>
                <a:cubicBezTo>
                  <a:pt x="8167179" y="2302532"/>
                  <a:pt x="8170056" y="2301498"/>
                  <a:pt x="8175272" y="2301498"/>
                </a:cubicBezTo>
                <a:lnTo>
                  <a:pt x="8176351" y="2301498"/>
                </a:lnTo>
                <a:cubicBezTo>
                  <a:pt x="8181926" y="2301498"/>
                  <a:pt x="8185118" y="2303971"/>
                  <a:pt x="8185927" y="2308917"/>
                </a:cubicBezTo>
                <a:cubicBezTo>
                  <a:pt x="8184938" y="2311794"/>
                  <a:pt x="8183904" y="2313233"/>
                  <a:pt x="8182825" y="2313233"/>
                </a:cubicBezTo>
                <a:lnTo>
                  <a:pt x="8179588" y="2313233"/>
                </a:lnTo>
                <a:cubicBezTo>
                  <a:pt x="8178149" y="2313233"/>
                  <a:pt x="8177430" y="2312154"/>
                  <a:pt x="8177430" y="2309996"/>
                </a:cubicBezTo>
                <a:lnTo>
                  <a:pt x="8176351" y="2308917"/>
                </a:lnTo>
                <a:lnTo>
                  <a:pt x="8173114" y="2308917"/>
                </a:lnTo>
                <a:lnTo>
                  <a:pt x="8170956" y="2311075"/>
                </a:lnTo>
                <a:lnTo>
                  <a:pt x="8170956" y="2313233"/>
                </a:lnTo>
                <a:lnTo>
                  <a:pt x="8173114" y="2317549"/>
                </a:lnTo>
                <a:cubicBezTo>
                  <a:pt x="8173114" y="2321325"/>
                  <a:pt x="8168483" y="2330272"/>
                  <a:pt x="8159221" y="2344389"/>
                </a:cubicBezTo>
                <a:cubicBezTo>
                  <a:pt x="8159221" y="2347176"/>
                  <a:pt x="8152073" y="2355359"/>
                  <a:pt x="8137776" y="2368936"/>
                </a:cubicBezTo>
                <a:cubicBezTo>
                  <a:pt x="8132921" y="2372533"/>
                  <a:pt x="8129324" y="2374331"/>
                  <a:pt x="8126986" y="2374331"/>
                </a:cubicBezTo>
                <a:lnTo>
                  <a:pt x="8122805" y="2373252"/>
                </a:lnTo>
                <a:lnTo>
                  <a:pt x="8109857" y="2377568"/>
                </a:lnTo>
                <a:lnTo>
                  <a:pt x="8107699" y="2377568"/>
                </a:lnTo>
                <a:lnTo>
                  <a:pt x="8106620" y="2376489"/>
                </a:lnTo>
                <a:lnTo>
                  <a:pt x="8105541" y="2376489"/>
                </a:lnTo>
                <a:cubicBezTo>
                  <a:pt x="8104282" y="2384312"/>
                  <a:pt x="8100371" y="2388223"/>
                  <a:pt x="8093807" y="2388223"/>
                </a:cubicBezTo>
                <a:cubicBezTo>
                  <a:pt x="8092188" y="2388223"/>
                  <a:pt x="8089311" y="2386110"/>
                  <a:pt x="8085175" y="2381884"/>
                </a:cubicBezTo>
                <a:lnTo>
                  <a:pt x="8083017" y="2381884"/>
                </a:lnTo>
                <a:cubicBezTo>
                  <a:pt x="8083017" y="2385391"/>
                  <a:pt x="8080544" y="2387144"/>
                  <a:pt x="8075599" y="2387144"/>
                </a:cubicBezTo>
                <a:lnTo>
                  <a:pt x="8075599" y="2386065"/>
                </a:lnTo>
                <a:lnTo>
                  <a:pt x="8068046" y="2390381"/>
                </a:lnTo>
                <a:lnTo>
                  <a:pt x="8056311" y="2390381"/>
                </a:lnTo>
                <a:lnTo>
                  <a:pt x="8054153" y="2388223"/>
                </a:lnTo>
                <a:cubicBezTo>
                  <a:pt x="8054513" y="2386605"/>
                  <a:pt x="8058784" y="2383053"/>
                  <a:pt x="8066967" y="2377568"/>
                </a:cubicBezTo>
                <a:cubicBezTo>
                  <a:pt x="8068765" y="2373252"/>
                  <a:pt x="8072002" y="2371094"/>
                  <a:pt x="8076678" y="2371094"/>
                </a:cubicBezTo>
                <a:lnTo>
                  <a:pt x="8079915" y="2371094"/>
                </a:lnTo>
                <a:cubicBezTo>
                  <a:pt x="8079915" y="2364170"/>
                  <a:pt x="8085624" y="2358820"/>
                  <a:pt x="8097044" y="2355044"/>
                </a:cubicBezTo>
                <a:cubicBezTo>
                  <a:pt x="8098662" y="2345063"/>
                  <a:pt x="8102214" y="2340073"/>
                  <a:pt x="8107699" y="2340073"/>
                </a:cubicBezTo>
                <a:lnTo>
                  <a:pt x="8121726" y="2313233"/>
                </a:lnTo>
                <a:lnTo>
                  <a:pt x="8121726" y="2312154"/>
                </a:lnTo>
                <a:lnTo>
                  <a:pt x="8119568" y="2301498"/>
                </a:lnTo>
                <a:lnTo>
                  <a:pt x="8113094" y="2303656"/>
                </a:lnTo>
                <a:cubicBezTo>
                  <a:pt x="8106620" y="2303656"/>
                  <a:pt x="8103383" y="2297902"/>
                  <a:pt x="8103383" y="2286392"/>
                </a:cubicBezTo>
                <a:lnTo>
                  <a:pt x="8103383" y="2285313"/>
                </a:lnTo>
                <a:lnTo>
                  <a:pt x="8104462" y="2280053"/>
                </a:lnTo>
                <a:cubicBezTo>
                  <a:pt x="8104462" y="2275557"/>
                  <a:pt x="8103068" y="2269128"/>
                  <a:pt x="8100281" y="2260766"/>
                </a:cubicBezTo>
                <a:lnTo>
                  <a:pt x="8100281" y="2259687"/>
                </a:lnTo>
                <a:lnTo>
                  <a:pt x="8103383" y="2255371"/>
                </a:lnTo>
                <a:lnTo>
                  <a:pt x="8100281" y="2251055"/>
                </a:lnTo>
                <a:lnTo>
                  <a:pt x="8100281" y="2248897"/>
                </a:lnTo>
                <a:lnTo>
                  <a:pt x="8103383" y="2244581"/>
                </a:lnTo>
                <a:lnTo>
                  <a:pt x="8103383" y="2235005"/>
                </a:lnTo>
                <a:lnTo>
                  <a:pt x="8102439" y="2222057"/>
                </a:lnTo>
                <a:lnTo>
                  <a:pt x="8105541" y="2220034"/>
                </a:lnTo>
                <a:cubicBezTo>
                  <a:pt x="8115252" y="2224260"/>
                  <a:pt x="8121321" y="2226373"/>
                  <a:pt x="8123749" y="2226373"/>
                </a:cubicBezTo>
                <a:cubicBezTo>
                  <a:pt x="8123749" y="2227811"/>
                  <a:pt x="8126267" y="2228531"/>
                  <a:pt x="8131302" y="2228531"/>
                </a:cubicBezTo>
                <a:lnTo>
                  <a:pt x="8146408" y="2228531"/>
                </a:lnTo>
                <a:cubicBezTo>
                  <a:pt x="8149016" y="2230689"/>
                  <a:pt x="8151489" y="2231768"/>
                  <a:pt x="8153826" y="2231768"/>
                </a:cubicBezTo>
                <a:lnTo>
                  <a:pt x="8155984" y="2229610"/>
                </a:lnTo>
                <a:lnTo>
                  <a:pt x="8165695" y="2229610"/>
                </a:lnTo>
                <a:lnTo>
                  <a:pt x="8170956" y="2233926"/>
                </a:lnTo>
                <a:lnTo>
                  <a:pt x="8183904" y="2229610"/>
                </a:lnTo>
                <a:cubicBezTo>
                  <a:pt x="8184443" y="2231768"/>
                  <a:pt x="8187276" y="2232847"/>
                  <a:pt x="8192401" y="2232847"/>
                </a:cubicBezTo>
                <a:lnTo>
                  <a:pt x="8206293" y="2232847"/>
                </a:lnTo>
                <a:lnTo>
                  <a:pt x="8209530" y="2235005"/>
                </a:lnTo>
                <a:cubicBezTo>
                  <a:pt x="8215644" y="2232847"/>
                  <a:pt x="8223152" y="2227856"/>
                  <a:pt x="8232054" y="2220034"/>
                </a:cubicBezTo>
                <a:lnTo>
                  <a:pt x="8234212" y="2220034"/>
                </a:lnTo>
                <a:lnTo>
                  <a:pt x="8243923" y="2222057"/>
                </a:lnTo>
                <a:cubicBezTo>
                  <a:pt x="8249588" y="2221068"/>
                  <a:pt x="8252420" y="2218235"/>
                  <a:pt x="8252420" y="2213560"/>
                </a:cubicBezTo>
                <a:lnTo>
                  <a:pt x="8252420" y="2210323"/>
                </a:lnTo>
                <a:cubicBezTo>
                  <a:pt x="8242979" y="2207445"/>
                  <a:pt x="8226210" y="2206007"/>
                  <a:pt x="8202112" y="2206007"/>
                </a:cubicBezTo>
                <a:lnTo>
                  <a:pt x="8194559" y="2206007"/>
                </a:lnTo>
                <a:lnTo>
                  <a:pt x="8190243" y="2207086"/>
                </a:lnTo>
                <a:lnTo>
                  <a:pt x="8169876" y="2204928"/>
                </a:lnTo>
                <a:lnTo>
                  <a:pt x="8163537" y="2207086"/>
                </a:lnTo>
                <a:lnTo>
                  <a:pt x="8160300" y="2207086"/>
                </a:lnTo>
                <a:lnTo>
                  <a:pt x="8151668" y="2204928"/>
                </a:lnTo>
                <a:cubicBezTo>
                  <a:pt x="8151668" y="2207086"/>
                  <a:pt x="8150949" y="2208165"/>
                  <a:pt x="8149510" y="2208165"/>
                </a:cubicBezTo>
                <a:lnTo>
                  <a:pt x="8116331" y="2206007"/>
                </a:lnTo>
                <a:lnTo>
                  <a:pt x="8100281" y="2207086"/>
                </a:lnTo>
                <a:lnTo>
                  <a:pt x="8099202" y="2206007"/>
                </a:lnTo>
                <a:lnTo>
                  <a:pt x="8098123" y="2207086"/>
                </a:lnTo>
                <a:lnTo>
                  <a:pt x="8098123" y="2208165"/>
                </a:lnTo>
                <a:lnTo>
                  <a:pt x="8100281" y="2220034"/>
                </a:lnTo>
                <a:cubicBezTo>
                  <a:pt x="8100281" y="2233611"/>
                  <a:pt x="8097044" y="2240400"/>
                  <a:pt x="8090570" y="2240400"/>
                </a:cubicBezTo>
                <a:cubicBezTo>
                  <a:pt x="8088592" y="2242468"/>
                  <a:pt x="8082163" y="2244221"/>
                  <a:pt x="8071283" y="2245660"/>
                </a:cubicBezTo>
                <a:cubicBezTo>
                  <a:pt x="8060043" y="2241074"/>
                  <a:pt x="8053614" y="2236084"/>
                  <a:pt x="8051995" y="2230689"/>
                </a:cubicBezTo>
                <a:cubicBezTo>
                  <a:pt x="8051995" y="2224664"/>
                  <a:pt x="8054513" y="2220393"/>
                  <a:pt x="8059548" y="2217876"/>
                </a:cubicBezTo>
                <a:cubicBezTo>
                  <a:pt x="8059548" y="2212660"/>
                  <a:pt x="8063100" y="2206231"/>
                  <a:pt x="8070204" y="2198588"/>
                </a:cubicBezTo>
                <a:lnTo>
                  <a:pt x="8072362" y="2194272"/>
                </a:lnTo>
                <a:lnTo>
                  <a:pt x="8071283" y="2183482"/>
                </a:lnTo>
                <a:lnTo>
                  <a:pt x="8074520" y="2183482"/>
                </a:lnTo>
                <a:cubicBezTo>
                  <a:pt x="8077217" y="2185101"/>
                  <a:pt x="8081848" y="2191170"/>
                  <a:pt x="8088412" y="2201691"/>
                </a:cubicBezTo>
                <a:lnTo>
                  <a:pt x="8089491" y="2201691"/>
                </a:lnTo>
                <a:cubicBezTo>
                  <a:pt x="8092548" y="2200342"/>
                  <a:pt x="8101854" y="2199308"/>
                  <a:pt x="8117410" y="2198588"/>
                </a:cubicBezTo>
                <a:lnTo>
                  <a:pt x="8131302" y="2199667"/>
                </a:lnTo>
                <a:lnTo>
                  <a:pt x="8148431" y="2196430"/>
                </a:lnTo>
                <a:lnTo>
                  <a:pt x="8148431" y="2192114"/>
                </a:lnTo>
                <a:lnTo>
                  <a:pt x="8151668" y="2178222"/>
                </a:lnTo>
                <a:lnTo>
                  <a:pt x="8150589" y="2154619"/>
                </a:lnTo>
                <a:lnTo>
                  <a:pt x="8152747" y="2152461"/>
                </a:lnTo>
                <a:lnTo>
                  <a:pt x="8153826" y="2153540"/>
                </a:lnTo>
                <a:lnTo>
                  <a:pt x="8157063" y="2153540"/>
                </a:lnTo>
                <a:lnTo>
                  <a:pt x="8157063" y="2152461"/>
                </a:lnTo>
                <a:cubicBezTo>
                  <a:pt x="8154905" y="2150842"/>
                  <a:pt x="8153826" y="2147246"/>
                  <a:pt x="8153826" y="2141671"/>
                </a:cubicBezTo>
                <a:lnTo>
                  <a:pt x="8149510" y="2136411"/>
                </a:lnTo>
                <a:cubicBezTo>
                  <a:pt x="8149510" y="2134792"/>
                  <a:pt x="8154186" y="2133713"/>
                  <a:pt x="8163537" y="2133174"/>
                </a:cubicBezTo>
                <a:lnTo>
                  <a:pt x="8166640" y="2134253"/>
                </a:lnTo>
                <a:lnTo>
                  <a:pt x="8176351" y="2133174"/>
                </a:lnTo>
                <a:lnTo>
                  <a:pt x="8181746" y="2133174"/>
                </a:lnTo>
                <a:close/>
                <a:moveTo>
                  <a:pt x="3130427" y="2129667"/>
                </a:moveTo>
                <a:lnTo>
                  <a:pt x="3134743" y="2129667"/>
                </a:lnTo>
                <a:lnTo>
                  <a:pt x="3151872" y="2136141"/>
                </a:lnTo>
                <a:lnTo>
                  <a:pt x="3157267" y="2135062"/>
                </a:lnTo>
                <a:cubicBezTo>
                  <a:pt x="3164730" y="2135062"/>
                  <a:pt x="3175070" y="2136860"/>
                  <a:pt x="3188288" y="2140457"/>
                </a:cubicBezTo>
                <a:lnTo>
                  <a:pt x="3189367" y="2141536"/>
                </a:lnTo>
                <a:lnTo>
                  <a:pt x="3189367" y="2150033"/>
                </a:lnTo>
                <a:cubicBezTo>
                  <a:pt x="3184422" y="2153990"/>
                  <a:pt x="3181949" y="2156867"/>
                  <a:pt x="3181949" y="2158665"/>
                </a:cubicBezTo>
                <a:lnTo>
                  <a:pt x="3178712" y="2186584"/>
                </a:lnTo>
                <a:cubicBezTo>
                  <a:pt x="3180150" y="2186584"/>
                  <a:pt x="3180870" y="2187664"/>
                  <a:pt x="3180870" y="2189822"/>
                </a:cubicBezTo>
                <a:lnTo>
                  <a:pt x="3183028" y="2189822"/>
                </a:lnTo>
                <a:lnTo>
                  <a:pt x="3187209" y="2186584"/>
                </a:lnTo>
                <a:lnTo>
                  <a:pt x="3197999" y="2189822"/>
                </a:lnTo>
                <a:cubicBezTo>
                  <a:pt x="3198898" y="2186944"/>
                  <a:pt x="3202135" y="2185505"/>
                  <a:pt x="3207710" y="2185505"/>
                </a:cubicBezTo>
                <a:lnTo>
                  <a:pt x="3214049" y="2185505"/>
                </a:lnTo>
                <a:cubicBezTo>
                  <a:pt x="3214049" y="2182089"/>
                  <a:pt x="3211576" y="2178492"/>
                  <a:pt x="3206631" y="2174715"/>
                </a:cubicBezTo>
                <a:cubicBezTo>
                  <a:pt x="3203753" y="2161138"/>
                  <a:pt x="3198718" y="2148640"/>
                  <a:pt x="3191525" y="2137220"/>
                </a:cubicBezTo>
                <a:lnTo>
                  <a:pt x="3191525" y="2136141"/>
                </a:lnTo>
                <a:lnTo>
                  <a:pt x="3195841" y="2131825"/>
                </a:lnTo>
                <a:cubicBezTo>
                  <a:pt x="3205013" y="2136141"/>
                  <a:pt x="3216117" y="2139018"/>
                  <a:pt x="3229155" y="2140457"/>
                </a:cubicBezTo>
                <a:cubicBezTo>
                  <a:pt x="3231493" y="2145043"/>
                  <a:pt x="3235045" y="2148235"/>
                  <a:pt x="3239811" y="2150033"/>
                </a:cubicBezTo>
                <a:cubicBezTo>
                  <a:pt x="3244306" y="2157766"/>
                  <a:pt x="3249701" y="2162442"/>
                  <a:pt x="3255996" y="2164060"/>
                </a:cubicBezTo>
                <a:cubicBezTo>
                  <a:pt x="3278115" y="2175300"/>
                  <a:pt x="3289175" y="2184202"/>
                  <a:pt x="3289175" y="2190766"/>
                </a:cubicBezTo>
                <a:cubicBezTo>
                  <a:pt x="3289175" y="2192924"/>
                  <a:pt x="3284544" y="2194362"/>
                  <a:pt x="3275283" y="2195082"/>
                </a:cubicBezTo>
                <a:lnTo>
                  <a:pt x="3258154" y="2194003"/>
                </a:lnTo>
                <a:lnTo>
                  <a:pt x="3246285" y="2194003"/>
                </a:lnTo>
                <a:lnTo>
                  <a:pt x="3230234" y="2195082"/>
                </a:lnTo>
                <a:lnTo>
                  <a:pt x="3208789" y="2192924"/>
                </a:lnTo>
                <a:lnTo>
                  <a:pt x="3200157" y="2194003"/>
                </a:lnTo>
                <a:lnTo>
                  <a:pt x="3199078" y="2192924"/>
                </a:lnTo>
                <a:lnTo>
                  <a:pt x="3197999" y="2192924"/>
                </a:lnTo>
                <a:lnTo>
                  <a:pt x="3190446" y="2195082"/>
                </a:lnTo>
                <a:lnTo>
                  <a:pt x="3183028" y="2194003"/>
                </a:lnTo>
                <a:lnTo>
                  <a:pt x="3181949" y="2199398"/>
                </a:lnTo>
                <a:lnTo>
                  <a:pt x="3181949" y="2200477"/>
                </a:lnTo>
                <a:lnTo>
                  <a:pt x="3193683" y="2224080"/>
                </a:lnTo>
                <a:cubicBezTo>
                  <a:pt x="3193683" y="2226418"/>
                  <a:pt x="3197999" y="2233566"/>
                  <a:pt x="3206631" y="2245525"/>
                </a:cubicBezTo>
                <a:lnTo>
                  <a:pt x="3207710" y="2245525"/>
                </a:lnTo>
                <a:cubicBezTo>
                  <a:pt x="3209149" y="2245525"/>
                  <a:pt x="3209868" y="2244446"/>
                  <a:pt x="3209868" y="2242288"/>
                </a:cubicBezTo>
                <a:lnTo>
                  <a:pt x="3208789" y="2238107"/>
                </a:lnTo>
                <a:cubicBezTo>
                  <a:pt x="3212116" y="2231633"/>
                  <a:pt x="3216387" y="2228396"/>
                  <a:pt x="3221602" y="2228396"/>
                </a:cubicBezTo>
                <a:cubicBezTo>
                  <a:pt x="3221602" y="2223720"/>
                  <a:pt x="3225199" y="2218370"/>
                  <a:pt x="3232392" y="2212346"/>
                </a:cubicBezTo>
                <a:lnTo>
                  <a:pt x="3230234" y="2206951"/>
                </a:lnTo>
                <a:cubicBezTo>
                  <a:pt x="3232033" y="2202275"/>
                  <a:pt x="3233786" y="2199757"/>
                  <a:pt x="3235495" y="2199398"/>
                </a:cubicBezTo>
                <a:cubicBezTo>
                  <a:pt x="3240350" y="2199398"/>
                  <a:pt x="3248577" y="2205107"/>
                  <a:pt x="3260177" y="2216527"/>
                </a:cubicBezTo>
                <a:lnTo>
                  <a:pt x="3275283" y="2223001"/>
                </a:lnTo>
                <a:cubicBezTo>
                  <a:pt x="3278340" y="2226418"/>
                  <a:pt x="3280138" y="2230734"/>
                  <a:pt x="3280678" y="2235949"/>
                </a:cubicBezTo>
                <a:cubicBezTo>
                  <a:pt x="3279599" y="2239456"/>
                  <a:pt x="3277441" y="2241209"/>
                  <a:pt x="3274204" y="2241209"/>
                </a:cubicBezTo>
                <a:lnTo>
                  <a:pt x="3270967" y="2238107"/>
                </a:lnTo>
                <a:cubicBezTo>
                  <a:pt x="3264672" y="2243052"/>
                  <a:pt x="3260401" y="2245525"/>
                  <a:pt x="3258154" y="2245525"/>
                </a:cubicBezTo>
                <a:lnTo>
                  <a:pt x="3251680" y="2243367"/>
                </a:lnTo>
                <a:cubicBezTo>
                  <a:pt x="3251680" y="2245345"/>
                  <a:pt x="3244891" y="2251100"/>
                  <a:pt x="3231313" y="2260631"/>
                </a:cubicBezTo>
                <a:cubicBezTo>
                  <a:pt x="3227717" y="2260811"/>
                  <a:pt x="3225918" y="2261845"/>
                  <a:pt x="3225918" y="2263733"/>
                </a:cubicBezTo>
                <a:lnTo>
                  <a:pt x="3225918" y="2265891"/>
                </a:lnTo>
                <a:lnTo>
                  <a:pt x="3237653" y="2283155"/>
                </a:lnTo>
                <a:cubicBezTo>
                  <a:pt x="3253568" y="2289719"/>
                  <a:pt x="3265751" y="2296508"/>
                  <a:pt x="3274204" y="2303522"/>
                </a:cubicBezTo>
                <a:cubicBezTo>
                  <a:pt x="3285623" y="2304421"/>
                  <a:pt x="3291333" y="2306938"/>
                  <a:pt x="3291333" y="2311075"/>
                </a:cubicBezTo>
                <a:cubicBezTo>
                  <a:pt x="3289715" y="2314761"/>
                  <a:pt x="3285803" y="2317953"/>
                  <a:pt x="3279599" y="2320651"/>
                </a:cubicBezTo>
                <a:cubicBezTo>
                  <a:pt x="3277081" y="2324607"/>
                  <a:pt x="3274923" y="2330676"/>
                  <a:pt x="3273125" y="2338859"/>
                </a:cubicBezTo>
                <a:cubicBezTo>
                  <a:pt x="3271686" y="2338859"/>
                  <a:pt x="3270967" y="2341736"/>
                  <a:pt x="3270967" y="2347491"/>
                </a:cubicBezTo>
                <a:lnTo>
                  <a:pt x="3269888" y="2350728"/>
                </a:lnTo>
                <a:lnTo>
                  <a:pt x="3268809" y="2350728"/>
                </a:lnTo>
                <a:lnTo>
                  <a:pt x="3269888" y="2356123"/>
                </a:lnTo>
                <a:lnTo>
                  <a:pt x="3269888" y="2358281"/>
                </a:lnTo>
                <a:cubicBezTo>
                  <a:pt x="3269888" y="2359270"/>
                  <a:pt x="3265976" y="2361743"/>
                  <a:pt x="3258154" y="2365699"/>
                </a:cubicBezTo>
                <a:lnTo>
                  <a:pt x="3254917" y="2365699"/>
                </a:lnTo>
                <a:cubicBezTo>
                  <a:pt x="3248083" y="2358955"/>
                  <a:pt x="3239136" y="2351807"/>
                  <a:pt x="3228076" y="2344254"/>
                </a:cubicBezTo>
                <a:cubicBezTo>
                  <a:pt x="3210902" y="2319797"/>
                  <a:pt x="3202315" y="2305140"/>
                  <a:pt x="3202315" y="2300285"/>
                </a:cubicBezTo>
                <a:lnTo>
                  <a:pt x="3195841" y="2293811"/>
                </a:lnTo>
                <a:lnTo>
                  <a:pt x="3196920" y="2289494"/>
                </a:lnTo>
                <a:cubicBezTo>
                  <a:pt x="3193323" y="2283650"/>
                  <a:pt x="3191165" y="2277940"/>
                  <a:pt x="3190446" y="2272365"/>
                </a:cubicBezTo>
                <a:lnTo>
                  <a:pt x="3185186" y="2271286"/>
                </a:lnTo>
                <a:lnTo>
                  <a:pt x="3184107" y="2271286"/>
                </a:lnTo>
                <a:lnTo>
                  <a:pt x="3184107" y="2272365"/>
                </a:lnTo>
                <a:lnTo>
                  <a:pt x="3185186" y="2285313"/>
                </a:lnTo>
                <a:lnTo>
                  <a:pt x="3181949" y="2288415"/>
                </a:lnTo>
                <a:lnTo>
                  <a:pt x="3185186" y="2295969"/>
                </a:lnTo>
                <a:lnTo>
                  <a:pt x="3185186" y="2298127"/>
                </a:lnTo>
                <a:lnTo>
                  <a:pt x="3177633" y="2332520"/>
                </a:lnTo>
                <a:lnTo>
                  <a:pt x="3174396" y="2333599"/>
                </a:lnTo>
                <a:lnTo>
                  <a:pt x="3174396" y="2337780"/>
                </a:lnTo>
                <a:cubicBezTo>
                  <a:pt x="3180150" y="2341556"/>
                  <a:pt x="3183028" y="2348390"/>
                  <a:pt x="3183028" y="2358281"/>
                </a:cubicBezTo>
                <a:lnTo>
                  <a:pt x="3181949" y="2362462"/>
                </a:lnTo>
                <a:lnTo>
                  <a:pt x="3185186" y="2367857"/>
                </a:lnTo>
                <a:cubicBezTo>
                  <a:pt x="3185186" y="2369296"/>
                  <a:pt x="3179431" y="2374646"/>
                  <a:pt x="3167922" y="2383907"/>
                </a:cubicBezTo>
                <a:cubicBezTo>
                  <a:pt x="3166123" y="2383907"/>
                  <a:pt x="3163651" y="2386425"/>
                  <a:pt x="3160504" y="2391460"/>
                </a:cubicBezTo>
                <a:lnTo>
                  <a:pt x="3146477" y="2395776"/>
                </a:lnTo>
                <a:lnTo>
                  <a:pt x="3145398" y="2395776"/>
                </a:lnTo>
                <a:cubicBezTo>
                  <a:pt x="3143060" y="2393618"/>
                  <a:pt x="3136631" y="2391460"/>
                  <a:pt x="3126111" y="2389302"/>
                </a:cubicBezTo>
                <a:lnTo>
                  <a:pt x="3120716" y="2382963"/>
                </a:lnTo>
                <a:lnTo>
                  <a:pt x="3120716" y="2377568"/>
                </a:lnTo>
                <a:cubicBezTo>
                  <a:pt x="3120716" y="2376129"/>
                  <a:pt x="3121795" y="2375410"/>
                  <a:pt x="3123953" y="2375410"/>
                </a:cubicBezTo>
                <a:lnTo>
                  <a:pt x="3123953" y="2373252"/>
                </a:lnTo>
                <a:cubicBezTo>
                  <a:pt x="3112533" y="2359495"/>
                  <a:pt x="3101068" y="2350908"/>
                  <a:pt x="3089559" y="2347491"/>
                </a:cubicBezTo>
                <a:cubicBezTo>
                  <a:pt x="3087491" y="2347491"/>
                  <a:pt x="3085737" y="2346052"/>
                  <a:pt x="3084299" y="2343175"/>
                </a:cubicBezTo>
                <a:lnTo>
                  <a:pt x="3087536" y="2339938"/>
                </a:lnTo>
                <a:lnTo>
                  <a:pt x="3094954" y="2341017"/>
                </a:lnTo>
                <a:lnTo>
                  <a:pt x="3097112" y="2341017"/>
                </a:lnTo>
                <a:lnTo>
                  <a:pt x="3108981" y="2339938"/>
                </a:lnTo>
                <a:lnTo>
                  <a:pt x="3115321" y="2342096"/>
                </a:lnTo>
                <a:lnTo>
                  <a:pt x="3123953" y="2342096"/>
                </a:lnTo>
                <a:cubicBezTo>
                  <a:pt x="3129707" y="2342096"/>
                  <a:pt x="3132585" y="2338544"/>
                  <a:pt x="3132585" y="2331441"/>
                </a:cubicBezTo>
                <a:lnTo>
                  <a:pt x="3132585" y="2319572"/>
                </a:lnTo>
                <a:lnTo>
                  <a:pt x="3133664" y="2315256"/>
                </a:lnTo>
                <a:lnTo>
                  <a:pt x="3132585" y="2312019"/>
                </a:lnTo>
                <a:lnTo>
                  <a:pt x="3133664" y="2308917"/>
                </a:lnTo>
                <a:lnTo>
                  <a:pt x="3132585" y="2302443"/>
                </a:lnTo>
                <a:lnTo>
                  <a:pt x="3132585" y="2295969"/>
                </a:lnTo>
                <a:lnTo>
                  <a:pt x="3131506" y="2295969"/>
                </a:lnTo>
                <a:cubicBezTo>
                  <a:pt x="3129348" y="2298666"/>
                  <a:pt x="3125032" y="2301543"/>
                  <a:pt x="3118558" y="2304601"/>
                </a:cubicBezTo>
                <a:lnTo>
                  <a:pt x="3105744" y="2318493"/>
                </a:lnTo>
                <a:cubicBezTo>
                  <a:pt x="3105564" y="2322629"/>
                  <a:pt x="3098056" y="2329058"/>
                  <a:pt x="3083220" y="2337780"/>
                </a:cubicBezTo>
                <a:cubicBezTo>
                  <a:pt x="3075847" y="2344973"/>
                  <a:pt x="3070812" y="2352481"/>
                  <a:pt x="3068114" y="2360304"/>
                </a:cubicBezTo>
                <a:lnTo>
                  <a:pt x="3062854" y="2364620"/>
                </a:lnTo>
                <a:cubicBezTo>
                  <a:pt x="3059077" y="2364620"/>
                  <a:pt x="3055481" y="2359630"/>
                  <a:pt x="3052064" y="2349649"/>
                </a:cubicBezTo>
                <a:cubicBezTo>
                  <a:pt x="3046309" y="2348570"/>
                  <a:pt x="3043432" y="2345693"/>
                  <a:pt x="3043432" y="2341017"/>
                </a:cubicBezTo>
                <a:lnTo>
                  <a:pt x="3043432" y="2337780"/>
                </a:lnTo>
                <a:lnTo>
                  <a:pt x="3047748" y="2332520"/>
                </a:lnTo>
                <a:cubicBezTo>
                  <a:pt x="3047748" y="2331081"/>
                  <a:pt x="3045590" y="2330362"/>
                  <a:pt x="3041274" y="2330362"/>
                </a:cubicBezTo>
                <a:lnTo>
                  <a:pt x="3028461" y="2311075"/>
                </a:lnTo>
                <a:cubicBezTo>
                  <a:pt x="3029719" y="2307838"/>
                  <a:pt x="3031877" y="2305320"/>
                  <a:pt x="3034935" y="2303522"/>
                </a:cubicBezTo>
                <a:lnTo>
                  <a:pt x="3040330" y="2303522"/>
                </a:lnTo>
                <a:lnTo>
                  <a:pt x="3046669" y="2306759"/>
                </a:lnTo>
                <a:cubicBezTo>
                  <a:pt x="3051884" y="2306759"/>
                  <a:pt x="3061550" y="2303522"/>
                  <a:pt x="3075667" y="2297048"/>
                </a:cubicBezTo>
                <a:lnTo>
                  <a:pt x="3076746" y="2297048"/>
                </a:lnTo>
                <a:lnTo>
                  <a:pt x="3081062" y="2298127"/>
                </a:lnTo>
                <a:cubicBezTo>
                  <a:pt x="3086277" y="2298127"/>
                  <a:pt x="3097337" y="2293496"/>
                  <a:pt x="3114242" y="2284234"/>
                </a:cubicBezTo>
                <a:lnTo>
                  <a:pt x="3115321" y="2284234"/>
                </a:lnTo>
                <a:lnTo>
                  <a:pt x="3121795" y="2287336"/>
                </a:lnTo>
                <a:lnTo>
                  <a:pt x="3123953" y="2287336"/>
                </a:lnTo>
                <a:cubicBezTo>
                  <a:pt x="3125571" y="2287067"/>
                  <a:pt x="3128808" y="2281357"/>
                  <a:pt x="3133664" y="2270207"/>
                </a:cubicBezTo>
                <a:lnTo>
                  <a:pt x="3132585" y="2262654"/>
                </a:lnTo>
                <a:lnTo>
                  <a:pt x="3132585" y="2248762"/>
                </a:lnTo>
                <a:lnTo>
                  <a:pt x="3131506" y="2237028"/>
                </a:lnTo>
                <a:cubicBezTo>
                  <a:pt x="3132944" y="2233431"/>
                  <a:pt x="3133664" y="2226957"/>
                  <a:pt x="3133664" y="2217606"/>
                </a:cubicBezTo>
                <a:lnTo>
                  <a:pt x="3133664" y="2210188"/>
                </a:lnTo>
                <a:lnTo>
                  <a:pt x="3134743" y="2203714"/>
                </a:lnTo>
                <a:lnTo>
                  <a:pt x="3133664" y="2202635"/>
                </a:lnTo>
                <a:lnTo>
                  <a:pt x="3133664" y="2201556"/>
                </a:lnTo>
                <a:lnTo>
                  <a:pt x="3134743" y="2195082"/>
                </a:lnTo>
                <a:lnTo>
                  <a:pt x="3130427" y="2191845"/>
                </a:lnTo>
                <a:lnTo>
                  <a:pt x="3129348" y="2190766"/>
                </a:lnTo>
                <a:lnTo>
                  <a:pt x="3129348" y="2188743"/>
                </a:lnTo>
                <a:cubicBezTo>
                  <a:pt x="3129348" y="2187304"/>
                  <a:pt x="3130427" y="2186584"/>
                  <a:pt x="3132585" y="2186584"/>
                </a:cubicBezTo>
                <a:lnTo>
                  <a:pt x="3133664" y="2185505"/>
                </a:lnTo>
                <a:lnTo>
                  <a:pt x="3133664" y="2184426"/>
                </a:lnTo>
                <a:lnTo>
                  <a:pt x="3129348" y="2175794"/>
                </a:lnTo>
                <a:lnTo>
                  <a:pt x="3133664" y="2169320"/>
                </a:lnTo>
                <a:lnTo>
                  <a:pt x="3129348" y="2130746"/>
                </a:lnTo>
                <a:close/>
                <a:moveTo>
                  <a:pt x="5693177" y="2129532"/>
                </a:moveTo>
                <a:lnTo>
                  <a:pt x="5695335" y="2129532"/>
                </a:lnTo>
                <a:lnTo>
                  <a:pt x="5710576" y="2139108"/>
                </a:lnTo>
                <a:lnTo>
                  <a:pt x="5710576" y="2140187"/>
                </a:lnTo>
                <a:cubicBezTo>
                  <a:pt x="5710576" y="2141626"/>
                  <a:pt x="5707294" y="2143739"/>
                  <a:pt x="5700730" y="2146526"/>
                </a:cubicBezTo>
                <a:lnTo>
                  <a:pt x="5700730" y="2148684"/>
                </a:lnTo>
                <a:lnTo>
                  <a:pt x="5699651" y="2148684"/>
                </a:lnTo>
                <a:lnTo>
                  <a:pt x="5700730" y="2156103"/>
                </a:lnTo>
                <a:lnTo>
                  <a:pt x="5700730" y="2167837"/>
                </a:lnTo>
                <a:lnTo>
                  <a:pt x="5703967" y="2168916"/>
                </a:lnTo>
                <a:lnTo>
                  <a:pt x="5712734" y="2165679"/>
                </a:lnTo>
                <a:lnTo>
                  <a:pt x="5715971" y="2165679"/>
                </a:lnTo>
                <a:lnTo>
                  <a:pt x="5724603" y="2172153"/>
                </a:lnTo>
                <a:cubicBezTo>
                  <a:pt x="5734044" y="2170175"/>
                  <a:pt x="5738765" y="2167657"/>
                  <a:pt x="5738765" y="2164600"/>
                </a:cubicBezTo>
                <a:cubicBezTo>
                  <a:pt x="5740743" y="2161633"/>
                  <a:pt x="5744699" y="2158440"/>
                  <a:pt x="5750634" y="2155024"/>
                </a:cubicBezTo>
                <a:lnTo>
                  <a:pt x="5753871" y="2151921"/>
                </a:lnTo>
                <a:lnTo>
                  <a:pt x="5758187" y="2151921"/>
                </a:lnTo>
                <a:lnTo>
                  <a:pt x="5777744" y="2160419"/>
                </a:lnTo>
                <a:cubicBezTo>
                  <a:pt x="5779003" y="2163026"/>
                  <a:pt x="5785522" y="2166218"/>
                  <a:pt x="5797301" y="2169995"/>
                </a:cubicBezTo>
                <a:cubicBezTo>
                  <a:pt x="5800897" y="2176199"/>
                  <a:pt x="5802696" y="2180425"/>
                  <a:pt x="5802696" y="2182673"/>
                </a:cubicBezTo>
                <a:lnTo>
                  <a:pt x="5802696" y="2183752"/>
                </a:lnTo>
                <a:lnTo>
                  <a:pt x="5799459" y="2186989"/>
                </a:lnTo>
                <a:lnTo>
                  <a:pt x="5791771" y="2185910"/>
                </a:lnTo>
                <a:cubicBezTo>
                  <a:pt x="5791771" y="2188787"/>
                  <a:pt x="5790332" y="2190226"/>
                  <a:pt x="5787455" y="2190226"/>
                </a:cubicBezTo>
                <a:lnTo>
                  <a:pt x="5775586" y="2189147"/>
                </a:lnTo>
                <a:cubicBezTo>
                  <a:pt x="5765425" y="2190676"/>
                  <a:pt x="5760345" y="2193508"/>
                  <a:pt x="5760345" y="2197644"/>
                </a:cubicBezTo>
                <a:lnTo>
                  <a:pt x="5770191" y="2210323"/>
                </a:lnTo>
                <a:lnTo>
                  <a:pt x="5771270" y="2216797"/>
                </a:lnTo>
                <a:lnTo>
                  <a:pt x="5770191" y="2217876"/>
                </a:lnTo>
                <a:lnTo>
                  <a:pt x="5765875" y="2217876"/>
                </a:lnTo>
                <a:cubicBezTo>
                  <a:pt x="5764346" y="2217876"/>
                  <a:pt x="5763582" y="2216797"/>
                  <a:pt x="5763582" y="2214639"/>
                </a:cubicBezTo>
                <a:lnTo>
                  <a:pt x="5762503" y="2213560"/>
                </a:lnTo>
                <a:lnTo>
                  <a:pt x="5761424" y="2213560"/>
                </a:lnTo>
                <a:lnTo>
                  <a:pt x="5756029" y="2217876"/>
                </a:lnTo>
                <a:lnTo>
                  <a:pt x="5743081" y="2217876"/>
                </a:lnTo>
                <a:lnTo>
                  <a:pt x="5742002" y="2216797"/>
                </a:lnTo>
                <a:lnTo>
                  <a:pt x="5722445" y="2219899"/>
                </a:lnTo>
                <a:lnTo>
                  <a:pt x="5722445" y="2225294"/>
                </a:lnTo>
                <a:lnTo>
                  <a:pt x="5719208" y="2233791"/>
                </a:lnTo>
                <a:lnTo>
                  <a:pt x="5720287" y="2237028"/>
                </a:lnTo>
                <a:lnTo>
                  <a:pt x="5722445" y="2237028"/>
                </a:lnTo>
                <a:lnTo>
                  <a:pt x="5728919" y="2233791"/>
                </a:lnTo>
                <a:cubicBezTo>
                  <a:pt x="5736921" y="2240714"/>
                  <a:pt x="5744519" y="2244626"/>
                  <a:pt x="5751713" y="2245525"/>
                </a:cubicBezTo>
                <a:cubicBezTo>
                  <a:pt x="5760435" y="2249931"/>
                  <a:pt x="5764796" y="2254157"/>
                  <a:pt x="5764796" y="2258203"/>
                </a:cubicBezTo>
                <a:lnTo>
                  <a:pt x="5756029" y="2265756"/>
                </a:lnTo>
                <a:lnTo>
                  <a:pt x="5756029" y="2271017"/>
                </a:lnTo>
                <a:lnTo>
                  <a:pt x="5760345" y="2284909"/>
                </a:lnTo>
                <a:lnTo>
                  <a:pt x="5759266" y="2293406"/>
                </a:lnTo>
                <a:lnTo>
                  <a:pt x="5760345" y="2298666"/>
                </a:lnTo>
                <a:cubicBezTo>
                  <a:pt x="5758187" y="2302622"/>
                  <a:pt x="5757108" y="2306534"/>
                  <a:pt x="5757108" y="2310400"/>
                </a:cubicBezTo>
                <a:lnTo>
                  <a:pt x="5760345" y="2318897"/>
                </a:lnTo>
                <a:lnTo>
                  <a:pt x="5760345" y="2319976"/>
                </a:lnTo>
                <a:cubicBezTo>
                  <a:pt x="5756568" y="2330587"/>
                  <a:pt x="5752612" y="2335892"/>
                  <a:pt x="5748476" y="2335892"/>
                </a:cubicBezTo>
                <a:lnTo>
                  <a:pt x="5742002" y="2333734"/>
                </a:lnTo>
                <a:lnTo>
                  <a:pt x="5729998" y="2333734"/>
                </a:lnTo>
                <a:lnTo>
                  <a:pt x="5722445" y="2335892"/>
                </a:lnTo>
                <a:cubicBezTo>
                  <a:pt x="5710935" y="2327260"/>
                  <a:pt x="5705181" y="2322314"/>
                  <a:pt x="5705181" y="2321055"/>
                </a:cubicBezTo>
                <a:lnTo>
                  <a:pt x="5710576" y="2300824"/>
                </a:lnTo>
                <a:cubicBezTo>
                  <a:pt x="5712734" y="2300824"/>
                  <a:pt x="5713813" y="2300105"/>
                  <a:pt x="5713813" y="2298666"/>
                </a:cubicBezTo>
                <a:lnTo>
                  <a:pt x="5713813" y="2297587"/>
                </a:lnTo>
                <a:lnTo>
                  <a:pt x="5711655" y="2294485"/>
                </a:lnTo>
                <a:lnTo>
                  <a:pt x="5711655" y="2286932"/>
                </a:lnTo>
                <a:lnTo>
                  <a:pt x="5714892" y="2277356"/>
                </a:lnTo>
                <a:lnTo>
                  <a:pt x="5713813" y="2277356"/>
                </a:lnTo>
                <a:cubicBezTo>
                  <a:pt x="5710935" y="2277356"/>
                  <a:pt x="5709497" y="2276322"/>
                  <a:pt x="5709497" y="2274254"/>
                </a:cubicBezTo>
                <a:lnTo>
                  <a:pt x="5709497" y="2271017"/>
                </a:lnTo>
                <a:lnTo>
                  <a:pt x="5711655" y="2243367"/>
                </a:lnTo>
                <a:lnTo>
                  <a:pt x="5710576" y="2240130"/>
                </a:lnTo>
                <a:lnTo>
                  <a:pt x="5705181" y="2240130"/>
                </a:lnTo>
                <a:cubicBezTo>
                  <a:pt x="5705181" y="2242288"/>
                  <a:pt x="5704416" y="2243367"/>
                  <a:pt x="5702888" y="2243367"/>
                </a:cubicBezTo>
                <a:lnTo>
                  <a:pt x="5701809" y="2243367"/>
                </a:lnTo>
                <a:cubicBezTo>
                  <a:pt x="5695155" y="2240490"/>
                  <a:pt x="5689760" y="2239051"/>
                  <a:pt x="5685624" y="2239051"/>
                </a:cubicBezTo>
                <a:lnTo>
                  <a:pt x="5683466" y="2232712"/>
                </a:lnTo>
                <a:lnTo>
                  <a:pt x="5683466" y="2231633"/>
                </a:lnTo>
                <a:lnTo>
                  <a:pt x="5685624" y="2222057"/>
                </a:lnTo>
                <a:cubicBezTo>
                  <a:pt x="5685624" y="2218550"/>
                  <a:pt x="5683466" y="2216797"/>
                  <a:pt x="5679150" y="2216797"/>
                </a:cubicBezTo>
                <a:lnTo>
                  <a:pt x="5676992" y="2213560"/>
                </a:lnTo>
                <a:lnTo>
                  <a:pt x="5676992" y="2212481"/>
                </a:lnTo>
                <a:lnTo>
                  <a:pt x="5684545" y="2208299"/>
                </a:lnTo>
                <a:lnTo>
                  <a:pt x="5684545" y="2207220"/>
                </a:lnTo>
                <a:lnTo>
                  <a:pt x="5682387" y="2201825"/>
                </a:lnTo>
                <a:lnTo>
                  <a:pt x="5685624" y="2192249"/>
                </a:lnTo>
                <a:cubicBezTo>
                  <a:pt x="5685624" y="2190541"/>
                  <a:pt x="5684185" y="2188068"/>
                  <a:pt x="5681308" y="2184831"/>
                </a:cubicBezTo>
                <a:lnTo>
                  <a:pt x="5681308" y="2181594"/>
                </a:lnTo>
                <a:cubicBezTo>
                  <a:pt x="5681308" y="2179886"/>
                  <a:pt x="5682747" y="2178852"/>
                  <a:pt x="5685624" y="2178492"/>
                </a:cubicBezTo>
                <a:cubicBezTo>
                  <a:pt x="5685624" y="2176334"/>
                  <a:pt x="5680903" y="2175255"/>
                  <a:pt x="5671462" y="2175255"/>
                </a:cubicBezTo>
                <a:lnTo>
                  <a:pt x="5657435" y="2175255"/>
                </a:lnTo>
                <a:lnTo>
                  <a:pt x="5640036" y="2176334"/>
                </a:lnTo>
                <a:lnTo>
                  <a:pt x="5638957" y="2175255"/>
                </a:lnTo>
                <a:lnTo>
                  <a:pt x="5637878" y="2175255"/>
                </a:lnTo>
                <a:lnTo>
                  <a:pt x="5631404" y="2176334"/>
                </a:lnTo>
                <a:lnTo>
                  <a:pt x="5631404" y="2177413"/>
                </a:lnTo>
                <a:lnTo>
                  <a:pt x="5646645" y="2177413"/>
                </a:lnTo>
                <a:lnTo>
                  <a:pt x="5657435" y="2185910"/>
                </a:lnTo>
                <a:lnTo>
                  <a:pt x="5657435" y="2190226"/>
                </a:lnTo>
                <a:lnTo>
                  <a:pt x="5656356" y="2191170"/>
                </a:lnTo>
                <a:cubicBezTo>
                  <a:pt x="5651321" y="2193508"/>
                  <a:pt x="5648803" y="2195306"/>
                  <a:pt x="5648803" y="2196565"/>
                </a:cubicBezTo>
                <a:lnTo>
                  <a:pt x="5648803" y="2201825"/>
                </a:lnTo>
                <a:cubicBezTo>
                  <a:pt x="5648803" y="2206861"/>
                  <a:pt x="5653119" y="2209378"/>
                  <a:pt x="5661751" y="2209378"/>
                </a:cubicBezTo>
                <a:lnTo>
                  <a:pt x="5667146" y="2209378"/>
                </a:lnTo>
                <a:lnTo>
                  <a:pt x="5670383" y="2212481"/>
                </a:lnTo>
                <a:lnTo>
                  <a:pt x="5670383" y="2213560"/>
                </a:lnTo>
                <a:cubicBezTo>
                  <a:pt x="5670383" y="2216437"/>
                  <a:pt x="5664269" y="2218235"/>
                  <a:pt x="5652040" y="2218955"/>
                </a:cubicBezTo>
                <a:cubicBezTo>
                  <a:pt x="5649163" y="2234510"/>
                  <a:pt x="5643363" y="2242288"/>
                  <a:pt x="5634641" y="2242288"/>
                </a:cubicBezTo>
                <a:lnTo>
                  <a:pt x="5634641" y="2244446"/>
                </a:lnTo>
                <a:lnTo>
                  <a:pt x="5658514" y="2244446"/>
                </a:lnTo>
                <a:cubicBezTo>
                  <a:pt x="5665707" y="2245885"/>
                  <a:pt x="5669304" y="2247278"/>
                  <a:pt x="5669304" y="2248627"/>
                </a:cubicBezTo>
                <a:lnTo>
                  <a:pt x="5669304" y="2250785"/>
                </a:lnTo>
                <a:cubicBezTo>
                  <a:pt x="5669304" y="2252224"/>
                  <a:pt x="5666786" y="2252943"/>
                  <a:pt x="5661751" y="2252943"/>
                </a:cubicBezTo>
                <a:cubicBezTo>
                  <a:pt x="5661751" y="2254742"/>
                  <a:pt x="5659233" y="2256180"/>
                  <a:pt x="5654198" y="2257259"/>
                </a:cubicBezTo>
                <a:lnTo>
                  <a:pt x="5649882" y="2251864"/>
                </a:lnTo>
                <a:lnTo>
                  <a:pt x="5628167" y="2256180"/>
                </a:lnTo>
                <a:lnTo>
                  <a:pt x="5618456" y="2254022"/>
                </a:lnTo>
                <a:lnTo>
                  <a:pt x="5617377" y="2254022"/>
                </a:lnTo>
                <a:lnTo>
                  <a:pt x="5617377" y="2255101"/>
                </a:lnTo>
                <a:lnTo>
                  <a:pt x="5616298" y="2269938"/>
                </a:lnTo>
                <a:lnTo>
                  <a:pt x="5617377" y="2285853"/>
                </a:lnTo>
                <a:lnTo>
                  <a:pt x="5607531" y="2289090"/>
                </a:lnTo>
                <a:cubicBezTo>
                  <a:pt x="5607531" y="2290888"/>
                  <a:pt x="5610453" y="2292327"/>
                  <a:pt x="5616298" y="2293406"/>
                </a:cubicBezTo>
                <a:lnTo>
                  <a:pt x="5618456" y="2299745"/>
                </a:lnTo>
                <a:cubicBezTo>
                  <a:pt x="5618456" y="2305410"/>
                  <a:pt x="5616612" y="2308242"/>
                  <a:pt x="5612926" y="2308242"/>
                </a:cubicBezTo>
                <a:cubicBezTo>
                  <a:pt x="5612926" y="2310940"/>
                  <a:pt x="5614409" y="2314132"/>
                  <a:pt x="5617377" y="2317818"/>
                </a:cubicBezTo>
                <a:lnTo>
                  <a:pt x="5617377" y="2329553"/>
                </a:lnTo>
                <a:lnTo>
                  <a:pt x="5614005" y="2332790"/>
                </a:lnTo>
                <a:lnTo>
                  <a:pt x="5604294" y="2332790"/>
                </a:lnTo>
                <a:lnTo>
                  <a:pt x="5604294" y="2333734"/>
                </a:lnTo>
                <a:lnTo>
                  <a:pt x="5605373" y="2339129"/>
                </a:lnTo>
                <a:lnTo>
                  <a:pt x="5601057" y="2342366"/>
                </a:lnTo>
                <a:lnTo>
                  <a:pt x="5590267" y="2342366"/>
                </a:lnTo>
                <a:cubicBezTo>
                  <a:pt x="5585321" y="2338769"/>
                  <a:pt x="5579522" y="2336971"/>
                  <a:pt x="5572868" y="2336971"/>
                </a:cubicBezTo>
                <a:lnTo>
                  <a:pt x="5568552" y="2328474"/>
                </a:lnTo>
                <a:lnTo>
                  <a:pt x="5570710" y="2323213"/>
                </a:lnTo>
                <a:cubicBezTo>
                  <a:pt x="5567833" y="2321775"/>
                  <a:pt x="5566394" y="2319617"/>
                  <a:pt x="5566394" y="2316739"/>
                </a:cubicBezTo>
                <a:cubicBezTo>
                  <a:pt x="5566394" y="2311075"/>
                  <a:pt x="5568192" y="2305770"/>
                  <a:pt x="5571789" y="2300824"/>
                </a:cubicBezTo>
                <a:lnTo>
                  <a:pt x="5570710" y="2292327"/>
                </a:lnTo>
                <a:cubicBezTo>
                  <a:pt x="5570710" y="2281627"/>
                  <a:pt x="5572149" y="2276277"/>
                  <a:pt x="5575026" y="2276277"/>
                </a:cubicBezTo>
                <a:lnTo>
                  <a:pt x="5575026" y="2273175"/>
                </a:lnTo>
                <a:cubicBezTo>
                  <a:pt x="5571429" y="2273175"/>
                  <a:pt x="5568912" y="2267869"/>
                  <a:pt x="5567473" y="2257259"/>
                </a:cubicBezTo>
                <a:lnTo>
                  <a:pt x="5573947" y="2251864"/>
                </a:lnTo>
                <a:cubicBezTo>
                  <a:pt x="5571070" y="2248897"/>
                  <a:pt x="5569631" y="2246065"/>
                  <a:pt x="5569631" y="2243367"/>
                </a:cubicBezTo>
                <a:lnTo>
                  <a:pt x="5569631" y="2241209"/>
                </a:lnTo>
                <a:cubicBezTo>
                  <a:pt x="5572149" y="2236983"/>
                  <a:pt x="5575745" y="2234870"/>
                  <a:pt x="5580421" y="2234870"/>
                </a:cubicBezTo>
                <a:cubicBezTo>
                  <a:pt x="5592560" y="2237477"/>
                  <a:pt x="5601956" y="2241029"/>
                  <a:pt x="5608610" y="2245525"/>
                </a:cubicBezTo>
                <a:cubicBezTo>
                  <a:pt x="5617332" y="2245525"/>
                  <a:pt x="5621693" y="2246244"/>
                  <a:pt x="5621693" y="2247683"/>
                </a:cubicBezTo>
                <a:lnTo>
                  <a:pt x="5631404" y="2244446"/>
                </a:lnTo>
                <a:lnTo>
                  <a:pt x="5631404" y="2243367"/>
                </a:lnTo>
                <a:cubicBezTo>
                  <a:pt x="5620344" y="2243367"/>
                  <a:pt x="5612746" y="2240535"/>
                  <a:pt x="5608610" y="2234870"/>
                </a:cubicBezTo>
                <a:lnTo>
                  <a:pt x="5609689" y="2227452"/>
                </a:lnTo>
                <a:lnTo>
                  <a:pt x="5609689" y="2223136"/>
                </a:lnTo>
                <a:lnTo>
                  <a:pt x="5605373" y="2218955"/>
                </a:lnTo>
                <a:lnTo>
                  <a:pt x="5585951" y="2218955"/>
                </a:lnTo>
                <a:lnTo>
                  <a:pt x="5568552" y="2220978"/>
                </a:lnTo>
                <a:lnTo>
                  <a:pt x="5565315" y="2220978"/>
                </a:lnTo>
                <a:lnTo>
                  <a:pt x="5546837" y="2213560"/>
                </a:lnTo>
                <a:cubicBezTo>
                  <a:pt x="5544679" y="2213560"/>
                  <a:pt x="5542521" y="2207895"/>
                  <a:pt x="5540363" y="2196565"/>
                </a:cubicBezTo>
                <a:cubicBezTo>
                  <a:pt x="5544319" y="2186495"/>
                  <a:pt x="5550478" y="2179031"/>
                  <a:pt x="5558841" y="2174176"/>
                </a:cubicBezTo>
                <a:cubicBezTo>
                  <a:pt x="5563157" y="2174176"/>
                  <a:pt x="5565315" y="2172423"/>
                  <a:pt x="5565315" y="2168916"/>
                </a:cubicBezTo>
                <a:cubicBezTo>
                  <a:pt x="5568552" y="2167477"/>
                  <a:pt x="5570350" y="2166039"/>
                  <a:pt x="5570710" y="2164600"/>
                </a:cubicBezTo>
                <a:lnTo>
                  <a:pt x="5570710" y="2163521"/>
                </a:lnTo>
                <a:lnTo>
                  <a:pt x="5569631" y="2159340"/>
                </a:lnTo>
                <a:cubicBezTo>
                  <a:pt x="5570710" y="2156462"/>
                  <a:pt x="5571789" y="2155024"/>
                  <a:pt x="5572868" y="2155024"/>
                </a:cubicBezTo>
                <a:lnTo>
                  <a:pt x="5573947" y="2155024"/>
                </a:lnTo>
                <a:cubicBezTo>
                  <a:pt x="5577184" y="2156462"/>
                  <a:pt x="5580421" y="2159654"/>
                  <a:pt x="5583658" y="2164600"/>
                </a:cubicBezTo>
                <a:lnTo>
                  <a:pt x="5605373" y="2171074"/>
                </a:lnTo>
                <a:lnTo>
                  <a:pt x="5614005" y="2168916"/>
                </a:lnTo>
                <a:lnTo>
                  <a:pt x="5621693" y="2168916"/>
                </a:lnTo>
                <a:lnTo>
                  <a:pt x="5628167" y="2169995"/>
                </a:lnTo>
                <a:cubicBezTo>
                  <a:pt x="5631764" y="2169096"/>
                  <a:pt x="5633562" y="2168017"/>
                  <a:pt x="5633562" y="2166758"/>
                </a:cubicBezTo>
                <a:lnTo>
                  <a:pt x="5641115" y="2167837"/>
                </a:lnTo>
                <a:lnTo>
                  <a:pt x="5642194" y="2167837"/>
                </a:lnTo>
                <a:lnTo>
                  <a:pt x="5645566" y="2164600"/>
                </a:lnTo>
                <a:cubicBezTo>
                  <a:pt x="5641160" y="2164600"/>
                  <a:pt x="5638957" y="2160014"/>
                  <a:pt x="5638957" y="2150842"/>
                </a:cubicBezTo>
                <a:cubicBezTo>
                  <a:pt x="5641834" y="2146526"/>
                  <a:pt x="5643273" y="2142615"/>
                  <a:pt x="5643273" y="2139108"/>
                </a:cubicBezTo>
                <a:lnTo>
                  <a:pt x="5641115" y="2139108"/>
                </a:lnTo>
                <a:lnTo>
                  <a:pt x="5641115" y="2138029"/>
                </a:lnTo>
                <a:lnTo>
                  <a:pt x="5640036" y="2139108"/>
                </a:lnTo>
                <a:lnTo>
                  <a:pt x="5636799" y="2139108"/>
                </a:lnTo>
                <a:lnTo>
                  <a:pt x="5633562" y="2135871"/>
                </a:lnTo>
                <a:lnTo>
                  <a:pt x="5633562" y="2134792"/>
                </a:lnTo>
                <a:lnTo>
                  <a:pt x="5637878" y="2130611"/>
                </a:lnTo>
                <a:lnTo>
                  <a:pt x="5647724" y="2130611"/>
                </a:lnTo>
                <a:lnTo>
                  <a:pt x="5686703" y="2131690"/>
                </a:lnTo>
                <a:close/>
                <a:moveTo>
                  <a:pt x="3643749" y="2129262"/>
                </a:moveTo>
                <a:cubicBezTo>
                  <a:pt x="3646716" y="2129262"/>
                  <a:pt x="3650268" y="2130701"/>
                  <a:pt x="3654404" y="2133578"/>
                </a:cubicBezTo>
                <a:lnTo>
                  <a:pt x="3655483" y="2133578"/>
                </a:lnTo>
                <a:lnTo>
                  <a:pt x="3660878" y="2129262"/>
                </a:lnTo>
                <a:lnTo>
                  <a:pt x="3673826" y="2129262"/>
                </a:lnTo>
                <a:cubicBezTo>
                  <a:pt x="3682368" y="2131061"/>
                  <a:pt x="3687718" y="2133938"/>
                  <a:pt x="3689876" y="2137894"/>
                </a:cubicBezTo>
                <a:cubicBezTo>
                  <a:pt x="3689876" y="2143469"/>
                  <a:pt x="3685919" y="2147426"/>
                  <a:pt x="3678007" y="2149763"/>
                </a:cubicBezTo>
                <a:lnTo>
                  <a:pt x="3678007" y="2150842"/>
                </a:lnTo>
                <a:lnTo>
                  <a:pt x="3682323" y="2156103"/>
                </a:lnTo>
                <a:lnTo>
                  <a:pt x="3682323" y="2163656"/>
                </a:lnTo>
                <a:cubicBezTo>
                  <a:pt x="3682323" y="2166533"/>
                  <a:pt x="3685200" y="2170130"/>
                  <a:pt x="3690955" y="2174446"/>
                </a:cubicBezTo>
                <a:lnTo>
                  <a:pt x="3690955" y="2175525"/>
                </a:lnTo>
                <a:cubicBezTo>
                  <a:pt x="3690056" y="2178402"/>
                  <a:pt x="3686819" y="2179841"/>
                  <a:pt x="3681244" y="2179841"/>
                </a:cubicBezTo>
                <a:cubicBezTo>
                  <a:pt x="3662451" y="2179841"/>
                  <a:pt x="3652426" y="2178402"/>
                  <a:pt x="3651167" y="2175525"/>
                </a:cubicBezTo>
                <a:cubicBezTo>
                  <a:pt x="3648110" y="2178402"/>
                  <a:pt x="3644558" y="2179841"/>
                  <a:pt x="3640512" y="2179841"/>
                </a:cubicBezTo>
                <a:lnTo>
                  <a:pt x="3625406" y="2175525"/>
                </a:lnTo>
                <a:lnTo>
                  <a:pt x="3620011" y="2176604"/>
                </a:lnTo>
                <a:lnTo>
                  <a:pt x="3618932" y="2175525"/>
                </a:lnTo>
                <a:cubicBezTo>
                  <a:pt x="3618932" y="2176963"/>
                  <a:pt x="3617853" y="2177683"/>
                  <a:pt x="3615695" y="2177683"/>
                </a:cubicBezTo>
                <a:lnTo>
                  <a:pt x="3612458" y="2176604"/>
                </a:lnTo>
                <a:lnTo>
                  <a:pt x="3612458" y="2173367"/>
                </a:lnTo>
                <a:lnTo>
                  <a:pt x="3616774" y="2169051"/>
                </a:lnTo>
                <a:lnTo>
                  <a:pt x="3623248" y="2171209"/>
                </a:lnTo>
                <a:lnTo>
                  <a:pt x="3628643" y="2171209"/>
                </a:lnTo>
                <a:lnTo>
                  <a:pt x="3631880" y="2167972"/>
                </a:lnTo>
                <a:lnTo>
                  <a:pt x="3631880" y="2158261"/>
                </a:lnTo>
                <a:lnTo>
                  <a:pt x="3632959" y="2153945"/>
                </a:lnTo>
                <a:lnTo>
                  <a:pt x="3631880" y="2150842"/>
                </a:lnTo>
                <a:lnTo>
                  <a:pt x="3632959" y="2138973"/>
                </a:lnTo>
                <a:lnTo>
                  <a:pt x="3630801" y="2131420"/>
                </a:lnTo>
                <a:lnTo>
                  <a:pt x="3631880" y="2130341"/>
                </a:lnTo>
                <a:lnTo>
                  <a:pt x="3635117" y="2130341"/>
                </a:lnTo>
                <a:lnTo>
                  <a:pt x="3638354" y="2132499"/>
                </a:lnTo>
                <a:cubicBezTo>
                  <a:pt x="3638354" y="2130881"/>
                  <a:pt x="3640152" y="2129802"/>
                  <a:pt x="3643749" y="2129262"/>
                </a:cubicBezTo>
                <a:close/>
                <a:moveTo>
                  <a:pt x="5138718" y="2129128"/>
                </a:moveTo>
                <a:cubicBezTo>
                  <a:pt x="5165153" y="2136231"/>
                  <a:pt x="5178371" y="2143020"/>
                  <a:pt x="5178371" y="2149494"/>
                </a:cubicBezTo>
                <a:cubicBezTo>
                  <a:pt x="5182867" y="2149494"/>
                  <a:pt x="5185744" y="2153046"/>
                  <a:pt x="5187003" y="2160149"/>
                </a:cubicBezTo>
                <a:lnTo>
                  <a:pt x="5184845" y="2166623"/>
                </a:lnTo>
                <a:lnTo>
                  <a:pt x="5184845" y="2173097"/>
                </a:lnTo>
                <a:lnTo>
                  <a:pt x="5185924" y="2182673"/>
                </a:lnTo>
                <a:cubicBezTo>
                  <a:pt x="5185924" y="2186090"/>
                  <a:pt x="5179495" y="2188967"/>
                  <a:pt x="5166637" y="2191305"/>
                </a:cubicBezTo>
                <a:lnTo>
                  <a:pt x="5161242" y="2190226"/>
                </a:lnTo>
                <a:lnTo>
                  <a:pt x="5153689" y="2191305"/>
                </a:lnTo>
                <a:cubicBezTo>
                  <a:pt x="5146585" y="2184472"/>
                  <a:pt x="5143034" y="2173771"/>
                  <a:pt x="5143034" y="2159205"/>
                </a:cubicBezTo>
                <a:cubicBezTo>
                  <a:pt x="5139437" y="2148595"/>
                  <a:pt x="5134761" y="2141087"/>
                  <a:pt x="5129007" y="2136681"/>
                </a:cubicBezTo>
                <a:lnTo>
                  <a:pt x="5129007" y="2135601"/>
                </a:lnTo>
                <a:cubicBezTo>
                  <a:pt x="5131524" y="2131286"/>
                  <a:pt x="5134761" y="2129128"/>
                  <a:pt x="5138718" y="2129128"/>
                </a:cubicBezTo>
                <a:close/>
                <a:moveTo>
                  <a:pt x="209460" y="2129114"/>
                </a:moveTo>
                <a:lnTo>
                  <a:pt x="209460" y="2130193"/>
                </a:lnTo>
                <a:lnTo>
                  <a:pt x="211618" y="2130193"/>
                </a:lnTo>
                <a:lnTo>
                  <a:pt x="211618" y="2129114"/>
                </a:lnTo>
                <a:close/>
                <a:moveTo>
                  <a:pt x="1739178" y="2128858"/>
                </a:moveTo>
                <a:lnTo>
                  <a:pt x="1740259" y="2128858"/>
                </a:lnTo>
                <a:cubicBezTo>
                  <a:pt x="1744214" y="2134702"/>
                  <a:pt x="1747856" y="2137625"/>
                  <a:pt x="1751182" y="2137625"/>
                </a:cubicBezTo>
                <a:cubicBezTo>
                  <a:pt x="1755948" y="2140592"/>
                  <a:pt x="1762198" y="2142435"/>
                  <a:pt x="1769931" y="2143155"/>
                </a:cubicBezTo>
                <a:cubicBezTo>
                  <a:pt x="1775056" y="2147561"/>
                  <a:pt x="1778338" y="2153405"/>
                  <a:pt x="1779776" y="2160688"/>
                </a:cubicBezTo>
                <a:lnTo>
                  <a:pt x="1775325" y="2165139"/>
                </a:lnTo>
                <a:lnTo>
                  <a:pt x="1758870" y="2165139"/>
                </a:lnTo>
                <a:cubicBezTo>
                  <a:pt x="1753206" y="2162891"/>
                  <a:pt x="1743315" y="2161408"/>
                  <a:pt x="1729198" y="2160688"/>
                </a:cubicBezTo>
                <a:lnTo>
                  <a:pt x="1711666" y="2162846"/>
                </a:lnTo>
                <a:lnTo>
                  <a:pt x="1711666" y="2161767"/>
                </a:lnTo>
                <a:lnTo>
                  <a:pt x="1699526" y="2165139"/>
                </a:lnTo>
                <a:lnTo>
                  <a:pt x="1697368" y="2165139"/>
                </a:lnTo>
                <a:cubicBezTo>
                  <a:pt x="1694849" y="2165139"/>
                  <a:pt x="1691208" y="2163656"/>
                  <a:pt x="1686442" y="2160688"/>
                </a:cubicBezTo>
                <a:lnTo>
                  <a:pt x="1685228" y="2161767"/>
                </a:lnTo>
                <a:lnTo>
                  <a:pt x="1684151" y="2161767"/>
                </a:lnTo>
                <a:lnTo>
                  <a:pt x="1683071" y="2160688"/>
                </a:lnTo>
                <a:lnTo>
                  <a:pt x="1681991" y="2160688"/>
                </a:lnTo>
                <a:lnTo>
                  <a:pt x="1668775" y="2166218"/>
                </a:lnTo>
                <a:lnTo>
                  <a:pt x="1664457" y="2165139"/>
                </a:lnTo>
                <a:lnTo>
                  <a:pt x="1663380" y="2165139"/>
                </a:lnTo>
                <a:lnTo>
                  <a:pt x="1663380" y="2166218"/>
                </a:lnTo>
                <a:lnTo>
                  <a:pt x="1664457" y="2171748"/>
                </a:lnTo>
                <a:cubicBezTo>
                  <a:pt x="1658793" y="2177053"/>
                  <a:pt x="1654748" y="2182538"/>
                  <a:pt x="1652319" y="2188203"/>
                </a:cubicBezTo>
                <a:cubicBezTo>
                  <a:pt x="1650162" y="2188203"/>
                  <a:pt x="1647958" y="2189642"/>
                  <a:pt x="1645711" y="2192519"/>
                </a:cubicBezTo>
                <a:lnTo>
                  <a:pt x="1644631" y="2192519"/>
                </a:lnTo>
                <a:lnTo>
                  <a:pt x="1645711" y="2193598"/>
                </a:lnTo>
                <a:lnTo>
                  <a:pt x="1645711" y="2196970"/>
                </a:lnTo>
                <a:cubicBezTo>
                  <a:pt x="1645711" y="2200117"/>
                  <a:pt x="1640944" y="2202320"/>
                  <a:pt x="1631414" y="2203579"/>
                </a:cubicBezTo>
                <a:lnTo>
                  <a:pt x="1630335" y="2204658"/>
                </a:lnTo>
                <a:cubicBezTo>
                  <a:pt x="1631414" y="2211941"/>
                  <a:pt x="1633256" y="2215583"/>
                  <a:pt x="1635864" y="2215583"/>
                </a:cubicBezTo>
                <a:lnTo>
                  <a:pt x="1638023" y="2215583"/>
                </a:lnTo>
                <a:cubicBezTo>
                  <a:pt x="1638023" y="2213425"/>
                  <a:pt x="1639506" y="2211626"/>
                  <a:pt x="1642473" y="2210188"/>
                </a:cubicBezTo>
                <a:lnTo>
                  <a:pt x="1646790" y="2210188"/>
                </a:lnTo>
                <a:lnTo>
                  <a:pt x="1648004" y="2211267"/>
                </a:lnTo>
                <a:lnTo>
                  <a:pt x="1654477" y="2209109"/>
                </a:lnTo>
                <a:lnTo>
                  <a:pt x="1663380" y="2209109"/>
                </a:lnTo>
                <a:lnTo>
                  <a:pt x="1673224" y="2212346"/>
                </a:lnTo>
                <a:lnTo>
                  <a:pt x="1680913" y="2209109"/>
                </a:lnTo>
                <a:cubicBezTo>
                  <a:pt x="1686757" y="2210188"/>
                  <a:pt x="1689679" y="2211267"/>
                  <a:pt x="1689679" y="2212346"/>
                </a:cubicBezTo>
                <a:lnTo>
                  <a:pt x="1701819" y="2207895"/>
                </a:lnTo>
                <a:lnTo>
                  <a:pt x="1709506" y="2207895"/>
                </a:lnTo>
                <a:lnTo>
                  <a:pt x="1713824" y="2211267"/>
                </a:lnTo>
                <a:lnTo>
                  <a:pt x="1714902" y="2211267"/>
                </a:lnTo>
                <a:cubicBezTo>
                  <a:pt x="1722634" y="2196790"/>
                  <a:pt x="1728884" y="2189462"/>
                  <a:pt x="1733650" y="2189282"/>
                </a:cubicBezTo>
                <a:lnTo>
                  <a:pt x="1740259" y="2188203"/>
                </a:lnTo>
                <a:cubicBezTo>
                  <a:pt x="1746103" y="2190721"/>
                  <a:pt x="1749026" y="2192519"/>
                  <a:pt x="1749026" y="2193598"/>
                </a:cubicBezTo>
                <a:lnTo>
                  <a:pt x="1747946" y="2194812"/>
                </a:lnTo>
                <a:lnTo>
                  <a:pt x="1749026" y="2198049"/>
                </a:lnTo>
                <a:lnTo>
                  <a:pt x="1745653" y="2203579"/>
                </a:lnTo>
                <a:lnTo>
                  <a:pt x="1745653" y="2204658"/>
                </a:lnTo>
                <a:lnTo>
                  <a:pt x="1746867" y="2204658"/>
                </a:lnTo>
                <a:cubicBezTo>
                  <a:pt x="1747047" y="2201870"/>
                  <a:pt x="1748486" y="2199667"/>
                  <a:pt x="1751182" y="2198049"/>
                </a:cubicBezTo>
                <a:cubicBezTo>
                  <a:pt x="1763681" y="2206861"/>
                  <a:pt x="1769931" y="2213110"/>
                  <a:pt x="1769931" y="2216797"/>
                </a:cubicBezTo>
                <a:cubicBezTo>
                  <a:pt x="1771908" y="2216797"/>
                  <a:pt x="1773707" y="2218595"/>
                  <a:pt x="1775325" y="2222192"/>
                </a:cubicBezTo>
                <a:lnTo>
                  <a:pt x="1775325" y="2227722"/>
                </a:lnTo>
                <a:cubicBezTo>
                  <a:pt x="1768042" y="2237433"/>
                  <a:pt x="1764401" y="2244401"/>
                  <a:pt x="1764401" y="2248627"/>
                </a:cubicBezTo>
                <a:lnTo>
                  <a:pt x="1764401" y="2261710"/>
                </a:lnTo>
                <a:lnTo>
                  <a:pt x="1763321" y="2279379"/>
                </a:lnTo>
                <a:cubicBezTo>
                  <a:pt x="1766199" y="2283785"/>
                  <a:pt x="1767638" y="2287067"/>
                  <a:pt x="1767638" y="2289225"/>
                </a:cubicBezTo>
                <a:lnTo>
                  <a:pt x="1765480" y="2304601"/>
                </a:lnTo>
                <a:lnTo>
                  <a:pt x="1766558" y="2309051"/>
                </a:lnTo>
                <a:cubicBezTo>
                  <a:pt x="1766558" y="2313367"/>
                  <a:pt x="1764715" y="2315525"/>
                  <a:pt x="1761029" y="2315525"/>
                </a:cubicBezTo>
                <a:lnTo>
                  <a:pt x="1757792" y="2318897"/>
                </a:lnTo>
                <a:lnTo>
                  <a:pt x="1757792" y="2319976"/>
                </a:lnTo>
                <a:lnTo>
                  <a:pt x="1759949" y="2322134"/>
                </a:lnTo>
                <a:lnTo>
                  <a:pt x="1763321" y="2321055"/>
                </a:lnTo>
                <a:lnTo>
                  <a:pt x="1765480" y="2324427"/>
                </a:lnTo>
                <a:lnTo>
                  <a:pt x="1764401" y="2329822"/>
                </a:lnTo>
                <a:lnTo>
                  <a:pt x="1767638" y="2337510"/>
                </a:lnTo>
                <a:lnTo>
                  <a:pt x="1765480" y="2349649"/>
                </a:lnTo>
                <a:lnTo>
                  <a:pt x="1767638" y="2367183"/>
                </a:lnTo>
                <a:cubicBezTo>
                  <a:pt x="1766380" y="2370510"/>
                  <a:pt x="1764175" y="2373072"/>
                  <a:pt x="1761029" y="2374871"/>
                </a:cubicBezTo>
                <a:cubicBezTo>
                  <a:pt x="1759770" y="2370645"/>
                  <a:pt x="1757612" y="2367003"/>
                  <a:pt x="1754555" y="2363946"/>
                </a:cubicBezTo>
                <a:lnTo>
                  <a:pt x="1754555" y="2365025"/>
                </a:lnTo>
                <a:cubicBezTo>
                  <a:pt x="1758151" y="2370510"/>
                  <a:pt x="1759949" y="2374556"/>
                  <a:pt x="1759949" y="2377164"/>
                </a:cubicBezTo>
                <a:cubicBezTo>
                  <a:pt x="1754105" y="2378243"/>
                  <a:pt x="1751182" y="2382244"/>
                  <a:pt x="1751182" y="2389167"/>
                </a:cubicBezTo>
                <a:lnTo>
                  <a:pt x="1730277" y="2395776"/>
                </a:lnTo>
                <a:lnTo>
                  <a:pt x="1724883" y="2395776"/>
                </a:lnTo>
                <a:cubicBezTo>
                  <a:pt x="1722634" y="2395776"/>
                  <a:pt x="1721510" y="2393214"/>
                  <a:pt x="1721510" y="2388088"/>
                </a:cubicBezTo>
                <a:cubicBezTo>
                  <a:pt x="1721510" y="2378377"/>
                  <a:pt x="1716386" y="2370330"/>
                  <a:pt x="1706135" y="2363946"/>
                </a:cubicBezTo>
                <a:cubicBezTo>
                  <a:pt x="1704695" y="2372758"/>
                  <a:pt x="1703256" y="2377164"/>
                  <a:pt x="1701819" y="2377164"/>
                </a:cubicBezTo>
                <a:lnTo>
                  <a:pt x="1703978" y="2382559"/>
                </a:lnTo>
                <a:cubicBezTo>
                  <a:pt x="1701550" y="2384807"/>
                  <a:pt x="1695703" y="2387729"/>
                  <a:pt x="1686442" y="2391325"/>
                </a:cubicBezTo>
                <a:lnTo>
                  <a:pt x="1685228" y="2391325"/>
                </a:lnTo>
                <a:cubicBezTo>
                  <a:pt x="1683250" y="2391325"/>
                  <a:pt x="1682173" y="2389527"/>
                  <a:pt x="1681991" y="2385930"/>
                </a:cubicBezTo>
                <a:lnTo>
                  <a:pt x="1679834" y="2385930"/>
                </a:lnTo>
                <a:cubicBezTo>
                  <a:pt x="1675068" y="2389527"/>
                  <a:pt x="1671382" y="2391325"/>
                  <a:pt x="1668775" y="2391325"/>
                </a:cubicBezTo>
                <a:cubicBezTo>
                  <a:pt x="1659873" y="2391325"/>
                  <a:pt x="1655106" y="2385841"/>
                  <a:pt x="1654477" y="2374871"/>
                </a:cubicBezTo>
                <a:lnTo>
                  <a:pt x="1655692" y="2369476"/>
                </a:lnTo>
                <a:lnTo>
                  <a:pt x="1653398" y="2361788"/>
                </a:lnTo>
                <a:cubicBezTo>
                  <a:pt x="1654926" y="2358820"/>
                  <a:pt x="1655692" y="2354774"/>
                  <a:pt x="1655692" y="2349649"/>
                </a:cubicBezTo>
                <a:lnTo>
                  <a:pt x="1655692" y="2339803"/>
                </a:lnTo>
                <a:lnTo>
                  <a:pt x="1653398" y="2328743"/>
                </a:lnTo>
                <a:cubicBezTo>
                  <a:pt x="1654567" y="2319212"/>
                  <a:pt x="1655692" y="2314446"/>
                  <a:pt x="1656771" y="2314446"/>
                </a:cubicBezTo>
                <a:lnTo>
                  <a:pt x="1655692" y="2313367"/>
                </a:lnTo>
                <a:lnTo>
                  <a:pt x="1655692" y="2296913"/>
                </a:lnTo>
                <a:lnTo>
                  <a:pt x="1656771" y="2292462"/>
                </a:lnTo>
                <a:lnTo>
                  <a:pt x="1654477" y="2281537"/>
                </a:lnTo>
                <a:lnTo>
                  <a:pt x="1657849" y="2271691"/>
                </a:lnTo>
                <a:lnTo>
                  <a:pt x="1654477" y="2269398"/>
                </a:lnTo>
                <a:lnTo>
                  <a:pt x="1655692" y="2250785"/>
                </a:lnTo>
                <a:lnTo>
                  <a:pt x="1655692" y="2226643"/>
                </a:lnTo>
                <a:lnTo>
                  <a:pt x="1657849" y="2223271"/>
                </a:lnTo>
                <a:lnTo>
                  <a:pt x="1657849" y="2222192"/>
                </a:lnTo>
                <a:lnTo>
                  <a:pt x="1652319" y="2217876"/>
                </a:lnTo>
                <a:lnTo>
                  <a:pt x="1644631" y="2217876"/>
                </a:lnTo>
                <a:lnTo>
                  <a:pt x="1645711" y="2230959"/>
                </a:lnTo>
                <a:lnTo>
                  <a:pt x="1643552" y="2249706"/>
                </a:lnTo>
                <a:lnTo>
                  <a:pt x="1645711" y="2262924"/>
                </a:lnTo>
                <a:lnTo>
                  <a:pt x="1645711" y="2267240"/>
                </a:lnTo>
                <a:cubicBezTo>
                  <a:pt x="1643734" y="2270927"/>
                  <a:pt x="1641530" y="2272770"/>
                  <a:pt x="1639102" y="2272770"/>
                </a:cubicBezTo>
                <a:lnTo>
                  <a:pt x="1639102" y="2273849"/>
                </a:lnTo>
                <a:cubicBezTo>
                  <a:pt x="1642069" y="2273849"/>
                  <a:pt x="1643552" y="2276412"/>
                  <a:pt x="1643552" y="2281537"/>
                </a:cubicBezTo>
                <a:lnTo>
                  <a:pt x="1645711" y="2289225"/>
                </a:lnTo>
                <a:lnTo>
                  <a:pt x="1645711" y="2291383"/>
                </a:lnTo>
                <a:cubicBezTo>
                  <a:pt x="1645711" y="2296688"/>
                  <a:pt x="1644631" y="2300015"/>
                  <a:pt x="1642473" y="2301364"/>
                </a:cubicBezTo>
                <a:lnTo>
                  <a:pt x="1643552" y="2306759"/>
                </a:lnTo>
                <a:lnTo>
                  <a:pt x="1643552" y="2309051"/>
                </a:lnTo>
                <a:lnTo>
                  <a:pt x="1641394" y="2317818"/>
                </a:lnTo>
                <a:lnTo>
                  <a:pt x="1641394" y="2325506"/>
                </a:lnTo>
                <a:lnTo>
                  <a:pt x="1644631" y="2346412"/>
                </a:lnTo>
                <a:cubicBezTo>
                  <a:pt x="1643013" y="2346412"/>
                  <a:pt x="1641934" y="2348210"/>
                  <a:pt x="1641394" y="2351807"/>
                </a:cubicBezTo>
                <a:cubicBezTo>
                  <a:pt x="1644272" y="2352886"/>
                  <a:pt x="1645711" y="2355449"/>
                  <a:pt x="1645711" y="2359495"/>
                </a:cubicBezTo>
                <a:lnTo>
                  <a:pt x="1645711" y="2366104"/>
                </a:lnTo>
                <a:cubicBezTo>
                  <a:pt x="1645711" y="2369251"/>
                  <a:pt x="1643912" y="2372938"/>
                  <a:pt x="1640316" y="2377164"/>
                </a:cubicBezTo>
                <a:lnTo>
                  <a:pt x="1641394" y="2383638"/>
                </a:lnTo>
                <a:cubicBezTo>
                  <a:pt x="1641394" y="2386605"/>
                  <a:pt x="1637707" y="2389572"/>
                  <a:pt x="1630335" y="2392539"/>
                </a:cubicBezTo>
                <a:cubicBezTo>
                  <a:pt x="1620084" y="2391011"/>
                  <a:pt x="1614959" y="2389167"/>
                  <a:pt x="1614959" y="2387009"/>
                </a:cubicBezTo>
                <a:lnTo>
                  <a:pt x="1611722" y="2388088"/>
                </a:lnTo>
                <a:cubicBezTo>
                  <a:pt x="1598504" y="2387549"/>
                  <a:pt x="1591895" y="2383503"/>
                  <a:pt x="1591895" y="2375950"/>
                </a:cubicBezTo>
                <a:cubicBezTo>
                  <a:pt x="1592254" y="2369386"/>
                  <a:pt x="1593379" y="2366104"/>
                  <a:pt x="1595268" y="2366104"/>
                </a:cubicBezTo>
                <a:lnTo>
                  <a:pt x="1597424" y="2368262"/>
                </a:lnTo>
                <a:lnTo>
                  <a:pt x="1597424" y="2365025"/>
                </a:lnTo>
                <a:cubicBezTo>
                  <a:pt x="1593738" y="2360259"/>
                  <a:pt x="1591895" y="2356213"/>
                  <a:pt x="1591895" y="2352886"/>
                </a:cubicBezTo>
                <a:lnTo>
                  <a:pt x="1597424" y="2346412"/>
                </a:lnTo>
                <a:lnTo>
                  <a:pt x="1597424" y="2344119"/>
                </a:lnTo>
                <a:cubicBezTo>
                  <a:pt x="1595268" y="2341422"/>
                  <a:pt x="1594187" y="2338859"/>
                  <a:pt x="1594187" y="2336431"/>
                </a:cubicBezTo>
                <a:lnTo>
                  <a:pt x="1594187" y="2328743"/>
                </a:lnTo>
                <a:lnTo>
                  <a:pt x="1596345" y="2325506"/>
                </a:lnTo>
                <a:lnTo>
                  <a:pt x="1596345" y="2323213"/>
                </a:lnTo>
                <a:cubicBezTo>
                  <a:pt x="1593379" y="2320156"/>
                  <a:pt x="1591895" y="2317234"/>
                  <a:pt x="1591895" y="2314446"/>
                </a:cubicBezTo>
                <a:lnTo>
                  <a:pt x="1591895" y="2313367"/>
                </a:lnTo>
                <a:cubicBezTo>
                  <a:pt x="1591895" y="2310490"/>
                  <a:pt x="1595222" y="2309051"/>
                  <a:pt x="1601876" y="2309051"/>
                </a:cubicBezTo>
                <a:lnTo>
                  <a:pt x="1602955" y="2307838"/>
                </a:lnTo>
                <a:lnTo>
                  <a:pt x="1602955" y="2303522"/>
                </a:lnTo>
                <a:cubicBezTo>
                  <a:pt x="1598369" y="2303522"/>
                  <a:pt x="1595447" y="2299835"/>
                  <a:pt x="1594187" y="2292462"/>
                </a:cubicBezTo>
                <a:lnTo>
                  <a:pt x="1594187" y="2288146"/>
                </a:lnTo>
                <a:lnTo>
                  <a:pt x="1595268" y="2287067"/>
                </a:lnTo>
                <a:lnTo>
                  <a:pt x="1591895" y="2278300"/>
                </a:lnTo>
                <a:lnTo>
                  <a:pt x="1591895" y="2277086"/>
                </a:lnTo>
                <a:cubicBezTo>
                  <a:pt x="1593962" y="2275108"/>
                  <a:pt x="1595447" y="2271466"/>
                  <a:pt x="1596345" y="2266161"/>
                </a:cubicBezTo>
                <a:lnTo>
                  <a:pt x="1594187" y="2264003"/>
                </a:lnTo>
                <a:lnTo>
                  <a:pt x="1594187" y="2251864"/>
                </a:lnTo>
                <a:lnTo>
                  <a:pt x="1596345" y="2243097"/>
                </a:lnTo>
                <a:lnTo>
                  <a:pt x="1594187" y="2239860"/>
                </a:lnTo>
                <a:lnTo>
                  <a:pt x="1594187" y="2223271"/>
                </a:lnTo>
                <a:lnTo>
                  <a:pt x="1592974" y="2217876"/>
                </a:lnTo>
                <a:lnTo>
                  <a:pt x="1588659" y="2218955"/>
                </a:lnTo>
                <a:lnTo>
                  <a:pt x="1583128" y="2214504"/>
                </a:lnTo>
                <a:lnTo>
                  <a:pt x="1582049" y="2214504"/>
                </a:lnTo>
                <a:lnTo>
                  <a:pt x="1584207" y="2212346"/>
                </a:lnTo>
                <a:lnTo>
                  <a:pt x="1590816" y="2212346"/>
                </a:lnTo>
                <a:cubicBezTo>
                  <a:pt x="1590816" y="2209199"/>
                  <a:pt x="1593738" y="2206636"/>
                  <a:pt x="1599584" y="2204658"/>
                </a:cubicBezTo>
                <a:cubicBezTo>
                  <a:pt x="1600842" y="2194227"/>
                  <a:pt x="1603764" y="2186180"/>
                  <a:pt x="1608350" y="2180515"/>
                </a:cubicBezTo>
                <a:lnTo>
                  <a:pt x="1609564" y="2176064"/>
                </a:lnTo>
                <a:lnTo>
                  <a:pt x="1607271" y="2169455"/>
                </a:lnTo>
                <a:lnTo>
                  <a:pt x="1608350" y="2168376"/>
                </a:lnTo>
                <a:lnTo>
                  <a:pt x="1608350" y="2167297"/>
                </a:lnTo>
                <a:cubicBezTo>
                  <a:pt x="1607810" y="2162172"/>
                  <a:pt x="1605248" y="2159609"/>
                  <a:pt x="1600663" y="2159609"/>
                </a:cubicBezTo>
                <a:lnTo>
                  <a:pt x="1594187" y="2161767"/>
                </a:lnTo>
                <a:lnTo>
                  <a:pt x="1589737" y="2160688"/>
                </a:lnTo>
                <a:lnTo>
                  <a:pt x="1561144" y="2165139"/>
                </a:lnTo>
                <a:lnTo>
                  <a:pt x="1556828" y="2164060"/>
                </a:lnTo>
                <a:lnTo>
                  <a:pt x="1547925" y="2165139"/>
                </a:lnTo>
                <a:cubicBezTo>
                  <a:pt x="1544329" y="2162891"/>
                  <a:pt x="1540688" y="2161767"/>
                  <a:pt x="1537001" y="2161767"/>
                </a:cubicBezTo>
                <a:lnTo>
                  <a:pt x="1535921" y="2161767"/>
                </a:lnTo>
                <a:lnTo>
                  <a:pt x="1530392" y="2165139"/>
                </a:lnTo>
                <a:cubicBezTo>
                  <a:pt x="1524907" y="2162352"/>
                  <a:pt x="1521985" y="2160149"/>
                  <a:pt x="1521625" y="2158530"/>
                </a:cubicBezTo>
                <a:cubicBezTo>
                  <a:pt x="1524772" y="2155204"/>
                  <a:pt x="1532460" y="2152281"/>
                  <a:pt x="1544688" y="2149763"/>
                </a:cubicBezTo>
                <a:lnTo>
                  <a:pt x="1557907" y="2149763"/>
                </a:lnTo>
                <a:lnTo>
                  <a:pt x="1574361" y="2154080"/>
                </a:lnTo>
                <a:lnTo>
                  <a:pt x="1579892" y="2154080"/>
                </a:lnTo>
                <a:cubicBezTo>
                  <a:pt x="1582948" y="2151921"/>
                  <a:pt x="1585870" y="2150842"/>
                  <a:pt x="1588659" y="2150842"/>
                </a:cubicBezTo>
                <a:cubicBezTo>
                  <a:pt x="1588659" y="2153180"/>
                  <a:pt x="1594503" y="2154619"/>
                  <a:pt x="1606191" y="2155159"/>
                </a:cubicBezTo>
                <a:cubicBezTo>
                  <a:pt x="1607631" y="2151921"/>
                  <a:pt x="1609114" y="2150123"/>
                  <a:pt x="1610642" y="2149763"/>
                </a:cubicBezTo>
                <a:lnTo>
                  <a:pt x="1613880" y="2149763"/>
                </a:lnTo>
                <a:cubicBezTo>
                  <a:pt x="1616848" y="2151202"/>
                  <a:pt x="1618331" y="2153405"/>
                  <a:pt x="1618331" y="2156372"/>
                </a:cubicBezTo>
                <a:lnTo>
                  <a:pt x="1621568" y="2156372"/>
                </a:lnTo>
                <a:lnTo>
                  <a:pt x="1624940" y="2154080"/>
                </a:lnTo>
                <a:lnTo>
                  <a:pt x="1635864" y="2155159"/>
                </a:lnTo>
                <a:cubicBezTo>
                  <a:pt x="1644856" y="2151562"/>
                  <a:pt x="1651824" y="2149763"/>
                  <a:pt x="1656771" y="2149763"/>
                </a:cubicBezTo>
                <a:lnTo>
                  <a:pt x="1669854" y="2149763"/>
                </a:lnTo>
                <a:lnTo>
                  <a:pt x="1679834" y="2155159"/>
                </a:lnTo>
                <a:cubicBezTo>
                  <a:pt x="1687837" y="2152821"/>
                  <a:pt x="1692197" y="2151022"/>
                  <a:pt x="1692916" y="2149763"/>
                </a:cubicBezTo>
                <a:lnTo>
                  <a:pt x="1709506" y="2153001"/>
                </a:lnTo>
                <a:cubicBezTo>
                  <a:pt x="1715890" y="2150123"/>
                  <a:pt x="1720656" y="2145717"/>
                  <a:pt x="1723804" y="2139783"/>
                </a:cubicBezTo>
                <a:lnTo>
                  <a:pt x="1724883" y="2138704"/>
                </a:lnTo>
                <a:lnTo>
                  <a:pt x="1725961" y="2138704"/>
                </a:lnTo>
                <a:lnTo>
                  <a:pt x="1732569" y="2139783"/>
                </a:lnTo>
                <a:cubicBezTo>
                  <a:pt x="1732569" y="2135287"/>
                  <a:pt x="1734772" y="2131645"/>
                  <a:pt x="1739178" y="2128858"/>
                </a:cubicBezTo>
                <a:close/>
                <a:moveTo>
                  <a:pt x="4654208" y="2126151"/>
                </a:moveTo>
                <a:lnTo>
                  <a:pt x="4654208" y="2129388"/>
                </a:lnTo>
                <a:lnTo>
                  <a:pt x="4656366" y="2129388"/>
                </a:lnTo>
                <a:lnTo>
                  <a:pt x="4657445" y="2126151"/>
                </a:lnTo>
                <a:close/>
                <a:moveTo>
                  <a:pt x="4590412" y="2126151"/>
                </a:moveTo>
                <a:lnTo>
                  <a:pt x="4589333" y="2131546"/>
                </a:lnTo>
                <a:lnTo>
                  <a:pt x="4597866" y="2139012"/>
                </a:lnTo>
                <a:lnTo>
                  <a:pt x="4597926" y="2139158"/>
                </a:lnTo>
                <a:lnTo>
                  <a:pt x="4595807" y="2142336"/>
                </a:lnTo>
                <a:lnTo>
                  <a:pt x="4599044" y="2146652"/>
                </a:lnTo>
                <a:lnTo>
                  <a:pt x="4600123" y="2145573"/>
                </a:lnTo>
                <a:lnTo>
                  <a:pt x="4600123" y="2144494"/>
                </a:lnTo>
                <a:lnTo>
                  <a:pt x="4597926" y="2139158"/>
                </a:lnTo>
                <a:lnTo>
                  <a:pt x="4597965" y="2139099"/>
                </a:lnTo>
                <a:lnTo>
                  <a:pt x="4597866" y="2139012"/>
                </a:lnTo>
                <a:lnTo>
                  <a:pt x="4592570" y="2126151"/>
                </a:lnTo>
                <a:close/>
                <a:moveTo>
                  <a:pt x="225645" y="2120482"/>
                </a:moveTo>
                <a:lnTo>
                  <a:pt x="225645" y="2121561"/>
                </a:lnTo>
                <a:lnTo>
                  <a:pt x="227803" y="2121561"/>
                </a:lnTo>
                <a:lnTo>
                  <a:pt x="227803" y="2120482"/>
                </a:lnTo>
                <a:close/>
                <a:moveTo>
                  <a:pt x="2566933" y="2119514"/>
                </a:moveTo>
                <a:lnTo>
                  <a:pt x="2566933" y="2121672"/>
                </a:lnTo>
                <a:lnTo>
                  <a:pt x="2568012" y="2121672"/>
                </a:lnTo>
                <a:lnTo>
                  <a:pt x="2568012" y="2119514"/>
                </a:lnTo>
                <a:close/>
                <a:moveTo>
                  <a:pt x="4620759" y="2113203"/>
                </a:moveTo>
                <a:lnTo>
                  <a:pt x="4617522" y="2136941"/>
                </a:lnTo>
                <a:lnTo>
                  <a:pt x="4617522" y="2138020"/>
                </a:lnTo>
                <a:cubicBezTo>
                  <a:pt x="4623276" y="2136761"/>
                  <a:pt x="4626154" y="2132445"/>
                  <a:pt x="4626154" y="2125072"/>
                </a:cubicBezTo>
                <a:lnTo>
                  <a:pt x="4625075" y="2114282"/>
                </a:lnTo>
                <a:lnTo>
                  <a:pt x="4625075" y="2113203"/>
                </a:lnTo>
                <a:close/>
                <a:moveTo>
                  <a:pt x="196512" y="2112929"/>
                </a:moveTo>
                <a:lnTo>
                  <a:pt x="194354" y="2115087"/>
                </a:lnTo>
                <a:lnTo>
                  <a:pt x="196512" y="2115087"/>
                </a:lnTo>
                <a:close/>
                <a:moveTo>
                  <a:pt x="4573148" y="2111045"/>
                </a:moveTo>
                <a:lnTo>
                  <a:pt x="4573148" y="2112124"/>
                </a:lnTo>
                <a:lnTo>
                  <a:pt x="4575306" y="2112124"/>
                </a:lnTo>
                <a:lnTo>
                  <a:pt x="4575306" y="2111045"/>
                </a:lnTo>
                <a:close/>
                <a:moveTo>
                  <a:pt x="4592570" y="2109966"/>
                </a:moveTo>
                <a:lnTo>
                  <a:pt x="4590412" y="2112124"/>
                </a:lnTo>
                <a:lnTo>
                  <a:pt x="4590412" y="2113203"/>
                </a:lnTo>
                <a:cubicBezTo>
                  <a:pt x="4590951" y="2117519"/>
                  <a:pt x="4592030" y="2119677"/>
                  <a:pt x="4593649" y="2119677"/>
                </a:cubicBezTo>
                <a:lnTo>
                  <a:pt x="4594728" y="2119677"/>
                </a:lnTo>
                <a:lnTo>
                  <a:pt x="4594728" y="2109966"/>
                </a:lnTo>
                <a:close/>
                <a:moveTo>
                  <a:pt x="4576385" y="2109966"/>
                </a:moveTo>
                <a:lnTo>
                  <a:pt x="4576385" y="2111045"/>
                </a:lnTo>
                <a:lnTo>
                  <a:pt x="4579622" y="2111045"/>
                </a:lnTo>
                <a:lnTo>
                  <a:pt x="4579622" y="2109966"/>
                </a:lnTo>
                <a:close/>
                <a:moveTo>
                  <a:pt x="199749" y="2107534"/>
                </a:moveTo>
                <a:lnTo>
                  <a:pt x="207302" y="2107534"/>
                </a:lnTo>
                <a:cubicBezTo>
                  <a:pt x="211618" y="2107893"/>
                  <a:pt x="213776" y="2108972"/>
                  <a:pt x="213776" y="2110771"/>
                </a:cubicBezTo>
                <a:lnTo>
                  <a:pt x="214855" y="2109692"/>
                </a:lnTo>
                <a:cubicBezTo>
                  <a:pt x="220430" y="2109692"/>
                  <a:pt x="226185" y="2112929"/>
                  <a:pt x="232120" y="2119403"/>
                </a:cubicBezTo>
                <a:lnTo>
                  <a:pt x="231040" y="2120482"/>
                </a:lnTo>
                <a:lnTo>
                  <a:pt x="231040" y="2121561"/>
                </a:lnTo>
                <a:cubicBezTo>
                  <a:pt x="236795" y="2121561"/>
                  <a:pt x="240032" y="2128035"/>
                  <a:pt x="240752" y="2140983"/>
                </a:cubicBezTo>
                <a:lnTo>
                  <a:pt x="241831" y="2142062"/>
                </a:lnTo>
                <a:cubicBezTo>
                  <a:pt x="240032" y="2156808"/>
                  <a:pt x="238234" y="2165080"/>
                  <a:pt x="236436" y="2166879"/>
                </a:cubicBezTo>
                <a:lnTo>
                  <a:pt x="237515" y="2171195"/>
                </a:lnTo>
                <a:lnTo>
                  <a:pt x="229961" y="2179827"/>
                </a:lnTo>
                <a:lnTo>
                  <a:pt x="224566" y="2178748"/>
                </a:lnTo>
                <a:lnTo>
                  <a:pt x="202986" y="2188459"/>
                </a:lnTo>
                <a:lnTo>
                  <a:pt x="198670" y="2188459"/>
                </a:lnTo>
                <a:cubicBezTo>
                  <a:pt x="198670" y="2186660"/>
                  <a:pt x="197232" y="2185581"/>
                  <a:pt x="194354" y="2185222"/>
                </a:cubicBezTo>
                <a:lnTo>
                  <a:pt x="194354" y="2181985"/>
                </a:lnTo>
                <a:lnTo>
                  <a:pt x="192196" y="2181985"/>
                </a:lnTo>
                <a:cubicBezTo>
                  <a:pt x="192196" y="2184143"/>
                  <a:pt x="191477" y="2185222"/>
                  <a:pt x="190038" y="2185222"/>
                </a:cubicBezTo>
                <a:lnTo>
                  <a:pt x="187880" y="2185222"/>
                </a:lnTo>
                <a:lnTo>
                  <a:pt x="182485" y="2180906"/>
                </a:lnTo>
                <a:lnTo>
                  <a:pt x="179248" y="2183064"/>
                </a:lnTo>
                <a:cubicBezTo>
                  <a:pt x="177450" y="2181625"/>
                  <a:pt x="174572" y="2175870"/>
                  <a:pt x="170616" y="2165800"/>
                </a:cubicBezTo>
                <a:cubicBezTo>
                  <a:pt x="168998" y="2165800"/>
                  <a:pt x="167199" y="2162203"/>
                  <a:pt x="165221" y="2155010"/>
                </a:cubicBezTo>
                <a:lnTo>
                  <a:pt x="165221" y="2138825"/>
                </a:lnTo>
                <a:lnTo>
                  <a:pt x="163063" y="2138825"/>
                </a:lnTo>
                <a:lnTo>
                  <a:pt x="168458" y="2128035"/>
                </a:lnTo>
                <a:lnTo>
                  <a:pt x="168458" y="2125877"/>
                </a:lnTo>
                <a:cubicBezTo>
                  <a:pt x="169897" y="2125877"/>
                  <a:pt x="170616" y="2127315"/>
                  <a:pt x="170616" y="2130193"/>
                </a:cubicBezTo>
                <a:lnTo>
                  <a:pt x="173853" y="2130193"/>
                </a:lnTo>
                <a:lnTo>
                  <a:pt x="173853" y="2124798"/>
                </a:lnTo>
                <a:cubicBezTo>
                  <a:pt x="178349" y="2118324"/>
                  <a:pt x="186981" y="2112569"/>
                  <a:pt x="199749" y="2107534"/>
                </a:cubicBezTo>
                <a:close/>
                <a:moveTo>
                  <a:pt x="2551826" y="2105487"/>
                </a:moveTo>
                <a:lnTo>
                  <a:pt x="2551826" y="2107645"/>
                </a:lnTo>
                <a:lnTo>
                  <a:pt x="2553986" y="2107645"/>
                </a:lnTo>
                <a:lnTo>
                  <a:pt x="2553986" y="2105487"/>
                </a:lnTo>
                <a:close/>
                <a:moveTo>
                  <a:pt x="2746183" y="2101306"/>
                </a:moveTo>
                <a:lnTo>
                  <a:pt x="2740924" y="2107645"/>
                </a:lnTo>
                <a:lnTo>
                  <a:pt x="2740924" y="2108724"/>
                </a:lnTo>
                <a:lnTo>
                  <a:pt x="2744024" y="2108724"/>
                </a:lnTo>
                <a:cubicBezTo>
                  <a:pt x="2746183" y="2108005"/>
                  <a:pt x="2747262" y="2105892"/>
                  <a:pt x="2747262" y="2102385"/>
                </a:cubicBezTo>
                <a:lnTo>
                  <a:pt x="2747262" y="2101306"/>
                </a:lnTo>
                <a:close/>
                <a:moveTo>
                  <a:pt x="2701134" y="2085121"/>
                </a:moveTo>
                <a:lnTo>
                  <a:pt x="2701134" y="2086200"/>
                </a:lnTo>
                <a:lnTo>
                  <a:pt x="2704371" y="2086200"/>
                </a:lnTo>
                <a:lnTo>
                  <a:pt x="2704371" y="2085121"/>
                </a:lnTo>
                <a:close/>
                <a:moveTo>
                  <a:pt x="2684005" y="2085121"/>
                </a:moveTo>
                <a:lnTo>
                  <a:pt x="2684005" y="2086200"/>
                </a:lnTo>
                <a:lnTo>
                  <a:pt x="2686029" y="2086200"/>
                </a:lnTo>
                <a:lnTo>
                  <a:pt x="2686029" y="2085121"/>
                </a:lnTo>
                <a:close/>
                <a:moveTo>
                  <a:pt x="2622771" y="2085121"/>
                </a:moveTo>
                <a:lnTo>
                  <a:pt x="2619535" y="2089437"/>
                </a:lnTo>
                <a:cubicBezTo>
                  <a:pt x="2619535" y="2091595"/>
                  <a:pt x="2621693" y="2093753"/>
                  <a:pt x="2626009" y="2095911"/>
                </a:cubicBezTo>
                <a:lnTo>
                  <a:pt x="2628032" y="2092674"/>
                </a:lnTo>
                <a:lnTo>
                  <a:pt x="2628032" y="2087279"/>
                </a:lnTo>
                <a:lnTo>
                  <a:pt x="2626009" y="2085121"/>
                </a:lnTo>
                <a:close/>
                <a:moveTo>
                  <a:pt x="7279136" y="2084702"/>
                </a:moveTo>
                <a:lnTo>
                  <a:pt x="7278056" y="2085781"/>
                </a:lnTo>
                <a:lnTo>
                  <a:pt x="7278056" y="2086860"/>
                </a:lnTo>
                <a:lnTo>
                  <a:pt x="7280214" y="2089018"/>
                </a:lnTo>
                <a:lnTo>
                  <a:pt x="7283452" y="2089018"/>
                </a:lnTo>
                <a:lnTo>
                  <a:pt x="7283452" y="2085781"/>
                </a:lnTo>
                <a:close/>
                <a:moveTo>
                  <a:pt x="723188" y="2084367"/>
                </a:moveTo>
                <a:lnTo>
                  <a:pt x="723188" y="2087604"/>
                </a:lnTo>
                <a:lnTo>
                  <a:pt x="724267" y="2087604"/>
                </a:lnTo>
                <a:lnTo>
                  <a:pt x="724267" y="2084367"/>
                </a:lnTo>
                <a:close/>
                <a:moveTo>
                  <a:pt x="4732975" y="2084070"/>
                </a:moveTo>
                <a:cubicBezTo>
                  <a:pt x="4731896" y="2086947"/>
                  <a:pt x="4729378" y="2088386"/>
                  <a:pt x="4725422" y="2088386"/>
                </a:cubicBezTo>
                <a:lnTo>
                  <a:pt x="4710316" y="2088386"/>
                </a:lnTo>
                <a:lnTo>
                  <a:pt x="4701684" y="2087307"/>
                </a:lnTo>
                <a:lnTo>
                  <a:pt x="4693052" y="2088386"/>
                </a:lnTo>
                <a:lnTo>
                  <a:pt x="4686578" y="2088386"/>
                </a:lnTo>
                <a:lnTo>
                  <a:pt x="4687657" y="2097018"/>
                </a:lnTo>
                <a:lnTo>
                  <a:pt x="4686578" y="2105650"/>
                </a:lnTo>
                <a:cubicBezTo>
                  <a:pt x="4690894" y="2112484"/>
                  <a:pt x="4693052" y="2117519"/>
                  <a:pt x="4693052" y="2120756"/>
                </a:cubicBezTo>
                <a:cubicBezTo>
                  <a:pt x="4690894" y="2122914"/>
                  <a:pt x="4688376" y="2123993"/>
                  <a:pt x="4685499" y="2123993"/>
                </a:cubicBezTo>
                <a:lnTo>
                  <a:pt x="4685499" y="2128309"/>
                </a:lnTo>
                <a:lnTo>
                  <a:pt x="4684420" y="2138020"/>
                </a:lnTo>
                <a:lnTo>
                  <a:pt x="4686578" y="2146652"/>
                </a:lnTo>
                <a:lnTo>
                  <a:pt x="4689815" y="2146652"/>
                </a:lnTo>
                <a:lnTo>
                  <a:pt x="4707079" y="2144494"/>
                </a:lnTo>
                <a:cubicBezTo>
                  <a:pt x="4710136" y="2148810"/>
                  <a:pt x="4713014" y="2150968"/>
                  <a:pt x="4715711" y="2150968"/>
                </a:cubicBezTo>
                <a:cubicBezTo>
                  <a:pt x="4718228" y="2146652"/>
                  <a:pt x="4721825" y="2144494"/>
                  <a:pt x="4726501" y="2144494"/>
                </a:cubicBezTo>
                <a:lnTo>
                  <a:pt x="4727580" y="2145573"/>
                </a:lnTo>
                <a:lnTo>
                  <a:pt x="4729738" y="2143415"/>
                </a:lnTo>
                <a:lnTo>
                  <a:pt x="4732975" y="2143415"/>
                </a:lnTo>
                <a:lnTo>
                  <a:pt x="4741742" y="2145573"/>
                </a:lnTo>
                <a:lnTo>
                  <a:pt x="4741742" y="2138020"/>
                </a:lnTo>
                <a:lnTo>
                  <a:pt x="4742821" y="2132625"/>
                </a:lnTo>
                <a:lnTo>
                  <a:pt x="4741742" y="2126151"/>
                </a:lnTo>
                <a:lnTo>
                  <a:pt x="4741742" y="2120756"/>
                </a:lnTo>
                <a:lnTo>
                  <a:pt x="4726501" y="2122914"/>
                </a:lnTo>
                <a:lnTo>
                  <a:pt x="4717869" y="2121835"/>
                </a:lnTo>
                <a:lnTo>
                  <a:pt x="4716790" y="2122914"/>
                </a:lnTo>
                <a:lnTo>
                  <a:pt x="4715711" y="2122914"/>
                </a:lnTo>
                <a:lnTo>
                  <a:pt x="4711395" y="2120756"/>
                </a:lnTo>
                <a:lnTo>
                  <a:pt x="4703842" y="2121835"/>
                </a:lnTo>
                <a:cubicBezTo>
                  <a:pt x="4698806" y="2120396"/>
                  <a:pt x="4696289" y="2118598"/>
                  <a:pt x="4696289" y="2116440"/>
                </a:cubicBezTo>
                <a:lnTo>
                  <a:pt x="4699526" y="2112124"/>
                </a:lnTo>
                <a:cubicBezTo>
                  <a:pt x="4705820" y="2112663"/>
                  <a:pt x="4709057" y="2113742"/>
                  <a:pt x="4709237" y="2115361"/>
                </a:cubicBezTo>
                <a:lnTo>
                  <a:pt x="4714632" y="2114282"/>
                </a:lnTo>
                <a:lnTo>
                  <a:pt x="4720027" y="2115361"/>
                </a:lnTo>
                <a:lnTo>
                  <a:pt x="4724343" y="2111045"/>
                </a:lnTo>
                <a:cubicBezTo>
                  <a:pt x="4725782" y="2111045"/>
                  <a:pt x="4726861" y="2113563"/>
                  <a:pt x="4727580" y="2118598"/>
                </a:cubicBezTo>
                <a:lnTo>
                  <a:pt x="4728659" y="2118598"/>
                </a:lnTo>
                <a:cubicBezTo>
                  <a:pt x="4728659" y="2115001"/>
                  <a:pt x="4729378" y="2113203"/>
                  <a:pt x="4730817" y="2113203"/>
                </a:cubicBezTo>
                <a:lnTo>
                  <a:pt x="4736347" y="2114282"/>
                </a:lnTo>
                <a:cubicBezTo>
                  <a:pt x="4738505" y="2114282"/>
                  <a:pt x="4741382" y="2110685"/>
                  <a:pt x="4744979" y="2103492"/>
                </a:cubicBezTo>
                <a:lnTo>
                  <a:pt x="4744979" y="2101334"/>
                </a:lnTo>
                <a:cubicBezTo>
                  <a:pt x="4742821" y="2099356"/>
                  <a:pt x="4741382" y="2095040"/>
                  <a:pt x="4740663" y="2088386"/>
                </a:cubicBezTo>
                <a:cubicBezTo>
                  <a:pt x="4738505" y="2088386"/>
                  <a:pt x="4735943" y="2086947"/>
                  <a:pt x="4732975" y="2084070"/>
                </a:cubicBezTo>
                <a:close/>
                <a:moveTo>
                  <a:pt x="2714082" y="2081884"/>
                </a:moveTo>
                <a:lnTo>
                  <a:pt x="2716105" y="2081884"/>
                </a:lnTo>
                <a:lnTo>
                  <a:pt x="2716105" y="2082963"/>
                </a:lnTo>
                <a:lnTo>
                  <a:pt x="2714082" y="2082963"/>
                </a:lnTo>
                <a:close/>
                <a:moveTo>
                  <a:pt x="7269424" y="2079307"/>
                </a:moveTo>
                <a:lnTo>
                  <a:pt x="7268346" y="2080386"/>
                </a:lnTo>
                <a:lnTo>
                  <a:pt x="7268346" y="2081465"/>
                </a:lnTo>
                <a:lnTo>
                  <a:pt x="7271582" y="2083623"/>
                </a:lnTo>
                <a:lnTo>
                  <a:pt x="7273740" y="2081465"/>
                </a:lnTo>
                <a:lnTo>
                  <a:pt x="7273740" y="2080386"/>
                </a:lnTo>
                <a:close/>
                <a:moveTo>
                  <a:pt x="4627233" y="2077596"/>
                </a:moveTo>
                <a:cubicBezTo>
                  <a:pt x="4623456" y="2077596"/>
                  <a:pt x="4620938" y="2079035"/>
                  <a:pt x="4619680" y="2081912"/>
                </a:cubicBezTo>
                <a:lnTo>
                  <a:pt x="4621838" y="2092702"/>
                </a:lnTo>
                <a:lnTo>
                  <a:pt x="4620759" y="2095939"/>
                </a:lnTo>
                <a:cubicBezTo>
                  <a:pt x="4625434" y="2095939"/>
                  <a:pt x="4629391" y="2098816"/>
                  <a:pt x="4632628" y="2104571"/>
                </a:cubicBezTo>
                <a:lnTo>
                  <a:pt x="4642339" y="2111045"/>
                </a:lnTo>
                <a:lnTo>
                  <a:pt x="4643418" y="2095939"/>
                </a:lnTo>
                <a:lnTo>
                  <a:pt x="4642339" y="2089465"/>
                </a:lnTo>
                <a:lnTo>
                  <a:pt x="4644497" y="2084070"/>
                </a:lnTo>
                <a:lnTo>
                  <a:pt x="4640181" y="2078675"/>
                </a:lnTo>
                <a:lnTo>
                  <a:pt x="4639102" y="2079754"/>
                </a:lnTo>
                <a:lnTo>
                  <a:pt x="4633707" y="2079754"/>
                </a:lnTo>
                <a:lnTo>
                  <a:pt x="4630470" y="2077596"/>
                </a:lnTo>
                <a:close/>
                <a:moveTo>
                  <a:pt x="727639" y="2075601"/>
                </a:moveTo>
                <a:lnTo>
                  <a:pt x="727639" y="2078972"/>
                </a:lnTo>
                <a:lnTo>
                  <a:pt x="728718" y="2078972"/>
                </a:lnTo>
                <a:lnTo>
                  <a:pt x="728718" y="2075601"/>
                </a:lnTo>
                <a:close/>
                <a:moveTo>
                  <a:pt x="740857" y="2071285"/>
                </a:moveTo>
                <a:lnTo>
                  <a:pt x="740857" y="2074522"/>
                </a:lnTo>
                <a:lnTo>
                  <a:pt x="743150" y="2074522"/>
                </a:lnTo>
                <a:lnTo>
                  <a:pt x="743150" y="2071285"/>
                </a:lnTo>
                <a:close/>
                <a:moveTo>
                  <a:pt x="578737" y="2071285"/>
                </a:moveTo>
                <a:lnTo>
                  <a:pt x="578737" y="2074522"/>
                </a:lnTo>
                <a:lnTo>
                  <a:pt x="579816" y="2074522"/>
                </a:lnTo>
                <a:lnTo>
                  <a:pt x="579816" y="2071285"/>
                </a:lnTo>
                <a:close/>
                <a:moveTo>
                  <a:pt x="4591491" y="2068829"/>
                </a:moveTo>
                <a:lnTo>
                  <a:pt x="4591491" y="2072066"/>
                </a:lnTo>
                <a:cubicBezTo>
                  <a:pt x="4591491" y="2073235"/>
                  <a:pt x="4592929" y="2074359"/>
                  <a:pt x="4595807" y="2075438"/>
                </a:cubicBezTo>
                <a:lnTo>
                  <a:pt x="4595807" y="2074359"/>
                </a:lnTo>
                <a:lnTo>
                  <a:pt x="4593649" y="2068829"/>
                </a:lnTo>
                <a:close/>
                <a:moveTo>
                  <a:pt x="737620" y="2065890"/>
                </a:moveTo>
                <a:lnTo>
                  <a:pt x="737620" y="2068048"/>
                </a:lnTo>
                <a:lnTo>
                  <a:pt x="738699" y="2068048"/>
                </a:lnTo>
                <a:lnTo>
                  <a:pt x="738699" y="2065890"/>
                </a:lnTo>
                <a:close/>
                <a:moveTo>
                  <a:pt x="3541108" y="2063866"/>
                </a:moveTo>
                <a:lnTo>
                  <a:pt x="3537871" y="2067103"/>
                </a:lnTo>
                <a:lnTo>
                  <a:pt x="3537871" y="2068182"/>
                </a:lnTo>
                <a:lnTo>
                  <a:pt x="3540029" y="2068182"/>
                </a:lnTo>
                <a:close/>
                <a:moveTo>
                  <a:pt x="7136437" y="2063122"/>
                </a:moveTo>
                <a:lnTo>
                  <a:pt x="7136437" y="2065280"/>
                </a:lnTo>
                <a:lnTo>
                  <a:pt x="7138595" y="2067438"/>
                </a:lnTo>
                <a:lnTo>
                  <a:pt x="7138595" y="2065280"/>
                </a:lnTo>
                <a:close/>
                <a:moveTo>
                  <a:pt x="2573272" y="2062597"/>
                </a:moveTo>
                <a:lnTo>
                  <a:pt x="2571114" y="2071229"/>
                </a:lnTo>
                <a:lnTo>
                  <a:pt x="2571114" y="2075410"/>
                </a:lnTo>
                <a:lnTo>
                  <a:pt x="2573272" y="2093753"/>
                </a:lnTo>
                <a:lnTo>
                  <a:pt x="2572194" y="2093753"/>
                </a:lnTo>
                <a:lnTo>
                  <a:pt x="2575431" y="2102385"/>
                </a:lnTo>
                <a:cubicBezTo>
                  <a:pt x="2572554" y="2106431"/>
                  <a:pt x="2571114" y="2109623"/>
                  <a:pt x="2571114" y="2111961"/>
                </a:cubicBezTo>
                <a:cubicBezTo>
                  <a:pt x="2571654" y="2116277"/>
                  <a:pt x="2572374" y="2118435"/>
                  <a:pt x="2573272" y="2118435"/>
                </a:cubicBezTo>
                <a:lnTo>
                  <a:pt x="2572194" y="2123830"/>
                </a:lnTo>
                <a:cubicBezTo>
                  <a:pt x="2572194" y="2131653"/>
                  <a:pt x="2575071" y="2135564"/>
                  <a:pt x="2580826" y="2135564"/>
                </a:cubicBezTo>
                <a:lnTo>
                  <a:pt x="2582984" y="2135564"/>
                </a:lnTo>
                <a:lnTo>
                  <a:pt x="2586221" y="2134485"/>
                </a:lnTo>
                <a:lnTo>
                  <a:pt x="2588378" y="2136643"/>
                </a:lnTo>
                <a:lnTo>
                  <a:pt x="2595930" y="2134485"/>
                </a:lnTo>
                <a:lnTo>
                  <a:pt x="2595930" y="2125988"/>
                </a:lnTo>
                <a:lnTo>
                  <a:pt x="2599034" y="2116277"/>
                </a:lnTo>
                <a:cubicBezTo>
                  <a:pt x="2597145" y="2116277"/>
                  <a:pt x="2595751" y="2110927"/>
                  <a:pt x="2594852" y="2100227"/>
                </a:cubicBezTo>
                <a:lnTo>
                  <a:pt x="2597011" y="2064755"/>
                </a:lnTo>
                <a:cubicBezTo>
                  <a:pt x="2591615" y="2063316"/>
                  <a:pt x="2583703" y="2062597"/>
                  <a:pt x="2573272" y="2062597"/>
                </a:cubicBezTo>
                <a:close/>
                <a:moveTo>
                  <a:pt x="4170289" y="2061978"/>
                </a:moveTo>
                <a:lnTo>
                  <a:pt x="4170289" y="2064136"/>
                </a:lnTo>
                <a:lnTo>
                  <a:pt x="4172447" y="2064136"/>
                </a:lnTo>
                <a:lnTo>
                  <a:pt x="4172447" y="2061978"/>
                </a:lnTo>
                <a:close/>
                <a:moveTo>
                  <a:pt x="3744636" y="2061708"/>
                </a:moveTo>
                <a:lnTo>
                  <a:pt x="3744636" y="2068182"/>
                </a:lnTo>
                <a:lnTo>
                  <a:pt x="3748952" y="2068182"/>
                </a:lnTo>
                <a:lnTo>
                  <a:pt x="3748952" y="2067103"/>
                </a:lnTo>
                <a:lnTo>
                  <a:pt x="3745715" y="2061708"/>
                </a:lnTo>
                <a:close/>
                <a:moveTo>
                  <a:pt x="583187" y="2061439"/>
                </a:moveTo>
                <a:cubicBezTo>
                  <a:pt x="581750" y="2061439"/>
                  <a:pt x="581029" y="2062563"/>
                  <a:pt x="581029" y="2064811"/>
                </a:cubicBezTo>
                <a:lnTo>
                  <a:pt x="581029" y="2066969"/>
                </a:lnTo>
                <a:lnTo>
                  <a:pt x="582108" y="2066969"/>
                </a:lnTo>
                <a:close/>
                <a:moveTo>
                  <a:pt x="7245686" y="2060964"/>
                </a:moveTo>
                <a:lnTo>
                  <a:pt x="7243528" y="2063122"/>
                </a:lnTo>
                <a:lnTo>
                  <a:pt x="7243528" y="2068517"/>
                </a:lnTo>
                <a:lnTo>
                  <a:pt x="7257556" y="2071754"/>
                </a:lnTo>
                <a:lnTo>
                  <a:pt x="7256476" y="2076070"/>
                </a:lnTo>
                <a:lnTo>
                  <a:pt x="7256476" y="2080386"/>
                </a:lnTo>
                <a:lnTo>
                  <a:pt x="7257556" y="2080386"/>
                </a:lnTo>
                <a:cubicBezTo>
                  <a:pt x="7257556" y="2076250"/>
                  <a:pt x="7258634" y="2073013"/>
                  <a:pt x="7260792" y="2070675"/>
                </a:cubicBezTo>
                <a:lnTo>
                  <a:pt x="7260792" y="2068517"/>
                </a:lnTo>
                <a:cubicBezTo>
                  <a:pt x="7257376" y="2068517"/>
                  <a:pt x="7254139" y="2066000"/>
                  <a:pt x="7251082" y="2060964"/>
                </a:cubicBezTo>
                <a:close/>
                <a:moveTo>
                  <a:pt x="8276833" y="2060764"/>
                </a:moveTo>
                <a:lnTo>
                  <a:pt x="8276833" y="2064001"/>
                </a:lnTo>
                <a:lnTo>
                  <a:pt x="8278991" y="2061843"/>
                </a:lnTo>
                <a:lnTo>
                  <a:pt x="8277912" y="2060764"/>
                </a:lnTo>
                <a:close/>
                <a:moveTo>
                  <a:pt x="7703221" y="2060629"/>
                </a:moveTo>
                <a:lnTo>
                  <a:pt x="7705379" y="2062787"/>
                </a:lnTo>
                <a:lnTo>
                  <a:pt x="7705379" y="2060629"/>
                </a:lnTo>
                <a:close/>
                <a:moveTo>
                  <a:pt x="3668836" y="2059550"/>
                </a:moveTo>
                <a:lnTo>
                  <a:pt x="3668836" y="2061708"/>
                </a:lnTo>
                <a:cubicBezTo>
                  <a:pt x="3668836" y="2062967"/>
                  <a:pt x="3670634" y="2064046"/>
                  <a:pt x="3674231" y="2064945"/>
                </a:cubicBezTo>
                <a:lnTo>
                  <a:pt x="3676389" y="2061708"/>
                </a:lnTo>
                <a:lnTo>
                  <a:pt x="3676389" y="2059550"/>
                </a:lnTo>
                <a:close/>
                <a:moveTo>
                  <a:pt x="4596886" y="2059118"/>
                </a:moveTo>
                <a:lnTo>
                  <a:pt x="4591491" y="2060197"/>
                </a:lnTo>
                <a:lnTo>
                  <a:pt x="4591491" y="2062355"/>
                </a:lnTo>
                <a:lnTo>
                  <a:pt x="4593649" y="2064513"/>
                </a:lnTo>
                <a:lnTo>
                  <a:pt x="4596886" y="2063434"/>
                </a:lnTo>
                <a:close/>
                <a:moveTo>
                  <a:pt x="6698241" y="2059011"/>
                </a:moveTo>
                <a:lnTo>
                  <a:pt x="6698241" y="2060090"/>
                </a:lnTo>
                <a:lnTo>
                  <a:pt x="6700399" y="2060090"/>
                </a:lnTo>
                <a:lnTo>
                  <a:pt x="6700399" y="2059011"/>
                </a:lnTo>
                <a:close/>
                <a:moveTo>
                  <a:pt x="2549668" y="2058281"/>
                </a:moveTo>
                <a:lnTo>
                  <a:pt x="2549668" y="2060439"/>
                </a:lnTo>
                <a:lnTo>
                  <a:pt x="2550749" y="2060439"/>
                </a:lnTo>
                <a:lnTo>
                  <a:pt x="2550749" y="2058281"/>
                </a:lnTo>
                <a:close/>
                <a:moveTo>
                  <a:pt x="3614750" y="2057392"/>
                </a:moveTo>
                <a:lnTo>
                  <a:pt x="3614750" y="2058471"/>
                </a:lnTo>
                <a:lnTo>
                  <a:pt x="3616908" y="2058471"/>
                </a:lnTo>
                <a:lnTo>
                  <a:pt x="3616908" y="2057392"/>
                </a:lnTo>
                <a:close/>
                <a:moveTo>
                  <a:pt x="2228358" y="2056583"/>
                </a:moveTo>
                <a:cubicBezTo>
                  <a:pt x="2224132" y="2056943"/>
                  <a:pt x="2222019" y="2058022"/>
                  <a:pt x="2222019" y="2059820"/>
                </a:cubicBezTo>
                <a:lnTo>
                  <a:pt x="2222019" y="2060899"/>
                </a:lnTo>
                <a:lnTo>
                  <a:pt x="2224177" y="2060899"/>
                </a:lnTo>
                <a:lnTo>
                  <a:pt x="2224177" y="2061978"/>
                </a:lnTo>
                <a:lnTo>
                  <a:pt x="2228358" y="2060899"/>
                </a:lnTo>
                <a:close/>
                <a:moveTo>
                  <a:pt x="6256133" y="2056448"/>
                </a:moveTo>
                <a:cubicBezTo>
                  <a:pt x="6253795" y="2057078"/>
                  <a:pt x="6252357" y="2058471"/>
                  <a:pt x="6251817" y="2060629"/>
                </a:cubicBezTo>
                <a:lnTo>
                  <a:pt x="6255054" y="2062787"/>
                </a:lnTo>
                <a:lnTo>
                  <a:pt x="6259370" y="2062787"/>
                </a:lnTo>
                <a:lnTo>
                  <a:pt x="6261393" y="2060629"/>
                </a:lnTo>
                <a:close/>
                <a:moveTo>
                  <a:pt x="7738154" y="2056179"/>
                </a:moveTo>
                <a:lnTo>
                  <a:pt x="7733838" y="2059416"/>
                </a:lnTo>
                <a:lnTo>
                  <a:pt x="7733838" y="2060629"/>
                </a:lnTo>
                <a:cubicBezTo>
                  <a:pt x="7733838" y="2062248"/>
                  <a:pt x="7736401" y="2063327"/>
                  <a:pt x="7741526" y="2063866"/>
                </a:cubicBezTo>
                <a:lnTo>
                  <a:pt x="7744763" y="2058337"/>
                </a:lnTo>
                <a:lnTo>
                  <a:pt x="7744763" y="2057258"/>
                </a:lnTo>
                <a:close/>
                <a:moveTo>
                  <a:pt x="9240895" y="2055774"/>
                </a:moveTo>
                <a:lnTo>
                  <a:pt x="9240895" y="2059011"/>
                </a:lnTo>
                <a:lnTo>
                  <a:pt x="9245211" y="2059011"/>
                </a:lnTo>
                <a:lnTo>
                  <a:pt x="9245211" y="2057932"/>
                </a:lnTo>
                <a:lnTo>
                  <a:pt x="9243053" y="2055774"/>
                </a:lnTo>
                <a:close/>
                <a:moveTo>
                  <a:pt x="7598018" y="2055099"/>
                </a:moveTo>
                <a:lnTo>
                  <a:pt x="7595860" y="2057258"/>
                </a:lnTo>
                <a:lnTo>
                  <a:pt x="7599098" y="2060629"/>
                </a:lnTo>
                <a:lnTo>
                  <a:pt x="7601390" y="2058337"/>
                </a:lnTo>
                <a:lnTo>
                  <a:pt x="7601390" y="2057258"/>
                </a:lnTo>
                <a:lnTo>
                  <a:pt x="7599098" y="2055099"/>
                </a:lnTo>
                <a:close/>
                <a:moveTo>
                  <a:pt x="4242447" y="2053211"/>
                </a:moveTo>
                <a:lnTo>
                  <a:pt x="4242447" y="2054290"/>
                </a:lnTo>
                <a:cubicBezTo>
                  <a:pt x="4242447" y="2055369"/>
                  <a:pt x="4245010" y="2056808"/>
                  <a:pt x="4250135" y="2058606"/>
                </a:cubicBezTo>
                <a:lnTo>
                  <a:pt x="4250135" y="2056448"/>
                </a:lnTo>
                <a:cubicBezTo>
                  <a:pt x="4247257" y="2056448"/>
                  <a:pt x="4244695" y="2055369"/>
                  <a:pt x="4242447" y="2053211"/>
                </a:cubicBezTo>
                <a:close/>
                <a:moveTo>
                  <a:pt x="3611513" y="2053076"/>
                </a:moveTo>
                <a:lnTo>
                  <a:pt x="3611513" y="2055234"/>
                </a:lnTo>
                <a:lnTo>
                  <a:pt x="3612592" y="2055234"/>
                </a:lnTo>
                <a:lnTo>
                  <a:pt x="3612592" y="2053076"/>
                </a:lnTo>
                <a:close/>
                <a:moveTo>
                  <a:pt x="1560199" y="2053076"/>
                </a:moveTo>
                <a:lnTo>
                  <a:pt x="1559120" y="2062787"/>
                </a:lnTo>
                <a:lnTo>
                  <a:pt x="1559120" y="2063866"/>
                </a:lnTo>
                <a:lnTo>
                  <a:pt x="1560199" y="2063866"/>
                </a:lnTo>
                <a:lnTo>
                  <a:pt x="1562357" y="2059550"/>
                </a:lnTo>
                <a:lnTo>
                  <a:pt x="1561278" y="2058471"/>
                </a:lnTo>
                <a:lnTo>
                  <a:pt x="1561278" y="2057392"/>
                </a:lnTo>
                <a:lnTo>
                  <a:pt x="1562357" y="2053076"/>
                </a:lnTo>
                <a:close/>
                <a:moveTo>
                  <a:pt x="725481" y="2052807"/>
                </a:moveTo>
                <a:lnTo>
                  <a:pt x="725481" y="2056044"/>
                </a:lnTo>
                <a:cubicBezTo>
                  <a:pt x="729797" y="2060000"/>
                  <a:pt x="731955" y="2063642"/>
                  <a:pt x="731955" y="2066969"/>
                </a:cubicBezTo>
                <a:lnTo>
                  <a:pt x="737620" y="2064811"/>
                </a:lnTo>
                <a:lnTo>
                  <a:pt x="737620" y="2063597"/>
                </a:lnTo>
                <a:cubicBezTo>
                  <a:pt x="735372" y="2061259"/>
                  <a:pt x="734248" y="2059101"/>
                  <a:pt x="734248" y="2057123"/>
                </a:cubicBezTo>
                <a:lnTo>
                  <a:pt x="730876" y="2059281"/>
                </a:lnTo>
                <a:close/>
                <a:moveTo>
                  <a:pt x="588582" y="2052807"/>
                </a:moveTo>
                <a:cubicBezTo>
                  <a:pt x="585705" y="2053526"/>
                  <a:pt x="584266" y="2056044"/>
                  <a:pt x="584266" y="2060360"/>
                </a:cubicBezTo>
                <a:lnTo>
                  <a:pt x="585345" y="2060360"/>
                </a:lnTo>
                <a:lnTo>
                  <a:pt x="591954" y="2061439"/>
                </a:lnTo>
                <a:lnTo>
                  <a:pt x="594112" y="2054965"/>
                </a:lnTo>
                <a:lnTo>
                  <a:pt x="594112" y="2053886"/>
                </a:lnTo>
                <a:close/>
                <a:moveTo>
                  <a:pt x="6679898" y="2051458"/>
                </a:moveTo>
                <a:lnTo>
                  <a:pt x="6679898" y="2053616"/>
                </a:lnTo>
                <a:lnTo>
                  <a:pt x="6682056" y="2053616"/>
                </a:lnTo>
                <a:close/>
                <a:moveTo>
                  <a:pt x="3608276" y="2048760"/>
                </a:moveTo>
                <a:lnTo>
                  <a:pt x="3608276" y="2050918"/>
                </a:lnTo>
                <a:lnTo>
                  <a:pt x="3609355" y="2050918"/>
                </a:lnTo>
                <a:lnTo>
                  <a:pt x="3609355" y="2048760"/>
                </a:lnTo>
                <a:close/>
                <a:moveTo>
                  <a:pt x="1564515" y="2048626"/>
                </a:moveTo>
                <a:lnTo>
                  <a:pt x="1564515" y="2050784"/>
                </a:lnTo>
                <a:lnTo>
                  <a:pt x="1565594" y="2050784"/>
                </a:lnTo>
                <a:lnTo>
                  <a:pt x="1565594" y="2048626"/>
                </a:lnTo>
                <a:close/>
                <a:moveTo>
                  <a:pt x="738699" y="2048356"/>
                </a:moveTo>
                <a:lnTo>
                  <a:pt x="737620" y="2051728"/>
                </a:lnTo>
                <a:lnTo>
                  <a:pt x="738699" y="2051728"/>
                </a:lnTo>
                <a:lnTo>
                  <a:pt x="739778" y="2050514"/>
                </a:lnTo>
                <a:lnTo>
                  <a:pt x="739778" y="2048356"/>
                </a:lnTo>
                <a:close/>
                <a:moveTo>
                  <a:pt x="4596886" y="2048328"/>
                </a:moveTo>
                <a:lnTo>
                  <a:pt x="4596886" y="2050486"/>
                </a:lnTo>
                <a:lnTo>
                  <a:pt x="4599044" y="2050486"/>
                </a:lnTo>
                <a:lnTo>
                  <a:pt x="4599044" y="2048328"/>
                </a:lnTo>
                <a:close/>
                <a:moveTo>
                  <a:pt x="9257215" y="2048221"/>
                </a:moveTo>
                <a:lnTo>
                  <a:pt x="9253978" y="2051458"/>
                </a:lnTo>
                <a:lnTo>
                  <a:pt x="9253978" y="2053616"/>
                </a:lnTo>
                <a:lnTo>
                  <a:pt x="9257215" y="2056853"/>
                </a:lnTo>
                <a:cubicBezTo>
                  <a:pt x="9259463" y="2054155"/>
                  <a:pt x="9260587" y="2051638"/>
                  <a:pt x="9260587" y="2049300"/>
                </a:cubicBezTo>
                <a:lnTo>
                  <a:pt x="9259508" y="2048221"/>
                </a:lnTo>
                <a:close/>
                <a:moveTo>
                  <a:pt x="9204748" y="2048221"/>
                </a:moveTo>
                <a:cubicBezTo>
                  <a:pt x="9200432" y="2048580"/>
                  <a:pt x="9198274" y="2049659"/>
                  <a:pt x="9198274" y="2051458"/>
                </a:cubicBezTo>
                <a:lnTo>
                  <a:pt x="9198274" y="2057932"/>
                </a:lnTo>
                <a:lnTo>
                  <a:pt x="9201511" y="2057932"/>
                </a:lnTo>
                <a:lnTo>
                  <a:pt x="9209199" y="2050379"/>
                </a:lnTo>
                <a:lnTo>
                  <a:pt x="9207041" y="2048221"/>
                </a:lnTo>
                <a:close/>
                <a:moveTo>
                  <a:pt x="2227280" y="2048086"/>
                </a:moveTo>
                <a:lnTo>
                  <a:pt x="2227280" y="2052267"/>
                </a:lnTo>
                <a:lnTo>
                  <a:pt x="2228358" y="2052267"/>
                </a:lnTo>
                <a:lnTo>
                  <a:pt x="2228358" y="2048086"/>
                </a:lnTo>
                <a:close/>
                <a:moveTo>
                  <a:pt x="7698770" y="2047412"/>
                </a:moveTo>
                <a:lnTo>
                  <a:pt x="7698770" y="2049570"/>
                </a:lnTo>
                <a:lnTo>
                  <a:pt x="7699849" y="2052942"/>
                </a:lnTo>
                <a:lnTo>
                  <a:pt x="7700928" y="2052942"/>
                </a:lnTo>
                <a:lnTo>
                  <a:pt x="7700928" y="2051863"/>
                </a:lnTo>
                <a:lnTo>
                  <a:pt x="7699849" y="2047412"/>
                </a:lnTo>
                <a:close/>
                <a:moveTo>
                  <a:pt x="2133946" y="2047007"/>
                </a:moveTo>
                <a:lnTo>
                  <a:pt x="2133946" y="2050244"/>
                </a:lnTo>
                <a:lnTo>
                  <a:pt x="2135024" y="2050244"/>
                </a:lnTo>
                <a:lnTo>
                  <a:pt x="2136103" y="2047007"/>
                </a:lnTo>
                <a:close/>
                <a:moveTo>
                  <a:pt x="5259836" y="2046602"/>
                </a:moveTo>
                <a:lnTo>
                  <a:pt x="5258757" y="2047682"/>
                </a:lnTo>
                <a:lnTo>
                  <a:pt x="5258757" y="2048761"/>
                </a:lnTo>
                <a:lnTo>
                  <a:pt x="5260915" y="2050919"/>
                </a:lnTo>
                <a:lnTo>
                  <a:pt x="5264152" y="2050919"/>
                </a:lnTo>
                <a:lnTo>
                  <a:pt x="5264152" y="2047682"/>
                </a:lnTo>
                <a:close/>
                <a:moveTo>
                  <a:pt x="4169210" y="2046602"/>
                </a:moveTo>
                <a:lnTo>
                  <a:pt x="4166917" y="2048760"/>
                </a:lnTo>
                <a:lnTo>
                  <a:pt x="4166917" y="2049839"/>
                </a:lnTo>
                <a:cubicBezTo>
                  <a:pt x="4166917" y="2051008"/>
                  <a:pt x="4168400" y="2052132"/>
                  <a:pt x="4171368" y="2053211"/>
                </a:cubicBezTo>
                <a:lnTo>
                  <a:pt x="4172447" y="2052132"/>
                </a:lnTo>
                <a:lnTo>
                  <a:pt x="4172447" y="2049839"/>
                </a:lnTo>
                <a:close/>
                <a:moveTo>
                  <a:pt x="9217966" y="2046063"/>
                </a:moveTo>
                <a:lnTo>
                  <a:pt x="9217966" y="2047142"/>
                </a:lnTo>
                <a:cubicBezTo>
                  <a:pt x="9218865" y="2050738"/>
                  <a:pt x="9219944" y="2052537"/>
                  <a:pt x="9221203" y="2052537"/>
                </a:cubicBezTo>
                <a:lnTo>
                  <a:pt x="9222282" y="2052537"/>
                </a:lnTo>
                <a:cubicBezTo>
                  <a:pt x="9222282" y="2048940"/>
                  <a:pt x="9220843" y="2046782"/>
                  <a:pt x="9217966" y="2046063"/>
                </a:cubicBezTo>
                <a:close/>
                <a:moveTo>
                  <a:pt x="4235838" y="2044444"/>
                </a:moveTo>
                <a:lnTo>
                  <a:pt x="4235838" y="2048760"/>
                </a:lnTo>
                <a:lnTo>
                  <a:pt x="4240289" y="2051053"/>
                </a:lnTo>
                <a:lnTo>
                  <a:pt x="4238131" y="2044444"/>
                </a:lnTo>
                <a:close/>
                <a:moveTo>
                  <a:pt x="3748952" y="2044444"/>
                </a:moveTo>
                <a:lnTo>
                  <a:pt x="3745715" y="2051997"/>
                </a:lnTo>
                <a:lnTo>
                  <a:pt x="3745715" y="2058471"/>
                </a:lnTo>
                <a:lnTo>
                  <a:pt x="3746794" y="2058471"/>
                </a:lnTo>
                <a:lnTo>
                  <a:pt x="3750031" y="2045523"/>
                </a:lnTo>
                <a:lnTo>
                  <a:pt x="3750031" y="2044444"/>
                </a:lnTo>
                <a:close/>
                <a:moveTo>
                  <a:pt x="3736004" y="2043365"/>
                </a:moveTo>
                <a:lnTo>
                  <a:pt x="3736004" y="2044444"/>
                </a:lnTo>
                <a:lnTo>
                  <a:pt x="3739241" y="2045523"/>
                </a:lnTo>
                <a:lnTo>
                  <a:pt x="3739241" y="2043365"/>
                </a:lnTo>
                <a:close/>
                <a:moveTo>
                  <a:pt x="3603960" y="2043365"/>
                </a:moveTo>
                <a:lnTo>
                  <a:pt x="3603960" y="2044444"/>
                </a:lnTo>
                <a:lnTo>
                  <a:pt x="3606118" y="2046602"/>
                </a:lnTo>
                <a:lnTo>
                  <a:pt x="3606118" y="2045523"/>
                </a:lnTo>
                <a:close/>
                <a:moveTo>
                  <a:pt x="7136437" y="2041542"/>
                </a:moveTo>
                <a:lnTo>
                  <a:pt x="7131042" y="2045858"/>
                </a:lnTo>
                <a:cubicBezTo>
                  <a:pt x="7132121" y="2048736"/>
                  <a:pt x="7133200" y="2050174"/>
                  <a:pt x="7134279" y="2050174"/>
                </a:cubicBezTo>
                <a:lnTo>
                  <a:pt x="7140753" y="2050174"/>
                </a:lnTo>
                <a:lnTo>
                  <a:pt x="7140753" y="2044779"/>
                </a:lnTo>
                <a:lnTo>
                  <a:pt x="7137516" y="2041542"/>
                </a:lnTo>
                <a:close/>
                <a:moveTo>
                  <a:pt x="5250125" y="2041207"/>
                </a:moveTo>
                <a:lnTo>
                  <a:pt x="5249046" y="2042287"/>
                </a:lnTo>
                <a:lnTo>
                  <a:pt x="5249046" y="2043366"/>
                </a:lnTo>
                <a:lnTo>
                  <a:pt x="5252283" y="2045524"/>
                </a:lnTo>
                <a:lnTo>
                  <a:pt x="5254441" y="2043366"/>
                </a:lnTo>
                <a:lnTo>
                  <a:pt x="5254441" y="2042287"/>
                </a:lnTo>
                <a:close/>
                <a:moveTo>
                  <a:pt x="4713553" y="2039696"/>
                </a:moveTo>
                <a:cubicBezTo>
                  <a:pt x="4707978" y="2039696"/>
                  <a:pt x="4704382" y="2049767"/>
                  <a:pt x="4702763" y="2069908"/>
                </a:cubicBezTo>
                <a:lnTo>
                  <a:pt x="4699526" y="2070987"/>
                </a:lnTo>
                <a:lnTo>
                  <a:pt x="4680104" y="2072066"/>
                </a:lnTo>
                <a:lnTo>
                  <a:pt x="4672551" y="2070987"/>
                </a:lnTo>
                <a:lnTo>
                  <a:pt x="4672551" y="2072066"/>
                </a:lnTo>
                <a:cubicBezTo>
                  <a:pt x="4672551" y="2076472"/>
                  <a:pt x="4681902" y="2078675"/>
                  <a:pt x="4700605" y="2078675"/>
                </a:cubicBezTo>
                <a:lnTo>
                  <a:pt x="4710316" y="2078675"/>
                </a:lnTo>
                <a:lnTo>
                  <a:pt x="4718948" y="2081912"/>
                </a:lnTo>
                <a:lnTo>
                  <a:pt x="4725422" y="2078675"/>
                </a:lnTo>
                <a:lnTo>
                  <a:pt x="4731896" y="2080833"/>
                </a:lnTo>
                <a:cubicBezTo>
                  <a:pt x="4734504" y="2078675"/>
                  <a:pt x="4738865" y="2077236"/>
                  <a:pt x="4744979" y="2076517"/>
                </a:cubicBezTo>
                <a:lnTo>
                  <a:pt x="4746058" y="2073280"/>
                </a:lnTo>
                <a:lnTo>
                  <a:pt x="4744979" y="2072066"/>
                </a:lnTo>
                <a:lnTo>
                  <a:pt x="4740663" y="2072066"/>
                </a:lnTo>
                <a:lnTo>
                  <a:pt x="4736347" y="2075438"/>
                </a:lnTo>
                <a:cubicBezTo>
                  <a:pt x="4729783" y="2072291"/>
                  <a:pt x="4725782" y="2069368"/>
                  <a:pt x="4724343" y="2066671"/>
                </a:cubicBezTo>
                <a:lnTo>
                  <a:pt x="4724343" y="2059118"/>
                </a:lnTo>
                <a:lnTo>
                  <a:pt x="4726501" y="2055881"/>
                </a:lnTo>
                <a:lnTo>
                  <a:pt x="4726501" y="2044012"/>
                </a:lnTo>
                <a:lnTo>
                  <a:pt x="4724343" y="2041854"/>
                </a:lnTo>
                <a:lnTo>
                  <a:pt x="4721106" y="2042933"/>
                </a:lnTo>
                <a:close/>
                <a:moveTo>
                  <a:pt x="3751110" y="2039049"/>
                </a:moveTo>
                <a:lnTo>
                  <a:pt x="3751110" y="2042286"/>
                </a:lnTo>
                <a:lnTo>
                  <a:pt x="3752189" y="2042286"/>
                </a:lnTo>
                <a:lnTo>
                  <a:pt x="3752189" y="2039049"/>
                </a:lnTo>
                <a:close/>
                <a:moveTo>
                  <a:pt x="3612592" y="2039049"/>
                </a:moveTo>
                <a:lnTo>
                  <a:pt x="3611513" y="2043365"/>
                </a:lnTo>
                <a:lnTo>
                  <a:pt x="3614750" y="2045523"/>
                </a:lnTo>
                <a:lnTo>
                  <a:pt x="3616908" y="2043365"/>
                </a:lnTo>
                <a:lnTo>
                  <a:pt x="3616908" y="2041207"/>
                </a:lnTo>
                <a:lnTo>
                  <a:pt x="3614750" y="2039049"/>
                </a:lnTo>
                <a:close/>
                <a:moveTo>
                  <a:pt x="8274675" y="2038105"/>
                </a:moveTo>
                <a:lnTo>
                  <a:pt x="8269145" y="2040263"/>
                </a:lnTo>
                <a:lnTo>
                  <a:pt x="8269145" y="2041342"/>
                </a:lnTo>
                <a:lnTo>
                  <a:pt x="8270224" y="2041342"/>
                </a:lnTo>
                <a:lnTo>
                  <a:pt x="8277912" y="2039184"/>
                </a:lnTo>
                <a:lnTo>
                  <a:pt x="8277912" y="2038105"/>
                </a:lnTo>
                <a:close/>
                <a:moveTo>
                  <a:pt x="9209199" y="2037566"/>
                </a:moveTo>
                <a:lnTo>
                  <a:pt x="9209199" y="2041882"/>
                </a:lnTo>
                <a:lnTo>
                  <a:pt x="9212436" y="2041882"/>
                </a:lnTo>
                <a:lnTo>
                  <a:pt x="9212436" y="2039724"/>
                </a:lnTo>
                <a:lnTo>
                  <a:pt x="9210278" y="2037566"/>
                </a:lnTo>
                <a:close/>
                <a:moveTo>
                  <a:pt x="4646655" y="2036459"/>
                </a:moveTo>
                <a:lnTo>
                  <a:pt x="4648813" y="2036459"/>
                </a:lnTo>
                <a:lnTo>
                  <a:pt x="4652050" y="2039696"/>
                </a:lnTo>
                <a:lnTo>
                  <a:pt x="4652050" y="2040775"/>
                </a:lnTo>
                <a:lnTo>
                  <a:pt x="4648813" y="2044012"/>
                </a:lnTo>
                <a:lnTo>
                  <a:pt x="4642339" y="2044012"/>
                </a:lnTo>
                <a:lnTo>
                  <a:pt x="4640181" y="2041854"/>
                </a:lnTo>
                <a:lnTo>
                  <a:pt x="4640181" y="2039696"/>
                </a:lnTo>
                <a:cubicBezTo>
                  <a:pt x="4640900" y="2037538"/>
                  <a:pt x="4643058" y="2036459"/>
                  <a:pt x="4646655" y="2036459"/>
                </a:cubicBezTo>
                <a:close/>
                <a:moveTo>
                  <a:pt x="2234833" y="2036217"/>
                </a:moveTo>
                <a:lnTo>
                  <a:pt x="2234833" y="2039454"/>
                </a:lnTo>
                <a:lnTo>
                  <a:pt x="2235912" y="2039454"/>
                </a:lnTo>
                <a:lnTo>
                  <a:pt x="2235912" y="2036217"/>
                </a:lnTo>
                <a:close/>
                <a:moveTo>
                  <a:pt x="7733838" y="2034329"/>
                </a:moveTo>
                <a:lnTo>
                  <a:pt x="7732759" y="2035408"/>
                </a:lnTo>
                <a:lnTo>
                  <a:pt x="7732759" y="2038645"/>
                </a:lnTo>
                <a:lnTo>
                  <a:pt x="7739368" y="2044175"/>
                </a:lnTo>
                <a:lnTo>
                  <a:pt x="7741526" y="2038645"/>
                </a:lnTo>
                <a:close/>
                <a:moveTo>
                  <a:pt x="8278991" y="2032710"/>
                </a:moveTo>
                <a:lnTo>
                  <a:pt x="8278991" y="2034868"/>
                </a:lnTo>
                <a:lnTo>
                  <a:pt x="8280070" y="2034868"/>
                </a:lnTo>
                <a:lnTo>
                  <a:pt x="8280070" y="2032710"/>
                </a:lnTo>
                <a:close/>
                <a:moveTo>
                  <a:pt x="731955" y="2032171"/>
                </a:moveTo>
                <a:lnTo>
                  <a:pt x="731955" y="2034329"/>
                </a:lnTo>
                <a:lnTo>
                  <a:pt x="733034" y="2034329"/>
                </a:lnTo>
                <a:lnTo>
                  <a:pt x="733034" y="2032171"/>
                </a:lnTo>
                <a:close/>
                <a:moveTo>
                  <a:pt x="7636323" y="2032036"/>
                </a:moveTo>
                <a:lnTo>
                  <a:pt x="7636323" y="2034329"/>
                </a:lnTo>
                <a:lnTo>
                  <a:pt x="7637537" y="2034329"/>
                </a:lnTo>
                <a:lnTo>
                  <a:pt x="7637537" y="2032036"/>
                </a:lnTo>
                <a:close/>
                <a:moveTo>
                  <a:pt x="3590878" y="2031496"/>
                </a:moveTo>
                <a:lnTo>
                  <a:pt x="3590878" y="2032575"/>
                </a:lnTo>
                <a:lnTo>
                  <a:pt x="3600723" y="2039049"/>
                </a:lnTo>
                <a:lnTo>
                  <a:pt x="3600723" y="2037970"/>
                </a:lnTo>
                <a:lnTo>
                  <a:pt x="3591957" y="2031496"/>
                </a:lnTo>
                <a:close/>
                <a:moveTo>
                  <a:pt x="1749429" y="2028934"/>
                </a:moveTo>
                <a:lnTo>
                  <a:pt x="1749429" y="2030148"/>
                </a:lnTo>
                <a:lnTo>
                  <a:pt x="1751589" y="2030148"/>
                </a:lnTo>
                <a:lnTo>
                  <a:pt x="1751589" y="2028934"/>
                </a:lnTo>
                <a:close/>
                <a:moveTo>
                  <a:pt x="6247636" y="2026506"/>
                </a:moveTo>
                <a:lnTo>
                  <a:pt x="6247636" y="2027585"/>
                </a:lnTo>
                <a:lnTo>
                  <a:pt x="6249659" y="2027585"/>
                </a:lnTo>
                <a:lnTo>
                  <a:pt x="6249659" y="2026506"/>
                </a:lnTo>
                <a:close/>
                <a:moveTo>
                  <a:pt x="6199620" y="2026506"/>
                </a:moveTo>
                <a:lnTo>
                  <a:pt x="6199620" y="2027585"/>
                </a:lnTo>
                <a:lnTo>
                  <a:pt x="6205015" y="2027585"/>
                </a:lnTo>
                <a:lnTo>
                  <a:pt x="6205015" y="2026506"/>
                </a:lnTo>
                <a:close/>
                <a:moveTo>
                  <a:pt x="6190044" y="2026506"/>
                </a:moveTo>
                <a:lnTo>
                  <a:pt x="6190044" y="2027585"/>
                </a:lnTo>
                <a:lnTo>
                  <a:pt x="6197462" y="2027585"/>
                </a:lnTo>
                <a:lnTo>
                  <a:pt x="6197462" y="2026506"/>
                </a:lnTo>
                <a:close/>
                <a:moveTo>
                  <a:pt x="7627691" y="2025562"/>
                </a:moveTo>
                <a:lnTo>
                  <a:pt x="7629849" y="2027720"/>
                </a:lnTo>
                <a:lnTo>
                  <a:pt x="7634165" y="2027720"/>
                </a:lnTo>
                <a:lnTo>
                  <a:pt x="7634165" y="2026641"/>
                </a:lnTo>
                <a:lnTo>
                  <a:pt x="7628770" y="2025562"/>
                </a:lnTo>
                <a:close/>
                <a:moveTo>
                  <a:pt x="5117138" y="2025022"/>
                </a:moveTo>
                <a:lnTo>
                  <a:pt x="5117138" y="2027180"/>
                </a:lnTo>
                <a:lnTo>
                  <a:pt x="5119296" y="2029338"/>
                </a:lnTo>
                <a:lnTo>
                  <a:pt x="5119296" y="2027180"/>
                </a:lnTo>
                <a:close/>
                <a:moveTo>
                  <a:pt x="4765480" y="2023511"/>
                </a:moveTo>
                <a:lnTo>
                  <a:pt x="4765480" y="2025669"/>
                </a:lnTo>
                <a:lnTo>
                  <a:pt x="4766559" y="2033222"/>
                </a:lnTo>
                <a:lnTo>
                  <a:pt x="4768717" y="2033222"/>
                </a:lnTo>
                <a:lnTo>
                  <a:pt x="4766559" y="2023511"/>
                </a:lnTo>
                <a:close/>
                <a:moveTo>
                  <a:pt x="8223422" y="2022999"/>
                </a:moveTo>
                <a:lnTo>
                  <a:pt x="8219106" y="2027315"/>
                </a:lnTo>
                <a:cubicBezTo>
                  <a:pt x="8220545" y="2037566"/>
                  <a:pt x="8222343" y="2043680"/>
                  <a:pt x="8224501" y="2045658"/>
                </a:cubicBezTo>
                <a:lnTo>
                  <a:pt x="8224501" y="2054290"/>
                </a:lnTo>
                <a:lnTo>
                  <a:pt x="8222343" y="2057527"/>
                </a:lnTo>
                <a:lnTo>
                  <a:pt x="8222343" y="2059685"/>
                </a:lnTo>
                <a:lnTo>
                  <a:pt x="8223422" y="2059685"/>
                </a:lnTo>
                <a:lnTo>
                  <a:pt x="8233268" y="2057527"/>
                </a:lnTo>
                <a:lnTo>
                  <a:pt x="8238663" y="2057527"/>
                </a:lnTo>
                <a:lnTo>
                  <a:pt x="8254983" y="2058606"/>
                </a:lnTo>
                <a:lnTo>
                  <a:pt x="8256062" y="2057527"/>
                </a:lnTo>
                <a:lnTo>
                  <a:pt x="8256062" y="2056448"/>
                </a:lnTo>
                <a:lnTo>
                  <a:pt x="8253904" y="2028394"/>
                </a:lnTo>
                <a:lnTo>
                  <a:pt x="8248509" y="2028394"/>
                </a:lnTo>
                <a:lnTo>
                  <a:pt x="8239742" y="2026236"/>
                </a:lnTo>
                <a:lnTo>
                  <a:pt x="8238663" y="2026236"/>
                </a:lnTo>
                <a:lnTo>
                  <a:pt x="8234347" y="2029473"/>
                </a:lnTo>
                <a:cubicBezTo>
                  <a:pt x="8229941" y="2025157"/>
                  <a:pt x="8226300" y="2022999"/>
                  <a:pt x="8223422" y="2022999"/>
                </a:cubicBezTo>
                <a:close/>
                <a:moveTo>
                  <a:pt x="5226387" y="2022864"/>
                </a:moveTo>
                <a:lnTo>
                  <a:pt x="5224229" y="2025022"/>
                </a:lnTo>
                <a:lnTo>
                  <a:pt x="5224229" y="2030417"/>
                </a:lnTo>
                <a:lnTo>
                  <a:pt x="5238256" y="2033654"/>
                </a:lnTo>
                <a:lnTo>
                  <a:pt x="5237177" y="2037971"/>
                </a:lnTo>
                <a:lnTo>
                  <a:pt x="5237177" y="2042287"/>
                </a:lnTo>
                <a:lnTo>
                  <a:pt x="5238256" y="2042287"/>
                </a:lnTo>
                <a:cubicBezTo>
                  <a:pt x="5238256" y="2038150"/>
                  <a:pt x="5239335" y="2034913"/>
                  <a:pt x="5241493" y="2032576"/>
                </a:cubicBezTo>
                <a:lnTo>
                  <a:pt x="5241493" y="2030417"/>
                </a:lnTo>
                <a:cubicBezTo>
                  <a:pt x="5238076" y="2030417"/>
                  <a:pt x="5234839" y="2027900"/>
                  <a:pt x="5231782" y="2022864"/>
                </a:cubicBezTo>
                <a:close/>
                <a:moveTo>
                  <a:pt x="1683476" y="2022460"/>
                </a:moveTo>
                <a:lnTo>
                  <a:pt x="1683476" y="2023539"/>
                </a:lnTo>
                <a:lnTo>
                  <a:pt x="1686714" y="2023539"/>
                </a:lnTo>
                <a:lnTo>
                  <a:pt x="1686714" y="2022460"/>
                </a:lnTo>
                <a:close/>
                <a:moveTo>
                  <a:pt x="733034" y="2022190"/>
                </a:moveTo>
                <a:lnTo>
                  <a:pt x="733034" y="2026776"/>
                </a:lnTo>
                <a:lnTo>
                  <a:pt x="734248" y="2026776"/>
                </a:lnTo>
                <a:lnTo>
                  <a:pt x="734248" y="2022190"/>
                </a:lnTo>
                <a:close/>
                <a:moveTo>
                  <a:pt x="574421" y="2020032"/>
                </a:moveTo>
                <a:cubicBezTo>
                  <a:pt x="571904" y="2023089"/>
                  <a:pt x="569655" y="2024618"/>
                  <a:pt x="567677" y="2024618"/>
                </a:cubicBezTo>
                <a:lnTo>
                  <a:pt x="567677" y="2028934"/>
                </a:lnTo>
                <a:lnTo>
                  <a:pt x="569835" y="2028934"/>
                </a:lnTo>
                <a:cubicBezTo>
                  <a:pt x="569835" y="2024797"/>
                  <a:pt x="572443" y="2022550"/>
                  <a:pt x="577658" y="2022190"/>
                </a:cubicBezTo>
                <a:lnTo>
                  <a:pt x="575500" y="2020032"/>
                </a:lnTo>
                <a:close/>
                <a:moveTo>
                  <a:pt x="1653129" y="2019223"/>
                </a:moveTo>
                <a:lnTo>
                  <a:pt x="1653129" y="2020302"/>
                </a:lnTo>
                <a:lnTo>
                  <a:pt x="1655287" y="2020302"/>
                </a:lnTo>
                <a:lnTo>
                  <a:pt x="1655287" y="2019223"/>
                </a:lnTo>
                <a:close/>
                <a:moveTo>
                  <a:pt x="617311" y="2018953"/>
                </a:moveTo>
                <a:cubicBezTo>
                  <a:pt x="613984" y="2020392"/>
                  <a:pt x="612140" y="2021830"/>
                  <a:pt x="611781" y="2023269"/>
                </a:cubicBezTo>
                <a:lnTo>
                  <a:pt x="614074" y="2025697"/>
                </a:lnTo>
                <a:cubicBezTo>
                  <a:pt x="616232" y="2024977"/>
                  <a:pt x="617311" y="2022729"/>
                  <a:pt x="617311" y="2018953"/>
                </a:cubicBezTo>
                <a:close/>
                <a:moveTo>
                  <a:pt x="589796" y="2018953"/>
                </a:moveTo>
                <a:lnTo>
                  <a:pt x="588582" y="2020032"/>
                </a:lnTo>
                <a:lnTo>
                  <a:pt x="588582" y="2021111"/>
                </a:lnTo>
                <a:cubicBezTo>
                  <a:pt x="590112" y="2024528"/>
                  <a:pt x="591594" y="2026416"/>
                  <a:pt x="593033" y="2026776"/>
                </a:cubicBezTo>
                <a:lnTo>
                  <a:pt x="595191" y="2026776"/>
                </a:lnTo>
                <a:lnTo>
                  <a:pt x="597484" y="2024618"/>
                </a:lnTo>
                <a:lnTo>
                  <a:pt x="597484" y="2022190"/>
                </a:lnTo>
                <a:cubicBezTo>
                  <a:pt x="597484" y="2020571"/>
                  <a:pt x="594922" y="2019492"/>
                  <a:pt x="589796" y="2018953"/>
                </a:cubicBezTo>
                <a:close/>
                <a:moveTo>
                  <a:pt x="731955" y="2015716"/>
                </a:moveTo>
                <a:lnTo>
                  <a:pt x="731955" y="2017874"/>
                </a:lnTo>
                <a:lnTo>
                  <a:pt x="733034" y="2017874"/>
                </a:lnTo>
                <a:lnTo>
                  <a:pt x="733034" y="2015716"/>
                </a:lnTo>
                <a:close/>
                <a:moveTo>
                  <a:pt x="8092593" y="2014367"/>
                </a:moveTo>
                <a:lnTo>
                  <a:pt x="8092593" y="2015446"/>
                </a:lnTo>
                <a:lnTo>
                  <a:pt x="8095830" y="2018683"/>
                </a:lnTo>
                <a:lnTo>
                  <a:pt x="8098123" y="2016525"/>
                </a:lnTo>
                <a:lnTo>
                  <a:pt x="8095830" y="2014367"/>
                </a:lnTo>
                <a:close/>
                <a:moveTo>
                  <a:pt x="2544275" y="2014311"/>
                </a:moveTo>
                <a:lnTo>
                  <a:pt x="2544275" y="2015390"/>
                </a:lnTo>
                <a:lnTo>
                  <a:pt x="2546433" y="2017413"/>
                </a:lnTo>
                <a:lnTo>
                  <a:pt x="2548590" y="2015390"/>
                </a:lnTo>
                <a:lnTo>
                  <a:pt x="2547512" y="2014311"/>
                </a:lnTo>
                <a:close/>
                <a:moveTo>
                  <a:pt x="3587641" y="2014097"/>
                </a:moveTo>
                <a:cubicBezTo>
                  <a:pt x="3584404" y="2015356"/>
                  <a:pt x="3581886" y="2017514"/>
                  <a:pt x="3580087" y="2020571"/>
                </a:cubicBezTo>
                <a:lnTo>
                  <a:pt x="3580087" y="2021650"/>
                </a:lnTo>
                <a:lnTo>
                  <a:pt x="3581166" y="2022729"/>
                </a:lnTo>
                <a:lnTo>
                  <a:pt x="3581166" y="2023808"/>
                </a:lnTo>
                <a:cubicBezTo>
                  <a:pt x="3586202" y="2023269"/>
                  <a:pt x="3588720" y="2020751"/>
                  <a:pt x="3588720" y="2016255"/>
                </a:cubicBezTo>
                <a:lnTo>
                  <a:pt x="3587641" y="2015176"/>
                </a:lnTo>
                <a:close/>
                <a:moveTo>
                  <a:pt x="115317" y="2013544"/>
                </a:moveTo>
                <a:lnTo>
                  <a:pt x="117475" y="2015567"/>
                </a:lnTo>
                <a:lnTo>
                  <a:pt x="117475" y="2013544"/>
                </a:lnTo>
                <a:close/>
                <a:moveTo>
                  <a:pt x="3594115" y="2013018"/>
                </a:moveTo>
                <a:lnTo>
                  <a:pt x="3594115" y="2015176"/>
                </a:lnTo>
                <a:lnTo>
                  <a:pt x="3595194" y="2020571"/>
                </a:lnTo>
                <a:lnTo>
                  <a:pt x="3596407" y="2020571"/>
                </a:lnTo>
                <a:lnTo>
                  <a:pt x="3597486" y="2019492"/>
                </a:lnTo>
                <a:lnTo>
                  <a:pt x="3598565" y="2019492"/>
                </a:lnTo>
                <a:lnTo>
                  <a:pt x="3596407" y="2013018"/>
                </a:lnTo>
                <a:close/>
                <a:moveTo>
                  <a:pt x="7632007" y="2012344"/>
                </a:moveTo>
                <a:lnTo>
                  <a:pt x="7632007" y="2014637"/>
                </a:lnTo>
                <a:lnTo>
                  <a:pt x="7633086" y="2014637"/>
                </a:lnTo>
                <a:lnTo>
                  <a:pt x="7633086" y="2012344"/>
                </a:lnTo>
                <a:close/>
                <a:moveTo>
                  <a:pt x="3705657" y="2011939"/>
                </a:moveTo>
                <a:lnTo>
                  <a:pt x="3705657" y="2013018"/>
                </a:lnTo>
                <a:lnTo>
                  <a:pt x="3712131" y="2014097"/>
                </a:lnTo>
                <a:lnTo>
                  <a:pt x="3713210" y="2014097"/>
                </a:lnTo>
                <a:lnTo>
                  <a:pt x="3713210" y="2013018"/>
                </a:lnTo>
                <a:lnTo>
                  <a:pt x="3708894" y="2011939"/>
                </a:lnTo>
                <a:close/>
                <a:moveTo>
                  <a:pt x="7745842" y="2011265"/>
                </a:moveTo>
                <a:cubicBezTo>
                  <a:pt x="7745842" y="2013513"/>
                  <a:pt x="7744403" y="2015356"/>
                  <a:pt x="7741526" y="2016795"/>
                </a:cubicBezTo>
                <a:lnTo>
                  <a:pt x="7738154" y="2016795"/>
                </a:lnTo>
                <a:lnTo>
                  <a:pt x="7734917" y="2014637"/>
                </a:lnTo>
                <a:lnTo>
                  <a:pt x="7732759" y="2014637"/>
                </a:lnTo>
                <a:lnTo>
                  <a:pt x="7732759" y="2016795"/>
                </a:lnTo>
                <a:lnTo>
                  <a:pt x="7742605" y="2025562"/>
                </a:lnTo>
                <a:lnTo>
                  <a:pt x="7743684" y="2025562"/>
                </a:lnTo>
                <a:lnTo>
                  <a:pt x="7748135" y="2021111"/>
                </a:lnTo>
                <a:lnTo>
                  <a:pt x="7748135" y="2011265"/>
                </a:lnTo>
                <a:close/>
                <a:moveTo>
                  <a:pt x="3612592" y="2010860"/>
                </a:moveTo>
                <a:lnTo>
                  <a:pt x="3609355" y="2020571"/>
                </a:lnTo>
                <a:lnTo>
                  <a:pt x="3610434" y="2020571"/>
                </a:lnTo>
                <a:cubicBezTo>
                  <a:pt x="3611873" y="2020571"/>
                  <a:pt x="3612952" y="2018413"/>
                  <a:pt x="3613671" y="2014097"/>
                </a:cubicBezTo>
                <a:lnTo>
                  <a:pt x="3613671" y="2010860"/>
                </a:lnTo>
                <a:close/>
                <a:moveTo>
                  <a:pt x="4684420" y="2010563"/>
                </a:moveTo>
                <a:lnTo>
                  <a:pt x="4682262" y="2013800"/>
                </a:lnTo>
                <a:lnTo>
                  <a:pt x="4682262" y="2015958"/>
                </a:lnTo>
                <a:lnTo>
                  <a:pt x="4684420" y="2018116"/>
                </a:lnTo>
                <a:lnTo>
                  <a:pt x="4687657" y="2014879"/>
                </a:lnTo>
                <a:cubicBezTo>
                  <a:pt x="4686578" y="2012001"/>
                  <a:pt x="4685499" y="2010563"/>
                  <a:pt x="4684420" y="2010563"/>
                </a:cubicBezTo>
                <a:close/>
                <a:moveTo>
                  <a:pt x="7635244" y="2010186"/>
                </a:moveTo>
                <a:lnTo>
                  <a:pt x="7635244" y="2011265"/>
                </a:lnTo>
                <a:lnTo>
                  <a:pt x="7638616" y="2011265"/>
                </a:lnTo>
                <a:lnTo>
                  <a:pt x="7638616" y="2010186"/>
                </a:lnTo>
                <a:close/>
                <a:moveTo>
                  <a:pt x="7620003" y="2010186"/>
                </a:moveTo>
                <a:lnTo>
                  <a:pt x="7611236" y="2012344"/>
                </a:lnTo>
                <a:lnTo>
                  <a:pt x="7611236" y="2013423"/>
                </a:lnTo>
                <a:lnTo>
                  <a:pt x="7615552" y="2017874"/>
                </a:lnTo>
                <a:lnTo>
                  <a:pt x="7621082" y="2017874"/>
                </a:lnTo>
                <a:lnTo>
                  <a:pt x="7621082" y="2012344"/>
                </a:lnTo>
                <a:lnTo>
                  <a:pt x="7620003" y="2011265"/>
                </a:lnTo>
                <a:close/>
                <a:moveTo>
                  <a:pt x="7260792" y="2010116"/>
                </a:moveTo>
                <a:lnTo>
                  <a:pt x="7258634" y="2012274"/>
                </a:lnTo>
                <a:lnTo>
                  <a:pt x="7259714" y="2013353"/>
                </a:lnTo>
                <a:lnTo>
                  <a:pt x="7262950" y="2013353"/>
                </a:lnTo>
                <a:lnTo>
                  <a:pt x="7262950" y="2010116"/>
                </a:lnTo>
                <a:close/>
                <a:moveTo>
                  <a:pt x="235762" y="2009228"/>
                </a:moveTo>
                <a:lnTo>
                  <a:pt x="235762" y="2010307"/>
                </a:lnTo>
                <a:lnTo>
                  <a:pt x="242101" y="2020962"/>
                </a:lnTo>
                <a:lnTo>
                  <a:pt x="242101" y="2019883"/>
                </a:lnTo>
                <a:cubicBezTo>
                  <a:pt x="240931" y="2015837"/>
                  <a:pt x="238818" y="2012285"/>
                  <a:pt x="235762" y="2009228"/>
                </a:cubicBezTo>
                <a:close/>
                <a:moveTo>
                  <a:pt x="4075067" y="2007219"/>
                </a:moveTo>
                <a:lnTo>
                  <a:pt x="4075067" y="2008298"/>
                </a:lnTo>
                <a:lnTo>
                  <a:pt x="4078304" y="2008298"/>
                </a:lnTo>
                <a:lnTo>
                  <a:pt x="4078304" y="2007219"/>
                </a:lnTo>
                <a:close/>
                <a:moveTo>
                  <a:pt x="4676867" y="2006247"/>
                </a:moveTo>
                <a:cubicBezTo>
                  <a:pt x="4687657" y="2008585"/>
                  <a:pt x="4693052" y="2010743"/>
                  <a:pt x="4693052" y="2012721"/>
                </a:cubicBezTo>
                <a:lnTo>
                  <a:pt x="4694131" y="2011642"/>
                </a:lnTo>
                <a:lnTo>
                  <a:pt x="4702763" y="2011642"/>
                </a:lnTo>
                <a:lnTo>
                  <a:pt x="4710316" y="2018116"/>
                </a:lnTo>
                <a:lnTo>
                  <a:pt x="4703842" y="2028906"/>
                </a:lnTo>
                <a:lnTo>
                  <a:pt x="4712474" y="2036459"/>
                </a:lnTo>
                <a:lnTo>
                  <a:pt x="4718948" y="2034301"/>
                </a:lnTo>
                <a:lnTo>
                  <a:pt x="4723264" y="2037538"/>
                </a:lnTo>
                <a:lnTo>
                  <a:pt x="4725422" y="2037538"/>
                </a:lnTo>
                <a:lnTo>
                  <a:pt x="4725422" y="2034301"/>
                </a:lnTo>
                <a:lnTo>
                  <a:pt x="4723264" y="2031064"/>
                </a:lnTo>
                <a:lnTo>
                  <a:pt x="4723264" y="2028906"/>
                </a:lnTo>
                <a:lnTo>
                  <a:pt x="4724343" y="2022432"/>
                </a:lnTo>
                <a:lnTo>
                  <a:pt x="4721106" y="2013800"/>
                </a:lnTo>
                <a:cubicBezTo>
                  <a:pt x="4722545" y="2010563"/>
                  <a:pt x="4723983" y="2008764"/>
                  <a:pt x="4725422" y="2008405"/>
                </a:cubicBezTo>
                <a:lnTo>
                  <a:pt x="4743900" y="2010563"/>
                </a:lnTo>
                <a:lnTo>
                  <a:pt x="4749295" y="2007326"/>
                </a:lnTo>
                <a:lnTo>
                  <a:pt x="4751453" y="2007326"/>
                </a:lnTo>
                <a:cubicBezTo>
                  <a:pt x="4754330" y="2007326"/>
                  <a:pt x="4758287" y="2009484"/>
                  <a:pt x="4763322" y="2013800"/>
                </a:cubicBezTo>
                <a:cubicBezTo>
                  <a:pt x="4763322" y="2011642"/>
                  <a:pt x="4764041" y="2010563"/>
                  <a:pt x="4765480" y="2010563"/>
                </a:cubicBezTo>
                <a:lnTo>
                  <a:pt x="4769796" y="2010563"/>
                </a:lnTo>
                <a:lnTo>
                  <a:pt x="4773033" y="2012721"/>
                </a:lnTo>
                <a:lnTo>
                  <a:pt x="4770875" y="2026748"/>
                </a:lnTo>
                <a:lnTo>
                  <a:pt x="4771954" y="2027827"/>
                </a:lnTo>
                <a:lnTo>
                  <a:pt x="4773033" y="2027827"/>
                </a:lnTo>
                <a:cubicBezTo>
                  <a:pt x="4778068" y="2027827"/>
                  <a:pt x="4780586" y="2024230"/>
                  <a:pt x="4780586" y="2017037"/>
                </a:cubicBezTo>
                <a:lnTo>
                  <a:pt x="4781665" y="2015958"/>
                </a:lnTo>
                <a:lnTo>
                  <a:pt x="4782744" y="2015958"/>
                </a:lnTo>
                <a:lnTo>
                  <a:pt x="4804324" y="2039696"/>
                </a:lnTo>
                <a:lnTo>
                  <a:pt x="4800008" y="2042933"/>
                </a:lnTo>
                <a:lnTo>
                  <a:pt x="4765480" y="2042933"/>
                </a:lnTo>
                <a:lnTo>
                  <a:pt x="4762243" y="2054802"/>
                </a:lnTo>
                <a:lnTo>
                  <a:pt x="4765480" y="2058039"/>
                </a:lnTo>
                <a:lnTo>
                  <a:pt x="4765480" y="2067750"/>
                </a:lnTo>
                <a:lnTo>
                  <a:pt x="4776270" y="2075438"/>
                </a:lnTo>
                <a:cubicBezTo>
                  <a:pt x="4784902" y="2077236"/>
                  <a:pt x="4789218" y="2081193"/>
                  <a:pt x="4789218" y="2087307"/>
                </a:cubicBezTo>
                <a:lnTo>
                  <a:pt x="4791376" y="2089465"/>
                </a:lnTo>
                <a:lnTo>
                  <a:pt x="4791376" y="2090544"/>
                </a:lnTo>
                <a:lnTo>
                  <a:pt x="4778428" y="2102413"/>
                </a:lnTo>
                <a:lnTo>
                  <a:pt x="4778428" y="2106729"/>
                </a:lnTo>
                <a:cubicBezTo>
                  <a:pt x="4783463" y="2106729"/>
                  <a:pt x="4785981" y="2109966"/>
                  <a:pt x="4785981" y="2116440"/>
                </a:cubicBezTo>
                <a:lnTo>
                  <a:pt x="4785981" y="2120756"/>
                </a:lnTo>
                <a:lnTo>
                  <a:pt x="4782744" y="2134783"/>
                </a:lnTo>
                <a:lnTo>
                  <a:pt x="4783823" y="2139099"/>
                </a:lnTo>
                <a:lnTo>
                  <a:pt x="4779507" y="2156363"/>
                </a:lnTo>
                <a:cubicBezTo>
                  <a:pt x="4780946" y="2156363"/>
                  <a:pt x="4781665" y="2157442"/>
                  <a:pt x="4781665" y="2159600"/>
                </a:cubicBezTo>
                <a:lnTo>
                  <a:pt x="4780586" y="2166074"/>
                </a:lnTo>
                <a:lnTo>
                  <a:pt x="4803245" y="2189812"/>
                </a:lnTo>
                <a:lnTo>
                  <a:pt x="4804324" y="2193049"/>
                </a:lnTo>
                <a:cubicBezTo>
                  <a:pt x="4803245" y="2194488"/>
                  <a:pt x="4799289" y="2195207"/>
                  <a:pt x="4792455" y="2195207"/>
                </a:cubicBezTo>
                <a:cubicBezTo>
                  <a:pt x="4792455" y="2196646"/>
                  <a:pt x="4790297" y="2197725"/>
                  <a:pt x="4785981" y="2198444"/>
                </a:cubicBezTo>
                <a:lnTo>
                  <a:pt x="4765480" y="2197365"/>
                </a:lnTo>
                <a:lnTo>
                  <a:pt x="4761164" y="2199523"/>
                </a:lnTo>
                <a:lnTo>
                  <a:pt x="4754690" y="2198444"/>
                </a:lnTo>
                <a:lnTo>
                  <a:pt x="4736347" y="2200602"/>
                </a:lnTo>
                <a:lnTo>
                  <a:pt x="4736347" y="2201681"/>
                </a:lnTo>
                <a:cubicBezTo>
                  <a:pt x="4736527" y="2205548"/>
                  <a:pt x="4750194" y="2211347"/>
                  <a:pt x="4777349" y="2219080"/>
                </a:cubicBezTo>
                <a:lnTo>
                  <a:pt x="4783823" y="2216922"/>
                </a:lnTo>
                <a:cubicBezTo>
                  <a:pt x="4785262" y="2218181"/>
                  <a:pt x="4791736" y="2219260"/>
                  <a:pt x="4803245" y="2220159"/>
                </a:cubicBezTo>
                <a:lnTo>
                  <a:pt x="4804324" y="2221238"/>
                </a:lnTo>
                <a:lnTo>
                  <a:pt x="4804324" y="2222317"/>
                </a:lnTo>
                <a:cubicBezTo>
                  <a:pt x="4797311" y="2238143"/>
                  <a:pt x="4793714" y="2250012"/>
                  <a:pt x="4793534" y="2257924"/>
                </a:cubicBezTo>
                <a:cubicBezTo>
                  <a:pt x="4792455" y="2257924"/>
                  <a:pt x="4790657" y="2261521"/>
                  <a:pt x="4788139" y="2268715"/>
                </a:cubicBezTo>
                <a:lnTo>
                  <a:pt x="4779507" y="2271952"/>
                </a:lnTo>
                <a:cubicBezTo>
                  <a:pt x="4768537" y="2271952"/>
                  <a:pt x="4754150" y="2261521"/>
                  <a:pt x="4736347" y="2240660"/>
                </a:cubicBezTo>
                <a:cubicBezTo>
                  <a:pt x="4731042" y="2231129"/>
                  <a:pt x="4727400" y="2221778"/>
                  <a:pt x="4725422" y="2212606"/>
                </a:cubicBezTo>
                <a:lnTo>
                  <a:pt x="4724343" y="2211527"/>
                </a:lnTo>
                <a:lnTo>
                  <a:pt x="4721106" y="2211527"/>
                </a:lnTo>
                <a:lnTo>
                  <a:pt x="4717869" y="2219080"/>
                </a:lnTo>
                <a:lnTo>
                  <a:pt x="4712474" y="2218001"/>
                </a:lnTo>
                <a:lnTo>
                  <a:pt x="4711395" y="2219080"/>
                </a:lnTo>
                <a:lnTo>
                  <a:pt x="4711395" y="2223396"/>
                </a:lnTo>
                <a:cubicBezTo>
                  <a:pt x="4713553" y="2223396"/>
                  <a:pt x="4714632" y="2224115"/>
                  <a:pt x="4714632" y="2225554"/>
                </a:cubicBezTo>
                <a:cubicBezTo>
                  <a:pt x="4714632" y="2232388"/>
                  <a:pt x="4710316" y="2236344"/>
                  <a:pt x="4701684" y="2237423"/>
                </a:cubicBezTo>
                <a:cubicBezTo>
                  <a:pt x="4701684" y="2245336"/>
                  <a:pt x="4699526" y="2249292"/>
                  <a:pt x="4695210" y="2249292"/>
                </a:cubicBezTo>
                <a:lnTo>
                  <a:pt x="4667156" y="2262240"/>
                </a:lnTo>
                <a:lnTo>
                  <a:pt x="4641260" y="2268715"/>
                </a:lnTo>
                <a:lnTo>
                  <a:pt x="4638023" y="2268715"/>
                </a:lnTo>
                <a:lnTo>
                  <a:pt x="4635865" y="2266557"/>
                </a:lnTo>
                <a:lnTo>
                  <a:pt x="4635865" y="2262240"/>
                </a:lnTo>
                <a:cubicBezTo>
                  <a:pt x="4635865" y="2257924"/>
                  <a:pt x="4641619" y="2253249"/>
                  <a:pt x="4653129" y="2248213"/>
                </a:cubicBezTo>
                <a:lnTo>
                  <a:pt x="4680104" y="2211527"/>
                </a:lnTo>
                <a:lnTo>
                  <a:pt x="4680104" y="2197365"/>
                </a:lnTo>
                <a:lnTo>
                  <a:pt x="4671472" y="2197365"/>
                </a:lnTo>
                <a:lnTo>
                  <a:pt x="4670393" y="2196286"/>
                </a:lnTo>
                <a:lnTo>
                  <a:pt x="4650971" y="2200602"/>
                </a:lnTo>
                <a:lnTo>
                  <a:pt x="4649892" y="2200602"/>
                </a:lnTo>
                <a:cubicBezTo>
                  <a:pt x="4647194" y="2198444"/>
                  <a:pt x="4644677" y="2197365"/>
                  <a:pt x="4642339" y="2197365"/>
                </a:cubicBezTo>
                <a:lnTo>
                  <a:pt x="4632628" y="2197365"/>
                </a:lnTo>
                <a:lnTo>
                  <a:pt x="4629391" y="2194128"/>
                </a:lnTo>
                <a:cubicBezTo>
                  <a:pt x="4629391" y="2191970"/>
                  <a:pt x="4631908" y="2190891"/>
                  <a:pt x="4636944" y="2190891"/>
                </a:cubicBezTo>
                <a:lnTo>
                  <a:pt x="4640181" y="2189812"/>
                </a:lnTo>
                <a:lnTo>
                  <a:pt x="4640181" y="2188733"/>
                </a:lnTo>
                <a:lnTo>
                  <a:pt x="4668235" y="2191970"/>
                </a:lnTo>
                <a:lnTo>
                  <a:pt x="4676867" y="2188733"/>
                </a:lnTo>
                <a:lnTo>
                  <a:pt x="4682262" y="2189812"/>
                </a:lnTo>
                <a:lnTo>
                  <a:pt x="4684420" y="2181180"/>
                </a:lnTo>
                <a:lnTo>
                  <a:pt x="4683341" y="2173627"/>
                </a:lnTo>
                <a:lnTo>
                  <a:pt x="4675788" y="2174706"/>
                </a:lnTo>
                <a:lnTo>
                  <a:pt x="4670393" y="2170390"/>
                </a:lnTo>
                <a:lnTo>
                  <a:pt x="4666077" y="2170390"/>
                </a:lnTo>
                <a:cubicBezTo>
                  <a:pt x="4666077" y="2173267"/>
                  <a:pt x="4664998" y="2174706"/>
                  <a:pt x="4662840" y="2174706"/>
                </a:cubicBezTo>
                <a:lnTo>
                  <a:pt x="4656366" y="2174706"/>
                </a:lnTo>
                <a:cubicBezTo>
                  <a:pt x="4654028" y="2172548"/>
                  <a:pt x="4650791" y="2171469"/>
                  <a:pt x="4646655" y="2171469"/>
                </a:cubicBezTo>
                <a:lnTo>
                  <a:pt x="4643418" y="2161758"/>
                </a:lnTo>
                <a:lnTo>
                  <a:pt x="4636944" y="2163916"/>
                </a:lnTo>
                <a:cubicBezTo>
                  <a:pt x="4628312" y="2161758"/>
                  <a:pt x="4623276" y="2159960"/>
                  <a:pt x="4621838" y="2158521"/>
                </a:cubicBezTo>
                <a:lnTo>
                  <a:pt x="4620759" y="2158521"/>
                </a:lnTo>
                <a:lnTo>
                  <a:pt x="4618601" y="2160679"/>
                </a:lnTo>
                <a:lnTo>
                  <a:pt x="4618601" y="2161758"/>
                </a:lnTo>
                <a:lnTo>
                  <a:pt x="4619680" y="2166074"/>
                </a:lnTo>
                <a:lnTo>
                  <a:pt x="4617522" y="2171469"/>
                </a:lnTo>
                <a:lnTo>
                  <a:pt x="4619680" y="2176864"/>
                </a:lnTo>
                <a:lnTo>
                  <a:pt x="4617522" y="2185496"/>
                </a:lnTo>
                <a:lnTo>
                  <a:pt x="4619680" y="2233107"/>
                </a:lnTo>
                <a:lnTo>
                  <a:pt x="4615364" y="2235265"/>
                </a:lnTo>
                <a:lnTo>
                  <a:pt x="4615364" y="2237423"/>
                </a:lnTo>
                <a:lnTo>
                  <a:pt x="4618601" y="2241739"/>
                </a:lnTo>
                <a:lnTo>
                  <a:pt x="4615364" y="2255766"/>
                </a:lnTo>
                <a:lnTo>
                  <a:pt x="4617522" y="2259003"/>
                </a:lnTo>
                <a:lnTo>
                  <a:pt x="4617522" y="2260082"/>
                </a:lnTo>
                <a:cubicBezTo>
                  <a:pt x="4615184" y="2265837"/>
                  <a:pt x="4603989" y="2269434"/>
                  <a:pt x="4583938" y="2270873"/>
                </a:cubicBezTo>
                <a:cubicBezTo>
                  <a:pt x="4577464" y="2270873"/>
                  <a:pt x="4574227" y="2266197"/>
                  <a:pt x="4574227" y="2256845"/>
                </a:cubicBezTo>
                <a:lnTo>
                  <a:pt x="4570990" y="2253608"/>
                </a:lnTo>
                <a:lnTo>
                  <a:pt x="4570990" y="2251450"/>
                </a:lnTo>
                <a:lnTo>
                  <a:pt x="4572069" y="2213685"/>
                </a:lnTo>
                <a:lnTo>
                  <a:pt x="4570990" y="2193049"/>
                </a:lnTo>
                <a:lnTo>
                  <a:pt x="4569911" y="2191970"/>
                </a:lnTo>
                <a:cubicBezTo>
                  <a:pt x="4556243" y="2204289"/>
                  <a:pt x="4547611" y="2210448"/>
                  <a:pt x="4544015" y="2210448"/>
                </a:cubicBezTo>
                <a:lnTo>
                  <a:pt x="4542936" y="2210448"/>
                </a:lnTo>
                <a:lnTo>
                  <a:pt x="4538620" y="2206132"/>
                </a:lnTo>
                <a:lnTo>
                  <a:pt x="4538620" y="2204918"/>
                </a:lnTo>
                <a:lnTo>
                  <a:pt x="4553726" y="2183338"/>
                </a:lnTo>
                <a:cubicBezTo>
                  <a:pt x="4553726" y="2180101"/>
                  <a:pt x="4555164" y="2176864"/>
                  <a:pt x="4558042" y="2173627"/>
                </a:cubicBezTo>
                <a:lnTo>
                  <a:pt x="4556963" y="2169311"/>
                </a:lnTo>
                <a:cubicBezTo>
                  <a:pt x="4561279" y="2151148"/>
                  <a:pt x="4563437" y="2139639"/>
                  <a:pt x="4563437" y="2134783"/>
                </a:cubicBezTo>
                <a:lnTo>
                  <a:pt x="4561279" y="2130467"/>
                </a:lnTo>
                <a:cubicBezTo>
                  <a:pt x="4565235" y="2118238"/>
                  <a:pt x="4567753" y="2112124"/>
                  <a:pt x="4568832" y="2112124"/>
                </a:cubicBezTo>
                <a:lnTo>
                  <a:pt x="4569911" y="2113203"/>
                </a:lnTo>
                <a:lnTo>
                  <a:pt x="4569911" y="2114282"/>
                </a:lnTo>
                <a:lnTo>
                  <a:pt x="4567753" y="2116440"/>
                </a:lnTo>
                <a:cubicBezTo>
                  <a:pt x="4569911" y="2116440"/>
                  <a:pt x="4570990" y="2117519"/>
                  <a:pt x="4570990" y="2119677"/>
                </a:cubicBezTo>
                <a:lnTo>
                  <a:pt x="4572069" y="2119677"/>
                </a:lnTo>
                <a:lnTo>
                  <a:pt x="4572069" y="2116440"/>
                </a:lnTo>
                <a:cubicBezTo>
                  <a:pt x="4569911" y="2107628"/>
                  <a:pt x="4567393" y="2101514"/>
                  <a:pt x="4564516" y="2098097"/>
                </a:cubicBezTo>
                <a:lnTo>
                  <a:pt x="4564516" y="2090544"/>
                </a:lnTo>
                <a:cubicBezTo>
                  <a:pt x="4566674" y="2087846"/>
                  <a:pt x="4567753" y="2085329"/>
                  <a:pt x="4567753" y="2082991"/>
                </a:cubicBezTo>
                <a:lnTo>
                  <a:pt x="4567753" y="2080833"/>
                </a:lnTo>
                <a:lnTo>
                  <a:pt x="4564516" y="2077596"/>
                </a:lnTo>
                <a:lnTo>
                  <a:pt x="4545094" y="2084070"/>
                </a:lnTo>
                <a:cubicBezTo>
                  <a:pt x="4539339" y="2081372"/>
                  <a:pt x="4536462" y="2077776"/>
                  <a:pt x="4536462" y="2073280"/>
                </a:cubicBezTo>
                <a:lnTo>
                  <a:pt x="4541857" y="2068829"/>
                </a:lnTo>
                <a:lnTo>
                  <a:pt x="4552647" y="2068829"/>
                </a:lnTo>
                <a:cubicBezTo>
                  <a:pt x="4554805" y="2070987"/>
                  <a:pt x="4560200" y="2072830"/>
                  <a:pt x="4568832" y="2074359"/>
                </a:cubicBezTo>
                <a:lnTo>
                  <a:pt x="4572069" y="2074359"/>
                </a:lnTo>
                <a:lnTo>
                  <a:pt x="4572069" y="2072066"/>
                </a:lnTo>
                <a:lnTo>
                  <a:pt x="4573148" y="2072066"/>
                </a:lnTo>
                <a:lnTo>
                  <a:pt x="4570990" y="2060197"/>
                </a:lnTo>
                <a:lnTo>
                  <a:pt x="4572069" y="2059118"/>
                </a:lnTo>
                <a:lnTo>
                  <a:pt x="4572069" y="2058039"/>
                </a:lnTo>
                <a:lnTo>
                  <a:pt x="4567753" y="2051565"/>
                </a:lnTo>
                <a:lnTo>
                  <a:pt x="4567753" y="2050486"/>
                </a:lnTo>
                <a:lnTo>
                  <a:pt x="4572069" y="2036459"/>
                </a:lnTo>
                <a:lnTo>
                  <a:pt x="4572069" y="2026748"/>
                </a:lnTo>
                <a:lnTo>
                  <a:pt x="4567753" y="2010563"/>
                </a:lnTo>
                <a:lnTo>
                  <a:pt x="4573148" y="2007326"/>
                </a:lnTo>
                <a:cubicBezTo>
                  <a:pt x="4581240" y="2007326"/>
                  <a:pt x="4591715" y="2009124"/>
                  <a:pt x="4604574" y="2012721"/>
                </a:cubicBezTo>
                <a:lnTo>
                  <a:pt x="4611048" y="2011642"/>
                </a:lnTo>
                <a:lnTo>
                  <a:pt x="4616443" y="2011642"/>
                </a:lnTo>
                <a:cubicBezTo>
                  <a:pt x="4624715" y="2011642"/>
                  <a:pt x="4629391" y="2013440"/>
                  <a:pt x="4630470" y="2017037"/>
                </a:cubicBezTo>
                <a:lnTo>
                  <a:pt x="4630470" y="2019195"/>
                </a:lnTo>
                <a:cubicBezTo>
                  <a:pt x="4623276" y="2023871"/>
                  <a:pt x="4619680" y="2031064"/>
                  <a:pt x="4619680" y="2040775"/>
                </a:cubicBezTo>
                <a:cubicBezTo>
                  <a:pt x="4618241" y="2040775"/>
                  <a:pt x="4616443" y="2046530"/>
                  <a:pt x="4614285" y="2058039"/>
                </a:cubicBezTo>
                <a:cubicBezTo>
                  <a:pt x="4615723" y="2058039"/>
                  <a:pt x="4616443" y="2059118"/>
                  <a:pt x="4616443" y="2061276"/>
                </a:cubicBezTo>
                <a:lnTo>
                  <a:pt x="4617522" y="2062355"/>
                </a:lnTo>
                <a:lnTo>
                  <a:pt x="4619680" y="2062355"/>
                </a:lnTo>
                <a:lnTo>
                  <a:pt x="4630470" y="2050486"/>
                </a:lnTo>
                <a:cubicBezTo>
                  <a:pt x="4635505" y="2050486"/>
                  <a:pt x="4638023" y="2053363"/>
                  <a:pt x="4638023" y="2059118"/>
                </a:cubicBezTo>
                <a:lnTo>
                  <a:pt x="4639102" y="2060197"/>
                </a:lnTo>
                <a:lnTo>
                  <a:pt x="4640181" y="2060197"/>
                </a:lnTo>
                <a:lnTo>
                  <a:pt x="4644497" y="2058039"/>
                </a:lnTo>
                <a:lnTo>
                  <a:pt x="4657445" y="2067750"/>
                </a:lnTo>
                <a:lnTo>
                  <a:pt x="4659603" y="2067750"/>
                </a:lnTo>
                <a:cubicBezTo>
                  <a:pt x="4659603" y="2064693"/>
                  <a:pt x="4662840" y="2062894"/>
                  <a:pt x="4669314" y="2062355"/>
                </a:cubicBezTo>
                <a:lnTo>
                  <a:pt x="4668235" y="2059118"/>
                </a:lnTo>
                <a:lnTo>
                  <a:pt x="4667156" y="2059118"/>
                </a:lnTo>
                <a:lnTo>
                  <a:pt x="4661761" y="2060197"/>
                </a:lnTo>
                <a:lnTo>
                  <a:pt x="4659603" y="2056960"/>
                </a:lnTo>
                <a:cubicBezTo>
                  <a:pt x="4659603" y="2051925"/>
                  <a:pt x="4660322" y="2047968"/>
                  <a:pt x="4661761" y="2045091"/>
                </a:cubicBezTo>
                <a:lnTo>
                  <a:pt x="4659603" y="2039696"/>
                </a:lnTo>
                <a:lnTo>
                  <a:pt x="4660682" y="2034301"/>
                </a:lnTo>
                <a:lnTo>
                  <a:pt x="4659603" y="2029985"/>
                </a:lnTo>
                <a:cubicBezTo>
                  <a:pt x="4659603" y="2018835"/>
                  <a:pt x="4663559" y="2011282"/>
                  <a:pt x="4671472" y="2007326"/>
                </a:cubicBezTo>
                <a:close/>
                <a:moveTo>
                  <a:pt x="146204" y="2005991"/>
                </a:moveTo>
                <a:lnTo>
                  <a:pt x="146204" y="2008149"/>
                </a:lnTo>
                <a:lnTo>
                  <a:pt x="149441" y="2009228"/>
                </a:lnTo>
                <a:lnTo>
                  <a:pt x="149441" y="2008149"/>
                </a:lnTo>
                <a:lnTo>
                  <a:pt x="147284" y="2005991"/>
                </a:lnTo>
                <a:close/>
                <a:moveTo>
                  <a:pt x="3673152" y="2005465"/>
                </a:moveTo>
                <a:lnTo>
                  <a:pt x="3670994" y="2007623"/>
                </a:lnTo>
                <a:lnTo>
                  <a:pt x="3670994" y="2009781"/>
                </a:lnTo>
                <a:lnTo>
                  <a:pt x="3674231" y="2013018"/>
                </a:lnTo>
                <a:lnTo>
                  <a:pt x="3676389" y="2006544"/>
                </a:lnTo>
                <a:lnTo>
                  <a:pt x="3675310" y="2005465"/>
                </a:lnTo>
                <a:close/>
                <a:moveTo>
                  <a:pt x="1695344" y="2003847"/>
                </a:moveTo>
                <a:lnTo>
                  <a:pt x="1695344" y="2004926"/>
                </a:lnTo>
                <a:lnTo>
                  <a:pt x="1697503" y="2007219"/>
                </a:lnTo>
                <a:lnTo>
                  <a:pt x="1699662" y="2007219"/>
                </a:lnTo>
                <a:lnTo>
                  <a:pt x="1699662" y="2006140"/>
                </a:lnTo>
                <a:lnTo>
                  <a:pt x="1697503" y="2003847"/>
                </a:lnTo>
                <a:close/>
                <a:moveTo>
                  <a:pt x="8178778" y="2003577"/>
                </a:moveTo>
                <a:lnTo>
                  <a:pt x="8177564" y="2006814"/>
                </a:lnTo>
                <a:lnTo>
                  <a:pt x="8177564" y="2007893"/>
                </a:lnTo>
                <a:lnTo>
                  <a:pt x="8178778" y="2007893"/>
                </a:lnTo>
                <a:lnTo>
                  <a:pt x="8179857" y="2004656"/>
                </a:lnTo>
                <a:lnTo>
                  <a:pt x="8179857" y="2003577"/>
                </a:lnTo>
                <a:close/>
                <a:moveTo>
                  <a:pt x="5117138" y="2003442"/>
                </a:moveTo>
                <a:lnTo>
                  <a:pt x="5111743" y="2007758"/>
                </a:lnTo>
                <a:cubicBezTo>
                  <a:pt x="5112822" y="2010636"/>
                  <a:pt x="5113901" y="2012074"/>
                  <a:pt x="5114980" y="2012074"/>
                </a:cubicBezTo>
                <a:lnTo>
                  <a:pt x="5121454" y="2012074"/>
                </a:lnTo>
                <a:lnTo>
                  <a:pt x="5121454" y="2006679"/>
                </a:lnTo>
                <a:lnTo>
                  <a:pt x="5118217" y="2003442"/>
                </a:lnTo>
                <a:close/>
                <a:moveTo>
                  <a:pt x="3598565" y="2002228"/>
                </a:moveTo>
                <a:lnTo>
                  <a:pt x="3596407" y="2005465"/>
                </a:lnTo>
                <a:lnTo>
                  <a:pt x="3598565" y="2005465"/>
                </a:lnTo>
                <a:lnTo>
                  <a:pt x="3600723" y="2003307"/>
                </a:lnTo>
                <a:lnTo>
                  <a:pt x="3599644" y="2002228"/>
                </a:lnTo>
                <a:close/>
                <a:moveTo>
                  <a:pt x="4081541" y="2000610"/>
                </a:moveTo>
                <a:lnTo>
                  <a:pt x="4081541" y="2002903"/>
                </a:lnTo>
                <a:lnTo>
                  <a:pt x="4082754" y="2002903"/>
                </a:lnTo>
                <a:lnTo>
                  <a:pt x="4082754" y="2000610"/>
                </a:lnTo>
                <a:close/>
                <a:moveTo>
                  <a:pt x="1597964" y="2000610"/>
                </a:moveTo>
                <a:lnTo>
                  <a:pt x="1597964" y="2001689"/>
                </a:lnTo>
                <a:lnTo>
                  <a:pt x="1600122" y="2003847"/>
                </a:lnTo>
                <a:lnTo>
                  <a:pt x="1601202" y="2002768"/>
                </a:lnTo>
                <a:lnTo>
                  <a:pt x="1601202" y="2000610"/>
                </a:lnTo>
                <a:close/>
                <a:moveTo>
                  <a:pt x="587503" y="2000610"/>
                </a:moveTo>
                <a:cubicBezTo>
                  <a:pt x="582378" y="2006364"/>
                  <a:pt x="577658" y="2009242"/>
                  <a:pt x="573342" y="2009242"/>
                </a:cubicBezTo>
                <a:cubicBezTo>
                  <a:pt x="568845" y="2009242"/>
                  <a:pt x="566598" y="2009961"/>
                  <a:pt x="566598" y="2011400"/>
                </a:cubicBezTo>
                <a:lnTo>
                  <a:pt x="566598" y="2013558"/>
                </a:lnTo>
                <a:lnTo>
                  <a:pt x="574421" y="2017874"/>
                </a:lnTo>
                <a:lnTo>
                  <a:pt x="577658" y="2017874"/>
                </a:lnTo>
                <a:cubicBezTo>
                  <a:pt x="586290" y="2013198"/>
                  <a:pt x="590695" y="2009961"/>
                  <a:pt x="590875" y="2008163"/>
                </a:cubicBezTo>
                <a:lnTo>
                  <a:pt x="590875" y="2004926"/>
                </a:lnTo>
                <a:cubicBezTo>
                  <a:pt x="588627" y="2004926"/>
                  <a:pt x="587503" y="2003487"/>
                  <a:pt x="587503" y="2000610"/>
                </a:cubicBezTo>
                <a:close/>
                <a:moveTo>
                  <a:pt x="3676389" y="2000070"/>
                </a:moveTo>
                <a:lnTo>
                  <a:pt x="3676389" y="2001149"/>
                </a:lnTo>
                <a:lnTo>
                  <a:pt x="3678547" y="2001149"/>
                </a:lnTo>
                <a:lnTo>
                  <a:pt x="3678547" y="2000070"/>
                </a:lnTo>
                <a:close/>
                <a:moveTo>
                  <a:pt x="9166579" y="1999935"/>
                </a:moveTo>
                <a:lnTo>
                  <a:pt x="9166579" y="2002093"/>
                </a:lnTo>
                <a:lnTo>
                  <a:pt x="9167658" y="2002093"/>
                </a:lnTo>
                <a:lnTo>
                  <a:pt x="9167658" y="1999935"/>
                </a:lnTo>
                <a:close/>
                <a:moveTo>
                  <a:pt x="1645576" y="1998452"/>
                </a:moveTo>
                <a:lnTo>
                  <a:pt x="1646655" y="1998452"/>
                </a:lnTo>
                <a:lnTo>
                  <a:pt x="1647734" y="1999531"/>
                </a:lnTo>
                <a:lnTo>
                  <a:pt x="1647734" y="2000610"/>
                </a:lnTo>
                <a:lnTo>
                  <a:pt x="1646655" y="2001689"/>
                </a:lnTo>
                <a:lnTo>
                  <a:pt x="1645576" y="2001689"/>
                </a:lnTo>
                <a:lnTo>
                  <a:pt x="1644497" y="2000610"/>
                </a:lnTo>
                <a:lnTo>
                  <a:pt x="1644497" y="1999531"/>
                </a:lnTo>
                <a:close/>
                <a:moveTo>
                  <a:pt x="2650691" y="1998126"/>
                </a:moveTo>
                <a:lnTo>
                  <a:pt x="2643139" y="1999205"/>
                </a:lnTo>
                <a:lnTo>
                  <a:pt x="2640981" y="1999205"/>
                </a:lnTo>
                <a:lnTo>
                  <a:pt x="2640981" y="2013232"/>
                </a:lnTo>
                <a:lnTo>
                  <a:pt x="2642059" y="2018492"/>
                </a:lnTo>
                <a:lnTo>
                  <a:pt x="2647454" y="2017413"/>
                </a:lnTo>
                <a:lnTo>
                  <a:pt x="2647454" y="2009995"/>
                </a:lnTo>
                <a:lnTo>
                  <a:pt x="2650691" y="2005679"/>
                </a:lnTo>
                <a:close/>
                <a:moveTo>
                  <a:pt x="4243526" y="1997373"/>
                </a:moveTo>
                <a:lnTo>
                  <a:pt x="4243526" y="1999531"/>
                </a:lnTo>
                <a:lnTo>
                  <a:pt x="4244605" y="1999531"/>
                </a:lnTo>
                <a:lnTo>
                  <a:pt x="4246898" y="1997373"/>
                </a:lnTo>
                <a:close/>
                <a:moveTo>
                  <a:pt x="234683" y="1996415"/>
                </a:moveTo>
                <a:lnTo>
                  <a:pt x="234683" y="1997494"/>
                </a:lnTo>
                <a:lnTo>
                  <a:pt x="237920" y="1997494"/>
                </a:lnTo>
                <a:lnTo>
                  <a:pt x="237920" y="1996415"/>
                </a:lnTo>
                <a:close/>
                <a:moveTo>
                  <a:pt x="2234833" y="1995485"/>
                </a:moveTo>
                <a:lnTo>
                  <a:pt x="2231596" y="1998722"/>
                </a:lnTo>
                <a:lnTo>
                  <a:pt x="2232676" y="1998722"/>
                </a:lnTo>
                <a:lnTo>
                  <a:pt x="2234833" y="1996564"/>
                </a:lnTo>
                <a:close/>
                <a:moveTo>
                  <a:pt x="4235838" y="1995215"/>
                </a:moveTo>
                <a:lnTo>
                  <a:pt x="4235838" y="1999531"/>
                </a:lnTo>
                <a:lnTo>
                  <a:pt x="4237052" y="1999531"/>
                </a:lnTo>
                <a:lnTo>
                  <a:pt x="4237052" y="1995215"/>
                </a:lnTo>
                <a:close/>
                <a:moveTo>
                  <a:pt x="1645576" y="1995215"/>
                </a:moveTo>
                <a:cubicBezTo>
                  <a:pt x="1640540" y="1995215"/>
                  <a:pt x="1638023" y="1999576"/>
                  <a:pt x="1638023" y="2008298"/>
                </a:cubicBezTo>
                <a:lnTo>
                  <a:pt x="1635864" y="2010456"/>
                </a:lnTo>
                <a:lnTo>
                  <a:pt x="1635864" y="2011535"/>
                </a:lnTo>
                <a:lnTo>
                  <a:pt x="1638023" y="2011535"/>
                </a:lnTo>
                <a:cubicBezTo>
                  <a:pt x="1640720" y="2006230"/>
                  <a:pt x="1645755" y="2002948"/>
                  <a:pt x="1653129" y="2001689"/>
                </a:cubicBezTo>
                <a:lnTo>
                  <a:pt x="1657580" y="2002768"/>
                </a:lnTo>
                <a:lnTo>
                  <a:pt x="1658658" y="2002768"/>
                </a:lnTo>
                <a:cubicBezTo>
                  <a:pt x="1654073" y="1997733"/>
                  <a:pt x="1650072" y="1995215"/>
                  <a:pt x="1646655" y="1995215"/>
                </a:cubicBezTo>
                <a:close/>
                <a:moveTo>
                  <a:pt x="6597489" y="1994001"/>
                </a:moveTo>
                <a:lnTo>
                  <a:pt x="6597489" y="1995080"/>
                </a:lnTo>
                <a:lnTo>
                  <a:pt x="6599647" y="1995080"/>
                </a:lnTo>
                <a:lnTo>
                  <a:pt x="6599647" y="1994001"/>
                </a:lnTo>
                <a:close/>
                <a:moveTo>
                  <a:pt x="8276833" y="1993866"/>
                </a:moveTo>
                <a:lnTo>
                  <a:pt x="8276833" y="1997103"/>
                </a:lnTo>
                <a:lnTo>
                  <a:pt x="8277912" y="2002498"/>
                </a:lnTo>
                <a:lnTo>
                  <a:pt x="8278991" y="2002498"/>
                </a:lnTo>
                <a:lnTo>
                  <a:pt x="8280070" y="1994945"/>
                </a:lnTo>
                <a:lnTo>
                  <a:pt x="8278991" y="1993866"/>
                </a:lnTo>
                <a:close/>
                <a:moveTo>
                  <a:pt x="9171974" y="1993461"/>
                </a:moveTo>
                <a:lnTo>
                  <a:pt x="9168737" y="1994540"/>
                </a:lnTo>
                <a:cubicBezTo>
                  <a:pt x="9170175" y="1999036"/>
                  <a:pt x="9172019" y="2001554"/>
                  <a:pt x="9174266" y="2002093"/>
                </a:cubicBezTo>
                <a:lnTo>
                  <a:pt x="9175346" y="2002093"/>
                </a:lnTo>
                <a:lnTo>
                  <a:pt x="9175346" y="2001014"/>
                </a:lnTo>
                <a:cubicBezTo>
                  <a:pt x="9173098" y="2001014"/>
                  <a:pt x="9171974" y="1998497"/>
                  <a:pt x="9171974" y="1993461"/>
                </a:cubicBezTo>
                <a:close/>
                <a:moveTo>
                  <a:pt x="7614473" y="1992652"/>
                </a:moveTo>
                <a:cubicBezTo>
                  <a:pt x="7611596" y="1994091"/>
                  <a:pt x="7610157" y="1996294"/>
                  <a:pt x="7610157" y="1999261"/>
                </a:cubicBezTo>
                <a:lnTo>
                  <a:pt x="7613394" y="2000340"/>
                </a:lnTo>
                <a:cubicBezTo>
                  <a:pt x="7617800" y="1999621"/>
                  <a:pt x="7620003" y="1998542"/>
                  <a:pt x="7620003" y="1997103"/>
                </a:cubicBezTo>
                <a:lnTo>
                  <a:pt x="7620003" y="1993731"/>
                </a:lnTo>
                <a:close/>
                <a:moveTo>
                  <a:pt x="3648334" y="1992517"/>
                </a:moveTo>
                <a:lnTo>
                  <a:pt x="3648334" y="1993596"/>
                </a:lnTo>
                <a:lnTo>
                  <a:pt x="3650492" y="1993596"/>
                </a:lnTo>
                <a:lnTo>
                  <a:pt x="3650492" y="1992517"/>
                </a:lnTo>
                <a:close/>
                <a:moveTo>
                  <a:pt x="227265" y="1992234"/>
                </a:moveTo>
                <a:lnTo>
                  <a:pt x="224028" y="1993313"/>
                </a:lnTo>
                <a:lnTo>
                  <a:pt x="224028" y="1995336"/>
                </a:lnTo>
                <a:cubicBezTo>
                  <a:pt x="226905" y="1995336"/>
                  <a:pt x="228344" y="1997494"/>
                  <a:pt x="228344" y="2001810"/>
                </a:cubicBezTo>
                <a:lnTo>
                  <a:pt x="228344" y="2002889"/>
                </a:lnTo>
                <a:lnTo>
                  <a:pt x="227265" y="2008149"/>
                </a:lnTo>
                <a:cubicBezTo>
                  <a:pt x="228702" y="2008149"/>
                  <a:pt x="229423" y="2007070"/>
                  <a:pt x="229423" y="2004912"/>
                </a:cubicBezTo>
                <a:lnTo>
                  <a:pt x="232525" y="2004912"/>
                </a:lnTo>
                <a:lnTo>
                  <a:pt x="232525" y="2005991"/>
                </a:lnTo>
                <a:lnTo>
                  <a:pt x="231446" y="2007070"/>
                </a:lnTo>
                <a:lnTo>
                  <a:pt x="231446" y="2008149"/>
                </a:lnTo>
                <a:lnTo>
                  <a:pt x="235762" y="2008149"/>
                </a:lnTo>
                <a:lnTo>
                  <a:pt x="228344" y="1995336"/>
                </a:lnTo>
                <a:lnTo>
                  <a:pt x="230367" y="1993313"/>
                </a:lnTo>
                <a:close/>
                <a:moveTo>
                  <a:pt x="8111071" y="1990629"/>
                </a:moveTo>
                <a:lnTo>
                  <a:pt x="8106215" y="1992787"/>
                </a:lnTo>
                <a:lnTo>
                  <a:pt x="8105676" y="1992787"/>
                </a:lnTo>
                <a:lnTo>
                  <a:pt x="8105480" y="1993114"/>
                </a:lnTo>
                <a:lnTo>
                  <a:pt x="8101360" y="1994945"/>
                </a:lnTo>
                <a:lnTo>
                  <a:pt x="8101360" y="1998182"/>
                </a:lnTo>
                <a:lnTo>
                  <a:pt x="8102439" y="1998182"/>
                </a:lnTo>
                <a:lnTo>
                  <a:pt x="8105480" y="1993114"/>
                </a:lnTo>
                <a:lnTo>
                  <a:pt x="8106215" y="1992787"/>
                </a:lnTo>
                <a:lnTo>
                  <a:pt x="8113364" y="1992787"/>
                </a:lnTo>
                <a:lnTo>
                  <a:pt x="8113364" y="1990629"/>
                </a:lnTo>
                <a:close/>
                <a:moveTo>
                  <a:pt x="6583462" y="1989685"/>
                </a:moveTo>
                <a:lnTo>
                  <a:pt x="6581304" y="1991843"/>
                </a:lnTo>
                <a:lnTo>
                  <a:pt x="6581304" y="1992922"/>
                </a:lnTo>
                <a:lnTo>
                  <a:pt x="6589936" y="1995080"/>
                </a:lnTo>
                <a:lnTo>
                  <a:pt x="6589936" y="1991843"/>
                </a:lnTo>
                <a:lnTo>
                  <a:pt x="6587778" y="1989685"/>
                </a:lnTo>
                <a:close/>
                <a:moveTo>
                  <a:pt x="9176424" y="1989145"/>
                </a:moveTo>
                <a:lnTo>
                  <a:pt x="9174266" y="1991303"/>
                </a:lnTo>
                <a:lnTo>
                  <a:pt x="9176424" y="1991303"/>
                </a:lnTo>
                <a:close/>
                <a:moveTo>
                  <a:pt x="2759130" y="1988415"/>
                </a:moveTo>
                <a:lnTo>
                  <a:pt x="2756973" y="1990573"/>
                </a:lnTo>
                <a:lnTo>
                  <a:pt x="2756973" y="1992731"/>
                </a:lnTo>
                <a:lnTo>
                  <a:pt x="2760210" y="1992731"/>
                </a:lnTo>
                <a:lnTo>
                  <a:pt x="2761289" y="1989494"/>
                </a:lnTo>
                <a:lnTo>
                  <a:pt x="2760210" y="1988415"/>
                </a:lnTo>
                <a:close/>
                <a:moveTo>
                  <a:pt x="1586095" y="1987527"/>
                </a:moveTo>
                <a:lnTo>
                  <a:pt x="1586095" y="1990764"/>
                </a:lnTo>
                <a:lnTo>
                  <a:pt x="1590411" y="1990764"/>
                </a:lnTo>
                <a:lnTo>
                  <a:pt x="1590411" y="1987527"/>
                </a:lnTo>
                <a:close/>
                <a:moveTo>
                  <a:pt x="1552646" y="1987527"/>
                </a:moveTo>
                <a:lnTo>
                  <a:pt x="1552646" y="1988606"/>
                </a:lnTo>
                <a:cubicBezTo>
                  <a:pt x="1556962" y="1988966"/>
                  <a:pt x="1559120" y="1990045"/>
                  <a:pt x="1559120" y="1991843"/>
                </a:cubicBezTo>
                <a:lnTo>
                  <a:pt x="1559120" y="1995215"/>
                </a:lnTo>
                <a:lnTo>
                  <a:pt x="1556962" y="1998452"/>
                </a:lnTo>
                <a:lnTo>
                  <a:pt x="1556962" y="2001689"/>
                </a:lnTo>
                <a:cubicBezTo>
                  <a:pt x="1561278" y="2001689"/>
                  <a:pt x="1563436" y="2003172"/>
                  <a:pt x="1563436" y="2006140"/>
                </a:cubicBezTo>
                <a:lnTo>
                  <a:pt x="1564515" y="2006140"/>
                </a:lnTo>
                <a:lnTo>
                  <a:pt x="1563436" y="2001689"/>
                </a:lnTo>
                <a:lnTo>
                  <a:pt x="1564515" y="1995215"/>
                </a:lnTo>
                <a:lnTo>
                  <a:pt x="1560199" y="1987527"/>
                </a:lnTo>
                <a:close/>
                <a:moveTo>
                  <a:pt x="676792" y="1987392"/>
                </a:moveTo>
                <a:lnTo>
                  <a:pt x="674634" y="1989550"/>
                </a:lnTo>
                <a:lnTo>
                  <a:pt x="676792" y="1989550"/>
                </a:lnTo>
                <a:close/>
                <a:moveTo>
                  <a:pt x="2597011" y="1987336"/>
                </a:moveTo>
                <a:lnTo>
                  <a:pt x="2588378" y="1992731"/>
                </a:lnTo>
                <a:lnTo>
                  <a:pt x="2586221" y="1992731"/>
                </a:lnTo>
                <a:lnTo>
                  <a:pt x="2582984" y="1990573"/>
                </a:lnTo>
                <a:lnTo>
                  <a:pt x="2573272" y="1990573"/>
                </a:lnTo>
                <a:lnTo>
                  <a:pt x="2572194" y="1993810"/>
                </a:lnTo>
                <a:lnTo>
                  <a:pt x="2575431" y="2001363"/>
                </a:lnTo>
                <a:lnTo>
                  <a:pt x="2575431" y="2009995"/>
                </a:lnTo>
                <a:lnTo>
                  <a:pt x="2573272" y="2013232"/>
                </a:lnTo>
                <a:lnTo>
                  <a:pt x="2574351" y="2017413"/>
                </a:lnTo>
                <a:lnTo>
                  <a:pt x="2573272" y="2021730"/>
                </a:lnTo>
                <a:lnTo>
                  <a:pt x="2575431" y="2033599"/>
                </a:lnTo>
                <a:lnTo>
                  <a:pt x="2574351" y="2037915"/>
                </a:lnTo>
                <a:cubicBezTo>
                  <a:pt x="2574351" y="2047176"/>
                  <a:pt x="2576149" y="2051807"/>
                  <a:pt x="2579746" y="2051807"/>
                </a:cubicBezTo>
                <a:lnTo>
                  <a:pt x="2587299" y="2056123"/>
                </a:lnTo>
                <a:cubicBezTo>
                  <a:pt x="2593053" y="2056123"/>
                  <a:pt x="2595930" y="2053605"/>
                  <a:pt x="2595930" y="2048570"/>
                </a:cubicBezTo>
                <a:lnTo>
                  <a:pt x="2595930" y="2016334"/>
                </a:lnTo>
                <a:lnTo>
                  <a:pt x="2600114" y="2011074"/>
                </a:lnTo>
                <a:lnTo>
                  <a:pt x="2594852" y="2005679"/>
                </a:lnTo>
                <a:cubicBezTo>
                  <a:pt x="2594852" y="1997587"/>
                  <a:pt x="2596966" y="1992911"/>
                  <a:pt x="2601193" y="1991652"/>
                </a:cubicBezTo>
                <a:cubicBezTo>
                  <a:pt x="2600472" y="1988775"/>
                  <a:pt x="2599078" y="1987336"/>
                  <a:pt x="2597011" y="1987336"/>
                </a:cubicBezTo>
                <a:close/>
                <a:moveTo>
                  <a:pt x="3647255" y="1987122"/>
                </a:moveTo>
                <a:lnTo>
                  <a:pt x="3647255" y="1988201"/>
                </a:lnTo>
                <a:lnTo>
                  <a:pt x="3649413" y="1988201"/>
                </a:lnTo>
                <a:lnTo>
                  <a:pt x="3649413" y="1987122"/>
                </a:lnTo>
                <a:close/>
                <a:moveTo>
                  <a:pt x="3608276" y="1987122"/>
                </a:moveTo>
                <a:lnTo>
                  <a:pt x="3605039" y="1988201"/>
                </a:lnTo>
                <a:lnTo>
                  <a:pt x="3607197" y="1990359"/>
                </a:lnTo>
                <a:lnTo>
                  <a:pt x="3609355" y="1990359"/>
                </a:lnTo>
                <a:lnTo>
                  <a:pt x="3609355" y="1989280"/>
                </a:lnTo>
                <a:lnTo>
                  <a:pt x="3608276" y="1988201"/>
                </a:lnTo>
                <a:close/>
                <a:moveTo>
                  <a:pt x="8223422" y="1984155"/>
                </a:moveTo>
                <a:lnTo>
                  <a:pt x="8215734" y="1991708"/>
                </a:lnTo>
                <a:lnTo>
                  <a:pt x="8215734" y="1992787"/>
                </a:lnTo>
                <a:lnTo>
                  <a:pt x="8220185" y="1998182"/>
                </a:lnTo>
                <a:lnTo>
                  <a:pt x="8220185" y="1999261"/>
                </a:lnTo>
                <a:lnTo>
                  <a:pt x="8217892" y="2007893"/>
                </a:lnTo>
                <a:cubicBezTo>
                  <a:pt x="8217892" y="2013288"/>
                  <a:pt x="8224096" y="2016525"/>
                  <a:pt x="8236505" y="2017604"/>
                </a:cubicBezTo>
                <a:cubicBezTo>
                  <a:pt x="8251072" y="2015626"/>
                  <a:pt x="8258355" y="2013108"/>
                  <a:pt x="8258355" y="2010051"/>
                </a:cubicBezTo>
                <a:lnTo>
                  <a:pt x="8258355" y="2008972"/>
                </a:lnTo>
                <a:lnTo>
                  <a:pt x="8256062" y="2002498"/>
                </a:lnTo>
                <a:lnTo>
                  <a:pt x="8256062" y="1991708"/>
                </a:lnTo>
                <a:cubicBezTo>
                  <a:pt x="8256062" y="1989011"/>
                  <a:pt x="8245182" y="1986493"/>
                  <a:pt x="8223422" y="1984155"/>
                </a:cubicBezTo>
                <a:close/>
                <a:moveTo>
                  <a:pt x="3632015" y="1983885"/>
                </a:moveTo>
                <a:lnTo>
                  <a:pt x="3632015" y="1984964"/>
                </a:lnTo>
                <a:lnTo>
                  <a:pt x="3634173" y="1984964"/>
                </a:lnTo>
                <a:lnTo>
                  <a:pt x="3634173" y="1983885"/>
                </a:lnTo>
                <a:close/>
                <a:moveTo>
                  <a:pt x="3600723" y="1983885"/>
                </a:moveTo>
                <a:lnTo>
                  <a:pt x="3600723" y="1986043"/>
                </a:lnTo>
                <a:lnTo>
                  <a:pt x="3601802" y="1986043"/>
                </a:lnTo>
                <a:lnTo>
                  <a:pt x="3601802" y="1983885"/>
                </a:lnTo>
                <a:close/>
                <a:moveTo>
                  <a:pt x="6750303" y="1982132"/>
                </a:moveTo>
                <a:lnTo>
                  <a:pt x="6749224" y="1987527"/>
                </a:lnTo>
                <a:lnTo>
                  <a:pt x="6750303" y="1991843"/>
                </a:lnTo>
                <a:lnTo>
                  <a:pt x="6749224" y="1992922"/>
                </a:lnTo>
                <a:lnTo>
                  <a:pt x="6751382" y="1992922"/>
                </a:lnTo>
                <a:lnTo>
                  <a:pt x="6751382" y="1991843"/>
                </a:lnTo>
                <a:lnTo>
                  <a:pt x="6750303" y="1986448"/>
                </a:lnTo>
                <a:lnTo>
                  <a:pt x="6752461" y="1986448"/>
                </a:lnTo>
                <a:lnTo>
                  <a:pt x="6752461" y="1985369"/>
                </a:lnTo>
                <a:lnTo>
                  <a:pt x="6751382" y="1982132"/>
                </a:lnTo>
                <a:close/>
                <a:moveTo>
                  <a:pt x="7121331" y="1982062"/>
                </a:moveTo>
                <a:lnTo>
                  <a:pt x="7121331" y="1984220"/>
                </a:lnTo>
                <a:lnTo>
                  <a:pt x="7122410" y="1989615"/>
                </a:lnTo>
                <a:cubicBezTo>
                  <a:pt x="7111620" y="1996809"/>
                  <a:pt x="7106225" y="2002204"/>
                  <a:pt x="7106225" y="2005800"/>
                </a:cubicBezTo>
                <a:lnTo>
                  <a:pt x="7085724" y="2030752"/>
                </a:lnTo>
                <a:lnTo>
                  <a:pt x="7079115" y="2023064"/>
                </a:lnTo>
                <a:cubicBezTo>
                  <a:pt x="7077677" y="2023064"/>
                  <a:pt x="7076957" y="2024503"/>
                  <a:pt x="7076957" y="2027380"/>
                </a:cubicBezTo>
                <a:cubicBezTo>
                  <a:pt x="7074080" y="2032506"/>
                  <a:pt x="7071203" y="2035068"/>
                  <a:pt x="7068325" y="2035068"/>
                </a:cubicBezTo>
                <a:lnTo>
                  <a:pt x="7068325" y="2038305"/>
                </a:lnTo>
                <a:lnTo>
                  <a:pt x="7069404" y="2038305"/>
                </a:lnTo>
                <a:cubicBezTo>
                  <a:pt x="7074799" y="2038305"/>
                  <a:pt x="7080239" y="2036147"/>
                  <a:pt x="7085724" y="2031831"/>
                </a:cubicBezTo>
                <a:lnTo>
                  <a:pt x="7102988" y="2031831"/>
                </a:lnTo>
                <a:lnTo>
                  <a:pt x="7113778" y="2032910"/>
                </a:lnTo>
                <a:lnTo>
                  <a:pt x="7115936" y="2027380"/>
                </a:lnTo>
                <a:lnTo>
                  <a:pt x="7112699" y="2015511"/>
                </a:lnTo>
                <a:cubicBezTo>
                  <a:pt x="7117555" y="2011555"/>
                  <a:pt x="7126187" y="2008318"/>
                  <a:pt x="7138595" y="2005800"/>
                </a:cubicBezTo>
                <a:lnTo>
                  <a:pt x="7148306" y="1992852"/>
                </a:lnTo>
                <a:lnTo>
                  <a:pt x="7148306" y="1991773"/>
                </a:lnTo>
                <a:cubicBezTo>
                  <a:pt x="7147587" y="1989615"/>
                  <a:pt x="7145429" y="1988536"/>
                  <a:pt x="7141832" y="1988536"/>
                </a:cubicBezTo>
                <a:lnTo>
                  <a:pt x="7132121" y="1990694"/>
                </a:lnTo>
                <a:lnTo>
                  <a:pt x="7131042" y="1990694"/>
                </a:lnTo>
                <a:cubicBezTo>
                  <a:pt x="7126726" y="1990694"/>
                  <a:pt x="7124568" y="1988177"/>
                  <a:pt x="7124568" y="1983141"/>
                </a:cubicBezTo>
                <a:lnTo>
                  <a:pt x="7123489" y="1982062"/>
                </a:lnTo>
                <a:close/>
                <a:moveTo>
                  <a:pt x="4180135" y="1981997"/>
                </a:moveTo>
                <a:lnTo>
                  <a:pt x="4180135" y="1983211"/>
                </a:lnTo>
                <a:lnTo>
                  <a:pt x="4182293" y="1983211"/>
                </a:lnTo>
                <a:lnTo>
                  <a:pt x="4182293" y="1981997"/>
                </a:lnTo>
                <a:close/>
                <a:moveTo>
                  <a:pt x="6685293" y="1981053"/>
                </a:moveTo>
                <a:cubicBezTo>
                  <a:pt x="6683674" y="1981053"/>
                  <a:pt x="6682595" y="1982851"/>
                  <a:pt x="6682056" y="1986448"/>
                </a:cubicBezTo>
                <a:lnTo>
                  <a:pt x="6683135" y="1986448"/>
                </a:lnTo>
                <a:lnTo>
                  <a:pt x="6684214" y="1987527"/>
                </a:lnTo>
                <a:lnTo>
                  <a:pt x="6685293" y="1987527"/>
                </a:lnTo>
                <a:lnTo>
                  <a:pt x="6686372" y="1986448"/>
                </a:lnTo>
                <a:lnTo>
                  <a:pt x="6686372" y="1981053"/>
                </a:lnTo>
                <a:close/>
                <a:moveTo>
                  <a:pt x="2059899" y="1979300"/>
                </a:moveTo>
                <a:lnTo>
                  <a:pt x="2056661" y="1980379"/>
                </a:lnTo>
                <a:lnTo>
                  <a:pt x="2056661" y="1982537"/>
                </a:lnTo>
                <a:lnTo>
                  <a:pt x="2060979" y="1982537"/>
                </a:lnTo>
                <a:lnTo>
                  <a:pt x="2060979" y="1979300"/>
                </a:lnTo>
                <a:close/>
                <a:moveTo>
                  <a:pt x="8102439" y="1978760"/>
                </a:moveTo>
                <a:lnTo>
                  <a:pt x="8102439" y="1981997"/>
                </a:lnTo>
                <a:lnTo>
                  <a:pt x="8111071" y="1986313"/>
                </a:lnTo>
                <a:cubicBezTo>
                  <a:pt x="8111071" y="1984874"/>
                  <a:pt x="8108913" y="1983436"/>
                  <a:pt x="8104597" y="1981997"/>
                </a:cubicBezTo>
                <a:lnTo>
                  <a:pt x="8103518" y="1978760"/>
                </a:lnTo>
                <a:close/>
                <a:moveTo>
                  <a:pt x="7706458" y="1978490"/>
                </a:moveTo>
                <a:cubicBezTo>
                  <a:pt x="7699535" y="1982806"/>
                  <a:pt x="7692611" y="1984964"/>
                  <a:pt x="7685688" y="1984964"/>
                </a:cubicBezTo>
                <a:lnTo>
                  <a:pt x="7679079" y="1983885"/>
                </a:lnTo>
                <a:lnTo>
                  <a:pt x="7675842" y="1984964"/>
                </a:lnTo>
                <a:lnTo>
                  <a:pt x="7665996" y="1983885"/>
                </a:lnTo>
                <a:lnTo>
                  <a:pt x="7654936" y="1983885"/>
                </a:lnTo>
                <a:lnTo>
                  <a:pt x="7650620" y="1980648"/>
                </a:lnTo>
                <a:lnTo>
                  <a:pt x="7647383" y="1980648"/>
                </a:lnTo>
                <a:lnTo>
                  <a:pt x="7644011" y="1986178"/>
                </a:lnTo>
                <a:lnTo>
                  <a:pt x="7645090" y="2004791"/>
                </a:lnTo>
                <a:cubicBezTo>
                  <a:pt x="7643831" y="2004791"/>
                  <a:pt x="7642752" y="2006589"/>
                  <a:pt x="7641853" y="2010186"/>
                </a:cubicBezTo>
                <a:lnTo>
                  <a:pt x="7645090" y="2011265"/>
                </a:lnTo>
                <a:lnTo>
                  <a:pt x="7651699" y="2009107"/>
                </a:lnTo>
                <a:lnTo>
                  <a:pt x="7652778" y="2009107"/>
                </a:lnTo>
                <a:cubicBezTo>
                  <a:pt x="7655206" y="2009107"/>
                  <a:pt x="7657768" y="2010186"/>
                  <a:pt x="7660466" y="2012344"/>
                </a:cubicBezTo>
                <a:lnTo>
                  <a:pt x="7662624" y="2012344"/>
                </a:lnTo>
                <a:cubicBezTo>
                  <a:pt x="7664512" y="2010366"/>
                  <a:pt x="7669637" y="2008927"/>
                  <a:pt x="7678000" y="2008028"/>
                </a:cubicBezTo>
                <a:lnTo>
                  <a:pt x="7679079" y="2006949"/>
                </a:lnTo>
                <a:lnTo>
                  <a:pt x="7680158" y="2006949"/>
                </a:lnTo>
                <a:lnTo>
                  <a:pt x="7688924" y="2009107"/>
                </a:lnTo>
                <a:lnTo>
                  <a:pt x="7700928" y="2005870"/>
                </a:lnTo>
                <a:cubicBezTo>
                  <a:pt x="7707313" y="2008747"/>
                  <a:pt x="7712078" y="2010186"/>
                  <a:pt x="7715225" y="2010186"/>
                </a:cubicBezTo>
                <a:lnTo>
                  <a:pt x="7718462" y="2008028"/>
                </a:lnTo>
                <a:lnTo>
                  <a:pt x="7717383" y="2000340"/>
                </a:lnTo>
                <a:lnTo>
                  <a:pt x="7717383" y="1986178"/>
                </a:lnTo>
                <a:cubicBezTo>
                  <a:pt x="7717383" y="1984470"/>
                  <a:pt x="7713742" y="1981907"/>
                  <a:pt x="7706458" y="1978490"/>
                </a:cubicBezTo>
                <a:close/>
                <a:moveTo>
                  <a:pt x="3747873" y="1978355"/>
                </a:moveTo>
                <a:lnTo>
                  <a:pt x="3747873" y="1979434"/>
                </a:lnTo>
                <a:lnTo>
                  <a:pt x="3752189" y="1979434"/>
                </a:lnTo>
                <a:lnTo>
                  <a:pt x="3752189" y="1978355"/>
                </a:lnTo>
                <a:close/>
                <a:moveTo>
                  <a:pt x="3742478" y="1978355"/>
                </a:moveTo>
                <a:lnTo>
                  <a:pt x="3742478" y="1979434"/>
                </a:lnTo>
                <a:lnTo>
                  <a:pt x="3746794" y="1979434"/>
                </a:lnTo>
                <a:lnTo>
                  <a:pt x="3746794" y="1978355"/>
                </a:lnTo>
                <a:close/>
                <a:moveTo>
                  <a:pt x="3602881" y="1978355"/>
                </a:moveTo>
                <a:lnTo>
                  <a:pt x="3600723" y="1980513"/>
                </a:lnTo>
                <a:lnTo>
                  <a:pt x="3600723" y="1981727"/>
                </a:lnTo>
                <a:lnTo>
                  <a:pt x="3602881" y="1981727"/>
                </a:lnTo>
                <a:lnTo>
                  <a:pt x="3605039" y="1978355"/>
                </a:lnTo>
                <a:close/>
                <a:moveTo>
                  <a:pt x="4239210" y="1977681"/>
                </a:moveTo>
                <a:lnTo>
                  <a:pt x="4239210" y="1987527"/>
                </a:lnTo>
                <a:lnTo>
                  <a:pt x="4241368" y="1989685"/>
                </a:lnTo>
                <a:lnTo>
                  <a:pt x="4241368" y="1987527"/>
                </a:lnTo>
                <a:lnTo>
                  <a:pt x="4240289" y="1986448"/>
                </a:lnTo>
                <a:lnTo>
                  <a:pt x="4240289" y="1985369"/>
                </a:lnTo>
                <a:lnTo>
                  <a:pt x="4241368" y="1984290"/>
                </a:lnTo>
                <a:lnTo>
                  <a:pt x="4241368" y="1983211"/>
                </a:lnTo>
                <a:lnTo>
                  <a:pt x="4240289" y="1977681"/>
                </a:lnTo>
                <a:close/>
                <a:moveTo>
                  <a:pt x="8190647" y="1976602"/>
                </a:moveTo>
                <a:cubicBezTo>
                  <a:pt x="8186331" y="1978041"/>
                  <a:pt x="8184173" y="1980918"/>
                  <a:pt x="8184173" y="1985234"/>
                </a:cubicBezTo>
                <a:lnTo>
                  <a:pt x="8194019" y="1987392"/>
                </a:lnTo>
                <a:lnTo>
                  <a:pt x="8195098" y="1986313"/>
                </a:lnTo>
                <a:lnTo>
                  <a:pt x="8195098" y="1984155"/>
                </a:lnTo>
                <a:close/>
                <a:moveTo>
                  <a:pt x="6780650" y="1975523"/>
                </a:moveTo>
                <a:cubicBezTo>
                  <a:pt x="6776604" y="1975523"/>
                  <a:pt x="6773322" y="1977726"/>
                  <a:pt x="6770804" y="1982132"/>
                </a:cubicBezTo>
                <a:lnTo>
                  <a:pt x="6770804" y="1985369"/>
                </a:lnTo>
                <a:lnTo>
                  <a:pt x="6774041" y="1988606"/>
                </a:lnTo>
                <a:lnTo>
                  <a:pt x="6775120" y="1988606"/>
                </a:lnTo>
                <a:lnTo>
                  <a:pt x="6784966" y="1978895"/>
                </a:lnTo>
                <a:lnTo>
                  <a:pt x="6784966" y="1975523"/>
                </a:lnTo>
                <a:close/>
                <a:moveTo>
                  <a:pt x="7200234" y="1974509"/>
                </a:moveTo>
                <a:lnTo>
                  <a:pt x="7200234" y="1976667"/>
                </a:lnTo>
                <a:lnTo>
                  <a:pt x="7202392" y="1976667"/>
                </a:lnTo>
                <a:close/>
                <a:moveTo>
                  <a:pt x="1546037" y="1974444"/>
                </a:moveTo>
                <a:lnTo>
                  <a:pt x="1546037" y="1975523"/>
                </a:lnTo>
                <a:lnTo>
                  <a:pt x="1548195" y="1975523"/>
                </a:lnTo>
                <a:lnTo>
                  <a:pt x="1548195" y="1974444"/>
                </a:lnTo>
                <a:close/>
                <a:moveTo>
                  <a:pt x="3560665" y="1974039"/>
                </a:moveTo>
                <a:lnTo>
                  <a:pt x="3562823" y="1974039"/>
                </a:lnTo>
                <a:lnTo>
                  <a:pt x="3564981" y="1976197"/>
                </a:lnTo>
                <a:lnTo>
                  <a:pt x="3553112" y="1986043"/>
                </a:lnTo>
                <a:lnTo>
                  <a:pt x="3551899" y="1986043"/>
                </a:lnTo>
                <a:cubicBezTo>
                  <a:pt x="3550280" y="1986043"/>
                  <a:pt x="3549201" y="1983121"/>
                  <a:pt x="3548662" y="1977276"/>
                </a:cubicBezTo>
                <a:close/>
                <a:moveTo>
                  <a:pt x="8172170" y="1973365"/>
                </a:moveTo>
                <a:lnTo>
                  <a:pt x="8167853" y="1978760"/>
                </a:lnTo>
                <a:lnTo>
                  <a:pt x="8171090" y="1984155"/>
                </a:lnTo>
                <a:lnTo>
                  <a:pt x="8170011" y="1985234"/>
                </a:lnTo>
                <a:lnTo>
                  <a:pt x="8171090" y="1993866"/>
                </a:lnTo>
                <a:lnTo>
                  <a:pt x="8172170" y="1993866"/>
                </a:lnTo>
                <a:cubicBezTo>
                  <a:pt x="8172170" y="1987212"/>
                  <a:pt x="8174372" y="1982177"/>
                  <a:pt x="8178778" y="1978760"/>
                </a:cubicBezTo>
                <a:lnTo>
                  <a:pt x="8178778" y="1974444"/>
                </a:lnTo>
                <a:lnTo>
                  <a:pt x="8173248" y="1973365"/>
                </a:lnTo>
                <a:close/>
                <a:moveTo>
                  <a:pt x="1556962" y="1972286"/>
                </a:moveTo>
                <a:lnTo>
                  <a:pt x="1556962" y="1973365"/>
                </a:lnTo>
                <a:lnTo>
                  <a:pt x="1559120" y="1973365"/>
                </a:lnTo>
                <a:lnTo>
                  <a:pt x="1559120" y="1972286"/>
                </a:lnTo>
                <a:close/>
                <a:moveTo>
                  <a:pt x="5241493" y="1972016"/>
                </a:moveTo>
                <a:lnTo>
                  <a:pt x="5239335" y="1974174"/>
                </a:lnTo>
                <a:lnTo>
                  <a:pt x="5240414" y="1975253"/>
                </a:lnTo>
                <a:lnTo>
                  <a:pt x="5243651" y="1975253"/>
                </a:lnTo>
                <a:lnTo>
                  <a:pt x="5243651" y="1972016"/>
                </a:lnTo>
                <a:close/>
                <a:moveTo>
                  <a:pt x="1553726" y="1971207"/>
                </a:moveTo>
                <a:lnTo>
                  <a:pt x="1553726" y="1972286"/>
                </a:lnTo>
                <a:lnTo>
                  <a:pt x="1555884" y="1972286"/>
                </a:lnTo>
                <a:lnTo>
                  <a:pt x="1555884" y="1971207"/>
                </a:lnTo>
                <a:close/>
                <a:moveTo>
                  <a:pt x="7748135" y="1970802"/>
                </a:moveTo>
                <a:cubicBezTo>
                  <a:pt x="7745887" y="1970802"/>
                  <a:pt x="7743684" y="1973005"/>
                  <a:pt x="7741526" y="1977411"/>
                </a:cubicBezTo>
                <a:lnTo>
                  <a:pt x="7744763" y="1979569"/>
                </a:lnTo>
                <a:lnTo>
                  <a:pt x="7745842" y="1979569"/>
                </a:lnTo>
                <a:cubicBezTo>
                  <a:pt x="7749529" y="1979569"/>
                  <a:pt x="7751732" y="1978086"/>
                  <a:pt x="7752451" y="1975118"/>
                </a:cubicBezTo>
                <a:cubicBezTo>
                  <a:pt x="7751911" y="1972960"/>
                  <a:pt x="7750473" y="1971522"/>
                  <a:pt x="7748135" y="1970802"/>
                </a:cubicBezTo>
                <a:close/>
                <a:moveTo>
                  <a:pt x="2110343" y="1968644"/>
                </a:moveTo>
                <a:lnTo>
                  <a:pt x="2110343" y="1971881"/>
                </a:lnTo>
                <a:lnTo>
                  <a:pt x="2113579" y="1971881"/>
                </a:lnTo>
                <a:lnTo>
                  <a:pt x="2113579" y="1970802"/>
                </a:lnTo>
                <a:lnTo>
                  <a:pt x="2111421" y="1968644"/>
                </a:lnTo>
                <a:close/>
                <a:moveTo>
                  <a:pt x="8215734" y="1967970"/>
                </a:moveTo>
                <a:lnTo>
                  <a:pt x="8215734" y="1971207"/>
                </a:lnTo>
                <a:lnTo>
                  <a:pt x="8216813" y="1971207"/>
                </a:lnTo>
                <a:lnTo>
                  <a:pt x="8216813" y="1967970"/>
                </a:lnTo>
                <a:close/>
                <a:moveTo>
                  <a:pt x="7733838" y="1967565"/>
                </a:moveTo>
                <a:lnTo>
                  <a:pt x="7733838" y="1969723"/>
                </a:lnTo>
                <a:lnTo>
                  <a:pt x="7734917" y="1969723"/>
                </a:lnTo>
                <a:lnTo>
                  <a:pt x="7734917" y="1967565"/>
                </a:lnTo>
                <a:close/>
                <a:moveTo>
                  <a:pt x="3588720" y="1965407"/>
                </a:moveTo>
                <a:lnTo>
                  <a:pt x="3588720" y="1966486"/>
                </a:lnTo>
                <a:lnTo>
                  <a:pt x="3599644" y="1968644"/>
                </a:lnTo>
                <a:lnTo>
                  <a:pt x="3600723" y="1967565"/>
                </a:lnTo>
                <a:lnTo>
                  <a:pt x="3613671" y="1970802"/>
                </a:lnTo>
                <a:lnTo>
                  <a:pt x="3613671" y="1968644"/>
                </a:lnTo>
                <a:lnTo>
                  <a:pt x="3612592" y="1969723"/>
                </a:lnTo>
                <a:lnTo>
                  <a:pt x="3611513" y="1969723"/>
                </a:lnTo>
                <a:lnTo>
                  <a:pt x="3601802" y="1965407"/>
                </a:lnTo>
                <a:lnTo>
                  <a:pt x="3599644" y="1967565"/>
                </a:lnTo>
                <a:lnTo>
                  <a:pt x="3596407" y="1965407"/>
                </a:lnTo>
                <a:close/>
                <a:moveTo>
                  <a:pt x="6689609" y="1963654"/>
                </a:moveTo>
                <a:lnTo>
                  <a:pt x="6689609" y="1964733"/>
                </a:lnTo>
                <a:lnTo>
                  <a:pt x="6692846" y="1964733"/>
                </a:lnTo>
                <a:lnTo>
                  <a:pt x="6692846" y="1963654"/>
                </a:lnTo>
                <a:close/>
                <a:moveTo>
                  <a:pt x="2172654" y="1963249"/>
                </a:moveTo>
                <a:lnTo>
                  <a:pt x="2172654" y="1965407"/>
                </a:lnTo>
                <a:lnTo>
                  <a:pt x="2173733" y="1965407"/>
                </a:lnTo>
                <a:lnTo>
                  <a:pt x="2173733" y="1963249"/>
                </a:lnTo>
                <a:close/>
                <a:moveTo>
                  <a:pt x="6780650" y="1962575"/>
                </a:moveTo>
                <a:lnTo>
                  <a:pt x="6778492" y="1964733"/>
                </a:lnTo>
                <a:lnTo>
                  <a:pt x="6778492" y="1965812"/>
                </a:lnTo>
                <a:lnTo>
                  <a:pt x="6779571" y="1965812"/>
                </a:lnTo>
                <a:lnTo>
                  <a:pt x="6781729" y="1963654"/>
                </a:lnTo>
                <a:lnTo>
                  <a:pt x="6781729" y="1962575"/>
                </a:lnTo>
                <a:close/>
                <a:moveTo>
                  <a:pt x="3597486" y="1961091"/>
                </a:moveTo>
                <a:lnTo>
                  <a:pt x="3597486" y="1963249"/>
                </a:lnTo>
                <a:lnTo>
                  <a:pt x="3598565" y="1963249"/>
                </a:lnTo>
                <a:lnTo>
                  <a:pt x="3598565" y="1961091"/>
                </a:lnTo>
                <a:close/>
                <a:moveTo>
                  <a:pt x="8277912" y="1960417"/>
                </a:moveTo>
                <a:cubicBezTo>
                  <a:pt x="8273506" y="1960777"/>
                  <a:pt x="8271303" y="1961856"/>
                  <a:pt x="8271303" y="1963654"/>
                </a:cubicBezTo>
                <a:lnTo>
                  <a:pt x="8277912" y="1962575"/>
                </a:lnTo>
                <a:close/>
                <a:moveTo>
                  <a:pt x="8190647" y="1960417"/>
                </a:moveTo>
                <a:cubicBezTo>
                  <a:pt x="8186691" y="1964014"/>
                  <a:pt x="8183454" y="1965812"/>
                  <a:pt x="8180936" y="1965812"/>
                </a:cubicBezTo>
                <a:lnTo>
                  <a:pt x="8180936" y="1969049"/>
                </a:lnTo>
                <a:lnTo>
                  <a:pt x="8184173" y="1972286"/>
                </a:lnTo>
                <a:cubicBezTo>
                  <a:pt x="8187770" y="1972286"/>
                  <a:pt x="8191412" y="1969409"/>
                  <a:pt x="8195098" y="1963654"/>
                </a:cubicBezTo>
                <a:lnTo>
                  <a:pt x="8195098" y="1962575"/>
                </a:lnTo>
                <a:lnTo>
                  <a:pt x="8192940" y="1960417"/>
                </a:lnTo>
                <a:close/>
                <a:moveTo>
                  <a:pt x="8283307" y="1959338"/>
                </a:moveTo>
                <a:lnTo>
                  <a:pt x="8285600" y="1961496"/>
                </a:lnTo>
                <a:lnTo>
                  <a:pt x="8286679" y="1961496"/>
                </a:lnTo>
                <a:lnTo>
                  <a:pt x="8292074" y="1960417"/>
                </a:lnTo>
                <a:lnTo>
                  <a:pt x="8292074" y="1959338"/>
                </a:lnTo>
                <a:lnTo>
                  <a:pt x="8290995" y="1959338"/>
                </a:lnTo>
                <a:lnTo>
                  <a:pt x="8289916" y="1960417"/>
                </a:lnTo>
                <a:lnTo>
                  <a:pt x="8288837" y="1960417"/>
                </a:lnTo>
                <a:close/>
                <a:moveTo>
                  <a:pt x="6748145" y="1959338"/>
                </a:moveTo>
                <a:lnTo>
                  <a:pt x="6748145" y="1961496"/>
                </a:lnTo>
                <a:lnTo>
                  <a:pt x="6749224" y="1961496"/>
                </a:lnTo>
                <a:lnTo>
                  <a:pt x="6749224" y="1959338"/>
                </a:lnTo>
                <a:close/>
                <a:moveTo>
                  <a:pt x="1737560" y="1959068"/>
                </a:moveTo>
                <a:lnTo>
                  <a:pt x="1737560" y="1963519"/>
                </a:lnTo>
                <a:lnTo>
                  <a:pt x="1739719" y="1963519"/>
                </a:lnTo>
                <a:lnTo>
                  <a:pt x="1739719" y="1961361"/>
                </a:lnTo>
                <a:close/>
                <a:moveTo>
                  <a:pt x="3674231" y="1958933"/>
                </a:moveTo>
                <a:lnTo>
                  <a:pt x="3670994" y="1963249"/>
                </a:lnTo>
                <a:lnTo>
                  <a:pt x="3670994" y="1965407"/>
                </a:lnTo>
                <a:lnTo>
                  <a:pt x="3673152" y="1967565"/>
                </a:lnTo>
                <a:lnTo>
                  <a:pt x="3674231" y="1967565"/>
                </a:lnTo>
                <a:cubicBezTo>
                  <a:pt x="3676389" y="1966846"/>
                  <a:pt x="3677468" y="1964688"/>
                  <a:pt x="3677468" y="1961091"/>
                </a:cubicBezTo>
                <a:lnTo>
                  <a:pt x="3677468" y="1960012"/>
                </a:lnTo>
                <a:close/>
                <a:moveTo>
                  <a:pt x="7135358" y="1958189"/>
                </a:moveTo>
                <a:lnTo>
                  <a:pt x="7132121" y="1959268"/>
                </a:lnTo>
                <a:lnTo>
                  <a:pt x="7133200" y="1966956"/>
                </a:lnTo>
                <a:lnTo>
                  <a:pt x="7128884" y="1975588"/>
                </a:lnTo>
                <a:cubicBezTo>
                  <a:pt x="7128884" y="1978466"/>
                  <a:pt x="7130683" y="1979904"/>
                  <a:pt x="7134279" y="1979904"/>
                </a:cubicBezTo>
                <a:lnTo>
                  <a:pt x="7136437" y="1982062"/>
                </a:lnTo>
                <a:cubicBezTo>
                  <a:pt x="7148037" y="1981523"/>
                  <a:pt x="7153836" y="1978286"/>
                  <a:pt x="7153836" y="1972351"/>
                </a:cubicBezTo>
                <a:lnTo>
                  <a:pt x="7157073" y="1968035"/>
                </a:lnTo>
                <a:lnTo>
                  <a:pt x="7158152" y="1966956"/>
                </a:lnTo>
                <a:lnTo>
                  <a:pt x="7159231" y="1966956"/>
                </a:lnTo>
                <a:cubicBezTo>
                  <a:pt x="7168583" y="1966956"/>
                  <a:pt x="7173258" y="1969474"/>
                  <a:pt x="7173258" y="1974509"/>
                </a:cubicBezTo>
                <a:lnTo>
                  <a:pt x="7172179" y="1975588"/>
                </a:lnTo>
                <a:cubicBezTo>
                  <a:pt x="7178833" y="1980624"/>
                  <a:pt x="7184588" y="1983141"/>
                  <a:pt x="7189444" y="1983141"/>
                </a:cubicBezTo>
                <a:cubicBezTo>
                  <a:pt x="7191961" y="1982602"/>
                  <a:pt x="7194119" y="1980444"/>
                  <a:pt x="7195918" y="1976667"/>
                </a:cubicBezTo>
                <a:lnTo>
                  <a:pt x="7195918" y="1974509"/>
                </a:lnTo>
                <a:lnTo>
                  <a:pt x="7193760" y="1971272"/>
                </a:lnTo>
                <a:cubicBezTo>
                  <a:pt x="7193760" y="1968934"/>
                  <a:pt x="7196277" y="1967496"/>
                  <a:pt x="7201312" y="1966956"/>
                </a:cubicBezTo>
                <a:lnTo>
                  <a:pt x="7201312" y="1964798"/>
                </a:lnTo>
                <a:cubicBezTo>
                  <a:pt x="7201312" y="1962730"/>
                  <a:pt x="7197356" y="1961246"/>
                  <a:pt x="7189444" y="1960347"/>
                </a:cubicBezTo>
                <a:cubicBezTo>
                  <a:pt x="7189444" y="1961786"/>
                  <a:pt x="7188365" y="1962505"/>
                  <a:pt x="7186206" y="1962505"/>
                </a:cubicBezTo>
                <a:cubicBezTo>
                  <a:pt x="7184768" y="1961246"/>
                  <a:pt x="7178653" y="1960167"/>
                  <a:pt x="7167863" y="1959268"/>
                </a:cubicBezTo>
                <a:lnTo>
                  <a:pt x="7166784" y="1958189"/>
                </a:lnTo>
                <a:lnTo>
                  <a:pt x="7165705" y="1958189"/>
                </a:lnTo>
                <a:lnTo>
                  <a:pt x="7163547" y="1960347"/>
                </a:lnTo>
                <a:lnTo>
                  <a:pt x="7155994" y="1960347"/>
                </a:lnTo>
                <a:lnTo>
                  <a:pt x="7150464" y="1959268"/>
                </a:lnTo>
                <a:lnTo>
                  <a:pt x="7143990" y="1960347"/>
                </a:lnTo>
                <a:lnTo>
                  <a:pt x="7141832" y="1960347"/>
                </a:lnTo>
                <a:close/>
                <a:moveTo>
                  <a:pt x="1636943" y="1957989"/>
                </a:moveTo>
                <a:lnTo>
                  <a:pt x="1638023" y="1961361"/>
                </a:lnTo>
                <a:lnTo>
                  <a:pt x="1639102" y="1961361"/>
                </a:lnTo>
                <a:lnTo>
                  <a:pt x="1639102" y="1957989"/>
                </a:lnTo>
                <a:close/>
                <a:moveTo>
                  <a:pt x="2127471" y="1957854"/>
                </a:moveTo>
                <a:cubicBezTo>
                  <a:pt x="2124684" y="1958933"/>
                  <a:pt x="2123292" y="1960012"/>
                  <a:pt x="2123292" y="1961091"/>
                </a:cubicBezTo>
                <a:lnTo>
                  <a:pt x="2123292" y="1962170"/>
                </a:lnTo>
                <a:cubicBezTo>
                  <a:pt x="2126798" y="1962170"/>
                  <a:pt x="2128551" y="1966441"/>
                  <a:pt x="2128551" y="1974984"/>
                </a:cubicBezTo>
                <a:lnTo>
                  <a:pt x="2129630" y="1976063"/>
                </a:lnTo>
                <a:lnTo>
                  <a:pt x="2131788" y="1976063"/>
                </a:lnTo>
                <a:cubicBezTo>
                  <a:pt x="2131788" y="1971657"/>
                  <a:pt x="2133226" y="1968105"/>
                  <a:pt x="2136103" y="1965407"/>
                </a:cubicBezTo>
                <a:lnTo>
                  <a:pt x="2136103" y="1961091"/>
                </a:lnTo>
                <a:cubicBezTo>
                  <a:pt x="2136103" y="1959293"/>
                  <a:pt x="2133226" y="1958214"/>
                  <a:pt x="2127471" y="1957854"/>
                </a:cubicBezTo>
                <a:close/>
                <a:moveTo>
                  <a:pt x="3659125" y="1956775"/>
                </a:moveTo>
                <a:lnTo>
                  <a:pt x="3659125" y="1957854"/>
                </a:lnTo>
                <a:lnTo>
                  <a:pt x="3661283" y="1957854"/>
                </a:lnTo>
                <a:lnTo>
                  <a:pt x="3661283" y="1956775"/>
                </a:lnTo>
                <a:close/>
                <a:moveTo>
                  <a:pt x="3599644" y="1956775"/>
                </a:moveTo>
                <a:lnTo>
                  <a:pt x="3599644" y="1958933"/>
                </a:lnTo>
                <a:lnTo>
                  <a:pt x="3600723" y="1958933"/>
                </a:lnTo>
                <a:lnTo>
                  <a:pt x="3600723" y="1956775"/>
                </a:lnTo>
                <a:close/>
                <a:moveTo>
                  <a:pt x="2236991" y="1956775"/>
                </a:moveTo>
                <a:lnTo>
                  <a:pt x="2236991" y="1961091"/>
                </a:lnTo>
                <a:lnTo>
                  <a:pt x="2238070" y="1961091"/>
                </a:lnTo>
                <a:lnTo>
                  <a:pt x="2238070" y="1956775"/>
                </a:lnTo>
                <a:close/>
                <a:moveTo>
                  <a:pt x="1596885" y="1955831"/>
                </a:moveTo>
                <a:lnTo>
                  <a:pt x="1591491" y="1956910"/>
                </a:lnTo>
                <a:cubicBezTo>
                  <a:pt x="1591491" y="1957809"/>
                  <a:pt x="1595086" y="1959293"/>
                  <a:pt x="1602280" y="1961361"/>
                </a:cubicBezTo>
                <a:lnTo>
                  <a:pt x="1603495" y="1962440"/>
                </a:lnTo>
                <a:cubicBezTo>
                  <a:pt x="1607810" y="1961001"/>
                  <a:pt x="1609968" y="1958798"/>
                  <a:pt x="1609968" y="1955831"/>
                </a:cubicBezTo>
                <a:close/>
                <a:moveTo>
                  <a:pt x="1552646" y="1955831"/>
                </a:moveTo>
                <a:cubicBezTo>
                  <a:pt x="1550398" y="1956550"/>
                  <a:pt x="1549274" y="1958754"/>
                  <a:pt x="1549274" y="1962440"/>
                </a:cubicBezTo>
                <a:lnTo>
                  <a:pt x="1555884" y="1963519"/>
                </a:lnTo>
                <a:lnTo>
                  <a:pt x="1556962" y="1962440"/>
                </a:lnTo>
                <a:cubicBezTo>
                  <a:pt x="1555522" y="1958034"/>
                  <a:pt x="1554085" y="1955831"/>
                  <a:pt x="1552646" y="1955831"/>
                </a:cubicBezTo>
                <a:close/>
                <a:moveTo>
                  <a:pt x="2180073" y="1955696"/>
                </a:moveTo>
                <a:lnTo>
                  <a:pt x="2180073" y="1958933"/>
                </a:lnTo>
                <a:lnTo>
                  <a:pt x="2182232" y="1956775"/>
                </a:lnTo>
                <a:lnTo>
                  <a:pt x="2182232" y="1955696"/>
                </a:lnTo>
                <a:close/>
                <a:moveTo>
                  <a:pt x="8094751" y="1955022"/>
                </a:moveTo>
                <a:lnTo>
                  <a:pt x="8092593" y="1957180"/>
                </a:lnTo>
                <a:lnTo>
                  <a:pt x="8093672" y="1964733"/>
                </a:lnTo>
                <a:lnTo>
                  <a:pt x="8089356" y="1969049"/>
                </a:lnTo>
                <a:lnTo>
                  <a:pt x="8089356" y="1970128"/>
                </a:lnTo>
                <a:lnTo>
                  <a:pt x="8093672" y="1974444"/>
                </a:lnTo>
                <a:cubicBezTo>
                  <a:pt x="8095650" y="1974444"/>
                  <a:pt x="8097853" y="1970128"/>
                  <a:pt x="8100281" y="1961496"/>
                </a:cubicBezTo>
                <a:cubicBezTo>
                  <a:pt x="8098572" y="1957180"/>
                  <a:pt x="8097089" y="1955022"/>
                  <a:pt x="8095830" y="1955022"/>
                </a:cubicBezTo>
                <a:close/>
                <a:moveTo>
                  <a:pt x="6749224" y="1952864"/>
                </a:moveTo>
                <a:lnTo>
                  <a:pt x="6749224" y="1955022"/>
                </a:lnTo>
                <a:lnTo>
                  <a:pt x="6750303" y="1955022"/>
                </a:lnTo>
                <a:lnTo>
                  <a:pt x="6750303" y="1952864"/>
                </a:lnTo>
                <a:close/>
                <a:moveTo>
                  <a:pt x="7276978" y="1952794"/>
                </a:moveTo>
                <a:cubicBezTo>
                  <a:pt x="7276978" y="1954053"/>
                  <a:pt x="7280260" y="1955132"/>
                  <a:pt x="7286824" y="1956031"/>
                </a:cubicBezTo>
                <a:lnTo>
                  <a:pt x="7292218" y="1954952"/>
                </a:lnTo>
                <a:lnTo>
                  <a:pt x="7292218" y="1953873"/>
                </a:lnTo>
                <a:lnTo>
                  <a:pt x="7288982" y="1952794"/>
                </a:lnTo>
                <a:lnTo>
                  <a:pt x="7287902" y="1953873"/>
                </a:lnTo>
                <a:lnTo>
                  <a:pt x="7286824" y="1953873"/>
                </a:lnTo>
                <a:lnTo>
                  <a:pt x="7280214" y="1952794"/>
                </a:lnTo>
                <a:close/>
                <a:moveTo>
                  <a:pt x="7132121" y="1952794"/>
                </a:moveTo>
                <a:lnTo>
                  <a:pt x="7132121" y="1953873"/>
                </a:lnTo>
                <a:lnTo>
                  <a:pt x="7134279" y="1953873"/>
                </a:lnTo>
                <a:lnTo>
                  <a:pt x="7134279" y="1952794"/>
                </a:lnTo>
                <a:close/>
                <a:moveTo>
                  <a:pt x="7745842" y="1952190"/>
                </a:moveTo>
                <a:lnTo>
                  <a:pt x="7740447" y="1953269"/>
                </a:lnTo>
                <a:lnTo>
                  <a:pt x="7740447" y="1958798"/>
                </a:lnTo>
                <a:lnTo>
                  <a:pt x="7748135" y="1960956"/>
                </a:lnTo>
                <a:lnTo>
                  <a:pt x="7749214" y="1960956"/>
                </a:lnTo>
                <a:lnTo>
                  <a:pt x="7750293" y="1955427"/>
                </a:lnTo>
                <a:close/>
                <a:moveTo>
                  <a:pt x="7157073" y="1951715"/>
                </a:moveTo>
                <a:lnTo>
                  <a:pt x="7157073" y="1952794"/>
                </a:lnTo>
                <a:lnTo>
                  <a:pt x="7159231" y="1954952"/>
                </a:lnTo>
                <a:lnTo>
                  <a:pt x="7162468" y="1954952"/>
                </a:lnTo>
                <a:lnTo>
                  <a:pt x="7162468" y="1952794"/>
                </a:lnTo>
                <a:lnTo>
                  <a:pt x="7158152" y="1951715"/>
                </a:lnTo>
                <a:close/>
                <a:moveTo>
                  <a:pt x="85510" y="1951636"/>
                </a:moveTo>
                <a:lnTo>
                  <a:pt x="85510" y="1952715"/>
                </a:lnTo>
                <a:lnTo>
                  <a:pt x="87533" y="1952715"/>
                </a:lnTo>
                <a:lnTo>
                  <a:pt x="87533" y="1951636"/>
                </a:lnTo>
                <a:close/>
                <a:moveTo>
                  <a:pt x="2744024" y="1950920"/>
                </a:moveTo>
                <a:lnTo>
                  <a:pt x="2746183" y="1950920"/>
                </a:lnTo>
                <a:cubicBezTo>
                  <a:pt x="2769831" y="1964857"/>
                  <a:pt x="2782014" y="1974164"/>
                  <a:pt x="2782735" y="1978839"/>
                </a:cubicBezTo>
                <a:lnTo>
                  <a:pt x="2783813" y="1979918"/>
                </a:lnTo>
                <a:lnTo>
                  <a:pt x="2783813" y="1983155"/>
                </a:lnTo>
                <a:cubicBezTo>
                  <a:pt x="2777339" y="1989000"/>
                  <a:pt x="2774102" y="1996868"/>
                  <a:pt x="2774102" y="2006758"/>
                </a:cubicBezTo>
                <a:lnTo>
                  <a:pt x="2773022" y="2009995"/>
                </a:lnTo>
                <a:lnTo>
                  <a:pt x="2775180" y="2018492"/>
                </a:lnTo>
                <a:lnTo>
                  <a:pt x="2774102" y="2019571"/>
                </a:lnTo>
                <a:lnTo>
                  <a:pt x="2775180" y="2024967"/>
                </a:lnTo>
                <a:lnTo>
                  <a:pt x="2775180" y="2031441"/>
                </a:lnTo>
                <a:lnTo>
                  <a:pt x="2769920" y="2043310"/>
                </a:lnTo>
                <a:lnTo>
                  <a:pt x="2769920" y="2055044"/>
                </a:lnTo>
                <a:lnTo>
                  <a:pt x="2773022" y="2067992"/>
                </a:lnTo>
                <a:cubicBezTo>
                  <a:pt x="2772393" y="2080490"/>
                  <a:pt x="2771000" y="2087998"/>
                  <a:pt x="2768842" y="2090516"/>
                </a:cubicBezTo>
                <a:lnTo>
                  <a:pt x="2771000" y="2107645"/>
                </a:lnTo>
                <a:lnTo>
                  <a:pt x="2765604" y="2128146"/>
                </a:lnTo>
                <a:lnTo>
                  <a:pt x="2763447" y="2130304"/>
                </a:lnTo>
                <a:lnTo>
                  <a:pt x="2761289" y="2130304"/>
                </a:lnTo>
                <a:cubicBezTo>
                  <a:pt x="2761289" y="2125988"/>
                  <a:pt x="2760569" y="2123830"/>
                  <a:pt x="2759130" y="2123830"/>
                </a:cubicBezTo>
                <a:lnTo>
                  <a:pt x="2758052" y="2123830"/>
                </a:lnTo>
                <a:lnTo>
                  <a:pt x="2761289" y="2132327"/>
                </a:lnTo>
                <a:lnTo>
                  <a:pt x="2760210" y="2133406"/>
                </a:lnTo>
                <a:lnTo>
                  <a:pt x="2760210" y="2134485"/>
                </a:lnTo>
                <a:lnTo>
                  <a:pt x="2761289" y="2135564"/>
                </a:lnTo>
                <a:lnTo>
                  <a:pt x="2761289" y="2136643"/>
                </a:lnTo>
                <a:lnTo>
                  <a:pt x="2760210" y="2139880"/>
                </a:lnTo>
                <a:lnTo>
                  <a:pt x="2762369" y="2142038"/>
                </a:lnTo>
                <a:lnTo>
                  <a:pt x="2762369" y="2144196"/>
                </a:lnTo>
                <a:lnTo>
                  <a:pt x="2760210" y="2146354"/>
                </a:lnTo>
                <a:lnTo>
                  <a:pt x="2759130" y="2146354"/>
                </a:lnTo>
                <a:cubicBezTo>
                  <a:pt x="2757692" y="2146354"/>
                  <a:pt x="2756973" y="2144916"/>
                  <a:pt x="2756973" y="2142038"/>
                </a:cubicBezTo>
                <a:lnTo>
                  <a:pt x="2755894" y="2143117"/>
                </a:lnTo>
                <a:lnTo>
                  <a:pt x="2754815" y="2143117"/>
                </a:lnTo>
                <a:lnTo>
                  <a:pt x="2759130" y="2149591"/>
                </a:lnTo>
                <a:cubicBezTo>
                  <a:pt x="2759130" y="2155346"/>
                  <a:pt x="2754096" y="2161056"/>
                  <a:pt x="2744024" y="2166721"/>
                </a:cubicBezTo>
                <a:cubicBezTo>
                  <a:pt x="2740879" y="2166721"/>
                  <a:pt x="2734089" y="2169238"/>
                  <a:pt x="2723658" y="2174274"/>
                </a:cubicBezTo>
                <a:lnTo>
                  <a:pt x="2714082" y="2175353"/>
                </a:lnTo>
                <a:lnTo>
                  <a:pt x="2704371" y="2175353"/>
                </a:lnTo>
                <a:cubicBezTo>
                  <a:pt x="2702033" y="2173734"/>
                  <a:pt x="2698796" y="2165866"/>
                  <a:pt x="2694661" y="2151749"/>
                </a:cubicBezTo>
                <a:cubicBezTo>
                  <a:pt x="2688096" y="2142578"/>
                  <a:pt x="2679508" y="2135789"/>
                  <a:pt x="2668899" y="2131383"/>
                </a:cubicBezTo>
                <a:lnTo>
                  <a:pt x="2668899" y="2129225"/>
                </a:lnTo>
                <a:cubicBezTo>
                  <a:pt x="2668899" y="2126528"/>
                  <a:pt x="2679285" y="2124370"/>
                  <a:pt x="2700056" y="2122751"/>
                </a:cubicBezTo>
                <a:lnTo>
                  <a:pt x="2711924" y="2122751"/>
                </a:lnTo>
                <a:cubicBezTo>
                  <a:pt x="2714172" y="2122751"/>
                  <a:pt x="2716645" y="2115603"/>
                  <a:pt x="2719342" y="2101306"/>
                </a:cubicBezTo>
                <a:cubicBezTo>
                  <a:pt x="2721860" y="2099687"/>
                  <a:pt x="2724377" y="2094292"/>
                  <a:pt x="2726896" y="2085121"/>
                </a:cubicBezTo>
                <a:lnTo>
                  <a:pt x="2722580" y="2079726"/>
                </a:lnTo>
                <a:lnTo>
                  <a:pt x="2726896" y="2062597"/>
                </a:lnTo>
                <a:lnTo>
                  <a:pt x="2725817" y="2053965"/>
                </a:lnTo>
                <a:lnTo>
                  <a:pt x="2726896" y="2019571"/>
                </a:lnTo>
                <a:lnTo>
                  <a:pt x="2726896" y="2014311"/>
                </a:lnTo>
                <a:lnTo>
                  <a:pt x="2729054" y="2011074"/>
                </a:lnTo>
                <a:lnTo>
                  <a:pt x="2729054" y="2001363"/>
                </a:lnTo>
                <a:lnTo>
                  <a:pt x="2730133" y="1985313"/>
                </a:lnTo>
                <a:lnTo>
                  <a:pt x="2720423" y="1979918"/>
                </a:lnTo>
                <a:lnTo>
                  <a:pt x="2714082" y="1982076"/>
                </a:lnTo>
                <a:lnTo>
                  <a:pt x="2713004" y="1982076"/>
                </a:lnTo>
                <a:cubicBezTo>
                  <a:pt x="2709226" y="1982076"/>
                  <a:pt x="2707069" y="1980997"/>
                  <a:pt x="2706529" y="1978839"/>
                </a:cubicBezTo>
                <a:cubicBezTo>
                  <a:pt x="2706529" y="1975962"/>
                  <a:pt x="2712959" y="1973804"/>
                  <a:pt x="2725817" y="1972365"/>
                </a:cubicBezTo>
                <a:cubicBezTo>
                  <a:pt x="2733549" y="1966970"/>
                  <a:pt x="2738226" y="1961260"/>
                  <a:pt x="2739844" y="1955236"/>
                </a:cubicBezTo>
                <a:cubicBezTo>
                  <a:pt x="2742630" y="1955236"/>
                  <a:pt x="2744024" y="1953797"/>
                  <a:pt x="2744024" y="1950920"/>
                </a:cubicBezTo>
                <a:close/>
                <a:moveTo>
                  <a:pt x="82273" y="1950557"/>
                </a:moveTo>
                <a:lnTo>
                  <a:pt x="80115" y="1952715"/>
                </a:lnTo>
                <a:lnTo>
                  <a:pt x="81195" y="1952715"/>
                </a:lnTo>
                <a:lnTo>
                  <a:pt x="83352" y="1950557"/>
                </a:lnTo>
                <a:close/>
                <a:moveTo>
                  <a:pt x="684615" y="1949357"/>
                </a:moveTo>
                <a:lnTo>
                  <a:pt x="679085" y="1950436"/>
                </a:lnTo>
                <a:lnTo>
                  <a:pt x="679085" y="1952594"/>
                </a:lnTo>
                <a:lnTo>
                  <a:pt x="681378" y="1954752"/>
                </a:lnTo>
                <a:lnTo>
                  <a:pt x="682457" y="1954752"/>
                </a:lnTo>
                <a:lnTo>
                  <a:pt x="684615" y="1952594"/>
                </a:lnTo>
                <a:close/>
                <a:moveTo>
                  <a:pt x="3701341" y="1949222"/>
                </a:moveTo>
                <a:lnTo>
                  <a:pt x="3698104" y="1951380"/>
                </a:lnTo>
                <a:lnTo>
                  <a:pt x="3695946" y="1975118"/>
                </a:lnTo>
                <a:lnTo>
                  <a:pt x="3702420" y="1975118"/>
                </a:lnTo>
                <a:lnTo>
                  <a:pt x="3704578" y="1972960"/>
                </a:lnTo>
                <a:lnTo>
                  <a:pt x="3704578" y="1971881"/>
                </a:lnTo>
                <a:lnTo>
                  <a:pt x="3703499" y="1967565"/>
                </a:lnTo>
                <a:lnTo>
                  <a:pt x="3704578" y="1964328"/>
                </a:lnTo>
                <a:lnTo>
                  <a:pt x="3703499" y="1964328"/>
                </a:lnTo>
                <a:lnTo>
                  <a:pt x="3706736" y="1952459"/>
                </a:lnTo>
                <a:close/>
                <a:moveTo>
                  <a:pt x="7154915" y="1948478"/>
                </a:moveTo>
                <a:lnTo>
                  <a:pt x="7154915" y="1950636"/>
                </a:lnTo>
                <a:lnTo>
                  <a:pt x="7155994" y="1950636"/>
                </a:lnTo>
                <a:lnTo>
                  <a:pt x="7155994" y="1948478"/>
                </a:lnTo>
                <a:close/>
                <a:moveTo>
                  <a:pt x="1657580" y="1948278"/>
                </a:moveTo>
                <a:lnTo>
                  <a:pt x="1655287" y="1950436"/>
                </a:lnTo>
                <a:lnTo>
                  <a:pt x="1658658" y="1950436"/>
                </a:lnTo>
                <a:lnTo>
                  <a:pt x="1658658" y="1948278"/>
                </a:lnTo>
                <a:close/>
                <a:moveTo>
                  <a:pt x="3603960" y="1948143"/>
                </a:moveTo>
                <a:lnTo>
                  <a:pt x="3601802" y="1952459"/>
                </a:lnTo>
                <a:lnTo>
                  <a:pt x="3601802" y="1953538"/>
                </a:lnTo>
                <a:cubicBezTo>
                  <a:pt x="3602881" y="1953538"/>
                  <a:pt x="3603960" y="1952100"/>
                  <a:pt x="3605039" y="1949222"/>
                </a:cubicBezTo>
                <a:lnTo>
                  <a:pt x="3605039" y="1948143"/>
                </a:lnTo>
                <a:close/>
                <a:moveTo>
                  <a:pt x="2235912" y="1947199"/>
                </a:moveTo>
                <a:lnTo>
                  <a:pt x="2235912" y="1948278"/>
                </a:lnTo>
                <a:lnTo>
                  <a:pt x="2236991" y="1951380"/>
                </a:lnTo>
                <a:lnTo>
                  <a:pt x="2238070" y="1951380"/>
                </a:lnTo>
                <a:lnTo>
                  <a:pt x="2238070" y="1950301"/>
                </a:lnTo>
                <a:lnTo>
                  <a:pt x="2236991" y="1947199"/>
                </a:lnTo>
                <a:close/>
                <a:moveTo>
                  <a:pt x="2183309" y="1947199"/>
                </a:moveTo>
                <a:lnTo>
                  <a:pt x="2183309" y="1949222"/>
                </a:lnTo>
                <a:lnTo>
                  <a:pt x="2184390" y="1949222"/>
                </a:lnTo>
                <a:lnTo>
                  <a:pt x="2184390" y="1947199"/>
                </a:lnTo>
                <a:close/>
                <a:moveTo>
                  <a:pt x="599777" y="1947199"/>
                </a:moveTo>
                <a:lnTo>
                  <a:pt x="591954" y="1950436"/>
                </a:lnTo>
                <a:lnTo>
                  <a:pt x="591954" y="1951515"/>
                </a:lnTo>
                <a:lnTo>
                  <a:pt x="596270" y="1953673"/>
                </a:lnTo>
                <a:lnTo>
                  <a:pt x="599777" y="1953673"/>
                </a:lnTo>
                <a:cubicBezTo>
                  <a:pt x="602834" y="1951515"/>
                  <a:pt x="605756" y="1950436"/>
                  <a:pt x="608544" y="1950436"/>
                </a:cubicBezTo>
                <a:cubicBezTo>
                  <a:pt x="618075" y="1952594"/>
                  <a:pt x="623560" y="1955112"/>
                  <a:pt x="624999" y="1957989"/>
                </a:cubicBezTo>
                <a:cubicBezTo>
                  <a:pt x="623921" y="1960867"/>
                  <a:pt x="620997" y="1962305"/>
                  <a:pt x="616232" y="1962305"/>
                </a:cubicBezTo>
                <a:lnTo>
                  <a:pt x="616232" y="1964463"/>
                </a:lnTo>
                <a:lnTo>
                  <a:pt x="615153" y="1977681"/>
                </a:lnTo>
                <a:cubicBezTo>
                  <a:pt x="617311" y="1978041"/>
                  <a:pt x="618390" y="1980918"/>
                  <a:pt x="618390" y="1986313"/>
                </a:cubicBezTo>
                <a:lnTo>
                  <a:pt x="616232" y="1988471"/>
                </a:lnTo>
                <a:cubicBezTo>
                  <a:pt x="616232" y="1990269"/>
                  <a:pt x="620684" y="1992427"/>
                  <a:pt x="629585" y="1994945"/>
                </a:cubicBezTo>
                <a:cubicBezTo>
                  <a:pt x="632822" y="2001059"/>
                  <a:pt x="638307" y="2005465"/>
                  <a:pt x="646040" y="2008163"/>
                </a:cubicBezTo>
                <a:lnTo>
                  <a:pt x="648198" y="2015716"/>
                </a:lnTo>
                <a:cubicBezTo>
                  <a:pt x="651075" y="2017154"/>
                  <a:pt x="652514" y="2018953"/>
                  <a:pt x="652514" y="2021111"/>
                </a:cubicBezTo>
                <a:lnTo>
                  <a:pt x="654942" y="2021111"/>
                </a:lnTo>
                <a:lnTo>
                  <a:pt x="657100" y="2011400"/>
                </a:lnTo>
                <a:cubicBezTo>
                  <a:pt x="654942" y="2011400"/>
                  <a:pt x="653863" y="2010680"/>
                  <a:pt x="653863" y="2009242"/>
                </a:cubicBezTo>
                <a:lnTo>
                  <a:pt x="653863" y="2008163"/>
                </a:lnTo>
                <a:lnTo>
                  <a:pt x="659258" y="2000610"/>
                </a:lnTo>
                <a:cubicBezTo>
                  <a:pt x="659258" y="1991079"/>
                  <a:pt x="656649" y="1986313"/>
                  <a:pt x="651435" y="1986313"/>
                </a:cubicBezTo>
                <a:lnTo>
                  <a:pt x="646040" y="1985234"/>
                </a:lnTo>
                <a:lnTo>
                  <a:pt x="627292" y="1986313"/>
                </a:lnTo>
                <a:cubicBezTo>
                  <a:pt x="625223" y="1986313"/>
                  <a:pt x="622976" y="1983795"/>
                  <a:pt x="620548" y="1978760"/>
                </a:cubicBezTo>
                <a:lnTo>
                  <a:pt x="644826" y="1959068"/>
                </a:lnTo>
                <a:lnTo>
                  <a:pt x="646040" y="1959068"/>
                </a:lnTo>
                <a:lnTo>
                  <a:pt x="656021" y="1966621"/>
                </a:lnTo>
                <a:lnTo>
                  <a:pt x="658179" y="1966621"/>
                </a:lnTo>
                <a:lnTo>
                  <a:pt x="658179" y="1962305"/>
                </a:lnTo>
                <a:lnTo>
                  <a:pt x="656021" y="1953673"/>
                </a:lnTo>
                <a:lnTo>
                  <a:pt x="656021" y="1949357"/>
                </a:lnTo>
                <a:lnTo>
                  <a:pt x="639431" y="1951515"/>
                </a:lnTo>
                <a:cubicBezTo>
                  <a:pt x="638171" y="1950256"/>
                  <a:pt x="624954" y="1948818"/>
                  <a:pt x="599777" y="1947199"/>
                </a:cubicBezTo>
                <a:close/>
                <a:moveTo>
                  <a:pt x="6248715" y="1946660"/>
                </a:moveTo>
                <a:lnTo>
                  <a:pt x="6248715" y="1947739"/>
                </a:lnTo>
                <a:lnTo>
                  <a:pt x="6250738" y="1947739"/>
                </a:lnTo>
                <a:lnTo>
                  <a:pt x="6250738" y="1946660"/>
                </a:lnTo>
                <a:close/>
                <a:moveTo>
                  <a:pt x="6789282" y="1946390"/>
                </a:moveTo>
                <a:lnTo>
                  <a:pt x="6789282" y="1947469"/>
                </a:lnTo>
                <a:lnTo>
                  <a:pt x="6791440" y="1947469"/>
                </a:lnTo>
                <a:lnTo>
                  <a:pt x="6791440" y="1946390"/>
                </a:lnTo>
                <a:close/>
                <a:moveTo>
                  <a:pt x="7095435" y="1946320"/>
                </a:moveTo>
                <a:lnTo>
                  <a:pt x="7094356" y="1947399"/>
                </a:lnTo>
                <a:lnTo>
                  <a:pt x="7093277" y="1947399"/>
                </a:lnTo>
                <a:lnTo>
                  <a:pt x="7094356" y="1950636"/>
                </a:lnTo>
                <a:lnTo>
                  <a:pt x="7095435" y="1950636"/>
                </a:lnTo>
                <a:close/>
                <a:moveTo>
                  <a:pt x="2173733" y="1946120"/>
                </a:moveTo>
                <a:cubicBezTo>
                  <a:pt x="2172475" y="1946120"/>
                  <a:pt x="2171396" y="1948593"/>
                  <a:pt x="2170497" y="1953538"/>
                </a:cubicBezTo>
                <a:lnTo>
                  <a:pt x="2171575" y="1953538"/>
                </a:lnTo>
                <a:cubicBezTo>
                  <a:pt x="2172835" y="1953538"/>
                  <a:pt x="2173915" y="1951066"/>
                  <a:pt x="2174812" y="1946120"/>
                </a:cubicBezTo>
                <a:close/>
                <a:moveTo>
                  <a:pt x="1616443" y="1945985"/>
                </a:moveTo>
                <a:lnTo>
                  <a:pt x="1616443" y="1948278"/>
                </a:lnTo>
                <a:lnTo>
                  <a:pt x="1617520" y="1948278"/>
                </a:lnTo>
                <a:lnTo>
                  <a:pt x="1617520" y="1945985"/>
                </a:lnTo>
                <a:close/>
                <a:moveTo>
                  <a:pt x="6225247" y="1944502"/>
                </a:moveTo>
                <a:lnTo>
                  <a:pt x="6225247" y="1950976"/>
                </a:lnTo>
                <a:lnTo>
                  <a:pt x="6228349" y="1954078"/>
                </a:lnTo>
                <a:lnTo>
                  <a:pt x="6229428" y="1954078"/>
                </a:lnTo>
                <a:lnTo>
                  <a:pt x="6229428" y="1946660"/>
                </a:lnTo>
                <a:lnTo>
                  <a:pt x="6227405" y="1944502"/>
                </a:lnTo>
                <a:close/>
                <a:moveTo>
                  <a:pt x="8190647" y="1944232"/>
                </a:moveTo>
                <a:lnTo>
                  <a:pt x="8188489" y="1946390"/>
                </a:lnTo>
                <a:lnTo>
                  <a:pt x="8190647" y="1948548"/>
                </a:lnTo>
                <a:lnTo>
                  <a:pt x="8191861" y="1948548"/>
                </a:lnTo>
                <a:lnTo>
                  <a:pt x="8192940" y="1944232"/>
                </a:lnTo>
                <a:close/>
                <a:moveTo>
                  <a:pt x="5102032" y="1943962"/>
                </a:moveTo>
                <a:lnTo>
                  <a:pt x="5102032" y="1946120"/>
                </a:lnTo>
                <a:lnTo>
                  <a:pt x="5103111" y="1951515"/>
                </a:lnTo>
                <a:cubicBezTo>
                  <a:pt x="5092320" y="1958709"/>
                  <a:pt x="5086925" y="1964104"/>
                  <a:pt x="5086925" y="1967700"/>
                </a:cubicBezTo>
                <a:lnTo>
                  <a:pt x="5066424" y="1992652"/>
                </a:lnTo>
                <a:lnTo>
                  <a:pt x="5059815" y="1984964"/>
                </a:lnTo>
                <a:cubicBezTo>
                  <a:pt x="5058377" y="1984964"/>
                  <a:pt x="5057657" y="1986403"/>
                  <a:pt x="5057657" y="1989280"/>
                </a:cubicBezTo>
                <a:cubicBezTo>
                  <a:pt x="5054780" y="1994406"/>
                  <a:pt x="5051903" y="1996968"/>
                  <a:pt x="5049025" y="1996968"/>
                </a:cubicBezTo>
                <a:lnTo>
                  <a:pt x="5049025" y="2000205"/>
                </a:lnTo>
                <a:lnTo>
                  <a:pt x="5050104" y="2000205"/>
                </a:lnTo>
                <a:cubicBezTo>
                  <a:pt x="5055499" y="2000205"/>
                  <a:pt x="5060940" y="1998047"/>
                  <a:pt x="5066424" y="1993731"/>
                </a:cubicBezTo>
                <a:lnTo>
                  <a:pt x="5083688" y="1993731"/>
                </a:lnTo>
                <a:lnTo>
                  <a:pt x="5094478" y="1994810"/>
                </a:lnTo>
                <a:lnTo>
                  <a:pt x="5096636" y="1989280"/>
                </a:lnTo>
                <a:lnTo>
                  <a:pt x="5093399" y="1977411"/>
                </a:lnTo>
                <a:cubicBezTo>
                  <a:pt x="5098255" y="1973455"/>
                  <a:pt x="5106887" y="1970218"/>
                  <a:pt x="5119296" y="1967700"/>
                </a:cubicBezTo>
                <a:lnTo>
                  <a:pt x="5129007" y="1954752"/>
                </a:lnTo>
                <a:lnTo>
                  <a:pt x="5129007" y="1953673"/>
                </a:lnTo>
                <a:cubicBezTo>
                  <a:pt x="5128287" y="1951515"/>
                  <a:pt x="5126129" y="1950436"/>
                  <a:pt x="5122533" y="1950436"/>
                </a:cubicBezTo>
                <a:lnTo>
                  <a:pt x="5112822" y="1952594"/>
                </a:lnTo>
                <a:lnTo>
                  <a:pt x="5111743" y="1952594"/>
                </a:lnTo>
                <a:cubicBezTo>
                  <a:pt x="5107427" y="1952594"/>
                  <a:pt x="5105269" y="1950077"/>
                  <a:pt x="5105269" y="1945041"/>
                </a:cubicBezTo>
                <a:lnTo>
                  <a:pt x="5104190" y="1943962"/>
                </a:lnTo>
                <a:close/>
                <a:moveTo>
                  <a:pt x="3662362" y="1943827"/>
                </a:moveTo>
                <a:lnTo>
                  <a:pt x="3662362" y="1945985"/>
                </a:lnTo>
                <a:cubicBezTo>
                  <a:pt x="3662362" y="1951740"/>
                  <a:pt x="3666678" y="1954617"/>
                  <a:pt x="3675310" y="1954617"/>
                </a:cubicBezTo>
                <a:lnTo>
                  <a:pt x="3675310" y="1953538"/>
                </a:lnTo>
                <a:cubicBezTo>
                  <a:pt x="3674050" y="1947064"/>
                  <a:pt x="3670454" y="1943827"/>
                  <a:pt x="3664520" y="1943827"/>
                </a:cubicBezTo>
                <a:close/>
                <a:moveTo>
                  <a:pt x="2684005" y="1943367"/>
                </a:moveTo>
                <a:lnTo>
                  <a:pt x="2679690" y="1948762"/>
                </a:lnTo>
                <a:lnTo>
                  <a:pt x="2679690" y="1949841"/>
                </a:lnTo>
                <a:lnTo>
                  <a:pt x="2681847" y="1949841"/>
                </a:lnTo>
                <a:lnTo>
                  <a:pt x="2686029" y="1944446"/>
                </a:lnTo>
                <a:lnTo>
                  <a:pt x="2685084" y="1943367"/>
                </a:lnTo>
                <a:close/>
                <a:moveTo>
                  <a:pt x="8251746" y="1943153"/>
                </a:moveTo>
                <a:lnTo>
                  <a:pt x="8240821" y="1945311"/>
                </a:lnTo>
                <a:lnTo>
                  <a:pt x="8239742" y="1944232"/>
                </a:lnTo>
                <a:lnTo>
                  <a:pt x="8238663" y="1944232"/>
                </a:lnTo>
                <a:cubicBezTo>
                  <a:pt x="8236505" y="1945671"/>
                  <a:pt x="8232144" y="1946750"/>
                  <a:pt x="8225580" y="1947469"/>
                </a:cubicBezTo>
                <a:lnTo>
                  <a:pt x="8224501" y="1946390"/>
                </a:lnTo>
                <a:lnTo>
                  <a:pt x="8224501" y="1945311"/>
                </a:lnTo>
                <a:cubicBezTo>
                  <a:pt x="8218657" y="1946210"/>
                  <a:pt x="8215734" y="1947649"/>
                  <a:pt x="8215734" y="1949627"/>
                </a:cubicBezTo>
                <a:cubicBezTo>
                  <a:pt x="8219421" y="1953224"/>
                  <a:pt x="8221264" y="1957899"/>
                  <a:pt x="8221264" y="1963654"/>
                </a:cubicBezTo>
                <a:lnTo>
                  <a:pt x="8219106" y="1963654"/>
                </a:lnTo>
                <a:lnTo>
                  <a:pt x="8219106" y="1965812"/>
                </a:lnTo>
                <a:lnTo>
                  <a:pt x="8221264" y="1965812"/>
                </a:lnTo>
                <a:lnTo>
                  <a:pt x="8221264" y="1972286"/>
                </a:lnTo>
                <a:lnTo>
                  <a:pt x="8224501" y="1975523"/>
                </a:lnTo>
                <a:lnTo>
                  <a:pt x="8236505" y="1975523"/>
                </a:lnTo>
                <a:lnTo>
                  <a:pt x="8247430" y="1972286"/>
                </a:lnTo>
                <a:lnTo>
                  <a:pt x="8252825" y="1975523"/>
                </a:lnTo>
                <a:lnTo>
                  <a:pt x="8256062" y="1972286"/>
                </a:lnTo>
                <a:lnTo>
                  <a:pt x="8256062" y="1966891"/>
                </a:lnTo>
                <a:lnTo>
                  <a:pt x="8257141" y="1957180"/>
                </a:lnTo>
                <a:lnTo>
                  <a:pt x="8256062" y="1956101"/>
                </a:lnTo>
                <a:lnTo>
                  <a:pt x="8257141" y="1950706"/>
                </a:lnTo>
                <a:lnTo>
                  <a:pt x="8257141" y="1946390"/>
                </a:lnTo>
                <a:cubicBezTo>
                  <a:pt x="8257141" y="1944951"/>
                  <a:pt x="8255343" y="1944232"/>
                  <a:pt x="8251746" y="1944232"/>
                </a:cubicBezTo>
                <a:close/>
                <a:moveTo>
                  <a:pt x="6749224" y="1943153"/>
                </a:moveTo>
                <a:lnTo>
                  <a:pt x="6749224" y="1944232"/>
                </a:lnTo>
                <a:lnTo>
                  <a:pt x="6751382" y="1944232"/>
                </a:lnTo>
                <a:lnTo>
                  <a:pt x="6751382" y="1943153"/>
                </a:lnTo>
                <a:close/>
                <a:moveTo>
                  <a:pt x="2239149" y="1942883"/>
                </a:moveTo>
                <a:lnTo>
                  <a:pt x="2239149" y="1945041"/>
                </a:lnTo>
                <a:lnTo>
                  <a:pt x="2240228" y="1945041"/>
                </a:lnTo>
                <a:lnTo>
                  <a:pt x="2240228" y="1942883"/>
                </a:lnTo>
                <a:close/>
                <a:moveTo>
                  <a:pt x="2175757" y="1942883"/>
                </a:moveTo>
                <a:lnTo>
                  <a:pt x="2175757" y="1945041"/>
                </a:lnTo>
                <a:lnTo>
                  <a:pt x="2176837" y="1945041"/>
                </a:lnTo>
                <a:lnTo>
                  <a:pt x="2178993" y="1942883"/>
                </a:lnTo>
                <a:close/>
                <a:moveTo>
                  <a:pt x="6774041" y="1942074"/>
                </a:moveTo>
                <a:lnTo>
                  <a:pt x="6771883" y="1951785"/>
                </a:lnTo>
                <a:lnTo>
                  <a:pt x="6777278" y="1953943"/>
                </a:lnTo>
                <a:cubicBezTo>
                  <a:pt x="6776738" y="1946030"/>
                  <a:pt x="6775659" y="1942074"/>
                  <a:pt x="6774041" y="1942074"/>
                </a:cubicBezTo>
                <a:close/>
                <a:moveTo>
                  <a:pt x="2089977" y="1941804"/>
                </a:moveTo>
                <a:cubicBezTo>
                  <a:pt x="2089977" y="1946120"/>
                  <a:pt x="2087099" y="1948278"/>
                  <a:pt x="2081345" y="1948278"/>
                </a:cubicBezTo>
                <a:cubicBezTo>
                  <a:pt x="2080804" y="1952504"/>
                  <a:pt x="2080085" y="1954617"/>
                  <a:pt x="2079188" y="1954617"/>
                </a:cubicBezTo>
                <a:lnTo>
                  <a:pt x="2080264" y="1960012"/>
                </a:lnTo>
                <a:lnTo>
                  <a:pt x="2080264" y="1990090"/>
                </a:lnTo>
                <a:lnTo>
                  <a:pt x="2082424" y="1993327"/>
                </a:lnTo>
                <a:lnTo>
                  <a:pt x="2079188" y="2008298"/>
                </a:lnTo>
                <a:lnTo>
                  <a:pt x="2079188" y="2011535"/>
                </a:lnTo>
                <a:lnTo>
                  <a:pt x="2081345" y="2014772"/>
                </a:lnTo>
                <a:lnTo>
                  <a:pt x="2081345" y="2015851"/>
                </a:lnTo>
                <a:lnTo>
                  <a:pt x="2080264" y="2016930"/>
                </a:lnTo>
                <a:cubicBezTo>
                  <a:pt x="2082063" y="2023314"/>
                  <a:pt x="2084223" y="2026506"/>
                  <a:pt x="2086740" y="2026506"/>
                </a:cubicBezTo>
                <a:cubicBezTo>
                  <a:pt x="2093932" y="2026506"/>
                  <a:pt x="2097531" y="2021875"/>
                  <a:pt x="2097531" y="2012614"/>
                </a:cubicBezTo>
                <a:lnTo>
                  <a:pt x="2097531" y="2010456"/>
                </a:lnTo>
                <a:lnTo>
                  <a:pt x="2096450" y="2002903"/>
                </a:lnTo>
                <a:lnTo>
                  <a:pt x="2100631" y="1987932"/>
                </a:lnTo>
                <a:lnTo>
                  <a:pt x="2097531" y="1984695"/>
                </a:lnTo>
                <a:cubicBezTo>
                  <a:pt x="2098339" y="1979300"/>
                  <a:pt x="2099732" y="1976422"/>
                  <a:pt x="2101710" y="1976063"/>
                </a:cubicBezTo>
                <a:lnTo>
                  <a:pt x="2098473" y="1964328"/>
                </a:lnTo>
                <a:lnTo>
                  <a:pt x="2099552" y="1963249"/>
                </a:lnTo>
                <a:cubicBezTo>
                  <a:pt x="2096045" y="1949132"/>
                  <a:pt x="2092854" y="1941984"/>
                  <a:pt x="2089977" y="1941804"/>
                </a:cubicBezTo>
                <a:close/>
                <a:moveTo>
                  <a:pt x="1646655" y="1941669"/>
                </a:moveTo>
                <a:lnTo>
                  <a:pt x="1644497" y="1943827"/>
                </a:lnTo>
                <a:lnTo>
                  <a:pt x="1647734" y="1944906"/>
                </a:lnTo>
                <a:lnTo>
                  <a:pt x="1648813" y="1941669"/>
                </a:lnTo>
                <a:close/>
                <a:moveTo>
                  <a:pt x="6246557" y="1941265"/>
                </a:moveTo>
                <a:lnTo>
                  <a:pt x="6246557" y="1944502"/>
                </a:lnTo>
                <a:lnTo>
                  <a:pt x="6247636" y="1944502"/>
                </a:lnTo>
                <a:lnTo>
                  <a:pt x="6247636" y="1941265"/>
                </a:lnTo>
                <a:close/>
                <a:moveTo>
                  <a:pt x="7101909" y="1940925"/>
                </a:moveTo>
                <a:lnTo>
                  <a:pt x="7099751" y="1943083"/>
                </a:lnTo>
                <a:lnTo>
                  <a:pt x="7101909" y="1943083"/>
                </a:lnTo>
                <a:close/>
                <a:moveTo>
                  <a:pt x="6754619" y="1940860"/>
                </a:moveTo>
                <a:lnTo>
                  <a:pt x="6752461" y="1943153"/>
                </a:lnTo>
                <a:lnTo>
                  <a:pt x="6755698" y="1943153"/>
                </a:lnTo>
                <a:lnTo>
                  <a:pt x="6755698" y="1940860"/>
                </a:lnTo>
                <a:close/>
                <a:moveTo>
                  <a:pt x="4203063" y="1940455"/>
                </a:moveTo>
                <a:lnTo>
                  <a:pt x="4201984" y="1941534"/>
                </a:lnTo>
                <a:lnTo>
                  <a:pt x="4201984" y="1943692"/>
                </a:lnTo>
                <a:lnTo>
                  <a:pt x="4206300" y="1943692"/>
                </a:lnTo>
                <a:lnTo>
                  <a:pt x="4208593" y="1941534"/>
                </a:lnTo>
                <a:close/>
                <a:moveTo>
                  <a:pt x="566598" y="1940455"/>
                </a:moveTo>
                <a:lnTo>
                  <a:pt x="567677" y="1945041"/>
                </a:lnTo>
                <a:lnTo>
                  <a:pt x="566598" y="1949357"/>
                </a:lnTo>
                <a:cubicBezTo>
                  <a:pt x="571094" y="1949897"/>
                  <a:pt x="573342" y="1950616"/>
                  <a:pt x="573342" y="1951515"/>
                </a:cubicBezTo>
                <a:cubicBezTo>
                  <a:pt x="576220" y="1950436"/>
                  <a:pt x="577658" y="1949357"/>
                  <a:pt x="577658" y="1948278"/>
                </a:cubicBezTo>
                <a:lnTo>
                  <a:pt x="574421" y="1940455"/>
                </a:lnTo>
                <a:close/>
                <a:moveTo>
                  <a:pt x="1750508" y="1939511"/>
                </a:moveTo>
                <a:lnTo>
                  <a:pt x="1750508" y="1940590"/>
                </a:lnTo>
                <a:lnTo>
                  <a:pt x="1752665" y="1940590"/>
                </a:lnTo>
                <a:lnTo>
                  <a:pt x="1752665" y="1939511"/>
                </a:lnTo>
                <a:close/>
                <a:moveTo>
                  <a:pt x="518043" y="1939376"/>
                </a:moveTo>
                <a:lnTo>
                  <a:pt x="524651" y="1939376"/>
                </a:lnTo>
                <a:lnTo>
                  <a:pt x="534632" y="1943692"/>
                </a:lnTo>
                <a:lnTo>
                  <a:pt x="541241" y="1941534"/>
                </a:lnTo>
                <a:lnTo>
                  <a:pt x="543399" y="1941534"/>
                </a:lnTo>
                <a:lnTo>
                  <a:pt x="545692" y="1943692"/>
                </a:lnTo>
                <a:lnTo>
                  <a:pt x="545692" y="1946120"/>
                </a:lnTo>
                <a:cubicBezTo>
                  <a:pt x="545692" y="1947559"/>
                  <a:pt x="543084" y="1948638"/>
                  <a:pt x="537869" y="1949357"/>
                </a:cubicBezTo>
                <a:cubicBezTo>
                  <a:pt x="534992" y="1948278"/>
                  <a:pt x="533553" y="1947199"/>
                  <a:pt x="533553" y="1946120"/>
                </a:cubicBezTo>
                <a:lnTo>
                  <a:pt x="528023" y="1949357"/>
                </a:lnTo>
                <a:lnTo>
                  <a:pt x="522493" y="1949357"/>
                </a:lnTo>
                <a:lnTo>
                  <a:pt x="515750" y="1942613"/>
                </a:lnTo>
                <a:lnTo>
                  <a:pt x="515750" y="1941534"/>
                </a:lnTo>
                <a:close/>
                <a:moveTo>
                  <a:pt x="1659737" y="1938432"/>
                </a:moveTo>
                <a:lnTo>
                  <a:pt x="1656500" y="1941669"/>
                </a:lnTo>
                <a:lnTo>
                  <a:pt x="1657580" y="1944906"/>
                </a:lnTo>
                <a:lnTo>
                  <a:pt x="1658658" y="1944906"/>
                </a:lnTo>
                <a:lnTo>
                  <a:pt x="1660816" y="1942748"/>
                </a:lnTo>
                <a:lnTo>
                  <a:pt x="1660816" y="1938432"/>
                </a:lnTo>
                <a:close/>
                <a:moveTo>
                  <a:pt x="7234896" y="1937688"/>
                </a:moveTo>
                <a:cubicBezTo>
                  <a:pt x="7234177" y="1947759"/>
                  <a:pt x="7231660" y="1952794"/>
                  <a:pt x="7227344" y="1952794"/>
                </a:cubicBezTo>
                <a:lnTo>
                  <a:pt x="7223028" y="1959268"/>
                </a:lnTo>
                <a:lnTo>
                  <a:pt x="7223028" y="1960347"/>
                </a:lnTo>
                <a:lnTo>
                  <a:pt x="7230580" y="1987457"/>
                </a:lnTo>
                <a:cubicBezTo>
                  <a:pt x="7235616" y="1993032"/>
                  <a:pt x="7238134" y="1999146"/>
                  <a:pt x="7238134" y="2005800"/>
                </a:cubicBezTo>
                <a:cubicBezTo>
                  <a:pt x="7238134" y="2011555"/>
                  <a:pt x="7239212" y="2014432"/>
                  <a:pt x="7241370" y="2014432"/>
                </a:cubicBezTo>
                <a:cubicBezTo>
                  <a:pt x="7243888" y="2014432"/>
                  <a:pt x="7246046" y="2006520"/>
                  <a:pt x="7247844" y="1990694"/>
                </a:cubicBezTo>
                <a:cubicBezTo>
                  <a:pt x="7249643" y="1990694"/>
                  <a:pt x="7252880" y="1981703"/>
                  <a:pt x="7257556" y="1963719"/>
                </a:cubicBezTo>
                <a:lnTo>
                  <a:pt x="7257556" y="1957110"/>
                </a:lnTo>
                <a:cubicBezTo>
                  <a:pt x="7255398" y="1954413"/>
                  <a:pt x="7254318" y="1951176"/>
                  <a:pt x="7254318" y="1947399"/>
                </a:cubicBezTo>
                <a:lnTo>
                  <a:pt x="7254318" y="1938767"/>
                </a:lnTo>
                <a:lnTo>
                  <a:pt x="7245686" y="1940925"/>
                </a:lnTo>
                <a:lnTo>
                  <a:pt x="7242450" y="1940925"/>
                </a:lnTo>
                <a:close/>
                <a:moveTo>
                  <a:pt x="2244544" y="1937488"/>
                </a:moveTo>
                <a:lnTo>
                  <a:pt x="2244544" y="1939646"/>
                </a:lnTo>
                <a:lnTo>
                  <a:pt x="2245622" y="1939646"/>
                </a:lnTo>
                <a:lnTo>
                  <a:pt x="2245622" y="1937488"/>
                </a:lnTo>
                <a:close/>
                <a:moveTo>
                  <a:pt x="2121133" y="1937488"/>
                </a:moveTo>
                <a:lnTo>
                  <a:pt x="2116816" y="1941804"/>
                </a:lnTo>
                <a:lnTo>
                  <a:pt x="2116816" y="1943962"/>
                </a:lnTo>
                <a:lnTo>
                  <a:pt x="2124236" y="1946120"/>
                </a:lnTo>
                <a:lnTo>
                  <a:pt x="2126393" y="1942883"/>
                </a:lnTo>
                <a:cubicBezTo>
                  <a:pt x="2124954" y="1939646"/>
                  <a:pt x="2123560" y="1937848"/>
                  <a:pt x="2122211" y="1937488"/>
                </a:cubicBezTo>
                <a:close/>
                <a:moveTo>
                  <a:pt x="5180934" y="1936409"/>
                </a:moveTo>
                <a:lnTo>
                  <a:pt x="5180934" y="1938567"/>
                </a:lnTo>
                <a:lnTo>
                  <a:pt x="5183092" y="1938567"/>
                </a:lnTo>
                <a:close/>
                <a:moveTo>
                  <a:pt x="8177564" y="1935600"/>
                </a:moveTo>
                <a:lnTo>
                  <a:pt x="8177564" y="1936679"/>
                </a:lnTo>
                <a:lnTo>
                  <a:pt x="8179857" y="1936679"/>
                </a:lnTo>
                <a:lnTo>
                  <a:pt x="8179857" y="1935600"/>
                </a:lnTo>
                <a:close/>
                <a:moveTo>
                  <a:pt x="3746794" y="1935060"/>
                </a:moveTo>
                <a:lnTo>
                  <a:pt x="3746794" y="1936139"/>
                </a:lnTo>
                <a:lnTo>
                  <a:pt x="3754347" y="1939511"/>
                </a:lnTo>
                <a:lnTo>
                  <a:pt x="3756505" y="1939511"/>
                </a:lnTo>
                <a:lnTo>
                  <a:pt x="3756505" y="1938432"/>
                </a:lnTo>
                <a:lnTo>
                  <a:pt x="3748952" y="1935060"/>
                </a:lnTo>
                <a:close/>
                <a:moveTo>
                  <a:pt x="1737560" y="1933981"/>
                </a:moveTo>
                <a:lnTo>
                  <a:pt x="1737560" y="1936274"/>
                </a:lnTo>
                <a:lnTo>
                  <a:pt x="1739719" y="1936274"/>
                </a:lnTo>
                <a:lnTo>
                  <a:pt x="1739719" y="1933981"/>
                </a:lnTo>
                <a:close/>
                <a:moveTo>
                  <a:pt x="132312" y="1932484"/>
                </a:moveTo>
                <a:lnTo>
                  <a:pt x="132312" y="1934642"/>
                </a:lnTo>
                <a:lnTo>
                  <a:pt x="135550" y="1937879"/>
                </a:lnTo>
                <a:lnTo>
                  <a:pt x="138787" y="1936800"/>
                </a:lnTo>
                <a:lnTo>
                  <a:pt x="138787" y="1934642"/>
                </a:lnTo>
                <a:lnTo>
                  <a:pt x="136628" y="1932484"/>
                </a:lnTo>
                <a:close/>
                <a:moveTo>
                  <a:pt x="6765409" y="1932228"/>
                </a:moveTo>
                <a:cubicBezTo>
                  <a:pt x="6762532" y="1932947"/>
                  <a:pt x="6761093" y="1935105"/>
                  <a:pt x="6761093" y="1938702"/>
                </a:cubicBezTo>
                <a:lnTo>
                  <a:pt x="6761093" y="1939781"/>
                </a:lnTo>
                <a:lnTo>
                  <a:pt x="6765409" y="1940860"/>
                </a:lnTo>
                <a:lnTo>
                  <a:pt x="6768646" y="1936544"/>
                </a:lnTo>
                <a:lnTo>
                  <a:pt x="6768646" y="1935465"/>
                </a:lnTo>
                <a:close/>
                <a:moveTo>
                  <a:pt x="6673289" y="1932228"/>
                </a:moveTo>
                <a:lnTo>
                  <a:pt x="6673289" y="1933307"/>
                </a:lnTo>
                <a:lnTo>
                  <a:pt x="6676661" y="1939781"/>
                </a:lnTo>
                <a:lnTo>
                  <a:pt x="6675447" y="1945311"/>
                </a:lnTo>
                <a:lnTo>
                  <a:pt x="6676661" y="1946390"/>
                </a:lnTo>
                <a:lnTo>
                  <a:pt x="6682056" y="1946390"/>
                </a:lnTo>
                <a:lnTo>
                  <a:pt x="6684214" y="1937623"/>
                </a:lnTo>
                <a:cubicBezTo>
                  <a:pt x="6680437" y="1934026"/>
                  <a:pt x="6676796" y="1932228"/>
                  <a:pt x="6673289" y="1932228"/>
                </a:cubicBezTo>
                <a:close/>
                <a:moveTo>
                  <a:pt x="7617710" y="1931419"/>
                </a:moveTo>
                <a:lnTo>
                  <a:pt x="7614473" y="1932498"/>
                </a:lnTo>
                <a:lnTo>
                  <a:pt x="7614473" y="1936814"/>
                </a:lnTo>
                <a:lnTo>
                  <a:pt x="7616631" y="1938972"/>
                </a:lnTo>
                <a:lnTo>
                  <a:pt x="7618924" y="1938972"/>
                </a:lnTo>
                <a:lnTo>
                  <a:pt x="7620003" y="1933577"/>
                </a:lnTo>
                <a:close/>
                <a:moveTo>
                  <a:pt x="7301930" y="1931214"/>
                </a:moveTo>
                <a:lnTo>
                  <a:pt x="7298692" y="1932293"/>
                </a:lnTo>
                <a:lnTo>
                  <a:pt x="7299772" y="1933372"/>
                </a:lnTo>
                <a:lnTo>
                  <a:pt x="7299772" y="1934451"/>
                </a:lnTo>
                <a:lnTo>
                  <a:pt x="7303008" y="1933372"/>
                </a:lnTo>
                <a:lnTo>
                  <a:pt x="7303008" y="1931214"/>
                </a:lnTo>
                <a:close/>
                <a:moveTo>
                  <a:pt x="591954" y="1930744"/>
                </a:moveTo>
                <a:lnTo>
                  <a:pt x="579816" y="1940455"/>
                </a:lnTo>
                <a:lnTo>
                  <a:pt x="579816" y="1941534"/>
                </a:lnTo>
                <a:lnTo>
                  <a:pt x="587503" y="1942613"/>
                </a:lnTo>
                <a:cubicBezTo>
                  <a:pt x="591191" y="1938477"/>
                  <a:pt x="593033" y="1934521"/>
                  <a:pt x="593033" y="1930744"/>
                </a:cubicBezTo>
                <a:close/>
                <a:moveTo>
                  <a:pt x="236841" y="1928168"/>
                </a:moveTo>
                <a:lnTo>
                  <a:pt x="236841" y="1929247"/>
                </a:lnTo>
                <a:lnTo>
                  <a:pt x="238999" y="1929247"/>
                </a:lnTo>
                <a:lnTo>
                  <a:pt x="238999" y="1928168"/>
                </a:lnTo>
                <a:close/>
                <a:moveTo>
                  <a:pt x="6584541" y="1927912"/>
                </a:moveTo>
                <a:lnTo>
                  <a:pt x="6582383" y="1931149"/>
                </a:lnTo>
                <a:lnTo>
                  <a:pt x="6582383" y="1932228"/>
                </a:lnTo>
                <a:lnTo>
                  <a:pt x="6584541" y="1934386"/>
                </a:lnTo>
                <a:lnTo>
                  <a:pt x="6588857" y="1934386"/>
                </a:lnTo>
                <a:cubicBezTo>
                  <a:pt x="6588857" y="1930789"/>
                  <a:pt x="6587418" y="1928631"/>
                  <a:pt x="6584541" y="1927912"/>
                </a:cubicBezTo>
                <a:close/>
                <a:moveTo>
                  <a:pt x="4134142" y="1927372"/>
                </a:moveTo>
                <a:lnTo>
                  <a:pt x="4134142" y="1932767"/>
                </a:lnTo>
                <a:lnTo>
                  <a:pt x="4135221" y="1932767"/>
                </a:lnTo>
                <a:lnTo>
                  <a:pt x="4135221" y="1927372"/>
                </a:lnTo>
                <a:close/>
                <a:moveTo>
                  <a:pt x="8772621" y="1926698"/>
                </a:moveTo>
                <a:lnTo>
                  <a:pt x="8772621" y="1927777"/>
                </a:lnTo>
                <a:lnTo>
                  <a:pt x="8775858" y="1927777"/>
                </a:lnTo>
                <a:lnTo>
                  <a:pt x="8775858" y="1926698"/>
                </a:lnTo>
                <a:close/>
                <a:moveTo>
                  <a:pt x="8715434" y="1926698"/>
                </a:moveTo>
                <a:lnTo>
                  <a:pt x="8714355" y="1927777"/>
                </a:lnTo>
                <a:lnTo>
                  <a:pt x="8714355" y="1929935"/>
                </a:lnTo>
                <a:lnTo>
                  <a:pt x="8715434" y="1929935"/>
                </a:lnTo>
                <a:lnTo>
                  <a:pt x="8717592" y="1927777"/>
                </a:lnTo>
                <a:lnTo>
                  <a:pt x="8717592" y="1926698"/>
                </a:lnTo>
                <a:close/>
                <a:moveTo>
                  <a:pt x="8662563" y="1926698"/>
                </a:moveTo>
                <a:lnTo>
                  <a:pt x="8662563" y="1928856"/>
                </a:lnTo>
                <a:lnTo>
                  <a:pt x="8664721" y="1926698"/>
                </a:lnTo>
                <a:close/>
                <a:moveTo>
                  <a:pt x="8592428" y="1926698"/>
                </a:moveTo>
                <a:lnTo>
                  <a:pt x="8592428" y="1931014"/>
                </a:lnTo>
                <a:lnTo>
                  <a:pt x="8595665" y="1929935"/>
                </a:lnTo>
                <a:lnTo>
                  <a:pt x="8595665" y="1928856"/>
                </a:lnTo>
                <a:lnTo>
                  <a:pt x="8593507" y="1926698"/>
                </a:lnTo>
                <a:close/>
                <a:moveTo>
                  <a:pt x="8583796" y="1926698"/>
                </a:moveTo>
                <a:lnTo>
                  <a:pt x="8583796" y="1927777"/>
                </a:lnTo>
                <a:lnTo>
                  <a:pt x="8585954" y="1927777"/>
                </a:lnTo>
                <a:lnTo>
                  <a:pt x="8585954" y="1926698"/>
                </a:lnTo>
                <a:close/>
                <a:moveTo>
                  <a:pt x="2066372" y="1926698"/>
                </a:moveTo>
                <a:lnTo>
                  <a:pt x="2063136" y="1929935"/>
                </a:lnTo>
                <a:lnTo>
                  <a:pt x="2063136" y="1931014"/>
                </a:lnTo>
                <a:lnTo>
                  <a:pt x="2068532" y="1929935"/>
                </a:lnTo>
                <a:lnTo>
                  <a:pt x="2068532" y="1928856"/>
                </a:lnTo>
                <a:close/>
                <a:moveTo>
                  <a:pt x="2055584" y="1926698"/>
                </a:moveTo>
                <a:lnTo>
                  <a:pt x="2055584" y="1928856"/>
                </a:lnTo>
                <a:lnTo>
                  <a:pt x="2057742" y="1931014"/>
                </a:lnTo>
                <a:lnTo>
                  <a:pt x="2058821" y="1929935"/>
                </a:lnTo>
                <a:lnTo>
                  <a:pt x="2058821" y="1928856"/>
                </a:lnTo>
                <a:close/>
                <a:moveTo>
                  <a:pt x="1220461" y="1925349"/>
                </a:moveTo>
                <a:lnTo>
                  <a:pt x="1217224" y="1928586"/>
                </a:lnTo>
                <a:lnTo>
                  <a:pt x="1217224" y="1929665"/>
                </a:lnTo>
                <a:lnTo>
                  <a:pt x="1220461" y="1929665"/>
                </a:lnTo>
                <a:lnTo>
                  <a:pt x="1222620" y="1927507"/>
                </a:lnTo>
                <a:lnTo>
                  <a:pt x="1222620" y="1925349"/>
                </a:lnTo>
                <a:close/>
                <a:moveTo>
                  <a:pt x="4085991" y="1925080"/>
                </a:moveTo>
                <a:lnTo>
                  <a:pt x="4084912" y="1926293"/>
                </a:lnTo>
                <a:lnTo>
                  <a:pt x="4084912" y="1927372"/>
                </a:lnTo>
                <a:lnTo>
                  <a:pt x="4087070" y="1929530"/>
                </a:lnTo>
                <a:lnTo>
                  <a:pt x="4088150" y="1928451"/>
                </a:lnTo>
                <a:lnTo>
                  <a:pt x="4088150" y="1927372"/>
                </a:lnTo>
                <a:close/>
                <a:moveTo>
                  <a:pt x="2239149" y="1924540"/>
                </a:moveTo>
                <a:lnTo>
                  <a:pt x="2239149" y="1925619"/>
                </a:lnTo>
                <a:lnTo>
                  <a:pt x="2243464" y="1936409"/>
                </a:lnTo>
                <a:lnTo>
                  <a:pt x="2244544" y="1936409"/>
                </a:lnTo>
                <a:lnTo>
                  <a:pt x="2244544" y="1935330"/>
                </a:lnTo>
                <a:cubicBezTo>
                  <a:pt x="2242565" y="1928317"/>
                  <a:pt x="2240767" y="1924720"/>
                  <a:pt x="2239149" y="1924540"/>
                </a:cubicBezTo>
                <a:close/>
                <a:moveTo>
                  <a:pt x="3673152" y="1924270"/>
                </a:moveTo>
                <a:cubicBezTo>
                  <a:pt x="3670094" y="1925889"/>
                  <a:pt x="3668296" y="1927687"/>
                  <a:pt x="3667757" y="1929665"/>
                </a:cubicBezTo>
                <a:lnTo>
                  <a:pt x="3668836" y="1930744"/>
                </a:lnTo>
                <a:lnTo>
                  <a:pt x="3669915" y="1930744"/>
                </a:lnTo>
                <a:lnTo>
                  <a:pt x="3674231" y="1925349"/>
                </a:lnTo>
                <a:lnTo>
                  <a:pt x="3674231" y="1924270"/>
                </a:lnTo>
                <a:close/>
                <a:moveTo>
                  <a:pt x="3616908" y="1923191"/>
                </a:moveTo>
                <a:lnTo>
                  <a:pt x="3612592" y="1924270"/>
                </a:lnTo>
                <a:lnTo>
                  <a:pt x="3612592" y="1925349"/>
                </a:lnTo>
                <a:lnTo>
                  <a:pt x="3614750" y="1928586"/>
                </a:lnTo>
                <a:lnTo>
                  <a:pt x="3611513" y="1931823"/>
                </a:lnTo>
                <a:lnTo>
                  <a:pt x="3608276" y="1931823"/>
                </a:lnTo>
                <a:lnTo>
                  <a:pt x="3607197" y="1930744"/>
                </a:lnTo>
                <a:lnTo>
                  <a:pt x="3606118" y="1930744"/>
                </a:lnTo>
                <a:lnTo>
                  <a:pt x="3605039" y="1931823"/>
                </a:lnTo>
                <a:lnTo>
                  <a:pt x="3605039" y="1932902"/>
                </a:lnTo>
                <a:lnTo>
                  <a:pt x="3606118" y="1933981"/>
                </a:lnTo>
                <a:lnTo>
                  <a:pt x="3612592" y="1933981"/>
                </a:lnTo>
                <a:cubicBezTo>
                  <a:pt x="3616908" y="1932183"/>
                  <a:pt x="3619067" y="1929306"/>
                  <a:pt x="3619067" y="1925349"/>
                </a:cubicBezTo>
                <a:lnTo>
                  <a:pt x="3619067" y="1924270"/>
                </a:lnTo>
                <a:lnTo>
                  <a:pt x="3616908" y="1924270"/>
                </a:lnTo>
                <a:close/>
                <a:moveTo>
                  <a:pt x="1548195" y="1923056"/>
                </a:moveTo>
                <a:cubicBezTo>
                  <a:pt x="1544958" y="1924585"/>
                  <a:pt x="1543160" y="1926069"/>
                  <a:pt x="1542800" y="1927507"/>
                </a:cubicBezTo>
                <a:lnTo>
                  <a:pt x="1551567" y="1928586"/>
                </a:lnTo>
                <a:lnTo>
                  <a:pt x="1551567" y="1927507"/>
                </a:lnTo>
                <a:cubicBezTo>
                  <a:pt x="1550398" y="1924540"/>
                  <a:pt x="1549274" y="1923056"/>
                  <a:pt x="1548195" y="1923056"/>
                </a:cubicBezTo>
                <a:close/>
                <a:moveTo>
                  <a:pt x="8167853" y="1922652"/>
                </a:moveTo>
                <a:lnTo>
                  <a:pt x="8167853" y="1924810"/>
                </a:lnTo>
                <a:lnTo>
                  <a:pt x="8168932" y="1924810"/>
                </a:lnTo>
                <a:lnTo>
                  <a:pt x="8168932" y="1922652"/>
                </a:lnTo>
                <a:close/>
                <a:moveTo>
                  <a:pt x="6778492" y="1922517"/>
                </a:moveTo>
                <a:lnTo>
                  <a:pt x="6778492" y="1923596"/>
                </a:lnTo>
                <a:cubicBezTo>
                  <a:pt x="6782808" y="1927732"/>
                  <a:pt x="6784966" y="1932767"/>
                  <a:pt x="6784966" y="1938702"/>
                </a:cubicBezTo>
                <a:cubicBezTo>
                  <a:pt x="6787124" y="1938702"/>
                  <a:pt x="6788922" y="1940186"/>
                  <a:pt x="6790361" y="1943153"/>
                </a:cubicBezTo>
                <a:lnTo>
                  <a:pt x="6793598" y="1942074"/>
                </a:lnTo>
                <a:lnTo>
                  <a:pt x="6793598" y="1940860"/>
                </a:lnTo>
                <a:cubicBezTo>
                  <a:pt x="6789462" y="1940860"/>
                  <a:pt x="6786584" y="1939062"/>
                  <a:pt x="6784966" y="1935465"/>
                </a:cubicBezTo>
                <a:lnTo>
                  <a:pt x="6784966" y="1933307"/>
                </a:lnTo>
                <a:lnTo>
                  <a:pt x="6786045" y="1932228"/>
                </a:lnTo>
                <a:lnTo>
                  <a:pt x="6786045" y="1931149"/>
                </a:lnTo>
                <a:lnTo>
                  <a:pt x="6787124" y="1932228"/>
                </a:lnTo>
                <a:lnTo>
                  <a:pt x="6789282" y="1932228"/>
                </a:lnTo>
                <a:lnTo>
                  <a:pt x="6789282" y="1931149"/>
                </a:lnTo>
                <a:close/>
                <a:moveTo>
                  <a:pt x="123815" y="1920750"/>
                </a:moveTo>
                <a:lnTo>
                  <a:pt x="123815" y="1921829"/>
                </a:lnTo>
                <a:lnTo>
                  <a:pt x="127052" y="1921829"/>
                </a:lnTo>
                <a:lnTo>
                  <a:pt x="127052" y="1920750"/>
                </a:lnTo>
                <a:close/>
                <a:moveTo>
                  <a:pt x="5116059" y="1920089"/>
                </a:moveTo>
                <a:lnTo>
                  <a:pt x="5112822" y="1921168"/>
                </a:lnTo>
                <a:lnTo>
                  <a:pt x="5113901" y="1928856"/>
                </a:lnTo>
                <a:lnTo>
                  <a:pt x="5109585" y="1937488"/>
                </a:lnTo>
                <a:cubicBezTo>
                  <a:pt x="5109585" y="1940365"/>
                  <a:pt x="5111383" y="1941804"/>
                  <a:pt x="5114980" y="1941804"/>
                </a:cubicBezTo>
                <a:lnTo>
                  <a:pt x="5117138" y="1943962"/>
                </a:lnTo>
                <a:cubicBezTo>
                  <a:pt x="5128737" y="1943423"/>
                  <a:pt x="5134537" y="1940186"/>
                  <a:pt x="5134537" y="1934251"/>
                </a:cubicBezTo>
                <a:lnTo>
                  <a:pt x="5137774" y="1929935"/>
                </a:lnTo>
                <a:lnTo>
                  <a:pt x="5138853" y="1928856"/>
                </a:lnTo>
                <a:lnTo>
                  <a:pt x="5139932" y="1928856"/>
                </a:lnTo>
                <a:cubicBezTo>
                  <a:pt x="5149283" y="1928856"/>
                  <a:pt x="5153959" y="1931374"/>
                  <a:pt x="5153959" y="1936409"/>
                </a:cubicBezTo>
                <a:lnTo>
                  <a:pt x="5152880" y="1937488"/>
                </a:lnTo>
                <a:cubicBezTo>
                  <a:pt x="5159534" y="1942524"/>
                  <a:pt x="5165288" y="1945041"/>
                  <a:pt x="5170144" y="1945041"/>
                </a:cubicBezTo>
                <a:cubicBezTo>
                  <a:pt x="5172662" y="1944502"/>
                  <a:pt x="5174820" y="1942344"/>
                  <a:pt x="5176618" y="1938567"/>
                </a:cubicBezTo>
                <a:lnTo>
                  <a:pt x="5176618" y="1936409"/>
                </a:lnTo>
                <a:lnTo>
                  <a:pt x="5174460" y="1933172"/>
                </a:lnTo>
                <a:cubicBezTo>
                  <a:pt x="5174460" y="1930834"/>
                  <a:pt x="5176978" y="1929396"/>
                  <a:pt x="5182013" y="1928856"/>
                </a:cubicBezTo>
                <a:lnTo>
                  <a:pt x="5182013" y="1926698"/>
                </a:lnTo>
                <a:cubicBezTo>
                  <a:pt x="5182013" y="1924630"/>
                  <a:pt x="5178057" y="1923146"/>
                  <a:pt x="5170144" y="1922247"/>
                </a:cubicBezTo>
                <a:cubicBezTo>
                  <a:pt x="5170144" y="1923686"/>
                  <a:pt x="5169065" y="1924405"/>
                  <a:pt x="5166907" y="1924405"/>
                </a:cubicBezTo>
                <a:cubicBezTo>
                  <a:pt x="5165468" y="1923146"/>
                  <a:pt x="5159354" y="1922067"/>
                  <a:pt x="5148564" y="1921168"/>
                </a:cubicBezTo>
                <a:lnTo>
                  <a:pt x="5147485" y="1920089"/>
                </a:lnTo>
                <a:lnTo>
                  <a:pt x="5146406" y="1920089"/>
                </a:lnTo>
                <a:lnTo>
                  <a:pt x="5144248" y="1922247"/>
                </a:lnTo>
                <a:lnTo>
                  <a:pt x="5136695" y="1922247"/>
                </a:lnTo>
                <a:lnTo>
                  <a:pt x="5131165" y="1921168"/>
                </a:lnTo>
                <a:lnTo>
                  <a:pt x="5124691" y="1922247"/>
                </a:lnTo>
                <a:lnTo>
                  <a:pt x="5122533" y="1922247"/>
                </a:lnTo>
                <a:close/>
                <a:moveTo>
                  <a:pt x="4261060" y="1919685"/>
                </a:moveTo>
                <a:lnTo>
                  <a:pt x="4261060" y="1920764"/>
                </a:lnTo>
                <a:lnTo>
                  <a:pt x="4263218" y="1922922"/>
                </a:lnTo>
                <a:lnTo>
                  <a:pt x="4265511" y="1920764"/>
                </a:lnTo>
                <a:lnTo>
                  <a:pt x="4265511" y="1919685"/>
                </a:lnTo>
                <a:close/>
                <a:moveTo>
                  <a:pt x="181407" y="1919671"/>
                </a:moveTo>
                <a:lnTo>
                  <a:pt x="181407" y="1920750"/>
                </a:lnTo>
                <a:lnTo>
                  <a:pt x="184644" y="1920750"/>
                </a:lnTo>
                <a:lnTo>
                  <a:pt x="184644" y="1919671"/>
                </a:lnTo>
                <a:close/>
                <a:moveTo>
                  <a:pt x="133391" y="1919671"/>
                </a:moveTo>
                <a:lnTo>
                  <a:pt x="133391" y="1920750"/>
                </a:lnTo>
                <a:lnTo>
                  <a:pt x="135550" y="1920750"/>
                </a:lnTo>
                <a:lnTo>
                  <a:pt x="135550" y="1919671"/>
                </a:lnTo>
                <a:close/>
                <a:moveTo>
                  <a:pt x="7287902" y="1919345"/>
                </a:moveTo>
                <a:lnTo>
                  <a:pt x="7285744" y="1927977"/>
                </a:lnTo>
                <a:lnTo>
                  <a:pt x="7285744" y="1929056"/>
                </a:lnTo>
                <a:cubicBezTo>
                  <a:pt x="7289162" y="1929056"/>
                  <a:pt x="7292039" y="1930495"/>
                  <a:pt x="7294376" y="1933372"/>
                </a:cubicBezTo>
                <a:lnTo>
                  <a:pt x="7296534" y="1933372"/>
                </a:lnTo>
                <a:lnTo>
                  <a:pt x="7295456" y="1932293"/>
                </a:lnTo>
                <a:lnTo>
                  <a:pt x="7295456" y="1931214"/>
                </a:lnTo>
                <a:lnTo>
                  <a:pt x="7296534" y="1930135"/>
                </a:lnTo>
                <a:lnTo>
                  <a:pt x="7294376" y="1930135"/>
                </a:lnTo>
                <a:lnTo>
                  <a:pt x="7294376" y="1932293"/>
                </a:lnTo>
                <a:lnTo>
                  <a:pt x="7293298" y="1932293"/>
                </a:lnTo>
                <a:cubicBezTo>
                  <a:pt x="7293298" y="1929236"/>
                  <a:pt x="7291140" y="1927438"/>
                  <a:pt x="7286824" y="1926898"/>
                </a:cubicBezTo>
                <a:lnTo>
                  <a:pt x="7286824" y="1925819"/>
                </a:lnTo>
                <a:lnTo>
                  <a:pt x="7290060" y="1921503"/>
                </a:lnTo>
                <a:close/>
                <a:moveTo>
                  <a:pt x="3607197" y="1918875"/>
                </a:moveTo>
                <a:lnTo>
                  <a:pt x="3607197" y="1919954"/>
                </a:lnTo>
                <a:lnTo>
                  <a:pt x="3609355" y="1919954"/>
                </a:lnTo>
                <a:lnTo>
                  <a:pt x="3609355" y="1918875"/>
                </a:lnTo>
                <a:close/>
                <a:moveTo>
                  <a:pt x="68382" y="1918592"/>
                </a:moveTo>
                <a:lnTo>
                  <a:pt x="71618" y="1918592"/>
                </a:lnTo>
                <a:lnTo>
                  <a:pt x="71618" y="1922908"/>
                </a:lnTo>
                <a:lnTo>
                  <a:pt x="70539" y="1922908"/>
                </a:lnTo>
                <a:lnTo>
                  <a:pt x="68382" y="1920750"/>
                </a:lnTo>
                <a:close/>
                <a:moveTo>
                  <a:pt x="6591015" y="1918201"/>
                </a:moveTo>
                <a:lnTo>
                  <a:pt x="6591015" y="1919280"/>
                </a:lnTo>
                <a:cubicBezTo>
                  <a:pt x="6593173" y="1919280"/>
                  <a:pt x="6594252" y="1919999"/>
                  <a:pt x="6594252" y="1921438"/>
                </a:cubicBezTo>
                <a:lnTo>
                  <a:pt x="6594252" y="1922517"/>
                </a:lnTo>
                <a:lnTo>
                  <a:pt x="6592094" y="1922517"/>
                </a:lnTo>
                <a:lnTo>
                  <a:pt x="6592094" y="1923596"/>
                </a:lnTo>
                <a:lnTo>
                  <a:pt x="6594252" y="1925754"/>
                </a:lnTo>
                <a:lnTo>
                  <a:pt x="6595331" y="1925754"/>
                </a:lnTo>
                <a:lnTo>
                  <a:pt x="6595331" y="1923596"/>
                </a:lnTo>
                <a:lnTo>
                  <a:pt x="6594252" y="1918201"/>
                </a:lnTo>
                <a:close/>
                <a:moveTo>
                  <a:pt x="3728451" y="1917796"/>
                </a:moveTo>
                <a:lnTo>
                  <a:pt x="3728451" y="1922112"/>
                </a:lnTo>
                <a:cubicBezTo>
                  <a:pt x="3728451" y="1923731"/>
                  <a:pt x="3730968" y="1924810"/>
                  <a:pt x="3736004" y="1925349"/>
                </a:cubicBezTo>
                <a:lnTo>
                  <a:pt x="3737083" y="1924270"/>
                </a:lnTo>
                <a:lnTo>
                  <a:pt x="3737083" y="1923191"/>
                </a:lnTo>
                <a:cubicBezTo>
                  <a:pt x="3733846" y="1919595"/>
                  <a:pt x="3730968" y="1917796"/>
                  <a:pt x="3728451" y="1917796"/>
                </a:cubicBezTo>
                <a:close/>
                <a:moveTo>
                  <a:pt x="1213987" y="1917796"/>
                </a:moveTo>
                <a:cubicBezTo>
                  <a:pt x="1211109" y="1919235"/>
                  <a:pt x="1209672" y="1921393"/>
                  <a:pt x="1209672" y="1924270"/>
                </a:cubicBezTo>
                <a:lnTo>
                  <a:pt x="1212908" y="1924270"/>
                </a:lnTo>
                <a:lnTo>
                  <a:pt x="1217224" y="1919954"/>
                </a:lnTo>
                <a:lnTo>
                  <a:pt x="1217224" y="1917796"/>
                </a:lnTo>
                <a:close/>
                <a:moveTo>
                  <a:pt x="8628035" y="1916987"/>
                </a:moveTo>
                <a:lnTo>
                  <a:pt x="8628035" y="1918066"/>
                </a:lnTo>
                <a:lnTo>
                  <a:pt x="8630193" y="1918066"/>
                </a:lnTo>
                <a:lnTo>
                  <a:pt x="8630193" y="1916987"/>
                </a:lnTo>
                <a:close/>
                <a:moveTo>
                  <a:pt x="168594" y="1916434"/>
                </a:moveTo>
                <a:lnTo>
                  <a:pt x="168594" y="1918592"/>
                </a:lnTo>
                <a:lnTo>
                  <a:pt x="169672" y="1918592"/>
                </a:lnTo>
                <a:lnTo>
                  <a:pt x="169672" y="1916434"/>
                </a:lnTo>
                <a:close/>
                <a:moveTo>
                  <a:pt x="7117015" y="1916108"/>
                </a:moveTo>
                <a:lnTo>
                  <a:pt x="7115936" y="1917187"/>
                </a:lnTo>
                <a:lnTo>
                  <a:pt x="7118094" y="1923661"/>
                </a:lnTo>
                <a:lnTo>
                  <a:pt x="7118094" y="1924740"/>
                </a:lnTo>
                <a:lnTo>
                  <a:pt x="7114857" y="1929056"/>
                </a:lnTo>
                <a:lnTo>
                  <a:pt x="7117015" y="1931214"/>
                </a:lnTo>
                <a:lnTo>
                  <a:pt x="7118094" y="1931214"/>
                </a:lnTo>
                <a:lnTo>
                  <a:pt x="7126726" y="1923661"/>
                </a:lnTo>
                <a:cubicBezTo>
                  <a:pt x="7124568" y="1918626"/>
                  <a:pt x="7121331" y="1916108"/>
                  <a:pt x="7117015" y="1916108"/>
                </a:cubicBezTo>
                <a:close/>
                <a:moveTo>
                  <a:pt x="8763989" y="1915908"/>
                </a:moveTo>
                <a:lnTo>
                  <a:pt x="8763989" y="1918066"/>
                </a:lnTo>
                <a:lnTo>
                  <a:pt x="8765068" y="1918066"/>
                </a:lnTo>
                <a:lnTo>
                  <a:pt x="8765068" y="1915908"/>
                </a:lnTo>
                <a:close/>
                <a:moveTo>
                  <a:pt x="1614284" y="1915503"/>
                </a:moveTo>
                <a:lnTo>
                  <a:pt x="1612126" y="1917661"/>
                </a:lnTo>
                <a:lnTo>
                  <a:pt x="1612126" y="1919819"/>
                </a:lnTo>
                <a:lnTo>
                  <a:pt x="1614284" y="1919819"/>
                </a:lnTo>
                <a:lnTo>
                  <a:pt x="1616443" y="1917661"/>
                </a:lnTo>
                <a:close/>
                <a:moveTo>
                  <a:pt x="99268" y="1915489"/>
                </a:moveTo>
                <a:lnTo>
                  <a:pt x="97109" y="1917513"/>
                </a:lnTo>
                <a:lnTo>
                  <a:pt x="97109" y="1919671"/>
                </a:lnTo>
                <a:lnTo>
                  <a:pt x="100346" y="1919671"/>
                </a:lnTo>
                <a:lnTo>
                  <a:pt x="100346" y="1915489"/>
                </a:lnTo>
                <a:close/>
                <a:moveTo>
                  <a:pt x="680164" y="1915369"/>
                </a:moveTo>
                <a:lnTo>
                  <a:pt x="678006" y="1917796"/>
                </a:lnTo>
                <a:lnTo>
                  <a:pt x="678006" y="1919954"/>
                </a:lnTo>
                <a:lnTo>
                  <a:pt x="682457" y="1924270"/>
                </a:lnTo>
                <a:lnTo>
                  <a:pt x="684615" y="1924270"/>
                </a:lnTo>
                <a:lnTo>
                  <a:pt x="684615" y="1915369"/>
                </a:lnTo>
                <a:close/>
                <a:moveTo>
                  <a:pt x="6697162" y="1914964"/>
                </a:moveTo>
                <a:lnTo>
                  <a:pt x="6697162" y="1917122"/>
                </a:lnTo>
                <a:lnTo>
                  <a:pt x="6698241" y="1917122"/>
                </a:lnTo>
                <a:lnTo>
                  <a:pt x="6698241" y="1914964"/>
                </a:lnTo>
                <a:close/>
                <a:moveTo>
                  <a:pt x="2234833" y="1914964"/>
                </a:moveTo>
                <a:lnTo>
                  <a:pt x="2234833" y="1918201"/>
                </a:lnTo>
                <a:lnTo>
                  <a:pt x="2236991" y="1918201"/>
                </a:lnTo>
                <a:lnTo>
                  <a:pt x="2235912" y="1923461"/>
                </a:lnTo>
                <a:lnTo>
                  <a:pt x="2236991" y="1924540"/>
                </a:lnTo>
                <a:lnTo>
                  <a:pt x="2238070" y="1924540"/>
                </a:lnTo>
                <a:lnTo>
                  <a:pt x="2239149" y="1919280"/>
                </a:lnTo>
                <a:cubicBezTo>
                  <a:pt x="2237350" y="1919280"/>
                  <a:pt x="2236270" y="1917841"/>
                  <a:pt x="2235912" y="1914964"/>
                </a:cubicBezTo>
                <a:close/>
                <a:moveTo>
                  <a:pt x="5257678" y="1914694"/>
                </a:moveTo>
                <a:cubicBezTo>
                  <a:pt x="5257678" y="1915953"/>
                  <a:pt x="5260960" y="1917032"/>
                  <a:pt x="5267524" y="1917931"/>
                </a:cubicBezTo>
                <a:lnTo>
                  <a:pt x="5272919" y="1916852"/>
                </a:lnTo>
                <a:lnTo>
                  <a:pt x="5272919" y="1915773"/>
                </a:lnTo>
                <a:lnTo>
                  <a:pt x="5269682" y="1914694"/>
                </a:lnTo>
                <a:lnTo>
                  <a:pt x="5268603" y="1915773"/>
                </a:lnTo>
                <a:lnTo>
                  <a:pt x="5267524" y="1915773"/>
                </a:lnTo>
                <a:lnTo>
                  <a:pt x="5260915" y="1914694"/>
                </a:lnTo>
                <a:close/>
                <a:moveTo>
                  <a:pt x="5112822" y="1914694"/>
                </a:moveTo>
                <a:lnTo>
                  <a:pt x="5112822" y="1915773"/>
                </a:lnTo>
                <a:lnTo>
                  <a:pt x="5114980" y="1915773"/>
                </a:lnTo>
                <a:lnTo>
                  <a:pt x="5114980" y="1914694"/>
                </a:lnTo>
                <a:close/>
                <a:moveTo>
                  <a:pt x="1220461" y="1914559"/>
                </a:moveTo>
                <a:lnTo>
                  <a:pt x="1220461" y="1916717"/>
                </a:lnTo>
                <a:lnTo>
                  <a:pt x="1222620" y="1916717"/>
                </a:lnTo>
                <a:lnTo>
                  <a:pt x="1222620" y="1914559"/>
                </a:lnTo>
                <a:close/>
                <a:moveTo>
                  <a:pt x="2570036" y="1914369"/>
                </a:moveTo>
                <a:cubicBezTo>
                  <a:pt x="2586581" y="1919404"/>
                  <a:pt x="2601641" y="1922281"/>
                  <a:pt x="2615218" y="1923001"/>
                </a:cubicBezTo>
                <a:cubicBezTo>
                  <a:pt x="2615218" y="1924979"/>
                  <a:pt x="2618456" y="1926418"/>
                  <a:pt x="2624930" y="1927317"/>
                </a:cubicBezTo>
                <a:lnTo>
                  <a:pt x="2627088" y="1930419"/>
                </a:lnTo>
                <a:lnTo>
                  <a:pt x="2627088" y="1932577"/>
                </a:lnTo>
                <a:cubicBezTo>
                  <a:pt x="2627088" y="1934915"/>
                  <a:pt x="2623131" y="1937073"/>
                  <a:pt x="2615218" y="1939051"/>
                </a:cubicBezTo>
                <a:cubicBezTo>
                  <a:pt x="2607305" y="1948222"/>
                  <a:pt x="2603350" y="1954651"/>
                  <a:pt x="2603350" y="1958338"/>
                </a:cubicBezTo>
                <a:cubicBezTo>
                  <a:pt x="2603350" y="1963014"/>
                  <a:pt x="2595841" y="1970207"/>
                  <a:pt x="2580826" y="1979918"/>
                </a:cubicBezTo>
                <a:lnTo>
                  <a:pt x="2579746" y="1980997"/>
                </a:lnTo>
                <a:lnTo>
                  <a:pt x="2580826" y="1984234"/>
                </a:lnTo>
                <a:cubicBezTo>
                  <a:pt x="2585861" y="1984234"/>
                  <a:pt x="2591256" y="1982076"/>
                  <a:pt x="2597011" y="1977760"/>
                </a:cubicBezTo>
                <a:cubicBezTo>
                  <a:pt x="2598899" y="1977760"/>
                  <a:pt x="2602449" y="1974883"/>
                  <a:pt x="2607667" y="1969128"/>
                </a:cubicBezTo>
                <a:lnTo>
                  <a:pt x="2611982" y="1966970"/>
                </a:lnTo>
                <a:lnTo>
                  <a:pt x="2613062" y="1966970"/>
                </a:lnTo>
                <a:cubicBezTo>
                  <a:pt x="2617017" y="1966970"/>
                  <a:pt x="2622368" y="1969847"/>
                  <a:pt x="2629111" y="1975602"/>
                </a:cubicBezTo>
                <a:cubicBezTo>
                  <a:pt x="2635764" y="1975602"/>
                  <a:pt x="2643677" y="1980952"/>
                  <a:pt x="2652849" y="1991652"/>
                </a:cubicBezTo>
                <a:cubicBezTo>
                  <a:pt x="2654288" y="1983110"/>
                  <a:pt x="2656761" y="1978839"/>
                  <a:pt x="2660268" y="1978839"/>
                </a:cubicBezTo>
                <a:lnTo>
                  <a:pt x="2660268" y="1975602"/>
                </a:lnTo>
                <a:lnTo>
                  <a:pt x="2658110" y="1972365"/>
                </a:lnTo>
                <a:lnTo>
                  <a:pt x="2658110" y="1968049"/>
                </a:lnTo>
                <a:cubicBezTo>
                  <a:pt x="2660268" y="1961126"/>
                  <a:pt x="2661347" y="1953258"/>
                  <a:pt x="2661347" y="1944446"/>
                </a:cubicBezTo>
                <a:lnTo>
                  <a:pt x="2661347" y="1937972"/>
                </a:lnTo>
                <a:cubicBezTo>
                  <a:pt x="2661347" y="1933836"/>
                  <a:pt x="2659906" y="1930284"/>
                  <a:pt x="2657031" y="1927317"/>
                </a:cubicBezTo>
                <a:lnTo>
                  <a:pt x="2657031" y="1923001"/>
                </a:lnTo>
                <a:cubicBezTo>
                  <a:pt x="2657389" y="1921562"/>
                  <a:pt x="2659188" y="1920123"/>
                  <a:pt x="2662425" y="1918685"/>
                </a:cubicBezTo>
                <a:cubicBezTo>
                  <a:pt x="2677710" y="1918685"/>
                  <a:pt x="2690974" y="1920843"/>
                  <a:pt x="2702214" y="1925159"/>
                </a:cubicBezTo>
                <a:lnTo>
                  <a:pt x="2705450" y="1921922"/>
                </a:lnTo>
                <a:lnTo>
                  <a:pt x="2707608" y="1921922"/>
                </a:lnTo>
                <a:cubicBezTo>
                  <a:pt x="2719028" y="1921922"/>
                  <a:pt x="2724738" y="1924754"/>
                  <a:pt x="2724738" y="1930419"/>
                </a:cubicBezTo>
                <a:lnTo>
                  <a:pt x="2724738" y="1932577"/>
                </a:lnTo>
                <a:lnTo>
                  <a:pt x="2710845" y="1946604"/>
                </a:lnTo>
                <a:cubicBezTo>
                  <a:pt x="2710845" y="1951459"/>
                  <a:pt x="2707967" y="1958967"/>
                  <a:pt x="2702214" y="1969128"/>
                </a:cubicBezTo>
                <a:cubicBezTo>
                  <a:pt x="2702214" y="1974343"/>
                  <a:pt x="2698257" y="1979738"/>
                  <a:pt x="2690344" y="1985313"/>
                </a:cubicBezTo>
                <a:cubicBezTo>
                  <a:pt x="2690344" y="1990618"/>
                  <a:pt x="2687512" y="1995968"/>
                  <a:pt x="2681847" y="2001363"/>
                </a:cubicBezTo>
                <a:cubicBezTo>
                  <a:pt x="2681847" y="2005500"/>
                  <a:pt x="2680049" y="2009096"/>
                  <a:pt x="2676453" y="2012153"/>
                </a:cubicBezTo>
                <a:lnTo>
                  <a:pt x="2676453" y="2014311"/>
                </a:lnTo>
                <a:cubicBezTo>
                  <a:pt x="2680230" y="2014311"/>
                  <a:pt x="2689894" y="2022539"/>
                  <a:pt x="2705450" y="2038994"/>
                </a:cubicBezTo>
                <a:cubicBezTo>
                  <a:pt x="2710845" y="2038994"/>
                  <a:pt x="2715476" y="2046861"/>
                  <a:pt x="2719342" y="2062597"/>
                </a:cubicBezTo>
                <a:lnTo>
                  <a:pt x="2718263" y="2078647"/>
                </a:lnTo>
                <a:lnTo>
                  <a:pt x="2717185" y="2078647"/>
                </a:lnTo>
                <a:lnTo>
                  <a:pt x="2716105" y="2077568"/>
                </a:lnTo>
                <a:lnTo>
                  <a:pt x="2715027" y="2077568"/>
                </a:lnTo>
                <a:lnTo>
                  <a:pt x="2711924" y="2086200"/>
                </a:lnTo>
                <a:lnTo>
                  <a:pt x="2707608" y="2084042"/>
                </a:lnTo>
                <a:lnTo>
                  <a:pt x="2705450" y="2084042"/>
                </a:lnTo>
                <a:lnTo>
                  <a:pt x="2705450" y="2085121"/>
                </a:lnTo>
                <a:cubicBezTo>
                  <a:pt x="2709766" y="2085481"/>
                  <a:pt x="2711924" y="2086560"/>
                  <a:pt x="2711924" y="2088358"/>
                </a:cubicBezTo>
                <a:cubicBezTo>
                  <a:pt x="2709946" y="2094832"/>
                  <a:pt x="2705270" y="2098069"/>
                  <a:pt x="2697898" y="2098069"/>
                </a:cubicBezTo>
                <a:lnTo>
                  <a:pt x="2694661" y="2098069"/>
                </a:lnTo>
                <a:cubicBezTo>
                  <a:pt x="2679644" y="2095371"/>
                  <a:pt x="2672137" y="2089617"/>
                  <a:pt x="2672137" y="2080805"/>
                </a:cubicBezTo>
                <a:lnTo>
                  <a:pt x="2673215" y="2076489"/>
                </a:lnTo>
                <a:lnTo>
                  <a:pt x="2671056" y="2067992"/>
                </a:lnTo>
                <a:cubicBezTo>
                  <a:pt x="2672496" y="2065114"/>
                  <a:pt x="2673215" y="2061158"/>
                  <a:pt x="2673215" y="2056123"/>
                </a:cubicBezTo>
                <a:cubicBezTo>
                  <a:pt x="2670337" y="2046502"/>
                  <a:pt x="2668899" y="2038994"/>
                  <a:pt x="2668899" y="2033599"/>
                </a:cubicBezTo>
                <a:lnTo>
                  <a:pt x="2669978" y="2020651"/>
                </a:lnTo>
                <a:cubicBezTo>
                  <a:pt x="2663145" y="2020651"/>
                  <a:pt x="2657434" y="2024607"/>
                  <a:pt x="2652849" y="2032520"/>
                </a:cubicBezTo>
                <a:cubicBezTo>
                  <a:pt x="2650151" y="2036116"/>
                  <a:pt x="2647274" y="2037915"/>
                  <a:pt x="2644218" y="2037915"/>
                </a:cubicBezTo>
                <a:lnTo>
                  <a:pt x="2640981" y="2037915"/>
                </a:lnTo>
                <a:lnTo>
                  <a:pt x="2640981" y="2040073"/>
                </a:lnTo>
                <a:lnTo>
                  <a:pt x="2639901" y="2040073"/>
                </a:lnTo>
                <a:lnTo>
                  <a:pt x="2640981" y="2045333"/>
                </a:lnTo>
                <a:lnTo>
                  <a:pt x="2640981" y="2048570"/>
                </a:lnTo>
                <a:lnTo>
                  <a:pt x="2642059" y="2071229"/>
                </a:lnTo>
                <a:lnTo>
                  <a:pt x="2638822" y="2081884"/>
                </a:lnTo>
                <a:lnTo>
                  <a:pt x="2642059" y="2101306"/>
                </a:lnTo>
                <a:lnTo>
                  <a:pt x="2638822" y="2106566"/>
                </a:lnTo>
                <a:lnTo>
                  <a:pt x="2638822" y="2110882"/>
                </a:lnTo>
                <a:lnTo>
                  <a:pt x="2640981" y="2120593"/>
                </a:lnTo>
                <a:lnTo>
                  <a:pt x="2639901" y="2127067"/>
                </a:lnTo>
                <a:lnTo>
                  <a:pt x="2643139" y="2153907"/>
                </a:lnTo>
                <a:lnTo>
                  <a:pt x="2643139" y="2159302"/>
                </a:lnTo>
                <a:cubicBezTo>
                  <a:pt x="2643139" y="2164967"/>
                  <a:pt x="2639182" y="2168519"/>
                  <a:pt x="2631269" y="2169958"/>
                </a:cubicBezTo>
                <a:lnTo>
                  <a:pt x="2623851" y="2167800"/>
                </a:lnTo>
                <a:lnTo>
                  <a:pt x="2620613" y="2167800"/>
                </a:lnTo>
                <a:lnTo>
                  <a:pt x="2605508" y="2171037"/>
                </a:lnTo>
                <a:lnTo>
                  <a:pt x="2604429" y="2171037"/>
                </a:lnTo>
                <a:lnTo>
                  <a:pt x="2594852" y="2161326"/>
                </a:lnTo>
                <a:lnTo>
                  <a:pt x="2594852" y="2160381"/>
                </a:lnTo>
                <a:lnTo>
                  <a:pt x="2600114" y="2143117"/>
                </a:lnTo>
                <a:cubicBezTo>
                  <a:pt x="2600114" y="2141679"/>
                  <a:pt x="2599078" y="2140959"/>
                  <a:pt x="2597011" y="2140959"/>
                </a:cubicBezTo>
                <a:lnTo>
                  <a:pt x="2588378" y="2142038"/>
                </a:lnTo>
                <a:lnTo>
                  <a:pt x="2582984" y="2139880"/>
                </a:lnTo>
                <a:cubicBezTo>
                  <a:pt x="2576509" y="2141139"/>
                  <a:pt x="2573272" y="2144376"/>
                  <a:pt x="2573272" y="2149591"/>
                </a:cubicBezTo>
                <a:cubicBezTo>
                  <a:pt x="2573272" y="2155886"/>
                  <a:pt x="2569360" y="2160516"/>
                  <a:pt x="2561538" y="2163484"/>
                </a:cubicBezTo>
                <a:lnTo>
                  <a:pt x="2561538" y="2164563"/>
                </a:lnTo>
                <a:lnTo>
                  <a:pt x="2563696" y="2164563"/>
                </a:lnTo>
                <a:lnTo>
                  <a:pt x="2571114" y="2159302"/>
                </a:lnTo>
                <a:lnTo>
                  <a:pt x="2573272" y="2161326"/>
                </a:lnTo>
                <a:cubicBezTo>
                  <a:pt x="2573272" y="2166361"/>
                  <a:pt x="2570800" y="2168879"/>
                  <a:pt x="2565854" y="2168879"/>
                </a:cubicBezTo>
                <a:lnTo>
                  <a:pt x="2564775" y="2168879"/>
                </a:lnTo>
                <a:lnTo>
                  <a:pt x="2563696" y="2167800"/>
                </a:lnTo>
                <a:lnTo>
                  <a:pt x="2562617" y="2167800"/>
                </a:lnTo>
                <a:cubicBezTo>
                  <a:pt x="2562617" y="2170857"/>
                  <a:pt x="2557581" y="2173375"/>
                  <a:pt x="2547512" y="2175353"/>
                </a:cubicBezTo>
                <a:cubicBezTo>
                  <a:pt x="2534653" y="2175353"/>
                  <a:pt x="2528224" y="2170677"/>
                  <a:pt x="2528224" y="2161326"/>
                </a:cubicBezTo>
                <a:lnTo>
                  <a:pt x="2526066" y="2144196"/>
                </a:lnTo>
                <a:lnTo>
                  <a:pt x="2530382" y="2127067"/>
                </a:lnTo>
                <a:lnTo>
                  <a:pt x="2530382" y="2124909"/>
                </a:lnTo>
                <a:cubicBezTo>
                  <a:pt x="2527505" y="2121852"/>
                  <a:pt x="2526066" y="2118255"/>
                  <a:pt x="2526066" y="2114119"/>
                </a:cubicBezTo>
                <a:lnTo>
                  <a:pt x="2526066" y="2110882"/>
                </a:lnTo>
                <a:cubicBezTo>
                  <a:pt x="2526066" y="2102880"/>
                  <a:pt x="2527865" y="2093213"/>
                  <a:pt x="2531461" y="2081884"/>
                </a:cubicBezTo>
                <a:lnTo>
                  <a:pt x="2530382" y="2066913"/>
                </a:lnTo>
                <a:lnTo>
                  <a:pt x="2530382" y="2060439"/>
                </a:lnTo>
                <a:cubicBezTo>
                  <a:pt x="2530382" y="2058101"/>
                  <a:pt x="2529302" y="2055583"/>
                  <a:pt x="2527145" y="2052886"/>
                </a:cubicBezTo>
                <a:lnTo>
                  <a:pt x="2527145" y="2051807"/>
                </a:lnTo>
                <a:lnTo>
                  <a:pt x="2530382" y="2047491"/>
                </a:lnTo>
                <a:lnTo>
                  <a:pt x="2530382" y="2021730"/>
                </a:lnTo>
                <a:lnTo>
                  <a:pt x="2528224" y="2015390"/>
                </a:lnTo>
                <a:lnTo>
                  <a:pt x="2529302" y="2014311"/>
                </a:lnTo>
                <a:lnTo>
                  <a:pt x="2529302" y="2013232"/>
                </a:lnTo>
                <a:lnTo>
                  <a:pt x="2527145" y="1998126"/>
                </a:lnTo>
                <a:lnTo>
                  <a:pt x="2528224" y="1986392"/>
                </a:lnTo>
                <a:lnTo>
                  <a:pt x="2528224" y="1980997"/>
                </a:lnTo>
                <a:lnTo>
                  <a:pt x="2526066" y="1964812"/>
                </a:lnTo>
                <a:lnTo>
                  <a:pt x="2529302" y="1962654"/>
                </a:lnTo>
                <a:lnTo>
                  <a:pt x="2530382" y="1962654"/>
                </a:lnTo>
                <a:cubicBezTo>
                  <a:pt x="2539824" y="1966610"/>
                  <a:pt x="2546612" y="1970567"/>
                  <a:pt x="2550749" y="1974523"/>
                </a:cubicBezTo>
                <a:cubicBezTo>
                  <a:pt x="2553625" y="1974523"/>
                  <a:pt x="2556143" y="1975602"/>
                  <a:pt x="2558301" y="1977760"/>
                </a:cubicBezTo>
                <a:lnTo>
                  <a:pt x="2560459" y="1977760"/>
                </a:lnTo>
                <a:cubicBezTo>
                  <a:pt x="2563876" y="1977760"/>
                  <a:pt x="2567428" y="1964497"/>
                  <a:pt x="2571114" y="1937972"/>
                </a:cubicBezTo>
                <a:lnTo>
                  <a:pt x="2569092" y="1935814"/>
                </a:lnTo>
                <a:lnTo>
                  <a:pt x="2569092" y="1932577"/>
                </a:lnTo>
                <a:lnTo>
                  <a:pt x="2570036" y="1931498"/>
                </a:lnTo>
                <a:lnTo>
                  <a:pt x="2565854" y="1925159"/>
                </a:lnTo>
                <a:lnTo>
                  <a:pt x="2565854" y="1918685"/>
                </a:lnTo>
                <a:close/>
                <a:moveTo>
                  <a:pt x="6771883" y="1913885"/>
                </a:moveTo>
                <a:lnTo>
                  <a:pt x="6769725" y="1916043"/>
                </a:lnTo>
                <a:lnTo>
                  <a:pt x="6769725" y="1917122"/>
                </a:lnTo>
                <a:lnTo>
                  <a:pt x="6772962" y="1920359"/>
                </a:lnTo>
                <a:lnTo>
                  <a:pt x="6775120" y="1917122"/>
                </a:lnTo>
                <a:close/>
                <a:moveTo>
                  <a:pt x="6583462" y="1913885"/>
                </a:moveTo>
                <a:lnTo>
                  <a:pt x="6583462" y="1916043"/>
                </a:lnTo>
                <a:lnTo>
                  <a:pt x="6584541" y="1917122"/>
                </a:lnTo>
                <a:lnTo>
                  <a:pt x="6587778" y="1917122"/>
                </a:lnTo>
                <a:lnTo>
                  <a:pt x="6587778" y="1916043"/>
                </a:lnTo>
                <a:cubicBezTo>
                  <a:pt x="6585620" y="1916043"/>
                  <a:pt x="6584541" y="1915324"/>
                  <a:pt x="6584541" y="1913885"/>
                </a:cubicBezTo>
                <a:close/>
                <a:moveTo>
                  <a:pt x="5137774" y="1913615"/>
                </a:moveTo>
                <a:lnTo>
                  <a:pt x="5137774" y="1914694"/>
                </a:lnTo>
                <a:lnTo>
                  <a:pt x="5139932" y="1916852"/>
                </a:lnTo>
                <a:lnTo>
                  <a:pt x="5143169" y="1916852"/>
                </a:lnTo>
                <a:lnTo>
                  <a:pt x="5143169" y="1914694"/>
                </a:lnTo>
                <a:lnTo>
                  <a:pt x="5138853" y="1913615"/>
                </a:lnTo>
                <a:close/>
                <a:moveTo>
                  <a:pt x="3639568" y="1913480"/>
                </a:moveTo>
                <a:lnTo>
                  <a:pt x="3637410" y="1915638"/>
                </a:lnTo>
                <a:lnTo>
                  <a:pt x="3638489" y="1921033"/>
                </a:lnTo>
                <a:lnTo>
                  <a:pt x="3637410" y="1937353"/>
                </a:lnTo>
                <a:lnTo>
                  <a:pt x="3637410" y="1938432"/>
                </a:lnTo>
                <a:cubicBezTo>
                  <a:pt x="3637410" y="1939871"/>
                  <a:pt x="3638533" y="1940590"/>
                  <a:pt x="3640781" y="1940590"/>
                </a:cubicBezTo>
                <a:cubicBezTo>
                  <a:pt x="3643659" y="1940590"/>
                  <a:pt x="3645457" y="1936229"/>
                  <a:pt x="3646176" y="1927507"/>
                </a:cubicBezTo>
                <a:lnTo>
                  <a:pt x="3647255" y="1927507"/>
                </a:lnTo>
                <a:lnTo>
                  <a:pt x="3644018" y="1913480"/>
                </a:lnTo>
                <a:close/>
                <a:moveTo>
                  <a:pt x="1207514" y="1913480"/>
                </a:moveTo>
                <a:lnTo>
                  <a:pt x="1207514" y="1914559"/>
                </a:lnTo>
                <a:lnTo>
                  <a:pt x="1209672" y="1916717"/>
                </a:lnTo>
                <a:lnTo>
                  <a:pt x="1210750" y="1916717"/>
                </a:lnTo>
                <a:lnTo>
                  <a:pt x="1210750" y="1915638"/>
                </a:lnTo>
                <a:lnTo>
                  <a:pt x="1208593" y="1913480"/>
                </a:lnTo>
                <a:close/>
                <a:moveTo>
                  <a:pt x="112080" y="1913331"/>
                </a:moveTo>
                <a:cubicBezTo>
                  <a:pt x="109203" y="1913331"/>
                  <a:pt x="107449" y="1916523"/>
                  <a:pt x="106820" y="1922908"/>
                </a:cubicBezTo>
                <a:cubicBezTo>
                  <a:pt x="103942" y="1922908"/>
                  <a:pt x="102505" y="1929651"/>
                  <a:pt x="102505" y="1943139"/>
                </a:cubicBezTo>
                <a:lnTo>
                  <a:pt x="103583" y="1951636"/>
                </a:lnTo>
                <a:cubicBezTo>
                  <a:pt x="102145" y="1951636"/>
                  <a:pt x="99672" y="1955907"/>
                  <a:pt x="96165" y="1964449"/>
                </a:cubicBezTo>
                <a:lnTo>
                  <a:pt x="94007" y="1975104"/>
                </a:lnTo>
                <a:cubicBezTo>
                  <a:pt x="91489" y="1975104"/>
                  <a:pt x="88297" y="1979735"/>
                  <a:pt x="84432" y="1988997"/>
                </a:cubicBezTo>
                <a:cubicBezTo>
                  <a:pt x="82273" y="1988997"/>
                  <a:pt x="81195" y="1989716"/>
                  <a:pt x="81195" y="1991155"/>
                </a:cubicBezTo>
                <a:lnTo>
                  <a:pt x="81195" y="1994257"/>
                </a:lnTo>
                <a:cubicBezTo>
                  <a:pt x="82452" y="1997134"/>
                  <a:pt x="84925" y="1998573"/>
                  <a:pt x="88612" y="1998573"/>
                </a:cubicBezTo>
                <a:lnTo>
                  <a:pt x="89692" y="1998573"/>
                </a:lnTo>
                <a:lnTo>
                  <a:pt x="97109" y="1997494"/>
                </a:lnTo>
                <a:lnTo>
                  <a:pt x="99268" y="2002889"/>
                </a:lnTo>
                <a:lnTo>
                  <a:pt x="100346" y="2002889"/>
                </a:lnTo>
                <a:cubicBezTo>
                  <a:pt x="103403" y="2001090"/>
                  <a:pt x="105561" y="1998573"/>
                  <a:pt x="106820" y="1995336"/>
                </a:cubicBezTo>
                <a:lnTo>
                  <a:pt x="105742" y="1987918"/>
                </a:lnTo>
                <a:lnTo>
                  <a:pt x="111002" y="1972946"/>
                </a:lnTo>
                <a:lnTo>
                  <a:pt x="108843" y="1968765"/>
                </a:lnTo>
                <a:cubicBezTo>
                  <a:pt x="108843" y="1966248"/>
                  <a:pt x="111002" y="1962696"/>
                  <a:pt x="115317" y="1958110"/>
                </a:cubicBezTo>
                <a:cubicBezTo>
                  <a:pt x="112440" y="1958110"/>
                  <a:pt x="111002" y="1957031"/>
                  <a:pt x="111002" y="1954873"/>
                </a:cubicBezTo>
                <a:lnTo>
                  <a:pt x="114238" y="1926145"/>
                </a:lnTo>
                <a:close/>
                <a:moveTo>
                  <a:pt x="4087070" y="1913076"/>
                </a:moveTo>
                <a:lnTo>
                  <a:pt x="4081541" y="1914155"/>
                </a:lnTo>
                <a:lnTo>
                  <a:pt x="4081541" y="1918606"/>
                </a:lnTo>
                <a:lnTo>
                  <a:pt x="4083833" y="1920764"/>
                </a:lnTo>
                <a:lnTo>
                  <a:pt x="4088150" y="1920764"/>
                </a:lnTo>
                <a:lnTo>
                  <a:pt x="4090308" y="1918606"/>
                </a:lnTo>
                <a:lnTo>
                  <a:pt x="4090308" y="1916448"/>
                </a:lnTo>
                <a:close/>
                <a:moveTo>
                  <a:pt x="3705657" y="1912401"/>
                </a:moveTo>
                <a:lnTo>
                  <a:pt x="3700262" y="1913480"/>
                </a:lnTo>
                <a:lnTo>
                  <a:pt x="3695946" y="1913480"/>
                </a:lnTo>
                <a:lnTo>
                  <a:pt x="3694867" y="1916717"/>
                </a:lnTo>
                <a:lnTo>
                  <a:pt x="3695946" y="1931823"/>
                </a:lnTo>
                <a:lnTo>
                  <a:pt x="3695946" y="1932902"/>
                </a:lnTo>
                <a:lnTo>
                  <a:pt x="3694867" y="1933981"/>
                </a:lnTo>
                <a:cubicBezTo>
                  <a:pt x="3696305" y="1938387"/>
                  <a:pt x="3697744" y="1940590"/>
                  <a:pt x="3699183" y="1940590"/>
                </a:cubicBezTo>
                <a:lnTo>
                  <a:pt x="3702420" y="1940590"/>
                </a:lnTo>
                <a:cubicBezTo>
                  <a:pt x="3704218" y="1940590"/>
                  <a:pt x="3706376" y="1937308"/>
                  <a:pt x="3708894" y="1930744"/>
                </a:cubicBezTo>
                <a:lnTo>
                  <a:pt x="3705657" y="1927507"/>
                </a:lnTo>
                <a:close/>
                <a:moveTo>
                  <a:pt x="170751" y="1911173"/>
                </a:moveTo>
                <a:lnTo>
                  <a:pt x="170751" y="1914410"/>
                </a:lnTo>
                <a:lnTo>
                  <a:pt x="171830" y="1914410"/>
                </a:lnTo>
                <a:lnTo>
                  <a:pt x="171830" y="1911173"/>
                </a:lnTo>
                <a:close/>
                <a:moveTo>
                  <a:pt x="7283452" y="1910713"/>
                </a:moveTo>
                <a:lnTo>
                  <a:pt x="7283452" y="1915029"/>
                </a:lnTo>
                <a:lnTo>
                  <a:pt x="7284666" y="1915029"/>
                </a:lnTo>
                <a:lnTo>
                  <a:pt x="7284666" y="1910713"/>
                </a:lnTo>
                <a:close/>
                <a:moveTo>
                  <a:pt x="2051268" y="1910648"/>
                </a:moveTo>
                <a:lnTo>
                  <a:pt x="2050189" y="1911727"/>
                </a:lnTo>
                <a:lnTo>
                  <a:pt x="2050189" y="1917122"/>
                </a:lnTo>
                <a:lnTo>
                  <a:pt x="2055584" y="1917122"/>
                </a:lnTo>
                <a:lnTo>
                  <a:pt x="2056661" y="1916043"/>
                </a:lnTo>
                <a:lnTo>
                  <a:pt x="2057742" y="1916043"/>
                </a:lnTo>
                <a:cubicBezTo>
                  <a:pt x="2056661" y="1912446"/>
                  <a:pt x="2054505" y="1910648"/>
                  <a:pt x="2051268" y="1910648"/>
                </a:cubicBezTo>
                <a:close/>
                <a:moveTo>
                  <a:pt x="5135616" y="1910378"/>
                </a:moveTo>
                <a:lnTo>
                  <a:pt x="5135616" y="1912536"/>
                </a:lnTo>
                <a:lnTo>
                  <a:pt x="5136695" y="1912536"/>
                </a:lnTo>
                <a:lnTo>
                  <a:pt x="5136695" y="1910378"/>
                </a:lnTo>
                <a:close/>
                <a:moveTo>
                  <a:pt x="1693187" y="1909974"/>
                </a:moveTo>
                <a:lnTo>
                  <a:pt x="1693187" y="1915503"/>
                </a:lnTo>
                <a:lnTo>
                  <a:pt x="1697503" y="1916582"/>
                </a:lnTo>
                <a:lnTo>
                  <a:pt x="1699662" y="1913345"/>
                </a:lnTo>
                <a:lnTo>
                  <a:pt x="1699662" y="1911053"/>
                </a:lnTo>
                <a:close/>
                <a:moveTo>
                  <a:pt x="8127526" y="1909704"/>
                </a:moveTo>
                <a:lnTo>
                  <a:pt x="8127526" y="1912941"/>
                </a:lnTo>
                <a:lnTo>
                  <a:pt x="8128605" y="1912941"/>
                </a:lnTo>
                <a:lnTo>
                  <a:pt x="8128605" y="1909704"/>
                </a:lnTo>
                <a:close/>
                <a:moveTo>
                  <a:pt x="6585620" y="1909569"/>
                </a:moveTo>
                <a:lnTo>
                  <a:pt x="6585620" y="1910648"/>
                </a:lnTo>
                <a:lnTo>
                  <a:pt x="6588857" y="1910648"/>
                </a:lnTo>
                <a:lnTo>
                  <a:pt x="6588857" y="1909569"/>
                </a:lnTo>
                <a:close/>
                <a:moveTo>
                  <a:pt x="7768906" y="1909434"/>
                </a:moveTo>
                <a:lnTo>
                  <a:pt x="7766748" y="1911592"/>
                </a:lnTo>
                <a:lnTo>
                  <a:pt x="7767827" y="1917122"/>
                </a:lnTo>
                <a:lnTo>
                  <a:pt x="7774301" y="1917122"/>
                </a:lnTo>
                <a:lnTo>
                  <a:pt x="7776594" y="1914964"/>
                </a:lnTo>
                <a:lnTo>
                  <a:pt x="7769985" y="1909434"/>
                </a:lnTo>
                <a:close/>
                <a:moveTo>
                  <a:pt x="74720" y="1909015"/>
                </a:moveTo>
                <a:lnTo>
                  <a:pt x="72697" y="1911173"/>
                </a:lnTo>
                <a:lnTo>
                  <a:pt x="72697" y="1913331"/>
                </a:lnTo>
                <a:lnTo>
                  <a:pt x="74720" y="1913331"/>
                </a:lnTo>
                <a:close/>
                <a:moveTo>
                  <a:pt x="1722455" y="1908895"/>
                </a:moveTo>
                <a:lnTo>
                  <a:pt x="1717060" y="1919819"/>
                </a:lnTo>
                <a:lnTo>
                  <a:pt x="1721376" y="1951515"/>
                </a:lnTo>
                <a:lnTo>
                  <a:pt x="1720296" y="1951515"/>
                </a:lnTo>
                <a:lnTo>
                  <a:pt x="1719218" y="1950436"/>
                </a:lnTo>
                <a:lnTo>
                  <a:pt x="1717060" y="1950436"/>
                </a:lnTo>
                <a:lnTo>
                  <a:pt x="1717060" y="1951515"/>
                </a:lnTo>
                <a:cubicBezTo>
                  <a:pt x="1719938" y="1951875"/>
                  <a:pt x="1721376" y="1952954"/>
                  <a:pt x="1721376" y="1954752"/>
                </a:cubicBezTo>
                <a:lnTo>
                  <a:pt x="1720296" y="1966756"/>
                </a:lnTo>
                <a:lnTo>
                  <a:pt x="1723533" y="1977681"/>
                </a:lnTo>
                <a:lnTo>
                  <a:pt x="1721376" y="1984290"/>
                </a:lnTo>
                <a:lnTo>
                  <a:pt x="1721376" y="2003847"/>
                </a:lnTo>
                <a:cubicBezTo>
                  <a:pt x="1721376" y="2007893"/>
                  <a:pt x="1718857" y="2011894"/>
                  <a:pt x="1713824" y="2015851"/>
                </a:cubicBezTo>
                <a:lnTo>
                  <a:pt x="1723533" y="2019223"/>
                </a:lnTo>
                <a:lnTo>
                  <a:pt x="1724613" y="2019223"/>
                </a:lnTo>
                <a:cubicBezTo>
                  <a:pt x="1724613" y="2015536"/>
                  <a:pt x="1725332" y="2013693"/>
                  <a:pt x="1726770" y="2013693"/>
                </a:cubicBezTo>
                <a:lnTo>
                  <a:pt x="1727849" y="2013693"/>
                </a:lnTo>
                <a:lnTo>
                  <a:pt x="1731086" y="2015851"/>
                </a:lnTo>
                <a:lnTo>
                  <a:pt x="1733245" y="2013693"/>
                </a:lnTo>
                <a:lnTo>
                  <a:pt x="1733245" y="2011535"/>
                </a:lnTo>
                <a:cubicBezTo>
                  <a:pt x="1731086" y="2008837"/>
                  <a:pt x="1730007" y="2006275"/>
                  <a:pt x="1730007" y="2003847"/>
                </a:cubicBezTo>
                <a:lnTo>
                  <a:pt x="1730007" y="1997373"/>
                </a:lnTo>
                <a:lnTo>
                  <a:pt x="1735403" y="1988606"/>
                </a:lnTo>
                <a:lnTo>
                  <a:pt x="1731086" y="1977681"/>
                </a:lnTo>
                <a:lnTo>
                  <a:pt x="1731086" y="1974444"/>
                </a:lnTo>
                <a:lnTo>
                  <a:pt x="1734325" y="1969993"/>
                </a:lnTo>
                <a:lnTo>
                  <a:pt x="1734325" y="1968914"/>
                </a:lnTo>
                <a:lnTo>
                  <a:pt x="1731086" y="1961361"/>
                </a:lnTo>
                <a:lnTo>
                  <a:pt x="1732166" y="1960282"/>
                </a:lnTo>
                <a:lnTo>
                  <a:pt x="1731086" y="1954752"/>
                </a:lnTo>
                <a:lnTo>
                  <a:pt x="1731086" y="1937353"/>
                </a:lnTo>
                <a:lnTo>
                  <a:pt x="1734325" y="1926428"/>
                </a:lnTo>
                <a:lnTo>
                  <a:pt x="1734325" y="1920898"/>
                </a:lnTo>
                <a:cubicBezTo>
                  <a:pt x="1732166" y="1918740"/>
                  <a:pt x="1731086" y="1915099"/>
                  <a:pt x="1731086" y="1909974"/>
                </a:cubicBezTo>
                <a:lnTo>
                  <a:pt x="1730007" y="1908895"/>
                </a:lnTo>
                <a:close/>
                <a:moveTo>
                  <a:pt x="5076135" y="1908220"/>
                </a:moveTo>
                <a:lnTo>
                  <a:pt x="5075056" y="1909299"/>
                </a:lnTo>
                <a:lnTo>
                  <a:pt x="5073977" y="1909299"/>
                </a:lnTo>
                <a:lnTo>
                  <a:pt x="5075056" y="1912536"/>
                </a:lnTo>
                <a:lnTo>
                  <a:pt x="5076135" y="1912536"/>
                </a:lnTo>
                <a:close/>
                <a:moveTo>
                  <a:pt x="178169" y="1906857"/>
                </a:moveTo>
                <a:lnTo>
                  <a:pt x="178169" y="1907936"/>
                </a:lnTo>
                <a:lnTo>
                  <a:pt x="180327" y="1907936"/>
                </a:lnTo>
                <a:lnTo>
                  <a:pt x="180327" y="1906857"/>
                </a:lnTo>
                <a:close/>
                <a:moveTo>
                  <a:pt x="8210339" y="1906467"/>
                </a:moveTo>
                <a:cubicBezTo>
                  <a:pt x="8200179" y="1907006"/>
                  <a:pt x="8195098" y="1908805"/>
                  <a:pt x="8195098" y="1911862"/>
                </a:cubicBezTo>
                <a:lnTo>
                  <a:pt x="8195098" y="1919415"/>
                </a:lnTo>
                <a:cubicBezTo>
                  <a:pt x="8195098" y="1921033"/>
                  <a:pt x="8199459" y="1923191"/>
                  <a:pt x="8208181" y="1925889"/>
                </a:cubicBezTo>
                <a:lnTo>
                  <a:pt x="8214655" y="1932363"/>
                </a:lnTo>
                <a:lnTo>
                  <a:pt x="8215734" y="1932363"/>
                </a:lnTo>
                <a:cubicBezTo>
                  <a:pt x="8215734" y="1925889"/>
                  <a:pt x="8217218" y="1922652"/>
                  <a:pt x="8220185" y="1922652"/>
                </a:cubicBezTo>
                <a:lnTo>
                  <a:pt x="8220185" y="1918336"/>
                </a:lnTo>
                <a:cubicBezTo>
                  <a:pt x="8217218" y="1918336"/>
                  <a:pt x="8215734" y="1915099"/>
                  <a:pt x="8215734" y="1908625"/>
                </a:cubicBezTo>
                <a:lnTo>
                  <a:pt x="8212497" y="1906467"/>
                </a:lnTo>
                <a:close/>
                <a:moveTo>
                  <a:pt x="5749959" y="1906467"/>
                </a:moveTo>
                <a:lnTo>
                  <a:pt x="5749959" y="1910783"/>
                </a:lnTo>
                <a:lnTo>
                  <a:pt x="5752117" y="1910783"/>
                </a:lnTo>
                <a:lnTo>
                  <a:pt x="5752117" y="1908625"/>
                </a:lnTo>
                <a:close/>
                <a:moveTo>
                  <a:pt x="183564" y="1905778"/>
                </a:moveTo>
                <a:lnTo>
                  <a:pt x="183564" y="1906857"/>
                </a:lnTo>
                <a:lnTo>
                  <a:pt x="185587" y="1906857"/>
                </a:lnTo>
                <a:lnTo>
                  <a:pt x="185587" y="1905778"/>
                </a:lnTo>
                <a:close/>
                <a:moveTo>
                  <a:pt x="8237584" y="1905388"/>
                </a:moveTo>
                <a:lnTo>
                  <a:pt x="8235426" y="1907546"/>
                </a:lnTo>
                <a:lnTo>
                  <a:pt x="8235426" y="1908625"/>
                </a:lnTo>
                <a:lnTo>
                  <a:pt x="8238663" y="1908625"/>
                </a:lnTo>
                <a:lnTo>
                  <a:pt x="8238663" y="1905388"/>
                </a:lnTo>
                <a:close/>
                <a:moveTo>
                  <a:pt x="3223491" y="1905388"/>
                </a:moveTo>
                <a:lnTo>
                  <a:pt x="3223491" y="1906467"/>
                </a:lnTo>
                <a:lnTo>
                  <a:pt x="3225649" y="1908625"/>
                </a:lnTo>
                <a:lnTo>
                  <a:pt x="3225649" y="1907546"/>
                </a:lnTo>
                <a:close/>
                <a:moveTo>
                  <a:pt x="3707815" y="1904848"/>
                </a:moveTo>
                <a:lnTo>
                  <a:pt x="3706736" y="1910243"/>
                </a:lnTo>
                <a:lnTo>
                  <a:pt x="3707815" y="1910243"/>
                </a:lnTo>
                <a:lnTo>
                  <a:pt x="3709973" y="1908085"/>
                </a:lnTo>
                <a:lnTo>
                  <a:pt x="3709973" y="1904848"/>
                </a:lnTo>
                <a:close/>
                <a:moveTo>
                  <a:pt x="187745" y="1904699"/>
                </a:moveTo>
                <a:lnTo>
                  <a:pt x="194220" y="1915489"/>
                </a:lnTo>
                <a:lnTo>
                  <a:pt x="194220" y="1914410"/>
                </a:lnTo>
                <a:lnTo>
                  <a:pt x="193141" y="1911173"/>
                </a:lnTo>
                <a:lnTo>
                  <a:pt x="194220" y="1910094"/>
                </a:lnTo>
                <a:cubicBezTo>
                  <a:pt x="191342" y="1910094"/>
                  <a:pt x="189904" y="1908296"/>
                  <a:pt x="189904" y="1904699"/>
                </a:cubicBezTo>
                <a:close/>
                <a:moveTo>
                  <a:pt x="1611047" y="1904579"/>
                </a:moveTo>
                <a:lnTo>
                  <a:pt x="1611047" y="1906737"/>
                </a:lnTo>
                <a:lnTo>
                  <a:pt x="1613205" y="1904579"/>
                </a:lnTo>
                <a:close/>
                <a:moveTo>
                  <a:pt x="4242447" y="1904309"/>
                </a:moveTo>
                <a:lnTo>
                  <a:pt x="4241368" y="1905388"/>
                </a:lnTo>
                <a:lnTo>
                  <a:pt x="4241368" y="1906602"/>
                </a:lnTo>
                <a:lnTo>
                  <a:pt x="4242447" y="1907681"/>
                </a:lnTo>
                <a:lnTo>
                  <a:pt x="4244605" y="1907681"/>
                </a:lnTo>
                <a:lnTo>
                  <a:pt x="4244605" y="1906602"/>
                </a:lnTo>
                <a:close/>
                <a:moveTo>
                  <a:pt x="6776199" y="1904039"/>
                </a:moveTo>
                <a:lnTo>
                  <a:pt x="6776199" y="1905118"/>
                </a:lnTo>
                <a:lnTo>
                  <a:pt x="6783887" y="1911727"/>
                </a:lnTo>
                <a:cubicBezTo>
                  <a:pt x="6783887" y="1914424"/>
                  <a:pt x="6785326" y="1918381"/>
                  <a:pt x="6788203" y="1923596"/>
                </a:cubicBezTo>
                <a:lnTo>
                  <a:pt x="6788203" y="1925754"/>
                </a:lnTo>
                <a:lnTo>
                  <a:pt x="6790361" y="1925754"/>
                </a:lnTo>
                <a:cubicBezTo>
                  <a:pt x="6786045" y="1917482"/>
                  <a:pt x="6783887" y="1910603"/>
                  <a:pt x="6783887" y="1905118"/>
                </a:cubicBezTo>
                <a:lnTo>
                  <a:pt x="6782808" y="1906197"/>
                </a:lnTo>
                <a:lnTo>
                  <a:pt x="6781729" y="1906197"/>
                </a:lnTo>
                <a:lnTo>
                  <a:pt x="6778492" y="1904039"/>
                </a:lnTo>
                <a:close/>
                <a:moveTo>
                  <a:pt x="7139674" y="1903160"/>
                </a:moveTo>
                <a:lnTo>
                  <a:pt x="7138595" y="1906397"/>
                </a:lnTo>
                <a:lnTo>
                  <a:pt x="7139674" y="1910713"/>
                </a:lnTo>
                <a:lnTo>
                  <a:pt x="7140753" y="1910713"/>
                </a:lnTo>
                <a:lnTo>
                  <a:pt x="7140753" y="1907476"/>
                </a:lnTo>
                <a:lnTo>
                  <a:pt x="7139674" y="1907476"/>
                </a:lnTo>
                <a:lnTo>
                  <a:pt x="7140753" y="1906397"/>
                </a:lnTo>
                <a:lnTo>
                  <a:pt x="7140753" y="1903160"/>
                </a:lnTo>
                <a:close/>
                <a:moveTo>
                  <a:pt x="5082609" y="1902825"/>
                </a:moveTo>
                <a:lnTo>
                  <a:pt x="5080451" y="1904983"/>
                </a:lnTo>
                <a:lnTo>
                  <a:pt x="5082609" y="1904983"/>
                </a:lnTo>
                <a:close/>
                <a:moveTo>
                  <a:pt x="6757856" y="1900802"/>
                </a:moveTo>
                <a:lnTo>
                  <a:pt x="6757856" y="1904039"/>
                </a:lnTo>
                <a:lnTo>
                  <a:pt x="6758935" y="1904039"/>
                </a:lnTo>
                <a:lnTo>
                  <a:pt x="6758935" y="1900802"/>
                </a:lnTo>
                <a:close/>
                <a:moveTo>
                  <a:pt x="1215066" y="1900532"/>
                </a:moveTo>
                <a:lnTo>
                  <a:pt x="1215066" y="1902690"/>
                </a:lnTo>
                <a:lnTo>
                  <a:pt x="1218304" y="1902690"/>
                </a:lnTo>
                <a:lnTo>
                  <a:pt x="1218304" y="1900532"/>
                </a:lnTo>
                <a:close/>
                <a:moveTo>
                  <a:pt x="654942" y="1900263"/>
                </a:moveTo>
                <a:cubicBezTo>
                  <a:pt x="649366" y="1900263"/>
                  <a:pt x="642712" y="1906826"/>
                  <a:pt x="634980" y="1919954"/>
                </a:cubicBezTo>
                <a:cubicBezTo>
                  <a:pt x="630753" y="1919954"/>
                  <a:pt x="627427" y="1923911"/>
                  <a:pt x="624999" y="1931823"/>
                </a:cubicBezTo>
                <a:cubicBezTo>
                  <a:pt x="619874" y="1935060"/>
                  <a:pt x="617311" y="1938657"/>
                  <a:pt x="617311" y="1942613"/>
                </a:cubicBezTo>
                <a:lnTo>
                  <a:pt x="617311" y="1945041"/>
                </a:lnTo>
                <a:cubicBezTo>
                  <a:pt x="622976" y="1945041"/>
                  <a:pt x="628865" y="1937398"/>
                  <a:pt x="634980" y="1922112"/>
                </a:cubicBezTo>
                <a:lnTo>
                  <a:pt x="639431" y="1921033"/>
                </a:lnTo>
                <a:cubicBezTo>
                  <a:pt x="645096" y="1923911"/>
                  <a:pt x="651344" y="1928586"/>
                  <a:pt x="658179" y="1935060"/>
                </a:cubicBezTo>
                <a:lnTo>
                  <a:pt x="659258" y="1935060"/>
                </a:lnTo>
                <a:lnTo>
                  <a:pt x="658179" y="1927507"/>
                </a:lnTo>
                <a:lnTo>
                  <a:pt x="659258" y="1921033"/>
                </a:lnTo>
                <a:cubicBezTo>
                  <a:pt x="658179" y="1907186"/>
                  <a:pt x="656739" y="1900263"/>
                  <a:pt x="654942" y="1900263"/>
                </a:cubicBezTo>
                <a:close/>
                <a:moveTo>
                  <a:pt x="3234281" y="1899993"/>
                </a:moveTo>
                <a:lnTo>
                  <a:pt x="3234281" y="1902151"/>
                </a:lnTo>
                <a:lnTo>
                  <a:pt x="3236439" y="1902151"/>
                </a:lnTo>
                <a:lnTo>
                  <a:pt x="3236439" y="1899993"/>
                </a:lnTo>
                <a:close/>
                <a:moveTo>
                  <a:pt x="5215597" y="1899588"/>
                </a:moveTo>
                <a:cubicBezTo>
                  <a:pt x="5214878" y="1909659"/>
                  <a:pt x="5212360" y="1914694"/>
                  <a:pt x="5208044" y="1914694"/>
                </a:cubicBezTo>
                <a:lnTo>
                  <a:pt x="5203728" y="1921168"/>
                </a:lnTo>
                <a:lnTo>
                  <a:pt x="5203728" y="1922247"/>
                </a:lnTo>
                <a:lnTo>
                  <a:pt x="5211281" y="1949357"/>
                </a:lnTo>
                <a:cubicBezTo>
                  <a:pt x="5216316" y="1954932"/>
                  <a:pt x="5218834" y="1961046"/>
                  <a:pt x="5218834" y="1967700"/>
                </a:cubicBezTo>
                <a:cubicBezTo>
                  <a:pt x="5218834" y="1973455"/>
                  <a:pt x="5219913" y="1976332"/>
                  <a:pt x="5222071" y="1976332"/>
                </a:cubicBezTo>
                <a:cubicBezTo>
                  <a:pt x="5224588" y="1976332"/>
                  <a:pt x="5226747" y="1968420"/>
                  <a:pt x="5228545" y="1952594"/>
                </a:cubicBezTo>
                <a:cubicBezTo>
                  <a:pt x="5230343" y="1952594"/>
                  <a:pt x="5233580" y="1943602"/>
                  <a:pt x="5238256" y="1925619"/>
                </a:cubicBezTo>
                <a:lnTo>
                  <a:pt x="5238256" y="1919010"/>
                </a:lnTo>
                <a:cubicBezTo>
                  <a:pt x="5236098" y="1916313"/>
                  <a:pt x="5235019" y="1913076"/>
                  <a:pt x="5235019" y="1909299"/>
                </a:cubicBezTo>
                <a:lnTo>
                  <a:pt x="5235019" y="1900667"/>
                </a:lnTo>
                <a:lnTo>
                  <a:pt x="5226387" y="1902825"/>
                </a:lnTo>
                <a:lnTo>
                  <a:pt x="5223150" y="1902825"/>
                </a:lnTo>
                <a:close/>
                <a:moveTo>
                  <a:pt x="5742406" y="1897835"/>
                </a:moveTo>
                <a:cubicBezTo>
                  <a:pt x="5738810" y="1898734"/>
                  <a:pt x="5737011" y="1899813"/>
                  <a:pt x="5737011" y="1901072"/>
                </a:cubicBezTo>
                <a:lnTo>
                  <a:pt x="5738090" y="1904309"/>
                </a:lnTo>
                <a:lnTo>
                  <a:pt x="5740248" y="1904309"/>
                </a:lnTo>
                <a:lnTo>
                  <a:pt x="5747801" y="1905388"/>
                </a:lnTo>
                <a:lnTo>
                  <a:pt x="5747801" y="1903230"/>
                </a:lnTo>
                <a:close/>
                <a:moveTo>
                  <a:pt x="4115529" y="1897835"/>
                </a:moveTo>
                <a:cubicBezTo>
                  <a:pt x="4113730" y="1898015"/>
                  <a:pt x="4111168" y="1900532"/>
                  <a:pt x="4107841" y="1905388"/>
                </a:cubicBezTo>
                <a:lnTo>
                  <a:pt x="4107841" y="1906602"/>
                </a:lnTo>
                <a:cubicBezTo>
                  <a:pt x="4112967" y="1907321"/>
                  <a:pt x="4115529" y="1908400"/>
                  <a:pt x="4115529" y="1909839"/>
                </a:cubicBezTo>
                <a:lnTo>
                  <a:pt x="4115529" y="1910918"/>
                </a:lnTo>
                <a:lnTo>
                  <a:pt x="4109999" y="1916448"/>
                </a:lnTo>
                <a:lnTo>
                  <a:pt x="4109999" y="1917527"/>
                </a:lnTo>
                <a:lnTo>
                  <a:pt x="4113371" y="1920764"/>
                </a:lnTo>
                <a:lnTo>
                  <a:pt x="4116608" y="1920764"/>
                </a:lnTo>
                <a:cubicBezTo>
                  <a:pt x="4123532" y="1920764"/>
                  <a:pt x="4127533" y="1916043"/>
                  <a:pt x="4128612" y="1906602"/>
                </a:cubicBezTo>
                <a:lnTo>
                  <a:pt x="4130905" y="1904309"/>
                </a:lnTo>
                <a:lnTo>
                  <a:pt x="4130905" y="1901072"/>
                </a:lnTo>
                <a:cubicBezTo>
                  <a:pt x="4130905" y="1899453"/>
                  <a:pt x="4125780" y="1898374"/>
                  <a:pt x="4115529" y="1897835"/>
                </a:cubicBezTo>
                <a:close/>
                <a:moveTo>
                  <a:pt x="6147423" y="1897700"/>
                </a:moveTo>
                <a:lnTo>
                  <a:pt x="6149581" y="1902960"/>
                </a:lnTo>
                <a:lnTo>
                  <a:pt x="6150660" y="1902960"/>
                </a:lnTo>
                <a:lnTo>
                  <a:pt x="6150660" y="1900802"/>
                </a:lnTo>
                <a:lnTo>
                  <a:pt x="6149581" y="1897700"/>
                </a:lnTo>
                <a:close/>
                <a:moveTo>
                  <a:pt x="6581304" y="1897565"/>
                </a:moveTo>
                <a:lnTo>
                  <a:pt x="6579146" y="1907276"/>
                </a:lnTo>
                <a:lnTo>
                  <a:pt x="6581304" y="1907276"/>
                </a:lnTo>
                <a:lnTo>
                  <a:pt x="6582383" y="1908490"/>
                </a:lnTo>
                <a:lnTo>
                  <a:pt x="6583462" y="1907276"/>
                </a:lnTo>
                <a:cubicBezTo>
                  <a:pt x="6585620" y="1904579"/>
                  <a:pt x="6586699" y="1902061"/>
                  <a:pt x="6586699" y="1899723"/>
                </a:cubicBezTo>
                <a:lnTo>
                  <a:pt x="6584541" y="1897565"/>
                </a:lnTo>
                <a:close/>
                <a:moveTo>
                  <a:pt x="7773222" y="1897430"/>
                </a:moveTo>
                <a:lnTo>
                  <a:pt x="7773222" y="1900667"/>
                </a:lnTo>
                <a:lnTo>
                  <a:pt x="7774301" y="1900667"/>
                </a:lnTo>
                <a:lnTo>
                  <a:pt x="7774301" y="1897430"/>
                </a:lnTo>
                <a:close/>
                <a:moveTo>
                  <a:pt x="3668836" y="1897295"/>
                </a:moveTo>
                <a:lnTo>
                  <a:pt x="3666678" y="1899453"/>
                </a:lnTo>
                <a:lnTo>
                  <a:pt x="3673152" y="1904848"/>
                </a:lnTo>
                <a:lnTo>
                  <a:pt x="3675310" y="1902690"/>
                </a:lnTo>
                <a:close/>
                <a:moveTo>
                  <a:pt x="9273670" y="1896891"/>
                </a:moveTo>
                <a:cubicBezTo>
                  <a:pt x="9268544" y="1899678"/>
                  <a:pt x="9264543" y="1902870"/>
                  <a:pt x="9261666" y="1906467"/>
                </a:cubicBezTo>
                <a:lnTo>
                  <a:pt x="9256136" y="1905388"/>
                </a:lnTo>
                <a:lnTo>
                  <a:pt x="9255057" y="1906467"/>
                </a:lnTo>
                <a:lnTo>
                  <a:pt x="9255057" y="1910783"/>
                </a:lnTo>
                <a:cubicBezTo>
                  <a:pt x="9258204" y="1910783"/>
                  <a:pt x="9261126" y="1912221"/>
                  <a:pt x="9263824" y="1915099"/>
                </a:cubicBezTo>
                <a:lnTo>
                  <a:pt x="9268140" y="1916178"/>
                </a:lnTo>
                <a:lnTo>
                  <a:pt x="9269354" y="1916178"/>
                </a:lnTo>
                <a:cubicBezTo>
                  <a:pt x="9269354" y="1912401"/>
                  <a:pt x="9272591" y="1907726"/>
                  <a:pt x="9279065" y="1902151"/>
                </a:cubicBezTo>
                <a:lnTo>
                  <a:pt x="9279065" y="1901072"/>
                </a:lnTo>
                <a:lnTo>
                  <a:pt x="9275828" y="1896891"/>
                </a:lnTo>
                <a:close/>
                <a:moveTo>
                  <a:pt x="6705794" y="1896486"/>
                </a:moveTo>
                <a:cubicBezTo>
                  <a:pt x="6702917" y="1899543"/>
                  <a:pt x="6701478" y="1902421"/>
                  <a:pt x="6701478" y="1905118"/>
                </a:cubicBezTo>
                <a:cubicBezTo>
                  <a:pt x="6703636" y="1909344"/>
                  <a:pt x="6704715" y="1913705"/>
                  <a:pt x="6704715" y="1918201"/>
                </a:cubicBezTo>
                <a:lnTo>
                  <a:pt x="6703636" y="1922517"/>
                </a:lnTo>
                <a:lnTo>
                  <a:pt x="6704715" y="1932228"/>
                </a:lnTo>
                <a:lnTo>
                  <a:pt x="6701478" y="1952864"/>
                </a:lnTo>
                <a:lnTo>
                  <a:pt x="6703636" y="1960417"/>
                </a:lnTo>
                <a:lnTo>
                  <a:pt x="6701478" y="1976737"/>
                </a:lnTo>
                <a:lnTo>
                  <a:pt x="6705794" y="1979974"/>
                </a:lnTo>
                <a:lnTo>
                  <a:pt x="6709031" y="1979974"/>
                </a:lnTo>
                <a:lnTo>
                  <a:pt x="6717798" y="1977816"/>
                </a:lnTo>
                <a:lnTo>
                  <a:pt x="6722114" y="1977816"/>
                </a:lnTo>
                <a:lnTo>
                  <a:pt x="6736141" y="1979974"/>
                </a:lnTo>
                <a:lnTo>
                  <a:pt x="6747066" y="1977816"/>
                </a:lnTo>
                <a:lnTo>
                  <a:pt x="6745987" y="1972286"/>
                </a:lnTo>
                <a:lnTo>
                  <a:pt x="6745987" y="1966891"/>
                </a:lnTo>
                <a:lnTo>
                  <a:pt x="6747066" y="1962575"/>
                </a:lnTo>
                <a:lnTo>
                  <a:pt x="6744908" y="1951785"/>
                </a:lnTo>
                <a:cubicBezTo>
                  <a:pt x="6745088" y="1948908"/>
                  <a:pt x="6745807" y="1947469"/>
                  <a:pt x="6747066" y="1947469"/>
                </a:cubicBezTo>
                <a:lnTo>
                  <a:pt x="6745987" y="1943153"/>
                </a:lnTo>
                <a:lnTo>
                  <a:pt x="6747066" y="1934386"/>
                </a:lnTo>
                <a:lnTo>
                  <a:pt x="6745987" y="1918201"/>
                </a:lnTo>
                <a:lnTo>
                  <a:pt x="6745987" y="1907276"/>
                </a:lnTo>
                <a:cubicBezTo>
                  <a:pt x="6746167" y="1903679"/>
                  <a:pt x="6746886" y="1901881"/>
                  <a:pt x="6748145" y="1901881"/>
                </a:cubicBezTo>
                <a:lnTo>
                  <a:pt x="6747066" y="1898644"/>
                </a:lnTo>
                <a:close/>
                <a:moveTo>
                  <a:pt x="1205356" y="1896216"/>
                </a:moveTo>
                <a:lnTo>
                  <a:pt x="1220461" y="1896216"/>
                </a:lnTo>
                <a:lnTo>
                  <a:pt x="1220461" y="1898374"/>
                </a:lnTo>
                <a:lnTo>
                  <a:pt x="1221541" y="1898374"/>
                </a:lnTo>
                <a:lnTo>
                  <a:pt x="1224778" y="1897295"/>
                </a:lnTo>
                <a:lnTo>
                  <a:pt x="1224778" y="1898374"/>
                </a:lnTo>
                <a:lnTo>
                  <a:pt x="1235567" y="1908085"/>
                </a:lnTo>
                <a:cubicBezTo>
                  <a:pt x="1238444" y="1913840"/>
                  <a:pt x="1240964" y="1916717"/>
                  <a:pt x="1243121" y="1916717"/>
                </a:cubicBezTo>
                <a:lnTo>
                  <a:pt x="1242042" y="1926428"/>
                </a:lnTo>
                <a:lnTo>
                  <a:pt x="1244200" y="1926428"/>
                </a:lnTo>
                <a:lnTo>
                  <a:pt x="1235567" y="1948008"/>
                </a:lnTo>
                <a:lnTo>
                  <a:pt x="1236647" y="1951245"/>
                </a:lnTo>
                <a:lnTo>
                  <a:pt x="1209672" y="1969589"/>
                </a:lnTo>
                <a:lnTo>
                  <a:pt x="1205356" y="1969589"/>
                </a:lnTo>
                <a:lnTo>
                  <a:pt x="1201039" y="1965272"/>
                </a:lnTo>
                <a:lnTo>
                  <a:pt x="1201039" y="1963114"/>
                </a:lnTo>
                <a:cubicBezTo>
                  <a:pt x="1209672" y="1955202"/>
                  <a:pt x="1213987" y="1948728"/>
                  <a:pt x="1213987" y="1943692"/>
                </a:cubicBezTo>
                <a:cubicBezTo>
                  <a:pt x="1197443" y="1943692"/>
                  <a:pt x="1189171" y="1935420"/>
                  <a:pt x="1189171" y="1918875"/>
                </a:cubicBezTo>
                <a:cubicBezTo>
                  <a:pt x="1189171" y="1912222"/>
                  <a:pt x="1194565" y="1904668"/>
                  <a:pt x="1205356" y="1896216"/>
                </a:cubicBezTo>
                <a:close/>
                <a:moveTo>
                  <a:pt x="7649541" y="1895272"/>
                </a:moveTo>
                <a:lnTo>
                  <a:pt x="7648462" y="1896351"/>
                </a:lnTo>
                <a:lnTo>
                  <a:pt x="7648462" y="1900667"/>
                </a:lnTo>
                <a:lnTo>
                  <a:pt x="7650620" y="1900667"/>
                </a:lnTo>
                <a:lnTo>
                  <a:pt x="7651699" y="1896351"/>
                </a:lnTo>
                <a:lnTo>
                  <a:pt x="7650620" y="1895272"/>
                </a:lnTo>
                <a:close/>
                <a:moveTo>
                  <a:pt x="6679898" y="1894328"/>
                </a:moveTo>
                <a:lnTo>
                  <a:pt x="6672210" y="1895407"/>
                </a:lnTo>
                <a:lnTo>
                  <a:pt x="6672210" y="1898644"/>
                </a:lnTo>
                <a:lnTo>
                  <a:pt x="6677740" y="1899723"/>
                </a:lnTo>
                <a:lnTo>
                  <a:pt x="6683135" y="1898644"/>
                </a:lnTo>
                <a:lnTo>
                  <a:pt x="6683135" y="1896486"/>
                </a:lnTo>
                <a:lnTo>
                  <a:pt x="6680977" y="1894328"/>
                </a:lnTo>
                <a:close/>
                <a:moveTo>
                  <a:pt x="6144186" y="1893384"/>
                </a:moveTo>
                <a:lnTo>
                  <a:pt x="6141084" y="1894463"/>
                </a:lnTo>
                <a:lnTo>
                  <a:pt x="6142163" y="1895542"/>
                </a:lnTo>
                <a:lnTo>
                  <a:pt x="6142163" y="1896621"/>
                </a:lnTo>
                <a:lnTo>
                  <a:pt x="6146344" y="1895542"/>
                </a:lnTo>
                <a:close/>
                <a:moveTo>
                  <a:pt x="6600726" y="1893249"/>
                </a:moveTo>
                <a:lnTo>
                  <a:pt x="6600726" y="1894328"/>
                </a:lnTo>
                <a:lnTo>
                  <a:pt x="6605042" y="1894328"/>
                </a:lnTo>
                <a:lnTo>
                  <a:pt x="6605042" y="1893249"/>
                </a:lnTo>
                <a:close/>
                <a:moveTo>
                  <a:pt x="5282630" y="1893114"/>
                </a:moveTo>
                <a:lnTo>
                  <a:pt x="5279393" y="1894193"/>
                </a:lnTo>
                <a:lnTo>
                  <a:pt x="5280472" y="1895272"/>
                </a:lnTo>
                <a:lnTo>
                  <a:pt x="5280472" y="1896351"/>
                </a:lnTo>
                <a:lnTo>
                  <a:pt x="5283709" y="1895272"/>
                </a:lnTo>
                <a:lnTo>
                  <a:pt x="5283709" y="1893114"/>
                </a:lnTo>
                <a:close/>
                <a:moveTo>
                  <a:pt x="21444" y="1893100"/>
                </a:moveTo>
                <a:lnTo>
                  <a:pt x="21444" y="1894044"/>
                </a:lnTo>
                <a:cubicBezTo>
                  <a:pt x="25041" y="1900698"/>
                  <a:pt x="26840" y="1905688"/>
                  <a:pt x="26840" y="1909015"/>
                </a:cubicBezTo>
                <a:lnTo>
                  <a:pt x="27918" y="1909015"/>
                </a:lnTo>
                <a:lnTo>
                  <a:pt x="27918" y="1903755"/>
                </a:lnTo>
                <a:lnTo>
                  <a:pt x="22523" y="1893100"/>
                </a:lnTo>
                <a:close/>
                <a:moveTo>
                  <a:pt x="6137847" y="1892305"/>
                </a:moveTo>
                <a:lnTo>
                  <a:pt x="6135689" y="1894463"/>
                </a:lnTo>
                <a:lnTo>
                  <a:pt x="6136768" y="1895542"/>
                </a:lnTo>
                <a:lnTo>
                  <a:pt x="6140005" y="1895542"/>
                </a:lnTo>
                <a:lnTo>
                  <a:pt x="6138926" y="1894463"/>
                </a:lnTo>
                <a:lnTo>
                  <a:pt x="6138926" y="1893384"/>
                </a:lnTo>
                <a:lnTo>
                  <a:pt x="6140005" y="1892305"/>
                </a:lnTo>
                <a:close/>
                <a:moveTo>
                  <a:pt x="4149383" y="1892305"/>
                </a:moveTo>
                <a:lnTo>
                  <a:pt x="4149383" y="1894463"/>
                </a:lnTo>
                <a:lnTo>
                  <a:pt x="4150597" y="1894463"/>
                </a:lnTo>
                <a:lnTo>
                  <a:pt x="4150597" y="1892305"/>
                </a:lnTo>
                <a:close/>
                <a:moveTo>
                  <a:pt x="6688530" y="1892170"/>
                </a:moveTo>
                <a:lnTo>
                  <a:pt x="6687451" y="1904039"/>
                </a:lnTo>
                <a:lnTo>
                  <a:pt x="6688530" y="1907276"/>
                </a:lnTo>
                <a:lnTo>
                  <a:pt x="6689609" y="1907276"/>
                </a:lnTo>
                <a:lnTo>
                  <a:pt x="6689609" y="1904039"/>
                </a:lnTo>
                <a:lnTo>
                  <a:pt x="6688530" y="1902960"/>
                </a:lnTo>
                <a:lnTo>
                  <a:pt x="6689609" y="1898644"/>
                </a:lnTo>
                <a:lnTo>
                  <a:pt x="6689609" y="1892170"/>
                </a:lnTo>
                <a:close/>
                <a:moveTo>
                  <a:pt x="8569768" y="1891091"/>
                </a:moveTo>
                <a:lnTo>
                  <a:pt x="8568690" y="1892170"/>
                </a:lnTo>
                <a:lnTo>
                  <a:pt x="8568690" y="1893249"/>
                </a:lnTo>
                <a:lnTo>
                  <a:pt x="8569768" y="1894328"/>
                </a:lnTo>
                <a:lnTo>
                  <a:pt x="8570848" y="1894328"/>
                </a:lnTo>
                <a:lnTo>
                  <a:pt x="8571926" y="1893249"/>
                </a:lnTo>
                <a:lnTo>
                  <a:pt x="8571926" y="1892170"/>
                </a:lnTo>
                <a:lnTo>
                  <a:pt x="8570848" y="1891091"/>
                </a:lnTo>
                <a:close/>
                <a:moveTo>
                  <a:pt x="1603495" y="1890417"/>
                </a:moveTo>
                <a:lnTo>
                  <a:pt x="1603495" y="1891496"/>
                </a:lnTo>
                <a:cubicBezTo>
                  <a:pt x="1604932" y="1893114"/>
                  <a:pt x="1605653" y="1895632"/>
                  <a:pt x="1605653" y="1899049"/>
                </a:cubicBezTo>
                <a:lnTo>
                  <a:pt x="1608889" y="1899049"/>
                </a:lnTo>
                <a:cubicBezTo>
                  <a:pt x="1608530" y="1893294"/>
                  <a:pt x="1607452" y="1890417"/>
                  <a:pt x="1605653" y="1890417"/>
                </a:cubicBezTo>
                <a:close/>
                <a:moveTo>
                  <a:pt x="8745646" y="1890012"/>
                </a:moveTo>
                <a:lnTo>
                  <a:pt x="8745646" y="1891091"/>
                </a:lnTo>
                <a:lnTo>
                  <a:pt x="8752120" y="1892170"/>
                </a:lnTo>
                <a:lnTo>
                  <a:pt x="8752120" y="1890012"/>
                </a:lnTo>
                <a:close/>
                <a:moveTo>
                  <a:pt x="8662563" y="1890012"/>
                </a:moveTo>
                <a:lnTo>
                  <a:pt x="8665800" y="1893249"/>
                </a:lnTo>
                <a:lnTo>
                  <a:pt x="8665800" y="1890012"/>
                </a:lnTo>
                <a:close/>
                <a:moveTo>
                  <a:pt x="8622640" y="1890012"/>
                </a:moveTo>
                <a:lnTo>
                  <a:pt x="8622640" y="1891091"/>
                </a:lnTo>
                <a:lnTo>
                  <a:pt x="8624798" y="1891091"/>
                </a:lnTo>
                <a:lnTo>
                  <a:pt x="8624798" y="1890012"/>
                </a:lnTo>
                <a:close/>
                <a:moveTo>
                  <a:pt x="3198674" y="1888124"/>
                </a:moveTo>
                <a:lnTo>
                  <a:pt x="3198674" y="1890282"/>
                </a:lnTo>
                <a:lnTo>
                  <a:pt x="3200832" y="1888124"/>
                </a:lnTo>
                <a:close/>
                <a:moveTo>
                  <a:pt x="2102789" y="1888124"/>
                </a:moveTo>
                <a:lnTo>
                  <a:pt x="2104947" y="1890282"/>
                </a:lnTo>
                <a:lnTo>
                  <a:pt x="2107104" y="1888124"/>
                </a:lnTo>
                <a:close/>
                <a:moveTo>
                  <a:pt x="7112699" y="1887919"/>
                </a:moveTo>
                <a:lnTo>
                  <a:pt x="7112699" y="1892235"/>
                </a:lnTo>
                <a:lnTo>
                  <a:pt x="7113778" y="1893314"/>
                </a:lnTo>
                <a:lnTo>
                  <a:pt x="7113778" y="1894393"/>
                </a:lnTo>
                <a:lnTo>
                  <a:pt x="7117015" y="1893314"/>
                </a:lnTo>
                <a:lnTo>
                  <a:pt x="7117015" y="1890077"/>
                </a:lnTo>
                <a:lnTo>
                  <a:pt x="7114857" y="1887919"/>
                </a:lnTo>
                <a:close/>
                <a:moveTo>
                  <a:pt x="8597823" y="1887854"/>
                </a:moveTo>
                <a:lnTo>
                  <a:pt x="8599981" y="1887854"/>
                </a:lnTo>
                <a:lnTo>
                  <a:pt x="8599981" y="1893249"/>
                </a:lnTo>
                <a:lnTo>
                  <a:pt x="8597823" y="1893249"/>
                </a:lnTo>
                <a:close/>
                <a:moveTo>
                  <a:pt x="6752461" y="1887854"/>
                </a:moveTo>
                <a:lnTo>
                  <a:pt x="6752461" y="1888933"/>
                </a:lnTo>
                <a:lnTo>
                  <a:pt x="6753540" y="1893249"/>
                </a:lnTo>
                <a:lnTo>
                  <a:pt x="6754619" y="1893249"/>
                </a:lnTo>
                <a:lnTo>
                  <a:pt x="6754619" y="1891091"/>
                </a:lnTo>
                <a:lnTo>
                  <a:pt x="6753540" y="1887854"/>
                </a:lnTo>
                <a:close/>
                <a:moveTo>
                  <a:pt x="6594252" y="1887854"/>
                </a:moveTo>
                <a:lnTo>
                  <a:pt x="6583462" y="1888933"/>
                </a:lnTo>
                <a:lnTo>
                  <a:pt x="6585620" y="1891091"/>
                </a:lnTo>
                <a:lnTo>
                  <a:pt x="6594252" y="1890012"/>
                </a:lnTo>
                <a:lnTo>
                  <a:pt x="6597489" y="1891091"/>
                </a:lnTo>
                <a:lnTo>
                  <a:pt x="6598568" y="1891091"/>
                </a:lnTo>
                <a:lnTo>
                  <a:pt x="6598568" y="1890012"/>
                </a:lnTo>
                <a:cubicBezTo>
                  <a:pt x="6595691" y="1890012"/>
                  <a:pt x="6594252" y="1889293"/>
                  <a:pt x="6594252" y="1887854"/>
                </a:cubicBezTo>
                <a:close/>
                <a:moveTo>
                  <a:pt x="3239676" y="1887045"/>
                </a:moveTo>
                <a:lnTo>
                  <a:pt x="3239676" y="1889203"/>
                </a:lnTo>
                <a:lnTo>
                  <a:pt x="3241834" y="1891361"/>
                </a:lnTo>
                <a:lnTo>
                  <a:pt x="3241834" y="1887045"/>
                </a:lnTo>
                <a:close/>
                <a:moveTo>
                  <a:pt x="7109462" y="1886840"/>
                </a:moveTo>
                <a:lnTo>
                  <a:pt x="7109462" y="1887919"/>
                </a:lnTo>
                <a:lnTo>
                  <a:pt x="7111620" y="1887919"/>
                </a:lnTo>
                <a:lnTo>
                  <a:pt x="7111620" y="1886840"/>
                </a:lnTo>
                <a:close/>
                <a:moveTo>
                  <a:pt x="7100830" y="1886840"/>
                </a:moveTo>
                <a:lnTo>
                  <a:pt x="7100830" y="1888998"/>
                </a:lnTo>
                <a:lnTo>
                  <a:pt x="7101909" y="1887919"/>
                </a:lnTo>
                <a:lnTo>
                  <a:pt x="7102988" y="1887919"/>
                </a:lnTo>
                <a:lnTo>
                  <a:pt x="7108383" y="1888998"/>
                </a:lnTo>
                <a:lnTo>
                  <a:pt x="7106225" y="1886840"/>
                </a:lnTo>
                <a:close/>
                <a:moveTo>
                  <a:pt x="4084912" y="1886775"/>
                </a:moveTo>
                <a:lnTo>
                  <a:pt x="4084912" y="1890147"/>
                </a:lnTo>
                <a:lnTo>
                  <a:pt x="4088150" y="1890147"/>
                </a:lnTo>
                <a:lnTo>
                  <a:pt x="4088150" y="1889068"/>
                </a:lnTo>
                <a:lnTo>
                  <a:pt x="4085991" y="1886775"/>
                </a:lnTo>
                <a:close/>
                <a:moveTo>
                  <a:pt x="3223491" y="1885966"/>
                </a:moveTo>
                <a:lnTo>
                  <a:pt x="3218096" y="1887045"/>
                </a:lnTo>
                <a:lnTo>
                  <a:pt x="3223491" y="1891361"/>
                </a:lnTo>
                <a:lnTo>
                  <a:pt x="3224570" y="1891361"/>
                </a:lnTo>
                <a:lnTo>
                  <a:pt x="3229965" y="1890282"/>
                </a:lnTo>
                <a:lnTo>
                  <a:pt x="3229965" y="1885966"/>
                </a:lnTo>
                <a:close/>
                <a:moveTo>
                  <a:pt x="3611513" y="1885291"/>
                </a:moveTo>
                <a:lnTo>
                  <a:pt x="3611513" y="1889607"/>
                </a:lnTo>
                <a:lnTo>
                  <a:pt x="3614750" y="1889607"/>
                </a:lnTo>
                <a:lnTo>
                  <a:pt x="3614750" y="1885291"/>
                </a:lnTo>
                <a:close/>
                <a:moveTo>
                  <a:pt x="9095499" y="1885022"/>
                </a:moveTo>
                <a:lnTo>
                  <a:pt x="9107503" y="1885022"/>
                </a:lnTo>
                <a:cubicBezTo>
                  <a:pt x="9109122" y="1886460"/>
                  <a:pt x="9111684" y="1887180"/>
                  <a:pt x="9115191" y="1887180"/>
                </a:cubicBezTo>
                <a:lnTo>
                  <a:pt x="9117349" y="1889338"/>
                </a:lnTo>
                <a:lnTo>
                  <a:pt x="9122879" y="1888259"/>
                </a:lnTo>
                <a:lnTo>
                  <a:pt x="9123958" y="1888259"/>
                </a:lnTo>
                <a:lnTo>
                  <a:pt x="9125037" y="1889338"/>
                </a:lnTo>
                <a:lnTo>
                  <a:pt x="9126116" y="1889338"/>
                </a:lnTo>
                <a:cubicBezTo>
                  <a:pt x="9126476" y="1886460"/>
                  <a:pt x="9127555" y="1885022"/>
                  <a:pt x="9129353" y="1885022"/>
                </a:cubicBezTo>
                <a:lnTo>
                  <a:pt x="9154575" y="1885022"/>
                </a:lnTo>
                <a:cubicBezTo>
                  <a:pt x="9158891" y="1887899"/>
                  <a:pt x="9161049" y="1891496"/>
                  <a:pt x="9161049" y="1895812"/>
                </a:cubicBezTo>
                <a:lnTo>
                  <a:pt x="9155654" y="1895812"/>
                </a:lnTo>
                <a:lnTo>
                  <a:pt x="9152282" y="1893654"/>
                </a:lnTo>
                <a:lnTo>
                  <a:pt x="9150124" y="1893654"/>
                </a:lnTo>
                <a:lnTo>
                  <a:pt x="9143650" y="1894733"/>
                </a:lnTo>
                <a:lnTo>
                  <a:pt x="9138120" y="1892575"/>
                </a:lnTo>
                <a:lnTo>
                  <a:pt x="9127195" y="1894733"/>
                </a:lnTo>
                <a:lnTo>
                  <a:pt x="9126116" y="1891496"/>
                </a:lnTo>
                <a:lnTo>
                  <a:pt x="9125037" y="1891496"/>
                </a:lnTo>
                <a:cubicBezTo>
                  <a:pt x="9125037" y="1894373"/>
                  <a:pt x="9124318" y="1895812"/>
                  <a:pt x="9122879" y="1895812"/>
                </a:cubicBezTo>
                <a:lnTo>
                  <a:pt x="9121800" y="1895812"/>
                </a:lnTo>
                <a:lnTo>
                  <a:pt x="9106424" y="1896891"/>
                </a:lnTo>
                <a:lnTo>
                  <a:pt x="9098736" y="1894733"/>
                </a:lnTo>
                <a:lnTo>
                  <a:pt x="9086732" y="1895812"/>
                </a:lnTo>
                <a:lnTo>
                  <a:pt x="9084574" y="1892575"/>
                </a:lnTo>
                <a:lnTo>
                  <a:pt x="9084574" y="1890417"/>
                </a:lnTo>
                <a:cubicBezTo>
                  <a:pt x="9084574" y="1888798"/>
                  <a:pt x="9088216" y="1887000"/>
                  <a:pt x="9095499" y="1885022"/>
                </a:cubicBezTo>
                <a:close/>
                <a:moveTo>
                  <a:pt x="1631549" y="1884887"/>
                </a:moveTo>
                <a:lnTo>
                  <a:pt x="1634784" y="1884887"/>
                </a:lnTo>
                <a:cubicBezTo>
                  <a:pt x="1638741" y="1884887"/>
                  <a:pt x="1644856" y="1887449"/>
                  <a:pt x="1653129" y="1892575"/>
                </a:cubicBezTo>
                <a:cubicBezTo>
                  <a:pt x="1666886" y="1896711"/>
                  <a:pt x="1673765" y="1899993"/>
                  <a:pt x="1673765" y="1902421"/>
                </a:cubicBezTo>
                <a:lnTo>
                  <a:pt x="1673765" y="1903500"/>
                </a:lnTo>
                <a:cubicBezTo>
                  <a:pt x="1670169" y="1907816"/>
                  <a:pt x="1668370" y="1912176"/>
                  <a:pt x="1668370" y="1916582"/>
                </a:cubicBezTo>
                <a:lnTo>
                  <a:pt x="1668370" y="1920898"/>
                </a:lnTo>
                <a:lnTo>
                  <a:pt x="1670528" y="1929665"/>
                </a:lnTo>
                <a:lnTo>
                  <a:pt x="1665133" y="1935060"/>
                </a:lnTo>
                <a:lnTo>
                  <a:pt x="1669447" y="1941669"/>
                </a:lnTo>
                <a:lnTo>
                  <a:pt x="1668370" y="1948278"/>
                </a:lnTo>
                <a:lnTo>
                  <a:pt x="1670528" y="1955831"/>
                </a:lnTo>
                <a:cubicBezTo>
                  <a:pt x="1668550" y="1959338"/>
                  <a:pt x="1667110" y="1964059"/>
                  <a:pt x="1666210" y="1969993"/>
                </a:cubicBezTo>
                <a:lnTo>
                  <a:pt x="1664053" y="1969993"/>
                </a:lnTo>
                <a:lnTo>
                  <a:pt x="1664053" y="1966756"/>
                </a:lnTo>
                <a:lnTo>
                  <a:pt x="1662973" y="1966756"/>
                </a:lnTo>
                <a:lnTo>
                  <a:pt x="1658658" y="1980918"/>
                </a:lnTo>
                <a:lnTo>
                  <a:pt x="1659737" y="1984290"/>
                </a:lnTo>
                <a:lnTo>
                  <a:pt x="1661895" y="1984290"/>
                </a:lnTo>
                <a:lnTo>
                  <a:pt x="1660816" y="1978760"/>
                </a:lnTo>
                <a:lnTo>
                  <a:pt x="1660816" y="1976602"/>
                </a:lnTo>
                <a:cubicBezTo>
                  <a:pt x="1662255" y="1976602"/>
                  <a:pt x="1662973" y="1975523"/>
                  <a:pt x="1662973" y="1973365"/>
                </a:cubicBezTo>
                <a:lnTo>
                  <a:pt x="1664053" y="1973365"/>
                </a:lnTo>
                <a:cubicBezTo>
                  <a:pt x="1666932" y="1974084"/>
                  <a:pt x="1668370" y="1978086"/>
                  <a:pt x="1668370" y="1985369"/>
                </a:cubicBezTo>
                <a:cubicBezTo>
                  <a:pt x="1664053" y="1989145"/>
                  <a:pt x="1661895" y="1992787"/>
                  <a:pt x="1661895" y="1996294"/>
                </a:cubicBezTo>
                <a:lnTo>
                  <a:pt x="1671606" y="2014772"/>
                </a:lnTo>
                <a:lnTo>
                  <a:pt x="1671606" y="2016930"/>
                </a:lnTo>
                <a:cubicBezTo>
                  <a:pt x="1671606" y="2018279"/>
                  <a:pt x="1669447" y="2020122"/>
                  <a:pt x="1665133" y="2022460"/>
                </a:cubicBezTo>
                <a:lnTo>
                  <a:pt x="1664053" y="2034464"/>
                </a:lnTo>
                <a:cubicBezTo>
                  <a:pt x="1666210" y="2034464"/>
                  <a:pt x="1667650" y="2037386"/>
                  <a:pt x="1668370" y="2043231"/>
                </a:cubicBezTo>
                <a:cubicBezTo>
                  <a:pt x="1666031" y="2049794"/>
                  <a:pt x="1664234" y="2053076"/>
                  <a:pt x="1662973" y="2053076"/>
                </a:cubicBezTo>
                <a:lnTo>
                  <a:pt x="1658658" y="2053076"/>
                </a:lnTo>
                <a:lnTo>
                  <a:pt x="1654207" y="2049705"/>
                </a:lnTo>
                <a:cubicBezTo>
                  <a:pt x="1643957" y="2052132"/>
                  <a:pt x="1636763" y="2055054"/>
                  <a:pt x="1632627" y="2058471"/>
                </a:cubicBezTo>
                <a:lnTo>
                  <a:pt x="1630469" y="2058471"/>
                </a:lnTo>
                <a:cubicBezTo>
                  <a:pt x="1628311" y="2058471"/>
                  <a:pt x="1626154" y="2048626"/>
                  <a:pt x="1623996" y="2028934"/>
                </a:cubicBezTo>
                <a:cubicBezTo>
                  <a:pt x="1625434" y="2027135"/>
                  <a:pt x="1626514" y="2020257"/>
                  <a:pt x="1627232" y="2008298"/>
                </a:cubicBezTo>
                <a:lnTo>
                  <a:pt x="1622916" y="1974444"/>
                </a:lnTo>
                <a:lnTo>
                  <a:pt x="1625074" y="1971207"/>
                </a:lnTo>
                <a:lnTo>
                  <a:pt x="1623996" y="1960282"/>
                </a:lnTo>
                <a:cubicBezTo>
                  <a:pt x="1623996" y="1950751"/>
                  <a:pt x="1625074" y="1945985"/>
                  <a:pt x="1627232" y="1945985"/>
                </a:cubicBezTo>
                <a:lnTo>
                  <a:pt x="1626154" y="1927507"/>
                </a:lnTo>
                <a:lnTo>
                  <a:pt x="1626154" y="1925349"/>
                </a:lnTo>
                <a:lnTo>
                  <a:pt x="1627232" y="1920898"/>
                </a:lnTo>
                <a:lnTo>
                  <a:pt x="1623996" y="1912132"/>
                </a:lnTo>
                <a:lnTo>
                  <a:pt x="1623996" y="1902421"/>
                </a:lnTo>
                <a:cubicBezTo>
                  <a:pt x="1626514" y="1890731"/>
                  <a:pt x="1629031" y="1884887"/>
                  <a:pt x="1631549" y="1884887"/>
                </a:cubicBezTo>
                <a:close/>
                <a:moveTo>
                  <a:pt x="679085" y="1884887"/>
                </a:moveTo>
                <a:lnTo>
                  <a:pt x="678006" y="1885966"/>
                </a:lnTo>
                <a:lnTo>
                  <a:pt x="678006" y="1890282"/>
                </a:lnTo>
                <a:lnTo>
                  <a:pt x="680164" y="1890282"/>
                </a:lnTo>
                <a:lnTo>
                  <a:pt x="681378" y="1885966"/>
                </a:lnTo>
                <a:lnTo>
                  <a:pt x="680164" y="1884887"/>
                </a:lnTo>
                <a:close/>
                <a:moveTo>
                  <a:pt x="6573616" y="1884617"/>
                </a:moveTo>
                <a:lnTo>
                  <a:pt x="6570379" y="1885696"/>
                </a:lnTo>
                <a:lnTo>
                  <a:pt x="6570379" y="1886775"/>
                </a:lnTo>
                <a:lnTo>
                  <a:pt x="6582383" y="1887854"/>
                </a:lnTo>
                <a:lnTo>
                  <a:pt x="6582383" y="1885696"/>
                </a:lnTo>
                <a:lnTo>
                  <a:pt x="6580225" y="1885696"/>
                </a:lnTo>
                <a:lnTo>
                  <a:pt x="6580225" y="1884617"/>
                </a:lnTo>
                <a:lnTo>
                  <a:pt x="6579146" y="1885696"/>
                </a:lnTo>
                <a:lnTo>
                  <a:pt x="6578067" y="1885696"/>
                </a:lnTo>
                <a:close/>
                <a:moveTo>
                  <a:pt x="4220597" y="1883538"/>
                </a:moveTo>
                <a:lnTo>
                  <a:pt x="4220597" y="1884617"/>
                </a:lnTo>
                <a:lnTo>
                  <a:pt x="4223834" y="1884617"/>
                </a:lnTo>
                <a:lnTo>
                  <a:pt x="4223834" y="1883538"/>
                </a:lnTo>
                <a:close/>
                <a:moveTo>
                  <a:pt x="3729530" y="1883133"/>
                </a:moveTo>
                <a:lnTo>
                  <a:pt x="3729530" y="1886370"/>
                </a:lnTo>
                <a:lnTo>
                  <a:pt x="3733846" y="1886370"/>
                </a:lnTo>
                <a:lnTo>
                  <a:pt x="3733846" y="1884212"/>
                </a:lnTo>
                <a:close/>
                <a:moveTo>
                  <a:pt x="3700262" y="1883133"/>
                </a:moveTo>
                <a:cubicBezTo>
                  <a:pt x="3698643" y="1883133"/>
                  <a:pt x="3697204" y="1889293"/>
                  <a:pt x="3695946" y="1901611"/>
                </a:cubicBezTo>
                <a:lnTo>
                  <a:pt x="3697025" y="1902690"/>
                </a:lnTo>
                <a:lnTo>
                  <a:pt x="3698104" y="1902690"/>
                </a:lnTo>
                <a:cubicBezTo>
                  <a:pt x="3706196" y="1902690"/>
                  <a:pt x="3713389" y="1896891"/>
                  <a:pt x="3719684" y="1885291"/>
                </a:cubicBezTo>
                <a:cubicBezTo>
                  <a:pt x="3716626" y="1883853"/>
                  <a:pt x="3710871" y="1883133"/>
                  <a:pt x="3702420" y="1883133"/>
                </a:cubicBezTo>
                <a:close/>
                <a:moveTo>
                  <a:pt x="6244399" y="1882729"/>
                </a:moveTo>
                <a:lnTo>
                  <a:pt x="6243320" y="1887045"/>
                </a:lnTo>
                <a:lnTo>
                  <a:pt x="6245478" y="1887045"/>
                </a:lnTo>
                <a:lnTo>
                  <a:pt x="6245478" y="1882729"/>
                </a:lnTo>
                <a:close/>
                <a:moveTo>
                  <a:pt x="5745643" y="1882729"/>
                </a:moveTo>
                <a:lnTo>
                  <a:pt x="5745643" y="1884887"/>
                </a:lnTo>
                <a:lnTo>
                  <a:pt x="5747801" y="1884887"/>
                </a:lnTo>
                <a:lnTo>
                  <a:pt x="5747801" y="1882729"/>
                </a:lnTo>
                <a:close/>
                <a:moveTo>
                  <a:pt x="6131508" y="1881650"/>
                </a:moveTo>
                <a:cubicBezTo>
                  <a:pt x="6131508" y="1883628"/>
                  <a:pt x="6130429" y="1885786"/>
                  <a:pt x="6128271" y="1888124"/>
                </a:cubicBezTo>
                <a:lnTo>
                  <a:pt x="6128271" y="1891226"/>
                </a:lnTo>
                <a:lnTo>
                  <a:pt x="6133531" y="1891226"/>
                </a:lnTo>
                <a:lnTo>
                  <a:pt x="6133531" y="1888124"/>
                </a:lnTo>
                <a:lnTo>
                  <a:pt x="6132587" y="1889068"/>
                </a:lnTo>
                <a:lnTo>
                  <a:pt x="6130429" y="1889068"/>
                </a:lnTo>
                <a:lnTo>
                  <a:pt x="6130429" y="1888124"/>
                </a:lnTo>
                <a:cubicBezTo>
                  <a:pt x="6130429" y="1885966"/>
                  <a:pt x="6131463" y="1884887"/>
                  <a:pt x="6133531" y="1884887"/>
                </a:cubicBezTo>
                <a:lnTo>
                  <a:pt x="6133531" y="1883808"/>
                </a:lnTo>
                <a:close/>
                <a:moveTo>
                  <a:pt x="5268603" y="1881245"/>
                </a:moveTo>
                <a:lnTo>
                  <a:pt x="5266445" y="1889877"/>
                </a:lnTo>
                <a:lnTo>
                  <a:pt x="5266445" y="1890956"/>
                </a:lnTo>
                <a:cubicBezTo>
                  <a:pt x="5269862" y="1890956"/>
                  <a:pt x="5272739" y="1892395"/>
                  <a:pt x="5275077" y="1895272"/>
                </a:cubicBezTo>
                <a:lnTo>
                  <a:pt x="5277235" y="1895272"/>
                </a:lnTo>
                <a:lnTo>
                  <a:pt x="5276156" y="1894193"/>
                </a:lnTo>
                <a:lnTo>
                  <a:pt x="5276156" y="1893114"/>
                </a:lnTo>
                <a:lnTo>
                  <a:pt x="5277235" y="1892035"/>
                </a:lnTo>
                <a:lnTo>
                  <a:pt x="5275077" y="1892035"/>
                </a:lnTo>
                <a:lnTo>
                  <a:pt x="5275077" y="1894193"/>
                </a:lnTo>
                <a:lnTo>
                  <a:pt x="5273998" y="1894193"/>
                </a:lnTo>
                <a:cubicBezTo>
                  <a:pt x="5273998" y="1891136"/>
                  <a:pt x="5271840" y="1889338"/>
                  <a:pt x="5267524" y="1888798"/>
                </a:cubicBezTo>
                <a:lnTo>
                  <a:pt x="5267524" y="1887719"/>
                </a:lnTo>
                <a:lnTo>
                  <a:pt x="5270761" y="1883403"/>
                </a:lnTo>
                <a:close/>
                <a:moveTo>
                  <a:pt x="3636331" y="1880975"/>
                </a:moveTo>
                <a:cubicBezTo>
                  <a:pt x="3636331" y="1883673"/>
                  <a:pt x="3633813" y="1888034"/>
                  <a:pt x="3628778" y="1894058"/>
                </a:cubicBezTo>
                <a:lnTo>
                  <a:pt x="3628778" y="1896216"/>
                </a:lnTo>
                <a:cubicBezTo>
                  <a:pt x="3633813" y="1897475"/>
                  <a:pt x="3636331" y="1898914"/>
                  <a:pt x="3636331" y="1900532"/>
                </a:cubicBezTo>
                <a:lnTo>
                  <a:pt x="3635252" y="1907006"/>
                </a:lnTo>
                <a:lnTo>
                  <a:pt x="3637410" y="1909164"/>
                </a:lnTo>
                <a:lnTo>
                  <a:pt x="3644018" y="1903769"/>
                </a:lnTo>
                <a:lnTo>
                  <a:pt x="3644018" y="1884212"/>
                </a:lnTo>
                <a:cubicBezTo>
                  <a:pt x="3643299" y="1882054"/>
                  <a:pt x="3641096" y="1880975"/>
                  <a:pt x="3637410" y="1880975"/>
                </a:cubicBezTo>
                <a:close/>
                <a:moveTo>
                  <a:pt x="2226336" y="1880571"/>
                </a:moveTo>
                <a:lnTo>
                  <a:pt x="2226336" y="1882729"/>
                </a:lnTo>
                <a:lnTo>
                  <a:pt x="2230516" y="1885966"/>
                </a:lnTo>
                <a:lnTo>
                  <a:pt x="2233753" y="1884887"/>
                </a:lnTo>
                <a:lnTo>
                  <a:pt x="2233753" y="1880571"/>
                </a:lnTo>
                <a:close/>
                <a:moveTo>
                  <a:pt x="648198" y="1880571"/>
                </a:moveTo>
                <a:lnTo>
                  <a:pt x="648198" y="1883808"/>
                </a:lnTo>
                <a:cubicBezTo>
                  <a:pt x="648198" y="1885606"/>
                  <a:pt x="651165" y="1887045"/>
                  <a:pt x="657100" y="1888124"/>
                </a:cubicBezTo>
                <a:lnTo>
                  <a:pt x="657100" y="1883808"/>
                </a:lnTo>
                <a:lnTo>
                  <a:pt x="653863" y="1880571"/>
                </a:lnTo>
                <a:close/>
                <a:moveTo>
                  <a:pt x="8624798" y="1879222"/>
                </a:moveTo>
                <a:lnTo>
                  <a:pt x="8624798" y="1880301"/>
                </a:lnTo>
                <a:lnTo>
                  <a:pt x="8626956" y="1880301"/>
                </a:lnTo>
                <a:lnTo>
                  <a:pt x="8626956" y="1879222"/>
                </a:lnTo>
                <a:close/>
                <a:moveTo>
                  <a:pt x="8616166" y="1879222"/>
                </a:moveTo>
                <a:lnTo>
                  <a:pt x="8616166" y="1880301"/>
                </a:lnTo>
                <a:lnTo>
                  <a:pt x="8618324" y="1880301"/>
                </a:lnTo>
                <a:lnTo>
                  <a:pt x="8618324" y="1879222"/>
                </a:lnTo>
                <a:close/>
                <a:moveTo>
                  <a:pt x="5097715" y="1878008"/>
                </a:moveTo>
                <a:lnTo>
                  <a:pt x="5096636" y="1879087"/>
                </a:lnTo>
                <a:lnTo>
                  <a:pt x="5098794" y="1885561"/>
                </a:lnTo>
                <a:lnTo>
                  <a:pt x="5098794" y="1886640"/>
                </a:lnTo>
                <a:lnTo>
                  <a:pt x="5095557" y="1890956"/>
                </a:lnTo>
                <a:lnTo>
                  <a:pt x="5097715" y="1893114"/>
                </a:lnTo>
                <a:lnTo>
                  <a:pt x="5098794" y="1893114"/>
                </a:lnTo>
                <a:lnTo>
                  <a:pt x="5107427" y="1885561"/>
                </a:lnTo>
                <a:cubicBezTo>
                  <a:pt x="5105269" y="1880526"/>
                  <a:pt x="5102032" y="1878008"/>
                  <a:pt x="5097715" y="1878008"/>
                </a:cubicBezTo>
                <a:close/>
                <a:moveTo>
                  <a:pt x="3226728" y="1877334"/>
                </a:moveTo>
                <a:lnTo>
                  <a:pt x="3226728" y="1878413"/>
                </a:lnTo>
                <a:lnTo>
                  <a:pt x="3228886" y="1880571"/>
                </a:lnTo>
                <a:lnTo>
                  <a:pt x="3229965" y="1880571"/>
                </a:lnTo>
                <a:lnTo>
                  <a:pt x="3229965" y="1877334"/>
                </a:lnTo>
                <a:close/>
                <a:moveTo>
                  <a:pt x="3220254" y="1877334"/>
                </a:moveTo>
                <a:lnTo>
                  <a:pt x="3218096" y="1879492"/>
                </a:lnTo>
                <a:lnTo>
                  <a:pt x="3219175" y="1880571"/>
                </a:lnTo>
                <a:lnTo>
                  <a:pt x="3221333" y="1880571"/>
                </a:lnTo>
                <a:lnTo>
                  <a:pt x="3221333" y="1877334"/>
                </a:lnTo>
                <a:close/>
                <a:moveTo>
                  <a:pt x="570914" y="1876255"/>
                </a:moveTo>
                <a:cubicBezTo>
                  <a:pt x="568036" y="1877693"/>
                  <a:pt x="564035" y="1878413"/>
                  <a:pt x="558910" y="1878413"/>
                </a:cubicBezTo>
                <a:lnTo>
                  <a:pt x="552301" y="1878413"/>
                </a:lnTo>
                <a:cubicBezTo>
                  <a:pt x="552301" y="1879492"/>
                  <a:pt x="557786" y="1883088"/>
                  <a:pt x="568756" y="1889203"/>
                </a:cubicBezTo>
                <a:cubicBezTo>
                  <a:pt x="568756" y="1891361"/>
                  <a:pt x="572443" y="1894688"/>
                  <a:pt x="579816" y="1899183"/>
                </a:cubicBezTo>
                <a:cubicBezTo>
                  <a:pt x="588627" y="1909974"/>
                  <a:pt x="593393" y="1917257"/>
                  <a:pt x="594112" y="1921033"/>
                </a:cubicBezTo>
                <a:lnTo>
                  <a:pt x="596270" y="1921033"/>
                </a:lnTo>
                <a:cubicBezTo>
                  <a:pt x="600047" y="1905747"/>
                  <a:pt x="601935" y="1895137"/>
                  <a:pt x="601935" y="1889203"/>
                </a:cubicBezTo>
                <a:cubicBezTo>
                  <a:pt x="601935" y="1882009"/>
                  <a:pt x="598968" y="1878413"/>
                  <a:pt x="593033" y="1878413"/>
                </a:cubicBezTo>
                <a:lnTo>
                  <a:pt x="584266" y="1876255"/>
                </a:lnTo>
                <a:lnTo>
                  <a:pt x="570914" y="1877334"/>
                </a:lnTo>
                <a:close/>
                <a:moveTo>
                  <a:pt x="4151676" y="1874771"/>
                </a:moveTo>
                <a:lnTo>
                  <a:pt x="4151676" y="1875850"/>
                </a:lnTo>
                <a:lnTo>
                  <a:pt x="4153834" y="1878143"/>
                </a:lnTo>
                <a:lnTo>
                  <a:pt x="4154913" y="1878143"/>
                </a:lnTo>
                <a:lnTo>
                  <a:pt x="4154913" y="1876929"/>
                </a:lnTo>
                <a:lnTo>
                  <a:pt x="4152755" y="1874771"/>
                </a:lnTo>
                <a:close/>
                <a:moveTo>
                  <a:pt x="6127192" y="1874232"/>
                </a:moveTo>
                <a:lnTo>
                  <a:pt x="6127192" y="1879492"/>
                </a:lnTo>
                <a:lnTo>
                  <a:pt x="6128271" y="1880571"/>
                </a:lnTo>
                <a:lnTo>
                  <a:pt x="6129350" y="1880571"/>
                </a:lnTo>
                <a:lnTo>
                  <a:pt x="6128271" y="1874232"/>
                </a:lnTo>
                <a:close/>
                <a:moveTo>
                  <a:pt x="8287758" y="1874097"/>
                </a:moveTo>
                <a:lnTo>
                  <a:pt x="8289916" y="1876255"/>
                </a:lnTo>
                <a:lnTo>
                  <a:pt x="8290995" y="1876255"/>
                </a:lnTo>
                <a:lnTo>
                  <a:pt x="8290995" y="1874097"/>
                </a:lnTo>
                <a:close/>
                <a:moveTo>
                  <a:pt x="8207102" y="1874097"/>
                </a:moveTo>
                <a:lnTo>
                  <a:pt x="8196177" y="1875176"/>
                </a:lnTo>
                <a:lnTo>
                  <a:pt x="8194019" y="1875176"/>
                </a:lnTo>
                <a:lnTo>
                  <a:pt x="8192940" y="1880571"/>
                </a:lnTo>
                <a:lnTo>
                  <a:pt x="8192940" y="1892440"/>
                </a:lnTo>
                <a:cubicBezTo>
                  <a:pt x="8192940" y="1896576"/>
                  <a:pt x="8195818" y="1899813"/>
                  <a:pt x="8201572" y="1902151"/>
                </a:cubicBezTo>
                <a:lnTo>
                  <a:pt x="8202651" y="1901072"/>
                </a:lnTo>
                <a:lnTo>
                  <a:pt x="8208181" y="1902151"/>
                </a:lnTo>
                <a:lnTo>
                  <a:pt x="8216813" y="1899993"/>
                </a:lnTo>
                <a:lnTo>
                  <a:pt x="8221264" y="1902151"/>
                </a:lnTo>
                <a:lnTo>
                  <a:pt x="8225580" y="1901072"/>
                </a:lnTo>
                <a:lnTo>
                  <a:pt x="8225580" y="1899993"/>
                </a:lnTo>
                <a:lnTo>
                  <a:pt x="8223422" y="1899993"/>
                </a:lnTo>
                <a:lnTo>
                  <a:pt x="8222343" y="1901072"/>
                </a:lnTo>
                <a:lnTo>
                  <a:pt x="8221264" y="1901072"/>
                </a:lnTo>
                <a:cubicBezTo>
                  <a:pt x="8219826" y="1901072"/>
                  <a:pt x="8217622" y="1897475"/>
                  <a:pt x="8214655" y="1890282"/>
                </a:cubicBezTo>
                <a:lnTo>
                  <a:pt x="8214655" y="1889203"/>
                </a:lnTo>
                <a:lnTo>
                  <a:pt x="8217892" y="1884887"/>
                </a:lnTo>
                <a:lnTo>
                  <a:pt x="8215734" y="1879492"/>
                </a:lnTo>
                <a:lnTo>
                  <a:pt x="8210339" y="1879492"/>
                </a:lnTo>
                <a:cubicBezTo>
                  <a:pt x="8208361" y="1879492"/>
                  <a:pt x="8207282" y="1877693"/>
                  <a:pt x="8207102" y="1874097"/>
                </a:cubicBezTo>
                <a:close/>
                <a:moveTo>
                  <a:pt x="6223089" y="1873153"/>
                </a:moveTo>
                <a:cubicBezTo>
                  <a:pt x="6223089" y="1877379"/>
                  <a:pt x="6218458" y="1883043"/>
                  <a:pt x="6209196" y="1890147"/>
                </a:cubicBezTo>
                <a:cubicBezTo>
                  <a:pt x="6207938" y="1893024"/>
                  <a:pt x="6204026" y="1895902"/>
                  <a:pt x="6197462" y="1898779"/>
                </a:cubicBezTo>
                <a:cubicBezTo>
                  <a:pt x="6197462" y="1903724"/>
                  <a:pt x="6187526" y="1910783"/>
                  <a:pt x="6167655" y="1919954"/>
                </a:cubicBezTo>
                <a:lnTo>
                  <a:pt x="6163474" y="1919954"/>
                </a:lnTo>
                <a:lnTo>
                  <a:pt x="6160237" y="1916852"/>
                </a:lnTo>
                <a:lnTo>
                  <a:pt x="6161316" y="1915773"/>
                </a:lnTo>
                <a:lnTo>
                  <a:pt x="6162395" y="1915773"/>
                </a:lnTo>
                <a:lnTo>
                  <a:pt x="6161316" y="1911457"/>
                </a:lnTo>
                <a:lnTo>
                  <a:pt x="6160237" y="1911457"/>
                </a:lnTo>
                <a:lnTo>
                  <a:pt x="6148502" y="1922112"/>
                </a:lnTo>
                <a:lnTo>
                  <a:pt x="6150660" y="1922112"/>
                </a:lnTo>
                <a:lnTo>
                  <a:pt x="6150660" y="1923191"/>
                </a:lnTo>
                <a:lnTo>
                  <a:pt x="6151739" y="1922112"/>
                </a:lnTo>
                <a:lnTo>
                  <a:pt x="6159158" y="1922112"/>
                </a:lnTo>
                <a:lnTo>
                  <a:pt x="6163474" y="1925349"/>
                </a:lnTo>
                <a:lnTo>
                  <a:pt x="6178310" y="1924270"/>
                </a:lnTo>
                <a:lnTo>
                  <a:pt x="6180468" y="1926428"/>
                </a:lnTo>
                <a:cubicBezTo>
                  <a:pt x="6181907" y="1923191"/>
                  <a:pt x="6183345" y="1921393"/>
                  <a:pt x="6184784" y="1921033"/>
                </a:cubicBezTo>
                <a:lnTo>
                  <a:pt x="6203936" y="1921033"/>
                </a:lnTo>
                <a:cubicBezTo>
                  <a:pt x="6209061" y="1921033"/>
                  <a:pt x="6215805" y="1916807"/>
                  <a:pt x="6224168" y="1908355"/>
                </a:cubicBezTo>
                <a:lnTo>
                  <a:pt x="6226326" y="1908355"/>
                </a:lnTo>
                <a:lnTo>
                  <a:pt x="6245478" y="1916852"/>
                </a:lnTo>
                <a:lnTo>
                  <a:pt x="6246557" y="1915773"/>
                </a:lnTo>
                <a:cubicBezTo>
                  <a:pt x="6240173" y="1887359"/>
                  <a:pt x="6233429" y="1873153"/>
                  <a:pt x="6226326" y="1873153"/>
                </a:cubicBezTo>
                <a:close/>
                <a:moveTo>
                  <a:pt x="5264152" y="1872613"/>
                </a:moveTo>
                <a:lnTo>
                  <a:pt x="5264152" y="1876929"/>
                </a:lnTo>
                <a:lnTo>
                  <a:pt x="5265366" y="1876929"/>
                </a:lnTo>
                <a:lnTo>
                  <a:pt x="5265366" y="1872613"/>
                </a:lnTo>
                <a:close/>
                <a:moveTo>
                  <a:pt x="7255398" y="1871734"/>
                </a:moveTo>
                <a:cubicBezTo>
                  <a:pt x="7260433" y="1873173"/>
                  <a:pt x="7262950" y="1876050"/>
                  <a:pt x="7262950" y="1880366"/>
                </a:cubicBezTo>
                <a:cubicBezTo>
                  <a:pt x="7261872" y="1883243"/>
                  <a:pt x="7260792" y="1884682"/>
                  <a:pt x="7259714" y="1884682"/>
                </a:cubicBezTo>
                <a:lnTo>
                  <a:pt x="7256476" y="1883603"/>
                </a:lnTo>
                <a:lnTo>
                  <a:pt x="7254318" y="1885761"/>
                </a:lnTo>
                <a:cubicBezTo>
                  <a:pt x="7251441" y="1880006"/>
                  <a:pt x="7248924" y="1877129"/>
                  <a:pt x="7246766" y="1877129"/>
                </a:cubicBezTo>
                <a:lnTo>
                  <a:pt x="7246766" y="1872813"/>
                </a:lnTo>
                <a:lnTo>
                  <a:pt x="7248924" y="1872813"/>
                </a:lnTo>
                <a:close/>
                <a:moveTo>
                  <a:pt x="4124296" y="1871534"/>
                </a:moveTo>
                <a:cubicBezTo>
                  <a:pt x="4124296" y="1875131"/>
                  <a:pt x="4123576" y="1876929"/>
                  <a:pt x="4122138" y="1876929"/>
                </a:cubicBezTo>
                <a:lnTo>
                  <a:pt x="4116608" y="1876929"/>
                </a:lnTo>
                <a:lnTo>
                  <a:pt x="4113371" y="1874771"/>
                </a:lnTo>
                <a:lnTo>
                  <a:pt x="4109999" y="1874771"/>
                </a:lnTo>
                <a:lnTo>
                  <a:pt x="4107841" y="1876929"/>
                </a:lnTo>
                <a:lnTo>
                  <a:pt x="4107841" y="1880301"/>
                </a:lnTo>
                <a:lnTo>
                  <a:pt x="4115529" y="1880301"/>
                </a:lnTo>
                <a:lnTo>
                  <a:pt x="4115529" y="1884617"/>
                </a:lnTo>
                <a:cubicBezTo>
                  <a:pt x="4115529" y="1886865"/>
                  <a:pt x="4114090" y="1887989"/>
                  <a:pt x="4111213" y="1887989"/>
                </a:cubicBezTo>
                <a:lnTo>
                  <a:pt x="4109999" y="1889068"/>
                </a:lnTo>
                <a:lnTo>
                  <a:pt x="4109999" y="1893384"/>
                </a:lnTo>
                <a:lnTo>
                  <a:pt x="4115529" y="1894463"/>
                </a:lnTo>
                <a:cubicBezTo>
                  <a:pt x="4118586" y="1893564"/>
                  <a:pt x="4122947" y="1890641"/>
                  <a:pt x="4128612" y="1885696"/>
                </a:cubicBezTo>
                <a:lnTo>
                  <a:pt x="4129691" y="1873692"/>
                </a:lnTo>
                <a:lnTo>
                  <a:pt x="4128612" y="1873692"/>
                </a:lnTo>
                <a:close/>
                <a:moveTo>
                  <a:pt x="3568218" y="1871264"/>
                </a:moveTo>
                <a:lnTo>
                  <a:pt x="3573613" y="1879896"/>
                </a:lnTo>
                <a:cubicBezTo>
                  <a:pt x="3571096" y="1881875"/>
                  <a:pt x="3565701" y="1883313"/>
                  <a:pt x="3557428" y="1884212"/>
                </a:cubicBezTo>
                <a:cubicBezTo>
                  <a:pt x="3552123" y="1883313"/>
                  <a:pt x="3548481" y="1881875"/>
                  <a:pt x="3546503" y="1879896"/>
                </a:cubicBezTo>
                <a:lnTo>
                  <a:pt x="3538950" y="1884212"/>
                </a:lnTo>
                <a:lnTo>
                  <a:pt x="3537871" y="1884212"/>
                </a:lnTo>
                <a:cubicBezTo>
                  <a:pt x="3536433" y="1884212"/>
                  <a:pt x="3535713" y="1883133"/>
                  <a:pt x="3535713" y="1880975"/>
                </a:cubicBezTo>
                <a:cubicBezTo>
                  <a:pt x="3536253" y="1875221"/>
                  <a:pt x="3537332" y="1872343"/>
                  <a:pt x="3538950" y="1872343"/>
                </a:cubicBezTo>
                <a:lnTo>
                  <a:pt x="3541108" y="1872343"/>
                </a:lnTo>
                <a:lnTo>
                  <a:pt x="3545424" y="1875580"/>
                </a:lnTo>
                <a:close/>
                <a:moveTo>
                  <a:pt x="8171090" y="1870860"/>
                </a:moveTo>
                <a:lnTo>
                  <a:pt x="8171090" y="1871939"/>
                </a:lnTo>
                <a:lnTo>
                  <a:pt x="8173248" y="1871939"/>
                </a:lnTo>
                <a:lnTo>
                  <a:pt x="8173248" y="1870860"/>
                </a:lnTo>
                <a:close/>
                <a:moveTo>
                  <a:pt x="1216145" y="1870320"/>
                </a:moveTo>
                <a:lnTo>
                  <a:pt x="1213987" y="1872478"/>
                </a:lnTo>
                <a:lnTo>
                  <a:pt x="1213987" y="1873557"/>
                </a:lnTo>
                <a:lnTo>
                  <a:pt x="1218304" y="1874636"/>
                </a:lnTo>
                <a:lnTo>
                  <a:pt x="1218304" y="1872478"/>
                </a:lnTo>
                <a:close/>
                <a:moveTo>
                  <a:pt x="3223491" y="1868702"/>
                </a:moveTo>
                <a:lnTo>
                  <a:pt x="3223491" y="1870860"/>
                </a:lnTo>
                <a:lnTo>
                  <a:pt x="3225649" y="1873018"/>
                </a:lnTo>
                <a:lnTo>
                  <a:pt x="3231044" y="1873018"/>
                </a:lnTo>
                <a:lnTo>
                  <a:pt x="3234281" y="1869781"/>
                </a:lnTo>
                <a:lnTo>
                  <a:pt x="3233202" y="1868702"/>
                </a:lnTo>
                <a:close/>
                <a:moveTo>
                  <a:pt x="19286" y="1868553"/>
                </a:moveTo>
                <a:lnTo>
                  <a:pt x="21444" y="1868553"/>
                </a:lnTo>
                <a:lnTo>
                  <a:pt x="22523" y="1873813"/>
                </a:lnTo>
                <a:lnTo>
                  <a:pt x="21444" y="1873813"/>
                </a:lnTo>
                <a:lnTo>
                  <a:pt x="19286" y="1871655"/>
                </a:lnTo>
                <a:close/>
                <a:moveTo>
                  <a:pt x="4089229" y="1868297"/>
                </a:moveTo>
                <a:lnTo>
                  <a:pt x="4085991" y="1869376"/>
                </a:lnTo>
                <a:lnTo>
                  <a:pt x="4085991" y="1871534"/>
                </a:lnTo>
                <a:lnTo>
                  <a:pt x="4089229" y="1871534"/>
                </a:lnTo>
                <a:lnTo>
                  <a:pt x="4091387" y="1869376"/>
                </a:lnTo>
                <a:lnTo>
                  <a:pt x="4090308" y="1868297"/>
                </a:lnTo>
                <a:close/>
                <a:moveTo>
                  <a:pt x="7757981" y="1866813"/>
                </a:moveTo>
                <a:lnTo>
                  <a:pt x="7757981" y="1868971"/>
                </a:lnTo>
                <a:lnTo>
                  <a:pt x="7761218" y="1868971"/>
                </a:lnTo>
                <a:lnTo>
                  <a:pt x="7761218" y="1866813"/>
                </a:lnTo>
                <a:close/>
                <a:moveTo>
                  <a:pt x="8282228" y="1866544"/>
                </a:moveTo>
                <a:cubicBezTo>
                  <a:pt x="8275574" y="1868881"/>
                  <a:pt x="8270853" y="1871399"/>
                  <a:pt x="8268066" y="1874097"/>
                </a:cubicBezTo>
                <a:lnTo>
                  <a:pt x="8263750" y="1871939"/>
                </a:lnTo>
                <a:lnTo>
                  <a:pt x="8259434" y="1883808"/>
                </a:lnTo>
                <a:cubicBezTo>
                  <a:pt x="8259973" y="1893878"/>
                  <a:pt x="8261772" y="1898914"/>
                  <a:pt x="8264829" y="1898914"/>
                </a:cubicBezTo>
                <a:cubicBezTo>
                  <a:pt x="8267347" y="1898914"/>
                  <a:pt x="8273146" y="1891720"/>
                  <a:pt x="8282228" y="1877334"/>
                </a:cubicBezTo>
                <a:lnTo>
                  <a:pt x="8282228" y="1874097"/>
                </a:lnTo>
                <a:lnTo>
                  <a:pt x="8274675" y="1874097"/>
                </a:lnTo>
                <a:lnTo>
                  <a:pt x="8274675" y="1873018"/>
                </a:lnTo>
                <a:cubicBezTo>
                  <a:pt x="8275934" y="1870140"/>
                  <a:pt x="8279171" y="1868702"/>
                  <a:pt x="8284386" y="1868702"/>
                </a:cubicBezTo>
                <a:close/>
                <a:moveTo>
                  <a:pt x="1575305" y="1866409"/>
                </a:moveTo>
                <a:cubicBezTo>
                  <a:pt x="1571708" y="1870725"/>
                  <a:pt x="1568111" y="1872883"/>
                  <a:pt x="1564515" y="1872883"/>
                </a:cubicBezTo>
                <a:lnTo>
                  <a:pt x="1563436" y="1883808"/>
                </a:lnTo>
                <a:cubicBezTo>
                  <a:pt x="1565594" y="1886505"/>
                  <a:pt x="1566674" y="1889068"/>
                  <a:pt x="1566674" y="1891496"/>
                </a:cubicBezTo>
                <a:lnTo>
                  <a:pt x="1566674" y="1892575"/>
                </a:lnTo>
                <a:lnTo>
                  <a:pt x="1565594" y="1913345"/>
                </a:lnTo>
                <a:lnTo>
                  <a:pt x="1566674" y="1923056"/>
                </a:lnTo>
                <a:lnTo>
                  <a:pt x="1565594" y="1933981"/>
                </a:lnTo>
                <a:lnTo>
                  <a:pt x="1567751" y="1949357"/>
                </a:lnTo>
                <a:lnTo>
                  <a:pt x="1567751" y="1950436"/>
                </a:lnTo>
                <a:lnTo>
                  <a:pt x="1565594" y="1959068"/>
                </a:lnTo>
                <a:lnTo>
                  <a:pt x="1565594" y="1960282"/>
                </a:lnTo>
                <a:lnTo>
                  <a:pt x="1567751" y="1963519"/>
                </a:lnTo>
                <a:lnTo>
                  <a:pt x="1567751" y="1967835"/>
                </a:lnTo>
                <a:cubicBezTo>
                  <a:pt x="1567393" y="1970083"/>
                  <a:pt x="1564875" y="1971207"/>
                  <a:pt x="1560199" y="1971207"/>
                </a:cubicBezTo>
                <a:lnTo>
                  <a:pt x="1560199" y="1972286"/>
                </a:lnTo>
                <a:lnTo>
                  <a:pt x="1563436" y="1972286"/>
                </a:lnTo>
                <a:lnTo>
                  <a:pt x="1566674" y="1971207"/>
                </a:lnTo>
                <a:lnTo>
                  <a:pt x="1567751" y="1972286"/>
                </a:lnTo>
                <a:lnTo>
                  <a:pt x="1567751" y="1987527"/>
                </a:lnTo>
                <a:lnTo>
                  <a:pt x="1569911" y="1989685"/>
                </a:lnTo>
                <a:lnTo>
                  <a:pt x="1570990" y="1989685"/>
                </a:lnTo>
                <a:lnTo>
                  <a:pt x="1574227" y="1985369"/>
                </a:lnTo>
                <a:lnTo>
                  <a:pt x="1576385" y="1985369"/>
                </a:lnTo>
                <a:lnTo>
                  <a:pt x="1574227" y="1979839"/>
                </a:lnTo>
                <a:lnTo>
                  <a:pt x="1578542" y="1954752"/>
                </a:lnTo>
                <a:lnTo>
                  <a:pt x="1578542" y="1948278"/>
                </a:lnTo>
                <a:cubicBezTo>
                  <a:pt x="1576385" y="1948278"/>
                  <a:pt x="1575305" y="1947514"/>
                  <a:pt x="1575305" y="1945985"/>
                </a:cubicBezTo>
                <a:lnTo>
                  <a:pt x="1575305" y="1920898"/>
                </a:lnTo>
                <a:lnTo>
                  <a:pt x="1577463" y="1917661"/>
                </a:lnTo>
                <a:lnTo>
                  <a:pt x="1577463" y="1895812"/>
                </a:lnTo>
                <a:cubicBezTo>
                  <a:pt x="1577463" y="1894373"/>
                  <a:pt x="1578901" y="1893654"/>
                  <a:pt x="1581779" y="1893654"/>
                </a:cubicBezTo>
                <a:lnTo>
                  <a:pt x="1582858" y="1892575"/>
                </a:lnTo>
                <a:lnTo>
                  <a:pt x="1582858" y="1889338"/>
                </a:lnTo>
                <a:lnTo>
                  <a:pt x="1580700" y="1889338"/>
                </a:lnTo>
                <a:lnTo>
                  <a:pt x="1579621" y="1890417"/>
                </a:lnTo>
                <a:lnTo>
                  <a:pt x="1578542" y="1890417"/>
                </a:lnTo>
                <a:lnTo>
                  <a:pt x="1575305" y="1878413"/>
                </a:lnTo>
                <a:lnTo>
                  <a:pt x="1578542" y="1872883"/>
                </a:lnTo>
                <a:lnTo>
                  <a:pt x="1578542" y="1871804"/>
                </a:lnTo>
                <a:lnTo>
                  <a:pt x="1577463" y="1866409"/>
                </a:lnTo>
                <a:close/>
                <a:moveTo>
                  <a:pt x="90770" y="1866395"/>
                </a:moveTo>
                <a:lnTo>
                  <a:pt x="90770" y="1867474"/>
                </a:lnTo>
                <a:lnTo>
                  <a:pt x="92928" y="1867474"/>
                </a:lnTo>
                <a:lnTo>
                  <a:pt x="92928" y="1866395"/>
                </a:lnTo>
                <a:close/>
                <a:moveTo>
                  <a:pt x="4106762" y="1866004"/>
                </a:moveTo>
                <a:lnTo>
                  <a:pt x="4106762" y="1867083"/>
                </a:lnTo>
                <a:lnTo>
                  <a:pt x="4108920" y="1867083"/>
                </a:lnTo>
                <a:lnTo>
                  <a:pt x="4108920" y="1866004"/>
                </a:lnTo>
                <a:close/>
                <a:moveTo>
                  <a:pt x="3220254" y="1865465"/>
                </a:moveTo>
                <a:lnTo>
                  <a:pt x="3219175" y="1866544"/>
                </a:lnTo>
                <a:lnTo>
                  <a:pt x="3219175" y="1867623"/>
                </a:lnTo>
                <a:lnTo>
                  <a:pt x="3222412" y="1867623"/>
                </a:lnTo>
                <a:close/>
                <a:moveTo>
                  <a:pt x="5120375" y="1865060"/>
                </a:moveTo>
                <a:lnTo>
                  <a:pt x="5119296" y="1868297"/>
                </a:lnTo>
                <a:lnTo>
                  <a:pt x="5120375" y="1872613"/>
                </a:lnTo>
                <a:lnTo>
                  <a:pt x="5121454" y="1872613"/>
                </a:lnTo>
                <a:lnTo>
                  <a:pt x="5121454" y="1869376"/>
                </a:lnTo>
                <a:lnTo>
                  <a:pt x="5120375" y="1869376"/>
                </a:lnTo>
                <a:lnTo>
                  <a:pt x="5121454" y="1868297"/>
                </a:lnTo>
                <a:lnTo>
                  <a:pt x="5121454" y="1865060"/>
                </a:lnTo>
                <a:close/>
                <a:moveTo>
                  <a:pt x="82273" y="1864237"/>
                </a:moveTo>
                <a:lnTo>
                  <a:pt x="80115" y="1866395"/>
                </a:lnTo>
                <a:lnTo>
                  <a:pt x="80115" y="1867474"/>
                </a:lnTo>
                <a:lnTo>
                  <a:pt x="81195" y="1866395"/>
                </a:lnTo>
                <a:lnTo>
                  <a:pt x="83352" y="1866395"/>
                </a:lnTo>
                <a:cubicBezTo>
                  <a:pt x="85420" y="1866395"/>
                  <a:pt x="86455" y="1867833"/>
                  <a:pt x="86455" y="1870711"/>
                </a:cubicBezTo>
                <a:lnTo>
                  <a:pt x="88612" y="1870711"/>
                </a:lnTo>
                <a:lnTo>
                  <a:pt x="88612" y="1867474"/>
                </a:lnTo>
                <a:cubicBezTo>
                  <a:pt x="86814" y="1867474"/>
                  <a:pt x="85060" y="1866395"/>
                  <a:pt x="83352" y="1864237"/>
                </a:cubicBezTo>
                <a:close/>
                <a:moveTo>
                  <a:pt x="5706799" y="1863307"/>
                </a:moveTo>
                <a:lnTo>
                  <a:pt x="5706799" y="1864386"/>
                </a:lnTo>
                <a:lnTo>
                  <a:pt x="5708957" y="1864386"/>
                </a:lnTo>
                <a:lnTo>
                  <a:pt x="5708957" y="1863307"/>
                </a:lnTo>
                <a:close/>
                <a:moveTo>
                  <a:pt x="7092198" y="1863102"/>
                </a:moveTo>
                <a:lnTo>
                  <a:pt x="7098672" y="1864181"/>
                </a:lnTo>
                <a:lnTo>
                  <a:pt x="7113778" y="1863102"/>
                </a:lnTo>
                <a:lnTo>
                  <a:pt x="7114857" y="1863102"/>
                </a:lnTo>
                <a:cubicBezTo>
                  <a:pt x="7123489" y="1863102"/>
                  <a:pt x="7127805" y="1865620"/>
                  <a:pt x="7127805" y="1870655"/>
                </a:cubicBezTo>
                <a:lnTo>
                  <a:pt x="7131042" y="1870655"/>
                </a:lnTo>
                <a:cubicBezTo>
                  <a:pt x="7133740" y="1868497"/>
                  <a:pt x="7136977" y="1867418"/>
                  <a:pt x="7140753" y="1867418"/>
                </a:cubicBezTo>
                <a:cubicBezTo>
                  <a:pt x="7146328" y="1867418"/>
                  <a:pt x="7149970" y="1869216"/>
                  <a:pt x="7151678" y="1872813"/>
                </a:cubicBezTo>
                <a:lnTo>
                  <a:pt x="7151678" y="1879287"/>
                </a:lnTo>
                <a:cubicBezTo>
                  <a:pt x="7151678" y="1881445"/>
                  <a:pt x="7148756" y="1882884"/>
                  <a:pt x="7142911" y="1883603"/>
                </a:cubicBezTo>
                <a:lnTo>
                  <a:pt x="7140753" y="1878208"/>
                </a:lnTo>
                <a:lnTo>
                  <a:pt x="7138595" y="1878208"/>
                </a:lnTo>
                <a:lnTo>
                  <a:pt x="7138595" y="1884682"/>
                </a:lnTo>
                <a:cubicBezTo>
                  <a:pt x="7138595" y="1890257"/>
                  <a:pt x="7140034" y="1893494"/>
                  <a:pt x="7142911" y="1894393"/>
                </a:cubicBezTo>
                <a:lnTo>
                  <a:pt x="7143990" y="1894393"/>
                </a:lnTo>
                <a:lnTo>
                  <a:pt x="7157073" y="1883603"/>
                </a:lnTo>
                <a:cubicBezTo>
                  <a:pt x="7168942" y="1883603"/>
                  <a:pt x="7177215" y="1891201"/>
                  <a:pt x="7181890" y="1906397"/>
                </a:cubicBezTo>
                <a:lnTo>
                  <a:pt x="7181890" y="1907476"/>
                </a:lnTo>
                <a:lnTo>
                  <a:pt x="7177574" y="1906397"/>
                </a:lnTo>
                <a:lnTo>
                  <a:pt x="7168942" y="1909634"/>
                </a:lnTo>
                <a:lnTo>
                  <a:pt x="7160310" y="1909634"/>
                </a:lnTo>
                <a:cubicBezTo>
                  <a:pt x="7155994" y="1909634"/>
                  <a:pt x="7153836" y="1908195"/>
                  <a:pt x="7153836" y="1905318"/>
                </a:cubicBezTo>
                <a:lnTo>
                  <a:pt x="7149385" y="1911792"/>
                </a:lnTo>
                <a:lnTo>
                  <a:pt x="7158152" y="1911792"/>
                </a:lnTo>
                <a:cubicBezTo>
                  <a:pt x="7164626" y="1912871"/>
                  <a:pt x="7167863" y="1915748"/>
                  <a:pt x="7167863" y="1920424"/>
                </a:cubicBezTo>
                <a:cubicBezTo>
                  <a:pt x="7167863" y="1924021"/>
                  <a:pt x="7162064" y="1929056"/>
                  <a:pt x="7150464" y="1935530"/>
                </a:cubicBezTo>
                <a:cubicBezTo>
                  <a:pt x="7149206" y="1940565"/>
                  <a:pt x="7147048" y="1943083"/>
                  <a:pt x="7143990" y="1943083"/>
                </a:cubicBezTo>
                <a:lnTo>
                  <a:pt x="7145069" y="1948478"/>
                </a:lnTo>
                <a:lnTo>
                  <a:pt x="7143990" y="1949557"/>
                </a:lnTo>
                <a:lnTo>
                  <a:pt x="7142911" y="1948478"/>
                </a:lnTo>
                <a:lnTo>
                  <a:pt x="7137516" y="1948478"/>
                </a:lnTo>
                <a:lnTo>
                  <a:pt x="7135358" y="1950636"/>
                </a:lnTo>
                <a:lnTo>
                  <a:pt x="7139674" y="1951715"/>
                </a:lnTo>
                <a:lnTo>
                  <a:pt x="7143990" y="1950636"/>
                </a:lnTo>
                <a:lnTo>
                  <a:pt x="7147227" y="1953873"/>
                </a:lnTo>
                <a:lnTo>
                  <a:pt x="7151678" y="1952794"/>
                </a:lnTo>
                <a:lnTo>
                  <a:pt x="7152757" y="1953873"/>
                </a:lnTo>
                <a:lnTo>
                  <a:pt x="7153836" y="1950636"/>
                </a:lnTo>
                <a:lnTo>
                  <a:pt x="7152757" y="1949557"/>
                </a:lnTo>
                <a:lnTo>
                  <a:pt x="7152757" y="1947399"/>
                </a:lnTo>
                <a:cubicBezTo>
                  <a:pt x="7157973" y="1940386"/>
                  <a:pt x="7163368" y="1934631"/>
                  <a:pt x="7168942" y="1930135"/>
                </a:cubicBezTo>
                <a:lnTo>
                  <a:pt x="7170021" y="1930135"/>
                </a:lnTo>
                <a:cubicBezTo>
                  <a:pt x="7178294" y="1930135"/>
                  <a:pt x="7186926" y="1937688"/>
                  <a:pt x="7195918" y="1952794"/>
                </a:cubicBezTo>
                <a:lnTo>
                  <a:pt x="7195918" y="1953873"/>
                </a:lnTo>
                <a:lnTo>
                  <a:pt x="7198076" y="1953873"/>
                </a:lnTo>
                <a:cubicBezTo>
                  <a:pt x="7200234" y="1953334"/>
                  <a:pt x="7201312" y="1950456"/>
                  <a:pt x="7201312" y="1945241"/>
                </a:cubicBezTo>
                <a:lnTo>
                  <a:pt x="7201312" y="1944162"/>
                </a:lnTo>
                <a:cubicBezTo>
                  <a:pt x="7198435" y="1944162"/>
                  <a:pt x="7196996" y="1942004"/>
                  <a:pt x="7196996" y="1937688"/>
                </a:cubicBezTo>
                <a:lnTo>
                  <a:pt x="7196996" y="1936609"/>
                </a:lnTo>
                <a:lnTo>
                  <a:pt x="7203470" y="1926898"/>
                </a:lnTo>
                <a:lnTo>
                  <a:pt x="7201312" y="1920424"/>
                </a:lnTo>
                <a:lnTo>
                  <a:pt x="7203470" y="1915029"/>
                </a:lnTo>
                <a:lnTo>
                  <a:pt x="7202392" y="1913950"/>
                </a:lnTo>
                <a:lnTo>
                  <a:pt x="7202392" y="1912871"/>
                </a:lnTo>
                <a:cubicBezTo>
                  <a:pt x="7202931" y="1891201"/>
                  <a:pt x="7204370" y="1880366"/>
                  <a:pt x="7206708" y="1880366"/>
                </a:cubicBezTo>
                <a:lnTo>
                  <a:pt x="7205628" y="1869576"/>
                </a:lnTo>
                <a:cubicBezTo>
                  <a:pt x="7205628" y="1865260"/>
                  <a:pt x="7210709" y="1863102"/>
                  <a:pt x="7220869" y="1863102"/>
                </a:cubicBezTo>
                <a:cubicBezTo>
                  <a:pt x="7229142" y="1870655"/>
                  <a:pt x="7237414" y="1874611"/>
                  <a:pt x="7245686" y="1874971"/>
                </a:cubicBezTo>
                <a:lnTo>
                  <a:pt x="7246766" y="1879287"/>
                </a:lnTo>
                <a:lnTo>
                  <a:pt x="7245686" y="1880366"/>
                </a:lnTo>
                <a:lnTo>
                  <a:pt x="7251082" y="1882524"/>
                </a:lnTo>
                <a:lnTo>
                  <a:pt x="7251082" y="1883603"/>
                </a:lnTo>
                <a:cubicBezTo>
                  <a:pt x="7249643" y="1885222"/>
                  <a:pt x="7247844" y="1891381"/>
                  <a:pt x="7245686" y="1902081"/>
                </a:cubicBezTo>
                <a:lnTo>
                  <a:pt x="7243528" y="1902081"/>
                </a:lnTo>
                <a:lnTo>
                  <a:pt x="7243528" y="1909634"/>
                </a:lnTo>
                <a:lnTo>
                  <a:pt x="7238134" y="1927977"/>
                </a:lnTo>
                <a:lnTo>
                  <a:pt x="7238134" y="1929056"/>
                </a:lnTo>
                <a:lnTo>
                  <a:pt x="7248924" y="1927977"/>
                </a:lnTo>
                <a:lnTo>
                  <a:pt x="7257556" y="1932293"/>
                </a:lnTo>
                <a:lnTo>
                  <a:pt x="7271582" y="1927977"/>
                </a:lnTo>
                <a:lnTo>
                  <a:pt x="7272662" y="1929056"/>
                </a:lnTo>
                <a:lnTo>
                  <a:pt x="7274820" y="1929056"/>
                </a:lnTo>
                <a:lnTo>
                  <a:pt x="7274820" y="1927977"/>
                </a:lnTo>
                <a:cubicBezTo>
                  <a:pt x="7272662" y="1927977"/>
                  <a:pt x="7271582" y="1927258"/>
                  <a:pt x="7271582" y="1925819"/>
                </a:cubicBezTo>
                <a:lnTo>
                  <a:pt x="7271582" y="1924740"/>
                </a:lnTo>
                <a:lnTo>
                  <a:pt x="7283452" y="1906397"/>
                </a:lnTo>
                <a:lnTo>
                  <a:pt x="7284666" y="1906397"/>
                </a:lnTo>
                <a:cubicBezTo>
                  <a:pt x="7286824" y="1906397"/>
                  <a:pt x="7292218" y="1909634"/>
                  <a:pt x="7300850" y="1916108"/>
                </a:cubicBezTo>
                <a:lnTo>
                  <a:pt x="7304088" y="1917187"/>
                </a:lnTo>
                <a:lnTo>
                  <a:pt x="7307324" y="1916108"/>
                </a:lnTo>
                <a:cubicBezTo>
                  <a:pt x="7311640" y="1922222"/>
                  <a:pt x="7313798" y="1926538"/>
                  <a:pt x="7313798" y="1929056"/>
                </a:cubicBezTo>
                <a:lnTo>
                  <a:pt x="7313798" y="1931214"/>
                </a:lnTo>
                <a:lnTo>
                  <a:pt x="7307324" y="1937688"/>
                </a:lnTo>
                <a:lnTo>
                  <a:pt x="7304088" y="1934451"/>
                </a:lnTo>
                <a:lnTo>
                  <a:pt x="7304088" y="1935530"/>
                </a:lnTo>
                <a:lnTo>
                  <a:pt x="7305166" y="1938767"/>
                </a:lnTo>
                <a:lnTo>
                  <a:pt x="7298692" y="1944162"/>
                </a:lnTo>
                <a:cubicBezTo>
                  <a:pt x="7291320" y="1941465"/>
                  <a:pt x="7284081" y="1936789"/>
                  <a:pt x="7276978" y="1930135"/>
                </a:cubicBezTo>
                <a:lnTo>
                  <a:pt x="7276978" y="1931214"/>
                </a:lnTo>
                <a:lnTo>
                  <a:pt x="7281294" y="1938767"/>
                </a:lnTo>
                <a:lnTo>
                  <a:pt x="7282372" y="1937688"/>
                </a:lnTo>
                <a:lnTo>
                  <a:pt x="7283452" y="1937688"/>
                </a:lnTo>
                <a:cubicBezTo>
                  <a:pt x="7284620" y="1937688"/>
                  <a:pt x="7285744" y="1939127"/>
                  <a:pt x="7286824" y="1942004"/>
                </a:cubicBezTo>
                <a:lnTo>
                  <a:pt x="7287902" y="1940925"/>
                </a:lnTo>
                <a:lnTo>
                  <a:pt x="7288982" y="1940925"/>
                </a:lnTo>
                <a:lnTo>
                  <a:pt x="7299772" y="1948478"/>
                </a:lnTo>
                <a:cubicBezTo>
                  <a:pt x="7295995" y="1979500"/>
                  <a:pt x="7292039" y="1995010"/>
                  <a:pt x="7287902" y="1995010"/>
                </a:cubicBezTo>
                <a:lnTo>
                  <a:pt x="7287902" y="1996089"/>
                </a:lnTo>
                <a:lnTo>
                  <a:pt x="7288982" y="2000405"/>
                </a:lnTo>
                <a:lnTo>
                  <a:pt x="7284666" y="2006879"/>
                </a:lnTo>
                <a:lnTo>
                  <a:pt x="7285744" y="2015511"/>
                </a:lnTo>
                <a:lnTo>
                  <a:pt x="7272662" y="2051253"/>
                </a:lnTo>
                <a:cubicBezTo>
                  <a:pt x="7272662" y="2052692"/>
                  <a:pt x="7274820" y="2054131"/>
                  <a:pt x="7279136" y="2055569"/>
                </a:cubicBezTo>
                <a:cubicBezTo>
                  <a:pt x="7279136" y="2058447"/>
                  <a:pt x="7282777" y="2059885"/>
                  <a:pt x="7290060" y="2059885"/>
                </a:cubicBezTo>
                <a:cubicBezTo>
                  <a:pt x="7290600" y="2062223"/>
                  <a:pt x="7295995" y="2065460"/>
                  <a:pt x="7306246" y="2069596"/>
                </a:cubicBezTo>
                <a:cubicBezTo>
                  <a:pt x="7313259" y="2074632"/>
                  <a:pt x="7316856" y="2077869"/>
                  <a:pt x="7317036" y="2079307"/>
                </a:cubicBezTo>
                <a:lnTo>
                  <a:pt x="7317036" y="2080386"/>
                </a:lnTo>
                <a:lnTo>
                  <a:pt x="7294376" y="2123681"/>
                </a:lnTo>
                <a:lnTo>
                  <a:pt x="7293298" y="2123681"/>
                </a:lnTo>
                <a:cubicBezTo>
                  <a:pt x="7290780" y="2123681"/>
                  <a:pt x="7282103" y="2117927"/>
                  <a:pt x="7267266" y="2106417"/>
                </a:cubicBezTo>
                <a:cubicBezTo>
                  <a:pt x="7252160" y="2103540"/>
                  <a:pt x="7244608" y="2099179"/>
                  <a:pt x="7244608" y="2093334"/>
                </a:cubicBezTo>
                <a:lnTo>
                  <a:pt x="7240292" y="2091176"/>
                </a:lnTo>
                <a:cubicBezTo>
                  <a:pt x="7228422" y="2096302"/>
                  <a:pt x="7219746" y="2102101"/>
                  <a:pt x="7214260" y="2108575"/>
                </a:cubicBezTo>
                <a:cubicBezTo>
                  <a:pt x="7201133" y="2114510"/>
                  <a:pt x="7191422" y="2120624"/>
                  <a:pt x="7185127" y="2126918"/>
                </a:cubicBezTo>
                <a:lnTo>
                  <a:pt x="7180811" y="2127997"/>
                </a:lnTo>
                <a:lnTo>
                  <a:pt x="7165705" y="2124760"/>
                </a:lnTo>
                <a:lnTo>
                  <a:pt x="7159231" y="2126918"/>
                </a:lnTo>
                <a:lnTo>
                  <a:pt x="7158152" y="2125839"/>
                </a:lnTo>
                <a:lnTo>
                  <a:pt x="7158152" y="2124760"/>
                </a:lnTo>
                <a:cubicBezTo>
                  <a:pt x="7163907" y="2124401"/>
                  <a:pt x="7166784" y="2122243"/>
                  <a:pt x="7166784" y="2118286"/>
                </a:cubicBezTo>
                <a:cubicBezTo>
                  <a:pt x="7172359" y="2112532"/>
                  <a:pt x="7181711" y="2106058"/>
                  <a:pt x="7194838" y="2098864"/>
                </a:cubicBezTo>
                <a:cubicBezTo>
                  <a:pt x="7204909" y="2086366"/>
                  <a:pt x="7212867" y="2079847"/>
                  <a:pt x="7218711" y="2079307"/>
                </a:cubicBezTo>
                <a:cubicBezTo>
                  <a:pt x="7219431" y="2071395"/>
                  <a:pt x="7221229" y="2067438"/>
                  <a:pt x="7224106" y="2067438"/>
                </a:cubicBezTo>
                <a:lnTo>
                  <a:pt x="7221948" y="2064201"/>
                </a:lnTo>
                <a:cubicBezTo>
                  <a:pt x="7223387" y="2064201"/>
                  <a:pt x="7224106" y="2063122"/>
                  <a:pt x="7224106" y="2060964"/>
                </a:cubicBezTo>
                <a:cubicBezTo>
                  <a:pt x="7224106" y="2055929"/>
                  <a:pt x="7223387" y="2053411"/>
                  <a:pt x="7221948" y="2053411"/>
                </a:cubicBezTo>
                <a:lnTo>
                  <a:pt x="7223028" y="2045858"/>
                </a:lnTo>
                <a:lnTo>
                  <a:pt x="7223028" y="2035068"/>
                </a:lnTo>
                <a:lnTo>
                  <a:pt x="7228422" y="2028459"/>
                </a:lnTo>
                <a:lnTo>
                  <a:pt x="7228422" y="2025222"/>
                </a:lnTo>
                <a:cubicBezTo>
                  <a:pt x="7228422" y="2023784"/>
                  <a:pt x="7227344" y="2023064"/>
                  <a:pt x="7225186" y="2023064"/>
                </a:cubicBezTo>
                <a:cubicBezTo>
                  <a:pt x="7222128" y="2023064"/>
                  <a:pt x="7219970" y="2015152"/>
                  <a:pt x="7218711" y="1999326"/>
                </a:cubicBezTo>
                <a:cubicBezTo>
                  <a:pt x="7216104" y="1999326"/>
                  <a:pt x="7214260" y="1992493"/>
                  <a:pt x="7213182" y="1978825"/>
                </a:cubicBezTo>
                <a:lnTo>
                  <a:pt x="7190523" y="2003642"/>
                </a:lnTo>
                <a:lnTo>
                  <a:pt x="7185127" y="2004721"/>
                </a:lnTo>
                <a:lnTo>
                  <a:pt x="7184048" y="2003642"/>
                </a:lnTo>
                <a:lnTo>
                  <a:pt x="7184048" y="2001484"/>
                </a:lnTo>
                <a:lnTo>
                  <a:pt x="7187285" y="1995010"/>
                </a:lnTo>
                <a:lnTo>
                  <a:pt x="7186206" y="1993931"/>
                </a:lnTo>
                <a:lnTo>
                  <a:pt x="7185127" y="1993931"/>
                </a:lnTo>
                <a:cubicBezTo>
                  <a:pt x="7182250" y="1994291"/>
                  <a:pt x="7178294" y="1997888"/>
                  <a:pt x="7173258" y="2004721"/>
                </a:cubicBezTo>
                <a:cubicBezTo>
                  <a:pt x="7170741" y="2005081"/>
                  <a:pt x="7167863" y="2007239"/>
                  <a:pt x="7164626" y="2011195"/>
                </a:cubicBezTo>
                <a:lnTo>
                  <a:pt x="7160310" y="2011195"/>
                </a:lnTo>
                <a:cubicBezTo>
                  <a:pt x="7164626" y="2015152"/>
                  <a:pt x="7166784" y="2019468"/>
                  <a:pt x="7166784" y="2024143"/>
                </a:cubicBezTo>
                <a:lnTo>
                  <a:pt x="7165705" y="2025222"/>
                </a:lnTo>
                <a:cubicBezTo>
                  <a:pt x="7165705" y="2026661"/>
                  <a:pt x="7163907" y="2027380"/>
                  <a:pt x="7160310" y="2027380"/>
                </a:cubicBezTo>
                <a:lnTo>
                  <a:pt x="7159231" y="2028459"/>
                </a:lnTo>
                <a:lnTo>
                  <a:pt x="7159231" y="2030752"/>
                </a:lnTo>
                <a:cubicBezTo>
                  <a:pt x="7159771" y="2035068"/>
                  <a:pt x="7160850" y="2037226"/>
                  <a:pt x="7162468" y="2037226"/>
                </a:cubicBezTo>
                <a:lnTo>
                  <a:pt x="7164626" y="2037226"/>
                </a:lnTo>
                <a:cubicBezTo>
                  <a:pt x="7167144" y="2029224"/>
                  <a:pt x="7171100" y="2025222"/>
                  <a:pt x="7176495" y="2025222"/>
                </a:cubicBezTo>
                <a:lnTo>
                  <a:pt x="7185127" y="2029538"/>
                </a:lnTo>
                <a:lnTo>
                  <a:pt x="7194838" y="2028459"/>
                </a:lnTo>
                <a:lnTo>
                  <a:pt x="7195918" y="2029538"/>
                </a:lnTo>
                <a:lnTo>
                  <a:pt x="7195918" y="2030752"/>
                </a:lnTo>
                <a:cubicBezTo>
                  <a:pt x="7195918" y="2033270"/>
                  <a:pt x="7190523" y="2035788"/>
                  <a:pt x="7179732" y="2038305"/>
                </a:cubicBezTo>
                <a:cubicBezTo>
                  <a:pt x="7177934" y="2041542"/>
                  <a:pt x="7171820" y="2045499"/>
                  <a:pt x="7161389" y="2050174"/>
                </a:cubicBezTo>
                <a:cubicBezTo>
                  <a:pt x="7159951" y="2056828"/>
                  <a:pt x="7159231" y="2066179"/>
                  <a:pt x="7159231" y="2078228"/>
                </a:cubicBezTo>
                <a:lnTo>
                  <a:pt x="7160310" y="2082544"/>
                </a:lnTo>
                <a:lnTo>
                  <a:pt x="7159231" y="2085781"/>
                </a:lnTo>
                <a:lnTo>
                  <a:pt x="7160310" y="2091176"/>
                </a:lnTo>
                <a:lnTo>
                  <a:pt x="7157073" y="2097785"/>
                </a:lnTo>
                <a:lnTo>
                  <a:pt x="7158152" y="2106417"/>
                </a:lnTo>
                <a:cubicBezTo>
                  <a:pt x="7158152" y="2112172"/>
                  <a:pt x="7155994" y="2115049"/>
                  <a:pt x="7151678" y="2115049"/>
                </a:cubicBezTo>
                <a:cubicBezTo>
                  <a:pt x="7145834" y="2115049"/>
                  <a:pt x="7142911" y="2117207"/>
                  <a:pt x="7142911" y="2121523"/>
                </a:cubicBezTo>
                <a:cubicBezTo>
                  <a:pt x="7139135" y="2125120"/>
                  <a:pt x="7135898" y="2126918"/>
                  <a:pt x="7133200" y="2126918"/>
                </a:cubicBezTo>
                <a:lnTo>
                  <a:pt x="7128884" y="2126918"/>
                </a:lnTo>
                <a:lnTo>
                  <a:pt x="7124568" y="2123681"/>
                </a:lnTo>
                <a:lnTo>
                  <a:pt x="7118094" y="2129076"/>
                </a:lnTo>
                <a:lnTo>
                  <a:pt x="7112699" y="2129076"/>
                </a:lnTo>
                <a:cubicBezTo>
                  <a:pt x="7106046" y="2129076"/>
                  <a:pt x="7101370" y="2127638"/>
                  <a:pt x="7098672" y="2124760"/>
                </a:cubicBezTo>
                <a:lnTo>
                  <a:pt x="7099751" y="2113970"/>
                </a:lnTo>
                <a:cubicBezTo>
                  <a:pt x="7096335" y="2101652"/>
                  <a:pt x="7091659" y="2095492"/>
                  <a:pt x="7085724" y="2095492"/>
                </a:cubicBezTo>
                <a:cubicBezTo>
                  <a:pt x="7080599" y="2091896"/>
                  <a:pt x="7078036" y="2088659"/>
                  <a:pt x="7078036" y="2085781"/>
                </a:cubicBezTo>
                <a:lnTo>
                  <a:pt x="7082352" y="2082544"/>
                </a:lnTo>
                <a:lnTo>
                  <a:pt x="7085724" y="2082544"/>
                </a:lnTo>
                <a:lnTo>
                  <a:pt x="7096514" y="2086860"/>
                </a:lnTo>
                <a:cubicBezTo>
                  <a:pt x="7108743" y="2086860"/>
                  <a:pt x="7114857" y="2083983"/>
                  <a:pt x="7114857" y="2078228"/>
                </a:cubicBezTo>
                <a:lnTo>
                  <a:pt x="7114857" y="2067438"/>
                </a:lnTo>
                <a:lnTo>
                  <a:pt x="7113778" y="2066359"/>
                </a:lnTo>
                <a:lnTo>
                  <a:pt x="7113778" y="2065280"/>
                </a:lnTo>
                <a:lnTo>
                  <a:pt x="7106225" y="2066359"/>
                </a:lnTo>
                <a:lnTo>
                  <a:pt x="7099751" y="2065280"/>
                </a:lnTo>
                <a:cubicBezTo>
                  <a:pt x="7089411" y="2068158"/>
                  <a:pt x="7081453" y="2073193"/>
                  <a:pt x="7075878" y="2080386"/>
                </a:cubicBezTo>
                <a:lnTo>
                  <a:pt x="7073720" y="2080386"/>
                </a:lnTo>
                <a:cubicBezTo>
                  <a:pt x="7064369" y="2070136"/>
                  <a:pt x="7059693" y="2061863"/>
                  <a:pt x="7059693" y="2055569"/>
                </a:cubicBezTo>
                <a:lnTo>
                  <a:pt x="7059693" y="2044779"/>
                </a:lnTo>
                <a:cubicBezTo>
                  <a:pt x="7059693" y="2041183"/>
                  <a:pt x="7057176" y="2038305"/>
                  <a:pt x="7052140" y="2036147"/>
                </a:cubicBezTo>
                <a:lnTo>
                  <a:pt x="7052140" y="2035068"/>
                </a:lnTo>
                <a:cubicBezTo>
                  <a:pt x="7065088" y="2022929"/>
                  <a:pt x="7071562" y="2014612"/>
                  <a:pt x="7071562" y="2010116"/>
                </a:cubicBezTo>
                <a:cubicBezTo>
                  <a:pt x="7076598" y="2006699"/>
                  <a:pt x="7079115" y="2002743"/>
                  <a:pt x="7079115" y="1998247"/>
                </a:cubicBezTo>
                <a:lnTo>
                  <a:pt x="7080194" y="1989615"/>
                </a:lnTo>
                <a:lnTo>
                  <a:pt x="7076957" y="1988536"/>
                </a:lnTo>
                <a:lnTo>
                  <a:pt x="7068325" y="1991773"/>
                </a:lnTo>
                <a:lnTo>
                  <a:pt x="7065088" y="1991773"/>
                </a:lnTo>
                <a:cubicBezTo>
                  <a:pt x="7063470" y="1991773"/>
                  <a:pt x="7062031" y="1989256"/>
                  <a:pt x="7060772" y="1984220"/>
                </a:cubicBezTo>
                <a:cubicBezTo>
                  <a:pt x="7061851" y="1981343"/>
                  <a:pt x="7062930" y="1979904"/>
                  <a:pt x="7064009" y="1979904"/>
                </a:cubicBezTo>
                <a:cubicBezTo>
                  <a:pt x="7065448" y="1979904"/>
                  <a:pt x="7066167" y="1981703"/>
                  <a:pt x="7066167" y="1985299"/>
                </a:cubicBezTo>
                <a:lnTo>
                  <a:pt x="7067246" y="1986378"/>
                </a:lnTo>
                <a:lnTo>
                  <a:pt x="7068325" y="1986378"/>
                </a:lnTo>
                <a:lnTo>
                  <a:pt x="7074799" y="1984220"/>
                </a:lnTo>
                <a:lnTo>
                  <a:pt x="7081273" y="1985299"/>
                </a:lnTo>
                <a:lnTo>
                  <a:pt x="7084510" y="1984220"/>
                </a:lnTo>
                <a:lnTo>
                  <a:pt x="7084510" y="1976667"/>
                </a:lnTo>
                <a:cubicBezTo>
                  <a:pt x="7088917" y="1970913"/>
                  <a:pt x="7091119" y="1965832"/>
                  <a:pt x="7091119" y="1961426"/>
                </a:cubicBezTo>
                <a:lnTo>
                  <a:pt x="7080194" y="1964798"/>
                </a:lnTo>
                <a:lnTo>
                  <a:pt x="7067246" y="1959268"/>
                </a:lnTo>
                <a:lnTo>
                  <a:pt x="7060772" y="1960347"/>
                </a:lnTo>
                <a:lnTo>
                  <a:pt x="7058614" y="1960347"/>
                </a:lnTo>
                <a:cubicBezTo>
                  <a:pt x="7055737" y="1959448"/>
                  <a:pt x="7054298" y="1956211"/>
                  <a:pt x="7054298" y="1950636"/>
                </a:cubicBezTo>
                <a:lnTo>
                  <a:pt x="7055377" y="1949557"/>
                </a:lnTo>
                <a:lnTo>
                  <a:pt x="7059693" y="1949557"/>
                </a:lnTo>
                <a:lnTo>
                  <a:pt x="7068325" y="1951715"/>
                </a:lnTo>
                <a:lnTo>
                  <a:pt x="7078036" y="1949557"/>
                </a:lnTo>
                <a:lnTo>
                  <a:pt x="7091119" y="1950636"/>
                </a:lnTo>
                <a:lnTo>
                  <a:pt x="7092198" y="1949557"/>
                </a:lnTo>
                <a:lnTo>
                  <a:pt x="7092198" y="1933372"/>
                </a:lnTo>
                <a:lnTo>
                  <a:pt x="7094356" y="1926898"/>
                </a:lnTo>
                <a:lnTo>
                  <a:pt x="7093277" y="1915029"/>
                </a:lnTo>
                <a:lnTo>
                  <a:pt x="7093277" y="1911792"/>
                </a:lnTo>
                <a:lnTo>
                  <a:pt x="7091119" y="1909634"/>
                </a:lnTo>
                <a:lnTo>
                  <a:pt x="7088961" y="1909634"/>
                </a:lnTo>
                <a:lnTo>
                  <a:pt x="7072641" y="1910713"/>
                </a:lnTo>
                <a:lnTo>
                  <a:pt x="7062930" y="1908555"/>
                </a:lnTo>
                <a:lnTo>
                  <a:pt x="7057535" y="1909634"/>
                </a:lnTo>
                <a:lnTo>
                  <a:pt x="7056456" y="1908555"/>
                </a:lnTo>
                <a:lnTo>
                  <a:pt x="7056456" y="1907476"/>
                </a:lnTo>
                <a:cubicBezTo>
                  <a:pt x="7057895" y="1900193"/>
                  <a:pt x="7060772" y="1896551"/>
                  <a:pt x="7065088" y="1896551"/>
                </a:cubicBezTo>
                <a:lnTo>
                  <a:pt x="7071562" y="1898844"/>
                </a:lnTo>
                <a:lnTo>
                  <a:pt x="7079115" y="1897765"/>
                </a:lnTo>
                <a:cubicBezTo>
                  <a:pt x="7079115" y="1899204"/>
                  <a:pt x="7082757" y="1899923"/>
                  <a:pt x="7090040" y="1899923"/>
                </a:cubicBezTo>
                <a:lnTo>
                  <a:pt x="7094356" y="1905318"/>
                </a:lnTo>
                <a:lnTo>
                  <a:pt x="7094356" y="1904239"/>
                </a:lnTo>
                <a:lnTo>
                  <a:pt x="7093277" y="1886840"/>
                </a:lnTo>
                <a:lnTo>
                  <a:pt x="7095435" y="1884682"/>
                </a:lnTo>
                <a:lnTo>
                  <a:pt x="7096514" y="1885761"/>
                </a:lnTo>
                <a:lnTo>
                  <a:pt x="7098672" y="1885761"/>
                </a:lnTo>
                <a:lnTo>
                  <a:pt x="7098672" y="1884682"/>
                </a:lnTo>
                <a:cubicBezTo>
                  <a:pt x="7094356" y="1883963"/>
                  <a:pt x="7092198" y="1882884"/>
                  <a:pt x="7092198" y="1881445"/>
                </a:cubicBezTo>
                <a:lnTo>
                  <a:pt x="7092198" y="1879287"/>
                </a:lnTo>
                <a:lnTo>
                  <a:pt x="7093277" y="1871734"/>
                </a:lnTo>
                <a:cubicBezTo>
                  <a:pt x="7090400" y="1870295"/>
                  <a:pt x="7088961" y="1868137"/>
                  <a:pt x="7088961" y="1865260"/>
                </a:cubicBezTo>
                <a:close/>
                <a:moveTo>
                  <a:pt x="1223699" y="1862767"/>
                </a:moveTo>
                <a:lnTo>
                  <a:pt x="1223699" y="1866004"/>
                </a:lnTo>
                <a:lnTo>
                  <a:pt x="1225857" y="1868162"/>
                </a:lnTo>
                <a:lnTo>
                  <a:pt x="1226936" y="1867083"/>
                </a:lnTo>
                <a:lnTo>
                  <a:pt x="1226936" y="1862767"/>
                </a:lnTo>
                <a:close/>
                <a:moveTo>
                  <a:pt x="3245071" y="1862228"/>
                </a:moveTo>
                <a:lnTo>
                  <a:pt x="3246150" y="1862228"/>
                </a:lnTo>
                <a:lnTo>
                  <a:pt x="3246150" y="1863224"/>
                </a:lnTo>
                <a:lnTo>
                  <a:pt x="3245071" y="1862352"/>
                </a:lnTo>
                <a:close/>
                <a:moveTo>
                  <a:pt x="2094292" y="1861283"/>
                </a:moveTo>
                <a:cubicBezTo>
                  <a:pt x="2085660" y="1861283"/>
                  <a:pt x="2081345" y="1864835"/>
                  <a:pt x="2081345" y="1871939"/>
                </a:cubicBezTo>
                <a:cubicBezTo>
                  <a:pt x="2081345" y="1878952"/>
                  <a:pt x="2080625" y="1883268"/>
                  <a:pt x="2079188" y="1884887"/>
                </a:cubicBezTo>
                <a:lnTo>
                  <a:pt x="2081345" y="1890282"/>
                </a:lnTo>
                <a:cubicBezTo>
                  <a:pt x="2081345" y="1901881"/>
                  <a:pt x="2080264" y="1913300"/>
                  <a:pt x="2078106" y="1924540"/>
                </a:cubicBezTo>
                <a:lnTo>
                  <a:pt x="2078106" y="1935330"/>
                </a:lnTo>
                <a:lnTo>
                  <a:pt x="2083502" y="1938567"/>
                </a:lnTo>
                <a:lnTo>
                  <a:pt x="2085660" y="1936409"/>
                </a:lnTo>
                <a:lnTo>
                  <a:pt x="2087818" y="1936409"/>
                </a:lnTo>
                <a:lnTo>
                  <a:pt x="2091055" y="1939646"/>
                </a:lnTo>
                <a:cubicBezTo>
                  <a:pt x="2094292" y="1939646"/>
                  <a:pt x="2097844" y="1933217"/>
                  <a:pt x="2101710" y="1920359"/>
                </a:cubicBezTo>
                <a:lnTo>
                  <a:pt x="2101710" y="1919280"/>
                </a:lnTo>
                <a:cubicBezTo>
                  <a:pt x="2098924" y="1916043"/>
                  <a:pt x="2097531" y="1913525"/>
                  <a:pt x="2097531" y="1911727"/>
                </a:cubicBezTo>
                <a:lnTo>
                  <a:pt x="2098473" y="1903095"/>
                </a:lnTo>
                <a:cubicBezTo>
                  <a:pt x="2097125" y="1900757"/>
                  <a:pt x="2096090" y="1894688"/>
                  <a:pt x="2095371" y="1884887"/>
                </a:cubicBezTo>
                <a:lnTo>
                  <a:pt x="2096450" y="1862362"/>
                </a:lnTo>
                <a:lnTo>
                  <a:pt x="2095371" y="1861283"/>
                </a:lnTo>
                <a:close/>
                <a:moveTo>
                  <a:pt x="214452" y="1861000"/>
                </a:moveTo>
                <a:cubicBezTo>
                  <a:pt x="210135" y="1861000"/>
                  <a:pt x="207977" y="1865990"/>
                  <a:pt x="207977" y="1875971"/>
                </a:cubicBezTo>
                <a:lnTo>
                  <a:pt x="205954" y="1884468"/>
                </a:lnTo>
                <a:lnTo>
                  <a:pt x="207033" y="1889863"/>
                </a:lnTo>
                <a:cubicBezTo>
                  <a:pt x="204515" y="1901732"/>
                  <a:pt x="201278" y="1909915"/>
                  <a:pt x="197322" y="1914410"/>
                </a:cubicBezTo>
                <a:lnTo>
                  <a:pt x="201639" y="1914410"/>
                </a:lnTo>
                <a:lnTo>
                  <a:pt x="201639" y="1917513"/>
                </a:lnTo>
                <a:lnTo>
                  <a:pt x="199480" y="1921829"/>
                </a:lnTo>
                <a:lnTo>
                  <a:pt x="200559" y="1927089"/>
                </a:lnTo>
                <a:lnTo>
                  <a:pt x="198402" y="1927089"/>
                </a:lnTo>
                <a:lnTo>
                  <a:pt x="198402" y="1928168"/>
                </a:lnTo>
                <a:lnTo>
                  <a:pt x="200559" y="1931405"/>
                </a:lnTo>
                <a:lnTo>
                  <a:pt x="200559" y="1932484"/>
                </a:lnTo>
                <a:lnTo>
                  <a:pt x="193141" y="1967686"/>
                </a:lnTo>
                <a:lnTo>
                  <a:pt x="190982" y="1969844"/>
                </a:lnTo>
                <a:lnTo>
                  <a:pt x="188824" y="1967686"/>
                </a:lnTo>
                <a:lnTo>
                  <a:pt x="185587" y="1967686"/>
                </a:lnTo>
                <a:lnTo>
                  <a:pt x="185587" y="1970923"/>
                </a:lnTo>
                <a:lnTo>
                  <a:pt x="188824" y="1975104"/>
                </a:lnTo>
                <a:lnTo>
                  <a:pt x="188824" y="1979420"/>
                </a:lnTo>
                <a:cubicBezTo>
                  <a:pt x="187387" y="1988682"/>
                  <a:pt x="184913" y="1993313"/>
                  <a:pt x="181407" y="1993313"/>
                </a:cubicBezTo>
                <a:lnTo>
                  <a:pt x="178169" y="1993313"/>
                </a:lnTo>
                <a:lnTo>
                  <a:pt x="178169" y="1994257"/>
                </a:lnTo>
                <a:lnTo>
                  <a:pt x="180327" y="1996415"/>
                </a:lnTo>
                <a:lnTo>
                  <a:pt x="185587" y="1995336"/>
                </a:lnTo>
                <a:lnTo>
                  <a:pt x="185587" y="1996415"/>
                </a:lnTo>
                <a:lnTo>
                  <a:pt x="186667" y="1995336"/>
                </a:lnTo>
                <a:lnTo>
                  <a:pt x="188824" y="1995336"/>
                </a:lnTo>
                <a:lnTo>
                  <a:pt x="193141" y="1998573"/>
                </a:lnTo>
                <a:lnTo>
                  <a:pt x="196378" y="1998573"/>
                </a:lnTo>
                <a:cubicBezTo>
                  <a:pt x="196378" y="1996415"/>
                  <a:pt x="197052" y="1995336"/>
                  <a:pt x="198402" y="1995336"/>
                </a:cubicBezTo>
                <a:lnTo>
                  <a:pt x="213372" y="1995336"/>
                </a:lnTo>
                <a:lnTo>
                  <a:pt x="217689" y="1988997"/>
                </a:lnTo>
                <a:lnTo>
                  <a:pt x="217689" y="1986839"/>
                </a:lnTo>
                <a:cubicBezTo>
                  <a:pt x="215530" y="1986839"/>
                  <a:pt x="213731" y="1985400"/>
                  <a:pt x="212293" y="1982523"/>
                </a:cubicBezTo>
                <a:cubicBezTo>
                  <a:pt x="212293" y="1970294"/>
                  <a:pt x="213731" y="1960358"/>
                  <a:pt x="216609" y="1952715"/>
                </a:cubicBezTo>
                <a:lnTo>
                  <a:pt x="216609" y="1944218"/>
                </a:lnTo>
                <a:cubicBezTo>
                  <a:pt x="216609" y="1941880"/>
                  <a:pt x="215530" y="1939407"/>
                  <a:pt x="213372" y="1936800"/>
                </a:cubicBezTo>
                <a:lnTo>
                  <a:pt x="213372" y="1935721"/>
                </a:lnTo>
                <a:cubicBezTo>
                  <a:pt x="213372" y="1929786"/>
                  <a:pt x="214452" y="1925155"/>
                  <a:pt x="216609" y="1921829"/>
                </a:cubicBezTo>
                <a:lnTo>
                  <a:pt x="214452" y="1894044"/>
                </a:lnTo>
                <a:lnTo>
                  <a:pt x="217689" y="1867474"/>
                </a:lnTo>
                <a:lnTo>
                  <a:pt x="217689" y="1864237"/>
                </a:lnTo>
                <a:close/>
                <a:moveTo>
                  <a:pt x="1222620" y="1858451"/>
                </a:moveTo>
                <a:lnTo>
                  <a:pt x="1220461" y="1860609"/>
                </a:lnTo>
                <a:lnTo>
                  <a:pt x="1220461" y="1861688"/>
                </a:lnTo>
                <a:lnTo>
                  <a:pt x="1222620" y="1861688"/>
                </a:lnTo>
                <a:close/>
                <a:moveTo>
                  <a:pt x="9208120" y="1858181"/>
                </a:moveTo>
                <a:lnTo>
                  <a:pt x="9205962" y="1860339"/>
                </a:lnTo>
                <a:lnTo>
                  <a:pt x="9205962" y="1862497"/>
                </a:lnTo>
                <a:lnTo>
                  <a:pt x="9208120" y="1860339"/>
                </a:lnTo>
                <a:close/>
                <a:moveTo>
                  <a:pt x="6091990" y="1858181"/>
                </a:moveTo>
                <a:lnTo>
                  <a:pt x="6094148" y="1860339"/>
                </a:lnTo>
                <a:lnTo>
                  <a:pt x="6094148" y="1858181"/>
                </a:lnTo>
                <a:close/>
                <a:moveTo>
                  <a:pt x="1211830" y="1857372"/>
                </a:moveTo>
                <a:lnTo>
                  <a:pt x="1210750" y="1860609"/>
                </a:lnTo>
                <a:cubicBezTo>
                  <a:pt x="1211830" y="1864206"/>
                  <a:pt x="1214346" y="1866004"/>
                  <a:pt x="1218304" y="1866004"/>
                </a:cubicBezTo>
                <a:lnTo>
                  <a:pt x="1220461" y="1862767"/>
                </a:lnTo>
                <a:cubicBezTo>
                  <a:pt x="1216145" y="1862048"/>
                  <a:pt x="1213987" y="1860249"/>
                  <a:pt x="1213987" y="1857372"/>
                </a:cubicBezTo>
                <a:close/>
                <a:moveTo>
                  <a:pt x="4274143" y="1857237"/>
                </a:moveTo>
                <a:lnTo>
                  <a:pt x="4276436" y="1859530"/>
                </a:lnTo>
                <a:lnTo>
                  <a:pt x="4276436" y="1857237"/>
                </a:lnTo>
                <a:close/>
                <a:moveTo>
                  <a:pt x="4166917" y="1857237"/>
                </a:moveTo>
                <a:lnTo>
                  <a:pt x="4166917" y="1861688"/>
                </a:lnTo>
                <a:lnTo>
                  <a:pt x="4167996" y="1862767"/>
                </a:lnTo>
                <a:lnTo>
                  <a:pt x="4170289" y="1862767"/>
                </a:lnTo>
                <a:lnTo>
                  <a:pt x="4170289" y="1861688"/>
                </a:lnTo>
                <a:cubicBezTo>
                  <a:pt x="4168760" y="1861688"/>
                  <a:pt x="4167996" y="1860204"/>
                  <a:pt x="4167996" y="1857237"/>
                </a:cubicBezTo>
                <a:close/>
                <a:moveTo>
                  <a:pt x="3212701" y="1856833"/>
                </a:moveTo>
                <a:cubicBezTo>
                  <a:pt x="3212701" y="1858271"/>
                  <a:pt x="3211622" y="1858991"/>
                  <a:pt x="3209464" y="1858991"/>
                </a:cubicBezTo>
                <a:lnTo>
                  <a:pt x="3209464" y="1860070"/>
                </a:lnTo>
                <a:lnTo>
                  <a:pt x="3211622" y="1860070"/>
                </a:lnTo>
                <a:cubicBezTo>
                  <a:pt x="3211622" y="1858631"/>
                  <a:pt x="3212701" y="1857912"/>
                  <a:pt x="3214859" y="1857912"/>
                </a:cubicBezTo>
                <a:lnTo>
                  <a:pt x="3214859" y="1856833"/>
                </a:lnTo>
                <a:close/>
                <a:moveTo>
                  <a:pt x="234683" y="1856819"/>
                </a:moveTo>
                <a:lnTo>
                  <a:pt x="234683" y="1860056"/>
                </a:lnTo>
                <a:lnTo>
                  <a:pt x="235762" y="1861000"/>
                </a:lnTo>
                <a:lnTo>
                  <a:pt x="235762" y="1862079"/>
                </a:lnTo>
                <a:cubicBezTo>
                  <a:pt x="239269" y="1861180"/>
                  <a:pt x="241022" y="1860145"/>
                  <a:pt x="241022" y="1858977"/>
                </a:cubicBezTo>
                <a:lnTo>
                  <a:pt x="238999" y="1856819"/>
                </a:lnTo>
                <a:close/>
                <a:moveTo>
                  <a:pt x="3608276" y="1856158"/>
                </a:moveTo>
                <a:lnTo>
                  <a:pt x="3608276" y="1857237"/>
                </a:lnTo>
                <a:lnTo>
                  <a:pt x="3613671" y="1862632"/>
                </a:lnTo>
                <a:lnTo>
                  <a:pt x="3615829" y="1862632"/>
                </a:lnTo>
                <a:lnTo>
                  <a:pt x="3617988" y="1860474"/>
                </a:lnTo>
                <a:lnTo>
                  <a:pt x="3611513" y="1856158"/>
                </a:lnTo>
                <a:close/>
                <a:moveTo>
                  <a:pt x="1204277" y="1855214"/>
                </a:moveTo>
                <a:lnTo>
                  <a:pt x="1203198" y="1856293"/>
                </a:lnTo>
                <a:lnTo>
                  <a:pt x="1203198" y="1859530"/>
                </a:lnTo>
                <a:lnTo>
                  <a:pt x="1205356" y="1861688"/>
                </a:lnTo>
                <a:lnTo>
                  <a:pt x="1206434" y="1856293"/>
                </a:lnTo>
                <a:lnTo>
                  <a:pt x="1205356" y="1855214"/>
                </a:lnTo>
                <a:close/>
                <a:moveTo>
                  <a:pt x="9191665" y="1854944"/>
                </a:moveTo>
                <a:lnTo>
                  <a:pt x="9188428" y="1858181"/>
                </a:lnTo>
                <a:lnTo>
                  <a:pt x="9188428" y="1859260"/>
                </a:lnTo>
                <a:lnTo>
                  <a:pt x="9192744" y="1863576"/>
                </a:lnTo>
                <a:lnTo>
                  <a:pt x="9195037" y="1863576"/>
                </a:lnTo>
                <a:lnTo>
                  <a:pt x="9196116" y="1858181"/>
                </a:lnTo>
                <a:lnTo>
                  <a:pt x="9195037" y="1854944"/>
                </a:lnTo>
                <a:close/>
                <a:moveTo>
                  <a:pt x="5703562" y="1854675"/>
                </a:moveTo>
                <a:lnTo>
                  <a:pt x="5705720" y="1854675"/>
                </a:lnTo>
                <a:lnTo>
                  <a:pt x="5705720" y="1856833"/>
                </a:lnTo>
                <a:lnTo>
                  <a:pt x="5712194" y="1856833"/>
                </a:lnTo>
                <a:lnTo>
                  <a:pt x="5715431" y="1854675"/>
                </a:lnTo>
                <a:cubicBezTo>
                  <a:pt x="5721006" y="1858631"/>
                  <a:pt x="5728919" y="1861508"/>
                  <a:pt x="5739169" y="1863307"/>
                </a:cubicBezTo>
                <a:lnTo>
                  <a:pt x="5739169" y="1868702"/>
                </a:lnTo>
                <a:lnTo>
                  <a:pt x="5742406" y="1865465"/>
                </a:lnTo>
                <a:cubicBezTo>
                  <a:pt x="5748521" y="1867263"/>
                  <a:pt x="5756793" y="1872658"/>
                  <a:pt x="5767223" y="1881650"/>
                </a:cubicBezTo>
                <a:lnTo>
                  <a:pt x="5768302" y="1880571"/>
                </a:lnTo>
                <a:lnTo>
                  <a:pt x="5770460" y="1883808"/>
                </a:lnTo>
                <a:lnTo>
                  <a:pt x="5769381" y="1887045"/>
                </a:lnTo>
                <a:lnTo>
                  <a:pt x="5771539" y="1905388"/>
                </a:lnTo>
                <a:cubicBezTo>
                  <a:pt x="5765965" y="1919055"/>
                  <a:pt x="5758771" y="1925889"/>
                  <a:pt x="5749959" y="1925889"/>
                </a:cubicBezTo>
                <a:lnTo>
                  <a:pt x="5748880" y="1924810"/>
                </a:lnTo>
                <a:lnTo>
                  <a:pt x="5747801" y="1924810"/>
                </a:lnTo>
                <a:lnTo>
                  <a:pt x="5745643" y="1926968"/>
                </a:lnTo>
                <a:cubicBezTo>
                  <a:pt x="5731976" y="1922292"/>
                  <a:pt x="5725142" y="1914379"/>
                  <a:pt x="5725142" y="1903230"/>
                </a:cubicBezTo>
                <a:cubicBezTo>
                  <a:pt x="5723524" y="1890102"/>
                  <a:pt x="5715971" y="1876794"/>
                  <a:pt x="5702483" y="1863307"/>
                </a:cubicBezTo>
                <a:lnTo>
                  <a:pt x="5702483" y="1862228"/>
                </a:lnTo>
                <a:lnTo>
                  <a:pt x="5704641" y="1860070"/>
                </a:lnTo>
                <a:lnTo>
                  <a:pt x="5704641" y="1857912"/>
                </a:lnTo>
                <a:lnTo>
                  <a:pt x="5701404" y="1860070"/>
                </a:lnTo>
                <a:lnTo>
                  <a:pt x="5700325" y="1860070"/>
                </a:lnTo>
                <a:lnTo>
                  <a:pt x="5700325" y="1857912"/>
                </a:lnTo>
                <a:close/>
                <a:moveTo>
                  <a:pt x="154701" y="1854661"/>
                </a:moveTo>
                <a:cubicBezTo>
                  <a:pt x="154701" y="1859606"/>
                  <a:pt x="151149" y="1862438"/>
                  <a:pt x="144047" y="1863158"/>
                </a:cubicBezTo>
                <a:lnTo>
                  <a:pt x="140944" y="1863158"/>
                </a:lnTo>
                <a:lnTo>
                  <a:pt x="134470" y="1862079"/>
                </a:lnTo>
                <a:lnTo>
                  <a:pt x="129210" y="1863158"/>
                </a:lnTo>
                <a:lnTo>
                  <a:pt x="125972" y="1861000"/>
                </a:lnTo>
                <a:lnTo>
                  <a:pt x="127052" y="1860056"/>
                </a:lnTo>
                <a:lnTo>
                  <a:pt x="127052" y="1856819"/>
                </a:lnTo>
                <a:lnTo>
                  <a:pt x="124893" y="1856819"/>
                </a:lnTo>
                <a:lnTo>
                  <a:pt x="107765" y="1863158"/>
                </a:lnTo>
                <a:lnTo>
                  <a:pt x="109922" y="1870711"/>
                </a:lnTo>
                <a:lnTo>
                  <a:pt x="103583" y="1873813"/>
                </a:lnTo>
                <a:lnTo>
                  <a:pt x="109922" y="1883389"/>
                </a:lnTo>
                <a:lnTo>
                  <a:pt x="109922" y="1900518"/>
                </a:lnTo>
                <a:lnTo>
                  <a:pt x="112080" y="1900518"/>
                </a:lnTo>
                <a:lnTo>
                  <a:pt x="112080" y="1901597"/>
                </a:lnTo>
                <a:cubicBezTo>
                  <a:pt x="114599" y="1901058"/>
                  <a:pt x="119948" y="1896427"/>
                  <a:pt x="128131" y="1887705"/>
                </a:cubicBezTo>
                <a:lnTo>
                  <a:pt x="131233" y="1887705"/>
                </a:lnTo>
                <a:lnTo>
                  <a:pt x="142967" y="1894044"/>
                </a:lnTo>
                <a:cubicBezTo>
                  <a:pt x="149082" y="1898360"/>
                  <a:pt x="154072" y="1904430"/>
                  <a:pt x="157938" y="1912252"/>
                </a:cubicBezTo>
                <a:lnTo>
                  <a:pt x="157938" y="1913331"/>
                </a:lnTo>
                <a:lnTo>
                  <a:pt x="151599" y="1921829"/>
                </a:lnTo>
                <a:lnTo>
                  <a:pt x="151599" y="1937879"/>
                </a:lnTo>
                <a:lnTo>
                  <a:pt x="153622" y="1940981"/>
                </a:lnTo>
                <a:lnTo>
                  <a:pt x="153622" y="1957031"/>
                </a:lnTo>
                <a:lnTo>
                  <a:pt x="154701" y="1964449"/>
                </a:lnTo>
                <a:cubicBezTo>
                  <a:pt x="152632" y="1966607"/>
                  <a:pt x="150161" y="1967686"/>
                  <a:pt x="147284" y="1967686"/>
                </a:cubicBezTo>
                <a:lnTo>
                  <a:pt x="147284" y="1969844"/>
                </a:lnTo>
                <a:lnTo>
                  <a:pt x="150520" y="1974025"/>
                </a:lnTo>
                <a:lnTo>
                  <a:pt x="149441" y="1986839"/>
                </a:lnTo>
                <a:lnTo>
                  <a:pt x="150520" y="1987918"/>
                </a:lnTo>
                <a:lnTo>
                  <a:pt x="151599" y="1987918"/>
                </a:lnTo>
                <a:cubicBezTo>
                  <a:pt x="153487" y="1982253"/>
                  <a:pt x="155241" y="1979420"/>
                  <a:pt x="156860" y="1979420"/>
                </a:cubicBezTo>
                <a:lnTo>
                  <a:pt x="155780" y="1971867"/>
                </a:lnTo>
                <a:lnTo>
                  <a:pt x="156860" y="1953794"/>
                </a:lnTo>
                <a:lnTo>
                  <a:pt x="155780" y="1947455"/>
                </a:lnTo>
                <a:cubicBezTo>
                  <a:pt x="158658" y="1929112"/>
                  <a:pt x="161849" y="1916658"/>
                  <a:pt x="165357" y="1910094"/>
                </a:cubicBezTo>
                <a:lnTo>
                  <a:pt x="165357" y="1907936"/>
                </a:lnTo>
                <a:lnTo>
                  <a:pt x="161175" y="1893100"/>
                </a:lnTo>
                <a:cubicBezTo>
                  <a:pt x="163962" y="1884918"/>
                  <a:pt x="165357" y="1877095"/>
                  <a:pt x="165357" y="1869632"/>
                </a:cubicBezTo>
                <a:cubicBezTo>
                  <a:pt x="165357" y="1867294"/>
                  <a:pt x="162884" y="1863742"/>
                  <a:pt x="157938" y="1858977"/>
                </a:cubicBezTo>
                <a:lnTo>
                  <a:pt x="157938" y="1854661"/>
                </a:lnTo>
                <a:close/>
                <a:moveTo>
                  <a:pt x="34257" y="1854661"/>
                </a:moveTo>
                <a:lnTo>
                  <a:pt x="34257" y="1855740"/>
                </a:lnTo>
                <a:lnTo>
                  <a:pt x="35336" y="1856819"/>
                </a:lnTo>
                <a:lnTo>
                  <a:pt x="37494" y="1856819"/>
                </a:lnTo>
                <a:lnTo>
                  <a:pt x="37494" y="1855740"/>
                </a:lnTo>
                <a:close/>
                <a:moveTo>
                  <a:pt x="4273064" y="1854000"/>
                </a:moveTo>
                <a:lnTo>
                  <a:pt x="4269827" y="1855079"/>
                </a:lnTo>
                <a:lnTo>
                  <a:pt x="4269827" y="1857237"/>
                </a:lnTo>
                <a:lnTo>
                  <a:pt x="4270906" y="1857237"/>
                </a:lnTo>
                <a:lnTo>
                  <a:pt x="4273064" y="1855079"/>
                </a:lnTo>
                <a:close/>
                <a:moveTo>
                  <a:pt x="6685293" y="1853191"/>
                </a:moveTo>
                <a:lnTo>
                  <a:pt x="6682056" y="1856428"/>
                </a:lnTo>
                <a:lnTo>
                  <a:pt x="6682056" y="1857507"/>
                </a:lnTo>
                <a:lnTo>
                  <a:pt x="6684214" y="1857507"/>
                </a:lnTo>
                <a:lnTo>
                  <a:pt x="6687451" y="1854270"/>
                </a:lnTo>
                <a:lnTo>
                  <a:pt x="6686372" y="1853191"/>
                </a:lnTo>
                <a:close/>
                <a:moveTo>
                  <a:pt x="4265511" y="1852921"/>
                </a:moveTo>
                <a:lnTo>
                  <a:pt x="4265511" y="1854000"/>
                </a:lnTo>
                <a:lnTo>
                  <a:pt x="4267669" y="1854000"/>
                </a:lnTo>
                <a:lnTo>
                  <a:pt x="4267669" y="1852921"/>
                </a:lnTo>
                <a:close/>
                <a:moveTo>
                  <a:pt x="8149241" y="1852517"/>
                </a:moveTo>
                <a:cubicBezTo>
                  <a:pt x="8146363" y="1852517"/>
                  <a:pt x="8139485" y="1857192"/>
                  <a:pt x="8128605" y="1866544"/>
                </a:cubicBezTo>
                <a:lnTo>
                  <a:pt x="8123075" y="1865465"/>
                </a:lnTo>
                <a:lnTo>
                  <a:pt x="8111071" y="1881650"/>
                </a:lnTo>
                <a:cubicBezTo>
                  <a:pt x="8114937" y="1886685"/>
                  <a:pt x="8119703" y="1889203"/>
                  <a:pt x="8125368" y="1889203"/>
                </a:cubicBezTo>
                <a:lnTo>
                  <a:pt x="8127526" y="1893519"/>
                </a:lnTo>
                <a:lnTo>
                  <a:pt x="8126447" y="1899993"/>
                </a:lnTo>
                <a:lnTo>
                  <a:pt x="8127526" y="1899993"/>
                </a:lnTo>
                <a:lnTo>
                  <a:pt x="8139530" y="1896756"/>
                </a:lnTo>
                <a:lnTo>
                  <a:pt x="8147083" y="1901072"/>
                </a:lnTo>
                <a:lnTo>
                  <a:pt x="8148162" y="1901072"/>
                </a:lnTo>
                <a:lnTo>
                  <a:pt x="8148162" y="1896756"/>
                </a:lnTo>
                <a:lnTo>
                  <a:pt x="8153692" y="1882729"/>
                </a:lnTo>
                <a:cubicBezTo>
                  <a:pt x="8151444" y="1882729"/>
                  <a:pt x="8149600" y="1873737"/>
                  <a:pt x="8148162" y="1855754"/>
                </a:cubicBezTo>
                <a:close/>
                <a:moveTo>
                  <a:pt x="3225649" y="1852517"/>
                </a:moveTo>
                <a:lnTo>
                  <a:pt x="3225649" y="1853596"/>
                </a:lnTo>
                <a:lnTo>
                  <a:pt x="3227807" y="1853596"/>
                </a:lnTo>
                <a:lnTo>
                  <a:pt x="3227807" y="1852517"/>
                </a:lnTo>
                <a:close/>
                <a:moveTo>
                  <a:pt x="9210278" y="1851707"/>
                </a:moveTo>
                <a:lnTo>
                  <a:pt x="9210278" y="1856023"/>
                </a:lnTo>
                <a:lnTo>
                  <a:pt x="9211357" y="1854944"/>
                </a:lnTo>
                <a:lnTo>
                  <a:pt x="9212436" y="1854944"/>
                </a:lnTo>
                <a:lnTo>
                  <a:pt x="9211357" y="1851707"/>
                </a:lnTo>
                <a:close/>
                <a:moveTo>
                  <a:pt x="5093399" y="1849819"/>
                </a:moveTo>
                <a:lnTo>
                  <a:pt x="5093399" y="1854135"/>
                </a:lnTo>
                <a:lnTo>
                  <a:pt x="5094478" y="1855214"/>
                </a:lnTo>
                <a:lnTo>
                  <a:pt x="5094478" y="1856293"/>
                </a:lnTo>
                <a:lnTo>
                  <a:pt x="5097715" y="1855214"/>
                </a:lnTo>
                <a:lnTo>
                  <a:pt x="5097715" y="1851977"/>
                </a:lnTo>
                <a:lnTo>
                  <a:pt x="5095557" y="1849819"/>
                </a:lnTo>
                <a:close/>
                <a:moveTo>
                  <a:pt x="8598902" y="1849549"/>
                </a:moveTo>
                <a:lnTo>
                  <a:pt x="8598902" y="1854944"/>
                </a:lnTo>
                <a:lnTo>
                  <a:pt x="8591349" y="1854944"/>
                </a:lnTo>
                <a:lnTo>
                  <a:pt x="8591349" y="1852786"/>
                </a:lnTo>
                <a:lnTo>
                  <a:pt x="8589191" y="1852786"/>
                </a:lnTo>
                <a:lnTo>
                  <a:pt x="8589191" y="1854944"/>
                </a:lnTo>
                <a:lnTo>
                  <a:pt x="8583796" y="1853865"/>
                </a:lnTo>
                <a:lnTo>
                  <a:pt x="8583796" y="1854944"/>
                </a:lnTo>
                <a:cubicBezTo>
                  <a:pt x="8583796" y="1857462"/>
                  <a:pt x="8582717" y="1859620"/>
                  <a:pt x="8580559" y="1861418"/>
                </a:cubicBezTo>
                <a:lnTo>
                  <a:pt x="8581638" y="1862497"/>
                </a:lnTo>
                <a:lnTo>
                  <a:pt x="8583796" y="1862497"/>
                </a:lnTo>
                <a:lnTo>
                  <a:pt x="8583796" y="1859260"/>
                </a:lnTo>
                <a:lnTo>
                  <a:pt x="8585954" y="1859260"/>
                </a:lnTo>
                <a:lnTo>
                  <a:pt x="8585954" y="1885696"/>
                </a:lnTo>
                <a:lnTo>
                  <a:pt x="8583796" y="1885696"/>
                </a:lnTo>
                <a:lnTo>
                  <a:pt x="8583796" y="1895407"/>
                </a:lnTo>
                <a:lnTo>
                  <a:pt x="8585954" y="1895407"/>
                </a:lnTo>
                <a:lnTo>
                  <a:pt x="8585954" y="1907276"/>
                </a:lnTo>
                <a:lnTo>
                  <a:pt x="8583796" y="1907276"/>
                </a:lnTo>
                <a:lnTo>
                  <a:pt x="8583796" y="1918066"/>
                </a:lnTo>
                <a:lnTo>
                  <a:pt x="8585954" y="1918066"/>
                </a:lnTo>
                <a:lnTo>
                  <a:pt x="8585954" y="1916987"/>
                </a:lnTo>
                <a:lnTo>
                  <a:pt x="8584875" y="1913750"/>
                </a:lnTo>
                <a:lnTo>
                  <a:pt x="8610771" y="1913750"/>
                </a:lnTo>
                <a:cubicBezTo>
                  <a:pt x="8613108" y="1913750"/>
                  <a:pt x="8615626" y="1912671"/>
                  <a:pt x="8618324" y="1910513"/>
                </a:cubicBezTo>
                <a:lnTo>
                  <a:pt x="8624798" y="1910513"/>
                </a:lnTo>
                <a:cubicBezTo>
                  <a:pt x="8624798" y="1912671"/>
                  <a:pt x="8627675" y="1913750"/>
                  <a:pt x="8633430" y="1913750"/>
                </a:cubicBezTo>
                <a:lnTo>
                  <a:pt x="8636667" y="1915908"/>
                </a:lnTo>
                <a:cubicBezTo>
                  <a:pt x="8636667" y="1913930"/>
                  <a:pt x="8640263" y="1912491"/>
                  <a:pt x="8647457" y="1911592"/>
                </a:cubicBezTo>
                <a:lnTo>
                  <a:pt x="8656089" y="1913750"/>
                </a:lnTo>
                <a:lnTo>
                  <a:pt x="8663642" y="1910513"/>
                </a:lnTo>
                <a:lnTo>
                  <a:pt x="8663642" y="1912671"/>
                </a:lnTo>
                <a:lnTo>
                  <a:pt x="8662563" y="1913750"/>
                </a:lnTo>
                <a:lnTo>
                  <a:pt x="8662563" y="1914829"/>
                </a:lnTo>
                <a:lnTo>
                  <a:pt x="8667958" y="1913750"/>
                </a:lnTo>
                <a:lnTo>
                  <a:pt x="8673353" y="1914829"/>
                </a:lnTo>
                <a:lnTo>
                  <a:pt x="8680906" y="1912671"/>
                </a:lnTo>
                <a:lnTo>
                  <a:pt x="8698170" y="1913750"/>
                </a:lnTo>
                <a:lnTo>
                  <a:pt x="8713276" y="1913750"/>
                </a:lnTo>
                <a:lnTo>
                  <a:pt x="8719750" y="1914829"/>
                </a:lnTo>
                <a:lnTo>
                  <a:pt x="8733777" y="1912671"/>
                </a:lnTo>
                <a:lnTo>
                  <a:pt x="8738093" y="1914829"/>
                </a:lnTo>
                <a:lnTo>
                  <a:pt x="8739172" y="1913750"/>
                </a:lnTo>
                <a:lnTo>
                  <a:pt x="8741330" y="1913750"/>
                </a:lnTo>
                <a:lnTo>
                  <a:pt x="8744567" y="1914829"/>
                </a:lnTo>
                <a:lnTo>
                  <a:pt x="8749962" y="1913750"/>
                </a:lnTo>
                <a:lnTo>
                  <a:pt x="8773700" y="1913750"/>
                </a:lnTo>
                <a:lnTo>
                  <a:pt x="8784490" y="1914829"/>
                </a:lnTo>
                <a:lnTo>
                  <a:pt x="8786648" y="1912671"/>
                </a:lnTo>
                <a:lnTo>
                  <a:pt x="8792043" y="1912671"/>
                </a:lnTo>
                <a:cubicBezTo>
                  <a:pt x="8792043" y="1908355"/>
                  <a:pt x="8792763" y="1906197"/>
                  <a:pt x="8794201" y="1906197"/>
                </a:cubicBezTo>
                <a:cubicBezTo>
                  <a:pt x="8793482" y="1900982"/>
                  <a:pt x="8792043" y="1897745"/>
                  <a:pt x="8789885" y="1896486"/>
                </a:cubicBezTo>
                <a:lnTo>
                  <a:pt x="8789885" y="1895407"/>
                </a:lnTo>
                <a:lnTo>
                  <a:pt x="8779095" y="1895407"/>
                </a:lnTo>
                <a:lnTo>
                  <a:pt x="8779095" y="1897565"/>
                </a:lnTo>
                <a:lnTo>
                  <a:pt x="8772621" y="1897565"/>
                </a:lnTo>
                <a:cubicBezTo>
                  <a:pt x="8772621" y="1896126"/>
                  <a:pt x="8770823" y="1895407"/>
                  <a:pt x="8767226" y="1895407"/>
                </a:cubicBezTo>
                <a:lnTo>
                  <a:pt x="8767226" y="1891091"/>
                </a:lnTo>
                <a:lnTo>
                  <a:pt x="8765068" y="1891091"/>
                </a:lnTo>
                <a:cubicBezTo>
                  <a:pt x="8763630" y="1891091"/>
                  <a:pt x="8762910" y="1892530"/>
                  <a:pt x="8762910" y="1895407"/>
                </a:cubicBezTo>
                <a:lnTo>
                  <a:pt x="8755357" y="1895407"/>
                </a:lnTo>
                <a:lnTo>
                  <a:pt x="8755357" y="1897565"/>
                </a:lnTo>
                <a:lnTo>
                  <a:pt x="8744567" y="1897565"/>
                </a:lnTo>
                <a:lnTo>
                  <a:pt x="8744567" y="1895407"/>
                </a:lnTo>
                <a:lnTo>
                  <a:pt x="8738093" y="1895407"/>
                </a:lnTo>
                <a:lnTo>
                  <a:pt x="8718671" y="1894328"/>
                </a:lnTo>
                <a:lnTo>
                  <a:pt x="8700328" y="1895407"/>
                </a:lnTo>
                <a:lnTo>
                  <a:pt x="8699249" y="1895407"/>
                </a:lnTo>
                <a:lnTo>
                  <a:pt x="8694933" y="1892170"/>
                </a:lnTo>
                <a:cubicBezTo>
                  <a:pt x="8694933" y="1893788"/>
                  <a:pt x="8689178" y="1894867"/>
                  <a:pt x="8677669" y="1895407"/>
                </a:cubicBezTo>
                <a:lnTo>
                  <a:pt x="8638825" y="1894328"/>
                </a:lnTo>
                <a:cubicBezTo>
                  <a:pt x="8632351" y="1894328"/>
                  <a:pt x="8629114" y="1895407"/>
                  <a:pt x="8629114" y="1897565"/>
                </a:cubicBezTo>
                <a:lnTo>
                  <a:pt x="8621561" y="1897565"/>
                </a:lnTo>
                <a:lnTo>
                  <a:pt x="8621561" y="1895407"/>
                </a:lnTo>
                <a:lnTo>
                  <a:pt x="8615087" y="1895407"/>
                </a:lnTo>
                <a:lnTo>
                  <a:pt x="8615087" y="1897565"/>
                </a:lnTo>
                <a:lnTo>
                  <a:pt x="8609692" y="1897565"/>
                </a:lnTo>
                <a:lnTo>
                  <a:pt x="8609692" y="1895407"/>
                </a:lnTo>
                <a:lnTo>
                  <a:pt x="8603218" y="1895407"/>
                </a:lnTo>
                <a:lnTo>
                  <a:pt x="8601060" y="1893249"/>
                </a:lnTo>
                <a:lnTo>
                  <a:pt x="8601060" y="1892170"/>
                </a:lnTo>
                <a:lnTo>
                  <a:pt x="8602139" y="1891091"/>
                </a:lnTo>
                <a:lnTo>
                  <a:pt x="8601060" y="1890012"/>
                </a:lnTo>
                <a:lnTo>
                  <a:pt x="8601060" y="1884617"/>
                </a:lnTo>
                <a:lnTo>
                  <a:pt x="8602139" y="1880301"/>
                </a:lnTo>
                <a:lnTo>
                  <a:pt x="8599981" y="1871669"/>
                </a:lnTo>
                <a:lnTo>
                  <a:pt x="8599981" y="1860339"/>
                </a:lnTo>
                <a:lnTo>
                  <a:pt x="8601060" y="1852786"/>
                </a:lnTo>
                <a:lnTo>
                  <a:pt x="8599981" y="1851707"/>
                </a:lnTo>
                <a:lnTo>
                  <a:pt x="8602139" y="1849549"/>
                </a:lnTo>
                <a:close/>
                <a:moveTo>
                  <a:pt x="7777673" y="1849280"/>
                </a:moveTo>
                <a:lnTo>
                  <a:pt x="7777673" y="1850359"/>
                </a:lnTo>
                <a:lnTo>
                  <a:pt x="7780910" y="1850359"/>
                </a:lnTo>
                <a:lnTo>
                  <a:pt x="7780910" y="1849280"/>
                </a:lnTo>
                <a:close/>
                <a:moveTo>
                  <a:pt x="3220254" y="1849280"/>
                </a:moveTo>
                <a:lnTo>
                  <a:pt x="3228886" y="1849280"/>
                </a:lnTo>
                <a:lnTo>
                  <a:pt x="3245071" y="1862352"/>
                </a:lnTo>
                <a:lnTo>
                  <a:pt x="3245071" y="1865465"/>
                </a:lnTo>
                <a:lnTo>
                  <a:pt x="3246150" y="1865465"/>
                </a:lnTo>
                <a:lnTo>
                  <a:pt x="3246150" y="1863224"/>
                </a:lnTo>
                <a:lnTo>
                  <a:pt x="3256940" y="1871939"/>
                </a:lnTo>
                <a:lnTo>
                  <a:pt x="3255861" y="1873018"/>
                </a:lnTo>
                <a:lnTo>
                  <a:pt x="3255861" y="1874097"/>
                </a:lnTo>
                <a:lnTo>
                  <a:pt x="3256940" y="1875176"/>
                </a:lnTo>
                <a:cubicBezTo>
                  <a:pt x="3256940" y="1897115"/>
                  <a:pt x="3250106" y="1912221"/>
                  <a:pt x="3236439" y="1920494"/>
                </a:cubicBezTo>
                <a:lnTo>
                  <a:pt x="3221333" y="1935600"/>
                </a:lnTo>
                <a:lnTo>
                  <a:pt x="3212701" y="1937758"/>
                </a:lnTo>
                <a:cubicBezTo>
                  <a:pt x="3207665" y="1935959"/>
                  <a:pt x="3205148" y="1934521"/>
                  <a:pt x="3205148" y="1933442"/>
                </a:cubicBezTo>
                <a:lnTo>
                  <a:pt x="3205148" y="1932363"/>
                </a:lnTo>
                <a:cubicBezTo>
                  <a:pt x="3216657" y="1922652"/>
                  <a:pt x="3222412" y="1915458"/>
                  <a:pt x="3222412" y="1910783"/>
                </a:cubicBezTo>
                <a:cubicBezTo>
                  <a:pt x="3218096" y="1907366"/>
                  <a:pt x="3213420" y="1905208"/>
                  <a:pt x="3208385" y="1904309"/>
                </a:cubicBezTo>
                <a:lnTo>
                  <a:pt x="3208385" y="1903230"/>
                </a:lnTo>
                <a:lnTo>
                  <a:pt x="3209464" y="1902151"/>
                </a:lnTo>
                <a:lnTo>
                  <a:pt x="3209464" y="1901072"/>
                </a:lnTo>
                <a:cubicBezTo>
                  <a:pt x="3200832" y="1901072"/>
                  <a:pt x="3196516" y="1894598"/>
                  <a:pt x="3196516" y="1881650"/>
                </a:cubicBezTo>
                <a:lnTo>
                  <a:pt x="3196516" y="1869781"/>
                </a:lnTo>
                <a:cubicBezTo>
                  <a:pt x="3196516" y="1868162"/>
                  <a:pt x="3198314" y="1867083"/>
                  <a:pt x="3201911" y="1866544"/>
                </a:cubicBezTo>
                <a:lnTo>
                  <a:pt x="3200832" y="1865465"/>
                </a:lnTo>
                <a:lnTo>
                  <a:pt x="3200832" y="1864386"/>
                </a:lnTo>
                <a:cubicBezTo>
                  <a:pt x="3204428" y="1858631"/>
                  <a:pt x="3210902" y="1854315"/>
                  <a:pt x="3220254" y="1851438"/>
                </a:cubicBezTo>
                <a:close/>
                <a:moveTo>
                  <a:pt x="22523" y="1849266"/>
                </a:moveTo>
                <a:lnTo>
                  <a:pt x="22523" y="1850345"/>
                </a:lnTo>
                <a:lnTo>
                  <a:pt x="25760" y="1851424"/>
                </a:lnTo>
                <a:lnTo>
                  <a:pt x="30077" y="1850345"/>
                </a:lnTo>
                <a:lnTo>
                  <a:pt x="31020" y="1851424"/>
                </a:lnTo>
                <a:lnTo>
                  <a:pt x="31020" y="1850345"/>
                </a:lnTo>
                <a:lnTo>
                  <a:pt x="30077" y="1849266"/>
                </a:lnTo>
                <a:close/>
                <a:moveTo>
                  <a:pt x="5090162" y="1848740"/>
                </a:moveTo>
                <a:lnTo>
                  <a:pt x="5090162" y="1849819"/>
                </a:lnTo>
                <a:lnTo>
                  <a:pt x="5092320" y="1849819"/>
                </a:lnTo>
                <a:lnTo>
                  <a:pt x="5092320" y="1848740"/>
                </a:lnTo>
                <a:close/>
                <a:moveTo>
                  <a:pt x="5081530" y="1848740"/>
                </a:moveTo>
                <a:lnTo>
                  <a:pt x="5081530" y="1850898"/>
                </a:lnTo>
                <a:lnTo>
                  <a:pt x="5082609" y="1849819"/>
                </a:lnTo>
                <a:lnTo>
                  <a:pt x="5083688" y="1849819"/>
                </a:lnTo>
                <a:lnTo>
                  <a:pt x="5089083" y="1850898"/>
                </a:lnTo>
                <a:lnTo>
                  <a:pt x="5086925" y="1848740"/>
                </a:lnTo>
                <a:close/>
                <a:moveTo>
                  <a:pt x="6101701" y="1848605"/>
                </a:moveTo>
                <a:lnTo>
                  <a:pt x="6101701" y="1850763"/>
                </a:lnTo>
                <a:lnTo>
                  <a:pt x="6106961" y="1850763"/>
                </a:lnTo>
                <a:lnTo>
                  <a:pt x="6106961" y="1849684"/>
                </a:lnTo>
                <a:close/>
                <a:moveTo>
                  <a:pt x="4261060" y="1848605"/>
                </a:moveTo>
                <a:lnTo>
                  <a:pt x="4261060" y="1849684"/>
                </a:lnTo>
                <a:lnTo>
                  <a:pt x="4263218" y="1849684"/>
                </a:lnTo>
                <a:lnTo>
                  <a:pt x="4263218" y="1848605"/>
                </a:lnTo>
                <a:close/>
                <a:moveTo>
                  <a:pt x="7692296" y="1848201"/>
                </a:moveTo>
                <a:lnTo>
                  <a:pt x="7694454" y="1850359"/>
                </a:lnTo>
                <a:lnTo>
                  <a:pt x="7698770" y="1850359"/>
                </a:lnTo>
                <a:lnTo>
                  <a:pt x="7698770" y="1849280"/>
                </a:lnTo>
                <a:close/>
                <a:moveTo>
                  <a:pt x="7679079" y="1848201"/>
                </a:moveTo>
                <a:lnTo>
                  <a:pt x="7679079" y="1851438"/>
                </a:lnTo>
                <a:lnTo>
                  <a:pt x="7680158" y="1851438"/>
                </a:lnTo>
                <a:lnTo>
                  <a:pt x="7682316" y="1849280"/>
                </a:lnTo>
                <a:lnTo>
                  <a:pt x="7682316" y="1848201"/>
                </a:lnTo>
                <a:close/>
                <a:moveTo>
                  <a:pt x="9186270" y="1847391"/>
                </a:moveTo>
                <a:lnTo>
                  <a:pt x="9183978" y="1849549"/>
                </a:lnTo>
                <a:lnTo>
                  <a:pt x="9183978" y="1850628"/>
                </a:lnTo>
                <a:lnTo>
                  <a:pt x="9186270" y="1848470"/>
                </a:lnTo>
                <a:close/>
                <a:moveTo>
                  <a:pt x="230367" y="1847242"/>
                </a:moveTo>
                <a:lnTo>
                  <a:pt x="227265" y="1853582"/>
                </a:lnTo>
                <a:lnTo>
                  <a:pt x="227265" y="1854661"/>
                </a:lnTo>
                <a:lnTo>
                  <a:pt x="228344" y="1854661"/>
                </a:lnTo>
                <a:lnTo>
                  <a:pt x="231446" y="1848321"/>
                </a:lnTo>
                <a:lnTo>
                  <a:pt x="231446" y="1847242"/>
                </a:lnTo>
                <a:close/>
                <a:moveTo>
                  <a:pt x="166435" y="1846163"/>
                </a:moveTo>
                <a:lnTo>
                  <a:pt x="167514" y="1853582"/>
                </a:lnTo>
                <a:lnTo>
                  <a:pt x="168594" y="1853582"/>
                </a:lnTo>
                <a:lnTo>
                  <a:pt x="168594" y="1846163"/>
                </a:lnTo>
                <a:close/>
                <a:moveTo>
                  <a:pt x="9187349" y="1845233"/>
                </a:moveTo>
                <a:lnTo>
                  <a:pt x="9187349" y="1846312"/>
                </a:lnTo>
                <a:lnTo>
                  <a:pt x="9190586" y="1846312"/>
                </a:lnTo>
                <a:lnTo>
                  <a:pt x="9190586" y="1845233"/>
                </a:lnTo>
                <a:close/>
                <a:moveTo>
                  <a:pt x="2247781" y="1844154"/>
                </a:moveTo>
                <a:lnTo>
                  <a:pt x="2247781" y="1847256"/>
                </a:lnTo>
                <a:lnTo>
                  <a:pt x="2251017" y="1847256"/>
                </a:lnTo>
                <a:lnTo>
                  <a:pt x="2251017" y="1844154"/>
                </a:lnTo>
                <a:close/>
                <a:moveTo>
                  <a:pt x="4103525" y="1843075"/>
                </a:moveTo>
                <a:lnTo>
                  <a:pt x="4103525" y="1845233"/>
                </a:lnTo>
                <a:lnTo>
                  <a:pt x="4104604" y="1845233"/>
                </a:lnTo>
                <a:lnTo>
                  <a:pt x="4104604" y="1843075"/>
                </a:lnTo>
                <a:close/>
                <a:moveTo>
                  <a:pt x="7771064" y="1840513"/>
                </a:moveTo>
                <a:cubicBezTo>
                  <a:pt x="7771963" y="1844109"/>
                  <a:pt x="7773042" y="1845908"/>
                  <a:pt x="7774301" y="1845908"/>
                </a:cubicBezTo>
                <a:lnTo>
                  <a:pt x="7776594" y="1845908"/>
                </a:lnTo>
                <a:cubicBezTo>
                  <a:pt x="7778032" y="1845908"/>
                  <a:pt x="7778752" y="1844829"/>
                  <a:pt x="7778752" y="1842671"/>
                </a:cubicBezTo>
                <a:lnTo>
                  <a:pt x="7779831" y="1841592"/>
                </a:lnTo>
                <a:lnTo>
                  <a:pt x="7784147" y="1841592"/>
                </a:lnTo>
                <a:cubicBezTo>
                  <a:pt x="7785675" y="1841592"/>
                  <a:pt x="7786440" y="1843390"/>
                  <a:pt x="7786440" y="1846987"/>
                </a:cubicBezTo>
                <a:cubicBezTo>
                  <a:pt x="7801546" y="1853191"/>
                  <a:pt x="7810312" y="1858676"/>
                  <a:pt x="7812740" y="1863441"/>
                </a:cubicBezTo>
                <a:lnTo>
                  <a:pt x="7812740" y="1870050"/>
                </a:lnTo>
                <a:lnTo>
                  <a:pt x="7807210" y="1875580"/>
                </a:lnTo>
                <a:lnTo>
                  <a:pt x="7800601" y="1875580"/>
                </a:lnTo>
                <a:cubicBezTo>
                  <a:pt x="7796016" y="1871174"/>
                  <a:pt x="7792374" y="1868971"/>
                  <a:pt x="7789676" y="1868971"/>
                </a:cubicBezTo>
                <a:lnTo>
                  <a:pt x="7786440" y="1870050"/>
                </a:lnTo>
                <a:lnTo>
                  <a:pt x="7783068" y="1868971"/>
                </a:lnTo>
                <a:lnTo>
                  <a:pt x="7755688" y="1875580"/>
                </a:lnTo>
                <a:lnTo>
                  <a:pt x="7740447" y="1866813"/>
                </a:lnTo>
                <a:lnTo>
                  <a:pt x="7740447" y="1864520"/>
                </a:lnTo>
                <a:cubicBezTo>
                  <a:pt x="7741886" y="1864520"/>
                  <a:pt x="7748450" y="1857597"/>
                  <a:pt x="7760139" y="1843750"/>
                </a:cubicBezTo>
                <a:cubicBezTo>
                  <a:pt x="7763196" y="1841592"/>
                  <a:pt x="7766838" y="1840513"/>
                  <a:pt x="7771064" y="1840513"/>
                </a:cubicBezTo>
                <a:close/>
                <a:moveTo>
                  <a:pt x="7683530" y="1840513"/>
                </a:moveTo>
                <a:lnTo>
                  <a:pt x="7680158" y="1841592"/>
                </a:lnTo>
                <a:lnTo>
                  <a:pt x="7680158" y="1842671"/>
                </a:lnTo>
                <a:cubicBezTo>
                  <a:pt x="7686002" y="1842671"/>
                  <a:pt x="7688924" y="1843750"/>
                  <a:pt x="7688924" y="1845908"/>
                </a:cubicBezTo>
                <a:lnTo>
                  <a:pt x="7691082" y="1845908"/>
                </a:lnTo>
                <a:lnTo>
                  <a:pt x="7691082" y="1844829"/>
                </a:lnTo>
                <a:lnTo>
                  <a:pt x="7688924" y="1841592"/>
                </a:lnTo>
                <a:lnTo>
                  <a:pt x="7685688" y="1842671"/>
                </a:lnTo>
                <a:close/>
                <a:moveTo>
                  <a:pt x="1590411" y="1840108"/>
                </a:moveTo>
                <a:lnTo>
                  <a:pt x="1590411" y="1842266"/>
                </a:lnTo>
                <a:lnTo>
                  <a:pt x="1591491" y="1842266"/>
                </a:lnTo>
                <a:lnTo>
                  <a:pt x="1591491" y="1840108"/>
                </a:lnTo>
                <a:close/>
                <a:moveTo>
                  <a:pt x="4255665" y="1839838"/>
                </a:moveTo>
                <a:lnTo>
                  <a:pt x="4256744" y="1839838"/>
                </a:lnTo>
                <a:cubicBezTo>
                  <a:pt x="4270411" y="1844694"/>
                  <a:pt x="4278773" y="1851617"/>
                  <a:pt x="4281831" y="1860609"/>
                </a:cubicBezTo>
                <a:lnTo>
                  <a:pt x="4281831" y="1861688"/>
                </a:lnTo>
                <a:lnTo>
                  <a:pt x="4289519" y="1860609"/>
                </a:lnTo>
                <a:lnTo>
                  <a:pt x="4290598" y="1860609"/>
                </a:lnTo>
                <a:cubicBezTo>
                  <a:pt x="4297161" y="1860609"/>
                  <a:pt x="4300444" y="1863531"/>
                  <a:pt x="4300444" y="1869376"/>
                </a:cubicBezTo>
                <a:lnTo>
                  <a:pt x="4300444" y="1872613"/>
                </a:lnTo>
                <a:lnTo>
                  <a:pt x="4295049" y="1878143"/>
                </a:lnTo>
                <a:lnTo>
                  <a:pt x="4291677" y="1878143"/>
                </a:lnTo>
                <a:cubicBezTo>
                  <a:pt x="4288440" y="1875176"/>
                  <a:pt x="4285157" y="1873692"/>
                  <a:pt x="4281831" y="1873692"/>
                </a:cubicBezTo>
                <a:cubicBezTo>
                  <a:pt x="4274188" y="1883763"/>
                  <a:pt x="4270186" y="1891046"/>
                  <a:pt x="4269827" y="1895542"/>
                </a:cubicBezTo>
                <a:lnTo>
                  <a:pt x="4265511" y="1898914"/>
                </a:lnTo>
                <a:lnTo>
                  <a:pt x="4265511" y="1902151"/>
                </a:lnTo>
                <a:cubicBezTo>
                  <a:pt x="4269827" y="1902151"/>
                  <a:pt x="4272704" y="1903634"/>
                  <a:pt x="4274143" y="1906602"/>
                </a:cubicBezTo>
                <a:lnTo>
                  <a:pt x="4282910" y="1905388"/>
                </a:lnTo>
                <a:lnTo>
                  <a:pt x="4285203" y="1908760"/>
                </a:lnTo>
                <a:lnTo>
                  <a:pt x="4279673" y="1914155"/>
                </a:lnTo>
                <a:lnTo>
                  <a:pt x="4281831" y="1916448"/>
                </a:lnTo>
                <a:lnTo>
                  <a:pt x="4287361" y="1913076"/>
                </a:lnTo>
                <a:cubicBezTo>
                  <a:pt x="4290957" y="1916582"/>
                  <a:pt x="4292756" y="1923146"/>
                  <a:pt x="4292756" y="1932767"/>
                </a:cubicBezTo>
                <a:lnTo>
                  <a:pt x="4292756" y="1936139"/>
                </a:lnTo>
                <a:cubicBezTo>
                  <a:pt x="4292756" y="1941175"/>
                  <a:pt x="4290957" y="1943692"/>
                  <a:pt x="4287361" y="1943692"/>
                </a:cubicBezTo>
                <a:lnTo>
                  <a:pt x="4279673" y="1942613"/>
                </a:lnTo>
                <a:lnTo>
                  <a:pt x="4279673" y="1943692"/>
                </a:lnTo>
                <a:lnTo>
                  <a:pt x="4280752" y="1948143"/>
                </a:lnTo>
                <a:cubicBezTo>
                  <a:pt x="4280212" y="1950661"/>
                  <a:pt x="4278009" y="1952864"/>
                  <a:pt x="4274143" y="1954752"/>
                </a:cubicBezTo>
                <a:lnTo>
                  <a:pt x="4266590" y="1954752"/>
                </a:lnTo>
                <a:cubicBezTo>
                  <a:pt x="4265061" y="1954752"/>
                  <a:pt x="4264297" y="1953628"/>
                  <a:pt x="4264297" y="1951380"/>
                </a:cubicBezTo>
                <a:cubicBezTo>
                  <a:pt x="4254136" y="1948143"/>
                  <a:pt x="4244290" y="1939781"/>
                  <a:pt x="4234759" y="1926293"/>
                </a:cubicBezTo>
                <a:lnTo>
                  <a:pt x="4233680" y="1926293"/>
                </a:lnTo>
                <a:cubicBezTo>
                  <a:pt x="4226397" y="1927552"/>
                  <a:pt x="4218394" y="1932992"/>
                  <a:pt x="4209672" y="1942613"/>
                </a:cubicBezTo>
                <a:cubicBezTo>
                  <a:pt x="4215696" y="1945401"/>
                  <a:pt x="4221137" y="1950526"/>
                  <a:pt x="4225992" y="1957989"/>
                </a:cubicBezTo>
                <a:cubicBezTo>
                  <a:pt x="4225093" y="1961586"/>
                  <a:pt x="4216011" y="1965947"/>
                  <a:pt x="4198747" y="1971072"/>
                </a:cubicBezTo>
                <a:lnTo>
                  <a:pt x="4198747" y="1975523"/>
                </a:lnTo>
                <a:cubicBezTo>
                  <a:pt x="4205850" y="1984425"/>
                  <a:pt x="4212055" y="1990989"/>
                  <a:pt x="4217360" y="1995215"/>
                </a:cubicBezTo>
                <a:cubicBezTo>
                  <a:pt x="4221496" y="1995215"/>
                  <a:pt x="4225857" y="1990809"/>
                  <a:pt x="4230443" y="1981997"/>
                </a:cubicBezTo>
                <a:lnTo>
                  <a:pt x="4232601" y="1981997"/>
                </a:lnTo>
                <a:lnTo>
                  <a:pt x="4232601" y="1978760"/>
                </a:lnTo>
                <a:cubicBezTo>
                  <a:pt x="4232601" y="1974714"/>
                  <a:pt x="4234085" y="1972151"/>
                  <a:pt x="4237052" y="1971072"/>
                </a:cubicBezTo>
                <a:lnTo>
                  <a:pt x="4238131" y="1971072"/>
                </a:lnTo>
                <a:cubicBezTo>
                  <a:pt x="4239569" y="1971072"/>
                  <a:pt x="4240289" y="1972915"/>
                  <a:pt x="4240289" y="1976602"/>
                </a:cubicBezTo>
                <a:lnTo>
                  <a:pt x="4241368" y="1976602"/>
                </a:lnTo>
                <a:lnTo>
                  <a:pt x="4243526" y="1966756"/>
                </a:lnTo>
                <a:lnTo>
                  <a:pt x="4242447" y="1963384"/>
                </a:lnTo>
                <a:lnTo>
                  <a:pt x="4243526" y="1962305"/>
                </a:lnTo>
                <a:lnTo>
                  <a:pt x="4243526" y="1961226"/>
                </a:lnTo>
                <a:lnTo>
                  <a:pt x="4242447" y="1956910"/>
                </a:lnTo>
                <a:cubicBezTo>
                  <a:pt x="4242447" y="1954662"/>
                  <a:pt x="4245729" y="1952819"/>
                  <a:pt x="4252293" y="1951380"/>
                </a:cubicBezTo>
                <a:cubicBezTo>
                  <a:pt x="4253372" y="1951380"/>
                  <a:pt x="4255575" y="1954303"/>
                  <a:pt x="4258902" y="1960147"/>
                </a:cubicBezTo>
                <a:cubicBezTo>
                  <a:pt x="4267084" y="1963834"/>
                  <a:pt x="4276571" y="1966756"/>
                  <a:pt x="4287361" y="1968914"/>
                </a:cubicBezTo>
                <a:lnTo>
                  <a:pt x="4293969" y="1983211"/>
                </a:lnTo>
                <a:lnTo>
                  <a:pt x="4293969" y="1985369"/>
                </a:lnTo>
                <a:cubicBezTo>
                  <a:pt x="4293340" y="1986628"/>
                  <a:pt x="4288574" y="1988786"/>
                  <a:pt x="4279673" y="1991843"/>
                </a:cubicBezTo>
                <a:lnTo>
                  <a:pt x="4274143" y="1996294"/>
                </a:lnTo>
                <a:lnTo>
                  <a:pt x="4263218" y="1994136"/>
                </a:lnTo>
                <a:lnTo>
                  <a:pt x="4246898" y="2005061"/>
                </a:lnTo>
                <a:cubicBezTo>
                  <a:pt x="4244470" y="2005061"/>
                  <a:pt x="4241188" y="2006499"/>
                  <a:pt x="4237052" y="2009377"/>
                </a:cubicBezTo>
                <a:cubicBezTo>
                  <a:pt x="4237052" y="2015221"/>
                  <a:pt x="4241053" y="2018144"/>
                  <a:pt x="4249056" y="2018144"/>
                </a:cubicBezTo>
                <a:cubicBezTo>
                  <a:pt x="4261644" y="2022550"/>
                  <a:pt x="4270006" y="2024753"/>
                  <a:pt x="4274143" y="2024753"/>
                </a:cubicBezTo>
                <a:cubicBezTo>
                  <a:pt x="4274143" y="2026191"/>
                  <a:pt x="4275986" y="2026911"/>
                  <a:pt x="4279673" y="2026911"/>
                </a:cubicBezTo>
                <a:lnTo>
                  <a:pt x="4296128" y="2025832"/>
                </a:lnTo>
                <a:lnTo>
                  <a:pt x="4299365" y="2030148"/>
                </a:lnTo>
                <a:cubicBezTo>
                  <a:pt x="4299365" y="2033834"/>
                  <a:pt x="4295723" y="2041522"/>
                  <a:pt x="4288440" y="2053211"/>
                </a:cubicBezTo>
                <a:cubicBezTo>
                  <a:pt x="4288440" y="2060854"/>
                  <a:pt x="4284438" y="2068137"/>
                  <a:pt x="4276436" y="2075061"/>
                </a:cubicBezTo>
                <a:lnTo>
                  <a:pt x="4265511" y="2076140"/>
                </a:lnTo>
                <a:cubicBezTo>
                  <a:pt x="4265511" y="2073982"/>
                  <a:pt x="4260745" y="2071779"/>
                  <a:pt x="4251214" y="2069531"/>
                </a:cubicBezTo>
                <a:cubicBezTo>
                  <a:pt x="4247617" y="2067013"/>
                  <a:pt x="4245819" y="2063732"/>
                  <a:pt x="4245819" y="2059685"/>
                </a:cubicBezTo>
                <a:lnTo>
                  <a:pt x="4244605" y="2059685"/>
                </a:lnTo>
                <a:lnTo>
                  <a:pt x="4244605" y="2061978"/>
                </a:lnTo>
                <a:lnTo>
                  <a:pt x="4242447" y="2061978"/>
                </a:lnTo>
                <a:cubicBezTo>
                  <a:pt x="4233006" y="2055954"/>
                  <a:pt x="4228285" y="2050828"/>
                  <a:pt x="4228285" y="2046602"/>
                </a:cubicBezTo>
                <a:lnTo>
                  <a:pt x="4233680" y="2043365"/>
                </a:lnTo>
                <a:lnTo>
                  <a:pt x="4231522" y="2041207"/>
                </a:lnTo>
                <a:lnTo>
                  <a:pt x="4231522" y="2043365"/>
                </a:lnTo>
                <a:cubicBezTo>
                  <a:pt x="4226397" y="2042826"/>
                  <a:pt x="4223834" y="2042106"/>
                  <a:pt x="4223834" y="2041207"/>
                </a:cubicBezTo>
                <a:lnTo>
                  <a:pt x="4222755" y="2042286"/>
                </a:lnTo>
                <a:lnTo>
                  <a:pt x="4218439" y="2042286"/>
                </a:lnTo>
                <a:cubicBezTo>
                  <a:pt x="4215472" y="2040758"/>
                  <a:pt x="4213988" y="2038915"/>
                  <a:pt x="4213988" y="2036756"/>
                </a:cubicBezTo>
                <a:lnTo>
                  <a:pt x="4215067" y="2029069"/>
                </a:lnTo>
                <a:cubicBezTo>
                  <a:pt x="4207784" y="2024753"/>
                  <a:pt x="4204142" y="2018908"/>
                  <a:pt x="4204142" y="2011535"/>
                </a:cubicBezTo>
                <a:cubicBezTo>
                  <a:pt x="4202704" y="2004252"/>
                  <a:pt x="4200546" y="1998811"/>
                  <a:pt x="4197668" y="1995215"/>
                </a:cubicBezTo>
                <a:cubicBezTo>
                  <a:pt x="4196139" y="1995215"/>
                  <a:pt x="4195376" y="1993012"/>
                  <a:pt x="4195376" y="1988606"/>
                </a:cubicBezTo>
                <a:lnTo>
                  <a:pt x="4196455" y="1979839"/>
                </a:lnTo>
                <a:lnTo>
                  <a:pt x="4193218" y="1979839"/>
                </a:lnTo>
                <a:lnTo>
                  <a:pt x="4193218" y="1980918"/>
                </a:lnTo>
                <a:cubicBezTo>
                  <a:pt x="4193218" y="1988201"/>
                  <a:pt x="4192498" y="1991843"/>
                  <a:pt x="4191059" y="1991843"/>
                </a:cubicBezTo>
                <a:lnTo>
                  <a:pt x="4195376" y="1999531"/>
                </a:lnTo>
                <a:lnTo>
                  <a:pt x="4194297" y="2011535"/>
                </a:lnTo>
                <a:lnTo>
                  <a:pt x="4197668" y="2022595"/>
                </a:lnTo>
                <a:lnTo>
                  <a:pt x="4195376" y="2030148"/>
                </a:lnTo>
                <a:lnTo>
                  <a:pt x="4195376" y="2031361"/>
                </a:lnTo>
                <a:lnTo>
                  <a:pt x="4197668" y="2039994"/>
                </a:lnTo>
                <a:lnTo>
                  <a:pt x="4195376" y="2043365"/>
                </a:lnTo>
                <a:lnTo>
                  <a:pt x="4195376" y="2044444"/>
                </a:lnTo>
                <a:lnTo>
                  <a:pt x="4197668" y="2053211"/>
                </a:lnTo>
                <a:lnTo>
                  <a:pt x="4195376" y="2060899"/>
                </a:lnTo>
                <a:lnTo>
                  <a:pt x="4197668" y="2067373"/>
                </a:lnTo>
                <a:cubicBezTo>
                  <a:pt x="4192004" y="2084188"/>
                  <a:pt x="4187957" y="2092595"/>
                  <a:pt x="4185530" y="2092595"/>
                </a:cubicBezTo>
                <a:lnTo>
                  <a:pt x="4182293" y="2093674"/>
                </a:lnTo>
                <a:cubicBezTo>
                  <a:pt x="4162601" y="2093674"/>
                  <a:pt x="4152755" y="2091471"/>
                  <a:pt x="4152755" y="2087065"/>
                </a:cubicBezTo>
                <a:cubicBezTo>
                  <a:pt x="4149788" y="2084008"/>
                  <a:pt x="4148304" y="2081085"/>
                  <a:pt x="4148304" y="2078298"/>
                </a:cubicBezTo>
                <a:lnTo>
                  <a:pt x="4148304" y="2075061"/>
                </a:lnTo>
                <a:lnTo>
                  <a:pt x="4154913" y="2068452"/>
                </a:lnTo>
                <a:lnTo>
                  <a:pt x="4152755" y="2066294"/>
                </a:lnTo>
                <a:lnTo>
                  <a:pt x="4148304" y="2068452"/>
                </a:lnTo>
                <a:lnTo>
                  <a:pt x="4146146" y="2065215"/>
                </a:lnTo>
                <a:lnTo>
                  <a:pt x="4149383" y="2043365"/>
                </a:lnTo>
                <a:lnTo>
                  <a:pt x="4148304" y="2039994"/>
                </a:lnTo>
                <a:lnTo>
                  <a:pt x="4149383" y="2032440"/>
                </a:lnTo>
                <a:lnTo>
                  <a:pt x="4146146" y="2026911"/>
                </a:lnTo>
                <a:lnTo>
                  <a:pt x="4146146" y="2017065"/>
                </a:lnTo>
                <a:lnTo>
                  <a:pt x="4148304" y="2008298"/>
                </a:lnTo>
                <a:lnTo>
                  <a:pt x="4146146" y="2001689"/>
                </a:lnTo>
                <a:lnTo>
                  <a:pt x="4146146" y="1996294"/>
                </a:lnTo>
                <a:lnTo>
                  <a:pt x="4145067" y="1996294"/>
                </a:lnTo>
                <a:lnTo>
                  <a:pt x="4126454" y="2001689"/>
                </a:lnTo>
                <a:lnTo>
                  <a:pt x="4123217" y="2001689"/>
                </a:lnTo>
                <a:lnTo>
                  <a:pt x="4121059" y="1999531"/>
                </a:lnTo>
                <a:cubicBezTo>
                  <a:pt x="4131220" y="1992068"/>
                  <a:pt x="4136300" y="1986987"/>
                  <a:pt x="4136300" y="1984290"/>
                </a:cubicBezTo>
                <a:lnTo>
                  <a:pt x="4135221" y="1983211"/>
                </a:lnTo>
                <a:lnTo>
                  <a:pt x="4134142" y="1983211"/>
                </a:lnTo>
                <a:lnTo>
                  <a:pt x="4129691" y="1984290"/>
                </a:lnTo>
                <a:lnTo>
                  <a:pt x="4125375" y="1981997"/>
                </a:lnTo>
                <a:cubicBezTo>
                  <a:pt x="4122678" y="1987482"/>
                  <a:pt x="4115754" y="1993686"/>
                  <a:pt x="4104604" y="2000610"/>
                </a:cubicBezTo>
                <a:lnTo>
                  <a:pt x="4109999" y="2011535"/>
                </a:lnTo>
                <a:lnTo>
                  <a:pt x="4115529" y="2010456"/>
                </a:lnTo>
                <a:cubicBezTo>
                  <a:pt x="4124431" y="2012884"/>
                  <a:pt x="4132838" y="2018368"/>
                  <a:pt x="4140751" y="2026911"/>
                </a:cubicBezTo>
                <a:lnTo>
                  <a:pt x="4141830" y="2027990"/>
                </a:lnTo>
                <a:lnTo>
                  <a:pt x="4141830" y="2029069"/>
                </a:lnTo>
                <a:cubicBezTo>
                  <a:pt x="4141830" y="2034374"/>
                  <a:pt x="4133063" y="2040938"/>
                  <a:pt x="4115529" y="2048760"/>
                </a:cubicBezTo>
                <a:cubicBezTo>
                  <a:pt x="4091431" y="2064136"/>
                  <a:pt x="4073178" y="2071824"/>
                  <a:pt x="4060770" y="2071824"/>
                </a:cubicBezTo>
                <a:lnTo>
                  <a:pt x="4055375" y="2072903"/>
                </a:lnTo>
                <a:lnTo>
                  <a:pt x="4047687" y="2081670"/>
                </a:lnTo>
                <a:lnTo>
                  <a:pt x="4042157" y="2081670"/>
                </a:lnTo>
                <a:lnTo>
                  <a:pt x="4038920" y="2078298"/>
                </a:lnTo>
                <a:lnTo>
                  <a:pt x="4038920" y="2075061"/>
                </a:lnTo>
                <a:lnTo>
                  <a:pt x="4049845" y="2066294"/>
                </a:lnTo>
                <a:cubicBezTo>
                  <a:pt x="4075741" y="2043006"/>
                  <a:pt x="4092150" y="2022235"/>
                  <a:pt x="4099074" y="2003982"/>
                </a:cubicBezTo>
                <a:lnTo>
                  <a:pt x="4100153" y="2002903"/>
                </a:lnTo>
                <a:lnTo>
                  <a:pt x="4100153" y="2001689"/>
                </a:lnTo>
                <a:lnTo>
                  <a:pt x="4097995" y="2001689"/>
                </a:lnTo>
                <a:cubicBezTo>
                  <a:pt x="4088015" y="2007533"/>
                  <a:pt x="4081810" y="2011939"/>
                  <a:pt x="4079383" y="2014907"/>
                </a:cubicBezTo>
                <a:lnTo>
                  <a:pt x="4078304" y="2014907"/>
                </a:lnTo>
                <a:lnTo>
                  <a:pt x="4069537" y="2012749"/>
                </a:lnTo>
                <a:cubicBezTo>
                  <a:pt x="4067738" y="2014187"/>
                  <a:pt x="4060815" y="2015626"/>
                  <a:pt x="4048766" y="2017065"/>
                </a:cubicBezTo>
                <a:lnTo>
                  <a:pt x="4045529" y="2020302"/>
                </a:lnTo>
                <a:lnTo>
                  <a:pt x="4044450" y="2020302"/>
                </a:lnTo>
                <a:lnTo>
                  <a:pt x="4042157" y="2018144"/>
                </a:lnTo>
                <a:lnTo>
                  <a:pt x="4042157" y="2017065"/>
                </a:lnTo>
                <a:cubicBezTo>
                  <a:pt x="4046743" y="2014187"/>
                  <a:pt x="4054071" y="2007623"/>
                  <a:pt x="4064142" y="1997373"/>
                </a:cubicBezTo>
                <a:cubicBezTo>
                  <a:pt x="4066839" y="1997373"/>
                  <a:pt x="4073403" y="1991528"/>
                  <a:pt x="4083833" y="1979839"/>
                </a:cubicBezTo>
                <a:cubicBezTo>
                  <a:pt x="4083833" y="1974714"/>
                  <a:pt x="4086351" y="1971072"/>
                  <a:pt x="4091387" y="1968914"/>
                </a:cubicBezTo>
                <a:cubicBezTo>
                  <a:pt x="4091387" y="1956506"/>
                  <a:pt x="4095073" y="1950301"/>
                  <a:pt x="4102446" y="1950301"/>
                </a:cubicBezTo>
                <a:cubicBezTo>
                  <a:pt x="4104964" y="1952459"/>
                  <a:pt x="4108965" y="1953943"/>
                  <a:pt x="4114450" y="1954752"/>
                </a:cubicBezTo>
                <a:cubicBezTo>
                  <a:pt x="4117687" y="1957090"/>
                  <a:pt x="4120250" y="1960372"/>
                  <a:pt x="4122138" y="1964598"/>
                </a:cubicBezTo>
                <a:lnTo>
                  <a:pt x="4140751" y="1975523"/>
                </a:lnTo>
                <a:lnTo>
                  <a:pt x="4145067" y="1977681"/>
                </a:lnTo>
                <a:cubicBezTo>
                  <a:pt x="4149293" y="1976063"/>
                  <a:pt x="4156576" y="1969858"/>
                  <a:pt x="4166917" y="1959068"/>
                </a:cubicBezTo>
                <a:lnTo>
                  <a:pt x="4174605" y="1960147"/>
                </a:lnTo>
                <a:lnTo>
                  <a:pt x="4174605" y="1954752"/>
                </a:lnTo>
                <a:cubicBezTo>
                  <a:pt x="4174605" y="1948728"/>
                  <a:pt x="4178246" y="1943962"/>
                  <a:pt x="4185530" y="1940455"/>
                </a:cubicBezTo>
                <a:cubicBezTo>
                  <a:pt x="4185530" y="1936589"/>
                  <a:pt x="4190295" y="1931464"/>
                  <a:pt x="4199826" y="1925080"/>
                </a:cubicBezTo>
                <a:lnTo>
                  <a:pt x="4217360" y="1908760"/>
                </a:lnTo>
                <a:lnTo>
                  <a:pt x="4219518" y="1908760"/>
                </a:lnTo>
                <a:cubicBezTo>
                  <a:pt x="4219518" y="1903095"/>
                  <a:pt x="4215517" y="1898329"/>
                  <a:pt x="4207514" y="1894463"/>
                </a:cubicBezTo>
                <a:lnTo>
                  <a:pt x="4206300" y="1893384"/>
                </a:lnTo>
                <a:lnTo>
                  <a:pt x="4205221" y="1893384"/>
                </a:lnTo>
                <a:lnTo>
                  <a:pt x="4197668" y="1894463"/>
                </a:lnTo>
                <a:cubicBezTo>
                  <a:pt x="4195420" y="1894463"/>
                  <a:pt x="4191374" y="1890462"/>
                  <a:pt x="4185530" y="1882459"/>
                </a:cubicBezTo>
                <a:lnTo>
                  <a:pt x="4185530" y="1880301"/>
                </a:lnTo>
                <a:cubicBezTo>
                  <a:pt x="4185530" y="1878053"/>
                  <a:pt x="4189576" y="1876569"/>
                  <a:pt x="4197668" y="1875850"/>
                </a:cubicBezTo>
                <a:lnTo>
                  <a:pt x="4227206" y="1881380"/>
                </a:lnTo>
                <a:lnTo>
                  <a:pt x="4227206" y="1880301"/>
                </a:lnTo>
                <a:cubicBezTo>
                  <a:pt x="4232241" y="1874456"/>
                  <a:pt x="4234759" y="1868612"/>
                  <a:pt x="4234759" y="1862767"/>
                </a:cubicBezTo>
                <a:lnTo>
                  <a:pt x="4233680" y="1861688"/>
                </a:lnTo>
                <a:lnTo>
                  <a:pt x="4227206" y="1861688"/>
                </a:lnTo>
                <a:lnTo>
                  <a:pt x="4211830" y="1866004"/>
                </a:lnTo>
                <a:lnTo>
                  <a:pt x="4205221" y="1863846"/>
                </a:lnTo>
                <a:lnTo>
                  <a:pt x="4191059" y="1863846"/>
                </a:lnTo>
                <a:cubicBezTo>
                  <a:pt x="4187013" y="1863846"/>
                  <a:pt x="4183731" y="1861643"/>
                  <a:pt x="4181214" y="1857237"/>
                </a:cubicBezTo>
                <a:lnTo>
                  <a:pt x="4181214" y="1855079"/>
                </a:lnTo>
                <a:lnTo>
                  <a:pt x="4182293" y="1854000"/>
                </a:lnTo>
                <a:lnTo>
                  <a:pt x="4182293" y="1852921"/>
                </a:lnTo>
                <a:lnTo>
                  <a:pt x="4193218" y="1854000"/>
                </a:lnTo>
                <a:lnTo>
                  <a:pt x="4206300" y="1850763"/>
                </a:lnTo>
                <a:lnTo>
                  <a:pt x="4208593" y="1850763"/>
                </a:lnTo>
                <a:cubicBezTo>
                  <a:pt x="4215337" y="1850763"/>
                  <a:pt x="4220058" y="1852202"/>
                  <a:pt x="4222755" y="1855079"/>
                </a:cubicBezTo>
                <a:cubicBezTo>
                  <a:pt x="4232646" y="1855079"/>
                  <a:pt x="4240694" y="1852157"/>
                  <a:pt x="4246898" y="1846312"/>
                </a:cubicBezTo>
                <a:close/>
                <a:moveTo>
                  <a:pt x="9207041" y="1838759"/>
                </a:moveTo>
                <a:cubicBezTo>
                  <a:pt x="9196071" y="1840198"/>
                  <a:pt x="9190586" y="1841996"/>
                  <a:pt x="9190586" y="1844154"/>
                </a:cubicBezTo>
                <a:lnTo>
                  <a:pt x="9191665" y="1844154"/>
                </a:lnTo>
                <a:lnTo>
                  <a:pt x="9208120" y="1839838"/>
                </a:lnTo>
                <a:lnTo>
                  <a:pt x="9208120" y="1838759"/>
                </a:lnTo>
                <a:close/>
                <a:moveTo>
                  <a:pt x="234683" y="1837666"/>
                </a:moveTo>
                <a:lnTo>
                  <a:pt x="229423" y="1846163"/>
                </a:lnTo>
                <a:lnTo>
                  <a:pt x="231446" y="1846163"/>
                </a:lnTo>
                <a:cubicBezTo>
                  <a:pt x="231446" y="1844005"/>
                  <a:pt x="232883" y="1841488"/>
                  <a:pt x="235762" y="1838610"/>
                </a:cubicBezTo>
                <a:lnTo>
                  <a:pt x="235762" y="1837666"/>
                </a:lnTo>
                <a:close/>
                <a:moveTo>
                  <a:pt x="171830" y="1835508"/>
                </a:moveTo>
                <a:lnTo>
                  <a:pt x="171830" y="1837666"/>
                </a:lnTo>
                <a:lnTo>
                  <a:pt x="172909" y="1837666"/>
                </a:lnTo>
                <a:lnTo>
                  <a:pt x="172909" y="1835508"/>
                </a:lnTo>
                <a:close/>
                <a:moveTo>
                  <a:pt x="5236098" y="1833634"/>
                </a:moveTo>
                <a:cubicBezTo>
                  <a:pt x="5241133" y="1835073"/>
                  <a:pt x="5243651" y="1837950"/>
                  <a:pt x="5243651" y="1842266"/>
                </a:cubicBezTo>
                <a:cubicBezTo>
                  <a:pt x="5242572" y="1845143"/>
                  <a:pt x="5241493" y="1846582"/>
                  <a:pt x="5240414" y="1846582"/>
                </a:cubicBezTo>
                <a:lnTo>
                  <a:pt x="5237177" y="1845503"/>
                </a:lnTo>
                <a:lnTo>
                  <a:pt x="5235019" y="1847661"/>
                </a:lnTo>
                <a:cubicBezTo>
                  <a:pt x="5232142" y="1841906"/>
                  <a:pt x="5229624" y="1839029"/>
                  <a:pt x="5227466" y="1839029"/>
                </a:cubicBezTo>
                <a:lnTo>
                  <a:pt x="5227466" y="1834713"/>
                </a:lnTo>
                <a:lnTo>
                  <a:pt x="5229624" y="1834713"/>
                </a:lnTo>
                <a:close/>
                <a:moveTo>
                  <a:pt x="1220461" y="1833634"/>
                </a:moveTo>
                <a:cubicBezTo>
                  <a:pt x="1221899" y="1837231"/>
                  <a:pt x="1224418" y="1839029"/>
                  <a:pt x="1228015" y="1839029"/>
                </a:cubicBezTo>
                <a:lnTo>
                  <a:pt x="1230173" y="1836871"/>
                </a:lnTo>
                <a:cubicBezTo>
                  <a:pt x="1237366" y="1842985"/>
                  <a:pt x="1240964" y="1847661"/>
                  <a:pt x="1240964" y="1850898"/>
                </a:cubicBezTo>
                <a:lnTo>
                  <a:pt x="1239884" y="1851977"/>
                </a:lnTo>
                <a:cubicBezTo>
                  <a:pt x="1240603" y="1858271"/>
                  <a:pt x="1241681" y="1862228"/>
                  <a:pt x="1243121" y="1863846"/>
                </a:cubicBezTo>
                <a:lnTo>
                  <a:pt x="1243121" y="1867083"/>
                </a:lnTo>
                <a:cubicBezTo>
                  <a:pt x="1239884" y="1867083"/>
                  <a:pt x="1237006" y="1872838"/>
                  <a:pt x="1234488" y="1884347"/>
                </a:cubicBezTo>
                <a:lnTo>
                  <a:pt x="1230173" y="1886505"/>
                </a:lnTo>
                <a:lnTo>
                  <a:pt x="1229093" y="1885426"/>
                </a:lnTo>
                <a:lnTo>
                  <a:pt x="1228015" y="1885426"/>
                </a:lnTo>
                <a:lnTo>
                  <a:pt x="1222620" y="1887584"/>
                </a:lnTo>
                <a:lnTo>
                  <a:pt x="1222620" y="1886505"/>
                </a:lnTo>
                <a:lnTo>
                  <a:pt x="1221541" y="1887584"/>
                </a:lnTo>
                <a:lnTo>
                  <a:pt x="1213987" y="1887584"/>
                </a:lnTo>
                <a:cubicBezTo>
                  <a:pt x="1206074" y="1887584"/>
                  <a:pt x="1199601" y="1885786"/>
                  <a:pt x="1194565" y="1882189"/>
                </a:cubicBezTo>
                <a:lnTo>
                  <a:pt x="1195644" y="1881110"/>
                </a:lnTo>
                <a:cubicBezTo>
                  <a:pt x="1191328" y="1875176"/>
                  <a:pt x="1189171" y="1867982"/>
                  <a:pt x="1189171" y="1859530"/>
                </a:cubicBezTo>
                <a:cubicBezTo>
                  <a:pt x="1192048" y="1846582"/>
                  <a:pt x="1196723" y="1840108"/>
                  <a:pt x="1203198" y="1840108"/>
                </a:cubicBezTo>
                <a:cubicBezTo>
                  <a:pt x="1203198" y="1838669"/>
                  <a:pt x="1208951" y="1836511"/>
                  <a:pt x="1220461" y="1833634"/>
                </a:cubicBezTo>
                <a:close/>
                <a:moveTo>
                  <a:pt x="8594586" y="1833364"/>
                </a:moveTo>
                <a:lnTo>
                  <a:pt x="8595665" y="1833364"/>
                </a:lnTo>
                <a:cubicBezTo>
                  <a:pt x="8595665" y="1835163"/>
                  <a:pt x="8597103" y="1836242"/>
                  <a:pt x="8599981" y="1836601"/>
                </a:cubicBezTo>
                <a:lnTo>
                  <a:pt x="8615087" y="1835522"/>
                </a:lnTo>
                <a:lnTo>
                  <a:pt x="8616166" y="1835522"/>
                </a:lnTo>
                <a:lnTo>
                  <a:pt x="8620482" y="1837680"/>
                </a:lnTo>
                <a:lnTo>
                  <a:pt x="8620482" y="1873827"/>
                </a:lnTo>
                <a:lnTo>
                  <a:pt x="8648536" y="1878143"/>
                </a:lnTo>
                <a:lnTo>
                  <a:pt x="8652852" y="1877064"/>
                </a:lnTo>
                <a:lnTo>
                  <a:pt x="8655010" y="1877064"/>
                </a:lnTo>
                <a:lnTo>
                  <a:pt x="8657168" y="1879222"/>
                </a:lnTo>
                <a:lnTo>
                  <a:pt x="8665800" y="1873827"/>
                </a:lnTo>
                <a:lnTo>
                  <a:pt x="8671195" y="1873827"/>
                </a:lnTo>
                <a:cubicBezTo>
                  <a:pt x="8671195" y="1875985"/>
                  <a:pt x="8672993" y="1877064"/>
                  <a:pt x="8676590" y="1877064"/>
                </a:cubicBezTo>
                <a:lnTo>
                  <a:pt x="8679827" y="1874906"/>
                </a:lnTo>
                <a:lnTo>
                  <a:pt x="8681985" y="1877064"/>
                </a:lnTo>
                <a:lnTo>
                  <a:pt x="8700328" y="1877064"/>
                </a:lnTo>
                <a:cubicBezTo>
                  <a:pt x="8703925" y="1877064"/>
                  <a:pt x="8705723" y="1875985"/>
                  <a:pt x="8705723" y="1873827"/>
                </a:cubicBezTo>
                <a:lnTo>
                  <a:pt x="8707881" y="1873827"/>
                </a:lnTo>
                <a:cubicBezTo>
                  <a:pt x="8709859" y="1875985"/>
                  <a:pt x="8718851" y="1877064"/>
                  <a:pt x="8734856" y="1877064"/>
                </a:cubicBezTo>
                <a:lnTo>
                  <a:pt x="8739172" y="1875985"/>
                </a:lnTo>
                <a:lnTo>
                  <a:pt x="8739172" y="1878143"/>
                </a:lnTo>
                <a:lnTo>
                  <a:pt x="8744567" y="1877064"/>
                </a:lnTo>
                <a:lnTo>
                  <a:pt x="8775858" y="1877064"/>
                </a:lnTo>
                <a:lnTo>
                  <a:pt x="8780174" y="1878143"/>
                </a:lnTo>
                <a:lnTo>
                  <a:pt x="8784490" y="1877064"/>
                </a:lnTo>
                <a:lnTo>
                  <a:pt x="8785569" y="1877064"/>
                </a:lnTo>
                <a:lnTo>
                  <a:pt x="8790964" y="1878143"/>
                </a:lnTo>
                <a:lnTo>
                  <a:pt x="8790964" y="1875985"/>
                </a:lnTo>
                <a:lnTo>
                  <a:pt x="8799596" y="1875985"/>
                </a:lnTo>
                <a:lnTo>
                  <a:pt x="8801754" y="1878143"/>
                </a:lnTo>
                <a:lnTo>
                  <a:pt x="8801754" y="1879222"/>
                </a:lnTo>
                <a:lnTo>
                  <a:pt x="8808228" y="1877064"/>
                </a:lnTo>
                <a:lnTo>
                  <a:pt x="8810386" y="1879222"/>
                </a:lnTo>
                <a:lnTo>
                  <a:pt x="8810386" y="1885696"/>
                </a:lnTo>
                <a:lnTo>
                  <a:pt x="8812544" y="1885696"/>
                </a:lnTo>
                <a:lnTo>
                  <a:pt x="8812544" y="1904039"/>
                </a:lnTo>
                <a:lnTo>
                  <a:pt x="8811465" y="1904039"/>
                </a:lnTo>
                <a:lnTo>
                  <a:pt x="8808228" y="1902960"/>
                </a:lnTo>
                <a:lnTo>
                  <a:pt x="8806070" y="1906197"/>
                </a:lnTo>
                <a:cubicBezTo>
                  <a:pt x="8808948" y="1906197"/>
                  <a:pt x="8810386" y="1906916"/>
                  <a:pt x="8810386" y="1908355"/>
                </a:cubicBezTo>
                <a:lnTo>
                  <a:pt x="8810386" y="1913750"/>
                </a:lnTo>
                <a:lnTo>
                  <a:pt x="8812544" y="1913750"/>
                </a:lnTo>
                <a:lnTo>
                  <a:pt x="8812544" y="1922382"/>
                </a:lnTo>
                <a:lnTo>
                  <a:pt x="8810386" y="1922382"/>
                </a:lnTo>
                <a:lnTo>
                  <a:pt x="8810386" y="1928856"/>
                </a:lnTo>
                <a:lnTo>
                  <a:pt x="8808228" y="1931014"/>
                </a:lnTo>
                <a:lnTo>
                  <a:pt x="8801754" y="1931014"/>
                </a:lnTo>
                <a:lnTo>
                  <a:pt x="8774779" y="1932093"/>
                </a:lnTo>
                <a:lnTo>
                  <a:pt x="8774779" y="1934251"/>
                </a:lnTo>
                <a:lnTo>
                  <a:pt x="8767226" y="1934251"/>
                </a:lnTo>
                <a:lnTo>
                  <a:pt x="8767226" y="1932093"/>
                </a:lnTo>
                <a:lnTo>
                  <a:pt x="8766147" y="1932093"/>
                </a:lnTo>
                <a:cubicBezTo>
                  <a:pt x="8758414" y="1932093"/>
                  <a:pt x="8752660" y="1931014"/>
                  <a:pt x="8748883" y="1928856"/>
                </a:cubicBezTo>
                <a:cubicBezTo>
                  <a:pt x="8748883" y="1931014"/>
                  <a:pt x="8744207" y="1932093"/>
                  <a:pt x="8734856" y="1932093"/>
                </a:cubicBezTo>
                <a:lnTo>
                  <a:pt x="8734856" y="1934251"/>
                </a:lnTo>
                <a:lnTo>
                  <a:pt x="8724066" y="1934251"/>
                </a:lnTo>
                <a:lnTo>
                  <a:pt x="8724066" y="1932093"/>
                </a:lnTo>
                <a:lnTo>
                  <a:pt x="8716513" y="1932093"/>
                </a:lnTo>
                <a:lnTo>
                  <a:pt x="8716513" y="1934251"/>
                </a:lnTo>
                <a:lnTo>
                  <a:pt x="8703565" y="1934251"/>
                </a:lnTo>
                <a:lnTo>
                  <a:pt x="8703565" y="1932093"/>
                </a:lnTo>
                <a:lnTo>
                  <a:pt x="8675511" y="1932093"/>
                </a:lnTo>
                <a:lnTo>
                  <a:pt x="8675511" y="1928856"/>
                </a:lnTo>
                <a:lnTo>
                  <a:pt x="8673353" y="1928856"/>
                </a:lnTo>
                <a:lnTo>
                  <a:pt x="8673353" y="1932093"/>
                </a:lnTo>
                <a:lnTo>
                  <a:pt x="8667958" y="1932093"/>
                </a:lnTo>
                <a:lnTo>
                  <a:pt x="8647457" y="1929935"/>
                </a:lnTo>
                <a:cubicBezTo>
                  <a:pt x="8640983" y="1931014"/>
                  <a:pt x="8637746" y="1932453"/>
                  <a:pt x="8637746" y="1934251"/>
                </a:cubicBezTo>
                <a:lnTo>
                  <a:pt x="8635588" y="1934251"/>
                </a:lnTo>
                <a:cubicBezTo>
                  <a:pt x="8635588" y="1932093"/>
                  <a:pt x="8633070" y="1931014"/>
                  <a:pt x="8628035" y="1931014"/>
                </a:cubicBezTo>
                <a:lnTo>
                  <a:pt x="8606455" y="1932093"/>
                </a:lnTo>
                <a:lnTo>
                  <a:pt x="8606455" y="1934251"/>
                </a:lnTo>
                <a:lnTo>
                  <a:pt x="8603218" y="1934251"/>
                </a:lnTo>
                <a:lnTo>
                  <a:pt x="8603218" y="1932093"/>
                </a:lnTo>
                <a:lnTo>
                  <a:pt x="8598902" y="1932093"/>
                </a:lnTo>
                <a:lnTo>
                  <a:pt x="8598902" y="1934251"/>
                </a:lnTo>
                <a:lnTo>
                  <a:pt x="8591349" y="1934251"/>
                </a:lnTo>
                <a:cubicBezTo>
                  <a:pt x="8591349" y="1932093"/>
                  <a:pt x="8588831" y="1931014"/>
                  <a:pt x="8583796" y="1931014"/>
                </a:cubicBezTo>
                <a:lnTo>
                  <a:pt x="8579480" y="1932093"/>
                </a:lnTo>
                <a:lnTo>
                  <a:pt x="8568690" y="1929935"/>
                </a:lnTo>
                <a:lnTo>
                  <a:pt x="8567610" y="1931014"/>
                </a:lnTo>
                <a:lnTo>
                  <a:pt x="8566532" y="1929935"/>
                </a:lnTo>
                <a:lnTo>
                  <a:pt x="8567610" y="1919145"/>
                </a:lnTo>
                <a:cubicBezTo>
                  <a:pt x="8567610" y="1903140"/>
                  <a:pt x="8566532" y="1891630"/>
                  <a:pt x="8564374" y="1884617"/>
                </a:cubicBezTo>
                <a:lnTo>
                  <a:pt x="8566532" y="1846312"/>
                </a:lnTo>
                <a:lnTo>
                  <a:pt x="8565452" y="1837680"/>
                </a:lnTo>
                <a:lnTo>
                  <a:pt x="8568690" y="1835522"/>
                </a:lnTo>
                <a:lnTo>
                  <a:pt x="8571926" y="1835522"/>
                </a:lnTo>
                <a:lnTo>
                  <a:pt x="8585954" y="1836601"/>
                </a:lnTo>
                <a:cubicBezTo>
                  <a:pt x="8591708" y="1836062"/>
                  <a:pt x="8594586" y="1835342"/>
                  <a:pt x="8594586" y="1834443"/>
                </a:cubicBezTo>
                <a:close/>
                <a:moveTo>
                  <a:pt x="6076074" y="1831611"/>
                </a:moveTo>
                <a:lnTo>
                  <a:pt x="6081334" y="1836871"/>
                </a:lnTo>
                <a:lnTo>
                  <a:pt x="6083537" y="1836137"/>
                </a:lnTo>
                <a:lnTo>
                  <a:pt x="6091045" y="1841460"/>
                </a:lnTo>
                <a:lnTo>
                  <a:pt x="6091045" y="1842266"/>
                </a:lnTo>
                <a:lnTo>
                  <a:pt x="6088887" y="1842266"/>
                </a:lnTo>
                <a:lnTo>
                  <a:pt x="6088887" y="1843345"/>
                </a:lnTo>
                <a:lnTo>
                  <a:pt x="6096306" y="1846447"/>
                </a:lnTo>
                <a:lnTo>
                  <a:pt x="6099543" y="1845503"/>
                </a:lnTo>
                <a:lnTo>
                  <a:pt x="6099543" y="1844424"/>
                </a:lnTo>
                <a:lnTo>
                  <a:pt x="6098464" y="1844424"/>
                </a:lnTo>
                <a:lnTo>
                  <a:pt x="6095227" y="1845503"/>
                </a:lnTo>
                <a:lnTo>
                  <a:pt x="6095227" y="1844424"/>
                </a:lnTo>
                <a:lnTo>
                  <a:pt x="6091045" y="1841460"/>
                </a:lnTo>
                <a:lnTo>
                  <a:pt x="6091045" y="1841187"/>
                </a:lnTo>
                <a:cubicBezTo>
                  <a:pt x="6089787" y="1838490"/>
                  <a:pt x="6087629" y="1836691"/>
                  <a:pt x="6084571" y="1835792"/>
                </a:cubicBezTo>
                <a:lnTo>
                  <a:pt x="6083537" y="1836137"/>
                </a:lnTo>
                <a:lnTo>
                  <a:pt x="6077153" y="1831611"/>
                </a:lnTo>
                <a:close/>
                <a:moveTo>
                  <a:pt x="6071758" y="1829453"/>
                </a:moveTo>
                <a:lnTo>
                  <a:pt x="6071758" y="1831611"/>
                </a:lnTo>
                <a:lnTo>
                  <a:pt x="6072837" y="1831611"/>
                </a:lnTo>
                <a:lnTo>
                  <a:pt x="6072837" y="1829453"/>
                </a:lnTo>
                <a:close/>
                <a:moveTo>
                  <a:pt x="1581779" y="1827025"/>
                </a:moveTo>
                <a:lnTo>
                  <a:pt x="1583938" y="1827025"/>
                </a:lnTo>
                <a:lnTo>
                  <a:pt x="1601202" y="1831476"/>
                </a:lnTo>
                <a:lnTo>
                  <a:pt x="1604573" y="1831476"/>
                </a:lnTo>
                <a:lnTo>
                  <a:pt x="1611047" y="1829183"/>
                </a:lnTo>
                <a:cubicBezTo>
                  <a:pt x="1617520" y="1831611"/>
                  <a:pt x="1620759" y="1833454"/>
                  <a:pt x="1620759" y="1834713"/>
                </a:cubicBezTo>
                <a:lnTo>
                  <a:pt x="1620759" y="1836871"/>
                </a:lnTo>
                <a:lnTo>
                  <a:pt x="1618601" y="1840108"/>
                </a:lnTo>
                <a:lnTo>
                  <a:pt x="1618601" y="1842266"/>
                </a:lnTo>
                <a:cubicBezTo>
                  <a:pt x="1620759" y="1842266"/>
                  <a:pt x="1621838" y="1843390"/>
                  <a:pt x="1621838" y="1845638"/>
                </a:cubicBezTo>
                <a:lnTo>
                  <a:pt x="1618601" y="1876120"/>
                </a:lnTo>
                <a:lnTo>
                  <a:pt x="1614284" y="1877199"/>
                </a:lnTo>
                <a:cubicBezTo>
                  <a:pt x="1614284" y="1879986"/>
                  <a:pt x="1616083" y="1885112"/>
                  <a:pt x="1619679" y="1892575"/>
                </a:cubicBezTo>
                <a:lnTo>
                  <a:pt x="1620759" y="1913345"/>
                </a:lnTo>
                <a:lnTo>
                  <a:pt x="1620759" y="1924270"/>
                </a:lnTo>
                <a:cubicBezTo>
                  <a:pt x="1620759" y="1928407"/>
                  <a:pt x="1619320" y="1932003"/>
                  <a:pt x="1616443" y="1935060"/>
                </a:cubicBezTo>
                <a:lnTo>
                  <a:pt x="1617520" y="1938432"/>
                </a:lnTo>
                <a:lnTo>
                  <a:pt x="1614284" y="1939511"/>
                </a:lnTo>
                <a:lnTo>
                  <a:pt x="1615364" y="1943827"/>
                </a:lnTo>
                <a:lnTo>
                  <a:pt x="1616443" y="1943827"/>
                </a:lnTo>
                <a:lnTo>
                  <a:pt x="1616443" y="1941669"/>
                </a:lnTo>
                <a:lnTo>
                  <a:pt x="1617520" y="1941669"/>
                </a:lnTo>
                <a:lnTo>
                  <a:pt x="1619679" y="1943827"/>
                </a:lnTo>
                <a:lnTo>
                  <a:pt x="1619679" y="1959068"/>
                </a:lnTo>
                <a:lnTo>
                  <a:pt x="1616443" y="1962440"/>
                </a:lnTo>
                <a:lnTo>
                  <a:pt x="1611047" y="1961361"/>
                </a:lnTo>
                <a:lnTo>
                  <a:pt x="1611047" y="1964598"/>
                </a:lnTo>
                <a:cubicBezTo>
                  <a:pt x="1615364" y="1964598"/>
                  <a:pt x="1617520" y="1965677"/>
                  <a:pt x="1617520" y="1967835"/>
                </a:cubicBezTo>
                <a:lnTo>
                  <a:pt x="1617520" y="1969993"/>
                </a:lnTo>
                <a:lnTo>
                  <a:pt x="1615364" y="1972286"/>
                </a:lnTo>
                <a:lnTo>
                  <a:pt x="1616443" y="1973365"/>
                </a:lnTo>
                <a:lnTo>
                  <a:pt x="1616443" y="1977681"/>
                </a:lnTo>
                <a:lnTo>
                  <a:pt x="1614284" y="1980918"/>
                </a:lnTo>
                <a:lnTo>
                  <a:pt x="1616443" y="1989685"/>
                </a:lnTo>
                <a:lnTo>
                  <a:pt x="1616443" y="1994001"/>
                </a:lnTo>
                <a:cubicBezTo>
                  <a:pt x="1616443" y="2009736"/>
                  <a:pt x="1612846" y="2021785"/>
                  <a:pt x="1605653" y="2030148"/>
                </a:cubicBezTo>
                <a:cubicBezTo>
                  <a:pt x="1603405" y="2039229"/>
                  <a:pt x="1599402" y="2046108"/>
                  <a:pt x="1593649" y="2050784"/>
                </a:cubicBezTo>
                <a:cubicBezTo>
                  <a:pt x="1587534" y="2060135"/>
                  <a:pt x="1579981" y="2066699"/>
                  <a:pt x="1570990" y="2070475"/>
                </a:cubicBezTo>
                <a:cubicBezTo>
                  <a:pt x="1570990" y="2073712"/>
                  <a:pt x="1567393" y="2075915"/>
                  <a:pt x="1560199" y="2077084"/>
                </a:cubicBezTo>
                <a:cubicBezTo>
                  <a:pt x="1555704" y="2082120"/>
                  <a:pt x="1551702" y="2084637"/>
                  <a:pt x="1548195" y="2084637"/>
                </a:cubicBezTo>
                <a:lnTo>
                  <a:pt x="1544958" y="2083558"/>
                </a:lnTo>
                <a:lnTo>
                  <a:pt x="1539564" y="2086795"/>
                </a:lnTo>
                <a:lnTo>
                  <a:pt x="1538485" y="2086795"/>
                </a:lnTo>
                <a:lnTo>
                  <a:pt x="1534168" y="2085716"/>
                </a:lnTo>
                <a:lnTo>
                  <a:pt x="1529852" y="2086795"/>
                </a:lnTo>
                <a:lnTo>
                  <a:pt x="1528773" y="2086795"/>
                </a:lnTo>
                <a:lnTo>
                  <a:pt x="1526615" y="2084637"/>
                </a:lnTo>
                <a:lnTo>
                  <a:pt x="1526615" y="2083558"/>
                </a:lnTo>
                <a:lnTo>
                  <a:pt x="1561278" y="2044310"/>
                </a:lnTo>
                <a:cubicBezTo>
                  <a:pt x="1563436" y="2034059"/>
                  <a:pt x="1567034" y="2028934"/>
                  <a:pt x="1572069" y="2028934"/>
                </a:cubicBezTo>
                <a:cubicBezTo>
                  <a:pt x="1574946" y="2028934"/>
                  <a:pt x="1576385" y="2028214"/>
                  <a:pt x="1576385" y="2026776"/>
                </a:cubicBezTo>
                <a:lnTo>
                  <a:pt x="1576385" y="2025697"/>
                </a:lnTo>
                <a:lnTo>
                  <a:pt x="1573148" y="2013693"/>
                </a:lnTo>
                <a:lnTo>
                  <a:pt x="1572069" y="2012614"/>
                </a:lnTo>
                <a:cubicBezTo>
                  <a:pt x="1572069" y="2011175"/>
                  <a:pt x="1574946" y="2009736"/>
                  <a:pt x="1580700" y="2008298"/>
                </a:cubicBezTo>
                <a:lnTo>
                  <a:pt x="1579621" y="2007219"/>
                </a:lnTo>
                <a:lnTo>
                  <a:pt x="1579621" y="2004926"/>
                </a:lnTo>
                <a:lnTo>
                  <a:pt x="1585016" y="1998452"/>
                </a:lnTo>
                <a:lnTo>
                  <a:pt x="1577463" y="1992922"/>
                </a:lnTo>
                <a:lnTo>
                  <a:pt x="1577463" y="2001689"/>
                </a:lnTo>
                <a:cubicBezTo>
                  <a:pt x="1577463" y="2005555"/>
                  <a:pt x="1576385" y="2007758"/>
                  <a:pt x="1574227" y="2008298"/>
                </a:cubicBezTo>
                <a:lnTo>
                  <a:pt x="1572069" y="2008298"/>
                </a:lnTo>
                <a:lnTo>
                  <a:pt x="1572069" y="1997373"/>
                </a:lnTo>
                <a:lnTo>
                  <a:pt x="1569911" y="1995215"/>
                </a:lnTo>
                <a:lnTo>
                  <a:pt x="1568832" y="1995215"/>
                </a:lnTo>
                <a:lnTo>
                  <a:pt x="1568832" y="2008298"/>
                </a:lnTo>
                <a:cubicBezTo>
                  <a:pt x="1566314" y="2008298"/>
                  <a:pt x="1564515" y="2012299"/>
                  <a:pt x="1563436" y="2020302"/>
                </a:cubicBezTo>
                <a:lnTo>
                  <a:pt x="1564515" y="2019223"/>
                </a:lnTo>
                <a:lnTo>
                  <a:pt x="1565594" y="2019223"/>
                </a:lnTo>
                <a:lnTo>
                  <a:pt x="1565594" y="2020302"/>
                </a:lnTo>
                <a:cubicBezTo>
                  <a:pt x="1562357" y="2025337"/>
                  <a:pt x="1558761" y="2027855"/>
                  <a:pt x="1554804" y="2027855"/>
                </a:cubicBezTo>
                <a:lnTo>
                  <a:pt x="1542800" y="2027855"/>
                </a:lnTo>
                <a:lnTo>
                  <a:pt x="1538485" y="2031227"/>
                </a:lnTo>
                <a:lnTo>
                  <a:pt x="1529852" y="2031227"/>
                </a:lnTo>
                <a:cubicBezTo>
                  <a:pt x="1526075" y="2031227"/>
                  <a:pt x="1523917" y="2030103"/>
                  <a:pt x="1523379" y="2027855"/>
                </a:cubicBezTo>
                <a:lnTo>
                  <a:pt x="1523379" y="2021381"/>
                </a:lnTo>
                <a:cubicBezTo>
                  <a:pt x="1523379" y="2017334"/>
                  <a:pt x="1524817" y="2014772"/>
                  <a:pt x="1527694" y="2013693"/>
                </a:cubicBezTo>
                <a:lnTo>
                  <a:pt x="1526615" y="2012614"/>
                </a:lnTo>
                <a:lnTo>
                  <a:pt x="1526615" y="2008298"/>
                </a:lnTo>
                <a:cubicBezTo>
                  <a:pt x="1528773" y="2005151"/>
                  <a:pt x="1529852" y="2002228"/>
                  <a:pt x="1529852" y="1999531"/>
                </a:cubicBezTo>
                <a:cubicBezTo>
                  <a:pt x="1525536" y="1993327"/>
                  <a:pt x="1523379" y="1985324"/>
                  <a:pt x="1523379" y="1975523"/>
                </a:cubicBezTo>
                <a:lnTo>
                  <a:pt x="1526615" y="1969993"/>
                </a:lnTo>
                <a:lnTo>
                  <a:pt x="1524457" y="1960282"/>
                </a:lnTo>
                <a:lnTo>
                  <a:pt x="1528773" y="1940590"/>
                </a:lnTo>
                <a:lnTo>
                  <a:pt x="1525536" y="1935060"/>
                </a:lnTo>
                <a:lnTo>
                  <a:pt x="1525536" y="1908895"/>
                </a:lnTo>
                <a:lnTo>
                  <a:pt x="1523379" y="1869646"/>
                </a:lnTo>
                <a:cubicBezTo>
                  <a:pt x="1528413" y="1865420"/>
                  <a:pt x="1530931" y="1861418"/>
                  <a:pt x="1530931" y="1857642"/>
                </a:cubicBezTo>
                <a:lnTo>
                  <a:pt x="1548195" y="1857642"/>
                </a:lnTo>
                <a:cubicBezTo>
                  <a:pt x="1555479" y="1857642"/>
                  <a:pt x="1561278" y="1859800"/>
                  <a:pt x="1565594" y="1864116"/>
                </a:cubicBezTo>
                <a:lnTo>
                  <a:pt x="1569911" y="1863037"/>
                </a:lnTo>
                <a:lnTo>
                  <a:pt x="1574227" y="1865195"/>
                </a:lnTo>
                <a:lnTo>
                  <a:pt x="1574227" y="1855484"/>
                </a:lnTo>
                <a:lnTo>
                  <a:pt x="1575305" y="1845638"/>
                </a:lnTo>
                <a:lnTo>
                  <a:pt x="1574227" y="1841187"/>
                </a:lnTo>
                <a:cubicBezTo>
                  <a:pt x="1576204" y="1831746"/>
                  <a:pt x="1578722" y="1827025"/>
                  <a:pt x="1581779" y="1827025"/>
                </a:cubicBezTo>
                <a:close/>
                <a:moveTo>
                  <a:pt x="3674231" y="1826890"/>
                </a:moveTo>
                <a:cubicBezTo>
                  <a:pt x="3678906" y="1826890"/>
                  <a:pt x="3682907" y="1829408"/>
                  <a:pt x="3686234" y="1834443"/>
                </a:cubicBezTo>
                <a:cubicBezTo>
                  <a:pt x="3691630" y="1833724"/>
                  <a:pt x="3695226" y="1832645"/>
                  <a:pt x="3697025" y="1831206"/>
                </a:cubicBezTo>
                <a:cubicBezTo>
                  <a:pt x="3699722" y="1831206"/>
                  <a:pt x="3702959" y="1832645"/>
                  <a:pt x="3706736" y="1835522"/>
                </a:cubicBezTo>
                <a:lnTo>
                  <a:pt x="3711052" y="1835522"/>
                </a:lnTo>
                <a:lnTo>
                  <a:pt x="3719684" y="1833364"/>
                </a:lnTo>
                <a:lnTo>
                  <a:pt x="3721842" y="1833364"/>
                </a:lnTo>
                <a:cubicBezTo>
                  <a:pt x="3723460" y="1833364"/>
                  <a:pt x="3725258" y="1836242"/>
                  <a:pt x="3727237" y="1841996"/>
                </a:cubicBezTo>
                <a:cubicBezTo>
                  <a:pt x="3729484" y="1841996"/>
                  <a:pt x="3730609" y="1842716"/>
                  <a:pt x="3730609" y="1844154"/>
                </a:cubicBezTo>
                <a:lnTo>
                  <a:pt x="3730609" y="1848470"/>
                </a:lnTo>
                <a:cubicBezTo>
                  <a:pt x="3730609" y="1850898"/>
                  <a:pt x="3726607" y="1852741"/>
                  <a:pt x="3718605" y="1854000"/>
                </a:cubicBezTo>
                <a:cubicBezTo>
                  <a:pt x="3715907" y="1857597"/>
                  <a:pt x="3707994" y="1863711"/>
                  <a:pt x="3694867" y="1872343"/>
                </a:cubicBezTo>
                <a:lnTo>
                  <a:pt x="3695946" y="1872343"/>
                </a:lnTo>
                <a:lnTo>
                  <a:pt x="3707815" y="1871264"/>
                </a:lnTo>
                <a:lnTo>
                  <a:pt x="3714289" y="1874501"/>
                </a:lnTo>
                <a:lnTo>
                  <a:pt x="3733846" y="1865869"/>
                </a:lnTo>
                <a:cubicBezTo>
                  <a:pt x="3741399" y="1859755"/>
                  <a:pt x="3747513" y="1853596"/>
                  <a:pt x="3752189" y="1847391"/>
                </a:cubicBezTo>
                <a:lnTo>
                  <a:pt x="3762979" y="1858316"/>
                </a:lnTo>
                <a:cubicBezTo>
                  <a:pt x="3768014" y="1858316"/>
                  <a:pt x="3774892" y="1864790"/>
                  <a:pt x="3783615" y="1877738"/>
                </a:cubicBezTo>
                <a:lnTo>
                  <a:pt x="3783615" y="1879896"/>
                </a:lnTo>
                <a:lnTo>
                  <a:pt x="3780378" y="1882054"/>
                </a:lnTo>
                <a:cubicBezTo>
                  <a:pt x="3758707" y="1882774"/>
                  <a:pt x="3744636" y="1883853"/>
                  <a:pt x="3738162" y="1885291"/>
                </a:cubicBezTo>
                <a:cubicBezTo>
                  <a:pt x="3749491" y="1891496"/>
                  <a:pt x="3755605" y="1896216"/>
                  <a:pt x="3756505" y="1899453"/>
                </a:cubicBezTo>
                <a:lnTo>
                  <a:pt x="3768374" y="1909164"/>
                </a:lnTo>
                <a:lnTo>
                  <a:pt x="3768374" y="1911322"/>
                </a:lnTo>
                <a:lnTo>
                  <a:pt x="3764058" y="1924270"/>
                </a:lnTo>
                <a:lnTo>
                  <a:pt x="3771611" y="1915638"/>
                </a:lnTo>
                <a:cubicBezTo>
                  <a:pt x="3774578" y="1916897"/>
                  <a:pt x="3777500" y="1920854"/>
                  <a:pt x="3780378" y="1927507"/>
                </a:cubicBezTo>
                <a:cubicBezTo>
                  <a:pt x="3783615" y="1927507"/>
                  <a:pt x="3787571" y="1933307"/>
                  <a:pt x="3792247" y="1944906"/>
                </a:cubicBezTo>
                <a:lnTo>
                  <a:pt x="3786852" y="1947064"/>
                </a:lnTo>
                <a:lnTo>
                  <a:pt x="3784694" y="1944906"/>
                </a:lnTo>
                <a:cubicBezTo>
                  <a:pt x="3784694" y="1948503"/>
                  <a:pt x="3782536" y="1950301"/>
                  <a:pt x="3778220" y="1950301"/>
                </a:cubicBezTo>
                <a:lnTo>
                  <a:pt x="3769453" y="1948143"/>
                </a:lnTo>
                <a:lnTo>
                  <a:pt x="3766216" y="1949222"/>
                </a:lnTo>
                <a:lnTo>
                  <a:pt x="3757584" y="1947064"/>
                </a:lnTo>
                <a:lnTo>
                  <a:pt x="3756505" y="1948143"/>
                </a:lnTo>
                <a:lnTo>
                  <a:pt x="3756505" y="1951380"/>
                </a:lnTo>
                <a:lnTo>
                  <a:pt x="3758663" y="1954617"/>
                </a:lnTo>
                <a:lnTo>
                  <a:pt x="3758663" y="1962170"/>
                </a:lnTo>
                <a:lnTo>
                  <a:pt x="3754347" y="1967565"/>
                </a:lnTo>
                <a:lnTo>
                  <a:pt x="3757584" y="1976197"/>
                </a:lnTo>
                <a:lnTo>
                  <a:pt x="3757584" y="1978355"/>
                </a:lnTo>
                <a:lnTo>
                  <a:pt x="3754347" y="1978355"/>
                </a:lnTo>
                <a:lnTo>
                  <a:pt x="3754347" y="1979434"/>
                </a:lnTo>
                <a:lnTo>
                  <a:pt x="3757584" y="1980513"/>
                </a:lnTo>
                <a:cubicBezTo>
                  <a:pt x="3757584" y="1982402"/>
                  <a:pt x="3755426" y="1984605"/>
                  <a:pt x="3751110" y="1987122"/>
                </a:cubicBezTo>
                <a:cubicBezTo>
                  <a:pt x="3751110" y="1990719"/>
                  <a:pt x="3747153" y="1992517"/>
                  <a:pt x="3739241" y="1992517"/>
                </a:cubicBezTo>
                <a:lnTo>
                  <a:pt x="3736004" y="1995754"/>
                </a:lnTo>
                <a:lnTo>
                  <a:pt x="3733846" y="1995754"/>
                </a:lnTo>
                <a:lnTo>
                  <a:pt x="3726158" y="1993596"/>
                </a:lnTo>
                <a:lnTo>
                  <a:pt x="3715368" y="1995754"/>
                </a:lnTo>
                <a:lnTo>
                  <a:pt x="3720763" y="2002228"/>
                </a:lnTo>
                <a:cubicBezTo>
                  <a:pt x="3720763" y="2010141"/>
                  <a:pt x="3724044" y="2014097"/>
                  <a:pt x="3730609" y="2014097"/>
                </a:cubicBezTo>
                <a:lnTo>
                  <a:pt x="3734925" y="2010860"/>
                </a:lnTo>
                <a:lnTo>
                  <a:pt x="3733846" y="2009781"/>
                </a:lnTo>
                <a:lnTo>
                  <a:pt x="3733846" y="2006544"/>
                </a:lnTo>
                <a:cubicBezTo>
                  <a:pt x="3734565" y="2004386"/>
                  <a:pt x="3736723" y="2003307"/>
                  <a:pt x="3740320" y="2003307"/>
                </a:cubicBezTo>
                <a:lnTo>
                  <a:pt x="3744636" y="2010860"/>
                </a:lnTo>
                <a:lnTo>
                  <a:pt x="3753268" y="2008702"/>
                </a:lnTo>
                <a:lnTo>
                  <a:pt x="3776062" y="2016255"/>
                </a:lnTo>
                <a:lnTo>
                  <a:pt x="3784694" y="2015176"/>
                </a:lnTo>
                <a:lnTo>
                  <a:pt x="3790089" y="2020571"/>
                </a:lnTo>
                <a:lnTo>
                  <a:pt x="3790089" y="2022729"/>
                </a:lnTo>
                <a:cubicBezTo>
                  <a:pt x="3790089" y="2027135"/>
                  <a:pt x="3787211" y="2030417"/>
                  <a:pt x="3781457" y="2032575"/>
                </a:cubicBezTo>
                <a:cubicBezTo>
                  <a:pt x="3779838" y="2036532"/>
                  <a:pt x="3774398" y="2043006"/>
                  <a:pt x="3765137" y="2051997"/>
                </a:cubicBezTo>
                <a:lnTo>
                  <a:pt x="3758663" y="2067103"/>
                </a:lnTo>
                <a:cubicBezTo>
                  <a:pt x="3758663" y="2075106"/>
                  <a:pt x="3757584" y="2079107"/>
                  <a:pt x="3755426" y="2079107"/>
                </a:cubicBezTo>
                <a:cubicBezTo>
                  <a:pt x="3751289" y="2077129"/>
                  <a:pt x="3747333" y="2073892"/>
                  <a:pt x="3743557" y="2069396"/>
                </a:cubicBezTo>
                <a:cubicBezTo>
                  <a:pt x="3741399" y="2069396"/>
                  <a:pt x="3739241" y="2067913"/>
                  <a:pt x="3737083" y="2064945"/>
                </a:cubicBezTo>
                <a:cubicBezTo>
                  <a:pt x="3730159" y="2064945"/>
                  <a:pt x="3722921" y="2058471"/>
                  <a:pt x="3715368" y="2045523"/>
                </a:cubicBezTo>
                <a:cubicBezTo>
                  <a:pt x="3711591" y="2045523"/>
                  <a:pt x="3707994" y="2040848"/>
                  <a:pt x="3704578" y="2031496"/>
                </a:cubicBezTo>
                <a:lnTo>
                  <a:pt x="3708894" y="2029338"/>
                </a:lnTo>
                <a:cubicBezTo>
                  <a:pt x="3708174" y="2023494"/>
                  <a:pt x="3705297" y="2020571"/>
                  <a:pt x="3700262" y="2020571"/>
                </a:cubicBezTo>
                <a:lnTo>
                  <a:pt x="3699183" y="2011939"/>
                </a:lnTo>
                <a:lnTo>
                  <a:pt x="3703499" y="2011939"/>
                </a:lnTo>
                <a:lnTo>
                  <a:pt x="3703499" y="2010860"/>
                </a:lnTo>
                <a:lnTo>
                  <a:pt x="3694867" y="2008702"/>
                </a:lnTo>
                <a:lnTo>
                  <a:pt x="3693788" y="2008702"/>
                </a:lnTo>
                <a:lnTo>
                  <a:pt x="3693788" y="2009781"/>
                </a:lnTo>
                <a:lnTo>
                  <a:pt x="3697025" y="2009781"/>
                </a:lnTo>
                <a:lnTo>
                  <a:pt x="3697025" y="2010860"/>
                </a:lnTo>
                <a:lnTo>
                  <a:pt x="3693788" y="2017334"/>
                </a:lnTo>
                <a:lnTo>
                  <a:pt x="3697025" y="2039049"/>
                </a:lnTo>
                <a:lnTo>
                  <a:pt x="3697025" y="2042286"/>
                </a:lnTo>
                <a:lnTo>
                  <a:pt x="3695946" y="2051997"/>
                </a:lnTo>
                <a:lnTo>
                  <a:pt x="3700262" y="2061708"/>
                </a:lnTo>
                <a:lnTo>
                  <a:pt x="3699183" y="2066024"/>
                </a:lnTo>
                <a:lnTo>
                  <a:pt x="3700262" y="2073712"/>
                </a:lnTo>
                <a:cubicBezTo>
                  <a:pt x="3697564" y="2081625"/>
                  <a:pt x="3691764" y="2085581"/>
                  <a:pt x="3682863" y="2085581"/>
                </a:cubicBezTo>
                <a:lnTo>
                  <a:pt x="3667757" y="2086660"/>
                </a:lnTo>
                <a:lnTo>
                  <a:pt x="3664520" y="2083423"/>
                </a:lnTo>
                <a:cubicBezTo>
                  <a:pt x="3661462" y="2086301"/>
                  <a:pt x="3657506" y="2087739"/>
                  <a:pt x="3652651" y="2087739"/>
                </a:cubicBezTo>
                <a:cubicBezTo>
                  <a:pt x="3648694" y="2087739"/>
                  <a:pt x="3645817" y="2080861"/>
                  <a:pt x="3644018" y="2067103"/>
                </a:cubicBezTo>
                <a:lnTo>
                  <a:pt x="3644018" y="2060629"/>
                </a:lnTo>
                <a:cubicBezTo>
                  <a:pt x="3644198" y="2057033"/>
                  <a:pt x="3644917" y="2055234"/>
                  <a:pt x="3646176" y="2055234"/>
                </a:cubicBezTo>
                <a:lnTo>
                  <a:pt x="3645097" y="2049839"/>
                </a:lnTo>
                <a:lnTo>
                  <a:pt x="3645097" y="2023808"/>
                </a:lnTo>
                <a:lnTo>
                  <a:pt x="3646176" y="2009781"/>
                </a:lnTo>
                <a:lnTo>
                  <a:pt x="3645097" y="1998991"/>
                </a:lnTo>
                <a:lnTo>
                  <a:pt x="3647255" y="1993596"/>
                </a:lnTo>
                <a:lnTo>
                  <a:pt x="3645097" y="1991438"/>
                </a:lnTo>
                <a:lnTo>
                  <a:pt x="3646176" y="1990359"/>
                </a:lnTo>
                <a:lnTo>
                  <a:pt x="3646176" y="1989280"/>
                </a:lnTo>
                <a:lnTo>
                  <a:pt x="3641860" y="1984964"/>
                </a:lnTo>
                <a:lnTo>
                  <a:pt x="3641860" y="1983885"/>
                </a:lnTo>
                <a:lnTo>
                  <a:pt x="3644018" y="1983885"/>
                </a:lnTo>
                <a:lnTo>
                  <a:pt x="3644018" y="1982806"/>
                </a:lnTo>
                <a:lnTo>
                  <a:pt x="3641860" y="1982806"/>
                </a:lnTo>
                <a:lnTo>
                  <a:pt x="3640781" y="1983885"/>
                </a:lnTo>
                <a:lnTo>
                  <a:pt x="3638489" y="1980513"/>
                </a:lnTo>
                <a:lnTo>
                  <a:pt x="3638489" y="1979434"/>
                </a:lnTo>
                <a:cubicBezTo>
                  <a:pt x="3643973" y="1970982"/>
                  <a:pt x="3650492" y="1963789"/>
                  <a:pt x="3658046" y="1957854"/>
                </a:cubicBezTo>
                <a:lnTo>
                  <a:pt x="3656967" y="1957854"/>
                </a:lnTo>
                <a:lnTo>
                  <a:pt x="3646176" y="1965407"/>
                </a:lnTo>
                <a:lnTo>
                  <a:pt x="3644018" y="1965407"/>
                </a:lnTo>
                <a:lnTo>
                  <a:pt x="3644018" y="1956775"/>
                </a:lnTo>
                <a:cubicBezTo>
                  <a:pt x="3644018" y="1952459"/>
                  <a:pt x="3641815" y="1950301"/>
                  <a:pt x="3637410" y="1950301"/>
                </a:cubicBezTo>
                <a:lnTo>
                  <a:pt x="3638489" y="1956775"/>
                </a:lnTo>
                <a:lnTo>
                  <a:pt x="3635252" y="1966486"/>
                </a:lnTo>
                <a:lnTo>
                  <a:pt x="3636331" y="1977276"/>
                </a:lnTo>
                <a:cubicBezTo>
                  <a:pt x="3634712" y="1977276"/>
                  <a:pt x="3633633" y="1979120"/>
                  <a:pt x="3633094" y="1982806"/>
                </a:cubicBezTo>
                <a:lnTo>
                  <a:pt x="3634173" y="1981727"/>
                </a:lnTo>
                <a:lnTo>
                  <a:pt x="3636331" y="1981727"/>
                </a:lnTo>
                <a:lnTo>
                  <a:pt x="3636331" y="1987122"/>
                </a:lnTo>
                <a:lnTo>
                  <a:pt x="3637410" y="1992517"/>
                </a:lnTo>
                <a:cubicBezTo>
                  <a:pt x="3633813" y="1992517"/>
                  <a:pt x="3631655" y="1997193"/>
                  <a:pt x="3630936" y="2006544"/>
                </a:cubicBezTo>
                <a:lnTo>
                  <a:pt x="3629857" y="2007623"/>
                </a:lnTo>
                <a:lnTo>
                  <a:pt x="3629857" y="2009781"/>
                </a:lnTo>
                <a:lnTo>
                  <a:pt x="3630936" y="2009781"/>
                </a:lnTo>
                <a:lnTo>
                  <a:pt x="3633094" y="2003307"/>
                </a:lnTo>
                <a:lnTo>
                  <a:pt x="3637410" y="2006544"/>
                </a:lnTo>
                <a:lnTo>
                  <a:pt x="3637410" y="2007623"/>
                </a:lnTo>
                <a:lnTo>
                  <a:pt x="3638489" y="2020571"/>
                </a:lnTo>
                <a:lnTo>
                  <a:pt x="3636331" y="2036891"/>
                </a:lnTo>
                <a:lnTo>
                  <a:pt x="3637410" y="2047681"/>
                </a:lnTo>
                <a:lnTo>
                  <a:pt x="3635252" y="2055234"/>
                </a:lnTo>
                <a:lnTo>
                  <a:pt x="3637410" y="2061708"/>
                </a:lnTo>
                <a:lnTo>
                  <a:pt x="3637410" y="2081265"/>
                </a:lnTo>
                <a:cubicBezTo>
                  <a:pt x="3628418" y="2086301"/>
                  <a:pt x="3621944" y="2088818"/>
                  <a:pt x="3617988" y="2088818"/>
                </a:cubicBezTo>
                <a:lnTo>
                  <a:pt x="3608276" y="2086660"/>
                </a:lnTo>
                <a:cubicBezTo>
                  <a:pt x="3603960" y="2089538"/>
                  <a:pt x="3600004" y="2090976"/>
                  <a:pt x="3596407" y="2090976"/>
                </a:cubicBezTo>
                <a:lnTo>
                  <a:pt x="3588720" y="2090976"/>
                </a:lnTo>
                <a:cubicBezTo>
                  <a:pt x="3586741" y="2090976"/>
                  <a:pt x="3584943" y="2087020"/>
                  <a:pt x="3583325" y="2079107"/>
                </a:cubicBezTo>
                <a:lnTo>
                  <a:pt x="3583325" y="2076949"/>
                </a:lnTo>
                <a:cubicBezTo>
                  <a:pt x="3585483" y="2074252"/>
                  <a:pt x="3586562" y="2071734"/>
                  <a:pt x="3586562" y="2069396"/>
                </a:cubicBezTo>
                <a:lnTo>
                  <a:pt x="3586562" y="2050918"/>
                </a:lnTo>
                <a:lnTo>
                  <a:pt x="3588720" y="2043365"/>
                </a:lnTo>
                <a:lnTo>
                  <a:pt x="3587641" y="2042286"/>
                </a:lnTo>
                <a:lnTo>
                  <a:pt x="3585483" y="2042286"/>
                </a:lnTo>
                <a:lnTo>
                  <a:pt x="3585483" y="2047681"/>
                </a:lnTo>
                <a:lnTo>
                  <a:pt x="3569297" y="2060629"/>
                </a:lnTo>
                <a:lnTo>
                  <a:pt x="3566060" y="2063866"/>
                </a:lnTo>
                <a:lnTo>
                  <a:pt x="3560665" y="2060629"/>
                </a:lnTo>
                <a:lnTo>
                  <a:pt x="3549741" y="2070475"/>
                </a:lnTo>
                <a:cubicBezTo>
                  <a:pt x="3546144" y="2069576"/>
                  <a:pt x="3544345" y="2068452"/>
                  <a:pt x="3544345" y="2067103"/>
                </a:cubicBezTo>
                <a:lnTo>
                  <a:pt x="3541108" y="2068182"/>
                </a:lnTo>
                <a:lnTo>
                  <a:pt x="3541108" y="2070475"/>
                </a:lnTo>
                <a:lnTo>
                  <a:pt x="3542187" y="2069396"/>
                </a:lnTo>
                <a:lnTo>
                  <a:pt x="3543266" y="2069396"/>
                </a:lnTo>
                <a:lnTo>
                  <a:pt x="3547582" y="2073712"/>
                </a:lnTo>
                <a:cubicBezTo>
                  <a:pt x="3544705" y="2078028"/>
                  <a:pt x="3541828" y="2080186"/>
                  <a:pt x="3538950" y="2080186"/>
                </a:cubicBezTo>
                <a:lnTo>
                  <a:pt x="3530318" y="2070475"/>
                </a:lnTo>
                <a:lnTo>
                  <a:pt x="3530318" y="2069396"/>
                </a:lnTo>
                <a:cubicBezTo>
                  <a:pt x="3530318" y="2067148"/>
                  <a:pt x="3532476" y="2066024"/>
                  <a:pt x="3536792" y="2066024"/>
                </a:cubicBezTo>
                <a:lnTo>
                  <a:pt x="3536792" y="2064945"/>
                </a:lnTo>
                <a:lnTo>
                  <a:pt x="3533555" y="2064945"/>
                </a:lnTo>
                <a:lnTo>
                  <a:pt x="3533555" y="2063866"/>
                </a:lnTo>
                <a:lnTo>
                  <a:pt x="3537871" y="2059550"/>
                </a:lnTo>
                <a:lnTo>
                  <a:pt x="3540029" y="2059550"/>
                </a:lnTo>
                <a:lnTo>
                  <a:pt x="3543266" y="2060629"/>
                </a:lnTo>
                <a:lnTo>
                  <a:pt x="3543266" y="2059550"/>
                </a:lnTo>
                <a:lnTo>
                  <a:pt x="3549741" y="2048760"/>
                </a:lnTo>
                <a:lnTo>
                  <a:pt x="3548662" y="2048760"/>
                </a:lnTo>
                <a:lnTo>
                  <a:pt x="3546503" y="2050918"/>
                </a:lnTo>
                <a:lnTo>
                  <a:pt x="3545424" y="2050918"/>
                </a:lnTo>
                <a:cubicBezTo>
                  <a:pt x="3550190" y="2045164"/>
                  <a:pt x="3553112" y="2039409"/>
                  <a:pt x="3554191" y="2033654"/>
                </a:cubicBezTo>
                <a:cubicBezTo>
                  <a:pt x="3556349" y="2033654"/>
                  <a:pt x="3557428" y="2031137"/>
                  <a:pt x="3557428" y="2026101"/>
                </a:cubicBezTo>
                <a:cubicBezTo>
                  <a:pt x="3561025" y="2026101"/>
                  <a:pt x="3563183" y="2019582"/>
                  <a:pt x="3563902" y="2006544"/>
                </a:cubicBezTo>
                <a:cubicBezTo>
                  <a:pt x="3566959" y="1995215"/>
                  <a:pt x="3569477" y="1989101"/>
                  <a:pt x="3571455" y="1988201"/>
                </a:cubicBezTo>
                <a:lnTo>
                  <a:pt x="3573613" y="1986043"/>
                </a:lnTo>
                <a:lnTo>
                  <a:pt x="3573613" y="1982806"/>
                </a:lnTo>
                <a:lnTo>
                  <a:pt x="3572534" y="1982806"/>
                </a:lnTo>
                <a:lnTo>
                  <a:pt x="3561744" y="1983885"/>
                </a:lnTo>
                <a:lnTo>
                  <a:pt x="3560665" y="1982806"/>
                </a:lnTo>
                <a:cubicBezTo>
                  <a:pt x="3560665" y="1979300"/>
                  <a:pt x="3565341" y="1977097"/>
                  <a:pt x="3574692" y="1976197"/>
                </a:cubicBezTo>
                <a:lnTo>
                  <a:pt x="3580087" y="1972960"/>
                </a:lnTo>
                <a:lnTo>
                  <a:pt x="3586562" y="1972960"/>
                </a:lnTo>
                <a:lnTo>
                  <a:pt x="3586562" y="1970802"/>
                </a:lnTo>
                <a:lnTo>
                  <a:pt x="3582245" y="1964328"/>
                </a:lnTo>
                <a:lnTo>
                  <a:pt x="3582245" y="1961091"/>
                </a:lnTo>
                <a:lnTo>
                  <a:pt x="3584404" y="1950301"/>
                </a:lnTo>
                <a:lnTo>
                  <a:pt x="3583325" y="1949222"/>
                </a:lnTo>
                <a:lnTo>
                  <a:pt x="3574692" y="1949222"/>
                </a:lnTo>
                <a:lnTo>
                  <a:pt x="3566060" y="1947064"/>
                </a:lnTo>
                <a:cubicBezTo>
                  <a:pt x="3561205" y="1949942"/>
                  <a:pt x="3557248" y="1951380"/>
                  <a:pt x="3554191" y="1951380"/>
                </a:cubicBezTo>
                <a:cubicBezTo>
                  <a:pt x="3538276" y="1951380"/>
                  <a:pt x="3530318" y="1947064"/>
                  <a:pt x="3530318" y="1938432"/>
                </a:cubicBezTo>
                <a:lnTo>
                  <a:pt x="3533555" y="1935060"/>
                </a:lnTo>
                <a:lnTo>
                  <a:pt x="3540029" y="1935060"/>
                </a:lnTo>
                <a:lnTo>
                  <a:pt x="3563902" y="1940590"/>
                </a:lnTo>
                <a:cubicBezTo>
                  <a:pt x="3566240" y="1940590"/>
                  <a:pt x="3568758" y="1939511"/>
                  <a:pt x="3571455" y="1937353"/>
                </a:cubicBezTo>
                <a:lnTo>
                  <a:pt x="3574692" y="1937353"/>
                </a:lnTo>
                <a:lnTo>
                  <a:pt x="3579008" y="1940590"/>
                </a:lnTo>
                <a:lnTo>
                  <a:pt x="3580087" y="1940590"/>
                </a:lnTo>
                <a:cubicBezTo>
                  <a:pt x="3584404" y="1940590"/>
                  <a:pt x="3586562" y="1937668"/>
                  <a:pt x="3586562" y="1931823"/>
                </a:cubicBezTo>
                <a:lnTo>
                  <a:pt x="3588720" y="1924270"/>
                </a:lnTo>
                <a:lnTo>
                  <a:pt x="3586562" y="1916717"/>
                </a:lnTo>
                <a:lnTo>
                  <a:pt x="3587641" y="1912401"/>
                </a:lnTo>
                <a:lnTo>
                  <a:pt x="3563902" y="1914559"/>
                </a:lnTo>
                <a:cubicBezTo>
                  <a:pt x="3553022" y="1913121"/>
                  <a:pt x="3547582" y="1910243"/>
                  <a:pt x="3547582" y="1905927"/>
                </a:cubicBezTo>
                <a:lnTo>
                  <a:pt x="3548662" y="1904848"/>
                </a:lnTo>
                <a:lnTo>
                  <a:pt x="3559586" y="1904848"/>
                </a:lnTo>
                <a:lnTo>
                  <a:pt x="3563902" y="1908085"/>
                </a:lnTo>
                <a:lnTo>
                  <a:pt x="3568218" y="1904848"/>
                </a:lnTo>
                <a:lnTo>
                  <a:pt x="3575771" y="1904848"/>
                </a:lnTo>
                <a:cubicBezTo>
                  <a:pt x="3578109" y="1904848"/>
                  <a:pt x="3580627" y="1905927"/>
                  <a:pt x="3583325" y="1908085"/>
                </a:cubicBezTo>
                <a:cubicBezTo>
                  <a:pt x="3586202" y="1906647"/>
                  <a:pt x="3587641" y="1904489"/>
                  <a:pt x="3587641" y="1901611"/>
                </a:cubicBezTo>
                <a:cubicBezTo>
                  <a:pt x="3587641" y="1888573"/>
                  <a:pt x="3584044" y="1882054"/>
                  <a:pt x="3576850" y="1882054"/>
                </a:cubicBezTo>
                <a:lnTo>
                  <a:pt x="3575771" y="1880975"/>
                </a:lnTo>
                <a:lnTo>
                  <a:pt x="3575771" y="1879896"/>
                </a:lnTo>
                <a:cubicBezTo>
                  <a:pt x="3577390" y="1877738"/>
                  <a:pt x="3583504" y="1875580"/>
                  <a:pt x="3594115" y="1873422"/>
                </a:cubicBezTo>
                <a:cubicBezTo>
                  <a:pt x="3594115" y="1859215"/>
                  <a:pt x="3589439" y="1848380"/>
                  <a:pt x="3580087" y="1840917"/>
                </a:cubicBezTo>
                <a:lnTo>
                  <a:pt x="3580087" y="1838759"/>
                </a:lnTo>
                <a:cubicBezTo>
                  <a:pt x="3581526" y="1838759"/>
                  <a:pt x="3583325" y="1835163"/>
                  <a:pt x="3585483" y="1827969"/>
                </a:cubicBezTo>
                <a:lnTo>
                  <a:pt x="3586562" y="1827969"/>
                </a:lnTo>
                <a:cubicBezTo>
                  <a:pt x="3588000" y="1827969"/>
                  <a:pt x="3588720" y="1829048"/>
                  <a:pt x="3588720" y="1831206"/>
                </a:cubicBezTo>
                <a:lnTo>
                  <a:pt x="3591957" y="1829048"/>
                </a:lnTo>
                <a:lnTo>
                  <a:pt x="3597486" y="1829048"/>
                </a:lnTo>
                <a:cubicBezTo>
                  <a:pt x="3621944" y="1831386"/>
                  <a:pt x="3634173" y="1836421"/>
                  <a:pt x="3634173" y="1844154"/>
                </a:cubicBezTo>
                <a:lnTo>
                  <a:pt x="3635252" y="1849684"/>
                </a:lnTo>
                <a:lnTo>
                  <a:pt x="3632015" y="1857237"/>
                </a:lnTo>
                <a:cubicBezTo>
                  <a:pt x="3634892" y="1858676"/>
                  <a:pt x="3636331" y="1860474"/>
                  <a:pt x="3636331" y="1862632"/>
                </a:cubicBezTo>
                <a:lnTo>
                  <a:pt x="3630936" y="1874501"/>
                </a:lnTo>
                <a:lnTo>
                  <a:pt x="3636331" y="1874501"/>
                </a:lnTo>
                <a:lnTo>
                  <a:pt x="3646176" y="1873422"/>
                </a:lnTo>
                <a:lnTo>
                  <a:pt x="3654809" y="1877738"/>
                </a:lnTo>
                <a:cubicBezTo>
                  <a:pt x="3657865" y="1877738"/>
                  <a:pt x="3660383" y="1874142"/>
                  <a:pt x="3662362" y="1866948"/>
                </a:cubicBezTo>
                <a:lnTo>
                  <a:pt x="3661283" y="1862632"/>
                </a:lnTo>
                <a:cubicBezTo>
                  <a:pt x="3665418" y="1843480"/>
                  <a:pt x="3669734" y="1831566"/>
                  <a:pt x="3674231" y="1826890"/>
                </a:cubicBezTo>
                <a:close/>
                <a:moveTo>
                  <a:pt x="2202598" y="1826890"/>
                </a:moveTo>
                <a:lnTo>
                  <a:pt x="2214466" y="1826890"/>
                </a:lnTo>
                <a:lnTo>
                  <a:pt x="2235912" y="1831206"/>
                </a:lnTo>
                <a:lnTo>
                  <a:pt x="2261674" y="1832285"/>
                </a:lnTo>
                <a:lnTo>
                  <a:pt x="2265989" y="1838759"/>
                </a:lnTo>
                <a:lnTo>
                  <a:pt x="2265989" y="1843075"/>
                </a:lnTo>
                <a:cubicBezTo>
                  <a:pt x="2265808" y="1844874"/>
                  <a:pt x="2261853" y="1847346"/>
                  <a:pt x="2254120" y="1850493"/>
                </a:cubicBezTo>
                <a:lnTo>
                  <a:pt x="2254120" y="1865600"/>
                </a:lnTo>
                <a:cubicBezTo>
                  <a:pt x="2256279" y="1868297"/>
                  <a:pt x="2257356" y="1870770"/>
                  <a:pt x="2257356" y="1873018"/>
                </a:cubicBezTo>
                <a:lnTo>
                  <a:pt x="2257356" y="1875176"/>
                </a:lnTo>
                <a:lnTo>
                  <a:pt x="2252097" y="1888124"/>
                </a:lnTo>
                <a:lnTo>
                  <a:pt x="2254120" y="1888124"/>
                </a:lnTo>
                <a:cubicBezTo>
                  <a:pt x="2256098" y="1887764"/>
                  <a:pt x="2259694" y="1880975"/>
                  <a:pt x="2264910" y="1867758"/>
                </a:cubicBezTo>
                <a:lnTo>
                  <a:pt x="2267068" y="1867758"/>
                </a:lnTo>
                <a:cubicBezTo>
                  <a:pt x="2277049" y="1871264"/>
                  <a:pt x="2282039" y="1875895"/>
                  <a:pt x="2282039" y="1881650"/>
                </a:cubicBezTo>
                <a:lnTo>
                  <a:pt x="2290671" y="1891361"/>
                </a:lnTo>
                <a:lnTo>
                  <a:pt x="2290671" y="1892440"/>
                </a:lnTo>
                <a:cubicBezTo>
                  <a:pt x="2290671" y="1898284"/>
                  <a:pt x="2283163" y="1902915"/>
                  <a:pt x="2268147" y="1906332"/>
                </a:cubicBezTo>
                <a:lnTo>
                  <a:pt x="2263831" y="1899858"/>
                </a:lnTo>
                <a:cubicBezTo>
                  <a:pt x="2257177" y="1899858"/>
                  <a:pt x="2253581" y="1903454"/>
                  <a:pt x="2253041" y="1910648"/>
                </a:cubicBezTo>
                <a:lnTo>
                  <a:pt x="2255198" y="1950301"/>
                </a:lnTo>
                <a:lnTo>
                  <a:pt x="2253041" y="1958933"/>
                </a:lnTo>
                <a:lnTo>
                  <a:pt x="2257356" y="1972960"/>
                </a:lnTo>
                <a:lnTo>
                  <a:pt x="2257356" y="1974039"/>
                </a:lnTo>
                <a:cubicBezTo>
                  <a:pt x="2257356" y="1976287"/>
                  <a:pt x="2256279" y="1978760"/>
                  <a:pt x="2254120" y="1981458"/>
                </a:cubicBezTo>
                <a:lnTo>
                  <a:pt x="2255198" y="1990090"/>
                </a:lnTo>
                <a:lnTo>
                  <a:pt x="2254120" y="2006140"/>
                </a:lnTo>
                <a:lnTo>
                  <a:pt x="2254120" y="2014772"/>
                </a:lnTo>
                <a:lnTo>
                  <a:pt x="2251017" y="2019088"/>
                </a:lnTo>
                <a:lnTo>
                  <a:pt x="2251017" y="2020167"/>
                </a:lnTo>
                <a:cubicBezTo>
                  <a:pt x="2255245" y="2024573"/>
                  <a:pt x="2257356" y="2028124"/>
                  <a:pt x="2257356" y="2030822"/>
                </a:cubicBezTo>
                <a:cubicBezTo>
                  <a:pt x="2254120" y="2047277"/>
                  <a:pt x="2252006" y="2055504"/>
                  <a:pt x="2251017" y="2055504"/>
                </a:cubicBezTo>
                <a:lnTo>
                  <a:pt x="2252097" y="2056583"/>
                </a:lnTo>
                <a:lnTo>
                  <a:pt x="2252097" y="2063057"/>
                </a:lnTo>
                <a:cubicBezTo>
                  <a:pt x="2252097" y="2070430"/>
                  <a:pt x="2247781" y="2076500"/>
                  <a:pt x="2239149" y="2081265"/>
                </a:cubicBezTo>
                <a:lnTo>
                  <a:pt x="2236991" y="2081265"/>
                </a:lnTo>
                <a:lnTo>
                  <a:pt x="2232676" y="2080186"/>
                </a:lnTo>
                <a:cubicBezTo>
                  <a:pt x="2226291" y="2082524"/>
                  <a:pt x="2221660" y="2085761"/>
                  <a:pt x="2218782" y="2089897"/>
                </a:cubicBezTo>
                <a:lnTo>
                  <a:pt x="2215546" y="2090976"/>
                </a:lnTo>
                <a:cubicBezTo>
                  <a:pt x="2207093" y="2085941"/>
                  <a:pt x="2201384" y="2083423"/>
                  <a:pt x="2198417" y="2083423"/>
                </a:cubicBezTo>
                <a:cubicBezTo>
                  <a:pt x="2196618" y="2081445"/>
                  <a:pt x="2195180" y="2077174"/>
                  <a:pt x="2194100" y="2070610"/>
                </a:cubicBezTo>
                <a:lnTo>
                  <a:pt x="2195180" y="2067373"/>
                </a:lnTo>
                <a:lnTo>
                  <a:pt x="2181152" y="2052267"/>
                </a:lnTo>
                <a:cubicBezTo>
                  <a:pt x="2181152" y="2047322"/>
                  <a:pt x="2179039" y="2044849"/>
                  <a:pt x="2174812" y="2044849"/>
                </a:cubicBezTo>
                <a:lnTo>
                  <a:pt x="2172654" y="2047007"/>
                </a:lnTo>
                <a:lnTo>
                  <a:pt x="2171575" y="2047007"/>
                </a:lnTo>
                <a:lnTo>
                  <a:pt x="2169417" y="2044849"/>
                </a:lnTo>
                <a:cubicBezTo>
                  <a:pt x="2175803" y="2041252"/>
                  <a:pt x="2186188" y="2039454"/>
                  <a:pt x="2200575" y="2039454"/>
                </a:cubicBezTo>
                <a:lnTo>
                  <a:pt x="2207993" y="2040533"/>
                </a:lnTo>
                <a:lnTo>
                  <a:pt x="2209072" y="2036217"/>
                </a:lnTo>
                <a:lnTo>
                  <a:pt x="2205835" y="2024483"/>
                </a:lnTo>
                <a:lnTo>
                  <a:pt x="2205835" y="2002903"/>
                </a:lnTo>
                <a:lnTo>
                  <a:pt x="2207993" y="1994406"/>
                </a:lnTo>
                <a:lnTo>
                  <a:pt x="2207993" y="1992248"/>
                </a:lnTo>
                <a:lnTo>
                  <a:pt x="2205835" y="1989011"/>
                </a:lnTo>
                <a:lnTo>
                  <a:pt x="2205835" y="1987932"/>
                </a:lnTo>
                <a:lnTo>
                  <a:pt x="2206914" y="1983616"/>
                </a:lnTo>
                <a:lnTo>
                  <a:pt x="2205835" y="1980379"/>
                </a:lnTo>
                <a:lnTo>
                  <a:pt x="2203678" y="1980379"/>
                </a:lnTo>
                <a:cubicBezTo>
                  <a:pt x="2199450" y="1986133"/>
                  <a:pt x="2194819" y="1990809"/>
                  <a:pt x="2189784" y="1994406"/>
                </a:cubicBezTo>
                <a:cubicBezTo>
                  <a:pt x="2189065" y="1997103"/>
                  <a:pt x="2186547" y="1999216"/>
                  <a:pt x="2182232" y="2000745"/>
                </a:cubicBezTo>
                <a:cubicBezTo>
                  <a:pt x="2171171" y="2000745"/>
                  <a:pt x="2164382" y="1996833"/>
                  <a:pt x="2161865" y="1989011"/>
                </a:cubicBezTo>
                <a:cubicBezTo>
                  <a:pt x="2161145" y="1984695"/>
                  <a:pt x="2160066" y="1982537"/>
                  <a:pt x="2158629" y="1982537"/>
                </a:cubicBezTo>
                <a:lnTo>
                  <a:pt x="2159706" y="1978221"/>
                </a:lnTo>
                <a:lnTo>
                  <a:pt x="2156469" y="1961091"/>
                </a:lnTo>
                <a:lnTo>
                  <a:pt x="2157550" y="1956775"/>
                </a:lnTo>
                <a:cubicBezTo>
                  <a:pt x="2157550" y="1947334"/>
                  <a:pt x="2153998" y="1939466"/>
                  <a:pt x="2146893" y="1933172"/>
                </a:cubicBezTo>
                <a:lnTo>
                  <a:pt x="2145814" y="1933172"/>
                </a:lnTo>
                <a:cubicBezTo>
                  <a:pt x="2144015" y="1944591"/>
                  <a:pt x="2141140" y="1950301"/>
                  <a:pt x="2137183" y="1950301"/>
                </a:cubicBezTo>
                <a:lnTo>
                  <a:pt x="2136103" y="1950301"/>
                </a:lnTo>
                <a:lnTo>
                  <a:pt x="2141499" y="1957854"/>
                </a:lnTo>
                <a:lnTo>
                  <a:pt x="2140419" y="1962170"/>
                </a:lnTo>
                <a:lnTo>
                  <a:pt x="2141499" y="1977142"/>
                </a:lnTo>
                <a:lnTo>
                  <a:pt x="2141499" y="1979300"/>
                </a:lnTo>
                <a:lnTo>
                  <a:pt x="2140419" y="1984695"/>
                </a:lnTo>
                <a:cubicBezTo>
                  <a:pt x="2141140" y="1995754"/>
                  <a:pt x="2142579" y="2004341"/>
                  <a:pt x="2144736" y="2010456"/>
                </a:cubicBezTo>
                <a:lnTo>
                  <a:pt x="2144736" y="2012614"/>
                </a:lnTo>
                <a:cubicBezTo>
                  <a:pt x="2142579" y="2015311"/>
                  <a:pt x="2141140" y="2019942"/>
                  <a:pt x="2140419" y="2026506"/>
                </a:cubicBezTo>
                <a:lnTo>
                  <a:pt x="2141499" y="2037296"/>
                </a:lnTo>
                <a:lnTo>
                  <a:pt x="2140419" y="2038375"/>
                </a:lnTo>
                <a:lnTo>
                  <a:pt x="2141499" y="2039454"/>
                </a:lnTo>
                <a:lnTo>
                  <a:pt x="2141499" y="2048086"/>
                </a:lnTo>
                <a:cubicBezTo>
                  <a:pt x="2141499" y="2051773"/>
                  <a:pt x="2140419" y="2053886"/>
                  <a:pt x="2138262" y="2054425"/>
                </a:cubicBezTo>
                <a:lnTo>
                  <a:pt x="2135024" y="2052267"/>
                </a:lnTo>
                <a:lnTo>
                  <a:pt x="2133946" y="2055504"/>
                </a:lnTo>
                <a:lnTo>
                  <a:pt x="2121133" y="2054425"/>
                </a:lnTo>
                <a:lnTo>
                  <a:pt x="2117895" y="2054425"/>
                </a:lnTo>
                <a:lnTo>
                  <a:pt x="2107104" y="2057662"/>
                </a:lnTo>
                <a:lnTo>
                  <a:pt x="2101710" y="2057662"/>
                </a:lnTo>
                <a:lnTo>
                  <a:pt x="2099552" y="2055504"/>
                </a:lnTo>
                <a:lnTo>
                  <a:pt x="2099552" y="2048086"/>
                </a:lnTo>
                <a:cubicBezTo>
                  <a:pt x="2099552" y="2042152"/>
                  <a:pt x="2096000" y="2038195"/>
                  <a:pt x="2088897" y="2036217"/>
                </a:cubicBezTo>
                <a:lnTo>
                  <a:pt x="2087818" y="2035138"/>
                </a:lnTo>
                <a:lnTo>
                  <a:pt x="2086740" y="2035138"/>
                </a:lnTo>
                <a:lnTo>
                  <a:pt x="2079188" y="2040533"/>
                </a:lnTo>
                <a:cubicBezTo>
                  <a:pt x="2079367" y="2044130"/>
                  <a:pt x="2080085" y="2045928"/>
                  <a:pt x="2081345" y="2045928"/>
                </a:cubicBezTo>
                <a:cubicBezTo>
                  <a:pt x="2080625" y="2058067"/>
                  <a:pt x="2078466" y="2064136"/>
                  <a:pt x="2074870" y="2064136"/>
                </a:cubicBezTo>
                <a:lnTo>
                  <a:pt x="2072712" y="2064136"/>
                </a:lnTo>
                <a:lnTo>
                  <a:pt x="2068532" y="2063057"/>
                </a:lnTo>
                <a:lnTo>
                  <a:pt x="2056661" y="2067373"/>
                </a:lnTo>
                <a:lnTo>
                  <a:pt x="2055584" y="2067373"/>
                </a:lnTo>
                <a:lnTo>
                  <a:pt x="2043849" y="2065215"/>
                </a:lnTo>
                <a:lnTo>
                  <a:pt x="2040611" y="2067373"/>
                </a:lnTo>
                <a:lnTo>
                  <a:pt x="2039533" y="2067373"/>
                </a:lnTo>
                <a:lnTo>
                  <a:pt x="2037375" y="2065215"/>
                </a:lnTo>
                <a:lnTo>
                  <a:pt x="2038454" y="2057662"/>
                </a:lnTo>
                <a:lnTo>
                  <a:pt x="2037375" y="2048086"/>
                </a:lnTo>
                <a:lnTo>
                  <a:pt x="2038454" y="2019088"/>
                </a:lnTo>
                <a:lnTo>
                  <a:pt x="2038454" y="2016930"/>
                </a:lnTo>
                <a:lnTo>
                  <a:pt x="2041691" y="2008298"/>
                </a:lnTo>
                <a:lnTo>
                  <a:pt x="2034139" y="1998722"/>
                </a:lnTo>
                <a:lnTo>
                  <a:pt x="2034139" y="1994406"/>
                </a:lnTo>
                <a:cubicBezTo>
                  <a:pt x="2038454" y="1990809"/>
                  <a:pt x="2040611" y="1987572"/>
                  <a:pt x="2040611" y="1984695"/>
                </a:cubicBezTo>
                <a:lnTo>
                  <a:pt x="2037375" y="1965407"/>
                </a:lnTo>
                <a:lnTo>
                  <a:pt x="2037375" y="1956775"/>
                </a:lnTo>
                <a:lnTo>
                  <a:pt x="2038454" y="1947199"/>
                </a:lnTo>
                <a:cubicBezTo>
                  <a:pt x="2037015" y="1943962"/>
                  <a:pt x="2036297" y="1939286"/>
                  <a:pt x="2036297" y="1933172"/>
                </a:cubicBezTo>
                <a:lnTo>
                  <a:pt x="2036297" y="1924540"/>
                </a:lnTo>
                <a:cubicBezTo>
                  <a:pt x="2036297" y="1922292"/>
                  <a:pt x="2037375" y="1919819"/>
                  <a:pt x="2039533" y="1917122"/>
                </a:cubicBezTo>
                <a:lnTo>
                  <a:pt x="2039533" y="1916043"/>
                </a:lnTo>
                <a:lnTo>
                  <a:pt x="2037375" y="1911727"/>
                </a:lnTo>
                <a:cubicBezTo>
                  <a:pt x="2039533" y="1908310"/>
                  <a:pt x="2040611" y="1904354"/>
                  <a:pt x="2040611" y="1899858"/>
                </a:cubicBezTo>
                <a:lnTo>
                  <a:pt x="2038454" y="1884887"/>
                </a:lnTo>
                <a:lnTo>
                  <a:pt x="2038454" y="1882729"/>
                </a:lnTo>
                <a:lnTo>
                  <a:pt x="2043849" y="1877334"/>
                </a:lnTo>
                <a:cubicBezTo>
                  <a:pt x="2040252" y="1874816"/>
                  <a:pt x="2038454" y="1871624"/>
                  <a:pt x="2038454" y="1867758"/>
                </a:cubicBezTo>
                <a:cubicBezTo>
                  <a:pt x="2038454" y="1855529"/>
                  <a:pt x="2036655" y="1846222"/>
                  <a:pt x="2033060" y="1839838"/>
                </a:cubicBezTo>
                <a:lnTo>
                  <a:pt x="2037375" y="1831206"/>
                </a:lnTo>
                <a:cubicBezTo>
                  <a:pt x="2049514" y="1834983"/>
                  <a:pt x="2059179" y="1839299"/>
                  <a:pt x="2066372" y="1844154"/>
                </a:cubicBezTo>
                <a:cubicBezTo>
                  <a:pt x="2075095" y="1845413"/>
                  <a:pt x="2080085" y="1847166"/>
                  <a:pt x="2081345" y="1849414"/>
                </a:cubicBezTo>
                <a:lnTo>
                  <a:pt x="2088897" y="1848335"/>
                </a:lnTo>
                <a:lnTo>
                  <a:pt x="2094292" y="1850493"/>
                </a:lnTo>
                <a:lnTo>
                  <a:pt x="2112501" y="1834443"/>
                </a:lnTo>
                <a:lnTo>
                  <a:pt x="2113579" y="1834443"/>
                </a:lnTo>
                <a:lnTo>
                  <a:pt x="2127471" y="1840917"/>
                </a:lnTo>
                <a:cubicBezTo>
                  <a:pt x="2135024" y="1840917"/>
                  <a:pt x="2140060" y="1844109"/>
                  <a:pt x="2142579" y="1850493"/>
                </a:cubicBezTo>
                <a:cubicBezTo>
                  <a:pt x="2144916" y="1850493"/>
                  <a:pt x="2147074" y="1852292"/>
                  <a:pt x="2149051" y="1855888"/>
                </a:cubicBezTo>
                <a:lnTo>
                  <a:pt x="2149051" y="1859125"/>
                </a:lnTo>
                <a:cubicBezTo>
                  <a:pt x="2144736" y="1863262"/>
                  <a:pt x="2141499" y="1869691"/>
                  <a:pt x="2139341" y="1878413"/>
                </a:cubicBezTo>
                <a:cubicBezTo>
                  <a:pt x="2137903" y="1878413"/>
                  <a:pt x="2137183" y="1879851"/>
                  <a:pt x="2137183" y="1882729"/>
                </a:cubicBezTo>
                <a:cubicBezTo>
                  <a:pt x="2139160" y="1884527"/>
                  <a:pt x="2141319" y="1897790"/>
                  <a:pt x="2143656" y="1922517"/>
                </a:cubicBezTo>
                <a:lnTo>
                  <a:pt x="2156469" y="1922517"/>
                </a:lnTo>
                <a:cubicBezTo>
                  <a:pt x="2162404" y="1928901"/>
                  <a:pt x="2169193" y="1932093"/>
                  <a:pt x="2176837" y="1932093"/>
                </a:cubicBezTo>
                <a:lnTo>
                  <a:pt x="2193021" y="1947199"/>
                </a:lnTo>
                <a:cubicBezTo>
                  <a:pt x="2199406" y="1947199"/>
                  <a:pt x="2202598" y="1950391"/>
                  <a:pt x="2202598" y="1956775"/>
                </a:cubicBezTo>
                <a:cubicBezTo>
                  <a:pt x="2204036" y="1963969"/>
                  <a:pt x="2205475" y="1967565"/>
                  <a:pt x="2206914" y="1967565"/>
                </a:cubicBezTo>
                <a:lnTo>
                  <a:pt x="2209072" y="1964328"/>
                </a:lnTo>
                <a:lnTo>
                  <a:pt x="2209072" y="1961091"/>
                </a:lnTo>
                <a:lnTo>
                  <a:pt x="2205835" y="1955696"/>
                </a:lnTo>
                <a:lnTo>
                  <a:pt x="2206914" y="1945041"/>
                </a:lnTo>
                <a:lnTo>
                  <a:pt x="2205835" y="1939646"/>
                </a:lnTo>
                <a:lnTo>
                  <a:pt x="2207993" y="1933172"/>
                </a:lnTo>
                <a:lnTo>
                  <a:pt x="2205835" y="1925619"/>
                </a:lnTo>
                <a:lnTo>
                  <a:pt x="2206914" y="1914964"/>
                </a:lnTo>
                <a:cubicBezTo>
                  <a:pt x="2206914" y="1904174"/>
                  <a:pt x="2204440" y="1898779"/>
                  <a:pt x="2199496" y="1898779"/>
                </a:cubicBezTo>
                <a:cubicBezTo>
                  <a:pt x="2192482" y="1898779"/>
                  <a:pt x="2184929" y="1899858"/>
                  <a:pt x="2176837" y="1902016"/>
                </a:cubicBezTo>
                <a:lnTo>
                  <a:pt x="2174812" y="1902016"/>
                </a:lnTo>
                <a:lnTo>
                  <a:pt x="2165102" y="1900937"/>
                </a:lnTo>
                <a:lnTo>
                  <a:pt x="2154311" y="1902016"/>
                </a:lnTo>
                <a:cubicBezTo>
                  <a:pt x="2147208" y="1901117"/>
                  <a:pt x="2143656" y="1899678"/>
                  <a:pt x="2143656" y="1897700"/>
                </a:cubicBezTo>
                <a:lnTo>
                  <a:pt x="2143656" y="1895677"/>
                </a:lnTo>
                <a:cubicBezTo>
                  <a:pt x="2143656" y="1893878"/>
                  <a:pt x="2148287" y="1891720"/>
                  <a:pt x="2157550" y="1889203"/>
                </a:cubicBezTo>
                <a:lnTo>
                  <a:pt x="2165102" y="1895677"/>
                </a:lnTo>
                <a:lnTo>
                  <a:pt x="2184390" y="1892440"/>
                </a:lnTo>
                <a:cubicBezTo>
                  <a:pt x="2187985" y="1892620"/>
                  <a:pt x="2189784" y="1893339"/>
                  <a:pt x="2189784" y="1894598"/>
                </a:cubicBezTo>
                <a:lnTo>
                  <a:pt x="2196258" y="1892440"/>
                </a:lnTo>
                <a:lnTo>
                  <a:pt x="2198417" y="1892440"/>
                </a:lnTo>
                <a:lnTo>
                  <a:pt x="2202598" y="1895677"/>
                </a:lnTo>
                <a:cubicBezTo>
                  <a:pt x="2206194" y="1895677"/>
                  <a:pt x="2207993" y="1892440"/>
                  <a:pt x="2207993" y="1885966"/>
                </a:cubicBezTo>
                <a:lnTo>
                  <a:pt x="2207993" y="1884887"/>
                </a:lnTo>
                <a:cubicBezTo>
                  <a:pt x="2207993" y="1883448"/>
                  <a:pt x="2206914" y="1882729"/>
                  <a:pt x="2204755" y="1882729"/>
                </a:cubicBezTo>
                <a:lnTo>
                  <a:pt x="2203678" y="1881650"/>
                </a:lnTo>
                <a:lnTo>
                  <a:pt x="2203678" y="1880571"/>
                </a:lnTo>
                <a:lnTo>
                  <a:pt x="2205835" y="1863441"/>
                </a:lnTo>
                <a:lnTo>
                  <a:pt x="2205835" y="1850493"/>
                </a:lnTo>
                <a:cubicBezTo>
                  <a:pt x="2205835" y="1845728"/>
                  <a:pt x="2203362" y="1841097"/>
                  <a:pt x="2198417" y="1836601"/>
                </a:cubicBezTo>
                <a:lnTo>
                  <a:pt x="2198417" y="1834443"/>
                </a:lnTo>
                <a:cubicBezTo>
                  <a:pt x="2198417" y="1830487"/>
                  <a:pt x="2199810" y="1827969"/>
                  <a:pt x="2202598" y="1826890"/>
                </a:cubicBezTo>
                <a:close/>
                <a:moveTo>
                  <a:pt x="5072898" y="1825002"/>
                </a:moveTo>
                <a:lnTo>
                  <a:pt x="5079372" y="1826081"/>
                </a:lnTo>
                <a:lnTo>
                  <a:pt x="5094478" y="1825002"/>
                </a:lnTo>
                <a:lnTo>
                  <a:pt x="5095557" y="1825002"/>
                </a:lnTo>
                <a:cubicBezTo>
                  <a:pt x="5104190" y="1825002"/>
                  <a:pt x="5108506" y="1827520"/>
                  <a:pt x="5108506" y="1832555"/>
                </a:cubicBezTo>
                <a:lnTo>
                  <a:pt x="5111743" y="1832555"/>
                </a:lnTo>
                <a:cubicBezTo>
                  <a:pt x="5114440" y="1830397"/>
                  <a:pt x="5117677" y="1829318"/>
                  <a:pt x="5121454" y="1829318"/>
                </a:cubicBezTo>
                <a:cubicBezTo>
                  <a:pt x="5127029" y="1829318"/>
                  <a:pt x="5130670" y="1831116"/>
                  <a:pt x="5132378" y="1834713"/>
                </a:cubicBezTo>
                <a:lnTo>
                  <a:pt x="5132378" y="1841187"/>
                </a:lnTo>
                <a:cubicBezTo>
                  <a:pt x="5132378" y="1843345"/>
                  <a:pt x="5129456" y="1844784"/>
                  <a:pt x="5123612" y="1845503"/>
                </a:cubicBezTo>
                <a:lnTo>
                  <a:pt x="5121454" y="1840108"/>
                </a:lnTo>
                <a:lnTo>
                  <a:pt x="5119296" y="1840108"/>
                </a:lnTo>
                <a:lnTo>
                  <a:pt x="5119296" y="1846582"/>
                </a:lnTo>
                <a:cubicBezTo>
                  <a:pt x="5119296" y="1852157"/>
                  <a:pt x="5120734" y="1855394"/>
                  <a:pt x="5123612" y="1856293"/>
                </a:cubicBezTo>
                <a:lnTo>
                  <a:pt x="5124691" y="1856293"/>
                </a:lnTo>
                <a:lnTo>
                  <a:pt x="5137774" y="1845503"/>
                </a:lnTo>
                <a:cubicBezTo>
                  <a:pt x="5149643" y="1845503"/>
                  <a:pt x="5157915" y="1853101"/>
                  <a:pt x="5162591" y="1868297"/>
                </a:cubicBezTo>
                <a:lnTo>
                  <a:pt x="5162591" y="1869376"/>
                </a:lnTo>
                <a:lnTo>
                  <a:pt x="5158275" y="1868297"/>
                </a:lnTo>
                <a:lnTo>
                  <a:pt x="5149643" y="1871534"/>
                </a:lnTo>
                <a:lnTo>
                  <a:pt x="5141011" y="1871534"/>
                </a:lnTo>
                <a:cubicBezTo>
                  <a:pt x="5136695" y="1871534"/>
                  <a:pt x="5134537" y="1870095"/>
                  <a:pt x="5134537" y="1867218"/>
                </a:cubicBezTo>
                <a:lnTo>
                  <a:pt x="5130086" y="1873692"/>
                </a:lnTo>
                <a:lnTo>
                  <a:pt x="5138853" y="1873692"/>
                </a:lnTo>
                <a:cubicBezTo>
                  <a:pt x="5145327" y="1874771"/>
                  <a:pt x="5148564" y="1877648"/>
                  <a:pt x="5148564" y="1882324"/>
                </a:cubicBezTo>
                <a:cubicBezTo>
                  <a:pt x="5148564" y="1885921"/>
                  <a:pt x="5142764" y="1890956"/>
                  <a:pt x="5131165" y="1897430"/>
                </a:cubicBezTo>
                <a:cubicBezTo>
                  <a:pt x="5129906" y="1902466"/>
                  <a:pt x="5127748" y="1904983"/>
                  <a:pt x="5124691" y="1904983"/>
                </a:cubicBezTo>
                <a:lnTo>
                  <a:pt x="5125770" y="1910378"/>
                </a:lnTo>
                <a:lnTo>
                  <a:pt x="5124691" y="1911457"/>
                </a:lnTo>
                <a:lnTo>
                  <a:pt x="5123612" y="1910378"/>
                </a:lnTo>
                <a:lnTo>
                  <a:pt x="5118217" y="1910378"/>
                </a:lnTo>
                <a:lnTo>
                  <a:pt x="5116059" y="1912536"/>
                </a:lnTo>
                <a:lnTo>
                  <a:pt x="5120375" y="1913615"/>
                </a:lnTo>
                <a:lnTo>
                  <a:pt x="5124691" y="1912536"/>
                </a:lnTo>
                <a:lnTo>
                  <a:pt x="5127928" y="1915773"/>
                </a:lnTo>
                <a:lnTo>
                  <a:pt x="5132378" y="1914694"/>
                </a:lnTo>
                <a:lnTo>
                  <a:pt x="5133457" y="1915773"/>
                </a:lnTo>
                <a:lnTo>
                  <a:pt x="5134537" y="1912536"/>
                </a:lnTo>
                <a:lnTo>
                  <a:pt x="5133457" y="1911457"/>
                </a:lnTo>
                <a:lnTo>
                  <a:pt x="5133457" y="1909299"/>
                </a:lnTo>
                <a:cubicBezTo>
                  <a:pt x="5138673" y="1902286"/>
                  <a:pt x="5144068" y="1896531"/>
                  <a:pt x="5149643" y="1892035"/>
                </a:cubicBezTo>
                <a:lnTo>
                  <a:pt x="5150722" y="1892035"/>
                </a:lnTo>
                <a:cubicBezTo>
                  <a:pt x="5158994" y="1892035"/>
                  <a:pt x="5167626" y="1899588"/>
                  <a:pt x="5176618" y="1914694"/>
                </a:cubicBezTo>
                <a:lnTo>
                  <a:pt x="5176618" y="1915773"/>
                </a:lnTo>
                <a:lnTo>
                  <a:pt x="5178776" y="1915773"/>
                </a:lnTo>
                <a:cubicBezTo>
                  <a:pt x="5180934" y="1915234"/>
                  <a:pt x="5182013" y="1912356"/>
                  <a:pt x="5182013" y="1907141"/>
                </a:cubicBezTo>
                <a:lnTo>
                  <a:pt x="5182013" y="1906062"/>
                </a:lnTo>
                <a:cubicBezTo>
                  <a:pt x="5179136" y="1906062"/>
                  <a:pt x="5177697" y="1903904"/>
                  <a:pt x="5177697" y="1899588"/>
                </a:cubicBezTo>
                <a:lnTo>
                  <a:pt x="5177697" y="1898509"/>
                </a:lnTo>
                <a:lnTo>
                  <a:pt x="5184171" y="1888798"/>
                </a:lnTo>
                <a:lnTo>
                  <a:pt x="5182013" y="1882324"/>
                </a:lnTo>
                <a:lnTo>
                  <a:pt x="5184171" y="1876929"/>
                </a:lnTo>
                <a:lnTo>
                  <a:pt x="5183092" y="1875850"/>
                </a:lnTo>
                <a:lnTo>
                  <a:pt x="5183092" y="1874771"/>
                </a:lnTo>
                <a:cubicBezTo>
                  <a:pt x="5183631" y="1853101"/>
                  <a:pt x="5185070" y="1842266"/>
                  <a:pt x="5187408" y="1842266"/>
                </a:cubicBezTo>
                <a:lnTo>
                  <a:pt x="5186329" y="1831476"/>
                </a:lnTo>
                <a:cubicBezTo>
                  <a:pt x="5186329" y="1827160"/>
                  <a:pt x="5191409" y="1825002"/>
                  <a:pt x="5201570" y="1825002"/>
                </a:cubicBezTo>
                <a:cubicBezTo>
                  <a:pt x="5209842" y="1832555"/>
                  <a:pt x="5218115" y="1836511"/>
                  <a:pt x="5226387" y="1836871"/>
                </a:cubicBezTo>
                <a:lnTo>
                  <a:pt x="5227466" y="1841187"/>
                </a:lnTo>
                <a:lnTo>
                  <a:pt x="5226387" y="1842266"/>
                </a:lnTo>
                <a:lnTo>
                  <a:pt x="5231782" y="1844424"/>
                </a:lnTo>
                <a:lnTo>
                  <a:pt x="5231782" y="1845503"/>
                </a:lnTo>
                <a:cubicBezTo>
                  <a:pt x="5230343" y="1847122"/>
                  <a:pt x="5228545" y="1853281"/>
                  <a:pt x="5226387" y="1863981"/>
                </a:cubicBezTo>
                <a:lnTo>
                  <a:pt x="5224229" y="1863981"/>
                </a:lnTo>
                <a:lnTo>
                  <a:pt x="5224229" y="1871534"/>
                </a:lnTo>
                <a:lnTo>
                  <a:pt x="5218834" y="1889877"/>
                </a:lnTo>
                <a:lnTo>
                  <a:pt x="5218834" y="1890956"/>
                </a:lnTo>
                <a:lnTo>
                  <a:pt x="5229624" y="1889877"/>
                </a:lnTo>
                <a:lnTo>
                  <a:pt x="5238256" y="1894193"/>
                </a:lnTo>
                <a:lnTo>
                  <a:pt x="5252283" y="1889877"/>
                </a:lnTo>
                <a:lnTo>
                  <a:pt x="5253362" y="1890956"/>
                </a:lnTo>
                <a:lnTo>
                  <a:pt x="5255520" y="1890956"/>
                </a:lnTo>
                <a:lnTo>
                  <a:pt x="5255520" y="1889877"/>
                </a:lnTo>
                <a:cubicBezTo>
                  <a:pt x="5253362" y="1889877"/>
                  <a:pt x="5252283" y="1889158"/>
                  <a:pt x="5252283" y="1887719"/>
                </a:cubicBezTo>
                <a:lnTo>
                  <a:pt x="5252283" y="1886640"/>
                </a:lnTo>
                <a:lnTo>
                  <a:pt x="5264152" y="1868297"/>
                </a:lnTo>
                <a:lnTo>
                  <a:pt x="5265366" y="1868297"/>
                </a:lnTo>
                <a:cubicBezTo>
                  <a:pt x="5267524" y="1868297"/>
                  <a:pt x="5272919" y="1871534"/>
                  <a:pt x="5281551" y="1878008"/>
                </a:cubicBezTo>
                <a:lnTo>
                  <a:pt x="5284788" y="1879087"/>
                </a:lnTo>
                <a:lnTo>
                  <a:pt x="5288025" y="1878008"/>
                </a:lnTo>
                <a:cubicBezTo>
                  <a:pt x="5292341" y="1884122"/>
                  <a:pt x="5294499" y="1888439"/>
                  <a:pt x="5294499" y="1890956"/>
                </a:cubicBezTo>
                <a:lnTo>
                  <a:pt x="5294499" y="1893114"/>
                </a:lnTo>
                <a:lnTo>
                  <a:pt x="5288025" y="1899588"/>
                </a:lnTo>
                <a:lnTo>
                  <a:pt x="5284788" y="1896351"/>
                </a:lnTo>
                <a:lnTo>
                  <a:pt x="5284788" y="1897430"/>
                </a:lnTo>
                <a:lnTo>
                  <a:pt x="5285867" y="1900667"/>
                </a:lnTo>
                <a:lnTo>
                  <a:pt x="5279393" y="1906062"/>
                </a:lnTo>
                <a:cubicBezTo>
                  <a:pt x="5272020" y="1903365"/>
                  <a:pt x="5264781" y="1898689"/>
                  <a:pt x="5257678" y="1892035"/>
                </a:cubicBezTo>
                <a:lnTo>
                  <a:pt x="5257678" y="1893114"/>
                </a:lnTo>
                <a:lnTo>
                  <a:pt x="5261994" y="1900667"/>
                </a:lnTo>
                <a:lnTo>
                  <a:pt x="5263073" y="1899588"/>
                </a:lnTo>
                <a:lnTo>
                  <a:pt x="5264152" y="1899588"/>
                </a:lnTo>
                <a:cubicBezTo>
                  <a:pt x="5265321" y="1899588"/>
                  <a:pt x="5266445" y="1901027"/>
                  <a:pt x="5267524" y="1903904"/>
                </a:cubicBezTo>
                <a:lnTo>
                  <a:pt x="5268603" y="1902825"/>
                </a:lnTo>
                <a:lnTo>
                  <a:pt x="5269682" y="1902825"/>
                </a:lnTo>
                <a:lnTo>
                  <a:pt x="5280472" y="1910378"/>
                </a:lnTo>
                <a:cubicBezTo>
                  <a:pt x="5276695" y="1941400"/>
                  <a:pt x="5272739" y="1956910"/>
                  <a:pt x="5268603" y="1956910"/>
                </a:cubicBezTo>
                <a:lnTo>
                  <a:pt x="5268603" y="1957989"/>
                </a:lnTo>
                <a:lnTo>
                  <a:pt x="5269682" y="1962305"/>
                </a:lnTo>
                <a:lnTo>
                  <a:pt x="5265366" y="1968779"/>
                </a:lnTo>
                <a:lnTo>
                  <a:pt x="5266445" y="1977411"/>
                </a:lnTo>
                <a:lnTo>
                  <a:pt x="5253362" y="2013153"/>
                </a:lnTo>
                <a:cubicBezTo>
                  <a:pt x="5253362" y="2014592"/>
                  <a:pt x="5255520" y="2016031"/>
                  <a:pt x="5259836" y="2017469"/>
                </a:cubicBezTo>
                <a:cubicBezTo>
                  <a:pt x="5259836" y="2020347"/>
                  <a:pt x="5263477" y="2021785"/>
                  <a:pt x="5270761" y="2021785"/>
                </a:cubicBezTo>
                <a:cubicBezTo>
                  <a:pt x="5271300" y="2024123"/>
                  <a:pt x="5276695" y="2027360"/>
                  <a:pt x="5286946" y="2031496"/>
                </a:cubicBezTo>
                <a:cubicBezTo>
                  <a:pt x="5293959" y="2036532"/>
                  <a:pt x="5297556" y="2039769"/>
                  <a:pt x="5297736" y="2041207"/>
                </a:cubicBezTo>
                <a:lnTo>
                  <a:pt x="5297736" y="2042287"/>
                </a:lnTo>
                <a:lnTo>
                  <a:pt x="5275077" y="2085581"/>
                </a:lnTo>
                <a:lnTo>
                  <a:pt x="5273998" y="2085581"/>
                </a:lnTo>
                <a:cubicBezTo>
                  <a:pt x="5271480" y="2085581"/>
                  <a:pt x="5262803" y="2079827"/>
                  <a:pt x="5247967" y="2068317"/>
                </a:cubicBezTo>
                <a:cubicBezTo>
                  <a:pt x="5232861" y="2065440"/>
                  <a:pt x="5225308" y="2061079"/>
                  <a:pt x="5225308" y="2055234"/>
                </a:cubicBezTo>
                <a:lnTo>
                  <a:pt x="5220992" y="2053077"/>
                </a:lnTo>
                <a:cubicBezTo>
                  <a:pt x="5209123" y="2058202"/>
                  <a:pt x="5200446" y="2064001"/>
                  <a:pt x="5194961" y="2070475"/>
                </a:cubicBezTo>
                <a:cubicBezTo>
                  <a:pt x="5181833" y="2076410"/>
                  <a:pt x="5172122" y="2082524"/>
                  <a:pt x="5165828" y="2088818"/>
                </a:cubicBezTo>
                <a:lnTo>
                  <a:pt x="5161512" y="2089898"/>
                </a:lnTo>
                <a:lnTo>
                  <a:pt x="5146406" y="2086660"/>
                </a:lnTo>
                <a:lnTo>
                  <a:pt x="5139932" y="2088818"/>
                </a:lnTo>
                <a:lnTo>
                  <a:pt x="5138853" y="2087740"/>
                </a:lnTo>
                <a:lnTo>
                  <a:pt x="5138853" y="2086660"/>
                </a:lnTo>
                <a:cubicBezTo>
                  <a:pt x="5144607" y="2086301"/>
                  <a:pt x="5147485" y="2084143"/>
                  <a:pt x="5147485" y="2080186"/>
                </a:cubicBezTo>
                <a:cubicBezTo>
                  <a:pt x="5153060" y="2074432"/>
                  <a:pt x="5162411" y="2067958"/>
                  <a:pt x="5175539" y="2060764"/>
                </a:cubicBezTo>
                <a:cubicBezTo>
                  <a:pt x="5185610" y="2048266"/>
                  <a:pt x="5193567" y="2041747"/>
                  <a:pt x="5199412" y="2041207"/>
                </a:cubicBezTo>
                <a:cubicBezTo>
                  <a:pt x="5200131" y="2033295"/>
                  <a:pt x="5201929" y="2029338"/>
                  <a:pt x="5204807" y="2029338"/>
                </a:cubicBezTo>
                <a:lnTo>
                  <a:pt x="5202649" y="2026101"/>
                </a:lnTo>
                <a:cubicBezTo>
                  <a:pt x="5204087" y="2026101"/>
                  <a:pt x="5204807" y="2025022"/>
                  <a:pt x="5204807" y="2022864"/>
                </a:cubicBezTo>
                <a:cubicBezTo>
                  <a:pt x="5204807" y="2017829"/>
                  <a:pt x="5204087" y="2015311"/>
                  <a:pt x="5202649" y="2015311"/>
                </a:cubicBezTo>
                <a:lnTo>
                  <a:pt x="5203728" y="2007758"/>
                </a:lnTo>
                <a:lnTo>
                  <a:pt x="5203728" y="1996968"/>
                </a:lnTo>
                <a:lnTo>
                  <a:pt x="5209123" y="1990359"/>
                </a:lnTo>
                <a:lnTo>
                  <a:pt x="5209123" y="1987122"/>
                </a:lnTo>
                <a:cubicBezTo>
                  <a:pt x="5209123" y="1985684"/>
                  <a:pt x="5208044" y="1984964"/>
                  <a:pt x="5205886" y="1984964"/>
                </a:cubicBezTo>
                <a:cubicBezTo>
                  <a:pt x="5202829" y="1984964"/>
                  <a:pt x="5200671" y="1977052"/>
                  <a:pt x="5199412" y="1961226"/>
                </a:cubicBezTo>
                <a:cubicBezTo>
                  <a:pt x="5196804" y="1961226"/>
                  <a:pt x="5194961" y="1954392"/>
                  <a:pt x="5193882" y="1940725"/>
                </a:cubicBezTo>
                <a:lnTo>
                  <a:pt x="5171223" y="1965542"/>
                </a:lnTo>
                <a:lnTo>
                  <a:pt x="5165828" y="1966621"/>
                </a:lnTo>
                <a:lnTo>
                  <a:pt x="5164749" y="1965542"/>
                </a:lnTo>
                <a:lnTo>
                  <a:pt x="5164749" y="1963384"/>
                </a:lnTo>
                <a:lnTo>
                  <a:pt x="5167986" y="1956910"/>
                </a:lnTo>
                <a:lnTo>
                  <a:pt x="5166907" y="1955831"/>
                </a:lnTo>
                <a:lnTo>
                  <a:pt x="5165828" y="1955831"/>
                </a:lnTo>
                <a:cubicBezTo>
                  <a:pt x="5162950" y="1956191"/>
                  <a:pt x="5158994" y="1959788"/>
                  <a:pt x="5153959" y="1966621"/>
                </a:cubicBezTo>
                <a:cubicBezTo>
                  <a:pt x="5151441" y="1966981"/>
                  <a:pt x="5148564" y="1969139"/>
                  <a:pt x="5145327" y="1973095"/>
                </a:cubicBezTo>
                <a:lnTo>
                  <a:pt x="5141011" y="1973095"/>
                </a:lnTo>
                <a:cubicBezTo>
                  <a:pt x="5145327" y="1977052"/>
                  <a:pt x="5147485" y="1981368"/>
                  <a:pt x="5147485" y="1986043"/>
                </a:cubicBezTo>
                <a:lnTo>
                  <a:pt x="5146406" y="1987122"/>
                </a:lnTo>
                <a:cubicBezTo>
                  <a:pt x="5146406" y="1988561"/>
                  <a:pt x="5144607" y="1989280"/>
                  <a:pt x="5141011" y="1989280"/>
                </a:cubicBezTo>
                <a:lnTo>
                  <a:pt x="5139932" y="1990359"/>
                </a:lnTo>
                <a:lnTo>
                  <a:pt x="5139932" y="1992652"/>
                </a:lnTo>
                <a:cubicBezTo>
                  <a:pt x="5140471" y="1996968"/>
                  <a:pt x="5141550" y="1999126"/>
                  <a:pt x="5143169" y="1999126"/>
                </a:cubicBezTo>
                <a:lnTo>
                  <a:pt x="5145327" y="1999126"/>
                </a:lnTo>
                <a:cubicBezTo>
                  <a:pt x="5147844" y="1991124"/>
                  <a:pt x="5151801" y="1987122"/>
                  <a:pt x="5157196" y="1987122"/>
                </a:cubicBezTo>
                <a:lnTo>
                  <a:pt x="5165828" y="1991438"/>
                </a:lnTo>
                <a:lnTo>
                  <a:pt x="5175539" y="1990359"/>
                </a:lnTo>
                <a:lnTo>
                  <a:pt x="5176618" y="1991438"/>
                </a:lnTo>
                <a:lnTo>
                  <a:pt x="5176618" y="1992652"/>
                </a:lnTo>
                <a:cubicBezTo>
                  <a:pt x="5176618" y="1995170"/>
                  <a:pt x="5171223" y="1997688"/>
                  <a:pt x="5160433" y="2000205"/>
                </a:cubicBezTo>
                <a:cubicBezTo>
                  <a:pt x="5158634" y="2003442"/>
                  <a:pt x="5152520" y="2007399"/>
                  <a:pt x="5142090" y="2012074"/>
                </a:cubicBezTo>
                <a:cubicBezTo>
                  <a:pt x="5140651" y="2018728"/>
                  <a:pt x="5139932" y="2028080"/>
                  <a:pt x="5139932" y="2040129"/>
                </a:cubicBezTo>
                <a:lnTo>
                  <a:pt x="5141011" y="2044444"/>
                </a:lnTo>
                <a:lnTo>
                  <a:pt x="5139932" y="2047682"/>
                </a:lnTo>
                <a:lnTo>
                  <a:pt x="5141011" y="2053077"/>
                </a:lnTo>
                <a:lnTo>
                  <a:pt x="5137774" y="2059685"/>
                </a:lnTo>
                <a:lnTo>
                  <a:pt x="5138853" y="2068317"/>
                </a:lnTo>
                <a:cubicBezTo>
                  <a:pt x="5138853" y="2074072"/>
                  <a:pt x="5136695" y="2076949"/>
                  <a:pt x="5132378" y="2076949"/>
                </a:cubicBezTo>
                <a:cubicBezTo>
                  <a:pt x="5126534" y="2076949"/>
                  <a:pt x="5123612" y="2079107"/>
                  <a:pt x="5123612" y="2083423"/>
                </a:cubicBezTo>
                <a:cubicBezTo>
                  <a:pt x="5119835" y="2087020"/>
                  <a:pt x="5116598" y="2088818"/>
                  <a:pt x="5113901" y="2088818"/>
                </a:cubicBezTo>
                <a:lnTo>
                  <a:pt x="5109585" y="2088818"/>
                </a:lnTo>
                <a:lnTo>
                  <a:pt x="5105269" y="2085581"/>
                </a:lnTo>
                <a:lnTo>
                  <a:pt x="5098794" y="2090977"/>
                </a:lnTo>
                <a:lnTo>
                  <a:pt x="5093399" y="2090977"/>
                </a:lnTo>
                <a:cubicBezTo>
                  <a:pt x="5086746" y="2090977"/>
                  <a:pt x="5082070" y="2089538"/>
                  <a:pt x="5079372" y="2086660"/>
                </a:cubicBezTo>
                <a:lnTo>
                  <a:pt x="5080451" y="2075870"/>
                </a:lnTo>
                <a:cubicBezTo>
                  <a:pt x="5077035" y="2063552"/>
                  <a:pt x="5072359" y="2057392"/>
                  <a:pt x="5066424" y="2057392"/>
                </a:cubicBezTo>
                <a:cubicBezTo>
                  <a:pt x="5061299" y="2053796"/>
                  <a:pt x="5058736" y="2050559"/>
                  <a:pt x="5058736" y="2047682"/>
                </a:cubicBezTo>
                <a:lnTo>
                  <a:pt x="5063052" y="2044444"/>
                </a:lnTo>
                <a:lnTo>
                  <a:pt x="5066424" y="2044444"/>
                </a:lnTo>
                <a:lnTo>
                  <a:pt x="5077214" y="2048761"/>
                </a:lnTo>
                <a:cubicBezTo>
                  <a:pt x="5089443" y="2048761"/>
                  <a:pt x="5095557" y="2045883"/>
                  <a:pt x="5095557" y="2040129"/>
                </a:cubicBezTo>
                <a:lnTo>
                  <a:pt x="5095557" y="2029338"/>
                </a:lnTo>
                <a:lnTo>
                  <a:pt x="5094478" y="2028259"/>
                </a:lnTo>
                <a:lnTo>
                  <a:pt x="5094478" y="2027180"/>
                </a:lnTo>
                <a:lnTo>
                  <a:pt x="5086925" y="2028259"/>
                </a:lnTo>
                <a:lnTo>
                  <a:pt x="5080451" y="2027180"/>
                </a:lnTo>
                <a:cubicBezTo>
                  <a:pt x="5070111" y="2030058"/>
                  <a:pt x="5062153" y="2035093"/>
                  <a:pt x="5056578" y="2042287"/>
                </a:cubicBezTo>
                <a:lnTo>
                  <a:pt x="5054420" y="2042287"/>
                </a:lnTo>
                <a:cubicBezTo>
                  <a:pt x="5045069" y="2032036"/>
                  <a:pt x="5040393" y="2023763"/>
                  <a:pt x="5040393" y="2017469"/>
                </a:cubicBezTo>
                <a:lnTo>
                  <a:pt x="5040393" y="2006679"/>
                </a:lnTo>
                <a:cubicBezTo>
                  <a:pt x="5040393" y="2003083"/>
                  <a:pt x="5037876" y="2000205"/>
                  <a:pt x="5032840" y="1998047"/>
                </a:cubicBezTo>
                <a:lnTo>
                  <a:pt x="5032840" y="1996968"/>
                </a:lnTo>
                <a:cubicBezTo>
                  <a:pt x="5045788" y="1984829"/>
                  <a:pt x="5052262" y="1976512"/>
                  <a:pt x="5052262" y="1972016"/>
                </a:cubicBezTo>
                <a:cubicBezTo>
                  <a:pt x="5057298" y="1968599"/>
                  <a:pt x="5059815" y="1964643"/>
                  <a:pt x="5059815" y="1960147"/>
                </a:cubicBezTo>
                <a:lnTo>
                  <a:pt x="5060894" y="1951515"/>
                </a:lnTo>
                <a:lnTo>
                  <a:pt x="5057657" y="1950436"/>
                </a:lnTo>
                <a:lnTo>
                  <a:pt x="5049025" y="1953673"/>
                </a:lnTo>
                <a:lnTo>
                  <a:pt x="5045788" y="1953673"/>
                </a:lnTo>
                <a:cubicBezTo>
                  <a:pt x="5044170" y="1953673"/>
                  <a:pt x="5042731" y="1951155"/>
                  <a:pt x="5041472" y="1946120"/>
                </a:cubicBezTo>
                <a:cubicBezTo>
                  <a:pt x="5042551" y="1943243"/>
                  <a:pt x="5043630" y="1941804"/>
                  <a:pt x="5044709" y="1941804"/>
                </a:cubicBezTo>
                <a:cubicBezTo>
                  <a:pt x="5046148" y="1941804"/>
                  <a:pt x="5046867" y="1943602"/>
                  <a:pt x="5046867" y="1947199"/>
                </a:cubicBezTo>
                <a:lnTo>
                  <a:pt x="5047946" y="1948278"/>
                </a:lnTo>
                <a:lnTo>
                  <a:pt x="5049025" y="1948278"/>
                </a:lnTo>
                <a:lnTo>
                  <a:pt x="5055499" y="1946120"/>
                </a:lnTo>
                <a:lnTo>
                  <a:pt x="5061973" y="1947199"/>
                </a:lnTo>
                <a:lnTo>
                  <a:pt x="5065211" y="1946120"/>
                </a:lnTo>
                <a:lnTo>
                  <a:pt x="5065211" y="1938567"/>
                </a:lnTo>
                <a:cubicBezTo>
                  <a:pt x="5069617" y="1932812"/>
                  <a:pt x="5071819" y="1927732"/>
                  <a:pt x="5071819" y="1923326"/>
                </a:cubicBezTo>
                <a:lnTo>
                  <a:pt x="5060894" y="1926698"/>
                </a:lnTo>
                <a:lnTo>
                  <a:pt x="5047946" y="1921168"/>
                </a:lnTo>
                <a:lnTo>
                  <a:pt x="5041472" y="1922247"/>
                </a:lnTo>
                <a:lnTo>
                  <a:pt x="5039314" y="1922247"/>
                </a:lnTo>
                <a:cubicBezTo>
                  <a:pt x="5036437" y="1921348"/>
                  <a:pt x="5034998" y="1918111"/>
                  <a:pt x="5034998" y="1912536"/>
                </a:cubicBezTo>
                <a:lnTo>
                  <a:pt x="5036077" y="1911457"/>
                </a:lnTo>
                <a:lnTo>
                  <a:pt x="5040393" y="1911457"/>
                </a:lnTo>
                <a:lnTo>
                  <a:pt x="5049025" y="1913615"/>
                </a:lnTo>
                <a:lnTo>
                  <a:pt x="5058736" y="1911457"/>
                </a:lnTo>
                <a:lnTo>
                  <a:pt x="5071819" y="1912536"/>
                </a:lnTo>
                <a:lnTo>
                  <a:pt x="5072898" y="1911457"/>
                </a:lnTo>
                <a:lnTo>
                  <a:pt x="5072898" y="1895272"/>
                </a:lnTo>
                <a:lnTo>
                  <a:pt x="5075056" y="1888798"/>
                </a:lnTo>
                <a:lnTo>
                  <a:pt x="5073977" y="1876929"/>
                </a:lnTo>
                <a:lnTo>
                  <a:pt x="5073977" y="1873692"/>
                </a:lnTo>
                <a:lnTo>
                  <a:pt x="5071819" y="1871534"/>
                </a:lnTo>
                <a:lnTo>
                  <a:pt x="5069661" y="1871534"/>
                </a:lnTo>
                <a:lnTo>
                  <a:pt x="5053341" y="1872613"/>
                </a:lnTo>
                <a:lnTo>
                  <a:pt x="5043630" y="1870455"/>
                </a:lnTo>
                <a:lnTo>
                  <a:pt x="5038235" y="1871534"/>
                </a:lnTo>
                <a:lnTo>
                  <a:pt x="5037156" y="1870455"/>
                </a:lnTo>
                <a:lnTo>
                  <a:pt x="5037156" y="1869376"/>
                </a:lnTo>
                <a:cubicBezTo>
                  <a:pt x="5038595" y="1862093"/>
                  <a:pt x="5041472" y="1858451"/>
                  <a:pt x="5045788" y="1858451"/>
                </a:cubicBezTo>
                <a:lnTo>
                  <a:pt x="5052262" y="1860744"/>
                </a:lnTo>
                <a:lnTo>
                  <a:pt x="5059815" y="1859665"/>
                </a:lnTo>
                <a:cubicBezTo>
                  <a:pt x="5059815" y="1861104"/>
                  <a:pt x="5063457" y="1861823"/>
                  <a:pt x="5070740" y="1861823"/>
                </a:cubicBezTo>
                <a:lnTo>
                  <a:pt x="5075056" y="1867218"/>
                </a:lnTo>
                <a:lnTo>
                  <a:pt x="5075056" y="1866139"/>
                </a:lnTo>
                <a:lnTo>
                  <a:pt x="5073977" y="1848740"/>
                </a:lnTo>
                <a:lnTo>
                  <a:pt x="5076135" y="1846582"/>
                </a:lnTo>
                <a:lnTo>
                  <a:pt x="5077214" y="1847661"/>
                </a:lnTo>
                <a:lnTo>
                  <a:pt x="5079372" y="1847661"/>
                </a:lnTo>
                <a:lnTo>
                  <a:pt x="5079372" y="1846582"/>
                </a:lnTo>
                <a:cubicBezTo>
                  <a:pt x="5075056" y="1845863"/>
                  <a:pt x="5072898" y="1844784"/>
                  <a:pt x="5072898" y="1843345"/>
                </a:cubicBezTo>
                <a:lnTo>
                  <a:pt x="5072898" y="1841187"/>
                </a:lnTo>
                <a:lnTo>
                  <a:pt x="5073977" y="1833634"/>
                </a:lnTo>
                <a:cubicBezTo>
                  <a:pt x="5071100" y="1832195"/>
                  <a:pt x="5069661" y="1830037"/>
                  <a:pt x="5069661" y="1827160"/>
                </a:cubicBezTo>
                <a:close/>
                <a:moveTo>
                  <a:pt x="1756983" y="1824867"/>
                </a:moveTo>
                <a:cubicBezTo>
                  <a:pt x="1766243" y="1827205"/>
                  <a:pt x="1773482" y="1833409"/>
                  <a:pt x="1778698" y="1843480"/>
                </a:cubicBezTo>
                <a:lnTo>
                  <a:pt x="1777618" y="1852112"/>
                </a:lnTo>
                <a:lnTo>
                  <a:pt x="1779776" y="1854405"/>
                </a:lnTo>
                <a:cubicBezTo>
                  <a:pt x="1779776" y="1857102"/>
                  <a:pt x="1774381" y="1858901"/>
                  <a:pt x="1763593" y="1859800"/>
                </a:cubicBezTo>
                <a:lnTo>
                  <a:pt x="1742956" y="1854405"/>
                </a:lnTo>
                <a:cubicBezTo>
                  <a:pt x="1741877" y="1858002"/>
                  <a:pt x="1739719" y="1859800"/>
                  <a:pt x="1736482" y="1859800"/>
                </a:cubicBezTo>
                <a:lnTo>
                  <a:pt x="1734325" y="1854405"/>
                </a:lnTo>
                <a:lnTo>
                  <a:pt x="1733245" y="1854405"/>
                </a:lnTo>
                <a:lnTo>
                  <a:pt x="1732166" y="1857642"/>
                </a:lnTo>
                <a:lnTo>
                  <a:pt x="1733245" y="1858721"/>
                </a:lnTo>
                <a:lnTo>
                  <a:pt x="1732166" y="1859800"/>
                </a:lnTo>
                <a:lnTo>
                  <a:pt x="1731086" y="1859800"/>
                </a:lnTo>
                <a:lnTo>
                  <a:pt x="1730007" y="1858721"/>
                </a:lnTo>
                <a:cubicBezTo>
                  <a:pt x="1724253" y="1859440"/>
                  <a:pt x="1721376" y="1860519"/>
                  <a:pt x="1721376" y="1861958"/>
                </a:cubicBezTo>
                <a:lnTo>
                  <a:pt x="1721376" y="1864116"/>
                </a:lnTo>
                <a:cubicBezTo>
                  <a:pt x="1721376" y="1879582"/>
                  <a:pt x="1720296" y="1888349"/>
                  <a:pt x="1718139" y="1890417"/>
                </a:cubicBezTo>
                <a:lnTo>
                  <a:pt x="1718139" y="1895812"/>
                </a:lnTo>
                <a:cubicBezTo>
                  <a:pt x="1718139" y="1897970"/>
                  <a:pt x="1721376" y="1899813"/>
                  <a:pt x="1727849" y="1901342"/>
                </a:cubicBezTo>
                <a:lnTo>
                  <a:pt x="1737560" y="1889338"/>
                </a:lnTo>
                <a:lnTo>
                  <a:pt x="1736482" y="1883808"/>
                </a:lnTo>
                <a:lnTo>
                  <a:pt x="1739719" y="1881650"/>
                </a:lnTo>
                <a:cubicBezTo>
                  <a:pt x="1745473" y="1883448"/>
                  <a:pt x="1749788" y="1885606"/>
                  <a:pt x="1752665" y="1888124"/>
                </a:cubicBezTo>
                <a:cubicBezTo>
                  <a:pt x="1752665" y="1885966"/>
                  <a:pt x="1753746" y="1884887"/>
                  <a:pt x="1755905" y="1884887"/>
                </a:cubicBezTo>
                <a:cubicBezTo>
                  <a:pt x="1771639" y="1895227"/>
                  <a:pt x="1780316" y="1901791"/>
                  <a:pt x="1781935" y="1904579"/>
                </a:cubicBezTo>
                <a:lnTo>
                  <a:pt x="1781935" y="1907816"/>
                </a:lnTo>
                <a:cubicBezTo>
                  <a:pt x="1781935" y="1908895"/>
                  <a:pt x="1779057" y="1910333"/>
                  <a:pt x="1773303" y="1912132"/>
                </a:cubicBezTo>
                <a:lnTo>
                  <a:pt x="1773303" y="1918740"/>
                </a:lnTo>
                <a:lnTo>
                  <a:pt x="1776539" y="1923056"/>
                </a:lnTo>
                <a:lnTo>
                  <a:pt x="1774381" y="1926428"/>
                </a:lnTo>
                <a:lnTo>
                  <a:pt x="1776539" y="1929665"/>
                </a:lnTo>
                <a:cubicBezTo>
                  <a:pt x="1776539" y="1933262"/>
                  <a:pt x="1775820" y="1935060"/>
                  <a:pt x="1774381" y="1935060"/>
                </a:cubicBezTo>
                <a:lnTo>
                  <a:pt x="1776539" y="1938432"/>
                </a:lnTo>
                <a:lnTo>
                  <a:pt x="1775460" y="1957989"/>
                </a:lnTo>
                <a:lnTo>
                  <a:pt x="1776539" y="1996294"/>
                </a:lnTo>
                <a:cubicBezTo>
                  <a:pt x="1774561" y="2019582"/>
                  <a:pt x="1771685" y="2031227"/>
                  <a:pt x="1767908" y="2031227"/>
                </a:cubicBezTo>
                <a:lnTo>
                  <a:pt x="1770065" y="2038780"/>
                </a:lnTo>
                <a:cubicBezTo>
                  <a:pt x="1770065" y="2045343"/>
                  <a:pt x="1767143" y="2048626"/>
                  <a:pt x="1761299" y="2048626"/>
                </a:cubicBezTo>
                <a:cubicBezTo>
                  <a:pt x="1754105" y="2054470"/>
                  <a:pt x="1747991" y="2057392"/>
                  <a:pt x="1742956" y="2057392"/>
                </a:cubicBezTo>
                <a:cubicBezTo>
                  <a:pt x="1741516" y="2055954"/>
                  <a:pt x="1737560" y="2055234"/>
                  <a:pt x="1731086" y="2055234"/>
                </a:cubicBezTo>
                <a:cubicBezTo>
                  <a:pt x="1728208" y="2049929"/>
                  <a:pt x="1726770" y="2045928"/>
                  <a:pt x="1726770" y="2043231"/>
                </a:cubicBezTo>
                <a:lnTo>
                  <a:pt x="1727849" y="2037701"/>
                </a:lnTo>
                <a:lnTo>
                  <a:pt x="1721376" y="2033385"/>
                </a:lnTo>
                <a:lnTo>
                  <a:pt x="1721376" y="2042152"/>
                </a:lnTo>
                <a:lnTo>
                  <a:pt x="1719218" y="2053076"/>
                </a:lnTo>
                <a:lnTo>
                  <a:pt x="1723533" y="2057392"/>
                </a:lnTo>
                <a:lnTo>
                  <a:pt x="1723533" y="2058471"/>
                </a:lnTo>
                <a:cubicBezTo>
                  <a:pt x="1721376" y="2061169"/>
                  <a:pt x="1720296" y="2063732"/>
                  <a:pt x="1720296" y="2066159"/>
                </a:cubicBezTo>
                <a:lnTo>
                  <a:pt x="1720296" y="2068317"/>
                </a:lnTo>
                <a:lnTo>
                  <a:pt x="1721376" y="2090167"/>
                </a:lnTo>
                <a:lnTo>
                  <a:pt x="1718139" y="2092325"/>
                </a:lnTo>
                <a:lnTo>
                  <a:pt x="1717060" y="2092325"/>
                </a:lnTo>
                <a:lnTo>
                  <a:pt x="1711666" y="2086795"/>
                </a:lnTo>
                <a:cubicBezTo>
                  <a:pt x="1708698" y="2091201"/>
                  <a:pt x="1703256" y="2093404"/>
                  <a:pt x="1695344" y="2093404"/>
                </a:cubicBezTo>
                <a:lnTo>
                  <a:pt x="1694266" y="2093404"/>
                </a:lnTo>
                <a:cubicBezTo>
                  <a:pt x="1683476" y="2092145"/>
                  <a:pt x="1678081" y="2087425"/>
                  <a:pt x="1678081" y="2079242"/>
                </a:cubicBezTo>
                <a:lnTo>
                  <a:pt x="1677002" y="2076005"/>
                </a:lnTo>
                <a:lnTo>
                  <a:pt x="1679160" y="2067238"/>
                </a:lnTo>
                <a:lnTo>
                  <a:pt x="1679160" y="2062787"/>
                </a:lnTo>
                <a:cubicBezTo>
                  <a:pt x="1677002" y="2060090"/>
                  <a:pt x="1675922" y="2057572"/>
                  <a:pt x="1675922" y="2055234"/>
                </a:cubicBezTo>
                <a:cubicBezTo>
                  <a:pt x="1676102" y="2052267"/>
                  <a:pt x="1676821" y="2050784"/>
                  <a:pt x="1678081" y="2050784"/>
                </a:cubicBezTo>
                <a:lnTo>
                  <a:pt x="1677002" y="2049705"/>
                </a:lnTo>
                <a:lnTo>
                  <a:pt x="1677002" y="2047547"/>
                </a:lnTo>
                <a:lnTo>
                  <a:pt x="1678081" y="2041073"/>
                </a:lnTo>
                <a:lnTo>
                  <a:pt x="1677002" y="2037701"/>
                </a:lnTo>
                <a:lnTo>
                  <a:pt x="1678081" y="2033385"/>
                </a:lnTo>
                <a:lnTo>
                  <a:pt x="1677002" y="2028934"/>
                </a:lnTo>
                <a:lnTo>
                  <a:pt x="1679160" y="2019223"/>
                </a:lnTo>
                <a:cubicBezTo>
                  <a:pt x="1677002" y="2019223"/>
                  <a:pt x="1675922" y="2015581"/>
                  <a:pt x="1675922" y="2008298"/>
                </a:cubicBezTo>
                <a:cubicBezTo>
                  <a:pt x="1678081" y="2004431"/>
                  <a:pt x="1679160" y="2000070"/>
                  <a:pt x="1679160" y="1995215"/>
                </a:cubicBezTo>
                <a:lnTo>
                  <a:pt x="1674844" y="1990764"/>
                </a:lnTo>
                <a:lnTo>
                  <a:pt x="1678081" y="1988606"/>
                </a:lnTo>
                <a:lnTo>
                  <a:pt x="1677002" y="1985369"/>
                </a:lnTo>
                <a:lnTo>
                  <a:pt x="1679160" y="1968914"/>
                </a:lnTo>
                <a:lnTo>
                  <a:pt x="1678081" y="1964598"/>
                </a:lnTo>
                <a:lnTo>
                  <a:pt x="1680238" y="1962440"/>
                </a:lnTo>
                <a:lnTo>
                  <a:pt x="1678081" y="1960282"/>
                </a:lnTo>
                <a:lnTo>
                  <a:pt x="1678081" y="1924270"/>
                </a:lnTo>
                <a:lnTo>
                  <a:pt x="1679160" y="1917661"/>
                </a:lnTo>
                <a:lnTo>
                  <a:pt x="1678081" y="1913345"/>
                </a:lnTo>
                <a:lnTo>
                  <a:pt x="1679160" y="1909974"/>
                </a:lnTo>
                <a:lnTo>
                  <a:pt x="1678081" y="1903500"/>
                </a:lnTo>
                <a:cubicBezTo>
                  <a:pt x="1678440" y="1896216"/>
                  <a:pt x="1679160" y="1892575"/>
                  <a:pt x="1680238" y="1892575"/>
                </a:cubicBezTo>
                <a:cubicBezTo>
                  <a:pt x="1678800" y="1881065"/>
                  <a:pt x="1677002" y="1873782"/>
                  <a:pt x="1674844" y="1870725"/>
                </a:cubicBezTo>
                <a:lnTo>
                  <a:pt x="1679160" y="1857642"/>
                </a:lnTo>
                <a:lnTo>
                  <a:pt x="1679160" y="1856563"/>
                </a:lnTo>
                <a:lnTo>
                  <a:pt x="1660816" y="1859800"/>
                </a:lnTo>
                <a:lnTo>
                  <a:pt x="1654207" y="1859800"/>
                </a:lnTo>
                <a:lnTo>
                  <a:pt x="1643418" y="1856563"/>
                </a:lnTo>
                <a:lnTo>
                  <a:pt x="1640181" y="1857642"/>
                </a:lnTo>
                <a:lnTo>
                  <a:pt x="1630469" y="1854405"/>
                </a:lnTo>
                <a:lnTo>
                  <a:pt x="1630469" y="1851033"/>
                </a:lnTo>
                <a:cubicBezTo>
                  <a:pt x="1632627" y="1848695"/>
                  <a:pt x="1642023" y="1846537"/>
                  <a:pt x="1658658" y="1844559"/>
                </a:cubicBezTo>
                <a:lnTo>
                  <a:pt x="1673765" y="1847796"/>
                </a:lnTo>
                <a:lnTo>
                  <a:pt x="1698581" y="1844559"/>
                </a:lnTo>
                <a:lnTo>
                  <a:pt x="1712743" y="1846717"/>
                </a:lnTo>
                <a:cubicBezTo>
                  <a:pt x="1714362" y="1845278"/>
                  <a:pt x="1721195" y="1844199"/>
                  <a:pt x="1733245" y="1843480"/>
                </a:cubicBezTo>
                <a:cubicBezTo>
                  <a:pt x="1745113" y="1831071"/>
                  <a:pt x="1753026" y="1824867"/>
                  <a:pt x="1756983" y="1824867"/>
                </a:cubicBezTo>
                <a:close/>
                <a:moveTo>
                  <a:pt x="8265908" y="1824462"/>
                </a:moveTo>
                <a:lnTo>
                  <a:pt x="8268066" y="1824462"/>
                </a:lnTo>
                <a:cubicBezTo>
                  <a:pt x="8289196" y="1843525"/>
                  <a:pt x="8299762" y="1855034"/>
                  <a:pt x="8299762" y="1858991"/>
                </a:cubicBezTo>
                <a:lnTo>
                  <a:pt x="8304078" y="1868702"/>
                </a:lnTo>
                <a:cubicBezTo>
                  <a:pt x="8304078" y="1874636"/>
                  <a:pt x="8301875" y="1878952"/>
                  <a:pt x="8297469" y="1881650"/>
                </a:cubicBezTo>
                <a:cubicBezTo>
                  <a:pt x="8299177" y="1887404"/>
                  <a:pt x="8302100" y="1890282"/>
                  <a:pt x="8306236" y="1890282"/>
                </a:cubicBezTo>
                <a:cubicBezTo>
                  <a:pt x="8314238" y="1895677"/>
                  <a:pt x="8318240" y="1900712"/>
                  <a:pt x="8318240" y="1905388"/>
                </a:cubicBezTo>
                <a:cubicBezTo>
                  <a:pt x="8318240" y="1907006"/>
                  <a:pt x="8315677" y="1908085"/>
                  <a:pt x="8310552" y="1908625"/>
                </a:cubicBezTo>
                <a:lnTo>
                  <a:pt x="8309473" y="1907546"/>
                </a:lnTo>
                <a:lnTo>
                  <a:pt x="8308394" y="1907546"/>
                </a:lnTo>
                <a:lnTo>
                  <a:pt x="8299762" y="1910783"/>
                </a:lnTo>
                <a:lnTo>
                  <a:pt x="8295311" y="1909704"/>
                </a:lnTo>
                <a:lnTo>
                  <a:pt x="8282228" y="1914020"/>
                </a:lnTo>
                <a:lnTo>
                  <a:pt x="8264829" y="1907546"/>
                </a:lnTo>
                <a:lnTo>
                  <a:pt x="8262671" y="1907546"/>
                </a:lnTo>
                <a:lnTo>
                  <a:pt x="8259434" y="1910783"/>
                </a:lnTo>
                <a:lnTo>
                  <a:pt x="8259434" y="1915099"/>
                </a:lnTo>
                <a:cubicBezTo>
                  <a:pt x="8262311" y="1915459"/>
                  <a:pt x="8263750" y="1916538"/>
                  <a:pt x="8263750" y="1918336"/>
                </a:cubicBezTo>
                <a:lnTo>
                  <a:pt x="8262671" y="1926968"/>
                </a:lnTo>
                <a:lnTo>
                  <a:pt x="8263750" y="1926968"/>
                </a:lnTo>
                <a:cubicBezTo>
                  <a:pt x="8269774" y="1921933"/>
                  <a:pt x="8274135" y="1919415"/>
                  <a:pt x="8276833" y="1919415"/>
                </a:cubicBezTo>
                <a:lnTo>
                  <a:pt x="8282228" y="1919415"/>
                </a:lnTo>
                <a:cubicBezTo>
                  <a:pt x="8286634" y="1919415"/>
                  <a:pt x="8292478" y="1923731"/>
                  <a:pt x="8299762" y="1932363"/>
                </a:cubicBezTo>
                <a:cubicBezTo>
                  <a:pt x="8302639" y="1932363"/>
                  <a:pt x="8304797" y="1935960"/>
                  <a:pt x="8306236" y="1943153"/>
                </a:cubicBezTo>
                <a:lnTo>
                  <a:pt x="8306236" y="1956101"/>
                </a:lnTo>
                <a:cubicBezTo>
                  <a:pt x="8301200" y="1961496"/>
                  <a:pt x="8298683" y="1965452"/>
                  <a:pt x="8298683" y="1967970"/>
                </a:cubicBezTo>
                <a:lnTo>
                  <a:pt x="8298683" y="1979839"/>
                </a:lnTo>
                <a:lnTo>
                  <a:pt x="8299762" y="1986313"/>
                </a:lnTo>
                <a:lnTo>
                  <a:pt x="8297469" y="1992787"/>
                </a:lnTo>
                <a:lnTo>
                  <a:pt x="8298683" y="1993866"/>
                </a:lnTo>
                <a:lnTo>
                  <a:pt x="8298683" y="1994945"/>
                </a:lnTo>
                <a:lnTo>
                  <a:pt x="8297469" y="2010051"/>
                </a:lnTo>
                <a:lnTo>
                  <a:pt x="8299762" y="2017604"/>
                </a:lnTo>
                <a:lnTo>
                  <a:pt x="8299762" y="2026236"/>
                </a:lnTo>
                <a:lnTo>
                  <a:pt x="8297469" y="2029473"/>
                </a:lnTo>
                <a:lnTo>
                  <a:pt x="8299762" y="2031631"/>
                </a:lnTo>
                <a:lnTo>
                  <a:pt x="8299762" y="2032710"/>
                </a:lnTo>
                <a:lnTo>
                  <a:pt x="8297469" y="2040263"/>
                </a:lnTo>
                <a:lnTo>
                  <a:pt x="8300841" y="2047816"/>
                </a:lnTo>
                <a:lnTo>
                  <a:pt x="8299762" y="2051053"/>
                </a:lnTo>
                <a:lnTo>
                  <a:pt x="8304078" y="2062922"/>
                </a:lnTo>
                <a:cubicBezTo>
                  <a:pt x="8298053" y="2075870"/>
                  <a:pt x="8292613" y="2082344"/>
                  <a:pt x="8287758" y="2082344"/>
                </a:cubicBezTo>
                <a:cubicBezTo>
                  <a:pt x="8284970" y="2080186"/>
                  <a:pt x="8282408" y="2079107"/>
                  <a:pt x="8280070" y="2079107"/>
                </a:cubicBezTo>
                <a:cubicBezTo>
                  <a:pt x="8278811" y="2084862"/>
                  <a:pt x="8275889" y="2087739"/>
                  <a:pt x="8271303" y="2087739"/>
                </a:cubicBezTo>
                <a:cubicBezTo>
                  <a:pt x="8264289" y="2087739"/>
                  <a:pt x="8259209" y="2085581"/>
                  <a:pt x="8256062" y="2081265"/>
                </a:cubicBezTo>
                <a:lnTo>
                  <a:pt x="8257141" y="2075870"/>
                </a:lnTo>
                <a:cubicBezTo>
                  <a:pt x="8255702" y="2071554"/>
                  <a:pt x="8254264" y="2069396"/>
                  <a:pt x="8252825" y="2069396"/>
                </a:cubicBezTo>
                <a:cubicBezTo>
                  <a:pt x="8252825" y="2071914"/>
                  <a:pt x="8241945" y="2073712"/>
                  <a:pt x="8220185" y="2074791"/>
                </a:cubicBezTo>
                <a:lnTo>
                  <a:pt x="8220185" y="2079107"/>
                </a:lnTo>
                <a:cubicBezTo>
                  <a:pt x="8220185" y="2084143"/>
                  <a:pt x="8215824" y="2087739"/>
                  <a:pt x="8207102" y="2089897"/>
                </a:cubicBezTo>
                <a:lnTo>
                  <a:pt x="8200493" y="2087739"/>
                </a:lnTo>
                <a:lnTo>
                  <a:pt x="8192940" y="2089897"/>
                </a:lnTo>
                <a:cubicBezTo>
                  <a:pt x="8185477" y="2089897"/>
                  <a:pt x="8180757" y="2084862"/>
                  <a:pt x="8178778" y="2074791"/>
                </a:cubicBezTo>
                <a:lnTo>
                  <a:pt x="8177564" y="2062922"/>
                </a:lnTo>
                <a:lnTo>
                  <a:pt x="8177564" y="2054290"/>
                </a:lnTo>
                <a:lnTo>
                  <a:pt x="8179857" y="2046737"/>
                </a:lnTo>
                <a:lnTo>
                  <a:pt x="8177564" y="2040263"/>
                </a:lnTo>
                <a:lnTo>
                  <a:pt x="8177564" y="2034868"/>
                </a:lnTo>
                <a:lnTo>
                  <a:pt x="8180936" y="2028394"/>
                </a:lnTo>
                <a:lnTo>
                  <a:pt x="8178778" y="2021920"/>
                </a:lnTo>
                <a:lnTo>
                  <a:pt x="8179857" y="2016525"/>
                </a:lnTo>
                <a:lnTo>
                  <a:pt x="8177564" y="2016525"/>
                </a:lnTo>
                <a:cubicBezTo>
                  <a:pt x="8173788" y="2022819"/>
                  <a:pt x="8170911" y="2032530"/>
                  <a:pt x="8168932" y="2045658"/>
                </a:cubicBezTo>
                <a:cubicBezTo>
                  <a:pt x="8167134" y="2046378"/>
                  <a:pt x="8166055" y="2051053"/>
                  <a:pt x="8165695" y="2059685"/>
                </a:cubicBezTo>
                <a:cubicBezTo>
                  <a:pt x="8162009" y="2061484"/>
                  <a:pt x="8155085" y="2068317"/>
                  <a:pt x="8144925" y="2080186"/>
                </a:cubicBezTo>
                <a:lnTo>
                  <a:pt x="8142767" y="2080186"/>
                </a:lnTo>
                <a:lnTo>
                  <a:pt x="8139530" y="2075870"/>
                </a:lnTo>
                <a:cubicBezTo>
                  <a:pt x="8142767" y="2068677"/>
                  <a:pt x="8145644" y="2058966"/>
                  <a:pt x="8148162" y="2046737"/>
                </a:cubicBezTo>
                <a:lnTo>
                  <a:pt x="8147083" y="2037026"/>
                </a:lnTo>
                <a:lnTo>
                  <a:pt x="8147083" y="2035947"/>
                </a:lnTo>
                <a:cubicBezTo>
                  <a:pt x="8147083" y="2025157"/>
                  <a:pt x="8148566" y="2019762"/>
                  <a:pt x="8151534" y="2019762"/>
                </a:cubicBezTo>
                <a:lnTo>
                  <a:pt x="8150320" y="2006814"/>
                </a:lnTo>
                <a:cubicBezTo>
                  <a:pt x="8150320" y="1978400"/>
                  <a:pt x="8151803" y="1960057"/>
                  <a:pt x="8154770" y="1951785"/>
                </a:cubicBezTo>
                <a:cubicBezTo>
                  <a:pt x="8151803" y="1951785"/>
                  <a:pt x="8150320" y="1943153"/>
                  <a:pt x="8150320" y="1925889"/>
                </a:cubicBezTo>
                <a:cubicBezTo>
                  <a:pt x="8150320" y="1921033"/>
                  <a:pt x="8151803" y="1917077"/>
                  <a:pt x="8154770" y="1914020"/>
                </a:cubicBezTo>
                <a:lnTo>
                  <a:pt x="8149241" y="1905388"/>
                </a:lnTo>
                <a:cubicBezTo>
                  <a:pt x="8145824" y="1908805"/>
                  <a:pt x="8141822" y="1915638"/>
                  <a:pt x="8137237" y="1925889"/>
                </a:cubicBezTo>
                <a:cubicBezTo>
                  <a:pt x="8135978" y="1925889"/>
                  <a:pt x="8130178" y="1931644"/>
                  <a:pt x="8119838" y="1943153"/>
                </a:cubicBezTo>
                <a:lnTo>
                  <a:pt x="8119838" y="1946390"/>
                </a:lnTo>
                <a:lnTo>
                  <a:pt x="8126447" y="1952864"/>
                </a:lnTo>
                <a:lnTo>
                  <a:pt x="8126447" y="1956101"/>
                </a:lnTo>
                <a:cubicBezTo>
                  <a:pt x="8121321" y="1960777"/>
                  <a:pt x="8118759" y="1964014"/>
                  <a:pt x="8118759" y="1965812"/>
                </a:cubicBezTo>
                <a:lnTo>
                  <a:pt x="8119838" y="1977681"/>
                </a:lnTo>
                <a:lnTo>
                  <a:pt x="8116601" y="1978760"/>
                </a:lnTo>
                <a:lnTo>
                  <a:pt x="8111071" y="1977681"/>
                </a:lnTo>
                <a:lnTo>
                  <a:pt x="8111071" y="1980918"/>
                </a:lnTo>
                <a:cubicBezTo>
                  <a:pt x="8115477" y="1980918"/>
                  <a:pt x="8117680" y="1981997"/>
                  <a:pt x="8117680" y="1984155"/>
                </a:cubicBezTo>
                <a:lnTo>
                  <a:pt x="8114443" y="1988471"/>
                </a:lnTo>
                <a:cubicBezTo>
                  <a:pt x="8116601" y="1988471"/>
                  <a:pt x="8117680" y="1989190"/>
                  <a:pt x="8117680" y="1990629"/>
                </a:cubicBezTo>
                <a:lnTo>
                  <a:pt x="8117680" y="1992787"/>
                </a:lnTo>
                <a:lnTo>
                  <a:pt x="8116601" y="1993866"/>
                </a:lnTo>
                <a:lnTo>
                  <a:pt x="8118759" y="1998182"/>
                </a:lnTo>
                <a:lnTo>
                  <a:pt x="8117680" y="2026236"/>
                </a:lnTo>
                <a:lnTo>
                  <a:pt x="8119838" y="2037026"/>
                </a:lnTo>
                <a:lnTo>
                  <a:pt x="8119838" y="2043500"/>
                </a:lnTo>
                <a:lnTo>
                  <a:pt x="8118759" y="2062922"/>
                </a:lnTo>
                <a:lnTo>
                  <a:pt x="8119838" y="2072633"/>
                </a:lnTo>
                <a:cubicBezTo>
                  <a:pt x="8118399" y="2072633"/>
                  <a:pt x="8117680" y="2074791"/>
                  <a:pt x="8117680" y="2079107"/>
                </a:cubicBezTo>
                <a:cubicBezTo>
                  <a:pt x="8114982" y="2086301"/>
                  <a:pt x="8108823" y="2089897"/>
                  <a:pt x="8099202" y="2089897"/>
                </a:cubicBezTo>
                <a:lnTo>
                  <a:pt x="8095830" y="2090976"/>
                </a:lnTo>
                <a:lnTo>
                  <a:pt x="8091514" y="2087739"/>
                </a:lnTo>
                <a:lnTo>
                  <a:pt x="8090435" y="2088818"/>
                </a:lnTo>
                <a:lnTo>
                  <a:pt x="8088277" y="2088818"/>
                </a:lnTo>
                <a:cubicBezTo>
                  <a:pt x="8081533" y="2088818"/>
                  <a:pt x="8076093" y="2081265"/>
                  <a:pt x="8071957" y="2066159"/>
                </a:cubicBezTo>
                <a:cubicBezTo>
                  <a:pt x="8074834" y="2058247"/>
                  <a:pt x="8076633" y="2051053"/>
                  <a:pt x="8077352" y="2044579"/>
                </a:cubicBezTo>
                <a:lnTo>
                  <a:pt x="8075194" y="2039184"/>
                </a:lnTo>
                <a:cubicBezTo>
                  <a:pt x="8075194" y="2034688"/>
                  <a:pt x="8076273" y="2030372"/>
                  <a:pt x="8078431" y="2026236"/>
                </a:cubicBezTo>
                <a:lnTo>
                  <a:pt x="8074115" y="2019762"/>
                </a:lnTo>
                <a:cubicBezTo>
                  <a:pt x="8074115" y="2017424"/>
                  <a:pt x="8075194" y="2014907"/>
                  <a:pt x="8077352" y="2012209"/>
                </a:cubicBezTo>
                <a:lnTo>
                  <a:pt x="8075194" y="2001419"/>
                </a:lnTo>
                <a:lnTo>
                  <a:pt x="8076273" y="2001419"/>
                </a:lnTo>
                <a:lnTo>
                  <a:pt x="8075194" y="2000340"/>
                </a:lnTo>
                <a:lnTo>
                  <a:pt x="8075194" y="1999261"/>
                </a:lnTo>
                <a:lnTo>
                  <a:pt x="8076273" y="1996024"/>
                </a:lnTo>
                <a:cubicBezTo>
                  <a:pt x="8075734" y="1987392"/>
                  <a:pt x="8074654" y="1983076"/>
                  <a:pt x="8073036" y="1983076"/>
                </a:cubicBezTo>
                <a:cubicBezTo>
                  <a:pt x="8067731" y="1985594"/>
                  <a:pt x="8061167" y="1990629"/>
                  <a:pt x="8053344" y="1998182"/>
                </a:cubicBezTo>
                <a:lnTo>
                  <a:pt x="8051186" y="1996024"/>
                </a:lnTo>
                <a:lnTo>
                  <a:pt x="8051186" y="1992787"/>
                </a:lnTo>
                <a:cubicBezTo>
                  <a:pt x="8059009" y="1984874"/>
                  <a:pt x="8064808" y="1975883"/>
                  <a:pt x="8068585" y="1965812"/>
                </a:cubicBezTo>
                <a:cubicBezTo>
                  <a:pt x="8070653" y="1965452"/>
                  <a:pt x="8073576" y="1960777"/>
                  <a:pt x="8077352" y="1951785"/>
                </a:cubicBezTo>
                <a:lnTo>
                  <a:pt x="8079510" y="1951785"/>
                </a:lnTo>
                <a:lnTo>
                  <a:pt x="8079510" y="1953943"/>
                </a:lnTo>
                <a:lnTo>
                  <a:pt x="8080589" y="1953943"/>
                </a:lnTo>
                <a:cubicBezTo>
                  <a:pt x="8080589" y="1941175"/>
                  <a:pt x="8084950" y="1928586"/>
                  <a:pt x="8093672" y="1916178"/>
                </a:cubicBezTo>
                <a:cubicBezTo>
                  <a:pt x="8091514" y="1912401"/>
                  <a:pt x="8090435" y="1908085"/>
                  <a:pt x="8090435" y="1903230"/>
                </a:cubicBezTo>
                <a:lnTo>
                  <a:pt x="8095830" y="1893519"/>
                </a:lnTo>
                <a:lnTo>
                  <a:pt x="8095830" y="1892440"/>
                </a:lnTo>
                <a:lnTo>
                  <a:pt x="8094751" y="1891361"/>
                </a:lnTo>
                <a:lnTo>
                  <a:pt x="8091514" y="1891361"/>
                </a:lnTo>
                <a:cubicBezTo>
                  <a:pt x="8091514" y="1895857"/>
                  <a:pt x="8085714" y="1899453"/>
                  <a:pt x="8074115" y="1902151"/>
                </a:cubicBezTo>
                <a:cubicBezTo>
                  <a:pt x="8074115" y="1903230"/>
                  <a:pt x="8071193" y="1904668"/>
                  <a:pt x="8065348" y="1906467"/>
                </a:cubicBezTo>
                <a:lnTo>
                  <a:pt x="8055502" y="1912941"/>
                </a:lnTo>
                <a:lnTo>
                  <a:pt x="8054423" y="1912941"/>
                </a:lnTo>
                <a:cubicBezTo>
                  <a:pt x="8052265" y="1912222"/>
                  <a:pt x="8051186" y="1910064"/>
                  <a:pt x="8051186" y="1906467"/>
                </a:cubicBezTo>
                <a:lnTo>
                  <a:pt x="8062111" y="1893519"/>
                </a:lnTo>
                <a:lnTo>
                  <a:pt x="8061032" y="1892440"/>
                </a:lnTo>
                <a:lnTo>
                  <a:pt x="8061032" y="1889203"/>
                </a:lnTo>
                <a:lnTo>
                  <a:pt x="8074115" y="1877334"/>
                </a:lnTo>
                <a:cubicBezTo>
                  <a:pt x="8074115" y="1874636"/>
                  <a:pt x="8076633" y="1871399"/>
                  <a:pt x="8081668" y="1867623"/>
                </a:cubicBezTo>
                <a:cubicBezTo>
                  <a:pt x="8081668" y="1864565"/>
                  <a:pt x="8083152" y="1861688"/>
                  <a:pt x="8086119" y="1858991"/>
                </a:cubicBezTo>
                <a:lnTo>
                  <a:pt x="8085040" y="1849280"/>
                </a:lnTo>
                <a:cubicBezTo>
                  <a:pt x="8087917" y="1838669"/>
                  <a:pt x="8090435" y="1832195"/>
                  <a:pt x="8092593" y="1829857"/>
                </a:cubicBezTo>
                <a:lnTo>
                  <a:pt x="8111071" y="1829857"/>
                </a:lnTo>
                <a:cubicBezTo>
                  <a:pt x="8120602" y="1830037"/>
                  <a:pt x="8129324" y="1832195"/>
                  <a:pt x="8137237" y="1836332"/>
                </a:cubicBezTo>
                <a:lnTo>
                  <a:pt x="8140609" y="1835253"/>
                </a:lnTo>
                <a:lnTo>
                  <a:pt x="8141688" y="1836332"/>
                </a:lnTo>
                <a:lnTo>
                  <a:pt x="8142767" y="1836332"/>
                </a:lnTo>
                <a:lnTo>
                  <a:pt x="8146004" y="1835253"/>
                </a:lnTo>
                <a:cubicBezTo>
                  <a:pt x="8147262" y="1835253"/>
                  <a:pt x="8150544" y="1838490"/>
                  <a:pt x="8155850" y="1844964"/>
                </a:cubicBezTo>
                <a:cubicBezTo>
                  <a:pt x="8160166" y="1845683"/>
                  <a:pt x="8163807" y="1847481"/>
                  <a:pt x="8166774" y="1850359"/>
                </a:cubicBezTo>
                <a:cubicBezTo>
                  <a:pt x="8173069" y="1854135"/>
                  <a:pt x="8180667" y="1857372"/>
                  <a:pt x="8189568" y="1860070"/>
                </a:cubicBezTo>
                <a:cubicBezTo>
                  <a:pt x="8194154" y="1860070"/>
                  <a:pt x="8201437" y="1858631"/>
                  <a:pt x="8211418" y="1855754"/>
                </a:cubicBezTo>
                <a:lnTo>
                  <a:pt x="8212497" y="1855754"/>
                </a:lnTo>
                <a:lnTo>
                  <a:pt x="8216813" y="1856833"/>
                </a:lnTo>
                <a:cubicBezTo>
                  <a:pt x="8242979" y="1846402"/>
                  <a:pt x="8258265" y="1836332"/>
                  <a:pt x="8262671" y="1826620"/>
                </a:cubicBezTo>
                <a:close/>
                <a:moveTo>
                  <a:pt x="4164759" y="1824462"/>
                </a:moveTo>
                <a:lnTo>
                  <a:pt x="4165838" y="1824462"/>
                </a:lnTo>
                <a:cubicBezTo>
                  <a:pt x="4168985" y="1829588"/>
                  <a:pt x="4174110" y="1832150"/>
                  <a:pt x="4181214" y="1832150"/>
                </a:cubicBezTo>
                <a:cubicBezTo>
                  <a:pt x="4190115" y="1835927"/>
                  <a:pt x="4195195" y="1839209"/>
                  <a:pt x="4196455" y="1841996"/>
                </a:cubicBezTo>
                <a:lnTo>
                  <a:pt x="4196455" y="1845233"/>
                </a:lnTo>
                <a:lnTo>
                  <a:pt x="4193218" y="1848605"/>
                </a:lnTo>
                <a:lnTo>
                  <a:pt x="4177842" y="1848605"/>
                </a:lnTo>
                <a:lnTo>
                  <a:pt x="4176763" y="1854000"/>
                </a:lnTo>
                <a:lnTo>
                  <a:pt x="4176763" y="1863846"/>
                </a:lnTo>
                <a:cubicBezTo>
                  <a:pt x="4176763" y="1865285"/>
                  <a:pt x="4175684" y="1866004"/>
                  <a:pt x="4173526" y="1866004"/>
                </a:cubicBezTo>
                <a:lnTo>
                  <a:pt x="4173526" y="1867083"/>
                </a:lnTo>
                <a:cubicBezTo>
                  <a:pt x="4175684" y="1867083"/>
                  <a:pt x="4176763" y="1867847"/>
                  <a:pt x="4176763" y="1869376"/>
                </a:cubicBezTo>
                <a:lnTo>
                  <a:pt x="4176763" y="1870455"/>
                </a:lnTo>
                <a:lnTo>
                  <a:pt x="4173526" y="1874771"/>
                </a:lnTo>
                <a:lnTo>
                  <a:pt x="4177842" y="1886775"/>
                </a:lnTo>
                <a:cubicBezTo>
                  <a:pt x="4177842" y="1893159"/>
                  <a:pt x="4176403" y="1898284"/>
                  <a:pt x="4173526" y="1902151"/>
                </a:cubicBezTo>
                <a:lnTo>
                  <a:pt x="4173526" y="1903230"/>
                </a:lnTo>
                <a:cubicBezTo>
                  <a:pt x="4174065" y="1907636"/>
                  <a:pt x="4175144" y="1909839"/>
                  <a:pt x="4176763" y="1909839"/>
                </a:cubicBezTo>
                <a:lnTo>
                  <a:pt x="4174605" y="1928451"/>
                </a:lnTo>
                <a:cubicBezTo>
                  <a:pt x="4177572" y="1932767"/>
                  <a:pt x="4179056" y="1936409"/>
                  <a:pt x="4179056" y="1939376"/>
                </a:cubicBezTo>
                <a:cubicBezTo>
                  <a:pt x="4179056" y="1945041"/>
                  <a:pt x="4173570" y="1950166"/>
                  <a:pt x="4162601" y="1954752"/>
                </a:cubicBezTo>
                <a:lnTo>
                  <a:pt x="4157071" y="1954752"/>
                </a:lnTo>
                <a:cubicBezTo>
                  <a:pt x="4154373" y="1954752"/>
                  <a:pt x="4150732" y="1953269"/>
                  <a:pt x="4146146" y="1950301"/>
                </a:cubicBezTo>
                <a:lnTo>
                  <a:pt x="4137379" y="1951380"/>
                </a:lnTo>
                <a:lnTo>
                  <a:pt x="4136300" y="1948143"/>
                </a:lnTo>
                <a:lnTo>
                  <a:pt x="4135221" y="1949222"/>
                </a:lnTo>
                <a:lnTo>
                  <a:pt x="4134142" y="1949222"/>
                </a:lnTo>
                <a:cubicBezTo>
                  <a:pt x="4132343" y="1943378"/>
                  <a:pt x="4130860" y="1940455"/>
                  <a:pt x="4129691" y="1940455"/>
                </a:cubicBezTo>
                <a:lnTo>
                  <a:pt x="4121059" y="1940455"/>
                </a:lnTo>
                <a:cubicBezTo>
                  <a:pt x="4121059" y="1943423"/>
                  <a:pt x="4119935" y="1944906"/>
                  <a:pt x="4117687" y="1944906"/>
                </a:cubicBezTo>
                <a:lnTo>
                  <a:pt x="4107841" y="1944906"/>
                </a:lnTo>
                <a:lnTo>
                  <a:pt x="4101232" y="1948143"/>
                </a:lnTo>
                <a:lnTo>
                  <a:pt x="4096916" y="1941534"/>
                </a:lnTo>
                <a:lnTo>
                  <a:pt x="4094758" y="1941534"/>
                </a:lnTo>
                <a:cubicBezTo>
                  <a:pt x="4090892" y="1941534"/>
                  <a:pt x="4088689" y="1943378"/>
                  <a:pt x="4088150" y="1947064"/>
                </a:cubicBezTo>
                <a:lnTo>
                  <a:pt x="4090308" y="1949222"/>
                </a:lnTo>
                <a:cubicBezTo>
                  <a:pt x="4088509" y="1949222"/>
                  <a:pt x="4082305" y="1952864"/>
                  <a:pt x="4071695" y="1960147"/>
                </a:cubicBezTo>
                <a:lnTo>
                  <a:pt x="4063063" y="1964598"/>
                </a:lnTo>
                <a:lnTo>
                  <a:pt x="4059691" y="1964598"/>
                </a:lnTo>
                <a:cubicBezTo>
                  <a:pt x="4053127" y="1958933"/>
                  <a:pt x="4049845" y="1952729"/>
                  <a:pt x="4049845" y="1945985"/>
                </a:cubicBezTo>
                <a:cubicBezTo>
                  <a:pt x="4048226" y="1945985"/>
                  <a:pt x="4046023" y="1940500"/>
                  <a:pt x="4043236" y="1929530"/>
                </a:cubicBezTo>
                <a:cubicBezTo>
                  <a:pt x="4040358" y="1928272"/>
                  <a:pt x="4038920" y="1925709"/>
                  <a:pt x="4038920" y="1921843"/>
                </a:cubicBezTo>
                <a:lnTo>
                  <a:pt x="4041078" y="1919685"/>
                </a:lnTo>
                <a:lnTo>
                  <a:pt x="4049845" y="1919685"/>
                </a:lnTo>
                <a:cubicBezTo>
                  <a:pt x="4052812" y="1921123"/>
                  <a:pt x="4054296" y="1922922"/>
                  <a:pt x="4054296" y="1925080"/>
                </a:cubicBezTo>
                <a:lnTo>
                  <a:pt x="4056454" y="1925080"/>
                </a:lnTo>
                <a:cubicBezTo>
                  <a:pt x="4059151" y="1925080"/>
                  <a:pt x="4061714" y="1917077"/>
                  <a:pt x="4064142" y="1901072"/>
                </a:cubicBezTo>
                <a:lnTo>
                  <a:pt x="4065221" y="1899993"/>
                </a:lnTo>
                <a:lnTo>
                  <a:pt x="4061849" y="1892305"/>
                </a:lnTo>
                <a:lnTo>
                  <a:pt x="4063063" y="1871534"/>
                </a:lnTo>
                <a:cubicBezTo>
                  <a:pt x="4061354" y="1858406"/>
                  <a:pt x="4057668" y="1851842"/>
                  <a:pt x="4052003" y="1851842"/>
                </a:cubicBezTo>
                <a:cubicBezTo>
                  <a:pt x="4048406" y="1851842"/>
                  <a:pt x="4046608" y="1849280"/>
                  <a:pt x="4046608" y="1844154"/>
                </a:cubicBezTo>
                <a:lnTo>
                  <a:pt x="4046608" y="1839838"/>
                </a:lnTo>
                <a:cubicBezTo>
                  <a:pt x="4046608" y="1837590"/>
                  <a:pt x="4052452" y="1836466"/>
                  <a:pt x="4064142" y="1836466"/>
                </a:cubicBezTo>
                <a:lnTo>
                  <a:pt x="4069537" y="1836466"/>
                </a:lnTo>
                <a:lnTo>
                  <a:pt x="4082754" y="1840917"/>
                </a:lnTo>
                <a:lnTo>
                  <a:pt x="4089229" y="1837545"/>
                </a:lnTo>
                <a:lnTo>
                  <a:pt x="4094758" y="1838624"/>
                </a:lnTo>
                <a:lnTo>
                  <a:pt x="4100153" y="1837545"/>
                </a:lnTo>
                <a:cubicBezTo>
                  <a:pt x="4105458" y="1840513"/>
                  <a:pt x="4109505" y="1841996"/>
                  <a:pt x="4112292" y="1841996"/>
                </a:cubicBezTo>
                <a:lnTo>
                  <a:pt x="4124296" y="1840917"/>
                </a:lnTo>
                <a:lnTo>
                  <a:pt x="4125375" y="1841996"/>
                </a:lnTo>
                <a:lnTo>
                  <a:pt x="4125375" y="1845233"/>
                </a:lnTo>
                <a:cubicBezTo>
                  <a:pt x="4125375" y="1846672"/>
                  <a:pt x="4121374" y="1847391"/>
                  <a:pt x="4113371" y="1847391"/>
                </a:cubicBezTo>
                <a:lnTo>
                  <a:pt x="4112292" y="1848605"/>
                </a:lnTo>
                <a:lnTo>
                  <a:pt x="4112292" y="1855079"/>
                </a:lnTo>
                <a:lnTo>
                  <a:pt x="4113371" y="1862767"/>
                </a:lnTo>
                <a:lnTo>
                  <a:pt x="4117687" y="1862767"/>
                </a:lnTo>
                <a:cubicBezTo>
                  <a:pt x="4120295" y="1862767"/>
                  <a:pt x="4123217" y="1864206"/>
                  <a:pt x="4126454" y="1867083"/>
                </a:cubicBezTo>
                <a:cubicBezTo>
                  <a:pt x="4129421" y="1862767"/>
                  <a:pt x="4130905" y="1859485"/>
                  <a:pt x="4130905" y="1857237"/>
                </a:cubicBezTo>
                <a:lnTo>
                  <a:pt x="4127533" y="1848605"/>
                </a:lnTo>
                <a:cubicBezTo>
                  <a:pt x="4127533" y="1841052"/>
                  <a:pt x="4137379" y="1835567"/>
                  <a:pt x="4157071" y="1832150"/>
                </a:cubicBezTo>
                <a:close/>
                <a:moveTo>
                  <a:pt x="6186807" y="1824193"/>
                </a:moveTo>
                <a:lnTo>
                  <a:pt x="6193281" y="1829453"/>
                </a:lnTo>
                <a:lnTo>
                  <a:pt x="6193281" y="1832690"/>
                </a:lnTo>
                <a:cubicBezTo>
                  <a:pt x="6191123" y="1832690"/>
                  <a:pt x="6190044" y="1833724"/>
                  <a:pt x="6190044" y="1835792"/>
                </a:cubicBezTo>
                <a:lnTo>
                  <a:pt x="6188965" y="1836871"/>
                </a:lnTo>
                <a:lnTo>
                  <a:pt x="6187886" y="1836871"/>
                </a:lnTo>
                <a:lnTo>
                  <a:pt x="6187886" y="1835792"/>
                </a:lnTo>
                <a:lnTo>
                  <a:pt x="6186807" y="1836871"/>
                </a:lnTo>
                <a:lnTo>
                  <a:pt x="6184784" y="1836871"/>
                </a:lnTo>
                <a:lnTo>
                  <a:pt x="6182626" y="1834848"/>
                </a:lnTo>
                <a:lnTo>
                  <a:pt x="6182626" y="1831611"/>
                </a:lnTo>
                <a:cubicBezTo>
                  <a:pt x="6182626" y="1827655"/>
                  <a:pt x="6184020" y="1825182"/>
                  <a:pt x="6186807" y="1824193"/>
                </a:cubicBezTo>
                <a:close/>
                <a:moveTo>
                  <a:pt x="7651699" y="1824058"/>
                </a:moveTo>
                <a:lnTo>
                  <a:pt x="7670312" y="1825137"/>
                </a:lnTo>
                <a:lnTo>
                  <a:pt x="7671391" y="1824058"/>
                </a:lnTo>
                <a:lnTo>
                  <a:pt x="7672470" y="1824058"/>
                </a:lnTo>
                <a:lnTo>
                  <a:pt x="7688924" y="1829588"/>
                </a:lnTo>
                <a:lnTo>
                  <a:pt x="7699849" y="1825137"/>
                </a:lnTo>
                <a:lnTo>
                  <a:pt x="7702142" y="1825137"/>
                </a:lnTo>
                <a:cubicBezTo>
                  <a:pt x="7709426" y="1825676"/>
                  <a:pt x="7713067" y="1827879"/>
                  <a:pt x="7713067" y="1831746"/>
                </a:cubicBezTo>
                <a:cubicBezTo>
                  <a:pt x="7707223" y="1839569"/>
                  <a:pt x="7703941" y="1846133"/>
                  <a:pt x="7703221" y="1851438"/>
                </a:cubicBezTo>
                <a:lnTo>
                  <a:pt x="7703221" y="1856967"/>
                </a:lnTo>
                <a:cubicBezTo>
                  <a:pt x="7703221" y="1858406"/>
                  <a:pt x="7707223" y="1860204"/>
                  <a:pt x="7715225" y="1862362"/>
                </a:cubicBezTo>
                <a:lnTo>
                  <a:pt x="7715225" y="1863441"/>
                </a:lnTo>
                <a:lnTo>
                  <a:pt x="7716304" y="1862362"/>
                </a:lnTo>
                <a:lnTo>
                  <a:pt x="7720755" y="1862362"/>
                </a:lnTo>
                <a:lnTo>
                  <a:pt x="7722913" y="1864520"/>
                </a:lnTo>
                <a:lnTo>
                  <a:pt x="7722913" y="1867892"/>
                </a:lnTo>
                <a:cubicBezTo>
                  <a:pt x="7722913" y="1870050"/>
                  <a:pt x="7714866" y="1872208"/>
                  <a:pt x="7698770" y="1874366"/>
                </a:cubicBezTo>
                <a:cubicBezTo>
                  <a:pt x="7698051" y="1872208"/>
                  <a:pt x="7695893" y="1871129"/>
                  <a:pt x="7692296" y="1871129"/>
                </a:cubicBezTo>
                <a:lnTo>
                  <a:pt x="7683530" y="1871129"/>
                </a:lnTo>
                <a:lnTo>
                  <a:pt x="7674763" y="1877738"/>
                </a:lnTo>
                <a:lnTo>
                  <a:pt x="7673549" y="1877738"/>
                </a:lnTo>
                <a:lnTo>
                  <a:pt x="7670312" y="1875580"/>
                </a:lnTo>
                <a:lnTo>
                  <a:pt x="7669233" y="1876659"/>
                </a:lnTo>
                <a:lnTo>
                  <a:pt x="7665996" y="1886505"/>
                </a:lnTo>
                <a:cubicBezTo>
                  <a:pt x="7660151" y="1891271"/>
                  <a:pt x="7657229" y="1894553"/>
                  <a:pt x="7657229" y="1896351"/>
                </a:cubicBezTo>
                <a:lnTo>
                  <a:pt x="7658308" y="1897430"/>
                </a:lnTo>
                <a:lnTo>
                  <a:pt x="7671391" y="1896351"/>
                </a:lnTo>
                <a:lnTo>
                  <a:pt x="7674763" y="1896351"/>
                </a:lnTo>
                <a:lnTo>
                  <a:pt x="7675842" y="1897430"/>
                </a:lnTo>
                <a:lnTo>
                  <a:pt x="7676921" y="1897430"/>
                </a:lnTo>
                <a:lnTo>
                  <a:pt x="7679079" y="1895272"/>
                </a:lnTo>
                <a:lnTo>
                  <a:pt x="7686766" y="1895272"/>
                </a:lnTo>
                <a:cubicBezTo>
                  <a:pt x="7688205" y="1895272"/>
                  <a:pt x="7688924" y="1896351"/>
                  <a:pt x="7688924" y="1898509"/>
                </a:cubicBezTo>
                <a:lnTo>
                  <a:pt x="7690004" y="1899588"/>
                </a:lnTo>
                <a:lnTo>
                  <a:pt x="7691082" y="1899588"/>
                </a:lnTo>
                <a:lnTo>
                  <a:pt x="7727229" y="1895272"/>
                </a:lnTo>
                <a:lnTo>
                  <a:pt x="7730601" y="1895272"/>
                </a:lnTo>
                <a:lnTo>
                  <a:pt x="7730601" y="1891900"/>
                </a:lnTo>
                <a:cubicBezTo>
                  <a:pt x="7730601" y="1890641"/>
                  <a:pt x="7723633" y="1887359"/>
                  <a:pt x="7709695" y="1882054"/>
                </a:cubicBezTo>
                <a:lnTo>
                  <a:pt x="7708616" y="1880975"/>
                </a:lnTo>
                <a:lnTo>
                  <a:pt x="7708616" y="1877738"/>
                </a:lnTo>
                <a:lnTo>
                  <a:pt x="7717383" y="1879896"/>
                </a:lnTo>
                <a:cubicBezTo>
                  <a:pt x="7724487" y="1874771"/>
                  <a:pt x="7729612" y="1872208"/>
                  <a:pt x="7732759" y="1872208"/>
                </a:cubicBezTo>
                <a:lnTo>
                  <a:pt x="7729522" y="1867892"/>
                </a:lnTo>
                <a:lnTo>
                  <a:pt x="7729522" y="1866813"/>
                </a:lnTo>
                <a:lnTo>
                  <a:pt x="7731680" y="1864520"/>
                </a:lnTo>
                <a:lnTo>
                  <a:pt x="7733838" y="1864520"/>
                </a:lnTo>
                <a:lnTo>
                  <a:pt x="7741526" y="1870050"/>
                </a:lnTo>
                <a:lnTo>
                  <a:pt x="7741526" y="1871129"/>
                </a:lnTo>
                <a:lnTo>
                  <a:pt x="7734917" y="1871129"/>
                </a:lnTo>
                <a:cubicBezTo>
                  <a:pt x="7734917" y="1872029"/>
                  <a:pt x="7746606" y="1875670"/>
                  <a:pt x="7769985" y="1882054"/>
                </a:cubicBezTo>
                <a:lnTo>
                  <a:pt x="7779831" y="1887584"/>
                </a:lnTo>
                <a:lnTo>
                  <a:pt x="7779831" y="1888663"/>
                </a:lnTo>
                <a:lnTo>
                  <a:pt x="7776594" y="1895272"/>
                </a:lnTo>
                <a:cubicBezTo>
                  <a:pt x="7780370" y="1890866"/>
                  <a:pt x="7783292" y="1888663"/>
                  <a:pt x="7785360" y="1888663"/>
                </a:cubicBezTo>
                <a:cubicBezTo>
                  <a:pt x="7790756" y="1890462"/>
                  <a:pt x="7795836" y="1897385"/>
                  <a:pt x="7800601" y="1909434"/>
                </a:cubicBezTo>
                <a:lnTo>
                  <a:pt x="7799522" y="1917122"/>
                </a:lnTo>
                <a:lnTo>
                  <a:pt x="7800601" y="1929126"/>
                </a:lnTo>
                <a:cubicBezTo>
                  <a:pt x="7800601" y="1936499"/>
                  <a:pt x="7797679" y="1940186"/>
                  <a:pt x="7791834" y="1940186"/>
                </a:cubicBezTo>
                <a:cubicBezTo>
                  <a:pt x="7784192" y="1943063"/>
                  <a:pt x="7777987" y="1944502"/>
                  <a:pt x="7773222" y="1944502"/>
                </a:cubicBezTo>
                <a:cubicBezTo>
                  <a:pt x="7766118" y="1941175"/>
                  <a:pt x="7760274" y="1936049"/>
                  <a:pt x="7755688" y="1929126"/>
                </a:cubicBezTo>
                <a:cubicBezTo>
                  <a:pt x="7749843" y="1929126"/>
                  <a:pt x="7746921" y="1924405"/>
                  <a:pt x="7746921" y="1914964"/>
                </a:cubicBezTo>
                <a:cubicBezTo>
                  <a:pt x="7745842" y="1914964"/>
                  <a:pt x="7744763" y="1913480"/>
                  <a:pt x="7743684" y="1910513"/>
                </a:cubicBezTo>
                <a:lnTo>
                  <a:pt x="7742605" y="1909434"/>
                </a:lnTo>
                <a:lnTo>
                  <a:pt x="7738154" y="1909434"/>
                </a:lnTo>
                <a:lnTo>
                  <a:pt x="7733838" y="1917122"/>
                </a:lnTo>
                <a:lnTo>
                  <a:pt x="7730601" y="1917122"/>
                </a:lnTo>
                <a:lnTo>
                  <a:pt x="7726150" y="1916043"/>
                </a:lnTo>
                <a:lnTo>
                  <a:pt x="7719541" y="1918201"/>
                </a:lnTo>
                <a:lnTo>
                  <a:pt x="7717383" y="1918201"/>
                </a:lnTo>
                <a:lnTo>
                  <a:pt x="7716304" y="1917122"/>
                </a:lnTo>
                <a:lnTo>
                  <a:pt x="7699849" y="1921573"/>
                </a:lnTo>
                <a:lnTo>
                  <a:pt x="7694454" y="1926968"/>
                </a:lnTo>
                <a:lnTo>
                  <a:pt x="7690004" y="1926968"/>
                </a:lnTo>
                <a:cubicBezTo>
                  <a:pt x="7683620" y="1926968"/>
                  <a:pt x="7677056" y="1929171"/>
                  <a:pt x="7670312" y="1933577"/>
                </a:cubicBezTo>
                <a:lnTo>
                  <a:pt x="7663703" y="1935735"/>
                </a:lnTo>
                <a:lnTo>
                  <a:pt x="7651699" y="1933577"/>
                </a:lnTo>
                <a:cubicBezTo>
                  <a:pt x="7643696" y="1936094"/>
                  <a:pt x="7639695" y="1937893"/>
                  <a:pt x="7639695" y="1938972"/>
                </a:cubicBezTo>
                <a:lnTo>
                  <a:pt x="7639695" y="1943423"/>
                </a:lnTo>
                <a:lnTo>
                  <a:pt x="7640774" y="1943423"/>
                </a:lnTo>
                <a:lnTo>
                  <a:pt x="7649541" y="1940186"/>
                </a:lnTo>
                <a:lnTo>
                  <a:pt x="7650620" y="1940186"/>
                </a:lnTo>
                <a:lnTo>
                  <a:pt x="7659387" y="1942344"/>
                </a:lnTo>
                <a:lnTo>
                  <a:pt x="7660466" y="1942344"/>
                </a:lnTo>
                <a:lnTo>
                  <a:pt x="7669233" y="1940186"/>
                </a:lnTo>
                <a:lnTo>
                  <a:pt x="7671391" y="1940186"/>
                </a:lnTo>
                <a:lnTo>
                  <a:pt x="7688924" y="1945581"/>
                </a:lnTo>
                <a:lnTo>
                  <a:pt x="7695533" y="1943423"/>
                </a:lnTo>
                <a:cubicBezTo>
                  <a:pt x="7707223" y="1945581"/>
                  <a:pt x="7713067" y="1947379"/>
                  <a:pt x="7713067" y="1948818"/>
                </a:cubicBezTo>
                <a:lnTo>
                  <a:pt x="7711988" y="1950032"/>
                </a:lnTo>
                <a:lnTo>
                  <a:pt x="7711988" y="1951111"/>
                </a:lnTo>
                <a:lnTo>
                  <a:pt x="7704300" y="1950032"/>
                </a:lnTo>
                <a:lnTo>
                  <a:pt x="7687846" y="1951111"/>
                </a:lnTo>
                <a:lnTo>
                  <a:pt x="7686766" y="1950032"/>
                </a:lnTo>
                <a:lnTo>
                  <a:pt x="7685688" y="1950032"/>
                </a:lnTo>
                <a:lnTo>
                  <a:pt x="7678000" y="1953269"/>
                </a:lnTo>
                <a:cubicBezTo>
                  <a:pt x="7670177" y="1950301"/>
                  <a:pt x="7659971" y="1948818"/>
                  <a:pt x="7647383" y="1948818"/>
                </a:cubicBezTo>
                <a:lnTo>
                  <a:pt x="7640774" y="1950032"/>
                </a:lnTo>
                <a:lnTo>
                  <a:pt x="7642932" y="1959877"/>
                </a:lnTo>
                <a:lnTo>
                  <a:pt x="7641853" y="1960956"/>
                </a:lnTo>
                <a:lnTo>
                  <a:pt x="7642932" y="1966351"/>
                </a:lnTo>
                <a:lnTo>
                  <a:pt x="7642932" y="1972960"/>
                </a:lnTo>
                <a:lnTo>
                  <a:pt x="7657229" y="1972960"/>
                </a:lnTo>
                <a:lnTo>
                  <a:pt x="7688924" y="1977411"/>
                </a:lnTo>
                <a:cubicBezTo>
                  <a:pt x="7688924" y="1976063"/>
                  <a:pt x="7697691" y="1974939"/>
                  <a:pt x="7715225" y="1974039"/>
                </a:cubicBezTo>
                <a:cubicBezTo>
                  <a:pt x="7716844" y="1959473"/>
                  <a:pt x="7720126" y="1952190"/>
                  <a:pt x="7725071" y="1952190"/>
                </a:cubicBezTo>
                <a:lnTo>
                  <a:pt x="7725071" y="1947739"/>
                </a:lnTo>
                <a:lnTo>
                  <a:pt x="7722913" y="1944502"/>
                </a:lnTo>
                <a:lnTo>
                  <a:pt x="7727229" y="1943423"/>
                </a:lnTo>
                <a:lnTo>
                  <a:pt x="7727229" y="1942344"/>
                </a:lnTo>
                <a:lnTo>
                  <a:pt x="7721834" y="1942344"/>
                </a:lnTo>
                <a:lnTo>
                  <a:pt x="7718462" y="1943423"/>
                </a:lnTo>
                <a:lnTo>
                  <a:pt x="7718462" y="1941265"/>
                </a:lnTo>
                <a:cubicBezTo>
                  <a:pt x="7727274" y="1930295"/>
                  <a:pt x="7734602" y="1924810"/>
                  <a:pt x="7740447" y="1924810"/>
                </a:cubicBezTo>
                <a:lnTo>
                  <a:pt x="7741526" y="1924810"/>
                </a:lnTo>
                <a:cubicBezTo>
                  <a:pt x="7747191" y="1927687"/>
                  <a:pt x="7758880" y="1936814"/>
                  <a:pt x="7776594" y="1952190"/>
                </a:cubicBezTo>
                <a:lnTo>
                  <a:pt x="7776594" y="1953269"/>
                </a:lnTo>
                <a:cubicBezTo>
                  <a:pt x="7770749" y="1965138"/>
                  <a:pt x="7767827" y="1980109"/>
                  <a:pt x="7767827" y="1998182"/>
                </a:cubicBezTo>
                <a:lnTo>
                  <a:pt x="7771064" y="2010186"/>
                </a:lnTo>
                <a:lnTo>
                  <a:pt x="7766748" y="2020032"/>
                </a:lnTo>
                <a:cubicBezTo>
                  <a:pt x="7766748" y="2030462"/>
                  <a:pt x="7768186" y="2037386"/>
                  <a:pt x="7771064" y="2040803"/>
                </a:cubicBezTo>
                <a:lnTo>
                  <a:pt x="7771064" y="2043096"/>
                </a:lnTo>
                <a:cubicBezTo>
                  <a:pt x="7768186" y="2049660"/>
                  <a:pt x="7766343" y="2059146"/>
                  <a:pt x="7765534" y="2071554"/>
                </a:cubicBezTo>
                <a:cubicBezTo>
                  <a:pt x="7756812" y="2080276"/>
                  <a:pt x="7750248" y="2085357"/>
                  <a:pt x="7745842" y="2086795"/>
                </a:cubicBezTo>
                <a:lnTo>
                  <a:pt x="7735996" y="2085716"/>
                </a:lnTo>
                <a:cubicBezTo>
                  <a:pt x="7735996" y="2087604"/>
                  <a:pt x="7731635" y="2089807"/>
                  <a:pt x="7722913" y="2092325"/>
                </a:cubicBezTo>
                <a:cubicBezTo>
                  <a:pt x="7716889" y="2092325"/>
                  <a:pt x="7711404" y="2087200"/>
                  <a:pt x="7706458" y="2076949"/>
                </a:cubicBezTo>
                <a:lnTo>
                  <a:pt x="7706458" y="2075870"/>
                </a:lnTo>
                <a:lnTo>
                  <a:pt x="7707537" y="2074791"/>
                </a:lnTo>
                <a:lnTo>
                  <a:pt x="7707537" y="2073712"/>
                </a:lnTo>
                <a:cubicBezTo>
                  <a:pt x="7704660" y="2073712"/>
                  <a:pt x="7703221" y="2071509"/>
                  <a:pt x="7703221" y="2067103"/>
                </a:cubicBezTo>
                <a:cubicBezTo>
                  <a:pt x="7695668" y="2060719"/>
                  <a:pt x="7686542" y="2054875"/>
                  <a:pt x="7675842" y="2049570"/>
                </a:cubicBezTo>
                <a:lnTo>
                  <a:pt x="7675842" y="2047412"/>
                </a:lnTo>
                <a:cubicBezTo>
                  <a:pt x="7675842" y="2046512"/>
                  <a:pt x="7679483" y="2045074"/>
                  <a:pt x="7686766" y="2043096"/>
                </a:cubicBezTo>
                <a:lnTo>
                  <a:pt x="7692296" y="2045254"/>
                </a:lnTo>
                <a:lnTo>
                  <a:pt x="7698770" y="2043096"/>
                </a:lnTo>
                <a:lnTo>
                  <a:pt x="7699849" y="2044175"/>
                </a:lnTo>
                <a:cubicBezTo>
                  <a:pt x="7699849" y="2041207"/>
                  <a:pt x="7704615" y="2039004"/>
                  <a:pt x="7714146" y="2037566"/>
                </a:cubicBezTo>
                <a:lnTo>
                  <a:pt x="7717383" y="2018953"/>
                </a:lnTo>
                <a:lnTo>
                  <a:pt x="7714146" y="2017874"/>
                </a:lnTo>
                <a:lnTo>
                  <a:pt x="7705379" y="2021111"/>
                </a:lnTo>
                <a:cubicBezTo>
                  <a:pt x="7700974" y="2021111"/>
                  <a:pt x="7698051" y="2018953"/>
                  <a:pt x="7696612" y="2014637"/>
                </a:cubicBezTo>
                <a:lnTo>
                  <a:pt x="7672470" y="2017874"/>
                </a:lnTo>
                <a:lnTo>
                  <a:pt x="7671391" y="2017874"/>
                </a:lnTo>
                <a:lnTo>
                  <a:pt x="7661545" y="2015716"/>
                </a:lnTo>
                <a:lnTo>
                  <a:pt x="7647383" y="2016795"/>
                </a:lnTo>
                <a:lnTo>
                  <a:pt x="7644011" y="2015716"/>
                </a:lnTo>
                <a:lnTo>
                  <a:pt x="7641853" y="2018953"/>
                </a:lnTo>
                <a:cubicBezTo>
                  <a:pt x="7643292" y="2021471"/>
                  <a:pt x="7644371" y="2026596"/>
                  <a:pt x="7645090" y="2034329"/>
                </a:cubicBezTo>
                <a:lnTo>
                  <a:pt x="7644011" y="2035408"/>
                </a:lnTo>
                <a:lnTo>
                  <a:pt x="7642932" y="2035408"/>
                </a:lnTo>
                <a:lnTo>
                  <a:pt x="7641853" y="2034329"/>
                </a:lnTo>
                <a:lnTo>
                  <a:pt x="7638616" y="2035408"/>
                </a:lnTo>
                <a:lnTo>
                  <a:pt x="7640774" y="2037566"/>
                </a:lnTo>
                <a:lnTo>
                  <a:pt x="7637537" y="2044175"/>
                </a:lnTo>
                <a:lnTo>
                  <a:pt x="7641853" y="2048491"/>
                </a:lnTo>
                <a:lnTo>
                  <a:pt x="7641853" y="2064945"/>
                </a:lnTo>
                <a:lnTo>
                  <a:pt x="7640774" y="2066024"/>
                </a:lnTo>
                <a:lnTo>
                  <a:pt x="7641853" y="2067103"/>
                </a:lnTo>
                <a:lnTo>
                  <a:pt x="7641853" y="2072633"/>
                </a:lnTo>
                <a:lnTo>
                  <a:pt x="7642932" y="2084637"/>
                </a:lnTo>
                <a:cubicBezTo>
                  <a:pt x="7640594" y="2089763"/>
                  <a:pt x="7635874" y="2092325"/>
                  <a:pt x="7628770" y="2092325"/>
                </a:cubicBezTo>
                <a:cubicBezTo>
                  <a:pt x="7624004" y="2092325"/>
                  <a:pt x="7618879" y="2091246"/>
                  <a:pt x="7613394" y="2089088"/>
                </a:cubicBezTo>
                <a:lnTo>
                  <a:pt x="7606785" y="2091246"/>
                </a:lnTo>
                <a:lnTo>
                  <a:pt x="7600311" y="2090167"/>
                </a:lnTo>
                <a:lnTo>
                  <a:pt x="7594781" y="2091246"/>
                </a:lnTo>
                <a:lnTo>
                  <a:pt x="7593702" y="2090167"/>
                </a:lnTo>
                <a:lnTo>
                  <a:pt x="7593702" y="2084637"/>
                </a:lnTo>
                <a:lnTo>
                  <a:pt x="7589252" y="2055099"/>
                </a:lnTo>
                <a:cubicBezTo>
                  <a:pt x="7592219" y="2051233"/>
                  <a:pt x="7593702" y="2047591"/>
                  <a:pt x="7593702" y="2044175"/>
                </a:cubicBezTo>
                <a:lnTo>
                  <a:pt x="7594781" y="2044175"/>
                </a:lnTo>
                <a:lnTo>
                  <a:pt x="7593702" y="2043096"/>
                </a:lnTo>
                <a:lnTo>
                  <a:pt x="7593702" y="2033250"/>
                </a:lnTo>
                <a:lnTo>
                  <a:pt x="7592623" y="2027720"/>
                </a:lnTo>
                <a:lnTo>
                  <a:pt x="7599098" y="2025562"/>
                </a:lnTo>
                <a:lnTo>
                  <a:pt x="7592623" y="2018953"/>
                </a:lnTo>
                <a:lnTo>
                  <a:pt x="7594781" y="2015716"/>
                </a:lnTo>
                <a:lnTo>
                  <a:pt x="7593702" y="1993731"/>
                </a:lnTo>
                <a:lnTo>
                  <a:pt x="7593702" y="1975118"/>
                </a:lnTo>
                <a:lnTo>
                  <a:pt x="7594781" y="1974039"/>
                </a:lnTo>
                <a:cubicBezTo>
                  <a:pt x="7594781" y="1959473"/>
                  <a:pt x="7591500" y="1952190"/>
                  <a:pt x="7584936" y="1952190"/>
                </a:cubicBezTo>
                <a:lnTo>
                  <a:pt x="7574011" y="1958798"/>
                </a:lnTo>
                <a:lnTo>
                  <a:pt x="7567402" y="1943423"/>
                </a:lnTo>
                <a:lnTo>
                  <a:pt x="7561872" y="1918201"/>
                </a:lnTo>
                <a:cubicBezTo>
                  <a:pt x="7560433" y="1918201"/>
                  <a:pt x="7557916" y="1913121"/>
                  <a:pt x="7554319" y="1902960"/>
                </a:cubicBezTo>
                <a:lnTo>
                  <a:pt x="7554319" y="1900667"/>
                </a:lnTo>
                <a:lnTo>
                  <a:pt x="7558635" y="1896351"/>
                </a:lnTo>
                <a:cubicBezTo>
                  <a:pt x="7574011" y="1898329"/>
                  <a:pt x="7581698" y="1900892"/>
                  <a:pt x="7581698" y="1904039"/>
                </a:cubicBezTo>
                <a:lnTo>
                  <a:pt x="7581698" y="1905118"/>
                </a:lnTo>
                <a:lnTo>
                  <a:pt x="7584936" y="1902960"/>
                </a:lnTo>
                <a:lnTo>
                  <a:pt x="7593702" y="1904039"/>
                </a:lnTo>
                <a:lnTo>
                  <a:pt x="7598018" y="1899588"/>
                </a:lnTo>
                <a:lnTo>
                  <a:pt x="7607864" y="1900667"/>
                </a:lnTo>
                <a:cubicBezTo>
                  <a:pt x="7610292" y="1900667"/>
                  <a:pt x="7613214" y="1893744"/>
                  <a:pt x="7616631" y="1879896"/>
                </a:cubicBezTo>
                <a:lnTo>
                  <a:pt x="7616631" y="1875580"/>
                </a:lnTo>
                <a:lnTo>
                  <a:pt x="7605706" y="1871129"/>
                </a:lnTo>
                <a:lnTo>
                  <a:pt x="7604627" y="1871129"/>
                </a:lnTo>
                <a:lnTo>
                  <a:pt x="7593702" y="1874366"/>
                </a:lnTo>
                <a:cubicBezTo>
                  <a:pt x="7591275" y="1874366"/>
                  <a:pt x="7588712" y="1872928"/>
                  <a:pt x="7586014" y="1870050"/>
                </a:cubicBezTo>
                <a:lnTo>
                  <a:pt x="7581698" y="1871129"/>
                </a:lnTo>
                <a:lnTo>
                  <a:pt x="7570639" y="1870050"/>
                </a:lnTo>
                <a:cubicBezTo>
                  <a:pt x="7570639" y="1872208"/>
                  <a:pt x="7567357" y="1874052"/>
                  <a:pt x="7560793" y="1875580"/>
                </a:cubicBezTo>
                <a:lnTo>
                  <a:pt x="7548789" y="1865600"/>
                </a:lnTo>
                <a:lnTo>
                  <a:pt x="7548789" y="1864520"/>
                </a:lnTo>
                <a:lnTo>
                  <a:pt x="7553105" y="1860204"/>
                </a:lnTo>
                <a:lnTo>
                  <a:pt x="7554319" y="1860204"/>
                </a:lnTo>
                <a:lnTo>
                  <a:pt x="7560793" y="1867892"/>
                </a:lnTo>
                <a:lnTo>
                  <a:pt x="7561872" y="1867892"/>
                </a:lnTo>
                <a:cubicBezTo>
                  <a:pt x="7564839" y="1862767"/>
                  <a:pt x="7567402" y="1860204"/>
                  <a:pt x="7569560" y="1860204"/>
                </a:cubicBezTo>
                <a:cubicBezTo>
                  <a:pt x="7576124" y="1862183"/>
                  <a:pt x="7579406" y="1863621"/>
                  <a:pt x="7579406" y="1864520"/>
                </a:cubicBezTo>
                <a:lnTo>
                  <a:pt x="7580485" y="1863441"/>
                </a:lnTo>
                <a:lnTo>
                  <a:pt x="7582778" y="1863441"/>
                </a:lnTo>
                <a:lnTo>
                  <a:pt x="7586014" y="1865600"/>
                </a:lnTo>
                <a:lnTo>
                  <a:pt x="7587094" y="1865600"/>
                </a:lnTo>
                <a:lnTo>
                  <a:pt x="7586014" y="1864520"/>
                </a:lnTo>
                <a:lnTo>
                  <a:pt x="7586014" y="1862362"/>
                </a:lnTo>
                <a:lnTo>
                  <a:pt x="7588172" y="1860204"/>
                </a:lnTo>
                <a:lnTo>
                  <a:pt x="7599098" y="1860204"/>
                </a:lnTo>
                <a:cubicBezTo>
                  <a:pt x="7602065" y="1863801"/>
                  <a:pt x="7604627" y="1865600"/>
                  <a:pt x="7606785" y="1865600"/>
                </a:cubicBezTo>
                <a:lnTo>
                  <a:pt x="7613394" y="1860204"/>
                </a:lnTo>
                <a:lnTo>
                  <a:pt x="7622161" y="1860204"/>
                </a:lnTo>
                <a:lnTo>
                  <a:pt x="7628770" y="1862362"/>
                </a:lnTo>
                <a:lnTo>
                  <a:pt x="7638616" y="1861283"/>
                </a:lnTo>
                <a:lnTo>
                  <a:pt x="7639695" y="1861283"/>
                </a:lnTo>
                <a:lnTo>
                  <a:pt x="7640774" y="1862362"/>
                </a:lnTo>
                <a:cubicBezTo>
                  <a:pt x="7646259" y="1859665"/>
                  <a:pt x="7649181" y="1857462"/>
                  <a:pt x="7649541" y="1855754"/>
                </a:cubicBezTo>
                <a:lnTo>
                  <a:pt x="7646304" y="1849280"/>
                </a:lnTo>
                <a:lnTo>
                  <a:pt x="7648462" y="1842671"/>
                </a:lnTo>
                <a:lnTo>
                  <a:pt x="7645090" y="1831746"/>
                </a:lnTo>
                <a:cubicBezTo>
                  <a:pt x="7646439" y="1828419"/>
                  <a:pt x="7648642" y="1825856"/>
                  <a:pt x="7651699" y="1824058"/>
                </a:cubicBezTo>
                <a:close/>
                <a:moveTo>
                  <a:pt x="6668973" y="1823923"/>
                </a:moveTo>
                <a:cubicBezTo>
                  <a:pt x="6684169" y="1827340"/>
                  <a:pt x="6691767" y="1831656"/>
                  <a:pt x="6691767" y="1836871"/>
                </a:cubicBezTo>
                <a:lnTo>
                  <a:pt x="6695004" y="1836871"/>
                </a:lnTo>
                <a:lnTo>
                  <a:pt x="6693925" y="1831476"/>
                </a:lnTo>
                <a:lnTo>
                  <a:pt x="6695004" y="1830397"/>
                </a:lnTo>
                <a:lnTo>
                  <a:pt x="6701478" y="1830397"/>
                </a:lnTo>
                <a:cubicBezTo>
                  <a:pt x="6710200" y="1831656"/>
                  <a:pt x="6714561" y="1833454"/>
                  <a:pt x="6714561" y="1835792"/>
                </a:cubicBezTo>
                <a:lnTo>
                  <a:pt x="6714561" y="1840108"/>
                </a:lnTo>
                <a:cubicBezTo>
                  <a:pt x="6705839" y="1849370"/>
                  <a:pt x="6701478" y="1860969"/>
                  <a:pt x="6701478" y="1874906"/>
                </a:cubicBezTo>
                <a:lnTo>
                  <a:pt x="6704715" y="1887854"/>
                </a:lnTo>
                <a:lnTo>
                  <a:pt x="6712403" y="1886775"/>
                </a:lnTo>
                <a:lnTo>
                  <a:pt x="6721035" y="1888933"/>
                </a:lnTo>
                <a:lnTo>
                  <a:pt x="6730746" y="1888933"/>
                </a:lnTo>
                <a:lnTo>
                  <a:pt x="6740457" y="1886775"/>
                </a:lnTo>
                <a:lnTo>
                  <a:pt x="6741536" y="1887854"/>
                </a:lnTo>
                <a:lnTo>
                  <a:pt x="6742615" y="1886775"/>
                </a:lnTo>
                <a:lnTo>
                  <a:pt x="6745987" y="1890012"/>
                </a:lnTo>
                <a:cubicBezTo>
                  <a:pt x="6751022" y="1887674"/>
                  <a:pt x="6753900" y="1884077"/>
                  <a:pt x="6754619" y="1879222"/>
                </a:cubicBezTo>
                <a:cubicBezTo>
                  <a:pt x="6762172" y="1871939"/>
                  <a:pt x="6767567" y="1868297"/>
                  <a:pt x="6770804" y="1868297"/>
                </a:cubicBezTo>
                <a:cubicBezTo>
                  <a:pt x="6779346" y="1870635"/>
                  <a:pt x="6785865" y="1875715"/>
                  <a:pt x="6790361" y="1883538"/>
                </a:cubicBezTo>
                <a:cubicBezTo>
                  <a:pt x="6801870" y="1889293"/>
                  <a:pt x="6807625" y="1895047"/>
                  <a:pt x="6807625" y="1900802"/>
                </a:cubicBezTo>
                <a:cubicBezTo>
                  <a:pt x="6804028" y="1902780"/>
                  <a:pt x="6801151" y="1906781"/>
                  <a:pt x="6798993" y="1912806"/>
                </a:cubicBezTo>
                <a:lnTo>
                  <a:pt x="6800072" y="1920359"/>
                </a:lnTo>
                <a:lnTo>
                  <a:pt x="6800072" y="1923596"/>
                </a:lnTo>
                <a:cubicBezTo>
                  <a:pt x="6797734" y="1932228"/>
                  <a:pt x="6795936" y="1936544"/>
                  <a:pt x="6794677" y="1936544"/>
                </a:cubicBezTo>
                <a:cubicBezTo>
                  <a:pt x="6792519" y="1936544"/>
                  <a:pt x="6791440" y="1935105"/>
                  <a:pt x="6791440" y="1932228"/>
                </a:cubicBezTo>
                <a:lnTo>
                  <a:pt x="6790361" y="1932228"/>
                </a:lnTo>
                <a:lnTo>
                  <a:pt x="6789282" y="1935465"/>
                </a:lnTo>
                <a:cubicBezTo>
                  <a:pt x="6795037" y="1937443"/>
                  <a:pt x="6797914" y="1939242"/>
                  <a:pt x="6797914" y="1940860"/>
                </a:cubicBezTo>
                <a:lnTo>
                  <a:pt x="6794677" y="1942074"/>
                </a:lnTo>
                <a:lnTo>
                  <a:pt x="6796835" y="1945311"/>
                </a:lnTo>
                <a:lnTo>
                  <a:pt x="6792519" y="1946390"/>
                </a:lnTo>
                <a:lnTo>
                  <a:pt x="6792519" y="1947469"/>
                </a:lnTo>
                <a:cubicBezTo>
                  <a:pt x="6796116" y="1947649"/>
                  <a:pt x="6797914" y="1948728"/>
                  <a:pt x="6797914" y="1950706"/>
                </a:cubicBezTo>
                <a:cubicBezTo>
                  <a:pt x="6797015" y="1953583"/>
                  <a:pt x="6795216" y="1955741"/>
                  <a:pt x="6792519" y="1957180"/>
                </a:cubicBezTo>
                <a:lnTo>
                  <a:pt x="6790361" y="1957180"/>
                </a:lnTo>
                <a:lnTo>
                  <a:pt x="6787124" y="1955022"/>
                </a:lnTo>
                <a:lnTo>
                  <a:pt x="6778492" y="1955022"/>
                </a:lnTo>
                <a:lnTo>
                  <a:pt x="6779571" y="1956101"/>
                </a:lnTo>
                <a:lnTo>
                  <a:pt x="6779571" y="1957180"/>
                </a:lnTo>
                <a:lnTo>
                  <a:pt x="6780650" y="1956101"/>
                </a:lnTo>
                <a:lnTo>
                  <a:pt x="6781729" y="1956101"/>
                </a:lnTo>
                <a:cubicBezTo>
                  <a:pt x="6786764" y="1956101"/>
                  <a:pt x="6789282" y="1957540"/>
                  <a:pt x="6789282" y="1960417"/>
                </a:cubicBezTo>
                <a:cubicBezTo>
                  <a:pt x="6791800" y="1960417"/>
                  <a:pt x="6794317" y="1958978"/>
                  <a:pt x="6796835" y="1956101"/>
                </a:cubicBezTo>
                <a:lnTo>
                  <a:pt x="6800072" y="1969049"/>
                </a:lnTo>
                <a:lnTo>
                  <a:pt x="6800072" y="1974444"/>
                </a:lnTo>
                <a:lnTo>
                  <a:pt x="6797914" y="1983211"/>
                </a:lnTo>
                <a:lnTo>
                  <a:pt x="6797914" y="1984290"/>
                </a:lnTo>
                <a:lnTo>
                  <a:pt x="6800072" y="1992922"/>
                </a:lnTo>
                <a:lnTo>
                  <a:pt x="6800072" y="1994001"/>
                </a:lnTo>
                <a:cubicBezTo>
                  <a:pt x="6794497" y="2007578"/>
                  <a:pt x="6789102" y="2014817"/>
                  <a:pt x="6783887" y="2015716"/>
                </a:cubicBezTo>
                <a:lnTo>
                  <a:pt x="6768646" y="2014637"/>
                </a:lnTo>
                <a:lnTo>
                  <a:pt x="6751382" y="2015716"/>
                </a:lnTo>
                <a:lnTo>
                  <a:pt x="6747066" y="2006949"/>
                </a:lnTo>
                <a:cubicBezTo>
                  <a:pt x="6747605" y="2001194"/>
                  <a:pt x="6748684" y="1998317"/>
                  <a:pt x="6750303" y="1998317"/>
                </a:cubicBezTo>
                <a:lnTo>
                  <a:pt x="6743694" y="1988606"/>
                </a:lnTo>
                <a:lnTo>
                  <a:pt x="6727509" y="1989685"/>
                </a:lnTo>
                <a:lnTo>
                  <a:pt x="6715640" y="1989685"/>
                </a:lnTo>
                <a:cubicBezTo>
                  <a:pt x="6706918" y="1989685"/>
                  <a:pt x="6702557" y="1991483"/>
                  <a:pt x="6702557" y="1995080"/>
                </a:cubicBezTo>
                <a:lnTo>
                  <a:pt x="6703636" y="2004791"/>
                </a:lnTo>
                <a:cubicBezTo>
                  <a:pt x="6703636" y="2009916"/>
                  <a:pt x="6702917" y="2012479"/>
                  <a:pt x="6701478" y="2012479"/>
                </a:cubicBezTo>
                <a:lnTo>
                  <a:pt x="6703636" y="2022190"/>
                </a:lnTo>
                <a:lnTo>
                  <a:pt x="6702557" y="2031901"/>
                </a:lnTo>
                <a:lnTo>
                  <a:pt x="6704715" y="2055774"/>
                </a:lnTo>
                <a:lnTo>
                  <a:pt x="6703636" y="2056853"/>
                </a:lnTo>
                <a:lnTo>
                  <a:pt x="6703636" y="2057932"/>
                </a:lnTo>
                <a:lnTo>
                  <a:pt x="6704715" y="2067643"/>
                </a:lnTo>
                <a:lnTo>
                  <a:pt x="6704715" y="2074117"/>
                </a:lnTo>
                <a:lnTo>
                  <a:pt x="6701478" y="2078568"/>
                </a:lnTo>
                <a:lnTo>
                  <a:pt x="6701478" y="2079647"/>
                </a:lnTo>
                <a:lnTo>
                  <a:pt x="6704715" y="2083963"/>
                </a:lnTo>
                <a:lnTo>
                  <a:pt x="6704715" y="2089358"/>
                </a:lnTo>
                <a:cubicBezTo>
                  <a:pt x="6704715" y="2092235"/>
                  <a:pt x="6698601" y="2093674"/>
                  <a:pt x="6686372" y="2093674"/>
                </a:cubicBezTo>
                <a:cubicBezTo>
                  <a:pt x="6683854" y="2093674"/>
                  <a:pt x="6680213" y="2091875"/>
                  <a:pt x="6675447" y="2088279"/>
                </a:cubicBezTo>
                <a:lnTo>
                  <a:pt x="6673289" y="2088279"/>
                </a:lnTo>
                <a:lnTo>
                  <a:pt x="6667894" y="2092595"/>
                </a:lnTo>
                <a:lnTo>
                  <a:pt x="6658183" y="2092595"/>
                </a:lnTo>
                <a:cubicBezTo>
                  <a:pt x="6655126" y="2092595"/>
                  <a:pt x="6652968" y="2087560"/>
                  <a:pt x="6651709" y="2077489"/>
                </a:cubicBezTo>
                <a:lnTo>
                  <a:pt x="6654946" y="2067643"/>
                </a:lnTo>
                <a:lnTo>
                  <a:pt x="6651709" y="2056853"/>
                </a:lnTo>
                <a:lnTo>
                  <a:pt x="6651709" y="2054695"/>
                </a:lnTo>
                <a:lnTo>
                  <a:pt x="6652788" y="2054695"/>
                </a:lnTo>
                <a:lnTo>
                  <a:pt x="6651709" y="2049300"/>
                </a:lnTo>
                <a:lnTo>
                  <a:pt x="6653867" y="1998317"/>
                </a:lnTo>
                <a:cubicBezTo>
                  <a:pt x="6653327" y="1995080"/>
                  <a:pt x="6650810" y="1991483"/>
                  <a:pt x="6646314" y="1987527"/>
                </a:cubicBezTo>
                <a:lnTo>
                  <a:pt x="6647393" y="1986448"/>
                </a:lnTo>
                <a:lnTo>
                  <a:pt x="6647393" y="1985369"/>
                </a:lnTo>
                <a:lnTo>
                  <a:pt x="6646314" y="1981053"/>
                </a:lnTo>
                <a:lnTo>
                  <a:pt x="6647393" y="1979974"/>
                </a:lnTo>
                <a:lnTo>
                  <a:pt x="6658183" y="1982132"/>
                </a:lnTo>
                <a:lnTo>
                  <a:pt x="6658183" y="1978895"/>
                </a:lnTo>
                <a:cubicBezTo>
                  <a:pt x="6656025" y="1976107"/>
                  <a:pt x="6654946" y="1973545"/>
                  <a:pt x="6654946" y="1971207"/>
                </a:cubicBezTo>
                <a:lnTo>
                  <a:pt x="6656025" y="1965812"/>
                </a:lnTo>
                <a:lnTo>
                  <a:pt x="6654946" y="1964733"/>
                </a:lnTo>
                <a:lnTo>
                  <a:pt x="6653867" y="1964733"/>
                </a:lnTo>
                <a:lnTo>
                  <a:pt x="6654946" y="1959338"/>
                </a:lnTo>
                <a:lnTo>
                  <a:pt x="6654946" y="1958259"/>
                </a:lnTo>
                <a:lnTo>
                  <a:pt x="6651709" y="1945311"/>
                </a:lnTo>
                <a:lnTo>
                  <a:pt x="6651709" y="1944232"/>
                </a:lnTo>
                <a:cubicBezTo>
                  <a:pt x="6651709" y="1937668"/>
                  <a:pt x="6654227" y="1934386"/>
                  <a:pt x="6659262" y="1934386"/>
                </a:cubicBezTo>
                <a:lnTo>
                  <a:pt x="6659262" y="1932228"/>
                </a:lnTo>
                <a:cubicBezTo>
                  <a:pt x="6659262" y="1930969"/>
                  <a:pt x="6656744" y="1929890"/>
                  <a:pt x="6651709" y="1928991"/>
                </a:cubicBezTo>
                <a:lnTo>
                  <a:pt x="6651709" y="1926833"/>
                </a:lnTo>
                <a:lnTo>
                  <a:pt x="6650630" y="1926833"/>
                </a:lnTo>
                <a:lnTo>
                  <a:pt x="6651709" y="1921438"/>
                </a:lnTo>
                <a:lnTo>
                  <a:pt x="6650630" y="1909569"/>
                </a:lnTo>
                <a:lnTo>
                  <a:pt x="6652788" y="1898644"/>
                </a:lnTo>
                <a:lnTo>
                  <a:pt x="6651709" y="1897565"/>
                </a:lnTo>
                <a:lnTo>
                  <a:pt x="6624599" y="1899723"/>
                </a:lnTo>
                <a:lnTo>
                  <a:pt x="6617046" y="1899723"/>
                </a:lnTo>
                <a:lnTo>
                  <a:pt x="6611651" y="1898644"/>
                </a:lnTo>
                <a:lnTo>
                  <a:pt x="6610572" y="1899723"/>
                </a:lnTo>
                <a:lnTo>
                  <a:pt x="6610572" y="1904039"/>
                </a:lnTo>
                <a:lnTo>
                  <a:pt x="6612730" y="1912806"/>
                </a:lnTo>
                <a:lnTo>
                  <a:pt x="6612730" y="1948548"/>
                </a:lnTo>
                <a:lnTo>
                  <a:pt x="6611651" y="1958259"/>
                </a:lnTo>
                <a:lnTo>
                  <a:pt x="6612730" y="1963654"/>
                </a:lnTo>
                <a:lnTo>
                  <a:pt x="6606121" y="1974444"/>
                </a:lnTo>
                <a:cubicBezTo>
                  <a:pt x="6607200" y="1977411"/>
                  <a:pt x="6609043" y="1979614"/>
                  <a:pt x="6611651" y="1981053"/>
                </a:cubicBezTo>
                <a:lnTo>
                  <a:pt x="6617046" y="1981053"/>
                </a:lnTo>
                <a:lnTo>
                  <a:pt x="6626757" y="1977816"/>
                </a:lnTo>
                <a:lnTo>
                  <a:pt x="6640784" y="1984290"/>
                </a:lnTo>
                <a:lnTo>
                  <a:pt x="6643077" y="1982132"/>
                </a:lnTo>
                <a:lnTo>
                  <a:pt x="6645235" y="1984290"/>
                </a:lnTo>
                <a:lnTo>
                  <a:pt x="6645235" y="1987527"/>
                </a:lnTo>
                <a:lnTo>
                  <a:pt x="6644156" y="1988606"/>
                </a:lnTo>
                <a:lnTo>
                  <a:pt x="6644156" y="1989685"/>
                </a:lnTo>
                <a:lnTo>
                  <a:pt x="6639705" y="1988606"/>
                </a:lnTo>
                <a:lnTo>
                  <a:pt x="6621362" y="1990764"/>
                </a:lnTo>
                <a:cubicBezTo>
                  <a:pt x="6617226" y="1990764"/>
                  <a:pt x="6613629" y="1989685"/>
                  <a:pt x="6610572" y="1987527"/>
                </a:cubicBezTo>
                <a:lnTo>
                  <a:pt x="6609493" y="1994001"/>
                </a:lnTo>
                <a:lnTo>
                  <a:pt x="6602884" y="1994001"/>
                </a:lnTo>
                <a:lnTo>
                  <a:pt x="6602884" y="1995080"/>
                </a:lnTo>
                <a:cubicBezTo>
                  <a:pt x="6607290" y="1995080"/>
                  <a:pt x="6610212" y="1997957"/>
                  <a:pt x="6611651" y="2003712"/>
                </a:cubicBezTo>
                <a:cubicBezTo>
                  <a:pt x="6609043" y="2011715"/>
                  <a:pt x="6604323" y="2015716"/>
                  <a:pt x="6597489" y="2015716"/>
                </a:cubicBezTo>
                <a:lnTo>
                  <a:pt x="6582383" y="2012479"/>
                </a:lnTo>
                <a:lnTo>
                  <a:pt x="6572537" y="2014637"/>
                </a:lnTo>
                <a:lnTo>
                  <a:pt x="6568221" y="2014637"/>
                </a:lnTo>
                <a:cubicBezTo>
                  <a:pt x="6565883" y="2014277"/>
                  <a:pt x="6563006" y="2009197"/>
                  <a:pt x="6559589" y="1999396"/>
                </a:cubicBezTo>
                <a:lnTo>
                  <a:pt x="6560668" y="1992922"/>
                </a:lnTo>
                <a:lnTo>
                  <a:pt x="6559589" y="1985369"/>
                </a:lnTo>
                <a:cubicBezTo>
                  <a:pt x="6559769" y="1982492"/>
                  <a:pt x="6560488" y="1981053"/>
                  <a:pt x="6561747" y="1981053"/>
                </a:cubicBezTo>
                <a:lnTo>
                  <a:pt x="6559589" y="1956101"/>
                </a:lnTo>
                <a:lnTo>
                  <a:pt x="6560668" y="1955022"/>
                </a:lnTo>
                <a:lnTo>
                  <a:pt x="6560668" y="1953943"/>
                </a:lnTo>
                <a:lnTo>
                  <a:pt x="6559589" y="1947469"/>
                </a:lnTo>
                <a:lnTo>
                  <a:pt x="6559589" y="1943153"/>
                </a:lnTo>
                <a:lnTo>
                  <a:pt x="6560668" y="1938702"/>
                </a:lnTo>
                <a:lnTo>
                  <a:pt x="6559589" y="1934386"/>
                </a:lnTo>
                <a:lnTo>
                  <a:pt x="6559589" y="1933307"/>
                </a:lnTo>
                <a:lnTo>
                  <a:pt x="6560668" y="1926833"/>
                </a:lnTo>
                <a:lnTo>
                  <a:pt x="6559589" y="1921438"/>
                </a:lnTo>
                <a:lnTo>
                  <a:pt x="6563905" y="1917122"/>
                </a:lnTo>
                <a:lnTo>
                  <a:pt x="6563905" y="1916043"/>
                </a:lnTo>
                <a:lnTo>
                  <a:pt x="6558510" y="1896486"/>
                </a:lnTo>
                <a:lnTo>
                  <a:pt x="6558510" y="1874906"/>
                </a:lnTo>
                <a:lnTo>
                  <a:pt x="6560668" y="1872613"/>
                </a:lnTo>
                <a:lnTo>
                  <a:pt x="6569300" y="1872613"/>
                </a:lnTo>
                <a:cubicBezTo>
                  <a:pt x="6577123" y="1872613"/>
                  <a:pt x="6584721" y="1875895"/>
                  <a:pt x="6592094" y="1882459"/>
                </a:cubicBezTo>
                <a:cubicBezTo>
                  <a:pt x="6604053" y="1887494"/>
                  <a:pt x="6613449" y="1890012"/>
                  <a:pt x="6620283" y="1890012"/>
                </a:cubicBezTo>
                <a:lnTo>
                  <a:pt x="6622441" y="1887854"/>
                </a:lnTo>
                <a:lnTo>
                  <a:pt x="6633231" y="1888933"/>
                </a:lnTo>
                <a:lnTo>
                  <a:pt x="6639705" y="1887854"/>
                </a:lnTo>
                <a:cubicBezTo>
                  <a:pt x="6641683" y="1889293"/>
                  <a:pt x="6646404" y="1890372"/>
                  <a:pt x="6653867" y="1891091"/>
                </a:cubicBezTo>
                <a:lnTo>
                  <a:pt x="6654946" y="1890012"/>
                </a:lnTo>
                <a:lnTo>
                  <a:pt x="6654946" y="1886775"/>
                </a:lnTo>
                <a:lnTo>
                  <a:pt x="6652788" y="1879222"/>
                </a:lnTo>
                <a:lnTo>
                  <a:pt x="6658183" y="1874906"/>
                </a:lnTo>
                <a:lnTo>
                  <a:pt x="6658183" y="1873692"/>
                </a:lnTo>
                <a:cubicBezTo>
                  <a:pt x="6655126" y="1873692"/>
                  <a:pt x="6652248" y="1861418"/>
                  <a:pt x="6649551" y="1836871"/>
                </a:cubicBezTo>
                <a:cubicBezTo>
                  <a:pt x="6648112" y="1836871"/>
                  <a:pt x="6647393" y="1835432"/>
                  <a:pt x="6647393" y="1832555"/>
                </a:cubicBezTo>
                <a:cubicBezTo>
                  <a:pt x="6647393" y="1830577"/>
                  <a:pt x="6649191" y="1828778"/>
                  <a:pt x="6652788" y="1827160"/>
                </a:cubicBezTo>
                <a:lnTo>
                  <a:pt x="6659262" y="1828239"/>
                </a:lnTo>
                <a:cubicBezTo>
                  <a:pt x="6661600" y="1828239"/>
                  <a:pt x="6664837" y="1826800"/>
                  <a:pt x="6668973" y="1823923"/>
                </a:cubicBezTo>
                <a:close/>
                <a:moveTo>
                  <a:pt x="730876" y="1823923"/>
                </a:moveTo>
                <a:lnTo>
                  <a:pt x="735462" y="1823923"/>
                </a:lnTo>
                <a:lnTo>
                  <a:pt x="760684" y="1845773"/>
                </a:lnTo>
                <a:lnTo>
                  <a:pt x="761898" y="1850089"/>
                </a:lnTo>
                <a:cubicBezTo>
                  <a:pt x="771428" y="1850628"/>
                  <a:pt x="776194" y="1852427"/>
                  <a:pt x="776194" y="1855484"/>
                </a:cubicBezTo>
                <a:lnTo>
                  <a:pt x="776194" y="1856563"/>
                </a:lnTo>
                <a:lnTo>
                  <a:pt x="775115" y="1857642"/>
                </a:lnTo>
                <a:lnTo>
                  <a:pt x="776194" y="1858721"/>
                </a:lnTo>
                <a:lnTo>
                  <a:pt x="776194" y="1860879"/>
                </a:lnTo>
                <a:lnTo>
                  <a:pt x="772823" y="1864386"/>
                </a:lnTo>
                <a:lnTo>
                  <a:pt x="750838" y="1860879"/>
                </a:lnTo>
                <a:cubicBezTo>
                  <a:pt x="748590" y="1860879"/>
                  <a:pt x="747466" y="1862048"/>
                  <a:pt x="747466" y="1864386"/>
                </a:cubicBezTo>
                <a:lnTo>
                  <a:pt x="746387" y="1865465"/>
                </a:lnTo>
                <a:lnTo>
                  <a:pt x="734248" y="1865465"/>
                </a:lnTo>
                <a:cubicBezTo>
                  <a:pt x="730741" y="1865465"/>
                  <a:pt x="727055" y="1864296"/>
                  <a:pt x="723188" y="1861958"/>
                </a:cubicBezTo>
                <a:cubicBezTo>
                  <a:pt x="713298" y="1868791"/>
                  <a:pt x="707048" y="1875715"/>
                  <a:pt x="704442" y="1882729"/>
                </a:cubicBezTo>
                <a:lnTo>
                  <a:pt x="705521" y="1892709"/>
                </a:lnTo>
                <a:lnTo>
                  <a:pt x="702284" y="1893788"/>
                </a:lnTo>
                <a:lnTo>
                  <a:pt x="702284" y="1894867"/>
                </a:lnTo>
                <a:lnTo>
                  <a:pt x="705521" y="1899183"/>
                </a:lnTo>
                <a:lnTo>
                  <a:pt x="705521" y="1905658"/>
                </a:lnTo>
                <a:lnTo>
                  <a:pt x="704442" y="1921033"/>
                </a:lnTo>
                <a:lnTo>
                  <a:pt x="705521" y="1924270"/>
                </a:lnTo>
                <a:lnTo>
                  <a:pt x="725481" y="1925349"/>
                </a:lnTo>
                <a:cubicBezTo>
                  <a:pt x="727100" y="1919595"/>
                  <a:pt x="731146" y="1914469"/>
                  <a:pt x="737620" y="1909974"/>
                </a:cubicBezTo>
                <a:lnTo>
                  <a:pt x="745308" y="1904579"/>
                </a:lnTo>
                <a:cubicBezTo>
                  <a:pt x="751512" y="1907276"/>
                  <a:pt x="762167" y="1915279"/>
                  <a:pt x="777273" y="1928586"/>
                </a:cubicBezTo>
                <a:lnTo>
                  <a:pt x="777273" y="1929665"/>
                </a:lnTo>
                <a:cubicBezTo>
                  <a:pt x="776194" y="1932543"/>
                  <a:pt x="773632" y="1933981"/>
                  <a:pt x="769585" y="1933981"/>
                </a:cubicBezTo>
                <a:lnTo>
                  <a:pt x="761898" y="1932902"/>
                </a:lnTo>
                <a:lnTo>
                  <a:pt x="761898" y="1933981"/>
                </a:lnTo>
                <a:lnTo>
                  <a:pt x="762976" y="1941534"/>
                </a:lnTo>
                <a:lnTo>
                  <a:pt x="758526" y="1947199"/>
                </a:lnTo>
                <a:lnTo>
                  <a:pt x="766348" y="1954752"/>
                </a:lnTo>
                <a:lnTo>
                  <a:pt x="766348" y="1956910"/>
                </a:lnTo>
                <a:lnTo>
                  <a:pt x="762976" y="1962305"/>
                </a:lnTo>
                <a:lnTo>
                  <a:pt x="766348" y="1976602"/>
                </a:lnTo>
                <a:lnTo>
                  <a:pt x="760684" y="1988471"/>
                </a:lnTo>
                <a:lnTo>
                  <a:pt x="760684" y="1998452"/>
                </a:lnTo>
                <a:cubicBezTo>
                  <a:pt x="762212" y="1999711"/>
                  <a:pt x="763337" y="2005106"/>
                  <a:pt x="764055" y="2014637"/>
                </a:cubicBezTo>
                <a:lnTo>
                  <a:pt x="760684" y="2022190"/>
                </a:lnTo>
                <a:lnTo>
                  <a:pt x="764055" y="2025697"/>
                </a:lnTo>
                <a:lnTo>
                  <a:pt x="762976" y="2028934"/>
                </a:lnTo>
                <a:lnTo>
                  <a:pt x="766348" y="2047277"/>
                </a:lnTo>
                <a:lnTo>
                  <a:pt x="762976" y="2073443"/>
                </a:lnTo>
                <a:lnTo>
                  <a:pt x="765134" y="2077893"/>
                </a:lnTo>
                <a:cubicBezTo>
                  <a:pt x="764055" y="2085806"/>
                  <a:pt x="761852" y="2089763"/>
                  <a:pt x="758526" y="2089763"/>
                </a:cubicBezTo>
                <a:lnTo>
                  <a:pt x="747466" y="2090976"/>
                </a:lnTo>
                <a:lnTo>
                  <a:pt x="738699" y="2089763"/>
                </a:lnTo>
                <a:lnTo>
                  <a:pt x="724267" y="2090976"/>
                </a:lnTo>
                <a:lnTo>
                  <a:pt x="716579" y="2083288"/>
                </a:lnTo>
                <a:lnTo>
                  <a:pt x="719951" y="2077893"/>
                </a:lnTo>
                <a:lnTo>
                  <a:pt x="719951" y="2074522"/>
                </a:lnTo>
                <a:lnTo>
                  <a:pt x="717793" y="2068048"/>
                </a:lnTo>
                <a:lnTo>
                  <a:pt x="719951" y="2057123"/>
                </a:lnTo>
                <a:lnTo>
                  <a:pt x="718872" y="2048356"/>
                </a:lnTo>
                <a:lnTo>
                  <a:pt x="719951" y="2031092"/>
                </a:lnTo>
                <a:lnTo>
                  <a:pt x="717793" y="2024618"/>
                </a:lnTo>
                <a:lnTo>
                  <a:pt x="717793" y="2013558"/>
                </a:lnTo>
                <a:cubicBezTo>
                  <a:pt x="718872" y="2007084"/>
                  <a:pt x="721030" y="2003847"/>
                  <a:pt x="724267" y="2003847"/>
                </a:cubicBezTo>
                <a:lnTo>
                  <a:pt x="724267" y="2001689"/>
                </a:lnTo>
                <a:cubicBezTo>
                  <a:pt x="721390" y="2001689"/>
                  <a:pt x="719951" y="1999441"/>
                  <a:pt x="719951" y="1994945"/>
                </a:cubicBezTo>
                <a:lnTo>
                  <a:pt x="719951" y="1988471"/>
                </a:lnTo>
                <a:lnTo>
                  <a:pt x="721030" y="1984155"/>
                </a:lnTo>
                <a:lnTo>
                  <a:pt x="718872" y="1977681"/>
                </a:lnTo>
                <a:lnTo>
                  <a:pt x="721030" y="1968779"/>
                </a:lnTo>
                <a:lnTo>
                  <a:pt x="717793" y="1949357"/>
                </a:lnTo>
                <a:lnTo>
                  <a:pt x="722109" y="1937218"/>
                </a:lnTo>
                <a:lnTo>
                  <a:pt x="721030" y="1931823"/>
                </a:lnTo>
                <a:lnTo>
                  <a:pt x="717793" y="1931823"/>
                </a:lnTo>
                <a:cubicBezTo>
                  <a:pt x="708891" y="1933262"/>
                  <a:pt x="704442" y="1935780"/>
                  <a:pt x="704442" y="1939376"/>
                </a:cubicBezTo>
                <a:lnTo>
                  <a:pt x="706600" y="1952594"/>
                </a:lnTo>
                <a:lnTo>
                  <a:pt x="706600" y="1953673"/>
                </a:lnTo>
                <a:cubicBezTo>
                  <a:pt x="705160" y="1964823"/>
                  <a:pt x="702957" y="1974624"/>
                  <a:pt x="699991" y="1983076"/>
                </a:cubicBezTo>
                <a:lnTo>
                  <a:pt x="698912" y="1989550"/>
                </a:lnTo>
                <a:lnTo>
                  <a:pt x="699991" y="1993866"/>
                </a:lnTo>
                <a:lnTo>
                  <a:pt x="699991" y="1994945"/>
                </a:lnTo>
                <a:lnTo>
                  <a:pt x="696754" y="2008163"/>
                </a:lnTo>
                <a:lnTo>
                  <a:pt x="697833" y="2012479"/>
                </a:lnTo>
                <a:cubicBezTo>
                  <a:pt x="697833" y="2019492"/>
                  <a:pt x="692707" y="2027495"/>
                  <a:pt x="682457" y="2036487"/>
                </a:cubicBezTo>
                <a:cubicBezTo>
                  <a:pt x="679490" y="2036487"/>
                  <a:pt x="678006" y="2040083"/>
                  <a:pt x="678006" y="2047277"/>
                </a:cubicBezTo>
                <a:cubicBezTo>
                  <a:pt x="674138" y="2054560"/>
                  <a:pt x="671576" y="2058202"/>
                  <a:pt x="670318" y="2058202"/>
                </a:cubicBezTo>
                <a:cubicBezTo>
                  <a:pt x="665193" y="2058202"/>
                  <a:pt x="662269" y="2062563"/>
                  <a:pt x="661551" y="2071285"/>
                </a:cubicBezTo>
                <a:cubicBezTo>
                  <a:pt x="651031" y="2081445"/>
                  <a:pt x="643297" y="2086525"/>
                  <a:pt x="638352" y="2086525"/>
                </a:cubicBezTo>
                <a:lnTo>
                  <a:pt x="637273" y="2086525"/>
                </a:lnTo>
                <a:lnTo>
                  <a:pt x="634980" y="2084367"/>
                </a:lnTo>
                <a:lnTo>
                  <a:pt x="634980" y="2083288"/>
                </a:lnTo>
                <a:cubicBezTo>
                  <a:pt x="637767" y="2081310"/>
                  <a:pt x="640689" y="2075870"/>
                  <a:pt x="643747" y="2066969"/>
                </a:cubicBezTo>
                <a:lnTo>
                  <a:pt x="646040" y="2064811"/>
                </a:lnTo>
                <a:lnTo>
                  <a:pt x="646040" y="2061439"/>
                </a:lnTo>
                <a:lnTo>
                  <a:pt x="644826" y="2050514"/>
                </a:lnTo>
                <a:cubicBezTo>
                  <a:pt x="650850" y="2046737"/>
                  <a:pt x="653863" y="2043500"/>
                  <a:pt x="653863" y="2040803"/>
                </a:cubicBezTo>
                <a:lnTo>
                  <a:pt x="652514" y="2037566"/>
                </a:lnTo>
                <a:lnTo>
                  <a:pt x="649277" y="2037566"/>
                </a:lnTo>
                <a:lnTo>
                  <a:pt x="646040" y="2039724"/>
                </a:lnTo>
                <a:lnTo>
                  <a:pt x="640510" y="2038645"/>
                </a:lnTo>
                <a:lnTo>
                  <a:pt x="639431" y="2039724"/>
                </a:lnTo>
                <a:lnTo>
                  <a:pt x="640510" y="2045119"/>
                </a:lnTo>
                <a:lnTo>
                  <a:pt x="640510" y="2046198"/>
                </a:lnTo>
                <a:lnTo>
                  <a:pt x="637273" y="2049435"/>
                </a:lnTo>
                <a:lnTo>
                  <a:pt x="636059" y="2049435"/>
                </a:lnTo>
                <a:lnTo>
                  <a:pt x="634980" y="2048356"/>
                </a:lnTo>
                <a:lnTo>
                  <a:pt x="633901" y="2049435"/>
                </a:lnTo>
                <a:lnTo>
                  <a:pt x="630664" y="2049435"/>
                </a:lnTo>
                <a:cubicBezTo>
                  <a:pt x="627427" y="2046557"/>
                  <a:pt x="622256" y="2044399"/>
                  <a:pt x="615153" y="2042961"/>
                </a:cubicBezTo>
                <a:lnTo>
                  <a:pt x="612860" y="2040803"/>
                </a:lnTo>
                <a:lnTo>
                  <a:pt x="608544" y="2040803"/>
                </a:lnTo>
                <a:lnTo>
                  <a:pt x="606386" y="2042961"/>
                </a:lnTo>
                <a:lnTo>
                  <a:pt x="606386" y="2046198"/>
                </a:lnTo>
                <a:lnTo>
                  <a:pt x="611781" y="2046198"/>
                </a:lnTo>
                <a:lnTo>
                  <a:pt x="614074" y="2048356"/>
                </a:lnTo>
                <a:lnTo>
                  <a:pt x="612860" y="2063597"/>
                </a:lnTo>
                <a:lnTo>
                  <a:pt x="616232" y="2073443"/>
                </a:lnTo>
                <a:lnTo>
                  <a:pt x="616232" y="2075601"/>
                </a:lnTo>
                <a:cubicBezTo>
                  <a:pt x="616232" y="2082884"/>
                  <a:pt x="610747" y="2086525"/>
                  <a:pt x="599777" y="2086525"/>
                </a:cubicBezTo>
                <a:cubicBezTo>
                  <a:pt x="599777" y="2087964"/>
                  <a:pt x="597889" y="2088683"/>
                  <a:pt x="594112" y="2088683"/>
                </a:cubicBezTo>
                <a:lnTo>
                  <a:pt x="585345" y="2088683"/>
                </a:lnTo>
                <a:lnTo>
                  <a:pt x="585345" y="2086525"/>
                </a:lnTo>
                <a:lnTo>
                  <a:pt x="586424" y="2081130"/>
                </a:lnTo>
                <a:cubicBezTo>
                  <a:pt x="584987" y="2081130"/>
                  <a:pt x="584266" y="2082929"/>
                  <a:pt x="584266" y="2086525"/>
                </a:cubicBezTo>
                <a:lnTo>
                  <a:pt x="583187" y="2086525"/>
                </a:lnTo>
                <a:cubicBezTo>
                  <a:pt x="581928" y="2086525"/>
                  <a:pt x="580804" y="2083243"/>
                  <a:pt x="579816" y="2076680"/>
                </a:cubicBezTo>
                <a:lnTo>
                  <a:pt x="578737" y="2076680"/>
                </a:lnTo>
                <a:lnTo>
                  <a:pt x="578737" y="2077893"/>
                </a:lnTo>
                <a:lnTo>
                  <a:pt x="579816" y="2087604"/>
                </a:lnTo>
                <a:lnTo>
                  <a:pt x="578737" y="2087604"/>
                </a:lnTo>
                <a:cubicBezTo>
                  <a:pt x="569115" y="2087604"/>
                  <a:pt x="564305" y="2081805"/>
                  <a:pt x="564305" y="2070206"/>
                </a:cubicBezTo>
                <a:cubicBezTo>
                  <a:pt x="564305" y="2068587"/>
                  <a:pt x="566509" y="2065305"/>
                  <a:pt x="570914" y="2060360"/>
                </a:cubicBezTo>
                <a:lnTo>
                  <a:pt x="570914" y="2057123"/>
                </a:lnTo>
                <a:cubicBezTo>
                  <a:pt x="570914" y="2056044"/>
                  <a:pt x="567992" y="2054605"/>
                  <a:pt x="562147" y="2052807"/>
                </a:cubicBezTo>
                <a:lnTo>
                  <a:pt x="557831" y="2053886"/>
                </a:lnTo>
                <a:lnTo>
                  <a:pt x="556617" y="2052807"/>
                </a:lnTo>
                <a:lnTo>
                  <a:pt x="555538" y="2052807"/>
                </a:lnTo>
                <a:cubicBezTo>
                  <a:pt x="549514" y="2054425"/>
                  <a:pt x="541781" y="2058022"/>
                  <a:pt x="532339" y="2063597"/>
                </a:cubicBezTo>
                <a:cubicBezTo>
                  <a:pt x="525596" y="2063597"/>
                  <a:pt x="520470" y="2065800"/>
                  <a:pt x="516964" y="2070206"/>
                </a:cubicBezTo>
                <a:lnTo>
                  <a:pt x="505904" y="2073443"/>
                </a:lnTo>
                <a:lnTo>
                  <a:pt x="504825" y="2072364"/>
                </a:lnTo>
                <a:lnTo>
                  <a:pt x="504825" y="2069127"/>
                </a:lnTo>
                <a:lnTo>
                  <a:pt x="519256" y="2051728"/>
                </a:lnTo>
                <a:cubicBezTo>
                  <a:pt x="519256" y="2049480"/>
                  <a:pt x="520695" y="2047636"/>
                  <a:pt x="523572" y="2046198"/>
                </a:cubicBezTo>
                <a:lnTo>
                  <a:pt x="524651" y="2046198"/>
                </a:lnTo>
                <a:lnTo>
                  <a:pt x="524651" y="2048356"/>
                </a:lnTo>
                <a:lnTo>
                  <a:pt x="528023" y="2046198"/>
                </a:lnTo>
                <a:lnTo>
                  <a:pt x="529102" y="2047277"/>
                </a:lnTo>
                <a:lnTo>
                  <a:pt x="530181" y="2046198"/>
                </a:lnTo>
                <a:lnTo>
                  <a:pt x="530181" y="2045119"/>
                </a:lnTo>
                <a:lnTo>
                  <a:pt x="526944" y="2041882"/>
                </a:lnTo>
                <a:lnTo>
                  <a:pt x="552301" y="1998452"/>
                </a:lnTo>
                <a:cubicBezTo>
                  <a:pt x="552301" y="1994495"/>
                  <a:pt x="553739" y="1990809"/>
                  <a:pt x="556617" y="1987392"/>
                </a:cubicBezTo>
                <a:lnTo>
                  <a:pt x="556617" y="1986313"/>
                </a:lnTo>
                <a:cubicBezTo>
                  <a:pt x="556617" y="1984874"/>
                  <a:pt x="554459" y="1983795"/>
                  <a:pt x="550143" y="1983076"/>
                </a:cubicBezTo>
                <a:cubicBezTo>
                  <a:pt x="549423" y="1985234"/>
                  <a:pt x="547176" y="1986313"/>
                  <a:pt x="543399" y="1986313"/>
                </a:cubicBezTo>
                <a:lnTo>
                  <a:pt x="541241" y="1986313"/>
                </a:lnTo>
                <a:lnTo>
                  <a:pt x="525865" y="1983076"/>
                </a:lnTo>
                <a:lnTo>
                  <a:pt x="519256" y="1985234"/>
                </a:lnTo>
                <a:lnTo>
                  <a:pt x="518043" y="1984155"/>
                </a:lnTo>
                <a:lnTo>
                  <a:pt x="518043" y="1981997"/>
                </a:lnTo>
                <a:cubicBezTo>
                  <a:pt x="518043" y="1979839"/>
                  <a:pt x="521729" y="1978041"/>
                  <a:pt x="529102" y="1976602"/>
                </a:cubicBezTo>
                <a:lnTo>
                  <a:pt x="536790" y="1977681"/>
                </a:lnTo>
                <a:lnTo>
                  <a:pt x="543399" y="1975523"/>
                </a:lnTo>
                <a:lnTo>
                  <a:pt x="547850" y="1977681"/>
                </a:lnTo>
                <a:cubicBezTo>
                  <a:pt x="559630" y="1977681"/>
                  <a:pt x="565519" y="1976242"/>
                  <a:pt x="565519" y="1973365"/>
                </a:cubicBezTo>
                <a:lnTo>
                  <a:pt x="561068" y="1950436"/>
                </a:lnTo>
                <a:cubicBezTo>
                  <a:pt x="554504" y="1949537"/>
                  <a:pt x="551222" y="1948458"/>
                  <a:pt x="551222" y="1947199"/>
                </a:cubicBezTo>
                <a:lnTo>
                  <a:pt x="551222" y="1945041"/>
                </a:lnTo>
                <a:lnTo>
                  <a:pt x="553380" y="1942613"/>
                </a:lnTo>
                <a:lnTo>
                  <a:pt x="559989" y="1942613"/>
                </a:lnTo>
                <a:lnTo>
                  <a:pt x="559989" y="1941534"/>
                </a:lnTo>
                <a:cubicBezTo>
                  <a:pt x="559989" y="1939736"/>
                  <a:pt x="556707" y="1938297"/>
                  <a:pt x="550143" y="1937218"/>
                </a:cubicBezTo>
                <a:lnTo>
                  <a:pt x="547850" y="1930744"/>
                </a:lnTo>
                <a:lnTo>
                  <a:pt x="549064" y="1929665"/>
                </a:lnTo>
                <a:lnTo>
                  <a:pt x="549064" y="1928586"/>
                </a:lnTo>
                <a:lnTo>
                  <a:pt x="543399" y="1916448"/>
                </a:lnTo>
                <a:cubicBezTo>
                  <a:pt x="544929" y="1911952"/>
                  <a:pt x="546816" y="1909434"/>
                  <a:pt x="549064" y="1908895"/>
                </a:cubicBezTo>
                <a:cubicBezTo>
                  <a:pt x="549064" y="1889293"/>
                  <a:pt x="542050" y="1879492"/>
                  <a:pt x="528023" y="1879492"/>
                </a:cubicBezTo>
                <a:cubicBezTo>
                  <a:pt x="522178" y="1879492"/>
                  <a:pt x="519256" y="1878413"/>
                  <a:pt x="519256" y="1876255"/>
                </a:cubicBezTo>
                <a:lnTo>
                  <a:pt x="519256" y="1874097"/>
                </a:lnTo>
                <a:lnTo>
                  <a:pt x="521414" y="1871939"/>
                </a:lnTo>
                <a:lnTo>
                  <a:pt x="526944" y="1871939"/>
                </a:lnTo>
                <a:lnTo>
                  <a:pt x="531260" y="1873018"/>
                </a:lnTo>
                <a:cubicBezTo>
                  <a:pt x="536925" y="1872118"/>
                  <a:pt x="540971" y="1870680"/>
                  <a:pt x="543399" y="1868702"/>
                </a:cubicBezTo>
                <a:lnTo>
                  <a:pt x="550143" y="1868702"/>
                </a:lnTo>
                <a:lnTo>
                  <a:pt x="563226" y="1871939"/>
                </a:lnTo>
                <a:cubicBezTo>
                  <a:pt x="564934" y="1871939"/>
                  <a:pt x="566058" y="1868612"/>
                  <a:pt x="566598" y="1861958"/>
                </a:cubicBezTo>
                <a:lnTo>
                  <a:pt x="564305" y="1855484"/>
                </a:lnTo>
                <a:lnTo>
                  <a:pt x="565519" y="1850089"/>
                </a:lnTo>
                <a:cubicBezTo>
                  <a:pt x="564890" y="1844514"/>
                  <a:pt x="563406" y="1840558"/>
                  <a:pt x="561068" y="1838220"/>
                </a:cubicBezTo>
                <a:cubicBezTo>
                  <a:pt x="561068" y="1833904"/>
                  <a:pt x="563631" y="1830577"/>
                  <a:pt x="568756" y="1828239"/>
                </a:cubicBezTo>
                <a:lnTo>
                  <a:pt x="576579" y="1829318"/>
                </a:lnTo>
                <a:lnTo>
                  <a:pt x="584266" y="1829318"/>
                </a:lnTo>
                <a:cubicBezTo>
                  <a:pt x="589392" y="1832735"/>
                  <a:pt x="598563" y="1835702"/>
                  <a:pt x="611781" y="1838220"/>
                </a:cubicBezTo>
                <a:lnTo>
                  <a:pt x="618390" y="1844694"/>
                </a:lnTo>
                <a:lnTo>
                  <a:pt x="618390" y="1846852"/>
                </a:lnTo>
                <a:lnTo>
                  <a:pt x="612860" y="1852247"/>
                </a:lnTo>
                <a:lnTo>
                  <a:pt x="615153" y="1860879"/>
                </a:lnTo>
                <a:lnTo>
                  <a:pt x="611781" y="1870860"/>
                </a:lnTo>
                <a:cubicBezTo>
                  <a:pt x="615828" y="1870860"/>
                  <a:pt x="623560" y="1864296"/>
                  <a:pt x="634980" y="1851168"/>
                </a:cubicBezTo>
                <a:lnTo>
                  <a:pt x="636059" y="1851168"/>
                </a:lnTo>
                <a:lnTo>
                  <a:pt x="656021" y="1860879"/>
                </a:lnTo>
                <a:lnTo>
                  <a:pt x="657100" y="1860879"/>
                </a:lnTo>
                <a:lnTo>
                  <a:pt x="658179" y="1859800"/>
                </a:lnTo>
                <a:lnTo>
                  <a:pt x="658179" y="1858721"/>
                </a:lnTo>
                <a:lnTo>
                  <a:pt x="654942" y="1847931"/>
                </a:lnTo>
                <a:lnTo>
                  <a:pt x="658179" y="1845773"/>
                </a:lnTo>
                <a:cubicBezTo>
                  <a:pt x="662765" y="1848290"/>
                  <a:pt x="671980" y="1851168"/>
                  <a:pt x="685829" y="1854405"/>
                </a:cubicBezTo>
                <a:lnTo>
                  <a:pt x="689066" y="1855484"/>
                </a:lnTo>
                <a:lnTo>
                  <a:pt x="692303" y="1854405"/>
                </a:lnTo>
                <a:lnTo>
                  <a:pt x="697833" y="1864386"/>
                </a:lnTo>
                <a:lnTo>
                  <a:pt x="696754" y="1869781"/>
                </a:lnTo>
                <a:lnTo>
                  <a:pt x="697833" y="1869781"/>
                </a:lnTo>
                <a:cubicBezTo>
                  <a:pt x="699271" y="1869781"/>
                  <a:pt x="699991" y="1866454"/>
                  <a:pt x="699991" y="1859800"/>
                </a:cubicBezTo>
                <a:lnTo>
                  <a:pt x="704442" y="1856563"/>
                </a:lnTo>
                <a:lnTo>
                  <a:pt x="710105" y="1857642"/>
                </a:lnTo>
                <a:lnTo>
                  <a:pt x="711184" y="1856563"/>
                </a:lnTo>
                <a:lnTo>
                  <a:pt x="711184" y="1855484"/>
                </a:lnTo>
                <a:lnTo>
                  <a:pt x="710105" y="1849010"/>
                </a:lnTo>
                <a:cubicBezTo>
                  <a:pt x="720356" y="1844514"/>
                  <a:pt x="725481" y="1839029"/>
                  <a:pt x="725481" y="1832555"/>
                </a:cubicBezTo>
                <a:close/>
                <a:moveTo>
                  <a:pt x="9169816" y="1823788"/>
                </a:moveTo>
                <a:lnTo>
                  <a:pt x="9177504" y="1823788"/>
                </a:lnTo>
                <a:lnTo>
                  <a:pt x="9189507" y="1828104"/>
                </a:lnTo>
                <a:lnTo>
                  <a:pt x="9192744" y="1828104"/>
                </a:lnTo>
                <a:lnTo>
                  <a:pt x="9201511" y="1825946"/>
                </a:lnTo>
                <a:lnTo>
                  <a:pt x="9202590" y="1829183"/>
                </a:lnTo>
                <a:lnTo>
                  <a:pt x="9205962" y="1827025"/>
                </a:lnTo>
                <a:cubicBezTo>
                  <a:pt x="9212436" y="1827025"/>
                  <a:pt x="9215673" y="1830262"/>
                  <a:pt x="9215673" y="1836736"/>
                </a:cubicBezTo>
                <a:lnTo>
                  <a:pt x="9215673" y="1837815"/>
                </a:lnTo>
                <a:lnTo>
                  <a:pt x="9212436" y="1836736"/>
                </a:lnTo>
                <a:lnTo>
                  <a:pt x="9210278" y="1836736"/>
                </a:lnTo>
                <a:lnTo>
                  <a:pt x="9210278" y="1837815"/>
                </a:lnTo>
                <a:cubicBezTo>
                  <a:pt x="9213515" y="1838175"/>
                  <a:pt x="9216438" y="1839569"/>
                  <a:pt x="9219045" y="1841996"/>
                </a:cubicBezTo>
                <a:lnTo>
                  <a:pt x="9219045" y="1844154"/>
                </a:lnTo>
                <a:cubicBezTo>
                  <a:pt x="9215359" y="1844154"/>
                  <a:pt x="9213515" y="1845953"/>
                  <a:pt x="9213515" y="1849549"/>
                </a:cubicBezTo>
                <a:lnTo>
                  <a:pt x="9214594" y="1854944"/>
                </a:lnTo>
                <a:lnTo>
                  <a:pt x="9211357" y="1861418"/>
                </a:lnTo>
                <a:lnTo>
                  <a:pt x="9214594" y="1869916"/>
                </a:lnTo>
                <a:lnTo>
                  <a:pt x="9211357" y="1878548"/>
                </a:lnTo>
                <a:cubicBezTo>
                  <a:pt x="9212077" y="1884302"/>
                  <a:pt x="9213515" y="1887180"/>
                  <a:pt x="9215673" y="1887180"/>
                </a:cubicBezTo>
                <a:lnTo>
                  <a:pt x="9223361" y="1887180"/>
                </a:lnTo>
                <a:lnTo>
                  <a:pt x="9226598" y="1885022"/>
                </a:lnTo>
                <a:lnTo>
                  <a:pt x="9235365" y="1885022"/>
                </a:lnTo>
                <a:cubicBezTo>
                  <a:pt x="9252899" y="1881605"/>
                  <a:pt x="9261666" y="1875176"/>
                  <a:pt x="9261666" y="1865734"/>
                </a:cubicBezTo>
                <a:cubicBezTo>
                  <a:pt x="9263104" y="1865734"/>
                  <a:pt x="9263824" y="1864296"/>
                  <a:pt x="9263824" y="1861418"/>
                </a:cubicBezTo>
                <a:lnTo>
                  <a:pt x="9264903" y="1860339"/>
                </a:lnTo>
                <a:lnTo>
                  <a:pt x="9272591" y="1860339"/>
                </a:lnTo>
                <a:cubicBezTo>
                  <a:pt x="9283650" y="1873917"/>
                  <a:pt x="9289855" y="1880706"/>
                  <a:pt x="9291204" y="1880706"/>
                </a:cubicBezTo>
                <a:cubicBezTo>
                  <a:pt x="9295520" y="1880706"/>
                  <a:pt x="9301319" y="1885741"/>
                  <a:pt x="9308602" y="1895812"/>
                </a:cubicBezTo>
                <a:lnTo>
                  <a:pt x="9311974" y="1894733"/>
                </a:lnTo>
                <a:cubicBezTo>
                  <a:pt x="9315032" y="1895632"/>
                  <a:pt x="9317190" y="1897385"/>
                  <a:pt x="9318448" y="1899993"/>
                </a:cubicBezTo>
                <a:lnTo>
                  <a:pt x="9318448" y="1903230"/>
                </a:lnTo>
                <a:cubicBezTo>
                  <a:pt x="9318448" y="1911502"/>
                  <a:pt x="9307523" y="1917257"/>
                  <a:pt x="9285674" y="1920494"/>
                </a:cubicBezTo>
                <a:cubicBezTo>
                  <a:pt x="9285674" y="1925259"/>
                  <a:pt x="9281313" y="1934206"/>
                  <a:pt x="9272591" y="1947334"/>
                </a:cubicBezTo>
                <a:cubicBezTo>
                  <a:pt x="9271692" y="1949312"/>
                  <a:pt x="9265847" y="1953224"/>
                  <a:pt x="9255057" y="1959068"/>
                </a:cubicBezTo>
                <a:cubicBezTo>
                  <a:pt x="9251460" y="1961046"/>
                  <a:pt x="9247099" y="1965722"/>
                  <a:pt x="9241974" y="1973095"/>
                </a:cubicBezTo>
                <a:cubicBezTo>
                  <a:pt x="9234511" y="1973095"/>
                  <a:pt x="9229790" y="1975613"/>
                  <a:pt x="9227812" y="1980648"/>
                </a:cubicBezTo>
                <a:cubicBezTo>
                  <a:pt x="9209919" y="1990989"/>
                  <a:pt x="9200073" y="1997418"/>
                  <a:pt x="9198274" y="1999935"/>
                </a:cubicBezTo>
                <a:lnTo>
                  <a:pt x="9192744" y="1999935"/>
                </a:lnTo>
                <a:lnTo>
                  <a:pt x="9188428" y="1998856"/>
                </a:lnTo>
                <a:cubicBezTo>
                  <a:pt x="9186630" y="2000295"/>
                  <a:pt x="9183348" y="2001014"/>
                  <a:pt x="9178582" y="2001014"/>
                </a:cubicBezTo>
                <a:lnTo>
                  <a:pt x="9178582" y="2002093"/>
                </a:lnTo>
                <a:lnTo>
                  <a:pt x="9180740" y="2002093"/>
                </a:lnTo>
                <a:cubicBezTo>
                  <a:pt x="9174716" y="2008388"/>
                  <a:pt x="9167433" y="2012299"/>
                  <a:pt x="9158891" y="2013828"/>
                </a:cubicBezTo>
                <a:cubicBezTo>
                  <a:pt x="9153226" y="2013828"/>
                  <a:pt x="9149584" y="2014907"/>
                  <a:pt x="9147966" y="2017065"/>
                </a:cubicBezTo>
                <a:lnTo>
                  <a:pt x="9140278" y="2017065"/>
                </a:lnTo>
                <a:lnTo>
                  <a:pt x="9140278" y="2020302"/>
                </a:lnTo>
                <a:lnTo>
                  <a:pt x="9156733" y="2024618"/>
                </a:lnTo>
                <a:lnTo>
                  <a:pt x="9163342" y="2023539"/>
                </a:lnTo>
                <a:lnTo>
                  <a:pt x="9178582" y="2030013"/>
                </a:lnTo>
                <a:lnTo>
                  <a:pt x="9179662" y="2030013"/>
                </a:lnTo>
                <a:lnTo>
                  <a:pt x="9182899" y="2028934"/>
                </a:lnTo>
                <a:lnTo>
                  <a:pt x="9188428" y="2030013"/>
                </a:lnTo>
                <a:lnTo>
                  <a:pt x="9201511" y="2030013"/>
                </a:lnTo>
                <a:lnTo>
                  <a:pt x="9204748" y="2027855"/>
                </a:lnTo>
                <a:lnTo>
                  <a:pt x="9208120" y="2027855"/>
                </a:lnTo>
                <a:lnTo>
                  <a:pt x="9208120" y="2031092"/>
                </a:lnTo>
                <a:lnTo>
                  <a:pt x="9204748" y="2035408"/>
                </a:lnTo>
                <a:lnTo>
                  <a:pt x="9205962" y="2036487"/>
                </a:lnTo>
                <a:lnTo>
                  <a:pt x="9208120" y="2036487"/>
                </a:lnTo>
                <a:lnTo>
                  <a:pt x="9207041" y="2035408"/>
                </a:lnTo>
                <a:lnTo>
                  <a:pt x="9207041" y="2034329"/>
                </a:lnTo>
                <a:lnTo>
                  <a:pt x="9211357" y="2026776"/>
                </a:lnTo>
                <a:cubicBezTo>
                  <a:pt x="9232488" y="2026776"/>
                  <a:pt x="9244896" y="2028574"/>
                  <a:pt x="9248583" y="2032171"/>
                </a:cubicBezTo>
                <a:lnTo>
                  <a:pt x="9255057" y="2030013"/>
                </a:lnTo>
                <a:lnTo>
                  <a:pt x="9257215" y="2030013"/>
                </a:lnTo>
                <a:lnTo>
                  <a:pt x="9264903" y="2031092"/>
                </a:lnTo>
                <a:cubicBezTo>
                  <a:pt x="9264903" y="2029473"/>
                  <a:pt x="9266746" y="2028394"/>
                  <a:pt x="9270433" y="2027855"/>
                </a:cubicBezTo>
                <a:lnTo>
                  <a:pt x="9271512" y="2028934"/>
                </a:lnTo>
                <a:lnTo>
                  <a:pt x="9272591" y="2028934"/>
                </a:lnTo>
                <a:lnTo>
                  <a:pt x="9283516" y="2024618"/>
                </a:lnTo>
                <a:lnTo>
                  <a:pt x="9291204" y="2024618"/>
                </a:lnTo>
                <a:cubicBezTo>
                  <a:pt x="9293182" y="2026416"/>
                  <a:pt x="9297543" y="2027495"/>
                  <a:pt x="9304286" y="2027855"/>
                </a:cubicBezTo>
                <a:lnTo>
                  <a:pt x="9316290" y="2023539"/>
                </a:lnTo>
                <a:lnTo>
                  <a:pt x="9327215" y="2034329"/>
                </a:lnTo>
                <a:lnTo>
                  <a:pt x="9327215" y="2035408"/>
                </a:lnTo>
                <a:cubicBezTo>
                  <a:pt x="9316245" y="2042871"/>
                  <a:pt x="9310760" y="2052177"/>
                  <a:pt x="9310760" y="2063327"/>
                </a:cubicBezTo>
                <a:lnTo>
                  <a:pt x="9304286" y="2065485"/>
                </a:lnTo>
                <a:cubicBezTo>
                  <a:pt x="9304286" y="2071329"/>
                  <a:pt x="9300285" y="2075241"/>
                  <a:pt x="9292283" y="2077219"/>
                </a:cubicBezTo>
                <a:lnTo>
                  <a:pt x="9269354" y="2081535"/>
                </a:lnTo>
                <a:lnTo>
                  <a:pt x="9268140" y="2081535"/>
                </a:lnTo>
                <a:cubicBezTo>
                  <a:pt x="9263644" y="2081535"/>
                  <a:pt x="9257125" y="2079737"/>
                  <a:pt x="9248583" y="2076140"/>
                </a:cubicBezTo>
                <a:cubicBezTo>
                  <a:pt x="9237613" y="2076859"/>
                  <a:pt x="9231409" y="2077938"/>
                  <a:pt x="9229970" y="2079377"/>
                </a:cubicBezTo>
                <a:cubicBezTo>
                  <a:pt x="9226283" y="2079377"/>
                  <a:pt x="9224440" y="2078658"/>
                  <a:pt x="9224440" y="2077219"/>
                </a:cubicBezTo>
                <a:lnTo>
                  <a:pt x="9219045" y="2078298"/>
                </a:lnTo>
                <a:lnTo>
                  <a:pt x="9216887" y="2078298"/>
                </a:lnTo>
                <a:cubicBezTo>
                  <a:pt x="9206457" y="2078298"/>
                  <a:pt x="9197690" y="2076500"/>
                  <a:pt x="9190586" y="2072903"/>
                </a:cubicBezTo>
                <a:lnTo>
                  <a:pt x="9187349" y="2073982"/>
                </a:lnTo>
                <a:lnTo>
                  <a:pt x="9176424" y="2064406"/>
                </a:lnTo>
                <a:lnTo>
                  <a:pt x="9174266" y="2064406"/>
                </a:lnTo>
                <a:lnTo>
                  <a:pt x="9174266" y="2069801"/>
                </a:lnTo>
                <a:cubicBezTo>
                  <a:pt x="9174266" y="2071869"/>
                  <a:pt x="9172783" y="2072903"/>
                  <a:pt x="9169816" y="2072903"/>
                </a:cubicBezTo>
                <a:cubicBezTo>
                  <a:pt x="9168197" y="2072903"/>
                  <a:pt x="9163117" y="2068272"/>
                  <a:pt x="9154575" y="2059011"/>
                </a:cubicBezTo>
                <a:cubicBezTo>
                  <a:pt x="9143605" y="2051278"/>
                  <a:pt x="9138120" y="2046602"/>
                  <a:pt x="9138120" y="2044984"/>
                </a:cubicBezTo>
                <a:cubicBezTo>
                  <a:pt x="9132815" y="2039499"/>
                  <a:pt x="9127734" y="2029473"/>
                  <a:pt x="9122879" y="2014907"/>
                </a:cubicBezTo>
                <a:cubicBezTo>
                  <a:pt x="9121980" y="2014907"/>
                  <a:pt x="9121215" y="2010276"/>
                  <a:pt x="9120586" y="2001014"/>
                </a:cubicBezTo>
                <a:lnTo>
                  <a:pt x="9116270" y="2001014"/>
                </a:lnTo>
                <a:lnTo>
                  <a:pt x="9113033" y="2004252"/>
                </a:lnTo>
                <a:cubicBezTo>
                  <a:pt x="9116630" y="2008208"/>
                  <a:pt x="9118428" y="2012479"/>
                  <a:pt x="9118428" y="2017065"/>
                </a:cubicBezTo>
                <a:lnTo>
                  <a:pt x="9118428" y="2018144"/>
                </a:lnTo>
                <a:cubicBezTo>
                  <a:pt x="9118428" y="2023718"/>
                  <a:pt x="9115506" y="2029473"/>
                  <a:pt x="9109661" y="2035408"/>
                </a:cubicBezTo>
                <a:lnTo>
                  <a:pt x="9110875" y="2039724"/>
                </a:lnTo>
                <a:cubicBezTo>
                  <a:pt x="9109346" y="2052942"/>
                  <a:pt x="9106424" y="2062248"/>
                  <a:pt x="9102108" y="2067643"/>
                </a:cubicBezTo>
                <a:lnTo>
                  <a:pt x="9101029" y="2068722"/>
                </a:lnTo>
                <a:lnTo>
                  <a:pt x="9105345" y="2077219"/>
                </a:lnTo>
                <a:cubicBezTo>
                  <a:pt x="9101928" y="2083693"/>
                  <a:pt x="9097927" y="2086930"/>
                  <a:pt x="9093341" y="2086930"/>
                </a:cubicBezTo>
                <a:lnTo>
                  <a:pt x="9081337" y="2071959"/>
                </a:lnTo>
                <a:cubicBezTo>
                  <a:pt x="9079269" y="2071959"/>
                  <a:pt x="9073065" y="2064406"/>
                  <a:pt x="9062724" y="2049300"/>
                </a:cubicBezTo>
                <a:lnTo>
                  <a:pt x="9062724" y="2046063"/>
                </a:lnTo>
                <a:cubicBezTo>
                  <a:pt x="9068749" y="2038600"/>
                  <a:pt x="9075672" y="2032171"/>
                  <a:pt x="9083495" y="2026776"/>
                </a:cubicBezTo>
                <a:cubicBezTo>
                  <a:pt x="9086552" y="2020302"/>
                  <a:pt x="9091633" y="2017065"/>
                  <a:pt x="9098736" y="2017065"/>
                </a:cubicBezTo>
                <a:lnTo>
                  <a:pt x="9098736" y="2014907"/>
                </a:lnTo>
                <a:lnTo>
                  <a:pt x="9097657" y="2013828"/>
                </a:lnTo>
                <a:lnTo>
                  <a:pt x="9097657" y="2012884"/>
                </a:lnTo>
                <a:cubicBezTo>
                  <a:pt x="9100085" y="2007489"/>
                  <a:pt x="9104086" y="2001734"/>
                  <a:pt x="9109661" y="1995619"/>
                </a:cubicBezTo>
                <a:cubicBezTo>
                  <a:pt x="9109661" y="1990584"/>
                  <a:pt x="9112583" y="1985594"/>
                  <a:pt x="9118428" y="1980648"/>
                </a:cubicBezTo>
                <a:lnTo>
                  <a:pt x="9120586" y="1980648"/>
                </a:lnTo>
                <a:cubicBezTo>
                  <a:pt x="9124992" y="1980648"/>
                  <a:pt x="9129398" y="1989235"/>
                  <a:pt x="9133804" y="2006410"/>
                </a:cubicBezTo>
                <a:lnTo>
                  <a:pt x="9134883" y="2007489"/>
                </a:lnTo>
                <a:cubicBezTo>
                  <a:pt x="9134883" y="2009647"/>
                  <a:pt x="9135602" y="2010726"/>
                  <a:pt x="9137041" y="2010726"/>
                </a:cubicBezTo>
                <a:cubicBezTo>
                  <a:pt x="9143425" y="2009287"/>
                  <a:pt x="9149270" y="2004611"/>
                  <a:pt x="9154575" y="1996698"/>
                </a:cubicBezTo>
                <a:cubicBezTo>
                  <a:pt x="9154575" y="1993821"/>
                  <a:pt x="9157857" y="1992382"/>
                  <a:pt x="9164421" y="1992382"/>
                </a:cubicBezTo>
                <a:lnTo>
                  <a:pt x="9173053" y="1984829"/>
                </a:lnTo>
                <a:lnTo>
                  <a:pt x="9178582" y="1979569"/>
                </a:lnTo>
                <a:lnTo>
                  <a:pt x="9181820" y="1981727"/>
                </a:lnTo>
                <a:lnTo>
                  <a:pt x="9183978" y="1981727"/>
                </a:lnTo>
                <a:cubicBezTo>
                  <a:pt x="9185506" y="1981727"/>
                  <a:pt x="9186270" y="1980648"/>
                  <a:pt x="9186270" y="1978490"/>
                </a:cubicBezTo>
                <a:lnTo>
                  <a:pt x="9185191" y="1977411"/>
                </a:lnTo>
                <a:lnTo>
                  <a:pt x="9185191" y="1976332"/>
                </a:lnTo>
                <a:cubicBezTo>
                  <a:pt x="9190766" y="1967700"/>
                  <a:pt x="9196206" y="1963384"/>
                  <a:pt x="9201511" y="1963384"/>
                </a:cubicBezTo>
                <a:lnTo>
                  <a:pt x="9201511" y="1962305"/>
                </a:lnTo>
                <a:lnTo>
                  <a:pt x="9199353" y="1959068"/>
                </a:lnTo>
                <a:cubicBezTo>
                  <a:pt x="9210863" y="1941894"/>
                  <a:pt x="9218865" y="1933307"/>
                  <a:pt x="9223361" y="1933307"/>
                </a:cubicBezTo>
                <a:cubicBezTo>
                  <a:pt x="9227048" y="1933307"/>
                  <a:pt x="9228891" y="1932588"/>
                  <a:pt x="9228891" y="1931149"/>
                </a:cubicBezTo>
                <a:lnTo>
                  <a:pt x="9227812" y="1930070"/>
                </a:lnTo>
                <a:lnTo>
                  <a:pt x="9227812" y="1928991"/>
                </a:lnTo>
                <a:lnTo>
                  <a:pt x="9228891" y="1924810"/>
                </a:lnTo>
                <a:lnTo>
                  <a:pt x="9229970" y="1924810"/>
                </a:lnTo>
                <a:cubicBezTo>
                  <a:pt x="9229970" y="1926878"/>
                  <a:pt x="9232533" y="1928991"/>
                  <a:pt x="9237658" y="1931149"/>
                </a:cubicBezTo>
                <a:lnTo>
                  <a:pt x="9237658" y="1928991"/>
                </a:lnTo>
                <a:lnTo>
                  <a:pt x="9238737" y="1928991"/>
                </a:lnTo>
                <a:cubicBezTo>
                  <a:pt x="9240176" y="1928991"/>
                  <a:pt x="9240895" y="1930430"/>
                  <a:pt x="9240895" y="1933307"/>
                </a:cubicBezTo>
                <a:lnTo>
                  <a:pt x="9246290" y="1933307"/>
                </a:lnTo>
                <a:lnTo>
                  <a:pt x="9246290" y="1932228"/>
                </a:lnTo>
                <a:lnTo>
                  <a:pt x="9244132" y="1928991"/>
                </a:lnTo>
                <a:lnTo>
                  <a:pt x="9244132" y="1927912"/>
                </a:lnTo>
                <a:lnTo>
                  <a:pt x="9246290" y="1925889"/>
                </a:lnTo>
                <a:lnTo>
                  <a:pt x="9252899" y="1927912"/>
                </a:lnTo>
                <a:lnTo>
                  <a:pt x="9249662" y="1924810"/>
                </a:lnTo>
                <a:lnTo>
                  <a:pt x="9235365" y="1927912"/>
                </a:lnTo>
                <a:lnTo>
                  <a:pt x="9227812" y="1921573"/>
                </a:lnTo>
                <a:cubicBezTo>
                  <a:pt x="9235815" y="1908805"/>
                  <a:pt x="9239816" y="1900577"/>
                  <a:pt x="9239816" y="1896891"/>
                </a:cubicBezTo>
                <a:lnTo>
                  <a:pt x="9238737" y="1896891"/>
                </a:lnTo>
                <a:lnTo>
                  <a:pt x="9232128" y="1895812"/>
                </a:lnTo>
                <a:lnTo>
                  <a:pt x="9205962" y="1895812"/>
                </a:lnTo>
                <a:lnTo>
                  <a:pt x="9197195" y="1893654"/>
                </a:lnTo>
                <a:lnTo>
                  <a:pt x="9181820" y="1898914"/>
                </a:lnTo>
                <a:lnTo>
                  <a:pt x="9173053" y="1896891"/>
                </a:lnTo>
                <a:lnTo>
                  <a:pt x="9168737" y="1897835"/>
                </a:lnTo>
                <a:lnTo>
                  <a:pt x="9157812" y="1886101"/>
                </a:lnTo>
                <a:lnTo>
                  <a:pt x="9158891" y="1885022"/>
                </a:lnTo>
                <a:lnTo>
                  <a:pt x="9163342" y="1887180"/>
                </a:lnTo>
                <a:lnTo>
                  <a:pt x="9163342" y="1875311"/>
                </a:lnTo>
                <a:cubicBezTo>
                  <a:pt x="9166219" y="1866049"/>
                  <a:pt x="9167658" y="1858901"/>
                  <a:pt x="9167658" y="1853865"/>
                </a:cubicBezTo>
                <a:cubicBezTo>
                  <a:pt x="9166219" y="1853865"/>
                  <a:pt x="9164780" y="1848156"/>
                  <a:pt x="9163342" y="1836736"/>
                </a:cubicBezTo>
                <a:lnTo>
                  <a:pt x="9163342" y="1830262"/>
                </a:lnTo>
                <a:close/>
                <a:moveTo>
                  <a:pt x="6077153" y="1823114"/>
                </a:moveTo>
                <a:cubicBezTo>
                  <a:pt x="6082458" y="1823114"/>
                  <a:pt x="6088843" y="1825586"/>
                  <a:pt x="6096306" y="1830532"/>
                </a:cubicBezTo>
                <a:lnTo>
                  <a:pt x="6113300" y="1833769"/>
                </a:lnTo>
                <a:cubicBezTo>
                  <a:pt x="6121662" y="1833769"/>
                  <a:pt x="6127732" y="1837321"/>
                  <a:pt x="6131508" y="1844424"/>
                </a:cubicBezTo>
                <a:cubicBezTo>
                  <a:pt x="6122966" y="1854315"/>
                  <a:pt x="6118695" y="1860699"/>
                  <a:pt x="6118695" y="1863576"/>
                </a:cubicBezTo>
                <a:lnTo>
                  <a:pt x="6119774" y="1864655"/>
                </a:lnTo>
                <a:lnTo>
                  <a:pt x="6121932" y="1864655"/>
                </a:lnTo>
                <a:cubicBezTo>
                  <a:pt x="6126338" y="1858991"/>
                  <a:pt x="6130564" y="1856158"/>
                  <a:pt x="6134610" y="1856158"/>
                </a:cubicBezTo>
                <a:lnTo>
                  <a:pt x="6134610" y="1849684"/>
                </a:lnTo>
                <a:cubicBezTo>
                  <a:pt x="6137847" y="1846177"/>
                  <a:pt x="6141759" y="1844424"/>
                  <a:pt x="6146344" y="1844424"/>
                </a:cubicBezTo>
                <a:cubicBezTo>
                  <a:pt x="6150481" y="1845503"/>
                  <a:pt x="6161136" y="1853640"/>
                  <a:pt x="6178310" y="1868837"/>
                </a:cubicBezTo>
                <a:lnTo>
                  <a:pt x="6178310" y="1870995"/>
                </a:lnTo>
                <a:lnTo>
                  <a:pt x="6175208" y="1874232"/>
                </a:lnTo>
                <a:lnTo>
                  <a:pt x="6166576" y="1872074"/>
                </a:lnTo>
                <a:lnTo>
                  <a:pt x="6162395" y="1873153"/>
                </a:lnTo>
                <a:lnTo>
                  <a:pt x="6154842" y="1872074"/>
                </a:lnTo>
                <a:lnTo>
                  <a:pt x="6151739" y="1873153"/>
                </a:lnTo>
                <a:cubicBezTo>
                  <a:pt x="6152099" y="1875311"/>
                  <a:pt x="6155651" y="1878143"/>
                  <a:pt x="6162395" y="1881650"/>
                </a:cubicBezTo>
                <a:lnTo>
                  <a:pt x="6165497" y="1897700"/>
                </a:lnTo>
                <a:lnTo>
                  <a:pt x="6165497" y="1898779"/>
                </a:lnTo>
                <a:lnTo>
                  <a:pt x="6161316" y="1910378"/>
                </a:lnTo>
                <a:cubicBezTo>
                  <a:pt x="6169858" y="1901207"/>
                  <a:pt x="6174129" y="1895542"/>
                  <a:pt x="6174129" y="1893384"/>
                </a:cubicBezTo>
                <a:lnTo>
                  <a:pt x="6173050" y="1885966"/>
                </a:lnTo>
                <a:cubicBezTo>
                  <a:pt x="6174489" y="1885786"/>
                  <a:pt x="6176602" y="1882234"/>
                  <a:pt x="6179389" y="1875311"/>
                </a:cubicBezTo>
                <a:cubicBezTo>
                  <a:pt x="6180828" y="1875311"/>
                  <a:pt x="6181547" y="1871759"/>
                  <a:pt x="6181547" y="1864655"/>
                </a:cubicBezTo>
                <a:cubicBezTo>
                  <a:pt x="6183885" y="1864655"/>
                  <a:pt x="6186358" y="1859665"/>
                  <a:pt x="6188965" y="1849684"/>
                </a:cubicBezTo>
                <a:lnTo>
                  <a:pt x="6186807" y="1843345"/>
                </a:lnTo>
                <a:lnTo>
                  <a:pt x="6186807" y="1842266"/>
                </a:lnTo>
                <a:lnTo>
                  <a:pt x="6199620" y="1828374"/>
                </a:lnTo>
                <a:lnTo>
                  <a:pt x="6205015" y="1827295"/>
                </a:lnTo>
                <a:lnTo>
                  <a:pt x="6208117" y="1827295"/>
                </a:lnTo>
                <a:cubicBezTo>
                  <a:pt x="6217199" y="1827295"/>
                  <a:pt x="6223268" y="1829813"/>
                  <a:pt x="6226326" y="1834848"/>
                </a:cubicBezTo>
                <a:lnTo>
                  <a:pt x="6242241" y="1841187"/>
                </a:lnTo>
                <a:lnTo>
                  <a:pt x="6245478" y="1840108"/>
                </a:lnTo>
                <a:lnTo>
                  <a:pt x="6245478" y="1842266"/>
                </a:lnTo>
                <a:cubicBezTo>
                  <a:pt x="6244039" y="1842266"/>
                  <a:pt x="6243320" y="1843345"/>
                  <a:pt x="6243320" y="1845503"/>
                </a:cubicBezTo>
                <a:lnTo>
                  <a:pt x="6238060" y="1846447"/>
                </a:lnTo>
                <a:lnTo>
                  <a:pt x="6239004" y="1852921"/>
                </a:lnTo>
                <a:lnTo>
                  <a:pt x="6238060" y="1861418"/>
                </a:lnTo>
                <a:lnTo>
                  <a:pt x="6239004" y="1862497"/>
                </a:lnTo>
                <a:lnTo>
                  <a:pt x="6239004" y="1863576"/>
                </a:lnTo>
                <a:lnTo>
                  <a:pt x="6238060" y="1867758"/>
                </a:lnTo>
                <a:lnTo>
                  <a:pt x="6241162" y="1876390"/>
                </a:lnTo>
                <a:lnTo>
                  <a:pt x="6242241" y="1876390"/>
                </a:lnTo>
                <a:lnTo>
                  <a:pt x="6242241" y="1874232"/>
                </a:lnTo>
                <a:lnTo>
                  <a:pt x="6240083" y="1868837"/>
                </a:lnTo>
                <a:cubicBezTo>
                  <a:pt x="6240083" y="1863352"/>
                  <a:pt x="6243994" y="1860160"/>
                  <a:pt x="6251817" y="1859260"/>
                </a:cubicBezTo>
                <a:cubicBezTo>
                  <a:pt x="6251817" y="1857192"/>
                  <a:pt x="6254335" y="1856158"/>
                  <a:pt x="6259370" y="1856158"/>
                </a:cubicBezTo>
                <a:cubicBezTo>
                  <a:pt x="6259370" y="1853820"/>
                  <a:pt x="6262922" y="1851662"/>
                  <a:pt x="6270025" y="1849684"/>
                </a:cubicBezTo>
                <a:lnTo>
                  <a:pt x="6270025" y="1844424"/>
                </a:lnTo>
                <a:lnTo>
                  <a:pt x="6273127" y="1841187"/>
                </a:lnTo>
                <a:lnTo>
                  <a:pt x="6276364" y="1841187"/>
                </a:lnTo>
                <a:lnTo>
                  <a:pt x="6288099" y="1851842"/>
                </a:lnTo>
                <a:cubicBezTo>
                  <a:pt x="6293584" y="1851842"/>
                  <a:pt x="6299968" y="1857147"/>
                  <a:pt x="6307251" y="1867758"/>
                </a:cubicBezTo>
                <a:cubicBezTo>
                  <a:pt x="6307251" y="1874232"/>
                  <a:pt x="6302980" y="1877469"/>
                  <a:pt x="6294438" y="1877469"/>
                </a:cubicBezTo>
                <a:lnTo>
                  <a:pt x="6292280" y="1877469"/>
                </a:lnTo>
                <a:lnTo>
                  <a:pt x="6281625" y="1874232"/>
                </a:lnTo>
                <a:lnTo>
                  <a:pt x="6274206" y="1874232"/>
                </a:lnTo>
                <a:lnTo>
                  <a:pt x="6272048" y="1876390"/>
                </a:lnTo>
                <a:cubicBezTo>
                  <a:pt x="6277983" y="1888438"/>
                  <a:pt x="6281535" y="1894463"/>
                  <a:pt x="6282704" y="1894463"/>
                </a:cubicBezTo>
                <a:lnTo>
                  <a:pt x="6282704" y="1904039"/>
                </a:lnTo>
                <a:cubicBezTo>
                  <a:pt x="6282704" y="1911862"/>
                  <a:pt x="6275960" y="1917886"/>
                  <a:pt x="6262472" y="1922112"/>
                </a:cubicBezTo>
                <a:lnTo>
                  <a:pt x="6256133" y="1922112"/>
                </a:lnTo>
                <a:lnTo>
                  <a:pt x="6256133" y="1924270"/>
                </a:lnTo>
                <a:cubicBezTo>
                  <a:pt x="6258921" y="1924630"/>
                  <a:pt x="6260314" y="1925709"/>
                  <a:pt x="6260314" y="1927507"/>
                </a:cubicBezTo>
                <a:lnTo>
                  <a:pt x="6260314" y="1929665"/>
                </a:lnTo>
                <a:cubicBezTo>
                  <a:pt x="6257527" y="1939376"/>
                  <a:pt x="6255054" y="1945760"/>
                  <a:pt x="6252896" y="1948818"/>
                </a:cubicBezTo>
                <a:lnTo>
                  <a:pt x="6253975" y="1949897"/>
                </a:lnTo>
                <a:lnTo>
                  <a:pt x="6253975" y="1950976"/>
                </a:lnTo>
                <a:lnTo>
                  <a:pt x="6252896" y="1955157"/>
                </a:lnTo>
                <a:lnTo>
                  <a:pt x="6256133" y="1963654"/>
                </a:lnTo>
                <a:lnTo>
                  <a:pt x="6256133" y="1973230"/>
                </a:lnTo>
                <a:cubicBezTo>
                  <a:pt x="6256133" y="1974309"/>
                  <a:pt x="6253661" y="1975748"/>
                  <a:pt x="6248715" y="1977546"/>
                </a:cubicBezTo>
                <a:lnTo>
                  <a:pt x="6244399" y="1976467"/>
                </a:lnTo>
                <a:lnTo>
                  <a:pt x="6238060" y="1978625"/>
                </a:lnTo>
                <a:lnTo>
                  <a:pt x="6235902" y="1978625"/>
                </a:lnTo>
                <a:lnTo>
                  <a:pt x="6231586" y="1977546"/>
                </a:lnTo>
                <a:lnTo>
                  <a:pt x="6225247" y="1979704"/>
                </a:lnTo>
                <a:cubicBezTo>
                  <a:pt x="6213827" y="1978625"/>
                  <a:pt x="6208117" y="1976152"/>
                  <a:pt x="6208117" y="1972286"/>
                </a:cubicBezTo>
                <a:lnTo>
                  <a:pt x="6208117" y="1970128"/>
                </a:lnTo>
                <a:lnTo>
                  <a:pt x="6209196" y="1958394"/>
                </a:lnTo>
                <a:lnTo>
                  <a:pt x="6207173" y="1950976"/>
                </a:lnTo>
                <a:lnTo>
                  <a:pt x="6209196" y="1948818"/>
                </a:lnTo>
                <a:lnTo>
                  <a:pt x="6209196" y="1939242"/>
                </a:lnTo>
                <a:lnTo>
                  <a:pt x="6205015" y="1934926"/>
                </a:lnTo>
                <a:lnTo>
                  <a:pt x="6198541" y="1934926"/>
                </a:lnTo>
                <a:cubicBezTo>
                  <a:pt x="6186493" y="1933307"/>
                  <a:pt x="6180468" y="1931554"/>
                  <a:pt x="6180468" y="1929665"/>
                </a:cubicBezTo>
                <a:cubicBezTo>
                  <a:pt x="6176242" y="1929665"/>
                  <a:pt x="6166666" y="1931778"/>
                  <a:pt x="6151739" y="1936005"/>
                </a:cubicBezTo>
                <a:lnTo>
                  <a:pt x="6143242" y="1932767"/>
                </a:lnTo>
                <a:lnTo>
                  <a:pt x="6136768" y="1932767"/>
                </a:lnTo>
                <a:lnTo>
                  <a:pt x="6128271" y="1934926"/>
                </a:lnTo>
                <a:lnTo>
                  <a:pt x="6127192" y="1934926"/>
                </a:lnTo>
                <a:cubicBezTo>
                  <a:pt x="6124495" y="1932767"/>
                  <a:pt x="6121303" y="1931688"/>
                  <a:pt x="6117616" y="1931688"/>
                </a:cubicBezTo>
                <a:lnTo>
                  <a:pt x="6113300" y="1931688"/>
                </a:lnTo>
                <a:lnTo>
                  <a:pt x="6106961" y="1937084"/>
                </a:lnTo>
                <a:cubicBezTo>
                  <a:pt x="6112626" y="1939691"/>
                  <a:pt x="6121168" y="1941444"/>
                  <a:pt x="6132587" y="1942344"/>
                </a:cubicBezTo>
                <a:lnTo>
                  <a:pt x="6144186" y="1951920"/>
                </a:lnTo>
                <a:lnTo>
                  <a:pt x="6144186" y="1955157"/>
                </a:lnTo>
                <a:cubicBezTo>
                  <a:pt x="6144186" y="1956236"/>
                  <a:pt x="6139960" y="1958034"/>
                  <a:pt x="6131508" y="1960552"/>
                </a:cubicBezTo>
                <a:cubicBezTo>
                  <a:pt x="6131508" y="1964958"/>
                  <a:pt x="6130070" y="1968150"/>
                  <a:pt x="6127192" y="1970128"/>
                </a:cubicBezTo>
                <a:lnTo>
                  <a:pt x="6128271" y="1975388"/>
                </a:lnTo>
                <a:lnTo>
                  <a:pt x="6127192" y="1986043"/>
                </a:lnTo>
                <a:lnTo>
                  <a:pt x="6133531" y="1986043"/>
                </a:lnTo>
                <a:lnTo>
                  <a:pt x="6136768" y="1988201"/>
                </a:lnTo>
                <a:lnTo>
                  <a:pt x="6140005" y="1988201"/>
                </a:lnTo>
                <a:lnTo>
                  <a:pt x="6154842" y="1984964"/>
                </a:lnTo>
                <a:lnTo>
                  <a:pt x="6155921" y="1984964"/>
                </a:lnTo>
                <a:lnTo>
                  <a:pt x="6161316" y="1988201"/>
                </a:lnTo>
                <a:lnTo>
                  <a:pt x="6167655" y="1984964"/>
                </a:lnTo>
                <a:lnTo>
                  <a:pt x="6175208" y="1986043"/>
                </a:lnTo>
                <a:lnTo>
                  <a:pt x="6194360" y="1984964"/>
                </a:lnTo>
                <a:lnTo>
                  <a:pt x="6195439" y="1988201"/>
                </a:lnTo>
                <a:lnTo>
                  <a:pt x="6197462" y="1988201"/>
                </a:lnTo>
                <a:lnTo>
                  <a:pt x="6197462" y="1986043"/>
                </a:lnTo>
                <a:lnTo>
                  <a:pt x="6206094" y="1986043"/>
                </a:lnTo>
                <a:cubicBezTo>
                  <a:pt x="6208702" y="1988201"/>
                  <a:pt x="6211175" y="1989280"/>
                  <a:pt x="6213512" y="1989280"/>
                </a:cubicBezTo>
                <a:lnTo>
                  <a:pt x="6223089" y="1986043"/>
                </a:lnTo>
                <a:lnTo>
                  <a:pt x="6249659" y="1988201"/>
                </a:lnTo>
                <a:cubicBezTo>
                  <a:pt x="6254874" y="1984695"/>
                  <a:pt x="6258426" y="1979390"/>
                  <a:pt x="6260314" y="1972286"/>
                </a:cubicBezTo>
                <a:lnTo>
                  <a:pt x="6265709" y="1971207"/>
                </a:lnTo>
                <a:lnTo>
                  <a:pt x="6267867" y="1971207"/>
                </a:lnTo>
                <a:cubicBezTo>
                  <a:pt x="6272093" y="1974174"/>
                  <a:pt x="6276005" y="1978760"/>
                  <a:pt x="6279601" y="1984964"/>
                </a:cubicBezTo>
                <a:cubicBezTo>
                  <a:pt x="6288953" y="1987842"/>
                  <a:pt x="6295337" y="1991034"/>
                  <a:pt x="6298754" y="1994540"/>
                </a:cubicBezTo>
                <a:lnTo>
                  <a:pt x="6298754" y="1998856"/>
                </a:lnTo>
                <a:cubicBezTo>
                  <a:pt x="6297135" y="2002453"/>
                  <a:pt x="6293943" y="2004252"/>
                  <a:pt x="6289178" y="2004252"/>
                </a:cubicBezTo>
                <a:lnTo>
                  <a:pt x="6291336" y="2006275"/>
                </a:lnTo>
                <a:lnTo>
                  <a:pt x="6290257" y="2013828"/>
                </a:lnTo>
                <a:lnTo>
                  <a:pt x="6290257" y="2015851"/>
                </a:lnTo>
                <a:lnTo>
                  <a:pt x="6292280" y="2027585"/>
                </a:lnTo>
                <a:lnTo>
                  <a:pt x="6289178" y="2029743"/>
                </a:lnTo>
                <a:lnTo>
                  <a:pt x="6283783" y="2029743"/>
                </a:lnTo>
                <a:lnTo>
                  <a:pt x="6283783" y="2036082"/>
                </a:lnTo>
                <a:lnTo>
                  <a:pt x="6285941" y="2036082"/>
                </a:lnTo>
                <a:lnTo>
                  <a:pt x="6290257" y="2032980"/>
                </a:lnTo>
                <a:lnTo>
                  <a:pt x="6291336" y="2034059"/>
                </a:lnTo>
                <a:lnTo>
                  <a:pt x="6291336" y="2036082"/>
                </a:lnTo>
                <a:cubicBezTo>
                  <a:pt x="6287739" y="2039499"/>
                  <a:pt x="6285941" y="2044849"/>
                  <a:pt x="6285941" y="2052132"/>
                </a:cubicBezTo>
                <a:cubicBezTo>
                  <a:pt x="6278478" y="2076949"/>
                  <a:pt x="6266743" y="2089358"/>
                  <a:pt x="6250738" y="2089358"/>
                </a:cubicBezTo>
                <a:lnTo>
                  <a:pt x="6246557" y="2087335"/>
                </a:lnTo>
                <a:cubicBezTo>
                  <a:pt x="6242421" y="2090122"/>
                  <a:pt x="6238509" y="2091876"/>
                  <a:pt x="6234823" y="2092595"/>
                </a:cubicBezTo>
                <a:lnTo>
                  <a:pt x="6233744" y="2093674"/>
                </a:lnTo>
                <a:lnTo>
                  <a:pt x="6230507" y="2093674"/>
                </a:lnTo>
                <a:cubicBezTo>
                  <a:pt x="6228618" y="2093134"/>
                  <a:pt x="6224707" y="2087470"/>
                  <a:pt x="6218773" y="2076680"/>
                </a:cubicBezTo>
                <a:cubicBezTo>
                  <a:pt x="6216165" y="2076680"/>
                  <a:pt x="6214052" y="2073487"/>
                  <a:pt x="6212433" y="2067103"/>
                </a:cubicBezTo>
                <a:cubicBezTo>
                  <a:pt x="6208747" y="2065305"/>
                  <a:pt x="6206634" y="2063147"/>
                  <a:pt x="6206094" y="2060629"/>
                </a:cubicBezTo>
                <a:lnTo>
                  <a:pt x="6205015" y="2061708"/>
                </a:lnTo>
                <a:lnTo>
                  <a:pt x="6203936" y="2061708"/>
                </a:lnTo>
                <a:lnTo>
                  <a:pt x="6201778" y="2059550"/>
                </a:lnTo>
                <a:lnTo>
                  <a:pt x="6202857" y="2056448"/>
                </a:lnTo>
                <a:lnTo>
                  <a:pt x="6201778" y="2056448"/>
                </a:lnTo>
                <a:lnTo>
                  <a:pt x="6197462" y="2055369"/>
                </a:lnTo>
                <a:lnTo>
                  <a:pt x="6193281" y="2056448"/>
                </a:lnTo>
                <a:lnTo>
                  <a:pt x="6192202" y="2055369"/>
                </a:lnTo>
                <a:lnTo>
                  <a:pt x="6192202" y="2054290"/>
                </a:lnTo>
                <a:lnTo>
                  <a:pt x="6193281" y="2053211"/>
                </a:lnTo>
                <a:lnTo>
                  <a:pt x="6200699" y="2053211"/>
                </a:lnTo>
                <a:cubicBezTo>
                  <a:pt x="6222189" y="2050334"/>
                  <a:pt x="6235677" y="2046063"/>
                  <a:pt x="6241162" y="2040398"/>
                </a:cubicBezTo>
                <a:lnTo>
                  <a:pt x="6242241" y="2039319"/>
                </a:lnTo>
                <a:lnTo>
                  <a:pt x="6242241" y="2035138"/>
                </a:lnTo>
                <a:cubicBezTo>
                  <a:pt x="6240802" y="2032261"/>
                  <a:pt x="6239049" y="2030822"/>
                  <a:pt x="6236981" y="2030822"/>
                </a:cubicBezTo>
                <a:cubicBezTo>
                  <a:pt x="6234283" y="2033160"/>
                  <a:pt x="6225022" y="2035273"/>
                  <a:pt x="6209196" y="2037161"/>
                </a:cubicBezTo>
                <a:lnTo>
                  <a:pt x="6200699" y="2034059"/>
                </a:lnTo>
                <a:lnTo>
                  <a:pt x="6182626" y="2035138"/>
                </a:lnTo>
                <a:lnTo>
                  <a:pt x="6173050" y="2034059"/>
                </a:lnTo>
                <a:lnTo>
                  <a:pt x="6157000" y="2038240"/>
                </a:lnTo>
                <a:lnTo>
                  <a:pt x="6144186" y="2038240"/>
                </a:lnTo>
                <a:cubicBezTo>
                  <a:pt x="6140500" y="2034733"/>
                  <a:pt x="6137308" y="2032980"/>
                  <a:pt x="6134610" y="2032980"/>
                </a:cubicBezTo>
                <a:lnTo>
                  <a:pt x="6133531" y="2034059"/>
                </a:lnTo>
                <a:lnTo>
                  <a:pt x="6132587" y="2034059"/>
                </a:lnTo>
                <a:lnTo>
                  <a:pt x="6126113" y="2031901"/>
                </a:lnTo>
                <a:lnTo>
                  <a:pt x="6121932" y="2034059"/>
                </a:lnTo>
                <a:lnTo>
                  <a:pt x="6111277" y="2031901"/>
                </a:lnTo>
                <a:lnTo>
                  <a:pt x="6104803" y="2034059"/>
                </a:lnTo>
                <a:lnTo>
                  <a:pt x="6103724" y="2029743"/>
                </a:lnTo>
                <a:lnTo>
                  <a:pt x="6099543" y="2032980"/>
                </a:lnTo>
                <a:lnTo>
                  <a:pt x="6098464" y="2029743"/>
                </a:lnTo>
                <a:cubicBezTo>
                  <a:pt x="6084976" y="2034688"/>
                  <a:pt x="6075400" y="2037161"/>
                  <a:pt x="6069735" y="2037161"/>
                </a:cubicBezTo>
                <a:cubicBezTo>
                  <a:pt x="6066318" y="2035093"/>
                  <a:pt x="6060968" y="2034059"/>
                  <a:pt x="6053685" y="2034059"/>
                </a:cubicBezTo>
                <a:lnTo>
                  <a:pt x="6048425" y="2034059"/>
                </a:lnTo>
                <a:lnTo>
                  <a:pt x="6045188" y="2030822"/>
                </a:lnTo>
                <a:lnTo>
                  <a:pt x="6045188" y="2029743"/>
                </a:lnTo>
                <a:lnTo>
                  <a:pt x="6049369" y="2025427"/>
                </a:lnTo>
                <a:lnTo>
                  <a:pt x="6052606" y="2028664"/>
                </a:lnTo>
                <a:lnTo>
                  <a:pt x="6055843" y="2027585"/>
                </a:lnTo>
                <a:lnTo>
                  <a:pt x="6056922" y="2028664"/>
                </a:lnTo>
                <a:lnTo>
                  <a:pt x="6068656" y="2027585"/>
                </a:lnTo>
                <a:lnTo>
                  <a:pt x="6068656" y="2026506"/>
                </a:lnTo>
                <a:lnTo>
                  <a:pt x="6060024" y="2025427"/>
                </a:lnTo>
                <a:lnTo>
                  <a:pt x="6059080" y="2026506"/>
                </a:lnTo>
                <a:lnTo>
                  <a:pt x="6058001" y="2026506"/>
                </a:lnTo>
                <a:lnTo>
                  <a:pt x="6053685" y="2025427"/>
                </a:lnTo>
                <a:lnTo>
                  <a:pt x="6053685" y="2023404"/>
                </a:lnTo>
                <a:lnTo>
                  <a:pt x="6069735" y="2022325"/>
                </a:lnTo>
                <a:cubicBezTo>
                  <a:pt x="6069735" y="2023764"/>
                  <a:pt x="6072208" y="2024797"/>
                  <a:pt x="6077153" y="2025427"/>
                </a:cubicBezTo>
                <a:lnTo>
                  <a:pt x="6089966" y="2023404"/>
                </a:lnTo>
                <a:cubicBezTo>
                  <a:pt x="6097610" y="2023943"/>
                  <a:pt x="6102195" y="2024977"/>
                  <a:pt x="6103724" y="2026506"/>
                </a:cubicBezTo>
                <a:lnTo>
                  <a:pt x="6105882" y="2024483"/>
                </a:lnTo>
                <a:lnTo>
                  <a:pt x="6106961" y="2027585"/>
                </a:lnTo>
                <a:cubicBezTo>
                  <a:pt x="6109479" y="2025517"/>
                  <a:pt x="6114829" y="2024483"/>
                  <a:pt x="6123011" y="2024483"/>
                </a:cubicBezTo>
                <a:lnTo>
                  <a:pt x="6128271" y="2026506"/>
                </a:lnTo>
                <a:cubicBezTo>
                  <a:pt x="6131149" y="2024438"/>
                  <a:pt x="6137173" y="2022685"/>
                  <a:pt x="6146344" y="2021246"/>
                </a:cubicBezTo>
                <a:cubicBezTo>
                  <a:pt x="6150301" y="2023044"/>
                  <a:pt x="6157404" y="2024797"/>
                  <a:pt x="6167655" y="2026506"/>
                </a:cubicBezTo>
                <a:cubicBezTo>
                  <a:pt x="6183300" y="2022819"/>
                  <a:pt x="6191842" y="2019268"/>
                  <a:pt x="6193281" y="2015851"/>
                </a:cubicBezTo>
                <a:cubicBezTo>
                  <a:pt x="6195619" y="2012524"/>
                  <a:pt x="6200564" y="2008298"/>
                  <a:pt x="6208117" y="2003172"/>
                </a:cubicBezTo>
                <a:cubicBezTo>
                  <a:pt x="6212254" y="2007039"/>
                  <a:pt x="6217244" y="2010231"/>
                  <a:pt x="6223089" y="2012749"/>
                </a:cubicBezTo>
                <a:lnTo>
                  <a:pt x="6229428" y="2022325"/>
                </a:lnTo>
                <a:lnTo>
                  <a:pt x="6232665" y="2019088"/>
                </a:lnTo>
                <a:lnTo>
                  <a:pt x="6233744" y="2019088"/>
                </a:lnTo>
                <a:lnTo>
                  <a:pt x="6240083" y="2023404"/>
                </a:lnTo>
                <a:lnTo>
                  <a:pt x="6244399" y="2023404"/>
                </a:lnTo>
                <a:lnTo>
                  <a:pt x="6246557" y="1997777"/>
                </a:lnTo>
                <a:lnTo>
                  <a:pt x="6236981" y="1995619"/>
                </a:lnTo>
                <a:lnTo>
                  <a:pt x="6227405" y="1997777"/>
                </a:lnTo>
                <a:lnTo>
                  <a:pt x="6209196" y="1995619"/>
                </a:lnTo>
                <a:lnTo>
                  <a:pt x="6199620" y="1996698"/>
                </a:lnTo>
                <a:lnTo>
                  <a:pt x="6197462" y="1996698"/>
                </a:lnTo>
                <a:cubicBezTo>
                  <a:pt x="6192517" y="1996698"/>
                  <a:pt x="6190044" y="1995979"/>
                  <a:pt x="6190044" y="1994540"/>
                </a:cubicBezTo>
                <a:lnTo>
                  <a:pt x="6167655" y="1997777"/>
                </a:lnTo>
                <a:lnTo>
                  <a:pt x="6164553" y="1997777"/>
                </a:lnTo>
                <a:lnTo>
                  <a:pt x="6149581" y="1995619"/>
                </a:lnTo>
                <a:lnTo>
                  <a:pt x="6135689" y="1997777"/>
                </a:lnTo>
                <a:lnTo>
                  <a:pt x="6132587" y="1997777"/>
                </a:lnTo>
                <a:lnTo>
                  <a:pt x="6131508" y="1996698"/>
                </a:lnTo>
                <a:cubicBezTo>
                  <a:pt x="6128631" y="1996698"/>
                  <a:pt x="6127192" y="1998497"/>
                  <a:pt x="6127192" y="2002093"/>
                </a:cubicBezTo>
                <a:lnTo>
                  <a:pt x="6120853" y="2008433"/>
                </a:lnTo>
                <a:lnTo>
                  <a:pt x="6109119" y="2008433"/>
                </a:lnTo>
                <a:cubicBezTo>
                  <a:pt x="6100577" y="2006634"/>
                  <a:pt x="6096306" y="2005241"/>
                  <a:pt x="6096306" y="2004252"/>
                </a:cubicBezTo>
                <a:lnTo>
                  <a:pt x="6091045" y="2005196"/>
                </a:lnTo>
                <a:cubicBezTo>
                  <a:pt x="6084751" y="2005196"/>
                  <a:pt x="6080840" y="2003442"/>
                  <a:pt x="6079311" y="1999935"/>
                </a:cubicBezTo>
                <a:lnTo>
                  <a:pt x="6079311" y="1998856"/>
                </a:lnTo>
                <a:lnTo>
                  <a:pt x="6087808" y="1974309"/>
                </a:lnTo>
                <a:lnTo>
                  <a:pt x="6089966" y="1961631"/>
                </a:lnTo>
                <a:lnTo>
                  <a:pt x="6087808" y="1956236"/>
                </a:lnTo>
                <a:lnTo>
                  <a:pt x="6093069" y="1933846"/>
                </a:lnTo>
                <a:lnTo>
                  <a:pt x="6091990" y="1932767"/>
                </a:lnTo>
                <a:lnTo>
                  <a:pt x="6091045" y="1932767"/>
                </a:lnTo>
                <a:lnTo>
                  <a:pt x="6072837" y="1933846"/>
                </a:lnTo>
                <a:cubicBezTo>
                  <a:pt x="6067172" y="1932048"/>
                  <a:pt x="6064340" y="1928856"/>
                  <a:pt x="6064340" y="1924270"/>
                </a:cubicBezTo>
                <a:lnTo>
                  <a:pt x="6067577" y="1923191"/>
                </a:lnTo>
                <a:lnTo>
                  <a:pt x="6070679" y="1925349"/>
                </a:lnTo>
                <a:lnTo>
                  <a:pt x="6081334" y="1924270"/>
                </a:lnTo>
                <a:lnTo>
                  <a:pt x="6097385" y="1924270"/>
                </a:lnTo>
                <a:lnTo>
                  <a:pt x="6110198" y="1921033"/>
                </a:lnTo>
                <a:lnTo>
                  <a:pt x="6115458" y="1924270"/>
                </a:lnTo>
                <a:cubicBezTo>
                  <a:pt x="6119234" y="1922112"/>
                  <a:pt x="6122786" y="1921033"/>
                  <a:pt x="6126113" y="1921033"/>
                </a:cubicBezTo>
                <a:lnTo>
                  <a:pt x="6138926" y="1921033"/>
                </a:lnTo>
                <a:lnTo>
                  <a:pt x="6140005" y="1917931"/>
                </a:lnTo>
                <a:cubicBezTo>
                  <a:pt x="6130744" y="1915773"/>
                  <a:pt x="6126113" y="1911862"/>
                  <a:pt x="6126113" y="1906197"/>
                </a:cubicBezTo>
                <a:lnTo>
                  <a:pt x="6126113" y="1901881"/>
                </a:lnTo>
                <a:cubicBezTo>
                  <a:pt x="6128811" y="1901881"/>
                  <a:pt x="6134161" y="1904399"/>
                  <a:pt x="6142163" y="1909434"/>
                </a:cubicBezTo>
                <a:lnTo>
                  <a:pt x="6146344" y="1909434"/>
                </a:lnTo>
                <a:lnTo>
                  <a:pt x="6145265" y="1906197"/>
                </a:lnTo>
                <a:lnTo>
                  <a:pt x="6142163" y="1906197"/>
                </a:lnTo>
                <a:lnTo>
                  <a:pt x="6141084" y="1907276"/>
                </a:lnTo>
                <a:lnTo>
                  <a:pt x="6140005" y="1907276"/>
                </a:lnTo>
                <a:cubicBezTo>
                  <a:pt x="6140005" y="1905298"/>
                  <a:pt x="6137847" y="1903859"/>
                  <a:pt x="6133531" y="1902960"/>
                </a:cubicBezTo>
                <a:cubicBezTo>
                  <a:pt x="6133531" y="1901162"/>
                  <a:pt x="6131778" y="1900083"/>
                  <a:pt x="6128271" y="1899723"/>
                </a:cubicBezTo>
                <a:cubicBezTo>
                  <a:pt x="6128271" y="1897655"/>
                  <a:pt x="6127192" y="1896621"/>
                  <a:pt x="6125034" y="1896621"/>
                </a:cubicBezTo>
                <a:lnTo>
                  <a:pt x="6123955" y="1895542"/>
                </a:lnTo>
                <a:lnTo>
                  <a:pt x="6123955" y="1894463"/>
                </a:lnTo>
                <a:lnTo>
                  <a:pt x="6125034" y="1887045"/>
                </a:lnTo>
                <a:cubicBezTo>
                  <a:pt x="6119369" y="1884347"/>
                  <a:pt x="6116537" y="1879357"/>
                  <a:pt x="6116537" y="1872074"/>
                </a:cubicBezTo>
                <a:lnTo>
                  <a:pt x="6112356" y="1872074"/>
                </a:lnTo>
                <a:lnTo>
                  <a:pt x="6108040" y="1879492"/>
                </a:lnTo>
                <a:cubicBezTo>
                  <a:pt x="6103094" y="1879492"/>
                  <a:pt x="6100622" y="1880930"/>
                  <a:pt x="6100622" y="1883808"/>
                </a:cubicBezTo>
                <a:lnTo>
                  <a:pt x="6101701" y="1884887"/>
                </a:lnTo>
                <a:lnTo>
                  <a:pt x="6101701" y="1885966"/>
                </a:lnTo>
                <a:cubicBezTo>
                  <a:pt x="6096486" y="1894957"/>
                  <a:pt x="6091495" y="1901342"/>
                  <a:pt x="6086729" y="1905118"/>
                </a:cubicBezTo>
                <a:lnTo>
                  <a:pt x="6081334" y="1905118"/>
                </a:lnTo>
                <a:lnTo>
                  <a:pt x="6080390" y="1904039"/>
                </a:lnTo>
                <a:lnTo>
                  <a:pt x="6079311" y="1904039"/>
                </a:lnTo>
                <a:lnTo>
                  <a:pt x="6079311" y="1906197"/>
                </a:lnTo>
                <a:lnTo>
                  <a:pt x="6080390" y="1909434"/>
                </a:lnTo>
                <a:lnTo>
                  <a:pt x="6058001" y="1927507"/>
                </a:lnTo>
                <a:lnTo>
                  <a:pt x="6054764" y="1927507"/>
                </a:lnTo>
                <a:lnTo>
                  <a:pt x="6053685" y="1926428"/>
                </a:lnTo>
                <a:lnTo>
                  <a:pt x="6052606" y="1927507"/>
                </a:lnTo>
                <a:lnTo>
                  <a:pt x="6046267" y="1927507"/>
                </a:lnTo>
                <a:lnTo>
                  <a:pt x="6044109" y="1925349"/>
                </a:lnTo>
                <a:cubicBezTo>
                  <a:pt x="6044109" y="1921933"/>
                  <a:pt x="6050853" y="1910918"/>
                  <a:pt x="6064340" y="1892305"/>
                </a:cubicBezTo>
                <a:cubicBezTo>
                  <a:pt x="6065419" y="1882414"/>
                  <a:pt x="6066498" y="1877469"/>
                  <a:pt x="6067577" y="1877469"/>
                </a:cubicBezTo>
                <a:lnTo>
                  <a:pt x="6064340" y="1872074"/>
                </a:lnTo>
                <a:lnTo>
                  <a:pt x="6064340" y="1870995"/>
                </a:lnTo>
                <a:cubicBezTo>
                  <a:pt x="6064340" y="1867668"/>
                  <a:pt x="6067532" y="1863756"/>
                  <a:pt x="6073916" y="1859260"/>
                </a:cubicBezTo>
                <a:lnTo>
                  <a:pt x="6070679" y="1852921"/>
                </a:lnTo>
                <a:lnTo>
                  <a:pt x="6071758" y="1844424"/>
                </a:lnTo>
                <a:lnTo>
                  <a:pt x="6068656" y="1829453"/>
                </a:lnTo>
                <a:lnTo>
                  <a:pt x="6072837" y="1826216"/>
                </a:lnTo>
                <a:lnTo>
                  <a:pt x="6073916" y="1827295"/>
                </a:lnTo>
                <a:lnTo>
                  <a:pt x="6074995" y="1827295"/>
                </a:lnTo>
                <a:close/>
                <a:moveTo>
                  <a:pt x="183564" y="1818379"/>
                </a:moveTo>
                <a:lnTo>
                  <a:pt x="181407" y="1820537"/>
                </a:lnTo>
                <a:lnTo>
                  <a:pt x="181407" y="1822695"/>
                </a:lnTo>
                <a:lnTo>
                  <a:pt x="192061" y="1826876"/>
                </a:lnTo>
                <a:lnTo>
                  <a:pt x="194220" y="1822695"/>
                </a:lnTo>
                <a:lnTo>
                  <a:pt x="193141" y="1819458"/>
                </a:lnTo>
                <a:lnTo>
                  <a:pt x="194220" y="1818379"/>
                </a:lnTo>
                <a:close/>
                <a:moveTo>
                  <a:pt x="2165102" y="1781860"/>
                </a:moveTo>
                <a:lnTo>
                  <a:pt x="2165102" y="1782939"/>
                </a:lnTo>
                <a:lnTo>
                  <a:pt x="2167126" y="1782939"/>
                </a:lnTo>
                <a:lnTo>
                  <a:pt x="2167126" y="1781860"/>
                </a:lnTo>
                <a:close/>
                <a:moveTo>
                  <a:pt x="130154" y="1777916"/>
                </a:moveTo>
                <a:cubicBezTo>
                  <a:pt x="148677" y="1789606"/>
                  <a:pt x="157938" y="1798822"/>
                  <a:pt x="157938" y="1805566"/>
                </a:cubicBezTo>
                <a:lnTo>
                  <a:pt x="157938" y="1806645"/>
                </a:lnTo>
                <a:lnTo>
                  <a:pt x="151599" y="1813119"/>
                </a:lnTo>
                <a:lnTo>
                  <a:pt x="130154" y="1812040"/>
                </a:lnTo>
                <a:lnTo>
                  <a:pt x="123815" y="1813119"/>
                </a:lnTo>
                <a:cubicBezTo>
                  <a:pt x="119588" y="1810242"/>
                  <a:pt x="116396" y="1808803"/>
                  <a:pt x="114238" y="1808803"/>
                </a:cubicBezTo>
                <a:lnTo>
                  <a:pt x="109922" y="1813119"/>
                </a:lnTo>
                <a:lnTo>
                  <a:pt x="101425" y="1812040"/>
                </a:lnTo>
                <a:lnTo>
                  <a:pt x="96165" y="1814198"/>
                </a:lnTo>
                <a:cubicBezTo>
                  <a:pt x="89331" y="1809882"/>
                  <a:pt x="84701" y="1807724"/>
                  <a:pt x="82273" y="1807724"/>
                </a:cubicBezTo>
                <a:lnTo>
                  <a:pt x="68382" y="1812040"/>
                </a:lnTo>
                <a:lnTo>
                  <a:pt x="63122" y="1812040"/>
                </a:lnTo>
                <a:lnTo>
                  <a:pt x="64065" y="1821616"/>
                </a:lnTo>
                <a:lnTo>
                  <a:pt x="60963" y="1832271"/>
                </a:lnTo>
                <a:lnTo>
                  <a:pt x="62042" y="1833350"/>
                </a:lnTo>
                <a:lnTo>
                  <a:pt x="62042" y="1834429"/>
                </a:lnTo>
                <a:lnTo>
                  <a:pt x="60963" y="1842926"/>
                </a:lnTo>
                <a:lnTo>
                  <a:pt x="62042" y="1850345"/>
                </a:lnTo>
                <a:lnTo>
                  <a:pt x="65145" y="1850345"/>
                </a:lnTo>
                <a:lnTo>
                  <a:pt x="77958" y="1852503"/>
                </a:lnTo>
                <a:lnTo>
                  <a:pt x="84432" y="1850345"/>
                </a:lnTo>
                <a:lnTo>
                  <a:pt x="85510" y="1850345"/>
                </a:lnTo>
                <a:cubicBezTo>
                  <a:pt x="90456" y="1850345"/>
                  <a:pt x="92928" y="1851783"/>
                  <a:pt x="92928" y="1854661"/>
                </a:cubicBezTo>
                <a:lnTo>
                  <a:pt x="92928" y="1856819"/>
                </a:lnTo>
                <a:lnTo>
                  <a:pt x="94007" y="1856819"/>
                </a:lnTo>
                <a:cubicBezTo>
                  <a:pt x="97694" y="1851783"/>
                  <a:pt x="102639" y="1849266"/>
                  <a:pt x="108843" y="1849266"/>
                </a:cubicBezTo>
                <a:lnTo>
                  <a:pt x="115317" y="1840768"/>
                </a:lnTo>
                <a:lnTo>
                  <a:pt x="118554" y="1840768"/>
                </a:lnTo>
                <a:cubicBezTo>
                  <a:pt x="119903" y="1840768"/>
                  <a:pt x="120577" y="1841847"/>
                  <a:pt x="120577" y="1844005"/>
                </a:cubicBezTo>
                <a:lnTo>
                  <a:pt x="122735" y="1844005"/>
                </a:lnTo>
                <a:cubicBezTo>
                  <a:pt x="123995" y="1844005"/>
                  <a:pt x="125074" y="1841892"/>
                  <a:pt x="125972" y="1837666"/>
                </a:cubicBezTo>
                <a:lnTo>
                  <a:pt x="124893" y="1833350"/>
                </a:lnTo>
                <a:cubicBezTo>
                  <a:pt x="124893" y="1831912"/>
                  <a:pt x="125972" y="1831192"/>
                  <a:pt x="128131" y="1831192"/>
                </a:cubicBezTo>
                <a:cubicBezTo>
                  <a:pt x="138022" y="1832451"/>
                  <a:pt x="142967" y="1835643"/>
                  <a:pt x="142967" y="1840768"/>
                </a:cubicBezTo>
                <a:cubicBezTo>
                  <a:pt x="148003" y="1840768"/>
                  <a:pt x="152992" y="1843286"/>
                  <a:pt x="157938" y="1848321"/>
                </a:cubicBezTo>
                <a:lnTo>
                  <a:pt x="160097" y="1848321"/>
                </a:lnTo>
                <a:cubicBezTo>
                  <a:pt x="161534" y="1848321"/>
                  <a:pt x="163288" y="1844050"/>
                  <a:pt x="165357" y="1835508"/>
                </a:cubicBezTo>
                <a:lnTo>
                  <a:pt x="164277" y="1820537"/>
                </a:lnTo>
                <a:lnTo>
                  <a:pt x="168594" y="1817300"/>
                </a:lnTo>
                <a:lnTo>
                  <a:pt x="168594" y="1816221"/>
                </a:lnTo>
                <a:cubicBezTo>
                  <a:pt x="165086" y="1812894"/>
                  <a:pt x="163334" y="1806510"/>
                  <a:pt x="163334" y="1797069"/>
                </a:cubicBezTo>
                <a:cubicBezTo>
                  <a:pt x="161894" y="1796529"/>
                  <a:pt x="160456" y="1793337"/>
                  <a:pt x="159017" y="1787493"/>
                </a:cubicBezTo>
                <a:lnTo>
                  <a:pt x="162254" y="1783177"/>
                </a:lnTo>
                <a:lnTo>
                  <a:pt x="165357" y="1783177"/>
                </a:lnTo>
                <a:lnTo>
                  <a:pt x="173988" y="1785335"/>
                </a:lnTo>
                <a:lnTo>
                  <a:pt x="180327" y="1781153"/>
                </a:lnTo>
                <a:lnTo>
                  <a:pt x="187745" y="1781153"/>
                </a:lnTo>
                <a:cubicBezTo>
                  <a:pt x="193141" y="1781963"/>
                  <a:pt x="196018" y="1783356"/>
                  <a:pt x="196378" y="1785335"/>
                </a:cubicBezTo>
                <a:lnTo>
                  <a:pt x="203796" y="1784256"/>
                </a:lnTo>
                <a:cubicBezTo>
                  <a:pt x="206313" y="1784256"/>
                  <a:pt x="209145" y="1785694"/>
                  <a:pt x="212293" y="1788572"/>
                </a:cubicBezTo>
                <a:lnTo>
                  <a:pt x="213372" y="1788572"/>
                </a:lnTo>
                <a:lnTo>
                  <a:pt x="218767" y="1787493"/>
                </a:lnTo>
                <a:lnTo>
                  <a:pt x="219712" y="1788572"/>
                </a:lnTo>
                <a:lnTo>
                  <a:pt x="219712" y="1789651"/>
                </a:lnTo>
                <a:cubicBezTo>
                  <a:pt x="219712" y="1791809"/>
                  <a:pt x="216879" y="1796439"/>
                  <a:pt x="211214" y="1803543"/>
                </a:cubicBezTo>
                <a:cubicBezTo>
                  <a:pt x="209775" y="1807409"/>
                  <a:pt x="209056" y="1813434"/>
                  <a:pt x="209056" y="1821616"/>
                </a:cubicBezTo>
                <a:lnTo>
                  <a:pt x="210135" y="1824853"/>
                </a:lnTo>
                <a:lnTo>
                  <a:pt x="209056" y="1825932"/>
                </a:lnTo>
                <a:lnTo>
                  <a:pt x="204876" y="1825932"/>
                </a:lnTo>
                <a:lnTo>
                  <a:pt x="198402" y="1823774"/>
                </a:lnTo>
                <a:lnTo>
                  <a:pt x="198402" y="1824853"/>
                </a:lnTo>
                <a:cubicBezTo>
                  <a:pt x="206224" y="1826921"/>
                  <a:pt x="210135" y="1828675"/>
                  <a:pt x="210135" y="1830113"/>
                </a:cubicBezTo>
                <a:lnTo>
                  <a:pt x="210135" y="1848321"/>
                </a:lnTo>
                <a:lnTo>
                  <a:pt x="212293" y="1850345"/>
                </a:lnTo>
                <a:cubicBezTo>
                  <a:pt x="215350" y="1850165"/>
                  <a:pt x="219981" y="1844500"/>
                  <a:pt x="226186" y="1833350"/>
                </a:cubicBezTo>
                <a:lnTo>
                  <a:pt x="230367" y="1833350"/>
                </a:lnTo>
                <a:lnTo>
                  <a:pt x="231446" y="1834429"/>
                </a:lnTo>
                <a:lnTo>
                  <a:pt x="232525" y="1833350"/>
                </a:lnTo>
                <a:lnTo>
                  <a:pt x="233604" y="1833350"/>
                </a:lnTo>
                <a:cubicBezTo>
                  <a:pt x="235041" y="1833350"/>
                  <a:pt x="235762" y="1834429"/>
                  <a:pt x="235762" y="1836587"/>
                </a:cubicBezTo>
                <a:lnTo>
                  <a:pt x="236841" y="1835508"/>
                </a:lnTo>
                <a:lnTo>
                  <a:pt x="238999" y="1835508"/>
                </a:lnTo>
                <a:lnTo>
                  <a:pt x="253834" y="1850345"/>
                </a:lnTo>
                <a:cubicBezTo>
                  <a:pt x="259049" y="1850345"/>
                  <a:pt x="264041" y="1853582"/>
                  <a:pt x="268807" y="1860056"/>
                </a:cubicBezTo>
                <a:lnTo>
                  <a:pt x="268807" y="1863158"/>
                </a:lnTo>
                <a:cubicBezTo>
                  <a:pt x="262961" y="1869002"/>
                  <a:pt x="259770" y="1874352"/>
                  <a:pt x="259229" y="1879208"/>
                </a:cubicBezTo>
                <a:lnTo>
                  <a:pt x="261387" y="1892021"/>
                </a:lnTo>
                <a:lnTo>
                  <a:pt x="261387" y="1893100"/>
                </a:lnTo>
                <a:cubicBezTo>
                  <a:pt x="259229" y="1895708"/>
                  <a:pt x="258150" y="1898180"/>
                  <a:pt x="258150" y="1900518"/>
                </a:cubicBezTo>
                <a:lnTo>
                  <a:pt x="258150" y="1906857"/>
                </a:lnTo>
                <a:cubicBezTo>
                  <a:pt x="260309" y="1909555"/>
                  <a:pt x="261387" y="1912073"/>
                  <a:pt x="261387" y="1914410"/>
                </a:cubicBezTo>
                <a:cubicBezTo>
                  <a:pt x="259409" y="1914410"/>
                  <a:pt x="257970" y="1922548"/>
                  <a:pt x="257071" y="1938823"/>
                </a:cubicBezTo>
                <a:lnTo>
                  <a:pt x="255992" y="1939902"/>
                </a:lnTo>
                <a:lnTo>
                  <a:pt x="258150" y="1942060"/>
                </a:lnTo>
                <a:lnTo>
                  <a:pt x="258150" y="1943139"/>
                </a:lnTo>
                <a:cubicBezTo>
                  <a:pt x="258150" y="1944578"/>
                  <a:pt x="257071" y="1945297"/>
                  <a:pt x="254913" y="1945297"/>
                </a:cubicBezTo>
                <a:lnTo>
                  <a:pt x="257071" y="1955952"/>
                </a:lnTo>
                <a:lnTo>
                  <a:pt x="255992" y="1964449"/>
                </a:lnTo>
                <a:lnTo>
                  <a:pt x="257071" y="1969844"/>
                </a:lnTo>
                <a:lnTo>
                  <a:pt x="253834" y="1976183"/>
                </a:lnTo>
                <a:cubicBezTo>
                  <a:pt x="255273" y="1977802"/>
                  <a:pt x="256353" y="1984186"/>
                  <a:pt x="257071" y="1995336"/>
                </a:cubicBezTo>
                <a:cubicBezTo>
                  <a:pt x="253834" y="2013139"/>
                  <a:pt x="249203" y="2022041"/>
                  <a:pt x="243180" y="2022041"/>
                </a:cubicBezTo>
                <a:lnTo>
                  <a:pt x="243180" y="2023120"/>
                </a:lnTo>
                <a:lnTo>
                  <a:pt x="244259" y="2024199"/>
                </a:lnTo>
                <a:lnTo>
                  <a:pt x="244259" y="2025278"/>
                </a:lnTo>
                <a:cubicBezTo>
                  <a:pt x="241292" y="2033730"/>
                  <a:pt x="234907" y="2037956"/>
                  <a:pt x="225107" y="2037956"/>
                </a:cubicBezTo>
                <a:lnTo>
                  <a:pt x="221870" y="2037956"/>
                </a:lnTo>
                <a:lnTo>
                  <a:pt x="219712" y="2035933"/>
                </a:lnTo>
                <a:lnTo>
                  <a:pt x="216609" y="2035933"/>
                </a:lnTo>
                <a:cubicBezTo>
                  <a:pt x="216609" y="2038361"/>
                  <a:pt x="213057" y="2040114"/>
                  <a:pt x="205954" y="2041193"/>
                </a:cubicBezTo>
                <a:lnTo>
                  <a:pt x="203796" y="2041193"/>
                </a:lnTo>
                <a:cubicBezTo>
                  <a:pt x="200918" y="2041193"/>
                  <a:pt x="198761" y="2036563"/>
                  <a:pt x="197322" y="2027301"/>
                </a:cubicBezTo>
                <a:cubicBezTo>
                  <a:pt x="195613" y="2027301"/>
                  <a:pt x="194579" y="2024109"/>
                  <a:pt x="194220" y="2017725"/>
                </a:cubicBezTo>
                <a:cubicBezTo>
                  <a:pt x="191523" y="2012060"/>
                  <a:pt x="186891" y="2007115"/>
                  <a:pt x="180327" y="2002889"/>
                </a:cubicBezTo>
                <a:cubicBezTo>
                  <a:pt x="180327" y="2000011"/>
                  <a:pt x="179608" y="1998573"/>
                  <a:pt x="178169" y="1998573"/>
                </a:cubicBezTo>
                <a:lnTo>
                  <a:pt x="174932" y="1998573"/>
                </a:lnTo>
                <a:cubicBezTo>
                  <a:pt x="174932" y="2007295"/>
                  <a:pt x="172459" y="2013319"/>
                  <a:pt x="167514" y="2016646"/>
                </a:cubicBezTo>
                <a:cubicBezTo>
                  <a:pt x="164728" y="2022221"/>
                  <a:pt x="161894" y="2025773"/>
                  <a:pt x="159017" y="2027301"/>
                </a:cubicBezTo>
                <a:lnTo>
                  <a:pt x="154701" y="2025278"/>
                </a:lnTo>
                <a:cubicBezTo>
                  <a:pt x="154701" y="2031662"/>
                  <a:pt x="152948" y="2034854"/>
                  <a:pt x="149441" y="2034854"/>
                </a:cubicBezTo>
                <a:cubicBezTo>
                  <a:pt x="147284" y="2034854"/>
                  <a:pt x="145125" y="2036248"/>
                  <a:pt x="142967" y="2039035"/>
                </a:cubicBezTo>
                <a:lnTo>
                  <a:pt x="141888" y="2039035"/>
                </a:lnTo>
                <a:cubicBezTo>
                  <a:pt x="140539" y="2039035"/>
                  <a:pt x="139865" y="2036922"/>
                  <a:pt x="139865" y="2032696"/>
                </a:cubicBezTo>
                <a:lnTo>
                  <a:pt x="137707" y="2032696"/>
                </a:lnTo>
                <a:cubicBezTo>
                  <a:pt x="137707" y="2035574"/>
                  <a:pt x="135550" y="2037012"/>
                  <a:pt x="131233" y="2037012"/>
                </a:cubicBezTo>
                <a:lnTo>
                  <a:pt x="123815" y="2035933"/>
                </a:lnTo>
                <a:cubicBezTo>
                  <a:pt x="120309" y="2040879"/>
                  <a:pt x="116396" y="2043351"/>
                  <a:pt x="112080" y="2043351"/>
                </a:cubicBezTo>
                <a:lnTo>
                  <a:pt x="107765" y="2043351"/>
                </a:lnTo>
                <a:cubicBezTo>
                  <a:pt x="102819" y="2043351"/>
                  <a:pt x="99627" y="2039800"/>
                  <a:pt x="98188" y="2032696"/>
                </a:cubicBezTo>
                <a:lnTo>
                  <a:pt x="97109" y="2032696"/>
                </a:lnTo>
                <a:lnTo>
                  <a:pt x="98188" y="2027301"/>
                </a:lnTo>
                <a:cubicBezTo>
                  <a:pt x="98188" y="2017410"/>
                  <a:pt x="91085" y="2009273"/>
                  <a:pt x="76878" y="2002889"/>
                </a:cubicBezTo>
                <a:lnTo>
                  <a:pt x="76878" y="1993313"/>
                </a:lnTo>
                <a:lnTo>
                  <a:pt x="74720" y="1993313"/>
                </a:lnTo>
                <a:lnTo>
                  <a:pt x="75799" y="1994257"/>
                </a:lnTo>
                <a:lnTo>
                  <a:pt x="75799" y="2003968"/>
                </a:lnTo>
                <a:lnTo>
                  <a:pt x="72697" y="2003968"/>
                </a:lnTo>
                <a:lnTo>
                  <a:pt x="69460" y="2002889"/>
                </a:lnTo>
                <a:lnTo>
                  <a:pt x="69460" y="2003968"/>
                </a:lnTo>
                <a:lnTo>
                  <a:pt x="68382" y="2004912"/>
                </a:lnTo>
                <a:lnTo>
                  <a:pt x="68382" y="2005991"/>
                </a:lnTo>
                <a:lnTo>
                  <a:pt x="69460" y="2010307"/>
                </a:lnTo>
                <a:cubicBezTo>
                  <a:pt x="53454" y="2030179"/>
                  <a:pt x="41361" y="2040114"/>
                  <a:pt x="33178" y="2040114"/>
                </a:cubicBezTo>
                <a:lnTo>
                  <a:pt x="32100" y="2039035"/>
                </a:lnTo>
                <a:lnTo>
                  <a:pt x="32100" y="2037956"/>
                </a:lnTo>
                <a:cubicBezTo>
                  <a:pt x="32100" y="2034450"/>
                  <a:pt x="35292" y="2030583"/>
                  <a:pt x="41676" y="2026357"/>
                </a:cubicBezTo>
                <a:lnTo>
                  <a:pt x="41676" y="2023120"/>
                </a:lnTo>
                <a:cubicBezTo>
                  <a:pt x="40327" y="2023120"/>
                  <a:pt x="39652" y="2022041"/>
                  <a:pt x="39652" y="2019883"/>
                </a:cubicBezTo>
                <a:cubicBezTo>
                  <a:pt x="45497" y="2011341"/>
                  <a:pt x="50803" y="2000686"/>
                  <a:pt x="55567" y="1987918"/>
                </a:cubicBezTo>
                <a:cubicBezTo>
                  <a:pt x="57007" y="1987918"/>
                  <a:pt x="58086" y="1984366"/>
                  <a:pt x="58805" y="1977262"/>
                </a:cubicBezTo>
                <a:lnTo>
                  <a:pt x="64065" y="1967686"/>
                </a:lnTo>
                <a:lnTo>
                  <a:pt x="63122" y="1959189"/>
                </a:lnTo>
                <a:cubicBezTo>
                  <a:pt x="64290" y="1953434"/>
                  <a:pt x="65323" y="1950557"/>
                  <a:pt x="66223" y="1950557"/>
                </a:cubicBezTo>
                <a:lnTo>
                  <a:pt x="63122" y="1939902"/>
                </a:lnTo>
                <a:cubicBezTo>
                  <a:pt x="65009" y="1929292"/>
                  <a:pt x="68560" y="1923987"/>
                  <a:pt x="73776" y="1923987"/>
                </a:cubicBezTo>
                <a:lnTo>
                  <a:pt x="77958" y="1918592"/>
                </a:lnTo>
                <a:lnTo>
                  <a:pt x="76878" y="1918592"/>
                </a:lnTo>
                <a:lnTo>
                  <a:pt x="75799" y="1919671"/>
                </a:lnTo>
                <a:lnTo>
                  <a:pt x="74720" y="1919671"/>
                </a:lnTo>
                <a:cubicBezTo>
                  <a:pt x="72652" y="1919671"/>
                  <a:pt x="71618" y="1918277"/>
                  <a:pt x="71618" y="1915489"/>
                </a:cubicBezTo>
                <a:lnTo>
                  <a:pt x="67302" y="1915489"/>
                </a:lnTo>
                <a:lnTo>
                  <a:pt x="67302" y="1913331"/>
                </a:lnTo>
                <a:cubicBezTo>
                  <a:pt x="67302" y="1909735"/>
                  <a:pt x="68382" y="1906183"/>
                  <a:pt x="70539" y="1902676"/>
                </a:cubicBezTo>
                <a:lnTo>
                  <a:pt x="69460" y="1894044"/>
                </a:lnTo>
                <a:lnTo>
                  <a:pt x="74720" y="1892021"/>
                </a:lnTo>
                <a:lnTo>
                  <a:pt x="74720" y="1889863"/>
                </a:lnTo>
                <a:lnTo>
                  <a:pt x="73776" y="1890942"/>
                </a:lnTo>
                <a:lnTo>
                  <a:pt x="71618" y="1890942"/>
                </a:lnTo>
                <a:lnTo>
                  <a:pt x="69460" y="1888784"/>
                </a:lnTo>
                <a:lnTo>
                  <a:pt x="69460" y="1885547"/>
                </a:lnTo>
                <a:lnTo>
                  <a:pt x="71618" y="1871655"/>
                </a:lnTo>
                <a:lnTo>
                  <a:pt x="73776" y="1871655"/>
                </a:lnTo>
                <a:lnTo>
                  <a:pt x="73776" y="1873813"/>
                </a:lnTo>
                <a:lnTo>
                  <a:pt x="74720" y="1872734"/>
                </a:lnTo>
                <a:lnTo>
                  <a:pt x="75799" y="1872734"/>
                </a:lnTo>
                <a:lnTo>
                  <a:pt x="74720" y="1871655"/>
                </a:lnTo>
                <a:lnTo>
                  <a:pt x="74720" y="1869632"/>
                </a:lnTo>
                <a:lnTo>
                  <a:pt x="77958" y="1869632"/>
                </a:lnTo>
                <a:lnTo>
                  <a:pt x="77958" y="1867474"/>
                </a:lnTo>
                <a:lnTo>
                  <a:pt x="76878" y="1868553"/>
                </a:lnTo>
                <a:lnTo>
                  <a:pt x="73776" y="1868553"/>
                </a:lnTo>
                <a:cubicBezTo>
                  <a:pt x="71438" y="1864237"/>
                  <a:pt x="68560" y="1862079"/>
                  <a:pt x="65145" y="1862079"/>
                </a:cubicBezTo>
                <a:cubicBezTo>
                  <a:pt x="65145" y="1863697"/>
                  <a:pt x="62311" y="1864776"/>
                  <a:pt x="56647" y="1865316"/>
                </a:cubicBezTo>
                <a:lnTo>
                  <a:pt x="56647" y="1866395"/>
                </a:lnTo>
                <a:lnTo>
                  <a:pt x="58805" y="1866395"/>
                </a:lnTo>
                <a:lnTo>
                  <a:pt x="63122" y="1865316"/>
                </a:lnTo>
                <a:lnTo>
                  <a:pt x="65145" y="1868553"/>
                </a:lnTo>
                <a:lnTo>
                  <a:pt x="62042" y="1883389"/>
                </a:lnTo>
                <a:lnTo>
                  <a:pt x="65145" y="1892021"/>
                </a:lnTo>
                <a:cubicBezTo>
                  <a:pt x="65145" y="1896966"/>
                  <a:pt x="64469" y="1899439"/>
                  <a:pt x="63122" y="1899439"/>
                </a:cubicBezTo>
                <a:lnTo>
                  <a:pt x="64065" y="1904699"/>
                </a:lnTo>
                <a:lnTo>
                  <a:pt x="64065" y="1905778"/>
                </a:lnTo>
                <a:lnTo>
                  <a:pt x="55567" y="1931405"/>
                </a:lnTo>
                <a:cubicBezTo>
                  <a:pt x="56466" y="1940666"/>
                  <a:pt x="57545" y="1946016"/>
                  <a:pt x="58805" y="1947455"/>
                </a:cubicBezTo>
                <a:cubicBezTo>
                  <a:pt x="58805" y="1949343"/>
                  <a:pt x="55972" y="1954648"/>
                  <a:pt x="50307" y="1963370"/>
                </a:cubicBezTo>
                <a:cubicBezTo>
                  <a:pt x="46352" y="1986479"/>
                  <a:pt x="37809" y="2004957"/>
                  <a:pt x="24681" y="2018804"/>
                </a:cubicBezTo>
                <a:cubicBezTo>
                  <a:pt x="14880" y="2031123"/>
                  <a:pt x="8856" y="2037866"/>
                  <a:pt x="6609" y="2039035"/>
                </a:cubicBezTo>
                <a:lnTo>
                  <a:pt x="5530" y="2039035"/>
                </a:lnTo>
                <a:lnTo>
                  <a:pt x="2293" y="2037012"/>
                </a:lnTo>
                <a:cubicBezTo>
                  <a:pt x="8676" y="2010307"/>
                  <a:pt x="13307" y="1994302"/>
                  <a:pt x="16184" y="1988997"/>
                </a:cubicBezTo>
                <a:lnTo>
                  <a:pt x="16184" y="1977262"/>
                </a:lnTo>
                <a:lnTo>
                  <a:pt x="18342" y="1974025"/>
                </a:lnTo>
                <a:lnTo>
                  <a:pt x="18342" y="1969844"/>
                </a:lnTo>
                <a:lnTo>
                  <a:pt x="16184" y="1955952"/>
                </a:lnTo>
                <a:cubicBezTo>
                  <a:pt x="18252" y="1955413"/>
                  <a:pt x="19286" y="1952580"/>
                  <a:pt x="19286" y="1947455"/>
                </a:cubicBezTo>
                <a:lnTo>
                  <a:pt x="19286" y="1932484"/>
                </a:lnTo>
                <a:cubicBezTo>
                  <a:pt x="21444" y="1929966"/>
                  <a:pt x="22523" y="1926414"/>
                  <a:pt x="22523" y="1921829"/>
                </a:cubicBezTo>
                <a:lnTo>
                  <a:pt x="20366" y="1916434"/>
                </a:lnTo>
                <a:lnTo>
                  <a:pt x="22523" y="1910094"/>
                </a:lnTo>
                <a:lnTo>
                  <a:pt x="20366" y="1907936"/>
                </a:lnTo>
                <a:lnTo>
                  <a:pt x="20366" y="1903755"/>
                </a:lnTo>
                <a:lnTo>
                  <a:pt x="19286" y="1894044"/>
                </a:lnTo>
                <a:lnTo>
                  <a:pt x="20366" y="1890942"/>
                </a:lnTo>
                <a:lnTo>
                  <a:pt x="19286" y="1884468"/>
                </a:lnTo>
                <a:cubicBezTo>
                  <a:pt x="20006" y="1877365"/>
                  <a:pt x="21444" y="1873813"/>
                  <a:pt x="23603" y="1873813"/>
                </a:cubicBezTo>
                <a:lnTo>
                  <a:pt x="21444" y="1863158"/>
                </a:lnTo>
                <a:cubicBezTo>
                  <a:pt x="23242" y="1863158"/>
                  <a:pt x="24321" y="1860325"/>
                  <a:pt x="24681" y="1854661"/>
                </a:cubicBezTo>
                <a:cubicBezTo>
                  <a:pt x="23242" y="1854661"/>
                  <a:pt x="22523" y="1856099"/>
                  <a:pt x="22523" y="1858977"/>
                </a:cubicBezTo>
                <a:lnTo>
                  <a:pt x="21444" y="1860056"/>
                </a:lnTo>
                <a:lnTo>
                  <a:pt x="19286" y="1860056"/>
                </a:lnTo>
                <a:lnTo>
                  <a:pt x="19286" y="1852503"/>
                </a:lnTo>
                <a:cubicBezTo>
                  <a:pt x="19286" y="1848816"/>
                  <a:pt x="20366" y="1845624"/>
                  <a:pt x="22523" y="1842926"/>
                </a:cubicBezTo>
                <a:lnTo>
                  <a:pt x="22523" y="1839689"/>
                </a:lnTo>
                <a:lnTo>
                  <a:pt x="20366" y="1831192"/>
                </a:lnTo>
                <a:lnTo>
                  <a:pt x="21444" y="1822695"/>
                </a:lnTo>
                <a:cubicBezTo>
                  <a:pt x="21444" y="1807229"/>
                  <a:pt x="19331" y="1795495"/>
                  <a:pt x="15105" y="1787493"/>
                </a:cubicBezTo>
                <a:lnTo>
                  <a:pt x="17263" y="1785335"/>
                </a:lnTo>
                <a:lnTo>
                  <a:pt x="19286" y="1785335"/>
                </a:lnTo>
                <a:lnTo>
                  <a:pt x="32100" y="1789651"/>
                </a:lnTo>
                <a:lnTo>
                  <a:pt x="39652" y="1788572"/>
                </a:lnTo>
                <a:cubicBezTo>
                  <a:pt x="40193" y="1790550"/>
                  <a:pt x="44418" y="1793023"/>
                  <a:pt x="52330" y="1795990"/>
                </a:cubicBezTo>
                <a:cubicBezTo>
                  <a:pt x="52330" y="1797428"/>
                  <a:pt x="55567" y="1798148"/>
                  <a:pt x="62042" y="1798148"/>
                </a:cubicBezTo>
                <a:lnTo>
                  <a:pt x="66223" y="1802464"/>
                </a:lnTo>
                <a:lnTo>
                  <a:pt x="71618" y="1801385"/>
                </a:lnTo>
                <a:lnTo>
                  <a:pt x="77958" y="1803543"/>
                </a:lnTo>
                <a:lnTo>
                  <a:pt x="92928" y="1799227"/>
                </a:lnTo>
                <a:lnTo>
                  <a:pt x="101425" y="1799227"/>
                </a:lnTo>
                <a:lnTo>
                  <a:pt x="109922" y="1801385"/>
                </a:lnTo>
                <a:cubicBezTo>
                  <a:pt x="118286" y="1793922"/>
                  <a:pt x="122916" y="1787178"/>
                  <a:pt x="123815" y="1781153"/>
                </a:cubicBezTo>
                <a:close/>
                <a:moveTo>
                  <a:pt x="8720964" y="1777628"/>
                </a:moveTo>
                <a:lnTo>
                  <a:pt x="8723122" y="1779786"/>
                </a:lnTo>
                <a:lnTo>
                  <a:pt x="8724201" y="1779786"/>
                </a:lnTo>
                <a:lnTo>
                  <a:pt x="8722043" y="1777628"/>
                </a:lnTo>
                <a:close/>
                <a:moveTo>
                  <a:pt x="8773835" y="1776549"/>
                </a:moveTo>
                <a:lnTo>
                  <a:pt x="8773835" y="1779786"/>
                </a:lnTo>
                <a:lnTo>
                  <a:pt x="8774914" y="1779786"/>
                </a:lnTo>
                <a:lnTo>
                  <a:pt x="8774914" y="1776549"/>
                </a:lnTo>
                <a:close/>
                <a:moveTo>
                  <a:pt x="8684413" y="1775470"/>
                </a:moveTo>
                <a:lnTo>
                  <a:pt x="8684413" y="1778707"/>
                </a:lnTo>
                <a:lnTo>
                  <a:pt x="8685492" y="1778707"/>
                </a:lnTo>
                <a:lnTo>
                  <a:pt x="8685492" y="1775470"/>
                </a:lnTo>
                <a:close/>
                <a:moveTo>
                  <a:pt x="4163005" y="1774442"/>
                </a:moveTo>
                <a:lnTo>
                  <a:pt x="4163005" y="1775521"/>
                </a:lnTo>
                <a:lnTo>
                  <a:pt x="4166242" y="1775521"/>
                </a:lnTo>
                <a:lnTo>
                  <a:pt x="4166242" y="1774442"/>
                </a:lnTo>
                <a:close/>
                <a:moveTo>
                  <a:pt x="3729260" y="1773582"/>
                </a:moveTo>
                <a:lnTo>
                  <a:pt x="3729260" y="1774661"/>
                </a:lnTo>
                <a:lnTo>
                  <a:pt x="3731418" y="1774661"/>
                </a:lnTo>
                <a:lnTo>
                  <a:pt x="3731418" y="1773582"/>
                </a:lnTo>
                <a:close/>
                <a:moveTo>
                  <a:pt x="8240956" y="1773447"/>
                </a:moveTo>
                <a:lnTo>
                  <a:pt x="8240956" y="1777763"/>
                </a:lnTo>
                <a:lnTo>
                  <a:pt x="8242035" y="1777763"/>
                </a:lnTo>
                <a:lnTo>
                  <a:pt x="8242035" y="1773447"/>
                </a:lnTo>
                <a:close/>
                <a:moveTo>
                  <a:pt x="8628304" y="1772233"/>
                </a:moveTo>
                <a:lnTo>
                  <a:pt x="8628304" y="1775470"/>
                </a:lnTo>
                <a:lnTo>
                  <a:pt x="8629384" y="1775470"/>
                </a:lnTo>
                <a:lnTo>
                  <a:pt x="8629384" y="1772233"/>
                </a:lnTo>
                <a:close/>
                <a:moveTo>
                  <a:pt x="3087401" y="1769805"/>
                </a:moveTo>
                <a:lnTo>
                  <a:pt x="3085243" y="1771963"/>
                </a:lnTo>
                <a:lnTo>
                  <a:pt x="3085243" y="1773042"/>
                </a:lnTo>
                <a:lnTo>
                  <a:pt x="3088480" y="1773042"/>
                </a:lnTo>
                <a:lnTo>
                  <a:pt x="3088480" y="1769805"/>
                </a:lnTo>
                <a:close/>
                <a:moveTo>
                  <a:pt x="2160786" y="1768103"/>
                </a:moveTo>
                <a:lnTo>
                  <a:pt x="2158629" y="1770126"/>
                </a:lnTo>
                <a:lnTo>
                  <a:pt x="2158629" y="1771205"/>
                </a:lnTo>
                <a:lnTo>
                  <a:pt x="2160786" y="1769047"/>
                </a:lnTo>
                <a:close/>
                <a:moveTo>
                  <a:pt x="8716648" y="1766838"/>
                </a:moveTo>
                <a:lnTo>
                  <a:pt x="8716648" y="1767917"/>
                </a:lnTo>
                <a:lnTo>
                  <a:pt x="8732833" y="1773312"/>
                </a:lnTo>
                <a:lnTo>
                  <a:pt x="8736070" y="1776549"/>
                </a:lnTo>
                <a:lnTo>
                  <a:pt x="8740386" y="1775470"/>
                </a:lnTo>
                <a:lnTo>
                  <a:pt x="8740386" y="1774391"/>
                </a:lnTo>
                <a:cubicBezTo>
                  <a:pt x="8736430" y="1774391"/>
                  <a:pt x="8731754" y="1772593"/>
                  <a:pt x="8726359" y="1768996"/>
                </a:cubicBezTo>
                <a:lnTo>
                  <a:pt x="8717727" y="1766838"/>
                </a:lnTo>
                <a:close/>
                <a:moveTo>
                  <a:pt x="8244193" y="1766838"/>
                </a:moveTo>
                <a:lnTo>
                  <a:pt x="8243114" y="1768052"/>
                </a:lnTo>
                <a:lnTo>
                  <a:pt x="8243114" y="1769131"/>
                </a:lnTo>
                <a:lnTo>
                  <a:pt x="8244193" y="1770210"/>
                </a:lnTo>
                <a:lnTo>
                  <a:pt x="8246486" y="1770210"/>
                </a:lnTo>
                <a:lnTo>
                  <a:pt x="8246486" y="1769131"/>
                </a:lnTo>
                <a:close/>
                <a:moveTo>
                  <a:pt x="8712332" y="1765759"/>
                </a:moveTo>
                <a:lnTo>
                  <a:pt x="8712332" y="1767917"/>
                </a:lnTo>
                <a:lnTo>
                  <a:pt x="8715569" y="1767917"/>
                </a:lnTo>
                <a:lnTo>
                  <a:pt x="8715569" y="1766838"/>
                </a:lnTo>
                <a:close/>
                <a:moveTo>
                  <a:pt x="5188622" y="1765354"/>
                </a:moveTo>
                <a:lnTo>
                  <a:pt x="5190780" y="1767512"/>
                </a:lnTo>
                <a:lnTo>
                  <a:pt x="5190780" y="1765354"/>
                </a:lnTo>
                <a:close/>
                <a:moveTo>
                  <a:pt x="8608882" y="1764680"/>
                </a:moveTo>
                <a:lnTo>
                  <a:pt x="8607803" y="1765759"/>
                </a:lnTo>
                <a:lnTo>
                  <a:pt x="8607803" y="1766838"/>
                </a:lnTo>
                <a:lnTo>
                  <a:pt x="8611040" y="1766838"/>
                </a:lnTo>
                <a:close/>
                <a:moveTo>
                  <a:pt x="8699384" y="1763601"/>
                </a:moveTo>
                <a:lnTo>
                  <a:pt x="8697226" y="1765759"/>
                </a:lnTo>
                <a:lnTo>
                  <a:pt x="8697226" y="1768996"/>
                </a:lnTo>
                <a:lnTo>
                  <a:pt x="8699384" y="1771154"/>
                </a:lnTo>
                <a:lnTo>
                  <a:pt x="8701542" y="1771154"/>
                </a:lnTo>
                <a:lnTo>
                  <a:pt x="8702621" y="1764680"/>
                </a:lnTo>
                <a:lnTo>
                  <a:pt x="8701542" y="1763601"/>
                </a:lnTo>
                <a:close/>
                <a:moveTo>
                  <a:pt x="1190384" y="1763331"/>
                </a:moveTo>
                <a:lnTo>
                  <a:pt x="1190384" y="1767647"/>
                </a:lnTo>
                <a:lnTo>
                  <a:pt x="1192543" y="1767647"/>
                </a:lnTo>
                <a:lnTo>
                  <a:pt x="1192543" y="1763331"/>
                </a:lnTo>
                <a:close/>
                <a:moveTo>
                  <a:pt x="8632620" y="1762522"/>
                </a:moveTo>
                <a:cubicBezTo>
                  <a:pt x="8631182" y="1762522"/>
                  <a:pt x="8630462" y="1763601"/>
                  <a:pt x="8630462" y="1765759"/>
                </a:cubicBezTo>
                <a:lnTo>
                  <a:pt x="8630462" y="1767917"/>
                </a:lnTo>
                <a:lnTo>
                  <a:pt x="8631542" y="1767917"/>
                </a:lnTo>
                <a:close/>
                <a:moveTo>
                  <a:pt x="8260648" y="1762522"/>
                </a:moveTo>
                <a:lnTo>
                  <a:pt x="8258490" y="1769131"/>
                </a:lnTo>
                <a:lnTo>
                  <a:pt x="8264964" y="1771289"/>
                </a:lnTo>
                <a:lnTo>
                  <a:pt x="8268336" y="1771289"/>
                </a:lnTo>
                <a:lnTo>
                  <a:pt x="8268336" y="1769131"/>
                </a:lnTo>
                <a:cubicBezTo>
                  <a:pt x="8268336" y="1765264"/>
                  <a:pt x="8267212" y="1763062"/>
                  <a:pt x="8264964" y="1762522"/>
                </a:cubicBezTo>
                <a:close/>
                <a:moveTo>
                  <a:pt x="8683334" y="1761443"/>
                </a:moveTo>
                <a:lnTo>
                  <a:pt x="8683334" y="1768996"/>
                </a:lnTo>
                <a:lnTo>
                  <a:pt x="8684413" y="1768996"/>
                </a:lnTo>
                <a:lnTo>
                  <a:pt x="8684413" y="1761443"/>
                </a:lnTo>
                <a:close/>
                <a:moveTo>
                  <a:pt x="5223554" y="1760904"/>
                </a:moveTo>
                <a:lnTo>
                  <a:pt x="5219238" y="1764141"/>
                </a:lnTo>
                <a:lnTo>
                  <a:pt x="5219238" y="1765354"/>
                </a:lnTo>
                <a:cubicBezTo>
                  <a:pt x="5219238" y="1766973"/>
                  <a:pt x="5221801" y="1768052"/>
                  <a:pt x="5226926" y="1768591"/>
                </a:cubicBezTo>
                <a:lnTo>
                  <a:pt x="5230163" y="1763062"/>
                </a:lnTo>
                <a:lnTo>
                  <a:pt x="5230163" y="1761983"/>
                </a:lnTo>
                <a:close/>
                <a:moveTo>
                  <a:pt x="4267534" y="1760550"/>
                </a:moveTo>
                <a:lnTo>
                  <a:pt x="4263218" y="1761629"/>
                </a:lnTo>
                <a:lnTo>
                  <a:pt x="4263218" y="1762708"/>
                </a:lnTo>
                <a:lnTo>
                  <a:pt x="4266455" y="1762708"/>
                </a:lnTo>
                <a:lnTo>
                  <a:pt x="4266455" y="1761629"/>
                </a:lnTo>
                <a:lnTo>
                  <a:pt x="4267534" y="1762708"/>
                </a:lnTo>
                <a:lnTo>
                  <a:pt x="4274952" y="1762708"/>
                </a:lnTo>
                <a:lnTo>
                  <a:pt x="4274952" y="1761629"/>
                </a:lnTo>
                <a:close/>
                <a:moveTo>
                  <a:pt x="8686571" y="1760364"/>
                </a:moveTo>
                <a:lnTo>
                  <a:pt x="8686571" y="1762522"/>
                </a:lnTo>
                <a:lnTo>
                  <a:pt x="8691831" y="1762522"/>
                </a:lnTo>
                <a:lnTo>
                  <a:pt x="8693989" y="1760364"/>
                </a:lnTo>
                <a:close/>
                <a:moveTo>
                  <a:pt x="5083419" y="1759825"/>
                </a:moveTo>
                <a:lnTo>
                  <a:pt x="5081261" y="1761983"/>
                </a:lnTo>
                <a:lnTo>
                  <a:pt x="5084498" y="1765354"/>
                </a:lnTo>
                <a:lnTo>
                  <a:pt x="5086791" y="1763062"/>
                </a:lnTo>
                <a:lnTo>
                  <a:pt x="5086791" y="1761983"/>
                </a:lnTo>
                <a:lnTo>
                  <a:pt x="5084498" y="1759825"/>
                </a:lnTo>
                <a:close/>
                <a:moveTo>
                  <a:pt x="8635858" y="1758206"/>
                </a:moveTo>
                <a:lnTo>
                  <a:pt x="8633700" y="1760364"/>
                </a:lnTo>
                <a:lnTo>
                  <a:pt x="8633700" y="1761443"/>
                </a:lnTo>
                <a:lnTo>
                  <a:pt x="8635858" y="1759285"/>
                </a:lnTo>
                <a:close/>
                <a:moveTo>
                  <a:pt x="4164084" y="1757448"/>
                </a:moveTo>
                <a:lnTo>
                  <a:pt x="4164084" y="1758392"/>
                </a:lnTo>
                <a:lnTo>
                  <a:pt x="4166242" y="1758392"/>
                </a:lnTo>
                <a:lnTo>
                  <a:pt x="4166242" y="1757448"/>
                </a:lnTo>
                <a:close/>
                <a:moveTo>
                  <a:pt x="4170558" y="1755290"/>
                </a:moveTo>
                <a:lnTo>
                  <a:pt x="4170558" y="1756369"/>
                </a:lnTo>
                <a:lnTo>
                  <a:pt x="4172716" y="1756369"/>
                </a:lnTo>
                <a:lnTo>
                  <a:pt x="4172716" y="1755290"/>
                </a:lnTo>
                <a:close/>
                <a:moveTo>
                  <a:pt x="8612119" y="1753890"/>
                </a:moveTo>
                <a:lnTo>
                  <a:pt x="8612119" y="1754969"/>
                </a:lnTo>
                <a:cubicBezTo>
                  <a:pt x="8613558" y="1761443"/>
                  <a:pt x="8615356" y="1764680"/>
                  <a:pt x="8617514" y="1764680"/>
                </a:cubicBezTo>
                <a:cubicBezTo>
                  <a:pt x="8621830" y="1763062"/>
                  <a:pt x="8623988" y="1761623"/>
                  <a:pt x="8623988" y="1760364"/>
                </a:cubicBezTo>
                <a:lnTo>
                  <a:pt x="8623988" y="1759285"/>
                </a:lnTo>
                <a:lnTo>
                  <a:pt x="8617514" y="1753890"/>
                </a:lnTo>
                <a:close/>
                <a:moveTo>
                  <a:pt x="3731418" y="1752946"/>
                </a:moveTo>
                <a:lnTo>
                  <a:pt x="3729260" y="1755104"/>
                </a:lnTo>
                <a:lnTo>
                  <a:pt x="3729260" y="1756183"/>
                </a:lnTo>
                <a:lnTo>
                  <a:pt x="3731418" y="1756183"/>
                </a:lnTo>
                <a:close/>
                <a:moveTo>
                  <a:pt x="8689673" y="1752811"/>
                </a:moveTo>
                <a:lnTo>
                  <a:pt x="8689673" y="1753890"/>
                </a:lnTo>
                <a:lnTo>
                  <a:pt x="8693989" y="1756048"/>
                </a:lnTo>
                <a:lnTo>
                  <a:pt x="8692910" y="1752811"/>
                </a:lnTo>
                <a:close/>
                <a:moveTo>
                  <a:pt x="8599171" y="1752811"/>
                </a:moveTo>
                <a:lnTo>
                  <a:pt x="8599171" y="1758206"/>
                </a:lnTo>
                <a:lnTo>
                  <a:pt x="8602408" y="1758206"/>
                </a:lnTo>
                <a:lnTo>
                  <a:pt x="8602408" y="1754969"/>
                </a:lnTo>
                <a:lnTo>
                  <a:pt x="8600250" y="1752811"/>
                </a:lnTo>
                <a:close/>
                <a:moveTo>
                  <a:pt x="5184171" y="1752137"/>
                </a:moveTo>
                <a:lnTo>
                  <a:pt x="5184171" y="1754295"/>
                </a:lnTo>
                <a:lnTo>
                  <a:pt x="5185250" y="1757667"/>
                </a:lnTo>
                <a:lnTo>
                  <a:pt x="5186329" y="1757667"/>
                </a:lnTo>
                <a:lnTo>
                  <a:pt x="5186329" y="1756588"/>
                </a:lnTo>
                <a:lnTo>
                  <a:pt x="5185250" y="1752137"/>
                </a:lnTo>
                <a:close/>
                <a:moveTo>
                  <a:pt x="7082487" y="1751937"/>
                </a:moveTo>
                <a:lnTo>
                  <a:pt x="7079250" y="1753016"/>
                </a:lnTo>
                <a:lnTo>
                  <a:pt x="7079250" y="1754095"/>
                </a:lnTo>
                <a:lnTo>
                  <a:pt x="7086803" y="1753016"/>
                </a:lnTo>
                <a:lnTo>
                  <a:pt x="7086803" y="1751937"/>
                </a:lnTo>
                <a:close/>
                <a:moveTo>
                  <a:pt x="8770598" y="1751732"/>
                </a:moveTo>
                <a:lnTo>
                  <a:pt x="8770598" y="1754969"/>
                </a:lnTo>
                <a:cubicBezTo>
                  <a:pt x="8770598" y="1758026"/>
                  <a:pt x="8773116" y="1761263"/>
                  <a:pt x="8778151" y="1764680"/>
                </a:cubicBezTo>
                <a:lnTo>
                  <a:pt x="8778151" y="1767917"/>
                </a:lnTo>
                <a:lnTo>
                  <a:pt x="8783546" y="1765759"/>
                </a:lnTo>
                <a:lnTo>
                  <a:pt x="8783546" y="1764680"/>
                </a:lnTo>
                <a:cubicBezTo>
                  <a:pt x="8781388" y="1762342"/>
                  <a:pt x="8780309" y="1760184"/>
                  <a:pt x="8780309" y="1758206"/>
                </a:cubicBezTo>
                <a:lnTo>
                  <a:pt x="8779230" y="1759285"/>
                </a:lnTo>
                <a:lnTo>
                  <a:pt x="8778151" y="1759285"/>
                </a:lnTo>
                <a:close/>
                <a:moveTo>
                  <a:pt x="8239877" y="1751732"/>
                </a:moveTo>
                <a:lnTo>
                  <a:pt x="8238798" y="1762522"/>
                </a:lnTo>
                <a:lnTo>
                  <a:pt x="8238798" y="1765759"/>
                </a:lnTo>
                <a:lnTo>
                  <a:pt x="8239877" y="1765759"/>
                </a:lnTo>
                <a:lnTo>
                  <a:pt x="8240956" y="1756048"/>
                </a:lnTo>
                <a:lnTo>
                  <a:pt x="8240956" y="1751732"/>
                </a:lnTo>
                <a:close/>
                <a:moveTo>
                  <a:pt x="6797644" y="1751379"/>
                </a:moveTo>
                <a:lnTo>
                  <a:pt x="6797644" y="1754616"/>
                </a:lnTo>
                <a:lnTo>
                  <a:pt x="6798723" y="1754616"/>
                </a:lnTo>
                <a:lnTo>
                  <a:pt x="6798723" y="1751379"/>
                </a:lnTo>
                <a:close/>
                <a:moveTo>
                  <a:pt x="1745113" y="1751327"/>
                </a:moveTo>
                <a:lnTo>
                  <a:pt x="1744034" y="1752406"/>
                </a:lnTo>
                <a:lnTo>
                  <a:pt x="1744034" y="1753485"/>
                </a:lnTo>
                <a:lnTo>
                  <a:pt x="1746192" y="1755643"/>
                </a:lnTo>
                <a:lnTo>
                  <a:pt x="1749429" y="1755643"/>
                </a:lnTo>
                <a:lnTo>
                  <a:pt x="1749429" y="1752406"/>
                </a:lnTo>
                <a:close/>
                <a:moveTo>
                  <a:pt x="2197066" y="1750974"/>
                </a:moveTo>
                <a:lnTo>
                  <a:pt x="2189514" y="1759471"/>
                </a:lnTo>
                <a:lnTo>
                  <a:pt x="2189514" y="1762708"/>
                </a:lnTo>
                <a:lnTo>
                  <a:pt x="2191672" y="1762708"/>
                </a:lnTo>
                <a:cubicBezTo>
                  <a:pt x="2195629" y="1762708"/>
                  <a:pt x="2198506" y="1760955"/>
                  <a:pt x="2200305" y="1757448"/>
                </a:cubicBezTo>
                <a:lnTo>
                  <a:pt x="2200305" y="1754211"/>
                </a:lnTo>
                <a:close/>
                <a:moveTo>
                  <a:pt x="8141418" y="1750653"/>
                </a:moveTo>
                <a:cubicBezTo>
                  <a:pt x="8144655" y="1754250"/>
                  <a:pt x="8147218" y="1756048"/>
                  <a:pt x="8149106" y="1756048"/>
                </a:cubicBezTo>
                <a:lnTo>
                  <a:pt x="8150185" y="1756048"/>
                </a:lnTo>
                <a:lnTo>
                  <a:pt x="8150185" y="1754969"/>
                </a:lnTo>
                <a:cubicBezTo>
                  <a:pt x="8148386" y="1754969"/>
                  <a:pt x="8145824" y="1753530"/>
                  <a:pt x="8142497" y="1750653"/>
                </a:cubicBezTo>
                <a:close/>
                <a:moveTo>
                  <a:pt x="2212038" y="1748816"/>
                </a:moveTo>
                <a:cubicBezTo>
                  <a:pt x="2208441" y="1750614"/>
                  <a:pt x="2206644" y="1753492"/>
                  <a:pt x="2206644" y="1757448"/>
                </a:cubicBezTo>
                <a:lnTo>
                  <a:pt x="2206644" y="1758392"/>
                </a:lnTo>
                <a:lnTo>
                  <a:pt x="2208802" y="1760550"/>
                </a:lnTo>
                <a:lnTo>
                  <a:pt x="2209881" y="1760550"/>
                </a:lnTo>
                <a:close/>
                <a:moveTo>
                  <a:pt x="579141" y="1748765"/>
                </a:moveTo>
                <a:lnTo>
                  <a:pt x="579141" y="1750788"/>
                </a:lnTo>
                <a:lnTo>
                  <a:pt x="584266" y="1753890"/>
                </a:lnTo>
                <a:lnTo>
                  <a:pt x="586290" y="1753890"/>
                </a:lnTo>
                <a:lnTo>
                  <a:pt x="586290" y="1751867"/>
                </a:lnTo>
                <a:cubicBezTo>
                  <a:pt x="582872" y="1751867"/>
                  <a:pt x="581164" y="1750833"/>
                  <a:pt x="581164" y="1748765"/>
                </a:cubicBezTo>
                <a:close/>
                <a:moveTo>
                  <a:pt x="4151271" y="1747737"/>
                </a:moveTo>
                <a:lnTo>
                  <a:pt x="4149248" y="1749895"/>
                </a:lnTo>
                <a:lnTo>
                  <a:pt x="4149248" y="1750974"/>
                </a:lnTo>
                <a:lnTo>
                  <a:pt x="4152350" y="1750974"/>
                </a:lnTo>
                <a:lnTo>
                  <a:pt x="4152350" y="1747737"/>
                </a:lnTo>
                <a:close/>
                <a:moveTo>
                  <a:pt x="1735403" y="1745932"/>
                </a:moveTo>
                <a:lnTo>
                  <a:pt x="1734325" y="1747011"/>
                </a:lnTo>
                <a:lnTo>
                  <a:pt x="1734325" y="1748090"/>
                </a:lnTo>
                <a:lnTo>
                  <a:pt x="1737560" y="1750248"/>
                </a:lnTo>
                <a:lnTo>
                  <a:pt x="1739719" y="1748090"/>
                </a:lnTo>
                <a:lnTo>
                  <a:pt x="1739719" y="1747011"/>
                </a:lnTo>
                <a:close/>
                <a:moveTo>
                  <a:pt x="9193554" y="1745714"/>
                </a:moveTo>
                <a:cubicBezTo>
                  <a:pt x="9193194" y="1749850"/>
                  <a:pt x="9192115" y="1753087"/>
                  <a:pt x="9190317" y="1755425"/>
                </a:cubicBezTo>
                <a:lnTo>
                  <a:pt x="9193554" y="1758527"/>
                </a:lnTo>
                <a:lnTo>
                  <a:pt x="9195712" y="1758527"/>
                </a:lnTo>
                <a:cubicBezTo>
                  <a:pt x="9197780" y="1757987"/>
                  <a:pt x="9199533" y="1755515"/>
                  <a:pt x="9200972" y="1751109"/>
                </a:cubicBezTo>
                <a:cubicBezTo>
                  <a:pt x="9199533" y="1747872"/>
                  <a:pt x="9198139" y="1746074"/>
                  <a:pt x="9196791" y="1745714"/>
                </a:cubicBezTo>
                <a:close/>
                <a:moveTo>
                  <a:pt x="3704443" y="1745393"/>
                </a:moveTo>
                <a:lnTo>
                  <a:pt x="3704443" y="1747551"/>
                </a:lnTo>
                <a:lnTo>
                  <a:pt x="3705522" y="1747551"/>
                </a:lnTo>
                <a:lnTo>
                  <a:pt x="3705522" y="1745393"/>
                </a:lnTo>
                <a:close/>
                <a:moveTo>
                  <a:pt x="7750832" y="1744719"/>
                </a:moveTo>
                <a:lnTo>
                  <a:pt x="7750832" y="1745798"/>
                </a:lnTo>
                <a:lnTo>
                  <a:pt x="7752990" y="1745798"/>
                </a:lnTo>
                <a:lnTo>
                  <a:pt x="7752990" y="1744719"/>
                </a:lnTo>
                <a:close/>
                <a:moveTo>
                  <a:pt x="7697961" y="1744719"/>
                </a:moveTo>
                <a:lnTo>
                  <a:pt x="7697961" y="1747956"/>
                </a:lnTo>
                <a:lnTo>
                  <a:pt x="7700119" y="1745798"/>
                </a:lnTo>
                <a:lnTo>
                  <a:pt x="7700119" y="1744719"/>
                </a:lnTo>
                <a:close/>
                <a:moveTo>
                  <a:pt x="7661275" y="1744719"/>
                </a:moveTo>
                <a:lnTo>
                  <a:pt x="7661275" y="1745798"/>
                </a:lnTo>
                <a:lnTo>
                  <a:pt x="7664512" y="1749035"/>
                </a:lnTo>
                <a:lnTo>
                  <a:pt x="7664512" y="1744719"/>
                </a:lnTo>
                <a:close/>
                <a:moveTo>
                  <a:pt x="7651564" y="1744719"/>
                </a:moveTo>
                <a:lnTo>
                  <a:pt x="7651564" y="1745798"/>
                </a:lnTo>
                <a:lnTo>
                  <a:pt x="7653722" y="1745798"/>
                </a:lnTo>
                <a:lnTo>
                  <a:pt x="7653722" y="1744719"/>
                </a:lnTo>
                <a:close/>
                <a:moveTo>
                  <a:pt x="7642932" y="1744719"/>
                </a:moveTo>
                <a:lnTo>
                  <a:pt x="7642932" y="1746877"/>
                </a:lnTo>
                <a:lnTo>
                  <a:pt x="7646169" y="1746877"/>
                </a:lnTo>
                <a:lnTo>
                  <a:pt x="7646169" y="1744719"/>
                </a:lnTo>
                <a:close/>
                <a:moveTo>
                  <a:pt x="2171441" y="1743556"/>
                </a:moveTo>
                <a:lnTo>
                  <a:pt x="2168205" y="1744635"/>
                </a:lnTo>
                <a:lnTo>
                  <a:pt x="2168205" y="1745714"/>
                </a:lnTo>
                <a:lnTo>
                  <a:pt x="2170363" y="1745714"/>
                </a:lnTo>
                <a:lnTo>
                  <a:pt x="2173599" y="1744635"/>
                </a:lnTo>
                <a:lnTo>
                  <a:pt x="2173599" y="1743556"/>
                </a:lnTo>
                <a:close/>
                <a:moveTo>
                  <a:pt x="2165102" y="1743556"/>
                </a:moveTo>
                <a:lnTo>
                  <a:pt x="2164023" y="1744635"/>
                </a:lnTo>
                <a:lnTo>
                  <a:pt x="2166180" y="1750974"/>
                </a:lnTo>
                <a:lnTo>
                  <a:pt x="2166180" y="1752053"/>
                </a:lnTo>
                <a:lnTo>
                  <a:pt x="2165102" y="1753132"/>
                </a:lnTo>
                <a:lnTo>
                  <a:pt x="2166180" y="1754211"/>
                </a:lnTo>
                <a:lnTo>
                  <a:pt x="2166180" y="1755290"/>
                </a:lnTo>
                <a:lnTo>
                  <a:pt x="2162944" y="1762708"/>
                </a:lnTo>
                <a:lnTo>
                  <a:pt x="2162944" y="1763787"/>
                </a:lnTo>
                <a:lnTo>
                  <a:pt x="2164023" y="1763787"/>
                </a:lnTo>
                <a:lnTo>
                  <a:pt x="2167126" y="1753132"/>
                </a:lnTo>
                <a:lnTo>
                  <a:pt x="2167126" y="1745714"/>
                </a:lnTo>
                <a:close/>
                <a:moveTo>
                  <a:pt x="8134809" y="1742965"/>
                </a:moveTo>
                <a:lnTo>
                  <a:pt x="8134809" y="1744044"/>
                </a:lnTo>
                <a:cubicBezTo>
                  <a:pt x="8136338" y="1744044"/>
                  <a:pt x="8137102" y="1745123"/>
                  <a:pt x="8137102" y="1747281"/>
                </a:cubicBezTo>
                <a:lnTo>
                  <a:pt x="8138181" y="1747281"/>
                </a:lnTo>
                <a:lnTo>
                  <a:pt x="8138181" y="1745123"/>
                </a:lnTo>
                <a:close/>
                <a:moveTo>
                  <a:pt x="8076812" y="1742965"/>
                </a:moveTo>
                <a:lnTo>
                  <a:pt x="8076812" y="1744044"/>
                </a:lnTo>
                <a:lnTo>
                  <a:pt x="8079105" y="1744044"/>
                </a:lnTo>
                <a:lnTo>
                  <a:pt x="8079105" y="1742965"/>
                </a:lnTo>
                <a:close/>
                <a:moveTo>
                  <a:pt x="8073576" y="1741886"/>
                </a:moveTo>
                <a:lnTo>
                  <a:pt x="8073576" y="1742965"/>
                </a:lnTo>
                <a:lnTo>
                  <a:pt x="8075734" y="1742965"/>
                </a:lnTo>
                <a:lnTo>
                  <a:pt x="8075734" y="1741886"/>
                </a:lnTo>
                <a:close/>
                <a:moveTo>
                  <a:pt x="4181214" y="1740319"/>
                </a:moveTo>
                <a:lnTo>
                  <a:pt x="4181214" y="1742477"/>
                </a:lnTo>
                <a:lnTo>
                  <a:pt x="4182293" y="1745714"/>
                </a:lnTo>
                <a:lnTo>
                  <a:pt x="4183372" y="1745714"/>
                </a:lnTo>
                <a:lnTo>
                  <a:pt x="4183372" y="1744635"/>
                </a:lnTo>
                <a:lnTo>
                  <a:pt x="4182293" y="1740319"/>
                </a:lnTo>
                <a:close/>
                <a:moveTo>
                  <a:pt x="6753405" y="1739510"/>
                </a:moveTo>
                <a:lnTo>
                  <a:pt x="6752326" y="1740589"/>
                </a:lnTo>
                <a:lnTo>
                  <a:pt x="6752326" y="1741668"/>
                </a:lnTo>
                <a:lnTo>
                  <a:pt x="6755563" y="1741668"/>
                </a:lnTo>
                <a:close/>
                <a:moveTo>
                  <a:pt x="2217299" y="1739240"/>
                </a:moveTo>
                <a:lnTo>
                  <a:pt x="2214062" y="1743556"/>
                </a:lnTo>
                <a:lnTo>
                  <a:pt x="2216220" y="1743556"/>
                </a:lnTo>
                <a:lnTo>
                  <a:pt x="2219458" y="1739240"/>
                </a:lnTo>
                <a:close/>
                <a:moveTo>
                  <a:pt x="7246900" y="1739124"/>
                </a:moveTo>
                <a:lnTo>
                  <a:pt x="7246900" y="1740203"/>
                </a:lnTo>
                <a:lnTo>
                  <a:pt x="7250002" y="1741282"/>
                </a:lnTo>
                <a:lnTo>
                  <a:pt x="7250002" y="1739124"/>
                </a:lnTo>
                <a:close/>
                <a:moveTo>
                  <a:pt x="7085724" y="1739124"/>
                </a:moveTo>
                <a:cubicBezTo>
                  <a:pt x="7082487" y="1741911"/>
                  <a:pt x="7079970" y="1743305"/>
                  <a:pt x="7078171" y="1743305"/>
                </a:cubicBezTo>
                <a:lnTo>
                  <a:pt x="7078171" y="1744384"/>
                </a:lnTo>
                <a:lnTo>
                  <a:pt x="7079250" y="1744384"/>
                </a:lnTo>
                <a:cubicBezTo>
                  <a:pt x="7083926" y="1742585"/>
                  <a:pt x="7086444" y="1740832"/>
                  <a:pt x="7086803" y="1739124"/>
                </a:cubicBezTo>
                <a:close/>
                <a:moveTo>
                  <a:pt x="5219238" y="1739054"/>
                </a:moveTo>
                <a:lnTo>
                  <a:pt x="5218159" y="1740133"/>
                </a:lnTo>
                <a:lnTo>
                  <a:pt x="5218159" y="1743370"/>
                </a:lnTo>
                <a:lnTo>
                  <a:pt x="5224768" y="1748900"/>
                </a:lnTo>
                <a:lnTo>
                  <a:pt x="5226926" y="1743370"/>
                </a:lnTo>
                <a:close/>
                <a:moveTo>
                  <a:pt x="8091109" y="1738649"/>
                </a:moveTo>
                <a:lnTo>
                  <a:pt x="8080184" y="1741886"/>
                </a:lnTo>
                <a:lnTo>
                  <a:pt x="8080184" y="1742965"/>
                </a:lnTo>
                <a:lnTo>
                  <a:pt x="8083421" y="1742965"/>
                </a:lnTo>
                <a:cubicBezTo>
                  <a:pt x="8083421" y="1741526"/>
                  <a:pt x="8086344" y="1740447"/>
                  <a:pt x="8092188" y="1739728"/>
                </a:cubicBezTo>
                <a:lnTo>
                  <a:pt x="8092188" y="1738649"/>
                </a:lnTo>
                <a:close/>
                <a:moveTo>
                  <a:pt x="560663" y="1738514"/>
                </a:moveTo>
                <a:lnTo>
                  <a:pt x="560663" y="1739458"/>
                </a:lnTo>
                <a:lnTo>
                  <a:pt x="562686" y="1739458"/>
                </a:lnTo>
                <a:lnTo>
                  <a:pt x="562686" y="1738514"/>
                </a:lnTo>
                <a:close/>
                <a:moveTo>
                  <a:pt x="7763780" y="1738244"/>
                </a:moveTo>
                <a:lnTo>
                  <a:pt x="7763780" y="1739323"/>
                </a:lnTo>
                <a:lnTo>
                  <a:pt x="7765938" y="1739323"/>
                </a:lnTo>
                <a:lnTo>
                  <a:pt x="7765938" y="1738244"/>
                </a:lnTo>
                <a:close/>
                <a:moveTo>
                  <a:pt x="569835" y="1737435"/>
                </a:moveTo>
                <a:cubicBezTo>
                  <a:pt x="568486" y="1740223"/>
                  <a:pt x="566463" y="1741616"/>
                  <a:pt x="563765" y="1741616"/>
                </a:cubicBezTo>
                <a:lnTo>
                  <a:pt x="563765" y="1743640"/>
                </a:lnTo>
                <a:lnTo>
                  <a:pt x="564710" y="1743640"/>
                </a:lnTo>
                <a:lnTo>
                  <a:pt x="569835" y="1739458"/>
                </a:lnTo>
                <a:lnTo>
                  <a:pt x="570914" y="1739458"/>
                </a:lnTo>
                <a:cubicBezTo>
                  <a:pt x="571904" y="1739458"/>
                  <a:pt x="573611" y="1741886"/>
                  <a:pt x="576039" y="1746742"/>
                </a:cubicBezTo>
                <a:lnTo>
                  <a:pt x="577118" y="1746742"/>
                </a:lnTo>
                <a:cubicBezTo>
                  <a:pt x="577118" y="1742965"/>
                  <a:pt x="574690" y="1739863"/>
                  <a:pt x="569835" y="1737435"/>
                </a:cubicBezTo>
                <a:close/>
                <a:moveTo>
                  <a:pt x="7801546" y="1737165"/>
                </a:moveTo>
                <a:lnTo>
                  <a:pt x="7803704" y="1737165"/>
                </a:lnTo>
                <a:lnTo>
                  <a:pt x="7803704" y="1739323"/>
                </a:lnTo>
                <a:close/>
                <a:moveTo>
                  <a:pt x="5121723" y="1736761"/>
                </a:moveTo>
                <a:lnTo>
                  <a:pt x="5121723" y="1739054"/>
                </a:lnTo>
                <a:lnTo>
                  <a:pt x="5122937" y="1739054"/>
                </a:lnTo>
                <a:lnTo>
                  <a:pt x="5122937" y="1736761"/>
                </a:lnTo>
                <a:close/>
                <a:moveTo>
                  <a:pt x="4157745" y="1736138"/>
                </a:moveTo>
                <a:cubicBezTo>
                  <a:pt x="4153429" y="1736138"/>
                  <a:pt x="4151271" y="1737891"/>
                  <a:pt x="4151271" y="1741398"/>
                </a:cubicBezTo>
                <a:lnTo>
                  <a:pt x="4152350" y="1744635"/>
                </a:lnTo>
                <a:lnTo>
                  <a:pt x="4154508" y="1744635"/>
                </a:lnTo>
                <a:lnTo>
                  <a:pt x="4159903" y="1739240"/>
                </a:lnTo>
                <a:lnTo>
                  <a:pt x="4159903" y="1738161"/>
                </a:lnTo>
                <a:close/>
                <a:moveTo>
                  <a:pt x="4077764" y="1736138"/>
                </a:moveTo>
                <a:lnTo>
                  <a:pt x="4077764" y="1737082"/>
                </a:lnTo>
                <a:lnTo>
                  <a:pt x="4079922" y="1737082"/>
                </a:lnTo>
                <a:lnTo>
                  <a:pt x="4079922" y="1736138"/>
                </a:lnTo>
                <a:close/>
                <a:moveTo>
                  <a:pt x="8100955" y="1735412"/>
                </a:moveTo>
                <a:lnTo>
                  <a:pt x="8100955" y="1736491"/>
                </a:lnTo>
                <a:lnTo>
                  <a:pt x="8103113" y="1736491"/>
                </a:lnTo>
                <a:lnTo>
                  <a:pt x="8103113" y="1735412"/>
                </a:lnTo>
                <a:close/>
                <a:moveTo>
                  <a:pt x="1191463" y="1735277"/>
                </a:moveTo>
                <a:lnTo>
                  <a:pt x="1191463" y="1737435"/>
                </a:lnTo>
                <a:lnTo>
                  <a:pt x="1192543" y="1737435"/>
                </a:lnTo>
                <a:lnTo>
                  <a:pt x="1192543" y="1735277"/>
                </a:lnTo>
                <a:close/>
                <a:moveTo>
                  <a:pt x="3180330" y="1735142"/>
                </a:moveTo>
                <a:lnTo>
                  <a:pt x="3180330" y="1737300"/>
                </a:lnTo>
                <a:lnTo>
                  <a:pt x="3181409" y="1737300"/>
                </a:lnTo>
                <a:lnTo>
                  <a:pt x="3181409" y="1735142"/>
                </a:lnTo>
                <a:close/>
                <a:moveTo>
                  <a:pt x="8095425" y="1734333"/>
                </a:moveTo>
                <a:lnTo>
                  <a:pt x="8095425" y="1735412"/>
                </a:lnTo>
                <a:lnTo>
                  <a:pt x="8098797" y="1735412"/>
                </a:lnTo>
                <a:lnTo>
                  <a:pt x="8098797" y="1734333"/>
                </a:lnTo>
                <a:close/>
                <a:moveTo>
                  <a:pt x="574960" y="1734333"/>
                </a:moveTo>
                <a:lnTo>
                  <a:pt x="574960" y="1737435"/>
                </a:lnTo>
                <a:lnTo>
                  <a:pt x="578062" y="1740537"/>
                </a:lnTo>
                <a:lnTo>
                  <a:pt x="579141" y="1740537"/>
                </a:lnTo>
                <a:lnTo>
                  <a:pt x="579141" y="1736491"/>
                </a:lnTo>
                <a:lnTo>
                  <a:pt x="577118" y="1734333"/>
                </a:lnTo>
                <a:close/>
                <a:moveTo>
                  <a:pt x="3602747" y="1733524"/>
                </a:moveTo>
                <a:lnTo>
                  <a:pt x="3602747" y="1734603"/>
                </a:lnTo>
                <a:lnTo>
                  <a:pt x="3605984" y="1737840"/>
                </a:lnTo>
                <a:lnTo>
                  <a:pt x="3605984" y="1736761"/>
                </a:lnTo>
                <a:close/>
                <a:moveTo>
                  <a:pt x="715365" y="1733389"/>
                </a:moveTo>
                <a:lnTo>
                  <a:pt x="712263" y="1736491"/>
                </a:lnTo>
                <a:lnTo>
                  <a:pt x="712263" y="1739458"/>
                </a:lnTo>
                <a:lnTo>
                  <a:pt x="713342" y="1739458"/>
                </a:lnTo>
                <a:lnTo>
                  <a:pt x="715365" y="1735412"/>
                </a:lnTo>
                <a:close/>
                <a:moveTo>
                  <a:pt x="7706593" y="1732849"/>
                </a:moveTo>
                <a:lnTo>
                  <a:pt x="7706593" y="1735007"/>
                </a:lnTo>
                <a:lnTo>
                  <a:pt x="7709830" y="1735007"/>
                </a:lnTo>
                <a:lnTo>
                  <a:pt x="7709830" y="1733928"/>
                </a:lnTo>
                <a:close/>
                <a:moveTo>
                  <a:pt x="4218439" y="1731822"/>
                </a:moveTo>
                <a:lnTo>
                  <a:pt x="4218439" y="1732901"/>
                </a:lnTo>
                <a:lnTo>
                  <a:pt x="4219518" y="1737082"/>
                </a:lnTo>
                <a:lnTo>
                  <a:pt x="4220597" y="1737082"/>
                </a:lnTo>
                <a:lnTo>
                  <a:pt x="4220597" y="1735059"/>
                </a:lnTo>
                <a:lnTo>
                  <a:pt x="4219518" y="1731822"/>
                </a:lnTo>
                <a:close/>
                <a:moveTo>
                  <a:pt x="7625668" y="1731770"/>
                </a:moveTo>
                <a:lnTo>
                  <a:pt x="7625668" y="1733928"/>
                </a:lnTo>
                <a:lnTo>
                  <a:pt x="7626747" y="1733928"/>
                </a:lnTo>
                <a:lnTo>
                  <a:pt x="7626747" y="1731770"/>
                </a:lnTo>
                <a:close/>
                <a:moveTo>
                  <a:pt x="3193413" y="1730826"/>
                </a:moveTo>
                <a:cubicBezTo>
                  <a:pt x="3189907" y="1730826"/>
                  <a:pt x="3187344" y="1735502"/>
                  <a:pt x="3185726" y="1744853"/>
                </a:cubicBezTo>
                <a:lnTo>
                  <a:pt x="3184647" y="1744853"/>
                </a:lnTo>
                <a:cubicBezTo>
                  <a:pt x="3186624" y="1750248"/>
                  <a:pt x="3188423" y="1753126"/>
                  <a:pt x="3190042" y="1753485"/>
                </a:cubicBezTo>
                <a:lnTo>
                  <a:pt x="3191255" y="1753485"/>
                </a:lnTo>
                <a:lnTo>
                  <a:pt x="3193413" y="1751327"/>
                </a:lnTo>
                <a:cubicBezTo>
                  <a:pt x="3193413" y="1748630"/>
                  <a:pt x="3191930" y="1745393"/>
                  <a:pt x="3188963" y="1741616"/>
                </a:cubicBezTo>
                <a:lnTo>
                  <a:pt x="3188963" y="1740537"/>
                </a:lnTo>
                <a:cubicBezTo>
                  <a:pt x="3188963" y="1739278"/>
                  <a:pt x="3191525" y="1737840"/>
                  <a:pt x="3196650" y="1736221"/>
                </a:cubicBezTo>
                <a:lnTo>
                  <a:pt x="3196650" y="1731905"/>
                </a:lnTo>
                <a:close/>
                <a:moveTo>
                  <a:pt x="5113091" y="1730287"/>
                </a:moveTo>
                <a:lnTo>
                  <a:pt x="5115249" y="1732445"/>
                </a:lnTo>
                <a:lnTo>
                  <a:pt x="5119565" y="1732445"/>
                </a:lnTo>
                <a:lnTo>
                  <a:pt x="5119565" y="1731366"/>
                </a:lnTo>
                <a:lnTo>
                  <a:pt x="5114170" y="1730287"/>
                </a:lnTo>
                <a:close/>
                <a:moveTo>
                  <a:pt x="1069670" y="1729882"/>
                </a:moveTo>
                <a:lnTo>
                  <a:pt x="1068592" y="1735277"/>
                </a:lnTo>
                <a:lnTo>
                  <a:pt x="1068592" y="1738514"/>
                </a:lnTo>
                <a:lnTo>
                  <a:pt x="1070749" y="1740672"/>
                </a:lnTo>
                <a:lnTo>
                  <a:pt x="1071828" y="1740672"/>
                </a:lnTo>
                <a:lnTo>
                  <a:pt x="1076143" y="1736356"/>
                </a:lnTo>
                <a:lnTo>
                  <a:pt x="1076143" y="1733119"/>
                </a:lnTo>
                <a:lnTo>
                  <a:pt x="1072907" y="1729882"/>
                </a:lnTo>
                <a:close/>
                <a:moveTo>
                  <a:pt x="1602416" y="1729747"/>
                </a:moveTo>
                <a:lnTo>
                  <a:pt x="1602416" y="1731905"/>
                </a:lnTo>
                <a:lnTo>
                  <a:pt x="1604573" y="1734063"/>
                </a:lnTo>
                <a:lnTo>
                  <a:pt x="1604573" y="1731905"/>
                </a:lnTo>
                <a:close/>
                <a:moveTo>
                  <a:pt x="723593" y="1729208"/>
                </a:moveTo>
                <a:cubicBezTo>
                  <a:pt x="723593" y="1734333"/>
                  <a:pt x="721210" y="1737435"/>
                  <a:pt x="716444" y="1738514"/>
                </a:cubicBezTo>
                <a:lnTo>
                  <a:pt x="716444" y="1739458"/>
                </a:lnTo>
                <a:lnTo>
                  <a:pt x="722515" y="1740537"/>
                </a:lnTo>
                <a:lnTo>
                  <a:pt x="721570" y="1739458"/>
                </a:lnTo>
                <a:lnTo>
                  <a:pt x="721570" y="1738514"/>
                </a:lnTo>
                <a:lnTo>
                  <a:pt x="724537" y="1733389"/>
                </a:lnTo>
                <a:lnTo>
                  <a:pt x="724537" y="1729208"/>
                </a:lnTo>
                <a:close/>
                <a:moveTo>
                  <a:pt x="8187410" y="1728803"/>
                </a:moveTo>
                <a:lnTo>
                  <a:pt x="8187410" y="1730961"/>
                </a:lnTo>
                <a:lnTo>
                  <a:pt x="8189568" y="1730961"/>
                </a:lnTo>
                <a:close/>
                <a:moveTo>
                  <a:pt x="7146958" y="1728333"/>
                </a:moveTo>
                <a:lnTo>
                  <a:pt x="7146958" y="1729412"/>
                </a:lnTo>
                <a:lnTo>
                  <a:pt x="7152353" y="1730491"/>
                </a:lnTo>
                <a:lnTo>
                  <a:pt x="7153432" y="1730491"/>
                </a:lnTo>
                <a:lnTo>
                  <a:pt x="7153432" y="1729412"/>
                </a:lnTo>
                <a:lnTo>
                  <a:pt x="7149116" y="1728333"/>
                </a:lnTo>
                <a:close/>
                <a:moveTo>
                  <a:pt x="1711666" y="1727589"/>
                </a:moveTo>
                <a:lnTo>
                  <a:pt x="1709506" y="1729747"/>
                </a:lnTo>
                <a:lnTo>
                  <a:pt x="1709506" y="1735142"/>
                </a:lnTo>
                <a:lnTo>
                  <a:pt x="1723533" y="1738379"/>
                </a:lnTo>
                <a:lnTo>
                  <a:pt x="1722455" y="1742695"/>
                </a:lnTo>
                <a:lnTo>
                  <a:pt x="1722455" y="1747011"/>
                </a:lnTo>
                <a:lnTo>
                  <a:pt x="1723533" y="1747011"/>
                </a:lnTo>
                <a:cubicBezTo>
                  <a:pt x="1723533" y="1742875"/>
                  <a:pt x="1724613" y="1739638"/>
                  <a:pt x="1726770" y="1737300"/>
                </a:cubicBezTo>
                <a:lnTo>
                  <a:pt x="1726770" y="1735142"/>
                </a:lnTo>
                <a:cubicBezTo>
                  <a:pt x="1723352" y="1735142"/>
                  <a:pt x="1720117" y="1732625"/>
                  <a:pt x="1717060" y="1727589"/>
                </a:cubicBezTo>
                <a:close/>
                <a:moveTo>
                  <a:pt x="4216416" y="1727506"/>
                </a:moveTo>
                <a:lnTo>
                  <a:pt x="4214258" y="1729664"/>
                </a:lnTo>
                <a:lnTo>
                  <a:pt x="4215337" y="1730743"/>
                </a:lnTo>
                <a:lnTo>
                  <a:pt x="4217360" y="1730743"/>
                </a:lnTo>
                <a:close/>
                <a:moveTo>
                  <a:pt x="7143721" y="1727254"/>
                </a:moveTo>
                <a:lnTo>
                  <a:pt x="7143721" y="1730491"/>
                </a:lnTo>
                <a:lnTo>
                  <a:pt x="7144800" y="1730491"/>
                </a:lnTo>
                <a:lnTo>
                  <a:pt x="7144800" y="1727254"/>
                </a:lnTo>
                <a:close/>
                <a:moveTo>
                  <a:pt x="7257556" y="1725096"/>
                </a:moveTo>
                <a:lnTo>
                  <a:pt x="7255398" y="1727254"/>
                </a:lnTo>
                <a:lnTo>
                  <a:pt x="7255398" y="1728333"/>
                </a:lnTo>
                <a:lnTo>
                  <a:pt x="7259714" y="1728333"/>
                </a:lnTo>
                <a:lnTo>
                  <a:pt x="7259714" y="1725096"/>
                </a:lnTo>
                <a:close/>
                <a:moveTo>
                  <a:pt x="7159906" y="1725096"/>
                </a:moveTo>
                <a:lnTo>
                  <a:pt x="7154511" y="1727254"/>
                </a:lnTo>
                <a:lnTo>
                  <a:pt x="7154511" y="1729412"/>
                </a:lnTo>
                <a:lnTo>
                  <a:pt x="7160985" y="1726175"/>
                </a:lnTo>
                <a:lnTo>
                  <a:pt x="7160985" y="1725096"/>
                </a:lnTo>
                <a:close/>
                <a:moveTo>
                  <a:pt x="7143721" y="1725096"/>
                </a:moveTo>
                <a:lnTo>
                  <a:pt x="7143721" y="1726175"/>
                </a:lnTo>
                <a:lnTo>
                  <a:pt x="7146958" y="1726175"/>
                </a:lnTo>
                <a:lnTo>
                  <a:pt x="7146958" y="1725096"/>
                </a:lnTo>
                <a:close/>
                <a:moveTo>
                  <a:pt x="727639" y="1724083"/>
                </a:moveTo>
                <a:lnTo>
                  <a:pt x="727639" y="1726241"/>
                </a:lnTo>
                <a:lnTo>
                  <a:pt x="728718" y="1726241"/>
                </a:lnTo>
                <a:lnTo>
                  <a:pt x="728718" y="1724083"/>
                </a:lnTo>
                <a:close/>
                <a:moveTo>
                  <a:pt x="7096514" y="1722938"/>
                </a:moveTo>
                <a:cubicBezTo>
                  <a:pt x="7095256" y="1722938"/>
                  <a:pt x="7092738" y="1727254"/>
                  <a:pt x="7088961" y="1735886"/>
                </a:cubicBezTo>
                <a:lnTo>
                  <a:pt x="7088961" y="1736965"/>
                </a:lnTo>
                <a:lnTo>
                  <a:pt x="7090040" y="1736965"/>
                </a:lnTo>
                <a:cubicBezTo>
                  <a:pt x="7091659" y="1731391"/>
                  <a:pt x="7094177" y="1726715"/>
                  <a:pt x="7097593" y="1722938"/>
                </a:cubicBezTo>
                <a:close/>
                <a:moveTo>
                  <a:pt x="3188963" y="1721115"/>
                </a:moveTo>
                <a:lnTo>
                  <a:pt x="3186805" y="1723273"/>
                </a:lnTo>
                <a:lnTo>
                  <a:pt x="3187884" y="1724352"/>
                </a:lnTo>
                <a:lnTo>
                  <a:pt x="3188963" y="1724352"/>
                </a:lnTo>
                <a:lnTo>
                  <a:pt x="3190042" y="1723273"/>
                </a:lnTo>
                <a:lnTo>
                  <a:pt x="3190042" y="1721115"/>
                </a:lnTo>
                <a:close/>
                <a:moveTo>
                  <a:pt x="9177369" y="1721032"/>
                </a:moveTo>
                <a:lnTo>
                  <a:pt x="9177369" y="1722111"/>
                </a:lnTo>
                <a:lnTo>
                  <a:pt x="9181685" y="1722111"/>
                </a:lnTo>
                <a:lnTo>
                  <a:pt x="9181685" y="1721032"/>
                </a:lnTo>
                <a:close/>
                <a:moveTo>
                  <a:pt x="6798723" y="1720087"/>
                </a:moveTo>
                <a:lnTo>
                  <a:pt x="6796565" y="1722245"/>
                </a:lnTo>
                <a:lnTo>
                  <a:pt x="6797644" y="1723324"/>
                </a:lnTo>
                <a:lnTo>
                  <a:pt x="6798723" y="1723324"/>
                </a:lnTo>
                <a:lnTo>
                  <a:pt x="6800881" y="1721166"/>
                </a:lnTo>
                <a:lnTo>
                  <a:pt x="6800881" y="1720087"/>
                </a:lnTo>
                <a:close/>
                <a:moveTo>
                  <a:pt x="4079922" y="1720087"/>
                </a:moveTo>
                <a:lnTo>
                  <a:pt x="4077764" y="1722245"/>
                </a:lnTo>
                <a:lnTo>
                  <a:pt x="4077764" y="1725348"/>
                </a:lnTo>
                <a:lnTo>
                  <a:pt x="4082080" y="1725348"/>
                </a:lnTo>
                <a:lnTo>
                  <a:pt x="4084103" y="1723324"/>
                </a:lnTo>
                <a:lnTo>
                  <a:pt x="4084103" y="1722245"/>
                </a:lnTo>
                <a:lnTo>
                  <a:pt x="4082080" y="1720087"/>
                </a:lnTo>
                <a:close/>
                <a:moveTo>
                  <a:pt x="717389" y="1720036"/>
                </a:moveTo>
                <a:lnTo>
                  <a:pt x="715365" y="1723138"/>
                </a:lnTo>
                <a:lnTo>
                  <a:pt x="715365" y="1729208"/>
                </a:lnTo>
                <a:lnTo>
                  <a:pt x="717389" y="1731366"/>
                </a:lnTo>
                <a:lnTo>
                  <a:pt x="718469" y="1726241"/>
                </a:lnTo>
                <a:lnTo>
                  <a:pt x="717389" y="1725162"/>
                </a:lnTo>
                <a:lnTo>
                  <a:pt x="717389" y="1724083"/>
                </a:lnTo>
                <a:lnTo>
                  <a:pt x="719412" y="1721115"/>
                </a:lnTo>
                <a:lnTo>
                  <a:pt x="718469" y="1720036"/>
                </a:lnTo>
                <a:close/>
                <a:moveTo>
                  <a:pt x="7144800" y="1717543"/>
                </a:moveTo>
                <a:lnTo>
                  <a:pt x="7144800" y="1719701"/>
                </a:lnTo>
                <a:lnTo>
                  <a:pt x="7145879" y="1719701"/>
                </a:lnTo>
                <a:lnTo>
                  <a:pt x="7145879" y="1717543"/>
                </a:lnTo>
                <a:close/>
                <a:moveTo>
                  <a:pt x="7131987" y="1717543"/>
                </a:moveTo>
                <a:lnTo>
                  <a:pt x="7138326" y="1725096"/>
                </a:lnTo>
                <a:lnTo>
                  <a:pt x="7139405" y="1725096"/>
                </a:lnTo>
                <a:cubicBezTo>
                  <a:pt x="7139405" y="1723658"/>
                  <a:pt x="7140484" y="1722938"/>
                  <a:pt x="7142642" y="1722938"/>
                </a:cubicBezTo>
                <a:lnTo>
                  <a:pt x="7142642" y="1721859"/>
                </a:lnTo>
                <a:cubicBezTo>
                  <a:pt x="7138326" y="1721859"/>
                  <a:pt x="7135089" y="1720421"/>
                  <a:pt x="7132931" y="1717543"/>
                </a:cubicBezTo>
                <a:close/>
                <a:moveTo>
                  <a:pt x="7083566" y="1717543"/>
                </a:moveTo>
                <a:lnTo>
                  <a:pt x="7081408" y="1719701"/>
                </a:lnTo>
                <a:lnTo>
                  <a:pt x="7081408" y="1722938"/>
                </a:lnTo>
                <a:lnTo>
                  <a:pt x="7084645" y="1722938"/>
                </a:lnTo>
                <a:cubicBezTo>
                  <a:pt x="7086264" y="1722938"/>
                  <a:pt x="7087343" y="1721140"/>
                  <a:pt x="7087882" y="1717543"/>
                </a:cubicBezTo>
                <a:close/>
                <a:moveTo>
                  <a:pt x="5117407" y="1717069"/>
                </a:moveTo>
                <a:lnTo>
                  <a:pt x="5117407" y="1719362"/>
                </a:lnTo>
                <a:lnTo>
                  <a:pt x="5118486" y="1719362"/>
                </a:lnTo>
                <a:lnTo>
                  <a:pt x="5118486" y="1717069"/>
                </a:lnTo>
                <a:close/>
                <a:moveTo>
                  <a:pt x="2231191" y="1716850"/>
                </a:moveTo>
                <a:lnTo>
                  <a:pt x="2225796" y="1722245"/>
                </a:lnTo>
                <a:lnTo>
                  <a:pt x="2225796" y="1723190"/>
                </a:lnTo>
                <a:lnTo>
                  <a:pt x="2233350" y="1725348"/>
                </a:lnTo>
                <a:lnTo>
                  <a:pt x="2235372" y="1725348"/>
                </a:lnTo>
                <a:lnTo>
                  <a:pt x="2237530" y="1723190"/>
                </a:lnTo>
                <a:lnTo>
                  <a:pt x="2237530" y="1722245"/>
                </a:lnTo>
                <a:lnTo>
                  <a:pt x="2232270" y="1716850"/>
                </a:lnTo>
                <a:close/>
                <a:moveTo>
                  <a:pt x="5231242" y="1715990"/>
                </a:moveTo>
                <a:cubicBezTo>
                  <a:pt x="5231242" y="1718238"/>
                  <a:pt x="5229804" y="1720081"/>
                  <a:pt x="5226926" y="1721520"/>
                </a:cubicBezTo>
                <a:lnTo>
                  <a:pt x="5223554" y="1721520"/>
                </a:lnTo>
                <a:lnTo>
                  <a:pt x="5220317" y="1719362"/>
                </a:lnTo>
                <a:lnTo>
                  <a:pt x="5218159" y="1719362"/>
                </a:lnTo>
                <a:lnTo>
                  <a:pt x="5218159" y="1721520"/>
                </a:lnTo>
                <a:lnTo>
                  <a:pt x="5228005" y="1730287"/>
                </a:lnTo>
                <a:lnTo>
                  <a:pt x="5229084" y="1730287"/>
                </a:lnTo>
                <a:lnTo>
                  <a:pt x="5233535" y="1725836"/>
                </a:lnTo>
                <a:lnTo>
                  <a:pt x="5233535" y="1715990"/>
                </a:lnTo>
                <a:close/>
                <a:moveTo>
                  <a:pt x="5120644" y="1714911"/>
                </a:moveTo>
                <a:lnTo>
                  <a:pt x="5120644" y="1715990"/>
                </a:lnTo>
                <a:lnTo>
                  <a:pt x="5124016" y="1715990"/>
                </a:lnTo>
                <a:lnTo>
                  <a:pt x="5124016" y="1714911"/>
                </a:lnTo>
                <a:close/>
                <a:moveTo>
                  <a:pt x="5105403" y="1714911"/>
                </a:moveTo>
                <a:lnTo>
                  <a:pt x="5096636" y="1717069"/>
                </a:lnTo>
                <a:lnTo>
                  <a:pt x="5096636" y="1718148"/>
                </a:lnTo>
                <a:lnTo>
                  <a:pt x="5100953" y="1722599"/>
                </a:lnTo>
                <a:lnTo>
                  <a:pt x="5106482" y="1722599"/>
                </a:lnTo>
                <a:lnTo>
                  <a:pt x="5106482" y="1717069"/>
                </a:lnTo>
                <a:lnTo>
                  <a:pt x="5105403" y="1715990"/>
                </a:lnTo>
                <a:close/>
                <a:moveTo>
                  <a:pt x="7141563" y="1714306"/>
                </a:moveTo>
                <a:lnTo>
                  <a:pt x="7143721" y="1716464"/>
                </a:lnTo>
                <a:lnTo>
                  <a:pt x="7143721" y="1714306"/>
                </a:lnTo>
                <a:close/>
                <a:moveTo>
                  <a:pt x="4168400" y="1713748"/>
                </a:moveTo>
                <a:lnTo>
                  <a:pt x="4165163" y="1719008"/>
                </a:lnTo>
                <a:lnTo>
                  <a:pt x="4168400" y="1731822"/>
                </a:lnTo>
                <a:cubicBezTo>
                  <a:pt x="4169839" y="1731822"/>
                  <a:pt x="4170558" y="1730383"/>
                  <a:pt x="4170558" y="1727506"/>
                </a:cubicBezTo>
                <a:cubicBezTo>
                  <a:pt x="4173345" y="1722560"/>
                  <a:pt x="4176178" y="1720087"/>
                  <a:pt x="4179056" y="1720087"/>
                </a:cubicBezTo>
                <a:lnTo>
                  <a:pt x="4179056" y="1716850"/>
                </a:lnTo>
                <a:lnTo>
                  <a:pt x="4175819" y="1713748"/>
                </a:lnTo>
                <a:close/>
                <a:moveTo>
                  <a:pt x="8248644" y="1712483"/>
                </a:moveTo>
                <a:lnTo>
                  <a:pt x="8245272" y="1715855"/>
                </a:lnTo>
                <a:lnTo>
                  <a:pt x="8248644" y="1718013"/>
                </a:lnTo>
                <a:lnTo>
                  <a:pt x="8249723" y="1718013"/>
                </a:lnTo>
                <a:lnTo>
                  <a:pt x="8251881" y="1715855"/>
                </a:lnTo>
                <a:lnTo>
                  <a:pt x="8251881" y="1714776"/>
                </a:lnTo>
                <a:lnTo>
                  <a:pt x="8249723" y="1712483"/>
                </a:lnTo>
                <a:close/>
                <a:moveTo>
                  <a:pt x="8600250" y="1711809"/>
                </a:moveTo>
                <a:lnTo>
                  <a:pt x="8599171" y="1716125"/>
                </a:lnTo>
                <a:lnTo>
                  <a:pt x="8600250" y="1717204"/>
                </a:lnTo>
                <a:lnTo>
                  <a:pt x="8601329" y="1717204"/>
                </a:lnTo>
                <a:lnTo>
                  <a:pt x="8602408" y="1716125"/>
                </a:lnTo>
                <a:lnTo>
                  <a:pt x="8602408" y="1715046"/>
                </a:lnTo>
                <a:lnTo>
                  <a:pt x="8601329" y="1711809"/>
                </a:lnTo>
                <a:close/>
                <a:moveTo>
                  <a:pt x="45991" y="1711660"/>
                </a:moveTo>
                <a:cubicBezTo>
                  <a:pt x="43115" y="1712379"/>
                  <a:pt x="41676" y="1714133"/>
                  <a:pt x="41676" y="1716920"/>
                </a:cubicBezTo>
                <a:cubicBezTo>
                  <a:pt x="42754" y="1719797"/>
                  <a:pt x="43833" y="1721236"/>
                  <a:pt x="44913" y="1721236"/>
                </a:cubicBezTo>
                <a:lnTo>
                  <a:pt x="47070" y="1717999"/>
                </a:lnTo>
                <a:lnTo>
                  <a:pt x="47070" y="1713818"/>
                </a:lnTo>
                <a:lnTo>
                  <a:pt x="45991" y="1712739"/>
                </a:lnTo>
                <a:close/>
                <a:moveTo>
                  <a:pt x="3591957" y="1710865"/>
                </a:moveTo>
                <a:lnTo>
                  <a:pt x="3591957" y="1711944"/>
                </a:lnTo>
                <a:lnTo>
                  <a:pt x="3594115" y="1711944"/>
                </a:lnTo>
                <a:lnTo>
                  <a:pt x="3594115" y="1710865"/>
                </a:lnTo>
                <a:close/>
                <a:moveTo>
                  <a:pt x="709162" y="1710865"/>
                </a:moveTo>
                <a:lnTo>
                  <a:pt x="707138" y="1712888"/>
                </a:lnTo>
                <a:lnTo>
                  <a:pt x="707138" y="1714911"/>
                </a:lnTo>
                <a:lnTo>
                  <a:pt x="712263" y="1714911"/>
                </a:lnTo>
                <a:lnTo>
                  <a:pt x="712263" y="1713967"/>
                </a:lnTo>
                <a:lnTo>
                  <a:pt x="711319" y="1710865"/>
                </a:lnTo>
                <a:close/>
                <a:moveTo>
                  <a:pt x="5563696" y="1710190"/>
                </a:moveTo>
                <a:lnTo>
                  <a:pt x="5563696" y="1711269"/>
                </a:lnTo>
                <a:lnTo>
                  <a:pt x="5565854" y="1711269"/>
                </a:lnTo>
                <a:lnTo>
                  <a:pt x="5565854" y="1710190"/>
                </a:lnTo>
                <a:close/>
                <a:moveTo>
                  <a:pt x="720492" y="1709786"/>
                </a:moveTo>
                <a:lnTo>
                  <a:pt x="719412" y="1714911"/>
                </a:lnTo>
                <a:lnTo>
                  <a:pt x="720492" y="1714911"/>
                </a:lnTo>
                <a:lnTo>
                  <a:pt x="719412" y="1715990"/>
                </a:lnTo>
                <a:lnTo>
                  <a:pt x="719412" y="1718013"/>
                </a:lnTo>
                <a:lnTo>
                  <a:pt x="720492" y="1718013"/>
                </a:lnTo>
                <a:lnTo>
                  <a:pt x="720492" y="1715990"/>
                </a:lnTo>
                <a:lnTo>
                  <a:pt x="721570" y="1715990"/>
                </a:lnTo>
                <a:lnTo>
                  <a:pt x="720492" y="1714911"/>
                </a:lnTo>
                <a:lnTo>
                  <a:pt x="720492" y="1713967"/>
                </a:lnTo>
                <a:lnTo>
                  <a:pt x="721570" y="1710865"/>
                </a:lnTo>
                <a:lnTo>
                  <a:pt x="721570" y="1709786"/>
                </a:lnTo>
                <a:close/>
                <a:moveTo>
                  <a:pt x="574960" y="1709786"/>
                </a:moveTo>
                <a:lnTo>
                  <a:pt x="574960" y="1710865"/>
                </a:lnTo>
                <a:lnTo>
                  <a:pt x="577118" y="1712888"/>
                </a:lnTo>
                <a:lnTo>
                  <a:pt x="578062" y="1711809"/>
                </a:lnTo>
                <a:lnTo>
                  <a:pt x="578062" y="1710865"/>
                </a:lnTo>
                <a:lnTo>
                  <a:pt x="577118" y="1709786"/>
                </a:lnTo>
                <a:close/>
                <a:moveTo>
                  <a:pt x="7702277" y="1709111"/>
                </a:moveTo>
                <a:lnTo>
                  <a:pt x="7702277" y="1711269"/>
                </a:lnTo>
                <a:lnTo>
                  <a:pt x="7704435" y="1709111"/>
                </a:lnTo>
                <a:close/>
                <a:moveTo>
                  <a:pt x="3605984" y="1708707"/>
                </a:moveTo>
                <a:cubicBezTo>
                  <a:pt x="3597352" y="1711764"/>
                  <a:pt x="3593036" y="1714641"/>
                  <a:pt x="3593036" y="1717339"/>
                </a:cubicBezTo>
                <a:lnTo>
                  <a:pt x="3593036" y="1719497"/>
                </a:lnTo>
                <a:lnTo>
                  <a:pt x="3600589" y="1728129"/>
                </a:lnTo>
                <a:lnTo>
                  <a:pt x="3599510" y="1733524"/>
                </a:lnTo>
                <a:lnTo>
                  <a:pt x="3601668" y="1733524"/>
                </a:lnTo>
                <a:cubicBezTo>
                  <a:pt x="3601668" y="1731905"/>
                  <a:pt x="3603106" y="1730107"/>
                  <a:pt x="3605984" y="1728129"/>
                </a:cubicBezTo>
                <a:lnTo>
                  <a:pt x="3602747" y="1722734"/>
                </a:lnTo>
                <a:lnTo>
                  <a:pt x="3605984" y="1718418"/>
                </a:lnTo>
                <a:lnTo>
                  <a:pt x="3603826" y="1718418"/>
                </a:lnTo>
                <a:lnTo>
                  <a:pt x="3603826" y="1717339"/>
                </a:lnTo>
                <a:cubicBezTo>
                  <a:pt x="3603826" y="1715361"/>
                  <a:pt x="3606343" y="1713922"/>
                  <a:pt x="3611379" y="1713023"/>
                </a:cubicBezTo>
                <a:lnTo>
                  <a:pt x="3611379" y="1710865"/>
                </a:lnTo>
                <a:lnTo>
                  <a:pt x="3609221" y="1708707"/>
                </a:lnTo>
                <a:close/>
                <a:moveTo>
                  <a:pt x="1602416" y="1708167"/>
                </a:moveTo>
                <a:lnTo>
                  <a:pt x="1597021" y="1712483"/>
                </a:lnTo>
                <a:cubicBezTo>
                  <a:pt x="1598099" y="1715361"/>
                  <a:pt x="1599178" y="1716799"/>
                  <a:pt x="1600258" y="1716799"/>
                </a:cubicBezTo>
                <a:lnTo>
                  <a:pt x="1606731" y="1716799"/>
                </a:lnTo>
                <a:lnTo>
                  <a:pt x="1606731" y="1711404"/>
                </a:lnTo>
                <a:lnTo>
                  <a:pt x="1603495" y="1708167"/>
                </a:lnTo>
                <a:close/>
                <a:moveTo>
                  <a:pt x="3729260" y="1707628"/>
                </a:moveTo>
                <a:lnTo>
                  <a:pt x="3727102" y="1709786"/>
                </a:lnTo>
                <a:lnTo>
                  <a:pt x="3727102" y="1711944"/>
                </a:lnTo>
                <a:lnTo>
                  <a:pt x="3728181" y="1711944"/>
                </a:lnTo>
                <a:lnTo>
                  <a:pt x="3730339" y="1709786"/>
                </a:lnTo>
                <a:lnTo>
                  <a:pt x="3730339" y="1707628"/>
                </a:lnTo>
                <a:close/>
                <a:moveTo>
                  <a:pt x="7740042" y="1706953"/>
                </a:moveTo>
                <a:lnTo>
                  <a:pt x="7740042" y="1708032"/>
                </a:lnTo>
                <a:lnTo>
                  <a:pt x="7742200" y="1708032"/>
                </a:lnTo>
                <a:lnTo>
                  <a:pt x="7742200" y="1706953"/>
                </a:lnTo>
                <a:close/>
                <a:moveTo>
                  <a:pt x="7710909" y="1706953"/>
                </a:moveTo>
                <a:lnTo>
                  <a:pt x="7707672" y="1714506"/>
                </a:lnTo>
                <a:lnTo>
                  <a:pt x="7695803" y="1714506"/>
                </a:lnTo>
                <a:cubicBezTo>
                  <a:pt x="7695803" y="1712348"/>
                  <a:pt x="7693286" y="1711269"/>
                  <a:pt x="7688250" y="1711269"/>
                </a:cubicBezTo>
                <a:lnTo>
                  <a:pt x="7687171" y="1711269"/>
                </a:lnTo>
                <a:cubicBezTo>
                  <a:pt x="7681057" y="1711269"/>
                  <a:pt x="7676741" y="1712348"/>
                  <a:pt x="7674223" y="1714506"/>
                </a:cubicBezTo>
                <a:lnTo>
                  <a:pt x="7670986" y="1714506"/>
                </a:lnTo>
                <a:cubicBezTo>
                  <a:pt x="7670986" y="1712348"/>
                  <a:pt x="7669188" y="1711269"/>
                  <a:pt x="7665591" y="1711269"/>
                </a:cubicBezTo>
                <a:lnTo>
                  <a:pt x="7661275" y="1711269"/>
                </a:lnTo>
                <a:lnTo>
                  <a:pt x="7661275" y="1714506"/>
                </a:lnTo>
                <a:lnTo>
                  <a:pt x="7648327" y="1714506"/>
                </a:lnTo>
                <a:cubicBezTo>
                  <a:pt x="7645989" y="1712708"/>
                  <a:pt x="7642752" y="1711629"/>
                  <a:pt x="7638616" y="1711269"/>
                </a:cubicBezTo>
                <a:lnTo>
                  <a:pt x="7622431" y="1712348"/>
                </a:lnTo>
                <a:lnTo>
                  <a:pt x="7620273" y="1712348"/>
                </a:lnTo>
                <a:lnTo>
                  <a:pt x="7617036" y="1714506"/>
                </a:lnTo>
                <a:lnTo>
                  <a:pt x="7610562" y="1714506"/>
                </a:lnTo>
                <a:cubicBezTo>
                  <a:pt x="7607864" y="1712348"/>
                  <a:pt x="7604627" y="1711269"/>
                  <a:pt x="7600851" y="1711269"/>
                </a:cubicBezTo>
                <a:lnTo>
                  <a:pt x="7599772" y="1711269"/>
                </a:lnTo>
                <a:cubicBezTo>
                  <a:pt x="7595995" y="1711269"/>
                  <a:pt x="7592758" y="1712348"/>
                  <a:pt x="7590061" y="1714506"/>
                </a:cubicBezTo>
                <a:lnTo>
                  <a:pt x="7586824" y="1712348"/>
                </a:lnTo>
                <a:lnTo>
                  <a:pt x="7581429" y="1712348"/>
                </a:lnTo>
                <a:lnTo>
                  <a:pt x="7581429" y="1714506"/>
                </a:lnTo>
                <a:lnTo>
                  <a:pt x="7579271" y="1714506"/>
                </a:lnTo>
                <a:cubicBezTo>
                  <a:pt x="7577832" y="1714506"/>
                  <a:pt x="7577113" y="1713427"/>
                  <a:pt x="7577113" y="1711269"/>
                </a:cubicBezTo>
                <a:lnTo>
                  <a:pt x="7574955" y="1711269"/>
                </a:lnTo>
                <a:cubicBezTo>
                  <a:pt x="7574955" y="1714866"/>
                  <a:pt x="7576034" y="1716664"/>
                  <a:pt x="7578192" y="1716664"/>
                </a:cubicBezTo>
                <a:lnTo>
                  <a:pt x="7578192" y="1719901"/>
                </a:lnTo>
                <a:lnTo>
                  <a:pt x="7574955" y="1730691"/>
                </a:lnTo>
                <a:lnTo>
                  <a:pt x="7588982" y="1731770"/>
                </a:lnTo>
                <a:lnTo>
                  <a:pt x="7593298" y="1730691"/>
                </a:lnTo>
                <a:lnTo>
                  <a:pt x="7594377" y="1731770"/>
                </a:lnTo>
                <a:lnTo>
                  <a:pt x="7598693" y="1730691"/>
                </a:lnTo>
                <a:lnTo>
                  <a:pt x="7608404" y="1731770"/>
                </a:lnTo>
                <a:lnTo>
                  <a:pt x="7614878" y="1730691"/>
                </a:lnTo>
                <a:lnTo>
                  <a:pt x="7618115" y="1733928"/>
                </a:lnTo>
                <a:cubicBezTo>
                  <a:pt x="7620992" y="1732490"/>
                  <a:pt x="7622431" y="1730691"/>
                  <a:pt x="7622431" y="1728533"/>
                </a:cubicBezTo>
                <a:lnTo>
                  <a:pt x="7623510" y="1728533"/>
                </a:lnTo>
                <a:lnTo>
                  <a:pt x="7626747" y="1730691"/>
                </a:lnTo>
                <a:lnTo>
                  <a:pt x="7628905" y="1730691"/>
                </a:lnTo>
                <a:lnTo>
                  <a:pt x="7634300" y="1729612"/>
                </a:lnTo>
                <a:lnTo>
                  <a:pt x="7649406" y="1731770"/>
                </a:lnTo>
                <a:lnTo>
                  <a:pt x="7661275" y="1730691"/>
                </a:lnTo>
                <a:lnTo>
                  <a:pt x="7678539" y="1731770"/>
                </a:lnTo>
                <a:lnTo>
                  <a:pt x="7699040" y="1728533"/>
                </a:lnTo>
                <a:cubicBezTo>
                  <a:pt x="7699040" y="1730691"/>
                  <a:pt x="7700839" y="1731770"/>
                  <a:pt x="7704435" y="1731770"/>
                </a:cubicBezTo>
                <a:lnTo>
                  <a:pt x="7711988" y="1730691"/>
                </a:lnTo>
                <a:lnTo>
                  <a:pt x="7718462" y="1731770"/>
                </a:lnTo>
                <a:lnTo>
                  <a:pt x="7722778" y="1729612"/>
                </a:lnTo>
                <a:lnTo>
                  <a:pt x="7732489" y="1730691"/>
                </a:lnTo>
                <a:lnTo>
                  <a:pt x="7735726" y="1729612"/>
                </a:lnTo>
                <a:lnTo>
                  <a:pt x="7751911" y="1731770"/>
                </a:lnTo>
                <a:lnTo>
                  <a:pt x="7756227" y="1730691"/>
                </a:lnTo>
                <a:lnTo>
                  <a:pt x="7764859" y="1730691"/>
                </a:lnTo>
                <a:lnTo>
                  <a:pt x="7768096" y="1732849"/>
                </a:lnTo>
                <a:lnTo>
                  <a:pt x="7769176" y="1731770"/>
                </a:lnTo>
                <a:lnTo>
                  <a:pt x="7770254" y="1732849"/>
                </a:lnTo>
                <a:lnTo>
                  <a:pt x="7770254" y="1742560"/>
                </a:lnTo>
                <a:lnTo>
                  <a:pt x="7768096" y="1742560"/>
                </a:lnTo>
                <a:lnTo>
                  <a:pt x="7768096" y="1765759"/>
                </a:lnTo>
                <a:lnTo>
                  <a:pt x="7770254" y="1765759"/>
                </a:lnTo>
                <a:lnTo>
                  <a:pt x="7770254" y="1767917"/>
                </a:lnTo>
                <a:lnTo>
                  <a:pt x="7765938" y="1773312"/>
                </a:lnTo>
                <a:lnTo>
                  <a:pt x="7768096" y="1773312"/>
                </a:lnTo>
                <a:lnTo>
                  <a:pt x="7771334" y="1771154"/>
                </a:lnTo>
                <a:lnTo>
                  <a:pt x="7778886" y="1771154"/>
                </a:lnTo>
                <a:lnTo>
                  <a:pt x="7778886" y="1775470"/>
                </a:lnTo>
                <a:lnTo>
                  <a:pt x="7781044" y="1775470"/>
                </a:lnTo>
                <a:lnTo>
                  <a:pt x="7782124" y="1771154"/>
                </a:lnTo>
                <a:lnTo>
                  <a:pt x="7783202" y="1771154"/>
                </a:lnTo>
                <a:lnTo>
                  <a:pt x="7784282" y="1772233"/>
                </a:lnTo>
                <a:lnTo>
                  <a:pt x="7785360" y="1772233"/>
                </a:lnTo>
                <a:lnTo>
                  <a:pt x="7786440" y="1771154"/>
                </a:lnTo>
                <a:lnTo>
                  <a:pt x="7786440" y="1770075"/>
                </a:lnTo>
                <a:lnTo>
                  <a:pt x="7785360" y="1768996"/>
                </a:lnTo>
                <a:lnTo>
                  <a:pt x="7784282" y="1768996"/>
                </a:lnTo>
                <a:lnTo>
                  <a:pt x="7785360" y="1746877"/>
                </a:lnTo>
                <a:lnTo>
                  <a:pt x="7784282" y="1738244"/>
                </a:lnTo>
                <a:lnTo>
                  <a:pt x="7786440" y="1738244"/>
                </a:lnTo>
                <a:lnTo>
                  <a:pt x="7786440" y="1736086"/>
                </a:lnTo>
                <a:lnTo>
                  <a:pt x="7784282" y="1736086"/>
                </a:lnTo>
                <a:lnTo>
                  <a:pt x="7785360" y="1723138"/>
                </a:lnTo>
                <a:lnTo>
                  <a:pt x="7784282" y="1713427"/>
                </a:lnTo>
                <a:lnTo>
                  <a:pt x="7782124" y="1713427"/>
                </a:lnTo>
                <a:lnTo>
                  <a:pt x="7781044" y="1714506"/>
                </a:lnTo>
                <a:lnTo>
                  <a:pt x="7779966" y="1714506"/>
                </a:lnTo>
                <a:cubicBezTo>
                  <a:pt x="7779966" y="1712348"/>
                  <a:pt x="7775290" y="1711269"/>
                  <a:pt x="7765938" y="1711269"/>
                </a:cubicBezTo>
                <a:lnTo>
                  <a:pt x="7764859" y="1711269"/>
                </a:lnTo>
                <a:lnTo>
                  <a:pt x="7763780" y="1712348"/>
                </a:lnTo>
                <a:lnTo>
                  <a:pt x="7762701" y="1712348"/>
                </a:lnTo>
                <a:lnTo>
                  <a:pt x="7760543" y="1710190"/>
                </a:lnTo>
                <a:lnTo>
                  <a:pt x="7756227" y="1712348"/>
                </a:lnTo>
                <a:lnTo>
                  <a:pt x="7748674" y="1711269"/>
                </a:lnTo>
                <a:lnTo>
                  <a:pt x="7743279" y="1714506"/>
                </a:lnTo>
                <a:lnTo>
                  <a:pt x="7735726" y="1714506"/>
                </a:lnTo>
                <a:lnTo>
                  <a:pt x="7732489" y="1712348"/>
                </a:lnTo>
                <a:lnTo>
                  <a:pt x="7720620" y="1712348"/>
                </a:lnTo>
                <a:cubicBezTo>
                  <a:pt x="7716304" y="1712348"/>
                  <a:pt x="7713067" y="1710550"/>
                  <a:pt x="7710909" y="1706953"/>
                </a:cubicBezTo>
                <a:close/>
                <a:moveTo>
                  <a:pt x="7626747" y="1706953"/>
                </a:moveTo>
                <a:lnTo>
                  <a:pt x="7626747" y="1710190"/>
                </a:lnTo>
                <a:lnTo>
                  <a:pt x="7627826" y="1710190"/>
                </a:lnTo>
                <a:lnTo>
                  <a:pt x="7629984" y="1708032"/>
                </a:lnTo>
                <a:lnTo>
                  <a:pt x="7629984" y="1706953"/>
                </a:lnTo>
                <a:close/>
                <a:moveTo>
                  <a:pt x="7617036" y="1706953"/>
                </a:moveTo>
                <a:lnTo>
                  <a:pt x="7617036" y="1708032"/>
                </a:lnTo>
                <a:lnTo>
                  <a:pt x="7619194" y="1708032"/>
                </a:lnTo>
                <a:lnTo>
                  <a:pt x="7619194" y="1706953"/>
                </a:lnTo>
                <a:close/>
                <a:moveTo>
                  <a:pt x="3642805" y="1706549"/>
                </a:moveTo>
                <a:lnTo>
                  <a:pt x="3644963" y="1706549"/>
                </a:lnTo>
                <a:cubicBezTo>
                  <a:pt x="3649998" y="1706729"/>
                  <a:pt x="3652516" y="1707448"/>
                  <a:pt x="3652516" y="1708707"/>
                </a:cubicBezTo>
                <a:lnTo>
                  <a:pt x="3657911" y="1707628"/>
                </a:lnTo>
                <a:lnTo>
                  <a:pt x="3658990" y="1707628"/>
                </a:lnTo>
                <a:lnTo>
                  <a:pt x="3663306" y="1708707"/>
                </a:lnTo>
                <a:lnTo>
                  <a:pt x="3670859" y="1706549"/>
                </a:lnTo>
                <a:cubicBezTo>
                  <a:pt x="3680929" y="1707088"/>
                  <a:pt x="3685965" y="1708167"/>
                  <a:pt x="3685965" y="1709786"/>
                </a:cubicBezTo>
                <a:lnTo>
                  <a:pt x="3685965" y="1710865"/>
                </a:lnTo>
                <a:lnTo>
                  <a:pt x="3682728" y="1714102"/>
                </a:lnTo>
                <a:lnTo>
                  <a:pt x="3678412" y="1714102"/>
                </a:lnTo>
                <a:lnTo>
                  <a:pt x="3674096" y="1710865"/>
                </a:lnTo>
                <a:lnTo>
                  <a:pt x="3669780" y="1710865"/>
                </a:lnTo>
                <a:lnTo>
                  <a:pt x="3664385" y="1715181"/>
                </a:lnTo>
                <a:lnTo>
                  <a:pt x="3654674" y="1715181"/>
                </a:lnTo>
                <a:lnTo>
                  <a:pt x="3644963" y="1714102"/>
                </a:lnTo>
                <a:lnTo>
                  <a:pt x="3640647" y="1715181"/>
                </a:lnTo>
                <a:cubicBezTo>
                  <a:pt x="3637769" y="1714102"/>
                  <a:pt x="3636331" y="1713023"/>
                  <a:pt x="3636331" y="1711944"/>
                </a:cubicBezTo>
                <a:lnTo>
                  <a:pt x="3636331" y="1709786"/>
                </a:lnTo>
                <a:cubicBezTo>
                  <a:pt x="3637050" y="1707628"/>
                  <a:pt x="3639208" y="1706549"/>
                  <a:pt x="3642805" y="1706549"/>
                </a:cubicBezTo>
                <a:close/>
                <a:moveTo>
                  <a:pt x="3186805" y="1706009"/>
                </a:moveTo>
                <a:lnTo>
                  <a:pt x="3185726" y="1707088"/>
                </a:lnTo>
                <a:lnTo>
                  <a:pt x="3185726" y="1708167"/>
                </a:lnTo>
                <a:lnTo>
                  <a:pt x="3186805" y="1709246"/>
                </a:lnTo>
                <a:lnTo>
                  <a:pt x="3187884" y="1709246"/>
                </a:lnTo>
                <a:lnTo>
                  <a:pt x="3188963" y="1708167"/>
                </a:lnTo>
                <a:lnTo>
                  <a:pt x="3188963" y="1707088"/>
                </a:lnTo>
                <a:lnTo>
                  <a:pt x="3187884" y="1706009"/>
                </a:lnTo>
                <a:close/>
                <a:moveTo>
                  <a:pt x="5635450" y="1705874"/>
                </a:moveTo>
                <a:lnTo>
                  <a:pt x="5637608" y="1714506"/>
                </a:lnTo>
                <a:lnTo>
                  <a:pt x="5639766" y="1714506"/>
                </a:lnTo>
                <a:lnTo>
                  <a:pt x="5639766" y="1708032"/>
                </a:lnTo>
                <a:lnTo>
                  <a:pt x="5637608" y="1705874"/>
                </a:lnTo>
                <a:close/>
                <a:moveTo>
                  <a:pt x="8669307" y="1705335"/>
                </a:moveTo>
                <a:lnTo>
                  <a:pt x="8679018" y="1705335"/>
                </a:lnTo>
                <a:lnTo>
                  <a:pt x="8685492" y="1710730"/>
                </a:lnTo>
                <a:lnTo>
                  <a:pt x="8687650" y="1710730"/>
                </a:lnTo>
                <a:lnTo>
                  <a:pt x="8696147" y="1707493"/>
                </a:lnTo>
                <a:cubicBezTo>
                  <a:pt x="8699024" y="1707493"/>
                  <a:pt x="8704779" y="1711090"/>
                  <a:pt x="8713411" y="1718283"/>
                </a:cubicBezTo>
                <a:lnTo>
                  <a:pt x="8713411" y="1720441"/>
                </a:lnTo>
                <a:lnTo>
                  <a:pt x="8709095" y="1726915"/>
                </a:lnTo>
                <a:lnTo>
                  <a:pt x="8710174" y="1737705"/>
                </a:lnTo>
                <a:lnTo>
                  <a:pt x="8709095" y="1746337"/>
                </a:lnTo>
                <a:lnTo>
                  <a:pt x="8710174" y="1750653"/>
                </a:lnTo>
                <a:lnTo>
                  <a:pt x="8713411" y="1750653"/>
                </a:lnTo>
                <a:lnTo>
                  <a:pt x="8718806" y="1746337"/>
                </a:lnTo>
                <a:lnTo>
                  <a:pt x="8732833" y="1752811"/>
                </a:lnTo>
                <a:lnTo>
                  <a:pt x="8741465" y="1752811"/>
                </a:lnTo>
                <a:cubicBezTo>
                  <a:pt x="8741465" y="1749934"/>
                  <a:pt x="8742184" y="1748495"/>
                  <a:pt x="8743623" y="1748495"/>
                </a:cubicBezTo>
                <a:lnTo>
                  <a:pt x="8755492" y="1749574"/>
                </a:lnTo>
                <a:cubicBezTo>
                  <a:pt x="8758369" y="1749574"/>
                  <a:pt x="8760887" y="1744539"/>
                  <a:pt x="8763045" y="1734468"/>
                </a:cubicBezTo>
                <a:lnTo>
                  <a:pt x="8764124" y="1727994"/>
                </a:lnTo>
                <a:lnTo>
                  <a:pt x="8765203" y="1726915"/>
                </a:lnTo>
                <a:lnTo>
                  <a:pt x="8766282" y="1726915"/>
                </a:lnTo>
                <a:lnTo>
                  <a:pt x="8769519" y="1729073"/>
                </a:lnTo>
                <a:lnTo>
                  <a:pt x="8768440" y="1734468"/>
                </a:lnTo>
                <a:cubicBezTo>
                  <a:pt x="8770238" y="1742381"/>
                  <a:pt x="8774554" y="1746337"/>
                  <a:pt x="8781388" y="1746337"/>
                </a:cubicBezTo>
                <a:lnTo>
                  <a:pt x="8781388" y="1745258"/>
                </a:lnTo>
                <a:lnTo>
                  <a:pt x="8782467" y="1733389"/>
                </a:lnTo>
                <a:lnTo>
                  <a:pt x="8779230" y="1723678"/>
                </a:lnTo>
                <a:lnTo>
                  <a:pt x="8778151" y="1723678"/>
                </a:lnTo>
                <a:lnTo>
                  <a:pt x="8779230" y="1716125"/>
                </a:lnTo>
                <a:cubicBezTo>
                  <a:pt x="8775993" y="1714686"/>
                  <a:pt x="8774195" y="1713248"/>
                  <a:pt x="8773835" y="1711809"/>
                </a:cubicBezTo>
                <a:lnTo>
                  <a:pt x="8773835" y="1710730"/>
                </a:lnTo>
                <a:cubicBezTo>
                  <a:pt x="8773835" y="1709651"/>
                  <a:pt x="8775274" y="1708572"/>
                  <a:pt x="8778151" y="1707493"/>
                </a:cubicBezTo>
                <a:lnTo>
                  <a:pt x="8798652" y="1716125"/>
                </a:lnTo>
                <a:cubicBezTo>
                  <a:pt x="8798652" y="1721160"/>
                  <a:pt x="8801170" y="1723678"/>
                  <a:pt x="8806205" y="1723678"/>
                </a:cubicBezTo>
                <a:cubicBezTo>
                  <a:pt x="8814118" y="1725476"/>
                  <a:pt x="8818074" y="1729433"/>
                  <a:pt x="8818074" y="1735547"/>
                </a:cubicBezTo>
                <a:cubicBezTo>
                  <a:pt x="8818074" y="1738065"/>
                  <a:pt x="8816995" y="1740223"/>
                  <a:pt x="8814837" y="1742021"/>
                </a:cubicBezTo>
                <a:cubicBezTo>
                  <a:pt x="8819873" y="1747776"/>
                  <a:pt x="8822390" y="1751732"/>
                  <a:pt x="8822390" y="1753890"/>
                </a:cubicBezTo>
                <a:cubicBezTo>
                  <a:pt x="8821671" y="1760904"/>
                  <a:pt x="8816995" y="1769536"/>
                  <a:pt x="8808363" y="1779786"/>
                </a:cubicBezTo>
                <a:lnTo>
                  <a:pt x="8805126" y="1779786"/>
                </a:lnTo>
                <a:lnTo>
                  <a:pt x="8799731" y="1777628"/>
                </a:lnTo>
                <a:lnTo>
                  <a:pt x="8794336" y="1779786"/>
                </a:lnTo>
                <a:cubicBezTo>
                  <a:pt x="8790919" y="1779786"/>
                  <a:pt x="8789121" y="1777268"/>
                  <a:pt x="8788941" y="1772233"/>
                </a:cubicBezTo>
                <a:lnTo>
                  <a:pt x="8786783" y="1772233"/>
                </a:lnTo>
                <a:cubicBezTo>
                  <a:pt x="8786783" y="1777268"/>
                  <a:pt x="8784625" y="1779786"/>
                  <a:pt x="8780309" y="1779786"/>
                </a:cubicBezTo>
                <a:lnTo>
                  <a:pt x="8769519" y="1786260"/>
                </a:lnTo>
                <a:lnTo>
                  <a:pt x="8764124" y="1791655"/>
                </a:lnTo>
                <a:cubicBezTo>
                  <a:pt x="8761247" y="1791655"/>
                  <a:pt x="8759808" y="1789137"/>
                  <a:pt x="8759808" y="1784102"/>
                </a:cubicBezTo>
                <a:lnTo>
                  <a:pt x="8757650" y="1784102"/>
                </a:lnTo>
                <a:lnTo>
                  <a:pt x="8757650" y="1783023"/>
                </a:lnTo>
                <a:lnTo>
                  <a:pt x="8751176" y="1789497"/>
                </a:lnTo>
                <a:lnTo>
                  <a:pt x="8745781" y="1790576"/>
                </a:lnTo>
                <a:cubicBezTo>
                  <a:pt x="8737329" y="1790576"/>
                  <a:pt x="8731934" y="1788058"/>
                  <a:pt x="8729596" y="1783023"/>
                </a:cubicBezTo>
                <a:lnTo>
                  <a:pt x="8725280" y="1780865"/>
                </a:lnTo>
                <a:lnTo>
                  <a:pt x="8725280" y="1781944"/>
                </a:lnTo>
                <a:lnTo>
                  <a:pt x="8726359" y="1786260"/>
                </a:lnTo>
                <a:lnTo>
                  <a:pt x="8723122" y="1788418"/>
                </a:lnTo>
                <a:lnTo>
                  <a:pt x="8717727" y="1786260"/>
                </a:lnTo>
                <a:cubicBezTo>
                  <a:pt x="8713950" y="1788418"/>
                  <a:pt x="8709634" y="1789497"/>
                  <a:pt x="8704779" y="1789497"/>
                </a:cubicBezTo>
                <a:cubicBezTo>
                  <a:pt x="8686526" y="1789497"/>
                  <a:pt x="8674702" y="1784462"/>
                  <a:pt x="8669307" y="1774391"/>
                </a:cubicBezTo>
                <a:lnTo>
                  <a:pt x="8669307" y="1773312"/>
                </a:lnTo>
                <a:lnTo>
                  <a:pt x="8670386" y="1765759"/>
                </a:lnTo>
                <a:lnTo>
                  <a:pt x="8668228" y="1759285"/>
                </a:lnTo>
                <a:lnTo>
                  <a:pt x="8668228" y="1756048"/>
                </a:lnTo>
                <a:lnTo>
                  <a:pt x="8670386" y="1747416"/>
                </a:lnTo>
                <a:lnTo>
                  <a:pt x="8670386" y="1746337"/>
                </a:lnTo>
                <a:lnTo>
                  <a:pt x="8667149" y="1742021"/>
                </a:lnTo>
                <a:lnTo>
                  <a:pt x="8668228" y="1731231"/>
                </a:lnTo>
                <a:cubicBezTo>
                  <a:pt x="8666070" y="1731231"/>
                  <a:pt x="8664991" y="1725836"/>
                  <a:pt x="8664991" y="1715046"/>
                </a:cubicBezTo>
                <a:cubicBezTo>
                  <a:pt x="8666429" y="1708572"/>
                  <a:pt x="8667868" y="1705335"/>
                  <a:pt x="8669307" y="1705335"/>
                </a:cubicBezTo>
                <a:close/>
                <a:moveTo>
                  <a:pt x="3589799" y="1702233"/>
                </a:moveTo>
                <a:lnTo>
                  <a:pt x="3589799" y="1703312"/>
                </a:lnTo>
                <a:lnTo>
                  <a:pt x="3590878" y="1709786"/>
                </a:lnTo>
                <a:lnTo>
                  <a:pt x="3591957" y="1709786"/>
                </a:lnTo>
                <a:lnTo>
                  <a:pt x="3593036" y="1706549"/>
                </a:lnTo>
                <a:close/>
                <a:moveTo>
                  <a:pt x="1189306" y="1701963"/>
                </a:moveTo>
                <a:lnTo>
                  <a:pt x="1187147" y="1704121"/>
                </a:lnTo>
                <a:cubicBezTo>
                  <a:pt x="1188407" y="1704121"/>
                  <a:pt x="1189486" y="1707358"/>
                  <a:pt x="1190384" y="1713832"/>
                </a:cubicBezTo>
                <a:lnTo>
                  <a:pt x="1192543" y="1713832"/>
                </a:lnTo>
                <a:lnTo>
                  <a:pt x="1194701" y="1711674"/>
                </a:lnTo>
                <a:lnTo>
                  <a:pt x="1194701" y="1707358"/>
                </a:lnTo>
                <a:cubicBezTo>
                  <a:pt x="1191823" y="1707358"/>
                  <a:pt x="1190025" y="1705560"/>
                  <a:pt x="1189306" y="1701963"/>
                </a:cubicBezTo>
                <a:close/>
                <a:moveTo>
                  <a:pt x="146878" y="1700870"/>
                </a:moveTo>
                <a:lnTo>
                  <a:pt x="143642" y="1713818"/>
                </a:lnTo>
                <a:lnTo>
                  <a:pt x="143642" y="1716920"/>
                </a:lnTo>
                <a:lnTo>
                  <a:pt x="146878" y="1720157"/>
                </a:lnTo>
                <a:cubicBezTo>
                  <a:pt x="148227" y="1718718"/>
                  <a:pt x="149262" y="1712289"/>
                  <a:pt x="149980" y="1700870"/>
                </a:cubicBezTo>
                <a:close/>
                <a:moveTo>
                  <a:pt x="8243114" y="1700614"/>
                </a:moveTo>
                <a:lnTo>
                  <a:pt x="8242035" y="1704930"/>
                </a:lnTo>
                <a:lnTo>
                  <a:pt x="8245272" y="1707088"/>
                </a:lnTo>
                <a:cubicBezTo>
                  <a:pt x="8248599" y="1705650"/>
                  <a:pt x="8250442" y="1704211"/>
                  <a:pt x="8250802" y="1702772"/>
                </a:cubicBezTo>
                <a:lnTo>
                  <a:pt x="8247565" y="1700614"/>
                </a:lnTo>
                <a:close/>
                <a:moveTo>
                  <a:pt x="7100830" y="1700414"/>
                </a:moveTo>
                <a:lnTo>
                  <a:pt x="7100830" y="1702572"/>
                </a:lnTo>
                <a:lnTo>
                  <a:pt x="7101909" y="1702572"/>
                </a:lnTo>
                <a:lnTo>
                  <a:pt x="7101909" y="1700414"/>
                </a:lnTo>
                <a:close/>
                <a:moveTo>
                  <a:pt x="8104192" y="1699535"/>
                </a:moveTo>
                <a:lnTo>
                  <a:pt x="8102034" y="1701693"/>
                </a:lnTo>
                <a:lnTo>
                  <a:pt x="8102034" y="1704930"/>
                </a:lnTo>
                <a:lnTo>
                  <a:pt x="8105271" y="1706009"/>
                </a:lnTo>
                <a:lnTo>
                  <a:pt x="8107564" y="1702772"/>
                </a:lnTo>
                <a:lnTo>
                  <a:pt x="8107564" y="1699535"/>
                </a:lnTo>
                <a:close/>
                <a:moveTo>
                  <a:pt x="3589799" y="1697782"/>
                </a:moveTo>
                <a:lnTo>
                  <a:pt x="3589799" y="1700075"/>
                </a:lnTo>
                <a:lnTo>
                  <a:pt x="3590878" y="1700075"/>
                </a:lnTo>
                <a:lnTo>
                  <a:pt x="3590878" y="1697782"/>
                </a:lnTo>
                <a:close/>
                <a:moveTo>
                  <a:pt x="716444" y="1697512"/>
                </a:moveTo>
                <a:cubicBezTo>
                  <a:pt x="716444" y="1700210"/>
                  <a:pt x="714736" y="1701558"/>
                  <a:pt x="711319" y="1701558"/>
                </a:cubicBezTo>
                <a:lnTo>
                  <a:pt x="711319" y="1706684"/>
                </a:lnTo>
                <a:lnTo>
                  <a:pt x="714286" y="1706684"/>
                </a:lnTo>
                <a:lnTo>
                  <a:pt x="717389" y="1704660"/>
                </a:lnTo>
                <a:lnTo>
                  <a:pt x="719412" y="1707763"/>
                </a:lnTo>
                <a:lnTo>
                  <a:pt x="718469" y="1708842"/>
                </a:lnTo>
                <a:lnTo>
                  <a:pt x="718469" y="1709786"/>
                </a:lnTo>
                <a:lnTo>
                  <a:pt x="721570" y="1708842"/>
                </a:lnTo>
                <a:cubicBezTo>
                  <a:pt x="721570" y="1703716"/>
                  <a:pt x="719861" y="1699940"/>
                  <a:pt x="716444" y="1697512"/>
                </a:cubicBezTo>
                <a:close/>
                <a:moveTo>
                  <a:pt x="8161110" y="1697377"/>
                </a:moveTo>
                <a:lnTo>
                  <a:pt x="8158952" y="1699535"/>
                </a:lnTo>
                <a:lnTo>
                  <a:pt x="8160031" y="1700614"/>
                </a:lnTo>
                <a:lnTo>
                  <a:pt x="8162189" y="1702772"/>
                </a:lnTo>
                <a:lnTo>
                  <a:pt x="8169876" y="1701693"/>
                </a:lnTo>
                <a:lnTo>
                  <a:pt x="8176486" y="1701693"/>
                </a:lnTo>
                <a:cubicBezTo>
                  <a:pt x="8185028" y="1705829"/>
                  <a:pt x="8191187" y="1710550"/>
                  <a:pt x="8194963" y="1715855"/>
                </a:cubicBezTo>
                <a:lnTo>
                  <a:pt x="8194963" y="1727724"/>
                </a:lnTo>
                <a:cubicBezTo>
                  <a:pt x="8192805" y="1733029"/>
                  <a:pt x="8187366" y="1737031"/>
                  <a:pt x="8178644" y="1739728"/>
                </a:cubicBezTo>
                <a:lnTo>
                  <a:pt x="8177564" y="1740807"/>
                </a:lnTo>
                <a:lnTo>
                  <a:pt x="8176486" y="1744044"/>
                </a:lnTo>
                <a:lnTo>
                  <a:pt x="8177564" y="1744044"/>
                </a:lnTo>
                <a:lnTo>
                  <a:pt x="8188489" y="1747281"/>
                </a:lnTo>
                <a:cubicBezTo>
                  <a:pt x="8194334" y="1743684"/>
                  <a:pt x="8198695" y="1741886"/>
                  <a:pt x="8201572" y="1741886"/>
                </a:cubicBezTo>
                <a:lnTo>
                  <a:pt x="8203730" y="1741886"/>
                </a:lnTo>
                <a:lnTo>
                  <a:pt x="8220185" y="1742965"/>
                </a:lnTo>
                <a:lnTo>
                  <a:pt x="8221264" y="1741886"/>
                </a:lnTo>
                <a:lnTo>
                  <a:pt x="8221264" y="1740807"/>
                </a:lnTo>
                <a:cubicBezTo>
                  <a:pt x="8205978" y="1726331"/>
                  <a:pt x="8198335" y="1717249"/>
                  <a:pt x="8198335" y="1713562"/>
                </a:cubicBezTo>
                <a:lnTo>
                  <a:pt x="8210339" y="1709246"/>
                </a:lnTo>
                <a:lnTo>
                  <a:pt x="8218027" y="1709246"/>
                </a:lnTo>
                <a:lnTo>
                  <a:pt x="8225580" y="1710325"/>
                </a:lnTo>
                <a:cubicBezTo>
                  <a:pt x="8223062" y="1704571"/>
                  <a:pt x="8221264" y="1701693"/>
                  <a:pt x="8220185" y="1701693"/>
                </a:cubicBezTo>
                <a:lnTo>
                  <a:pt x="8207102" y="1702772"/>
                </a:lnTo>
                <a:lnTo>
                  <a:pt x="8189568" y="1698456"/>
                </a:lnTo>
                <a:lnTo>
                  <a:pt x="8179722" y="1699535"/>
                </a:lnTo>
                <a:lnTo>
                  <a:pt x="8173114" y="1697377"/>
                </a:lnTo>
                <a:close/>
                <a:moveTo>
                  <a:pt x="5099874" y="1697377"/>
                </a:moveTo>
                <a:cubicBezTo>
                  <a:pt x="5096996" y="1698816"/>
                  <a:pt x="5095557" y="1701019"/>
                  <a:pt x="5095557" y="1703986"/>
                </a:cubicBezTo>
                <a:lnTo>
                  <a:pt x="5098794" y="1705065"/>
                </a:lnTo>
                <a:cubicBezTo>
                  <a:pt x="5103201" y="1704346"/>
                  <a:pt x="5105403" y="1703267"/>
                  <a:pt x="5105403" y="1701828"/>
                </a:cubicBezTo>
                <a:lnTo>
                  <a:pt x="5105403" y="1698456"/>
                </a:lnTo>
                <a:close/>
                <a:moveTo>
                  <a:pt x="9193554" y="1696349"/>
                </a:moveTo>
                <a:lnTo>
                  <a:pt x="9190317" y="1697428"/>
                </a:lnTo>
                <a:lnTo>
                  <a:pt x="9190317" y="1701744"/>
                </a:lnTo>
                <a:lnTo>
                  <a:pt x="9193554" y="1704981"/>
                </a:lnTo>
                <a:lnTo>
                  <a:pt x="9195712" y="1704981"/>
                </a:lnTo>
                <a:lnTo>
                  <a:pt x="9197735" y="1702823"/>
                </a:lnTo>
                <a:lnTo>
                  <a:pt x="9197735" y="1699586"/>
                </a:lnTo>
                <a:cubicBezTo>
                  <a:pt x="9197735" y="1698507"/>
                  <a:pt x="9196341" y="1697428"/>
                  <a:pt x="9193554" y="1696349"/>
                </a:cubicBezTo>
                <a:close/>
                <a:moveTo>
                  <a:pt x="7772412" y="1696163"/>
                </a:moveTo>
                <a:lnTo>
                  <a:pt x="7772412" y="1698321"/>
                </a:lnTo>
                <a:lnTo>
                  <a:pt x="7773492" y="1698321"/>
                </a:lnTo>
                <a:lnTo>
                  <a:pt x="7775650" y="1696163"/>
                </a:lnTo>
                <a:close/>
                <a:moveTo>
                  <a:pt x="7732489" y="1695084"/>
                </a:moveTo>
                <a:lnTo>
                  <a:pt x="7732489" y="1697242"/>
                </a:lnTo>
                <a:lnTo>
                  <a:pt x="7734647" y="1697242"/>
                </a:lnTo>
                <a:close/>
                <a:moveTo>
                  <a:pt x="4184316" y="1694461"/>
                </a:moveTo>
                <a:cubicBezTo>
                  <a:pt x="4184316" y="1697878"/>
                  <a:pt x="4183641" y="1700396"/>
                  <a:pt x="4182293" y="1702014"/>
                </a:cubicBezTo>
                <a:cubicBezTo>
                  <a:pt x="4182293" y="1703363"/>
                  <a:pt x="4185125" y="1704757"/>
                  <a:pt x="4190790" y="1706195"/>
                </a:cubicBezTo>
                <a:lnTo>
                  <a:pt x="4190790" y="1697698"/>
                </a:lnTo>
                <a:lnTo>
                  <a:pt x="4185395" y="1694461"/>
                </a:lnTo>
                <a:close/>
                <a:moveTo>
                  <a:pt x="715365" y="1693466"/>
                </a:moveTo>
                <a:lnTo>
                  <a:pt x="717389" y="1695489"/>
                </a:lnTo>
                <a:lnTo>
                  <a:pt x="717389" y="1693466"/>
                </a:lnTo>
                <a:close/>
                <a:moveTo>
                  <a:pt x="7591140" y="1691847"/>
                </a:moveTo>
                <a:cubicBezTo>
                  <a:pt x="7591140" y="1694005"/>
                  <a:pt x="7591859" y="1695084"/>
                  <a:pt x="7593298" y="1695084"/>
                </a:cubicBezTo>
                <a:lnTo>
                  <a:pt x="7609483" y="1694005"/>
                </a:lnTo>
                <a:lnTo>
                  <a:pt x="7610562" y="1695084"/>
                </a:lnTo>
                <a:lnTo>
                  <a:pt x="7611641" y="1695084"/>
                </a:lnTo>
                <a:lnTo>
                  <a:pt x="7614878" y="1694005"/>
                </a:lnTo>
                <a:lnTo>
                  <a:pt x="7620273" y="1695084"/>
                </a:lnTo>
                <a:lnTo>
                  <a:pt x="7633221" y="1692926"/>
                </a:lnTo>
                <a:lnTo>
                  <a:pt x="7639695" y="1694005"/>
                </a:lnTo>
                <a:lnTo>
                  <a:pt x="7650485" y="1692926"/>
                </a:lnTo>
                <a:lnTo>
                  <a:pt x="7656959" y="1695084"/>
                </a:lnTo>
                <a:lnTo>
                  <a:pt x="7665591" y="1695084"/>
                </a:lnTo>
                <a:lnTo>
                  <a:pt x="7673144" y="1694005"/>
                </a:lnTo>
                <a:lnTo>
                  <a:pt x="7675302" y="1696163"/>
                </a:lnTo>
                <a:cubicBezTo>
                  <a:pt x="7675302" y="1694725"/>
                  <a:pt x="7676381" y="1694005"/>
                  <a:pt x="7678539" y="1694005"/>
                </a:cubicBezTo>
                <a:lnTo>
                  <a:pt x="7696882" y="1695084"/>
                </a:lnTo>
                <a:lnTo>
                  <a:pt x="7697961" y="1694005"/>
                </a:lnTo>
                <a:lnTo>
                  <a:pt x="7699040" y="1694005"/>
                </a:lnTo>
                <a:lnTo>
                  <a:pt x="7705514" y="1695084"/>
                </a:lnTo>
                <a:lnTo>
                  <a:pt x="7707672" y="1695084"/>
                </a:lnTo>
                <a:lnTo>
                  <a:pt x="7707672" y="1691847"/>
                </a:lnTo>
                <a:cubicBezTo>
                  <a:pt x="7709111" y="1691847"/>
                  <a:pt x="7709830" y="1692926"/>
                  <a:pt x="7709830" y="1695084"/>
                </a:cubicBezTo>
                <a:cubicBezTo>
                  <a:pt x="7713427" y="1695084"/>
                  <a:pt x="7715225" y="1695804"/>
                  <a:pt x="7715225" y="1697242"/>
                </a:cubicBezTo>
                <a:lnTo>
                  <a:pt x="7715225" y="1698321"/>
                </a:lnTo>
                <a:lnTo>
                  <a:pt x="7717383" y="1696163"/>
                </a:lnTo>
                <a:lnTo>
                  <a:pt x="7716304" y="1695084"/>
                </a:lnTo>
                <a:cubicBezTo>
                  <a:pt x="7717743" y="1695084"/>
                  <a:pt x="7718462" y="1694005"/>
                  <a:pt x="7718462" y="1691847"/>
                </a:cubicBezTo>
                <a:cubicBezTo>
                  <a:pt x="7726375" y="1693286"/>
                  <a:pt x="7738604" y="1694005"/>
                  <a:pt x="7755148" y="1694005"/>
                </a:cubicBezTo>
                <a:lnTo>
                  <a:pt x="7765938" y="1694005"/>
                </a:lnTo>
                <a:lnTo>
                  <a:pt x="7774570" y="1691847"/>
                </a:lnTo>
                <a:lnTo>
                  <a:pt x="7774570" y="1694005"/>
                </a:lnTo>
                <a:lnTo>
                  <a:pt x="7778886" y="1694005"/>
                </a:lnTo>
                <a:lnTo>
                  <a:pt x="7784282" y="1695084"/>
                </a:lnTo>
                <a:lnTo>
                  <a:pt x="7790756" y="1694005"/>
                </a:lnTo>
                <a:lnTo>
                  <a:pt x="7799388" y="1694005"/>
                </a:lnTo>
                <a:lnTo>
                  <a:pt x="7804783" y="1695084"/>
                </a:lnTo>
                <a:lnTo>
                  <a:pt x="7804783" y="1698321"/>
                </a:lnTo>
                <a:cubicBezTo>
                  <a:pt x="7802624" y="1701378"/>
                  <a:pt x="7801546" y="1706054"/>
                  <a:pt x="7801546" y="1712348"/>
                </a:cubicBezTo>
                <a:lnTo>
                  <a:pt x="7804783" y="1715585"/>
                </a:lnTo>
                <a:lnTo>
                  <a:pt x="7804783" y="1724217"/>
                </a:lnTo>
                <a:lnTo>
                  <a:pt x="7801546" y="1729612"/>
                </a:lnTo>
                <a:lnTo>
                  <a:pt x="7802624" y="1730691"/>
                </a:lnTo>
                <a:lnTo>
                  <a:pt x="7802624" y="1731770"/>
                </a:lnTo>
                <a:lnTo>
                  <a:pt x="7800466" y="1741481"/>
                </a:lnTo>
                <a:lnTo>
                  <a:pt x="7802624" y="1743640"/>
                </a:lnTo>
                <a:lnTo>
                  <a:pt x="7802624" y="1752272"/>
                </a:lnTo>
                <a:lnTo>
                  <a:pt x="7801546" y="1753351"/>
                </a:lnTo>
                <a:lnTo>
                  <a:pt x="7802624" y="1754430"/>
                </a:lnTo>
                <a:cubicBezTo>
                  <a:pt x="7802085" y="1769176"/>
                  <a:pt x="7801366" y="1776549"/>
                  <a:pt x="7800466" y="1776549"/>
                </a:cubicBezTo>
                <a:lnTo>
                  <a:pt x="7801546" y="1777628"/>
                </a:lnTo>
                <a:lnTo>
                  <a:pt x="7801546" y="1779786"/>
                </a:lnTo>
                <a:cubicBezTo>
                  <a:pt x="7801366" y="1783383"/>
                  <a:pt x="7800646" y="1785181"/>
                  <a:pt x="7799388" y="1785181"/>
                </a:cubicBezTo>
                <a:lnTo>
                  <a:pt x="7800466" y="1786260"/>
                </a:lnTo>
                <a:lnTo>
                  <a:pt x="7800466" y="1788418"/>
                </a:lnTo>
                <a:lnTo>
                  <a:pt x="7792914" y="1788418"/>
                </a:lnTo>
                <a:lnTo>
                  <a:pt x="7788598" y="1785181"/>
                </a:lnTo>
                <a:cubicBezTo>
                  <a:pt x="7787159" y="1785541"/>
                  <a:pt x="7785720" y="1787339"/>
                  <a:pt x="7784282" y="1790576"/>
                </a:cubicBezTo>
                <a:lnTo>
                  <a:pt x="7765938" y="1789497"/>
                </a:lnTo>
                <a:lnTo>
                  <a:pt x="7761622" y="1789497"/>
                </a:lnTo>
                <a:lnTo>
                  <a:pt x="7757306" y="1788418"/>
                </a:lnTo>
                <a:lnTo>
                  <a:pt x="7752990" y="1789497"/>
                </a:lnTo>
                <a:lnTo>
                  <a:pt x="7750832" y="1789497"/>
                </a:lnTo>
                <a:lnTo>
                  <a:pt x="7750832" y="1768996"/>
                </a:lnTo>
                <a:lnTo>
                  <a:pt x="7751911" y="1764680"/>
                </a:lnTo>
                <a:lnTo>
                  <a:pt x="7750832" y="1752272"/>
                </a:lnTo>
                <a:lnTo>
                  <a:pt x="7750832" y="1749035"/>
                </a:lnTo>
                <a:lnTo>
                  <a:pt x="7735726" y="1750114"/>
                </a:lnTo>
                <a:lnTo>
                  <a:pt x="7716304" y="1747956"/>
                </a:lnTo>
                <a:lnTo>
                  <a:pt x="7707672" y="1750114"/>
                </a:lnTo>
                <a:lnTo>
                  <a:pt x="7706593" y="1749035"/>
                </a:lnTo>
                <a:lnTo>
                  <a:pt x="7705514" y="1749035"/>
                </a:lnTo>
                <a:cubicBezTo>
                  <a:pt x="7701918" y="1749394"/>
                  <a:pt x="7700119" y="1750473"/>
                  <a:pt x="7700119" y="1752272"/>
                </a:cubicBezTo>
                <a:lnTo>
                  <a:pt x="7697961" y="1752272"/>
                </a:lnTo>
                <a:cubicBezTo>
                  <a:pt x="7697961" y="1749934"/>
                  <a:pt x="7693286" y="1748495"/>
                  <a:pt x="7683934" y="1747956"/>
                </a:cubicBezTo>
                <a:lnTo>
                  <a:pt x="7682855" y="1746877"/>
                </a:lnTo>
                <a:cubicBezTo>
                  <a:pt x="7682855" y="1748675"/>
                  <a:pt x="7679618" y="1749754"/>
                  <a:pt x="7673144" y="1750114"/>
                </a:cubicBezTo>
                <a:lnTo>
                  <a:pt x="7673144" y="1752272"/>
                </a:lnTo>
                <a:lnTo>
                  <a:pt x="7670986" y="1752272"/>
                </a:lnTo>
                <a:lnTo>
                  <a:pt x="7670986" y="1750114"/>
                </a:lnTo>
                <a:lnTo>
                  <a:pt x="7662354" y="1750114"/>
                </a:lnTo>
                <a:lnTo>
                  <a:pt x="7662354" y="1752272"/>
                </a:lnTo>
                <a:lnTo>
                  <a:pt x="7660196" y="1752272"/>
                </a:lnTo>
                <a:lnTo>
                  <a:pt x="7660196" y="1750114"/>
                </a:lnTo>
                <a:lnTo>
                  <a:pt x="7631063" y="1749035"/>
                </a:lnTo>
                <a:lnTo>
                  <a:pt x="7620273" y="1749035"/>
                </a:lnTo>
                <a:cubicBezTo>
                  <a:pt x="7615238" y="1749035"/>
                  <a:pt x="7612720" y="1750114"/>
                  <a:pt x="7612720" y="1752272"/>
                </a:cubicBezTo>
                <a:lnTo>
                  <a:pt x="7606246" y="1752272"/>
                </a:lnTo>
                <a:lnTo>
                  <a:pt x="7606246" y="1750114"/>
                </a:lnTo>
                <a:lnTo>
                  <a:pt x="7595456" y="1750114"/>
                </a:lnTo>
                <a:lnTo>
                  <a:pt x="7594377" y="1749035"/>
                </a:lnTo>
                <a:cubicBezTo>
                  <a:pt x="7592219" y="1749035"/>
                  <a:pt x="7591140" y="1750114"/>
                  <a:pt x="7591140" y="1752272"/>
                </a:cubicBezTo>
                <a:lnTo>
                  <a:pt x="7590061" y="1752272"/>
                </a:lnTo>
                <a:cubicBezTo>
                  <a:pt x="7590061" y="1750653"/>
                  <a:pt x="7587543" y="1748855"/>
                  <a:pt x="7582508" y="1746877"/>
                </a:cubicBezTo>
                <a:cubicBezTo>
                  <a:pt x="7580170" y="1749035"/>
                  <a:pt x="7572617" y="1750114"/>
                  <a:pt x="7559849" y="1750114"/>
                </a:cubicBezTo>
                <a:lnTo>
                  <a:pt x="7557691" y="1744719"/>
                </a:lnTo>
                <a:lnTo>
                  <a:pt x="7558770" y="1729612"/>
                </a:lnTo>
                <a:lnTo>
                  <a:pt x="7558770" y="1723138"/>
                </a:lnTo>
                <a:lnTo>
                  <a:pt x="7559849" y="1722059"/>
                </a:lnTo>
                <a:lnTo>
                  <a:pt x="7557691" y="1708032"/>
                </a:lnTo>
                <a:lnTo>
                  <a:pt x="7558770" y="1702637"/>
                </a:lnTo>
                <a:lnTo>
                  <a:pt x="7557691" y="1696163"/>
                </a:lnTo>
                <a:lnTo>
                  <a:pt x="7558770" y="1695084"/>
                </a:lnTo>
                <a:lnTo>
                  <a:pt x="7568481" y="1695084"/>
                </a:lnTo>
                <a:lnTo>
                  <a:pt x="7572797" y="1698321"/>
                </a:lnTo>
                <a:cubicBezTo>
                  <a:pt x="7572797" y="1695444"/>
                  <a:pt x="7575314" y="1694005"/>
                  <a:pt x="7580350" y="1694005"/>
                </a:cubicBezTo>
                <a:lnTo>
                  <a:pt x="7588982" y="1695084"/>
                </a:lnTo>
                <a:cubicBezTo>
                  <a:pt x="7588982" y="1692926"/>
                  <a:pt x="7589701" y="1691847"/>
                  <a:pt x="7591140" y="1691847"/>
                </a:cubicBezTo>
                <a:close/>
                <a:moveTo>
                  <a:pt x="4211021" y="1691359"/>
                </a:moveTo>
                <a:lnTo>
                  <a:pt x="4206705" y="1697698"/>
                </a:lnTo>
                <a:lnTo>
                  <a:pt x="4205761" y="1702014"/>
                </a:lnTo>
                <a:lnTo>
                  <a:pt x="4206705" y="1702958"/>
                </a:lnTo>
                <a:lnTo>
                  <a:pt x="4206705" y="1708353"/>
                </a:lnTo>
                <a:cubicBezTo>
                  <a:pt x="4204637" y="1711051"/>
                  <a:pt x="4203603" y="1713524"/>
                  <a:pt x="4203603" y="1715771"/>
                </a:cubicBezTo>
                <a:cubicBezTo>
                  <a:pt x="4206929" y="1721526"/>
                  <a:pt x="4209403" y="1724403"/>
                  <a:pt x="4211021" y="1724403"/>
                </a:cubicBezTo>
                <a:cubicBezTo>
                  <a:pt x="4215247" y="1723684"/>
                  <a:pt x="4217360" y="1722605"/>
                  <a:pt x="4217360" y="1721166"/>
                </a:cubicBezTo>
                <a:cubicBezTo>
                  <a:pt x="4217360" y="1714962"/>
                  <a:pt x="4215607" y="1705026"/>
                  <a:pt x="4212100" y="1691359"/>
                </a:cubicBezTo>
                <a:close/>
                <a:moveTo>
                  <a:pt x="4141695" y="1691359"/>
                </a:moveTo>
                <a:cubicBezTo>
                  <a:pt x="4140256" y="1691359"/>
                  <a:pt x="4138863" y="1693832"/>
                  <a:pt x="4137514" y="1698777"/>
                </a:cubicBezTo>
                <a:lnTo>
                  <a:pt x="4139537" y="1704037"/>
                </a:lnTo>
                <a:lnTo>
                  <a:pt x="4142774" y="1704037"/>
                </a:lnTo>
                <a:lnTo>
                  <a:pt x="4142774" y="1702958"/>
                </a:lnTo>
                <a:lnTo>
                  <a:pt x="4140616" y="1699856"/>
                </a:lnTo>
                <a:lnTo>
                  <a:pt x="4140616" y="1697698"/>
                </a:lnTo>
                <a:cubicBezTo>
                  <a:pt x="4140616" y="1696259"/>
                  <a:pt x="4141695" y="1695540"/>
                  <a:pt x="4143853" y="1695540"/>
                </a:cubicBezTo>
                <a:lnTo>
                  <a:pt x="4144932" y="1694461"/>
                </a:lnTo>
                <a:lnTo>
                  <a:pt x="4144932" y="1691359"/>
                </a:lnTo>
                <a:close/>
                <a:moveTo>
                  <a:pt x="8582986" y="1691308"/>
                </a:moveTo>
                <a:lnTo>
                  <a:pt x="8582986" y="1692387"/>
                </a:lnTo>
                <a:lnTo>
                  <a:pt x="8585144" y="1692387"/>
                </a:lnTo>
                <a:lnTo>
                  <a:pt x="8585144" y="1691308"/>
                </a:lnTo>
                <a:close/>
                <a:moveTo>
                  <a:pt x="2226875" y="1690145"/>
                </a:moveTo>
                <a:lnTo>
                  <a:pt x="2225796" y="1691224"/>
                </a:lnTo>
                <a:lnTo>
                  <a:pt x="2225796" y="1692303"/>
                </a:lnTo>
                <a:lnTo>
                  <a:pt x="2235372" y="1699856"/>
                </a:lnTo>
                <a:lnTo>
                  <a:pt x="2237530" y="1699856"/>
                </a:lnTo>
                <a:lnTo>
                  <a:pt x="2239689" y="1697698"/>
                </a:lnTo>
                <a:cubicBezTo>
                  <a:pt x="2238789" y="1695001"/>
                  <a:pt x="2234518" y="1692483"/>
                  <a:pt x="2226875" y="1690145"/>
                </a:cubicBezTo>
                <a:close/>
                <a:moveTo>
                  <a:pt x="3599510" y="1689150"/>
                </a:moveTo>
                <a:lnTo>
                  <a:pt x="3599510" y="1690229"/>
                </a:lnTo>
                <a:lnTo>
                  <a:pt x="3601668" y="1690229"/>
                </a:lnTo>
                <a:lnTo>
                  <a:pt x="3601668" y="1689150"/>
                </a:lnTo>
                <a:close/>
                <a:moveTo>
                  <a:pt x="3284185" y="1688610"/>
                </a:moveTo>
                <a:lnTo>
                  <a:pt x="3284185" y="1690768"/>
                </a:lnTo>
                <a:lnTo>
                  <a:pt x="3283106" y="1690768"/>
                </a:lnTo>
                <a:lnTo>
                  <a:pt x="3284185" y="1694005"/>
                </a:lnTo>
                <a:lnTo>
                  <a:pt x="3285264" y="1694005"/>
                </a:lnTo>
                <a:lnTo>
                  <a:pt x="3286343" y="1688610"/>
                </a:lnTo>
                <a:close/>
                <a:moveTo>
                  <a:pt x="2025371" y="1688122"/>
                </a:moveTo>
                <a:cubicBezTo>
                  <a:pt x="2027799" y="1688122"/>
                  <a:pt x="2030632" y="1689516"/>
                  <a:pt x="2033869" y="1692303"/>
                </a:cubicBezTo>
                <a:lnTo>
                  <a:pt x="2040342" y="1690145"/>
                </a:lnTo>
                <a:lnTo>
                  <a:pt x="2048840" y="1690145"/>
                </a:lnTo>
                <a:lnTo>
                  <a:pt x="2064755" y="1691224"/>
                </a:lnTo>
                <a:lnTo>
                  <a:pt x="2067992" y="1688122"/>
                </a:lnTo>
                <a:lnTo>
                  <a:pt x="2078648" y="1688122"/>
                </a:lnTo>
                <a:lnTo>
                  <a:pt x="2080804" y="1690145"/>
                </a:lnTo>
                <a:lnTo>
                  <a:pt x="2080804" y="1692303"/>
                </a:lnTo>
                <a:cubicBezTo>
                  <a:pt x="2079367" y="1695180"/>
                  <a:pt x="2077568" y="1696619"/>
                  <a:pt x="2075411" y="1696619"/>
                </a:cubicBezTo>
                <a:lnTo>
                  <a:pt x="2028608" y="1698777"/>
                </a:lnTo>
                <a:cubicBezTo>
                  <a:pt x="2025010" y="1695900"/>
                  <a:pt x="2023213" y="1693022"/>
                  <a:pt x="2023213" y="1690145"/>
                </a:cubicBezTo>
                <a:close/>
                <a:moveTo>
                  <a:pt x="3731418" y="1688071"/>
                </a:moveTo>
                <a:lnTo>
                  <a:pt x="3731418" y="1691308"/>
                </a:lnTo>
                <a:lnTo>
                  <a:pt x="3735734" y="1693466"/>
                </a:lnTo>
                <a:lnTo>
                  <a:pt x="3736813" y="1693466"/>
                </a:lnTo>
                <a:lnTo>
                  <a:pt x="3736813" y="1690229"/>
                </a:lnTo>
                <a:lnTo>
                  <a:pt x="3734655" y="1688071"/>
                </a:lnTo>
                <a:close/>
                <a:moveTo>
                  <a:pt x="9120586" y="1687852"/>
                </a:moveTo>
                <a:lnTo>
                  <a:pt x="9120586" y="1690010"/>
                </a:lnTo>
                <a:lnTo>
                  <a:pt x="9121665" y="1690010"/>
                </a:lnTo>
                <a:lnTo>
                  <a:pt x="9121665" y="1687852"/>
                </a:lnTo>
                <a:close/>
                <a:moveTo>
                  <a:pt x="3072295" y="1687531"/>
                </a:moveTo>
                <a:lnTo>
                  <a:pt x="3074453" y="1691847"/>
                </a:lnTo>
                <a:lnTo>
                  <a:pt x="3075532" y="1691847"/>
                </a:lnTo>
                <a:lnTo>
                  <a:pt x="3075532" y="1690768"/>
                </a:lnTo>
                <a:lnTo>
                  <a:pt x="3074453" y="1687531"/>
                </a:lnTo>
                <a:close/>
                <a:moveTo>
                  <a:pt x="3602747" y="1686992"/>
                </a:moveTo>
                <a:lnTo>
                  <a:pt x="3602747" y="1689150"/>
                </a:lnTo>
                <a:lnTo>
                  <a:pt x="3603826" y="1689150"/>
                </a:lnTo>
                <a:lnTo>
                  <a:pt x="3603826" y="1686992"/>
                </a:lnTo>
                <a:close/>
                <a:moveTo>
                  <a:pt x="7085724" y="1686387"/>
                </a:moveTo>
                <a:lnTo>
                  <a:pt x="7085724" y="1688545"/>
                </a:lnTo>
                <a:lnTo>
                  <a:pt x="7087882" y="1688545"/>
                </a:lnTo>
                <a:lnTo>
                  <a:pt x="7087882" y="1686387"/>
                </a:lnTo>
                <a:close/>
                <a:moveTo>
                  <a:pt x="8248644" y="1685373"/>
                </a:moveTo>
                <a:lnTo>
                  <a:pt x="8245272" y="1688610"/>
                </a:lnTo>
                <a:lnTo>
                  <a:pt x="8245272" y="1690768"/>
                </a:lnTo>
                <a:cubicBezTo>
                  <a:pt x="8246621" y="1693646"/>
                  <a:pt x="8249183" y="1695084"/>
                  <a:pt x="8252960" y="1695084"/>
                </a:cubicBezTo>
                <a:lnTo>
                  <a:pt x="8254039" y="1695084"/>
                </a:lnTo>
                <a:lnTo>
                  <a:pt x="8257411" y="1691847"/>
                </a:lnTo>
                <a:cubicBezTo>
                  <a:pt x="8256512" y="1688790"/>
                  <a:pt x="8254668" y="1686632"/>
                  <a:pt x="8251881" y="1685373"/>
                </a:cubicBezTo>
                <a:close/>
                <a:moveTo>
                  <a:pt x="8644490" y="1684834"/>
                </a:moveTo>
                <a:lnTo>
                  <a:pt x="8662833" y="1684834"/>
                </a:lnTo>
                <a:cubicBezTo>
                  <a:pt x="8664991" y="1684834"/>
                  <a:pt x="8666070" y="1686273"/>
                  <a:pt x="8666070" y="1689150"/>
                </a:cubicBezTo>
                <a:lnTo>
                  <a:pt x="8664991" y="1692387"/>
                </a:lnTo>
                <a:lnTo>
                  <a:pt x="8666070" y="1692387"/>
                </a:lnTo>
                <a:cubicBezTo>
                  <a:pt x="8668587" y="1689510"/>
                  <a:pt x="8678253" y="1688071"/>
                  <a:pt x="8695068" y="1688071"/>
                </a:cubicBezTo>
                <a:lnTo>
                  <a:pt x="8702621" y="1690229"/>
                </a:lnTo>
                <a:cubicBezTo>
                  <a:pt x="8702621" y="1688071"/>
                  <a:pt x="8707296" y="1686273"/>
                  <a:pt x="8716648" y="1684834"/>
                </a:cubicBezTo>
                <a:cubicBezTo>
                  <a:pt x="8728877" y="1687531"/>
                  <a:pt x="8734991" y="1689330"/>
                  <a:pt x="8734991" y="1690229"/>
                </a:cubicBezTo>
                <a:lnTo>
                  <a:pt x="8737149" y="1695624"/>
                </a:lnTo>
                <a:lnTo>
                  <a:pt x="8736070" y="1696703"/>
                </a:lnTo>
                <a:lnTo>
                  <a:pt x="8724201" y="1696703"/>
                </a:lnTo>
                <a:lnTo>
                  <a:pt x="8720964" y="1699940"/>
                </a:lnTo>
                <a:lnTo>
                  <a:pt x="8720964" y="1701019"/>
                </a:lnTo>
                <a:lnTo>
                  <a:pt x="8727438" y="1703177"/>
                </a:lnTo>
                <a:lnTo>
                  <a:pt x="8732833" y="1701019"/>
                </a:lnTo>
                <a:cubicBezTo>
                  <a:pt x="8752255" y="1701019"/>
                  <a:pt x="8761966" y="1707133"/>
                  <a:pt x="8761966" y="1719362"/>
                </a:cubicBezTo>
                <a:lnTo>
                  <a:pt x="8761966" y="1720441"/>
                </a:lnTo>
                <a:cubicBezTo>
                  <a:pt x="8761966" y="1726196"/>
                  <a:pt x="8756211" y="1734108"/>
                  <a:pt x="8744702" y="1744179"/>
                </a:cubicBezTo>
                <a:lnTo>
                  <a:pt x="8738228" y="1744179"/>
                </a:lnTo>
                <a:cubicBezTo>
                  <a:pt x="8734811" y="1744179"/>
                  <a:pt x="8731934" y="1742381"/>
                  <a:pt x="8729596" y="1738784"/>
                </a:cubicBezTo>
                <a:cubicBezTo>
                  <a:pt x="8725280" y="1738784"/>
                  <a:pt x="8722043" y="1730512"/>
                  <a:pt x="8719885" y="1713967"/>
                </a:cubicBezTo>
                <a:cubicBezTo>
                  <a:pt x="8715929" y="1710190"/>
                  <a:pt x="8713771" y="1706594"/>
                  <a:pt x="8713411" y="1703177"/>
                </a:cubicBezTo>
                <a:lnTo>
                  <a:pt x="8716648" y="1699940"/>
                </a:lnTo>
                <a:lnTo>
                  <a:pt x="8706937" y="1698861"/>
                </a:lnTo>
                <a:lnTo>
                  <a:pt x="8699384" y="1699940"/>
                </a:lnTo>
                <a:lnTo>
                  <a:pt x="8683334" y="1697782"/>
                </a:lnTo>
                <a:cubicBezTo>
                  <a:pt x="8681355" y="1699221"/>
                  <a:pt x="8676680" y="1700300"/>
                  <a:pt x="8669307" y="1701019"/>
                </a:cubicBezTo>
                <a:lnTo>
                  <a:pt x="8652043" y="1698861"/>
                </a:lnTo>
                <a:lnTo>
                  <a:pt x="8646648" y="1702098"/>
                </a:lnTo>
                <a:lnTo>
                  <a:pt x="8645568" y="1702098"/>
                </a:lnTo>
                <a:cubicBezTo>
                  <a:pt x="8644130" y="1702098"/>
                  <a:pt x="8642691" y="1697063"/>
                  <a:pt x="8641252" y="1686992"/>
                </a:cubicBezTo>
                <a:close/>
                <a:moveTo>
                  <a:pt x="3599510" y="1684834"/>
                </a:moveTo>
                <a:lnTo>
                  <a:pt x="3599510" y="1685913"/>
                </a:lnTo>
                <a:lnTo>
                  <a:pt x="3601668" y="1685913"/>
                </a:lnTo>
                <a:lnTo>
                  <a:pt x="3601668" y="1684834"/>
                </a:lnTo>
                <a:close/>
                <a:moveTo>
                  <a:pt x="5191859" y="1683215"/>
                </a:moveTo>
                <a:cubicBezTo>
                  <a:pt x="5184935" y="1687531"/>
                  <a:pt x="5178011" y="1689689"/>
                  <a:pt x="5171088" y="1689689"/>
                </a:cubicBezTo>
                <a:lnTo>
                  <a:pt x="5164479" y="1688610"/>
                </a:lnTo>
                <a:lnTo>
                  <a:pt x="5161242" y="1689689"/>
                </a:lnTo>
                <a:lnTo>
                  <a:pt x="5151396" y="1688610"/>
                </a:lnTo>
                <a:lnTo>
                  <a:pt x="5140336" y="1688610"/>
                </a:lnTo>
                <a:lnTo>
                  <a:pt x="5136020" y="1685373"/>
                </a:lnTo>
                <a:lnTo>
                  <a:pt x="5132783" y="1685373"/>
                </a:lnTo>
                <a:lnTo>
                  <a:pt x="5129411" y="1690903"/>
                </a:lnTo>
                <a:lnTo>
                  <a:pt x="5130490" y="1709516"/>
                </a:lnTo>
                <a:cubicBezTo>
                  <a:pt x="5129232" y="1709516"/>
                  <a:pt x="5128153" y="1711314"/>
                  <a:pt x="5127253" y="1714911"/>
                </a:cubicBezTo>
                <a:lnTo>
                  <a:pt x="5130490" y="1715990"/>
                </a:lnTo>
                <a:lnTo>
                  <a:pt x="5137099" y="1713832"/>
                </a:lnTo>
                <a:lnTo>
                  <a:pt x="5138178" y="1713832"/>
                </a:lnTo>
                <a:cubicBezTo>
                  <a:pt x="5140606" y="1713832"/>
                  <a:pt x="5143169" y="1714911"/>
                  <a:pt x="5145866" y="1717069"/>
                </a:cubicBezTo>
                <a:lnTo>
                  <a:pt x="5148024" y="1717069"/>
                </a:lnTo>
                <a:cubicBezTo>
                  <a:pt x="5149912" y="1715091"/>
                  <a:pt x="5155038" y="1713652"/>
                  <a:pt x="5163400" y="1712753"/>
                </a:cubicBezTo>
                <a:lnTo>
                  <a:pt x="5164479" y="1711674"/>
                </a:lnTo>
                <a:lnTo>
                  <a:pt x="5165558" y="1711674"/>
                </a:lnTo>
                <a:lnTo>
                  <a:pt x="5174325" y="1713832"/>
                </a:lnTo>
                <a:lnTo>
                  <a:pt x="5186329" y="1710595"/>
                </a:lnTo>
                <a:cubicBezTo>
                  <a:pt x="5192713" y="1713472"/>
                  <a:pt x="5197479" y="1714911"/>
                  <a:pt x="5200625" y="1714911"/>
                </a:cubicBezTo>
                <a:lnTo>
                  <a:pt x="5203863" y="1712753"/>
                </a:lnTo>
                <a:lnTo>
                  <a:pt x="5202784" y="1705065"/>
                </a:lnTo>
                <a:lnTo>
                  <a:pt x="5202784" y="1690903"/>
                </a:lnTo>
                <a:cubicBezTo>
                  <a:pt x="5202784" y="1689195"/>
                  <a:pt x="5199142" y="1686632"/>
                  <a:pt x="5191859" y="1683215"/>
                </a:cubicBezTo>
                <a:close/>
                <a:moveTo>
                  <a:pt x="9124902" y="1682457"/>
                </a:moveTo>
                <a:lnTo>
                  <a:pt x="9122744" y="1686773"/>
                </a:lnTo>
                <a:lnTo>
                  <a:pt x="9123823" y="1686773"/>
                </a:lnTo>
                <a:cubicBezTo>
                  <a:pt x="9125262" y="1686773"/>
                  <a:pt x="9125981" y="1685694"/>
                  <a:pt x="9125981" y="1683536"/>
                </a:cubicBezTo>
                <a:lnTo>
                  <a:pt x="9125981" y="1682457"/>
                </a:lnTo>
                <a:close/>
                <a:moveTo>
                  <a:pt x="7280080" y="1682206"/>
                </a:moveTo>
                <a:lnTo>
                  <a:pt x="7274820" y="1688545"/>
                </a:lnTo>
                <a:lnTo>
                  <a:pt x="7274820" y="1689624"/>
                </a:lnTo>
                <a:lnTo>
                  <a:pt x="7277922" y="1689624"/>
                </a:lnTo>
                <a:cubicBezTo>
                  <a:pt x="7280080" y="1688905"/>
                  <a:pt x="7281159" y="1686792"/>
                  <a:pt x="7281159" y="1683285"/>
                </a:cubicBezTo>
                <a:lnTo>
                  <a:pt x="7281159" y="1682206"/>
                </a:lnTo>
                <a:close/>
                <a:moveTo>
                  <a:pt x="3071216" y="1682136"/>
                </a:moveTo>
                <a:lnTo>
                  <a:pt x="3071216" y="1685373"/>
                </a:lnTo>
                <a:lnTo>
                  <a:pt x="3073374" y="1685373"/>
                </a:lnTo>
                <a:lnTo>
                  <a:pt x="3073374" y="1684294"/>
                </a:lnTo>
                <a:close/>
                <a:moveTo>
                  <a:pt x="3603826" y="1681597"/>
                </a:moveTo>
                <a:lnTo>
                  <a:pt x="3603826" y="1682676"/>
                </a:lnTo>
                <a:lnTo>
                  <a:pt x="3605984" y="1682676"/>
                </a:lnTo>
                <a:lnTo>
                  <a:pt x="3605984" y="1681597"/>
                </a:lnTo>
                <a:close/>
                <a:moveTo>
                  <a:pt x="3261526" y="1681057"/>
                </a:moveTo>
                <a:lnTo>
                  <a:pt x="3261526" y="1683215"/>
                </a:lnTo>
                <a:lnTo>
                  <a:pt x="3260447" y="1683215"/>
                </a:lnTo>
                <a:lnTo>
                  <a:pt x="3261526" y="1684294"/>
                </a:lnTo>
                <a:lnTo>
                  <a:pt x="3261526" y="1687531"/>
                </a:lnTo>
                <a:lnTo>
                  <a:pt x="3259368" y="1696298"/>
                </a:lnTo>
                <a:lnTo>
                  <a:pt x="3260447" y="1697377"/>
                </a:lnTo>
                <a:lnTo>
                  <a:pt x="3261526" y="1697377"/>
                </a:lnTo>
                <a:cubicBezTo>
                  <a:pt x="3262964" y="1697377"/>
                  <a:pt x="3264763" y="1692657"/>
                  <a:pt x="3266921" y="1683215"/>
                </a:cubicBezTo>
                <a:lnTo>
                  <a:pt x="3263684" y="1681057"/>
                </a:lnTo>
                <a:close/>
                <a:moveTo>
                  <a:pt x="576039" y="1680113"/>
                </a:moveTo>
                <a:lnTo>
                  <a:pt x="576039" y="1683215"/>
                </a:lnTo>
                <a:lnTo>
                  <a:pt x="577118" y="1688341"/>
                </a:lnTo>
                <a:lnTo>
                  <a:pt x="574960" y="1690364"/>
                </a:lnTo>
                <a:lnTo>
                  <a:pt x="574960" y="1691308"/>
                </a:lnTo>
                <a:lnTo>
                  <a:pt x="577118" y="1693466"/>
                </a:lnTo>
                <a:lnTo>
                  <a:pt x="581164" y="1693466"/>
                </a:lnTo>
                <a:lnTo>
                  <a:pt x="581164" y="1688341"/>
                </a:lnTo>
                <a:cubicBezTo>
                  <a:pt x="578467" y="1688341"/>
                  <a:pt x="577118" y="1685598"/>
                  <a:pt x="577118" y="1680113"/>
                </a:cubicBezTo>
                <a:close/>
                <a:moveTo>
                  <a:pt x="3649279" y="1679439"/>
                </a:moveTo>
                <a:cubicBezTo>
                  <a:pt x="3643884" y="1679439"/>
                  <a:pt x="3639208" y="1684474"/>
                  <a:pt x="3635252" y="1694545"/>
                </a:cubicBezTo>
                <a:cubicBezTo>
                  <a:pt x="3634173" y="1694725"/>
                  <a:pt x="3632734" y="1697647"/>
                  <a:pt x="3630936" y="1703312"/>
                </a:cubicBezTo>
                <a:lnTo>
                  <a:pt x="3634173" y="1709786"/>
                </a:lnTo>
                <a:lnTo>
                  <a:pt x="3633094" y="1717339"/>
                </a:lnTo>
                <a:lnTo>
                  <a:pt x="3633094" y="1721655"/>
                </a:lnTo>
                <a:lnTo>
                  <a:pt x="3635252" y="1730287"/>
                </a:lnTo>
                <a:lnTo>
                  <a:pt x="3635252" y="1734603"/>
                </a:lnTo>
                <a:cubicBezTo>
                  <a:pt x="3639387" y="1734963"/>
                  <a:pt x="3642624" y="1736041"/>
                  <a:pt x="3644963" y="1737840"/>
                </a:cubicBezTo>
                <a:lnTo>
                  <a:pt x="3649279" y="1737840"/>
                </a:lnTo>
                <a:lnTo>
                  <a:pt x="3666543" y="1735682"/>
                </a:lnTo>
                <a:lnTo>
                  <a:pt x="3671938" y="1735682"/>
                </a:lnTo>
                <a:cubicBezTo>
                  <a:pt x="3677333" y="1736581"/>
                  <a:pt x="3680210" y="1738020"/>
                  <a:pt x="3680570" y="1739998"/>
                </a:cubicBezTo>
                <a:lnTo>
                  <a:pt x="3669780" y="1747551"/>
                </a:lnTo>
                <a:lnTo>
                  <a:pt x="3665464" y="1747551"/>
                </a:lnTo>
                <a:cubicBezTo>
                  <a:pt x="3660428" y="1747551"/>
                  <a:pt x="3657911" y="1745753"/>
                  <a:pt x="3657911" y="1742156"/>
                </a:cubicBezTo>
                <a:lnTo>
                  <a:pt x="3656832" y="1742156"/>
                </a:lnTo>
                <a:lnTo>
                  <a:pt x="3654674" y="1744314"/>
                </a:lnTo>
                <a:lnTo>
                  <a:pt x="3653595" y="1743235"/>
                </a:lnTo>
                <a:lnTo>
                  <a:pt x="3652516" y="1743235"/>
                </a:lnTo>
                <a:lnTo>
                  <a:pt x="3643884" y="1745393"/>
                </a:lnTo>
                <a:lnTo>
                  <a:pt x="3641726" y="1745393"/>
                </a:lnTo>
                <a:lnTo>
                  <a:pt x="3640647" y="1744314"/>
                </a:lnTo>
                <a:lnTo>
                  <a:pt x="3639568" y="1745393"/>
                </a:lnTo>
                <a:lnTo>
                  <a:pt x="3638489" y="1745393"/>
                </a:lnTo>
                <a:lnTo>
                  <a:pt x="3632015" y="1744314"/>
                </a:lnTo>
                <a:lnTo>
                  <a:pt x="3632015" y="1746472"/>
                </a:lnTo>
                <a:lnTo>
                  <a:pt x="3630936" y="1746472"/>
                </a:lnTo>
                <a:cubicBezTo>
                  <a:pt x="3632374" y="1752586"/>
                  <a:pt x="3633094" y="1760544"/>
                  <a:pt x="3633094" y="1770345"/>
                </a:cubicBezTo>
                <a:lnTo>
                  <a:pt x="3633094" y="1773582"/>
                </a:lnTo>
                <a:lnTo>
                  <a:pt x="3649279" y="1772503"/>
                </a:lnTo>
                <a:lnTo>
                  <a:pt x="3661148" y="1772503"/>
                </a:lnTo>
                <a:lnTo>
                  <a:pt x="3676254" y="1773582"/>
                </a:lnTo>
                <a:lnTo>
                  <a:pt x="3695811" y="1769266"/>
                </a:lnTo>
                <a:lnTo>
                  <a:pt x="3704443" y="1772503"/>
                </a:lnTo>
                <a:lnTo>
                  <a:pt x="3705522" y="1772503"/>
                </a:lnTo>
                <a:cubicBezTo>
                  <a:pt x="3705522" y="1770704"/>
                  <a:pt x="3706960" y="1768142"/>
                  <a:pt x="3709838" y="1764815"/>
                </a:cubicBezTo>
                <a:cubicBezTo>
                  <a:pt x="3704262" y="1750428"/>
                  <a:pt x="3698104" y="1743235"/>
                  <a:pt x="3691360" y="1743235"/>
                </a:cubicBezTo>
                <a:lnTo>
                  <a:pt x="3691360" y="1741077"/>
                </a:lnTo>
                <a:cubicBezTo>
                  <a:pt x="3692169" y="1738919"/>
                  <a:pt x="3694372" y="1737840"/>
                  <a:pt x="3697969" y="1737840"/>
                </a:cubicBezTo>
                <a:lnTo>
                  <a:pt x="3703364" y="1743235"/>
                </a:lnTo>
                <a:lnTo>
                  <a:pt x="3703364" y="1742156"/>
                </a:lnTo>
                <a:lnTo>
                  <a:pt x="3701206" y="1738919"/>
                </a:lnTo>
                <a:lnTo>
                  <a:pt x="3708759" y="1730287"/>
                </a:lnTo>
                <a:lnTo>
                  <a:pt x="3706601" y="1727050"/>
                </a:lnTo>
                <a:lnTo>
                  <a:pt x="3706601" y="1725971"/>
                </a:lnTo>
                <a:lnTo>
                  <a:pt x="3708759" y="1722734"/>
                </a:lnTo>
                <a:lnTo>
                  <a:pt x="3708759" y="1718418"/>
                </a:lnTo>
                <a:lnTo>
                  <a:pt x="3700127" y="1709786"/>
                </a:lnTo>
                <a:lnTo>
                  <a:pt x="3708759" y="1708707"/>
                </a:lnTo>
                <a:cubicBezTo>
                  <a:pt x="3706960" y="1706549"/>
                  <a:pt x="3705522" y="1701828"/>
                  <a:pt x="3704443" y="1694545"/>
                </a:cubicBezTo>
                <a:cubicBezTo>
                  <a:pt x="3702824" y="1694545"/>
                  <a:pt x="3701745" y="1692746"/>
                  <a:pt x="3701206" y="1689150"/>
                </a:cubicBezTo>
                <a:lnTo>
                  <a:pt x="3704443" y="1683755"/>
                </a:lnTo>
                <a:lnTo>
                  <a:pt x="3703364" y="1682676"/>
                </a:lnTo>
                <a:lnTo>
                  <a:pt x="3703364" y="1681597"/>
                </a:lnTo>
                <a:lnTo>
                  <a:pt x="3702285" y="1682676"/>
                </a:lnTo>
                <a:lnTo>
                  <a:pt x="3696890" y="1682676"/>
                </a:lnTo>
                <a:lnTo>
                  <a:pt x="3687044" y="1681597"/>
                </a:lnTo>
                <a:lnTo>
                  <a:pt x="3681649" y="1684834"/>
                </a:lnTo>
                <a:lnTo>
                  <a:pt x="3676254" y="1681597"/>
                </a:lnTo>
                <a:lnTo>
                  <a:pt x="3661148" y="1683755"/>
                </a:lnTo>
                <a:cubicBezTo>
                  <a:pt x="3661148" y="1681417"/>
                  <a:pt x="3657191" y="1679978"/>
                  <a:pt x="3649279" y="1679439"/>
                </a:cubicBezTo>
                <a:close/>
                <a:moveTo>
                  <a:pt x="5646240" y="1679034"/>
                </a:moveTo>
                <a:lnTo>
                  <a:pt x="5644082" y="1681192"/>
                </a:lnTo>
                <a:lnTo>
                  <a:pt x="5646240" y="1681192"/>
                </a:lnTo>
                <a:close/>
                <a:moveTo>
                  <a:pt x="8280340" y="1678764"/>
                </a:moveTo>
                <a:cubicBezTo>
                  <a:pt x="8276473" y="1678764"/>
                  <a:pt x="8273911" y="1680248"/>
                  <a:pt x="8272652" y="1683215"/>
                </a:cubicBezTo>
                <a:lnTo>
                  <a:pt x="8278182" y="1689689"/>
                </a:lnTo>
                <a:cubicBezTo>
                  <a:pt x="8279800" y="1689330"/>
                  <a:pt x="8281958" y="1686452"/>
                  <a:pt x="8284656" y="1681057"/>
                </a:cubicBezTo>
                <a:lnTo>
                  <a:pt x="8281419" y="1678764"/>
                </a:lnTo>
                <a:close/>
                <a:moveTo>
                  <a:pt x="211214" y="1678346"/>
                </a:moveTo>
                <a:lnTo>
                  <a:pt x="211214" y="1679425"/>
                </a:lnTo>
                <a:cubicBezTo>
                  <a:pt x="211214" y="1684100"/>
                  <a:pt x="213686" y="1688057"/>
                  <a:pt x="218632" y="1691294"/>
                </a:cubicBezTo>
                <a:lnTo>
                  <a:pt x="218632" y="1689136"/>
                </a:lnTo>
                <a:cubicBezTo>
                  <a:pt x="218632" y="1681942"/>
                  <a:pt x="216159" y="1678346"/>
                  <a:pt x="211214" y="1678346"/>
                </a:cubicBezTo>
                <a:close/>
                <a:moveTo>
                  <a:pt x="9109931" y="1678141"/>
                </a:moveTo>
                <a:lnTo>
                  <a:pt x="9121665" y="1678141"/>
                </a:lnTo>
                <a:lnTo>
                  <a:pt x="9121665" y="1681378"/>
                </a:lnTo>
                <a:lnTo>
                  <a:pt x="9123823" y="1681378"/>
                </a:lnTo>
                <a:cubicBezTo>
                  <a:pt x="9123823" y="1679220"/>
                  <a:pt x="9124542" y="1678141"/>
                  <a:pt x="9125981" y="1678141"/>
                </a:cubicBezTo>
                <a:lnTo>
                  <a:pt x="9133534" y="1678141"/>
                </a:lnTo>
                <a:cubicBezTo>
                  <a:pt x="9139199" y="1678501"/>
                  <a:pt x="9142031" y="1681378"/>
                  <a:pt x="9142031" y="1686773"/>
                </a:cubicBezTo>
                <a:lnTo>
                  <a:pt x="9145268" y="1690010"/>
                </a:lnTo>
                <a:cubicBezTo>
                  <a:pt x="9145268" y="1692168"/>
                  <a:pt x="9141357" y="1693607"/>
                  <a:pt x="9133534" y="1694326"/>
                </a:cubicBezTo>
                <a:lnTo>
                  <a:pt x="9124902" y="1692168"/>
                </a:lnTo>
                <a:lnTo>
                  <a:pt x="9123823" y="1693247"/>
                </a:lnTo>
                <a:lnTo>
                  <a:pt x="9122744" y="1693247"/>
                </a:lnTo>
                <a:lnTo>
                  <a:pt x="9118428" y="1692168"/>
                </a:lnTo>
                <a:lnTo>
                  <a:pt x="9113168" y="1693247"/>
                </a:lnTo>
                <a:lnTo>
                  <a:pt x="9108852" y="1692168"/>
                </a:lnTo>
                <a:lnTo>
                  <a:pt x="9102378" y="1694326"/>
                </a:lnTo>
                <a:cubicBezTo>
                  <a:pt x="9093656" y="1694326"/>
                  <a:pt x="9087586" y="1692888"/>
                  <a:pt x="9084170" y="1690010"/>
                </a:cubicBezTo>
                <a:lnTo>
                  <a:pt x="9083091" y="1690010"/>
                </a:lnTo>
                <a:cubicBezTo>
                  <a:pt x="9080393" y="1692168"/>
                  <a:pt x="9077875" y="1693247"/>
                  <a:pt x="9075538" y="1693247"/>
                </a:cubicBezTo>
                <a:cubicBezTo>
                  <a:pt x="9072031" y="1692168"/>
                  <a:pt x="9070278" y="1689651"/>
                  <a:pt x="9070278" y="1685694"/>
                </a:cubicBezTo>
                <a:lnTo>
                  <a:pt x="9070278" y="1684615"/>
                </a:lnTo>
                <a:cubicBezTo>
                  <a:pt x="9070278" y="1683536"/>
                  <a:pt x="9075268" y="1682097"/>
                  <a:pt x="9085249" y="1680299"/>
                </a:cubicBezTo>
                <a:lnTo>
                  <a:pt x="9086328" y="1679220"/>
                </a:lnTo>
                <a:cubicBezTo>
                  <a:pt x="9090464" y="1681378"/>
                  <a:pt x="9094735" y="1682457"/>
                  <a:pt x="9099141" y="1682457"/>
                </a:cubicBezTo>
                <a:close/>
                <a:moveTo>
                  <a:pt x="2522289" y="1677523"/>
                </a:moveTo>
                <a:lnTo>
                  <a:pt x="2524447" y="1677523"/>
                </a:lnTo>
                <a:cubicBezTo>
                  <a:pt x="2537485" y="1677523"/>
                  <a:pt x="2545802" y="1678242"/>
                  <a:pt x="2549400" y="1679681"/>
                </a:cubicBezTo>
                <a:cubicBezTo>
                  <a:pt x="2548680" y="1682918"/>
                  <a:pt x="2547601" y="1684536"/>
                  <a:pt x="2546163" y="1684536"/>
                </a:cubicBezTo>
                <a:lnTo>
                  <a:pt x="2542925" y="1682378"/>
                </a:lnTo>
                <a:lnTo>
                  <a:pt x="2539688" y="1682378"/>
                </a:lnTo>
                <a:lnTo>
                  <a:pt x="2530921" y="1684536"/>
                </a:lnTo>
                <a:lnTo>
                  <a:pt x="2523369" y="1684536"/>
                </a:lnTo>
                <a:lnTo>
                  <a:pt x="2520132" y="1681299"/>
                </a:lnTo>
                <a:lnTo>
                  <a:pt x="2520132" y="1679681"/>
                </a:lnTo>
                <a:close/>
                <a:moveTo>
                  <a:pt x="1069670" y="1677146"/>
                </a:moveTo>
                <a:lnTo>
                  <a:pt x="1069670" y="1681462"/>
                </a:lnTo>
                <a:lnTo>
                  <a:pt x="1071828" y="1683620"/>
                </a:lnTo>
                <a:lnTo>
                  <a:pt x="1075064" y="1682541"/>
                </a:lnTo>
                <a:lnTo>
                  <a:pt x="1075064" y="1680383"/>
                </a:lnTo>
                <a:lnTo>
                  <a:pt x="1071828" y="1677146"/>
                </a:lnTo>
                <a:close/>
                <a:moveTo>
                  <a:pt x="1726770" y="1676741"/>
                </a:moveTo>
                <a:lnTo>
                  <a:pt x="1724613" y="1678899"/>
                </a:lnTo>
                <a:lnTo>
                  <a:pt x="1725692" y="1679978"/>
                </a:lnTo>
                <a:lnTo>
                  <a:pt x="1728930" y="1679978"/>
                </a:lnTo>
                <a:lnTo>
                  <a:pt x="1728930" y="1676741"/>
                </a:lnTo>
                <a:close/>
                <a:moveTo>
                  <a:pt x="6599107" y="1675848"/>
                </a:moveTo>
                <a:lnTo>
                  <a:pt x="6596949" y="1678006"/>
                </a:lnTo>
                <a:lnTo>
                  <a:pt x="6601265" y="1678006"/>
                </a:lnTo>
                <a:lnTo>
                  <a:pt x="6601265" y="1675848"/>
                </a:lnTo>
                <a:close/>
                <a:moveTo>
                  <a:pt x="3071216" y="1675662"/>
                </a:moveTo>
                <a:lnTo>
                  <a:pt x="3071216" y="1677820"/>
                </a:lnTo>
                <a:lnTo>
                  <a:pt x="3072295" y="1681057"/>
                </a:lnTo>
                <a:lnTo>
                  <a:pt x="3073374" y="1681057"/>
                </a:lnTo>
                <a:lnTo>
                  <a:pt x="3073374" y="1678899"/>
                </a:lnTo>
                <a:lnTo>
                  <a:pt x="3072295" y="1675662"/>
                </a:lnTo>
                <a:close/>
                <a:moveTo>
                  <a:pt x="5233535" y="1675527"/>
                </a:moveTo>
                <a:cubicBezTo>
                  <a:pt x="5231287" y="1675527"/>
                  <a:pt x="5229084" y="1677730"/>
                  <a:pt x="5226926" y="1682136"/>
                </a:cubicBezTo>
                <a:lnTo>
                  <a:pt x="5230163" y="1684294"/>
                </a:lnTo>
                <a:lnTo>
                  <a:pt x="5231242" y="1684294"/>
                </a:lnTo>
                <a:cubicBezTo>
                  <a:pt x="5234929" y="1684294"/>
                  <a:pt x="5237132" y="1682811"/>
                  <a:pt x="5237851" y="1679843"/>
                </a:cubicBezTo>
                <a:cubicBezTo>
                  <a:pt x="5237312" y="1677685"/>
                  <a:pt x="5235873" y="1676247"/>
                  <a:pt x="5233535" y="1675527"/>
                </a:cubicBezTo>
                <a:close/>
                <a:moveTo>
                  <a:pt x="131772" y="1675109"/>
                </a:moveTo>
                <a:cubicBezTo>
                  <a:pt x="123949" y="1684820"/>
                  <a:pt x="119318" y="1693047"/>
                  <a:pt x="117881" y="1699791"/>
                </a:cubicBezTo>
                <a:lnTo>
                  <a:pt x="117881" y="1703028"/>
                </a:lnTo>
                <a:lnTo>
                  <a:pt x="121117" y="1704107"/>
                </a:lnTo>
                <a:cubicBezTo>
                  <a:pt x="125344" y="1704107"/>
                  <a:pt x="128894" y="1697318"/>
                  <a:pt x="131772" y="1683741"/>
                </a:cubicBezTo>
                <a:close/>
                <a:moveTo>
                  <a:pt x="6681112" y="1674769"/>
                </a:moveTo>
                <a:cubicBezTo>
                  <a:pt x="6683090" y="1674769"/>
                  <a:pt x="6686687" y="1676927"/>
                  <a:pt x="6691902" y="1681243"/>
                </a:cubicBezTo>
                <a:lnTo>
                  <a:pt x="6697297" y="1681243"/>
                </a:lnTo>
                <a:cubicBezTo>
                  <a:pt x="6697297" y="1684840"/>
                  <a:pt x="6704850" y="1688437"/>
                  <a:pt x="6719956" y="1692033"/>
                </a:cubicBezTo>
                <a:lnTo>
                  <a:pt x="6721035" y="1693112"/>
                </a:lnTo>
                <a:cubicBezTo>
                  <a:pt x="6724452" y="1694011"/>
                  <a:pt x="6726969" y="1696169"/>
                  <a:pt x="6728588" y="1699586"/>
                </a:cubicBezTo>
                <a:lnTo>
                  <a:pt x="6739378" y="1706060"/>
                </a:lnTo>
                <a:lnTo>
                  <a:pt x="6739378" y="1708218"/>
                </a:lnTo>
                <a:lnTo>
                  <a:pt x="6733983" y="1708218"/>
                </a:lnTo>
                <a:lnTo>
                  <a:pt x="6733983" y="1709297"/>
                </a:lnTo>
                <a:lnTo>
                  <a:pt x="6737220" y="1710376"/>
                </a:lnTo>
                <a:lnTo>
                  <a:pt x="6741536" y="1708218"/>
                </a:lnTo>
                <a:cubicBezTo>
                  <a:pt x="6763835" y="1719908"/>
                  <a:pt x="6776424" y="1727101"/>
                  <a:pt x="6779301" y="1729798"/>
                </a:cubicBezTo>
                <a:lnTo>
                  <a:pt x="6804118" y="1741668"/>
                </a:lnTo>
                <a:lnTo>
                  <a:pt x="6804118" y="1743826"/>
                </a:lnTo>
                <a:lnTo>
                  <a:pt x="6801960" y="1743826"/>
                </a:lnTo>
                <a:lnTo>
                  <a:pt x="6801960" y="1748142"/>
                </a:lnTo>
                <a:lnTo>
                  <a:pt x="6804118" y="1751379"/>
                </a:lnTo>
                <a:lnTo>
                  <a:pt x="6804118" y="1760011"/>
                </a:lnTo>
                <a:lnTo>
                  <a:pt x="6801960" y="1760011"/>
                </a:lnTo>
                <a:lnTo>
                  <a:pt x="6801960" y="1769722"/>
                </a:lnTo>
                <a:lnTo>
                  <a:pt x="6803039" y="1770801"/>
                </a:lnTo>
                <a:lnTo>
                  <a:pt x="6803039" y="1771880"/>
                </a:lnTo>
                <a:lnTo>
                  <a:pt x="6799802" y="1772959"/>
                </a:lnTo>
                <a:cubicBezTo>
                  <a:pt x="6788113" y="1761989"/>
                  <a:pt x="6768331" y="1750120"/>
                  <a:pt x="6740457" y="1737352"/>
                </a:cubicBezTo>
                <a:lnTo>
                  <a:pt x="6728588" y="1728719"/>
                </a:lnTo>
                <a:lnTo>
                  <a:pt x="6728588" y="1727640"/>
                </a:lnTo>
                <a:lnTo>
                  <a:pt x="6730746" y="1725482"/>
                </a:lnTo>
                <a:lnTo>
                  <a:pt x="6728588" y="1725482"/>
                </a:lnTo>
                <a:lnTo>
                  <a:pt x="6726430" y="1727640"/>
                </a:lnTo>
                <a:cubicBezTo>
                  <a:pt x="6721215" y="1724403"/>
                  <a:pt x="6714021" y="1721886"/>
                  <a:pt x="6704850" y="1720087"/>
                </a:cubicBezTo>
                <a:cubicBezTo>
                  <a:pt x="6701073" y="1715232"/>
                  <a:pt x="6693520" y="1709837"/>
                  <a:pt x="6682191" y="1703902"/>
                </a:cubicBezTo>
                <a:lnTo>
                  <a:pt x="6681112" y="1703902"/>
                </a:lnTo>
                <a:cubicBezTo>
                  <a:pt x="6676796" y="1703902"/>
                  <a:pt x="6668883" y="1707859"/>
                  <a:pt x="6657374" y="1715771"/>
                </a:cubicBezTo>
                <a:cubicBezTo>
                  <a:pt x="6654676" y="1715771"/>
                  <a:pt x="6649281" y="1719728"/>
                  <a:pt x="6641189" y="1727640"/>
                </a:cubicBezTo>
                <a:cubicBezTo>
                  <a:pt x="6635074" y="1727640"/>
                  <a:pt x="6624284" y="1732316"/>
                  <a:pt x="6608818" y="1741668"/>
                </a:cubicBezTo>
                <a:lnTo>
                  <a:pt x="6602344" y="1740589"/>
                </a:lnTo>
                <a:lnTo>
                  <a:pt x="6601265" y="1740589"/>
                </a:lnTo>
                <a:cubicBezTo>
                  <a:pt x="6601265" y="1745264"/>
                  <a:pt x="6598748" y="1748501"/>
                  <a:pt x="6593712" y="1750300"/>
                </a:cubicBezTo>
                <a:cubicBezTo>
                  <a:pt x="6583642" y="1754616"/>
                  <a:pt x="6578606" y="1758572"/>
                  <a:pt x="6578606" y="1762169"/>
                </a:cubicBezTo>
                <a:lnTo>
                  <a:pt x="6577527" y="1762169"/>
                </a:lnTo>
                <a:lnTo>
                  <a:pt x="6576448" y="1761090"/>
                </a:lnTo>
                <a:lnTo>
                  <a:pt x="6567816" y="1764327"/>
                </a:lnTo>
                <a:lnTo>
                  <a:pt x="6563500" y="1764327"/>
                </a:lnTo>
                <a:cubicBezTo>
                  <a:pt x="6563500" y="1767564"/>
                  <a:pt x="6562062" y="1769722"/>
                  <a:pt x="6559184" y="1770801"/>
                </a:cubicBezTo>
                <a:lnTo>
                  <a:pt x="6557026" y="1768643"/>
                </a:lnTo>
                <a:lnTo>
                  <a:pt x="6557026" y="1741668"/>
                </a:lnTo>
                <a:lnTo>
                  <a:pt x="6555947" y="1740589"/>
                </a:lnTo>
                <a:lnTo>
                  <a:pt x="6555947" y="1739510"/>
                </a:lnTo>
                <a:lnTo>
                  <a:pt x="6557026" y="1738431"/>
                </a:lnTo>
                <a:lnTo>
                  <a:pt x="6558105" y="1738431"/>
                </a:lnTo>
                <a:lnTo>
                  <a:pt x="6558105" y="1740589"/>
                </a:lnTo>
                <a:lnTo>
                  <a:pt x="6559184" y="1740589"/>
                </a:lnTo>
                <a:lnTo>
                  <a:pt x="6600186" y="1717929"/>
                </a:lnTo>
                <a:lnTo>
                  <a:pt x="6614214" y="1710376"/>
                </a:lnTo>
                <a:cubicBezTo>
                  <a:pt x="6621047" y="1706060"/>
                  <a:pt x="6625723" y="1703902"/>
                  <a:pt x="6628241" y="1703902"/>
                </a:cubicBezTo>
                <a:lnTo>
                  <a:pt x="6632557" y="1703902"/>
                </a:lnTo>
                <a:cubicBezTo>
                  <a:pt x="6632557" y="1700306"/>
                  <a:pt x="6635794" y="1697428"/>
                  <a:pt x="6642268" y="1695270"/>
                </a:cubicBezTo>
                <a:lnTo>
                  <a:pt x="6650900" y="1688796"/>
                </a:lnTo>
                <a:lnTo>
                  <a:pt x="6649821" y="1687717"/>
                </a:lnTo>
                <a:cubicBezTo>
                  <a:pt x="6655396" y="1683401"/>
                  <a:pt x="6659352" y="1681243"/>
                  <a:pt x="6661690" y="1681243"/>
                </a:cubicBezTo>
                <a:lnTo>
                  <a:pt x="6662769" y="1682322"/>
                </a:lnTo>
                <a:lnTo>
                  <a:pt x="6662769" y="1683401"/>
                </a:lnTo>
                <a:lnTo>
                  <a:pt x="6663848" y="1682322"/>
                </a:lnTo>
                <a:lnTo>
                  <a:pt x="6664927" y="1682322"/>
                </a:lnTo>
                <a:lnTo>
                  <a:pt x="6666006" y="1683401"/>
                </a:lnTo>
                <a:lnTo>
                  <a:pt x="6667085" y="1683401"/>
                </a:lnTo>
                <a:cubicBezTo>
                  <a:pt x="6667085" y="1680524"/>
                  <a:pt x="6671761" y="1677647"/>
                  <a:pt x="6681112" y="1674769"/>
                </a:cubicBezTo>
                <a:close/>
                <a:moveTo>
                  <a:pt x="3616774" y="1674044"/>
                </a:moveTo>
                <a:lnTo>
                  <a:pt x="3615695" y="1679439"/>
                </a:lnTo>
                <a:lnTo>
                  <a:pt x="3615695" y="1681597"/>
                </a:lnTo>
                <a:lnTo>
                  <a:pt x="3616774" y="1682676"/>
                </a:lnTo>
                <a:lnTo>
                  <a:pt x="3616774" y="1683755"/>
                </a:lnTo>
                <a:cubicBezTo>
                  <a:pt x="3619651" y="1683395"/>
                  <a:pt x="3621090" y="1680518"/>
                  <a:pt x="3621090" y="1675123"/>
                </a:cubicBezTo>
                <a:lnTo>
                  <a:pt x="3620011" y="1674044"/>
                </a:lnTo>
                <a:close/>
                <a:moveTo>
                  <a:pt x="8102034" y="1672290"/>
                </a:moveTo>
                <a:cubicBezTo>
                  <a:pt x="8100775" y="1672290"/>
                  <a:pt x="8099696" y="1674448"/>
                  <a:pt x="8098797" y="1678764"/>
                </a:cubicBezTo>
                <a:cubicBezTo>
                  <a:pt x="8099876" y="1681732"/>
                  <a:pt x="8100955" y="1683215"/>
                  <a:pt x="8102034" y="1683215"/>
                </a:cubicBezTo>
                <a:lnTo>
                  <a:pt x="8104192" y="1679978"/>
                </a:lnTo>
                <a:lnTo>
                  <a:pt x="8104192" y="1672290"/>
                </a:lnTo>
                <a:close/>
                <a:moveTo>
                  <a:pt x="5219238" y="1672290"/>
                </a:moveTo>
                <a:lnTo>
                  <a:pt x="5219238" y="1674448"/>
                </a:lnTo>
                <a:lnTo>
                  <a:pt x="5220317" y="1674448"/>
                </a:lnTo>
                <a:lnTo>
                  <a:pt x="5220317" y="1672290"/>
                </a:lnTo>
                <a:close/>
                <a:moveTo>
                  <a:pt x="4270771" y="1672072"/>
                </a:moveTo>
                <a:lnTo>
                  <a:pt x="4270771" y="1675309"/>
                </a:lnTo>
                <a:lnTo>
                  <a:pt x="4271850" y="1675309"/>
                </a:lnTo>
                <a:lnTo>
                  <a:pt x="4271850" y="1672072"/>
                </a:lnTo>
                <a:close/>
                <a:moveTo>
                  <a:pt x="3749761" y="1671886"/>
                </a:moveTo>
                <a:lnTo>
                  <a:pt x="3749761" y="1672965"/>
                </a:lnTo>
                <a:lnTo>
                  <a:pt x="3752998" y="1672965"/>
                </a:lnTo>
                <a:lnTo>
                  <a:pt x="3752998" y="1671886"/>
                </a:lnTo>
                <a:close/>
                <a:moveTo>
                  <a:pt x="3186805" y="1671346"/>
                </a:moveTo>
                <a:lnTo>
                  <a:pt x="3183568" y="1674583"/>
                </a:lnTo>
                <a:lnTo>
                  <a:pt x="3185726" y="1676741"/>
                </a:lnTo>
                <a:lnTo>
                  <a:pt x="3188963" y="1675662"/>
                </a:lnTo>
                <a:lnTo>
                  <a:pt x="3188963" y="1671346"/>
                </a:lnTo>
                <a:close/>
                <a:moveTo>
                  <a:pt x="5730942" y="1668379"/>
                </a:moveTo>
                <a:cubicBezTo>
                  <a:pt x="5728065" y="1669458"/>
                  <a:pt x="5726626" y="1670537"/>
                  <a:pt x="5726626" y="1671616"/>
                </a:cubicBezTo>
                <a:lnTo>
                  <a:pt x="5730942" y="1675932"/>
                </a:lnTo>
                <a:lnTo>
                  <a:pt x="5732021" y="1668379"/>
                </a:lnTo>
                <a:close/>
                <a:moveTo>
                  <a:pt x="2158629" y="1667756"/>
                </a:moveTo>
                <a:cubicBezTo>
                  <a:pt x="2174993" y="1681333"/>
                  <a:pt x="2184614" y="1688122"/>
                  <a:pt x="2187491" y="1688122"/>
                </a:cubicBezTo>
                <a:lnTo>
                  <a:pt x="2189514" y="1685964"/>
                </a:lnTo>
                <a:lnTo>
                  <a:pt x="2191672" y="1688122"/>
                </a:lnTo>
                <a:lnTo>
                  <a:pt x="2191672" y="1692303"/>
                </a:lnTo>
                <a:lnTo>
                  <a:pt x="2187491" y="1696619"/>
                </a:lnTo>
                <a:lnTo>
                  <a:pt x="2164023" y="1696619"/>
                </a:lnTo>
                <a:lnTo>
                  <a:pt x="2153368" y="1697698"/>
                </a:lnTo>
                <a:lnTo>
                  <a:pt x="2151210" y="1692303"/>
                </a:lnTo>
                <a:lnTo>
                  <a:pt x="2150131" y="1692303"/>
                </a:lnTo>
                <a:lnTo>
                  <a:pt x="2150131" y="1695540"/>
                </a:lnTo>
                <a:lnTo>
                  <a:pt x="2151210" y="1696619"/>
                </a:lnTo>
                <a:lnTo>
                  <a:pt x="2145814" y="1698777"/>
                </a:lnTo>
                <a:lnTo>
                  <a:pt x="2118165" y="1695540"/>
                </a:lnTo>
                <a:lnTo>
                  <a:pt x="2111691" y="1697698"/>
                </a:lnTo>
                <a:lnTo>
                  <a:pt x="2109533" y="1697698"/>
                </a:lnTo>
                <a:lnTo>
                  <a:pt x="2102115" y="1695540"/>
                </a:lnTo>
                <a:lnTo>
                  <a:pt x="2095775" y="1697698"/>
                </a:lnTo>
                <a:cubicBezTo>
                  <a:pt x="2088672" y="1696799"/>
                  <a:pt x="2085122" y="1695360"/>
                  <a:pt x="2085122" y="1693382"/>
                </a:cubicBezTo>
                <a:lnTo>
                  <a:pt x="2085122" y="1692303"/>
                </a:lnTo>
                <a:lnTo>
                  <a:pt x="2087143" y="1690145"/>
                </a:lnTo>
                <a:lnTo>
                  <a:pt x="2095775" y="1690145"/>
                </a:lnTo>
                <a:cubicBezTo>
                  <a:pt x="2098383" y="1692303"/>
                  <a:pt x="2100856" y="1693382"/>
                  <a:pt x="2103194" y="1693382"/>
                </a:cubicBezTo>
                <a:lnTo>
                  <a:pt x="2112771" y="1687043"/>
                </a:lnTo>
                <a:lnTo>
                  <a:pt x="2113850" y="1687043"/>
                </a:lnTo>
                <a:lnTo>
                  <a:pt x="2124505" y="1689066"/>
                </a:lnTo>
                <a:cubicBezTo>
                  <a:pt x="2135564" y="1689066"/>
                  <a:pt x="2145860" y="1683042"/>
                  <a:pt x="2155391" y="1670993"/>
                </a:cubicBezTo>
                <a:cubicBezTo>
                  <a:pt x="2155391" y="1668835"/>
                  <a:pt x="2156469" y="1667756"/>
                  <a:pt x="2158629" y="1667756"/>
                </a:cubicBezTo>
                <a:close/>
                <a:moveTo>
                  <a:pt x="1187147" y="1667435"/>
                </a:moveTo>
                <a:lnTo>
                  <a:pt x="1186068" y="1668514"/>
                </a:lnTo>
                <a:lnTo>
                  <a:pt x="1186068" y="1669593"/>
                </a:lnTo>
                <a:lnTo>
                  <a:pt x="1187147" y="1679304"/>
                </a:lnTo>
                <a:lnTo>
                  <a:pt x="1190384" y="1679304"/>
                </a:lnTo>
                <a:lnTo>
                  <a:pt x="1192543" y="1677146"/>
                </a:lnTo>
                <a:lnTo>
                  <a:pt x="1192543" y="1672830"/>
                </a:lnTo>
                <a:close/>
                <a:moveTo>
                  <a:pt x="5580825" y="1666222"/>
                </a:moveTo>
                <a:lnTo>
                  <a:pt x="5578667" y="1668379"/>
                </a:lnTo>
                <a:lnTo>
                  <a:pt x="5580825" y="1670537"/>
                </a:lnTo>
                <a:lnTo>
                  <a:pt x="5582983" y="1670537"/>
                </a:lnTo>
                <a:lnTo>
                  <a:pt x="5582983" y="1666222"/>
                </a:lnTo>
                <a:close/>
                <a:moveTo>
                  <a:pt x="7235031" y="1666022"/>
                </a:moveTo>
                <a:lnTo>
                  <a:pt x="7235031" y="1667100"/>
                </a:lnTo>
                <a:lnTo>
                  <a:pt x="7238268" y="1667100"/>
                </a:lnTo>
                <a:lnTo>
                  <a:pt x="7238268" y="1666022"/>
                </a:lnTo>
                <a:close/>
                <a:moveTo>
                  <a:pt x="7217902" y="1666022"/>
                </a:moveTo>
                <a:lnTo>
                  <a:pt x="7217902" y="1667100"/>
                </a:lnTo>
                <a:lnTo>
                  <a:pt x="7219925" y="1667100"/>
                </a:lnTo>
                <a:lnTo>
                  <a:pt x="7219925" y="1666022"/>
                </a:lnTo>
                <a:close/>
                <a:moveTo>
                  <a:pt x="7156669" y="1666022"/>
                </a:moveTo>
                <a:lnTo>
                  <a:pt x="7153432" y="1670337"/>
                </a:lnTo>
                <a:cubicBezTo>
                  <a:pt x="7153432" y="1672495"/>
                  <a:pt x="7155590" y="1674653"/>
                  <a:pt x="7159906" y="1676811"/>
                </a:cubicBezTo>
                <a:lnTo>
                  <a:pt x="7161929" y="1673574"/>
                </a:lnTo>
                <a:lnTo>
                  <a:pt x="7161929" y="1668179"/>
                </a:lnTo>
                <a:lnTo>
                  <a:pt x="7159906" y="1666022"/>
                </a:lnTo>
                <a:close/>
                <a:moveTo>
                  <a:pt x="4171637" y="1665734"/>
                </a:moveTo>
                <a:cubicBezTo>
                  <a:pt x="4167501" y="1665734"/>
                  <a:pt x="4164624" y="1671038"/>
                  <a:pt x="4163005" y="1681648"/>
                </a:cubicBezTo>
                <a:lnTo>
                  <a:pt x="4164084" y="1688122"/>
                </a:lnTo>
                <a:lnTo>
                  <a:pt x="4160982" y="1696619"/>
                </a:lnTo>
                <a:lnTo>
                  <a:pt x="4160982" y="1697698"/>
                </a:lnTo>
                <a:lnTo>
                  <a:pt x="4165163" y="1702014"/>
                </a:lnTo>
                <a:lnTo>
                  <a:pt x="4168400" y="1702014"/>
                </a:lnTo>
                <a:lnTo>
                  <a:pt x="4166242" y="1695540"/>
                </a:lnTo>
                <a:cubicBezTo>
                  <a:pt x="4166242" y="1692213"/>
                  <a:pt x="4169434" y="1690100"/>
                  <a:pt x="4175819" y="1689201"/>
                </a:cubicBezTo>
                <a:lnTo>
                  <a:pt x="4183372" y="1690280"/>
                </a:lnTo>
                <a:lnTo>
                  <a:pt x="4184316" y="1689201"/>
                </a:lnTo>
                <a:lnTo>
                  <a:pt x="4184316" y="1685964"/>
                </a:lnTo>
                <a:lnTo>
                  <a:pt x="4182293" y="1683806"/>
                </a:lnTo>
                <a:lnTo>
                  <a:pt x="4175819" y="1684885"/>
                </a:lnTo>
                <a:lnTo>
                  <a:pt x="4173661" y="1681648"/>
                </a:lnTo>
                <a:lnTo>
                  <a:pt x="4173661" y="1667891"/>
                </a:lnTo>
                <a:close/>
                <a:moveTo>
                  <a:pt x="2233350" y="1663575"/>
                </a:moveTo>
                <a:lnTo>
                  <a:pt x="2231191" y="1667756"/>
                </a:lnTo>
                <a:cubicBezTo>
                  <a:pt x="2234518" y="1678816"/>
                  <a:pt x="2236991" y="1684525"/>
                  <a:pt x="2238610" y="1684885"/>
                </a:cubicBezTo>
                <a:lnTo>
                  <a:pt x="2239689" y="1684885"/>
                </a:lnTo>
                <a:lnTo>
                  <a:pt x="2241846" y="1682727"/>
                </a:lnTo>
                <a:lnTo>
                  <a:pt x="2241846" y="1679490"/>
                </a:lnTo>
                <a:cubicBezTo>
                  <a:pt x="2241846" y="1678051"/>
                  <a:pt x="2240767" y="1677332"/>
                  <a:pt x="2238610" y="1677332"/>
                </a:cubicBezTo>
                <a:lnTo>
                  <a:pt x="2237530" y="1676388"/>
                </a:lnTo>
                <a:lnTo>
                  <a:pt x="2237530" y="1675309"/>
                </a:lnTo>
                <a:lnTo>
                  <a:pt x="2239689" y="1667756"/>
                </a:lnTo>
                <a:cubicBezTo>
                  <a:pt x="2238969" y="1664969"/>
                  <a:pt x="2236855" y="1663575"/>
                  <a:pt x="2233350" y="1663575"/>
                </a:cubicBezTo>
                <a:close/>
                <a:moveTo>
                  <a:pt x="109248" y="1663375"/>
                </a:moveTo>
                <a:cubicBezTo>
                  <a:pt x="108170" y="1663375"/>
                  <a:pt x="105337" y="1666926"/>
                  <a:pt x="100751" y="1674030"/>
                </a:cubicBezTo>
                <a:lnTo>
                  <a:pt x="100751" y="1678346"/>
                </a:lnTo>
                <a:lnTo>
                  <a:pt x="101830" y="1678346"/>
                </a:lnTo>
                <a:lnTo>
                  <a:pt x="111407" y="1668770"/>
                </a:lnTo>
                <a:lnTo>
                  <a:pt x="110327" y="1663375"/>
                </a:lnTo>
                <a:close/>
                <a:moveTo>
                  <a:pt x="7247979" y="1662786"/>
                </a:moveTo>
                <a:lnTo>
                  <a:pt x="7250002" y="1662786"/>
                </a:lnTo>
                <a:lnTo>
                  <a:pt x="7250002" y="1663865"/>
                </a:lnTo>
                <a:lnTo>
                  <a:pt x="7247979" y="1663865"/>
                </a:lnTo>
                <a:close/>
                <a:moveTo>
                  <a:pt x="4250540" y="1662496"/>
                </a:moveTo>
                <a:lnTo>
                  <a:pt x="4250540" y="1665734"/>
                </a:lnTo>
                <a:lnTo>
                  <a:pt x="4252563" y="1663575"/>
                </a:lnTo>
                <a:lnTo>
                  <a:pt x="4252563" y="1662496"/>
                </a:lnTo>
                <a:close/>
                <a:moveTo>
                  <a:pt x="4215337" y="1662496"/>
                </a:moveTo>
                <a:lnTo>
                  <a:pt x="4215337" y="1664655"/>
                </a:lnTo>
                <a:lnTo>
                  <a:pt x="4216416" y="1664655"/>
                </a:lnTo>
                <a:lnTo>
                  <a:pt x="4216416" y="1662496"/>
                </a:lnTo>
                <a:close/>
                <a:moveTo>
                  <a:pt x="4073448" y="1662496"/>
                </a:moveTo>
                <a:lnTo>
                  <a:pt x="4073448" y="1663575"/>
                </a:lnTo>
                <a:lnTo>
                  <a:pt x="4075606" y="1663575"/>
                </a:lnTo>
                <a:lnTo>
                  <a:pt x="4075606" y="1662496"/>
                </a:lnTo>
                <a:close/>
                <a:moveTo>
                  <a:pt x="5691288" y="1661906"/>
                </a:moveTo>
                <a:cubicBezTo>
                  <a:pt x="5692817" y="1662086"/>
                  <a:pt x="5696009" y="1664603"/>
                  <a:pt x="5700865" y="1669458"/>
                </a:cubicBezTo>
                <a:cubicBezTo>
                  <a:pt x="5704461" y="1669458"/>
                  <a:pt x="5706260" y="1670177"/>
                  <a:pt x="5706260" y="1671616"/>
                </a:cubicBezTo>
                <a:lnTo>
                  <a:pt x="5706260" y="1674853"/>
                </a:lnTo>
                <a:cubicBezTo>
                  <a:pt x="5701224" y="1681417"/>
                  <a:pt x="5698707" y="1686407"/>
                  <a:pt x="5698707" y="1689824"/>
                </a:cubicBezTo>
                <a:lnTo>
                  <a:pt x="5698707" y="1698456"/>
                </a:lnTo>
                <a:cubicBezTo>
                  <a:pt x="5700865" y="1701064"/>
                  <a:pt x="5701944" y="1704256"/>
                  <a:pt x="5701944" y="1708032"/>
                </a:cubicBezTo>
                <a:lnTo>
                  <a:pt x="5700865" y="1709111"/>
                </a:lnTo>
                <a:lnTo>
                  <a:pt x="5699786" y="1709111"/>
                </a:lnTo>
                <a:lnTo>
                  <a:pt x="5699786" y="1706953"/>
                </a:lnTo>
                <a:lnTo>
                  <a:pt x="5698707" y="1706953"/>
                </a:lnTo>
                <a:lnTo>
                  <a:pt x="5698707" y="1708032"/>
                </a:lnTo>
                <a:lnTo>
                  <a:pt x="5699786" y="1712348"/>
                </a:lnTo>
                <a:cubicBezTo>
                  <a:pt x="5698707" y="1715226"/>
                  <a:pt x="5697628" y="1716664"/>
                  <a:pt x="5696549" y="1716664"/>
                </a:cubicBezTo>
                <a:cubicBezTo>
                  <a:pt x="5697268" y="1730242"/>
                  <a:pt x="5699066" y="1740223"/>
                  <a:pt x="5701944" y="1746607"/>
                </a:cubicBezTo>
                <a:lnTo>
                  <a:pt x="5698707" y="1756318"/>
                </a:lnTo>
                <a:lnTo>
                  <a:pt x="5708418" y="1761578"/>
                </a:lnTo>
                <a:lnTo>
                  <a:pt x="5708418" y="1765894"/>
                </a:lnTo>
                <a:cubicBezTo>
                  <a:pt x="5707339" y="1768771"/>
                  <a:pt x="5705181" y="1770210"/>
                  <a:pt x="5701944" y="1770210"/>
                </a:cubicBezTo>
                <a:lnTo>
                  <a:pt x="5701944" y="1783023"/>
                </a:lnTo>
                <a:cubicBezTo>
                  <a:pt x="5697628" y="1788778"/>
                  <a:pt x="5694076" y="1791655"/>
                  <a:pt x="5691288" y="1791655"/>
                </a:cubicBezTo>
                <a:cubicBezTo>
                  <a:pt x="5688411" y="1787339"/>
                  <a:pt x="5685534" y="1785181"/>
                  <a:pt x="5682656" y="1785181"/>
                </a:cubicBezTo>
                <a:cubicBezTo>
                  <a:pt x="5678880" y="1787339"/>
                  <a:pt x="5672810" y="1788418"/>
                  <a:pt x="5664448" y="1788418"/>
                </a:cubicBezTo>
                <a:cubicBezTo>
                  <a:pt x="5661571" y="1785361"/>
                  <a:pt x="5660132" y="1782529"/>
                  <a:pt x="5660132" y="1779921"/>
                </a:cubicBezTo>
                <a:lnTo>
                  <a:pt x="5660132" y="1770210"/>
                </a:lnTo>
                <a:cubicBezTo>
                  <a:pt x="5660312" y="1766613"/>
                  <a:pt x="5661032" y="1764815"/>
                  <a:pt x="5662290" y="1764815"/>
                </a:cubicBezTo>
                <a:lnTo>
                  <a:pt x="5661211" y="1746607"/>
                </a:lnTo>
                <a:lnTo>
                  <a:pt x="5661211" y="1716664"/>
                </a:lnTo>
                <a:cubicBezTo>
                  <a:pt x="5662830" y="1707852"/>
                  <a:pt x="5664628" y="1701783"/>
                  <a:pt x="5666606" y="1698456"/>
                </a:cubicBezTo>
                <a:lnTo>
                  <a:pt x="5661211" y="1685508"/>
                </a:lnTo>
                <a:lnTo>
                  <a:pt x="5661211" y="1684429"/>
                </a:lnTo>
                <a:cubicBezTo>
                  <a:pt x="5661391" y="1680832"/>
                  <a:pt x="5662111" y="1679034"/>
                  <a:pt x="5663369" y="1679034"/>
                </a:cubicBezTo>
                <a:lnTo>
                  <a:pt x="5657974" y="1667300"/>
                </a:lnTo>
                <a:cubicBezTo>
                  <a:pt x="5660492" y="1665143"/>
                  <a:pt x="5664089" y="1664064"/>
                  <a:pt x="5668764" y="1664064"/>
                </a:cubicBezTo>
                <a:lnTo>
                  <a:pt x="5678340" y="1665143"/>
                </a:lnTo>
                <a:close/>
                <a:moveTo>
                  <a:pt x="4265376" y="1660338"/>
                </a:moveTo>
                <a:lnTo>
                  <a:pt x="4265376" y="1662496"/>
                </a:lnTo>
                <a:lnTo>
                  <a:pt x="4266455" y="1662496"/>
                </a:lnTo>
                <a:lnTo>
                  <a:pt x="4266455" y="1660338"/>
                </a:lnTo>
                <a:close/>
                <a:moveTo>
                  <a:pt x="4229094" y="1660338"/>
                </a:moveTo>
                <a:lnTo>
                  <a:pt x="4225992" y="1663575"/>
                </a:lnTo>
                <a:lnTo>
                  <a:pt x="4225992" y="1666812"/>
                </a:lnTo>
                <a:cubicBezTo>
                  <a:pt x="4225992" y="1668880"/>
                  <a:pt x="4229904" y="1669914"/>
                  <a:pt x="4237726" y="1669914"/>
                </a:cubicBezTo>
                <a:lnTo>
                  <a:pt x="4238805" y="1668970"/>
                </a:lnTo>
                <a:lnTo>
                  <a:pt x="4238805" y="1666812"/>
                </a:lnTo>
                <a:cubicBezTo>
                  <a:pt x="4238805" y="1662496"/>
                  <a:pt x="4236647" y="1660338"/>
                  <a:pt x="4232331" y="1660338"/>
                </a:cubicBezTo>
                <a:close/>
                <a:moveTo>
                  <a:pt x="4216416" y="1659259"/>
                </a:moveTo>
                <a:lnTo>
                  <a:pt x="4216416" y="1660338"/>
                </a:lnTo>
                <a:lnTo>
                  <a:pt x="4218439" y="1660338"/>
                </a:lnTo>
                <a:lnTo>
                  <a:pt x="4218439" y="1659259"/>
                </a:lnTo>
                <a:close/>
                <a:moveTo>
                  <a:pt x="8220185" y="1658130"/>
                </a:moveTo>
                <a:lnTo>
                  <a:pt x="8181880" y="1659208"/>
                </a:lnTo>
                <a:lnTo>
                  <a:pt x="8185118" y="1665818"/>
                </a:lnTo>
                <a:lnTo>
                  <a:pt x="8185118" y="1667974"/>
                </a:lnTo>
                <a:lnTo>
                  <a:pt x="8182960" y="1671211"/>
                </a:lnTo>
                <a:lnTo>
                  <a:pt x="8184038" y="1683215"/>
                </a:lnTo>
                <a:cubicBezTo>
                  <a:pt x="8179363" y="1685373"/>
                  <a:pt x="8174282" y="1686452"/>
                  <a:pt x="8168798" y="1686452"/>
                </a:cubicBezTo>
                <a:lnTo>
                  <a:pt x="8160031" y="1683215"/>
                </a:lnTo>
                <a:cubicBezTo>
                  <a:pt x="8155625" y="1684654"/>
                  <a:pt x="8153422" y="1687531"/>
                  <a:pt x="8153422" y="1691847"/>
                </a:cubicBezTo>
                <a:lnTo>
                  <a:pt x="8154501" y="1692926"/>
                </a:lnTo>
                <a:cubicBezTo>
                  <a:pt x="8158907" y="1692387"/>
                  <a:pt x="8161110" y="1691668"/>
                  <a:pt x="8161110" y="1690768"/>
                </a:cubicBezTo>
                <a:lnTo>
                  <a:pt x="8166640" y="1691847"/>
                </a:lnTo>
                <a:lnTo>
                  <a:pt x="8179722" y="1691847"/>
                </a:lnTo>
                <a:lnTo>
                  <a:pt x="8192805" y="1692926"/>
                </a:lnTo>
                <a:cubicBezTo>
                  <a:pt x="8194963" y="1689330"/>
                  <a:pt x="8197166" y="1687531"/>
                  <a:pt x="8199414" y="1687531"/>
                </a:cubicBezTo>
                <a:lnTo>
                  <a:pt x="8205888" y="1689689"/>
                </a:lnTo>
                <a:lnTo>
                  <a:pt x="8207102" y="1689689"/>
                </a:lnTo>
                <a:lnTo>
                  <a:pt x="8215734" y="1687531"/>
                </a:lnTo>
                <a:lnTo>
                  <a:pt x="8220185" y="1687531"/>
                </a:lnTo>
                <a:cubicBezTo>
                  <a:pt x="8223242" y="1690409"/>
                  <a:pt x="8226165" y="1691847"/>
                  <a:pt x="8228952" y="1691847"/>
                </a:cubicBezTo>
                <a:lnTo>
                  <a:pt x="8230031" y="1691847"/>
                </a:lnTo>
                <a:lnTo>
                  <a:pt x="8232189" y="1689689"/>
                </a:lnTo>
                <a:cubicBezTo>
                  <a:pt x="8232189" y="1688431"/>
                  <a:pt x="8229626" y="1686992"/>
                  <a:pt x="8224501" y="1685373"/>
                </a:cubicBezTo>
                <a:cubicBezTo>
                  <a:pt x="8224501" y="1681777"/>
                  <a:pt x="8223782" y="1679978"/>
                  <a:pt x="8222343" y="1679978"/>
                </a:cubicBezTo>
                <a:cubicBezTo>
                  <a:pt x="8220005" y="1679978"/>
                  <a:pt x="8217443" y="1678854"/>
                  <a:pt x="8214655" y="1676606"/>
                </a:cubicBezTo>
                <a:lnTo>
                  <a:pt x="8213576" y="1676606"/>
                </a:lnTo>
                <a:cubicBezTo>
                  <a:pt x="8210519" y="1678854"/>
                  <a:pt x="8207597" y="1679978"/>
                  <a:pt x="8204809" y="1679978"/>
                </a:cubicBezTo>
                <a:cubicBezTo>
                  <a:pt x="8201932" y="1677730"/>
                  <a:pt x="8196492" y="1676606"/>
                  <a:pt x="8188489" y="1676606"/>
                </a:cubicBezTo>
                <a:lnTo>
                  <a:pt x="8187410" y="1675527"/>
                </a:lnTo>
                <a:lnTo>
                  <a:pt x="8187410" y="1674448"/>
                </a:lnTo>
                <a:cubicBezTo>
                  <a:pt x="8189029" y="1670852"/>
                  <a:pt x="8192670" y="1669053"/>
                  <a:pt x="8198335" y="1669053"/>
                </a:cubicBezTo>
                <a:lnTo>
                  <a:pt x="8204809" y="1670132"/>
                </a:lnTo>
                <a:lnTo>
                  <a:pt x="8215734" y="1669053"/>
                </a:lnTo>
                <a:lnTo>
                  <a:pt x="8219106" y="1669053"/>
                </a:lnTo>
                <a:lnTo>
                  <a:pt x="8223422" y="1665818"/>
                </a:lnTo>
                <a:lnTo>
                  <a:pt x="8238798" y="1665818"/>
                </a:lnTo>
                <a:lnTo>
                  <a:pt x="8240956" y="1667974"/>
                </a:lnTo>
                <a:lnTo>
                  <a:pt x="8239877" y="1669053"/>
                </a:lnTo>
                <a:lnTo>
                  <a:pt x="8239877" y="1670132"/>
                </a:lnTo>
                <a:lnTo>
                  <a:pt x="8240956" y="1671211"/>
                </a:lnTo>
                <a:lnTo>
                  <a:pt x="8249723" y="1671211"/>
                </a:lnTo>
                <a:cubicBezTo>
                  <a:pt x="8253320" y="1671211"/>
                  <a:pt x="8255522" y="1669773"/>
                  <a:pt x="8256332" y="1666895"/>
                </a:cubicBezTo>
                <a:cubicBezTo>
                  <a:pt x="8254264" y="1661052"/>
                  <a:pt x="8252420" y="1658130"/>
                  <a:pt x="8250802" y="1658130"/>
                </a:cubicBezTo>
                <a:close/>
                <a:moveTo>
                  <a:pt x="5231242" y="1656915"/>
                </a:moveTo>
                <a:lnTo>
                  <a:pt x="5225847" y="1657994"/>
                </a:lnTo>
                <a:lnTo>
                  <a:pt x="5225847" y="1663524"/>
                </a:lnTo>
                <a:lnTo>
                  <a:pt x="5233535" y="1665682"/>
                </a:lnTo>
                <a:lnTo>
                  <a:pt x="5234614" y="1665682"/>
                </a:lnTo>
                <a:lnTo>
                  <a:pt x="5235693" y="1660152"/>
                </a:lnTo>
                <a:close/>
                <a:moveTo>
                  <a:pt x="713747" y="1656375"/>
                </a:moveTo>
                <a:lnTo>
                  <a:pt x="713747" y="1658533"/>
                </a:lnTo>
                <a:lnTo>
                  <a:pt x="712803" y="1658533"/>
                </a:lnTo>
                <a:lnTo>
                  <a:pt x="713747" y="1661500"/>
                </a:lnTo>
                <a:lnTo>
                  <a:pt x="716849" y="1661500"/>
                </a:lnTo>
                <a:lnTo>
                  <a:pt x="718872" y="1659478"/>
                </a:lnTo>
                <a:lnTo>
                  <a:pt x="718872" y="1656375"/>
                </a:lnTo>
                <a:close/>
                <a:moveTo>
                  <a:pt x="609893" y="1655566"/>
                </a:moveTo>
                <a:cubicBezTo>
                  <a:pt x="603689" y="1655566"/>
                  <a:pt x="600586" y="1659972"/>
                  <a:pt x="600586" y="1668784"/>
                </a:cubicBezTo>
                <a:lnTo>
                  <a:pt x="600586" y="1671886"/>
                </a:lnTo>
                <a:cubicBezTo>
                  <a:pt x="602025" y="1673234"/>
                  <a:pt x="603059" y="1677326"/>
                  <a:pt x="603689" y="1684159"/>
                </a:cubicBezTo>
                <a:lnTo>
                  <a:pt x="605712" y="1688341"/>
                </a:lnTo>
                <a:cubicBezTo>
                  <a:pt x="604544" y="1691757"/>
                  <a:pt x="602834" y="1693466"/>
                  <a:pt x="600586" y="1693466"/>
                </a:cubicBezTo>
                <a:lnTo>
                  <a:pt x="600586" y="1698591"/>
                </a:lnTo>
                <a:lnTo>
                  <a:pt x="603689" y="1716934"/>
                </a:lnTo>
                <a:lnTo>
                  <a:pt x="601666" y="1743640"/>
                </a:lnTo>
                <a:cubicBezTo>
                  <a:pt x="602475" y="1747056"/>
                  <a:pt x="603508" y="1748765"/>
                  <a:pt x="604768" y="1748765"/>
                </a:cubicBezTo>
                <a:lnTo>
                  <a:pt x="634441" y="1748765"/>
                </a:lnTo>
                <a:lnTo>
                  <a:pt x="637543" y="1750788"/>
                </a:lnTo>
                <a:lnTo>
                  <a:pt x="642668" y="1748765"/>
                </a:lnTo>
                <a:lnTo>
                  <a:pt x="647793" y="1749709"/>
                </a:lnTo>
                <a:lnTo>
                  <a:pt x="653863" y="1747686"/>
                </a:lnTo>
                <a:lnTo>
                  <a:pt x="654942" y="1747686"/>
                </a:lnTo>
                <a:cubicBezTo>
                  <a:pt x="657998" y="1750743"/>
                  <a:pt x="661731" y="1752451"/>
                  <a:pt x="666137" y="1752811"/>
                </a:cubicBezTo>
                <a:cubicBezTo>
                  <a:pt x="666137" y="1750114"/>
                  <a:pt x="671620" y="1748765"/>
                  <a:pt x="682592" y="1748765"/>
                </a:cubicBezTo>
                <a:lnTo>
                  <a:pt x="683671" y="1748765"/>
                </a:lnTo>
                <a:lnTo>
                  <a:pt x="684615" y="1744584"/>
                </a:lnTo>
                <a:lnTo>
                  <a:pt x="682592" y="1738514"/>
                </a:lnTo>
                <a:lnTo>
                  <a:pt x="682592" y="1736491"/>
                </a:lnTo>
                <a:lnTo>
                  <a:pt x="683671" y="1731366"/>
                </a:lnTo>
                <a:lnTo>
                  <a:pt x="681513" y="1729208"/>
                </a:lnTo>
                <a:lnTo>
                  <a:pt x="681513" y="1727185"/>
                </a:lnTo>
                <a:cubicBezTo>
                  <a:pt x="682950" y="1725656"/>
                  <a:pt x="683984" y="1721925"/>
                  <a:pt x="684615" y="1715990"/>
                </a:cubicBezTo>
                <a:lnTo>
                  <a:pt x="682592" y="1709786"/>
                </a:lnTo>
                <a:lnTo>
                  <a:pt x="685694" y="1698591"/>
                </a:lnTo>
                <a:lnTo>
                  <a:pt x="683671" y="1690364"/>
                </a:lnTo>
                <a:lnTo>
                  <a:pt x="683671" y="1687262"/>
                </a:lnTo>
                <a:lnTo>
                  <a:pt x="685694" y="1684159"/>
                </a:lnTo>
                <a:lnTo>
                  <a:pt x="683671" y="1680113"/>
                </a:lnTo>
                <a:lnTo>
                  <a:pt x="687717" y="1668784"/>
                </a:lnTo>
                <a:lnTo>
                  <a:pt x="686638" y="1668784"/>
                </a:lnTo>
                <a:lnTo>
                  <a:pt x="684615" y="1666761"/>
                </a:lnTo>
                <a:lnTo>
                  <a:pt x="684615" y="1665817"/>
                </a:lnTo>
                <a:lnTo>
                  <a:pt x="685694" y="1661636"/>
                </a:lnTo>
                <a:lnTo>
                  <a:pt x="684615" y="1658533"/>
                </a:lnTo>
                <a:lnTo>
                  <a:pt x="679490" y="1659612"/>
                </a:lnTo>
                <a:lnTo>
                  <a:pt x="676386" y="1659612"/>
                </a:lnTo>
                <a:cubicBezTo>
                  <a:pt x="672160" y="1659612"/>
                  <a:pt x="667395" y="1658578"/>
                  <a:pt x="662091" y="1656510"/>
                </a:cubicBezTo>
                <a:lnTo>
                  <a:pt x="658044" y="1659612"/>
                </a:lnTo>
                <a:lnTo>
                  <a:pt x="656965" y="1658533"/>
                </a:lnTo>
                <a:lnTo>
                  <a:pt x="651840" y="1659612"/>
                </a:lnTo>
                <a:lnTo>
                  <a:pt x="640645" y="1658533"/>
                </a:lnTo>
                <a:lnTo>
                  <a:pt x="626213" y="1659612"/>
                </a:lnTo>
                <a:cubicBezTo>
                  <a:pt x="622436" y="1659612"/>
                  <a:pt x="616996" y="1658263"/>
                  <a:pt x="609893" y="1655566"/>
                </a:cubicBezTo>
                <a:close/>
                <a:moveTo>
                  <a:pt x="209056" y="1654743"/>
                </a:moveTo>
                <a:lnTo>
                  <a:pt x="209056" y="1655821"/>
                </a:lnTo>
                <a:lnTo>
                  <a:pt x="211214" y="1657980"/>
                </a:lnTo>
                <a:lnTo>
                  <a:pt x="213372" y="1657980"/>
                </a:lnTo>
                <a:lnTo>
                  <a:pt x="213372" y="1654743"/>
                </a:lnTo>
                <a:close/>
                <a:moveTo>
                  <a:pt x="4219518" y="1653999"/>
                </a:moveTo>
                <a:lnTo>
                  <a:pt x="4218439" y="1658315"/>
                </a:lnTo>
                <a:lnTo>
                  <a:pt x="4221676" y="1655079"/>
                </a:lnTo>
                <a:lnTo>
                  <a:pt x="4221676" y="1653999"/>
                </a:lnTo>
                <a:close/>
                <a:moveTo>
                  <a:pt x="8784625" y="1653680"/>
                </a:moveTo>
                <a:lnTo>
                  <a:pt x="8784625" y="1655837"/>
                </a:lnTo>
                <a:lnTo>
                  <a:pt x="8787862" y="1655837"/>
                </a:lnTo>
                <a:lnTo>
                  <a:pt x="8787862" y="1653680"/>
                </a:lnTo>
                <a:close/>
                <a:moveTo>
                  <a:pt x="571993" y="1652464"/>
                </a:moveTo>
                <a:lnTo>
                  <a:pt x="571993" y="1655566"/>
                </a:lnTo>
                <a:lnTo>
                  <a:pt x="577118" y="1664738"/>
                </a:lnTo>
                <a:cubicBezTo>
                  <a:pt x="577118" y="1668154"/>
                  <a:pt x="576398" y="1669863"/>
                  <a:pt x="574960" y="1669863"/>
                </a:cubicBezTo>
                <a:cubicBezTo>
                  <a:pt x="576579" y="1673999"/>
                  <a:pt x="577973" y="1676067"/>
                  <a:pt x="579141" y="1676067"/>
                </a:cubicBezTo>
                <a:lnTo>
                  <a:pt x="579141" y="1672965"/>
                </a:lnTo>
                <a:lnTo>
                  <a:pt x="577118" y="1669863"/>
                </a:lnTo>
                <a:lnTo>
                  <a:pt x="578062" y="1663658"/>
                </a:lnTo>
                <a:cubicBezTo>
                  <a:pt x="574645" y="1660152"/>
                  <a:pt x="572937" y="1656420"/>
                  <a:pt x="572937" y="1652464"/>
                </a:cubicBezTo>
                <a:close/>
                <a:moveTo>
                  <a:pt x="8683334" y="1651521"/>
                </a:moveTo>
                <a:lnTo>
                  <a:pt x="8683334" y="1660153"/>
                </a:lnTo>
                <a:lnTo>
                  <a:pt x="8685492" y="1662176"/>
                </a:lnTo>
                <a:lnTo>
                  <a:pt x="8686571" y="1662176"/>
                </a:lnTo>
                <a:lnTo>
                  <a:pt x="8687650" y="1657996"/>
                </a:lnTo>
                <a:cubicBezTo>
                  <a:pt x="8686930" y="1653680"/>
                  <a:pt x="8685851" y="1651521"/>
                  <a:pt x="8684413" y="1651521"/>
                </a:cubicBezTo>
                <a:close/>
                <a:moveTo>
                  <a:pt x="3058268" y="1650845"/>
                </a:moveTo>
                <a:lnTo>
                  <a:pt x="3057189" y="1651925"/>
                </a:lnTo>
                <a:lnTo>
                  <a:pt x="3057189" y="1653003"/>
                </a:lnTo>
                <a:lnTo>
                  <a:pt x="3059347" y="1658398"/>
                </a:lnTo>
                <a:lnTo>
                  <a:pt x="3064742" y="1657320"/>
                </a:lnTo>
                <a:lnTo>
                  <a:pt x="3071216" y="1660556"/>
                </a:lnTo>
                <a:lnTo>
                  <a:pt x="3071216" y="1658398"/>
                </a:lnTo>
                <a:cubicBezTo>
                  <a:pt x="3068159" y="1653364"/>
                  <a:pt x="3063843" y="1650845"/>
                  <a:pt x="3058268" y="1650845"/>
                </a:cubicBezTo>
                <a:close/>
                <a:moveTo>
                  <a:pt x="8723122" y="1650442"/>
                </a:moveTo>
                <a:lnTo>
                  <a:pt x="8718806" y="1654758"/>
                </a:lnTo>
                <a:lnTo>
                  <a:pt x="8720964" y="1659075"/>
                </a:lnTo>
                <a:lnTo>
                  <a:pt x="8722043" y="1657996"/>
                </a:lnTo>
                <a:lnTo>
                  <a:pt x="8723122" y="1657996"/>
                </a:lnTo>
                <a:lnTo>
                  <a:pt x="8727438" y="1661097"/>
                </a:lnTo>
                <a:lnTo>
                  <a:pt x="8729596" y="1659075"/>
                </a:lnTo>
                <a:lnTo>
                  <a:pt x="8729596" y="1657996"/>
                </a:lnTo>
                <a:cubicBezTo>
                  <a:pt x="8729596" y="1656557"/>
                  <a:pt x="8728157" y="1655837"/>
                  <a:pt x="8725280" y="1655837"/>
                </a:cubicBezTo>
                <a:lnTo>
                  <a:pt x="8724201" y="1650442"/>
                </a:lnTo>
                <a:close/>
                <a:moveTo>
                  <a:pt x="570914" y="1649362"/>
                </a:moveTo>
                <a:lnTo>
                  <a:pt x="570914" y="1651385"/>
                </a:lnTo>
                <a:lnTo>
                  <a:pt x="571993" y="1651385"/>
                </a:lnTo>
                <a:lnTo>
                  <a:pt x="571993" y="1649362"/>
                </a:lnTo>
                <a:close/>
                <a:moveTo>
                  <a:pt x="1088959" y="1649092"/>
                </a:moveTo>
                <a:lnTo>
                  <a:pt x="1086801" y="1651250"/>
                </a:lnTo>
                <a:lnTo>
                  <a:pt x="1086801" y="1652329"/>
                </a:lnTo>
                <a:lnTo>
                  <a:pt x="1088959" y="1652329"/>
                </a:lnTo>
                <a:close/>
                <a:moveTo>
                  <a:pt x="1587310" y="1648688"/>
                </a:moveTo>
                <a:lnTo>
                  <a:pt x="1587310" y="1650845"/>
                </a:lnTo>
                <a:lnTo>
                  <a:pt x="1588389" y="1656241"/>
                </a:lnTo>
                <a:cubicBezTo>
                  <a:pt x="1577598" y="1663434"/>
                  <a:pt x="1572203" y="1668829"/>
                  <a:pt x="1572203" y="1672425"/>
                </a:cubicBezTo>
                <a:lnTo>
                  <a:pt x="1551702" y="1697377"/>
                </a:lnTo>
                <a:lnTo>
                  <a:pt x="1545093" y="1689689"/>
                </a:lnTo>
                <a:cubicBezTo>
                  <a:pt x="1543655" y="1689689"/>
                  <a:pt x="1542935" y="1691128"/>
                  <a:pt x="1542935" y="1694005"/>
                </a:cubicBezTo>
                <a:cubicBezTo>
                  <a:pt x="1540057" y="1699131"/>
                  <a:pt x="1537181" y="1701693"/>
                  <a:pt x="1534303" y="1701693"/>
                </a:cubicBezTo>
                <a:lnTo>
                  <a:pt x="1534303" y="1704930"/>
                </a:lnTo>
                <a:lnTo>
                  <a:pt x="1535382" y="1704930"/>
                </a:lnTo>
                <a:cubicBezTo>
                  <a:pt x="1540777" y="1704930"/>
                  <a:pt x="1546217" y="1702772"/>
                  <a:pt x="1551702" y="1698456"/>
                </a:cubicBezTo>
                <a:lnTo>
                  <a:pt x="1568966" y="1698456"/>
                </a:lnTo>
                <a:lnTo>
                  <a:pt x="1579756" y="1699535"/>
                </a:lnTo>
                <a:lnTo>
                  <a:pt x="1581914" y="1694005"/>
                </a:lnTo>
                <a:lnTo>
                  <a:pt x="1578678" y="1682136"/>
                </a:lnTo>
                <a:cubicBezTo>
                  <a:pt x="1583532" y="1678180"/>
                  <a:pt x="1592165" y="1674943"/>
                  <a:pt x="1604573" y="1672425"/>
                </a:cubicBezTo>
                <a:lnTo>
                  <a:pt x="1614284" y="1659478"/>
                </a:lnTo>
                <a:lnTo>
                  <a:pt x="1614284" y="1658398"/>
                </a:lnTo>
                <a:cubicBezTo>
                  <a:pt x="1613565" y="1656241"/>
                  <a:pt x="1611406" y="1655161"/>
                  <a:pt x="1607810" y="1655161"/>
                </a:cubicBezTo>
                <a:lnTo>
                  <a:pt x="1598099" y="1657319"/>
                </a:lnTo>
                <a:lnTo>
                  <a:pt x="1597021" y="1657319"/>
                </a:lnTo>
                <a:cubicBezTo>
                  <a:pt x="1592704" y="1657319"/>
                  <a:pt x="1590546" y="1654802"/>
                  <a:pt x="1590546" y="1649766"/>
                </a:cubicBezTo>
                <a:lnTo>
                  <a:pt x="1589467" y="1648688"/>
                </a:lnTo>
                <a:close/>
                <a:moveTo>
                  <a:pt x="2744833" y="1648120"/>
                </a:moveTo>
                <a:lnTo>
                  <a:pt x="2745914" y="1648120"/>
                </a:lnTo>
                <a:cubicBezTo>
                  <a:pt x="2754185" y="1654864"/>
                  <a:pt x="2761064" y="1661743"/>
                  <a:pt x="2766549" y="1668756"/>
                </a:cubicBezTo>
                <a:lnTo>
                  <a:pt x="2782735" y="1676983"/>
                </a:lnTo>
                <a:lnTo>
                  <a:pt x="2783948" y="1680220"/>
                </a:lnTo>
                <a:cubicBezTo>
                  <a:pt x="2780441" y="1680939"/>
                  <a:pt x="2777158" y="1682738"/>
                  <a:pt x="2774102" y="1685615"/>
                </a:cubicBezTo>
                <a:lnTo>
                  <a:pt x="2771944" y="1683457"/>
                </a:lnTo>
                <a:lnTo>
                  <a:pt x="2748071" y="1685615"/>
                </a:lnTo>
                <a:lnTo>
                  <a:pt x="2744833" y="1684536"/>
                </a:lnTo>
                <a:lnTo>
                  <a:pt x="2736067" y="1685615"/>
                </a:lnTo>
                <a:cubicBezTo>
                  <a:pt x="2736067" y="1683817"/>
                  <a:pt x="2733189" y="1682378"/>
                  <a:pt x="2727435" y="1681299"/>
                </a:cubicBezTo>
                <a:lnTo>
                  <a:pt x="2718804" y="1684536"/>
                </a:lnTo>
                <a:lnTo>
                  <a:pt x="2700326" y="1682378"/>
                </a:lnTo>
                <a:lnTo>
                  <a:pt x="2691558" y="1684536"/>
                </a:lnTo>
                <a:lnTo>
                  <a:pt x="2688322" y="1684536"/>
                </a:lnTo>
                <a:lnTo>
                  <a:pt x="2686163" y="1682378"/>
                </a:lnTo>
                <a:lnTo>
                  <a:pt x="2686163" y="1680760"/>
                </a:lnTo>
                <a:lnTo>
                  <a:pt x="2687242" y="1679681"/>
                </a:lnTo>
                <a:lnTo>
                  <a:pt x="2687242" y="1678602"/>
                </a:lnTo>
                <a:lnTo>
                  <a:pt x="2694931" y="1679681"/>
                </a:lnTo>
                <a:lnTo>
                  <a:pt x="2696009" y="1679681"/>
                </a:lnTo>
                <a:lnTo>
                  <a:pt x="2704641" y="1677523"/>
                </a:lnTo>
                <a:lnTo>
                  <a:pt x="2708957" y="1677523"/>
                </a:lnTo>
                <a:lnTo>
                  <a:pt x="2720961" y="1679681"/>
                </a:lnTo>
                <a:close/>
                <a:moveTo>
                  <a:pt x="587773" y="1647743"/>
                </a:moveTo>
                <a:lnTo>
                  <a:pt x="584671" y="1648688"/>
                </a:lnTo>
                <a:lnTo>
                  <a:pt x="584671" y="1651790"/>
                </a:lnTo>
                <a:lnTo>
                  <a:pt x="588852" y="1655971"/>
                </a:lnTo>
                <a:lnTo>
                  <a:pt x="591954" y="1652869"/>
                </a:lnTo>
                <a:cubicBezTo>
                  <a:pt x="591055" y="1649632"/>
                  <a:pt x="589661" y="1647923"/>
                  <a:pt x="587773" y="1647743"/>
                </a:cubicBezTo>
                <a:close/>
                <a:moveTo>
                  <a:pt x="3174935" y="1646530"/>
                </a:moveTo>
                <a:lnTo>
                  <a:pt x="3172777" y="1648688"/>
                </a:lnTo>
                <a:cubicBezTo>
                  <a:pt x="3173676" y="1651925"/>
                  <a:pt x="3176913" y="1654802"/>
                  <a:pt x="3182489" y="1657320"/>
                </a:cubicBezTo>
                <a:lnTo>
                  <a:pt x="3188963" y="1656241"/>
                </a:lnTo>
                <a:lnTo>
                  <a:pt x="3190042" y="1657320"/>
                </a:lnTo>
                <a:lnTo>
                  <a:pt x="3191255" y="1657320"/>
                </a:lnTo>
                <a:lnTo>
                  <a:pt x="3191255" y="1656241"/>
                </a:lnTo>
                <a:cubicBezTo>
                  <a:pt x="3184331" y="1649767"/>
                  <a:pt x="3178892" y="1646530"/>
                  <a:pt x="3174935" y="1646530"/>
                </a:cubicBezTo>
                <a:close/>
                <a:moveTo>
                  <a:pt x="571993" y="1646259"/>
                </a:moveTo>
                <a:lnTo>
                  <a:pt x="571993" y="1648283"/>
                </a:lnTo>
                <a:lnTo>
                  <a:pt x="572937" y="1648283"/>
                </a:lnTo>
                <a:lnTo>
                  <a:pt x="572937" y="1646259"/>
                </a:lnTo>
                <a:close/>
                <a:moveTo>
                  <a:pt x="213372" y="1646245"/>
                </a:moveTo>
                <a:lnTo>
                  <a:pt x="215395" y="1648268"/>
                </a:lnTo>
                <a:lnTo>
                  <a:pt x="216475" y="1648268"/>
                </a:lnTo>
                <a:lnTo>
                  <a:pt x="216475" y="1646245"/>
                </a:lnTo>
                <a:close/>
                <a:moveTo>
                  <a:pt x="4285607" y="1645502"/>
                </a:moveTo>
                <a:lnTo>
                  <a:pt x="4285607" y="1646581"/>
                </a:lnTo>
                <a:lnTo>
                  <a:pt x="4287765" y="1646581"/>
                </a:lnTo>
                <a:lnTo>
                  <a:pt x="4287765" y="1645502"/>
                </a:lnTo>
                <a:close/>
                <a:moveTo>
                  <a:pt x="7107169" y="1643498"/>
                </a:moveTo>
                <a:lnTo>
                  <a:pt x="7105011" y="1652131"/>
                </a:lnTo>
                <a:lnTo>
                  <a:pt x="7105011" y="1656311"/>
                </a:lnTo>
                <a:lnTo>
                  <a:pt x="7107169" y="1674653"/>
                </a:lnTo>
                <a:lnTo>
                  <a:pt x="7106090" y="1674653"/>
                </a:lnTo>
                <a:lnTo>
                  <a:pt x="7109327" y="1683285"/>
                </a:lnTo>
                <a:cubicBezTo>
                  <a:pt x="7106450" y="1687331"/>
                  <a:pt x="7105011" y="1690523"/>
                  <a:pt x="7105011" y="1692861"/>
                </a:cubicBezTo>
                <a:cubicBezTo>
                  <a:pt x="7105551" y="1697177"/>
                  <a:pt x="7106270" y="1699335"/>
                  <a:pt x="7107169" y="1699335"/>
                </a:cubicBezTo>
                <a:lnTo>
                  <a:pt x="7106090" y="1704730"/>
                </a:lnTo>
                <a:cubicBezTo>
                  <a:pt x="7106090" y="1712553"/>
                  <a:pt x="7108968" y="1716464"/>
                  <a:pt x="7114722" y="1716464"/>
                </a:cubicBezTo>
                <a:lnTo>
                  <a:pt x="7116880" y="1716464"/>
                </a:lnTo>
                <a:lnTo>
                  <a:pt x="7120118" y="1715385"/>
                </a:lnTo>
                <a:lnTo>
                  <a:pt x="7122276" y="1717543"/>
                </a:lnTo>
                <a:lnTo>
                  <a:pt x="7129829" y="1715385"/>
                </a:lnTo>
                <a:lnTo>
                  <a:pt x="7129829" y="1706888"/>
                </a:lnTo>
                <a:lnTo>
                  <a:pt x="7132931" y="1697177"/>
                </a:lnTo>
                <a:cubicBezTo>
                  <a:pt x="7131042" y="1697177"/>
                  <a:pt x="7129649" y="1691827"/>
                  <a:pt x="7128750" y="1681127"/>
                </a:cubicBezTo>
                <a:lnTo>
                  <a:pt x="7130908" y="1645656"/>
                </a:lnTo>
                <a:cubicBezTo>
                  <a:pt x="7125513" y="1644217"/>
                  <a:pt x="7117600" y="1643498"/>
                  <a:pt x="7107169" y="1643498"/>
                </a:cubicBezTo>
                <a:close/>
                <a:moveTo>
                  <a:pt x="4142774" y="1642265"/>
                </a:moveTo>
                <a:lnTo>
                  <a:pt x="4142774" y="1643344"/>
                </a:lnTo>
                <a:lnTo>
                  <a:pt x="4144932" y="1643344"/>
                </a:lnTo>
                <a:lnTo>
                  <a:pt x="4144932" y="1642265"/>
                </a:lnTo>
                <a:close/>
                <a:moveTo>
                  <a:pt x="8660675" y="1641810"/>
                </a:moveTo>
                <a:lnTo>
                  <a:pt x="8657438" y="1645047"/>
                </a:lnTo>
                <a:lnTo>
                  <a:pt x="8657438" y="1648284"/>
                </a:lnTo>
                <a:lnTo>
                  <a:pt x="8659596" y="1648284"/>
                </a:lnTo>
                <a:lnTo>
                  <a:pt x="8662833" y="1645047"/>
                </a:lnTo>
                <a:lnTo>
                  <a:pt x="8662833" y="1641810"/>
                </a:lnTo>
                <a:close/>
                <a:moveTo>
                  <a:pt x="8099876" y="1641810"/>
                </a:moveTo>
                <a:cubicBezTo>
                  <a:pt x="8098258" y="1641810"/>
                  <a:pt x="8097134" y="1643653"/>
                  <a:pt x="8096504" y="1647340"/>
                </a:cubicBezTo>
                <a:lnTo>
                  <a:pt x="8099876" y="1649498"/>
                </a:lnTo>
                <a:lnTo>
                  <a:pt x="8100955" y="1649498"/>
                </a:lnTo>
                <a:lnTo>
                  <a:pt x="8103113" y="1647340"/>
                </a:lnTo>
                <a:lnTo>
                  <a:pt x="8103113" y="1644103"/>
                </a:lnTo>
                <a:lnTo>
                  <a:pt x="8100955" y="1641810"/>
                </a:lnTo>
                <a:close/>
                <a:moveTo>
                  <a:pt x="5644082" y="1641540"/>
                </a:moveTo>
                <a:lnTo>
                  <a:pt x="5644082" y="1642619"/>
                </a:lnTo>
                <a:lnTo>
                  <a:pt x="5647319" y="1642619"/>
                </a:lnTo>
                <a:lnTo>
                  <a:pt x="5647319" y="1641540"/>
                </a:lnTo>
                <a:close/>
                <a:moveTo>
                  <a:pt x="1666210" y="1641135"/>
                </a:moveTo>
                <a:lnTo>
                  <a:pt x="1666210" y="1643293"/>
                </a:lnTo>
                <a:lnTo>
                  <a:pt x="1668370" y="1643293"/>
                </a:lnTo>
                <a:close/>
                <a:moveTo>
                  <a:pt x="702687" y="1640864"/>
                </a:moveTo>
                <a:lnTo>
                  <a:pt x="700664" y="1642888"/>
                </a:lnTo>
                <a:lnTo>
                  <a:pt x="700664" y="1644911"/>
                </a:lnTo>
                <a:lnTo>
                  <a:pt x="706733" y="1644911"/>
                </a:lnTo>
                <a:lnTo>
                  <a:pt x="706733" y="1642888"/>
                </a:lnTo>
                <a:lnTo>
                  <a:pt x="704710" y="1640864"/>
                </a:lnTo>
                <a:close/>
                <a:moveTo>
                  <a:pt x="141483" y="1640850"/>
                </a:moveTo>
                <a:cubicBezTo>
                  <a:pt x="136628" y="1640850"/>
                  <a:pt x="132312" y="1644762"/>
                  <a:pt x="128535" y="1652585"/>
                </a:cubicBezTo>
                <a:lnTo>
                  <a:pt x="129614" y="1655821"/>
                </a:lnTo>
                <a:lnTo>
                  <a:pt x="133931" y="1655821"/>
                </a:lnTo>
                <a:lnTo>
                  <a:pt x="147822" y="1645166"/>
                </a:lnTo>
                <a:lnTo>
                  <a:pt x="164007" y="1653663"/>
                </a:lnTo>
                <a:lnTo>
                  <a:pt x="168323" y="1652585"/>
                </a:lnTo>
                <a:cubicBezTo>
                  <a:pt x="172189" y="1654203"/>
                  <a:pt x="176462" y="1658879"/>
                  <a:pt x="181137" y="1666612"/>
                </a:cubicBezTo>
                <a:lnTo>
                  <a:pt x="181137" y="1672951"/>
                </a:lnTo>
                <a:cubicBezTo>
                  <a:pt x="178260" y="1675109"/>
                  <a:pt x="175023" y="1684055"/>
                  <a:pt x="171427" y="1699791"/>
                </a:cubicBezTo>
                <a:cubicBezTo>
                  <a:pt x="172146" y="1704826"/>
                  <a:pt x="173225" y="1707344"/>
                  <a:pt x="174664" y="1707344"/>
                </a:cubicBezTo>
                <a:lnTo>
                  <a:pt x="182216" y="1692373"/>
                </a:lnTo>
                <a:cubicBezTo>
                  <a:pt x="188331" y="1685539"/>
                  <a:pt x="191882" y="1678346"/>
                  <a:pt x="192871" y="1670793"/>
                </a:cubicBezTo>
                <a:lnTo>
                  <a:pt x="188690" y="1664454"/>
                </a:lnTo>
                <a:lnTo>
                  <a:pt x="188690" y="1661217"/>
                </a:lnTo>
                <a:lnTo>
                  <a:pt x="189769" y="1660138"/>
                </a:lnTo>
                <a:lnTo>
                  <a:pt x="185453" y="1652585"/>
                </a:lnTo>
                <a:lnTo>
                  <a:pt x="185453" y="1650427"/>
                </a:lnTo>
                <a:lnTo>
                  <a:pt x="188690" y="1646245"/>
                </a:lnTo>
                <a:lnTo>
                  <a:pt x="188690" y="1643008"/>
                </a:lnTo>
                <a:lnTo>
                  <a:pt x="183295" y="1641929"/>
                </a:lnTo>
                <a:lnTo>
                  <a:pt x="177901" y="1645166"/>
                </a:lnTo>
                <a:lnTo>
                  <a:pt x="176821" y="1645166"/>
                </a:lnTo>
                <a:lnTo>
                  <a:pt x="162929" y="1640850"/>
                </a:lnTo>
                <a:lnTo>
                  <a:pt x="156455" y="1640850"/>
                </a:lnTo>
                <a:lnTo>
                  <a:pt x="144720" y="1641929"/>
                </a:lnTo>
                <a:close/>
                <a:moveTo>
                  <a:pt x="5609689" y="1640460"/>
                </a:moveTo>
                <a:lnTo>
                  <a:pt x="5603350" y="1642619"/>
                </a:lnTo>
                <a:lnTo>
                  <a:pt x="5600113" y="1642619"/>
                </a:lnTo>
                <a:lnTo>
                  <a:pt x="5600113" y="1645855"/>
                </a:lnTo>
                <a:lnTo>
                  <a:pt x="5602271" y="1657591"/>
                </a:lnTo>
                <a:lnTo>
                  <a:pt x="5602271" y="1661906"/>
                </a:lnTo>
                <a:lnTo>
                  <a:pt x="5597955" y="1661906"/>
                </a:lnTo>
                <a:lnTo>
                  <a:pt x="5596876" y="1660827"/>
                </a:lnTo>
                <a:lnTo>
                  <a:pt x="5595797" y="1660827"/>
                </a:lnTo>
                <a:lnTo>
                  <a:pt x="5595797" y="1661906"/>
                </a:lnTo>
                <a:cubicBezTo>
                  <a:pt x="5600113" y="1663344"/>
                  <a:pt x="5602271" y="1664783"/>
                  <a:pt x="5602271" y="1666222"/>
                </a:cubicBezTo>
                <a:lnTo>
                  <a:pt x="5602271" y="1669458"/>
                </a:lnTo>
                <a:cubicBezTo>
                  <a:pt x="5599034" y="1672335"/>
                  <a:pt x="5597235" y="1674853"/>
                  <a:pt x="5596876" y="1677011"/>
                </a:cubicBezTo>
                <a:lnTo>
                  <a:pt x="5601192" y="1680113"/>
                </a:lnTo>
                <a:lnTo>
                  <a:pt x="5600113" y="1685508"/>
                </a:lnTo>
                <a:lnTo>
                  <a:pt x="5602271" y="1691982"/>
                </a:lnTo>
                <a:lnTo>
                  <a:pt x="5601192" y="1703716"/>
                </a:lnTo>
                <a:lnTo>
                  <a:pt x="5603350" y="1729478"/>
                </a:lnTo>
                <a:lnTo>
                  <a:pt x="5603350" y="1732715"/>
                </a:lnTo>
                <a:lnTo>
                  <a:pt x="5607666" y="1737031"/>
                </a:lnTo>
                <a:lnTo>
                  <a:pt x="5608745" y="1737031"/>
                </a:lnTo>
                <a:cubicBezTo>
                  <a:pt x="5610273" y="1737031"/>
                  <a:pt x="5611307" y="1735232"/>
                  <a:pt x="5611847" y="1731636"/>
                </a:cubicBezTo>
                <a:lnTo>
                  <a:pt x="5608745" y="1716664"/>
                </a:lnTo>
                <a:cubicBezTo>
                  <a:pt x="5608745" y="1711449"/>
                  <a:pt x="5610498" y="1708572"/>
                  <a:pt x="5614005" y="1708032"/>
                </a:cubicBezTo>
                <a:lnTo>
                  <a:pt x="5614005" y="1706953"/>
                </a:lnTo>
                <a:cubicBezTo>
                  <a:pt x="5610498" y="1706953"/>
                  <a:pt x="5608745" y="1705874"/>
                  <a:pt x="5608745" y="1703716"/>
                </a:cubicBezTo>
                <a:lnTo>
                  <a:pt x="5607666" y="1671616"/>
                </a:lnTo>
                <a:lnTo>
                  <a:pt x="5608745" y="1643698"/>
                </a:lnTo>
                <a:close/>
                <a:moveTo>
                  <a:pt x="67437" y="1639771"/>
                </a:moveTo>
                <a:lnTo>
                  <a:pt x="64200" y="1643008"/>
                </a:lnTo>
                <a:lnTo>
                  <a:pt x="55702" y="1641929"/>
                </a:lnTo>
                <a:lnTo>
                  <a:pt x="50307" y="1643008"/>
                </a:lnTo>
                <a:lnTo>
                  <a:pt x="50307" y="1644087"/>
                </a:lnTo>
                <a:lnTo>
                  <a:pt x="62042" y="1644087"/>
                </a:lnTo>
                <a:lnTo>
                  <a:pt x="65279" y="1647324"/>
                </a:lnTo>
                <a:cubicBezTo>
                  <a:pt x="62402" y="1652090"/>
                  <a:pt x="60244" y="1658879"/>
                  <a:pt x="58805" y="1667691"/>
                </a:cubicBezTo>
                <a:lnTo>
                  <a:pt x="54624" y="1672951"/>
                </a:lnTo>
                <a:lnTo>
                  <a:pt x="53544" y="1672951"/>
                </a:lnTo>
                <a:lnTo>
                  <a:pt x="53544" y="1674030"/>
                </a:lnTo>
                <a:cubicBezTo>
                  <a:pt x="57771" y="1674030"/>
                  <a:pt x="59885" y="1678346"/>
                  <a:pt x="59885" y="1686978"/>
                </a:cubicBezTo>
                <a:cubicBezTo>
                  <a:pt x="66359" y="1698397"/>
                  <a:pt x="69596" y="1705186"/>
                  <a:pt x="69596" y="1707344"/>
                </a:cubicBezTo>
                <a:lnTo>
                  <a:pt x="69596" y="1714762"/>
                </a:lnTo>
                <a:lnTo>
                  <a:pt x="71753" y="1714762"/>
                </a:lnTo>
                <a:lnTo>
                  <a:pt x="80386" y="1683741"/>
                </a:lnTo>
                <a:lnTo>
                  <a:pt x="79306" y="1675109"/>
                </a:lnTo>
                <a:lnTo>
                  <a:pt x="83487" y="1668770"/>
                </a:lnTo>
                <a:lnTo>
                  <a:pt x="82409" y="1665533"/>
                </a:lnTo>
                <a:cubicBezTo>
                  <a:pt x="86545" y="1664094"/>
                  <a:pt x="89421" y="1661576"/>
                  <a:pt x="91040" y="1657980"/>
                </a:cubicBezTo>
                <a:lnTo>
                  <a:pt x="91040" y="1656901"/>
                </a:lnTo>
                <a:cubicBezTo>
                  <a:pt x="91040" y="1654563"/>
                  <a:pt x="89961" y="1652045"/>
                  <a:pt x="87803" y="1649348"/>
                </a:cubicBezTo>
                <a:lnTo>
                  <a:pt x="89961" y="1647324"/>
                </a:lnTo>
                <a:cubicBezTo>
                  <a:pt x="86903" y="1647324"/>
                  <a:pt x="83352" y="1645886"/>
                  <a:pt x="79306" y="1643008"/>
                </a:cubicBezTo>
                <a:lnTo>
                  <a:pt x="78227" y="1644087"/>
                </a:lnTo>
                <a:lnTo>
                  <a:pt x="77148" y="1644087"/>
                </a:lnTo>
                <a:close/>
                <a:moveTo>
                  <a:pt x="7083566" y="1639182"/>
                </a:moveTo>
                <a:lnTo>
                  <a:pt x="7083566" y="1641340"/>
                </a:lnTo>
                <a:lnTo>
                  <a:pt x="7084645" y="1641340"/>
                </a:lnTo>
                <a:lnTo>
                  <a:pt x="7084645" y="1639182"/>
                </a:lnTo>
                <a:close/>
                <a:moveTo>
                  <a:pt x="8686571" y="1638573"/>
                </a:moveTo>
                <a:lnTo>
                  <a:pt x="8684413" y="1640731"/>
                </a:lnTo>
                <a:lnTo>
                  <a:pt x="8685492" y="1641810"/>
                </a:lnTo>
                <a:lnTo>
                  <a:pt x="8686571" y="1641810"/>
                </a:lnTo>
                <a:close/>
                <a:moveTo>
                  <a:pt x="8276024" y="1637494"/>
                </a:moveTo>
                <a:lnTo>
                  <a:pt x="8271573" y="1646261"/>
                </a:lnTo>
                <a:lnTo>
                  <a:pt x="8278182" y="1655972"/>
                </a:lnTo>
                <a:lnTo>
                  <a:pt x="8281419" y="1655972"/>
                </a:lnTo>
                <a:lnTo>
                  <a:pt x="8281419" y="1651656"/>
                </a:lnTo>
                <a:cubicBezTo>
                  <a:pt x="8279261" y="1648958"/>
                  <a:pt x="8278182" y="1646440"/>
                  <a:pt x="8278182" y="1644103"/>
                </a:cubicBezTo>
                <a:lnTo>
                  <a:pt x="8278182" y="1642889"/>
                </a:lnTo>
                <a:lnTo>
                  <a:pt x="8279261" y="1641810"/>
                </a:lnTo>
                <a:cubicBezTo>
                  <a:pt x="8278182" y="1638933"/>
                  <a:pt x="8277103" y="1637494"/>
                  <a:pt x="8276024" y="1637494"/>
                </a:cubicBezTo>
                <a:close/>
                <a:moveTo>
                  <a:pt x="2631944" y="1636251"/>
                </a:moveTo>
                <a:lnTo>
                  <a:pt x="2631944" y="1637330"/>
                </a:lnTo>
                <a:lnTo>
                  <a:pt x="2634102" y="1639488"/>
                </a:lnTo>
                <a:cubicBezTo>
                  <a:pt x="2637698" y="1638589"/>
                  <a:pt x="2639496" y="1637510"/>
                  <a:pt x="2639496" y="1636251"/>
                </a:cubicBezTo>
                <a:lnTo>
                  <a:pt x="2634102" y="1637330"/>
                </a:lnTo>
                <a:lnTo>
                  <a:pt x="2633023" y="1636251"/>
                </a:lnTo>
                <a:close/>
                <a:moveTo>
                  <a:pt x="5103111" y="1636144"/>
                </a:moveTo>
                <a:lnTo>
                  <a:pt x="5099874" y="1637223"/>
                </a:lnTo>
                <a:lnTo>
                  <a:pt x="5099874" y="1641540"/>
                </a:lnTo>
                <a:lnTo>
                  <a:pt x="5102032" y="1643698"/>
                </a:lnTo>
                <a:lnTo>
                  <a:pt x="5104324" y="1643698"/>
                </a:lnTo>
                <a:lnTo>
                  <a:pt x="5105403" y="1638302"/>
                </a:lnTo>
                <a:close/>
                <a:moveTo>
                  <a:pt x="4255800" y="1632689"/>
                </a:moveTo>
                <a:lnTo>
                  <a:pt x="4252563" y="1633768"/>
                </a:lnTo>
                <a:lnTo>
                  <a:pt x="4254721" y="1651841"/>
                </a:lnTo>
                <a:cubicBezTo>
                  <a:pt x="4256519" y="1651841"/>
                  <a:pt x="4257958" y="1647930"/>
                  <a:pt x="4259037" y="1640107"/>
                </a:cubicBezTo>
                <a:lnTo>
                  <a:pt x="4259037" y="1634847"/>
                </a:lnTo>
                <a:cubicBezTo>
                  <a:pt x="4259037" y="1633409"/>
                  <a:pt x="4257958" y="1632689"/>
                  <a:pt x="4255800" y="1632689"/>
                </a:cubicBezTo>
                <a:close/>
                <a:moveTo>
                  <a:pt x="3181409" y="1631423"/>
                </a:moveTo>
                <a:cubicBezTo>
                  <a:pt x="3179791" y="1631423"/>
                  <a:pt x="3178712" y="1633222"/>
                  <a:pt x="3178172" y="1636818"/>
                </a:cubicBezTo>
                <a:lnTo>
                  <a:pt x="3179251" y="1636818"/>
                </a:lnTo>
                <a:cubicBezTo>
                  <a:pt x="3182129" y="1636818"/>
                  <a:pt x="3183568" y="1639336"/>
                  <a:pt x="3183568" y="1644372"/>
                </a:cubicBezTo>
                <a:lnTo>
                  <a:pt x="3188963" y="1645450"/>
                </a:lnTo>
                <a:lnTo>
                  <a:pt x="3194492" y="1645450"/>
                </a:lnTo>
                <a:lnTo>
                  <a:pt x="3194492" y="1643293"/>
                </a:lnTo>
                <a:cubicBezTo>
                  <a:pt x="3193054" y="1635380"/>
                  <a:pt x="3189412" y="1631423"/>
                  <a:pt x="3183568" y="1631423"/>
                </a:cubicBezTo>
                <a:close/>
                <a:moveTo>
                  <a:pt x="572128" y="1630614"/>
                </a:moveTo>
                <a:lnTo>
                  <a:pt x="571049" y="1634660"/>
                </a:lnTo>
                <a:lnTo>
                  <a:pt x="572128" y="1635739"/>
                </a:lnTo>
                <a:lnTo>
                  <a:pt x="574151" y="1635739"/>
                </a:lnTo>
                <a:lnTo>
                  <a:pt x="576174" y="1633716"/>
                </a:lnTo>
                <a:lnTo>
                  <a:pt x="576174" y="1632637"/>
                </a:lnTo>
                <a:lnTo>
                  <a:pt x="574151" y="1630614"/>
                </a:lnTo>
                <a:close/>
                <a:moveTo>
                  <a:pt x="6678954" y="1630532"/>
                </a:moveTo>
                <a:lnTo>
                  <a:pt x="6703771" y="1642400"/>
                </a:lnTo>
                <a:lnTo>
                  <a:pt x="6703771" y="1643479"/>
                </a:lnTo>
                <a:lnTo>
                  <a:pt x="6702692" y="1644558"/>
                </a:lnTo>
                <a:lnTo>
                  <a:pt x="6702692" y="1645637"/>
                </a:lnTo>
                <a:lnTo>
                  <a:pt x="6703771" y="1645637"/>
                </a:lnTo>
                <a:lnTo>
                  <a:pt x="6704850" y="1644558"/>
                </a:lnTo>
                <a:lnTo>
                  <a:pt x="6705929" y="1644558"/>
                </a:lnTo>
                <a:lnTo>
                  <a:pt x="6722114" y="1654270"/>
                </a:lnTo>
                <a:cubicBezTo>
                  <a:pt x="6743694" y="1663620"/>
                  <a:pt x="6756642" y="1670813"/>
                  <a:pt x="6760958" y="1675848"/>
                </a:cubicBezTo>
                <a:lnTo>
                  <a:pt x="6758800" y="1678006"/>
                </a:lnTo>
                <a:lnTo>
                  <a:pt x="6759879" y="1679085"/>
                </a:lnTo>
                <a:lnTo>
                  <a:pt x="6765274" y="1676927"/>
                </a:lnTo>
                <a:cubicBezTo>
                  <a:pt x="6772827" y="1681963"/>
                  <a:pt x="6780021" y="1684480"/>
                  <a:pt x="6786854" y="1684480"/>
                </a:cubicBezTo>
                <a:lnTo>
                  <a:pt x="6787933" y="1685559"/>
                </a:lnTo>
                <a:lnTo>
                  <a:pt x="6787933" y="1686638"/>
                </a:lnTo>
                <a:lnTo>
                  <a:pt x="6786854" y="1687717"/>
                </a:lnTo>
                <a:lnTo>
                  <a:pt x="6803039" y="1697428"/>
                </a:lnTo>
                <a:lnTo>
                  <a:pt x="6804118" y="1697428"/>
                </a:lnTo>
                <a:lnTo>
                  <a:pt x="6804118" y="1703902"/>
                </a:lnTo>
                <a:lnTo>
                  <a:pt x="6799802" y="1709297"/>
                </a:lnTo>
                <a:lnTo>
                  <a:pt x="6799802" y="1710376"/>
                </a:lnTo>
                <a:cubicBezTo>
                  <a:pt x="6802680" y="1710376"/>
                  <a:pt x="6804118" y="1711096"/>
                  <a:pt x="6804118" y="1712534"/>
                </a:cubicBezTo>
                <a:lnTo>
                  <a:pt x="6801960" y="1714692"/>
                </a:lnTo>
                <a:lnTo>
                  <a:pt x="6801960" y="1716850"/>
                </a:lnTo>
                <a:lnTo>
                  <a:pt x="6804118" y="1720087"/>
                </a:lnTo>
                <a:lnTo>
                  <a:pt x="6804118" y="1722245"/>
                </a:lnTo>
                <a:lnTo>
                  <a:pt x="6800881" y="1726561"/>
                </a:lnTo>
                <a:cubicBezTo>
                  <a:pt x="6793868" y="1724403"/>
                  <a:pt x="6788832" y="1721526"/>
                  <a:pt x="6785775" y="1717929"/>
                </a:cubicBezTo>
                <a:lnTo>
                  <a:pt x="6777143" y="1713613"/>
                </a:lnTo>
                <a:lnTo>
                  <a:pt x="6778222" y="1712534"/>
                </a:lnTo>
                <a:lnTo>
                  <a:pt x="6778222" y="1710376"/>
                </a:lnTo>
                <a:lnTo>
                  <a:pt x="6777143" y="1710376"/>
                </a:lnTo>
                <a:lnTo>
                  <a:pt x="6777143" y="1712534"/>
                </a:lnTo>
                <a:lnTo>
                  <a:pt x="6776064" y="1712534"/>
                </a:lnTo>
                <a:lnTo>
                  <a:pt x="6763116" y="1706060"/>
                </a:lnTo>
                <a:lnTo>
                  <a:pt x="6762037" y="1707139"/>
                </a:lnTo>
                <a:lnTo>
                  <a:pt x="6760958" y="1707139"/>
                </a:lnTo>
                <a:cubicBezTo>
                  <a:pt x="6758800" y="1707139"/>
                  <a:pt x="6757721" y="1705701"/>
                  <a:pt x="6757721" y="1702823"/>
                </a:cubicBezTo>
                <a:lnTo>
                  <a:pt x="6743694" y="1695270"/>
                </a:lnTo>
                <a:lnTo>
                  <a:pt x="6740457" y="1696349"/>
                </a:lnTo>
                <a:cubicBezTo>
                  <a:pt x="6740457" y="1695270"/>
                  <a:pt x="6736860" y="1693112"/>
                  <a:pt x="6729667" y="1689875"/>
                </a:cubicBezTo>
                <a:lnTo>
                  <a:pt x="6729667" y="1687717"/>
                </a:lnTo>
                <a:lnTo>
                  <a:pt x="6731825" y="1687717"/>
                </a:lnTo>
                <a:cubicBezTo>
                  <a:pt x="6731825" y="1685559"/>
                  <a:pt x="6730386" y="1684480"/>
                  <a:pt x="6727509" y="1684480"/>
                </a:cubicBezTo>
                <a:lnTo>
                  <a:pt x="6728588" y="1683401"/>
                </a:lnTo>
                <a:lnTo>
                  <a:pt x="6728588" y="1681243"/>
                </a:lnTo>
                <a:lnTo>
                  <a:pt x="6727509" y="1681243"/>
                </a:lnTo>
                <a:lnTo>
                  <a:pt x="6727509" y="1683401"/>
                </a:lnTo>
                <a:lnTo>
                  <a:pt x="6699455" y="1670453"/>
                </a:lnTo>
                <a:lnTo>
                  <a:pt x="6696218" y="1671532"/>
                </a:lnTo>
                <a:cubicBezTo>
                  <a:pt x="6696218" y="1670094"/>
                  <a:pt x="6695139" y="1669374"/>
                  <a:pt x="6692981" y="1669374"/>
                </a:cubicBezTo>
                <a:lnTo>
                  <a:pt x="6691902" y="1668295"/>
                </a:lnTo>
                <a:lnTo>
                  <a:pt x="6691902" y="1667216"/>
                </a:lnTo>
                <a:lnTo>
                  <a:pt x="6692981" y="1666139"/>
                </a:lnTo>
                <a:cubicBezTo>
                  <a:pt x="6690283" y="1665419"/>
                  <a:pt x="6686327" y="1662542"/>
                  <a:pt x="6681112" y="1657507"/>
                </a:cubicBezTo>
                <a:lnTo>
                  <a:pt x="6676796" y="1659665"/>
                </a:lnTo>
                <a:lnTo>
                  <a:pt x="6674638" y="1657507"/>
                </a:lnTo>
                <a:lnTo>
                  <a:pt x="6673559" y="1657507"/>
                </a:lnTo>
                <a:lnTo>
                  <a:pt x="6674638" y="1658586"/>
                </a:lnTo>
                <a:lnTo>
                  <a:pt x="6674638" y="1659665"/>
                </a:lnTo>
                <a:lnTo>
                  <a:pt x="6656295" y="1673690"/>
                </a:lnTo>
                <a:cubicBezTo>
                  <a:pt x="6656295" y="1675668"/>
                  <a:pt x="6654497" y="1677107"/>
                  <a:pt x="6650900" y="1678006"/>
                </a:cubicBezTo>
                <a:lnTo>
                  <a:pt x="6649821" y="1676927"/>
                </a:lnTo>
                <a:lnTo>
                  <a:pt x="6648742" y="1676927"/>
                </a:lnTo>
                <a:cubicBezTo>
                  <a:pt x="6646764" y="1677287"/>
                  <a:pt x="6645325" y="1679085"/>
                  <a:pt x="6644426" y="1682322"/>
                </a:cubicBezTo>
                <a:lnTo>
                  <a:pt x="6642268" y="1682322"/>
                </a:lnTo>
                <a:lnTo>
                  <a:pt x="6641189" y="1683401"/>
                </a:lnTo>
                <a:lnTo>
                  <a:pt x="6639031" y="1681243"/>
                </a:lnTo>
                <a:lnTo>
                  <a:pt x="6629320" y="1685559"/>
                </a:lnTo>
                <a:lnTo>
                  <a:pt x="6629320" y="1683401"/>
                </a:lnTo>
                <a:lnTo>
                  <a:pt x="6626083" y="1683401"/>
                </a:lnTo>
                <a:lnTo>
                  <a:pt x="6627162" y="1684480"/>
                </a:lnTo>
                <a:lnTo>
                  <a:pt x="6627162" y="1688796"/>
                </a:lnTo>
                <a:lnTo>
                  <a:pt x="6626083" y="1688796"/>
                </a:lnTo>
                <a:lnTo>
                  <a:pt x="6622846" y="1687717"/>
                </a:lnTo>
                <a:cubicBezTo>
                  <a:pt x="6622846" y="1688976"/>
                  <a:pt x="6607020" y="1699047"/>
                  <a:pt x="6575369" y="1717929"/>
                </a:cubicBezTo>
                <a:cubicBezTo>
                  <a:pt x="6575369" y="1720267"/>
                  <a:pt x="6569974" y="1722425"/>
                  <a:pt x="6559184" y="1724403"/>
                </a:cubicBezTo>
                <a:cubicBezTo>
                  <a:pt x="6558825" y="1717210"/>
                  <a:pt x="6557386" y="1713613"/>
                  <a:pt x="6554868" y="1713613"/>
                </a:cubicBezTo>
                <a:lnTo>
                  <a:pt x="6554868" y="1710376"/>
                </a:lnTo>
                <a:cubicBezTo>
                  <a:pt x="6557026" y="1710376"/>
                  <a:pt x="6558105" y="1708578"/>
                  <a:pt x="6558105" y="1704981"/>
                </a:cubicBezTo>
                <a:cubicBezTo>
                  <a:pt x="6558105" y="1703543"/>
                  <a:pt x="6557026" y="1702823"/>
                  <a:pt x="6554868" y="1702823"/>
                </a:cubicBezTo>
                <a:lnTo>
                  <a:pt x="6554868" y="1701744"/>
                </a:lnTo>
                <a:cubicBezTo>
                  <a:pt x="6556307" y="1701744"/>
                  <a:pt x="6557026" y="1700665"/>
                  <a:pt x="6557026" y="1698507"/>
                </a:cubicBezTo>
                <a:lnTo>
                  <a:pt x="6558105" y="1697428"/>
                </a:lnTo>
                <a:lnTo>
                  <a:pt x="6559184" y="1697428"/>
                </a:lnTo>
                <a:lnTo>
                  <a:pt x="6561342" y="1699586"/>
                </a:lnTo>
                <a:lnTo>
                  <a:pt x="6562421" y="1699586"/>
                </a:lnTo>
                <a:lnTo>
                  <a:pt x="6562421" y="1698507"/>
                </a:lnTo>
                <a:lnTo>
                  <a:pt x="6561342" y="1695270"/>
                </a:lnTo>
                <a:lnTo>
                  <a:pt x="6562421" y="1695270"/>
                </a:lnTo>
                <a:lnTo>
                  <a:pt x="6565658" y="1694191"/>
                </a:lnTo>
                <a:lnTo>
                  <a:pt x="6571053" y="1695270"/>
                </a:lnTo>
                <a:lnTo>
                  <a:pt x="6568895" y="1692033"/>
                </a:lnTo>
                <a:cubicBezTo>
                  <a:pt x="6585260" y="1681783"/>
                  <a:pt x="6605402" y="1670633"/>
                  <a:pt x="6629320" y="1658586"/>
                </a:cubicBezTo>
                <a:cubicBezTo>
                  <a:pt x="6633636" y="1652831"/>
                  <a:pt x="6639031" y="1649954"/>
                  <a:pt x="6645505" y="1649954"/>
                </a:cubicBezTo>
                <a:lnTo>
                  <a:pt x="6654137" y="1644558"/>
                </a:lnTo>
                <a:lnTo>
                  <a:pt x="6656295" y="1644558"/>
                </a:lnTo>
                <a:lnTo>
                  <a:pt x="6654137" y="1647795"/>
                </a:lnTo>
                <a:lnTo>
                  <a:pt x="6656295" y="1647795"/>
                </a:lnTo>
                <a:lnTo>
                  <a:pt x="6659532" y="1645637"/>
                </a:lnTo>
                <a:lnTo>
                  <a:pt x="6658453" y="1642400"/>
                </a:lnTo>
                <a:close/>
                <a:moveTo>
                  <a:pt x="2138398" y="1630531"/>
                </a:moveTo>
                <a:lnTo>
                  <a:pt x="2179938" y="1630531"/>
                </a:lnTo>
                <a:cubicBezTo>
                  <a:pt x="2184974" y="1630531"/>
                  <a:pt x="2187491" y="1633003"/>
                  <a:pt x="2187491" y="1637949"/>
                </a:cubicBezTo>
                <a:lnTo>
                  <a:pt x="2186412" y="1639028"/>
                </a:lnTo>
                <a:lnTo>
                  <a:pt x="2172520" y="1639028"/>
                </a:lnTo>
                <a:cubicBezTo>
                  <a:pt x="2170181" y="1639028"/>
                  <a:pt x="2167711" y="1637949"/>
                  <a:pt x="2165102" y="1635791"/>
                </a:cubicBezTo>
                <a:cubicBezTo>
                  <a:pt x="2165102" y="1639387"/>
                  <a:pt x="2149816" y="1641186"/>
                  <a:pt x="2119244" y="1641186"/>
                </a:cubicBezTo>
                <a:lnTo>
                  <a:pt x="2116007" y="1634712"/>
                </a:lnTo>
                <a:lnTo>
                  <a:pt x="2118165" y="1632554"/>
                </a:lnTo>
                <a:lnTo>
                  <a:pt x="2125583" y="1633633"/>
                </a:lnTo>
                <a:lnTo>
                  <a:pt x="2134081" y="1633633"/>
                </a:lnTo>
                <a:close/>
                <a:moveTo>
                  <a:pt x="1070749" y="1629670"/>
                </a:moveTo>
                <a:lnTo>
                  <a:pt x="1070749" y="1631828"/>
                </a:lnTo>
                <a:lnTo>
                  <a:pt x="1072907" y="1629670"/>
                </a:lnTo>
                <a:close/>
                <a:moveTo>
                  <a:pt x="3094954" y="1629265"/>
                </a:moveTo>
                <a:lnTo>
                  <a:pt x="3094954" y="1632502"/>
                </a:lnTo>
                <a:lnTo>
                  <a:pt x="3096033" y="1632502"/>
                </a:lnTo>
                <a:lnTo>
                  <a:pt x="3096033" y="1629265"/>
                </a:lnTo>
                <a:close/>
                <a:moveTo>
                  <a:pt x="8161110" y="1626704"/>
                </a:moveTo>
                <a:cubicBezTo>
                  <a:pt x="8157423" y="1628502"/>
                  <a:pt x="8155580" y="1631380"/>
                  <a:pt x="8155580" y="1635335"/>
                </a:cubicBezTo>
                <a:lnTo>
                  <a:pt x="8155580" y="1637494"/>
                </a:lnTo>
                <a:cubicBezTo>
                  <a:pt x="8157108" y="1641090"/>
                  <a:pt x="8159671" y="1642889"/>
                  <a:pt x="8163268" y="1642889"/>
                </a:cubicBezTo>
                <a:lnTo>
                  <a:pt x="8162189" y="1633178"/>
                </a:lnTo>
                <a:lnTo>
                  <a:pt x="8164347" y="1627783"/>
                </a:lnTo>
                <a:lnTo>
                  <a:pt x="8163268" y="1626704"/>
                </a:lnTo>
                <a:close/>
                <a:moveTo>
                  <a:pt x="5727705" y="1625490"/>
                </a:moveTo>
                <a:lnTo>
                  <a:pt x="5721231" y="1628726"/>
                </a:lnTo>
                <a:lnTo>
                  <a:pt x="5721231" y="1630884"/>
                </a:lnTo>
                <a:lnTo>
                  <a:pt x="5727705" y="1630884"/>
                </a:lnTo>
                <a:lnTo>
                  <a:pt x="5729863" y="1628726"/>
                </a:lnTo>
                <a:lnTo>
                  <a:pt x="5729863" y="1625490"/>
                </a:lnTo>
                <a:close/>
                <a:moveTo>
                  <a:pt x="1601336" y="1624814"/>
                </a:moveTo>
                <a:lnTo>
                  <a:pt x="1598099" y="1625894"/>
                </a:lnTo>
                <a:lnTo>
                  <a:pt x="1599178" y="1633581"/>
                </a:lnTo>
                <a:lnTo>
                  <a:pt x="1594862" y="1642213"/>
                </a:lnTo>
                <a:cubicBezTo>
                  <a:pt x="1594862" y="1645091"/>
                  <a:pt x="1596660" y="1646530"/>
                  <a:pt x="1600258" y="1646530"/>
                </a:cubicBezTo>
                <a:lnTo>
                  <a:pt x="1602416" y="1648688"/>
                </a:lnTo>
                <a:cubicBezTo>
                  <a:pt x="1614015" y="1648148"/>
                  <a:pt x="1619815" y="1644911"/>
                  <a:pt x="1619815" y="1638976"/>
                </a:cubicBezTo>
                <a:lnTo>
                  <a:pt x="1623051" y="1634660"/>
                </a:lnTo>
                <a:lnTo>
                  <a:pt x="1624130" y="1633581"/>
                </a:lnTo>
                <a:lnTo>
                  <a:pt x="1625210" y="1633581"/>
                </a:lnTo>
                <a:cubicBezTo>
                  <a:pt x="1634561" y="1633581"/>
                  <a:pt x="1639236" y="1636099"/>
                  <a:pt x="1639236" y="1641135"/>
                </a:cubicBezTo>
                <a:lnTo>
                  <a:pt x="1638158" y="1642213"/>
                </a:lnTo>
                <a:cubicBezTo>
                  <a:pt x="1644810" y="1647249"/>
                  <a:pt x="1650565" y="1649766"/>
                  <a:pt x="1655422" y="1649766"/>
                </a:cubicBezTo>
                <a:cubicBezTo>
                  <a:pt x="1657938" y="1649227"/>
                  <a:pt x="1660096" y="1647069"/>
                  <a:pt x="1661895" y="1643293"/>
                </a:cubicBezTo>
                <a:lnTo>
                  <a:pt x="1661895" y="1641135"/>
                </a:lnTo>
                <a:lnTo>
                  <a:pt x="1659737" y="1637897"/>
                </a:lnTo>
                <a:cubicBezTo>
                  <a:pt x="1659737" y="1635559"/>
                  <a:pt x="1662255" y="1634121"/>
                  <a:pt x="1667290" y="1633581"/>
                </a:cubicBezTo>
                <a:lnTo>
                  <a:pt x="1667290" y="1631423"/>
                </a:lnTo>
                <a:cubicBezTo>
                  <a:pt x="1667290" y="1629355"/>
                  <a:pt x="1663334" y="1627871"/>
                  <a:pt x="1655422" y="1626972"/>
                </a:cubicBezTo>
                <a:cubicBezTo>
                  <a:pt x="1655422" y="1628411"/>
                  <a:pt x="1654343" y="1629130"/>
                  <a:pt x="1652185" y="1629130"/>
                </a:cubicBezTo>
                <a:cubicBezTo>
                  <a:pt x="1650745" y="1627871"/>
                  <a:pt x="1644631" y="1626793"/>
                  <a:pt x="1633841" y="1625894"/>
                </a:cubicBezTo>
                <a:lnTo>
                  <a:pt x="1632763" y="1624814"/>
                </a:lnTo>
                <a:lnTo>
                  <a:pt x="1631683" y="1624814"/>
                </a:lnTo>
                <a:lnTo>
                  <a:pt x="1629526" y="1626972"/>
                </a:lnTo>
                <a:lnTo>
                  <a:pt x="1621972" y="1626972"/>
                </a:lnTo>
                <a:lnTo>
                  <a:pt x="1616443" y="1625894"/>
                </a:lnTo>
                <a:lnTo>
                  <a:pt x="1609968" y="1626972"/>
                </a:lnTo>
                <a:lnTo>
                  <a:pt x="1607810" y="1626972"/>
                </a:lnTo>
                <a:close/>
                <a:moveTo>
                  <a:pt x="2086199" y="1624057"/>
                </a:moveTo>
                <a:lnTo>
                  <a:pt x="2082963" y="1627293"/>
                </a:lnTo>
                <a:lnTo>
                  <a:pt x="2082963" y="1628372"/>
                </a:lnTo>
                <a:lnTo>
                  <a:pt x="2085122" y="1630531"/>
                </a:lnTo>
                <a:lnTo>
                  <a:pt x="2089302" y="1630531"/>
                </a:lnTo>
                <a:lnTo>
                  <a:pt x="2089302" y="1629452"/>
                </a:lnTo>
                <a:lnTo>
                  <a:pt x="2088223" y="1624057"/>
                </a:lnTo>
                <a:close/>
                <a:moveTo>
                  <a:pt x="715096" y="1623331"/>
                </a:moveTo>
                <a:lnTo>
                  <a:pt x="715096" y="1625489"/>
                </a:lnTo>
                <a:lnTo>
                  <a:pt x="717255" y="1627512"/>
                </a:lnTo>
                <a:lnTo>
                  <a:pt x="719278" y="1625489"/>
                </a:lnTo>
                <a:lnTo>
                  <a:pt x="717255" y="1623331"/>
                </a:lnTo>
                <a:close/>
                <a:moveTo>
                  <a:pt x="4134277" y="1623113"/>
                </a:moveTo>
                <a:cubicBezTo>
                  <a:pt x="4132478" y="1623113"/>
                  <a:pt x="4130680" y="1627698"/>
                  <a:pt x="4128882" y="1636870"/>
                </a:cubicBezTo>
                <a:lnTo>
                  <a:pt x="4132119" y="1639028"/>
                </a:lnTo>
                <a:lnTo>
                  <a:pt x="4137514" y="1633768"/>
                </a:lnTo>
                <a:lnTo>
                  <a:pt x="4135356" y="1630531"/>
                </a:lnTo>
                <a:lnTo>
                  <a:pt x="4135356" y="1623113"/>
                </a:lnTo>
                <a:close/>
                <a:moveTo>
                  <a:pt x="8684413" y="1622387"/>
                </a:moveTo>
                <a:lnTo>
                  <a:pt x="8683334" y="1629941"/>
                </a:lnTo>
                <a:lnTo>
                  <a:pt x="8683334" y="1631020"/>
                </a:lnTo>
                <a:lnTo>
                  <a:pt x="8685492" y="1631020"/>
                </a:lnTo>
                <a:lnTo>
                  <a:pt x="8685492" y="1622387"/>
                </a:lnTo>
                <a:close/>
                <a:moveTo>
                  <a:pt x="5693312" y="1621173"/>
                </a:moveTo>
                <a:lnTo>
                  <a:pt x="5693312" y="1631963"/>
                </a:lnTo>
                <a:lnTo>
                  <a:pt x="5694391" y="1631963"/>
                </a:lnTo>
                <a:lnTo>
                  <a:pt x="5699786" y="1630884"/>
                </a:lnTo>
                <a:lnTo>
                  <a:pt x="5699786" y="1628726"/>
                </a:lnTo>
                <a:lnTo>
                  <a:pt x="5694391" y="1621173"/>
                </a:lnTo>
                <a:close/>
                <a:moveTo>
                  <a:pt x="701608" y="1621038"/>
                </a:moveTo>
                <a:lnTo>
                  <a:pt x="701608" y="1621982"/>
                </a:lnTo>
                <a:lnTo>
                  <a:pt x="702687" y="1625084"/>
                </a:lnTo>
                <a:lnTo>
                  <a:pt x="703631" y="1625084"/>
                </a:lnTo>
                <a:lnTo>
                  <a:pt x="705789" y="1623061"/>
                </a:lnTo>
                <a:lnTo>
                  <a:pt x="702687" y="1621038"/>
                </a:lnTo>
                <a:close/>
                <a:moveTo>
                  <a:pt x="1742956" y="1619419"/>
                </a:moveTo>
                <a:cubicBezTo>
                  <a:pt x="1742956" y="1620678"/>
                  <a:pt x="1746237" y="1621757"/>
                  <a:pt x="1752801" y="1622657"/>
                </a:cubicBezTo>
                <a:lnTo>
                  <a:pt x="1758196" y="1621577"/>
                </a:lnTo>
                <a:lnTo>
                  <a:pt x="1758196" y="1620499"/>
                </a:lnTo>
                <a:lnTo>
                  <a:pt x="1754959" y="1619419"/>
                </a:lnTo>
                <a:lnTo>
                  <a:pt x="1753881" y="1620499"/>
                </a:lnTo>
                <a:lnTo>
                  <a:pt x="1752801" y="1620499"/>
                </a:lnTo>
                <a:lnTo>
                  <a:pt x="1746192" y="1619419"/>
                </a:lnTo>
                <a:close/>
                <a:moveTo>
                  <a:pt x="1598099" y="1619419"/>
                </a:moveTo>
                <a:lnTo>
                  <a:pt x="1598099" y="1620499"/>
                </a:lnTo>
                <a:lnTo>
                  <a:pt x="1600258" y="1620499"/>
                </a:lnTo>
                <a:lnTo>
                  <a:pt x="1600258" y="1619419"/>
                </a:lnTo>
                <a:close/>
                <a:moveTo>
                  <a:pt x="8215734" y="1619016"/>
                </a:moveTo>
                <a:cubicBezTo>
                  <a:pt x="8215734" y="1625220"/>
                  <a:pt x="8211014" y="1630660"/>
                  <a:pt x="8201572" y="1635335"/>
                </a:cubicBezTo>
                <a:lnTo>
                  <a:pt x="8197256" y="1634257"/>
                </a:lnTo>
                <a:lnTo>
                  <a:pt x="8180802" y="1646261"/>
                </a:lnTo>
                <a:lnTo>
                  <a:pt x="8180802" y="1647340"/>
                </a:lnTo>
                <a:lnTo>
                  <a:pt x="8191726" y="1648419"/>
                </a:lnTo>
                <a:lnTo>
                  <a:pt x="8198335" y="1646261"/>
                </a:lnTo>
                <a:lnTo>
                  <a:pt x="8208181" y="1646261"/>
                </a:lnTo>
                <a:lnTo>
                  <a:pt x="8210339" y="1648419"/>
                </a:lnTo>
                <a:lnTo>
                  <a:pt x="8210339" y="1653814"/>
                </a:lnTo>
                <a:lnTo>
                  <a:pt x="8212497" y="1653814"/>
                </a:lnTo>
                <a:cubicBezTo>
                  <a:pt x="8212497" y="1650218"/>
                  <a:pt x="8216499" y="1647699"/>
                  <a:pt x="8224501" y="1646261"/>
                </a:cubicBezTo>
                <a:lnTo>
                  <a:pt x="8232189" y="1648419"/>
                </a:lnTo>
                <a:lnTo>
                  <a:pt x="8236640" y="1648419"/>
                </a:lnTo>
                <a:cubicBezTo>
                  <a:pt x="8248239" y="1646440"/>
                  <a:pt x="8254039" y="1643878"/>
                  <a:pt x="8254039" y="1640731"/>
                </a:cubicBezTo>
                <a:lnTo>
                  <a:pt x="8251881" y="1637494"/>
                </a:lnTo>
                <a:lnTo>
                  <a:pt x="8243114" y="1640731"/>
                </a:lnTo>
                <a:lnTo>
                  <a:pt x="8236640" y="1640731"/>
                </a:lnTo>
                <a:cubicBezTo>
                  <a:pt x="8225670" y="1640731"/>
                  <a:pt x="8219106" y="1633492"/>
                  <a:pt x="8216948" y="1619016"/>
                </a:cubicBezTo>
                <a:close/>
                <a:moveTo>
                  <a:pt x="1623051" y="1618340"/>
                </a:moveTo>
                <a:lnTo>
                  <a:pt x="1623051" y="1619419"/>
                </a:lnTo>
                <a:lnTo>
                  <a:pt x="1625210" y="1621577"/>
                </a:lnTo>
                <a:lnTo>
                  <a:pt x="1628446" y="1621577"/>
                </a:lnTo>
                <a:lnTo>
                  <a:pt x="1628446" y="1619419"/>
                </a:lnTo>
                <a:lnTo>
                  <a:pt x="1624130" y="1618340"/>
                </a:lnTo>
                <a:close/>
                <a:moveTo>
                  <a:pt x="4143853" y="1617718"/>
                </a:moveTo>
                <a:lnTo>
                  <a:pt x="4142774" y="1618796"/>
                </a:lnTo>
                <a:lnTo>
                  <a:pt x="4142774" y="1619876"/>
                </a:lnTo>
                <a:cubicBezTo>
                  <a:pt x="4142774" y="1621314"/>
                  <a:pt x="4143853" y="1622034"/>
                  <a:pt x="4146011" y="1622034"/>
                </a:cubicBezTo>
                <a:lnTo>
                  <a:pt x="4147090" y="1623113"/>
                </a:lnTo>
                <a:lnTo>
                  <a:pt x="4147090" y="1625136"/>
                </a:lnTo>
                <a:lnTo>
                  <a:pt x="4144932" y="1628373"/>
                </a:lnTo>
                <a:cubicBezTo>
                  <a:pt x="4144932" y="1629991"/>
                  <a:pt x="4146730" y="1631070"/>
                  <a:pt x="4150327" y="1631610"/>
                </a:cubicBezTo>
                <a:lnTo>
                  <a:pt x="4150327" y="1630531"/>
                </a:lnTo>
                <a:lnTo>
                  <a:pt x="4153429" y="1620954"/>
                </a:lnTo>
                <a:cubicBezTo>
                  <a:pt x="4153429" y="1619336"/>
                  <a:pt x="4150237" y="1618257"/>
                  <a:pt x="4143853" y="1617718"/>
                </a:cubicBezTo>
                <a:close/>
                <a:moveTo>
                  <a:pt x="3070137" y="1616183"/>
                </a:moveTo>
                <a:cubicBezTo>
                  <a:pt x="3064382" y="1618161"/>
                  <a:pt x="3061505" y="1619959"/>
                  <a:pt x="3061505" y="1621578"/>
                </a:cubicBezTo>
                <a:lnTo>
                  <a:pt x="3061505" y="1626972"/>
                </a:lnTo>
                <a:lnTo>
                  <a:pt x="3063663" y="1626972"/>
                </a:lnTo>
                <a:cubicBezTo>
                  <a:pt x="3067440" y="1622657"/>
                  <a:pt x="3070317" y="1620499"/>
                  <a:pt x="3072295" y="1620499"/>
                </a:cubicBezTo>
                <a:lnTo>
                  <a:pt x="3072295" y="1618341"/>
                </a:lnTo>
                <a:close/>
                <a:moveTo>
                  <a:pt x="1620893" y="1615104"/>
                </a:moveTo>
                <a:lnTo>
                  <a:pt x="1620893" y="1617262"/>
                </a:lnTo>
                <a:lnTo>
                  <a:pt x="1621972" y="1617262"/>
                </a:lnTo>
                <a:lnTo>
                  <a:pt x="1621972" y="1615104"/>
                </a:lnTo>
                <a:close/>
                <a:moveTo>
                  <a:pt x="2652580" y="1614536"/>
                </a:moveTo>
                <a:lnTo>
                  <a:pt x="2651500" y="1615615"/>
                </a:lnTo>
                <a:lnTo>
                  <a:pt x="2651500" y="1621010"/>
                </a:lnTo>
                <a:lnTo>
                  <a:pt x="2655817" y="1621010"/>
                </a:lnTo>
                <a:lnTo>
                  <a:pt x="2656896" y="1615615"/>
                </a:lnTo>
                <a:close/>
                <a:moveTo>
                  <a:pt x="5254306" y="1614160"/>
                </a:moveTo>
                <a:lnTo>
                  <a:pt x="5252148" y="1616318"/>
                </a:lnTo>
                <a:lnTo>
                  <a:pt x="5253227" y="1621848"/>
                </a:lnTo>
                <a:lnTo>
                  <a:pt x="5259701" y="1621848"/>
                </a:lnTo>
                <a:lnTo>
                  <a:pt x="5261994" y="1619690"/>
                </a:lnTo>
                <a:lnTo>
                  <a:pt x="5255385" y="1614160"/>
                </a:lnTo>
                <a:close/>
                <a:moveTo>
                  <a:pt x="8785704" y="1613756"/>
                </a:moveTo>
                <a:lnTo>
                  <a:pt x="8783546" y="1615914"/>
                </a:lnTo>
                <a:lnTo>
                  <a:pt x="8783546" y="1616993"/>
                </a:lnTo>
                <a:lnTo>
                  <a:pt x="8785704" y="1619151"/>
                </a:lnTo>
                <a:lnTo>
                  <a:pt x="8790020" y="1619151"/>
                </a:lnTo>
                <a:lnTo>
                  <a:pt x="8790020" y="1616993"/>
                </a:lnTo>
                <a:lnTo>
                  <a:pt x="8786783" y="1613756"/>
                </a:lnTo>
                <a:close/>
                <a:moveTo>
                  <a:pt x="1561413" y="1612946"/>
                </a:moveTo>
                <a:lnTo>
                  <a:pt x="1560334" y="1614024"/>
                </a:lnTo>
                <a:lnTo>
                  <a:pt x="1559254" y="1614024"/>
                </a:lnTo>
                <a:lnTo>
                  <a:pt x="1560334" y="1617262"/>
                </a:lnTo>
                <a:lnTo>
                  <a:pt x="1561413" y="1617262"/>
                </a:lnTo>
                <a:close/>
                <a:moveTo>
                  <a:pt x="5721231" y="1612676"/>
                </a:moveTo>
                <a:lnTo>
                  <a:pt x="5719073" y="1614834"/>
                </a:lnTo>
                <a:lnTo>
                  <a:pt x="5719073" y="1616857"/>
                </a:lnTo>
                <a:lnTo>
                  <a:pt x="5722310" y="1616857"/>
                </a:lnTo>
                <a:lnTo>
                  <a:pt x="5724468" y="1614834"/>
                </a:lnTo>
                <a:lnTo>
                  <a:pt x="5722310" y="1612676"/>
                </a:lnTo>
                <a:close/>
                <a:moveTo>
                  <a:pt x="182216" y="1611852"/>
                </a:moveTo>
                <a:lnTo>
                  <a:pt x="177901" y="1617247"/>
                </a:lnTo>
                <a:cubicBezTo>
                  <a:pt x="177901" y="1620844"/>
                  <a:pt x="180417" y="1624755"/>
                  <a:pt x="185453" y="1628981"/>
                </a:cubicBezTo>
                <a:lnTo>
                  <a:pt x="187611" y="1619405"/>
                </a:lnTo>
                <a:cubicBezTo>
                  <a:pt x="187611" y="1615449"/>
                  <a:pt x="185812" y="1612931"/>
                  <a:pt x="182216" y="1611852"/>
                </a:cubicBezTo>
                <a:close/>
                <a:moveTo>
                  <a:pt x="3193413" y="1610788"/>
                </a:moveTo>
                <a:cubicBezTo>
                  <a:pt x="3185410" y="1612046"/>
                  <a:pt x="3181409" y="1614204"/>
                  <a:pt x="3181409" y="1617262"/>
                </a:cubicBezTo>
                <a:lnTo>
                  <a:pt x="3182489" y="1620499"/>
                </a:lnTo>
                <a:lnTo>
                  <a:pt x="3184647" y="1620499"/>
                </a:lnTo>
                <a:cubicBezTo>
                  <a:pt x="3193368" y="1618520"/>
                  <a:pt x="3197729" y="1616722"/>
                  <a:pt x="3197729" y="1615104"/>
                </a:cubicBezTo>
                <a:close/>
                <a:moveTo>
                  <a:pt x="5693312" y="1610518"/>
                </a:moveTo>
                <a:lnTo>
                  <a:pt x="5693312" y="1613755"/>
                </a:lnTo>
                <a:lnTo>
                  <a:pt x="5696549" y="1613755"/>
                </a:lnTo>
                <a:lnTo>
                  <a:pt x="5696549" y="1610518"/>
                </a:lnTo>
                <a:close/>
                <a:moveTo>
                  <a:pt x="6242915" y="1610114"/>
                </a:moveTo>
                <a:lnTo>
                  <a:pt x="6242915" y="1611193"/>
                </a:lnTo>
                <a:lnTo>
                  <a:pt x="6245073" y="1613351"/>
                </a:lnTo>
                <a:lnTo>
                  <a:pt x="6245073" y="1612272"/>
                </a:lnTo>
                <a:close/>
                <a:moveTo>
                  <a:pt x="154296" y="1608615"/>
                </a:moveTo>
                <a:cubicBezTo>
                  <a:pt x="148632" y="1608615"/>
                  <a:pt x="145799" y="1614010"/>
                  <a:pt x="145799" y="1624800"/>
                </a:cubicBezTo>
                <a:lnTo>
                  <a:pt x="146878" y="1631139"/>
                </a:lnTo>
                <a:lnTo>
                  <a:pt x="148901" y="1631139"/>
                </a:lnTo>
                <a:cubicBezTo>
                  <a:pt x="151778" y="1622777"/>
                  <a:pt x="155375" y="1616348"/>
                  <a:pt x="159692" y="1611852"/>
                </a:cubicBezTo>
                <a:close/>
                <a:moveTo>
                  <a:pt x="8686571" y="1608361"/>
                </a:moveTo>
                <a:lnTo>
                  <a:pt x="8685492" y="1609440"/>
                </a:lnTo>
                <a:lnTo>
                  <a:pt x="8685492" y="1619151"/>
                </a:lnTo>
                <a:lnTo>
                  <a:pt x="8689673" y="1614835"/>
                </a:lnTo>
                <a:cubicBezTo>
                  <a:pt x="8689043" y="1610519"/>
                  <a:pt x="8688009" y="1608361"/>
                  <a:pt x="8686571" y="1608361"/>
                </a:cubicBezTo>
                <a:close/>
                <a:moveTo>
                  <a:pt x="8657438" y="1608361"/>
                </a:moveTo>
                <a:lnTo>
                  <a:pt x="8655280" y="1610519"/>
                </a:lnTo>
                <a:cubicBezTo>
                  <a:pt x="8656359" y="1613396"/>
                  <a:pt x="8657438" y="1614835"/>
                  <a:pt x="8658517" y="1614835"/>
                </a:cubicBezTo>
                <a:lnTo>
                  <a:pt x="8659596" y="1614835"/>
                </a:lnTo>
                <a:lnTo>
                  <a:pt x="8659596" y="1610519"/>
                </a:lnTo>
                <a:close/>
                <a:moveTo>
                  <a:pt x="3638489" y="1608090"/>
                </a:moveTo>
                <a:lnTo>
                  <a:pt x="3636331" y="1610248"/>
                </a:lnTo>
                <a:lnTo>
                  <a:pt x="3637410" y="1611327"/>
                </a:lnTo>
                <a:lnTo>
                  <a:pt x="3638489" y="1611327"/>
                </a:lnTo>
                <a:lnTo>
                  <a:pt x="3642805" y="1610248"/>
                </a:lnTo>
                <a:lnTo>
                  <a:pt x="3642805" y="1608090"/>
                </a:lnTo>
                <a:close/>
                <a:moveTo>
                  <a:pt x="1567888" y="1607551"/>
                </a:moveTo>
                <a:lnTo>
                  <a:pt x="1565730" y="1609709"/>
                </a:lnTo>
                <a:lnTo>
                  <a:pt x="1567888" y="1609709"/>
                </a:lnTo>
                <a:close/>
                <a:moveTo>
                  <a:pt x="4147090" y="1607063"/>
                </a:moveTo>
                <a:lnTo>
                  <a:pt x="4147090" y="1609221"/>
                </a:lnTo>
                <a:lnTo>
                  <a:pt x="4150327" y="1612457"/>
                </a:lnTo>
                <a:lnTo>
                  <a:pt x="4151271" y="1611379"/>
                </a:lnTo>
                <a:lnTo>
                  <a:pt x="4151271" y="1609221"/>
                </a:lnTo>
                <a:lnTo>
                  <a:pt x="4149248" y="1607063"/>
                </a:lnTo>
                <a:close/>
                <a:moveTo>
                  <a:pt x="2229033" y="1607062"/>
                </a:moveTo>
                <a:lnTo>
                  <a:pt x="2230112" y="1607062"/>
                </a:lnTo>
                <a:cubicBezTo>
                  <a:pt x="2232270" y="1607062"/>
                  <a:pt x="2236180" y="1608816"/>
                  <a:pt x="2241846" y="1612322"/>
                </a:cubicBezTo>
                <a:cubicBezTo>
                  <a:pt x="2251107" y="1613581"/>
                  <a:pt x="2255738" y="1617133"/>
                  <a:pt x="2255738" y="1622977"/>
                </a:cubicBezTo>
                <a:cubicBezTo>
                  <a:pt x="2255738" y="1625135"/>
                  <a:pt x="2256457" y="1626214"/>
                  <a:pt x="2257896" y="1626214"/>
                </a:cubicBezTo>
                <a:lnTo>
                  <a:pt x="2260999" y="1624057"/>
                </a:lnTo>
                <a:cubicBezTo>
                  <a:pt x="2264594" y="1629541"/>
                  <a:pt x="2266393" y="1633453"/>
                  <a:pt x="2266393" y="1635791"/>
                </a:cubicBezTo>
                <a:lnTo>
                  <a:pt x="2259920" y="1643209"/>
                </a:lnTo>
                <a:lnTo>
                  <a:pt x="2260999" y="1648604"/>
                </a:lnTo>
                <a:lnTo>
                  <a:pt x="2260999" y="1652920"/>
                </a:lnTo>
                <a:lnTo>
                  <a:pt x="2258840" y="1664654"/>
                </a:lnTo>
                <a:lnTo>
                  <a:pt x="2259920" y="1678411"/>
                </a:lnTo>
                <a:lnTo>
                  <a:pt x="2258840" y="1695540"/>
                </a:lnTo>
                <a:cubicBezTo>
                  <a:pt x="2260279" y="1695540"/>
                  <a:pt x="2260999" y="1696619"/>
                  <a:pt x="2260999" y="1698777"/>
                </a:cubicBezTo>
                <a:cubicBezTo>
                  <a:pt x="2258930" y="1701385"/>
                  <a:pt x="2257536" y="1706330"/>
                  <a:pt x="2256818" y="1713613"/>
                </a:cubicBezTo>
                <a:lnTo>
                  <a:pt x="2258840" y="1720087"/>
                </a:lnTo>
                <a:lnTo>
                  <a:pt x="2258840" y="1721166"/>
                </a:lnTo>
                <a:cubicBezTo>
                  <a:pt x="2257492" y="1722695"/>
                  <a:pt x="2256098" y="1727281"/>
                  <a:pt x="2254660" y="1734924"/>
                </a:cubicBezTo>
                <a:cubicBezTo>
                  <a:pt x="2253041" y="1734924"/>
                  <a:pt x="2251602" y="1736362"/>
                  <a:pt x="2250344" y="1739240"/>
                </a:cubicBezTo>
                <a:lnTo>
                  <a:pt x="2250344" y="1740319"/>
                </a:lnTo>
                <a:lnTo>
                  <a:pt x="2253581" y="1740319"/>
                </a:lnTo>
                <a:lnTo>
                  <a:pt x="2253581" y="1737082"/>
                </a:lnTo>
                <a:lnTo>
                  <a:pt x="2255738" y="1737082"/>
                </a:lnTo>
                <a:lnTo>
                  <a:pt x="2255738" y="1744635"/>
                </a:lnTo>
                <a:lnTo>
                  <a:pt x="2256818" y="1748816"/>
                </a:lnTo>
                <a:cubicBezTo>
                  <a:pt x="2256818" y="1756459"/>
                  <a:pt x="2246837" y="1765001"/>
                  <a:pt x="2226875" y="1774442"/>
                </a:cubicBezTo>
                <a:cubicBezTo>
                  <a:pt x="2223188" y="1776600"/>
                  <a:pt x="2218242" y="1778039"/>
                  <a:pt x="2212038" y="1778758"/>
                </a:cubicBezTo>
                <a:cubicBezTo>
                  <a:pt x="2212038" y="1782085"/>
                  <a:pt x="2209161" y="1784198"/>
                  <a:pt x="2203408" y="1785097"/>
                </a:cubicBezTo>
                <a:lnTo>
                  <a:pt x="2201249" y="1785097"/>
                </a:lnTo>
                <a:lnTo>
                  <a:pt x="2166180" y="1786176"/>
                </a:lnTo>
                <a:cubicBezTo>
                  <a:pt x="2159347" y="1786176"/>
                  <a:pt x="2155435" y="1781905"/>
                  <a:pt x="2154447" y="1773363"/>
                </a:cubicBezTo>
                <a:cubicBezTo>
                  <a:pt x="2149231" y="1759156"/>
                  <a:pt x="2145321" y="1752053"/>
                  <a:pt x="2142713" y="1752053"/>
                </a:cubicBezTo>
                <a:cubicBezTo>
                  <a:pt x="2129853" y="1749535"/>
                  <a:pt x="2123426" y="1746343"/>
                  <a:pt x="2123426" y="1742477"/>
                </a:cubicBezTo>
                <a:lnTo>
                  <a:pt x="2123426" y="1740319"/>
                </a:lnTo>
                <a:cubicBezTo>
                  <a:pt x="2123426" y="1737801"/>
                  <a:pt x="2127696" y="1736362"/>
                  <a:pt x="2136238" y="1736003"/>
                </a:cubicBezTo>
                <a:cubicBezTo>
                  <a:pt x="2142623" y="1737441"/>
                  <a:pt x="2145814" y="1739599"/>
                  <a:pt x="2145814" y="1742477"/>
                </a:cubicBezTo>
                <a:lnTo>
                  <a:pt x="2155391" y="1742477"/>
                </a:lnTo>
                <a:cubicBezTo>
                  <a:pt x="2158270" y="1739959"/>
                  <a:pt x="2164698" y="1737801"/>
                  <a:pt x="2174678" y="1736003"/>
                </a:cubicBezTo>
                <a:lnTo>
                  <a:pt x="2188570" y="1738161"/>
                </a:lnTo>
                <a:cubicBezTo>
                  <a:pt x="2196393" y="1734474"/>
                  <a:pt x="2200305" y="1728090"/>
                  <a:pt x="2200305" y="1719008"/>
                </a:cubicBezTo>
                <a:lnTo>
                  <a:pt x="2199226" y="1714692"/>
                </a:lnTo>
                <a:lnTo>
                  <a:pt x="2205566" y="1682727"/>
                </a:lnTo>
                <a:lnTo>
                  <a:pt x="2203408" y="1675309"/>
                </a:lnTo>
                <a:lnTo>
                  <a:pt x="2205566" y="1666677"/>
                </a:lnTo>
                <a:cubicBezTo>
                  <a:pt x="2204126" y="1666677"/>
                  <a:pt x="2203408" y="1660652"/>
                  <a:pt x="2203408" y="1648604"/>
                </a:cubicBezTo>
                <a:lnTo>
                  <a:pt x="2199226" y="1641186"/>
                </a:lnTo>
                <a:cubicBezTo>
                  <a:pt x="2194191" y="1641186"/>
                  <a:pt x="2191672" y="1639747"/>
                  <a:pt x="2191672" y="1636870"/>
                </a:cubicBezTo>
                <a:lnTo>
                  <a:pt x="2194909" y="1633633"/>
                </a:lnTo>
                <a:lnTo>
                  <a:pt x="2200305" y="1633633"/>
                </a:lnTo>
                <a:lnTo>
                  <a:pt x="2204486" y="1634712"/>
                </a:lnTo>
                <a:cubicBezTo>
                  <a:pt x="2209161" y="1634712"/>
                  <a:pt x="2214512" y="1628327"/>
                  <a:pt x="2220536" y="1615559"/>
                </a:cubicBezTo>
                <a:close/>
                <a:moveTo>
                  <a:pt x="8220185" y="1607012"/>
                </a:moveTo>
                <a:lnTo>
                  <a:pt x="8218027" y="1609305"/>
                </a:lnTo>
                <a:lnTo>
                  <a:pt x="8218027" y="1611463"/>
                </a:lnTo>
                <a:lnTo>
                  <a:pt x="8221264" y="1610384"/>
                </a:lnTo>
                <a:lnTo>
                  <a:pt x="8221264" y="1607012"/>
                </a:lnTo>
                <a:close/>
                <a:moveTo>
                  <a:pt x="170347" y="1606457"/>
                </a:moveTo>
                <a:cubicBezTo>
                  <a:pt x="163962" y="1607896"/>
                  <a:pt x="160770" y="1609694"/>
                  <a:pt x="160770" y="1611852"/>
                </a:cubicBezTo>
                <a:lnTo>
                  <a:pt x="160770" y="1612931"/>
                </a:lnTo>
                <a:lnTo>
                  <a:pt x="172505" y="1617247"/>
                </a:lnTo>
                <a:lnTo>
                  <a:pt x="173584" y="1616168"/>
                </a:lnTo>
                <a:lnTo>
                  <a:pt x="173584" y="1608615"/>
                </a:lnTo>
                <a:lnTo>
                  <a:pt x="171427" y="1606457"/>
                </a:lnTo>
                <a:close/>
                <a:moveTo>
                  <a:pt x="4163005" y="1604905"/>
                </a:moveTo>
                <a:cubicBezTo>
                  <a:pt x="4159499" y="1606703"/>
                  <a:pt x="4157745" y="1609895"/>
                  <a:pt x="4157745" y="1614481"/>
                </a:cubicBezTo>
                <a:lnTo>
                  <a:pt x="4158824" y="1617718"/>
                </a:lnTo>
                <a:lnTo>
                  <a:pt x="4160982" y="1617718"/>
                </a:lnTo>
                <a:close/>
                <a:moveTo>
                  <a:pt x="6253705" y="1604719"/>
                </a:moveTo>
                <a:lnTo>
                  <a:pt x="6253705" y="1606877"/>
                </a:lnTo>
                <a:lnTo>
                  <a:pt x="6255863" y="1606877"/>
                </a:lnTo>
                <a:lnTo>
                  <a:pt x="6255863" y="1604719"/>
                </a:lnTo>
                <a:close/>
                <a:moveTo>
                  <a:pt x="1700874" y="1604313"/>
                </a:moveTo>
                <a:cubicBezTo>
                  <a:pt x="1700155" y="1614384"/>
                  <a:pt x="1697638" y="1619419"/>
                  <a:pt x="1693321" y="1619419"/>
                </a:cubicBezTo>
                <a:lnTo>
                  <a:pt x="1689005" y="1625894"/>
                </a:lnTo>
                <a:lnTo>
                  <a:pt x="1689005" y="1626972"/>
                </a:lnTo>
                <a:lnTo>
                  <a:pt x="1696558" y="1654083"/>
                </a:lnTo>
                <a:cubicBezTo>
                  <a:pt x="1701594" y="1659658"/>
                  <a:pt x="1704111" y="1665772"/>
                  <a:pt x="1704111" y="1672425"/>
                </a:cubicBezTo>
                <a:cubicBezTo>
                  <a:pt x="1704111" y="1678180"/>
                  <a:pt x="1705191" y="1681057"/>
                  <a:pt x="1707348" y="1681057"/>
                </a:cubicBezTo>
                <a:cubicBezTo>
                  <a:pt x="1709865" y="1681057"/>
                  <a:pt x="1712024" y="1673145"/>
                  <a:pt x="1713824" y="1657319"/>
                </a:cubicBezTo>
                <a:cubicBezTo>
                  <a:pt x="1715620" y="1657319"/>
                  <a:pt x="1718857" y="1648328"/>
                  <a:pt x="1723533" y="1630344"/>
                </a:cubicBezTo>
                <a:lnTo>
                  <a:pt x="1723533" y="1623735"/>
                </a:lnTo>
                <a:cubicBezTo>
                  <a:pt x="1721376" y="1621038"/>
                  <a:pt x="1720296" y="1617801"/>
                  <a:pt x="1720296" y="1614024"/>
                </a:cubicBezTo>
                <a:lnTo>
                  <a:pt x="1720296" y="1605392"/>
                </a:lnTo>
                <a:lnTo>
                  <a:pt x="1711666" y="1607551"/>
                </a:lnTo>
                <a:lnTo>
                  <a:pt x="1708428" y="1607551"/>
                </a:lnTo>
                <a:close/>
                <a:moveTo>
                  <a:pt x="8184038" y="1603775"/>
                </a:moveTo>
                <a:cubicBezTo>
                  <a:pt x="8182600" y="1603775"/>
                  <a:pt x="8181880" y="1605618"/>
                  <a:pt x="8181880" y="1609305"/>
                </a:cubicBezTo>
                <a:lnTo>
                  <a:pt x="8180802" y="1609305"/>
                </a:lnTo>
                <a:lnTo>
                  <a:pt x="8181880" y="1610384"/>
                </a:lnTo>
                <a:lnTo>
                  <a:pt x="8181880" y="1613621"/>
                </a:lnTo>
                <a:cubicBezTo>
                  <a:pt x="8179722" y="1616319"/>
                  <a:pt x="8178644" y="1618836"/>
                  <a:pt x="8178644" y="1621174"/>
                </a:cubicBezTo>
                <a:cubicBezTo>
                  <a:pt x="8180082" y="1624501"/>
                  <a:pt x="8181521" y="1626344"/>
                  <a:pt x="8182960" y="1626704"/>
                </a:cubicBezTo>
                <a:cubicBezTo>
                  <a:pt x="8185208" y="1625894"/>
                  <a:pt x="8186331" y="1623692"/>
                  <a:pt x="8186331" y="1620095"/>
                </a:cubicBezTo>
                <a:lnTo>
                  <a:pt x="8184038" y="1612542"/>
                </a:lnTo>
                <a:lnTo>
                  <a:pt x="8186331" y="1604854"/>
                </a:lnTo>
                <a:lnTo>
                  <a:pt x="8185118" y="1603775"/>
                </a:lnTo>
                <a:close/>
                <a:moveTo>
                  <a:pt x="5258622" y="1602156"/>
                </a:moveTo>
                <a:lnTo>
                  <a:pt x="5258622" y="1605393"/>
                </a:lnTo>
                <a:lnTo>
                  <a:pt x="5259701" y="1605393"/>
                </a:lnTo>
                <a:lnTo>
                  <a:pt x="5259701" y="1602156"/>
                </a:lnTo>
                <a:close/>
                <a:moveTo>
                  <a:pt x="8723122" y="1601887"/>
                </a:moveTo>
                <a:cubicBezTo>
                  <a:pt x="8720424" y="1601887"/>
                  <a:pt x="8718626" y="1606203"/>
                  <a:pt x="8717727" y="1614835"/>
                </a:cubicBezTo>
                <a:lnTo>
                  <a:pt x="8716648" y="1615914"/>
                </a:lnTo>
                <a:cubicBezTo>
                  <a:pt x="8718087" y="1619870"/>
                  <a:pt x="8718806" y="1625985"/>
                  <a:pt x="8718806" y="1634257"/>
                </a:cubicBezTo>
                <a:lnTo>
                  <a:pt x="8723122" y="1638573"/>
                </a:lnTo>
                <a:lnTo>
                  <a:pt x="8724201" y="1638573"/>
                </a:lnTo>
                <a:lnTo>
                  <a:pt x="8724201" y="1635335"/>
                </a:lnTo>
                <a:lnTo>
                  <a:pt x="8728517" y="1621309"/>
                </a:lnTo>
                <a:lnTo>
                  <a:pt x="8726359" y="1614835"/>
                </a:lnTo>
                <a:lnTo>
                  <a:pt x="8727438" y="1611598"/>
                </a:lnTo>
                <a:cubicBezTo>
                  <a:pt x="8725460" y="1605124"/>
                  <a:pt x="8724021" y="1601887"/>
                  <a:pt x="8723122" y="1601887"/>
                </a:cubicBezTo>
                <a:close/>
                <a:moveTo>
                  <a:pt x="5742676" y="1600807"/>
                </a:moveTo>
                <a:lnTo>
                  <a:pt x="5741597" y="1601886"/>
                </a:lnTo>
                <a:lnTo>
                  <a:pt x="5741597" y="1604044"/>
                </a:lnTo>
                <a:cubicBezTo>
                  <a:pt x="5742137" y="1608360"/>
                  <a:pt x="5743216" y="1610518"/>
                  <a:pt x="5744834" y="1610518"/>
                </a:cubicBezTo>
                <a:lnTo>
                  <a:pt x="5746992" y="1608360"/>
                </a:lnTo>
                <a:lnTo>
                  <a:pt x="5746992" y="1601886"/>
                </a:lnTo>
                <a:close/>
                <a:moveTo>
                  <a:pt x="2093618" y="1600588"/>
                </a:moveTo>
                <a:lnTo>
                  <a:pt x="2089302" y="1603825"/>
                </a:lnTo>
                <a:lnTo>
                  <a:pt x="2089302" y="1605983"/>
                </a:lnTo>
                <a:lnTo>
                  <a:pt x="2091459" y="1608141"/>
                </a:lnTo>
                <a:lnTo>
                  <a:pt x="2092538" y="1608141"/>
                </a:lnTo>
                <a:lnTo>
                  <a:pt x="2095775" y="1604904"/>
                </a:lnTo>
                <a:lnTo>
                  <a:pt x="2095775" y="1602746"/>
                </a:lnTo>
                <a:close/>
                <a:moveTo>
                  <a:pt x="8251881" y="1600538"/>
                </a:moveTo>
                <a:lnTo>
                  <a:pt x="8244193" y="1604854"/>
                </a:lnTo>
                <a:lnTo>
                  <a:pt x="8244193" y="1607012"/>
                </a:lnTo>
                <a:lnTo>
                  <a:pt x="8245272" y="1608091"/>
                </a:lnTo>
                <a:cubicBezTo>
                  <a:pt x="8248959" y="1609440"/>
                  <a:pt x="8250802" y="1611643"/>
                  <a:pt x="8250802" y="1614700"/>
                </a:cubicBezTo>
                <a:lnTo>
                  <a:pt x="8250802" y="1615779"/>
                </a:lnTo>
                <a:lnTo>
                  <a:pt x="8252960" y="1615779"/>
                </a:lnTo>
                <a:cubicBezTo>
                  <a:pt x="8255927" y="1614520"/>
                  <a:pt x="8257411" y="1611958"/>
                  <a:pt x="8257411" y="1608091"/>
                </a:cubicBezTo>
                <a:cubicBezTo>
                  <a:pt x="8256332" y="1608091"/>
                  <a:pt x="8254848" y="1605573"/>
                  <a:pt x="8252960" y="1600538"/>
                </a:cubicBezTo>
                <a:close/>
                <a:moveTo>
                  <a:pt x="5134941" y="1599998"/>
                </a:moveTo>
                <a:lnTo>
                  <a:pt x="5133862" y="1601077"/>
                </a:lnTo>
                <a:lnTo>
                  <a:pt x="5133862" y="1605393"/>
                </a:lnTo>
                <a:lnTo>
                  <a:pt x="5136020" y="1605393"/>
                </a:lnTo>
                <a:lnTo>
                  <a:pt x="5137099" y="1601077"/>
                </a:lnTo>
                <a:lnTo>
                  <a:pt x="5136020" y="1599998"/>
                </a:lnTo>
                <a:close/>
                <a:moveTo>
                  <a:pt x="3052738" y="1599998"/>
                </a:moveTo>
                <a:lnTo>
                  <a:pt x="3051659" y="1601076"/>
                </a:lnTo>
                <a:lnTo>
                  <a:pt x="3051659" y="1602156"/>
                </a:lnTo>
                <a:lnTo>
                  <a:pt x="3053817" y="1604314"/>
                </a:lnTo>
                <a:lnTo>
                  <a:pt x="3054896" y="1603234"/>
                </a:lnTo>
                <a:lnTo>
                  <a:pt x="3054896" y="1602156"/>
                </a:lnTo>
                <a:close/>
                <a:moveTo>
                  <a:pt x="5752387" y="1599728"/>
                </a:moveTo>
                <a:lnTo>
                  <a:pt x="5750229" y="1623331"/>
                </a:lnTo>
                <a:lnTo>
                  <a:pt x="5750229" y="1636279"/>
                </a:lnTo>
                <a:lnTo>
                  <a:pt x="5749150" y="1637223"/>
                </a:lnTo>
                <a:lnTo>
                  <a:pt x="5749150" y="1638302"/>
                </a:lnTo>
                <a:lnTo>
                  <a:pt x="5752387" y="1638302"/>
                </a:lnTo>
                <a:lnTo>
                  <a:pt x="5760884" y="1630884"/>
                </a:lnTo>
                <a:lnTo>
                  <a:pt x="5760884" y="1628726"/>
                </a:lnTo>
                <a:cubicBezTo>
                  <a:pt x="5757288" y="1625849"/>
                  <a:pt x="5755489" y="1622972"/>
                  <a:pt x="5755489" y="1620094"/>
                </a:cubicBezTo>
                <a:lnTo>
                  <a:pt x="5756568" y="1614834"/>
                </a:lnTo>
                <a:lnTo>
                  <a:pt x="5753331" y="1599728"/>
                </a:lnTo>
                <a:close/>
                <a:moveTo>
                  <a:pt x="8763045" y="1598650"/>
                </a:moveTo>
                <a:cubicBezTo>
                  <a:pt x="8761606" y="1598650"/>
                  <a:pt x="8759448" y="1604764"/>
                  <a:pt x="8756571" y="1616993"/>
                </a:cubicBezTo>
                <a:lnTo>
                  <a:pt x="8757650" y="1639652"/>
                </a:lnTo>
                <a:lnTo>
                  <a:pt x="8758729" y="1640731"/>
                </a:lnTo>
                <a:cubicBezTo>
                  <a:pt x="8762685" y="1637854"/>
                  <a:pt x="8765922" y="1636415"/>
                  <a:pt x="8768440" y="1636415"/>
                </a:cubicBezTo>
                <a:lnTo>
                  <a:pt x="8768440" y="1631020"/>
                </a:lnTo>
                <a:cubicBezTo>
                  <a:pt x="8765023" y="1631020"/>
                  <a:pt x="8762865" y="1628142"/>
                  <a:pt x="8761966" y="1622387"/>
                </a:cubicBezTo>
                <a:lnTo>
                  <a:pt x="8761966" y="1620230"/>
                </a:lnTo>
                <a:lnTo>
                  <a:pt x="8763045" y="1620230"/>
                </a:lnTo>
                <a:lnTo>
                  <a:pt x="8761966" y="1614835"/>
                </a:lnTo>
                <a:lnTo>
                  <a:pt x="8761966" y="1606203"/>
                </a:lnTo>
                <a:lnTo>
                  <a:pt x="8766282" y="1600808"/>
                </a:lnTo>
                <a:close/>
                <a:moveTo>
                  <a:pt x="1767908" y="1597839"/>
                </a:moveTo>
                <a:lnTo>
                  <a:pt x="1764669" y="1598919"/>
                </a:lnTo>
                <a:lnTo>
                  <a:pt x="1765751" y="1599997"/>
                </a:lnTo>
                <a:lnTo>
                  <a:pt x="1765751" y="1601076"/>
                </a:lnTo>
                <a:lnTo>
                  <a:pt x="1768987" y="1599997"/>
                </a:lnTo>
                <a:lnTo>
                  <a:pt x="1768987" y="1597839"/>
                </a:lnTo>
                <a:close/>
                <a:moveTo>
                  <a:pt x="5709497" y="1597570"/>
                </a:moveTo>
                <a:cubicBezTo>
                  <a:pt x="5706619" y="1597570"/>
                  <a:pt x="5705181" y="1603684"/>
                  <a:pt x="5705181" y="1615913"/>
                </a:cubicBezTo>
                <a:lnTo>
                  <a:pt x="5700865" y="1628726"/>
                </a:lnTo>
                <a:cubicBezTo>
                  <a:pt x="5703023" y="1628726"/>
                  <a:pt x="5704821" y="1631244"/>
                  <a:pt x="5706260" y="1636279"/>
                </a:cubicBezTo>
                <a:lnTo>
                  <a:pt x="5707339" y="1636279"/>
                </a:lnTo>
                <a:lnTo>
                  <a:pt x="5712599" y="1635200"/>
                </a:lnTo>
                <a:lnTo>
                  <a:pt x="5712599" y="1627647"/>
                </a:lnTo>
                <a:lnTo>
                  <a:pt x="5711655" y="1615913"/>
                </a:lnTo>
                <a:lnTo>
                  <a:pt x="5712599" y="1614834"/>
                </a:lnTo>
                <a:lnTo>
                  <a:pt x="5712599" y="1613755"/>
                </a:lnTo>
                <a:cubicBezTo>
                  <a:pt x="5711969" y="1604224"/>
                  <a:pt x="5710935" y="1598829"/>
                  <a:pt x="5709497" y="1597570"/>
                </a:cubicBezTo>
                <a:close/>
                <a:moveTo>
                  <a:pt x="4128882" y="1597486"/>
                </a:moveTo>
                <a:lnTo>
                  <a:pt x="4131040" y="1599644"/>
                </a:lnTo>
                <a:lnTo>
                  <a:pt x="4132119" y="1599644"/>
                </a:lnTo>
                <a:lnTo>
                  <a:pt x="4132119" y="1597486"/>
                </a:lnTo>
                <a:close/>
                <a:moveTo>
                  <a:pt x="8230031" y="1597301"/>
                </a:moveTo>
                <a:lnTo>
                  <a:pt x="8230031" y="1598380"/>
                </a:lnTo>
                <a:lnTo>
                  <a:pt x="8232189" y="1598380"/>
                </a:lnTo>
                <a:lnTo>
                  <a:pt x="8232189" y="1597301"/>
                </a:lnTo>
                <a:close/>
                <a:moveTo>
                  <a:pt x="8190647" y="1597301"/>
                </a:moveTo>
                <a:lnTo>
                  <a:pt x="8192805" y="1599459"/>
                </a:lnTo>
                <a:lnTo>
                  <a:pt x="8193884" y="1599459"/>
                </a:lnTo>
                <a:lnTo>
                  <a:pt x="8193884" y="1597301"/>
                </a:lnTo>
                <a:close/>
                <a:moveTo>
                  <a:pt x="4572878" y="1596975"/>
                </a:moveTo>
                <a:lnTo>
                  <a:pt x="4572878" y="1598054"/>
                </a:lnTo>
                <a:lnTo>
                  <a:pt x="4573957" y="1601291"/>
                </a:lnTo>
                <a:lnTo>
                  <a:pt x="4580566" y="1600212"/>
                </a:lnTo>
                <a:lnTo>
                  <a:pt x="4580566" y="1599133"/>
                </a:lnTo>
                <a:lnTo>
                  <a:pt x="4579487" y="1598054"/>
                </a:lnTo>
                <a:lnTo>
                  <a:pt x="4579487" y="1596975"/>
                </a:lnTo>
                <a:lnTo>
                  <a:pt x="4578408" y="1598054"/>
                </a:lnTo>
                <a:lnTo>
                  <a:pt x="4577329" y="1598054"/>
                </a:lnTo>
                <a:close/>
                <a:moveTo>
                  <a:pt x="7078171" y="1595213"/>
                </a:moveTo>
                <a:lnTo>
                  <a:pt x="7078171" y="1596292"/>
                </a:lnTo>
                <a:lnTo>
                  <a:pt x="7080329" y="1598315"/>
                </a:lnTo>
                <a:lnTo>
                  <a:pt x="7082487" y="1596292"/>
                </a:lnTo>
                <a:lnTo>
                  <a:pt x="7081408" y="1595213"/>
                </a:lnTo>
                <a:close/>
                <a:moveTo>
                  <a:pt x="3642805" y="1595142"/>
                </a:moveTo>
                <a:lnTo>
                  <a:pt x="3640647" y="1598379"/>
                </a:lnTo>
                <a:lnTo>
                  <a:pt x="3644963" y="1602695"/>
                </a:lnTo>
                <a:lnTo>
                  <a:pt x="3646042" y="1602695"/>
                </a:lnTo>
                <a:lnTo>
                  <a:pt x="3649279" y="1599458"/>
                </a:lnTo>
                <a:cubicBezTo>
                  <a:pt x="3649279" y="1598199"/>
                  <a:pt x="3647121" y="1596761"/>
                  <a:pt x="3642805" y="1595142"/>
                </a:cubicBezTo>
                <a:close/>
                <a:moveTo>
                  <a:pt x="4253642" y="1594249"/>
                </a:moveTo>
                <a:lnTo>
                  <a:pt x="4253642" y="1597486"/>
                </a:lnTo>
                <a:lnTo>
                  <a:pt x="4254721" y="1597486"/>
                </a:lnTo>
                <a:lnTo>
                  <a:pt x="4254721" y="1594249"/>
                </a:lnTo>
                <a:close/>
                <a:moveTo>
                  <a:pt x="8194963" y="1592985"/>
                </a:moveTo>
                <a:lnTo>
                  <a:pt x="8194963" y="1596222"/>
                </a:lnTo>
                <a:lnTo>
                  <a:pt x="8196042" y="1596222"/>
                </a:lnTo>
                <a:lnTo>
                  <a:pt x="8196042" y="1592985"/>
                </a:lnTo>
                <a:close/>
                <a:moveTo>
                  <a:pt x="8180802" y="1592985"/>
                </a:moveTo>
                <a:lnTo>
                  <a:pt x="8180802" y="1594064"/>
                </a:lnTo>
                <a:lnTo>
                  <a:pt x="8185118" y="1595143"/>
                </a:lnTo>
                <a:lnTo>
                  <a:pt x="8186331" y="1595143"/>
                </a:lnTo>
                <a:lnTo>
                  <a:pt x="8186331" y="1594064"/>
                </a:lnTo>
                <a:lnTo>
                  <a:pt x="8182960" y="1592985"/>
                </a:lnTo>
                <a:close/>
                <a:moveTo>
                  <a:pt x="6218098" y="1592850"/>
                </a:moveTo>
                <a:lnTo>
                  <a:pt x="6218098" y="1595008"/>
                </a:lnTo>
                <a:lnTo>
                  <a:pt x="6220256" y="1592850"/>
                </a:lnTo>
                <a:close/>
                <a:moveTo>
                  <a:pt x="2108589" y="1592091"/>
                </a:moveTo>
                <a:lnTo>
                  <a:pt x="2107510" y="1593170"/>
                </a:lnTo>
                <a:lnTo>
                  <a:pt x="2107510" y="1595328"/>
                </a:lnTo>
                <a:lnTo>
                  <a:pt x="2110612" y="1595328"/>
                </a:lnTo>
                <a:lnTo>
                  <a:pt x="2110612" y="1594249"/>
                </a:lnTo>
                <a:close/>
                <a:moveTo>
                  <a:pt x="6259100" y="1591771"/>
                </a:moveTo>
                <a:lnTo>
                  <a:pt x="6259100" y="1593929"/>
                </a:lnTo>
                <a:lnTo>
                  <a:pt x="6261258" y="1596086"/>
                </a:lnTo>
                <a:lnTo>
                  <a:pt x="6261258" y="1591771"/>
                </a:lnTo>
                <a:close/>
                <a:moveTo>
                  <a:pt x="6242915" y="1590692"/>
                </a:moveTo>
                <a:lnTo>
                  <a:pt x="6237520" y="1591771"/>
                </a:lnTo>
                <a:lnTo>
                  <a:pt x="6242915" y="1596086"/>
                </a:lnTo>
                <a:lnTo>
                  <a:pt x="6243994" y="1596086"/>
                </a:lnTo>
                <a:lnTo>
                  <a:pt x="6249389" y="1595008"/>
                </a:lnTo>
                <a:lnTo>
                  <a:pt x="6249389" y="1590692"/>
                </a:lnTo>
                <a:close/>
                <a:moveTo>
                  <a:pt x="175742" y="1590407"/>
                </a:moveTo>
                <a:lnTo>
                  <a:pt x="173584" y="1592565"/>
                </a:lnTo>
                <a:lnTo>
                  <a:pt x="173584" y="1594723"/>
                </a:lnTo>
                <a:lnTo>
                  <a:pt x="175742" y="1592565"/>
                </a:lnTo>
                <a:close/>
                <a:moveTo>
                  <a:pt x="558640" y="1590017"/>
                </a:moveTo>
                <a:lnTo>
                  <a:pt x="558640" y="1590961"/>
                </a:lnTo>
                <a:lnTo>
                  <a:pt x="561742" y="1590961"/>
                </a:lnTo>
                <a:lnTo>
                  <a:pt x="561742" y="1590017"/>
                </a:lnTo>
                <a:close/>
                <a:moveTo>
                  <a:pt x="2671056" y="1589584"/>
                </a:moveTo>
                <a:lnTo>
                  <a:pt x="2671056" y="1590663"/>
                </a:lnTo>
                <a:lnTo>
                  <a:pt x="2674294" y="1590663"/>
                </a:lnTo>
                <a:lnTo>
                  <a:pt x="2674294" y="1589584"/>
                </a:lnTo>
                <a:close/>
                <a:moveTo>
                  <a:pt x="230502" y="1589328"/>
                </a:moveTo>
                <a:lnTo>
                  <a:pt x="230502" y="1592565"/>
                </a:lnTo>
                <a:lnTo>
                  <a:pt x="232660" y="1594723"/>
                </a:lnTo>
                <a:lnTo>
                  <a:pt x="234818" y="1592565"/>
                </a:lnTo>
                <a:lnTo>
                  <a:pt x="234818" y="1591486"/>
                </a:lnTo>
                <a:lnTo>
                  <a:pt x="232660" y="1589328"/>
                </a:lnTo>
                <a:close/>
                <a:moveTo>
                  <a:pt x="67437" y="1589328"/>
                </a:moveTo>
                <a:lnTo>
                  <a:pt x="67437" y="1590407"/>
                </a:lnTo>
                <a:lnTo>
                  <a:pt x="69596" y="1604299"/>
                </a:lnTo>
                <a:lnTo>
                  <a:pt x="66359" y="1607536"/>
                </a:lnTo>
                <a:lnTo>
                  <a:pt x="66359" y="1619405"/>
                </a:lnTo>
                <a:lnTo>
                  <a:pt x="64200" y="1631139"/>
                </a:lnTo>
                <a:cubicBezTo>
                  <a:pt x="64200" y="1633297"/>
                  <a:pt x="65998" y="1634376"/>
                  <a:pt x="69596" y="1634376"/>
                </a:cubicBezTo>
                <a:lnTo>
                  <a:pt x="71753" y="1636534"/>
                </a:lnTo>
                <a:lnTo>
                  <a:pt x="85646" y="1631139"/>
                </a:lnTo>
                <a:lnTo>
                  <a:pt x="97514" y="1636534"/>
                </a:lnTo>
                <a:lnTo>
                  <a:pt x="98593" y="1635455"/>
                </a:lnTo>
                <a:lnTo>
                  <a:pt x="98593" y="1622642"/>
                </a:lnTo>
                <a:cubicBezTo>
                  <a:pt x="98593" y="1620304"/>
                  <a:pt x="99672" y="1617787"/>
                  <a:pt x="101830" y="1615089"/>
                </a:cubicBezTo>
                <a:lnTo>
                  <a:pt x="101830" y="1614010"/>
                </a:lnTo>
                <a:cubicBezTo>
                  <a:pt x="100572" y="1611313"/>
                  <a:pt x="98413" y="1609514"/>
                  <a:pt x="95356" y="1608615"/>
                </a:cubicBezTo>
                <a:lnTo>
                  <a:pt x="86724" y="1609694"/>
                </a:lnTo>
                <a:cubicBezTo>
                  <a:pt x="81059" y="1609155"/>
                  <a:pt x="78227" y="1608076"/>
                  <a:pt x="78227" y="1606457"/>
                </a:cubicBezTo>
                <a:lnTo>
                  <a:pt x="78227" y="1599039"/>
                </a:lnTo>
                <a:cubicBezTo>
                  <a:pt x="78227" y="1592565"/>
                  <a:pt x="74630" y="1589328"/>
                  <a:pt x="67437" y="1589328"/>
                </a:cubicBezTo>
                <a:close/>
                <a:moveTo>
                  <a:pt x="2552636" y="1588505"/>
                </a:moveTo>
                <a:lnTo>
                  <a:pt x="2560324" y="1588505"/>
                </a:lnTo>
                <a:cubicBezTo>
                  <a:pt x="2560324" y="1589944"/>
                  <a:pt x="2561403" y="1590663"/>
                  <a:pt x="2563561" y="1590663"/>
                </a:cubicBezTo>
                <a:lnTo>
                  <a:pt x="2564641" y="1591742"/>
                </a:lnTo>
                <a:lnTo>
                  <a:pt x="2564641" y="1592821"/>
                </a:lnTo>
                <a:lnTo>
                  <a:pt x="2563561" y="1593900"/>
                </a:lnTo>
                <a:lnTo>
                  <a:pt x="2558165" y="1592821"/>
                </a:lnTo>
                <a:lnTo>
                  <a:pt x="2550479" y="1593900"/>
                </a:lnTo>
                <a:lnTo>
                  <a:pt x="2549400" y="1592821"/>
                </a:lnTo>
                <a:lnTo>
                  <a:pt x="2549400" y="1591742"/>
                </a:lnTo>
                <a:close/>
                <a:moveTo>
                  <a:pt x="8190647" y="1587455"/>
                </a:moveTo>
                <a:lnTo>
                  <a:pt x="8190647" y="1589614"/>
                </a:lnTo>
                <a:lnTo>
                  <a:pt x="8192805" y="1589614"/>
                </a:lnTo>
                <a:close/>
                <a:moveTo>
                  <a:pt x="2654737" y="1587426"/>
                </a:moveTo>
                <a:cubicBezTo>
                  <a:pt x="2651859" y="1588865"/>
                  <a:pt x="2650421" y="1590663"/>
                  <a:pt x="2650421" y="1592821"/>
                </a:cubicBezTo>
                <a:lnTo>
                  <a:pt x="2649343" y="1592821"/>
                </a:lnTo>
                <a:cubicBezTo>
                  <a:pt x="2650421" y="1595698"/>
                  <a:pt x="2651500" y="1597137"/>
                  <a:pt x="2652580" y="1597137"/>
                </a:cubicBezTo>
                <a:lnTo>
                  <a:pt x="2654737" y="1597137"/>
                </a:lnTo>
                <a:lnTo>
                  <a:pt x="2656896" y="1587426"/>
                </a:lnTo>
                <a:close/>
                <a:moveTo>
                  <a:pt x="64200" y="1587170"/>
                </a:moveTo>
                <a:cubicBezTo>
                  <a:pt x="62940" y="1587170"/>
                  <a:pt x="61862" y="1588968"/>
                  <a:pt x="60963" y="1592565"/>
                </a:cubicBezTo>
                <a:lnTo>
                  <a:pt x="63122" y="1592565"/>
                </a:lnTo>
                <a:close/>
                <a:moveTo>
                  <a:pt x="9130297" y="1587102"/>
                </a:moveTo>
                <a:lnTo>
                  <a:pt x="9144189" y="1589260"/>
                </a:lnTo>
                <a:lnTo>
                  <a:pt x="9148505" y="1588181"/>
                </a:lnTo>
                <a:lnTo>
                  <a:pt x="9149584" y="1588181"/>
                </a:lnTo>
                <a:lnTo>
                  <a:pt x="9153900" y="1592362"/>
                </a:lnTo>
                <a:lnTo>
                  <a:pt x="9152821" y="1593440"/>
                </a:lnTo>
                <a:lnTo>
                  <a:pt x="9148505" y="1593440"/>
                </a:lnTo>
                <a:lnTo>
                  <a:pt x="9139873" y="1591418"/>
                </a:lnTo>
                <a:cubicBezTo>
                  <a:pt x="9138794" y="1594205"/>
                  <a:pt x="9137715" y="1595599"/>
                  <a:pt x="9136636" y="1595599"/>
                </a:cubicBezTo>
                <a:lnTo>
                  <a:pt x="9135557" y="1595599"/>
                </a:lnTo>
                <a:cubicBezTo>
                  <a:pt x="9131871" y="1595599"/>
                  <a:pt x="9129398" y="1594205"/>
                  <a:pt x="9128139" y="1591418"/>
                </a:cubicBezTo>
                <a:lnTo>
                  <a:pt x="9128139" y="1589260"/>
                </a:lnTo>
                <a:close/>
                <a:moveTo>
                  <a:pt x="2091459" y="1586696"/>
                </a:moveTo>
                <a:lnTo>
                  <a:pt x="2081884" y="1589933"/>
                </a:lnTo>
                <a:lnTo>
                  <a:pt x="2081884" y="1594249"/>
                </a:lnTo>
                <a:cubicBezTo>
                  <a:pt x="2081884" y="1595868"/>
                  <a:pt x="2083637" y="1596901"/>
                  <a:pt x="2087143" y="1597351"/>
                </a:cubicBezTo>
                <a:lnTo>
                  <a:pt x="2087143" y="1596407"/>
                </a:lnTo>
                <a:lnTo>
                  <a:pt x="2093618" y="1589933"/>
                </a:lnTo>
                <a:lnTo>
                  <a:pt x="2092538" y="1586696"/>
                </a:lnTo>
                <a:close/>
                <a:moveTo>
                  <a:pt x="2583118" y="1586347"/>
                </a:moveTo>
                <a:lnTo>
                  <a:pt x="2598224" y="1586347"/>
                </a:lnTo>
                <a:lnTo>
                  <a:pt x="2605912" y="1592821"/>
                </a:lnTo>
                <a:lnTo>
                  <a:pt x="2599303" y="1597137"/>
                </a:lnTo>
                <a:lnTo>
                  <a:pt x="2588513" y="1593900"/>
                </a:lnTo>
                <a:lnTo>
                  <a:pt x="2582039" y="1594979"/>
                </a:lnTo>
                <a:lnTo>
                  <a:pt x="2579882" y="1592821"/>
                </a:lnTo>
                <a:lnTo>
                  <a:pt x="2579882" y="1589584"/>
                </a:lnTo>
                <a:close/>
                <a:moveTo>
                  <a:pt x="203662" y="1586091"/>
                </a:moveTo>
                <a:cubicBezTo>
                  <a:pt x="200064" y="1592925"/>
                  <a:pt x="198266" y="1600073"/>
                  <a:pt x="198266" y="1607536"/>
                </a:cubicBezTo>
                <a:cubicBezTo>
                  <a:pt x="199525" y="1616887"/>
                  <a:pt x="200963" y="1623317"/>
                  <a:pt x="202582" y="1626823"/>
                </a:cubicBezTo>
                <a:lnTo>
                  <a:pt x="204740" y="1626823"/>
                </a:lnTo>
                <a:lnTo>
                  <a:pt x="204740" y="1619405"/>
                </a:lnTo>
                <a:lnTo>
                  <a:pt x="209056" y="1614010"/>
                </a:lnTo>
                <a:lnTo>
                  <a:pt x="209056" y="1609694"/>
                </a:lnTo>
                <a:lnTo>
                  <a:pt x="205819" y="1604299"/>
                </a:lnTo>
                <a:lnTo>
                  <a:pt x="209056" y="1592565"/>
                </a:lnTo>
                <a:lnTo>
                  <a:pt x="209056" y="1586091"/>
                </a:lnTo>
                <a:close/>
                <a:moveTo>
                  <a:pt x="1753881" y="1585971"/>
                </a:moveTo>
                <a:lnTo>
                  <a:pt x="1751722" y="1594602"/>
                </a:lnTo>
                <a:lnTo>
                  <a:pt x="1751722" y="1595681"/>
                </a:lnTo>
                <a:cubicBezTo>
                  <a:pt x="1755140" y="1595681"/>
                  <a:pt x="1758017" y="1597120"/>
                  <a:pt x="1760356" y="1599997"/>
                </a:cubicBezTo>
                <a:lnTo>
                  <a:pt x="1762512" y="1599997"/>
                </a:lnTo>
                <a:lnTo>
                  <a:pt x="1761434" y="1598919"/>
                </a:lnTo>
                <a:lnTo>
                  <a:pt x="1761434" y="1597839"/>
                </a:lnTo>
                <a:lnTo>
                  <a:pt x="1762512" y="1596760"/>
                </a:lnTo>
                <a:lnTo>
                  <a:pt x="1760356" y="1596760"/>
                </a:lnTo>
                <a:lnTo>
                  <a:pt x="1760356" y="1598919"/>
                </a:lnTo>
                <a:lnTo>
                  <a:pt x="1759275" y="1598919"/>
                </a:lnTo>
                <a:cubicBezTo>
                  <a:pt x="1759275" y="1595861"/>
                  <a:pt x="1757117" y="1594063"/>
                  <a:pt x="1752801" y="1593524"/>
                </a:cubicBezTo>
                <a:lnTo>
                  <a:pt x="1752801" y="1592444"/>
                </a:lnTo>
                <a:lnTo>
                  <a:pt x="1756038" y="1588128"/>
                </a:lnTo>
                <a:close/>
                <a:moveTo>
                  <a:pt x="4103390" y="1585752"/>
                </a:moveTo>
                <a:lnTo>
                  <a:pt x="4104469" y="1585752"/>
                </a:lnTo>
                <a:lnTo>
                  <a:pt x="4107572" y="1588989"/>
                </a:lnTo>
                <a:lnTo>
                  <a:pt x="4107572" y="1598566"/>
                </a:lnTo>
                <a:lnTo>
                  <a:pt x="4106493" y="1599644"/>
                </a:lnTo>
                <a:lnTo>
                  <a:pt x="4108651" y="1612457"/>
                </a:lnTo>
                <a:cubicBezTo>
                  <a:pt x="4100828" y="1630890"/>
                  <a:pt x="4096916" y="1647930"/>
                  <a:pt x="4096916" y="1663575"/>
                </a:cubicBezTo>
                <a:lnTo>
                  <a:pt x="4097995" y="1666812"/>
                </a:lnTo>
                <a:cubicBezTo>
                  <a:pt x="4092331" y="1678141"/>
                  <a:pt x="4089498" y="1687717"/>
                  <a:pt x="4089498" y="1695540"/>
                </a:cubicBezTo>
                <a:cubicBezTo>
                  <a:pt x="4089498" y="1703722"/>
                  <a:pt x="4092690" y="1709073"/>
                  <a:pt x="4099074" y="1711590"/>
                </a:cubicBezTo>
                <a:cubicBezTo>
                  <a:pt x="4102131" y="1715277"/>
                  <a:pt x="4104289" y="1720582"/>
                  <a:pt x="4105548" y="1727506"/>
                </a:cubicBezTo>
                <a:lnTo>
                  <a:pt x="4103390" y="1730743"/>
                </a:lnTo>
                <a:lnTo>
                  <a:pt x="4096916" y="1728585"/>
                </a:lnTo>
                <a:lnTo>
                  <a:pt x="4094893" y="1730743"/>
                </a:lnTo>
                <a:lnTo>
                  <a:pt x="4094893" y="1732901"/>
                </a:lnTo>
                <a:cubicBezTo>
                  <a:pt x="4097141" y="1732901"/>
                  <a:pt x="4099973" y="1734294"/>
                  <a:pt x="4103390" y="1737082"/>
                </a:cubicBezTo>
                <a:cubicBezTo>
                  <a:pt x="4103390" y="1740858"/>
                  <a:pt x="4101232" y="1745849"/>
                  <a:pt x="4096916" y="1752053"/>
                </a:cubicBezTo>
                <a:lnTo>
                  <a:pt x="4093814" y="1752053"/>
                </a:lnTo>
                <a:lnTo>
                  <a:pt x="4090577" y="1749895"/>
                </a:lnTo>
                <a:lnTo>
                  <a:pt x="4089498" y="1749895"/>
                </a:lnTo>
                <a:lnTo>
                  <a:pt x="4088419" y="1750974"/>
                </a:lnTo>
                <a:cubicBezTo>
                  <a:pt x="4086441" y="1755829"/>
                  <a:pt x="4084328" y="1758302"/>
                  <a:pt x="4082080" y="1758392"/>
                </a:cubicBezTo>
                <a:cubicBezTo>
                  <a:pt x="4072818" y="1758392"/>
                  <a:pt x="4068188" y="1755560"/>
                  <a:pt x="4068188" y="1749895"/>
                </a:cubicBezTo>
                <a:lnTo>
                  <a:pt x="4066030" y="1749895"/>
                </a:lnTo>
                <a:lnTo>
                  <a:pt x="4062793" y="1752053"/>
                </a:lnTo>
                <a:lnTo>
                  <a:pt x="4061849" y="1752053"/>
                </a:lnTo>
                <a:cubicBezTo>
                  <a:pt x="4053306" y="1744770"/>
                  <a:pt x="4049036" y="1737306"/>
                  <a:pt x="4049036" y="1729664"/>
                </a:cubicBezTo>
                <a:lnTo>
                  <a:pt x="4052138" y="1724403"/>
                </a:lnTo>
                <a:lnTo>
                  <a:pt x="4052138" y="1723324"/>
                </a:lnTo>
                <a:cubicBezTo>
                  <a:pt x="4048990" y="1705521"/>
                  <a:pt x="4045079" y="1696619"/>
                  <a:pt x="4040404" y="1696619"/>
                </a:cubicBezTo>
                <a:lnTo>
                  <a:pt x="4034064" y="1689201"/>
                </a:lnTo>
                <a:cubicBezTo>
                  <a:pt x="4034064" y="1687043"/>
                  <a:pt x="4041887" y="1683491"/>
                  <a:pt x="4057533" y="1678546"/>
                </a:cubicBezTo>
                <a:lnTo>
                  <a:pt x="4067109" y="1657236"/>
                </a:lnTo>
                <a:lnTo>
                  <a:pt x="4069267" y="1657236"/>
                </a:lnTo>
                <a:lnTo>
                  <a:pt x="4069267" y="1659259"/>
                </a:lnTo>
                <a:lnTo>
                  <a:pt x="4070346" y="1659259"/>
                </a:lnTo>
                <a:cubicBezTo>
                  <a:pt x="4070346" y="1647210"/>
                  <a:pt x="4072459" y="1641186"/>
                  <a:pt x="4076685" y="1641186"/>
                </a:cubicBezTo>
                <a:lnTo>
                  <a:pt x="4090577" y="1614481"/>
                </a:lnTo>
                <a:lnTo>
                  <a:pt x="4090577" y="1612457"/>
                </a:lnTo>
                <a:lnTo>
                  <a:pt x="4089498" y="1608141"/>
                </a:lnTo>
                <a:cubicBezTo>
                  <a:pt x="4094443" y="1602297"/>
                  <a:pt x="4099074" y="1594834"/>
                  <a:pt x="4103390" y="1585752"/>
                </a:cubicBezTo>
                <a:close/>
                <a:moveTo>
                  <a:pt x="3737892" y="1585431"/>
                </a:moveTo>
                <a:lnTo>
                  <a:pt x="3745445" y="1585431"/>
                </a:lnTo>
                <a:cubicBezTo>
                  <a:pt x="3747063" y="1588308"/>
                  <a:pt x="3750300" y="1589747"/>
                  <a:pt x="3755156" y="1589747"/>
                </a:cubicBezTo>
                <a:cubicBezTo>
                  <a:pt x="3756235" y="1596221"/>
                  <a:pt x="3757719" y="1599458"/>
                  <a:pt x="3759607" y="1599458"/>
                </a:cubicBezTo>
                <a:lnTo>
                  <a:pt x="3760686" y="1599458"/>
                </a:lnTo>
                <a:lnTo>
                  <a:pt x="3765002" y="1596221"/>
                </a:lnTo>
                <a:lnTo>
                  <a:pt x="3766081" y="1596221"/>
                </a:lnTo>
                <a:cubicBezTo>
                  <a:pt x="3767339" y="1596221"/>
                  <a:pt x="3768418" y="1598739"/>
                  <a:pt x="3769318" y="1603774"/>
                </a:cubicBezTo>
                <a:cubicBezTo>
                  <a:pt x="3775971" y="1605213"/>
                  <a:pt x="3779568" y="1607011"/>
                  <a:pt x="3780108" y="1609169"/>
                </a:cubicBezTo>
                <a:lnTo>
                  <a:pt x="3780108" y="1612406"/>
                </a:lnTo>
                <a:lnTo>
                  <a:pt x="3777950" y="1614564"/>
                </a:lnTo>
                <a:lnTo>
                  <a:pt x="3771476" y="1612406"/>
                </a:lnTo>
                <a:cubicBezTo>
                  <a:pt x="3770217" y="1613485"/>
                  <a:pt x="3762979" y="1614564"/>
                  <a:pt x="3749761" y="1615643"/>
                </a:cubicBezTo>
                <a:lnTo>
                  <a:pt x="3749761" y="1616722"/>
                </a:lnTo>
                <a:cubicBezTo>
                  <a:pt x="3753897" y="1616722"/>
                  <a:pt x="3759337" y="1619959"/>
                  <a:pt x="3766081" y="1626433"/>
                </a:cubicBezTo>
                <a:cubicBezTo>
                  <a:pt x="3769677" y="1626793"/>
                  <a:pt x="3778309" y="1632592"/>
                  <a:pt x="3791977" y="1643832"/>
                </a:cubicBezTo>
                <a:lnTo>
                  <a:pt x="3791977" y="1644911"/>
                </a:lnTo>
                <a:lnTo>
                  <a:pt x="3789819" y="1647069"/>
                </a:lnTo>
                <a:lnTo>
                  <a:pt x="3786582" y="1647069"/>
                </a:lnTo>
                <a:cubicBezTo>
                  <a:pt x="3782985" y="1644911"/>
                  <a:pt x="3781187" y="1642753"/>
                  <a:pt x="3781187" y="1640595"/>
                </a:cubicBezTo>
                <a:lnTo>
                  <a:pt x="3776871" y="1640595"/>
                </a:lnTo>
                <a:lnTo>
                  <a:pt x="3776871" y="1645990"/>
                </a:lnTo>
                <a:lnTo>
                  <a:pt x="3774713" y="1648148"/>
                </a:lnTo>
                <a:lnTo>
                  <a:pt x="3773634" y="1648148"/>
                </a:lnTo>
                <a:lnTo>
                  <a:pt x="3760686" y="1643832"/>
                </a:lnTo>
                <a:lnTo>
                  <a:pt x="3740050" y="1647069"/>
                </a:lnTo>
                <a:lnTo>
                  <a:pt x="3735734" y="1645990"/>
                </a:lnTo>
                <a:lnTo>
                  <a:pt x="3732497" y="1647069"/>
                </a:lnTo>
                <a:lnTo>
                  <a:pt x="3726023" y="1645990"/>
                </a:lnTo>
                <a:lnTo>
                  <a:pt x="3723865" y="1649227"/>
                </a:lnTo>
                <a:cubicBezTo>
                  <a:pt x="3716491" y="1648508"/>
                  <a:pt x="3711815" y="1647429"/>
                  <a:pt x="3709838" y="1645990"/>
                </a:cubicBezTo>
                <a:lnTo>
                  <a:pt x="3703364" y="1648148"/>
                </a:lnTo>
                <a:lnTo>
                  <a:pt x="3696890" y="1648148"/>
                </a:lnTo>
                <a:lnTo>
                  <a:pt x="3693653" y="1644911"/>
                </a:lnTo>
                <a:cubicBezTo>
                  <a:pt x="3693653" y="1642933"/>
                  <a:pt x="3696530" y="1641494"/>
                  <a:pt x="3702285" y="1640595"/>
                </a:cubicBezTo>
                <a:lnTo>
                  <a:pt x="3708759" y="1641674"/>
                </a:lnTo>
                <a:lnTo>
                  <a:pt x="3718470" y="1640595"/>
                </a:lnTo>
                <a:lnTo>
                  <a:pt x="3727102" y="1642753"/>
                </a:lnTo>
                <a:cubicBezTo>
                  <a:pt x="3728900" y="1637897"/>
                  <a:pt x="3734295" y="1631738"/>
                  <a:pt x="3743287" y="1624275"/>
                </a:cubicBezTo>
                <a:lnTo>
                  <a:pt x="3746524" y="1615643"/>
                </a:lnTo>
                <a:lnTo>
                  <a:pt x="3740050" y="1614564"/>
                </a:lnTo>
                <a:lnTo>
                  <a:pt x="3736813" y="1615643"/>
                </a:lnTo>
                <a:lnTo>
                  <a:pt x="3722786" y="1614564"/>
                </a:lnTo>
                <a:lnTo>
                  <a:pt x="3717391" y="1618880"/>
                </a:lnTo>
                <a:lnTo>
                  <a:pt x="3695811" y="1611327"/>
                </a:lnTo>
                <a:lnTo>
                  <a:pt x="3684886" y="1612406"/>
                </a:lnTo>
                <a:lnTo>
                  <a:pt x="3683807" y="1611327"/>
                </a:lnTo>
                <a:lnTo>
                  <a:pt x="3683807" y="1609169"/>
                </a:lnTo>
                <a:lnTo>
                  <a:pt x="3688123" y="1604853"/>
                </a:lnTo>
                <a:lnTo>
                  <a:pt x="3691360" y="1604853"/>
                </a:lnTo>
                <a:lnTo>
                  <a:pt x="3701206" y="1608090"/>
                </a:lnTo>
                <a:cubicBezTo>
                  <a:pt x="3701206" y="1605213"/>
                  <a:pt x="3703364" y="1603774"/>
                  <a:pt x="3707680" y="1603774"/>
                </a:cubicBezTo>
                <a:lnTo>
                  <a:pt x="3709838" y="1603774"/>
                </a:lnTo>
                <a:lnTo>
                  <a:pt x="3716312" y="1604853"/>
                </a:lnTo>
                <a:cubicBezTo>
                  <a:pt x="3719549" y="1604853"/>
                  <a:pt x="3725303" y="1599458"/>
                  <a:pt x="3733576" y="1588668"/>
                </a:cubicBezTo>
                <a:close/>
                <a:moveTo>
                  <a:pt x="2636260" y="1585133"/>
                </a:moveTo>
                <a:lnTo>
                  <a:pt x="2636260" y="1586347"/>
                </a:lnTo>
                <a:lnTo>
                  <a:pt x="2638417" y="1586347"/>
                </a:lnTo>
                <a:lnTo>
                  <a:pt x="2638417" y="1585133"/>
                </a:lnTo>
                <a:close/>
                <a:moveTo>
                  <a:pt x="8185118" y="1584219"/>
                </a:moveTo>
                <a:lnTo>
                  <a:pt x="8185118" y="1585297"/>
                </a:lnTo>
                <a:lnTo>
                  <a:pt x="8189568" y="1586376"/>
                </a:lnTo>
                <a:cubicBezTo>
                  <a:pt x="8189568" y="1584938"/>
                  <a:pt x="8188489" y="1584219"/>
                  <a:pt x="8186331" y="1584219"/>
                </a:cubicBezTo>
                <a:close/>
                <a:moveTo>
                  <a:pt x="2639496" y="1582975"/>
                </a:moveTo>
                <a:lnTo>
                  <a:pt x="2639496" y="1584054"/>
                </a:lnTo>
                <a:lnTo>
                  <a:pt x="2641654" y="1584054"/>
                </a:lnTo>
                <a:lnTo>
                  <a:pt x="2641654" y="1582975"/>
                </a:lnTo>
                <a:close/>
                <a:moveTo>
                  <a:pt x="3200966" y="1582733"/>
                </a:moveTo>
                <a:lnTo>
                  <a:pt x="3200966" y="1584891"/>
                </a:lnTo>
                <a:lnTo>
                  <a:pt x="3204203" y="1588128"/>
                </a:lnTo>
                <a:lnTo>
                  <a:pt x="3207440" y="1588128"/>
                </a:lnTo>
                <a:lnTo>
                  <a:pt x="3210677" y="1584891"/>
                </a:lnTo>
                <a:lnTo>
                  <a:pt x="3210677" y="1582733"/>
                </a:lnTo>
                <a:close/>
                <a:moveTo>
                  <a:pt x="3086322" y="1582733"/>
                </a:moveTo>
                <a:lnTo>
                  <a:pt x="3090638" y="1585971"/>
                </a:lnTo>
                <a:lnTo>
                  <a:pt x="3090638" y="1584891"/>
                </a:lnTo>
                <a:lnTo>
                  <a:pt x="3088480" y="1582733"/>
                </a:lnTo>
                <a:close/>
                <a:moveTo>
                  <a:pt x="1582994" y="1582733"/>
                </a:moveTo>
                <a:lnTo>
                  <a:pt x="1581914" y="1583812"/>
                </a:lnTo>
                <a:lnTo>
                  <a:pt x="1584073" y="1590286"/>
                </a:lnTo>
                <a:lnTo>
                  <a:pt x="1584073" y="1591365"/>
                </a:lnTo>
                <a:lnTo>
                  <a:pt x="1580836" y="1595681"/>
                </a:lnTo>
                <a:lnTo>
                  <a:pt x="1582994" y="1597839"/>
                </a:lnTo>
                <a:lnTo>
                  <a:pt x="1584073" y="1597839"/>
                </a:lnTo>
                <a:lnTo>
                  <a:pt x="1592704" y="1590286"/>
                </a:lnTo>
                <a:cubicBezTo>
                  <a:pt x="1590546" y="1585251"/>
                  <a:pt x="1587310" y="1582733"/>
                  <a:pt x="1582994" y="1582733"/>
                </a:cubicBezTo>
                <a:close/>
                <a:moveTo>
                  <a:pt x="6246152" y="1582059"/>
                </a:moveTo>
                <a:lnTo>
                  <a:pt x="6246152" y="1583138"/>
                </a:lnTo>
                <a:lnTo>
                  <a:pt x="6248310" y="1585297"/>
                </a:lnTo>
                <a:lnTo>
                  <a:pt x="6249389" y="1585297"/>
                </a:lnTo>
                <a:lnTo>
                  <a:pt x="6249389" y="1582059"/>
                </a:lnTo>
                <a:close/>
                <a:moveTo>
                  <a:pt x="6239678" y="1582059"/>
                </a:moveTo>
                <a:lnTo>
                  <a:pt x="6237520" y="1584218"/>
                </a:lnTo>
                <a:lnTo>
                  <a:pt x="6238599" y="1585297"/>
                </a:lnTo>
                <a:lnTo>
                  <a:pt x="6240757" y="1585297"/>
                </a:lnTo>
                <a:lnTo>
                  <a:pt x="6240757" y="1582059"/>
                </a:lnTo>
                <a:close/>
                <a:moveTo>
                  <a:pt x="1210886" y="1581249"/>
                </a:moveTo>
                <a:lnTo>
                  <a:pt x="1210886" y="1583408"/>
                </a:lnTo>
                <a:lnTo>
                  <a:pt x="1212908" y="1583408"/>
                </a:lnTo>
                <a:close/>
                <a:moveTo>
                  <a:pt x="2635180" y="1580817"/>
                </a:moveTo>
                <a:lnTo>
                  <a:pt x="2635180" y="1581896"/>
                </a:lnTo>
                <a:lnTo>
                  <a:pt x="2638417" y="1581896"/>
                </a:lnTo>
                <a:lnTo>
                  <a:pt x="2638417" y="1580817"/>
                </a:lnTo>
                <a:close/>
                <a:moveTo>
                  <a:pt x="7184588" y="1579028"/>
                </a:moveTo>
                <a:lnTo>
                  <a:pt x="7177035" y="1580107"/>
                </a:lnTo>
                <a:lnTo>
                  <a:pt x="7174877" y="1580107"/>
                </a:lnTo>
                <a:lnTo>
                  <a:pt x="7174877" y="1594134"/>
                </a:lnTo>
                <a:lnTo>
                  <a:pt x="7175956" y="1599394"/>
                </a:lnTo>
                <a:lnTo>
                  <a:pt x="7181351" y="1598315"/>
                </a:lnTo>
                <a:lnTo>
                  <a:pt x="7181351" y="1590896"/>
                </a:lnTo>
                <a:lnTo>
                  <a:pt x="7184588" y="1586581"/>
                </a:lnTo>
                <a:close/>
                <a:moveTo>
                  <a:pt x="8259569" y="1577744"/>
                </a:moveTo>
                <a:lnTo>
                  <a:pt x="8258490" y="1582061"/>
                </a:lnTo>
                <a:lnTo>
                  <a:pt x="8261727" y="1582061"/>
                </a:lnTo>
                <a:lnTo>
                  <a:pt x="8264964" y="1578823"/>
                </a:lnTo>
                <a:lnTo>
                  <a:pt x="8264964" y="1577744"/>
                </a:lnTo>
                <a:close/>
                <a:moveTo>
                  <a:pt x="8225580" y="1577744"/>
                </a:moveTo>
                <a:cubicBezTo>
                  <a:pt x="8226749" y="1580622"/>
                  <a:pt x="8227873" y="1582061"/>
                  <a:pt x="8228952" y="1582061"/>
                </a:cubicBezTo>
                <a:lnTo>
                  <a:pt x="8228952" y="1580981"/>
                </a:lnTo>
                <a:close/>
                <a:moveTo>
                  <a:pt x="8119568" y="1577744"/>
                </a:moveTo>
                <a:lnTo>
                  <a:pt x="8119568" y="1580981"/>
                </a:lnTo>
                <a:lnTo>
                  <a:pt x="8120647" y="1580981"/>
                </a:lnTo>
                <a:lnTo>
                  <a:pt x="8120647" y="1577744"/>
                </a:lnTo>
                <a:close/>
                <a:moveTo>
                  <a:pt x="2631944" y="1577580"/>
                </a:moveTo>
                <a:lnTo>
                  <a:pt x="2631944" y="1579738"/>
                </a:lnTo>
                <a:lnTo>
                  <a:pt x="2633023" y="1579738"/>
                </a:lnTo>
                <a:lnTo>
                  <a:pt x="2633023" y="1577580"/>
                </a:lnTo>
                <a:close/>
                <a:moveTo>
                  <a:pt x="1749429" y="1577338"/>
                </a:moveTo>
                <a:lnTo>
                  <a:pt x="1749429" y="1581654"/>
                </a:lnTo>
                <a:lnTo>
                  <a:pt x="1750644" y="1581654"/>
                </a:lnTo>
                <a:lnTo>
                  <a:pt x="1750644" y="1577338"/>
                </a:lnTo>
                <a:close/>
                <a:moveTo>
                  <a:pt x="68516" y="1576515"/>
                </a:moveTo>
                <a:lnTo>
                  <a:pt x="65279" y="1583933"/>
                </a:lnTo>
                <a:lnTo>
                  <a:pt x="65279" y="1585012"/>
                </a:lnTo>
                <a:lnTo>
                  <a:pt x="66359" y="1585012"/>
                </a:lnTo>
                <a:cubicBezTo>
                  <a:pt x="67078" y="1580786"/>
                  <a:pt x="68156" y="1578673"/>
                  <a:pt x="69596" y="1578673"/>
                </a:cubicBezTo>
                <a:lnTo>
                  <a:pt x="70674" y="1583933"/>
                </a:lnTo>
                <a:lnTo>
                  <a:pt x="71753" y="1583933"/>
                </a:lnTo>
                <a:lnTo>
                  <a:pt x="71753" y="1577594"/>
                </a:lnTo>
                <a:close/>
                <a:moveTo>
                  <a:pt x="9103457" y="1575233"/>
                </a:moveTo>
                <a:cubicBezTo>
                  <a:pt x="9110650" y="1579189"/>
                  <a:pt x="9114247" y="1583865"/>
                  <a:pt x="9114247" y="1589260"/>
                </a:cubicBezTo>
                <a:cubicBezTo>
                  <a:pt x="9119912" y="1589260"/>
                  <a:pt x="9122744" y="1590294"/>
                  <a:pt x="9122744" y="1592362"/>
                </a:cubicBezTo>
                <a:cubicBezTo>
                  <a:pt x="9117349" y="1596138"/>
                  <a:pt x="9114157" y="1599735"/>
                  <a:pt x="9113168" y="1603152"/>
                </a:cubicBezTo>
                <a:lnTo>
                  <a:pt x="9113168" y="1610705"/>
                </a:lnTo>
                <a:lnTo>
                  <a:pt x="9112089" y="1624597"/>
                </a:lnTo>
                <a:lnTo>
                  <a:pt x="9113168" y="1633094"/>
                </a:lnTo>
                <a:cubicBezTo>
                  <a:pt x="9109391" y="1637410"/>
                  <a:pt x="9106514" y="1639568"/>
                  <a:pt x="9104536" y="1639568"/>
                </a:cubicBezTo>
                <a:lnTo>
                  <a:pt x="9103457" y="1638489"/>
                </a:lnTo>
                <a:lnTo>
                  <a:pt x="9102378" y="1638489"/>
                </a:lnTo>
                <a:cubicBezTo>
                  <a:pt x="9099860" y="1639928"/>
                  <a:pt x="9093431" y="1641007"/>
                  <a:pt x="9083091" y="1641727"/>
                </a:cubicBezTo>
                <a:cubicBezTo>
                  <a:pt x="9069513" y="1641727"/>
                  <a:pt x="9062724" y="1631746"/>
                  <a:pt x="9062724" y="1611784"/>
                </a:cubicBezTo>
                <a:cubicBezTo>
                  <a:pt x="9062724" y="1607288"/>
                  <a:pt x="9070592" y="1602613"/>
                  <a:pt x="9086328" y="1597757"/>
                </a:cubicBezTo>
                <a:cubicBezTo>
                  <a:pt x="9091273" y="1582741"/>
                  <a:pt x="9096983" y="1575233"/>
                  <a:pt x="9103457" y="1575233"/>
                </a:cubicBezTo>
                <a:close/>
                <a:moveTo>
                  <a:pt x="5764121" y="1575181"/>
                </a:moveTo>
                <a:lnTo>
                  <a:pt x="5764121" y="1576125"/>
                </a:lnTo>
                <a:lnTo>
                  <a:pt x="5766279" y="1576125"/>
                </a:lnTo>
                <a:lnTo>
                  <a:pt x="5766279" y="1575181"/>
                </a:lnTo>
                <a:close/>
                <a:moveTo>
                  <a:pt x="151059" y="1574357"/>
                </a:moveTo>
                <a:lnTo>
                  <a:pt x="147822" y="1577594"/>
                </a:lnTo>
                <a:lnTo>
                  <a:pt x="148901" y="1582854"/>
                </a:lnTo>
                <a:lnTo>
                  <a:pt x="153218" y="1582854"/>
                </a:lnTo>
                <a:lnTo>
                  <a:pt x="155375" y="1580831"/>
                </a:lnTo>
                <a:lnTo>
                  <a:pt x="155375" y="1577594"/>
                </a:lnTo>
                <a:lnTo>
                  <a:pt x="152138" y="1574357"/>
                </a:lnTo>
                <a:close/>
                <a:moveTo>
                  <a:pt x="5768437" y="1574102"/>
                </a:moveTo>
                <a:lnTo>
                  <a:pt x="5768437" y="1575181"/>
                </a:lnTo>
                <a:lnTo>
                  <a:pt x="5770595" y="1575181"/>
                </a:lnTo>
                <a:lnTo>
                  <a:pt x="5770595" y="1574102"/>
                </a:lnTo>
                <a:close/>
                <a:moveTo>
                  <a:pt x="8761966" y="1573833"/>
                </a:moveTo>
                <a:lnTo>
                  <a:pt x="8746860" y="1578149"/>
                </a:lnTo>
                <a:lnTo>
                  <a:pt x="8750097" y="1592176"/>
                </a:lnTo>
                <a:lnTo>
                  <a:pt x="8759808" y="1594334"/>
                </a:lnTo>
                <a:cubicBezTo>
                  <a:pt x="8766822" y="1590378"/>
                  <a:pt x="8771497" y="1586421"/>
                  <a:pt x="8773835" y="1582465"/>
                </a:cubicBezTo>
                <a:close/>
                <a:moveTo>
                  <a:pt x="8179722" y="1573428"/>
                </a:moveTo>
                <a:lnTo>
                  <a:pt x="8174193" y="1577744"/>
                </a:lnTo>
                <a:lnTo>
                  <a:pt x="8169876" y="1576665"/>
                </a:lnTo>
                <a:cubicBezTo>
                  <a:pt x="8167089" y="1578823"/>
                  <a:pt x="8158682" y="1579903"/>
                  <a:pt x="8144655" y="1579903"/>
                </a:cubicBezTo>
                <a:lnTo>
                  <a:pt x="8144655" y="1580981"/>
                </a:lnTo>
                <a:cubicBezTo>
                  <a:pt x="8160031" y="1581342"/>
                  <a:pt x="8167718" y="1584219"/>
                  <a:pt x="8167718" y="1589614"/>
                </a:cubicBezTo>
                <a:lnTo>
                  <a:pt x="8174193" y="1591906"/>
                </a:lnTo>
                <a:lnTo>
                  <a:pt x="8175272" y="1591906"/>
                </a:lnTo>
                <a:cubicBezTo>
                  <a:pt x="8177699" y="1591906"/>
                  <a:pt x="8179902" y="1586107"/>
                  <a:pt x="8181880" y="1574508"/>
                </a:cubicBezTo>
                <a:lnTo>
                  <a:pt x="8181880" y="1573428"/>
                </a:lnTo>
                <a:close/>
                <a:moveTo>
                  <a:pt x="6242915" y="1573428"/>
                </a:moveTo>
                <a:lnTo>
                  <a:pt x="6242915" y="1575586"/>
                </a:lnTo>
                <a:lnTo>
                  <a:pt x="6245073" y="1577743"/>
                </a:lnTo>
                <a:lnTo>
                  <a:pt x="6250468" y="1577743"/>
                </a:lnTo>
                <a:lnTo>
                  <a:pt x="6253705" y="1574507"/>
                </a:lnTo>
                <a:lnTo>
                  <a:pt x="6252626" y="1573428"/>
                </a:lnTo>
                <a:close/>
                <a:moveTo>
                  <a:pt x="4235568" y="1572939"/>
                </a:moveTo>
                <a:lnTo>
                  <a:pt x="4235568" y="1575097"/>
                </a:lnTo>
                <a:lnTo>
                  <a:pt x="4241908" y="1574018"/>
                </a:lnTo>
                <a:lnTo>
                  <a:pt x="4241908" y="1572939"/>
                </a:lnTo>
                <a:close/>
                <a:moveTo>
                  <a:pt x="4173661" y="1571860"/>
                </a:moveTo>
                <a:cubicBezTo>
                  <a:pt x="4166917" y="1574738"/>
                  <a:pt x="4161611" y="1576176"/>
                  <a:pt x="4157745" y="1576176"/>
                </a:cubicBezTo>
                <a:lnTo>
                  <a:pt x="4153429" y="1583594"/>
                </a:lnTo>
                <a:lnTo>
                  <a:pt x="4158824" y="1594249"/>
                </a:lnTo>
                <a:lnTo>
                  <a:pt x="4159903" y="1594249"/>
                </a:lnTo>
                <a:lnTo>
                  <a:pt x="4159903" y="1592091"/>
                </a:lnTo>
                <a:lnTo>
                  <a:pt x="4172716" y="1596407"/>
                </a:lnTo>
                <a:lnTo>
                  <a:pt x="4174740" y="1596407"/>
                </a:lnTo>
                <a:cubicBezTo>
                  <a:pt x="4178696" y="1596407"/>
                  <a:pt x="4181214" y="1590383"/>
                  <a:pt x="4182293" y="1578334"/>
                </a:cubicBezTo>
                <a:close/>
                <a:moveTo>
                  <a:pt x="4716520" y="1571753"/>
                </a:moveTo>
                <a:lnTo>
                  <a:pt x="4712204" y="1577148"/>
                </a:lnTo>
                <a:lnTo>
                  <a:pt x="4713283" y="1578227"/>
                </a:lnTo>
                <a:lnTo>
                  <a:pt x="4720971" y="1578227"/>
                </a:lnTo>
                <a:lnTo>
                  <a:pt x="4722050" y="1572833"/>
                </a:lnTo>
                <a:lnTo>
                  <a:pt x="4722050" y="1571753"/>
                </a:lnTo>
                <a:close/>
                <a:moveTo>
                  <a:pt x="5243381" y="1571539"/>
                </a:moveTo>
                <a:lnTo>
                  <a:pt x="5243381" y="1573697"/>
                </a:lnTo>
                <a:lnTo>
                  <a:pt x="5246618" y="1573697"/>
                </a:lnTo>
                <a:lnTo>
                  <a:pt x="5246618" y="1571539"/>
                </a:lnTo>
                <a:close/>
                <a:moveTo>
                  <a:pt x="88883" y="1571120"/>
                </a:moveTo>
                <a:lnTo>
                  <a:pt x="88883" y="1572199"/>
                </a:lnTo>
                <a:lnTo>
                  <a:pt x="92120" y="1576515"/>
                </a:lnTo>
                <a:lnTo>
                  <a:pt x="92120" y="1571120"/>
                </a:lnTo>
                <a:close/>
                <a:moveTo>
                  <a:pt x="9284595" y="1571052"/>
                </a:moveTo>
                <a:cubicBezTo>
                  <a:pt x="9291069" y="1571052"/>
                  <a:pt x="9299656" y="1576761"/>
                  <a:pt x="9310356" y="1588181"/>
                </a:cubicBezTo>
                <a:cubicBezTo>
                  <a:pt x="9318898" y="1590969"/>
                  <a:pt x="9323169" y="1593081"/>
                  <a:pt x="9323169" y="1594520"/>
                </a:cubicBezTo>
                <a:lnTo>
                  <a:pt x="9322090" y="1599915"/>
                </a:lnTo>
                <a:cubicBezTo>
                  <a:pt x="9325687" y="1601533"/>
                  <a:pt x="9327485" y="1603332"/>
                  <a:pt x="9327485" y="1605310"/>
                </a:cubicBezTo>
                <a:cubicBezTo>
                  <a:pt x="9327485" y="1607648"/>
                  <a:pt x="9325012" y="1610121"/>
                  <a:pt x="9320067" y="1612728"/>
                </a:cubicBezTo>
                <a:cubicBezTo>
                  <a:pt x="9316470" y="1612728"/>
                  <a:pt x="9314672" y="1612054"/>
                  <a:pt x="9314672" y="1610705"/>
                </a:cubicBezTo>
                <a:lnTo>
                  <a:pt x="9309277" y="1611784"/>
                </a:lnTo>
                <a:lnTo>
                  <a:pt x="9308198" y="1611784"/>
                </a:lnTo>
                <a:lnTo>
                  <a:pt x="9303882" y="1610705"/>
                </a:lnTo>
                <a:cubicBezTo>
                  <a:pt x="9295520" y="1614211"/>
                  <a:pt x="9288011" y="1620281"/>
                  <a:pt x="9281358" y="1628913"/>
                </a:cubicBezTo>
                <a:cubicBezTo>
                  <a:pt x="9278750" y="1628913"/>
                  <a:pt x="9275918" y="1630667"/>
                  <a:pt x="9272860" y="1634173"/>
                </a:cubicBezTo>
                <a:lnTo>
                  <a:pt x="9278256" y="1640647"/>
                </a:lnTo>
                <a:lnTo>
                  <a:pt x="9278256" y="1641727"/>
                </a:lnTo>
                <a:cubicBezTo>
                  <a:pt x="9278256" y="1644784"/>
                  <a:pt x="9272860" y="1646582"/>
                  <a:pt x="9262070" y="1647121"/>
                </a:cubicBezTo>
                <a:lnTo>
                  <a:pt x="9259912" y="1649280"/>
                </a:lnTo>
                <a:cubicBezTo>
                  <a:pt x="9258564" y="1649280"/>
                  <a:pt x="9257889" y="1648200"/>
                  <a:pt x="9257889" y="1646043"/>
                </a:cubicBezTo>
                <a:lnTo>
                  <a:pt x="9256810" y="1646043"/>
                </a:lnTo>
                <a:cubicBezTo>
                  <a:pt x="9256810" y="1649998"/>
                  <a:pt x="9249302" y="1654270"/>
                  <a:pt x="9234286" y="1658856"/>
                </a:cubicBezTo>
                <a:cubicBezTo>
                  <a:pt x="9228711" y="1661373"/>
                  <a:pt x="9223676" y="1668160"/>
                  <a:pt x="9219180" y="1679220"/>
                </a:cubicBezTo>
                <a:lnTo>
                  <a:pt x="9219180" y="1681378"/>
                </a:lnTo>
                <a:lnTo>
                  <a:pt x="9233207" y="1681378"/>
                </a:lnTo>
                <a:lnTo>
                  <a:pt x="9236444" y="1679220"/>
                </a:lnTo>
                <a:lnTo>
                  <a:pt x="9240625" y="1679220"/>
                </a:lnTo>
                <a:cubicBezTo>
                  <a:pt x="9244941" y="1682097"/>
                  <a:pt x="9249257" y="1683536"/>
                  <a:pt x="9253573" y="1683536"/>
                </a:cubicBezTo>
                <a:cubicBezTo>
                  <a:pt x="9255012" y="1682097"/>
                  <a:pt x="9259643" y="1681378"/>
                  <a:pt x="9267465" y="1681378"/>
                </a:cubicBezTo>
                <a:cubicBezTo>
                  <a:pt x="9269444" y="1674455"/>
                  <a:pt x="9273715" y="1668385"/>
                  <a:pt x="9280279" y="1663172"/>
                </a:cubicBezTo>
                <a:cubicBezTo>
                  <a:pt x="9280279" y="1656697"/>
                  <a:pt x="9283156" y="1653460"/>
                  <a:pt x="9288911" y="1653460"/>
                </a:cubicBezTo>
                <a:cubicBezTo>
                  <a:pt x="9297273" y="1662812"/>
                  <a:pt x="9304062" y="1667486"/>
                  <a:pt x="9309277" y="1667486"/>
                </a:cubicBezTo>
                <a:lnTo>
                  <a:pt x="9321011" y="1684615"/>
                </a:lnTo>
                <a:lnTo>
                  <a:pt x="9321011" y="1685694"/>
                </a:lnTo>
                <a:cubicBezTo>
                  <a:pt x="9321011" y="1686953"/>
                  <a:pt x="9316740" y="1689111"/>
                  <a:pt x="9308198" y="1692168"/>
                </a:cubicBezTo>
                <a:lnTo>
                  <a:pt x="9304961" y="1690010"/>
                </a:lnTo>
                <a:cubicBezTo>
                  <a:pt x="9301544" y="1692168"/>
                  <a:pt x="9298352" y="1693247"/>
                  <a:pt x="9295385" y="1693247"/>
                </a:cubicBezTo>
                <a:cubicBezTo>
                  <a:pt x="9289630" y="1693247"/>
                  <a:pt x="9286753" y="1692528"/>
                  <a:pt x="9286753" y="1691089"/>
                </a:cubicBezTo>
                <a:lnTo>
                  <a:pt x="9279200" y="1692168"/>
                </a:lnTo>
                <a:lnTo>
                  <a:pt x="9265307" y="1692168"/>
                </a:lnTo>
                <a:lnTo>
                  <a:pt x="9255731" y="1691089"/>
                </a:lnTo>
                <a:lnTo>
                  <a:pt x="9242783" y="1694326"/>
                </a:lnTo>
                <a:cubicBezTo>
                  <a:pt x="9234781" y="1693607"/>
                  <a:pt x="9229790" y="1692168"/>
                  <a:pt x="9227812" y="1690010"/>
                </a:cubicBezTo>
                <a:lnTo>
                  <a:pt x="9226733" y="1690010"/>
                </a:lnTo>
                <a:lnTo>
                  <a:pt x="9218101" y="1694326"/>
                </a:lnTo>
                <a:lnTo>
                  <a:pt x="9218101" y="1695270"/>
                </a:lnTo>
                <a:lnTo>
                  <a:pt x="9219180" y="1708218"/>
                </a:lnTo>
                <a:cubicBezTo>
                  <a:pt x="9217472" y="1708218"/>
                  <a:pt x="9216438" y="1709657"/>
                  <a:pt x="9216078" y="1712534"/>
                </a:cubicBezTo>
                <a:lnTo>
                  <a:pt x="9216078" y="1713613"/>
                </a:lnTo>
                <a:lnTo>
                  <a:pt x="9217157" y="1713613"/>
                </a:lnTo>
                <a:lnTo>
                  <a:pt x="9217157" y="1711455"/>
                </a:lnTo>
                <a:lnTo>
                  <a:pt x="9218101" y="1711455"/>
                </a:lnTo>
                <a:cubicBezTo>
                  <a:pt x="9219540" y="1711455"/>
                  <a:pt x="9220259" y="1712534"/>
                  <a:pt x="9220259" y="1714692"/>
                </a:cubicBezTo>
                <a:lnTo>
                  <a:pt x="9218101" y="1721032"/>
                </a:lnTo>
                <a:lnTo>
                  <a:pt x="9218101" y="1733980"/>
                </a:lnTo>
                <a:lnTo>
                  <a:pt x="9221338" y="1757448"/>
                </a:lnTo>
                <a:lnTo>
                  <a:pt x="9221338" y="1758527"/>
                </a:lnTo>
                <a:cubicBezTo>
                  <a:pt x="9221338" y="1763203"/>
                  <a:pt x="9213470" y="1771070"/>
                  <a:pt x="9197735" y="1782130"/>
                </a:cubicBezTo>
                <a:cubicBezTo>
                  <a:pt x="9197735" y="1783749"/>
                  <a:pt x="9194183" y="1785547"/>
                  <a:pt x="9187080" y="1787525"/>
                </a:cubicBezTo>
                <a:cubicBezTo>
                  <a:pt x="9169906" y="1787525"/>
                  <a:pt x="9161318" y="1784288"/>
                  <a:pt x="9161318" y="1777814"/>
                </a:cubicBezTo>
                <a:lnTo>
                  <a:pt x="9161318" y="1774712"/>
                </a:lnTo>
                <a:lnTo>
                  <a:pt x="9162397" y="1773633"/>
                </a:lnTo>
                <a:lnTo>
                  <a:pt x="9162397" y="1772554"/>
                </a:lnTo>
                <a:cubicBezTo>
                  <a:pt x="9162397" y="1767339"/>
                  <a:pt x="9157767" y="1761629"/>
                  <a:pt x="9148505" y="1755425"/>
                </a:cubicBezTo>
                <a:cubicBezTo>
                  <a:pt x="9147606" y="1752548"/>
                  <a:pt x="9144009" y="1749670"/>
                  <a:pt x="9137715" y="1746793"/>
                </a:cubicBezTo>
                <a:lnTo>
                  <a:pt x="9136636" y="1745714"/>
                </a:lnTo>
                <a:lnTo>
                  <a:pt x="9136636" y="1743556"/>
                </a:lnTo>
                <a:lnTo>
                  <a:pt x="9146347" y="1738161"/>
                </a:lnTo>
                <a:lnTo>
                  <a:pt x="9159160" y="1738161"/>
                </a:lnTo>
                <a:cubicBezTo>
                  <a:pt x="9163476" y="1741757"/>
                  <a:pt x="9166713" y="1743556"/>
                  <a:pt x="9168871" y="1743556"/>
                </a:cubicBezTo>
                <a:lnTo>
                  <a:pt x="9171029" y="1737082"/>
                </a:lnTo>
                <a:lnTo>
                  <a:pt x="9171029" y="1727506"/>
                </a:lnTo>
                <a:lnTo>
                  <a:pt x="9173188" y="1724269"/>
                </a:lnTo>
                <a:lnTo>
                  <a:pt x="9172108" y="1723190"/>
                </a:lnTo>
                <a:lnTo>
                  <a:pt x="9171029" y="1723190"/>
                </a:lnTo>
                <a:lnTo>
                  <a:pt x="9173188" y="1716716"/>
                </a:lnTo>
                <a:lnTo>
                  <a:pt x="9169950" y="1711455"/>
                </a:lnTo>
                <a:lnTo>
                  <a:pt x="9169950" y="1702823"/>
                </a:lnTo>
                <a:lnTo>
                  <a:pt x="9172108" y="1694326"/>
                </a:lnTo>
                <a:lnTo>
                  <a:pt x="9172108" y="1690010"/>
                </a:lnTo>
                <a:lnTo>
                  <a:pt x="9166713" y="1688931"/>
                </a:lnTo>
                <a:lnTo>
                  <a:pt x="9163476" y="1690010"/>
                </a:lnTo>
                <a:lnTo>
                  <a:pt x="9160239" y="1688931"/>
                </a:lnTo>
                <a:lnTo>
                  <a:pt x="9161318" y="1690010"/>
                </a:lnTo>
                <a:lnTo>
                  <a:pt x="9161318" y="1692168"/>
                </a:lnTo>
                <a:lnTo>
                  <a:pt x="9153900" y="1693247"/>
                </a:lnTo>
                <a:lnTo>
                  <a:pt x="9150663" y="1690010"/>
                </a:lnTo>
                <a:lnTo>
                  <a:pt x="9150663" y="1687852"/>
                </a:lnTo>
                <a:cubicBezTo>
                  <a:pt x="9150663" y="1685694"/>
                  <a:pt x="9153496" y="1684615"/>
                  <a:pt x="9159160" y="1684615"/>
                </a:cubicBezTo>
                <a:lnTo>
                  <a:pt x="9168871" y="1683536"/>
                </a:lnTo>
                <a:lnTo>
                  <a:pt x="9169950" y="1680299"/>
                </a:lnTo>
                <a:lnTo>
                  <a:pt x="9168871" y="1679220"/>
                </a:lnTo>
                <a:lnTo>
                  <a:pt x="9169950" y="1673960"/>
                </a:lnTo>
                <a:lnTo>
                  <a:pt x="9169950" y="1672881"/>
                </a:lnTo>
                <a:lnTo>
                  <a:pt x="9167792" y="1663172"/>
                </a:lnTo>
                <a:lnTo>
                  <a:pt x="9169950" y="1661013"/>
                </a:lnTo>
                <a:cubicBezTo>
                  <a:pt x="9166354" y="1660474"/>
                  <a:pt x="9164555" y="1659396"/>
                  <a:pt x="9164555" y="1657776"/>
                </a:cubicBezTo>
                <a:lnTo>
                  <a:pt x="9164555" y="1656697"/>
                </a:lnTo>
                <a:lnTo>
                  <a:pt x="9168871" y="1652516"/>
                </a:lnTo>
                <a:lnTo>
                  <a:pt x="9169950" y="1652516"/>
                </a:lnTo>
                <a:cubicBezTo>
                  <a:pt x="9174356" y="1652516"/>
                  <a:pt x="9179347" y="1653550"/>
                  <a:pt x="9184922" y="1655618"/>
                </a:cubicBezTo>
                <a:lnTo>
                  <a:pt x="9189238" y="1651437"/>
                </a:lnTo>
                <a:lnTo>
                  <a:pt x="9191396" y="1651437"/>
                </a:lnTo>
                <a:lnTo>
                  <a:pt x="9212841" y="1656697"/>
                </a:lnTo>
                <a:lnTo>
                  <a:pt x="9232128" y="1656697"/>
                </a:lnTo>
                <a:lnTo>
                  <a:pt x="9232128" y="1655618"/>
                </a:lnTo>
                <a:lnTo>
                  <a:pt x="9224575" y="1654540"/>
                </a:lnTo>
                <a:lnTo>
                  <a:pt x="9219180" y="1655618"/>
                </a:lnTo>
                <a:lnTo>
                  <a:pt x="9211762" y="1655618"/>
                </a:lnTo>
                <a:lnTo>
                  <a:pt x="9211762" y="1654540"/>
                </a:lnTo>
                <a:cubicBezTo>
                  <a:pt x="9211762" y="1653190"/>
                  <a:pt x="9213201" y="1652516"/>
                  <a:pt x="9216078" y="1652516"/>
                </a:cubicBezTo>
                <a:lnTo>
                  <a:pt x="9213920" y="1650359"/>
                </a:lnTo>
                <a:lnTo>
                  <a:pt x="9218101" y="1637410"/>
                </a:lnTo>
                <a:lnTo>
                  <a:pt x="9217157" y="1636331"/>
                </a:lnTo>
                <a:lnTo>
                  <a:pt x="9216078" y="1636331"/>
                </a:lnTo>
                <a:lnTo>
                  <a:pt x="9199893" y="1637410"/>
                </a:lnTo>
                <a:lnTo>
                  <a:pt x="9196791" y="1636331"/>
                </a:lnTo>
                <a:lnTo>
                  <a:pt x="9193554" y="1637410"/>
                </a:lnTo>
                <a:lnTo>
                  <a:pt x="9171029" y="1636331"/>
                </a:lnTo>
                <a:lnTo>
                  <a:pt x="9162397" y="1636331"/>
                </a:lnTo>
                <a:lnTo>
                  <a:pt x="9157002" y="1633094"/>
                </a:lnTo>
                <a:cubicBezTo>
                  <a:pt x="9151338" y="1633094"/>
                  <a:pt x="9146347" y="1634533"/>
                  <a:pt x="9142031" y="1637410"/>
                </a:cubicBezTo>
                <a:lnTo>
                  <a:pt x="9124902" y="1636331"/>
                </a:lnTo>
                <a:lnTo>
                  <a:pt x="9123823" y="1636331"/>
                </a:lnTo>
                <a:cubicBezTo>
                  <a:pt x="9122025" y="1636331"/>
                  <a:pt x="9120586" y="1633859"/>
                  <a:pt x="9119507" y="1628913"/>
                </a:cubicBezTo>
                <a:lnTo>
                  <a:pt x="9123823" y="1626755"/>
                </a:lnTo>
                <a:lnTo>
                  <a:pt x="9128139" y="1628913"/>
                </a:lnTo>
                <a:lnTo>
                  <a:pt x="9139873" y="1623518"/>
                </a:lnTo>
                <a:lnTo>
                  <a:pt x="9140952" y="1623518"/>
                </a:lnTo>
                <a:cubicBezTo>
                  <a:pt x="9144189" y="1623518"/>
                  <a:pt x="9147426" y="1625676"/>
                  <a:pt x="9150663" y="1629992"/>
                </a:cubicBezTo>
                <a:lnTo>
                  <a:pt x="9153900" y="1629992"/>
                </a:lnTo>
                <a:lnTo>
                  <a:pt x="9164555" y="1625676"/>
                </a:lnTo>
                <a:lnTo>
                  <a:pt x="9178448" y="1626755"/>
                </a:lnTo>
                <a:cubicBezTo>
                  <a:pt x="9178448" y="1625136"/>
                  <a:pt x="9180246" y="1624058"/>
                  <a:pt x="9183843" y="1623518"/>
                </a:cubicBezTo>
                <a:cubicBezTo>
                  <a:pt x="9186720" y="1623518"/>
                  <a:pt x="9193149" y="1625676"/>
                  <a:pt x="9203130" y="1629992"/>
                </a:cubicBezTo>
                <a:lnTo>
                  <a:pt x="9206367" y="1629992"/>
                </a:lnTo>
                <a:lnTo>
                  <a:pt x="9217157" y="1626755"/>
                </a:lnTo>
                <a:lnTo>
                  <a:pt x="9220259" y="1628913"/>
                </a:lnTo>
                <a:lnTo>
                  <a:pt x="9223496" y="1628913"/>
                </a:lnTo>
                <a:cubicBezTo>
                  <a:pt x="9223496" y="1623338"/>
                  <a:pt x="9228172" y="1616909"/>
                  <a:pt x="9237523" y="1609626"/>
                </a:cubicBezTo>
                <a:lnTo>
                  <a:pt x="9238467" y="1609626"/>
                </a:lnTo>
                <a:cubicBezTo>
                  <a:pt x="9240445" y="1609626"/>
                  <a:pt x="9241884" y="1612458"/>
                  <a:pt x="9242783" y="1618123"/>
                </a:cubicBezTo>
                <a:lnTo>
                  <a:pt x="9254652" y="1625676"/>
                </a:lnTo>
                <a:lnTo>
                  <a:pt x="9257889" y="1625676"/>
                </a:lnTo>
                <a:cubicBezTo>
                  <a:pt x="9259418" y="1624777"/>
                  <a:pt x="9262610" y="1617269"/>
                  <a:pt x="9267465" y="1603152"/>
                </a:cubicBezTo>
                <a:lnTo>
                  <a:pt x="9267465" y="1592362"/>
                </a:lnTo>
                <a:cubicBezTo>
                  <a:pt x="9274659" y="1581842"/>
                  <a:pt x="9280369" y="1574738"/>
                  <a:pt x="9284595" y="1571052"/>
                </a:cubicBezTo>
                <a:close/>
                <a:moveTo>
                  <a:pt x="5712599" y="1570865"/>
                </a:moveTo>
                <a:cubicBezTo>
                  <a:pt x="5708732" y="1570865"/>
                  <a:pt x="5705540" y="1573697"/>
                  <a:pt x="5703023" y="1579362"/>
                </a:cubicBezTo>
                <a:lnTo>
                  <a:pt x="5703023" y="1585836"/>
                </a:lnTo>
                <a:cubicBezTo>
                  <a:pt x="5706080" y="1591591"/>
                  <a:pt x="5708598" y="1594468"/>
                  <a:pt x="5710576" y="1594468"/>
                </a:cubicBezTo>
                <a:lnTo>
                  <a:pt x="5714757" y="1581520"/>
                </a:lnTo>
                <a:lnTo>
                  <a:pt x="5712599" y="1579362"/>
                </a:lnTo>
                <a:close/>
                <a:moveTo>
                  <a:pt x="6239678" y="1570191"/>
                </a:moveTo>
                <a:lnTo>
                  <a:pt x="6238599" y="1571270"/>
                </a:lnTo>
                <a:lnTo>
                  <a:pt x="6238599" y="1572349"/>
                </a:lnTo>
                <a:lnTo>
                  <a:pt x="6241836" y="1572349"/>
                </a:lnTo>
                <a:close/>
                <a:moveTo>
                  <a:pt x="1605653" y="1569785"/>
                </a:moveTo>
                <a:lnTo>
                  <a:pt x="1604573" y="1573023"/>
                </a:lnTo>
                <a:lnTo>
                  <a:pt x="1605653" y="1577338"/>
                </a:lnTo>
                <a:lnTo>
                  <a:pt x="1606731" y="1577338"/>
                </a:lnTo>
                <a:lnTo>
                  <a:pt x="1606731" y="1574101"/>
                </a:lnTo>
                <a:lnTo>
                  <a:pt x="1605653" y="1574101"/>
                </a:lnTo>
                <a:lnTo>
                  <a:pt x="1606731" y="1573023"/>
                </a:lnTo>
                <a:lnTo>
                  <a:pt x="1606731" y="1569785"/>
                </a:lnTo>
                <a:close/>
                <a:moveTo>
                  <a:pt x="2094697" y="1569702"/>
                </a:moveTo>
                <a:lnTo>
                  <a:pt x="2094697" y="1572939"/>
                </a:lnTo>
                <a:lnTo>
                  <a:pt x="2096854" y="1572939"/>
                </a:lnTo>
                <a:lnTo>
                  <a:pt x="2096854" y="1569702"/>
                </a:lnTo>
                <a:close/>
                <a:moveTo>
                  <a:pt x="7293028" y="1569317"/>
                </a:moveTo>
                <a:lnTo>
                  <a:pt x="7290870" y="1571475"/>
                </a:lnTo>
                <a:lnTo>
                  <a:pt x="7290870" y="1573633"/>
                </a:lnTo>
                <a:lnTo>
                  <a:pt x="7294107" y="1573633"/>
                </a:lnTo>
                <a:lnTo>
                  <a:pt x="7295186" y="1570396"/>
                </a:lnTo>
                <a:lnTo>
                  <a:pt x="7294107" y="1569317"/>
                </a:lnTo>
                <a:close/>
                <a:moveTo>
                  <a:pt x="77148" y="1568962"/>
                </a:moveTo>
                <a:lnTo>
                  <a:pt x="74990" y="1571120"/>
                </a:lnTo>
                <a:lnTo>
                  <a:pt x="74990" y="1572199"/>
                </a:lnTo>
                <a:lnTo>
                  <a:pt x="78227" y="1573278"/>
                </a:lnTo>
                <a:lnTo>
                  <a:pt x="80386" y="1570041"/>
                </a:lnTo>
                <a:lnTo>
                  <a:pt x="80386" y="1568962"/>
                </a:lnTo>
                <a:close/>
                <a:moveTo>
                  <a:pt x="7130908" y="1568238"/>
                </a:moveTo>
                <a:lnTo>
                  <a:pt x="7122276" y="1573633"/>
                </a:lnTo>
                <a:lnTo>
                  <a:pt x="7120118" y="1573633"/>
                </a:lnTo>
                <a:lnTo>
                  <a:pt x="7116880" y="1571475"/>
                </a:lnTo>
                <a:lnTo>
                  <a:pt x="7107169" y="1571475"/>
                </a:lnTo>
                <a:lnTo>
                  <a:pt x="7106090" y="1574712"/>
                </a:lnTo>
                <a:lnTo>
                  <a:pt x="7109327" y="1582265"/>
                </a:lnTo>
                <a:lnTo>
                  <a:pt x="7109327" y="1590896"/>
                </a:lnTo>
                <a:lnTo>
                  <a:pt x="7107169" y="1594134"/>
                </a:lnTo>
                <a:lnTo>
                  <a:pt x="7108248" y="1598315"/>
                </a:lnTo>
                <a:lnTo>
                  <a:pt x="7107169" y="1602631"/>
                </a:lnTo>
                <a:lnTo>
                  <a:pt x="7109327" y="1614500"/>
                </a:lnTo>
                <a:lnTo>
                  <a:pt x="7108248" y="1618816"/>
                </a:lnTo>
                <a:cubicBezTo>
                  <a:pt x="7108248" y="1628077"/>
                  <a:pt x="7110047" y="1632708"/>
                  <a:pt x="7113643" y="1632708"/>
                </a:cubicBezTo>
                <a:lnTo>
                  <a:pt x="7121197" y="1637024"/>
                </a:lnTo>
                <a:cubicBezTo>
                  <a:pt x="7126951" y="1637024"/>
                  <a:pt x="7129829" y="1634507"/>
                  <a:pt x="7129829" y="1629471"/>
                </a:cubicBezTo>
                <a:lnTo>
                  <a:pt x="7129829" y="1597236"/>
                </a:lnTo>
                <a:lnTo>
                  <a:pt x="7134010" y="1591976"/>
                </a:lnTo>
                <a:lnTo>
                  <a:pt x="7128750" y="1586581"/>
                </a:lnTo>
                <a:cubicBezTo>
                  <a:pt x="7128750" y="1578488"/>
                  <a:pt x="7130863" y="1573813"/>
                  <a:pt x="7135089" y="1572554"/>
                </a:cubicBezTo>
                <a:cubicBezTo>
                  <a:pt x="7134370" y="1569676"/>
                  <a:pt x="7132976" y="1568238"/>
                  <a:pt x="7130908" y="1568238"/>
                </a:cubicBezTo>
                <a:close/>
                <a:moveTo>
                  <a:pt x="8715569" y="1567359"/>
                </a:moveTo>
                <a:cubicBezTo>
                  <a:pt x="8714130" y="1567359"/>
                  <a:pt x="8713411" y="1568438"/>
                  <a:pt x="8713411" y="1570596"/>
                </a:cubicBezTo>
                <a:cubicBezTo>
                  <a:pt x="8715749" y="1576351"/>
                  <a:pt x="8719705" y="1579228"/>
                  <a:pt x="8725280" y="1579228"/>
                </a:cubicBezTo>
                <a:lnTo>
                  <a:pt x="8727438" y="1577070"/>
                </a:lnTo>
                <a:lnTo>
                  <a:pt x="8727438" y="1574912"/>
                </a:lnTo>
                <a:cubicBezTo>
                  <a:pt x="8719525" y="1574912"/>
                  <a:pt x="8715569" y="1572394"/>
                  <a:pt x="8715569" y="1567359"/>
                </a:cubicBezTo>
                <a:close/>
                <a:moveTo>
                  <a:pt x="6264495" y="1566954"/>
                </a:moveTo>
                <a:lnTo>
                  <a:pt x="6265574" y="1566954"/>
                </a:lnTo>
                <a:lnTo>
                  <a:pt x="6265574" y="1567950"/>
                </a:lnTo>
                <a:lnTo>
                  <a:pt x="6264495" y="1567079"/>
                </a:lnTo>
                <a:close/>
                <a:moveTo>
                  <a:pt x="5753331" y="1565470"/>
                </a:moveTo>
                <a:lnTo>
                  <a:pt x="5750229" y="1570865"/>
                </a:lnTo>
                <a:lnTo>
                  <a:pt x="5751308" y="1578283"/>
                </a:lnTo>
                <a:lnTo>
                  <a:pt x="5745913" y="1579362"/>
                </a:lnTo>
                <a:cubicBezTo>
                  <a:pt x="5745913" y="1583678"/>
                  <a:pt x="5748386" y="1586915"/>
                  <a:pt x="5753331" y="1589073"/>
                </a:cubicBezTo>
                <a:lnTo>
                  <a:pt x="5755489" y="1585836"/>
                </a:lnTo>
                <a:lnTo>
                  <a:pt x="5755489" y="1576125"/>
                </a:lnTo>
                <a:lnTo>
                  <a:pt x="5757647" y="1571944"/>
                </a:lnTo>
                <a:cubicBezTo>
                  <a:pt x="5756029" y="1567628"/>
                  <a:pt x="5754590" y="1565470"/>
                  <a:pt x="5753331" y="1565470"/>
                </a:cubicBezTo>
                <a:close/>
                <a:moveTo>
                  <a:pt x="4146011" y="1564442"/>
                </a:moveTo>
                <a:lnTo>
                  <a:pt x="4147090" y="1567679"/>
                </a:lnTo>
                <a:lnTo>
                  <a:pt x="4148169" y="1567679"/>
                </a:lnTo>
                <a:lnTo>
                  <a:pt x="4148169" y="1564442"/>
                </a:lnTo>
                <a:close/>
                <a:moveTo>
                  <a:pt x="8720964" y="1564122"/>
                </a:moveTo>
                <a:lnTo>
                  <a:pt x="8720964" y="1565201"/>
                </a:lnTo>
                <a:lnTo>
                  <a:pt x="8723122" y="1567359"/>
                </a:lnTo>
                <a:lnTo>
                  <a:pt x="8723122" y="1564122"/>
                </a:lnTo>
                <a:close/>
                <a:moveTo>
                  <a:pt x="5778013" y="1563312"/>
                </a:moveTo>
                <a:lnTo>
                  <a:pt x="5774776" y="1574102"/>
                </a:lnTo>
                <a:lnTo>
                  <a:pt x="5776934" y="1574102"/>
                </a:lnTo>
                <a:cubicBezTo>
                  <a:pt x="5776934" y="1568347"/>
                  <a:pt x="5778373" y="1565470"/>
                  <a:pt x="5781250" y="1565470"/>
                </a:cubicBezTo>
                <a:lnTo>
                  <a:pt x="5781250" y="1564391"/>
                </a:lnTo>
                <a:close/>
                <a:moveTo>
                  <a:pt x="4070346" y="1562284"/>
                </a:moveTo>
                <a:lnTo>
                  <a:pt x="4070346" y="1563363"/>
                </a:lnTo>
                <a:lnTo>
                  <a:pt x="4072504" y="1563363"/>
                </a:lnTo>
                <a:lnTo>
                  <a:pt x="4072504" y="1562284"/>
                </a:lnTo>
                <a:close/>
                <a:moveTo>
                  <a:pt x="6232125" y="1561559"/>
                </a:moveTo>
                <a:cubicBezTo>
                  <a:pt x="6232125" y="1562997"/>
                  <a:pt x="6231046" y="1563717"/>
                  <a:pt x="6228888" y="1563717"/>
                </a:cubicBezTo>
                <a:lnTo>
                  <a:pt x="6228888" y="1564796"/>
                </a:lnTo>
                <a:lnTo>
                  <a:pt x="6231046" y="1564796"/>
                </a:lnTo>
                <a:cubicBezTo>
                  <a:pt x="6231046" y="1563357"/>
                  <a:pt x="6232125" y="1562638"/>
                  <a:pt x="6234283" y="1562638"/>
                </a:cubicBezTo>
                <a:lnTo>
                  <a:pt x="6234283" y="1561559"/>
                </a:lnTo>
                <a:close/>
                <a:moveTo>
                  <a:pt x="8743623" y="1560885"/>
                </a:moveTo>
                <a:lnTo>
                  <a:pt x="8741465" y="1563043"/>
                </a:lnTo>
                <a:lnTo>
                  <a:pt x="8741465" y="1564122"/>
                </a:lnTo>
                <a:lnTo>
                  <a:pt x="8744702" y="1565201"/>
                </a:lnTo>
                <a:lnTo>
                  <a:pt x="8745781" y="1564122"/>
                </a:lnTo>
                <a:lnTo>
                  <a:pt x="8745781" y="1563043"/>
                </a:lnTo>
                <a:close/>
                <a:moveTo>
                  <a:pt x="1147224" y="1559670"/>
                </a:moveTo>
                <a:lnTo>
                  <a:pt x="1147224" y="1562906"/>
                </a:lnTo>
                <a:lnTo>
                  <a:pt x="1148303" y="1562906"/>
                </a:lnTo>
                <a:lnTo>
                  <a:pt x="1150461" y="1560749"/>
                </a:lnTo>
                <a:lnTo>
                  <a:pt x="1150461" y="1559670"/>
                </a:lnTo>
                <a:close/>
                <a:moveTo>
                  <a:pt x="645771" y="1559265"/>
                </a:moveTo>
                <a:lnTo>
                  <a:pt x="638487" y="1563311"/>
                </a:lnTo>
                <a:lnTo>
                  <a:pt x="635520" y="1561288"/>
                </a:lnTo>
                <a:cubicBezTo>
                  <a:pt x="630843" y="1563356"/>
                  <a:pt x="625718" y="1564390"/>
                  <a:pt x="620143" y="1564390"/>
                </a:cubicBezTo>
                <a:lnTo>
                  <a:pt x="620143" y="1563311"/>
                </a:lnTo>
                <a:lnTo>
                  <a:pt x="610837" y="1566413"/>
                </a:lnTo>
                <a:lnTo>
                  <a:pt x="608814" y="1562232"/>
                </a:lnTo>
                <a:lnTo>
                  <a:pt x="607735" y="1563311"/>
                </a:lnTo>
                <a:lnTo>
                  <a:pt x="604768" y="1563311"/>
                </a:lnTo>
                <a:lnTo>
                  <a:pt x="601666" y="1561288"/>
                </a:lnTo>
                <a:lnTo>
                  <a:pt x="600586" y="1561288"/>
                </a:lnTo>
                <a:lnTo>
                  <a:pt x="600586" y="1562232"/>
                </a:lnTo>
                <a:lnTo>
                  <a:pt x="602744" y="1562232"/>
                </a:lnTo>
                <a:lnTo>
                  <a:pt x="601666" y="1567357"/>
                </a:lnTo>
                <a:lnTo>
                  <a:pt x="604768" y="1571539"/>
                </a:lnTo>
                <a:lnTo>
                  <a:pt x="602744" y="1582733"/>
                </a:lnTo>
                <a:lnTo>
                  <a:pt x="606791" y="1594063"/>
                </a:lnTo>
                <a:lnTo>
                  <a:pt x="606791" y="1595142"/>
                </a:lnTo>
                <a:lnTo>
                  <a:pt x="603689" y="1606336"/>
                </a:lnTo>
                <a:lnTo>
                  <a:pt x="605712" y="1615508"/>
                </a:lnTo>
                <a:lnTo>
                  <a:pt x="602744" y="1622791"/>
                </a:lnTo>
                <a:lnTo>
                  <a:pt x="603689" y="1625758"/>
                </a:lnTo>
                <a:lnTo>
                  <a:pt x="602744" y="1642213"/>
                </a:lnTo>
                <a:lnTo>
                  <a:pt x="602744" y="1645315"/>
                </a:lnTo>
                <a:cubicBezTo>
                  <a:pt x="602744" y="1648193"/>
                  <a:pt x="604093" y="1650216"/>
                  <a:pt x="606791" y="1651385"/>
                </a:cubicBezTo>
                <a:lnTo>
                  <a:pt x="607735" y="1650441"/>
                </a:lnTo>
                <a:lnTo>
                  <a:pt x="615962" y="1650441"/>
                </a:lnTo>
                <a:lnTo>
                  <a:pt x="617041" y="1651385"/>
                </a:lnTo>
                <a:lnTo>
                  <a:pt x="617986" y="1651385"/>
                </a:lnTo>
                <a:lnTo>
                  <a:pt x="621088" y="1648283"/>
                </a:lnTo>
                <a:lnTo>
                  <a:pt x="631339" y="1648283"/>
                </a:lnTo>
                <a:lnTo>
                  <a:pt x="635520" y="1651385"/>
                </a:lnTo>
                <a:lnTo>
                  <a:pt x="643613" y="1648283"/>
                </a:lnTo>
                <a:lnTo>
                  <a:pt x="653863" y="1649362"/>
                </a:lnTo>
                <a:lnTo>
                  <a:pt x="662091" y="1648283"/>
                </a:lnTo>
                <a:cubicBezTo>
                  <a:pt x="662630" y="1650351"/>
                  <a:pt x="665371" y="1651385"/>
                  <a:pt x="670318" y="1651385"/>
                </a:cubicBezTo>
                <a:lnTo>
                  <a:pt x="674364" y="1650441"/>
                </a:lnTo>
                <a:lnTo>
                  <a:pt x="678545" y="1651385"/>
                </a:lnTo>
                <a:lnTo>
                  <a:pt x="679490" y="1651385"/>
                </a:lnTo>
                <a:lnTo>
                  <a:pt x="683671" y="1649362"/>
                </a:lnTo>
                <a:lnTo>
                  <a:pt x="681513" y="1643157"/>
                </a:lnTo>
                <a:cubicBezTo>
                  <a:pt x="683220" y="1635874"/>
                  <a:pt x="684615" y="1632143"/>
                  <a:pt x="685694" y="1631963"/>
                </a:cubicBezTo>
                <a:lnTo>
                  <a:pt x="684615" y="1630884"/>
                </a:lnTo>
                <a:lnTo>
                  <a:pt x="684615" y="1629940"/>
                </a:lnTo>
                <a:lnTo>
                  <a:pt x="685694" y="1609439"/>
                </a:lnTo>
                <a:lnTo>
                  <a:pt x="686638" y="1609439"/>
                </a:lnTo>
                <a:lnTo>
                  <a:pt x="682592" y="1599188"/>
                </a:lnTo>
                <a:lnTo>
                  <a:pt x="685694" y="1590017"/>
                </a:lnTo>
                <a:cubicBezTo>
                  <a:pt x="685694" y="1584891"/>
                  <a:pt x="684299" y="1581115"/>
                  <a:pt x="681513" y="1578687"/>
                </a:cubicBezTo>
                <a:lnTo>
                  <a:pt x="681513" y="1576664"/>
                </a:lnTo>
                <a:cubicBezTo>
                  <a:pt x="681513" y="1574955"/>
                  <a:pt x="682905" y="1573921"/>
                  <a:pt x="685694" y="1573562"/>
                </a:cubicBezTo>
                <a:lnTo>
                  <a:pt x="685694" y="1571539"/>
                </a:lnTo>
                <a:lnTo>
                  <a:pt x="683671" y="1565334"/>
                </a:lnTo>
                <a:lnTo>
                  <a:pt x="681513" y="1563311"/>
                </a:lnTo>
                <a:lnTo>
                  <a:pt x="658044" y="1564390"/>
                </a:lnTo>
                <a:cubicBezTo>
                  <a:pt x="649861" y="1562502"/>
                  <a:pt x="645771" y="1560794"/>
                  <a:pt x="645771" y="1559265"/>
                </a:cubicBezTo>
                <a:close/>
                <a:moveTo>
                  <a:pt x="9199893" y="1559183"/>
                </a:moveTo>
                <a:lnTo>
                  <a:pt x="9199893" y="1562420"/>
                </a:lnTo>
                <a:lnTo>
                  <a:pt x="9200972" y="1562420"/>
                </a:lnTo>
                <a:lnTo>
                  <a:pt x="9200972" y="1559183"/>
                </a:lnTo>
                <a:close/>
                <a:moveTo>
                  <a:pt x="4067109" y="1558103"/>
                </a:moveTo>
                <a:lnTo>
                  <a:pt x="4067109" y="1561205"/>
                </a:lnTo>
                <a:lnTo>
                  <a:pt x="4068188" y="1561205"/>
                </a:lnTo>
                <a:lnTo>
                  <a:pt x="4068188" y="1558103"/>
                </a:lnTo>
                <a:close/>
                <a:moveTo>
                  <a:pt x="5780171" y="1557917"/>
                </a:moveTo>
                <a:lnTo>
                  <a:pt x="5780171" y="1560075"/>
                </a:lnTo>
                <a:lnTo>
                  <a:pt x="5781250" y="1558996"/>
                </a:lnTo>
                <a:lnTo>
                  <a:pt x="5782329" y="1558996"/>
                </a:lnTo>
                <a:lnTo>
                  <a:pt x="5785566" y="1560075"/>
                </a:lnTo>
                <a:lnTo>
                  <a:pt x="5785566" y="1557917"/>
                </a:lnTo>
                <a:close/>
                <a:moveTo>
                  <a:pt x="6245073" y="1557243"/>
                </a:moveTo>
                <a:lnTo>
                  <a:pt x="6245073" y="1558322"/>
                </a:lnTo>
                <a:lnTo>
                  <a:pt x="6247231" y="1558322"/>
                </a:lnTo>
                <a:lnTo>
                  <a:pt x="6247231" y="1557243"/>
                </a:lnTo>
                <a:close/>
                <a:moveTo>
                  <a:pt x="3691360" y="1557242"/>
                </a:moveTo>
                <a:lnTo>
                  <a:pt x="3687044" y="1560479"/>
                </a:lnTo>
                <a:lnTo>
                  <a:pt x="3685965" y="1560479"/>
                </a:lnTo>
                <a:lnTo>
                  <a:pt x="3684886" y="1559400"/>
                </a:lnTo>
                <a:lnTo>
                  <a:pt x="3683807" y="1559400"/>
                </a:lnTo>
                <a:cubicBezTo>
                  <a:pt x="3683807" y="1560659"/>
                  <a:pt x="3681649" y="1562457"/>
                  <a:pt x="3677333" y="1564795"/>
                </a:cubicBezTo>
                <a:lnTo>
                  <a:pt x="3677333" y="1566009"/>
                </a:lnTo>
                <a:lnTo>
                  <a:pt x="3679491" y="1566009"/>
                </a:lnTo>
                <a:cubicBezTo>
                  <a:pt x="3681828" y="1563581"/>
                  <a:pt x="3686549" y="1561019"/>
                  <a:pt x="3693653" y="1558321"/>
                </a:cubicBezTo>
                <a:lnTo>
                  <a:pt x="3693653" y="1557242"/>
                </a:lnTo>
                <a:close/>
                <a:moveTo>
                  <a:pt x="596540" y="1557242"/>
                </a:moveTo>
                <a:lnTo>
                  <a:pt x="596540" y="1558186"/>
                </a:lnTo>
                <a:lnTo>
                  <a:pt x="598563" y="1558186"/>
                </a:lnTo>
                <a:lnTo>
                  <a:pt x="598563" y="1557242"/>
                </a:lnTo>
                <a:close/>
                <a:moveTo>
                  <a:pt x="8608882" y="1556569"/>
                </a:moveTo>
                <a:lnTo>
                  <a:pt x="8607803" y="1561963"/>
                </a:lnTo>
                <a:lnTo>
                  <a:pt x="8607803" y="1563043"/>
                </a:lnTo>
                <a:lnTo>
                  <a:pt x="8612119" y="1563043"/>
                </a:lnTo>
                <a:lnTo>
                  <a:pt x="8614277" y="1556569"/>
                </a:lnTo>
                <a:close/>
                <a:moveTo>
                  <a:pt x="2650421" y="1555865"/>
                </a:moveTo>
                <a:lnTo>
                  <a:pt x="2650421" y="1559102"/>
                </a:lnTo>
                <a:lnTo>
                  <a:pt x="2652580" y="1561260"/>
                </a:lnTo>
                <a:lnTo>
                  <a:pt x="2654737" y="1561260"/>
                </a:lnTo>
                <a:lnTo>
                  <a:pt x="2656896" y="1559102"/>
                </a:lnTo>
                <a:lnTo>
                  <a:pt x="2656896" y="1556944"/>
                </a:lnTo>
                <a:lnTo>
                  <a:pt x="2651500" y="1555865"/>
                </a:lnTo>
                <a:close/>
                <a:moveTo>
                  <a:pt x="2089302" y="1555810"/>
                </a:moveTo>
                <a:lnTo>
                  <a:pt x="2087143" y="1557967"/>
                </a:lnTo>
                <a:lnTo>
                  <a:pt x="2087143" y="1560125"/>
                </a:lnTo>
                <a:lnTo>
                  <a:pt x="2090381" y="1563228"/>
                </a:lnTo>
                <a:lnTo>
                  <a:pt x="2092538" y="1560125"/>
                </a:lnTo>
                <a:lnTo>
                  <a:pt x="2092538" y="1557967"/>
                </a:lnTo>
                <a:lnTo>
                  <a:pt x="2090381" y="1555810"/>
                </a:lnTo>
                <a:close/>
                <a:moveTo>
                  <a:pt x="4063872" y="1554866"/>
                </a:moveTo>
                <a:lnTo>
                  <a:pt x="4066030" y="1557024"/>
                </a:lnTo>
                <a:lnTo>
                  <a:pt x="4066030" y="1554866"/>
                </a:lnTo>
                <a:close/>
                <a:moveTo>
                  <a:pt x="1578678" y="1554544"/>
                </a:moveTo>
                <a:lnTo>
                  <a:pt x="1578678" y="1558860"/>
                </a:lnTo>
                <a:lnTo>
                  <a:pt x="1579756" y="1559939"/>
                </a:lnTo>
                <a:lnTo>
                  <a:pt x="1579756" y="1561018"/>
                </a:lnTo>
                <a:lnTo>
                  <a:pt x="1582994" y="1559939"/>
                </a:lnTo>
                <a:lnTo>
                  <a:pt x="1582994" y="1556702"/>
                </a:lnTo>
                <a:lnTo>
                  <a:pt x="1580836" y="1554544"/>
                </a:lnTo>
                <a:close/>
                <a:moveTo>
                  <a:pt x="6239678" y="1554006"/>
                </a:moveTo>
                <a:lnTo>
                  <a:pt x="6248310" y="1554006"/>
                </a:lnTo>
                <a:lnTo>
                  <a:pt x="6264495" y="1567079"/>
                </a:lnTo>
                <a:lnTo>
                  <a:pt x="6264495" y="1570191"/>
                </a:lnTo>
                <a:lnTo>
                  <a:pt x="6265574" y="1570191"/>
                </a:lnTo>
                <a:lnTo>
                  <a:pt x="6265574" y="1567950"/>
                </a:lnTo>
                <a:lnTo>
                  <a:pt x="6276364" y="1576665"/>
                </a:lnTo>
                <a:lnTo>
                  <a:pt x="6275285" y="1577743"/>
                </a:lnTo>
                <a:lnTo>
                  <a:pt x="6275285" y="1578823"/>
                </a:lnTo>
                <a:lnTo>
                  <a:pt x="6276364" y="1579902"/>
                </a:lnTo>
                <a:cubicBezTo>
                  <a:pt x="6276364" y="1601841"/>
                  <a:pt x="6269531" y="1616947"/>
                  <a:pt x="6255863" y="1625219"/>
                </a:cubicBezTo>
                <a:lnTo>
                  <a:pt x="6240757" y="1640326"/>
                </a:lnTo>
                <a:lnTo>
                  <a:pt x="6232125" y="1642484"/>
                </a:lnTo>
                <a:cubicBezTo>
                  <a:pt x="6227090" y="1640685"/>
                  <a:pt x="6224572" y="1639247"/>
                  <a:pt x="6224572" y="1638167"/>
                </a:cubicBezTo>
                <a:lnTo>
                  <a:pt x="6224572" y="1637089"/>
                </a:lnTo>
                <a:cubicBezTo>
                  <a:pt x="6236082" y="1627378"/>
                  <a:pt x="6241836" y="1620185"/>
                  <a:pt x="6241836" y="1615509"/>
                </a:cubicBezTo>
                <a:cubicBezTo>
                  <a:pt x="6237520" y="1612092"/>
                  <a:pt x="6232845" y="1609934"/>
                  <a:pt x="6227809" y="1609035"/>
                </a:cubicBezTo>
                <a:lnTo>
                  <a:pt x="6227809" y="1607956"/>
                </a:lnTo>
                <a:lnTo>
                  <a:pt x="6228888" y="1606877"/>
                </a:lnTo>
                <a:lnTo>
                  <a:pt x="6228888" y="1605798"/>
                </a:lnTo>
                <a:cubicBezTo>
                  <a:pt x="6220256" y="1605798"/>
                  <a:pt x="6215940" y="1599324"/>
                  <a:pt x="6215940" y="1586376"/>
                </a:cubicBezTo>
                <a:lnTo>
                  <a:pt x="6215940" y="1574507"/>
                </a:lnTo>
                <a:cubicBezTo>
                  <a:pt x="6215940" y="1572889"/>
                  <a:pt x="6217739" y="1571809"/>
                  <a:pt x="6221335" y="1571270"/>
                </a:cubicBezTo>
                <a:lnTo>
                  <a:pt x="6220256" y="1570191"/>
                </a:lnTo>
                <a:lnTo>
                  <a:pt x="6220256" y="1569112"/>
                </a:lnTo>
                <a:cubicBezTo>
                  <a:pt x="6223853" y="1563357"/>
                  <a:pt x="6230327" y="1559041"/>
                  <a:pt x="6239678" y="1556164"/>
                </a:cubicBezTo>
                <a:close/>
                <a:moveTo>
                  <a:pt x="5263073" y="1554006"/>
                </a:moveTo>
                <a:lnTo>
                  <a:pt x="5263073" y="1555084"/>
                </a:lnTo>
                <a:lnTo>
                  <a:pt x="5266310" y="1555084"/>
                </a:lnTo>
                <a:lnTo>
                  <a:pt x="5266310" y="1554006"/>
                </a:lnTo>
                <a:close/>
                <a:moveTo>
                  <a:pt x="3754077" y="1554005"/>
                </a:moveTo>
                <a:lnTo>
                  <a:pt x="3755156" y="1554005"/>
                </a:lnTo>
                <a:cubicBezTo>
                  <a:pt x="3760281" y="1554005"/>
                  <a:pt x="3769318" y="1560884"/>
                  <a:pt x="3782266" y="1574641"/>
                </a:cubicBezTo>
                <a:cubicBezTo>
                  <a:pt x="3784424" y="1574641"/>
                  <a:pt x="3785503" y="1575360"/>
                  <a:pt x="3785503" y="1576799"/>
                </a:cubicBezTo>
                <a:lnTo>
                  <a:pt x="3785503" y="1580036"/>
                </a:lnTo>
                <a:lnTo>
                  <a:pt x="3780108" y="1578957"/>
                </a:lnTo>
                <a:lnTo>
                  <a:pt x="3777950" y="1581115"/>
                </a:lnTo>
                <a:lnTo>
                  <a:pt x="3773634" y="1581115"/>
                </a:lnTo>
                <a:lnTo>
                  <a:pt x="3752998" y="1578957"/>
                </a:lnTo>
                <a:lnTo>
                  <a:pt x="3732497" y="1578957"/>
                </a:lnTo>
                <a:cubicBezTo>
                  <a:pt x="3729799" y="1581115"/>
                  <a:pt x="3727281" y="1582194"/>
                  <a:pt x="3724944" y="1582194"/>
                </a:cubicBezTo>
                <a:lnTo>
                  <a:pt x="3722786" y="1578957"/>
                </a:lnTo>
                <a:lnTo>
                  <a:pt x="3724944" y="1576799"/>
                </a:lnTo>
                <a:lnTo>
                  <a:pt x="3731418" y="1576799"/>
                </a:lnTo>
                <a:lnTo>
                  <a:pt x="3731418" y="1571404"/>
                </a:lnTo>
                <a:cubicBezTo>
                  <a:pt x="3739150" y="1562682"/>
                  <a:pt x="3745984" y="1558321"/>
                  <a:pt x="3751919" y="1558321"/>
                </a:cubicBezTo>
                <a:lnTo>
                  <a:pt x="3755156" y="1559400"/>
                </a:lnTo>
                <a:lnTo>
                  <a:pt x="3756235" y="1559400"/>
                </a:lnTo>
                <a:lnTo>
                  <a:pt x="3756235" y="1558321"/>
                </a:lnTo>
                <a:cubicBezTo>
                  <a:pt x="3753357" y="1558321"/>
                  <a:pt x="3751919" y="1557602"/>
                  <a:pt x="3751919" y="1556163"/>
                </a:cubicBezTo>
                <a:close/>
                <a:moveTo>
                  <a:pt x="3695811" y="1554005"/>
                </a:moveTo>
                <a:lnTo>
                  <a:pt x="3694732" y="1555084"/>
                </a:lnTo>
                <a:lnTo>
                  <a:pt x="3694732" y="1556163"/>
                </a:lnTo>
                <a:lnTo>
                  <a:pt x="3695811" y="1556163"/>
                </a:lnTo>
                <a:lnTo>
                  <a:pt x="3700127" y="1555084"/>
                </a:lnTo>
                <a:lnTo>
                  <a:pt x="3700127" y="1554005"/>
                </a:lnTo>
                <a:close/>
                <a:moveTo>
                  <a:pt x="8280340" y="1553737"/>
                </a:moveTo>
                <a:lnTo>
                  <a:pt x="8280340" y="1554816"/>
                </a:lnTo>
                <a:lnTo>
                  <a:pt x="8282498" y="1554816"/>
                </a:lnTo>
                <a:lnTo>
                  <a:pt x="8282498" y="1553737"/>
                </a:lnTo>
                <a:close/>
                <a:moveTo>
                  <a:pt x="1575441" y="1553465"/>
                </a:moveTo>
                <a:lnTo>
                  <a:pt x="1575441" y="1554544"/>
                </a:lnTo>
                <a:lnTo>
                  <a:pt x="1577598" y="1554544"/>
                </a:lnTo>
                <a:lnTo>
                  <a:pt x="1577598" y="1553465"/>
                </a:lnTo>
                <a:close/>
                <a:moveTo>
                  <a:pt x="1566808" y="1553465"/>
                </a:moveTo>
                <a:lnTo>
                  <a:pt x="1566808" y="1555623"/>
                </a:lnTo>
                <a:lnTo>
                  <a:pt x="1567888" y="1554544"/>
                </a:lnTo>
                <a:lnTo>
                  <a:pt x="1568966" y="1554544"/>
                </a:lnTo>
                <a:lnTo>
                  <a:pt x="1574361" y="1555623"/>
                </a:lnTo>
                <a:lnTo>
                  <a:pt x="1572203" y="1553465"/>
                </a:lnTo>
                <a:close/>
                <a:moveTo>
                  <a:pt x="688661" y="1553061"/>
                </a:moveTo>
                <a:lnTo>
                  <a:pt x="688661" y="1554140"/>
                </a:lnTo>
                <a:lnTo>
                  <a:pt x="691762" y="1555084"/>
                </a:lnTo>
                <a:lnTo>
                  <a:pt x="691762" y="1553061"/>
                </a:lnTo>
                <a:close/>
                <a:moveTo>
                  <a:pt x="5177697" y="1552926"/>
                </a:moveTo>
                <a:lnTo>
                  <a:pt x="5179855" y="1555084"/>
                </a:lnTo>
                <a:lnTo>
                  <a:pt x="5184171" y="1555084"/>
                </a:lnTo>
                <a:lnTo>
                  <a:pt x="5184171" y="1554006"/>
                </a:lnTo>
                <a:close/>
                <a:moveTo>
                  <a:pt x="5164479" y="1552926"/>
                </a:moveTo>
                <a:lnTo>
                  <a:pt x="5164479" y="1556164"/>
                </a:lnTo>
                <a:lnTo>
                  <a:pt x="5165558" y="1556164"/>
                </a:lnTo>
                <a:lnTo>
                  <a:pt x="5167716" y="1554006"/>
                </a:lnTo>
                <a:lnTo>
                  <a:pt x="5167716" y="1552926"/>
                </a:lnTo>
                <a:close/>
                <a:moveTo>
                  <a:pt x="8273731" y="1550500"/>
                </a:moveTo>
                <a:cubicBezTo>
                  <a:pt x="8273731" y="1552118"/>
                  <a:pt x="8271573" y="1553557"/>
                  <a:pt x="8267257" y="1554816"/>
                </a:cubicBezTo>
                <a:cubicBezTo>
                  <a:pt x="8267257" y="1557603"/>
                  <a:pt x="8263210" y="1561605"/>
                  <a:pt x="8255118" y="1566820"/>
                </a:cubicBezTo>
                <a:lnTo>
                  <a:pt x="8255118" y="1567898"/>
                </a:lnTo>
                <a:lnTo>
                  <a:pt x="8257411" y="1567898"/>
                </a:lnTo>
                <a:lnTo>
                  <a:pt x="8257411" y="1568978"/>
                </a:lnTo>
                <a:cubicBezTo>
                  <a:pt x="8266312" y="1568978"/>
                  <a:pt x="8273596" y="1563178"/>
                  <a:pt x="8279261" y="1551579"/>
                </a:cubicBezTo>
                <a:lnTo>
                  <a:pt x="8278182" y="1550500"/>
                </a:lnTo>
                <a:close/>
                <a:moveTo>
                  <a:pt x="2656896" y="1550471"/>
                </a:moveTo>
                <a:lnTo>
                  <a:pt x="2656896" y="1551549"/>
                </a:lnTo>
                <a:lnTo>
                  <a:pt x="2659054" y="1551549"/>
                </a:lnTo>
                <a:lnTo>
                  <a:pt x="2659054" y="1550471"/>
                </a:lnTo>
                <a:close/>
                <a:moveTo>
                  <a:pt x="9196791" y="1547449"/>
                </a:moveTo>
                <a:lnTo>
                  <a:pt x="9194633" y="1551630"/>
                </a:lnTo>
                <a:lnTo>
                  <a:pt x="9194633" y="1552709"/>
                </a:lnTo>
                <a:lnTo>
                  <a:pt x="9195712" y="1552709"/>
                </a:lnTo>
                <a:cubicBezTo>
                  <a:pt x="9195712" y="1549921"/>
                  <a:pt x="9197105" y="1548528"/>
                  <a:pt x="9199893" y="1548528"/>
                </a:cubicBezTo>
                <a:lnTo>
                  <a:pt x="9199893" y="1547449"/>
                </a:lnTo>
                <a:close/>
                <a:moveTo>
                  <a:pt x="4257958" y="1547448"/>
                </a:moveTo>
                <a:lnTo>
                  <a:pt x="4257958" y="1548392"/>
                </a:lnTo>
                <a:lnTo>
                  <a:pt x="4261195" y="1548392"/>
                </a:lnTo>
                <a:lnTo>
                  <a:pt x="4261195" y="1547448"/>
                </a:lnTo>
                <a:close/>
                <a:moveTo>
                  <a:pt x="1232330" y="1546721"/>
                </a:moveTo>
                <a:lnTo>
                  <a:pt x="1236647" y="1546721"/>
                </a:lnTo>
                <a:cubicBezTo>
                  <a:pt x="1238085" y="1546721"/>
                  <a:pt x="1240603" y="1549958"/>
                  <a:pt x="1244200" y="1556433"/>
                </a:cubicBezTo>
                <a:cubicBezTo>
                  <a:pt x="1245818" y="1556433"/>
                  <a:pt x="1249056" y="1559310"/>
                  <a:pt x="1253912" y="1565065"/>
                </a:cubicBezTo>
                <a:cubicBezTo>
                  <a:pt x="1259845" y="1566683"/>
                  <a:pt x="1265960" y="1570640"/>
                  <a:pt x="1272255" y="1576934"/>
                </a:cubicBezTo>
                <a:lnTo>
                  <a:pt x="1272255" y="1579092"/>
                </a:lnTo>
                <a:lnTo>
                  <a:pt x="1270096" y="1581249"/>
                </a:lnTo>
                <a:lnTo>
                  <a:pt x="1269017" y="1581249"/>
                </a:lnTo>
                <a:lnTo>
                  <a:pt x="1263622" y="1580171"/>
                </a:lnTo>
                <a:cubicBezTo>
                  <a:pt x="1263622" y="1582688"/>
                  <a:pt x="1261464" y="1584487"/>
                  <a:pt x="1257148" y="1585566"/>
                </a:cubicBezTo>
                <a:lnTo>
                  <a:pt x="1244200" y="1583408"/>
                </a:lnTo>
                <a:cubicBezTo>
                  <a:pt x="1243121" y="1586285"/>
                  <a:pt x="1242042" y="1587724"/>
                  <a:pt x="1240964" y="1587724"/>
                </a:cubicBezTo>
                <a:lnTo>
                  <a:pt x="1239884" y="1587724"/>
                </a:lnTo>
                <a:cubicBezTo>
                  <a:pt x="1237725" y="1587724"/>
                  <a:pt x="1236647" y="1585566"/>
                  <a:pt x="1236647" y="1581249"/>
                </a:cubicBezTo>
                <a:lnTo>
                  <a:pt x="1231251" y="1580171"/>
                </a:lnTo>
                <a:lnTo>
                  <a:pt x="1226936" y="1583408"/>
                </a:lnTo>
                <a:lnTo>
                  <a:pt x="1218304" y="1581249"/>
                </a:lnTo>
                <a:lnTo>
                  <a:pt x="1213987" y="1582329"/>
                </a:lnTo>
                <a:lnTo>
                  <a:pt x="1213987" y="1583408"/>
                </a:lnTo>
                <a:lnTo>
                  <a:pt x="1217224" y="1587724"/>
                </a:lnTo>
                <a:lnTo>
                  <a:pt x="1217224" y="1594197"/>
                </a:lnTo>
                <a:cubicBezTo>
                  <a:pt x="1217224" y="1597165"/>
                  <a:pt x="1215426" y="1600717"/>
                  <a:pt x="1211830" y="1604853"/>
                </a:cubicBezTo>
                <a:lnTo>
                  <a:pt x="1211830" y="1608090"/>
                </a:lnTo>
                <a:cubicBezTo>
                  <a:pt x="1214707" y="1608449"/>
                  <a:pt x="1216145" y="1609528"/>
                  <a:pt x="1216145" y="1611327"/>
                </a:cubicBezTo>
                <a:lnTo>
                  <a:pt x="1216145" y="1616722"/>
                </a:lnTo>
                <a:lnTo>
                  <a:pt x="1213987" y="1629670"/>
                </a:lnTo>
                <a:lnTo>
                  <a:pt x="1216145" y="1633986"/>
                </a:lnTo>
                <a:lnTo>
                  <a:pt x="1212908" y="1644776"/>
                </a:lnTo>
                <a:lnTo>
                  <a:pt x="1212908" y="1646934"/>
                </a:lnTo>
                <a:cubicBezTo>
                  <a:pt x="1215786" y="1649811"/>
                  <a:pt x="1217224" y="1653767"/>
                  <a:pt x="1217224" y="1658803"/>
                </a:cubicBezTo>
                <a:lnTo>
                  <a:pt x="1218304" y="1658803"/>
                </a:lnTo>
                <a:cubicBezTo>
                  <a:pt x="1221899" y="1658803"/>
                  <a:pt x="1224778" y="1656285"/>
                  <a:pt x="1226936" y="1651250"/>
                </a:cubicBezTo>
                <a:cubicBezTo>
                  <a:pt x="1232150" y="1648372"/>
                  <a:pt x="1237906" y="1643337"/>
                  <a:pt x="1244200" y="1636144"/>
                </a:cubicBezTo>
                <a:lnTo>
                  <a:pt x="1249595" y="1636144"/>
                </a:lnTo>
                <a:cubicBezTo>
                  <a:pt x="1259486" y="1649991"/>
                  <a:pt x="1269196" y="1661141"/>
                  <a:pt x="1278728" y="1669593"/>
                </a:cubicBezTo>
                <a:cubicBezTo>
                  <a:pt x="1278728" y="1671031"/>
                  <a:pt x="1276570" y="1672110"/>
                  <a:pt x="1272255" y="1672830"/>
                </a:cubicBezTo>
                <a:lnTo>
                  <a:pt x="1264701" y="1668514"/>
                </a:lnTo>
                <a:lnTo>
                  <a:pt x="1261464" y="1668514"/>
                </a:lnTo>
                <a:cubicBezTo>
                  <a:pt x="1256428" y="1672110"/>
                  <a:pt x="1251752" y="1673909"/>
                  <a:pt x="1247437" y="1673909"/>
                </a:cubicBezTo>
                <a:lnTo>
                  <a:pt x="1217224" y="1671751"/>
                </a:lnTo>
                <a:lnTo>
                  <a:pt x="1217224" y="1695489"/>
                </a:lnTo>
                <a:cubicBezTo>
                  <a:pt x="1217224" y="1699625"/>
                  <a:pt x="1215426" y="1703941"/>
                  <a:pt x="1211830" y="1708437"/>
                </a:cubicBezTo>
                <a:lnTo>
                  <a:pt x="1211830" y="1711674"/>
                </a:lnTo>
                <a:cubicBezTo>
                  <a:pt x="1211830" y="1713113"/>
                  <a:pt x="1212908" y="1713832"/>
                  <a:pt x="1215066" y="1713832"/>
                </a:cubicBezTo>
                <a:lnTo>
                  <a:pt x="1216145" y="1714911"/>
                </a:lnTo>
                <a:lnTo>
                  <a:pt x="1216145" y="1722464"/>
                </a:lnTo>
                <a:lnTo>
                  <a:pt x="1212908" y="1727859"/>
                </a:lnTo>
                <a:lnTo>
                  <a:pt x="1216145" y="1734198"/>
                </a:lnTo>
                <a:lnTo>
                  <a:pt x="1216145" y="1736356"/>
                </a:lnTo>
                <a:lnTo>
                  <a:pt x="1213987" y="1744988"/>
                </a:lnTo>
                <a:lnTo>
                  <a:pt x="1217224" y="1754699"/>
                </a:lnTo>
                <a:cubicBezTo>
                  <a:pt x="1217224" y="1764770"/>
                  <a:pt x="1215426" y="1771963"/>
                  <a:pt x="1211830" y="1776279"/>
                </a:cubicBezTo>
                <a:cubicBezTo>
                  <a:pt x="1211830" y="1783652"/>
                  <a:pt x="1209356" y="1788688"/>
                  <a:pt x="1204411" y="1791385"/>
                </a:cubicBezTo>
                <a:cubicBezTo>
                  <a:pt x="1204411" y="1794263"/>
                  <a:pt x="1203332" y="1795701"/>
                  <a:pt x="1201175" y="1795701"/>
                </a:cubicBezTo>
                <a:lnTo>
                  <a:pt x="1197938" y="1792464"/>
                </a:lnTo>
                <a:lnTo>
                  <a:pt x="1181752" y="1793543"/>
                </a:lnTo>
                <a:lnTo>
                  <a:pt x="1177436" y="1793543"/>
                </a:lnTo>
                <a:cubicBezTo>
                  <a:pt x="1173480" y="1793543"/>
                  <a:pt x="1169883" y="1790306"/>
                  <a:pt x="1166646" y="1783833"/>
                </a:cubicBezTo>
                <a:lnTo>
                  <a:pt x="1167725" y="1777358"/>
                </a:lnTo>
                <a:lnTo>
                  <a:pt x="1166646" y="1770884"/>
                </a:lnTo>
                <a:lnTo>
                  <a:pt x="1169883" y="1757936"/>
                </a:lnTo>
                <a:lnTo>
                  <a:pt x="1163409" y="1741751"/>
                </a:lnTo>
                <a:lnTo>
                  <a:pt x="1163409" y="1738514"/>
                </a:lnTo>
                <a:cubicBezTo>
                  <a:pt x="1165567" y="1732040"/>
                  <a:pt x="1167366" y="1722374"/>
                  <a:pt x="1168804" y="1709516"/>
                </a:cubicBezTo>
                <a:lnTo>
                  <a:pt x="1170962" y="1705200"/>
                </a:lnTo>
                <a:cubicBezTo>
                  <a:pt x="1168445" y="1701423"/>
                  <a:pt x="1165926" y="1692791"/>
                  <a:pt x="1163409" y="1679304"/>
                </a:cubicBezTo>
                <a:lnTo>
                  <a:pt x="1165567" y="1672830"/>
                </a:lnTo>
                <a:lnTo>
                  <a:pt x="1160173" y="1673909"/>
                </a:lnTo>
                <a:lnTo>
                  <a:pt x="1158015" y="1673909"/>
                </a:lnTo>
                <a:cubicBezTo>
                  <a:pt x="1152977" y="1673909"/>
                  <a:pt x="1150461" y="1671751"/>
                  <a:pt x="1150461" y="1667435"/>
                </a:cubicBezTo>
                <a:lnTo>
                  <a:pt x="1146145" y="1667435"/>
                </a:lnTo>
                <a:cubicBezTo>
                  <a:pt x="1146145" y="1671751"/>
                  <a:pt x="1137873" y="1673909"/>
                  <a:pt x="1121328" y="1673909"/>
                </a:cubicBezTo>
                <a:lnTo>
                  <a:pt x="1110538" y="1674988"/>
                </a:lnTo>
                <a:lnTo>
                  <a:pt x="1100827" y="1674988"/>
                </a:lnTo>
                <a:cubicBezTo>
                  <a:pt x="1096330" y="1668514"/>
                  <a:pt x="1093453" y="1665277"/>
                  <a:pt x="1092194" y="1665277"/>
                </a:cubicBezTo>
                <a:cubicBezTo>
                  <a:pt x="1090396" y="1665277"/>
                  <a:pt x="1089318" y="1666716"/>
                  <a:pt x="1088959" y="1669593"/>
                </a:cubicBezTo>
                <a:lnTo>
                  <a:pt x="1091116" y="1679304"/>
                </a:lnTo>
                <a:lnTo>
                  <a:pt x="1091116" y="1685778"/>
                </a:lnTo>
                <a:lnTo>
                  <a:pt x="1095431" y="1691173"/>
                </a:lnTo>
                <a:lnTo>
                  <a:pt x="1095431" y="1697647"/>
                </a:lnTo>
                <a:lnTo>
                  <a:pt x="1091116" y="1709516"/>
                </a:lnTo>
                <a:lnTo>
                  <a:pt x="1091116" y="1710595"/>
                </a:lnTo>
                <a:cubicBezTo>
                  <a:pt x="1091116" y="1716350"/>
                  <a:pt x="1092554" y="1719227"/>
                  <a:pt x="1095431" y="1719227"/>
                </a:cubicBezTo>
                <a:cubicBezTo>
                  <a:pt x="1098848" y="1719227"/>
                  <a:pt x="1105323" y="1715630"/>
                  <a:pt x="1114853" y="1708437"/>
                </a:cubicBezTo>
                <a:lnTo>
                  <a:pt x="1115934" y="1708437"/>
                </a:lnTo>
                <a:cubicBezTo>
                  <a:pt x="1119709" y="1708437"/>
                  <a:pt x="1122946" y="1710595"/>
                  <a:pt x="1125645" y="1714911"/>
                </a:cubicBezTo>
                <a:lnTo>
                  <a:pt x="1125645" y="1720306"/>
                </a:lnTo>
                <a:cubicBezTo>
                  <a:pt x="1122047" y="1725971"/>
                  <a:pt x="1116293" y="1728803"/>
                  <a:pt x="1108380" y="1728803"/>
                </a:cubicBezTo>
                <a:cubicBezTo>
                  <a:pt x="1108380" y="1733659"/>
                  <a:pt x="1104064" y="1738694"/>
                  <a:pt x="1095431" y="1743909"/>
                </a:cubicBezTo>
                <a:cubicBezTo>
                  <a:pt x="1072682" y="1766928"/>
                  <a:pt x="1057261" y="1779876"/>
                  <a:pt x="1049169" y="1782753"/>
                </a:cubicBezTo>
                <a:cubicBezTo>
                  <a:pt x="1048450" y="1784911"/>
                  <a:pt x="1046292" y="1785990"/>
                  <a:pt x="1042696" y="1785990"/>
                </a:cubicBezTo>
                <a:cubicBezTo>
                  <a:pt x="1036220" y="1779336"/>
                  <a:pt x="1032984" y="1774661"/>
                  <a:pt x="1032984" y="1771963"/>
                </a:cubicBezTo>
                <a:lnTo>
                  <a:pt x="1027590" y="1762252"/>
                </a:lnTo>
                <a:lnTo>
                  <a:pt x="1030826" y="1752541"/>
                </a:lnTo>
                <a:cubicBezTo>
                  <a:pt x="1030826" y="1751282"/>
                  <a:pt x="1028308" y="1749844"/>
                  <a:pt x="1023274" y="1748225"/>
                </a:cubicBezTo>
                <a:cubicBezTo>
                  <a:pt x="1023274" y="1746247"/>
                  <a:pt x="1022195" y="1744089"/>
                  <a:pt x="1020037" y="1741751"/>
                </a:cubicBezTo>
                <a:lnTo>
                  <a:pt x="1020037" y="1738514"/>
                </a:lnTo>
                <a:cubicBezTo>
                  <a:pt x="1020755" y="1736356"/>
                  <a:pt x="1022913" y="1735277"/>
                  <a:pt x="1026511" y="1735277"/>
                </a:cubicBezTo>
                <a:lnTo>
                  <a:pt x="1030826" y="1737435"/>
                </a:lnTo>
                <a:cubicBezTo>
                  <a:pt x="1043055" y="1735277"/>
                  <a:pt x="1049169" y="1732400"/>
                  <a:pt x="1049169" y="1728803"/>
                </a:cubicBezTo>
                <a:lnTo>
                  <a:pt x="1048091" y="1719227"/>
                </a:lnTo>
                <a:lnTo>
                  <a:pt x="1049169" y="1718148"/>
                </a:lnTo>
                <a:lnTo>
                  <a:pt x="1049169" y="1717069"/>
                </a:lnTo>
                <a:lnTo>
                  <a:pt x="1048091" y="1712753"/>
                </a:lnTo>
                <a:lnTo>
                  <a:pt x="1049169" y="1708437"/>
                </a:lnTo>
                <a:lnTo>
                  <a:pt x="1047012" y="1701963"/>
                </a:lnTo>
                <a:lnTo>
                  <a:pt x="1048091" y="1691173"/>
                </a:lnTo>
                <a:lnTo>
                  <a:pt x="1047012" y="1673909"/>
                </a:lnTo>
                <a:lnTo>
                  <a:pt x="1048091" y="1666356"/>
                </a:lnTo>
                <a:lnTo>
                  <a:pt x="1047012" y="1657724"/>
                </a:lnTo>
                <a:lnTo>
                  <a:pt x="1048091" y="1651250"/>
                </a:lnTo>
                <a:lnTo>
                  <a:pt x="1047012" y="1645855"/>
                </a:lnTo>
                <a:lnTo>
                  <a:pt x="1050249" y="1637223"/>
                </a:lnTo>
                <a:cubicBezTo>
                  <a:pt x="1048809" y="1635605"/>
                  <a:pt x="1048091" y="1631648"/>
                  <a:pt x="1048091" y="1625354"/>
                </a:cubicBezTo>
                <a:lnTo>
                  <a:pt x="1047012" y="1624275"/>
                </a:lnTo>
                <a:lnTo>
                  <a:pt x="1040538" y="1624275"/>
                </a:lnTo>
                <a:cubicBezTo>
                  <a:pt x="1035321" y="1624275"/>
                  <a:pt x="1029927" y="1625713"/>
                  <a:pt x="1024353" y="1628591"/>
                </a:cubicBezTo>
                <a:cubicBezTo>
                  <a:pt x="1016799" y="1625713"/>
                  <a:pt x="1012123" y="1622476"/>
                  <a:pt x="1010326" y="1618880"/>
                </a:cubicBezTo>
                <a:cubicBezTo>
                  <a:pt x="1011045" y="1616722"/>
                  <a:pt x="1013203" y="1615643"/>
                  <a:pt x="1016799" y="1615643"/>
                </a:cubicBezTo>
                <a:cubicBezTo>
                  <a:pt x="1016799" y="1616902"/>
                  <a:pt x="1018958" y="1618340"/>
                  <a:pt x="1023274" y="1619959"/>
                </a:cubicBezTo>
                <a:lnTo>
                  <a:pt x="1031905" y="1617801"/>
                </a:lnTo>
                <a:lnTo>
                  <a:pt x="1038379" y="1617801"/>
                </a:lnTo>
                <a:lnTo>
                  <a:pt x="1049169" y="1618880"/>
                </a:lnTo>
                <a:cubicBezTo>
                  <a:pt x="1056184" y="1606651"/>
                  <a:pt x="1064455" y="1600537"/>
                  <a:pt x="1073987" y="1600537"/>
                </a:cubicBezTo>
                <a:cubicBezTo>
                  <a:pt x="1083967" y="1608449"/>
                  <a:pt x="1090757" y="1616002"/>
                  <a:pt x="1094353" y="1623196"/>
                </a:cubicBezTo>
                <a:cubicBezTo>
                  <a:pt x="1098670" y="1626073"/>
                  <a:pt x="1100827" y="1629310"/>
                  <a:pt x="1100827" y="1632907"/>
                </a:cubicBezTo>
                <a:lnTo>
                  <a:pt x="1100827" y="1633986"/>
                </a:lnTo>
                <a:lnTo>
                  <a:pt x="1095431" y="1640460"/>
                </a:lnTo>
                <a:lnTo>
                  <a:pt x="1095431" y="1657724"/>
                </a:lnTo>
                <a:lnTo>
                  <a:pt x="1098670" y="1660961"/>
                </a:lnTo>
                <a:lnTo>
                  <a:pt x="1113775" y="1660961"/>
                </a:lnTo>
                <a:lnTo>
                  <a:pt x="1122408" y="1663119"/>
                </a:lnTo>
                <a:lnTo>
                  <a:pt x="1125645" y="1663119"/>
                </a:lnTo>
                <a:lnTo>
                  <a:pt x="1128882" y="1660961"/>
                </a:lnTo>
                <a:lnTo>
                  <a:pt x="1132118" y="1660961"/>
                </a:lnTo>
                <a:lnTo>
                  <a:pt x="1147224" y="1664198"/>
                </a:lnTo>
                <a:cubicBezTo>
                  <a:pt x="1153518" y="1663659"/>
                  <a:pt x="1157474" y="1662580"/>
                  <a:pt x="1159093" y="1660961"/>
                </a:cubicBezTo>
                <a:lnTo>
                  <a:pt x="1164488" y="1660961"/>
                </a:lnTo>
                <a:lnTo>
                  <a:pt x="1165567" y="1662040"/>
                </a:lnTo>
                <a:lnTo>
                  <a:pt x="1166646" y="1662040"/>
                </a:lnTo>
                <a:lnTo>
                  <a:pt x="1167725" y="1660961"/>
                </a:lnTo>
                <a:lnTo>
                  <a:pt x="1167725" y="1659882"/>
                </a:lnTo>
                <a:lnTo>
                  <a:pt x="1164488" y="1648013"/>
                </a:lnTo>
                <a:lnTo>
                  <a:pt x="1167725" y="1644776"/>
                </a:lnTo>
                <a:lnTo>
                  <a:pt x="1167725" y="1641539"/>
                </a:lnTo>
                <a:lnTo>
                  <a:pt x="1163409" y="1628591"/>
                </a:lnTo>
                <a:lnTo>
                  <a:pt x="1163409" y="1619959"/>
                </a:lnTo>
                <a:lnTo>
                  <a:pt x="1166646" y="1614564"/>
                </a:lnTo>
                <a:lnTo>
                  <a:pt x="1165567" y="1608090"/>
                </a:lnTo>
                <a:lnTo>
                  <a:pt x="1169883" y="1600537"/>
                </a:lnTo>
                <a:lnTo>
                  <a:pt x="1167725" y="1594197"/>
                </a:lnTo>
                <a:lnTo>
                  <a:pt x="1167725" y="1592039"/>
                </a:lnTo>
                <a:lnTo>
                  <a:pt x="1170962" y="1586644"/>
                </a:lnTo>
                <a:lnTo>
                  <a:pt x="1168804" y="1581249"/>
                </a:lnTo>
                <a:cubicBezTo>
                  <a:pt x="1172761" y="1576934"/>
                  <a:pt x="1177076" y="1574776"/>
                  <a:pt x="1181752" y="1574776"/>
                </a:cubicBezTo>
                <a:lnTo>
                  <a:pt x="1189306" y="1574776"/>
                </a:lnTo>
                <a:cubicBezTo>
                  <a:pt x="1191644" y="1574776"/>
                  <a:pt x="1194160" y="1575854"/>
                  <a:pt x="1196858" y="1578013"/>
                </a:cubicBezTo>
                <a:lnTo>
                  <a:pt x="1197938" y="1578013"/>
                </a:lnTo>
                <a:lnTo>
                  <a:pt x="1204411" y="1575854"/>
                </a:lnTo>
                <a:lnTo>
                  <a:pt x="1209806" y="1578013"/>
                </a:lnTo>
                <a:close/>
                <a:moveTo>
                  <a:pt x="4174740" y="1546369"/>
                </a:moveTo>
                <a:lnTo>
                  <a:pt x="4176898" y="1548392"/>
                </a:lnTo>
                <a:lnTo>
                  <a:pt x="4181214" y="1548392"/>
                </a:lnTo>
                <a:lnTo>
                  <a:pt x="4181214" y="1547448"/>
                </a:lnTo>
                <a:close/>
                <a:moveTo>
                  <a:pt x="5256464" y="1545239"/>
                </a:moveTo>
                <a:cubicBezTo>
                  <a:pt x="5257363" y="1548836"/>
                  <a:pt x="5258442" y="1550634"/>
                  <a:pt x="5259701" y="1550634"/>
                </a:cubicBezTo>
                <a:lnTo>
                  <a:pt x="5261994" y="1550634"/>
                </a:lnTo>
                <a:cubicBezTo>
                  <a:pt x="5263433" y="1550634"/>
                  <a:pt x="5264152" y="1549555"/>
                  <a:pt x="5264152" y="1547397"/>
                </a:cubicBezTo>
                <a:lnTo>
                  <a:pt x="5265231" y="1546318"/>
                </a:lnTo>
                <a:lnTo>
                  <a:pt x="5269547" y="1546318"/>
                </a:lnTo>
                <a:cubicBezTo>
                  <a:pt x="5271076" y="1546318"/>
                  <a:pt x="5271840" y="1548116"/>
                  <a:pt x="5271840" y="1551713"/>
                </a:cubicBezTo>
                <a:cubicBezTo>
                  <a:pt x="5286946" y="1557917"/>
                  <a:pt x="5295713" y="1563402"/>
                  <a:pt x="5298140" y="1568167"/>
                </a:cubicBezTo>
                <a:lnTo>
                  <a:pt x="5298140" y="1574776"/>
                </a:lnTo>
                <a:lnTo>
                  <a:pt x="5292611" y="1580306"/>
                </a:lnTo>
                <a:lnTo>
                  <a:pt x="5286002" y="1580306"/>
                </a:lnTo>
                <a:cubicBezTo>
                  <a:pt x="5281416" y="1575900"/>
                  <a:pt x="5277774" y="1573697"/>
                  <a:pt x="5275077" y="1573697"/>
                </a:cubicBezTo>
                <a:lnTo>
                  <a:pt x="5271840" y="1574776"/>
                </a:lnTo>
                <a:lnTo>
                  <a:pt x="5268468" y="1573697"/>
                </a:lnTo>
                <a:lnTo>
                  <a:pt x="5241088" y="1580306"/>
                </a:lnTo>
                <a:lnTo>
                  <a:pt x="5225847" y="1571539"/>
                </a:lnTo>
                <a:lnTo>
                  <a:pt x="5225847" y="1569246"/>
                </a:lnTo>
                <a:cubicBezTo>
                  <a:pt x="5227286" y="1569246"/>
                  <a:pt x="5233850" y="1562323"/>
                  <a:pt x="5245539" y="1548475"/>
                </a:cubicBezTo>
                <a:cubicBezTo>
                  <a:pt x="5248596" y="1546318"/>
                  <a:pt x="5252238" y="1545239"/>
                  <a:pt x="5256464" y="1545239"/>
                </a:cubicBezTo>
                <a:close/>
                <a:moveTo>
                  <a:pt x="5168930" y="1545239"/>
                </a:moveTo>
                <a:lnTo>
                  <a:pt x="5165558" y="1546318"/>
                </a:lnTo>
                <a:lnTo>
                  <a:pt x="5165558" y="1547397"/>
                </a:lnTo>
                <a:cubicBezTo>
                  <a:pt x="5171403" y="1547397"/>
                  <a:pt x="5174325" y="1548475"/>
                  <a:pt x="5174325" y="1550634"/>
                </a:cubicBezTo>
                <a:lnTo>
                  <a:pt x="5176483" y="1550634"/>
                </a:lnTo>
                <a:lnTo>
                  <a:pt x="5176483" y="1549555"/>
                </a:lnTo>
                <a:lnTo>
                  <a:pt x="5174325" y="1546318"/>
                </a:lnTo>
                <a:lnTo>
                  <a:pt x="5171088" y="1547397"/>
                </a:lnTo>
                <a:close/>
                <a:moveTo>
                  <a:pt x="2649343" y="1545076"/>
                </a:moveTo>
                <a:lnTo>
                  <a:pt x="2648264" y="1546154"/>
                </a:lnTo>
                <a:lnTo>
                  <a:pt x="2648264" y="1550471"/>
                </a:lnTo>
                <a:lnTo>
                  <a:pt x="2650421" y="1552628"/>
                </a:lnTo>
                <a:lnTo>
                  <a:pt x="2651500" y="1551549"/>
                </a:lnTo>
                <a:lnTo>
                  <a:pt x="2651500" y="1547233"/>
                </a:lnTo>
                <a:close/>
                <a:moveTo>
                  <a:pt x="4716520" y="1544239"/>
                </a:moveTo>
                <a:lnTo>
                  <a:pt x="4717599" y="1551926"/>
                </a:lnTo>
                <a:lnTo>
                  <a:pt x="4715441" y="1561907"/>
                </a:lnTo>
                <a:lnTo>
                  <a:pt x="4720971" y="1565144"/>
                </a:lnTo>
                <a:lnTo>
                  <a:pt x="4722050" y="1565144"/>
                </a:lnTo>
                <a:lnTo>
                  <a:pt x="4723129" y="1564065"/>
                </a:lnTo>
                <a:lnTo>
                  <a:pt x="4724208" y="1564065"/>
                </a:lnTo>
                <a:lnTo>
                  <a:pt x="4719757" y="1554219"/>
                </a:lnTo>
                <a:lnTo>
                  <a:pt x="4722050" y="1545453"/>
                </a:lnTo>
                <a:lnTo>
                  <a:pt x="4720971" y="1544239"/>
                </a:lnTo>
                <a:close/>
                <a:moveTo>
                  <a:pt x="2250344" y="1544075"/>
                </a:moveTo>
                <a:cubicBezTo>
                  <a:pt x="2256008" y="1553516"/>
                  <a:pt x="2265628" y="1563498"/>
                  <a:pt x="2279207" y="1574018"/>
                </a:cubicBezTo>
                <a:lnTo>
                  <a:pt x="2279207" y="1576041"/>
                </a:lnTo>
                <a:lnTo>
                  <a:pt x="2275970" y="1580357"/>
                </a:lnTo>
                <a:lnTo>
                  <a:pt x="2239689" y="1577120"/>
                </a:lnTo>
                <a:lnTo>
                  <a:pt x="2231191" y="1579278"/>
                </a:lnTo>
                <a:lnTo>
                  <a:pt x="2193831" y="1579278"/>
                </a:lnTo>
                <a:cubicBezTo>
                  <a:pt x="2191313" y="1577120"/>
                  <a:pt x="2187761" y="1576041"/>
                  <a:pt x="2183175" y="1576041"/>
                </a:cubicBezTo>
                <a:lnTo>
                  <a:pt x="2183175" y="1574962"/>
                </a:lnTo>
                <a:cubicBezTo>
                  <a:pt x="2183175" y="1573613"/>
                  <a:pt x="2184254" y="1572939"/>
                  <a:pt x="2186412" y="1572939"/>
                </a:cubicBezTo>
                <a:lnTo>
                  <a:pt x="2190593" y="1574018"/>
                </a:lnTo>
                <a:lnTo>
                  <a:pt x="2197066" y="1571860"/>
                </a:lnTo>
                <a:lnTo>
                  <a:pt x="2199226" y="1571860"/>
                </a:lnTo>
                <a:lnTo>
                  <a:pt x="2206644" y="1574018"/>
                </a:lnTo>
                <a:cubicBezTo>
                  <a:pt x="2214287" y="1574018"/>
                  <a:pt x="2222468" y="1566869"/>
                  <a:pt x="2231191" y="1552572"/>
                </a:cubicBezTo>
                <a:cubicBezTo>
                  <a:pt x="2231191" y="1549066"/>
                  <a:pt x="2234743" y="1547312"/>
                  <a:pt x="2241846" y="1547312"/>
                </a:cubicBezTo>
                <a:cubicBezTo>
                  <a:pt x="2241846" y="1545874"/>
                  <a:pt x="2244677" y="1544795"/>
                  <a:pt x="2250344" y="1544075"/>
                </a:cubicBezTo>
                <a:close/>
                <a:moveTo>
                  <a:pt x="4042562" y="1543132"/>
                </a:moveTo>
                <a:lnTo>
                  <a:pt x="4054296" y="1546369"/>
                </a:lnTo>
                <a:lnTo>
                  <a:pt x="4058612" y="1545290"/>
                </a:lnTo>
                <a:cubicBezTo>
                  <a:pt x="4061938" y="1547178"/>
                  <a:pt x="4070435" y="1549291"/>
                  <a:pt x="4084103" y="1551629"/>
                </a:cubicBezTo>
                <a:cubicBezTo>
                  <a:pt x="4084103" y="1553247"/>
                  <a:pt x="4088015" y="1554686"/>
                  <a:pt x="4095837" y="1555945"/>
                </a:cubicBezTo>
                <a:lnTo>
                  <a:pt x="4100153" y="1565521"/>
                </a:lnTo>
                <a:cubicBezTo>
                  <a:pt x="4100153" y="1585393"/>
                  <a:pt x="4095522" y="1595328"/>
                  <a:pt x="4086261" y="1595328"/>
                </a:cubicBezTo>
                <a:lnTo>
                  <a:pt x="4083159" y="1595328"/>
                </a:lnTo>
                <a:cubicBezTo>
                  <a:pt x="4072639" y="1595328"/>
                  <a:pt x="4065850" y="1591777"/>
                  <a:pt x="4062793" y="1584674"/>
                </a:cubicBezTo>
                <a:lnTo>
                  <a:pt x="4064951" y="1576176"/>
                </a:lnTo>
                <a:lnTo>
                  <a:pt x="4064951" y="1572939"/>
                </a:lnTo>
                <a:lnTo>
                  <a:pt x="4056454" y="1572939"/>
                </a:lnTo>
                <a:cubicBezTo>
                  <a:pt x="4054296" y="1572939"/>
                  <a:pt x="4051463" y="1567274"/>
                  <a:pt x="4047957" y="1555945"/>
                </a:cubicBezTo>
                <a:cubicBezTo>
                  <a:pt x="4042292" y="1555046"/>
                  <a:pt x="4039459" y="1552213"/>
                  <a:pt x="4039459" y="1547448"/>
                </a:cubicBezTo>
                <a:lnTo>
                  <a:pt x="4039459" y="1546369"/>
                </a:lnTo>
                <a:close/>
                <a:moveTo>
                  <a:pt x="2098878" y="1541917"/>
                </a:moveTo>
                <a:lnTo>
                  <a:pt x="2098878" y="1542997"/>
                </a:lnTo>
                <a:lnTo>
                  <a:pt x="2101035" y="1542997"/>
                </a:lnTo>
                <a:lnTo>
                  <a:pt x="2101035" y="1541917"/>
                </a:lnTo>
                <a:close/>
                <a:moveTo>
                  <a:pt x="8068180" y="1539710"/>
                </a:moveTo>
                <a:lnTo>
                  <a:pt x="8087872" y="1539710"/>
                </a:lnTo>
                <a:cubicBezTo>
                  <a:pt x="8099292" y="1540969"/>
                  <a:pt x="8108733" y="1544925"/>
                  <a:pt x="8116196" y="1551579"/>
                </a:cubicBezTo>
                <a:cubicBezTo>
                  <a:pt x="8119883" y="1555445"/>
                  <a:pt x="8121726" y="1559087"/>
                  <a:pt x="8121726" y="1562504"/>
                </a:cubicBezTo>
                <a:lnTo>
                  <a:pt x="8120647" y="1562504"/>
                </a:lnTo>
                <a:lnTo>
                  <a:pt x="8121726" y="1563583"/>
                </a:lnTo>
                <a:lnTo>
                  <a:pt x="8121726" y="1564661"/>
                </a:lnTo>
                <a:lnTo>
                  <a:pt x="8120647" y="1568978"/>
                </a:lnTo>
                <a:lnTo>
                  <a:pt x="8126042" y="1576665"/>
                </a:lnTo>
                <a:lnTo>
                  <a:pt x="8126042" y="1577744"/>
                </a:lnTo>
                <a:lnTo>
                  <a:pt x="8112959" y="1595143"/>
                </a:lnTo>
                <a:lnTo>
                  <a:pt x="8097718" y="1597301"/>
                </a:lnTo>
                <a:cubicBezTo>
                  <a:pt x="8092233" y="1595323"/>
                  <a:pt x="8087468" y="1591322"/>
                  <a:pt x="8083421" y="1585297"/>
                </a:cubicBezTo>
                <a:lnTo>
                  <a:pt x="8086658" y="1579903"/>
                </a:lnTo>
                <a:cubicBezTo>
                  <a:pt x="8081983" y="1579903"/>
                  <a:pt x="8078701" y="1574103"/>
                  <a:pt x="8076812" y="1562504"/>
                </a:cubicBezTo>
                <a:cubicBezTo>
                  <a:pt x="8072137" y="1554321"/>
                  <a:pt x="8067776" y="1548521"/>
                  <a:pt x="8063730" y="1545105"/>
                </a:cubicBezTo>
                <a:lnTo>
                  <a:pt x="8063730" y="1544026"/>
                </a:lnTo>
                <a:close/>
                <a:moveTo>
                  <a:pt x="81329" y="1538885"/>
                </a:moveTo>
                <a:lnTo>
                  <a:pt x="81329" y="1543201"/>
                </a:lnTo>
                <a:lnTo>
                  <a:pt x="83487" y="1541043"/>
                </a:lnTo>
                <a:lnTo>
                  <a:pt x="83487" y="1538885"/>
                </a:lnTo>
                <a:close/>
                <a:moveTo>
                  <a:pt x="1721376" y="1538359"/>
                </a:moveTo>
                <a:cubicBezTo>
                  <a:pt x="1726409" y="1539798"/>
                  <a:pt x="1728930" y="1542675"/>
                  <a:pt x="1728930" y="1546991"/>
                </a:cubicBezTo>
                <a:cubicBezTo>
                  <a:pt x="1727849" y="1549868"/>
                  <a:pt x="1726770" y="1551307"/>
                  <a:pt x="1725692" y="1551307"/>
                </a:cubicBezTo>
                <a:lnTo>
                  <a:pt x="1722455" y="1550228"/>
                </a:lnTo>
                <a:lnTo>
                  <a:pt x="1720296" y="1552386"/>
                </a:lnTo>
                <a:cubicBezTo>
                  <a:pt x="1717419" y="1546631"/>
                  <a:pt x="1714902" y="1543754"/>
                  <a:pt x="1712743" y="1543754"/>
                </a:cubicBezTo>
                <a:lnTo>
                  <a:pt x="1712743" y="1539438"/>
                </a:lnTo>
                <a:lnTo>
                  <a:pt x="1714902" y="1539438"/>
                </a:lnTo>
                <a:close/>
                <a:moveTo>
                  <a:pt x="1053485" y="1535931"/>
                </a:moveTo>
                <a:lnTo>
                  <a:pt x="1055643" y="1535931"/>
                </a:lnTo>
                <a:cubicBezTo>
                  <a:pt x="1062836" y="1537011"/>
                  <a:pt x="1068592" y="1540248"/>
                  <a:pt x="1072907" y="1545643"/>
                </a:cubicBezTo>
                <a:lnTo>
                  <a:pt x="1090038" y="1558591"/>
                </a:lnTo>
                <a:cubicBezTo>
                  <a:pt x="1093633" y="1563446"/>
                  <a:pt x="1095431" y="1567043"/>
                  <a:pt x="1095431" y="1569381"/>
                </a:cubicBezTo>
                <a:lnTo>
                  <a:pt x="1095431" y="1571539"/>
                </a:lnTo>
                <a:cubicBezTo>
                  <a:pt x="1095431" y="1579271"/>
                  <a:pt x="1089678" y="1586465"/>
                  <a:pt x="1078169" y="1593119"/>
                </a:cubicBezTo>
                <a:lnTo>
                  <a:pt x="1066434" y="1595142"/>
                </a:lnTo>
                <a:cubicBezTo>
                  <a:pt x="1059959" y="1593433"/>
                  <a:pt x="1056721" y="1591320"/>
                  <a:pt x="1056721" y="1588803"/>
                </a:cubicBezTo>
                <a:lnTo>
                  <a:pt x="1057801" y="1582329"/>
                </a:lnTo>
                <a:lnTo>
                  <a:pt x="1057801" y="1580171"/>
                </a:lnTo>
                <a:cubicBezTo>
                  <a:pt x="1055643" y="1580171"/>
                  <a:pt x="1053485" y="1578732"/>
                  <a:pt x="1051328" y="1575854"/>
                </a:cubicBezTo>
                <a:lnTo>
                  <a:pt x="1052406" y="1570460"/>
                </a:lnTo>
                <a:lnTo>
                  <a:pt x="1050249" y="1566144"/>
                </a:lnTo>
                <a:lnTo>
                  <a:pt x="1052406" y="1560749"/>
                </a:lnTo>
                <a:cubicBezTo>
                  <a:pt x="1047371" y="1552116"/>
                  <a:pt x="1044854" y="1546721"/>
                  <a:pt x="1044854" y="1544563"/>
                </a:cubicBezTo>
                <a:cubicBezTo>
                  <a:pt x="1049888" y="1544563"/>
                  <a:pt x="1052406" y="1542046"/>
                  <a:pt x="1052406" y="1537011"/>
                </a:cubicBezTo>
                <a:close/>
                <a:moveTo>
                  <a:pt x="5624795" y="1535393"/>
                </a:moveTo>
                <a:lnTo>
                  <a:pt x="5638687" y="1547262"/>
                </a:lnTo>
                <a:cubicBezTo>
                  <a:pt x="5647949" y="1549600"/>
                  <a:pt x="5652579" y="1552432"/>
                  <a:pt x="5652579" y="1555759"/>
                </a:cubicBezTo>
                <a:lnTo>
                  <a:pt x="5651500" y="1561154"/>
                </a:lnTo>
                <a:cubicBezTo>
                  <a:pt x="5653658" y="1561154"/>
                  <a:pt x="5654737" y="1561873"/>
                  <a:pt x="5654737" y="1563312"/>
                </a:cubicBezTo>
                <a:lnTo>
                  <a:pt x="5641924" y="1568707"/>
                </a:lnTo>
                <a:lnTo>
                  <a:pt x="5633292" y="1564391"/>
                </a:lnTo>
                <a:cubicBezTo>
                  <a:pt x="5622592" y="1564391"/>
                  <a:pt x="5617242" y="1567268"/>
                  <a:pt x="5617242" y="1573023"/>
                </a:cubicBezTo>
                <a:cubicBezTo>
                  <a:pt x="5617242" y="1578688"/>
                  <a:pt x="5616163" y="1582959"/>
                  <a:pt x="5614005" y="1585836"/>
                </a:cubicBezTo>
                <a:lnTo>
                  <a:pt x="5615084" y="1590152"/>
                </a:lnTo>
                <a:lnTo>
                  <a:pt x="5609689" y="1602965"/>
                </a:lnTo>
                <a:lnTo>
                  <a:pt x="5612926" y="1611597"/>
                </a:lnTo>
                <a:cubicBezTo>
                  <a:pt x="5612926" y="1613216"/>
                  <a:pt x="5610093" y="1617127"/>
                  <a:pt x="5604429" y="1623331"/>
                </a:cubicBezTo>
                <a:lnTo>
                  <a:pt x="5604429" y="1626568"/>
                </a:lnTo>
                <a:lnTo>
                  <a:pt x="5607666" y="1626568"/>
                </a:lnTo>
                <a:lnTo>
                  <a:pt x="5618321" y="1616857"/>
                </a:lnTo>
                <a:lnTo>
                  <a:pt x="5621558" y="1616857"/>
                </a:lnTo>
                <a:cubicBezTo>
                  <a:pt x="5625694" y="1616857"/>
                  <a:pt x="5629965" y="1619735"/>
                  <a:pt x="5634371" y="1625490"/>
                </a:cubicBezTo>
                <a:cubicBezTo>
                  <a:pt x="5638327" y="1625490"/>
                  <a:pt x="5642284" y="1630120"/>
                  <a:pt x="5646240" y="1639381"/>
                </a:cubicBezTo>
                <a:cubicBezTo>
                  <a:pt x="5651905" y="1640280"/>
                  <a:pt x="5654737" y="1641719"/>
                  <a:pt x="5654737" y="1643698"/>
                </a:cubicBezTo>
                <a:lnTo>
                  <a:pt x="5654737" y="1654488"/>
                </a:lnTo>
                <a:lnTo>
                  <a:pt x="5645161" y="1666222"/>
                </a:lnTo>
                <a:lnTo>
                  <a:pt x="5645161" y="1667300"/>
                </a:lnTo>
                <a:lnTo>
                  <a:pt x="5647319" y="1673774"/>
                </a:lnTo>
                <a:lnTo>
                  <a:pt x="5646240" y="1677011"/>
                </a:lnTo>
                <a:lnTo>
                  <a:pt x="5646240" y="1678090"/>
                </a:lnTo>
                <a:lnTo>
                  <a:pt x="5647319" y="1678090"/>
                </a:lnTo>
                <a:lnTo>
                  <a:pt x="5647319" y="1675932"/>
                </a:lnTo>
                <a:lnTo>
                  <a:pt x="5649477" y="1675932"/>
                </a:lnTo>
                <a:lnTo>
                  <a:pt x="5649477" y="1680113"/>
                </a:lnTo>
                <a:lnTo>
                  <a:pt x="5646240" y="1683350"/>
                </a:lnTo>
                <a:lnTo>
                  <a:pt x="5648398" y="1687666"/>
                </a:lnTo>
                <a:lnTo>
                  <a:pt x="5647319" y="1710190"/>
                </a:lnTo>
                <a:lnTo>
                  <a:pt x="5647319" y="1711269"/>
                </a:lnTo>
                <a:lnTo>
                  <a:pt x="5645161" y="1717743"/>
                </a:lnTo>
                <a:lnTo>
                  <a:pt x="5647319" y="1726241"/>
                </a:lnTo>
                <a:lnTo>
                  <a:pt x="5644082" y="1734873"/>
                </a:lnTo>
                <a:lnTo>
                  <a:pt x="5650421" y="1750923"/>
                </a:lnTo>
                <a:cubicBezTo>
                  <a:pt x="5647274" y="1752361"/>
                  <a:pt x="5645521" y="1753800"/>
                  <a:pt x="5645161" y="1755239"/>
                </a:cubicBezTo>
                <a:lnTo>
                  <a:pt x="5650421" y="1762657"/>
                </a:lnTo>
                <a:cubicBezTo>
                  <a:pt x="5647454" y="1770749"/>
                  <a:pt x="5644981" y="1775065"/>
                  <a:pt x="5643003" y="1775605"/>
                </a:cubicBezTo>
                <a:lnTo>
                  <a:pt x="5635450" y="1778842"/>
                </a:lnTo>
                <a:cubicBezTo>
                  <a:pt x="5629606" y="1778842"/>
                  <a:pt x="5625694" y="1776684"/>
                  <a:pt x="5623716" y="1772368"/>
                </a:cubicBezTo>
                <a:cubicBezTo>
                  <a:pt x="5622997" y="1775245"/>
                  <a:pt x="5621558" y="1776684"/>
                  <a:pt x="5619400" y="1776684"/>
                </a:cubicBezTo>
                <a:cubicBezTo>
                  <a:pt x="5615623" y="1776684"/>
                  <a:pt x="5612072" y="1769895"/>
                  <a:pt x="5608745" y="1756318"/>
                </a:cubicBezTo>
                <a:lnTo>
                  <a:pt x="5608745" y="1747686"/>
                </a:lnTo>
                <a:lnTo>
                  <a:pt x="5603350" y="1747686"/>
                </a:lnTo>
                <a:lnTo>
                  <a:pt x="5597955" y="1756318"/>
                </a:lnTo>
                <a:lnTo>
                  <a:pt x="5597955" y="1758476"/>
                </a:lnTo>
                <a:cubicBezTo>
                  <a:pt x="5597955" y="1761083"/>
                  <a:pt x="5599753" y="1764275"/>
                  <a:pt x="5603350" y="1768052"/>
                </a:cubicBezTo>
                <a:cubicBezTo>
                  <a:pt x="5602451" y="1780910"/>
                  <a:pt x="5598135" y="1787339"/>
                  <a:pt x="5590402" y="1787339"/>
                </a:cubicBezTo>
                <a:lnTo>
                  <a:pt x="5578667" y="1788418"/>
                </a:lnTo>
                <a:cubicBezTo>
                  <a:pt x="5577229" y="1788418"/>
                  <a:pt x="5574351" y="1785945"/>
                  <a:pt x="5570035" y="1781000"/>
                </a:cubicBezTo>
                <a:lnTo>
                  <a:pt x="5563696" y="1784102"/>
                </a:lnTo>
                <a:lnTo>
                  <a:pt x="5561538" y="1781000"/>
                </a:lnTo>
                <a:lnTo>
                  <a:pt x="5561538" y="1770210"/>
                </a:lnTo>
                <a:lnTo>
                  <a:pt x="5559380" y="1761578"/>
                </a:lnTo>
                <a:lnTo>
                  <a:pt x="5559380" y="1758476"/>
                </a:lnTo>
                <a:lnTo>
                  <a:pt x="5562617" y="1754160"/>
                </a:lnTo>
                <a:lnTo>
                  <a:pt x="5562617" y="1753081"/>
                </a:lnTo>
                <a:lnTo>
                  <a:pt x="5558301" y="1750923"/>
                </a:lnTo>
                <a:lnTo>
                  <a:pt x="5562617" y="1733794"/>
                </a:lnTo>
                <a:cubicBezTo>
                  <a:pt x="5560280" y="1733794"/>
                  <a:pt x="5558841" y="1728443"/>
                  <a:pt x="5558301" y="1717743"/>
                </a:cubicBezTo>
                <a:lnTo>
                  <a:pt x="5562617" y="1711269"/>
                </a:lnTo>
                <a:lnTo>
                  <a:pt x="5562617" y="1701558"/>
                </a:lnTo>
                <a:lnTo>
                  <a:pt x="5563696" y="1700479"/>
                </a:lnTo>
                <a:cubicBezTo>
                  <a:pt x="5562078" y="1695534"/>
                  <a:pt x="5560639" y="1693061"/>
                  <a:pt x="5559380" y="1693061"/>
                </a:cubicBezTo>
                <a:lnTo>
                  <a:pt x="5558301" y="1693061"/>
                </a:lnTo>
                <a:cubicBezTo>
                  <a:pt x="5556863" y="1693061"/>
                  <a:pt x="5552592" y="1697692"/>
                  <a:pt x="5545488" y="1706953"/>
                </a:cubicBezTo>
                <a:lnTo>
                  <a:pt x="5542251" y="1708032"/>
                </a:lnTo>
                <a:cubicBezTo>
                  <a:pt x="5538654" y="1706773"/>
                  <a:pt x="5536856" y="1704975"/>
                  <a:pt x="5536856" y="1702637"/>
                </a:cubicBezTo>
                <a:cubicBezTo>
                  <a:pt x="5539194" y="1697512"/>
                  <a:pt x="5543465" y="1691083"/>
                  <a:pt x="5549669" y="1683350"/>
                </a:cubicBezTo>
                <a:lnTo>
                  <a:pt x="5548590" y="1682271"/>
                </a:lnTo>
                <a:lnTo>
                  <a:pt x="5548590" y="1681192"/>
                </a:lnTo>
                <a:cubicBezTo>
                  <a:pt x="5550569" y="1670492"/>
                  <a:pt x="5552727" y="1665143"/>
                  <a:pt x="5555064" y="1665143"/>
                </a:cubicBezTo>
                <a:lnTo>
                  <a:pt x="5556143" y="1669458"/>
                </a:lnTo>
                <a:lnTo>
                  <a:pt x="5560459" y="1669458"/>
                </a:lnTo>
                <a:lnTo>
                  <a:pt x="5560459" y="1668379"/>
                </a:lnTo>
                <a:lnTo>
                  <a:pt x="5559380" y="1667300"/>
                </a:lnTo>
                <a:lnTo>
                  <a:pt x="5559380" y="1666222"/>
                </a:lnTo>
                <a:lnTo>
                  <a:pt x="5563696" y="1665143"/>
                </a:lnTo>
                <a:lnTo>
                  <a:pt x="5563696" y="1664064"/>
                </a:lnTo>
                <a:cubicBezTo>
                  <a:pt x="5558661" y="1664064"/>
                  <a:pt x="5555424" y="1663344"/>
                  <a:pt x="5553985" y="1661906"/>
                </a:cubicBezTo>
                <a:lnTo>
                  <a:pt x="5565854" y="1625490"/>
                </a:lnTo>
                <a:cubicBezTo>
                  <a:pt x="5567922" y="1624051"/>
                  <a:pt x="5568956" y="1620139"/>
                  <a:pt x="5568956" y="1613755"/>
                </a:cubicBezTo>
                <a:lnTo>
                  <a:pt x="5571114" y="1602965"/>
                </a:lnTo>
                <a:lnTo>
                  <a:pt x="5573272" y="1600807"/>
                </a:lnTo>
                <a:lnTo>
                  <a:pt x="5568956" y="1585836"/>
                </a:lnTo>
                <a:lnTo>
                  <a:pt x="5571114" y="1579362"/>
                </a:lnTo>
                <a:lnTo>
                  <a:pt x="5568956" y="1574102"/>
                </a:lnTo>
                <a:lnTo>
                  <a:pt x="5573272" y="1567628"/>
                </a:lnTo>
                <a:lnTo>
                  <a:pt x="5573272" y="1566549"/>
                </a:lnTo>
                <a:lnTo>
                  <a:pt x="5572193" y="1565470"/>
                </a:lnTo>
                <a:lnTo>
                  <a:pt x="5572193" y="1564391"/>
                </a:lnTo>
                <a:lnTo>
                  <a:pt x="5566933" y="1567628"/>
                </a:lnTo>
                <a:lnTo>
                  <a:pt x="5564775" y="1567628"/>
                </a:lnTo>
                <a:cubicBezTo>
                  <a:pt x="5561179" y="1567628"/>
                  <a:pt x="5556143" y="1564031"/>
                  <a:pt x="5549669" y="1556838"/>
                </a:cubicBezTo>
                <a:lnTo>
                  <a:pt x="5549669" y="1555759"/>
                </a:lnTo>
                <a:cubicBezTo>
                  <a:pt x="5549669" y="1553691"/>
                  <a:pt x="5557537" y="1552657"/>
                  <a:pt x="5573272" y="1552657"/>
                </a:cubicBezTo>
                <a:lnTo>
                  <a:pt x="5579746" y="1554680"/>
                </a:lnTo>
                <a:lnTo>
                  <a:pt x="5588378" y="1553736"/>
                </a:lnTo>
                <a:lnTo>
                  <a:pt x="5601192" y="1554680"/>
                </a:lnTo>
                <a:cubicBezTo>
                  <a:pt x="5605328" y="1553151"/>
                  <a:pt x="5613196" y="1546722"/>
                  <a:pt x="5624795" y="1535393"/>
                </a:cubicBezTo>
                <a:close/>
                <a:moveTo>
                  <a:pt x="708217" y="1534583"/>
                </a:moveTo>
                <a:cubicBezTo>
                  <a:pt x="717119" y="1542495"/>
                  <a:pt x="724627" y="1547306"/>
                  <a:pt x="730741" y="1549014"/>
                </a:cubicBezTo>
                <a:cubicBezTo>
                  <a:pt x="741622" y="1556118"/>
                  <a:pt x="747421" y="1560524"/>
                  <a:pt x="748140" y="1562232"/>
                </a:cubicBezTo>
                <a:lnTo>
                  <a:pt x="748140" y="1566413"/>
                </a:lnTo>
                <a:cubicBezTo>
                  <a:pt x="742025" y="1572887"/>
                  <a:pt x="738969" y="1578327"/>
                  <a:pt x="738969" y="1582733"/>
                </a:cubicBezTo>
                <a:lnTo>
                  <a:pt x="739913" y="1588937"/>
                </a:lnTo>
                <a:lnTo>
                  <a:pt x="734787" y="1602290"/>
                </a:lnTo>
                <a:cubicBezTo>
                  <a:pt x="732090" y="1602290"/>
                  <a:pt x="730741" y="1602965"/>
                  <a:pt x="730741" y="1604313"/>
                </a:cubicBezTo>
                <a:cubicBezTo>
                  <a:pt x="730741" y="1607730"/>
                  <a:pt x="732764" y="1612181"/>
                  <a:pt x="736811" y="1617666"/>
                </a:cubicBezTo>
                <a:lnTo>
                  <a:pt x="737890" y="1622791"/>
                </a:lnTo>
                <a:lnTo>
                  <a:pt x="737890" y="1623735"/>
                </a:lnTo>
                <a:lnTo>
                  <a:pt x="734787" y="1626838"/>
                </a:lnTo>
                <a:cubicBezTo>
                  <a:pt x="736855" y="1626838"/>
                  <a:pt x="738250" y="1637403"/>
                  <a:pt x="738969" y="1658533"/>
                </a:cubicBezTo>
                <a:lnTo>
                  <a:pt x="735866" y="1689285"/>
                </a:lnTo>
                <a:lnTo>
                  <a:pt x="737890" y="1695489"/>
                </a:lnTo>
                <a:lnTo>
                  <a:pt x="737890" y="1701558"/>
                </a:lnTo>
                <a:lnTo>
                  <a:pt x="736811" y="1731366"/>
                </a:lnTo>
                <a:lnTo>
                  <a:pt x="738969" y="1736491"/>
                </a:lnTo>
                <a:lnTo>
                  <a:pt x="737890" y="1747686"/>
                </a:lnTo>
                <a:lnTo>
                  <a:pt x="738969" y="1753890"/>
                </a:lnTo>
                <a:cubicBezTo>
                  <a:pt x="736541" y="1768906"/>
                  <a:pt x="734473" y="1776414"/>
                  <a:pt x="732764" y="1776414"/>
                </a:cubicBezTo>
                <a:lnTo>
                  <a:pt x="711319" y="1783563"/>
                </a:lnTo>
                <a:lnTo>
                  <a:pt x="706194" y="1777358"/>
                </a:lnTo>
                <a:lnTo>
                  <a:pt x="698912" y="1778437"/>
                </a:lnTo>
                <a:lnTo>
                  <a:pt x="697966" y="1778437"/>
                </a:lnTo>
                <a:cubicBezTo>
                  <a:pt x="686997" y="1776369"/>
                  <a:pt x="681513" y="1773312"/>
                  <a:pt x="681513" y="1769266"/>
                </a:cubicBezTo>
                <a:lnTo>
                  <a:pt x="683671" y="1765085"/>
                </a:lnTo>
                <a:lnTo>
                  <a:pt x="682592" y="1757936"/>
                </a:lnTo>
                <a:lnTo>
                  <a:pt x="677465" y="1757936"/>
                </a:lnTo>
                <a:cubicBezTo>
                  <a:pt x="672520" y="1757936"/>
                  <a:pt x="666720" y="1758970"/>
                  <a:pt x="660067" y="1761038"/>
                </a:cubicBezTo>
                <a:lnTo>
                  <a:pt x="656965" y="1761038"/>
                </a:lnTo>
                <a:cubicBezTo>
                  <a:pt x="653367" y="1756902"/>
                  <a:pt x="648917" y="1754834"/>
                  <a:pt x="643613" y="1754834"/>
                </a:cubicBezTo>
                <a:lnTo>
                  <a:pt x="639566" y="1754834"/>
                </a:lnTo>
                <a:lnTo>
                  <a:pt x="631339" y="1756992"/>
                </a:lnTo>
                <a:lnTo>
                  <a:pt x="619064" y="1756992"/>
                </a:lnTo>
                <a:lnTo>
                  <a:pt x="607735" y="1759015"/>
                </a:lnTo>
                <a:lnTo>
                  <a:pt x="604768" y="1759015"/>
                </a:lnTo>
                <a:cubicBezTo>
                  <a:pt x="604768" y="1769715"/>
                  <a:pt x="601666" y="1776549"/>
                  <a:pt x="595461" y="1779516"/>
                </a:cubicBezTo>
                <a:cubicBezTo>
                  <a:pt x="595461" y="1780326"/>
                  <a:pt x="588987" y="1781000"/>
                  <a:pt x="576039" y="1781540"/>
                </a:cubicBezTo>
                <a:lnTo>
                  <a:pt x="576039" y="1777358"/>
                </a:lnTo>
                <a:lnTo>
                  <a:pt x="574960" y="1777358"/>
                </a:lnTo>
                <a:cubicBezTo>
                  <a:pt x="574960" y="1779426"/>
                  <a:pt x="574286" y="1780461"/>
                  <a:pt x="572937" y="1780461"/>
                </a:cubicBezTo>
                <a:lnTo>
                  <a:pt x="565789" y="1780461"/>
                </a:lnTo>
                <a:cubicBezTo>
                  <a:pt x="556258" y="1778303"/>
                  <a:pt x="551492" y="1775920"/>
                  <a:pt x="551492" y="1773312"/>
                </a:cubicBezTo>
                <a:lnTo>
                  <a:pt x="551492" y="1772233"/>
                </a:lnTo>
                <a:cubicBezTo>
                  <a:pt x="551492" y="1768816"/>
                  <a:pt x="552166" y="1767108"/>
                  <a:pt x="553515" y="1767108"/>
                </a:cubicBezTo>
                <a:lnTo>
                  <a:pt x="549469" y="1757936"/>
                </a:lnTo>
                <a:lnTo>
                  <a:pt x="549469" y="1753890"/>
                </a:lnTo>
                <a:lnTo>
                  <a:pt x="553515" y="1739458"/>
                </a:lnTo>
                <a:lnTo>
                  <a:pt x="551492" y="1737435"/>
                </a:lnTo>
                <a:lnTo>
                  <a:pt x="553515" y="1729208"/>
                </a:lnTo>
                <a:lnTo>
                  <a:pt x="551492" y="1727185"/>
                </a:lnTo>
                <a:lnTo>
                  <a:pt x="553515" y="1724083"/>
                </a:lnTo>
                <a:lnTo>
                  <a:pt x="550413" y="1720036"/>
                </a:lnTo>
                <a:lnTo>
                  <a:pt x="554594" y="1712888"/>
                </a:lnTo>
                <a:lnTo>
                  <a:pt x="552436" y="1706684"/>
                </a:lnTo>
                <a:lnTo>
                  <a:pt x="553515" y="1701558"/>
                </a:lnTo>
                <a:cubicBezTo>
                  <a:pt x="550817" y="1701558"/>
                  <a:pt x="549469" y="1700569"/>
                  <a:pt x="549469" y="1698591"/>
                </a:cubicBezTo>
                <a:lnTo>
                  <a:pt x="549469" y="1696433"/>
                </a:lnTo>
                <a:cubicBezTo>
                  <a:pt x="549558" y="1692567"/>
                  <a:pt x="550548" y="1688835"/>
                  <a:pt x="552436" y="1685238"/>
                </a:cubicBezTo>
                <a:lnTo>
                  <a:pt x="551492" y="1684159"/>
                </a:lnTo>
                <a:lnTo>
                  <a:pt x="551492" y="1679034"/>
                </a:lnTo>
                <a:lnTo>
                  <a:pt x="553515" y="1676067"/>
                </a:lnTo>
                <a:lnTo>
                  <a:pt x="552436" y="1674988"/>
                </a:lnTo>
                <a:lnTo>
                  <a:pt x="551492" y="1674988"/>
                </a:lnTo>
                <a:lnTo>
                  <a:pt x="552436" y="1669863"/>
                </a:lnTo>
                <a:lnTo>
                  <a:pt x="552436" y="1666761"/>
                </a:lnTo>
                <a:lnTo>
                  <a:pt x="549469" y="1660691"/>
                </a:lnTo>
                <a:lnTo>
                  <a:pt x="551492" y="1653408"/>
                </a:lnTo>
                <a:lnTo>
                  <a:pt x="550413" y="1648283"/>
                </a:lnTo>
                <a:lnTo>
                  <a:pt x="553515" y="1640190"/>
                </a:lnTo>
                <a:lnTo>
                  <a:pt x="549469" y="1626838"/>
                </a:lnTo>
                <a:lnTo>
                  <a:pt x="551492" y="1618610"/>
                </a:lnTo>
                <a:lnTo>
                  <a:pt x="551492" y="1608360"/>
                </a:lnTo>
                <a:lnTo>
                  <a:pt x="553515" y="1600132"/>
                </a:lnTo>
                <a:lnTo>
                  <a:pt x="551492" y="1592039"/>
                </a:lnTo>
                <a:lnTo>
                  <a:pt x="551492" y="1590017"/>
                </a:lnTo>
                <a:lnTo>
                  <a:pt x="552436" y="1588937"/>
                </a:lnTo>
                <a:lnTo>
                  <a:pt x="549469" y="1583812"/>
                </a:lnTo>
                <a:lnTo>
                  <a:pt x="549469" y="1581789"/>
                </a:lnTo>
                <a:lnTo>
                  <a:pt x="551492" y="1578687"/>
                </a:lnTo>
                <a:lnTo>
                  <a:pt x="551492" y="1575585"/>
                </a:lnTo>
                <a:lnTo>
                  <a:pt x="549469" y="1572483"/>
                </a:lnTo>
                <a:lnTo>
                  <a:pt x="552436" y="1554140"/>
                </a:lnTo>
                <a:cubicBezTo>
                  <a:pt x="546321" y="1554140"/>
                  <a:pt x="543264" y="1551397"/>
                  <a:pt x="543264" y="1545912"/>
                </a:cubicBezTo>
                <a:lnTo>
                  <a:pt x="543264" y="1542810"/>
                </a:lnTo>
                <a:cubicBezTo>
                  <a:pt x="543264" y="1541102"/>
                  <a:pt x="546008" y="1539393"/>
                  <a:pt x="551492" y="1537685"/>
                </a:cubicBezTo>
                <a:lnTo>
                  <a:pt x="551492" y="1536741"/>
                </a:lnTo>
                <a:cubicBezTo>
                  <a:pt x="559495" y="1536741"/>
                  <a:pt x="568351" y="1539798"/>
                  <a:pt x="578062" y="1545912"/>
                </a:cubicBezTo>
                <a:lnTo>
                  <a:pt x="581164" y="1542810"/>
                </a:lnTo>
                <a:lnTo>
                  <a:pt x="583187" y="1542810"/>
                </a:lnTo>
                <a:cubicBezTo>
                  <a:pt x="588852" y="1548835"/>
                  <a:pt x="595686" y="1552611"/>
                  <a:pt x="603689" y="1554140"/>
                </a:cubicBezTo>
                <a:cubicBezTo>
                  <a:pt x="607285" y="1552072"/>
                  <a:pt x="610702" y="1551038"/>
                  <a:pt x="613939" y="1551038"/>
                </a:cubicBezTo>
                <a:lnTo>
                  <a:pt x="622167" y="1551038"/>
                </a:lnTo>
                <a:cubicBezTo>
                  <a:pt x="626392" y="1551038"/>
                  <a:pt x="631519" y="1553106"/>
                  <a:pt x="637543" y="1557242"/>
                </a:cubicBezTo>
                <a:lnTo>
                  <a:pt x="639566" y="1557242"/>
                </a:lnTo>
                <a:lnTo>
                  <a:pt x="642668" y="1555084"/>
                </a:lnTo>
                <a:lnTo>
                  <a:pt x="643613" y="1555084"/>
                </a:lnTo>
                <a:lnTo>
                  <a:pt x="646714" y="1557242"/>
                </a:lnTo>
                <a:lnTo>
                  <a:pt x="647793" y="1557242"/>
                </a:lnTo>
                <a:cubicBezTo>
                  <a:pt x="647793" y="1553106"/>
                  <a:pt x="656335" y="1551038"/>
                  <a:pt x="673420" y="1551038"/>
                </a:cubicBezTo>
                <a:lnTo>
                  <a:pt x="685694" y="1551038"/>
                </a:lnTo>
                <a:lnTo>
                  <a:pt x="692841" y="1543889"/>
                </a:lnTo>
                <a:lnTo>
                  <a:pt x="693785" y="1543889"/>
                </a:lnTo>
                <a:lnTo>
                  <a:pt x="693785" y="1545912"/>
                </a:lnTo>
                <a:lnTo>
                  <a:pt x="694864" y="1545912"/>
                </a:lnTo>
                <a:cubicBezTo>
                  <a:pt x="694864" y="1540427"/>
                  <a:pt x="695540" y="1537685"/>
                  <a:pt x="696887" y="1537685"/>
                </a:cubicBezTo>
                <a:lnTo>
                  <a:pt x="697966" y="1537685"/>
                </a:lnTo>
                <a:lnTo>
                  <a:pt x="698912" y="1538764"/>
                </a:lnTo>
                <a:lnTo>
                  <a:pt x="699991" y="1538764"/>
                </a:lnTo>
                <a:cubicBezTo>
                  <a:pt x="699991" y="1537685"/>
                  <a:pt x="702732" y="1536291"/>
                  <a:pt x="708217" y="1534583"/>
                </a:cubicBezTo>
                <a:close/>
                <a:moveTo>
                  <a:pt x="4712204" y="1534393"/>
                </a:moveTo>
                <a:lnTo>
                  <a:pt x="4712204" y="1536685"/>
                </a:lnTo>
                <a:lnTo>
                  <a:pt x="4710991" y="1536685"/>
                </a:lnTo>
                <a:lnTo>
                  <a:pt x="4712204" y="1539923"/>
                </a:lnTo>
                <a:lnTo>
                  <a:pt x="4713283" y="1539923"/>
                </a:lnTo>
                <a:lnTo>
                  <a:pt x="4713283" y="1534393"/>
                </a:lnTo>
                <a:close/>
                <a:moveTo>
                  <a:pt x="8232189" y="1534180"/>
                </a:moveTo>
                <a:lnTo>
                  <a:pt x="8232189" y="1535258"/>
                </a:lnTo>
                <a:lnTo>
                  <a:pt x="8235426" y="1535258"/>
                </a:lnTo>
                <a:lnTo>
                  <a:pt x="8235426" y="1534180"/>
                </a:lnTo>
                <a:close/>
                <a:moveTo>
                  <a:pt x="3247364" y="1534044"/>
                </a:moveTo>
                <a:lnTo>
                  <a:pt x="3250601" y="1534044"/>
                </a:lnTo>
                <a:cubicBezTo>
                  <a:pt x="3254197" y="1536201"/>
                  <a:pt x="3255996" y="1539079"/>
                  <a:pt x="3255996" y="1542676"/>
                </a:cubicBezTo>
                <a:lnTo>
                  <a:pt x="3257075" y="1543754"/>
                </a:lnTo>
                <a:lnTo>
                  <a:pt x="3258289" y="1543754"/>
                </a:lnTo>
                <a:lnTo>
                  <a:pt x="3266921" y="1541596"/>
                </a:lnTo>
                <a:cubicBezTo>
                  <a:pt x="3273214" y="1549509"/>
                  <a:pt x="3278609" y="1553466"/>
                  <a:pt x="3283106" y="1553466"/>
                </a:cubicBezTo>
                <a:lnTo>
                  <a:pt x="3286343" y="1557782"/>
                </a:lnTo>
                <a:lnTo>
                  <a:pt x="3286343" y="1564390"/>
                </a:lnTo>
                <a:lnTo>
                  <a:pt x="3284185" y="1566548"/>
                </a:lnTo>
                <a:lnTo>
                  <a:pt x="3276632" y="1566548"/>
                </a:lnTo>
                <a:lnTo>
                  <a:pt x="3275553" y="1565470"/>
                </a:lnTo>
                <a:lnTo>
                  <a:pt x="3274474" y="1566548"/>
                </a:lnTo>
                <a:lnTo>
                  <a:pt x="3271237" y="1566548"/>
                </a:lnTo>
                <a:cubicBezTo>
                  <a:pt x="3259637" y="1566548"/>
                  <a:pt x="3253838" y="1565470"/>
                  <a:pt x="3253838" y="1563311"/>
                </a:cubicBezTo>
                <a:cubicBezTo>
                  <a:pt x="3243767" y="1563311"/>
                  <a:pt x="3238732" y="1565829"/>
                  <a:pt x="3238732" y="1570865"/>
                </a:cubicBezTo>
                <a:lnTo>
                  <a:pt x="3237653" y="1571943"/>
                </a:lnTo>
                <a:cubicBezTo>
                  <a:pt x="3235495" y="1573742"/>
                  <a:pt x="3234056" y="1578058"/>
                  <a:pt x="3233337" y="1584891"/>
                </a:cubicBezTo>
                <a:cubicBezTo>
                  <a:pt x="3231718" y="1584891"/>
                  <a:pt x="3229919" y="1588128"/>
                  <a:pt x="3227942" y="1594603"/>
                </a:cubicBezTo>
                <a:lnTo>
                  <a:pt x="3229021" y="1603234"/>
                </a:lnTo>
                <a:cubicBezTo>
                  <a:pt x="3229021" y="1605033"/>
                  <a:pt x="3225424" y="1609349"/>
                  <a:pt x="3218231" y="1616183"/>
                </a:cubicBezTo>
                <a:lnTo>
                  <a:pt x="3218231" y="1619419"/>
                </a:lnTo>
                <a:cubicBezTo>
                  <a:pt x="3228661" y="1619419"/>
                  <a:pt x="3237293" y="1623421"/>
                  <a:pt x="3244127" y="1631423"/>
                </a:cubicBezTo>
                <a:cubicBezTo>
                  <a:pt x="3244127" y="1633582"/>
                  <a:pt x="3245565" y="1634660"/>
                  <a:pt x="3248443" y="1634660"/>
                </a:cubicBezTo>
                <a:cubicBezTo>
                  <a:pt x="3255726" y="1645450"/>
                  <a:pt x="3262605" y="1650845"/>
                  <a:pt x="3269079" y="1650845"/>
                </a:cubicBezTo>
                <a:cubicBezTo>
                  <a:pt x="3274833" y="1660377"/>
                  <a:pt x="3279509" y="1666131"/>
                  <a:pt x="3283106" y="1668109"/>
                </a:cubicBezTo>
                <a:lnTo>
                  <a:pt x="3288501" y="1685373"/>
                </a:lnTo>
                <a:lnTo>
                  <a:pt x="3287422" y="1688610"/>
                </a:lnTo>
                <a:cubicBezTo>
                  <a:pt x="3289580" y="1688610"/>
                  <a:pt x="3290659" y="1690049"/>
                  <a:pt x="3290659" y="1692926"/>
                </a:cubicBezTo>
                <a:cubicBezTo>
                  <a:pt x="3290659" y="1696433"/>
                  <a:pt x="3287422" y="1702592"/>
                  <a:pt x="3280948" y="1711404"/>
                </a:cubicBezTo>
                <a:cubicBezTo>
                  <a:pt x="3280948" y="1717159"/>
                  <a:pt x="3275553" y="1720036"/>
                  <a:pt x="3264763" y="1720036"/>
                </a:cubicBezTo>
                <a:cubicBezTo>
                  <a:pt x="3260266" y="1717878"/>
                  <a:pt x="3254827" y="1716440"/>
                  <a:pt x="3248443" y="1715720"/>
                </a:cubicBezTo>
                <a:cubicBezTo>
                  <a:pt x="3244666" y="1712663"/>
                  <a:pt x="3241069" y="1704705"/>
                  <a:pt x="3237653" y="1691847"/>
                </a:cubicBezTo>
                <a:cubicBezTo>
                  <a:pt x="3235854" y="1691488"/>
                  <a:pt x="3234416" y="1686452"/>
                  <a:pt x="3233337" y="1676741"/>
                </a:cubicBezTo>
                <a:cubicBezTo>
                  <a:pt x="3233696" y="1674583"/>
                  <a:pt x="3235495" y="1672066"/>
                  <a:pt x="3238732" y="1669188"/>
                </a:cubicBezTo>
                <a:lnTo>
                  <a:pt x="3233337" y="1662715"/>
                </a:lnTo>
                <a:lnTo>
                  <a:pt x="3233337" y="1656241"/>
                </a:lnTo>
                <a:cubicBezTo>
                  <a:pt x="3233337" y="1652824"/>
                  <a:pt x="3230819" y="1647429"/>
                  <a:pt x="3225784" y="1640055"/>
                </a:cubicBezTo>
                <a:lnTo>
                  <a:pt x="3217152" y="1622657"/>
                </a:lnTo>
                <a:lnTo>
                  <a:pt x="3216073" y="1622657"/>
                </a:lnTo>
                <a:cubicBezTo>
                  <a:pt x="3213195" y="1623736"/>
                  <a:pt x="3211756" y="1626298"/>
                  <a:pt x="3211756" y="1630345"/>
                </a:cubicBezTo>
                <a:cubicBezTo>
                  <a:pt x="3218950" y="1632682"/>
                  <a:pt x="3222547" y="1636279"/>
                  <a:pt x="3222547" y="1641135"/>
                </a:cubicBezTo>
                <a:cubicBezTo>
                  <a:pt x="3220748" y="1643293"/>
                  <a:pt x="3217511" y="1644372"/>
                  <a:pt x="3212835" y="1644372"/>
                </a:cubicBezTo>
                <a:lnTo>
                  <a:pt x="3211756" y="1645450"/>
                </a:lnTo>
                <a:lnTo>
                  <a:pt x="3211756" y="1646530"/>
                </a:lnTo>
                <a:lnTo>
                  <a:pt x="3213914" y="1649767"/>
                </a:lnTo>
                <a:lnTo>
                  <a:pt x="3213914" y="1665952"/>
                </a:lnTo>
                <a:cubicBezTo>
                  <a:pt x="3216792" y="1669008"/>
                  <a:pt x="3218231" y="1671886"/>
                  <a:pt x="3218231" y="1674583"/>
                </a:cubicBezTo>
                <a:cubicBezTo>
                  <a:pt x="3218231" y="1676382"/>
                  <a:pt x="3216792" y="1678899"/>
                  <a:pt x="3213914" y="1682136"/>
                </a:cubicBezTo>
                <a:lnTo>
                  <a:pt x="3213914" y="1692926"/>
                </a:lnTo>
                <a:lnTo>
                  <a:pt x="3210677" y="1710325"/>
                </a:lnTo>
                <a:lnTo>
                  <a:pt x="3211756" y="1710325"/>
                </a:lnTo>
                <a:cubicBezTo>
                  <a:pt x="3216073" y="1711764"/>
                  <a:pt x="3218231" y="1714641"/>
                  <a:pt x="3218231" y="1718957"/>
                </a:cubicBezTo>
                <a:lnTo>
                  <a:pt x="3218231" y="1721115"/>
                </a:lnTo>
                <a:cubicBezTo>
                  <a:pt x="3215353" y="1728309"/>
                  <a:pt x="3213914" y="1734063"/>
                  <a:pt x="3213914" y="1738379"/>
                </a:cubicBezTo>
                <a:lnTo>
                  <a:pt x="3213914" y="1753485"/>
                </a:lnTo>
                <a:lnTo>
                  <a:pt x="3214993" y="1770884"/>
                </a:lnTo>
                <a:lnTo>
                  <a:pt x="3213914" y="1775200"/>
                </a:lnTo>
                <a:lnTo>
                  <a:pt x="3216073" y="1780595"/>
                </a:lnTo>
                <a:cubicBezTo>
                  <a:pt x="3216073" y="1786350"/>
                  <a:pt x="3208519" y="1790666"/>
                  <a:pt x="3193413" y="1793543"/>
                </a:cubicBezTo>
                <a:lnTo>
                  <a:pt x="3191255" y="1795701"/>
                </a:lnTo>
                <a:cubicBezTo>
                  <a:pt x="3175340" y="1794622"/>
                  <a:pt x="3167382" y="1791745"/>
                  <a:pt x="3167382" y="1787069"/>
                </a:cubicBezTo>
                <a:lnTo>
                  <a:pt x="3164145" y="1769805"/>
                </a:lnTo>
                <a:cubicBezTo>
                  <a:pt x="3165404" y="1764680"/>
                  <a:pt x="3166483" y="1762117"/>
                  <a:pt x="3167382" y="1762117"/>
                </a:cubicBezTo>
                <a:lnTo>
                  <a:pt x="3166303" y="1756722"/>
                </a:lnTo>
                <a:lnTo>
                  <a:pt x="3168461" y="1747011"/>
                </a:lnTo>
                <a:lnTo>
                  <a:pt x="3167382" y="1728668"/>
                </a:lnTo>
                <a:lnTo>
                  <a:pt x="3168461" y="1706009"/>
                </a:lnTo>
                <a:lnTo>
                  <a:pt x="3170619" y="1703851"/>
                </a:lnTo>
                <a:lnTo>
                  <a:pt x="3170619" y="1699535"/>
                </a:lnTo>
                <a:lnTo>
                  <a:pt x="3165224" y="1690768"/>
                </a:lnTo>
                <a:lnTo>
                  <a:pt x="3166303" y="1684294"/>
                </a:lnTo>
                <a:lnTo>
                  <a:pt x="3166303" y="1682136"/>
                </a:lnTo>
                <a:lnTo>
                  <a:pt x="3161987" y="1676741"/>
                </a:lnTo>
                <a:lnTo>
                  <a:pt x="3159829" y="1676741"/>
                </a:lnTo>
                <a:cubicBezTo>
                  <a:pt x="3147241" y="1689420"/>
                  <a:pt x="3138968" y="1695938"/>
                  <a:pt x="3135012" y="1696298"/>
                </a:cubicBezTo>
                <a:lnTo>
                  <a:pt x="3130696" y="1695084"/>
                </a:lnTo>
                <a:lnTo>
                  <a:pt x="3129617" y="1695084"/>
                </a:lnTo>
                <a:lnTo>
                  <a:pt x="3129617" y="1696298"/>
                </a:lnTo>
                <a:lnTo>
                  <a:pt x="3132854" y="1696298"/>
                </a:lnTo>
                <a:lnTo>
                  <a:pt x="3130696" y="1698456"/>
                </a:lnTo>
                <a:lnTo>
                  <a:pt x="3125301" y="1696298"/>
                </a:lnTo>
                <a:lnTo>
                  <a:pt x="3125301" y="1698456"/>
                </a:lnTo>
                <a:cubicBezTo>
                  <a:pt x="3129617" y="1698456"/>
                  <a:pt x="3131775" y="1699535"/>
                  <a:pt x="3131775" y="1701693"/>
                </a:cubicBezTo>
                <a:cubicBezTo>
                  <a:pt x="3129797" y="1703671"/>
                  <a:pt x="3125076" y="1705470"/>
                  <a:pt x="3117613" y="1707088"/>
                </a:cubicBezTo>
                <a:cubicBezTo>
                  <a:pt x="3117613" y="1708347"/>
                  <a:pt x="3113657" y="1710145"/>
                  <a:pt x="3105744" y="1712483"/>
                </a:cubicBezTo>
                <a:lnTo>
                  <a:pt x="3104665" y="1709246"/>
                </a:lnTo>
                <a:lnTo>
                  <a:pt x="3118692" y="1690768"/>
                </a:lnTo>
                <a:lnTo>
                  <a:pt x="3119771" y="1690768"/>
                </a:lnTo>
                <a:cubicBezTo>
                  <a:pt x="3121210" y="1690768"/>
                  <a:pt x="3121929" y="1691847"/>
                  <a:pt x="3121929" y="1694005"/>
                </a:cubicBezTo>
                <a:lnTo>
                  <a:pt x="3124222" y="1694005"/>
                </a:lnTo>
                <a:lnTo>
                  <a:pt x="3120850" y="1689689"/>
                </a:lnTo>
                <a:lnTo>
                  <a:pt x="3121929" y="1688610"/>
                </a:lnTo>
                <a:lnTo>
                  <a:pt x="3123008" y="1688610"/>
                </a:lnTo>
                <a:lnTo>
                  <a:pt x="3124222" y="1689689"/>
                </a:lnTo>
                <a:lnTo>
                  <a:pt x="3124222" y="1688610"/>
                </a:lnTo>
                <a:lnTo>
                  <a:pt x="3121929" y="1685373"/>
                </a:lnTo>
                <a:cubicBezTo>
                  <a:pt x="3136046" y="1666131"/>
                  <a:pt x="3144723" y="1655341"/>
                  <a:pt x="3147960" y="1653003"/>
                </a:cubicBezTo>
                <a:cubicBezTo>
                  <a:pt x="3149399" y="1645810"/>
                  <a:pt x="3154075" y="1634975"/>
                  <a:pt x="3161987" y="1620499"/>
                </a:cubicBezTo>
                <a:cubicBezTo>
                  <a:pt x="3161987" y="1617262"/>
                  <a:pt x="3166303" y="1603954"/>
                  <a:pt x="3174935" y="1580576"/>
                </a:cubicBezTo>
                <a:lnTo>
                  <a:pt x="3176014" y="1573023"/>
                </a:lnTo>
                <a:lnTo>
                  <a:pt x="3176014" y="1570865"/>
                </a:lnTo>
                <a:cubicBezTo>
                  <a:pt x="3173497" y="1566548"/>
                  <a:pt x="3169181" y="1564390"/>
                  <a:pt x="3163066" y="1564390"/>
                </a:cubicBezTo>
                <a:lnTo>
                  <a:pt x="3156592" y="1566548"/>
                </a:lnTo>
                <a:lnTo>
                  <a:pt x="3140407" y="1566548"/>
                </a:lnTo>
                <a:lnTo>
                  <a:pt x="3129617" y="1569785"/>
                </a:lnTo>
                <a:lnTo>
                  <a:pt x="3119771" y="1569785"/>
                </a:lnTo>
                <a:cubicBezTo>
                  <a:pt x="3117793" y="1569785"/>
                  <a:pt x="3116354" y="1565424"/>
                  <a:pt x="3115455" y="1556702"/>
                </a:cubicBezTo>
                <a:lnTo>
                  <a:pt x="3121929" y="1554544"/>
                </a:lnTo>
                <a:cubicBezTo>
                  <a:pt x="3125256" y="1554544"/>
                  <a:pt x="3129257" y="1556343"/>
                  <a:pt x="3133933" y="1559939"/>
                </a:cubicBezTo>
                <a:lnTo>
                  <a:pt x="3144723" y="1559939"/>
                </a:lnTo>
                <a:lnTo>
                  <a:pt x="3157671" y="1555624"/>
                </a:lnTo>
                <a:lnTo>
                  <a:pt x="3174935" y="1555624"/>
                </a:lnTo>
                <a:lnTo>
                  <a:pt x="3190042" y="1554544"/>
                </a:lnTo>
                <a:lnTo>
                  <a:pt x="3203124" y="1559939"/>
                </a:lnTo>
                <a:lnTo>
                  <a:pt x="3210677" y="1558861"/>
                </a:lnTo>
                <a:lnTo>
                  <a:pt x="3216073" y="1559939"/>
                </a:lnTo>
                <a:cubicBezTo>
                  <a:pt x="3225424" y="1558501"/>
                  <a:pt x="3230100" y="1555264"/>
                  <a:pt x="3230100" y="1550229"/>
                </a:cubicBezTo>
                <a:lnTo>
                  <a:pt x="3234416" y="1540518"/>
                </a:lnTo>
                <a:cubicBezTo>
                  <a:pt x="3238012" y="1540518"/>
                  <a:pt x="3242328" y="1538360"/>
                  <a:pt x="3247364" y="1534044"/>
                </a:cubicBezTo>
                <a:close/>
                <a:moveTo>
                  <a:pt x="3051659" y="1534044"/>
                </a:moveTo>
                <a:lnTo>
                  <a:pt x="3059347" y="1534044"/>
                </a:lnTo>
                <a:cubicBezTo>
                  <a:pt x="3061145" y="1536201"/>
                  <a:pt x="3068338" y="1539079"/>
                  <a:pt x="3080927" y="1542676"/>
                </a:cubicBezTo>
                <a:lnTo>
                  <a:pt x="3085243" y="1537281"/>
                </a:lnTo>
                <a:lnTo>
                  <a:pt x="3088480" y="1537281"/>
                </a:lnTo>
                <a:lnTo>
                  <a:pt x="3091717" y="1541596"/>
                </a:lnTo>
                <a:cubicBezTo>
                  <a:pt x="3097472" y="1542136"/>
                  <a:pt x="3100349" y="1544653"/>
                  <a:pt x="3100349" y="1549149"/>
                </a:cubicBezTo>
                <a:lnTo>
                  <a:pt x="3090638" y="1558861"/>
                </a:lnTo>
                <a:cubicBezTo>
                  <a:pt x="3090638" y="1562547"/>
                  <a:pt x="3092436" y="1569426"/>
                  <a:pt x="3096033" y="1579497"/>
                </a:cubicBezTo>
                <a:lnTo>
                  <a:pt x="3096033" y="1583813"/>
                </a:lnTo>
                <a:cubicBezTo>
                  <a:pt x="3093156" y="1586510"/>
                  <a:pt x="3091717" y="1592265"/>
                  <a:pt x="3091717" y="1601076"/>
                </a:cubicBezTo>
                <a:lnTo>
                  <a:pt x="3092796" y="1602156"/>
                </a:lnTo>
                <a:lnTo>
                  <a:pt x="3103586" y="1602156"/>
                </a:lnTo>
                <a:cubicBezTo>
                  <a:pt x="3108622" y="1605932"/>
                  <a:pt x="3111139" y="1609888"/>
                  <a:pt x="3111139" y="1614025"/>
                </a:cubicBezTo>
                <a:cubicBezTo>
                  <a:pt x="3118333" y="1617262"/>
                  <a:pt x="3121929" y="1625219"/>
                  <a:pt x="3121929" y="1637897"/>
                </a:cubicBezTo>
                <a:cubicBezTo>
                  <a:pt x="3118333" y="1637897"/>
                  <a:pt x="3115815" y="1643293"/>
                  <a:pt x="3114376" y="1654083"/>
                </a:cubicBezTo>
                <a:cubicBezTo>
                  <a:pt x="3110600" y="1659837"/>
                  <a:pt x="3108082" y="1662715"/>
                  <a:pt x="3106823" y="1662715"/>
                </a:cubicBezTo>
                <a:cubicBezTo>
                  <a:pt x="3103586" y="1662715"/>
                  <a:pt x="3100349" y="1660556"/>
                  <a:pt x="3097112" y="1656241"/>
                </a:cubicBezTo>
                <a:lnTo>
                  <a:pt x="3096033" y="1656241"/>
                </a:lnTo>
                <a:lnTo>
                  <a:pt x="3093875" y="1658398"/>
                </a:lnTo>
                <a:lnTo>
                  <a:pt x="3094954" y="1679978"/>
                </a:lnTo>
                <a:cubicBezTo>
                  <a:pt x="3093336" y="1679978"/>
                  <a:pt x="3091897" y="1693691"/>
                  <a:pt x="3090638" y="1721115"/>
                </a:cubicBezTo>
                <a:lnTo>
                  <a:pt x="3091717" y="1724352"/>
                </a:lnTo>
                <a:lnTo>
                  <a:pt x="3090638" y="1728668"/>
                </a:lnTo>
                <a:lnTo>
                  <a:pt x="3096033" y="1742695"/>
                </a:lnTo>
                <a:lnTo>
                  <a:pt x="3096033" y="1744853"/>
                </a:lnTo>
                <a:lnTo>
                  <a:pt x="3091717" y="1756722"/>
                </a:lnTo>
                <a:lnTo>
                  <a:pt x="3093875" y="1770884"/>
                </a:lnTo>
                <a:lnTo>
                  <a:pt x="3091717" y="1781674"/>
                </a:lnTo>
                <a:lnTo>
                  <a:pt x="3092796" y="1790306"/>
                </a:lnTo>
                <a:cubicBezTo>
                  <a:pt x="3088120" y="1793903"/>
                  <a:pt x="3084524" y="1795701"/>
                  <a:pt x="3082006" y="1795701"/>
                </a:cubicBezTo>
                <a:lnTo>
                  <a:pt x="3080927" y="1795701"/>
                </a:lnTo>
                <a:cubicBezTo>
                  <a:pt x="3079488" y="1795701"/>
                  <a:pt x="3078769" y="1794622"/>
                  <a:pt x="3078769" y="1792464"/>
                </a:cubicBezTo>
                <a:lnTo>
                  <a:pt x="3077690" y="1791385"/>
                </a:lnTo>
                <a:lnTo>
                  <a:pt x="3066900" y="1791385"/>
                </a:lnTo>
                <a:lnTo>
                  <a:pt x="3058268" y="1783832"/>
                </a:lnTo>
                <a:lnTo>
                  <a:pt x="3057189" y="1784911"/>
                </a:lnTo>
                <a:lnTo>
                  <a:pt x="3055975" y="1784911"/>
                </a:lnTo>
                <a:cubicBezTo>
                  <a:pt x="3054536" y="1784911"/>
                  <a:pt x="3053817" y="1783832"/>
                  <a:pt x="3053817" y="1781674"/>
                </a:cubicBezTo>
                <a:lnTo>
                  <a:pt x="3054896" y="1773042"/>
                </a:lnTo>
                <a:lnTo>
                  <a:pt x="3052738" y="1759959"/>
                </a:lnTo>
                <a:lnTo>
                  <a:pt x="3052738" y="1755643"/>
                </a:lnTo>
                <a:lnTo>
                  <a:pt x="3053817" y="1745932"/>
                </a:lnTo>
                <a:lnTo>
                  <a:pt x="3051659" y="1739458"/>
                </a:lnTo>
                <a:cubicBezTo>
                  <a:pt x="3052199" y="1732265"/>
                  <a:pt x="3053637" y="1728668"/>
                  <a:pt x="3055975" y="1728668"/>
                </a:cubicBezTo>
                <a:lnTo>
                  <a:pt x="3057189" y="1729747"/>
                </a:lnTo>
                <a:lnTo>
                  <a:pt x="3058268" y="1729747"/>
                </a:lnTo>
                <a:lnTo>
                  <a:pt x="3059347" y="1728668"/>
                </a:lnTo>
                <a:lnTo>
                  <a:pt x="3059347" y="1727589"/>
                </a:lnTo>
                <a:cubicBezTo>
                  <a:pt x="3056919" y="1727589"/>
                  <a:pt x="3054716" y="1721475"/>
                  <a:pt x="3052738" y="1709246"/>
                </a:cubicBezTo>
                <a:lnTo>
                  <a:pt x="3052738" y="1701693"/>
                </a:lnTo>
                <a:cubicBezTo>
                  <a:pt x="3052918" y="1696568"/>
                  <a:pt x="3053637" y="1694005"/>
                  <a:pt x="3054896" y="1694005"/>
                </a:cubicBezTo>
                <a:lnTo>
                  <a:pt x="3053817" y="1688610"/>
                </a:lnTo>
                <a:lnTo>
                  <a:pt x="3053817" y="1667030"/>
                </a:lnTo>
                <a:lnTo>
                  <a:pt x="3051659" y="1660556"/>
                </a:lnTo>
                <a:cubicBezTo>
                  <a:pt x="3045545" y="1666311"/>
                  <a:pt x="3040869" y="1669188"/>
                  <a:pt x="3037632" y="1669188"/>
                </a:cubicBezTo>
                <a:lnTo>
                  <a:pt x="3031158" y="1670267"/>
                </a:lnTo>
                <a:cubicBezTo>
                  <a:pt x="3026842" y="1662535"/>
                  <a:pt x="3024684" y="1655702"/>
                  <a:pt x="3024684" y="1649767"/>
                </a:cubicBezTo>
                <a:lnTo>
                  <a:pt x="3024684" y="1648688"/>
                </a:lnTo>
                <a:cubicBezTo>
                  <a:pt x="3024684" y="1647249"/>
                  <a:pt x="3025763" y="1646530"/>
                  <a:pt x="3027921" y="1646530"/>
                </a:cubicBezTo>
                <a:lnTo>
                  <a:pt x="3029000" y="1645450"/>
                </a:lnTo>
                <a:lnTo>
                  <a:pt x="3029000" y="1644372"/>
                </a:lnTo>
                <a:cubicBezTo>
                  <a:pt x="3025403" y="1643832"/>
                  <a:pt x="3023605" y="1642753"/>
                  <a:pt x="3023605" y="1641135"/>
                </a:cubicBezTo>
                <a:lnTo>
                  <a:pt x="3029000" y="1635740"/>
                </a:lnTo>
                <a:lnTo>
                  <a:pt x="3029000" y="1633582"/>
                </a:lnTo>
                <a:lnTo>
                  <a:pt x="3026842" y="1629265"/>
                </a:lnTo>
                <a:cubicBezTo>
                  <a:pt x="3032596" y="1617666"/>
                  <a:pt x="3037272" y="1611867"/>
                  <a:pt x="3040869" y="1611867"/>
                </a:cubicBezTo>
                <a:lnTo>
                  <a:pt x="3040869" y="1610788"/>
                </a:lnTo>
                <a:lnTo>
                  <a:pt x="3037632" y="1606471"/>
                </a:lnTo>
                <a:cubicBezTo>
                  <a:pt x="3037632" y="1604133"/>
                  <a:pt x="3038711" y="1601616"/>
                  <a:pt x="3040869" y="1598919"/>
                </a:cubicBezTo>
                <a:lnTo>
                  <a:pt x="3040869" y="1597839"/>
                </a:lnTo>
                <a:lnTo>
                  <a:pt x="3033316" y="1590286"/>
                </a:lnTo>
                <a:lnTo>
                  <a:pt x="3036553" y="1587050"/>
                </a:lnTo>
                <a:lnTo>
                  <a:pt x="3037632" y="1587050"/>
                </a:lnTo>
                <a:cubicBezTo>
                  <a:pt x="3041229" y="1587050"/>
                  <a:pt x="3044106" y="1589208"/>
                  <a:pt x="3046264" y="1593524"/>
                </a:cubicBezTo>
                <a:lnTo>
                  <a:pt x="3051659" y="1595681"/>
                </a:lnTo>
                <a:lnTo>
                  <a:pt x="3052738" y="1595681"/>
                </a:lnTo>
                <a:cubicBezTo>
                  <a:pt x="3054177" y="1588308"/>
                  <a:pt x="3056020" y="1582913"/>
                  <a:pt x="3058268" y="1579497"/>
                </a:cubicBezTo>
                <a:lnTo>
                  <a:pt x="3058268" y="1578418"/>
                </a:lnTo>
                <a:lnTo>
                  <a:pt x="3053817" y="1573023"/>
                </a:lnTo>
                <a:lnTo>
                  <a:pt x="3054896" y="1564390"/>
                </a:lnTo>
                <a:lnTo>
                  <a:pt x="3052738" y="1556702"/>
                </a:lnTo>
                <a:lnTo>
                  <a:pt x="3053817" y="1550229"/>
                </a:lnTo>
                <a:lnTo>
                  <a:pt x="3049501" y="1541596"/>
                </a:lnTo>
                <a:lnTo>
                  <a:pt x="3049501" y="1536201"/>
                </a:lnTo>
                <a:close/>
                <a:moveTo>
                  <a:pt x="8712332" y="1533910"/>
                </a:moveTo>
                <a:lnTo>
                  <a:pt x="8712332" y="1536068"/>
                </a:lnTo>
                <a:lnTo>
                  <a:pt x="8714490" y="1536068"/>
                </a:lnTo>
                <a:lnTo>
                  <a:pt x="8714490" y="1533910"/>
                </a:lnTo>
                <a:close/>
                <a:moveTo>
                  <a:pt x="203662" y="1533625"/>
                </a:moveTo>
                <a:lnTo>
                  <a:pt x="203662" y="1536861"/>
                </a:lnTo>
                <a:lnTo>
                  <a:pt x="204740" y="1536861"/>
                </a:lnTo>
                <a:lnTo>
                  <a:pt x="206898" y="1534703"/>
                </a:lnTo>
                <a:close/>
                <a:moveTo>
                  <a:pt x="1043775" y="1532695"/>
                </a:moveTo>
                <a:lnTo>
                  <a:pt x="1044854" y="1532695"/>
                </a:lnTo>
                <a:lnTo>
                  <a:pt x="1047012" y="1534853"/>
                </a:lnTo>
                <a:lnTo>
                  <a:pt x="1042696" y="1539168"/>
                </a:lnTo>
                <a:lnTo>
                  <a:pt x="1040538" y="1537011"/>
                </a:lnTo>
                <a:lnTo>
                  <a:pt x="1040538" y="1535931"/>
                </a:lnTo>
                <a:close/>
                <a:moveTo>
                  <a:pt x="213372" y="1532546"/>
                </a:moveTo>
                <a:lnTo>
                  <a:pt x="210135" y="1533625"/>
                </a:lnTo>
                <a:lnTo>
                  <a:pt x="210135" y="1534703"/>
                </a:lnTo>
                <a:lnTo>
                  <a:pt x="213372" y="1537806"/>
                </a:lnTo>
                <a:close/>
                <a:moveTo>
                  <a:pt x="7277922" y="1531821"/>
                </a:moveTo>
                <a:lnTo>
                  <a:pt x="7280080" y="1531821"/>
                </a:lnTo>
                <a:cubicBezTo>
                  <a:pt x="7303728" y="1545758"/>
                  <a:pt x="7315912" y="1555065"/>
                  <a:pt x="7316631" y="1559741"/>
                </a:cubicBezTo>
                <a:lnTo>
                  <a:pt x="7317710" y="1560819"/>
                </a:lnTo>
                <a:lnTo>
                  <a:pt x="7317710" y="1564056"/>
                </a:lnTo>
                <a:cubicBezTo>
                  <a:pt x="7311236" y="1569901"/>
                  <a:pt x="7307999" y="1577769"/>
                  <a:pt x="7307999" y="1587660"/>
                </a:cubicBezTo>
                <a:lnTo>
                  <a:pt x="7306920" y="1590896"/>
                </a:lnTo>
                <a:lnTo>
                  <a:pt x="7309078" y="1599394"/>
                </a:lnTo>
                <a:lnTo>
                  <a:pt x="7307999" y="1600473"/>
                </a:lnTo>
                <a:lnTo>
                  <a:pt x="7309078" y="1605868"/>
                </a:lnTo>
                <a:lnTo>
                  <a:pt x="7309078" y="1612342"/>
                </a:lnTo>
                <a:lnTo>
                  <a:pt x="7303818" y="1624210"/>
                </a:lnTo>
                <a:lnTo>
                  <a:pt x="7303818" y="1635945"/>
                </a:lnTo>
                <a:lnTo>
                  <a:pt x="7306920" y="1648893"/>
                </a:lnTo>
                <a:cubicBezTo>
                  <a:pt x="7306290" y="1661392"/>
                  <a:pt x="7304897" y="1668898"/>
                  <a:pt x="7302739" y="1671416"/>
                </a:cubicBezTo>
                <a:lnTo>
                  <a:pt x="7304897" y="1688545"/>
                </a:lnTo>
                <a:lnTo>
                  <a:pt x="7299502" y="1709046"/>
                </a:lnTo>
                <a:lnTo>
                  <a:pt x="7297344" y="1711204"/>
                </a:lnTo>
                <a:lnTo>
                  <a:pt x="7295186" y="1711204"/>
                </a:lnTo>
                <a:cubicBezTo>
                  <a:pt x="7295186" y="1706888"/>
                  <a:pt x="7294466" y="1704730"/>
                  <a:pt x="7293028" y="1704730"/>
                </a:cubicBezTo>
                <a:lnTo>
                  <a:pt x="7291949" y="1704730"/>
                </a:lnTo>
                <a:lnTo>
                  <a:pt x="7295186" y="1713227"/>
                </a:lnTo>
                <a:lnTo>
                  <a:pt x="7294107" y="1714306"/>
                </a:lnTo>
                <a:lnTo>
                  <a:pt x="7294107" y="1715385"/>
                </a:lnTo>
                <a:lnTo>
                  <a:pt x="7295186" y="1716464"/>
                </a:lnTo>
                <a:lnTo>
                  <a:pt x="7295186" y="1717543"/>
                </a:lnTo>
                <a:lnTo>
                  <a:pt x="7294107" y="1720780"/>
                </a:lnTo>
                <a:lnTo>
                  <a:pt x="7296265" y="1722938"/>
                </a:lnTo>
                <a:lnTo>
                  <a:pt x="7296265" y="1725096"/>
                </a:lnTo>
                <a:lnTo>
                  <a:pt x="7294107" y="1727254"/>
                </a:lnTo>
                <a:lnTo>
                  <a:pt x="7293028" y="1727254"/>
                </a:lnTo>
                <a:cubicBezTo>
                  <a:pt x="7291589" y="1727254"/>
                  <a:pt x="7290870" y="1725816"/>
                  <a:pt x="7290870" y="1722938"/>
                </a:cubicBezTo>
                <a:lnTo>
                  <a:pt x="7289791" y="1724017"/>
                </a:lnTo>
                <a:lnTo>
                  <a:pt x="7288712" y="1724017"/>
                </a:lnTo>
                <a:lnTo>
                  <a:pt x="7293028" y="1730491"/>
                </a:lnTo>
                <a:cubicBezTo>
                  <a:pt x="7293028" y="1736246"/>
                  <a:pt x="7287992" y="1741956"/>
                  <a:pt x="7277922" y="1747621"/>
                </a:cubicBezTo>
                <a:cubicBezTo>
                  <a:pt x="7274775" y="1747621"/>
                  <a:pt x="7267986" y="1750138"/>
                  <a:pt x="7257556" y="1755174"/>
                </a:cubicBezTo>
                <a:lnTo>
                  <a:pt x="7247979" y="1756253"/>
                </a:lnTo>
                <a:lnTo>
                  <a:pt x="7238268" y="1756253"/>
                </a:lnTo>
                <a:cubicBezTo>
                  <a:pt x="7235930" y="1754634"/>
                  <a:pt x="7232694" y="1746766"/>
                  <a:pt x="7228557" y="1732649"/>
                </a:cubicBezTo>
                <a:cubicBezTo>
                  <a:pt x="7221994" y="1723478"/>
                  <a:pt x="7213406" y="1716689"/>
                  <a:pt x="7202796" y="1712283"/>
                </a:cubicBezTo>
                <a:lnTo>
                  <a:pt x="7202796" y="1710125"/>
                </a:lnTo>
                <a:cubicBezTo>
                  <a:pt x="7202796" y="1707428"/>
                  <a:pt x="7213182" y="1705270"/>
                  <a:pt x="7233952" y="1703651"/>
                </a:cubicBezTo>
                <a:lnTo>
                  <a:pt x="7245821" y="1703651"/>
                </a:lnTo>
                <a:cubicBezTo>
                  <a:pt x="7248069" y="1703651"/>
                  <a:pt x="7250542" y="1696503"/>
                  <a:pt x="7253240" y="1682206"/>
                </a:cubicBezTo>
                <a:cubicBezTo>
                  <a:pt x="7255757" y="1680588"/>
                  <a:pt x="7258275" y="1675193"/>
                  <a:pt x="7260792" y="1666022"/>
                </a:cubicBezTo>
                <a:lnTo>
                  <a:pt x="7256476" y="1660627"/>
                </a:lnTo>
                <a:lnTo>
                  <a:pt x="7260792" y="1643498"/>
                </a:lnTo>
                <a:lnTo>
                  <a:pt x="7259714" y="1634866"/>
                </a:lnTo>
                <a:lnTo>
                  <a:pt x="7260792" y="1600473"/>
                </a:lnTo>
                <a:lnTo>
                  <a:pt x="7260792" y="1595213"/>
                </a:lnTo>
                <a:lnTo>
                  <a:pt x="7262950" y="1591976"/>
                </a:lnTo>
                <a:lnTo>
                  <a:pt x="7262950" y="1582265"/>
                </a:lnTo>
                <a:lnTo>
                  <a:pt x="7264030" y="1566215"/>
                </a:lnTo>
                <a:lnTo>
                  <a:pt x="7254318" y="1560819"/>
                </a:lnTo>
                <a:lnTo>
                  <a:pt x="7247979" y="1562977"/>
                </a:lnTo>
                <a:lnTo>
                  <a:pt x="7246900" y="1562977"/>
                </a:lnTo>
                <a:cubicBezTo>
                  <a:pt x="7243124" y="1562977"/>
                  <a:pt x="7240966" y="1561898"/>
                  <a:pt x="7240426" y="1559741"/>
                </a:cubicBezTo>
                <a:cubicBezTo>
                  <a:pt x="7240426" y="1556863"/>
                  <a:pt x="7246856" y="1554705"/>
                  <a:pt x="7259714" y="1553267"/>
                </a:cubicBezTo>
                <a:cubicBezTo>
                  <a:pt x="7267446" y="1547871"/>
                  <a:pt x="7272122" y="1542162"/>
                  <a:pt x="7273740" y="1536138"/>
                </a:cubicBezTo>
                <a:cubicBezTo>
                  <a:pt x="7276528" y="1536138"/>
                  <a:pt x="7277922" y="1534699"/>
                  <a:pt x="7277922" y="1531821"/>
                </a:cubicBezTo>
                <a:close/>
                <a:moveTo>
                  <a:pt x="178979" y="1531467"/>
                </a:moveTo>
                <a:cubicBezTo>
                  <a:pt x="176101" y="1531467"/>
                  <a:pt x="173584" y="1540413"/>
                  <a:pt x="171427" y="1558307"/>
                </a:cubicBezTo>
                <a:lnTo>
                  <a:pt x="172505" y="1561409"/>
                </a:lnTo>
                <a:lnTo>
                  <a:pt x="169402" y="1566804"/>
                </a:lnTo>
                <a:lnTo>
                  <a:pt x="169402" y="1568962"/>
                </a:lnTo>
                <a:cubicBezTo>
                  <a:pt x="172550" y="1572019"/>
                  <a:pt x="174304" y="1576290"/>
                  <a:pt x="174664" y="1581775"/>
                </a:cubicBezTo>
                <a:cubicBezTo>
                  <a:pt x="176101" y="1581775"/>
                  <a:pt x="177180" y="1578223"/>
                  <a:pt x="177901" y="1571120"/>
                </a:cubicBezTo>
                <a:cubicBezTo>
                  <a:pt x="179338" y="1571120"/>
                  <a:pt x="180058" y="1568962"/>
                  <a:pt x="180058" y="1564646"/>
                </a:cubicBezTo>
                <a:lnTo>
                  <a:pt x="183295" y="1561409"/>
                </a:lnTo>
                <a:lnTo>
                  <a:pt x="181137" y="1555070"/>
                </a:lnTo>
                <a:lnTo>
                  <a:pt x="182216" y="1533625"/>
                </a:lnTo>
                <a:lnTo>
                  <a:pt x="180058" y="1531467"/>
                </a:lnTo>
                <a:close/>
                <a:moveTo>
                  <a:pt x="5723389" y="1531212"/>
                </a:moveTo>
                <a:lnTo>
                  <a:pt x="5726626" y="1531212"/>
                </a:lnTo>
                <a:cubicBezTo>
                  <a:pt x="5739664" y="1534359"/>
                  <a:pt x="5748566" y="1538270"/>
                  <a:pt x="5753331" y="1542946"/>
                </a:cubicBezTo>
                <a:lnTo>
                  <a:pt x="5753331" y="1552657"/>
                </a:lnTo>
                <a:lnTo>
                  <a:pt x="5771674" y="1553736"/>
                </a:lnTo>
                <a:lnTo>
                  <a:pt x="5779092" y="1553736"/>
                </a:lnTo>
                <a:cubicBezTo>
                  <a:pt x="5790692" y="1557422"/>
                  <a:pt x="5797121" y="1560255"/>
                  <a:pt x="5798380" y="1562233"/>
                </a:cubicBezTo>
                <a:cubicBezTo>
                  <a:pt x="5794154" y="1571314"/>
                  <a:pt x="5792040" y="1577384"/>
                  <a:pt x="5792040" y="1580441"/>
                </a:cubicBezTo>
                <a:lnTo>
                  <a:pt x="5795143" y="1605123"/>
                </a:lnTo>
                <a:cubicBezTo>
                  <a:pt x="5794513" y="1629400"/>
                  <a:pt x="5792760" y="1641540"/>
                  <a:pt x="5789882" y="1641540"/>
                </a:cubicBezTo>
                <a:lnTo>
                  <a:pt x="5793119" y="1650171"/>
                </a:lnTo>
                <a:lnTo>
                  <a:pt x="5790961" y="1652330"/>
                </a:lnTo>
                <a:lnTo>
                  <a:pt x="5783408" y="1652330"/>
                </a:lnTo>
                <a:cubicBezTo>
                  <a:pt x="5781430" y="1652330"/>
                  <a:pt x="5777879" y="1654083"/>
                  <a:pt x="5772753" y="1657591"/>
                </a:cubicBezTo>
                <a:lnTo>
                  <a:pt x="5759805" y="1652330"/>
                </a:lnTo>
                <a:cubicBezTo>
                  <a:pt x="5759805" y="1648194"/>
                  <a:pt x="5757647" y="1645676"/>
                  <a:pt x="5753331" y="1644776"/>
                </a:cubicBezTo>
                <a:cubicBezTo>
                  <a:pt x="5750544" y="1645496"/>
                  <a:pt x="5749150" y="1647654"/>
                  <a:pt x="5749150" y="1651250"/>
                </a:cubicBezTo>
                <a:lnTo>
                  <a:pt x="5750229" y="1655567"/>
                </a:lnTo>
                <a:lnTo>
                  <a:pt x="5748071" y="1678090"/>
                </a:lnTo>
                <a:lnTo>
                  <a:pt x="5749150" y="1681192"/>
                </a:lnTo>
                <a:lnTo>
                  <a:pt x="5745913" y="1684429"/>
                </a:lnTo>
                <a:lnTo>
                  <a:pt x="5749150" y="1697377"/>
                </a:lnTo>
                <a:lnTo>
                  <a:pt x="5749150" y="1706953"/>
                </a:lnTo>
                <a:lnTo>
                  <a:pt x="5745913" y="1711269"/>
                </a:lnTo>
                <a:cubicBezTo>
                  <a:pt x="5748071" y="1713427"/>
                  <a:pt x="5749510" y="1721295"/>
                  <a:pt x="5750229" y="1734873"/>
                </a:cubicBezTo>
                <a:cubicBezTo>
                  <a:pt x="5751848" y="1734873"/>
                  <a:pt x="5752882" y="1738784"/>
                  <a:pt x="5753331" y="1746607"/>
                </a:cubicBezTo>
                <a:lnTo>
                  <a:pt x="5752387" y="1746607"/>
                </a:lnTo>
                <a:lnTo>
                  <a:pt x="5753331" y="1747686"/>
                </a:lnTo>
                <a:lnTo>
                  <a:pt x="5753331" y="1753081"/>
                </a:lnTo>
                <a:lnTo>
                  <a:pt x="5750229" y="1759555"/>
                </a:lnTo>
                <a:lnTo>
                  <a:pt x="5751308" y="1760634"/>
                </a:lnTo>
                <a:lnTo>
                  <a:pt x="5758726" y="1760634"/>
                </a:lnTo>
                <a:cubicBezTo>
                  <a:pt x="5760165" y="1760634"/>
                  <a:pt x="5762323" y="1757037"/>
                  <a:pt x="5765200" y="1749844"/>
                </a:cubicBezTo>
                <a:lnTo>
                  <a:pt x="5757647" y="1737031"/>
                </a:lnTo>
                <a:lnTo>
                  <a:pt x="5757647" y="1734873"/>
                </a:lnTo>
                <a:lnTo>
                  <a:pt x="5760884" y="1724083"/>
                </a:lnTo>
                <a:lnTo>
                  <a:pt x="5759805" y="1711269"/>
                </a:lnTo>
                <a:cubicBezTo>
                  <a:pt x="5760525" y="1701109"/>
                  <a:pt x="5761963" y="1692162"/>
                  <a:pt x="5764121" y="1684429"/>
                </a:cubicBezTo>
                <a:lnTo>
                  <a:pt x="5764121" y="1682271"/>
                </a:lnTo>
                <a:lnTo>
                  <a:pt x="5756568" y="1665143"/>
                </a:lnTo>
                <a:lnTo>
                  <a:pt x="5756568" y="1662985"/>
                </a:lnTo>
                <a:cubicBezTo>
                  <a:pt x="5756568" y="1661186"/>
                  <a:pt x="5758007" y="1660107"/>
                  <a:pt x="5760884" y="1659748"/>
                </a:cubicBezTo>
                <a:cubicBezTo>
                  <a:pt x="5763942" y="1659748"/>
                  <a:pt x="5773608" y="1662625"/>
                  <a:pt x="5789882" y="1668379"/>
                </a:cubicBezTo>
                <a:lnTo>
                  <a:pt x="5793119" y="1667300"/>
                </a:lnTo>
                <a:cubicBezTo>
                  <a:pt x="5796806" y="1667300"/>
                  <a:pt x="5800718" y="1669098"/>
                  <a:pt x="5804854" y="1672695"/>
                </a:cubicBezTo>
                <a:cubicBezTo>
                  <a:pt x="5804854" y="1674134"/>
                  <a:pt x="5802696" y="1674853"/>
                  <a:pt x="5798380" y="1674853"/>
                </a:cubicBezTo>
                <a:cubicBezTo>
                  <a:pt x="5798380" y="1677101"/>
                  <a:pt x="5799459" y="1679574"/>
                  <a:pt x="5801617" y="1682271"/>
                </a:cubicBezTo>
                <a:lnTo>
                  <a:pt x="5801617" y="1685508"/>
                </a:lnTo>
                <a:cubicBezTo>
                  <a:pt x="5801617" y="1689105"/>
                  <a:pt x="5800897" y="1690903"/>
                  <a:pt x="5799459" y="1690903"/>
                </a:cubicBezTo>
                <a:lnTo>
                  <a:pt x="5800538" y="1696298"/>
                </a:lnTo>
                <a:lnTo>
                  <a:pt x="5800538" y="1715585"/>
                </a:lnTo>
                <a:lnTo>
                  <a:pt x="5801617" y="1723004"/>
                </a:lnTo>
                <a:lnTo>
                  <a:pt x="5800538" y="1724083"/>
                </a:lnTo>
                <a:lnTo>
                  <a:pt x="5799459" y="1724083"/>
                </a:lnTo>
                <a:lnTo>
                  <a:pt x="5797422" y="1722795"/>
                </a:lnTo>
                <a:lnTo>
                  <a:pt x="5797335" y="1722565"/>
                </a:lnTo>
                <a:lnTo>
                  <a:pt x="5796655" y="1722310"/>
                </a:lnTo>
                <a:lnTo>
                  <a:pt x="5787724" y="1716664"/>
                </a:lnTo>
                <a:lnTo>
                  <a:pt x="5784487" y="1716664"/>
                </a:lnTo>
                <a:lnTo>
                  <a:pt x="5784487" y="1717743"/>
                </a:lnTo>
                <a:lnTo>
                  <a:pt x="5796655" y="1722310"/>
                </a:lnTo>
                <a:lnTo>
                  <a:pt x="5797422" y="1722795"/>
                </a:lnTo>
                <a:lnTo>
                  <a:pt x="5801617" y="1733794"/>
                </a:lnTo>
                <a:lnTo>
                  <a:pt x="5804854" y="1740133"/>
                </a:lnTo>
                <a:lnTo>
                  <a:pt x="5804854" y="1741212"/>
                </a:lnTo>
                <a:lnTo>
                  <a:pt x="5802696" y="1744449"/>
                </a:lnTo>
                <a:lnTo>
                  <a:pt x="5802696" y="1748765"/>
                </a:lnTo>
                <a:cubicBezTo>
                  <a:pt x="5802696" y="1754879"/>
                  <a:pt x="5801257" y="1760229"/>
                  <a:pt x="5798380" y="1764815"/>
                </a:cubicBezTo>
                <a:lnTo>
                  <a:pt x="5800538" y="1773447"/>
                </a:lnTo>
                <a:lnTo>
                  <a:pt x="5800538" y="1774526"/>
                </a:lnTo>
                <a:cubicBezTo>
                  <a:pt x="5800538" y="1781629"/>
                  <a:pt x="5796986" y="1785181"/>
                  <a:pt x="5789882" y="1785181"/>
                </a:cubicBezTo>
                <a:lnTo>
                  <a:pt x="5784487" y="1786260"/>
                </a:lnTo>
                <a:cubicBezTo>
                  <a:pt x="5783588" y="1782753"/>
                  <a:pt x="5782509" y="1781000"/>
                  <a:pt x="5781250" y="1781000"/>
                </a:cubicBezTo>
                <a:cubicBezTo>
                  <a:pt x="5779992" y="1781000"/>
                  <a:pt x="5778913" y="1783473"/>
                  <a:pt x="5778013" y="1788418"/>
                </a:cubicBezTo>
                <a:lnTo>
                  <a:pt x="5771674" y="1788418"/>
                </a:lnTo>
                <a:cubicBezTo>
                  <a:pt x="5765200" y="1786979"/>
                  <a:pt x="5761963" y="1785181"/>
                  <a:pt x="5761963" y="1783023"/>
                </a:cubicBezTo>
                <a:lnTo>
                  <a:pt x="5761963" y="1772368"/>
                </a:lnTo>
                <a:lnTo>
                  <a:pt x="5759805" y="1770210"/>
                </a:lnTo>
                <a:lnTo>
                  <a:pt x="5741597" y="1770210"/>
                </a:lnTo>
                <a:lnTo>
                  <a:pt x="5730942" y="1771289"/>
                </a:lnTo>
                <a:cubicBezTo>
                  <a:pt x="5730762" y="1769670"/>
                  <a:pt x="5725007" y="1767153"/>
                  <a:pt x="5713678" y="1763736"/>
                </a:cubicBezTo>
                <a:cubicBezTo>
                  <a:pt x="5712779" y="1756992"/>
                  <a:pt x="5711025" y="1752002"/>
                  <a:pt x="5708418" y="1748765"/>
                </a:cubicBezTo>
                <a:lnTo>
                  <a:pt x="5708418" y="1745528"/>
                </a:lnTo>
                <a:lnTo>
                  <a:pt x="5712599" y="1740133"/>
                </a:lnTo>
                <a:lnTo>
                  <a:pt x="5712599" y="1737031"/>
                </a:lnTo>
                <a:lnTo>
                  <a:pt x="5711655" y="1725162"/>
                </a:lnTo>
                <a:lnTo>
                  <a:pt x="5712599" y="1720846"/>
                </a:lnTo>
                <a:lnTo>
                  <a:pt x="5711655" y="1719767"/>
                </a:lnTo>
                <a:lnTo>
                  <a:pt x="5711655" y="1718822"/>
                </a:lnTo>
                <a:lnTo>
                  <a:pt x="5712599" y="1712348"/>
                </a:lnTo>
                <a:lnTo>
                  <a:pt x="5709497" y="1709111"/>
                </a:lnTo>
                <a:lnTo>
                  <a:pt x="5710576" y="1700479"/>
                </a:lnTo>
                <a:lnTo>
                  <a:pt x="5708418" y="1690903"/>
                </a:lnTo>
                <a:lnTo>
                  <a:pt x="5710576" y="1684429"/>
                </a:lnTo>
                <a:lnTo>
                  <a:pt x="5709497" y="1671616"/>
                </a:lnTo>
                <a:lnTo>
                  <a:pt x="5713678" y="1666222"/>
                </a:lnTo>
                <a:lnTo>
                  <a:pt x="5712599" y="1665143"/>
                </a:lnTo>
                <a:lnTo>
                  <a:pt x="5712599" y="1650171"/>
                </a:lnTo>
                <a:lnTo>
                  <a:pt x="5707339" y="1644776"/>
                </a:lnTo>
                <a:lnTo>
                  <a:pt x="5706260" y="1645855"/>
                </a:lnTo>
                <a:lnTo>
                  <a:pt x="5705181" y="1645855"/>
                </a:lnTo>
                <a:lnTo>
                  <a:pt x="5707339" y="1656646"/>
                </a:lnTo>
                <a:lnTo>
                  <a:pt x="5706260" y="1657591"/>
                </a:lnTo>
                <a:lnTo>
                  <a:pt x="5704102" y="1657591"/>
                </a:lnTo>
                <a:lnTo>
                  <a:pt x="5700865" y="1655567"/>
                </a:lnTo>
                <a:lnTo>
                  <a:pt x="5697628" y="1657591"/>
                </a:lnTo>
                <a:lnTo>
                  <a:pt x="5688051" y="1657591"/>
                </a:lnTo>
                <a:lnTo>
                  <a:pt x="5684814" y="1655567"/>
                </a:lnTo>
                <a:lnTo>
                  <a:pt x="5677261" y="1655567"/>
                </a:lnTo>
                <a:lnTo>
                  <a:pt x="5668764" y="1657591"/>
                </a:lnTo>
                <a:lnTo>
                  <a:pt x="5666606" y="1657591"/>
                </a:lnTo>
                <a:lnTo>
                  <a:pt x="5660132" y="1652330"/>
                </a:lnTo>
                <a:lnTo>
                  <a:pt x="5660132" y="1650171"/>
                </a:lnTo>
                <a:cubicBezTo>
                  <a:pt x="5664448" y="1647474"/>
                  <a:pt x="5666606" y="1642483"/>
                  <a:pt x="5666606" y="1635200"/>
                </a:cubicBezTo>
                <a:lnTo>
                  <a:pt x="5664448" y="1628726"/>
                </a:lnTo>
                <a:lnTo>
                  <a:pt x="5665527" y="1627647"/>
                </a:lnTo>
                <a:lnTo>
                  <a:pt x="5664448" y="1620094"/>
                </a:lnTo>
                <a:lnTo>
                  <a:pt x="5664448" y="1619015"/>
                </a:lnTo>
                <a:lnTo>
                  <a:pt x="5666606" y="1606202"/>
                </a:lnTo>
                <a:lnTo>
                  <a:pt x="5664448" y="1584757"/>
                </a:lnTo>
                <a:lnTo>
                  <a:pt x="5666606" y="1578283"/>
                </a:lnTo>
                <a:cubicBezTo>
                  <a:pt x="5666606" y="1570640"/>
                  <a:pt x="5665168" y="1563851"/>
                  <a:pt x="5662290" y="1557917"/>
                </a:cubicBezTo>
                <a:cubicBezTo>
                  <a:pt x="5663729" y="1554770"/>
                  <a:pt x="5665168" y="1553017"/>
                  <a:pt x="5666606" y="1552657"/>
                </a:cubicBezTo>
                <a:lnTo>
                  <a:pt x="5675103" y="1553736"/>
                </a:lnTo>
                <a:lnTo>
                  <a:pt x="5682656" y="1552657"/>
                </a:lnTo>
                <a:cubicBezTo>
                  <a:pt x="5684814" y="1559041"/>
                  <a:pt x="5686972" y="1562233"/>
                  <a:pt x="5689130" y="1562233"/>
                </a:cubicBezTo>
                <a:cubicBezTo>
                  <a:pt x="5691019" y="1562233"/>
                  <a:pt x="5692413" y="1560075"/>
                  <a:pt x="5693312" y="1555759"/>
                </a:cubicBezTo>
                <a:lnTo>
                  <a:pt x="5697628" y="1553736"/>
                </a:lnTo>
                <a:lnTo>
                  <a:pt x="5699786" y="1553736"/>
                </a:lnTo>
                <a:lnTo>
                  <a:pt x="5710576" y="1558996"/>
                </a:lnTo>
                <a:lnTo>
                  <a:pt x="5712599" y="1551578"/>
                </a:lnTo>
                <a:lnTo>
                  <a:pt x="5709497" y="1539709"/>
                </a:lnTo>
                <a:lnTo>
                  <a:pt x="5709497" y="1538630"/>
                </a:lnTo>
                <a:cubicBezTo>
                  <a:pt x="5709497" y="1533684"/>
                  <a:pt x="5714127" y="1531212"/>
                  <a:pt x="5723389" y="1531212"/>
                </a:cubicBezTo>
                <a:close/>
                <a:moveTo>
                  <a:pt x="8600250" y="1530673"/>
                </a:moveTo>
                <a:cubicBezTo>
                  <a:pt x="8604386" y="1534629"/>
                  <a:pt x="8614098" y="1537147"/>
                  <a:pt x="8629384" y="1538226"/>
                </a:cubicBezTo>
                <a:cubicBezTo>
                  <a:pt x="8629384" y="1541283"/>
                  <a:pt x="8637296" y="1545240"/>
                  <a:pt x="8653122" y="1550095"/>
                </a:cubicBezTo>
                <a:lnTo>
                  <a:pt x="8653122" y="1551174"/>
                </a:lnTo>
                <a:cubicBezTo>
                  <a:pt x="8647727" y="1558907"/>
                  <a:pt x="8641612" y="1563942"/>
                  <a:pt x="8634778" y="1566280"/>
                </a:cubicBezTo>
                <a:cubicBezTo>
                  <a:pt x="8634778" y="1575452"/>
                  <a:pt x="8629024" y="1580847"/>
                  <a:pt x="8617514" y="1582465"/>
                </a:cubicBezTo>
                <a:lnTo>
                  <a:pt x="8617514" y="1585702"/>
                </a:lnTo>
                <a:cubicBezTo>
                  <a:pt x="8617514" y="1587860"/>
                  <a:pt x="8622190" y="1590018"/>
                  <a:pt x="8631542" y="1592176"/>
                </a:cubicBezTo>
                <a:lnTo>
                  <a:pt x="8638016" y="1592176"/>
                </a:lnTo>
                <a:lnTo>
                  <a:pt x="8638016" y="1586781"/>
                </a:lnTo>
                <a:cubicBezTo>
                  <a:pt x="8638016" y="1582825"/>
                  <a:pt x="8639454" y="1580307"/>
                  <a:pt x="8642332" y="1579228"/>
                </a:cubicBezTo>
                <a:cubicBezTo>
                  <a:pt x="8650604" y="1579228"/>
                  <a:pt x="8659955" y="1582465"/>
                  <a:pt x="8670386" y="1588939"/>
                </a:cubicBezTo>
                <a:lnTo>
                  <a:pt x="8680097" y="1592176"/>
                </a:lnTo>
                <a:lnTo>
                  <a:pt x="8688729" y="1590018"/>
                </a:lnTo>
                <a:lnTo>
                  <a:pt x="8692910" y="1591097"/>
                </a:lnTo>
                <a:lnTo>
                  <a:pt x="8691831" y="1584623"/>
                </a:lnTo>
                <a:lnTo>
                  <a:pt x="8696147" y="1574912"/>
                </a:lnTo>
                <a:lnTo>
                  <a:pt x="8695068" y="1573833"/>
                </a:lnTo>
                <a:lnTo>
                  <a:pt x="8693989" y="1573833"/>
                </a:lnTo>
                <a:lnTo>
                  <a:pt x="8686571" y="1580307"/>
                </a:lnTo>
                <a:lnTo>
                  <a:pt x="8683334" y="1580307"/>
                </a:lnTo>
                <a:lnTo>
                  <a:pt x="8674702" y="1578149"/>
                </a:lnTo>
                <a:lnTo>
                  <a:pt x="8668228" y="1580307"/>
                </a:lnTo>
                <a:cubicBezTo>
                  <a:pt x="8651683" y="1578509"/>
                  <a:pt x="8643410" y="1575631"/>
                  <a:pt x="8643410" y="1571675"/>
                </a:cubicBezTo>
                <a:lnTo>
                  <a:pt x="8642332" y="1570596"/>
                </a:lnTo>
                <a:lnTo>
                  <a:pt x="8642332" y="1569517"/>
                </a:lnTo>
                <a:cubicBezTo>
                  <a:pt x="8643410" y="1565920"/>
                  <a:pt x="8645928" y="1564122"/>
                  <a:pt x="8649885" y="1564122"/>
                </a:cubicBezTo>
                <a:lnTo>
                  <a:pt x="8666070" y="1568438"/>
                </a:lnTo>
                <a:cubicBezTo>
                  <a:pt x="8666070" y="1566460"/>
                  <a:pt x="8669666" y="1565021"/>
                  <a:pt x="8676860" y="1564122"/>
                </a:cubicBezTo>
                <a:lnTo>
                  <a:pt x="8680097" y="1564122"/>
                </a:lnTo>
                <a:cubicBezTo>
                  <a:pt x="8684413" y="1564122"/>
                  <a:pt x="8686571" y="1566280"/>
                  <a:pt x="8686571" y="1570596"/>
                </a:cubicBezTo>
                <a:lnTo>
                  <a:pt x="8688729" y="1570596"/>
                </a:lnTo>
                <a:cubicBezTo>
                  <a:pt x="8693674" y="1568438"/>
                  <a:pt x="8696147" y="1565560"/>
                  <a:pt x="8696147" y="1561963"/>
                </a:cubicBezTo>
                <a:lnTo>
                  <a:pt x="8696147" y="1544700"/>
                </a:lnTo>
                <a:lnTo>
                  <a:pt x="8699384" y="1539305"/>
                </a:lnTo>
                <a:lnTo>
                  <a:pt x="8695068" y="1534989"/>
                </a:lnTo>
                <a:lnTo>
                  <a:pt x="8695068" y="1533910"/>
                </a:lnTo>
                <a:cubicBezTo>
                  <a:pt x="8695068" y="1532651"/>
                  <a:pt x="8696866" y="1531572"/>
                  <a:pt x="8700463" y="1530673"/>
                </a:cubicBezTo>
                <a:lnTo>
                  <a:pt x="8709095" y="1531752"/>
                </a:lnTo>
                <a:lnTo>
                  <a:pt x="8714490" y="1530673"/>
                </a:lnTo>
                <a:lnTo>
                  <a:pt x="8716648" y="1532831"/>
                </a:lnTo>
                <a:lnTo>
                  <a:pt x="8718806" y="1532831"/>
                </a:lnTo>
                <a:lnTo>
                  <a:pt x="8718806" y="1531752"/>
                </a:lnTo>
                <a:lnTo>
                  <a:pt x="8726359" y="1532831"/>
                </a:lnTo>
                <a:lnTo>
                  <a:pt x="8727438" y="1532831"/>
                </a:lnTo>
                <a:lnTo>
                  <a:pt x="8737149" y="1531752"/>
                </a:lnTo>
                <a:cubicBezTo>
                  <a:pt x="8749558" y="1535349"/>
                  <a:pt x="8756032" y="1538226"/>
                  <a:pt x="8756571" y="1540384"/>
                </a:cubicBezTo>
                <a:lnTo>
                  <a:pt x="8756571" y="1542542"/>
                </a:lnTo>
                <a:cubicBezTo>
                  <a:pt x="8756571" y="1545060"/>
                  <a:pt x="8752974" y="1546858"/>
                  <a:pt x="8745781" y="1547937"/>
                </a:cubicBezTo>
                <a:cubicBezTo>
                  <a:pt x="8746320" y="1555670"/>
                  <a:pt x="8747400" y="1560346"/>
                  <a:pt x="8749018" y="1561963"/>
                </a:cubicBezTo>
                <a:lnTo>
                  <a:pt x="8747939" y="1568438"/>
                </a:lnTo>
                <a:lnTo>
                  <a:pt x="8750097" y="1568438"/>
                </a:lnTo>
                <a:lnTo>
                  <a:pt x="8754413" y="1567359"/>
                </a:lnTo>
                <a:lnTo>
                  <a:pt x="8760887" y="1569517"/>
                </a:lnTo>
                <a:lnTo>
                  <a:pt x="8761966" y="1569517"/>
                </a:lnTo>
                <a:cubicBezTo>
                  <a:pt x="8764843" y="1568259"/>
                  <a:pt x="8767721" y="1563942"/>
                  <a:pt x="8770598" y="1556569"/>
                </a:cubicBezTo>
                <a:cubicBezTo>
                  <a:pt x="8772217" y="1556569"/>
                  <a:pt x="8776892" y="1550455"/>
                  <a:pt x="8784625" y="1538226"/>
                </a:cubicBezTo>
                <a:lnTo>
                  <a:pt x="8786783" y="1538226"/>
                </a:lnTo>
                <a:lnTo>
                  <a:pt x="8798652" y="1554411"/>
                </a:lnTo>
                <a:cubicBezTo>
                  <a:pt x="8798652" y="1556389"/>
                  <a:pt x="8801889" y="1558547"/>
                  <a:pt x="8808363" y="1560885"/>
                </a:cubicBezTo>
                <a:lnTo>
                  <a:pt x="8808363" y="1563043"/>
                </a:lnTo>
                <a:cubicBezTo>
                  <a:pt x="8813399" y="1564841"/>
                  <a:pt x="8815916" y="1566639"/>
                  <a:pt x="8815916" y="1568438"/>
                </a:cubicBezTo>
                <a:lnTo>
                  <a:pt x="8808363" y="1575991"/>
                </a:lnTo>
                <a:lnTo>
                  <a:pt x="8798652" y="1575991"/>
                </a:lnTo>
                <a:lnTo>
                  <a:pt x="8793257" y="1582465"/>
                </a:lnTo>
                <a:cubicBezTo>
                  <a:pt x="8793617" y="1583903"/>
                  <a:pt x="8799372" y="1587500"/>
                  <a:pt x="8810521" y="1593255"/>
                </a:cubicBezTo>
                <a:lnTo>
                  <a:pt x="8811600" y="1598650"/>
                </a:lnTo>
                <a:lnTo>
                  <a:pt x="8820232" y="1598650"/>
                </a:lnTo>
                <a:lnTo>
                  <a:pt x="8824548" y="1602965"/>
                </a:lnTo>
                <a:lnTo>
                  <a:pt x="8824548" y="1604045"/>
                </a:lnTo>
                <a:cubicBezTo>
                  <a:pt x="8824189" y="1605843"/>
                  <a:pt x="8819513" y="1608720"/>
                  <a:pt x="8810521" y="1612677"/>
                </a:cubicBezTo>
                <a:lnTo>
                  <a:pt x="8806205" y="1624546"/>
                </a:lnTo>
                <a:lnTo>
                  <a:pt x="8808363" y="1631020"/>
                </a:lnTo>
                <a:lnTo>
                  <a:pt x="8807284" y="1635335"/>
                </a:lnTo>
                <a:cubicBezTo>
                  <a:pt x="8810881" y="1640192"/>
                  <a:pt x="8812679" y="1643788"/>
                  <a:pt x="8812679" y="1646126"/>
                </a:cubicBezTo>
                <a:lnTo>
                  <a:pt x="8812679" y="1649363"/>
                </a:lnTo>
                <a:cubicBezTo>
                  <a:pt x="8808004" y="1663660"/>
                  <a:pt x="8803328" y="1670807"/>
                  <a:pt x="8798652" y="1670807"/>
                </a:cubicBezTo>
                <a:lnTo>
                  <a:pt x="8798652" y="1671886"/>
                </a:lnTo>
                <a:cubicBezTo>
                  <a:pt x="8798652" y="1674044"/>
                  <a:pt x="8802968" y="1676561"/>
                  <a:pt x="8811600" y="1679439"/>
                </a:cubicBezTo>
                <a:cubicBezTo>
                  <a:pt x="8811600" y="1681956"/>
                  <a:pt x="8814478" y="1685553"/>
                  <a:pt x="8820232" y="1690229"/>
                </a:cubicBezTo>
                <a:lnTo>
                  <a:pt x="8820232" y="1691308"/>
                </a:lnTo>
                <a:lnTo>
                  <a:pt x="8815916" y="1695624"/>
                </a:lnTo>
                <a:lnTo>
                  <a:pt x="8813758" y="1695624"/>
                </a:lnTo>
                <a:cubicBezTo>
                  <a:pt x="8805306" y="1695624"/>
                  <a:pt x="8795955" y="1697063"/>
                  <a:pt x="8785704" y="1699940"/>
                </a:cubicBezTo>
                <a:lnTo>
                  <a:pt x="8777072" y="1699940"/>
                </a:lnTo>
                <a:cubicBezTo>
                  <a:pt x="8772037" y="1699940"/>
                  <a:pt x="8768080" y="1699221"/>
                  <a:pt x="8765203" y="1697782"/>
                </a:cubicBezTo>
                <a:lnTo>
                  <a:pt x="8759808" y="1698861"/>
                </a:lnTo>
                <a:cubicBezTo>
                  <a:pt x="8746860" y="1698142"/>
                  <a:pt x="8740386" y="1695984"/>
                  <a:pt x="8740386" y="1692387"/>
                </a:cubicBezTo>
                <a:lnTo>
                  <a:pt x="8740386" y="1691308"/>
                </a:lnTo>
                <a:cubicBezTo>
                  <a:pt x="8740386" y="1689689"/>
                  <a:pt x="8742904" y="1688610"/>
                  <a:pt x="8747939" y="1688071"/>
                </a:cubicBezTo>
                <a:lnTo>
                  <a:pt x="8755492" y="1691308"/>
                </a:lnTo>
                <a:cubicBezTo>
                  <a:pt x="8766282" y="1688431"/>
                  <a:pt x="8771677" y="1684115"/>
                  <a:pt x="8771677" y="1678360"/>
                </a:cubicBezTo>
                <a:cubicBezTo>
                  <a:pt x="8769159" y="1675482"/>
                  <a:pt x="8762326" y="1671886"/>
                  <a:pt x="8751176" y="1667570"/>
                </a:cubicBezTo>
                <a:lnTo>
                  <a:pt x="8749018" y="1665413"/>
                </a:lnTo>
                <a:lnTo>
                  <a:pt x="8734991" y="1674044"/>
                </a:lnTo>
                <a:lnTo>
                  <a:pt x="8733912" y="1674044"/>
                </a:lnTo>
                <a:lnTo>
                  <a:pt x="8716648" y="1668649"/>
                </a:lnTo>
                <a:lnTo>
                  <a:pt x="8699384" y="1670807"/>
                </a:lnTo>
                <a:lnTo>
                  <a:pt x="8683334" y="1669728"/>
                </a:lnTo>
                <a:cubicBezTo>
                  <a:pt x="8682434" y="1672965"/>
                  <a:pt x="8679557" y="1675482"/>
                  <a:pt x="8674702" y="1677281"/>
                </a:cubicBezTo>
                <a:lnTo>
                  <a:pt x="8664991" y="1676202"/>
                </a:lnTo>
                <a:lnTo>
                  <a:pt x="8646648" y="1682676"/>
                </a:lnTo>
                <a:lnTo>
                  <a:pt x="8642332" y="1676202"/>
                </a:lnTo>
                <a:lnTo>
                  <a:pt x="8635858" y="1675123"/>
                </a:lnTo>
                <a:lnTo>
                  <a:pt x="8638016" y="1660153"/>
                </a:lnTo>
                <a:lnTo>
                  <a:pt x="8636936" y="1634257"/>
                </a:lnTo>
                <a:lnTo>
                  <a:pt x="8635858" y="1633178"/>
                </a:lnTo>
                <a:cubicBezTo>
                  <a:pt x="8629384" y="1633178"/>
                  <a:pt x="8626146" y="1635696"/>
                  <a:pt x="8626146" y="1640731"/>
                </a:cubicBezTo>
                <a:cubicBezTo>
                  <a:pt x="8630642" y="1642169"/>
                  <a:pt x="8633160" y="1643968"/>
                  <a:pt x="8633700" y="1646126"/>
                </a:cubicBezTo>
                <a:lnTo>
                  <a:pt x="8633700" y="1648284"/>
                </a:lnTo>
                <a:cubicBezTo>
                  <a:pt x="8628664" y="1654039"/>
                  <a:pt x="8626146" y="1661187"/>
                  <a:pt x="8626146" y="1669728"/>
                </a:cubicBezTo>
                <a:lnTo>
                  <a:pt x="8629384" y="1672965"/>
                </a:lnTo>
                <a:lnTo>
                  <a:pt x="8629384" y="1676202"/>
                </a:lnTo>
                <a:lnTo>
                  <a:pt x="8626146" y="1688071"/>
                </a:lnTo>
                <a:lnTo>
                  <a:pt x="8630462" y="1692387"/>
                </a:lnTo>
                <a:lnTo>
                  <a:pt x="8630462" y="1705335"/>
                </a:lnTo>
                <a:cubicBezTo>
                  <a:pt x="8630462" y="1708032"/>
                  <a:pt x="8628304" y="1711989"/>
                  <a:pt x="8623988" y="1717204"/>
                </a:cubicBezTo>
                <a:lnTo>
                  <a:pt x="8626146" y="1720441"/>
                </a:lnTo>
                <a:cubicBezTo>
                  <a:pt x="8622550" y="1724038"/>
                  <a:pt x="8619672" y="1725836"/>
                  <a:pt x="8617514" y="1725836"/>
                </a:cubicBezTo>
                <a:lnTo>
                  <a:pt x="8617514" y="1730152"/>
                </a:lnTo>
                <a:lnTo>
                  <a:pt x="8619672" y="1730152"/>
                </a:lnTo>
                <a:cubicBezTo>
                  <a:pt x="8619852" y="1726555"/>
                  <a:pt x="8620931" y="1724757"/>
                  <a:pt x="8622909" y="1724757"/>
                </a:cubicBezTo>
                <a:lnTo>
                  <a:pt x="8623988" y="1724757"/>
                </a:lnTo>
                <a:lnTo>
                  <a:pt x="8630462" y="1730152"/>
                </a:lnTo>
                <a:lnTo>
                  <a:pt x="8630462" y="1735547"/>
                </a:lnTo>
                <a:lnTo>
                  <a:pt x="8632620" y="1735547"/>
                </a:lnTo>
                <a:cubicBezTo>
                  <a:pt x="8642691" y="1731770"/>
                  <a:pt x="8647727" y="1726735"/>
                  <a:pt x="8647727" y="1720441"/>
                </a:cubicBezTo>
                <a:lnTo>
                  <a:pt x="8645568" y="1713967"/>
                </a:lnTo>
                <a:lnTo>
                  <a:pt x="8648806" y="1711809"/>
                </a:lnTo>
                <a:lnTo>
                  <a:pt x="8650964" y="1711809"/>
                </a:lnTo>
                <a:cubicBezTo>
                  <a:pt x="8657438" y="1714327"/>
                  <a:pt x="8660675" y="1721880"/>
                  <a:pt x="8660675" y="1734468"/>
                </a:cubicBezTo>
                <a:lnTo>
                  <a:pt x="8661754" y="1737705"/>
                </a:lnTo>
                <a:lnTo>
                  <a:pt x="8661754" y="1739863"/>
                </a:lnTo>
                <a:lnTo>
                  <a:pt x="8659596" y="1743100"/>
                </a:lnTo>
                <a:lnTo>
                  <a:pt x="8660675" y="1749574"/>
                </a:lnTo>
                <a:cubicBezTo>
                  <a:pt x="8658696" y="1756048"/>
                  <a:pt x="8656898" y="1759285"/>
                  <a:pt x="8655280" y="1759285"/>
                </a:cubicBezTo>
                <a:lnTo>
                  <a:pt x="8654201" y="1756048"/>
                </a:lnTo>
                <a:lnTo>
                  <a:pt x="8653122" y="1756048"/>
                </a:lnTo>
                <a:lnTo>
                  <a:pt x="8650964" y="1758206"/>
                </a:lnTo>
                <a:cubicBezTo>
                  <a:pt x="8650964" y="1759645"/>
                  <a:pt x="8652402" y="1760364"/>
                  <a:pt x="8655280" y="1760364"/>
                </a:cubicBezTo>
                <a:lnTo>
                  <a:pt x="8656359" y="1761443"/>
                </a:lnTo>
                <a:lnTo>
                  <a:pt x="8656359" y="1762522"/>
                </a:lnTo>
                <a:cubicBezTo>
                  <a:pt x="8655999" y="1765040"/>
                  <a:pt x="8652402" y="1769356"/>
                  <a:pt x="8645568" y="1775470"/>
                </a:cubicBezTo>
                <a:cubicBezTo>
                  <a:pt x="8643950" y="1779786"/>
                  <a:pt x="8641432" y="1781944"/>
                  <a:pt x="8638016" y="1781944"/>
                </a:cubicBezTo>
                <a:lnTo>
                  <a:pt x="8635858" y="1779786"/>
                </a:lnTo>
                <a:lnTo>
                  <a:pt x="8633700" y="1781944"/>
                </a:lnTo>
                <a:lnTo>
                  <a:pt x="8632620" y="1781944"/>
                </a:lnTo>
                <a:cubicBezTo>
                  <a:pt x="8631182" y="1781944"/>
                  <a:pt x="8630462" y="1780865"/>
                  <a:pt x="8630462" y="1778707"/>
                </a:cubicBezTo>
                <a:lnTo>
                  <a:pt x="8629384" y="1777628"/>
                </a:lnTo>
                <a:lnTo>
                  <a:pt x="8628304" y="1777628"/>
                </a:lnTo>
                <a:cubicBezTo>
                  <a:pt x="8628304" y="1783383"/>
                  <a:pt x="8626146" y="1786260"/>
                  <a:pt x="8621830" y="1786260"/>
                </a:cubicBezTo>
                <a:lnTo>
                  <a:pt x="8617514" y="1786260"/>
                </a:lnTo>
                <a:cubicBezTo>
                  <a:pt x="8615536" y="1786260"/>
                  <a:pt x="8614457" y="1784462"/>
                  <a:pt x="8614277" y="1780865"/>
                </a:cubicBezTo>
                <a:lnTo>
                  <a:pt x="8609961" y="1780865"/>
                </a:lnTo>
                <a:cubicBezTo>
                  <a:pt x="8609602" y="1787339"/>
                  <a:pt x="8607803" y="1790576"/>
                  <a:pt x="8604566" y="1790576"/>
                </a:cubicBezTo>
                <a:lnTo>
                  <a:pt x="8590539" y="1786260"/>
                </a:lnTo>
                <a:lnTo>
                  <a:pt x="8585144" y="1789497"/>
                </a:lnTo>
                <a:lnTo>
                  <a:pt x="8582986" y="1789497"/>
                </a:lnTo>
                <a:cubicBezTo>
                  <a:pt x="8580828" y="1789497"/>
                  <a:pt x="8579030" y="1786260"/>
                  <a:pt x="8577591" y="1779786"/>
                </a:cubicBezTo>
                <a:lnTo>
                  <a:pt x="8577591" y="1768996"/>
                </a:lnTo>
                <a:lnTo>
                  <a:pt x="8579749" y="1757127"/>
                </a:lnTo>
                <a:cubicBezTo>
                  <a:pt x="8578311" y="1756767"/>
                  <a:pt x="8576872" y="1754969"/>
                  <a:pt x="8575433" y="1751732"/>
                </a:cubicBezTo>
                <a:lnTo>
                  <a:pt x="8576512" y="1747416"/>
                </a:lnTo>
                <a:lnTo>
                  <a:pt x="8576512" y="1746337"/>
                </a:lnTo>
                <a:lnTo>
                  <a:pt x="8575433" y="1746337"/>
                </a:lnTo>
                <a:lnTo>
                  <a:pt x="8575433" y="1748495"/>
                </a:lnTo>
                <a:lnTo>
                  <a:pt x="8573275" y="1748495"/>
                </a:lnTo>
                <a:lnTo>
                  <a:pt x="8573275" y="1744179"/>
                </a:lnTo>
                <a:cubicBezTo>
                  <a:pt x="8573275" y="1742740"/>
                  <a:pt x="8574354" y="1742021"/>
                  <a:pt x="8576512" y="1742021"/>
                </a:cubicBezTo>
                <a:lnTo>
                  <a:pt x="8577591" y="1740942"/>
                </a:lnTo>
                <a:lnTo>
                  <a:pt x="8577591" y="1704256"/>
                </a:lnTo>
                <a:lnTo>
                  <a:pt x="8579749" y="1692387"/>
                </a:lnTo>
                <a:lnTo>
                  <a:pt x="8579749" y="1684834"/>
                </a:lnTo>
                <a:lnTo>
                  <a:pt x="8577591" y="1676202"/>
                </a:lnTo>
                <a:lnTo>
                  <a:pt x="8578670" y="1671886"/>
                </a:lnTo>
                <a:lnTo>
                  <a:pt x="8575433" y="1669728"/>
                </a:lnTo>
                <a:lnTo>
                  <a:pt x="8573275" y="1669728"/>
                </a:lnTo>
                <a:lnTo>
                  <a:pt x="8561406" y="1676202"/>
                </a:lnTo>
                <a:lnTo>
                  <a:pt x="8560327" y="1676202"/>
                </a:lnTo>
                <a:lnTo>
                  <a:pt x="8558169" y="1674044"/>
                </a:lnTo>
                <a:lnTo>
                  <a:pt x="8558169" y="1672965"/>
                </a:lnTo>
                <a:cubicBezTo>
                  <a:pt x="8560327" y="1668649"/>
                  <a:pt x="8563204" y="1665054"/>
                  <a:pt x="8566801" y="1662176"/>
                </a:cubicBezTo>
                <a:cubicBezTo>
                  <a:pt x="8566801" y="1659030"/>
                  <a:pt x="8572556" y="1650802"/>
                  <a:pt x="8584065" y="1637494"/>
                </a:cubicBezTo>
                <a:cubicBezTo>
                  <a:pt x="8585864" y="1637494"/>
                  <a:pt x="8587662" y="1634257"/>
                  <a:pt x="8589460" y="1627783"/>
                </a:cubicBezTo>
                <a:cubicBezTo>
                  <a:pt x="8592338" y="1627783"/>
                  <a:pt x="8593776" y="1625265"/>
                  <a:pt x="8593776" y="1620230"/>
                </a:cubicBezTo>
                <a:cubicBezTo>
                  <a:pt x="8595754" y="1615374"/>
                  <a:pt x="8598272" y="1612137"/>
                  <a:pt x="8601329" y="1610519"/>
                </a:cubicBezTo>
                <a:cubicBezTo>
                  <a:pt x="8600610" y="1602606"/>
                  <a:pt x="8599171" y="1598650"/>
                  <a:pt x="8597013" y="1598650"/>
                </a:cubicBezTo>
                <a:cubicBezTo>
                  <a:pt x="8593776" y="1598650"/>
                  <a:pt x="8589460" y="1601168"/>
                  <a:pt x="8584065" y="1606203"/>
                </a:cubicBezTo>
                <a:lnTo>
                  <a:pt x="8567880" y="1612677"/>
                </a:lnTo>
                <a:lnTo>
                  <a:pt x="8564643" y="1612677"/>
                </a:lnTo>
                <a:lnTo>
                  <a:pt x="8562485" y="1610519"/>
                </a:lnTo>
                <a:cubicBezTo>
                  <a:pt x="8564104" y="1610159"/>
                  <a:pt x="8566981" y="1604764"/>
                  <a:pt x="8571117" y="1594334"/>
                </a:cubicBezTo>
                <a:cubicBezTo>
                  <a:pt x="8573815" y="1594334"/>
                  <a:pt x="8576692" y="1589658"/>
                  <a:pt x="8579749" y="1580307"/>
                </a:cubicBezTo>
                <a:cubicBezTo>
                  <a:pt x="8586223" y="1572754"/>
                  <a:pt x="8589460" y="1567718"/>
                  <a:pt x="8589460" y="1565201"/>
                </a:cubicBezTo>
                <a:lnTo>
                  <a:pt x="8588381" y="1564122"/>
                </a:lnTo>
                <a:lnTo>
                  <a:pt x="8588381" y="1563043"/>
                </a:lnTo>
                <a:lnTo>
                  <a:pt x="8593776" y="1543621"/>
                </a:lnTo>
                <a:lnTo>
                  <a:pt x="8592697" y="1536068"/>
                </a:lnTo>
                <a:close/>
                <a:moveTo>
                  <a:pt x="1131039" y="1530536"/>
                </a:moveTo>
                <a:cubicBezTo>
                  <a:pt x="1163409" y="1533593"/>
                  <a:pt x="1179595" y="1536831"/>
                  <a:pt x="1179595" y="1540248"/>
                </a:cubicBezTo>
                <a:cubicBezTo>
                  <a:pt x="1188407" y="1540248"/>
                  <a:pt x="1193082" y="1542406"/>
                  <a:pt x="1193621" y="1546721"/>
                </a:cubicBezTo>
                <a:cubicBezTo>
                  <a:pt x="1193621" y="1548160"/>
                  <a:pt x="1184269" y="1557152"/>
                  <a:pt x="1165567" y="1573697"/>
                </a:cubicBezTo>
                <a:lnTo>
                  <a:pt x="1165567" y="1576934"/>
                </a:lnTo>
                <a:lnTo>
                  <a:pt x="1167725" y="1583408"/>
                </a:lnTo>
                <a:lnTo>
                  <a:pt x="1152619" y="1597300"/>
                </a:lnTo>
                <a:cubicBezTo>
                  <a:pt x="1147583" y="1608989"/>
                  <a:pt x="1140751" y="1617981"/>
                  <a:pt x="1132118" y="1624275"/>
                </a:cubicBezTo>
                <a:cubicBezTo>
                  <a:pt x="1132118" y="1628591"/>
                  <a:pt x="1124924" y="1636504"/>
                  <a:pt x="1110538" y="1648013"/>
                </a:cubicBezTo>
                <a:lnTo>
                  <a:pt x="1108380" y="1648013"/>
                </a:lnTo>
                <a:lnTo>
                  <a:pt x="1107302" y="1646934"/>
                </a:lnTo>
                <a:lnTo>
                  <a:pt x="1107302" y="1643697"/>
                </a:lnTo>
                <a:cubicBezTo>
                  <a:pt x="1114495" y="1623196"/>
                  <a:pt x="1119530" y="1605258"/>
                  <a:pt x="1122408" y="1589882"/>
                </a:cubicBezTo>
                <a:lnTo>
                  <a:pt x="1120250" y="1583408"/>
                </a:lnTo>
                <a:lnTo>
                  <a:pt x="1123487" y="1574776"/>
                </a:lnTo>
                <a:lnTo>
                  <a:pt x="1121328" y="1570460"/>
                </a:lnTo>
                <a:lnTo>
                  <a:pt x="1124565" y="1565065"/>
                </a:lnTo>
                <a:lnTo>
                  <a:pt x="1124565" y="1563986"/>
                </a:lnTo>
                <a:lnTo>
                  <a:pt x="1123487" y="1559670"/>
                </a:lnTo>
                <a:lnTo>
                  <a:pt x="1125645" y="1551038"/>
                </a:lnTo>
                <a:lnTo>
                  <a:pt x="1124565" y="1541326"/>
                </a:lnTo>
                <a:lnTo>
                  <a:pt x="1124565" y="1533773"/>
                </a:lnTo>
                <a:cubicBezTo>
                  <a:pt x="1125283" y="1531615"/>
                  <a:pt x="1127443" y="1530536"/>
                  <a:pt x="1131039" y="1530536"/>
                </a:cubicBezTo>
                <a:close/>
                <a:moveTo>
                  <a:pt x="1558176" y="1529727"/>
                </a:moveTo>
                <a:lnTo>
                  <a:pt x="1564651" y="1530806"/>
                </a:lnTo>
                <a:lnTo>
                  <a:pt x="1579756" y="1529727"/>
                </a:lnTo>
                <a:lnTo>
                  <a:pt x="1580836" y="1529727"/>
                </a:lnTo>
                <a:cubicBezTo>
                  <a:pt x="1589467" y="1529727"/>
                  <a:pt x="1593783" y="1532245"/>
                  <a:pt x="1593783" y="1537280"/>
                </a:cubicBezTo>
                <a:lnTo>
                  <a:pt x="1597021" y="1537280"/>
                </a:lnTo>
                <a:cubicBezTo>
                  <a:pt x="1599718" y="1535122"/>
                  <a:pt x="1602955" y="1534043"/>
                  <a:pt x="1606731" y="1534043"/>
                </a:cubicBezTo>
                <a:cubicBezTo>
                  <a:pt x="1612305" y="1534043"/>
                  <a:pt x="1615949" y="1535842"/>
                  <a:pt x="1617657" y="1539438"/>
                </a:cubicBezTo>
                <a:lnTo>
                  <a:pt x="1617657" y="1545912"/>
                </a:lnTo>
                <a:cubicBezTo>
                  <a:pt x="1617657" y="1548070"/>
                  <a:pt x="1614733" y="1549509"/>
                  <a:pt x="1608889" y="1550228"/>
                </a:cubicBezTo>
                <a:lnTo>
                  <a:pt x="1606731" y="1544833"/>
                </a:lnTo>
                <a:lnTo>
                  <a:pt x="1604573" y="1544833"/>
                </a:lnTo>
                <a:lnTo>
                  <a:pt x="1604573" y="1551307"/>
                </a:lnTo>
                <a:cubicBezTo>
                  <a:pt x="1604573" y="1556882"/>
                  <a:pt x="1606011" y="1560119"/>
                  <a:pt x="1608889" y="1561018"/>
                </a:cubicBezTo>
                <a:lnTo>
                  <a:pt x="1609968" y="1561018"/>
                </a:lnTo>
                <a:lnTo>
                  <a:pt x="1623051" y="1550228"/>
                </a:lnTo>
                <a:cubicBezTo>
                  <a:pt x="1634921" y="1550228"/>
                  <a:pt x="1643193" y="1557826"/>
                  <a:pt x="1647869" y="1573023"/>
                </a:cubicBezTo>
                <a:lnTo>
                  <a:pt x="1647869" y="1574101"/>
                </a:lnTo>
                <a:lnTo>
                  <a:pt x="1643552" y="1573023"/>
                </a:lnTo>
                <a:lnTo>
                  <a:pt x="1634921" y="1576259"/>
                </a:lnTo>
                <a:lnTo>
                  <a:pt x="1626288" y="1576259"/>
                </a:lnTo>
                <a:cubicBezTo>
                  <a:pt x="1621972" y="1576259"/>
                  <a:pt x="1619815" y="1574821"/>
                  <a:pt x="1619815" y="1571943"/>
                </a:cubicBezTo>
                <a:lnTo>
                  <a:pt x="1615364" y="1578417"/>
                </a:lnTo>
                <a:lnTo>
                  <a:pt x="1624130" y="1578417"/>
                </a:lnTo>
                <a:cubicBezTo>
                  <a:pt x="1630605" y="1579496"/>
                  <a:pt x="1633841" y="1582374"/>
                  <a:pt x="1633841" y="1587049"/>
                </a:cubicBezTo>
                <a:cubicBezTo>
                  <a:pt x="1633841" y="1590646"/>
                  <a:pt x="1628041" y="1595681"/>
                  <a:pt x="1616443" y="1602155"/>
                </a:cubicBezTo>
                <a:cubicBezTo>
                  <a:pt x="1615184" y="1607191"/>
                  <a:pt x="1613025" y="1609709"/>
                  <a:pt x="1609968" y="1609709"/>
                </a:cubicBezTo>
                <a:lnTo>
                  <a:pt x="1611047" y="1615104"/>
                </a:lnTo>
                <a:lnTo>
                  <a:pt x="1609968" y="1616182"/>
                </a:lnTo>
                <a:lnTo>
                  <a:pt x="1608889" y="1615104"/>
                </a:lnTo>
                <a:lnTo>
                  <a:pt x="1603495" y="1615104"/>
                </a:lnTo>
                <a:lnTo>
                  <a:pt x="1601336" y="1617262"/>
                </a:lnTo>
                <a:lnTo>
                  <a:pt x="1605653" y="1618340"/>
                </a:lnTo>
                <a:lnTo>
                  <a:pt x="1609968" y="1617262"/>
                </a:lnTo>
                <a:lnTo>
                  <a:pt x="1613205" y="1620499"/>
                </a:lnTo>
                <a:lnTo>
                  <a:pt x="1617657" y="1619419"/>
                </a:lnTo>
                <a:lnTo>
                  <a:pt x="1618735" y="1620499"/>
                </a:lnTo>
                <a:lnTo>
                  <a:pt x="1619815" y="1617262"/>
                </a:lnTo>
                <a:lnTo>
                  <a:pt x="1618735" y="1616182"/>
                </a:lnTo>
                <a:lnTo>
                  <a:pt x="1618735" y="1614024"/>
                </a:lnTo>
                <a:cubicBezTo>
                  <a:pt x="1623950" y="1607011"/>
                  <a:pt x="1629345" y="1601256"/>
                  <a:pt x="1634921" y="1596760"/>
                </a:cubicBezTo>
                <a:lnTo>
                  <a:pt x="1636000" y="1596760"/>
                </a:lnTo>
                <a:cubicBezTo>
                  <a:pt x="1644272" y="1596760"/>
                  <a:pt x="1652904" y="1604313"/>
                  <a:pt x="1661895" y="1619419"/>
                </a:cubicBezTo>
                <a:lnTo>
                  <a:pt x="1661895" y="1620499"/>
                </a:lnTo>
                <a:lnTo>
                  <a:pt x="1664053" y="1620499"/>
                </a:lnTo>
                <a:cubicBezTo>
                  <a:pt x="1666210" y="1619959"/>
                  <a:pt x="1667290" y="1617081"/>
                  <a:pt x="1667290" y="1611867"/>
                </a:cubicBezTo>
                <a:lnTo>
                  <a:pt x="1667290" y="1610787"/>
                </a:lnTo>
                <a:cubicBezTo>
                  <a:pt x="1664413" y="1610787"/>
                  <a:pt x="1662973" y="1608629"/>
                  <a:pt x="1662973" y="1604313"/>
                </a:cubicBezTo>
                <a:lnTo>
                  <a:pt x="1662973" y="1603234"/>
                </a:lnTo>
                <a:lnTo>
                  <a:pt x="1669447" y="1593524"/>
                </a:lnTo>
                <a:lnTo>
                  <a:pt x="1667290" y="1587049"/>
                </a:lnTo>
                <a:lnTo>
                  <a:pt x="1669447" y="1581654"/>
                </a:lnTo>
                <a:lnTo>
                  <a:pt x="1668370" y="1580576"/>
                </a:lnTo>
                <a:lnTo>
                  <a:pt x="1668370" y="1579496"/>
                </a:lnTo>
                <a:cubicBezTo>
                  <a:pt x="1668909" y="1557826"/>
                  <a:pt x="1670348" y="1546991"/>
                  <a:pt x="1672686" y="1546991"/>
                </a:cubicBezTo>
                <a:lnTo>
                  <a:pt x="1671606" y="1536201"/>
                </a:lnTo>
                <a:cubicBezTo>
                  <a:pt x="1671606" y="1531885"/>
                  <a:pt x="1676686" y="1529727"/>
                  <a:pt x="1686847" y="1529727"/>
                </a:cubicBezTo>
                <a:cubicBezTo>
                  <a:pt x="1695120" y="1537280"/>
                  <a:pt x="1703392" y="1541237"/>
                  <a:pt x="1711666" y="1541596"/>
                </a:cubicBezTo>
                <a:lnTo>
                  <a:pt x="1712743" y="1545912"/>
                </a:lnTo>
                <a:lnTo>
                  <a:pt x="1711666" y="1546991"/>
                </a:lnTo>
                <a:lnTo>
                  <a:pt x="1717060" y="1549149"/>
                </a:lnTo>
                <a:lnTo>
                  <a:pt x="1717060" y="1550228"/>
                </a:lnTo>
                <a:cubicBezTo>
                  <a:pt x="1715620" y="1551847"/>
                  <a:pt x="1713824" y="1558006"/>
                  <a:pt x="1711666" y="1568706"/>
                </a:cubicBezTo>
                <a:lnTo>
                  <a:pt x="1709506" y="1568706"/>
                </a:lnTo>
                <a:lnTo>
                  <a:pt x="1709506" y="1576259"/>
                </a:lnTo>
                <a:lnTo>
                  <a:pt x="1704111" y="1594602"/>
                </a:lnTo>
                <a:lnTo>
                  <a:pt x="1704111" y="1595681"/>
                </a:lnTo>
                <a:lnTo>
                  <a:pt x="1714902" y="1594602"/>
                </a:lnTo>
                <a:lnTo>
                  <a:pt x="1723533" y="1598919"/>
                </a:lnTo>
                <a:lnTo>
                  <a:pt x="1737560" y="1594602"/>
                </a:lnTo>
                <a:lnTo>
                  <a:pt x="1738640" y="1595681"/>
                </a:lnTo>
                <a:lnTo>
                  <a:pt x="1740797" y="1595681"/>
                </a:lnTo>
                <a:lnTo>
                  <a:pt x="1740797" y="1594602"/>
                </a:lnTo>
                <a:cubicBezTo>
                  <a:pt x="1738640" y="1594602"/>
                  <a:pt x="1737560" y="1593883"/>
                  <a:pt x="1737560" y="1592444"/>
                </a:cubicBezTo>
                <a:lnTo>
                  <a:pt x="1737560" y="1591365"/>
                </a:lnTo>
                <a:lnTo>
                  <a:pt x="1749429" y="1573023"/>
                </a:lnTo>
                <a:lnTo>
                  <a:pt x="1750644" y="1573023"/>
                </a:lnTo>
                <a:cubicBezTo>
                  <a:pt x="1752801" y="1573023"/>
                  <a:pt x="1758196" y="1576259"/>
                  <a:pt x="1766828" y="1582733"/>
                </a:cubicBezTo>
                <a:lnTo>
                  <a:pt x="1770065" y="1583812"/>
                </a:lnTo>
                <a:lnTo>
                  <a:pt x="1773303" y="1582733"/>
                </a:lnTo>
                <a:cubicBezTo>
                  <a:pt x="1777618" y="1588848"/>
                  <a:pt x="1779776" y="1593164"/>
                  <a:pt x="1779776" y="1595681"/>
                </a:cubicBezTo>
                <a:lnTo>
                  <a:pt x="1779776" y="1597839"/>
                </a:lnTo>
                <a:lnTo>
                  <a:pt x="1773303" y="1604313"/>
                </a:lnTo>
                <a:lnTo>
                  <a:pt x="1770065" y="1601076"/>
                </a:lnTo>
                <a:lnTo>
                  <a:pt x="1770065" y="1602155"/>
                </a:lnTo>
                <a:lnTo>
                  <a:pt x="1771145" y="1605392"/>
                </a:lnTo>
                <a:lnTo>
                  <a:pt x="1764669" y="1610787"/>
                </a:lnTo>
                <a:cubicBezTo>
                  <a:pt x="1757297" y="1608090"/>
                  <a:pt x="1750059" y="1603414"/>
                  <a:pt x="1742956" y="1596760"/>
                </a:cubicBezTo>
                <a:lnTo>
                  <a:pt x="1742956" y="1597839"/>
                </a:lnTo>
                <a:lnTo>
                  <a:pt x="1747271" y="1605392"/>
                </a:lnTo>
                <a:lnTo>
                  <a:pt x="1748350" y="1604313"/>
                </a:lnTo>
                <a:lnTo>
                  <a:pt x="1749429" y="1604313"/>
                </a:lnTo>
                <a:cubicBezTo>
                  <a:pt x="1750599" y="1604313"/>
                  <a:pt x="1751722" y="1605752"/>
                  <a:pt x="1752801" y="1608629"/>
                </a:cubicBezTo>
                <a:lnTo>
                  <a:pt x="1753881" y="1607551"/>
                </a:lnTo>
                <a:lnTo>
                  <a:pt x="1754959" y="1607551"/>
                </a:lnTo>
                <a:lnTo>
                  <a:pt x="1765751" y="1615104"/>
                </a:lnTo>
                <a:cubicBezTo>
                  <a:pt x="1761974" y="1646125"/>
                  <a:pt x="1758017" y="1661636"/>
                  <a:pt x="1753881" y="1661636"/>
                </a:cubicBezTo>
                <a:lnTo>
                  <a:pt x="1753881" y="1662714"/>
                </a:lnTo>
                <a:lnTo>
                  <a:pt x="1754959" y="1667030"/>
                </a:lnTo>
                <a:lnTo>
                  <a:pt x="1750644" y="1673504"/>
                </a:lnTo>
                <a:lnTo>
                  <a:pt x="1751722" y="1682136"/>
                </a:lnTo>
                <a:lnTo>
                  <a:pt x="1738640" y="1717878"/>
                </a:lnTo>
                <a:cubicBezTo>
                  <a:pt x="1738640" y="1719317"/>
                  <a:pt x="1740797" y="1720756"/>
                  <a:pt x="1745113" y="1722194"/>
                </a:cubicBezTo>
                <a:cubicBezTo>
                  <a:pt x="1745113" y="1725072"/>
                  <a:pt x="1748757" y="1726510"/>
                  <a:pt x="1756038" y="1726510"/>
                </a:cubicBezTo>
                <a:cubicBezTo>
                  <a:pt x="1756578" y="1728848"/>
                  <a:pt x="1761974" y="1732085"/>
                  <a:pt x="1772223" y="1736221"/>
                </a:cubicBezTo>
                <a:cubicBezTo>
                  <a:pt x="1779237" y="1741257"/>
                  <a:pt x="1782833" y="1744494"/>
                  <a:pt x="1783015" y="1745932"/>
                </a:cubicBezTo>
                <a:lnTo>
                  <a:pt x="1783015" y="1747011"/>
                </a:lnTo>
                <a:lnTo>
                  <a:pt x="1760356" y="1790306"/>
                </a:lnTo>
                <a:lnTo>
                  <a:pt x="1759275" y="1790306"/>
                </a:lnTo>
                <a:cubicBezTo>
                  <a:pt x="1756758" y="1790306"/>
                  <a:pt x="1748081" y="1784552"/>
                  <a:pt x="1733245" y="1773042"/>
                </a:cubicBezTo>
                <a:cubicBezTo>
                  <a:pt x="1718139" y="1770165"/>
                  <a:pt x="1710585" y="1765804"/>
                  <a:pt x="1710585" y="1759959"/>
                </a:cubicBezTo>
                <a:lnTo>
                  <a:pt x="1706270" y="1757801"/>
                </a:lnTo>
                <a:cubicBezTo>
                  <a:pt x="1694399" y="1762927"/>
                  <a:pt x="1685723" y="1768726"/>
                  <a:pt x="1680238" y="1775200"/>
                </a:cubicBezTo>
                <a:cubicBezTo>
                  <a:pt x="1667110" y="1781135"/>
                  <a:pt x="1657400" y="1787249"/>
                  <a:pt x="1651106" y="1793543"/>
                </a:cubicBezTo>
                <a:lnTo>
                  <a:pt x="1646790" y="1794622"/>
                </a:lnTo>
                <a:lnTo>
                  <a:pt x="1631683" y="1791385"/>
                </a:lnTo>
                <a:lnTo>
                  <a:pt x="1625210" y="1793543"/>
                </a:lnTo>
                <a:lnTo>
                  <a:pt x="1624130" y="1792464"/>
                </a:lnTo>
                <a:lnTo>
                  <a:pt x="1624130" y="1791385"/>
                </a:lnTo>
                <a:cubicBezTo>
                  <a:pt x="1629885" y="1791026"/>
                  <a:pt x="1632763" y="1788868"/>
                  <a:pt x="1632763" y="1784911"/>
                </a:cubicBezTo>
                <a:cubicBezTo>
                  <a:pt x="1638337" y="1779157"/>
                  <a:pt x="1647688" y="1772683"/>
                  <a:pt x="1660816" y="1765489"/>
                </a:cubicBezTo>
                <a:cubicBezTo>
                  <a:pt x="1670887" y="1752991"/>
                  <a:pt x="1678844" y="1746472"/>
                  <a:pt x="1684690" y="1745932"/>
                </a:cubicBezTo>
                <a:cubicBezTo>
                  <a:pt x="1685408" y="1738020"/>
                  <a:pt x="1687206" y="1734063"/>
                  <a:pt x="1690084" y="1734063"/>
                </a:cubicBezTo>
                <a:lnTo>
                  <a:pt x="1687927" y="1730826"/>
                </a:lnTo>
                <a:cubicBezTo>
                  <a:pt x="1689364" y="1730826"/>
                  <a:pt x="1690084" y="1729747"/>
                  <a:pt x="1690084" y="1727589"/>
                </a:cubicBezTo>
                <a:cubicBezTo>
                  <a:pt x="1690084" y="1722554"/>
                  <a:pt x="1689364" y="1720036"/>
                  <a:pt x="1687927" y="1720036"/>
                </a:cubicBezTo>
                <a:lnTo>
                  <a:pt x="1689005" y="1712483"/>
                </a:lnTo>
                <a:lnTo>
                  <a:pt x="1689005" y="1701693"/>
                </a:lnTo>
                <a:lnTo>
                  <a:pt x="1694399" y="1695084"/>
                </a:lnTo>
                <a:lnTo>
                  <a:pt x="1694399" y="1691847"/>
                </a:lnTo>
                <a:cubicBezTo>
                  <a:pt x="1694399" y="1690409"/>
                  <a:pt x="1693321" y="1689689"/>
                  <a:pt x="1691163" y="1689689"/>
                </a:cubicBezTo>
                <a:cubicBezTo>
                  <a:pt x="1688106" y="1689689"/>
                  <a:pt x="1685948" y="1681777"/>
                  <a:pt x="1684690" y="1665952"/>
                </a:cubicBezTo>
                <a:cubicBezTo>
                  <a:pt x="1682080" y="1665952"/>
                  <a:pt x="1680238" y="1659118"/>
                  <a:pt x="1679160" y="1645450"/>
                </a:cubicBezTo>
                <a:lnTo>
                  <a:pt x="1656500" y="1670267"/>
                </a:lnTo>
                <a:lnTo>
                  <a:pt x="1651106" y="1671346"/>
                </a:lnTo>
                <a:lnTo>
                  <a:pt x="1650026" y="1670267"/>
                </a:lnTo>
                <a:lnTo>
                  <a:pt x="1650026" y="1668109"/>
                </a:lnTo>
                <a:lnTo>
                  <a:pt x="1653264" y="1661636"/>
                </a:lnTo>
                <a:lnTo>
                  <a:pt x="1652185" y="1660556"/>
                </a:lnTo>
                <a:lnTo>
                  <a:pt x="1651106" y="1660556"/>
                </a:lnTo>
                <a:cubicBezTo>
                  <a:pt x="1648228" y="1660916"/>
                  <a:pt x="1644272" y="1664513"/>
                  <a:pt x="1639236" y="1671346"/>
                </a:cubicBezTo>
                <a:cubicBezTo>
                  <a:pt x="1636718" y="1671706"/>
                  <a:pt x="1633841" y="1673864"/>
                  <a:pt x="1630605" y="1677820"/>
                </a:cubicBezTo>
                <a:lnTo>
                  <a:pt x="1626288" y="1677820"/>
                </a:lnTo>
                <a:cubicBezTo>
                  <a:pt x="1630605" y="1681777"/>
                  <a:pt x="1632763" y="1686093"/>
                  <a:pt x="1632763" y="1690768"/>
                </a:cubicBezTo>
                <a:lnTo>
                  <a:pt x="1631683" y="1691847"/>
                </a:lnTo>
                <a:cubicBezTo>
                  <a:pt x="1631683" y="1693286"/>
                  <a:pt x="1629885" y="1694005"/>
                  <a:pt x="1626288" y="1694005"/>
                </a:cubicBezTo>
                <a:lnTo>
                  <a:pt x="1625210" y="1695084"/>
                </a:lnTo>
                <a:lnTo>
                  <a:pt x="1625210" y="1697377"/>
                </a:lnTo>
                <a:cubicBezTo>
                  <a:pt x="1625749" y="1701693"/>
                  <a:pt x="1626828" y="1703851"/>
                  <a:pt x="1628446" y="1703851"/>
                </a:cubicBezTo>
                <a:lnTo>
                  <a:pt x="1630605" y="1703851"/>
                </a:lnTo>
                <a:cubicBezTo>
                  <a:pt x="1633122" y="1695849"/>
                  <a:pt x="1637078" y="1691847"/>
                  <a:pt x="1642473" y="1691847"/>
                </a:cubicBezTo>
                <a:lnTo>
                  <a:pt x="1651106" y="1696163"/>
                </a:lnTo>
                <a:lnTo>
                  <a:pt x="1660816" y="1695084"/>
                </a:lnTo>
                <a:lnTo>
                  <a:pt x="1661895" y="1696163"/>
                </a:lnTo>
                <a:lnTo>
                  <a:pt x="1661895" y="1697377"/>
                </a:lnTo>
                <a:cubicBezTo>
                  <a:pt x="1661895" y="1699895"/>
                  <a:pt x="1656500" y="1702413"/>
                  <a:pt x="1645711" y="1704930"/>
                </a:cubicBezTo>
                <a:cubicBezTo>
                  <a:pt x="1643912" y="1708167"/>
                  <a:pt x="1637796" y="1712124"/>
                  <a:pt x="1627368" y="1716799"/>
                </a:cubicBezTo>
                <a:cubicBezTo>
                  <a:pt x="1625929" y="1723453"/>
                  <a:pt x="1625210" y="1732804"/>
                  <a:pt x="1625210" y="1744853"/>
                </a:cubicBezTo>
                <a:lnTo>
                  <a:pt x="1626288" y="1749169"/>
                </a:lnTo>
                <a:lnTo>
                  <a:pt x="1625210" y="1752406"/>
                </a:lnTo>
                <a:lnTo>
                  <a:pt x="1626288" y="1757801"/>
                </a:lnTo>
                <a:lnTo>
                  <a:pt x="1623051" y="1764410"/>
                </a:lnTo>
                <a:lnTo>
                  <a:pt x="1624130" y="1773042"/>
                </a:lnTo>
                <a:cubicBezTo>
                  <a:pt x="1624130" y="1778797"/>
                  <a:pt x="1621972" y="1781674"/>
                  <a:pt x="1617657" y="1781674"/>
                </a:cubicBezTo>
                <a:cubicBezTo>
                  <a:pt x="1611811" y="1781674"/>
                  <a:pt x="1608889" y="1783832"/>
                  <a:pt x="1608889" y="1788148"/>
                </a:cubicBezTo>
                <a:cubicBezTo>
                  <a:pt x="1605112" y="1791745"/>
                  <a:pt x="1601876" y="1793543"/>
                  <a:pt x="1599178" y="1793543"/>
                </a:cubicBezTo>
                <a:lnTo>
                  <a:pt x="1594862" y="1793543"/>
                </a:lnTo>
                <a:lnTo>
                  <a:pt x="1590546" y="1790306"/>
                </a:lnTo>
                <a:lnTo>
                  <a:pt x="1584073" y="1795701"/>
                </a:lnTo>
                <a:lnTo>
                  <a:pt x="1578678" y="1795701"/>
                </a:lnTo>
                <a:cubicBezTo>
                  <a:pt x="1572023" y="1795701"/>
                  <a:pt x="1567348" y="1794263"/>
                  <a:pt x="1564651" y="1791385"/>
                </a:cubicBezTo>
                <a:lnTo>
                  <a:pt x="1565730" y="1780595"/>
                </a:lnTo>
                <a:cubicBezTo>
                  <a:pt x="1562311" y="1768277"/>
                  <a:pt x="1557637" y="1762117"/>
                  <a:pt x="1551702" y="1762117"/>
                </a:cubicBezTo>
                <a:cubicBezTo>
                  <a:pt x="1546576" y="1758521"/>
                  <a:pt x="1544014" y="1755284"/>
                  <a:pt x="1544014" y="1752406"/>
                </a:cubicBezTo>
                <a:lnTo>
                  <a:pt x="1548331" y="1749169"/>
                </a:lnTo>
                <a:lnTo>
                  <a:pt x="1551702" y="1749169"/>
                </a:lnTo>
                <a:lnTo>
                  <a:pt x="1562493" y="1753485"/>
                </a:lnTo>
                <a:cubicBezTo>
                  <a:pt x="1574720" y="1753485"/>
                  <a:pt x="1580836" y="1750608"/>
                  <a:pt x="1580836" y="1744853"/>
                </a:cubicBezTo>
                <a:lnTo>
                  <a:pt x="1580836" y="1734063"/>
                </a:lnTo>
                <a:lnTo>
                  <a:pt x="1579756" y="1732984"/>
                </a:lnTo>
                <a:lnTo>
                  <a:pt x="1579756" y="1731905"/>
                </a:lnTo>
                <a:lnTo>
                  <a:pt x="1572203" y="1732984"/>
                </a:lnTo>
                <a:lnTo>
                  <a:pt x="1565730" y="1731905"/>
                </a:lnTo>
                <a:cubicBezTo>
                  <a:pt x="1555389" y="1734783"/>
                  <a:pt x="1547430" y="1739818"/>
                  <a:pt x="1541856" y="1747011"/>
                </a:cubicBezTo>
                <a:lnTo>
                  <a:pt x="1539698" y="1747011"/>
                </a:lnTo>
                <a:cubicBezTo>
                  <a:pt x="1530347" y="1736761"/>
                  <a:pt x="1525672" y="1728488"/>
                  <a:pt x="1525672" y="1722194"/>
                </a:cubicBezTo>
                <a:lnTo>
                  <a:pt x="1525672" y="1711404"/>
                </a:lnTo>
                <a:cubicBezTo>
                  <a:pt x="1525672" y="1707808"/>
                  <a:pt x="1523153" y="1704930"/>
                  <a:pt x="1518118" y="1702772"/>
                </a:cubicBezTo>
                <a:lnTo>
                  <a:pt x="1518118" y="1701693"/>
                </a:lnTo>
                <a:cubicBezTo>
                  <a:pt x="1531067" y="1689554"/>
                  <a:pt x="1537540" y="1681237"/>
                  <a:pt x="1537540" y="1676741"/>
                </a:cubicBezTo>
                <a:cubicBezTo>
                  <a:pt x="1542576" y="1673324"/>
                  <a:pt x="1545093" y="1669368"/>
                  <a:pt x="1545093" y="1664873"/>
                </a:cubicBezTo>
                <a:lnTo>
                  <a:pt x="1546172" y="1656241"/>
                </a:lnTo>
                <a:lnTo>
                  <a:pt x="1542935" y="1655161"/>
                </a:lnTo>
                <a:lnTo>
                  <a:pt x="1534303" y="1658398"/>
                </a:lnTo>
                <a:lnTo>
                  <a:pt x="1531067" y="1658398"/>
                </a:lnTo>
                <a:cubicBezTo>
                  <a:pt x="1529448" y="1658398"/>
                  <a:pt x="1528009" y="1655881"/>
                  <a:pt x="1526750" y="1650845"/>
                </a:cubicBezTo>
                <a:cubicBezTo>
                  <a:pt x="1527829" y="1647968"/>
                  <a:pt x="1528910" y="1646530"/>
                  <a:pt x="1529987" y="1646530"/>
                </a:cubicBezTo>
                <a:cubicBezTo>
                  <a:pt x="1531426" y="1646530"/>
                  <a:pt x="1532145" y="1648328"/>
                  <a:pt x="1532145" y="1651925"/>
                </a:cubicBezTo>
                <a:lnTo>
                  <a:pt x="1533225" y="1653003"/>
                </a:lnTo>
                <a:lnTo>
                  <a:pt x="1534303" y="1653003"/>
                </a:lnTo>
                <a:lnTo>
                  <a:pt x="1540777" y="1650845"/>
                </a:lnTo>
                <a:lnTo>
                  <a:pt x="1547251" y="1651925"/>
                </a:lnTo>
                <a:lnTo>
                  <a:pt x="1550489" y="1650845"/>
                </a:lnTo>
                <a:lnTo>
                  <a:pt x="1550489" y="1643293"/>
                </a:lnTo>
                <a:cubicBezTo>
                  <a:pt x="1554893" y="1637538"/>
                  <a:pt x="1557097" y="1632457"/>
                  <a:pt x="1557097" y="1628052"/>
                </a:cubicBezTo>
                <a:lnTo>
                  <a:pt x="1546172" y="1631423"/>
                </a:lnTo>
                <a:lnTo>
                  <a:pt x="1533225" y="1625894"/>
                </a:lnTo>
                <a:lnTo>
                  <a:pt x="1526750" y="1626972"/>
                </a:lnTo>
                <a:lnTo>
                  <a:pt x="1524592" y="1626972"/>
                </a:lnTo>
                <a:cubicBezTo>
                  <a:pt x="1521714" y="1626073"/>
                  <a:pt x="1520276" y="1622836"/>
                  <a:pt x="1520276" y="1617262"/>
                </a:cubicBezTo>
                <a:lnTo>
                  <a:pt x="1521355" y="1616182"/>
                </a:lnTo>
                <a:lnTo>
                  <a:pt x="1525672" y="1616182"/>
                </a:lnTo>
                <a:lnTo>
                  <a:pt x="1534303" y="1618340"/>
                </a:lnTo>
                <a:lnTo>
                  <a:pt x="1544014" y="1616182"/>
                </a:lnTo>
                <a:lnTo>
                  <a:pt x="1557097" y="1617262"/>
                </a:lnTo>
                <a:lnTo>
                  <a:pt x="1558176" y="1616182"/>
                </a:lnTo>
                <a:lnTo>
                  <a:pt x="1558176" y="1599997"/>
                </a:lnTo>
                <a:lnTo>
                  <a:pt x="1560334" y="1593524"/>
                </a:lnTo>
                <a:lnTo>
                  <a:pt x="1559254" y="1581654"/>
                </a:lnTo>
                <a:lnTo>
                  <a:pt x="1559254" y="1578417"/>
                </a:lnTo>
                <a:lnTo>
                  <a:pt x="1557097" y="1576259"/>
                </a:lnTo>
                <a:lnTo>
                  <a:pt x="1554939" y="1576259"/>
                </a:lnTo>
                <a:lnTo>
                  <a:pt x="1538619" y="1577338"/>
                </a:lnTo>
                <a:lnTo>
                  <a:pt x="1528910" y="1575181"/>
                </a:lnTo>
                <a:lnTo>
                  <a:pt x="1523513" y="1576259"/>
                </a:lnTo>
                <a:lnTo>
                  <a:pt x="1522434" y="1575181"/>
                </a:lnTo>
                <a:lnTo>
                  <a:pt x="1522434" y="1574101"/>
                </a:lnTo>
                <a:cubicBezTo>
                  <a:pt x="1523872" y="1566818"/>
                  <a:pt x="1526750" y="1563176"/>
                  <a:pt x="1531067" y="1563176"/>
                </a:cubicBezTo>
                <a:lnTo>
                  <a:pt x="1537540" y="1565469"/>
                </a:lnTo>
                <a:lnTo>
                  <a:pt x="1545093" y="1564390"/>
                </a:lnTo>
                <a:cubicBezTo>
                  <a:pt x="1545093" y="1565829"/>
                  <a:pt x="1548734" y="1566548"/>
                  <a:pt x="1556018" y="1566548"/>
                </a:cubicBezTo>
                <a:lnTo>
                  <a:pt x="1560334" y="1571943"/>
                </a:lnTo>
                <a:lnTo>
                  <a:pt x="1560334" y="1570864"/>
                </a:lnTo>
                <a:lnTo>
                  <a:pt x="1559254" y="1553465"/>
                </a:lnTo>
                <a:lnTo>
                  <a:pt x="1561413" y="1551307"/>
                </a:lnTo>
                <a:lnTo>
                  <a:pt x="1562493" y="1552386"/>
                </a:lnTo>
                <a:lnTo>
                  <a:pt x="1564651" y="1552386"/>
                </a:lnTo>
                <a:lnTo>
                  <a:pt x="1564651" y="1551307"/>
                </a:lnTo>
                <a:cubicBezTo>
                  <a:pt x="1560334" y="1550588"/>
                  <a:pt x="1558176" y="1549509"/>
                  <a:pt x="1558176" y="1548070"/>
                </a:cubicBezTo>
                <a:lnTo>
                  <a:pt x="1558176" y="1545912"/>
                </a:lnTo>
                <a:lnTo>
                  <a:pt x="1559254" y="1538359"/>
                </a:lnTo>
                <a:cubicBezTo>
                  <a:pt x="1556376" y="1536921"/>
                  <a:pt x="1554939" y="1534763"/>
                  <a:pt x="1554939" y="1531885"/>
                </a:cubicBezTo>
                <a:close/>
                <a:moveTo>
                  <a:pt x="3699048" y="1529188"/>
                </a:moveTo>
                <a:lnTo>
                  <a:pt x="3718470" y="1534583"/>
                </a:lnTo>
                <a:cubicBezTo>
                  <a:pt x="3732676" y="1534583"/>
                  <a:pt x="3742028" y="1537461"/>
                  <a:pt x="3746524" y="1543216"/>
                </a:cubicBezTo>
                <a:cubicBezTo>
                  <a:pt x="3742927" y="1547531"/>
                  <a:pt x="3736453" y="1549689"/>
                  <a:pt x="3727102" y="1549689"/>
                </a:cubicBezTo>
                <a:cubicBezTo>
                  <a:pt x="3727102" y="1554724"/>
                  <a:pt x="3718470" y="1561603"/>
                  <a:pt x="3701206" y="1570325"/>
                </a:cubicBezTo>
                <a:lnTo>
                  <a:pt x="3701206" y="1572483"/>
                </a:lnTo>
                <a:lnTo>
                  <a:pt x="3714154" y="1572483"/>
                </a:lnTo>
                <a:cubicBezTo>
                  <a:pt x="3718470" y="1572843"/>
                  <a:pt x="3720628" y="1573922"/>
                  <a:pt x="3720628" y="1575720"/>
                </a:cubicBezTo>
                <a:lnTo>
                  <a:pt x="3720628" y="1576799"/>
                </a:lnTo>
                <a:cubicBezTo>
                  <a:pt x="3718470" y="1580396"/>
                  <a:pt x="3715952" y="1582194"/>
                  <a:pt x="3713075" y="1582194"/>
                </a:cubicBezTo>
                <a:lnTo>
                  <a:pt x="3713075" y="1581115"/>
                </a:lnTo>
                <a:lnTo>
                  <a:pt x="3711996" y="1582194"/>
                </a:lnTo>
                <a:lnTo>
                  <a:pt x="3701206" y="1582194"/>
                </a:lnTo>
                <a:lnTo>
                  <a:pt x="3692574" y="1580036"/>
                </a:lnTo>
                <a:cubicBezTo>
                  <a:pt x="3678816" y="1580036"/>
                  <a:pt x="3671938" y="1584712"/>
                  <a:pt x="3671938" y="1594063"/>
                </a:cubicBezTo>
                <a:lnTo>
                  <a:pt x="3669780" y="1607011"/>
                </a:lnTo>
                <a:cubicBezTo>
                  <a:pt x="3674815" y="1607910"/>
                  <a:pt x="3677333" y="1608990"/>
                  <a:pt x="3677333" y="1610248"/>
                </a:cubicBezTo>
                <a:cubicBezTo>
                  <a:pt x="3672297" y="1614564"/>
                  <a:pt x="3668341" y="1623601"/>
                  <a:pt x="3665464" y="1637358"/>
                </a:cubicBezTo>
                <a:lnTo>
                  <a:pt x="3665464" y="1639516"/>
                </a:lnTo>
                <a:lnTo>
                  <a:pt x="3670859" y="1639516"/>
                </a:lnTo>
                <a:lnTo>
                  <a:pt x="3675175" y="1638437"/>
                </a:lnTo>
                <a:lnTo>
                  <a:pt x="3679491" y="1639516"/>
                </a:lnTo>
                <a:lnTo>
                  <a:pt x="3683807" y="1638437"/>
                </a:lnTo>
                <a:cubicBezTo>
                  <a:pt x="3687044" y="1639876"/>
                  <a:pt x="3688842" y="1641315"/>
                  <a:pt x="3689202" y="1642753"/>
                </a:cubicBezTo>
                <a:cubicBezTo>
                  <a:pt x="3689202" y="1644192"/>
                  <a:pt x="3684526" y="1645271"/>
                  <a:pt x="3675175" y="1645990"/>
                </a:cubicBezTo>
                <a:cubicBezTo>
                  <a:pt x="3675175" y="1647968"/>
                  <a:pt x="3670499" y="1649407"/>
                  <a:pt x="3661148" y="1650306"/>
                </a:cubicBezTo>
                <a:lnTo>
                  <a:pt x="3652516" y="1667570"/>
                </a:lnTo>
                <a:lnTo>
                  <a:pt x="3652516" y="1668649"/>
                </a:lnTo>
                <a:lnTo>
                  <a:pt x="3654674" y="1670807"/>
                </a:lnTo>
                <a:cubicBezTo>
                  <a:pt x="3658450" y="1668649"/>
                  <a:pt x="3662046" y="1667570"/>
                  <a:pt x="3665464" y="1667570"/>
                </a:cubicBezTo>
                <a:cubicBezTo>
                  <a:pt x="3680030" y="1671166"/>
                  <a:pt x="3689786" y="1672965"/>
                  <a:pt x="3694732" y="1672965"/>
                </a:cubicBezTo>
                <a:cubicBezTo>
                  <a:pt x="3707680" y="1669188"/>
                  <a:pt x="3714154" y="1664513"/>
                  <a:pt x="3714154" y="1658938"/>
                </a:cubicBezTo>
                <a:cubicBezTo>
                  <a:pt x="3716671" y="1658938"/>
                  <a:pt x="3719549" y="1656061"/>
                  <a:pt x="3722786" y="1650306"/>
                </a:cubicBezTo>
                <a:lnTo>
                  <a:pt x="3723865" y="1649227"/>
                </a:lnTo>
                <a:lnTo>
                  <a:pt x="3724944" y="1649227"/>
                </a:lnTo>
                <a:cubicBezTo>
                  <a:pt x="3734475" y="1654083"/>
                  <a:pt x="3743826" y="1657680"/>
                  <a:pt x="3752998" y="1660017"/>
                </a:cubicBezTo>
                <a:cubicBezTo>
                  <a:pt x="3760281" y="1667750"/>
                  <a:pt x="3763923" y="1674583"/>
                  <a:pt x="3763923" y="1680518"/>
                </a:cubicBezTo>
                <a:cubicBezTo>
                  <a:pt x="3761405" y="1682676"/>
                  <a:pt x="3758482" y="1683755"/>
                  <a:pt x="3755156" y="1683755"/>
                </a:cubicBezTo>
                <a:lnTo>
                  <a:pt x="3752998" y="1685913"/>
                </a:lnTo>
                <a:lnTo>
                  <a:pt x="3751919" y="1689150"/>
                </a:lnTo>
                <a:lnTo>
                  <a:pt x="3752998" y="1689150"/>
                </a:lnTo>
                <a:lnTo>
                  <a:pt x="3758393" y="1695624"/>
                </a:lnTo>
                <a:lnTo>
                  <a:pt x="3758393" y="1697782"/>
                </a:lnTo>
                <a:lnTo>
                  <a:pt x="3751919" y="1704391"/>
                </a:lnTo>
                <a:lnTo>
                  <a:pt x="3754077" y="1707628"/>
                </a:lnTo>
                <a:lnTo>
                  <a:pt x="3752998" y="1711944"/>
                </a:lnTo>
                <a:lnTo>
                  <a:pt x="3756235" y="1727050"/>
                </a:lnTo>
                <a:lnTo>
                  <a:pt x="3755156" y="1728129"/>
                </a:lnTo>
                <a:lnTo>
                  <a:pt x="3756235" y="1733524"/>
                </a:lnTo>
                <a:lnTo>
                  <a:pt x="3756235" y="1774661"/>
                </a:lnTo>
                <a:lnTo>
                  <a:pt x="3758393" y="1782214"/>
                </a:lnTo>
                <a:cubicBezTo>
                  <a:pt x="3754796" y="1791565"/>
                  <a:pt x="3750840" y="1796960"/>
                  <a:pt x="3746524" y="1798399"/>
                </a:cubicBezTo>
                <a:lnTo>
                  <a:pt x="3743287" y="1798399"/>
                </a:lnTo>
                <a:lnTo>
                  <a:pt x="3740050" y="1796241"/>
                </a:lnTo>
                <a:lnTo>
                  <a:pt x="3729260" y="1796241"/>
                </a:lnTo>
                <a:cubicBezTo>
                  <a:pt x="3725843" y="1796241"/>
                  <a:pt x="3723325" y="1795162"/>
                  <a:pt x="3721707" y="1793004"/>
                </a:cubicBezTo>
                <a:lnTo>
                  <a:pt x="3716312" y="1794083"/>
                </a:lnTo>
                <a:lnTo>
                  <a:pt x="3713075" y="1794083"/>
                </a:lnTo>
                <a:lnTo>
                  <a:pt x="3704443" y="1781135"/>
                </a:lnTo>
                <a:lnTo>
                  <a:pt x="3695811" y="1782214"/>
                </a:lnTo>
                <a:cubicBezTo>
                  <a:pt x="3668386" y="1780955"/>
                  <a:pt x="3654674" y="1779516"/>
                  <a:pt x="3654674" y="1777898"/>
                </a:cubicBezTo>
                <a:lnTo>
                  <a:pt x="3635252" y="1782214"/>
                </a:lnTo>
                <a:cubicBezTo>
                  <a:pt x="3628957" y="1790846"/>
                  <a:pt x="3619921" y="1795162"/>
                  <a:pt x="3608142" y="1795162"/>
                </a:cubicBezTo>
                <a:lnTo>
                  <a:pt x="3594115" y="1797320"/>
                </a:lnTo>
                <a:cubicBezTo>
                  <a:pt x="3586022" y="1793004"/>
                  <a:pt x="3581706" y="1788688"/>
                  <a:pt x="3581166" y="1784372"/>
                </a:cubicBezTo>
                <a:lnTo>
                  <a:pt x="3582245" y="1780056"/>
                </a:lnTo>
                <a:lnTo>
                  <a:pt x="3580087" y="1776819"/>
                </a:lnTo>
                <a:cubicBezTo>
                  <a:pt x="3580087" y="1763781"/>
                  <a:pt x="3582605" y="1757262"/>
                  <a:pt x="3587641" y="1757262"/>
                </a:cubicBezTo>
                <a:lnTo>
                  <a:pt x="3587641" y="1752946"/>
                </a:lnTo>
                <a:lnTo>
                  <a:pt x="3586562" y="1751867"/>
                </a:lnTo>
                <a:lnTo>
                  <a:pt x="3581166" y="1747551"/>
                </a:lnTo>
                <a:cubicBezTo>
                  <a:pt x="3580447" y="1740357"/>
                  <a:pt x="3579368" y="1736761"/>
                  <a:pt x="3577929" y="1736761"/>
                </a:cubicBezTo>
                <a:lnTo>
                  <a:pt x="3574692" y="1736761"/>
                </a:lnTo>
                <a:cubicBezTo>
                  <a:pt x="3560396" y="1742336"/>
                  <a:pt x="3550280" y="1747371"/>
                  <a:pt x="3544345" y="1751867"/>
                </a:cubicBezTo>
                <a:lnTo>
                  <a:pt x="3543266" y="1751867"/>
                </a:lnTo>
                <a:cubicBezTo>
                  <a:pt x="3533915" y="1749349"/>
                  <a:pt x="3529239" y="1747551"/>
                  <a:pt x="3529239" y="1746472"/>
                </a:cubicBezTo>
                <a:cubicBezTo>
                  <a:pt x="3529239" y="1745033"/>
                  <a:pt x="3532476" y="1742156"/>
                  <a:pt x="3538950" y="1737840"/>
                </a:cubicBezTo>
                <a:cubicBezTo>
                  <a:pt x="3538950" y="1734603"/>
                  <a:pt x="3545829" y="1731366"/>
                  <a:pt x="3559586" y="1728129"/>
                </a:cubicBezTo>
                <a:cubicBezTo>
                  <a:pt x="3559586" y="1719317"/>
                  <a:pt x="3566780" y="1710685"/>
                  <a:pt x="3581166" y="1702233"/>
                </a:cubicBezTo>
                <a:lnTo>
                  <a:pt x="3583325" y="1697782"/>
                </a:lnTo>
                <a:cubicBezTo>
                  <a:pt x="3580447" y="1697782"/>
                  <a:pt x="3579008" y="1694904"/>
                  <a:pt x="3579008" y="1689150"/>
                </a:cubicBezTo>
                <a:lnTo>
                  <a:pt x="3581166" y="1672965"/>
                </a:lnTo>
                <a:lnTo>
                  <a:pt x="3579008" y="1657859"/>
                </a:lnTo>
                <a:lnTo>
                  <a:pt x="3583325" y="1655702"/>
                </a:lnTo>
                <a:lnTo>
                  <a:pt x="3600589" y="1660017"/>
                </a:lnTo>
                <a:cubicBezTo>
                  <a:pt x="3602566" y="1660017"/>
                  <a:pt x="3606163" y="1656420"/>
                  <a:pt x="3611379" y="1649227"/>
                </a:cubicBezTo>
                <a:lnTo>
                  <a:pt x="3611379" y="1647069"/>
                </a:lnTo>
                <a:lnTo>
                  <a:pt x="3601668" y="1644911"/>
                </a:lnTo>
                <a:lnTo>
                  <a:pt x="3589799" y="1652464"/>
                </a:lnTo>
                <a:lnTo>
                  <a:pt x="3588720" y="1652464"/>
                </a:lnTo>
                <a:lnTo>
                  <a:pt x="3566060" y="1647069"/>
                </a:lnTo>
                <a:lnTo>
                  <a:pt x="3566060" y="1645990"/>
                </a:lnTo>
                <a:lnTo>
                  <a:pt x="3554057" y="1647069"/>
                </a:lnTo>
                <a:lnTo>
                  <a:pt x="3543266" y="1645990"/>
                </a:lnTo>
                <a:cubicBezTo>
                  <a:pt x="3539849" y="1648328"/>
                  <a:pt x="3535893" y="1649767"/>
                  <a:pt x="3531397" y="1650306"/>
                </a:cubicBezTo>
                <a:cubicBezTo>
                  <a:pt x="3527801" y="1649407"/>
                  <a:pt x="3526002" y="1646530"/>
                  <a:pt x="3526002" y="1641674"/>
                </a:cubicBezTo>
                <a:cubicBezTo>
                  <a:pt x="3527081" y="1638796"/>
                  <a:pt x="3528160" y="1637358"/>
                  <a:pt x="3529239" y="1637358"/>
                </a:cubicBezTo>
                <a:lnTo>
                  <a:pt x="3532476" y="1637358"/>
                </a:lnTo>
                <a:lnTo>
                  <a:pt x="3535713" y="1639516"/>
                </a:lnTo>
                <a:lnTo>
                  <a:pt x="3536792" y="1639516"/>
                </a:lnTo>
                <a:lnTo>
                  <a:pt x="3545424" y="1637358"/>
                </a:lnTo>
                <a:lnTo>
                  <a:pt x="3546503" y="1637358"/>
                </a:lnTo>
                <a:lnTo>
                  <a:pt x="3551899" y="1641674"/>
                </a:lnTo>
                <a:lnTo>
                  <a:pt x="3555136" y="1641674"/>
                </a:lnTo>
                <a:lnTo>
                  <a:pt x="3562823" y="1639516"/>
                </a:lnTo>
                <a:lnTo>
                  <a:pt x="3564981" y="1641674"/>
                </a:lnTo>
                <a:lnTo>
                  <a:pt x="3570376" y="1641674"/>
                </a:lnTo>
                <a:cubicBezTo>
                  <a:pt x="3574153" y="1638077"/>
                  <a:pt x="3577390" y="1636279"/>
                  <a:pt x="3580087" y="1636279"/>
                </a:cubicBezTo>
                <a:cubicBezTo>
                  <a:pt x="3584404" y="1636639"/>
                  <a:pt x="3586562" y="1637718"/>
                  <a:pt x="3586562" y="1639516"/>
                </a:cubicBezTo>
                <a:lnTo>
                  <a:pt x="3587641" y="1638437"/>
                </a:lnTo>
                <a:lnTo>
                  <a:pt x="3603826" y="1640595"/>
                </a:lnTo>
                <a:cubicBezTo>
                  <a:pt x="3611738" y="1639516"/>
                  <a:pt x="3615695" y="1632278"/>
                  <a:pt x="3615695" y="1618880"/>
                </a:cubicBezTo>
                <a:cubicBezTo>
                  <a:pt x="3607961" y="1616003"/>
                  <a:pt x="3600408" y="1614204"/>
                  <a:pt x="3593036" y="1613485"/>
                </a:cubicBezTo>
                <a:lnTo>
                  <a:pt x="3587641" y="1614564"/>
                </a:lnTo>
                <a:lnTo>
                  <a:pt x="3579008" y="1614564"/>
                </a:lnTo>
                <a:lnTo>
                  <a:pt x="3558373" y="1615643"/>
                </a:lnTo>
                <a:cubicBezTo>
                  <a:pt x="3551899" y="1613845"/>
                  <a:pt x="3548662" y="1612406"/>
                  <a:pt x="3548662" y="1611327"/>
                </a:cubicBezTo>
                <a:cubicBezTo>
                  <a:pt x="3548662" y="1609889"/>
                  <a:pt x="3549741" y="1609169"/>
                  <a:pt x="3551899" y="1609169"/>
                </a:cubicBezTo>
                <a:lnTo>
                  <a:pt x="3555136" y="1611327"/>
                </a:lnTo>
                <a:cubicBezTo>
                  <a:pt x="3559901" y="1608450"/>
                  <a:pt x="3565341" y="1607011"/>
                  <a:pt x="3571455" y="1607011"/>
                </a:cubicBezTo>
                <a:lnTo>
                  <a:pt x="3593036" y="1607011"/>
                </a:lnTo>
                <a:lnTo>
                  <a:pt x="3611379" y="1603774"/>
                </a:lnTo>
                <a:lnTo>
                  <a:pt x="3614616" y="1607011"/>
                </a:lnTo>
                <a:lnTo>
                  <a:pt x="3618932" y="1607011"/>
                </a:lnTo>
                <a:lnTo>
                  <a:pt x="3620011" y="1600537"/>
                </a:lnTo>
                <a:lnTo>
                  <a:pt x="3618932" y="1594063"/>
                </a:lnTo>
                <a:lnTo>
                  <a:pt x="3620011" y="1583273"/>
                </a:lnTo>
                <a:lnTo>
                  <a:pt x="3620011" y="1582194"/>
                </a:lnTo>
                <a:lnTo>
                  <a:pt x="3603826" y="1581115"/>
                </a:lnTo>
                <a:lnTo>
                  <a:pt x="3602747" y="1581115"/>
                </a:lnTo>
                <a:lnTo>
                  <a:pt x="3601668" y="1580036"/>
                </a:lnTo>
                <a:lnTo>
                  <a:pt x="3600589" y="1581115"/>
                </a:lnTo>
                <a:lnTo>
                  <a:pt x="3599510" y="1581115"/>
                </a:lnTo>
                <a:lnTo>
                  <a:pt x="3598431" y="1580036"/>
                </a:lnTo>
                <a:lnTo>
                  <a:pt x="3597352" y="1581115"/>
                </a:lnTo>
                <a:lnTo>
                  <a:pt x="3596273" y="1581115"/>
                </a:lnTo>
                <a:lnTo>
                  <a:pt x="3579008" y="1582194"/>
                </a:lnTo>
                <a:lnTo>
                  <a:pt x="3574692" y="1580036"/>
                </a:lnTo>
                <a:lnTo>
                  <a:pt x="3555136" y="1582194"/>
                </a:lnTo>
                <a:cubicBezTo>
                  <a:pt x="3547223" y="1580935"/>
                  <a:pt x="3543266" y="1579497"/>
                  <a:pt x="3543266" y="1577878"/>
                </a:cubicBezTo>
                <a:lnTo>
                  <a:pt x="3543266" y="1575720"/>
                </a:lnTo>
                <a:cubicBezTo>
                  <a:pt x="3543986" y="1573562"/>
                  <a:pt x="3546144" y="1572483"/>
                  <a:pt x="3549741" y="1572483"/>
                </a:cubicBezTo>
                <a:lnTo>
                  <a:pt x="3567139" y="1572483"/>
                </a:lnTo>
                <a:cubicBezTo>
                  <a:pt x="3568578" y="1572483"/>
                  <a:pt x="3569297" y="1573562"/>
                  <a:pt x="3569297" y="1575720"/>
                </a:cubicBezTo>
                <a:lnTo>
                  <a:pt x="3570376" y="1575720"/>
                </a:lnTo>
                <a:cubicBezTo>
                  <a:pt x="3570376" y="1573382"/>
                  <a:pt x="3573613" y="1571224"/>
                  <a:pt x="3580087" y="1569246"/>
                </a:cubicBezTo>
                <a:lnTo>
                  <a:pt x="3587641" y="1573562"/>
                </a:lnTo>
                <a:cubicBezTo>
                  <a:pt x="3594115" y="1572843"/>
                  <a:pt x="3597352" y="1571764"/>
                  <a:pt x="3597352" y="1570325"/>
                </a:cubicBezTo>
                <a:lnTo>
                  <a:pt x="3587641" y="1548610"/>
                </a:lnTo>
                <a:cubicBezTo>
                  <a:pt x="3589618" y="1548610"/>
                  <a:pt x="3591417" y="1546812"/>
                  <a:pt x="3593036" y="1543216"/>
                </a:cubicBezTo>
                <a:lnTo>
                  <a:pt x="3593036" y="1542136"/>
                </a:lnTo>
                <a:lnTo>
                  <a:pt x="3591957" y="1542136"/>
                </a:lnTo>
                <a:cubicBezTo>
                  <a:pt x="3591957" y="1544294"/>
                  <a:pt x="3590518" y="1546093"/>
                  <a:pt x="3587641" y="1547531"/>
                </a:cubicBezTo>
                <a:lnTo>
                  <a:pt x="3586562" y="1547531"/>
                </a:lnTo>
                <a:cubicBezTo>
                  <a:pt x="3584763" y="1545373"/>
                  <a:pt x="3581886" y="1544294"/>
                  <a:pt x="3577929" y="1544294"/>
                </a:cubicBezTo>
                <a:lnTo>
                  <a:pt x="3574692" y="1539978"/>
                </a:lnTo>
                <a:lnTo>
                  <a:pt x="3574692" y="1537820"/>
                </a:lnTo>
                <a:cubicBezTo>
                  <a:pt x="3574692" y="1535662"/>
                  <a:pt x="3579368" y="1533504"/>
                  <a:pt x="3588720" y="1531346"/>
                </a:cubicBezTo>
                <a:cubicBezTo>
                  <a:pt x="3592855" y="1531346"/>
                  <a:pt x="3598250" y="1533504"/>
                  <a:pt x="3604905" y="1537820"/>
                </a:cubicBezTo>
                <a:lnTo>
                  <a:pt x="3611379" y="1537820"/>
                </a:lnTo>
                <a:cubicBezTo>
                  <a:pt x="3622978" y="1537820"/>
                  <a:pt x="3628778" y="1538899"/>
                  <a:pt x="3628778" y="1541057"/>
                </a:cubicBezTo>
                <a:lnTo>
                  <a:pt x="3627699" y="1542136"/>
                </a:lnTo>
                <a:lnTo>
                  <a:pt x="3627699" y="1543216"/>
                </a:lnTo>
                <a:lnTo>
                  <a:pt x="3630936" y="1545373"/>
                </a:lnTo>
                <a:lnTo>
                  <a:pt x="3632015" y="1545373"/>
                </a:lnTo>
                <a:lnTo>
                  <a:pt x="3632015" y="1543216"/>
                </a:lnTo>
                <a:lnTo>
                  <a:pt x="3635252" y="1543216"/>
                </a:lnTo>
                <a:cubicBezTo>
                  <a:pt x="3640287" y="1546452"/>
                  <a:pt x="3642805" y="1550049"/>
                  <a:pt x="3642805" y="1554005"/>
                </a:cubicBezTo>
                <a:lnTo>
                  <a:pt x="3642805" y="1555084"/>
                </a:lnTo>
                <a:lnTo>
                  <a:pt x="3641726" y="1555084"/>
                </a:lnTo>
                <a:lnTo>
                  <a:pt x="3636331" y="1548610"/>
                </a:lnTo>
                <a:lnTo>
                  <a:pt x="3635252" y="1547531"/>
                </a:lnTo>
                <a:lnTo>
                  <a:pt x="3633094" y="1547531"/>
                </a:lnTo>
                <a:lnTo>
                  <a:pt x="3635252" y="1550768"/>
                </a:lnTo>
                <a:lnTo>
                  <a:pt x="3634173" y="1551847"/>
                </a:lnTo>
                <a:lnTo>
                  <a:pt x="3634173" y="1552926"/>
                </a:lnTo>
                <a:lnTo>
                  <a:pt x="3639568" y="1556163"/>
                </a:lnTo>
                <a:lnTo>
                  <a:pt x="3644963" y="1555084"/>
                </a:lnTo>
                <a:lnTo>
                  <a:pt x="3646042" y="1556163"/>
                </a:lnTo>
                <a:lnTo>
                  <a:pt x="3646042" y="1560479"/>
                </a:lnTo>
                <a:cubicBezTo>
                  <a:pt x="3641006" y="1566144"/>
                  <a:pt x="3638489" y="1570145"/>
                  <a:pt x="3638489" y="1572483"/>
                </a:cubicBezTo>
                <a:lnTo>
                  <a:pt x="3640647" y="1574641"/>
                </a:lnTo>
                <a:lnTo>
                  <a:pt x="3656832" y="1569246"/>
                </a:lnTo>
                <a:lnTo>
                  <a:pt x="3658990" y="1569246"/>
                </a:lnTo>
                <a:lnTo>
                  <a:pt x="3669780" y="1571404"/>
                </a:lnTo>
                <a:cubicBezTo>
                  <a:pt x="3669780" y="1569246"/>
                  <a:pt x="3671938" y="1568167"/>
                  <a:pt x="3676254" y="1568167"/>
                </a:cubicBezTo>
                <a:lnTo>
                  <a:pt x="3676254" y="1567088"/>
                </a:lnTo>
                <a:lnTo>
                  <a:pt x="3674096" y="1567088"/>
                </a:lnTo>
                <a:lnTo>
                  <a:pt x="3674096" y="1566009"/>
                </a:lnTo>
                <a:lnTo>
                  <a:pt x="3683807" y="1542136"/>
                </a:lnTo>
                <a:lnTo>
                  <a:pt x="3682728" y="1536741"/>
                </a:lnTo>
                <a:lnTo>
                  <a:pt x="3682728" y="1534583"/>
                </a:lnTo>
                <a:lnTo>
                  <a:pt x="3684886" y="1532425"/>
                </a:lnTo>
                <a:lnTo>
                  <a:pt x="3685965" y="1533504"/>
                </a:lnTo>
                <a:close/>
                <a:moveTo>
                  <a:pt x="8172035" y="1528785"/>
                </a:moveTo>
                <a:cubicBezTo>
                  <a:pt x="8195413" y="1532921"/>
                  <a:pt x="8207102" y="1537642"/>
                  <a:pt x="8207102" y="1542947"/>
                </a:cubicBezTo>
                <a:lnTo>
                  <a:pt x="8210339" y="1546184"/>
                </a:lnTo>
                <a:lnTo>
                  <a:pt x="8210339" y="1551579"/>
                </a:lnTo>
                <a:lnTo>
                  <a:pt x="8202651" y="1568978"/>
                </a:lnTo>
                <a:lnTo>
                  <a:pt x="8224501" y="1568978"/>
                </a:lnTo>
                <a:cubicBezTo>
                  <a:pt x="8227289" y="1568978"/>
                  <a:pt x="8229132" y="1563897"/>
                  <a:pt x="8230031" y="1553737"/>
                </a:cubicBezTo>
                <a:cubicBezTo>
                  <a:pt x="8226704" y="1552298"/>
                  <a:pt x="8224861" y="1550859"/>
                  <a:pt x="8224501" y="1549421"/>
                </a:cubicBezTo>
                <a:lnTo>
                  <a:pt x="8224501" y="1548342"/>
                </a:lnTo>
                <a:cubicBezTo>
                  <a:pt x="8227468" y="1544745"/>
                  <a:pt x="8230031" y="1538945"/>
                  <a:pt x="8232189" y="1530943"/>
                </a:cubicBezTo>
                <a:lnTo>
                  <a:pt x="8233268" y="1530943"/>
                </a:lnTo>
                <a:cubicBezTo>
                  <a:pt x="8235696" y="1532921"/>
                  <a:pt x="8241181" y="1535079"/>
                  <a:pt x="8249723" y="1537417"/>
                </a:cubicBezTo>
                <a:lnTo>
                  <a:pt x="8249723" y="1538631"/>
                </a:lnTo>
                <a:lnTo>
                  <a:pt x="8256332" y="1536338"/>
                </a:lnTo>
                <a:cubicBezTo>
                  <a:pt x="8276024" y="1540204"/>
                  <a:pt x="8285870" y="1543846"/>
                  <a:pt x="8285870" y="1547263"/>
                </a:cubicBezTo>
                <a:cubicBezTo>
                  <a:pt x="8287848" y="1547263"/>
                  <a:pt x="8296570" y="1554861"/>
                  <a:pt x="8312035" y="1570056"/>
                </a:cubicBezTo>
                <a:lnTo>
                  <a:pt x="8312035" y="1573428"/>
                </a:lnTo>
                <a:cubicBezTo>
                  <a:pt x="8310956" y="1576306"/>
                  <a:pt x="8308394" y="1577744"/>
                  <a:pt x="8304347" y="1577744"/>
                </a:cubicBezTo>
                <a:lnTo>
                  <a:pt x="8301110" y="1575587"/>
                </a:lnTo>
                <a:lnTo>
                  <a:pt x="8295715" y="1576665"/>
                </a:lnTo>
                <a:lnTo>
                  <a:pt x="8283577" y="1574508"/>
                </a:lnTo>
                <a:lnTo>
                  <a:pt x="8270494" y="1578823"/>
                </a:lnTo>
                <a:cubicBezTo>
                  <a:pt x="8271753" y="1584578"/>
                  <a:pt x="8273191" y="1587455"/>
                  <a:pt x="8274810" y="1587455"/>
                </a:cubicBezTo>
                <a:lnTo>
                  <a:pt x="8281419" y="1586376"/>
                </a:lnTo>
                <a:cubicBezTo>
                  <a:pt x="8283577" y="1588535"/>
                  <a:pt x="8287578" y="1590378"/>
                  <a:pt x="8293422" y="1591906"/>
                </a:cubicBezTo>
                <a:cubicBezTo>
                  <a:pt x="8293422" y="1594064"/>
                  <a:pt x="8295985" y="1595143"/>
                  <a:pt x="8301110" y="1595143"/>
                </a:cubicBezTo>
                <a:lnTo>
                  <a:pt x="8304347" y="1604854"/>
                </a:lnTo>
                <a:lnTo>
                  <a:pt x="8301110" y="1611463"/>
                </a:lnTo>
                <a:lnTo>
                  <a:pt x="8304347" y="1616858"/>
                </a:lnTo>
                <a:lnTo>
                  <a:pt x="8304347" y="1617937"/>
                </a:lnTo>
                <a:cubicBezTo>
                  <a:pt x="8302369" y="1620275"/>
                  <a:pt x="8300931" y="1624276"/>
                  <a:pt x="8300031" y="1629941"/>
                </a:cubicBezTo>
                <a:lnTo>
                  <a:pt x="8304347" y="1671211"/>
                </a:lnTo>
                <a:lnTo>
                  <a:pt x="8303268" y="1674448"/>
                </a:lnTo>
                <a:cubicBezTo>
                  <a:pt x="8303268" y="1676427"/>
                  <a:pt x="8307315" y="1679709"/>
                  <a:pt x="8315407" y="1684294"/>
                </a:cubicBezTo>
                <a:lnTo>
                  <a:pt x="8317565" y="1691847"/>
                </a:lnTo>
                <a:lnTo>
                  <a:pt x="8317565" y="1692926"/>
                </a:lnTo>
                <a:cubicBezTo>
                  <a:pt x="8314598" y="1698951"/>
                  <a:pt x="8311316" y="1702592"/>
                  <a:pt x="8307719" y="1703851"/>
                </a:cubicBezTo>
                <a:lnTo>
                  <a:pt x="8289106" y="1701693"/>
                </a:lnTo>
                <a:cubicBezTo>
                  <a:pt x="8281104" y="1701693"/>
                  <a:pt x="8277103" y="1703492"/>
                  <a:pt x="8277103" y="1707088"/>
                </a:cubicBezTo>
                <a:lnTo>
                  <a:pt x="8276024" y="1711404"/>
                </a:lnTo>
                <a:lnTo>
                  <a:pt x="8277103" y="1715855"/>
                </a:lnTo>
                <a:lnTo>
                  <a:pt x="8277103" y="1718013"/>
                </a:lnTo>
                <a:cubicBezTo>
                  <a:pt x="8271977" y="1730332"/>
                  <a:pt x="8265414" y="1736491"/>
                  <a:pt x="8257411" y="1736491"/>
                </a:cubicBezTo>
                <a:cubicBezTo>
                  <a:pt x="8257411" y="1739548"/>
                  <a:pt x="8251926" y="1742066"/>
                  <a:pt x="8240956" y="1744044"/>
                </a:cubicBezTo>
                <a:lnTo>
                  <a:pt x="8239877" y="1748360"/>
                </a:lnTo>
                <a:lnTo>
                  <a:pt x="8239877" y="1750653"/>
                </a:lnTo>
                <a:lnTo>
                  <a:pt x="8240956" y="1750653"/>
                </a:lnTo>
                <a:cubicBezTo>
                  <a:pt x="8240956" y="1746247"/>
                  <a:pt x="8244598" y="1744044"/>
                  <a:pt x="8251881" y="1744044"/>
                </a:cubicBezTo>
                <a:lnTo>
                  <a:pt x="8273731" y="1740807"/>
                </a:lnTo>
                <a:cubicBezTo>
                  <a:pt x="8274450" y="1742965"/>
                  <a:pt x="8276653" y="1744044"/>
                  <a:pt x="8280340" y="1744044"/>
                </a:cubicBezTo>
                <a:lnTo>
                  <a:pt x="8281419" y="1744044"/>
                </a:lnTo>
                <a:lnTo>
                  <a:pt x="8286948" y="1739728"/>
                </a:lnTo>
                <a:lnTo>
                  <a:pt x="8289106" y="1739728"/>
                </a:lnTo>
                <a:cubicBezTo>
                  <a:pt x="8291804" y="1741886"/>
                  <a:pt x="8294367" y="1742965"/>
                  <a:pt x="8296794" y="1742965"/>
                </a:cubicBezTo>
                <a:cubicBezTo>
                  <a:pt x="8300391" y="1740807"/>
                  <a:pt x="8305112" y="1739728"/>
                  <a:pt x="8310956" y="1739728"/>
                </a:cubicBezTo>
                <a:lnTo>
                  <a:pt x="8312035" y="1739728"/>
                </a:lnTo>
                <a:lnTo>
                  <a:pt x="8314193" y="1741886"/>
                </a:lnTo>
                <a:lnTo>
                  <a:pt x="8314193" y="1744044"/>
                </a:lnTo>
                <a:cubicBezTo>
                  <a:pt x="8314193" y="1747101"/>
                  <a:pt x="8311316" y="1751462"/>
                  <a:pt x="8305561" y="1757127"/>
                </a:cubicBezTo>
                <a:lnTo>
                  <a:pt x="8301110" y="1773447"/>
                </a:lnTo>
                <a:lnTo>
                  <a:pt x="8302189" y="1784237"/>
                </a:lnTo>
                <a:cubicBezTo>
                  <a:pt x="8300751" y="1787564"/>
                  <a:pt x="8299312" y="1789407"/>
                  <a:pt x="8297873" y="1789767"/>
                </a:cubicBezTo>
                <a:lnTo>
                  <a:pt x="8290186" y="1789767"/>
                </a:lnTo>
                <a:lnTo>
                  <a:pt x="8284656" y="1790846"/>
                </a:lnTo>
                <a:cubicBezTo>
                  <a:pt x="8269370" y="1789767"/>
                  <a:pt x="8261727" y="1788328"/>
                  <a:pt x="8261727" y="1786530"/>
                </a:cubicBezTo>
                <a:lnTo>
                  <a:pt x="8260648" y="1782079"/>
                </a:lnTo>
                <a:lnTo>
                  <a:pt x="8258490" y="1782079"/>
                </a:lnTo>
                <a:cubicBezTo>
                  <a:pt x="8256422" y="1785046"/>
                  <a:pt x="8250937" y="1787609"/>
                  <a:pt x="8242035" y="1789767"/>
                </a:cubicBezTo>
                <a:lnTo>
                  <a:pt x="8238798" y="1789767"/>
                </a:lnTo>
                <a:lnTo>
                  <a:pt x="8237719" y="1788688"/>
                </a:lnTo>
                <a:lnTo>
                  <a:pt x="8236640" y="1789767"/>
                </a:lnTo>
                <a:lnTo>
                  <a:pt x="8221264" y="1789767"/>
                </a:lnTo>
                <a:cubicBezTo>
                  <a:pt x="8218387" y="1786890"/>
                  <a:pt x="8211823" y="1785451"/>
                  <a:pt x="8201572" y="1785451"/>
                </a:cubicBezTo>
                <a:lnTo>
                  <a:pt x="8197256" y="1786530"/>
                </a:lnTo>
                <a:cubicBezTo>
                  <a:pt x="8197256" y="1785001"/>
                  <a:pt x="8196132" y="1784237"/>
                  <a:pt x="8193884" y="1784237"/>
                </a:cubicBezTo>
                <a:lnTo>
                  <a:pt x="8184038" y="1786530"/>
                </a:lnTo>
                <a:lnTo>
                  <a:pt x="8184038" y="1785451"/>
                </a:lnTo>
                <a:lnTo>
                  <a:pt x="8175272" y="1788688"/>
                </a:lnTo>
                <a:lnTo>
                  <a:pt x="8174193" y="1788688"/>
                </a:lnTo>
                <a:cubicBezTo>
                  <a:pt x="8171495" y="1785721"/>
                  <a:pt x="8166774" y="1784237"/>
                  <a:pt x="8160031" y="1784237"/>
                </a:cubicBezTo>
                <a:lnTo>
                  <a:pt x="8155580" y="1784237"/>
                </a:lnTo>
                <a:cubicBezTo>
                  <a:pt x="8149016" y="1780461"/>
                  <a:pt x="8142092" y="1773942"/>
                  <a:pt x="8134809" y="1764680"/>
                </a:cubicBezTo>
                <a:cubicBezTo>
                  <a:pt x="8131212" y="1764680"/>
                  <a:pt x="8126492" y="1759240"/>
                  <a:pt x="8120647" y="1748360"/>
                </a:cubicBezTo>
                <a:lnTo>
                  <a:pt x="8119568" y="1747281"/>
                </a:lnTo>
                <a:lnTo>
                  <a:pt x="8118489" y="1747281"/>
                </a:lnTo>
                <a:cubicBezTo>
                  <a:pt x="8105361" y="1755104"/>
                  <a:pt x="8098797" y="1763106"/>
                  <a:pt x="8098797" y="1771289"/>
                </a:cubicBezTo>
                <a:cubicBezTo>
                  <a:pt x="8090345" y="1776504"/>
                  <a:pt x="8083421" y="1783742"/>
                  <a:pt x="8078026" y="1793004"/>
                </a:cubicBezTo>
                <a:lnTo>
                  <a:pt x="8073576" y="1794083"/>
                </a:lnTo>
                <a:cubicBezTo>
                  <a:pt x="8070159" y="1794083"/>
                  <a:pt x="8065078" y="1781405"/>
                  <a:pt x="8058334" y="1756048"/>
                </a:cubicBezTo>
                <a:lnTo>
                  <a:pt x="8052805" y="1740807"/>
                </a:lnTo>
                <a:lnTo>
                  <a:pt x="8054963" y="1737570"/>
                </a:lnTo>
                <a:lnTo>
                  <a:pt x="8060492" y="1738649"/>
                </a:lnTo>
                <a:lnTo>
                  <a:pt x="8076812" y="1738649"/>
                </a:lnTo>
                <a:cubicBezTo>
                  <a:pt x="8079240" y="1738649"/>
                  <a:pt x="8080724" y="1733209"/>
                  <a:pt x="8081263" y="1722329"/>
                </a:cubicBezTo>
                <a:lnTo>
                  <a:pt x="8079105" y="1715855"/>
                </a:lnTo>
                <a:lnTo>
                  <a:pt x="8079105" y="1709246"/>
                </a:lnTo>
                <a:lnTo>
                  <a:pt x="8080184" y="1689689"/>
                </a:lnTo>
                <a:lnTo>
                  <a:pt x="8079105" y="1684294"/>
                </a:lnTo>
                <a:lnTo>
                  <a:pt x="8080184" y="1675527"/>
                </a:lnTo>
                <a:lnTo>
                  <a:pt x="8079105" y="1674448"/>
                </a:lnTo>
                <a:lnTo>
                  <a:pt x="8079105" y="1673369"/>
                </a:lnTo>
                <a:lnTo>
                  <a:pt x="8080184" y="1672290"/>
                </a:lnTo>
                <a:lnTo>
                  <a:pt x="8080184" y="1671211"/>
                </a:lnTo>
                <a:lnTo>
                  <a:pt x="8079105" y="1662582"/>
                </a:lnTo>
                <a:lnTo>
                  <a:pt x="8080184" y="1654893"/>
                </a:lnTo>
                <a:cubicBezTo>
                  <a:pt x="8080184" y="1646171"/>
                  <a:pt x="8078341" y="1641810"/>
                  <a:pt x="8074654" y="1641810"/>
                </a:cubicBezTo>
                <a:lnTo>
                  <a:pt x="8065888" y="1640731"/>
                </a:lnTo>
                <a:lnTo>
                  <a:pt x="8059414" y="1642889"/>
                </a:lnTo>
                <a:cubicBezTo>
                  <a:pt x="8057705" y="1642889"/>
                  <a:pt x="8056581" y="1639292"/>
                  <a:pt x="8056042" y="1632099"/>
                </a:cubicBezTo>
                <a:cubicBezTo>
                  <a:pt x="8059369" y="1629221"/>
                  <a:pt x="8061931" y="1627783"/>
                  <a:pt x="8063730" y="1627783"/>
                </a:cubicBezTo>
                <a:lnTo>
                  <a:pt x="8066967" y="1631020"/>
                </a:lnTo>
                <a:lnTo>
                  <a:pt x="8076812" y="1631020"/>
                </a:lnTo>
                <a:lnTo>
                  <a:pt x="8078026" y="1632099"/>
                </a:lnTo>
                <a:cubicBezTo>
                  <a:pt x="8080544" y="1632099"/>
                  <a:pt x="8084905" y="1627378"/>
                  <a:pt x="8091109" y="1617937"/>
                </a:cubicBezTo>
                <a:lnTo>
                  <a:pt x="8093267" y="1612542"/>
                </a:lnTo>
                <a:lnTo>
                  <a:pt x="8095425" y="1612542"/>
                </a:lnTo>
                <a:cubicBezTo>
                  <a:pt x="8100910" y="1613261"/>
                  <a:pt x="8108238" y="1618701"/>
                  <a:pt x="8117410" y="1628862"/>
                </a:cubicBezTo>
                <a:cubicBezTo>
                  <a:pt x="8127571" y="1633538"/>
                  <a:pt x="8132651" y="1638618"/>
                  <a:pt x="8132651" y="1644103"/>
                </a:cubicBezTo>
                <a:lnTo>
                  <a:pt x="8128335" y="1660288"/>
                </a:lnTo>
                <a:lnTo>
                  <a:pt x="8129414" y="1674448"/>
                </a:lnTo>
                <a:cubicBezTo>
                  <a:pt x="8126447" y="1674448"/>
                  <a:pt x="8124963" y="1681327"/>
                  <a:pt x="8124963" y="1695084"/>
                </a:cubicBezTo>
                <a:cubicBezTo>
                  <a:pt x="8127391" y="1695084"/>
                  <a:pt x="8129234" y="1700884"/>
                  <a:pt x="8130493" y="1712483"/>
                </a:cubicBezTo>
                <a:lnTo>
                  <a:pt x="8126042" y="1723408"/>
                </a:lnTo>
                <a:cubicBezTo>
                  <a:pt x="8126042" y="1727364"/>
                  <a:pt x="8130448" y="1733164"/>
                  <a:pt x="8139260" y="1740807"/>
                </a:cubicBezTo>
                <a:lnTo>
                  <a:pt x="8141418" y="1740807"/>
                </a:lnTo>
                <a:lnTo>
                  <a:pt x="8148027" y="1738649"/>
                </a:lnTo>
                <a:lnTo>
                  <a:pt x="8150185" y="1738649"/>
                </a:lnTo>
                <a:lnTo>
                  <a:pt x="8154501" y="1744044"/>
                </a:lnTo>
                <a:lnTo>
                  <a:pt x="8161110" y="1742965"/>
                </a:lnTo>
                <a:lnTo>
                  <a:pt x="8165426" y="1744044"/>
                </a:lnTo>
                <a:lnTo>
                  <a:pt x="8166640" y="1742965"/>
                </a:lnTo>
                <a:lnTo>
                  <a:pt x="8166640" y="1741886"/>
                </a:lnTo>
                <a:lnTo>
                  <a:pt x="8157873" y="1714776"/>
                </a:lnTo>
                <a:cubicBezTo>
                  <a:pt x="8152028" y="1714776"/>
                  <a:pt x="8149106" y="1712573"/>
                  <a:pt x="8149106" y="1708167"/>
                </a:cubicBezTo>
                <a:lnTo>
                  <a:pt x="8145734" y="1702772"/>
                </a:lnTo>
                <a:lnTo>
                  <a:pt x="8145734" y="1701693"/>
                </a:lnTo>
                <a:lnTo>
                  <a:pt x="8138181" y="1701693"/>
                </a:lnTo>
                <a:cubicBezTo>
                  <a:pt x="8133775" y="1698816"/>
                  <a:pt x="8131572" y="1695174"/>
                  <a:pt x="8131572" y="1690768"/>
                </a:cubicBezTo>
                <a:lnTo>
                  <a:pt x="8133730" y="1688610"/>
                </a:lnTo>
                <a:lnTo>
                  <a:pt x="8139260" y="1689689"/>
                </a:lnTo>
                <a:lnTo>
                  <a:pt x="8141418" y="1689689"/>
                </a:lnTo>
                <a:lnTo>
                  <a:pt x="8141418" y="1687531"/>
                </a:lnTo>
                <a:cubicBezTo>
                  <a:pt x="8141418" y="1685014"/>
                  <a:pt x="8139979" y="1682091"/>
                  <a:pt x="8137102" y="1678764"/>
                </a:cubicBezTo>
                <a:lnTo>
                  <a:pt x="8137102" y="1676606"/>
                </a:lnTo>
                <a:cubicBezTo>
                  <a:pt x="8137102" y="1674269"/>
                  <a:pt x="8138181" y="1671751"/>
                  <a:pt x="8140339" y="1669053"/>
                </a:cubicBezTo>
                <a:lnTo>
                  <a:pt x="8140339" y="1666895"/>
                </a:lnTo>
                <a:cubicBezTo>
                  <a:pt x="8137372" y="1659613"/>
                  <a:pt x="8134809" y="1646575"/>
                  <a:pt x="8132651" y="1627783"/>
                </a:cubicBezTo>
                <a:lnTo>
                  <a:pt x="8133730" y="1624411"/>
                </a:lnTo>
                <a:lnTo>
                  <a:pt x="8132651" y="1614700"/>
                </a:lnTo>
                <a:lnTo>
                  <a:pt x="8132651" y="1613621"/>
                </a:lnTo>
                <a:cubicBezTo>
                  <a:pt x="8134809" y="1611103"/>
                  <a:pt x="8136293" y="1607102"/>
                  <a:pt x="8137102" y="1601617"/>
                </a:cubicBezTo>
                <a:lnTo>
                  <a:pt x="8135888" y="1600538"/>
                </a:lnTo>
                <a:lnTo>
                  <a:pt x="8135888" y="1599459"/>
                </a:lnTo>
                <a:lnTo>
                  <a:pt x="8138181" y="1591906"/>
                </a:lnTo>
                <a:lnTo>
                  <a:pt x="8128335" y="1570056"/>
                </a:lnTo>
                <a:lnTo>
                  <a:pt x="8128335" y="1567898"/>
                </a:lnTo>
                <a:lnTo>
                  <a:pt x="8130493" y="1565740"/>
                </a:lnTo>
                <a:lnTo>
                  <a:pt x="8133730" y="1565740"/>
                </a:lnTo>
                <a:lnTo>
                  <a:pt x="8152343" y="1570056"/>
                </a:lnTo>
                <a:lnTo>
                  <a:pt x="8162189" y="1567898"/>
                </a:lnTo>
                <a:lnTo>
                  <a:pt x="8167718" y="1567898"/>
                </a:lnTo>
                <a:lnTo>
                  <a:pt x="8173114" y="1568978"/>
                </a:lnTo>
                <a:lnTo>
                  <a:pt x="8173114" y="1564661"/>
                </a:lnTo>
                <a:lnTo>
                  <a:pt x="8157873" y="1534180"/>
                </a:lnTo>
                <a:lnTo>
                  <a:pt x="8169876" y="1530943"/>
                </a:lnTo>
                <a:close/>
                <a:moveTo>
                  <a:pt x="5137099" y="1528784"/>
                </a:moveTo>
                <a:lnTo>
                  <a:pt x="5155712" y="1529863"/>
                </a:lnTo>
                <a:lnTo>
                  <a:pt x="5156791" y="1528784"/>
                </a:lnTo>
                <a:lnTo>
                  <a:pt x="5157870" y="1528784"/>
                </a:lnTo>
                <a:lnTo>
                  <a:pt x="5174325" y="1534314"/>
                </a:lnTo>
                <a:lnTo>
                  <a:pt x="5185250" y="1529863"/>
                </a:lnTo>
                <a:lnTo>
                  <a:pt x="5187543" y="1529863"/>
                </a:lnTo>
                <a:cubicBezTo>
                  <a:pt x="5194826" y="1530402"/>
                  <a:pt x="5198467" y="1532606"/>
                  <a:pt x="5198467" y="1536472"/>
                </a:cubicBezTo>
                <a:cubicBezTo>
                  <a:pt x="5192623" y="1544295"/>
                  <a:pt x="5189341" y="1550858"/>
                  <a:pt x="5188622" y="1556164"/>
                </a:cubicBezTo>
                <a:lnTo>
                  <a:pt x="5188622" y="1561693"/>
                </a:lnTo>
                <a:cubicBezTo>
                  <a:pt x="5188622" y="1563132"/>
                  <a:pt x="5192623" y="1564931"/>
                  <a:pt x="5200625" y="1567088"/>
                </a:cubicBezTo>
                <a:lnTo>
                  <a:pt x="5200625" y="1568167"/>
                </a:lnTo>
                <a:lnTo>
                  <a:pt x="5201704" y="1567088"/>
                </a:lnTo>
                <a:lnTo>
                  <a:pt x="5206155" y="1567088"/>
                </a:lnTo>
                <a:lnTo>
                  <a:pt x="5208313" y="1569246"/>
                </a:lnTo>
                <a:lnTo>
                  <a:pt x="5208313" y="1572618"/>
                </a:lnTo>
                <a:cubicBezTo>
                  <a:pt x="5208313" y="1574776"/>
                  <a:pt x="5200266" y="1576934"/>
                  <a:pt x="5184171" y="1579092"/>
                </a:cubicBezTo>
                <a:cubicBezTo>
                  <a:pt x="5183452" y="1576934"/>
                  <a:pt x="5181294" y="1575855"/>
                  <a:pt x="5177697" y="1575855"/>
                </a:cubicBezTo>
                <a:lnTo>
                  <a:pt x="5168930" y="1575855"/>
                </a:lnTo>
                <a:lnTo>
                  <a:pt x="5160163" y="1582464"/>
                </a:lnTo>
                <a:lnTo>
                  <a:pt x="5158949" y="1582464"/>
                </a:lnTo>
                <a:lnTo>
                  <a:pt x="5155712" y="1580306"/>
                </a:lnTo>
                <a:lnTo>
                  <a:pt x="5154633" y="1581385"/>
                </a:lnTo>
                <a:lnTo>
                  <a:pt x="5151396" y="1591231"/>
                </a:lnTo>
                <a:cubicBezTo>
                  <a:pt x="5145552" y="1595997"/>
                  <a:pt x="5142629" y="1599279"/>
                  <a:pt x="5142629" y="1601077"/>
                </a:cubicBezTo>
                <a:lnTo>
                  <a:pt x="5143708" y="1602156"/>
                </a:lnTo>
                <a:lnTo>
                  <a:pt x="5156791" y="1601077"/>
                </a:lnTo>
                <a:lnTo>
                  <a:pt x="5160163" y="1601077"/>
                </a:lnTo>
                <a:lnTo>
                  <a:pt x="5161242" y="1602156"/>
                </a:lnTo>
                <a:lnTo>
                  <a:pt x="5162321" y="1602156"/>
                </a:lnTo>
                <a:lnTo>
                  <a:pt x="5164479" y="1599998"/>
                </a:lnTo>
                <a:lnTo>
                  <a:pt x="5172167" y="1599998"/>
                </a:lnTo>
                <a:cubicBezTo>
                  <a:pt x="5173606" y="1599998"/>
                  <a:pt x="5174325" y="1601077"/>
                  <a:pt x="5174325" y="1603235"/>
                </a:cubicBezTo>
                <a:lnTo>
                  <a:pt x="5175404" y="1604314"/>
                </a:lnTo>
                <a:lnTo>
                  <a:pt x="5176483" y="1604314"/>
                </a:lnTo>
                <a:lnTo>
                  <a:pt x="5212629" y="1599998"/>
                </a:lnTo>
                <a:lnTo>
                  <a:pt x="5216001" y="1599998"/>
                </a:lnTo>
                <a:lnTo>
                  <a:pt x="5216001" y="1596626"/>
                </a:lnTo>
                <a:cubicBezTo>
                  <a:pt x="5216001" y="1595367"/>
                  <a:pt x="5209033" y="1592085"/>
                  <a:pt x="5195096" y="1586780"/>
                </a:cubicBezTo>
                <a:lnTo>
                  <a:pt x="5194017" y="1585701"/>
                </a:lnTo>
                <a:lnTo>
                  <a:pt x="5194017" y="1582464"/>
                </a:lnTo>
                <a:lnTo>
                  <a:pt x="5202784" y="1584622"/>
                </a:lnTo>
                <a:cubicBezTo>
                  <a:pt x="5209887" y="1579497"/>
                  <a:pt x="5215012" y="1576934"/>
                  <a:pt x="5218159" y="1576934"/>
                </a:cubicBezTo>
                <a:lnTo>
                  <a:pt x="5214922" y="1572618"/>
                </a:lnTo>
                <a:lnTo>
                  <a:pt x="5214922" y="1571539"/>
                </a:lnTo>
                <a:lnTo>
                  <a:pt x="5217080" y="1569246"/>
                </a:lnTo>
                <a:lnTo>
                  <a:pt x="5219238" y="1569246"/>
                </a:lnTo>
                <a:lnTo>
                  <a:pt x="5226926" y="1574776"/>
                </a:lnTo>
                <a:lnTo>
                  <a:pt x="5226926" y="1575855"/>
                </a:lnTo>
                <a:lnTo>
                  <a:pt x="5220317" y="1575855"/>
                </a:lnTo>
                <a:cubicBezTo>
                  <a:pt x="5220317" y="1576755"/>
                  <a:pt x="5232007" y="1580396"/>
                  <a:pt x="5255385" y="1586780"/>
                </a:cubicBezTo>
                <a:lnTo>
                  <a:pt x="5265231" y="1592310"/>
                </a:lnTo>
                <a:lnTo>
                  <a:pt x="5265231" y="1593389"/>
                </a:lnTo>
                <a:lnTo>
                  <a:pt x="5261994" y="1599998"/>
                </a:lnTo>
                <a:cubicBezTo>
                  <a:pt x="5265770" y="1595592"/>
                  <a:pt x="5268693" y="1593389"/>
                  <a:pt x="5270761" y="1593389"/>
                </a:cubicBezTo>
                <a:cubicBezTo>
                  <a:pt x="5276156" y="1595187"/>
                  <a:pt x="5281236" y="1602111"/>
                  <a:pt x="5286002" y="1614160"/>
                </a:cubicBezTo>
                <a:lnTo>
                  <a:pt x="5284923" y="1621848"/>
                </a:lnTo>
                <a:lnTo>
                  <a:pt x="5286002" y="1633851"/>
                </a:lnTo>
                <a:cubicBezTo>
                  <a:pt x="5286002" y="1641224"/>
                  <a:pt x="5283079" y="1644911"/>
                  <a:pt x="5277235" y="1644911"/>
                </a:cubicBezTo>
                <a:cubicBezTo>
                  <a:pt x="5269592" y="1647789"/>
                  <a:pt x="5263388" y="1649228"/>
                  <a:pt x="5258622" y="1649228"/>
                </a:cubicBezTo>
                <a:cubicBezTo>
                  <a:pt x="5251519" y="1645900"/>
                  <a:pt x="5245674" y="1640775"/>
                  <a:pt x="5241088" y="1633851"/>
                </a:cubicBezTo>
                <a:cubicBezTo>
                  <a:pt x="5235243" y="1633851"/>
                  <a:pt x="5232321" y="1629131"/>
                  <a:pt x="5232321" y="1619690"/>
                </a:cubicBezTo>
                <a:cubicBezTo>
                  <a:pt x="5231242" y="1619690"/>
                  <a:pt x="5230163" y="1618206"/>
                  <a:pt x="5229084" y="1615239"/>
                </a:cubicBezTo>
                <a:lnTo>
                  <a:pt x="5228005" y="1614160"/>
                </a:lnTo>
                <a:lnTo>
                  <a:pt x="5223554" y="1614160"/>
                </a:lnTo>
                <a:lnTo>
                  <a:pt x="5219238" y="1621848"/>
                </a:lnTo>
                <a:lnTo>
                  <a:pt x="5216001" y="1621848"/>
                </a:lnTo>
                <a:lnTo>
                  <a:pt x="5211550" y="1620769"/>
                </a:lnTo>
                <a:lnTo>
                  <a:pt x="5204942" y="1622927"/>
                </a:lnTo>
                <a:lnTo>
                  <a:pt x="5202784" y="1622927"/>
                </a:lnTo>
                <a:lnTo>
                  <a:pt x="5201704" y="1621848"/>
                </a:lnTo>
                <a:lnTo>
                  <a:pt x="5185250" y="1626299"/>
                </a:lnTo>
                <a:lnTo>
                  <a:pt x="5179855" y="1631694"/>
                </a:lnTo>
                <a:lnTo>
                  <a:pt x="5175404" y="1631694"/>
                </a:lnTo>
                <a:cubicBezTo>
                  <a:pt x="5169020" y="1631694"/>
                  <a:pt x="5162456" y="1633897"/>
                  <a:pt x="5155712" y="1638302"/>
                </a:cubicBezTo>
                <a:lnTo>
                  <a:pt x="5149103" y="1640460"/>
                </a:lnTo>
                <a:lnTo>
                  <a:pt x="5137099" y="1638302"/>
                </a:lnTo>
                <a:cubicBezTo>
                  <a:pt x="5129097" y="1640820"/>
                  <a:pt x="5125095" y="1642619"/>
                  <a:pt x="5125095" y="1643698"/>
                </a:cubicBezTo>
                <a:lnTo>
                  <a:pt x="5125095" y="1648148"/>
                </a:lnTo>
                <a:lnTo>
                  <a:pt x="5126174" y="1648148"/>
                </a:lnTo>
                <a:lnTo>
                  <a:pt x="5134941" y="1644911"/>
                </a:lnTo>
                <a:lnTo>
                  <a:pt x="5136020" y="1644911"/>
                </a:lnTo>
                <a:lnTo>
                  <a:pt x="5144787" y="1647069"/>
                </a:lnTo>
                <a:lnTo>
                  <a:pt x="5145866" y="1647069"/>
                </a:lnTo>
                <a:lnTo>
                  <a:pt x="5154633" y="1644911"/>
                </a:lnTo>
                <a:lnTo>
                  <a:pt x="5156791" y="1644911"/>
                </a:lnTo>
                <a:lnTo>
                  <a:pt x="5174325" y="1650306"/>
                </a:lnTo>
                <a:lnTo>
                  <a:pt x="5180934" y="1648148"/>
                </a:lnTo>
                <a:cubicBezTo>
                  <a:pt x="5192623" y="1650306"/>
                  <a:pt x="5198467" y="1652105"/>
                  <a:pt x="5198467" y="1653543"/>
                </a:cubicBezTo>
                <a:lnTo>
                  <a:pt x="5197388" y="1654758"/>
                </a:lnTo>
                <a:lnTo>
                  <a:pt x="5197388" y="1655836"/>
                </a:lnTo>
                <a:lnTo>
                  <a:pt x="5189701" y="1654758"/>
                </a:lnTo>
                <a:lnTo>
                  <a:pt x="5173246" y="1655836"/>
                </a:lnTo>
                <a:lnTo>
                  <a:pt x="5172167" y="1654758"/>
                </a:lnTo>
                <a:lnTo>
                  <a:pt x="5171088" y="1654758"/>
                </a:lnTo>
                <a:lnTo>
                  <a:pt x="5163400" y="1657994"/>
                </a:lnTo>
                <a:cubicBezTo>
                  <a:pt x="5155577" y="1655027"/>
                  <a:pt x="5145372" y="1653543"/>
                  <a:pt x="5132783" y="1653543"/>
                </a:cubicBezTo>
                <a:lnTo>
                  <a:pt x="5126174" y="1654758"/>
                </a:lnTo>
                <a:lnTo>
                  <a:pt x="5128332" y="1664603"/>
                </a:lnTo>
                <a:lnTo>
                  <a:pt x="5127253" y="1665682"/>
                </a:lnTo>
                <a:lnTo>
                  <a:pt x="5128332" y="1671076"/>
                </a:lnTo>
                <a:lnTo>
                  <a:pt x="5128332" y="1677685"/>
                </a:lnTo>
                <a:lnTo>
                  <a:pt x="5142629" y="1677685"/>
                </a:lnTo>
                <a:lnTo>
                  <a:pt x="5174325" y="1682136"/>
                </a:lnTo>
                <a:cubicBezTo>
                  <a:pt x="5174325" y="1680788"/>
                  <a:pt x="5183092" y="1679663"/>
                  <a:pt x="5200625" y="1678764"/>
                </a:cubicBezTo>
                <a:cubicBezTo>
                  <a:pt x="5202244" y="1664198"/>
                  <a:pt x="5205526" y="1656915"/>
                  <a:pt x="5210471" y="1656915"/>
                </a:cubicBezTo>
                <a:lnTo>
                  <a:pt x="5210471" y="1652464"/>
                </a:lnTo>
                <a:lnTo>
                  <a:pt x="5208313" y="1649228"/>
                </a:lnTo>
                <a:lnTo>
                  <a:pt x="5212629" y="1648148"/>
                </a:lnTo>
                <a:lnTo>
                  <a:pt x="5212629" y="1647069"/>
                </a:lnTo>
                <a:lnTo>
                  <a:pt x="5207234" y="1647069"/>
                </a:lnTo>
                <a:lnTo>
                  <a:pt x="5203863" y="1648148"/>
                </a:lnTo>
                <a:lnTo>
                  <a:pt x="5203863" y="1645990"/>
                </a:lnTo>
                <a:cubicBezTo>
                  <a:pt x="5212674" y="1635021"/>
                  <a:pt x="5220003" y="1629535"/>
                  <a:pt x="5225847" y="1629535"/>
                </a:cubicBezTo>
                <a:lnTo>
                  <a:pt x="5226926" y="1629535"/>
                </a:lnTo>
                <a:cubicBezTo>
                  <a:pt x="5232591" y="1632413"/>
                  <a:pt x="5244280" y="1641540"/>
                  <a:pt x="5261994" y="1656915"/>
                </a:cubicBezTo>
                <a:lnTo>
                  <a:pt x="5261994" y="1657994"/>
                </a:lnTo>
                <a:cubicBezTo>
                  <a:pt x="5256149" y="1669863"/>
                  <a:pt x="5253227" y="1684834"/>
                  <a:pt x="5253227" y="1702907"/>
                </a:cubicBezTo>
                <a:lnTo>
                  <a:pt x="5256464" y="1714911"/>
                </a:lnTo>
                <a:lnTo>
                  <a:pt x="5252148" y="1724757"/>
                </a:lnTo>
                <a:cubicBezTo>
                  <a:pt x="5252148" y="1735187"/>
                  <a:pt x="5253587" y="1742111"/>
                  <a:pt x="5256464" y="1745528"/>
                </a:cubicBezTo>
                <a:lnTo>
                  <a:pt x="5256464" y="1747821"/>
                </a:lnTo>
                <a:cubicBezTo>
                  <a:pt x="5253587" y="1754385"/>
                  <a:pt x="5251743" y="1763871"/>
                  <a:pt x="5250934" y="1776279"/>
                </a:cubicBezTo>
                <a:cubicBezTo>
                  <a:pt x="5242212" y="1785001"/>
                  <a:pt x="5235648" y="1790082"/>
                  <a:pt x="5231242" y="1791520"/>
                </a:cubicBezTo>
                <a:lnTo>
                  <a:pt x="5221396" y="1790441"/>
                </a:lnTo>
                <a:cubicBezTo>
                  <a:pt x="5221396" y="1792330"/>
                  <a:pt x="5217036" y="1794533"/>
                  <a:pt x="5208313" y="1797050"/>
                </a:cubicBezTo>
                <a:cubicBezTo>
                  <a:pt x="5202289" y="1797050"/>
                  <a:pt x="5196804" y="1791925"/>
                  <a:pt x="5191859" y="1781674"/>
                </a:cubicBezTo>
                <a:lnTo>
                  <a:pt x="5191859" y="1780595"/>
                </a:lnTo>
                <a:lnTo>
                  <a:pt x="5192938" y="1779516"/>
                </a:lnTo>
                <a:lnTo>
                  <a:pt x="5192938" y="1778437"/>
                </a:lnTo>
                <a:cubicBezTo>
                  <a:pt x="5190060" y="1778437"/>
                  <a:pt x="5188622" y="1776234"/>
                  <a:pt x="5188622" y="1771828"/>
                </a:cubicBezTo>
                <a:cubicBezTo>
                  <a:pt x="5181069" y="1765444"/>
                  <a:pt x="5171942" y="1759600"/>
                  <a:pt x="5161242" y="1754295"/>
                </a:cubicBezTo>
                <a:lnTo>
                  <a:pt x="5161242" y="1752137"/>
                </a:lnTo>
                <a:cubicBezTo>
                  <a:pt x="5161242" y="1751238"/>
                  <a:pt x="5164883" y="1749799"/>
                  <a:pt x="5172167" y="1747821"/>
                </a:cubicBezTo>
                <a:lnTo>
                  <a:pt x="5177697" y="1749979"/>
                </a:lnTo>
                <a:lnTo>
                  <a:pt x="5184171" y="1747821"/>
                </a:lnTo>
                <a:lnTo>
                  <a:pt x="5185250" y="1748900"/>
                </a:lnTo>
                <a:cubicBezTo>
                  <a:pt x="5185250" y="1745932"/>
                  <a:pt x="5190015" y="1743729"/>
                  <a:pt x="5199546" y="1742291"/>
                </a:cubicBezTo>
                <a:lnTo>
                  <a:pt x="5202784" y="1723678"/>
                </a:lnTo>
                <a:lnTo>
                  <a:pt x="5199546" y="1722599"/>
                </a:lnTo>
                <a:lnTo>
                  <a:pt x="5190780" y="1725836"/>
                </a:lnTo>
                <a:cubicBezTo>
                  <a:pt x="5186374" y="1725836"/>
                  <a:pt x="5183452" y="1723678"/>
                  <a:pt x="5182013" y="1719362"/>
                </a:cubicBezTo>
                <a:lnTo>
                  <a:pt x="5157870" y="1722599"/>
                </a:lnTo>
                <a:lnTo>
                  <a:pt x="5156791" y="1722599"/>
                </a:lnTo>
                <a:lnTo>
                  <a:pt x="5146945" y="1720441"/>
                </a:lnTo>
                <a:lnTo>
                  <a:pt x="5132783" y="1721520"/>
                </a:lnTo>
                <a:lnTo>
                  <a:pt x="5129411" y="1720441"/>
                </a:lnTo>
                <a:lnTo>
                  <a:pt x="5127253" y="1723678"/>
                </a:lnTo>
                <a:cubicBezTo>
                  <a:pt x="5128692" y="1726196"/>
                  <a:pt x="5129771" y="1731321"/>
                  <a:pt x="5130490" y="1739054"/>
                </a:cubicBezTo>
                <a:lnTo>
                  <a:pt x="5129411" y="1740133"/>
                </a:lnTo>
                <a:lnTo>
                  <a:pt x="5128332" y="1740133"/>
                </a:lnTo>
                <a:lnTo>
                  <a:pt x="5127253" y="1739054"/>
                </a:lnTo>
                <a:lnTo>
                  <a:pt x="5124016" y="1740133"/>
                </a:lnTo>
                <a:lnTo>
                  <a:pt x="5126174" y="1742291"/>
                </a:lnTo>
                <a:lnTo>
                  <a:pt x="5122937" y="1748900"/>
                </a:lnTo>
                <a:lnTo>
                  <a:pt x="5127253" y="1753216"/>
                </a:lnTo>
                <a:lnTo>
                  <a:pt x="5127253" y="1769670"/>
                </a:lnTo>
                <a:lnTo>
                  <a:pt x="5126174" y="1770749"/>
                </a:lnTo>
                <a:lnTo>
                  <a:pt x="5127253" y="1771828"/>
                </a:lnTo>
                <a:lnTo>
                  <a:pt x="5127253" y="1777358"/>
                </a:lnTo>
                <a:lnTo>
                  <a:pt x="5128332" y="1789362"/>
                </a:lnTo>
                <a:cubicBezTo>
                  <a:pt x="5125995" y="1794488"/>
                  <a:pt x="5121274" y="1797050"/>
                  <a:pt x="5114170" y="1797050"/>
                </a:cubicBezTo>
                <a:cubicBezTo>
                  <a:pt x="5109405" y="1797050"/>
                  <a:pt x="5104280" y="1795971"/>
                  <a:pt x="5098794" y="1793813"/>
                </a:cubicBezTo>
                <a:lnTo>
                  <a:pt x="5092186" y="1795971"/>
                </a:lnTo>
                <a:lnTo>
                  <a:pt x="5085712" y="1794892"/>
                </a:lnTo>
                <a:lnTo>
                  <a:pt x="5080182" y="1795971"/>
                </a:lnTo>
                <a:lnTo>
                  <a:pt x="5079103" y="1794892"/>
                </a:lnTo>
                <a:lnTo>
                  <a:pt x="5079103" y="1789362"/>
                </a:lnTo>
                <a:lnTo>
                  <a:pt x="5074652" y="1759825"/>
                </a:lnTo>
                <a:cubicBezTo>
                  <a:pt x="5077619" y="1755958"/>
                  <a:pt x="5079103" y="1752316"/>
                  <a:pt x="5079103" y="1748900"/>
                </a:cubicBezTo>
                <a:lnTo>
                  <a:pt x="5080182" y="1748900"/>
                </a:lnTo>
                <a:lnTo>
                  <a:pt x="5079103" y="1747821"/>
                </a:lnTo>
                <a:lnTo>
                  <a:pt x="5079103" y="1737975"/>
                </a:lnTo>
                <a:lnTo>
                  <a:pt x="5078024" y="1732445"/>
                </a:lnTo>
                <a:lnTo>
                  <a:pt x="5084498" y="1730287"/>
                </a:lnTo>
                <a:lnTo>
                  <a:pt x="5078024" y="1723678"/>
                </a:lnTo>
                <a:lnTo>
                  <a:pt x="5080182" y="1720441"/>
                </a:lnTo>
                <a:lnTo>
                  <a:pt x="5079103" y="1698456"/>
                </a:lnTo>
                <a:lnTo>
                  <a:pt x="5079103" y="1679843"/>
                </a:lnTo>
                <a:lnTo>
                  <a:pt x="5080182" y="1678764"/>
                </a:lnTo>
                <a:cubicBezTo>
                  <a:pt x="5080182" y="1664198"/>
                  <a:pt x="5076900" y="1656915"/>
                  <a:pt x="5070336" y="1656915"/>
                </a:cubicBezTo>
                <a:lnTo>
                  <a:pt x="5059411" y="1663524"/>
                </a:lnTo>
                <a:lnTo>
                  <a:pt x="5052802" y="1648148"/>
                </a:lnTo>
                <a:lnTo>
                  <a:pt x="5047272" y="1622927"/>
                </a:lnTo>
                <a:cubicBezTo>
                  <a:pt x="5045833" y="1622927"/>
                  <a:pt x="5043316" y="1617846"/>
                  <a:pt x="5039719" y="1607686"/>
                </a:cubicBezTo>
                <a:lnTo>
                  <a:pt x="5039719" y="1605393"/>
                </a:lnTo>
                <a:lnTo>
                  <a:pt x="5044035" y="1601077"/>
                </a:lnTo>
                <a:cubicBezTo>
                  <a:pt x="5059411" y="1603055"/>
                  <a:pt x="5067099" y="1605618"/>
                  <a:pt x="5067099" y="1608765"/>
                </a:cubicBezTo>
                <a:lnTo>
                  <a:pt x="5067099" y="1609844"/>
                </a:lnTo>
                <a:lnTo>
                  <a:pt x="5070336" y="1607686"/>
                </a:lnTo>
                <a:lnTo>
                  <a:pt x="5079103" y="1608765"/>
                </a:lnTo>
                <a:lnTo>
                  <a:pt x="5083419" y="1604314"/>
                </a:lnTo>
                <a:lnTo>
                  <a:pt x="5093265" y="1605393"/>
                </a:lnTo>
                <a:cubicBezTo>
                  <a:pt x="5095692" y="1605393"/>
                  <a:pt x="5098615" y="1598470"/>
                  <a:pt x="5102032" y="1584622"/>
                </a:cubicBezTo>
                <a:lnTo>
                  <a:pt x="5102032" y="1580306"/>
                </a:lnTo>
                <a:lnTo>
                  <a:pt x="5091107" y="1575855"/>
                </a:lnTo>
                <a:lnTo>
                  <a:pt x="5090028" y="1575855"/>
                </a:lnTo>
                <a:lnTo>
                  <a:pt x="5079103" y="1579092"/>
                </a:lnTo>
                <a:cubicBezTo>
                  <a:pt x="5076675" y="1579092"/>
                  <a:pt x="5074112" y="1577653"/>
                  <a:pt x="5071415" y="1574776"/>
                </a:cubicBezTo>
                <a:lnTo>
                  <a:pt x="5067099" y="1575855"/>
                </a:lnTo>
                <a:lnTo>
                  <a:pt x="5056039" y="1574776"/>
                </a:lnTo>
                <a:cubicBezTo>
                  <a:pt x="5056039" y="1576934"/>
                  <a:pt x="5052757" y="1578777"/>
                  <a:pt x="5046193" y="1580306"/>
                </a:cubicBezTo>
                <a:lnTo>
                  <a:pt x="5034189" y="1570325"/>
                </a:lnTo>
                <a:lnTo>
                  <a:pt x="5034189" y="1569246"/>
                </a:lnTo>
                <a:lnTo>
                  <a:pt x="5038505" y="1564931"/>
                </a:lnTo>
                <a:lnTo>
                  <a:pt x="5039719" y="1564931"/>
                </a:lnTo>
                <a:lnTo>
                  <a:pt x="5046193" y="1572618"/>
                </a:lnTo>
                <a:lnTo>
                  <a:pt x="5047272" y="1572618"/>
                </a:lnTo>
                <a:cubicBezTo>
                  <a:pt x="5050239" y="1567493"/>
                  <a:pt x="5052802" y="1564931"/>
                  <a:pt x="5054960" y="1564931"/>
                </a:cubicBezTo>
                <a:cubicBezTo>
                  <a:pt x="5061524" y="1566909"/>
                  <a:pt x="5064806" y="1568347"/>
                  <a:pt x="5064806" y="1569246"/>
                </a:cubicBezTo>
                <a:lnTo>
                  <a:pt x="5065885" y="1568167"/>
                </a:lnTo>
                <a:lnTo>
                  <a:pt x="5068178" y="1568167"/>
                </a:lnTo>
                <a:lnTo>
                  <a:pt x="5071415" y="1570325"/>
                </a:lnTo>
                <a:lnTo>
                  <a:pt x="5072494" y="1570325"/>
                </a:lnTo>
                <a:lnTo>
                  <a:pt x="5071415" y="1569246"/>
                </a:lnTo>
                <a:lnTo>
                  <a:pt x="5071415" y="1567088"/>
                </a:lnTo>
                <a:lnTo>
                  <a:pt x="5073573" y="1564931"/>
                </a:lnTo>
                <a:lnTo>
                  <a:pt x="5084498" y="1564931"/>
                </a:lnTo>
                <a:cubicBezTo>
                  <a:pt x="5087465" y="1568527"/>
                  <a:pt x="5090028" y="1570325"/>
                  <a:pt x="5092186" y="1570325"/>
                </a:cubicBezTo>
                <a:lnTo>
                  <a:pt x="5098794" y="1564931"/>
                </a:lnTo>
                <a:lnTo>
                  <a:pt x="5107561" y="1564931"/>
                </a:lnTo>
                <a:lnTo>
                  <a:pt x="5114170" y="1567088"/>
                </a:lnTo>
                <a:lnTo>
                  <a:pt x="5124016" y="1566009"/>
                </a:lnTo>
                <a:lnTo>
                  <a:pt x="5125095" y="1566009"/>
                </a:lnTo>
                <a:lnTo>
                  <a:pt x="5126174" y="1567088"/>
                </a:lnTo>
                <a:cubicBezTo>
                  <a:pt x="5131659" y="1564391"/>
                  <a:pt x="5134582" y="1562188"/>
                  <a:pt x="5134941" y="1560480"/>
                </a:cubicBezTo>
                <a:lnTo>
                  <a:pt x="5131704" y="1554006"/>
                </a:lnTo>
                <a:lnTo>
                  <a:pt x="5133862" y="1547397"/>
                </a:lnTo>
                <a:lnTo>
                  <a:pt x="5130490" y="1536472"/>
                </a:lnTo>
                <a:cubicBezTo>
                  <a:pt x="5131839" y="1533145"/>
                  <a:pt x="5134042" y="1530583"/>
                  <a:pt x="5137099" y="1528784"/>
                </a:cubicBezTo>
                <a:close/>
                <a:moveTo>
                  <a:pt x="9107773" y="1526004"/>
                </a:moveTo>
                <a:lnTo>
                  <a:pt x="9130297" y="1533422"/>
                </a:lnTo>
                <a:lnTo>
                  <a:pt x="9136636" y="1531264"/>
                </a:lnTo>
                <a:lnTo>
                  <a:pt x="9137715" y="1531264"/>
                </a:lnTo>
                <a:cubicBezTo>
                  <a:pt x="9151293" y="1542413"/>
                  <a:pt x="9158081" y="1549202"/>
                  <a:pt x="9158081" y="1551630"/>
                </a:cubicBezTo>
                <a:lnTo>
                  <a:pt x="9157002" y="1566736"/>
                </a:lnTo>
                <a:lnTo>
                  <a:pt x="9157002" y="1567815"/>
                </a:lnTo>
                <a:cubicBezTo>
                  <a:pt x="9153496" y="1570782"/>
                  <a:pt x="9151742" y="1574334"/>
                  <a:pt x="9151742" y="1578470"/>
                </a:cubicBezTo>
                <a:cubicBezTo>
                  <a:pt x="9148685" y="1581347"/>
                  <a:pt x="9145088" y="1582786"/>
                  <a:pt x="9140952" y="1582786"/>
                </a:cubicBezTo>
                <a:lnTo>
                  <a:pt x="9139873" y="1582786"/>
                </a:lnTo>
                <a:lnTo>
                  <a:pt x="9138794" y="1581707"/>
                </a:lnTo>
                <a:lnTo>
                  <a:pt x="9131376" y="1583865"/>
                </a:lnTo>
                <a:cubicBezTo>
                  <a:pt x="9129937" y="1582246"/>
                  <a:pt x="9129218" y="1579729"/>
                  <a:pt x="9129218" y="1576312"/>
                </a:cubicBezTo>
                <a:lnTo>
                  <a:pt x="9119507" y="1576312"/>
                </a:lnTo>
                <a:cubicBezTo>
                  <a:pt x="9118068" y="1576312"/>
                  <a:pt x="9116630" y="1572760"/>
                  <a:pt x="9115191" y="1565657"/>
                </a:cubicBezTo>
                <a:lnTo>
                  <a:pt x="9116270" y="1561340"/>
                </a:lnTo>
                <a:lnTo>
                  <a:pt x="9116270" y="1558104"/>
                </a:lnTo>
                <a:cubicBezTo>
                  <a:pt x="9112044" y="1547224"/>
                  <a:pt x="9108852" y="1540795"/>
                  <a:pt x="9106694" y="1538817"/>
                </a:cubicBezTo>
                <a:cubicBezTo>
                  <a:pt x="9103097" y="1538817"/>
                  <a:pt x="9101299" y="1537378"/>
                  <a:pt x="9101299" y="1534501"/>
                </a:cubicBezTo>
                <a:cubicBezTo>
                  <a:pt x="9103097" y="1528836"/>
                  <a:pt x="9105255" y="1526004"/>
                  <a:pt x="9107773" y="1526004"/>
                </a:cubicBezTo>
                <a:close/>
                <a:moveTo>
                  <a:pt x="4126859" y="1525058"/>
                </a:moveTo>
                <a:lnTo>
                  <a:pt x="4132119" y="1527082"/>
                </a:lnTo>
                <a:lnTo>
                  <a:pt x="4140616" y="1526003"/>
                </a:lnTo>
                <a:cubicBezTo>
                  <a:pt x="4144212" y="1526003"/>
                  <a:pt x="4146011" y="1526722"/>
                  <a:pt x="4146011" y="1528161"/>
                </a:cubicBezTo>
                <a:lnTo>
                  <a:pt x="4147090" y="1527082"/>
                </a:lnTo>
                <a:lnTo>
                  <a:pt x="4153429" y="1527082"/>
                </a:lnTo>
                <a:cubicBezTo>
                  <a:pt x="4161971" y="1527801"/>
                  <a:pt x="4166242" y="1531352"/>
                  <a:pt x="4166242" y="1537737"/>
                </a:cubicBezTo>
                <a:cubicBezTo>
                  <a:pt x="4162915" y="1537737"/>
                  <a:pt x="4159364" y="1544166"/>
                  <a:pt x="4155587" y="1557024"/>
                </a:cubicBezTo>
                <a:lnTo>
                  <a:pt x="4156666" y="1558103"/>
                </a:lnTo>
                <a:lnTo>
                  <a:pt x="4167321" y="1549471"/>
                </a:lnTo>
                <a:lnTo>
                  <a:pt x="4168400" y="1550550"/>
                </a:lnTo>
                <a:lnTo>
                  <a:pt x="4169479" y="1550550"/>
                </a:lnTo>
                <a:lnTo>
                  <a:pt x="4168400" y="1545290"/>
                </a:lnTo>
                <a:lnTo>
                  <a:pt x="4168400" y="1544210"/>
                </a:lnTo>
                <a:lnTo>
                  <a:pt x="4170558" y="1542053"/>
                </a:lnTo>
                <a:lnTo>
                  <a:pt x="4171637" y="1542053"/>
                </a:lnTo>
                <a:lnTo>
                  <a:pt x="4171637" y="1544210"/>
                </a:lnTo>
                <a:lnTo>
                  <a:pt x="4173661" y="1544210"/>
                </a:lnTo>
                <a:lnTo>
                  <a:pt x="4173661" y="1543132"/>
                </a:lnTo>
                <a:lnTo>
                  <a:pt x="4172716" y="1539895"/>
                </a:lnTo>
                <a:lnTo>
                  <a:pt x="4173661" y="1539895"/>
                </a:lnTo>
                <a:cubicBezTo>
                  <a:pt x="4187058" y="1547178"/>
                  <a:pt x="4195960" y="1553247"/>
                  <a:pt x="4200366" y="1558103"/>
                </a:cubicBezTo>
                <a:lnTo>
                  <a:pt x="4200366" y="1559047"/>
                </a:lnTo>
                <a:lnTo>
                  <a:pt x="4196050" y="1559047"/>
                </a:lnTo>
                <a:lnTo>
                  <a:pt x="4197129" y="1560126"/>
                </a:lnTo>
                <a:lnTo>
                  <a:pt x="4197129" y="1561205"/>
                </a:lnTo>
                <a:lnTo>
                  <a:pt x="4201445" y="1559047"/>
                </a:lnTo>
                <a:lnTo>
                  <a:pt x="4204682" y="1566600"/>
                </a:lnTo>
                <a:lnTo>
                  <a:pt x="4198208" y="1571860"/>
                </a:lnTo>
                <a:lnTo>
                  <a:pt x="4187553" y="1570781"/>
                </a:lnTo>
                <a:lnTo>
                  <a:pt x="4184316" y="1570781"/>
                </a:lnTo>
                <a:lnTo>
                  <a:pt x="4184316" y="1571860"/>
                </a:lnTo>
                <a:lnTo>
                  <a:pt x="4190790" y="1578334"/>
                </a:lnTo>
                <a:lnTo>
                  <a:pt x="4188632" y="1586831"/>
                </a:lnTo>
                <a:cubicBezTo>
                  <a:pt x="4196455" y="1588450"/>
                  <a:pt x="4200366" y="1595553"/>
                  <a:pt x="4200366" y="1608141"/>
                </a:cubicBezTo>
                <a:cubicBezTo>
                  <a:pt x="4201804" y="1608141"/>
                  <a:pt x="4202524" y="1609580"/>
                  <a:pt x="4202524" y="1612457"/>
                </a:cubicBezTo>
                <a:cubicBezTo>
                  <a:pt x="4200186" y="1625226"/>
                  <a:pt x="4196634" y="1631610"/>
                  <a:pt x="4191869" y="1631610"/>
                </a:cubicBezTo>
                <a:lnTo>
                  <a:pt x="4190790" y="1631610"/>
                </a:lnTo>
                <a:cubicBezTo>
                  <a:pt x="4187912" y="1631610"/>
                  <a:pt x="4186474" y="1630890"/>
                  <a:pt x="4186474" y="1629452"/>
                </a:cubicBezTo>
                <a:lnTo>
                  <a:pt x="4181214" y="1632689"/>
                </a:lnTo>
                <a:lnTo>
                  <a:pt x="4163005" y="1627294"/>
                </a:lnTo>
                <a:cubicBezTo>
                  <a:pt x="4163005" y="1630171"/>
                  <a:pt x="4161971" y="1632689"/>
                  <a:pt x="4159903" y="1634847"/>
                </a:cubicBezTo>
                <a:lnTo>
                  <a:pt x="4159903" y="1636870"/>
                </a:lnTo>
                <a:lnTo>
                  <a:pt x="4161926" y="1640107"/>
                </a:lnTo>
                <a:lnTo>
                  <a:pt x="4161926" y="1643344"/>
                </a:lnTo>
                <a:lnTo>
                  <a:pt x="4151271" y="1657236"/>
                </a:lnTo>
                <a:lnTo>
                  <a:pt x="4150327" y="1657236"/>
                </a:lnTo>
                <a:lnTo>
                  <a:pt x="4146011" y="1653999"/>
                </a:lnTo>
                <a:lnTo>
                  <a:pt x="4144932" y="1653999"/>
                </a:lnTo>
                <a:lnTo>
                  <a:pt x="4142774" y="1656157"/>
                </a:lnTo>
                <a:lnTo>
                  <a:pt x="4142774" y="1657236"/>
                </a:lnTo>
                <a:lnTo>
                  <a:pt x="4149248" y="1664655"/>
                </a:lnTo>
                <a:lnTo>
                  <a:pt x="4152350" y="1664655"/>
                </a:lnTo>
                <a:lnTo>
                  <a:pt x="4166242" y="1648604"/>
                </a:lnTo>
                <a:lnTo>
                  <a:pt x="4169479" y="1648604"/>
                </a:lnTo>
                <a:lnTo>
                  <a:pt x="4172716" y="1650763"/>
                </a:lnTo>
                <a:cubicBezTo>
                  <a:pt x="4174065" y="1650763"/>
                  <a:pt x="4174740" y="1649683"/>
                  <a:pt x="4174740" y="1647525"/>
                </a:cubicBezTo>
                <a:lnTo>
                  <a:pt x="4173661" y="1644423"/>
                </a:lnTo>
                <a:lnTo>
                  <a:pt x="4176898" y="1642265"/>
                </a:lnTo>
                <a:lnTo>
                  <a:pt x="4183372" y="1644423"/>
                </a:lnTo>
                <a:lnTo>
                  <a:pt x="4191869" y="1644423"/>
                </a:lnTo>
                <a:lnTo>
                  <a:pt x="4198208" y="1647525"/>
                </a:lnTo>
                <a:lnTo>
                  <a:pt x="4202524" y="1646581"/>
                </a:lnTo>
                <a:lnTo>
                  <a:pt x="4211021" y="1648604"/>
                </a:lnTo>
                <a:lnTo>
                  <a:pt x="4212100" y="1648604"/>
                </a:lnTo>
                <a:cubicBezTo>
                  <a:pt x="4213538" y="1648604"/>
                  <a:pt x="4214977" y="1646491"/>
                  <a:pt x="4216416" y="1642265"/>
                </a:cubicBezTo>
                <a:lnTo>
                  <a:pt x="4217360" y="1642265"/>
                </a:lnTo>
                <a:cubicBezTo>
                  <a:pt x="4216371" y="1635161"/>
                  <a:pt x="4213898" y="1631610"/>
                  <a:pt x="4209942" y="1631610"/>
                </a:cubicBezTo>
                <a:lnTo>
                  <a:pt x="4208863" y="1630531"/>
                </a:lnTo>
                <a:lnTo>
                  <a:pt x="4207784" y="1630531"/>
                </a:lnTo>
                <a:lnTo>
                  <a:pt x="4203603" y="1631610"/>
                </a:lnTo>
                <a:lnTo>
                  <a:pt x="4202524" y="1630531"/>
                </a:lnTo>
                <a:lnTo>
                  <a:pt x="4202524" y="1629452"/>
                </a:lnTo>
                <a:cubicBezTo>
                  <a:pt x="4202524" y="1627294"/>
                  <a:pt x="4206075" y="1626215"/>
                  <a:pt x="4213179" y="1626215"/>
                </a:cubicBezTo>
                <a:cubicBezTo>
                  <a:pt x="4213898" y="1624147"/>
                  <a:pt x="4216011" y="1623113"/>
                  <a:pt x="4219518" y="1623113"/>
                </a:cubicBezTo>
                <a:lnTo>
                  <a:pt x="4227071" y="1624192"/>
                </a:lnTo>
                <a:lnTo>
                  <a:pt x="4228150" y="1623113"/>
                </a:lnTo>
                <a:lnTo>
                  <a:pt x="4221676" y="1613536"/>
                </a:lnTo>
                <a:lnTo>
                  <a:pt x="4222755" y="1607063"/>
                </a:lnTo>
                <a:cubicBezTo>
                  <a:pt x="4222755" y="1603376"/>
                  <a:pt x="4219203" y="1599465"/>
                  <a:pt x="4212100" y="1595328"/>
                </a:cubicBezTo>
                <a:lnTo>
                  <a:pt x="4203603" y="1580492"/>
                </a:lnTo>
                <a:lnTo>
                  <a:pt x="4203603" y="1578334"/>
                </a:lnTo>
                <a:cubicBezTo>
                  <a:pt x="4203603" y="1576536"/>
                  <a:pt x="4206795" y="1575097"/>
                  <a:pt x="4213179" y="1574018"/>
                </a:cubicBezTo>
                <a:lnTo>
                  <a:pt x="4227071" y="1575097"/>
                </a:lnTo>
                <a:cubicBezTo>
                  <a:pt x="4227071" y="1572939"/>
                  <a:pt x="4229184" y="1571860"/>
                  <a:pt x="4233410" y="1571860"/>
                </a:cubicBezTo>
                <a:lnTo>
                  <a:pt x="4231252" y="1567679"/>
                </a:lnTo>
                <a:lnTo>
                  <a:pt x="4238805" y="1557024"/>
                </a:lnTo>
                <a:lnTo>
                  <a:pt x="4240829" y="1547448"/>
                </a:lnTo>
                <a:lnTo>
                  <a:pt x="4239750" y="1546369"/>
                </a:lnTo>
                <a:lnTo>
                  <a:pt x="4194027" y="1546369"/>
                </a:lnTo>
                <a:cubicBezTo>
                  <a:pt x="4192408" y="1546369"/>
                  <a:pt x="4191329" y="1544571"/>
                  <a:pt x="4190790" y="1540974"/>
                </a:cubicBezTo>
                <a:lnTo>
                  <a:pt x="4205761" y="1535714"/>
                </a:lnTo>
                <a:lnTo>
                  <a:pt x="4212100" y="1535714"/>
                </a:lnTo>
                <a:cubicBezTo>
                  <a:pt x="4215786" y="1535714"/>
                  <a:pt x="4218979" y="1536748"/>
                  <a:pt x="4221676" y="1538816"/>
                </a:cubicBezTo>
                <a:lnTo>
                  <a:pt x="4232331" y="1538816"/>
                </a:lnTo>
                <a:lnTo>
                  <a:pt x="4235568" y="1536658"/>
                </a:lnTo>
                <a:lnTo>
                  <a:pt x="4238805" y="1536658"/>
                </a:lnTo>
                <a:lnTo>
                  <a:pt x="4249461" y="1545290"/>
                </a:lnTo>
                <a:lnTo>
                  <a:pt x="4250540" y="1545290"/>
                </a:lnTo>
                <a:lnTo>
                  <a:pt x="4256879" y="1537737"/>
                </a:lnTo>
                <a:lnTo>
                  <a:pt x="4255800" y="1531398"/>
                </a:lnTo>
                <a:lnTo>
                  <a:pt x="4260116" y="1527082"/>
                </a:lnTo>
                <a:cubicBezTo>
                  <a:pt x="4270006" y="1530139"/>
                  <a:pt x="4276031" y="1533690"/>
                  <a:pt x="4278189" y="1537737"/>
                </a:cubicBezTo>
                <a:lnTo>
                  <a:pt x="4278189" y="1538816"/>
                </a:lnTo>
                <a:lnTo>
                  <a:pt x="4277110" y="1544210"/>
                </a:lnTo>
                <a:cubicBezTo>
                  <a:pt x="4282235" y="1544210"/>
                  <a:pt x="4287226" y="1547403"/>
                  <a:pt x="4292081" y="1553787"/>
                </a:cubicBezTo>
                <a:cubicBezTo>
                  <a:pt x="4294868" y="1553787"/>
                  <a:pt x="4296622" y="1555900"/>
                  <a:pt x="4297341" y="1560126"/>
                </a:cubicBezTo>
                <a:lnTo>
                  <a:pt x="4294239" y="1562284"/>
                </a:lnTo>
                <a:lnTo>
                  <a:pt x="4291002" y="1562284"/>
                </a:lnTo>
                <a:lnTo>
                  <a:pt x="4287765" y="1560126"/>
                </a:lnTo>
                <a:lnTo>
                  <a:pt x="4285607" y="1560126"/>
                </a:lnTo>
                <a:cubicBezTo>
                  <a:pt x="4284438" y="1560126"/>
                  <a:pt x="4283404" y="1561925"/>
                  <a:pt x="4282505" y="1565521"/>
                </a:cubicBezTo>
                <a:cubicBezTo>
                  <a:pt x="4278908" y="1565521"/>
                  <a:pt x="4277110" y="1567994"/>
                  <a:pt x="4277110" y="1572939"/>
                </a:cubicBezTo>
                <a:cubicBezTo>
                  <a:pt x="4270006" y="1576536"/>
                  <a:pt x="4263982" y="1578334"/>
                  <a:pt x="4259037" y="1578334"/>
                </a:cubicBezTo>
                <a:cubicBezTo>
                  <a:pt x="4258857" y="1579773"/>
                  <a:pt x="4256699" y="1580807"/>
                  <a:pt x="4252563" y="1581436"/>
                </a:cubicBezTo>
                <a:lnTo>
                  <a:pt x="4252563" y="1582515"/>
                </a:lnTo>
                <a:cubicBezTo>
                  <a:pt x="4256159" y="1585033"/>
                  <a:pt x="4257958" y="1587191"/>
                  <a:pt x="4257958" y="1588989"/>
                </a:cubicBezTo>
                <a:lnTo>
                  <a:pt x="4256879" y="1592091"/>
                </a:lnTo>
                <a:lnTo>
                  <a:pt x="4260116" y="1590068"/>
                </a:lnTo>
                <a:cubicBezTo>
                  <a:pt x="4261824" y="1590068"/>
                  <a:pt x="4263218" y="1592901"/>
                  <a:pt x="4264297" y="1598566"/>
                </a:cubicBezTo>
                <a:cubicBezTo>
                  <a:pt x="4259531" y="1612053"/>
                  <a:pt x="4255260" y="1618796"/>
                  <a:pt x="4251484" y="1618796"/>
                </a:cubicBezTo>
                <a:cubicBezTo>
                  <a:pt x="4251484" y="1621674"/>
                  <a:pt x="4249730" y="1623472"/>
                  <a:pt x="4246224" y="1624192"/>
                </a:cubicBezTo>
                <a:lnTo>
                  <a:pt x="4246224" y="1625136"/>
                </a:lnTo>
                <a:lnTo>
                  <a:pt x="4260116" y="1625136"/>
                </a:lnTo>
                <a:cubicBezTo>
                  <a:pt x="4266320" y="1618752"/>
                  <a:pt x="4270906" y="1615560"/>
                  <a:pt x="4273873" y="1615560"/>
                </a:cubicBezTo>
                <a:lnTo>
                  <a:pt x="4274952" y="1615560"/>
                </a:lnTo>
                <a:lnTo>
                  <a:pt x="4282505" y="1619876"/>
                </a:lnTo>
                <a:lnTo>
                  <a:pt x="4285607" y="1618796"/>
                </a:lnTo>
                <a:lnTo>
                  <a:pt x="4288844" y="1624192"/>
                </a:lnTo>
                <a:lnTo>
                  <a:pt x="4287765" y="1633768"/>
                </a:lnTo>
                <a:cubicBezTo>
                  <a:pt x="4289923" y="1633768"/>
                  <a:pt x="4291721" y="1635161"/>
                  <a:pt x="4293160" y="1637949"/>
                </a:cubicBezTo>
                <a:lnTo>
                  <a:pt x="4293160" y="1643344"/>
                </a:lnTo>
                <a:lnTo>
                  <a:pt x="4291002" y="1645502"/>
                </a:lnTo>
                <a:lnTo>
                  <a:pt x="4292081" y="1646581"/>
                </a:lnTo>
                <a:lnTo>
                  <a:pt x="4292081" y="1647525"/>
                </a:lnTo>
                <a:cubicBezTo>
                  <a:pt x="4283179" y="1656967"/>
                  <a:pt x="4274997" y="1662676"/>
                  <a:pt x="4267534" y="1664655"/>
                </a:cubicBezTo>
                <a:lnTo>
                  <a:pt x="4266455" y="1663575"/>
                </a:lnTo>
                <a:cubicBezTo>
                  <a:pt x="4266455" y="1667351"/>
                  <a:pt x="4262184" y="1670184"/>
                  <a:pt x="4253642" y="1672072"/>
                </a:cubicBezTo>
                <a:cubicBezTo>
                  <a:pt x="4253642" y="1673510"/>
                  <a:pt x="4252607" y="1674230"/>
                  <a:pt x="4250540" y="1674230"/>
                </a:cubicBezTo>
                <a:lnTo>
                  <a:pt x="4249461" y="1675309"/>
                </a:lnTo>
                <a:lnTo>
                  <a:pt x="4249461" y="1676388"/>
                </a:lnTo>
                <a:cubicBezTo>
                  <a:pt x="4252967" y="1679265"/>
                  <a:pt x="4254721" y="1682097"/>
                  <a:pt x="4254721" y="1684885"/>
                </a:cubicBezTo>
                <a:cubicBezTo>
                  <a:pt x="4256339" y="1684885"/>
                  <a:pt x="4260970" y="1679580"/>
                  <a:pt x="4268613" y="1668970"/>
                </a:cubicBezTo>
                <a:lnTo>
                  <a:pt x="4271850" y="1667891"/>
                </a:lnTo>
                <a:cubicBezTo>
                  <a:pt x="4274457" y="1667891"/>
                  <a:pt x="4277650" y="1672476"/>
                  <a:pt x="4281426" y="1681648"/>
                </a:cubicBezTo>
                <a:cubicBezTo>
                  <a:pt x="4285472" y="1681648"/>
                  <a:pt x="4288664" y="1686638"/>
                  <a:pt x="4291002" y="1696619"/>
                </a:cubicBezTo>
                <a:lnTo>
                  <a:pt x="4286686" y="1700935"/>
                </a:lnTo>
                <a:lnTo>
                  <a:pt x="4285607" y="1700935"/>
                </a:lnTo>
                <a:lnTo>
                  <a:pt x="4280347" y="1696619"/>
                </a:lnTo>
                <a:lnTo>
                  <a:pt x="4272794" y="1696619"/>
                </a:lnTo>
                <a:lnTo>
                  <a:pt x="4263218" y="1694461"/>
                </a:lnTo>
                <a:lnTo>
                  <a:pt x="4254721" y="1696619"/>
                </a:lnTo>
                <a:lnTo>
                  <a:pt x="4253642" y="1695540"/>
                </a:lnTo>
                <a:lnTo>
                  <a:pt x="4253642" y="1696619"/>
                </a:lnTo>
                <a:lnTo>
                  <a:pt x="4255800" y="1705116"/>
                </a:lnTo>
                <a:lnTo>
                  <a:pt x="4255800" y="1707274"/>
                </a:lnTo>
                <a:lnTo>
                  <a:pt x="4253642" y="1710511"/>
                </a:lnTo>
                <a:lnTo>
                  <a:pt x="4254721" y="1725348"/>
                </a:lnTo>
                <a:lnTo>
                  <a:pt x="4252563" y="1730743"/>
                </a:lnTo>
                <a:cubicBezTo>
                  <a:pt x="4252563" y="1734969"/>
                  <a:pt x="4255080" y="1737082"/>
                  <a:pt x="4260116" y="1737082"/>
                </a:cubicBezTo>
                <a:lnTo>
                  <a:pt x="4262139" y="1741398"/>
                </a:lnTo>
                <a:lnTo>
                  <a:pt x="4272794" y="1741398"/>
                </a:lnTo>
                <a:lnTo>
                  <a:pt x="4279268" y="1737082"/>
                </a:lnTo>
                <a:lnTo>
                  <a:pt x="4298420" y="1736138"/>
                </a:lnTo>
                <a:lnTo>
                  <a:pt x="4300578" y="1739240"/>
                </a:lnTo>
                <a:lnTo>
                  <a:pt x="4300578" y="1745714"/>
                </a:lnTo>
                <a:cubicBezTo>
                  <a:pt x="4294194" y="1751379"/>
                  <a:pt x="4290642" y="1755964"/>
                  <a:pt x="4289923" y="1759471"/>
                </a:cubicBezTo>
                <a:lnTo>
                  <a:pt x="4286686" y="1760550"/>
                </a:lnTo>
                <a:lnTo>
                  <a:pt x="4286686" y="1763787"/>
                </a:lnTo>
                <a:lnTo>
                  <a:pt x="4292081" y="1769182"/>
                </a:lnTo>
                <a:lnTo>
                  <a:pt x="4292081" y="1770126"/>
                </a:lnTo>
                <a:cubicBezTo>
                  <a:pt x="4290463" y="1780107"/>
                  <a:pt x="4285832" y="1785097"/>
                  <a:pt x="4278189" y="1785097"/>
                </a:cubicBezTo>
                <a:lnTo>
                  <a:pt x="4269692" y="1784018"/>
                </a:lnTo>
                <a:lnTo>
                  <a:pt x="4264297" y="1786176"/>
                </a:lnTo>
                <a:lnTo>
                  <a:pt x="4254721" y="1781860"/>
                </a:lnTo>
                <a:lnTo>
                  <a:pt x="4250540" y="1782939"/>
                </a:lnTo>
                <a:cubicBezTo>
                  <a:pt x="4240559" y="1782939"/>
                  <a:pt x="4235568" y="1779747"/>
                  <a:pt x="4235568" y="1773363"/>
                </a:cubicBezTo>
                <a:lnTo>
                  <a:pt x="4232331" y="1773363"/>
                </a:lnTo>
                <a:lnTo>
                  <a:pt x="4228150" y="1776600"/>
                </a:lnTo>
                <a:lnTo>
                  <a:pt x="4225992" y="1776600"/>
                </a:lnTo>
                <a:lnTo>
                  <a:pt x="4215337" y="1767024"/>
                </a:lnTo>
                <a:cubicBezTo>
                  <a:pt x="4210661" y="1761179"/>
                  <a:pt x="4206390" y="1752637"/>
                  <a:pt x="4202524" y="1741398"/>
                </a:cubicBezTo>
                <a:lnTo>
                  <a:pt x="4201445" y="1740319"/>
                </a:lnTo>
                <a:lnTo>
                  <a:pt x="4201445" y="1738161"/>
                </a:lnTo>
                <a:lnTo>
                  <a:pt x="4202524" y="1737082"/>
                </a:lnTo>
                <a:lnTo>
                  <a:pt x="4202524" y="1736138"/>
                </a:lnTo>
                <a:lnTo>
                  <a:pt x="4199287" y="1733980"/>
                </a:lnTo>
                <a:lnTo>
                  <a:pt x="4198208" y="1733980"/>
                </a:lnTo>
                <a:lnTo>
                  <a:pt x="4196050" y="1736138"/>
                </a:lnTo>
                <a:lnTo>
                  <a:pt x="4197129" y="1744635"/>
                </a:lnTo>
                <a:cubicBezTo>
                  <a:pt x="4195060" y="1746703"/>
                  <a:pt x="4192588" y="1747737"/>
                  <a:pt x="4189711" y="1747737"/>
                </a:cubicBezTo>
                <a:cubicBezTo>
                  <a:pt x="4188991" y="1751334"/>
                  <a:pt x="4187553" y="1753132"/>
                  <a:pt x="4185395" y="1753132"/>
                </a:cubicBezTo>
                <a:lnTo>
                  <a:pt x="4187553" y="1756369"/>
                </a:lnTo>
                <a:lnTo>
                  <a:pt x="4187553" y="1757448"/>
                </a:lnTo>
                <a:lnTo>
                  <a:pt x="4185395" y="1759471"/>
                </a:lnTo>
                <a:lnTo>
                  <a:pt x="4182293" y="1757448"/>
                </a:lnTo>
                <a:lnTo>
                  <a:pt x="4180135" y="1759471"/>
                </a:lnTo>
                <a:lnTo>
                  <a:pt x="4179056" y="1758392"/>
                </a:lnTo>
                <a:lnTo>
                  <a:pt x="4179056" y="1757448"/>
                </a:lnTo>
                <a:lnTo>
                  <a:pt x="4174740" y="1758392"/>
                </a:lnTo>
                <a:cubicBezTo>
                  <a:pt x="4174740" y="1759831"/>
                  <a:pt x="4176898" y="1760910"/>
                  <a:pt x="4181214" y="1761629"/>
                </a:cubicBezTo>
                <a:lnTo>
                  <a:pt x="4181214" y="1759471"/>
                </a:lnTo>
                <a:lnTo>
                  <a:pt x="4182293" y="1759471"/>
                </a:lnTo>
                <a:lnTo>
                  <a:pt x="4184316" y="1761629"/>
                </a:lnTo>
                <a:lnTo>
                  <a:pt x="4184316" y="1764866"/>
                </a:lnTo>
                <a:cubicBezTo>
                  <a:pt x="4183506" y="1767564"/>
                  <a:pt x="4178561" y="1770756"/>
                  <a:pt x="4169479" y="1774442"/>
                </a:cubicBezTo>
                <a:cubicBezTo>
                  <a:pt x="4163275" y="1780826"/>
                  <a:pt x="4157565" y="1784018"/>
                  <a:pt x="4152350" y="1784018"/>
                </a:cubicBezTo>
                <a:lnTo>
                  <a:pt x="4151271" y="1782939"/>
                </a:lnTo>
                <a:lnTo>
                  <a:pt x="4151271" y="1781860"/>
                </a:lnTo>
                <a:lnTo>
                  <a:pt x="4153429" y="1772284"/>
                </a:lnTo>
                <a:lnTo>
                  <a:pt x="4153429" y="1771205"/>
                </a:lnTo>
                <a:cubicBezTo>
                  <a:pt x="4149922" y="1766799"/>
                  <a:pt x="4148169" y="1762528"/>
                  <a:pt x="4148169" y="1758392"/>
                </a:cubicBezTo>
                <a:lnTo>
                  <a:pt x="4148169" y="1753132"/>
                </a:lnTo>
                <a:lnTo>
                  <a:pt x="4147090" y="1753132"/>
                </a:lnTo>
                <a:cubicBezTo>
                  <a:pt x="4127308" y="1773004"/>
                  <a:pt x="4113101" y="1782939"/>
                  <a:pt x="4104469" y="1782939"/>
                </a:cubicBezTo>
                <a:lnTo>
                  <a:pt x="4103390" y="1782939"/>
                </a:lnTo>
                <a:cubicBezTo>
                  <a:pt x="4099614" y="1782939"/>
                  <a:pt x="4097456" y="1781905"/>
                  <a:pt x="4096916" y="1779837"/>
                </a:cubicBezTo>
                <a:lnTo>
                  <a:pt x="4096916" y="1777679"/>
                </a:lnTo>
                <a:lnTo>
                  <a:pt x="4108651" y="1762708"/>
                </a:lnTo>
                <a:cubicBezTo>
                  <a:pt x="4108651" y="1759741"/>
                  <a:pt x="4111528" y="1756549"/>
                  <a:pt x="4117283" y="1753132"/>
                </a:cubicBezTo>
                <a:cubicBezTo>
                  <a:pt x="4117283" y="1743151"/>
                  <a:pt x="4120115" y="1734969"/>
                  <a:pt x="4125780" y="1728585"/>
                </a:cubicBezTo>
                <a:lnTo>
                  <a:pt x="4125780" y="1727506"/>
                </a:lnTo>
                <a:cubicBezTo>
                  <a:pt x="4123622" y="1727506"/>
                  <a:pt x="4122543" y="1726786"/>
                  <a:pt x="4122543" y="1725348"/>
                </a:cubicBezTo>
                <a:lnTo>
                  <a:pt x="4122543" y="1716850"/>
                </a:lnTo>
                <a:lnTo>
                  <a:pt x="4107572" y="1716850"/>
                </a:lnTo>
                <a:lnTo>
                  <a:pt x="4102311" y="1711590"/>
                </a:lnTo>
                <a:lnTo>
                  <a:pt x="4102311" y="1709432"/>
                </a:lnTo>
                <a:lnTo>
                  <a:pt x="4104469" y="1707274"/>
                </a:lnTo>
                <a:lnTo>
                  <a:pt x="4111888" y="1707274"/>
                </a:lnTo>
                <a:lnTo>
                  <a:pt x="4116204" y="1708353"/>
                </a:lnTo>
                <a:lnTo>
                  <a:pt x="4120385" y="1707274"/>
                </a:lnTo>
                <a:lnTo>
                  <a:pt x="4121464" y="1707274"/>
                </a:lnTo>
                <a:cubicBezTo>
                  <a:pt x="4125060" y="1707454"/>
                  <a:pt x="4126859" y="1708173"/>
                  <a:pt x="4126859" y="1709432"/>
                </a:cubicBezTo>
                <a:lnTo>
                  <a:pt x="4129961" y="1708353"/>
                </a:lnTo>
                <a:lnTo>
                  <a:pt x="4129961" y="1707274"/>
                </a:lnTo>
                <a:cubicBezTo>
                  <a:pt x="4126094" y="1694686"/>
                  <a:pt x="4122902" y="1687582"/>
                  <a:pt x="4120385" y="1685964"/>
                </a:cubicBezTo>
                <a:lnTo>
                  <a:pt x="4118227" y="1685964"/>
                </a:lnTo>
                <a:cubicBezTo>
                  <a:pt x="4116878" y="1685964"/>
                  <a:pt x="4113326" y="1689516"/>
                  <a:pt x="4107572" y="1696619"/>
                </a:cubicBezTo>
                <a:lnTo>
                  <a:pt x="4101232" y="1698777"/>
                </a:lnTo>
                <a:lnTo>
                  <a:pt x="4099074" y="1695540"/>
                </a:lnTo>
                <a:lnTo>
                  <a:pt x="4108651" y="1679625"/>
                </a:lnTo>
                <a:cubicBezTo>
                  <a:pt x="4108651" y="1671802"/>
                  <a:pt x="4110089" y="1666812"/>
                  <a:pt x="4112967" y="1664655"/>
                </a:cubicBezTo>
                <a:lnTo>
                  <a:pt x="4111888" y="1656157"/>
                </a:lnTo>
                <a:cubicBezTo>
                  <a:pt x="4116113" y="1649774"/>
                  <a:pt x="4118227" y="1644064"/>
                  <a:pt x="4118227" y="1639028"/>
                </a:cubicBezTo>
                <a:lnTo>
                  <a:pt x="4116204" y="1629452"/>
                </a:lnTo>
                <a:lnTo>
                  <a:pt x="4120385" y="1627294"/>
                </a:lnTo>
                <a:cubicBezTo>
                  <a:pt x="4120385" y="1624506"/>
                  <a:pt x="4118272" y="1621314"/>
                  <a:pt x="4114046" y="1617718"/>
                </a:cubicBezTo>
                <a:lnTo>
                  <a:pt x="4111888" y="1602881"/>
                </a:lnTo>
                <a:lnTo>
                  <a:pt x="4111888" y="1600724"/>
                </a:lnTo>
                <a:cubicBezTo>
                  <a:pt x="4114765" y="1596227"/>
                  <a:pt x="4116204" y="1591237"/>
                  <a:pt x="4116204" y="1585752"/>
                </a:cubicBezTo>
                <a:lnTo>
                  <a:pt x="4114046" y="1576176"/>
                </a:lnTo>
                <a:cubicBezTo>
                  <a:pt x="4114765" y="1568533"/>
                  <a:pt x="4116158" y="1561790"/>
                  <a:pt x="4118227" y="1555945"/>
                </a:cubicBezTo>
                <a:cubicBezTo>
                  <a:pt x="4116518" y="1555945"/>
                  <a:pt x="4115125" y="1552753"/>
                  <a:pt x="4114046" y="1546369"/>
                </a:cubicBezTo>
                <a:lnTo>
                  <a:pt x="4116204" y="1546369"/>
                </a:lnTo>
                <a:lnTo>
                  <a:pt x="4116204" y="1548392"/>
                </a:lnTo>
                <a:lnTo>
                  <a:pt x="4117283" y="1548392"/>
                </a:lnTo>
                <a:lnTo>
                  <a:pt x="4117283" y="1545290"/>
                </a:lnTo>
                <a:lnTo>
                  <a:pt x="4111888" y="1539895"/>
                </a:lnTo>
                <a:lnTo>
                  <a:pt x="4111888" y="1538816"/>
                </a:lnTo>
                <a:cubicBezTo>
                  <a:pt x="4111888" y="1535129"/>
                  <a:pt x="4115079" y="1530858"/>
                  <a:pt x="4121464" y="1526003"/>
                </a:cubicBezTo>
                <a:close/>
                <a:moveTo>
                  <a:pt x="7217902" y="1524268"/>
                </a:moveTo>
                <a:lnTo>
                  <a:pt x="7213586" y="1529663"/>
                </a:lnTo>
                <a:lnTo>
                  <a:pt x="7213586" y="1530743"/>
                </a:lnTo>
                <a:lnTo>
                  <a:pt x="7215744" y="1530743"/>
                </a:lnTo>
                <a:lnTo>
                  <a:pt x="7219925" y="1525348"/>
                </a:lnTo>
                <a:lnTo>
                  <a:pt x="7218981" y="1524268"/>
                </a:lnTo>
                <a:close/>
                <a:moveTo>
                  <a:pt x="2576509" y="1523360"/>
                </a:moveTo>
                <a:lnTo>
                  <a:pt x="2578802" y="1525518"/>
                </a:lnTo>
                <a:lnTo>
                  <a:pt x="2578802" y="1523360"/>
                </a:lnTo>
                <a:close/>
                <a:moveTo>
                  <a:pt x="117881" y="1522835"/>
                </a:moveTo>
                <a:lnTo>
                  <a:pt x="113564" y="1535783"/>
                </a:lnTo>
                <a:cubicBezTo>
                  <a:pt x="116442" y="1537131"/>
                  <a:pt x="117881" y="1539244"/>
                  <a:pt x="117881" y="1542122"/>
                </a:cubicBezTo>
                <a:lnTo>
                  <a:pt x="114644" y="1545359"/>
                </a:lnTo>
                <a:lnTo>
                  <a:pt x="114644" y="1550754"/>
                </a:lnTo>
                <a:lnTo>
                  <a:pt x="117881" y="1555070"/>
                </a:lnTo>
                <a:lnTo>
                  <a:pt x="117881" y="1559386"/>
                </a:lnTo>
                <a:lnTo>
                  <a:pt x="116801" y="1560330"/>
                </a:lnTo>
                <a:cubicBezTo>
                  <a:pt x="118419" y="1575346"/>
                  <a:pt x="120577" y="1582854"/>
                  <a:pt x="123275" y="1582854"/>
                </a:cubicBezTo>
                <a:cubicBezTo>
                  <a:pt x="126782" y="1582854"/>
                  <a:pt x="128535" y="1583573"/>
                  <a:pt x="128535" y="1585012"/>
                </a:cubicBezTo>
                <a:lnTo>
                  <a:pt x="128535" y="1586091"/>
                </a:lnTo>
                <a:cubicBezTo>
                  <a:pt x="128535" y="1587530"/>
                  <a:pt x="125703" y="1588968"/>
                  <a:pt x="120038" y="1590407"/>
                </a:cubicBezTo>
                <a:cubicBezTo>
                  <a:pt x="117881" y="1593104"/>
                  <a:pt x="116801" y="1596342"/>
                  <a:pt x="116801" y="1600118"/>
                </a:cubicBezTo>
                <a:lnTo>
                  <a:pt x="116801" y="1604299"/>
                </a:lnTo>
                <a:lnTo>
                  <a:pt x="127457" y="1604299"/>
                </a:lnTo>
                <a:cubicBezTo>
                  <a:pt x="129255" y="1604299"/>
                  <a:pt x="131053" y="1600747"/>
                  <a:pt x="132851" y="1593644"/>
                </a:cubicBezTo>
                <a:lnTo>
                  <a:pt x="128535" y="1590407"/>
                </a:lnTo>
                <a:lnTo>
                  <a:pt x="129614" y="1582854"/>
                </a:lnTo>
                <a:lnTo>
                  <a:pt x="129614" y="1566804"/>
                </a:lnTo>
                <a:lnTo>
                  <a:pt x="130694" y="1562488"/>
                </a:lnTo>
                <a:cubicBezTo>
                  <a:pt x="130694" y="1559521"/>
                  <a:pt x="128220" y="1557407"/>
                  <a:pt x="123275" y="1556149"/>
                </a:cubicBezTo>
                <a:lnTo>
                  <a:pt x="123275" y="1552912"/>
                </a:lnTo>
                <a:cubicBezTo>
                  <a:pt x="129299" y="1548056"/>
                  <a:pt x="132492" y="1544459"/>
                  <a:pt x="132851" y="1542122"/>
                </a:cubicBezTo>
                <a:cubicBezTo>
                  <a:pt x="132851" y="1530702"/>
                  <a:pt x="130334" y="1524993"/>
                  <a:pt x="125298" y="1524993"/>
                </a:cubicBezTo>
                <a:close/>
                <a:moveTo>
                  <a:pt x="2064755" y="1522765"/>
                </a:moveTo>
                <a:cubicBezTo>
                  <a:pt x="2067453" y="1524923"/>
                  <a:pt x="2070688" y="1526002"/>
                  <a:pt x="2074467" y="1526002"/>
                </a:cubicBezTo>
                <a:cubicBezTo>
                  <a:pt x="2078153" y="1523844"/>
                  <a:pt x="2081704" y="1522765"/>
                  <a:pt x="2085122" y="1522765"/>
                </a:cubicBezTo>
                <a:lnTo>
                  <a:pt x="2087143" y="1522765"/>
                </a:lnTo>
                <a:lnTo>
                  <a:pt x="2096854" y="1524923"/>
                </a:lnTo>
                <a:lnTo>
                  <a:pt x="2101035" y="1523844"/>
                </a:lnTo>
                <a:cubicBezTo>
                  <a:pt x="2103554" y="1528789"/>
                  <a:pt x="2105353" y="1531262"/>
                  <a:pt x="2106431" y="1531262"/>
                </a:cubicBezTo>
                <a:cubicBezTo>
                  <a:pt x="2107870" y="1531262"/>
                  <a:pt x="2108589" y="1530228"/>
                  <a:pt x="2108589" y="1528160"/>
                </a:cubicBezTo>
                <a:lnTo>
                  <a:pt x="2109533" y="1527081"/>
                </a:lnTo>
                <a:lnTo>
                  <a:pt x="2112771" y="1527081"/>
                </a:lnTo>
                <a:cubicBezTo>
                  <a:pt x="2117086" y="1530408"/>
                  <a:pt x="2119244" y="1533960"/>
                  <a:pt x="2119244" y="1537736"/>
                </a:cubicBezTo>
                <a:lnTo>
                  <a:pt x="2119244" y="1544075"/>
                </a:lnTo>
                <a:lnTo>
                  <a:pt x="2114928" y="1552572"/>
                </a:lnTo>
                <a:cubicBezTo>
                  <a:pt x="2116187" y="1564711"/>
                  <a:pt x="2118302" y="1570781"/>
                  <a:pt x="2121267" y="1570781"/>
                </a:cubicBezTo>
                <a:lnTo>
                  <a:pt x="2128820" y="1568623"/>
                </a:lnTo>
                <a:lnTo>
                  <a:pt x="2134081" y="1570781"/>
                </a:lnTo>
                <a:lnTo>
                  <a:pt x="2140554" y="1568623"/>
                </a:lnTo>
                <a:lnTo>
                  <a:pt x="2160786" y="1568623"/>
                </a:lnTo>
                <a:cubicBezTo>
                  <a:pt x="2163843" y="1570781"/>
                  <a:pt x="2167396" y="1571860"/>
                  <a:pt x="2171441" y="1571860"/>
                </a:cubicBezTo>
                <a:lnTo>
                  <a:pt x="2176837" y="1576041"/>
                </a:lnTo>
                <a:lnTo>
                  <a:pt x="2176837" y="1577120"/>
                </a:lnTo>
                <a:cubicBezTo>
                  <a:pt x="2176837" y="1578199"/>
                  <a:pt x="2175398" y="1579278"/>
                  <a:pt x="2172520" y="1580357"/>
                </a:cubicBezTo>
                <a:lnTo>
                  <a:pt x="2160786" y="1578199"/>
                </a:lnTo>
                <a:lnTo>
                  <a:pt x="2153368" y="1579278"/>
                </a:lnTo>
                <a:lnTo>
                  <a:pt x="2139475" y="1579278"/>
                </a:lnTo>
                <a:lnTo>
                  <a:pt x="2130978" y="1576041"/>
                </a:lnTo>
                <a:cubicBezTo>
                  <a:pt x="2129899" y="1579637"/>
                  <a:pt x="2127382" y="1581436"/>
                  <a:pt x="2123426" y="1581436"/>
                </a:cubicBezTo>
                <a:cubicBezTo>
                  <a:pt x="2123426" y="1579637"/>
                  <a:pt x="2120594" y="1577839"/>
                  <a:pt x="2114928" y="1576041"/>
                </a:cubicBezTo>
                <a:lnTo>
                  <a:pt x="2112771" y="1578199"/>
                </a:lnTo>
                <a:cubicBezTo>
                  <a:pt x="2114928" y="1580537"/>
                  <a:pt x="2116367" y="1585887"/>
                  <a:pt x="2117086" y="1594249"/>
                </a:cubicBezTo>
                <a:lnTo>
                  <a:pt x="2119244" y="1596407"/>
                </a:lnTo>
                <a:cubicBezTo>
                  <a:pt x="2118525" y="1603151"/>
                  <a:pt x="2116367" y="1609535"/>
                  <a:pt x="2112771" y="1615559"/>
                </a:cubicBezTo>
                <a:lnTo>
                  <a:pt x="2112771" y="1616638"/>
                </a:lnTo>
                <a:cubicBezTo>
                  <a:pt x="2114928" y="1619246"/>
                  <a:pt x="2116007" y="1622438"/>
                  <a:pt x="2116007" y="1626214"/>
                </a:cubicBezTo>
                <a:cubicBezTo>
                  <a:pt x="2113671" y="1644018"/>
                  <a:pt x="2107600" y="1652920"/>
                  <a:pt x="2097799" y="1652920"/>
                </a:cubicBezTo>
                <a:lnTo>
                  <a:pt x="2092538" y="1653999"/>
                </a:lnTo>
                <a:cubicBezTo>
                  <a:pt x="2072667" y="1653999"/>
                  <a:pt x="2062731" y="1649728"/>
                  <a:pt x="2062731" y="1641186"/>
                </a:cubicBezTo>
                <a:lnTo>
                  <a:pt x="2062731" y="1628372"/>
                </a:lnTo>
                <a:lnTo>
                  <a:pt x="2064755" y="1616638"/>
                </a:lnTo>
                <a:lnTo>
                  <a:pt x="2062731" y="1610164"/>
                </a:lnTo>
                <a:lnTo>
                  <a:pt x="2062731" y="1609085"/>
                </a:lnTo>
                <a:lnTo>
                  <a:pt x="2064755" y="1605983"/>
                </a:lnTo>
                <a:lnTo>
                  <a:pt x="2064755" y="1604904"/>
                </a:lnTo>
                <a:lnTo>
                  <a:pt x="2059495" y="1598430"/>
                </a:lnTo>
                <a:lnTo>
                  <a:pt x="2059495" y="1597351"/>
                </a:lnTo>
                <a:cubicBezTo>
                  <a:pt x="2061653" y="1593844"/>
                  <a:pt x="2063765" y="1592091"/>
                  <a:pt x="2065834" y="1592091"/>
                </a:cubicBezTo>
                <a:lnTo>
                  <a:pt x="2065834" y="1587775"/>
                </a:lnTo>
                <a:lnTo>
                  <a:pt x="2061653" y="1582515"/>
                </a:lnTo>
                <a:lnTo>
                  <a:pt x="2061653" y="1581436"/>
                </a:lnTo>
                <a:lnTo>
                  <a:pt x="2065834" y="1567544"/>
                </a:lnTo>
                <a:cubicBezTo>
                  <a:pt x="2065834" y="1560260"/>
                  <a:pt x="2063361" y="1553516"/>
                  <a:pt x="2058416" y="1547312"/>
                </a:cubicBezTo>
                <a:lnTo>
                  <a:pt x="2062731" y="1540839"/>
                </a:lnTo>
                <a:lnTo>
                  <a:pt x="2062731" y="1539895"/>
                </a:lnTo>
                <a:cubicBezTo>
                  <a:pt x="2062731" y="1537377"/>
                  <a:pt x="2061293" y="1534500"/>
                  <a:pt x="2058416" y="1531262"/>
                </a:cubicBezTo>
                <a:lnTo>
                  <a:pt x="2058416" y="1530183"/>
                </a:lnTo>
                <a:cubicBezTo>
                  <a:pt x="2058416" y="1528835"/>
                  <a:pt x="2059495" y="1528160"/>
                  <a:pt x="2061653" y="1528160"/>
                </a:cubicBezTo>
                <a:lnTo>
                  <a:pt x="2061653" y="1527081"/>
                </a:lnTo>
                <a:cubicBezTo>
                  <a:pt x="2059495" y="1527081"/>
                  <a:pt x="2058416" y="1526362"/>
                  <a:pt x="2058416" y="1524923"/>
                </a:cubicBezTo>
                <a:close/>
                <a:moveTo>
                  <a:pt x="9249257" y="1521688"/>
                </a:moveTo>
                <a:cubicBezTo>
                  <a:pt x="9253034" y="1521688"/>
                  <a:pt x="9264813" y="1525599"/>
                  <a:pt x="9284595" y="1533422"/>
                </a:cubicBezTo>
                <a:cubicBezTo>
                  <a:pt x="9296733" y="1537378"/>
                  <a:pt x="9302803" y="1540616"/>
                  <a:pt x="9302803" y="1543133"/>
                </a:cubicBezTo>
                <a:lnTo>
                  <a:pt x="9302803" y="1546370"/>
                </a:lnTo>
                <a:lnTo>
                  <a:pt x="9300645" y="1548528"/>
                </a:lnTo>
                <a:lnTo>
                  <a:pt x="9294306" y="1547449"/>
                </a:lnTo>
                <a:cubicBezTo>
                  <a:pt x="9274254" y="1558329"/>
                  <a:pt x="9261036" y="1568309"/>
                  <a:pt x="9254652" y="1577391"/>
                </a:cubicBezTo>
                <a:cubicBezTo>
                  <a:pt x="9248898" y="1580628"/>
                  <a:pt x="9246020" y="1584225"/>
                  <a:pt x="9246020" y="1588181"/>
                </a:cubicBezTo>
                <a:lnTo>
                  <a:pt x="9247099" y="1589260"/>
                </a:lnTo>
                <a:lnTo>
                  <a:pt x="9248178" y="1589260"/>
                </a:lnTo>
                <a:lnTo>
                  <a:pt x="9254652" y="1587102"/>
                </a:lnTo>
                <a:lnTo>
                  <a:pt x="9257889" y="1587102"/>
                </a:lnTo>
                <a:lnTo>
                  <a:pt x="9259912" y="1589260"/>
                </a:lnTo>
                <a:cubicBezTo>
                  <a:pt x="9258564" y="1592407"/>
                  <a:pt x="9257170" y="1594160"/>
                  <a:pt x="9255731" y="1594520"/>
                </a:cubicBezTo>
                <a:lnTo>
                  <a:pt x="9246020" y="1594520"/>
                </a:lnTo>
                <a:lnTo>
                  <a:pt x="9234286" y="1596678"/>
                </a:lnTo>
                <a:lnTo>
                  <a:pt x="9222417" y="1592362"/>
                </a:lnTo>
                <a:lnTo>
                  <a:pt x="9211762" y="1596678"/>
                </a:lnTo>
                <a:lnTo>
                  <a:pt x="9205288" y="1594520"/>
                </a:lnTo>
                <a:lnTo>
                  <a:pt x="9196791" y="1597757"/>
                </a:lnTo>
                <a:lnTo>
                  <a:pt x="9180606" y="1596678"/>
                </a:lnTo>
                <a:lnTo>
                  <a:pt x="9178448" y="1598836"/>
                </a:lnTo>
                <a:lnTo>
                  <a:pt x="9177369" y="1598836"/>
                </a:lnTo>
                <a:cubicBezTo>
                  <a:pt x="9174941" y="1598836"/>
                  <a:pt x="9172108" y="1597397"/>
                  <a:pt x="9168871" y="1594520"/>
                </a:cubicBezTo>
                <a:lnTo>
                  <a:pt x="9159160" y="1595599"/>
                </a:lnTo>
                <a:lnTo>
                  <a:pt x="9159160" y="1591418"/>
                </a:lnTo>
                <a:lnTo>
                  <a:pt x="9163476" y="1587102"/>
                </a:lnTo>
                <a:lnTo>
                  <a:pt x="9165634" y="1587102"/>
                </a:lnTo>
                <a:lnTo>
                  <a:pt x="9175346" y="1589260"/>
                </a:lnTo>
                <a:lnTo>
                  <a:pt x="9182764" y="1588181"/>
                </a:lnTo>
                <a:lnTo>
                  <a:pt x="9188159" y="1592362"/>
                </a:lnTo>
                <a:cubicBezTo>
                  <a:pt x="9190676" y="1588855"/>
                  <a:pt x="9194228" y="1587102"/>
                  <a:pt x="9198814" y="1587102"/>
                </a:cubicBezTo>
                <a:lnTo>
                  <a:pt x="9202051" y="1587102"/>
                </a:lnTo>
                <a:lnTo>
                  <a:pt x="9213920" y="1588181"/>
                </a:lnTo>
                <a:lnTo>
                  <a:pt x="9220259" y="1586023"/>
                </a:lnTo>
                <a:lnTo>
                  <a:pt x="9223496" y="1587102"/>
                </a:lnTo>
                <a:lnTo>
                  <a:pt x="9223496" y="1586023"/>
                </a:lnTo>
                <a:cubicBezTo>
                  <a:pt x="9223496" y="1580988"/>
                  <a:pt x="9225294" y="1578470"/>
                  <a:pt x="9228891" y="1578470"/>
                </a:cubicBezTo>
                <a:lnTo>
                  <a:pt x="9227812" y="1577391"/>
                </a:lnTo>
                <a:lnTo>
                  <a:pt x="9227812" y="1576312"/>
                </a:lnTo>
                <a:cubicBezTo>
                  <a:pt x="9229790" y="1565432"/>
                  <a:pt x="9234421" y="1551855"/>
                  <a:pt x="9241704" y="1535580"/>
                </a:cubicBezTo>
                <a:lnTo>
                  <a:pt x="9236444" y="1528162"/>
                </a:lnTo>
                <a:lnTo>
                  <a:pt x="9236444" y="1526004"/>
                </a:lnTo>
                <a:cubicBezTo>
                  <a:pt x="9236444" y="1523486"/>
                  <a:pt x="9240715" y="1522047"/>
                  <a:pt x="9249257" y="1521688"/>
                </a:cubicBezTo>
                <a:close/>
                <a:moveTo>
                  <a:pt x="202582" y="1520676"/>
                </a:moveTo>
                <a:cubicBezTo>
                  <a:pt x="199345" y="1522115"/>
                  <a:pt x="197547" y="1523554"/>
                  <a:pt x="197188" y="1524993"/>
                </a:cubicBezTo>
                <a:lnTo>
                  <a:pt x="197188" y="1526072"/>
                </a:lnTo>
                <a:lnTo>
                  <a:pt x="199345" y="1528230"/>
                </a:lnTo>
                <a:cubicBezTo>
                  <a:pt x="200603" y="1524633"/>
                  <a:pt x="202762" y="1522835"/>
                  <a:pt x="205819" y="1522835"/>
                </a:cubicBezTo>
                <a:lnTo>
                  <a:pt x="205819" y="1521755"/>
                </a:lnTo>
                <a:close/>
                <a:moveTo>
                  <a:pt x="9167792" y="1519530"/>
                </a:moveTo>
                <a:cubicBezTo>
                  <a:pt x="9194228" y="1526633"/>
                  <a:pt x="9207446" y="1533422"/>
                  <a:pt x="9207446" y="1539896"/>
                </a:cubicBezTo>
                <a:cubicBezTo>
                  <a:pt x="9211942" y="1539896"/>
                  <a:pt x="9214819" y="1543447"/>
                  <a:pt x="9216078" y="1550551"/>
                </a:cubicBezTo>
                <a:lnTo>
                  <a:pt x="9213920" y="1557025"/>
                </a:lnTo>
                <a:lnTo>
                  <a:pt x="9213920" y="1563499"/>
                </a:lnTo>
                <a:lnTo>
                  <a:pt x="9214999" y="1573075"/>
                </a:lnTo>
                <a:cubicBezTo>
                  <a:pt x="9214999" y="1576492"/>
                  <a:pt x="9208570" y="1579369"/>
                  <a:pt x="9195712" y="1581707"/>
                </a:cubicBezTo>
                <a:lnTo>
                  <a:pt x="9190317" y="1580628"/>
                </a:lnTo>
                <a:lnTo>
                  <a:pt x="9182764" y="1581707"/>
                </a:lnTo>
                <a:cubicBezTo>
                  <a:pt x="9175660" y="1574873"/>
                  <a:pt x="9172108" y="1564173"/>
                  <a:pt x="9172108" y="1549607"/>
                </a:cubicBezTo>
                <a:cubicBezTo>
                  <a:pt x="9168512" y="1538996"/>
                  <a:pt x="9163836" y="1531488"/>
                  <a:pt x="9158081" y="1527083"/>
                </a:cubicBezTo>
                <a:lnTo>
                  <a:pt x="9158081" y="1526004"/>
                </a:lnTo>
                <a:cubicBezTo>
                  <a:pt x="9160599" y="1521688"/>
                  <a:pt x="9163836" y="1519530"/>
                  <a:pt x="9167792" y="1519530"/>
                </a:cubicBezTo>
                <a:close/>
                <a:moveTo>
                  <a:pt x="2575431" y="1517965"/>
                </a:moveTo>
                <a:lnTo>
                  <a:pt x="2575431" y="1521202"/>
                </a:lnTo>
                <a:lnTo>
                  <a:pt x="2576509" y="1521202"/>
                </a:lnTo>
                <a:lnTo>
                  <a:pt x="2576509" y="1517965"/>
                </a:lnTo>
                <a:close/>
                <a:moveTo>
                  <a:pt x="4725287" y="1512543"/>
                </a:moveTo>
                <a:cubicBezTo>
                  <a:pt x="4722230" y="1512543"/>
                  <a:pt x="4720386" y="1516904"/>
                  <a:pt x="4719757" y="1525626"/>
                </a:cubicBezTo>
                <a:lnTo>
                  <a:pt x="4720971" y="1525626"/>
                </a:lnTo>
                <a:cubicBezTo>
                  <a:pt x="4724568" y="1525626"/>
                  <a:pt x="4727130" y="1521625"/>
                  <a:pt x="4728659" y="1513622"/>
                </a:cubicBezTo>
                <a:lnTo>
                  <a:pt x="4728659" y="1512543"/>
                </a:lnTo>
                <a:close/>
                <a:moveTo>
                  <a:pt x="2673215" y="1512436"/>
                </a:moveTo>
                <a:lnTo>
                  <a:pt x="2673215" y="1513514"/>
                </a:lnTo>
                <a:lnTo>
                  <a:pt x="2675373" y="1515672"/>
                </a:lnTo>
                <a:lnTo>
                  <a:pt x="2676453" y="1515672"/>
                </a:lnTo>
                <a:lnTo>
                  <a:pt x="2676453" y="1512436"/>
                </a:lnTo>
                <a:close/>
                <a:moveTo>
                  <a:pt x="2657975" y="1512436"/>
                </a:moveTo>
                <a:lnTo>
                  <a:pt x="2652580" y="1513514"/>
                </a:lnTo>
                <a:lnTo>
                  <a:pt x="2652580" y="1514594"/>
                </a:lnTo>
                <a:lnTo>
                  <a:pt x="2657975" y="1516887"/>
                </a:lnTo>
                <a:lnTo>
                  <a:pt x="2659054" y="1516887"/>
                </a:lnTo>
                <a:close/>
                <a:moveTo>
                  <a:pt x="2691558" y="1510277"/>
                </a:moveTo>
                <a:lnTo>
                  <a:pt x="2691558" y="1511357"/>
                </a:lnTo>
                <a:lnTo>
                  <a:pt x="2693852" y="1511357"/>
                </a:lnTo>
                <a:lnTo>
                  <a:pt x="2693852" y="1510277"/>
                </a:lnTo>
                <a:close/>
                <a:moveTo>
                  <a:pt x="2746992" y="1509199"/>
                </a:moveTo>
                <a:lnTo>
                  <a:pt x="2746992" y="1510277"/>
                </a:lnTo>
                <a:lnTo>
                  <a:pt x="2750229" y="1510277"/>
                </a:lnTo>
                <a:lnTo>
                  <a:pt x="2750229" y="1509199"/>
                </a:lnTo>
                <a:close/>
                <a:moveTo>
                  <a:pt x="4756039" y="1507014"/>
                </a:moveTo>
                <a:cubicBezTo>
                  <a:pt x="4753791" y="1507733"/>
                  <a:pt x="4752667" y="1509935"/>
                  <a:pt x="4752667" y="1513622"/>
                </a:cubicBezTo>
                <a:cubicBezTo>
                  <a:pt x="4755454" y="1515780"/>
                  <a:pt x="4758017" y="1516859"/>
                  <a:pt x="4760355" y="1516859"/>
                </a:cubicBezTo>
                <a:lnTo>
                  <a:pt x="4761434" y="1516859"/>
                </a:lnTo>
                <a:lnTo>
                  <a:pt x="4761434" y="1515780"/>
                </a:lnTo>
                <a:cubicBezTo>
                  <a:pt x="4760175" y="1509935"/>
                  <a:pt x="4758736" y="1507014"/>
                  <a:pt x="4757118" y="1507014"/>
                </a:cubicBezTo>
                <a:close/>
                <a:moveTo>
                  <a:pt x="2751308" y="1505962"/>
                </a:moveTo>
                <a:lnTo>
                  <a:pt x="2751308" y="1508119"/>
                </a:lnTo>
                <a:lnTo>
                  <a:pt x="2756702" y="1508119"/>
                </a:lnTo>
                <a:lnTo>
                  <a:pt x="2756702" y="1505962"/>
                </a:lnTo>
                <a:close/>
                <a:moveTo>
                  <a:pt x="2650421" y="1503804"/>
                </a:moveTo>
                <a:lnTo>
                  <a:pt x="2648264" y="1505962"/>
                </a:lnTo>
                <a:lnTo>
                  <a:pt x="2648264" y="1508119"/>
                </a:lnTo>
                <a:lnTo>
                  <a:pt x="2650421" y="1508119"/>
                </a:lnTo>
                <a:lnTo>
                  <a:pt x="2652580" y="1505962"/>
                </a:lnTo>
                <a:close/>
                <a:moveTo>
                  <a:pt x="4728659" y="1503776"/>
                </a:moveTo>
                <a:lnTo>
                  <a:pt x="4728659" y="1507014"/>
                </a:lnTo>
                <a:lnTo>
                  <a:pt x="4729738" y="1507014"/>
                </a:lnTo>
                <a:lnTo>
                  <a:pt x="4731896" y="1504856"/>
                </a:lnTo>
                <a:lnTo>
                  <a:pt x="4731896" y="1503776"/>
                </a:lnTo>
                <a:close/>
                <a:moveTo>
                  <a:pt x="141483" y="1503547"/>
                </a:moveTo>
                <a:cubicBezTo>
                  <a:pt x="136269" y="1503547"/>
                  <a:pt x="131953" y="1507818"/>
                  <a:pt x="128535" y="1516360"/>
                </a:cubicBezTo>
                <a:lnTo>
                  <a:pt x="129614" y="1517439"/>
                </a:lnTo>
                <a:lnTo>
                  <a:pt x="130694" y="1517439"/>
                </a:lnTo>
                <a:lnTo>
                  <a:pt x="142562" y="1507863"/>
                </a:lnTo>
                <a:lnTo>
                  <a:pt x="142562" y="1503547"/>
                </a:lnTo>
                <a:close/>
                <a:moveTo>
                  <a:pt x="7103932" y="1495270"/>
                </a:moveTo>
                <a:cubicBezTo>
                  <a:pt x="7120477" y="1500306"/>
                  <a:pt x="7135538" y="1503183"/>
                  <a:pt x="7149116" y="1503902"/>
                </a:cubicBezTo>
                <a:cubicBezTo>
                  <a:pt x="7149116" y="1505881"/>
                  <a:pt x="7152353" y="1507319"/>
                  <a:pt x="7158827" y="1508218"/>
                </a:cubicBezTo>
                <a:lnTo>
                  <a:pt x="7160985" y="1511320"/>
                </a:lnTo>
                <a:lnTo>
                  <a:pt x="7160985" y="1513479"/>
                </a:lnTo>
                <a:cubicBezTo>
                  <a:pt x="7160985" y="1515816"/>
                  <a:pt x="7157029" y="1517974"/>
                  <a:pt x="7149116" y="1519952"/>
                </a:cubicBezTo>
                <a:cubicBezTo>
                  <a:pt x="7141203" y="1529124"/>
                  <a:pt x="7137247" y="1535553"/>
                  <a:pt x="7137247" y="1539240"/>
                </a:cubicBezTo>
                <a:cubicBezTo>
                  <a:pt x="7137247" y="1543915"/>
                  <a:pt x="7129739" y="1551109"/>
                  <a:pt x="7114722" y="1560819"/>
                </a:cubicBezTo>
                <a:lnTo>
                  <a:pt x="7113643" y="1561898"/>
                </a:lnTo>
                <a:lnTo>
                  <a:pt x="7114722" y="1565136"/>
                </a:lnTo>
                <a:cubicBezTo>
                  <a:pt x="7119758" y="1565136"/>
                  <a:pt x="7125153" y="1562977"/>
                  <a:pt x="7130908" y="1558661"/>
                </a:cubicBezTo>
                <a:cubicBezTo>
                  <a:pt x="7132796" y="1558661"/>
                  <a:pt x="7136348" y="1555784"/>
                  <a:pt x="7141563" y="1550029"/>
                </a:cubicBezTo>
                <a:lnTo>
                  <a:pt x="7145879" y="1547871"/>
                </a:lnTo>
                <a:lnTo>
                  <a:pt x="7146958" y="1547871"/>
                </a:lnTo>
                <a:cubicBezTo>
                  <a:pt x="7150914" y="1547871"/>
                  <a:pt x="7156264" y="1550749"/>
                  <a:pt x="7163008" y="1556503"/>
                </a:cubicBezTo>
                <a:cubicBezTo>
                  <a:pt x="7169662" y="1556503"/>
                  <a:pt x="7177574" y="1561854"/>
                  <a:pt x="7186746" y="1572554"/>
                </a:cubicBezTo>
                <a:cubicBezTo>
                  <a:pt x="7188185" y="1564012"/>
                  <a:pt x="7190657" y="1559741"/>
                  <a:pt x="7194164" y="1559741"/>
                </a:cubicBezTo>
                <a:lnTo>
                  <a:pt x="7194164" y="1556503"/>
                </a:lnTo>
                <a:lnTo>
                  <a:pt x="7192006" y="1553267"/>
                </a:lnTo>
                <a:lnTo>
                  <a:pt x="7192006" y="1548951"/>
                </a:lnTo>
                <a:cubicBezTo>
                  <a:pt x="7194164" y="1542027"/>
                  <a:pt x="7195243" y="1534159"/>
                  <a:pt x="7195243" y="1525348"/>
                </a:cubicBezTo>
                <a:lnTo>
                  <a:pt x="7195243" y="1518873"/>
                </a:lnTo>
                <a:cubicBezTo>
                  <a:pt x="7195243" y="1514738"/>
                  <a:pt x="7193804" y="1511186"/>
                  <a:pt x="7190927" y="1508218"/>
                </a:cubicBezTo>
                <a:lnTo>
                  <a:pt x="7190927" y="1503902"/>
                </a:lnTo>
                <a:cubicBezTo>
                  <a:pt x="7191287" y="1502464"/>
                  <a:pt x="7193085" y="1501025"/>
                  <a:pt x="7196322" y="1499586"/>
                </a:cubicBezTo>
                <a:cubicBezTo>
                  <a:pt x="7211608" y="1499586"/>
                  <a:pt x="7224871" y="1501745"/>
                  <a:pt x="7236110" y="1506060"/>
                </a:cubicBezTo>
                <a:lnTo>
                  <a:pt x="7239347" y="1502824"/>
                </a:lnTo>
                <a:lnTo>
                  <a:pt x="7241505" y="1502824"/>
                </a:lnTo>
                <a:cubicBezTo>
                  <a:pt x="7252925" y="1502824"/>
                  <a:pt x="7258634" y="1505656"/>
                  <a:pt x="7258634" y="1511320"/>
                </a:cubicBezTo>
                <a:lnTo>
                  <a:pt x="7258634" y="1513479"/>
                </a:lnTo>
                <a:lnTo>
                  <a:pt x="7244742" y="1527505"/>
                </a:lnTo>
                <a:cubicBezTo>
                  <a:pt x="7244742" y="1532361"/>
                  <a:pt x="7241865" y="1539869"/>
                  <a:pt x="7236110" y="1550029"/>
                </a:cubicBezTo>
                <a:cubicBezTo>
                  <a:pt x="7236110" y="1555245"/>
                  <a:pt x="7232154" y="1560640"/>
                  <a:pt x="7224241" y="1566215"/>
                </a:cubicBezTo>
                <a:cubicBezTo>
                  <a:pt x="7224241" y="1571520"/>
                  <a:pt x="7221409" y="1576870"/>
                  <a:pt x="7215744" y="1582265"/>
                </a:cubicBezTo>
                <a:cubicBezTo>
                  <a:pt x="7215744" y="1586401"/>
                  <a:pt x="7213946" y="1589998"/>
                  <a:pt x="7210349" y="1593055"/>
                </a:cubicBezTo>
                <a:lnTo>
                  <a:pt x="7210349" y="1595213"/>
                </a:lnTo>
                <a:cubicBezTo>
                  <a:pt x="7214126" y="1595213"/>
                  <a:pt x="7223792" y="1603440"/>
                  <a:pt x="7239347" y="1619895"/>
                </a:cubicBezTo>
                <a:cubicBezTo>
                  <a:pt x="7244742" y="1619895"/>
                  <a:pt x="7249373" y="1627763"/>
                  <a:pt x="7253240" y="1643498"/>
                </a:cubicBezTo>
                <a:lnTo>
                  <a:pt x="7252160" y="1659549"/>
                </a:lnTo>
                <a:lnTo>
                  <a:pt x="7251082" y="1659549"/>
                </a:lnTo>
                <a:lnTo>
                  <a:pt x="7250002" y="1658470"/>
                </a:lnTo>
                <a:lnTo>
                  <a:pt x="7248924" y="1658470"/>
                </a:lnTo>
                <a:lnTo>
                  <a:pt x="7245821" y="1667100"/>
                </a:lnTo>
                <a:lnTo>
                  <a:pt x="7241505" y="1664943"/>
                </a:lnTo>
                <a:lnTo>
                  <a:pt x="7239347" y="1664943"/>
                </a:lnTo>
                <a:lnTo>
                  <a:pt x="7239347" y="1666022"/>
                </a:lnTo>
                <a:cubicBezTo>
                  <a:pt x="7243663" y="1666382"/>
                  <a:pt x="7245821" y="1667460"/>
                  <a:pt x="7245821" y="1669258"/>
                </a:cubicBezTo>
                <a:cubicBezTo>
                  <a:pt x="7243843" y="1675732"/>
                  <a:pt x="7239168" y="1678969"/>
                  <a:pt x="7231794" y="1678969"/>
                </a:cubicBezTo>
                <a:lnTo>
                  <a:pt x="7228557" y="1678969"/>
                </a:lnTo>
                <a:cubicBezTo>
                  <a:pt x="7213541" y="1676272"/>
                  <a:pt x="7206033" y="1670517"/>
                  <a:pt x="7206033" y="1661706"/>
                </a:cubicBezTo>
                <a:lnTo>
                  <a:pt x="7207112" y="1657390"/>
                </a:lnTo>
                <a:lnTo>
                  <a:pt x="7204954" y="1648893"/>
                </a:lnTo>
                <a:cubicBezTo>
                  <a:pt x="7206393" y="1646016"/>
                  <a:pt x="7207112" y="1642059"/>
                  <a:pt x="7207112" y="1637024"/>
                </a:cubicBezTo>
                <a:cubicBezTo>
                  <a:pt x="7204235" y="1627403"/>
                  <a:pt x="7202796" y="1619895"/>
                  <a:pt x="7202796" y="1614500"/>
                </a:cubicBezTo>
                <a:lnTo>
                  <a:pt x="7203875" y="1601552"/>
                </a:lnTo>
                <a:cubicBezTo>
                  <a:pt x="7197042" y="1601552"/>
                  <a:pt x="7191332" y="1605509"/>
                  <a:pt x="7186746" y="1613421"/>
                </a:cubicBezTo>
                <a:cubicBezTo>
                  <a:pt x="7184048" y="1617017"/>
                  <a:pt x="7181171" y="1618816"/>
                  <a:pt x="7178114" y="1618816"/>
                </a:cubicBezTo>
                <a:lnTo>
                  <a:pt x="7174877" y="1618816"/>
                </a:lnTo>
                <a:lnTo>
                  <a:pt x="7174877" y="1620974"/>
                </a:lnTo>
                <a:lnTo>
                  <a:pt x="7173798" y="1620974"/>
                </a:lnTo>
                <a:lnTo>
                  <a:pt x="7174877" y="1626234"/>
                </a:lnTo>
                <a:lnTo>
                  <a:pt x="7174877" y="1629471"/>
                </a:lnTo>
                <a:lnTo>
                  <a:pt x="7175956" y="1652131"/>
                </a:lnTo>
                <a:lnTo>
                  <a:pt x="7172719" y="1662786"/>
                </a:lnTo>
                <a:lnTo>
                  <a:pt x="7175956" y="1682206"/>
                </a:lnTo>
                <a:lnTo>
                  <a:pt x="7172719" y="1687466"/>
                </a:lnTo>
                <a:lnTo>
                  <a:pt x="7172719" y="1691782"/>
                </a:lnTo>
                <a:lnTo>
                  <a:pt x="7174877" y="1701493"/>
                </a:lnTo>
                <a:lnTo>
                  <a:pt x="7173798" y="1707967"/>
                </a:lnTo>
                <a:lnTo>
                  <a:pt x="7177035" y="1734807"/>
                </a:lnTo>
                <a:lnTo>
                  <a:pt x="7177035" y="1740203"/>
                </a:lnTo>
                <a:cubicBezTo>
                  <a:pt x="7177035" y="1745867"/>
                  <a:pt x="7173079" y="1749419"/>
                  <a:pt x="7165166" y="1750858"/>
                </a:cubicBezTo>
                <a:lnTo>
                  <a:pt x="7157748" y="1748700"/>
                </a:lnTo>
                <a:lnTo>
                  <a:pt x="7154511" y="1748700"/>
                </a:lnTo>
                <a:lnTo>
                  <a:pt x="7139405" y="1751937"/>
                </a:lnTo>
                <a:lnTo>
                  <a:pt x="7138326" y="1751937"/>
                </a:lnTo>
                <a:lnTo>
                  <a:pt x="7128750" y="1742226"/>
                </a:lnTo>
                <a:lnTo>
                  <a:pt x="7128750" y="1741282"/>
                </a:lnTo>
                <a:lnTo>
                  <a:pt x="7134010" y="1724017"/>
                </a:lnTo>
                <a:cubicBezTo>
                  <a:pt x="7134010" y="1722579"/>
                  <a:pt x="7132976" y="1721859"/>
                  <a:pt x="7130908" y="1721859"/>
                </a:cubicBezTo>
                <a:lnTo>
                  <a:pt x="7122276" y="1722938"/>
                </a:lnTo>
                <a:lnTo>
                  <a:pt x="7116880" y="1720780"/>
                </a:lnTo>
                <a:cubicBezTo>
                  <a:pt x="7110406" y="1722039"/>
                  <a:pt x="7107169" y="1725276"/>
                  <a:pt x="7107169" y="1730491"/>
                </a:cubicBezTo>
                <a:cubicBezTo>
                  <a:pt x="7107169" y="1736786"/>
                  <a:pt x="7103258" y="1741416"/>
                  <a:pt x="7095435" y="1744384"/>
                </a:cubicBezTo>
                <a:lnTo>
                  <a:pt x="7095435" y="1745463"/>
                </a:lnTo>
                <a:lnTo>
                  <a:pt x="7097593" y="1745463"/>
                </a:lnTo>
                <a:lnTo>
                  <a:pt x="7105011" y="1740203"/>
                </a:lnTo>
                <a:lnTo>
                  <a:pt x="7107169" y="1742226"/>
                </a:lnTo>
                <a:cubicBezTo>
                  <a:pt x="7107169" y="1747261"/>
                  <a:pt x="7104697" y="1749779"/>
                  <a:pt x="7099751" y="1749779"/>
                </a:cubicBezTo>
                <a:lnTo>
                  <a:pt x="7098672" y="1749779"/>
                </a:lnTo>
                <a:lnTo>
                  <a:pt x="7097593" y="1748700"/>
                </a:lnTo>
                <a:lnTo>
                  <a:pt x="7096514" y="1748700"/>
                </a:lnTo>
                <a:cubicBezTo>
                  <a:pt x="7096514" y="1751757"/>
                  <a:pt x="7091479" y="1754274"/>
                  <a:pt x="7081408" y="1756253"/>
                </a:cubicBezTo>
                <a:cubicBezTo>
                  <a:pt x="7068550" y="1756253"/>
                  <a:pt x="7062121" y="1751577"/>
                  <a:pt x="7062121" y="1742226"/>
                </a:cubicBezTo>
                <a:lnTo>
                  <a:pt x="7059963" y="1725096"/>
                </a:lnTo>
                <a:lnTo>
                  <a:pt x="7064279" y="1707967"/>
                </a:lnTo>
                <a:lnTo>
                  <a:pt x="7064279" y="1705809"/>
                </a:lnTo>
                <a:cubicBezTo>
                  <a:pt x="7061402" y="1702752"/>
                  <a:pt x="7059963" y="1699155"/>
                  <a:pt x="7059963" y="1695019"/>
                </a:cubicBezTo>
                <a:lnTo>
                  <a:pt x="7059963" y="1691782"/>
                </a:lnTo>
                <a:cubicBezTo>
                  <a:pt x="7059963" y="1683780"/>
                  <a:pt x="7061761" y="1674114"/>
                  <a:pt x="7065358" y="1662786"/>
                </a:cubicBezTo>
                <a:lnTo>
                  <a:pt x="7064279" y="1647815"/>
                </a:lnTo>
                <a:lnTo>
                  <a:pt x="7064279" y="1641340"/>
                </a:lnTo>
                <a:cubicBezTo>
                  <a:pt x="7064279" y="1639002"/>
                  <a:pt x="7063200" y="1636484"/>
                  <a:pt x="7061042" y="1633787"/>
                </a:cubicBezTo>
                <a:lnTo>
                  <a:pt x="7061042" y="1632708"/>
                </a:lnTo>
                <a:lnTo>
                  <a:pt x="7064279" y="1628392"/>
                </a:lnTo>
                <a:lnTo>
                  <a:pt x="7064279" y="1602631"/>
                </a:lnTo>
                <a:lnTo>
                  <a:pt x="7062121" y="1596292"/>
                </a:lnTo>
                <a:lnTo>
                  <a:pt x="7063200" y="1595213"/>
                </a:lnTo>
                <a:lnTo>
                  <a:pt x="7063200" y="1594134"/>
                </a:lnTo>
                <a:lnTo>
                  <a:pt x="7061042" y="1579028"/>
                </a:lnTo>
                <a:lnTo>
                  <a:pt x="7062121" y="1567293"/>
                </a:lnTo>
                <a:lnTo>
                  <a:pt x="7062121" y="1561898"/>
                </a:lnTo>
                <a:lnTo>
                  <a:pt x="7059963" y="1545713"/>
                </a:lnTo>
                <a:lnTo>
                  <a:pt x="7063200" y="1543555"/>
                </a:lnTo>
                <a:lnTo>
                  <a:pt x="7064279" y="1543555"/>
                </a:lnTo>
                <a:cubicBezTo>
                  <a:pt x="7073720" y="1547512"/>
                  <a:pt x="7080509" y="1551468"/>
                  <a:pt x="7084645" y="1555425"/>
                </a:cubicBezTo>
                <a:cubicBezTo>
                  <a:pt x="7087523" y="1555425"/>
                  <a:pt x="7090040" y="1556503"/>
                  <a:pt x="7092198" y="1558661"/>
                </a:cubicBezTo>
                <a:lnTo>
                  <a:pt x="7094356" y="1558661"/>
                </a:lnTo>
                <a:cubicBezTo>
                  <a:pt x="7097773" y="1558661"/>
                  <a:pt x="7101325" y="1545399"/>
                  <a:pt x="7105011" y="1518873"/>
                </a:cubicBezTo>
                <a:lnTo>
                  <a:pt x="7102988" y="1516715"/>
                </a:lnTo>
                <a:lnTo>
                  <a:pt x="7102988" y="1513479"/>
                </a:lnTo>
                <a:lnTo>
                  <a:pt x="7103932" y="1512400"/>
                </a:lnTo>
                <a:lnTo>
                  <a:pt x="7099751" y="1506060"/>
                </a:lnTo>
                <a:lnTo>
                  <a:pt x="7099751" y="1499586"/>
                </a:lnTo>
                <a:close/>
                <a:moveTo>
                  <a:pt x="4741742" y="1493795"/>
                </a:moveTo>
                <a:lnTo>
                  <a:pt x="4741742" y="1497167"/>
                </a:lnTo>
                <a:lnTo>
                  <a:pt x="4742821" y="1498247"/>
                </a:lnTo>
                <a:lnTo>
                  <a:pt x="4744979" y="1498247"/>
                </a:lnTo>
                <a:lnTo>
                  <a:pt x="4744979" y="1497167"/>
                </a:lnTo>
                <a:cubicBezTo>
                  <a:pt x="4743540" y="1497167"/>
                  <a:pt x="4742821" y="1496044"/>
                  <a:pt x="4742821" y="1493795"/>
                </a:cubicBezTo>
                <a:close/>
                <a:moveTo>
                  <a:pt x="4748351" y="1491638"/>
                </a:moveTo>
                <a:lnTo>
                  <a:pt x="4748351" y="1492717"/>
                </a:lnTo>
                <a:lnTo>
                  <a:pt x="4751588" y="1492717"/>
                </a:lnTo>
                <a:lnTo>
                  <a:pt x="4751588" y="1491638"/>
                </a:lnTo>
                <a:close/>
                <a:moveTo>
                  <a:pt x="21309" y="1488576"/>
                </a:moveTo>
                <a:lnTo>
                  <a:pt x="23467" y="1492892"/>
                </a:lnTo>
                <a:lnTo>
                  <a:pt x="24546" y="1492892"/>
                </a:lnTo>
                <a:cubicBezTo>
                  <a:pt x="24546" y="1490734"/>
                  <a:pt x="25265" y="1489655"/>
                  <a:pt x="26704" y="1489655"/>
                </a:cubicBezTo>
                <a:lnTo>
                  <a:pt x="28863" y="1489655"/>
                </a:lnTo>
                <a:cubicBezTo>
                  <a:pt x="45317" y="1490914"/>
                  <a:pt x="53544" y="1494106"/>
                  <a:pt x="53544" y="1499231"/>
                </a:cubicBezTo>
                <a:lnTo>
                  <a:pt x="54624" y="1498152"/>
                </a:lnTo>
                <a:lnTo>
                  <a:pt x="55702" y="1498152"/>
                </a:lnTo>
                <a:cubicBezTo>
                  <a:pt x="61008" y="1498152"/>
                  <a:pt x="65279" y="1502468"/>
                  <a:pt x="68516" y="1511100"/>
                </a:cubicBezTo>
                <a:lnTo>
                  <a:pt x="67437" y="1518518"/>
                </a:lnTo>
                <a:lnTo>
                  <a:pt x="69596" y="1522835"/>
                </a:lnTo>
                <a:lnTo>
                  <a:pt x="68516" y="1528230"/>
                </a:lnTo>
                <a:lnTo>
                  <a:pt x="70674" y="1533625"/>
                </a:lnTo>
                <a:cubicBezTo>
                  <a:pt x="70674" y="1541447"/>
                  <a:pt x="66042" y="1547876"/>
                  <a:pt x="56781" y="1552912"/>
                </a:cubicBezTo>
                <a:lnTo>
                  <a:pt x="47070" y="1550754"/>
                </a:lnTo>
                <a:lnTo>
                  <a:pt x="39517" y="1551833"/>
                </a:lnTo>
                <a:cubicBezTo>
                  <a:pt x="33134" y="1549675"/>
                  <a:pt x="29582" y="1541087"/>
                  <a:pt x="28863" y="1526072"/>
                </a:cubicBezTo>
                <a:cubicBezTo>
                  <a:pt x="26885" y="1526072"/>
                  <a:pt x="24726" y="1520002"/>
                  <a:pt x="22389" y="1507863"/>
                </a:cubicBezTo>
                <a:cubicBezTo>
                  <a:pt x="18072" y="1502828"/>
                  <a:pt x="15240" y="1498152"/>
                  <a:pt x="13891" y="1493836"/>
                </a:cubicBezTo>
                <a:cubicBezTo>
                  <a:pt x="14880" y="1490329"/>
                  <a:pt x="17353" y="1488576"/>
                  <a:pt x="21309" y="1488576"/>
                </a:cubicBezTo>
                <a:close/>
                <a:moveTo>
                  <a:pt x="109248" y="1483181"/>
                </a:moveTo>
                <a:lnTo>
                  <a:pt x="112485" y="1483181"/>
                </a:lnTo>
                <a:lnTo>
                  <a:pt x="112485" y="1485339"/>
                </a:lnTo>
                <a:lnTo>
                  <a:pt x="117881" y="1484260"/>
                </a:lnTo>
                <a:lnTo>
                  <a:pt x="123275" y="1486418"/>
                </a:lnTo>
                <a:lnTo>
                  <a:pt x="132851" y="1485339"/>
                </a:lnTo>
                <a:lnTo>
                  <a:pt x="136088" y="1487497"/>
                </a:lnTo>
                <a:lnTo>
                  <a:pt x="144720" y="1485339"/>
                </a:lnTo>
                <a:lnTo>
                  <a:pt x="146878" y="1485339"/>
                </a:lnTo>
                <a:lnTo>
                  <a:pt x="152138" y="1489655"/>
                </a:lnTo>
                <a:lnTo>
                  <a:pt x="148901" y="1503547"/>
                </a:lnTo>
                <a:cubicBezTo>
                  <a:pt x="159872" y="1507144"/>
                  <a:pt x="167740" y="1508942"/>
                  <a:pt x="172505" y="1508942"/>
                </a:cubicBezTo>
                <a:lnTo>
                  <a:pt x="180058" y="1516360"/>
                </a:lnTo>
                <a:lnTo>
                  <a:pt x="181137" y="1516360"/>
                </a:lnTo>
                <a:lnTo>
                  <a:pt x="181137" y="1515281"/>
                </a:lnTo>
                <a:lnTo>
                  <a:pt x="180058" y="1500310"/>
                </a:lnTo>
                <a:cubicBezTo>
                  <a:pt x="182575" y="1492487"/>
                  <a:pt x="187206" y="1488576"/>
                  <a:pt x="193951" y="1488576"/>
                </a:cubicBezTo>
                <a:lnTo>
                  <a:pt x="196108" y="1488576"/>
                </a:lnTo>
                <a:cubicBezTo>
                  <a:pt x="200244" y="1488576"/>
                  <a:pt x="203840" y="1489655"/>
                  <a:pt x="206898" y="1491813"/>
                </a:cubicBezTo>
                <a:lnTo>
                  <a:pt x="209056" y="1491813"/>
                </a:lnTo>
                <a:lnTo>
                  <a:pt x="212293" y="1489655"/>
                </a:lnTo>
                <a:cubicBezTo>
                  <a:pt x="230097" y="1491813"/>
                  <a:pt x="238999" y="1494286"/>
                  <a:pt x="238999" y="1497073"/>
                </a:cubicBezTo>
                <a:lnTo>
                  <a:pt x="238999" y="1499231"/>
                </a:lnTo>
                <a:cubicBezTo>
                  <a:pt x="234953" y="1503187"/>
                  <a:pt x="231401" y="1509257"/>
                  <a:pt x="228344" y="1517439"/>
                </a:cubicBezTo>
                <a:cubicBezTo>
                  <a:pt x="224927" y="1521935"/>
                  <a:pt x="221690" y="1529443"/>
                  <a:pt x="218632" y="1539964"/>
                </a:cubicBezTo>
                <a:lnTo>
                  <a:pt x="215395" y="1543201"/>
                </a:lnTo>
                <a:lnTo>
                  <a:pt x="215395" y="1548596"/>
                </a:lnTo>
                <a:lnTo>
                  <a:pt x="218632" y="1551833"/>
                </a:lnTo>
                <a:lnTo>
                  <a:pt x="219712" y="1551833"/>
                </a:lnTo>
                <a:cubicBezTo>
                  <a:pt x="222588" y="1550034"/>
                  <a:pt x="227983" y="1543605"/>
                  <a:pt x="235897" y="1532546"/>
                </a:cubicBezTo>
                <a:cubicBezTo>
                  <a:pt x="240302" y="1532546"/>
                  <a:pt x="246371" y="1537176"/>
                  <a:pt x="254105" y="1546438"/>
                </a:cubicBezTo>
                <a:cubicBezTo>
                  <a:pt x="254105" y="1547876"/>
                  <a:pt x="256217" y="1548596"/>
                  <a:pt x="260443" y="1548596"/>
                </a:cubicBezTo>
                <a:cubicBezTo>
                  <a:pt x="263321" y="1550574"/>
                  <a:pt x="264760" y="1553091"/>
                  <a:pt x="264760" y="1556149"/>
                </a:cubicBezTo>
                <a:lnTo>
                  <a:pt x="264760" y="1559386"/>
                </a:lnTo>
                <a:lnTo>
                  <a:pt x="259364" y="1565725"/>
                </a:lnTo>
                <a:lnTo>
                  <a:pt x="259364" y="1572199"/>
                </a:lnTo>
                <a:cubicBezTo>
                  <a:pt x="259364" y="1576695"/>
                  <a:pt x="257251" y="1581325"/>
                  <a:pt x="253026" y="1586091"/>
                </a:cubicBezTo>
                <a:lnTo>
                  <a:pt x="254105" y="1594723"/>
                </a:lnTo>
                <a:cubicBezTo>
                  <a:pt x="254105" y="1605423"/>
                  <a:pt x="251947" y="1610773"/>
                  <a:pt x="247631" y="1610773"/>
                </a:cubicBezTo>
                <a:lnTo>
                  <a:pt x="247631" y="1611852"/>
                </a:lnTo>
                <a:lnTo>
                  <a:pt x="249789" y="1618326"/>
                </a:lnTo>
                <a:lnTo>
                  <a:pt x="244394" y="1638692"/>
                </a:lnTo>
                <a:cubicBezTo>
                  <a:pt x="239358" y="1643548"/>
                  <a:pt x="236841" y="1650337"/>
                  <a:pt x="236841" y="1659058"/>
                </a:cubicBezTo>
                <a:lnTo>
                  <a:pt x="235897" y="1663375"/>
                </a:lnTo>
                <a:lnTo>
                  <a:pt x="232660" y="1666612"/>
                </a:lnTo>
                <a:lnTo>
                  <a:pt x="232660" y="1668770"/>
                </a:lnTo>
                <a:cubicBezTo>
                  <a:pt x="241022" y="1680189"/>
                  <a:pt x="248889" y="1685899"/>
                  <a:pt x="256263" y="1685899"/>
                </a:cubicBezTo>
                <a:cubicBezTo>
                  <a:pt x="264086" y="1691024"/>
                  <a:pt x="267997" y="1694935"/>
                  <a:pt x="267997" y="1697633"/>
                </a:cubicBezTo>
                <a:lnTo>
                  <a:pt x="269075" y="1703028"/>
                </a:lnTo>
                <a:cubicBezTo>
                  <a:pt x="259993" y="1708423"/>
                  <a:pt x="253566" y="1717370"/>
                  <a:pt x="249789" y="1729868"/>
                </a:cubicBezTo>
                <a:lnTo>
                  <a:pt x="251947" y="1733105"/>
                </a:lnTo>
                <a:cubicBezTo>
                  <a:pt x="251947" y="1740029"/>
                  <a:pt x="247989" y="1744660"/>
                  <a:pt x="240078" y="1746997"/>
                </a:cubicBezTo>
                <a:lnTo>
                  <a:pt x="238999" y="1746997"/>
                </a:lnTo>
                <a:cubicBezTo>
                  <a:pt x="232434" y="1746997"/>
                  <a:pt x="224207" y="1738410"/>
                  <a:pt x="214316" y="1721236"/>
                </a:cubicBezTo>
                <a:cubicBezTo>
                  <a:pt x="212069" y="1714133"/>
                  <a:pt x="209955" y="1710581"/>
                  <a:pt x="207977" y="1710581"/>
                </a:cubicBezTo>
                <a:lnTo>
                  <a:pt x="204740" y="1710581"/>
                </a:lnTo>
                <a:cubicBezTo>
                  <a:pt x="191162" y="1722360"/>
                  <a:pt x="181496" y="1728789"/>
                  <a:pt x="175742" y="1729868"/>
                </a:cubicBezTo>
                <a:cubicBezTo>
                  <a:pt x="175742" y="1732026"/>
                  <a:pt x="171470" y="1734499"/>
                  <a:pt x="162929" y="1737286"/>
                </a:cubicBezTo>
                <a:cubicBezTo>
                  <a:pt x="159333" y="1743760"/>
                  <a:pt x="156455" y="1746997"/>
                  <a:pt x="154296" y="1746997"/>
                </a:cubicBezTo>
                <a:cubicBezTo>
                  <a:pt x="151419" y="1745918"/>
                  <a:pt x="149980" y="1744839"/>
                  <a:pt x="149980" y="1743760"/>
                </a:cubicBezTo>
                <a:lnTo>
                  <a:pt x="149980" y="1742681"/>
                </a:lnTo>
                <a:lnTo>
                  <a:pt x="153218" y="1742681"/>
                </a:lnTo>
                <a:lnTo>
                  <a:pt x="153218" y="1740523"/>
                </a:lnTo>
                <a:lnTo>
                  <a:pt x="152138" y="1740523"/>
                </a:lnTo>
                <a:lnTo>
                  <a:pt x="147822" y="1743760"/>
                </a:lnTo>
                <a:lnTo>
                  <a:pt x="146878" y="1743760"/>
                </a:lnTo>
                <a:lnTo>
                  <a:pt x="146878" y="1742681"/>
                </a:lnTo>
                <a:cubicBezTo>
                  <a:pt x="147868" y="1739804"/>
                  <a:pt x="150699" y="1738365"/>
                  <a:pt x="155375" y="1738365"/>
                </a:cubicBezTo>
                <a:lnTo>
                  <a:pt x="167244" y="1715841"/>
                </a:lnTo>
                <a:lnTo>
                  <a:pt x="164007" y="1711660"/>
                </a:lnTo>
                <a:lnTo>
                  <a:pt x="165086" y="1716920"/>
                </a:lnTo>
                <a:cubicBezTo>
                  <a:pt x="160770" y="1722855"/>
                  <a:pt x="158612" y="1727530"/>
                  <a:pt x="158612" y="1730947"/>
                </a:cubicBezTo>
                <a:cubicBezTo>
                  <a:pt x="157173" y="1730947"/>
                  <a:pt x="156455" y="1732026"/>
                  <a:pt x="156455" y="1734184"/>
                </a:cubicBezTo>
                <a:lnTo>
                  <a:pt x="142562" y="1743760"/>
                </a:lnTo>
                <a:lnTo>
                  <a:pt x="138246" y="1741602"/>
                </a:lnTo>
                <a:cubicBezTo>
                  <a:pt x="132131" y="1745918"/>
                  <a:pt x="127816" y="1748076"/>
                  <a:pt x="125298" y="1748076"/>
                </a:cubicBezTo>
                <a:cubicBezTo>
                  <a:pt x="122511" y="1743760"/>
                  <a:pt x="120038" y="1738051"/>
                  <a:pt x="117881" y="1730947"/>
                </a:cubicBezTo>
                <a:cubicBezTo>
                  <a:pt x="115182" y="1726272"/>
                  <a:pt x="111226" y="1721596"/>
                  <a:pt x="106011" y="1716920"/>
                </a:cubicBezTo>
                <a:lnTo>
                  <a:pt x="106011" y="1715841"/>
                </a:lnTo>
                <a:lnTo>
                  <a:pt x="107090" y="1711660"/>
                </a:lnTo>
                <a:lnTo>
                  <a:pt x="104933" y="1709502"/>
                </a:lnTo>
                <a:cubicBezTo>
                  <a:pt x="103583" y="1709502"/>
                  <a:pt x="102909" y="1711615"/>
                  <a:pt x="102909" y="1715841"/>
                </a:cubicBezTo>
                <a:cubicBezTo>
                  <a:pt x="98413" y="1722855"/>
                  <a:pt x="92298" y="1727890"/>
                  <a:pt x="84566" y="1730947"/>
                </a:cubicBezTo>
                <a:cubicBezTo>
                  <a:pt x="84386" y="1735173"/>
                  <a:pt x="75125" y="1740883"/>
                  <a:pt x="56781" y="1748076"/>
                </a:cubicBezTo>
                <a:cubicBezTo>
                  <a:pt x="55523" y="1745379"/>
                  <a:pt x="53365" y="1743581"/>
                  <a:pt x="50307" y="1742681"/>
                </a:cubicBezTo>
                <a:lnTo>
                  <a:pt x="26704" y="1745918"/>
                </a:lnTo>
                <a:cubicBezTo>
                  <a:pt x="22748" y="1740703"/>
                  <a:pt x="19511" y="1732476"/>
                  <a:pt x="16993" y="1721236"/>
                </a:cubicBezTo>
                <a:cubicBezTo>
                  <a:pt x="19511" y="1704961"/>
                  <a:pt x="21669" y="1695655"/>
                  <a:pt x="23467" y="1693317"/>
                </a:cubicBezTo>
                <a:lnTo>
                  <a:pt x="23467" y="1690215"/>
                </a:lnTo>
                <a:lnTo>
                  <a:pt x="3102" y="1668770"/>
                </a:lnTo>
                <a:lnTo>
                  <a:pt x="3102" y="1665533"/>
                </a:lnTo>
                <a:cubicBezTo>
                  <a:pt x="3102" y="1663734"/>
                  <a:pt x="4539" y="1662655"/>
                  <a:pt x="7417" y="1662296"/>
                </a:cubicBezTo>
                <a:lnTo>
                  <a:pt x="14835" y="1666612"/>
                </a:lnTo>
                <a:lnTo>
                  <a:pt x="22389" y="1663375"/>
                </a:lnTo>
                <a:lnTo>
                  <a:pt x="25626" y="1664454"/>
                </a:lnTo>
                <a:lnTo>
                  <a:pt x="25626" y="1663375"/>
                </a:lnTo>
                <a:lnTo>
                  <a:pt x="40596" y="1627902"/>
                </a:lnTo>
                <a:lnTo>
                  <a:pt x="41676" y="1624800"/>
                </a:lnTo>
                <a:cubicBezTo>
                  <a:pt x="41676" y="1620125"/>
                  <a:pt x="35247" y="1616528"/>
                  <a:pt x="22389" y="1614010"/>
                </a:cubicBezTo>
                <a:cubicBezTo>
                  <a:pt x="17174" y="1610054"/>
                  <a:pt x="13621" y="1604704"/>
                  <a:pt x="11733" y="1597960"/>
                </a:cubicBezTo>
                <a:lnTo>
                  <a:pt x="14835" y="1583933"/>
                </a:lnTo>
                <a:lnTo>
                  <a:pt x="14835" y="1581775"/>
                </a:lnTo>
                <a:cubicBezTo>
                  <a:pt x="9890" y="1576110"/>
                  <a:pt x="7417" y="1571120"/>
                  <a:pt x="7417" y="1566804"/>
                </a:cubicBezTo>
                <a:lnTo>
                  <a:pt x="7417" y="1563567"/>
                </a:lnTo>
                <a:cubicBezTo>
                  <a:pt x="7417" y="1562128"/>
                  <a:pt x="8496" y="1561409"/>
                  <a:pt x="10654" y="1561409"/>
                </a:cubicBezTo>
                <a:cubicBezTo>
                  <a:pt x="24591" y="1561409"/>
                  <a:pt x="36011" y="1564286"/>
                  <a:pt x="44913" y="1570041"/>
                </a:cubicBezTo>
                <a:cubicBezTo>
                  <a:pt x="50668" y="1570041"/>
                  <a:pt x="55298" y="1572559"/>
                  <a:pt x="58805" y="1577594"/>
                </a:cubicBezTo>
                <a:cubicBezTo>
                  <a:pt x="61323" y="1577594"/>
                  <a:pt x="63840" y="1571165"/>
                  <a:pt x="66359" y="1558307"/>
                </a:cubicBezTo>
                <a:cubicBezTo>
                  <a:pt x="72113" y="1558307"/>
                  <a:pt x="74990" y="1553271"/>
                  <a:pt x="74990" y="1543201"/>
                </a:cubicBezTo>
                <a:cubicBezTo>
                  <a:pt x="74990" y="1537536"/>
                  <a:pt x="75709" y="1534703"/>
                  <a:pt x="77148" y="1534703"/>
                </a:cubicBezTo>
                <a:lnTo>
                  <a:pt x="72832" y="1502468"/>
                </a:lnTo>
                <a:lnTo>
                  <a:pt x="73911" y="1501389"/>
                </a:lnTo>
                <a:lnTo>
                  <a:pt x="76069" y="1501389"/>
                </a:lnTo>
                <a:cubicBezTo>
                  <a:pt x="83711" y="1502468"/>
                  <a:pt x="89421" y="1505705"/>
                  <a:pt x="93198" y="1511100"/>
                </a:cubicBezTo>
                <a:cubicBezTo>
                  <a:pt x="102459" y="1511100"/>
                  <a:pt x="107090" y="1508582"/>
                  <a:pt x="107090" y="1503547"/>
                </a:cubicBezTo>
                <a:lnTo>
                  <a:pt x="106011" y="1493836"/>
                </a:lnTo>
                <a:lnTo>
                  <a:pt x="106011" y="1491813"/>
                </a:lnTo>
                <a:lnTo>
                  <a:pt x="109248" y="1487497"/>
                </a:lnTo>
                <a:cubicBezTo>
                  <a:pt x="107090" y="1487497"/>
                  <a:pt x="106011" y="1486778"/>
                  <a:pt x="106011" y="1485339"/>
                </a:cubicBezTo>
                <a:close/>
                <a:moveTo>
                  <a:pt x="4720971" y="1482870"/>
                </a:moveTo>
                <a:lnTo>
                  <a:pt x="4720971" y="1483950"/>
                </a:lnTo>
                <a:lnTo>
                  <a:pt x="4724208" y="1483950"/>
                </a:lnTo>
                <a:lnTo>
                  <a:pt x="4724208" y="1482870"/>
                </a:lnTo>
                <a:close/>
                <a:moveTo>
                  <a:pt x="1129285" y="1481056"/>
                </a:moveTo>
                <a:lnTo>
                  <a:pt x="1130364" y="1482135"/>
                </a:lnTo>
                <a:lnTo>
                  <a:pt x="1130364" y="1483214"/>
                </a:lnTo>
                <a:cubicBezTo>
                  <a:pt x="1129285" y="1486900"/>
                  <a:pt x="1127082" y="1488744"/>
                  <a:pt x="1123755" y="1488744"/>
                </a:cubicBezTo>
                <a:lnTo>
                  <a:pt x="1121597" y="1485372"/>
                </a:lnTo>
                <a:cubicBezTo>
                  <a:pt x="1121597" y="1483933"/>
                  <a:pt x="1124160" y="1482495"/>
                  <a:pt x="1129285" y="1481056"/>
                </a:cubicBezTo>
                <a:close/>
                <a:moveTo>
                  <a:pt x="4707754" y="1479634"/>
                </a:moveTo>
                <a:lnTo>
                  <a:pt x="4707754" y="1481791"/>
                </a:lnTo>
                <a:lnTo>
                  <a:pt x="4708833" y="1481791"/>
                </a:lnTo>
                <a:lnTo>
                  <a:pt x="4708833" y="1479634"/>
                </a:lnTo>
                <a:close/>
                <a:moveTo>
                  <a:pt x="4606867" y="1478554"/>
                </a:moveTo>
                <a:lnTo>
                  <a:pt x="4604709" y="1480713"/>
                </a:lnTo>
                <a:lnTo>
                  <a:pt x="4604709" y="1481791"/>
                </a:lnTo>
                <a:cubicBezTo>
                  <a:pt x="4608305" y="1481972"/>
                  <a:pt x="4610104" y="1483050"/>
                  <a:pt x="4610104" y="1485029"/>
                </a:cubicBezTo>
                <a:cubicBezTo>
                  <a:pt x="4613071" y="1483950"/>
                  <a:pt x="4614555" y="1482870"/>
                  <a:pt x="4614555" y="1481791"/>
                </a:cubicBezTo>
                <a:lnTo>
                  <a:pt x="4611318" y="1482870"/>
                </a:lnTo>
                <a:cubicBezTo>
                  <a:pt x="4609069" y="1482870"/>
                  <a:pt x="4607946" y="1481432"/>
                  <a:pt x="4607946" y="1478554"/>
                </a:cubicBezTo>
                <a:close/>
                <a:moveTo>
                  <a:pt x="3180196" y="1477954"/>
                </a:moveTo>
                <a:lnTo>
                  <a:pt x="3180196" y="1479033"/>
                </a:lnTo>
                <a:lnTo>
                  <a:pt x="3182354" y="1481191"/>
                </a:lnTo>
                <a:lnTo>
                  <a:pt x="3182354" y="1480112"/>
                </a:lnTo>
                <a:close/>
                <a:moveTo>
                  <a:pt x="4635325" y="1477476"/>
                </a:moveTo>
                <a:lnTo>
                  <a:pt x="4632088" y="1480713"/>
                </a:lnTo>
                <a:lnTo>
                  <a:pt x="4634246" y="1482870"/>
                </a:lnTo>
                <a:lnTo>
                  <a:pt x="4637618" y="1482870"/>
                </a:lnTo>
                <a:lnTo>
                  <a:pt x="4637618" y="1477476"/>
                </a:lnTo>
                <a:close/>
                <a:moveTo>
                  <a:pt x="9071896" y="1472747"/>
                </a:moveTo>
                <a:lnTo>
                  <a:pt x="9077995" y="1474248"/>
                </a:lnTo>
                <a:lnTo>
                  <a:pt x="9080663" y="1475264"/>
                </a:lnTo>
                <a:lnTo>
                  <a:pt x="9080663" y="1477063"/>
                </a:lnTo>
                <a:lnTo>
                  <a:pt x="9066501" y="1481379"/>
                </a:lnTo>
                <a:lnTo>
                  <a:pt x="9062185" y="1478142"/>
                </a:lnTo>
                <a:lnTo>
                  <a:pt x="9062185" y="1475984"/>
                </a:lnTo>
                <a:cubicBezTo>
                  <a:pt x="9062185" y="1473826"/>
                  <a:pt x="9065422" y="1472747"/>
                  <a:pt x="9071896" y="1472747"/>
                </a:cubicBezTo>
                <a:close/>
                <a:moveTo>
                  <a:pt x="4611318" y="1471946"/>
                </a:moveTo>
                <a:lnTo>
                  <a:pt x="4609025" y="1474104"/>
                </a:lnTo>
                <a:lnTo>
                  <a:pt x="4609025" y="1476261"/>
                </a:lnTo>
                <a:lnTo>
                  <a:pt x="4611318" y="1476261"/>
                </a:lnTo>
                <a:close/>
                <a:moveTo>
                  <a:pt x="4723129" y="1465876"/>
                </a:moveTo>
                <a:lnTo>
                  <a:pt x="4723129" y="1467090"/>
                </a:lnTo>
                <a:lnTo>
                  <a:pt x="4725287" y="1467090"/>
                </a:lnTo>
                <a:lnTo>
                  <a:pt x="4725287" y="1465876"/>
                </a:lnTo>
                <a:close/>
                <a:moveTo>
                  <a:pt x="3712535" y="1463792"/>
                </a:moveTo>
                <a:lnTo>
                  <a:pt x="3712535" y="1465950"/>
                </a:lnTo>
                <a:lnTo>
                  <a:pt x="3713749" y="1465950"/>
                </a:lnTo>
                <a:lnTo>
                  <a:pt x="3713749" y="1463792"/>
                </a:lnTo>
                <a:close/>
                <a:moveTo>
                  <a:pt x="5695739" y="1462579"/>
                </a:moveTo>
                <a:lnTo>
                  <a:pt x="5695739" y="1463658"/>
                </a:lnTo>
                <a:lnTo>
                  <a:pt x="5697897" y="1463658"/>
                </a:lnTo>
                <a:lnTo>
                  <a:pt x="5697897" y="1462579"/>
                </a:lnTo>
                <a:close/>
                <a:moveTo>
                  <a:pt x="2652580" y="1462532"/>
                </a:moveTo>
                <a:cubicBezTo>
                  <a:pt x="2650421" y="1463251"/>
                  <a:pt x="2649343" y="1465409"/>
                  <a:pt x="2649343" y="1469006"/>
                </a:cubicBezTo>
                <a:lnTo>
                  <a:pt x="2651500" y="1471299"/>
                </a:lnTo>
                <a:lnTo>
                  <a:pt x="2653659" y="1471299"/>
                </a:lnTo>
                <a:cubicBezTo>
                  <a:pt x="2656535" y="1469770"/>
                  <a:pt x="2657975" y="1467927"/>
                  <a:pt x="2657975" y="1465769"/>
                </a:cubicBezTo>
                <a:lnTo>
                  <a:pt x="2656896" y="1462532"/>
                </a:lnTo>
                <a:close/>
                <a:moveTo>
                  <a:pt x="1246358" y="1461364"/>
                </a:moveTo>
                <a:lnTo>
                  <a:pt x="1246358" y="1462443"/>
                </a:lnTo>
                <a:lnTo>
                  <a:pt x="1248516" y="1462443"/>
                </a:lnTo>
                <a:lnTo>
                  <a:pt x="1248516" y="1461364"/>
                </a:lnTo>
                <a:close/>
                <a:moveTo>
                  <a:pt x="4549814" y="1461020"/>
                </a:moveTo>
                <a:lnTo>
                  <a:pt x="4556423" y="1461020"/>
                </a:lnTo>
                <a:cubicBezTo>
                  <a:pt x="4560110" y="1462999"/>
                  <a:pt x="4561953" y="1465382"/>
                  <a:pt x="4561953" y="1468169"/>
                </a:cubicBezTo>
                <a:cubicBezTo>
                  <a:pt x="4560424" y="1469608"/>
                  <a:pt x="4555659" y="1470687"/>
                  <a:pt x="4547656" y="1471406"/>
                </a:cubicBezTo>
                <a:lnTo>
                  <a:pt x="4543340" y="1468574"/>
                </a:lnTo>
                <a:lnTo>
                  <a:pt x="4543340" y="1465337"/>
                </a:lnTo>
                <a:lnTo>
                  <a:pt x="4545498" y="1463179"/>
                </a:lnTo>
                <a:lnTo>
                  <a:pt x="4546577" y="1464258"/>
                </a:lnTo>
                <a:lnTo>
                  <a:pt x="4547656" y="1464258"/>
                </a:lnTo>
                <a:cubicBezTo>
                  <a:pt x="4547656" y="1462100"/>
                  <a:pt x="4548375" y="1461020"/>
                  <a:pt x="4549814" y="1461020"/>
                </a:cubicBezTo>
                <a:close/>
                <a:moveTo>
                  <a:pt x="1630875" y="1459611"/>
                </a:moveTo>
                <a:lnTo>
                  <a:pt x="1633033" y="1461769"/>
                </a:lnTo>
                <a:lnTo>
                  <a:pt x="1635190" y="1461769"/>
                </a:lnTo>
                <a:lnTo>
                  <a:pt x="1633033" y="1459611"/>
                </a:lnTo>
                <a:close/>
                <a:moveTo>
                  <a:pt x="687581" y="1459206"/>
                </a:moveTo>
                <a:lnTo>
                  <a:pt x="687581" y="1461229"/>
                </a:lnTo>
                <a:lnTo>
                  <a:pt x="688661" y="1461229"/>
                </a:lnTo>
                <a:lnTo>
                  <a:pt x="688661" y="1459206"/>
                </a:lnTo>
                <a:close/>
                <a:moveTo>
                  <a:pt x="7665726" y="1458938"/>
                </a:moveTo>
                <a:lnTo>
                  <a:pt x="7665726" y="1461096"/>
                </a:lnTo>
                <a:lnTo>
                  <a:pt x="7667884" y="1461096"/>
                </a:lnTo>
                <a:close/>
                <a:moveTo>
                  <a:pt x="2247107" y="1458583"/>
                </a:moveTo>
                <a:lnTo>
                  <a:pt x="2244950" y="1460741"/>
                </a:lnTo>
                <a:lnTo>
                  <a:pt x="2247107" y="1460741"/>
                </a:lnTo>
                <a:close/>
                <a:moveTo>
                  <a:pt x="3195302" y="1458532"/>
                </a:moveTo>
                <a:lnTo>
                  <a:pt x="3192065" y="1461769"/>
                </a:lnTo>
                <a:lnTo>
                  <a:pt x="3194223" y="1463927"/>
                </a:lnTo>
                <a:lnTo>
                  <a:pt x="3196381" y="1463927"/>
                </a:lnTo>
                <a:lnTo>
                  <a:pt x="3197460" y="1462848"/>
                </a:lnTo>
                <a:lnTo>
                  <a:pt x="3198539" y="1462848"/>
                </a:lnTo>
                <a:close/>
                <a:moveTo>
                  <a:pt x="3079713" y="1457453"/>
                </a:moveTo>
                <a:lnTo>
                  <a:pt x="3079713" y="1460690"/>
                </a:lnTo>
                <a:lnTo>
                  <a:pt x="3080792" y="1460690"/>
                </a:lnTo>
                <a:lnTo>
                  <a:pt x="3080792" y="1457453"/>
                </a:lnTo>
                <a:close/>
                <a:moveTo>
                  <a:pt x="8682524" y="1456646"/>
                </a:moveTo>
                <a:cubicBezTo>
                  <a:pt x="8680366" y="1459343"/>
                  <a:pt x="8679287" y="1461861"/>
                  <a:pt x="8679287" y="1464198"/>
                </a:cubicBezTo>
                <a:lnTo>
                  <a:pt x="8679287" y="1467570"/>
                </a:lnTo>
                <a:lnTo>
                  <a:pt x="8681445" y="1469728"/>
                </a:lnTo>
                <a:cubicBezTo>
                  <a:pt x="8683693" y="1469728"/>
                  <a:pt x="8684817" y="1465727"/>
                  <a:pt x="8684817" y="1457725"/>
                </a:cubicBezTo>
                <a:lnTo>
                  <a:pt x="8683603" y="1456646"/>
                </a:lnTo>
                <a:close/>
                <a:moveTo>
                  <a:pt x="6688800" y="1455701"/>
                </a:moveTo>
                <a:lnTo>
                  <a:pt x="6688800" y="1456915"/>
                </a:lnTo>
                <a:lnTo>
                  <a:pt x="6690958" y="1456915"/>
                </a:lnTo>
                <a:lnTo>
                  <a:pt x="6690958" y="1455701"/>
                </a:lnTo>
                <a:close/>
                <a:moveTo>
                  <a:pt x="6608279" y="1455701"/>
                </a:moveTo>
                <a:lnTo>
                  <a:pt x="6606121" y="1461231"/>
                </a:lnTo>
                <a:lnTo>
                  <a:pt x="6606121" y="1463524"/>
                </a:lnTo>
                <a:lnTo>
                  <a:pt x="6607200" y="1463524"/>
                </a:lnTo>
                <a:lnTo>
                  <a:pt x="6609358" y="1456915"/>
                </a:lnTo>
                <a:lnTo>
                  <a:pt x="6609358" y="1455701"/>
                </a:lnTo>
                <a:close/>
                <a:moveTo>
                  <a:pt x="6221470" y="1455701"/>
                </a:moveTo>
                <a:lnTo>
                  <a:pt x="6221470" y="1458938"/>
                </a:lnTo>
                <a:lnTo>
                  <a:pt x="6225786" y="1458938"/>
                </a:lnTo>
                <a:lnTo>
                  <a:pt x="6225786" y="1457859"/>
                </a:lnTo>
                <a:lnTo>
                  <a:pt x="6223628" y="1455701"/>
                </a:lnTo>
                <a:close/>
                <a:moveTo>
                  <a:pt x="1646250" y="1455025"/>
                </a:moveTo>
                <a:lnTo>
                  <a:pt x="1644092" y="1457318"/>
                </a:lnTo>
                <a:lnTo>
                  <a:pt x="1646250" y="1459611"/>
                </a:lnTo>
                <a:lnTo>
                  <a:pt x="1647329" y="1458397"/>
                </a:lnTo>
                <a:lnTo>
                  <a:pt x="1647329" y="1455025"/>
                </a:lnTo>
                <a:close/>
                <a:moveTo>
                  <a:pt x="5671057" y="1453003"/>
                </a:moveTo>
                <a:cubicBezTo>
                  <a:pt x="5667820" y="1454442"/>
                  <a:pt x="5666022" y="1455880"/>
                  <a:pt x="5665662" y="1457319"/>
                </a:cubicBezTo>
                <a:lnTo>
                  <a:pt x="5665662" y="1459477"/>
                </a:lnTo>
                <a:lnTo>
                  <a:pt x="5668899" y="1460556"/>
                </a:lnTo>
                <a:cubicBezTo>
                  <a:pt x="5672496" y="1459657"/>
                  <a:pt x="5674294" y="1458578"/>
                  <a:pt x="5674294" y="1457319"/>
                </a:cubicBezTo>
                <a:lnTo>
                  <a:pt x="5674294" y="1455161"/>
                </a:lnTo>
                <a:cubicBezTo>
                  <a:pt x="5674294" y="1453722"/>
                  <a:pt x="5673215" y="1453003"/>
                  <a:pt x="5671057" y="1453003"/>
                </a:cubicBezTo>
                <a:close/>
                <a:moveTo>
                  <a:pt x="3703903" y="1450844"/>
                </a:moveTo>
                <a:lnTo>
                  <a:pt x="3710377" y="1460555"/>
                </a:lnTo>
                <a:lnTo>
                  <a:pt x="3710377" y="1455160"/>
                </a:lnTo>
                <a:lnTo>
                  <a:pt x="3709298" y="1456239"/>
                </a:lnTo>
                <a:lnTo>
                  <a:pt x="3708219" y="1456239"/>
                </a:lnTo>
                <a:close/>
                <a:moveTo>
                  <a:pt x="9117484" y="1448874"/>
                </a:moveTo>
                <a:lnTo>
                  <a:pt x="9117484" y="1452111"/>
                </a:lnTo>
                <a:lnTo>
                  <a:pt x="9118563" y="1452111"/>
                </a:lnTo>
                <a:lnTo>
                  <a:pt x="9118563" y="1448874"/>
                </a:lnTo>
                <a:close/>
                <a:moveTo>
                  <a:pt x="6237790" y="1448148"/>
                </a:moveTo>
                <a:lnTo>
                  <a:pt x="6234553" y="1451385"/>
                </a:lnTo>
                <a:lnTo>
                  <a:pt x="6234553" y="1453543"/>
                </a:lnTo>
                <a:lnTo>
                  <a:pt x="6237790" y="1456780"/>
                </a:lnTo>
                <a:cubicBezTo>
                  <a:pt x="6240038" y="1454082"/>
                  <a:pt x="6241162" y="1451564"/>
                  <a:pt x="6241162" y="1449227"/>
                </a:cubicBezTo>
                <a:lnTo>
                  <a:pt x="6240083" y="1448148"/>
                </a:lnTo>
                <a:close/>
                <a:moveTo>
                  <a:pt x="6185323" y="1448148"/>
                </a:moveTo>
                <a:cubicBezTo>
                  <a:pt x="6181007" y="1448507"/>
                  <a:pt x="6178849" y="1449586"/>
                  <a:pt x="6178849" y="1451385"/>
                </a:cubicBezTo>
                <a:lnTo>
                  <a:pt x="6178849" y="1457859"/>
                </a:lnTo>
                <a:lnTo>
                  <a:pt x="6182086" y="1457859"/>
                </a:lnTo>
                <a:lnTo>
                  <a:pt x="6189774" y="1450306"/>
                </a:lnTo>
                <a:lnTo>
                  <a:pt x="6187616" y="1448148"/>
                </a:lnTo>
                <a:close/>
                <a:moveTo>
                  <a:pt x="33987" y="1447137"/>
                </a:moveTo>
                <a:lnTo>
                  <a:pt x="30750" y="1448216"/>
                </a:lnTo>
                <a:lnTo>
                  <a:pt x="30750" y="1449295"/>
                </a:lnTo>
                <a:lnTo>
                  <a:pt x="38303" y="1448216"/>
                </a:lnTo>
                <a:lnTo>
                  <a:pt x="38303" y="1447137"/>
                </a:lnTo>
                <a:close/>
                <a:moveTo>
                  <a:pt x="4277245" y="1446984"/>
                </a:moveTo>
                <a:lnTo>
                  <a:pt x="4277245" y="1449142"/>
                </a:lnTo>
                <a:lnTo>
                  <a:pt x="4278324" y="1449142"/>
                </a:lnTo>
                <a:lnTo>
                  <a:pt x="4278324" y="1446984"/>
                </a:lnTo>
                <a:close/>
                <a:moveTo>
                  <a:pt x="6765814" y="1446934"/>
                </a:moveTo>
                <a:lnTo>
                  <a:pt x="6765814" y="1448013"/>
                </a:lnTo>
                <a:lnTo>
                  <a:pt x="6768106" y="1448013"/>
                </a:lnTo>
                <a:lnTo>
                  <a:pt x="6768106" y="1446934"/>
                </a:lnTo>
                <a:close/>
                <a:moveTo>
                  <a:pt x="5259836" y="1446529"/>
                </a:moveTo>
                <a:lnTo>
                  <a:pt x="5258757" y="1447608"/>
                </a:lnTo>
                <a:lnTo>
                  <a:pt x="5258757" y="1448687"/>
                </a:lnTo>
                <a:lnTo>
                  <a:pt x="5260915" y="1450844"/>
                </a:lnTo>
                <a:lnTo>
                  <a:pt x="5264152" y="1450844"/>
                </a:lnTo>
                <a:lnTo>
                  <a:pt x="5264152" y="1447608"/>
                </a:lnTo>
                <a:close/>
                <a:moveTo>
                  <a:pt x="679220" y="1446528"/>
                </a:moveTo>
                <a:lnTo>
                  <a:pt x="685424" y="1455969"/>
                </a:lnTo>
                <a:lnTo>
                  <a:pt x="685424" y="1450709"/>
                </a:lnTo>
                <a:lnTo>
                  <a:pt x="684480" y="1451788"/>
                </a:lnTo>
                <a:lnTo>
                  <a:pt x="683401" y="1451788"/>
                </a:lnTo>
                <a:close/>
                <a:moveTo>
                  <a:pt x="6198541" y="1445990"/>
                </a:moveTo>
                <a:lnTo>
                  <a:pt x="6198541" y="1447068"/>
                </a:lnTo>
                <a:cubicBezTo>
                  <a:pt x="6199441" y="1450665"/>
                  <a:pt x="6200520" y="1452464"/>
                  <a:pt x="6201778" y="1452464"/>
                </a:cubicBezTo>
                <a:lnTo>
                  <a:pt x="6202857" y="1452464"/>
                </a:lnTo>
                <a:cubicBezTo>
                  <a:pt x="6202857" y="1448867"/>
                  <a:pt x="6201419" y="1446709"/>
                  <a:pt x="6198541" y="1445990"/>
                </a:cubicBezTo>
                <a:close/>
                <a:moveTo>
                  <a:pt x="3699587" y="1445449"/>
                </a:moveTo>
                <a:lnTo>
                  <a:pt x="3699587" y="1447607"/>
                </a:lnTo>
                <a:lnTo>
                  <a:pt x="3700666" y="1447607"/>
                </a:lnTo>
                <a:lnTo>
                  <a:pt x="3700666" y="1445449"/>
                </a:lnTo>
                <a:close/>
                <a:moveTo>
                  <a:pt x="8761966" y="1444642"/>
                </a:moveTo>
                <a:lnTo>
                  <a:pt x="8761966" y="1446934"/>
                </a:lnTo>
                <a:lnTo>
                  <a:pt x="8763045" y="1446934"/>
                </a:lnTo>
                <a:lnTo>
                  <a:pt x="8763045" y="1444642"/>
                </a:lnTo>
                <a:close/>
                <a:moveTo>
                  <a:pt x="4263218" y="1443747"/>
                </a:moveTo>
                <a:lnTo>
                  <a:pt x="4262139" y="1448064"/>
                </a:lnTo>
                <a:lnTo>
                  <a:pt x="4264297" y="1448064"/>
                </a:lnTo>
                <a:lnTo>
                  <a:pt x="4266455" y="1445905"/>
                </a:lnTo>
                <a:lnTo>
                  <a:pt x="4266455" y="1443747"/>
                </a:lnTo>
                <a:close/>
                <a:moveTo>
                  <a:pt x="8691291" y="1443562"/>
                </a:moveTo>
                <a:cubicBezTo>
                  <a:pt x="8689853" y="1443562"/>
                  <a:pt x="8689133" y="1444687"/>
                  <a:pt x="8689133" y="1446934"/>
                </a:cubicBezTo>
                <a:lnTo>
                  <a:pt x="8692370" y="1451250"/>
                </a:lnTo>
                <a:lnTo>
                  <a:pt x="8693449" y="1451250"/>
                </a:lnTo>
                <a:lnTo>
                  <a:pt x="8696686" y="1448013"/>
                </a:lnTo>
                <a:lnTo>
                  <a:pt x="8692370" y="1443562"/>
                </a:lnTo>
                <a:close/>
                <a:moveTo>
                  <a:pt x="674904" y="1441267"/>
                </a:moveTo>
                <a:lnTo>
                  <a:pt x="674904" y="1443425"/>
                </a:lnTo>
                <a:lnTo>
                  <a:pt x="675983" y="1443425"/>
                </a:lnTo>
                <a:lnTo>
                  <a:pt x="675983" y="1441267"/>
                </a:lnTo>
                <a:close/>
                <a:moveTo>
                  <a:pt x="5696818" y="1441134"/>
                </a:moveTo>
                <a:lnTo>
                  <a:pt x="5694660" y="1443292"/>
                </a:lnTo>
                <a:lnTo>
                  <a:pt x="5694660" y="1444371"/>
                </a:lnTo>
                <a:lnTo>
                  <a:pt x="5697897" y="1441134"/>
                </a:lnTo>
                <a:close/>
                <a:moveTo>
                  <a:pt x="5250125" y="1441134"/>
                </a:moveTo>
                <a:lnTo>
                  <a:pt x="5249046" y="1442213"/>
                </a:lnTo>
                <a:lnTo>
                  <a:pt x="5249046" y="1443292"/>
                </a:lnTo>
                <a:lnTo>
                  <a:pt x="5252283" y="1445450"/>
                </a:lnTo>
                <a:lnTo>
                  <a:pt x="5254441" y="1443292"/>
                </a:lnTo>
                <a:lnTo>
                  <a:pt x="5254441" y="1442213"/>
                </a:lnTo>
                <a:close/>
                <a:moveTo>
                  <a:pt x="3707140" y="1440999"/>
                </a:moveTo>
                <a:lnTo>
                  <a:pt x="3707140" y="1447607"/>
                </a:lnTo>
                <a:lnTo>
                  <a:pt x="3709298" y="1451923"/>
                </a:lnTo>
                <a:lnTo>
                  <a:pt x="3710377" y="1451923"/>
                </a:lnTo>
                <a:lnTo>
                  <a:pt x="3708219" y="1440999"/>
                </a:lnTo>
                <a:close/>
                <a:moveTo>
                  <a:pt x="6189774" y="1437493"/>
                </a:moveTo>
                <a:lnTo>
                  <a:pt x="6189774" y="1441809"/>
                </a:lnTo>
                <a:lnTo>
                  <a:pt x="6193011" y="1441809"/>
                </a:lnTo>
                <a:lnTo>
                  <a:pt x="6193011" y="1439651"/>
                </a:lnTo>
                <a:lnTo>
                  <a:pt x="6190853" y="1437493"/>
                </a:lnTo>
                <a:close/>
                <a:moveTo>
                  <a:pt x="8765203" y="1437089"/>
                </a:moveTo>
                <a:lnTo>
                  <a:pt x="8761966" y="1438168"/>
                </a:lnTo>
                <a:lnTo>
                  <a:pt x="8761966" y="1439246"/>
                </a:lnTo>
                <a:lnTo>
                  <a:pt x="8763045" y="1439246"/>
                </a:lnTo>
                <a:lnTo>
                  <a:pt x="8767361" y="1438168"/>
                </a:lnTo>
                <a:lnTo>
                  <a:pt x="8767361" y="1437089"/>
                </a:lnTo>
                <a:close/>
                <a:moveTo>
                  <a:pt x="682322" y="1437086"/>
                </a:moveTo>
                <a:lnTo>
                  <a:pt x="682322" y="1443425"/>
                </a:lnTo>
                <a:lnTo>
                  <a:pt x="684480" y="1447607"/>
                </a:lnTo>
                <a:lnTo>
                  <a:pt x="685424" y="1447607"/>
                </a:lnTo>
                <a:lnTo>
                  <a:pt x="683401" y="1437086"/>
                </a:lnTo>
                <a:close/>
                <a:moveTo>
                  <a:pt x="2084446" y="1436868"/>
                </a:moveTo>
                <a:cubicBezTo>
                  <a:pt x="2082289" y="1437498"/>
                  <a:pt x="2080491" y="1440060"/>
                  <a:pt x="2079051" y="1444556"/>
                </a:cubicBezTo>
                <a:lnTo>
                  <a:pt x="2083367" y="1447793"/>
                </a:lnTo>
                <a:lnTo>
                  <a:pt x="2088763" y="1442398"/>
                </a:lnTo>
                <a:lnTo>
                  <a:pt x="2088763" y="1441319"/>
                </a:lnTo>
                <a:close/>
                <a:moveTo>
                  <a:pt x="2644891" y="1436501"/>
                </a:moveTo>
                <a:lnTo>
                  <a:pt x="2661211" y="1444054"/>
                </a:lnTo>
                <a:lnTo>
                  <a:pt x="2667686" y="1441896"/>
                </a:lnTo>
                <a:lnTo>
                  <a:pt x="2674294" y="1441896"/>
                </a:lnTo>
                <a:cubicBezTo>
                  <a:pt x="2684364" y="1441896"/>
                  <a:pt x="2689401" y="1444818"/>
                  <a:pt x="2689401" y="1450663"/>
                </a:cubicBezTo>
                <a:cubicBezTo>
                  <a:pt x="2682206" y="1455518"/>
                  <a:pt x="2677891" y="1459115"/>
                  <a:pt x="2676453" y="1461453"/>
                </a:cubicBezTo>
                <a:lnTo>
                  <a:pt x="2676453" y="1462532"/>
                </a:lnTo>
                <a:lnTo>
                  <a:pt x="2678610" y="1475615"/>
                </a:lnTo>
                <a:lnTo>
                  <a:pt x="2676453" y="1482089"/>
                </a:lnTo>
                <a:lnTo>
                  <a:pt x="2678610" y="1490721"/>
                </a:lnTo>
                <a:lnTo>
                  <a:pt x="2678610" y="1491800"/>
                </a:lnTo>
                <a:lnTo>
                  <a:pt x="2675373" y="1497329"/>
                </a:lnTo>
                <a:cubicBezTo>
                  <a:pt x="2675554" y="1500387"/>
                  <a:pt x="2676993" y="1503264"/>
                  <a:pt x="2679690" y="1505962"/>
                </a:cubicBezTo>
                <a:lnTo>
                  <a:pt x="2688322" y="1503804"/>
                </a:lnTo>
                <a:lnTo>
                  <a:pt x="2694931" y="1503804"/>
                </a:lnTo>
                <a:lnTo>
                  <a:pt x="2702483" y="1507040"/>
                </a:lnTo>
                <a:lnTo>
                  <a:pt x="2702483" y="1504882"/>
                </a:lnTo>
                <a:lnTo>
                  <a:pt x="2703562" y="1505962"/>
                </a:lnTo>
                <a:lnTo>
                  <a:pt x="2704641" y="1505962"/>
                </a:lnTo>
                <a:lnTo>
                  <a:pt x="2705720" y="1504882"/>
                </a:lnTo>
                <a:lnTo>
                  <a:pt x="2706800" y="1504882"/>
                </a:lnTo>
                <a:lnTo>
                  <a:pt x="2711115" y="1505962"/>
                </a:lnTo>
                <a:lnTo>
                  <a:pt x="2712194" y="1505962"/>
                </a:lnTo>
                <a:cubicBezTo>
                  <a:pt x="2712194" y="1503804"/>
                  <a:pt x="2714757" y="1501286"/>
                  <a:pt x="2719882" y="1498409"/>
                </a:cubicBezTo>
                <a:cubicBezTo>
                  <a:pt x="2725817" y="1489867"/>
                  <a:pt x="2730852" y="1484067"/>
                  <a:pt x="2734989" y="1481010"/>
                </a:cubicBezTo>
                <a:cubicBezTo>
                  <a:pt x="2747846" y="1481010"/>
                  <a:pt x="2756164" y="1486449"/>
                  <a:pt x="2759941" y="1497329"/>
                </a:cubicBezTo>
                <a:lnTo>
                  <a:pt x="2761155" y="1498409"/>
                </a:lnTo>
                <a:lnTo>
                  <a:pt x="2761155" y="1500567"/>
                </a:lnTo>
                <a:lnTo>
                  <a:pt x="2758861" y="1500567"/>
                </a:lnTo>
                <a:lnTo>
                  <a:pt x="2758861" y="1502724"/>
                </a:lnTo>
                <a:lnTo>
                  <a:pt x="2759941" y="1501645"/>
                </a:lnTo>
                <a:lnTo>
                  <a:pt x="2763312" y="1501645"/>
                </a:lnTo>
                <a:lnTo>
                  <a:pt x="2770864" y="1509199"/>
                </a:lnTo>
                <a:lnTo>
                  <a:pt x="2766549" y="1513514"/>
                </a:lnTo>
                <a:lnTo>
                  <a:pt x="2764390" y="1513514"/>
                </a:lnTo>
                <a:lnTo>
                  <a:pt x="2761155" y="1511357"/>
                </a:lnTo>
                <a:cubicBezTo>
                  <a:pt x="2757826" y="1515763"/>
                  <a:pt x="2754545" y="1517965"/>
                  <a:pt x="2751308" y="1517965"/>
                </a:cubicBezTo>
                <a:lnTo>
                  <a:pt x="2743754" y="1512436"/>
                </a:lnTo>
                <a:lnTo>
                  <a:pt x="2743754" y="1510277"/>
                </a:lnTo>
                <a:lnTo>
                  <a:pt x="2737146" y="1510277"/>
                </a:lnTo>
                <a:cubicBezTo>
                  <a:pt x="2737146" y="1513155"/>
                  <a:pt x="2736427" y="1514594"/>
                  <a:pt x="2734989" y="1514594"/>
                </a:cubicBezTo>
                <a:lnTo>
                  <a:pt x="2717724" y="1514594"/>
                </a:lnTo>
                <a:lnTo>
                  <a:pt x="2711115" y="1512436"/>
                </a:lnTo>
                <a:cubicBezTo>
                  <a:pt x="2699605" y="1516842"/>
                  <a:pt x="2692008" y="1519045"/>
                  <a:pt x="2688322" y="1519045"/>
                </a:cubicBezTo>
                <a:lnTo>
                  <a:pt x="2680769" y="1516887"/>
                </a:lnTo>
                <a:lnTo>
                  <a:pt x="2679690" y="1517965"/>
                </a:lnTo>
                <a:lnTo>
                  <a:pt x="2680769" y="1523360"/>
                </a:lnTo>
                <a:lnTo>
                  <a:pt x="2680769" y="1524440"/>
                </a:lnTo>
                <a:cubicBezTo>
                  <a:pt x="2680769" y="1535679"/>
                  <a:pt x="2679330" y="1545795"/>
                  <a:pt x="2676453" y="1554786"/>
                </a:cubicBezTo>
                <a:lnTo>
                  <a:pt x="2677531" y="1562339"/>
                </a:lnTo>
                <a:lnTo>
                  <a:pt x="2675373" y="1568948"/>
                </a:lnTo>
                <a:cubicBezTo>
                  <a:pt x="2675373" y="1570746"/>
                  <a:pt x="2676812" y="1573264"/>
                  <a:pt x="2679690" y="1576501"/>
                </a:cubicBezTo>
                <a:lnTo>
                  <a:pt x="2679690" y="1577580"/>
                </a:lnTo>
                <a:lnTo>
                  <a:pt x="2674294" y="1588505"/>
                </a:lnTo>
                <a:lnTo>
                  <a:pt x="2675373" y="1588505"/>
                </a:lnTo>
                <a:lnTo>
                  <a:pt x="2685084" y="1585133"/>
                </a:lnTo>
                <a:lnTo>
                  <a:pt x="2688322" y="1585133"/>
                </a:lnTo>
                <a:cubicBezTo>
                  <a:pt x="2692547" y="1585133"/>
                  <a:pt x="2696908" y="1586617"/>
                  <a:pt x="2701405" y="1589584"/>
                </a:cubicBezTo>
                <a:lnTo>
                  <a:pt x="2704641" y="1589584"/>
                </a:lnTo>
                <a:cubicBezTo>
                  <a:pt x="2715881" y="1572230"/>
                  <a:pt x="2723838" y="1563553"/>
                  <a:pt x="2728515" y="1563553"/>
                </a:cubicBezTo>
                <a:lnTo>
                  <a:pt x="2726356" y="1558024"/>
                </a:lnTo>
                <a:lnTo>
                  <a:pt x="2729594" y="1555865"/>
                </a:lnTo>
                <a:lnTo>
                  <a:pt x="2743754" y="1570027"/>
                </a:lnTo>
                <a:cubicBezTo>
                  <a:pt x="2745194" y="1570027"/>
                  <a:pt x="2745914" y="1572185"/>
                  <a:pt x="2745914" y="1576501"/>
                </a:cubicBezTo>
                <a:lnTo>
                  <a:pt x="2762233" y="1585133"/>
                </a:lnTo>
                <a:cubicBezTo>
                  <a:pt x="2761155" y="1592417"/>
                  <a:pt x="2759311" y="1596058"/>
                  <a:pt x="2756702" y="1596058"/>
                </a:cubicBezTo>
                <a:lnTo>
                  <a:pt x="2745914" y="1596058"/>
                </a:lnTo>
                <a:lnTo>
                  <a:pt x="2741596" y="1594979"/>
                </a:lnTo>
                <a:lnTo>
                  <a:pt x="2740518" y="1596058"/>
                </a:lnTo>
                <a:lnTo>
                  <a:pt x="2739438" y="1596058"/>
                </a:lnTo>
                <a:cubicBezTo>
                  <a:pt x="2725143" y="1595339"/>
                  <a:pt x="2713543" y="1593900"/>
                  <a:pt x="2704641" y="1591742"/>
                </a:cubicBezTo>
                <a:lnTo>
                  <a:pt x="2694931" y="1594979"/>
                </a:lnTo>
                <a:lnTo>
                  <a:pt x="2686163" y="1594979"/>
                </a:lnTo>
                <a:lnTo>
                  <a:pt x="2681847" y="1590663"/>
                </a:lnTo>
                <a:lnTo>
                  <a:pt x="2675373" y="1592821"/>
                </a:lnTo>
                <a:lnTo>
                  <a:pt x="2676453" y="1593900"/>
                </a:lnTo>
                <a:lnTo>
                  <a:pt x="2676453" y="1594979"/>
                </a:lnTo>
                <a:lnTo>
                  <a:pt x="2675373" y="1603611"/>
                </a:lnTo>
                <a:cubicBezTo>
                  <a:pt x="2677531" y="1603971"/>
                  <a:pt x="2678610" y="1606893"/>
                  <a:pt x="2678610" y="1612378"/>
                </a:cubicBezTo>
                <a:lnTo>
                  <a:pt x="2678610" y="1636251"/>
                </a:lnTo>
                <a:cubicBezTo>
                  <a:pt x="2678610" y="1638769"/>
                  <a:pt x="2677171" y="1641646"/>
                  <a:pt x="2674294" y="1644883"/>
                </a:cubicBezTo>
                <a:lnTo>
                  <a:pt x="2679690" y="1662282"/>
                </a:lnTo>
                <a:lnTo>
                  <a:pt x="2679690" y="1664440"/>
                </a:lnTo>
                <a:lnTo>
                  <a:pt x="2676453" y="1668756"/>
                </a:lnTo>
                <a:lnTo>
                  <a:pt x="2676453" y="1671993"/>
                </a:lnTo>
                <a:cubicBezTo>
                  <a:pt x="2680049" y="1677298"/>
                  <a:pt x="2681847" y="1680400"/>
                  <a:pt x="2681847" y="1681299"/>
                </a:cubicBezTo>
                <a:lnTo>
                  <a:pt x="2677531" y="1685615"/>
                </a:lnTo>
                <a:lnTo>
                  <a:pt x="2672137" y="1684536"/>
                </a:lnTo>
                <a:lnTo>
                  <a:pt x="2664448" y="1685615"/>
                </a:lnTo>
                <a:lnTo>
                  <a:pt x="2661211" y="1682378"/>
                </a:lnTo>
                <a:lnTo>
                  <a:pt x="2659054" y="1682378"/>
                </a:lnTo>
                <a:lnTo>
                  <a:pt x="2642733" y="1683457"/>
                </a:lnTo>
                <a:lnTo>
                  <a:pt x="2637338" y="1682378"/>
                </a:lnTo>
                <a:lnTo>
                  <a:pt x="2630865" y="1683457"/>
                </a:lnTo>
                <a:lnTo>
                  <a:pt x="2628705" y="1681299"/>
                </a:lnTo>
                <a:lnTo>
                  <a:pt x="2623311" y="1684536"/>
                </a:lnTo>
                <a:lnTo>
                  <a:pt x="2619940" y="1683457"/>
                </a:lnTo>
                <a:lnTo>
                  <a:pt x="2612386" y="1684536"/>
                </a:lnTo>
                <a:lnTo>
                  <a:pt x="2606991" y="1682378"/>
                </a:lnTo>
                <a:lnTo>
                  <a:pt x="2596067" y="1683457"/>
                </a:lnTo>
                <a:lnTo>
                  <a:pt x="2590671" y="1682378"/>
                </a:lnTo>
                <a:lnTo>
                  <a:pt x="2585277" y="1685615"/>
                </a:lnTo>
                <a:lnTo>
                  <a:pt x="2576509" y="1685615"/>
                </a:lnTo>
                <a:lnTo>
                  <a:pt x="2568956" y="1681299"/>
                </a:lnTo>
                <a:lnTo>
                  <a:pt x="2562483" y="1684536"/>
                </a:lnTo>
                <a:lnTo>
                  <a:pt x="2560324" y="1682378"/>
                </a:lnTo>
                <a:lnTo>
                  <a:pt x="2560594" y="1680220"/>
                </a:lnTo>
                <a:lnTo>
                  <a:pt x="2568956" y="1677523"/>
                </a:lnTo>
                <a:lnTo>
                  <a:pt x="2580960" y="1677523"/>
                </a:lnTo>
                <a:lnTo>
                  <a:pt x="2587435" y="1679681"/>
                </a:lnTo>
                <a:lnTo>
                  <a:pt x="2597145" y="1677523"/>
                </a:lnTo>
                <a:lnTo>
                  <a:pt x="2600517" y="1677523"/>
                </a:lnTo>
                <a:lnTo>
                  <a:pt x="2609150" y="1679681"/>
                </a:lnTo>
                <a:lnTo>
                  <a:pt x="2611307" y="1679681"/>
                </a:lnTo>
                <a:lnTo>
                  <a:pt x="2619940" y="1677523"/>
                </a:lnTo>
                <a:lnTo>
                  <a:pt x="2628705" y="1677523"/>
                </a:lnTo>
                <a:lnTo>
                  <a:pt x="2628705" y="1676309"/>
                </a:lnTo>
                <a:lnTo>
                  <a:pt x="2627628" y="1670914"/>
                </a:lnTo>
                <a:lnTo>
                  <a:pt x="2628705" y="1664440"/>
                </a:lnTo>
                <a:lnTo>
                  <a:pt x="2628705" y="1660124"/>
                </a:lnTo>
                <a:lnTo>
                  <a:pt x="2627628" y="1653515"/>
                </a:lnTo>
                <a:lnTo>
                  <a:pt x="2628705" y="1652436"/>
                </a:lnTo>
                <a:lnTo>
                  <a:pt x="2628705" y="1651357"/>
                </a:lnTo>
                <a:lnTo>
                  <a:pt x="2626550" y="1642725"/>
                </a:lnTo>
                <a:cubicBezTo>
                  <a:pt x="2627986" y="1642725"/>
                  <a:pt x="2628705" y="1640567"/>
                  <a:pt x="2628705" y="1636251"/>
                </a:cubicBezTo>
                <a:lnTo>
                  <a:pt x="2630865" y="1636251"/>
                </a:lnTo>
                <a:lnTo>
                  <a:pt x="2629785" y="1635172"/>
                </a:lnTo>
                <a:lnTo>
                  <a:pt x="2629785" y="1621010"/>
                </a:lnTo>
                <a:lnTo>
                  <a:pt x="2628705" y="1616694"/>
                </a:lnTo>
                <a:lnTo>
                  <a:pt x="2629785" y="1615615"/>
                </a:lnTo>
                <a:cubicBezTo>
                  <a:pt x="2629785" y="1601858"/>
                  <a:pt x="2627223" y="1594979"/>
                  <a:pt x="2622098" y="1594979"/>
                </a:cubicBezTo>
                <a:lnTo>
                  <a:pt x="2615623" y="1596058"/>
                </a:lnTo>
                <a:cubicBezTo>
                  <a:pt x="2613644" y="1596058"/>
                  <a:pt x="2611847" y="1594260"/>
                  <a:pt x="2610228" y="1590663"/>
                </a:cubicBezTo>
                <a:lnTo>
                  <a:pt x="2611307" y="1589584"/>
                </a:lnTo>
                <a:lnTo>
                  <a:pt x="2612386" y="1589584"/>
                </a:lnTo>
                <a:lnTo>
                  <a:pt x="2614545" y="1591742"/>
                </a:lnTo>
                <a:lnTo>
                  <a:pt x="2621018" y="1587426"/>
                </a:lnTo>
                <a:lnTo>
                  <a:pt x="2624390" y="1588505"/>
                </a:lnTo>
                <a:lnTo>
                  <a:pt x="2630865" y="1585133"/>
                </a:lnTo>
                <a:lnTo>
                  <a:pt x="2627628" y="1578659"/>
                </a:lnTo>
                <a:lnTo>
                  <a:pt x="2630865" y="1574343"/>
                </a:lnTo>
                <a:lnTo>
                  <a:pt x="2630865" y="1576501"/>
                </a:lnTo>
                <a:lnTo>
                  <a:pt x="2631944" y="1576501"/>
                </a:lnTo>
                <a:lnTo>
                  <a:pt x="2631944" y="1574343"/>
                </a:lnTo>
                <a:lnTo>
                  <a:pt x="2628705" y="1571106"/>
                </a:lnTo>
                <a:lnTo>
                  <a:pt x="2628705" y="1560181"/>
                </a:lnTo>
                <a:cubicBezTo>
                  <a:pt x="2628705" y="1558743"/>
                  <a:pt x="2630865" y="1557304"/>
                  <a:pt x="2635180" y="1555865"/>
                </a:cubicBezTo>
                <a:lnTo>
                  <a:pt x="2635180" y="1553707"/>
                </a:lnTo>
                <a:lnTo>
                  <a:pt x="2628705" y="1549391"/>
                </a:lnTo>
                <a:lnTo>
                  <a:pt x="2627628" y="1543996"/>
                </a:lnTo>
                <a:lnTo>
                  <a:pt x="2628705" y="1531993"/>
                </a:lnTo>
                <a:lnTo>
                  <a:pt x="2628705" y="1529835"/>
                </a:lnTo>
                <a:cubicBezTo>
                  <a:pt x="2628705" y="1519674"/>
                  <a:pt x="2627267" y="1514594"/>
                  <a:pt x="2624390" y="1514594"/>
                </a:cubicBezTo>
                <a:lnTo>
                  <a:pt x="2602675" y="1514594"/>
                </a:lnTo>
                <a:lnTo>
                  <a:pt x="2594987" y="1513514"/>
                </a:lnTo>
                <a:lnTo>
                  <a:pt x="2585277" y="1523360"/>
                </a:lnTo>
                <a:cubicBezTo>
                  <a:pt x="2583118" y="1531093"/>
                  <a:pt x="2576960" y="1539770"/>
                  <a:pt x="2566798" y="1549391"/>
                </a:cubicBezTo>
                <a:cubicBezTo>
                  <a:pt x="2563741" y="1560631"/>
                  <a:pt x="2554345" y="1571826"/>
                  <a:pt x="2538610" y="1582975"/>
                </a:cubicBezTo>
                <a:lnTo>
                  <a:pt x="2525526" y="1594979"/>
                </a:lnTo>
                <a:lnTo>
                  <a:pt x="2523369" y="1594979"/>
                </a:lnTo>
                <a:lnTo>
                  <a:pt x="2521210" y="1587426"/>
                </a:lnTo>
                <a:lnTo>
                  <a:pt x="2521210" y="1586347"/>
                </a:lnTo>
                <a:cubicBezTo>
                  <a:pt x="2521210" y="1582301"/>
                  <a:pt x="2524852" y="1575063"/>
                  <a:pt x="2532135" y="1564632"/>
                </a:cubicBezTo>
                <a:lnTo>
                  <a:pt x="2530921" y="1558024"/>
                </a:lnTo>
                <a:cubicBezTo>
                  <a:pt x="2533529" y="1549032"/>
                  <a:pt x="2536451" y="1542153"/>
                  <a:pt x="2539688" y="1537388"/>
                </a:cubicBezTo>
                <a:lnTo>
                  <a:pt x="2537530" y="1534150"/>
                </a:lnTo>
                <a:lnTo>
                  <a:pt x="2537530" y="1530913"/>
                </a:lnTo>
                <a:lnTo>
                  <a:pt x="2546163" y="1517965"/>
                </a:lnTo>
                <a:lnTo>
                  <a:pt x="2545084" y="1505962"/>
                </a:lnTo>
                <a:lnTo>
                  <a:pt x="2549400" y="1475615"/>
                </a:lnTo>
                <a:lnTo>
                  <a:pt x="2549400" y="1469006"/>
                </a:lnTo>
                <a:lnTo>
                  <a:pt x="2547242" y="1460374"/>
                </a:lnTo>
                <a:lnTo>
                  <a:pt x="2547242" y="1458216"/>
                </a:lnTo>
                <a:cubicBezTo>
                  <a:pt x="2549040" y="1455158"/>
                  <a:pt x="2551603" y="1453000"/>
                  <a:pt x="2554930" y="1451742"/>
                </a:cubicBezTo>
                <a:cubicBezTo>
                  <a:pt x="2560324" y="1451742"/>
                  <a:pt x="2565719" y="1455339"/>
                  <a:pt x="2571114" y="1462532"/>
                </a:cubicBezTo>
                <a:lnTo>
                  <a:pt x="2572194" y="1462532"/>
                </a:lnTo>
                <a:lnTo>
                  <a:pt x="2577724" y="1459295"/>
                </a:lnTo>
                <a:lnTo>
                  <a:pt x="2613465" y="1471299"/>
                </a:lnTo>
                <a:lnTo>
                  <a:pt x="2613465" y="1475615"/>
                </a:lnTo>
                <a:cubicBezTo>
                  <a:pt x="2610948" y="1479931"/>
                  <a:pt x="2608790" y="1482089"/>
                  <a:pt x="2606991" y="1482089"/>
                </a:cubicBezTo>
                <a:lnTo>
                  <a:pt x="2601597" y="1481010"/>
                </a:lnTo>
                <a:cubicBezTo>
                  <a:pt x="2601597" y="1482089"/>
                  <a:pt x="2600114" y="1483168"/>
                  <a:pt x="2597145" y="1484247"/>
                </a:cubicBezTo>
                <a:lnTo>
                  <a:pt x="2597145" y="1486405"/>
                </a:lnTo>
                <a:lnTo>
                  <a:pt x="2596067" y="1507040"/>
                </a:lnTo>
                <a:lnTo>
                  <a:pt x="2597145" y="1508119"/>
                </a:lnTo>
                <a:lnTo>
                  <a:pt x="2601597" y="1507040"/>
                </a:lnTo>
                <a:lnTo>
                  <a:pt x="2612386" y="1508119"/>
                </a:lnTo>
                <a:cubicBezTo>
                  <a:pt x="2623266" y="1507580"/>
                  <a:pt x="2628705" y="1506501"/>
                  <a:pt x="2628705" y="1504882"/>
                </a:cubicBezTo>
                <a:lnTo>
                  <a:pt x="2628705" y="1503804"/>
                </a:lnTo>
                <a:lnTo>
                  <a:pt x="2626550" y="1497329"/>
                </a:lnTo>
                <a:lnTo>
                  <a:pt x="2627628" y="1487484"/>
                </a:lnTo>
                <a:lnTo>
                  <a:pt x="2624390" y="1476694"/>
                </a:lnTo>
                <a:lnTo>
                  <a:pt x="2627628" y="1456058"/>
                </a:lnTo>
                <a:lnTo>
                  <a:pt x="2622098" y="1447291"/>
                </a:lnTo>
                <a:lnTo>
                  <a:pt x="2622098" y="1446212"/>
                </a:lnTo>
                <a:cubicBezTo>
                  <a:pt x="2622098" y="1439738"/>
                  <a:pt x="2629695" y="1436501"/>
                  <a:pt x="2644891" y="1436501"/>
                </a:cubicBezTo>
                <a:close/>
                <a:moveTo>
                  <a:pt x="4106358" y="1436194"/>
                </a:moveTo>
                <a:lnTo>
                  <a:pt x="4104200" y="1439432"/>
                </a:lnTo>
                <a:lnTo>
                  <a:pt x="4104200" y="1440510"/>
                </a:lnTo>
                <a:lnTo>
                  <a:pt x="4108516" y="1440510"/>
                </a:lnTo>
                <a:lnTo>
                  <a:pt x="4110674" y="1438352"/>
                </a:lnTo>
                <a:lnTo>
                  <a:pt x="4110674" y="1437274"/>
                </a:lnTo>
                <a:close/>
                <a:moveTo>
                  <a:pt x="6774715" y="1434795"/>
                </a:moveTo>
                <a:lnTo>
                  <a:pt x="6774715" y="1440325"/>
                </a:lnTo>
                <a:lnTo>
                  <a:pt x="6775794" y="1440325"/>
                </a:lnTo>
                <a:lnTo>
                  <a:pt x="6777952" y="1438167"/>
                </a:lnTo>
                <a:lnTo>
                  <a:pt x="6777952" y="1437088"/>
                </a:lnTo>
                <a:lnTo>
                  <a:pt x="6775794" y="1434795"/>
                </a:lnTo>
                <a:close/>
                <a:moveTo>
                  <a:pt x="198402" y="1434324"/>
                </a:moveTo>
                <a:lnTo>
                  <a:pt x="198402" y="1435403"/>
                </a:lnTo>
                <a:lnTo>
                  <a:pt x="201503" y="1436482"/>
                </a:lnTo>
                <a:lnTo>
                  <a:pt x="201503" y="1434324"/>
                </a:lnTo>
                <a:close/>
                <a:moveTo>
                  <a:pt x="37224" y="1434324"/>
                </a:moveTo>
                <a:cubicBezTo>
                  <a:pt x="33987" y="1437111"/>
                  <a:pt x="31470" y="1438505"/>
                  <a:pt x="29672" y="1438505"/>
                </a:cubicBezTo>
                <a:lnTo>
                  <a:pt x="29672" y="1439584"/>
                </a:lnTo>
                <a:lnTo>
                  <a:pt x="30750" y="1439584"/>
                </a:lnTo>
                <a:cubicBezTo>
                  <a:pt x="35427" y="1437785"/>
                  <a:pt x="37944" y="1436032"/>
                  <a:pt x="38303" y="1434324"/>
                </a:cubicBezTo>
                <a:close/>
                <a:moveTo>
                  <a:pt x="1233141" y="1433984"/>
                </a:moveTo>
                <a:cubicBezTo>
                  <a:pt x="1230262" y="1435063"/>
                  <a:pt x="1228823" y="1436187"/>
                  <a:pt x="1228823" y="1437356"/>
                </a:cubicBezTo>
                <a:lnTo>
                  <a:pt x="1233141" y="1436142"/>
                </a:lnTo>
                <a:close/>
                <a:moveTo>
                  <a:pt x="8765203" y="1433852"/>
                </a:moveTo>
                <a:lnTo>
                  <a:pt x="8765203" y="1436009"/>
                </a:lnTo>
                <a:lnTo>
                  <a:pt x="8766282" y="1436009"/>
                </a:lnTo>
                <a:lnTo>
                  <a:pt x="8766282" y="1433852"/>
                </a:lnTo>
                <a:close/>
                <a:moveTo>
                  <a:pt x="4078438" y="1432958"/>
                </a:moveTo>
                <a:lnTo>
                  <a:pt x="4078438" y="1437274"/>
                </a:lnTo>
                <a:lnTo>
                  <a:pt x="4079517" y="1437274"/>
                </a:lnTo>
                <a:lnTo>
                  <a:pt x="4079517" y="1432958"/>
                </a:lnTo>
                <a:close/>
                <a:moveTo>
                  <a:pt x="9288776" y="1432554"/>
                </a:moveTo>
                <a:lnTo>
                  <a:pt x="9288776" y="1433633"/>
                </a:lnTo>
                <a:lnTo>
                  <a:pt x="9290934" y="1435791"/>
                </a:lnTo>
                <a:lnTo>
                  <a:pt x="9290934" y="1434712"/>
                </a:lnTo>
                <a:close/>
                <a:moveTo>
                  <a:pt x="4647464" y="1432427"/>
                </a:moveTo>
                <a:cubicBezTo>
                  <a:pt x="4643058" y="1432787"/>
                  <a:pt x="4640855" y="1433911"/>
                  <a:pt x="4640855" y="1435799"/>
                </a:cubicBezTo>
                <a:lnTo>
                  <a:pt x="4640855" y="1439036"/>
                </a:lnTo>
                <a:lnTo>
                  <a:pt x="4643013" y="1441194"/>
                </a:lnTo>
                <a:lnTo>
                  <a:pt x="4644092" y="1441194"/>
                </a:lnTo>
                <a:cubicBezTo>
                  <a:pt x="4646340" y="1440475"/>
                  <a:pt x="4647464" y="1438272"/>
                  <a:pt x="4647464" y="1434585"/>
                </a:cubicBezTo>
                <a:close/>
                <a:moveTo>
                  <a:pt x="3544615" y="1432366"/>
                </a:moveTo>
                <a:lnTo>
                  <a:pt x="3544615" y="1434524"/>
                </a:lnTo>
                <a:lnTo>
                  <a:pt x="3545694" y="1434524"/>
                </a:lnTo>
                <a:lnTo>
                  <a:pt x="3545694" y="1432366"/>
                </a:lnTo>
                <a:close/>
                <a:moveTo>
                  <a:pt x="1238670" y="1431826"/>
                </a:moveTo>
                <a:lnTo>
                  <a:pt x="1238670" y="1432905"/>
                </a:lnTo>
                <a:lnTo>
                  <a:pt x="1240827" y="1432905"/>
                </a:lnTo>
                <a:lnTo>
                  <a:pt x="1240827" y="1431826"/>
                </a:lnTo>
                <a:close/>
                <a:moveTo>
                  <a:pt x="4670528" y="1431079"/>
                </a:moveTo>
                <a:lnTo>
                  <a:pt x="4670528" y="1433237"/>
                </a:lnTo>
                <a:lnTo>
                  <a:pt x="4671607" y="1433237"/>
                </a:lnTo>
                <a:lnTo>
                  <a:pt x="4671607" y="1431079"/>
                </a:lnTo>
                <a:close/>
                <a:moveTo>
                  <a:pt x="1235433" y="1429668"/>
                </a:moveTo>
                <a:lnTo>
                  <a:pt x="1235433" y="1431826"/>
                </a:lnTo>
                <a:lnTo>
                  <a:pt x="1237591" y="1431826"/>
                </a:lnTo>
                <a:close/>
                <a:moveTo>
                  <a:pt x="1183910" y="1429668"/>
                </a:moveTo>
                <a:lnTo>
                  <a:pt x="1183910" y="1430747"/>
                </a:lnTo>
                <a:lnTo>
                  <a:pt x="1186203" y="1430747"/>
                </a:lnTo>
                <a:lnTo>
                  <a:pt x="1186203" y="1429668"/>
                </a:lnTo>
                <a:close/>
                <a:moveTo>
                  <a:pt x="589661" y="1428589"/>
                </a:moveTo>
                <a:lnTo>
                  <a:pt x="589661" y="1430747"/>
                </a:lnTo>
                <a:lnTo>
                  <a:pt x="591685" y="1430747"/>
                </a:lnTo>
                <a:close/>
                <a:moveTo>
                  <a:pt x="4627772" y="1428111"/>
                </a:moveTo>
                <a:lnTo>
                  <a:pt x="4627772" y="1429191"/>
                </a:lnTo>
                <a:lnTo>
                  <a:pt x="4629930" y="1429191"/>
                </a:lnTo>
                <a:lnTo>
                  <a:pt x="4629930" y="1428111"/>
                </a:lnTo>
                <a:close/>
                <a:moveTo>
                  <a:pt x="8629384" y="1427377"/>
                </a:moveTo>
                <a:lnTo>
                  <a:pt x="8629384" y="1428457"/>
                </a:lnTo>
                <a:lnTo>
                  <a:pt x="8631542" y="1428457"/>
                </a:lnTo>
                <a:lnTo>
                  <a:pt x="8631542" y="1427377"/>
                </a:lnTo>
                <a:close/>
                <a:moveTo>
                  <a:pt x="4773572" y="1427302"/>
                </a:moveTo>
                <a:lnTo>
                  <a:pt x="4773572" y="1428111"/>
                </a:lnTo>
                <a:lnTo>
                  <a:pt x="4773168" y="1427707"/>
                </a:lnTo>
                <a:close/>
                <a:moveTo>
                  <a:pt x="4727445" y="1427032"/>
                </a:moveTo>
                <a:lnTo>
                  <a:pt x="4727445" y="1429191"/>
                </a:lnTo>
                <a:lnTo>
                  <a:pt x="4729738" y="1431348"/>
                </a:lnTo>
                <a:lnTo>
                  <a:pt x="4730817" y="1431348"/>
                </a:lnTo>
                <a:lnTo>
                  <a:pt x="4730817" y="1427032"/>
                </a:lnTo>
                <a:close/>
                <a:moveTo>
                  <a:pt x="4561953" y="1426358"/>
                </a:moveTo>
                <a:lnTo>
                  <a:pt x="4567348" y="1426358"/>
                </a:lnTo>
                <a:cubicBezTo>
                  <a:pt x="4569596" y="1426358"/>
                  <a:pt x="4572923" y="1427122"/>
                  <a:pt x="4577329" y="1428651"/>
                </a:cubicBezTo>
                <a:lnTo>
                  <a:pt x="4588254" y="1426358"/>
                </a:lnTo>
                <a:lnTo>
                  <a:pt x="4593784" y="1426358"/>
                </a:lnTo>
                <a:lnTo>
                  <a:pt x="4595942" y="1427572"/>
                </a:lnTo>
                <a:lnTo>
                  <a:pt x="4595942" y="1428111"/>
                </a:lnTo>
                <a:lnTo>
                  <a:pt x="4592570" y="1428111"/>
                </a:lnTo>
                <a:lnTo>
                  <a:pt x="4592570" y="1430000"/>
                </a:lnTo>
                <a:lnTo>
                  <a:pt x="4594863" y="1430000"/>
                </a:lnTo>
                <a:lnTo>
                  <a:pt x="4595942" y="1428111"/>
                </a:lnTo>
                <a:lnTo>
                  <a:pt x="4597021" y="1428111"/>
                </a:lnTo>
                <a:cubicBezTo>
                  <a:pt x="4601247" y="1428111"/>
                  <a:pt x="4605248" y="1429235"/>
                  <a:pt x="4609025" y="1431483"/>
                </a:cubicBezTo>
                <a:lnTo>
                  <a:pt x="4607946" y="1432022"/>
                </a:lnTo>
                <a:lnTo>
                  <a:pt x="4604709" y="1431483"/>
                </a:lnTo>
                <a:cubicBezTo>
                  <a:pt x="4598864" y="1433731"/>
                  <a:pt x="4593738" y="1434855"/>
                  <a:pt x="4589333" y="1434855"/>
                </a:cubicBezTo>
                <a:cubicBezTo>
                  <a:pt x="4589333" y="1433866"/>
                  <a:pt x="4585691" y="1433101"/>
                  <a:pt x="4578408" y="1432562"/>
                </a:cubicBezTo>
                <a:lnTo>
                  <a:pt x="4563032" y="1432562"/>
                </a:lnTo>
                <a:lnTo>
                  <a:pt x="4558581" y="1430404"/>
                </a:lnTo>
                <a:lnTo>
                  <a:pt x="4558581" y="1428111"/>
                </a:lnTo>
                <a:close/>
                <a:moveTo>
                  <a:pt x="8626012" y="1426164"/>
                </a:moveTo>
                <a:lnTo>
                  <a:pt x="8621696" y="1430614"/>
                </a:lnTo>
                <a:lnTo>
                  <a:pt x="8611985" y="1428457"/>
                </a:lnTo>
                <a:lnTo>
                  <a:pt x="8608748" y="1429536"/>
                </a:lnTo>
                <a:lnTo>
                  <a:pt x="8608748" y="1430614"/>
                </a:lnTo>
                <a:lnTo>
                  <a:pt x="8610906" y="1430614"/>
                </a:lnTo>
                <a:lnTo>
                  <a:pt x="8611985" y="1429536"/>
                </a:lnTo>
                <a:lnTo>
                  <a:pt x="8613064" y="1429536"/>
                </a:lnTo>
                <a:lnTo>
                  <a:pt x="8618459" y="1431694"/>
                </a:lnTo>
                <a:lnTo>
                  <a:pt x="8617380" y="1438168"/>
                </a:lnTo>
                <a:lnTo>
                  <a:pt x="8617380" y="1443562"/>
                </a:lnTo>
                <a:lnTo>
                  <a:pt x="8618459" y="1443562"/>
                </a:lnTo>
                <a:cubicBezTo>
                  <a:pt x="8618459" y="1434751"/>
                  <a:pt x="8621740" y="1429356"/>
                  <a:pt x="8628304" y="1427377"/>
                </a:cubicBezTo>
                <a:lnTo>
                  <a:pt x="8628304" y="1426164"/>
                </a:lnTo>
                <a:close/>
                <a:moveTo>
                  <a:pt x="7678809" y="1426164"/>
                </a:moveTo>
                <a:lnTo>
                  <a:pt x="7676651" y="1433851"/>
                </a:lnTo>
                <a:lnTo>
                  <a:pt x="7676651" y="1434930"/>
                </a:lnTo>
                <a:lnTo>
                  <a:pt x="7680967" y="1434930"/>
                </a:lnTo>
                <a:lnTo>
                  <a:pt x="7682046" y="1431693"/>
                </a:lnTo>
                <a:lnTo>
                  <a:pt x="7680967" y="1426164"/>
                </a:lnTo>
                <a:close/>
                <a:moveTo>
                  <a:pt x="9278930" y="1426080"/>
                </a:moveTo>
                <a:lnTo>
                  <a:pt x="9278930" y="1428238"/>
                </a:lnTo>
                <a:lnTo>
                  <a:pt x="9280009" y="1428238"/>
                </a:lnTo>
                <a:lnTo>
                  <a:pt x="9280009" y="1426080"/>
                </a:lnTo>
                <a:close/>
                <a:moveTo>
                  <a:pt x="8691291" y="1425085"/>
                </a:moveTo>
                <a:lnTo>
                  <a:pt x="8692370" y="1428457"/>
                </a:lnTo>
                <a:lnTo>
                  <a:pt x="8693449" y="1428457"/>
                </a:lnTo>
                <a:lnTo>
                  <a:pt x="8693449" y="1425085"/>
                </a:lnTo>
                <a:close/>
                <a:moveTo>
                  <a:pt x="8619538" y="1425085"/>
                </a:moveTo>
                <a:lnTo>
                  <a:pt x="8619538" y="1427377"/>
                </a:lnTo>
                <a:lnTo>
                  <a:pt x="8620617" y="1427377"/>
                </a:lnTo>
                <a:lnTo>
                  <a:pt x="8620617" y="1425085"/>
                </a:lnTo>
                <a:close/>
                <a:moveTo>
                  <a:pt x="5117138" y="1424949"/>
                </a:moveTo>
                <a:lnTo>
                  <a:pt x="5117138" y="1427106"/>
                </a:lnTo>
                <a:lnTo>
                  <a:pt x="5119296" y="1429264"/>
                </a:lnTo>
                <a:lnTo>
                  <a:pt x="5119296" y="1427106"/>
                </a:lnTo>
                <a:close/>
                <a:moveTo>
                  <a:pt x="1652860" y="1423734"/>
                </a:moveTo>
                <a:lnTo>
                  <a:pt x="1652860" y="1427106"/>
                </a:lnTo>
                <a:lnTo>
                  <a:pt x="1655017" y="1427106"/>
                </a:lnTo>
                <a:lnTo>
                  <a:pt x="1657310" y="1424813"/>
                </a:lnTo>
                <a:close/>
                <a:moveTo>
                  <a:pt x="98458" y="1423534"/>
                </a:moveTo>
                <a:lnTo>
                  <a:pt x="98458" y="1424612"/>
                </a:lnTo>
                <a:lnTo>
                  <a:pt x="103853" y="1425692"/>
                </a:lnTo>
                <a:lnTo>
                  <a:pt x="104933" y="1425692"/>
                </a:lnTo>
                <a:lnTo>
                  <a:pt x="104933" y="1424612"/>
                </a:lnTo>
                <a:lnTo>
                  <a:pt x="100616" y="1423534"/>
                </a:lnTo>
                <a:close/>
                <a:moveTo>
                  <a:pt x="8761966" y="1422927"/>
                </a:moveTo>
                <a:lnTo>
                  <a:pt x="8761966" y="1425085"/>
                </a:lnTo>
                <a:lnTo>
                  <a:pt x="8763045" y="1425085"/>
                </a:lnTo>
                <a:lnTo>
                  <a:pt x="8763045" y="1422927"/>
                </a:lnTo>
                <a:close/>
                <a:moveTo>
                  <a:pt x="5226387" y="1422791"/>
                </a:moveTo>
                <a:lnTo>
                  <a:pt x="5224229" y="1424949"/>
                </a:lnTo>
                <a:lnTo>
                  <a:pt x="5224229" y="1430344"/>
                </a:lnTo>
                <a:lnTo>
                  <a:pt x="5238256" y="1433581"/>
                </a:lnTo>
                <a:lnTo>
                  <a:pt x="5237177" y="1437896"/>
                </a:lnTo>
                <a:lnTo>
                  <a:pt x="5237177" y="1442213"/>
                </a:lnTo>
                <a:lnTo>
                  <a:pt x="5238256" y="1442213"/>
                </a:lnTo>
                <a:cubicBezTo>
                  <a:pt x="5238256" y="1438077"/>
                  <a:pt x="5239335" y="1434840"/>
                  <a:pt x="5241493" y="1432502"/>
                </a:cubicBezTo>
                <a:lnTo>
                  <a:pt x="5241493" y="1430344"/>
                </a:lnTo>
                <a:cubicBezTo>
                  <a:pt x="5238076" y="1430344"/>
                  <a:pt x="5234839" y="1427826"/>
                  <a:pt x="5231782" y="1422791"/>
                </a:cubicBezTo>
                <a:close/>
                <a:moveTo>
                  <a:pt x="95221" y="1422454"/>
                </a:moveTo>
                <a:lnTo>
                  <a:pt x="95221" y="1425692"/>
                </a:lnTo>
                <a:lnTo>
                  <a:pt x="96300" y="1425692"/>
                </a:lnTo>
                <a:lnTo>
                  <a:pt x="96300" y="1422454"/>
                </a:lnTo>
                <a:close/>
                <a:moveTo>
                  <a:pt x="4103121" y="1421223"/>
                </a:moveTo>
                <a:lnTo>
                  <a:pt x="4100963" y="1423381"/>
                </a:lnTo>
                <a:lnTo>
                  <a:pt x="4103121" y="1423381"/>
                </a:lnTo>
                <a:lnTo>
                  <a:pt x="4105279" y="1421223"/>
                </a:lnTo>
                <a:close/>
                <a:moveTo>
                  <a:pt x="4071964" y="1421223"/>
                </a:moveTo>
                <a:lnTo>
                  <a:pt x="4071964" y="1423381"/>
                </a:lnTo>
                <a:lnTo>
                  <a:pt x="4075201" y="1425539"/>
                </a:lnTo>
                <a:lnTo>
                  <a:pt x="4075201" y="1424460"/>
                </a:lnTo>
                <a:cubicBezTo>
                  <a:pt x="4073763" y="1424460"/>
                  <a:pt x="4073043" y="1423381"/>
                  <a:pt x="4073043" y="1421223"/>
                </a:cubicBezTo>
                <a:close/>
                <a:moveTo>
                  <a:pt x="3603151" y="1420498"/>
                </a:moveTo>
                <a:lnTo>
                  <a:pt x="3603151" y="1421576"/>
                </a:lnTo>
                <a:cubicBezTo>
                  <a:pt x="3604230" y="1424454"/>
                  <a:pt x="3605309" y="1425892"/>
                  <a:pt x="3606388" y="1425892"/>
                </a:cubicBezTo>
                <a:lnTo>
                  <a:pt x="3607467" y="1425892"/>
                </a:lnTo>
                <a:lnTo>
                  <a:pt x="3604230" y="1420498"/>
                </a:lnTo>
                <a:close/>
                <a:moveTo>
                  <a:pt x="209056" y="1420297"/>
                </a:moveTo>
                <a:lnTo>
                  <a:pt x="206898" y="1422454"/>
                </a:lnTo>
                <a:lnTo>
                  <a:pt x="206898" y="1423534"/>
                </a:lnTo>
                <a:lnTo>
                  <a:pt x="211214" y="1423534"/>
                </a:lnTo>
                <a:lnTo>
                  <a:pt x="211214" y="1420297"/>
                </a:lnTo>
                <a:close/>
                <a:moveTo>
                  <a:pt x="111407" y="1420297"/>
                </a:moveTo>
                <a:lnTo>
                  <a:pt x="106011" y="1422454"/>
                </a:lnTo>
                <a:lnTo>
                  <a:pt x="106011" y="1424612"/>
                </a:lnTo>
                <a:lnTo>
                  <a:pt x="112485" y="1421376"/>
                </a:lnTo>
                <a:lnTo>
                  <a:pt x="112485" y="1420297"/>
                </a:lnTo>
                <a:close/>
                <a:moveTo>
                  <a:pt x="95221" y="1420297"/>
                </a:moveTo>
                <a:lnTo>
                  <a:pt x="95221" y="1421376"/>
                </a:lnTo>
                <a:lnTo>
                  <a:pt x="98458" y="1421376"/>
                </a:lnTo>
                <a:lnTo>
                  <a:pt x="98458" y="1420297"/>
                </a:lnTo>
                <a:close/>
                <a:moveTo>
                  <a:pt x="3071081" y="1419688"/>
                </a:moveTo>
                <a:lnTo>
                  <a:pt x="3071081" y="1424004"/>
                </a:lnTo>
                <a:lnTo>
                  <a:pt x="3072160" y="1424004"/>
                </a:lnTo>
                <a:lnTo>
                  <a:pt x="3072160" y="1419688"/>
                </a:lnTo>
                <a:close/>
                <a:moveTo>
                  <a:pt x="9274614" y="1419606"/>
                </a:moveTo>
                <a:lnTo>
                  <a:pt x="9272456" y="1421765"/>
                </a:lnTo>
                <a:lnTo>
                  <a:pt x="9272456" y="1425001"/>
                </a:lnTo>
                <a:lnTo>
                  <a:pt x="9274614" y="1425001"/>
                </a:lnTo>
                <a:lnTo>
                  <a:pt x="9275693" y="1419606"/>
                </a:lnTo>
                <a:close/>
                <a:moveTo>
                  <a:pt x="2189650" y="1419604"/>
                </a:moveTo>
                <a:lnTo>
                  <a:pt x="2189650" y="1420683"/>
                </a:lnTo>
                <a:lnTo>
                  <a:pt x="2192887" y="1420683"/>
                </a:lnTo>
                <a:lnTo>
                  <a:pt x="2192887" y="1419604"/>
                </a:lnTo>
                <a:close/>
                <a:moveTo>
                  <a:pt x="3751649" y="1418339"/>
                </a:moveTo>
                <a:lnTo>
                  <a:pt x="3751649" y="1421576"/>
                </a:lnTo>
                <a:lnTo>
                  <a:pt x="3752728" y="1421576"/>
                </a:lnTo>
                <a:lnTo>
                  <a:pt x="3752728" y="1418339"/>
                </a:lnTo>
                <a:close/>
                <a:moveTo>
                  <a:pt x="48014" y="1418139"/>
                </a:moveTo>
                <a:cubicBezTo>
                  <a:pt x="46756" y="1418139"/>
                  <a:pt x="44238" y="1422454"/>
                  <a:pt x="40462" y="1431087"/>
                </a:cubicBezTo>
                <a:lnTo>
                  <a:pt x="40462" y="1432165"/>
                </a:lnTo>
                <a:lnTo>
                  <a:pt x="41540" y="1432165"/>
                </a:lnTo>
                <a:cubicBezTo>
                  <a:pt x="43159" y="1426591"/>
                  <a:pt x="45677" y="1421915"/>
                  <a:pt x="49093" y="1418139"/>
                </a:cubicBezTo>
                <a:close/>
                <a:moveTo>
                  <a:pt x="581164" y="1416990"/>
                </a:moveTo>
                <a:lnTo>
                  <a:pt x="581164" y="1418069"/>
                </a:lnTo>
                <a:lnTo>
                  <a:pt x="584402" y="1422250"/>
                </a:lnTo>
                <a:lnTo>
                  <a:pt x="585480" y="1422250"/>
                </a:lnTo>
                <a:lnTo>
                  <a:pt x="582243" y="1416990"/>
                </a:lnTo>
                <a:close/>
                <a:moveTo>
                  <a:pt x="8710848" y="1415373"/>
                </a:moveTo>
                <a:lnTo>
                  <a:pt x="8709769" y="1418611"/>
                </a:lnTo>
                <a:lnTo>
                  <a:pt x="8711927" y="1418611"/>
                </a:lnTo>
                <a:lnTo>
                  <a:pt x="8711927" y="1415373"/>
                </a:lnTo>
                <a:close/>
                <a:moveTo>
                  <a:pt x="2179802" y="1415288"/>
                </a:moveTo>
                <a:lnTo>
                  <a:pt x="2179802" y="1416367"/>
                </a:lnTo>
                <a:cubicBezTo>
                  <a:pt x="2182681" y="1421942"/>
                  <a:pt x="2185603" y="1425539"/>
                  <a:pt x="2188570" y="1427157"/>
                </a:cubicBezTo>
                <a:lnTo>
                  <a:pt x="2189650" y="1427157"/>
                </a:lnTo>
                <a:cubicBezTo>
                  <a:pt x="2189650" y="1419245"/>
                  <a:pt x="2187087" y="1415288"/>
                  <a:pt x="2181961" y="1415288"/>
                </a:cubicBezTo>
                <a:close/>
                <a:moveTo>
                  <a:pt x="3597756" y="1415103"/>
                </a:moveTo>
                <a:lnTo>
                  <a:pt x="3597756" y="1416181"/>
                </a:lnTo>
                <a:lnTo>
                  <a:pt x="3600993" y="1418339"/>
                </a:lnTo>
                <a:lnTo>
                  <a:pt x="3600993" y="1417261"/>
                </a:lnTo>
                <a:close/>
                <a:moveTo>
                  <a:pt x="6677740" y="1414968"/>
                </a:moveTo>
                <a:lnTo>
                  <a:pt x="6678819" y="1420499"/>
                </a:lnTo>
                <a:lnTo>
                  <a:pt x="6682191" y="1420499"/>
                </a:lnTo>
                <a:lnTo>
                  <a:pt x="6682191" y="1417127"/>
                </a:lnTo>
                <a:lnTo>
                  <a:pt x="6679898" y="1414968"/>
                </a:lnTo>
                <a:close/>
                <a:moveTo>
                  <a:pt x="725481" y="1414967"/>
                </a:moveTo>
                <a:lnTo>
                  <a:pt x="725481" y="1418069"/>
                </a:lnTo>
                <a:lnTo>
                  <a:pt x="726561" y="1418069"/>
                </a:lnTo>
                <a:lnTo>
                  <a:pt x="726561" y="1414967"/>
                </a:lnTo>
                <a:close/>
                <a:moveTo>
                  <a:pt x="4093410" y="1414749"/>
                </a:moveTo>
                <a:lnTo>
                  <a:pt x="4093410" y="1416907"/>
                </a:lnTo>
                <a:lnTo>
                  <a:pt x="4094489" y="1416907"/>
                </a:lnTo>
                <a:lnTo>
                  <a:pt x="4094489" y="1414749"/>
                </a:lnTo>
                <a:close/>
                <a:moveTo>
                  <a:pt x="8654335" y="1414295"/>
                </a:moveTo>
                <a:lnTo>
                  <a:pt x="8655414" y="1414295"/>
                </a:lnTo>
                <a:lnTo>
                  <a:pt x="8656493" y="1415373"/>
                </a:lnTo>
                <a:lnTo>
                  <a:pt x="8656493" y="1418611"/>
                </a:lnTo>
                <a:lnTo>
                  <a:pt x="8653256" y="1415373"/>
                </a:lnTo>
                <a:close/>
                <a:moveTo>
                  <a:pt x="5763582" y="1414294"/>
                </a:moveTo>
                <a:lnTo>
                  <a:pt x="5763582" y="1416451"/>
                </a:lnTo>
                <a:lnTo>
                  <a:pt x="5767898" y="1419554"/>
                </a:lnTo>
                <a:lnTo>
                  <a:pt x="5768977" y="1419554"/>
                </a:lnTo>
                <a:lnTo>
                  <a:pt x="5768977" y="1418475"/>
                </a:lnTo>
                <a:cubicBezTo>
                  <a:pt x="5766100" y="1418475"/>
                  <a:pt x="5764661" y="1417081"/>
                  <a:pt x="5764661" y="1414294"/>
                </a:cubicBezTo>
                <a:close/>
                <a:moveTo>
                  <a:pt x="5668899" y="1414294"/>
                </a:moveTo>
                <a:lnTo>
                  <a:pt x="5668899" y="1415373"/>
                </a:lnTo>
                <a:lnTo>
                  <a:pt x="5671057" y="1417531"/>
                </a:lnTo>
                <a:lnTo>
                  <a:pt x="5671057" y="1414294"/>
                </a:lnTo>
                <a:close/>
                <a:moveTo>
                  <a:pt x="5754950" y="1413215"/>
                </a:moveTo>
                <a:lnTo>
                  <a:pt x="5754950" y="1414294"/>
                </a:lnTo>
                <a:lnTo>
                  <a:pt x="5757108" y="1414294"/>
                </a:lnTo>
                <a:lnTo>
                  <a:pt x="5757108" y="1413215"/>
                </a:lnTo>
                <a:close/>
                <a:moveTo>
                  <a:pt x="96300" y="1412744"/>
                </a:moveTo>
                <a:lnTo>
                  <a:pt x="96300" y="1414902"/>
                </a:lnTo>
                <a:lnTo>
                  <a:pt x="97379" y="1414902"/>
                </a:lnTo>
                <a:lnTo>
                  <a:pt x="97379" y="1412744"/>
                </a:lnTo>
                <a:close/>
                <a:moveTo>
                  <a:pt x="83487" y="1412744"/>
                </a:moveTo>
                <a:lnTo>
                  <a:pt x="89826" y="1420297"/>
                </a:lnTo>
                <a:lnTo>
                  <a:pt x="90906" y="1420297"/>
                </a:lnTo>
                <a:cubicBezTo>
                  <a:pt x="90906" y="1418858"/>
                  <a:pt x="91984" y="1418139"/>
                  <a:pt x="94142" y="1418139"/>
                </a:cubicBezTo>
                <a:lnTo>
                  <a:pt x="94142" y="1417059"/>
                </a:lnTo>
                <a:cubicBezTo>
                  <a:pt x="89826" y="1417059"/>
                  <a:pt x="86589" y="1415621"/>
                  <a:pt x="84432" y="1412744"/>
                </a:cubicBezTo>
                <a:close/>
                <a:moveTo>
                  <a:pt x="35066" y="1412744"/>
                </a:moveTo>
                <a:lnTo>
                  <a:pt x="32908" y="1414902"/>
                </a:lnTo>
                <a:lnTo>
                  <a:pt x="32908" y="1418139"/>
                </a:lnTo>
                <a:lnTo>
                  <a:pt x="36145" y="1418139"/>
                </a:lnTo>
                <a:cubicBezTo>
                  <a:pt x="37764" y="1418139"/>
                  <a:pt x="38843" y="1416340"/>
                  <a:pt x="39382" y="1412744"/>
                </a:cubicBezTo>
                <a:close/>
                <a:moveTo>
                  <a:pt x="4271850" y="1412591"/>
                </a:moveTo>
                <a:lnTo>
                  <a:pt x="4271850" y="1414749"/>
                </a:lnTo>
                <a:lnTo>
                  <a:pt x="4274008" y="1414749"/>
                </a:lnTo>
                <a:lnTo>
                  <a:pt x="4274008" y="1412591"/>
                </a:lnTo>
                <a:close/>
                <a:moveTo>
                  <a:pt x="5759266" y="1412136"/>
                </a:moveTo>
                <a:lnTo>
                  <a:pt x="5759266" y="1413215"/>
                </a:lnTo>
                <a:lnTo>
                  <a:pt x="5761424" y="1413215"/>
                </a:lnTo>
                <a:lnTo>
                  <a:pt x="5761424" y="1412136"/>
                </a:lnTo>
                <a:close/>
                <a:moveTo>
                  <a:pt x="575905" y="1411730"/>
                </a:moveTo>
                <a:lnTo>
                  <a:pt x="575905" y="1412809"/>
                </a:lnTo>
                <a:lnTo>
                  <a:pt x="579141" y="1414967"/>
                </a:lnTo>
                <a:lnTo>
                  <a:pt x="579141" y="1413888"/>
                </a:lnTo>
                <a:close/>
                <a:moveTo>
                  <a:pt x="2180883" y="1410972"/>
                </a:moveTo>
                <a:lnTo>
                  <a:pt x="2180883" y="1412051"/>
                </a:lnTo>
                <a:lnTo>
                  <a:pt x="2183040" y="1412051"/>
                </a:lnTo>
                <a:lnTo>
                  <a:pt x="2183040" y="1410972"/>
                </a:lnTo>
                <a:close/>
                <a:moveTo>
                  <a:pt x="93063" y="1409507"/>
                </a:moveTo>
                <a:lnTo>
                  <a:pt x="95221" y="1411664"/>
                </a:lnTo>
                <a:lnTo>
                  <a:pt x="95221" y="1409507"/>
                </a:lnTo>
                <a:close/>
                <a:moveTo>
                  <a:pt x="8689133" y="1406607"/>
                </a:moveTo>
                <a:lnTo>
                  <a:pt x="8681445" y="1412137"/>
                </a:lnTo>
                <a:lnTo>
                  <a:pt x="8680366" y="1412137"/>
                </a:lnTo>
                <a:lnTo>
                  <a:pt x="8680366" y="1409979"/>
                </a:lnTo>
                <a:lnTo>
                  <a:pt x="8678208" y="1409979"/>
                </a:lnTo>
                <a:lnTo>
                  <a:pt x="8681445" y="1415373"/>
                </a:lnTo>
                <a:lnTo>
                  <a:pt x="8679287" y="1421848"/>
                </a:lnTo>
                <a:lnTo>
                  <a:pt x="8679287" y="1424006"/>
                </a:lnTo>
                <a:lnTo>
                  <a:pt x="8681445" y="1424006"/>
                </a:lnTo>
                <a:cubicBezTo>
                  <a:pt x="8682704" y="1415373"/>
                  <a:pt x="8686706" y="1411058"/>
                  <a:pt x="8693449" y="1411058"/>
                </a:cubicBezTo>
                <a:lnTo>
                  <a:pt x="8693449" y="1408900"/>
                </a:lnTo>
                <a:lnTo>
                  <a:pt x="8691291" y="1406607"/>
                </a:lnTo>
                <a:close/>
                <a:moveTo>
                  <a:pt x="1234219" y="1406605"/>
                </a:moveTo>
                <a:lnTo>
                  <a:pt x="1232060" y="1408897"/>
                </a:lnTo>
                <a:lnTo>
                  <a:pt x="1227745" y="1407819"/>
                </a:lnTo>
                <a:lnTo>
                  <a:pt x="1227745" y="1408897"/>
                </a:lnTo>
                <a:lnTo>
                  <a:pt x="1228823" y="1409976"/>
                </a:lnTo>
                <a:lnTo>
                  <a:pt x="1228823" y="1411056"/>
                </a:lnTo>
                <a:lnTo>
                  <a:pt x="1236512" y="1407819"/>
                </a:lnTo>
                <a:lnTo>
                  <a:pt x="1236512" y="1406605"/>
                </a:lnTo>
                <a:close/>
                <a:moveTo>
                  <a:pt x="6589531" y="1406202"/>
                </a:moveTo>
                <a:lnTo>
                  <a:pt x="6589531" y="1408360"/>
                </a:lnTo>
                <a:lnTo>
                  <a:pt x="6590610" y="1408360"/>
                </a:lnTo>
                <a:lnTo>
                  <a:pt x="6590610" y="1406202"/>
                </a:lnTo>
                <a:close/>
                <a:moveTo>
                  <a:pt x="3690955" y="1405257"/>
                </a:moveTo>
                <a:lnTo>
                  <a:pt x="3688797" y="1408494"/>
                </a:lnTo>
                <a:lnTo>
                  <a:pt x="3688797" y="1410786"/>
                </a:lnTo>
                <a:lnTo>
                  <a:pt x="3690955" y="1412944"/>
                </a:lnTo>
                <a:lnTo>
                  <a:pt x="3694192" y="1412944"/>
                </a:lnTo>
                <a:cubicBezTo>
                  <a:pt x="3695630" y="1412944"/>
                  <a:pt x="3696350" y="1411865"/>
                  <a:pt x="3696350" y="1409708"/>
                </a:cubicBezTo>
                <a:cubicBezTo>
                  <a:pt x="3696170" y="1407639"/>
                  <a:pt x="3694372" y="1406156"/>
                  <a:pt x="3690955" y="1405257"/>
                </a:cubicBezTo>
                <a:close/>
                <a:moveTo>
                  <a:pt x="8730405" y="1404449"/>
                </a:moveTo>
                <a:lnTo>
                  <a:pt x="8740116" y="1404449"/>
                </a:lnTo>
                <a:lnTo>
                  <a:pt x="8757515" y="1408900"/>
                </a:lnTo>
                <a:cubicBezTo>
                  <a:pt x="8762461" y="1414655"/>
                  <a:pt x="8766822" y="1417532"/>
                  <a:pt x="8770598" y="1417532"/>
                </a:cubicBezTo>
                <a:lnTo>
                  <a:pt x="8774914" y="1416453"/>
                </a:lnTo>
                <a:cubicBezTo>
                  <a:pt x="8781478" y="1423107"/>
                  <a:pt x="8791639" y="1428906"/>
                  <a:pt x="8805396" y="1433852"/>
                </a:cubicBezTo>
                <a:cubicBezTo>
                  <a:pt x="8811151" y="1437808"/>
                  <a:pt x="8814028" y="1443248"/>
                  <a:pt x="8814028" y="1450172"/>
                </a:cubicBezTo>
                <a:cubicBezTo>
                  <a:pt x="8814028" y="1452330"/>
                  <a:pt x="8812589" y="1453408"/>
                  <a:pt x="8809712" y="1453408"/>
                </a:cubicBezTo>
                <a:lnTo>
                  <a:pt x="8809712" y="1457725"/>
                </a:lnTo>
                <a:lnTo>
                  <a:pt x="8814028" y="1463119"/>
                </a:lnTo>
                <a:lnTo>
                  <a:pt x="8814028" y="1466491"/>
                </a:lnTo>
                <a:cubicBezTo>
                  <a:pt x="8807194" y="1478810"/>
                  <a:pt x="8800675" y="1484969"/>
                  <a:pt x="8794471" y="1484969"/>
                </a:cubicBezTo>
                <a:lnTo>
                  <a:pt x="8793392" y="1484969"/>
                </a:lnTo>
                <a:lnTo>
                  <a:pt x="8787997" y="1483756"/>
                </a:lnTo>
                <a:lnTo>
                  <a:pt x="8781523" y="1484969"/>
                </a:lnTo>
                <a:cubicBezTo>
                  <a:pt x="8774420" y="1484969"/>
                  <a:pt x="8769339" y="1479529"/>
                  <a:pt x="8766282" y="1468649"/>
                </a:cubicBezTo>
                <a:cubicBezTo>
                  <a:pt x="8760437" y="1461366"/>
                  <a:pt x="8757515" y="1455206"/>
                  <a:pt x="8757515" y="1450172"/>
                </a:cubicBezTo>
                <a:cubicBezTo>
                  <a:pt x="8755717" y="1450172"/>
                  <a:pt x="8754278" y="1446170"/>
                  <a:pt x="8753199" y="1438168"/>
                </a:cubicBezTo>
                <a:cubicBezTo>
                  <a:pt x="8750861" y="1434032"/>
                  <a:pt x="8747624" y="1431154"/>
                  <a:pt x="8743488" y="1429536"/>
                </a:cubicBezTo>
                <a:cubicBezTo>
                  <a:pt x="8743488" y="1428277"/>
                  <a:pt x="8738048" y="1422837"/>
                  <a:pt x="8727168" y="1413216"/>
                </a:cubicBezTo>
                <a:lnTo>
                  <a:pt x="8727168" y="1411058"/>
                </a:lnTo>
                <a:cubicBezTo>
                  <a:pt x="8727888" y="1406652"/>
                  <a:pt x="8728966" y="1404449"/>
                  <a:pt x="8730405" y="1404449"/>
                </a:cubicBezTo>
                <a:close/>
                <a:moveTo>
                  <a:pt x="1129285" y="1404447"/>
                </a:moveTo>
                <a:lnTo>
                  <a:pt x="1111753" y="1408897"/>
                </a:lnTo>
                <a:lnTo>
                  <a:pt x="1111753" y="1409976"/>
                </a:lnTo>
                <a:cubicBezTo>
                  <a:pt x="1112651" y="1412314"/>
                  <a:pt x="1119214" y="1416316"/>
                  <a:pt x="1131443" y="1421980"/>
                </a:cubicBezTo>
                <a:lnTo>
                  <a:pt x="1132522" y="1423060"/>
                </a:lnTo>
                <a:cubicBezTo>
                  <a:pt x="1132522" y="1424678"/>
                  <a:pt x="1135444" y="1426521"/>
                  <a:pt x="1141289" y="1428590"/>
                </a:cubicBezTo>
                <a:cubicBezTo>
                  <a:pt x="1141289" y="1431107"/>
                  <a:pt x="1143133" y="1434029"/>
                  <a:pt x="1146819" y="1437356"/>
                </a:cubicBezTo>
                <a:lnTo>
                  <a:pt x="1155451" y="1414292"/>
                </a:lnTo>
                <a:lnTo>
                  <a:pt x="1155451" y="1413214"/>
                </a:lnTo>
                <a:cubicBezTo>
                  <a:pt x="1155092" y="1411056"/>
                  <a:pt x="1152573" y="1409976"/>
                  <a:pt x="1147898" y="1409976"/>
                </a:cubicBezTo>
                <a:lnTo>
                  <a:pt x="1136974" y="1412134"/>
                </a:lnTo>
                <a:cubicBezTo>
                  <a:pt x="1133826" y="1407009"/>
                  <a:pt x="1131624" y="1404447"/>
                  <a:pt x="1130364" y="1404447"/>
                </a:cubicBezTo>
                <a:close/>
                <a:moveTo>
                  <a:pt x="5117138" y="1403369"/>
                </a:moveTo>
                <a:lnTo>
                  <a:pt x="5111743" y="1407685"/>
                </a:lnTo>
                <a:cubicBezTo>
                  <a:pt x="5112822" y="1410562"/>
                  <a:pt x="5113901" y="1412001"/>
                  <a:pt x="5114980" y="1412001"/>
                </a:cubicBezTo>
                <a:lnTo>
                  <a:pt x="5121454" y="1412001"/>
                </a:lnTo>
                <a:lnTo>
                  <a:pt x="5121454" y="1406606"/>
                </a:lnTo>
                <a:lnTo>
                  <a:pt x="5118217" y="1403369"/>
                </a:lnTo>
                <a:close/>
                <a:moveTo>
                  <a:pt x="2086605" y="1403284"/>
                </a:moveTo>
                <a:cubicBezTo>
                  <a:pt x="2084986" y="1403284"/>
                  <a:pt x="2083907" y="1405128"/>
                  <a:pt x="2083367" y="1408814"/>
                </a:cubicBezTo>
                <a:lnTo>
                  <a:pt x="2085526" y="1408814"/>
                </a:lnTo>
                <a:lnTo>
                  <a:pt x="2087685" y="1406521"/>
                </a:lnTo>
                <a:close/>
                <a:moveTo>
                  <a:pt x="4658389" y="1402890"/>
                </a:moveTo>
                <a:lnTo>
                  <a:pt x="4658389" y="1405048"/>
                </a:lnTo>
                <a:lnTo>
                  <a:pt x="4661761" y="1405048"/>
                </a:lnTo>
                <a:lnTo>
                  <a:pt x="4661761" y="1403969"/>
                </a:lnTo>
                <a:close/>
                <a:moveTo>
                  <a:pt x="1062522" y="1402288"/>
                </a:moveTo>
                <a:lnTo>
                  <a:pt x="1062522" y="1405526"/>
                </a:lnTo>
                <a:lnTo>
                  <a:pt x="1066974" y="1405526"/>
                </a:lnTo>
                <a:lnTo>
                  <a:pt x="1066974" y="1403368"/>
                </a:lnTo>
                <a:close/>
                <a:moveTo>
                  <a:pt x="714961" y="1401209"/>
                </a:moveTo>
                <a:lnTo>
                  <a:pt x="714961" y="1404446"/>
                </a:lnTo>
                <a:lnTo>
                  <a:pt x="716041" y="1404446"/>
                </a:lnTo>
                <a:lnTo>
                  <a:pt x="718064" y="1402288"/>
                </a:lnTo>
                <a:lnTo>
                  <a:pt x="717119" y="1401209"/>
                </a:lnTo>
                <a:close/>
                <a:moveTo>
                  <a:pt x="3680030" y="1400941"/>
                </a:moveTo>
                <a:lnTo>
                  <a:pt x="3677872" y="1403098"/>
                </a:lnTo>
                <a:lnTo>
                  <a:pt x="3678951" y="1404178"/>
                </a:lnTo>
                <a:lnTo>
                  <a:pt x="3680030" y="1404178"/>
                </a:lnTo>
                <a:lnTo>
                  <a:pt x="3682323" y="1402020"/>
                </a:lnTo>
                <a:lnTo>
                  <a:pt x="3681244" y="1400941"/>
                </a:lnTo>
                <a:close/>
                <a:moveTo>
                  <a:pt x="729662" y="1400131"/>
                </a:moveTo>
                <a:lnTo>
                  <a:pt x="729662" y="1401209"/>
                </a:lnTo>
                <a:lnTo>
                  <a:pt x="731820" y="1403368"/>
                </a:lnTo>
                <a:lnTo>
                  <a:pt x="732899" y="1402288"/>
                </a:lnTo>
                <a:lnTo>
                  <a:pt x="732899" y="1401209"/>
                </a:lnTo>
                <a:lnTo>
                  <a:pt x="731820" y="1400131"/>
                </a:lnTo>
                <a:close/>
                <a:moveTo>
                  <a:pt x="7674493" y="1399998"/>
                </a:moveTo>
                <a:lnTo>
                  <a:pt x="7671121" y="1403235"/>
                </a:lnTo>
                <a:lnTo>
                  <a:pt x="7674493" y="1406472"/>
                </a:lnTo>
                <a:cubicBezTo>
                  <a:pt x="7674493" y="1404674"/>
                  <a:pt x="7675932" y="1403594"/>
                  <a:pt x="7678809" y="1403235"/>
                </a:cubicBezTo>
                <a:lnTo>
                  <a:pt x="7675572" y="1399998"/>
                </a:lnTo>
                <a:close/>
                <a:moveTo>
                  <a:pt x="6147154" y="1399863"/>
                </a:moveTo>
                <a:lnTo>
                  <a:pt x="6147154" y="1402020"/>
                </a:lnTo>
                <a:lnTo>
                  <a:pt x="6148233" y="1402020"/>
                </a:lnTo>
                <a:lnTo>
                  <a:pt x="6148233" y="1399863"/>
                </a:lnTo>
                <a:close/>
                <a:moveTo>
                  <a:pt x="1247437" y="1399051"/>
                </a:moveTo>
                <a:lnTo>
                  <a:pt x="1247437" y="1401209"/>
                </a:lnTo>
                <a:lnTo>
                  <a:pt x="1249595" y="1401209"/>
                </a:lnTo>
                <a:close/>
                <a:moveTo>
                  <a:pt x="2081209" y="1398968"/>
                </a:moveTo>
                <a:lnTo>
                  <a:pt x="2081209" y="1401126"/>
                </a:lnTo>
                <a:lnTo>
                  <a:pt x="2082289" y="1401126"/>
                </a:lnTo>
                <a:lnTo>
                  <a:pt x="2082289" y="1398968"/>
                </a:lnTo>
                <a:close/>
                <a:moveTo>
                  <a:pt x="6771343" y="1398514"/>
                </a:moveTo>
                <a:lnTo>
                  <a:pt x="6771343" y="1401751"/>
                </a:lnTo>
                <a:lnTo>
                  <a:pt x="6773636" y="1399593"/>
                </a:lnTo>
                <a:lnTo>
                  <a:pt x="6773636" y="1398514"/>
                </a:lnTo>
                <a:close/>
                <a:moveTo>
                  <a:pt x="565384" y="1397028"/>
                </a:moveTo>
                <a:lnTo>
                  <a:pt x="563361" y="1399186"/>
                </a:lnTo>
                <a:lnTo>
                  <a:pt x="563361" y="1402288"/>
                </a:lnTo>
                <a:cubicBezTo>
                  <a:pt x="564170" y="1404267"/>
                  <a:pt x="567318" y="1406739"/>
                  <a:pt x="572802" y="1409707"/>
                </a:cubicBezTo>
                <a:lnTo>
                  <a:pt x="572802" y="1408628"/>
                </a:lnTo>
                <a:cubicBezTo>
                  <a:pt x="571364" y="1408628"/>
                  <a:pt x="570644" y="1405795"/>
                  <a:pt x="570644" y="1400131"/>
                </a:cubicBezTo>
                <a:lnTo>
                  <a:pt x="566463" y="1397028"/>
                </a:lnTo>
                <a:close/>
                <a:moveTo>
                  <a:pt x="4277245" y="1396541"/>
                </a:moveTo>
                <a:lnTo>
                  <a:pt x="4277245" y="1406117"/>
                </a:lnTo>
                <a:lnTo>
                  <a:pt x="4278324" y="1406117"/>
                </a:lnTo>
                <a:lnTo>
                  <a:pt x="4279403" y="1396541"/>
                </a:lnTo>
                <a:close/>
                <a:moveTo>
                  <a:pt x="4710991" y="1396281"/>
                </a:moveTo>
                <a:lnTo>
                  <a:pt x="4707754" y="1399518"/>
                </a:lnTo>
                <a:lnTo>
                  <a:pt x="4694536" y="1399518"/>
                </a:lnTo>
                <a:lnTo>
                  <a:pt x="4691299" y="1401811"/>
                </a:lnTo>
                <a:lnTo>
                  <a:pt x="4690220" y="1401811"/>
                </a:lnTo>
                <a:lnTo>
                  <a:pt x="4682532" y="1400597"/>
                </a:lnTo>
                <a:cubicBezTo>
                  <a:pt x="4678126" y="1404283"/>
                  <a:pt x="4675923" y="1410128"/>
                  <a:pt x="4675923" y="1418131"/>
                </a:cubicBezTo>
                <a:cubicBezTo>
                  <a:pt x="4674484" y="1418131"/>
                  <a:pt x="4673765" y="1420333"/>
                  <a:pt x="4673765" y="1424740"/>
                </a:cubicBezTo>
                <a:lnTo>
                  <a:pt x="4674844" y="1425818"/>
                </a:lnTo>
                <a:lnTo>
                  <a:pt x="4675923" y="1424740"/>
                </a:lnTo>
                <a:lnTo>
                  <a:pt x="4678216" y="1424740"/>
                </a:lnTo>
                <a:lnTo>
                  <a:pt x="4690220" y="1428111"/>
                </a:lnTo>
                <a:lnTo>
                  <a:pt x="4697908" y="1423660"/>
                </a:lnTo>
                <a:lnTo>
                  <a:pt x="4706675" y="1423660"/>
                </a:lnTo>
                <a:lnTo>
                  <a:pt x="4710991" y="1427032"/>
                </a:lnTo>
                <a:cubicBezTo>
                  <a:pt x="4712519" y="1425504"/>
                  <a:pt x="4717284" y="1424740"/>
                  <a:pt x="4725287" y="1424740"/>
                </a:cubicBezTo>
                <a:cubicBezTo>
                  <a:pt x="4736976" y="1413589"/>
                  <a:pt x="4742821" y="1405542"/>
                  <a:pt x="4742821" y="1400597"/>
                </a:cubicBezTo>
                <a:lnTo>
                  <a:pt x="4736212" y="1398439"/>
                </a:lnTo>
                <a:lnTo>
                  <a:pt x="4722050" y="1398439"/>
                </a:lnTo>
                <a:lnTo>
                  <a:pt x="4719757" y="1396281"/>
                </a:lnTo>
                <a:lnTo>
                  <a:pt x="4713283" y="1398439"/>
                </a:lnTo>
                <a:close/>
                <a:moveTo>
                  <a:pt x="6677740" y="1396221"/>
                </a:moveTo>
                <a:lnTo>
                  <a:pt x="6677740" y="1399593"/>
                </a:lnTo>
                <a:lnTo>
                  <a:pt x="6679898" y="1399593"/>
                </a:lnTo>
                <a:lnTo>
                  <a:pt x="6679898" y="1398514"/>
                </a:lnTo>
                <a:close/>
                <a:moveTo>
                  <a:pt x="3076476" y="1395950"/>
                </a:moveTo>
                <a:lnTo>
                  <a:pt x="3074318" y="1402424"/>
                </a:lnTo>
                <a:lnTo>
                  <a:pt x="3075397" y="1405661"/>
                </a:lnTo>
                <a:lnTo>
                  <a:pt x="3074318" y="1405661"/>
                </a:lnTo>
                <a:lnTo>
                  <a:pt x="3075397" y="1408898"/>
                </a:lnTo>
                <a:lnTo>
                  <a:pt x="3076476" y="1408898"/>
                </a:lnTo>
                <a:lnTo>
                  <a:pt x="3077555" y="1405661"/>
                </a:lnTo>
                <a:lnTo>
                  <a:pt x="3076476" y="1404582"/>
                </a:lnTo>
                <a:lnTo>
                  <a:pt x="3076476" y="1403503"/>
                </a:lnTo>
                <a:lnTo>
                  <a:pt x="3077555" y="1397029"/>
                </a:lnTo>
                <a:lnTo>
                  <a:pt x="3077555" y="1395950"/>
                </a:lnTo>
                <a:close/>
                <a:moveTo>
                  <a:pt x="8679287" y="1395817"/>
                </a:moveTo>
                <a:lnTo>
                  <a:pt x="8679287" y="1396896"/>
                </a:lnTo>
                <a:lnTo>
                  <a:pt x="8680366" y="1397975"/>
                </a:lnTo>
                <a:lnTo>
                  <a:pt x="8680366" y="1399054"/>
                </a:lnTo>
                <a:lnTo>
                  <a:pt x="8678208" y="1401212"/>
                </a:lnTo>
                <a:lnTo>
                  <a:pt x="8679287" y="1407821"/>
                </a:lnTo>
                <a:lnTo>
                  <a:pt x="8680366" y="1407821"/>
                </a:lnTo>
                <a:lnTo>
                  <a:pt x="8681445" y="1396896"/>
                </a:lnTo>
                <a:lnTo>
                  <a:pt x="8680366" y="1395817"/>
                </a:lnTo>
                <a:close/>
                <a:moveTo>
                  <a:pt x="8672813" y="1395817"/>
                </a:moveTo>
                <a:lnTo>
                  <a:pt x="8672813" y="1396896"/>
                </a:lnTo>
                <a:lnTo>
                  <a:pt x="8674971" y="1396896"/>
                </a:lnTo>
                <a:lnTo>
                  <a:pt x="8674971" y="1395817"/>
                </a:lnTo>
                <a:close/>
                <a:moveTo>
                  <a:pt x="52330" y="1395614"/>
                </a:moveTo>
                <a:lnTo>
                  <a:pt x="52330" y="1397772"/>
                </a:lnTo>
                <a:lnTo>
                  <a:pt x="53410" y="1397772"/>
                </a:lnTo>
                <a:lnTo>
                  <a:pt x="53410" y="1395614"/>
                </a:lnTo>
                <a:close/>
                <a:moveTo>
                  <a:pt x="4781260" y="1395202"/>
                </a:moveTo>
                <a:lnTo>
                  <a:pt x="4781260" y="1396281"/>
                </a:lnTo>
                <a:lnTo>
                  <a:pt x="4783418" y="1396281"/>
                </a:lnTo>
                <a:lnTo>
                  <a:pt x="4783418" y="1395202"/>
                </a:lnTo>
                <a:close/>
                <a:moveTo>
                  <a:pt x="5795817" y="1393793"/>
                </a:moveTo>
                <a:lnTo>
                  <a:pt x="5795817" y="1394872"/>
                </a:lnTo>
                <a:lnTo>
                  <a:pt x="5797975" y="1394872"/>
                </a:lnTo>
                <a:lnTo>
                  <a:pt x="5797975" y="1393793"/>
                </a:lnTo>
                <a:close/>
                <a:moveTo>
                  <a:pt x="1131443" y="1393522"/>
                </a:moveTo>
                <a:lnTo>
                  <a:pt x="1134680" y="1393522"/>
                </a:lnTo>
                <a:lnTo>
                  <a:pt x="1134680" y="1395680"/>
                </a:lnTo>
                <a:lnTo>
                  <a:pt x="1131443" y="1395680"/>
                </a:lnTo>
                <a:close/>
                <a:moveTo>
                  <a:pt x="6152549" y="1393389"/>
                </a:moveTo>
                <a:lnTo>
                  <a:pt x="6149312" y="1394468"/>
                </a:lnTo>
                <a:cubicBezTo>
                  <a:pt x="6150751" y="1398963"/>
                  <a:pt x="6152594" y="1401481"/>
                  <a:pt x="6154842" y="1402020"/>
                </a:cubicBezTo>
                <a:lnTo>
                  <a:pt x="6155921" y="1402020"/>
                </a:lnTo>
                <a:lnTo>
                  <a:pt x="6155921" y="1400941"/>
                </a:lnTo>
                <a:cubicBezTo>
                  <a:pt x="6153673" y="1400941"/>
                  <a:pt x="6152549" y="1398424"/>
                  <a:pt x="6152549" y="1393389"/>
                </a:cubicBezTo>
                <a:close/>
                <a:moveTo>
                  <a:pt x="4764806" y="1391830"/>
                </a:moveTo>
                <a:lnTo>
                  <a:pt x="4764806" y="1393044"/>
                </a:lnTo>
                <a:cubicBezTo>
                  <a:pt x="4769212" y="1393044"/>
                  <a:pt x="4771414" y="1393763"/>
                  <a:pt x="4771414" y="1395202"/>
                </a:cubicBezTo>
                <a:lnTo>
                  <a:pt x="4778968" y="1394123"/>
                </a:lnTo>
                <a:lnTo>
                  <a:pt x="4778968" y="1391830"/>
                </a:lnTo>
                <a:lnTo>
                  <a:pt x="4777889" y="1391830"/>
                </a:lnTo>
                <a:lnTo>
                  <a:pt x="4772493" y="1393044"/>
                </a:lnTo>
                <a:lnTo>
                  <a:pt x="4766964" y="1391830"/>
                </a:lnTo>
                <a:close/>
                <a:moveTo>
                  <a:pt x="3079713" y="1391634"/>
                </a:moveTo>
                <a:lnTo>
                  <a:pt x="3079713" y="1393792"/>
                </a:lnTo>
                <a:lnTo>
                  <a:pt x="3080792" y="1393792"/>
                </a:lnTo>
                <a:lnTo>
                  <a:pt x="3080792" y="1391634"/>
                </a:lnTo>
                <a:close/>
                <a:moveTo>
                  <a:pt x="8779230" y="1391501"/>
                </a:moveTo>
                <a:lnTo>
                  <a:pt x="8782602" y="1394738"/>
                </a:lnTo>
                <a:lnTo>
                  <a:pt x="8782602" y="1393659"/>
                </a:lnTo>
                <a:lnTo>
                  <a:pt x="8780444" y="1391501"/>
                </a:lnTo>
                <a:close/>
                <a:moveTo>
                  <a:pt x="8665260" y="1391501"/>
                </a:moveTo>
                <a:lnTo>
                  <a:pt x="8665260" y="1393659"/>
                </a:lnTo>
                <a:lnTo>
                  <a:pt x="8667418" y="1393659"/>
                </a:lnTo>
                <a:close/>
                <a:moveTo>
                  <a:pt x="3554461" y="1391230"/>
                </a:moveTo>
                <a:lnTo>
                  <a:pt x="3554461" y="1395546"/>
                </a:lnTo>
                <a:lnTo>
                  <a:pt x="3555540" y="1395546"/>
                </a:lnTo>
                <a:lnTo>
                  <a:pt x="3555540" y="1391230"/>
                </a:lnTo>
                <a:close/>
                <a:moveTo>
                  <a:pt x="1639641" y="1391229"/>
                </a:moveTo>
                <a:lnTo>
                  <a:pt x="1642879" y="1391229"/>
                </a:lnTo>
                <a:lnTo>
                  <a:pt x="1642879" y="1393522"/>
                </a:lnTo>
                <a:lnTo>
                  <a:pt x="1639641" y="1393522"/>
                </a:lnTo>
                <a:close/>
                <a:moveTo>
                  <a:pt x="6664522" y="1390691"/>
                </a:moveTo>
                <a:lnTo>
                  <a:pt x="6664522" y="1392984"/>
                </a:lnTo>
                <a:lnTo>
                  <a:pt x="6666680" y="1392984"/>
                </a:lnTo>
                <a:lnTo>
                  <a:pt x="6666680" y="1390691"/>
                </a:lnTo>
                <a:close/>
                <a:moveTo>
                  <a:pt x="3152007" y="1389476"/>
                </a:moveTo>
                <a:cubicBezTo>
                  <a:pt x="3141217" y="1391274"/>
                  <a:pt x="3135822" y="1392713"/>
                  <a:pt x="3135822" y="1393792"/>
                </a:cubicBezTo>
                <a:lnTo>
                  <a:pt x="3135822" y="1394871"/>
                </a:lnTo>
                <a:cubicBezTo>
                  <a:pt x="3137799" y="1398468"/>
                  <a:pt x="3141036" y="1400266"/>
                  <a:pt x="3145533" y="1400266"/>
                </a:cubicBezTo>
                <a:lnTo>
                  <a:pt x="3154165" y="1399187"/>
                </a:lnTo>
                <a:lnTo>
                  <a:pt x="3168327" y="1407819"/>
                </a:lnTo>
                <a:lnTo>
                  <a:pt x="3170485" y="1407819"/>
                </a:lnTo>
                <a:lnTo>
                  <a:pt x="3172643" y="1405661"/>
                </a:lnTo>
                <a:lnTo>
                  <a:pt x="3169406" y="1397029"/>
                </a:lnTo>
                <a:cubicBezTo>
                  <a:pt x="3173722" y="1395410"/>
                  <a:pt x="3175880" y="1393972"/>
                  <a:pt x="3175880" y="1392713"/>
                </a:cubicBezTo>
                <a:lnTo>
                  <a:pt x="3172643" y="1389476"/>
                </a:lnTo>
                <a:lnTo>
                  <a:pt x="3170485" y="1389476"/>
                </a:lnTo>
                <a:lnTo>
                  <a:pt x="3167248" y="1393792"/>
                </a:lnTo>
                <a:lnTo>
                  <a:pt x="3166169" y="1394871"/>
                </a:lnTo>
                <a:lnTo>
                  <a:pt x="3165090" y="1394871"/>
                </a:lnTo>
                <a:cubicBezTo>
                  <a:pt x="3158885" y="1391274"/>
                  <a:pt x="3154524" y="1389476"/>
                  <a:pt x="3152007" y="1389476"/>
                </a:cubicBezTo>
                <a:close/>
                <a:moveTo>
                  <a:pt x="8708690" y="1389343"/>
                </a:moveTo>
                <a:lnTo>
                  <a:pt x="8709769" y="1395817"/>
                </a:lnTo>
                <a:lnTo>
                  <a:pt x="8711927" y="1393659"/>
                </a:lnTo>
                <a:lnTo>
                  <a:pt x="8711927" y="1390422"/>
                </a:lnTo>
                <a:close/>
                <a:moveTo>
                  <a:pt x="6157000" y="1389072"/>
                </a:moveTo>
                <a:lnTo>
                  <a:pt x="6154842" y="1391230"/>
                </a:lnTo>
                <a:lnTo>
                  <a:pt x="6157000" y="1391230"/>
                </a:lnTo>
                <a:close/>
                <a:moveTo>
                  <a:pt x="3698508" y="1389072"/>
                </a:moveTo>
                <a:lnTo>
                  <a:pt x="3698508" y="1390150"/>
                </a:lnTo>
                <a:lnTo>
                  <a:pt x="3710377" y="1392309"/>
                </a:lnTo>
                <a:lnTo>
                  <a:pt x="3711456" y="1392309"/>
                </a:lnTo>
                <a:lnTo>
                  <a:pt x="3711456" y="1391230"/>
                </a:lnTo>
                <a:lnTo>
                  <a:pt x="3699587" y="1389072"/>
                </a:lnTo>
                <a:close/>
                <a:moveTo>
                  <a:pt x="4753746" y="1388593"/>
                </a:moveTo>
                <a:lnTo>
                  <a:pt x="4753746" y="1389672"/>
                </a:lnTo>
                <a:lnTo>
                  <a:pt x="4760355" y="1391830"/>
                </a:lnTo>
                <a:lnTo>
                  <a:pt x="4762648" y="1391830"/>
                </a:lnTo>
                <a:lnTo>
                  <a:pt x="4762648" y="1390751"/>
                </a:lnTo>
                <a:lnTo>
                  <a:pt x="4754960" y="1388593"/>
                </a:lnTo>
                <a:close/>
                <a:moveTo>
                  <a:pt x="6668973" y="1388533"/>
                </a:moveTo>
                <a:lnTo>
                  <a:pt x="6668973" y="1389612"/>
                </a:lnTo>
                <a:lnTo>
                  <a:pt x="6672210" y="1390691"/>
                </a:lnTo>
                <a:lnTo>
                  <a:pt x="6673289" y="1390691"/>
                </a:lnTo>
                <a:lnTo>
                  <a:pt x="6673289" y="1389612"/>
                </a:lnTo>
                <a:lnTo>
                  <a:pt x="6670052" y="1388533"/>
                </a:lnTo>
                <a:close/>
                <a:moveTo>
                  <a:pt x="8657572" y="1388129"/>
                </a:moveTo>
                <a:lnTo>
                  <a:pt x="8657572" y="1389343"/>
                </a:lnTo>
                <a:lnTo>
                  <a:pt x="8659730" y="1389343"/>
                </a:lnTo>
                <a:lnTo>
                  <a:pt x="8659730" y="1388129"/>
                </a:lnTo>
                <a:close/>
                <a:moveTo>
                  <a:pt x="8671734" y="1387050"/>
                </a:moveTo>
                <a:cubicBezTo>
                  <a:pt x="8671734" y="1388579"/>
                  <a:pt x="8672813" y="1389343"/>
                  <a:pt x="8674971" y="1389343"/>
                </a:cubicBezTo>
                <a:lnTo>
                  <a:pt x="8676050" y="1389343"/>
                </a:lnTo>
                <a:lnTo>
                  <a:pt x="8676050" y="1388129"/>
                </a:lnTo>
                <a:close/>
                <a:moveTo>
                  <a:pt x="3544615" y="1386914"/>
                </a:moveTo>
                <a:lnTo>
                  <a:pt x="3544615" y="1389072"/>
                </a:lnTo>
                <a:lnTo>
                  <a:pt x="3545694" y="1389072"/>
                </a:lnTo>
                <a:lnTo>
                  <a:pt x="3545694" y="1386914"/>
                </a:lnTo>
                <a:close/>
                <a:moveTo>
                  <a:pt x="2044389" y="1386020"/>
                </a:moveTo>
                <a:lnTo>
                  <a:pt x="2044389" y="1388178"/>
                </a:lnTo>
                <a:lnTo>
                  <a:pt x="2045467" y="1388178"/>
                </a:lnTo>
                <a:lnTo>
                  <a:pt x="2045467" y="1386020"/>
                </a:lnTo>
                <a:close/>
                <a:moveTo>
                  <a:pt x="8660809" y="1384892"/>
                </a:moveTo>
                <a:lnTo>
                  <a:pt x="8660809" y="1387050"/>
                </a:lnTo>
                <a:lnTo>
                  <a:pt x="8661888" y="1387050"/>
                </a:lnTo>
                <a:lnTo>
                  <a:pt x="8661888" y="1384892"/>
                </a:lnTo>
                <a:close/>
                <a:moveTo>
                  <a:pt x="8617380" y="1384892"/>
                </a:moveTo>
                <a:lnTo>
                  <a:pt x="8617380" y="1387050"/>
                </a:lnTo>
                <a:lnTo>
                  <a:pt x="8618459" y="1387050"/>
                </a:lnTo>
                <a:lnTo>
                  <a:pt x="8618459" y="1384892"/>
                </a:lnTo>
                <a:close/>
                <a:moveTo>
                  <a:pt x="4098805" y="1384672"/>
                </a:moveTo>
                <a:lnTo>
                  <a:pt x="4098805" y="1386830"/>
                </a:lnTo>
                <a:lnTo>
                  <a:pt x="4100963" y="1388988"/>
                </a:lnTo>
                <a:lnTo>
                  <a:pt x="4103121" y="1386830"/>
                </a:lnTo>
                <a:lnTo>
                  <a:pt x="4100963" y="1384672"/>
                </a:lnTo>
                <a:close/>
                <a:moveTo>
                  <a:pt x="1662840" y="1384485"/>
                </a:moveTo>
                <a:lnTo>
                  <a:pt x="1662840" y="1385699"/>
                </a:lnTo>
                <a:lnTo>
                  <a:pt x="1660547" y="1389071"/>
                </a:lnTo>
                <a:lnTo>
                  <a:pt x="1662840" y="1389071"/>
                </a:lnTo>
                <a:lnTo>
                  <a:pt x="1666077" y="1386778"/>
                </a:lnTo>
                <a:lnTo>
                  <a:pt x="1667155" y="1387857"/>
                </a:lnTo>
                <a:lnTo>
                  <a:pt x="1668370" y="1387857"/>
                </a:lnTo>
                <a:lnTo>
                  <a:pt x="1668370" y="1385699"/>
                </a:lnTo>
                <a:close/>
                <a:moveTo>
                  <a:pt x="721300" y="1384350"/>
                </a:moveTo>
                <a:lnTo>
                  <a:pt x="721300" y="1385429"/>
                </a:lnTo>
                <a:lnTo>
                  <a:pt x="719142" y="1393926"/>
                </a:lnTo>
                <a:lnTo>
                  <a:pt x="721300" y="1395949"/>
                </a:lnTo>
                <a:lnTo>
                  <a:pt x="724402" y="1395949"/>
                </a:lnTo>
                <a:lnTo>
                  <a:pt x="728718" y="1391768"/>
                </a:lnTo>
                <a:lnTo>
                  <a:pt x="728718" y="1388666"/>
                </a:lnTo>
                <a:cubicBezTo>
                  <a:pt x="728718" y="1386688"/>
                  <a:pt x="726246" y="1385249"/>
                  <a:pt x="721300" y="1384350"/>
                </a:cubicBezTo>
                <a:close/>
                <a:moveTo>
                  <a:pt x="3543536" y="1383677"/>
                </a:moveTo>
                <a:lnTo>
                  <a:pt x="3543536" y="1385835"/>
                </a:lnTo>
                <a:lnTo>
                  <a:pt x="3544615" y="1385835"/>
                </a:lnTo>
                <a:lnTo>
                  <a:pt x="3544615" y="1383677"/>
                </a:lnTo>
                <a:close/>
                <a:moveTo>
                  <a:pt x="4114990" y="1382514"/>
                </a:moveTo>
                <a:lnTo>
                  <a:pt x="4112832" y="1384672"/>
                </a:lnTo>
                <a:lnTo>
                  <a:pt x="4112832" y="1386830"/>
                </a:lnTo>
                <a:lnTo>
                  <a:pt x="4114990" y="1388988"/>
                </a:lnTo>
                <a:lnTo>
                  <a:pt x="4116069" y="1388988"/>
                </a:lnTo>
                <a:lnTo>
                  <a:pt x="4118227" y="1386830"/>
                </a:lnTo>
                <a:lnTo>
                  <a:pt x="4118227" y="1385751"/>
                </a:lnTo>
                <a:close/>
                <a:moveTo>
                  <a:pt x="37224" y="1381587"/>
                </a:moveTo>
                <a:lnTo>
                  <a:pt x="37224" y="1383745"/>
                </a:lnTo>
                <a:lnTo>
                  <a:pt x="39382" y="1383745"/>
                </a:lnTo>
                <a:lnTo>
                  <a:pt x="39382" y="1381587"/>
                </a:lnTo>
                <a:close/>
                <a:moveTo>
                  <a:pt x="1174064" y="1381518"/>
                </a:moveTo>
                <a:lnTo>
                  <a:pt x="1172985" y="1385834"/>
                </a:lnTo>
                <a:cubicBezTo>
                  <a:pt x="1173704" y="1388801"/>
                  <a:pt x="1175906" y="1390285"/>
                  <a:pt x="1179595" y="1390285"/>
                </a:cubicBezTo>
                <a:lnTo>
                  <a:pt x="1181752" y="1386913"/>
                </a:lnTo>
                <a:lnTo>
                  <a:pt x="1181752" y="1382597"/>
                </a:lnTo>
                <a:lnTo>
                  <a:pt x="1176358" y="1381518"/>
                </a:lnTo>
                <a:close/>
                <a:moveTo>
                  <a:pt x="3699587" y="1380440"/>
                </a:moveTo>
                <a:lnTo>
                  <a:pt x="3699587" y="1381519"/>
                </a:lnTo>
                <a:lnTo>
                  <a:pt x="3701745" y="1381519"/>
                </a:lnTo>
                <a:lnTo>
                  <a:pt x="3701745" y="1380440"/>
                </a:lnTo>
                <a:close/>
                <a:moveTo>
                  <a:pt x="3543536" y="1378282"/>
                </a:moveTo>
                <a:lnTo>
                  <a:pt x="3543536" y="1381519"/>
                </a:lnTo>
                <a:lnTo>
                  <a:pt x="3544615" y="1382598"/>
                </a:lnTo>
                <a:lnTo>
                  <a:pt x="3545694" y="1382598"/>
                </a:lnTo>
                <a:lnTo>
                  <a:pt x="3545694" y="1381519"/>
                </a:lnTo>
                <a:lnTo>
                  <a:pt x="3544615" y="1378282"/>
                </a:lnTo>
                <a:close/>
                <a:moveTo>
                  <a:pt x="719142" y="1378011"/>
                </a:moveTo>
                <a:lnTo>
                  <a:pt x="718064" y="1379090"/>
                </a:lnTo>
                <a:lnTo>
                  <a:pt x="718064" y="1381248"/>
                </a:lnTo>
                <a:lnTo>
                  <a:pt x="720221" y="1383271"/>
                </a:lnTo>
                <a:lnTo>
                  <a:pt x="722379" y="1383271"/>
                </a:lnTo>
                <a:lnTo>
                  <a:pt x="722379" y="1379090"/>
                </a:lnTo>
                <a:close/>
                <a:moveTo>
                  <a:pt x="566463" y="1378011"/>
                </a:moveTo>
                <a:cubicBezTo>
                  <a:pt x="565025" y="1378011"/>
                  <a:pt x="563631" y="1380484"/>
                  <a:pt x="562282" y="1385429"/>
                </a:cubicBezTo>
                <a:lnTo>
                  <a:pt x="564305" y="1385429"/>
                </a:lnTo>
                <a:lnTo>
                  <a:pt x="569565" y="1380169"/>
                </a:lnTo>
                <a:lnTo>
                  <a:pt x="569565" y="1378011"/>
                </a:lnTo>
                <a:close/>
                <a:moveTo>
                  <a:pt x="231581" y="1377406"/>
                </a:moveTo>
                <a:lnTo>
                  <a:pt x="226321" y="1383745"/>
                </a:lnTo>
                <a:lnTo>
                  <a:pt x="226321" y="1384824"/>
                </a:lnTo>
                <a:lnTo>
                  <a:pt x="229423" y="1384824"/>
                </a:lnTo>
                <a:cubicBezTo>
                  <a:pt x="231581" y="1384105"/>
                  <a:pt x="232660" y="1381992"/>
                  <a:pt x="232660" y="1378485"/>
                </a:cubicBezTo>
                <a:lnTo>
                  <a:pt x="232660" y="1377406"/>
                </a:lnTo>
                <a:close/>
                <a:moveTo>
                  <a:pt x="2200439" y="1377253"/>
                </a:moveTo>
                <a:lnTo>
                  <a:pt x="2200439" y="1380625"/>
                </a:lnTo>
                <a:lnTo>
                  <a:pt x="2202598" y="1382783"/>
                </a:lnTo>
                <a:lnTo>
                  <a:pt x="2205835" y="1379546"/>
                </a:lnTo>
                <a:lnTo>
                  <a:pt x="2202598" y="1377253"/>
                </a:lnTo>
                <a:close/>
                <a:moveTo>
                  <a:pt x="2043310" y="1376175"/>
                </a:moveTo>
                <a:lnTo>
                  <a:pt x="2043310" y="1379546"/>
                </a:lnTo>
                <a:lnTo>
                  <a:pt x="2044389" y="1379546"/>
                </a:lnTo>
                <a:lnTo>
                  <a:pt x="2044389" y="1376175"/>
                </a:lnTo>
                <a:close/>
                <a:moveTo>
                  <a:pt x="3683402" y="1375989"/>
                </a:moveTo>
                <a:cubicBezTo>
                  <a:pt x="3680075" y="1377517"/>
                  <a:pt x="3678231" y="1379001"/>
                  <a:pt x="3677872" y="1380440"/>
                </a:cubicBezTo>
                <a:lnTo>
                  <a:pt x="3677872" y="1382598"/>
                </a:lnTo>
                <a:lnTo>
                  <a:pt x="3683402" y="1383677"/>
                </a:lnTo>
                <a:lnTo>
                  <a:pt x="3686639" y="1383677"/>
                </a:lnTo>
                <a:lnTo>
                  <a:pt x="3689876" y="1380440"/>
                </a:lnTo>
                <a:cubicBezTo>
                  <a:pt x="3688437" y="1377472"/>
                  <a:pt x="3686279" y="1375989"/>
                  <a:pt x="3683402" y="1375989"/>
                </a:cubicBezTo>
                <a:close/>
                <a:moveTo>
                  <a:pt x="2074736" y="1375095"/>
                </a:moveTo>
                <a:lnTo>
                  <a:pt x="2073656" y="1376175"/>
                </a:lnTo>
                <a:lnTo>
                  <a:pt x="2073656" y="1377253"/>
                </a:lnTo>
                <a:cubicBezTo>
                  <a:pt x="2073656" y="1389572"/>
                  <a:pt x="2076174" y="1395731"/>
                  <a:pt x="2081209" y="1395731"/>
                </a:cubicBezTo>
                <a:cubicBezTo>
                  <a:pt x="2081209" y="1394293"/>
                  <a:pt x="2082289" y="1393573"/>
                  <a:pt x="2084446" y="1393573"/>
                </a:cubicBezTo>
                <a:lnTo>
                  <a:pt x="2085526" y="1392494"/>
                </a:lnTo>
                <a:lnTo>
                  <a:pt x="2085526" y="1390336"/>
                </a:lnTo>
                <a:cubicBezTo>
                  <a:pt x="2079051" y="1388718"/>
                  <a:pt x="2075814" y="1386919"/>
                  <a:pt x="2075814" y="1384941"/>
                </a:cubicBezTo>
                <a:lnTo>
                  <a:pt x="2076893" y="1376175"/>
                </a:lnTo>
                <a:lnTo>
                  <a:pt x="2075814" y="1375095"/>
                </a:lnTo>
                <a:close/>
                <a:moveTo>
                  <a:pt x="6677740" y="1374237"/>
                </a:moveTo>
                <a:lnTo>
                  <a:pt x="6675582" y="1376394"/>
                </a:lnTo>
                <a:lnTo>
                  <a:pt x="6675582" y="1378552"/>
                </a:lnTo>
                <a:lnTo>
                  <a:pt x="6676661" y="1378552"/>
                </a:lnTo>
                <a:lnTo>
                  <a:pt x="6678819" y="1376394"/>
                </a:lnTo>
                <a:lnTo>
                  <a:pt x="6678819" y="1374237"/>
                </a:lnTo>
                <a:close/>
                <a:moveTo>
                  <a:pt x="4272929" y="1373882"/>
                </a:moveTo>
                <a:lnTo>
                  <a:pt x="4272929" y="1379277"/>
                </a:lnTo>
                <a:cubicBezTo>
                  <a:pt x="4275806" y="1386471"/>
                  <a:pt x="4277245" y="1391866"/>
                  <a:pt x="4277245" y="1395462"/>
                </a:cubicBezTo>
                <a:lnTo>
                  <a:pt x="4278324" y="1395462"/>
                </a:lnTo>
                <a:lnTo>
                  <a:pt x="4278324" y="1390067"/>
                </a:lnTo>
                <a:cubicBezTo>
                  <a:pt x="4275446" y="1384312"/>
                  <a:pt x="4274008" y="1378918"/>
                  <a:pt x="4274008" y="1373882"/>
                </a:cubicBezTo>
                <a:close/>
                <a:moveTo>
                  <a:pt x="638082" y="1372751"/>
                </a:moveTo>
                <a:lnTo>
                  <a:pt x="638082" y="1374909"/>
                </a:lnTo>
                <a:cubicBezTo>
                  <a:pt x="638082" y="1379495"/>
                  <a:pt x="641229" y="1384080"/>
                  <a:pt x="647524" y="1388666"/>
                </a:cubicBezTo>
                <a:cubicBezTo>
                  <a:pt x="649682" y="1388127"/>
                  <a:pt x="651119" y="1386688"/>
                  <a:pt x="651840" y="1384350"/>
                </a:cubicBezTo>
                <a:cubicBezTo>
                  <a:pt x="651840" y="1381563"/>
                  <a:pt x="648287" y="1377696"/>
                  <a:pt x="641185" y="1372751"/>
                </a:cubicBezTo>
                <a:close/>
                <a:moveTo>
                  <a:pt x="5241493" y="1371943"/>
                </a:moveTo>
                <a:lnTo>
                  <a:pt x="5239335" y="1374101"/>
                </a:lnTo>
                <a:lnTo>
                  <a:pt x="5240414" y="1375180"/>
                </a:lnTo>
                <a:lnTo>
                  <a:pt x="5243651" y="1375180"/>
                </a:lnTo>
                <a:lnTo>
                  <a:pt x="5243651" y="1371943"/>
                </a:lnTo>
                <a:close/>
                <a:moveTo>
                  <a:pt x="1245279" y="1371672"/>
                </a:moveTo>
                <a:lnTo>
                  <a:pt x="1244064" y="1372751"/>
                </a:lnTo>
                <a:lnTo>
                  <a:pt x="1244064" y="1373830"/>
                </a:lnTo>
                <a:lnTo>
                  <a:pt x="1245279" y="1374909"/>
                </a:lnTo>
                <a:lnTo>
                  <a:pt x="1247437" y="1374909"/>
                </a:lnTo>
                <a:lnTo>
                  <a:pt x="1247437" y="1373830"/>
                </a:lnTo>
                <a:close/>
                <a:moveTo>
                  <a:pt x="2188570" y="1370780"/>
                </a:moveTo>
                <a:lnTo>
                  <a:pt x="2184119" y="1375095"/>
                </a:lnTo>
                <a:lnTo>
                  <a:pt x="2184119" y="1376175"/>
                </a:lnTo>
                <a:lnTo>
                  <a:pt x="2186412" y="1378332"/>
                </a:lnTo>
                <a:lnTo>
                  <a:pt x="2188570" y="1378332"/>
                </a:lnTo>
                <a:lnTo>
                  <a:pt x="2189650" y="1372937"/>
                </a:lnTo>
                <a:lnTo>
                  <a:pt x="2189650" y="1370780"/>
                </a:lnTo>
                <a:close/>
                <a:moveTo>
                  <a:pt x="624460" y="1369649"/>
                </a:moveTo>
                <a:lnTo>
                  <a:pt x="624460" y="1370728"/>
                </a:lnTo>
                <a:lnTo>
                  <a:pt x="627562" y="1370728"/>
                </a:lnTo>
                <a:lnTo>
                  <a:pt x="627562" y="1369649"/>
                </a:lnTo>
                <a:close/>
                <a:moveTo>
                  <a:pt x="6758126" y="1368707"/>
                </a:moveTo>
                <a:lnTo>
                  <a:pt x="6758126" y="1370865"/>
                </a:lnTo>
                <a:lnTo>
                  <a:pt x="6761498" y="1371944"/>
                </a:lnTo>
                <a:lnTo>
                  <a:pt x="6763656" y="1371944"/>
                </a:lnTo>
                <a:lnTo>
                  <a:pt x="6763656" y="1370865"/>
                </a:lnTo>
                <a:close/>
                <a:moveTo>
                  <a:pt x="712803" y="1368570"/>
                </a:moveTo>
                <a:lnTo>
                  <a:pt x="712803" y="1372751"/>
                </a:lnTo>
                <a:lnTo>
                  <a:pt x="716041" y="1372751"/>
                </a:lnTo>
                <a:lnTo>
                  <a:pt x="716041" y="1370728"/>
                </a:lnTo>
                <a:lnTo>
                  <a:pt x="713882" y="1368570"/>
                </a:lnTo>
                <a:close/>
                <a:moveTo>
                  <a:pt x="1134680" y="1368435"/>
                </a:moveTo>
                <a:lnTo>
                  <a:pt x="1124156" y="1378013"/>
                </a:lnTo>
                <a:lnTo>
                  <a:pt x="1121463" y="1379360"/>
                </a:lnTo>
                <a:lnTo>
                  <a:pt x="1120518" y="1379360"/>
                </a:lnTo>
                <a:lnTo>
                  <a:pt x="1120518" y="1377067"/>
                </a:lnTo>
                <a:lnTo>
                  <a:pt x="1118360" y="1377067"/>
                </a:lnTo>
                <a:cubicBezTo>
                  <a:pt x="1118360" y="1379315"/>
                  <a:pt x="1116518" y="1380439"/>
                  <a:pt x="1112831" y="1380439"/>
                </a:cubicBezTo>
                <a:lnTo>
                  <a:pt x="1114990" y="1382597"/>
                </a:lnTo>
                <a:lnTo>
                  <a:pt x="1121463" y="1379360"/>
                </a:lnTo>
                <a:lnTo>
                  <a:pt x="1122676" y="1379360"/>
                </a:lnTo>
                <a:lnTo>
                  <a:pt x="1124156" y="1378013"/>
                </a:lnTo>
                <a:lnTo>
                  <a:pt x="1126048" y="1377067"/>
                </a:lnTo>
                <a:cubicBezTo>
                  <a:pt x="1128566" y="1372751"/>
                  <a:pt x="1131443" y="1370593"/>
                  <a:pt x="1134680" y="1370593"/>
                </a:cubicBezTo>
                <a:close/>
                <a:moveTo>
                  <a:pt x="725481" y="1367491"/>
                </a:moveTo>
                <a:lnTo>
                  <a:pt x="721300" y="1369649"/>
                </a:lnTo>
                <a:cubicBezTo>
                  <a:pt x="722019" y="1372436"/>
                  <a:pt x="723772" y="1373830"/>
                  <a:pt x="726561" y="1373830"/>
                </a:cubicBezTo>
                <a:lnTo>
                  <a:pt x="727639" y="1370728"/>
                </a:lnTo>
                <a:close/>
                <a:moveTo>
                  <a:pt x="4098805" y="1367409"/>
                </a:moveTo>
                <a:cubicBezTo>
                  <a:pt x="4096647" y="1368128"/>
                  <a:pt x="4095568" y="1370286"/>
                  <a:pt x="4095568" y="1373882"/>
                </a:cubicBezTo>
                <a:cubicBezTo>
                  <a:pt x="4099884" y="1373882"/>
                  <a:pt x="4102042" y="1372084"/>
                  <a:pt x="4102042" y="1368487"/>
                </a:cubicBezTo>
                <a:lnTo>
                  <a:pt x="4100963" y="1367409"/>
                </a:lnTo>
                <a:close/>
                <a:moveTo>
                  <a:pt x="1657310" y="1366682"/>
                </a:moveTo>
                <a:lnTo>
                  <a:pt x="1655017" y="1369919"/>
                </a:lnTo>
                <a:lnTo>
                  <a:pt x="1655017" y="1371133"/>
                </a:lnTo>
                <a:cubicBezTo>
                  <a:pt x="1655017" y="1372392"/>
                  <a:pt x="1656860" y="1373515"/>
                  <a:pt x="1660547" y="1374504"/>
                </a:cubicBezTo>
                <a:lnTo>
                  <a:pt x="1663919" y="1373291"/>
                </a:lnTo>
                <a:lnTo>
                  <a:pt x="1663919" y="1369919"/>
                </a:lnTo>
                <a:cubicBezTo>
                  <a:pt x="1663198" y="1367760"/>
                  <a:pt x="1660995" y="1366682"/>
                  <a:pt x="1657310" y="1366682"/>
                </a:cubicBezTo>
                <a:close/>
                <a:moveTo>
                  <a:pt x="4272929" y="1366464"/>
                </a:moveTo>
                <a:lnTo>
                  <a:pt x="4272929" y="1371724"/>
                </a:lnTo>
                <a:lnTo>
                  <a:pt x="4274008" y="1371724"/>
                </a:lnTo>
                <a:lnTo>
                  <a:pt x="4274008" y="1366464"/>
                </a:lnTo>
                <a:close/>
                <a:moveTo>
                  <a:pt x="3086187" y="1365738"/>
                </a:moveTo>
                <a:lnTo>
                  <a:pt x="3086187" y="1371133"/>
                </a:lnTo>
                <a:lnTo>
                  <a:pt x="3088345" y="1373291"/>
                </a:lnTo>
                <a:lnTo>
                  <a:pt x="3089424" y="1366817"/>
                </a:lnTo>
                <a:lnTo>
                  <a:pt x="3088345" y="1365738"/>
                </a:lnTo>
                <a:close/>
                <a:moveTo>
                  <a:pt x="3701745" y="1365199"/>
                </a:moveTo>
                <a:lnTo>
                  <a:pt x="3701745" y="1366278"/>
                </a:lnTo>
                <a:lnTo>
                  <a:pt x="3704982" y="1369515"/>
                </a:lnTo>
                <a:lnTo>
                  <a:pt x="3707140" y="1367357"/>
                </a:lnTo>
                <a:lnTo>
                  <a:pt x="3703903" y="1365199"/>
                </a:lnTo>
                <a:close/>
                <a:moveTo>
                  <a:pt x="3598835" y="1365199"/>
                </a:moveTo>
                <a:lnTo>
                  <a:pt x="3598835" y="1367357"/>
                </a:lnTo>
                <a:lnTo>
                  <a:pt x="3599914" y="1367357"/>
                </a:lnTo>
                <a:lnTo>
                  <a:pt x="3599914" y="1365199"/>
                </a:lnTo>
                <a:close/>
                <a:moveTo>
                  <a:pt x="1661761" y="1364389"/>
                </a:moveTo>
                <a:lnTo>
                  <a:pt x="1661761" y="1365467"/>
                </a:lnTo>
                <a:lnTo>
                  <a:pt x="1663919" y="1365467"/>
                </a:lnTo>
                <a:lnTo>
                  <a:pt x="1663919" y="1364389"/>
                </a:lnTo>
                <a:close/>
                <a:moveTo>
                  <a:pt x="1175143" y="1363984"/>
                </a:moveTo>
                <a:lnTo>
                  <a:pt x="1175143" y="1367221"/>
                </a:lnTo>
                <a:lnTo>
                  <a:pt x="1177436" y="1369514"/>
                </a:lnTo>
                <a:lnTo>
                  <a:pt x="1178516" y="1368435"/>
                </a:lnTo>
                <a:lnTo>
                  <a:pt x="1179595" y="1368435"/>
                </a:lnTo>
                <a:cubicBezTo>
                  <a:pt x="1178516" y="1365467"/>
                  <a:pt x="1177436" y="1363984"/>
                  <a:pt x="1176358" y="1363984"/>
                </a:cubicBezTo>
                <a:close/>
                <a:moveTo>
                  <a:pt x="1114990" y="1363984"/>
                </a:moveTo>
                <a:lnTo>
                  <a:pt x="1114990" y="1365063"/>
                </a:lnTo>
                <a:lnTo>
                  <a:pt x="1118360" y="1368435"/>
                </a:lnTo>
                <a:lnTo>
                  <a:pt x="1119439" y="1368435"/>
                </a:lnTo>
                <a:lnTo>
                  <a:pt x="1119439" y="1363984"/>
                </a:lnTo>
                <a:close/>
                <a:moveTo>
                  <a:pt x="1080057" y="1363984"/>
                </a:moveTo>
                <a:lnTo>
                  <a:pt x="1080057" y="1365063"/>
                </a:lnTo>
                <a:cubicBezTo>
                  <a:pt x="1080057" y="1369469"/>
                  <a:pt x="1081495" y="1374235"/>
                  <a:pt x="1084373" y="1379360"/>
                </a:cubicBezTo>
                <a:lnTo>
                  <a:pt x="1081136" y="1384755"/>
                </a:lnTo>
                <a:lnTo>
                  <a:pt x="1081136" y="1389205"/>
                </a:lnTo>
                <a:cubicBezTo>
                  <a:pt x="1083294" y="1391004"/>
                  <a:pt x="1084373" y="1393926"/>
                  <a:pt x="1084373" y="1397973"/>
                </a:cubicBezTo>
                <a:lnTo>
                  <a:pt x="1086664" y="1397973"/>
                </a:lnTo>
                <a:lnTo>
                  <a:pt x="1090982" y="1396759"/>
                </a:lnTo>
                <a:lnTo>
                  <a:pt x="1096511" y="1399051"/>
                </a:lnTo>
                <a:lnTo>
                  <a:pt x="1099749" y="1397973"/>
                </a:lnTo>
                <a:lnTo>
                  <a:pt x="1099749" y="1396759"/>
                </a:lnTo>
                <a:lnTo>
                  <a:pt x="1097590" y="1393522"/>
                </a:lnTo>
                <a:lnTo>
                  <a:pt x="1098670" y="1392443"/>
                </a:lnTo>
                <a:lnTo>
                  <a:pt x="1098670" y="1391364"/>
                </a:lnTo>
                <a:lnTo>
                  <a:pt x="1096511" y="1389205"/>
                </a:lnTo>
                <a:lnTo>
                  <a:pt x="1100827" y="1370593"/>
                </a:lnTo>
                <a:lnTo>
                  <a:pt x="1097590" y="1366142"/>
                </a:lnTo>
                <a:lnTo>
                  <a:pt x="1096511" y="1365063"/>
                </a:lnTo>
                <a:lnTo>
                  <a:pt x="1093139" y="1365063"/>
                </a:lnTo>
                <a:lnTo>
                  <a:pt x="1089903" y="1367221"/>
                </a:lnTo>
                <a:close/>
                <a:moveTo>
                  <a:pt x="614883" y="1363310"/>
                </a:moveTo>
                <a:lnTo>
                  <a:pt x="613804" y="1366547"/>
                </a:lnTo>
                <a:lnTo>
                  <a:pt x="607600" y="1364388"/>
                </a:lnTo>
                <a:lnTo>
                  <a:pt x="606521" y="1365467"/>
                </a:lnTo>
                <a:lnTo>
                  <a:pt x="605442" y="1365467"/>
                </a:lnTo>
                <a:lnTo>
                  <a:pt x="593843" y="1364388"/>
                </a:lnTo>
                <a:lnTo>
                  <a:pt x="593843" y="1365467"/>
                </a:lnTo>
                <a:cubicBezTo>
                  <a:pt x="593843" y="1381203"/>
                  <a:pt x="593123" y="1392443"/>
                  <a:pt x="591685" y="1399186"/>
                </a:cubicBezTo>
                <a:lnTo>
                  <a:pt x="598024" y="1414967"/>
                </a:lnTo>
                <a:lnTo>
                  <a:pt x="596945" y="1416046"/>
                </a:lnTo>
                <a:lnTo>
                  <a:pt x="596945" y="1416990"/>
                </a:lnTo>
                <a:lnTo>
                  <a:pt x="605442" y="1418069"/>
                </a:lnTo>
                <a:cubicBezTo>
                  <a:pt x="605442" y="1416720"/>
                  <a:pt x="608590" y="1414967"/>
                  <a:pt x="614883" y="1412809"/>
                </a:cubicBezTo>
                <a:lnTo>
                  <a:pt x="614883" y="1411730"/>
                </a:lnTo>
                <a:lnTo>
                  <a:pt x="613804" y="1406470"/>
                </a:lnTo>
                <a:lnTo>
                  <a:pt x="615962" y="1395949"/>
                </a:lnTo>
                <a:lnTo>
                  <a:pt x="614883" y="1394870"/>
                </a:lnTo>
                <a:cubicBezTo>
                  <a:pt x="614883" y="1381563"/>
                  <a:pt x="616996" y="1374909"/>
                  <a:pt x="621222" y="1374909"/>
                </a:cubicBezTo>
                <a:lnTo>
                  <a:pt x="621222" y="1373830"/>
                </a:lnTo>
                <a:lnTo>
                  <a:pt x="620143" y="1373830"/>
                </a:lnTo>
                <a:lnTo>
                  <a:pt x="617041" y="1375988"/>
                </a:lnTo>
                <a:lnTo>
                  <a:pt x="615962" y="1363310"/>
                </a:lnTo>
                <a:close/>
                <a:moveTo>
                  <a:pt x="4171907" y="1363227"/>
                </a:moveTo>
                <a:lnTo>
                  <a:pt x="4160038" y="1373882"/>
                </a:lnTo>
                <a:lnTo>
                  <a:pt x="4161117" y="1377119"/>
                </a:lnTo>
                <a:lnTo>
                  <a:pt x="4158959" y="1379277"/>
                </a:lnTo>
                <a:lnTo>
                  <a:pt x="4160038" y="1380356"/>
                </a:lnTo>
                <a:lnTo>
                  <a:pt x="4161117" y="1380356"/>
                </a:lnTo>
                <a:cubicBezTo>
                  <a:pt x="4161117" y="1378198"/>
                  <a:pt x="4162915" y="1377119"/>
                  <a:pt x="4166512" y="1377119"/>
                </a:cubicBezTo>
                <a:lnTo>
                  <a:pt x="4166512" y="1371724"/>
                </a:lnTo>
                <a:cubicBezTo>
                  <a:pt x="4170108" y="1368667"/>
                  <a:pt x="4171907" y="1365835"/>
                  <a:pt x="4171907" y="1363227"/>
                </a:cubicBezTo>
                <a:close/>
                <a:moveTo>
                  <a:pt x="4274008" y="1362148"/>
                </a:moveTo>
                <a:lnTo>
                  <a:pt x="4274008" y="1365385"/>
                </a:lnTo>
                <a:lnTo>
                  <a:pt x="4275087" y="1365385"/>
                </a:lnTo>
                <a:lnTo>
                  <a:pt x="4275087" y="1362148"/>
                </a:lnTo>
                <a:close/>
                <a:moveTo>
                  <a:pt x="5618321" y="1361557"/>
                </a:moveTo>
                <a:lnTo>
                  <a:pt x="5615084" y="1362637"/>
                </a:lnTo>
                <a:lnTo>
                  <a:pt x="5615084" y="1368032"/>
                </a:lnTo>
                <a:cubicBezTo>
                  <a:pt x="5615623" y="1372348"/>
                  <a:pt x="5616702" y="1374505"/>
                  <a:pt x="5618321" y="1374505"/>
                </a:cubicBezTo>
                <a:lnTo>
                  <a:pt x="5619400" y="1374505"/>
                </a:lnTo>
                <a:lnTo>
                  <a:pt x="5619400" y="1373426"/>
                </a:lnTo>
                <a:lnTo>
                  <a:pt x="5620479" y="1362637"/>
                </a:lnTo>
                <a:lnTo>
                  <a:pt x="5618321" y="1362637"/>
                </a:lnTo>
                <a:close/>
                <a:moveTo>
                  <a:pt x="609623" y="1361286"/>
                </a:moveTo>
                <a:lnTo>
                  <a:pt x="609623" y="1362230"/>
                </a:lnTo>
                <a:lnTo>
                  <a:pt x="611781" y="1362230"/>
                </a:lnTo>
                <a:lnTo>
                  <a:pt x="611781" y="1361286"/>
                </a:lnTo>
                <a:close/>
                <a:moveTo>
                  <a:pt x="186532" y="1361221"/>
                </a:moveTo>
                <a:lnTo>
                  <a:pt x="186532" y="1362300"/>
                </a:lnTo>
                <a:lnTo>
                  <a:pt x="189769" y="1362300"/>
                </a:lnTo>
                <a:lnTo>
                  <a:pt x="189769" y="1361221"/>
                </a:lnTo>
                <a:close/>
                <a:moveTo>
                  <a:pt x="169402" y="1361221"/>
                </a:moveTo>
                <a:lnTo>
                  <a:pt x="169402" y="1362300"/>
                </a:lnTo>
                <a:lnTo>
                  <a:pt x="171427" y="1362300"/>
                </a:lnTo>
                <a:lnTo>
                  <a:pt x="171427" y="1361221"/>
                </a:lnTo>
                <a:close/>
                <a:moveTo>
                  <a:pt x="108170" y="1361221"/>
                </a:moveTo>
                <a:lnTo>
                  <a:pt x="104933" y="1365537"/>
                </a:lnTo>
                <a:cubicBezTo>
                  <a:pt x="104933" y="1367695"/>
                  <a:pt x="107090" y="1369853"/>
                  <a:pt x="111407" y="1372011"/>
                </a:cubicBezTo>
                <a:lnTo>
                  <a:pt x="113430" y="1368774"/>
                </a:lnTo>
                <a:lnTo>
                  <a:pt x="113430" y="1363379"/>
                </a:lnTo>
                <a:lnTo>
                  <a:pt x="111407" y="1361221"/>
                </a:lnTo>
                <a:close/>
                <a:moveTo>
                  <a:pt x="4232062" y="1361069"/>
                </a:moveTo>
                <a:lnTo>
                  <a:pt x="4232062" y="1362148"/>
                </a:lnTo>
                <a:lnTo>
                  <a:pt x="4234220" y="1362148"/>
                </a:lnTo>
                <a:lnTo>
                  <a:pt x="4234220" y="1361069"/>
                </a:lnTo>
                <a:close/>
                <a:moveTo>
                  <a:pt x="3681244" y="1360883"/>
                </a:moveTo>
                <a:lnTo>
                  <a:pt x="3677872" y="1361962"/>
                </a:lnTo>
                <a:lnTo>
                  <a:pt x="3677872" y="1366278"/>
                </a:lnTo>
                <a:lnTo>
                  <a:pt x="3680030" y="1368436"/>
                </a:lnTo>
                <a:lnTo>
                  <a:pt x="3688797" y="1368436"/>
                </a:lnTo>
                <a:lnTo>
                  <a:pt x="3688797" y="1365199"/>
                </a:lnTo>
                <a:cubicBezTo>
                  <a:pt x="3688797" y="1363760"/>
                  <a:pt x="3686279" y="1362321"/>
                  <a:pt x="3681244" y="1360883"/>
                </a:cubicBezTo>
                <a:close/>
                <a:moveTo>
                  <a:pt x="1648408" y="1359938"/>
                </a:moveTo>
                <a:lnTo>
                  <a:pt x="1647329" y="1361017"/>
                </a:lnTo>
                <a:lnTo>
                  <a:pt x="1647329" y="1362096"/>
                </a:lnTo>
                <a:lnTo>
                  <a:pt x="1656230" y="1363310"/>
                </a:lnTo>
                <a:lnTo>
                  <a:pt x="1659467" y="1363310"/>
                </a:lnTo>
                <a:lnTo>
                  <a:pt x="1659467" y="1362096"/>
                </a:lnTo>
                <a:close/>
                <a:moveTo>
                  <a:pt x="3546773" y="1358725"/>
                </a:moveTo>
                <a:lnTo>
                  <a:pt x="3546773" y="1363041"/>
                </a:lnTo>
                <a:lnTo>
                  <a:pt x="3547852" y="1363041"/>
                </a:lnTo>
                <a:lnTo>
                  <a:pt x="3547852" y="1358725"/>
                </a:lnTo>
                <a:close/>
                <a:moveTo>
                  <a:pt x="199480" y="1357984"/>
                </a:moveTo>
                <a:lnTo>
                  <a:pt x="201503" y="1357984"/>
                </a:lnTo>
                <a:lnTo>
                  <a:pt x="201503" y="1359063"/>
                </a:lnTo>
                <a:lnTo>
                  <a:pt x="199480" y="1359063"/>
                </a:lnTo>
                <a:close/>
                <a:moveTo>
                  <a:pt x="2160381" y="1357831"/>
                </a:moveTo>
                <a:lnTo>
                  <a:pt x="2160381" y="1358910"/>
                </a:lnTo>
                <a:lnTo>
                  <a:pt x="2162540" y="1358910"/>
                </a:lnTo>
                <a:lnTo>
                  <a:pt x="2162540" y="1357831"/>
                </a:lnTo>
                <a:close/>
                <a:moveTo>
                  <a:pt x="623380" y="1356970"/>
                </a:moveTo>
                <a:lnTo>
                  <a:pt x="623380" y="1358049"/>
                </a:lnTo>
                <a:lnTo>
                  <a:pt x="628641" y="1358049"/>
                </a:lnTo>
                <a:lnTo>
                  <a:pt x="628641" y="1356970"/>
                </a:lnTo>
                <a:close/>
                <a:moveTo>
                  <a:pt x="3604230" y="1356567"/>
                </a:moveTo>
                <a:cubicBezTo>
                  <a:pt x="3604230" y="1358005"/>
                  <a:pt x="3603151" y="1358725"/>
                  <a:pt x="3600993" y="1358725"/>
                </a:cubicBezTo>
                <a:lnTo>
                  <a:pt x="3600993" y="1360883"/>
                </a:lnTo>
                <a:lnTo>
                  <a:pt x="3603151" y="1360883"/>
                </a:lnTo>
                <a:lnTo>
                  <a:pt x="3605309" y="1356567"/>
                </a:lnTo>
                <a:close/>
                <a:moveTo>
                  <a:pt x="722379" y="1355891"/>
                </a:moveTo>
                <a:lnTo>
                  <a:pt x="722379" y="1356970"/>
                </a:lnTo>
                <a:lnTo>
                  <a:pt x="724402" y="1356970"/>
                </a:lnTo>
                <a:lnTo>
                  <a:pt x="724402" y="1355891"/>
                </a:lnTo>
                <a:close/>
                <a:moveTo>
                  <a:pt x="582243" y="1354947"/>
                </a:moveTo>
                <a:cubicBezTo>
                  <a:pt x="582243" y="1356296"/>
                  <a:pt x="581210" y="1356970"/>
                  <a:pt x="579141" y="1356970"/>
                </a:cubicBezTo>
                <a:lnTo>
                  <a:pt x="579141" y="1359128"/>
                </a:lnTo>
                <a:lnTo>
                  <a:pt x="583322" y="1354947"/>
                </a:lnTo>
                <a:close/>
                <a:moveTo>
                  <a:pt x="8660809" y="1354545"/>
                </a:moveTo>
                <a:lnTo>
                  <a:pt x="8660809" y="1356704"/>
                </a:lnTo>
                <a:lnTo>
                  <a:pt x="8661888" y="1356704"/>
                </a:lnTo>
                <a:lnTo>
                  <a:pt x="8661888" y="1354545"/>
                </a:lnTo>
                <a:close/>
                <a:moveTo>
                  <a:pt x="2147298" y="1353515"/>
                </a:moveTo>
                <a:lnTo>
                  <a:pt x="2146220" y="1354594"/>
                </a:lnTo>
                <a:lnTo>
                  <a:pt x="2146220" y="1355673"/>
                </a:lnTo>
                <a:lnTo>
                  <a:pt x="2154851" y="1356752"/>
                </a:lnTo>
                <a:lnTo>
                  <a:pt x="2158224" y="1356752"/>
                </a:lnTo>
                <a:lnTo>
                  <a:pt x="2158224" y="1355673"/>
                </a:lnTo>
                <a:close/>
                <a:moveTo>
                  <a:pt x="4161117" y="1352437"/>
                </a:moveTo>
                <a:lnTo>
                  <a:pt x="4161117" y="1353516"/>
                </a:lnTo>
                <a:lnTo>
                  <a:pt x="4163275" y="1353516"/>
                </a:lnTo>
                <a:lnTo>
                  <a:pt x="4163275" y="1352437"/>
                </a:lnTo>
                <a:close/>
                <a:moveTo>
                  <a:pt x="2076893" y="1352436"/>
                </a:moveTo>
                <a:cubicBezTo>
                  <a:pt x="2073656" y="1353875"/>
                  <a:pt x="2071858" y="1355314"/>
                  <a:pt x="2071499" y="1356752"/>
                </a:cubicBezTo>
                <a:lnTo>
                  <a:pt x="2075814" y="1361068"/>
                </a:lnTo>
                <a:lnTo>
                  <a:pt x="2081209" y="1361068"/>
                </a:lnTo>
                <a:lnTo>
                  <a:pt x="2081209" y="1353515"/>
                </a:lnTo>
                <a:close/>
                <a:moveTo>
                  <a:pt x="553785" y="1351710"/>
                </a:moveTo>
                <a:cubicBezTo>
                  <a:pt x="547311" y="1351710"/>
                  <a:pt x="540297" y="1355577"/>
                  <a:pt x="532744" y="1363310"/>
                </a:cubicBezTo>
                <a:lnTo>
                  <a:pt x="526405" y="1365467"/>
                </a:lnTo>
                <a:lnTo>
                  <a:pt x="525461" y="1364388"/>
                </a:lnTo>
                <a:lnTo>
                  <a:pt x="522224" y="1370728"/>
                </a:lnTo>
                <a:lnTo>
                  <a:pt x="523303" y="1371807"/>
                </a:lnTo>
                <a:lnTo>
                  <a:pt x="524382" y="1371807"/>
                </a:lnTo>
                <a:cubicBezTo>
                  <a:pt x="524382" y="1369109"/>
                  <a:pt x="529643" y="1365243"/>
                  <a:pt x="540162" y="1360207"/>
                </a:cubicBezTo>
                <a:cubicBezTo>
                  <a:pt x="540162" y="1356521"/>
                  <a:pt x="544389" y="1354408"/>
                  <a:pt x="552840" y="1353868"/>
                </a:cubicBezTo>
                <a:lnTo>
                  <a:pt x="553785" y="1352789"/>
                </a:lnTo>
                <a:close/>
                <a:moveTo>
                  <a:pt x="3548931" y="1351172"/>
                </a:moveTo>
                <a:cubicBezTo>
                  <a:pt x="3547492" y="1351172"/>
                  <a:pt x="3546773" y="1352251"/>
                  <a:pt x="3546773" y="1354409"/>
                </a:cubicBezTo>
                <a:lnTo>
                  <a:pt x="3546773" y="1355488"/>
                </a:lnTo>
                <a:lnTo>
                  <a:pt x="3547852" y="1355488"/>
                </a:lnTo>
                <a:close/>
                <a:moveTo>
                  <a:pt x="554864" y="1350631"/>
                </a:moveTo>
                <a:lnTo>
                  <a:pt x="554864" y="1351710"/>
                </a:lnTo>
                <a:lnTo>
                  <a:pt x="558101" y="1351710"/>
                </a:lnTo>
                <a:lnTo>
                  <a:pt x="558101" y="1350631"/>
                </a:lnTo>
                <a:close/>
                <a:moveTo>
                  <a:pt x="3148770" y="1350497"/>
                </a:moveTo>
                <a:lnTo>
                  <a:pt x="3142296" y="1355892"/>
                </a:lnTo>
                <a:lnTo>
                  <a:pt x="3144454" y="1359264"/>
                </a:lnTo>
                <a:cubicBezTo>
                  <a:pt x="3149129" y="1356297"/>
                  <a:pt x="3152726" y="1354813"/>
                  <a:pt x="3155244" y="1354813"/>
                </a:cubicBezTo>
                <a:lnTo>
                  <a:pt x="3155244" y="1353734"/>
                </a:lnTo>
                <a:cubicBezTo>
                  <a:pt x="3154524" y="1351576"/>
                  <a:pt x="3152366" y="1350497"/>
                  <a:pt x="3148770" y="1350497"/>
                </a:cubicBezTo>
                <a:close/>
                <a:moveTo>
                  <a:pt x="4181618" y="1350279"/>
                </a:moveTo>
                <a:lnTo>
                  <a:pt x="4176223" y="1355674"/>
                </a:lnTo>
                <a:lnTo>
                  <a:pt x="4177302" y="1358911"/>
                </a:lnTo>
                <a:lnTo>
                  <a:pt x="4174065" y="1359990"/>
                </a:lnTo>
                <a:lnTo>
                  <a:pt x="4174065" y="1361069"/>
                </a:lnTo>
                <a:lnTo>
                  <a:pt x="4180539" y="1362148"/>
                </a:lnTo>
                <a:lnTo>
                  <a:pt x="4183776" y="1356753"/>
                </a:lnTo>
                <a:lnTo>
                  <a:pt x="4182697" y="1350279"/>
                </a:lnTo>
                <a:close/>
                <a:moveTo>
                  <a:pt x="2163619" y="1350278"/>
                </a:moveTo>
                <a:lnTo>
                  <a:pt x="2163619" y="1353515"/>
                </a:lnTo>
                <a:lnTo>
                  <a:pt x="2164698" y="1353515"/>
                </a:lnTo>
                <a:lnTo>
                  <a:pt x="2166856" y="1351357"/>
                </a:lnTo>
                <a:lnTo>
                  <a:pt x="2166856" y="1350278"/>
                </a:lnTo>
                <a:close/>
                <a:moveTo>
                  <a:pt x="2180883" y="1349064"/>
                </a:moveTo>
                <a:cubicBezTo>
                  <a:pt x="2178546" y="1349874"/>
                  <a:pt x="2177106" y="1351357"/>
                  <a:pt x="2176566" y="1353515"/>
                </a:cubicBezTo>
                <a:cubicBezTo>
                  <a:pt x="2177106" y="1361428"/>
                  <a:pt x="2178185" y="1365384"/>
                  <a:pt x="2179802" y="1365384"/>
                </a:cubicBezTo>
                <a:lnTo>
                  <a:pt x="2183040" y="1365384"/>
                </a:lnTo>
                <a:lnTo>
                  <a:pt x="2185198" y="1363227"/>
                </a:lnTo>
                <a:lnTo>
                  <a:pt x="2185198" y="1361068"/>
                </a:lnTo>
                <a:lnTo>
                  <a:pt x="2183040" y="1357831"/>
                </a:lnTo>
                <a:lnTo>
                  <a:pt x="2184119" y="1353515"/>
                </a:lnTo>
                <a:cubicBezTo>
                  <a:pt x="2183040" y="1350548"/>
                  <a:pt x="2181961" y="1349064"/>
                  <a:pt x="2180883" y="1349064"/>
                </a:cubicBezTo>
                <a:close/>
                <a:moveTo>
                  <a:pt x="1057128" y="1348743"/>
                </a:moveTo>
                <a:lnTo>
                  <a:pt x="1057128" y="1351980"/>
                </a:lnTo>
                <a:lnTo>
                  <a:pt x="1062522" y="1353059"/>
                </a:lnTo>
                <a:lnTo>
                  <a:pt x="1062522" y="1351980"/>
                </a:lnTo>
                <a:lnTo>
                  <a:pt x="1059286" y="1348743"/>
                </a:lnTo>
                <a:close/>
                <a:moveTo>
                  <a:pt x="3776466" y="1345777"/>
                </a:moveTo>
                <a:lnTo>
                  <a:pt x="3776466" y="1346856"/>
                </a:lnTo>
                <a:lnTo>
                  <a:pt x="3778759" y="1346856"/>
                </a:lnTo>
                <a:lnTo>
                  <a:pt x="3778759" y="1345777"/>
                </a:lnTo>
                <a:close/>
                <a:moveTo>
                  <a:pt x="724402" y="1345371"/>
                </a:moveTo>
                <a:lnTo>
                  <a:pt x="720221" y="1349687"/>
                </a:lnTo>
                <a:lnTo>
                  <a:pt x="720221" y="1350631"/>
                </a:lnTo>
                <a:lnTo>
                  <a:pt x="721300" y="1351710"/>
                </a:lnTo>
                <a:lnTo>
                  <a:pt x="721300" y="1352789"/>
                </a:lnTo>
                <a:cubicBezTo>
                  <a:pt x="725526" y="1351350"/>
                  <a:pt x="727639" y="1349957"/>
                  <a:pt x="727639" y="1348608"/>
                </a:cubicBezTo>
                <a:close/>
                <a:moveTo>
                  <a:pt x="619064" y="1345371"/>
                </a:moveTo>
                <a:lnTo>
                  <a:pt x="620143" y="1346450"/>
                </a:lnTo>
                <a:lnTo>
                  <a:pt x="617041" y="1350631"/>
                </a:lnTo>
                <a:lnTo>
                  <a:pt x="615962" y="1350631"/>
                </a:lnTo>
                <a:lnTo>
                  <a:pt x="615962" y="1349687"/>
                </a:lnTo>
                <a:cubicBezTo>
                  <a:pt x="617041" y="1346810"/>
                  <a:pt x="618075" y="1345371"/>
                  <a:pt x="619064" y="1345371"/>
                </a:cubicBezTo>
                <a:close/>
                <a:moveTo>
                  <a:pt x="3697429" y="1344698"/>
                </a:moveTo>
                <a:lnTo>
                  <a:pt x="3695271" y="1346856"/>
                </a:lnTo>
                <a:lnTo>
                  <a:pt x="3695271" y="1347935"/>
                </a:lnTo>
                <a:lnTo>
                  <a:pt x="3696350" y="1353330"/>
                </a:lnTo>
                <a:lnTo>
                  <a:pt x="3702824" y="1353330"/>
                </a:lnTo>
                <a:lnTo>
                  <a:pt x="3704982" y="1344698"/>
                </a:lnTo>
                <a:close/>
                <a:moveTo>
                  <a:pt x="5102032" y="1343889"/>
                </a:moveTo>
                <a:lnTo>
                  <a:pt x="5102032" y="1346047"/>
                </a:lnTo>
                <a:lnTo>
                  <a:pt x="5103111" y="1351442"/>
                </a:lnTo>
                <a:cubicBezTo>
                  <a:pt x="5092320" y="1358635"/>
                  <a:pt x="5086925" y="1364030"/>
                  <a:pt x="5086925" y="1367627"/>
                </a:cubicBezTo>
                <a:lnTo>
                  <a:pt x="5066424" y="1392578"/>
                </a:lnTo>
                <a:lnTo>
                  <a:pt x="5059815" y="1384891"/>
                </a:lnTo>
                <a:cubicBezTo>
                  <a:pt x="5058377" y="1384891"/>
                  <a:pt x="5057657" y="1386329"/>
                  <a:pt x="5057657" y="1389207"/>
                </a:cubicBezTo>
                <a:cubicBezTo>
                  <a:pt x="5054780" y="1394332"/>
                  <a:pt x="5051903" y="1396895"/>
                  <a:pt x="5049025" y="1396895"/>
                </a:cubicBezTo>
                <a:lnTo>
                  <a:pt x="5049025" y="1400132"/>
                </a:lnTo>
                <a:lnTo>
                  <a:pt x="5050104" y="1400132"/>
                </a:lnTo>
                <a:cubicBezTo>
                  <a:pt x="5055499" y="1400132"/>
                  <a:pt x="5060940" y="1397974"/>
                  <a:pt x="5066424" y="1393658"/>
                </a:cubicBezTo>
                <a:lnTo>
                  <a:pt x="5083688" y="1393658"/>
                </a:lnTo>
                <a:lnTo>
                  <a:pt x="5094478" y="1394737"/>
                </a:lnTo>
                <a:lnTo>
                  <a:pt x="5096636" y="1389207"/>
                </a:lnTo>
                <a:lnTo>
                  <a:pt x="5093399" y="1377338"/>
                </a:lnTo>
                <a:cubicBezTo>
                  <a:pt x="5098255" y="1373381"/>
                  <a:pt x="5106887" y="1370144"/>
                  <a:pt x="5119296" y="1367627"/>
                </a:cubicBezTo>
                <a:lnTo>
                  <a:pt x="5129007" y="1354679"/>
                </a:lnTo>
                <a:lnTo>
                  <a:pt x="5129007" y="1353600"/>
                </a:lnTo>
                <a:cubicBezTo>
                  <a:pt x="5128287" y="1351442"/>
                  <a:pt x="5126129" y="1350363"/>
                  <a:pt x="5122533" y="1350363"/>
                </a:cubicBezTo>
                <a:lnTo>
                  <a:pt x="5112822" y="1352521"/>
                </a:lnTo>
                <a:lnTo>
                  <a:pt x="5111743" y="1352521"/>
                </a:lnTo>
                <a:cubicBezTo>
                  <a:pt x="5107427" y="1352521"/>
                  <a:pt x="5105269" y="1350003"/>
                  <a:pt x="5105269" y="1344968"/>
                </a:cubicBezTo>
                <a:lnTo>
                  <a:pt x="5104190" y="1343889"/>
                </a:lnTo>
                <a:close/>
                <a:moveTo>
                  <a:pt x="4262139" y="1343805"/>
                </a:moveTo>
                <a:lnTo>
                  <a:pt x="4262139" y="1344884"/>
                </a:lnTo>
                <a:lnTo>
                  <a:pt x="4264297" y="1344884"/>
                </a:lnTo>
                <a:lnTo>
                  <a:pt x="4264297" y="1343805"/>
                </a:lnTo>
                <a:close/>
                <a:moveTo>
                  <a:pt x="3596677" y="1343484"/>
                </a:moveTo>
                <a:lnTo>
                  <a:pt x="3593440" y="1344698"/>
                </a:lnTo>
                <a:lnTo>
                  <a:pt x="3593440" y="1345777"/>
                </a:lnTo>
                <a:lnTo>
                  <a:pt x="3599914" y="1347935"/>
                </a:lnTo>
                <a:lnTo>
                  <a:pt x="3600993" y="1346856"/>
                </a:lnTo>
                <a:lnTo>
                  <a:pt x="3602072" y="1346856"/>
                </a:lnTo>
                <a:lnTo>
                  <a:pt x="3608546" y="1347935"/>
                </a:lnTo>
                <a:lnTo>
                  <a:pt x="3609625" y="1347935"/>
                </a:lnTo>
                <a:cubicBezTo>
                  <a:pt x="3609625" y="1346496"/>
                  <a:pt x="3607467" y="1345777"/>
                  <a:pt x="3603151" y="1345777"/>
                </a:cubicBezTo>
                <a:lnTo>
                  <a:pt x="3603151" y="1344698"/>
                </a:lnTo>
                <a:lnTo>
                  <a:pt x="3602072" y="1345777"/>
                </a:lnTo>
                <a:lnTo>
                  <a:pt x="3598835" y="1345777"/>
                </a:lnTo>
                <a:close/>
                <a:moveTo>
                  <a:pt x="3556619" y="1343484"/>
                </a:moveTo>
                <a:lnTo>
                  <a:pt x="3553382" y="1345777"/>
                </a:lnTo>
                <a:lnTo>
                  <a:pt x="3552303" y="1345777"/>
                </a:lnTo>
                <a:lnTo>
                  <a:pt x="3551224" y="1344698"/>
                </a:lnTo>
                <a:lnTo>
                  <a:pt x="3545694" y="1345777"/>
                </a:lnTo>
                <a:lnTo>
                  <a:pt x="3545694" y="1347935"/>
                </a:lnTo>
                <a:lnTo>
                  <a:pt x="3550010" y="1347935"/>
                </a:lnTo>
                <a:cubicBezTo>
                  <a:pt x="3552438" y="1347935"/>
                  <a:pt x="3555001" y="1346856"/>
                  <a:pt x="3557698" y="1344698"/>
                </a:cubicBezTo>
                <a:lnTo>
                  <a:pt x="3558777" y="1345777"/>
                </a:lnTo>
                <a:lnTo>
                  <a:pt x="3562014" y="1344698"/>
                </a:lnTo>
                <a:lnTo>
                  <a:pt x="3562014" y="1343484"/>
                </a:lnTo>
                <a:close/>
                <a:moveTo>
                  <a:pt x="1118360" y="1343213"/>
                </a:moveTo>
                <a:cubicBezTo>
                  <a:pt x="1116113" y="1343213"/>
                  <a:pt x="1114990" y="1345776"/>
                  <a:pt x="1114990" y="1350901"/>
                </a:cubicBezTo>
                <a:lnTo>
                  <a:pt x="1113911" y="1350901"/>
                </a:lnTo>
                <a:cubicBezTo>
                  <a:pt x="1115438" y="1355217"/>
                  <a:pt x="1116923" y="1357375"/>
                  <a:pt x="1118360" y="1357375"/>
                </a:cubicBezTo>
                <a:lnTo>
                  <a:pt x="1121597" y="1357375"/>
                </a:lnTo>
                <a:lnTo>
                  <a:pt x="1123755" y="1355217"/>
                </a:lnTo>
                <a:close/>
                <a:moveTo>
                  <a:pt x="2077972" y="1342591"/>
                </a:moveTo>
                <a:lnTo>
                  <a:pt x="2073656" y="1343669"/>
                </a:lnTo>
                <a:lnTo>
                  <a:pt x="2073656" y="1345827"/>
                </a:lnTo>
                <a:lnTo>
                  <a:pt x="2075814" y="1347986"/>
                </a:lnTo>
                <a:lnTo>
                  <a:pt x="2077972" y="1347986"/>
                </a:lnTo>
                <a:lnTo>
                  <a:pt x="2080130" y="1345827"/>
                </a:lnTo>
                <a:lnTo>
                  <a:pt x="2080130" y="1343669"/>
                </a:lnTo>
                <a:lnTo>
                  <a:pt x="2077972" y="1343669"/>
                </a:lnTo>
                <a:close/>
                <a:moveTo>
                  <a:pt x="8758594" y="1342542"/>
                </a:moveTo>
                <a:lnTo>
                  <a:pt x="8760887" y="1344700"/>
                </a:lnTo>
                <a:lnTo>
                  <a:pt x="8761966" y="1343620"/>
                </a:lnTo>
                <a:lnTo>
                  <a:pt x="8761966" y="1342542"/>
                </a:lnTo>
                <a:close/>
                <a:moveTo>
                  <a:pt x="1652860" y="1339707"/>
                </a:moveTo>
                <a:lnTo>
                  <a:pt x="1652860" y="1343078"/>
                </a:lnTo>
                <a:lnTo>
                  <a:pt x="1656230" y="1356566"/>
                </a:lnTo>
                <a:lnTo>
                  <a:pt x="1658389" y="1356566"/>
                </a:lnTo>
                <a:lnTo>
                  <a:pt x="1663919" y="1352115"/>
                </a:lnTo>
                <a:lnTo>
                  <a:pt x="1663919" y="1349822"/>
                </a:lnTo>
                <a:cubicBezTo>
                  <a:pt x="1659693" y="1343888"/>
                  <a:pt x="1656366" y="1340516"/>
                  <a:pt x="1653938" y="1339707"/>
                </a:cubicBezTo>
                <a:close/>
                <a:moveTo>
                  <a:pt x="4160038" y="1339489"/>
                </a:moveTo>
                <a:lnTo>
                  <a:pt x="4160038" y="1340568"/>
                </a:lnTo>
                <a:lnTo>
                  <a:pt x="4162196" y="1340568"/>
                </a:lnTo>
                <a:lnTo>
                  <a:pt x="4162196" y="1339489"/>
                </a:lnTo>
                <a:close/>
                <a:moveTo>
                  <a:pt x="58671" y="1338697"/>
                </a:moveTo>
                <a:lnTo>
                  <a:pt x="56512" y="1347329"/>
                </a:lnTo>
                <a:lnTo>
                  <a:pt x="56512" y="1351510"/>
                </a:lnTo>
                <a:lnTo>
                  <a:pt x="58671" y="1369853"/>
                </a:lnTo>
                <a:lnTo>
                  <a:pt x="57591" y="1369853"/>
                </a:lnTo>
                <a:lnTo>
                  <a:pt x="60828" y="1378485"/>
                </a:lnTo>
                <a:cubicBezTo>
                  <a:pt x="57951" y="1382531"/>
                  <a:pt x="56512" y="1385723"/>
                  <a:pt x="56512" y="1388061"/>
                </a:cubicBezTo>
                <a:cubicBezTo>
                  <a:pt x="57052" y="1392377"/>
                  <a:pt x="57771" y="1394535"/>
                  <a:pt x="58671" y="1394535"/>
                </a:cubicBezTo>
                <a:lnTo>
                  <a:pt x="57591" y="1399930"/>
                </a:lnTo>
                <a:cubicBezTo>
                  <a:pt x="57591" y="1407753"/>
                  <a:pt x="60468" y="1411664"/>
                  <a:pt x="66223" y="1411664"/>
                </a:cubicBezTo>
                <a:lnTo>
                  <a:pt x="68382" y="1411664"/>
                </a:lnTo>
                <a:lnTo>
                  <a:pt x="71618" y="1410586"/>
                </a:lnTo>
                <a:lnTo>
                  <a:pt x="73776" y="1412744"/>
                </a:lnTo>
                <a:lnTo>
                  <a:pt x="81329" y="1410586"/>
                </a:lnTo>
                <a:lnTo>
                  <a:pt x="81329" y="1402088"/>
                </a:lnTo>
                <a:lnTo>
                  <a:pt x="84432" y="1392377"/>
                </a:lnTo>
                <a:cubicBezTo>
                  <a:pt x="82543" y="1392377"/>
                  <a:pt x="81149" y="1387027"/>
                  <a:pt x="80250" y="1376327"/>
                </a:cubicBezTo>
                <a:lnTo>
                  <a:pt x="82409" y="1340855"/>
                </a:lnTo>
                <a:cubicBezTo>
                  <a:pt x="77013" y="1339416"/>
                  <a:pt x="69101" y="1338697"/>
                  <a:pt x="58671" y="1338697"/>
                </a:cubicBezTo>
                <a:close/>
                <a:moveTo>
                  <a:pt x="4148304" y="1338410"/>
                </a:moveTo>
                <a:lnTo>
                  <a:pt x="4148304" y="1339489"/>
                </a:lnTo>
                <a:lnTo>
                  <a:pt x="4151541" y="1339489"/>
                </a:lnTo>
                <a:lnTo>
                  <a:pt x="4151541" y="1338410"/>
                </a:lnTo>
                <a:close/>
                <a:moveTo>
                  <a:pt x="9186810" y="1338277"/>
                </a:moveTo>
                <a:lnTo>
                  <a:pt x="9184652" y="1340435"/>
                </a:lnTo>
                <a:lnTo>
                  <a:pt x="9185731" y="1341514"/>
                </a:lnTo>
                <a:lnTo>
                  <a:pt x="9188968" y="1341514"/>
                </a:lnTo>
                <a:lnTo>
                  <a:pt x="9188968" y="1340435"/>
                </a:lnTo>
                <a:close/>
                <a:moveTo>
                  <a:pt x="4698987" y="1338150"/>
                </a:moveTo>
                <a:cubicBezTo>
                  <a:pt x="4703752" y="1338150"/>
                  <a:pt x="4707754" y="1339993"/>
                  <a:pt x="4710991" y="1343680"/>
                </a:cubicBezTo>
                <a:lnTo>
                  <a:pt x="4714362" y="1342600"/>
                </a:lnTo>
                <a:cubicBezTo>
                  <a:pt x="4721825" y="1342600"/>
                  <a:pt x="4730592" y="1344758"/>
                  <a:pt x="4740663" y="1349075"/>
                </a:cubicBezTo>
                <a:cubicBezTo>
                  <a:pt x="4745608" y="1349075"/>
                  <a:pt x="4749250" y="1350558"/>
                  <a:pt x="4751588" y="1353526"/>
                </a:cubicBezTo>
                <a:lnTo>
                  <a:pt x="4752667" y="1353526"/>
                </a:lnTo>
                <a:lnTo>
                  <a:pt x="4752667" y="1356762"/>
                </a:lnTo>
                <a:lnTo>
                  <a:pt x="4740663" y="1365529"/>
                </a:lnTo>
                <a:cubicBezTo>
                  <a:pt x="4728614" y="1374521"/>
                  <a:pt x="4720926" y="1381489"/>
                  <a:pt x="4717599" y="1386435"/>
                </a:cubicBezTo>
                <a:lnTo>
                  <a:pt x="4712204" y="1388593"/>
                </a:lnTo>
                <a:lnTo>
                  <a:pt x="4710991" y="1387514"/>
                </a:lnTo>
                <a:lnTo>
                  <a:pt x="4709912" y="1387514"/>
                </a:lnTo>
                <a:lnTo>
                  <a:pt x="4705596" y="1388593"/>
                </a:lnTo>
                <a:lnTo>
                  <a:pt x="4700066" y="1387514"/>
                </a:lnTo>
                <a:lnTo>
                  <a:pt x="4700066" y="1389672"/>
                </a:lnTo>
                <a:lnTo>
                  <a:pt x="4698987" y="1389672"/>
                </a:lnTo>
                <a:cubicBezTo>
                  <a:pt x="4699706" y="1392100"/>
                  <a:pt x="4701189" y="1393583"/>
                  <a:pt x="4703438" y="1394123"/>
                </a:cubicBezTo>
                <a:lnTo>
                  <a:pt x="4709912" y="1391830"/>
                </a:lnTo>
                <a:lnTo>
                  <a:pt x="4709912" y="1393044"/>
                </a:lnTo>
                <a:lnTo>
                  <a:pt x="4713283" y="1391830"/>
                </a:lnTo>
                <a:lnTo>
                  <a:pt x="4720971" y="1393044"/>
                </a:lnTo>
                <a:lnTo>
                  <a:pt x="4725287" y="1388593"/>
                </a:lnTo>
                <a:lnTo>
                  <a:pt x="4732975" y="1388593"/>
                </a:lnTo>
                <a:lnTo>
                  <a:pt x="4739584" y="1389672"/>
                </a:lnTo>
                <a:lnTo>
                  <a:pt x="4743900" y="1387514"/>
                </a:lnTo>
                <a:lnTo>
                  <a:pt x="4749430" y="1388593"/>
                </a:lnTo>
                <a:lnTo>
                  <a:pt x="4752667" y="1388593"/>
                </a:lnTo>
                <a:lnTo>
                  <a:pt x="4752667" y="1387514"/>
                </a:lnTo>
                <a:cubicBezTo>
                  <a:pt x="4747542" y="1387514"/>
                  <a:pt x="4744979" y="1386390"/>
                  <a:pt x="4744979" y="1384142"/>
                </a:cubicBezTo>
                <a:lnTo>
                  <a:pt x="4761434" y="1365529"/>
                </a:lnTo>
                <a:cubicBezTo>
                  <a:pt x="4765660" y="1365529"/>
                  <a:pt x="4775551" y="1373936"/>
                  <a:pt x="4791106" y="1390751"/>
                </a:cubicBezTo>
                <a:lnTo>
                  <a:pt x="4791106" y="1391830"/>
                </a:lnTo>
                <a:cubicBezTo>
                  <a:pt x="4791106" y="1396955"/>
                  <a:pt x="4788544" y="1399518"/>
                  <a:pt x="4783418" y="1399518"/>
                </a:cubicBezTo>
                <a:lnTo>
                  <a:pt x="4780181" y="1399518"/>
                </a:lnTo>
                <a:cubicBezTo>
                  <a:pt x="4778653" y="1399518"/>
                  <a:pt x="4777889" y="1398079"/>
                  <a:pt x="4777889" y="1395202"/>
                </a:cubicBezTo>
                <a:lnTo>
                  <a:pt x="4776810" y="1395202"/>
                </a:lnTo>
                <a:cubicBezTo>
                  <a:pt x="4776810" y="1398079"/>
                  <a:pt x="4775730" y="1399518"/>
                  <a:pt x="4773572" y="1399518"/>
                </a:cubicBezTo>
                <a:lnTo>
                  <a:pt x="4758197" y="1399518"/>
                </a:lnTo>
                <a:cubicBezTo>
                  <a:pt x="4754150" y="1399518"/>
                  <a:pt x="4751228" y="1400641"/>
                  <a:pt x="4749430" y="1402890"/>
                </a:cubicBezTo>
                <a:cubicBezTo>
                  <a:pt x="4752577" y="1408195"/>
                  <a:pt x="4759141" y="1415118"/>
                  <a:pt x="4769122" y="1423660"/>
                </a:cubicBezTo>
                <a:cubicBezTo>
                  <a:pt x="4769122" y="1425908"/>
                  <a:pt x="4770246" y="1427032"/>
                  <a:pt x="4772493" y="1427032"/>
                </a:cubicBezTo>
                <a:lnTo>
                  <a:pt x="4773168" y="1427707"/>
                </a:lnTo>
                <a:lnTo>
                  <a:pt x="4766964" y="1433911"/>
                </a:lnTo>
                <a:lnTo>
                  <a:pt x="4760355" y="1433911"/>
                </a:lnTo>
                <a:cubicBezTo>
                  <a:pt x="4756938" y="1430944"/>
                  <a:pt x="4754016" y="1429460"/>
                  <a:pt x="4751588" y="1429460"/>
                </a:cubicBezTo>
                <a:lnTo>
                  <a:pt x="4732975" y="1436069"/>
                </a:lnTo>
                <a:lnTo>
                  <a:pt x="4728659" y="1436069"/>
                </a:lnTo>
                <a:cubicBezTo>
                  <a:pt x="4724793" y="1433192"/>
                  <a:pt x="4721465" y="1431753"/>
                  <a:pt x="4718678" y="1431753"/>
                </a:cubicBezTo>
                <a:lnTo>
                  <a:pt x="4706675" y="1433911"/>
                </a:lnTo>
                <a:lnTo>
                  <a:pt x="4705596" y="1433911"/>
                </a:lnTo>
                <a:cubicBezTo>
                  <a:pt x="4703168" y="1433911"/>
                  <a:pt x="4700605" y="1432787"/>
                  <a:pt x="4697908" y="1430539"/>
                </a:cubicBezTo>
                <a:lnTo>
                  <a:pt x="4670528" y="1437148"/>
                </a:lnTo>
                <a:lnTo>
                  <a:pt x="4664998" y="1445645"/>
                </a:lnTo>
                <a:lnTo>
                  <a:pt x="4662840" y="1445645"/>
                </a:lnTo>
                <a:lnTo>
                  <a:pt x="4659468" y="1442273"/>
                </a:lnTo>
                <a:lnTo>
                  <a:pt x="4656231" y="1443352"/>
                </a:lnTo>
                <a:lnTo>
                  <a:pt x="4656231" y="1444566"/>
                </a:lnTo>
                <a:cubicBezTo>
                  <a:pt x="4656231" y="1446004"/>
                  <a:pt x="4657310" y="1446724"/>
                  <a:pt x="4659468" y="1446724"/>
                </a:cubicBezTo>
                <a:lnTo>
                  <a:pt x="4660547" y="1447803"/>
                </a:lnTo>
                <a:lnTo>
                  <a:pt x="4660547" y="1448882"/>
                </a:lnTo>
                <a:lnTo>
                  <a:pt x="4654073" y="1463179"/>
                </a:lnTo>
                <a:lnTo>
                  <a:pt x="4662840" y="1463179"/>
                </a:lnTo>
                <a:lnTo>
                  <a:pt x="4666077" y="1461020"/>
                </a:lnTo>
                <a:lnTo>
                  <a:pt x="4670528" y="1462100"/>
                </a:lnTo>
                <a:lnTo>
                  <a:pt x="4679295" y="1461020"/>
                </a:lnTo>
                <a:lnTo>
                  <a:pt x="4698987" y="1466416"/>
                </a:lnTo>
                <a:lnTo>
                  <a:pt x="4701145" y="1466416"/>
                </a:lnTo>
                <a:cubicBezTo>
                  <a:pt x="4703932" y="1464258"/>
                  <a:pt x="4707214" y="1463179"/>
                  <a:pt x="4710991" y="1463179"/>
                </a:cubicBezTo>
                <a:lnTo>
                  <a:pt x="4724208" y="1463179"/>
                </a:lnTo>
                <a:lnTo>
                  <a:pt x="4732975" y="1461020"/>
                </a:lnTo>
                <a:lnTo>
                  <a:pt x="4738505" y="1461020"/>
                </a:lnTo>
                <a:cubicBezTo>
                  <a:pt x="4743450" y="1461740"/>
                  <a:pt x="4746013" y="1462819"/>
                  <a:pt x="4746193" y="1464258"/>
                </a:cubicBezTo>
                <a:cubicBezTo>
                  <a:pt x="4747811" y="1464258"/>
                  <a:pt x="4752172" y="1458773"/>
                  <a:pt x="4759276" y="1447803"/>
                </a:cubicBezTo>
                <a:lnTo>
                  <a:pt x="4766964" y="1441194"/>
                </a:lnTo>
                <a:lnTo>
                  <a:pt x="4768043" y="1441194"/>
                </a:lnTo>
                <a:cubicBezTo>
                  <a:pt x="4777214" y="1447219"/>
                  <a:pt x="4785621" y="1454547"/>
                  <a:pt x="4793264" y="1463179"/>
                </a:cubicBezTo>
                <a:lnTo>
                  <a:pt x="4793264" y="1465876"/>
                </a:lnTo>
                <a:cubicBezTo>
                  <a:pt x="4793264" y="1468483"/>
                  <a:pt x="4785981" y="1470327"/>
                  <a:pt x="4771414" y="1471406"/>
                </a:cubicBezTo>
                <a:lnTo>
                  <a:pt x="4765885" y="1468169"/>
                </a:lnTo>
                <a:lnTo>
                  <a:pt x="4759276" y="1468169"/>
                </a:lnTo>
                <a:lnTo>
                  <a:pt x="4756039" y="1470327"/>
                </a:lnTo>
                <a:lnTo>
                  <a:pt x="4751588" y="1470327"/>
                </a:lnTo>
                <a:cubicBezTo>
                  <a:pt x="4746463" y="1470327"/>
                  <a:pt x="4742461" y="1469608"/>
                  <a:pt x="4739584" y="1468169"/>
                </a:cubicBezTo>
                <a:lnTo>
                  <a:pt x="4732975" y="1469248"/>
                </a:lnTo>
                <a:cubicBezTo>
                  <a:pt x="4731177" y="1469248"/>
                  <a:pt x="4730098" y="1467765"/>
                  <a:pt x="4729738" y="1464797"/>
                </a:cubicBezTo>
                <a:lnTo>
                  <a:pt x="4727445" y="1464797"/>
                </a:lnTo>
                <a:lnTo>
                  <a:pt x="4729738" y="1468169"/>
                </a:lnTo>
                <a:lnTo>
                  <a:pt x="4728659" y="1469248"/>
                </a:lnTo>
                <a:lnTo>
                  <a:pt x="4722050" y="1469248"/>
                </a:lnTo>
                <a:lnTo>
                  <a:pt x="4722050" y="1467090"/>
                </a:lnTo>
                <a:lnTo>
                  <a:pt x="4709912" y="1469248"/>
                </a:lnTo>
                <a:lnTo>
                  <a:pt x="4709912" y="1477476"/>
                </a:lnTo>
                <a:lnTo>
                  <a:pt x="4717599" y="1477476"/>
                </a:lnTo>
                <a:lnTo>
                  <a:pt x="4734054" y="1486242"/>
                </a:lnTo>
                <a:lnTo>
                  <a:pt x="4734054" y="1483950"/>
                </a:lnTo>
                <a:lnTo>
                  <a:pt x="4735133" y="1483950"/>
                </a:lnTo>
                <a:cubicBezTo>
                  <a:pt x="4737741" y="1486197"/>
                  <a:pt x="4741787" y="1487681"/>
                  <a:pt x="4747272" y="1488400"/>
                </a:cubicBezTo>
                <a:lnTo>
                  <a:pt x="4751588" y="1487322"/>
                </a:lnTo>
                <a:cubicBezTo>
                  <a:pt x="4764806" y="1490738"/>
                  <a:pt x="4771414" y="1494739"/>
                  <a:pt x="4771414" y="1499325"/>
                </a:cubicBezTo>
                <a:lnTo>
                  <a:pt x="4774651" y="1499325"/>
                </a:lnTo>
                <a:lnTo>
                  <a:pt x="4774651" y="1498247"/>
                </a:lnTo>
                <a:lnTo>
                  <a:pt x="4773572" y="1495009"/>
                </a:lnTo>
                <a:lnTo>
                  <a:pt x="4776810" y="1492717"/>
                </a:lnTo>
                <a:lnTo>
                  <a:pt x="4778968" y="1492717"/>
                </a:lnTo>
                <a:cubicBezTo>
                  <a:pt x="4789038" y="1492717"/>
                  <a:pt x="4796007" y="1495279"/>
                  <a:pt x="4799873" y="1500405"/>
                </a:cubicBezTo>
                <a:lnTo>
                  <a:pt x="4798794" y="1501483"/>
                </a:lnTo>
                <a:lnTo>
                  <a:pt x="4798794" y="1502697"/>
                </a:lnTo>
                <a:lnTo>
                  <a:pt x="4799873" y="1505934"/>
                </a:lnTo>
                <a:cubicBezTo>
                  <a:pt x="4796906" y="1507193"/>
                  <a:pt x="4790702" y="1515960"/>
                  <a:pt x="4781260" y="1532235"/>
                </a:cubicBezTo>
                <a:lnTo>
                  <a:pt x="4780181" y="1537765"/>
                </a:lnTo>
                <a:lnTo>
                  <a:pt x="4783418" y="1547611"/>
                </a:lnTo>
                <a:lnTo>
                  <a:pt x="4782339" y="1548689"/>
                </a:lnTo>
                <a:lnTo>
                  <a:pt x="4781260" y="1548689"/>
                </a:lnTo>
                <a:cubicBezTo>
                  <a:pt x="4776315" y="1548689"/>
                  <a:pt x="4771549" y="1546127"/>
                  <a:pt x="4766964" y="1541002"/>
                </a:cubicBezTo>
                <a:lnTo>
                  <a:pt x="4763727" y="1539923"/>
                </a:lnTo>
                <a:lnTo>
                  <a:pt x="4762648" y="1541002"/>
                </a:lnTo>
                <a:lnTo>
                  <a:pt x="4761434" y="1541002"/>
                </a:lnTo>
                <a:lnTo>
                  <a:pt x="4742821" y="1534393"/>
                </a:lnTo>
                <a:lnTo>
                  <a:pt x="4742821" y="1542081"/>
                </a:lnTo>
                <a:cubicBezTo>
                  <a:pt x="4740663" y="1544868"/>
                  <a:pt x="4739584" y="1547431"/>
                  <a:pt x="4739584" y="1549768"/>
                </a:cubicBezTo>
                <a:cubicBezTo>
                  <a:pt x="4742461" y="1552916"/>
                  <a:pt x="4743900" y="1555838"/>
                  <a:pt x="4743900" y="1558535"/>
                </a:cubicBezTo>
                <a:lnTo>
                  <a:pt x="4743900" y="1560694"/>
                </a:lnTo>
                <a:cubicBezTo>
                  <a:pt x="4743900" y="1562222"/>
                  <a:pt x="4741742" y="1563706"/>
                  <a:pt x="4737426" y="1565144"/>
                </a:cubicBezTo>
                <a:lnTo>
                  <a:pt x="4737426" y="1566224"/>
                </a:lnTo>
                <a:lnTo>
                  <a:pt x="4740663" y="1567302"/>
                </a:lnTo>
                <a:lnTo>
                  <a:pt x="4738505" y="1573911"/>
                </a:lnTo>
                <a:cubicBezTo>
                  <a:pt x="4742821" y="1580295"/>
                  <a:pt x="4744979" y="1586500"/>
                  <a:pt x="4744979" y="1592524"/>
                </a:cubicBezTo>
                <a:cubicBezTo>
                  <a:pt x="4743720" y="1599088"/>
                  <a:pt x="4742281" y="1602370"/>
                  <a:pt x="4740663" y="1602370"/>
                </a:cubicBezTo>
                <a:lnTo>
                  <a:pt x="4738505" y="1602370"/>
                </a:lnTo>
                <a:cubicBezTo>
                  <a:pt x="4725107" y="1602370"/>
                  <a:pt x="4717060" y="1600572"/>
                  <a:pt x="4714362" y="1596975"/>
                </a:cubicBezTo>
                <a:lnTo>
                  <a:pt x="4713283" y="1596975"/>
                </a:lnTo>
                <a:lnTo>
                  <a:pt x="4708833" y="1605742"/>
                </a:lnTo>
                <a:lnTo>
                  <a:pt x="4705596" y="1605742"/>
                </a:lnTo>
                <a:cubicBezTo>
                  <a:pt x="4696783" y="1603853"/>
                  <a:pt x="4692378" y="1602010"/>
                  <a:pt x="4692378" y="1600212"/>
                </a:cubicBezTo>
                <a:lnTo>
                  <a:pt x="4692378" y="1599133"/>
                </a:lnTo>
                <a:lnTo>
                  <a:pt x="4695750" y="1592524"/>
                </a:lnTo>
                <a:cubicBezTo>
                  <a:pt x="4692063" y="1587039"/>
                  <a:pt x="4690220" y="1582273"/>
                  <a:pt x="4690220" y="1578227"/>
                </a:cubicBezTo>
                <a:lnTo>
                  <a:pt x="4690220" y="1547611"/>
                </a:lnTo>
                <a:lnTo>
                  <a:pt x="4692378" y="1538844"/>
                </a:lnTo>
                <a:cubicBezTo>
                  <a:pt x="4690939" y="1535517"/>
                  <a:pt x="4690220" y="1530752"/>
                  <a:pt x="4690220" y="1524547"/>
                </a:cubicBezTo>
                <a:lnTo>
                  <a:pt x="4690220" y="1515780"/>
                </a:lnTo>
                <a:lnTo>
                  <a:pt x="4684690" y="1501483"/>
                </a:lnTo>
                <a:cubicBezTo>
                  <a:pt x="4686218" y="1497167"/>
                  <a:pt x="4690624" y="1495009"/>
                  <a:pt x="4697908" y="1495009"/>
                </a:cubicBezTo>
                <a:lnTo>
                  <a:pt x="4702224" y="1500405"/>
                </a:lnTo>
                <a:lnTo>
                  <a:pt x="4705596" y="1499325"/>
                </a:lnTo>
                <a:lnTo>
                  <a:pt x="4705596" y="1496088"/>
                </a:lnTo>
                <a:cubicBezTo>
                  <a:pt x="4699751" y="1487816"/>
                  <a:pt x="4696829" y="1479948"/>
                  <a:pt x="4696829" y="1472485"/>
                </a:cubicBezTo>
                <a:lnTo>
                  <a:pt x="4696829" y="1470327"/>
                </a:lnTo>
                <a:lnTo>
                  <a:pt x="4678216" y="1471406"/>
                </a:lnTo>
                <a:lnTo>
                  <a:pt x="4669314" y="1471406"/>
                </a:lnTo>
                <a:lnTo>
                  <a:pt x="4664998" y="1470327"/>
                </a:lnTo>
                <a:cubicBezTo>
                  <a:pt x="4653309" y="1470327"/>
                  <a:pt x="4644902" y="1474868"/>
                  <a:pt x="4639776" y="1483950"/>
                </a:cubicBezTo>
                <a:lnTo>
                  <a:pt x="4629930" y="1493795"/>
                </a:lnTo>
                <a:lnTo>
                  <a:pt x="4629930" y="1495009"/>
                </a:lnTo>
                <a:cubicBezTo>
                  <a:pt x="4629930" y="1495909"/>
                  <a:pt x="4633212" y="1497347"/>
                  <a:pt x="4639776" y="1499325"/>
                </a:cubicBezTo>
                <a:lnTo>
                  <a:pt x="4646385" y="1507014"/>
                </a:lnTo>
                <a:cubicBezTo>
                  <a:pt x="4646385" y="1511779"/>
                  <a:pt x="4643103" y="1514701"/>
                  <a:pt x="4636539" y="1515780"/>
                </a:cubicBezTo>
                <a:lnTo>
                  <a:pt x="4636539" y="1521310"/>
                </a:lnTo>
                <a:lnTo>
                  <a:pt x="4638697" y="1524547"/>
                </a:lnTo>
                <a:lnTo>
                  <a:pt x="4638697" y="1532235"/>
                </a:lnTo>
                <a:lnTo>
                  <a:pt x="4637618" y="1533314"/>
                </a:lnTo>
                <a:lnTo>
                  <a:pt x="4638697" y="1534393"/>
                </a:lnTo>
                <a:lnTo>
                  <a:pt x="4638697" y="1538844"/>
                </a:lnTo>
                <a:lnTo>
                  <a:pt x="4636539" y="1547611"/>
                </a:lnTo>
                <a:lnTo>
                  <a:pt x="4638697" y="1559615"/>
                </a:lnTo>
                <a:cubicBezTo>
                  <a:pt x="4630605" y="1571843"/>
                  <a:pt x="4625120" y="1578452"/>
                  <a:pt x="4622242" y="1579441"/>
                </a:cubicBezTo>
                <a:lnTo>
                  <a:pt x="4620084" y="1579441"/>
                </a:lnTo>
                <a:cubicBezTo>
                  <a:pt x="4620084" y="1576834"/>
                  <a:pt x="4617881" y="1572787"/>
                  <a:pt x="4613476" y="1567302"/>
                </a:cubicBezTo>
                <a:lnTo>
                  <a:pt x="4613476" y="1561907"/>
                </a:lnTo>
                <a:lnTo>
                  <a:pt x="4618871" y="1555298"/>
                </a:lnTo>
                <a:lnTo>
                  <a:pt x="4615634" y="1549768"/>
                </a:lnTo>
                <a:lnTo>
                  <a:pt x="4616713" y="1545453"/>
                </a:lnTo>
                <a:lnTo>
                  <a:pt x="4613476" y="1545453"/>
                </a:lnTo>
                <a:cubicBezTo>
                  <a:pt x="4613476" y="1547970"/>
                  <a:pt x="4611992" y="1551252"/>
                  <a:pt x="4609025" y="1555298"/>
                </a:cubicBezTo>
                <a:cubicBezTo>
                  <a:pt x="4611093" y="1557996"/>
                  <a:pt x="4612936" y="1565279"/>
                  <a:pt x="4614555" y="1577148"/>
                </a:cubicBezTo>
                <a:cubicBezTo>
                  <a:pt x="4618241" y="1577328"/>
                  <a:pt x="4620084" y="1578452"/>
                  <a:pt x="4620084" y="1580520"/>
                </a:cubicBezTo>
                <a:cubicBezTo>
                  <a:pt x="4610553" y="1589962"/>
                  <a:pt x="4603584" y="1594682"/>
                  <a:pt x="4599179" y="1594682"/>
                </a:cubicBezTo>
                <a:cubicBezTo>
                  <a:pt x="4593334" y="1602775"/>
                  <a:pt x="4583129" y="1606821"/>
                  <a:pt x="4568562" y="1606821"/>
                </a:cubicBezTo>
                <a:lnTo>
                  <a:pt x="4565190" y="1607900"/>
                </a:lnTo>
                <a:cubicBezTo>
                  <a:pt x="4564470" y="1602055"/>
                  <a:pt x="4563391" y="1599133"/>
                  <a:pt x="4561953" y="1599133"/>
                </a:cubicBezTo>
                <a:lnTo>
                  <a:pt x="4560874" y="1599133"/>
                </a:lnTo>
                <a:cubicBezTo>
                  <a:pt x="4560874" y="1602819"/>
                  <a:pt x="4559750" y="1604662"/>
                  <a:pt x="4557502" y="1604662"/>
                </a:cubicBezTo>
                <a:lnTo>
                  <a:pt x="4555344" y="1604662"/>
                </a:lnTo>
                <a:lnTo>
                  <a:pt x="4553186" y="1602370"/>
                </a:lnTo>
                <a:cubicBezTo>
                  <a:pt x="4564516" y="1590681"/>
                  <a:pt x="4571439" y="1584836"/>
                  <a:pt x="4573957" y="1584836"/>
                </a:cubicBezTo>
                <a:cubicBezTo>
                  <a:pt x="4576205" y="1579531"/>
                  <a:pt x="4579487" y="1575170"/>
                  <a:pt x="4583803" y="1571753"/>
                </a:cubicBezTo>
                <a:cubicBezTo>
                  <a:pt x="4583803" y="1562762"/>
                  <a:pt x="4587130" y="1554355"/>
                  <a:pt x="4593784" y="1546532"/>
                </a:cubicBezTo>
                <a:lnTo>
                  <a:pt x="4593784" y="1544239"/>
                </a:lnTo>
                <a:lnTo>
                  <a:pt x="4591491" y="1541002"/>
                </a:lnTo>
                <a:lnTo>
                  <a:pt x="4592570" y="1533314"/>
                </a:lnTo>
                <a:lnTo>
                  <a:pt x="4592570" y="1528998"/>
                </a:lnTo>
                <a:lnTo>
                  <a:pt x="4591491" y="1524547"/>
                </a:lnTo>
                <a:lnTo>
                  <a:pt x="4592570" y="1521310"/>
                </a:lnTo>
                <a:lnTo>
                  <a:pt x="4589333" y="1517938"/>
                </a:lnTo>
                <a:cubicBezTo>
                  <a:pt x="4584387" y="1521805"/>
                  <a:pt x="4574901" y="1524727"/>
                  <a:pt x="4560874" y="1526705"/>
                </a:cubicBezTo>
                <a:cubicBezTo>
                  <a:pt x="4560874" y="1528594"/>
                  <a:pt x="4554265" y="1530796"/>
                  <a:pt x="4541047" y="1533314"/>
                </a:cubicBezTo>
                <a:lnTo>
                  <a:pt x="4538889" y="1530077"/>
                </a:lnTo>
                <a:lnTo>
                  <a:pt x="4538889" y="1526705"/>
                </a:lnTo>
                <a:lnTo>
                  <a:pt x="4555344" y="1517938"/>
                </a:lnTo>
                <a:lnTo>
                  <a:pt x="4566269" y="1505934"/>
                </a:lnTo>
                <a:cubicBezTo>
                  <a:pt x="4571574" y="1503147"/>
                  <a:pt x="4577418" y="1498741"/>
                  <a:pt x="4583803" y="1492717"/>
                </a:cubicBezTo>
                <a:cubicBezTo>
                  <a:pt x="4586590" y="1486872"/>
                  <a:pt x="4589513" y="1483950"/>
                  <a:pt x="4592570" y="1483950"/>
                </a:cubicBezTo>
                <a:cubicBezTo>
                  <a:pt x="4596256" y="1480173"/>
                  <a:pt x="4598100" y="1475992"/>
                  <a:pt x="4598100" y="1471406"/>
                </a:cubicBezTo>
                <a:lnTo>
                  <a:pt x="4579487" y="1471406"/>
                </a:lnTo>
                <a:cubicBezTo>
                  <a:pt x="4568517" y="1471406"/>
                  <a:pt x="4563032" y="1470102"/>
                  <a:pt x="4563032" y="1467495"/>
                </a:cubicBezTo>
                <a:lnTo>
                  <a:pt x="4561953" y="1464258"/>
                </a:lnTo>
                <a:lnTo>
                  <a:pt x="4563032" y="1463179"/>
                </a:lnTo>
                <a:lnTo>
                  <a:pt x="4587175" y="1463179"/>
                </a:lnTo>
                <a:lnTo>
                  <a:pt x="4595942" y="1461020"/>
                </a:lnTo>
                <a:lnTo>
                  <a:pt x="4604709" y="1463179"/>
                </a:lnTo>
                <a:cubicBezTo>
                  <a:pt x="4607226" y="1462999"/>
                  <a:pt x="4611587" y="1455671"/>
                  <a:pt x="4617792" y="1441194"/>
                </a:cubicBezTo>
                <a:cubicBezTo>
                  <a:pt x="4617432" y="1439036"/>
                  <a:pt x="4615634" y="1436473"/>
                  <a:pt x="4612397" y="1433506"/>
                </a:cubicBezTo>
                <a:lnTo>
                  <a:pt x="4618871" y="1429191"/>
                </a:lnTo>
                <a:lnTo>
                  <a:pt x="4621163" y="1429191"/>
                </a:lnTo>
                <a:cubicBezTo>
                  <a:pt x="4622602" y="1429191"/>
                  <a:pt x="4623321" y="1430269"/>
                  <a:pt x="4623321" y="1432427"/>
                </a:cubicBezTo>
                <a:lnTo>
                  <a:pt x="4625479" y="1432427"/>
                </a:lnTo>
                <a:lnTo>
                  <a:pt x="4626558" y="1429191"/>
                </a:lnTo>
                <a:cubicBezTo>
                  <a:pt x="4622962" y="1429191"/>
                  <a:pt x="4621163" y="1428067"/>
                  <a:pt x="4621163" y="1425818"/>
                </a:cubicBezTo>
                <a:cubicBezTo>
                  <a:pt x="4623141" y="1424020"/>
                  <a:pt x="4624580" y="1418940"/>
                  <a:pt x="4625479" y="1410577"/>
                </a:cubicBezTo>
                <a:cubicBezTo>
                  <a:pt x="4627008" y="1410577"/>
                  <a:pt x="4627772" y="1407835"/>
                  <a:pt x="4627772" y="1402350"/>
                </a:cubicBezTo>
                <a:lnTo>
                  <a:pt x="4627772" y="1400192"/>
                </a:lnTo>
                <a:lnTo>
                  <a:pt x="4622242" y="1401271"/>
                </a:lnTo>
                <a:cubicBezTo>
                  <a:pt x="4607765" y="1400552"/>
                  <a:pt x="4597515" y="1399158"/>
                  <a:pt x="4591491" y="1397090"/>
                </a:cubicBezTo>
                <a:cubicBezTo>
                  <a:pt x="4586905" y="1397090"/>
                  <a:pt x="4582544" y="1398484"/>
                  <a:pt x="4578408" y="1401271"/>
                </a:cubicBezTo>
                <a:cubicBezTo>
                  <a:pt x="4570135" y="1397585"/>
                  <a:pt x="4562447" y="1395742"/>
                  <a:pt x="4555344" y="1395742"/>
                </a:cubicBezTo>
                <a:lnTo>
                  <a:pt x="4552107" y="1396820"/>
                </a:lnTo>
                <a:cubicBezTo>
                  <a:pt x="4549859" y="1395921"/>
                  <a:pt x="4548735" y="1394258"/>
                  <a:pt x="4548735" y="1391830"/>
                </a:cubicBezTo>
                <a:lnTo>
                  <a:pt x="4548735" y="1390751"/>
                </a:lnTo>
                <a:lnTo>
                  <a:pt x="4550893" y="1388593"/>
                </a:lnTo>
                <a:lnTo>
                  <a:pt x="4555344" y="1389672"/>
                </a:lnTo>
                <a:lnTo>
                  <a:pt x="4564111" y="1388593"/>
                </a:lnTo>
                <a:cubicBezTo>
                  <a:pt x="4577239" y="1392279"/>
                  <a:pt x="4586725" y="1394123"/>
                  <a:pt x="4592570" y="1394123"/>
                </a:cubicBezTo>
                <a:cubicBezTo>
                  <a:pt x="4599224" y="1394123"/>
                  <a:pt x="4604709" y="1390796"/>
                  <a:pt x="4609025" y="1384142"/>
                </a:cubicBezTo>
                <a:cubicBezTo>
                  <a:pt x="4609025" y="1381984"/>
                  <a:pt x="4606102" y="1376903"/>
                  <a:pt x="4600258" y="1368901"/>
                </a:cubicBezTo>
                <a:cubicBezTo>
                  <a:pt x="4600258" y="1365214"/>
                  <a:pt x="4598100" y="1363371"/>
                  <a:pt x="4593784" y="1363371"/>
                </a:cubicBezTo>
                <a:cubicBezTo>
                  <a:pt x="4593784" y="1356088"/>
                  <a:pt x="4591221" y="1352447"/>
                  <a:pt x="4586096" y="1352447"/>
                </a:cubicBezTo>
                <a:lnTo>
                  <a:pt x="4584882" y="1351367"/>
                </a:lnTo>
                <a:lnTo>
                  <a:pt x="4584882" y="1349075"/>
                </a:lnTo>
                <a:cubicBezTo>
                  <a:pt x="4589827" y="1343949"/>
                  <a:pt x="4593154" y="1341386"/>
                  <a:pt x="4594863" y="1341386"/>
                </a:cubicBezTo>
                <a:lnTo>
                  <a:pt x="4613476" y="1345838"/>
                </a:lnTo>
                <a:lnTo>
                  <a:pt x="4624400" y="1344758"/>
                </a:lnTo>
                <a:cubicBezTo>
                  <a:pt x="4636089" y="1352401"/>
                  <a:pt x="4641934" y="1358246"/>
                  <a:pt x="4641934" y="1362292"/>
                </a:cubicBezTo>
                <a:lnTo>
                  <a:pt x="4636539" y="1368901"/>
                </a:lnTo>
                <a:lnTo>
                  <a:pt x="4638697" y="1371059"/>
                </a:lnTo>
                <a:lnTo>
                  <a:pt x="4644092" y="1369980"/>
                </a:lnTo>
                <a:lnTo>
                  <a:pt x="4646385" y="1373217"/>
                </a:lnTo>
                <a:cubicBezTo>
                  <a:pt x="4641260" y="1382029"/>
                  <a:pt x="4636854" y="1386435"/>
                  <a:pt x="4633167" y="1386435"/>
                </a:cubicBezTo>
                <a:cubicBezTo>
                  <a:pt x="4631009" y="1386435"/>
                  <a:pt x="4629930" y="1388233"/>
                  <a:pt x="4629930" y="1391830"/>
                </a:cubicBezTo>
                <a:cubicBezTo>
                  <a:pt x="4629930" y="1393358"/>
                  <a:pt x="4631009" y="1394123"/>
                  <a:pt x="4633167" y="1394123"/>
                </a:cubicBezTo>
                <a:lnTo>
                  <a:pt x="4639776" y="1391830"/>
                </a:lnTo>
                <a:lnTo>
                  <a:pt x="4652994" y="1391830"/>
                </a:lnTo>
                <a:cubicBezTo>
                  <a:pt x="4652994" y="1389672"/>
                  <a:pt x="4653713" y="1388593"/>
                  <a:pt x="4655152" y="1388593"/>
                </a:cubicBezTo>
                <a:lnTo>
                  <a:pt x="4656231" y="1388593"/>
                </a:lnTo>
                <a:lnTo>
                  <a:pt x="4666077" y="1395202"/>
                </a:lnTo>
                <a:cubicBezTo>
                  <a:pt x="4682172" y="1392953"/>
                  <a:pt x="4690220" y="1388908"/>
                  <a:pt x="4690220" y="1383063"/>
                </a:cubicBezTo>
                <a:lnTo>
                  <a:pt x="4690220" y="1381984"/>
                </a:lnTo>
                <a:lnTo>
                  <a:pt x="4688062" y="1375375"/>
                </a:lnTo>
                <a:lnTo>
                  <a:pt x="4693457" y="1366608"/>
                </a:lnTo>
                <a:cubicBezTo>
                  <a:pt x="4693457" y="1363551"/>
                  <a:pt x="4694581" y="1360269"/>
                  <a:pt x="4696829" y="1356762"/>
                </a:cubicBezTo>
                <a:lnTo>
                  <a:pt x="4692378" y="1347995"/>
                </a:lnTo>
                <a:lnTo>
                  <a:pt x="4692378" y="1346917"/>
                </a:lnTo>
                <a:cubicBezTo>
                  <a:pt x="4692378" y="1342511"/>
                  <a:pt x="4694581" y="1339588"/>
                  <a:pt x="4698987" y="1338150"/>
                </a:cubicBezTo>
                <a:close/>
                <a:moveTo>
                  <a:pt x="3095898" y="1337549"/>
                </a:moveTo>
                <a:cubicBezTo>
                  <a:pt x="3090863" y="1342584"/>
                  <a:pt x="3087266" y="1345102"/>
                  <a:pt x="3085108" y="1345102"/>
                </a:cubicBezTo>
                <a:lnTo>
                  <a:pt x="3085108" y="1346181"/>
                </a:lnTo>
                <a:lnTo>
                  <a:pt x="3089424" y="1350497"/>
                </a:lnTo>
                <a:lnTo>
                  <a:pt x="3091582" y="1350497"/>
                </a:lnTo>
                <a:cubicBezTo>
                  <a:pt x="3093740" y="1350497"/>
                  <a:pt x="3095898" y="1346541"/>
                  <a:pt x="3098056" y="1338628"/>
                </a:cubicBezTo>
                <a:lnTo>
                  <a:pt x="3096977" y="1337549"/>
                </a:lnTo>
                <a:close/>
                <a:moveTo>
                  <a:pt x="4154643" y="1337331"/>
                </a:moveTo>
                <a:lnTo>
                  <a:pt x="4154643" y="1338410"/>
                </a:lnTo>
                <a:lnTo>
                  <a:pt x="4158959" y="1338410"/>
                </a:lnTo>
                <a:lnTo>
                  <a:pt x="4158959" y="1337331"/>
                </a:lnTo>
                <a:close/>
                <a:moveTo>
                  <a:pt x="3710377" y="1337010"/>
                </a:moveTo>
                <a:lnTo>
                  <a:pt x="3710377" y="1338089"/>
                </a:lnTo>
                <a:lnTo>
                  <a:pt x="3712535" y="1338089"/>
                </a:lnTo>
                <a:lnTo>
                  <a:pt x="3712535" y="1337010"/>
                </a:lnTo>
                <a:close/>
                <a:moveTo>
                  <a:pt x="3570646" y="1337010"/>
                </a:moveTo>
                <a:lnTo>
                  <a:pt x="3567409" y="1338089"/>
                </a:lnTo>
                <a:lnTo>
                  <a:pt x="3567409" y="1339168"/>
                </a:lnTo>
                <a:lnTo>
                  <a:pt x="3568488" y="1339168"/>
                </a:lnTo>
                <a:lnTo>
                  <a:pt x="3573883" y="1338089"/>
                </a:lnTo>
                <a:lnTo>
                  <a:pt x="3573883" y="1337010"/>
                </a:lnTo>
                <a:close/>
                <a:moveTo>
                  <a:pt x="6668973" y="1336741"/>
                </a:moveTo>
                <a:lnTo>
                  <a:pt x="6665601" y="1337820"/>
                </a:lnTo>
                <a:lnTo>
                  <a:pt x="6665601" y="1338899"/>
                </a:lnTo>
                <a:lnTo>
                  <a:pt x="6666680" y="1338899"/>
                </a:lnTo>
                <a:lnTo>
                  <a:pt x="6670052" y="1337820"/>
                </a:lnTo>
                <a:lnTo>
                  <a:pt x="6670052" y="1336741"/>
                </a:lnTo>
                <a:close/>
                <a:moveTo>
                  <a:pt x="7684204" y="1336606"/>
                </a:moveTo>
                <a:cubicBezTo>
                  <a:pt x="7684204" y="1341732"/>
                  <a:pt x="7680967" y="1346138"/>
                  <a:pt x="7674493" y="1349824"/>
                </a:cubicBezTo>
                <a:lnTo>
                  <a:pt x="7676651" y="1356299"/>
                </a:lnTo>
                <a:cubicBezTo>
                  <a:pt x="7683035" y="1356299"/>
                  <a:pt x="7687396" y="1351218"/>
                  <a:pt x="7689734" y="1341058"/>
                </a:cubicBezTo>
                <a:close/>
                <a:moveTo>
                  <a:pt x="5180934" y="1336336"/>
                </a:moveTo>
                <a:lnTo>
                  <a:pt x="5180934" y="1338494"/>
                </a:lnTo>
                <a:lnTo>
                  <a:pt x="5183092" y="1338494"/>
                </a:lnTo>
                <a:close/>
                <a:moveTo>
                  <a:pt x="3599914" y="1335931"/>
                </a:moveTo>
                <a:lnTo>
                  <a:pt x="3597756" y="1341326"/>
                </a:lnTo>
                <a:lnTo>
                  <a:pt x="3597756" y="1342405"/>
                </a:lnTo>
                <a:lnTo>
                  <a:pt x="3598835" y="1342405"/>
                </a:lnTo>
                <a:lnTo>
                  <a:pt x="3600993" y="1337010"/>
                </a:lnTo>
                <a:lnTo>
                  <a:pt x="3600993" y="1335931"/>
                </a:lnTo>
                <a:close/>
                <a:moveTo>
                  <a:pt x="549603" y="1335930"/>
                </a:moveTo>
                <a:lnTo>
                  <a:pt x="546501" y="1337009"/>
                </a:lnTo>
                <a:lnTo>
                  <a:pt x="546501" y="1338088"/>
                </a:lnTo>
                <a:lnTo>
                  <a:pt x="547445" y="1338088"/>
                </a:lnTo>
                <a:lnTo>
                  <a:pt x="552840" y="1337009"/>
                </a:lnTo>
                <a:lnTo>
                  <a:pt x="552840" y="1335930"/>
                </a:lnTo>
                <a:close/>
                <a:moveTo>
                  <a:pt x="578062" y="1334851"/>
                </a:moveTo>
                <a:lnTo>
                  <a:pt x="576983" y="1338088"/>
                </a:lnTo>
                <a:lnTo>
                  <a:pt x="576983" y="1339167"/>
                </a:lnTo>
                <a:lnTo>
                  <a:pt x="578062" y="1339167"/>
                </a:lnTo>
                <a:lnTo>
                  <a:pt x="579141" y="1335930"/>
                </a:lnTo>
                <a:lnTo>
                  <a:pt x="579141" y="1334851"/>
                </a:lnTo>
                <a:close/>
                <a:moveTo>
                  <a:pt x="35066" y="1334381"/>
                </a:moveTo>
                <a:lnTo>
                  <a:pt x="35066" y="1336539"/>
                </a:lnTo>
                <a:lnTo>
                  <a:pt x="36145" y="1336539"/>
                </a:lnTo>
                <a:lnTo>
                  <a:pt x="36145" y="1334381"/>
                </a:lnTo>
                <a:close/>
                <a:moveTo>
                  <a:pt x="1544824" y="1334177"/>
                </a:moveTo>
                <a:lnTo>
                  <a:pt x="1550353" y="1335256"/>
                </a:lnTo>
                <a:lnTo>
                  <a:pt x="1550353" y="1336335"/>
                </a:lnTo>
                <a:cubicBezTo>
                  <a:pt x="1550353" y="1338043"/>
                  <a:pt x="1547745" y="1339167"/>
                  <a:pt x="1542530" y="1339707"/>
                </a:cubicBezTo>
                <a:lnTo>
                  <a:pt x="1541452" y="1338627"/>
                </a:lnTo>
                <a:cubicBezTo>
                  <a:pt x="1542530" y="1335660"/>
                  <a:pt x="1543655" y="1334177"/>
                  <a:pt x="1544824" y="1334177"/>
                </a:cubicBezTo>
                <a:close/>
                <a:moveTo>
                  <a:pt x="5614005" y="1331346"/>
                </a:moveTo>
                <a:lnTo>
                  <a:pt x="5611847" y="1342136"/>
                </a:lnTo>
                <a:lnTo>
                  <a:pt x="5612926" y="1343215"/>
                </a:lnTo>
                <a:lnTo>
                  <a:pt x="5615084" y="1343215"/>
                </a:lnTo>
                <a:lnTo>
                  <a:pt x="5618321" y="1332425"/>
                </a:lnTo>
                <a:lnTo>
                  <a:pt x="5617242" y="1331346"/>
                </a:lnTo>
                <a:close/>
                <a:moveTo>
                  <a:pt x="1690355" y="1329726"/>
                </a:moveTo>
                <a:cubicBezTo>
                  <a:pt x="1700694" y="1329726"/>
                  <a:pt x="1705865" y="1332333"/>
                  <a:pt x="1705865" y="1337549"/>
                </a:cubicBezTo>
                <a:lnTo>
                  <a:pt x="1699255" y="1339707"/>
                </a:lnTo>
                <a:cubicBezTo>
                  <a:pt x="1691163" y="1338268"/>
                  <a:pt x="1687118" y="1336425"/>
                  <a:pt x="1687118" y="1334177"/>
                </a:cubicBezTo>
                <a:close/>
                <a:moveTo>
                  <a:pt x="5608610" y="1329323"/>
                </a:moveTo>
                <a:lnTo>
                  <a:pt x="5604429" y="1334583"/>
                </a:lnTo>
                <a:cubicBezTo>
                  <a:pt x="5606497" y="1334583"/>
                  <a:pt x="5607531" y="1336021"/>
                  <a:pt x="5607531" y="1338899"/>
                </a:cubicBezTo>
                <a:lnTo>
                  <a:pt x="5606587" y="1342136"/>
                </a:lnTo>
                <a:lnTo>
                  <a:pt x="5607531" y="1348610"/>
                </a:lnTo>
                <a:lnTo>
                  <a:pt x="5607531" y="1352925"/>
                </a:lnTo>
                <a:lnTo>
                  <a:pt x="5605508" y="1357242"/>
                </a:lnTo>
                <a:lnTo>
                  <a:pt x="5606587" y="1360478"/>
                </a:lnTo>
                <a:lnTo>
                  <a:pt x="5602271" y="1364794"/>
                </a:lnTo>
                <a:lnTo>
                  <a:pt x="5603350" y="1364794"/>
                </a:lnTo>
                <a:lnTo>
                  <a:pt x="5607531" y="1359400"/>
                </a:lnTo>
                <a:lnTo>
                  <a:pt x="5606587" y="1358321"/>
                </a:lnTo>
                <a:lnTo>
                  <a:pt x="5606587" y="1357242"/>
                </a:lnTo>
                <a:cubicBezTo>
                  <a:pt x="5607756" y="1357242"/>
                  <a:pt x="5608790" y="1354724"/>
                  <a:pt x="5609689" y="1349689"/>
                </a:cubicBezTo>
                <a:lnTo>
                  <a:pt x="5610768" y="1349689"/>
                </a:lnTo>
                <a:lnTo>
                  <a:pt x="5609689" y="1342136"/>
                </a:lnTo>
                <a:lnTo>
                  <a:pt x="5609689" y="1339977"/>
                </a:lnTo>
                <a:lnTo>
                  <a:pt x="5610768" y="1338899"/>
                </a:lnTo>
                <a:lnTo>
                  <a:pt x="5607531" y="1332425"/>
                </a:lnTo>
                <a:close/>
                <a:moveTo>
                  <a:pt x="5599034" y="1329323"/>
                </a:moveTo>
                <a:lnTo>
                  <a:pt x="5601192" y="1331346"/>
                </a:lnTo>
                <a:lnTo>
                  <a:pt x="5601192" y="1329323"/>
                </a:lnTo>
                <a:close/>
                <a:moveTo>
                  <a:pt x="6630399" y="1329053"/>
                </a:moveTo>
                <a:lnTo>
                  <a:pt x="6640244" y="1332290"/>
                </a:lnTo>
                <a:lnTo>
                  <a:pt x="6645774" y="1330132"/>
                </a:lnTo>
                <a:lnTo>
                  <a:pt x="6647932" y="1333504"/>
                </a:lnTo>
                <a:lnTo>
                  <a:pt x="6643616" y="1337820"/>
                </a:lnTo>
                <a:lnTo>
                  <a:pt x="6638086" y="1336741"/>
                </a:lnTo>
                <a:lnTo>
                  <a:pt x="6629185" y="1336741"/>
                </a:lnTo>
                <a:lnTo>
                  <a:pt x="6625948" y="1333504"/>
                </a:lnTo>
                <a:close/>
                <a:moveTo>
                  <a:pt x="1526075" y="1328512"/>
                </a:moveTo>
                <a:lnTo>
                  <a:pt x="1527155" y="1328512"/>
                </a:lnTo>
                <a:cubicBezTo>
                  <a:pt x="1531201" y="1334536"/>
                  <a:pt x="1535247" y="1337549"/>
                  <a:pt x="1539294" y="1337549"/>
                </a:cubicBezTo>
                <a:lnTo>
                  <a:pt x="1539294" y="1340920"/>
                </a:lnTo>
                <a:lnTo>
                  <a:pt x="1528234" y="1342000"/>
                </a:lnTo>
                <a:cubicBezTo>
                  <a:pt x="1525266" y="1342000"/>
                  <a:pt x="1523064" y="1340516"/>
                  <a:pt x="1521625" y="1337549"/>
                </a:cubicBezTo>
                <a:lnTo>
                  <a:pt x="1521625" y="1336335"/>
                </a:lnTo>
                <a:cubicBezTo>
                  <a:pt x="1521625" y="1332288"/>
                  <a:pt x="1523109" y="1329681"/>
                  <a:pt x="1526075" y="1328512"/>
                </a:cubicBezTo>
                <a:close/>
                <a:moveTo>
                  <a:pt x="5646375" y="1328244"/>
                </a:moveTo>
                <a:cubicBezTo>
                  <a:pt x="5642778" y="1330042"/>
                  <a:pt x="5640980" y="1332874"/>
                  <a:pt x="5640980" y="1336741"/>
                </a:cubicBezTo>
                <a:lnTo>
                  <a:pt x="5640980" y="1352925"/>
                </a:lnTo>
                <a:lnTo>
                  <a:pt x="5643138" y="1355084"/>
                </a:lnTo>
                <a:lnTo>
                  <a:pt x="5657030" y="1355084"/>
                </a:lnTo>
                <a:lnTo>
                  <a:pt x="5660267" y="1358321"/>
                </a:lnTo>
                <a:lnTo>
                  <a:pt x="5660267" y="1359400"/>
                </a:lnTo>
                <a:cubicBezTo>
                  <a:pt x="5660267" y="1362277"/>
                  <a:pt x="5657030" y="1363715"/>
                  <a:pt x="5650556" y="1363715"/>
                </a:cubicBezTo>
                <a:lnTo>
                  <a:pt x="5633427" y="1386240"/>
                </a:lnTo>
                <a:cubicBezTo>
                  <a:pt x="5630010" y="1397749"/>
                  <a:pt x="5625334" y="1403503"/>
                  <a:pt x="5619400" y="1403503"/>
                </a:cubicBezTo>
                <a:cubicBezTo>
                  <a:pt x="5614724" y="1405662"/>
                  <a:pt x="5611487" y="1408899"/>
                  <a:pt x="5609689" y="1413215"/>
                </a:cubicBezTo>
                <a:lnTo>
                  <a:pt x="5601192" y="1420633"/>
                </a:lnTo>
                <a:lnTo>
                  <a:pt x="5601192" y="1421711"/>
                </a:lnTo>
                <a:lnTo>
                  <a:pt x="5603350" y="1421711"/>
                </a:lnTo>
                <a:cubicBezTo>
                  <a:pt x="5610453" y="1421892"/>
                  <a:pt x="5614005" y="1422611"/>
                  <a:pt x="5614005" y="1423870"/>
                </a:cubicBezTo>
                <a:lnTo>
                  <a:pt x="5630190" y="1419554"/>
                </a:lnTo>
                <a:lnTo>
                  <a:pt x="5634506" y="1419554"/>
                </a:lnTo>
                <a:lnTo>
                  <a:pt x="5643138" y="1421711"/>
                </a:lnTo>
                <a:lnTo>
                  <a:pt x="5646375" y="1421711"/>
                </a:lnTo>
                <a:lnTo>
                  <a:pt x="5647454" y="1420633"/>
                </a:lnTo>
                <a:lnTo>
                  <a:pt x="5648533" y="1420633"/>
                </a:lnTo>
                <a:lnTo>
                  <a:pt x="5647454" y="1402425"/>
                </a:lnTo>
                <a:lnTo>
                  <a:pt x="5647454" y="1392714"/>
                </a:lnTo>
                <a:lnTo>
                  <a:pt x="5648533" y="1388398"/>
                </a:lnTo>
                <a:lnTo>
                  <a:pt x="5645296" y="1377608"/>
                </a:lnTo>
                <a:lnTo>
                  <a:pt x="5651635" y="1374505"/>
                </a:lnTo>
                <a:lnTo>
                  <a:pt x="5658109" y="1376529"/>
                </a:lnTo>
                <a:lnTo>
                  <a:pt x="5664583" y="1376529"/>
                </a:lnTo>
                <a:lnTo>
                  <a:pt x="5673215" y="1374505"/>
                </a:lnTo>
                <a:lnTo>
                  <a:pt x="5675373" y="1374505"/>
                </a:lnTo>
                <a:cubicBezTo>
                  <a:pt x="5679689" y="1378731"/>
                  <a:pt x="5684005" y="1381205"/>
                  <a:pt x="5688321" y="1381924"/>
                </a:cubicBezTo>
                <a:lnTo>
                  <a:pt x="5688321" y="1386240"/>
                </a:lnTo>
                <a:lnTo>
                  <a:pt x="5691558" y="1386240"/>
                </a:lnTo>
                <a:cubicBezTo>
                  <a:pt x="5691558" y="1383363"/>
                  <a:pt x="5692278" y="1381924"/>
                  <a:pt x="5693716" y="1381924"/>
                </a:cubicBezTo>
                <a:lnTo>
                  <a:pt x="5696818" y="1381924"/>
                </a:lnTo>
                <a:cubicBezTo>
                  <a:pt x="5704012" y="1385161"/>
                  <a:pt x="5707608" y="1387319"/>
                  <a:pt x="5707608" y="1388398"/>
                </a:cubicBezTo>
                <a:cubicBezTo>
                  <a:pt x="5705630" y="1391994"/>
                  <a:pt x="5702753" y="1393793"/>
                  <a:pt x="5698976" y="1393793"/>
                </a:cubicBezTo>
                <a:lnTo>
                  <a:pt x="5700055" y="1401346"/>
                </a:lnTo>
                <a:cubicBezTo>
                  <a:pt x="5700055" y="1402785"/>
                  <a:pt x="5698617" y="1403503"/>
                  <a:pt x="5695739" y="1403503"/>
                </a:cubicBezTo>
                <a:lnTo>
                  <a:pt x="5695739" y="1404583"/>
                </a:lnTo>
                <a:cubicBezTo>
                  <a:pt x="5700055" y="1404583"/>
                  <a:pt x="5702213" y="1408179"/>
                  <a:pt x="5702213" y="1415373"/>
                </a:cubicBezTo>
                <a:lnTo>
                  <a:pt x="5702213" y="1416451"/>
                </a:lnTo>
                <a:cubicBezTo>
                  <a:pt x="5699336" y="1420678"/>
                  <a:pt x="5697897" y="1423870"/>
                  <a:pt x="5697897" y="1426028"/>
                </a:cubicBezTo>
                <a:lnTo>
                  <a:pt x="5697897" y="1427107"/>
                </a:lnTo>
                <a:lnTo>
                  <a:pt x="5698976" y="1427107"/>
                </a:lnTo>
                <a:lnTo>
                  <a:pt x="5716240" y="1413215"/>
                </a:lnTo>
                <a:lnTo>
                  <a:pt x="5722714" y="1412136"/>
                </a:lnTo>
                <a:lnTo>
                  <a:pt x="5722714" y="1411057"/>
                </a:lnTo>
                <a:lnTo>
                  <a:pt x="5720556" y="1407820"/>
                </a:lnTo>
                <a:lnTo>
                  <a:pt x="5721635" y="1402425"/>
                </a:lnTo>
                <a:cubicBezTo>
                  <a:pt x="5719118" y="1401885"/>
                  <a:pt x="5715161" y="1393253"/>
                  <a:pt x="5709766" y="1376529"/>
                </a:cubicBezTo>
                <a:cubicBezTo>
                  <a:pt x="5702933" y="1371943"/>
                  <a:pt x="5697897" y="1367312"/>
                  <a:pt x="5694660" y="1362637"/>
                </a:cubicBezTo>
                <a:lnTo>
                  <a:pt x="5678610" y="1363715"/>
                </a:lnTo>
                <a:lnTo>
                  <a:pt x="5668899" y="1363715"/>
                </a:lnTo>
                <a:lnTo>
                  <a:pt x="5666741" y="1361557"/>
                </a:lnTo>
                <a:lnTo>
                  <a:pt x="5666741" y="1359400"/>
                </a:lnTo>
                <a:cubicBezTo>
                  <a:pt x="5666741" y="1358141"/>
                  <a:pt x="5669259" y="1356702"/>
                  <a:pt x="5674294" y="1355084"/>
                </a:cubicBezTo>
                <a:lnTo>
                  <a:pt x="5684005" y="1357242"/>
                </a:lnTo>
                <a:cubicBezTo>
                  <a:pt x="5689760" y="1356702"/>
                  <a:pt x="5692637" y="1355624"/>
                  <a:pt x="5692637" y="1354005"/>
                </a:cubicBezTo>
                <a:lnTo>
                  <a:pt x="5692637" y="1352925"/>
                </a:lnTo>
                <a:lnTo>
                  <a:pt x="5690479" y="1339977"/>
                </a:lnTo>
                <a:lnTo>
                  <a:pt x="5694660" y="1328244"/>
                </a:lnTo>
                <a:lnTo>
                  <a:pt x="5689400" y="1328244"/>
                </a:lnTo>
                <a:lnTo>
                  <a:pt x="5685084" y="1331346"/>
                </a:lnTo>
                <a:lnTo>
                  <a:pt x="5677531" y="1331346"/>
                </a:lnTo>
                <a:cubicBezTo>
                  <a:pt x="5674834" y="1329278"/>
                  <a:pt x="5671597" y="1328244"/>
                  <a:pt x="5667820" y="1328244"/>
                </a:cubicBezTo>
                <a:close/>
                <a:moveTo>
                  <a:pt x="3206092" y="1326759"/>
                </a:moveTo>
                <a:cubicBezTo>
                  <a:pt x="3206092" y="1328737"/>
                  <a:pt x="3201416" y="1330895"/>
                  <a:pt x="3192065" y="1333233"/>
                </a:cubicBezTo>
                <a:cubicBezTo>
                  <a:pt x="3192065" y="1336650"/>
                  <a:pt x="3189187" y="1338808"/>
                  <a:pt x="3183433" y="1339707"/>
                </a:cubicBezTo>
                <a:cubicBezTo>
                  <a:pt x="3182354" y="1339707"/>
                  <a:pt x="3180915" y="1337189"/>
                  <a:pt x="3179117" y="1332154"/>
                </a:cubicBezTo>
                <a:cubicBezTo>
                  <a:pt x="3173722" y="1334852"/>
                  <a:pt x="3170844" y="1337010"/>
                  <a:pt x="3170485" y="1338628"/>
                </a:cubicBezTo>
                <a:lnTo>
                  <a:pt x="3170485" y="1341865"/>
                </a:lnTo>
                <a:cubicBezTo>
                  <a:pt x="3174081" y="1342045"/>
                  <a:pt x="3175880" y="1343124"/>
                  <a:pt x="3175880" y="1345102"/>
                </a:cubicBezTo>
                <a:lnTo>
                  <a:pt x="3175880" y="1350497"/>
                </a:lnTo>
                <a:lnTo>
                  <a:pt x="3172643" y="1354813"/>
                </a:lnTo>
                <a:lnTo>
                  <a:pt x="3172643" y="1355892"/>
                </a:lnTo>
                <a:lnTo>
                  <a:pt x="3180196" y="1354813"/>
                </a:lnTo>
                <a:lnTo>
                  <a:pt x="3189907" y="1354813"/>
                </a:lnTo>
                <a:lnTo>
                  <a:pt x="3196381" y="1360343"/>
                </a:lnTo>
                <a:lnTo>
                  <a:pt x="3207171" y="1354813"/>
                </a:lnTo>
                <a:lnTo>
                  <a:pt x="3212566" y="1354813"/>
                </a:lnTo>
                <a:lnTo>
                  <a:pt x="3213645" y="1355892"/>
                </a:lnTo>
                <a:lnTo>
                  <a:pt x="3214724" y="1355892"/>
                </a:lnTo>
                <a:lnTo>
                  <a:pt x="3216882" y="1352655"/>
                </a:lnTo>
                <a:lnTo>
                  <a:pt x="3216882" y="1351576"/>
                </a:lnTo>
                <a:cubicBezTo>
                  <a:pt x="3216882" y="1350137"/>
                  <a:pt x="3215443" y="1349418"/>
                  <a:pt x="3212566" y="1349418"/>
                </a:cubicBezTo>
                <a:cubicBezTo>
                  <a:pt x="3210767" y="1344742"/>
                  <a:pt x="3208969" y="1342225"/>
                  <a:pt x="3207171" y="1341865"/>
                </a:cubicBezTo>
                <a:lnTo>
                  <a:pt x="3208250" y="1337549"/>
                </a:lnTo>
                <a:lnTo>
                  <a:pt x="3207171" y="1332154"/>
                </a:lnTo>
                <a:lnTo>
                  <a:pt x="3208250" y="1327838"/>
                </a:lnTo>
                <a:lnTo>
                  <a:pt x="3207171" y="1326759"/>
                </a:lnTo>
                <a:close/>
                <a:moveTo>
                  <a:pt x="8753199" y="1326222"/>
                </a:moveTo>
                <a:lnTo>
                  <a:pt x="8751041" y="1332830"/>
                </a:lnTo>
                <a:lnTo>
                  <a:pt x="8758594" y="1338226"/>
                </a:lnTo>
                <a:lnTo>
                  <a:pt x="8764124" y="1331751"/>
                </a:lnTo>
                <a:lnTo>
                  <a:pt x="8764124" y="1329459"/>
                </a:lnTo>
                <a:cubicBezTo>
                  <a:pt x="8764124" y="1327301"/>
                  <a:pt x="8760482" y="1326222"/>
                  <a:pt x="8753199" y="1326222"/>
                </a:cubicBezTo>
                <a:close/>
                <a:moveTo>
                  <a:pt x="1117281" y="1324600"/>
                </a:moveTo>
                <a:lnTo>
                  <a:pt x="1113911" y="1327972"/>
                </a:lnTo>
                <a:lnTo>
                  <a:pt x="1114990" y="1329051"/>
                </a:lnTo>
                <a:cubicBezTo>
                  <a:pt x="1120114" y="1328332"/>
                  <a:pt x="1122676" y="1327208"/>
                  <a:pt x="1122676" y="1325679"/>
                </a:cubicBezTo>
                <a:close/>
                <a:moveTo>
                  <a:pt x="1080057" y="1324600"/>
                </a:moveTo>
                <a:lnTo>
                  <a:pt x="1080057" y="1325679"/>
                </a:lnTo>
                <a:lnTo>
                  <a:pt x="1084373" y="1339976"/>
                </a:lnTo>
                <a:lnTo>
                  <a:pt x="1081136" y="1354138"/>
                </a:lnTo>
                <a:lnTo>
                  <a:pt x="1082214" y="1357375"/>
                </a:lnTo>
                <a:lnTo>
                  <a:pt x="1093139" y="1356296"/>
                </a:lnTo>
                <a:lnTo>
                  <a:pt x="1095298" y="1356296"/>
                </a:lnTo>
                <a:lnTo>
                  <a:pt x="1095298" y="1341055"/>
                </a:lnTo>
                <a:cubicBezTo>
                  <a:pt x="1095298" y="1334851"/>
                  <a:pt x="1094578" y="1330085"/>
                  <a:pt x="1093139" y="1326758"/>
                </a:cubicBezTo>
                <a:lnTo>
                  <a:pt x="1092061" y="1327972"/>
                </a:lnTo>
                <a:lnTo>
                  <a:pt x="1088824" y="1327972"/>
                </a:lnTo>
                <a:lnTo>
                  <a:pt x="1084373" y="1324600"/>
                </a:lnTo>
                <a:close/>
                <a:moveTo>
                  <a:pt x="1658389" y="1324061"/>
                </a:moveTo>
                <a:cubicBezTo>
                  <a:pt x="1655960" y="1324780"/>
                  <a:pt x="1654477" y="1326264"/>
                  <a:pt x="1653938" y="1328512"/>
                </a:cubicBezTo>
                <a:lnTo>
                  <a:pt x="1655017" y="1331884"/>
                </a:lnTo>
                <a:lnTo>
                  <a:pt x="1658389" y="1331884"/>
                </a:lnTo>
                <a:cubicBezTo>
                  <a:pt x="1659827" y="1331884"/>
                  <a:pt x="1660547" y="1330760"/>
                  <a:pt x="1660547" y="1328512"/>
                </a:cubicBezTo>
                <a:close/>
                <a:moveTo>
                  <a:pt x="5649612" y="1323927"/>
                </a:moveTo>
                <a:lnTo>
                  <a:pt x="5649612" y="1325007"/>
                </a:lnTo>
                <a:lnTo>
                  <a:pt x="5652714" y="1325007"/>
                </a:lnTo>
                <a:lnTo>
                  <a:pt x="5652714" y="1323927"/>
                </a:lnTo>
                <a:close/>
                <a:moveTo>
                  <a:pt x="3075397" y="1323522"/>
                </a:moveTo>
                <a:lnTo>
                  <a:pt x="3075397" y="1325680"/>
                </a:lnTo>
                <a:cubicBezTo>
                  <a:pt x="3076476" y="1328557"/>
                  <a:pt x="3077555" y="1329996"/>
                  <a:pt x="3078634" y="1329996"/>
                </a:cubicBezTo>
                <a:lnTo>
                  <a:pt x="3079713" y="1329996"/>
                </a:lnTo>
                <a:lnTo>
                  <a:pt x="3079713" y="1328917"/>
                </a:lnTo>
                <a:cubicBezTo>
                  <a:pt x="3078275" y="1325680"/>
                  <a:pt x="3076836" y="1323882"/>
                  <a:pt x="3075397" y="1323522"/>
                </a:cubicBezTo>
                <a:close/>
                <a:moveTo>
                  <a:pt x="1176358" y="1323522"/>
                </a:moveTo>
                <a:lnTo>
                  <a:pt x="1176358" y="1327972"/>
                </a:lnTo>
                <a:lnTo>
                  <a:pt x="1178516" y="1331209"/>
                </a:lnTo>
                <a:lnTo>
                  <a:pt x="1178516" y="1334446"/>
                </a:lnTo>
                <a:cubicBezTo>
                  <a:pt x="1175906" y="1334446"/>
                  <a:pt x="1173704" y="1336649"/>
                  <a:pt x="1171906" y="1341055"/>
                </a:cubicBezTo>
                <a:cubicBezTo>
                  <a:pt x="1173344" y="1341055"/>
                  <a:pt x="1174064" y="1342134"/>
                  <a:pt x="1174064" y="1344292"/>
                </a:cubicBezTo>
                <a:cubicBezTo>
                  <a:pt x="1177930" y="1344292"/>
                  <a:pt x="1180133" y="1346855"/>
                  <a:pt x="1180673" y="1351980"/>
                </a:cubicBezTo>
                <a:lnTo>
                  <a:pt x="1183910" y="1351980"/>
                </a:lnTo>
                <a:lnTo>
                  <a:pt x="1186203" y="1349822"/>
                </a:lnTo>
                <a:lnTo>
                  <a:pt x="1181752" y="1345371"/>
                </a:lnTo>
                <a:cubicBezTo>
                  <a:pt x="1182111" y="1339707"/>
                  <a:pt x="1183956" y="1335345"/>
                  <a:pt x="1187283" y="1332288"/>
                </a:cubicBezTo>
                <a:lnTo>
                  <a:pt x="1187283" y="1327972"/>
                </a:lnTo>
                <a:lnTo>
                  <a:pt x="1179595" y="1323522"/>
                </a:lnTo>
                <a:close/>
                <a:moveTo>
                  <a:pt x="9191126" y="1323171"/>
                </a:moveTo>
                <a:cubicBezTo>
                  <a:pt x="9191126" y="1325329"/>
                  <a:pt x="9189687" y="1327487"/>
                  <a:pt x="9186810" y="1329645"/>
                </a:cubicBezTo>
                <a:lnTo>
                  <a:pt x="9190047" y="1329645"/>
                </a:lnTo>
                <a:lnTo>
                  <a:pt x="9192205" y="1325329"/>
                </a:lnTo>
                <a:lnTo>
                  <a:pt x="9192205" y="1323171"/>
                </a:lnTo>
                <a:close/>
                <a:moveTo>
                  <a:pt x="2242655" y="1323168"/>
                </a:moveTo>
                <a:cubicBezTo>
                  <a:pt x="2248500" y="1324607"/>
                  <a:pt x="2254660" y="1328204"/>
                  <a:pt x="2261133" y="1333958"/>
                </a:cubicBezTo>
                <a:cubicBezTo>
                  <a:pt x="2270576" y="1337375"/>
                  <a:pt x="2275296" y="1343175"/>
                  <a:pt x="2275296" y="1351357"/>
                </a:cubicBezTo>
                <a:lnTo>
                  <a:pt x="2275296" y="1352436"/>
                </a:lnTo>
                <a:cubicBezTo>
                  <a:pt x="2274396" y="1355314"/>
                  <a:pt x="2272552" y="1357472"/>
                  <a:pt x="2269766" y="1358910"/>
                </a:cubicBezTo>
                <a:lnTo>
                  <a:pt x="2266529" y="1358910"/>
                </a:lnTo>
                <a:cubicBezTo>
                  <a:pt x="2264370" y="1358191"/>
                  <a:pt x="2263291" y="1356033"/>
                  <a:pt x="2263291" y="1352436"/>
                </a:cubicBezTo>
                <a:lnTo>
                  <a:pt x="2261133" y="1352436"/>
                </a:lnTo>
                <a:cubicBezTo>
                  <a:pt x="2261133" y="1356752"/>
                  <a:pt x="2255738" y="1358910"/>
                  <a:pt x="2244950" y="1358910"/>
                </a:cubicBezTo>
                <a:lnTo>
                  <a:pt x="2219997" y="1357831"/>
                </a:lnTo>
                <a:lnTo>
                  <a:pt x="2218919" y="1356752"/>
                </a:lnTo>
                <a:lnTo>
                  <a:pt x="2218919" y="1355673"/>
                </a:lnTo>
                <a:cubicBezTo>
                  <a:pt x="2218919" y="1351897"/>
                  <a:pt x="2221075" y="1348255"/>
                  <a:pt x="2225391" y="1344749"/>
                </a:cubicBezTo>
                <a:cubicBezTo>
                  <a:pt x="2228448" y="1336836"/>
                  <a:pt x="2230965" y="1332879"/>
                  <a:pt x="2232945" y="1332879"/>
                </a:cubicBezTo>
                <a:lnTo>
                  <a:pt x="2234023" y="1333958"/>
                </a:lnTo>
                <a:lnTo>
                  <a:pt x="2234023" y="1331801"/>
                </a:lnTo>
                <a:lnTo>
                  <a:pt x="2231865" y="1328563"/>
                </a:lnTo>
                <a:lnTo>
                  <a:pt x="2231865" y="1326406"/>
                </a:lnTo>
                <a:cubicBezTo>
                  <a:pt x="2231865" y="1324607"/>
                  <a:pt x="2235462" y="1323528"/>
                  <a:pt x="2242655" y="1323168"/>
                </a:cubicBezTo>
                <a:close/>
                <a:moveTo>
                  <a:pt x="758121" y="1322307"/>
                </a:moveTo>
                <a:lnTo>
                  <a:pt x="758121" y="1328512"/>
                </a:lnTo>
                <a:lnTo>
                  <a:pt x="761358" y="1330670"/>
                </a:lnTo>
                <a:lnTo>
                  <a:pt x="761358" y="1329591"/>
                </a:lnTo>
                <a:lnTo>
                  <a:pt x="759200" y="1322307"/>
                </a:lnTo>
                <a:close/>
                <a:moveTo>
                  <a:pt x="3696350" y="1321904"/>
                </a:moveTo>
                <a:lnTo>
                  <a:pt x="3695271" y="1327299"/>
                </a:lnTo>
                <a:lnTo>
                  <a:pt x="3695271" y="1337010"/>
                </a:lnTo>
                <a:cubicBezTo>
                  <a:pt x="3695271" y="1338089"/>
                  <a:pt x="3696709" y="1339168"/>
                  <a:pt x="3699587" y="1340247"/>
                </a:cubicBezTo>
                <a:lnTo>
                  <a:pt x="3700666" y="1339168"/>
                </a:lnTo>
                <a:lnTo>
                  <a:pt x="3700666" y="1332694"/>
                </a:lnTo>
                <a:lnTo>
                  <a:pt x="3696350" y="1325141"/>
                </a:lnTo>
                <a:lnTo>
                  <a:pt x="3697429" y="1324062"/>
                </a:lnTo>
                <a:lnTo>
                  <a:pt x="3697429" y="1321904"/>
                </a:lnTo>
                <a:close/>
                <a:moveTo>
                  <a:pt x="5116059" y="1320016"/>
                </a:moveTo>
                <a:lnTo>
                  <a:pt x="5112822" y="1321095"/>
                </a:lnTo>
                <a:lnTo>
                  <a:pt x="5113901" y="1328783"/>
                </a:lnTo>
                <a:lnTo>
                  <a:pt x="5109585" y="1337415"/>
                </a:lnTo>
                <a:cubicBezTo>
                  <a:pt x="5109585" y="1340292"/>
                  <a:pt x="5111383" y="1341731"/>
                  <a:pt x="5114980" y="1341731"/>
                </a:cubicBezTo>
                <a:lnTo>
                  <a:pt x="5117138" y="1343889"/>
                </a:lnTo>
                <a:cubicBezTo>
                  <a:pt x="5128737" y="1343349"/>
                  <a:pt x="5134537" y="1340112"/>
                  <a:pt x="5134537" y="1334178"/>
                </a:cubicBezTo>
                <a:lnTo>
                  <a:pt x="5137774" y="1329862"/>
                </a:lnTo>
                <a:lnTo>
                  <a:pt x="5138853" y="1328783"/>
                </a:lnTo>
                <a:lnTo>
                  <a:pt x="5139932" y="1328783"/>
                </a:lnTo>
                <a:cubicBezTo>
                  <a:pt x="5149283" y="1328783"/>
                  <a:pt x="5153959" y="1331301"/>
                  <a:pt x="5153959" y="1336336"/>
                </a:cubicBezTo>
                <a:lnTo>
                  <a:pt x="5152880" y="1337415"/>
                </a:lnTo>
                <a:cubicBezTo>
                  <a:pt x="5159534" y="1342450"/>
                  <a:pt x="5165288" y="1344968"/>
                  <a:pt x="5170144" y="1344968"/>
                </a:cubicBezTo>
                <a:cubicBezTo>
                  <a:pt x="5172662" y="1344428"/>
                  <a:pt x="5174820" y="1342270"/>
                  <a:pt x="5176618" y="1338494"/>
                </a:cubicBezTo>
                <a:lnTo>
                  <a:pt x="5176618" y="1336336"/>
                </a:lnTo>
                <a:lnTo>
                  <a:pt x="5174460" y="1333099"/>
                </a:lnTo>
                <a:cubicBezTo>
                  <a:pt x="5174460" y="1330761"/>
                  <a:pt x="5176978" y="1329322"/>
                  <a:pt x="5182013" y="1328783"/>
                </a:cubicBezTo>
                <a:lnTo>
                  <a:pt x="5182013" y="1326625"/>
                </a:lnTo>
                <a:cubicBezTo>
                  <a:pt x="5182013" y="1324557"/>
                  <a:pt x="5178057" y="1323073"/>
                  <a:pt x="5170144" y="1322174"/>
                </a:cubicBezTo>
                <a:cubicBezTo>
                  <a:pt x="5170144" y="1323613"/>
                  <a:pt x="5169065" y="1324332"/>
                  <a:pt x="5166907" y="1324332"/>
                </a:cubicBezTo>
                <a:cubicBezTo>
                  <a:pt x="5165468" y="1323073"/>
                  <a:pt x="5159354" y="1321994"/>
                  <a:pt x="5148564" y="1321095"/>
                </a:cubicBezTo>
                <a:lnTo>
                  <a:pt x="5147485" y="1320016"/>
                </a:lnTo>
                <a:lnTo>
                  <a:pt x="5146406" y="1320016"/>
                </a:lnTo>
                <a:lnTo>
                  <a:pt x="5144248" y="1322174"/>
                </a:lnTo>
                <a:lnTo>
                  <a:pt x="5136695" y="1322174"/>
                </a:lnTo>
                <a:lnTo>
                  <a:pt x="5131165" y="1321095"/>
                </a:lnTo>
                <a:lnTo>
                  <a:pt x="5124691" y="1322174"/>
                </a:lnTo>
                <a:lnTo>
                  <a:pt x="5122533" y="1322174"/>
                </a:lnTo>
                <a:close/>
                <a:moveTo>
                  <a:pt x="2082289" y="1319931"/>
                </a:moveTo>
                <a:lnTo>
                  <a:pt x="2080130" y="1322089"/>
                </a:lnTo>
                <a:lnTo>
                  <a:pt x="2080130" y="1323168"/>
                </a:lnTo>
                <a:lnTo>
                  <a:pt x="2083367" y="1324247"/>
                </a:lnTo>
                <a:lnTo>
                  <a:pt x="2084446" y="1323168"/>
                </a:lnTo>
                <a:lnTo>
                  <a:pt x="2084446" y="1319931"/>
                </a:lnTo>
                <a:close/>
                <a:moveTo>
                  <a:pt x="3606388" y="1319746"/>
                </a:moveTo>
                <a:lnTo>
                  <a:pt x="3602072" y="1332694"/>
                </a:lnTo>
                <a:cubicBezTo>
                  <a:pt x="3607826" y="1328198"/>
                  <a:pt x="3610704" y="1323882"/>
                  <a:pt x="3610704" y="1319746"/>
                </a:cubicBezTo>
                <a:close/>
                <a:moveTo>
                  <a:pt x="5659188" y="1319612"/>
                </a:moveTo>
                <a:lnTo>
                  <a:pt x="5655951" y="1320691"/>
                </a:lnTo>
                <a:lnTo>
                  <a:pt x="5655951" y="1321769"/>
                </a:lnTo>
                <a:lnTo>
                  <a:pt x="5657030" y="1321769"/>
                </a:lnTo>
                <a:lnTo>
                  <a:pt x="5661346" y="1320691"/>
                </a:lnTo>
                <a:lnTo>
                  <a:pt x="5661346" y="1319612"/>
                </a:lnTo>
                <a:close/>
                <a:moveTo>
                  <a:pt x="2181961" y="1316559"/>
                </a:moveTo>
                <a:cubicBezTo>
                  <a:pt x="2178905" y="1318358"/>
                  <a:pt x="2176747" y="1320920"/>
                  <a:pt x="2175487" y="1324247"/>
                </a:cubicBezTo>
                <a:lnTo>
                  <a:pt x="2179802" y="1327484"/>
                </a:lnTo>
                <a:cubicBezTo>
                  <a:pt x="2183400" y="1324427"/>
                  <a:pt x="2185198" y="1321505"/>
                  <a:pt x="2185198" y="1318717"/>
                </a:cubicBezTo>
                <a:close/>
                <a:moveTo>
                  <a:pt x="5257678" y="1314621"/>
                </a:moveTo>
                <a:cubicBezTo>
                  <a:pt x="5257678" y="1315880"/>
                  <a:pt x="5260960" y="1316959"/>
                  <a:pt x="5267524" y="1317858"/>
                </a:cubicBezTo>
                <a:lnTo>
                  <a:pt x="5272919" y="1316779"/>
                </a:lnTo>
                <a:lnTo>
                  <a:pt x="5272919" y="1315700"/>
                </a:lnTo>
                <a:lnTo>
                  <a:pt x="5269682" y="1314621"/>
                </a:lnTo>
                <a:lnTo>
                  <a:pt x="5268603" y="1315700"/>
                </a:lnTo>
                <a:lnTo>
                  <a:pt x="5267524" y="1315700"/>
                </a:lnTo>
                <a:lnTo>
                  <a:pt x="5260915" y="1314621"/>
                </a:lnTo>
                <a:close/>
                <a:moveTo>
                  <a:pt x="5112822" y="1314621"/>
                </a:moveTo>
                <a:lnTo>
                  <a:pt x="5112822" y="1315700"/>
                </a:lnTo>
                <a:lnTo>
                  <a:pt x="5114980" y="1315700"/>
                </a:lnTo>
                <a:lnTo>
                  <a:pt x="5114980" y="1314621"/>
                </a:lnTo>
                <a:close/>
                <a:moveTo>
                  <a:pt x="2089842" y="1314402"/>
                </a:moveTo>
                <a:lnTo>
                  <a:pt x="2087685" y="1316559"/>
                </a:lnTo>
                <a:lnTo>
                  <a:pt x="2089842" y="1318717"/>
                </a:lnTo>
                <a:lnTo>
                  <a:pt x="2093080" y="1318717"/>
                </a:lnTo>
                <a:lnTo>
                  <a:pt x="2093080" y="1314402"/>
                </a:lnTo>
                <a:close/>
                <a:moveTo>
                  <a:pt x="3558777" y="1314351"/>
                </a:moveTo>
                <a:lnTo>
                  <a:pt x="3557698" y="1317588"/>
                </a:lnTo>
                <a:lnTo>
                  <a:pt x="3562014" y="1317588"/>
                </a:lnTo>
                <a:lnTo>
                  <a:pt x="3562014" y="1316509"/>
                </a:lnTo>
                <a:lnTo>
                  <a:pt x="3559856" y="1314351"/>
                </a:lnTo>
                <a:close/>
                <a:moveTo>
                  <a:pt x="5717319" y="1314217"/>
                </a:moveTo>
                <a:lnTo>
                  <a:pt x="5715161" y="1316375"/>
                </a:lnTo>
                <a:lnTo>
                  <a:pt x="5715161" y="1318532"/>
                </a:lnTo>
                <a:lnTo>
                  <a:pt x="5719477" y="1319612"/>
                </a:lnTo>
                <a:lnTo>
                  <a:pt x="5720556" y="1318532"/>
                </a:lnTo>
                <a:lnTo>
                  <a:pt x="5720556" y="1316375"/>
                </a:lnTo>
                <a:lnTo>
                  <a:pt x="5718398" y="1314217"/>
                </a:lnTo>
                <a:close/>
                <a:moveTo>
                  <a:pt x="722379" y="1313810"/>
                </a:moveTo>
                <a:lnTo>
                  <a:pt x="722379" y="1314889"/>
                </a:lnTo>
                <a:lnTo>
                  <a:pt x="730741" y="1317992"/>
                </a:lnTo>
                <a:lnTo>
                  <a:pt x="730741" y="1315968"/>
                </a:lnTo>
                <a:lnTo>
                  <a:pt x="723458" y="1313810"/>
                </a:lnTo>
                <a:close/>
                <a:moveTo>
                  <a:pt x="5137774" y="1313542"/>
                </a:moveTo>
                <a:lnTo>
                  <a:pt x="5137774" y="1314621"/>
                </a:lnTo>
                <a:lnTo>
                  <a:pt x="5139932" y="1316779"/>
                </a:lnTo>
                <a:lnTo>
                  <a:pt x="5143169" y="1316779"/>
                </a:lnTo>
                <a:lnTo>
                  <a:pt x="5143169" y="1314621"/>
                </a:lnTo>
                <a:lnTo>
                  <a:pt x="5138853" y="1313542"/>
                </a:lnTo>
                <a:close/>
                <a:moveTo>
                  <a:pt x="9180336" y="1313325"/>
                </a:moveTo>
                <a:cubicBezTo>
                  <a:pt x="9180516" y="1316922"/>
                  <a:pt x="9181235" y="1318720"/>
                  <a:pt x="9182494" y="1318720"/>
                </a:cubicBezTo>
                <a:lnTo>
                  <a:pt x="9188968" y="1316562"/>
                </a:lnTo>
                <a:cubicBezTo>
                  <a:pt x="9188249" y="1314404"/>
                  <a:pt x="9186091" y="1313325"/>
                  <a:pt x="9182494" y="1313325"/>
                </a:cubicBezTo>
                <a:close/>
                <a:moveTo>
                  <a:pt x="6754889" y="1312464"/>
                </a:moveTo>
                <a:lnTo>
                  <a:pt x="6754889" y="1320152"/>
                </a:lnTo>
                <a:lnTo>
                  <a:pt x="6757047" y="1322444"/>
                </a:lnTo>
                <a:cubicBezTo>
                  <a:pt x="6758935" y="1322444"/>
                  <a:pt x="6760059" y="1319477"/>
                  <a:pt x="6760419" y="1313543"/>
                </a:cubicBezTo>
                <a:close/>
                <a:moveTo>
                  <a:pt x="1182831" y="1311518"/>
                </a:moveTo>
                <a:lnTo>
                  <a:pt x="1180673" y="1313676"/>
                </a:lnTo>
                <a:lnTo>
                  <a:pt x="1180673" y="1316912"/>
                </a:lnTo>
                <a:lnTo>
                  <a:pt x="1186203" y="1316912"/>
                </a:lnTo>
                <a:lnTo>
                  <a:pt x="1186203" y="1311518"/>
                </a:lnTo>
                <a:close/>
                <a:moveTo>
                  <a:pt x="5135616" y="1310305"/>
                </a:moveTo>
                <a:lnTo>
                  <a:pt x="5135616" y="1312463"/>
                </a:lnTo>
                <a:lnTo>
                  <a:pt x="5136695" y="1312463"/>
                </a:lnTo>
                <a:lnTo>
                  <a:pt x="5136695" y="1310305"/>
                </a:lnTo>
                <a:close/>
                <a:moveTo>
                  <a:pt x="3175880" y="1308416"/>
                </a:moveTo>
                <a:lnTo>
                  <a:pt x="3175880" y="1324601"/>
                </a:lnTo>
                <a:lnTo>
                  <a:pt x="3181275" y="1331075"/>
                </a:lnTo>
                <a:cubicBezTo>
                  <a:pt x="3181275" y="1328917"/>
                  <a:pt x="3183792" y="1325320"/>
                  <a:pt x="3188828" y="1320285"/>
                </a:cubicBezTo>
                <a:lnTo>
                  <a:pt x="3190986" y="1314890"/>
                </a:lnTo>
                <a:cubicBezTo>
                  <a:pt x="3185231" y="1313272"/>
                  <a:pt x="3180915" y="1311114"/>
                  <a:pt x="3178038" y="1308416"/>
                </a:cubicBezTo>
                <a:close/>
                <a:moveTo>
                  <a:pt x="5076135" y="1308147"/>
                </a:moveTo>
                <a:lnTo>
                  <a:pt x="5075056" y="1309226"/>
                </a:lnTo>
                <a:lnTo>
                  <a:pt x="5073977" y="1309226"/>
                </a:lnTo>
                <a:lnTo>
                  <a:pt x="5075056" y="1312463"/>
                </a:lnTo>
                <a:lnTo>
                  <a:pt x="5076135" y="1312463"/>
                </a:lnTo>
                <a:close/>
                <a:moveTo>
                  <a:pt x="566463" y="1307471"/>
                </a:moveTo>
                <a:lnTo>
                  <a:pt x="566463" y="1311652"/>
                </a:lnTo>
                <a:lnTo>
                  <a:pt x="569565" y="1311652"/>
                </a:lnTo>
                <a:lnTo>
                  <a:pt x="569565" y="1309629"/>
                </a:lnTo>
                <a:lnTo>
                  <a:pt x="567542" y="1307471"/>
                </a:lnTo>
                <a:close/>
                <a:moveTo>
                  <a:pt x="7710505" y="1307204"/>
                </a:moveTo>
                <a:lnTo>
                  <a:pt x="7709426" y="1311520"/>
                </a:lnTo>
                <a:lnTo>
                  <a:pt x="7709426" y="1312599"/>
                </a:lnTo>
                <a:lnTo>
                  <a:pt x="7710505" y="1312599"/>
                </a:lnTo>
                <a:lnTo>
                  <a:pt x="7711584" y="1309363"/>
                </a:lnTo>
                <a:lnTo>
                  <a:pt x="7711584" y="1307204"/>
                </a:lnTo>
                <a:close/>
                <a:moveTo>
                  <a:pt x="5723793" y="1306664"/>
                </a:moveTo>
                <a:lnTo>
                  <a:pt x="5723793" y="1307743"/>
                </a:lnTo>
                <a:lnTo>
                  <a:pt x="5725951" y="1307743"/>
                </a:lnTo>
                <a:lnTo>
                  <a:pt x="5725951" y="1306664"/>
                </a:lnTo>
                <a:close/>
                <a:moveTo>
                  <a:pt x="3695271" y="1306663"/>
                </a:moveTo>
                <a:lnTo>
                  <a:pt x="3695271" y="1309900"/>
                </a:lnTo>
                <a:lnTo>
                  <a:pt x="3697429" y="1307742"/>
                </a:lnTo>
                <a:lnTo>
                  <a:pt x="3696350" y="1306663"/>
                </a:lnTo>
                <a:close/>
                <a:moveTo>
                  <a:pt x="3570646" y="1306663"/>
                </a:moveTo>
                <a:lnTo>
                  <a:pt x="3570646" y="1309900"/>
                </a:lnTo>
                <a:lnTo>
                  <a:pt x="3571725" y="1315430"/>
                </a:lnTo>
                <a:lnTo>
                  <a:pt x="3574962" y="1315430"/>
                </a:lnTo>
                <a:cubicBezTo>
                  <a:pt x="3574242" y="1309585"/>
                  <a:pt x="3573163" y="1306663"/>
                  <a:pt x="3571725" y="1306663"/>
                </a:cubicBezTo>
                <a:close/>
                <a:moveTo>
                  <a:pt x="8252690" y="1305316"/>
                </a:moveTo>
                <a:lnTo>
                  <a:pt x="8252690" y="1306395"/>
                </a:lnTo>
                <a:lnTo>
                  <a:pt x="8254848" y="1308553"/>
                </a:lnTo>
                <a:lnTo>
                  <a:pt x="8254848" y="1307474"/>
                </a:lnTo>
                <a:close/>
                <a:moveTo>
                  <a:pt x="1062522" y="1304909"/>
                </a:moveTo>
                <a:lnTo>
                  <a:pt x="1062522" y="1308281"/>
                </a:lnTo>
                <a:lnTo>
                  <a:pt x="1064681" y="1308281"/>
                </a:lnTo>
                <a:lnTo>
                  <a:pt x="1064681" y="1307067"/>
                </a:lnTo>
                <a:close/>
                <a:moveTo>
                  <a:pt x="5728109" y="1304506"/>
                </a:moveTo>
                <a:lnTo>
                  <a:pt x="5728109" y="1305584"/>
                </a:lnTo>
                <a:cubicBezTo>
                  <a:pt x="5733504" y="1305584"/>
                  <a:pt x="5737056" y="1306304"/>
                  <a:pt x="5738765" y="1307743"/>
                </a:cubicBezTo>
                <a:lnTo>
                  <a:pt x="5738765" y="1305584"/>
                </a:lnTo>
                <a:lnTo>
                  <a:pt x="5734583" y="1304506"/>
                </a:lnTo>
                <a:close/>
                <a:moveTo>
                  <a:pt x="1745518" y="1303965"/>
                </a:moveTo>
                <a:lnTo>
                  <a:pt x="1753206" y="1303965"/>
                </a:lnTo>
                <a:cubicBezTo>
                  <a:pt x="1767233" y="1313855"/>
                  <a:pt x="1774247" y="1321319"/>
                  <a:pt x="1774247" y="1326354"/>
                </a:cubicBezTo>
                <a:cubicBezTo>
                  <a:pt x="1779011" y="1326354"/>
                  <a:pt x="1781935" y="1329681"/>
                  <a:pt x="1783015" y="1336335"/>
                </a:cubicBezTo>
                <a:lnTo>
                  <a:pt x="1783015" y="1337549"/>
                </a:lnTo>
                <a:cubicBezTo>
                  <a:pt x="1781575" y="1340516"/>
                  <a:pt x="1779371" y="1342000"/>
                  <a:pt x="1776405" y="1342000"/>
                </a:cubicBezTo>
                <a:lnTo>
                  <a:pt x="1736751" y="1336335"/>
                </a:lnTo>
                <a:lnTo>
                  <a:pt x="1735537" y="1337549"/>
                </a:lnTo>
                <a:lnTo>
                  <a:pt x="1734459" y="1337549"/>
                </a:lnTo>
                <a:lnTo>
                  <a:pt x="1734459" y="1333098"/>
                </a:lnTo>
                <a:lnTo>
                  <a:pt x="1733379" y="1333098"/>
                </a:lnTo>
                <a:cubicBezTo>
                  <a:pt x="1733379" y="1337863"/>
                  <a:pt x="1732256" y="1340471"/>
                  <a:pt x="1730007" y="1340920"/>
                </a:cubicBezTo>
                <a:lnTo>
                  <a:pt x="1724613" y="1340920"/>
                </a:lnTo>
                <a:lnTo>
                  <a:pt x="1718003" y="1338627"/>
                </a:lnTo>
                <a:lnTo>
                  <a:pt x="1712475" y="1340920"/>
                </a:lnTo>
                <a:lnTo>
                  <a:pt x="1708023" y="1337549"/>
                </a:lnTo>
                <a:cubicBezTo>
                  <a:pt x="1708023" y="1336020"/>
                  <a:pt x="1710945" y="1334896"/>
                  <a:pt x="1716790" y="1334177"/>
                </a:cubicBezTo>
                <a:cubicBezTo>
                  <a:pt x="1726589" y="1322398"/>
                  <a:pt x="1736167" y="1312327"/>
                  <a:pt x="1745518" y="1303965"/>
                </a:cubicBezTo>
                <a:close/>
                <a:moveTo>
                  <a:pt x="6754889" y="1303697"/>
                </a:moveTo>
                <a:lnTo>
                  <a:pt x="6753810" y="1309227"/>
                </a:lnTo>
                <a:cubicBezTo>
                  <a:pt x="6755248" y="1309227"/>
                  <a:pt x="6755968" y="1308103"/>
                  <a:pt x="6755968" y="1305855"/>
                </a:cubicBezTo>
                <a:lnTo>
                  <a:pt x="6755968" y="1303697"/>
                </a:lnTo>
                <a:close/>
                <a:moveTo>
                  <a:pt x="5082609" y="1302752"/>
                </a:moveTo>
                <a:lnTo>
                  <a:pt x="5080451" y="1304910"/>
                </a:lnTo>
                <a:lnTo>
                  <a:pt x="5082609" y="1304910"/>
                </a:lnTo>
                <a:close/>
                <a:moveTo>
                  <a:pt x="9184652" y="1302535"/>
                </a:moveTo>
                <a:lnTo>
                  <a:pt x="9182494" y="1304693"/>
                </a:lnTo>
                <a:lnTo>
                  <a:pt x="9183573" y="1305772"/>
                </a:lnTo>
                <a:lnTo>
                  <a:pt x="9185731" y="1305772"/>
                </a:lnTo>
                <a:lnTo>
                  <a:pt x="9187889" y="1303614"/>
                </a:lnTo>
                <a:lnTo>
                  <a:pt x="9187889" y="1302535"/>
                </a:lnTo>
                <a:close/>
                <a:moveTo>
                  <a:pt x="5698976" y="1302348"/>
                </a:moveTo>
                <a:lnTo>
                  <a:pt x="5698976" y="1305584"/>
                </a:lnTo>
                <a:lnTo>
                  <a:pt x="5700055" y="1305584"/>
                </a:lnTo>
                <a:lnTo>
                  <a:pt x="5700055" y="1302348"/>
                </a:lnTo>
                <a:close/>
                <a:moveTo>
                  <a:pt x="4161117" y="1301859"/>
                </a:moveTo>
                <a:lnTo>
                  <a:pt x="4161117" y="1307254"/>
                </a:lnTo>
                <a:lnTo>
                  <a:pt x="4162196" y="1307254"/>
                </a:lnTo>
                <a:lnTo>
                  <a:pt x="4163275" y="1301859"/>
                </a:lnTo>
                <a:close/>
                <a:moveTo>
                  <a:pt x="2095237" y="1301454"/>
                </a:moveTo>
                <a:lnTo>
                  <a:pt x="2093080" y="1303612"/>
                </a:lnTo>
                <a:lnTo>
                  <a:pt x="2093080" y="1305769"/>
                </a:lnTo>
                <a:lnTo>
                  <a:pt x="2094157" y="1305769"/>
                </a:lnTo>
                <a:lnTo>
                  <a:pt x="2097531" y="1304690"/>
                </a:lnTo>
                <a:lnTo>
                  <a:pt x="2097531" y="1303612"/>
                </a:lnTo>
                <a:close/>
                <a:moveTo>
                  <a:pt x="3082950" y="1300863"/>
                </a:moveTo>
                <a:lnTo>
                  <a:pt x="3082950" y="1307337"/>
                </a:lnTo>
                <a:lnTo>
                  <a:pt x="3084029" y="1307337"/>
                </a:lnTo>
                <a:lnTo>
                  <a:pt x="3089424" y="1304100"/>
                </a:lnTo>
                <a:lnTo>
                  <a:pt x="3089424" y="1301942"/>
                </a:lnTo>
                <a:lnTo>
                  <a:pt x="3084029" y="1300863"/>
                </a:lnTo>
                <a:close/>
                <a:moveTo>
                  <a:pt x="7709426" y="1300595"/>
                </a:moveTo>
                <a:lnTo>
                  <a:pt x="7709426" y="1303967"/>
                </a:lnTo>
                <a:lnTo>
                  <a:pt x="7710505" y="1303967"/>
                </a:lnTo>
                <a:lnTo>
                  <a:pt x="7710505" y="1300595"/>
                </a:lnTo>
                <a:close/>
                <a:moveTo>
                  <a:pt x="8263480" y="1299922"/>
                </a:moveTo>
                <a:lnTo>
                  <a:pt x="8263480" y="1302079"/>
                </a:lnTo>
                <a:lnTo>
                  <a:pt x="8265638" y="1302079"/>
                </a:lnTo>
                <a:lnTo>
                  <a:pt x="8265638" y="1299922"/>
                </a:lnTo>
                <a:close/>
                <a:moveTo>
                  <a:pt x="5215597" y="1299515"/>
                </a:moveTo>
                <a:cubicBezTo>
                  <a:pt x="5214878" y="1309586"/>
                  <a:pt x="5212360" y="1314621"/>
                  <a:pt x="5208044" y="1314621"/>
                </a:cubicBezTo>
                <a:lnTo>
                  <a:pt x="5203728" y="1321095"/>
                </a:lnTo>
                <a:lnTo>
                  <a:pt x="5203728" y="1322174"/>
                </a:lnTo>
                <a:lnTo>
                  <a:pt x="5211281" y="1349284"/>
                </a:lnTo>
                <a:cubicBezTo>
                  <a:pt x="5216316" y="1354858"/>
                  <a:pt x="5218834" y="1360973"/>
                  <a:pt x="5218834" y="1367627"/>
                </a:cubicBezTo>
                <a:cubicBezTo>
                  <a:pt x="5218834" y="1373381"/>
                  <a:pt x="5219913" y="1376259"/>
                  <a:pt x="5222071" y="1376259"/>
                </a:cubicBezTo>
                <a:cubicBezTo>
                  <a:pt x="5224588" y="1376259"/>
                  <a:pt x="5226747" y="1368347"/>
                  <a:pt x="5228545" y="1352521"/>
                </a:cubicBezTo>
                <a:cubicBezTo>
                  <a:pt x="5230343" y="1352521"/>
                  <a:pt x="5233580" y="1343529"/>
                  <a:pt x="5238256" y="1325546"/>
                </a:cubicBezTo>
                <a:lnTo>
                  <a:pt x="5238256" y="1318937"/>
                </a:lnTo>
                <a:cubicBezTo>
                  <a:pt x="5236098" y="1316239"/>
                  <a:pt x="5235019" y="1313003"/>
                  <a:pt x="5235019" y="1309226"/>
                </a:cubicBezTo>
                <a:lnTo>
                  <a:pt x="5235019" y="1300594"/>
                </a:lnTo>
                <a:lnTo>
                  <a:pt x="5226387" y="1302752"/>
                </a:lnTo>
                <a:lnTo>
                  <a:pt x="5223150" y="1302752"/>
                </a:lnTo>
                <a:close/>
                <a:moveTo>
                  <a:pt x="6679898" y="1298167"/>
                </a:moveTo>
                <a:lnTo>
                  <a:pt x="6679898" y="1299246"/>
                </a:lnTo>
                <a:lnTo>
                  <a:pt x="6682191" y="1301539"/>
                </a:lnTo>
                <a:lnTo>
                  <a:pt x="6684349" y="1299246"/>
                </a:lnTo>
                <a:lnTo>
                  <a:pt x="6683270" y="1298167"/>
                </a:lnTo>
                <a:close/>
                <a:moveTo>
                  <a:pt x="581164" y="1298030"/>
                </a:moveTo>
                <a:lnTo>
                  <a:pt x="581164" y="1299109"/>
                </a:lnTo>
                <a:lnTo>
                  <a:pt x="591685" y="1299109"/>
                </a:lnTo>
                <a:lnTo>
                  <a:pt x="591685" y="1298030"/>
                </a:lnTo>
                <a:close/>
                <a:moveTo>
                  <a:pt x="574960" y="1298030"/>
                </a:moveTo>
                <a:lnTo>
                  <a:pt x="574960" y="1299109"/>
                </a:lnTo>
                <a:lnTo>
                  <a:pt x="579141" y="1299109"/>
                </a:lnTo>
                <a:lnTo>
                  <a:pt x="579141" y="1298030"/>
                </a:lnTo>
                <a:close/>
                <a:moveTo>
                  <a:pt x="3180196" y="1297626"/>
                </a:moveTo>
                <a:lnTo>
                  <a:pt x="3180196" y="1300863"/>
                </a:lnTo>
                <a:lnTo>
                  <a:pt x="3182354" y="1300863"/>
                </a:lnTo>
                <a:lnTo>
                  <a:pt x="3182354" y="1299784"/>
                </a:lnTo>
                <a:close/>
                <a:moveTo>
                  <a:pt x="6254245" y="1296818"/>
                </a:moveTo>
                <a:cubicBezTo>
                  <a:pt x="6249120" y="1299605"/>
                  <a:pt x="6245118" y="1302797"/>
                  <a:pt x="6242241" y="1306394"/>
                </a:cubicBezTo>
                <a:lnTo>
                  <a:pt x="6236711" y="1305315"/>
                </a:lnTo>
                <a:lnTo>
                  <a:pt x="6235632" y="1306394"/>
                </a:lnTo>
                <a:lnTo>
                  <a:pt x="6235632" y="1310710"/>
                </a:lnTo>
                <a:cubicBezTo>
                  <a:pt x="6238779" y="1310710"/>
                  <a:pt x="6241701" y="1312149"/>
                  <a:pt x="6244399" y="1315026"/>
                </a:cubicBezTo>
                <a:lnTo>
                  <a:pt x="6248715" y="1316105"/>
                </a:lnTo>
                <a:lnTo>
                  <a:pt x="6249929" y="1316105"/>
                </a:lnTo>
                <a:cubicBezTo>
                  <a:pt x="6249929" y="1312329"/>
                  <a:pt x="6253166" y="1307653"/>
                  <a:pt x="6259640" y="1302078"/>
                </a:cubicBezTo>
                <a:lnTo>
                  <a:pt x="6259640" y="1300999"/>
                </a:lnTo>
                <a:lnTo>
                  <a:pt x="6256403" y="1296818"/>
                </a:lnTo>
                <a:close/>
                <a:moveTo>
                  <a:pt x="5733504" y="1295874"/>
                </a:moveTo>
                <a:lnTo>
                  <a:pt x="5733504" y="1299111"/>
                </a:lnTo>
                <a:lnTo>
                  <a:pt x="5734583" y="1299111"/>
                </a:lnTo>
                <a:lnTo>
                  <a:pt x="5734583" y="1295874"/>
                </a:lnTo>
                <a:close/>
                <a:moveTo>
                  <a:pt x="3600993" y="1295873"/>
                </a:moveTo>
                <a:lnTo>
                  <a:pt x="3593440" y="1298031"/>
                </a:lnTo>
                <a:lnTo>
                  <a:pt x="3593440" y="1299110"/>
                </a:lnTo>
                <a:cubicBezTo>
                  <a:pt x="3595238" y="1299110"/>
                  <a:pt x="3597756" y="1300549"/>
                  <a:pt x="3600993" y="1303426"/>
                </a:cubicBezTo>
                <a:cubicBezTo>
                  <a:pt x="3600993" y="1300549"/>
                  <a:pt x="3605309" y="1299110"/>
                  <a:pt x="3613941" y="1299110"/>
                </a:cubicBezTo>
                <a:lnTo>
                  <a:pt x="3613941" y="1298031"/>
                </a:lnTo>
                <a:cubicBezTo>
                  <a:pt x="3606208" y="1298031"/>
                  <a:pt x="3601892" y="1297312"/>
                  <a:pt x="3600993" y="1295873"/>
                </a:cubicBezTo>
                <a:close/>
                <a:moveTo>
                  <a:pt x="6593982" y="1294930"/>
                </a:moveTo>
                <a:lnTo>
                  <a:pt x="6593982" y="1300325"/>
                </a:lnTo>
                <a:lnTo>
                  <a:pt x="6602749" y="1299246"/>
                </a:lnTo>
                <a:cubicBezTo>
                  <a:pt x="6602749" y="1297268"/>
                  <a:pt x="6599827" y="1295829"/>
                  <a:pt x="6593982" y="1294930"/>
                </a:cubicBezTo>
                <a:close/>
                <a:moveTo>
                  <a:pt x="4223430" y="1294441"/>
                </a:moveTo>
                <a:cubicBezTo>
                  <a:pt x="4222170" y="1294441"/>
                  <a:pt x="4219698" y="1301949"/>
                  <a:pt x="4216011" y="1316965"/>
                </a:cubicBezTo>
                <a:lnTo>
                  <a:pt x="4214932" y="1316965"/>
                </a:lnTo>
                <a:lnTo>
                  <a:pt x="4216011" y="1318044"/>
                </a:lnTo>
                <a:lnTo>
                  <a:pt x="4216011" y="1327755"/>
                </a:lnTo>
                <a:lnTo>
                  <a:pt x="4213853" y="1329913"/>
                </a:lnTo>
                <a:lnTo>
                  <a:pt x="4212774" y="1325597"/>
                </a:lnTo>
                <a:lnTo>
                  <a:pt x="4208458" y="1328834"/>
                </a:lnTo>
                <a:lnTo>
                  <a:pt x="4205221" y="1326676"/>
                </a:lnTo>
                <a:lnTo>
                  <a:pt x="4204142" y="1326676"/>
                </a:lnTo>
                <a:cubicBezTo>
                  <a:pt x="4204142" y="1328834"/>
                  <a:pt x="4203423" y="1329913"/>
                  <a:pt x="4201984" y="1329913"/>
                </a:cubicBezTo>
                <a:lnTo>
                  <a:pt x="4201984" y="1328834"/>
                </a:lnTo>
                <a:lnTo>
                  <a:pt x="4196589" y="1330992"/>
                </a:lnTo>
                <a:cubicBezTo>
                  <a:pt x="4193712" y="1329913"/>
                  <a:pt x="4192273" y="1328834"/>
                  <a:pt x="4192273" y="1327755"/>
                </a:cubicBezTo>
                <a:lnTo>
                  <a:pt x="4185799" y="1329913"/>
                </a:lnTo>
                <a:lnTo>
                  <a:pt x="4181618" y="1328834"/>
                </a:lnTo>
                <a:cubicBezTo>
                  <a:pt x="4180359" y="1332431"/>
                  <a:pt x="4178561" y="1334229"/>
                  <a:pt x="4176223" y="1334229"/>
                </a:cubicBezTo>
                <a:lnTo>
                  <a:pt x="4176223" y="1335173"/>
                </a:lnTo>
                <a:lnTo>
                  <a:pt x="4177302" y="1340568"/>
                </a:lnTo>
                <a:lnTo>
                  <a:pt x="4181618" y="1340568"/>
                </a:lnTo>
                <a:cubicBezTo>
                  <a:pt x="4189441" y="1340568"/>
                  <a:pt x="4193352" y="1344165"/>
                  <a:pt x="4193352" y="1351358"/>
                </a:cubicBezTo>
                <a:cubicBezTo>
                  <a:pt x="4196769" y="1351358"/>
                  <a:pt x="4199287" y="1352078"/>
                  <a:pt x="4200905" y="1353516"/>
                </a:cubicBezTo>
                <a:lnTo>
                  <a:pt x="4203063" y="1353516"/>
                </a:lnTo>
                <a:lnTo>
                  <a:pt x="4212774" y="1351358"/>
                </a:lnTo>
                <a:lnTo>
                  <a:pt x="4217090" y="1354595"/>
                </a:lnTo>
                <a:lnTo>
                  <a:pt x="4220193" y="1354595"/>
                </a:lnTo>
                <a:cubicBezTo>
                  <a:pt x="4221631" y="1354595"/>
                  <a:pt x="4222351" y="1353516"/>
                  <a:pt x="4222351" y="1351358"/>
                </a:cubicBezTo>
                <a:lnTo>
                  <a:pt x="4221272" y="1348121"/>
                </a:lnTo>
                <a:lnTo>
                  <a:pt x="4222351" y="1348121"/>
                </a:lnTo>
                <a:lnTo>
                  <a:pt x="4223430" y="1347042"/>
                </a:lnTo>
                <a:lnTo>
                  <a:pt x="4224509" y="1347042"/>
                </a:lnTo>
                <a:lnTo>
                  <a:pt x="4223430" y="1345963"/>
                </a:lnTo>
                <a:lnTo>
                  <a:pt x="4223430" y="1344884"/>
                </a:lnTo>
                <a:lnTo>
                  <a:pt x="4228825" y="1340568"/>
                </a:lnTo>
                <a:cubicBezTo>
                  <a:pt x="4239075" y="1343265"/>
                  <a:pt x="4245908" y="1346862"/>
                  <a:pt x="4249326" y="1351358"/>
                </a:cubicBezTo>
                <a:lnTo>
                  <a:pt x="4253507" y="1352437"/>
                </a:lnTo>
                <a:lnTo>
                  <a:pt x="4254586" y="1352437"/>
                </a:lnTo>
                <a:lnTo>
                  <a:pt x="4255665" y="1349200"/>
                </a:lnTo>
                <a:lnTo>
                  <a:pt x="4254586" y="1348121"/>
                </a:lnTo>
                <a:lnTo>
                  <a:pt x="4255665" y="1335173"/>
                </a:lnTo>
                <a:lnTo>
                  <a:pt x="4255665" y="1330992"/>
                </a:lnTo>
                <a:lnTo>
                  <a:pt x="4249326" y="1325597"/>
                </a:lnTo>
                <a:cubicBezTo>
                  <a:pt x="4244290" y="1326496"/>
                  <a:pt x="4241773" y="1327575"/>
                  <a:pt x="4241773" y="1328834"/>
                </a:cubicBezTo>
                <a:lnTo>
                  <a:pt x="4233141" y="1326676"/>
                </a:lnTo>
                <a:lnTo>
                  <a:pt x="4228825" y="1327755"/>
                </a:lnTo>
                <a:lnTo>
                  <a:pt x="4225588" y="1326676"/>
                </a:lnTo>
                <a:lnTo>
                  <a:pt x="4219114" y="1328834"/>
                </a:lnTo>
                <a:lnTo>
                  <a:pt x="4218035" y="1319123"/>
                </a:lnTo>
                <a:close/>
                <a:moveTo>
                  <a:pt x="4161117" y="1294441"/>
                </a:moveTo>
                <a:lnTo>
                  <a:pt x="4160038" y="1297678"/>
                </a:lnTo>
                <a:lnTo>
                  <a:pt x="4161117" y="1300915"/>
                </a:lnTo>
                <a:lnTo>
                  <a:pt x="4162196" y="1300915"/>
                </a:lnTo>
                <a:lnTo>
                  <a:pt x="4162196" y="1294441"/>
                </a:lnTo>
                <a:close/>
                <a:moveTo>
                  <a:pt x="8698844" y="1293717"/>
                </a:moveTo>
                <a:lnTo>
                  <a:pt x="8695607" y="1294796"/>
                </a:lnTo>
                <a:lnTo>
                  <a:pt x="8695607" y="1296953"/>
                </a:lnTo>
                <a:lnTo>
                  <a:pt x="8697765" y="1296953"/>
                </a:lnTo>
                <a:lnTo>
                  <a:pt x="8699923" y="1294796"/>
                </a:lnTo>
                <a:close/>
                <a:moveTo>
                  <a:pt x="5282630" y="1293041"/>
                </a:moveTo>
                <a:lnTo>
                  <a:pt x="5279393" y="1294120"/>
                </a:lnTo>
                <a:lnTo>
                  <a:pt x="5280472" y="1295199"/>
                </a:lnTo>
                <a:lnTo>
                  <a:pt x="5280472" y="1296278"/>
                </a:lnTo>
                <a:lnTo>
                  <a:pt x="5283709" y="1295199"/>
                </a:lnTo>
                <a:lnTo>
                  <a:pt x="5283709" y="1293041"/>
                </a:lnTo>
                <a:close/>
                <a:moveTo>
                  <a:pt x="3227672" y="1292231"/>
                </a:moveTo>
                <a:lnTo>
                  <a:pt x="3223356" y="1295468"/>
                </a:lnTo>
                <a:lnTo>
                  <a:pt x="3223356" y="1297626"/>
                </a:lnTo>
                <a:lnTo>
                  <a:pt x="3225514" y="1299784"/>
                </a:lnTo>
                <a:lnTo>
                  <a:pt x="3229830" y="1299784"/>
                </a:lnTo>
                <a:lnTo>
                  <a:pt x="3229830" y="1295468"/>
                </a:lnTo>
                <a:close/>
                <a:moveTo>
                  <a:pt x="29672" y="1290411"/>
                </a:moveTo>
                <a:lnTo>
                  <a:pt x="29672" y="1291490"/>
                </a:lnTo>
                <a:lnTo>
                  <a:pt x="31829" y="1293513"/>
                </a:lnTo>
                <a:lnTo>
                  <a:pt x="33987" y="1291490"/>
                </a:lnTo>
                <a:lnTo>
                  <a:pt x="32908" y="1290411"/>
                </a:lnTo>
                <a:close/>
                <a:moveTo>
                  <a:pt x="8668497" y="1290345"/>
                </a:moveTo>
                <a:lnTo>
                  <a:pt x="8655414" y="1292503"/>
                </a:lnTo>
                <a:lnTo>
                  <a:pt x="8644490" y="1291424"/>
                </a:lnTo>
                <a:lnTo>
                  <a:pt x="8638016" y="1294796"/>
                </a:lnTo>
                <a:lnTo>
                  <a:pt x="8632620" y="1292503"/>
                </a:lnTo>
                <a:cubicBezTo>
                  <a:pt x="8632620" y="1300506"/>
                  <a:pt x="8626102" y="1305586"/>
                  <a:pt x="8613064" y="1307744"/>
                </a:cubicBezTo>
                <a:lnTo>
                  <a:pt x="8606455" y="1305586"/>
                </a:lnTo>
                <a:lnTo>
                  <a:pt x="8604297" y="1305586"/>
                </a:lnTo>
                <a:lnTo>
                  <a:pt x="8604297" y="1307744"/>
                </a:lnTo>
                <a:lnTo>
                  <a:pt x="8603218" y="1307744"/>
                </a:lnTo>
                <a:lnTo>
                  <a:pt x="8614143" y="1320826"/>
                </a:lnTo>
                <a:cubicBezTo>
                  <a:pt x="8623764" y="1320107"/>
                  <a:pt x="8629204" y="1319028"/>
                  <a:pt x="8630462" y="1317590"/>
                </a:cubicBezTo>
                <a:lnTo>
                  <a:pt x="8631542" y="1317590"/>
                </a:lnTo>
                <a:cubicBezTo>
                  <a:pt x="8634059" y="1317590"/>
                  <a:pt x="8636936" y="1319028"/>
                  <a:pt x="8640174" y="1321906"/>
                </a:cubicBezTo>
                <a:lnTo>
                  <a:pt x="8651098" y="1321906"/>
                </a:lnTo>
                <a:lnTo>
                  <a:pt x="8659730" y="1317590"/>
                </a:lnTo>
                <a:lnTo>
                  <a:pt x="8660809" y="1304507"/>
                </a:lnTo>
                <a:lnTo>
                  <a:pt x="8659730" y="1301270"/>
                </a:lnTo>
                <a:cubicBezTo>
                  <a:pt x="8659730" y="1297494"/>
                  <a:pt x="8664451" y="1295335"/>
                  <a:pt x="8673892" y="1294796"/>
                </a:cubicBezTo>
                <a:lnTo>
                  <a:pt x="8678208" y="1295875"/>
                </a:lnTo>
                <a:lnTo>
                  <a:pt x="8679287" y="1294796"/>
                </a:lnTo>
                <a:lnTo>
                  <a:pt x="8679287" y="1291424"/>
                </a:lnTo>
                <a:lnTo>
                  <a:pt x="8672813" y="1291424"/>
                </a:lnTo>
                <a:close/>
                <a:moveTo>
                  <a:pt x="8718401" y="1289266"/>
                </a:moveTo>
                <a:cubicBezTo>
                  <a:pt x="8714805" y="1291784"/>
                  <a:pt x="8711927" y="1295425"/>
                  <a:pt x="8709769" y="1300191"/>
                </a:cubicBezTo>
                <a:lnTo>
                  <a:pt x="8709769" y="1302349"/>
                </a:lnTo>
                <a:lnTo>
                  <a:pt x="8715164" y="1302349"/>
                </a:lnTo>
                <a:cubicBezTo>
                  <a:pt x="8715164" y="1298753"/>
                  <a:pt x="8716243" y="1296953"/>
                  <a:pt x="8718401" y="1296953"/>
                </a:cubicBezTo>
                <a:cubicBezTo>
                  <a:pt x="8722807" y="1298753"/>
                  <a:pt x="8725010" y="1301990"/>
                  <a:pt x="8725010" y="1306665"/>
                </a:cubicBezTo>
                <a:cubicBezTo>
                  <a:pt x="8717727" y="1312689"/>
                  <a:pt x="8714085" y="1316690"/>
                  <a:pt x="8714085" y="1318669"/>
                </a:cubicBezTo>
                <a:lnTo>
                  <a:pt x="8715164" y="1319748"/>
                </a:lnTo>
                <a:lnTo>
                  <a:pt x="8726089" y="1319748"/>
                </a:lnTo>
                <a:lnTo>
                  <a:pt x="8736879" y="1316511"/>
                </a:lnTo>
                <a:lnTo>
                  <a:pt x="8740116" y="1316511"/>
                </a:lnTo>
                <a:lnTo>
                  <a:pt x="8757515" y="1320826"/>
                </a:lnTo>
                <a:cubicBezTo>
                  <a:pt x="8764798" y="1320826"/>
                  <a:pt x="8768440" y="1316825"/>
                  <a:pt x="8768440" y="1308823"/>
                </a:cubicBezTo>
                <a:cubicBezTo>
                  <a:pt x="8774195" y="1307384"/>
                  <a:pt x="8777072" y="1305946"/>
                  <a:pt x="8777072" y="1304507"/>
                </a:cubicBezTo>
                <a:lnTo>
                  <a:pt x="8777072" y="1303428"/>
                </a:lnTo>
                <a:lnTo>
                  <a:pt x="8774914" y="1303428"/>
                </a:lnTo>
                <a:lnTo>
                  <a:pt x="8766282" y="1305586"/>
                </a:lnTo>
                <a:cubicBezTo>
                  <a:pt x="8748838" y="1305586"/>
                  <a:pt x="8740116" y="1304147"/>
                  <a:pt x="8740116" y="1301270"/>
                </a:cubicBezTo>
                <a:lnTo>
                  <a:pt x="8741330" y="1292503"/>
                </a:lnTo>
                <a:lnTo>
                  <a:pt x="8740116" y="1292503"/>
                </a:lnTo>
                <a:lnTo>
                  <a:pt x="8730405" y="1291424"/>
                </a:lnTo>
                <a:lnTo>
                  <a:pt x="8722852" y="1292503"/>
                </a:lnTo>
                <a:lnTo>
                  <a:pt x="8719480" y="1289266"/>
                </a:lnTo>
                <a:close/>
                <a:moveTo>
                  <a:pt x="4163275" y="1289046"/>
                </a:moveTo>
                <a:lnTo>
                  <a:pt x="4163275" y="1292283"/>
                </a:lnTo>
                <a:lnTo>
                  <a:pt x="4164354" y="1292283"/>
                </a:lnTo>
                <a:lnTo>
                  <a:pt x="4164354" y="1289046"/>
                </a:lnTo>
                <a:close/>
                <a:moveTo>
                  <a:pt x="3176959" y="1288994"/>
                </a:moveTo>
                <a:lnTo>
                  <a:pt x="3175880" y="1290073"/>
                </a:lnTo>
                <a:lnTo>
                  <a:pt x="3175880" y="1295468"/>
                </a:lnTo>
                <a:lnTo>
                  <a:pt x="3176959" y="1295468"/>
                </a:lnTo>
                <a:lnTo>
                  <a:pt x="3180196" y="1294389"/>
                </a:lnTo>
                <a:lnTo>
                  <a:pt x="3180196" y="1292231"/>
                </a:lnTo>
                <a:close/>
                <a:moveTo>
                  <a:pt x="8268875" y="1286973"/>
                </a:moveTo>
                <a:lnTo>
                  <a:pt x="8268875" y="1289131"/>
                </a:lnTo>
                <a:lnTo>
                  <a:pt x="8271033" y="1291289"/>
                </a:lnTo>
                <a:lnTo>
                  <a:pt x="8271033" y="1286973"/>
                </a:lnTo>
                <a:close/>
                <a:moveTo>
                  <a:pt x="8252690" y="1285894"/>
                </a:moveTo>
                <a:lnTo>
                  <a:pt x="8247295" y="1286973"/>
                </a:lnTo>
                <a:lnTo>
                  <a:pt x="8252690" y="1291289"/>
                </a:lnTo>
                <a:lnTo>
                  <a:pt x="8253769" y="1291289"/>
                </a:lnTo>
                <a:lnTo>
                  <a:pt x="8259164" y="1290210"/>
                </a:lnTo>
                <a:lnTo>
                  <a:pt x="8259164" y="1285894"/>
                </a:lnTo>
                <a:close/>
                <a:moveTo>
                  <a:pt x="3696350" y="1285083"/>
                </a:moveTo>
                <a:lnTo>
                  <a:pt x="3695271" y="1286162"/>
                </a:lnTo>
                <a:lnTo>
                  <a:pt x="3695271" y="1288320"/>
                </a:lnTo>
                <a:lnTo>
                  <a:pt x="3699587" y="1292636"/>
                </a:lnTo>
                <a:lnTo>
                  <a:pt x="3701745" y="1292636"/>
                </a:lnTo>
                <a:lnTo>
                  <a:pt x="3701745" y="1286162"/>
                </a:lnTo>
                <a:close/>
                <a:moveTo>
                  <a:pt x="6076074" y="1284949"/>
                </a:moveTo>
                <a:lnTo>
                  <a:pt x="6088078" y="1284949"/>
                </a:lnTo>
                <a:cubicBezTo>
                  <a:pt x="6089697" y="1286388"/>
                  <a:pt x="6092259" y="1287107"/>
                  <a:pt x="6095766" y="1287107"/>
                </a:cubicBezTo>
                <a:lnTo>
                  <a:pt x="6097924" y="1289265"/>
                </a:lnTo>
                <a:lnTo>
                  <a:pt x="6103454" y="1288186"/>
                </a:lnTo>
                <a:lnTo>
                  <a:pt x="6104533" y="1288186"/>
                </a:lnTo>
                <a:lnTo>
                  <a:pt x="6105612" y="1289265"/>
                </a:lnTo>
                <a:lnTo>
                  <a:pt x="6106691" y="1289265"/>
                </a:lnTo>
                <a:cubicBezTo>
                  <a:pt x="6107051" y="1286388"/>
                  <a:pt x="6108130" y="1284949"/>
                  <a:pt x="6109928" y="1284949"/>
                </a:cubicBezTo>
                <a:lnTo>
                  <a:pt x="6135150" y="1284949"/>
                </a:lnTo>
                <a:cubicBezTo>
                  <a:pt x="6139466" y="1287826"/>
                  <a:pt x="6141624" y="1291423"/>
                  <a:pt x="6141624" y="1295739"/>
                </a:cubicBezTo>
                <a:lnTo>
                  <a:pt x="6136229" y="1295739"/>
                </a:lnTo>
                <a:lnTo>
                  <a:pt x="6132857" y="1293581"/>
                </a:lnTo>
                <a:lnTo>
                  <a:pt x="6130699" y="1293581"/>
                </a:lnTo>
                <a:lnTo>
                  <a:pt x="6124225" y="1294660"/>
                </a:lnTo>
                <a:lnTo>
                  <a:pt x="6118695" y="1292502"/>
                </a:lnTo>
                <a:lnTo>
                  <a:pt x="6107770" y="1294660"/>
                </a:lnTo>
                <a:lnTo>
                  <a:pt x="6106691" y="1291423"/>
                </a:lnTo>
                <a:lnTo>
                  <a:pt x="6105612" y="1291423"/>
                </a:lnTo>
                <a:cubicBezTo>
                  <a:pt x="6105612" y="1294300"/>
                  <a:pt x="6104893" y="1295739"/>
                  <a:pt x="6103454" y="1295739"/>
                </a:cubicBezTo>
                <a:lnTo>
                  <a:pt x="6102375" y="1295739"/>
                </a:lnTo>
                <a:lnTo>
                  <a:pt x="6086999" y="1296818"/>
                </a:lnTo>
                <a:lnTo>
                  <a:pt x="6079311" y="1294660"/>
                </a:lnTo>
                <a:lnTo>
                  <a:pt x="6067307" y="1295739"/>
                </a:lnTo>
                <a:lnTo>
                  <a:pt x="6065149" y="1292502"/>
                </a:lnTo>
                <a:lnTo>
                  <a:pt x="6065149" y="1290344"/>
                </a:lnTo>
                <a:cubicBezTo>
                  <a:pt x="6065149" y="1288726"/>
                  <a:pt x="6068791" y="1286927"/>
                  <a:pt x="6076074" y="1284949"/>
                </a:cubicBezTo>
                <a:close/>
                <a:moveTo>
                  <a:pt x="4181618" y="1284730"/>
                </a:moveTo>
                <a:lnTo>
                  <a:pt x="4180539" y="1285809"/>
                </a:lnTo>
                <a:lnTo>
                  <a:pt x="4180539" y="1291204"/>
                </a:lnTo>
                <a:lnTo>
                  <a:pt x="4183776" y="1295520"/>
                </a:lnTo>
                <a:lnTo>
                  <a:pt x="4183776" y="1296599"/>
                </a:lnTo>
                <a:lnTo>
                  <a:pt x="4180539" y="1300915"/>
                </a:lnTo>
                <a:lnTo>
                  <a:pt x="4180539" y="1301859"/>
                </a:lnTo>
                <a:lnTo>
                  <a:pt x="4181618" y="1308333"/>
                </a:lnTo>
                <a:lnTo>
                  <a:pt x="4179460" y="1314807"/>
                </a:lnTo>
                <a:cubicBezTo>
                  <a:pt x="4184405" y="1317504"/>
                  <a:pt x="4186878" y="1319662"/>
                  <a:pt x="4186878" y="1321281"/>
                </a:cubicBezTo>
                <a:lnTo>
                  <a:pt x="4189036" y="1321281"/>
                </a:lnTo>
                <a:cubicBezTo>
                  <a:pt x="4192993" y="1321281"/>
                  <a:pt x="4195510" y="1319842"/>
                  <a:pt x="4196589" y="1316965"/>
                </a:cubicBezTo>
                <a:lnTo>
                  <a:pt x="4196589" y="1312648"/>
                </a:lnTo>
                <a:cubicBezTo>
                  <a:pt x="4192273" y="1312648"/>
                  <a:pt x="4190115" y="1311570"/>
                  <a:pt x="4190115" y="1309412"/>
                </a:cubicBezTo>
                <a:lnTo>
                  <a:pt x="4190115" y="1307254"/>
                </a:lnTo>
                <a:lnTo>
                  <a:pt x="4191194" y="1307254"/>
                </a:lnTo>
                <a:lnTo>
                  <a:pt x="4194431" y="1308333"/>
                </a:lnTo>
                <a:lnTo>
                  <a:pt x="4195510" y="1307254"/>
                </a:lnTo>
                <a:lnTo>
                  <a:pt x="4195510" y="1306175"/>
                </a:lnTo>
                <a:cubicBezTo>
                  <a:pt x="4193352" y="1302488"/>
                  <a:pt x="4192273" y="1298217"/>
                  <a:pt x="4192273" y="1293362"/>
                </a:cubicBezTo>
                <a:lnTo>
                  <a:pt x="4195510" y="1290125"/>
                </a:lnTo>
                <a:lnTo>
                  <a:pt x="4195510" y="1287967"/>
                </a:lnTo>
                <a:lnTo>
                  <a:pt x="4193352" y="1285809"/>
                </a:lnTo>
                <a:lnTo>
                  <a:pt x="4189036" y="1286887"/>
                </a:lnTo>
                <a:close/>
                <a:moveTo>
                  <a:pt x="1081136" y="1283059"/>
                </a:moveTo>
                <a:lnTo>
                  <a:pt x="1080057" y="1286296"/>
                </a:lnTo>
                <a:lnTo>
                  <a:pt x="1081136" y="1291826"/>
                </a:lnTo>
                <a:lnTo>
                  <a:pt x="1081136" y="1312597"/>
                </a:lnTo>
                <a:lnTo>
                  <a:pt x="1084373" y="1315834"/>
                </a:lnTo>
                <a:lnTo>
                  <a:pt x="1089903" y="1314755"/>
                </a:lnTo>
                <a:lnTo>
                  <a:pt x="1097590" y="1315834"/>
                </a:lnTo>
                <a:lnTo>
                  <a:pt x="1098670" y="1314755"/>
                </a:lnTo>
                <a:lnTo>
                  <a:pt x="1098670" y="1312597"/>
                </a:lnTo>
                <a:cubicBezTo>
                  <a:pt x="1096420" y="1309899"/>
                  <a:pt x="1095298" y="1306617"/>
                  <a:pt x="1095298" y="1302751"/>
                </a:cubicBezTo>
                <a:lnTo>
                  <a:pt x="1095298" y="1284138"/>
                </a:lnTo>
                <a:lnTo>
                  <a:pt x="1087744" y="1285217"/>
                </a:lnTo>
                <a:lnTo>
                  <a:pt x="1084373" y="1283059"/>
                </a:lnTo>
                <a:close/>
                <a:moveTo>
                  <a:pt x="8604297" y="1282792"/>
                </a:moveTo>
                <a:lnTo>
                  <a:pt x="8604297" y="1284950"/>
                </a:lnTo>
                <a:lnTo>
                  <a:pt x="8606455" y="1284950"/>
                </a:lnTo>
                <a:lnTo>
                  <a:pt x="8606455" y="1282792"/>
                </a:lnTo>
                <a:close/>
                <a:moveTo>
                  <a:pt x="4252428" y="1282572"/>
                </a:moveTo>
                <a:lnTo>
                  <a:pt x="4232062" y="1284730"/>
                </a:lnTo>
                <a:lnTo>
                  <a:pt x="4233141" y="1290125"/>
                </a:lnTo>
                <a:cubicBezTo>
                  <a:pt x="4229904" y="1304422"/>
                  <a:pt x="4227746" y="1311570"/>
                  <a:pt x="4226667" y="1311570"/>
                </a:cubicBezTo>
                <a:lnTo>
                  <a:pt x="4225588" y="1311570"/>
                </a:lnTo>
                <a:lnTo>
                  <a:pt x="4225588" y="1312648"/>
                </a:lnTo>
                <a:lnTo>
                  <a:pt x="4230983" y="1313728"/>
                </a:lnTo>
                <a:lnTo>
                  <a:pt x="4233141" y="1313728"/>
                </a:lnTo>
                <a:cubicBezTo>
                  <a:pt x="4235299" y="1313728"/>
                  <a:pt x="4236378" y="1310131"/>
                  <a:pt x="4236378" y="1302938"/>
                </a:cubicBezTo>
                <a:lnTo>
                  <a:pt x="4241773" y="1298757"/>
                </a:lnTo>
                <a:cubicBezTo>
                  <a:pt x="4245369" y="1300735"/>
                  <a:pt x="4247168" y="1302848"/>
                  <a:pt x="4247168" y="1305096"/>
                </a:cubicBezTo>
                <a:lnTo>
                  <a:pt x="4251349" y="1305096"/>
                </a:lnTo>
                <a:lnTo>
                  <a:pt x="4252428" y="1301859"/>
                </a:lnTo>
                <a:lnTo>
                  <a:pt x="4251349" y="1286887"/>
                </a:lnTo>
                <a:close/>
                <a:moveTo>
                  <a:pt x="4163275" y="1282572"/>
                </a:moveTo>
                <a:lnTo>
                  <a:pt x="4163275" y="1285809"/>
                </a:lnTo>
                <a:lnTo>
                  <a:pt x="4164354" y="1285809"/>
                </a:lnTo>
                <a:lnTo>
                  <a:pt x="4164354" y="1282572"/>
                </a:lnTo>
                <a:close/>
                <a:moveTo>
                  <a:pt x="5706529" y="1281981"/>
                </a:moveTo>
                <a:lnTo>
                  <a:pt x="5706529" y="1283061"/>
                </a:lnTo>
                <a:lnTo>
                  <a:pt x="5709766" y="1287241"/>
                </a:lnTo>
                <a:lnTo>
                  <a:pt x="5709766" y="1286298"/>
                </a:lnTo>
                <a:cubicBezTo>
                  <a:pt x="5708687" y="1283420"/>
                  <a:pt x="5707608" y="1281981"/>
                  <a:pt x="5706529" y="1281981"/>
                </a:cubicBezTo>
                <a:close/>
                <a:moveTo>
                  <a:pt x="5268603" y="1281172"/>
                </a:moveTo>
                <a:lnTo>
                  <a:pt x="5266445" y="1289804"/>
                </a:lnTo>
                <a:lnTo>
                  <a:pt x="5266445" y="1290883"/>
                </a:lnTo>
                <a:cubicBezTo>
                  <a:pt x="5269862" y="1290883"/>
                  <a:pt x="5272739" y="1292322"/>
                  <a:pt x="5275077" y="1295199"/>
                </a:cubicBezTo>
                <a:lnTo>
                  <a:pt x="5277235" y="1295199"/>
                </a:lnTo>
                <a:lnTo>
                  <a:pt x="5276156" y="1294120"/>
                </a:lnTo>
                <a:lnTo>
                  <a:pt x="5276156" y="1293041"/>
                </a:lnTo>
                <a:lnTo>
                  <a:pt x="5277235" y="1291962"/>
                </a:lnTo>
                <a:lnTo>
                  <a:pt x="5275077" y="1291962"/>
                </a:lnTo>
                <a:lnTo>
                  <a:pt x="5275077" y="1294120"/>
                </a:lnTo>
                <a:lnTo>
                  <a:pt x="5273998" y="1294120"/>
                </a:lnTo>
                <a:cubicBezTo>
                  <a:pt x="5273998" y="1291063"/>
                  <a:pt x="5271840" y="1289264"/>
                  <a:pt x="5267524" y="1288725"/>
                </a:cubicBezTo>
                <a:lnTo>
                  <a:pt x="5267524" y="1287646"/>
                </a:lnTo>
                <a:lnTo>
                  <a:pt x="5270761" y="1283330"/>
                </a:lnTo>
                <a:close/>
                <a:moveTo>
                  <a:pt x="4225588" y="1280414"/>
                </a:moveTo>
                <a:lnTo>
                  <a:pt x="4223430" y="1293362"/>
                </a:lnTo>
                <a:cubicBezTo>
                  <a:pt x="4224868" y="1293362"/>
                  <a:pt x="4225947" y="1290484"/>
                  <a:pt x="4226667" y="1284730"/>
                </a:cubicBezTo>
                <a:lnTo>
                  <a:pt x="4230983" y="1283651"/>
                </a:lnTo>
                <a:lnTo>
                  <a:pt x="4230983" y="1282572"/>
                </a:lnTo>
                <a:close/>
                <a:moveTo>
                  <a:pt x="1151135" y="1279822"/>
                </a:moveTo>
                <a:cubicBezTo>
                  <a:pt x="1143133" y="1281260"/>
                  <a:pt x="1139131" y="1284543"/>
                  <a:pt x="1139131" y="1289668"/>
                </a:cubicBezTo>
                <a:cubicBezTo>
                  <a:pt x="1141289" y="1302975"/>
                  <a:pt x="1142368" y="1317542"/>
                  <a:pt x="1142368" y="1333367"/>
                </a:cubicBezTo>
                <a:lnTo>
                  <a:pt x="1140210" y="1336605"/>
                </a:lnTo>
                <a:lnTo>
                  <a:pt x="1144526" y="1362905"/>
                </a:lnTo>
                <a:lnTo>
                  <a:pt x="1143447" y="1363984"/>
                </a:lnTo>
                <a:lnTo>
                  <a:pt x="1142368" y="1363984"/>
                </a:lnTo>
                <a:lnTo>
                  <a:pt x="1141289" y="1362905"/>
                </a:lnTo>
                <a:lnTo>
                  <a:pt x="1140210" y="1362905"/>
                </a:lnTo>
                <a:lnTo>
                  <a:pt x="1139131" y="1363984"/>
                </a:lnTo>
                <a:lnTo>
                  <a:pt x="1139131" y="1365063"/>
                </a:lnTo>
                <a:cubicBezTo>
                  <a:pt x="1142729" y="1365063"/>
                  <a:pt x="1144526" y="1365782"/>
                  <a:pt x="1144526" y="1367221"/>
                </a:cubicBezTo>
                <a:lnTo>
                  <a:pt x="1144526" y="1369514"/>
                </a:lnTo>
                <a:cubicBezTo>
                  <a:pt x="1144526" y="1375358"/>
                  <a:pt x="1142368" y="1378281"/>
                  <a:pt x="1138052" y="1378281"/>
                </a:cubicBezTo>
                <a:lnTo>
                  <a:pt x="1139131" y="1385834"/>
                </a:lnTo>
                <a:lnTo>
                  <a:pt x="1139131" y="1386913"/>
                </a:lnTo>
                <a:lnTo>
                  <a:pt x="1136974" y="1390285"/>
                </a:lnTo>
                <a:lnTo>
                  <a:pt x="1138052" y="1391364"/>
                </a:lnTo>
                <a:lnTo>
                  <a:pt x="1138052" y="1392443"/>
                </a:lnTo>
                <a:lnTo>
                  <a:pt x="1136974" y="1393522"/>
                </a:lnTo>
                <a:lnTo>
                  <a:pt x="1135894" y="1393522"/>
                </a:lnTo>
                <a:lnTo>
                  <a:pt x="1132522" y="1391364"/>
                </a:lnTo>
                <a:lnTo>
                  <a:pt x="1126048" y="1395680"/>
                </a:lnTo>
                <a:lnTo>
                  <a:pt x="1124834" y="1395680"/>
                </a:lnTo>
                <a:cubicBezTo>
                  <a:pt x="1117731" y="1394421"/>
                  <a:pt x="1113010" y="1392622"/>
                  <a:pt x="1110674" y="1390285"/>
                </a:cubicBezTo>
                <a:lnTo>
                  <a:pt x="1108516" y="1392443"/>
                </a:lnTo>
                <a:lnTo>
                  <a:pt x="1100827" y="1390285"/>
                </a:lnTo>
                <a:cubicBezTo>
                  <a:pt x="1100827" y="1391724"/>
                  <a:pt x="1103390" y="1392802"/>
                  <a:pt x="1108516" y="1393522"/>
                </a:cubicBezTo>
                <a:lnTo>
                  <a:pt x="1112831" y="1392443"/>
                </a:lnTo>
                <a:lnTo>
                  <a:pt x="1117281" y="1396759"/>
                </a:lnTo>
                <a:lnTo>
                  <a:pt x="1119439" y="1394601"/>
                </a:lnTo>
                <a:cubicBezTo>
                  <a:pt x="1119439" y="1396669"/>
                  <a:pt x="1121238" y="1398512"/>
                  <a:pt x="1124834" y="1400131"/>
                </a:cubicBezTo>
                <a:lnTo>
                  <a:pt x="1126048" y="1399051"/>
                </a:lnTo>
                <a:lnTo>
                  <a:pt x="1138052" y="1394601"/>
                </a:lnTo>
                <a:cubicBezTo>
                  <a:pt x="1138052" y="1392443"/>
                  <a:pt x="1140210" y="1391364"/>
                  <a:pt x="1144526" y="1391364"/>
                </a:cubicBezTo>
                <a:lnTo>
                  <a:pt x="1147898" y="1392443"/>
                </a:lnTo>
                <a:lnTo>
                  <a:pt x="1150056" y="1389205"/>
                </a:lnTo>
                <a:lnTo>
                  <a:pt x="1146819" y="1389205"/>
                </a:lnTo>
                <a:cubicBezTo>
                  <a:pt x="1148257" y="1385879"/>
                  <a:pt x="1149697" y="1384036"/>
                  <a:pt x="1151135" y="1383676"/>
                </a:cubicBezTo>
                <a:lnTo>
                  <a:pt x="1152214" y="1383676"/>
                </a:lnTo>
                <a:lnTo>
                  <a:pt x="1154372" y="1385834"/>
                </a:lnTo>
                <a:lnTo>
                  <a:pt x="1154372" y="1388127"/>
                </a:lnTo>
                <a:lnTo>
                  <a:pt x="1152214" y="1391364"/>
                </a:lnTo>
                <a:lnTo>
                  <a:pt x="1154372" y="1391364"/>
                </a:lnTo>
                <a:lnTo>
                  <a:pt x="1157745" y="1389205"/>
                </a:lnTo>
                <a:lnTo>
                  <a:pt x="1158823" y="1390285"/>
                </a:lnTo>
                <a:lnTo>
                  <a:pt x="1159903" y="1390285"/>
                </a:lnTo>
                <a:lnTo>
                  <a:pt x="1159903" y="1388127"/>
                </a:lnTo>
                <a:cubicBezTo>
                  <a:pt x="1157745" y="1388127"/>
                  <a:pt x="1156665" y="1387362"/>
                  <a:pt x="1156665" y="1385834"/>
                </a:cubicBezTo>
                <a:cubicBezTo>
                  <a:pt x="1156665" y="1380799"/>
                  <a:pt x="1157745" y="1376797"/>
                  <a:pt x="1159903" y="1373830"/>
                </a:cubicBezTo>
                <a:lnTo>
                  <a:pt x="1159903" y="1360747"/>
                </a:lnTo>
                <a:lnTo>
                  <a:pt x="1158823" y="1338897"/>
                </a:lnTo>
                <a:cubicBezTo>
                  <a:pt x="1158823" y="1334491"/>
                  <a:pt x="1160622" y="1330850"/>
                  <a:pt x="1164218" y="1327972"/>
                </a:cubicBezTo>
                <a:lnTo>
                  <a:pt x="1164218" y="1326758"/>
                </a:lnTo>
                <a:cubicBezTo>
                  <a:pt x="1164218" y="1325679"/>
                  <a:pt x="1162779" y="1324600"/>
                  <a:pt x="1159903" y="1323522"/>
                </a:cubicBezTo>
                <a:lnTo>
                  <a:pt x="1159903" y="1321363"/>
                </a:lnTo>
                <a:lnTo>
                  <a:pt x="1160981" y="1312597"/>
                </a:lnTo>
                <a:lnTo>
                  <a:pt x="1159903" y="1307067"/>
                </a:lnTo>
                <a:lnTo>
                  <a:pt x="1160981" y="1303830"/>
                </a:lnTo>
                <a:lnTo>
                  <a:pt x="1159903" y="1293984"/>
                </a:lnTo>
                <a:lnTo>
                  <a:pt x="1159903" y="1286296"/>
                </a:lnTo>
                <a:cubicBezTo>
                  <a:pt x="1159723" y="1285037"/>
                  <a:pt x="1156800" y="1282879"/>
                  <a:pt x="1151135" y="1279822"/>
                </a:cubicBezTo>
                <a:close/>
                <a:moveTo>
                  <a:pt x="6750438" y="1279419"/>
                </a:moveTo>
                <a:lnTo>
                  <a:pt x="6748280" y="1289400"/>
                </a:lnTo>
                <a:lnTo>
                  <a:pt x="6751517" y="1297088"/>
                </a:lnTo>
                <a:lnTo>
                  <a:pt x="6752596" y="1297088"/>
                </a:lnTo>
                <a:lnTo>
                  <a:pt x="6752596" y="1294930"/>
                </a:lnTo>
                <a:lnTo>
                  <a:pt x="6750438" y="1290480"/>
                </a:lnTo>
                <a:lnTo>
                  <a:pt x="6751517" y="1282791"/>
                </a:lnTo>
                <a:lnTo>
                  <a:pt x="6751517" y="1279419"/>
                </a:lnTo>
                <a:close/>
                <a:moveTo>
                  <a:pt x="6684349" y="1278340"/>
                </a:moveTo>
                <a:lnTo>
                  <a:pt x="6682191" y="1280498"/>
                </a:lnTo>
                <a:lnTo>
                  <a:pt x="6682191" y="1281712"/>
                </a:lnTo>
                <a:lnTo>
                  <a:pt x="6684349" y="1281712"/>
                </a:lnTo>
                <a:lnTo>
                  <a:pt x="6686507" y="1279419"/>
                </a:lnTo>
                <a:lnTo>
                  <a:pt x="6685428" y="1278340"/>
                </a:lnTo>
                <a:close/>
                <a:moveTo>
                  <a:pt x="5097715" y="1277935"/>
                </a:moveTo>
                <a:lnTo>
                  <a:pt x="5096636" y="1279014"/>
                </a:lnTo>
                <a:lnTo>
                  <a:pt x="5098794" y="1285488"/>
                </a:lnTo>
                <a:lnTo>
                  <a:pt x="5098794" y="1286567"/>
                </a:lnTo>
                <a:lnTo>
                  <a:pt x="5095557" y="1290883"/>
                </a:lnTo>
                <a:lnTo>
                  <a:pt x="5097715" y="1293041"/>
                </a:lnTo>
                <a:lnTo>
                  <a:pt x="5098794" y="1293041"/>
                </a:lnTo>
                <a:lnTo>
                  <a:pt x="5107427" y="1285488"/>
                </a:lnTo>
                <a:cubicBezTo>
                  <a:pt x="5105269" y="1280453"/>
                  <a:pt x="5102032" y="1277935"/>
                  <a:pt x="5097715" y="1277935"/>
                </a:cubicBezTo>
                <a:close/>
                <a:moveTo>
                  <a:pt x="8255927" y="1277262"/>
                </a:moveTo>
                <a:lnTo>
                  <a:pt x="8255927" y="1278341"/>
                </a:lnTo>
                <a:lnTo>
                  <a:pt x="8258085" y="1280499"/>
                </a:lnTo>
                <a:lnTo>
                  <a:pt x="8259164" y="1280499"/>
                </a:lnTo>
                <a:lnTo>
                  <a:pt x="8259164" y="1277262"/>
                </a:lnTo>
                <a:close/>
                <a:moveTo>
                  <a:pt x="8249453" y="1277262"/>
                </a:moveTo>
                <a:lnTo>
                  <a:pt x="8247295" y="1279420"/>
                </a:lnTo>
                <a:lnTo>
                  <a:pt x="8248374" y="1280499"/>
                </a:lnTo>
                <a:lnTo>
                  <a:pt x="8250532" y="1280499"/>
                </a:lnTo>
                <a:lnTo>
                  <a:pt x="8250532" y="1277262"/>
                </a:lnTo>
                <a:close/>
                <a:moveTo>
                  <a:pt x="3231988" y="1277125"/>
                </a:moveTo>
                <a:lnTo>
                  <a:pt x="3231988" y="1280362"/>
                </a:lnTo>
                <a:lnTo>
                  <a:pt x="3234146" y="1280362"/>
                </a:lnTo>
                <a:lnTo>
                  <a:pt x="3234146" y="1277125"/>
                </a:lnTo>
                <a:close/>
                <a:moveTo>
                  <a:pt x="6750438" y="1276183"/>
                </a:moveTo>
                <a:lnTo>
                  <a:pt x="6750438" y="1278340"/>
                </a:lnTo>
                <a:lnTo>
                  <a:pt x="6751517" y="1278340"/>
                </a:lnTo>
                <a:lnTo>
                  <a:pt x="6751517" y="1276183"/>
                </a:lnTo>
                <a:close/>
                <a:moveTo>
                  <a:pt x="1118360" y="1274292"/>
                </a:moveTo>
                <a:lnTo>
                  <a:pt x="1116202" y="1276450"/>
                </a:lnTo>
                <a:lnTo>
                  <a:pt x="1118360" y="1278743"/>
                </a:lnTo>
                <a:lnTo>
                  <a:pt x="1120518" y="1278743"/>
                </a:lnTo>
                <a:lnTo>
                  <a:pt x="1122676" y="1276450"/>
                </a:lnTo>
                <a:lnTo>
                  <a:pt x="1122676" y="1274292"/>
                </a:lnTo>
                <a:close/>
                <a:moveTo>
                  <a:pt x="136088" y="1274226"/>
                </a:moveTo>
                <a:lnTo>
                  <a:pt x="128535" y="1275305"/>
                </a:lnTo>
                <a:lnTo>
                  <a:pt x="126377" y="1275305"/>
                </a:lnTo>
                <a:lnTo>
                  <a:pt x="126377" y="1289332"/>
                </a:lnTo>
                <a:lnTo>
                  <a:pt x="127457" y="1294592"/>
                </a:lnTo>
                <a:lnTo>
                  <a:pt x="132851" y="1293513"/>
                </a:lnTo>
                <a:lnTo>
                  <a:pt x="132851" y="1286095"/>
                </a:lnTo>
                <a:lnTo>
                  <a:pt x="136088" y="1281779"/>
                </a:lnTo>
                <a:close/>
                <a:moveTo>
                  <a:pt x="4219114" y="1273939"/>
                </a:moveTo>
                <a:lnTo>
                  <a:pt x="4219114" y="1275019"/>
                </a:lnTo>
                <a:lnTo>
                  <a:pt x="4221272" y="1275019"/>
                </a:lnTo>
                <a:lnTo>
                  <a:pt x="4221272" y="1273939"/>
                </a:lnTo>
                <a:close/>
                <a:moveTo>
                  <a:pt x="5264152" y="1272540"/>
                </a:moveTo>
                <a:lnTo>
                  <a:pt x="5264152" y="1276856"/>
                </a:lnTo>
                <a:lnTo>
                  <a:pt x="5265366" y="1276856"/>
                </a:lnTo>
                <a:lnTo>
                  <a:pt x="5265366" y="1272540"/>
                </a:lnTo>
                <a:close/>
                <a:moveTo>
                  <a:pt x="7748674" y="1270114"/>
                </a:moveTo>
                <a:lnTo>
                  <a:pt x="7748674" y="1271193"/>
                </a:lnTo>
                <a:lnTo>
                  <a:pt x="7750832" y="1271193"/>
                </a:lnTo>
                <a:lnTo>
                  <a:pt x="7750832" y="1270114"/>
                </a:lnTo>
                <a:close/>
                <a:moveTo>
                  <a:pt x="5693716" y="1270113"/>
                </a:moveTo>
                <a:lnTo>
                  <a:pt x="5697897" y="1277666"/>
                </a:lnTo>
                <a:lnTo>
                  <a:pt x="5700055" y="1277666"/>
                </a:lnTo>
                <a:cubicBezTo>
                  <a:pt x="5697178" y="1274428"/>
                  <a:pt x="5695739" y="1271911"/>
                  <a:pt x="5695739" y="1270113"/>
                </a:cubicBezTo>
                <a:close/>
                <a:moveTo>
                  <a:pt x="1247437" y="1269976"/>
                </a:moveTo>
                <a:lnTo>
                  <a:pt x="1245279" y="1272134"/>
                </a:lnTo>
                <a:lnTo>
                  <a:pt x="1245279" y="1277529"/>
                </a:lnTo>
                <a:lnTo>
                  <a:pt x="1247437" y="1279822"/>
                </a:lnTo>
                <a:lnTo>
                  <a:pt x="1251752" y="1279822"/>
                </a:lnTo>
                <a:lnTo>
                  <a:pt x="1251752" y="1277529"/>
                </a:lnTo>
                <a:lnTo>
                  <a:pt x="1248516" y="1269976"/>
                </a:lnTo>
                <a:close/>
                <a:moveTo>
                  <a:pt x="3581436" y="1269842"/>
                </a:moveTo>
                <a:lnTo>
                  <a:pt x="3577120" y="1284004"/>
                </a:lnTo>
                <a:lnTo>
                  <a:pt x="3580357" y="1292636"/>
                </a:lnTo>
                <a:lnTo>
                  <a:pt x="3580357" y="1300189"/>
                </a:lnTo>
                <a:lnTo>
                  <a:pt x="3578199" y="1303426"/>
                </a:lnTo>
                <a:lnTo>
                  <a:pt x="3578199" y="1304505"/>
                </a:lnTo>
                <a:lnTo>
                  <a:pt x="3581436" y="1308821"/>
                </a:lnTo>
                <a:cubicBezTo>
                  <a:pt x="3580717" y="1317543"/>
                  <a:pt x="3579278" y="1323343"/>
                  <a:pt x="3577120" y="1326220"/>
                </a:cubicBezTo>
                <a:lnTo>
                  <a:pt x="3579278" y="1333773"/>
                </a:lnTo>
                <a:lnTo>
                  <a:pt x="3578199" y="1339168"/>
                </a:lnTo>
                <a:lnTo>
                  <a:pt x="3580357" y="1347935"/>
                </a:lnTo>
                <a:lnTo>
                  <a:pt x="3580357" y="1350093"/>
                </a:lnTo>
                <a:cubicBezTo>
                  <a:pt x="3580357" y="1351711"/>
                  <a:pt x="3577839" y="1352790"/>
                  <a:pt x="3572804" y="1353330"/>
                </a:cubicBezTo>
                <a:lnTo>
                  <a:pt x="3564172" y="1355488"/>
                </a:lnTo>
                <a:cubicBezTo>
                  <a:pt x="3556619" y="1363400"/>
                  <a:pt x="3550820" y="1367357"/>
                  <a:pt x="3546773" y="1367357"/>
                </a:cubicBezTo>
                <a:lnTo>
                  <a:pt x="3545694" y="1366278"/>
                </a:lnTo>
                <a:lnTo>
                  <a:pt x="3542457" y="1372752"/>
                </a:lnTo>
                <a:lnTo>
                  <a:pt x="3543536" y="1373831"/>
                </a:lnTo>
                <a:lnTo>
                  <a:pt x="3544615" y="1373831"/>
                </a:lnTo>
                <a:cubicBezTo>
                  <a:pt x="3544615" y="1371133"/>
                  <a:pt x="3550055" y="1367177"/>
                  <a:pt x="3560935" y="1361962"/>
                </a:cubicBezTo>
                <a:cubicBezTo>
                  <a:pt x="3560935" y="1358545"/>
                  <a:pt x="3565970" y="1356027"/>
                  <a:pt x="3576041" y="1354409"/>
                </a:cubicBezTo>
                <a:lnTo>
                  <a:pt x="3577120" y="1353330"/>
                </a:lnTo>
                <a:lnTo>
                  <a:pt x="3578199" y="1353330"/>
                </a:lnTo>
                <a:lnTo>
                  <a:pt x="3578199" y="1354409"/>
                </a:lnTo>
                <a:lnTo>
                  <a:pt x="3576041" y="1368436"/>
                </a:lnTo>
                <a:cubicBezTo>
                  <a:pt x="3579638" y="1370414"/>
                  <a:pt x="3581436" y="1373336"/>
                  <a:pt x="3581436" y="1377203"/>
                </a:cubicBezTo>
                <a:lnTo>
                  <a:pt x="3578199" y="1385835"/>
                </a:lnTo>
                <a:lnTo>
                  <a:pt x="3578199" y="1394467"/>
                </a:lnTo>
                <a:lnTo>
                  <a:pt x="3581436" y="1397703"/>
                </a:lnTo>
                <a:lnTo>
                  <a:pt x="3585887" y="1397703"/>
                </a:lnTo>
                <a:lnTo>
                  <a:pt x="3588045" y="1395546"/>
                </a:lnTo>
                <a:lnTo>
                  <a:pt x="3588045" y="1383677"/>
                </a:lnTo>
                <a:lnTo>
                  <a:pt x="3586966" y="1357646"/>
                </a:lnTo>
                <a:lnTo>
                  <a:pt x="3591282" y="1344698"/>
                </a:lnTo>
                <a:cubicBezTo>
                  <a:pt x="3589124" y="1344068"/>
                  <a:pt x="3588045" y="1341146"/>
                  <a:pt x="3588045" y="1335931"/>
                </a:cubicBezTo>
                <a:lnTo>
                  <a:pt x="3589124" y="1329457"/>
                </a:lnTo>
                <a:lnTo>
                  <a:pt x="3586966" y="1309900"/>
                </a:lnTo>
                <a:lnTo>
                  <a:pt x="3590203" y="1294794"/>
                </a:lnTo>
                <a:lnTo>
                  <a:pt x="3588045" y="1286162"/>
                </a:lnTo>
                <a:lnTo>
                  <a:pt x="3588045" y="1276316"/>
                </a:lnTo>
                <a:cubicBezTo>
                  <a:pt x="3588045" y="1272540"/>
                  <a:pt x="3586966" y="1270382"/>
                  <a:pt x="3584808" y="1269842"/>
                </a:cubicBezTo>
                <a:close/>
                <a:moveTo>
                  <a:pt x="3200697" y="1269572"/>
                </a:moveTo>
                <a:cubicBezTo>
                  <a:pt x="3197999" y="1271730"/>
                  <a:pt x="3195481" y="1272809"/>
                  <a:pt x="3193144" y="1272809"/>
                </a:cubicBezTo>
                <a:lnTo>
                  <a:pt x="3182354" y="1270651"/>
                </a:lnTo>
                <a:lnTo>
                  <a:pt x="3179117" y="1270651"/>
                </a:lnTo>
                <a:lnTo>
                  <a:pt x="3175880" y="1273888"/>
                </a:lnTo>
                <a:lnTo>
                  <a:pt x="3175880" y="1274967"/>
                </a:lnTo>
                <a:lnTo>
                  <a:pt x="3190986" y="1281441"/>
                </a:lnTo>
                <a:lnTo>
                  <a:pt x="3195302" y="1280362"/>
                </a:lnTo>
                <a:lnTo>
                  <a:pt x="3199618" y="1285757"/>
                </a:lnTo>
                <a:lnTo>
                  <a:pt x="3202855" y="1285757"/>
                </a:lnTo>
                <a:lnTo>
                  <a:pt x="3207171" y="1274967"/>
                </a:lnTo>
                <a:cubicBezTo>
                  <a:pt x="3205732" y="1271730"/>
                  <a:pt x="3204293" y="1269932"/>
                  <a:pt x="3202855" y="1269572"/>
                </a:cubicBezTo>
                <a:close/>
                <a:moveTo>
                  <a:pt x="8252690" y="1268630"/>
                </a:moveTo>
                <a:lnTo>
                  <a:pt x="8252690" y="1270789"/>
                </a:lnTo>
                <a:lnTo>
                  <a:pt x="8254848" y="1272947"/>
                </a:lnTo>
                <a:lnTo>
                  <a:pt x="8260243" y="1272947"/>
                </a:lnTo>
                <a:lnTo>
                  <a:pt x="8263480" y="1269710"/>
                </a:lnTo>
                <a:lnTo>
                  <a:pt x="8262401" y="1268630"/>
                </a:lnTo>
                <a:close/>
                <a:moveTo>
                  <a:pt x="6750438" y="1268360"/>
                </a:moveTo>
                <a:lnTo>
                  <a:pt x="6750438" y="1270652"/>
                </a:lnTo>
                <a:lnTo>
                  <a:pt x="6751517" y="1270652"/>
                </a:lnTo>
                <a:lnTo>
                  <a:pt x="6751517" y="1268360"/>
                </a:lnTo>
                <a:close/>
                <a:moveTo>
                  <a:pt x="6607200" y="1268360"/>
                </a:moveTo>
                <a:lnTo>
                  <a:pt x="6607200" y="1270652"/>
                </a:lnTo>
                <a:lnTo>
                  <a:pt x="6612730" y="1270652"/>
                </a:lnTo>
                <a:lnTo>
                  <a:pt x="6612730" y="1269574"/>
                </a:lnTo>
                <a:close/>
                <a:moveTo>
                  <a:pt x="2104004" y="1266790"/>
                </a:moveTo>
                <a:lnTo>
                  <a:pt x="2102924" y="1267870"/>
                </a:lnTo>
                <a:lnTo>
                  <a:pt x="2102924" y="1274343"/>
                </a:lnTo>
                <a:lnTo>
                  <a:pt x="2106163" y="1271106"/>
                </a:lnTo>
                <a:lnTo>
                  <a:pt x="2106163" y="1268948"/>
                </a:lnTo>
                <a:close/>
                <a:moveTo>
                  <a:pt x="7752990" y="1265663"/>
                </a:moveTo>
                <a:lnTo>
                  <a:pt x="7752990" y="1267955"/>
                </a:lnTo>
                <a:lnTo>
                  <a:pt x="7756362" y="1266877"/>
                </a:lnTo>
                <a:lnTo>
                  <a:pt x="7756362" y="1265663"/>
                </a:lnTo>
                <a:close/>
                <a:moveTo>
                  <a:pt x="1180673" y="1265525"/>
                </a:moveTo>
                <a:lnTo>
                  <a:pt x="1180673" y="1268897"/>
                </a:lnTo>
                <a:lnTo>
                  <a:pt x="1182831" y="1271055"/>
                </a:lnTo>
                <a:lnTo>
                  <a:pt x="1183910" y="1269976"/>
                </a:lnTo>
                <a:lnTo>
                  <a:pt x="1183910" y="1268897"/>
                </a:lnTo>
                <a:close/>
                <a:moveTo>
                  <a:pt x="4093410" y="1265442"/>
                </a:moveTo>
                <a:lnTo>
                  <a:pt x="4093410" y="1267601"/>
                </a:lnTo>
                <a:lnTo>
                  <a:pt x="4098805" y="1266522"/>
                </a:lnTo>
                <a:lnTo>
                  <a:pt x="4098805" y="1265442"/>
                </a:lnTo>
                <a:close/>
                <a:moveTo>
                  <a:pt x="8249453" y="1265393"/>
                </a:moveTo>
                <a:lnTo>
                  <a:pt x="8248374" y="1266472"/>
                </a:lnTo>
                <a:lnTo>
                  <a:pt x="8248374" y="1267552"/>
                </a:lnTo>
                <a:lnTo>
                  <a:pt x="8251611" y="1267552"/>
                </a:lnTo>
                <a:close/>
                <a:moveTo>
                  <a:pt x="6685428" y="1265123"/>
                </a:moveTo>
                <a:cubicBezTo>
                  <a:pt x="6685428" y="1267281"/>
                  <a:pt x="6681741" y="1269124"/>
                  <a:pt x="6674368" y="1270652"/>
                </a:cubicBezTo>
                <a:lnTo>
                  <a:pt x="6676661" y="1272810"/>
                </a:lnTo>
                <a:cubicBezTo>
                  <a:pt x="6676661" y="1271552"/>
                  <a:pt x="6679223" y="1270473"/>
                  <a:pt x="6684349" y="1269574"/>
                </a:cubicBezTo>
                <a:lnTo>
                  <a:pt x="6687586" y="1265123"/>
                </a:lnTo>
                <a:close/>
                <a:moveTo>
                  <a:pt x="5120375" y="1264987"/>
                </a:moveTo>
                <a:lnTo>
                  <a:pt x="5119296" y="1268224"/>
                </a:lnTo>
                <a:lnTo>
                  <a:pt x="5120375" y="1272540"/>
                </a:lnTo>
                <a:lnTo>
                  <a:pt x="5121454" y="1272540"/>
                </a:lnTo>
                <a:lnTo>
                  <a:pt x="5121454" y="1269303"/>
                </a:lnTo>
                <a:lnTo>
                  <a:pt x="5120375" y="1269303"/>
                </a:lnTo>
                <a:lnTo>
                  <a:pt x="5121454" y="1268224"/>
                </a:lnTo>
                <a:lnTo>
                  <a:pt x="5121454" y="1264987"/>
                </a:lnTo>
                <a:close/>
                <a:moveTo>
                  <a:pt x="244529" y="1264515"/>
                </a:moveTo>
                <a:lnTo>
                  <a:pt x="242371" y="1266673"/>
                </a:lnTo>
                <a:lnTo>
                  <a:pt x="242371" y="1268831"/>
                </a:lnTo>
                <a:lnTo>
                  <a:pt x="245608" y="1268831"/>
                </a:lnTo>
                <a:lnTo>
                  <a:pt x="246687" y="1265594"/>
                </a:lnTo>
                <a:lnTo>
                  <a:pt x="245608" y="1264515"/>
                </a:lnTo>
                <a:close/>
                <a:moveTo>
                  <a:pt x="4264297" y="1264364"/>
                </a:moveTo>
                <a:lnTo>
                  <a:pt x="4264297" y="1268679"/>
                </a:lnTo>
                <a:lnTo>
                  <a:pt x="4265376" y="1268679"/>
                </a:lnTo>
                <a:lnTo>
                  <a:pt x="4265376" y="1264364"/>
                </a:lnTo>
                <a:close/>
                <a:moveTo>
                  <a:pt x="5713003" y="1263638"/>
                </a:moveTo>
                <a:lnTo>
                  <a:pt x="5713003" y="1267954"/>
                </a:lnTo>
                <a:lnTo>
                  <a:pt x="5717319" y="1269033"/>
                </a:lnTo>
                <a:lnTo>
                  <a:pt x="5719477" y="1265796"/>
                </a:lnTo>
                <a:lnTo>
                  <a:pt x="5717319" y="1263638"/>
                </a:lnTo>
                <a:close/>
                <a:moveTo>
                  <a:pt x="5673215" y="1263638"/>
                </a:moveTo>
                <a:lnTo>
                  <a:pt x="5642059" y="1267954"/>
                </a:lnTo>
                <a:lnTo>
                  <a:pt x="5644217" y="1280902"/>
                </a:lnTo>
                <a:lnTo>
                  <a:pt x="5643138" y="1281981"/>
                </a:lnTo>
                <a:cubicBezTo>
                  <a:pt x="5670383" y="1284319"/>
                  <a:pt x="5684005" y="1287152"/>
                  <a:pt x="5684005" y="1290479"/>
                </a:cubicBezTo>
                <a:cubicBezTo>
                  <a:pt x="5684005" y="1292457"/>
                  <a:pt x="5679689" y="1294255"/>
                  <a:pt x="5671057" y="1295874"/>
                </a:cubicBezTo>
                <a:lnTo>
                  <a:pt x="5664583" y="1293716"/>
                </a:lnTo>
                <a:lnTo>
                  <a:pt x="5660267" y="1293716"/>
                </a:lnTo>
                <a:lnTo>
                  <a:pt x="5650556" y="1296952"/>
                </a:lnTo>
                <a:lnTo>
                  <a:pt x="5640980" y="1293716"/>
                </a:lnTo>
                <a:lnTo>
                  <a:pt x="5640980" y="1299111"/>
                </a:lnTo>
                <a:lnTo>
                  <a:pt x="5638822" y="1302348"/>
                </a:lnTo>
                <a:cubicBezTo>
                  <a:pt x="5638822" y="1304685"/>
                  <a:pt x="5639901" y="1307203"/>
                  <a:pt x="5642059" y="1309900"/>
                </a:cubicBezTo>
                <a:lnTo>
                  <a:pt x="5642059" y="1318532"/>
                </a:lnTo>
                <a:lnTo>
                  <a:pt x="5646375" y="1318532"/>
                </a:lnTo>
                <a:lnTo>
                  <a:pt x="5662425" y="1315296"/>
                </a:lnTo>
                <a:lnTo>
                  <a:pt x="5663504" y="1316375"/>
                </a:lnTo>
                <a:lnTo>
                  <a:pt x="5663504" y="1317454"/>
                </a:lnTo>
                <a:lnTo>
                  <a:pt x="5669978" y="1315296"/>
                </a:lnTo>
                <a:lnTo>
                  <a:pt x="5687242" y="1319612"/>
                </a:lnTo>
                <a:lnTo>
                  <a:pt x="5690479" y="1319612"/>
                </a:lnTo>
                <a:cubicBezTo>
                  <a:pt x="5692278" y="1319612"/>
                  <a:pt x="5694391" y="1316015"/>
                  <a:pt x="5696818" y="1308821"/>
                </a:cubicBezTo>
                <a:cubicBezTo>
                  <a:pt x="5694750" y="1308821"/>
                  <a:pt x="5693716" y="1308102"/>
                  <a:pt x="5693716" y="1306664"/>
                </a:cubicBezTo>
                <a:lnTo>
                  <a:pt x="5693716" y="1303427"/>
                </a:lnTo>
                <a:cubicBezTo>
                  <a:pt x="5693716" y="1301988"/>
                  <a:pt x="5695110" y="1301269"/>
                  <a:pt x="5697897" y="1301269"/>
                </a:cubicBezTo>
                <a:lnTo>
                  <a:pt x="5697897" y="1296952"/>
                </a:lnTo>
                <a:cubicBezTo>
                  <a:pt x="5693312" y="1291917"/>
                  <a:pt x="5690120" y="1289400"/>
                  <a:pt x="5688321" y="1289400"/>
                </a:cubicBezTo>
                <a:lnTo>
                  <a:pt x="5688321" y="1288320"/>
                </a:lnTo>
                <a:lnTo>
                  <a:pt x="5692637" y="1283061"/>
                </a:lnTo>
                <a:lnTo>
                  <a:pt x="5691558" y="1271191"/>
                </a:lnTo>
                <a:lnTo>
                  <a:pt x="5692637" y="1270113"/>
                </a:lnTo>
                <a:cubicBezTo>
                  <a:pt x="5691558" y="1267235"/>
                  <a:pt x="5690479" y="1265796"/>
                  <a:pt x="5689400" y="1265796"/>
                </a:cubicBezTo>
                <a:lnTo>
                  <a:pt x="5688321" y="1265796"/>
                </a:lnTo>
                <a:cubicBezTo>
                  <a:pt x="5684545" y="1265796"/>
                  <a:pt x="5681308" y="1266875"/>
                  <a:pt x="5678610" y="1269033"/>
                </a:cubicBezTo>
                <a:lnTo>
                  <a:pt x="5677531" y="1269033"/>
                </a:lnTo>
                <a:cubicBezTo>
                  <a:pt x="5675913" y="1269033"/>
                  <a:pt x="5674834" y="1267235"/>
                  <a:pt x="5674294" y="1263638"/>
                </a:cubicBezTo>
                <a:close/>
                <a:moveTo>
                  <a:pt x="82409" y="1263436"/>
                </a:moveTo>
                <a:lnTo>
                  <a:pt x="73776" y="1268831"/>
                </a:lnTo>
                <a:lnTo>
                  <a:pt x="71618" y="1268831"/>
                </a:lnTo>
                <a:lnTo>
                  <a:pt x="68382" y="1266673"/>
                </a:lnTo>
                <a:lnTo>
                  <a:pt x="58671" y="1266673"/>
                </a:lnTo>
                <a:lnTo>
                  <a:pt x="57591" y="1269910"/>
                </a:lnTo>
                <a:lnTo>
                  <a:pt x="60828" y="1277463"/>
                </a:lnTo>
                <a:lnTo>
                  <a:pt x="60828" y="1286095"/>
                </a:lnTo>
                <a:lnTo>
                  <a:pt x="58671" y="1289332"/>
                </a:lnTo>
                <a:lnTo>
                  <a:pt x="59749" y="1293513"/>
                </a:lnTo>
                <a:lnTo>
                  <a:pt x="58671" y="1297830"/>
                </a:lnTo>
                <a:lnTo>
                  <a:pt x="60828" y="1309699"/>
                </a:lnTo>
                <a:lnTo>
                  <a:pt x="59749" y="1314015"/>
                </a:lnTo>
                <a:cubicBezTo>
                  <a:pt x="59749" y="1323276"/>
                  <a:pt x="61547" y="1327907"/>
                  <a:pt x="65145" y="1327907"/>
                </a:cubicBezTo>
                <a:lnTo>
                  <a:pt x="72697" y="1332223"/>
                </a:lnTo>
                <a:cubicBezTo>
                  <a:pt x="78451" y="1332223"/>
                  <a:pt x="81329" y="1329705"/>
                  <a:pt x="81329" y="1324670"/>
                </a:cubicBezTo>
                <a:lnTo>
                  <a:pt x="81329" y="1292434"/>
                </a:lnTo>
                <a:lnTo>
                  <a:pt x="85510" y="1287174"/>
                </a:lnTo>
                <a:lnTo>
                  <a:pt x="80250" y="1281779"/>
                </a:lnTo>
                <a:cubicBezTo>
                  <a:pt x="80250" y="1273687"/>
                  <a:pt x="82363" y="1269011"/>
                  <a:pt x="86589" y="1267752"/>
                </a:cubicBezTo>
                <a:cubicBezTo>
                  <a:pt x="85869" y="1264875"/>
                  <a:pt x="84477" y="1263436"/>
                  <a:pt x="82409" y="1263436"/>
                </a:cubicBezTo>
                <a:close/>
                <a:moveTo>
                  <a:pt x="579141" y="1263232"/>
                </a:moveTo>
                <a:lnTo>
                  <a:pt x="579141" y="1264311"/>
                </a:lnTo>
                <a:lnTo>
                  <a:pt x="581164" y="1264311"/>
                </a:lnTo>
                <a:lnTo>
                  <a:pt x="581164" y="1263232"/>
                </a:lnTo>
                <a:close/>
                <a:moveTo>
                  <a:pt x="1073447" y="1262288"/>
                </a:moveTo>
                <a:lnTo>
                  <a:pt x="1073447" y="1264446"/>
                </a:lnTo>
                <a:lnTo>
                  <a:pt x="1074526" y="1271055"/>
                </a:lnTo>
                <a:lnTo>
                  <a:pt x="1075605" y="1271055"/>
                </a:lnTo>
                <a:lnTo>
                  <a:pt x="1075605" y="1268897"/>
                </a:lnTo>
                <a:lnTo>
                  <a:pt x="1074526" y="1262288"/>
                </a:lnTo>
                <a:close/>
                <a:moveTo>
                  <a:pt x="8770598" y="1262156"/>
                </a:moveTo>
                <a:cubicBezTo>
                  <a:pt x="8769159" y="1262156"/>
                  <a:pt x="8767361" y="1265393"/>
                  <a:pt x="8765203" y="1271867"/>
                </a:cubicBezTo>
                <a:cubicBezTo>
                  <a:pt x="8768800" y="1271867"/>
                  <a:pt x="8770598" y="1273711"/>
                  <a:pt x="8770598" y="1277397"/>
                </a:cubicBezTo>
                <a:cubicBezTo>
                  <a:pt x="8772037" y="1277397"/>
                  <a:pt x="8773116" y="1274475"/>
                  <a:pt x="8773835" y="1268630"/>
                </a:cubicBezTo>
                <a:lnTo>
                  <a:pt x="8775993" y="1266472"/>
                </a:lnTo>
                <a:lnTo>
                  <a:pt x="8771677" y="1262156"/>
                </a:lnTo>
                <a:close/>
                <a:moveTo>
                  <a:pt x="8274270" y="1262156"/>
                </a:moveTo>
                <a:lnTo>
                  <a:pt x="8275349" y="1262156"/>
                </a:lnTo>
                <a:lnTo>
                  <a:pt x="8275349" y="1263153"/>
                </a:lnTo>
                <a:lnTo>
                  <a:pt x="8274270" y="1262281"/>
                </a:lnTo>
                <a:close/>
                <a:moveTo>
                  <a:pt x="7748674" y="1261347"/>
                </a:moveTo>
                <a:lnTo>
                  <a:pt x="7748674" y="1263505"/>
                </a:lnTo>
                <a:lnTo>
                  <a:pt x="7751911" y="1263505"/>
                </a:lnTo>
                <a:lnTo>
                  <a:pt x="7751911" y="1261347"/>
                </a:lnTo>
                <a:close/>
                <a:moveTo>
                  <a:pt x="6593791" y="1260672"/>
                </a:moveTo>
                <a:lnTo>
                  <a:pt x="6593982" y="1260672"/>
                </a:lnTo>
                <a:lnTo>
                  <a:pt x="6593982" y="1260920"/>
                </a:lnTo>
                <a:close/>
                <a:moveTo>
                  <a:pt x="6750438" y="1259593"/>
                </a:moveTo>
                <a:cubicBezTo>
                  <a:pt x="6752686" y="1261481"/>
                  <a:pt x="6753810" y="1263684"/>
                  <a:pt x="6753810" y="1266202"/>
                </a:cubicBezTo>
                <a:lnTo>
                  <a:pt x="6755968" y="1266202"/>
                </a:lnTo>
                <a:lnTo>
                  <a:pt x="6755968" y="1264044"/>
                </a:lnTo>
                <a:lnTo>
                  <a:pt x="6751517" y="1259593"/>
                </a:lnTo>
                <a:close/>
                <a:moveTo>
                  <a:pt x="6188695" y="1258109"/>
                </a:moveTo>
                <a:lnTo>
                  <a:pt x="6186537" y="1260267"/>
                </a:lnTo>
                <a:lnTo>
                  <a:pt x="6186537" y="1262425"/>
                </a:lnTo>
                <a:lnTo>
                  <a:pt x="6188695" y="1260267"/>
                </a:lnTo>
                <a:close/>
                <a:moveTo>
                  <a:pt x="1255125" y="1257837"/>
                </a:moveTo>
                <a:lnTo>
                  <a:pt x="1249595" y="1259051"/>
                </a:lnTo>
                <a:lnTo>
                  <a:pt x="1249595" y="1261209"/>
                </a:lnTo>
                <a:lnTo>
                  <a:pt x="1252832" y="1264446"/>
                </a:lnTo>
                <a:lnTo>
                  <a:pt x="1255125" y="1261209"/>
                </a:lnTo>
                <a:close/>
                <a:moveTo>
                  <a:pt x="4266455" y="1256810"/>
                </a:moveTo>
                <a:lnTo>
                  <a:pt x="4266455" y="1260047"/>
                </a:lnTo>
                <a:lnTo>
                  <a:pt x="4267534" y="1260047"/>
                </a:lnTo>
                <a:lnTo>
                  <a:pt x="4267534" y="1256810"/>
                </a:lnTo>
                <a:close/>
                <a:moveTo>
                  <a:pt x="8691291" y="1256762"/>
                </a:moveTo>
                <a:cubicBezTo>
                  <a:pt x="8686166" y="1257660"/>
                  <a:pt x="8683603" y="1258739"/>
                  <a:pt x="8683603" y="1259999"/>
                </a:cubicBezTo>
                <a:lnTo>
                  <a:pt x="8685896" y="1266472"/>
                </a:lnTo>
                <a:lnTo>
                  <a:pt x="8682524" y="1269710"/>
                </a:lnTo>
                <a:lnTo>
                  <a:pt x="8682524" y="1270789"/>
                </a:lnTo>
                <a:lnTo>
                  <a:pt x="8684817" y="1272947"/>
                </a:lnTo>
                <a:lnTo>
                  <a:pt x="8688054" y="1272947"/>
                </a:lnTo>
                <a:lnTo>
                  <a:pt x="8688054" y="1266472"/>
                </a:lnTo>
                <a:cubicBezTo>
                  <a:pt x="8691651" y="1263415"/>
                  <a:pt x="8693449" y="1260538"/>
                  <a:pt x="8693449" y="1257841"/>
                </a:cubicBezTo>
                <a:lnTo>
                  <a:pt x="8691291" y="1257841"/>
                </a:lnTo>
                <a:close/>
                <a:moveTo>
                  <a:pt x="8241900" y="1256761"/>
                </a:moveTo>
                <a:cubicBezTo>
                  <a:pt x="8241900" y="1258200"/>
                  <a:pt x="8240821" y="1258919"/>
                  <a:pt x="8238663" y="1258919"/>
                </a:cubicBezTo>
                <a:lnTo>
                  <a:pt x="8238663" y="1259998"/>
                </a:lnTo>
                <a:lnTo>
                  <a:pt x="8240821" y="1259998"/>
                </a:lnTo>
                <a:cubicBezTo>
                  <a:pt x="8240821" y="1258560"/>
                  <a:pt x="8241900" y="1257840"/>
                  <a:pt x="8244058" y="1257840"/>
                </a:cubicBezTo>
                <a:lnTo>
                  <a:pt x="8244058" y="1256761"/>
                </a:lnTo>
                <a:close/>
                <a:moveTo>
                  <a:pt x="6694195" y="1256356"/>
                </a:moveTo>
                <a:cubicBezTo>
                  <a:pt x="6694195" y="1259233"/>
                  <a:pt x="6692756" y="1260672"/>
                  <a:pt x="6689879" y="1260672"/>
                </a:cubicBezTo>
                <a:lnTo>
                  <a:pt x="6689879" y="1262965"/>
                </a:lnTo>
                <a:lnTo>
                  <a:pt x="6692037" y="1262965"/>
                </a:lnTo>
                <a:cubicBezTo>
                  <a:pt x="6692037" y="1260716"/>
                  <a:pt x="6693161" y="1259593"/>
                  <a:pt x="6695409" y="1259593"/>
                </a:cubicBezTo>
                <a:lnTo>
                  <a:pt x="6695409" y="1256356"/>
                </a:lnTo>
                <a:close/>
                <a:moveTo>
                  <a:pt x="5614005" y="1256085"/>
                </a:moveTo>
                <a:lnTo>
                  <a:pt x="5611847" y="1258243"/>
                </a:lnTo>
                <a:lnTo>
                  <a:pt x="5611847" y="1260402"/>
                </a:lnTo>
                <a:lnTo>
                  <a:pt x="5616163" y="1260402"/>
                </a:lnTo>
                <a:lnTo>
                  <a:pt x="5617242" y="1259322"/>
                </a:lnTo>
                <a:lnTo>
                  <a:pt x="5618321" y="1259322"/>
                </a:lnTo>
                <a:lnTo>
                  <a:pt x="5617242" y="1256085"/>
                </a:lnTo>
                <a:close/>
                <a:moveTo>
                  <a:pt x="685424" y="1255949"/>
                </a:moveTo>
                <a:lnTo>
                  <a:pt x="685424" y="1259051"/>
                </a:lnTo>
                <a:cubicBezTo>
                  <a:pt x="685424" y="1263097"/>
                  <a:pt x="684029" y="1266244"/>
                  <a:pt x="681243" y="1268492"/>
                </a:cubicBezTo>
                <a:lnTo>
                  <a:pt x="681243" y="1269571"/>
                </a:lnTo>
                <a:cubicBezTo>
                  <a:pt x="683849" y="1267143"/>
                  <a:pt x="687356" y="1265390"/>
                  <a:pt x="691762" y="1264311"/>
                </a:cubicBezTo>
                <a:lnTo>
                  <a:pt x="692841" y="1263232"/>
                </a:lnTo>
                <a:lnTo>
                  <a:pt x="692841" y="1261209"/>
                </a:lnTo>
                <a:lnTo>
                  <a:pt x="689739" y="1255949"/>
                </a:lnTo>
                <a:close/>
                <a:moveTo>
                  <a:pt x="3700666" y="1255815"/>
                </a:moveTo>
                <a:cubicBezTo>
                  <a:pt x="3697429" y="1257254"/>
                  <a:pt x="3695630" y="1258692"/>
                  <a:pt x="3695271" y="1260131"/>
                </a:cubicBezTo>
                <a:lnTo>
                  <a:pt x="3695271" y="1261210"/>
                </a:lnTo>
                <a:lnTo>
                  <a:pt x="3697429" y="1263368"/>
                </a:lnTo>
                <a:cubicBezTo>
                  <a:pt x="3700306" y="1262109"/>
                  <a:pt x="3701745" y="1259592"/>
                  <a:pt x="3701745" y="1255815"/>
                </a:cubicBezTo>
                <a:close/>
                <a:moveTo>
                  <a:pt x="1100827" y="1255679"/>
                </a:moveTo>
                <a:lnTo>
                  <a:pt x="1100827" y="1256758"/>
                </a:lnTo>
                <a:lnTo>
                  <a:pt x="1107435" y="1268897"/>
                </a:lnTo>
                <a:lnTo>
                  <a:pt x="1108516" y="1268897"/>
                </a:lnTo>
                <a:lnTo>
                  <a:pt x="1108516" y="1267683"/>
                </a:lnTo>
                <a:lnTo>
                  <a:pt x="1101907" y="1255679"/>
                </a:lnTo>
                <a:close/>
                <a:moveTo>
                  <a:pt x="6172240" y="1254872"/>
                </a:moveTo>
                <a:lnTo>
                  <a:pt x="6169003" y="1258109"/>
                </a:lnTo>
                <a:lnTo>
                  <a:pt x="6169003" y="1259188"/>
                </a:lnTo>
                <a:lnTo>
                  <a:pt x="6173319" y="1263504"/>
                </a:lnTo>
                <a:lnTo>
                  <a:pt x="6175612" y="1263504"/>
                </a:lnTo>
                <a:lnTo>
                  <a:pt x="6176691" y="1258109"/>
                </a:lnTo>
                <a:lnTo>
                  <a:pt x="6175612" y="1254872"/>
                </a:lnTo>
                <a:close/>
                <a:moveTo>
                  <a:pt x="592764" y="1254870"/>
                </a:moveTo>
                <a:lnTo>
                  <a:pt x="589661" y="1257972"/>
                </a:lnTo>
                <a:lnTo>
                  <a:pt x="589661" y="1259051"/>
                </a:lnTo>
                <a:lnTo>
                  <a:pt x="591685" y="1261209"/>
                </a:lnTo>
                <a:lnTo>
                  <a:pt x="596001" y="1261209"/>
                </a:lnTo>
                <a:lnTo>
                  <a:pt x="596001" y="1256893"/>
                </a:lnTo>
                <a:lnTo>
                  <a:pt x="593843" y="1254870"/>
                </a:lnTo>
                <a:close/>
                <a:moveTo>
                  <a:pt x="1180673" y="1254600"/>
                </a:moveTo>
                <a:lnTo>
                  <a:pt x="1180673" y="1257837"/>
                </a:lnTo>
                <a:lnTo>
                  <a:pt x="1181752" y="1257837"/>
                </a:lnTo>
                <a:lnTo>
                  <a:pt x="1181752" y="1254600"/>
                </a:lnTo>
                <a:close/>
                <a:moveTo>
                  <a:pt x="1119439" y="1254600"/>
                </a:moveTo>
                <a:lnTo>
                  <a:pt x="1112831" y="1261209"/>
                </a:lnTo>
                <a:lnTo>
                  <a:pt x="1112831" y="1262288"/>
                </a:lnTo>
                <a:lnTo>
                  <a:pt x="1114990" y="1262288"/>
                </a:lnTo>
                <a:lnTo>
                  <a:pt x="1121597" y="1256758"/>
                </a:lnTo>
                <a:close/>
                <a:moveTo>
                  <a:pt x="8254848" y="1252445"/>
                </a:moveTo>
                <a:lnTo>
                  <a:pt x="8254848" y="1253524"/>
                </a:lnTo>
                <a:lnTo>
                  <a:pt x="8257006" y="1253524"/>
                </a:lnTo>
                <a:lnTo>
                  <a:pt x="8257006" y="1252445"/>
                </a:lnTo>
                <a:close/>
                <a:moveTo>
                  <a:pt x="1209132" y="1252442"/>
                </a:moveTo>
                <a:cubicBezTo>
                  <a:pt x="1204727" y="1252442"/>
                  <a:pt x="1202524" y="1258287"/>
                  <a:pt x="1202524" y="1269976"/>
                </a:cubicBezTo>
                <a:lnTo>
                  <a:pt x="1202524" y="1278743"/>
                </a:lnTo>
                <a:cubicBezTo>
                  <a:pt x="1205490" y="1286386"/>
                  <a:pt x="1206974" y="1295108"/>
                  <a:pt x="1206974" y="1304909"/>
                </a:cubicBezTo>
                <a:lnTo>
                  <a:pt x="1214528" y="1304909"/>
                </a:lnTo>
                <a:lnTo>
                  <a:pt x="1222216" y="1305988"/>
                </a:lnTo>
                <a:lnTo>
                  <a:pt x="1226666" y="1288589"/>
                </a:lnTo>
                <a:lnTo>
                  <a:pt x="1226666" y="1280901"/>
                </a:lnTo>
                <a:lnTo>
                  <a:pt x="1223295" y="1253521"/>
                </a:lnTo>
                <a:lnTo>
                  <a:pt x="1210212" y="1253521"/>
                </a:lnTo>
                <a:close/>
                <a:moveTo>
                  <a:pt x="6190853" y="1251635"/>
                </a:moveTo>
                <a:lnTo>
                  <a:pt x="6190853" y="1255951"/>
                </a:lnTo>
                <a:lnTo>
                  <a:pt x="6191932" y="1254872"/>
                </a:lnTo>
                <a:lnTo>
                  <a:pt x="6193011" y="1254872"/>
                </a:lnTo>
                <a:lnTo>
                  <a:pt x="6191932" y="1251635"/>
                </a:lnTo>
                <a:close/>
                <a:moveTo>
                  <a:pt x="6580764" y="1250826"/>
                </a:moveTo>
                <a:lnTo>
                  <a:pt x="6580764" y="1252984"/>
                </a:lnTo>
                <a:cubicBezTo>
                  <a:pt x="6584451" y="1252984"/>
                  <a:pt x="6586294" y="1254468"/>
                  <a:pt x="6586294" y="1257435"/>
                </a:cubicBezTo>
                <a:lnTo>
                  <a:pt x="6588452" y="1257435"/>
                </a:lnTo>
                <a:lnTo>
                  <a:pt x="6588452" y="1255346"/>
                </a:lnTo>
                <a:lnTo>
                  <a:pt x="6591064" y="1257132"/>
                </a:lnTo>
                <a:lnTo>
                  <a:pt x="6593791" y="1260672"/>
                </a:lnTo>
                <a:lnTo>
                  <a:pt x="6591824" y="1260672"/>
                </a:lnTo>
                <a:lnTo>
                  <a:pt x="6591824" y="1261751"/>
                </a:lnTo>
                <a:lnTo>
                  <a:pt x="6593982" y="1261751"/>
                </a:lnTo>
                <a:lnTo>
                  <a:pt x="6593982" y="1260920"/>
                </a:lnTo>
                <a:lnTo>
                  <a:pt x="6597219" y="1265123"/>
                </a:lnTo>
                <a:lnTo>
                  <a:pt x="6598433" y="1266202"/>
                </a:lnTo>
                <a:lnTo>
                  <a:pt x="6605042" y="1266202"/>
                </a:lnTo>
                <a:lnTo>
                  <a:pt x="6605042" y="1264044"/>
                </a:lnTo>
                <a:lnTo>
                  <a:pt x="6603828" y="1265123"/>
                </a:lnTo>
                <a:lnTo>
                  <a:pt x="6602749" y="1265123"/>
                </a:lnTo>
                <a:lnTo>
                  <a:pt x="6591064" y="1257132"/>
                </a:lnTo>
                <a:lnTo>
                  <a:pt x="6589531" y="1255142"/>
                </a:lnTo>
                <a:lnTo>
                  <a:pt x="6588452" y="1255142"/>
                </a:lnTo>
                <a:lnTo>
                  <a:pt x="6588452" y="1255346"/>
                </a:lnTo>
                <a:lnTo>
                  <a:pt x="6581843" y="1250826"/>
                </a:lnTo>
                <a:close/>
                <a:moveTo>
                  <a:pt x="5093399" y="1249746"/>
                </a:moveTo>
                <a:lnTo>
                  <a:pt x="5093399" y="1254062"/>
                </a:lnTo>
                <a:lnTo>
                  <a:pt x="5094478" y="1255141"/>
                </a:lnTo>
                <a:lnTo>
                  <a:pt x="5094478" y="1256220"/>
                </a:lnTo>
                <a:lnTo>
                  <a:pt x="5097715" y="1255141"/>
                </a:lnTo>
                <a:lnTo>
                  <a:pt x="5097715" y="1251904"/>
                </a:lnTo>
                <a:lnTo>
                  <a:pt x="5095557" y="1249746"/>
                </a:lnTo>
                <a:close/>
                <a:moveTo>
                  <a:pt x="4264297" y="1249257"/>
                </a:moveTo>
                <a:lnTo>
                  <a:pt x="4264297" y="1252494"/>
                </a:lnTo>
                <a:lnTo>
                  <a:pt x="4266455" y="1252494"/>
                </a:lnTo>
                <a:lnTo>
                  <a:pt x="4266455" y="1251415"/>
                </a:lnTo>
                <a:close/>
                <a:moveTo>
                  <a:pt x="8249453" y="1249209"/>
                </a:moveTo>
                <a:lnTo>
                  <a:pt x="8258085" y="1249209"/>
                </a:lnTo>
                <a:lnTo>
                  <a:pt x="8274270" y="1262281"/>
                </a:lnTo>
                <a:lnTo>
                  <a:pt x="8274270" y="1265393"/>
                </a:lnTo>
                <a:lnTo>
                  <a:pt x="8275349" y="1265393"/>
                </a:lnTo>
                <a:lnTo>
                  <a:pt x="8275349" y="1263153"/>
                </a:lnTo>
                <a:lnTo>
                  <a:pt x="8286139" y="1271867"/>
                </a:lnTo>
                <a:lnTo>
                  <a:pt x="8285060" y="1272947"/>
                </a:lnTo>
                <a:lnTo>
                  <a:pt x="8285060" y="1274025"/>
                </a:lnTo>
                <a:lnTo>
                  <a:pt x="8286139" y="1275104"/>
                </a:lnTo>
                <a:cubicBezTo>
                  <a:pt x="8286139" y="1297044"/>
                  <a:pt x="8279306" y="1312149"/>
                  <a:pt x="8265638" y="1320422"/>
                </a:cubicBezTo>
                <a:lnTo>
                  <a:pt x="8250532" y="1335528"/>
                </a:lnTo>
                <a:lnTo>
                  <a:pt x="8241900" y="1337686"/>
                </a:lnTo>
                <a:cubicBezTo>
                  <a:pt x="8236865" y="1335887"/>
                  <a:pt x="8234347" y="1334449"/>
                  <a:pt x="8234347" y="1333370"/>
                </a:cubicBezTo>
                <a:lnTo>
                  <a:pt x="8234347" y="1332291"/>
                </a:lnTo>
                <a:cubicBezTo>
                  <a:pt x="8245856" y="1322580"/>
                  <a:pt x="8251611" y="1315386"/>
                  <a:pt x="8251611" y="1310711"/>
                </a:cubicBezTo>
                <a:cubicBezTo>
                  <a:pt x="8247295" y="1307294"/>
                  <a:pt x="8242620" y="1305136"/>
                  <a:pt x="8237584" y="1304237"/>
                </a:cubicBezTo>
                <a:lnTo>
                  <a:pt x="8237584" y="1303158"/>
                </a:lnTo>
                <a:lnTo>
                  <a:pt x="8238663" y="1302079"/>
                </a:lnTo>
                <a:lnTo>
                  <a:pt x="8238663" y="1301000"/>
                </a:lnTo>
                <a:lnTo>
                  <a:pt x="8230031" y="1288052"/>
                </a:lnTo>
                <a:lnTo>
                  <a:pt x="8227873" y="1290210"/>
                </a:lnTo>
                <a:lnTo>
                  <a:pt x="8227873" y="1288052"/>
                </a:lnTo>
                <a:lnTo>
                  <a:pt x="8230031" y="1288052"/>
                </a:lnTo>
                <a:lnTo>
                  <a:pt x="8225715" y="1281578"/>
                </a:lnTo>
                <a:lnTo>
                  <a:pt x="8225715" y="1269710"/>
                </a:lnTo>
                <a:cubicBezTo>
                  <a:pt x="8225715" y="1268091"/>
                  <a:pt x="8227514" y="1267012"/>
                  <a:pt x="8231110" y="1266472"/>
                </a:cubicBezTo>
                <a:lnTo>
                  <a:pt x="8230031" y="1265393"/>
                </a:lnTo>
                <a:lnTo>
                  <a:pt x="8230031" y="1264315"/>
                </a:lnTo>
                <a:cubicBezTo>
                  <a:pt x="8233628" y="1258560"/>
                  <a:pt x="8240102" y="1254244"/>
                  <a:pt x="8249453" y="1251367"/>
                </a:cubicBezTo>
                <a:close/>
                <a:moveTo>
                  <a:pt x="1070210" y="1249205"/>
                </a:moveTo>
                <a:lnTo>
                  <a:pt x="1070210" y="1250284"/>
                </a:lnTo>
                <a:lnTo>
                  <a:pt x="1071290" y="1257837"/>
                </a:lnTo>
                <a:lnTo>
                  <a:pt x="1072369" y="1257837"/>
                </a:lnTo>
                <a:lnTo>
                  <a:pt x="1072369" y="1253521"/>
                </a:lnTo>
                <a:lnTo>
                  <a:pt x="1071290" y="1249205"/>
                </a:lnTo>
                <a:close/>
                <a:moveTo>
                  <a:pt x="5090162" y="1248667"/>
                </a:moveTo>
                <a:lnTo>
                  <a:pt x="5090162" y="1249746"/>
                </a:lnTo>
                <a:lnTo>
                  <a:pt x="5092320" y="1249746"/>
                </a:lnTo>
                <a:lnTo>
                  <a:pt x="5092320" y="1248667"/>
                </a:lnTo>
                <a:close/>
                <a:moveTo>
                  <a:pt x="5081530" y="1248667"/>
                </a:moveTo>
                <a:lnTo>
                  <a:pt x="5081530" y="1250825"/>
                </a:lnTo>
                <a:lnTo>
                  <a:pt x="5082609" y="1249746"/>
                </a:lnTo>
                <a:lnTo>
                  <a:pt x="5083688" y="1249746"/>
                </a:lnTo>
                <a:lnTo>
                  <a:pt x="5089083" y="1250825"/>
                </a:lnTo>
                <a:lnTo>
                  <a:pt x="5086925" y="1248667"/>
                </a:lnTo>
                <a:close/>
                <a:moveTo>
                  <a:pt x="6576313" y="1248533"/>
                </a:moveTo>
                <a:lnTo>
                  <a:pt x="6576313" y="1250826"/>
                </a:lnTo>
                <a:lnTo>
                  <a:pt x="6577392" y="1250826"/>
                </a:lnTo>
                <a:lnTo>
                  <a:pt x="6577392" y="1248533"/>
                </a:lnTo>
                <a:close/>
                <a:moveTo>
                  <a:pt x="6166845" y="1247319"/>
                </a:moveTo>
                <a:lnTo>
                  <a:pt x="6164553" y="1249477"/>
                </a:lnTo>
                <a:lnTo>
                  <a:pt x="6164553" y="1250556"/>
                </a:lnTo>
                <a:lnTo>
                  <a:pt x="6166845" y="1248398"/>
                </a:lnTo>
                <a:close/>
                <a:moveTo>
                  <a:pt x="2108319" y="1247234"/>
                </a:moveTo>
                <a:lnTo>
                  <a:pt x="2108319" y="1248312"/>
                </a:lnTo>
                <a:lnTo>
                  <a:pt x="2115871" y="1262475"/>
                </a:lnTo>
                <a:lnTo>
                  <a:pt x="2116952" y="1262475"/>
                </a:lnTo>
                <a:cubicBezTo>
                  <a:pt x="2120549" y="1260946"/>
                  <a:pt x="2122346" y="1258383"/>
                  <a:pt x="2122346" y="1254787"/>
                </a:cubicBezTo>
                <a:lnTo>
                  <a:pt x="2118029" y="1254787"/>
                </a:lnTo>
                <a:lnTo>
                  <a:pt x="2114794" y="1256945"/>
                </a:lnTo>
                <a:lnTo>
                  <a:pt x="2109398" y="1247234"/>
                </a:lnTo>
                <a:close/>
                <a:moveTo>
                  <a:pt x="8692370" y="1246916"/>
                </a:moveTo>
                <a:lnTo>
                  <a:pt x="8690212" y="1249074"/>
                </a:lnTo>
                <a:lnTo>
                  <a:pt x="8692370" y="1251232"/>
                </a:lnTo>
                <a:lnTo>
                  <a:pt x="8694528" y="1251232"/>
                </a:lnTo>
                <a:lnTo>
                  <a:pt x="8694528" y="1249074"/>
                </a:lnTo>
                <a:close/>
                <a:moveTo>
                  <a:pt x="1266050" y="1246912"/>
                </a:moveTo>
                <a:lnTo>
                  <a:pt x="1263756" y="1249205"/>
                </a:lnTo>
                <a:lnTo>
                  <a:pt x="1266050" y="1249205"/>
                </a:lnTo>
                <a:close/>
                <a:moveTo>
                  <a:pt x="4190115" y="1246021"/>
                </a:moveTo>
                <a:cubicBezTo>
                  <a:pt x="4186518" y="1252854"/>
                  <a:pt x="4184720" y="1258969"/>
                  <a:pt x="4184720" y="1264364"/>
                </a:cubicBezTo>
                <a:cubicBezTo>
                  <a:pt x="4182652" y="1265083"/>
                  <a:pt x="4181618" y="1267196"/>
                  <a:pt x="4181618" y="1270703"/>
                </a:cubicBezTo>
                <a:lnTo>
                  <a:pt x="4181618" y="1275019"/>
                </a:lnTo>
                <a:lnTo>
                  <a:pt x="4183776" y="1275019"/>
                </a:lnTo>
                <a:lnTo>
                  <a:pt x="4189036" y="1273939"/>
                </a:lnTo>
                <a:lnTo>
                  <a:pt x="4193352" y="1282572"/>
                </a:lnTo>
                <a:cubicBezTo>
                  <a:pt x="4197668" y="1279334"/>
                  <a:pt x="4199826" y="1276458"/>
                  <a:pt x="4199826" y="1273939"/>
                </a:cubicBezTo>
                <a:cubicBezTo>
                  <a:pt x="4195510" y="1268455"/>
                  <a:pt x="4193352" y="1264543"/>
                  <a:pt x="4193352" y="1262206"/>
                </a:cubicBezTo>
                <a:lnTo>
                  <a:pt x="4193352" y="1260047"/>
                </a:lnTo>
                <a:cubicBezTo>
                  <a:pt x="4193352" y="1253574"/>
                  <a:pt x="4198747" y="1250337"/>
                  <a:pt x="4209537" y="1250337"/>
                </a:cubicBezTo>
                <a:lnTo>
                  <a:pt x="4213853" y="1249257"/>
                </a:lnTo>
                <a:lnTo>
                  <a:pt x="4214932" y="1248178"/>
                </a:lnTo>
                <a:lnTo>
                  <a:pt x="4214932" y="1247099"/>
                </a:lnTo>
                <a:lnTo>
                  <a:pt x="4209537" y="1246021"/>
                </a:lnTo>
                <a:lnTo>
                  <a:pt x="4203063" y="1248178"/>
                </a:lnTo>
                <a:lnTo>
                  <a:pt x="4197668" y="1248178"/>
                </a:lnTo>
                <a:lnTo>
                  <a:pt x="4194431" y="1246021"/>
                </a:lnTo>
                <a:close/>
                <a:moveTo>
                  <a:pt x="6167924" y="1245161"/>
                </a:moveTo>
                <a:lnTo>
                  <a:pt x="6167924" y="1246240"/>
                </a:lnTo>
                <a:lnTo>
                  <a:pt x="6171161" y="1246240"/>
                </a:lnTo>
                <a:lnTo>
                  <a:pt x="6171161" y="1245161"/>
                </a:lnTo>
                <a:close/>
                <a:moveTo>
                  <a:pt x="1581239" y="1244620"/>
                </a:moveTo>
                <a:lnTo>
                  <a:pt x="1584477" y="1246778"/>
                </a:lnTo>
                <a:lnTo>
                  <a:pt x="1593379" y="1244620"/>
                </a:lnTo>
                <a:cubicBezTo>
                  <a:pt x="1600663" y="1248306"/>
                  <a:pt x="1605788" y="1250149"/>
                  <a:pt x="1608755" y="1250149"/>
                </a:cubicBezTo>
                <a:lnTo>
                  <a:pt x="1608755" y="1252442"/>
                </a:lnTo>
                <a:lnTo>
                  <a:pt x="1586635" y="1260265"/>
                </a:lnTo>
                <a:cubicBezTo>
                  <a:pt x="1583938" y="1257658"/>
                  <a:pt x="1576609" y="1255769"/>
                  <a:pt x="1564651" y="1254600"/>
                </a:cubicBezTo>
                <a:cubicBezTo>
                  <a:pt x="1561324" y="1258377"/>
                  <a:pt x="1558356" y="1260265"/>
                  <a:pt x="1555748" y="1260265"/>
                </a:cubicBezTo>
                <a:cubicBezTo>
                  <a:pt x="1543250" y="1256758"/>
                  <a:pt x="1537001" y="1253791"/>
                  <a:pt x="1537001" y="1251363"/>
                </a:cubicBezTo>
                <a:lnTo>
                  <a:pt x="1537001" y="1250149"/>
                </a:lnTo>
                <a:lnTo>
                  <a:pt x="1541452" y="1245698"/>
                </a:lnTo>
                <a:lnTo>
                  <a:pt x="1543745" y="1245698"/>
                </a:lnTo>
                <a:cubicBezTo>
                  <a:pt x="1547970" y="1245698"/>
                  <a:pt x="1551972" y="1247182"/>
                  <a:pt x="1555748" y="1250149"/>
                </a:cubicBezTo>
                <a:lnTo>
                  <a:pt x="1561278" y="1249070"/>
                </a:lnTo>
                <a:lnTo>
                  <a:pt x="1566808" y="1250149"/>
                </a:lnTo>
                <a:cubicBezTo>
                  <a:pt x="1567526" y="1247901"/>
                  <a:pt x="1569730" y="1246778"/>
                  <a:pt x="1573417" y="1246778"/>
                </a:cubicBezTo>
                <a:lnTo>
                  <a:pt x="1576789" y="1246778"/>
                </a:lnTo>
                <a:cubicBezTo>
                  <a:pt x="1578227" y="1246778"/>
                  <a:pt x="1578948" y="1248666"/>
                  <a:pt x="1578948" y="1252442"/>
                </a:cubicBezTo>
                <a:lnTo>
                  <a:pt x="1580026" y="1252442"/>
                </a:lnTo>
                <a:close/>
                <a:moveTo>
                  <a:pt x="6577392" y="1243139"/>
                </a:moveTo>
                <a:lnTo>
                  <a:pt x="6575234" y="1245296"/>
                </a:lnTo>
                <a:lnTo>
                  <a:pt x="6575234" y="1246375"/>
                </a:lnTo>
                <a:lnTo>
                  <a:pt x="6579685" y="1246375"/>
                </a:lnTo>
                <a:lnTo>
                  <a:pt x="6579685" y="1243139"/>
                </a:lnTo>
                <a:close/>
                <a:moveTo>
                  <a:pt x="7612180" y="1242734"/>
                </a:moveTo>
                <a:lnTo>
                  <a:pt x="7615552" y="1242734"/>
                </a:lnTo>
                <a:lnTo>
                  <a:pt x="7615552" y="1245027"/>
                </a:lnTo>
                <a:lnTo>
                  <a:pt x="7612180" y="1246106"/>
                </a:lnTo>
                <a:lnTo>
                  <a:pt x="7611101" y="1245027"/>
                </a:lnTo>
                <a:lnTo>
                  <a:pt x="7611101" y="1243949"/>
                </a:lnTo>
                <a:close/>
                <a:moveTo>
                  <a:pt x="7676651" y="1241656"/>
                </a:moveTo>
                <a:lnTo>
                  <a:pt x="7685418" y="1243949"/>
                </a:lnTo>
                <a:lnTo>
                  <a:pt x="7688655" y="1242734"/>
                </a:lnTo>
                <a:lnTo>
                  <a:pt x="7692971" y="1245027"/>
                </a:lnTo>
                <a:lnTo>
                  <a:pt x="7699580" y="1242734"/>
                </a:lnTo>
                <a:lnTo>
                  <a:pt x="7702817" y="1242734"/>
                </a:lnTo>
                <a:lnTo>
                  <a:pt x="7704975" y="1245027"/>
                </a:lnTo>
                <a:cubicBezTo>
                  <a:pt x="7704975" y="1251591"/>
                  <a:pt x="7702817" y="1254873"/>
                  <a:pt x="7698501" y="1254873"/>
                </a:cubicBezTo>
                <a:cubicBezTo>
                  <a:pt x="7694095" y="1251905"/>
                  <a:pt x="7690094" y="1250422"/>
                  <a:pt x="7686497" y="1250422"/>
                </a:cubicBezTo>
                <a:lnTo>
                  <a:pt x="7673279" y="1252580"/>
                </a:lnTo>
                <a:lnTo>
                  <a:pt x="7664647" y="1251501"/>
                </a:lnTo>
                <a:lnTo>
                  <a:pt x="7652643" y="1253659"/>
                </a:lnTo>
                <a:lnTo>
                  <a:pt x="7648192" y="1250422"/>
                </a:lnTo>
                <a:lnTo>
                  <a:pt x="7642797" y="1251501"/>
                </a:lnTo>
                <a:lnTo>
                  <a:pt x="7639560" y="1249343"/>
                </a:lnTo>
                <a:cubicBezTo>
                  <a:pt x="7636053" y="1251501"/>
                  <a:pt x="7632771" y="1252580"/>
                  <a:pt x="7629714" y="1252580"/>
                </a:cubicBezTo>
                <a:cubicBezTo>
                  <a:pt x="7623150" y="1252220"/>
                  <a:pt x="7619868" y="1251142"/>
                  <a:pt x="7619868" y="1249343"/>
                </a:cubicBezTo>
                <a:cubicBezTo>
                  <a:pt x="7621127" y="1246466"/>
                  <a:pt x="7625128" y="1245027"/>
                  <a:pt x="7631872" y="1245027"/>
                </a:cubicBezTo>
                <a:lnTo>
                  <a:pt x="7639560" y="1242734"/>
                </a:lnTo>
                <a:lnTo>
                  <a:pt x="7649271" y="1245027"/>
                </a:lnTo>
                <a:lnTo>
                  <a:pt x="7655880" y="1245027"/>
                </a:lnTo>
                <a:lnTo>
                  <a:pt x="7656959" y="1246106"/>
                </a:lnTo>
                <a:close/>
                <a:moveTo>
                  <a:pt x="7566323" y="1241656"/>
                </a:moveTo>
                <a:lnTo>
                  <a:pt x="7584936" y="1241656"/>
                </a:lnTo>
                <a:cubicBezTo>
                  <a:pt x="7597344" y="1244442"/>
                  <a:pt x="7603548" y="1247725"/>
                  <a:pt x="7603548" y="1251501"/>
                </a:cubicBezTo>
                <a:lnTo>
                  <a:pt x="7605706" y="1251501"/>
                </a:lnTo>
                <a:cubicBezTo>
                  <a:pt x="7605706" y="1252940"/>
                  <a:pt x="7603503" y="1254064"/>
                  <a:pt x="7599098" y="1254873"/>
                </a:cubicBezTo>
                <a:lnTo>
                  <a:pt x="7593702" y="1248264"/>
                </a:lnTo>
                <a:cubicBezTo>
                  <a:pt x="7588757" y="1251142"/>
                  <a:pt x="7583632" y="1252580"/>
                  <a:pt x="7578327" y="1252580"/>
                </a:cubicBezTo>
                <a:lnTo>
                  <a:pt x="7571853" y="1251501"/>
                </a:lnTo>
                <a:lnTo>
                  <a:pt x="7567402" y="1252580"/>
                </a:lnTo>
                <a:cubicBezTo>
                  <a:pt x="7564165" y="1251142"/>
                  <a:pt x="7562366" y="1249703"/>
                  <a:pt x="7562007" y="1248264"/>
                </a:cubicBezTo>
                <a:lnTo>
                  <a:pt x="7562007" y="1246106"/>
                </a:lnTo>
                <a:close/>
                <a:moveTo>
                  <a:pt x="6577392" y="1240846"/>
                </a:moveTo>
                <a:lnTo>
                  <a:pt x="6584001" y="1241924"/>
                </a:lnTo>
                <a:lnTo>
                  <a:pt x="6595061" y="1240846"/>
                </a:lnTo>
                <a:cubicBezTo>
                  <a:pt x="6598028" y="1240846"/>
                  <a:pt x="6599512" y="1243812"/>
                  <a:pt x="6599512" y="1249747"/>
                </a:cubicBezTo>
                <a:lnTo>
                  <a:pt x="6600591" y="1249747"/>
                </a:lnTo>
                <a:lnTo>
                  <a:pt x="6601670" y="1244217"/>
                </a:lnTo>
                <a:cubicBezTo>
                  <a:pt x="6604637" y="1244217"/>
                  <a:pt x="6610527" y="1246420"/>
                  <a:pt x="6619339" y="1250826"/>
                </a:cubicBezTo>
                <a:lnTo>
                  <a:pt x="6631478" y="1248533"/>
                </a:lnTo>
                <a:lnTo>
                  <a:pt x="6633636" y="1251905"/>
                </a:lnTo>
                <a:lnTo>
                  <a:pt x="6633636" y="1252984"/>
                </a:lnTo>
                <a:cubicBezTo>
                  <a:pt x="6629589" y="1257210"/>
                  <a:pt x="6625903" y="1266382"/>
                  <a:pt x="6622576" y="1280498"/>
                </a:cubicBezTo>
                <a:lnTo>
                  <a:pt x="6622576" y="1281712"/>
                </a:lnTo>
                <a:lnTo>
                  <a:pt x="6625948" y="1292637"/>
                </a:lnTo>
                <a:lnTo>
                  <a:pt x="6625948" y="1294930"/>
                </a:lnTo>
                <a:cubicBezTo>
                  <a:pt x="6623700" y="1300595"/>
                  <a:pt x="6622576" y="1305720"/>
                  <a:pt x="6622576" y="1310305"/>
                </a:cubicBezTo>
                <a:lnTo>
                  <a:pt x="6621497" y="1311385"/>
                </a:lnTo>
                <a:lnTo>
                  <a:pt x="6622576" y="1312464"/>
                </a:lnTo>
                <a:lnTo>
                  <a:pt x="6622576" y="1313543"/>
                </a:lnTo>
                <a:lnTo>
                  <a:pt x="6621497" y="1317993"/>
                </a:lnTo>
                <a:lnTo>
                  <a:pt x="6623790" y="1321365"/>
                </a:lnTo>
                <a:lnTo>
                  <a:pt x="6623790" y="1324602"/>
                </a:lnTo>
                <a:lnTo>
                  <a:pt x="6620418" y="1329053"/>
                </a:lnTo>
                <a:lnTo>
                  <a:pt x="6623790" y="1344429"/>
                </a:lnTo>
                <a:cubicBezTo>
                  <a:pt x="6623790" y="1347217"/>
                  <a:pt x="6620103" y="1349419"/>
                  <a:pt x="6612730" y="1351038"/>
                </a:cubicBezTo>
                <a:cubicBezTo>
                  <a:pt x="6601490" y="1351038"/>
                  <a:pt x="6593757" y="1348475"/>
                  <a:pt x="6589531" y="1343350"/>
                </a:cubicBezTo>
                <a:cubicBezTo>
                  <a:pt x="6588632" y="1347756"/>
                  <a:pt x="6587553" y="1349959"/>
                  <a:pt x="6586294" y="1349959"/>
                </a:cubicBezTo>
                <a:lnTo>
                  <a:pt x="6582922" y="1349959"/>
                </a:lnTo>
                <a:cubicBezTo>
                  <a:pt x="6579416" y="1349959"/>
                  <a:pt x="6576853" y="1345194"/>
                  <a:pt x="6575234" y="1335662"/>
                </a:cubicBezTo>
                <a:lnTo>
                  <a:pt x="6578606" y="1323524"/>
                </a:lnTo>
                <a:lnTo>
                  <a:pt x="6576313" y="1314757"/>
                </a:lnTo>
                <a:lnTo>
                  <a:pt x="6577392" y="1306934"/>
                </a:lnTo>
                <a:lnTo>
                  <a:pt x="6576313" y="1305855"/>
                </a:lnTo>
                <a:lnTo>
                  <a:pt x="6576313" y="1304776"/>
                </a:lnTo>
                <a:lnTo>
                  <a:pt x="6577392" y="1300325"/>
                </a:lnTo>
                <a:lnTo>
                  <a:pt x="6577392" y="1297088"/>
                </a:lnTo>
                <a:lnTo>
                  <a:pt x="6575234" y="1293716"/>
                </a:lnTo>
                <a:lnTo>
                  <a:pt x="6575234" y="1291558"/>
                </a:lnTo>
                <a:cubicBezTo>
                  <a:pt x="6575234" y="1289760"/>
                  <a:pt x="6576718" y="1288681"/>
                  <a:pt x="6579685" y="1288321"/>
                </a:cubicBezTo>
                <a:lnTo>
                  <a:pt x="6574155" y="1272810"/>
                </a:lnTo>
                <a:lnTo>
                  <a:pt x="6574155" y="1271732"/>
                </a:lnTo>
                <a:lnTo>
                  <a:pt x="6575234" y="1256356"/>
                </a:lnTo>
                <a:lnTo>
                  <a:pt x="6570784" y="1247455"/>
                </a:lnTo>
                <a:lnTo>
                  <a:pt x="6571997" y="1246375"/>
                </a:lnTo>
                <a:cubicBezTo>
                  <a:pt x="6573976" y="1242689"/>
                  <a:pt x="6575774" y="1240846"/>
                  <a:pt x="6577392" y="1240846"/>
                </a:cubicBezTo>
                <a:close/>
                <a:moveTo>
                  <a:pt x="1167591" y="1239359"/>
                </a:moveTo>
                <a:lnTo>
                  <a:pt x="1167591" y="1240438"/>
                </a:lnTo>
                <a:cubicBezTo>
                  <a:pt x="1170108" y="1245474"/>
                  <a:pt x="1173390" y="1247991"/>
                  <a:pt x="1177436" y="1247991"/>
                </a:cubicBezTo>
                <a:lnTo>
                  <a:pt x="1177436" y="1245833"/>
                </a:lnTo>
                <a:close/>
                <a:moveTo>
                  <a:pt x="6187616" y="1238687"/>
                </a:moveTo>
                <a:cubicBezTo>
                  <a:pt x="6176647" y="1240125"/>
                  <a:pt x="6171161" y="1241924"/>
                  <a:pt x="6171161" y="1244082"/>
                </a:cubicBezTo>
                <a:lnTo>
                  <a:pt x="6172240" y="1244082"/>
                </a:lnTo>
                <a:lnTo>
                  <a:pt x="6188695" y="1239766"/>
                </a:lnTo>
                <a:lnTo>
                  <a:pt x="6188695" y="1238687"/>
                </a:lnTo>
                <a:close/>
                <a:moveTo>
                  <a:pt x="1092061" y="1237066"/>
                </a:moveTo>
                <a:lnTo>
                  <a:pt x="1081136" y="1247991"/>
                </a:lnTo>
                <a:lnTo>
                  <a:pt x="1081136" y="1271055"/>
                </a:lnTo>
                <a:lnTo>
                  <a:pt x="1086664" y="1271055"/>
                </a:lnTo>
                <a:lnTo>
                  <a:pt x="1090982" y="1274292"/>
                </a:lnTo>
                <a:lnTo>
                  <a:pt x="1093139" y="1274292"/>
                </a:lnTo>
                <a:cubicBezTo>
                  <a:pt x="1094219" y="1274292"/>
                  <a:pt x="1096420" y="1267368"/>
                  <a:pt x="1099749" y="1253521"/>
                </a:cubicBezTo>
                <a:cubicBezTo>
                  <a:pt x="1098130" y="1253521"/>
                  <a:pt x="1096286" y="1248036"/>
                  <a:pt x="1094219" y="1237066"/>
                </a:cubicBezTo>
                <a:close/>
                <a:moveTo>
                  <a:pt x="4259981" y="1236444"/>
                </a:moveTo>
                <a:lnTo>
                  <a:pt x="4259981" y="1238467"/>
                </a:lnTo>
                <a:lnTo>
                  <a:pt x="4261060" y="1238467"/>
                </a:lnTo>
                <a:lnTo>
                  <a:pt x="4261060" y="1236444"/>
                </a:lnTo>
                <a:close/>
                <a:moveTo>
                  <a:pt x="7761757" y="1234102"/>
                </a:moveTo>
                <a:lnTo>
                  <a:pt x="7761757" y="1237339"/>
                </a:lnTo>
                <a:lnTo>
                  <a:pt x="7763915" y="1235181"/>
                </a:lnTo>
                <a:lnTo>
                  <a:pt x="7762836" y="1234102"/>
                </a:lnTo>
                <a:close/>
                <a:moveTo>
                  <a:pt x="5236098" y="1233561"/>
                </a:moveTo>
                <a:cubicBezTo>
                  <a:pt x="5241133" y="1235000"/>
                  <a:pt x="5243651" y="1237877"/>
                  <a:pt x="5243651" y="1242193"/>
                </a:cubicBezTo>
                <a:cubicBezTo>
                  <a:pt x="5242572" y="1245070"/>
                  <a:pt x="5241493" y="1246509"/>
                  <a:pt x="5240414" y="1246509"/>
                </a:cubicBezTo>
                <a:lnTo>
                  <a:pt x="5237177" y="1245430"/>
                </a:lnTo>
                <a:lnTo>
                  <a:pt x="5235019" y="1247588"/>
                </a:lnTo>
                <a:cubicBezTo>
                  <a:pt x="5232142" y="1241834"/>
                  <a:pt x="5229624" y="1238956"/>
                  <a:pt x="5227466" y="1238956"/>
                </a:cubicBezTo>
                <a:lnTo>
                  <a:pt x="5227466" y="1234640"/>
                </a:lnTo>
                <a:lnTo>
                  <a:pt x="5229624" y="1234640"/>
                </a:lnTo>
                <a:close/>
                <a:moveTo>
                  <a:pt x="229423" y="1227020"/>
                </a:moveTo>
                <a:lnTo>
                  <a:pt x="231581" y="1227020"/>
                </a:lnTo>
                <a:cubicBezTo>
                  <a:pt x="255228" y="1240957"/>
                  <a:pt x="267412" y="1250263"/>
                  <a:pt x="268131" y="1254939"/>
                </a:cubicBezTo>
                <a:lnTo>
                  <a:pt x="269211" y="1256018"/>
                </a:lnTo>
                <a:lnTo>
                  <a:pt x="269211" y="1259255"/>
                </a:lnTo>
                <a:cubicBezTo>
                  <a:pt x="262737" y="1265100"/>
                  <a:pt x="259499" y="1272968"/>
                  <a:pt x="259499" y="1282858"/>
                </a:cubicBezTo>
                <a:lnTo>
                  <a:pt x="258421" y="1286095"/>
                </a:lnTo>
                <a:lnTo>
                  <a:pt x="260578" y="1294592"/>
                </a:lnTo>
                <a:lnTo>
                  <a:pt x="259499" y="1295671"/>
                </a:lnTo>
                <a:lnTo>
                  <a:pt x="260578" y="1301067"/>
                </a:lnTo>
                <a:lnTo>
                  <a:pt x="260578" y="1307540"/>
                </a:lnTo>
                <a:lnTo>
                  <a:pt x="255319" y="1319410"/>
                </a:lnTo>
                <a:lnTo>
                  <a:pt x="255319" y="1331144"/>
                </a:lnTo>
                <a:lnTo>
                  <a:pt x="258421" y="1344092"/>
                </a:lnTo>
                <a:cubicBezTo>
                  <a:pt x="257791" y="1356590"/>
                  <a:pt x="256398" y="1364098"/>
                  <a:pt x="254240" y="1366616"/>
                </a:cubicBezTo>
                <a:lnTo>
                  <a:pt x="256398" y="1383745"/>
                </a:lnTo>
                <a:lnTo>
                  <a:pt x="251003" y="1404246"/>
                </a:lnTo>
                <a:lnTo>
                  <a:pt x="248845" y="1406404"/>
                </a:lnTo>
                <a:lnTo>
                  <a:pt x="246687" y="1406404"/>
                </a:lnTo>
                <a:cubicBezTo>
                  <a:pt x="246687" y="1402088"/>
                  <a:pt x="245966" y="1399930"/>
                  <a:pt x="244529" y="1399930"/>
                </a:cubicBezTo>
                <a:lnTo>
                  <a:pt x="243450" y="1399930"/>
                </a:lnTo>
                <a:lnTo>
                  <a:pt x="246687" y="1408428"/>
                </a:lnTo>
                <a:lnTo>
                  <a:pt x="245608" y="1409507"/>
                </a:lnTo>
                <a:lnTo>
                  <a:pt x="245608" y="1410586"/>
                </a:lnTo>
                <a:lnTo>
                  <a:pt x="246687" y="1411664"/>
                </a:lnTo>
                <a:lnTo>
                  <a:pt x="246687" y="1412744"/>
                </a:lnTo>
                <a:lnTo>
                  <a:pt x="245608" y="1415981"/>
                </a:lnTo>
                <a:lnTo>
                  <a:pt x="247766" y="1418139"/>
                </a:lnTo>
                <a:lnTo>
                  <a:pt x="247766" y="1420297"/>
                </a:lnTo>
                <a:lnTo>
                  <a:pt x="245608" y="1422454"/>
                </a:lnTo>
                <a:lnTo>
                  <a:pt x="244529" y="1422454"/>
                </a:lnTo>
                <a:cubicBezTo>
                  <a:pt x="243089" y="1422454"/>
                  <a:pt x="242371" y="1421016"/>
                  <a:pt x="242371" y="1418139"/>
                </a:cubicBezTo>
                <a:lnTo>
                  <a:pt x="241292" y="1419217"/>
                </a:lnTo>
                <a:lnTo>
                  <a:pt x="240213" y="1419217"/>
                </a:lnTo>
                <a:lnTo>
                  <a:pt x="244529" y="1425692"/>
                </a:lnTo>
                <a:cubicBezTo>
                  <a:pt x="244529" y="1431446"/>
                  <a:pt x="239492" y="1437156"/>
                  <a:pt x="229423" y="1442821"/>
                </a:cubicBezTo>
                <a:cubicBezTo>
                  <a:pt x="226275" y="1442821"/>
                  <a:pt x="219486" y="1445338"/>
                  <a:pt x="209056" y="1450374"/>
                </a:cubicBezTo>
                <a:lnTo>
                  <a:pt x="199480" y="1451453"/>
                </a:lnTo>
                <a:lnTo>
                  <a:pt x="189769" y="1451453"/>
                </a:lnTo>
                <a:cubicBezTo>
                  <a:pt x="187431" y="1449834"/>
                  <a:pt x="184194" y="1441966"/>
                  <a:pt x="180058" y="1427850"/>
                </a:cubicBezTo>
                <a:cubicBezTo>
                  <a:pt x="173493" y="1418678"/>
                  <a:pt x="164907" y="1411889"/>
                  <a:pt x="154296" y="1407483"/>
                </a:cubicBezTo>
                <a:lnTo>
                  <a:pt x="154296" y="1405325"/>
                </a:lnTo>
                <a:cubicBezTo>
                  <a:pt x="154296" y="1402628"/>
                  <a:pt x="164682" y="1400470"/>
                  <a:pt x="185453" y="1398851"/>
                </a:cubicBezTo>
                <a:lnTo>
                  <a:pt x="197322" y="1398851"/>
                </a:lnTo>
                <a:cubicBezTo>
                  <a:pt x="199570" y="1398851"/>
                  <a:pt x="202042" y="1391703"/>
                  <a:pt x="204740" y="1377406"/>
                </a:cubicBezTo>
                <a:cubicBezTo>
                  <a:pt x="207257" y="1375787"/>
                  <a:pt x="209775" y="1370392"/>
                  <a:pt x="212293" y="1361221"/>
                </a:cubicBezTo>
                <a:lnTo>
                  <a:pt x="207977" y="1355826"/>
                </a:lnTo>
                <a:lnTo>
                  <a:pt x="212293" y="1338697"/>
                </a:lnTo>
                <a:lnTo>
                  <a:pt x="211214" y="1330065"/>
                </a:lnTo>
                <a:lnTo>
                  <a:pt x="212293" y="1295671"/>
                </a:lnTo>
                <a:lnTo>
                  <a:pt x="212293" y="1290411"/>
                </a:lnTo>
                <a:lnTo>
                  <a:pt x="214452" y="1287174"/>
                </a:lnTo>
                <a:lnTo>
                  <a:pt x="214452" y="1277463"/>
                </a:lnTo>
                <a:lnTo>
                  <a:pt x="215530" y="1261413"/>
                </a:lnTo>
                <a:lnTo>
                  <a:pt x="205819" y="1256018"/>
                </a:lnTo>
                <a:lnTo>
                  <a:pt x="199480" y="1258176"/>
                </a:lnTo>
                <a:lnTo>
                  <a:pt x="198402" y="1258176"/>
                </a:lnTo>
                <a:cubicBezTo>
                  <a:pt x="194624" y="1258176"/>
                  <a:pt x="192466" y="1257097"/>
                  <a:pt x="191928" y="1254939"/>
                </a:cubicBezTo>
                <a:cubicBezTo>
                  <a:pt x="191928" y="1252062"/>
                  <a:pt x="198356" y="1249904"/>
                  <a:pt x="211214" y="1248465"/>
                </a:cubicBezTo>
                <a:cubicBezTo>
                  <a:pt x="218946" y="1243070"/>
                  <a:pt x="223623" y="1237361"/>
                  <a:pt x="225241" y="1231336"/>
                </a:cubicBezTo>
                <a:cubicBezTo>
                  <a:pt x="228028" y="1231336"/>
                  <a:pt x="229423" y="1229897"/>
                  <a:pt x="229423" y="1227020"/>
                </a:cubicBezTo>
                <a:close/>
                <a:moveTo>
                  <a:pt x="6664522" y="1226549"/>
                </a:moveTo>
                <a:lnTo>
                  <a:pt x="6667759" y="1226549"/>
                </a:lnTo>
                <a:lnTo>
                  <a:pt x="6674368" y="1232079"/>
                </a:lnTo>
                <a:lnTo>
                  <a:pt x="6677740" y="1232079"/>
                </a:lnTo>
                <a:cubicBezTo>
                  <a:pt x="6678100" y="1229111"/>
                  <a:pt x="6679179" y="1227628"/>
                  <a:pt x="6680977" y="1227628"/>
                </a:cubicBezTo>
                <a:lnTo>
                  <a:pt x="6682191" y="1227628"/>
                </a:lnTo>
                <a:cubicBezTo>
                  <a:pt x="6684169" y="1229876"/>
                  <a:pt x="6689654" y="1231719"/>
                  <a:pt x="6698646" y="1233158"/>
                </a:cubicBezTo>
                <a:lnTo>
                  <a:pt x="6699725" y="1236530"/>
                </a:lnTo>
                <a:lnTo>
                  <a:pt x="6705254" y="1235315"/>
                </a:lnTo>
                <a:lnTo>
                  <a:pt x="6707412" y="1235315"/>
                </a:lnTo>
                <a:lnTo>
                  <a:pt x="6709705" y="1237608"/>
                </a:lnTo>
                <a:lnTo>
                  <a:pt x="6709705" y="1238687"/>
                </a:lnTo>
                <a:lnTo>
                  <a:pt x="6705254" y="1238687"/>
                </a:lnTo>
                <a:lnTo>
                  <a:pt x="6705254" y="1239767"/>
                </a:lnTo>
                <a:lnTo>
                  <a:pt x="6709705" y="1239767"/>
                </a:lnTo>
                <a:lnTo>
                  <a:pt x="6710784" y="1238687"/>
                </a:lnTo>
                <a:lnTo>
                  <a:pt x="6711863" y="1239767"/>
                </a:lnTo>
                <a:lnTo>
                  <a:pt x="6711863" y="1240846"/>
                </a:lnTo>
                <a:cubicBezTo>
                  <a:pt x="6707637" y="1246780"/>
                  <a:pt x="6704715" y="1249747"/>
                  <a:pt x="6703096" y="1249747"/>
                </a:cubicBezTo>
                <a:lnTo>
                  <a:pt x="6703096" y="1251905"/>
                </a:lnTo>
                <a:lnTo>
                  <a:pt x="6704175" y="1250826"/>
                </a:lnTo>
                <a:lnTo>
                  <a:pt x="6705254" y="1250826"/>
                </a:lnTo>
                <a:lnTo>
                  <a:pt x="6706333" y="1251905"/>
                </a:lnTo>
                <a:lnTo>
                  <a:pt x="6706333" y="1252984"/>
                </a:lnTo>
                <a:lnTo>
                  <a:pt x="6705254" y="1252984"/>
                </a:lnTo>
                <a:lnTo>
                  <a:pt x="6699725" y="1251905"/>
                </a:lnTo>
                <a:cubicBezTo>
                  <a:pt x="6699725" y="1253703"/>
                  <a:pt x="6698646" y="1255547"/>
                  <a:pt x="6696488" y="1257435"/>
                </a:cubicBezTo>
                <a:lnTo>
                  <a:pt x="6696488" y="1258514"/>
                </a:lnTo>
                <a:lnTo>
                  <a:pt x="6697567" y="1258514"/>
                </a:lnTo>
                <a:cubicBezTo>
                  <a:pt x="6700174" y="1255547"/>
                  <a:pt x="6702737" y="1254063"/>
                  <a:pt x="6705254" y="1254063"/>
                </a:cubicBezTo>
                <a:lnTo>
                  <a:pt x="6707412" y="1260672"/>
                </a:lnTo>
                <a:lnTo>
                  <a:pt x="6703096" y="1271732"/>
                </a:lnTo>
                <a:lnTo>
                  <a:pt x="6704175" y="1279419"/>
                </a:lnTo>
                <a:lnTo>
                  <a:pt x="6699725" y="1287107"/>
                </a:lnTo>
                <a:lnTo>
                  <a:pt x="6708626" y="1315836"/>
                </a:lnTo>
                <a:lnTo>
                  <a:pt x="6708626" y="1316915"/>
                </a:lnTo>
                <a:lnTo>
                  <a:pt x="6704175" y="1327974"/>
                </a:lnTo>
                <a:lnTo>
                  <a:pt x="6705254" y="1329053"/>
                </a:lnTo>
                <a:lnTo>
                  <a:pt x="6709705" y="1326761"/>
                </a:lnTo>
                <a:lnTo>
                  <a:pt x="6727374" y="1327974"/>
                </a:lnTo>
                <a:lnTo>
                  <a:pt x="6735062" y="1325682"/>
                </a:lnTo>
                <a:lnTo>
                  <a:pt x="6735062" y="1269574"/>
                </a:lnTo>
                <a:cubicBezTo>
                  <a:pt x="6735062" y="1268045"/>
                  <a:pt x="6736905" y="1267281"/>
                  <a:pt x="6740592" y="1267281"/>
                </a:cubicBezTo>
                <a:lnTo>
                  <a:pt x="6741671" y="1266202"/>
                </a:lnTo>
                <a:lnTo>
                  <a:pt x="6741671" y="1265123"/>
                </a:lnTo>
                <a:cubicBezTo>
                  <a:pt x="6736546" y="1261436"/>
                  <a:pt x="6733983" y="1255906"/>
                  <a:pt x="6733983" y="1248533"/>
                </a:cubicBezTo>
                <a:lnTo>
                  <a:pt x="6733983" y="1247455"/>
                </a:lnTo>
                <a:lnTo>
                  <a:pt x="6736141" y="1245296"/>
                </a:lnTo>
                <a:lnTo>
                  <a:pt x="6753810" y="1245296"/>
                </a:lnTo>
                <a:lnTo>
                  <a:pt x="6769185" y="1246375"/>
                </a:lnTo>
                <a:lnTo>
                  <a:pt x="6775794" y="1244217"/>
                </a:lnTo>
                <a:cubicBezTo>
                  <a:pt x="6778762" y="1246375"/>
                  <a:pt x="6782089" y="1247455"/>
                  <a:pt x="6785775" y="1247455"/>
                </a:cubicBezTo>
                <a:cubicBezTo>
                  <a:pt x="6793778" y="1251141"/>
                  <a:pt x="6797779" y="1255547"/>
                  <a:pt x="6797779" y="1260672"/>
                </a:cubicBezTo>
                <a:lnTo>
                  <a:pt x="6791170" y="1266202"/>
                </a:lnTo>
                <a:lnTo>
                  <a:pt x="6790091" y="1266202"/>
                </a:lnTo>
                <a:cubicBezTo>
                  <a:pt x="6784247" y="1266202"/>
                  <a:pt x="6781324" y="1264718"/>
                  <a:pt x="6781324" y="1261751"/>
                </a:cubicBezTo>
                <a:lnTo>
                  <a:pt x="6777952" y="1261751"/>
                </a:lnTo>
                <a:lnTo>
                  <a:pt x="6777952" y="1266202"/>
                </a:lnTo>
                <a:cubicBezTo>
                  <a:pt x="6781639" y="1270068"/>
                  <a:pt x="6783482" y="1273395"/>
                  <a:pt x="6783482" y="1276183"/>
                </a:cubicBezTo>
                <a:lnTo>
                  <a:pt x="6783482" y="1287107"/>
                </a:lnTo>
                <a:lnTo>
                  <a:pt x="6781324" y="1296009"/>
                </a:lnTo>
                <a:lnTo>
                  <a:pt x="6783482" y="1300325"/>
                </a:lnTo>
                <a:lnTo>
                  <a:pt x="6781324" y="1306934"/>
                </a:lnTo>
                <a:lnTo>
                  <a:pt x="6783482" y="1309227"/>
                </a:lnTo>
                <a:lnTo>
                  <a:pt x="6783482" y="1315836"/>
                </a:lnTo>
                <a:lnTo>
                  <a:pt x="6781324" y="1333504"/>
                </a:lnTo>
                <a:lnTo>
                  <a:pt x="6781324" y="1344429"/>
                </a:lnTo>
                <a:cubicBezTo>
                  <a:pt x="6781324" y="1348115"/>
                  <a:pt x="6773232" y="1350678"/>
                  <a:pt x="6757047" y="1352117"/>
                </a:cubicBezTo>
                <a:lnTo>
                  <a:pt x="6750438" y="1352117"/>
                </a:lnTo>
                <a:cubicBezTo>
                  <a:pt x="6741087" y="1350858"/>
                  <a:pt x="6735197" y="1349060"/>
                  <a:pt x="6732769" y="1346722"/>
                </a:cubicBezTo>
                <a:lnTo>
                  <a:pt x="6733983" y="1341192"/>
                </a:lnTo>
                <a:lnTo>
                  <a:pt x="6733983" y="1338899"/>
                </a:lnTo>
                <a:lnTo>
                  <a:pt x="6729532" y="1337820"/>
                </a:lnTo>
                <a:lnTo>
                  <a:pt x="6728453" y="1338899"/>
                </a:lnTo>
                <a:lnTo>
                  <a:pt x="6703096" y="1338899"/>
                </a:lnTo>
                <a:lnTo>
                  <a:pt x="6706333" y="1343350"/>
                </a:lnTo>
                <a:lnTo>
                  <a:pt x="6704175" y="1352117"/>
                </a:lnTo>
                <a:lnTo>
                  <a:pt x="6704175" y="1353331"/>
                </a:lnTo>
                <a:lnTo>
                  <a:pt x="6708626" y="1367627"/>
                </a:lnTo>
                <a:cubicBezTo>
                  <a:pt x="6706379" y="1368347"/>
                  <a:pt x="6705254" y="1370550"/>
                  <a:pt x="6705254" y="1374237"/>
                </a:cubicBezTo>
                <a:lnTo>
                  <a:pt x="6705254" y="1387454"/>
                </a:lnTo>
                <a:lnTo>
                  <a:pt x="6706333" y="1409439"/>
                </a:lnTo>
                <a:lnTo>
                  <a:pt x="6705254" y="1410518"/>
                </a:lnTo>
                <a:lnTo>
                  <a:pt x="6704175" y="1410518"/>
                </a:lnTo>
                <a:lnTo>
                  <a:pt x="6705254" y="1413890"/>
                </a:lnTo>
                <a:lnTo>
                  <a:pt x="6704175" y="1442483"/>
                </a:lnTo>
                <a:lnTo>
                  <a:pt x="6704175" y="1448013"/>
                </a:lnTo>
                <a:lnTo>
                  <a:pt x="6703096" y="1453543"/>
                </a:lnTo>
                <a:lnTo>
                  <a:pt x="6722923" y="1459073"/>
                </a:lnTo>
                <a:cubicBezTo>
                  <a:pt x="6730836" y="1454846"/>
                  <a:pt x="6739288" y="1452643"/>
                  <a:pt x="6748280" y="1452464"/>
                </a:cubicBezTo>
                <a:lnTo>
                  <a:pt x="6748280" y="1435874"/>
                </a:lnTo>
                <a:cubicBezTo>
                  <a:pt x="6750438" y="1433177"/>
                  <a:pt x="6751517" y="1430614"/>
                  <a:pt x="6751517" y="1428186"/>
                </a:cubicBezTo>
                <a:lnTo>
                  <a:pt x="6748280" y="1391905"/>
                </a:lnTo>
                <a:lnTo>
                  <a:pt x="6751517" y="1388533"/>
                </a:lnTo>
                <a:lnTo>
                  <a:pt x="6748280" y="1364256"/>
                </a:lnTo>
                <a:lnTo>
                  <a:pt x="6754889" y="1361019"/>
                </a:lnTo>
                <a:lnTo>
                  <a:pt x="6757047" y="1367627"/>
                </a:lnTo>
                <a:lnTo>
                  <a:pt x="6758126" y="1367627"/>
                </a:lnTo>
                <a:lnTo>
                  <a:pt x="6759205" y="1362098"/>
                </a:lnTo>
                <a:lnTo>
                  <a:pt x="6779166" y="1365335"/>
                </a:lnTo>
                <a:lnTo>
                  <a:pt x="6785775" y="1364256"/>
                </a:lnTo>
                <a:lnTo>
                  <a:pt x="6790091" y="1364256"/>
                </a:lnTo>
                <a:cubicBezTo>
                  <a:pt x="6791620" y="1364256"/>
                  <a:pt x="6792384" y="1366099"/>
                  <a:pt x="6792384" y="1369786"/>
                </a:cubicBezTo>
                <a:lnTo>
                  <a:pt x="6793463" y="1370865"/>
                </a:lnTo>
                <a:lnTo>
                  <a:pt x="6794542" y="1370865"/>
                </a:lnTo>
                <a:lnTo>
                  <a:pt x="6803309" y="1368707"/>
                </a:lnTo>
                <a:cubicBezTo>
                  <a:pt x="6807715" y="1369066"/>
                  <a:pt x="6809918" y="1370145"/>
                  <a:pt x="6809918" y="1371944"/>
                </a:cubicBezTo>
                <a:cubicBezTo>
                  <a:pt x="6801106" y="1381025"/>
                  <a:pt x="6796700" y="1389882"/>
                  <a:pt x="6796700" y="1398514"/>
                </a:cubicBezTo>
                <a:lnTo>
                  <a:pt x="6796700" y="1420499"/>
                </a:lnTo>
                <a:lnTo>
                  <a:pt x="6793463" y="1432637"/>
                </a:lnTo>
                <a:cubicBezTo>
                  <a:pt x="6796340" y="1432637"/>
                  <a:pt x="6797779" y="1435559"/>
                  <a:pt x="6797779" y="1441404"/>
                </a:cubicBezTo>
                <a:lnTo>
                  <a:pt x="6797779" y="1443697"/>
                </a:lnTo>
                <a:cubicBezTo>
                  <a:pt x="6797779" y="1446035"/>
                  <a:pt x="6796700" y="1448597"/>
                  <a:pt x="6794542" y="1451385"/>
                </a:cubicBezTo>
                <a:cubicBezTo>
                  <a:pt x="6795441" y="1458668"/>
                  <a:pt x="6796925" y="1462309"/>
                  <a:pt x="6798993" y="1462309"/>
                </a:cubicBezTo>
                <a:cubicBezTo>
                  <a:pt x="6798993" y="1474808"/>
                  <a:pt x="6793463" y="1481057"/>
                  <a:pt x="6782403" y="1481057"/>
                </a:cubicBezTo>
                <a:lnTo>
                  <a:pt x="6764735" y="1483350"/>
                </a:lnTo>
                <a:cubicBezTo>
                  <a:pt x="6755203" y="1478584"/>
                  <a:pt x="6750438" y="1473055"/>
                  <a:pt x="6750438" y="1466761"/>
                </a:cubicBezTo>
                <a:lnTo>
                  <a:pt x="6749359" y="1465682"/>
                </a:lnTo>
                <a:lnTo>
                  <a:pt x="6747201" y="1465682"/>
                </a:lnTo>
                <a:cubicBezTo>
                  <a:pt x="6735601" y="1465682"/>
                  <a:pt x="6727869" y="1466401"/>
                  <a:pt x="6724002" y="1467839"/>
                </a:cubicBezTo>
                <a:lnTo>
                  <a:pt x="6714021" y="1464602"/>
                </a:lnTo>
                <a:lnTo>
                  <a:pt x="6707412" y="1466761"/>
                </a:lnTo>
                <a:lnTo>
                  <a:pt x="6706333" y="1465682"/>
                </a:lnTo>
                <a:lnTo>
                  <a:pt x="6705254" y="1465682"/>
                </a:lnTo>
                <a:lnTo>
                  <a:pt x="6698646" y="1466761"/>
                </a:lnTo>
                <a:lnTo>
                  <a:pt x="6694195" y="1464602"/>
                </a:lnTo>
                <a:lnTo>
                  <a:pt x="6693116" y="1465682"/>
                </a:lnTo>
                <a:lnTo>
                  <a:pt x="6692037" y="1465682"/>
                </a:lnTo>
                <a:lnTo>
                  <a:pt x="6685428" y="1464602"/>
                </a:lnTo>
                <a:lnTo>
                  <a:pt x="6672210" y="1467839"/>
                </a:lnTo>
                <a:lnTo>
                  <a:pt x="6667759" y="1467839"/>
                </a:lnTo>
                <a:cubicBezTo>
                  <a:pt x="6661195" y="1461995"/>
                  <a:pt x="6656430" y="1459073"/>
                  <a:pt x="6653462" y="1459073"/>
                </a:cubicBezTo>
                <a:lnTo>
                  <a:pt x="6646853" y="1464602"/>
                </a:lnTo>
                <a:lnTo>
                  <a:pt x="6634715" y="1464602"/>
                </a:lnTo>
                <a:lnTo>
                  <a:pt x="6624869" y="1463524"/>
                </a:lnTo>
                <a:lnTo>
                  <a:pt x="6611651" y="1466761"/>
                </a:lnTo>
                <a:cubicBezTo>
                  <a:pt x="6610302" y="1474853"/>
                  <a:pt x="6607335" y="1478899"/>
                  <a:pt x="6602749" y="1478899"/>
                </a:cubicBezTo>
                <a:lnTo>
                  <a:pt x="6592903" y="1482137"/>
                </a:lnTo>
                <a:lnTo>
                  <a:pt x="6585215" y="1479979"/>
                </a:lnTo>
                <a:lnTo>
                  <a:pt x="6573076" y="1485508"/>
                </a:lnTo>
                <a:lnTo>
                  <a:pt x="6569705" y="1485508"/>
                </a:lnTo>
                <a:cubicBezTo>
                  <a:pt x="6566827" y="1484609"/>
                  <a:pt x="6565389" y="1481282"/>
                  <a:pt x="6565389" y="1475528"/>
                </a:cubicBezTo>
                <a:lnTo>
                  <a:pt x="6565389" y="1473370"/>
                </a:lnTo>
                <a:lnTo>
                  <a:pt x="6567547" y="1471211"/>
                </a:lnTo>
                <a:lnTo>
                  <a:pt x="6564175" y="1454622"/>
                </a:lnTo>
                <a:lnTo>
                  <a:pt x="6571997" y="1453543"/>
                </a:lnTo>
                <a:lnTo>
                  <a:pt x="6571997" y="1452464"/>
                </a:lnTo>
                <a:cubicBezTo>
                  <a:pt x="6565344" y="1451924"/>
                  <a:pt x="6562017" y="1450800"/>
                  <a:pt x="6562017" y="1449092"/>
                </a:cubicBezTo>
                <a:lnTo>
                  <a:pt x="6571997" y="1448013"/>
                </a:lnTo>
                <a:lnTo>
                  <a:pt x="6571997" y="1446934"/>
                </a:lnTo>
                <a:lnTo>
                  <a:pt x="6564175" y="1445855"/>
                </a:lnTo>
                <a:lnTo>
                  <a:pt x="6563096" y="1446934"/>
                </a:lnTo>
                <a:lnTo>
                  <a:pt x="6562017" y="1445855"/>
                </a:lnTo>
                <a:lnTo>
                  <a:pt x="6562017" y="1444776"/>
                </a:lnTo>
                <a:lnTo>
                  <a:pt x="6563096" y="1443697"/>
                </a:lnTo>
                <a:lnTo>
                  <a:pt x="6562017" y="1442483"/>
                </a:lnTo>
                <a:cubicBezTo>
                  <a:pt x="6562736" y="1435200"/>
                  <a:pt x="6563860" y="1430794"/>
                  <a:pt x="6565389" y="1429265"/>
                </a:cubicBezTo>
                <a:lnTo>
                  <a:pt x="6565389" y="1419420"/>
                </a:lnTo>
                <a:lnTo>
                  <a:pt x="6562017" y="1394063"/>
                </a:lnTo>
                <a:lnTo>
                  <a:pt x="6565389" y="1385296"/>
                </a:lnTo>
                <a:lnTo>
                  <a:pt x="6565389" y="1379767"/>
                </a:lnTo>
                <a:lnTo>
                  <a:pt x="6563096" y="1363177"/>
                </a:lnTo>
                <a:lnTo>
                  <a:pt x="6569705" y="1361019"/>
                </a:lnTo>
                <a:lnTo>
                  <a:pt x="6575234" y="1363177"/>
                </a:lnTo>
                <a:lnTo>
                  <a:pt x="6581843" y="1362098"/>
                </a:lnTo>
                <a:lnTo>
                  <a:pt x="6584001" y="1367627"/>
                </a:lnTo>
                <a:lnTo>
                  <a:pt x="6585215" y="1367627"/>
                </a:lnTo>
                <a:cubicBezTo>
                  <a:pt x="6587373" y="1367627"/>
                  <a:pt x="6590655" y="1366144"/>
                  <a:pt x="6595061" y="1363177"/>
                </a:cubicBezTo>
                <a:cubicBezTo>
                  <a:pt x="6608818" y="1365784"/>
                  <a:pt x="6617271" y="1369831"/>
                  <a:pt x="6620418" y="1375315"/>
                </a:cubicBezTo>
                <a:lnTo>
                  <a:pt x="6611651" y="1377474"/>
                </a:lnTo>
                <a:lnTo>
                  <a:pt x="6612730" y="1385296"/>
                </a:lnTo>
                <a:lnTo>
                  <a:pt x="6612730" y="1390691"/>
                </a:lnTo>
                <a:cubicBezTo>
                  <a:pt x="6612730" y="1392220"/>
                  <a:pt x="6610527" y="1393344"/>
                  <a:pt x="6606121" y="1394063"/>
                </a:cubicBezTo>
                <a:lnTo>
                  <a:pt x="6614888" y="1412811"/>
                </a:lnTo>
                <a:lnTo>
                  <a:pt x="6613809" y="1417127"/>
                </a:lnTo>
                <a:lnTo>
                  <a:pt x="6615967" y="1419420"/>
                </a:lnTo>
                <a:lnTo>
                  <a:pt x="6615967" y="1433716"/>
                </a:lnTo>
                <a:lnTo>
                  <a:pt x="6608279" y="1452464"/>
                </a:lnTo>
                <a:lnTo>
                  <a:pt x="6621497" y="1455701"/>
                </a:lnTo>
                <a:lnTo>
                  <a:pt x="6635794" y="1454622"/>
                </a:lnTo>
                <a:lnTo>
                  <a:pt x="6639165" y="1454622"/>
                </a:lnTo>
                <a:lnTo>
                  <a:pt x="6645774" y="1455701"/>
                </a:lnTo>
                <a:lnTo>
                  <a:pt x="6646853" y="1454622"/>
                </a:lnTo>
                <a:lnTo>
                  <a:pt x="6647932" y="1454622"/>
                </a:lnTo>
                <a:lnTo>
                  <a:pt x="6652383" y="1455701"/>
                </a:lnTo>
                <a:cubicBezTo>
                  <a:pt x="6656070" y="1455161"/>
                  <a:pt x="6657913" y="1454082"/>
                  <a:pt x="6657913" y="1452464"/>
                </a:cubicBezTo>
                <a:lnTo>
                  <a:pt x="6655620" y="1443697"/>
                </a:lnTo>
                <a:lnTo>
                  <a:pt x="6655620" y="1437088"/>
                </a:lnTo>
                <a:lnTo>
                  <a:pt x="6656834" y="1413890"/>
                </a:lnTo>
                <a:lnTo>
                  <a:pt x="6655620" y="1396221"/>
                </a:lnTo>
                <a:cubicBezTo>
                  <a:pt x="6658048" y="1394063"/>
                  <a:pt x="6660251" y="1392984"/>
                  <a:pt x="6662229" y="1392984"/>
                </a:cubicBezTo>
                <a:lnTo>
                  <a:pt x="6662229" y="1391905"/>
                </a:lnTo>
                <a:cubicBezTo>
                  <a:pt x="6657823" y="1391905"/>
                  <a:pt x="6655620" y="1390062"/>
                  <a:pt x="6655620" y="1386375"/>
                </a:cubicBezTo>
                <a:lnTo>
                  <a:pt x="6660071" y="1379767"/>
                </a:lnTo>
                <a:lnTo>
                  <a:pt x="6654541" y="1373158"/>
                </a:lnTo>
                <a:lnTo>
                  <a:pt x="6658992" y="1355489"/>
                </a:lnTo>
                <a:lnTo>
                  <a:pt x="6657913" y="1343350"/>
                </a:lnTo>
                <a:lnTo>
                  <a:pt x="6658992" y="1340113"/>
                </a:lnTo>
                <a:lnTo>
                  <a:pt x="6656834" y="1333504"/>
                </a:lnTo>
                <a:lnTo>
                  <a:pt x="6656834" y="1331211"/>
                </a:lnTo>
                <a:lnTo>
                  <a:pt x="6658992" y="1327974"/>
                </a:lnTo>
                <a:lnTo>
                  <a:pt x="6657913" y="1323524"/>
                </a:lnTo>
                <a:lnTo>
                  <a:pt x="6658992" y="1314757"/>
                </a:lnTo>
                <a:lnTo>
                  <a:pt x="6654541" y="1286028"/>
                </a:lnTo>
                <a:cubicBezTo>
                  <a:pt x="6654541" y="1282701"/>
                  <a:pt x="6657104" y="1278295"/>
                  <a:pt x="6662229" y="1272810"/>
                </a:cubicBezTo>
                <a:cubicBezTo>
                  <a:pt x="6660431" y="1272810"/>
                  <a:pt x="6658633" y="1264718"/>
                  <a:pt x="6656834" y="1248533"/>
                </a:cubicBezTo>
                <a:lnTo>
                  <a:pt x="6657913" y="1244217"/>
                </a:lnTo>
                <a:lnTo>
                  <a:pt x="6653462" y="1240846"/>
                </a:lnTo>
                <a:lnTo>
                  <a:pt x="6654541" y="1236530"/>
                </a:lnTo>
                <a:lnTo>
                  <a:pt x="6653462" y="1232079"/>
                </a:lnTo>
                <a:lnTo>
                  <a:pt x="6653462" y="1229921"/>
                </a:lnTo>
                <a:lnTo>
                  <a:pt x="6656834" y="1229921"/>
                </a:lnTo>
                <a:lnTo>
                  <a:pt x="6657913" y="1230999"/>
                </a:lnTo>
                <a:close/>
                <a:moveTo>
                  <a:pt x="558101" y="1226411"/>
                </a:moveTo>
                <a:lnTo>
                  <a:pt x="560124" y="1226411"/>
                </a:lnTo>
                <a:cubicBezTo>
                  <a:pt x="568576" y="1229198"/>
                  <a:pt x="574915" y="1230592"/>
                  <a:pt x="579141" y="1230592"/>
                </a:cubicBezTo>
                <a:lnTo>
                  <a:pt x="582243" y="1230592"/>
                </a:lnTo>
                <a:lnTo>
                  <a:pt x="590740" y="1228569"/>
                </a:lnTo>
                <a:lnTo>
                  <a:pt x="592764" y="1228569"/>
                </a:lnTo>
                <a:cubicBezTo>
                  <a:pt x="601935" y="1231356"/>
                  <a:pt x="609308" y="1232750"/>
                  <a:pt x="614883" y="1232750"/>
                </a:cubicBezTo>
                <a:lnTo>
                  <a:pt x="619064" y="1231671"/>
                </a:lnTo>
                <a:lnTo>
                  <a:pt x="621222" y="1234773"/>
                </a:lnTo>
                <a:cubicBezTo>
                  <a:pt x="621222" y="1240618"/>
                  <a:pt x="618075" y="1244485"/>
                  <a:pt x="611781" y="1246373"/>
                </a:cubicBezTo>
                <a:lnTo>
                  <a:pt x="612860" y="1253791"/>
                </a:lnTo>
                <a:lnTo>
                  <a:pt x="611781" y="1257972"/>
                </a:lnTo>
                <a:lnTo>
                  <a:pt x="624460" y="1256893"/>
                </a:lnTo>
                <a:lnTo>
                  <a:pt x="627562" y="1256893"/>
                </a:lnTo>
                <a:cubicBezTo>
                  <a:pt x="629809" y="1256893"/>
                  <a:pt x="632282" y="1257972"/>
                  <a:pt x="634980" y="1260130"/>
                </a:cubicBezTo>
                <a:lnTo>
                  <a:pt x="635924" y="1260130"/>
                </a:lnTo>
                <a:cubicBezTo>
                  <a:pt x="636643" y="1258691"/>
                  <a:pt x="644376" y="1257297"/>
                  <a:pt x="659123" y="1255949"/>
                </a:cubicBezTo>
                <a:lnTo>
                  <a:pt x="659123" y="1247451"/>
                </a:lnTo>
                <a:cubicBezTo>
                  <a:pt x="659123" y="1242416"/>
                  <a:pt x="656696" y="1236437"/>
                  <a:pt x="651840" y="1229513"/>
                </a:cubicBezTo>
                <a:lnTo>
                  <a:pt x="651840" y="1228569"/>
                </a:lnTo>
                <a:cubicBezTo>
                  <a:pt x="651840" y="1227130"/>
                  <a:pt x="652873" y="1226411"/>
                  <a:pt x="654942" y="1226411"/>
                </a:cubicBezTo>
                <a:lnTo>
                  <a:pt x="660202" y="1227490"/>
                </a:lnTo>
                <a:lnTo>
                  <a:pt x="665461" y="1226411"/>
                </a:lnTo>
                <a:lnTo>
                  <a:pt x="678141" y="1229513"/>
                </a:lnTo>
                <a:lnTo>
                  <a:pt x="681243" y="1227490"/>
                </a:lnTo>
                <a:lnTo>
                  <a:pt x="693921" y="1228569"/>
                </a:lnTo>
                <a:lnTo>
                  <a:pt x="710780" y="1228569"/>
                </a:lnTo>
                <a:cubicBezTo>
                  <a:pt x="719232" y="1229558"/>
                  <a:pt x="723458" y="1233425"/>
                  <a:pt x="723458" y="1240168"/>
                </a:cubicBezTo>
                <a:cubicBezTo>
                  <a:pt x="723458" y="1244304"/>
                  <a:pt x="720626" y="1246373"/>
                  <a:pt x="714961" y="1246373"/>
                </a:cubicBezTo>
                <a:cubicBezTo>
                  <a:pt x="712713" y="1246373"/>
                  <a:pt x="710240" y="1249565"/>
                  <a:pt x="707544" y="1255949"/>
                </a:cubicBezTo>
                <a:lnTo>
                  <a:pt x="710780" y="1256893"/>
                </a:lnTo>
                <a:cubicBezTo>
                  <a:pt x="722739" y="1253386"/>
                  <a:pt x="728718" y="1248845"/>
                  <a:pt x="728718" y="1243270"/>
                </a:cubicBezTo>
                <a:lnTo>
                  <a:pt x="734922" y="1240168"/>
                </a:lnTo>
                <a:lnTo>
                  <a:pt x="734922" y="1236931"/>
                </a:lnTo>
                <a:cubicBezTo>
                  <a:pt x="735462" y="1232705"/>
                  <a:pt x="736541" y="1230592"/>
                  <a:pt x="738159" y="1230592"/>
                </a:cubicBezTo>
                <a:lnTo>
                  <a:pt x="741262" y="1230592"/>
                </a:lnTo>
                <a:cubicBezTo>
                  <a:pt x="744768" y="1234998"/>
                  <a:pt x="751782" y="1240978"/>
                  <a:pt x="762302" y="1248531"/>
                </a:cubicBezTo>
                <a:lnTo>
                  <a:pt x="767562" y="1255949"/>
                </a:lnTo>
                <a:lnTo>
                  <a:pt x="767562" y="1262153"/>
                </a:lnTo>
                <a:cubicBezTo>
                  <a:pt x="767562" y="1263591"/>
                  <a:pt x="764775" y="1264311"/>
                  <a:pt x="759200" y="1264311"/>
                </a:cubicBezTo>
                <a:lnTo>
                  <a:pt x="757042" y="1266469"/>
                </a:lnTo>
                <a:lnTo>
                  <a:pt x="734922" y="1266469"/>
                </a:lnTo>
                <a:cubicBezTo>
                  <a:pt x="732315" y="1266469"/>
                  <a:pt x="728809" y="1267863"/>
                  <a:pt x="724402" y="1270650"/>
                </a:cubicBezTo>
                <a:lnTo>
                  <a:pt x="721300" y="1270650"/>
                </a:lnTo>
                <a:lnTo>
                  <a:pt x="713882" y="1269571"/>
                </a:lnTo>
                <a:lnTo>
                  <a:pt x="710780" y="1278068"/>
                </a:lnTo>
                <a:lnTo>
                  <a:pt x="712803" y="1281171"/>
                </a:lnTo>
                <a:cubicBezTo>
                  <a:pt x="710735" y="1289622"/>
                  <a:pt x="706913" y="1293849"/>
                  <a:pt x="701338" y="1293849"/>
                </a:cubicBezTo>
                <a:lnTo>
                  <a:pt x="696078" y="1292770"/>
                </a:lnTo>
                <a:lnTo>
                  <a:pt x="688661" y="1299109"/>
                </a:lnTo>
                <a:cubicBezTo>
                  <a:pt x="685872" y="1299109"/>
                  <a:pt x="680972" y="1296636"/>
                  <a:pt x="673960" y="1291691"/>
                </a:cubicBezTo>
                <a:lnTo>
                  <a:pt x="662360" y="1292770"/>
                </a:lnTo>
                <a:lnTo>
                  <a:pt x="660202" y="1290612"/>
                </a:lnTo>
                <a:lnTo>
                  <a:pt x="660202" y="1288588"/>
                </a:lnTo>
                <a:cubicBezTo>
                  <a:pt x="662989" y="1285621"/>
                  <a:pt x="664382" y="1282789"/>
                  <a:pt x="664382" y="1280091"/>
                </a:cubicBezTo>
                <a:cubicBezTo>
                  <a:pt x="663035" y="1280091"/>
                  <a:pt x="662360" y="1277978"/>
                  <a:pt x="662360" y="1273752"/>
                </a:cubicBezTo>
                <a:cubicBezTo>
                  <a:pt x="662360" y="1269616"/>
                  <a:pt x="657100" y="1267548"/>
                  <a:pt x="646580" y="1267548"/>
                </a:cubicBezTo>
                <a:lnTo>
                  <a:pt x="641185" y="1263232"/>
                </a:lnTo>
                <a:lnTo>
                  <a:pt x="638082" y="1263232"/>
                </a:lnTo>
                <a:cubicBezTo>
                  <a:pt x="635834" y="1263232"/>
                  <a:pt x="633361" y="1264311"/>
                  <a:pt x="630664" y="1266469"/>
                </a:cubicBezTo>
                <a:lnTo>
                  <a:pt x="613804" y="1266469"/>
                </a:lnTo>
                <a:lnTo>
                  <a:pt x="610702" y="1269571"/>
                </a:lnTo>
                <a:lnTo>
                  <a:pt x="610702" y="1271729"/>
                </a:lnTo>
                <a:lnTo>
                  <a:pt x="611781" y="1279013"/>
                </a:lnTo>
                <a:lnTo>
                  <a:pt x="608544" y="1281171"/>
                </a:lnTo>
                <a:cubicBezTo>
                  <a:pt x="608544" y="1277664"/>
                  <a:pt x="607870" y="1275911"/>
                  <a:pt x="606521" y="1275911"/>
                </a:cubicBezTo>
                <a:lnTo>
                  <a:pt x="605442" y="1275911"/>
                </a:lnTo>
                <a:cubicBezTo>
                  <a:pt x="604003" y="1275911"/>
                  <a:pt x="602969" y="1278698"/>
                  <a:pt x="602340" y="1284273"/>
                </a:cubicBezTo>
                <a:lnTo>
                  <a:pt x="596945" y="1285352"/>
                </a:lnTo>
                <a:cubicBezTo>
                  <a:pt x="594876" y="1284992"/>
                  <a:pt x="592449" y="1283238"/>
                  <a:pt x="589661" y="1280091"/>
                </a:cubicBezTo>
                <a:cubicBezTo>
                  <a:pt x="583997" y="1285037"/>
                  <a:pt x="579411" y="1287510"/>
                  <a:pt x="575905" y="1287510"/>
                </a:cubicBezTo>
                <a:lnTo>
                  <a:pt x="575905" y="1288588"/>
                </a:lnTo>
                <a:cubicBezTo>
                  <a:pt x="588224" y="1292815"/>
                  <a:pt x="596675" y="1294927"/>
                  <a:pt x="601262" y="1294927"/>
                </a:cubicBezTo>
                <a:lnTo>
                  <a:pt x="603284" y="1300188"/>
                </a:lnTo>
                <a:lnTo>
                  <a:pt x="608544" y="1296951"/>
                </a:lnTo>
                <a:lnTo>
                  <a:pt x="620143" y="1300188"/>
                </a:lnTo>
                <a:lnTo>
                  <a:pt x="621222" y="1304369"/>
                </a:lnTo>
                <a:cubicBezTo>
                  <a:pt x="615828" y="1309585"/>
                  <a:pt x="610926" y="1312731"/>
                  <a:pt x="606521" y="1313810"/>
                </a:cubicBezTo>
                <a:lnTo>
                  <a:pt x="606521" y="1314889"/>
                </a:lnTo>
                <a:cubicBezTo>
                  <a:pt x="606521" y="1316418"/>
                  <a:pt x="609308" y="1317452"/>
                  <a:pt x="614883" y="1317992"/>
                </a:cubicBezTo>
                <a:cubicBezTo>
                  <a:pt x="615962" y="1314485"/>
                  <a:pt x="618435" y="1312731"/>
                  <a:pt x="622301" y="1312731"/>
                </a:cubicBezTo>
                <a:lnTo>
                  <a:pt x="625404" y="1312731"/>
                </a:lnTo>
                <a:lnTo>
                  <a:pt x="640240" y="1317047"/>
                </a:lnTo>
                <a:lnTo>
                  <a:pt x="644421" y="1314889"/>
                </a:lnTo>
                <a:lnTo>
                  <a:pt x="648603" y="1315968"/>
                </a:lnTo>
                <a:lnTo>
                  <a:pt x="649682" y="1314889"/>
                </a:lnTo>
                <a:lnTo>
                  <a:pt x="654942" y="1315968"/>
                </a:lnTo>
                <a:lnTo>
                  <a:pt x="665461" y="1315968"/>
                </a:lnTo>
                <a:lnTo>
                  <a:pt x="672881" y="1312731"/>
                </a:lnTo>
                <a:lnTo>
                  <a:pt x="680164" y="1317992"/>
                </a:lnTo>
                <a:lnTo>
                  <a:pt x="684480" y="1317992"/>
                </a:lnTo>
                <a:cubicBezTo>
                  <a:pt x="697067" y="1315204"/>
                  <a:pt x="703363" y="1311023"/>
                  <a:pt x="703363" y="1305448"/>
                </a:cubicBezTo>
                <a:cubicBezTo>
                  <a:pt x="712713" y="1297715"/>
                  <a:pt x="718693" y="1293849"/>
                  <a:pt x="721300" y="1293849"/>
                </a:cubicBezTo>
                <a:lnTo>
                  <a:pt x="740183" y="1306392"/>
                </a:lnTo>
                <a:cubicBezTo>
                  <a:pt x="744948" y="1310618"/>
                  <a:pt x="751287" y="1312731"/>
                  <a:pt x="759200" y="1312731"/>
                </a:cubicBezTo>
                <a:cubicBezTo>
                  <a:pt x="761447" y="1314350"/>
                  <a:pt x="763921" y="1317857"/>
                  <a:pt x="766618" y="1323252"/>
                </a:cubicBezTo>
                <a:lnTo>
                  <a:pt x="766618" y="1327567"/>
                </a:lnTo>
                <a:lnTo>
                  <a:pt x="762302" y="1331749"/>
                </a:lnTo>
                <a:cubicBezTo>
                  <a:pt x="762302" y="1334536"/>
                  <a:pt x="759156" y="1335930"/>
                  <a:pt x="752861" y="1335930"/>
                </a:cubicBezTo>
                <a:lnTo>
                  <a:pt x="750838" y="1339167"/>
                </a:lnTo>
                <a:lnTo>
                  <a:pt x="751782" y="1343348"/>
                </a:lnTo>
                <a:lnTo>
                  <a:pt x="750838" y="1344427"/>
                </a:lnTo>
                <a:lnTo>
                  <a:pt x="749759" y="1344427"/>
                </a:lnTo>
                <a:cubicBezTo>
                  <a:pt x="751107" y="1351980"/>
                  <a:pt x="752501" y="1355801"/>
                  <a:pt x="753940" y="1355891"/>
                </a:cubicBezTo>
                <a:cubicBezTo>
                  <a:pt x="752142" y="1377741"/>
                  <a:pt x="750389" y="1388666"/>
                  <a:pt x="748680" y="1388666"/>
                </a:cubicBezTo>
                <a:lnTo>
                  <a:pt x="747601" y="1388666"/>
                </a:lnTo>
                <a:lnTo>
                  <a:pt x="747601" y="1389610"/>
                </a:lnTo>
                <a:cubicBezTo>
                  <a:pt x="749759" y="1391768"/>
                  <a:pt x="751152" y="1395635"/>
                  <a:pt x="751782" y="1401209"/>
                </a:cubicBezTo>
                <a:lnTo>
                  <a:pt x="752861" y="1402288"/>
                </a:lnTo>
                <a:lnTo>
                  <a:pt x="752861" y="1405391"/>
                </a:lnTo>
                <a:cubicBezTo>
                  <a:pt x="749354" y="1405391"/>
                  <a:pt x="745847" y="1419463"/>
                  <a:pt x="742341" y="1447607"/>
                </a:cubicBezTo>
                <a:lnTo>
                  <a:pt x="743420" y="1452867"/>
                </a:lnTo>
                <a:cubicBezTo>
                  <a:pt x="740992" y="1462308"/>
                  <a:pt x="733618" y="1472469"/>
                  <a:pt x="721300" y="1483348"/>
                </a:cubicBezTo>
                <a:lnTo>
                  <a:pt x="712803" y="1481326"/>
                </a:lnTo>
                <a:lnTo>
                  <a:pt x="696078" y="1486586"/>
                </a:lnTo>
                <a:cubicBezTo>
                  <a:pt x="691852" y="1490812"/>
                  <a:pt x="687266" y="1492925"/>
                  <a:pt x="682322" y="1492925"/>
                </a:cubicBezTo>
                <a:cubicBezTo>
                  <a:pt x="678094" y="1492925"/>
                  <a:pt x="675983" y="1485552"/>
                  <a:pt x="675983" y="1470805"/>
                </a:cubicBezTo>
                <a:cubicBezTo>
                  <a:pt x="672476" y="1466040"/>
                  <a:pt x="670723" y="1461814"/>
                  <a:pt x="670723" y="1458127"/>
                </a:cubicBezTo>
                <a:cubicBezTo>
                  <a:pt x="662449" y="1452822"/>
                  <a:pt x="654716" y="1449315"/>
                  <a:pt x="647524" y="1447607"/>
                </a:cubicBezTo>
                <a:lnTo>
                  <a:pt x="646580" y="1446528"/>
                </a:lnTo>
                <a:lnTo>
                  <a:pt x="646580" y="1445449"/>
                </a:lnTo>
                <a:cubicBezTo>
                  <a:pt x="649547" y="1439874"/>
                  <a:pt x="653367" y="1437086"/>
                  <a:pt x="658044" y="1437086"/>
                </a:cubicBezTo>
                <a:cubicBezTo>
                  <a:pt x="662989" y="1437086"/>
                  <a:pt x="665461" y="1437761"/>
                  <a:pt x="665461" y="1439110"/>
                </a:cubicBezTo>
                <a:lnTo>
                  <a:pt x="671802" y="1434928"/>
                </a:lnTo>
                <a:lnTo>
                  <a:pt x="678141" y="1434928"/>
                </a:lnTo>
                <a:lnTo>
                  <a:pt x="683401" y="1436007"/>
                </a:lnTo>
                <a:cubicBezTo>
                  <a:pt x="683401" y="1434569"/>
                  <a:pt x="685514" y="1433849"/>
                  <a:pt x="689739" y="1433849"/>
                </a:cubicBezTo>
                <a:lnTo>
                  <a:pt x="690684" y="1430747"/>
                </a:lnTo>
                <a:lnTo>
                  <a:pt x="689739" y="1420227"/>
                </a:lnTo>
                <a:lnTo>
                  <a:pt x="692841" y="1416990"/>
                </a:lnTo>
                <a:lnTo>
                  <a:pt x="692841" y="1410786"/>
                </a:lnTo>
                <a:lnTo>
                  <a:pt x="691762" y="1400131"/>
                </a:lnTo>
                <a:lnTo>
                  <a:pt x="698101" y="1362230"/>
                </a:lnTo>
                <a:lnTo>
                  <a:pt x="697022" y="1359128"/>
                </a:lnTo>
                <a:lnTo>
                  <a:pt x="698101" y="1350631"/>
                </a:lnTo>
                <a:lnTo>
                  <a:pt x="697022" y="1342269"/>
                </a:lnTo>
                <a:lnTo>
                  <a:pt x="698101" y="1330670"/>
                </a:lnTo>
                <a:cubicBezTo>
                  <a:pt x="698101" y="1329231"/>
                  <a:pt x="693875" y="1326758"/>
                  <a:pt x="685424" y="1323252"/>
                </a:cubicBezTo>
                <a:cubicBezTo>
                  <a:pt x="682635" y="1323252"/>
                  <a:pt x="678454" y="1325005"/>
                  <a:pt x="672881" y="1328512"/>
                </a:cubicBezTo>
                <a:lnTo>
                  <a:pt x="661281" y="1325409"/>
                </a:lnTo>
                <a:lnTo>
                  <a:pt x="651840" y="1326489"/>
                </a:lnTo>
                <a:lnTo>
                  <a:pt x="642264" y="1325409"/>
                </a:lnTo>
                <a:cubicBezTo>
                  <a:pt x="609982" y="1325769"/>
                  <a:pt x="593843" y="1327882"/>
                  <a:pt x="593843" y="1331749"/>
                </a:cubicBezTo>
                <a:cubicBezTo>
                  <a:pt x="588089" y="1333277"/>
                  <a:pt x="582468" y="1337503"/>
                  <a:pt x="576983" y="1344427"/>
                </a:cubicBezTo>
                <a:lnTo>
                  <a:pt x="574960" y="1342269"/>
                </a:lnTo>
                <a:lnTo>
                  <a:pt x="571723" y="1343348"/>
                </a:lnTo>
                <a:lnTo>
                  <a:pt x="571723" y="1344427"/>
                </a:lnTo>
                <a:cubicBezTo>
                  <a:pt x="575230" y="1344427"/>
                  <a:pt x="576983" y="1346180"/>
                  <a:pt x="576983" y="1349687"/>
                </a:cubicBezTo>
                <a:cubicBezTo>
                  <a:pt x="582648" y="1349687"/>
                  <a:pt x="585480" y="1350362"/>
                  <a:pt x="585480" y="1351710"/>
                </a:cubicBezTo>
                <a:lnTo>
                  <a:pt x="588582" y="1350631"/>
                </a:lnTo>
                <a:lnTo>
                  <a:pt x="590740" y="1350631"/>
                </a:lnTo>
                <a:lnTo>
                  <a:pt x="590740" y="1351710"/>
                </a:lnTo>
                <a:lnTo>
                  <a:pt x="613804" y="1349687"/>
                </a:lnTo>
                <a:lnTo>
                  <a:pt x="614883" y="1350631"/>
                </a:lnTo>
                <a:lnTo>
                  <a:pt x="614883" y="1353868"/>
                </a:lnTo>
                <a:cubicBezTo>
                  <a:pt x="614883" y="1355217"/>
                  <a:pt x="613849" y="1355891"/>
                  <a:pt x="611781" y="1355891"/>
                </a:cubicBezTo>
                <a:lnTo>
                  <a:pt x="611781" y="1358049"/>
                </a:lnTo>
                <a:cubicBezTo>
                  <a:pt x="613849" y="1358049"/>
                  <a:pt x="614883" y="1359128"/>
                  <a:pt x="614883" y="1361286"/>
                </a:cubicBezTo>
                <a:lnTo>
                  <a:pt x="615962" y="1362230"/>
                </a:lnTo>
                <a:lnTo>
                  <a:pt x="618120" y="1362230"/>
                </a:lnTo>
                <a:lnTo>
                  <a:pt x="615962" y="1359128"/>
                </a:lnTo>
                <a:lnTo>
                  <a:pt x="615962" y="1355891"/>
                </a:lnTo>
                <a:cubicBezTo>
                  <a:pt x="620548" y="1347709"/>
                  <a:pt x="628282" y="1340336"/>
                  <a:pt x="639161" y="1333772"/>
                </a:cubicBezTo>
                <a:lnTo>
                  <a:pt x="640240" y="1333772"/>
                </a:lnTo>
                <a:cubicBezTo>
                  <a:pt x="643926" y="1339257"/>
                  <a:pt x="651301" y="1344202"/>
                  <a:pt x="662360" y="1348608"/>
                </a:cubicBezTo>
                <a:cubicBezTo>
                  <a:pt x="665147" y="1351396"/>
                  <a:pt x="666541" y="1354543"/>
                  <a:pt x="666541" y="1358049"/>
                </a:cubicBezTo>
                <a:lnTo>
                  <a:pt x="671802" y="1358049"/>
                </a:lnTo>
                <a:lnTo>
                  <a:pt x="674904" y="1361286"/>
                </a:lnTo>
                <a:lnTo>
                  <a:pt x="674904" y="1365467"/>
                </a:lnTo>
                <a:cubicBezTo>
                  <a:pt x="670048" y="1368615"/>
                  <a:pt x="667621" y="1374549"/>
                  <a:pt x="667621" y="1383271"/>
                </a:cubicBezTo>
                <a:lnTo>
                  <a:pt x="666541" y="1384350"/>
                </a:lnTo>
                <a:lnTo>
                  <a:pt x="668565" y="1386508"/>
                </a:lnTo>
                <a:lnTo>
                  <a:pt x="668565" y="1388666"/>
                </a:lnTo>
                <a:cubicBezTo>
                  <a:pt x="668565" y="1394601"/>
                  <a:pt x="666811" y="1400895"/>
                  <a:pt x="663304" y="1407549"/>
                </a:cubicBezTo>
                <a:cubicBezTo>
                  <a:pt x="667529" y="1413034"/>
                  <a:pt x="669644" y="1416900"/>
                  <a:pt x="669644" y="1419148"/>
                </a:cubicBezTo>
                <a:lnTo>
                  <a:pt x="669644" y="1423329"/>
                </a:lnTo>
                <a:cubicBezTo>
                  <a:pt x="669644" y="1430342"/>
                  <a:pt x="663348" y="1433849"/>
                  <a:pt x="650761" y="1433849"/>
                </a:cubicBezTo>
                <a:cubicBezTo>
                  <a:pt x="647972" y="1433130"/>
                  <a:pt x="646580" y="1431736"/>
                  <a:pt x="646580" y="1429668"/>
                </a:cubicBezTo>
                <a:lnTo>
                  <a:pt x="642264" y="1429668"/>
                </a:lnTo>
                <a:lnTo>
                  <a:pt x="640240" y="1434928"/>
                </a:lnTo>
                <a:lnTo>
                  <a:pt x="634980" y="1433849"/>
                </a:lnTo>
                <a:lnTo>
                  <a:pt x="630664" y="1433849"/>
                </a:lnTo>
                <a:lnTo>
                  <a:pt x="627562" y="1436007"/>
                </a:lnTo>
                <a:lnTo>
                  <a:pt x="623380" y="1436007"/>
                </a:lnTo>
                <a:cubicBezTo>
                  <a:pt x="618435" y="1436007"/>
                  <a:pt x="614928" y="1431781"/>
                  <a:pt x="612860" y="1423329"/>
                </a:cubicBezTo>
                <a:lnTo>
                  <a:pt x="605442" y="1422250"/>
                </a:lnTo>
                <a:cubicBezTo>
                  <a:pt x="597709" y="1422789"/>
                  <a:pt x="593843" y="1426296"/>
                  <a:pt x="593843" y="1432770"/>
                </a:cubicBezTo>
                <a:lnTo>
                  <a:pt x="592764" y="1432770"/>
                </a:lnTo>
                <a:lnTo>
                  <a:pt x="593843" y="1433849"/>
                </a:lnTo>
                <a:lnTo>
                  <a:pt x="593843" y="1436007"/>
                </a:lnTo>
                <a:cubicBezTo>
                  <a:pt x="591954" y="1442302"/>
                  <a:pt x="589841" y="1445449"/>
                  <a:pt x="587503" y="1445449"/>
                </a:cubicBezTo>
                <a:cubicBezTo>
                  <a:pt x="580490" y="1445449"/>
                  <a:pt x="575589" y="1446528"/>
                  <a:pt x="572802" y="1448686"/>
                </a:cubicBezTo>
                <a:lnTo>
                  <a:pt x="562282" y="1448686"/>
                </a:lnTo>
                <a:cubicBezTo>
                  <a:pt x="551042" y="1447067"/>
                  <a:pt x="545422" y="1445628"/>
                  <a:pt x="545422" y="1444370"/>
                </a:cubicBezTo>
                <a:lnTo>
                  <a:pt x="545422" y="1441267"/>
                </a:lnTo>
                <a:cubicBezTo>
                  <a:pt x="545422" y="1432635"/>
                  <a:pt x="544343" y="1424903"/>
                  <a:pt x="542185" y="1418069"/>
                </a:cubicBezTo>
                <a:lnTo>
                  <a:pt x="544343" y="1414967"/>
                </a:lnTo>
                <a:lnTo>
                  <a:pt x="542185" y="1408628"/>
                </a:lnTo>
                <a:lnTo>
                  <a:pt x="544343" y="1401209"/>
                </a:lnTo>
                <a:lnTo>
                  <a:pt x="542185" y="1394870"/>
                </a:lnTo>
                <a:lnTo>
                  <a:pt x="544343" y="1387587"/>
                </a:lnTo>
                <a:lnTo>
                  <a:pt x="544343" y="1377067"/>
                </a:lnTo>
                <a:cubicBezTo>
                  <a:pt x="544343" y="1373200"/>
                  <a:pt x="542949" y="1370368"/>
                  <a:pt x="540162" y="1368570"/>
                </a:cubicBezTo>
                <a:lnTo>
                  <a:pt x="538004" y="1368570"/>
                </a:lnTo>
                <a:lnTo>
                  <a:pt x="536925" y="1369649"/>
                </a:lnTo>
                <a:lnTo>
                  <a:pt x="535981" y="1369649"/>
                </a:lnTo>
                <a:lnTo>
                  <a:pt x="536925" y="1374909"/>
                </a:lnTo>
                <a:lnTo>
                  <a:pt x="536925" y="1375988"/>
                </a:lnTo>
                <a:cubicBezTo>
                  <a:pt x="536925" y="1377696"/>
                  <a:pt x="533103" y="1379090"/>
                  <a:pt x="525461" y="1380169"/>
                </a:cubicBezTo>
                <a:lnTo>
                  <a:pt x="524382" y="1375988"/>
                </a:lnTo>
                <a:lnTo>
                  <a:pt x="523303" y="1375988"/>
                </a:lnTo>
                <a:cubicBezTo>
                  <a:pt x="523303" y="1380843"/>
                  <a:pt x="521549" y="1383990"/>
                  <a:pt x="518043" y="1385429"/>
                </a:cubicBezTo>
                <a:cubicBezTo>
                  <a:pt x="513816" y="1383901"/>
                  <a:pt x="511703" y="1382507"/>
                  <a:pt x="511703" y="1381248"/>
                </a:cubicBezTo>
                <a:lnTo>
                  <a:pt x="511703" y="1378011"/>
                </a:lnTo>
                <a:cubicBezTo>
                  <a:pt x="517818" y="1370458"/>
                  <a:pt x="522044" y="1363804"/>
                  <a:pt x="524382" y="1358049"/>
                </a:cubicBezTo>
                <a:lnTo>
                  <a:pt x="526405" y="1358049"/>
                </a:lnTo>
                <a:lnTo>
                  <a:pt x="526405" y="1361286"/>
                </a:lnTo>
                <a:lnTo>
                  <a:pt x="527484" y="1361286"/>
                </a:lnTo>
                <a:lnTo>
                  <a:pt x="527484" y="1358049"/>
                </a:lnTo>
                <a:lnTo>
                  <a:pt x="526405" y="1356970"/>
                </a:lnTo>
                <a:lnTo>
                  <a:pt x="526405" y="1355891"/>
                </a:lnTo>
                <a:cubicBezTo>
                  <a:pt x="528563" y="1347529"/>
                  <a:pt x="533508" y="1343348"/>
                  <a:pt x="541241" y="1343348"/>
                </a:cubicBezTo>
                <a:lnTo>
                  <a:pt x="541241" y="1342269"/>
                </a:lnTo>
                <a:lnTo>
                  <a:pt x="534902" y="1342269"/>
                </a:lnTo>
                <a:lnTo>
                  <a:pt x="533823" y="1343348"/>
                </a:lnTo>
                <a:lnTo>
                  <a:pt x="533823" y="1338088"/>
                </a:lnTo>
                <a:cubicBezTo>
                  <a:pt x="535082" y="1332063"/>
                  <a:pt x="538229" y="1325365"/>
                  <a:pt x="543264" y="1317992"/>
                </a:cubicBezTo>
                <a:lnTo>
                  <a:pt x="547445" y="1305448"/>
                </a:lnTo>
                <a:cubicBezTo>
                  <a:pt x="546097" y="1303110"/>
                  <a:pt x="545063" y="1296771"/>
                  <a:pt x="544343" y="1286431"/>
                </a:cubicBezTo>
                <a:lnTo>
                  <a:pt x="547445" y="1284273"/>
                </a:lnTo>
                <a:lnTo>
                  <a:pt x="548524" y="1284273"/>
                </a:lnTo>
                <a:cubicBezTo>
                  <a:pt x="551492" y="1286431"/>
                  <a:pt x="556077" y="1287510"/>
                  <a:pt x="562282" y="1287510"/>
                </a:cubicBezTo>
                <a:lnTo>
                  <a:pt x="563361" y="1286431"/>
                </a:lnTo>
                <a:lnTo>
                  <a:pt x="563361" y="1285352"/>
                </a:lnTo>
                <a:cubicBezTo>
                  <a:pt x="561923" y="1274112"/>
                  <a:pt x="559809" y="1268492"/>
                  <a:pt x="557022" y="1268492"/>
                </a:cubicBezTo>
                <a:lnTo>
                  <a:pt x="545422" y="1267548"/>
                </a:lnTo>
                <a:lnTo>
                  <a:pt x="538004" y="1270650"/>
                </a:lnTo>
                <a:lnTo>
                  <a:pt x="526405" y="1270650"/>
                </a:lnTo>
                <a:cubicBezTo>
                  <a:pt x="522898" y="1270650"/>
                  <a:pt x="518357" y="1267503"/>
                  <a:pt x="512782" y="1261209"/>
                </a:cubicBezTo>
                <a:lnTo>
                  <a:pt x="512782" y="1257972"/>
                </a:lnTo>
                <a:lnTo>
                  <a:pt x="525461" y="1252712"/>
                </a:lnTo>
                <a:lnTo>
                  <a:pt x="529643" y="1253791"/>
                </a:lnTo>
                <a:lnTo>
                  <a:pt x="533823" y="1252712"/>
                </a:lnTo>
                <a:cubicBezTo>
                  <a:pt x="536610" y="1253431"/>
                  <a:pt x="538004" y="1254825"/>
                  <a:pt x="538004" y="1256893"/>
                </a:cubicBezTo>
                <a:lnTo>
                  <a:pt x="545422" y="1256893"/>
                </a:lnTo>
                <a:lnTo>
                  <a:pt x="552840" y="1254870"/>
                </a:lnTo>
                <a:lnTo>
                  <a:pt x="559045" y="1255949"/>
                </a:lnTo>
                <a:lnTo>
                  <a:pt x="560124" y="1254870"/>
                </a:lnTo>
                <a:lnTo>
                  <a:pt x="559045" y="1244350"/>
                </a:lnTo>
                <a:lnTo>
                  <a:pt x="559045" y="1238010"/>
                </a:lnTo>
                <a:cubicBezTo>
                  <a:pt x="556258" y="1238010"/>
                  <a:pt x="554864" y="1236931"/>
                  <a:pt x="554864" y="1234773"/>
                </a:cubicBezTo>
                <a:lnTo>
                  <a:pt x="554864" y="1229513"/>
                </a:lnTo>
                <a:close/>
                <a:moveTo>
                  <a:pt x="8668497" y="1226280"/>
                </a:moveTo>
                <a:lnTo>
                  <a:pt x="8670655" y="1226280"/>
                </a:lnTo>
                <a:cubicBezTo>
                  <a:pt x="8674792" y="1229157"/>
                  <a:pt x="8678388" y="1230596"/>
                  <a:pt x="8681445" y="1230596"/>
                </a:cubicBezTo>
                <a:lnTo>
                  <a:pt x="8685896" y="1229516"/>
                </a:lnTo>
                <a:cubicBezTo>
                  <a:pt x="8685896" y="1230596"/>
                  <a:pt x="8687335" y="1231675"/>
                  <a:pt x="8690212" y="1232754"/>
                </a:cubicBezTo>
                <a:lnTo>
                  <a:pt x="8703295" y="1229516"/>
                </a:lnTo>
                <a:lnTo>
                  <a:pt x="8717322" y="1232754"/>
                </a:lnTo>
                <a:lnTo>
                  <a:pt x="8721638" y="1231675"/>
                </a:lnTo>
                <a:lnTo>
                  <a:pt x="8722852" y="1231675"/>
                </a:lnTo>
                <a:lnTo>
                  <a:pt x="8725010" y="1233833"/>
                </a:lnTo>
                <a:lnTo>
                  <a:pt x="8725010" y="1240441"/>
                </a:lnTo>
                <a:lnTo>
                  <a:pt x="8713006" y="1247995"/>
                </a:lnTo>
                <a:lnTo>
                  <a:pt x="8711927" y="1249074"/>
                </a:lnTo>
                <a:lnTo>
                  <a:pt x="8711927" y="1250153"/>
                </a:lnTo>
                <a:lnTo>
                  <a:pt x="8717322" y="1264315"/>
                </a:lnTo>
                <a:lnTo>
                  <a:pt x="8715164" y="1275239"/>
                </a:lnTo>
                <a:lnTo>
                  <a:pt x="8716243" y="1276318"/>
                </a:lnTo>
                <a:lnTo>
                  <a:pt x="8716243" y="1277397"/>
                </a:lnTo>
                <a:lnTo>
                  <a:pt x="8713006" y="1283871"/>
                </a:lnTo>
                <a:lnTo>
                  <a:pt x="8715164" y="1283871"/>
                </a:lnTo>
                <a:lnTo>
                  <a:pt x="8728247" y="1282792"/>
                </a:lnTo>
                <a:lnTo>
                  <a:pt x="8733642" y="1284950"/>
                </a:lnTo>
                <a:lnTo>
                  <a:pt x="8741330" y="1281713"/>
                </a:lnTo>
                <a:lnTo>
                  <a:pt x="8739037" y="1275239"/>
                </a:lnTo>
                <a:lnTo>
                  <a:pt x="8744567" y="1269710"/>
                </a:lnTo>
                <a:lnTo>
                  <a:pt x="8741330" y="1246916"/>
                </a:lnTo>
                <a:cubicBezTo>
                  <a:pt x="8742949" y="1242060"/>
                  <a:pt x="8745466" y="1238463"/>
                  <a:pt x="8748883" y="1236126"/>
                </a:cubicBezTo>
                <a:lnTo>
                  <a:pt x="8753199" y="1237205"/>
                </a:lnTo>
                <a:lnTo>
                  <a:pt x="8794471" y="1233833"/>
                </a:lnTo>
                <a:cubicBezTo>
                  <a:pt x="8797618" y="1234372"/>
                  <a:pt x="8800900" y="1238373"/>
                  <a:pt x="8804317" y="1245836"/>
                </a:cubicBezTo>
                <a:lnTo>
                  <a:pt x="8794471" y="1259999"/>
                </a:lnTo>
                <a:lnTo>
                  <a:pt x="8795550" y="1270789"/>
                </a:lnTo>
                <a:lnTo>
                  <a:pt x="8794471" y="1295875"/>
                </a:lnTo>
                <a:cubicBezTo>
                  <a:pt x="8784310" y="1298213"/>
                  <a:pt x="8779230" y="1300371"/>
                  <a:pt x="8779230" y="1302349"/>
                </a:cubicBezTo>
                <a:lnTo>
                  <a:pt x="8779230" y="1303428"/>
                </a:lnTo>
                <a:cubicBezTo>
                  <a:pt x="8783097" y="1303428"/>
                  <a:pt x="8786738" y="1305946"/>
                  <a:pt x="8790155" y="1310981"/>
                </a:cubicBezTo>
                <a:cubicBezTo>
                  <a:pt x="8798697" y="1319703"/>
                  <a:pt x="8807014" y="1325503"/>
                  <a:pt x="8815107" y="1328379"/>
                </a:cubicBezTo>
                <a:cubicBezTo>
                  <a:pt x="8820232" y="1334404"/>
                  <a:pt x="8822795" y="1338766"/>
                  <a:pt x="8822795" y="1341463"/>
                </a:cubicBezTo>
                <a:lnTo>
                  <a:pt x="8809712" y="1349015"/>
                </a:lnTo>
                <a:lnTo>
                  <a:pt x="8803238" y="1349015"/>
                </a:lnTo>
                <a:lnTo>
                  <a:pt x="8796629" y="1347936"/>
                </a:lnTo>
                <a:cubicBezTo>
                  <a:pt x="8786199" y="1352882"/>
                  <a:pt x="8780039" y="1356523"/>
                  <a:pt x="8778151" y="1358861"/>
                </a:cubicBezTo>
                <a:cubicBezTo>
                  <a:pt x="8786334" y="1366144"/>
                  <a:pt x="8796494" y="1373023"/>
                  <a:pt x="8808633" y="1379497"/>
                </a:cubicBezTo>
                <a:lnTo>
                  <a:pt x="8812949" y="1387050"/>
                </a:lnTo>
                <a:lnTo>
                  <a:pt x="8812949" y="1389343"/>
                </a:lnTo>
                <a:cubicBezTo>
                  <a:pt x="8805396" y="1395098"/>
                  <a:pt x="8800316" y="1397975"/>
                  <a:pt x="8797708" y="1397975"/>
                </a:cubicBezTo>
                <a:lnTo>
                  <a:pt x="8789076" y="1397975"/>
                </a:lnTo>
                <a:lnTo>
                  <a:pt x="8766282" y="1392580"/>
                </a:lnTo>
                <a:cubicBezTo>
                  <a:pt x="8755582" y="1392580"/>
                  <a:pt x="8748344" y="1394018"/>
                  <a:pt x="8744567" y="1396896"/>
                </a:cubicBezTo>
                <a:lnTo>
                  <a:pt x="8720559" y="1394738"/>
                </a:lnTo>
                <a:lnTo>
                  <a:pt x="8720559" y="1395817"/>
                </a:lnTo>
                <a:cubicBezTo>
                  <a:pt x="8717682" y="1398155"/>
                  <a:pt x="8716243" y="1400313"/>
                  <a:pt x="8716243" y="1402291"/>
                </a:cubicBezTo>
                <a:lnTo>
                  <a:pt x="8718401" y="1404449"/>
                </a:lnTo>
                <a:lnTo>
                  <a:pt x="8717322" y="1414295"/>
                </a:lnTo>
                <a:lnTo>
                  <a:pt x="8718401" y="1424006"/>
                </a:lnTo>
                <a:lnTo>
                  <a:pt x="8717322" y="1425085"/>
                </a:lnTo>
                <a:lnTo>
                  <a:pt x="8721638" y="1458803"/>
                </a:lnTo>
                <a:cubicBezTo>
                  <a:pt x="8716603" y="1468425"/>
                  <a:pt x="8708645" y="1475303"/>
                  <a:pt x="8697765" y="1479439"/>
                </a:cubicBezTo>
                <a:lnTo>
                  <a:pt x="8696686" y="1478360"/>
                </a:lnTo>
                <a:cubicBezTo>
                  <a:pt x="8687245" y="1487981"/>
                  <a:pt x="8678208" y="1493062"/>
                  <a:pt x="8669576" y="1493602"/>
                </a:cubicBezTo>
                <a:lnTo>
                  <a:pt x="8668497" y="1493602"/>
                </a:lnTo>
                <a:cubicBezTo>
                  <a:pt x="8656179" y="1485778"/>
                  <a:pt x="8650019" y="1477461"/>
                  <a:pt x="8650019" y="1468649"/>
                </a:cubicBezTo>
                <a:lnTo>
                  <a:pt x="8651098" y="1463119"/>
                </a:lnTo>
                <a:cubicBezTo>
                  <a:pt x="8635902" y="1459523"/>
                  <a:pt x="8628304" y="1456286"/>
                  <a:pt x="8628304" y="1453408"/>
                </a:cubicBezTo>
                <a:lnTo>
                  <a:pt x="8627225" y="1449092"/>
                </a:lnTo>
                <a:cubicBezTo>
                  <a:pt x="8621740" y="1449092"/>
                  <a:pt x="8613378" y="1454892"/>
                  <a:pt x="8602139" y="1466491"/>
                </a:cubicBezTo>
                <a:cubicBezTo>
                  <a:pt x="8591798" y="1475843"/>
                  <a:pt x="8584560" y="1480518"/>
                  <a:pt x="8580424" y="1480518"/>
                </a:cubicBezTo>
                <a:lnTo>
                  <a:pt x="8572871" y="1480518"/>
                </a:lnTo>
                <a:lnTo>
                  <a:pt x="8569634" y="1477281"/>
                </a:lnTo>
                <a:lnTo>
                  <a:pt x="8573950" y="1467570"/>
                </a:lnTo>
                <a:lnTo>
                  <a:pt x="8576108" y="1456646"/>
                </a:lnTo>
                <a:cubicBezTo>
                  <a:pt x="8578805" y="1456286"/>
                  <a:pt x="8582042" y="1450126"/>
                  <a:pt x="8585819" y="1438168"/>
                </a:cubicBezTo>
                <a:lnTo>
                  <a:pt x="8590270" y="1437089"/>
                </a:lnTo>
                <a:lnTo>
                  <a:pt x="8590270" y="1433852"/>
                </a:lnTo>
                <a:lnTo>
                  <a:pt x="8585819" y="1428457"/>
                </a:lnTo>
                <a:lnTo>
                  <a:pt x="8585819" y="1427377"/>
                </a:lnTo>
                <a:lnTo>
                  <a:pt x="8592428" y="1414295"/>
                </a:lnTo>
                <a:cubicBezTo>
                  <a:pt x="8592428" y="1403415"/>
                  <a:pt x="8594226" y="1397975"/>
                  <a:pt x="8597823" y="1397975"/>
                </a:cubicBezTo>
                <a:cubicBezTo>
                  <a:pt x="8608703" y="1399414"/>
                  <a:pt x="8614143" y="1401572"/>
                  <a:pt x="8614143" y="1404449"/>
                </a:cubicBezTo>
                <a:cubicBezTo>
                  <a:pt x="8615581" y="1404449"/>
                  <a:pt x="8618459" y="1406652"/>
                  <a:pt x="8622775" y="1411058"/>
                </a:cubicBezTo>
                <a:cubicBezTo>
                  <a:pt x="8624213" y="1410698"/>
                  <a:pt x="8625697" y="1408855"/>
                  <a:pt x="8627225" y="1405528"/>
                </a:cubicBezTo>
                <a:cubicBezTo>
                  <a:pt x="8641702" y="1405528"/>
                  <a:pt x="8651458" y="1410968"/>
                  <a:pt x="8656493" y="1421848"/>
                </a:cubicBezTo>
                <a:lnTo>
                  <a:pt x="8657572" y="1422927"/>
                </a:lnTo>
                <a:cubicBezTo>
                  <a:pt x="8642376" y="1431469"/>
                  <a:pt x="8634419" y="1439067"/>
                  <a:pt x="8633700" y="1445721"/>
                </a:cubicBezTo>
                <a:lnTo>
                  <a:pt x="8639094" y="1446934"/>
                </a:lnTo>
                <a:lnTo>
                  <a:pt x="8647861" y="1446934"/>
                </a:lnTo>
                <a:cubicBezTo>
                  <a:pt x="8650199" y="1446934"/>
                  <a:pt x="8652717" y="1445810"/>
                  <a:pt x="8655414" y="1443562"/>
                </a:cubicBezTo>
                <a:lnTo>
                  <a:pt x="8657572" y="1443562"/>
                </a:lnTo>
                <a:lnTo>
                  <a:pt x="8658651" y="1444642"/>
                </a:lnTo>
                <a:cubicBezTo>
                  <a:pt x="8661529" y="1444642"/>
                  <a:pt x="8662967" y="1439246"/>
                  <a:pt x="8662967" y="1428457"/>
                </a:cubicBezTo>
                <a:lnTo>
                  <a:pt x="8664046" y="1427377"/>
                </a:lnTo>
                <a:lnTo>
                  <a:pt x="8665260" y="1427377"/>
                </a:lnTo>
                <a:cubicBezTo>
                  <a:pt x="8667598" y="1429536"/>
                  <a:pt x="8670835" y="1430614"/>
                  <a:pt x="8674971" y="1430614"/>
                </a:cubicBezTo>
                <a:lnTo>
                  <a:pt x="8674971" y="1431694"/>
                </a:lnTo>
                <a:lnTo>
                  <a:pt x="8672813" y="1431694"/>
                </a:lnTo>
                <a:lnTo>
                  <a:pt x="8672813" y="1433852"/>
                </a:lnTo>
                <a:lnTo>
                  <a:pt x="8677129" y="1433852"/>
                </a:lnTo>
                <a:lnTo>
                  <a:pt x="8677129" y="1430614"/>
                </a:lnTo>
                <a:cubicBezTo>
                  <a:pt x="8670655" y="1430614"/>
                  <a:pt x="8666699" y="1427333"/>
                  <a:pt x="8665260" y="1420769"/>
                </a:cubicBezTo>
                <a:lnTo>
                  <a:pt x="8661888" y="1417532"/>
                </a:lnTo>
                <a:cubicBezTo>
                  <a:pt x="8662967" y="1407371"/>
                  <a:pt x="8664451" y="1402291"/>
                  <a:pt x="8666339" y="1402291"/>
                </a:cubicBezTo>
                <a:lnTo>
                  <a:pt x="8664046" y="1393659"/>
                </a:lnTo>
                <a:lnTo>
                  <a:pt x="8662967" y="1394738"/>
                </a:lnTo>
                <a:lnTo>
                  <a:pt x="8660809" y="1394738"/>
                </a:lnTo>
                <a:cubicBezTo>
                  <a:pt x="8658112" y="1394738"/>
                  <a:pt x="8654875" y="1392940"/>
                  <a:pt x="8651098" y="1389343"/>
                </a:cubicBezTo>
                <a:lnTo>
                  <a:pt x="8651098" y="1391501"/>
                </a:lnTo>
                <a:lnTo>
                  <a:pt x="8653256" y="1391501"/>
                </a:lnTo>
                <a:lnTo>
                  <a:pt x="8653256" y="1393659"/>
                </a:lnTo>
                <a:lnTo>
                  <a:pt x="8651098" y="1395817"/>
                </a:lnTo>
                <a:lnTo>
                  <a:pt x="8648940" y="1395817"/>
                </a:lnTo>
                <a:lnTo>
                  <a:pt x="8647861" y="1394738"/>
                </a:lnTo>
                <a:lnTo>
                  <a:pt x="8638016" y="1396896"/>
                </a:lnTo>
                <a:lnTo>
                  <a:pt x="8632620" y="1395817"/>
                </a:lnTo>
                <a:lnTo>
                  <a:pt x="8621696" y="1396896"/>
                </a:lnTo>
                <a:cubicBezTo>
                  <a:pt x="8621696" y="1395277"/>
                  <a:pt x="8619178" y="1393479"/>
                  <a:pt x="8614143" y="1391501"/>
                </a:cubicBezTo>
                <a:lnTo>
                  <a:pt x="8613064" y="1392580"/>
                </a:lnTo>
                <a:lnTo>
                  <a:pt x="8601060" y="1392580"/>
                </a:lnTo>
                <a:cubicBezTo>
                  <a:pt x="8598182" y="1394918"/>
                  <a:pt x="8592742" y="1397436"/>
                  <a:pt x="8584740" y="1400133"/>
                </a:cubicBezTo>
                <a:cubicBezTo>
                  <a:pt x="8575388" y="1395098"/>
                  <a:pt x="8570713" y="1389658"/>
                  <a:pt x="8570713" y="1383813"/>
                </a:cubicBezTo>
                <a:cubicBezTo>
                  <a:pt x="8573950" y="1381655"/>
                  <a:pt x="8577187" y="1380576"/>
                  <a:pt x="8580424" y="1380576"/>
                </a:cubicBezTo>
                <a:lnTo>
                  <a:pt x="8598902" y="1385971"/>
                </a:lnTo>
                <a:lnTo>
                  <a:pt x="8624933" y="1383813"/>
                </a:lnTo>
                <a:lnTo>
                  <a:pt x="8630462" y="1387050"/>
                </a:lnTo>
                <a:cubicBezTo>
                  <a:pt x="8636757" y="1383454"/>
                  <a:pt x="8641432" y="1381655"/>
                  <a:pt x="8644490" y="1381655"/>
                </a:cubicBezTo>
                <a:lnTo>
                  <a:pt x="8654335" y="1381655"/>
                </a:lnTo>
                <a:lnTo>
                  <a:pt x="8657572" y="1383813"/>
                </a:lnTo>
                <a:lnTo>
                  <a:pt x="8668497" y="1383813"/>
                </a:lnTo>
                <a:lnTo>
                  <a:pt x="8671734" y="1385971"/>
                </a:lnTo>
                <a:cubicBezTo>
                  <a:pt x="8671734" y="1383093"/>
                  <a:pt x="8674612" y="1381655"/>
                  <a:pt x="8680366" y="1381655"/>
                </a:cubicBezTo>
                <a:lnTo>
                  <a:pt x="8682524" y="1385971"/>
                </a:lnTo>
                <a:lnTo>
                  <a:pt x="8683603" y="1385971"/>
                </a:lnTo>
                <a:cubicBezTo>
                  <a:pt x="8683603" y="1383093"/>
                  <a:pt x="8684368" y="1381655"/>
                  <a:pt x="8685896" y="1381655"/>
                </a:cubicBezTo>
                <a:lnTo>
                  <a:pt x="8692370" y="1384892"/>
                </a:lnTo>
                <a:lnTo>
                  <a:pt x="8699923" y="1384892"/>
                </a:lnTo>
                <a:lnTo>
                  <a:pt x="8705453" y="1385971"/>
                </a:lnTo>
                <a:cubicBezTo>
                  <a:pt x="8705633" y="1383093"/>
                  <a:pt x="8707072" y="1381655"/>
                  <a:pt x="8709769" y="1381655"/>
                </a:cubicBezTo>
                <a:lnTo>
                  <a:pt x="8710848" y="1382734"/>
                </a:lnTo>
                <a:lnTo>
                  <a:pt x="8711927" y="1382734"/>
                </a:lnTo>
                <a:lnTo>
                  <a:pt x="8718401" y="1381655"/>
                </a:lnTo>
                <a:lnTo>
                  <a:pt x="8726089" y="1384892"/>
                </a:lnTo>
                <a:lnTo>
                  <a:pt x="8755357" y="1384892"/>
                </a:lnTo>
                <a:cubicBezTo>
                  <a:pt x="8766237" y="1377879"/>
                  <a:pt x="8771677" y="1371000"/>
                  <a:pt x="8771677" y="1364256"/>
                </a:cubicBezTo>
                <a:lnTo>
                  <a:pt x="8765203" y="1363178"/>
                </a:lnTo>
                <a:lnTo>
                  <a:pt x="8759673" y="1368572"/>
                </a:lnTo>
                <a:lnTo>
                  <a:pt x="8758594" y="1368572"/>
                </a:lnTo>
                <a:cubicBezTo>
                  <a:pt x="8757515" y="1368572"/>
                  <a:pt x="8755717" y="1366055"/>
                  <a:pt x="8753199" y="1361019"/>
                </a:cubicBezTo>
                <a:lnTo>
                  <a:pt x="8749962" y="1362098"/>
                </a:lnTo>
                <a:lnTo>
                  <a:pt x="8740116" y="1359940"/>
                </a:lnTo>
                <a:lnTo>
                  <a:pt x="8733642" y="1362098"/>
                </a:lnTo>
                <a:lnTo>
                  <a:pt x="8729326" y="1362098"/>
                </a:lnTo>
                <a:lnTo>
                  <a:pt x="8726089" y="1359940"/>
                </a:lnTo>
                <a:lnTo>
                  <a:pt x="8723931" y="1359940"/>
                </a:lnTo>
                <a:cubicBezTo>
                  <a:pt x="8721144" y="1362098"/>
                  <a:pt x="8717862" y="1363178"/>
                  <a:pt x="8714085" y="1363178"/>
                </a:cubicBezTo>
                <a:lnTo>
                  <a:pt x="8710848" y="1363178"/>
                </a:lnTo>
                <a:lnTo>
                  <a:pt x="8699923" y="1361019"/>
                </a:lnTo>
                <a:lnTo>
                  <a:pt x="8682524" y="1365336"/>
                </a:lnTo>
                <a:lnTo>
                  <a:pt x="8674971" y="1365336"/>
                </a:lnTo>
                <a:cubicBezTo>
                  <a:pt x="8667688" y="1363717"/>
                  <a:pt x="8664046" y="1361559"/>
                  <a:pt x="8664046" y="1358861"/>
                </a:cubicBezTo>
                <a:lnTo>
                  <a:pt x="8660809" y="1361019"/>
                </a:lnTo>
                <a:lnTo>
                  <a:pt x="8659730" y="1361019"/>
                </a:lnTo>
                <a:lnTo>
                  <a:pt x="8654335" y="1355624"/>
                </a:lnTo>
                <a:lnTo>
                  <a:pt x="8654335" y="1353467"/>
                </a:lnTo>
                <a:lnTo>
                  <a:pt x="8668497" y="1353467"/>
                </a:lnTo>
                <a:lnTo>
                  <a:pt x="8676050" y="1355624"/>
                </a:lnTo>
                <a:lnTo>
                  <a:pt x="8679287" y="1351309"/>
                </a:lnTo>
                <a:lnTo>
                  <a:pt x="8680366" y="1351309"/>
                </a:lnTo>
                <a:cubicBezTo>
                  <a:pt x="8682345" y="1351309"/>
                  <a:pt x="8686346" y="1353467"/>
                  <a:pt x="8692370" y="1357783"/>
                </a:cubicBezTo>
                <a:cubicBezTo>
                  <a:pt x="8695248" y="1355624"/>
                  <a:pt x="8701767" y="1354185"/>
                  <a:pt x="8711927" y="1353467"/>
                </a:cubicBezTo>
                <a:lnTo>
                  <a:pt x="8714085" y="1351309"/>
                </a:lnTo>
                <a:lnTo>
                  <a:pt x="8719480" y="1351309"/>
                </a:lnTo>
                <a:lnTo>
                  <a:pt x="8720559" y="1352388"/>
                </a:lnTo>
                <a:cubicBezTo>
                  <a:pt x="8722448" y="1352388"/>
                  <a:pt x="8727168" y="1346948"/>
                  <a:pt x="8734721" y="1336067"/>
                </a:cubicBezTo>
                <a:lnTo>
                  <a:pt x="8741330" y="1330538"/>
                </a:lnTo>
                <a:lnTo>
                  <a:pt x="8741330" y="1328379"/>
                </a:lnTo>
                <a:lnTo>
                  <a:pt x="8731484" y="1328379"/>
                </a:lnTo>
                <a:lnTo>
                  <a:pt x="8727168" y="1331751"/>
                </a:lnTo>
                <a:cubicBezTo>
                  <a:pt x="8719166" y="1331751"/>
                  <a:pt x="8706847" y="1329549"/>
                  <a:pt x="8690212" y="1325142"/>
                </a:cubicBezTo>
                <a:lnTo>
                  <a:pt x="8681445" y="1331751"/>
                </a:lnTo>
                <a:lnTo>
                  <a:pt x="8673892" y="1331751"/>
                </a:lnTo>
                <a:lnTo>
                  <a:pt x="8661888" y="1329459"/>
                </a:lnTo>
                <a:lnTo>
                  <a:pt x="8651098" y="1329459"/>
                </a:lnTo>
                <a:lnTo>
                  <a:pt x="8643410" y="1331751"/>
                </a:lnTo>
                <a:lnTo>
                  <a:pt x="8640174" y="1329459"/>
                </a:lnTo>
                <a:lnTo>
                  <a:pt x="8619538" y="1331751"/>
                </a:lnTo>
                <a:lnTo>
                  <a:pt x="8615222" y="1330538"/>
                </a:lnTo>
                <a:lnTo>
                  <a:pt x="8615222" y="1332830"/>
                </a:lnTo>
                <a:lnTo>
                  <a:pt x="8614143" y="1332830"/>
                </a:lnTo>
                <a:lnTo>
                  <a:pt x="8616301" y="1341463"/>
                </a:lnTo>
                <a:lnTo>
                  <a:pt x="8613064" y="1346857"/>
                </a:lnTo>
                <a:lnTo>
                  <a:pt x="8613064" y="1350095"/>
                </a:lnTo>
                <a:lnTo>
                  <a:pt x="8638016" y="1353467"/>
                </a:lnTo>
                <a:lnTo>
                  <a:pt x="8647861" y="1351309"/>
                </a:lnTo>
                <a:cubicBezTo>
                  <a:pt x="8650739" y="1352747"/>
                  <a:pt x="8652177" y="1354545"/>
                  <a:pt x="8652177" y="1356704"/>
                </a:cubicBezTo>
                <a:cubicBezTo>
                  <a:pt x="8652177" y="1360300"/>
                  <a:pt x="8647816" y="1362098"/>
                  <a:pt x="8639094" y="1362098"/>
                </a:cubicBezTo>
                <a:cubicBezTo>
                  <a:pt x="8639094" y="1363717"/>
                  <a:pt x="8631496" y="1365155"/>
                  <a:pt x="8616301" y="1366415"/>
                </a:cubicBezTo>
                <a:lnTo>
                  <a:pt x="8610906" y="1354545"/>
                </a:lnTo>
                <a:lnTo>
                  <a:pt x="8608748" y="1354545"/>
                </a:lnTo>
                <a:cubicBezTo>
                  <a:pt x="8597688" y="1365425"/>
                  <a:pt x="8590764" y="1370865"/>
                  <a:pt x="8587977" y="1370865"/>
                </a:cubicBezTo>
                <a:lnTo>
                  <a:pt x="8586898" y="1370865"/>
                </a:lnTo>
                <a:cubicBezTo>
                  <a:pt x="8577906" y="1370865"/>
                  <a:pt x="8569589" y="1365785"/>
                  <a:pt x="8561946" y="1355624"/>
                </a:cubicBezTo>
                <a:cubicBezTo>
                  <a:pt x="8561946" y="1350859"/>
                  <a:pt x="8561226" y="1347577"/>
                  <a:pt x="8559788" y="1345778"/>
                </a:cubicBezTo>
                <a:cubicBezTo>
                  <a:pt x="8559788" y="1343980"/>
                  <a:pt x="8564868" y="1340024"/>
                  <a:pt x="8575029" y="1333910"/>
                </a:cubicBezTo>
                <a:cubicBezTo>
                  <a:pt x="8575029" y="1330943"/>
                  <a:pt x="8581548" y="1327301"/>
                  <a:pt x="8594586" y="1322985"/>
                </a:cubicBezTo>
                <a:lnTo>
                  <a:pt x="8598902" y="1309902"/>
                </a:lnTo>
                <a:lnTo>
                  <a:pt x="8598902" y="1308823"/>
                </a:lnTo>
                <a:lnTo>
                  <a:pt x="8592428" y="1307744"/>
                </a:lnTo>
                <a:lnTo>
                  <a:pt x="8585819" y="1308823"/>
                </a:lnTo>
                <a:lnTo>
                  <a:pt x="8584740" y="1308823"/>
                </a:lnTo>
                <a:cubicBezTo>
                  <a:pt x="8581143" y="1307024"/>
                  <a:pt x="8579345" y="1304147"/>
                  <a:pt x="8579345" y="1300191"/>
                </a:cubicBezTo>
                <a:lnTo>
                  <a:pt x="8579345" y="1290345"/>
                </a:lnTo>
                <a:lnTo>
                  <a:pt x="8581503" y="1283871"/>
                </a:lnTo>
                <a:lnTo>
                  <a:pt x="8580424" y="1271867"/>
                </a:lnTo>
                <a:lnTo>
                  <a:pt x="8580424" y="1270789"/>
                </a:lnTo>
                <a:lnTo>
                  <a:pt x="8582582" y="1262156"/>
                </a:lnTo>
                <a:cubicBezTo>
                  <a:pt x="8580244" y="1258020"/>
                  <a:pt x="8578086" y="1250063"/>
                  <a:pt x="8576108" y="1238284"/>
                </a:cubicBezTo>
                <a:lnTo>
                  <a:pt x="8576108" y="1237205"/>
                </a:lnTo>
                <a:lnTo>
                  <a:pt x="8578266" y="1234912"/>
                </a:lnTo>
                <a:lnTo>
                  <a:pt x="8579345" y="1234912"/>
                </a:lnTo>
                <a:lnTo>
                  <a:pt x="8583661" y="1238284"/>
                </a:lnTo>
                <a:lnTo>
                  <a:pt x="8585819" y="1238284"/>
                </a:lnTo>
                <a:lnTo>
                  <a:pt x="8589191" y="1236126"/>
                </a:lnTo>
                <a:lnTo>
                  <a:pt x="8591349" y="1236126"/>
                </a:lnTo>
                <a:lnTo>
                  <a:pt x="8594586" y="1238284"/>
                </a:lnTo>
                <a:lnTo>
                  <a:pt x="8597823" y="1236126"/>
                </a:lnTo>
                <a:lnTo>
                  <a:pt x="8605376" y="1236126"/>
                </a:lnTo>
                <a:lnTo>
                  <a:pt x="8618459" y="1240441"/>
                </a:lnTo>
                <a:lnTo>
                  <a:pt x="8623854" y="1236126"/>
                </a:lnTo>
                <a:lnTo>
                  <a:pt x="8632620" y="1236126"/>
                </a:lnTo>
                <a:cubicBezTo>
                  <a:pt x="8638375" y="1236126"/>
                  <a:pt x="8641252" y="1241162"/>
                  <a:pt x="8641252" y="1251232"/>
                </a:cubicBezTo>
                <a:cubicBezTo>
                  <a:pt x="8641252" y="1253839"/>
                  <a:pt x="8638375" y="1256043"/>
                  <a:pt x="8632620" y="1257841"/>
                </a:cubicBezTo>
                <a:lnTo>
                  <a:pt x="8630462" y="1263236"/>
                </a:lnTo>
                <a:lnTo>
                  <a:pt x="8631542" y="1263236"/>
                </a:lnTo>
                <a:lnTo>
                  <a:pt x="8634778" y="1266472"/>
                </a:lnTo>
                <a:lnTo>
                  <a:pt x="8634778" y="1267552"/>
                </a:lnTo>
                <a:lnTo>
                  <a:pt x="8630462" y="1279555"/>
                </a:lnTo>
                <a:lnTo>
                  <a:pt x="8631542" y="1280634"/>
                </a:lnTo>
                <a:lnTo>
                  <a:pt x="8650019" y="1280634"/>
                </a:lnTo>
                <a:lnTo>
                  <a:pt x="8659730" y="1283871"/>
                </a:lnTo>
                <a:lnTo>
                  <a:pt x="8660809" y="1282792"/>
                </a:lnTo>
                <a:lnTo>
                  <a:pt x="8660809" y="1278476"/>
                </a:lnTo>
                <a:lnTo>
                  <a:pt x="8657572" y="1259999"/>
                </a:lnTo>
                <a:lnTo>
                  <a:pt x="8657572" y="1256762"/>
                </a:lnTo>
                <a:lnTo>
                  <a:pt x="8662967" y="1244757"/>
                </a:lnTo>
                <a:cubicBezTo>
                  <a:pt x="8660090" y="1243858"/>
                  <a:pt x="8658651" y="1240577"/>
                  <a:pt x="8658651" y="1234912"/>
                </a:cubicBezTo>
                <a:lnTo>
                  <a:pt x="8658651" y="1232754"/>
                </a:lnTo>
                <a:lnTo>
                  <a:pt x="8659730" y="1227359"/>
                </a:lnTo>
                <a:lnTo>
                  <a:pt x="8661888" y="1227359"/>
                </a:lnTo>
                <a:lnTo>
                  <a:pt x="8661888" y="1229516"/>
                </a:lnTo>
                <a:lnTo>
                  <a:pt x="8664046" y="1229516"/>
                </a:lnTo>
                <a:close/>
                <a:moveTo>
                  <a:pt x="5590402" y="1226008"/>
                </a:moveTo>
                <a:lnTo>
                  <a:pt x="5603350" y="1226008"/>
                </a:lnTo>
                <a:lnTo>
                  <a:pt x="5618321" y="1230324"/>
                </a:lnTo>
                <a:lnTo>
                  <a:pt x="5625874" y="1229245"/>
                </a:lnTo>
                <a:lnTo>
                  <a:pt x="5632348" y="1230324"/>
                </a:lnTo>
                <a:lnTo>
                  <a:pt x="5642059" y="1229245"/>
                </a:lnTo>
                <a:cubicBezTo>
                  <a:pt x="5647724" y="1234101"/>
                  <a:pt x="5650556" y="1237338"/>
                  <a:pt x="5650556" y="1238956"/>
                </a:cubicBezTo>
                <a:cubicBezTo>
                  <a:pt x="5643453" y="1248578"/>
                  <a:pt x="5639901" y="1254647"/>
                  <a:pt x="5639901" y="1257164"/>
                </a:cubicBezTo>
                <a:lnTo>
                  <a:pt x="5640980" y="1257164"/>
                </a:lnTo>
                <a:lnTo>
                  <a:pt x="5674294" y="1255006"/>
                </a:lnTo>
                <a:lnTo>
                  <a:pt x="5682926" y="1257164"/>
                </a:lnTo>
                <a:lnTo>
                  <a:pt x="5684005" y="1256085"/>
                </a:lnTo>
                <a:lnTo>
                  <a:pt x="5692637" y="1256085"/>
                </a:lnTo>
                <a:lnTo>
                  <a:pt x="5692637" y="1250690"/>
                </a:lnTo>
                <a:lnTo>
                  <a:pt x="5691558" y="1235720"/>
                </a:lnTo>
                <a:cubicBezTo>
                  <a:pt x="5692637" y="1232662"/>
                  <a:pt x="5694391" y="1230504"/>
                  <a:pt x="5696818" y="1229245"/>
                </a:cubicBezTo>
                <a:lnTo>
                  <a:pt x="5708687" y="1230324"/>
                </a:lnTo>
                <a:cubicBezTo>
                  <a:pt x="5709407" y="1228166"/>
                  <a:pt x="5711565" y="1227087"/>
                  <a:pt x="5715161" y="1227087"/>
                </a:cubicBezTo>
                <a:lnTo>
                  <a:pt x="5717319" y="1227087"/>
                </a:lnTo>
                <a:cubicBezTo>
                  <a:pt x="5731077" y="1229965"/>
                  <a:pt x="5740024" y="1233561"/>
                  <a:pt x="5744160" y="1237877"/>
                </a:cubicBezTo>
                <a:lnTo>
                  <a:pt x="5744160" y="1240035"/>
                </a:lnTo>
                <a:cubicBezTo>
                  <a:pt x="5744160" y="1242823"/>
                  <a:pt x="5741327" y="1244216"/>
                  <a:pt x="5735662" y="1244216"/>
                </a:cubicBezTo>
                <a:lnTo>
                  <a:pt x="5735662" y="1246374"/>
                </a:lnTo>
                <a:lnTo>
                  <a:pt x="5738765" y="1251770"/>
                </a:lnTo>
                <a:lnTo>
                  <a:pt x="5737820" y="1258243"/>
                </a:lnTo>
                <a:lnTo>
                  <a:pt x="5739844" y="1260402"/>
                </a:lnTo>
                <a:lnTo>
                  <a:pt x="5743081" y="1260402"/>
                </a:lnTo>
                <a:lnTo>
                  <a:pt x="5751713" y="1247454"/>
                </a:lnTo>
                <a:lnTo>
                  <a:pt x="5750634" y="1234640"/>
                </a:lnTo>
                <a:lnTo>
                  <a:pt x="5754950" y="1231404"/>
                </a:lnTo>
                <a:cubicBezTo>
                  <a:pt x="5762863" y="1231404"/>
                  <a:pt x="5773248" y="1239990"/>
                  <a:pt x="5786106" y="1257164"/>
                </a:cubicBezTo>
                <a:lnTo>
                  <a:pt x="5786106" y="1259322"/>
                </a:lnTo>
                <a:cubicBezTo>
                  <a:pt x="5779902" y="1264178"/>
                  <a:pt x="5772034" y="1267775"/>
                  <a:pt x="5762503" y="1270113"/>
                </a:cubicBezTo>
                <a:lnTo>
                  <a:pt x="5758187" y="1263638"/>
                </a:lnTo>
                <a:lnTo>
                  <a:pt x="5752792" y="1263638"/>
                </a:lnTo>
                <a:cubicBezTo>
                  <a:pt x="5744160" y="1263638"/>
                  <a:pt x="5739844" y="1267954"/>
                  <a:pt x="5739844" y="1276586"/>
                </a:cubicBezTo>
                <a:lnTo>
                  <a:pt x="5737820" y="1278744"/>
                </a:lnTo>
                <a:lnTo>
                  <a:pt x="5737820" y="1285219"/>
                </a:lnTo>
                <a:lnTo>
                  <a:pt x="5736741" y="1294795"/>
                </a:lnTo>
                <a:lnTo>
                  <a:pt x="5742002" y="1302348"/>
                </a:lnTo>
                <a:lnTo>
                  <a:pt x="5742002" y="1305584"/>
                </a:lnTo>
                <a:lnTo>
                  <a:pt x="5739844" y="1307743"/>
                </a:lnTo>
                <a:lnTo>
                  <a:pt x="5742002" y="1320691"/>
                </a:lnTo>
                <a:lnTo>
                  <a:pt x="5740923" y="1321769"/>
                </a:lnTo>
                <a:lnTo>
                  <a:pt x="5738765" y="1321769"/>
                </a:lnTo>
                <a:lnTo>
                  <a:pt x="5737820" y="1314217"/>
                </a:lnTo>
                <a:lnTo>
                  <a:pt x="5736741" y="1314217"/>
                </a:lnTo>
                <a:lnTo>
                  <a:pt x="5735662" y="1326085"/>
                </a:lnTo>
                <a:cubicBezTo>
                  <a:pt x="5738090" y="1326085"/>
                  <a:pt x="5740203" y="1330716"/>
                  <a:pt x="5742002" y="1339977"/>
                </a:cubicBezTo>
                <a:lnTo>
                  <a:pt x="5739844" y="1355084"/>
                </a:lnTo>
                <a:lnTo>
                  <a:pt x="5740923" y="1356162"/>
                </a:lnTo>
                <a:lnTo>
                  <a:pt x="5743081" y="1356162"/>
                </a:lnTo>
                <a:lnTo>
                  <a:pt x="5748476" y="1348610"/>
                </a:lnTo>
                <a:cubicBezTo>
                  <a:pt x="5748476" y="1346452"/>
                  <a:pt x="5749555" y="1345373"/>
                  <a:pt x="5751713" y="1345373"/>
                </a:cubicBezTo>
                <a:cubicBezTo>
                  <a:pt x="5751713" y="1341956"/>
                  <a:pt x="5753152" y="1339438"/>
                  <a:pt x="5756029" y="1337819"/>
                </a:cubicBezTo>
                <a:cubicBezTo>
                  <a:pt x="5756029" y="1334223"/>
                  <a:pt x="5757827" y="1331391"/>
                  <a:pt x="5761424" y="1329323"/>
                </a:cubicBezTo>
                <a:lnTo>
                  <a:pt x="5764661" y="1329323"/>
                </a:lnTo>
                <a:cubicBezTo>
                  <a:pt x="5781835" y="1344878"/>
                  <a:pt x="5790422" y="1353825"/>
                  <a:pt x="5790422" y="1356162"/>
                </a:cubicBezTo>
                <a:lnTo>
                  <a:pt x="5790422" y="1359400"/>
                </a:lnTo>
                <a:lnTo>
                  <a:pt x="5788264" y="1361557"/>
                </a:lnTo>
                <a:lnTo>
                  <a:pt x="5787185" y="1360478"/>
                </a:lnTo>
                <a:lnTo>
                  <a:pt x="5786106" y="1361557"/>
                </a:lnTo>
                <a:lnTo>
                  <a:pt x="5783948" y="1361557"/>
                </a:lnTo>
                <a:lnTo>
                  <a:pt x="5778688" y="1360478"/>
                </a:lnTo>
                <a:cubicBezTo>
                  <a:pt x="5765740" y="1361378"/>
                  <a:pt x="5758547" y="1362457"/>
                  <a:pt x="5757108" y="1363715"/>
                </a:cubicBezTo>
                <a:lnTo>
                  <a:pt x="5738765" y="1361557"/>
                </a:lnTo>
                <a:lnTo>
                  <a:pt x="5728109" y="1363715"/>
                </a:lnTo>
                <a:lnTo>
                  <a:pt x="5722714" y="1362637"/>
                </a:lnTo>
                <a:lnTo>
                  <a:pt x="5716240" y="1363715"/>
                </a:lnTo>
                <a:lnTo>
                  <a:pt x="5710845" y="1362637"/>
                </a:lnTo>
                <a:lnTo>
                  <a:pt x="5710845" y="1363715"/>
                </a:lnTo>
                <a:cubicBezTo>
                  <a:pt x="5710845" y="1369470"/>
                  <a:pt x="5723749" y="1376259"/>
                  <a:pt x="5749555" y="1384082"/>
                </a:cubicBezTo>
                <a:cubicBezTo>
                  <a:pt x="5749555" y="1385521"/>
                  <a:pt x="5751713" y="1386599"/>
                  <a:pt x="5756029" y="1387319"/>
                </a:cubicBezTo>
                <a:lnTo>
                  <a:pt x="5759266" y="1386240"/>
                </a:lnTo>
                <a:lnTo>
                  <a:pt x="5760345" y="1387319"/>
                </a:lnTo>
                <a:lnTo>
                  <a:pt x="5762503" y="1385161"/>
                </a:lnTo>
                <a:lnTo>
                  <a:pt x="5763582" y="1385161"/>
                </a:lnTo>
                <a:cubicBezTo>
                  <a:pt x="5767179" y="1385340"/>
                  <a:pt x="5768977" y="1386060"/>
                  <a:pt x="5768977" y="1387319"/>
                </a:cubicBezTo>
                <a:lnTo>
                  <a:pt x="5776530" y="1386240"/>
                </a:lnTo>
                <a:cubicBezTo>
                  <a:pt x="5792265" y="1386240"/>
                  <a:pt x="5800133" y="1388398"/>
                  <a:pt x="5800133" y="1392714"/>
                </a:cubicBezTo>
                <a:cubicBezTo>
                  <a:pt x="5800133" y="1394872"/>
                  <a:pt x="5801212" y="1395951"/>
                  <a:pt x="5803370" y="1395951"/>
                </a:cubicBezTo>
                <a:lnTo>
                  <a:pt x="5803370" y="1398109"/>
                </a:lnTo>
                <a:lnTo>
                  <a:pt x="5802291" y="1398109"/>
                </a:lnTo>
                <a:lnTo>
                  <a:pt x="5801212" y="1397030"/>
                </a:lnTo>
                <a:lnTo>
                  <a:pt x="5800133" y="1397030"/>
                </a:lnTo>
                <a:lnTo>
                  <a:pt x="5799054" y="1398109"/>
                </a:lnTo>
                <a:lnTo>
                  <a:pt x="5799054" y="1399188"/>
                </a:lnTo>
                <a:lnTo>
                  <a:pt x="5801212" y="1402425"/>
                </a:lnTo>
                <a:lnTo>
                  <a:pt x="5801212" y="1403503"/>
                </a:lnTo>
                <a:lnTo>
                  <a:pt x="5793659" y="1412136"/>
                </a:lnTo>
                <a:lnTo>
                  <a:pt x="5786106" y="1427107"/>
                </a:lnTo>
                <a:cubicBezTo>
                  <a:pt x="5783049" y="1440774"/>
                  <a:pt x="5780936" y="1447608"/>
                  <a:pt x="5779767" y="1447608"/>
                </a:cubicBezTo>
                <a:lnTo>
                  <a:pt x="5778688" y="1447608"/>
                </a:lnTo>
                <a:cubicBezTo>
                  <a:pt x="5773473" y="1443472"/>
                  <a:pt x="5765200" y="1440595"/>
                  <a:pt x="5753871" y="1438976"/>
                </a:cubicBezTo>
                <a:lnTo>
                  <a:pt x="5752792" y="1437897"/>
                </a:lnTo>
                <a:lnTo>
                  <a:pt x="5752792" y="1436818"/>
                </a:lnTo>
                <a:cubicBezTo>
                  <a:pt x="5752792" y="1435379"/>
                  <a:pt x="5753871" y="1434660"/>
                  <a:pt x="5756029" y="1434660"/>
                </a:cubicBezTo>
                <a:lnTo>
                  <a:pt x="5756029" y="1433581"/>
                </a:lnTo>
                <a:lnTo>
                  <a:pt x="5753871" y="1430344"/>
                </a:lnTo>
                <a:lnTo>
                  <a:pt x="5747397" y="1432502"/>
                </a:lnTo>
                <a:lnTo>
                  <a:pt x="5740923" y="1430344"/>
                </a:lnTo>
                <a:cubicBezTo>
                  <a:pt x="5736696" y="1430524"/>
                  <a:pt x="5734583" y="1431243"/>
                  <a:pt x="5734583" y="1432502"/>
                </a:cubicBezTo>
                <a:lnTo>
                  <a:pt x="5729188" y="1431423"/>
                </a:lnTo>
                <a:lnTo>
                  <a:pt x="5713003" y="1431423"/>
                </a:lnTo>
                <a:lnTo>
                  <a:pt x="5707608" y="1430344"/>
                </a:lnTo>
                <a:lnTo>
                  <a:pt x="5697897" y="1444371"/>
                </a:lnTo>
                <a:lnTo>
                  <a:pt x="5696818" y="1444371"/>
                </a:lnTo>
                <a:cubicBezTo>
                  <a:pt x="5696818" y="1448507"/>
                  <a:pt x="5698976" y="1455296"/>
                  <a:pt x="5703292" y="1464737"/>
                </a:cubicBezTo>
                <a:cubicBezTo>
                  <a:pt x="5703292" y="1467614"/>
                  <a:pt x="5704731" y="1469773"/>
                  <a:pt x="5707608" y="1471211"/>
                </a:cubicBezTo>
                <a:lnTo>
                  <a:pt x="5709766" y="1471211"/>
                </a:lnTo>
                <a:cubicBezTo>
                  <a:pt x="5713183" y="1471211"/>
                  <a:pt x="5721456" y="1464422"/>
                  <a:pt x="5734583" y="1450845"/>
                </a:cubicBezTo>
                <a:lnTo>
                  <a:pt x="5737820" y="1450845"/>
                </a:lnTo>
                <a:cubicBezTo>
                  <a:pt x="5751758" y="1458038"/>
                  <a:pt x="5759985" y="1461635"/>
                  <a:pt x="5762503" y="1461635"/>
                </a:cubicBezTo>
                <a:lnTo>
                  <a:pt x="5763582" y="1464737"/>
                </a:lnTo>
                <a:lnTo>
                  <a:pt x="5762503" y="1465816"/>
                </a:lnTo>
                <a:lnTo>
                  <a:pt x="5762503" y="1466895"/>
                </a:lnTo>
                <a:lnTo>
                  <a:pt x="5766819" y="1474448"/>
                </a:lnTo>
                <a:lnTo>
                  <a:pt x="5766819" y="1476606"/>
                </a:lnTo>
                <a:cubicBezTo>
                  <a:pt x="5766100" y="1478764"/>
                  <a:pt x="5763942" y="1479843"/>
                  <a:pt x="5760345" y="1479843"/>
                </a:cubicBezTo>
                <a:lnTo>
                  <a:pt x="5758187" y="1479843"/>
                </a:lnTo>
                <a:lnTo>
                  <a:pt x="5754950" y="1478764"/>
                </a:lnTo>
                <a:cubicBezTo>
                  <a:pt x="5742271" y="1478764"/>
                  <a:pt x="5734044" y="1480562"/>
                  <a:pt x="5730267" y="1484159"/>
                </a:cubicBezTo>
                <a:lnTo>
                  <a:pt x="5723793" y="1484159"/>
                </a:lnTo>
                <a:lnTo>
                  <a:pt x="5719477" y="1480922"/>
                </a:lnTo>
                <a:lnTo>
                  <a:pt x="5713003" y="1482001"/>
                </a:lnTo>
                <a:lnTo>
                  <a:pt x="5703292" y="1478764"/>
                </a:lnTo>
                <a:lnTo>
                  <a:pt x="5694660" y="1482001"/>
                </a:lnTo>
                <a:lnTo>
                  <a:pt x="5680768" y="1479843"/>
                </a:lnTo>
                <a:lnTo>
                  <a:pt x="5677531" y="1480922"/>
                </a:lnTo>
                <a:lnTo>
                  <a:pt x="5655951" y="1479843"/>
                </a:lnTo>
                <a:lnTo>
                  <a:pt x="5632348" y="1480922"/>
                </a:lnTo>
                <a:lnTo>
                  <a:pt x="5623716" y="1478764"/>
                </a:lnTo>
                <a:lnTo>
                  <a:pt x="5622637" y="1478764"/>
                </a:lnTo>
                <a:lnTo>
                  <a:pt x="5603350" y="1483080"/>
                </a:lnTo>
                <a:cubicBezTo>
                  <a:pt x="5586805" y="1480562"/>
                  <a:pt x="5578533" y="1477325"/>
                  <a:pt x="5578533" y="1473369"/>
                </a:cubicBezTo>
                <a:lnTo>
                  <a:pt x="5578533" y="1472290"/>
                </a:lnTo>
                <a:lnTo>
                  <a:pt x="5581770" y="1469053"/>
                </a:lnTo>
                <a:lnTo>
                  <a:pt x="5596876" y="1469053"/>
                </a:lnTo>
                <a:lnTo>
                  <a:pt x="5599034" y="1471211"/>
                </a:lnTo>
                <a:lnTo>
                  <a:pt x="5597955" y="1478764"/>
                </a:lnTo>
                <a:lnTo>
                  <a:pt x="5599034" y="1477685"/>
                </a:lnTo>
                <a:lnTo>
                  <a:pt x="5600113" y="1477685"/>
                </a:lnTo>
                <a:lnTo>
                  <a:pt x="5599034" y="1476606"/>
                </a:lnTo>
                <a:lnTo>
                  <a:pt x="5599034" y="1475527"/>
                </a:lnTo>
                <a:cubicBezTo>
                  <a:pt x="5599034" y="1474628"/>
                  <a:pt x="5604024" y="1472470"/>
                  <a:pt x="5614005" y="1469053"/>
                </a:cubicBezTo>
                <a:lnTo>
                  <a:pt x="5616163" y="1473369"/>
                </a:lnTo>
                <a:lnTo>
                  <a:pt x="5624795" y="1473369"/>
                </a:lnTo>
                <a:lnTo>
                  <a:pt x="5631269" y="1469053"/>
                </a:lnTo>
                <a:lnTo>
                  <a:pt x="5637743" y="1471211"/>
                </a:lnTo>
                <a:lnTo>
                  <a:pt x="5645296" y="1471211"/>
                </a:lnTo>
                <a:cubicBezTo>
                  <a:pt x="5647274" y="1471211"/>
                  <a:pt x="5648713" y="1467659"/>
                  <a:pt x="5649612" y="1460556"/>
                </a:cubicBezTo>
                <a:lnTo>
                  <a:pt x="5650556" y="1460556"/>
                </a:lnTo>
                <a:cubicBezTo>
                  <a:pt x="5649567" y="1441134"/>
                  <a:pt x="5647814" y="1431423"/>
                  <a:pt x="5645296" y="1431423"/>
                </a:cubicBezTo>
                <a:lnTo>
                  <a:pt x="5644217" y="1432502"/>
                </a:lnTo>
                <a:lnTo>
                  <a:pt x="5631269" y="1432502"/>
                </a:lnTo>
                <a:lnTo>
                  <a:pt x="5622637" y="1429265"/>
                </a:lnTo>
                <a:lnTo>
                  <a:pt x="5618321" y="1431423"/>
                </a:lnTo>
                <a:lnTo>
                  <a:pt x="5610768" y="1430344"/>
                </a:lnTo>
                <a:lnTo>
                  <a:pt x="5605508" y="1431423"/>
                </a:lnTo>
                <a:lnTo>
                  <a:pt x="5600113" y="1422791"/>
                </a:lnTo>
                <a:lnTo>
                  <a:pt x="5599034" y="1422791"/>
                </a:lnTo>
                <a:cubicBezTo>
                  <a:pt x="5590222" y="1427107"/>
                  <a:pt x="5584467" y="1429265"/>
                  <a:pt x="5581770" y="1429265"/>
                </a:cubicBezTo>
                <a:cubicBezTo>
                  <a:pt x="5564596" y="1437177"/>
                  <a:pt x="5554570" y="1442572"/>
                  <a:pt x="5551692" y="1445450"/>
                </a:cubicBezTo>
                <a:lnTo>
                  <a:pt x="5544139" y="1445450"/>
                </a:lnTo>
                <a:lnTo>
                  <a:pt x="5540902" y="1442213"/>
                </a:lnTo>
                <a:lnTo>
                  <a:pt x="5540902" y="1437897"/>
                </a:lnTo>
                <a:cubicBezTo>
                  <a:pt x="5540902" y="1436278"/>
                  <a:pt x="5546297" y="1433761"/>
                  <a:pt x="5557087" y="1430344"/>
                </a:cubicBezTo>
                <a:cubicBezTo>
                  <a:pt x="5562572" y="1424229"/>
                  <a:pt x="5566843" y="1420993"/>
                  <a:pt x="5569901" y="1420633"/>
                </a:cubicBezTo>
                <a:cubicBezTo>
                  <a:pt x="5569901" y="1416586"/>
                  <a:pt x="5573138" y="1410877"/>
                  <a:pt x="5579612" y="1403503"/>
                </a:cubicBezTo>
                <a:lnTo>
                  <a:pt x="5587165" y="1388398"/>
                </a:lnTo>
                <a:lnTo>
                  <a:pt x="5586086" y="1378687"/>
                </a:lnTo>
                <a:cubicBezTo>
                  <a:pt x="5586445" y="1374281"/>
                  <a:pt x="5589682" y="1368571"/>
                  <a:pt x="5595797" y="1361557"/>
                </a:cubicBezTo>
                <a:lnTo>
                  <a:pt x="5595797" y="1358321"/>
                </a:lnTo>
                <a:lnTo>
                  <a:pt x="5594718" y="1358321"/>
                </a:lnTo>
                <a:cubicBezTo>
                  <a:pt x="5594718" y="1361917"/>
                  <a:pt x="5592200" y="1363715"/>
                  <a:pt x="5587165" y="1363715"/>
                </a:cubicBezTo>
                <a:lnTo>
                  <a:pt x="5586086" y="1363715"/>
                </a:lnTo>
                <a:cubicBezTo>
                  <a:pt x="5582489" y="1363715"/>
                  <a:pt x="5580691" y="1362996"/>
                  <a:pt x="5580691" y="1361557"/>
                </a:cubicBezTo>
                <a:lnTo>
                  <a:pt x="5575296" y="1362637"/>
                </a:lnTo>
                <a:lnTo>
                  <a:pt x="5569901" y="1361557"/>
                </a:lnTo>
                <a:cubicBezTo>
                  <a:pt x="5567742" y="1362996"/>
                  <a:pt x="5558796" y="1364076"/>
                  <a:pt x="5543060" y="1364794"/>
                </a:cubicBezTo>
                <a:lnTo>
                  <a:pt x="5540902" y="1356162"/>
                </a:lnTo>
                <a:lnTo>
                  <a:pt x="5554929" y="1351847"/>
                </a:lnTo>
                <a:lnTo>
                  <a:pt x="5564505" y="1351847"/>
                </a:lnTo>
                <a:cubicBezTo>
                  <a:pt x="5568102" y="1355443"/>
                  <a:pt x="5573857" y="1357242"/>
                  <a:pt x="5581770" y="1357242"/>
                </a:cubicBezTo>
                <a:cubicBezTo>
                  <a:pt x="5591121" y="1354185"/>
                  <a:pt x="5595797" y="1351307"/>
                  <a:pt x="5595797" y="1348610"/>
                </a:cubicBezTo>
                <a:lnTo>
                  <a:pt x="5593639" y="1343215"/>
                </a:lnTo>
                <a:lnTo>
                  <a:pt x="5594718" y="1338899"/>
                </a:lnTo>
                <a:lnTo>
                  <a:pt x="5592560" y="1326085"/>
                </a:lnTo>
                <a:lnTo>
                  <a:pt x="5595797" y="1325007"/>
                </a:lnTo>
                <a:cubicBezTo>
                  <a:pt x="5593639" y="1322309"/>
                  <a:pt x="5592560" y="1317274"/>
                  <a:pt x="5592560" y="1309900"/>
                </a:cubicBezTo>
                <a:cubicBezTo>
                  <a:pt x="5592560" y="1308462"/>
                  <a:pt x="5593639" y="1307743"/>
                  <a:pt x="5595797" y="1307743"/>
                </a:cubicBezTo>
                <a:lnTo>
                  <a:pt x="5592560" y="1299111"/>
                </a:lnTo>
                <a:lnTo>
                  <a:pt x="5596876" y="1290479"/>
                </a:lnTo>
                <a:cubicBezTo>
                  <a:pt x="5593819" y="1287152"/>
                  <a:pt x="5591661" y="1278925"/>
                  <a:pt x="5590402" y="1265796"/>
                </a:cubicBezTo>
                <a:lnTo>
                  <a:pt x="5589323" y="1265796"/>
                </a:lnTo>
                <a:lnTo>
                  <a:pt x="5578533" y="1266875"/>
                </a:lnTo>
                <a:lnTo>
                  <a:pt x="5573138" y="1265796"/>
                </a:lnTo>
                <a:lnTo>
                  <a:pt x="5563426" y="1266875"/>
                </a:lnTo>
                <a:cubicBezTo>
                  <a:pt x="5559920" y="1266875"/>
                  <a:pt x="5558166" y="1266156"/>
                  <a:pt x="5558166" y="1264718"/>
                </a:cubicBezTo>
                <a:lnTo>
                  <a:pt x="5557087" y="1265796"/>
                </a:lnTo>
                <a:lnTo>
                  <a:pt x="5552771" y="1265796"/>
                </a:lnTo>
                <a:cubicBezTo>
                  <a:pt x="5549175" y="1263638"/>
                  <a:pt x="5547376" y="1261120"/>
                  <a:pt x="5547376" y="1258243"/>
                </a:cubicBezTo>
                <a:lnTo>
                  <a:pt x="5550613" y="1256085"/>
                </a:lnTo>
                <a:lnTo>
                  <a:pt x="5561403" y="1256085"/>
                </a:lnTo>
                <a:lnTo>
                  <a:pt x="5567742" y="1252848"/>
                </a:lnTo>
                <a:lnTo>
                  <a:pt x="5573138" y="1256085"/>
                </a:lnTo>
                <a:lnTo>
                  <a:pt x="5578533" y="1256085"/>
                </a:lnTo>
                <a:lnTo>
                  <a:pt x="5591481" y="1257164"/>
                </a:lnTo>
                <a:lnTo>
                  <a:pt x="5596876" y="1249611"/>
                </a:lnTo>
                <a:cubicBezTo>
                  <a:pt x="5591840" y="1243048"/>
                  <a:pt x="5589323" y="1235540"/>
                  <a:pt x="5589323" y="1227087"/>
                </a:cubicBezTo>
                <a:close/>
                <a:moveTo>
                  <a:pt x="3674635" y="1225468"/>
                </a:moveTo>
                <a:lnTo>
                  <a:pt x="3715907" y="1230863"/>
                </a:lnTo>
                <a:lnTo>
                  <a:pt x="3720223" y="1229784"/>
                </a:lnTo>
                <a:cubicBezTo>
                  <a:pt x="3727596" y="1229784"/>
                  <a:pt x="3732272" y="1231942"/>
                  <a:pt x="3734250" y="1236258"/>
                </a:cubicBezTo>
                <a:cubicBezTo>
                  <a:pt x="3734250" y="1237697"/>
                  <a:pt x="3731732" y="1240574"/>
                  <a:pt x="3726697" y="1244890"/>
                </a:cubicBezTo>
                <a:lnTo>
                  <a:pt x="3728855" y="1251499"/>
                </a:lnTo>
                <a:cubicBezTo>
                  <a:pt x="3727416" y="1251499"/>
                  <a:pt x="3726697" y="1254736"/>
                  <a:pt x="3726697" y="1261210"/>
                </a:cubicBezTo>
                <a:lnTo>
                  <a:pt x="3725618" y="1261210"/>
                </a:lnTo>
                <a:lnTo>
                  <a:pt x="3726697" y="1266605"/>
                </a:lnTo>
                <a:lnTo>
                  <a:pt x="3726697" y="1269842"/>
                </a:lnTo>
                <a:lnTo>
                  <a:pt x="3725618" y="1282925"/>
                </a:lnTo>
                <a:lnTo>
                  <a:pt x="3733171" y="1282925"/>
                </a:lnTo>
                <a:cubicBezTo>
                  <a:pt x="3736767" y="1281127"/>
                  <a:pt x="3738566" y="1278204"/>
                  <a:pt x="3738566" y="1274158"/>
                </a:cubicBezTo>
                <a:lnTo>
                  <a:pt x="3737487" y="1270921"/>
                </a:lnTo>
                <a:cubicBezTo>
                  <a:pt x="3745490" y="1268583"/>
                  <a:pt x="3749491" y="1264987"/>
                  <a:pt x="3749491" y="1260131"/>
                </a:cubicBezTo>
                <a:lnTo>
                  <a:pt x="3750570" y="1259052"/>
                </a:lnTo>
                <a:lnTo>
                  <a:pt x="3752728" y="1259052"/>
                </a:lnTo>
                <a:cubicBezTo>
                  <a:pt x="3756684" y="1259052"/>
                  <a:pt x="3759202" y="1260491"/>
                  <a:pt x="3760281" y="1263368"/>
                </a:cubicBezTo>
                <a:lnTo>
                  <a:pt x="3760281" y="1265526"/>
                </a:lnTo>
                <a:lnTo>
                  <a:pt x="3759202" y="1266605"/>
                </a:lnTo>
                <a:lnTo>
                  <a:pt x="3759202" y="1267684"/>
                </a:lnTo>
                <a:lnTo>
                  <a:pt x="3760281" y="1268763"/>
                </a:lnTo>
                <a:lnTo>
                  <a:pt x="3761360" y="1268763"/>
                </a:lnTo>
                <a:lnTo>
                  <a:pt x="3764597" y="1266605"/>
                </a:lnTo>
                <a:cubicBezTo>
                  <a:pt x="3777635" y="1276226"/>
                  <a:pt x="3784154" y="1282745"/>
                  <a:pt x="3784154" y="1286162"/>
                </a:cubicBezTo>
                <a:cubicBezTo>
                  <a:pt x="3784154" y="1288859"/>
                  <a:pt x="3781591" y="1291377"/>
                  <a:pt x="3776466" y="1293715"/>
                </a:cubicBezTo>
                <a:lnTo>
                  <a:pt x="3773229" y="1292636"/>
                </a:lnTo>
                <a:lnTo>
                  <a:pt x="3766755" y="1293715"/>
                </a:lnTo>
                <a:lnTo>
                  <a:pt x="3762439" y="1293715"/>
                </a:lnTo>
                <a:lnTo>
                  <a:pt x="3759202" y="1291557"/>
                </a:lnTo>
                <a:lnTo>
                  <a:pt x="3723460" y="1291557"/>
                </a:lnTo>
                <a:lnTo>
                  <a:pt x="3721302" y="1293715"/>
                </a:lnTo>
                <a:lnTo>
                  <a:pt x="3721302" y="1296952"/>
                </a:lnTo>
                <a:lnTo>
                  <a:pt x="3724539" y="1302347"/>
                </a:lnTo>
                <a:lnTo>
                  <a:pt x="3723460" y="1310979"/>
                </a:lnTo>
                <a:lnTo>
                  <a:pt x="3726697" y="1321904"/>
                </a:lnTo>
                <a:lnTo>
                  <a:pt x="3724539" y="1329457"/>
                </a:lnTo>
                <a:lnTo>
                  <a:pt x="3724539" y="1338089"/>
                </a:lnTo>
                <a:cubicBezTo>
                  <a:pt x="3724539" y="1340247"/>
                  <a:pt x="3725977" y="1341326"/>
                  <a:pt x="3728855" y="1341326"/>
                </a:cubicBezTo>
                <a:cubicBezTo>
                  <a:pt x="3744051" y="1332873"/>
                  <a:pt x="3751649" y="1325320"/>
                  <a:pt x="3751649" y="1318667"/>
                </a:cubicBezTo>
                <a:lnTo>
                  <a:pt x="3757044" y="1318667"/>
                </a:lnTo>
                <a:lnTo>
                  <a:pt x="3761360" y="1322983"/>
                </a:lnTo>
                <a:lnTo>
                  <a:pt x="3762439" y="1321904"/>
                </a:lnTo>
                <a:lnTo>
                  <a:pt x="3766755" y="1321904"/>
                </a:lnTo>
                <a:lnTo>
                  <a:pt x="3786312" y="1333773"/>
                </a:lnTo>
                <a:lnTo>
                  <a:pt x="3786312" y="1344698"/>
                </a:lnTo>
                <a:lnTo>
                  <a:pt x="3777545" y="1349014"/>
                </a:lnTo>
                <a:lnTo>
                  <a:pt x="3763518" y="1349014"/>
                </a:lnTo>
                <a:cubicBezTo>
                  <a:pt x="3757403" y="1349014"/>
                  <a:pt x="3752728" y="1348295"/>
                  <a:pt x="3749491" y="1346856"/>
                </a:cubicBezTo>
                <a:lnTo>
                  <a:pt x="3740724" y="1349014"/>
                </a:lnTo>
                <a:lnTo>
                  <a:pt x="3737487" y="1345777"/>
                </a:lnTo>
                <a:lnTo>
                  <a:pt x="3728855" y="1351172"/>
                </a:lnTo>
                <a:cubicBezTo>
                  <a:pt x="3732451" y="1354409"/>
                  <a:pt x="3735688" y="1360163"/>
                  <a:pt x="3738566" y="1368436"/>
                </a:cubicBezTo>
                <a:cubicBezTo>
                  <a:pt x="3742882" y="1368436"/>
                  <a:pt x="3746524" y="1373156"/>
                  <a:pt x="3749491" y="1382598"/>
                </a:cubicBezTo>
                <a:cubicBezTo>
                  <a:pt x="3752368" y="1382598"/>
                  <a:pt x="3759561" y="1387993"/>
                  <a:pt x="3771071" y="1398783"/>
                </a:cubicBezTo>
                <a:lnTo>
                  <a:pt x="3771071" y="1400941"/>
                </a:lnTo>
                <a:lnTo>
                  <a:pt x="3769992" y="1408494"/>
                </a:lnTo>
                <a:lnTo>
                  <a:pt x="3771071" y="1408494"/>
                </a:lnTo>
                <a:lnTo>
                  <a:pt x="3772150" y="1409708"/>
                </a:lnTo>
                <a:lnTo>
                  <a:pt x="3773229" y="1409708"/>
                </a:lnTo>
                <a:cubicBezTo>
                  <a:pt x="3775567" y="1403863"/>
                  <a:pt x="3777410" y="1400941"/>
                  <a:pt x="3778759" y="1400941"/>
                </a:cubicBezTo>
                <a:cubicBezTo>
                  <a:pt x="3789549" y="1404537"/>
                  <a:pt x="3794944" y="1408898"/>
                  <a:pt x="3794944" y="1414023"/>
                </a:cubicBezTo>
                <a:lnTo>
                  <a:pt x="3794944" y="1416181"/>
                </a:lnTo>
                <a:cubicBezTo>
                  <a:pt x="3794944" y="1424094"/>
                  <a:pt x="3791707" y="1428051"/>
                  <a:pt x="3785233" y="1428051"/>
                </a:cubicBezTo>
                <a:lnTo>
                  <a:pt x="3786312" y="1433446"/>
                </a:lnTo>
                <a:lnTo>
                  <a:pt x="3786312" y="1434524"/>
                </a:lnTo>
                <a:cubicBezTo>
                  <a:pt x="3784154" y="1436323"/>
                  <a:pt x="3783075" y="1439605"/>
                  <a:pt x="3783075" y="1444370"/>
                </a:cubicBezTo>
                <a:lnTo>
                  <a:pt x="3781996" y="1445449"/>
                </a:lnTo>
                <a:lnTo>
                  <a:pt x="3780917" y="1445449"/>
                </a:lnTo>
                <a:lnTo>
                  <a:pt x="3775387" y="1444370"/>
                </a:lnTo>
                <a:lnTo>
                  <a:pt x="3774308" y="1445449"/>
                </a:lnTo>
                <a:lnTo>
                  <a:pt x="3774308" y="1447607"/>
                </a:lnTo>
                <a:lnTo>
                  <a:pt x="3780917" y="1454081"/>
                </a:lnTo>
                <a:cubicBezTo>
                  <a:pt x="3779208" y="1464871"/>
                  <a:pt x="3777365" y="1470266"/>
                  <a:pt x="3775387" y="1470266"/>
                </a:cubicBezTo>
                <a:lnTo>
                  <a:pt x="3774308" y="1470266"/>
                </a:lnTo>
                <a:cubicBezTo>
                  <a:pt x="3772150" y="1469547"/>
                  <a:pt x="3771071" y="1467389"/>
                  <a:pt x="3771071" y="1463792"/>
                </a:cubicBezTo>
                <a:lnTo>
                  <a:pt x="3763518" y="1463792"/>
                </a:lnTo>
                <a:cubicBezTo>
                  <a:pt x="3761360" y="1463073"/>
                  <a:pt x="3760281" y="1460915"/>
                  <a:pt x="3760281" y="1457318"/>
                </a:cubicBezTo>
                <a:lnTo>
                  <a:pt x="3761360" y="1456239"/>
                </a:lnTo>
                <a:lnTo>
                  <a:pt x="3761360" y="1455160"/>
                </a:lnTo>
                <a:cubicBezTo>
                  <a:pt x="3756684" y="1452823"/>
                  <a:pt x="3752368" y="1448102"/>
                  <a:pt x="3748412" y="1440999"/>
                </a:cubicBezTo>
                <a:lnTo>
                  <a:pt x="3747333" y="1439919"/>
                </a:lnTo>
                <a:lnTo>
                  <a:pt x="3747333" y="1438841"/>
                </a:lnTo>
                <a:lnTo>
                  <a:pt x="3750570" y="1423734"/>
                </a:lnTo>
                <a:lnTo>
                  <a:pt x="3750570" y="1422656"/>
                </a:lnTo>
                <a:lnTo>
                  <a:pt x="3749491" y="1422656"/>
                </a:lnTo>
                <a:lnTo>
                  <a:pt x="3746254" y="1433446"/>
                </a:lnTo>
                <a:lnTo>
                  <a:pt x="3745040" y="1433446"/>
                </a:lnTo>
                <a:cubicBezTo>
                  <a:pt x="3743781" y="1433446"/>
                  <a:pt x="3741264" y="1428770"/>
                  <a:pt x="3737487" y="1419418"/>
                </a:cubicBezTo>
                <a:cubicBezTo>
                  <a:pt x="3734790" y="1414383"/>
                  <a:pt x="3731553" y="1404268"/>
                  <a:pt x="3727776" y="1389072"/>
                </a:cubicBezTo>
                <a:lnTo>
                  <a:pt x="3727776" y="1382598"/>
                </a:lnTo>
                <a:lnTo>
                  <a:pt x="3725618" y="1380440"/>
                </a:lnTo>
                <a:lnTo>
                  <a:pt x="3724539" y="1381519"/>
                </a:lnTo>
                <a:lnTo>
                  <a:pt x="3724539" y="1382598"/>
                </a:lnTo>
                <a:lnTo>
                  <a:pt x="3726697" y="1404178"/>
                </a:lnTo>
                <a:lnTo>
                  <a:pt x="3726697" y="1424813"/>
                </a:lnTo>
                <a:lnTo>
                  <a:pt x="3728855" y="1433446"/>
                </a:lnTo>
                <a:lnTo>
                  <a:pt x="3725618" y="1436682"/>
                </a:lnTo>
                <a:lnTo>
                  <a:pt x="3725618" y="1442212"/>
                </a:lnTo>
                <a:lnTo>
                  <a:pt x="3724539" y="1457318"/>
                </a:lnTo>
                <a:lnTo>
                  <a:pt x="3726697" y="1465950"/>
                </a:lnTo>
                <a:lnTo>
                  <a:pt x="3726697" y="1473503"/>
                </a:lnTo>
                <a:cubicBezTo>
                  <a:pt x="3726697" y="1482585"/>
                  <a:pt x="3720538" y="1487665"/>
                  <a:pt x="3708219" y="1488744"/>
                </a:cubicBezTo>
                <a:lnTo>
                  <a:pt x="3704982" y="1490902"/>
                </a:lnTo>
                <a:lnTo>
                  <a:pt x="3693113" y="1486586"/>
                </a:lnTo>
                <a:lnTo>
                  <a:pt x="3687718" y="1487665"/>
                </a:lnTo>
                <a:cubicBezTo>
                  <a:pt x="3678996" y="1487665"/>
                  <a:pt x="3674275" y="1482226"/>
                  <a:pt x="3673556" y="1471345"/>
                </a:cubicBezTo>
                <a:lnTo>
                  <a:pt x="3674635" y="1464871"/>
                </a:lnTo>
                <a:lnTo>
                  <a:pt x="3674635" y="1461634"/>
                </a:lnTo>
                <a:lnTo>
                  <a:pt x="3673556" y="1450844"/>
                </a:lnTo>
                <a:lnTo>
                  <a:pt x="3674635" y="1439919"/>
                </a:lnTo>
                <a:lnTo>
                  <a:pt x="3672477" y="1434524"/>
                </a:lnTo>
                <a:cubicBezTo>
                  <a:pt x="3674635" y="1433805"/>
                  <a:pt x="3675714" y="1431647"/>
                  <a:pt x="3675714" y="1428051"/>
                </a:cubicBezTo>
                <a:lnTo>
                  <a:pt x="3673556" y="1425892"/>
                </a:lnTo>
                <a:cubicBezTo>
                  <a:pt x="3666902" y="1432366"/>
                  <a:pt x="3660069" y="1436323"/>
                  <a:pt x="3653055" y="1437761"/>
                </a:cubicBezTo>
                <a:lnTo>
                  <a:pt x="3646446" y="1444370"/>
                </a:lnTo>
                <a:lnTo>
                  <a:pt x="3643209" y="1440999"/>
                </a:lnTo>
                <a:cubicBezTo>
                  <a:pt x="3643209" y="1449720"/>
                  <a:pt x="3639612" y="1454081"/>
                  <a:pt x="3632419" y="1454081"/>
                </a:cubicBezTo>
                <a:lnTo>
                  <a:pt x="3625945" y="1459476"/>
                </a:lnTo>
                <a:lnTo>
                  <a:pt x="3619471" y="1457318"/>
                </a:lnTo>
                <a:cubicBezTo>
                  <a:pt x="3616504" y="1457318"/>
                  <a:pt x="3615020" y="1460196"/>
                  <a:pt x="3615020" y="1465950"/>
                </a:cubicBezTo>
                <a:cubicBezTo>
                  <a:pt x="3612682" y="1468648"/>
                  <a:pt x="3604770" y="1471570"/>
                  <a:pt x="3591282" y="1474717"/>
                </a:cubicBezTo>
                <a:cubicBezTo>
                  <a:pt x="3590203" y="1478314"/>
                  <a:pt x="3587685" y="1480112"/>
                  <a:pt x="3583729" y="1480112"/>
                </a:cubicBezTo>
                <a:lnTo>
                  <a:pt x="3578199" y="1480112"/>
                </a:lnTo>
                <a:lnTo>
                  <a:pt x="3572804" y="1474717"/>
                </a:lnTo>
                <a:lnTo>
                  <a:pt x="3572804" y="1471345"/>
                </a:lnTo>
                <a:cubicBezTo>
                  <a:pt x="3582245" y="1462893"/>
                  <a:pt x="3591282" y="1457139"/>
                  <a:pt x="3599914" y="1454081"/>
                </a:cubicBezTo>
                <a:cubicBezTo>
                  <a:pt x="3599914" y="1450485"/>
                  <a:pt x="3604949" y="1444325"/>
                  <a:pt x="3615020" y="1435604"/>
                </a:cubicBezTo>
                <a:lnTo>
                  <a:pt x="3616234" y="1430208"/>
                </a:lnTo>
                <a:lnTo>
                  <a:pt x="3608546" y="1428051"/>
                </a:lnTo>
                <a:lnTo>
                  <a:pt x="3605309" y="1429129"/>
                </a:lnTo>
                <a:cubicBezTo>
                  <a:pt x="3603151" y="1424813"/>
                  <a:pt x="3601352" y="1422656"/>
                  <a:pt x="3599914" y="1422656"/>
                </a:cubicBezTo>
                <a:lnTo>
                  <a:pt x="3596677" y="1426971"/>
                </a:lnTo>
                <a:lnTo>
                  <a:pt x="3595598" y="1426971"/>
                </a:lnTo>
                <a:cubicBezTo>
                  <a:pt x="3593440" y="1426971"/>
                  <a:pt x="3591641" y="1423734"/>
                  <a:pt x="3590203" y="1417261"/>
                </a:cubicBezTo>
                <a:lnTo>
                  <a:pt x="3595598" y="1414023"/>
                </a:lnTo>
                <a:cubicBezTo>
                  <a:pt x="3593260" y="1408179"/>
                  <a:pt x="3589664" y="1404537"/>
                  <a:pt x="3584808" y="1403098"/>
                </a:cubicBezTo>
                <a:cubicBezTo>
                  <a:pt x="3580402" y="1403998"/>
                  <a:pt x="3578199" y="1405796"/>
                  <a:pt x="3578199" y="1408494"/>
                </a:cubicBezTo>
                <a:lnTo>
                  <a:pt x="3579278" y="1417261"/>
                </a:lnTo>
                <a:lnTo>
                  <a:pt x="3578199" y="1423734"/>
                </a:lnTo>
                <a:lnTo>
                  <a:pt x="3580357" y="1430208"/>
                </a:lnTo>
                <a:lnTo>
                  <a:pt x="3580357" y="1431287"/>
                </a:lnTo>
                <a:cubicBezTo>
                  <a:pt x="3578918" y="1437761"/>
                  <a:pt x="3577120" y="1440999"/>
                  <a:pt x="3574962" y="1440999"/>
                </a:cubicBezTo>
                <a:lnTo>
                  <a:pt x="3545694" y="1440999"/>
                </a:lnTo>
                <a:cubicBezTo>
                  <a:pt x="3544255" y="1440999"/>
                  <a:pt x="3543536" y="1439560"/>
                  <a:pt x="3543536" y="1436682"/>
                </a:cubicBezTo>
                <a:lnTo>
                  <a:pt x="3542457" y="1437761"/>
                </a:lnTo>
                <a:lnTo>
                  <a:pt x="3541378" y="1437761"/>
                </a:lnTo>
                <a:lnTo>
                  <a:pt x="3539220" y="1435604"/>
                </a:lnTo>
                <a:lnTo>
                  <a:pt x="3539220" y="1432366"/>
                </a:lnTo>
                <a:lnTo>
                  <a:pt x="3540299" y="1426971"/>
                </a:lnTo>
                <a:lnTo>
                  <a:pt x="3538141" y="1405257"/>
                </a:lnTo>
                <a:lnTo>
                  <a:pt x="3539220" y="1399862"/>
                </a:lnTo>
                <a:lnTo>
                  <a:pt x="3538141" y="1396625"/>
                </a:lnTo>
                <a:lnTo>
                  <a:pt x="3539220" y="1386914"/>
                </a:lnTo>
                <a:lnTo>
                  <a:pt x="3539220" y="1385835"/>
                </a:lnTo>
                <a:lnTo>
                  <a:pt x="3535983" y="1381519"/>
                </a:lnTo>
                <a:lnTo>
                  <a:pt x="3540299" y="1372752"/>
                </a:lnTo>
                <a:cubicBezTo>
                  <a:pt x="3538860" y="1372752"/>
                  <a:pt x="3538141" y="1371673"/>
                  <a:pt x="3538141" y="1369515"/>
                </a:cubicBezTo>
                <a:lnTo>
                  <a:pt x="3537062" y="1333773"/>
                </a:lnTo>
                <a:lnTo>
                  <a:pt x="3538141" y="1332694"/>
                </a:lnTo>
                <a:lnTo>
                  <a:pt x="3539220" y="1332694"/>
                </a:lnTo>
                <a:lnTo>
                  <a:pt x="3543536" y="1333773"/>
                </a:lnTo>
                <a:cubicBezTo>
                  <a:pt x="3545694" y="1333233"/>
                  <a:pt x="3547133" y="1331795"/>
                  <a:pt x="3547852" y="1329457"/>
                </a:cubicBezTo>
                <a:cubicBezTo>
                  <a:pt x="3541378" y="1327658"/>
                  <a:pt x="3538141" y="1325141"/>
                  <a:pt x="3538141" y="1321904"/>
                </a:cubicBezTo>
                <a:lnTo>
                  <a:pt x="3539220" y="1315430"/>
                </a:lnTo>
                <a:lnTo>
                  <a:pt x="3537062" y="1306663"/>
                </a:lnTo>
                <a:lnTo>
                  <a:pt x="3537062" y="1296952"/>
                </a:lnTo>
                <a:cubicBezTo>
                  <a:pt x="3537062" y="1287781"/>
                  <a:pt x="3538141" y="1280542"/>
                  <a:pt x="3540299" y="1275237"/>
                </a:cubicBezTo>
                <a:lnTo>
                  <a:pt x="3537062" y="1269842"/>
                </a:lnTo>
                <a:lnTo>
                  <a:pt x="3539220" y="1263368"/>
                </a:lnTo>
                <a:lnTo>
                  <a:pt x="3533825" y="1245969"/>
                </a:lnTo>
                <a:lnTo>
                  <a:pt x="3533825" y="1244890"/>
                </a:lnTo>
                <a:lnTo>
                  <a:pt x="3537062" y="1241653"/>
                </a:lnTo>
                <a:lnTo>
                  <a:pt x="3539220" y="1241653"/>
                </a:lnTo>
                <a:cubicBezTo>
                  <a:pt x="3559811" y="1248217"/>
                  <a:pt x="3572084" y="1253297"/>
                  <a:pt x="3576041" y="1256894"/>
                </a:cubicBezTo>
                <a:lnTo>
                  <a:pt x="3578199" y="1259052"/>
                </a:lnTo>
                <a:lnTo>
                  <a:pt x="3580357" y="1259052"/>
                </a:lnTo>
                <a:cubicBezTo>
                  <a:pt x="3585662" y="1259052"/>
                  <a:pt x="3590023" y="1254691"/>
                  <a:pt x="3593440" y="1245969"/>
                </a:cubicBezTo>
                <a:lnTo>
                  <a:pt x="3604230" y="1241653"/>
                </a:lnTo>
                <a:lnTo>
                  <a:pt x="3632419" y="1257973"/>
                </a:lnTo>
                <a:lnTo>
                  <a:pt x="3635656" y="1261210"/>
                </a:lnTo>
                <a:cubicBezTo>
                  <a:pt x="3637814" y="1261210"/>
                  <a:pt x="3638893" y="1261929"/>
                  <a:pt x="3638893" y="1263368"/>
                </a:cubicBezTo>
                <a:lnTo>
                  <a:pt x="3638893" y="1270921"/>
                </a:lnTo>
                <a:cubicBezTo>
                  <a:pt x="3638173" y="1273259"/>
                  <a:pt x="3634577" y="1275777"/>
                  <a:pt x="3628103" y="1278474"/>
                </a:cubicBezTo>
                <a:cubicBezTo>
                  <a:pt x="3628103" y="1282880"/>
                  <a:pt x="3627383" y="1285802"/>
                  <a:pt x="3625945" y="1287241"/>
                </a:cubicBezTo>
                <a:lnTo>
                  <a:pt x="3625945" y="1298031"/>
                </a:lnTo>
                <a:lnTo>
                  <a:pt x="3629182" y="1305584"/>
                </a:lnTo>
                <a:lnTo>
                  <a:pt x="3628103" y="1318667"/>
                </a:lnTo>
                <a:lnTo>
                  <a:pt x="3631340" y="1329457"/>
                </a:lnTo>
                <a:lnTo>
                  <a:pt x="3629182" y="1335931"/>
                </a:lnTo>
                <a:lnTo>
                  <a:pt x="3629182" y="1339168"/>
                </a:lnTo>
                <a:lnTo>
                  <a:pt x="3632419" y="1340247"/>
                </a:lnTo>
                <a:lnTo>
                  <a:pt x="3637814" y="1339168"/>
                </a:lnTo>
                <a:lnTo>
                  <a:pt x="3638893" y="1339168"/>
                </a:lnTo>
                <a:lnTo>
                  <a:pt x="3644288" y="1340247"/>
                </a:lnTo>
                <a:lnTo>
                  <a:pt x="3646446" y="1338089"/>
                </a:lnTo>
                <a:lnTo>
                  <a:pt x="3647525" y="1338089"/>
                </a:lnTo>
                <a:lnTo>
                  <a:pt x="3649818" y="1340247"/>
                </a:lnTo>
                <a:lnTo>
                  <a:pt x="3642130" y="1349014"/>
                </a:lnTo>
                <a:lnTo>
                  <a:pt x="3639972" y="1349014"/>
                </a:lnTo>
                <a:lnTo>
                  <a:pt x="3638893" y="1347935"/>
                </a:lnTo>
                <a:cubicBezTo>
                  <a:pt x="3632419" y="1347935"/>
                  <a:pt x="3629182" y="1349733"/>
                  <a:pt x="3629182" y="1353330"/>
                </a:cubicBezTo>
                <a:lnTo>
                  <a:pt x="3624866" y="1368436"/>
                </a:lnTo>
                <a:lnTo>
                  <a:pt x="3628103" y="1377203"/>
                </a:lnTo>
                <a:cubicBezTo>
                  <a:pt x="3628103" y="1389971"/>
                  <a:pt x="3627383" y="1398243"/>
                  <a:pt x="3625945" y="1402020"/>
                </a:cubicBezTo>
                <a:cubicBezTo>
                  <a:pt x="3628103" y="1405257"/>
                  <a:pt x="3629182" y="1408898"/>
                  <a:pt x="3629182" y="1412944"/>
                </a:cubicBezTo>
                <a:lnTo>
                  <a:pt x="3630261" y="1412944"/>
                </a:lnTo>
                <a:cubicBezTo>
                  <a:pt x="3634038" y="1411326"/>
                  <a:pt x="3640916" y="1400851"/>
                  <a:pt x="3650897" y="1381519"/>
                </a:cubicBezTo>
                <a:cubicBezTo>
                  <a:pt x="3652335" y="1381519"/>
                  <a:pt x="3653414" y="1376798"/>
                  <a:pt x="3654134" y="1367357"/>
                </a:cubicBezTo>
                <a:cubicBezTo>
                  <a:pt x="3655033" y="1367357"/>
                  <a:pt x="3656472" y="1364120"/>
                  <a:pt x="3658450" y="1357646"/>
                </a:cubicBezTo>
                <a:lnTo>
                  <a:pt x="3661687" y="1356567"/>
                </a:lnTo>
                <a:lnTo>
                  <a:pt x="3661687" y="1351172"/>
                </a:lnTo>
                <a:lnTo>
                  <a:pt x="3659529" y="1349014"/>
                </a:lnTo>
                <a:lnTo>
                  <a:pt x="3658450" y="1349014"/>
                </a:lnTo>
                <a:lnTo>
                  <a:pt x="3650897" y="1350093"/>
                </a:lnTo>
                <a:lnTo>
                  <a:pt x="3649818" y="1349014"/>
                </a:lnTo>
                <a:lnTo>
                  <a:pt x="3649818" y="1347935"/>
                </a:lnTo>
                <a:cubicBezTo>
                  <a:pt x="3655213" y="1342090"/>
                  <a:pt x="3661327" y="1339168"/>
                  <a:pt x="3668161" y="1339168"/>
                </a:cubicBezTo>
                <a:cubicBezTo>
                  <a:pt x="3671757" y="1333593"/>
                  <a:pt x="3673556" y="1325680"/>
                  <a:pt x="3673556" y="1315430"/>
                </a:cubicBezTo>
                <a:lnTo>
                  <a:pt x="3678951" y="1310979"/>
                </a:lnTo>
                <a:lnTo>
                  <a:pt x="3676793" y="1308821"/>
                </a:lnTo>
                <a:cubicBezTo>
                  <a:pt x="3676793" y="1307382"/>
                  <a:pt x="3674994" y="1306663"/>
                  <a:pt x="3671398" y="1306663"/>
                </a:cubicBezTo>
                <a:lnTo>
                  <a:pt x="3669240" y="1302347"/>
                </a:lnTo>
                <a:lnTo>
                  <a:pt x="3672477" y="1293715"/>
                </a:lnTo>
                <a:lnTo>
                  <a:pt x="3672477" y="1292636"/>
                </a:lnTo>
                <a:lnTo>
                  <a:pt x="3670319" y="1290478"/>
                </a:lnTo>
                <a:lnTo>
                  <a:pt x="3664924" y="1293715"/>
                </a:lnTo>
                <a:lnTo>
                  <a:pt x="3661687" y="1293715"/>
                </a:lnTo>
                <a:cubicBezTo>
                  <a:pt x="3656651" y="1293715"/>
                  <a:pt x="3654134" y="1292995"/>
                  <a:pt x="3654134" y="1291557"/>
                </a:cubicBezTo>
                <a:lnTo>
                  <a:pt x="3649818" y="1293715"/>
                </a:lnTo>
                <a:cubicBezTo>
                  <a:pt x="3646311" y="1291557"/>
                  <a:pt x="3640871" y="1289759"/>
                  <a:pt x="3633498" y="1288320"/>
                </a:cubicBezTo>
                <a:lnTo>
                  <a:pt x="3632419" y="1287241"/>
                </a:lnTo>
                <a:lnTo>
                  <a:pt x="3632419" y="1284004"/>
                </a:lnTo>
                <a:cubicBezTo>
                  <a:pt x="3633678" y="1281127"/>
                  <a:pt x="3636196" y="1279688"/>
                  <a:pt x="3639972" y="1279688"/>
                </a:cubicBezTo>
                <a:lnTo>
                  <a:pt x="3660608" y="1279688"/>
                </a:lnTo>
                <a:lnTo>
                  <a:pt x="3673556" y="1280767"/>
                </a:lnTo>
                <a:lnTo>
                  <a:pt x="3673556" y="1267684"/>
                </a:lnTo>
                <a:lnTo>
                  <a:pt x="3669240" y="1262289"/>
                </a:lnTo>
                <a:cubicBezTo>
                  <a:pt x="3669240" y="1259771"/>
                  <a:pt x="3671038" y="1255815"/>
                  <a:pt x="3674635" y="1250420"/>
                </a:cubicBezTo>
                <a:lnTo>
                  <a:pt x="3669240" y="1230863"/>
                </a:lnTo>
                <a:cubicBezTo>
                  <a:pt x="3669240" y="1228885"/>
                  <a:pt x="3671038" y="1227086"/>
                  <a:pt x="3674635" y="1225468"/>
                </a:cubicBezTo>
                <a:close/>
                <a:moveTo>
                  <a:pt x="7750832" y="1225336"/>
                </a:moveTo>
                <a:cubicBezTo>
                  <a:pt x="7758116" y="1227853"/>
                  <a:pt x="7762477" y="1230415"/>
                  <a:pt x="7763915" y="1233024"/>
                </a:cubicBezTo>
                <a:cubicBezTo>
                  <a:pt x="7766882" y="1233024"/>
                  <a:pt x="7774885" y="1238463"/>
                  <a:pt x="7787923" y="1249343"/>
                </a:cubicBezTo>
                <a:lnTo>
                  <a:pt x="7787923" y="1250422"/>
                </a:lnTo>
                <a:lnTo>
                  <a:pt x="7784686" y="1254873"/>
                </a:lnTo>
                <a:lnTo>
                  <a:pt x="7784686" y="1255952"/>
                </a:lnTo>
                <a:lnTo>
                  <a:pt x="7787923" y="1255952"/>
                </a:lnTo>
                <a:lnTo>
                  <a:pt x="7791295" y="1253659"/>
                </a:lnTo>
                <a:lnTo>
                  <a:pt x="7792374" y="1253659"/>
                </a:lnTo>
                <a:cubicBezTo>
                  <a:pt x="7795072" y="1255367"/>
                  <a:pt x="7797589" y="1258289"/>
                  <a:pt x="7799927" y="1262425"/>
                </a:cubicBezTo>
                <a:lnTo>
                  <a:pt x="7799927" y="1263505"/>
                </a:lnTo>
                <a:cubicBezTo>
                  <a:pt x="7791025" y="1272046"/>
                  <a:pt x="7779741" y="1278250"/>
                  <a:pt x="7766073" y="1282118"/>
                </a:cubicBezTo>
                <a:cubicBezTo>
                  <a:pt x="7766073" y="1283736"/>
                  <a:pt x="7760993" y="1286253"/>
                  <a:pt x="7750832" y="1289670"/>
                </a:cubicBezTo>
                <a:lnTo>
                  <a:pt x="7749753" y="1289670"/>
                </a:lnTo>
                <a:lnTo>
                  <a:pt x="7746516" y="1287513"/>
                </a:lnTo>
                <a:lnTo>
                  <a:pt x="7744358" y="1287513"/>
                </a:lnTo>
                <a:cubicBezTo>
                  <a:pt x="7744358" y="1293357"/>
                  <a:pt x="7741436" y="1296999"/>
                  <a:pt x="7735592" y="1298437"/>
                </a:cubicBezTo>
                <a:cubicBezTo>
                  <a:pt x="7723183" y="1304641"/>
                  <a:pt x="7716979" y="1309363"/>
                  <a:pt x="7716979" y="1312599"/>
                </a:cubicBezTo>
                <a:lnTo>
                  <a:pt x="7710505" y="1329053"/>
                </a:lnTo>
                <a:cubicBezTo>
                  <a:pt x="7710505" y="1332650"/>
                  <a:pt x="7709740" y="1334449"/>
                  <a:pt x="7708212" y="1334449"/>
                </a:cubicBezTo>
                <a:lnTo>
                  <a:pt x="7709426" y="1345374"/>
                </a:lnTo>
                <a:lnTo>
                  <a:pt x="7709426" y="1346453"/>
                </a:lnTo>
                <a:lnTo>
                  <a:pt x="7707133" y="1358457"/>
                </a:lnTo>
                <a:lnTo>
                  <a:pt x="7708212" y="1367223"/>
                </a:lnTo>
                <a:lnTo>
                  <a:pt x="7707133" y="1373832"/>
                </a:lnTo>
                <a:cubicBezTo>
                  <a:pt x="7707672" y="1379587"/>
                  <a:pt x="7708436" y="1382465"/>
                  <a:pt x="7709426" y="1382465"/>
                </a:cubicBezTo>
                <a:lnTo>
                  <a:pt x="7708212" y="1393389"/>
                </a:lnTo>
                <a:lnTo>
                  <a:pt x="7708212" y="1404314"/>
                </a:lnTo>
                <a:lnTo>
                  <a:pt x="7709426" y="1430614"/>
                </a:lnTo>
                <a:lnTo>
                  <a:pt x="7707133" y="1441404"/>
                </a:lnTo>
                <a:lnTo>
                  <a:pt x="7708212" y="1444776"/>
                </a:lnTo>
                <a:lnTo>
                  <a:pt x="7700659" y="1475258"/>
                </a:lnTo>
                <a:cubicBezTo>
                  <a:pt x="7691757" y="1486228"/>
                  <a:pt x="7684474" y="1491713"/>
                  <a:pt x="7678809" y="1491713"/>
                </a:cubicBezTo>
                <a:lnTo>
                  <a:pt x="7677730" y="1491713"/>
                </a:lnTo>
                <a:lnTo>
                  <a:pt x="7671121" y="1489555"/>
                </a:lnTo>
                <a:lnTo>
                  <a:pt x="7658038" y="1494950"/>
                </a:lnTo>
                <a:cubicBezTo>
                  <a:pt x="7648417" y="1494950"/>
                  <a:pt x="7641898" y="1486587"/>
                  <a:pt x="7638481" y="1469863"/>
                </a:cubicBezTo>
                <a:cubicBezTo>
                  <a:pt x="7637312" y="1469863"/>
                  <a:pt x="7636188" y="1466941"/>
                  <a:pt x="7635109" y="1461096"/>
                </a:cubicBezTo>
                <a:cubicBezTo>
                  <a:pt x="7631513" y="1461096"/>
                  <a:pt x="7629714" y="1460017"/>
                  <a:pt x="7629714" y="1457859"/>
                </a:cubicBezTo>
                <a:lnTo>
                  <a:pt x="7630793" y="1454622"/>
                </a:lnTo>
                <a:lnTo>
                  <a:pt x="7629714" y="1454622"/>
                </a:lnTo>
                <a:lnTo>
                  <a:pt x="7624184" y="1455701"/>
                </a:lnTo>
                <a:cubicBezTo>
                  <a:pt x="7620408" y="1450576"/>
                  <a:pt x="7614248" y="1448013"/>
                  <a:pt x="7605706" y="1448013"/>
                </a:cubicBezTo>
                <a:lnTo>
                  <a:pt x="7598018" y="1441404"/>
                </a:lnTo>
                <a:lnTo>
                  <a:pt x="7598018" y="1437089"/>
                </a:lnTo>
                <a:lnTo>
                  <a:pt x="7600176" y="1434930"/>
                </a:lnTo>
                <a:lnTo>
                  <a:pt x="7606785" y="1434930"/>
                </a:lnTo>
                <a:lnTo>
                  <a:pt x="7634030" y="1430614"/>
                </a:lnTo>
                <a:lnTo>
                  <a:pt x="7651564" y="1430614"/>
                </a:lnTo>
                <a:cubicBezTo>
                  <a:pt x="7653003" y="1430165"/>
                  <a:pt x="7654442" y="1428322"/>
                  <a:pt x="7655880" y="1425084"/>
                </a:cubicBezTo>
                <a:lnTo>
                  <a:pt x="7654801" y="1416318"/>
                </a:lnTo>
                <a:lnTo>
                  <a:pt x="7658038" y="1408765"/>
                </a:lnTo>
                <a:lnTo>
                  <a:pt x="7655880" y="1405393"/>
                </a:lnTo>
                <a:lnTo>
                  <a:pt x="7655880" y="1401077"/>
                </a:lnTo>
                <a:cubicBezTo>
                  <a:pt x="7655880" y="1399458"/>
                  <a:pt x="7658443" y="1398020"/>
                  <a:pt x="7663568" y="1396761"/>
                </a:cubicBezTo>
                <a:lnTo>
                  <a:pt x="7663568" y="1395682"/>
                </a:lnTo>
                <a:cubicBezTo>
                  <a:pt x="7658443" y="1395682"/>
                  <a:pt x="7655880" y="1394558"/>
                  <a:pt x="7655880" y="1392310"/>
                </a:cubicBezTo>
                <a:lnTo>
                  <a:pt x="7655880" y="1391232"/>
                </a:lnTo>
                <a:lnTo>
                  <a:pt x="7656959" y="1390152"/>
                </a:lnTo>
                <a:lnTo>
                  <a:pt x="7655880" y="1386915"/>
                </a:lnTo>
                <a:lnTo>
                  <a:pt x="7656959" y="1374911"/>
                </a:lnTo>
                <a:lnTo>
                  <a:pt x="7655880" y="1359535"/>
                </a:lnTo>
                <a:lnTo>
                  <a:pt x="7655880" y="1357377"/>
                </a:lnTo>
                <a:lnTo>
                  <a:pt x="7658038" y="1348745"/>
                </a:lnTo>
                <a:lnTo>
                  <a:pt x="7655880" y="1345374"/>
                </a:lnTo>
                <a:lnTo>
                  <a:pt x="7656959" y="1339979"/>
                </a:lnTo>
                <a:lnTo>
                  <a:pt x="7655880" y="1335528"/>
                </a:lnTo>
                <a:lnTo>
                  <a:pt x="7658038" y="1329053"/>
                </a:lnTo>
                <a:lnTo>
                  <a:pt x="7658038" y="1325817"/>
                </a:lnTo>
                <a:cubicBezTo>
                  <a:pt x="7652194" y="1319972"/>
                  <a:pt x="7649271" y="1314487"/>
                  <a:pt x="7649271" y="1309363"/>
                </a:cubicBezTo>
                <a:lnTo>
                  <a:pt x="7649271" y="1308283"/>
                </a:lnTo>
                <a:lnTo>
                  <a:pt x="7652643" y="1305046"/>
                </a:lnTo>
                <a:lnTo>
                  <a:pt x="7654801" y="1305046"/>
                </a:lnTo>
                <a:lnTo>
                  <a:pt x="7659117" y="1308283"/>
                </a:lnTo>
                <a:cubicBezTo>
                  <a:pt x="7664422" y="1304687"/>
                  <a:pt x="7668064" y="1302888"/>
                  <a:pt x="7670042" y="1302888"/>
                </a:cubicBezTo>
                <a:lnTo>
                  <a:pt x="7675572" y="1306125"/>
                </a:lnTo>
                <a:lnTo>
                  <a:pt x="7679888" y="1306125"/>
                </a:lnTo>
                <a:lnTo>
                  <a:pt x="7687576" y="1303967"/>
                </a:lnTo>
                <a:lnTo>
                  <a:pt x="7697422" y="1305046"/>
                </a:lnTo>
                <a:cubicBezTo>
                  <a:pt x="7707762" y="1289400"/>
                  <a:pt x="7716124" y="1278835"/>
                  <a:pt x="7722508" y="1273351"/>
                </a:cubicBezTo>
                <a:cubicBezTo>
                  <a:pt x="7726824" y="1269035"/>
                  <a:pt x="7728982" y="1262471"/>
                  <a:pt x="7728982" y="1253659"/>
                </a:cubicBezTo>
                <a:lnTo>
                  <a:pt x="7727904" y="1253659"/>
                </a:lnTo>
                <a:cubicBezTo>
                  <a:pt x="7714056" y="1252940"/>
                  <a:pt x="7707133" y="1251501"/>
                  <a:pt x="7707133" y="1249343"/>
                </a:cubicBezTo>
                <a:lnTo>
                  <a:pt x="7707133" y="1248264"/>
                </a:lnTo>
                <a:lnTo>
                  <a:pt x="7709426" y="1246106"/>
                </a:lnTo>
                <a:lnTo>
                  <a:pt x="7715900" y="1247185"/>
                </a:lnTo>
                <a:lnTo>
                  <a:pt x="7720350" y="1246106"/>
                </a:lnTo>
                <a:lnTo>
                  <a:pt x="7723588" y="1249343"/>
                </a:lnTo>
                <a:lnTo>
                  <a:pt x="7724666" y="1249343"/>
                </a:lnTo>
                <a:lnTo>
                  <a:pt x="7725746" y="1248264"/>
                </a:lnTo>
                <a:lnTo>
                  <a:pt x="7726824" y="1248264"/>
                </a:lnTo>
                <a:lnTo>
                  <a:pt x="7725746" y="1247185"/>
                </a:lnTo>
                <a:lnTo>
                  <a:pt x="7725746" y="1245027"/>
                </a:lnTo>
                <a:cubicBezTo>
                  <a:pt x="7725746" y="1243318"/>
                  <a:pt x="7728308" y="1241835"/>
                  <a:pt x="7733433" y="1240576"/>
                </a:cubicBezTo>
                <a:cubicBezTo>
                  <a:pt x="7738469" y="1231854"/>
                  <a:pt x="7744268" y="1226774"/>
                  <a:pt x="7750832" y="1225336"/>
                </a:cubicBezTo>
                <a:close/>
                <a:moveTo>
                  <a:pt x="3047343" y="1225333"/>
                </a:moveTo>
                <a:lnTo>
                  <a:pt x="3053817" y="1225333"/>
                </a:lnTo>
                <a:cubicBezTo>
                  <a:pt x="3056335" y="1227491"/>
                  <a:pt x="3060651" y="1228570"/>
                  <a:pt x="3066765" y="1228570"/>
                </a:cubicBezTo>
                <a:lnTo>
                  <a:pt x="3071081" y="1228570"/>
                </a:lnTo>
                <a:lnTo>
                  <a:pt x="3074318" y="1226412"/>
                </a:lnTo>
                <a:lnTo>
                  <a:pt x="3077555" y="1226412"/>
                </a:lnTo>
                <a:lnTo>
                  <a:pt x="3080792" y="1228570"/>
                </a:lnTo>
                <a:lnTo>
                  <a:pt x="3087266" y="1227491"/>
                </a:lnTo>
                <a:lnTo>
                  <a:pt x="3088345" y="1228570"/>
                </a:lnTo>
                <a:lnTo>
                  <a:pt x="3088345" y="1229649"/>
                </a:lnTo>
                <a:lnTo>
                  <a:pt x="3084029" y="1233965"/>
                </a:lnTo>
                <a:lnTo>
                  <a:pt x="3085108" y="1237202"/>
                </a:lnTo>
                <a:lnTo>
                  <a:pt x="3086187" y="1237202"/>
                </a:lnTo>
                <a:lnTo>
                  <a:pt x="3093740" y="1236123"/>
                </a:lnTo>
                <a:lnTo>
                  <a:pt x="3094819" y="1237202"/>
                </a:lnTo>
                <a:lnTo>
                  <a:pt x="3094819" y="1239360"/>
                </a:lnTo>
                <a:cubicBezTo>
                  <a:pt x="3093381" y="1242237"/>
                  <a:pt x="3091223" y="1243676"/>
                  <a:pt x="3088345" y="1243676"/>
                </a:cubicBezTo>
                <a:lnTo>
                  <a:pt x="3088345" y="1253387"/>
                </a:lnTo>
                <a:cubicBezTo>
                  <a:pt x="3088345" y="1261300"/>
                  <a:pt x="3095539" y="1268853"/>
                  <a:pt x="3109925" y="1276046"/>
                </a:cubicBezTo>
                <a:lnTo>
                  <a:pt x="3111004" y="1282520"/>
                </a:lnTo>
                <a:lnTo>
                  <a:pt x="3113163" y="1282520"/>
                </a:lnTo>
                <a:lnTo>
                  <a:pt x="3116400" y="1280362"/>
                </a:lnTo>
                <a:lnTo>
                  <a:pt x="3119637" y="1286836"/>
                </a:lnTo>
                <a:cubicBezTo>
                  <a:pt x="3114061" y="1304819"/>
                  <a:pt x="3108307" y="1315969"/>
                  <a:pt x="3102372" y="1320285"/>
                </a:cubicBezTo>
                <a:cubicBezTo>
                  <a:pt x="3102372" y="1322803"/>
                  <a:pt x="3106329" y="1324601"/>
                  <a:pt x="3114242" y="1325680"/>
                </a:cubicBezTo>
                <a:cubicBezTo>
                  <a:pt x="3116579" y="1322982"/>
                  <a:pt x="3119456" y="1316508"/>
                  <a:pt x="3122874" y="1306258"/>
                </a:cubicBezTo>
                <a:lnTo>
                  <a:pt x="3130427" y="1292231"/>
                </a:lnTo>
                <a:lnTo>
                  <a:pt x="3130427" y="1287915"/>
                </a:lnTo>
                <a:lnTo>
                  <a:pt x="3126111" y="1281441"/>
                </a:lnTo>
                <a:lnTo>
                  <a:pt x="3126111" y="1280362"/>
                </a:lnTo>
                <a:lnTo>
                  <a:pt x="3129348" y="1276046"/>
                </a:lnTo>
                <a:lnTo>
                  <a:pt x="3129348" y="1273888"/>
                </a:lnTo>
                <a:lnTo>
                  <a:pt x="3121795" y="1273888"/>
                </a:lnTo>
                <a:cubicBezTo>
                  <a:pt x="3119637" y="1273168"/>
                  <a:pt x="3118558" y="1271011"/>
                  <a:pt x="3118558" y="1267414"/>
                </a:cubicBezTo>
                <a:cubicBezTo>
                  <a:pt x="3118558" y="1265076"/>
                  <a:pt x="3123233" y="1263637"/>
                  <a:pt x="3132585" y="1263098"/>
                </a:cubicBezTo>
                <a:cubicBezTo>
                  <a:pt x="3134383" y="1267414"/>
                  <a:pt x="3137260" y="1269572"/>
                  <a:pt x="3141217" y="1269572"/>
                </a:cubicBezTo>
                <a:lnTo>
                  <a:pt x="3141217" y="1265256"/>
                </a:lnTo>
                <a:lnTo>
                  <a:pt x="3135822" y="1257703"/>
                </a:lnTo>
                <a:lnTo>
                  <a:pt x="3136901" y="1250150"/>
                </a:lnTo>
                <a:lnTo>
                  <a:pt x="3136901" y="1243676"/>
                </a:lnTo>
                <a:lnTo>
                  <a:pt x="3132585" y="1230728"/>
                </a:lnTo>
                <a:lnTo>
                  <a:pt x="3139059" y="1226412"/>
                </a:lnTo>
                <a:lnTo>
                  <a:pt x="3141217" y="1226412"/>
                </a:lnTo>
                <a:lnTo>
                  <a:pt x="3143375" y="1228570"/>
                </a:lnTo>
                <a:lnTo>
                  <a:pt x="3148770" y="1227491"/>
                </a:lnTo>
                <a:lnTo>
                  <a:pt x="3152007" y="1229649"/>
                </a:lnTo>
                <a:lnTo>
                  <a:pt x="3160774" y="1229649"/>
                </a:lnTo>
                <a:lnTo>
                  <a:pt x="3167248" y="1230728"/>
                </a:lnTo>
                <a:lnTo>
                  <a:pt x="3173722" y="1228570"/>
                </a:lnTo>
                <a:lnTo>
                  <a:pt x="3176959" y="1228570"/>
                </a:lnTo>
                <a:cubicBezTo>
                  <a:pt x="3181994" y="1228570"/>
                  <a:pt x="3184512" y="1231088"/>
                  <a:pt x="3184512" y="1236123"/>
                </a:cubicBezTo>
                <a:lnTo>
                  <a:pt x="3184512" y="1238281"/>
                </a:lnTo>
                <a:cubicBezTo>
                  <a:pt x="3178038" y="1244036"/>
                  <a:pt x="3174801" y="1249431"/>
                  <a:pt x="3174801" y="1254466"/>
                </a:cubicBezTo>
                <a:lnTo>
                  <a:pt x="3174801" y="1259861"/>
                </a:lnTo>
                <a:lnTo>
                  <a:pt x="3176959" y="1259861"/>
                </a:lnTo>
                <a:cubicBezTo>
                  <a:pt x="3176959" y="1254646"/>
                  <a:pt x="3181634" y="1251049"/>
                  <a:pt x="3190986" y="1249071"/>
                </a:cubicBezTo>
                <a:cubicBezTo>
                  <a:pt x="3197279" y="1249071"/>
                  <a:pt x="3202674" y="1254106"/>
                  <a:pt x="3207171" y="1264177"/>
                </a:cubicBezTo>
                <a:lnTo>
                  <a:pt x="3208250" y="1264177"/>
                </a:lnTo>
                <a:lnTo>
                  <a:pt x="3209329" y="1263098"/>
                </a:lnTo>
                <a:lnTo>
                  <a:pt x="3209329" y="1262019"/>
                </a:lnTo>
                <a:lnTo>
                  <a:pt x="3208250" y="1258782"/>
                </a:lnTo>
                <a:lnTo>
                  <a:pt x="3214724" y="1249071"/>
                </a:lnTo>
                <a:cubicBezTo>
                  <a:pt x="3211846" y="1246194"/>
                  <a:pt x="3209329" y="1241158"/>
                  <a:pt x="3207171" y="1233965"/>
                </a:cubicBezTo>
                <a:lnTo>
                  <a:pt x="3210408" y="1229649"/>
                </a:lnTo>
                <a:lnTo>
                  <a:pt x="3211487" y="1229649"/>
                </a:lnTo>
                <a:lnTo>
                  <a:pt x="3214724" y="1231807"/>
                </a:lnTo>
                <a:cubicBezTo>
                  <a:pt x="3216162" y="1231807"/>
                  <a:pt x="3216882" y="1230009"/>
                  <a:pt x="3216882" y="1226412"/>
                </a:cubicBezTo>
                <a:lnTo>
                  <a:pt x="3217961" y="1225333"/>
                </a:lnTo>
                <a:lnTo>
                  <a:pt x="3223356" y="1225333"/>
                </a:lnTo>
                <a:cubicBezTo>
                  <a:pt x="3224614" y="1225333"/>
                  <a:pt x="3226053" y="1227851"/>
                  <a:pt x="3227672" y="1232886"/>
                </a:cubicBezTo>
                <a:lnTo>
                  <a:pt x="3234146" y="1228570"/>
                </a:lnTo>
                <a:lnTo>
                  <a:pt x="3236304" y="1228570"/>
                </a:lnTo>
                <a:cubicBezTo>
                  <a:pt x="3238462" y="1228570"/>
                  <a:pt x="3239541" y="1231088"/>
                  <a:pt x="3239541" y="1236123"/>
                </a:cubicBezTo>
                <a:lnTo>
                  <a:pt x="3241699" y="1236123"/>
                </a:lnTo>
                <a:cubicBezTo>
                  <a:pt x="3241699" y="1230368"/>
                  <a:pt x="3243857" y="1227491"/>
                  <a:pt x="3248173" y="1227491"/>
                </a:cubicBezTo>
                <a:cubicBezTo>
                  <a:pt x="3249791" y="1227491"/>
                  <a:pt x="3251949" y="1229649"/>
                  <a:pt x="3254647" y="1233965"/>
                </a:cubicBezTo>
                <a:cubicBezTo>
                  <a:pt x="3257524" y="1233965"/>
                  <a:pt x="3258963" y="1234684"/>
                  <a:pt x="3258963" y="1236123"/>
                </a:cubicBezTo>
                <a:lnTo>
                  <a:pt x="3258963" y="1238281"/>
                </a:lnTo>
                <a:cubicBezTo>
                  <a:pt x="3253927" y="1240259"/>
                  <a:pt x="3251410" y="1246733"/>
                  <a:pt x="3251410" y="1257703"/>
                </a:cubicBezTo>
                <a:lnTo>
                  <a:pt x="3251410" y="1258782"/>
                </a:lnTo>
                <a:lnTo>
                  <a:pt x="3254647" y="1260940"/>
                </a:lnTo>
                <a:lnTo>
                  <a:pt x="3256805" y="1257703"/>
                </a:lnTo>
                <a:lnTo>
                  <a:pt x="3256805" y="1255545"/>
                </a:lnTo>
                <a:lnTo>
                  <a:pt x="3254647" y="1252308"/>
                </a:lnTo>
                <a:cubicBezTo>
                  <a:pt x="3254827" y="1250869"/>
                  <a:pt x="3258423" y="1249071"/>
                  <a:pt x="3265437" y="1246913"/>
                </a:cubicBezTo>
                <a:lnTo>
                  <a:pt x="3266516" y="1246913"/>
                </a:lnTo>
                <a:lnTo>
                  <a:pt x="3269753" y="1250150"/>
                </a:lnTo>
                <a:lnTo>
                  <a:pt x="3269753" y="1252308"/>
                </a:lnTo>
                <a:lnTo>
                  <a:pt x="3267595" y="1254466"/>
                </a:lnTo>
                <a:cubicBezTo>
                  <a:pt x="3265796" y="1254466"/>
                  <a:pt x="3264717" y="1253027"/>
                  <a:pt x="3264358" y="1250150"/>
                </a:cubicBezTo>
                <a:lnTo>
                  <a:pt x="3262200" y="1250150"/>
                </a:lnTo>
                <a:lnTo>
                  <a:pt x="3262200" y="1253387"/>
                </a:lnTo>
                <a:lnTo>
                  <a:pt x="3265437" y="1258782"/>
                </a:lnTo>
                <a:lnTo>
                  <a:pt x="3267595" y="1258782"/>
                </a:lnTo>
                <a:cubicBezTo>
                  <a:pt x="3267595" y="1256624"/>
                  <a:pt x="3268314" y="1255545"/>
                  <a:pt x="3269753" y="1255545"/>
                </a:cubicBezTo>
                <a:lnTo>
                  <a:pt x="3270832" y="1255545"/>
                </a:lnTo>
                <a:cubicBezTo>
                  <a:pt x="3272450" y="1255545"/>
                  <a:pt x="3274249" y="1258063"/>
                  <a:pt x="3276227" y="1263098"/>
                </a:cubicBezTo>
                <a:cubicBezTo>
                  <a:pt x="3280543" y="1263997"/>
                  <a:pt x="3282701" y="1265076"/>
                  <a:pt x="3282701" y="1266335"/>
                </a:cubicBezTo>
                <a:lnTo>
                  <a:pt x="3282701" y="1267414"/>
                </a:lnTo>
                <a:cubicBezTo>
                  <a:pt x="3282701" y="1269572"/>
                  <a:pt x="3278744" y="1270651"/>
                  <a:pt x="3270832" y="1270651"/>
                </a:cubicBezTo>
                <a:lnTo>
                  <a:pt x="3261121" y="1278204"/>
                </a:lnTo>
                <a:lnTo>
                  <a:pt x="3261121" y="1279283"/>
                </a:lnTo>
                <a:lnTo>
                  <a:pt x="3275148" y="1288994"/>
                </a:lnTo>
                <a:lnTo>
                  <a:pt x="3281622" y="1287915"/>
                </a:lnTo>
                <a:cubicBezTo>
                  <a:pt x="3287376" y="1289713"/>
                  <a:pt x="3290254" y="1292950"/>
                  <a:pt x="3290254" y="1297626"/>
                </a:cubicBezTo>
                <a:lnTo>
                  <a:pt x="3281622" y="1309495"/>
                </a:lnTo>
                <a:lnTo>
                  <a:pt x="3281622" y="1317048"/>
                </a:lnTo>
                <a:cubicBezTo>
                  <a:pt x="3281622" y="1319566"/>
                  <a:pt x="3279823" y="1323162"/>
                  <a:pt x="3276227" y="1327838"/>
                </a:cubicBezTo>
                <a:lnTo>
                  <a:pt x="3278385" y="1339707"/>
                </a:lnTo>
                <a:lnTo>
                  <a:pt x="3276227" y="1341865"/>
                </a:lnTo>
                <a:lnTo>
                  <a:pt x="3274069" y="1341865"/>
                </a:lnTo>
                <a:cubicBezTo>
                  <a:pt x="3267595" y="1336650"/>
                  <a:pt x="3261480" y="1329456"/>
                  <a:pt x="3255726" y="1320285"/>
                </a:cubicBezTo>
                <a:lnTo>
                  <a:pt x="3256805" y="1314890"/>
                </a:lnTo>
                <a:lnTo>
                  <a:pt x="3254647" y="1304100"/>
                </a:lnTo>
                <a:lnTo>
                  <a:pt x="3252489" y="1304100"/>
                </a:lnTo>
                <a:lnTo>
                  <a:pt x="3249252" y="1307337"/>
                </a:lnTo>
                <a:lnTo>
                  <a:pt x="3252489" y="1344023"/>
                </a:lnTo>
                <a:lnTo>
                  <a:pt x="3250331" y="1349418"/>
                </a:lnTo>
                <a:lnTo>
                  <a:pt x="3253568" y="1349418"/>
                </a:lnTo>
                <a:lnTo>
                  <a:pt x="3260042" y="1346181"/>
                </a:lnTo>
                <a:cubicBezTo>
                  <a:pt x="3266336" y="1348339"/>
                  <a:pt x="3270652" y="1352340"/>
                  <a:pt x="3272990" y="1358185"/>
                </a:cubicBezTo>
                <a:lnTo>
                  <a:pt x="3272990" y="1360343"/>
                </a:lnTo>
                <a:cubicBezTo>
                  <a:pt x="3272990" y="1361782"/>
                  <a:pt x="3269753" y="1362501"/>
                  <a:pt x="3263279" y="1362501"/>
                </a:cubicBezTo>
                <a:lnTo>
                  <a:pt x="3261121" y="1367896"/>
                </a:lnTo>
                <a:cubicBezTo>
                  <a:pt x="3261121" y="1370773"/>
                  <a:pt x="3262919" y="1372212"/>
                  <a:pt x="3266516" y="1372212"/>
                </a:cubicBezTo>
                <a:cubicBezTo>
                  <a:pt x="3277845" y="1376168"/>
                  <a:pt x="3284679" y="1380484"/>
                  <a:pt x="3287017" y="1385160"/>
                </a:cubicBezTo>
                <a:lnTo>
                  <a:pt x="3287017" y="1391634"/>
                </a:lnTo>
                <a:lnTo>
                  <a:pt x="3284859" y="1393792"/>
                </a:lnTo>
                <a:lnTo>
                  <a:pt x="3277306" y="1391634"/>
                </a:lnTo>
                <a:lnTo>
                  <a:pt x="3268674" y="1392713"/>
                </a:lnTo>
                <a:cubicBezTo>
                  <a:pt x="3268134" y="1390555"/>
                  <a:pt x="3266696" y="1389116"/>
                  <a:pt x="3264358" y="1388397"/>
                </a:cubicBezTo>
                <a:cubicBezTo>
                  <a:pt x="3262020" y="1393432"/>
                  <a:pt x="3258783" y="1395950"/>
                  <a:pt x="3254647" y="1395950"/>
                </a:cubicBezTo>
                <a:lnTo>
                  <a:pt x="3253568" y="1395950"/>
                </a:lnTo>
                <a:cubicBezTo>
                  <a:pt x="3251769" y="1393792"/>
                  <a:pt x="3247094" y="1392353"/>
                  <a:pt x="3239541" y="1391634"/>
                </a:cubicBezTo>
                <a:lnTo>
                  <a:pt x="3228751" y="1392713"/>
                </a:lnTo>
                <a:lnTo>
                  <a:pt x="3221198" y="1392713"/>
                </a:lnTo>
                <a:lnTo>
                  <a:pt x="3221198" y="1393792"/>
                </a:lnTo>
                <a:cubicBezTo>
                  <a:pt x="3223895" y="1397389"/>
                  <a:pt x="3228211" y="1399187"/>
                  <a:pt x="3234146" y="1399187"/>
                </a:cubicBezTo>
                <a:cubicBezTo>
                  <a:pt x="3234146" y="1402064"/>
                  <a:pt x="3237383" y="1404222"/>
                  <a:pt x="3243857" y="1405661"/>
                </a:cubicBezTo>
                <a:lnTo>
                  <a:pt x="3250331" y="1404582"/>
                </a:lnTo>
                <a:cubicBezTo>
                  <a:pt x="3262020" y="1408718"/>
                  <a:pt x="3269933" y="1415552"/>
                  <a:pt x="3274069" y="1425083"/>
                </a:cubicBezTo>
                <a:lnTo>
                  <a:pt x="3281622" y="1439110"/>
                </a:lnTo>
                <a:cubicBezTo>
                  <a:pt x="3280723" y="1456374"/>
                  <a:pt x="3278565" y="1465006"/>
                  <a:pt x="3275148" y="1465006"/>
                </a:cubicBezTo>
                <a:lnTo>
                  <a:pt x="3269753" y="1463927"/>
                </a:lnTo>
                <a:cubicBezTo>
                  <a:pt x="3268494" y="1471120"/>
                  <a:pt x="3263459" y="1474717"/>
                  <a:pt x="3254647" y="1474717"/>
                </a:cubicBezTo>
                <a:cubicBezTo>
                  <a:pt x="3251769" y="1473638"/>
                  <a:pt x="3250331" y="1472559"/>
                  <a:pt x="3250331" y="1471480"/>
                </a:cubicBezTo>
                <a:lnTo>
                  <a:pt x="3250331" y="1466085"/>
                </a:lnTo>
                <a:cubicBezTo>
                  <a:pt x="3244576" y="1466085"/>
                  <a:pt x="3241699" y="1462848"/>
                  <a:pt x="3241699" y="1456374"/>
                </a:cubicBezTo>
                <a:lnTo>
                  <a:pt x="3234146" y="1448821"/>
                </a:lnTo>
                <a:lnTo>
                  <a:pt x="3237383" y="1440189"/>
                </a:lnTo>
                <a:lnTo>
                  <a:pt x="3237383" y="1439110"/>
                </a:lnTo>
                <a:cubicBezTo>
                  <a:pt x="3233786" y="1439110"/>
                  <a:pt x="3231988" y="1435154"/>
                  <a:pt x="3231988" y="1427241"/>
                </a:cubicBezTo>
                <a:cubicBezTo>
                  <a:pt x="3229830" y="1427241"/>
                  <a:pt x="3228031" y="1425802"/>
                  <a:pt x="3226593" y="1422925"/>
                </a:cubicBezTo>
                <a:lnTo>
                  <a:pt x="3226593" y="1421846"/>
                </a:lnTo>
                <a:lnTo>
                  <a:pt x="3231988" y="1415372"/>
                </a:lnTo>
                <a:lnTo>
                  <a:pt x="3231988" y="1413214"/>
                </a:lnTo>
                <a:cubicBezTo>
                  <a:pt x="3231268" y="1411056"/>
                  <a:pt x="3229110" y="1409977"/>
                  <a:pt x="3225514" y="1409977"/>
                </a:cubicBezTo>
                <a:lnTo>
                  <a:pt x="3221198" y="1409977"/>
                </a:lnTo>
                <a:lnTo>
                  <a:pt x="3219040" y="1412135"/>
                </a:lnTo>
                <a:lnTo>
                  <a:pt x="3219040" y="1439110"/>
                </a:lnTo>
                <a:lnTo>
                  <a:pt x="3221198" y="1456374"/>
                </a:lnTo>
                <a:lnTo>
                  <a:pt x="3221198" y="1457453"/>
                </a:lnTo>
                <a:cubicBezTo>
                  <a:pt x="3217061" y="1474717"/>
                  <a:pt x="3210587" y="1483349"/>
                  <a:pt x="3201776" y="1483349"/>
                </a:cubicBezTo>
                <a:cubicBezTo>
                  <a:pt x="3200516" y="1485147"/>
                  <a:pt x="3194042" y="1487305"/>
                  <a:pt x="3182354" y="1489823"/>
                </a:cubicBezTo>
                <a:lnTo>
                  <a:pt x="3179117" y="1487665"/>
                </a:lnTo>
                <a:lnTo>
                  <a:pt x="3171564" y="1488744"/>
                </a:lnTo>
                <a:cubicBezTo>
                  <a:pt x="3169765" y="1479573"/>
                  <a:pt x="3163965" y="1467344"/>
                  <a:pt x="3154165" y="1452058"/>
                </a:cubicBezTo>
                <a:cubicBezTo>
                  <a:pt x="3151287" y="1452058"/>
                  <a:pt x="3149849" y="1451339"/>
                  <a:pt x="3149849" y="1449900"/>
                </a:cubicBezTo>
                <a:cubicBezTo>
                  <a:pt x="3151107" y="1446663"/>
                  <a:pt x="3153265" y="1444145"/>
                  <a:pt x="3156323" y="1442347"/>
                </a:cubicBezTo>
                <a:lnTo>
                  <a:pt x="3164011" y="1442347"/>
                </a:lnTo>
                <a:cubicBezTo>
                  <a:pt x="3166348" y="1442347"/>
                  <a:pt x="3168866" y="1443426"/>
                  <a:pt x="3171564" y="1445584"/>
                </a:cubicBezTo>
                <a:lnTo>
                  <a:pt x="3173722" y="1445584"/>
                </a:lnTo>
                <a:lnTo>
                  <a:pt x="3176959" y="1440189"/>
                </a:lnTo>
                <a:lnTo>
                  <a:pt x="3174801" y="1434794"/>
                </a:lnTo>
                <a:lnTo>
                  <a:pt x="3178038" y="1429399"/>
                </a:lnTo>
                <a:cubicBezTo>
                  <a:pt x="3175160" y="1429399"/>
                  <a:pt x="3173722" y="1427601"/>
                  <a:pt x="3173722" y="1424004"/>
                </a:cubicBezTo>
                <a:lnTo>
                  <a:pt x="3174801" y="1418609"/>
                </a:lnTo>
                <a:lnTo>
                  <a:pt x="3173722" y="1417530"/>
                </a:lnTo>
                <a:lnTo>
                  <a:pt x="3171564" y="1417530"/>
                </a:lnTo>
                <a:lnTo>
                  <a:pt x="3167248" y="1425083"/>
                </a:lnTo>
                <a:lnTo>
                  <a:pt x="3166169" y="1426162"/>
                </a:lnTo>
                <a:lnTo>
                  <a:pt x="3165090" y="1426162"/>
                </a:lnTo>
                <a:lnTo>
                  <a:pt x="3161853" y="1425083"/>
                </a:lnTo>
                <a:cubicBezTo>
                  <a:pt x="3159695" y="1425083"/>
                  <a:pt x="3153535" y="1432636"/>
                  <a:pt x="3143375" y="1447742"/>
                </a:cubicBezTo>
                <a:cubicBezTo>
                  <a:pt x="3137799" y="1447742"/>
                  <a:pt x="3132404" y="1450979"/>
                  <a:pt x="3127190" y="1457453"/>
                </a:cubicBezTo>
                <a:cubicBezTo>
                  <a:pt x="3115500" y="1460870"/>
                  <a:pt x="3109386" y="1464826"/>
                  <a:pt x="3108846" y="1469322"/>
                </a:cubicBezTo>
                <a:lnTo>
                  <a:pt x="3095898" y="1474717"/>
                </a:lnTo>
                <a:lnTo>
                  <a:pt x="3093740" y="1469322"/>
                </a:lnTo>
                <a:cubicBezTo>
                  <a:pt x="3096977" y="1459971"/>
                  <a:pt x="3102732" y="1449900"/>
                  <a:pt x="3111004" y="1439110"/>
                </a:cubicBezTo>
                <a:cubicBezTo>
                  <a:pt x="3114961" y="1424184"/>
                  <a:pt x="3118917" y="1415552"/>
                  <a:pt x="3122874" y="1413214"/>
                </a:cubicBezTo>
                <a:lnTo>
                  <a:pt x="3123953" y="1407819"/>
                </a:lnTo>
                <a:lnTo>
                  <a:pt x="3123953" y="1388397"/>
                </a:lnTo>
                <a:lnTo>
                  <a:pt x="3122874" y="1383002"/>
                </a:lnTo>
                <a:lnTo>
                  <a:pt x="3127190" y="1380844"/>
                </a:lnTo>
                <a:lnTo>
                  <a:pt x="3145533" y="1381923"/>
                </a:lnTo>
                <a:lnTo>
                  <a:pt x="3148770" y="1380844"/>
                </a:lnTo>
                <a:lnTo>
                  <a:pt x="3154165" y="1384081"/>
                </a:lnTo>
                <a:lnTo>
                  <a:pt x="3159695" y="1379765"/>
                </a:lnTo>
                <a:cubicBezTo>
                  <a:pt x="3172643" y="1380664"/>
                  <a:pt x="3179117" y="1382463"/>
                  <a:pt x="3179117" y="1385160"/>
                </a:cubicBezTo>
                <a:lnTo>
                  <a:pt x="3181275" y="1385160"/>
                </a:lnTo>
                <a:lnTo>
                  <a:pt x="3181275" y="1384081"/>
                </a:lnTo>
                <a:lnTo>
                  <a:pt x="3180196" y="1380844"/>
                </a:lnTo>
                <a:lnTo>
                  <a:pt x="3188828" y="1378686"/>
                </a:lnTo>
                <a:lnTo>
                  <a:pt x="3193144" y="1378686"/>
                </a:lnTo>
                <a:cubicBezTo>
                  <a:pt x="3205192" y="1382283"/>
                  <a:pt x="3215263" y="1384081"/>
                  <a:pt x="3223356" y="1384081"/>
                </a:cubicBezTo>
                <a:lnTo>
                  <a:pt x="3230909" y="1377607"/>
                </a:lnTo>
                <a:cubicBezTo>
                  <a:pt x="3234505" y="1377607"/>
                  <a:pt x="3236304" y="1373651"/>
                  <a:pt x="3236304" y="1365738"/>
                </a:cubicBezTo>
                <a:lnTo>
                  <a:pt x="3226593" y="1365738"/>
                </a:lnTo>
                <a:cubicBezTo>
                  <a:pt x="3221557" y="1365738"/>
                  <a:pt x="3217601" y="1365018"/>
                  <a:pt x="3214724" y="1363580"/>
                </a:cubicBezTo>
                <a:cubicBezTo>
                  <a:pt x="3207710" y="1365738"/>
                  <a:pt x="3200516" y="1366817"/>
                  <a:pt x="3193144" y="1366817"/>
                </a:cubicBezTo>
                <a:lnTo>
                  <a:pt x="3176959" y="1362501"/>
                </a:lnTo>
                <a:lnTo>
                  <a:pt x="3168327" y="1364659"/>
                </a:lnTo>
                <a:lnTo>
                  <a:pt x="3167248" y="1364659"/>
                </a:lnTo>
                <a:lnTo>
                  <a:pt x="3161853" y="1363580"/>
                </a:lnTo>
                <a:lnTo>
                  <a:pt x="3157537" y="1366817"/>
                </a:lnTo>
                <a:lnTo>
                  <a:pt x="3153086" y="1365738"/>
                </a:lnTo>
                <a:lnTo>
                  <a:pt x="3147691" y="1366817"/>
                </a:lnTo>
                <a:cubicBezTo>
                  <a:pt x="3133304" y="1363400"/>
                  <a:pt x="3126111" y="1360882"/>
                  <a:pt x="3126111" y="1359264"/>
                </a:cubicBezTo>
                <a:lnTo>
                  <a:pt x="3126111" y="1356971"/>
                </a:lnTo>
                <a:lnTo>
                  <a:pt x="3128269" y="1354813"/>
                </a:lnTo>
                <a:lnTo>
                  <a:pt x="3136901" y="1354813"/>
                </a:lnTo>
                <a:lnTo>
                  <a:pt x="3136901" y="1353734"/>
                </a:lnTo>
                <a:lnTo>
                  <a:pt x="3133664" y="1349418"/>
                </a:lnTo>
                <a:lnTo>
                  <a:pt x="3133664" y="1348339"/>
                </a:lnTo>
                <a:cubicBezTo>
                  <a:pt x="3136541" y="1345282"/>
                  <a:pt x="3137980" y="1342405"/>
                  <a:pt x="3137980" y="1339707"/>
                </a:cubicBezTo>
                <a:cubicBezTo>
                  <a:pt x="3137980" y="1331794"/>
                  <a:pt x="3136541" y="1327838"/>
                  <a:pt x="3133664" y="1327838"/>
                </a:cubicBezTo>
                <a:lnTo>
                  <a:pt x="3127190" y="1329996"/>
                </a:lnTo>
                <a:lnTo>
                  <a:pt x="3122874" y="1329996"/>
                </a:lnTo>
                <a:lnTo>
                  <a:pt x="3120716" y="1337549"/>
                </a:lnTo>
                <a:lnTo>
                  <a:pt x="3121795" y="1347260"/>
                </a:lnTo>
                <a:cubicBezTo>
                  <a:pt x="3116939" y="1348699"/>
                  <a:pt x="3112982" y="1351936"/>
                  <a:pt x="3109925" y="1356971"/>
                </a:cubicBezTo>
                <a:lnTo>
                  <a:pt x="3113163" y="1367896"/>
                </a:lnTo>
                <a:lnTo>
                  <a:pt x="3113163" y="1380844"/>
                </a:lnTo>
                <a:lnTo>
                  <a:pt x="3117479" y="1406740"/>
                </a:lnTo>
                <a:cubicBezTo>
                  <a:pt x="3115680" y="1411416"/>
                  <a:pt x="3113882" y="1413933"/>
                  <a:pt x="3112083" y="1414293"/>
                </a:cubicBezTo>
                <a:lnTo>
                  <a:pt x="3107767" y="1414293"/>
                </a:lnTo>
                <a:cubicBezTo>
                  <a:pt x="3103451" y="1414293"/>
                  <a:pt x="3097697" y="1412854"/>
                  <a:pt x="3090503" y="1409977"/>
                </a:cubicBezTo>
                <a:lnTo>
                  <a:pt x="3089424" y="1409977"/>
                </a:lnTo>
                <a:lnTo>
                  <a:pt x="3087266" y="1429399"/>
                </a:lnTo>
                <a:lnTo>
                  <a:pt x="3090503" y="1452058"/>
                </a:lnTo>
                <a:lnTo>
                  <a:pt x="3088345" y="1476875"/>
                </a:lnTo>
                <a:lnTo>
                  <a:pt x="3088345" y="1479033"/>
                </a:lnTo>
                <a:lnTo>
                  <a:pt x="3079713" y="1488744"/>
                </a:lnTo>
                <a:lnTo>
                  <a:pt x="3073239" y="1487665"/>
                </a:lnTo>
                <a:lnTo>
                  <a:pt x="3065686" y="1490902"/>
                </a:lnTo>
                <a:cubicBezTo>
                  <a:pt x="3053817" y="1484968"/>
                  <a:pt x="3047343" y="1481011"/>
                  <a:pt x="3046264" y="1479033"/>
                </a:cubicBezTo>
                <a:lnTo>
                  <a:pt x="3046264" y="1463927"/>
                </a:lnTo>
                <a:lnTo>
                  <a:pt x="3047343" y="1459611"/>
                </a:lnTo>
                <a:lnTo>
                  <a:pt x="3043027" y="1443426"/>
                </a:lnTo>
                <a:cubicBezTo>
                  <a:pt x="3044466" y="1443426"/>
                  <a:pt x="3045185" y="1440549"/>
                  <a:pt x="3045185" y="1434794"/>
                </a:cubicBezTo>
                <a:cubicBezTo>
                  <a:pt x="3047343" y="1434075"/>
                  <a:pt x="3048422" y="1431917"/>
                  <a:pt x="3048422" y="1428320"/>
                </a:cubicBezTo>
                <a:lnTo>
                  <a:pt x="3048422" y="1424004"/>
                </a:lnTo>
                <a:lnTo>
                  <a:pt x="3045185" y="1407819"/>
                </a:lnTo>
                <a:lnTo>
                  <a:pt x="3045185" y="1393792"/>
                </a:lnTo>
                <a:lnTo>
                  <a:pt x="3050580" y="1388397"/>
                </a:lnTo>
                <a:lnTo>
                  <a:pt x="3050580" y="1387318"/>
                </a:lnTo>
                <a:lnTo>
                  <a:pt x="3049501" y="1387318"/>
                </a:lnTo>
                <a:cubicBezTo>
                  <a:pt x="3046804" y="1387318"/>
                  <a:pt x="3043926" y="1389116"/>
                  <a:pt x="3040869" y="1392713"/>
                </a:cubicBezTo>
                <a:cubicBezTo>
                  <a:pt x="3036553" y="1397029"/>
                  <a:pt x="3032956" y="1399187"/>
                  <a:pt x="3030079" y="1399187"/>
                </a:cubicBezTo>
                <a:lnTo>
                  <a:pt x="3025763" y="1399187"/>
                </a:lnTo>
                <a:lnTo>
                  <a:pt x="3023605" y="1397029"/>
                </a:lnTo>
                <a:lnTo>
                  <a:pt x="3023605" y="1395950"/>
                </a:lnTo>
                <a:lnTo>
                  <a:pt x="3036553" y="1377607"/>
                </a:lnTo>
                <a:cubicBezTo>
                  <a:pt x="3040509" y="1377607"/>
                  <a:pt x="3044106" y="1372212"/>
                  <a:pt x="3047343" y="1361422"/>
                </a:cubicBezTo>
                <a:lnTo>
                  <a:pt x="3046264" y="1356971"/>
                </a:lnTo>
                <a:cubicBezTo>
                  <a:pt x="3046264" y="1355353"/>
                  <a:pt x="3049141" y="1351756"/>
                  <a:pt x="3054896" y="1346181"/>
                </a:cubicBezTo>
                <a:lnTo>
                  <a:pt x="3054896" y="1334312"/>
                </a:lnTo>
                <a:cubicBezTo>
                  <a:pt x="3054896" y="1333053"/>
                  <a:pt x="3056694" y="1331974"/>
                  <a:pt x="3060291" y="1331075"/>
                </a:cubicBezTo>
                <a:cubicBezTo>
                  <a:pt x="3060291" y="1323162"/>
                  <a:pt x="3062089" y="1318127"/>
                  <a:pt x="3065686" y="1315969"/>
                </a:cubicBezTo>
                <a:lnTo>
                  <a:pt x="3063528" y="1307337"/>
                </a:lnTo>
                <a:lnTo>
                  <a:pt x="3063528" y="1298705"/>
                </a:lnTo>
                <a:lnTo>
                  <a:pt x="3067844" y="1292231"/>
                </a:lnTo>
                <a:lnTo>
                  <a:pt x="3066765" y="1288994"/>
                </a:lnTo>
                <a:lnTo>
                  <a:pt x="3063528" y="1288994"/>
                </a:lnTo>
                <a:cubicBezTo>
                  <a:pt x="3060831" y="1291152"/>
                  <a:pt x="3058313" y="1292231"/>
                  <a:pt x="3055975" y="1292231"/>
                </a:cubicBezTo>
                <a:lnTo>
                  <a:pt x="3050580" y="1291152"/>
                </a:lnTo>
                <a:lnTo>
                  <a:pt x="3044106" y="1292231"/>
                </a:lnTo>
                <a:lnTo>
                  <a:pt x="3043027" y="1292231"/>
                </a:lnTo>
                <a:cubicBezTo>
                  <a:pt x="3033675" y="1289354"/>
                  <a:pt x="3029000" y="1286836"/>
                  <a:pt x="3029000" y="1284678"/>
                </a:cubicBezTo>
                <a:lnTo>
                  <a:pt x="3027921" y="1280362"/>
                </a:lnTo>
                <a:lnTo>
                  <a:pt x="3029000" y="1279283"/>
                </a:lnTo>
                <a:lnTo>
                  <a:pt x="3031158" y="1279283"/>
                </a:lnTo>
                <a:cubicBezTo>
                  <a:pt x="3034215" y="1281441"/>
                  <a:pt x="3037093" y="1282520"/>
                  <a:pt x="3039790" y="1282520"/>
                </a:cubicBezTo>
                <a:lnTo>
                  <a:pt x="3046264" y="1264177"/>
                </a:lnTo>
                <a:lnTo>
                  <a:pt x="3046264" y="1252308"/>
                </a:lnTo>
                <a:lnTo>
                  <a:pt x="3048422" y="1250150"/>
                </a:lnTo>
                <a:lnTo>
                  <a:pt x="3049501" y="1253387"/>
                </a:lnTo>
                <a:lnTo>
                  <a:pt x="3051659" y="1251229"/>
                </a:lnTo>
                <a:cubicBezTo>
                  <a:pt x="3047343" y="1248172"/>
                  <a:pt x="3045185" y="1242058"/>
                  <a:pt x="3045185" y="1232886"/>
                </a:cubicBezTo>
                <a:lnTo>
                  <a:pt x="3044106" y="1229649"/>
                </a:lnTo>
                <a:close/>
                <a:moveTo>
                  <a:pt x="5072898" y="1224929"/>
                </a:moveTo>
                <a:lnTo>
                  <a:pt x="5079372" y="1226008"/>
                </a:lnTo>
                <a:lnTo>
                  <a:pt x="5094478" y="1224929"/>
                </a:lnTo>
                <a:lnTo>
                  <a:pt x="5095557" y="1224929"/>
                </a:lnTo>
                <a:cubicBezTo>
                  <a:pt x="5104190" y="1224929"/>
                  <a:pt x="5108506" y="1227447"/>
                  <a:pt x="5108506" y="1232482"/>
                </a:cubicBezTo>
                <a:lnTo>
                  <a:pt x="5111743" y="1232482"/>
                </a:lnTo>
                <a:cubicBezTo>
                  <a:pt x="5114440" y="1230324"/>
                  <a:pt x="5117677" y="1229245"/>
                  <a:pt x="5121454" y="1229245"/>
                </a:cubicBezTo>
                <a:cubicBezTo>
                  <a:pt x="5127029" y="1229245"/>
                  <a:pt x="5130670" y="1231043"/>
                  <a:pt x="5132378" y="1234640"/>
                </a:cubicBezTo>
                <a:lnTo>
                  <a:pt x="5132378" y="1241114"/>
                </a:lnTo>
                <a:cubicBezTo>
                  <a:pt x="5132378" y="1243272"/>
                  <a:pt x="5129456" y="1244711"/>
                  <a:pt x="5123612" y="1245430"/>
                </a:cubicBezTo>
                <a:lnTo>
                  <a:pt x="5121454" y="1240035"/>
                </a:lnTo>
                <a:lnTo>
                  <a:pt x="5119296" y="1240035"/>
                </a:lnTo>
                <a:lnTo>
                  <a:pt x="5119296" y="1246509"/>
                </a:lnTo>
                <a:cubicBezTo>
                  <a:pt x="5119296" y="1252084"/>
                  <a:pt x="5120734" y="1255321"/>
                  <a:pt x="5123612" y="1256220"/>
                </a:cubicBezTo>
                <a:lnTo>
                  <a:pt x="5124691" y="1256220"/>
                </a:lnTo>
                <a:lnTo>
                  <a:pt x="5137774" y="1245430"/>
                </a:lnTo>
                <a:cubicBezTo>
                  <a:pt x="5149643" y="1245430"/>
                  <a:pt x="5157915" y="1253028"/>
                  <a:pt x="5162591" y="1268224"/>
                </a:cubicBezTo>
                <a:lnTo>
                  <a:pt x="5162591" y="1269303"/>
                </a:lnTo>
                <a:lnTo>
                  <a:pt x="5158275" y="1268224"/>
                </a:lnTo>
                <a:lnTo>
                  <a:pt x="5149643" y="1271461"/>
                </a:lnTo>
                <a:lnTo>
                  <a:pt x="5141011" y="1271461"/>
                </a:lnTo>
                <a:cubicBezTo>
                  <a:pt x="5136695" y="1271461"/>
                  <a:pt x="5134537" y="1270023"/>
                  <a:pt x="5134537" y="1267145"/>
                </a:cubicBezTo>
                <a:lnTo>
                  <a:pt x="5130086" y="1273619"/>
                </a:lnTo>
                <a:lnTo>
                  <a:pt x="5138853" y="1273619"/>
                </a:lnTo>
                <a:cubicBezTo>
                  <a:pt x="5145327" y="1274698"/>
                  <a:pt x="5148564" y="1277575"/>
                  <a:pt x="5148564" y="1282251"/>
                </a:cubicBezTo>
                <a:cubicBezTo>
                  <a:pt x="5148564" y="1285848"/>
                  <a:pt x="5142764" y="1290883"/>
                  <a:pt x="5131165" y="1297357"/>
                </a:cubicBezTo>
                <a:cubicBezTo>
                  <a:pt x="5129906" y="1302392"/>
                  <a:pt x="5127748" y="1304910"/>
                  <a:pt x="5124691" y="1304910"/>
                </a:cubicBezTo>
                <a:lnTo>
                  <a:pt x="5125770" y="1310305"/>
                </a:lnTo>
                <a:lnTo>
                  <a:pt x="5124691" y="1311384"/>
                </a:lnTo>
                <a:lnTo>
                  <a:pt x="5123612" y="1310305"/>
                </a:lnTo>
                <a:lnTo>
                  <a:pt x="5118217" y="1310305"/>
                </a:lnTo>
                <a:lnTo>
                  <a:pt x="5116059" y="1312463"/>
                </a:lnTo>
                <a:lnTo>
                  <a:pt x="5120375" y="1313542"/>
                </a:lnTo>
                <a:lnTo>
                  <a:pt x="5124691" y="1312463"/>
                </a:lnTo>
                <a:lnTo>
                  <a:pt x="5127928" y="1315700"/>
                </a:lnTo>
                <a:lnTo>
                  <a:pt x="5132378" y="1314621"/>
                </a:lnTo>
                <a:lnTo>
                  <a:pt x="5133457" y="1315700"/>
                </a:lnTo>
                <a:lnTo>
                  <a:pt x="5134537" y="1312463"/>
                </a:lnTo>
                <a:lnTo>
                  <a:pt x="5133457" y="1311384"/>
                </a:lnTo>
                <a:lnTo>
                  <a:pt x="5133457" y="1309226"/>
                </a:lnTo>
                <a:cubicBezTo>
                  <a:pt x="5138673" y="1302212"/>
                  <a:pt x="5144068" y="1296458"/>
                  <a:pt x="5149643" y="1291962"/>
                </a:cubicBezTo>
                <a:lnTo>
                  <a:pt x="5150722" y="1291962"/>
                </a:lnTo>
                <a:cubicBezTo>
                  <a:pt x="5158994" y="1291962"/>
                  <a:pt x="5167626" y="1299515"/>
                  <a:pt x="5176618" y="1314621"/>
                </a:cubicBezTo>
                <a:lnTo>
                  <a:pt x="5176618" y="1315700"/>
                </a:lnTo>
                <a:lnTo>
                  <a:pt x="5178776" y="1315700"/>
                </a:lnTo>
                <a:cubicBezTo>
                  <a:pt x="5180934" y="1315160"/>
                  <a:pt x="5182013" y="1312283"/>
                  <a:pt x="5182013" y="1307068"/>
                </a:cubicBezTo>
                <a:lnTo>
                  <a:pt x="5182013" y="1305989"/>
                </a:lnTo>
                <a:cubicBezTo>
                  <a:pt x="5179136" y="1305989"/>
                  <a:pt x="5177697" y="1303831"/>
                  <a:pt x="5177697" y="1299515"/>
                </a:cubicBezTo>
                <a:lnTo>
                  <a:pt x="5177697" y="1298436"/>
                </a:lnTo>
                <a:lnTo>
                  <a:pt x="5184171" y="1288725"/>
                </a:lnTo>
                <a:lnTo>
                  <a:pt x="5182013" y="1282251"/>
                </a:lnTo>
                <a:lnTo>
                  <a:pt x="5184171" y="1276856"/>
                </a:lnTo>
                <a:lnTo>
                  <a:pt x="5183092" y="1275777"/>
                </a:lnTo>
                <a:lnTo>
                  <a:pt x="5183092" y="1274698"/>
                </a:lnTo>
                <a:cubicBezTo>
                  <a:pt x="5183631" y="1253028"/>
                  <a:pt x="5185070" y="1242193"/>
                  <a:pt x="5187408" y="1242193"/>
                </a:cubicBezTo>
                <a:lnTo>
                  <a:pt x="5186329" y="1231403"/>
                </a:lnTo>
                <a:cubicBezTo>
                  <a:pt x="5186329" y="1227087"/>
                  <a:pt x="5191409" y="1224929"/>
                  <a:pt x="5201570" y="1224929"/>
                </a:cubicBezTo>
                <a:cubicBezTo>
                  <a:pt x="5209842" y="1232482"/>
                  <a:pt x="5218115" y="1236438"/>
                  <a:pt x="5226387" y="1236798"/>
                </a:cubicBezTo>
                <a:lnTo>
                  <a:pt x="5227466" y="1241114"/>
                </a:lnTo>
                <a:lnTo>
                  <a:pt x="5226387" y="1242193"/>
                </a:lnTo>
                <a:lnTo>
                  <a:pt x="5231782" y="1244351"/>
                </a:lnTo>
                <a:lnTo>
                  <a:pt x="5231782" y="1245430"/>
                </a:lnTo>
                <a:cubicBezTo>
                  <a:pt x="5230343" y="1247049"/>
                  <a:pt x="5228545" y="1253208"/>
                  <a:pt x="5226387" y="1263908"/>
                </a:cubicBezTo>
                <a:lnTo>
                  <a:pt x="5224229" y="1263908"/>
                </a:lnTo>
                <a:lnTo>
                  <a:pt x="5224229" y="1271461"/>
                </a:lnTo>
                <a:lnTo>
                  <a:pt x="5218834" y="1289804"/>
                </a:lnTo>
                <a:lnTo>
                  <a:pt x="5218834" y="1290883"/>
                </a:lnTo>
                <a:lnTo>
                  <a:pt x="5229624" y="1289804"/>
                </a:lnTo>
                <a:lnTo>
                  <a:pt x="5238256" y="1294120"/>
                </a:lnTo>
                <a:lnTo>
                  <a:pt x="5252283" y="1289804"/>
                </a:lnTo>
                <a:lnTo>
                  <a:pt x="5253362" y="1290883"/>
                </a:lnTo>
                <a:lnTo>
                  <a:pt x="5255520" y="1290883"/>
                </a:lnTo>
                <a:lnTo>
                  <a:pt x="5255520" y="1289804"/>
                </a:lnTo>
                <a:cubicBezTo>
                  <a:pt x="5253362" y="1289804"/>
                  <a:pt x="5252283" y="1289085"/>
                  <a:pt x="5252283" y="1287646"/>
                </a:cubicBezTo>
                <a:lnTo>
                  <a:pt x="5252283" y="1286567"/>
                </a:lnTo>
                <a:lnTo>
                  <a:pt x="5264152" y="1268224"/>
                </a:lnTo>
                <a:lnTo>
                  <a:pt x="5265366" y="1268224"/>
                </a:lnTo>
                <a:cubicBezTo>
                  <a:pt x="5267524" y="1268224"/>
                  <a:pt x="5272919" y="1271461"/>
                  <a:pt x="5281551" y="1277935"/>
                </a:cubicBezTo>
                <a:lnTo>
                  <a:pt x="5284788" y="1279014"/>
                </a:lnTo>
                <a:lnTo>
                  <a:pt x="5288025" y="1277935"/>
                </a:lnTo>
                <a:cubicBezTo>
                  <a:pt x="5292341" y="1284049"/>
                  <a:pt x="5294499" y="1288365"/>
                  <a:pt x="5294499" y="1290883"/>
                </a:cubicBezTo>
                <a:lnTo>
                  <a:pt x="5294499" y="1293041"/>
                </a:lnTo>
                <a:lnTo>
                  <a:pt x="5288025" y="1299515"/>
                </a:lnTo>
                <a:lnTo>
                  <a:pt x="5284788" y="1296278"/>
                </a:lnTo>
                <a:lnTo>
                  <a:pt x="5284788" y="1297357"/>
                </a:lnTo>
                <a:lnTo>
                  <a:pt x="5285867" y="1300594"/>
                </a:lnTo>
                <a:lnTo>
                  <a:pt x="5279393" y="1305989"/>
                </a:lnTo>
                <a:cubicBezTo>
                  <a:pt x="5272020" y="1303291"/>
                  <a:pt x="5264781" y="1298616"/>
                  <a:pt x="5257678" y="1291962"/>
                </a:cubicBezTo>
                <a:lnTo>
                  <a:pt x="5257678" y="1293041"/>
                </a:lnTo>
                <a:lnTo>
                  <a:pt x="5261994" y="1300594"/>
                </a:lnTo>
                <a:lnTo>
                  <a:pt x="5263073" y="1299515"/>
                </a:lnTo>
                <a:lnTo>
                  <a:pt x="5264152" y="1299515"/>
                </a:lnTo>
                <a:cubicBezTo>
                  <a:pt x="5265321" y="1299515"/>
                  <a:pt x="5266445" y="1300954"/>
                  <a:pt x="5267524" y="1303831"/>
                </a:cubicBezTo>
                <a:lnTo>
                  <a:pt x="5268603" y="1302752"/>
                </a:lnTo>
                <a:lnTo>
                  <a:pt x="5269682" y="1302752"/>
                </a:lnTo>
                <a:lnTo>
                  <a:pt x="5280472" y="1310305"/>
                </a:lnTo>
                <a:cubicBezTo>
                  <a:pt x="5276695" y="1341326"/>
                  <a:pt x="5272739" y="1356837"/>
                  <a:pt x="5268603" y="1356837"/>
                </a:cubicBezTo>
                <a:lnTo>
                  <a:pt x="5268603" y="1357916"/>
                </a:lnTo>
                <a:lnTo>
                  <a:pt x="5269682" y="1362232"/>
                </a:lnTo>
                <a:lnTo>
                  <a:pt x="5265366" y="1368706"/>
                </a:lnTo>
                <a:lnTo>
                  <a:pt x="5266445" y="1377338"/>
                </a:lnTo>
                <a:lnTo>
                  <a:pt x="5253362" y="1413079"/>
                </a:lnTo>
                <a:cubicBezTo>
                  <a:pt x="5253362" y="1414518"/>
                  <a:pt x="5255520" y="1415957"/>
                  <a:pt x="5259836" y="1417396"/>
                </a:cubicBezTo>
                <a:cubicBezTo>
                  <a:pt x="5259836" y="1420273"/>
                  <a:pt x="5263477" y="1421711"/>
                  <a:pt x="5270761" y="1421711"/>
                </a:cubicBezTo>
                <a:cubicBezTo>
                  <a:pt x="5271300" y="1424050"/>
                  <a:pt x="5276695" y="1427287"/>
                  <a:pt x="5286946" y="1431423"/>
                </a:cubicBezTo>
                <a:cubicBezTo>
                  <a:pt x="5293959" y="1436458"/>
                  <a:pt x="5297556" y="1439695"/>
                  <a:pt x="5297736" y="1441134"/>
                </a:cubicBezTo>
                <a:lnTo>
                  <a:pt x="5297736" y="1442213"/>
                </a:lnTo>
                <a:lnTo>
                  <a:pt x="5275077" y="1485508"/>
                </a:lnTo>
                <a:lnTo>
                  <a:pt x="5273998" y="1485508"/>
                </a:lnTo>
                <a:cubicBezTo>
                  <a:pt x="5271480" y="1485508"/>
                  <a:pt x="5262803" y="1479753"/>
                  <a:pt x="5247967" y="1468243"/>
                </a:cubicBezTo>
                <a:cubicBezTo>
                  <a:pt x="5232861" y="1465366"/>
                  <a:pt x="5225308" y="1461006"/>
                  <a:pt x="5225308" y="1455161"/>
                </a:cubicBezTo>
                <a:lnTo>
                  <a:pt x="5220992" y="1453003"/>
                </a:lnTo>
                <a:cubicBezTo>
                  <a:pt x="5209123" y="1458128"/>
                  <a:pt x="5200446" y="1463927"/>
                  <a:pt x="5194961" y="1470401"/>
                </a:cubicBezTo>
                <a:cubicBezTo>
                  <a:pt x="5181833" y="1476336"/>
                  <a:pt x="5172122" y="1482451"/>
                  <a:pt x="5165828" y="1488745"/>
                </a:cubicBezTo>
                <a:lnTo>
                  <a:pt x="5161512" y="1489823"/>
                </a:lnTo>
                <a:lnTo>
                  <a:pt x="5146406" y="1486587"/>
                </a:lnTo>
                <a:lnTo>
                  <a:pt x="5139932" y="1488745"/>
                </a:lnTo>
                <a:lnTo>
                  <a:pt x="5138853" y="1487665"/>
                </a:lnTo>
                <a:lnTo>
                  <a:pt x="5138853" y="1486587"/>
                </a:lnTo>
                <a:cubicBezTo>
                  <a:pt x="5144607" y="1486227"/>
                  <a:pt x="5147485" y="1484069"/>
                  <a:pt x="5147485" y="1480113"/>
                </a:cubicBezTo>
                <a:cubicBezTo>
                  <a:pt x="5153060" y="1474358"/>
                  <a:pt x="5162411" y="1467884"/>
                  <a:pt x="5175539" y="1460691"/>
                </a:cubicBezTo>
                <a:cubicBezTo>
                  <a:pt x="5185610" y="1448193"/>
                  <a:pt x="5193567" y="1441673"/>
                  <a:pt x="5199412" y="1441134"/>
                </a:cubicBezTo>
                <a:cubicBezTo>
                  <a:pt x="5200131" y="1433221"/>
                  <a:pt x="5201929" y="1429264"/>
                  <a:pt x="5204807" y="1429264"/>
                </a:cubicBezTo>
                <a:lnTo>
                  <a:pt x="5202649" y="1426027"/>
                </a:lnTo>
                <a:cubicBezTo>
                  <a:pt x="5204087" y="1426027"/>
                  <a:pt x="5204807" y="1424949"/>
                  <a:pt x="5204807" y="1422791"/>
                </a:cubicBezTo>
                <a:cubicBezTo>
                  <a:pt x="5204807" y="1417755"/>
                  <a:pt x="5204087" y="1415238"/>
                  <a:pt x="5202649" y="1415238"/>
                </a:cubicBezTo>
                <a:lnTo>
                  <a:pt x="5203728" y="1407685"/>
                </a:lnTo>
                <a:lnTo>
                  <a:pt x="5203728" y="1396895"/>
                </a:lnTo>
                <a:lnTo>
                  <a:pt x="5209123" y="1390286"/>
                </a:lnTo>
                <a:lnTo>
                  <a:pt x="5209123" y="1387049"/>
                </a:lnTo>
                <a:cubicBezTo>
                  <a:pt x="5209123" y="1385610"/>
                  <a:pt x="5208044" y="1384891"/>
                  <a:pt x="5205886" y="1384891"/>
                </a:cubicBezTo>
                <a:cubicBezTo>
                  <a:pt x="5202829" y="1384891"/>
                  <a:pt x="5200671" y="1376978"/>
                  <a:pt x="5199412" y="1361153"/>
                </a:cubicBezTo>
                <a:cubicBezTo>
                  <a:pt x="5196804" y="1361153"/>
                  <a:pt x="5194961" y="1354319"/>
                  <a:pt x="5193882" y="1340652"/>
                </a:cubicBezTo>
                <a:lnTo>
                  <a:pt x="5171223" y="1365469"/>
                </a:lnTo>
                <a:lnTo>
                  <a:pt x="5165828" y="1366548"/>
                </a:lnTo>
                <a:lnTo>
                  <a:pt x="5164749" y="1365469"/>
                </a:lnTo>
                <a:lnTo>
                  <a:pt x="5164749" y="1363311"/>
                </a:lnTo>
                <a:lnTo>
                  <a:pt x="5167986" y="1356837"/>
                </a:lnTo>
                <a:lnTo>
                  <a:pt x="5166907" y="1355758"/>
                </a:lnTo>
                <a:lnTo>
                  <a:pt x="5165828" y="1355758"/>
                </a:lnTo>
                <a:cubicBezTo>
                  <a:pt x="5162950" y="1356118"/>
                  <a:pt x="5158994" y="1359714"/>
                  <a:pt x="5153959" y="1366548"/>
                </a:cubicBezTo>
                <a:cubicBezTo>
                  <a:pt x="5151441" y="1366908"/>
                  <a:pt x="5148564" y="1369066"/>
                  <a:pt x="5145327" y="1373022"/>
                </a:cubicBezTo>
                <a:lnTo>
                  <a:pt x="5141011" y="1373022"/>
                </a:lnTo>
                <a:cubicBezTo>
                  <a:pt x="5145327" y="1376978"/>
                  <a:pt x="5147485" y="1381294"/>
                  <a:pt x="5147485" y="1385970"/>
                </a:cubicBezTo>
                <a:lnTo>
                  <a:pt x="5146406" y="1387049"/>
                </a:lnTo>
                <a:cubicBezTo>
                  <a:pt x="5146406" y="1388488"/>
                  <a:pt x="5144607" y="1389207"/>
                  <a:pt x="5141011" y="1389207"/>
                </a:cubicBezTo>
                <a:lnTo>
                  <a:pt x="5139932" y="1390286"/>
                </a:lnTo>
                <a:lnTo>
                  <a:pt x="5139932" y="1392578"/>
                </a:lnTo>
                <a:cubicBezTo>
                  <a:pt x="5140471" y="1396895"/>
                  <a:pt x="5141550" y="1399053"/>
                  <a:pt x="5143169" y="1399053"/>
                </a:cubicBezTo>
                <a:lnTo>
                  <a:pt x="5145327" y="1399053"/>
                </a:lnTo>
                <a:cubicBezTo>
                  <a:pt x="5147844" y="1391050"/>
                  <a:pt x="5151801" y="1387049"/>
                  <a:pt x="5157196" y="1387049"/>
                </a:cubicBezTo>
                <a:lnTo>
                  <a:pt x="5165828" y="1391365"/>
                </a:lnTo>
                <a:lnTo>
                  <a:pt x="5175539" y="1390286"/>
                </a:lnTo>
                <a:lnTo>
                  <a:pt x="5176618" y="1391365"/>
                </a:lnTo>
                <a:lnTo>
                  <a:pt x="5176618" y="1392578"/>
                </a:lnTo>
                <a:cubicBezTo>
                  <a:pt x="5176618" y="1395096"/>
                  <a:pt x="5171223" y="1397614"/>
                  <a:pt x="5160433" y="1400132"/>
                </a:cubicBezTo>
                <a:cubicBezTo>
                  <a:pt x="5158634" y="1403369"/>
                  <a:pt x="5152520" y="1407325"/>
                  <a:pt x="5142090" y="1412001"/>
                </a:cubicBezTo>
                <a:cubicBezTo>
                  <a:pt x="5140651" y="1418655"/>
                  <a:pt x="5139932" y="1428006"/>
                  <a:pt x="5139932" y="1440055"/>
                </a:cubicBezTo>
                <a:lnTo>
                  <a:pt x="5141011" y="1444371"/>
                </a:lnTo>
                <a:lnTo>
                  <a:pt x="5139932" y="1447608"/>
                </a:lnTo>
                <a:lnTo>
                  <a:pt x="5141011" y="1453003"/>
                </a:lnTo>
                <a:lnTo>
                  <a:pt x="5137774" y="1459612"/>
                </a:lnTo>
                <a:lnTo>
                  <a:pt x="5138853" y="1468243"/>
                </a:lnTo>
                <a:cubicBezTo>
                  <a:pt x="5138853" y="1473998"/>
                  <a:pt x="5136695" y="1476875"/>
                  <a:pt x="5132378" y="1476875"/>
                </a:cubicBezTo>
                <a:cubicBezTo>
                  <a:pt x="5126534" y="1476875"/>
                  <a:pt x="5123612" y="1479033"/>
                  <a:pt x="5123612" y="1483350"/>
                </a:cubicBezTo>
                <a:cubicBezTo>
                  <a:pt x="5119835" y="1486946"/>
                  <a:pt x="5116598" y="1488745"/>
                  <a:pt x="5113901" y="1488745"/>
                </a:cubicBezTo>
                <a:lnTo>
                  <a:pt x="5109585" y="1488745"/>
                </a:lnTo>
                <a:lnTo>
                  <a:pt x="5105269" y="1485508"/>
                </a:lnTo>
                <a:lnTo>
                  <a:pt x="5098794" y="1490903"/>
                </a:lnTo>
                <a:lnTo>
                  <a:pt x="5093399" y="1490903"/>
                </a:lnTo>
                <a:cubicBezTo>
                  <a:pt x="5086746" y="1490903"/>
                  <a:pt x="5082070" y="1489464"/>
                  <a:pt x="5079372" y="1486587"/>
                </a:cubicBezTo>
                <a:lnTo>
                  <a:pt x="5080451" y="1475797"/>
                </a:lnTo>
                <a:cubicBezTo>
                  <a:pt x="5077035" y="1463478"/>
                  <a:pt x="5072359" y="1457319"/>
                  <a:pt x="5066424" y="1457319"/>
                </a:cubicBezTo>
                <a:cubicBezTo>
                  <a:pt x="5061299" y="1453722"/>
                  <a:pt x="5058736" y="1450485"/>
                  <a:pt x="5058736" y="1447608"/>
                </a:cubicBezTo>
                <a:lnTo>
                  <a:pt x="5063052" y="1444371"/>
                </a:lnTo>
                <a:lnTo>
                  <a:pt x="5066424" y="1444371"/>
                </a:lnTo>
                <a:lnTo>
                  <a:pt x="5077214" y="1448687"/>
                </a:lnTo>
                <a:cubicBezTo>
                  <a:pt x="5089443" y="1448687"/>
                  <a:pt x="5095557" y="1445809"/>
                  <a:pt x="5095557" y="1440055"/>
                </a:cubicBezTo>
                <a:lnTo>
                  <a:pt x="5095557" y="1429264"/>
                </a:lnTo>
                <a:lnTo>
                  <a:pt x="5094478" y="1428186"/>
                </a:lnTo>
                <a:lnTo>
                  <a:pt x="5094478" y="1427106"/>
                </a:lnTo>
                <a:lnTo>
                  <a:pt x="5086925" y="1428186"/>
                </a:lnTo>
                <a:lnTo>
                  <a:pt x="5080451" y="1427106"/>
                </a:lnTo>
                <a:cubicBezTo>
                  <a:pt x="5070111" y="1429984"/>
                  <a:pt x="5062153" y="1435019"/>
                  <a:pt x="5056578" y="1442213"/>
                </a:cubicBezTo>
                <a:lnTo>
                  <a:pt x="5054420" y="1442213"/>
                </a:lnTo>
                <a:cubicBezTo>
                  <a:pt x="5045069" y="1431963"/>
                  <a:pt x="5040393" y="1423690"/>
                  <a:pt x="5040393" y="1417396"/>
                </a:cubicBezTo>
                <a:lnTo>
                  <a:pt x="5040393" y="1406606"/>
                </a:lnTo>
                <a:cubicBezTo>
                  <a:pt x="5040393" y="1403009"/>
                  <a:pt x="5037876" y="1400132"/>
                  <a:pt x="5032840" y="1397974"/>
                </a:cubicBezTo>
                <a:lnTo>
                  <a:pt x="5032840" y="1396895"/>
                </a:lnTo>
                <a:cubicBezTo>
                  <a:pt x="5045788" y="1384756"/>
                  <a:pt x="5052262" y="1376439"/>
                  <a:pt x="5052262" y="1371943"/>
                </a:cubicBezTo>
                <a:cubicBezTo>
                  <a:pt x="5057298" y="1368526"/>
                  <a:pt x="5059815" y="1364570"/>
                  <a:pt x="5059815" y="1360074"/>
                </a:cubicBezTo>
                <a:lnTo>
                  <a:pt x="5060894" y="1351442"/>
                </a:lnTo>
                <a:lnTo>
                  <a:pt x="5057657" y="1350363"/>
                </a:lnTo>
                <a:lnTo>
                  <a:pt x="5049025" y="1353600"/>
                </a:lnTo>
                <a:lnTo>
                  <a:pt x="5045788" y="1353600"/>
                </a:lnTo>
                <a:cubicBezTo>
                  <a:pt x="5044170" y="1353600"/>
                  <a:pt x="5042731" y="1351082"/>
                  <a:pt x="5041472" y="1346047"/>
                </a:cubicBezTo>
                <a:cubicBezTo>
                  <a:pt x="5042551" y="1343170"/>
                  <a:pt x="5043630" y="1341731"/>
                  <a:pt x="5044709" y="1341731"/>
                </a:cubicBezTo>
                <a:cubicBezTo>
                  <a:pt x="5046148" y="1341731"/>
                  <a:pt x="5046867" y="1343529"/>
                  <a:pt x="5046867" y="1347126"/>
                </a:cubicBezTo>
                <a:lnTo>
                  <a:pt x="5047946" y="1348205"/>
                </a:lnTo>
                <a:lnTo>
                  <a:pt x="5049025" y="1348205"/>
                </a:lnTo>
                <a:lnTo>
                  <a:pt x="5055499" y="1346047"/>
                </a:lnTo>
                <a:lnTo>
                  <a:pt x="5061973" y="1347126"/>
                </a:lnTo>
                <a:lnTo>
                  <a:pt x="5065211" y="1346047"/>
                </a:lnTo>
                <a:lnTo>
                  <a:pt x="5065211" y="1338494"/>
                </a:lnTo>
                <a:cubicBezTo>
                  <a:pt x="5069617" y="1332739"/>
                  <a:pt x="5071819" y="1327659"/>
                  <a:pt x="5071819" y="1323253"/>
                </a:cubicBezTo>
                <a:lnTo>
                  <a:pt x="5060894" y="1326625"/>
                </a:lnTo>
                <a:lnTo>
                  <a:pt x="5047946" y="1321095"/>
                </a:lnTo>
                <a:lnTo>
                  <a:pt x="5041472" y="1322174"/>
                </a:lnTo>
                <a:lnTo>
                  <a:pt x="5039314" y="1322174"/>
                </a:lnTo>
                <a:cubicBezTo>
                  <a:pt x="5036437" y="1321275"/>
                  <a:pt x="5034998" y="1318037"/>
                  <a:pt x="5034998" y="1312463"/>
                </a:cubicBezTo>
                <a:lnTo>
                  <a:pt x="5036077" y="1311384"/>
                </a:lnTo>
                <a:lnTo>
                  <a:pt x="5040393" y="1311384"/>
                </a:lnTo>
                <a:lnTo>
                  <a:pt x="5049025" y="1313542"/>
                </a:lnTo>
                <a:lnTo>
                  <a:pt x="5058736" y="1311384"/>
                </a:lnTo>
                <a:lnTo>
                  <a:pt x="5071819" y="1312463"/>
                </a:lnTo>
                <a:lnTo>
                  <a:pt x="5072898" y="1311384"/>
                </a:lnTo>
                <a:lnTo>
                  <a:pt x="5072898" y="1295199"/>
                </a:lnTo>
                <a:lnTo>
                  <a:pt x="5075056" y="1288725"/>
                </a:lnTo>
                <a:lnTo>
                  <a:pt x="5073977" y="1276856"/>
                </a:lnTo>
                <a:lnTo>
                  <a:pt x="5073977" y="1273619"/>
                </a:lnTo>
                <a:lnTo>
                  <a:pt x="5071819" y="1271461"/>
                </a:lnTo>
                <a:lnTo>
                  <a:pt x="5069661" y="1271461"/>
                </a:lnTo>
                <a:lnTo>
                  <a:pt x="5053341" y="1272540"/>
                </a:lnTo>
                <a:lnTo>
                  <a:pt x="5043630" y="1270382"/>
                </a:lnTo>
                <a:lnTo>
                  <a:pt x="5038235" y="1271461"/>
                </a:lnTo>
                <a:lnTo>
                  <a:pt x="5037156" y="1270382"/>
                </a:lnTo>
                <a:lnTo>
                  <a:pt x="5037156" y="1269303"/>
                </a:lnTo>
                <a:cubicBezTo>
                  <a:pt x="5038595" y="1262020"/>
                  <a:pt x="5041472" y="1258378"/>
                  <a:pt x="5045788" y="1258378"/>
                </a:cubicBezTo>
                <a:lnTo>
                  <a:pt x="5052262" y="1260671"/>
                </a:lnTo>
                <a:lnTo>
                  <a:pt x="5059815" y="1259592"/>
                </a:lnTo>
                <a:cubicBezTo>
                  <a:pt x="5059815" y="1261030"/>
                  <a:pt x="5063457" y="1261750"/>
                  <a:pt x="5070740" y="1261750"/>
                </a:cubicBezTo>
                <a:lnTo>
                  <a:pt x="5075056" y="1267145"/>
                </a:lnTo>
                <a:lnTo>
                  <a:pt x="5075056" y="1266066"/>
                </a:lnTo>
                <a:lnTo>
                  <a:pt x="5073977" y="1248667"/>
                </a:lnTo>
                <a:lnTo>
                  <a:pt x="5076135" y="1246509"/>
                </a:lnTo>
                <a:lnTo>
                  <a:pt x="5077214" y="1247588"/>
                </a:lnTo>
                <a:lnTo>
                  <a:pt x="5079372" y="1247588"/>
                </a:lnTo>
                <a:lnTo>
                  <a:pt x="5079372" y="1246509"/>
                </a:lnTo>
                <a:cubicBezTo>
                  <a:pt x="5075056" y="1245790"/>
                  <a:pt x="5072898" y="1244711"/>
                  <a:pt x="5072898" y="1243272"/>
                </a:cubicBezTo>
                <a:lnTo>
                  <a:pt x="5072898" y="1241114"/>
                </a:lnTo>
                <a:lnTo>
                  <a:pt x="5073977" y="1233561"/>
                </a:lnTo>
                <a:cubicBezTo>
                  <a:pt x="5071100" y="1232122"/>
                  <a:pt x="5069661" y="1229964"/>
                  <a:pt x="5069661" y="1227087"/>
                </a:cubicBezTo>
                <a:close/>
                <a:moveTo>
                  <a:pt x="1044988" y="1223983"/>
                </a:moveTo>
                <a:lnTo>
                  <a:pt x="1047282" y="1223983"/>
                </a:lnTo>
                <a:lnTo>
                  <a:pt x="1050519" y="1226142"/>
                </a:lnTo>
                <a:lnTo>
                  <a:pt x="1059286" y="1226142"/>
                </a:lnTo>
                <a:cubicBezTo>
                  <a:pt x="1061623" y="1226142"/>
                  <a:pt x="1064185" y="1227265"/>
                  <a:pt x="1066974" y="1229513"/>
                </a:cubicBezTo>
                <a:lnTo>
                  <a:pt x="1068053" y="1229513"/>
                </a:lnTo>
                <a:lnTo>
                  <a:pt x="1076820" y="1227220"/>
                </a:lnTo>
                <a:lnTo>
                  <a:pt x="1082214" y="1227220"/>
                </a:lnTo>
                <a:cubicBezTo>
                  <a:pt x="1087339" y="1227400"/>
                  <a:pt x="1089903" y="1228164"/>
                  <a:pt x="1089903" y="1229513"/>
                </a:cubicBezTo>
                <a:cubicBezTo>
                  <a:pt x="1098085" y="1228704"/>
                  <a:pt x="1103165" y="1227220"/>
                  <a:pt x="1105143" y="1225062"/>
                </a:cubicBezTo>
                <a:lnTo>
                  <a:pt x="1113911" y="1225062"/>
                </a:lnTo>
                <a:cubicBezTo>
                  <a:pt x="1130544" y="1227850"/>
                  <a:pt x="1139311" y="1230412"/>
                  <a:pt x="1140210" y="1232750"/>
                </a:cubicBezTo>
                <a:lnTo>
                  <a:pt x="1145741" y="1231671"/>
                </a:lnTo>
                <a:lnTo>
                  <a:pt x="1146819" y="1231671"/>
                </a:lnTo>
                <a:lnTo>
                  <a:pt x="1151135" y="1235987"/>
                </a:lnTo>
                <a:lnTo>
                  <a:pt x="1140210" y="1250284"/>
                </a:lnTo>
                <a:lnTo>
                  <a:pt x="1141289" y="1253521"/>
                </a:lnTo>
                <a:lnTo>
                  <a:pt x="1140210" y="1257837"/>
                </a:lnTo>
                <a:lnTo>
                  <a:pt x="1141289" y="1265525"/>
                </a:lnTo>
                <a:lnTo>
                  <a:pt x="1144526" y="1265525"/>
                </a:lnTo>
                <a:lnTo>
                  <a:pt x="1148977" y="1256758"/>
                </a:lnTo>
                <a:lnTo>
                  <a:pt x="1152214" y="1256758"/>
                </a:lnTo>
                <a:cubicBezTo>
                  <a:pt x="1154372" y="1257118"/>
                  <a:pt x="1155451" y="1260040"/>
                  <a:pt x="1155451" y="1265525"/>
                </a:cubicBezTo>
                <a:lnTo>
                  <a:pt x="1158823" y="1267683"/>
                </a:lnTo>
                <a:lnTo>
                  <a:pt x="1162060" y="1264446"/>
                </a:lnTo>
                <a:lnTo>
                  <a:pt x="1157745" y="1238145"/>
                </a:lnTo>
                <a:cubicBezTo>
                  <a:pt x="1159903" y="1235987"/>
                  <a:pt x="1162420" y="1234908"/>
                  <a:pt x="1165297" y="1234908"/>
                </a:cubicBezTo>
                <a:cubicBezTo>
                  <a:pt x="1165297" y="1232031"/>
                  <a:pt x="1166060" y="1230592"/>
                  <a:pt x="1167591" y="1230592"/>
                </a:cubicBezTo>
                <a:lnTo>
                  <a:pt x="1171906" y="1230592"/>
                </a:lnTo>
                <a:cubicBezTo>
                  <a:pt x="1175593" y="1230592"/>
                  <a:pt x="1181437" y="1233515"/>
                  <a:pt x="1189440" y="1239359"/>
                </a:cubicBezTo>
                <a:cubicBezTo>
                  <a:pt x="1194386" y="1242236"/>
                  <a:pt x="1203512" y="1243675"/>
                  <a:pt x="1216820" y="1243675"/>
                </a:cubicBezTo>
                <a:lnTo>
                  <a:pt x="1221137" y="1243675"/>
                </a:lnTo>
                <a:cubicBezTo>
                  <a:pt x="1226441" y="1243675"/>
                  <a:pt x="1233724" y="1237471"/>
                  <a:pt x="1242985" y="1225062"/>
                </a:cubicBezTo>
                <a:lnTo>
                  <a:pt x="1246358" y="1225062"/>
                </a:lnTo>
                <a:cubicBezTo>
                  <a:pt x="1249774" y="1225961"/>
                  <a:pt x="1253056" y="1229963"/>
                  <a:pt x="1256204" y="1237066"/>
                </a:cubicBezTo>
                <a:lnTo>
                  <a:pt x="1258362" y="1237066"/>
                </a:lnTo>
                <a:lnTo>
                  <a:pt x="1256204" y="1233830"/>
                </a:lnTo>
                <a:lnTo>
                  <a:pt x="1256204" y="1232750"/>
                </a:lnTo>
                <a:lnTo>
                  <a:pt x="1257283" y="1232750"/>
                </a:lnTo>
                <a:cubicBezTo>
                  <a:pt x="1266004" y="1236707"/>
                  <a:pt x="1270366" y="1240708"/>
                  <a:pt x="1270366" y="1244754"/>
                </a:cubicBezTo>
                <a:lnTo>
                  <a:pt x="1268208" y="1244754"/>
                </a:lnTo>
                <a:lnTo>
                  <a:pt x="1268208" y="1245833"/>
                </a:lnTo>
                <a:lnTo>
                  <a:pt x="1270366" y="1245833"/>
                </a:lnTo>
                <a:lnTo>
                  <a:pt x="1272524" y="1243675"/>
                </a:lnTo>
                <a:cubicBezTo>
                  <a:pt x="1274052" y="1243675"/>
                  <a:pt x="1276255" y="1246597"/>
                  <a:pt x="1279133" y="1252442"/>
                </a:cubicBezTo>
                <a:lnTo>
                  <a:pt x="1281291" y="1254600"/>
                </a:lnTo>
                <a:cubicBezTo>
                  <a:pt x="1281291" y="1257118"/>
                  <a:pt x="1275446" y="1259680"/>
                  <a:pt x="1263756" y="1262288"/>
                </a:cubicBezTo>
                <a:lnTo>
                  <a:pt x="1263756" y="1263367"/>
                </a:lnTo>
                <a:cubicBezTo>
                  <a:pt x="1263756" y="1264446"/>
                  <a:pt x="1265241" y="1265525"/>
                  <a:pt x="1268208" y="1266604"/>
                </a:cubicBezTo>
                <a:lnTo>
                  <a:pt x="1268208" y="1268897"/>
                </a:lnTo>
                <a:lnTo>
                  <a:pt x="1267129" y="1273213"/>
                </a:lnTo>
                <a:lnTo>
                  <a:pt x="1272524" y="1285217"/>
                </a:lnTo>
                <a:lnTo>
                  <a:pt x="1269287" y="1296142"/>
                </a:lnTo>
                <a:lnTo>
                  <a:pt x="1269287" y="1299514"/>
                </a:lnTo>
                <a:lnTo>
                  <a:pt x="1268208" y="1315834"/>
                </a:lnTo>
                <a:lnTo>
                  <a:pt x="1270366" y="1325679"/>
                </a:lnTo>
                <a:lnTo>
                  <a:pt x="1264970" y="1329051"/>
                </a:lnTo>
                <a:lnTo>
                  <a:pt x="1264970" y="1332288"/>
                </a:lnTo>
                <a:lnTo>
                  <a:pt x="1270366" y="1331209"/>
                </a:lnTo>
                <a:lnTo>
                  <a:pt x="1272524" y="1334446"/>
                </a:lnTo>
                <a:lnTo>
                  <a:pt x="1270366" y="1339976"/>
                </a:lnTo>
                <a:lnTo>
                  <a:pt x="1270366" y="1342134"/>
                </a:lnTo>
                <a:lnTo>
                  <a:pt x="1271444" y="1342134"/>
                </a:lnTo>
                <a:lnTo>
                  <a:pt x="1270366" y="1349822"/>
                </a:lnTo>
                <a:lnTo>
                  <a:pt x="1270366" y="1363984"/>
                </a:lnTo>
                <a:cubicBezTo>
                  <a:pt x="1270366" y="1373515"/>
                  <a:pt x="1267442" y="1378281"/>
                  <a:pt x="1261599" y="1378281"/>
                </a:cubicBezTo>
                <a:cubicBezTo>
                  <a:pt x="1266725" y="1383676"/>
                  <a:pt x="1269287" y="1387317"/>
                  <a:pt x="1269287" y="1389205"/>
                </a:cubicBezTo>
                <a:lnTo>
                  <a:pt x="1268208" y="1389205"/>
                </a:lnTo>
                <a:lnTo>
                  <a:pt x="1269287" y="1390285"/>
                </a:lnTo>
                <a:lnTo>
                  <a:pt x="1269287" y="1399051"/>
                </a:lnTo>
                <a:lnTo>
                  <a:pt x="1272524" y="1417664"/>
                </a:lnTo>
                <a:lnTo>
                  <a:pt x="1272524" y="1421980"/>
                </a:lnTo>
                <a:lnTo>
                  <a:pt x="1267129" y="1436142"/>
                </a:lnTo>
                <a:lnTo>
                  <a:pt x="1270366" y="1444909"/>
                </a:lnTo>
                <a:lnTo>
                  <a:pt x="1268208" y="1451518"/>
                </a:lnTo>
                <a:lnTo>
                  <a:pt x="1271444" y="1454755"/>
                </a:lnTo>
                <a:cubicBezTo>
                  <a:pt x="1269466" y="1468602"/>
                  <a:pt x="1267668" y="1475526"/>
                  <a:pt x="1266050" y="1475526"/>
                </a:cubicBezTo>
                <a:cubicBezTo>
                  <a:pt x="1259306" y="1482090"/>
                  <a:pt x="1254180" y="1485372"/>
                  <a:pt x="1250674" y="1485372"/>
                </a:cubicBezTo>
                <a:lnTo>
                  <a:pt x="1248516" y="1483214"/>
                </a:lnTo>
                <a:lnTo>
                  <a:pt x="1247437" y="1483214"/>
                </a:lnTo>
                <a:cubicBezTo>
                  <a:pt x="1242491" y="1488339"/>
                  <a:pt x="1237366" y="1490902"/>
                  <a:pt x="1232060" y="1490902"/>
                </a:cubicBezTo>
                <a:lnTo>
                  <a:pt x="1221137" y="1490902"/>
                </a:lnTo>
                <a:cubicBezTo>
                  <a:pt x="1217718" y="1490902"/>
                  <a:pt x="1214437" y="1481775"/>
                  <a:pt x="1211291" y="1463522"/>
                </a:cubicBezTo>
                <a:lnTo>
                  <a:pt x="1213449" y="1457048"/>
                </a:lnTo>
                <a:lnTo>
                  <a:pt x="1212370" y="1455834"/>
                </a:lnTo>
                <a:lnTo>
                  <a:pt x="1211291" y="1455834"/>
                </a:lnTo>
                <a:lnTo>
                  <a:pt x="1205896" y="1460285"/>
                </a:lnTo>
                <a:lnTo>
                  <a:pt x="1204681" y="1460285"/>
                </a:lnTo>
                <a:lnTo>
                  <a:pt x="1187283" y="1443830"/>
                </a:lnTo>
                <a:cubicBezTo>
                  <a:pt x="1188001" y="1441672"/>
                  <a:pt x="1190159" y="1440594"/>
                  <a:pt x="1193756" y="1440594"/>
                </a:cubicBezTo>
                <a:lnTo>
                  <a:pt x="1200366" y="1440594"/>
                </a:lnTo>
                <a:cubicBezTo>
                  <a:pt x="1201624" y="1442751"/>
                  <a:pt x="1208547" y="1444550"/>
                  <a:pt x="1221137" y="1445988"/>
                </a:cubicBezTo>
                <a:lnTo>
                  <a:pt x="1225587" y="1430747"/>
                </a:lnTo>
                <a:lnTo>
                  <a:pt x="1223295" y="1427510"/>
                </a:lnTo>
                <a:lnTo>
                  <a:pt x="1223295" y="1426296"/>
                </a:lnTo>
                <a:lnTo>
                  <a:pt x="1224374" y="1425217"/>
                </a:lnTo>
                <a:lnTo>
                  <a:pt x="1223295" y="1424139"/>
                </a:lnTo>
                <a:lnTo>
                  <a:pt x="1223295" y="1420902"/>
                </a:lnTo>
                <a:lnTo>
                  <a:pt x="1226666" y="1412134"/>
                </a:lnTo>
                <a:lnTo>
                  <a:pt x="1225587" y="1407819"/>
                </a:lnTo>
                <a:lnTo>
                  <a:pt x="1226666" y="1406605"/>
                </a:lnTo>
                <a:lnTo>
                  <a:pt x="1226666" y="1405526"/>
                </a:lnTo>
                <a:lnTo>
                  <a:pt x="1224374" y="1399051"/>
                </a:lnTo>
                <a:lnTo>
                  <a:pt x="1225587" y="1392443"/>
                </a:lnTo>
                <a:cubicBezTo>
                  <a:pt x="1222978" y="1382462"/>
                  <a:pt x="1220058" y="1376258"/>
                  <a:pt x="1216820" y="1373830"/>
                </a:cubicBezTo>
                <a:cubicBezTo>
                  <a:pt x="1216820" y="1369064"/>
                  <a:pt x="1218619" y="1365423"/>
                  <a:pt x="1222216" y="1362905"/>
                </a:cubicBezTo>
                <a:cubicBezTo>
                  <a:pt x="1223113" y="1354903"/>
                  <a:pt x="1225317" y="1350901"/>
                  <a:pt x="1228823" y="1350901"/>
                </a:cubicBezTo>
                <a:cubicBezTo>
                  <a:pt x="1228103" y="1343618"/>
                  <a:pt x="1227024" y="1339257"/>
                  <a:pt x="1225587" y="1337818"/>
                </a:cubicBezTo>
                <a:lnTo>
                  <a:pt x="1225587" y="1316912"/>
                </a:lnTo>
                <a:cubicBezTo>
                  <a:pt x="1225587" y="1315834"/>
                  <a:pt x="1224104" y="1314755"/>
                  <a:pt x="1221137" y="1313676"/>
                </a:cubicBezTo>
                <a:lnTo>
                  <a:pt x="1213449" y="1314755"/>
                </a:lnTo>
                <a:lnTo>
                  <a:pt x="1205896" y="1313676"/>
                </a:lnTo>
                <a:cubicBezTo>
                  <a:pt x="1202569" y="1314934"/>
                  <a:pt x="1200005" y="1317137"/>
                  <a:pt x="1198207" y="1320284"/>
                </a:cubicBezTo>
                <a:lnTo>
                  <a:pt x="1198207" y="1322442"/>
                </a:lnTo>
                <a:cubicBezTo>
                  <a:pt x="1200545" y="1322442"/>
                  <a:pt x="1202703" y="1324286"/>
                  <a:pt x="1204681" y="1327972"/>
                </a:cubicBezTo>
                <a:cubicBezTo>
                  <a:pt x="1203242" y="1335256"/>
                  <a:pt x="1200725" y="1338897"/>
                  <a:pt x="1197129" y="1338897"/>
                </a:cubicBezTo>
                <a:lnTo>
                  <a:pt x="1197129" y="1343213"/>
                </a:lnTo>
                <a:lnTo>
                  <a:pt x="1202524" y="1342134"/>
                </a:lnTo>
                <a:lnTo>
                  <a:pt x="1203602" y="1343213"/>
                </a:lnTo>
                <a:lnTo>
                  <a:pt x="1203602" y="1344292"/>
                </a:lnTo>
                <a:cubicBezTo>
                  <a:pt x="1203602" y="1350497"/>
                  <a:pt x="1202524" y="1356341"/>
                  <a:pt x="1200366" y="1361826"/>
                </a:cubicBezTo>
                <a:cubicBezTo>
                  <a:pt x="1201803" y="1365063"/>
                  <a:pt x="1203242" y="1366861"/>
                  <a:pt x="1204681" y="1367221"/>
                </a:cubicBezTo>
                <a:lnTo>
                  <a:pt x="1213449" y="1366142"/>
                </a:lnTo>
                <a:lnTo>
                  <a:pt x="1214528" y="1367221"/>
                </a:lnTo>
                <a:lnTo>
                  <a:pt x="1214528" y="1370593"/>
                </a:lnTo>
                <a:cubicBezTo>
                  <a:pt x="1214528" y="1372211"/>
                  <a:pt x="1209806" y="1374774"/>
                  <a:pt x="1200366" y="1378281"/>
                </a:cubicBezTo>
                <a:lnTo>
                  <a:pt x="1199287" y="1381518"/>
                </a:lnTo>
                <a:lnTo>
                  <a:pt x="1202524" y="1390285"/>
                </a:lnTo>
                <a:cubicBezTo>
                  <a:pt x="1198926" y="1390285"/>
                  <a:pt x="1197129" y="1395725"/>
                  <a:pt x="1197129" y="1406605"/>
                </a:cubicBezTo>
                <a:lnTo>
                  <a:pt x="1198207" y="1407819"/>
                </a:lnTo>
                <a:lnTo>
                  <a:pt x="1198207" y="1408897"/>
                </a:lnTo>
                <a:cubicBezTo>
                  <a:pt x="1192362" y="1418339"/>
                  <a:pt x="1189440" y="1425262"/>
                  <a:pt x="1189440" y="1429668"/>
                </a:cubicBezTo>
                <a:lnTo>
                  <a:pt x="1188362" y="1429668"/>
                </a:lnTo>
                <a:lnTo>
                  <a:pt x="1189440" y="1432905"/>
                </a:lnTo>
                <a:cubicBezTo>
                  <a:pt x="1185754" y="1437491"/>
                  <a:pt x="1180988" y="1446258"/>
                  <a:pt x="1175143" y="1459206"/>
                </a:cubicBezTo>
                <a:cubicBezTo>
                  <a:pt x="1171727" y="1462083"/>
                  <a:pt x="1167005" y="1464242"/>
                  <a:pt x="1160981" y="1465680"/>
                </a:cubicBezTo>
                <a:cubicBezTo>
                  <a:pt x="1156036" y="1476650"/>
                  <a:pt x="1147674" y="1482135"/>
                  <a:pt x="1135894" y="1482135"/>
                </a:cubicBezTo>
                <a:lnTo>
                  <a:pt x="1130364" y="1476740"/>
                </a:lnTo>
                <a:lnTo>
                  <a:pt x="1130364" y="1475526"/>
                </a:lnTo>
                <a:lnTo>
                  <a:pt x="1132522" y="1469052"/>
                </a:lnTo>
                <a:lnTo>
                  <a:pt x="1132522" y="1467973"/>
                </a:lnTo>
                <a:lnTo>
                  <a:pt x="1118360" y="1467973"/>
                </a:lnTo>
                <a:cubicBezTo>
                  <a:pt x="1109547" y="1464106"/>
                  <a:pt x="1105143" y="1457183"/>
                  <a:pt x="1105143" y="1447202"/>
                </a:cubicBezTo>
                <a:lnTo>
                  <a:pt x="1102986" y="1444909"/>
                </a:lnTo>
                <a:lnTo>
                  <a:pt x="1104064" y="1439514"/>
                </a:lnTo>
                <a:cubicBezTo>
                  <a:pt x="1101006" y="1436727"/>
                  <a:pt x="1098848" y="1431242"/>
                  <a:pt x="1097590" y="1423060"/>
                </a:cubicBezTo>
                <a:cubicBezTo>
                  <a:pt x="1092465" y="1421980"/>
                  <a:pt x="1089903" y="1420182"/>
                  <a:pt x="1089903" y="1417664"/>
                </a:cubicBezTo>
                <a:lnTo>
                  <a:pt x="1092061" y="1408897"/>
                </a:lnTo>
                <a:lnTo>
                  <a:pt x="1088824" y="1406605"/>
                </a:lnTo>
                <a:lnTo>
                  <a:pt x="1084373" y="1406605"/>
                </a:lnTo>
                <a:cubicBezTo>
                  <a:pt x="1081136" y="1408853"/>
                  <a:pt x="1077853" y="1409976"/>
                  <a:pt x="1074526" y="1409976"/>
                </a:cubicBezTo>
                <a:lnTo>
                  <a:pt x="1073447" y="1408897"/>
                </a:lnTo>
                <a:cubicBezTo>
                  <a:pt x="1073447" y="1411056"/>
                  <a:pt x="1072369" y="1412134"/>
                  <a:pt x="1070210" y="1412134"/>
                </a:cubicBezTo>
                <a:lnTo>
                  <a:pt x="1050519" y="1406605"/>
                </a:lnTo>
                <a:lnTo>
                  <a:pt x="1048361" y="1409976"/>
                </a:lnTo>
                <a:cubicBezTo>
                  <a:pt x="1051777" y="1412854"/>
                  <a:pt x="1057216" y="1414652"/>
                  <a:pt x="1064681" y="1415372"/>
                </a:cubicBezTo>
                <a:cubicBezTo>
                  <a:pt x="1070704" y="1420857"/>
                  <a:pt x="1076189" y="1423779"/>
                  <a:pt x="1081136" y="1424139"/>
                </a:cubicBezTo>
                <a:lnTo>
                  <a:pt x="1084373" y="1427510"/>
                </a:lnTo>
                <a:lnTo>
                  <a:pt x="1088824" y="1424139"/>
                </a:lnTo>
                <a:lnTo>
                  <a:pt x="1092061" y="1432905"/>
                </a:lnTo>
                <a:lnTo>
                  <a:pt x="1092061" y="1436142"/>
                </a:lnTo>
                <a:cubicBezTo>
                  <a:pt x="1092061" y="1437851"/>
                  <a:pt x="1088418" y="1439694"/>
                  <a:pt x="1081136" y="1441672"/>
                </a:cubicBezTo>
                <a:lnTo>
                  <a:pt x="1074526" y="1440594"/>
                </a:lnTo>
                <a:cubicBezTo>
                  <a:pt x="1072548" y="1447876"/>
                  <a:pt x="1070390" y="1451518"/>
                  <a:pt x="1068053" y="1451518"/>
                </a:cubicBezTo>
                <a:lnTo>
                  <a:pt x="1062522" y="1451518"/>
                </a:lnTo>
                <a:cubicBezTo>
                  <a:pt x="1062522" y="1458082"/>
                  <a:pt x="1059599" y="1461364"/>
                  <a:pt x="1053755" y="1461364"/>
                </a:cubicBezTo>
                <a:cubicBezTo>
                  <a:pt x="1048990" y="1468108"/>
                  <a:pt x="1042786" y="1473593"/>
                  <a:pt x="1035142" y="1477819"/>
                </a:cubicBezTo>
                <a:cubicBezTo>
                  <a:pt x="1029658" y="1485102"/>
                  <a:pt x="1023453" y="1488744"/>
                  <a:pt x="1016531" y="1488744"/>
                </a:cubicBezTo>
                <a:lnTo>
                  <a:pt x="1015451" y="1487665"/>
                </a:lnTo>
                <a:lnTo>
                  <a:pt x="1015451" y="1486586"/>
                </a:lnTo>
                <a:cubicBezTo>
                  <a:pt x="1021296" y="1477954"/>
                  <a:pt x="1026420" y="1467344"/>
                  <a:pt x="1030826" y="1454755"/>
                </a:cubicBezTo>
                <a:cubicBezTo>
                  <a:pt x="1032984" y="1454755"/>
                  <a:pt x="1035187" y="1448551"/>
                  <a:pt x="1037436" y="1436142"/>
                </a:cubicBezTo>
                <a:lnTo>
                  <a:pt x="1042830" y="1431826"/>
                </a:lnTo>
                <a:lnTo>
                  <a:pt x="1041752" y="1430747"/>
                </a:lnTo>
                <a:lnTo>
                  <a:pt x="1041752" y="1426296"/>
                </a:lnTo>
                <a:lnTo>
                  <a:pt x="1046067" y="1409976"/>
                </a:lnTo>
                <a:lnTo>
                  <a:pt x="1044988" y="1409976"/>
                </a:lnTo>
                <a:lnTo>
                  <a:pt x="1043909" y="1408897"/>
                </a:lnTo>
                <a:lnTo>
                  <a:pt x="1042830" y="1409976"/>
                </a:lnTo>
                <a:lnTo>
                  <a:pt x="1038515" y="1409976"/>
                </a:lnTo>
                <a:lnTo>
                  <a:pt x="1017744" y="1412134"/>
                </a:lnTo>
                <a:lnTo>
                  <a:pt x="1012213" y="1405526"/>
                </a:lnTo>
                <a:lnTo>
                  <a:pt x="1012213" y="1403368"/>
                </a:lnTo>
                <a:lnTo>
                  <a:pt x="1014371" y="1401209"/>
                </a:lnTo>
                <a:lnTo>
                  <a:pt x="1020980" y="1401209"/>
                </a:lnTo>
                <a:cubicBezTo>
                  <a:pt x="1020980" y="1398242"/>
                  <a:pt x="1023903" y="1396759"/>
                  <a:pt x="1029748" y="1396759"/>
                </a:cubicBezTo>
                <a:lnTo>
                  <a:pt x="1035142" y="1396759"/>
                </a:lnTo>
                <a:lnTo>
                  <a:pt x="1036220" y="1397973"/>
                </a:lnTo>
                <a:lnTo>
                  <a:pt x="1037436" y="1397973"/>
                </a:lnTo>
                <a:lnTo>
                  <a:pt x="1037436" y="1396759"/>
                </a:lnTo>
                <a:lnTo>
                  <a:pt x="1036220" y="1395680"/>
                </a:lnTo>
                <a:cubicBezTo>
                  <a:pt x="1036850" y="1389835"/>
                  <a:pt x="1037615" y="1386913"/>
                  <a:pt x="1038515" y="1386913"/>
                </a:cubicBezTo>
                <a:lnTo>
                  <a:pt x="1036220" y="1381518"/>
                </a:lnTo>
                <a:lnTo>
                  <a:pt x="1037436" y="1372751"/>
                </a:lnTo>
                <a:lnTo>
                  <a:pt x="1036220" y="1368435"/>
                </a:lnTo>
                <a:lnTo>
                  <a:pt x="1038515" y="1368435"/>
                </a:lnTo>
                <a:lnTo>
                  <a:pt x="1038515" y="1367221"/>
                </a:lnTo>
                <a:lnTo>
                  <a:pt x="1037436" y="1356296"/>
                </a:lnTo>
                <a:lnTo>
                  <a:pt x="1038515" y="1356296"/>
                </a:lnTo>
                <a:lnTo>
                  <a:pt x="1036220" y="1349822"/>
                </a:lnTo>
                <a:lnTo>
                  <a:pt x="1036220" y="1348743"/>
                </a:lnTo>
                <a:cubicBezTo>
                  <a:pt x="1036220" y="1346855"/>
                  <a:pt x="1037706" y="1345731"/>
                  <a:pt x="1040673" y="1345371"/>
                </a:cubicBezTo>
                <a:lnTo>
                  <a:pt x="1040673" y="1343213"/>
                </a:lnTo>
                <a:cubicBezTo>
                  <a:pt x="1037706" y="1340156"/>
                  <a:pt x="1036220" y="1337234"/>
                  <a:pt x="1036220" y="1334446"/>
                </a:cubicBezTo>
                <a:lnTo>
                  <a:pt x="1036220" y="1332288"/>
                </a:lnTo>
                <a:lnTo>
                  <a:pt x="1037436" y="1325679"/>
                </a:lnTo>
                <a:lnTo>
                  <a:pt x="1036220" y="1322442"/>
                </a:lnTo>
                <a:lnTo>
                  <a:pt x="1037436" y="1321363"/>
                </a:lnTo>
                <a:lnTo>
                  <a:pt x="1036220" y="1315834"/>
                </a:lnTo>
                <a:lnTo>
                  <a:pt x="1036220" y="1298435"/>
                </a:lnTo>
                <a:lnTo>
                  <a:pt x="1032984" y="1293984"/>
                </a:lnTo>
                <a:lnTo>
                  <a:pt x="1032984" y="1289668"/>
                </a:lnTo>
                <a:lnTo>
                  <a:pt x="1034063" y="1284138"/>
                </a:lnTo>
                <a:cubicBezTo>
                  <a:pt x="1023002" y="1283238"/>
                  <a:pt x="1017159" y="1281440"/>
                  <a:pt x="1016531" y="1278743"/>
                </a:cubicBezTo>
                <a:lnTo>
                  <a:pt x="1016531" y="1276450"/>
                </a:lnTo>
                <a:cubicBezTo>
                  <a:pt x="1016531" y="1274292"/>
                  <a:pt x="1020576" y="1272853"/>
                  <a:pt x="1028669" y="1272134"/>
                </a:cubicBezTo>
                <a:lnTo>
                  <a:pt x="1036220" y="1273213"/>
                </a:lnTo>
                <a:lnTo>
                  <a:pt x="1036220" y="1272134"/>
                </a:lnTo>
                <a:lnTo>
                  <a:pt x="1034063" y="1268897"/>
                </a:lnTo>
                <a:lnTo>
                  <a:pt x="1036220" y="1262288"/>
                </a:lnTo>
                <a:lnTo>
                  <a:pt x="1036220" y="1255679"/>
                </a:lnTo>
                <a:cubicBezTo>
                  <a:pt x="1036220" y="1250734"/>
                  <a:pt x="1034063" y="1242012"/>
                  <a:pt x="1029748" y="1229513"/>
                </a:cubicBezTo>
                <a:lnTo>
                  <a:pt x="1034063" y="1226142"/>
                </a:lnTo>
                <a:lnTo>
                  <a:pt x="1037436" y="1226142"/>
                </a:lnTo>
                <a:lnTo>
                  <a:pt x="1040673" y="1228299"/>
                </a:lnTo>
                <a:lnTo>
                  <a:pt x="1041752" y="1228299"/>
                </a:lnTo>
                <a:cubicBezTo>
                  <a:pt x="1043189" y="1228299"/>
                  <a:pt x="1043909" y="1227220"/>
                  <a:pt x="1043909" y="1225062"/>
                </a:cubicBezTo>
                <a:close/>
                <a:moveTo>
                  <a:pt x="6150391" y="1223716"/>
                </a:moveTo>
                <a:lnTo>
                  <a:pt x="6158079" y="1223716"/>
                </a:lnTo>
                <a:lnTo>
                  <a:pt x="6170082" y="1228032"/>
                </a:lnTo>
                <a:lnTo>
                  <a:pt x="6173319" y="1228032"/>
                </a:lnTo>
                <a:lnTo>
                  <a:pt x="6182086" y="1225874"/>
                </a:lnTo>
                <a:lnTo>
                  <a:pt x="6183165" y="1229111"/>
                </a:lnTo>
                <a:lnTo>
                  <a:pt x="6186537" y="1226953"/>
                </a:lnTo>
                <a:cubicBezTo>
                  <a:pt x="6193011" y="1226953"/>
                  <a:pt x="6196248" y="1230190"/>
                  <a:pt x="6196248" y="1236664"/>
                </a:cubicBezTo>
                <a:lnTo>
                  <a:pt x="6196248" y="1237743"/>
                </a:lnTo>
                <a:lnTo>
                  <a:pt x="6193011" y="1236664"/>
                </a:lnTo>
                <a:lnTo>
                  <a:pt x="6190853" y="1236664"/>
                </a:lnTo>
                <a:lnTo>
                  <a:pt x="6190853" y="1237743"/>
                </a:lnTo>
                <a:cubicBezTo>
                  <a:pt x="6194090" y="1238103"/>
                  <a:pt x="6197013" y="1239496"/>
                  <a:pt x="6199620" y="1241924"/>
                </a:cubicBezTo>
                <a:lnTo>
                  <a:pt x="6199620" y="1244082"/>
                </a:lnTo>
                <a:cubicBezTo>
                  <a:pt x="6195934" y="1244082"/>
                  <a:pt x="6194090" y="1245880"/>
                  <a:pt x="6194090" y="1249477"/>
                </a:cubicBezTo>
                <a:lnTo>
                  <a:pt x="6195169" y="1254872"/>
                </a:lnTo>
                <a:lnTo>
                  <a:pt x="6191932" y="1261346"/>
                </a:lnTo>
                <a:lnTo>
                  <a:pt x="6195169" y="1269843"/>
                </a:lnTo>
                <a:lnTo>
                  <a:pt x="6191932" y="1278475"/>
                </a:lnTo>
                <a:cubicBezTo>
                  <a:pt x="6192652" y="1284230"/>
                  <a:pt x="6194090" y="1287107"/>
                  <a:pt x="6196248" y="1287107"/>
                </a:cubicBezTo>
                <a:lnTo>
                  <a:pt x="6203936" y="1287107"/>
                </a:lnTo>
                <a:lnTo>
                  <a:pt x="6207173" y="1284949"/>
                </a:lnTo>
                <a:lnTo>
                  <a:pt x="6215940" y="1284949"/>
                </a:lnTo>
                <a:cubicBezTo>
                  <a:pt x="6233474" y="1281533"/>
                  <a:pt x="6242241" y="1275103"/>
                  <a:pt x="6242241" y="1265662"/>
                </a:cubicBezTo>
                <a:cubicBezTo>
                  <a:pt x="6243680" y="1265662"/>
                  <a:pt x="6244399" y="1264223"/>
                  <a:pt x="6244399" y="1261346"/>
                </a:cubicBezTo>
                <a:lnTo>
                  <a:pt x="6245478" y="1260267"/>
                </a:lnTo>
                <a:lnTo>
                  <a:pt x="6253166" y="1260267"/>
                </a:lnTo>
                <a:cubicBezTo>
                  <a:pt x="6264226" y="1273844"/>
                  <a:pt x="6270430" y="1280633"/>
                  <a:pt x="6271779" y="1280633"/>
                </a:cubicBezTo>
                <a:cubicBezTo>
                  <a:pt x="6276095" y="1280633"/>
                  <a:pt x="6281894" y="1285668"/>
                  <a:pt x="6289178" y="1295739"/>
                </a:cubicBezTo>
                <a:lnTo>
                  <a:pt x="6292549" y="1294660"/>
                </a:lnTo>
                <a:cubicBezTo>
                  <a:pt x="6295607" y="1295559"/>
                  <a:pt x="6297765" y="1297312"/>
                  <a:pt x="6299023" y="1299920"/>
                </a:cubicBezTo>
                <a:lnTo>
                  <a:pt x="6299023" y="1303157"/>
                </a:lnTo>
                <a:cubicBezTo>
                  <a:pt x="6299023" y="1311430"/>
                  <a:pt x="6288099" y="1317184"/>
                  <a:pt x="6266249" y="1320421"/>
                </a:cubicBezTo>
                <a:cubicBezTo>
                  <a:pt x="6266249" y="1325187"/>
                  <a:pt x="6261888" y="1334133"/>
                  <a:pt x="6253166" y="1347261"/>
                </a:cubicBezTo>
                <a:cubicBezTo>
                  <a:pt x="6252267" y="1349239"/>
                  <a:pt x="6246422" y="1353151"/>
                  <a:pt x="6235632" y="1358995"/>
                </a:cubicBezTo>
                <a:cubicBezTo>
                  <a:pt x="6232035" y="1360973"/>
                  <a:pt x="6227674" y="1365649"/>
                  <a:pt x="6222549" y="1373022"/>
                </a:cubicBezTo>
                <a:cubicBezTo>
                  <a:pt x="6215086" y="1373022"/>
                  <a:pt x="6210365" y="1375540"/>
                  <a:pt x="6208387" y="1380575"/>
                </a:cubicBezTo>
                <a:cubicBezTo>
                  <a:pt x="6190494" y="1390916"/>
                  <a:pt x="6180648" y="1397345"/>
                  <a:pt x="6178849" y="1399863"/>
                </a:cubicBezTo>
                <a:lnTo>
                  <a:pt x="6173319" y="1399863"/>
                </a:lnTo>
                <a:lnTo>
                  <a:pt x="6169003" y="1398783"/>
                </a:lnTo>
                <a:cubicBezTo>
                  <a:pt x="6167205" y="1400222"/>
                  <a:pt x="6163923" y="1400941"/>
                  <a:pt x="6159158" y="1400941"/>
                </a:cubicBezTo>
                <a:lnTo>
                  <a:pt x="6159158" y="1402020"/>
                </a:lnTo>
                <a:lnTo>
                  <a:pt x="6161316" y="1402020"/>
                </a:lnTo>
                <a:cubicBezTo>
                  <a:pt x="6155291" y="1408314"/>
                  <a:pt x="6148008" y="1412226"/>
                  <a:pt x="6139466" y="1413755"/>
                </a:cubicBezTo>
                <a:cubicBezTo>
                  <a:pt x="6133801" y="1413755"/>
                  <a:pt x="6130159" y="1414834"/>
                  <a:pt x="6128541" y="1416992"/>
                </a:cubicBezTo>
                <a:lnTo>
                  <a:pt x="6120853" y="1416992"/>
                </a:lnTo>
                <a:lnTo>
                  <a:pt x="6120853" y="1420228"/>
                </a:lnTo>
                <a:lnTo>
                  <a:pt x="6137308" y="1424545"/>
                </a:lnTo>
                <a:lnTo>
                  <a:pt x="6143917" y="1423466"/>
                </a:lnTo>
                <a:lnTo>
                  <a:pt x="6159158" y="1429940"/>
                </a:lnTo>
                <a:lnTo>
                  <a:pt x="6160237" y="1429940"/>
                </a:lnTo>
                <a:lnTo>
                  <a:pt x="6163474" y="1428861"/>
                </a:lnTo>
                <a:lnTo>
                  <a:pt x="6169003" y="1429940"/>
                </a:lnTo>
                <a:lnTo>
                  <a:pt x="6182086" y="1429940"/>
                </a:lnTo>
                <a:lnTo>
                  <a:pt x="6185323" y="1427782"/>
                </a:lnTo>
                <a:lnTo>
                  <a:pt x="6188695" y="1427782"/>
                </a:lnTo>
                <a:lnTo>
                  <a:pt x="6188695" y="1431018"/>
                </a:lnTo>
                <a:lnTo>
                  <a:pt x="6185323" y="1435335"/>
                </a:lnTo>
                <a:lnTo>
                  <a:pt x="6186537" y="1436413"/>
                </a:lnTo>
                <a:lnTo>
                  <a:pt x="6188695" y="1436413"/>
                </a:lnTo>
                <a:lnTo>
                  <a:pt x="6187616" y="1435335"/>
                </a:lnTo>
                <a:lnTo>
                  <a:pt x="6187616" y="1434256"/>
                </a:lnTo>
                <a:lnTo>
                  <a:pt x="6191932" y="1426703"/>
                </a:lnTo>
                <a:cubicBezTo>
                  <a:pt x="6213063" y="1426703"/>
                  <a:pt x="6225472" y="1428501"/>
                  <a:pt x="6229158" y="1432098"/>
                </a:cubicBezTo>
                <a:lnTo>
                  <a:pt x="6235632" y="1429940"/>
                </a:lnTo>
                <a:lnTo>
                  <a:pt x="6237790" y="1429940"/>
                </a:lnTo>
                <a:lnTo>
                  <a:pt x="6245478" y="1431018"/>
                </a:lnTo>
                <a:cubicBezTo>
                  <a:pt x="6245478" y="1429400"/>
                  <a:pt x="6247321" y="1428321"/>
                  <a:pt x="6251008" y="1427782"/>
                </a:cubicBezTo>
                <a:lnTo>
                  <a:pt x="6252087" y="1428861"/>
                </a:lnTo>
                <a:lnTo>
                  <a:pt x="6253166" y="1428861"/>
                </a:lnTo>
                <a:lnTo>
                  <a:pt x="6264091" y="1424545"/>
                </a:lnTo>
                <a:lnTo>
                  <a:pt x="6271779" y="1424545"/>
                </a:lnTo>
                <a:cubicBezTo>
                  <a:pt x="6273757" y="1426343"/>
                  <a:pt x="6278118" y="1427422"/>
                  <a:pt x="6284862" y="1427782"/>
                </a:cubicBezTo>
                <a:lnTo>
                  <a:pt x="6296865" y="1423466"/>
                </a:lnTo>
                <a:lnTo>
                  <a:pt x="6307790" y="1434256"/>
                </a:lnTo>
                <a:lnTo>
                  <a:pt x="6307790" y="1435335"/>
                </a:lnTo>
                <a:cubicBezTo>
                  <a:pt x="6296821" y="1442798"/>
                  <a:pt x="6291336" y="1452104"/>
                  <a:pt x="6291336" y="1463253"/>
                </a:cubicBezTo>
                <a:lnTo>
                  <a:pt x="6284862" y="1465412"/>
                </a:lnTo>
                <a:cubicBezTo>
                  <a:pt x="6284862" y="1471256"/>
                  <a:pt x="6280860" y="1475168"/>
                  <a:pt x="6272858" y="1477146"/>
                </a:cubicBezTo>
                <a:lnTo>
                  <a:pt x="6249929" y="1481462"/>
                </a:lnTo>
                <a:lnTo>
                  <a:pt x="6248715" y="1481462"/>
                </a:lnTo>
                <a:cubicBezTo>
                  <a:pt x="6244219" y="1481462"/>
                  <a:pt x="6237700" y="1479663"/>
                  <a:pt x="6229158" y="1476067"/>
                </a:cubicBezTo>
                <a:cubicBezTo>
                  <a:pt x="6218188" y="1476786"/>
                  <a:pt x="6211984" y="1477865"/>
                  <a:pt x="6210545" y="1479303"/>
                </a:cubicBezTo>
                <a:cubicBezTo>
                  <a:pt x="6206859" y="1479303"/>
                  <a:pt x="6205015" y="1478584"/>
                  <a:pt x="6205015" y="1477146"/>
                </a:cubicBezTo>
                <a:lnTo>
                  <a:pt x="6199620" y="1478225"/>
                </a:lnTo>
                <a:lnTo>
                  <a:pt x="6197462" y="1478225"/>
                </a:lnTo>
                <a:cubicBezTo>
                  <a:pt x="6187032" y="1478225"/>
                  <a:pt x="6178265" y="1476426"/>
                  <a:pt x="6171161" y="1472830"/>
                </a:cubicBezTo>
                <a:lnTo>
                  <a:pt x="6167924" y="1473909"/>
                </a:lnTo>
                <a:lnTo>
                  <a:pt x="6157000" y="1464332"/>
                </a:lnTo>
                <a:lnTo>
                  <a:pt x="6154842" y="1464332"/>
                </a:lnTo>
                <a:lnTo>
                  <a:pt x="6154842" y="1469728"/>
                </a:lnTo>
                <a:cubicBezTo>
                  <a:pt x="6154842" y="1471796"/>
                  <a:pt x="6153358" y="1472830"/>
                  <a:pt x="6150391" y="1472830"/>
                </a:cubicBezTo>
                <a:cubicBezTo>
                  <a:pt x="6148772" y="1472830"/>
                  <a:pt x="6143692" y="1468199"/>
                  <a:pt x="6135150" y="1458938"/>
                </a:cubicBezTo>
                <a:cubicBezTo>
                  <a:pt x="6124180" y="1451205"/>
                  <a:pt x="6118695" y="1446529"/>
                  <a:pt x="6118695" y="1444911"/>
                </a:cubicBezTo>
                <a:cubicBezTo>
                  <a:pt x="6113390" y="1439426"/>
                  <a:pt x="6108309" y="1429400"/>
                  <a:pt x="6103454" y="1414834"/>
                </a:cubicBezTo>
                <a:cubicBezTo>
                  <a:pt x="6102555" y="1414834"/>
                  <a:pt x="6101791" y="1410202"/>
                  <a:pt x="6101161" y="1400941"/>
                </a:cubicBezTo>
                <a:lnTo>
                  <a:pt x="6096845" y="1400941"/>
                </a:lnTo>
                <a:lnTo>
                  <a:pt x="6093608" y="1404179"/>
                </a:lnTo>
                <a:cubicBezTo>
                  <a:pt x="6097205" y="1408135"/>
                  <a:pt x="6099003" y="1412406"/>
                  <a:pt x="6099003" y="1416992"/>
                </a:cubicBezTo>
                <a:lnTo>
                  <a:pt x="6099003" y="1418070"/>
                </a:lnTo>
                <a:cubicBezTo>
                  <a:pt x="6099003" y="1423645"/>
                  <a:pt x="6096081" y="1429400"/>
                  <a:pt x="6090236" y="1435335"/>
                </a:cubicBezTo>
                <a:lnTo>
                  <a:pt x="6091450" y="1439651"/>
                </a:lnTo>
                <a:cubicBezTo>
                  <a:pt x="6089922" y="1452868"/>
                  <a:pt x="6086999" y="1462175"/>
                  <a:pt x="6082683" y="1467570"/>
                </a:cubicBezTo>
                <a:lnTo>
                  <a:pt x="6081604" y="1468649"/>
                </a:lnTo>
                <a:lnTo>
                  <a:pt x="6085920" y="1477146"/>
                </a:lnTo>
                <a:cubicBezTo>
                  <a:pt x="6082504" y="1483620"/>
                  <a:pt x="6078502" y="1486857"/>
                  <a:pt x="6073916" y="1486857"/>
                </a:cubicBezTo>
                <a:lnTo>
                  <a:pt x="6061912" y="1471886"/>
                </a:lnTo>
                <a:cubicBezTo>
                  <a:pt x="6059844" y="1471886"/>
                  <a:pt x="6053640" y="1464332"/>
                  <a:pt x="6043300" y="1449227"/>
                </a:cubicBezTo>
                <a:lnTo>
                  <a:pt x="6043300" y="1445990"/>
                </a:lnTo>
                <a:cubicBezTo>
                  <a:pt x="6049324" y="1438526"/>
                  <a:pt x="6056248" y="1432098"/>
                  <a:pt x="6064070" y="1426703"/>
                </a:cubicBezTo>
                <a:cubicBezTo>
                  <a:pt x="6067128" y="1420228"/>
                  <a:pt x="6072208" y="1416992"/>
                  <a:pt x="6079311" y="1416992"/>
                </a:cubicBezTo>
                <a:lnTo>
                  <a:pt x="6079311" y="1414834"/>
                </a:lnTo>
                <a:lnTo>
                  <a:pt x="6078232" y="1413755"/>
                </a:lnTo>
                <a:lnTo>
                  <a:pt x="6078232" y="1412811"/>
                </a:lnTo>
                <a:cubicBezTo>
                  <a:pt x="6080660" y="1407415"/>
                  <a:pt x="6084662" y="1401661"/>
                  <a:pt x="6090236" y="1395547"/>
                </a:cubicBezTo>
                <a:cubicBezTo>
                  <a:pt x="6090236" y="1390511"/>
                  <a:pt x="6093159" y="1385521"/>
                  <a:pt x="6099003" y="1380575"/>
                </a:cubicBezTo>
                <a:lnTo>
                  <a:pt x="6101161" y="1380575"/>
                </a:lnTo>
                <a:cubicBezTo>
                  <a:pt x="6105567" y="1380575"/>
                  <a:pt x="6109973" y="1389162"/>
                  <a:pt x="6114379" y="1406336"/>
                </a:cubicBezTo>
                <a:lnTo>
                  <a:pt x="6115458" y="1407415"/>
                </a:lnTo>
                <a:cubicBezTo>
                  <a:pt x="6115458" y="1409573"/>
                  <a:pt x="6116177" y="1410652"/>
                  <a:pt x="6117616" y="1410652"/>
                </a:cubicBezTo>
                <a:cubicBezTo>
                  <a:pt x="6124000" y="1409214"/>
                  <a:pt x="6129845" y="1404538"/>
                  <a:pt x="6135150" y="1396625"/>
                </a:cubicBezTo>
                <a:cubicBezTo>
                  <a:pt x="6135150" y="1393748"/>
                  <a:pt x="6138432" y="1392310"/>
                  <a:pt x="6144996" y="1392310"/>
                </a:cubicBezTo>
                <a:lnTo>
                  <a:pt x="6153628" y="1384757"/>
                </a:lnTo>
                <a:lnTo>
                  <a:pt x="6159158" y="1379497"/>
                </a:lnTo>
                <a:lnTo>
                  <a:pt x="6162395" y="1381654"/>
                </a:lnTo>
                <a:lnTo>
                  <a:pt x="6164553" y="1381654"/>
                </a:lnTo>
                <a:cubicBezTo>
                  <a:pt x="6166081" y="1381654"/>
                  <a:pt x="6166845" y="1380575"/>
                  <a:pt x="6166845" y="1378417"/>
                </a:cubicBezTo>
                <a:lnTo>
                  <a:pt x="6165766" y="1377338"/>
                </a:lnTo>
                <a:lnTo>
                  <a:pt x="6165766" y="1376260"/>
                </a:lnTo>
                <a:cubicBezTo>
                  <a:pt x="6171341" y="1367627"/>
                  <a:pt x="6176781" y="1363312"/>
                  <a:pt x="6182086" y="1363312"/>
                </a:cubicBezTo>
                <a:lnTo>
                  <a:pt x="6182086" y="1362232"/>
                </a:lnTo>
                <a:lnTo>
                  <a:pt x="6179928" y="1358995"/>
                </a:lnTo>
                <a:cubicBezTo>
                  <a:pt x="6191438" y="1341821"/>
                  <a:pt x="6199441" y="1333234"/>
                  <a:pt x="6203936" y="1333234"/>
                </a:cubicBezTo>
                <a:cubicBezTo>
                  <a:pt x="6207623" y="1333234"/>
                  <a:pt x="6209466" y="1332515"/>
                  <a:pt x="6209466" y="1331076"/>
                </a:cubicBezTo>
                <a:lnTo>
                  <a:pt x="6208387" y="1329997"/>
                </a:lnTo>
                <a:lnTo>
                  <a:pt x="6208387" y="1328918"/>
                </a:lnTo>
                <a:lnTo>
                  <a:pt x="6209466" y="1324737"/>
                </a:lnTo>
                <a:lnTo>
                  <a:pt x="6210545" y="1324737"/>
                </a:lnTo>
                <a:cubicBezTo>
                  <a:pt x="6210545" y="1326805"/>
                  <a:pt x="6213108" y="1328918"/>
                  <a:pt x="6218233" y="1331076"/>
                </a:cubicBezTo>
                <a:lnTo>
                  <a:pt x="6218233" y="1328918"/>
                </a:lnTo>
                <a:lnTo>
                  <a:pt x="6219312" y="1328918"/>
                </a:lnTo>
                <a:cubicBezTo>
                  <a:pt x="6220751" y="1328918"/>
                  <a:pt x="6221470" y="1330357"/>
                  <a:pt x="6221470" y="1333234"/>
                </a:cubicBezTo>
                <a:lnTo>
                  <a:pt x="6226865" y="1333234"/>
                </a:lnTo>
                <a:lnTo>
                  <a:pt x="6226865" y="1332155"/>
                </a:lnTo>
                <a:lnTo>
                  <a:pt x="6224707" y="1328918"/>
                </a:lnTo>
                <a:lnTo>
                  <a:pt x="6224707" y="1327839"/>
                </a:lnTo>
                <a:lnTo>
                  <a:pt x="6226865" y="1325816"/>
                </a:lnTo>
                <a:lnTo>
                  <a:pt x="6233474" y="1327839"/>
                </a:lnTo>
                <a:lnTo>
                  <a:pt x="6230237" y="1324737"/>
                </a:lnTo>
                <a:lnTo>
                  <a:pt x="6215940" y="1327839"/>
                </a:lnTo>
                <a:lnTo>
                  <a:pt x="6208387" y="1321500"/>
                </a:lnTo>
                <a:cubicBezTo>
                  <a:pt x="6216390" y="1308732"/>
                  <a:pt x="6220391" y="1300505"/>
                  <a:pt x="6220391" y="1296818"/>
                </a:cubicBezTo>
                <a:lnTo>
                  <a:pt x="6219312" y="1296818"/>
                </a:lnTo>
                <a:lnTo>
                  <a:pt x="6212703" y="1295739"/>
                </a:lnTo>
                <a:lnTo>
                  <a:pt x="6186537" y="1295739"/>
                </a:lnTo>
                <a:lnTo>
                  <a:pt x="6177770" y="1293581"/>
                </a:lnTo>
                <a:lnTo>
                  <a:pt x="6162395" y="1298841"/>
                </a:lnTo>
                <a:lnTo>
                  <a:pt x="6153628" y="1296818"/>
                </a:lnTo>
                <a:lnTo>
                  <a:pt x="6149312" y="1297762"/>
                </a:lnTo>
                <a:lnTo>
                  <a:pt x="6138387" y="1286028"/>
                </a:lnTo>
                <a:lnTo>
                  <a:pt x="6139466" y="1284949"/>
                </a:lnTo>
                <a:lnTo>
                  <a:pt x="6143917" y="1287107"/>
                </a:lnTo>
                <a:lnTo>
                  <a:pt x="6143917" y="1275238"/>
                </a:lnTo>
                <a:cubicBezTo>
                  <a:pt x="6146794" y="1265977"/>
                  <a:pt x="6148233" y="1258829"/>
                  <a:pt x="6148233" y="1253793"/>
                </a:cubicBezTo>
                <a:cubicBezTo>
                  <a:pt x="6146794" y="1253793"/>
                  <a:pt x="6145355" y="1248084"/>
                  <a:pt x="6143917" y="1236664"/>
                </a:cubicBezTo>
                <a:lnTo>
                  <a:pt x="6143917" y="1230190"/>
                </a:lnTo>
                <a:close/>
                <a:moveTo>
                  <a:pt x="1725692" y="1223309"/>
                </a:moveTo>
                <a:lnTo>
                  <a:pt x="1726770" y="1223309"/>
                </a:lnTo>
                <a:cubicBezTo>
                  <a:pt x="1736300" y="1223309"/>
                  <a:pt x="1744754" y="1226277"/>
                  <a:pt x="1752127" y="1232211"/>
                </a:cubicBezTo>
                <a:lnTo>
                  <a:pt x="1766424" y="1241248"/>
                </a:lnTo>
                <a:cubicBezTo>
                  <a:pt x="1769391" y="1241248"/>
                  <a:pt x="1770874" y="1241967"/>
                  <a:pt x="1770874" y="1243406"/>
                </a:cubicBezTo>
                <a:lnTo>
                  <a:pt x="1769796" y="1244620"/>
                </a:lnTo>
                <a:lnTo>
                  <a:pt x="1769796" y="1245698"/>
                </a:lnTo>
                <a:cubicBezTo>
                  <a:pt x="1771953" y="1246418"/>
                  <a:pt x="1773032" y="1248666"/>
                  <a:pt x="1773032" y="1252442"/>
                </a:cubicBezTo>
                <a:lnTo>
                  <a:pt x="1769796" y="1255814"/>
                </a:lnTo>
                <a:lnTo>
                  <a:pt x="1767638" y="1255814"/>
                </a:lnTo>
                <a:lnTo>
                  <a:pt x="1763186" y="1252442"/>
                </a:lnTo>
                <a:lnTo>
                  <a:pt x="1762107" y="1252442"/>
                </a:lnTo>
                <a:lnTo>
                  <a:pt x="1748890" y="1253521"/>
                </a:lnTo>
                <a:lnTo>
                  <a:pt x="1745518" y="1250149"/>
                </a:lnTo>
                <a:cubicBezTo>
                  <a:pt x="1745518" y="1252577"/>
                  <a:pt x="1739988" y="1254825"/>
                  <a:pt x="1728930" y="1256893"/>
                </a:cubicBezTo>
                <a:lnTo>
                  <a:pt x="1726770" y="1256893"/>
                </a:lnTo>
                <a:lnTo>
                  <a:pt x="1720163" y="1255814"/>
                </a:lnTo>
                <a:lnTo>
                  <a:pt x="1719082" y="1256893"/>
                </a:lnTo>
                <a:lnTo>
                  <a:pt x="1718003" y="1256893"/>
                </a:lnTo>
                <a:lnTo>
                  <a:pt x="1702492" y="1250149"/>
                </a:lnTo>
                <a:lnTo>
                  <a:pt x="1701414" y="1250149"/>
                </a:lnTo>
                <a:cubicBezTo>
                  <a:pt x="1699526" y="1250149"/>
                  <a:pt x="1698402" y="1251633"/>
                  <a:pt x="1698043" y="1254600"/>
                </a:cubicBezTo>
                <a:lnTo>
                  <a:pt x="1696964" y="1255814"/>
                </a:lnTo>
                <a:lnTo>
                  <a:pt x="1691434" y="1255814"/>
                </a:lnTo>
                <a:lnTo>
                  <a:pt x="1690355" y="1254600"/>
                </a:lnTo>
                <a:cubicBezTo>
                  <a:pt x="1685228" y="1254600"/>
                  <a:pt x="1682666" y="1258332"/>
                  <a:pt x="1682666" y="1265795"/>
                </a:cubicBezTo>
                <a:lnTo>
                  <a:pt x="1683745" y="1272539"/>
                </a:lnTo>
                <a:lnTo>
                  <a:pt x="1681587" y="1275911"/>
                </a:lnTo>
                <a:lnTo>
                  <a:pt x="1682666" y="1279283"/>
                </a:lnTo>
                <a:lnTo>
                  <a:pt x="1680508" y="1309494"/>
                </a:lnTo>
                <a:lnTo>
                  <a:pt x="1682666" y="1316238"/>
                </a:lnTo>
                <a:lnTo>
                  <a:pt x="1680508" y="1326354"/>
                </a:lnTo>
                <a:lnTo>
                  <a:pt x="1680508" y="1333098"/>
                </a:lnTo>
                <a:cubicBezTo>
                  <a:pt x="1680508" y="1334536"/>
                  <a:pt x="1681947" y="1335256"/>
                  <a:pt x="1684824" y="1335256"/>
                </a:cubicBezTo>
                <a:lnTo>
                  <a:pt x="1685903" y="1336335"/>
                </a:lnTo>
                <a:lnTo>
                  <a:pt x="1685903" y="1337549"/>
                </a:lnTo>
                <a:cubicBezTo>
                  <a:pt x="1685903" y="1338987"/>
                  <a:pt x="1684824" y="1339707"/>
                  <a:pt x="1682666" y="1339707"/>
                </a:cubicBezTo>
                <a:lnTo>
                  <a:pt x="1682666" y="1344292"/>
                </a:lnTo>
                <a:lnTo>
                  <a:pt x="1681587" y="1347529"/>
                </a:lnTo>
                <a:lnTo>
                  <a:pt x="1683745" y="1366682"/>
                </a:lnTo>
                <a:cubicBezTo>
                  <a:pt x="1681947" y="1367041"/>
                  <a:pt x="1680104" y="1369649"/>
                  <a:pt x="1678215" y="1374504"/>
                </a:cubicBezTo>
                <a:cubicBezTo>
                  <a:pt x="1680463" y="1377472"/>
                  <a:pt x="1681947" y="1383406"/>
                  <a:pt x="1682666" y="1392308"/>
                </a:cubicBezTo>
                <a:cubicBezTo>
                  <a:pt x="1681228" y="1392308"/>
                  <a:pt x="1680104" y="1395680"/>
                  <a:pt x="1679294" y="1402424"/>
                </a:cubicBezTo>
                <a:lnTo>
                  <a:pt x="1680508" y="1406874"/>
                </a:lnTo>
                <a:lnTo>
                  <a:pt x="1679294" y="1408088"/>
                </a:lnTo>
                <a:lnTo>
                  <a:pt x="1679294" y="1409167"/>
                </a:lnTo>
                <a:cubicBezTo>
                  <a:pt x="1680822" y="1410696"/>
                  <a:pt x="1682306" y="1419283"/>
                  <a:pt x="1683745" y="1434928"/>
                </a:cubicBezTo>
                <a:cubicBezTo>
                  <a:pt x="1682845" y="1438615"/>
                  <a:pt x="1681767" y="1440458"/>
                  <a:pt x="1680508" y="1440458"/>
                </a:cubicBezTo>
                <a:lnTo>
                  <a:pt x="1681587" y="1448416"/>
                </a:lnTo>
                <a:lnTo>
                  <a:pt x="1681587" y="1464061"/>
                </a:lnTo>
                <a:cubicBezTo>
                  <a:pt x="1674933" y="1481955"/>
                  <a:pt x="1669045" y="1490902"/>
                  <a:pt x="1663919" y="1490902"/>
                </a:cubicBezTo>
                <a:lnTo>
                  <a:pt x="1660547" y="1490902"/>
                </a:lnTo>
                <a:lnTo>
                  <a:pt x="1656230" y="1487530"/>
                </a:lnTo>
                <a:lnTo>
                  <a:pt x="1648408" y="1487530"/>
                </a:lnTo>
                <a:lnTo>
                  <a:pt x="1637483" y="1490902"/>
                </a:lnTo>
                <a:lnTo>
                  <a:pt x="1633033" y="1489823"/>
                </a:lnTo>
                <a:lnTo>
                  <a:pt x="1623051" y="1490902"/>
                </a:lnTo>
                <a:lnTo>
                  <a:pt x="1619815" y="1490902"/>
                </a:lnTo>
                <a:cubicBezTo>
                  <a:pt x="1616848" y="1489373"/>
                  <a:pt x="1615364" y="1487125"/>
                  <a:pt x="1615364" y="1484158"/>
                </a:cubicBezTo>
                <a:lnTo>
                  <a:pt x="1617520" y="1478628"/>
                </a:lnTo>
                <a:cubicBezTo>
                  <a:pt x="1617520" y="1468917"/>
                  <a:pt x="1606866" y="1459206"/>
                  <a:pt x="1585556" y="1449495"/>
                </a:cubicBezTo>
                <a:cubicBezTo>
                  <a:pt x="1581868" y="1449495"/>
                  <a:pt x="1580026" y="1448371"/>
                  <a:pt x="1580026" y="1446123"/>
                </a:cubicBezTo>
                <a:lnTo>
                  <a:pt x="1580026" y="1445044"/>
                </a:lnTo>
                <a:cubicBezTo>
                  <a:pt x="1581375" y="1441987"/>
                  <a:pt x="1583983" y="1440458"/>
                  <a:pt x="1587848" y="1440458"/>
                </a:cubicBezTo>
                <a:lnTo>
                  <a:pt x="1599988" y="1440458"/>
                </a:lnTo>
                <a:lnTo>
                  <a:pt x="1602146" y="1438300"/>
                </a:lnTo>
                <a:lnTo>
                  <a:pt x="1607676" y="1439380"/>
                </a:lnTo>
                <a:lnTo>
                  <a:pt x="1626424" y="1439380"/>
                </a:lnTo>
                <a:cubicBezTo>
                  <a:pt x="1629569" y="1439380"/>
                  <a:pt x="1632131" y="1437896"/>
                  <a:pt x="1634112" y="1434928"/>
                </a:cubicBezTo>
                <a:cubicBezTo>
                  <a:pt x="1632131" y="1430972"/>
                  <a:pt x="1630648" y="1423150"/>
                  <a:pt x="1629660" y="1411461"/>
                </a:cubicBezTo>
                <a:lnTo>
                  <a:pt x="1634112" y="1396893"/>
                </a:lnTo>
                <a:lnTo>
                  <a:pt x="1646250" y="1392308"/>
                </a:lnTo>
                <a:cubicBezTo>
                  <a:pt x="1646250" y="1390150"/>
                  <a:pt x="1646969" y="1389071"/>
                  <a:pt x="1648408" y="1389071"/>
                </a:cubicBezTo>
                <a:lnTo>
                  <a:pt x="1650700" y="1389071"/>
                </a:lnTo>
                <a:lnTo>
                  <a:pt x="1655017" y="1390150"/>
                </a:lnTo>
                <a:lnTo>
                  <a:pt x="1658389" y="1389071"/>
                </a:lnTo>
                <a:lnTo>
                  <a:pt x="1658389" y="1386778"/>
                </a:lnTo>
                <a:lnTo>
                  <a:pt x="1647329" y="1386778"/>
                </a:lnTo>
                <a:lnTo>
                  <a:pt x="1649621" y="1384485"/>
                </a:lnTo>
                <a:lnTo>
                  <a:pt x="1650700" y="1384485"/>
                </a:lnTo>
                <a:lnTo>
                  <a:pt x="1656230" y="1385699"/>
                </a:lnTo>
                <a:lnTo>
                  <a:pt x="1656230" y="1383406"/>
                </a:lnTo>
                <a:lnTo>
                  <a:pt x="1650700" y="1382327"/>
                </a:lnTo>
                <a:lnTo>
                  <a:pt x="1648408" y="1382327"/>
                </a:lnTo>
                <a:lnTo>
                  <a:pt x="1644092" y="1389071"/>
                </a:lnTo>
                <a:lnTo>
                  <a:pt x="1645171" y="1390150"/>
                </a:lnTo>
                <a:lnTo>
                  <a:pt x="1642879" y="1390150"/>
                </a:lnTo>
                <a:lnTo>
                  <a:pt x="1641799" y="1389071"/>
                </a:lnTo>
                <a:lnTo>
                  <a:pt x="1640720" y="1389071"/>
                </a:lnTo>
                <a:lnTo>
                  <a:pt x="1634112" y="1393522"/>
                </a:lnTo>
                <a:lnTo>
                  <a:pt x="1631954" y="1391229"/>
                </a:lnTo>
                <a:lnTo>
                  <a:pt x="1631954" y="1390150"/>
                </a:lnTo>
                <a:lnTo>
                  <a:pt x="1634112" y="1386778"/>
                </a:lnTo>
                <a:lnTo>
                  <a:pt x="1630875" y="1381113"/>
                </a:lnTo>
                <a:lnTo>
                  <a:pt x="1630875" y="1378955"/>
                </a:lnTo>
                <a:cubicBezTo>
                  <a:pt x="1635460" y="1371492"/>
                  <a:pt x="1639461" y="1367760"/>
                  <a:pt x="1642879" y="1367760"/>
                </a:cubicBezTo>
                <a:lnTo>
                  <a:pt x="1642879" y="1365467"/>
                </a:lnTo>
                <a:cubicBezTo>
                  <a:pt x="1639821" y="1365467"/>
                  <a:pt x="1636179" y="1368076"/>
                  <a:pt x="1631954" y="1373291"/>
                </a:cubicBezTo>
                <a:lnTo>
                  <a:pt x="1629660" y="1371133"/>
                </a:lnTo>
                <a:lnTo>
                  <a:pt x="1629660" y="1368840"/>
                </a:lnTo>
                <a:cubicBezTo>
                  <a:pt x="1632627" y="1361017"/>
                  <a:pt x="1634112" y="1355038"/>
                  <a:pt x="1634112" y="1350901"/>
                </a:cubicBezTo>
                <a:cubicBezTo>
                  <a:pt x="1632852" y="1344967"/>
                  <a:pt x="1630289" y="1342000"/>
                  <a:pt x="1626424" y="1342000"/>
                </a:cubicBezTo>
                <a:cubicBezTo>
                  <a:pt x="1626424" y="1340830"/>
                  <a:pt x="1622736" y="1340066"/>
                  <a:pt x="1615364" y="1339707"/>
                </a:cubicBezTo>
                <a:cubicBezTo>
                  <a:pt x="1607810" y="1341955"/>
                  <a:pt x="1601202" y="1343078"/>
                  <a:pt x="1595536" y="1343078"/>
                </a:cubicBezTo>
                <a:lnTo>
                  <a:pt x="1587848" y="1340920"/>
                </a:lnTo>
                <a:lnTo>
                  <a:pt x="1576789" y="1342000"/>
                </a:lnTo>
                <a:cubicBezTo>
                  <a:pt x="1574901" y="1342000"/>
                  <a:pt x="1573417" y="1339392"/>
                  <a:pt x="1572338" y="1334177"/>
                </a:cubicBezTo>
                <a:lnTo>
                  <a:pt x="1571258" y="1334177"/>
                </a:lnTo>
                <a:cubicBezTo>
                  <a:pt x="1569821" y="1334177"/>
                  <a:pt x="1569101" y="1335660"/>
                  <a:pt x="1569101" y="1338627"/>
                </a:cubicBezTo>
                <a:lnTo>
                  <a:pt x="1564651" y="1340920"/>
                </a:lnTo>
                <a:cubicBezTo>
                  <a:pt x="1556558" y="1340291"/>
                  <a:pt x="1552511" y="1338762"/>
                  <a:pt x="1552511" y="1336335"/>
                </a:cubicBezTo>
                <a:cubicBezTo>
                  <a:pt x="1555299" y="1333727"/>
                  <a:pt x="1561548" y="1331119"/>
                  <a:pt x="1571258" y="1328512"/>
                </a:cubicBezTo>
                <a:lnTo>
                  <a:pt x="1573417" y="1328512"/>
                </a:lnTo>
                <a:lnTo>
                  <a:pt x="1586635" y="1333098"/>
                </a:lnTo>
                <a:lnTo>
                  <a:pt x="1598774" y="1328512"/>
                </a:lnTo>
                <a:lnTo>
                  <a:pt x="1604303" y="1328512"/>
                </a:lnTo>
                <a:lnTo>
                  <a:pt x="1609834" y="1333098"/>
                </a:lnTo>
                <a:lnTo>
                  <a:pt x="1613205" y="1333098"/>
                </a:lnTo>
                <a:cubicBezTo>
                  <a:pt x="1628582" y="1332109"/>
                  <a:pt x="1636270" y="1327972"/>
                  <a:pt x="1636270" y="1320689"/>
                </a:cubicBezTo>
                <a:cubicBezTo>
                  <a:pt x="1631863" y="1313945"/>
                  <a:pt x="1629660" y="1308730"/>
                  <a:pt x="1629660" y="1305044"/>
                </a:cubicBezTo>
                <a:lnTo>
                  <a:pt x="1629660" y="1291556"/>
                </a:lnTo>
                <a:cubicBezTo>
                  <a:pt x="1629660" y="1287690"/>
                  <a:pt x="1630785" y="1284363"/>
                  <a:pt x="1633033" y="1281575"/>
                </a:cubicBezTo>
                <a:lnTo>
                  <a:pt x="1633033" y="1276990"/>
                </a:lnTo>
                <a:cubicBezTo>
                  <a:pt x="1631144" y="1261344"/>
                  <a:pt x="1629300" y="1253521"/>
                  <a:pt x="1627503" y="1253521"/>
                </a:cubicBezTo>
                <a:lnTo>
                  <a:pt x="1612126" y="1253521"/>
                </a:lnTo>
                <a:lnTo>
                  <a:pt x="1609834" y="1251363"/>
                </a:lnTo>
                <a:lnTo>
                  <a:pt x="1609834" y="1249070"/>
                </a:lnTo>
                <a:lnTo>
                  <a:pt x="1612126" y="1249070"/>
                </a:lnTo>
                <a:lnTo>
                  <a:pt x="1613205" y="1250149"/>
                </a:lnTo>
                <a:lnTo>
                  <a:pt x="1614284" y="1250149"/>
                </a:lnTo>
                <a:lnTo>
                  <a:pt x="1619815" y="1244620"/>
                </a:lnTo>
                <a:lnTo>
                  <a:pt x="1626424" y="1246778"/>
                </a:lnTo>
                <a:lnTo>
                  <a:pt x="1649621" y="1246778"/>
                </a:lnTo>
                <a:lnTo>
                  <a:pt x="1652860" y="1244620"/>
                </a:lnTo>
                <a:lnTo>
                  <a:pt x="1657310" y="1244620"/>
                </a:lnTo>
                <a:lnTo>
                  <a:pt x="1662840" y="1245698"/>
                </a:lnTo>
                <a:lnTo>
                  <a:pt x="1669447" y="1244620"/>
                </a:lnTo>
                <a:cubicBezTo>
                  <a:pt x="1675114" y="1244620"/>
                  <a:pt x="1682080" y="1247227"/>
                  <a:pt x="1690355" y="1252442"/>
                </a:cubicBezTo>
                <a:lnTo>
                  <a:pt x="1701414" y="1244620"/>
                </a:lnTo>
                <a:lnTo>
                  <a:pt x="1702492" y="1245698"/>
                </a:lnTo>
                <a:lnTo>
                  <a:pt x="1703573" y="1245698"/>
                </a:lnTo>
                <a:cubicBezTo>
                  <a:pt x="1714811" y="1238235"/>
                  <a:pt x="1722185" y="1230772"/>
                  <a:pt x="1725692" y="1223309"/>
                </a:cubicBezTo>
                <a:close/>
                <a:moveTo>
                  <a:pt x="7267671" y="1221852"/>
                </a:moveTo>
                <a:lnTo>
                  <a:pt x="7267671" y="1222930"/>
                </a:lnTo>
                <a:lnTo>
                  <a:pt x="7270908" y="1222930"/>
                </a:lnTo>
                <a:lnTo>
                  <a:pt x="7270908" y="1221852"/>
                </a:lnTo>
                <a:close/>
                <a:moveTo>
                  <a:pt x="7210484" y="1221852"/>
                </a:moveTo>
                <a:lnTo>
                  <a:pt x="7209405" y="1222930"/>
                </a:lnTo>
                <a:lnTo>
                  <a:pt x="7209405" y="1225088"/>
                </a:lnTo>
                <a:lnTo>
                  <a:pt x="7210484" y="1225088"/>
                </a:lnTo>
                <a:lnTo>
                  <a:pt x="7212642" y="1222930"/>
                </a:lnTo>
                <a:lnTo>
                  <a:pt x="7212642" y="1221852"/>
                </a:lnTo>
                <a:close/>
                <a:moveTo>
                  <a:pt x="7157613" y="1221852"/>
                </a:moveTo>
                <a:lnTo>
                  <a:pt x="7157613" y="1224009"/>
                </a:lnTo>
                <a:lnTo>
                  <a:pt x="7159771" y="1221852"/>
                </a:lnTo>
                <a:close/>
                <a:moveTo>
                  <a:pt x="7087478" y="1221852"/>
                </a:moveTo>
                <a:lnTo>
                  <a:pt x="7087478" y="1226168"/>
                </a:lnTo>
                <a:lnTo>
                  <a:pt x="7090715" y="1225088"/>
                </a:lnTo>
                <a:lnTo>
                  <a:pt x="7090715" y="1224009"/>
                </a:lnTo>
                <a:lnTo>
                  <a:pt x="7088557" y="1221852"/>
                </a:lnTo>
                <a:close/>
                <a:moveTo>
                  <a:pt x="7078846" y="1221852"/>
                </a:moveTo>
                <a:lnTo>
                  <a:pt x="7078846" y="1222930"/>
                </a:lnTo>
                <a:lnTo>
                  <a:pt x="7081004" y="1222930"/>
                </a:lnTo>
                <a:lnTo>
                  <a:pt x="7081004" y="1221852"/>
                </a:lnTo>
                <a:close/>
                <a:moveTo>
                  <a:pt x="169402" y="1219467"/>
                </a:moveTo>
                <a:lnTo>
                  <a:pt x="165086" y="1224862"/>
                </a:lnTo>
                <a:lnTo>
                  <a:pt x="165086" y="1225941"/>
                </a:lnTo>
                <a:lnTo>
                  <a:pt x="167244" y="1225941"/>
                </a:lnTo>
                <a:lnTo>
                  <a:pt x="171427" y="1220546"/>
                </a:lnTo>
                <a:lnTo>
                  <a:pt x="170481" y="1219467"/>
                </a:lnTo>
                <a:close/>
                <a:moveTo>
                  <a:pt x="4269692" y="1217022"/>
                </a:moveTo>
                <a:cubicBezTo>
                  <a:pt x="4269692" y="1219540"/>
                  <a:pt x="4274322" y="1223496"/>
                  <a:pt x="4283584" y="1228891"/>
                </a:cubicBezTo>
                <a:lnTo>
                  <a:pt x="4296532" y="1244941"/>
                </a:lnTo>
                <a:lnTo>
                  <a:pt x="4298690" y="1247099"/>
                </a:lnTo>
                <a:lnTo>
                  <a:pt x="4298690" y="1257889"/>
                </a:lnTo>
                <a:cubicBezTo>
                  <a:pt x="4298690" y="1260047"/>
                  <a:pt x="4297251" y="1261127"/>
                  <a:pt x="4294374" y="1261127"/>
                </a:cubicBezTo>
                <a:lnTo>
                  <a:pt x="4294374" y="1262206"/>
                </a:lnTo>
                <a:lnTo>
                  <a:pt x="4296532" y="1270703"/>
                </a:lnTo>
                <a:lnTo>
                  <a:pt x="4296532" y="1290125"/>
                </a:lnTo>
                <a:cubicBezTo>
                  <a:pt x="4290777" y="1294980"/>
                  <a:pt x="4287900" y="1299611"/>
                  <a:pt x="4287900" y="1304017"/>
                </a:cubicBezTo>
                <a:lnTo>
                  <a:pt x="4291137" y="1311570"/>
                </a:lnTo>
                <a:lnTo>
                  <a:pt x="4290058" y="1319123"/>
                </a:lnTo>
                <a:cubicBezTo>
                  <a:pt x="4291137" y="1319123"/>
                  <a:pt x="4292216" y="1320562"/>
                  <a:pt x="4293295" y="1323439"/>
                </a:cubicBezTo>
                <a:lnTo>
                  <a:pt x="4292216" y="1341647"/>
                </a:lnTo>
                <a:lnTo>
                  <a:pt x="4293295" y="1367409"/>
                </a:lnTo>
                <a:lnTo>
                  <a:pt x="4291137" y="1380356"/>
                </a:lnTo>
                <a:lnTo>
                  <a:pt x="4293295" y="1386830"/>
                </a:lnTo>
                <a:lnTo>
                  <a:pt x="4293295" y="1391146"/>
                </a:lnTo>
                <a:lnTo>
                  <a:pt x="4291137" y="1397620"/>
                </a:lnTo>
                <a:lnTo>
                  <a:pt x="4295453" y="1414749"/>
                </a:lnTo>
                <a:lnTo>
                  <a:pt x="4295453" y="1417987"/>
                </a:lnTo>
                <a:cubicBezTo>
                  <a:pt x="4295453" y="1419425"/>
                  <a:pt x="4294374" y="1420144"/>
                  <a:pt x="4292216" y="1420144"/>
                </a:cubicBezTo>
                <a:lnTo>
                  <a:pt x="4291137" y="1421223"/>
                </a:lnTo>
                <a:lnTo>
                  <a:pt x="4291137" y="1422302"/>
                </a:lnTo>
                <a:lnTo>
                  <a:pt x="4292216" y="1426618"/>
                </a:lnTo>
                <a:lnTo>
                  <a:pt x="4290058" y="1432013"/>
                </a:lnTo>
                <a:lnTo>
                  <a:pt x="4293295" y="1449142"/>
                </a:lnTo>
                <a:lnTo>
                  <a:pt x="4293295" y="1451300"/>
                </a:lnTo>
                <a:cubicBezTo>
                  <a:pt x="4293295" y="1460562"/>
                  <a:pt x="4287945" y="1467710"/>
                  <a:pt x="4277245" y="1472746"/>
                </a:cubicBezTo>
                <a:cubicBezTo>
                  <a:pt x="4275986" y="1475982"/>
                  <a:pt x="4273828" y="1478501"/>
                  <a:pt x="4270771" y="1480298"/>
                </a:cubicBezTo>
                <a:lnTo>
                  <a:pt x="4265376" y="1479220"/>
                </a:lnTo>
                <a:lnTo>
                  <a:pt x="4249326" y="1481378"/>
                </a:lnTo>
                <a:cubicBezTo>
                  <a:pt x="4246448" y="1478140"/>
                  <a:pt x="4245010" y="1475623"/>
                  <a:pt x="4245010" y="1473825"/>
                </a:cubicBezTo>
                <a:lnTo>
                  <a:pt x="4246089" y="1469508"/>
                </a:lnTo>
                <a:lnTo>
                  <a:pt x="4242852" y="1459932"/>
                </a:lnTo>
                <a:lnTo>
                  <a:pt x="4243931" y="1455616"/>
                </a:lnTo>
                <a:lnTo>
                  <a:pt x="4243931" y="1454537"/>
                </a:lnTo>
                <a:cubicBezTo>
                  <a:pt x="4239434" y="1454537"/>
                  <a:pt x="4232241" y="1448423"/>
                  <a:pt x="4222351" y="1436194"/>
                </a:cubicBezTo>
                <a:lnTo>
                  <a:pt x="4225588" y="1432958"/>
                </a:lnTo>
                <a:lnTo>
                  <a:pt x="4230983" y="1432958"/>
                </a:lnTo>
                <a:lnTo>
                  <a:pt x="4239615" y="1437274"/>
                </a:lnTo>
                <a:cubicBezTo>
                  <a:pt x="4239615" y="1436014"/>
                  <a:pt x="4242852" y="1434576"/>
                  <a:pt x="4249326" y="1432958"/>
                </a:cubicBezTo>
                <a:lnTo>
                  <a:pt x="4254586" y="1423381"/>
                </a:lnTo>
                <a:lnTo>
                  <a:pt x="4253507" y="1414749"/>
                </a:lnTo>
                <a:cubicBezTo>
                  <a:pt x="4256384" y="1413491"/>
                  <a:pt x="4257823" y="1410973"/>
                  <a:pt x="4257823" y="1407196"/>
                </a:cubicBezTo>
                <a:cubicBezTo>
                  <a:pt x="4254226" y="1395597"/>
                  <a:pt x="4252428" y="1387370"/>
                  <a:pt x="4252428" y="1382514"/>
                </a:cubicBezTo>
                <a:lnTo>
                  <a:pt x="4252428" y="1369566"/>
                </a:lnTo>
                <a:lnTo>
                  <a:pt x="4249326" y="1366464"/>
                </a:lnTo>
                <a:lnTo>
                  <a:pt x="4247168" y="1366464"/>
                </a:lnTo>
                <a:lnTo>
                  <a:pt x="4247168" y="1367409"/>
                </a:lnTo>
                <a:lnTo>
                  <a:pt x="4250270" y="1378198"/>
                </a:lnTo>
                <a:lnTo>
                  <a:pt x="4250270" y="1385751"/>
                </a:lnTo>
                <a:cubicBezTo>
                  <a:pt x="4247482" y="1388808"/>
                  <a:pt x="4246089" y="1392405"/>
                  <a:pt x="4246089" y="1396541"/>
                </a:cubicBezTo>
                <a:lnTo>
                  <a:pt x="4250270" y="1400722"/>
                </a:lnTo>
                <a:cubicBezTo>
                  <a:pt x="4250270" y="1417087"/>
                  <a:pt x="4245999" y="1426439"/>
                  <a:pt x="4237457" y="1428776"/>
                </a:cubicBezTo>
                <a:lnTo>
                  <a:pt x="4232062" y="1432013"/>
                </a:lnTo>
                <a:lnTo>
                  <a:pt x="4230983" y="1432013"/>
                </a:lnTo>
                <a:cubicBezTo>
                  <a:pt x="4221721" y="1427697"/>
                  <a:pt x="4217090" y="1417627"/>
                  <a:pt x="4217090" y="1401801"/>
                </a:cubicBezTo>
                <a:cubicBezTo>
                  <a:pt x="4217180" y="1398654"/>
                  <a:pt x="4218574" y="1395462"/>
                  <a:pt x="4221272" y="1392225"/>
                </a:cubicBezTo>
                <a:lnTo>
                  <a:pt x="4219114" y="1388988"/>
                </a:lnTo>
                <a:lnTo>
                  <a:pt x="4219114" y="1387909"/>
                </a:lnTo>
                <a:lnTo>
                  <a:pt x="4220193" y="1381435"/>
                </a:lnTo>
                <a:lnTo>
                  <a:pt x="4218035" y="1374961"/>
                </a:lnTo>
                <a:lnTo>
                  <a:pt x="4218035" y="1363227"/>
                </a:lnTo>
                <a:lnTo>
                  <a:pt x="4213853" y="1358911"/>
                </a:lnTo>
                <a:lnTo>
                  <a:pt x="4212774" y="1358911"/>
                </a:lnTo>
                <a:lnTo>
                  <a:pt x="4209537" y="1362148"/>
                </a:lnTo>
                <a:lnTo>
                  <a:pt x="4212774" y="1368487"/>
                </a:lnTo>
                <a:lnTo>
                  <a:pt x="4212774" y="1369566"/>
                </a:lnTo>
                <a:cubicBezTo>
                  <a:pt x="4212774" y="1374602"/>
                  <a:pt x="4210616" y="1377119"/>
                  <a:pt x="4206300" y="1377119"/>
                </a:cubicBezTo>
                <a:lnTo>
                  <a:pt x="4206300" y="1384672"/>
                </a:lnTo>
                <a:lnTo>
                  <a:pt x="4207379" y="1384672"/>
                </a:lnTo>
                <a:lnTo>
                  <a:pt x="4212774" y="1383593"/>
                </a:lnTo>
                <a:lnTo>
                  <a:pt x="4213853" y="1384672"/>
                </a:lnTo>
                <a:lnTo>
                  <a:pt x="4213853" y="1388988"/>
                </a:lnTo>
                <a:lnTo>
                  <a:pt x="4211695" y="1392225"/>
                </a:lnTo>
                <a:lnTo>
                  <a:pt x="4211695" y="1395462"/>
                </a:lnTo>
                <a:lnTo>
                  <a:pt x="4210616" y="1407196"/>
                </a:lnTo>
                <a:lnTo>
                  <a:pt x="4214932" y="1415828"/>
                </a:lnTo>
                <a:cubicBezTo>
                  <a:pt x="4211875" y="1433722"/>
                  <a:pt x="4208638" y="1442668"/>
                  <a:pt x="4205221" y="1442668"/>
                </a:cubicBezTo>
                <a:lnTo>
                  <a:pt x="4201984" y="1442668"/>
                </a:lnTo>
                <a:cubicBezTo>
                  <a:pt x="4189126" y="1442668"/>
                  <a:pt x="4182697" y="1437678"/>
                  <a:pt x="4182697" y="1427697"/>
                </a:cubicBezTo>
                <a:lnTo>
                  <a:pt x="4180539" y="1425539"/>
                </a:lnTo>
                <a:lnTo>
                  <a:pt x="4180539" y="1421223"/>
                </a:lnTo>
                <a:lnTo>
                  <a:pt x="4185799" y="1410433"/>
                </a:lnTo>
                <a:cubicBezTo>
                  <a:pt x="4187957" y="1410433"/>
                  <a:pt x="4189036" y="1409714"/>
                  <a:pt x="4189036" y="1408275"/>
                </a:cubicBezTo>
                <a:lnTo>
                  <a:pt x="4182697" y="1401801"/>
                </a:lnTo>
                <a:lnTo>
                  <a:pt x="4182697" y="1399778"/>
                </a:lnTo>
                <a:lnTo>
                  <a:pt x="4183776" y="1394383"/>
                </a:lnTo>
                <a:cubicBezTo>
                  <a:pt x="4182337" y="1394024"/>
                  <a:pt x="4180898" y="1392225"/>
                  <a:pt x="4179460" y="1388988"/>
                </a:cubicBezTo>
                <a:lnTo>
                  <a:pt x="4181618" y="1383593"/>
                </a:lnTo>
                <a:lnTo>
                  <a:pt x="4179460" y="1376040"/>
                </a:lnTo>
                <a:lnTo>
                  <a:pt x="4180539" y="1374961"/>
                </a:lnTo>
                <a:lnTo>
                  <a:pt x="4180539" y="1373882"/>
                </a:lnTo>
                <a:lnTo>
                  <a:pt x="4179460" y="1369566"/>
                </a:lnTo>
                <a:lnTo>
                  <a:pt x="4176223" y="1369566"/>
                </a:lnTo>
                <a:lnTo>
                  <a:pt x="4175144" y="1372803"/>
                </a:lnTo>
                <a:lnTo>
                  <a:pt x="4176223" y="1384672"/>
                </a:lnTo>
                <a:lnTo>
                  <a:pt x="4176223" y="1385751"/>
                </a:lnTo>
                <a:lnTo>
                  <a:pt x="4174065" y="1394383"/>
                </a:lnTo>
                <a:lnTo>
                  <a:pt x="4177302" y="1397620"/>
                </a:lnTo>
                <a:lnTo>
                  <a:pt x="4177302" y="1398700"/>
                </a:lnTo>
                <a:cubicBezTo>
                  <a:pt x="4177302" y="1400767"/>
                  <a:pt x="4175863" y="1401801"/>
                  <a:pt x="4172986" y="1401801"/>
                </a:cubicBezTo>
                <a:lnTo>
                  <a:pt x="4172986" y="1407196"/>
                </a:lnTo>
                <a:cubicBezTo>
                  <a:pt x="4170289" y="1410074"/>
                  <a:pt x="4168490" y="1414749"/>
                  <a:pt x="4167591" y="1421223"/>
                </a:cubicBezTo>
                <a:cubicBezTo>
                  <a:pt x="4165433" y="1421223"/>
                  <a:pt x="4164354" y="1424101"/>
                  <a:pt x="4164354" y="1429855"/>
                </a:cubicBezTo>
                <a:lnTo>
                  <a:pt x="4165433" y="1430935"/>
                </a:lnTo>
                <a:lnTo>
                  <a:pt x="4165433" y="1432013"/>
                </a:lnTo>
                <a:cubicBezTo>
                  <a:pt x="4163095" y="1441994"/>
                  <a:pt x="4160218" y="1446984"/>
                  <a:pt x="4156801" y="1446984"/>
                </a:cubicBezTo>
                <a:lnTo>
                  <a:pt x="4156801" y="1452380"/>
                </a:lnTo>
                <a:cubicBezTo>
                  <a:pt x="4153744" y="1457415"/>
                  <a:pt x="4149473" y="1459932"/>
                  <a:pt x="4143988" y="1459932"/>
                </a:cubicBezTo>
                <a:cubicBezTo>
                  <a:pt x="4143988" y="1463979"/>
                  <a:pt x="4140031" y="1468250"/>
                  <a:pt x="4132119" y="1472746"/>
                </a:cubicBezTo>
                <a:cubicBezTo>
                  <a:pt x="4132119" y="1474184"/>
                  <a:pt x="4129241" y="1475263"/>
                  <a:pt x="4123487" y="1475982"/>
                </a:cubicBezTo>
                <a:lnTo>
                  <a:pt x="4122408" y="1474904"/>
                </a:lnTo>
                <a:cubicBezTo>
                  <a:pt x="4122408" y="1469508"/>
                  <a:pt x="4125645" y="1462720"/>
                  <a:pt x="4132119" y="1454537"/>
                </a:cubicBezTo>
                <a:cubicBezTo>
                  <a:pt x="4132119" y="1452380"/>
                  <a:pt x="4133557" y="1450581"/>
                  <a:pt x="4136435" y="1449142"/>
                </a:cubicBezTo>
                <a:lnTo>
                  <a:pt x="4135356" y="1438352"/>
                </a:lnTo>
                <a:cubicBezTo>
                  <a:pt x="4135715" y="1434396"/>
                  <a:pt x="4138233" y="1430485"/>
                  <a:pt x="4142909" y="1426618"/>
                </a:cubicBezTo>
                <a:cubicBezTo>
                  <a:pt x="4142909" y="1422662"/>
                  <a:pt x="4141470" y="1420144"/>
                  <a:pt x="4138593" y="1419065"/>
                </a:cubicBezTo>
                <a:lnTo>
                  <a:pt x="4117148" y="1435116"/>
                </a:lnTo>
                <a:cubicBezTo>
                  <a:pt x="4113730" y="1443747"/>
                  <a:pt x="4107976" y="1448064"/>
                  <a:pt x="4099884" y="1448064"/>
                </a:cubicBezTo>
                <a:cubicBezTo>
                  <a:pt x="4095927" y="1453998"/>
                  <a:pt x="4086261" y="1461866"/>
                  <a:pt x="4070885" y="1471667"/>
                </a:cubicBezTo>
                <a:lnTo>
                  <a:pt x="4067648" y="1471667"/>
                </a:lnTo>
                <a:cubicBezTo>
                  <a:pt x="4061174" y="1468969"/>
                  <a:pt x="4057937" y="1463619"/>
                  <a:pt x="4057937" y="1455616"/>
                </a:cubicBezTo>
                <a:lnTo>
                  <a:pt x="4055779" y="1449142"/>
                </a:lnTo>
                <a:lnTo>
                  <a:pt x="4056858" y="1448064"/>
                </a:lnTo>
                <a:lnTo>
                  <a:pt x="4056858" y="1446984"/>
                </a:lnTo>
                <a:cubicBezTo>
                  <a:pt x="4052992" y="1441769"/>
                  <a:pt x="4049800" y="1434261"/>
                  <a:pt x="4047282" y="1424460"/>
                </a:cubicBezTo>
                <a:lnTo>
                  <a:pt x="4053756" y="1421223"/>
                </a:lnTo>
                <a:lnTo>
                  <a:pt x="4060095" y="1422302"/>
                </a:lnTo>
                <a:cubicBezTo>
                  <a:pt x="4060095" y="1420504"/>
                  <a:pt x="4062973" y="1418706"/>
                  <a:pt x="4068727" y="1416907"/>
                </a:cubicBezTo>
                <a:lnTo>
                  <a:pt x="4070885" y="1419065"/>
                </a:lnTo>
                <a:lnTo>
                  <a:pt x="4075201" y="1406117"/>
                </a:lnTo>
                <a:lnTo>
                  <a:pt x="4076280" y="1406117"/>
                </a:lnTo>
                <a:cubicBezTo>
                  <a:pt x="4075561" y="1397215"/>
                  <a:pt x="4073763" y="1391506"/>
                  <a:pt x="4070885" y="1388988"/>
                </a:cubicBezTo>
                <a:lnTo>
                  <a:pt x="4070885" y="1385751"/>
                </a:lnTo>
                <a:lnTo>
                  <a:pt x="4075201" y="1379277"/>
                </a:lnTo>
                <a:lnTo>
                  <a:pt x="4075201" y="1355674"/>
                </a:lnTo>
                <a:lnTo>
                  <a:pt x="4076280" y="1350279"/>
                </a:lnTo>
                <a:lnTo>
                  <a:pt x="4071964" y="1344884"/>
                </a:lnTo>
                <a:lnTo>
                  <a:pt x="4071964" y="1338410"/>
                </a:lnTo>
                <a:lnTo>
                  <a:pt x="4078438" y="1327755"/>
                </a:lnTo>
                <a:lnTo>
                  <a:pt x="4075201" y="1314807"/>
                </a:lnTo>
                <a:lnTo>
                  <a:pt x="4075201" y="1307254"/>
                </a:lnTo>
                <a:lnTo>
                  <a:pt x="4066569" y="1304017"/>
                </a:lnTo>
                <a:lnTo>
                  <a:pt x="4065490" y="1304017"/>
                </a:lnTo>
                <a:lnTo>
                  <a:pt x="4042966" y="1308333"/>
                </a:lnTo>
                <a:cubicBezTo>
                  <a:pt x="4039369" y="1307433"/>
                  <a:pt x="4037571" y="1306355"/>
                  <a:pt x="4037571" y="1305096"/>
                </a:cubicBezTo>
                <a:lnTo>
                  <a:pt x="4037571" y="1302938"/>
                </a:lnTo>
                <a:cubicBezTo>
                  <a:pt x="4037571" y="1301949"/>
                  <a:pt x="4039009" y="1300915"/>
                  <a:pt x="4041887" y="1299835"/>
                </a:cubicBezTo>
                <a:lnTo>
                  <a:pt x="4046203" y="1300915"/>
                </a:lnTo>
                <a:lnTo>
                  <a:pt x="4054700" y="1297678"/>
                </a:lnTo>
                <a:lnTo>
                  <a:pt x="4060095" y="1297678"/>
                </a:lnTo>
                <a:lnTo>
                  <a:pt x="4070885" y="1300915"/>
                </a:lnTo>
                <a:lnTo>
                  <a:pt x="4073043" y="1300915"/>
                </a:lnTo>
                <a:cubicBezTo>
                  <a:pt x="4082844" y="1293002"/>
                  <a:pt x="4088554" y="1289046"/>
                  <a:pt x="4090173" y="1289046"/>
                </a:cubicBezTo>
                <a:lnTo>
                  <a:pt x="4093410" y="1290125"/>
                </a:lnTo>
                <a:lnTo>
                  <a:pt x="4093410" y="1289046"/>
                </a:lnTo>
                <a:cubicBezTo>
                  <a:pt x="4093410" y="1287248"/>
                  <a:pt x="4094848" y="1286169"/>
                  <a:pt x="4097726" y="1285809"/>
                </a:cubicBezTo>
                <a:cubicBezTo>
                  <a:pt x="4105458" y="1287967"/>
                  <a:pt x="4110853" y="1291563"/>
                  <a:pt x="4113911" y="1296599"/>
                </a:cubicBezTo>
                <a:cubicBezTo>
                  <a:pt x="4113911" y="1298037"/>
                  <a:pt x="4116383" y="1298757"/>
                  <a:pt x="4121329" y="1298757"/>
                </a:cubicBezTo>
                <a:cubicBezTo>
                  <a:pt x="4125465" y="1302983"/>
                  <a:pt x="4127623" y="1307254"/>
                  <a:pt x="4127803" y="1311570"/>
                </a:cubicBezTo>
                <a:cubicBezTo>
                  <a:pt x="4127803" y="1313188"/>
                  <a:pt x="4125645" y="1316425"/>
                  <a:pt x="4121329" y="1321281"/>
                </a:cubicBezTo>
                <a:lnTo>
                  <a:pt x="4121329" y="1359990"/>
                </a:lnTo>
                <a:lnTo>
                  <a:pt x="4124566" y="1370645"/>
                </a:lnTo>
                <a:lnTo>
                  <a:pt x="4124566" y="1374961"/>
                </a:lnTo>
                <a:lnTo>
                  <a:pt x="4121329" y="1386830"/>
                </a:lnTo>
                <a:lnTo>
                  <a:pt x="4124566" y="1394383"/>
                </a:lnTo>
                <a:lnTo>
                  <a:pt x="4123487" y="1400722"/>
                </a:lnTo>
                <a:lnTo>
                  <a:pt x="4124566" y="1400722"/>
                </a:lnTo>
                <a:lnTo>
                  <a:pt x="4131040" y="1401801"/>
                </a:lnTo>
                <a:lnTo>
                  <a:pt x="4140751" y="1396541"/>
                </a:lnTo>
                <a:lnTo>
                  <a:pt x="4140751" y="1384672"/>
                </a:lnTo>
                <a:lnTo>
                  <a:pt x="4141830" y="1371724"/>
                </a:lnTo>
                <a:cubicBezTo>
                  <a:pt x="4138952" y="1371724"/>
                  <a:pt x="4137514" y="1370645"/>
                  <a:pt x="4137514" y="1368487"/>
                </a:cubicBezTo>
                <a:lnTo>
                  <a:pt x="4137514" y="1367409"/>
                </a:lnTo>
                <a:lnTo>
                  <a:pt x="4145067" y="1359990"/>
                </a:lnTo>
                <a:cubicBezTo>
                  <a:pt x="4140031" y="1358731"/>
                  <a:pt x="4137514" y="1357292"/>
                  <a:pt x="4137514" y="1355674"/>
                </a:cubicBezTo>
                <a:cubicBezTo>
                  <a:pt x="4137514" y="1352257"/>
                  <a:pt x="4139672" y="1347581"/>
                  <a:pt x="4143988" y="1341647"/>
                </a:cubicBezTo>
                <a:lnTo>
                  <a:pt x="4145067" y="1338410"/>
                </a:lnTo>
                <a:cubicBezTo>
                  <a:pt x="4142189" y="1338410"/>
                  <a:pt x="4140751" y="1337331"/>
                  <a:pt x="4140751" y="1335173"/>
                </a:cubicBezTo>
                <a:lnTo>
                  <a:pt x="4141830" y="1319123"/>
                </a:lnTo>
                <a:lnTo>
                  <a:pt x="4139672" y="1268679"/>
                </a:lnTo>
                <a:cubicBezTo>
                  <a:pt x="4143268" y="1267780"/>
                  <a:pt x="4145067" y="1266701"/>
                  <a:pt x="4145067" y="1265442"/>
                </a:cubicBezTo>
                <a:lnTo>
                  <a:pt x="4137514" y="1258969"/>
                </a:lnTo>
                <a:lnTo>
                  <a:pt x="4137514" y="1257889"/>
                </a:lnTo>
                <a:lnTo>
                  <a:pt x="4141830" y="1241705"/>
                </a:lnTo>
                <a:lnTo>
                  <a:pt x="4141830" y="1240625"/>
                </a:lnTo>
                <a:cubicBezTo>
                  <a:pt x="4141830" y="1237928"/>
                  <a:pt x="4139672" y="1231859"/>
                  <a:pt x="4135356" y="1222417"/>
                </a:cubicBezTo>
                <a:lnTo>
                  <a:pt x="4142909" y="1219180"/>
                </a:lnTo>
                <a:cubicBezTo>
                  <a:pt x="4145606" y="1222058"/>
                  <a:pt x="4153114" y="1224575"/>
                  <a:pt x="4165433" y="1226733"/>
                </a:cubicBezTo>
                <a:lnTo>
                  <a:pt x="4193352" y="1237389"/>
                </a:lnTo>
                <a:lnTo>
                  <a:pt x="4195510" y="1235365"/>
                </a:lnTo>
                <a:lnTo>
                  <a:pt x="4206300" y="1237389"/>
                </a:lnTo>
                <a:lnTo>
                  <a:pt x="4208458" y="1235365"/>
                </a:lnTo>
                <a:lnTo>
                  <a:pt x="4221272" y="1237389"/>
                </a:lnTo>
                <a:lnTo>
                  <a:pt x="4229904" y="1234286"/>
                </a:lnTo>
                <a:cubicBezTo>
                  <a:pt x="4234939" y="1238153"/>
                  <a:pt x="4237457" y="1241345"/>
                  <a:pt x="4237457" y="1243862"/>
                </a:cubicBezTo>
                <a:lnTo>
                  <a:pt x="4234220" y="1246021"/>
                </a:lnTo>
                <a:lnTo>
                  <a:pt x="4228825" y="1244941"/>
                </a:lnTo>
                <a:lnTo>
                  <a:pt x="4227746" y="1246021"/>
                </a:lnTo>
                <a:lnTo>
                  <a:pt x="4226667" y="1246021"/>
                </a:lnTo>
                <a:lnTo>
                  <a:pt x="4221272" y="1243862"/>
                </a:lnTo>
                <a:lnTo>
                  <a:pt x="4217090" y="1247099"/>
                </a:lnTo>
                <a:cubicBezTo>
                  <a:pt x="4230668" y="1251056"/>
                  <a:pt x="4237457" y="1255372"/>
                  <a:pt x="4237457" y="1260047"/>
                </a:cubicBezTo>
                <a:cubicBezTo>
                  <a:pt x="4233860" y="1262026"/>
                  <a:pt x="4232062" y="1264184"/>
                  <a:pt x="4232062" y="1266522"/>
                </a:cubicBezTo>
                <a:lnTo>
                  <a:pt x="4234220" y="1269624"/>
                </a:lnTo>
                <a:lnTo>
                  <a:pt x="4239615" y="1267601"/>
                </a:lnTo>
                <a:cubicBezTo>
                  <a:pt x="4239615" y="1269309"/>
                  <a:pt x="4242852" y="1271062"/>
                  <a:pt x="4249326" y="1272861"/>
                </a:cubicBezTo>
                <a:lnTo>
                  <a:pt x="4252428" y="1276098"/>
                </a:lnTo>
                <a:lnTo>
                  <a:pt x="4254586" y="1273939"/>
                </a:lnTo>
                <a:lnTo>
                  <a:pt x="4250270" y="1267601"/>
                </a:lnTo>
                <a:lnTo>
                  <a:pt x="4253507" y="1252494"/>
                </a:lnTo>
                <a:lnTo>
                  <a:pt x="4252428" y="1247099"/>
                </a:lnTo>
                <a:lnTo>
                  <a:pt x="4253507" y="1243862"/>
                </a:lnTo>
                <a:lnTo>
                  <a:pt x="4252428" y="1242784"/>
                </a:lnTo>
                <a:lnTo>
                  <a:pt x="4251349" y="1242784"/>
                </a:lnTo>
                <a:lnTo>
                  <a:pt x="4245010" y="1243862"/>
                </a:lnTo>
                <a:lnTo>
                  <a:pt x="4241773" y="1237389"/>
                </a:lnTo>
                <a:lnTo>
                  <a:pt x="4247168" y="1233207"/>
                </a:lnTo>
                <a:lnTo>
                  <a:pt x="4252428" y="1234286"/>
                </a:lnTo>
                <a:cubicBezTo>
                  <a:pt x="4252967" y="1229970"/>
                  <a:pt x="4254406" y="1227812"/>
                  <a:pt x="4256744" y="1227812"/>
                </a:cubicBezTo>
                <a:lnTo>
                  <a:pt x="4255665" y="1226733"/>
                </a:lnTo>
                <a:lnTo>
                  <a:pt x="4255665" y="1225654"/>
                </a:lnTo>
                <a:cubicBezTo>
                  <a:pt x="4258003" y="1219900"/>
                  <a:pt x="4262678" y="1217022"/>
                  <a:pt x="4269692" y="1217022"/>
                </a:cubicBezTo>
                <a:close/>
                <a:moveTo>
                  <a:pt x="9164690" y="1216890"/>
                </a:moveTo>
                <a:cubicBezTo>
                  <a:pt x="9181775" y="1222645"/>
                  <a:pt x="9194138" y="1225522"/>
                  <a:pt x="9201781" y="1225522"/>
                </a:cubicBezTo>
                <a:cubicBezTo>
                  <a:pt x="9205558" y="1223364"/>
                  <a:pt x="9209154" y="1222284"/>
                  <a:pt x="9212571" y="1222284"/>
                </a:cubicBezTo>
                <a:cubicBezTo>
                  <a:pt x="9220484" y="1225882"/>
                  <a:pt x="9224440" y="1230243"/>
                  <a:pt x="9224440" y="1235368"/>
                </a:cubicBezTo>
                <a:cubicBezTo>
                  <a:pt x="9215808" y="1240223"/>
                  <a:pt x="9211492" y="1247776"/>
                  <a:pt x="9211492" y="1258027"/>
                </a:cubicBezTo>
                <a:lnTo>
                  <a:pt x="9212571" y="1263556"/>
                </a:lnTo>
                <a:lnTo>
                  <a:pt x="9211492" y="1267873"/>
                </a:lnTo>
                <a:lnTo>
                  <a:pt x="9212571" y="1282979"/>
                </a:lnTo>
                <a:lnTo>
                  <a:pt x="9212571" y="1299298"/>
                </a:lnTo>
                <a:cubicBezTo>
                  <a:pt x="9212571" y="1300737"/>
                  <a:pt x="9213650" y="1301456"/>
                  <a:pt x="9215808" y="1301456"/>
                </a:cubicBezTo>
                <a:lnTo>
                  <a:pt x="9216887" y="1300377"/>
                </a:lnTo>
                <a:lnTo>
                  <a:pt x="9222282" y="1301456"/>
                </a:lnTo>
                <a:lnTo>
                  <a:pt x="9223361" y="1301456"/>
                </a:lnTo>
                <a:lnTo>
                  <a:pt x="9233477" y="1298219"/>
                </a:lnTo>
                <a:cubicBezTo>
                  <a:pt x="9233477" y="1299657"/>
                  <a:pt x="9237433" y="1301096"/>
                  <a:pt x="9245346" y="1302535"/>
                </a:cubicBezTo>
                <a:cubicBezTo>
                  <a:pt x="9247144" y="1302535"/>
                  <a:pt x="9249662" y="1300737"/>
                  <a:pt x="9252899" y="1297140"/>
                </a:cubicBezTo>
                <a:lnTo>
                  <a:pt x="9264903" y="1298219"/>
                </a:lnTo>
                <a:lnTo>
                  <a:pt x="9289855" y="1273267"/>
                </a:lnTo>
                <a:lnTo>
                  <a:pt x="9304961" y="1280820"/>
                </a:lnTo>
                <a:cubicBezTo>
                  <a:pt x="9309457" y="1280820"/>
                  <a:pt x="9313098" y="1284103"/>
                  <a:pt x="9315886" y="1290667"/>
                </a:cubicBezTo>
                <a:lnTo>
                  <a:pt x="9320202" y="1294982"/>
                </a:lnTo>
                <a:lnTo>
                  <a:pt x="9318044" y="1298219"/>
                </a:lnTo>
                <a:lnTo>
                  <a:pt x="9318044" y="1302535"/>
                </a:lnTo>
                <a:lnTo>
                  <a:pt x="9323439" y="1302535"/>
                </a:lnTo>
                <a:lnTo>
                  <a:pt x="9326676" y="1305772"/>
                </a:lnTo>
                <a:cubicBezTo>
                  <a:pt x="9326676" y="1308110"/>
                  <a:pt x="9322360" y="1309908"/>
                  <a:pt x="9313728" y="1311167"/>
                </a:cubicBezTo>
                <a:cubicBezTo>
                  <a:pt x="9307164" y="1309009"/>
                  <a:pt x="9299206" y="1307930"/>
                  <a:pt x="9289855" y="1307930"/>
                </a:cubicBezTo>
                <a:lnTo>
                  <a:pt x="9281088" y="1310088"/>
                </a:lnTo>
                <a:lnTo>
                  <a:pt x="9249662" y="1310088"/>
                </a:lnTo>
                <a:lnTo>
                  <a:pt x="9238872" y="1309009"/>
                </a:lnTo>
                <a:lnTo>
                  <a:pt x="9229161" y="1310088"/>
                </a:lnTo>
                <a:lnTo>
                  <a:pt x="9215808" y="1310088"/>
                </a:lnTo>
                <a:lnTo>
                  <a:pt x="9214729" y="1315483"/>
                </a:lnTo>
                <a:cubicBezTo>
                  <a:pt x="9219045" y="1317281"/>
                  <a:pt x="9221203" y="1319485"/>
                  <a:pt x="9221203" y="1322091"/>
                </a:cubicBezTo>
                <a:lnTo>
                  <a:pt x="9217966" y="1327487"/>
                </a:lnTo>
                <a:cubicBezTo>
                  <a:pt x="9219944" y="1329825"/>
                  <a:pt x="9221383" y="1334140"/>
                  <a:pt x="9222282" y="1340435"/>
                </a:cubicBezTo>
                <a:lnTo>
                  <a:pt x="9224980" y="1339356"/>
                </a:lnTo>
                <a:cubicBezTo>
                  <a:pt x="9226149" y="1339356"/>
                  <a:pt x="9227992" y="1344076"/>
                  <a:pt x="9230510" y="1353518"/>
                </a:cubicBezTo>
                <a:cubicBezTo>
                  <a:pt x="9234826" y="1354057"/>
                  <a:pt x="9236984" y="1356215"/>
                  <a:pt x="9236984" y="1359992"/>
                </a:cubicBezTo>
                <a:lnTo>
                  <a:pt x="9235905" y="1365387"/>
                </a:lnTo>
                <a:cubicBezTo>
                  <a:pt x="9242019" y="1375547"/>
                  <a:pt x="9245616" y="1380628"/>
                  <a:pt x="9246695" y="1380628"/>
                </a:cubicBezTo>
                <a:cubicBezTo>
                  <a:pt x="9257754" y="1385303"/>
                  <a:pt x="9264543" y="1387641"/>
                  <a:pt x="9267061" y="1387641"/>
                </a:cubicBezTo>
                <a:cubicBezTo>
                  <a:pt x="9269578" y="1394655"/>
                  <a:pt x="9274254" y="1398162"/>
                  <a:pt x="9281088" y="1398162"/>
                </a:cubicBezTo>
                <a:cubicBezTo>
                  <a:pt x="9281088" y="1401758"/>
                  <a:pt x="9288686" y="1404950"/>
                  <a:pt x="9303882" y="1407737"/>
                </a:cubicBezTo>
                <a:cubicBezTo>
                  <a:pt x="9312244" y="1412053"/>
                  <a:pt x="9320382" y="1414571"/>
                  <a:pt x="9328294" y="1415290"/>
                </a:cubicBezTo>
                <a:lnTo>
                  <a:pt x="9328294" y="1416369"/>
                </a:lnTo>
                <a:cubicBezTo>
                  <a:pt x="9326856" y="1416908"/>
                  <a:pt x="9323798" y="1423382"/>
                  <a:pt x="9319123" y="1435791"/>
                </a:cubicBezTo>
                <a:cubicBezTo>
                  <a:pt x="9319123" y="1450808"/>
                  <a:pt x="9313323" y="1464924"/>
                  <a:pt x="9301724" y="1478142"/>
                </a:cubicBezTo>
                <a:lnTo>
                  <a:pt x="9300645" y="1478142"/>
                </a:lnTo>
                <a:cubicBezTo>
                  <a:pt x="9289135" y="1473286"/>
                  <a:pt x="9283381" y="1470050"/>
                  <a:pt x="9283381" y="1468431"/>
                </a:cubicBezTo>
                <a:lnTo>
                  <a:pt x="9286618" y="1463980"/>
                </a:lnTo>
                <a:lnTo>
                  <a:pt x="9284460" y="1461822"/>
                </a:lnTo>
                <a:lnTo>
                  <a:pt x="9277851" y="1462901"/>
                </a:lnTo>
                <a:cubicBezTo>
                  <a:pt x="9256361" y="1449413"/>
                  <a:pt x="9245616" y="1436780"/>
                  <a:pt x="9245616" y="1425001"/>
                </a:cubicBezTo>
                <a:lnTo>
                  <a:pt x="9238063" y="1415290"/>
                </a:lnTo>
                <a:lnTo>
                  <a:pt x="9236984" y="1416369"/>
                </a:lnTo>
                <a:lnTo>
                  <a:pt x="9235905" y="1416369"/>
                </a:lnTo>
                <a:lnTo>
                  <a:pt x="9236984" y="1417448"/>
                </a:lnTo>
                <a:lnTo>
                  <a:pt x="9236984" y="1418527"/>
                </a:lnTo>
                <a:lnTo>
                  <a:pt x="9234826" y="1420685"/>
                </a:lnTo>
                <a:cubicBezTo>
                  <a:pt x="9233027" y="1420685"/>
                  <a:pt x="9230869" y="1413088"/>
                  <a:pt x="9228352" y="1397892"/>
                </a:cubicBezTo>
                <a:cubicBezTo>
                  <a:pt x="9228352" y="1395553"/>
                  <a:pt x="9226328" y="1389439"/>
                  <a:pt x="9222282" y="1379548"/>
                </a:cubicBezTo>
                <a:cubicBezTo>
                  <a:pt x="9222282" y="1376221"/>
                  <a:pt x="9219764" y="1368984"/>
                  <a:pt x="9214729" y="1357834"/>
                </a:cubicBezTo>
                <a:lnTo>
                  <a:pt x="9214729" y="1354596"/>
                </a:lnTo>
                <a:lnTo>
                  <a:pt x="9215808" y="1349067"/>
                </a:lnTo>
                <a:lnTo>
                  <a:pt x="9211492" y="1345830"/>
                </a:lnTo>
                <a:lnTo>
                  <a:pt x="9210413" y="1345830"/>
                </a:lnTo>
                <a:cubicBezTo>
                  <a:pt x="9208075" y="1369748"/>
                  <a:pt x="9205558" y="1381707"/>
                  <a:pt x="9202860" y="1381707"/>
                </a:cubicBezTo>
                <a:lnTo>
                  <a:pt x="9188968" y="1396812"/>
                </a:lnTo>
                <a:lnTo>
                  <a:pt x="9190047" y="1402208"/>
                </a:lnTo>
                <a:cubicBezTo>
                  <a:pt x="9182134" y="1407333"/>
                  <a:pt x="9178178" y="1414211"/>
                  <a:pt x="9178178" y="1422843"/>
                </a:cubicBezTo>
                <a:cubicBezTo>
                  <a:pt x="9158666" y="1436960"/>
                  <a:pt x="9148910" y="1445997"/>
                  <a:pt x="9148910" y="1449953"/>
                </a:cubicBezTo>
                <a:cubicBezTo>
                  <a:pt x="9148910" y="1452111"/>
                  <a:pt x="9144594" y="1455708"/>
                  <a:pt x="9135962" y="1460743"/>
                </a:cubicBezTo>
                <a:lnTo>
                  <a:pt x="9130432" y="1459664"/>
                </a:lnTo>
                <a:cubicBezTo>
                  <a:pt x="9112538" y="1469465"/>
                  <a:pt x="9098826" y="1475624"/>
                  <a:pt x="9089295" y="1478142"/>
                </a:cubicBezTo>
                <a:lnTo>
                  <a:pt x="9088216" y="1478142"/>
                </a:lnTo>
                <a:lnTo>
                  <a:pt x="9080663" y="1475264"/>
                </a:lnTo>
                <a:lnTo>
                  <a:pt x="9080663" y="1474905"/>
                </a:lnTo>
                <a:lnTo>
                  <a:pt x="9077995" y="1474248"/>
                </a:lnTo>
                <a:lnTo>
                  <a:pt x="9074054" y="1472747"/>
                </a:lnTo>
                <a:lnTo>
                  <a:pt x="9074054" y="1470589"/>
                </a:lnTo>
                <a:lnTo>
                  <a:pt x="9088216" y="1462901"/>
                </a:lnTo>
                <a:cubicBezTo>
                  <a:pt x="9088216" y="1459484"/>
                  <a:pt x="9092532" y="1456607"/>
                  <a:pt x="9101164" y="1454269"/>
                </a:cubicBezTo>
                <a:lnTo>
                  <a:pt x="9141896" y="1400049"/>
                </a:lnTo>
                <a:cubicBezTo>
                  <a:pt x="9141896" y="1396093"/>
                  <a:pt x="9143335" y="1392856"/>
                  <a:pt x="9146212" y="1390339"/>
                </a:cubicBezTo>
                <a:cubicBezTo>
                  <a:pt x="9146212" y="1384584"/>
                  <a:pt x="9149090" y="1380987"/>
                  <a:pt x="9154844" y="1379548"/>
                </a:cubicBezTo>
                <a:lnTo>
                  <a:pt x="9154844" y="1376176"/>
                </a:lnTo>
                <a:cubicBezTo>
                  <a:pt x="9153765" y="1373300"/>
                  <a:pt x="9151248" y="1371861"/>
                  <a:pt x="9147291" y="1371861"/>
                </a:cubicBezTo>
                <a:cubicBezTo>
                  <a:pt x="9150169" y="1368624"/>
                  <a:pt x="9151607" y="1366106"/>
                  <a:pt x="9151607" y="1364308"/>
                </a:cubicBezTo>
                <a:lnTo>
                  <a:pt x="9150528" y="1359992"/>
                </a:lnTo>
                <a:lnTo>
                  <a:pt x="9154844" y="1353518"/>
                </a:lnTo>
                <a:lnTo>
                  <a:pt x="9154844" y="1329645"/>
                </a:lnTo>
                <a:lnTo>
                  <a:pt x="9159160" y="1313325"/>
                </a:lnTo>
                <a:lnTo>
                  <a:pt x="9159160" y="1309009"/>
                </a:lnTo>
                <a:lnTo>
                  <a:pt x="9143245" y="1307930"/>
                </a:lnTo>
                <a:lnTo>
                  <a:pt x="9138120" y="1310088"/>
                </a:lnTo>
                <a:lnTo>
                  <a:pt x="9119642" y="1310088"/>
                </a:lnTo>
                <a:cubicBezTo>
                  <a:pt x="9116045" y="1310088"/>
                  <a:pt x="9114247" y="1309369"/>
                  <a:pt x="9114247" y="1307930"/>
                </a:cubicBezTo>
                <a:lnTo>
                  <a:pt x="9108852" y="1310088"/>
                </a:lnTo>
                <a:lnTo>
                  <a:pt x="9106694" y="1310088"/>
                </a:lnTo>
                <a:lnTo>
                  <a:pt x="9106694" y="1309009"/>
                </a:lnTo>
                <a:lnTo>
                  <a:pt x="9095769" y="1310088"/>
                </a:lnTo>
                <a:lnTo>
                  <a:pt x="9067580" y="1310088"/>
                </a:lnTo>
                <a:lnTo>
                  <a:pt x="9065422" y="1307930"/>
                </a:lnTo>
                <a:lnTo>
                  <a:pt x="9065422" y="1301456"/>
                </a:lnTo>
                <a:lnTo>
                  <a:pt x="9068659" y="1298219"/>
                </a:lnTo>
                <a:lnTo>
                  <a:pt x="9075133" y="1298219"/>
                </a:lnTo>
                <a:cubicBezTo>
                  <a:pt x="9081157" y="1300377"/>
                  <a:pt x="9088755" y="1301816"/>
                  <a:pt x="9097927" y="1302535"/>
                </a:cubicBezTo>
                <a:lnTo>
                  <a:pt x="9097927" y="1303614"/>
                </a:lnTo>
                <a:lnTo>
                  <a:pt x="9112089" y="1297140"/>
                </a:lnTo>
                <a:lnTo>
                  <a:pt x="9114247" y="1297140"/>
                </a:lnTo>
                <a:lnTo>
                  <a:pt x="9127195" y="1300377"/>
                </a:lnTo>
                <a:lnTo>
                  <a:pt x="9148370" y="1297140"/>
                </a:lnTo>
                <a:lnTo>
                  <a:pt x="9155923" y="1302535"/>
                </a:lnTo>
                <a:lnTo>
                  <a:pt x="9158081" y="1296061"/>
                </a:lnTo>
                <a:lnTo>
                  <a:pt x="9157002" y="1292824"/>
                </a:lnTo>
                <a:lnTo>
                  <a:pt x="9159160" y="1286215"/>
                </a:lnTo>
                <a:lnTo>
                  <a:pt x="9159160" y="1281899"/>
                </a:lnTo>
                <a:lnTo>
                  <a:pt x="9153765" y="1249395"/>
                </a:lnTo>
                <a:lnTo>
                  <a:pt x="9154844" y="1234288"/>
                </a:lnTo>
                <a:lnTo>
                  <a:pt x="9151607" y="1228759"/>
                </a:lnTo>
                <a:lnTo>
                  <a:pt x="9151607" y="1226601"/>
                </a:lnTo>
                <a:cubicBezTo>
                  <a:pt x="9155204" y="1221026"/>
                  <a:pt x="9159565" y="1217789"/>
                  <a:pt x="9164690" y="1216890"/>
                </a:cubicBezTo>
                <a:close/>
                <a:moveTo>
                  <a:pt x="2097531" y="1216886"/>
                </a:moveTo>
                <a:cubicBezTo>
                  <a:pt x="2107959" y="1217606"/>
                  <a:pt x="2119873" y="1219764"/>
                  <a:pt x="2133271" y="1223361"/>
                </a:cubicBezTo>
                <a:lnTo>
                  <a:pt x="2137588" y="1221203"/>
                </a:lnTo>
                <a:lnTo>
                  <a:pt x="2154851" y="1222282"/>
                </a:lnTo>
                <a:lnTo>
                  <a:pt x="2157144" y="1222282"/>
                </a:lnTo>
                <a:cubicBezTo>
                  <a:pt x="2159481" y="1223181"/>
                  <a:pt x="2161640" y="1226823"/>
                  <a:pt x="2163619" y="1233207"/>
                </a:cubicBezTo>
                <a:lnTo>
                  <a:pt x="2163619" y="1236444"/>
                </a:lnTo>
                <a:cubicBezTo>
                  <a:pt x="2162179" y="1240400"/>
                  <a:pt x="2157459" y="1243997"/>
                  <a:pt x="2149456" y="1247234"/>
                </a:cubicBezTo>
                <a:lnTo>
                  <a:pt x="2141903" y="1263553"/>
                </a:lnTo>
                <a:lnTo>
                  <a:pt x="2142982" y="1264633"/>
                </a:lnTo>
                <a:lnTo>
                  <a:pt x="2144061" y="1264633"/>
                </a:lnTo>
                <a:lnTo>
                  <a:pt x="2159303" y="1259102"/>
                </a:lnTo>
                <a:lnTo>
                  <a:pt x="2164698" y="1260182"/>
                </a:lnTo>
                <a:lnTo>
                  <a:pt x="2172251" y="1259102"/>
                </a:lnTo>
                <a:lnTo>
                  <a:pt x="2189650" y="1263553"/>
                </a:lnTo>
                <a:lnTo>
                  <a:pt x="2198282" y="1262475"/>
                </a:lnTo>
                <a:lnTo>
                  <a:pt x="2202598" y="1264633"/>
                </a:lnTo>
                <a:cubicBezTo>
                  <a:pt x="2213838" y="1264633"/>
                  <a:pt x="2221794" y="1259193"/>
                  <a:pt x="2226470" y="1248312"/>
                </a:cubicBezTo>
                <a:cubicBezTo>
                  <a:pt x="2233305" y="1240400"/>
                  <a:pt x="2239823" y="1234241"/>
                  <a:pt x="2246027" y="1229835"/>
                </a:cubicBezTo>
                <a:lnTo>
                  <a:pt x="2250344" y="1229835"/>
                </a:lnTo>
                <a:cubicBezTo>
                  <a:pt x="2260054" y="1234780"/>
                  <a:pt x="2266888" y="1242018"/>
                  <a:pt x="2270843" y="1251550"/>
                </a:cubicBezTo>
                <a:cubicBezTo>
                  <a:pt x="2275250" y="1255686"/>
                  <a:pt x="2279971" y="1258563"/>
                  <a:pt x="2285007" y="1260182"/>
                </a:cubicBezTo>
                <a:lnTo>
                  <a:pt x="2287165" y="1264633"/>
                </a:lnTo>
                <a:cubicBezTo>
                  <a:pt x="2287165" y="1268049"/>
                  <a:pt x="2285366" y="1271646"/>
                  <a:pt x="2281770" y="1275423"/>
                </a:cubicBezTo>
                <a:lnTo>
                  <a:pt x="2278532" y="1275423"/>
                </a:lnTo>
                <a:cubicBezTo>
                  <a:pt x="2266933" y="1271646"/>
                  <a:pt x="2261133" y="1268049"/>
                  <a:pt x="2261133" y="1264633"/>
                </a:cubicBezTo>
                <a:lnTo>
                  <a:pt x="2258975" y="1264633"/>
                </a:lnTo>
                <a:cubicBezTo>
                  <a:pt x="2258255" y="1268948"/>
                  <a:pt x="2256457" y="1271106"/>
                  <a:pt x="2253581" y="1271106"/>
                </a:cubicBezTo>
                <a:lnTo>
                  <a:pt x="2248185" y="1270028"/>
                </a:lnTo>
                <a:lnTo>
                  <a:pt x="2240498" y="1271106"/>
                </a:lnTo>
                <a:lnTo>
                  <a:pt x="2237260" y="1267870"/>
                </a:lnTo>
                <a:lnTo>
                  <a:pt x="2236180" y="1267870"/>
                </a:lnTo>
                <a:lnTo>
                  <a:pt x="2228628" y="1270028"/>
                </a:lnTo>
                <a:lnTo>
                  <a:pt x="2222155" y="1267870"/>
                </a:lnTo>
                <a:lnTo>
                  <a:pt x="2221075" y="1267870"/>
                </a:lnTo>
                <a:cubicBezTo>
                  <a:pt x="2216131" y="1270207"/>
                  <a:pt x="2206733" y="1272006"/>
                  <a:pt x="2192887" y="1273264"/>
                </a:cubicBezTo>
                <a:lnTo>
                  <a:pt x="2187491" y="1271106"/>
                </a:lnTo>
                <a:lnTo>
                  <a:pt x="2177646" y="1274343"/>
                </a:lnTo>
                <a:cubicBezTo>
                  <a:pt x="2177646" y="1272725"/>
                  <a:pt x="2173329" y="1271646"/>
                  <a:pt x="2164698" y="1271106"/>
                </a:cubicBezTo>
                <a:lnTo>
                  <a:pt x="2144061" y="1272186"/>
                </a:lnTo>
                <a:lnTo>
                  <a:pt x="2140824" y="1272186"/>
                </a:lnTo>
                <a:cubicBezTo>
                  <a:pt x="2138128" y="1274343"/>
                  <a:pt x="2135609" y="1275423"/>
                  <a:pt x="2133271" y="1275423"/>
                </a:cubicBezTo>
                <a:lnTo>
                  <a:pt x="2132193" y="1274343"/>
                </a:lnTo>
                <a:lnTo>
                  <a:pt x="2131114" y="1274343"/>
                </a:lnTo>
                <a:lnTo>
                  <a:pt x="2130033" y="1275423"/>
                </a:lnTo>
                <a:lnTo>
                  <a:pt x="2130033" y="1276501"/>
                </a:lnTo>
                <a:lnTo>
                  <a:pt x="2134350" y="1281896"/>
                </a:lnTo>
                <a:lnTo>
                  <a:pt x="2134350" y="1285133"/>
                </a:lnTo>
                <a:cubicBezTo>
                  <a:pt x="2127787" y="1296014"/>
                  <a:pt x="2120908" y="1303971"/>
                  <a:pt x="2113714" y="1309007"/>
                </a:cubicBezTo>
                <a:cubicBezTo>
                  <a:pt x="2113714" y="1313682"/>
                  <a:pt x="2112276" y="1317324"/>
                  <a:pt x="2109398" y="1319931"/>
                </a:cubicBezTo>
                <a:lnTo>
                  <a:pt x="2112634" y="1325326"/>
                </a:lnTo>
                <a:lnTo>
                  <a:pt x="2112634" y="1328563"/>
                </a:lnTo>
                <a:cubicBezTo>
                  <a:pt x="2112634" y="1331261"/>
                  <a:pt x="2110836" y="1334498"/>
                  <a:pt x="2107240" y="1338274"/>
                </a:cubicBezTo>
                <a:lnTo>
                  <a:pt x="2107240" y="1364305"/>
                </a:lnTo>
                <a:lnTo>
                  <a:pt x="2105082" y="1375095"/>
                </a:lnTo>
                <a:lnTo>
                  <a:pt x="2106163" y="1380625"/>
                </a:lnTo>
                <a:lnTo>
                  <a:pt x="2102924" y="1381704"/>
                </a:lnTo>
                <a:lnTo>
                  <a:pt x="2102924" y="1382783"/>
                </a:lnTo>
                <a:cubicBezTo>
                  <a:pt x="2105802" y="1383143"/>
                  <a:pt x="2107240" y="1384222"/>
                  <a:pt x="2107240" y="1386020"/>
                </a:cubicBezTo>
                <a:lnTo>
                  <a:pt x="2107240" y="1403284"/>
                </a:lnTo>
                <a:lnTo>
                  <a:pt x="2105082" y="1406521"/>
                </a:lnTo>
                <a:lnTo>
                  <a:pt x="2105082" y="1407600"/>
                </a:lnTo>
                <a:lnTo>
                  <a:pt x="2107240" y="1419604"/>
                </a:lnTo>
                <a:lnTo>
                  <a:pt x="2104004" y="1424999"/>
                </a:lnTo>
                <a:cubicBezTo>
                  <a:pt x="2104004" y="1432912"/>
                  <a:pt x="2106163" y="1440150"/>
                  <a:pt x="2110477" y="1446714"/>
                </a:cubicBezTo>
                <a:cubicBezTo>
                  <a:pt x="2110477" y="1453188"/>
                  <a:pt x="2113355" y="1456425"/>
                  <a:pt x="2119110" y="1456425"/>
                </a:cubicBezTo>
                <a:lnTo>
                  <a:pt x="2120189" y="1456425"/>
                </a:lnTo>
                <a:lnTo>
                  <a:pt x="2146220" y="1455346"/>
                </a:lnTo>
                <a:lnTo>
                  <a:pt x="2159303" y="1456425"/>
                </a:lnTo>
                <a:lnTo>
                  <a:pt x="2159303" y="1455346"/>
                </a:lnTo>
                <a:lnTo>
                  <a:pt x="2158224" y="1413130"/>
                </a:lnTo>
                <a:lnTo>
                  <a:pt x="2159303" y="1382783"/>
                </a:lnTo>
                <a:lnTo>
                  <a:pt x="2164698" y="1379546"/>
                </a:lnTo>
                <a:lnTo>
                  <a:pt x="2165776" y="1380625"/>
                </a:lnTo>
                <a:lnTo>
                  <a:pt x="2166856" y="1380625"/>
                </a:lnTo>
                <a:lnTo>
                  <a:pt x="2166856" y="1378332"/>
                </a:lnTo>
                <a:lnTo>
                  <a:pt x="2162540" y="1377253"/>
                </a:lnTo>
                <a:lnTo>
                  <a:pt x="2159303" y="1378332"/>
                </a:lnTo>
                <a:lnTo>
                  <a:pt x="2159303" y="1377253"/>
                </a:lnTo>
                <a:lnTo>
                  <a:pt x="2157144" y="1374016"/>
                </a:lnTo>
                <a:lnTo>
                  <a:pt x="2160381" y="1364305"/>
                </a:lnTo>
                <a:cubicBezTo>
                  <a:pt x="2159663" y="1360709"/>
                  <a:pt x="2156739" y="1358910"/>
                  <a:pt x="2151615" y="1358910"/>
                </a:cubicBezTo>
                <a:lnTo>
                  <a:pt x="2142982" y="1362147"/>
                </a:lnTo>
                <a:lnTo>
                  <a:pt x="2142982" y="1358910"/>
                </a:lnTo>
                <a:lnTo>
                  <a:pt x="2136508" y="1358910"/>
                </a:lnTo>
                <a:cubicBezTo>
                  <a:pt x="2133451" y="1356033"/>
                  <a:pt x="2129091" y="1354594"/>
                  <a:pt x="2123426" y="1354594"/>
                </a:cubicBezTo>
                <a:lnTo>
                  <a:pt x="2120189" y="1355673"/>
                </a:lnTo>
                <a:lnTo>
                  <a:pt x="2118029" y="1352436"/>
                </a:lnTo>
                <a:lnTo>
                  <a:pt x="2120189" y="1350278"/>
                </a:lnTo>
                <a:lnTo>
                  <a:pt x="2125583" y="1351357"/>
                </a:lnTo>
                <a:lnTo>
                  <a:pt x="2126798" y="1351357"/>
                </a:lnTo>
                <a:cubicBezTo>
                  <a:pt x="2129495" y="1349289"/>
                  <a:pt x="2134530" y="1347446"/>
                  <a:pt x="2141903" y="1345827"/>
                </a:cubicBezTo>
                <a:lnTo>
                  <a:pt x="2157144" y="1350278"/>
                </a:lnTo>
                <a:lnTo>
                  <a:pt x="2159303" y="1346906"/>
                </a:lnTo>
                <a:lnTo>
                  <a:pt x="2159303" y="1329643"/>
                </a:lnTo>
                <a:lnTo>
                  <a:pt x="2160381" y="1325326"/>
                </a:lnTo>
                <a:lnTo>
                  <a:pt x="2159303" y="1321011"/>
                </a:lnTo>
                <a:lnTo>
                  <a:pt x="2159303" y="1305769"/>
                </a:lnTo>
                <a:lnTo>
                  <a:pt x="2161461" y="1302532"/>
                </a:lnTo>
                <a:lnTo>
                  <a:pt x="2161461" y="1300374"/>
                </a:lnTo>
                <a:cubicBezTo>
                  <a:pt x="2156335" y="1295159"/>
                  <a:pt x="2153773" y="1290798"/>
                  <a:pt x="2153773" y="1287291"/>
                </a:cubicBezTo>
                <a:lnTo>
                  <a:pt x="2153773" y="1284054"/>
                </a:lnTo>
                <a:cubicBezTo>
                  <a:pt x="2153773" y="1282616"/>
                  <a:pt x="2156335" y="1281177"/>
                  <a:pt x="2161461" y="1279738"/>
                </a:cubicBezTo>
                <a:lnTo>
                  <a:pt x="2200439" y="1285133"/>
                </a:lnTo>
                <a:lnTo>
                  <a:pt x="2211230" y="1285133"/>
                </a:lnTo>
                <a:lnTo>
                  <a:pt x="2215680" y="1284054"/>
                </a:lnTo>
                <a:cubicBezTo>
                  <a:pt x="2218919" y="1285493"/>
                  <a:pt x="2220716" y="1286932"/>
                  <a:pt x="2221075" y="1288371"/>
                </a:cubicBezTo>
                <a:lnTo>
                  <a:pt x="2221075" y="1290664"/>
                </a:lnTo>
                <a:cubicBezTo>
                  <a:pt x="2221075" y="1292102"/>
                  <a:pt x="2218871" y="1293541"/>
                  <a:pt x="2214466" y="1294979"/>
                </a:cubicBezTo>
                <a:cubicBezTo>
                  <a:pt x="2214466" y="1296958"/>
                  <a:pt x="2212309" y="1301633"/>
                  <a:pt x="2207993" y="1309007"/>
                </a:cubicBezTo>
                <a:lnTo>
                  <a:pt x="2207993" y="1311164"/>
                </a:lnTo>
                <a:lnTo>
                  <a:pt x="2212309" y="1321011"/>
                </a:lnTo>
                <a:lnTo>
                  <a:pt x="2201518" y="1330721"/>
                </a:lnTo>
                <a:lnTo>
                  <a:pt x="2201518" y="1333958"/>
                </a:lnTo>
                <a:lnTo>
                  <a:pt x="2207993" y="1338274"/>
                </a:lnTo>
                <a:lnTo>
                  <a:pt x="2207993" y="1340432"/>
                </a:lnTo>
                <a:lnTo>
                  <a:pt x="2206914" y="1351357"/>
                </a:lnTo>
                <a:lnTo>
                  <a:pt x="2212309" y="1351357"/>
                </a:lnTo>
                <a:lnTo>
                  <a:pt x="2214466" y="1353515"/>
                </a:lnTo>
                <a:cubicBezTo>
                  <a:pt x="2210869" y="1354414"/>
                  <a:pt x="2209072" y="1355493"/>
                  <a:pt x="2209072" y="1356752"/>
                </a:cubicBezTo>
                <a:lnTo>
                  <a:pt x="2211230" y="1364305"/>
                </a:lnTo>
                <a:lnTo>
                  <a:pt x="2210150" y="1369700"/>
                </a:lnTo>
                <a:lnTo>
                  <a:pt x="2211230" y="1370780"/>
                </a:lnTo>
                <a:lnTo>
                  <a:pt x="2211230" y="1371858"/>
                </a:lnTo>
                <a:lnTo>
                  <a:pt x="2209072" y="1384941"/>
                </a:lnTo>
                <a:lnTo>
                  <a:pt x="2210150" y="1400047"/>
                </a:lnTo>
                <a:lnTo>
                  <a:pt x="2209072" y="1404363"/>
                </a:lnTo>
                <a:lnTo>
                  <a:pt x="2210150" y="1409893"/>
                </a:lnTo>
                <a:cubicBezTo>
                  <a:pt x="2210150" y="1417626"/>
                  <a:pt x="2208352" y="1423021"/>
                  <a:pt x="2204755" y="1426078"/>
                </a:cubicBezTo>
                <a:lnTo>
                  <a:pt x="2212309" y="1445635"/>
                </a:lnTo>
                <a:lnTo>
                  <a:pt x="2207993" y="1455346"/>
                </a:lnTo>
                <a:lnTo>
                  <a:pt x="2209072" y="1458583"/>
                </a:lnTo>
                <a:lnTo>
                  <a:pt x="2210150" y="1458583"/>
                </a:lnTo>
                <a:lnTo>
                  <a:pt x="2231865" y="1453188"/>
                </a:lnTo>
                <a:lnTo>
                  <a:pt x="2231865" y="1451030"/>
                </a:lnTo>
                <a:lnTo>
                  <a:pt x="2229708" y="1447793"/>
                </a:lnTo>
                <a:lnTo>
                  <a:pt x="2229708" y="1444556"/>
                </a:lnTo>
                <a:cubicBezTo>
                  <a:pt x="2231326" y="1440959"/>
                  <a:pt x="2235283" y="1436958"/>
                  <a:pt x="2241577" y="1432552"/>
                </a:cubicBezTo>
                <a:lnTo>
                  <a:pt x="2246027" y="1427157"/>
                </a:lnTo>
                <a:cubicBezTo>
                  <a:pt x="2254660" y="1429855"/>
                  <a:pt x="2260054" y="1433856"/>
                  <a:pt x="2262212" y="1439161"/>
                </a:cubicBezTo>
                <a:cubicBezTo>
                  <a:pt x="2266529" y="1439161"/>
                  <a:pt x="2273407" y="1444916"/>
                  <a:pt x="2282848" y="1456425"/>
                </a:cubicBezTo>
                <a:cubicBezTo>
                  <a:pt x="2286086" y="1456425"/>
                  <a:pt x="2288243" y="1457864"/>
                  <a:pt x="2289323" y="1460741"/>
                </a:cubicBezTo>
                <a:cubicBezTo>
                  <a:pt x="2289323" y="1462359"/>
                  <a:pt x="2283523" y="1464158"/>
                  <a:pt x="2271924" y="1466136"/>
                </a:cubicBezTo>
                <a:lnTo>
                  <a:pt x="2270843" y="1467350"/>
                </a:lnTo>
                <a:lnTo>
                  <a:pt x="2269766" y="1467350"/>
                </a:lnTo>
                <a:lnTo>
                  <a:pt x="2268686" y="1466136"/>
                </a:lnTo>
                <a:lnTo>
                  <a:pt x="2263291" y="1467350"/>
                </a:lnTo>
                <a:lnTo>
                  <a:pt x="2224312" y="1467350"/>
                </a:lnTo>
                <a:cubicBezTo>
                  <a:pt x="2217029" y="1467350"/>
                  <a:pt x="2213388" y="1466586"/>
                  <a:pt x="2213388" y="1465057"/>
                </a:cubicBezTo>
                <a:lnTo>
                  <a:pt x="2205835" y="1466136"/>
                </a:lnTo>
                <a:lnTo>
                  <a:pt x="2192887" y="1465057"/>
                </a:lnTo>
                <a:lnTo>
                  <a:pt x="2176566" y="1467350"/>
                </a:lnTo>
                <a:lnTo>
                  <a:pt x="2174409" y="1465057"/>
                </a:lnTo>
                <a:cubicBezTo>
                  <a:pt x="2174409" y="1467305"/>
                  <a:pt x="2173688" y="1468429"/>
                  <a:pt x="2172251" y="1468429"/>
                </a:cubicBezTo>
                <a:lnTo>
                  <a:pt x="2170092" y="1468429"/>
                </a:lnTo>
                <a:cubicBezTo>
                  <a:pt x="2156695" y="1466361"/>
                  <a:pt x="2149096" y="1464518"/>
                  <a:pt x="2147298" y="1462899"/>
                </a:cubicBezTo>
                <a:lnTo>
                  <a:pt x="2146220" y="1462899"/>
                </a:lnTo>
                <a:lnTo>
                  <a:pt x="2140824" y="1466136"/>
                </a:lnTo>
                <a:lnTo>
                  <a:pt x="2131114" y="1459662"/>
                </a:lnTo>
                <a:lnTo>
                  <a:pt x="2130033" y="1459662"/>
                </a:lnTo>
                <a:lnTo>
                  <a:pt x="2130033" y="1467350"/>
                </a:lnTo>
                <a:cubicBezTo>
                  <a:pt x="2130033" y="1468609"/>
                  <a:pt x="2128191" y="1469688"/>
                  <a:pt x="2124505" y="1470587"/>
                </a:cubicBezTo>
                <a:lnTo>
                  <a:pt x="2113714" y="1467350"/>
                </a:lnTo>
                <a:lnTo>
                  <a:pt x="2108319" y="1468429"/>
                </a:lnTo>
                <a:lnTo>
                  <a:pt x="2108319" y="1477061"/>
                </a:lnTo>
                <a:lnTo>
                  <a:pt x="2105082" y="1480298"/>
                </a:lnTo>
                <a:lnTo>
                  <a:pt x="2102924" y="1480298"/>
                </a:lnTo>
                <a:lnTo>
                  <a:pt x="2099689" y="1478140"/>
                </a:lnTo>
                <a:lnTo>
                  <a:pt x="2098608" y="1478140"/>
                </a:lnTo>
                <a:lnTo>
                  <a:pt x="2094157" y="1481377"/>
                </a:lnTo>
                <a:lnTo>
                  <a:pt x="2089842" y="1481377"/>
                </a:lnTo>
                <a:cubicBezTo>
                  <a:pt x="2088763" y="1481377"/>
                  <a:pt x="2087685" y="1479938"/>
                  <a:pt x="2086605" y="1477061"/>
                </a:cubicBezTo>
                <a:lnTo>
                  <a:pt x="2085526" y="1475982"/>
                </a:lnTo>
                <a:lnTo>
                  <a:pt x="2081209" y="1475982"/>
                </a:lnTo>
                <a:cubicBezTo>
                  <a:pt x="2081209" y="1478859"/>
                  <a:pt x="2080130" y="1480298"/>
                  <a:pt x="2077972" y="1480298"/>
                </a:cubicBezTo>
                <a:lnTo>
                  <a:pt x="2073656" y="1480298"/>
                </a:lnTo>
                <a:lnTo>
                  <a:pt x="2072578" y="1479219"/>
                </a:lnTo>
                <a:lnTo>
                  <a:pt x="2071499" y="1480298"/>
                </a:lnTo>
                <a:lnTo>
                  <a:pt x="2065968" y="1480298"/>
                </a:lnTo>
                <a:cubicBezTo>
                  <a:pt x="2060215" y="1480298"/>
                  <a:pt x="2057335" y="1477421"/>
                  <a:pt x="2057335" y="1471666"/>
                </a:cubicBezTo>
                <a:lnTo>
                  <a:pt x="2059495" y="1460741"/>
                </a:lnTo>
                <a:lnTo>
                  <a:pt x="2059495" y="1458583"/>
                </a:lnTo>
                <a:lnTo>
                  <a:pt x="2054099" y="1453188"/>
                </a:lnTo>
                <a:lnTo>
                  <a:pt x="2054099" y="1452109"/>
                </a:lnTo>
                <a:lnTo>
                  <a:pt x="2058416" y="1446714"/>
                </a:lnTo>
                <a:lnTo>
                  <a:pt x="2058416" y="1444556"/>
                </a:lnTo>
                <a:lnTo>
                  <a:pt x="2056259" y="1435789"/>
                </a:lnTo>
                <a:lnTo>
                  <a:pt x="2056259" y="1427157"/>
                </a:lnTo>
                <a:lnTo>
                  <a:pt x="2057335" y="1426078"/>
                </a:lnTo>
                <a:cubicBezTo>
                  <a:pt x="2055898" y="1422661"/>
                  <a:pt x="2054819" y="1415783"/>
                  <a:pt x="2054099" y="1405442"/>
                </a:cubicBezTo>
                <a:cubicBezTo>
                  <a:pt x="2054819" y="1402745"/>
                  <a:pt x="2057335" y="1399148"/>
                  <a:pt x="2061653" y="1394652"/>
                </a:cubicBezTo>
                <a:lnTo>
                  <a:pt x="2061653" y="1392494"/>
                </a:lnTo>
                <a:cubicBezTo>
                  <a:pt x="2059855" y="1392494"/>
                  <a:pt x="2057335" y="1391056"/>
                  <a:pt x="2054099" y="1388178"/>
                </a:cubicBezTo>
                <a:lnTo>
                  <a:pt x="2053020" y="1388178"/>
                </a:lnTo>
                <a:cubicBezTo>
                  <a:pt x="2039982" y="1397529"/>
                  <a:pt x="2031665" y="1402205"/>
                  <a:pt x="2028069" y="1402205"/>
                </a:cubicBezTo>
                <a:lnTo>
                  <a:pt x="2026991" y="1402205"/>
                </a:lnTo>
                <a:lnTo>
                  <a:pt x="2023752" y="1398968"/>
                </a:lnTo>
                <a:lnTo>
                  <a:pt x="2023752" y="1394652"/>
                </a:lnTo>
                <a:cubicBezTo>
                  <a:pt x="2029507" y="1388898"/>
                  <a:pt x="2034947" y="1382019"/>
                  <a:pt x="2040073" y="1374016"/>
                </a:cubicBezTo>
                <a:cubicBezTo>
                  <a:pt x="2040073" y="1363946"/>
                  <a:pt x="2042231" y="1358910"/>
                  <a:pt x="2046547" y="1358910"/>
                </a:cubicBezTo>
                <a:lnTo>
                  <a:pt x="2046547" y="1354594"/>
                </a:lnTo>
                <a:lnTo>
                  <a:pt x="2056259" y="1327484"/>
                </a:lnTo>
                <a:lnTo>
                  <a:pt x="2050863" y="1314402"/>
                </a:lnTo>
                <a:lnTo>
                  <a:pt x="2050863" y="1311164"/>
                </a:lnTo>
                <a:lnTo>
                  <a:pt x="2054099" y="1307927"/>
                </a:lnTo>
                <a:lnTo>
                  <a:pt x="2068262" y="1307927"/>
                </a:lnTo>
                <a:cubicBezTo>
                  <a:pt x="2068262" y="1304151"/>
                  <a:pt x="2070419" y="1300554"/>
                  <a:pt x="2074736" y="1297137"/>
                </a:cubicBezTo>
                <a:lnTo>
                  <a:pt x="2080130" y="1276501"/>
                </a:lnTo>
                <a:cubicBezTo>
                  <a:pt x="2079051" y="1273624"/>
                  <a:pt x="2077972" y="1272186"/>
                  <a:pt x="2076893" y="1272186"/>
                </a:cubicBezTo>
                <a:lnTo>
                  <a:pt x="2034542" y="1272186"/>
                </a:lnTo>
                <a:lnTo>
                  <a:pt x="2029147" y="1266790"/>
                </a:lnTo>
                <a:lnTo>
                  <a:pt x="2029147" y="1265711"/>
                </a:lnTo>
                <a:cubicBezTo>
                  <a:pt x="2029147" y="1263913"/>
                  <a:pt x="2030586" y="1262834"/>
                  <a:pt x="2033464" y="1262475"/>
                </a:cubicBezTo>
                <a:lnTo>
                  <a:pt x="2040073" y="1266790"/>
                </a:lnTo>
                <a:lnTo>
                  <a:pt x="2042231" y="1266790"/>
                </a:lnTo>
                <a:cubicBezTo>
                  <a:pt x="2043849" y="1266790"/>
                  <a:pt x="2045287" y="1264228"/>
                  <a:pt x="2046547" y="1259102"/>
                </a:cubicBezTo>
                <a:lnTo>
                  <a:pt x="2056259" y="1259102"/>
                </a:lnTo>
                <a:cubicBezTo>
                  <a:pt x="2065700" y="1262789"/>
                  <a:pt x="2074736" y="1264633"/>
                  <a:pt x="2083367" y="1264633"/>
                </a:cubicBezTo>
                <a:cubicBezTo>
                  <a:pt x="2089122" y="1253572"/>
                  <a:pt x="2092000" y="1245256"/>
                  <a:pt x="2092000" y="1239680"/>
                </a:cubicBezTo>
                <a:lnTo>
                  <a:pt x="2089842" y="1225519"/>
                </a:lnTo>
                <a:lnTo>
                  <a:pt x="2089842" y="1224440"/>
                </a:lnTo>
                <a:cubicBezTo>
                  <a:pt x="2092179" y="1220124"/>
                  <a:pt x="2094742" y="1217606"/>
                  <a:pt x="2097531" y="1216886"/>
                </a:cubicBezTo>
                <a:close/>
                <a:moveTo>
                  <a:pt x="4074122" y="1215943"/>
                </a:moveTo>
                <a:lnTo>
                  <a:pt x="4076280" y="1215943"/>
                </a:lnTo>
                <a:cubicBezTo>
                  <a:pt x="4078438" y="1218101"/>
                  <a:pt x="4081990" y="1219180"/>
                  <a:pt x="4086936" y="1219180"/>
                </a:cubicBezTo>
                <a:cubicBezTo>
                  <a:pt x="4094308" y="1226014"/>
                  <a:pt x="4101142" y="1229970"/>
                  <a:pt x="4107437" y="1231049"/>
                </a:cubicBezTo>
                <a:lnTo>
                  <a:pt x="4116069" y="1238467"/>
                </a:lnTo>
                <a:cubicBezTo>
                  <a:pt x="4116069" y="1239906"/>
                  <a:pt x="4117102" y="1240625"/>
                  <a:pt x="4119171" y="1240625"/>
                </a:cubicBezTo>
                <a:cubicBezTo>
                  <a:pt x="4123487" y="1244042"/>
                  <a:pt x="4125645" y="1246560"/>
                  <a:pt x="4125645" y="1248178"/>
                </a:cubicBezTo>
                <a:cubicBezTo>
                  <a:pt x="4125645" y="1268230"/>
                  <a:pt x="4114900" y="1278255"/>
                  <a:pt x="4093410" y="1278255"/>
                </a:cubicBezTo>
                <a:lnTo>
                  <a:pt x="4092331" y="1279334"/>
                </a:lnTo>
                <a:lnTo>
                  <a:pt x="4091252" y="1279334"/>
                </a:lnTo>
                <a:cubicBezTo>
                  <a:pt x="4089992" y="1279334"/>
                  <a:pt x="4086801" y="1276098"/>
                  <a:pt x="4081675" y="1269624"/>
                </a:cubicBezTo>
                <a:cubicBezTo>
                  <a:pt x="4078798" y="1269624"/>
                  <a:pt x="4077359" y="1268589"/>
                  <a:pt x="4077359" y="1266522"/>
                </a:cubicBezTo>
                <a:lnTo>
                  <a:pt x="4077359" y="1263285"/>
                </a:lnTo>
                <a:lnTo>
                  <a:pt x="4080596" y="1260047"/>
                </a:lnTo>
                <a:lnTo>
                  <a:pt x="4082754" y="1260047"/>
                </a:lnTo>
                <a:cubicBezTo>
                  <a:pt x="4083114" y="1262925"/>
                  <a:pt x="4085587" y="1264364"/>
                  <a:pt x="4090173" y="1264364"/>
                </a:cubicBezTo>
                <a:lnTo>
                  <a:pt x="4091252" y="1264364"/>
                </a:lnTo>
                <a:lnTo>
                  <a:pt x="4091252" y="1263285"/>
                </a:lnTo>
                <a:cubicBezTo>
                  <a:pt x="4085767" y="1262206"/>
                  <a:pt x="4081136" y="1258969"/>
                  <a:pt x="4077359" y="1253574"/>
                </a:cubicBezTo>
                <a:lnTo>
                  <a:pt x="4077359" y="1252494"/>
                </a:lnTo>
                <a:lnTo>
                  <a:pt x="4079517" y="1246021"/>
                </a:lnTo>
                <a:lnTo>
                  <a:pt x="4079517" y="1244941"/>
                </a:lnTo>
                <a:lnTo>
                  <a:pt x="4069806" y="1222417"/>
                </a:lnTo>
                <a:cubicBezTo>
                  <a:pt x="4071245" y="1218101"/>
                  <a:pt x="4072684" y="1215943"/>
                  <a:pt x="4074122" y="1215943"/>
                </a:cubicBezTo>
                <a:close/>
                <a:moveTo>
                  <a:pt x="7123085" y="1212140"/>
                </a:moveTo>
                <a:lnTo>
                  <a:pt x="7123085" y="1213220"/>
                </a:lnTo>
                <a:lnTo>
                  <a:pt x="7125243" y="1213220"/>
                </a:lnTo>
                <a:lnTo>
                  <a:pt x="7125243" y="1212140"/>
                </a:lnTo>
                <a:close/>
                <a:moveTo>
                  <a:pt x="7259039" y="1211061"/>
                </a:moveTo>
                <a:lnTo>
                  <a:pt x="7259039" y="1213220"/>
                </a:lnTo>
                <a:lnTo>
                  <a:pt x="7260118" y="1213220"/>
                </a:lnTo>
                <a:lnTo>
                  <a:pt x="7260118" y="1211061"/>
                </a:lnTo>
                <a:close/>
                <a:moveTo>
                  <a:pt x="2746318" y="1208422"/>
                </a:moveTo>
                <a:lnTo>
                  <a:pt x="2745239" y="1211525"/>
                </a:lnTo>
                <a:lnTo>
                  <a:pt x="2746318" y="1212603"/>
                </a:lnTo>
                <a:lnTo>
                  <a:pt x="2747397" y="1212603"/>
                </a:lnTo>
                <a:lnTo>
                  <a:pt x="2747397" y="1208422"/>
                </a:lnTo>
                <a:close/>
                <a:moveTo>
                  <a:pt x="55434" y="1190468"/>
                </a:moveTo>
                <a:cubicBezTo>
                  <a:pt x="71977" y="1195504"/>
                  <a:pt x="87038" y="1198381"/>
                  <a:pt x="100616" y="1199101"/>
                </a:cubicBezTo>
                <a:cubicBezTo>
                  <a:pt x="100616" y="1201079"/>
                  <a:pt x="103853" y="1202517"/>
                  <a:pt x="110327" y="1203417"/>
                </a:cubicBezTo>
                <a:lnTo>
                  <a:pt x="112485" y="1206519"/>
                </a:lnTo>
                <a:lnTo>
                  <a:pt x="112485" y="1208677"/>
                </a:lnTo>
                <a:cubicBezTo>
                  <a:pt x="112485" y="1211015"/>
                  <a:pt x="108529" y="1213173"/>
                  <a:pt x="100616" y="1215151"/>
                </a:cubicBezTo>
                <a:cubicBezTo>
                  <a:pt x="92703" y="1224322"/>
                  <a:pt x="88747" y="1230751"/>
                  <a:pt x="88747" y="1234438"/>
                </a:cubicBezTo>
                <a:cubicBezTo>
                  <a:pt x="88747" y="1239114"/>
                  <a:pt x="81240" y="1246307"/>
                  <a:pt x="66223" y="1256018"/>
                </a:cubicBezTo>
                <a:lnTo>
                  <a:pt x="65145" y="1257097"/>
                </a:lnTo>
                <a:lnTo>
                  <a:pt x="66223" y="1260334"/>
                </a:lnTo>
                <a:cubicBezTo>
                  <a:pt x="71258" y="1260334"/>
                  <a:pt x="76653" y="1258176"/>
                  <a:pt x="82409" y="1253860"/>
                </a:cubicBezTo>
                <a:cubicBezTo>
                  <a:pt x="84296" y="1253860"/>
                  <a:pt x="87847" y="1250983"/>
                  <a:pt x="93063" y="1245228"/>
                </a:cubicBezTo>
                <a:lnTo>
                  <a:pt x="97379" y="1243070"/>
                </a:lnTo>
                <a:lnTo>
                  <a:pt x="98458" y="1243070"/>
                </a:lnTo>
                <a:cubicBezTo>
                  <a:pt x="102414" y="1243070"/>
                  <a:pt x="107765" y="1245947"/>
                  <a:pt x="114508" y="1251702"/>
                </a:cubicBezTo>
                <a:cubicBezTo>
                  <a:pt x="121162" y="1251702"/>
                  <a:pt x="129075" y="1257052"/>
                  <a:pt x="138246" y="1267752"/>
                </a:cubicBezTo>
                <a:cubicBezTo>
                  <a:pt x="139684" y="1259210"/>
                  <a:pt x="142158" y="1254939"/>
                  <a:pt x="145664" y="1254939"/>
                </a:cubicBezTo>
                <a:lnTo>
                  <a:pt x="145664" y="1251702"/>
                </a:lnTo>
                <a:lnTo>
                  <a:pt x="143506" y="1248465"/>
                </a:lnTo>
                <a:lnTo>
                  <a:pt x="143506" y="1244149"/>
                </a:lnTo>
                <a:cubicBezTo>
                  <a:pt x="145664" y="1237225"/>
                  <a:pt x="146743" y="1229358"/>
                  <a:pt x="146743" y="1220546"/>
                </a:cubicBezTo>
                <a:lnTo>
                  <a:pt x="146743" y="1214072"/>
                </a:lnTo>
                <a:cubicBezTo>
                  <a:pt x="146743" y="1209936"/>
                  <a:pt x="145304" y="1206384"/>
                  <a:pt x="142427" y="1203417"/>
                </a:cubicBezTo>
                <a:lnTo>
                  <a:pt x="142427" y="1199101"/>
                </a:lnTo>
                <a:cubicBezTo>
                  <a:pt x="142788" y="1197662"/>
                  <a:pt x="144585" y="1196223"/>
                  <a:pt x="147822" y="1194785"/>
                </a:cubicBezTo>
                <a:cubicBezTo>
                  <a:pt x="163109" y="1194785"/>
                  <a:pt x="176371" y="1196943"/>
                  <a:pt x="187611" y="1201259"/>
                </a:cubicBezTo>
                <a:lnTo>
                  <a:pt x="190848" y="1198022"/>
                </a:lnTo>
                <a:lnTo>
                  <a:pt x="193006" y="1198022"/>
                </a:lnTo>
                <a:cubicBezTo>
                  <a:pt x="204426" y="1198022"/>
                  <a:pt x="210135" y="1200854"/>
                  <a:pt x="210135" y="1206519"/>
                </a:cubicBezTo>
                <a:lnTo>
                  <a:pt x="210135" y="1208677"/>
                </a:lnTo>
                <a:lnTo>
                  <a:pt x="196243" y="1222704"/>
                </a:lnTo>
                <a:cubicBezTo>
                  <a:pt x="196243" y="1227560"/>
                  <a:pt x="193365" y="1235067"/>
                  <a:pt x="187611" y="1245228"/>
                </a:cubicBezTo>
                <a:cubicBezTo>
                  <a:pt x="187611" y="1250443"/>
                  <a:pt x="183654" y="1255838"/>
                  <a:pt x="175742" y="1261413"/>
                </a:cubicBezTo>
                <a:cubicBezTo>
                  <a:pt x="175742" y="1266718"/>
                  <a:pt x="172909" y="1272068"/>
                  <a:pt x="167244" y="1277463"/>
                </a:cubicBezTo>
                <a:cubicBezTo>
                  <a:pt x="167244" y="1281600"/>
                  <a:pt x="165446" y="1285196"/>
                  <a:pt x="161849" y="1288253"/>
                </a:cubicBezTo>
                <a:lnTo>
                  <a:pt x="161849" y="1290411"/>
                </a:lnTo>
                <a:cubicBezTo>
                  <a:pt x="165626" y="1290411"/>
                  <a:pt x="175292" y="1298639"/>
                  <a:pt x="190848" y="1315094"/>
                </a:cubicBezTo>
                <a:cubicBezTo>
                  <a:pt x="196243" y="1315094"/>
                  <a:pt x="200873" y="1322961"/>
                  <a:pt x="204740" y="1338697"/>
                </a:cubicBezTo>
                <a:lnTo>
                  <a:pt x="203662" y="1354747"/>
                </a:lnTo>
                <a:lnTo>
                  <a:pt x="202582" y="1354747"/>
                </a:lnTo>
                <a:lnTo>
                  <a:pt x="201503" y="1353668"/>
                </a:lnTo>
                <a:lnTo>
                  <a:pt x="200425" y="1353668"/>
                </a:lnTo>
                <a:lnTo>
                  <a:pt x="197322" y="1362300"/>
                </a:lnTo>
                <a:lnTo>
                  <a:pt x="193006" y="1360142"/>
                </a:lnTo>
                <a:lnTo>
                  <a:pt x="190848" y="1360142"/>
                </a:lnTo>
                <a:lnTo>
                  <a:pt x="190848" y="1361221"/>
                </a:lnTo>
                <a:cubicBezTo>
                  <a:pt x="195165" y="1361581"/>
                  <a:pt x="197322" y="1362660"/>
                  <a:pt x="197322" y="1364458"/>
                </a:cubicBezTo>
                <a:cubicBezTo>
                  <a:pt x="195343" y="1370932"/>
                  <a:pt x="190668" y="1374169"/>
                  <a:pt x="183295" y="1374169"/>
                </a:cubicBezTo>
                <a:lnTo>
                  <a:pt x="180058" y="1374169"/>
                </a:lnTo>
                <a:cubicBezTo>
                  <a:pt x="165041" y="1371472"/>
                  <a:pt x="157533" y="1365717"/>
                  <a:pt x="157533" y="1356905"/>
                </a:cubicBezTo>
                <a:lnTo>
                  <a:pt x="158612" y="1352589"/>
                </a:lnTo>
                <a:lnTo>
                  <a:pt x="156455" y="1344092"/>
                </a:lnTo>
                <a:cubicBezTo>
                  <a:pt x="157893" y="1341215"/>
                  <a:pt x="158612" y="1337258"/>
                  <a:pt x="158612" y="1332223"/>
                </a:cubicBezTo>
                <a:cubicBezTo>
                  <a:pt x="155735" y="1322602"/>
                  <a:pt x="154296" y="1315094"/>
                  <a:pt x="154296" y="1309699"/>
                </a:cubicBezTo>
                <a:lnTo>
                  <a:pt x="155375" y="1296751"/>
                </a:lnTo>
                <a:cubicBezTo>
                  <a:pt x="148541" y="1296751"/>
                  <a:pt x="142833" y="1300707"/>
                  <a:pt x="138246" y="1308620"/>
                </a:cubicBezTo>
                <a:cubicBezTo>
                  <a:pt x="135550" y="1312216"/>
                  <a:pt x="132671" y="1314015"/>
                  <a:pt x="129614" y="1314015"/>
                </a:cubicBezTo>
                <a:lnTo>
                  <a:pt x="126377" y="1314015"/>
                </a:lnTo>
                <a:lnTo>
                  <a:pt x="126377" y="1316172"/>
                </a:lnTo>
                <a:lnTo>
                  <a:pt x="125298" y="1316172"/>
                </a:lnTo>
                <a:lnTo>
                  <a:pt x="126377" y="1321433"/>
                </a:lnTo>
                <a:lnTo>
                  <a:pt x="126377" y="1324670"/>
                </a:lnTo>
                <a:lnTo>
                  <a:pt x="127457" y="1347329"/>
                </a:lnTo>
                <a:lnTo>
                  <a:pt x="124219" y="1357984"/>
                </a:lnTo>
                <a:lnTo>
                  <a:pt x="127457" y="1377406"/>
                </a:lnTo>
                <a:lnTo>
                  <a:pt x="124219" y="1382666"/>
                </a:lnTo>
                <a:lnTo>
                  <a:pt x="124219" y="1386982"/>
                </a:lnTo>
                <a:lnTo>
                  <a:pt x="126377" y="1396693"/>
                </a:lnTo>
                <a:lnTo>
                  <a:pt x="125298" y="1403167"/>
                </a:lnTo>
                <a:lnTo>
                  <a:pt x="128535" y="1430007"/>
                </a:lnTo>
                <a:lnTo>
                  <a:pt x="128535" y="1435403"/>
                </a:lnTo>
                <a:cubicBezTo>
                  <a:pt x="128535" y="1441067"/>
                  <a:pt x="124578" y="1444619"/>
                  <a:pt x="116667" y="1446058"/>
                </a:cubicBezTo>
                <a:lnTo>
                  <a:pt x="109248" y="1443900"/>
                </a:lnTo>
                <a:lnTo>
                  <a:pt x="106011" y="1443900"/>
                </a:lnTo>
                <a:lnTo>
                  <a:pt x="90906" y="1447137"/>
                </a:lnTo>
                <a:lnTo>
                  <a:pt x="89826" y="1447137"/>
                </a:lnTo>
                <a:lnTo>
                  <a:pt x="80250" y="1437426"/>
                </a:lnTo>
                <a:lnTo>
                  <a:pt x="80250" y="1436482"/>
                </a:lnTo>
                <a:lnTo>
                  <a:pt x="85510" y="1419217"/>
                </a:lnTo>
                <a:cubicBezTo>
                  <a:pt x="85510" y="1417779"/>
                  <a:pt x="84477" y="1417059"/>
                  <a:pt x="82409" y="1417059"/>
                </a:cubicBezTo>
                <a:lnTo>
                  <a:pt x="73776" y="1418139"/>
                </a:lnTo>
                <a:lnTo>
                  <a:pt x="68382" y="1415981"/>
                </a:lnTo>
                <a:cubicBezTo>
                  <a:pt x="61908" y="1417239"/>
                  <a:pt x="58671" y="1420476"/>
                  <a:pt x="58671" y="1425692"/>
                </a:cubicBezTo>
                <a:cubicBezTo>
                  <a:pt x="58671" y="1431986"/>
                  <a:pt x="54758" y="1436617"/>
                  <a:pt x="46936" y="1439584"/>
                </a:cubicBezTo>
                <a:lnTo>
                  <a:pt x="46936" y="1440663"/>
                </a:lnTo>
                <a:lnTo>
                  <a:pt x="49093" y="1440663"/>
                </a:lnTo>
                <a:lnTo>
                  <a:pt x="56512" y="1435403"/>
                </a:lnTo>
                <a:lnTo>
                  <a:pt x="58671" y="1437426"/>
                </a:lnTo>
                <a:cubicBezTo>
                  <a:pt x="58671" y="1442461"/>
                  <a:pt x="56198" y="1444979"/>
                  <a:pt x="51251" y="1444979"/>
                </a:cubicBezTo>
                <a:lnTo>
                  <a:pt x="50173" y="1444979"/>
                </a:lnTo>
                <a:lnTo>
                  <a:pt x="49093" y="1443900"/>
                </a:lnTo>
                <a:lnTo>
                  <a:pt x="48014" y="1443900"/>
                </a:lnTo>
                <a:cubicBezTo>
                  <a:pt x="48014" y="1446957"/>
                  <a:pt x="42980" y="1449474"/>
                  <a:pt x="32908" y="1451453"/>
                </a:cubicBezTo>
                <a:cubicBezTo>
                  <a:pt x="20050" y="1451453"/>
                  <a:pt x="13621" y="1446777"/>
                  <a:pt x="13621" y="1437426"/>
                </a:cubicBezTo>
                <a:lnTo>
                  <a:pt x="11463" y="1420297"/>
                </a:lnTo>
                <a:lnTo>
                  <a:pt x="15779" y="1403167"/>
                </a:lnTo>
                <a:lnTo>
                  <a:pt x="15779" y="1401009"/>
                </a:lnTo>
                <a:cubicBezTo>
                  <a:pt x="12902" y="1397952"/>
                  <a:pt x="11463" y="1394355"/>
                  <a:pt x="11463" y="1390219"/>
                </a:cubicBezTo>
                <a:lnTo>
                  <a:pt x="11463" y="1386982"/>
                </a:lnTo>
                <a:cubicBezTo>
                  <a:pt x="11463" y="1378980"/>
                  <a:pt x="13261" y="1369314"/>
                  <a:pt x="16858" y="1357984"/>
                </a:cubicBezTo>
                <a:lnTo>
                  <a:pt x="15779" y="1343013"/>
                </a:lnTo>
                <a:lnTo>
                  <a:pt x="15779" y="1336539"/>
                </a:lnTo>
                <a:cubicBezTo>
                  <a:pt x="15779" y="1334201"/>
                  <a:pt x="14700" y="1331683"/>
                  <a:pt x="12542" y="1328986"/>
                </a:cubicBezTo>
                <a:lnTo>
                  <a:pt x="12542" y="1327907"/>
                </a:lnTo>
                <a:lnTo>
                  <a:pt x="15779" y="1323591"/>
                </a:lnTo>
                <a:lnTo>
                  <a:pt x="15779" y="1297830"/>
                </a:lnTo>
                <a:lnTo>
                  <a:pt x="13621" y="1291490"/>
                </a:lnTo>
                <a:lnTo>
                  <a:pt x="14700" y="1290411"/>
                </a:lnTo>
                <a:lnTo>
                  <a:pt x="14700" y="1289332"/>
                </a:lnTo>
                <a:lnTo>
                  <a:pt x="12542" y="1274226"/>
                </a:lnTo>
                <a:lnTo>
                  <a:pt x="13621" y="1262492"/>
                </a:lnTo>
                <a:lnTo>
                  <a:pt x="13621" y="1257097"/>
                </a:lnTo>
                <a:lnTo>
                  <a:pt x="11463" y="1240912"/>
                </a:lnTo>
                <a:lnTo>
                  <a:pt x="14700" y="1238754"/>
                </a:lnTo>
                <a:lnTo>
                  <a:pt x="15779" y="1238754"/>
                </a:lnTo>
                <a:cubicBezTo>
                  <a:pt x="25221" y="1242710"/>
                  <a:pt x="32009" y="1246667"/>
                  <a:pt x="36145" y="1250623"/>
                </a:cubicBezTo>
                <a:cubicBezTo>
                  <a:pt x="39023" y="1250623"/>
                  <a:pt x="41540" y="1251702"/>
                  <a:pt x="43699" y="1253860"/>
                </a:cubicBezTo>
                <a:lnTo>
                  <a:pt x="45856" y="1253860"/>
                </a:lnTo>
                <a:cubicBezTo>
                  <a:pt x="49273" y="1253860"/>
                  <a:pt x="52826" y="1240598"/>
                  <a:pt x="56512" y="1214072"/>
                </a:cubicBezTo>
                <a:lnTo>
                  <a:pt x="54488" y="1211914"/>
                </a:lnTo>
                <a:lnTo>
                  <a:pt x="54488" y="1208677"/>
                </a:lnTo>
                <a:lnTo>
                  <a:pt x="55434" y="1207598"/>
                </a:lnTo>
                <a:lnTo>
                  <a:pt x="51251" y="1201259"/>
                </a:lnTo>
                <a:lnTo>
                  <a:pt x="51251" y="1194785"/>
                </a:lnTo>
                <a:close/>
                <a:moveTo>
                  <a:pt x="2548185" y="1189405"/>
                </a:moveTo>
                <a:lnTo>
                  <a:pt x="2548185" y="1191563"/>
                </a:lnTo>
                <a:lnTo>
                  <a:pt x="2549265" y="1191563"/>
                </a:lnTo>
                <a:lnTo>
                  <a:pt x="2549265" y="1189405"/>
                </a:lnTo>
                <a:close/>
                <a:moveTo>
                  <a:pt x="7064819" y="1186245"/>
                </a:moveTo>
                <a:lnTo>
                  <a:pt x="7063740" y="1187323"/>
                </a:lnTo>
                <a:lnTo>
                  <a:pt x="7063740" y="1188403"/>
                </a:lnTo>
                <a:lnTo>
                  <a:pt x="7064819" y="1189481"/>
                </a:lnTo>
                <a:lnTo>
                  <a:pt x="7065898" y="1189481"/>
                </a:lnTo>
                <a:lnTo>
                  <a:pt x="7066977" y="1188403"/>
                </a:lnTo>
                <a:lnTo>
                  <a:pt x="7066977" y="1187323"/>
                </a:lnTo>
                <a:lnTo>
                  <a:pt x="7065898" y="1186245"/>
                </a:lnTo>
                <a:close/>
                <a:moveTo>
                  <a:pt x="7240696" y="1185165"/>
                </a:moveTo>
                <a:lnTo>
                  <a:pt x="7240696" y="1186245"/>
                </a:lnTo>
                <a:lnTo>
                  <a:pt x="7247170" y="1187323"/>
                </a:lnTo>
                <a:lnTo>
                  <a:pt x="7247170" y="1185165"/>
                </a:lnTo>
                <a:close/>
                <a:moveTo>
                  <a:pt x="7157613" y="1185165"/>
                </a:moveTo>
                <a:lnTo>
                  <a:pt x="7160850" y="1188403"/>
                </a:lnTo>
                <a:lnTo>
                  <a:pt x="7160850" y="1185165"/>
                </a:lnTo>
                <a:close/>
                <a:moveTo>
                  <a:pt x="7117690" y="1185165"/>
                </a:moveTo>
                <a:lnTo>
                  <a:pt x="7117690" y="1186245"/>
                </a:lnTo>
                <a:lnTo>
                  <a:pt x="7119848" y="1186245"/>
                </a:lnTo>
                <a:lnTo>
                  <a:pt x="7119848" y="1185165"/>
                </a:lnTo>
                <a:close/>
                <a:moveTo>
                  <a:pt x="7092873" y="1183007"/>
                </a:moveTo>
                <a:lnTo>
                  <a:pt x="7095031" y="1183007"/>
                </a:lnTo>
                <a:lnTo>
                  <a:pt x="7095031" y="1188403"/>
                </a:lnTo>
                <a:lnTo>
                  <a:pt x="7092873" y="1188403"/>
                </a:lnTo>
                <a:close/>
                <a:moveTo>
                  <a:pt x="5063187" y="1180439"/>
                </a:moveTo>
                <a:lnTo>
                  <a:pt x="5059950" y="1181518"/>
                </a:lnTo>
                <a:lnTo>
                  <a:pt x="5059950" y="1182597"/>
                </a:lnTo>
                <a:lnTo>
                  <a:pt x="5067503" y="1181518"/>
                </a:lnTo>
                <a:lnTo>
                  <a:pt x="5067503" y="1180439"/>
                </a:lnTo>
                <a:close/>
                <a:moveTo>
                  <a:pt x="3053413" y="1180438"/>
                </a:moveTo>
                <a:lnTo>
                  <a:pt x="3050176" y="1181517"/>
                </a:lnTo>
                <a:lnTo>
                  <a:pt x="3050176" y="1182596"/>
                </a:lnTo>
                <a:lnTo>
                  <a:pt x="3057729" y="1181517"/>
                </a:lnTo>
                <a:lnTo>
                  <a:pt x="3057729" y="1180438"/>
                </a:lnTo>
                <a:close/>
                <a:moveTo>
                  <a:pt x="1043640" y="1180437"/>
                </a:moveTo>
                <a:lnTo>
                  <a:pt x="1040402" y="1181516"/>
                </a:lnTo>
                <a:lnTo>
                  <a:pt x="1040402" y="1182595"/>
                </a:lnTo>
                <a:lnTo>
                  <a:pt x="1047954" y="1181516"/>
                </a:lnTo>
                <a:lnTo>
                  <a:pt x="1047954" y="1180437"/>
                </a:lnTo>
                <a:close/>
                <a:moveTo>
                  <a:pt x="2756838" y="1175648"/>
                </a:moveTo>
                <a:lnTo>
                  <a:pt x="2758996" y="1177806"/>
                </a:lnTo>
                <a:lnTo>
                  <a:pt x="2759941" y="1176727"/>
                </a:lnTo>
                <a:lnTo>
                  <a:pt x="2759941" y="1175648"/>
                </a:lnTo>
                <a:close/>
                <a:moveTo>
                  <a:pt x="7602469" y="1175316"/>
                </a:moveTo>
                <a:lnTo>
                  <a:pt x="7606785" y="1175316"/>
                </a:lnTo>
                <a:lnTo>
                  <a:pt x="7614473" y="1177474"/>
                </a:lnTo>
                <a:lnTo>
                  <a:pt x="7619868" y="1176394"/>
                </a:lnTo>
                <a:lnTo>
                  <a:pt x="7620947" y="1177474"/>
                </a:lnTo>
                <a:lnTo>
                  <a:pt x="7620947" y="1178553"/>
                </a:lnTo>
                <a:lnTo>
                  <a:pt x="7617710" y="1181789"/>
                </a:lnTo>
                <a:lnTo>
                  <a:pt x="7603548" y="1181789"/>
                </a:lnTo>
                <a:cubicBezTo>
                  <a:pt x="7599952" y="1181789"/>
                  <a:pt x="7598153" y="1181070"/>
                  <a:pt x="7598153" y="1179631"/>
                </a:cubicBezTo>
                <a:lnTo>
                  <a:pt x="7592758" y="1180711"/>
                </a:lnTo>
                <a:cubicBezTo>
                  <a:pt x="7589072" y="1180171"/>
                  <a:pt x="7587228" y="1179092"/>
                  <a:pt x="7587228" y="1177474"/>
                </a:cubicBezTo>
                <a:lnTo>
                  <a:pt x="7588442" y="1176394"/>
                </a:lnTo>
                <a:lnTo>
                  <a:pt x="7593837" y="1177474"/>
                </a:lnTo>
                <a:lnTo>
                  <a:pt x="7599232" y="1177474"/>
                </a:lnTo>
                <a:close/>
                <a:moveTo>
                  <a:pt x="7552565" y="1175316"/>
                </a:moveTo>
                <a:lnTo>
                  <a:pt x="7555802" y="1175316"/>
                </a:lnTo>
                <a:lnTo>
                  <a:pt x="7565648" y="1176394"/>
                </a:lnTo>
                <a:lnTo>
                  <a:pt x="7572122" y="1175316"/>
                </a:lnTo>
                <a:lnTo>
                  <a:pt x="7573201" y="1176394"/>
                </a:lnTo>
                <a:lnTo>
                  <a:pt x="7573201" y="1178553"/>
                </a:lnTo>
                <a:cubicBezTo>
                  <a:pt x="7573201" y="1181430"/>
                  <a:pt x="7565603" y="1182869"/>
                  <a:pt x="7550407" y="1182869"/>
                </a:cubicBezTo>
                <a:lnTo>
                  <a:pt x="7549328" y="1181789"/>
                </a:lnTo>
                <a:lnTo>
                  <a:pt x="7549328" y="1178553"/>
                </a:lnTo>
                <a:close/>
                <a:moveTo>
                  <a:pt x="7119848" y="1174376"/>
                </a:moveTo>
                <a:lnTo>
                  <a:pt x="7119848" y="1175455"/>
                </a:lnTo>
                <a:lnTo>
                  <a:pt x="7122006" y="1175455"/>
                </a:lnTo>
                <a:lnTo>
                  <a:pt x="7122006" y="1174376"/>
                </a:lnTo>
                <a:close/>
                <a:moveTo>
                  <a:pt x="7111216" y="1174376"/>
                </a:moveTo>
                <a:lnTo>
                  <a:pt x="7111216" y="1175455"/>
                </a:lnTo>
                <a:lnTo>
                  <a:pt x="7113374" y="1175455"/>
                </a:lnTo>
                <a:lnTo>
                  <a:pt x="7113374" y="1174376"/>
                </a:lnTo>
                <a:close/>
                <a:moveTo>
                  <a:pt x="3714558" y="1172076"/>
                </a:moveTo>
                <a:lnTo>
                  <a:pt x="3714558" y="1173155"/>
                </a:lnTo>
                <a:lnTo>
                  <a:pt x="3716716" y="1173155"/>
                </a:lnTo>
                <a:lnTo>
                  <a:pt x="3716716" y="1172076"/>
                </a:lnTo>
                <a:close/>
                <a:moveTo>
                  <a:pt x="2745239" y="1171466"/>
                </a:moveTo>
                <a:lnTo>
                  <a:pt x="2745239" y="1172546"/>
                </a:lnTo>
                <a:lnTo>
                  <a:pt x="2754681" y="1175648"/>
                </a:lnTo>
                <a:lnTo>
                  <a:pt x="2755760" y="1175648"/>
                </a:lnTo>
                <a:lnTo>
                  <a:pt x="2755760" y="1174569"/>
                </a:lnTo>
                <a:lnTo>
                  <a:pt x="2746318" y="1171466"/>
                </a:lnTo>
                <a:close/>
                <a:moveTo>
                  <a:pt x="3707005" y="1169918"/>
                </a:moveTo>
                <a:lnTo>
                  <a:pt x="3707005" y="1170997"/>
                </a:lnTo>
                <a:lnTo>
                  <a:pt x="3710242" y="1170997"/>
                </a:lnTo>
                <a:lnTo>
                  <a:pt x="3710242" y="1169918"/>
                </a:lnTo>
                <a:close/>
                <a:moveTo>
                  <a:pt x="3633768" y="1169918"/>
                </a:moveTo>
                <a:lnTo>
                  <a:pt x="3633768" y="1170997"/>
                </a:lnTo>
                <a:lnTo>
                  <a:pt x="3635926" y="1170997"/>
                </a:lnTo>
                <a:lnTo>
                  <a:pt x="3635926" y="1169918"/>
                </a:lnTo>
                <a:close/>
                <a:moveTo>
                  <a:pt x="5227601" y="1167625"/>
                </a:moveTo>
                <a:lnTo>
                  <a:pt x="5227601" y="1168705"/>
                </a:lnTo>
                <a:lnTo>
                  <a:pt x="5230703" y="1169784"/>
                </a:lnTo>
                <a:lnTo>
                  <a:pt x="5230703" y="1167625"/>
                </a:lnTo>
                <a:close/>
                <a:moveTo>
                  <a:pt x="5066424" y="1167625"/>
                </a:moveTo>
                <a:cubicBezTo>
                  <a:pt x="5063187" y="1170413"/>
                  <a:pt x="5060670" y="1171807"/>
                  <a:pt x="5058871" y="1171807"/>
                </a:cubicBezTo>
                <a:lnTo>
                  <a:pt x="5058871" y="1172886"/>
                </a:lnTo>
                <a:lnTo>
                  <a:pt x="5059950" y="1172886"/>
                </a:lnTo>
                <a:cubicBezTo>
                  <a:pt x="5064626" y="1171087"/>
                  <a:pt x="5067144" y="1169334"/>
                  <a:pt x="5067503" y="1167625"/>
                </a:cubicBezTo>
                <a:close/>
                <a:moveTo>
                  <a:pt x="3217826" y="1167625"/>
                </a:moveTo>
                <a:lnTo>
                  <a:pt x="3217826" y="1168704"/>
                </a:lnTo>
                <a:lnTo>
                  <a:pt x="3220928" y="1169783"/>
                </a:lnTo>
                <a:lnTo>
                  <a:pt x="3220928" y="1167625"/>
                </a:lnTo>
                <a:close/>
                <a:moveTo>
                  <a:pt x="3056650" y="1167625"/>
                </a:moveTo>
                <a:cubicBezTo>
                  <a:pt x="3053413" y="1170412"/>
                  <a:pt x="3050895" y="1171806"/>
                  <a:pt x="3049097" y="1171806"/>
                </a:cubicBezTo>
                <a:lnTo>
                  <a:pt x="3049097" y="1172885"/>
                </a:lnTo>
                <a:lnTo>
                  <a:pt x="3050176" y="1172885"/>
                </a:lnTo>
                <a:cubicBezTo>
                  <a:pt x="3054851" y="1171087"/>
                  <a:pt x="3057369" y="1169333"/>
                  <a:pt x="3057729" y="1167625"/>
                </a:cubicBezTo>
                <a:close/>
                <a:moveTo>
                  <a:pt x="1208052" y="1167624"/>
                </a:moveTo>
                <a:lnTo>
                  <a:pt x="1208052" y="1168703"/>
                </a:lnTo>
                <a:lnTo>
                  <a:pt x="1211155" y="1169782"/>
                </a:lnTo>
                <a:lnTo>
                  <a:pt x="1211155" y="1167624"/>
                </a:lnTo>
                <a:close/>
                <a:moveTo>
                  <a:pt x="1046877" y="1167624"/>
                </a:moveTo>
                <a:cubicBezTo>
                  <a:pt x="1043640" y="1170411"/>
                  <a:pt x="1041122" y="1171805"/>
                  <a:pt x="1039324" y="1171805"/>
                </a:cubicBezTo>
                <a:lnTo>
                  <a:pt x="1039324" y="1172884"/>
                </a:lnTo>
                <a:lnTo>
                  <a:pt x="1040402" y="1172884"/>
                </a:lnTo>
                <a:cubicBezTo>
                  <a:pt x="1045078" y="1171086"/>
                  <a:pt x="1047595" y="1169332"/>
                  <a:pt x="1047954" y="1167624"/>
                </a:cubicBezTo>
                <a:close/>
                <a:moveTo>
                  <a:pt x="2733640" y="1167286"/>
                </a:moveTo>
                <a:lnTo>
                  <a:pt x="2732560" y="1170388"/>
                </a:lnTo>
                <a:cubicBezTo>
                  <a:pt x="2733099" y="1172905"/>
                  <a:pt x="2735212" y="1175018"/>
                  <a:pt x="2738900" y="1176727"/>
                </a:cubicBezTo>
                <a:lnTo>
                  <a:pt x="2739979" y="1176727"/>
                </a:lnTo>
                <a:lnTo>
                  <a:pt x="2742135" y="1169308"/>
                </a:lnTo>
                <a:close/>
                <a:moveTo>
                  <a:pt x="2209072" y="1167271"/>
                </a:moveTo>
                <a:lnTo>
                  <a:pt x="2209072" y="1168485"/>
                </a:lnTo>
                <a:lnTo>
                  <a:pt x="2213388" y="1168485"/>
                </a:lnTo>
                <a:lnTo>
                  <a:pt x="2213388" y="1167271"/>
                </a:lnTo>
                <a:close/>
                <a:moveTo>
                  <a:pt x="2741058" y="1164048"/>
                </a:moveTo>
                <a:lnTo>
                  <a:pt x="2741058" y="1165127"/>
                </a:lnTo>
                <a:lnTo>
                  <a:pt x="2745239" y="1165127"/>
                </a:lnTo>
                <a:lnTo>
                  <a:pt x="2745239" y="1164048"/>
                </a:lnTo>
                <a:close/>
                <a:moveTo>
                  <a:pt x="2733640" y="1164048"/>
                </a:moveTo>
                <a:lnTo>
                  <a:pt x="2733640" y="1165127"/>
                </a:lnTo>
                <a:lnTo>
                  <a:pt x="2737820" y="1165127"/>
                </a:lnTo>
                <a:lnTo>
                  <a:pt x="2737820" y="1164048"/>
                </a:lnTo>
                <a:close/>
                <a:moveTo>
                  <a:pt x="2593504" y="1164048"/>
                </a:moveTo>
                <a:lnTo>
                  <a:pt x="2591346" y="1166206"/>
                </a:lnTo>
                <a:lnTo>
                  <a:pt x="2591346" y="1167286"/>
                </a:lnTo>
                <a:lnTo>
                  <a:pt x="2594583" y="1167286"/>
                </a:lnTo>
                <a:lnTo>
                  <a:pt x="2596606" y="1165127"/>
                </a:lnTo>
                <a:lnTo>
                  <a:pt x="2595527" y="1164048"/>
                </a:lnTo>
                <a:close/>
                <a:moveTo>
                  <a:pt x="4094624" y="1163900"/>
                </a:moveTo>
                <a:cubicBezTo>
                  <a:pt x="4094624" y="1166058"/>
                  <a:pt x="4096062" y="1167137"/>
                  <a:pt x="4098940" y="1167137"/>
                </a:cubicBezTo>
                <a:lnTo>
                  <a:pt x="4100019" y="1167137"/>
                </a:lnTo>
                <a:lnTo>
                  <a:pt x="4100019" y="1166058"/>
                </a:lnTo>
                <a:lnTo>
                  <a:pt x="4095703" y="1163900"/>
                </a:lnTo>
                <a:close/>
                <a:moveTo>
                  <a:pt x="4106493" y="1161742"/>
                </a:moveTo>
                <a:lnTo>
                  <a:pt x="4106493" y="1163900"/>
                </a:lnTo>
                <a:lnTo>
                  <a:pt x="4107572" y="1163900"/>
                </a:lnTo>
                <a:lnTo>
                  <a:pt x="4107572" y="1161742"/>
                </a:lnTo>
                <a:close/>
                <a:moveTo>
                  <a:pt x="3774983" y="1159128"/>
                </a:moveTo>
                <a:lnTo>
                  <a:pt x="3774983" y="1161286"/>
                </a:lnTo>
                <a:lnTo>
                  <a:pt x="3776062" y="1161286"/>
                </a:lnTo>
                <a:lnTo>
                  <a:pt x="3778220" y="1159128"/>
                </a:lnTo>
                <a:close/>
                <a:moveTo>
                  <a:pt x="3771746" y="1158049"/>
                </a:moveTo>
                <a:lnTo>
                  <a:pt x="3771746" y="1159128"/>
                </a:lnTo>
                <a:lnTo>
                  <a:pt x="3773904" y="1159128"/>
                </a:lnTo>
                <a:lnTo>
                  <a:pt x="3773904" y="1158049"/>
                </a:lnTo>
                <a:close/>
                <a:moveTo>
                  <a:pt x="3657506" y="1158049"/>
                </a:moveTo>
                <a:lnTo>
                  <a:pt x="3654269" y="1161286"/>
                </a:lnTo>
                <a:lnTo>
                  <a:pt x="3656427" y="1163444"/>
                </a:lnTo>
                <a:lnTo>
                  <a:pt x="3657506" y="1163444"/>
                </a:lnTo>
                <a:lnTo>
                  <a:pt x="3659664" y="1161286"/>
                </a:lnTo>
                <a:lnTo>
                  <a:pt x="3658585" y="1158049"/>
                </a:lnTo>
                <a:close/>
                <a:moveTo>
                  <a:pt x="3645637" y="1156970"/>
                </a:moveTo>
                <a:lnTo>
                  <a:pt x="3645637" y="1159128"/>
                </a:lnTo>
                <a:lnTo>
                  <a:pt x="3647795" y="1161286"/>
                </a:lnTo>
                <a:lnTo>
                  <a:pt x="3651032" y="1158049"/>
                </a:lnTo>
                <a:lnTo>
                  <a:pt x="3649953" y="1156970"/>
                </a:lnTo>
                <a:close/>
                <a:moveTo>
                  <a:pt x="6701748" y="1156837"/>
                </a:moveTo>
                <a:lnTo>
                  <a:pt x="6701748" y="1158995"/>
                </a:lnTo>
                <a:lnTo>
                  <a:pt x="6702827" y="1158995"/>
                </a:lnTo>
                <a:lnTo>
                  <a:pt x="6704985" y="1156837"/>
                </a:lnTo>
                <a:close/>
                <a:moveTo>
                  <a:pt x="5127658" y="1156836"/>
                </a:moveTo>
                <a:lnTo>
                  <a:pt x="5127658" y="1157915"/>
                </a:lnTo>
                <a:lnTo>
                  <a:pt x="5133053" y="1158994"/>
                </a:lnTo>
                <a:lnTo>
                  <a:pt x="5134132" y="1158994"/>
                </a:lnTo>
                <a:lnTo>
                  <a:pt x="5134132" y="1157915"/>
                </a:lnTo>
                <a:lnTo>
                  <a:pt x="5129816" y="1156836"/>
                </a:lnTo>
                <a:close/>
                <a:moveTo>
                  <a:pt x="3117883" y="1156835"/>
                </a:moveTo>
                <a:lnTo>
                  <a:pt x="3117883" y="1157914"/>
                </a:lnTo>
                <a:lnTo>
                  <a:pt x="3123278" y="1158993"/>
                </a:lnTo>
                <a:lnTo>
                  <a:pt x="3124357" y="1158993"/>
                </a:lnTo>
                <a:lnTo>
                  <a:pt x="3124357" y="1157914"/>
                </a:lnTo>
                <a:lnTo>
                  <a:pt x="3120041" y="1156835"/>
                </a:lnTo>
                <a:close/>
                <a:moveTo>
                  <a:pt x="1108110" y="1156834"/>
                </a:moveTo>
                <a:lnTo>
                  <a:pt x="1108110" y="1157913"/>
                </a:lnTo>
                <a:lnTo>
                  <a:pt x="1113504" y="1158992"/>
                </a:lnTo>
                <a:lnTo>
                  <a:pt x="1114585" y="1158992"/>
                </a:lnTo>
                <a:lnTo>
                  <a:pt x="1114585" y="1157913"/>
                </a:lnTo>
                <a:lnTo>
                  <a:pt x="1110268" y="1156834"/>
                </a:lnTo>
                <a:close/>
                <a:moveTo>
                  <a:pt x="5681847" y="1156432"/>
                </a:moveTo>
                <a:lnTo>
                  <a:pt x="5678610" y="1158455"/>
                </a:lnTo>
                <a:cubicBezTo>
                  <a:pt x="5679330" y="1160793"/>
                  <a:pt x="5680768" y="1162231"/>
                  <a:pt x="5682926" y="1162771"/>
                </a:cubicBezTo>
                <a:lnTo>
                  <a:pt x="5685084" y="1159533"/>
                </a:lnTo>
                <a:lnTo>
                  <a:pt x="5685084" y="1158455"/>
                </a:lnTo>
                <a:lnTo>
                  <a:pt x="5682926" y="1156432"/>
                </a:lnTo>
                <a:close/>
                <a:moveTo>
                  <a:pt x="3766351" y="1155891"/>
                </a:moveTo>
                <a:lnTo>
                  <a:pt x="3766351" y="1156970"/>
                </a:lnTo>
                <a:lnTo>
                  <a:pt x="3770667" y="1158049"/>
                </a:lnTo>
                <a:cubicBezTo>
                  <a:pt x="3770667" y="1156611"/>
                  <a:pt x="3769588" y="1155891"/>
                  <a:pt x="3767430" y="1155891"/>
                </a:cubicBezTo>
                <a:close/>
                <a:moveTo>
                  <a:pt x="6685428" y="1155758"/>
                </a:moveTo>
                <a:lnTo>
                  <a:pt x="6683135" y="1157916"/>
                </a:lnTo>
                <a:lnTo>
                  <a:pt x="6683135" y="1158995"/>
                </a:lnTo>
                <a:lnTo>
                  <a:pt x="6687586" y="1158995"/>
                </a:lnTo>
                <a:lnTo>
                  <a:pt x="6687586" y="1157916"/>
                </a:lnTo>
                <a:close/>
                <a:moveTo>
                  <a:pt x="5124421" y="1155756"/>
                </a:moveTo>
                <a:lnTo>
                  <a:pt x="5124421" y="1158994"/>
                </a:lnTo>
                <a:lnTo>
                  <a:pt x="5125500" y="1158994"/>
                </a:lnTo>
                <a:lnTo>
                  <a:pt x="5125500" y="1155756"/>
                </a:lnTo>
                <a:close/>
                <a:moveTo>
                  <a:pt x="3114646" y="1155756"/>
                </a:moveTo>
                <a:lnTo>
                  <a:pt x="3114646" y="1158993"/>
                </a:lnTo>
                <a:lnTo>
                  <a:pt x="3115725" y="1158993"/>
                </a:lnTo>
                <a:lnTo>
                  <a:pt x="3115725" y="1155756"/>
                </a:lnTo>
                <a:close/>
                <a:moveTo>
                  <a:pt x="1104874" y="1155755"/>
                </a:moveTo>
                <a:lnTo>
                  <a:pt x="1104874" y="1158992"/>
                </a:lnTo>
                <a:lnTo>
                  <a:pt x="1105952" y="1158992"/>
                </a:lnTo>
                <a:lnTo>
                  <a:pt x="1105952" y="1155755"/>
                </a:lnTo>
                <a:close/>
                <a:moveTo>
                  <a:pt x="6259235" y="1155488"/>
                </a:moveTo>
                <a:lnTo>
                  <a:pt x="6259235" y="1156566"/>
                </a:lnTo>
                <a:lnTo>
                  <a:pt x="6261393" y="1158725"/>
                </a:lnTo>
                <a:lnTo>
                  <a:pt x="6261393" y="1155488"/>
                </a:lnTo>
                <a:close/>
                <a:moveTo>
                  <a:pt x="3762035" y="1154812"/>
                </a:moveTo>
                <a:lnTo>
                  <a:pt x="3762035" y="1155891"/>
                </a:lnTo>
                <a:lnTo>
                  <a:pt x="3765272" y="1155891"/>
                </a:lnTo>
                <a:lnTo>
                  <a:pt x="3765272" y="1154812"/>
                </a:lnTo>
                <a:close/>
                <a:moveTo>
                  <a:pt x="4287226" y="1154189"/>
                </a:moveTo>
                <a:lnTo>
                  <a:pt x="4287226" y="1156347"/>
                </a:lnTo>
                <a:lnTo>
                  <a:pt x="4289384" y="1156347"/>
                </a:lnTo>
                <a:lnTo>
                  <a:pt x="4289384" y="1154189"/>
                </a:lnTo>
                <a:close/>
                <a:moveTo>
                  <a:pt x="2107645" y="1154188"/>
                </a:moveTo>
                <a:lnTo>
                  <a:pt x="2107645" y="1155267"/>
                </a:lnTo>
                <a:lnTo>
                  <a:pt x="2109803" y="1159718"/>
                </a:lnTo>
                <a:lnTo>
                  <a:pt x="2111962" y="1159718"/>
                </a:lnTo>
                <a:cubicBezTo>
                  <a:pt x="2110522" y="1156391"/>
                  <a:pt x="2109083" y="1154548"/>
                  <a:pt x="2107645" y="1154188"/>
                </a:cubicBezTo>
                <a:close/>
                <a:moveTo>
                  <a:pt x="2099014" y="1154188"/>
                </a:moveTo>
                <a:lnTo>
                  <a:pt x="2099014" y="1156346"/>
                </a:lnTo>
                <a:lnTo>
                  <a:pt x="2100091" y="1156346"/>
                </a:lnTo>
                <a:lnTo>
                  <a:pt x="2100091" y="1154188"/>
                </a:lnTo>
                <a:close/>
                <a:moveTo>
                  <a:pt x="5238256" y="1153599"/>
                </a:moveTo>
                <a:lnTo>
                  <a:pt x="5236098" y="1155756"/>
                </a:lnTo>
                <a:lnTo>
                  <a:pt x="5236098" y="1156836"/>
                </a:lnTo>
                <a:lnTo>
                  <a:pt x="5240414" y="1156836"/>
                </a:lnTo>
                <a:lnTo>
                  <a:pt x="5240414" y="1153599"/>
                </a:lnTo>
                <a:close/>
                <a:moveTo>
                  <a:pt x="5140606" y="1153599"/>
                </a:moveTo>
                <a:lnTo>
                  <a:pt x="5135211" y="1155756"/>
                </a:lnTo>
                <a:lnTo>
                  <a:pt x="5135211" y="1157915"/>
                </a:lnTo>
                <a:lnTo>
                  <a:pt x="5141685" y="1154678"/>
                </a:lnTo>
                <a:lnTo>
                  <a:pt x="5141685" y="1153599"/>
                </a:lnTo>
                <a:close/>
                <a:moveTo>
                  <a:pt x="5124421" y="1153599"/>
                </a:moveTo>
                <a:lnTo>
                  <a:pt x="5124421" y="1154678"/>
                </a:lnTo>
                <a:lnTo>
                  <a:pt x="5127658" y="1154678"/>
                </a:lnTo>
                <a:lnTo>
                  <a:pt x="5127658" y="1153599"/>
                </a:lnTo>
                <a:close/>
                <a:moveTo>
                  <a:pt x="3228481" y="1153598"/>
                </a:moveTo>
                <a:lnTo>
                  <a:pt x="3226323" y="1155756"/>
                </a:lnTo>
                <a:lnTo>
                  <a:pt x="3226323" y="1156835"/>
                </a:lnTo>
                <a:lnTo>
                  <a:pt x="3230639" y="1156835"/>
                </a:lnTo>
                <a:lnTo>
                  <a:pt x="3230639" y="1153598"/>
                </a:lnTo>
                <a:close/>
                <a:moveTo>
                  <a:pt x="3130831" y="1153598"/>
                </a:moveTo>
                <a:lnTo>
                  <a:pt x="3125436" y="1155756"/>
                </a:lnTo>
                <a:lnTo>
                  <a:pt x="3125436" y="1157914"/>
                </a:lnTo>
                <a:lnTo>
                  <a:pt x="3131910" y="1154677"/>
                </a:lnTo>
                <a:lnTo>
                  <a:pt x="3131910" y="1153598"/>
                </a:lnTo>
                <a:close/>
                <a:moveTo>
                  <a:pt x="3114646" y="1153598"/>
                </a:moveTo>
                <a:lnTo>
                  <a:pt x="3114646" y="1154677"/>
                </a:lnTo>
                <a:lnTo>
                  <a:pt x="3117883" y="1154677"/>
                </a:lnTo>
                <a:lnTo>
                  <a:pt x="3117883" y="1153598"/>
                </a:lnTo>
                <a:close/>
                <a:moveTo>
                  <a:pt x="1218709" y="1153597"/>
                </a:moveTo>
                <a:lnTo>
                  <a:pt x="1216550" y="1155755"/>
                </a:lnTo>
                <a:lnTo>
                  <a:pt x="1216550" y="1156834"/>
                </a:lnTo>
                <a:lnTo>
                  <a:pt x="1220867" y="1156834"/>
                </a:lnTo>
                <a:lnTo>
                  <a:pt x="1220867" y="1153597"/>
                </a:lnTo>
                <a:close/>
                <a:moveTo>
                  <a:pt x="1121059" y="1153597"/>
                </a:moveTo>
                <a:lnTo>
                  <a:pt x="1115664" y="1155755"/>
                </a:lnTo>
                <a:lnTo>
                  <a:pt x="1115664" y="1157913"/>
                </a:lnTo>
                <a:lnTo>
                  <a:pt x="1122137" y="1154676"/>
                </a:lnTo>
                <a:lnTo>
                  <a:pt x="1122137" y="1153597"/>
                </a:lnTo>
                <a:close/>
                <a:moveTo>
                  <a:pt x="1104874" y="1153597"/>
                </a:moveTo>
                <a:lnTo>
                  <a:pt x="1104874" y="1154676"/>
                </a:lnTo>
                <a:lnTo>
                  <a:pt x="1108110" y="1154676"/>
                </a:lnTo>
                <a:lnTo>
                  <a:pt x="1108110" y="1153597"/>
                </a:lnTo>
                <a:close/>
                <a:moveTo>
                  <a:pt x="1713012" y="1152788"/>
                </a:moveTo>
                <a:lnTo>
                  <a:pt x="1713012" y="1156025"/>
                </a:lnTo>
                <a:lnTo>
                  <a:pt x="1715170" y="1158183"/>
                </a:lnTo>
                <a:lnTo>
                  <a:pt x="1716249" y="1157104"/>
                </a:lnTo>
                <a:lnTo>
                  <a:pt x="1716249" y="1152788"/>
                </a:lnTo>
                <a:close/>
                <a:moveTo>
                  <a:pt x="3562689" y="1151575"/>
                </a:moveTo>
                <a:lnTo>
                  <a:pt x="3563768" y="1159128"/>
                </a:lnTo>
                <a:cubicBezTo>
                  <a:pt x="3565206" y="1159128"/>
                  <a:pt x="3565926" y="1158049"/>
                  <a:pt x="3565926" y="1155891"/>
                </a:cubicBezTo>
                <a:lnTo>
                  <a:pt x="3564847" y="1152654"/>
                </a:lnTo>
                <a:lnTo>
                  <a:pt x="3565926" y="1151575"/>
                </a:lnTo>
                <a:close/>
                <a:moveTo>
                  <a:pt x="5077214" y="1151441"/>
                </a:moveTo>
                <a:cubicBezTo>
                  <a:pt x="5075956" y="1151441"/>
                  <a:pt x="5073438" y="1155756"/>
                  <a:pt x="5069661" y="1164389"/>
                </a:cubicBezTo>
                <a:lnTo>
                  <a:pt x="5069661" y="1165468"/>
                </a:lnTo>
                <a:lnTo>
                  <a:pt x="5070740" y="1165468"/>
                </a:lnTo>
                <a:cubicBezTo>
                  <a:pt x="5072359" y="1159893"/>
                  <a:pt x="5074877" y="1155217"/>
                  <a:pt x="5078293" y="1151441"/>
                </a:cubicBezTo>
                <a:close/>
                <a:moveTo>
                  <a:pt x="3067440" y="1151440"/>
                </a:moveTo>
                <a:cubicBezTo>
                  <a:pt x="3066180" y="1151440"/>
                  <a:pt x="3063663" y="1155756"/>
                  <a:pt x="3059887" y="1164388"/>
                </a:cubicBezTo>
                <a:lnTo>
                  <a:pt x="3059887" y="1165467"/>
                </a:lnTo>
                <a:lnTo>
                  <a:pt x="3060966" y="1165467"/>
                </a:lnTo>
                <a:cubicBezTo>
                  <a:pt x="3062584" y="1159892"/>
                  <a:pt x="3065101" y="1155216"/>
                  <a:pt x="3068519" y="1151440"/>
                </a:cubicBezTo>
                <a:close/>
                <a:moveTo>
                  <a:pt x="1057666" y="1151439"/>
                </a:moveTo>
                <a:cubicBezTo>
                  <a:pt x="1056407" y="1151439"/>
                  <a:pt x="1053891" y="1155755"/>
                  <a:pt x="1050112" y="1164387"/>
                </a:cubicBezTo>
                <a:lnTo>
                  <a:pt x="1050112" y="1165466"/>
                </a:lnTo>
                <a:lnTo>
                  <a:pt x="1051192" y="1165466"/>
                </a:lnTo>
                <a:cubicBezTo>
                  <a:pt x="1052810" y="1159891"/>
                  <a:pt x="1055329" y="1155216"/>
                  <a:pt x="1058745" y="1151439"/>
                </a:cubicBezTo>
                <a:close/>
                <a:moveTo>
                  <a:pt x="6771613" y="1150363"/>
                </a:moveTo>
                <a:lnTo>
                  <a:pt x="6769455" y="1152521"/>
                </a:lnTo>
                <a:cubicBezTo>
                  <a:pt x="6769455" y="1156298"/>
                  <a:pt x="6770894" y="1158815"/>
                  <a:pt x="6773771" y="1160074"/>
                </a:cubicBezTo>
                <a:lnTo>
                  <a:pt x="6776064" y="1157916"/>
                </a:lnTo>
                <a:lnTo>
                  <a:pt x="6776064" y="1153600"/>
                </a:lnTo>
                <a:lnTo>
                  <a:pt x="6772692" y="1150363"/>
                </a:lnTo>
                <a:close/>
                <a:moveTo>
                  <a:pt x="3715637" y="1148338"/>
                </a:moveTo>
                <a:lnTo>
                  <a:pt x="3715637" y="1149417"/>
                </a:lnTo>
                <a:lnTo>
                  <a:pt x="3717795" y="1149417"/>
                </a:lnTo>
                <a:lnTo>
                  <a:pt x="3717795" y="1148338"/>
                </a:lnTo>
                <a:close/>
                <a:moveTo>
                  <a:pt x="6262472" y="1148070"/>
                </a:moveTo>
                <a:lnTo>
                  <a:pt x="6262472" y="1150228"/>
                </a:lnTo>
                <a:lnTo>
                  <a:pt x="6264630" y="1150228"/>
                </a:lnTo>
                <a:lnTo>
                  <a:pt x="6264630" y="1148070"/>
                </a:lnTo>
                <a:close/>
                <a:moveTo>
                  <a:pt x="3554057" y="1147259"/>
                </a:moveTo>
                <a:lnTo>
                  <a:pt x="3549741" y="1150496"/>
                </a:lnTo>
                <a:lnTo>
                  <a:pt x="3549741" y="1152654"/>
                </a:lnTo>
                <a:lnTo>
                  <a:pt x="3551899" y="1152654"/>
                </a:lnTo>
                <a:lnTo>
                  <a:pt x="3551899" y="1153733"/>
                </a:lnTo>
                <a:cubicBezTo>
                  <a:pt x="3554776" y="1152654"/>
                  <a:pt x="3556215" y="1151575"/>
                  <a:pt x="3556215" y="1150496"/>
                </a:cubicBezTo>
                <a:lnTo>
                  <a:pt x="3556215" y="1149417"/>
                </a:lnTo>
                <a:close/>
                <a:moveTo>
                  <a:pt x="3653190" y="1146180"/>
                </a:moveTo>
                <a:lnTo>
                  <a:pt x="3653190" y="1148338"/>
                </a:lnTo>
                <a:lnTo>
                  <a:pt x="3654269" y="1148338"/>
                </a:lnTo>
                <a:lnTo>
                  <a:pt x="3654269" y="1146180"/>
                </a:lnTo>
                <a:close/>
                <a:moveTo>
                  <a:pt x="5125500" y="1146046"/>
                </a:moveTo>
                <a:lnTo>
                  <a:pt x="5125500" y="1148204"/>
                </a:lnTo>
                <a:lnTo>
                  <a:pt x="5126579" y="1148204"/>
                </a:lnTo>
                <a:lnTo>
                  <a:pt x="5126579" y="1146046"/>
                </a:lnTo>
                <a:close/>
                <a:moveTo>
                  <a:pt x="5112687" y="1146046"/>
                </a:moveTo>
                <a:lnTo>
                  <a:pt x="5119026" y="1153599"/>
                </a:lnTo>
                <a:lnTo>
                  <a:pt x="5120105" y="1153599"/>
                </a:lnTo>
                <a:cubicBezTo>
                  <a:pt x="5120105" y="1152160"/>
                  <a:pt x="5121184" y="1151441"/>
                  <a:pt x="5123342" y="1151441"/>
                </a:cubicBezTo>
                <a:lnTo>
                  <a:pt x="5123342" y="1150362"/>
                </a:lnTo>
                <a:cubicBezTo>
                  <a:pt x="5119026" y="1150362"/>
                  <a:pt x="5115789" y="1148923"/>
                  <a:pt x="5113631" y="1146046"/>
                </a:cubicBezTo>
                <a:close/>
                <a:moveTo>
                  <a:pt x="5064266" y="1146046"/>
                </a:moveTo>
                <a:lnTo>
                  <a:pt x="5062108" y="1148204"/>
                </a:lnTo>
                <a:lnTo>
                  <a:pt x="5062108" y="1151441"/>
                </a:lnTo>
                <a:lnTo>
                  <a:pt x="5065345" y="1151441"/>
                </a:lnTo>
                <a:cubicBezTo>
                  <a:pt x="5066964" y="1151441"/>
                  <a:pt x="5068043" y="1149642"/>
                  <a:pt x="5068582" y="1146046"/>
                </a:cubicBezTo>
                <a:close/>
                <a:moveTo>
                  <a:pt x="3115725" y="1146045"/>
                </a:moveTo>
                <a:lnTo>
                  <a:pt x="3115725" y="1148203"/>
                </a:lnTo>
                <a:lnTo>
                  <a:pt x="3116804" y="1148203"/>
                </a:lnTo>
                <a:lnTo>
                  <a:pt x="3116804" y="1146045"/>
                </a:lnTo>
                <a:close/>
                <a:moveTo>
                  <a:pt x="3102912" y="1146045"/>
                </a:moveTo>
                <a:lnTo>
                  <a:pt x="3109251" y="1153598"/>
                </a:lnTo>
                <a:lnTo>
                  <a:pt x="3110330" y="1153598"/>
                </a:lnTo>
                <a:cubicBezTo>
                  <a:pt x="3110330" y="1152159"/>
                  <a:pt x="3111409" y="1151440"/>
                  <a:pt x="3113567" y="1151440"/>
                </a:cubicBezTo>
                <a:lnTo>
                  <a:pt x="3113567" y="1150361"/>
                </a:lnTo>
                <a:cubicBezTo>
                  <a:pt x="3109251" y="1150361"/>
                  <a:pt x="3106014" y="1148922"/>
                  <a:pt x="3103856" y="1146045"/>
                </a:cubicBezTo>
                <a:close/>
                <a:moveTo>
                  <a:pt x="3054492" y="1146045"/>
                </a:moveTo>
                <a:lnTo>
                  <a:pt x="3052334" y="1148203"/>
                </a:lnTo>
                <a:lnTo>
                  <a:pt x="3052334" y="1151440"/>
                </a:lnTo>
                <a:lnTo>
                  <a:pt x="3055571" y="1151440"/>
                </a:lnTo>
                <a:cubicBezTo>
                  <a:pt x="3057189" y="1151440"/>
                  <a:pt x="3058268" y="1149642"/>
                  <a:pt x="3058808" y="1146045"/>
                </a:cubicBezTo>
                <a:close/>
                <a:moveTo>
                  <a:pt x="1105952" y="1146044"/>
                </a:moveTo>
                <a:lnTo>
                  <a:pt x="1105952" y="1148202"/>
                </a:lnTo>
                <a:lnTo>
                  <a:pt x="1107032" y="1148202"/>
                </a:lnTo>
                <a:lnTo>
                  <a:pt x="1107032" y="1146044"/>
                </a:lnTo>
                <a:close/>
                <a:moveTo>
                  <a:pt x="1093139" y="1146044"/>
                </a:moveTo>
                <a:lnTo>
                  <a:pt x="1099479" y="1153597"/>
                </a:lnTo>
                <a:lnTo>
                  <a:pt x="1100558" y="1153597"/>
                </a:lnTo>
                <a:cubicBezTo>
                  <a:pt x="1100558" y="1152159"/>
                  <a:pt x="1101636" y="1151439"/>
                  <a:pt x="1103795" y="1151439"/>
                </a:cubicBezTo>
                <a:lnTo>
                  <a:pt x="1103795" y="1150360"/>
                </a:lnTo>
                <a:cubicBezTo>
                  <a:pt x="1099479" y="1150360"/>
                  <a:pt x="1096242" y="1148921"/>
                  <a:pt x="1094085" y="1146044"/>
                </a:cubicBezTo>
                <a:close/>
                <a:moveTo>
                  <a:pt x="1044717" y="1146044"/>
                </a:moveTo>
                <a:lnTo>
                  <a:pt x="1042560" y="1148202"/>
                </a:lnTo>
                <a:lnTo>
                  <a:pt x="1042560" y="1151439"/>
                </a:lnTo>
                <a:lnTo>
                  <a:pt x="1045797" y="1151439"/>
                </a:lnTo>
                <a:cubicBezTo>
                  <a:pt x="1047416" y="1151439"/>
                  <a:pt x="1048495" y="1149641"/>
                  <a:pt x="1049036" y="1146044"/>
                </a:cubicBezTo>
                <a:close/>
                <a:moveTo>
                  <a:pt x="3769588" y="1145101"/>
                </a:moveTo>
                <a:lnTo>
                  <a:pt x="3769588" y="1146180"/>
                </a:lnTo>
                <a:lnTo>
                  <a:pt x="3774983" y="1146180"/>
                </a:lnTo>
                <a:lnTo>
                  <a:pt x="3774983" y="1145101"/>
                </a:lnTo>
                <a:close/>
                <a:moveTo>
                  <a:pt x="7093952" y="1144703"/>
                </a:moveTo>
                <a:lnTo>
                  <a:pt x="7093952" y="1150098"/>
                </a:lnTo>
                <a:lnTo>
                  <a:pt x="7086399" y="1150098"/>
                </a:lnTo>
                <a:lnTo>
                  <a:pt x="7086399" y="1147940"/>
                </a:lnTo>
                <a:lnTo>
                  <a:pt x="7084241" y="1147940"/>
                </a:lnTo>
                <a:lnTo>
                  <a:pt x="7084241" y="1150098"/>
                </a:lnTo>
                <a:lnTo>
                  <a:pt x="7078846" y="1149019"/>
                </a:lnTo>
                <a:lnTo>
                  <a:pt x="7078846" y="1150098"/>
                </a:lnTo>
                <a:cubicBezTo>
                  <a:pt x="7078846" y="1152616"/>
                  <a:pt x="7077767" y="1154774"/>
                  <a:pt x="7075609" y="1156572"/>
                </a:cubicBezTo>
                <a:lnTo>
                  <a:pt x="7076688" y="1157651"/>
                </a:lnTo>
                <a:lnTo>
                  <a:pt x="7078846" y="1157651"/>
                </a:lnTo>
                <a:lnTo>
                  <a:pt x="7078846" y="1154414"/>
                </a:lnTo>
                <a:lnTo>
                  <a:pt x="7081004" y="1154414"/>
                </a:lnTo>
                <a:lnTo>
                  <a:pt x="7081004" y="1180849"/>
                </a:lnTo>
                <a:lnTo>
                  <a:pt x="7078846" y="1180849"/>
                </a:lnTo>
                <a:lnTo>
                  <a:pt x="7078846" y="1190560"/>
                </a:lnTo>
                <a:lnTo>
                  <a:pt x="7081004" y="1190560"/>
                </a:lnTo>
                <a:lnTo>
                  <a:pt x="7081004" y="1202430"/>
                </a:lnTo>
                <a:lnTo>
                  <a:pt x="7078846" y="1202430"/>
                </a:lnTo>
                <a:lnTo>
                  <a:pt x="7078846" y="1213220"/>
                </a:lnTo>
                <a:lnTo>
                  <a:pt x="7081004" y="1213220"/>
                </a:lnTo>
                <a:lnTo>
                  <a:pt x="7081004" y="1212140"/>
                </a:lnTo>
                <a:lnTo>
                  <a:pt x="7079925" y="1208904"/>
                </a:lnTo>
                <a:lnTo>
                  <a:pt x="7105821" y="1208904"/>
                </a:lnTo>
                <a:cubicBezTo>
                  <a:pt x="7108159" y="1208904"/>
                  <a:pt x="7110676" y="1207825"/>
                  <a:pt x="7113374" y="1205667"/>
                </a:cubicBezTo>
                <a:lnTo>
                  <a:pt x="7119848" y="1205667"/>
                </a:lnTo>
                <a:cubicBezTo>
                  <a:pt x="7119848" y="1207825"/>
                  <a:pt x="7122725" y="1208904"/>
                  <a:pt x="7128480" y="1208904"/>
                </a:cubicBezTo>
                <a:lnTo>
                  <a:pt x="7131717" y="1211061"/>
                </a:lnTo>
                <a:cubicBezTo>
                  <a:pt x="7131717" y="1209083"/>
                  <a:pt x="7135314" y="1207645"/>
                  <a:pt x="7142507" y="1206745"/>
                </a:cubicBezTo>
                <a:lnTo>
                  <a:pt x="7151139" y="1208904"/>
                </a:lnTo>
                <a:lnTo>
                  <a:pt x="7158692" y="1205667"/>
                </a:lnTo>
                <a:lnTo>
                  <a:pt x="7158692" y="1207825"/>
                </a:lnTo>
                <a:lnTo>
                  <a:pt x="7157613" y="1208904"/>
                </a:lnTo>
                <a:lnTo>
                  <a:pt x="7157613" y="1209982"/>
                </a:lnTo>
                <a:lnTo>
                  <a:pt x="7163008" y="1208904"/>
                </a:lnTo>
                <a:lnTo>
                  <a:pt x="7168403" y="1209982"/>
                </a:lnTo>
                <a:lnTo>
                  <a:pt x="7175956" y="1207825"/>
                </a:lnTo>
                <a:lnTo>
                  <a:pt x="7193220" y="1208904"/>
                </a:lnTo>
                <a:lnTo>
                  <a:pt x="7208326" y="1208904"/>
                </a:lnTo>
                <a:lnTo>
                  <a:pt x="7214800" y="1209982"/>
                </a:lnTo>
                <a:lnTo>
                  <a:pt x="7228827" y="1207825"/>
                </a:lnTo>
                <a:lnTo>
                  <a:pt x="7233143" y="1209982"/>
                </a:lnTo>
                <a:lnTo>
                  <a:pt x="7234222" y="1208904"/>
                </a:lnTo>
                <a:lnTo>
                  <a:pt x="7236380" y="1208904"/>
                </a:lnTo>
                <a:lnTo>
                  <a:pt x="7239617" y="1209982"/>
                </a:lnTo>
                <a:lnTo>
                  <a:pt x="7245012" y="1208904"/>
                </a:lnTo>
                <a:lnTo>
                  <a:pt x="7268750" y="1208904"/>
                </a:lnTo>
                <a:lnTo>
                  <a:pt x="7279540" y="1209982"/>
                </a:lnTo>
                <a:lnTo>
                  <a:pt x="7281698" y="1207825"/>
                </a:lnTo>
                <a:lnTo>
                  <a:pt x="7287093" y="1207825"/>
                </a:lnTo>
                <a:cubicBezTo>
                  <a:pt x="7287093" y="1203509"/>
                  <a:pt x="7287813" y="1201351"/>
                  <a:pt x="7289251" y="1201351"/>
                </a:cubicBezTo>
                <a:cubicBezTo>
                  <a:pt x="7288532" y="1196136"/>
                  <a:pt x="7287093" y="1192898"/>
                  <a:pt x="7284935" y="1191639"/>
                </a:cubicBezTo>
                <a:lnTo>
                  <a:pt x="7284935" y="1190560"/>
                </a:lnTo>
                <a:lnTo>
                  <a:pt x="7274145" y="1190560"/>
                </a:lnTo>
                <a:lnTo>
                  <a:pt x="7274145" y="1192719"/>
                </a:lnTo>
                <a:lnTo>
                  <a:pt x="7267671" y="1192719"/>
                </a:lnTo>
                <a:cubicBezTo>
                  <a:pt x="7267671" y="1191280"/>
                  <a:pt x="7265873" y="1190560"/>
                  <a:pt x="7262276" y="1190560"/>
                </a:cubicBezTo>
                <a:lnTo>
                  <a:pt x="7262276" y="1186245"/>
                </a:lnTo>
                <a:lnTo>
                  <a:pt x="7260118" y="1186245"/>
                </a:lnTo>
                <a:cubicBezTo>
                  <a:pt x="7258680" y="1186245"/>
                  <a:pt x="7257960" y="1187683"/>
                  <a:pt x="7257960" y="1190560"/>
                </a:cubicBezTo>
                <a:lnTo>
                  <a:pt x="7250407" y="1190560"/>
                </a:lnTo>
                <a:lnTo>
                  <a:pt x="7250407" y="1192719"/>
                </a:lnTo>
                <a:lnTo>
                  <a:pt x="7239617" y="1192719"/>
                </a:lnTo>
                <a:lnTo>
                  <a:pt x="7239617" y="1190560"/>
                </a:lnTo>
                <a:lnTo>
                  <a:pt x="7233143" y="1190560"/>
                </a:lnTo>
                <a:lnTo>
                  <a:pt x="7213721" y="1189481"/>
                </a:lnTo>
                <a:lnTo>
                  <a:pt x="7195378" y="1190560"/>
                </a:lnTo>
                <a:lnTo>
                  <a:pt x="7194299" y="1190560"/>
                </a:lnTo>
                <a:lnTo>
                  <a:pt x="7189983" y="1187323"/>
                </a:lnTo>
                <a:cubicBezTo>
                  <a:pt x="7189983" y="1188942"/>
                  <a:pt x="7184228" y="1190022"/>
                  <a:pt x="7172719" y="1190560"/>
                </a:cubicBezTo>
                <a:lnTo>
                  <a:pt x="7133875" y="1189481"/>
                </a:lnTo>
                <a:cubicBezTo>
                  <a:pt x="7127401" y="1189481"/>
                  <a:pt x="7124164" y="1190560"/>
                  <a:pt x="7124164" y="1192719"/>
                </a:cubicBezTo>
                <a:lnTo>
                  <a:pt x="7116611" y="1192719"/>
                </a:lnTo>
                <a:lnTo>
                  <a:pt x="7116611" y="1190560"/>
                </a:lnTo>
                <a:lnTo>
                  <a:pt x="7110137" y="1190560"/>
                </a:lnTo>
                <a:lnTo>
                  <a:pt x="7110137" y="1192719"/>
                </a:lnTo>
                <a:lnTo>
                  <a:pt x="7104742" y="1192719"/>
                </a:lnTo>
                <a:lnTo>
                  <a:pt x="7104742" y="1190560"/>
                </a:lnTo>
                <a:lnTo>
                  <a:pt x="7098268" y="1190560"/>
                </a:lnTo>
                <a:lnTo>
                  <a:pt x="7096110" y="1188403"/>
                </a:lnTo>
                <a:lnTo>
                  <a:pt x="7096110" y="1187323"/>
                </a:lnTo>
                <a:lnTo>
                  <a:pt x="7097189" y="1186245"/>
                </a:lnTo>
                <a:lnTo>
                  <a:pt x="7096110" y="1185165"/>
                </a:lnTo>
                <a:lnTo>
                  <a:pt x="7096110" y="1179771"/>
                </a:lnTo>
                <a:lnTo>
                  <a:pt x="7097189" y="1175455"/>
                </a:lnTo>
                <a:lnTo>
                  <a:pt x="7095031" y="1166823"/>
                </a:lnTo>
                <a:lnTo>
                  <a:pt x="7095031" y="1155493"/>
                </a:lnTo>
                <a:lnTo>
                  <a:pt x="7096110" y="1147940"/>
                </a:lnTo>
                <a:lnTo>
                  <a:pt x="7095031" y="1146861"/>
                </a:lnTo>
                <a:lnTo>
                  <a:pt x="7097189" y="1144703"/>
                </a:lnTo>
                <a:close/>
                <a:moveTo>
                  <a:pt x="4107572" y="1144613"/>
                </a:moveTo>
                <a:lnTo>
                  <a:pt x="4107572" y="1145692"/>
                </a:lnTo>
                <a:lnTo>
                  <a:pt x="4109730" y="1145692"/>
                </a:lnTo>
                <a:lnTo>
                  <a:pt x="4109730" y="1144613"/>
                </a:lnTo>
                <a:close/>
                <a:moveTo>
                  <a:pt x="3776062" y="1144022"/>
                </a:moveTo>
                <a:lnTo>
                  <a:pt x="3776062" y="1145101"/>
                </a:lnTo>
                <a:lnTo>
                  <a:pt x="3786852" y="1145101"/>
                </a:lnTo>
                <a:lnTo>
                  <a:pt x="3786852" y="1144022"/>
                </a:lnTo>
                <a:close/>
                <a:moveTo>
                  <a:pt x="3787931" y="1142943"/>
                </a:moveTo>
                <a:lnTo>
                  <a:pt x="3787931" y="1144022"/>
                </a:lnTo>
                <a:lnTo>
                  <a:pt x="3791168" y="1144022"/>
                </a:lnTo>
                <a:lnTo>
                  <a:pt x="3791168" y="1142943"/>
                </a:lnTo>
                <a:close/>
                <a:moveTo>
                  <a:pt x="5122263" y="1142809"/>
                </a:moveTo>
                <a:lnTo>
                  <a:pt x="5124421" y="1144967"/>
                </a:lnTo>
                <a:lnTo>
                  <a:pt x="5124421" y="1142809"/>
                </a:lnTo>
                <a:close/>
                <a:moveTo>
                  <a:pt x="3112488" y="1142808"/>
                </a:moveTo>
                <a:lnTo>
                  <a:pt x="3114646" y="1144966"/>
                </a:lnTo>
                <a:lnTo>
                  <a:pt x="3114646" y="1142808"/>
                </a:lnTo>
                <a:close/>
                <a:moveTo>
                  <a:pt x="1102715" y="1142807"/>
                </a:moveTo>
                <a:lnTo>
                  <a:pt x="1104874" y="1144965"/>
                </a:lnTo>
                <a:lnTo>
                  <a:pt x="1104874" y="1142807"/>
                </a:lnTo>
                <a:close/>
                <a:moveTo>
                  <a:pt x="2627223" y="1141929"/>
                </a:moveTo>
                <a:lnTo>
                  <a:pt x="2627223" y="1145166"/>
                </a:lnTo>
                <a:lnTo>
                  <a:pt x="2628302" y="1145166"/>
                </a:lnTo>
                <a:lnTo>
                  <a:pt x="2628302" y="1141929"/>
                </a:lnTo>
                <a:close/>
                <a:moveTo>
                  <a:pt x="3581032" y="1141864"/>
                </a:moveTo>
                <a:lnTo>
                  <a:pt x="3581032" y="1144022"/>
                </a:lnTo>
                <a:lnTo>
                  <a:pt x="3582111" y="1144022"/>
                </a:lnTo>
                <a:lnTo>
                  <a:pt x="3582111" y="1141864"/>
                </a:lnTo>
                <a:close/>
                <a:moveTo>
                  <a:pt x="7603548" y="1141597"/>
                </a:moveTo>
                <a:lnTo>
                  <a:pt x="7603548" y="1142676"/>
                </a:lnTo>
                <a:lnTo>
                  <a:pt x="7607864" y="1142676"/>
                </a:lnTo>
                <a:lnTo>
                  <a:pt x="7607864" y="1141597"/>
                </a:lnTo>
                <a:close/>
                <a:moveTo>
                  <a:pt x="8257546" y="1141058"/>
                </a:moveTo>
                <a:cubicBezTo>
                  <a:pt x="8254668" y="1141777"/>
                  <a:pt x="8253230" y="1143980"/>
                  <a:pt x="8253230" y="1147667"/>
                </a:cubicBezTo>
                <a:lnTo>
                  <a:pt x="8257546" y="1151983"/>
                </a:lnTo>
                <a:lnTo>
                  <a:pt x="8261862" y="1151983"/>
                </a:lnTo>
                <a:lnTo>
                  <a:pt x="8261862" y="1149824"/>
                </a:lnTo>
                <a:close/>
                <a:moveTo>
                  <a:pt x="3624057" y="1139706"/>
                </a:moveTo>
                <a:lnTo>
                  <a:pt x="3616504" y="1142943"/>
                </a:lnTo>
                <a:lnTo>
                  <a:pt x="3616504" y="1146180"/>
                </a:lnTo>
                <a:cubicBezTo>
                  <a:pt x="3618302" y="1146180"/>
                  <a:pt x="3621179" y="1148698"/>
                  <a:pt x="3625136" y="1153733"/>
                </a:cubicBezTo>
                <a:cubicBezTo>
                  <a:pt x="3627114" y="1153733"/>
                  <a:pt x="3628553" y="1150136"/>
                  <a:pt x="3629452" y="1142943"/>
                </a:cubicBezTo>
                <a:lnTo>
                  <a:pt x="3629452" y="1141864"/>
                </a:lnTo>
                <a:lnTo>
                  <a:pt x="3627294" y="1139706"/>
                </a:lnTo>
                <a:close/>
                <a:moveTo>
                  <a:pt x="6687586" y="1139573"/>
                </a:moveTo>
                <a:cubicBezTo>
                  <a:pt x="6687586" y="1141371"/>
                  <a:pt x="6685023" y="1143889"/>
                  <a:pt x="6679898" y="1147126"/>
                </a:cubicBezTo>
                <a:lnTo>
                  <a:pt x="6685428" y="1151442"/>
                </a:lnTo>
                <a:cubicBezTo>
                  <a:pt x="6689744" y="1151442"/>
                  <a:pt x="6691902" y="1148924"/>
                  <a:pt x="6691902" y="1143889"/>
                </a:cubicBezTo>
                <a:lnTo>
                  <a:pt x="6691902" y="1141731"/>
                </a:lnTo>
                <a:lnTo>
                  <a:pt x="6689744" y="1139573"/>
                </a:lnTo>
                <a:close/>
                <a:moveTo>
                  <a:pt x="4110809" y="1139218"/>
                </a:moveTo>
                <a:lnTo>
                  <a:pt x="4106493" y="1140297"/>
                </a:lnTo>
                <a:lnTo>
                  <a:pt x="4106493" y="1141376"/>
                </a:lnTo>
                <a:lnTo>
                  <a:pt x="4107572" y="1141376"/>
                </a:lnTo>
                <a:lnTo>
                  <a:pt x="4113911" y="1140297"/>
                </a:lnTo>
                <a:lnTo>
                  <a:pt x="4113911" y="1139218"/>
                </a:lnTo>
                <a:close/>
                <a:moveTo>
                  <a:pt x="4093545" y="1139218"/>
                </a:moveTo>
                <a:lnTo>
                  <a:pt x="4093545" y="1140297"/>
                </a:lnTo>
                <a:lnTo>
                  <a:pt x="4095703" y="1140297"/>
                </a:lnTo>
                <a:lnTo>
                  <a:pt x="4095703" y="1139218"/>
                </a:lnTo>
                <a:close/>
                <a:moveTo>
                  <a:pt x="2094697" y="1138948"/>
                </a:moveTo>
                <a:lnTo>
                  <a:pt x="2094697" y="1142185"/>
                </a:lnTo>
                <a:cubicBezTo>
                  <a:pt x="2099014" y="1144612"/>
                  <a:pt x="2101171" y="1147534"/>
                  <a:pt x="2101171" y="1150951"/>
                </a:cubicBezTo>
                <a:lnTo>
                  <a:pt x="2105486" y="1149872"/>
                </a:lnTo>
                <a:lnTo>
                  <a:pt x="2105486" y="1148793"/>
                </a:lnTo>
                <a:cubicBezTo>
                  <a:pt x="2104588" y="1146635"/>
                  <a:pt x="2101351" y="1144432"/>
                  <a:pt x="2095775" y="1142185"/>
                </a:cubicBezTo>
                <a:lnTo>
                  <a:pt x="2095775" y="1138948"/>
                </a:lnTo>
                <a:close/>
                <a:moveTo>
                  <a:pt x="1725825" y="1137817"/>
                </a:moveTo>
                <a:lnTo>
                  <a:pt x="1724747" y="1138896"/>
                </a:lnTo>
                <a:lnTo>
                  <a:pt x="1724747" y="1139975"/>
                </a:lnTo>
                <a:lnTo>
                  <a:pt x="1726905" y="1142133"/>
                </a:lnTo>
                <a:lnTo>
                  <a:pt x="1727985" y="1141054"/>
                </a:lnTo>
                <a:lnTo>
                  <a:pt x="1727985" y="1139975"/>
                </a:lnTo>
                <a:close/>
                <a:moveTo>
                  <a:pt x="2672541" y="1137748"/>
                </a:moveTo>
                <a:lnTo>
                  <a:pt x="2672541" y="1138827"/>
                </a:lnTo>
                <a:lnTo>
                  <a:pt x="2674699" y="1138827"/>
                </a:lnTo>
                <a:lnTo>
                  <a:pt x="2674699" y="1137748"/>
                </a:lnTo>
                <a:close/>
                <a:moveTo>
                  <a:pt x="3685560" y="1137548"/>
                </a:moveTo>
                <a:lnTo>
                  <a:pt x="3685560" y="1139706"/>
                </a:lnTo>
                <a:lnTo>
                  <a:pt x="3688797" y="1139706"/>
                </a:lnTo>
                <a:lnTo>
                  <a:pt x="3686639" y="1137548"/>
                </a:lnTo>
                <a:close/>
                <a:moveTo>
                  <a:pt x="3575637" y="1137548"/>
                </a:moveTo>
                <a:lnTo>
                  <a:pt x="3578874" y="1140785"/>
                </a:lnTo>
                <a:lnTo>
                  <a:pt x="3579953" y="1140785"/>
                </a:lnTo>
                <a:lnTo>
                  <a:pt x="3576716" y="1137548"/>
                </a:lnTo>
                <a:close/>
                <a:moveTo>
                  <a:pt x="7612180" y="1137281"/>
                </a:moveTo>
                <a:lnTo>
                  <a:pt x="7610022" y="1139439"/>
                </a:lnTo>
                <a:lnTo>
                  <a:pt x="7613394" y="1139439"/>
                </a:lnTo>
                <a:lnTo>
                  <a:pt x="7613394" y="1137281"/>
                </a:lnTo>
                <a:close/>
                <a:moveTo>
                  <a:pt x="8760482" y="1135123"/>
                </a:moveTo>
                <a:lnTo>
                  <a:pt x="8760482" y="1136203"/>
                </a:lnTo>
                <a:lnTo>
                  <a:pt x="8762640" y="1136203"/>
                </a:lnTo>
                <a:lnTo>
                  <a:pt x="8762640" y="1135123"/>
                </a:lnTo>
                <a:close/>
                <a:moveTo>
                  <a:pt x="8707611" y="1135123"/>
                </a:moveTo>
                <a:lnTo>
                  <a:pt x="8707611" y="1138360"/>
                </a:lnTo>
                <a:lnTo>
                  <a:pt x="8709769" y="1136203"/>
                </a:lnTo>
                <a:lnTo>
                  <a:pt x="8709769" y="1135123"/>
                </a:lnTo>
                <a:close/>
                <a:moveTo>
                  <a:pt x="8670925" y="1135123"/>
                </a:moveTo>
                <a:lnTo>
                  <a:pt x="8670925" y="1136203"/>
                </a:lnTo>
                <a:lnTo>
                  <a:pt x="8674162" y="1139440"/>
                </a:lnTo>
                <a:lnTo>
                  <a:pt x="8674162" y="1135123"/>
                </a:lnTo>
                <a:close/>
                <a:moveTo>
                  <a:pt x="8661214" y="1135123"/>
                </a:moveTo>
                <a:lnTo>
                  <a:pt x="8661214" y="1136203"/>
                </a:lnTo>
                <a:lnTo>
                  <a:pt x="8663372" y="1136203"/>
                </a:lnTo>
                <a:lnTo>
                  <a:pt x="8663372" y="1135123"/>
                </a:lnTo>
                <a:close/>
                <a:moveTo>
                  <a:pt x="8652582" y="1135123"/>
                </a:moveTo>
                <a:lnTo>
                  <a:pt x="8652582" y="1137282"/>
                </a:lnTo>
                <a:lnTo>
                  <a:pt x="8655819" y="1137282"/>
                </a:lnTo>
                <a:lnTo>
                  <a:pt x="8655819" y="1135123"/>
                </a:lnTo>
                <a:close/>
                <a:moveTo>
                  <a:pt x="711859" y="1135119"/>
                </a:moveTo>
                <a:lnTo>
                  <a:pt x="711859" y="1136198"/>
                </a:lnTo>
                <a:lnTo>
                  <a:pt x="714017" y="1136198"/>
                </a:lnTo>
                <a:lnTo>
                  <a:pt x="714017" y="1135119"/>
                </a:lnTo>
                <a:close/>
                <a:moveTo>
                  <a:pt x="658988" y="1135119"/>
                </a:moveTo>
                <a:lnTo>
                  <a:pt x="658988" y="1138356"/>
                </a:lnTo>
                <a:lnTo>
                  <a:pt x="661146" y="1136198"/>
                </a:lnTo>
                <a:lnTo>
                  <a:pt x="661146" y="1135119"/>
                </a:lnTo>
                <a:close/>
                <a:moveTo>
                  <a:pt x="622302" y="1135119"/>
                </a:moveTo>
                <a:lnTo>
                  <a:pt x="622302" y="1136198"/>
                </a:lnTo>
                <a:lnTo>
                  <a:pt x="625539" y="1139435"/>
                </a:lnTo>
                <a:lnTo>
                  <a:pt x="625539" y="1135119"/>
                </a:lnTo>
                <a:close/>
                <a:moveTo>
                  <a:pt x="612591" y="1135119"/>
                </a:moveTo>
                <a:lnTo>
                  <a:pt x="612591" y="1136198"/>
                </a:lnTo>
                <a:lnTo>
                  <a:pt x="614749" y="1136198"/>
                </a:lnTo>
                <a:lnTo>
                  <a:pt x="614749" y="1135119"/>
                </a:lnTo>
                <a:close/>
                <a:moveTo>
                  <a:pt x="603959" y="1135119"/>
                </a:moveTo>
                <a:lnTo>
                  <a:pt x="603959" y="1137277"/>
                </a:lnTo>
                <a:lnTo>
                  <a:pt x="607196" y="1137277"/>
                </a:lnTo>
                <a:lnTo>
                  <a:pt x="607196" y="1135119"/>
                </a:lnTo>
                <a:close/>
                <a:moveTo>
                  <a:pt x="6685428" y="1134043"/>
                </a:moveTo>
                <a:lnTo>
                  <a:pt x="6685428" y="1137415"/>
                </a:lnTo>
                <a:lnTo>
                  <a:pt x="6687586" y="1137415"/>
                </a:lnTo>
                <a:lnTo>
                  <a:pt x="6687586" y="1134043"/>
                </a:lnTo>
                <a:close/>
                <a:moveTo>
                  <a:pt x="5566124" y="1132828"/>
                </a:moveTo>
                <a:lnTo>
                  <a:pt x="5566124" y="1133908"/>
                </a:lnTo>
                <a:lnTo>
                  <a:pt x="5568147" y="1133908"/>
                </a:lnTo>
                <a:lnTo>
                  <a:pt x="5568147" y="1132828"/>
                </a:lnTo>
                <a:close/>
                <a:moveTo>
                  <a:pt x="5562887" y="1131749"/>
                </a:moveTo>
                <a:lnTo>
                  <a:pt x="5562887" y="1132828"/>
                </a:lnTo>
                <a:lnTo>
                  <a:pt x="5565045" y="1132828"/>
                </a:lnTo>
                <a:lnTo>
                  <a:pt x="5565045" y="1131749"/>
                </a:lnTo>
                <a:close/>
                <a:moveTo>
                  <a:pt x="4187148" y="1131665"/>
                </a:moveTo>
                <a:lnTo>
                  <a:pt x="4187148" y="1133823"/>
                </a:lnTo>
                <a:lnTo>
                  <a:pt x="4189306" y="1133823"/>
                </a:lnTo>
                <a:close/>
                <a:moveTo>
                  <a:pt x="6080121" y="1131075"/>
                </a:moveTo>
                <a:lnTo>
                  <a:pt x="6082279" y="1133233"/>
                </a:lnTo>
                <a:lnTo>
                  <a:pt x="6083358" y="1133233"/>
                </a:lnTo>
                <a:lnTo>
                  <a:pt x="6081200" y="1131075"/>
                </a:lnTo>
                <a:close/>
                <a:moveTo>
                  <a:pt x="4190385" y="1130586"/>
                </a:moveTo>
                <a:lnTo>
                  <a:pt x="4190385" y="1131665"/>
                </a:lnTo>
                <a:lnTo>
                  <a:pt x="4192543" y="1131665"/>
                </a:lnTo>
                <a:lnTo>
                  <a:pt x="4192543" y="1130586"/>
                </a:lnTo>
                <a:close/>
                <a:moveTo>
                  <a:pt x="2670383" y="1130330"/>
                </a:moveTo>
                <a:lnTo>
                  <a:pt x="2678880" y="1131409"/>
                </a:lnTo>
                <a:lnTo>
                  <a:pt x="2684141" y="1130330"/>
                </a:lnTo>
                <a:cubicBezTo>
                  <a:pt x="2684141" y="1133836"/>
                  <a:pt x="2693267" y="1135590"/>
                  <a:pt x="2711520" y="1135590"/>
                </a:cubicBezTo>
                <a:lnTo>
                  <a:pt x="2727300" y="1143008"/>
                </a:lnTo>
                <a:cubicBezTo>
                  <a:pt x="2727300" y="1144986"/>
                  <a:pt x="2731526" y="1147099"/>
                  <a:pt x="2739979" y="1149347"/>
                </a:cubicBezTo>
                <a:lnTo>
                  <a:pt x="2748476" y="1158788"/>
                </a:lnTo>
                <a:lnTo>
                  <a:pt x="2750499" y="1164048"/>
                </a:lnTo>
                <a:lnTo>
                  <a:pt x="2748476" y="1166206"/>
                </a:lnTo>
                <a:lnTo>
                  <a:pt x="2749421" y="1166206"/>
                </a:lnTo>
                <a:lnTo>
                  <a:pt x="2758996" y="1165127"/>
                </a:lnTo>
                <a:cubicBezTo>
                  <a:pt x="2761064" y="1168814"/>
                  <a:pt x="2762099" y="1173040"/>
                  <a:pt x="2762099" y="1177806"/>
                </a:cubicBezTo>
                <a:lnTo>
                  <a:pt x="2761020" y="1178885"/>
                </a:lnTo>
                <a:lnTo>
                  <a:pt x="2766280" y="1181987"/>
                </a:lnTo>
                <a:lnTo>
                  <a:pt x="2765336" y="1187247"/>
                </a:lnTo>
                <a:lnTo>
                  <a:pt x="2765336" y="1190484"/>
                </a:lnTo>
                <a:lnTo>
                  <a:pt x="2767359" y="1196823"/>
                </a:lnTo>
                <a:cubicBezTo>
                  <a:pt x="2765649" y="1202038"/>
                  <a:pt x="2760389" y="1207972"/>
                  <a:pt x="2751578" y="1214627"/>
                </a:cubicBezTo>
                <a:cubicBezTo>
                  <a:pt x="2751578" y="1218133"/>
                  <a:pt x="2749104" y="1219887"/>
                  <a:pt x="2744160" y="1219887"/>
                </a:cubicBezTo>
                <a:lnTo>
                  <a:pt x="2741058" y="1216784"/>
                </a:lnTo>
                <a:lnTo>
                  <a:pt x="2731481" y="1217864"/>
                </a:lnTo>
                <a:lnTo>
                  <a:pt x="2727300" y="1212603"/>
                </a:lnTo>
                <a:lnTo>
                  <a:pt x="2725278" y="1212603"/>
                </a:lnTo>
                <a:lnTo>
                  <a:pt x="2720017" y="1213682"/>
                </a:lnTo>
                <a:cubicBezTo>
                  <a:pt x="2714352" y="1207298"/>
                  <a:pt x="2706934" y="1193586"/>
                  <a:pt x="2697762" y="1172546"/>
                </a:cubicBezTo>
                <a:lnTo>
                  <a:pt x="2683061" y="1152449"/>
                </a:lnTo>
                <a:cubicBezTo>
                  <a:pt x="2676587" y="1150021"/>
                  <a:pt x="2670248" y="1144402"/>
                  <a:pt x="2664045" y="1135590"/>
                </a:cubicBezTo>
                <a:cubicBezTo>
                  <a:pt x="2665302" y="1132083"/>
                  <a:pt x="2667415" y="1130330"/>
                  <a:pt x="2670383" y="1130330"/>
                </a:cubicBezTo>
                <a:close/>
                <a:moveTo>
                  <a:pt x="3571321" y="1129995"/>
                </a:moveTo>
                <a:lnTo>
                  <a:pt x="3571321" y="1131074"/>
                </a:lnTo>
                <a:lnTo>
                  <a:pt x="3574558" y="1135390"/>
                </a:lnTo>
                <a:lnTo>
                  <a:pt x="3574558" y="1134311"/>
                </a:lnTo>
                <a:lnTo>
                  <a:pt x="3572400" y="1129995"/>
                </a:lnTo>
                <a:close/>
                <a:moveTo>
                  <a:pt x="2590268" y="1129250"/>
                </a:moveTo>
                <a:cubicBezTo>
                  <a:pt x="2598899" y="1129250"/>
                  <a:pt x="2606631" y="1131049"/>
                  <a:pt x="2613465" y="1134645"/>
                </a:cubicBezTo>
                <a:cubicBezTo>
                  <a:pt x="2617692" y="1134915"/>
                  <a:pt x="2621198" y="1136309"/>
                  <a:pt x="2623986" y="1138827"/>
                </a:cubicBezTo>
                <a:lnTo>
                  <a:pt x="2625064" y="1137748"/>
                </a:lnTo>
                <a:lnTo>
                  <a:pt x="2626144" y="1137748"/>
                </a:lnTo>
                <a:cubicBezTo>
                  <a:pt x="2634416" y="1140355"/>
                  <a:pt x="2640395" y="1144222"/>
                  <a:pt x="2644082" y="1149347"/>
                </a:cubicBezTo>
                <a:lnTo>
                  <a:pt x="2644082" y="1150426"/>
                </a:lnTo>
                <a:lnTo>
                  <a:pt x="2634641" y="1156765"/>
                </a:lnTo>
                <a:cubicBezTo>
                  <a:pt x="2634641" y="1157934"/>
                  <a:pt x="2631088" y="1160721"/>
                  <a:pt x="2623986" y="1165127"/>
                </a:cubicBezTo>
                <a:cubicBezTo>
                  <a:pt x="2623986" y="1172860"/>
                  <a:pt x="2619804" y="1176727"/>
                  <a:pt x="2611443" y="1176727"/>
                </a:cubicBezTo>
                <a:cubicBezTo>
                  <a:pt x="2606317" y="1181492"/>
                  <a:pt x="2599978" y="1185718"/>
                  <a:pt x="2592425" y="1189405"/>
                </a:cubicBezTo>
                <a:lnTo>
                  <a:pt x="2571385" y="1204106"/>
                </a:lnTo>
                <a:cubicBezTo>
                  <a:pt x="2566439" y="1209051"/>
                  <a:pt x="2556952" y="1213997"/>
                  <a:pt x="2542925" y="1218942"/>
                </a:cubicBezTo>
                <a:lnTo>
                  <a:pt x="2541847" y="1217864"/>
                </a:lnTo>
                <a:lnTo>
                  <a:pt x="2539688" y="1219887"/>
                </a:lnTo>
                <a:cubicBezTo>
                  <a:pt x="2537980" y="1219887"/>
                  <a:pt x="2536946" y="1218493"/>
                  <a:pt x="2536586" y="1215706"/>
                </a:cubicBezTo>
                <a:lnTo>
                  <a:pt x="2535507" y="1215706"/>
                </a:lnTo>
                <a:cubicBezTo>
                  <a:pt x="2532359" y="1218493"/>
                  <a:pt x="2529212" y="1219887"/>
                  <a:pt x="2526066" y="1219887"/>
                </a:cubicBezTo>
                <a:cubicBezTo>
                  <a:pt x="2521119" y="1218898"/>
                  <a:pt x="2518648" y="1217504"/>
                  <a:pt x="2518648" y="1215706"/>
                </a:cubicBezTo>
                <a:lnTo>
                  <a:pt x="2533349" y="1199925"/>
                </a:lnTo>
                <a:cubicBezTo>
                  <a:pt x="2533349" y="1195160"/>
                  <a:pt x="2538295" y="1190259"/>
                  <a:pt x="2548185" y="1185224"/>
                </a:cubicBezTo>
                <a:cubicBezTo>
                  <a:pt x="2548185" y="1183425"/>
                  <a:pt x="2550974" y="1180234"/>
                  <a:pt x="2556548" y="1175648"/>
                </a:cubicBezTo>
                <a:cubicBezTo>
                  <a:pt x="2556548" y="1173579"/>
                  <a:pt x="2557986" y="1172546"/>
                  <a:pt x="2560864" y="1172546"/>
                </a:cubicBezTo>
                <a:lnTo>
                  <a:pt x="2559785" y="1171466"/>
                </a:lnTo>
                <a:lnTo>
                  <a:pt x="2559785" y="1170388"/>
                </a:lnTo>
                <a:cubicBezTo>
                  <a:pt x="2563831" y="1163374"/>
                  <a:pt x="2567337" y="1159867"/>
                  <a:pt x="2570305" y="1159867"/>
                </a:cubicBezTo>
                <a:lnTo>
                  <a:pt x="2569227" y="1158788"/>
                </a:lnTo>
                <a:lnTo>
                  <a:pt x="2569227" y="1157709"/>
                </a:lnTo>
                <a:cubicBezTo>
                  <a:pt x="2573453" y="1149976"/>
                  <a:pt x="2575565" y="1142288"/>
                  <a:pt x="2575565" y="1134645"/>
                </a:cubicBezTo>
                <a:cubicBezTo>
                  <a:pt x="2578892" y="1131049"/>
                  <a:pt x="2583792" y="1129250"/>
                  <a:pt x="2590268" y="1129250"/>
                </a:cubicBezTo>
                <a:close/>
                <a:moveTo>
                  <a:pt x="5081530" y="1128916"/>
                </a:moveTo>
                <a:lnTo>
                  <a:pt x="5081530" y="1131075"/>
                </a:lnTo>
                <a:lnTo>
                  <a:pt x="5082609" y="1131075"/>
                </a:lnTo>
                <a:lnTo>
                  <a:pt x="5082609" y="1128916"/>
                </a:lnTo>
                <a:close/>
                <a:moveTo>
                  <a:pt x="3071756" y="1128916"/>
                </a:moveTo>
                <a:lnTo>
                  <a:pt x="3071756" y="1131074"/>
                </a:lnTo>
                <a:lnTo>
                  <a:pt x="3072835" y="1131074"/>
                </a:lnTo>
                <a:lnTo>
                  <a:pt x="3072835" y="1128916"/>
                </a:lnTo>
                <a:close/>
                <a:moveTo>
                  <a:pt x="1061982" y="1128915"/>
                </a:moveTo>
                <a:lnTo>
                  <a:pt x="1061982" y="1131073"/>
                </a:lnTo>
                <a:lnTo>
                  <a:pt x="1063061" y="1131073"/>
                </a:lnTo>
                <a:lnTo>
                  <a:pt x="1063061" y="1128915"/>
                </a:lnTo>
                <a:close/>
                <a:moveTo>
                  <a:pt x="8773430" y="1128650"/>
                </a:moveTo>
                <a:lnTo>
                  <a:pt x="8773430" y="1129728"/>
                </a:lnTo>
                <a:lnTo>
                  <a:pt x="8775588" y="1129728"/>
                </a:lnTo>
                <a:lnTo>
                  <a:pt x="8775588" y="1128650"/>
                </a:lnTo>
                <a:close/>
                <a:moveTo>
                  <a:pt x="724807" y="1128645"/>
                </a:moveTo>
                <a:lnTo>
                  <a:pt x="724807" y="1129724"/>
                </a:lnTo>
                <a:lnTo>
                  <a:pt x="726966" y="1129724"/>
                </a:lnTo>
                <a:lnTo>
                  <a:pt x="726966" y="1128645"/>
                </a:lnTo>
                <a:close/>
                <a:moveTo>
                  <a:pt x="7089636" y="1128518"/>
                </a:moveTo>
                <a:lnTo>
                  <a:pt x="7090715" y="1128518"/>
                </a:lnTo>
                <a:cubicBezTo>
                  <a:pt x="7090715" y="1130316"/>
                  <a:pt x="7092154" y="1131396"/>
                  <a:pt x="7095031" y="1131755"/>
                </a:cubicBezTo>
                <a:lnTo>
                  <a:pt x="7110137" y="1130676"/>
                </a:lnTo>
                <a:lnTo>
                  <a:pt x="7111216" y="1130676"/>
                </a:lnTo>
                <a:lnTo>
                  <a:pt x="7115532" y="1132834"/>
                </a:lnTo>
                <a:lnTo>
                  <a:pt x="7115532" y="1168981"/>
                </a:lnTo>
                <a:lnTo>
                  <a:pt x="7143586" y="1173297"/>
                </a:lnTo>
                <a:lnTo>
                  <a:pt x="7147902" y="1172218"/>
                </a:lnTo>
                <a:lnTo>
                  <a:pt x="7150060" y="1172218"/>
                </a:lnTo>
                <a:lnTo>
                  <a:pt x="7152218" y="1174376"/>
                </a:lnTo>
                <a:lnTo>
                  <a:pt x="7160850" y="1168981"/>
                </a:lnTo>
                <a:lnTo>
                  <a:pt x="7166245" y="1168981"/>
                </a:lnTo>
                <a:cubicBezTo>
                  <a:pt x="7166245" y="1171139"/>
                  <a:pt x="7168043" y="1172218"/>
                  <a:pt x="7171640" y="1172218"/>
                </a:cubicBezTo>
                <a:lnTo>
                  <a:pt x="7174877" y="1170060"/>
                </a:lnTo>
                <a:lnTo>
                  <a:pt x="7177035" y="1172218"/>
                </a:lnTo>
                <a:lnTo>
                  <a:pt x="7195378" y="1172218"/>
                </a:lnTo>
                <a:cubicBezTo>
                  <a:pt x="7198975" y="1172218"/>
                  <a:pt x="7200773" y="1171139"/>
                  <a:pt x="7200773" y="1168981"/>
                </a:cubicBezTo>
                <a:lnTo>
                  <a:pt x="7202931" y="1168981"/>
                </a:lnTo>
                <a:cubicBezTo>
                  <a:pt x="7204909" y="1171139"/>
                  <a:pt x="7213901" y="1172218"/>
                  <a:pt x="7229906" y="1172218"/>
                </a:cubicBezTo>
                <a:lnTo>
                  <a:pt x="7234222" y="1171139"/>
                </a:lnTo>
                <a:lnTo>
                  <a:pt x="7234222" y="1173297"/>
                </a:lnTo>
                <a:lnTo>
                  <a:pt x="7239617" y="1172218"/>
                </a:lnTo>
                <a:lnTo>
                  <a:pt x="7270908" y="1172218"/>
                </a:lnTo>
                <a:lnTo>
                  <a:pt x="7275224" y="1173297"/>
                </a:lnTo>
                <a:lnTo>
                  <a:pt x="7279540" y="1172218"/>
                </a:lnTo>
                <a:lnTo>
                  <a:pt x="7280619" y="1172218"/>
                </a:lnTo>
                <a:lnTo>
                  <a:pt x="7286014" y="1173297"/>
                </a:lnTo>
                <a:lnTo>
                  <a:pt x="7286014" y="1171139"/>
                </a:lnTo>
                <a:lnTo>
                  <a:pt x="7294646" y="1171139"/>
                </a:lnTo>
                <a:lnTo>
                  <a:pt x="7296804" y="1173297"/>
                </a:lnTo>
                <a:lnTo>
                  <a:pt x="7296804" y="1174376"/>
                </a:lnTo>
                <a:lnTo>
                  <a:pt x="7303278" y="1172218"/>
                </a:lnTo>
                <a:lnTo>
                  <a:pt x="7305436" y="1174376"/>
                </a:lnTo>
                <a:lnTo>
                  <a:pt x="7305436" y="1180849"/>
                </a:lnTo>
                <a:lnTo>
                  <a:pt x="7307594" y="1180849"/>
                </a:lnTo>
                <a:lnTo>
                  <a:pt x="7307594" y="1199192"/>
                </a:lnTo>
                <a:lnTo>
                  <a:pt x="7306515" y="1199192"/>
                </a:lnTo>
                <a:lnTo>
                  <a:pt x="7303278" y="1198113"/>
                </a:lnTo>
                <a:lnTo>
                  <a:pt x="7301120" y="1201351"/>
                </a:lnTo>
                <a:cubicBezTo>
                  <a:pt x="7303998" y="1201351"/>
                  <a:pt x="7305436" y="1202070"/>
                  <a:pt x="7305436" y="1203509"/>
                </a:cubicBezTo>
                <a:lnTo>
                  <a:pt x="7305436" y="1208904"/>
                </a:lnTo>
                <a:lnTo>
                  <a:pt x="7307594" y="1208904"/>
                </a:lnTo>
                <a:lnTo>
                  <a:pt x="7307594" y="1217536"/>
                </a:lnTo>
                <a:lnTo>
                  <a:pt x="7305436" y="1217536"/>
                </a:lnTo>
                <a:lnTo>
                  <a:pt x="7305436" y="1224009"/>
                </a:lnTo>
                <a:lnTo>
                  <a:pt x="7303278" y="1226168"/>
                </a:lnTo>
                <a:lnTo>
                  <a:pt x="7296804" y="1226168"/>
                </a:lnTo>
                <a:lnTo>
                  <a:pt x="7269829" y="1227246"/>
                </a:lnTo>
                <a:lnTo>
                  <a:pt x="7269829" y="1229405"/>
                </a:lnTo>
                <a:lnTo>
                  <a:pt x="7262276" y="1229405"/>
                </a:lnTo>
                <a:lnTo>
                  <a:pt x="7262276" y="1227246"/>
                </a:lnTo>
                <a:lnTo>
                  <a:pt x="7261197" y="1227246"/>
                </a:lnTo>
                <a:cubicBezTo>
                  <a:pt x="7253464" y="1227246"/>
                  <a:pt x="7247710" y="1226168"/>
                  <a:pt x="7243933" y="1224009"/>
                </a:cubicBezTo>
                <a:cubicBezTo>
                  <a:pt x="7243933" y="1226168"/>
                  <a:pt x="7239258" y="1227246"/>
                  <a:pt x="7229906" y="1227246"/>
                </a:cubicBezTo>
                <a:lnTo>
                  <a:pt x="7229906" y="1229405"/>
                </a:lnTo>
                <a:lnTo>
                  <a:pt x="7219116" y="1229405"/>
                </a:lnTo>
                <a:lnTo>
                  <a:pt x="7219116" y="1227246"/>
                </a:lnTo>
                <a:lnTo>
                  <a:pt x="7211563" y="1227246"/>
                </a:lnTo>
                <a:lnTo>
                  <a:pt x="7211563" y="1229405"/>
                </a:lnTo>
                <a:lnTo>
                  <a:pt x="7198615" y="1229405"/>
                </a:lnTo>
                <a:lnTo>
                  <a:pt x="7198615" y="1227246"/>
                </a:lnTo>
                <a:lnTo>
                  <a:pt x="7170561" y="1227246"/>
                </a:lnTo>
                <a:lnTo>
                  <a:pt x="7170561" y="1224009"/>
                </a:lnTo>
                <a:lnTo>
                  <a:pt x="7168403" y="1224009"/>
                </a:lnTo>
                <a:lnTo>
                  <a:pt x="7168403" y="1227246"/>
                </a:lnTo>
                <a:lnTo>
                  <a:pt x="7163008" y="1227246"/>
                </a:lnTo>
                <a:lnTo>
                  <a:pt x="7142507" y="1225088"/>
                </a:lnTo>
                <a:cubicBezTo>
                  <a:pt x="7136033" y="1226168"/>
                  <a:pt x="7132796" y="1227606"/>
                  <a:pt x="7132796" y="1229405"/>
                </a:cubicBezTo>
                <a:lnTo>
                  <a:pt x="7130638" y="1229405"/>
                </a:lnTo>
                <a:cubicBezTo>
                  <a:pt x="7130638" y="1227246"/>
                  <a:pt x="7128120" y="1226168"/>
                  <a:pt x="7123085" y="1226168"/>
                </a:cubicBezTo>
                <a:lnTo>
                  <a:pt x="7101505" y="1227246"/>
                </a:lnTo>
                <a:lnTo>
                  <a:pt x="7101505" y="1229405"/>
                </a:lnTo>
                <a:lnTo>
                  <a:pt x="7098268" y="1229405"/>
                </a:lnTo>
                <a:lnTo>
                  <a:pt x="7098268" y="1227246"/>
                </a:lnTo>
                <a:lnTo>
                  <a:pt x="7093952" y="1227246"/>
                </a:lnTo>
                <a:lnTo>
                  <a:pt x="7093952" y="1229405"/>
                </a:lnTo>
                <a:lnTo>
                  <a:pt x="7086399" y="1229405"/>
                </a:lnTo>
                <a:cubicBezTo>
                  <a:pt x="7086399" y="1227246"/>
                  <a:pt x="7083881" y="1226168"/>
                  <a:pt x="7078846" y="1226168"/>
                </a:cubicBezTo>
                <a:lnTo>
                  <a:pt x="7074530" y="1227246"/>
                </a:lnTo>
                <a:lnTo>
                  <a:pt x="7063740" y="1225088"/>
                </a:lnTo>
                <a:lnTo>
                  <a:pt x="7062661" y="1226168"/>
                </a:lnTo>
                <a:lnTo>
                  <a:pt x="7061582" y="1225088"/>
                </a:lnTo>
                <a:lnTo>
                  <a:pt x="7062661" y="1214298"/>
                </a:lnTo>
                <a:cubicBezTo>
                  <a:pt x="7062661" y="1198294"/>
                  <a:pt x="7061582" y="1186784"/>
                  <a:pt x="7059424" y="1179771"/>
                </a:cubicBezTo>
                <a:lnTo>
                  <a:pt x="7061582" y="1141466"/>
                </a:lnTo>
                <a:lnTo>
                  <a:pt x="7060503" y="1132834"/>
                </a:lnTo>
                <a:lnTo>
                  <a:pt x="7063740" y="1130676"/>
                </a:lnTo>
                <a:lnTo>
                  <a:pt x="7066977" y="1130676"/>
                </a:lnTo>
                <a:lnTo>
                  <a:pt x="7081004" y="1131755"/>
                </a:lnTo>
                <a:cubicBezTo>
                  <a:pt x="7086758" y="1131216"/>
                  <a:pt x="7089636" y="1130496"/>
                  <a:pt x="7089636" y="1129598"/>
                </a:cubicBezTo>
                <a:close/>
                <a:moveTo>
                  <a:pt x="4097861" y="1128428"/>
                </a:moveTo>
                <a:cubicBezTo>
                  <a:pt x="4096062" y="1128428"/>
                  <a:pt x="4094983" y="1129867"/>
                  <a:pt x="4094624" y="1132744"/>
                </a:cubicBezTo>
                <a:lnTo>
                  <a:pt x="4095703" y="1135981"/>
                </a:lnTo>
                <a:lnTo>
                  <a:pt x="4094624" y="1137060"/>
                </a:lnTo>
                <a:lnTo>
                  <a:pt x="4101098" y="1140297"/>
                </a:lnTo>
                <a:lnTo>
                  <a:pt x="4104335" y="1139218"/>
                </a:lnTo>
                <a:cubicBezTo>
                  <a:pt x="4103075" y="1135082"/>
                  <a:pt x="4100917" y="1131485"/>
                  <a:pt x="4097861" y="1128428"/>
                </a:cubicBezTo>
                <a:close/>
                <a:moveTo>
                  <a:pt x="8811196" y="1127570"/>
                </a:moveTo>
                <a:lnTo>
                  <a:pt x="8813354" y="1127570"/>
                </a:lnTo>
                <a:lnTo>
                  <a:pt x="8813354" y="1129728"/>
                </a:lnTo>
                <a:close/>
                <a:moveTo>
                  <a:pt x="762572" y="1127566"/>
                </a:moveTo>
                <a:lnTo>
                  <a:pt x="764730" y="1127566"/>
                </a:lnTo>
                <a:lnTo>
                  <a:pt x="764730" y="1129724"/>
                </a:lnTo>
                <a:close/>
                <a:moveTo>
                  <a:pt x="2224177" y="1126944"/>
                </a:moveTo>
                <a:lnTo>
                  <a:pt x="2216624" y="1128022"/>
                </a:lnTo>
                <a:cubicBezTo>
                  <a:pt x="2216624" y="1130540"/>
                  <a:pt x="2217703" y="1133103"/>
                  <a:pt x="2219861" y="1135710"/>
                </a:cubicBezTo>
                <a:lnTo>
                  <a:pt x="2223098" y="1134631"/>
                </a:lnTo>
                <a:lnTo>
                  <a:pt x="2230652" y="1137868"/>
                </a:lnTo>
                <a:lnTo>
                  <a:pt x="2233888" y="1134631"/>
                </a:lnTo>
                <a:lnTo>
                  <a:pt x="2234968" y="1134631"/>
                </a:lnTo>
                <a:cubicBezTo>
                  <a:pt x="2234968" y="1131844"/>
                  <a:pt x="2232090" y="1129282"/>
                  <a:pt x="2226336" y="1126944"/>
                </a:cubicBezTo>
                <a:close/>
                <a:moveTo>
                  <a:pt x="3570242" y="1126758"/>
                </a:moveTo>
                <a:lnTo>
                  <a:pt x="3570242" y="1128916"/>
                </a:lnTo>
                <a:lnTo>
                  <a:pt x="3571321" y="1128916"/>
                </a:lnTo>
                <a:lnTo>
                  <a:pt x="3571321" y="1126758"/>
                </a:lnTo>
                <a:close/>
                <a:moveTo>
                  <a:pt x="2086065" y="1125864"/>
                </a:moveTo>
                <a:lnTo>
                  <a:pt x="2086065" y="1129101"/>
                </a:lnTo>
                <a:lnTo>
                  <a:pt x="2088223" y="1129101"/>
                </a:lnTo>
                <a:lnTo>
                  <a:pt x="2088223" y="1128022"/>
                </a:lnTo>
                <a:close/>
                <a:moveTo>
                  <a:pt x="9265307" y="1125598"/>
                </a:moveTo>
                <a:lnTo>
                  <a:pt x="9265307" y="1126677"/>
                </a:lnTo>
                <a:lnTo>
                  <a:pt x="9267465" y="1126677"/>
                </a:lnTo>
                <a:lnTo>
                  <a:pt x="9267465" y="1125598"/>
                </a:lnTo>
                <a:close/>
                <a:moveTo>
                  <a:pt x="9212436" y="1125598"/>
                </a:moveTo>
                <a:lnTo>
                  <a:pt x="9212436" y="1128836"/>
                </a:lnTo>
                <a:lnTo>
                  <a:pt x="9214594" y="1126677"/>
                </a:lnTo>
                <a:lnTo>
                  <a:pt x="9214594" y="1125598"/>
                </a:lnTo>
                <a:close/>
                <a:moveTo>
                  <a:pt x="9175750" y="1125598"/>
                </a:moveTo>
                <a:lnTo>
                  <a:pt x="9175750" y="1126677"/>
                </a:lnTo>
                <a:lnTo>
                  <a:pt x="9178987" y="1129914"/>
                </a:lnTo>
                <a:lnTo>
                  <a:pt x="9178987" y="1125598"/>
                </a:lnTo>
                <a:close/>
                <a:moveTo>
                  <a:pt x="9166039" y="1125598"/>
                </a:moveTo>
                <a:lnTo>
                  <a:pt x="9166039" y="1126677"/>
                </a:lnTo>
                <a:lnTo>
                  <a:pt x="9168197" y="1126677"/>
                </a:lnTo>
                <a:lnTo>
                  <a:pt x="9168197" y="1125598"/>
                </a:lnTo>
                <a:close/>
                <a:moveTo>
                  <a:pt x="9157407" y="1125598"/>
                </a:moveTo>
                <a:lnTo>
                  <a:pt x="9157407" y="1127756"/>
                </a:lnTo>
                <a:lnTo>
                  <a:pt x="9160644" y="1127756"/>
                </a:lnTo>
                <a:lnTo>
                  <a:pt x="9160644" y="1125598"/>
                </a:lnTo>
                <a:close/>
                <a:moveTo>
                  <a:pt x="8150859" y="1124738"/>
                </a:moveTo>
                <a:lnTo>
                  <a:pt x="8155175" y="1124738"/>
                </a:lnTo>
                <a:cubicBezTo>
                  <a:pt x="8156614" y="1125098"/>
                  <a:pt x="8158053" y="1126896"/>
                  <a:pt x="8159491" y="1130133"/>
                </a:cubicBezTo>
                <a:cubicBezTo>
                  <a:pt x="8156614" y="1140383"/>
                  <a:pt x="8151938" y="1145508"/>
                  <a:pt x="8145464" y="1145508"/>
                </a:cubicBezTo>
                <a:cubicBezTo>
                  <a:pt x="8141148" y="1146767"/>
                  <a:pt x="8130358" y="1152567"/>
                  <a:pt x="8113094" y="1162908"/>
                </a:cubicBezTo>
                <a:cubicBezTo>
                  <a:pt x="8106800" y="1162908"/>
                  <a:pt x="8101450" y="1166189"/>
                  <a:pt x="8097044" y="1172753"/>
                </a:cubicBezTo>
                <a:cubicBezTo>
                  <a:pt x="8092008" y="1174552"/>
                  <a:pt x="8088052" y="1177114"/>
                  <a:pt x="8085175" y="1180441"/>
                </a:cubicBezTo>
                <a:lnTo>
                  <a:pt x="8084096" y="1180441"/>
                </a:lnTo>
                <a:lnTo>
                  <a:pt x="8077622" y="1178148"/>
                </a:lnTo>
                <a:cubicBezTo>
                  <a:pt x="8076003" y="1182554"/>
                  <a:pt x="8074565" y="1184757"/>
                  <a:pt x="8073306" y="1184757"/>
                </a:cubicBezTo>
                <a:cubicBezTo>
                  <a:pt x="8070608" y="1184757"/>
                  <a:pt x="8068810" y="1179317"/>
                  <a:pt x="8067911" y="1168438"/>
                </a:cubicBezTo>
                <a:cubicBezTo>
                  <a:pt x="8064314" y="1166369"/>
                  <a:pt x="8062516" y="1161244"/>
                  <a:pt x="8062516" y="1153061"/>
                </a:cubicBezTo>
                <a:lnTo>
                  <a:pt x="8063595" y="1148746"/>
                </a:lnTo>
                <a:lnTo>
                  <a:pt x="8054963" y="1133505"/>
                </a:lnTo>
                <a:cubicBezTo>
                  <a:pt x="8056401" y="1130537"/>
                  <a:pt x="8058200" y="1129054"/>
                  <a:pt x="8060358" y="1129054"/>
                </a:cubicBezTo>
                <a:lnTo>
                  <a:pt x="8075464" y="1133505"/>
                </a:lnTo>
                <a:lnTo>
                  <a:pt x="8076543" y="1133505"/>
                </a:lnTo>
                <a:lnTo>
                  <a:pt x="8088412" y="1130133"/>
                </a:lnTo>
                <a:lnTo>
                  <a:pt x="8099067" y="1131212"/>
                </a:lnTo>
                <a:lnTo>
                  <a:pt x="8104462" y="1127975"/>
                </a:lnTo>
                <a:lnTo>
                  <a:pt x="8107699" y="1127975"/>
                </a:lnTo>
                <a:lnTo>
                  <a:pt x="8124963" y="1130133"/>
                </a:lnTo>
                <a:lnTo>
                  <a:pt x="8126042" y="1130133"/>
                </a:lnTo>
                <a:lnTo>
                  <a:pt x="8137911" y="1125817"/>
                </a:lnTo>
                <a:lnTo>
                  <a:pt x="8148701" y="1126896"/>
                </a:lnTo>
                <a:close/>
                <a:moveTo>
                  <a:pt x="5584332" y="1124196"/>
                </a:moveTo>
                <a:lnTo>
                  <a:pt x="5584332" y="1125275"/>
                </a:lnTo>
                <a:lnTo>
                  <a:pt x="5587569" y="1125275"/>
                </a:lnTo>
                <a:lnTo>
                  <a:pt x="5587569" y="1124196"/>
                </a:lnTo>
                <a:close/>
                <a:moveTo>
                  <a:pt x="3638084" y="1123521"/>
                </a:moveTo>
                <a:lnTo>
                  <a:pt x="3638084" y="1125679"/>
                </a:lnTo>
                <a:lnTo>
                  <a:pt x="3639163" y="1125679"/>
                </a:lnTo>
                <a:lnTo>
                  <a:pt x="3639163" y="1123521"/>
                </a:lnTo>
                <a:close/>
                <a:moveTo>
                  <a:pt x="8716243" y="1123255"/>
                </a:moveTo>
                <a:lnTo>
                  <a:pt x="8716243" y="1125412"/>
                </a:lnTo>
                <a:lnTo>
                  <a:pt x="8719480" y="1125412"/>
                </a:lnTo>
                <a:lnTo>
                  <a:pt x="8719480" y="1124334"/>
                </a:lnTo>
                <a:close/>
                <a:moveTo>
                  <a:pt x="667621" y="1123250"/>
                </a:moveTo>
                <a:lnTo>
                  <a:pt x="667621" y="1125408"/>
                </a:lnTo>
                <a:lnTo>
                  <a:pt x="670858" y="1125408"/>
                </a:lnTo>
                <a:lnTo>
                  <a:pt x="670858" y="1124329"/>
                </a:lnTo>
                <a:close/>
                <a:moveTo>
                  <a:pt x="8635318" y="1122176"/>
                </a:moveTo>
                <a:lnTo>
                  <a:pt x="8635318" y="1124334"/>
                </a:lnTo>
                <a:lnTo>
                  <a:pt x="8636397" y="1124334"/>
                </a:lnTo>
                <a:lnTo>
                  <a:pt x="8636397" y="1122176"/>
                </a:lnTo>
                <a:close/>
                <a:moveTo>
                  <a:pt x="6768376" y="1122175"/>
                </a:moveTo>
                <a:lnTo>
                  <a:pt x="6768376" y="1128648"/>
                </a:lnTo>
                <a:lnTo>
                  <a:pt x="6771613" y="1128648"/>
                </a:lnTo>
                <a:lnTo>
                  <a:pt x="6771613" y="1124333"/>
                </a:lnTo>
                <a:lnTo>
                  <a:pt x="6769455" y="1122175"/>
                </a:lnTo>
                <a:close/>
                <a:moveTo>
                  <a:pt x="586694" y="1122171"/>
                </a:moveTo>
                <a:lnTo>
                  <a:pt x="586694" y="1124329"/>
                </a:lnTo>
                <a:lnTo>
                  <a:pt x="587773" y="1124329"/>
                </a:lnTo>
                <a:lnTo>
                  <a:pt x="587773" y="1122171"/>
                </a:lnTo>
                <a:close/>
                <a:moveTo>
                  <a:pt x="2230652" y="1120334"/>
                </a:moveTo>
                <a:lnTo>
                  <a:pt x="2228494" y="1122493"/>
                </a:lnTo>
                <a:lnTo>
                  <a:pt x="2228494" y="1123706"/>
                </a:lnTo>
                <a:lnTo>
                  <a:pt x="2233888" y="1124786"/>
                </a:lnTo>
                <a:lnTo>
                  <a:pt x="2233888" y="1122493"/>
                </a:lnTo>
                <a:lnTo>
                  <a:pt x="2231730" y="1120334"/>
                </a:lnTo>
                <a:close/>
                <a:moveTo>
                  <a:pt x="9278256" y="1119125"/>
                </a:moveTo>
                <a:lnTo>
                  <a:pt x="9278256" y="1120204"/>
                </a:lnTo>
                <a:lnTo>
                  <a:pt x="9280414" y="1120204"/>
                </a:lnTo>
                <a:lnTo>
                  <a:pt x="9280414" y="1119125"/>
                </a:lnTo>
                <a:close/>
                <a:moveTo>
                  <a:pt x="9316021" y="1118046"/>
                </a:moveTo>
                <a:lnTo>
                  <a:pt x="9318179" y="1118046"/>
                </a:lnTo>
                <a:lnTo>
                  <a:pt x="9318179" y="1120204"/>
                </a:lnTo>
                <a:close/>
                <a:moveTo>
                  <a:pt x="2572463" y="1116707"/>
                </a:moveTo>
                <a:lnTo>
                  <a:pt x="2572463" y="1117786"/>
                </a:lnTo>
                <a:lnTo>
                  <a:pt x="2577724" y="1117786"/>
                </a:lnTo>
                <a:lnTo>
                  <a:pt x="2577724" y="1116707"/>
                </a:lnTo>
                <a:close/>
                <a:moveTo>
                  <a:pt x="7758655" y="1116645"/>
                </a:moveTo>
                <a:lnTo>
                  <a:pt x="7758655" y="1117724"/>
                </a:lnTo>
                <a:lnTo>
                  <a:pt x="7761892" y="1117724"/>
                </a:lnTo>
                <a:lnTo>
                  <a:pt x="7761892" y="1116645"/>
                </a:lnTo>
                <a:close/>
                <a:moveTo>
                  <a:pt x="5066424" y="1114890"/>
                </a:moveTo>
                <a:lnTo>
                  <a:pt x="5066424" y="1117047"/>
                </a:lnTo>
                <a:lnTo>
                  <a:pt x="5068582" y="1117047"/>
                </a:lnTo>
                <a:lnTo>
                  <a:pt x="5068582" y="1114890"/>
                </a:lnTo>
                <a:close/>
                <a:moveTo>
                  <a:pt x="3056650" y="1114889"/>
                </a:moveTo>
                <a:lnTo>
                  <a:pt x="3056650" y="1117047"/>
                </a:lnTo>
                <a:lnTo>
                  <a:pt x="3058808" y="1117047"/>
                </a:lnTo>
                <a:lnTo>
                  <a:pt x="3058808" y="1114889"/>
                </a:lnTo>
                <a:close/>
                <a:moveTo>
                  <a:pt x="1046877" y="1114888"/>
                </a:moveTo>
                <a:lnTo>
                  <a:pt x="1046877" y="1117046"/>
                </a:lnTo>
                <a:lnTo>
                  <a:pt x="1049036" y="1117046"/>
                </a:lnTo>
                <a:lnTo>
                  <a:pt x="1049036" y="1114888"/>
                </a:lnTo>
                <a:close/>
                <a:moveTo>
                  <a:pt x="2604024" y="1114549"/>
                </a:moveTo>
                <a:lnTo>
                  <a:pt x="2604024" y="1117786"/>
                </a:lnTo>
                <a:lnTo>
                  <a:pt x="2605104" y="1118730"/>
                </a:lnTo>
                <a:lnTo>
                  <a:pt x="2607126" y="1118730"/>
                </a:lnTo>
                <a:lnTo>
                  <a:pt x="2605104" y="1114549"/>
                </a:lnTo>
                <a:close/>
                <a:moveTo>
                  <a:pt x="2520806" y="1114549"/>
                </a:moveTo>
                <a:lnTo>
                  <a:pt x="2521750" y="1114549"/>
                </a:lnTo>
                <a:lnTo>
                  <a:pt x="2530246" y="1115628"/>
                </a:lnTo>
                <a:lnTo>
                  <a:pt x="2534428" y="1114549"/>
                </a:lnTo>
                <a:lnTo>
                  <a:pt x="2550209" y="1115628"/>
                </a:lnTo>
                <a:lnTo>
                  <a:pt x="2554525" y="1114549"/>
                </a:lnTo>
                <a:cubicBezTo>
                  <a:pt x="2560279" y="1116797"/>
                  <a:pt x="2564461" y="1119270"/>
                  <a:pt x="2567069" y="1121967"/>
                </a:cubicBezTo>
                <a:lnTo>
                  <a:pt x="2566124" y="1123046"/>
                </a:lnTo>
                <a:lnTo>
                  <a:pt x="2561808" y="1123046"/>
                </a:lnTo>
                <a:lnTo>
                  <a:pt x="2558706" y="1120888"/>
                </a:lnTo>
                <a:lnTo>
                  <a:pt x="2544948" y="1123990"/>
                </a:lnTo>
                <a:lnTo>
                  <a:pt x="2531327" y="1123990"/>
                </a:lnTo>
                <a:cubicBezTo>
                  <a:pt x="2525302" y="1123990"/>
                  <a:pt x="2521077" y="1121923"/>
                  <a:pt x="2518648" y="1117786"/>
                </a:cubicBezTo>
                <a:lnTo>
                  <a:pt x="2518648" y="1116707"/>
                </a:lnTo>
                <a:close/>
                <a:moveTo>
                  <a:pt x="3651032" y="1113810"/>
                </a:moveTo>
                <a:lnTo>
                  <a:pt x="3642400" y="1126758"/>
                </a:lnTo>
                <a:lnTo>
                  <a:pt x="3642400" y="1127837"/>
                </a:lnTo>
                <a:cubicBezTo>
                  <a:pt x="3646176" y="1134311"/>
                  <a:pt x="3650492" y="1137548"/>
                  <a:pt x="3655348" y="1137548"/>
                </a:cubicBezTo>
                <a:lnTo>
                  <a:pt x="3657506" y="1139706"/>
                </a:lnTo>
                <a:lnTo>
                  <a:pt x="3659664" y="1139706"/>
                </a:lnTo>
                <a:lnTo>
                  <a:pt x="3662901" y="1137548"/>
                </a:lnTo>
                <a:lnTo>
                  <a:pt x="3666138" y="1137548"/>
                </a:lnTo>
                <a:lnTo>
                  <a:pt x="3668296" y="1139706"/>
                </a:lnTo>
                <a:lnTo>
                  <a:pt x="3667217" y="1140785"/>
                </a:lnTo>
                <a:cubicBezTo>
                  <a:pt x="3670813" y="1140785"/>
                  <a:pt x="3674410" y="1142224"/>
                  <a:pt x="3678007" y="1145101"/>
                </a:cubicBezTo>
                <a:lnTo>
                  <a:pt x="3679086" y="1145101"/>
                </a:lnTo>
                <a:cubicBezTo>
                  <a:pt x="3681064" y="1145101"/>
                  <a:pt x="3682503" y="1142583"/>
                  <a:pt x="3683402" y="1137548"/>
                </a:cubicBezTo>
                <a:lnTo>
                  <a:pt x="3682323" y="1137548"/>
                </a:lnTo>
                <a:cubicBezTo>
                  <a:pt x="3678726" y="1133771"/>
                  <a:pt x="3674410" y="1130894"/>
                  <a:pt x="3669375" y="1128916"/>
                </a:cubicBezTo>
                <a:lnTo>
                  <a:pt x="3668296" y="1129995"/>
                </a:lnTo>
                <a:lnTo>
                  <a:pt x="3667217" y="1129995"/>
                </a:lnTo>
                <a:cubicBezTo>
                  <a:pt x="3665778" y="1129995"/>
                  <a:pt x="3665059" y="1127117"/>
                  <a:pt x="3665059" y="1121363"/>
                </a:cubicBezTo>
                <a:cubicBezTo>
                  <a:pt x="3657146" y="1119924"/>
                  <a:pt x="3653190" y="1117407"/>
                  <a:pt x="3653190" y="1113810"/>
                </a:cubicBezTo>
                <a:close/>
                <a:moveTo>
                  <a:pt x="9221068" y="1113729"/>
                </a:moveTo>
                <a:lnTo>
                  <a:pt x="9221068" y="1115888"/>
                </a:lnTo>
                <a:lnTo>
                  <a:pt x="9224305" y="1115888"/>
                </a:lnTo>
                <a:lnTo>
                  <a:pt x="9224305" y="1114808"/>
                </a:lnTo>
                <a:close/>
                <a:moveTo>
                  <a:pt x="6608953" y="1113542"/>
                </a:moveTo>
                <a:lnTo>
                  <a:pt x="6606795" y="1115700"/>
                </a:lnTo>
                <a:lnTo>
                  <a:pt x="6606795" y="1120016"/>
                </a:lnTo>
                <a:cubicBezTo>
                  <a:pt x="6606795" y="1125231"/>
                  <a:pt x="6607874" y="1128109"/>
                  <a:pt x="6610032" y="1128648"/>
                </a:cubicBezTo>
                <a:lnTo>
                  <a:pt x="6612190" y="1122175"/>
                </a:lnTo>
                <a:lnTo>
                  <a:pt x="6612190" y="1120016"/>
                </a:lnTo>
                <a:cubicBezTo>
                  <a:pt x="6612190" y="1116240"/>
                  <a:pt x="6611111" y="1114082"/>
                  <a:pt x="6608953" y="1113542"/>
                </a:cubicBezTo>
                <a:close/>
                <a:moveTo>
                  <a:pt x="7595995" y="1113408"/>
                </a:moveTo>
                <a:lnTo>
                  <a:pt x="7595995" y="1114487"/>
                </a:lnTo>
                <a:lnTo>
                  <a:pt x="7598153" y="1114487"/>
                </a:lnTo>
                <a:lnTo>
                  <a:pt x="7598153" y="1113408"/>
                </a:lnTo>
                <a:close/>
                <a:moveTo>
                  <a:pt x="3628373" y="1112731"/>
                </a:moveTo>
                <a:lnTo>
                  <a:pt x="3626215" y="1114889"/>
                </a:lnTo>
                <a:lnTo>
                  <a:pt x="3626215" y="1115968"/>
                </a:lnTo>
                <a:lnTo>
                  <a:pt x="3628373" y="1115968"/>
                </a:lnTo>
                <a:close/>
                <a:moveTo>
                  <a:pt x="9140143" y="1112651"/>
                </a:moveTo>
                <a:lnTo>
                  <a:pt x="9140143" y="1114808"/>
                </a:lnTo>
                <a:lnTo>
                  <a:pt x="9141222" y="1114808"/>
                </a:lnTo>
                <a:lnTo>
                  <a:pt x="9141222" y="1112651"/>
                </a:lnTo>
                <a:close/>
                <a:moveTo>
                  <a:pt x="2720017" y="1111447"/>
                </a:moveTo>
                <a:lnTo>
                  <a:pt x="2720961" y="1114549"/>
                </a:lnTo>
                <a:lnTo>
                  <a:pt x="2722041" y="1114549"/>
                </a:lnTo>
                <a:lnTo>
                  <a:pt x="2722041" y="1111447"/>
                </a:lnTo>
                <a:close/>
                <a:moveTo>
                  <a:pt x="1726905" y="1110977"/>
                </a:moveTo>
                <a:lnTo>
                  <a:pt x="1729063" y="1113135"/>
                </a:lnTo>
                <a:lnTo>
                  <a:pt x="1730143" y="1112056"/>
                </a:lnTo>
                <a:lnTo>
                  <a:pt x="1730143" y="1110977"/>
                </a:lnTo>
                <a:close/>
                <a:moveTo>
                  <a:pt x="1616308" y="1110977"/>
                </a:moveTo>
                <a:lnTo>
                  <a:pt x="1614150" y="1113135"/>
                </a:lnTo>
                <a:cubicBezTo>
                  <a:pt x="1614690" y="1117451"/>
                  <a:pt x="1615768" y="1119609"/>
                  <a:pt x="1617387" y="1119609"/>
                </a:cubicBezTo>
                <a:lnTo>
                  <a:pt x="1618465" y="1119609"/>
                </a:lnTo>
                <a:lnTo>
                  <a:pt x="1621702" y="1116372"/>
                </a:lnTo>
                <a:lnTo>
                  <a:pt x="1621702" y="1115293"/>
                </a:lnTo>
                <a:lnTo>
                  <a:pt x="1617387" y="1110977"/>
                </a:lnTo>
                <a:close/>
                <a:moveTo>
                  <a:pt x="5260780" y="1110708"/>
                </a:moveTo>
                <a:lnTo>
                  <a:pt x="5255520" y="1117047"/>
                </a:lnTo>
                <a:lnTo>
                  <a:pt x="5255520" y="1118126"/>
                </a:lnTo>
                <a:lnTo>
                  <a:pt x="5258622" y="1118126"/>
                </a:lnTo>
                <a:cubicBezTo>
                  <a:pt x="5260780" y="1117407"/>
                  <a:pt x="5261859" y="1115295"/>
                  <a:pt x="5261859" y="1111787"/>
                </a:cubicBezTo>
                <a:lnTo>
                  <a:pt x="5261859" y="1110708"/>
                </a:lnTo>
                <a:close/>
                <a:moveTo>
                  <a:pt x="3251005" y="1110708"/>
                </a:moveTo>
                <a:lnTo>
                  <a:pt x="3245745" y="1117047"/>
                </a:lnTo>
                <a:lnTo>
                  <a:pt x="3245745" y="1118126"/>
                </a:lnTo>
                <a:lnTo>
                  <a:pt x="3248847" y="1118126"/>
                </a:lnTo>
                <a:cubicBezTo>
                  <a:pt x="3251005" y="1117407"/>
                  <a:pt x="3252084" y="1115293"/>
                  <a:pt x="3252084" y="1111786"/>
                </a:cubicBezTo>
                <a:lnTo>
                  <a:pt x="3252084" y="1110708"/>
                </a:lnTo>
                <a:close/>
                <a:moveTo>
                  <a:pt x="1241233" y="1110707"/>
                </a:moveTo>
                <a:lnTo>
                  <a:pt x="1235972" y="1117046"/>
                </a:lnTo>
                <a:lnTo>
                  <a:pt x="1235972" y="1118125"/>
                </a:lnTo>
                <a:lnTo>
                  <a:pt x="1239074" y="1118125"/>
                </a:lnTo>
                <a:cubicBezTo>
                  <a:pt x="1241233" y="1117405"/>
                  <a:pt x="1242311" y="1115293"/>
                  <a:pt x="1242311" y="1111786"/>
                </a:cubicBezTo>
                <a:lnTo>
                  <a:pt x="1242311" y="1110707"/>
                </a:lnTo>
                <a:close/>
                <a:moveTo>
                  <a:pt x="5697897" y="1109225"/>
                </a:moveTo>
                <a:lnTo>
                  <a:pt x="5697897" y="1110304"/>
                </a:lnTo>
                <a:lnTo>
                  <a:pt x="5700055" y="1112462"/>
                </a:lnTo>
                <a:lnTo>
                  <a:pt x="5702213" y="1112462"/>
                </a:lnTo>
                <a:lnTo>
                  <a:pt x="5702213" y="1109225"/>
                </a:lnTo>
                <a:close/>
                <a:moveTo>
                  <a:pt x="2102250" y="1108330"/>
                </a:moveTo>
                <a:lnTo>
                  <a:pt x="2102250" y="1110489"/>
                </a:lnTo>
                <a:lnTo>
                  <a:pt x="2103329" y="1110489"/>
                </a:lnTo>
                <a:lnTo>
                  <a:pt x="2103329" y="1108330"/>
                </a:lnTo>
                <a:close/>
                <a:moveTo>
                  <a:pt x="2597686" y="1108210"/>
                </a:moveTo>
                <a:lnTo>
                  <a:pt x="2597686" y="1109289"/>
                </a:lnTo>
                <a:lnTo>
                  <a:pt x="2599843" y="1109289"/>
                </a:lnTo>
                <a:lnTo>
                  <a:pt x="2599843" y="1108210"/>
                </a:lnTo>
                <a:close/>
                <a:moveTo>
                  <a:pt x="6268811" y="1106798"/>
                </a:moveTo>
                <a:lnTo>
                  <a:pt x="6265574" y="1108821"/>
                </a:lnTo>
                <a:cubicBezTo>
                  <a:pt x="6266294" y="1111159"/>
                  <a:pt x="6267732" y="1112597"/>
                  <a:pt x="6269890" y="1113137"/>
                </a:cubicBezTo>
                <a:lnTo>
                  <a:pt x="6270969" y="1112058"/>
                </a:lnTo>
                <a:lnTo>
                  <a:pt x="6270969" y="1108821"/>
                </a:lnTo>
                <a:close/>
                <a:moveTo>
                  <a:pt x="8249993" y="1106125"/>
                </a:moveTo>
                <a:lnTo>
                  <a:pt x="8249993" y="1112734"/>
                </a:lnTo>
                <a:lnTo>
                  <a:pt x="8252151" y="1114892"/>
                </a:lnTo>
                <a:lnTo>
                  <a:pt x="8254309" y="1106125"/>
                </a:lnTo>
                <a:close/>
                <a:moveTo>
                  <a:pt x="1598099" y="1104503"/>
                </a:moveTo>
                <a:lnTo>
                  <a:pt x="1598099" y="1105582"/>
                </a:lnTo>
                <a:lnTo>
                  <a:pt x="1600258" y="1105582"/>
                </a:lnTo>
                <a:lnTo>
                  <a:pt x="1600258" y="1104503"/>
                </a:lnTo>
                <a:close/>
                <a:moveTo>
                  <a:pt x="8210070" y="1103967"/>
                </a:moveTo>
                <a:lnTo>
                  <a:pt x="8210070" y="1106125"/>
                </a:lnTo>
                <a:lnTo>
                  <a:pt x="8211148" y="1106125"/>
                </a:lnTo>
                <a:lnTo>
                  <a:pt x="8211148" y="1103967"/>
                </a:lnTo>
                <a:close/>
                <a:moveTo>
                  <a:pt x="5642194" y="1103830"/>
                </a:moveTo>
                <a:lnTo>
                  <a:pt x="5647589" y="1105988"/>
                </a:lnTo>
                <a:lnTo>
                  <a:pt x="5647589" y="1107067"/>
                </a:lnTo>
                <a:lnTo>
                  <a:pt x="5644352" y="1110304"/>
                </a:lnTo>
                <a:lnTo>
                  <a:pt x="5642194" y="1110304"/>
                </a:lnTo>
                <a:lnTo>
                  <a:pt x="5640036" y="1108147"/>
                </a:lnTo>
                <a:lnTo>
                  <a:pt x="5640036" y="1105988"/>
                </a:lnTo>
                <a:close/>
                <a:moveTo>
                  <a:pt x="3571321" y="1103020"/>
                </a:moveTo>
                <a:lnTo>
                  <a:pt x="3574558" y="1103020"/>
                </a:lnTo>
                <a:cubicBezTo>
                  <a:pt x="3581032" y="1106617"/>
                  <a:pt x="3584269" y="1119205"/>
                  <a:pt x="3584269" y="1140785"/>
                </a:cubicBezTo>
                <a:lnTo>
                  <a:pt x="3583190" y="1141864"/>
                </a:lnTo>
                <a:lnTo>
                  <a:pt x="3583190" y="1142943"/>
                </a:lnTo>
                <a:lnTo>
                  <a:pt x="3584269" y="1144022"/>
                </a:lnTo>
                <a:lnTo>
                  <a:pt x="3584269" y="1145101"/>
                </a:lnTo>
                <a:cubicBezTo>
                  <a:pt x="3581571" y="1155891"/>
                  <a:pt x="3577614" y="1161286"/>
                  <a:pt x="3572400" y="1161286"/>
                </a:cubicBezTo>
                <a:lnTo>
                  <a:pt x="3572400" y="1162365"/>
                </a:lnTo>
                <a:cubicBezTo>
                  <a:pt x="3572400" y="1163804"/>
                  <a:pt x="3573479" y="1164523"/>
                  <a:pt x="3575637" y="1164523"/>
                </a:cubicBezTo>
                <a:lnTo>
                  <a:pt x="3576716" y="1165602"/>
                </a:lnTo>
                <a:lnTo>
                  <a:pt x="3576716" y="1168839"/>
                </a:lnTo>
                <a:cubicBezTo>
                  <a:pt x="3576716" y="1170817"/>
                  <a:pt x="3572040" y="1172975"/>
                  <a:pt x="3562689" y="1175313"/>
                </a:cubicBezTo>
                <a:lnTo>
                  <a:pt x="3560531" y="1177471"/>
                </a:lnTo>
                <a:lnTo>
                  <a:pt x="3558373" y="1177471"/>
                </a:lnTo>
                <a:cubicBezTo>
                  <a:pt x="3540389" y="1172616"/>
                  <a:pt x="3531397" y="1167580"/>
                  <a:pt x="3531397" y="1162365"/>
                </a:cubicBezTo>
                <a:cubicBezTo>
                  <a:pt x="3528520" y="1161106"/>
                  <a:pt x="3527081" y="1158589"/>
                  <a:pt x="3527081" y="1154812"/>
                </a:cubicBezTo>
                <a:lnTo>
                  <a:pt x="3543266" y="1127837"/>
                </a:lnTo>
                <a:cubicBezTo>
                  <a:pt x="3547762" y="1127298"/>
                  <a:pt x="3553876" y="1120464"/>
                  <a:pt x="3561610" y="1107336"/>
                </a:cubicBezTo>
                <a:cubicBezTo>
                  <a:pt x="3565206" y="1107336"/>
                  <a:pt x="3568443" y="1105897"/>
                  <a:pt x="3571321" y="1103020"/>
                </a:cubicBezTo>
                <a:close/>
                <a:moveTo>
                  <a:pt x="5771944" y="1102751"/>
                </a:moveTo>
                <a:lnTo>
                  <a:pt x="5771944" y="1103830"/>
                </a:lnTo>
                <a:lnTo>
                  <a:pt x="5773967" y="1103830"/>
                </a:lnTo>
                <a:lnTo>
                  <a:pt x="5773967" y="1102751"/>
                </a:lnTo>
                <a:close/>
                <a:moveTo>
                  <a:pt x="5767628" y="1102751"/>
                </a:moveTo>
                <a:lnTo>
                  <a:pt x="5767628" y="1103830"/>
                </a:lnTo>
                <a:lnTo>
                  <a:pt x="5770865" y="1103830"/>
                </a:lnTo>
                <a:lnTo>
                  <a:pt x="5770865" y="1102751"/>
                </a:lnTo>
                <a:close/>
                <a:moveTo>
                  <a:pt x="5606856" y="1102751"/>
                </a:moveTo>
                <a:lnTo>
                  <a:pt x="5616433" y="1103830"/>
                </a:lnTo>
                <a:lnTo>
                  <a:pt x="5625065" y="1102751"/>
                </a:lnTo>
                <a:cubicBezTo>
                  <a:pt x="5628032" y="1103650"/>
                  <a:pt x="5630145" y="1105449"/>
                  <a:pt x="5631404" y="1108147"/>
                </a:cubicBezTo>
                <a:lnTo>
                  <a:pt x="5622907" y="1110304"/>
                </a:lnTo>
                <a:lnTo>
                  <a:pt x="5609959" y="1110304"/>
                </a:lnTo>
                <a:cubicBezTo>
                  <a:pt x="5606272" y="1110304"/>
                  <a:pt x="5604159" y="1109225"/>
                  <a:pt x="5603619" y="1107067"/>
                </a:cubicBezTo>
                <a:lnTo>
                  <a:pt x="5603619" y="1104909"/>
                </a:lnTo>
                <a:cubicBezTo>
                  <a:pt x="5603619" y="1103470"/>
                  <a:pt x="5604698" y="1102751"/>
                  <a:pt x="5606856" y="1102751"/>
                </a:cubicBezTo>
                <a:close/>
                <a:moveTo>
                  <a:pt x="7725071" y="1102618"/>
                </a:moveTo>
                <a:lnTo>
                  <a:pt x="7725071" y="1103697"/>
                </a:lnTo>
                <a:lnTo>
                  <a:pt x="7727229" y="1103697"/>
                </a:lnTo>
                <a:lnTo>
                  <a:pt x="7727229" y="1102618"/>
                </a:lnTo>
                <a:close/>
                <a:moveTo>
                  <a:pt x="1727985" y="1102345"/>
                </a:moveTo>
                <a:lnTo>
                  <a:pt x="1727985" y="1103424"/>
                </a:lnTo>
                <a:lnTo>
                  <a:pt x="1731222" y="1103424"/>
                </a:lnTo>
                <a:lnTo>
                  <a:pt x="1731222" y="1102345"/>
                </a:lnTo>
                <a:close/>
                <a:moveTo>
                  <a:pt x="5775046" y="1101672"/>
                </a:moveTo>
                <a:lnTo>
                  <a:pt x="5775046" y="1102751"/>
                </a:lnTo>
                <a:lnTo>
                  <a:pt x="5777204" y="1102751"/>
                </a:lnTo>
                <a:lnTo>
                  <a:pt x="5777204" y="1101672"/>
                </a:lnTo>
                <a:close/>
                <a:moveTo>
                  <a:pt x="6684349" y="1101539"/>
                </a:moveTo>
                <a:lnTo>
                  <a:pt x="6682056" y="1103831"/>
                </a:lnTo>
                <a:lnTo>
                  <a:pt x="6687586" y="1116779"/>
                </a:lnTo>
                <a:lnTo>
                  <a:pt x="6684349" y="1122175"/>
                </a:lnTo>
                <a:lnTo>
                  <a:pt x="6684349" y="1124333"/>
                </a:lnTo>
                <a:lnTo>
                  <a:pt x="6686507" y="1126490"/>
                </a:lnTo>
                <a:lnTo>
                  <a:pt x="6688665" y="1126490"/>
                </a:lnTo>
                <a:lnTo>
                  <a:pt x="6689744" y="1125411"/>
                </a:lnTo>
                <a:lnTo>
                  <a:pt x="6690823" y="1125411"/>
                </a:lnTo>
                <a:cubicBezTo>
                  <a:pt x="6689924" y="1109496"/>
                  <a:pt x="6687766" y="1101539"/>
                  <a:pt x="6684349" y="1101539"/>
                </a:cubicBezTo>
                <a:close/>
                <a:moveTo>
                  <a:pt x="4106493" y="1101453"/>
                </a:moveTo>
                <a:lnTo>
                  <a:pt x="4103256" y="1102532"/>
                </a:lnTo>
                <a:lnTo>
                  <a:pt x="4103256" y="1104690"/>
                </a:lnTo>
                <a:lnTo>
                  <a:pt x="4106493" y="1107927"/>
                </a:lnTo>
                <a:lnTo>
                  <a:pt x="4108651" y="1107927"/>
                </a:lnTo>
                <a:lnTo>
                  <a:pt x="4110809" y="1105769"/>
                </a:lnTo>
                <a:lnTo>
                  <a:pt x="4110809" y="1104690"/>
                </a:lnTo>
                <a:cubicBezTo>
                  <a:pt x="4110809" y="1102892"/>
                  <a:pt x="4109370" y="1101813"/>
                  <a:pt x="4106493" y="1101453"/>
                </a:cubicBezTo>
                <a:close/>
                <a:moveTo>
                  <a:pt x="2608205" y="1099848"/>
                </a:moveTo>
                <a:lnTo>
                  <a:pt x="2608205" y="1100792"/>
                </a:lnTo>
                <a:lnTo>
                  <a:pt x="2610363" y="1100792"/>
                </a:lnTo>
                <a:lnTo>
                  <a:pt x="2610363" y="1099848"/>
                </a:lnTo>
                <a:close/>
                <a:moveTo>
                  <a:pt x="3733980" y="1099783"/>
                </a:moveTo>
                <a:lnTo>
                  <a:pt x="3744770" y="1099783"/>
                </a:lnTo>
                <a:cubicBezTo>
                  <a:pt x="3752143" y="1099783"/>
                  <a:pt x="3760775" y="1103740"/>
                  <a:pt x="3770667" y="1111652"/>
                </a:cubicBezTo>
                <a:cubicBezTo>
                  <a:pt x="3776960" y="1111652"/>
                  <a:pt x="3781996" y="1115249"/>
                  <a:pt x="3785773" y="1122442"/>
                </a:cubicBezTo>
                <a:lnTo>
                  <a:pt x="3786852" y="1125679"/>
                </a:lnTo>
                <a:lnTo>
                  <a:pt x="3785773" y="1126758"/>
                </a:lnTo>
                <a:cubicBezTo>
                  <a:pt x="3789729" y="1126758"/>
                  <a:pt x="3792606" y="1136109"/>
                  <a:pt x="3794405" y="1154812"/>
                </a:cubicBezTo>
                <a:cubicBezTo>
                  <a:pt x="3787750" y="1160566"/>
                  <a:pt x="3781996" y="1163444"/>
                  <a:pt x="3777141" y="1163444"/>
                </a:cubicBezTo>
                <a:cubicBezTo>
                  <a:pt x="3771925" y="1167041"/>
                  <a:pt x="3767609" y="1168839"/>
                  <a:pt x="3764193" y="1168839"/>
                </a:cubicBezTo>
                <a:lnTo>
                  <a:pt x="3763114" y="1167760"/>
                </a:lnTo>
                <a:lnTo>
                  <a:pt x="3763114" y="1166681"/>
                </a:lnTo>
                <a:lnTo>
                  <a:pt x="3766351" y="1161286"/>
                </a:lnTo>
                <a:lnTo>
                  <a:pt x="3765272" y="1160207"/>
                </a:lnTo>
                <a:lnTo>
                  <a:pt x="3764193" y="1160207"/>
                </a:lnTo>
                <a:lnTo>
                  <a:pt x="3755561" y="1163444"/>
                </a:lnTo>
                <a:lnTo>
                  <a:pt x="3754481" y="1163444"/>
                </a:lnTo>
                <a:cubicBezTo>
                  <a:pt x="3751604" y="1163265"/>
                  <a:pt x="3749086" y="1158229"/>
                  <a:pt x="3746928" y="1148338"/>
                </a:cubicBezTo>
                <a:cubicBezTo>
                  <a:pt x="3742612" y="1146899"/>
                  <a:pt x="3740454" y="1142583"/>
                  <a:pt x="3740454" y="1135390"/>
                </a:cubicBezTo>
                <a:cubicBezTo>
                  <a:pt x="3740454" y="1132333"/>
                  <a:pt x="3742612" y="1128377"/>
                  <a:pt x="3746928" y="1123521"/>
                </a:cubicBezTo>
                <a:lnTo>
                  <a:pt x="3746928" y="1121363"/>
                </a:lnTo>
                <a:cubicBezTo>
                  <a:pt x="3738296" y="1119385"/>
                  <a:pt x="3733980" y="1115069"/>
                  <a:pt x="3733980" y="1108415"/>
                </a:cubicBezTo>
                <a:lnTo>
                  <a:pt x="3736138" y="1106257"/>
                </a:lnTo>
                <a:lnTo>
                  <a:pt x="3735059" y="1105178"/>
                </a:lnTo>
                <a:lnTo>
                  <a:pt x="3733980" y="1105178"/>
                </a:lnTo>
                <a:lnTo>
                  <a:pt x="3733980" y="1108415"/>
                </a:lnTo>
                <a:lnTo>
                  <a:pt x="3732901" y="1108415"/>
                </a:lnTo>
                <a:lnTo>
                  <a:pt x="3730743" y="1106257"/>
                </a:lnTo>
                <a:cubicBezTo>
                  <a:pt x="3731463" y="1101941"/>
                  <a:pt x="3732542" y="1099783"/>
                  <a:pt x="3733980" y="1099783"/>
                </a:cubicBezTo>
                <a:close/>
                <a:moveTo>
                  <a:pt x="8711927" y="1099516"/>
                </a:moveTo>
                <a:lnTo>
                  <a:pt x="8711927" y="1101675"/>
                </a:lnTo>
                <a:lnTo>
                  <a:pt x="8714085" y="1099516"/>
                </a:lnTo>
                <a:close/>
                <a:moveTo>
                  <a:pt x="663304" y="1099512"/>
                </a:moveTo>
                <a:lnTo>
                  <a:pt x="663304" y="1101670"/>
                </a:lnTo>
                <a:lnTo>
                  <a:pt x="665461" y="1099512"/>
                </a:lnTo>
                <a:close/>
                <a:moveTo>
                  <a:pt x="6141624" y="1098301"/>
                </a:moveTo>
                <a:lnTo>
                  <a:pt x="6141624" y="1099245"/>
                </a:lnTo>
                <a:lnTo>
                  <a:pt x="6143782" y="1099245"/>
                </a:lnTo>
                <a:lnTo>
                  <a:pt x="6143782" y="1098301"/>
                </a:lnTo>
                <a:close/>
                <a:moveTo>
                  <a:pt x="8749692" y="1097358"/>
                </a:moveTo>
                <a:lnTo>
                  <a:pt x="8749692" y="1098437"/>
                </a:lnTo>
                <a:lnTo>
                  <a:pt x="8751850" y="1098437"/>
                </a:lnTo>
                <a:lnTo>
                  <a:pt x="8751850" y="1097358"/>
                </a:lnTo>
                <a:close/>
                <a:moveTo>
                  <a:pt x="8720559" y="1097358"/>
                </a:moveTo>
                <a:lnTo>
                  <a:pt x="8717322" y="1104912"/>
                </a:lnTo>
                <a:lnTo>
                  <a:pt x="8705453" y="1104912"/>
                </a:lnTo>
                <a:cubicBezTo>
                  <a:pt x="8705453" y="1102754"/>
                  <a:pt x="8702936" y="1101675"/>
                  <a:pt x="8697900" y="1101675"/>
                </a:cubicBezTo>
                <a:lnTo>
                  <a:pt x="8696821" y="1101675"/>
                </a:lnTo>
                <a:cubicBezTo>
                  <a:pt x="8690707" y="1101675"/>
                  <a:pt x="8686391" y="1102754"/>
                  <a:pt x="8683873" y="1104912"/>
                </a:cubicBezTo>
                <a:lnTo>
                  <a:pt x="8680636" y="1104912"/>
                </a:lnTo>
                <a:cubicBezTo>
                  <a:pt x="8680636" y="1102754"/>
                  <a:pt x="8678838" y="1101675"/>
                  <a:pt x="8675241" y="1101675"/>
                </a:cubicBezTo>
                <a:lnTo>
                  <a:pt x="8670925" y="1101675"/>
                </a:lnTo>
                <a:lnTo>
                  <a:pt x="8670925" y="1104912"/>
                </a:lnTo>
                <a:lnTo>
                  <a:pt x="8657977" y="1104912"/>
                </a:lnTo>
                <a:cubicBezTo>
                  <a:pt x="8655639" y="1103114"/>
                  <a:pt x="8652402" y="1102034"/>
                  <a:pt x="8648266" y="1101675"/>
                </a:cubicBezTo>
                <a:lnTo>
                  <a:pt x="8632081" y="1102754"/>
                </a:lnTo>
                <a:lnTo>
                  <a:pt x="8629923" y="1102754"/>
                </a:lnTo>
                <a:lnTo>
                  <a:pt x="8626686" y="1104912"/>
                </a:lnTo>
                <a:lnTo>
                  <a:pt x="8620212" y="1104912"/>
                </a:lnTo>
                <a:cubicBezTo>
                  <a:pt x="8617514" y="1102754"/>
                  <a:pt x="8614277" y="1101675"/>
                  <a:pt x="8610501" y="1101675"/>
                </a:cubicBezTo>
                <a:lnTo>
                  <a:pt x="8609422" y="1101675"/>
                </a:lnTo>
                <a:cubicBezTo>
                  <a:pt x="8605645" y="1101675"/>
                  <a:pt x="8602408" y="1102754"/>
                  <a:pt x="8599711" y="1104912"/>
                </a:cubicBezTo>
                <a:lnTo>
                  <a:pt x="8596474" y="1102754"/>
                </a:lnTo>
                <a:lnTo>
                  <a:pt x="8591079" y="1102754"/>
                </a:lnTo>
                <a:lnTo>
                  <a:pt x="8591079" y="1104912"/>
                </a:lnTo>
                <a:lnTo>
                  <a:pt x="8588921" y="1104912"/>
                </a:lnTo>
                <a:cubicBezTo>
                  <a:pt x="8587482" y="1104912"/>
                  <a:pt x="8586763" y="1103832"/>
                  <a:pt x="8586763" y="1101675"/>
                </a:cubicBezTo>
                <a:lnTo>
                  <a:pt x="8584605" y="1101675"/>
                </a:lnTo>
                <a:cubicBezTo>
                  <a:pt x="8584605" y="1105271"/>
                  <a:pt x="8585684" y="1107069"/>
                  <a:pt x="8587842" y="1107069"/>
                </a:cubicBezTo>
                <a:lnTo>
                  <a:pt x="8587842" y="1110307"/>
                </a:lnTo>
                <a:lnTo>
                  <a:pt x="8584605" y="1121096"/>
                </a:lnTo>
                <a:lnTo>
                  <a:pt x="8598632" y="1122176"/>
                </a:lnTo>
                <a:lnTo>
                  <a:pt x="8602948" y="1121096"/>
                </a:lnTo>
                <a:lnTo>
                  <a:pt x="8604027" y="1122176"/>
                </a:lnTo>
                <a:lnTo>
                  <a:pt x="8608343" y="1121096"/>
                </a:lnTo>
                <a:lnTo>
                  <a:pt x="8618054" y="1122176"/>
                </a:lnTo>
                <a:lnTo>
                  <a:pt x="8624528" y="1121096"/>
                </a:lnTo>
                <a:lnTo>
                  <a:pt x="8627765" y="1124334"/>
                </a:lnTo>
                <a:cubicBezTo>
                  <a:pt x="8630642" y="1122895"/>
                  <a:pt x="8632081" y="1121096"/>
                  <a:pt x="8632081" y="1118939"/>
                </a:cubicBezTo>
                <a:lnTo>
                  <a:pt x="8633160" y="1118939"/>
                </a:lnTo>
                <a:lnTo>
                  <a:pt x="8636397" y="1121096"/>
                </a:lnTo>
                <a:lnTo>
                  <a:pt x="8638555" y="1121096"/>
                </a:lnTo>
                <a:lnTo>
                  <a:pt x="8643950" y="1120017"/>
                </a:lnTo>
                <a:lnTo>
                  <a:pt x="8659056" y="1122176"/>
                </a:lnTo>
                <a:lnTo>
                  <a:pt x="8670925" y="1121096"/>
                </a:lnTo>
                <a:lnTo>
                  <a:pt x="8688189" y="1122176"/>
                </a:lnTo>
                <a:lnTo>
                  <a:pt x="8708690" y="1118939"/>
                </a:lnTo>
                <a:cubicBezTo>
                  <a:pt x="8708690" y="1121096"/>
                  <a:pt x="8710489" y="1122176"/>
                  <a:pt x="8714085" y="1122176"/>
                </a:cubicBezTo>
                <a:lnTo>
                  <a:pt x="8721638" y="1121096"/>
                </a:lnTo>
                <a:lnTo>
                  <a:pt x="8728112" y="1122176"/>
                </a:lnTo>
                <a:lnTo>
                  <a:pt x="8732428" y="1120017"/>
                </a:lnTo>
                <a:lnTo>
                  <a:pt x="8742139" y="1121096"/>
                </a:lnTo>
                <a:lnTo>
                  <a:pt x="8745376" y="1120017"/>
                </a:lnTo>
                <a:lnTo>
                  <a:pt x="8761561" y="1122176"/>
                </a:lnTo>
                <a:lnTo>
                  <a:pt x="8765877" y="1121096"/>
                </a:lnTo>
                <a:lnTo>
                  <a:pt x="8774510" y="1121096"/>
                </a:lnTo>
                <a:lnTo>
                  <a:pt x="8777746" y="1123255"/>
                </a:lnTo>
                <a:lnTo>
                  <a:pt x="8778826" y="1122176"/>
                </a:lnTo>
                <a:lnTo>
                  <a:pt x="8779904" y="1123255"/>
                </a:lnTo>
                <a:lnTo>
                  <a:pt x="8779904" y="1132965"/>
                </a:lnTo>
                <a:lnTo>
                  <a:pt x="8777746" y="1132965"/>
                </a:lnTo>
                <a:lnTo>
                  <a:pt x="8777746" y="1156164"/>
                </a:lnTo>
                <a:lnTo>
                  <a:pt x="8779904" y="1156164"/>
                </a:lnTo>
                <a:lnTo>
                  <a:pt x="8779904" y="1158321"/>
                </a:lnTo>
                <a:lnTo>
                  <a:pt x="8775588" y="1163717"/>
                </a:lnTo>
                <a:lnTo>
                  <a:pt x="8777746" y="1163717"/>
                </a:lnTo>
                <a:lnTo>
                  <a:pt x="8780984" y="1161559"/>
                </a:lnTo>
                <a:lnTo>
                  <a:pt x="8788537" y="1161559"/>
                </a:lnTo>
                <a:lnTo>
                  <a:pt x="8788537" y="1165875"/>
                </a:lnTo>
                <a:lnTo>
                  <a:pt x="8790695" y="1165875"/>
                </a:lnTo>
                <a:lnTo>
                  <a:pt x="8791774" y="1161559"/>
                </a:lnTo>
                <a:lnTo>
                  <a:pt x="8792853" y="1161559"/>
                </a:lnTo>
                <a:lnTo>
                  <a:pt x="8793932" y="1162638"/>
                </a:lnTo>
                <a:lnTo>
                  <a:pt x="8795011" y="1162638"/>
                </a:lnTo>
                <a:lnTo>
                  <a:pt x="8796090" y="1161559"/>
                </a:lnTo>
                <a:lnTo>
                  <a:pt x="8796090" y="1160480"/>
                </a:lnTo>
                <a:lnTo>
                  <a:pt x="8795011" y="1159401"/>
                </a:lnTo>
                <a:lnTo>
                  <a:pt x="8793932" y="1159401"/>
                </a:lnTo>
                <a:lnTo>
                  <a:pt x="8795011" y="1137282"/>
                </a:lnTo>
                <a:lnTo>
                  <a:pt x="8793932" y="1128650"/>
                </a:lnTo>
                <a:lnTo>
                  <a:pt x="8796090" y="1128650"/>
                </a:lnTo>
                <a:lnTo>
                  <a:pt x="8796090" y="1126492"/>
                </a:lnTo>
                <a:lnTo>
                  <a:pt x="8793932" y="1126492"/>
                </a:lnTo>
                <a:lnTo>
                  <a:pt x="8795011" y="1113544"/>
                </a:lnTo>
                <a:lnTo>
                  <a:pt x="8793932" y="1103832"/>
                </a:lnTo>
                <a:lnTo>
                  <a:pt x="8791774" y="1103832"/>
                </a:lnTo>
                <a:lnTo>
                  <a:pt x="8790695" y="1104912"/>
                </a:lnTo>
                <a:lnTo>
                  <a:pt x="8789616" y="1104912"/>
                </a:lnTo>
                <a:cubicBezTo>
                  <a:pt x="8789616" y="1102754"/>
                  <a:pt x="8784940" y="1101675"/>
                  <a:pt x="8775588" y="1101675"/>
                </a:cubicBezTo>
                <a:lnTo>
                  <a:pt x="8774510" y="1101675"/>
                </a:lnTo>
                <a:lnTo>
                  <a:pt x="8773430" y="1102754"/>
                </a:lnTo>
                <a:lnTo>
                  <a:pt x="8772352" y="1102754"/>
                </a:lnTo>
                <a:lnTo>
                  <a:pt x="8770194" y="1100596"/>
                </a:lnTo>
                <a:lnTo>
                  <a:pt x="8765877" y="1102754"/>
                </a:lnTo>
                <a:lnTo>
                  <a:pt x="8758324" y="1101675"/>
                </a:lnTo>
                <a:lnTo>
                  <a:pt x="8752929" y="1104912"/>
                </a:lnTo>
                <a:lnTo>
                  <a:pt x="8745376" y="1104912"/>
                </a:lnTo>
                <a:lnTo>
                  <a:pt x="8742139" y="1102754"/>
                </a:lnTo>
                <a:lnTo>
                  <a:pt x="8730270" y="1102754"/>
                </a:lnTo>
                <a:cubicBezTo>
                  <a:pt x="8725954" y="1102754"/>
                  <a:pt x="8722717" y="1100955"/>
                  <a:pt x="8720559" y="1097358"/>
                </a:cubicBezTo>
                <a:close/>
                <a:moveTo>
                  <a:pt x="8636397" y="1097358"/>
                </a:moveTo>
                <a:lnTo>
                  <a:pt x="8636397" y="1100596"/>
                </a:lnTo>
                <a:lnTo>
                  <a:pt x="8637476" y="1100596"/>
                </a:lnTo>
                <a:lnTo>
                  <a:pt x="8639634" y="1098437"/>
                </a:lnTo>
                <a:lnTo>
                  <a:pt x="8639634" y="1097358"/>
                </a:lnTo>
                <a:close/>
                <a:moveTo>
                  <a:pt x="8626686" y="1097358"/>
                </a:moveTo>
                <a:lnTo>
                  <a:pt x="8626686" y="1098437"/>
                </a:lnTo>
                <a:lnTo>
                  <a:pt x="8628844" y="1098437"/>
                </a:lnTo>
                <a:lnTo>
                  <a:pt x="8628844" y="1097358"/>
                </a:lnTo>
                <a:close/>
                <a:moveTo>
                  <a:pt x="701070" y="1097354"/>
                </a:moveTo>
                <a:lnTo>
                  <a:pt x="701070" y="1098433"/>
                </a:lnTo>
                <a:lnTo>
                  <a:pt x="703228" y="1098433"/>
                </a:lnTo>
                <a:lnTo>
                  <a:pt x="703228" y="1097354"/>
                </a:lnTo>
                <a:close/>
                <a:moveTo>
                  <a:pt x="671937" y="1097354"/>
                </a:moveTo>
                <a:lnTo>
                  <a:pt x="668700" y="1104907"/>
                </a:lnTo>
                <a:lnTo>
                  <a:pt x="656830" y="1104907"/>
                </a:lnTo>
                <a:cubicBezTo>
                  <a:pt x="656830" y="1102749"/>
                  <a:pt x="654312" y="1101670"/>
                  <a:pt x="649277" y="1101670"/>
                </a:cubicBezTo>
                <a:lnTo>
                  <a:pt x="648198" y="1101670"/>
                </a:lnTo>
                <a:cubicBezTo>
                  <a:pt x="642083" y="1101670"/>
                  <a:pt x="637767" y="1102749"/>
                  <a:pt x="635250" y="1104907"/>
                </a:cubicBezTo>
                <a:lnTo>
                  <a:pt x="632013" y="1104907"/>
                </a:lnTo>
                <a:cubicBezTo>
                  <a:pt x="632013" y="1102749"/>
                  <a:pt x="630214" y="1101670"/>
                  <a:pt x="626618" y="1101670"/>
                </a:cubicBezTo>
                <a:lnTo>
                  <a:pt x="622302" y="1101670"/>
                </a:lnTo>
                <a:lnTo>
                  <a:pt x="622302" y="1104907"/>
                </a:lnTo>
                <a:lnTo>
                  <a:pt x="609354" y="1104907"/>
                </a:lnTo>
                <a:cubicBezTo>
                  <a:pt x="607015" y="1103109"/>
                  <a:pt x="603778" y="1102029"/>
                  <a:pt x="599642" y="1101670"/>
                </a:cubicBezTo>
                <a:lnTo>
                  <a:pt x="583457" y="1102749"/>
                </a:lnTo>
                <a:lnTo>
                  <a:pt x="581299" y="1102749"/>
                </a:lnTo>
                <a:lnTo>
                  <a:pt x="578062" y="1104907"/>
                </a:lnTo>
                <a:lnTo>
                  <a:pt x="571588" y="1104907"/>
                </a:lnTo>
                <a:cubicBezTo>
                  <a:pt x="568891" y="1102749"/>
                  <a:pt x="565654" y="1101670"/>
                  <a:pt x="561877" y="1101670"/>
                </a:cubicBezTo>
                <a:lnTo>
                  <a:pt x="560798" y="1101670"/>
                </a:lnTo>
                <a:cubicBezTo>
                  <a:pt x="557023" y="1101670"/>
                  <a:pt x="553785" y="1102749"/>
                  <a:pt x="551087" y="1104907"/>
                </a:cubicBezTo>
                <a:lnTo>
                  <a:pt x="547850" y="1102749"/>
                </a:lnTo>
                <a:lnTo>
                  <a:pt x="542455" y="1102749"/>
                </a:lnTo>
                <a:lnTo>
                  <a:pt x="542455" y="1104907"/>
                </a:lnTo>
                <a:lnTo>
                  <a:pt x="540297" y="1104907"/>
                </a:lnTo>
                <a:cubicBezTo>
                  <a:pt x="538859" y="1104907"/>
                  <a:pt x="538139" y="1103828"/>
                  <a:pt x="538139" y="1101670"/>
                </a:cubicBezTo>
                <a:lnTo>
                  <a:pt x="535982" y="1101670"/>
                </a:lnTo>
                <a:cubicBezTo>
                  <a:pt x="535982" y="1105266"/>
                  <a:pt x="537061" y="1107065"/>
                  <a:pt x="539219" y="1107065"/>
                </a:cubicBezTo>
                <a:lnTo>
                  <a:pt x="539219" y="1110302"/>
                </a:lnTo>
                <a:lnTo>
                  <a:pt x="535982" y="1121092"/>
                </a:lnTo>
                <a:lnTo>
                  <a:pt x="550008" y="1122171"/>
                </a:lnTo>
                <a:lnTo>
                  <a:pt x="554324" y="1121092"/>
                </a:lnTo>
                <a:lnTo>
                  <a:pt x="555403" y="1122171"/>
                </a:lnTo>
                <a:lnTo>
                  <a:pt x="559719" y="1121092"/>
                </a:lnTo>
                <a:lnTo>
                  <a:pt x="569430" y="1122171"/>
                </a:lnTo>
                <a:lnTo>
                  <a:pt x="575905" y="1121092"/>
                </a:lnTo>
                <a:lnTo>
                  <a:pt x="579141" y="1124329"/>
                </a:lnTo>
                <a:cubicBezTo>
                  <a:pt x="582018" y="1122890"/>
                  <a:pt x="583457" y="1121092"/>
                  <a:pt x="583457" y="1118934"/>
                </a:cubicBezTo>
                <a:lnTo>
                  <a:pt x="584536" y="1118934"/>
                </a:lnTo>
                <a:lnTo>
                  <a:pt x="587773" y="1121092"/>
                </a:lnTo>
                <a:lnTo>
                  <a:pt x="589931" y="1121092"/>
                </a:lnTo>
                <a:lnTo>
                  <a:pt x="595327" y="1120013"/>
                </a:lnTo>
                <a:lnTo>
                  <a:pt x="610433" y="1122171"/>
                </a:lnTo>
                <a:lnTo>
                  <a:pt x="622302" y="1121092"/>
                </a:lnTo>
                <a:lnTo>
                  <a:pt x="639566" y="1122171"/>
                </a:lnTo>
                <a:lnTo>
                  <a:pt x="660067" y="1118934"/>
                </a:lnTo>
                <a:cubicBezTo>
                  <a:pt x="660067" y="1121092"/>
                  <a:pt x="661865" y="1122171"/>
                  <a:pt x="665461" y="1122171"/>
                </a:cubicBezTo>
                <a:lnTo>
                  <a:pt x="673016" y="1121092"/>
                </a:lnTo>
                <a:lnTo>
                  <a:pt x="679490" y="1122171"/>
                </a:lnTo>
                <a:lnTo>
                  <a:pt x="683806" y="1120013"/>
                </a:lnTo>
                <a:lnTo>
                  <a:pt x="693517" y="1121092"/>
                </a:lnTo>
                <a:lnTo>
                  <a:pt x="696754" y="1120013"/>
                </a:lnTo>
                <a:lnTo>
                  <a:pt x="712938" y="1122171"/>
                </a:lnTo>
                <a:lnTo>
                  <a:pt x="717255" y="1121092"/>
                </a:lnTo>
                <a:lnTo>
                  <a:pt x="725886" y="1121092"/>
                </a:lnTo>
                <a:lnTo>
                  <a:pt x="729123" y="1123250"/>
                </a:lnTo>
                <a:lnTo>
                  <a:pt x="730203" y="1122171"/>
                </a:lnTo>
                <a:lnTo>
                  <a:pt x="731281" y="1123250"/>
                </a:lnTo>
                <a:lnTo>
                  <a:pt x="731281" y="1132961"/>
                </a:lnTo>
                <a:lnTo>
                  <a:pt x="729123" y="1132961"/>
                </a:lnTo>
                <a:lnTo>
                  <a:pt x="729123" y="1156159"/>
                </a:lnTo>
                <a:lnTo>
                  <a:pt x="731281" y="1156159"/>
                </a:lnTo>
                <a:lnTo>
                  <a:pt x="731281" y="1158318"/>
                </a:lnTo>
                <a:lnTo>
                  <a:pt x="726966" y="1163712"/>
                </a:lnTo>
                <a:lnTo>
                  <a:pt x="729123" y="1163712"/>
                </a:lnTo>
                <a:lnTo>
                  <a:pt x="732360" y="1161554"/>
                </a:lnTo>
                <a:lnTo>
                  <a:pt x="739914" y="1161554"/>
                </a:lnTo>
                <a:lnTo>
                  <a:pt x="739914" y="1165871"/>
                </a:lnTo>
                <a:lnTo>
                  <a:pt x="742071" y="1165871"/>
                </a:lnTo>
                <a:lnTo>
                  <a:pt x="743150" y="1161554"/>
                </a:lnTo>
                <a:lnTo>
                  <a:pt x="744229" y="1161554"/>
                </a:lnTo>
                <a:lnTo>
                  <a:pt x="745308" y="1162634"/>
                </a:lnTo>
                <a:lnTo>
                  <a:pt x="746387" y="1162634"/>
                </a:lnTo>
                <a:lnTo>
                  <a:pt x="747466" y="1161554"/>
                </a:lnTo>
                <a:lnTo>
                  <a:pt x="747466" y="1160476"/>
                </a:lnTo>
                <a:lnTo>
                  <a:pt x="746387" y="1159396"/>
                </a:lnTo>
                <a:lnTo>
                  <a:pt x="745308" y="1159396"/>
                </a:lnTo>
                <a:lnTo>
                  <a:pt x="746387" y="1137277"/>
                </a:lnTo>
                <a:lnTo>
                  <a:pt x="745308" y="1128645"/>
                </a:lnTo>
                <a:lnTo>
                  <a:pt x="747466" y="1128645"/>
                </a:lnTo>
                <a:lnTo>
                  <a:pt x="747466" y="1126487"/>
                </a:lnTo>
                <a:lnTo>
                  <a:pt x="745308" y="1126487"/>
                </a:lnTo>
                <a:lnTo>
                  <a:pt x="746387" y="1113539"/>
                </a:lnTo>
                <a:lnTo>
                  <a:pt x="745308" y="1103828"/>
                </a:lnTo>
                <a:lnTo>
                  <a:pt x="743150" y="1103828"/>
                </a:lnTo>
                <a:lnTo>
                  <a:pt x="742071" y="1104907"/>
                </a:lnTo>
                <a:lnTo>
                  <a:pt x="740992" y="1104907"/>
                </a:lnTo>
                <a:cubicBezTo>
                  <a:pt x="740992" y="1102749"/>
                  <a:pt x="736316" y="1101670"/>
                  <a:pt x="726966" y="1101670"/>
                </a:cubicBezTo>
                <a:lnTo>
                  <a:pt x="725886" y="1101670"/>
                </a:lnTo>
                <a:lnTo>
                  <a:pt x="724807" y="1102749"/>
                </a:lnTo>
                <a:lnTo>
                  <a:pt x="723729" y="1102749"/>
                </a:lnTo>
                <a:lnTo>
                  <a:pt x="721570" y="1100591"/>
                </a:lnTo>
                <a:lnTo>
                  <a:pt x="717255" y="1102749"/>
                </a:lnTo>
                <a:lnTo>
                  <a:pt x="709701" y="1101670"/>
                </a:lnTo>
                <a:lnTo>
                  <a:pt x="704307" y="1104907"/>
                </a:lnTo>
                <a:lnTo>
                  <a:pt x="696754" y="1104907"/>
                </a:lnTo>
                <a:lnTo>
                  <a:pt x="693517" y="1102749"/>
                </a:lnTo>
                <a:lnTo>
                  <a:pt x="681648" y="1102749"/>
                </a:lnTo>
                <a:cubicBezTo>
                  <a:pt x="677332" y="1102749"/>
                  <a:pt x="674095" y="1100950"/>
                  <a:pt x="671937" y="1097354"/>
                </a:cubicBezTo>
                <a:close/>
                <a:moveTo>
                  <a:pt x="587773" y="1097354"/>
                </a:moveTo>
                <a:lnTo>
                  <a:pt x="587773" y="1100591"/>
                </a:lnTo>
                <a:lnTo>
                  <a:pt x="588852" y="1100591"/>
                </a:lnTo>
                <a:lnTo>
                  <a:pt x="591010" y="1098433"/>
                </a:lnTo>
                <a:lnTo>
                  <a:pt x="591010" y="1097354"/>
                </a:lnTo>
                <a:close/>
                <a:moveTo>
                  <a:pt x="578062" y="1097354"/>
                </a:moveTo>
                <a:lnTo>
                  <a:pt x="578062" y="1098433"/>
                </a:lnTo>
                <a:lnTo>
                  <a:pt x="580220" y="1098433"/>
                </a:lnTo>
                <a:lnTo>
                  <a:pt x="580220" y="1097354"/>
                </a:lnTo>
                <a:close/>
                <a:moveTo>
                  <a:pt x="6791305" y="1097222"/>
                </a:moveTo>
                <a:lnTo>
                  <a:pt x="6789147" y="1099381"/>
                </a:lnTo>
                <a:lnTo>
                  <a:pt x="6791305" y="1099381"/>
                </a:lnTo>
                <a:close/>
                <a:moveTo>
                  <a:pt x="6147963" y="1097222"/>
                </a:moveTo>
                <a:lnTo>
                  <a:pt x="6147963" y="1099245"/>
                </a:lnTo>
                <a:cubicBezTo>
                  <a:pt x="6152189" y="1099245"/>
                  <a:pt x="6154302" y="1100684"/>
                  <a:pt x="6154302" y="1103561"/>
                </a:cubicBezTo>
                <a:lnTo>
                  <a:pt x="6155381" y="1103561"/>
                </a:lnTo>
                <a:lnTo>
                  <a:pt x="6157539" y="1101404"/>
                </a:lnTo>
                <a:lnTo>
                  <a:pt x="6149042" y="1097222"/>
                </a:lnTo>
                <a:close/>
                <a:moveTo>
                  <a:pt x="2092538" y="1096327"/>
                </a:moveTo>
                <a:lnTo>
                  <a:pt x="2090381" y="1098485"/>
                </a:lnTo>
                <a:lnTo>
                  <a:pt x="2090381" y="1100778"/>
                </a:lnTo>
                <a:lnTo>
                  <a:pt x="2093618" y="1104015"/>
                </a:lnTo>
                <a:lnTo>
                  <a:pt x="2095775" y="1100778"/>
                </a:lnTo>
                <a:cubicBezTo>
                  <a:pt x="2094697" y="1097810"/>
                  <a:pt x="2093618" y="1096327"/>
                  <a:pt x="2092538" y="1096327"/>
                </a:cubicBezTo>
                <a:close/>
                <a:moveTo>
                  <a:pt x="6773771" y="1096144"/>
                </a:moveTo>
                <a:lnTo>
                  <a:pt x="6773771" y="1099381"/>
                </a:lnTo>
                <a:lnTo>
                  <a:pt x="6774850" y="1099381"/>
                </a:lnTo>
                <a:lnTo>
                  <a:pt x="6774850" y="1096144"/>
                </a:lnTo>
                <a:close/>
                <a:moveTo>
                  <a:pt x="1583128" y="1095870"/>
                </a:moveTo>
                <a:lnTo>
                  <a:pt x="1580970" y="1098029"/>
                </a:lnTo>
                <a:lnTo>
                  <a:pt x="1580970" y="1099108"/>
                </a:lnTo>
                <a:lnTo>
                  <a:pt x="1584073" y="1098029"/>
                </a:lnTo>
                <a:lnTo>
                  <a:pt x="1584073" y="1095870"/>
                </a:lnTo>
                <a:close/>
                <a:moveTo>
                  <a:pt x="5215732" y="1094523"/>
                </a:moveTo>
                <a:lnTo>
                  <a:pt x="5215732" y="1095602"/>
                </a:lnTo>
                <a:lnTo>
                  <a:pt x="5218969" y="1095602"/>
                </a:lnTo>
                <a:lnTo>
                  <a:pt x="5218969" y="1094523"/>
                </a:lnTo>
                <a:close/>
                <a:moveTo>
                  <a:pt x="5198602" y="1094523"/>
                </a:moveTo>
                <a:lnTo>
                  <a:pt x="5198602" y="1095602"/>
                </a:lnTo>
                <a:lnTo>
                  <a:pt x="5200625" y="1095602"/>
                </a:lnTo>
                <a:lnTo>
                  <a:pt x="5200625" y="1094523"/>
                </a:lnTo>
                <a:close/>
                <a:moveTo>
                  <a:pt x="5137369" y="1094523"/>
                </a:moveTo>
                <a:lnTo>
                  <a:pt x="5134132" y="1098839"/>
                </a:lnTo>
                <a:cubicBezTo>
                  <a:pt x="5134132" y="1100998"/>
                  <a:pt x="5136290" y="1103156"/>
                  <a:pt x="5140606" y="1105313"/>
                </a:cubicBezTo>
                <a:lnTo>
                  <a:pt x="5142629" y="1102076"/>
                </a:lnTo>
                <a:lnTo>
                  <a:pt x="5142629" y="1096681"/>
                </a:lnTo>
                <a:lnTo>
                  <a:pt x="5140606" y="1094523"/>
                </a:lnTo>
                <a:close/>
                <a:moveTo>
                  <a:pt x="3205957" y="1094523"/>
                </a:moveTo>
                <a:lnTo>
                  <a:pt x="3205957" y="1095601"/>
                </a:lnTo>
                <a:lnTo>
                  <a:pt x="3209194" y="1095601"/>
                </a:lnTo>
                <a:lnTo>
                  <a:pt x="3209194" y="1094523"/>
                </a:lnTo>
                <a:close/>
                <a:moveTo>
                  <a:pt x="3188828" y="1094523"/>
                </a:moveTo>
                <a:lnTo>
                  <a:pt x="3188828" y="1095601"/>
                </a:lnTo>
                <a:lnTo>
                  <a:pt x="3190851" y="1095601"/>
                </a:lnTo>
                <a:lnTo>
                  <a:pt x="3190851" y="1094523"/>
                </a:lnTo>
                <a:close/>
                <a:moveTo>
                  <a:pt x="3127594" y="1094523"/>
                </a:moveTo>
                <a:lnTo>
                  <a:pt x="3124357" y="1098838"/>
                </a:lnTo>
                <a:cubicBezTo>
                  <a:pt x="3124357" y="1100997"/>
                  <a:pt x="3126515" y="1103155"/>
                  <a:pt x="3130831" y="1105313"/>
                </a:cubicBezTo>
                <a:lnTo>
                  <a:pt x="3132854" y="1102076"/>
                </a:lnTo>
                <a:lnTo>
                  <a:pt x="3132854" y="1096681"/>
                </a:lnTo>
                <a:lnTo>
                  <a:pt x="3130831" y="1094523"/>
                </a:lnTo>
                <a:close/>
                <a:moveTo>
                  <a:pt x="1196184" y="1094522"/>
                </a:moveTo>
                <a:lnTo>
                  <a:pt x="1196184" y="1095601"/>
                </a:lnTo>
                <a:lnTo>
                  <a:pt x="1199421" y="1095601"/>
                </a:lnTo>
                <a:lnTo>
                  <a:pt x="1199421" y="1094522"/>
                </a:lnTo>
                <a:close/>
                <a:moveTo>
                  <a:pt x="1179054" y="1094522"/>
                </a:moveTo>
                <a:lnTo>
                  <a:pt x="1179054" y="1095601"/>
                </a:lnTo>
                <a:lnTo>
                  <a:pt x="1181078" y="1095601"/>
                </a:lnTo>
                <a:lnTo>
                  <a:pt x="1181078" y="1094522"/>
                </a:lnTo>
                <a:close/>
                <a:moveTo>
                  <a:pt x="1117822" y="1094522"/>
                </a:moveTo>
                <a:lnTo>
                  <a:pt x="1114585" y="1098838"/>
                </a:lnTo>
                <a:cubicBezTo>
                  <a:pt x="1114585" y="1100996"/>
                  <a:pt x="1116742" y="1103154"/>
                  <a:pt x="1121059" y="1105312"/>
                </a:cubicBezTo>
                <a:lnTo>
                  <a:pt x="1123081" y="1102075"/>
                </a:lnTo>
                <a:lnTo>
                  <a:pt x="1123081" y="1096680"/>
                </a:lnTo>
                <a:lnTo>
                  <a:pt x="1121059" y="1094522"/>
                </a:lnTo>
                <a:close/>
                <a:moveTo>
                  <a:pt x="6608953" y="1092907"/>
                </a:moveTo>
                <a:lnTo>
                  <a:pt x="6608953" y="1093986"/>
                </a:lnTo>
                <a:lnTo>
                  <a:pt x="6611111" y="1096144"/>
                </a:lnTo>
                <a:lnTo>
                  <a:pt x="6611111" y="1092907"/>
                </a:lnTo>
                <a:close/>
                <a:moveTo>
                  <a:pt x="6149042" y="1092906"/>
                </a:moveTo>
                <a:lnTo>
                  <a:pt x="6149042" y="1095064"/>
                </a:lnTo>
                <a:lnTo>
                  <a:pt x="6150121" y="1095064"/>
                </a:lnTo>
                <a:lnTo>
                  <a:pt x="6150121" y="1092906"/>
                </a:lnTo>
                <a:close/>
                <a:moveTo>
                  <a:pt x="7711988" y="1092772"/>
                </a:moveTo>
                <a:lnTo>
                  <a:pt x="7711988" y="1097223"/>
                </a:lnTo>
                <a:lnTo>
                  <a:pt x="7713067" y="1097223"/>
                </a:lnTo>
                <a:lnTo>
                  <a:pt x="7714146" y="1096009"/>
                </a:lnTo>
                <a:lnTo>
                  <a:pt x="7715360" y="1096009"/>
                </a:lnTo>
                <a:lnTo>
                  <a:pt x="7714146" y="1092772"/>
                </a:lnTo>
                <a:close/>
                <a:moveTo>
                  <a:pt x="6270969" y="1091827"/>
                </a:moveTo>
                <a:lnTo>
                  <a:pt x="6270969" y="1093985"/>
                </a:lnTo>
                <a:lnTo>
                  <a:pt x="6272992" y="1096143"/>
                </a:lnTo>
                <a:lnTo>
                  <a:pt x="6274071" y="1095064"/>
                </a:lnTo>
                <a:lnTo>
                  <a:pt x="6274071" y="1092906"/>
                </a:lnTo>
                <a:close/>
                <a:moveTo>
                  <a:pt x="5228680" y="1091286"/>
                </a:moveTo>
                <a:lnTo>
                  <a:pt x="5230703" y="1091286"/>
                </a:lnTo>
                <a:lnTo>
                  <a:pt x="5230703" y="1092365"/>
                </a:lnTo>
                <a:lnTo>
                  <a:pt x="5228680" y="1092365"/>
                </a:lnTo>
                <a:close/>
                <a:moveTo>
                  <a:pt x="3732901" y="1091286"/>
                </a:moveTo>
                <a:lnTo>
                  <a:pt x="3733980" y="1095602"/>
                </a:lnTo>
                <a:lnTo>
                  <a:pt x="3735059" y="1095602"/>
                </a:lnTo>
                <a:lnTo>
                  <a:pt x="3735059" y="1091286"/>
                </a:lnTo>
                <a:close/>
                <a:moveTo>
                  <a:pt x="3218905" y="1091286"/>
                </a:moveTo>
                <a:lnTo>
                  <a:pt x="3220928" y="1091286"/>
                </a:lnTo>
                <a:lnTo>
                  <a:pt x="3220928" y="1092365"/>
                </a:lnTo>
                <a:lnTo>
                  <a:pt x="3218905" y="1092365"/>
                </a:lnTo>
                <a:close/>
                <a:moveTo>
                  <a:pt x="1209132" y="1091285"/>
                </a:moveTo>
                <a:lnTo>
                  <a:pt x="1211155" y="1091285"/>
                </a:lnTo>
                <a:lnTo>
                  <a:pt x="1211155" y="1092364"/>
                </a:lnTo>
                <a:lnTo>
                  <a:pt x="1209132" y="1092364"/>
                </a:lnTo>
                <a:close/>
                <a:moveTo>
                  <a:pt x="6751921" y="1090748"/>
                </a:moveTo>
                <a:lnTo>
                  <a:pt x="6724677" y="1093986"/>
                </a:lnTo>
                <a:lnTo>
                  <a:pt x="6707278" y="1091827"/>
                </a:lnTo>
                <a:lnTo>
                  <a:pt x="6707278" y="1092907"/>
                </a:lnTo>
                <a:lnTo>
                  <a:pt x="6710515" y="1102618"/>
                </a:lnTo>
                <a:lnTo>
                  <a:pt x="6710515" y="1117858"/>
                </a:lnTo>
                <a:lnTo>
                  <a:pt x="6709436" y="1118937"/>
                </a:lnTo>
                <a:lnTo>
                  <a:pt x="6710515" y="1120016"/>
                </a:lnTo>
                <a:lnTo>
                  <a:pt x="6710515" y="1121095"/>
                </a:lnTo>
                <a:lnTo>
                  <a:pt x="6709436" y="1122175"/>
                </a:lnTo>
                <a:lnTo>
                  <a:pt x="6709436" y="1123254"/>
                </a:lnTo>
                <a:lnTo>
                  <a:pt x="6708357" y="1122175"/>
                </a:lnTo>
                <a:lnTo>
                  <a:pt x="6706064" y="1122175"/>
                </a:lnTo>
                <a:lnTo>
                  <a:pt x="6710515" y="1128648"/>
                </a:lnTo>
                <a:lnTo>
                  <a:pt x="6709436" y="1148205"/>
                </a:lnTo>
                <a:lnTo>
                  <a:pt x="6711594" y="1153600"/>
                </a:lnTo>
                <a:lnTo>
                  <a:pt x="6710515" y="1154679"/>
                </a:lnTo>
                <a:lnTo>
                  <a:pt x="6723598" y="1156837"/>
                </a:lnTo>
                <a:lnTo>
                  <a:pt x="6724677" y="1156837"/>
                </a:lnTo>
                <a:cubicBezTo>
                  <a:pt x="6727824" y="1154499"/>
                  <a:pt x="6733309" y="1152701"/>
                  <a:pt x="6741131" y="1151442"/>
                </a:cubicBezTo>
                <a:lnTo>
                  <a:pt x="6744368" y="1151442"/>
                </a:lnTo>
                <a:lnTo>
                  <a:pt x="6745447" y="1152521"/>
                </a:lnTo>
                <a:cubicBezTo>
                  <a:pt x="6747246" y="1152521"/>
                  <a:pt x="6749044" y="1150003"/>
                  <a:pt x="6750842" y="1144968"/>
                </a:cubicBezTo>
                <a:lnTo>
                  <a:pt x="6755293" y="1140652"/>
                </a:lnTo>
                <a:lnTo>
                  <a:pt x="6755293" y="1139573"/>
                </a:lnTo>
                <a:lnTo>
                  <a:pt x="6751921" y="1135122"/>
                </a:lnTo>
                <a:lnTo>
                  <a:pt x="6751921" y="1125411"/>
                </a:lnTo>
                <a:lnTo>
                  <a:pt x="6753135" y="1124333"/>
                </a:lnTo>
                <a:lnTo>
                  <a:pt x="6753135" y="1123254"/>
                </a:lnTo>
                <a:cubicBezTo>
                  <a:pt x="6750168" y="1121994"/>
                  <a:pt x="6748684" y="1119477"/>
                  <a:pt x="6748684" y="1115700"/>
                </a:cubicBezTo>
                <a:lnTo>
                  <a:pt x="6748684" y="1101539"/>
                </a:lnTo>
                <a:cubicBezTo>
                  <a:pt x="6748684" y="1099201"/>
                  <a:pt x="6749763" y="1096682"/>
                  <a:pt x="6751921" y="1093986"/>
                </a:cubicBezTo>
                <a:close/>
                <a:moveTo>
                  <a:pt x="9216752" y="1089991"/>
                </a:moveTo>
                <a:lnTo>
                  <a:pt x="9216752" y="1092150"/>
                </a:lnTo>
                <a:lnTo>
                  <a:pt x="9218910" y="1089991"/>
                </a:lnTo>
                <a:close/>
                <a:moveTo>
                  <a:pt x="2220941" y="1089853"/>
                </a:moveTo>
                <a:lnTo>
                  <a:pt x="2220941" y="1093090"/>
                </a:lnTo>
                <a:lnTo>
                  <a:pt x="2223098" y="1095248"/>
                </a:lnTo>
                <a:lnTo>
                  <a:pt x="2224177" y="1094169"/>
                </a:lnTo>
                <a:lnTo>
                  <a:pt x="2224177" y="1092011"/>
                </a:lnTo>
                <a:lnTo>
                  <a:pt x="2222019" y="1089853"/>
                </a:lnTo>
                <a:close/>
                <a:moveTo>
                  <a:pt x="4220462" y="1089719"/>
                </a:moveTo>
                <a:lnTo>
                  <a:pt x="4215202" y="1091877"/>
                </a:lnTo>
                <a:lnTo>
                  <a:pt x="4215202" y="1094035"/>
                </a:lnTo>
                <a:lnTo>
                  <a:pt x="4221541" y="1095114"/>
                </a:lnTo>
                <a:lnTo>
                  <a:pt x="4222620" y="1094035"/>
                </a:lnTo>
                <a:lnTo>
                  <a:pt x="4222620" y="1089719"/>
                </a:lnTo>
                <a:close/>
                <a:moveTo>
                  <a:pt x="2595527" y="1089328"/>
                </a:moveTo>
                <a:lnTo>
                  <a:pt x="2595527" y="1093509"/>
                </a:lnTo>
                <a:lnTo>
                  <a:pt x="2596606" y="1093509"/>
                </a:lnTo>
                <a:lnTo>
                  <a:pt x="2598765" y="1091351"/>
                </a:lnTo>
                <a:lnTo>
                  <a:pt x="2598765" y="1089328"/>
                </a:lnTo>
                <a:close/>
                <a:moveTo>
                  <a:pt x="9254517" y="1087833"/>
                </a:moveTo>
                <a:lnTo>
                  <a:pt x="9254517" y="1088913"/>
                </a:lnTo>
                <a:lnTo>
                  <a:pt x="9256675" y="1088913"/>
                </a:lnTo>
                <a:lnTo>
                  <a:pt x="9256675" y="1087833"/>
                </a:lnTo>
                <a:close/>
                <a:moveTo>
                  <a:pt x="9225384" y="1087833"/>
                </a:moveTo>
                <a:lnTo>
                  <a:pt x="9222147" y="1095386"/>
                </a:lnTo>
                <a:lnTo>
                  <a:pt x="9210278" y="1095386"/>
                </a:lnTo>
                <a:cubicBezTo>
                  <a:pt x="9210278" y="1093229"/>
                  <a:pt x="9207761" y="1092150"/>
                  <a:pt x="9202725" y="1092150"/>
                </a:cubicBezTo>
                <a:lnTo>
                  <a:pt x="9201646" y="1092150"/>
                </a:lnTo>
                <a:cubicBezTo>
                  <a:pt x="9195532" y="1092150"/>
                  <a:pt x="9191216" y="1093229"/>
                  <a:pt x="9188698" y="1095386"/>
                </a:cubicBezTo>
                <a:lnTo>
                  <a:pt x="9185461" y="1095386"/>
                </a:lnTo>
                <a:cubicBezTo>
                  <a:pt x="9185461" y="1093229"/>
                  <a:pt x="9183663" y="1092150"/>
                  <a:pt x="9180066" y="1092150"/>
                </a:cubicBezTo>
                <a:lnTo>
                  <a:pt x="9175750" y="1092150"/>
                </a:lnTo>
                <a:lnTo>
                  <a:pt x="9175750" y="1095386"/>
                </a:lnTo>
                <a:lnTo>
                  <a:pt x="9162802" y="1095386"/>
                </a:lnTo>
                <a:cubicBezTo>
                  <a:pt x="9160464" y="1093588"/>
                  <a:pt x="9157227" y="1092509"/>
                  <a:pt x="9153091" y="1092150"/>
                </a:cubicBezTo>
                <a:lnTo>
                  <a:pt x="9136906" y="1093229"/>
                </a:lnTo>
                <a:lnTo>
                  <a:pt x="9134748" y="1093229"/>
                </a:lnTo>
                <a:lnTo>
                  <a:pt x="9131511" y="1095386"/>
                </a:lnTo>
                <a:lnTo>
                  <a:pt x="9125037" y="1095386"/>
                </a:lnTo>
                <a:cubicBezTo>
                  <a:pt x="9122339" y="1093229"/>
                  <a:pt x="9119102" y="1092150"/>
                  <a:pt x="9115326" y="1092150"/>
                </a:cubicBezTo>
                <a:lnTo>
                  <a:pt x="9114247" y="1092150"/>
                </a:lnTo>
                <a:cubicBezTo>
                  <a:pt x="9110470" y="1092150"/>
                  <a:pt x="9107233" y="1093229"/>
                  <a:pt x="9104536" y="1095386"/>
                </a:cubicBezTo>
                <a:lnTo>
                  <a:pt x="9101299" y="1093229"/>
                </a:lnTo>
                <a:lnTo>
                  <a:pt x="9095904" y="1093229"/>
                </a:lnTo>
                <a:lnTo>
                  <a:pt x="9095904" y="1095386"/>
                </a:lnTo>
                <a:lnTo>
                  <a:pt x="9093746" y="1095386"/>
                </a:lnTo>
                <a:cubicBezTo>
                  <a:pt x="9092307" y="1095386"/>
                  <a:pt x="9091588" y="1094308"/>
                  <a:pt x="9091588" y="1092150"/>
                </a:cubicBezTo>
                <a:lnTo>
                  <a:pt x="9089430" y="1092150"/>
                </a:lnTo>
                <a:cubicBezTo>
                  <a:pt x="9089430" y="1095746"/>
                  <a:pt x="9090509" y="1097544"/>
                  <a:pt x="9092667" y="1097544"/>
                </a:cubicBezTo>
                <a:lnTo>
                  <a:pt x="9092667" y="1100781"/>
                </a:lnTo>
                <a:lnTo>
                  <a:pt x="9089430" y="1111571"/>
                </a:lnTo>
                <a:lnTo>
                  <a:pt x="9103457" y="1112651"/>
                </a:lnTo>
                <a:lnTo>
                  <a:pt x="9107773" y="1111571"/>
                </a:lnTo>
                <a:lnTo>
                  <a:pt x="9108852" y="1112651"/>
                </a:lnTo>
                <a:lnTo>
                  <a:pt x="9113168" y="1111571"/>
                </a:lnTo>
                <a:lnTo>
                  <a:pt x="9122879" y="1112651"/>
                </a:lnTo>
                <a:lnTo>
                  <a:pt x="9129353" y="1111571"/>
                </a:lnTo>
                <a:lnTo>
                  <a:pt x="9132590" y="1114808"/>
                </a:lnTo>
                <a:cubicBezTo>
                  <a:pt x="9135467" y="1113370"/>
                  <a:pt x="9136906" y="1111571"/>
                  <a:pt x="9136906" y="1109413"/>
                </a:cubicBezTo>
                <a:lnTo>
                  <a:pt x="9137985" y="1109413"/>
                </a:lnTo>
                <a:lnTo>
                  <a:pt x="9141222" y="1111571"/>
                </a:lnTo>
                <a:lnTo>
                  <a:pt x="9143380" y="1111571"/>
                </a:lnTo>
                <a:lnTo>
                  <a:pt x="9148775" y="1110492"/>
                </a:lnTo>
                <a:lnTo>
                  <a:pt x="9163881" y="1112651"/>
                </a:lnTo>
                <a:lnTo>
                  <a:pt x="9175750" y="1111571"/>
                </a:lnTo>
                <a:lnTo>
                  <a:pt x="9193014" y="1112651"/>
                </a:lnTo>
                <a:lnTo>
                  <a:pt x="9213515" y="1109413"/>
                </a:lnTo>
                <a:cubicBezTo>
                  <a:pt x="9213515" y="1111571"/>
                  <a:pt x="9215314" y="1112651"/>
                  <a:pt x="9218910" y="1112651"/>
                </a:cubicBezTo>
                <a:lnTo>
                  <a:pt x="9226463" y="1111571"/>
                </a:lnTo>
                <a:lnTo>
                  <a:pt x="9232937" y="1112651"/>
                </a:lnTo>
                <a:lnTo>
                  <a:pt x="9237253" y="1110492"/>
                </a:lnTo>
                <a:lnTo>
                  <a:pt x="9246964" y="1111571"/>
                </a:lnTo>
                <a:lnTo>
                  <a:pt x="9250201" y="1110492"/>
                </a:lnTo>
                <a:lnTo>
                  <a:pt x="9266386" y="1112651"/>
                </a:lnTo>
                <a:lnTo>
                  <a:pt x="9270702" y="1111571"/>
                </a:lnTo>
                <a:lnTo>
                  <a:pt x="9279334" y="1111571"/>
                </a:lnTo>
                <a:lnTo>
                  <a:pt x="9282572" y="1113729"/>
                </a:lnTo>
                <a:lnTo>
                  <a:pt x="9283650" y="1112651"/>
                </a:lnTo>
                <a:lnTo>
                  <a:pt x="9284730" y="1113729"/>
                </a:lnTo>
                <a:lnTo>
                  <a:pt x="9284730" y="1123440"/>
                </a:lnTo>
                <a:lnTo>
                  <a:pt x="9282572" y="1123440"/>
                </a:lnTo>
                <a:lnTo>
                  <a:pt x="9282572" y="1146639"/>
                </a:lnTo>
                <a:lnTo>
                  <a:pt x="9284730" y="1146639"/>
                </a:lnTo>
                <a:lnTo>
                  <a:pt x="9284730" y="1148797"/>
                </a:lnTo>
                <a:lnTo>
                  <a:pt x="9280414" y="1154192"/>
                </a:lnTo>
                <a:lnTo>
                  <a:pt x="9282572" y="1154192"/>
                </a:lnTo>
                <a:lnTo>
                  <a:pt x="9285809" y="1152034"/>
                </a:lnTo>
                <a:lnTo>
                  <a:pt x="9293362" y="1152034"/>
                </a:lnTo>
                <a:lnTo>
                  <a:pt x="9293362" y="1156350"/>
                </a:lnTo>
                <a:lnTo>
                  <a:pt x="9295520" y="1156350"/>
                </a:lnTo>
                <a:lnTo>
                  <a:pt x="9296599" y="1152034"/>
                </a:lnTo>
                <a:lnTo>
                  <a:pt x="9297678" y="1152034"/>
                </a:lnTo>
                <a:lnTo>
                  <a:pt x="9298757" y="1153113"/>
                </a:lnTo>
                <a:lnTo>
                  <a:pt x="9299836" y="1153113"/>
                </a:lnTo>
                <a:lnTo>
                  <a:pt x="9300915" y="1152034"/>
                </a:lnTo>
                <a:lnTo>
                  <a:pt x="9300915" y="1150955"/>
                </a:lnTo>
                <a:lnTo>
                  <a:pt x="9299836" y="1149876"/>
                </a:lnTo>
                <a:lnTo>
                  <a:pt x="9298757" y="1149876"/>
                </a:lnTo>
                <a:lnTo>
                  <a:pt x="9299836" y="1127756"/>
                </a:lnTo>
                <a:lnTo>
                  <a:pt x="9298757" y="1119125"/>
                </a:lnTo>
                <a:lnTo>
                  <a:pt x="9300915" y="1119125"/>
                </a:lnTo>
                <a:lnTo>
                  <a:pt x="9300915" y="1116966"/>
                </a:lnTo>
                <a:lnTo>
                  <a:pt x="9298757" y="1116966"/>
                </a:lnTo>
                <a:lnTo>
                  <a:pt x="9299836" y="1104018"/>
                </a:lnTo>
                <a:lnTo>
                  <a:pt x="9298757" y="1094308"/>
                </a:lnTo>
                <a:lnTo>
                  <a:pt x="9296599" y="1094308"/>
                </a:lnTo>
                <a:lnTo>
                  <a:pt x="9295520" y="1095386"/>
                </a:lnTo>
                <a:lnTo>
                  <a:pt x="9294441" y="1095386"/>
                </a:lnTo>
                <a:cubicBezTo>
                  <a:pt x="9294441" y="1093229"/>
                  <a:pt x="9289765" y="1092150"/>
                  <a:pt x="9280414" y="1092150"/>
                </a:cubicBezTo>
                <a:lnTo>
                  <a:pt x="9279334" y="1092150"/>
                </a:lnTo>
                <a:lnTo>
                  <a:pt x="9278256" y="1093229"/>
                </a:lnTo>
                <a:lnTo>
                  <a:pt x="9277176" y="1093229"/>
                </a:lnTo>
                <a:lnTo>
                  <a:pt x="9275018" y="1091071"/>
                </a:lnTo>
                <a:lnTo>
                  <a:pt x="9270702" y="1093229"/>
                </a:lnTo>
                <a:lnTo>
                  <a:pt x="9263149" y="1092150"/>
                </a:lnTo>
                <a:lnTo>
                  <a:pt x="9257754" y="1095386"/>
                </a:lnTo>
                <a:lnTo>
                  <a:pt x="9250201" y="1095386"/>
                </a:lnTo>
                <a:lnTo>
                  <a:pt x="9246964" y="1093229"/>
                </a:lnTo>
                <a:lnTo>
                  <a:pt x="9235095" y="1093229"/>
                </a:lnTo>
                <a:cubicBezTo>
                  <a:pt x="9230779" y="1093229"/>
                  <a:pt x="9227542" y="1091430"/>
                  <a:pt x="9225384" y="1087833"/>
                </a:cubicBezTo>
                <a:close/>
                <a:moveTo>
                  <a:pt x="9141222" y="1087833"/>
                </a:moveTo>
                <a:lnTo>
                  <a:pt x="9141222" y="1091071"/>
                </a:lnTo>
                <a:lnTo>
                  <a:pt x="9142301" y="1091071"/>
                </a:lnTo>
                <a:lnTo>
                  <a:pt x="9144459" y="1088913"/>
                </a:lnTo>
                <a:lnTo>
                  <a:pt x="9144459" y="1087833"/>
                </a:lnTo>
                <a:close/>
                <a:moveTo>
                  <a:pt x="9131511" y="1087833"/>
                </a:moveTo>
                <a:lnTo>
                  <a:pt x="9131511" y="1088913"/>
                </a:lnTo>
                <a:lnTo>
                  <a:pt x="9133669" y="1088913"/>
                </a:lnTo>
                <a:lnTo>
                  <a:pt x="9133669" y="1087833"/>
                </a:lnTo>
                <a:close/>
                <a:moveTo>
                  <a:pt x="4199017" y="1087561"/>
                </a:moveTo>
                <a:lnTo>
                  <a:pt x="4199017" y="1089719"/>
                </a:lnTo>
                <a:lnTo>
                  <a:pt x="4201175" y="1091877"/>
                </a:lnTo>
                <a:lnTo>
                  <a:pt x="4201175" y="1087561"/>
                </a:lnTo>
                <a:close/>
                <a:moveTo>
                  <a:pt x="3674770" y="1086970"/>
                </a:moveTo>
                <a:lnTo>
                  <a:pt x="3674770" y="1089128"/>
                </a:lnTo>
                <a:cubicBezTo>
                  <a:pt x="3678366" y="1089308"/>
                  <a:pt x="3680165" y="1090387"/>
                  <a:pt x="3680165" y="1092365"/>
                </a:cubicBezTo>
                <a:lnTo>
                  <a:pt x="3679086" y="1097625"/>
                </a:lnTo>
                <a:lnTo>
                  <a:pt x="3680165" y="1098704"/>
                </a:lnTo>
                <a:lnTo>
                  <a:pt x="3681244" y="1098704"/>
                </a:lnTo>
                <a:cubicBezTo>
                  <a:pt x="3683942" y="1096636"/>
                  <a:pt x="3686459" y="1095602"/>
                  <a:pt x="3688797" y="1095602"/>
                </a:cubicBezTo>
                <a:cubicBezTo>
                  <a:pt x="3693832" y="1095602"/>
                  <a:pt x="3697429" y="1099873"/>
                  <a:pt x="3699587" y="1108415"/>
                </a:cubicBezTo>
                <a:lnTo>
                  <a:pt x="3698508" y="1109494"/>
                </a:lnTo>
                <a:lnTo>
                  <a:pt x="3700666" y="1115968"/>
                </a:lnTo>
                <a:lnTo>
                  <a:pt x="3698508" y="1123521"/>
                </a:lnTo>
                <a:lnTo>
                  <a:pt x="3699587" y="1128916"/>
                </a:lnTo>
                <a:lnTo>
                  <a:pt x="3693113" y="1138627"/>
                </a:lnTo>
                <a:cubicBezTo>
                  <a:pt x="3694012" y="1142943"/>
                  <a:pt x="3695451" y="1145101"/>
                  <a:pt x="3697429" y="1145101"/>
                </a:cubicBezTo>
                <a:cubicBezTo>
                  <a:pt x="3699048" y="1145101"/>
                  <a:pt x="3701880" y="1139706"/>
                  <a:pt x="3705926" y="1128916"/>
                </a:cubicBezTo>
                <a:cubicBezTo>
                  <a:pt x="3708803" y="1128916"/>
                  <a:pt x="3711321" y="1121363"/>
                  <a:pt x="3713479" y="1106257"/>
                </a:cubicBezTo>
                <a:lnTo>
                  <a:pt x="3719953" y="1099783"/>
                </a:lnTo>
                <a:cubicBezTo>
                  <a:pt x="3709882" y="1099783"/>
                  <a:pt x="3704847" y="1097670"/>
                  <a:pt x="3704847" y="1093444"/>
                </a:cubicBezTo>
                <a:lnTo>
                  <a:pt x="3703768" y="1088049"/>
                </a:lnTo>
                <a:lnTo>
                  <a:pt x="3695271" y="1088049"/>
                </a:lnTo>
                <a:lnTo>
                  <a:pt x="3692034" y="1090207"/>
                </a:lnTo>
                <a:lnTo>
                  <a:pt x="3689876" y="1090207"/>
                </a:lnTo>
                <a:cubicBezTo>
                  <a:pt x="3686998" y="1088049"/>
                  <a:pt x="3681963" y="1086970"/>
                  <a:pt x="3674770" y="1086970"/>
                </a:cubicBezTo>
                <a:close/>
                <a:moveTo>
                  <a:pt x="8782062" y="1086568"/>
                </a:moveTo>
                <a:lnTo>
                  <a:pt x="8782062" y="1088726"/>
                </a:lnTo>
                <a:lnTo>
                  <a:pt x="8783142" y="1088726"/>
                </a:lnTo>
                <a:lnTo>
                  <a:pt x="8785300" y="1086568"/>
                </a:lnTo>
                <a:close/>
                <a:moveTo>
                  <a:pt x="6096036" y="1086567"/>
                </a:moveTo>
                <a:lnTo>
                  <a:pt x="6096036" y="1088724"/>
                </a:lnTo>
                <a:lnTo>
                  <a:pt x="6097115" y="1088724"/>
                </a:lnTo>
                <a:lnTo>
                  <a:pt x="6097115" y="1086567"/>
                </a:lnTo>
                <a:close/>
                <a:moveTo>
                  <a:pt x="733439" y="1086564"/>
                </a:moveTo>
                <a:lnTo>
                  <a:pt x="733439" y="1088722"/>
                </a:lnTo>
                <a:lnTo>
                  <a:pt x="734518" y="1088722"/>
                </a:lnTo>
                <a:lnTo>
                  <a:pt x="736676" y="1086564"/>
                </a:lnTo>
                <a:close/>
                <a:moveTo>
                  <a:pt x="8256467" y="1086433"/>
                </a:moveTo>
                <a:cubicBezTo>
                  <a:pt x="8248554" y="1086433"/>
                  <a:pt x="8244598" y="1089356"/>
                  <a:pt x="8244598" y="1095200"/>
                </a:cubicBezTo>
                <a:lnTo>
                  <a:pt x="8242440" y="1097358"/>
                </a:lnTo>
                <a:lnTo>
                  <a:pt x="8244598" y="1097358"/>
                </a:lnTo>
                <a:lnTo>
                  <a:pt x="8244598" y="1095200"/>
                </a:lnTo>
                <a:lnTo>
                  <a:pt x="8251072" y="1097358"/>
                </a:lnTo>
                <a:cubicBezTo>
                  <a:pt x="8253949" y="1097358"/>
                  <a:pt x="8255388" y="1095560"/>
                  <a:pt x="8255388" y="1091963"/>
                </a:cubicBezTo>
                <a:lnTo>
                  <a:pt x="8258625" y="1090884"/>
                </a:lnTo>
                <a:close/>
                <a:moveTo>
                  <a:pt x="8742139" y="1085489"/>
                </a:moveTo>
                <a:lnTo>
                  <a:pt x="8742139" y="1087648"/>
                </a:lnTo>
                <a:lnTo>
                  <a:pt x="8744297" y="1087648"/>
                </a:lnTo>
                <a:close/>
                <a:moveTo>
                  <a:pt x="693517" y="1085485"/>
                </a:moveTo>
                <a:lnTo>
                  <a:pt x="693517" y="1087643"/>
                </a:lnTo>
                <a:lnTo>
                  <a:pt x="695675" y="1087643"/>
                </a:lnTo>
                <a:close/>
                <a:moveTo>
                  <a:pt x="2232810" y="1084323"/>
                </a:moveTo>
                <a:lnTo>
                  <a:pt x="2232810" y="1088774"/>
                </a:lnTo>
                <a:lnTo>
                  <a:pt x="2234968" y="1088774"/>
                </a:lnTo>
                <a:lnTo>
                  <a:pt x="2234968" y="1084323"/>
                </a:lnTo>
                <a:close/>
                <a:moveTo>
                  <a:pt x="8259704" y="1083196"/>
                </a:moveTo>
                <a:lnTo>
                  <a:pt x="8258625" y="1084275"/>
                </a:lnTo>
                <a:lnTo>
                  <a:pt x="8258625" y="1085354"/>
                </a:lnTo>
                <a:lnTo>
                  <a:pt x="8261862" y="1085354"/>
                </a:lnTo>
                <a:close/>
                <a:moveTo>
                  <a:pt x="8600790" y="1082253"/>
                </a:moveTo>
                <a:cubicBezTo>
                  <a:pt x="8600790" y="1084410"/>
                  <a:pt x="8601509" y="1085489"/>
                  <a:pt x="8602948" y="1085489"/>
                </a:cubicBezTo>
                <a:lnTo>
                  <a:pt x="8619133" y="1084410"/>
                </a:lnTo>
                <a:lnTo>
                  <a:pt x="8620212" y="1085489"/>
                </a:lnTo>
                <a:lnTo>
                  <a:pt x="8621291" y="1085489"/>
                </a:lnTo>
                <a:lnTo>
                  <a:pt x="8624528" y="1084410"/>
                </a:lnTo>
                <a:lnTo>
                  <a:pt x="8629923" y="1085489"/>
                </a:lnTo>
                <a:lnTo>
                  <a:pt x="8642871" y="1083332"/>
                </a:lnTo>
                <a:lnTo>
                  <a:pt x="8649345" y="1084410"/>
                </a:lnTo>
                <a:lnTo>
                  <a:pt x="8660135" y="1083332"/>
                </a:lnTo>
                <a:lnTo>
                  <a:pt x="8666609" y="1085489"/>
                </a:lnTo>
                <a:lnTo>
                  <a:pt x="8675241" y="1085489"/>
                </a:lnTo>
                <a:lnTo>
                  <a:pt x="8682794" y="1084410"/>
                </a:lnTo>
                <a:lnTo>
                  <a:pt x="8684952" y="1086568"/>
                </a:lnTo>
                <a:cubicBezTo>
                  <a:pt x="8684952" y="1085130"/>
                  <a:pt x="8686031" y="1084410"/>
                  <a:pt x="8688189" y="1084410"/>
                </a:cubicBezTo>
                <a:lnTo>
                  <a:pt x="8706532" y="1085489"/>
                </a:lnTo>
                <a:lnTo>
                  <a:pt x="8707611" y="1084410"/>
                </a:lnTo>
                <a:lnTo>
                  <a:pt x="8708690" y="1084410"/>
                </a:lnTo>
                <a:lnTo>
                  <a:pt x="8715164" y="1085489"/>
                </a:lnTo>
                <a:lnTo>
                  <a:pt x="8717322" y="1085489"/>
                </a:lnTo>
                <a:lnTo>
                  <a:pt x="8717322" y="1082253"/>
                </a:lnTo>
                <a:cubicBezTo>
                  <a:pt x="8718761" y="1082253"/>
                  <a:pt x="8719480" y="1083332"/>
                  <a:pt x="8719480" y="1085489"/>
                </a:cubicBezTo>
                <a:cubicBezTo>
                  <a:pt x="8723077" y="1085489"/>
                  <a:pt x="8724875" y="1086209"/>
                  <a:pt x="8724875" y="1087648"/>
                </a:cubicBezTo>
                <a:lnTo>
                  <a:pt x="8724875" y="1088726"/>
                </a:lnTo>
                <a:lnTo>
                  <a:pt x="8727033" y="1086568"/>
                </a:lnTo>
                <a:lnTo>
                  <a:pt x="8725954" y="1085489"/>
                </a:lnTo>
                <a:cubicBezTo>
                  <a:pt x="8727393" y="1085489"/>
                  <a:pt x="8728112" y="1084410"/>
                  <a:pt x="8728112" y="1082253"/>
                </a:cubicBezTo>
                <a:cubicBezTo>
                  <a:pt x="8736025" y="1083691"/>
                  <a:pt x="8748254" y="1084410"/>
                  <a:pt x="8764798" y="1084410"/>
                </a:cubicBezTo>
                <a:lnTo>
                  <a:pt x="8775588" y="1084410"/>
                </a:lnTo>
                <a:lnTo>
                  <a:pt x="8784220" y="1082253"/>
                </a:lnTo>
                <a:lnTo>
                  <a:pt x="8784220" y="1084410"/>
                </a:lnTo>
                <a:lnTo>
                  <a:pt x="8788537" y="1084410"/>
                </a:lnTo>
                <a:lnTo>
                  <a:pt x="8793932" y="1085489"/>
                </a:lnTo>
                <a:lnTo>
                  <a:pt x="8800406" y="1084410"/>
                </a:lnTo>
                <a:lnTo>
                  <a:pt x="8809038" y="1084410"/>
                </a:lnTo>
                <a:lnTo>
                  <a:pt x="8814433" y="1085489"/>
                </a:lnTo>
                <a:lnTo>
                  <a:pt x="8814433" y="1088726"/>
                </a:lnTo>
                <a:cubicBezTo>
                  <a:pt x="8812275" y="1091784"/>
                  <a:pt x="8811196" y="1096459"/>
                  <a:pt x="8811196" y="1102754"/>
                </a:cubicBezTo>
                <a:lnTo>
                  <a:pt x="8814433" y="1105991"/>
                </a:lnTo>
                <a:lnTo>
                  <a:pt x="8814433" y="1114623"/>
                </a:lnTo>
                <a:lnTo>
                  <a:pt x="8811196" y="1120017"/>
                </a:lnTo>
                <a:lnTo>
                  <a:pt x="8812275" y="1121096"/>
                </a:lnTo>
                <a:lnTo>
                  <a:pt x="8812275" y="1122176"/>
                </a:lnTo>
                <a:lnTo>
                  <a:pt x="8810117" y="1131887"/>
                </a:lnTo>
                <a:lnTo>
                  <a:pt x="8812275" y="1134044"/>
                </a:lnTo>
                <a:lnTo>
                  <a:pt x="8812275" y="1142677"/>
                </a:lnTo>
                <a:lnTo>
                  <a:pt x="8811196" y="1143756"/>
                </a:lnTo>
                <a:lnTo>
                  <a:pt x="8812275" y="1144835"/>
                </a:lnTo>
                <a:cubicBezTo>
                  <a:pt x="8811735" y="1159581"/>
                  <a:pt x="8811016" y="1166954"/>
                  <a:pt x="8810117" y="1166954"/>
                </a:cubicBezTo>
                <a:lnTo>
                  <a:pt x="8811196" y="1168033"/>
                </a:lnTo>
                <a:lnTo>
                  <a:pt x="8811196" y="1170191"/>
                </a:lnTo>
                <a:cubicBezTo>
                  <a:pt x="8811016" y="1173787"/>
                  <a:pt x="8810296" y="1175586"/>
                  <a:pt x="8809038" y="1175586"/>
                </a:cubicBezTo>
                <a:lnTo>
                  <a:pt x="8810117" y="1176665"/>
                </a:lnTo>
                <a:lnTo>
                  <a:pt x="8810117" y="1178823"/>
                </a:lnTo>
                <a:lnTo>
                  <a:pt x="8802564" y="1178823"/>
                </a:lnTo>
                <a:lnTo>
                  <a:pt x="8798248" y="1175586"/>
                </a:lnTo>
                <a:cubicBezTo>
                  <a:pt x="8796809" y="1175945"/>
                  <a:pt x="8795370" y="1177744"/>
                  <a:pt x="8793932" y="1180981"/>
                </a:cubicBezTo>
                <a:lnTo>
                  <a:pt x="8775588" y="1179902"/>
                </a:lnTo>
                <a:lnTo>
                  <a:pt x="8771272" y="1179902"/>
                </a:lnTo>
                <a:lnTo>
                  <a:pt x="8766956" y="1178823"/>
                </a:lnTo>
                <a:lnTo>
                  <a:pt x="8762640" y="1179902"/>
                </a:lnTo>
                <a:lnTo>
                  <a:pt x="8760482" y="1179902"/>
                </a:lnTo>
                <a:lnTo>
                  <a:pt x="8760482" y="1159401"/>
                </a:lnTo>
                <a:lnTo>
                  <a:pt x="8761561" y="1155085"/>
                </a:lnTo>
                <a:lnTo>
                  <a:pt x="8760482" y="1142677"/>
                </a:lnTo>
                <a:lnTo>
                  <a:pt x="8760482" y="1139440"/>
                </a:lnTo>
                <a:lnTo>
                  <a:pt x="8745376" y="1140519"/>
                </a:lnTo>
                <a:lnTo>
                  <a:pt x="8725954" y="1138360"/>
                </a:lnTo>
                <a:lnTo>
                  <a:pt x="8717322" y="1140519"/>
                </a:lnTo>
                <a:lnTo>
                  <a:pt x="8716243" y="1139440"/>
                </a:lnTo>
                <a:lnTo>
                  <a:pt x="8715164" y="1139440"/>
                </a:lnTo>
                <a:cubicBezTo>
                  <a:pt x="8711568" y="1139799"/>
                  <a:pt x="8709769" y="1140878"/>
                  <a:pt x="8709769" y="1142677"/>
                </a:cubicBezTo>
                <a:lnTo>
                  <a:pt x="8707611" y="1142677"/>
                </a:lnTo>
                <a:cubicBezTo>
                  <a:pt x="8707611" y="1140339"/>
                  <a:pt x="8702936" y="1138900"/>
                  <a:pt x="8693584" y="1138360"/>
                </a:cubicBezTo>
                <a:lnTo>
                  <a:pt x="8692505" y="1137282"/>
                </a:lnTo>
                <a:cubicBezTo>
                  <a:pt x="8692505" y="1139080"/>
                  <a:pt x="8689268" y="1140159"/>
                  <a:pt x="8682794" y="1140519"/>
                </a:cubicBezTo>
                <a:lnTo>
                  <a:pt x="8682794" y="1142677"/>
                </a:lnTo>
                <a:lnTo>
                  <a:pt x="8680636" y="1142677"/>
                </a:lnTo>
                <a:lnTo>
                  <a:pt x="8680636" y="1140519"/>
                </a:lnTo>
                <a:lnTo>
                  <a:pt x="8672004" y="1140519"/>
                </a:lnTo>
                <a:lnTo>
                  <a:pt x="8672004" y="1142677"/>
                </a:lnTo>
                <a:lnTo>
                  <a:pt x="8669846" y="1142677"/>
                </a:lnTo>
                <a:lnTo>
                  <a:pt x="8669846" y="1140519"/>
                </a:lnTo>
                <a:lnTo>
                  <a:pt x="8640713" y="1139440"/>
                </a:lnTo>
                <a:lnTo>
                  <a:pt x="8629923" y="1139440"/>
                </a:lnTo>
                <a:cubicBezTo>
                  <a:pt x="8624888" y="1139440"/>
                  <a:pt x="8622370" y="1140519"/>
                  <a:pt x="8622370" y="1142677"/>
                </a:cubicBezTo>
                <a:lnTo>
                  <a:pt x="8615896" y="1142677"/>
                </a:lnTo>
                <a:lnTo>
                  <a:pt x="8615896" y="1140519"/>
                </a:lnTo>
                <a:lnTo>
                  <a:pt x="8605106" y="1140519"/>
                </a:lnTo>
                <a:lnTo>
                  <a:pt x="8604027" y="1139440"/>
                </a:lnTo>
                <a:cubicBezTo>
                  <a:pt x="8601869" y="1139440"/>
                  <a:pt x="8600790" y="1140519"/>
                  <a:pt x="8600790" y="1142677"/>
                </a:cubicBezTo>
                <a:lnTo>
                  <a:pt x="8599711" y="1142677"/>
                </a:lnTo>
                <a:cubicBezTo>
                  <a:pt x="8599711" y="1141058"/>
                  <a:pt x="8597193" y="1139260"/>
                  <a:pt x="8592158" y="1137282"/>
                </a:cubicBezTo>
                <a:cubicBezTo>
                  <a:pt x="8589820" y="1139440"/>
                  <a:pt x="8582267" y="1140519"/>
                  <a:pt x="8569499" y="1140519"/>
                </a:cubicBezTo>
                <a:lnTo>
                  <a:pt x="8567341" y="1135123"/>
                </a:lnTo>
                <a:lnTo>
                  <a:pt x="8568420" y="1120017"/>
                </a:lnTo>
                <a:lnTo>
                  <a:pt x="8568420" y="1113544"/>
                </a:lnTo>
                <a:lnTo>
                  <a:pt x="8569499" y="1112464"/>
                </a:lnTo>
                <a:lnTo>
                  <a:pt x="8567341" y="1098437"/>
                </a:lnTo>
                <a:lnTo>
                  <a:pt x="8568420" y="1093042"/>
                </a:lnTo>
                <a:lnTo>
                  <a:pt x="8567341" y="1086568"/>
                </a:lnTo>
                <a:lnTo>
                  <a:pt x="8568420" y="1085489"/>
                </a:lnTo>
                <a:lnTo>
                  <a:pt x="8578131" y="1085489"/>
                </a:lnTo>
                <a:lnTo>
                  <a:pt x="8582447" y="1088726"/>
                </a:lnTo>
                <a:cubicBezTo>
                  <a:pt x="8582447" y="1085849"/>
                  <a:pt x="8584964" y="1084410"/>
                  <a:pt x="8590000" y="1084410"/>
                </a:cubicBezTo>
                <a:lnTo>
                  <a:pt x="8598632" y="1085489"/>
                </a:lnTo>
                <a:cubicBezTo>
                  <a:pt x="8598632" y="1083332"/>
                  <a:pt x="8599351" y="1082253"/>
                  <a:pt x="8600790" y="1082253"/>
                </a:cubicBezTo>
                <a:close/>
                <a:moveTo>
                  <a:pt x="552166" y="1082248"/>
                </a:moveTo>
                <a:cubicBezTo>
                  <a:pt x="552166" y="1084406"/>
                  <a:pt x="552886" y="1085485"/>
                  <a:pt x="554324" y="1085485"/>
                </a:cubicBezTo>
                <a:lnTo>
                  <a:pt x="570509" y="1084406"/>
                </a:lnTo>
                <a:lnTo>
                  <a:pt x="571588" y="1085485"/>
                </a:lnTo>
                <a:lnTo>
                  <a:pt x="572667" y="1085485"/>
                </a:lnTo>
                <a:lnTo>
                  <a:pt x="575905" y="1084406"/>
                </a:lnTo>
                <a:lnTo>
                  <a:pt x="581299" y="1085485"/>
                </a:lnTo>
                <a:lnTo>
                  <a:pt x="594248" y="1083327"/>
                </a:lnTo>
                <a:lnTo>
                  <a:pt x="600721" y="1084406"/>
                </a:lnTo>
                <a:lnTo>
                  <a:pt x="611512" y="1083327"/>
                </a:lnTo>
                <a:lnTo>
                  <a:pt x="617986" y="1085485"/>
                </a:lnTo>
                <a:lnTo>
                  <a:pt x="626618" y="1085485"/>
                </a:lnTo>
                <a:lnTo>
                  <a:pt x="634171" y="1084406"/>
                </a:lnTo>
                <a:lnTo>
                  <a:pt x="636329" y="1086564"/>
                </a:lnTo>
                <a:cubicBezTo>
                  <a:pt x="636329" y="1085125"/>
                  <a:pt x="637408" y="1084406"/>
                  <a:pt x="639566" y="1084406"/>
                </a:cubicBezTo>
                <a:lnTo>
                  <a:pt x="657909" y="1085485"/>
                </a:lnTo>
                <a:lnTo>
                  <a:pt x="658988" y="1084406"/>
                </a:lnTo>
                <a:lnTo>
                  <a:pt x="660067" y="1084406"/>
                </a:lnTo>
                <a:lnTo>
                  <a:pt x="666541" y="1085485"/>
                </a:lnTo>
                <a:lnTo>
                  <a:pt x="668700" y="1085485"/>
                </a:lnTo>
                <a:lnTo>
                  <a:pt x="668700" y="1082248"/>
                </a:lnTo>
                <a:cubicBezTo>
                  <a:pt x="670137" y="1082248"/>
                  <a:pt x="670858" y="1083327"/>
                  <a:pt x="670858" y="1085485"/>
                </a:cubicBezTo>
                <a:cubicBezTo>
                  <a:pt x="674453" y="1085485"/>
                  <a:pt x="676253" y="1086204"/>
                  <a:pt x="676253" y="1087643"/>
                </a:cubicBezTo>
                <a:lnTo>
                  <a:pt x="676253" y="1088722"/>
                </a:lnTo>
                <a:lnTo>
                  <a:pt x="678411" y="1086564"/>
                </a:lnTo>
                <a:lnTo>
                  <a:pt x="677332" y="1085485"/>
                </a:lnTo>
                <a:cubicBezTo>
                  <a:pt x="678770" y="1085485"/>
                  <a:pt x="679490" y="1084406"/>
                  <a:pt x="679490" y="1082248"/>
                </a:cubicBezTo>
                <a:cubicBezTo>
                  <a:pt x="687401" y="1083686"/>
                  <a:pt x="699630" y="1084406"/>
                  <a:pt x="716175" y="1084406"/>
                </a:cubicBezTo>
                <a:lnTo>
                  <a:pt x="726966" y="1084406"/>
                </a:lnTo>
                <a:lnTo>
                  <a:pt x="735597" y="1082248"/>
                </a:lnTo>
                <a:lnTo>
                  <a:pt x="735597" y="1084406"/>
                </a:lnTo>
                <a:lnTo>
                  <a:pt x="739914" y="1084406"/>
                </a:lnTo>
                <a:lnTo>
                  <a:pt x="745308" y="1085485"/>
                </a:lnTo>
                <a:lnTo>
                  <a:pt x="751782" y="1084406"/>
                </a:lnTo>
                <a:lnTo>
                  <a:pt x="760415" y="1084406"/>
                </a:lnTo>
                <a:lnTo>
                  <a:pt x="765809" y="1085485"/>
                </a:lnTo>
                <a:lnTo>
                  <a:pt x="765809" y="1088722"/>
                </a:lnTo>
                <a:cubicBezTo>
                  <a:pt x="763651" y="1091779"/>
                  <a:pt x="762572" y="1096455"/>
                  <a:pt x="762572" y="1102749"/>
                </a:cubicBezTo>
                <a:lnTo>
                  <a:pt x="765809" y="1105986"/>
                </a:lnTo>
                <a:lnTo>
                  <a:pt x="765809" y="1114618"/>
                </a:lnTo>
                <a:lnTo>
                  <a:pt x="762572" y="1120013"/>
                </a:lnTo>
                <a:lnTo>
                  <a:pt x="763651" y="1121092"/>
                </a:lnTo>
                <a:lnTo>
                  <a:pt x="763651" y="1122171"/>
                </a:lnTo>
                <a:lnTo>
                  <a:pt x="761493" y="1131882"/>
                </a:lnTo>
                <a:lnTo>
                  <a:pt x="763651" y="1134040"/>
                </a:lnTo>
                <a:lnTo>
                  <a:pt x="763651" y="1142672"/>
                </a:lnTo>
                <a:lnTo>
                  <a:pt x="762572" y="1143751"/>
                </a:lnTo>
                <a:lnTo>
                  <a:pt x="763651" y="1144830"/>
                </a:lnTo>
                <a:cubicBezTo>
                  <a:pt x="763111" y="1159576"/>
                  <a:pt x="762393" y="1166949"/>
                  <a:pt x="761493" y="1166949"/>
                </a:cubicBezTo>
                <a:lnTo>
                  <a:pt x="762572" y="1168029"/>
                </a:lnTo>
                <a:lnTo>
                  <a:pt x="762572" y="1170187"/>
                </a:lnTo>
                <a:cubicBezTo>
                  <a:pt x="762393" y="1173783"/>
                  <a:pt x="761673" y="1175582"/>
                  <a:pt x="760415" y="1175582"/>
                </a:cubicBezTo>
                <a:lnTo>
                  <a:pt x="761493" y="1176661"/>
                </a:lnTo>
                <a:lnTo>
                  <a:pt x="761493" y="1178819"/>
                </a:lnTo>
                <a:lnTo>
                  <a:pt x="753940" y="1178819"/>
                </a:lnTo>
                <a:lnTo>
                  <a:pt x="749624" y="1175582"/>
                </a:lnTo>
                <a:cubicBezTo>
                  <a:pt x="748185" y="1175941"/>
                  <a:pt x="746747" y="1177739"/>
                  <a:pt x="745308" y="1180977"/>
                </a:cubicBezTo>
                <a:lnTo>
                  <a:pt x="726966" y="1179898"/>
                </a:lnTo>
                <a:lnTo>
                  <a:pt x="722649" y="1179898"/>
                </a:lnTo>
                <a:lnTo>
                  <a:pt x="718333" y="1178819"/>
                </a:lnTo>
                <a:lnTo>
                  <a:pt x="714017" y="1179898"/>
                </a:lnTo>
                <a:lnTo>
                  <a:pt x="711859" y="1179898"/>
                </a:lnTo>
                <a:lnTo>
                  <a:pt x="711859" y="1159396"/>
                </a:lnTo>
                <a:lnTo>
                  <a:pt x="712938" y="1155081"/>
                </a:lnTo>
                <a:lnTo>
                  <a:pt x="711859" y="1142672"/>
                </a:lnTo>
                <a:lnTo>
                  <a:pt x="711859" y="1139435"/>
                </a:lnTo>
                <a:lnTo>
                  <a:pt x="696754" y="1140514"/>
                </a:lnTo>
                <a:lnTo>
                  <a:pt x="677332" y="1138356"/>
                </a:lnTo>
                <a:lnTo>
                  <a:pt x="668700" y="1140514"/>
                </a:lnTo>
                <a:lnTo>
                  <a:pt x="667621" y="1139435"/>
                </a:lnTo>
                <a:lnTo>
                  <a:pt x="666541" y="1139435"/>
                </a:lnTo>
                <a:cubicBezTo>
                  <a:pt x="662944" y="1139795"/>
                  <a:pt x="661146" y="1140874"/>
                  <a:pt x="661146" y="1142672"/>
                </a:cubicBezTo>
                <a:lnTo>
                  <a:pt x="658988" y="1142672"/>
                </a:lnTo>
                <a:cubicBezTo>
                  <a:pt x="658988" y="1140334"/>
                  <a:pt x="654312" y="1138896"/>
                  <a:pt x="644961" y="1138356"/>
                </a:cubicBezTo>
                <a:lnTo>
                  <a:pt x="643882" y="1137277"/>
                </a:lnTo>
                <a:cubicBezTo>
                  <a:pt x="643882" y="1139075"/>
                  <a:pt x="640645" y="1140154"/>
                  <a:pt x="634171" y="1140514"/>
                </a:cubicBezTo>
                <a:lnTo>
                  <a:pt x="634171" y="1142672"/>
                </a:lnTo>
                <a:lnTo>
                  <a:pt x="632013" y="1142672"/>
                </a:lnTo>
                <a:lnTo>
                  <a:pt x="632013" y="1140514"/>
                </a:lnTo>
                <a:lnTo>
                  <a:pt x="623381" y="1140514"/>
                </a:lnTo>
                <a:lnTo>
                  <a:pt x="623381" y="1142672"/>
                </a:lnTo>
                <a:lnTo>
                  <a:pt x="621223" y="1142672"/>
                </a:lnTo>
                <a:lnTo>
                  <a:pt x="621223" y="1140514"/>
                </a:lnTo>
                <a:lnTo>
                  <a:pt x="592090" y="1139435"/>
                </a:lnTo>
                <a:lnTo>
                  <a:pt x="581299" y="1139435"/>
                </a:lnTo>
                <a:cubicBezTo>
                  <a:pt x="576264" y="1139435"/>
                  <a:pt x="573746" y="1140514"/>
                  <a:pt x="573746" y="1142672"/>
                </a:cubicBezTo>
                <a:lnTo>
                  <a:pt x="567272" y="1142672"/>
                </a:lnTo>
                <a:lnTo>
                  <a:pt x="567272" y="1140514"/>
                </a:lnTo>
                <a:lnTo>
                  <a:pt x="556483" y="1140514"/>
                </a:lnTo>
                <a:lnTo>
                  <a:pt x="555403" y="1139435"/>
                </a:lnTo>
                <a:cubicBezTo>
                  <a:pt x="553245" y="1139435"/>
                  <a:pt x="552166" y="1140514"/>
                  <a:pt x="552166" y="1142672"/>
                </a:cubicBezTo>
                <a:lnTo>
                  <a:pt x="551087" y="1142672"/>
                </a:lnTo>
                <a:cubicBezTo>
                  <a:pt x="551087" y="1141054"/>
                  <a:pt x="548570" y="1139255"/>
                  <a:pt x="543534" y="1137277"/>
                </a:cubicBezTo>
                <a:cubicBezTo>
                  <a:pt x="541197" y="1139435"/>
                  <a:pt x="533643" y="1140514"/>
                  <a:pt x="520875" y="1140514"/>
                </a:cubicBezTo>
                <a:lnTo>
                  <a:pt x="518718" y="1135119"/>
                </a:lnTo>
                <a:lnTo>
                  <a:pt x="519796" y="1120013"/>
                </a:lnTo>
                <a:lnTo>
                  <a:pt x="519796" y="1113539"/>
                </a:lnTo>
                <a:lnTo>
                  <a:pt x="520875" y="1112460"/>
                </a:lnTo>
                <a:lnTo>
                  <a:pt x="518718" y="1098433"/>
                </a:lnTo>
                <a:lnTo>
                  <a:pt x="519796" y="1093038"/>
                </a:lnTo>
                <a:lnTo>
                  <a:pt x="518718" y="1086564"/>
                </a:lnTo>
                <a:lnTo>
                  <a:pt x="519796" y="1085485"/>
                </a:lnTo>
                <a:lnTo>
                  <a:pt x="529507" y="1085485"/>
                </a:lnTo>
                <a:lnTo>
                  <a:pt x="533823" y="1088722"/>
                </a:lnTo>
                <a:cubicBezTo>
                  <a:pt x="533823" y="1085844"/>
                  <a:pt x="536341" y="1084406"/>
                  <a:pt x="541376" y="1084406"/>
                </a:cubicBezTo>
                <a:lnTo>
                  <a:pt x="550008" y="1085485"/>
                </a:lnTo>
                <a:cubicBezTo>
                  <a:pt x="550008" y="1083327"/>
                  <a:pt x="550728" y="1082248"/>
                  <a:pt x="552166" y="1082248"/>
                </a:cubicBezTo>
                <a:close/>
                <a:moveTo>
                  <a:pt x="4242042" y="1082166"/>
                </a:moveTo>
                <a:cubicBezTo>
                  <a:pt x="4237546" y="1082166"/>
                  <a:pt x="4234309" y="1083964"/>
                  <a:pt x="4232331" y="1087561"/>
                </a:cubicBezTo>
                <a:lnTo>
                  <a:pt x="4233410" y="1092956"/>
                </a:lnTo>
                <a:lnTo>
                  <a:pt x="4232331" y="1098216"/>
                </a:lnTo>
                <a:cubicBezTo>
                  <a:pt x="4232331" y="1106848"/>
                  <a:pt x="4234130" y="1111164"/>
                  <a:pt x="4237726" y="1111164"/>
                </a:cubicBezTo>
                <a:lnTo>
                  <a:pt x="4247437" y="1112243"/>
                </a:lnTo>
                <a:lnTo>
                  <a:pt x="4248516" y="1111164"/>
                </a:lnTo>
                <a:lnTo>
                  <a:pt x="4239884" y="1092956"/>
                </a:lnTo>
                <a:cubicBezTo>
                  <a:pt x="4240963" y="1090079"/>
                  <a:pt x="4242042" y="1088640"/>
                  <a:pt x="4243121" y="1088640"/>
                </a:cubicBezTo>
                <a:lnTo>
                  <a:pt x="4249595" y="1089719"/>
                </a:lnTo>
                <a:lnTo>
                  <a:pt x="4250674" y="1089719"/>
                </a:lnTo>
                <a:lnTo>
                  <a:pt x="4250674" y="1088640"/>
                </a:lnTo>
                <a:cubicBezTo>
                  <a:pt x="4248696" y="1084324"/>
                  <a:pt x="4245819" y="1082166"/>
                  <a:pt x="4242042" y="1082166"/>
                </a:cubicBezTo>
                <a:close/>
                <a:moveTo>
                  <a:pt x="3624057" y="1081575"/>
                </a:moveTo>
                <a:lnTo>
                  <a:pt x="3624057" y="1082654"/>
                </a:lnTo>
                <a:lnTo>
                  <a:pt x="3626215" y="1082654"/>
                </a:lnTo>
                <a:lnTo>
                  <a:pt x="3626215" y="1081575"/>
                </a:lnTo>
                <a:close/>
                <a:moveTo>
                  <a:pt x="6081200" y="1081306"/>
                </a:moveTo>
                <a:lnTo>
                  <a:pt x="6081200" y="1098301"/>
                </a:lnTo>
                <a:lnTo>
                  <a:pt x="6083358" y="1098301"/>
                </a:lnTo>
                <a:lnTo>
                  <a:pt x="6083358" y="1096143"/>
                </a:lnTo>
                <a:lnTo>
                  <a:pt x="6082279" y="1096143"/>
                </a:lnTo>
                <a:lnTo>
                  <a:pt x="6083358" y="1088724"/>
                </a:lnTo>
                <a:lnTo>
                  <a:pt x="6083358" y="1081306"/>
                </a:lnTo>
                <a:close/>
                <a:moveTo>
                  <a:pt x="7562411" y="1080903"/>
                </a:moveTo>
                <a:cubicBezTo>
                  <a:pt x="7586239" y="1087377"/>
                  <a:pt x="7598153" y="1094975"/>
                  <a:pt x="7598153" y="1103697"/>
                </a:cubicBezTo>
                <a:cubicBezTo>
                  <a:pt x="7601930" y="1103697"/>
                  <a:pt x="7605886" y="1106214"/>
                  <a:pt x="7610022" y="1111250"/>
                </a:cubicBezTo>
                <a:lnTo>
                  <a:pt x="7607864" y="1113408"/>
                </a:lnTo>
                <a:lnTo>
                  <a:pt x="7603548" y="1112329"/>
                </a:lnTo>
                <a:lnTo>
                  <a:pt x="7599232" y="1113408"/>
                </a:lnTo>
                <a:lnTo>
                  <a:pt x="7599232" y="1114487"/>
                </a:lnTo>
                <a:lnTo>
                  <a:pt x="7608943" y="1115566"/>
                </a:lnTo>
                <a:lnTo>
                  <a:pt x="7608943" y="1113408"/>
                </a:lnTo>
                <a:lnTo>
                  <a:pt x="7612180" y="1113408"/>
                </a:lnTo>
                <a:cubicBezTo>
                  <a:pt x="7618205" y="1119342"/>
                  <a:pt x="7622206" y="1126221"/>
                  <a:pt x="7624184" y="1134044"/>
                </a:cubicBezTo>
                <a:cubicBezTo>
                  <a:pt x="7624184" y="1139799"/>
                  <a:pt x="7621307" y="1142676"/>
                  <a:pt x="7615552" y="1142676"/>
                </a:cubicBezTo>
                <a:lnTo>
                  <a:pt x="7615552" y="1143755"/>
                </a:lnTo>
                <a:lnTo>
                  <a:pt x="7617710" y="1143755"/>
                </a:lnTo>
                <a:lnTo>
                  <a:pt x="7617710" y="1144834"/>
                </a:lnTo>
                <a:lnTo>
                  <a:pt x="7618789" y="1143755"/>
                </a:lnTo>
                <a:lnTo>
                  <a:pt x="7622026" y="1143755"/>
                </a:lnTo>
                <a:lnTo>
                  <a:pt x="7622026" y="1146992"/>
                </a:lnTo>
                <a:cubicBezTo>
                  <a:pt x="7613124" y="1159310"/>
                  <a:pt x="7603728" y="1165469"/>
                  <a:pt x="7593837" y="1165469"/>
                </a:cubicBezTo>
                <a:cubicBezTo>
                  <a:pt x="7582958" y="1159176"/>
                  <a:pt x="7577517" y="1152657"/>
                  <a:pt x="7577517" y="1145912"/>
                </a:cubicBezTo>
                <a:lnTo>
                  <a:pt x="7578596" y="1136202"/>
                </a:lnTo>
                <a:lnTo>
                  <a:pt x="7576438" y="1129728"/>
                </a:lnTo>
                <a:lnTo>
                  <a:pt x="7577517" y="1124333"/>
                </a:lnTo>
                <a:cubicBezTo>
                  <a:pt x="7576618" y="1114352"/>
                  <a:pt x="7570459" y="1100595"/>
                  <a:pt x="7559039" y="1083061"/>
                </a:cubicBezTo>
                <a:lnTo>
                  <a:pt x="7559039" y="1081982"/>
                </a:lnTo>
                <a:close/>
                <a:moveTo>
                  <a:pt x="2689401" y="1080830"/>
                </a:moveTo>
                <a:lnTo>
                  <a:pt x="2689401" y="1083933"/>
                </a:lnTo>
                <a:lnTo>
                  <a:pt x="2692502" y="1083933"/>
                </a:lnTo>
                <a:lnTo>
                  <a:pt x="2692502" y="1080830"/>
                </a:lnTo>
                <a:close/>
                <a:moveTo>
                  <a:pt x="8249975" y="1080101"/>
                </a:moveTo>
                <a:lnTo>
                  <a:pt x="8254309" y="1083196"/>
                </a:lnTo>
                <a:lnTo>
                  <a:pt x="8254309" y="1082118"/>
                </a:lnTo>
                <a:cubicBezTo>
                  <a:pt x="8254309" y="1081398"/>
                  <a:pt x="8253859" y="1080858"/>
                  <a:pt x="8252960" y="1080499"/>
                </a:cubicBezTo>
                <a:close/>
                <a:moveTo>
                  <a:pt x="8102304" y="1079959"/>
                </a:moveTo>
                <a:lnTo>
                  <a:pt x="8104462" y="1084275"/>
                </a:lnTo>
                <a:lnTo>
                  <a:pt x="8105541" y="1084275"/>
                </a:lnTo>
                <a:lnTo>
                  <a:pt x="8105541" y="1083196"/>
                </a:lnTo>
                <a:lnTo>
                  <a:pt x="8104462" y="1079959"/>
                </a:lnTo>
                <a:close/>
                <a:moveTo>
                  <a:pt x="6608953" y="1079959"/>
                </a:moveTo>
                <a:lnTo>
                  <a:pt x="6608953" y="1082116"/>
                </a:lnTo>
                <a:lnTo>
                  <a:pt x="6610032" y="1082116"/>
                </a:lnTo>
                <a:lnTo>
                  <a:pt x="6610032" y="1079959"/>
                </a:lnTo>
                <a:close/>
                <a:moveTo>
                  <a:pt x="6097115" y="1079149"/>
                </a:moveTo>
                <a:lnTo>
                  <a:pt x="6096036" y="1084409"/>
                </a:lnTo>
                <a:lnTo>
                  <a:pt x="6099138" y="1082385"/>
                </a:lnTo>
                <a:lnTo>
                  <a:pt x="6098194" y="1079149"/>
                </a:lnTo>
                <a:close/>
                <a:moveTo>
                  <a:pt x="9286888" y="1077044"/>
                </a:moveTo>
                <a:lnTo>
                  <a:pt x="9286888" y="1079201"/>
                </a:lnTo>
                <a:lnTo>
                  <a:pt x="9287967" y="1079201"/>
                </a:lnTo>
                <a:lnTo>
                  <a:pt x="9290125" y="1077044"/>
                </a:lnTo>
                <a:close/>
                <a:moveTo>
                  <a:pt x="6150121" y="1076991"/>
                </a:moveTo>
                <a:lnTo>
                  <a:pt x="6149042" y="1080227"/>
                </a:lnTo>
                <a:lnTo>
                  <a:pt x="6149042" y="1081306"/>
                </a:lnTo>
                <a:lnTo>
                  <a:pt x="6150121" y="1081306"/>
                </a:lnTo>
                <a:lnTo>
                  <a:pt x="6151200" y="1078069"/>
                </a:lnTo>
                <a:lnTo>
                  <a:pt x="6151200" y="1076991"/>
                </a:lnTo>
                <a:close/>
                <a:moveTo>
                  <a:pt x="8246756" y="1076723"/>
                </a:moveTo>
                <a:lnTo>
                  <a:pt x="8246756" y="1077802"/>
                </a:lnTo>
                <a:lnTo>
                  <a:pt x="8248129" y="1078782"/>
                </a:lnTo>
                <a:close/>
                <a:moveTo>
                  <a:pt x="9246964" y="1075965"/>
                </a:moveTo>
                <a:lnTo>
                  <a:pt x="9246964" y="1078122"/>
                </a:lnTo>
                <a:lnTo>
                  <a:pt x="9249122" y="1078122"/>
                </a:lnTo>
                <a:close/>
                <a:moveTo>
                  <a:pt x="2241443" y="1074477"/>
                </a:moveTo>
                <a:lnTo>
                  <a:pt x="2241443" y="1076635"/>
                </a:lnTo>
                <a:lnTo>
                  <a:pt x="2242520" y="1076635"/>
                </a:lnTo>
                <a:lnTo>
                  <a:pt x="2242520" y="1074477"/>
                </a:lnTo>
                <a:close/>
                <a:moveTo>
                  <a:pt x="8101225" y="1074430"/>
                </a:moveTo>
                <a:lnTo>
                  <a:pt x="8101225" y="1077802"/>
                </a:lnTo>
                <a:lnTo>
                  <a:pt x="8103383" y="1077802"/>
                </a:lnTo>
                <a:lnTo>
                  <a:pt x="8103383" y="1076723"/>
                </a:lnTo>
                <a:close/>
                <a:moveTo>
                  <a:pt x="8151938" y="1073350"/>
                </a:moveTo>
                <a:lnTo>
                  <a:pt x="8159491" y="1073350"/>
                </a:lnTo>
                <a:cubicBezTo>
                  <a:pt x="8161290" y="1073350"/>
                  <a:pt x="8163088" y="1076273"/>
                  <a:pt x="8164886" y="1082118"/>
                </a:cubicBezTo>
                <a:lnTo>
                  <a:pt x="8160570" y="1085354"/>
                </a:lnTo>
                <a:lnTo>
                  <a:pt x="8158412" y="1085354"/>
                </a:lnTo>
                <a:lnTo>
                  <a:pt x="8151938" y="1083196"/>
                </a:lnTo>
                <a:lnTo>
                  <a:pt x="8151938" y="1082118"/>
                </a:lnTo>
                <a:lnTo>
                  <a:pt x="8154096" y="1082118"/>
                </a:lnTo>
                <a:lnTo>
                  <a:pt x="8154096" y="1079959"/>
                </a:lnTo>
                <a:cubicBezTo>
                  <a:pt x="8151219" y="1079959"/>
                  <a:pt x="8149780" y="1079240"/>
                  <a:pt x="8149780" y="1077802"/>
                </a:cubicBezTo>
                <a:lnTo>
                  <a:pt x="8149780" y="1075508"/>
                </a:lnTo>
                <a:close/>
                <a:moveTo>
                  <a:pt x="9105615" y="1072728"/>
                </a:moveTo>
                <a:cubicBezTo>
                  <a:pt x="9105615" y="1074885"/>
                  <a:pt x="9106334" y="1075965"/>
                  <a:pt x="9107773" y="1075965"/>
                </a:cubicBezTo>
                <a:lnTo>
                  <a:pt x="9123958" y="1074885"/>
                </a:lnTo>
                <a:lnTo>
                  <a:pt x="9125037" y="1075965"/>
                </a:lnTo>
                <a:lnTo>
                  <a:pt x="9126116" y="1075965"/>
                </a:lnTo>
                <a:lnTo>
                  <a:pt x="9129353" y="1074885"/>
                </a:lnTo>
                <a:lnTo>
                  <a:pt x="9134748" y="1075965"/>
                </a:lnTo>
                <a:lnTo>
                  <a:pt x="9147696" y="1073807"/>
                </a:lnTo>
                <a:lnTo>
                  <a:pt x="9154170" y="1074885"/>
                </a:lnTo>
                <a:lnTo>
                  <a:pt x="9164960" y="1073807"/>
                </a:lnTo>
                <a:lnTo>
                  <a:pt x="9171434" y="1075965"/>
                </a:lnTo>
                <a:lnTo>
                  <a:pt x="9180066" y="1075965"/>
                </a:lnTo>
                <a:lnTo>
                  <a:pt x="9187619" y="1074885"/>
                </a:lnTo>
                <a:lnTo>
                  <a:pt x="9189777" y="1077044"/>
                </a:lnTo>
                <a:cubicBezTo>
                  <a:pt x="9189777" y="1075604"/>
                  <a:pt x="9190856" y="1074885"/>
                  <a:pt x="9193014" y="1074885"/>
                </a:cubicBezTo>
                <a:lnTo>
                  <a:pt x="9211357" y="1075965"/>
                </a:lnTo>
                <a:lnTo>
                  <a:pt x="9212436" y="1074885"/>
                </a:lnTo>
                <a:lnTo>
                  <a:pt x="9213515" y="1074885"/>
                </a:lnTo>
                <a:lnTo>
                  <a:pt x="9219989" y="1075965"/>
                </a:lnTo>
                <a:lnTo>
                  <a:pt x="9222147" y="1075965"/>
                </a:lnTo>
                <a:lnTo>
                  <a:pt x="9222147" y="1072728"/>
                </a:lnTo>
                <a:cubicBezTo>
                  <a:pt x="9223586" y="1072728"/>
                  <a:pt x="9224305" y="1073807"/>
                  <a:pt x="9224305" y="1075965"/>
                </a:cubicBezTo>
                <a:cubicBezTo>
                  <a:pt x="9227902" y="1075965"/>
                  <a:pt x="9229700" y="1076684"/>
                  <a:pt x="9229700" y="1078122"/>
                </a:cubicBezTo>
                <a:lnTo>
                  <a:pt x="9229700" y="1079201"/>
                </a:lnTo>
                <a:lnTo>
                  <a:pt x="9231858" y="1077044"/>
                </a:lnTo>
                <a:lnTo>
                  <a:pt x="9230779" y="1075965"/>
                </a:lnTo>
                <a:cubicBezTo>
                  <a:pt x="9232218" y="1075965"/>
                  <a:pt x="9232937" y="1074885"/>
                  <a:pt x="9232937" y="1072728"/>
                </a:cubicBezTo>
                <a:cubicBezTo>
                  <a:pt x="9240850" y="1074166"/>
                  <a:pt x="9253079" y="1074885"/>
                  <a:pt x="9269623" y="1074885"/>
                </a:cubicBezTo>
                <a:lnTo>
                  <a:pt x="9280414" y="1074885"/>
                </a:lnTo>
                <a:lnTo>
                  <a:pt x="9289046" y="1072728"/>
                </a:lnTo>
                <a:lnTo>
                  <a:pt x="9289046" y="1074885"/>
                </a:lnTo>
                <a:lnTo>
                  <a:pt x="9293362" y="1074885"/>
                </a:lnTo>
                <a:lnTo>
                  <a:pt x="9298757" y="1075965"/>
                </a:lnTo>
                <a:lnTo>
                  <a:pt x="9305231" y="1074885"/>
                </a:lnTo>
                <a:lnTo>
                  <a:pt x="9313863" y="1074885"/>
                </a:lnTo>
                <a:lnTo>
                  <a:pt x="9319258" y="1075965"/>
                </a:lnTo>
                <a:lnTo>
                  <a:pt x="9319258" y="1079201"/>
                </a:lnTo>
                <a:cubicBezTo>
                  <a:pt x="9317100" y="1082259"/>
                  <a:pt x="9316021" y="1086934"/>
                  <a:pt x="9316021" y="1093229"/>
                </a:cubicBezTo>
                <a:lnTo>
                  <a:pt x="9319258" y="1096465"/>
                </a:lnTo>
                <a:lnTo>
                  <a:pt x="9319258" y="1105098"/>
                </a:lnTo>
                <a:lnTo>
                  <a:pt x="9316021" y="1110492"/>
                </a:lnTo>
                <a:lnTo>
                  <a:pt x="9317100" y="1111571"/>
                </a:lnTo>
                <a:lnTo>
                  <a:pt x="9317100" y="1112651"/>
                </a:lnTo>
                <a:lnTo>
                  <a:pt x="9314942" y="1122361"/>
                </a:lnTo>
                <a:lnTo>
                  <a:pt x="9317100" y="1124520"/>
                </a:lnTo>
                <a:lnTo>
                  <a:pt x="9317100" y="1133152"/>
                </a:lnTo>
                <a:lnTo>
                  <a:pt x="9316021" y="1134231"/>
                </a:lnTo>
                <a:lnTo>
                  <a:pt x="9317100" y="1135309"/>
                </a:lnTo>
                <a:cubicBezTo>
                  <a:pt x="9316560" y="1150056"/>
                  <a:pt x="9315841" y="1157429"/>
                  <a:pt x="9314942" y="1157429"/>
                </a:cubicBezTo>
                <a:lnTo>
                  <a:pt x="9316021" y="1158508"/>
                </a:lnTo>
                <a:lnTo>
                  <a:pt x="9316021" y="1160666"/>
                </a:lnTo>
                <a:cubicBezTo>
                  <a:pt x="9315841" y="1164263"/>
                  <a:pt x="9315121" y="1166061"/>
                  <a:pt x="9313863" y="1166061"/>
                </a:cubicBezTo>
                <a:lnTo>
                  <a:pt x="9314942" y="1167140"/>
                </a:lnTo>
                <a:lnTo>
                  <a:pt x="9314942" y="1169298"/>
                </a:lnTo>
                <a:lnTo>
                  <a:pt x="9307389" y="1169298"/>
                </a:lnTo>
                <a:lnTo>
                  <a:pt x="9303073" y="1166061"/>
                </a:lnTo>
                <a:cubicBezTo>
                  <a:pt x="9301634" y="1166420"/>
                  <a:pt x="9300195" y="1168219"/>
                  <a:pt x="9298757" y="1171456"/>
                </a:cubicBezTo>
                <a:lnTo>
                  <a:pt x="9280414" y="1170377"/>
                </a:lnTo>
                <a:lnTo>
                  <a:pt x="9276097" y="1170377"/>
                </a:lnTo>
                <a:lnTo>
                  <a:pt x="9271781" y="1169298"/>
                </a:lnTo>
                <a:lnTo>
                  <a:pt x="9267465" y="1170377"/>
                </a:lnTo>
                <a:lnTo>
                  <a:pt x="9265307" y="1170377"/>
                </a:lnTo>
                <a:lnTo>
                  <a:pt x="9265307" y="1149876"/>
                </a:lnTo>
                <a:lnTo>
                  <a:pt x="9266386" y="1145560"/>
                </a:lnTo>
                <a:lnTo>
                  <a:pt x="9265307" y="1133152"/>
                </a:lnTo>
                <a:lnTo>
                  <a:pt x="9265307" y="1129914"/>
                </a:lnTo>
                <a:lnTo>
                  <a:pt x="9250201" y="1130993"/>
                </a:lnTo>
                <a:lnTo>
                  <a:pt x="9230779" y="1128836"/>
                </a:lnTo>
                <a:lnTo>
                  <a:pt x="9222147" y="1130993"/>
                </a:lnTo>
                <a:lnTo>
                  <a:pt x="9221068" y="1129914"/>
                </a:lnTo>
                <a:lnTo>
                  <a:pt x="9219989" y="1129914"/>
                </a:lnTo>
                <a:cubicBezTo>
                  <a:pt x="9216393" y="1130274"/>
                  <a:pt x="9214594" y="1131353"/>
                  <a:pt x="9214594" y="1133152"/>
                </a:cubicBezTo>
                <a:lnTo>
                  <a:pt x="9212436" y="1133152"/>
                </a:lnTo>
                <a:cubicBezTo>
                  <a:pt x="9212436" y="1130814"/>
                  <a:pt x="9207761" y="1129375"/>
                  <a:pt x="9198409" y="1128836"/>
                </a:cubicBezTo>
                <a:lnTo>
                  <a:pt x="9197330" y="1127756"/>
                </a:lnTo>
                <a:cubicBezTo>
                  <a:pt x="9197330" y="1129555"/>
                  <a:pt x="9194093" y="1130634"/>
                  <a:pt x="9187619" y="1130993"/>
                </a:cubicBezTo>
                <a:lnTo>
                  <a:pt x="9187619" y="1133152"/>
                </a:lnTo>
                <a:lnTo>
                  <a:pt x="9185461" y="1133152"/>
                </a:lnTo>
                <a:lnTo>
                  <a:pt x="9185461" y="1130993"/>
                </a:lnTo>
                <a:lnTo>
                  <a:pt x="9176829" y="1130993"/>
                </a:lnTo>
                <a:lnTo>
                  <a:pt x="9176829" y="1133152"/>
                </a:lnTo>
                <a:lnTo>
                  <a:pt x="9174671" y="1133152"/>
                </a:lnTo>
                <a:lnTo>
                  <a:pt x="9174671" y="1130993"/>
                </a:lnTo>
                <a:lnTo>
                  <a:pt x="9145538" y="1129914"/>
                </a:lnTo>
                <a:lnTo>
                  <a:pt x="9134748" y="1129914"/>
                </a:lnTo>
                <a:cubicBezTo>
                  <a:pt x="9129713" y="1129914"/>
                  <a:pt x="9127195" y="1130993"/>
                  <a:pt x="9127195" y="1133152"/>
                </a:cubicBezTo>
                <a:lnTo>
                  <a:pt x="9120721" y="1133152"/>
                </a:lnTo>
                <a:lnTo>
                  <a:pt x="9120721" y="1130993"/>
                </a:lnTo>
                <a:lnTo>
                  <a:pt x="9109931" y="1130993"/>
                </a:lnTo>
                <a:lnTo>
                  <a:pt x="9108852" y="1129914"/>
                </a:lnTo>
                <a:cubicBezTo>
                  <a:pt x="9106694" y="1129914"/>
                  <a:pt x="9105615" y="1130993"/>
                  <a:pt x="9105615" y="1133152"/>
                </a:cubicBezTo>
                <a:lnTo>
                  <a:pt x="9104536" y="1133152"/>
                </a:lnTo>
                <a:cubicBezTo>
                  <a:pt x="9104536" y="1131533"/>
                  <a:pt x="9102018" y="1129735"/>
                  <a:pt x="9096983" y="1127756"/>
                </a:cubicBezTo>
                <a:cubicBezTo>
                  <a:pt x="9094645" y="1129914"/>
                  <a:pt x="9087092" y="1130993"/>
                  <a:pt x="9074324" y="1130993"/>
                </a:cubicBezTo>
                <a:lnTo>
                  <a:pt x="9072166" y="1125598"/>
                </a:lnTo>
                <a:lnTo>
                  <a:pt x="9073245" y="1110492"/>
                </a:lnTo>
                <a:lnTo>
                  <a:pt x="9073245" y="1104018"/>
                </a:lnTo>
                <a:lnTo>
                  <a:pt x="9074324" y="1102939"/>
                </a:lnTo>
                <a:lnTo>
                  <a:pt x="9072166" y="1088913"/>
                </a:lnTo>
                <a:lnTo>
                  <a:pt x="9073245" y="1083517"/>
                </a:lnTo>
                <a:lnTo>
                  <a:pt x="9072166" y="1077044"/>
                </a:lnTo>
                <a:lnTo>
                  <a:pt x="9073245" y="1075965"/>
                </a:lnTo>
                <a:lnTo>
                  <a:pt x="9082956" y="1075965"/>
                </a:lnTo>
                <a:lnTo>
                  <a:pt x="9087272" y="1079201"/>
                </a:lnTo>
                <a:cubicBezTo>
                  <a:pt x="9087272" y="1076324"/>
                  <a:pt x="9089789" y="1074885"/>
                  <a:pt x="9094825" y="1074885"/>
                </a:cubicBezTo>
                <a:lnTo>
                  <a:pt x="9103457" y="1075965"/>
                </a:lnTo>
                <a:cubicBezTo>
                  <a:pt x="9103457" y="1073807"/>
                  <a:pt x="9104176" y="1072728"/>
                  <a:pt x="9105615" y="1072728"/>
                </a:cubicBezTo>
                <a:close/>
                <a:moveTo>
                  <a:pt x="5087870" y="1071999"/>
                </a:moveTo>
                <a:lnTo>
                  <a:pt x="5085712" y="1080631"/>
                </a:lnTo>
                <a:lnTo>
                  <a:pt x="5085712" y="1084813"/>
                </a:lnTo>
                <a:lnTo>
                  <a:pt x="5087870" y="1103156"/>
                </a:lnTo>
                <a:lnTo>
                  <a:pt x="5086791" y="1103156"/>
                </a:lnTo>
                <a:lnTo>
                  <a:pt x="5090028" y="1111787"/>
                </a:lnTo>
                <a:cubicBezTo>
                  <a:pt x="5087150" y="1115834"/>
                  <a:pt x="5085712" y="1119026"/>
                  <a:pt x="5085712" y="1121363"/>
                </a:cubicBezTo>
                <a:cubicBezTo>
                  <a:pt x="5086251" y="1125679"/>
                  <a:pt x="5086971" y="1127838"/>
                  <a:pt x="5087870" y="1127838"/>
                </a:cubicBezTo>
                <a:lnTo>
                  <a:pt x="5086791" y="1133233"/>
                </a:lnTo>
                <a:cubicBezTo>
                  <a:pt x="5086791" y="1141056"/>
                  <a:pt x="5089668" y="1144967"/>
                  <a:pt x="5095423" y="1144967"/>
                </a:cubicBezTo>
                <a:lnTo>
                  <a:pt x="5097581" y="1144967"/>
                </a:lnTo>
                <a:lnTo>
                  <a:pt x="5100818" y="1143888"/>
                </a:lnTo>
                <a:lnTo>
                  <a:pt x="5102976" y="1146046"/>
                </a:lnTo>
                <a:lnTo>
                  <a:pt x="5110529" y="1143888"/>
                </a:lnTo>
                <a:lnTo>
                  <a:pt x="5110529" y="1135391"/>
                </a:lnTo>
                <a:lnTo>
                  <a:pt x="5113631" y="1125679"/>
                </a:lnTo>
                <a:cubicBezTo>
                  <a:pt x="5111743" y="1125679"/>
                  <a:pt x="5110349" y="1120329"/>
                  <a:pt x="5109450" y="1109629"/>
                </a:cubicBezTo>
                <a:lnTo>
                  <a:pt x="5111608" y="1074158"/>
                </a:lnTo>
                <a:cubicBezTo>
                  <a:pt x="5106213" y="1072719"/>
                  <a:pt x="5098300" y="1071999"/>
                  <a:pt x="5087870" y="1071999"/>
                </a:cubicBezTo>
                <a:close/>
                <a:moveTo>
                  <a:pt x="3078095" y="1071998"/>
                </a:moveTo>
                <a:lnTo>
                  <a:pt x="3075937" y="1080631"/>
                </a:lnTo>
                <a:lnTo>
                  <a:pt x="3075937" y="1084812"/>
                </a:lnTo>
                <a:lnTo>
                  <a:pt x="3078095" y="1103155"/>
                </a:lnTo>
                <a:lnTo>
                  <a:pt x="3077016" y="1103155"/>
                </a:lnTo>
                <a:lnTo>
                  <a:pt x="3080253" y="1111786"/>
                </a:lnTo>
                <a:cubicBezTo>
                  <a:pt x="3077375" y="1115833"/>
                  <a:pt x="3075937" y="1119025"/>
                  <a:pt x="3075937" y="1121363"/>
                </a:cubicBezTo>
                <a:cubicBezTo>
                  <a:pt x="3076476" y="1125679"/>
                  <a:pt x="3077196" y="1127837"/>
                  <a:pt x="3078095" y="1127837"/>
                </a:cubicBezTo>
                <a:lnTo>
                  <a:pt x="3077016" y="1133232"/>
                </a:lnTo>
                <a:cubicBezTo>
                  <a:pt x="3077016" y="1141055"/>
                  <a:pt x="3079893" y="1144966"/>
                  <a:pt x="3085648" y="1144966"/>
                </a:cubicBezTo>
                <a:lnTo>
                  <a:pt x="3087806" y="1144966"/>
                </a:lnTo>
                <a:lnTo>
                  <a:pt x="3091043" y="1143887"/>
                </a:lnTo>
                <a:lnTo>
                  <a:pt x="3093201" y="1146045"/>
                </a:lnTo>
                <a:lnTo>
                  <a:pt x="3100754" y="1143887"/>
                </a:lnTo>
                <a:lnTo>
                  <a:pt x="3100754" y="1135390"/>
                </a:lnTo>
                <a:lnTo>
                  <a:pt x="3103856" y="1125679"/>
                </a:lnTo>
                <a:cubicBezTo>
                  <a:pt x="3101968" y="1125679"/>
                  <a:pt x="3100574" y="1120329"/>
                  <a:pt x="3099675" y="1109629"/>
                </a:cubicBezTo>
                <a:lnTo>
                  <a:pt x="3101833" y="1074156"/>
                </a:lnTo>
                <a:cubicBezTo>
                  <a:pt x="3096438" y="1072718"/>
                  <a:pt x="3088525" y="1071998"/>
                  <a:pt x="3078095" y="1071998"/>
                </a:cubicBezTo>
                <a:close/>
                <a:moveTo>
                  <a:pt x="1068322" y="1071997"/>
                </a:moveTo>
                <a:lnTo>
                  <a:pt x="1066165" y="1080629"/>
                </a:lnTo>
                <a:lnTo>
                  <a:pt x="1066165" y="1084811"/>
                </a:lnTo>
                <a:lnTo>
                  <a:pt x="1068322" y="1103154"/>
                </a:lnTo>
                <a:lnTo>
                  <a:pt x="1067244" y="1103154"/>
                </a:lnTo>
                <a:lnTo>
                  <a:pt x="1070481" y="1111786"/>
                </a:lnTo>
                <a:cubicBezTo>
                  <a:pt x="1067603" y="1115832"/>
                  <a:pt x="1066165" y="1119024"/>
                  <a:pt x="1066165" y="1121362"/>
                </a:cubicBezTo>
                <a:cubicBezTo>
                  <a:pt x="1066704" y="1125678"/>
                  <a:pt x="1067422" y="1127836"/>
                  <a:pt x="1068322" y="1127836"/>
                </a:cubicBezTo>
                <a:lnTo>
                  <a:pt x="1067244" y="1133231"/>
                </a:lnTo>
                <a:cubicBezTo>
                  <a:pt x="1067244" y="1141054"/>
                  <a:pt x="1070120" y="1144965"/>
                  <a:pt x="1075876" y="1144965"/>
                </a:cubicBezTo>
                <a:lnTo>
                  <a:pt x="1078033" y="1144965"/>
                </a:lnTo>
                <a:lnTo>
                  <a:pt x="1081270" y="1143886"/>
                </a:lnTo>
                <a:lnTo>
                  <a:pt x="1083427" y="1146044"/>
                </a:lnTo>
                <a:lnTo>
                  <a:pt x="1090982" y="1143886"/>
                </a:lnTo>
                <a:lnTo>
                  <a:pt x="1090982" y="1135389"/>
                </a:lnTo>
                <a:lnTo>
                  <a:pt x="1094085" y="1125678"/>
                </a:lnTo>
                <a:cubicBezTo>
                  <a:pt x="1092194" y="1125678"/>
                  <a:pt x="1090801" y="1120328"/>
                  <a:pt x="1089903" y="1109628"/>
                </a:cubicBezTo>
                <a:lnTo>
                  <a:pt x="1092061" y="1074156"/>
                </a:lnTo>
                <a:cubicBezTo>
                  <a:pt x="1086664" y="1072717"/>
                  <a:pt x="1078752" y="1071997"/>
                  <a:pt x="1068322" y="1071997"/>
                </a:cubicBezTo>
                <a:close/>
                <a:moveTo>
                  <a:pt x="8101225" y="1067956"/>
                </a:moveTo>
                <a:lnTo>
                  <a:pt x="8101225" y="1070114"/>
                </a:lnTo>
                <a:lnTo>
                  <a:pt x="8102304" y="1073350"/>
                </a:lnTo>
                <a:lnTo>
                  <a:pt x="8103383" y="1073350"/>
                </a:lnTo>
                <a:lnTo>
                  <a:pt x="8103383" y="1071193"/>
                </a:lnTo>
                <a:lnTo>
                  <a:pt x="8102304" y="1067956"/>
                </a:lnTo>
                <a:close/>
                <a:moveTo>
                  <a:pt x="7684878" y="1067820"/>
                </a:moveTo>
                <a:lnTo>
                  <a:pt x="7671930" y="1083061"/>
                </a:lnTo>
                <a:lnTo>
                  <a:pt x="7673009" y="1098302"/>
                </a:lnTo>
                <a:lnTo>
                  <a:pt x="7669772" y="1099381"/>
                </a:lnTo>
                <a:lnTo>
                  <a:pt x="7671930" y="1109092"/>
                </a:lnTo>
                <a:lnTo>
                  <a:pt x="7670851" y="1113408"/>
                </a:lnTo>
                <a:lnTo>
                  <a:pt x="7674088" y="1134044"/>
                </a:lnTo>
                <a:lnTo>
                  <a:pt x="7676246" y="1136202"/>
                </a:lnTo>
                <a:lnTo>
                  <a:pt x="7676246" y="1140518"/>
                </a:lnTo>
                <a:cubicBezTo>
                  <a:pt x="7676246" y="1141957"/>
                  <a:pt x="7674808" y="1142676"/>
                  <a:pt x="7671930" y="1142676"/>
                </a:cubicBezTo>
                <a:lnTo>
                  <a:pt x="7671930" y="1149285"/>
                </a:lnTo>
                <a:lnTo>
                  <a:pt x="7668693" y="1153600"/>
                </a:lnTo>
                <a:lnTo>
                  <a:pt x="7668693" y="1155759"/>
                </a:lnTo>
                <a:cubicBezTo>
                  <a:pt x="7674088" y="1161154"/>
                  <a:pt x="7676966" y="1166548"/>
                  <a:pt x="7677325" y="1171944"/>
                </a:cubicBezTo>
                <a:lnTo>
                  <a:pt x="7683799" y="1171944"/>
                </a:lnTo>
                <a:cubicBezTo>
                  <a:pt x="7685238" y="1171944"/>
                  <a:pt x="7686317" y="1167987"/>
                  <a:pt x="7687036" y="1160075"/>
                </a:cubicBezTo>
                <a:cubicBezTo>
                  <a:pt x="7688115" y="1160075"/>
                  <a:pt x="7689959" y="1157557"/>
                  <a:pt x="7692566" y="1152522"/>
                </a:cubicBezTo>
                <a:cubicBezTo>
                  <a:pt x="7692566" y="1142721"/>
                  <a:pt x="7690363" y="1136202"/>
                  <a:pt x="7685957" y="1132965"/>
                </a:cubicBezTo>
                <a:lnTo>
                  <a:pt x="7684878" y="1129728"/>
                </a:lnTo>
                <a:lnTo>
                  <a:pt x="7694724" y="1113408"/>
                </a:lnTo>
                <a:cubicBezTo>
                  <a:pt x="7691307" y="1108193"/>
                  <a:pt x="7688385" y="1100235"/>
                  <a:pt x="7685957" y="1089535"/>
                </a:cubicBezTo>
                <a:lnTo>
                  <a:pt x="7684878" y="1086298"/>
                </a:lnTo>
                <a:cubicBezTo>
                  <a:pt x="7687216" y="1085399"/>
                  <a:pt x="7689419" y="1082521"/>
                  <a:pt x="7691487" y="1077666"/>
                </a:cubicBezTo>
                <a:cubicBezTo>
                  <a:pt x="7689419" y="1072001"/>
                  <a:pt x="7687216" y="1068719"/>
                  <a:pt x="7684878" y="1067820"/>
                </a:cubicBezTo>
                <a:close/>
                <a:moveTo>
                  <a:pt x="5064266" y="1067683"/>
                </a:moveTo>
                <a:lnTo>
                  <a:pt x="5064266" y="1069841"/>
                </a:lnTo>
                <a:lnTo>
                  <a:pt x="5065345" y="1069841"/>
                </a:lnTo>
                <a:lnTo>
                  <a:pt x="5065345" y="1067683"/>
                </a:lnTo>
                <a:close/>
                <a:moveTo>
                  <a:pt x="3054492" y="1067683"/>
                </a:moveTo>
                <a:lnTo>
                  <a:pt x="3054492" y="1069840"/>
                </a:lnTo>
                <a:lnTo>
                  <a:pt x="3055571" y="1069840"/>
                </a:lnTo>
                <a:lnTo>
                  <a:pt x="3055571" y="1067683"/>
                </a:lnTo>
                <a:close/>
                <a:moveTo>
                  <a:pt x="1044717" y="1067682"/>
                </a:moveTo>
                <a:lnTo>
                  <a:pt x="1044717" y="1069839"/>
                </a:lnTo>
                <a:lnTo>
                  <a:pt x="1045797" y="1069839"/>
                </a:lnTo>
                <a:lnTo>
                  <a:pt x="1045797" y="1067682"/>
                </a:lnTo>
                <a:close/>
                <a:moveTo>
                  <a:pt x="2095775" y="1063552"/>
                </a:moveTo>
                <a:lnTo>
                  <a:pt x="2086065" y="1070161"/>
                </a:lnTo>
                <a:lnTo>
                  <a:pt x="2086065" y="1072319"/>
                </a:lnTo>
                <a:lnTo>
                  <a:pt x="2088223" y="1072319"/>
                </a:lnTo>
                <a:cubicBezTo>
                  <a:pt x="2093978" y="1071240"/>
                  <a:pt x="2096854" y="1068317"/>
                  <a:pt x="2096854" y="1063552"/>
                </a:cubicBezTo>
                <a:close/>
                <a:moveTo>
                  <a:pt x="7666535" y="1063504"/>
                </a:moveTo>
                <a:cubicBezTo>
                  <a:pt x="7666535" y="1065303"/>
                  <a:pt x="7665411" y="1067101"/>
                  <a:pt x="7663163" y="1068899"/>
                </a:cubicBezTo>
                <a:lnTo>
                  <a:pt x="7663163" y="1073350"/>
                </a:lnTo>
                <a:lnTo>
                  <a:pt x="7664377" y="1073350"/>
                </a:lnTo>
                <a:cubicBezTo>
                  <a:pt x="7664377" y="1070204"/>
                  <a:pt x="7665816" y="1067281"/>
                  <a:pt x="7668693" y="1064583"/>
                </a:cubicBezTo>
                <a:lnTo>
                  <a:pt x="7668693" y="1063504"/>
                </a:lnTo>
                <a:close/>
                <a:moveTo>
                  <a:pt x="2245758" y="1062473"/>
                </a:moveTo>
                <a:lnTo>
                  <a:pt x="2242520" y="1070161"/>
                </a:lnTo>
                <a:lnTo>
                  <a:pt x="2244677" y="1072319"/>
                </a:lnTo>
                <a:lnTo>
                  <a:pt x="2243600" y="1073398"/>
                </a:lnTo>
                <a:lnTo>
                  <a:pt x="2243600" y="1075556"/>
                </a:lnTo>
                <a:lnTo>
                  <a:pt x="2244677" y="1075556"/>
                </a:lnTo>
                <a:lnTo>
                  <a:pt x="2245758" y="1072319"/>
                </a:lnTo>
                <a:lnTo>
                  <a:pt x="2244677" y="1068003"/>
                </a:lnTo>
                <a:lnTo>
                  <a:pt x="2246837" y="1063552"/>
                </a:lnTo>
                <a:lnTo>
                  <a:pt x="2246837" y="1062473"/>
                </a:lnTo>
                <a:close/>
                <a:moveTo>
                  <a:pt x="2228494" y="1061394"/>
                </a:moveTo>
                <a:lnTo>
                  <a:pt x="2226336" y="1063552"/>
                </a:lnTo>
                <a:lnTo>
                  <a:pt x="2226336" y="1066924"/>
                </a:lnTo>
                <a:lnTo>
                  <a:pt x="2229572" y="1066924"/>
                </a:lnTo>
                <a:lnTo>
                  <a:pt x="2229572" y="1061394"/>
                </a:lnTo>
                <a:close/>
                <a:moveTo>
                  <a:pt x="3729664" y="1061074"/>
                </a:moveTo>
                <a:cubicBezTo>
                  <a:pt x="3724629" y="1064131"/>
                  <a:pt x="3722111" y="1066289"/>
                  <a:pt x="3722111" y="1067548"/>
                </a:cubicBezTo>
                <a:lnTo>
                  <a:pt x="3722111" y="1069706"/>
                </a:lnTo>
                <a:cubicBezTo>
                  <a:pt x="3722111" y="1071864"/>
                  <a:pt x="3724269" y="1072943"/>
                  <a:pt x="3728585" y="1072943"/>
                </a:cubicBezTo>
                <a:lnTo>
                  <a:pt x="3728585" y="1075101"/>
                </a:lnTo>
                <a:lnTo>
                  <a:pt x="3729664" y="1075101"/>
                </a:lnTo>
                <a:cubicBezTo>
                  <a:pt x="3729664" y="1072943"/>
                  <a:pt x="3731103" y="1070425"/>
                  <a:pt x="3733980" y="1067548"/>
                </a:cubicBezTo>
                <a:lnTo>
                  <a:pt x="3733980" y="1063232"/>
                </a:lnTo>
                <a:lnTo>
                  <a:pt x="3731822" y="1061074"/>
                </a:lnTo>
                <a:close/>
                <a:moveTo>
                  <a:pt x="4133333" y="1060586"/>
                </a:moveTo>
                <a:lnTo>
                  <a:pt x="4133333" y="1061665"/>
                </a:lnTo>
                <a:lnTo>
                  <a:pt x="4134412" y="1065981"/>
                </a:lnTo>
                <a:cubicBezTo>
                  <a:pt x="4133333" y="1069577"/>
                  <a:pt x="4131175" y="1071376"/>
                  <a:pt x="4127938" y="1071376"/>
                </a:cubicBezTo>
                <a:lnTo>
                  <a:pt x="4127938" y="1073534"/>
                </a:lnTo>
                <a:lnTo>
                  <a:pt x="4132254" y="1080007"/>
                </a:lnTo>
                <a:cubicBezTo>
                  <a:pt x="4132254" y="1089179"/>
                  <a:pt x="4129736" y="1095249"/>
                  <a:pt x="4124701" y="1098216"/>
                </a:cubicBezTo>
                <a:cubicBezTo>
                  <a:pt x="4130455" y="1100734"/>
                  <a:pt x="4133333" y="1105409"/>
                  <a:pt x="4133333" y="1112243"/>
                </a:cubicBezTo>
                <a:lnTo>
                  <a:pt x="4134412" y="1111164"/>
                </a:lnTo>
                <a:lnTo>
                  <a:pt x="4138728" y="1111164"/>
                </a:lnTo>
                <a:lnTo>
                  <a:pt x="4153834" y="1117638"/>
                </a:lnTo>
                <a:lnTo>
                  <a:pt x="4160308" y="1111164"/>
                </a:lnTo>
                <a:lnTo>
                  <a:pt x="4166782" y="1111164"/>
                </a:lnTo>
                <a:lnTo>
                  <a:pt x="4189306" y="1118717"/>
                </a:lnTo>
                <a:lnTo>
                  <a:pt x="4192543" y="1111164"/>
                </a:lnTo>
                <a:lnTo>
                  <a:pt x="4191464" y="1104690"/>
                </a:lnTo>
                <a:lnTo>
                  <a:pt x="4191464" y="1101453"/>
                </a:lnTo>
                <a:lnTo>
                  <a:pt x="4193622" y="1099295"/>
                </a:lnTo>
                <a:lnTo>
                  <a:pt x="4192543" y="1094035"/>
                </a:lnTo>
                <a:lnTo>
                  <a:pt x="4192543" y="1089719"/>
                </a:lnTo>
                <a:lnTo>
                  <a:pt x="4194701" y="1086482"/>
                </a:lnTo>
                <a:lnTo>
                  <a:pt x="4194701" y="1083245"/>
                </a:lnTo>
                <a:lnTo>
                  <a:pt x="4192543" y="1083245"/>
                </a:lnTo>
                <a:lnTo>
                  <a:pt x="4192543" y="1082166"/>
                </a:lnTo>
                <a:lnTo>
                  <a:pt x="4184990" y="1083245"/>
                </a:lnTo>
                <a:lnTo>
                  <a:pt x="4177437" y="1083245"/>
                </a:lnTo>
                <a:lnTo>
                  <a:pt x="4172042" y="1092956"/>
                </a:lnTo>
                <a:lnTo>
                  <a:pt x="4154913" y="1097272"/>
                </a:lnTo>
                <a:cubicBezTo>
                  <a:pt x="4143403" y="1095294"/>
                  <a:pt x="4137649" y="1090977"/>
                  <a:pt x="4137649" y="1084324"/>
                </a:cubicBezTo>
                <a:lnTo>
                  <a:pt x="4137649" y="1082166"/>
                </a:lnTo>
                <a:lnTo>
                  <a:pt x="4138728" y="1070297"/>
                </a:lnTo>
                <a:lnTo>
                  <a:pt x="4136570" y="1063823"/>
                </a:lnTo>
                <a:lnTo>
                  <a:pt x="4136570" y="1060586"/>
                </a:lnTo>
                <a:close/>
                <a:moveTo>
                  <a:pt x="6204206" y="1060131"/>
                </a:moveTo>
                <a:lnTo>
                  <a:pt x="6204206" y="1061210"/>
                </a:lnTo>
                <a:lnTo>
                  <a:pt x="6209466" y="1061210"/>
                </a:lnTo>
                <a:lnTo>
                  <a:pt x="6209466" y="1060131"/>
                </a:lnTo>
                <a:close/>
                <a:moveTo>
                  <a:pt x="5582174" y="1058782"/>
                </a:moveTo>
                <a:lnTo>
                  <a:pt x="5580016" y="1060940"/>
                </a:lnTo>
                <a:lnTo>
                  <a:pt x="5583253" y="1065256"/>
                </a:lnTo>
                <a:lnTo>
                  <a:pt x="5584332" y="1065256"/>
                </a:lnTo>
                <a:lnTo>
                  <a:pt x="5589592" y="1062019"/>
                </a:lnTo>
                <a:lnTo>
                  <a:pt x="5589592" y="1058782"/>
                </a:lnTo>
                <a:close/>
                <a:moveTo>
                  <a:pt x="1724747" y="1057296"/>
                </a:moveTo>
                <a:lnTo>
                  <a:pt x="1719353" y="1059454"/>
                </a:lnTo>
                <a:lnTo>
                  <a:pt x="1721510" y="1066872"/>
                </a:lnTo>
                <a:lnTo>
                  <a:pt x="1722591" y="1066872"/>
                </a:lnTo>
                <a:cubicBezTo>
                  <a:pt x="1726186" y="1064984"/>
                  <a:pt x="1727985" y="1062152"/>
                  <a:pt x="1727985" y="1058375"/>
                </a:cubicBezTo>
                <a:close/>
                <a:moveTo>
                  <a:pt x="2685220" y="1056553"/>
                </a:moveTo>
                <a:lnTo>
                  <a:pt x="2683061" y="1058711"/>
                </a:lnTo>
                <a:lnTo>
                  <a:pt x="2683061" y="1059790"/>
                </a:lnTo>
                <a:lnTo>
                  <a:pt x="2687242" y="1065050"/>
                </a:lnTo>
                <a:lnTo>
                  <a:pt x="2687242" y="1066129"/>
                </a:lnTo>
                <a:lnTo>
                  <a:pt x="2681983" y="1071389"/>
                </a:lnTo>
                <a:lnTo>
                  <a:pt x="2681983" y="1073412"/>
                </a:lnTo>
                <a:lnTo>
                  <a:pt x="2684141" y="1075570"/>
                </a:lnTo>
                <a:lnTo>
                  <a:pt x="2686163" y="1075570"/>
                </a:lnTo>
                <a:lnTo>
                  <a:pt x="2690480" y="1067073"/>
                </a:lnTo>
                <a:lnTo>
                  <a:pt x="2692502" y="1065050"/>
                </a:lnTo>
                <a:lnTo>
                  <a:pt x="2692502" y="1063971"/>
                </a:lnTo>
                <a:lnTo>
                  <a:pt x="2686163" y="1056553"/>
                </a:lnTo>
                <a:close/>
                <a:moveTo>
                  <a:pt x="6199890" y="1055815"/>
                </a:moveTo>
                <a:lnTo>
                  <a:pt x="6195709" y="1059052"/>
                </a:lnTo>
                <a:lnTo>
                  <a:pt x="6203127" y="1057973"/>
                </a:lnTo>
                <a:cubicBezTo>
                  <a:pt x="6203127" y="1056534"/>
                  <a:pt x="6202048" y="1055815"/>
                  <a:pt x="6199890" y="1055815"/>
                </a:cubicBezTo>
                <a:close/>
                <a:moveTo>
                  <a:pt x="3690955" y="1054600"/>
                </a:moveTo>
                <a:lnTo>
                  <a:pt x="3686639" y="1056757"/>
                </a:lnTo>
                <a:lnTo>
                  <a:pt x="3678007" y="1055679"/>
                </a:lnTo>
                <a:lnTo>
                  <a:pt x="3671533" y="1057837"/>
                </a:lnTo>
                <a:lnTo>
                  <a:pt x="3662901" y="1055679"/>
                </a:lnTo>
                <a:lnTo>
                  <a:pt x="3659664" y="1056757"/>
                </a:lnTo>
                <a:lnTo>
                  <a:pt x="3651032" y="1055679"/>
                </a:lnTo>
                <a:lnTo>
                  <a:pt x="3626215" y="1057837"/>
                </a:lnTo>
                <a:lnTo>
                  <a:pt x="3620820" y="1056757"/>
                </a:lnTo>
                <a:lnTo>
                  <a:pt x="3617583" y="1062153"/>
                </a:lnTo>
                <a:cubicBezTo>
                  <a:pt x="3619741" y="1064491"/>
                  <a:pt x="3620820" y="1069166"/>
                  <a:pt x="3620820" y="1076180"/>
                </a:cubicBezTo>
                <a:lnTo>
                  <a:pt x="3628373" y="1081575"/>
                </a:lnTo>
                <a:lnTo>
                  <a:pt x="3629452" y="1081575"/>
                </a:lnTo>
                <a:lnTo>
                  <a:pt x="3639163" y="1079417"/>
                </a:lnTo>
                <a:lnTo>
                  <a:pt x="3641321" y="1084812"/>
                </a:lnTo>
                <a:lnTo>
                  <a:pt x="3630531" y="1088049"/>
                </a:lnTo>
                <a:lnTo>
                  <a:pt x="3624057" y="1086970"/>
                </a:lnTo>
                <a:lnTo>
                  <a:pt x="3620820" y="1086970"/>
                </a:lnTo>
                <a:cubicBezTo>
                  <a:pt x="3618302" y="1090566"/>
                  <a:pt x="3615784" y="1092365"/>
                  <a:pt x="3613267" y="1092365"/>
                </a:cubicBezTo>
                <a:lnTo>
                  <a:pt x="3611109" y="1097625"/>
                </a:lnTo>
                <a:cubicBezTo>
                  <a:pt x="3612547" y="1097625"/>
                  <a:pt x="3615784" y="1100143"/>
                  <a:pt x="3620820" y="1105178"/>
                </a:cubicBezTo>
                <a:cubicBezTo>
                  <a:pt x="3624416" y="1105178"/>
                  <a:pt x="3626215" y="1106257"/>
                  <a:pt x="3626215" y="1108415"/>
                </a:cubicBezTo>
                <a:lnTo>
                  <a:pt x="3628373" y="1108415"/>
                </a:lnTo>
                <a:lnTo>
                  <a:pt x="3625136" y="1104099"/>
                </a:lnTo>
                <a:lnTo>
                  <a:pt x="3628373" y="1100862"/>
                </a:lnTo>
                <a:lnTo>
                  <a:pt x="3634847" y="1100862"/>
                </a:lnTo>
                <a:cubicBezTo>
                  <a:pt x="3638623" y="1100862"/>
                  <a:pt x="3641860" y="1101941"/>
                  <a:pt x="3644558" y="1104099"/>
                </a:cubicBezTo>
                <a:lnTo>
                  <a:pt x="3645637" y="1104099"/>
                </a:lnTo>
                <a:cubicBezTo>
                  <a:pt x="3645637" y="1100862"/>
                  <a:pt x="3643479" y="1097670"/>
                  <a:pt x="3639163" y="1094523"/>
                </a:cubicBezTo>
                <a:lnTo>
                  <a:pt x="3639163" y="1093444"/>
                </a:lnTo>
                <a:cubicBezTo>
                  <a:pt x="3639163" y="1091825"/>
                  <a:pt x="3642040" y="1090027"/>
                  <a:pt x="3647795" y="1088049"/>
                </a:cubicBezTo>
                <a:cubicBezTo>
                  <a:pt x="3647795" y="1080856"/>
                  <a:pt x="3653549" y="1076899"/>
                  <a:pt x="3665059" y="1076180"/>
                </a:cubicBezTo>
                <a:lnTo>
                  <a:pt x="3668296" y="1076180"/>
                </a:lnTo>
                <a:lnTo>
                  <a:pt x="3673691" y="1080496"/>
                </a:lnTo>
                <a:lnTo>
                  <a:pt x="3686639" y="1079417"/>
                </a:lnTo>
                <a:lnTo>
                  <a:pt x="3693113" y="1079417"/>
                </a:lnTo>
                <a:cubicBezTo>
                  <a:pt x="3700936" y="1077978"/>
                  <a:pt x="3704847" y="1076539"/>
                  <a:pt x="3704847" y="1075101"/>
                </a:cubicBezTo>
                <a:lnTo>
                  <a:pt x="3704847" y="1062153"/>
                </a:lnTo>
                <a:cubicBezTo>
                  <a:pt x="3704847" y="1058556"/>
                  <a:pt x="3704173" y="1056757"/>
                  <a:pt x="3702824" y="1056757"/>
                </a:cubicBezTo>
                <a:lnTo>
                  <a:pt x="3696350" y="1057837"/>
                </a:lnTo>
                <a:close/>
                <a:moveTo>
                  <a:pt x="6192472" y="1053792"/>
                </a:moveTo>
                <a:lnTo>
                  <a:pt x="6192472" y="1055815"/>
                </a:lnTo>
                <a:lnTo>
                  <a:pt x="6193551" y="1055815"/>
                </a:lnTo>
                <a:lnTo>
                  <a:pt x="6193551" y="1053792"/>
                </a:lnTo>
                <a:close/>
                <a:moveTo>
                  <a:pt x="3728585" y="1053521"/>
                </a:moveTo>
                <a:lnTo>
                  <a:pt x="3727506" y="1054600"/>
                </a:lnTo>
                <a:lnTo>
                  <a:pt x="3726427" y="1054600"/>
                </a:lnTo>
                <a:lnTo>
                  <a:pt x="3728585" y="1058916"/>
                </a:lnTo>
                <a:lnTo>
                  <a:pt x="3732901" y="1057837"/>
                </a:lnTo>
                <a:lnTo>
                  <a:pt x="3732901" y="1055679"/>
                </a:lnTo>
                <a:lnTo>
                  <a:pt x="3730743" y="1053521"/>
                </a:lnTo>
                <a:close/>
                <a:moveTo>
                  <a:pt x="2590268" y="1053451"/>
                </a:moveTo>
                <a:lnTo>
                  <a:pt x="2589323" y="1054530"/>
                </a:lnTo>
                <a:lnTo>
                  <a:pt x="2589323" y="1055474"/>
                </a:lnTo>
                <a:lnTo>
                  <a:pt x="2591346" y="1057632"/>
                </a:lnTo>
                <a:lnTo>
                  <a:pt x="2592425" y="1056553"/>
                </a:lnTo>
                <a:lnTo>
                  <a:pt x="2592425" y="1055474"/>
                </a:lnTo>
                <a:close/>
                <a:moveTo>
                  <a:pt x="2115199" y="1052627"/>
                </a:moveTo>
                <a:lnTo>
                  <a:pt x="2115199" y="1058157"/>
                </a:lnTo>
                <a:lnTo>
                  <a:pt x="2118435" y="1062473"/>
                </a:lnTo>
                <a:lnTo>
                  <a:pt x="2118435" y="1065845"/>
                </a:lnTo>
                <a:cubicBezTo>
                  <a:pt x="2116098" y="1067823"/>
                  <a:pt x="2114660" y="1072903"/>
                  <a:pt x="2114120" y="1081086"/>
                </a:cubicBezTo>
                <a:lnTo>
                  <a:pt x="2111962" y="1083244"/>
                </a:lnTo>
                <a:lnTo>
                  <a:pt x="2111962" y="1090932"/>
                </a:lnTo>
                <a:cubicBezTo>
                  <a:pt x="2112501" y="1095248"/>
                  <a:pt x="2113579" y="1097406"/>
                  <a:pt x="2115199" y="1097406"/>
                </a:cubicBezTo>
                <a:lnTo>
                  <a:pt x="2134620" y="1097406"/>
                </a:lnTo>
                <a:lnTo>
                  <a:pt x="2141094" y="1095248"/>
                </a:lnTo>
                <a:cubicBezTo>
                  <a:pt x="2144871" y="1097406"/>
                  <a:pt x="2148467" y="1098485"/>
                  <a:pt x="2151884" y="1098485"/>
                </a:cubicBezTo>
                <a:lnTo>
                  <a:pt x="2154042" y="1098485"/>
                </a:lnTo>
                <a:lnTo>
                  <a:pt x="2164832" y="1097406"/>
                </a:lnTo>
                <a:cubicBezTo>
                  <a:pt x="2174903" y="1097406"/>
                  <a:pt x="2179938" y="1099609"/>
                  <a:pt x="2179938" y="1104015"/>
                </a:cubicBezTo>
                <a:lnTo>
                  <a:pt x="2183175" y="1104015"/>
                </a:lnTo>
                <a:cubicBezTo>
                  <a:pt x="2184074" y="1098889"/>
                  <a:pt x="2187311" y="1096327"/>
                  <a:pt x="2192887" y="1096327"/>
                </a:cubicBezTo>
                <a:lnTo>
                  <a:pt x="2200439" y="1098485"/>
                </a:lnTo>
                <a:lnTo>
                  <a:pt x="2201518" y="1097406"/>
                </a:lnTo>
                <a:lnTo>
                  <a:pt x="2202598" y="1097406"/>
                </a:lnTo>
                <a:lnTo>
                  <a:pt x="2201518" y="1096327"/>
                </a:lnTo>
                <a:lnTo>
                  <a:pt x="2201518" y="1092011"/>
                </a:lnTo>
                <a:cubicBezTo>
                  <a:pt x="2201518" y="1090572"/>
                  <a:pt x="2203678" y="1089493"/>
                  <a:pt x="2207993" y="1088774"/>
                </a:cubicBezTo>
                <a:lnTo>
                  <a:pt x="2207993" y="1085402"/>
                </a:lnTo>
                <a:cubicBezTo>
                  <a:pt x="2203856" y="1085402"/>
                  <a:pt x="2201338" y="1082480"/>
                  <a:pt x="2200439" y="1076635"/>
                </a:cubicBezTo>
                <a:lnTo>
                  <a:pt x="2200439" y="1059236"/>
                </a:lnTo>
                <a:cubicBezTo>
                  <a:pt x="2200439" y="1057438"/>
                  <a:pt x="2193605" y="1055999"/>
                  <a:pt x="2179938" y="1054920"/>
                </a:cubicBezTo>
                <a:lnTo>
                  <a:pt x="2155122" y="1057078"/>
                </a:lnTo>
                <a:lnTo>
                  <a:pt x="2147568" y="1052627"/>
                </a:lnTo>
                <a:lnTo>
                  <a:pt x="2143252" y="1052627"/>
                </a:lnTo>
                <a:cubicBezTo>
                  <a:pt x="2139835" y="1055594"/>
                  <a:pt x="2135518" y="1057078"/>
                  <a:pt x="2130306" y="1057078"/>
                </a:cubicBezTo>
                <a:close/>
                <a:moveTo>
                  <a:pt x="6194630" y="1050555"/>
                </a:moveTo>
                <a:lnTo>
                  <a:pt x="6194630" y="1053792"/>
                </a:lnTo>
                <a:lnTo>
                  <a:pt x="6196788" y="1053792"/>
                </a:lnTo>
                <a:lnTo>
                  <a:pt x="6196788" y="1050555"/>
                </a:lnTo>
                <a:close/>
                <a:moveTo>
                  <a:pt x="6155381" y="1049476"/>
                </a:moveTo>
                <a:lnTo>
                  <a:pt x="6157539" y="1051634"/>
                </a:lnTo>
                <a:lnTo>
                  <a:pt x="6155381" y="1051634"/>
                </a:lnTo>
                <a:close/>
                <a:moveTo>
                  <a:pt x="7613394" y="1046241"/>
                </a:moveTo>
                <a:lnTo>
                  <a:pt x="7610022" y="1053793"/>
                </a:lnTo>
                <a:lnTo>
                  <a:pt x="7610022" y="1054872"/>
                </a:lnTo>
                <a:lnTo>
                  <a:pt x="7611101" y="1054872"/>
                </a:lnTo>
                <a:cubicBezTo>
                  <a:pt x="7611641" y="1051276"/>
                  <a:pt x="7612765" y="1049477"/>
                  <a:pt x="7614473" y="1049477"/>
                </a:cubicBezTo>
                <a:lnTo>
                  <a:pt x="7615552" y="1053793"/>
                </a:lnTo>
                <a:lnTo>
                  <a:pt x="7616631" y="1053793"/>
                </a:lnTo>
                <a:lnTo>
                  <a:pt x="7616631" y="1047319"/>
                </a:lnTo>
                <a:close/>
                <a:moveTo>
                  <a:pt x="1577734" y="1045427"/>
                </a:moveTo>
                <a:cubicBezTo>
                  <a:pt x="1577734" y="1048305"/>
                  <a:pt x="1576655" y="1049743"/>
                  <a:pt x="1574497" y="1049743"/>
                </a:cubicBezTo>
                <a:lnTo>
                  <a:pt x="1574497" y="1050822"/>
                </a:lnTo>
                <a:lnTo>
                  <a:pt x="1576655" y="1050822"/>
                </a:lnTo>
                <a:lnTo>
                  <a:pt x="1578812" y="1047585"/>
                </a:lnTo>
                <a:lnTo>
                  <a:pt x="1578812" y="1045427"/>
                </a:lnTo>
                <a:close/>
                <a:moveTo>
                  <a:pt x="3592766" y="1043810"/>
                </a:moveTo>
                <a:lnTo>
                  <a:pt x="3589529" y="1044889"/>
                </a:lnTo>
                <a:lnTo>
                  <a:pt x="3589529" y="1048126"/>
                </a:lnTo>
                <a:lnTo>
                  <a:pt x="3598041" y="1052382"/>
                </a:lnTo>
                <a:lnTo>
                  <a:pt x="3598161" y="1052577"/>
                </a:lnTo>
                <a:lnTo>
                  <a:pt x="3598161" y="1055679"/>
                </a:lnTo>
                <a:cubicBezTo>
                  <a:pt x="3598161" y="1058017"/>
                  <a:pt x="3597082" y="1060534"/>
                  <a:pt x="3594924" y="1063232"/>
                </a:cubicBezTo>
                <a:lnTo>
                  <a:pt x="3594924" y="1064311"/>
                </a:lnTo>
                <a:lnTo>
                  <a:pt x="3597082" y="1066469"/>
                </a:lnTo>
                <a:lnTo>
                  <a:pt x="3600319" y="1066469"/>
                </a:lnTo>
                <a:lnTo>
                  <a:pt x="3601398" y="1061074"/>
                </a:lnTo>
                <a:lnTo>
                  <a:pt x="3601398" y="1057837"/>
                </a:lnTo>
                <a:lnTo>
                  <a:pt x="3598161" y="1052577"/>
                </a:lnTo>
                <a:lnTo>
                  <a:pt x="3598161" y="1052442"/>
                </a:lnTo>
                <a:lnTo>
                  <a:pt x="3598041" y="1052382"/>
                </a:lnTo>
                <a:close/>
                <a:moveTo>
                  <a:pt x="6207308" y="1040979"/>
                </a:moveTo>
                <a:cubicBezTo>
                  <a:pt x="6207308" y="1042418"/>
                  <a:pt x="6206274" y="1043137"/>
                  <a:pt x="6204206" y="1043137"/>
                </a:cubicBezTo>
                <a:lnTo>
                  <a:pt x="6200969" y="1042058"/>
                </a:lnTo>
                <a:lnTo>
                  <a:pt x="6198811" y="1045295"/>
                </a:lnTo>
                <a:lnTo>
                  <a:pt x="6199890" y="1045295"/>
                </a:lnTo>
                <a:lnTo>
                  <a:pt x="6204206" y="1044216"/>
                </a:lnTo>
                <a:lnTo>
                  <a:pt x="6204206" y="1046239"/>
                </a:lnTo>
                <a:lnTo>
                  <a:pt x="6210545" y="1042058"/>
                </a:lnTo>
                <a:lnTo>
                  <a:pt x="6210545" y="1040979"/>
                </a:lnTo>
                <a:close/>
                <a:moveTo>
                  <a:pt x="6094957" y="1039900"/>
                </a:moveTo>
                <a:lnTo>
                  <a:pt x="6092799" y="1042058"/>
                </a:lnTo>
                <a:lnTo>
                  <a:pt x="6090776" y="1042058"/>
                </a:lnTo>
                <a:lnTo>
                  <a:pt x="6086460" y="1040979"/>
                </a:lnTo>
                <a:lnTo>
                  <a:pt x="6081200" y="1042058"/>
                </a:lnTo>
                <a:lnTo>
                  <a:pt x="6081200" y="1043137"/>
                </a:lnTo>
                <a:lnTo>
                  <a:pt x="6092799" y="1044216"/>
                </a:lnTo>
                <a:cubicBezTo>
                  <a:pt x="6092799" y="1042418"/>
                  <a:pt x="6094238" y="1041339"/>
                  <a:pt x="6097115" y="1040979"/>
                </a:cubicBezTo>
                <a:lnTo>
                  <a:pt x="6097115" y="1039900"/>
                </a:lnTo>
                <a:close/>
                <a:moveTo>
                  <a:pt x="6146884" y="1036798"/>
                </a:moveTo>
                <a:lnTo>
                  <a:pt x="6150121" y="1037877"/>
                </a:lnTo>
                <a:lnTo>
                  <a:pt x="6150121" y="1040979"/>
                </a:lnTo>
                <a:lnTo>
                  <a:pt x="6147963" y="1040979"/>
                </a:lnTo>
                <a:lnTo>
                  <a:pt x="6145805" y="1038821"/>
                </a:lnTo>
                <a:lnTo>
                  <a:pt x="6146884" y="1037877"/>
                </a:lnTo>
                <a:close/>
                <a:moveTo>
                  <a:pt x="3593845" y="1034099"/>
                </a:moveTo>
                <a:lnTo>
                  <a:pt x="3593845" y="1039494"/>
                </a:lnTo>
                <a:lnTo>
                  <a:pt x="3596003" y="1041652"/>
                </a:lnTo>
                <a:lnTo>
                  <a:pt x="3597082" y="1041652"/>
                </a:lnTo>
                <a:lnTo>
                  <a:pt x="3599240" y="1039494"/>
                </a:lnTo>
                <a:lnTo>
                  <a:pt x="3599240" y="1036257"/>
                </a:lnTo>
                <a:lnTo>
                  <a:pt x="3597082" y="1034099"/>
                </a:lnTo>
                <a:close/>
                <a:moveTo>
                  <a:pt x="1584073" y="1032614"/>
                </a:moveTo>
                <a:lnTo>
                  <a:pt x="1580970" y="1040167"/>
                </a:lnTo>
                <a:lnTo>
                  <a:pt x="1580970" y="1041111"/>
                </a:lnTo>
                <a:lnTo>
                  <a:pt x="1582049" y="1041111"/>
                </a:lnTo>
                <a:cubicBezTo>
                  <a:pt x="1582588" y="1037604"/>
                  <a:pt x="1583622" y="1035851"/>
                  <a:pt x="1585151" y="1035851"/>
                </a:cubicBezTo>
                <a:lnTo>
                  <a:pt x="1586231" y="1035851"/>
                </a:lnTo>
                <a:lnTo>
                  <a:pt x="1586231" y="1040167"/>
                </a:lnTo>
                <a:lnTo>
                  <a:pt x="1587310" y="1040167"/>
                </a:lnTo>
                <a:lnTo>
                  <a:pt x="1587310" y="1033693"/>
                </a:lnTo>
                <a:close/>
                <a:moveTo>
                  <a:pt x="6129890" y="1032482"/>
                </a:moveTo>
                <a:lnTo>
                  <a:pt x="6129890" y="1035719"/>
                </a:lnTo>
                <a:lnTo>
                  <a:pt x="6133093" y="1036754"/>
                </a:lnTo>
                <a:close/>
                <a:moveTo>
                  <a:pt x="2640845" y="1032410"/>
                </a:moveTo>
                <a:lnTo>
                  <a:pt x="2633562" y="1036591"/>
                </a:lnTo>
                <a:lnTo>
                  <a:pt x="2627223" y="1035512"/>
                </a:lnTo>
                <a:lnTo>
                  <a:pt x="2625064" y="1035512"/>
                </a:lnTo>
                <a:lnTo>
                  <a:pt x="2623986" y="1036591"/>
                </a:lnTo>
                <a:lnTo>
                  <a:pt x="2623043" y="1036591"/>
                </a:lnTo>
                <a:lnTo>
                  <a:pt x="2623986" y="1049270"/>
                </a:lnTo>
                <a:lnTo>
                  <a:pt x="2621963" y="1058711"/>
                </a:lnTo>
                <a:lnTo>
                  <a:pt x="2623043" y="1086090"/>
                </a:lnTo>
                <a:lnTo>
                  <a:pt x="2623043" y="1093509"/>
                </a:lnTo>
                <a:lnTo>
                  <a:pt x="2623986" y="1098769"/>
                </a:lnTo>
                <a:lnTo>
                  <a:pt x="2618726" y="1099848"/>
                </a:lnTo>
                <a:lnTo>
                  <a:pt x="2618726" y="1100792"/>
                </a:lnTo>
                <a:lnTo>
                  <a:pt x="2623986" y="1101871"/>
                </a:lnTo>
                <a:cubicBezTo>
                  <a:pt x="2622817" y="1108255"/>
                  <a:pt x="2621422" y="1111447"/>
                  <a:pt x="2619804" y="1111447"/>
                </a:cubicBezTo>
                <a:lnTo>
                  <a:pt x="2620885" y="1114549"/>
                </a:lnTo>
                <a:lnTo>
                  <a:pt x="2635585" y="1114549"/>
                </a:lnTo>
                <a:cubicBezTo>
                  <a:pt x="2638282" y="1116707"/>
                  <a:pt x="2640755" y="1117786"/>
                  <a:pt x="2643004" y="1117786"/>
                </a:cubicBezTo>
                <a:cubicBezTo>
                  <a:pt x="2645161" y="1115628"/>
                  <a:pt x="2651859" y="1114549"/>
                  <a:pt x="2663100" y="1114549"/>
                </a:cubicBezTo>
                <a:lnTo>
                  <a:pt x="2666202" y="1114549"/>
                </a:lnTo>
                <a:lnTo>
                  <a:pt x="2667281" y="1086090"/>
                </a:lnTo>
                <a:lnTo>
                  <a:pt x="2667281" y="1069231"/>
                </a:lnTo>
                <a:lnTo>
                  <a:pt x="2668360" y="1052372"/>
                </a:lnTo>
                <a:lnTo>
                  <a:pt x="2667281" y="1044953"/>
                </a:lnTo>
                <a:lnTo>
                  <a:pt x="2671462" y="1037670"/>
                </a:lnTo>
                <a:lnTo>
                  <a:pt x="2671462" y="1035512"/>
                </a:lnTo>
                <a:lnTo>
                  <a:pt x="2655681" y="1033354"/>
                </a:lnTo>
                <a:cubicBezTo>
                  <a:pt x="2655681" y="1034433"/>
                  <a:pt x="2654288" y="1035512"/>
                  <a:pt x="2651500" y="1036591"/>
                </a:cubicBezTo>
                <a:lnTo>
                  <a:pt x="2643004" y="1032410"/>
                </a:lnTo>
                <a:close/>
                <a:moveTo>
                  <a:pt x="2598765" y="1032410"/>
                </a:moveTo>
                <a:lnTo>
                  <a:pt x="2598765" y="1033354"/>
                </a:lnTo>
                <a:lnTo>
                  <a:pt x="2601866" y="1036591"/>
                </a:lnTo>
                <a:lnTo>
                  <a:pt x="2604024" y="1034433"/>
                </a:lnTo>
                <a:lnTo>
                  <a:pt x="2601866" y="1032410"/>
                </a:lnTo>
                <a:close/>
                <a:moveTo>
                  <a:pt x="7754339" y="1032078"/>
                </a:moveTo>
                <a:lnTo>
                  <a:pt x="7754339" y="1039631"/>
                </a:lnTo>
                <a:lnTo>
                  <a:pt x="7759734" y="1039631"/>
                </a:lnTo>
                <a:lnTo>
                  <a:pt x="7762971" y="1037474"/>
                </a:lnTo>
                <a:cubicBezTo>
                  <a:pt x="7762432" y="1035495"/>
                  <a:pt x="7760633" y="1033697"/>
                  <a:pt x="7757576" y="1032078"/>
                </a:cubicBezTo>
                <a:close/>
                <a:moveTo>
                  <a:pt x="5585411" y="1032076"/>
                </a:moveTo>
                <a:lnTo>
                  <a:pt x="5585411" y="1033155"/>
                </a:lnTo>
                <a:lnTo>
                  <a:pt x="5587569" y="1035179"/>
                </a:lnTo>
                <a:lnTo>
                  <a:pt x="5589592" y="1035179"/>
                </a:lnTo>
                <a:lnTo>
                  <a:pt x="5589592" y="1034100"/>
                </a:lnTo>
                <a:lnTo>
                  <a:pt x="5587569" y="1032076"/>
                </a:lnTo>
                <a:close/>
                <a:moveTo>
                  <a:pt x="3725348" y="1029782"/>
                </a:moveTo>
                <a:lnTo>
                  <a:pt x="3725348" y="1033020"/>
                </a:lnTo>
                <a:lnTo>
                  <a:pt x="3727506" y="1035178"/>
                </a:lnTo>
                <a:lnTo>
                  <a:pt x="3731822" y="1035178"/>
                </a:lnTo>
                <a:lnTo>
                  <a:pt x="3731822" y="1029782"/>
                </a:lnTo>
                <a:close/>
                <a:moveTo>
                  <a:pt x="6136364" y="1029380"/>
                </a:moveTo>
                <a:lnTo>
                  <a:pt x="6135285" y="1032482"/>
                </a:lnTo>
                <a:lnTo>
                  <a:pt x="6136364" y="1036798"/>
                </a:lnTo>
                <a:lnTo>
                  <a:pt x="6133144" y="1036798"/>
                </a:lnTo>
                <a:lnTo>
                  <a:pt x="6134206" y="1038821"/>
                </a:lnTo>
                <a:lnTo>
                  <a:pt x="6133127" y="1042058"/>
                </a:lnTo>
                <a:lnTo>
                  <a:pt x="6139466" y="1045295"/>
                </a:lnTo>
                <a:lnTo>
                  <a:pt x="6139466" y="1047318"/>
                </a:lnTo>
                <a:cubicBezTo>
                  <a:pt x="6139466" y="1050195"/>
                  <a:pt x="6134520" y="1051634"/>
                  <a:pt x="6124629" y="1051634"/>
                </a:cubicBezTo>
                <a:lnTo>
                  <a:pt x="6123550" y="1050555"/>
                </a:lnTo>
                <a:lnTo>
                  <a:pt x="6123550" y="1052713"/>
                </a:lnTo>
                <a:cubicBezTo>
                  <a:pt x="6129755" y="1052713"/>
                  <a:pt x="6134026" y="1054466"/>
                  <a:pt x="6136364" y="1057973"/>
                </a:cubicBezTo>
                <a:lnTo>
                  <a:pt x="6145805" y="1050555"/>
                </a:lnTo>
                <a:lnTo>
                  <a:pt x="6146884" y="1050555"/>
                </a:lnTo>
                <a:lnTo>
                  <a:pt x="6150121" y="1052713"/>
                </a:lnTo>
                <a:lnTo>
                  <a:pt x="6151200" y="1051634"/>
                </a:lnTo>
                <a:lnTo>
                  <a:pt x="6156460" y="1052713"/>
                </a:lnTo>
                <a:cubicBezTo>
                  <a:pt x="6160686" y="1051095"/>
                  <a:pt x="6162799" y="1049656"/>
                  <a:pt x="6162799" y="1048397"/>
                </a:cubicBezTo>
                <a:cubicBezTo>
                  <a:pt x="6158933" y="1041923"/>
                  <a:pt x="6153988" y="1037697"/>
                  <a:pt x="6147963" y="1035719"/>
                </a:cubicBezTo>
                <a:lnTo>
                  <a:pt x="6146884" y="1034640"/>
                </a:lnTo>
                <a:lnTo>
                  <a:pt x="6146884" y="1033561"/>
                </a:lnTo>
                <a:lnTo>
                  <a:pt x="6147963" y="1032482"/>
                </a:lnTo>
                <a:cubicBezTo>
                  <a:pt x="6140860" y="1032482"/>
                  <a:pt x="6137308" y="1031448"/>
                  <a:pt x="6137308" y="1029380"/>
                </a:cubicBezTo>
                <a:close/>
                <a:moveTo>
                  <a:pt x="4237726" y="1028350"/>
                </a:moveTo>
                <a:cubicBezTo>
                  <a:pt x="4234849" y="1029070"/>
                  <a:pt x="4233410" y="1031228"/>
                  <a:pt x="4233410" y="1034825"/>
                </a:cubicBezTo>
                <a:lnTo>
                  <a:pt x="4233410" y="1035903"/>
                </a:lnTo>
                <a:cubicBezTo>
                  <a:pt x="4235568" y="1038601"/>
                  <a:pt x="4236647" y="1041119"/>
                  <a:pt x="4236647" y="1043457"/>
                </a:cubicBezTo>
                <a:lnTo>
                  <a:pt x="4232331" y="1048717"/>
                </a:lnTo>
                <a:lnTo>
                  <a:pt x="4232331" y="1069218"/>
                </a:lnTo>
                <a:cubicBezTo>
                  <a:pt x="4232331" y="1071556"/>
                  <a:pt x="4231252" y="1074073"/>
                  <a:pt x="4229094" y="1076771"/>
                </a:cubicBezTo>
                <a:lnTo>
                  <a:pt x="4231252" y="1078929"/>
                </a:lnTo>
                <a:lnTo>
                  <a:pt x="4232331" y="1078929"/>
                </a:lnTo>
                <a:cubicBezTo>
                  <a:pt x="4234489" y="1076771"/>
                  <a:pt x="4237007" y="1075692"/>
                  <a:pt x="4239884" y="1075692"/>
                </a:cubicBezTo>
                <a:lnTo>
                  <a:pt x="4246358" y="1074613"/>
                </a:lnTo>
                <a:cubicBezTo>
                  <a:pt x="4248336" y="1072275"/>
                  <a:pt x="4250135" y="1064362"/>
                  <a:pt x="4251753" y="1050875"/>
                </a:cubicBezTo>
                <a:lnTo>
                  <a:pt x="4250674" y="1041298"/>
                </a:lnTo>
                <a:lnTo>
                  <a:pt x="4250674" y="1032666"/>
                </a:lnTo>
                <a:cubicBezTo>
                  <a:pt x="4250315" y="1031228"/>
                  <a:pt x="4248516" y="1029789"/>
                  <a:pt x="4245279" y="1028350"/>
                </a:cubicBezTo>
                <a:lnTo>
                  <a:pt x="4240963" y="1029430"/>
                </a:lnTo>
                <a:close/>
                <a:moveTo>
                  <a:pt x="2587165" y="1028094"/>
                </a:moveTo>
                <a:lnTo>
                  <a:pt x="2587165" y="1030252"/>
                </a:lnTo>
                <a:lnTo>
                  <a:pt x="2589323" y="1028094"/>
                </a:lnTo>
                <a:close/>
                <a:moveTo>
                  <a:pt x="4181753" y="1027271"/>
                </a:moveTo>
                <a:lnTo>
                  <a:pt x="4179595" y="1029430"/>
                </a:lnTo>
                <a:lnTo>
                  <a:pt x="4179595" y="1041298"/>
                </a:lnTo>
                <a:lnTo>
                  <a:pt x="4175279" y="1051954"/>
                </a:lnTo>
                <a:lnTo>
                  <a:pt x="4176358" y="1067059"/>
                </a:lnTo>
                <a:lnTo>
                  <a:pt x="4176358" y="1070297"/>
                </a:lnTo>
                <a:lnTo>
                  <a:pt x="4179595" y="1073534"/>
                </a:lnTo>
                <a:lnTo>
                  <a:pt x="4186069" y="1073534"/>
                </a:lnTo>
                <a:lnTo>
                  <a:pt x="4192543" y="1071376"/>
                </a:lnTo>
                <a:lnTo>
                  <a:pt x="4191464" y="1070297"/>
                </a:lnTo>
                <a:lnTo>
                  <a:pt x="4191464" y="1056270"/>
                </a:lnTo>
                <a:lnTo>
                  <a:pt x="4194701" y="1049796"/>
                </a:lnTo>
                <a:lnTo>
                  <a:pt x="4191464" y="1038062"/>
                </a:lnTo>
                <a:lnTo>
                  <a:pt x="4192543" y="1031588"/>
                </a:lnTo>
                <a:cubicBezTo>
                  <a:pt x="4191464" y="1028710"/>
                  <a:pt x="4190385" y="1027271"/>
                  <a:pt x="4189306" y="1027271"/>
                </a:cubicBezTo>
                <a:close/>
                <a:moveTo>
                  <a:pt x="2691558" y="1027015"/>
                </a:moveTo>
                <a:cubicBezTo>
                  <a:pt x="2687962" y="1028094"/>
                  <a:pt x="2686163" y="1030567"/>
                  <a:pt x="2686163" y="1034433"/>
                </a:cubicBezTo>
                <a:lnTo>
                  <a:pt x="2687242" y="1035512"/>
                </a:lnTo>
                <a:lnTo>
                  <a:pt x="2690480" y="1035512"/>
                </a:lnTo>
                <a:cubicBezTo>
                  <a:pt x="2692727" y="1035512"/>
                  <a:pt x="2695154" y="1034478"/>
                  <a:pt x="2697762" y="1032410"/>
                </a:cubicBezTo>
                <a:cubicBezTo>
                  <a:pt x="2697762" y="1029533"/>
                  <a:pt x="2695693" y="1028094"/>
                  <a:pt x="2691558" y="1028094"/>
                </a:cubicBezTo>
                <a:close/>
                <a:moveTo>
                  <a:pt x="3634847" y="1025467"/>
                </a:moveTo>
                <a:cubicBezTo>
                  <a:pt x="3626934" y="1028164"/>
                  <a:pt x="3622978" y="1031401"/>
                  <a:pt x="3622978" y="1035178"/>
                </a:cubicBezTo>
                <a:cubicBezTo>
                  <a:pt x="3622978" y="1040573"/>
                  <a:pt x="3621899" y="1043810"/>
                  <a:pt x="3619741" y="1044889"/>
                </a:cubicBezTo>
                <a:lnTo>
                  <a:pt x="3620820" y="1048126"/>
                </a:lnTo>
                <a:lnTo>
                  <a:pt x="3627294" y="1045968"/>
                </a:lnTo>
                <a:lnTo>
                  <a:pt x="3654269" y="1045968"/>
                </a:lnTo>
                <a:lnTo>
                  <a:pt x="3662901" y="1048126"/>
                </a:lnTo>
                <a:lnTo>
                  <a:pt x="3669375" y="1045968"/>
                </a:lnTo>
                <a:lnTo>
                  <a:pt x="3670454" y="1045968"/>
                </a:lnTo>
                <a:cubicBezTo>
                  <a:pt x="3672792" y="1045968"/>
                  <a:pt x="3675310" y="1047047"/>
                  <a:pt x="3678007" y="1049205"/>
                </a:cubicBezTo>
                <a:lnTo>
                  <a:pt x="3682323" y="1049205"/>
                </a:lnTo>
                <a:cubicBezTo>
                  <a:pt x="3685021" y="1047047"/>
                  <a:pt x="3687538" y="1045968"/>
                  <a:pt x="3689876" y="1045968"/>
                </a:cubicBezTo>
                <a:lnTo>
                  <a:pt x="3703768" y="1045968"/>
                </a:lnTo>
                <a:lnTo>
                  <a:pt x="3703768" y="1041652"/>
                </a:lnTo>
                <a:cubicBezTo>
                  <a:pt x="3703768" y="1033739"/>
                  <a:pt x="3701295" y="1029782"/>
                  <a:pt x="3696350" y="1029782"/>
                </a:cubicBezTo>
                <a:lnTo>
                  <a:pt x="3686639" y="1026546"/>
                </a:lnTo>
                <a:lnTo>
                  <a:pt x="3683402" y="1028704"/>
                </a:lnTo>
                <a:lnTo>
                  <a:pt x="3681244" y="1028704"/>
                </a:lnTo>
                <a:lnTo>
                  <a:pt x="3678007" y="1026546"/>
                </a:lnTo>
                <a:lnTo>
                  <a:pt x="3673691" y="1028704"/>
                </a:lnTo>
                <a:lnTo>
                  <a:pt x="3651032" y="1026546"/>
                </a:lnTo>
                <a:lnTo>
                  <a:pt x="3644558" y="1028704"/>
                </a:lnTo>
                <a:lnTo>
                  <a:pt x="3641321" y="1028704"/>
                </a:lnTo>
                <a:close/>
                <a:moveTo>
                  <a:pt x="2095775" y="1024303"/>
                </a:moveTo>
                <a:lnTo>
                  <a:pt x="2079590" y="1027540"/>
                </a:lnTo>
                <a:lnTo>
                  <a:pt x="2079590" y="1028619"/>
                </a:lnTo>
                <a:cubicBezTo>
                  <a:pt x="2086425" y="1035723"/>
                  <a:pt x="2098294" y="1042646"/>
                  <a:pt x="2115199" y="1049390"/>
                </a:cubicBezTo>
                <a:lnTo>
                  <a:pt x="2127068" y="1046153"/>
                </a:lnTo>
                <a:lnTo>
                  <a:pt x="2135700" y="1048311"/>
                </a:lnTo>
                <a:lnTo>
                  <a:pt x="2140015" y="1043995"/>
                </a:lnTo>
                <a:lnTo>
                  <a:pt x="2166990" y="1043995"/>
                </a:lnTo>
                <a:lnTo>
                  <a:pt x="2175623" y="1046153"/>
                </a:lnTo>
                <a:lnTo>
                  <a:pt x="2184254" y="1046153"/>
                </a:lnTo>
                <a:lnTo>
                  <a:pt x="2190729" y="1045074"/>
                </a:lnTo>
                <a:lnTo>
                  <a:pt x="2200439" y="1048311"/>
                </a:lnTo>
                <a:cubicBezTo>
                  <a:pt x="2201879" y="1048311"/>
                  <a:pt x="2204396" y="1045389"/>
                  <a:pt x="2207993" y="1039544"/>
                </a:cubicBezTo>
                <a:lnTo>
                  <a:pt x="2220941" y="1028619"/>
                </a:lnTo>
                <a:lnTo>
                  <a:pt x="2217703" y="1027540"/>
                </a:lnTo>
                <a:lnTo>
                  <a:pt x="2190729" y="1029698"/>
                </a:lnTo>
                <a:lnTo>
                  <a:pt x="2173464" y="1027540"/>
                </a:lnTo>
                <a:lnTo>
                  <a:pt x="2163754" y="1028619"/>
                </a:lnTo>
                <a:lnTo>
                  <a:pt x="2159437" y="1026461"/>
                </a:lnTo>
                <a:lnTo>
                  <a:pt x="2148647" y="1027540"/>
                </a:lnTo>
                <a:lnTo>
                  <a:pt x="2125988" y="1025382"/>
                </a:lnTo>
                <a:lnTo>
                  <a:pt x="2118435" y="1030777"/>
                </a:lnTo>
                <a:lnTo>
                  <a:pt x="2106566" y="1024303"/>
                </a:lnTo>
                <a:lnTo>
                  <a:pt x="2103329" y="1025382"/>
                </a:lnTo>
                <a:lnTo>
                  <a:pt x="2097934" y="1024303"/>
                </a:lnTo>
                <a:close/>
                <a:moveTo>
                  <a:pt x="6136364" y="1023985"/>
                </a:moveTo>
                <a:lnTo>
                  <a:pt x="6136364" y="1026143"/>
                </a:lnTo>
                <a:lnTo>
                  <a:pt x="6138387" y="1026143"/>
                </a:lnTo>
                <a:close/>
                <a:moveTo>
                  <a:pt x="6127866" y="1023985"/>
                </a:moveTo>
                <a:lnTo>
                  <a:pt x="6127866" y="1025064"/>
                </a:lnTo>
                <a:lnTo>
                  <a:pt x="6129890" y="1028301"/>
                </a:lnTo>
                <a:lnTo>
                  <a:pt x="6128811" y="1029380"/>
                </a:lnTo>
                <a:lnTo>
                  <a:pt x="6128811" y="1030459"/>
                </a:lnTo>
                <a:lnTo>
                  <a:pt x="6129890" y="1030459"/>
                </a:lnTo>
                <a:lnTo>
                  <a:pt x="6133127" y="1027221"/>
                </a:lnTo>
                <a:lnTo>
                  <a:pt x="6133127" y="1026143"/>
                </a:lnTo>
                <a:close/>
                <a:moveTo>
                  <a:pt x="5058871" y="1023714"/>
                </a:moveTo>
                <a:lnTo>
                  <a:pt x="5058871" y="1024793"/>
                </a:lnTo>
                <a:lnTo>
                  <a:pt x="5061029" y="1026816"/>
                </a:lnTo>
                <a:lnTo>
                  <a:pt x="5063187" y="1024793"/>
                </a:lnTo>
                <a:lnTo>
                  <a:pt x="5062108" y="1023714"/>
                </a:lnTo>
                <a:close/>
                <a:moveTo>
                  <a:pt x="3049097" y="1023713"/>
                </a:moveTo>
                <a:lnTo>
                  <a:pt x="3049097" y="1024792"/>
                </a:lnTo>
                <a:lnTo>
                  <a:pt x="3051255" y="1026815"/>
                </a:lnTo>
                <a:lnTo>
                  <a:pt x="3053413" y="1024792"/>
                </a:lnTo>
                <a:lnTo>
                  <a:pt x="3052334" y="1023713"/>
                </a:lnTo>
                <a:close/>
                <a:moveTo>
                  <a:pt x="1039324" y="1023712"/>
                </a:moveTo>
                <a:lnTo>
                  <a:pt x="1039324" y="1024791"/>
                </a:lnTo>
                <a:lnTo>
                  <a:pt x="1041481" y="1026814"/>
                </a:lnTo>
                <a:lnTo>
                  <a:pt x="1043640" y="1024791"/>
                </a:lnTo>
                <a:lnTo>
                  <a:pt x="1042560" y="1023712"/>
                </a:lnTo>
                <a:close/>
                <a:moveTo>
                  <a:pt x="1598099" y="1021824"/>
                </a:moveTo>
                <a:lnTo>
                  <a:pt x="1598099" y="1022903"/>
                </a:lnTo>
                <a:cubicBezTo>
                  <a:pt x="1598099" y="1027219"/>
                  <a:pt x="1600258" y="1029377"/>
                  <a:pt x="1604573" y="1029377"/>
                </a:cubicBezTo>
                <a:lnTo>
                  <a:pt x="1605653" y="1029377"/>
                </a:lnTo>
                <a:lnTo>
                  <a:pt x="1605653" y="1021824"/>
                </a:lnTo>
                <a:close/>
                <a:moveTo>
                  <a:pt x="6124629" y="1020882"/>
                </a:moveTo>
                <a:lnTo>
                  <a:pt x="6124629" y="1023040"/>
                </a:lnTo>
                <a:lnTo>
                  <a:pt x="6126787" y="1023040"/>
                </a:lnTo>
                <a:close/>
                <a:moveTo>
                  <a:pt x="1650700" y="1020745"/>
                </a:moveTo>
                <a:cubicBezTo>
                  <a:pt x="1659421" y="1020745"/>
                  <a:pt x="1668370" y="1025061"/>
                  <a:pt x="1677542" y="1033693"/>
                </a:cubicBezTo>
                <a:lnTo>
                  <a:pt x="1677542" y="1040167"/>
                </a:lnTo>
                <a:lnTo>
                  <a:pt x="1686173" y="1038009"/>
                </a:lnTo>
                <a:cubicBezTo>
                  <a:pt x="1692557" y="1045292"/>
                  <a:pt x="1695749" y="1051721"/>
                  <a:pt x="1695749" y="1057296"/>
                </a:cubicBezTo>
                <a:lnTo>
                  <a:pt x="1697907" y="1060533"/>
                </a:lnTo>
                <a:lnTo>
                  <a:pt x="1696827" y="1066872"/>
                </a:lnTo>
                <a:lnTo>
                  <a:pt x="1698987" y="1073347"/>
                </a:lnTo>
                <a:cubicBezTo>
                  <a:pt x="1698987" y="1083777"/>
                  <a:pt x="1691838" y="1091285"/>
                  <a:pt x="1677542" y="1095870"/>
                </a:cubicBezTo>
                <a:cubicBezTo>
                  <a:pt x="1676102" y="1094432"/>
                  <a:pt x="1671425" y="1093713"/>
                  <a:pt x="1663514" y="1093713"/>
                </a:cubicBezTo>
                <a:cubicBezTo>
                  <a:pt x="1655692" y="1092184"/>
                  <a:pt x="1651779" y="1089711"/>
                  <a:pt x="1651779" y="1086295"/>
                </a:cubicBezTo>
                <a:lnTo>
                  <a:pt x="1652860" y="1051901"/>
                </a:lnTo>
                <a:lnTo>
                  <a:pt x="1645305" y="1026140"/>
                </a:lnTo>
                <a:cubicBezTo>
                  <a:pt x="1646564" y="1022543"/>
                  <a:pt x="1648363" y="1020745"/>
                  <a:pt x="1650700" y="1020745"/>
                </a:cubicBezTo>
                <a:close/>
                <a:moveTo>
                  <a:pt x="5578937" y="1018050"/>
                </a:moveTo>
                <a:lnTo>
                  <a:pt x="5578937" y="1019128"/>
                </a:lnTo>
                <a:lnTo>
                  <a:pt x="5581095" y="1019128"/>
                </a:lnTo>
                <a:lnTo>
                  <a:pt x="5581095" y="1018050"/>
                </a:lnTo>
                <a:close/>
                <a:moveTo>
                  <a:pt x="8265099" y="1017647"/>
                </a:moveTo>
                <a:lnTo>
                  <a:pt x="8216544" y="1036260"/>
                </a:lnTo>
                <a:lnTo>
                  <a:pt x="8215464" y="1036260"/>
                </a:lnTo>
                <a:lnTo>
                  <a:pt x="8214386" y="1035181"/>
                </a:lnTo>
                <a:lnTo>
                  <a:pt x="8213306" y="1035181"/>
                </a:lnTo>
                <a:lnTo>
                  <a:pt x="8207912" y="1036260"/>
                </a:lnTo>
                <a:lnTo>
                  <a:pt x="8202516" y="1035181"/>
                </a:lnTo>
                <a:lnTo>
                  <a:pt x="8201437" y="1036260"/>
                </a:lnTo>
                <a:lnTo>
                  <a:pt x="8201437" y="1037339"/>
                </a:lnTo>
                <a:cubicBezTo>
                  <a:pt x="8201437" y="1042464"/>
                  <a:pt x="8204674" y="1046106"/>
                  <a:pt x="8211148" y="1048263"/>
                </a:cubicBezTo>
                <a:lnTo>
                  <a:pt x="8217622" y="1043948"/>
                </a:lnTo>
                <a:lnTo>
                  <a:pt x="8223018" y="1045027"/>
                </a:lnTo>
                <a:cubicBezTo>
                  <a:pt x="8224456" y="1041700"/>
                  <a:pt x="8225895" y="1039856"/>
                  <a:pt x="8227334" y="1039497"/>
                </a:cubicBezTo>
                <a:lnTo>
                  <a:pt x="8228412" y="1039497"/>
                </a:lnTo>
                <a:lnTo>
                  <a:pt x="8237044" y="1041790"/>
                </a:lnTo>
                <a:lnTo>
                  <a:pt x="8245677" y="1039497"/>
                </a:lnTo>
                <a:lnTo>
                  <a:pt x="8246756" y="1039497"/>
                </a:lnTo>
                <a:lnTo>
                  <a:pt x="8247835" y="1040576"/>
                </a:lnTo>
                <a:lnTo>
                  <a:pt x="8248914" y="1039497"/>
                </a:lnTo>
                <a:lnTo>
                  <a:pt x="8253230" y="1039497"/>
                </a:lnTo>
                <a:lnTo>
                  <a:pt x="8261862" y="1041790"/>
                </a:lnTo>
                <a:lnTo>
                  <a:pt x="8266178" y="1041790"/>
                </a:lnTo>
                <a:lnTo>
                  <a:pt x="8274675" y="1039497"/>
                </a:lnTo>
                <a:lnTo>
                  <a:pt x="8274675" y="1037339"/>
                </a:lnTo>
                <a:lnTo>
                  <a:pt x="8272517" y="1028572"/>
                </a:lnTo>
                <a:lnTo>
                  <a:pt x="8272517" y="1022098"/>
                </a:lnTo>
                <a:lnTo>
                  <a:pt x="8266178" y="1017647"/>
                </a:lnTo>
                <a:close/>
                <a:moveTo>
                  <a:pt x="5753601" y="1013734"/>
                </a:moveTo>
                <a:lnTo>
                  <a:pt x="5751578" y="1015891"/>
                </a:lnTo>
                <a:lnTo>
                  <a:pt x="5753601" y="1018050"/>
                </a:lnTo>
                <a:lnTo>
                  <a:pt x="5755759" y="1015891"/>
                </a:lnTo>
                <a:lnTo>
                  <a:pt x="5755759" y="1013734"/>
                </a:lnTo>
                <a:close/>
                <a:moveTo>
                  <a:pt x="8155175" y="1013331"/>
                </a:moveTo>
                <a:lnTo>
                  <a:pt x="8155175" y="1017647"/>
                </a:lnTo>
                <a:lnTo>
                  <a:pt x="8157333" y="1019940"/>
                </a:lnTo>
                <a:lnTo>
                  <a:pt x="8159491" y="1019940"/>
                </a:lnTo>
                <a:lnTo>
                  <a:pt x="8159491" y="1018861"/>
                </a:lnTo>
                <a:lnTo>
                  <a:pt x="8158412" y="1013331"/>
                </a:lnTo>
                <a:close/>
                <a:moveTo>
                  <a:pt x="6270969" y="1012385"/>
                </a:moveTo>
                <a:lnTo>
                  <a:pt x="6270969" y="1015622"/>
                </a:lnTo>
                <a:lnTo>
                  <a:pt x="6274071" y="1014543"/>
                </a:lnTo>
                <a:lnTo>
                  <a:pt x="6274071" y="1012385"/>
                </a:lnTo>
                <a:close/>
                <a:moveTo>
                  <a:pt x="6128811" y="1012385"/>
                </a:moveTo>
                <a:cubicBezTo>
                  <a:pt x="6132407" y="1017151"/>
                  <a:pt x="6134206" y="1020702"/>
                  <a:pt x="6134206" y="1023040"/>
                </a:cubicBezTo>
                <a:lnTo>
                  <a:pt x="6135285" y="1023040"/>
                </a:lnTo>
                <a:lnTo>
                  <a:pt x="6135285" y="1021961"/>
                </a:lnTo>
                <a:lnTo>
                  <a:pt x="6130969" y="1012385"/>
                </a:lnTo>
                <a:close/>
                <a:moveTo>
                  <a:pt x="6171296" y="1011306"/>
                </a:moveTo>
                <a:cubicBezTo>
                  <a:pt x="6168239" y="1011306"/>
                  <a:pt x="6165047" y="1015532"/>
                  <a:pt x="6161720" y="1023985"/>
                </a:cubicBezTo>
                <a:lnTo>
                  <a:pt x="6166036" y="1036798"/>
                </a:lnTo>
                <a:lnTo>
                  <a:pt x="6166036" y="1048397"/>
                </a:lnTo>
                <a:lnTo>
                  <a:pt x="6160641" y="1074967"/>
                </a:lnTo>
                <a:cubicBezTo>
                  <a:pt x="6161900" y="1080632"/>
                  <a:pt x="6163699" y="1083464"/>
                  <a:pt x="6166036" y="1083464"/>
                </a:cubicBezTo>
                <a:lnTo>
                  <a:pt x="6173454" y="1082385"/>
                </a:lnTo>
                <a:lnTo>
                  <a:pt x="6179794" y="1084409"/>
                </a:lnTo>
                <a:lnTo>
                  <a:pt x="6179794" y="1082385"/>
                </a:lnTo>
                <a:lnTo>
                  <a:pt x="6180873" y="1072809"/>
                </a:lnTo>
                <a:lnTo>
                  <a:pt x="6177635" y="1067549"/>
                </a:lnTo>
                <a:lnTo>
                  <a:pt x="6177635" y="1065392"/>
                </a:lnTo>
                <a:cubicBezTo>
                  <a:pt x="6177635" y="1063233"/>
                  <a:pt x="6179029" y="1060042"/>
                  <a:pt x="6181817" y="1055815"/>
                </a:cubicBezTo>
                <a:cubicBezTo>
                  <a:pt x="6181817" y="1051410"/>
                  <a:pt x="6180423" y="1045430"/>
                  <a:pt x="6177635" y="1037877"/>
                </a:cubicBezTo>
                <a:cubicBezTo>
                  <a:pt x="6179794" y="1035179"/>
                  <a:pt x="6181187" y="1029874"/>
                  <a:pt x="6181817" y="1021961"/>
                </a:cubicBezTo>
                <a:lnTo>
                  <a:pt x="6173454" y="1012385"/>
                </a:lnTo>
                <a:lnTo>
                  <a:pt x="6172375" y="1011306"/>
                </a:lnTo>
                <a:close/>
                <a:moveTo>
                  <a:pt x="7756497" y="1009285"/>
                </a:moveTo>
                <a:lnTo>
                  <a:pt x="7755418" y="1010363"/>
                </a:lnTo>
                <a:lnTo>
                  <a:pt x="7755418" y="1012521"/>
                </a:lnTo>
                <a:cubicBezTo>
                  <a:pt x="7757936" y="1012521"/>
                  <a:pt x="7759375" y="1015803"/>
                  <a:pt x="7759734" y="1022367"/>
                </a:cubicBezTo>
                <a:lnTo>
                  <a:pt x="7762971" y="1022367"/>
                </a:lnTo>
                <a:lnTo>
                  <a:pt x="7765129" y="1020074"/>
                </a:lnTo>
                <a:lnTo>
                  <a:pt x="7765129" y="1016837"/>
                </a:lnTo>
                <a:close/>
                <a:moveTo>
                  <a:pt x="1725825" y="1007932"/>
                </a:moveTo>
                <a:lnTo>
                  <a:pt x="1723668" y="1010090"/>
                </a:lnTo>
                <a:lnTo>
                  <a:pt x="1723668" y="1013327"/>
                </a:lnTo>
                <a:lnTo>
                  <a:pt x="1730143" y="1013327"/>
                </a:lnTo>
                <a:lnTo>
                  <a:pt x="1730143" y="1011169"/>
                </a:lnTo>
                <a:lnTo>
                  <a:pt x="1731222" y="1011169"/>
                </a:lnTo>
                <a:lnTo>
                  <a:pt x="1730143" y="1007932"/>
                </a:lnTo>
                <a:close/>
                <a:moveTo>
                  <a:pt x="5165288" y="1007529"/>
                </a:moveTo>
                <a:lnTo>
                  <a:pt x="5157735" y="1008608"/>
                </a:lnTo>
                <a:lnTo>
                  <a:pt x="5155577" y="1008608"/>
                </a:lnTo>
                <a:lnTo>
                  <a:pt x="5155577" y="1022635"/>
                </a:lnTo>
                <a:lnTo>
                  <a:pt x="5156656" y="1027895"/>
                </a:lnTo>
                <a:lnTo>
                  <a:pt x="5162051" y="1026816"/>
                </a:lnTo>
                <a:lnTo>
                  <a:pt x="5162051" y="1019398"/>
                </a:lnTo>
                <a:lnTo>
                  <a:pt x="5165288" y="1015082"/>
                </a:lnTo>
                <a:close/>
                <a:moveTo>
                  <a:pt x="3155513" y="1007528"/>
                </a:moveTo>
                <a:lnTo>
                  <a:pt x="3147960" y="1008607"/>
                </a:lnTo>
                <a:lnTo>
                  <a:pt x="3145802" y="1008607"/>
                </a:lnTo>
                <a:lnTo>
                  <a:pt x="3145802" y="1022634"/>
                </a:lnTo>
                <a:lnTo>
                  <a:pt x="3146881" y="1027894"/>
                </a:lnTo>
                <a:lnTo>
                  <a:pt x="3152276" y="1026815"/>
                </a:lnTo>
                <a:lnTo>
                  <a:pt x="3152276" y="1019397"/>
                </a:lnTo>
                <a:lnTo>
                  <a:pt x="3155513" y="1015081"/>
                </a:lnTo>
                <a:close/>
                <a:moveTo>
                  <a:pt x="1145741" y="1007527"/>
                </a:moveTo>
                <a:lnTo>
                  <a:pt x="1138187" y="1008606"/>
                </a:lnTo>
                <a:lnTo>
                  <a:pt x="1136029" y="1008606"/>
                </a:lnTo>
                <a:lnTo>
                  <a:pt x="1136029" y="1022633"/>
                </a:lnTo>
                <a:lnTo>
                  <a:pt x="1137108" y="1027893"/>
                </a:lnTo>
                <a:lnTo>
                  <a:pt x="1142502" y="1026814"/>
                </a:lnTo>
                <a:lnTo>
                  <a:pt x="1142502" y="1019396"/>
                </a:lnTo>
                <a:lnTo>
                  <a:pt x="1145741" y="1015080"/>
                </a:lnTo>
                <a:close/>
                <a:moveTo>
                  <a:pt x="8270494" y="1005644"/>
                </a:moveTo>
                <a:lnTo>
                  <a:pt x="8270494" y="1007936"/>
                </a:lnTo>
                <a:lnTo>
                  <a:pt x="8271438" y="1007936"/>
                </a:lnTo>
                <a:lnTo>
                  <a:pt x="8271438" y="1005644"/>
                </a:lnTo>
                <a:close/>
                <a:moveTo>
                  <a:pt x="6285806" y="1003888"/>
                </a:moveTo>
                <a:cubicBezTo>
                  <a:pt x="6280141" y="1004788"/>
                  <a:pt x="6277308" y="1006226"/>
                  <a:pt x="6277308" y="1008204"/>
                </a:cubicBezTo>
                <a:lnTo>
                  <a:pt x="6277308" y="1009148"/>
                </a:lnTo>
                <a:lnTo>
                  <a:pt x="6278387" y="1009148"/>
                </a:lnTo>
                <a:cubicBezTo>
                  <a:pt x="6278387" y="1007260"/>
                  <a:pt x="6280860" y="1005866"/>
                  <a:pt x="6285806" y="1004967"/>
                </a:cubicBezTo>
                <a:close/>
                <a:moveTo>
                  <a:pt x="6127866" y="1003888"/>
                </a:moveTo>
                <a:lnTo>
                  <a:pt x="6127866" y="1004967"/>
                </a:lnTo>
                <a:lnTo>
                  <a:pt x="6128811" y="1008204"/>
                </a:lnTo>
                <a:lnTo>
                  <a:pt x="6129890" y="1008204"/>
                </a:lnTo>
                <a:lnTo>
                  <a:pt x="6129890" y="1003888"/>
                </a:lnTo>
                <a:close/>
                <a:moveTo>
                  <a:pt x="3582111" y="1003886"/>
                </a:moveTo>
                <a:lnTo>
                  <a:pt x="3579953" y="1007124"/>
                </a:lnTo>
                <a:lnTo>
                  <a:pt x="3579953" y="1008202"/>
                </a:lnTo>
                <a:lnTo>
                  <a:pt x="3582111" y="1010361"/>
                </a:lnTo>
                <a:lnTo>
                  <a:pt x="3590608" y="1010361"/>
                </a:lnTo>
                <a:cubicBezTo>
                  <a:pt x="3601937" y="1012159"/>
                  <a:pt x="3609850" y="1016115"/>
                  <a:pt x="3614346" y="1022229"/>
                </a:cubicBezTo>
                <a:lnTo>
                  <a:pt x="3620820" y="1024388"/>
                </a:lnTo>
                <a:lnTo>
                  <a:pt x="3621899" y="1024388"/>
                </a:lnTo>
                <a:cubicBezTo>
                  <a:pt x="3622258" y="1021510"/>
                  <a:pt x="3623337" y="1020072"/>
                  <a:pt x="3625136" y="1020072"/>
                </a:cubicBezTo>
                <a:cubicBezTo>
                  <a:pt x="3627833" y="1022229"/>
                  <a:pt x="3630351" y="1023309"/>
                  <a:pt x="3632689" y="1023309"/>
                </a:cubicBezTo>
                <a:lnTo>
                  <a:pt x="3634847" y="1023309"/>
                </a:lnTo>
                <a:lnTo>
                  <a:pt x="3639163" y="1020072"/>
                </a:lnTo>
                <a:lnTo>
                  <a:pt x="3644558" y="1020072"/>
                </a:lnTo>
                <a:lnTo>
                  <a:pt x="3652111" y="1022229"/>
                </a:lnTo>
                <a:lnTo>
                  <a:pt x="3659664" y="1018993"/>
                </a:lnTo>
                <a:cubicBezTo>
                  <a:pt x="3679086" y="1019712"/>
                  <a:pt x="3690235" y="1020791"/>
                  <a:pt x="3693113" y="1022229"/>
                </a:cubicBezTo>
                <a:cubicBezTo>
                  <a:pt x="3700936" y="1020431"/>
                  <a:pt x="3704847" y="1018993"/>
                  <a:pt x="3704847" y="1017914"/>
                </a:cubicBezTo>
                <a:cubicBezTo>
                  <a:pt x="3704847" y="1013058"/>
                  <a:pt x="3708444" y="1009821"/>
                  <a:pt x="3715637" y="1008202"/>
                </a:cubicBezTo>
                <a:lnTo>
                  <a:pt x="3718874" y="1009281"/>
                </a:lnTo>
                <a:lnTo>
                  <a:pt x="3722111" y="1008202"/>
                </a:lnTo>
                <a:lnTo>
                  <a:pt x="3722111" y="1007124"/>
                </a:lnTo>
                <a:lnTo>
                  <a:pt x="3717795" y="1004966"/>
                </a:lnTo>
                <a:lnTo>
                  <a:pt x="3704847" y="1008202"/>
                </a:lnTo>
                <a:lnTo>
                  <a:pt x="3692034" y="1008202"/>
                </a:lnTo>
                <a:lnTo>
                  <a:pt x="3687718" y="1007124"/>
                </a:lnTo>
                <a:lnTo>
                  <a:pt x="3683402" y="1008202"/>
                </a:lnTo>
                <a:lnTo>
                  <a:pt x="3674770" y="1008202"/>
                </a:lnTo>
                <a:lnTo>
                  <a:pt x="3673691" y="1007124"/>
                </a:lnTo>
                <a:lnTo>
                  <a:pt x="3672612" y="1008202"/>
                </a:lnTo>
                <a:lnTo>
                  <a:pt x="3663980" y="1008202"/>
                </a:lnTo>
                <a:cubicBezTo>
                  <a:pt x="3657146" y="1008202"/>
                  <a:pt x="3651391" y="1007124"/>
                  <a:pt x="3646716" y="1004966"/>
                </a:cubicBezTo>
                <a:lnTo>
                  <a:pt x="3637005" y="1008202"/>
                </a:lnTo>
                <a:lnTo>
                  <a:pt x="3631610" y="1004966"/>
                </a:lnTo>
                <a:cubicBezTo>
                  <a:pt x="3628193" y="1007124"/>
                  <a:pt x="3623517" y="1008202"/>
                  <a:pt x="3617583" y="1008202"/>
                </a:cubicBezTo>
                <a:lnTo>
                  <a:pt x="3612188" y="1008202"/>
                </a:lnTo>
                <a:cubicBezTo>
                  <a:pt x="3597261" y="1008202"/>
                  <a:pt x="3587236" y="1006764"/>
                  <a:pt x="3582111" y="1003886"/>
                </a:cubicBezTo>
                <a:close/>
                <a:moveTo>
                  <a:pt x="2689401" y="1001793"/>
                </a:moveTo>
                <a:lnTo>
                  <a:pt x="2688322" y="1002872"/>
                </a:lnTo>
                <a:lnTo>
                  <a:pt x="2688322" y="1004895"/>
                </a:lnTo>
                <a:lnTo>
                  <a:pt x="2694661" y="1004895"/>
                </a:lnTo>
                <a:lnTo>
                  <a:pt x="2698842" y="1008132"/>
                </a:lnTo>
                <a:lnTo>
                  <a:pt x="2701000" y="1005974"/>
                </a:lnTo>
                <a:cubicBezTo>
                  <a:pt x="2701000" y="1003906"/>
                  <a:pt x="2697132" y="1002513"/>
                  <a:pt x="2689401" y="1001793"/>
                </a:cubicBezTo>
                <a:close/>
                <a:moveTo>
                  <a:pt x="5719343" y="1000920"/>
                </a:moveTo>
                <a:lnTo>
                  <a:pt x="5710845" y="1003078"/>
                </a:lnTo>
                <a:lnTo>
                  <a:pt x="5709766" y="1001999"/>
                </a:lnTo>
                <a:lnTo>
                  <a:pt x="5704371" y="1003078"/>
                </a:lnTo>
                <a:lnTo>
                  <a:pt x="5696818" y="1003078"/>
                </a:lnTo>
                <a:lnTo>
                  <a:pt x="5680768" y="1005236"/>
                </a:lnTo>
                <a:lnTo>
                  <a:pt x="5671057" y="1004157"/>
                </a:lnTo>
                <a:lnTo>
                  <a:pt x="5665797" y="1011710"/>
                </a:lnTo>
                <a:cubicBezTo>
                  <a:pt x="5666516" y="1023849"/>
                  <a:pt x="5668270" y="1029919"/>
                  <a:pt x="5671057" y="1029919"/>
                </a:cubicBezTo>
                <a:lnTo>
                  <a:pt x="5678610" y="1029919"/>
                </a:lnTo>
                <a:lnTo>
                  <a:pt x="5687242" y="1032076"/>
                </a:lnTo>
                <a:cubicBezTo>
                  <a:pt x="5698841" y="1030278"/>
                  <a:pt x="5705630" y="1028480"/>
                  <a:pt x="5707608" y="1026682"/>
                </a:cubicBezTo>
                <a:lnTo>
                  <a:pt x="5713948" y="1026682"/>
                </a:lnTo>
                <a:lnTo>
                  <a:pt x="5726896" y="1029919"/>
                </a:lnTo>
                <a:lnTo>
                  <a:pt x="5732156" y="1029919"/>
                </a:lnTo>
                <a:cubicBezTo>
                  <a:pt x="5730088" y="1011305"/>
                  <a:pt x="5727975" y="1001999"/>
                  <a:pt x="5725817" y="1001999"/>
                </a:cubicBezTo>
                <a:lnTo>
                  <a:pt x="5721501" y="1000920"/>
                </a:lnTo>
                <a:close/>
                <a:moveTo>
                  <a:pt x="6759609" y="1000786"/>
                </a:moveTo>
                <a:lnTo>
                  <a:pt x="6759609" y="1001865"/>
                </a:lnTo>
                <a:lnTo>
                  <a:pt x="6762846" y="1001865"/>
                </a:lnTo>
                <a:lnTo>
                  <a:pt x="6762846" y="1000786"/>
                </a:lnTo>
                <a:close/>
                <a:moveTo>
                  <a:pt x="6744368" y="1000786"/>
                </a:moveTo>
                <a:cubicBezTo>
                  <a:pt x="6734118" y="1000786"/>
                  <a:pt x="6728993" y="1002270"/>
                  <a:pt x="6728993" y="1005237"/>
                </a:cubicBezTo>
                <a:cubicBezTo>
                  <a:pt x="6727014" y="1031224"/>
                  <a:pt x="6725216" y="1044217"/>
                  <a:pt x="6723598" y="1044217"/>
                </a:cubicBezTo>
                <a:lnTo>
                  <a:pt x="6722519" y="1044217"/>
                </a:lnTo>
                <a:lnTo>
                  <a:pt x="6718203" y="1040980"/>
                </a:lnTo>
                <a:lnTo>
                  <a:pt x="6715910" y="1040980"/>
                </a:lnTo>
                <a:lnTo>
                  <a:pt x="6713752" y="1043138"/>
                </a:lnTo>
                <a:lnTo>
                  <a:pt x="6713752" y="1046375"/>
                </a:lnTo>
                <a:lnTo>
                  <a:pt x="6727914" y="1050690"/>
                </a:lnTo>
                <a:lnTo>
                  <a:pt x="6738838" y="1052849"/>
                </a:lnTo>
                <a:lnTo>
                  <a:pt x="6743289" y="1052849"/>
                </a:lnTo>
                <a:cubicBezTo>
                  <a:pt x="6746886" y="1051050"/>
                  <a:pt x="6748684" y="1048173"/>
                  <a:pt x="6748684" y="1044217"/>
                </a:cubicBezTo>
                <a:cubicBezTo>
                  <a:pt x="6746526" y="1043497"/>
                  <a:pt x="6745447" y="1041339"/>
                  <a:pt x="6745447" y="1037743"/>
                </a:cubicBezTo>
                <a:lnTo>
                  <a:pt x="6748684" y="1024660"/>
                </a:lnTo>
                <a:lnTo>
                  <a:pt x="6747605" y="1018185"/>
                </a:lnTo>
                <a:lnTo>
                  <a:pt x="6748684" y="1013869"/>
                </a:lnTo>
                <a:lnTo>
                  <a:pt x="6744368" y="1009553"/>
                </a:lnTo>
                <a:close/>
                <a:moveTo>
                  <a:pt x="4085991" y="1000296"/>
                </a:moveTo>
                <a:lnTo>
                  <a:pt x="4082754" y="1001375"/>
                </a:lnTo>
                <a:lnTo>
                  <a:pt x="4084912" y="1018639"/>
                </a:lnTo>
                <a:lnTo>
                  <a:pt x="4083833" y="1024035"/>
                </a:lnTo>
                <a:lnTo>
                  <a:pt x="4084912" y="1027271"/>
                </a:lnTo>
                <a:lnTo>
                  <a:pt x="4076280" y="1042378"/>
                </a:lnTo>
                <a:cubicBezTo>
                  <a:pt x="4081136" y="1046604"/>
                  <a:pt x="4084732" y="1048717"/>
                  <a:pt x="4087070" y="1048717"/>
                </a:cubicBezTo>
                <a:cubicBezTo>
                  <a:pt x="4090847" y="1039635"/>
                  <a:pt x="4095163" y="1032127"/>
                  <a:pt x="4100019" y="1026192"/>
                </a:cubicBezTo>
                <a:lnTo>
                  <a:pt x="4101098" y="1026192"/>
                </a:lnTo>
                <a:cubicBezTo>
                  <a:pt x="4104514" y="1029609"/>
                  <a:pt x="4110584" y="1033565"/>
                  <a:pt x="4119306" y="1038062"/>
                </a:cubicBezTo>
                <a:cubicBezTo>
                  <a:pt x="4119306" y="1039500"/>
                  <a:pt x="4122183" y="1041613"/>
                  <a:pt x="4127938" y="1044401"/>
                </a:cubicBezTo>
                <a:lnTo>
                  <a:pt x="4136570" y="1054112"/>
                </a:lnTo>
                <a:lnTo>
                  <a:pt x="4140886" y="1041298"/>
                </a:lnTo>
                <a:cubicBezTo>
                  <a:pt x="4138728" y="1040579"/>
                  <a:pt x="4137649" y="1038421"/>
                  <a:pt x="4137649" y="1034825"/>
                </a:cubicBezTo>
                <a:lnTo>
                  <a:pt x="4137649" y="1017560"/>
                </a:lnTo>
                <a:lnTo>
                  <a:pt x="4140886" y="1013244"/>
                </a:lnTo>
                <a:lnTo>
                  <a:pt x="4136570" y="1008928"/>
                </a:lnTo>
                <a:lnTo>
                  <a:pt x="4135491" y="1008928"/>
                </a:lnTo>
                <a:lnTo>
                  <a:pt x="4129017" y="1014323"/>
                </a:lnTo>
                <a:lnTo>
                  <a:pt x="4108651" y="1013244"/>
                </a:lnTo>
                <a:lnTo>
                  <a:pt x="4100019" y="1013244"/>
                </a:lnTo>
                <a:lnTo>
                  <a:pt x="4093545" y="1016481"/>
                </a:lnTo>
                <a:lnTo>
                  <a:pt x="4087070" y="1008928"/>
                </a:lnTo>
                <a:lnTo>
                  <a:pt x="4087070" y="1007849"/>
                </a:lnTo>
                <a:lnTo>
                  <a:pt x="4089229" y="1001375"/>
                </a:lnTo>
                <a:close/>
                <a:moveTo>
                  <a:pt x="2077432" y="1000295"/>
                </a:moveTo>
                <a:lnTo>
                  <a:pt x="2076355" y="1001374"/>
                </a:lnTo>
                <a:lnTo>
                  <a:pt x="2076355" y="1002453"/>
                </a:lnTo>
                <a:lnTo>
                  <a:pt x="2083907" y="1009062"/>
                </a:lnTo>
                <a:lnTo>
                  <a:pt x="2084986" y="1009062"/>
                </a:lnTo>
                <a:lnTo>
                  <a:pt x="2084986" y="1005690"/>
                </a:lnTo>
                <a:cubicBezTo>
                  <a:pt x="2084625" y="1003892"/>
                  <a:pt x="2082108" y="1002094"/>
                  <a:pt x="2077432" y="1000295"/>
                </a:cubicBezTo>
                <a:close/>
                <a:moveTo>
                  <a:pt x="6755293" y="999707"/>
                </a:moveTo>
                <a:lnTo>
                  <a:pt x="6755293" y="1000786"/>
                </a:lnTo>
                <a:lnTo>
                  <a:pt x="6758530" y="1000786"/>
                </a:lnTo>
                <a:lnTo>
                  <a:pt x="6758530" y="999707"/>
                </a:lnTo>
                <a:close/>
                <a:moveTo>
                  <a:pt x="5273728" y="997818"/>
                </a:moveTo>
                <a:lnTo>
                  <a:pt x="5271570" y="999975"/>
                </a:lnTo>
                <a:lnTo>
                  <a:pt x="5271570" y="1002134"/>
                </a:lnTo>
                <a:lnTo>
                  <a:pt x="5274807" y="1002134"/>
                </a:lnTo>
                <a:lnTo>
                  <a:pt x="5275886" y="998897"/>
                </a:lnTo>
                <a:lnTo>
                  <a:pt x="5274807" y="997818"/>
                </a:lnTo>
                <a:close/>
                <a:moveTo>
                  <a:pt x="3263953" y="997817"/>
                </a:moveTo>
                <a:lnTo>
                  <a:pt x="3261795" y="999975"/>
                </a:lnTo>
                <a:lnTo>
                  <a:pt x="3261795" y="1002133"/>
                </a:lnTo>
                <a:lnTo>
                  <a:pt x="3265032" y="1002133"/>
                </a:lnTo>
                <a:lnTo>
                  <a:pt x="3266111" y="998896"/>
                </a:lnTo>
                <a:lnTo>
                  <a:pt x="3265032" y="997817"/>
                </a:lnTo>
                <a:close/>
                <a:moveTo>
                  <a:pt x="1254180" y="997816"/>
                </a:moveTo>
                <a:lnTo>
                  <a:pt x="1252023" y="999974"/>
                </a:lnTo>
                <a:lnTo>
                  <a:pt x="1252023" y="1002132"/>
                </a:lnTo>
                <a:lnTo>
                  <a:pt x="1255259" y="1002132"/>
                </a:lnTo>
                <a:lnTo>
                  <a:pt x="1256338" y="998895"/>
                </a:lnTo>
                <a:lnTo>
                  <a:pt x="1255259" y="997816"/>
                </a:lnTo>
                <a:close/>
                <a:moveTo>
                  <a:pt x="6747605" y="997549"/>
                </a:moveTo>
                <a:lnTo>
                  <a:pt x="6747605" y="998628"/>
                </a:lnTo>
                <a:lnTo>
                  <a:pt x="6753135" y="998628"/>
                </a:lnTo>
                <a:lnTo>
                  <a:pt x="6753135" y="997549"/>
                </a:lnTo>
                <a:close/>
                <a:moveTo>
                  <a:pt x="7684878" y="996875"/>
                </a:moveTo>
                <a:cubicBezTo>
                  <a:pt x="7684878" y="999034"/>
                  <a:pt x="7675482" y="1000832"/>
                  <a:pt x="7656689" y="1002271"/>
                </a:cubicBezTo>
                <a:cubicBezTo>
                  <a:pt x="7656689" y="1003709"/>
                  <a:pt x="7654891" y="1004429"/>
                  <a:pt x="7651294" y="1004429"/>
                </a:cubicBezTo>
                <a:lnTo>
                  <a:pt x="7650215" y="1004429"/>
                </a:lnTo>
                <a:cubicBezTo>
                  <a:pt x="7647158" y="1001551"/>
                  <a:pt x="7644281" y="1000113"/>
                  <a:pt x="7641583" y="1000113"/>
                </a:cubicBezTo>
                <a:lnTo>
                  <a:pt x="7631737" y="1000113"/>
                </a:lnTo>
                <a:lnTo>
                  <a:pt x="7631737" y="1011442"/>
                </a:lnTo>
                <a:cubicBezTo>
                  <a:pt x="7631737" y="1020164"/>
                  <a:pt x="7629939" y="1025964"/>
                  <a:pt x="7626342" y="1028841"/>
                </a:cubicBezTo>
                <a:cubicBezTo>
                  <a:pt x="7629939" y="1030820"/>
                  <a:pt x="7631737" y="1033697"/>
                  <a:pt x="7631737" y="1037474"/>
                </a:cubicBezTo>
                <a:lnTo>
                  <a:pt x="7637132" y="1037474"/>
                </a:lnTo>
                <a:lnTo>
                  <a:pt x="7659926" y="1040710"/>
                </a:lnTo>
                <a:lnTo>
                  <a:pt x="7669772" y="1039631"/>
                </a:lnTo>
                <a:lnTo>
                  <a:pt x="7697961" y="1039631"/>
                </a:lnTo>
                <a:lnTo>
                  <a:pt x="7710909" y="1036394"/>
                </a:lnTo>
                <a:lnTo>
                  <a:pt x="7713067" y="1036394"/>
                </a:lnTo>
                <a:lnTo>
                  <a:pt x="7720755" y="1038552"/>
                </a:lnTo>
                <a:lnTo>
                  <a:pt x="7729387" y="1036394"/>
                </a:lnTo>
                <a:lnTo>
                  <a:pt x="7735861" y="1038552"/>
                </a:lnTo>
                <a:lnTo>
                  <a:pt x="7738019" y="1036394"/>
                </a:lnTo>
                <a:lnTo>
                  <a:pt x="7738019" y="1033158"/>
                </a:lnTo>
                <a:lnTo>
                  <a:pt x="7735861" y="1029920"/>
                </a:lnTo>
                <a:lnTo>
                  <a:pt x="7736940" y="1021288"/>
                </a:lnTo>
                <a:lnTo>
                  <a:pt x="7734782" y="1016837"/>
                </a:lnTo>
                <a:lnTo>
                  <a:pt x="7735861" y="1009823"/>
                </a:lnTo>
                <a:cubicBezTo>
                  <a:pt x="7735861" y="1003350"/>
                  <a:pt x="7733703" y="1000113"/>
                  <a:pt x="7729387" y="1000113"/>
                </a:cubicBezTo>
                <a:lnTo>
                  <a:pt x="7717518" y="997955"/>
                </a:lnTo>
                <a:lnTo>
                  <a:pt x="7716439" y="997955"/>
                </a:lnTo>
                <a:cubicBezTo>
                  <a:pt x="7713652" y="1000113"/>
                  <a:pt x="7710370" y="1001192"/>
                  <a:pt x="7706593" y="1001192"/>
                </a:cubicBezTo>
                <a:lnTo>
                  <a:pt x="7696882" y="1001192"/>
                </a:lnTo>
                <a:close/>
                <a:moveTo>
                  <a:pt x="5111608" y="996739"/>
                </a:moveTo>
                <a:lnTo>
                  <a:pt x="5102976" y="1002134"/>
                </a:lnTo>
                <a:lnTo>
                  <a:pt x="5100818" y="1002134"/>
                </a:lnTo>
                <a:lnTo>
                  <a:pt x="5097581" y="999975"/>
                </a:lnTo>
                <a:lnTo>
                  <a:pt x="5087870" y="999975"/>
                </a:lnTo>
                <a:lnTo>
                  <a:pt x="5086791" y="1003213"/>
                </a:lnTo>
                <a:lnTo>
                  <a:pt x="5090028" y="1010766"/>
                </a:lnTo>
                <a:lnTo>
                  <a:pt x="5090028" y="1019398"/>
                </a:lnTo>
                <a:lnTo>
                  <a:pt x="5087870" y="1022635"/>
                </a:lnTo>
                <a:lnTo>
                  <a:pt x="5088949" y="1026816"/>
                </a:lnTo>
                <a:lnTo>
                  <a:pt x="5087870" y="1031132"/>
                </a:lnTo>
                <a:lnTo>
                  <a:pt x="5090028" y="1043001"/>
                </a:lnTo>
                <a:lnTo>
                  <a:pt x="5088949" y="1047317"/>
                </a:lnTo>
                <a:cubicBezTo>
                  <a:pt x="5088949" y="1056579"/>
                  <a:pt x="5090747" y="1061209"/>
                  <a:pt x="5094344" y="1061209"/>
                </a:cubicBezTo>
                <a:lnTo>
                  <a:pt x="5101897" y="1065525"/>
                </a:lnTo>
                <a:cubicBezTo>
                  <a:pt x="5107652" y="1065525"/>
                  <a:pt x="5110529" y="1063007"/>
                  <a:pt x="5110529" y="1057972"/>
                </a:cubicBezTo>
                <a:lnTo>
                  <a:pt x="5110529" y="1025737"/>
                </a:lnTo>
                <a:lnTo>
                  <a:pt x="5114710" y="1020477"/>
                </a:lnTo>
                <a:lnTo>
                  <a:pt x="5109450" y="1015082"/>
                </a:lnTo>
                <a:cubicBezTo>
                  <a:pt x="5109450" y="1006989"/>
                  <a:pt x="5111563" y="1002313"/>
                  <a:pt x="5115789" y="1001055"/>
                </a:cubicBezTo>
                <a:cubicBezTo>
                  <a:pt x="5115070" y="998177"/>
                  <a:pt x="5113676" y="996739"/>
                  <a:pt x="5111608" y="996739"/>
                </a:cubicBezTo>
                <a:close/>
                <a:moveTo>
                  <a:pt x="3101833" y="996738"/>
                </a:moveTo>
                <a:lnTo>
                  <a:pt x="3093201" y="1002133"/>
                </a:lnTo>
                <a:lnTo>
                  <a:pt x="3091043" y="1002133"/>
                </a:lnTo>
                <a:lnTo>
                  <a:pt x="3087806" y="999975"/>
                </a:lnTo>
                <a:lnTo>
                  <a:pt x="3078095" y="999975"/>
                </a:lnTo>
                <a:lnTo>
                  <a:pt x="3077016" y="1003212"/>
                </a:lnTo>
                <a:lnTo>
                  <a:pt x="3080253" y="1010765"/>
                </a:lnTo>
                <a:lnTo>
                  <a:pt x="3080253" y="1019397"/>
                </a:lnTo>
                <a:lnTo>
                  <a:pt x="3078095" y="1022634"/>
                </a:lnTo>
                <a:lnTo>
                  <a:pt x="3079174" y="1026815"/>
                </a:lnTo>
                <a:lnTo>
                  <a:pt x="3078095" y="1031131"/>
                </a:lnTo>
                <a:lnTo>
                  <a:pt x="3080253" y="1043001"/>
                </a:lnTo>
                <a:lnTo>
                  <a:pt x="3079174" y="1047316"/>
                </a:lnTo>
                <a:cubicBezTo>
                  <a:pt x="3079174" y="1056578"/>
                  <a:pt x="3080972" y="1061208"/>
                  <a:pt x="3084569" y="1061208"/>
                </a:cubicBezTo>
                <a:lnTo>
                  <a:pt x="3092122" y="1065525"/>
                </a:lnTo>
                <a:cubicBezTo>
                  <a:pt x="3097876" y="1065525"/>
                  <a:pt x="3100754" y="1063007"/>
                  <a:pt x="3100754" y="1057971"/>
                </a:cubicBezTo>
                <a:lnTo>
                  <a:pt x="3100754" y="1025736"/>
                </a:lnTo>
                <a:lnTo>
                  <a:pt x="3104935" y="1020476"/>
                </a:lnTo>
                <a:lnTo>
                  <a:pt x="3099675" y="1015081"/>
                </a:lnTo>
                <a:cubicBezTo>
                  <a:pt x="3099675" y="1006988"/>
                  <a:pt x="3101788" y="1002313"/>
                  <a:pt x="3106014" y="1001054"/>
                </a:cubicBezTo>
                <a:cubicBezTo>
                  <a:pt x="3105294" y="998177"/>
                  <a:pt x="3103901" y="996738"/>
                  <a:pt x="3101833" y="996738"/>
                </a:cubicBezTo>
                <a:close/>
                <a:moveTo>
                  <a:pt x="1092061" y="996737"/>
                </a:moveTo>
                <a:lnTo>
                  <a:pt x="1083427" y="1002132"/>
                </a:lnTo>
                <a:lnTo>
                  <a:pt x="1081270" y="1002132"/>
                </a:lnTo>
                <a:lnTo>
                  <a:pt x="1078033" y="999974"/>
                </a:lnTo>
                <a:lnTo>
                  <a:pt x="1068322" y="999974"/>
                </a:lnTo>
                <a:lnTo>
                  <a:pt x="1067244" y="1003211"/>
                </a:lnTo>
                <a:lnTo>
                  <a:pt x="1070481" y="1010764"/>
                </a:lnTo>
                <a:lnTo>
                  <a:pt x="1070481" y="1019396"/>
                </a:lnTo>
                <a:lnTo>
                  <a:pt x="1068322" y="1022633"/>
                </a:lnTo>
                <a:lnTo>
                  <a:pt x="1069401" y="1026814"/>
                </a:lnTo>
                <a:lnTo>
                  <a:pt x="1068322" y="1031130"/>
                </a:lnTo>
                <a:lnTo>
                  <a:pt x="1070481" y="1042999"/>
                </a:lnTo>
                <a:lnTo>
                  <a:pt x="1069401" y="1047315"/>
                </a:lnTo>
                <a:cubicBezTo>
                  <a:pt x="1069401" y="1056577"/>
                  <a:pt x="1071199" y="1061208"/>
                  <a:pt x="1074797" y="1061208"/>
                </a:cubicBezTo>
                <a:lnTo>
                  <a:pt x="1082349" y="1065524"/>
                </a:lnTo>
                <a:cubicBezTo>
                  <a:pt x="1088104" y="1065524"/>
                  <a:pt x="1090982" y="1063006"/>
                  <a:pt x="1090982" y="1057971"/>
                </a:cubicBezTo>
                <a:lnTo>
                  <a:pt x="1090982" y="1025735"/>
                </a:lnTo>
                <a:lnTo>
                  <a:pt x="1095161" y="1020475"/>
                </a:lnTo>
                <a:lnTo>
                  <a:pt x="1089903" y="1015080"/>
                </a:lnTo>
                <a:cubicBezTo>
                  <a:pt x="1089903" y="1006987"/>
                  <a:pt x="1092015" y="1002312"/>
                  <a:pt x="1096242" y="1001053"/>
                </a:cubicBezTo>
                <a:cubicBezTo>
                  <a:pt x="1095521" y="998176"/>
                  <a:pt x="1094128" y="996737"/>
                  <a:pt x="1092061" y="996737"/>
                </a:cubicBezTo>
                <a:close/>
                <a:moveTo>
                  <a:pt x="2244677" y="995845"/>
                </a:moveTo>
                <a:lnTo>
                  <a:pt x="2241443" y="999216"/>
                </a:lnTo>
                <a:lnTo>
                  <a:pt x="2247915" y="1010141"/>
                </a:lnTo>
                <a:lnTo>
                  <a:pt x="2252232" y="1010141"/>
                </a:lnTo>
                <a:lnTo>
                  <a:pt x="2253311" y="1006769"/>
                </a:lnTo>
                <a:cubicBezTo>
                  <a:pt x="2251153" y="999666"/>
                  <a:pt x="2248995" y="996024"/>
                  <a:pt x="2246837" y="995845"/>
                </a:cubicBezTo>
                <a:close/>
                <a:moveTo>
                  <a:pt x="6134206" y="995390"/>
                </a:moveTo>
                <a:lnTo>
                  <a:pt x="6132048" y="997548"/>
                </a:lnTo>
                <a:lnTo>
                  <a:pt x="6132048" y="999707"/>
                </a:lnTo>
                <a:lnTo>
                  <a:pt x="6135285" y="999707"/>
                </a:lnTo>
                <a:lnTo>
                  <a:pt x="6137308" y="997548"/>
                </a:lnTo>
                <a:lnTo>
                  <a:pt x="6135285" y="995390"/>
                </a:lnTo>
                <a:close/>
                <a:moveTo>
                  <a:pt x="219172" y="993248"/>
                </a:moveTo>
                <a:lnTo>
                  <a:pt x="219172" y="994327"/>
                </a:lnTo>
                <a:lnTo>
                  <a:pt x="222409" y="994327"/>
                </a:lnTo>
                <a:lnTo>
                  <a:pt x="222409" y="993248"/>
                </a:lnTo>
                <a:close/>
                <a:moveTo>
                  <a:pt x="161985" y="993248"/>
                </a:moveTo>
                <a:lnTo>
                  <a:pt x="160906" y="994327"/>
                </a:lnTo>
                <a:lnTo>
                  <a:pt x="160906" y="996485"/>
                </a:lnTo>
                <a:lnTo>
                  <a:pt x="161985" y="996485"/>
                </a:lnTo>
                <a:lnTo>
                  <a:pt x="164143" y="994327"/>
                </a:lnTo>
                <a:lnTo>
                  <a:pt x="164143" y="993248"/>
                </a:lnTo>
                <a:close/>
                <a:moveTo>
                  <a:pt x="109114" y="993248"/>
                </a:moveTo>
                <a:lnTo>
                  <a:pt x="109114" y="995406"/>
                </a:lnTo>
                <a:lnTo>
                  <a:pt x="111272" y="993248"/>
                </a:lnTo>
                <a:close/>
                <a:moveTo>
                  <a:pt x="38979" y="993248"/>
                </a:moveTo>
                <a:lnTo>
                  <a:pt x="38979" y="997564"/>
                </a:lnTo>
                <a:lnTo>
                  <a:pt x="42216" y="996485"/>
                </a:lnTo>
                <a:lnTo>
                  <a:pt x="42216" y="995406"/>
                </a:lnTo>
                <a:lnTo>
                  <a:pt x="40058" y="993248"/>
                </a:lnTo>
                <a:close/>
                <a:moveTo>
                  <a:pt x="30347" y="993248"/>
                </a:moveTo>
                <a:lnTo>
                  <a:pt x="30347" y="994327"/>
                </a:lnTo>
                <a:lnTo>
                  <a:pt x="32505" y="994327"/>
                </a:lnTo>
                <a:lnTo>
                  <a:pt x="32505" y="993248"/>
                </a:lnTo>
                <a:close/>
                <a:moveTo>
                  <a:pt x="5642194" y="991344"/>
                </a:moveTo>
                <a:lnTo>
                  <a:pt x="5642194" y="993368"/>
                </a:lnTo>
                <a:lnTo>
                  <a:pt x="5645431" y="996604"/>
                </a:lnTo>
                <a:lnTo>
                  <a:pt x="5647589" y="994446"/>
                </a:lnTo>
                <a:lnTo>
                  <a:pt x="5643273" y="991344"/>
                </a:lnTo>
                <a:close/>
                <a:moveTo>
                  <a:pt x="2219861" y="989370"/>
                </a:moveTo>
                <a:lnTo>
                  <a:pt x="2219861" y="992607"/>
                </a:lnTo>
                <a:lnTo>
                  <a:pt x="2220941" y="992607"/>
                </a:lnTo>
                <a:lnTo>
                  <a:pt x="2223098" y="990450"/>
                </a:lnTo>
                <a:lnTo>
                  <a:pt x="2223098" y="989370"/>
                </a:lnTo>
                <a:close/>
                <a:moveTo>
                  <a:pt x="6709436" y="988917"/>
                </a:moveTo>
                <a:lnTo>
                  <a:pt x="6709436" y="991075"/>
                </a:lnTo>
                <a:lnTo>
                  <a:pt x="6710515" y="991075"/>
                </a:lnTo>
                <a:lnTo>
                  <a:pt x="6710515" y="988917"/>
                </a:lnTo>
                <a:close/>
                <a:moveTo>
                  <a:pt x="6283648" y="987973"/>
                </a:moveTo>
                <a:lnTo>
                  <a:pt x="6283648" y="989052"/>
                </a:lnTo>
                <a:lnTo>
                  <a:pt x="6285806" y="989052"/>
                </a:lnTo>
                <a:lnTo>
                  <a:pt x="6285806" y="987973"/>
                </a:lnTo>
                <a:close/>
                <a:moveTo>
                  <a:pt x="2080671" y="987212"/>
                </a:moveTo>
                <a:lnTo>
                  <a:pt x="2080671" y="991528"/>
                </a:lnTo>
                <a:lnTo>
                  <a:pt x="2082828" y="991528"/>
                </a:lnTo>
                <a:lnTo>
                  <a:pt x="2082828" y="987212"/>
                </a:lnTo>
                <a:close/>
                <a:moveTo>
                  <a:pt x="6121392" y="983792"/>
                </a:moveTo>
                <a:lnTo>
                  <a:pt x="6122471" y="983792"/>
                </a:lnTo>
                <a:lnTo>
                  <a:pt x="6136364" y="991210"/>
                </a:lnTo>
                <a:cubicBezTo>
                  <a:pt x="6143917" y="992288"/>
                  <a:pt x="6150616" y="995481"/>
                  <a:pt x="6156460" y="1000786"/>
                </a:cubicBezTo>
                <a:lnTo>
                  <a:pt x="6175477" y="1004967"/>
                </a:lnTo>
                <a:lnTo>
                  <a:pt x="6179794" y="1004967"/>
                </a:lnTo>
                <a:cubicBezTo>
                  <a:pt x="6190404" y="996515"/>
                  <a:pt x="6197103" y="992288"/>
                  <a:pt x="6199890" y="992288"/>
                </a:cubicBezTo>
                <a:lnTo>
                  <a:pt x="6204206" y="992288"/>
                </a:lnTo>
                <a:cubicBezTo>
                  <a:pt x="6206814" y="992288"/>
                  <a:pt x="6214232" y="996515"/>
                  <a:pt x="6226460" y="1004967"/>
                </a:cubicBezTo>
                <a:lnTo>
                  <a:pt x="6230642" y="1003888"/>
                </a:lnTo>
                <a:lnTo>
                  <a:pt x="6232800" y="1007125"/>
                </a:lnTo>
                <a:lnTo>
                  <a:pt x="6232800" y="1013464"/>
                </a:lnTo>
                <a:lnTo>
                  <a:pt x="6224302" y="1021961"/>
                </a:lnTo>
                <a:lnTo>
                  <a:pt x="6225381" y="1023040"/>
                </a:lnTo>
                <a:lnTo>
                  <a:pt x="6224302" y="1033561"/>
                </a:lnTo>
                <a:lnTo>
                  <a:pt x="6224302" y="1040979"/>
                </a:lnTo>
                <a:lnTo>
                  <a:pt x="6225381" y="1063233"/>
                </a:lnTo>
                <a:lnTo>
                  <a:pt x="6221065" y="1072809"/>
                </a:lnTo>
                <a:lnTo>
                  <a:pt x="6223223" y="1076047"/>
                </a:lnTo>
                <a:lnTo>
                  <a:pt x="6221065" y="1086567"/>
                </a:lnTo>
                <a:cubicBezTo>
                  <a:pt x="6224662" y="1092591"/>
                  <a:pt x="6226460" y="1096817"/>
                  <a:pt x="6226460" y="1099245"/>
                </a:cubicBezTo>
                <a:cubicBezTo>
                  <a:pt x="6226460" y="1105809"/>
                  <a:pt x="6221830" y="1109720"/>
                  <a:pt x="6212568" y="1110979"/>
                </a:cubicBezTo>
                <a:lnTo>
                  <a:pt x="6208387" y="1109900"/>
                </a:lnTo>
                <a:lnTo>
                  <a:pt x="6200969" y="1115160"/>
                </a:lnTo>
                <a:cubicBezTo>
                  <a:pt x="6188201" y="1115160"/>
                  <a:pt x="6181817" y="1112688"/>
                  <a:pt x="6181817" y="1107742"/>
                </a:cubicBezTo>
                <a:lnTo>
                  <a:pt x="6182896" y="1100324"/>
                </a:lnTo>
                <a:lnTo>
                  <a:pt x="6180873" y="1093985"/>
                </a:lnTo>
                <a:lnTo>
                  <a:pt x="6164957" y="1092906"/>
                </a:lnTo>
                <a:lnTo>
                  <a:pt x="6162799" y="1095064"/>
                </a:lnTo>
                <a:lnTo>
                  <a:pt x="6164957" y="1112058"/>
                </a:lnTo>
                <a:lnTo>
                  <a:pt x="6161720" y="1114216"/>
                </a:lnTo>
                <a:lnTo>
                  <a:pt x="6152144" y="1110979"/>
                </a:lnTo>
                <a:lnTo>
                  <a:pt x="6147963" y="1110979"/>
                </a:lnTo>
                <a:lnTo>
                  <a:pt x="6125708" y="1119476"/>
                </a:lnTo>
                <a:cubicBezTo>
                  <a:pt x="6124989" y="1113991"/>
                  <a:pt x="6123236" y="1108327"/>
                  <a:pt x="6120448" y="1102482"/>
                </a:cubicBezTo>
                <a:lnTo>
                  <a:pt x="6124629" y="1093985"/>
                </a:lnTo>
                <a:lnTo>
                  <a:pt x="6124629" y="1083464"/>
                </a:lnTo>
                <a:cubicBezTo>
                  <a:pt x="6124629" y="1080047"/>
                  <a:pt x="6123550" y="1077575"/>
                  <a:pt x="6121392" y="1076047"/>
                </a:cubicBezTo>
                <a:lnTo>
                  <a:pt x="6121392" y="1073888"/>
                </a:lnTo>
                <a:lnTo>
                  <a:pt x="6122471" y="1073888"/>
                </a:lnTo>
                <a:lnTo>
                  <a:pt x="6121392" y="1061210"/>
                </a:lnTo>
                <a:lnTo>
                  <a:pt x="6121392" y="1055815"/>
                </a:lnTo>
                <a:lnTo>
                  <a:pt x="6122471" y="1050555"/>
                </a:lnTo>
                <a:lnTo>
                  <a:pt x="6121392" y="1044216"/>
                </a:lnTo>
                <a:lnTo>
                  <a:pt x="6121392" y="1031403"/>
                </a:lnTo>
                <a:lnTo>
                  <a:pt x="6120448" y="1021961"/>
                </a:lnTo>
                <a:lnTo>
                  <a:pt x="6122471" y="1017645"/>
                </a:lnTo>
                <a:lnTo>
                  <a:pt x="6120448" y="1007125"/>
                </a:lnTo>
                <a:lnTo>
                  <a:pt x="6121392" y="1002809"/>
                </a:lnTo>
                <a:lnTo>
                  <a:pt x="6119369" y="997548"/>
                </a:lnTo>
                <a:lnTo>
                  <a:pt x="6121392" y="993233"/>
                </a:lnTo>
                <a:lnTo>
                  <a:pt x="6120448" y="984870"/>
                </a:lnTo>
                <a:close/>
                <a:moveTo>
                  <a:pt x="74586" y="983537"/>
                </a:moveTo>
                <a:lnTo>
                  <a:pt x="74586" y="984616"/>
                </a:lnTo>
                <a:lnTo>
                  <a:pt x="76744" y="984616"/>
                </a:lnTo>
                <a:lnTo>
                  <a:pt x="76744" y="983537"/>
                </a:lnTo>
                <a:close/>
                <a:moveTo>
                  <a:pt x="6265574" y="982712"/>
                </a:moveTo>
                <a:lnTo>
                  <a:pt x="6264630" y="983792"/>
                </a:lnTo>
                <a:lnTo>
                  <a:pt x="6264630" y="987973"/>
                </a:lnTo>
                <a:lnTo>
                  <a:pt x="6266653" y="990131"/>
                </a:lnTo>
                <a:lnTo>
                  <a:pt x="6267732" y="990131"/>
                </a:lnTo>
                <a:lnTo>
                  <a:pt x="6269890" y="987973"/>
                </a:lnTo>
                <a:lnTo>
                  <a:pt x="6269890" y="983792"/>
                </a:lnTo>
                <a:close/>
                <a:moveTo>
                  <a:pt x="6097115" y="982712"/>
                </a:moveTo>
                <a:lnTo>
                  <a:pt x="6097115" y="983792"/>
                </a:lnTo>
                <a:lnTo>
                  <a:pt x="6098194" y="986893"/>
                </a:lnTo>
                <a:lnTo>
                  <a:pt x="6099138" y="986893"/>
                </a:lnTo>
                <a:lnTo>
                  <a:pt x="6099138" y="985814"/>
                </a:lnTo>
                <a:lnTo>
                  <a:pt x="6098194" y="982712"/>
                </a:lnTo>
                <a:close/>
                <a:moveTo>
                  <a:pt x="5601461" y="982712"/>
                </a:moveTo>
                <a:lnTo>
                  <a:pt x="5601461" y="985949"/>
                </a:lnTo>
                <a:lnTo>
                  <a:pt x="5602540" y="985949"/>
                </a:lnTo>
                <a:lnTo>
                  <a:pt x="5602540" y="982712"/>
                </a:lnTo>
                <a:close/>
                <a:moveTo>
                  <a:pt x="210540" y="982458"/>
                </a:moveTo>
                <a:lnTo>
                  <a:pt x="210540" y="984616"/>
                </a:lnTo>
                <a:lnTo>
                  <a:pt x="211619" y="984616"/>
                </a:lnTo>
                <a:lnTo>
                  <a:pt x="211619" y="982458"/>
                </a:lnTo>
                <a:close/>
                <a:moveTo>
                  <a:pt x="3735059" y="981227"/>
                </a:moveTo>
                <a:cubicBezTo>
                  <a:pt x="3718515" y="988061"/>
                  <a:pt x="3710242" y="993096"/>
                  <a:pt x="3710242" y="996333"/>
                </a:cubicBezTo>
                <a:lnTo>
                  <a:pt x="3712400" y="996333"/>
                </a:lnTo>
                <a:lnTo>
                  <a:pt x="3718874" y="995254"/>
                </a:lnTo>
                <a:lnTo>
                  <a:pt x="3729664" y="996333"/>
                </a:lnTo>
                <a:cubicBezTo>
                  <a:pt x="3733980" y="990759"/>
                  <a:pt x="3736138" y="986802"/>
                  <a:pt x="3736138" y="984464"/>
                </a:cubicBezTo>
                <a:lnTo>
                  <a:pt x="3736138" y="981227"/>
                </a:lnTo>
                <a:close/>
                <a:moveTo>
                  <a:pt x="6610032" y="980285"/>
                </a:moveTo>
                <a:lnTo>
                  <a:pt x="6611111" y="981364"/>
                </a:lnTo>
                <a:lnTo>
                  <a:pt x="6611111" y="982443"/>
                </a:lnTo>
                <a:lnTo>
                  <a:pt x="6607874" y="982443"/>
                </a:lnTo>
                <a:close/>
                <a:moveTo>
                  <a:pt x="7759734" y="980016"/>
                </a:moveTo>
                <a:lnTo>
                  <a:pt x="7757576" y="982174"/>
                </a:lnTo>
                <a:lnTo>
                  <a:pt x="7758655" y="983253"/>
                </a:lnTo>
                <a:lnTo>
                  <a:pt x="7760813" y="983253"/>
                </a:lnTo>
                <a:lnTo>
                  <a:pt x="7760813" y="980016"/>
                </a:lnTo>
                <a:close/>
                <a:moveTo>
                  <a:pt x="7606785" y="980016"/>
                </a:moveTo>
                <a:lnTo>
                  <a:pt x="7606785" y="982174"/>
                </a:lnTo>
                <a:lnTo>
                  <a:pt x="7610022" y="982174"/>
                </a:lnTo>
                <a:lnTo>
                  <a:pt x="7607864" y="980016"/>
                </a:lnTo>
                <a:close/>
                <a:moveTo>
                  <a:pt x="6265574" y="976374"/>
                </a:moveTo>
                <a:lnTo>
                  <a:pt x="6265574" y="977452"/>
                </a:lnTo>
                <a:lnTo>
                  <a:pt x="6267732" y="977452"/>
                </a:lnTo>
                <a:lnTo>
                  <a:pt x="6267732" y="976374"/>
                </a:lnTo>
                <a:close/>
                <a:moveTo>
                  <a:pt x="8117410" y="975161"/>
                </a:moveTo>
                <a:lnTo>
                  <a:pt x="8117410" y="976240"/>
                </a:lnTo>
                <a:lnTo>
                  <a:pt x="8120647" y="977319"/>
                </a:lnTo>
                <a:lnTo>
                  <a:pt x="8120647" y="975161"/>
                </a:lnTo>
                <a:close/>
                <a:moveTo>
                  <a:pt x="4233410" y="974535"/>
                </a:moveTo>
                <a:lnTo>
                  <a:pt x="4233410" y="975614"/>
                </a:lnTo>
                <a:lnTo>
                  <a:pt x="4243121" y="977772"/>
                </a:lnTo>
                <a:lnTo>
                  <a:pt x="4246358" y="977772"/>
                </a:lnTo>
                <a:lnTo>
                  <a:pt x="4246358" y="976693"/>
                </a:lnTo>
                <a:lnTo>
                  <a:pt x="4235568" y="974535"/>
                </a:lnTo>
                <a:close/>
                <a:moveTo>
                  <a:pt x="5567203" y="974080"/>
                </a:moveTo>
                <a:lnTo>
                  <a:pt x="5567203" y="977317"/>
                </a:lnTo>
                <a:lnTo>
                  <a:pt x="5568147" y="977317"/>
                </a:lnTo>
                <a:lnTo>
                  <a:pt x="5568147" y="974080"/>
                </a:lnTo>
                <a:close/>
                <a:moveTo>
                  <a:pt x="6275150" y="972058"/>
                </a:moveTo>
                <a:lnTo>
                  <a:pt x="6269890" y="973137"/>
                </a:lnTo>
                <a:lnTo>
                  <a:pt x="6269890" y="975294"/>
                </a:lnTo>
                <a:lnTo>
                  <a:pt x="6272992" y="975294"/>
                </a:lnTo>
                <a:lnTo>
                  <a:pt x="6275150" y="973137"/>
                </a:lnTo>
                <a:close/>
                <a:moveTo>
                  <a:pt x="7276843" y="970956"/>
                </a:moveTo>
                <a:lnTo>
                  <a:pt x="7276843" y="973114"/>
                </a:lnTo>
                <a:lnTo>
                  <a:pt x="7279001" y="975272"/>
                </a:lnTo>
                <a:lnTo>
                  <a:pt x="7280080" y="974193"/>
                </a:lnTo>
                <a:lnTo>
                  <a:pt x="7280080" y="973114"/>
                </a:lnTo>
                <a:lnTo>
                  <a:pt x="7277922" y="970956"/>
                </a:lnTo>
                <a:close/>
                <a:moveTo>
                  <a:pt x="5711790" y="969899"/>
                </a:moveTo>
                <a:lnTo>
                  <a:pt x="5712869" y="970978"/>
                </a:lnTo>
                <a:lnTo>
                  <a:pt x="5712869" y="975159"/>
                </a:lnTo>
                <a:lnTo>
                  <a:pt x="5707608" y="975159"/>
                </a:lnTo>
                <a:cubicBezTo>
                  <a:pt x="5701854" y="975159"/>
                  <a:pt x="5694346" y="976598"/>
                  <a:pt x="5685084" y="979475"/>
                </a:cubicBezTo>
                <a:lnTo>
                  <a:pt x="5678610" y="979475"/>
                </a:lnTo>
                <a:lnTo>
                  <a:pt x="5673215" y="976238"/>
                </a:lnTo>
                <a:lnTo>
                  <a:pt x="5672136" y="976238"/>
                </a:lnTo>
                <a:lnTo>
                  <a:pt x="5672136" y="977317"/>
                </a:lnTo>
                <a:cubicBezTo>
                  <a:pt x="5674294" y="977317"/>
                  <a:pt x="5675373" y="978036"/>
                  <a:pt x="5675373" y="979475"/>
                </a:cubicBezTo>
                <a:cubicBezTo>
                  <a:pt x="5674474" y="983072"/>
                  <a:pt x="5672001" y="984870"/>
                  <a:pt x="5667955" y="984870"/>
                </a:cubicBezTo>
                <a:lnTo>
                  <a:pt x="5667955" y="985949"/>
                </a:lnTo>
                <a:cubicBezTo>
                  <a:pt x="5670743" y="985949"/>
                  <a:pt x="5672136" y="986669"/>
                  <a:pt x="5672136" y="988107"/>
                </a:cubicBezTo>
                <a:lnTo>
                  <a:pt x="5672136" y="989186"/>
                </a:lnTo>
                <a:lnTo>
                  <a:pt x="5671057" y="990265"/>
                </a:lnTo>
                <a:lnTo>
                  <a:pt x="5671057" y="991344"/>
                </a:lnTo>
                <a:lnTo>
                  <a:pt x="5676452" y="994446"/>
                </a:lnTo>
                <a:lnTo>
                  <a:pt x="5681847" y="992424"/>
                </a:lnTo>
                <a:lnTo>
                  <a:pt x="5684005" y="995525"/>
                </a:lnTo>
                <a:lnTo>
                  <a:pt x="5685084" y="994446"/>
                </a:lnTo>
                <a:lnTo>
                  <a:pt x="5690479" y="995525"/>
                </a:lnTo>
                <a:lnTo>
                  <a:pt x="5703292" y="995525"/>
                </a:lnTo>
                <a:lnTo>
                  <a:pt x="5715027" y="996604"/>
                </a:lnTo>
                <a:lnTo>
                  <a:pt x="5720422" y="995525"/>
                </a:lnTo>
                <a:lnTo>
                  <a:pt x="5725817" y="998762"/>
                </a:lnTo>
                <a:lnTo>
                  <a:pt x="5726896" y="998762"/>
                </a:lnTo>
                <a:lnTo>
                  <a:pt x="5731212" y="995525"/>
                </a:lnTo>
                <a:lnTo>
                  <a:pt x="5730133" y="994446"/>
                </a:lnTo>
                <a:lnTo>
                  <a:pt x="5730133" y="993368"/>
                </a:lnTo>
                <a:cubicBezTo>
                  <a:pt x="5730133" y="989860"/>
                  <a:pt x="5730807" y="988107"/>
                  <a:pt x="5732156" y="988107"/>
                </a:cubicBezTo>
                <a:lnTo>
                  <a:pt x="5725817" y="976238"/>
                </a:lnTo>
                <a:lnTo>
                  <a:pt x="5724738" y="977317"/>
                </a:lnTo>
                <a:lnTo>
                  <a:pt x="5722580" y="977317"/>
                </a:lnTo>
                <a:cubicBezTo>
                  <a:pt x="5719343" y="977317"/>
                  <a:pt x="5715746" y="974844"/>
                  <a:pt x="5711790" y="969899"/>
                </a:cubicBezTo>
                <a:close/>
                <a:moveTo>
                  <a:pt x="2706261" y="969153"/>
                </a:moveTo>
                <a:lnTo>
                  <a:pt x="2704102" y="971177"/>
                </a:lnTo>
                <a:lnTo>
                  <a:pt x="2704102" y="972256"/>
                </a:lnTo>
                <a:lnTo>
                  <a:pt x="2706261" y="970232"/>
                </a:lnTo>
                <a:close/>
                <a:moveTo>
                  <a:pt x="5592829" y="968820"/>
                </a:moveTo>
                <a:cubicBezTo>
                  <a:pt x="5588064" y="968820"/>
                  <a:pt x="5584872" y="973451"/>
                  <a:pt x="5583253" y="982712"/>
                </a:cubicBezTo>
                <a:lnTo>
                  <a:pt x="5590671" y="1000920"/>
                </a:lnTo>
                <a:lnTo>
                  <a:pt x="5593908" y="1000920"/>
                </a:lnTo>
                <a:lnTo>
                  <a:pt x="5596066" y="994446"/>
                </a:lnTo>
                <a:cubicBezTo>
                  <a:pt x="5592290" y="994446"/>
                  <a:pt x="5590132" y="993412"/>
                  <a:pt x="5589592" y="991344"/>
                </a:cubicBezTo>
                <a:lnTo>
                  <a:pt x="5593908" y="987028"/>
                </a:lnTo>
                <a:lnTo>
                  <a:pt x="5591750" y="980554"/>
                </a:lnTo>
                <a:lnTo>
                  <a:pt x="5591750" y="977317"/>
                </a:lnTo>
                <a:lnTo>
                  <a:pt x="5596066" y="972057"/>
                </a:lnTo>
                <a:lnTo>
                  <a:pt x="5596066" y="970978"/>
                </a:lnTo>
                <a:cubicBezTo>
                  <a:pt x="5596066" y="969539"/>
                  <a:pt x="5594987" y="968820"/>
                  <a:pt x="5592829" y="968820"/>
                </a:cubicBezTo>
                <a:close/>
                <a:moveTo>
                  <a:pt x="6707278" y="968281"/>
                </a:moveTo>
                <a:lnTo>
                  <a:pt x="6707278" y="970574"/>
                </a:lnTo>
                <a:lnTo>
                  <a:pt x="6708357" y="970574"/>
                </a:lnTo>
                <a:lnTo>
                  <a:pt x="6708357" y="968281"/>
                </a:lnTo>
                <a:close/>
                <a:moveTo>
                  <a:pt x="2074197" y="967521"/>
                </a:moveTo>
                <a:lnTo>
                  <a:pt x="2073118" y="968600"/>
                </a:lnTo>
                <a:lnTo>
                  <a:pt x="2073118" y="971837"/>
                </a:lnTo>
                <a:cubicBezTo>
                  <a:pt x="2074554" y="974804"/>
                  <a:pt x="2076714" y="976288"/>
                  <a:pt x="2079590" y="976288"/>
                </a:cubicBezTo>
                <a:lnTo>
                  <a:pt x="2082828" y="975209"/>
                </a:lnTo>
                <a:lnTo>
                  <a:pt x="2082828" y="972916"/>
                </a:lnTo>
                <a:cubicBezTo>
                  <a:pt x="2082828" y="971117"/>
                  <a:pt x="2079949" y="969319"/>
                  <a:pt x="2074197" y="967521"/>
                </a:cubicBezTo>
                <a:close/>
                <a:moveTo>
                  <a:pt x="7283317" y="966775"/>
                </a:moveTo>
                <a:lnTo>
                  <a:pt x="7283317" y="967719"/>
                </a:lnTo>
                <a:lnTo>
                  <a:pt x="7285475" y="973114"/>
                </a:lnTo>
                <a:lnTo>
                  <a:pt x="7286554" y="973114"/>
                </a:lnTo>
                <a:lnTo>
                  <a:pt x="7286554" y="972035"/>
                </a:lnTo>
                <a:cubicBezTo>
                  <a:pt x="7285655" y="968528"/>
                  <a:pt x="7284576" y="966775"/>
                  <a:pt x="7283317" y="966775"/>
                </a:cubicBezTo>
                <a:close/>
                <a:moveTo>
                  <a:pt x="1614150" y="965985"/>
                </a:moveTo>
                <a:lnTo>
                  <a:pt x="1614150" y="971380"/>
                </a:lnTo>
                <a:lnTo>
                  <a:pt x="1616308" y="973539"/>
                </a:lnTo>
                <a:lnTo>
                  <a:pt x="1618465" y="967065"/>
                </a:lnTo>
                <a:lnTo>
                  <a:pt x="1617387" y="965985"/>
                </a:lnTo>
                <a:close/>
                <a:moveTo>
                  <a:pt x="6279466" y="965719"/>
                </a:moveTo>
                <a:lnTo>
                  <a:pt x="6277308" y="968955"/>
                </a:lnTo>
                <a:lnTo>
                  <a:pt x="6277308" y="970034"/>
                </a:lnTo>
                <a:lnTo>
                  <a:pt x="6280411" y="967876"/>
                </a:lnTo>
                <a:lnTo>
                  <a:pt x="6282569" y="967876"/>
                </a:lnTo>
                <a:lnTo>
                  <a:pt x="6283648" y="968955"/>
                </a:lnTo>
                <a:lnTo>
                  <a:pt x="6284727" y="968955"/>
                </a:lnTo>
                <a:lnTo>
                  <a:pt x="6285806" y="967876"/>
                </a:lnTo>
                <a:lnTo>
                  <a:pt x="6285806" y="966798"/>
                </a:lnTo>
                <a:close/>
                <a:moveTo>
                  <a:pt x="5567203" y="964504"/>
                </a:moveTo>
                <a:lnTo>
                  <a:pt x="5567203" y="967741"/>
                </a:lnTo>
                <a:lnTo>
                  <a:pt x="5568147" y="967741"/>
                </a:lnTo>
                <a:lnTo>
                  <a:pt x="5568147" y="964504"/>
                </a:lnTo>
                <a:close/>
                <a:moveTo>
                  <a:pt x="7598153" y="963696"/>
                </a:moveTo>
                <a:lnTo>
                  <a:pt x="7598153" y="969091"/>
                </a:lnTo>
                <a:lnTo>
                  <a:pt x="7599232" y="969091"/>
                </a:lnTo>
                <a:lnTo>
                  <a:pt x="7599232" y="963696"/>
                </a:lnTo>
                <a:close/>
                <a:moveTo>
                  <a:pt x="5562887" y="963425"/>
                </a:moveTo>
                <a:lnTo>
                  <a:pt x="5562887" y="967741"/>
                </a:lnTo>
                <a:lnTo>
                  <a:pt x="5563966" y="967741"/>
                </a:lnTo>
                <a:lnTo>
                  <a:pt x="5563966" y="963425"/>
                </a:lnTo>
                <a:close/>
                <a:moveTo>
                  <a:pt x="4094624" y="962666"/>
                </a:moveTo>
                <a:lnTo>
                  <a:pt x="4088150" y="965903"/>
                </a:lnTo>
                <a:lnTo>
                  <a:pt x="4088150" y="966982"/>
                </a:lnTo>
                <a:lnTo>
                  <a:pt x="4089229" y="966982"/>
                </a:lnTo>
                <a:cubicBezTo>
                  <a:pt x="4092466" y="965544"/>
                  <a:pt x="4094264" y="964105"/>
                  <a:pt x="4094624" y="962666"/>
                </a:cubicBezTo>
                <a:close/>
                <a:moveTo>
                  <a:pt x="2579746" y="961735"/>
                </a:moveTo>
                <a:lnTo>
                  <a:pt x="2586086" y="964837"/>
                </a:lnTo>
                <a:lnTo>
                  <a:pt x="2590268" y="963893"/>
                </a:lnTo>
                <a:cubicBezTo>
                  <a:pt x="2594852" y="965961"/>
                  <a:pt x="2600472" y="966995"/>
                  <a:pt x="2607126" y="966995"/>
                </a:cubicBezTo>
                <a:lnTo>
                  <a:pt x="2612386" y="966995"/>
                </a:lnTo>
                <a:cubicBezTo>
                  <a:pt x="2613465" y="968434"/>
                  <a:pt x="2617331" y="969153"/>
                  <a:pt x="2623986" y="969153"/>
                </a:cubicBezTo>
                <a:lnTo>
                  <a:pt x="2629246" y="974413"/>
                </a:lnTo>
                <a:lnTo>
                  <a:pt x="2629246" y="976437"/>
                </a:lnTo>
                <a:cubicBezTo>
                  <a:pt x="2629246" y="977875"/>
                  <a:pt x="2626458" y="979988"/>
                  <a:pt x="2620885" y="982776"/>
                </a:cubicBezTo>
                <a:lnTo>
                  <a:pt x="2620885" y="988036"/>
                </a:lnTo>
                <a:lnTo>
                  <a:pt x="2619804" y="996533"/>
                </a:lnTo>
                <a:lnTo>
                  <a:pt x="2620885" y="1008132"/>
                </a:lnTo>
                <a:lnTo>
                  <a:pt x="2620885" y="1020811"/>
                </a:lnTo>
                <a:lnTo>
                  <a:pt x="2621963" y="1026071"/>
                </a:lnTo>
                <a:lnTo>
                  <a:pt x="2626144" y="1026071"/>
                </a:lnTo>
                <a:lnTo>
                  <a:pt x="2639901" y="1024992"/>
                </a:lnTo>
                <a:lnTo>
                  <a:pt x="2644082" y="1026071"/>
                </a:lnTo>
                <a:lnTo>
                  <a:pt x="2653524" y="1024992"/>
                </a:lnTo>
                <a:lnTo>
                  <a:pt x="2665123" y="1028094"/>
                </a:lnTo>
                <a:cubicBezTo>
                  <a:pt x="2669348" y="1026565"/>
                  <a:pt x="2671462" y="1025172"/>
                  <a:pt x="2671462" y="1023913"/>
                </a:cubicBezTo>
                <a:lnTo>
                  <a:pt x="2671462" y="1020811"/>
                </a:lnTo>
                <a:cubicBezTo>
                  <a:pt x="2667955" y="1017933"/>
                  <a:pt x="2666202" y="1011954"/>
                  <a:pt x="2666202" y="1002872"/>
                </a:cubicBezTo>
                <a:lnTo>
                  <a:pt x="2667281" y="980753"/>
                </a:lnTo>
                <a:cubicBezTo>
                  <a:pt x="2663055" y="975987"/>
                  <a:pt x="2660942" y="972120"/>
                  <a:pt x="2660942" y="969153"/>
                </a:cubicBezTo>
                <a:lnTo>
                  <a:pt x="2660942" y="968074"/>
                </a:lnTo>
                <a:cubicBezTo>
                  <a:pt x="2660942" y="965916"/>
                  <a:pt x="2664448" y="964163"/>
                  <a:pt x="2671462" y="962814"/>
                </a:cubicBezTo>
                <a:cubicBezTo>
                  <a:pt x="2673709" y="962814"/>
                  <a:pt x="2676182" y="963848"/>
                  <a:pt x="2678880" y="965916"/>
                </a:cubicBezTo>
                <a:lnTo>
                  <a:pt x="2683061" y="961735"/>
                </a:lnTo>
                <a:cubicBezTo>
                  <a:pt x="2697088" y="962455"/>
                  <a:pt x="2705180" y="964568"/>
                  <a:pt x="2707339" y="968074"/>
                </a:cubicBezTo>
                <a:lnTo>
                  <a:pt x="2712599" y="965916"/>
                </a:lnTo>
                <a:cubicBezTo>
                  <a:pt x="2722400" y="967355"/>
                  <a:pt x="2727300" y="969109"/>
                  <a:pt x="2727300" y="971177"/>
                </a:cubicBezTo>
                <a:lnTo>
                  <a:pt x="2727300" y="974413"/>
                </a:lnTo>
                <a:cubicBezTo>
                  <a:pt x="2722444" y="979629"/>
                  <a:pt x="2720017" y="985608"/>
                  <a:pt x="2720017" y="992352"/>
                </a:cubicBezTo>
                <a:lnTo>
                  <a:pt x="2716780" y="995454"/>
                </a:lnTo>
                <a:lnTo>
                  <a:pt x="2717859" y="999635"/>
                </a:lnTo>
                <a:lnTo>
                  <a:pt x="2715701" y="1007053"/>
                </a:lnTo>
                <a:cubicBezTo>
                  <a:pt x="2718668" y="1014787"/>
                  <a:pt x="2720781" y="1018653"/>
                  <a:pt x="2722041" y="1018653"/>
                </a:cubicBezTo>
                <a:lnTo>
                  <a:pt x="2724199" y="1018653"/>
                </a:lnTo>
                <a:lnTo>
                  <a:pt x="2724199" y="1017574"/>
                </a:lnTo>
                <a:lnTo>
                  <a:pt x="2720961" y="1013392"/>
                </a:lnTo>
                <a:cubicBezTo>
                  <a:pt x="2722400" y="1013392"/>
                  <a:pt x="2726626" y="1008807"/>
                  <a:pt x="2733640" y="999635"/>
                </a:cubicBezTo>
                <a:lnTo>
                  <a:pt x="2739979" y="999635"/>
                </a:lnTo>
                <a:cubicBezTo>
                  <a:pt x="2745643" y="999635"/>
                  <a:pt x="2754410" y="1007368"/>
                  <a:pt x="2766280" y="1022834"/>
                </a:cubicBezTo>
                <a:lnTo>
                  <a:pt x="2769517" y="1026071"/>
                </a:lnTo>
                <a:lnTo>
                  <a:pt x="2769517" y="1030252"/>
                </a:lnTo>
                <a:lnTo>
                  <a:pt x="2765336" y="1034433"/>
                </a:lnTo>
                <a:lnTo>
                  <a:pt x="2754681" y="1034433"/>
                </a:lnTo>
                <a:cubicBezTo>
                  <a:pt x="2750544" y="1032365"/>
                  <a:pt x="2748476" y="1030252"/>
                  <a:pt x="2748476" y="1028094"/>
                </a:cubicBezTo>
                <a:lnTo>
                  <a:pt x="2744160" y="1028094"/>
                </a:lnTo>
                <a:cubicBezTo>
                  <a:pt x="2744160" y="1031241"/>
                  <a:pt x="2737865" y="1033354"/>
                  <a:pt x="2725278" y="1034433"/>
                </a:cubicBezTo>
                <a:cubicBezTo>
                  <a:pt x="2721231" y="1037760"/>
                  <a:pt x="2719117" y="1040233"/>
                  <a:pt x="2718938" y="1041851"/>
                </a:cubicBezTo>
                <a:lnTo>
                  <a:pt x="2720017" y="1056553"/>
                </a:lnTo>
                <a:lnTo>
                  <a:pt x="2720017" y="1057632"/>
                </a:lnTo>
                <a:lnTo>
                  <a:pt x="2716780" y="1066129"/>
                </a:lnTo>
                <a:lnTo>
                  <a:pt x="2720017" y="1077728"/>
                </a:lnTo>
                <a:lnTo>
                  <a:pt x="2720017" y="1078672"/>
                </a:lnTo>
                <a:cubicBezTo>
                  <a:pt x="2720017" y="1080830"/>
                  <a:pt x="2718578" y="1081909"/>
                  <a:pt x="2715701" y="1081909"/>
                </a:cubicBezTo>
                <a:lnTo>
                  <a:pt x="2716780" y="1086090"/>
                </a:lnTo>
                <a:lnTo>
                  <a:pt x="2715701" y="1095532"/>
                </a:lnTo>
                <a:lnTo>
                  <a:pt x="2716780" y="1094588"/>
                </a:lnTo>
                <a:lnTo>
                  <a:pt x="2717859" y="1094588"/>
                </a:lnTo>
                <a:lnTo>
                  <a:pt x="2718938" y="1095532"/>
                </a:lnTo>
                <a:lnTo>
                  <a:pt x="2718938" y="1096611"/>
                </a:lnTo>
                <a:lnTo>
                  <a:pt x="2715701" y="1106187"/>
                </a:lnTo>
                <a:lnTo>
                  <a:pt x="2717859" y="1108210"/>
                </a:lnTo>
                <a:lnTo>
                  <a:pt x="2720017" y="1108210"/>
                </a:lnTo>
                <a:cubicBezTo>
                  <a:pt x="2721185" y="1108210"/>
                  <a:pt x="2723613" y="1104344"/>
                  <a:pt x="2727300" y="1096611"/>
                </a:cubicBezTo>
                <a:lnTo>
                  <a:pt x="2739979" y="1086090"/>
                </a:lnTo>
                <a:cubicBezTo>
                  <a:pt x="2748611" y="1088249"/>
                  <a:pt x="2754229" y="1092115"/>
                  <a:pt x="2756838" y="1097690"/>
                </a:cubicBezTo>
                <a:cubicBezTo>
                  <a:pt x="2770864" y="1105422"/>
                  <a:pt x="2777878" y="1111762"/>
                  <a:pt x="2777878" y="1116707"/>
                </a:cubicBezTo>
                <a:lnTo>
                  <a:pt x="2778957" y="1120888"/>
                </a:lnTo>
                <a:lnTo>
                  <a:pt x="2770596" y="1125070"/>
                </a:lnTo>
                <a:lnTo>
                  <a:pt x="2768437" y="1125070"/>
                </a:lnTo>
                <a:cubicBezTo>
                  <a:pt x="2758456" y="1125070"/>
                  <a:pt x="2748970" y="1124035"/>
                  <a:pt x="2739979" y="1121967"/>
                </a:cubicBezTo>
                <a:lnTo>
                  <a:pt x="2738900" y="1121967"/>
                </a:lnTo>
                <a:lnTo>
                  <a:pt x="2734718" y="1125070"/>
                </a:lnTo>
                <a:lnTo>
                  <a:pt x="2725278" y="1125070"/>
                </a:lnTo>
                <a:cubicBezTo>
                  <a:pt x="2721770" y="1125070"/>
                  <a:pt x="2720017" y="1124395"/>
                  <a:pt x="2720017" y="1123046"/>
                </a:cubicBezTo>
                <a:lnTo>
                  <a:pt x="2714622" y="1123990"/>
                </a:lnTo>
                <a:lnTo>
                  <a:pt x="2708419" y="1123990"/>
                </a:lnTo>
                <a:lnTo>
                  <a:pt x="2702079" y="1123046"/>
                </a:lnTo>
                <a:lnTo>
                  <a:pt x="2690480" y="1126148"/>
                </a:lnTo>
                <a:lnTo>
                  <a:pt x="2677802" y="1123990"/>
                </a:lnTo>
                <a:lnTo>
                  <a:pt x="2673620" y="1125070"/>
                </a:lnTo>
                <a:lnTo>
                  <a:pt x="2664045" y="1123990"/>
                </a:lnTo>
                <a:lnTo>
                  <a:pt x="2657705" y="1125070"/>
                </a:lnTo>
                <a:lnTo>
                  <a:pt x="2643004" y="1119809"/>
                </a:lnTo>
                <a:cubicBezTo>
                  <a:pt x="2643004" y="1122777"/>
                  <a:pt x="2637024" y="1124530"/>
                  <a:pt x="2625064" y="1125070"/>
                </a:cubicBezTo>
                <a:cubicBezTo>
                  <a:pt x="2617511" y="1125070"/>
                  <a:pt x="2612611" y="1123316"/>
                  <a:pt x="2610363" y="1119809"/>
                </a:cubicBezTo>
                <a:lnTo>
                  <a:pt x="2609284" y="1119809"/>
                </a:lnTo>
                <a:lnTo>
                  <a:pt x="2611443" y="1123046"/>
                </a:lnTo>
                <a:lnTo>
                  <a:pt x="2610363" y="1123990"/>
                </a:lnTo>
                <a:lnTo>
                  <a:pt x="2609284" y="1123990"/>
                </a:lnTo>
                <a:lnTo>
                  <a:pt x="2592425" y="1125070"/>
                </a:lnTo>
                <a:lnTo>
                  <a:pt x="2577724" y="1123990"/>
                </a:lnTo>
                <a:lnTo>
                  <a:pt x="2574487" y="1125070"/>
                </a:lnTo>
                <a:cubicBezTo>
                  <a:pt x="2570980" y="1124170"/>
                  <a:pt x="2569227" y="1123136"/>
                  <a:pt x="2569227" y="1121967"/>
                </a:cubicBezTo>
                <a:lnTo>
                  <a:pt x="2569227" y="1118730"/>
                </a:lnTo>
                <a:lnTo>
                  <a:pt x="2571385" y="1118730"/>
                </a:lnTo>
                <a:lnTo>
                  <a:pt x="2571385" y="1115628"/>
                </a:lnTo>
                <a:lnTo>
                  <a:pt x="2569227" y="1108210"/>
                </a:lnTo>
                <a:lnTo>
                  <a:pt x="2572463" y="1102950"/>
                </a:lnTo>
                <a:lnTo>
                  <a:pt x="2569227" y="1090272"/>
                </a:lnTo>
                <a:lnTo>
                  <a:pt x="2569227" y="1088249"/>
                </a:lnTo>
                <a:lnTo>
                  <a:pt x="2573408" y="1077728"/>
                </a:lnTo>
                <a:cubicBezTo>
                  <a:pt x="2572418" y="1069096"/>
                  <a:pt x="2571025" y="1064151"/>
                  <a:pt x="2569227" y="1062892"/>
                </a:cubicBezTo>
                <a:lnTo>
                  <a:pt x="2570305" y="1059790"/>
                </a:lnTo>
                <a:lnTo>
                  <a:pt x="2569227" y="1037670"/>
                </a:lnTo>
                <a:lnTo>
                  <a:pt x="2569227" y="1036591"/>
                </a:lnTo>
                <a:cubicBezTo>
                  <a:pt x="2569227" y="1035332"/>
                  <a:pt x="2567473" y="1034253"/>
                  <a:pt x="2563966" y="1033354"/>
                </a:cubicBezTo>
                <a:lnTo>
                  <a:pt x="2559785" y="1034433"/>
                </a:lnTo>
                <a:lnTo>
                  <a:pt x="2558706" y="1034433"/>
                </a:lnTo>
                <a:lnTo>
                  <a:pt x="2555468" y="1032410"/>
                </a:lnTo>
                <a:lnTo>
                  <a:pt x="2554525" y="1032410"/>
                </a:lnTo>
                <a:lnTo>
                  <a:pt x="2548185" y="1033354"/>
                </a:lnTo>
                <a:lnTo>
                  <a:pt x="2544004" y="1032410"/>
                </a:lnTo>
                <a:lnTo>
                  <a:pt x="2535507" y="1034433"/>
                </a:lnTo>
                <a:lnTo>
                  <a:pt x="2532405" y="1034433"/>
                </a:lnTo>
                <a:lnTo>
                  <a:pt x="2530246" y="1032410"/>
                </a:lnTo>
                <a:lnTo>
                  <a:pt x="2530246" y="1028094"/>
                </a:lnTo>
                <a:lnTo>
                  <a:pt x="2533349" y="1024992"/>
                </a:lnTo>
                <a:lnTo>
                  <a:pt x="2538610" y="1024992"/>
                </a:lnTo>
                <a:cubicBezTo>
                  <a:pt x="2553625" y="1024992"/>
                  <a:pt x="2562078" y="1026026"/>
                  <a:pt x="2563966" y="1028094"/>
                </a:cubicBezTo>
                <a:lnTo>
                  <a:pt x="2568147" y="1028094"/>
                </a:lnTo>
                <a:lnTo>
                  <a:pt x="2571385" y="1016495"/>
                </a:lnTo>
                <a:lnTo>
                  <a:pt x="2568147" y="1005974"/>
                </a:lnTo>
                <a:cubicBezTo>
                  <a:pt x="2569586" y="1001029"/>
                  <a:pt x="2570664" y="991543"/>
                  <a:pt x="2571385" y="977516"/>
                </a:cubicBezTo>
                <a:cubicBezTo>
                  <a:pt x="2567158" y="972120"/>
                  <a:pt x="2565045" y="968254"/>
                  <a:pt x="2565045" y="965916"/>
                </a:cubicBezTo>
                <a:lnTo>
                  <a:pt x="2569227" y="962814"/>
                </a:lnTo>
                <a:lnTo>
                  <a:pt x="2573408" y="963893"/>
                </a:lnTo>
                <a:close/>
                <a:moveTo>
                  <a:pt x="5258622" y="960322"/>
                </a:moveTo>
                <a:lnTo>
                  <a:pt x="5260780" y="960322"/>
                </a:lnTo>
                <a:cubicBezTo>
                  <a:pt x="5284428" y="974259"/>
                  <a:pt x="5296612" y="983566"/>
                  <a:pt x="5297331" y="988242"/>
                </a:cubicBezTo>
                <a:lnTo>
                  <a:pt x="5298410" y="989320"/>
                </a:lnTo>
                <a:lnTo>
                  <a:pt x="5298410" y="992558"/>
                </a:lnTo>
                <a:cubicBezTo>
                  <a:pt x="5291936" y="998402"/>
                  <a:pt x="5288699" y="1006270"/>
                  <a:pt x="5288699" y="1016161"/>
                </a:cubicBezTo>
                <a:lnTo>
                  <a:pt x="5287620" y="1019398"/>
                </a:lnTo>
                <a:lnTo>
                  <a:pt x="5289778" y="1027895"/>
                </a:lnTo>
                <a:lnTo>
                  <a:pt x="5288699" y="1028974"/>
                </a:lnTo>
                <a:lnTo>
                  <a:pt x="5289778" y="1034369"/>
                </a:lnTo>
                <a:lnTo>
                  <a:pt x="5289778" y="1040843"/>
                </a:lnTo>
                <a:lnTo>
                  <a:pt x="5284518" y="1052712"/>
                </a:lnTo>
                <a:lnTo>
                  <a:pt x="5284518" y="1064446"/>
                </a:lnTo>
                <a:lnTo>
                  <a:pt x="5287620" y="1077394"/>
                </a:lnTo>
                <a:cubicBezTo>
                  <a:pt x="5286991" y="1089893"/>
                  <a:pt x="5285597" y="1097401"/>
                  <a:pt x="5283439" y="1099918"/>
                </a:cubicBezTo>
                <a:lnTo>
                  <a:pt x="5285597" y="1117047"/>
                </a:lnTo>
                <a:lnTo>
                  <a:pt x="5280202" y="1137549"/>
                </a:lnTo>
                <a:lnTo>
                  <a:pt x="5278044" y="1139707"/>
                </a:lnTo>
                <a:lnTo>
                  <a:pt x="5275886" y="1139707"/>
                </a:lnTo>
                <a:cubicBezTo>
                  <a:pt x="5275886" y="1135391"/>
                  <a:pt x="5275167" y="1133233"/>
                  <a:pt x="5273728" y="1133233"/>
                </a:cubicBezTo>
                <a:lnTo>
                  <a:pt x="5272649" y="1133233"/>
                </a:lnTo>
                <a:lnTo>
                  <a:pt x="5275886" y="1141730"/>
                </a:lnTo>
                <a:lnTo>
                  <a:pt x="5274807" y="1142809"/>
                </a:lnTo>
                <a:lnTo>
                  <a:pt x="5274807" y="1143888"/>
                </a:lnTo>
                <a:lnTo>
                  <a:pt x="5275886" y="1144967"/>
                </a:lnTo>
                <a:lnTo>
                  <a:pt x="5275886" y="1146046"/>
                </a:lnTo>
                <a:lnTo>
                  <a:pt x="5274807" y="1149283"/>
                </a:lnTo>
                <a:lnTo>
                  <a:pt x="5276965" y="1151441"/>
                </a:lnTo>
                <a:lnTo>
                  <a:pt x="5276965" y="1153599"/>
                </a:lnTo>
                <a:lnTo>
                  <a:pt x="5274807" y="1155756"/>
                </a:lnTo>
                <a:lnTo>
                  <a:pt x="5273728" y="1155756"/>
                </a:lnTo>
                <a:cubicBezTo>
                  <a:pt x="5272289" y="1155756"/>
                  <a:pt x="5271570" y="1154318"/>
                  <a:pt x="5271570" y="1151441"/>
                </a:cubicBezTo>
                <a:lnTo>
                  <a:pt x="5270491" y="1152520"/>
                </a:lnTo>
                <a:lnTo>
                  <a:pt x="5269412" y="1152520"/>
                </a:lnTo>
                <a:lnTo>
                  <a:pt x="5273728" y="1158994"/>
                </a:lnTo>
                <a:cubicBezTo>
                  <a:pt x="5273728" y="1164748"/>
                  <a:pt x="5268693" y="1170458"/>
                  <a:pt x="5258622" y="1176123"/>
                </a:cubicBezTo>
                <a:cubicBezTo>
                  <a:pt x="5255475" y="1176123"/>
                  <a:pt x="5248686" y="1178640"/>
                  <a:pt x="5238256" y="1183676"/>
                </a:cubicBezTo>
                <a:lnTo>
                  <a:pt x="5228680" y="1184755"/>
                </a:lnTo>
                <a:lnTo>
                  <a:pt x="5218969" y="1184755"/>
                </a:lnTo>
                <a:cubicBezTo>
                  <a:pt x="5216631" y="1183136"/>
                  <a:pt x="5213394" y="1175268"/>
                  <a:pt x="5209258" y="1161152"/>
                </a:cubicBezTo>
                <a:cubicBezTo>
                  <a:pt x="5202694" y="1151980"/>
                  <a:pt x="5194107" y="1145191"/>
                  <a:pt x="5183496" y="1140786"/>
                </a:cubicBezTo>
                <a:lnTo>
                  <a:pt x="5183496" y="1138627"/>
                </a:lnTo>
                <a:cubicBezTo>
                  <a:pt x="5183496" y="1135930"/>
                  <a:pt x="5193882" y="1133772"/>
                  <a:pt x="5214653" y="1132154"/>
                </a:cubicBezTo>
                <a:lnTo>
                  <a:pt x="5226522" y="1132154"/>
                </a:lnTo>
                <a:cubicBezTo>
                  <a:pt x="5228770" y="1132154"/>
                  <a:pt x="5231242" y="1125005"/>
                  <a:pt x="5233940" y="1110708"/>
                </a:cubicBezTo>
                <a:cubicBezTo>
                  <a:pt x="5236458" y="1109090"/>
                  <a:pt x="5238975" y="1103695"/>
                  <a:pt x="5241493" y="1094523"/>
                </a:cubicBezTo>
                <a:lnTo>
                  <a:pt x="5237177" y="1089128"/>
                </a:lnTo>
                <a:lnTo>
                  <a:pt x="5241493" y="1071999"/>
                </a:lnTo>
                <a:lnTo>
                  <a:pt x="5240414" y="1063367"/>
                </a:lnTo>
                <a:lnTo>
                  <a:pt x="5241493" y="1028974"/>
                </a:lnTo>
                <a:lnTo>
                  <a:pt x="5241493" y="1023714"/>
                </a:lnTo>
                <a:lnTo>
                  <a:pt x="5243651" y="1020477"/>
                </a:lnTo>
                <a:lnTo>
                  <a:pt x="5243651" y="1010766"/>
                </a:lnTo>
                <a:lnTo>
                  <a:pt x="5244730" y="994715"/>
                </a:lnTo>
                <a:lnTo>
                  <a:pt x="5235019" y="989320"/>
                </a:lnTo>
                <a:lnTo>
                  <a:pt x="5228680" y="991479"/>
                </a:lnTo>
                <a:lnTo>
                  <a:pt x="5227601" y="991479"/>
                </a:lnTo>
                <a:cubicBezTo>
                  <a:pt x="5223824" y="991479"/>
                  <a:pt x="5221666" y="990400"/>
                  <a:pt x="5221127" y="988242"/>
                </a:cubicBezTo>
                <a:cubicBezTo>
                  <a:pt x="5221127" y="985364"/>
                  <a:pt x="5227556" y="983206"/>
                  <a:pt x="5240414" y="981767"/>
                </a:cubicBezTo>
                <a:cubicBezTo>
                  <a:pt x="5248147" y="976373"/>
                  <a:pt x="5252822" y="970663"/>
                  <a:pt x="5254441" y="964638"/>
                </a:cubicBezTo>
                <a:cubicBezTo>
                  <a:pt x="5257228" y="964638"/>
                  <a:pt x="5258622" y="963200"/>
                  <a:pt x="5258622" y="960322"/>
                </a:cubicBezTo>
                <a:close/>
                <a:moveTo>
                  <a:pt x="3248847" y="960322"/>
                </a:moveTo>
                <a:lnTo>
                  <a:pt x="3251005" y="960322"/>
                </a:lnTo>
                <a:cubicBezTo>
                  <a:pt x="3274653" y="974259"/>
                  <a:pt x="3286837" y="983565"/>
                  <a:pt x="3287557" y="988241"/>
                </a:cubicBezTo>
                <a:lnTo>
                  <a:pt x="3288636" y="989320"/>
                </a:lnTo>
                <a:lnTo>
                  <a:pt x="3288636" y="992557"/>
                </a:lnTo>
                <a:cubicBezTo>
                  <a:pt x="3282161" y="998401"/>
                  <a:pt x="3278924" y="1006269"/>
                  <a:pt x="3278924" y="1016160"/>
                </a:cubicBezTo>
                <a:lnTo>
                  <a:pt x="3277845" y="1019397"/>
                </a:lnTo>
                <a:lnTo>
                  <a:pt x="3280003" y="1027894"/>
                </a:lnTo>
                <a:lnTo>
                  <a:pt x="3278924" y="1028973"/>
                </a:lnTo>
                <a:lnTo>
                  <a:pt x="3280003" y="1034368"/>
                </a:lnTo>
                <a:lnTo>
                  <a:pt x="3280003" y="1040843"/>
                </a:lnTo>
                <a:lnTo>
                  <a:pt x="3274743" y="1052711"/>
                </a:lnTo>
                <a:lnTo>
                  <a:pt x="3274743" y="1064445"/>
                </a:lnTo>
                <a:lnTo>
                  <a:pt x="3277845" y="1077393"/>
                </a:lnTo>
                <a:cubicBezTo>
                  <a:pt x="3277216" y="1089892"/>
                  <a:pt x="3275822" y="1097400"/>
                  <a:pt x="3273664" y="1099918"/>
                </a:cubicBezTo>
                <a:lnTo>
                  <a:pt x="3275822" y="1117047"/>
                </a:lnTo>
                <a:lnTo>
                  <a:pt x="3270427" y="1137548"/>
                </a:lnTo>
                <a:lnTo>
                  <a:pt x="3268269" y="1139706"/>
                </a:lnTo>
                <a:lnTo>
                  <a:pt x="3266111" y="1139706"/>
                </a:lnTo>
                <a:cubicBezTo>
                  <a:pt x="3266111" y="1135390"/>
                  <a:pt x="3265392" y="1133232"/>
                  <a:pt x="3263953" y="1133232"/>
                </a:cubicBezTo>
                <a:lnTo>
                  <a:pt x="3262874" y="1133232"/>
                </a:lnTo>
                <a:lnTo>
                  <a:pt x="3266111" y="1141729"/>
                </a:lnTo>
                <a:lnTo>
                  <a:pt x="3265032" y="1142808"/>
                </a:lnTo>
                <a:lnTo>
                  <a:pt x="3265032" y="1143887"/>
                </a:lnTo>
                <a:lnTo>
                  <a:pt x="3266111" y="1144966"/>
                </a:lnTo>
                <a:lnTo>
                  <a:pt x="3266111" y="1146045"/>
                </a:lnTo>
                <a:lnTo>
                  <a:pt x="3265032" y="1149282"/>
                </a:lnTo>
                <a:lnTo>
                  <a:pt x="3267190" y="1151440"/>
                </a:lnTo>
                <a:lnTo>
                  <a:pt x="3267190" y="1153598"/>
                </a:lnTo>
                <a:lnTo>
                  <a:pt x="3265032" y="1155756"/>
                </a:lnTo>
                <a:lnTo>
                  <a:pt x="3263953" y="1155756"/>
                </a:lnTo>
                <a:cubicBezTo>
                  <a:pt x="3262514" y="1155756"/>
                  <a:pt x="3261795" y="1154317"/>
                  <a:pt x="3261795" y="1151440"/>
                </a:cubicBezTo>
                <a:lnTo>
                  <a:pt x="3260716" y="1152519"/>
                </a:lnTo>
                <a:lnTo>
                  <a:pt x="3259637" y="1152519"/>
                </a:lnTo>
                <a:lnTo>
                  <a:pt x="3263953" y="1158993"/>
                </a:lnTo>
                <a:cubicBezTo>
                  <a:pt x="3263953" y="1164748"/>
                  <a:pt x="3258918" y="1170457"/>
                  <a:pt x="3248847" y="1176122"/>
                </a:cubicBezTo>
                <a:cubicBezTo>
                  <a:pt x="3245700" y="1176122"/>
                  <a:pt x="3238911" y="1178640"/>
                  <a:pt x="3228481" y="1183675"/>
                </a:cubicBezTo>
                <a:lnTo>
                  <a:pt x="3218905" y="1184754"/>
                </a:lnTo>
                <a:lnTo>
                  <a:pt x="3209194" y="1184754"/>
                </a:lnTo>
                <a:cubicBezTo>
                  <a:pt x="3206856" y="1183136"/>
                  <a:pt x="3203619" y="1175268"/>
                  <a:pt x="3199483" y="1161151"/>
                </a:cubicBezTo>
                <a:cubicBezTo>
                  <a:pt x="3192919" y="1151979"/>
                  <a:pt x="3184331" y="1145191"/>
                  <a:pt x="3173722" y="1140785"/>
                </a:cubicBezTo>
                <a:lnTo>
                  <a:pt x="3173722" y="1138627"/>
                </a:lnTo>
                <a:cubicBezTo>
                  <a:pt x="3173722" y="1135929"/>
                  <a:pt x="3184107" y="1133771"/>
                  <a:pt x="3204878" y="1132153"/>
                </a:cubicBezTo>
                <a:lnTo>
                  <a:pt x="3216747" y="1132153"/>
                </a:lnTo>
                <a:cubicBezTo>
                  <a:pt x="3218994" y="1132153"/>
                  <a:pt x="3221468" y="1125005"/>
                  <a:pt x="3224165" y="1110708"/>
                </a:cubicBezTo>
                <a:cubicBezTo>
                  <a:pt x="3226682" y="1109089"/>
                  <a:pt x="3229200" y="1103694"/>
                  <a:pt x="3231718" y="1094523"/>
                </a:cubicBezTo>
                <a:lnTo>
                  <a:pt x="3227402" y="1089128"/>
                </a:lnTo>
                <a:lnTo>
                  <a:pt x="3231718" y="1071998"/>
                </a:lnTo>
                <a:lnTo>
                  <a:pt x="3230639" y="1063366"/>
                </a:lnTo>
                <a:lnTo>
                  <a:pt x="3231718" y="1028973"/>
                </a:lnTo>
                <a:lnTo>
                  <a:pt x="3231718" y="1023713"/>
                </a:lnTo>
                <a:lnTo>
                  <a:pt x="3233876" y="1020476"/>
                </a:lnTo>
                <a:lnTo>
                  <a:pt x="3233876" y="1010765"/>
                </a:lnTo>
                <a:lnTo>
                  <a:pt x="3234955" y="994715"/>
                </a:lnTo>
                <a:lnTo>
                  <a:pt x="3225244" y="989320"/>
                </a:lnTo>
                <a:lnTo>
                  <a:pt x="3218905" y="991478"/>
                </a:lnTo>
                <a:lnTo>
                  <a:pt x="3217826" y="991478"/>
                </a:lnTo>
                <a:cubicBezTo>
                  <a:pt x="3214049" y="991478"/>
                  <a:pt x="3211891" y="990399"/>
                  <a:pt x="3211352" y="988241"/>
                </a:cubicBezTo>
                <a:cubicBezTo>
                  <a:pt x="3211352" y="985363"/>
                  <a:pt x="3217781" y="983206"/>
                  <a:pt x="3230639" y="981767"/>
                </a:cubicBezTo>
                <a:cubicBezTo>
                  <a:pt x="3238372" y="976372"/>
                  <a:pt x="3243048" y="970662"/>
                  <a:pt x="3244666" y="964638"/>
                </a:cubicBezTo>
                <a:cubicBezTo>
                  <a:pt x="3247453" y="964638"/>
                  <a:pt x="3248847" y="963199"/>
                  <a:pt x="3248847" y="960322"/>
                </a:cubicBezTo>
                <a:close/>
                <a:moveTo>
                  <a:pt x="1239074" y="960320"/>
                </a:moveTo>
                <a:lnTo>
                  <a:pt x="1241233" y="960320"/>
                </a:lnTo>
                <a:cubicBezTo>
                  <a:pt x="1264881" y="974258"/>
                  <a:pt x="1277064" y="983564"/>
                  <a:pt x="1277784" y="988240"/>
                </a:cubicBezTo>
                <a:lnTo>
                  <a:pt x="1278863" y="989319"/>
                </a:lnTo>
                <a:lnTo>
                  <a:pt x="1278863" y="992556"/>
                </a:lnTo>
                <a:cubicBezTo>
                  <a:pt x="1272389" y="998400"/>
                  <a:pt x="1269151" y="1006268"/>
                  <a:pt x="1269151" y="1016159"/>
                </a:cubicBezTo>
                <a:lnTo>
                  <a:pt x="1268072" y="1019396"/>
                </a:lnTo>
                <a:lnTo>
                  <a:pt x="1270231" y="1027893"/>
                </a:lnTo>
                <a:lnTo>
                  <a:pt x="1269151" y="1028972"/>
                </a:lnTo>
                <a:lnTo>
                  <a:pt x="1270231" y="1034367"/>
                </a:lnTo>
                <a:lnTo>
                  <a:pt x="1270231" y="1040841"/>
                </a:lnTo>
                <a:lnTo>
                  <a:pt x="1264970" y="1052710"/>
                </a:lnTo>
                <a:lnTo>
                  <a:pt x="1264970" y="1064444"/>
                </a:lnTo>
                <a:lnTo>
                  <a:pt x="1268072" y="1077392"/>
                </a:lnTo>
                <a:cubicBezTo>
                  <a:pt x="1267442" y="1089891"/>
                  <a:pt x="1266050" y="1097399"/>
                  <a:pt x="1263890" y="1099916"/>
                </a:cubicBezTo>
                <a:lnTo>
                  <a:pt x="1266050" y="1117046"/>
                </a:lnTo>
                <a:lnTo>
                  <a:pt x="1260654" y="1137547"/>
                </a:lnTo>
                <a:lnTo>
                  <a:pt x="1258496" y="1139705"/>
                </a:lnTo>
                <a:lnTo>
                  <a:pt x="1256338" y="1139705"/>
                </a:lnTo>
                <a:cubicBezTo>
                  <a:pt x="1256338" y="1135389"/>
                  <a:pt x="1255619" y="1133231"/>
                  <a:pt x="1254180" y="1133231"/>
                </a:cubicBezTo>
                <a:lnTo>
                  <a:pt x="1253102" y="1133231"/>
                </a:lnTo>
                <a:lnTo>
                  <a:pt x="1256338" y="1141728"/>
                </a:lnTo>
                <a:lnTo>
                  <a:pt x="1255259" y="1142807"/>
                </a:lnTo>
                <a:lnTo>
                  <a:pt x="1255259" y="1143886"/>
                </a:lnTo>
                <a:lnTo>
                  <a:pt x="1256338" y="1144965"/>
                </a:lnTo>
                <a:lnTo>
                  <a:pt x="1256338" y="1146044"/>
                </a:lnTo>
                <a:lnTo>
                  <a:pt x="1255259" y="1149281"/>
                </a:lnTo>
                <a:lnTo>
                  <a:pt x="1257418" y="1151439"/>
                </a:lnTo>
                <a:lnTo>
                  <a:pt x="1257418" y="1153597"/>
                </a:lnTo>
                <a:lnTo>
                  <a:pt x="1255259" y="1155755"/>
                </a:lnTo>
                <a:lnTo>
                  <a:pt x="1254180" y="1155755"/>
                </a:lnTo>
                <a:cubicBezTo>
                  <a:pt x="1252742" y="1155755"/>
                  <a:pt x="1252023" y="1154316"/>
                  <a:pt x="1252023" y="1151439"/>
                </a:cubicBezTo>
                <a:lnTo>
                  <a:pt x="1250943" y="1152518"/>
                </a:lnTo>
                <a:lnTo>
                  <a:pt x="1249865" y="1152518"/>
                </a:lnTo>
                <a:lnTo>
                  <a:pt x="1254180" y="1158992"/>
                </a:lnTo>
                <a:cubicBezTo>
                  <a:pt x="1254180" y="1164747"/>
                  <a:pt x="1249145" y="1170457"/>
                  <a:pt x="1239074" y="1176121"/>
                </a:cubicBezTo>
                <a:cubicBezTo>
                  <a:pt x="1235926" y="1176121"/>
                  <a:pt x="1229139" y="1178639"/>
                  <a:pt x="1218709" y="1183674"/>
                </a:cubicBezTo>
                <a:lnTo>
                  <a:pt x="1209132" y="1184753"/>
                </a:lnTo>
                <a:lnTo>
                  <a:pt x="1199421" y="1184753"/>
                </a:lnTo>
                <a:cubicBezTo>
                  <a:pt x="1197083" y="1183135"/>
                  <a:pt x="1193845" y="1175267"/>
                  <a:pt x="1189709" y="1161150"/>
                </a:cubicBezTo>
                <a:cubicBezTo>
                  <a:pt x="1183145" y="1151979"/>
                  <a:pt x="1174558" y="1145190"/>
                  <a:pt x="1163948" y="1140784"/>
                </a:cubicBezTo>
                <a:lnTo>
                  <a:pt x="1163948" y="1138626"/>
                </a:lnTo>
                <a:cubicBezTo>
                  <a:pt x="1163948" y="1135929"/>
                  <a:pt x="1174334" y="1133771"/>
                  <a:pt x="1195105" y="1132152"/>
                </a:cubicBezTo>
                <a:lnTo>
                  <a:pt x="1206974" y="1132152"/>
                </a:lnTo>
                <a:cubicBezTo>
                  <a:pt x="1209221" y="1132152"/>
                  <a:pt x="1211694" y="1125003"/>
                  <a:pt x="1214392" y="1110707"/>
                </a:cubicBezTo>
                <a:cubicBezTo>
                  <a:pt x="1216909" y="1109088"/>
                  <a:pt x="1219427" y="1103693"/>
                  <a:pt x="1221946" y="1094522"/>
                </a:cubicBezTo>
                <a:lnTo>
                  <a:pt x="1217630" y="1089127"/>
                </a:lnTo>
                <a:lnTo>
                  <a:pt x="1221946" y="1071997"/>
                </a:lnTo>
                <a:lnTo>
                  <a:pt x="1220867" y="1063366"/>
                </a:lnTo>
                <a:lnTo>
                  <a:pt x="1221946" y="1028972"/>
                </a:lnTo>
                <a:lnTo>
                  <a:pt x="1221946" y="1023712"/>
                </a:lnTo>
                <a:lnTo>
                  <a:pt x="1224104" y="1020475"/>
                </a:lnTo>
                <a:lnTo>
                  <a:pt x="1224104" y="1010764"/>
                </a:lnTo>
                <a:lnTo>
                  <a:pt x="1225182" y="994714"/>
                </a:lnTo>
                <a:lnTo>
                  <a:pt x="1215472" y="989319"/>
                </a:lnTo>
                <a:lnTo>
                  <a:pt x="1209132" y="991477"/>
                </a:lnTo>
                <a:lnTo>
                  <a:pt x="1208052" y="991477"/>
                </a:lnTo>
                <a:cubicBezTo>
                  <a:pt x="1204277" y="991477"/>
                  <a:pt x="1202119" y="990398"/>
                  <a:pt x="1201579" y="988240"/>
                </a:cubicBezTo>
                <a:cubicBezTo>
                  <a:pt x="1201579" y="985363"/>
                  <a:pt x="1208007" y="983205"/>
                  <a:pt x="1220867" y="981766"/>
                </a:cubicBezTo>
                <a:cubicBezTo>
                  <a:pt x="1228599" y="976371"/>
                  <a:pt x="1233275" y="970661"/>
                  <a:pt x="1234894" y="964637"/>
                </a:cubicBezTo>
                <a:cubicBezTo>
                  <a:pt x="1237680" y="964637"/>
                  <a:pt x="1239074" y="963198"/>
                  <a:pt x="1239074" y="960320"/>
                </a:cubicBezTo>
                <a:close/>
                <a:moveTo>
                  <a:pt x="3649953" y="959782"/>
                </a:moveTo>
                <a:lnTo>
                  <a:pt x="3642400" y="961940"/>
                </a:lnTo>
                <a:lnTo>
                  <a:pt x="3626215" y="961940"/>
                </a:lnTo>
                <a:lnTo>
                  <a:pt x="3620820" y="963019"/>
                </a:lnTo>
                <a:lnTo>
                  <a:pt x="3620820" y="965177"/>
                </a:lnTo>
                <a:cubicBezTo>
                  <a:pt x="3629632" y="966256"/>
                  <a:pt x="3635386" y="969133"/>
                  <a:pt x="3638084" y="973809"/>
                </a:cubicBezTo>
                <a:cubicBezTo>
                  <a:pt x="3638084" y="976507"/>
                  <a:pt x="3639522" y="980418"/>
                  <a:pt x="3642400" y="985543"/>
                </a:cubicBezTo>
                <a:lnTo>
                  <a:pt x="3642400" y="986623"/>
                </a:lnTo>
                <a:lnTo>
                  <a:pt x="3634847" y="990938"/>
                </a:lnTo>
                <a:lnTo>
                  <a:pt x="3634847" y="992018"/>
                </a:lnTo>
                <a:cubicBezTo>
                  <a:pt x="3635566" y="996333"/>
                  <a:pt x="3636645" y="998491"/>
                  <a:pt x="3638084" y="998491"/>
                </a:cubicBezTo>
                <a:lnTo>
                  <a:pt x="3642400" y="997413"/>
                </a:lnTo>
                <a:lnTo>
                  <a:pt x="3653190" y="1002807"/>
                </a:lnTo>
                <a:cubicBezTo>
                  <a:pt x="3659844" y="1001549"/>
                  <a:pt x="3664520" y="999750"/>
                  <a:pt x="3667217" y="997413"/>
                </a:cubicBezTo>
                <a:lnTo>
                  <a:pt x="3673691" y="997413"/>
                </a:lnTo>
                <a:cubicBezTo>
                  <a:pt x="3673691" y="994535"/>
                  <a:pt x="3676568" y="987027"/>
                  <a:pt x="3682323" y="974888"/>
                </a:cubicBezTo>
                <a:lnTo>
                  <a:pt x="3684481" y="965177"/>
                </a:lnTo>
                <a:cubicBezTo>
                  <a:pt x="3681603" y="962300"/>
                  <a:pt x="3677287" y="960861"/>
                  <a:pt x="3671533" y="960861"/>
                </a:cubicBezTo>
                <a:cubicBezTo>
                  <a:pt x="3671533" y="963199"/>
                  <a:pt x="3666857" y="964638"/>
                  <a:pt x="3657506" y="965177"/>
                </a:cubicBezTo>
                <a:cubicBezTo>
                  <a:pt x="3656427" y="961581"/>
                  <a:pt x="3653909" y="959782"/>
                  <a:pt x="3649953" y="959782"/>
                </a:cubicBezTo>
                <a:close/>
                <a:moveTo>
                  <a:pt x="6063126" y="959379"/>
                </a:moveTo>
                <a:lnTo>
                  <a:pt x="6065284" y="959379"/>
                </a:lnTo>
                <a:lnTo>
                  <a:pt x="6085381" y="966798"/>
                </a:lnTo>
                <a:lnTo>
                  <a:pt x="6087539" y="968955"/>
                </a:lnTo>
                <a:lnTo>
                  <a:pt x="6097115" y="968955"/>
                </a:lnTo>
                <a:cubicBezTo>
                  <a:pt x="6101341" y="968955"/>
                  <a:pt x="6104488" y="971428"/>
                  <a:pt x="6106556" y="976374"/>
                </a:cubicBezTo>
                <a:lnTo>
                  <a:pt x="6100217" y="991210"/>
                </a:lnTo>
                <a:lnTo>
                  <a:pt x="6106556" y="1008204"/>
                </a:lnTo>
                <a:lnTo>
                  <a:pt x="6105612" y="1015622"/>
                </a:lnTo>
                <a:lnTo>
                  <a:pt x="6106556" y="1026143"/>
                </a:lnTo>
                <a:cubicBezTo>
                  <a:pt x="6104668" y="1032706"/>
                  <a:pt x="6101881" y="1037292"/>
                  <a:pt x="6098194" y="1039900"/>
                </a:cubicBezTo>
                <a:cubicBezTo>
                  <a:pt x="6103139" y="1039900"/>
                  <a:pt x="6105612" y="1042013"/>
                  <a:pt x="6105612" y="1046239"/>
                </a:cubicBezTo>
                <a:lnTo>
                  <a:pt x="6105612" y="1048397"/>
                </a:lnTo>
                <a:lnTo>
                  <a:pt x="6104533" y="1063233"/>
                </a:lnTo>
                <a:lnTo>
                  <a:pt x="6105612" y="1064312"/>
                </a:lnTo>
                <a:lnTo>
                  <a:pt x="6105612" y="1065392"/>
                </a:lnTo>
                <a:lnTo>
                  <a:pt x="6102375" y="1095064"/>
                </a:lnTo>
                <a:lnTo>
                  <a:pt x="6105612" y="1098301"/>
                </a:lnTo>
                <a:lnTo>
                  <a:pt x="6105612" y="1100324"/>
                </a:lnTo>
                <a:lnTo>
                  <a:pt x="6102375" y="1110979"/>
                </a:lnTo>
                <a:lnTo>
                  <a:pt x="6102375" y="1115160"/>
                </a:lnTo>
                <a:lnTo>
                  <a:pt x="6104533" y="1118397"/>
                </a:lnTo>
                <a:lnTo>
                  <a:pt x="6104533" y="1119476"/>
                </a:lnTo>
                <a:cubicBezTo>
                  <a:pt x="6104533" y="1122983"/>
                  <a:pt x="6103814" y="1124736"/>
                  <a:pt x="6102375" y="1124736"/>
                </a:cubicBezTo>
                <a:lnTo>
                  <a:pt x="6103454" y="1125816"/>
                </a:lnTo>
                <a:lnTo>
                  <a:pt x="6102375" y="1131075"/>
                </a:lnTo>
                <a:cubicBezTo>
                  <a:pt x="6102375" y="1133414"/>
                  <a:pt x="6103454" y="1135886"/>
                  <a:pt x="6105612" y="1138493"/>
                </a:cubicBezTo>
                <a:lnTo>
                  <a:pt x="6105612" y="1140652"/>
                </a:lnTo>
                <a:cubicBezTo>
                  <a:pt x="6103454" y="1143349"/>
                  <a:pt x="6102375" y="1145822"/>
                  <a:pt x="6102375" y="1148070"/>
                </a:cubicBezTo>
                <a:lnTo>
                  <a:pt x="6103454" y="1153330"/>
                </a:lnTo>
                <a:lnTo>
                  <a:pt x="6102375" y="1154409"/>
                </a:lnTo>
                <a:cubicBezTo>
                  <a:pt x="6103993" y="1154409"/>
                  <a:pt x="6105072" y="1156882"/>
                  <a:pt x="6105612" y="1161827"/>
                </a:cubicBezTo>
                <a:cubicBezTo>
                  <a:pt x="6102375" y="1171718"/>
                  <a:pt x="6098104" y="1176663"/>
                  <a:pt x="6092799" y="1176663"/>
                </a:cubicBezTo>
                <a:lnTo>
                  <a:pt x="6081200" y="1175585"/>
                </a:lnTo>
                <a:lnTo>
                  <a:pt x="6077963" y="1175585"/>
                </a:lnTo>
                <a:lnTo>
                  <a:pt x="6063126" y="1178821"/>
                </a:lnTo>
                <a:lnTo>
                  <a:pt x="6056787" y="1160748"/>
                </a:lnTo>
                <a:cubicBezTo>
                  <a:pt x="6058046" y="1158500"/>
                  <a:pt x="6059440" y="1150048"/>
                  <a:pt x="6060968" y="1135391"/>
                </a:cubicBezTo>
                <a:lnTo>
                  <a:pt x="6062047" y="1134313"/>
                </a:lnTo>
                <a:lnTo>
                  <a:pt x="6060024" y="1124736"/>
                </a:lnTo>
                <a:lnTo>
                  <a:pt x="6060024" y="1121634"/>
                </a:lnTo>
                <a:lnTo>
                  <a:pt x="6060968" y="1109900"/>
                </a:lnTo>
                <a:cubicBezTo>
                  <a:pt x="6058181" y="1105674"/>
                  <a:pt x="6056787" y="1102482"/>
                  <a:pt x="6056787" y="1100324"/>
                </a:cubicBezTo>
                <a:cubicBezTo>
                  <a:pt x="6058406" y="1100324"/>
                  <a:pt x="6059485" y="1098571"/>
                  <a:pt x="6060024" y="1095064"/>
                </a:cubicBezTo>
                <a:lnTo>
                  <a:pt x="6056787" y="1091827"/>
                </a:lnTo>
                <a:lnTo>
                  <a:pt x="6056787" y="1088724"/>
                </a:lnTo>
                <a:cubicBezTo>
                  <a:pt x="6060294" y="1083420"/>
                  <a:pt x="6062047" y="1078475"/>
                  <a:pt x="6062047" y="1073888"/>
                </a:cubicBezTo>
                <a:lnTo>
                  <a:pt x="6062047" y="1072809"/>
                </a:lnTo>
                <a:cubicBezTo>
                  <a:pt x="6060339" y="1070472"/>
                  <a:pt x="6059305" y="1067279"/>
                  <a:pt x="6058945" y="1063233"/>
                </a:cubicBezTo>
                <a:cubicBezTo>
                  <a:pt x="6058945" y="1051904"/>
                  <a:pt x="6060698" y="1044486"/>
                  <a:pt x="6064205" y="1040979"/>
                </a:cubicBezTo>
                <a:lnTo>
                  <a:pt x="6064205" y="1039900"/>
                </a:lnTo>
                <a:lnTo>
                  <a:pt x="6058945" y="1026143"/>
                </a:lnTo>
                <a:lnTo>
                  <a:pt x="6060024" y="1025064"/>
                </a:lnTo>
                <a:lnTo>
                  <a:pt x="6058945" y="1019803"/>
                </a:lnTo>
                <a:cubicBezTo>
                  <a:pt x="6058945" y="1014318"/>
                  <a:pt x="6060339" y="1010092"/>
                  <a:pt x="6063126" y="1007125"/>
                </a:cubicBezTo>
                <a:lnTo>
                  <a:pt x="6056787" y="995390"/>
                </a:lnTo>
                <a:lnTo>
                  <a:pt x="6056787" y="993233"/>
                </a:lnTo>
                <a:cubicBezTo>
                  <a:pt x="6058945" y="986758"/>
                  <a:pt x="6060024" y="980420"/>
                  <a:pt x="6060024" y="974215"/>
                </a:cubicBezTo>
                <a:lnTo>
                  <a:pt x="6056787" y="968955"/>
                </a:lnTo>
                <a:lnTo>
                  <a:pt x="6056787" y="965719"/>
                </a:lnTo>
                <a:close/>
                <a:moveTo>
                  <a:pt x="4098940" y="958350"/>
                </a:moveTo>
                <a:lnTo>
                  <a:pt x="4098940" y="959429"/>
                </a:lnTo>
                <a:lnTo>
                  <a:pt x="4101098" y="959429"/>
                </a:lnTo>
                <a:lnTo>
                  <a:pt x="4101098" y="958350"/>
                </a:lnTo>
                <a:close/>
                <a:moveTo>
                  <a:pt x="16320" y="957641"/>
                </a:moveTo>
                <a:lnTo>
                  <a:pt x="15241" y="958720"/>
                </a:lnTo>
                <a:lnTo>
                  <a:pt x="15241" y="959799"/>
                </a:lnTo>
                <a:lnTo>
                  <a:pt x="16320" y="960878"/>
                </a:lnTo>
                <a:lnTo>
                  <a:pt x="17399" y="960878"/>
                </a:lnTo>
                <a:lnTo>
                  <a:pt x="18478" y="959799"/>
                </a:lnTo>
                <a:lnTo>
                  <a:pt x="18478" y="958720"/>
                </a:lnTo>
                <a:lnTo>
                  <a:pt x="17399" y="957641"/>
                </a:lnTo>
                <a:close/>
                <a:moveTo>
                  <a:pt x="4107572" y="957271"/>
                </a:moveTo>
                <a:lnTo>
                  <a:pt x="4106493" y="962666"/>
                </a:lnTo>
                <a:cubicBezTo>
                  <a:pt x="4107931" y="965903"/>
                  <a:pt x="4109370" y="967701"/>
                  <a:pt x="4110809" y="968061"/>
                </a:cubicBezTo>
                <a:lnTo>
                  <a:pt x="4113911" y="968061"/>
                </a:lnTo>
                <a:lnTo>
                  <a:pt x="4113911" y="966982"/>
                </a:lnTo>
                <a:cubicBezTo>
                  <a:pt x="4111303" y="960688"/>
                  <a:pt x="4109190" y="957451"/>
                  <a:pt x="4107572" y="957271"/>
                </a:cubicBezTo>
                <a:close/>
                <a:moveTo>
                  <a:pt x="7212642" y="957064"/>
                </a:moveTo>
                <a:lnTo>
                  <a:pt x="7212642" y="962459"/>
                </a:lnTo>
                <a:lnTo>
                  <a:pt x="7215879" y="966775"/>
                </a:lnTo>
                <a:lnTo>
                  <a:pt x="7215879" y="967719"/>
                </a:lnTo>
                <a:cubicBezTo>
                  <a:pt x="7215879" y="971855"/>
                  <a:pt x="7214440" y="975452"/>
                  <a:pt x="7211563" y="978509"/>
                </a:cubicBezTo>
                <a:lnTo>
                  <a:pt x="7211563" y="980667"/>
                </a:lnTo>
                <a:lnTo>
                  <a:pt x="7213721" y="980667"/>
                </a:lnTo>
                <a:lnTo>
                  <a:pt x="7219116" y="976351"/>
                </a:lnTo>
                <a:lnTo>
                  <a:pt x="7220060" y="976351"/>
                </a:lnTo>
                <a:lnTo>
                  <a:pt x="7229771" y="979588"/>
                </a:lnTo>
                <a:lnTo>
                  <a:pt x="7231929" y="976351"/>
                </a:lnTo>
                <a:cubicBezTo>
                  <a:pt x="7224736" y="971496"/>
                  <a:pt x="7218666" y="965066"/>
                  <a:pt x="7213721" y="957064"/>
                </a:cubicBezTo>
                <a:close/>
                <a:moveTo>
                  <a:pt x="192197" y="956562"/>
                </a:moveTo>
                <a:lnTo>
                  <a:pt x="192197" y="957641"/>
                </a:lnTo>
                <a:lnTo>
                  <a:pt x="198671" y="958720"/>
                </a:lnTo>
                <a:lnTo>
                  <a:pt x="198671" y="956562"/>
                </a:lnTo>
                <a:close/>
                <a:moveTo>
                  <a:pt x="109114" y="956562"/>
                </a:moveTo>
                <a:lnTo>
                  <a:pt x="112351" y="959799"/>
                </a:lnTo>
                <a:lnTo>
                  <a:pt x="112351" y="956562"/>
                </a:lnTo>
                <a:close/>
                <a:moveTo>
                  <a:pt x="69191" y="956562"/>
                </a:moveTo>
                <a:lnTo>
                  <a:pt x="69191" y="957641"/>
                </a:lnTo>
                <a:lnTo>
                  <a:pt x="71349" y="957641"/>
                </a:lnTo>
                <a:lnTo>
                  <a:pt x="71349" y="956562"/>
                </a:lnTo>
                <a:close/>
                <a:moveTo>
                  <a:pt x="44374" y="954404"/>
                </a:moveTo>
                <a:lnTo>
                  <a:pt x="46532" y="954404"/>
                </a:lnTo>
                <a:lnTo>
                  <a:pt x="46532" y="959799"/>
                </a:lnTo>
                <a:lnTo>
                  <a:pt x="44374" y="959799"/>
                </a:lnTo>
                <a:close/>
                <a:moveTo>
                  <a:pt x="3558373" y="954387"/>
                </a:moveTo>
                <a:lnTo>
                  <a:pt x="3569163" y="955466"/>
                </a:lnTo>
                <a:lnTo>
                  <a:pt x="3577795" y="954387"/>
                </a:lnTo>
                <a:lnTo>
                  <a:pt x="3579953" y="957624"/>
                </a:lnTo>
                <a:lnTo>
                  <a:pt x="3575637" y="961940"/>
                </a:lnTo>
                <a:lnTo>
                  <a:pt x="3564847" y="961940"/>
                </a:lnTo>
                <a:lnTo>
                  <a:pt x="3560531" y="963019"/>
                </a:lnTo>
                <a:cubicBezTo>
                  <a:pt x="3549021" y="961401"/>
                  <a:pt x="3543266" y="959962"/>
                  <a:pt x="3543266" y="958703"/>
                </a:cubicBezTo>
                <a:lnTo>
                  <a:pt x="3543266" y="957624"/>
                </a:lnTo>
                <a:lnTo>
                  <a:pt x="3545424" y="955466"/>
                </a:lnTo>
                <a:lnTo>
                  <a:pt x="3547582" y="955466"/>
                </a:lnTo>
                <a:lnTo>
                  <a:pt x="3548662" y="956545"/>
                </a:lnTo>
                <a:close/>
                <a:moveTo>
                  <a:pt x="5198602" y="952769"/>
                </a:moveTo>
                <a:lnTo>
                  <a:pt x="5194286" y="958165"/>
                </a:lnTo>
                <a:lnTo>
                  <a:pt x="5194286" y="959243"/>
                </a:lnTo>
                <a:lnTo>
                  <a:pt x="5196444" y="959243"/>
                </a:lnTo>
                <a:lnTo>
                  <a:pt x="5200625" y="953848"/>
                </a:lnTo>
                <a:lnTo>
                  <a:pt x="5199681" y="952769"/>
                </a:lnTo>
                <a:close/>
                <a:moveTo>
                  <a:pt x="3188828" y="952768"/>
                </a:moveTo>
                <a:lnTo>
                  <a:pt x="3184512" y="958164"/>
                </a:lnTo>
                <a:lnTo>
                  <a:pt x="3184512" y="959243"/>
                </a:lnTo>
                <a:lnTo>
                  <a:pt x="3186670" y="959243"/>
                </a:lnTo>
                <a:lnTo>
                  <a:pt x="3190851" y="953847"/>
                </a:lnTo>
                <a:lnTo>
                  <a:pt x="3189907" y="952768"/>
                </a:lnTo>
                <a:close/>
                <a:moveTo>
                  <a:pt x="1179054" y="952768"/>
                </a:moveTo>
                <a:lnTo>
                  <a:pt x="1174739" y="958163"/>
                </a:lnTo>
                <a:lnTo>
                  <a:pt x="1174739" y="959242"/>
                </a:lnTo>
                <a:lnTo>
                  <a:pt x="1176897" y="959242"/>
                </a:lnTo>
                <a:lnTo>
                  <a:pt x="1181078" y="953847"/>
                </a:lnTo>
                <a:lnTo>
                  <a:pt x="1180133" y="952768"/>
                </a:lnTo>
                <a:close/>
                <a:moveTo>
                  <a:pt x="1554129" y="952093"/>
                </a:moveTo>
                <a:cubicBezTo>
                  <a:pt x="1561953" y="952093"/>
                  <a:pt x="1567303" y="953532"/>
                  <a:pt x="1570181" y="956409"/>
                </a:cubicBezTo>
                <a:cubicBezTo>
                  <a:pt x="1570181" y="953532"/>
                  <a:pt x="1572338" y="952093"/>
                  <a:pt x="1576655" y="952093"/>
                </a:cubicBezTo>
                <a:lnTo>
                  <a:pt x="1586231" y="952093"/>
                </a:lnTo>
                <a:lnTo>
                  <a:pt x="1588389" y="954251"/>
                </a:lnTo>
                <a:lnTo>
                  <a:pt x="1588389" y="956409"/>
                </a:lnTo>
                <a:lnTo>
                  <a:pt x="1585151" y="959646"/>
                </a:lnTo>
                <a:lnTo>
                  <a:pt x="1583128" y="959646"/>
                </a:lnTo>
                <a:lnTo>
                  <a:pt x="1579892" y="957488"/>
                </a:lnTo>
                <a:lnTo>
                  <a:pt x="1578812" y="957488"/>
                </a:lnTo>
                <a:cubicBezTo>
                  <a:pt x="1577552" y="957488"/>
                  <a:pt x="1576473" y="959242"/>
                  <a:pt x="1575576" y="962748"/>
                </a:cubicBezTo>
                <a:lnTo>
                  <a:pt x="1573417" y="962748"/>
                </a:lnTo>
                <a:lnTo>
                  <a:pt x="1573417" y="963828"/>
                </a:lnTo>
                <a:lnTo>
                  <a:pt x="1558311" y="961670"/>
                </a:lnTo>
                <a:lnTo>
                  <a:pt x="1545497" y="962748"/>
                </a:lnTo>
                <a:cubicBezTo>
                  <a:pt x="1545497" y="961400"/>
                  <a:pt x="1543340" y="960366"/>
                  <a:pt x="1539023" y="959646"/>
                </a:cubicBezTo>
                <a:lnTo>
                  <a:pt x="1530526" y="960725"/>
                </a:lnTo>
                <a:lnTo>
                  <a:pt x="1529448" y="959646"/>
                </a:lnTo>
                <a:cubicBezTo>
                  <a:pt x="1530796" y="956409"/>
                  <a:pt x="1532190" y="954611"/>
                  <a:pt x="1533629" y="954251"/>
                </a:cubicBezTo>
                <a:lnTo>
                  <a:pt x="1540103" y="956409"/>
                </a:lnTo>
                <a:lnTo>
                  <a:pt x="1541182" y="956409"/>
                </a:lnTo>
                <a:cubicBezTo>
                  <a:pt x="1545857" y="953532"/>
                  <a:pt x="1550174" y="952093"/>
                  <a:pt x="1554129" y="952093"/>
                </a:cubicBezTo>
                <a:close/>
                <a:moveTo>
                  <a:pt x="5583253" y="951690"/>
                </a:moveTo>
                <a:cubicBezTo>
                  <a:pt x="5579657" y="953399"/>
                  <a:pt x="5577858" y="956232"/>
                  <a:pt x="5577858" y="960188"/>
                </a:cubicBezTo>
                <a:lnTo>
                  <a:pt x="5581095" y="964504"/>
                </a:lnTo>
                <a:lnTo>
                  <a:pt x="5582174" y="964504"/>
                </a:lnTo>
                <a:lnTo>
                  <a:pt x="5588513" y="955872"/>
                </a:lnTo>
                <a:lnTo>
                  <a:pt x="5584332" y="951690"/>
                </a:lnTo>
                <a:close/>
                <a:moveTo>
                  <a:pt x="7224376" y="950590"/>
                </a:moveTo>
                <a:lnTo>
                  <a:pt x="7224376" y="951669"/>
                </a:lnTo>
                <a:lnTo>
                  <a:pt x="7226534" y="951669"/>
                </a:lnTo>
                <a:lnTo>
                  <a:pt x="7226534" y="950590"/>
                </a:lnTo>
                <a:close/>
                <a:moveTo>
                  <a:pt x="6650495" y="948859"/>
                </a:moveTo>
                <a:lnTo>
                  <a:pt x="6652653" y="951017"/>
                </a:lnTo>
                <a:lnTo>
                  <a:pt x="6652653" y="952096"/>
                </a:lnTo>
                <a:lnTo>
                  <a:pt x="6650495" y="954254"/>
                </a:lnTo>
                <a:lnTo>
                  <a:pt x="6648202" y="952096"/>
                </a:lnTo>
                <a:lnTo>
                  <a:pt x="6648202" y="951017"/>
                </a:lnTo>
                <a:close/>
                <a:moveTo>
                  <a:pt x="6641728" y="948859"/>
                </a:moveTo>
                <a:lnTo>
                  <a:pt x="6644965" y="952096"/>
                </a:lnTo>
                <a:lnTo>
                  <a:pt x="6642807" y="954254"/>
                </a:lnTo>
                <a:lnTo>
                  <a:pt x="6639570" y="951017"/>
                </a:lnTo>
                <a:close/>
                <a:moveTo>
                  <a:pt x="5657165" y="948454"/>
                </a:moveTo>
                <a:lnTo>
                  <a:pt x="5628302" y="951690"/>
                </a:lnTo>
                <a:lnTo>
                  <a:pt x="5628302" y="953714"/>
                </a:lnTo>
                <a:cubicBezTo>
                  <a:pt x="5628302" y="955512"/>
                  <a:pt x="5635090" y="958030"/>
                  <a:pt x="5648668" y="961267"/>
                </a:cubicBezTo>
                <a:lnTo>
                  <a:pt x="5658244" y="961267"/>
                </a:lnTo>
                <a:lnTo>
                  <a:pt x="5665797" y="967741"/>
                </a:lnTo>
                <a:lnTo>
                  <a:pt x="5681847" y="966662"/>
                </a:lnTo>
                <a:lnTo>
                  <a:pt x="5694660" y="966662"/>
                </a:lnTo>
                <a:lnTo>
                  <a:pt x="5698976" y="969899"/>
                </a:lnTo>
                <a:lnTo>
                  <a:pt x="5700055" y="969899"/>
                </a:lnTo>
                <a:lnTo>
                  <a:pt x="5703292" y="966662"/>
                </a:lnTo>
                <a:lnTo>
                  <a:pt x="5706529" y="967741"/>
                </a:lnTo>
                <a:lnTo>
                  <a:pt x="5718264" y="966662"/>
                </a:lnTo>
                <a:lnTo>
                  <a:pt x="5722580" y="967741"/>
                </a:lnTo>
                <a:cubicBezTo>
                  <a:pt x="5727975" y="967741"/>
                  <a:pt x="5735123" y="962391"/>
                  <a:pt x="5744025" y="951690"/>
                </a:cubicBezTo>
                <a:lnTo>
                  <a:pt x="5742946" y="950612"/>
                </a:lnTo>
                <a:lnTo>
                  <a:pt x="5742946" y="949533"/>
                </a:lnTo>
                <a:lnTo>
                  <a:pt x="5726896" y="952635"/>
                </a:lnTo>
                <a:lnTo>
                  <a:pt x="5717185" y="949533"/>
                </a:lnTo>
                <a:lnTo>
                  <a:pt x="5705450" y="950612"/>
                </a:lnTo>
                <a:lnTo>
                  <a:pt x="5701134" y="949533"/>
                </a:lnTo>
                <a:lnTo>
                  <a:pt x="5687242" y="950612"/>
                </a:lnTo>
                <a:lnTo>
                  <a:pt x="5682926" y="950612"/>
                </a:lnTo>
                <a:lnTo>
                  <a:pt x="5679689" y="948454"/>
                </a:lnTo>
                <a:lnTo>
                  <a:pt x="5662560" y="949533"/>
                </a:lnTo>
                <a:close/>
                <a:moveTo>
                  <a:pt x="5765470" y="946296"/>
                </a:moveTo>
                <a:lnTo>
                  <a:pt x="5765470" y="947375"/>
                </a:lnTo>
                <a:lnTo>
                  <a:pt x="5767628" y="947375"/>
                </a:lnTo>
                <a:lnTo>
                  <a:pt x="5767628" y="946296"/>
                </a:lnTo>
                <a:close/>
                <a:moveTo>
                  <a:pt x="71349" y="945772"/>
                </a:moveTo>
                <a:lnTo>
                  <a:pt x="71349" y="946851"/>
                </a:lnTo>
                <a:lnTo>
                  <a:pt x="73507" y="946851"/>
                </a:lnTo>
                <a:lnTo>
                  <a:pt x="73507" y="945772"/>
                </a:lnTo>
                <a:close/>
                <a:moveTo>
                  <a:pt x="62717" y="945772"/>
                </a:moveTo>
                <a:lnTo>
                  <a:pt x="62717" y="946851"/>
                </a:lnTo>
                <a:lnTo>
                  <a:pt x="64875" y="946851"/>
                </a:lnTo>
                <a:lnTo>
                  <a:pt x="64875" y="945772"/>
                </a:lnTo>
                <a:close/>
                <a:moveTo>
                  <a:pt x="7118364" y="945329"/>
                </a:moveTo>
                <a:lnTo>
                  <a:pt x="7120522" y="950531"/>
                </a:lnTo>
                <a:lnTo>
                  <a:pt x="7120522" y="954906"/>
                </a:lnTo>
                <a:lnTo>
                  <a:pt x="7124976" y="961268"/>
                </a:lnTo>
                <a:lnTo>
                  <a:pt x="7125917" y="963538"/>
                </a:lnTo>
                <a:lnTo>
                  <a:pt x="7125917" y="965696"/>
                </a:lnTo>
                <a:lnTo>
                  <a:pt x="7128075" y="965696"/>
                </a:lnTo>
                <a:lnTo>
                  <a:pt x="7124976" y="961268"/>
                </a:lnTo>
                <a:lnTo>
                  <a:pt x="7120522" y="950531"/>
                </a:lnTo>
                <a:lnTo>
                  <a:pt x="7120522" y="945329"/>
                </a:lnTo>
                <a:close/>
                <a:moveTo>
                  <a:pt x="1611992" y="940224"/>
                </a:moveTo>
                <a:cubicBezTo>
                  <a:pt x="1615587" y="940224"/>
                  <a:pt x="1618824" y="942382"/>
                  <a:pt x="1621702" y="946698"/>
                </a:cubicBezTo>
                <a:cubicBezTo>
                  <a:pt x="1626019" y="946698"/>
                  <a:pt x="1631055" y="951374"/>
                  <a:pt x="1636808" y="960725"/>
                </a:cubicBezTo>
                <a:cubicBezTo>
                  <a:pt x="1640316" y="962434"/>
                  <a:pt x="1642069" y="965266"/>
                  <a:pt x="1642069" y="969223"/>
                </a:cubicBezTo>
                <a:cubicBezTo>
                  <a:pt x="1642069" y="970841"/>
                  <a:pt x="1638877" y="975517"/>
                  <a:pt x="1632493" y="983249"/>
                </a:cubicBezTo>
                <a:cubicBezTo>
                  <a:pt x="1626559" y="1019936"/>
                  <a:pt x="1620443" y="1043898"/>
                  <a:pt x="1614150" y="1055138"/>
                </a:cubicBezTo>
                <a:lnTo>
                  <a:pt x="1610913" y="1058375"/>
                </a:lnTo>
                <a:lnTo>
                  <a:pt x="1610913" y="1067952"/>
                </a:lnTo>
                <a:cubicBezTo>
                  <a:pt x="1610913" y="1069390"/>
                  <a:pt x="1612710" y="1070110"/>
                  <a:pt x="1616308" y="1070110"/>
                </a:cubicBezTo>
                <a:lnTo>
                  <a:pt x="1617387" y="1071189"/>
                </a:lnTo>
                <a:cubicBezTo>
                  <a:pt x="1620264" y="1072627"/>
                  <a:pt x="1622783" y="1078022"/>
                  <a:pt x="1624940" y="1087373"/>
                </a:cubicBezTo>
                <a:cubicBezTo>
                  <a:pt x="1626019" y="1087373"/>
                  <a:pt x="1628536" y="1092723"/>
                  <a:pt x="1632493" y="1103424"/>
                </a:cubicBezTo>
                <a:cubicBezTo>
                  <a:pt x="1636000" y="1103424"/>
                  <a:pt x="1639191" y="1111291"/>
                  <a:pt x="1642069" y="1127027"/>
                </a:cubicBezTo>
                <a:cubicBezTo>
                  <a:pt x="1642069" y="1129365"/>
                  <a:pt x="1637796" y="1136513"/>
                  <a:pt x="1629256" y="1148472"/>
                </a:cubicBezTo>
                <a:cubicBezTo>
                  <a:pt x="1620982" y="1149371"/>
                  <a:pt x="1615949" y="1150810"/>
                  <a:pt x="1614150" y="1152788"/>
                </a:cubicBezTo>
                <a:lnTo>
                  <a:pt x="1610913" y="1152788"/>
                </a:lnTo>
                <a:cubicBezTo>
                  <a:pt x="1606686" y="1152788"/>
                  <a:pt x="1603134" y="1143122"/>
                  <a:pt x="1600258" y="1123790"/>
                </a:cubicBezTo>
                <a:cubicBezTo>
                  <a:pt x="1597379" y="1123790"/>
                  <a:pt x="1595941" y="1118080"/>
                  <a:pt x="1595941" y="1106661"/>
                </a:cubicBezTo>
                <a:lnTo>
                  <a:pt x="1595941" y="1101266"/>
                </a:lnTo>
                <a:lnTo>
                  <a:pt x="1593783" y="1099108"/>
                </a:lnTo>
                <a:lnTo>
                  <a:pt x="1590546" y="1102345"/>
                </a:lnTo>
                <a:lnTo>
                  <a:pt x="1586231" y="1100187"/>
                </a:lnTo>
                <a:lnTo>
                  <a:pt x="1586231" y="1103424"/>
                </a:lnTo>
                <a:cubicBezTo>
                  <a:pt x="1589108" y="1103424"/>
                  <a:pt x="1590546" y="1104143"/>
                  <a:pt x="1590546" y="1105582"/>
                </a:cubicBezTo>
                <a:cubicBezTo>
                  <a:pt x="1588028" y="1112775"/>
                  <a:pt x="1579803" y="1122441"/>
                  <a:pt x="1565864" y="1134580"/>
                </a:cubicBezTo>
                <a:cubicBezTo>
                  <a:pt x="1565864" y="1139075"/>
                  <a:pt x="1559075" y="1147303"/>
                  <a:pt x="1545497" y="1159262"/>
                </a:cubicBezTo>
                <a:cubicBezTo>
                  <a:pt x="1545497" y="1163218"/>
                  <a:pt x="1538349" y="1166815"/>
                  <a:pt x="1524053" y="1170052"/>
                </a:cubicBezTo>
                <a:lnTo>
                  <a:pt x="1520815" y="1170052"/>
                </a:lnTo>
                <a:cubicBezTo>
                  <a:pt x="1519016" y="1170052"/>
                  <a:pt x="1517937" y="1168613"/>
                  <a:pt x="1517578" y="1165736"/>
                </a:cubicBezTo>
                <a:cubicBezTo>
                  <a:pt x="1517578" y="1162859"/>
                  <a:pt x="1522928" y="1158543"/>
                  <a:pt x="1533629" y="1152788"/>
                </a:cubicBezTo>
                <a:cubicBezTo>
                  <a:pt x="1533629" y="1150990"/>
                  <a:pt x="1536147" y="1147438"/>
                  <a:pt x="1541182" y="1142133"/>
                </a:cubicBezTo>
                <a:cubicBezTo>
                  <a:pt x="1543879" y="1132781"/>
                  <a:pt x="1548554" y="1128106"/>
                  <a:pt x="1555209" y="1128106"/>
                </a:cubicBezTo>
                <a:lnTo>
                  <a:pt x="1556288" y="1124869"/>
                </a:lnTo>
                <a:lnTo>
                  <a:pt x="1555209" y="1120553"/>
                </a:lnTo>
                <a:cubicBezTo>
                  <a:pt x="1557455" y="1112011"/>
                  <a:pt x="1560288" y="1107740"/>
                  <a:pt x="1563706" y="1107740"/>
                </a:cubicBezTo>
                <a:lnTo>
                  <a:pt x="1562627" y="1102345"/>
                </a:lnTo>
                <a:lnTo>
                  <a:pt x="1562627" y="1101266"/>
                </a:lnTo>
                <a:lnTo>
                  <a:pt x="1563706" y="1100187"/>
                </a:lnTo>
                <a:lnTo>
                  <a:pt x="1563706" y="1099108"/>
                </a:lnTo>
                <a:lnTo>
                  <a:pt x="1579892" y="1101266"/>
                </a:lnTo>
                <a:lnTo>
                  <a:pt x="1579892" y="1099108"/>
                </a:lnTo>
                <a:lnTo>
                  <a:pt x="1574497" y="1098029"/>
                </a:lnTo>
                <a:lnTo>
                  <a:pt x="1571258" y="1099108"/>
                </a:lnTo>
                <a:lnTo>
                  <a:pt x="1566943" y="1091690"/>
                </a:lnTo>
                <a:lnTo>
                  <a:pt x="1566943" y="1089532"/>
                </a:lnTo>
                <a:lnTo>
                  <a:pt x="1569101" y="1086295"/>
                </a:lnTo>
                <a:lnTo>
                  <a:pt x="1569101" y="1077662"/>
                </a:lnTo>
                <a:cubicBezTo>
                  <a:pt x="1570000" y="1072267"/>
                  <a:pt x="1571438" y="1069390"/>
                  <a:pt x="1573417" y="1069030"/>
                </a:cubicBezTo>
                <a:lnTo>
                  <a:pt x="1572338" y="1058375"/>
                </a:lnTo>
                <a:lnTo>
                  <a:pt x="1572338" y="1054059"/>
                </a:lnTo>
                <a:lnTo>
                  <a:pt x="1557367" y="1029377"/>
                </a:lnTo>
                <a:cubicBezTo>
                  <a:pt x="1551073" y="1018137"/>
                  <a:pt x="1545318" y="1011349"/>
                  <a:pt x="1540103" y="1009011"/>
                </a:cubicBezTo>
                <a:cubicBezTo>
                  <a:pt x="1540103" y="1006313"/>
                  <a:pt x="1536912" y="1002717"/>
                  <a:pt x="1530526" y="998221"/>
                </a:cubicBezTo>
                <a:lnTo>
                  <a:pt x="1530526" y="996063"/>
                </a:lnTo>
                <a:lnTo>
                  <a:pt x="1533629" y="992826"/>
                </a:lnTo>
                <a:lnTo>
                  <a:pt x="1537945" y="992826"/>
                </a:lnTo>
                <a:cubicBezTo>
                  <a:pt x="1541541" y="998221"/>
                  <a:pt x="1546576" y="1003256"/>
                  <a:pt x="1553051" y="1007932"/>
                </a:cubicBezTo>
                <a:lnTo>
                  <a:pt x="1556288" y="1012248"/>
                </a:lnTo>
                <a:lnTo>
                  <a:pt x="1557367" y="1011169"/>
                </a:lnTo>
                <a:lnTo>
                  <a:pt x="1560469" y="1011169"/>
                </a:lnTo>
                <a:cubicBezTo>
                  <a:pt x="1565325" y="1011169"/>
                  <a:pt x="1572157" y="1016878"/>
                  <a:pt x="1580970" y="1028298"/>
                </a:cubicBezTo>
                <a:lnTo>
                  <a:pt x="1582049" y="1028298"/>
                </a:lnTo>
                <a:lnTo>
                  <a:pt x="1588389" y="991747"/>
                </a:lnTo>
                <a:lnTo>
                  <a:pt x="1584073" y="984328"/>
                </a:lnTo>
                <a:lnTo>
                  <a:pt x="1588389" y="977854"/>
                </a:lnTo>
                <a:lnTo>
                  <a:pt x="1586231" y="962748"/>
                </a:lnTo>
                <a:lnTo>
                  <a:pt x="1586231" y="961670"/>
                </a:lnTo>
                <a:cubicBezTo>
                  <a:pt x="1595582" y="952408"/>
                  <a:pt x="1604170" y="945260"/>
                  <a:pt x="1611992" y="940224"/>
                </a:cubicBezTo>
                <a:close/>
                <a:moveTo>
                  <a:pt x="6260314" y="932808"/>
                </a:moveTo>
                <a:lnTo>
                  <a:pt x="6262472" y="932808"/>
                </a:lnTo>
                <a:cubicBezTo>
                  <a:pt x="6269216" y="935146"/>
                  <a:pt x="6273442" y="937304"/>
                  <a:pt x="6275150" y="939283"/>
                </a:cubicBezTo>
                <a:lnTo>
                  <a:pt x="6276229" y="939283"/>
                </a:lnTo>
                <a:lnTo>
                  <a:pt x="6280411" y="936045"/>
                </a:lnTo>
                <a:cubicBezTo>
                  <a:pt x="6281849" y="936045"/>
                  <a:pt x="6282928" y="938159"/>
                  <a:pt x="6283648" y="942385"/>
                </a:cubicBezTo>
                <a:cubicBezTo>
                  <a:pt x="6293719" y="942385"/>
                  <a:pt x="6300102" y="949128"/>
                  <a:pt x="6302800" y="962616"/>
                </a:cubicBezTo>
                <a:lnTo>
                  <a:pt x="6302800" y="963560"/>
                </a:lnTo>
                <a:lnTo>
                  <a:pt x="6292145" y="973137"/>
                </a:lnTo>
                <a:cubicBezTo>
                  <a:pt x="6292145" y="979880"/>
                  <a:pt x="6291066" y="984466"/>
                  <a:pt x="6288908" y="986893"/>
                </a:cubicBezTo>
                <a:lnTo>
                  <a:pt x="6292145" y="999707"/>
                </a:lnTo>
                <a:lnTo>
                  <a:pt x="6289987" y="1001730"/>
                </a:lnTo>
                <a:lnTo>
                  <a:pt x="6292145" y="1003888"/>
                </a:lnTo>
                <a:lnTo>
                  <a:pt x="6292145" y="1008204"/>
                </a:lnTo>
                <a:lnTo>
                  <a:pt x="6287829" y="1013464"/>
                </a:lnTo>
                <a:lnTo>
                  <a:pt x="6287829" y="1014543"/>
                </a:lnTo>
                <a:cubicBezTo>
                  <a:pt x="6289987" y="1014543"/>
                  <a:pt x="6291066" y="1015218"/>
                  <a:pt x="6291066" y="1016567"/>
                </a:cubicBezTo>
                <a:lnTo>
                  <a:pt x="6291066" y="1021961"/>
                </a:lnTo>
                <a:lnTo>
                  <a:pt x="6286885" y="1026143"/>
                </a:lnTo>
                <a:lnTo>
                  <a:pt x="6278387" y="1021961"/>
                </a:lnTo>
                <a:cubicBezTo>
                  <a:pt x="6278387" y="1024030"/>
                  <a:pt x="6276589" y="1025064"/>
                  <a:pt x="6272992" y="1025064"/>
                </a:cubicBezTo>
                <a:lnTo>
                  <a:pt x="6272992" y="1026143"/>
                </a:lnTo>
                <a:lnTo>
                  <a:pt x="6276229" y="1026143"/>
                </a:lnTo>
                <a:lnTo>
                  <a:pt x="6278387" y="1023985"/>
                </a:lnTo>
                <a:lnTo>
                  <a:pt x="6279466" y="1023985"/>
                </a:lnTo>
                <a:cubicBezTo>
                  <a:pt x="6281715" y="1026143"/>
                  <a:pt x="6284862" y="1027221"/>
                  <a:pt x="6288908" y="1027221"/>
                </a:cubicBezTo>
                <a:lnTo>
                  <a:pt x="6292145" y="1038821"/>
                </a:lnTo>
                <a:lnTo>
                  <a:pt x="6292145" y="1070651"/>
                </a:lnTo>
                <a:lnTo>
                  <a:pt x="6289987" y="1073888"/>
                </a:lnTo>
                <a:lnTo>
                  <a:pt x="6289987" y="1083464"/>
                </a:lnTo>
                <a:lnTo>
                  <a:pt x="6292145" y="1091827"/>
                </a:lnTo>
                <a:lnTo>
                  <a:pt x="6292145" y="1097222"/>
                </a:lnTo>
                <a:cubicBezTo>
                  <a:pt x="6292145" y="1125636"/>
                  <a:pt x="6291066" y="1141191"/>
                  <a:pt x="6288908" y="1143888"/>
                </a:cubicBezTo>
                <a:lnTo>
                  <a:pt x="6289987" y="1156566"/>
                </a:lnTo>
                <a:cubicBezTo>
                  <a:pt x="6289987" y="1160973"/>
                  <a:pt x="6286795" y="1163805"/>
                  <a:pt x="6280411" y="1165064"/>
                </a:cubicBezTo>
                <a:cubicBezTo>
                  <a:pt x="6272678" y="1173516"/>
                  <a:pt x="6266339" y="1177742"/>
                  <a:pt x="6261393" y="1177742"/>
                </a:cubicBezTo>
                <a:cubicBezTo>
                  <a:pt x="6248715" y="1176124"/>
                  <a:pt x="6242376" y="1173651"/>
                  <a:pt x="6242376" y="1170324"/>
                </a:cubicBezTo>
                <a:lnTo>
                  <a:pt x="6242376" y="1167222"/>
                </a:lnTo>
                <a:lnTo>
                  <a:pt x="6244399" y="1163985"/>
                </a:lnTo>
                <a:lnTo>
                  <a:pt x="6244399" y="1161827"/>
                </a:lnTo>
                <a:cubicBezTo>
                  <a:pt x="6242331" y="1161827"/>
                  <a:pt x="6239499" y="1158635"/>
                  <a:pt x="6235902" y="1152251"/>
                </a:cubicBezTo>
                <a:cubicBezTo>
                  <a:pt x="6233114" y="1152251"/>
                  <a:pt x="6230282" y="1146990"/>
                  <a:pt x="6227405" y="1136470"/>
                </a:cubicBezTo>
                <a:cubicBezTo>
                  <a:pt x="6223898" y="1136470"/>
                  <a:pt x="6222144" y="1135391"/>
                  <a:pt x="6222144" y="1133233"/>
                </a:cubicBezTo>
                <a:lnTo>
                  <a:pt x="6222144" y="1131075"/>
                </a:lnTo>
                <a:cubicBezTo>
                  <a:pt x="6223583" y="1128288"/>
                  <a:pt x="6225696" y="1126894"/>
                  <a:pt x="6228484" y="1126894"/>
                </a:cubicBezTo>
                <a:lnTo>
                  <a:pt x="6239139" y="1129997"/>
                </a:lnTo>
                <a:lnTo>
                  <a:pt x="6242376" y="1129997"/>
                </a:lnTo>
                <a:cubicBezTo>
                  <a:pt x="6243724" y="1129997"/>
                  <a:pt x="6245478" y="1124736"/>
                  <a:pt x="6247636" y="1114216"/>
                </a:cubicBezTo>
                <a:lnTo>
                  <a:pt x="6247636" y="1112058"/>
                </a:lnTo>
                <a:lnTo>
                  <a:pt x="6246557" y="1097222"/>
                </a:lnTo>
                <a:lnTo>
                  <a:pt x="6247636" y="1088724"/>
                </a:lnTo>
                <a:lnTo>
                  <a:pt x="6245478" y="1069572"/>
                </a:lnTo>
                <a:lnTo>
                  <a:pt x="6245478" y="1060131"/>
                </a:lnTo>
                <a:lnTo>
                  <a:pt x="6246557" y="1043137"/>
                </a:lnTo>
                <a:lnTo>
                  <a:pt x="6245478" y="1042058"/>
                </a:lnTo>
                <a:lnTo>
                  <a:pt x="6245478" y="1040979"/>
                </a:lnTo>
                <a:lnTo>
                  <a:pt x="6246557" y="1036798"/>
                </a:lnTo>
                <a:lnTo>
                  <a:pt x="6244399" y="1033561"/>
                </a:lnTo>
                <a:lnTo>
                  <a:pt x="6244399" y="1032482"/>
                </a:lnTo>
                <a:lnTo>
                  <a:pt x="6247636" y="1028301"/>
                </a:lnTo>
                <a:lnTo>
                  <a:pt x="6247636" y="1025064"/>
                </a:lnTo>
                <a:lnTo>
                  <a:pt x="6245478" y="1016567"/>
                </a:lnTo>
                <a:lnTo>
                  <a:pt x="6245478" y="987973"/>
                </a:lnTo>
                <a:lnTo>
                  <a:pt x="6242376" y="983792"/>
                </a:lnTo>
                <a:lnTo>
                  <a:pt x="6242376" y="982712"/>
                </a:lnTo>
                <a:lnTo>
                  <a:pt x="6245478" y="978396"/>
                </a:lnTo>
                <a:lnTo>
                  <a:pt x="6244399" y="970034"/>
                </a:lnTo>
                <a:lnTo>
                  <a:pt x="6245478" y="959379"/>
                </a:lnTo>
                <a:lnTo>
                  <a:pt x="6242376" y="958300"/>
                </a:lnTo>
                <a:lnTo>
                  <a:pt x="6241297" y="959379"/>
                </a:lnTo>
                <a:lnTo>
                  <a:pt x="6240218" y="959379"/>
                </a:lnTo>
                <a:lnTo>
                  <a:pt x="6226460" y="955198"/>
                </a:lnTo>
                <a:lnTo>
                  <a:pt x="6223223" y="956142"/>
                </a:lnTo>
                <a:lnTo>
                  <a:pt x="6221065" y="956142"/>
                </a:lnTo>
                <a:lnTo>
                  <a:pt x="6221065" y="955198"/>
                </a:lnTo>
                <a:lnTo>
                  <a:pt x="6210545" y="956142"/>
                </a:lnTo>
                <a:lnTo>
                  <a:pt x="6199890" y="956142"/>
                </a:lnTo>
                <a:lnTo>
                  <a:pt x="6193551" y="949803"/>
                </a:lnTo>
                <a:lnTo>
                  <a:pt x="6193551" y="948724"/>
                </a:lnTo>
                <a:lnTo>
                  <a:pt x="6209466" y="942385"/>
                </a:lnTo>
                <a:lnTo>
                  <a:pt x="6212568" y="943463"/>
                </a:lnTo>
                <a:lnTo>
                  <a:pt x="6215805" y="942385"/>
                </a:lnTo>
                <a:lnTo>
                  <a:pt x="6224302" y="945622"/>
                </a:lnTo>
                <a:lnTo>
                  <a:pt x="6229563" y="945622"/>
                </a:lnTo>
                <a:lnTo>
                  <a:pt x="6239139" y="942385"/>
                </a:lnTo>
                <a:lnTo>
                  <a:pt x="6247636" y="945622"/>
                </a:lnTo>
                <a:close/>
                <a:moveTo>
                  <a:pt x="8274675" y="932540"/>
                </a:moveTo>
                <a:cubicBezTo>
                  <a:pt x="8283846" y="934698"/>
                  <a:pt x="8292838" y="940138"/>
                  <a:pt x="8301650" y="948860"/>
                </a:cubicBezTo>
                <a:cubicBezTo>
                  <a:pt x="8306505" y="948860"/>
                  <a:pt x="8309742" y="952502"/>
                  <a:pt x="8311361" y="959785"/>
                </a:cubicBezTo>
                <a:cubicBezTo>
                  <a:pt x="8311361" y="961493"/>
                  <a:pt x="8308484" y="964416"/>
                  <a:pt x="8302729" y="968552"/>
                </a:cubicBezTo>
                <a:lnTo>
                  <a:pt x="8301650" y="968552"/>
                </a:lnTo>
                <a:lnTo>
                  <a:pt x="8297334" y="965315"/>
                </a:lnTo>
                <a:lnTo>
                  <a:pt x="8284386" y="967473"/>
                </a:lnTo>
                <a:lnTo>
                  <a:pt x="8277912" y="966394"/>
                </a:lnTo>
                <a:lnTo>
                  <a:pt x="8271438" y="968552"/>
                </a:lnTo>
                <a:cubicBezTo>
                  <a:pt x="8266492" y="966394"/>
                  <a:pt x="8261142" y="965315"/>
                  <a:pt x="8255388" y="965315"/>
                </a:cubicBezTo>
                <a:lnTo>
                  <a:pt x="8254309" y="964236"/>
                </a:lnTo>
                <a:lnTo>
                  <a:pt x="8254309" y="959785"/>
                </a:lnTo>
                <a:cubicBezTo>
                  <a:pt x="8257546" y="954030"/>
                  <a:pt x="8259704" y="951153"/>
                  <a:pt x="8260783" y="951153"/>
                </a:cubicBezTo>
                <a:lnTo>
                  <a:pt x="8264020" y="953311"/>
                </a:lnTo>
                <a:lnTo>
                  <a:pt x="8266178" y="953311"/>
                </a:lnTo>
                <a:lnTo>
                  <a:pt x="8267257" y="950074"/>
                </a:lnTo>
                <a:lnTo>
                  <a:pt x="8265099" y="944544"/>
                </a:lnTo>
                <a:cubicBezTo>
                  <a:pt x="8268516" y="937081"/>
                  <a:pt x="8271708" y="933079"/>
                  <a:pt x="8274675" y="932540"/>
                </a:cubicBezTo>
                <a:close/>
                <a:moveTo>
                  <a:pt x="7755418" y="931191"/>
                </a:moveTo>
                <a:cubicBezTo>
                  <a:pt x="7762072" y="934069"/>
                  <a:pt x="7768951" y="939508"/>
                  <a:pt x="7776054" y="947511"/>
                </a:cubicBezTo>
                <a:cubicBezTo>
                  <a:pt x="7780550" y="947511"/>
                  <a:pt x="7784506" y="950029"/>
                  <a:pt x="7787923" y="955064"/>
                </a:cubicBezTo>
                <a:cubicBezTo>
                  <a:pt x="7790711" y="955064"/>
                  <a:pt x="7792554" y="958661"/>
                  <a:pt x="7793453" y="965854"/>
                </a:cubicBezTo>
                <a:cubicBezTo>
                  <a:pt x="7791565" y="966214"/>
                  <a:pt x="7788283" y="972013"/>
                  <a:pt x="7783607" y="983253"/>
                </a:cubicBezTo>
                <a:lnTo>
                  <a:pt x="7784686" y="990806"/>
                </a:lnTo>
                <a:lnTo>
                  <a:pt x="7784686" y="1004968"/>
                </a:lnTo>
                <a:lnTo>
                  <a:pt x="7779291" y="1023446"/>
                </a:lnTo>
                <a:lnTo>
                  <a:pt x="7782528" y="1036394"/>
                </a:lnTo>
                <a:lnTo>
                  <a:pt x="7780370" y="1047319"/>
                </a:lnTo>
                <a:lnTo>
                  <a:pt x="7782528" y="1053793"/>
                </a:lnTo>
                <a:cubicBezTo>
                  <a:pt x="7781809" y="1057390"/>
                  <a:pt x="7778932" y="1059189"/>
                  <a:pt x="7773896" y="1059189"/>
                </a:cubicBezTo>
                <a:lnTo>
                  <a:pt x="7754339" y="1057031"/>
                </a:lnTo>
                <a:lnTo>
                  <a:pt x="7747865" y="1061346"/>
                </a:lnTo>
                <a:lnTo>
                  <a:pt x="7743549" y="1061346"/>
                </a:lnTo>
                <a:cubicBezTo>
                  <a:pt x="7739862" y="1059189"/>
                  <a:pt x="7738019" y="1055412"/>
                  <a:pt x="7738019" y="1050017"/>
                </a:cubicBezTo>
                <a:cubicBezTo>
                  <a:pt x="7735502" y="1047859"/>
                  <a:pt x="7729028" y="1045296"/>
                  <a:pt x="7718597" y="1042329"/>
                </a:cubicBezTo>
                <a:lnTo>
                  <a:pt x="7706593" y="1046780"/>
                </a:lnTo>
                <a:lnTo>
                  <a:pt x="7694724" y="1044622"/>
                </a:lnTo>
                <a:lnTo>
                  <a:pt x="7693645" y="1044622"/>
                </a:lnTo>
                <a:lnTo>
                  <a:pt x="7648057" y="1046780"/>
                </a:lnTo>
                <a:lnTo>
                  <a:pt x="7643741" y="1045700"/>
                </a:lnTo>
                <a:cubicBezTo>
                  <a:pt x="7633581" y="1046241"/>
                  <a:pt x="7628500" y="1048398"/>
                  <a:pt x="7628500" y="1052175"/>
                </a:cubicBezTo>
                <a:lnTo>
                  <a:pt x="7628500" y="1057031"/>
                </a:lnTo>
                <a:lnTo>
                  <a:pt x="7641583" y="1057031"/>
                </a:lnTo>
                <a:lnTo>
                  <a:pt x="7656689" y="1061346"/>
                </a:lnTo>
                <a:lnTo>
                  <a:pt x="7663163" y="1058109"/>
                </a:lnTo>
                <a:lnTo>
                  <a:pt x="7667614" y="1058109"/>
                </a:lnTo>
                <a:cubicBezTo>
                  <a:pt x="7669053" y="1058109"/>
                  <a:pt x="7669772" y="1059548"/>
                  <a:pt x="7669772" y="1062425"/>
                </a:cubicBezTo>
                <a:lnTo>
                  <a:pt x="7670851" y="1061346"/>
                </a:lnTo>
                <a:lnTo>
                  <a:pt x="7671930" y="1061346"/>
                </a:lnTo>
                <a:lnTo>
                  <a:pt x="7671930" y="1064583"/>
                </a:lnTo>
                <a:lnTo>
                  <a:pt x="7673009" y="1064583"/>
                </a:lnTo>
                <a:cubicBezTo>
                  <a:pt x="7673009" y="1060986"/>
                  <a:pt x="7674448" y="1059189"/>
                  <a:pt x="7677325" y="1059189"/>
                </a:cubicBezTo>
                <a:lnTo>
                  <a:pt x="7683799" y="1063504"/>
                </a:lnTo>
                <a:lnTo>
                  <a:pt x="7685957" y="1063504"/>
                </a:lnTo>
                <a:cubicBezTo>
                  <a:pt x="7685957" y="1060267"/>
                  <a:pt x="7687441" y="1058109"/>
                  <a:pt x="7690408" y="1057031"/>
                </a:cubicBezTo>
                <a:lnTo>
                  <a:pt x="7699040" y="1057031"/>
                </a:lnTo>
                <a:lnTo>
                  <a:pt x="7714146" y="1060267"/>
                </a:lnTo>
                <a:lnTo>
                  <a:pt x="7717518" y="1060267"/>
                </a:lnTo>
                <a:lnTo>
                  <a:pt x="7726150" y="1058109"/>
                </a:lnTo>
                <a:lnTo>
                  <a:pt x="7728308" y="1058109"/>
                </a:lnTo>
                <a:cubicBezTo>
                  <a:pt x="7729387" y="1058109"/>
                  <a:pt x="7731905" y="1061346"/>
                  <a:pt x="7735861" y="1067820"/>
                </a:cubicBezTo>
                <a:lnTo>
                  <a:pt x="7738019" y="1067820"/>
                </a:lnTo>
                <a:lnTo>
                  <a:pt x="7741391" y="1064583"/>
                </a:lnTo>
                <a:lnTo>
                  <a:pt x="7743549" y="1064583"/>
                </a:lnTo>
                <a:lnTo>
                  <a:pt x="7745707" y="1066741"/>
                </a:lnTo>
                <a:lnTo>
                  <a:pt x="7745707" y="1068899"/>
                </a:lnTo>
                <a:cubicBezTo>
                  <a:pt x="7745707" y="1074205"/>
                  <a:pt x="7742066" y="1077486"/>
                  <a:pt x="7734782" y="1078745"/>
                </a:cubicBezTo>
                <a:lnTo>
                  <a:pt x="7733703" y="1079824"/>
                </a:lnTo>
                <a:lnTo>
                  <a:pt x="7733703" y="1080903"/>
                </a:lnTo>
                <a:cubicBezTo>
                  <a:pt x="7736581" y="1085219"/>
                  <a:pt x="7738019" y="1089175"/>
                  <a:pt x="7738019" y="1092772"/>
                </a:cubicBezTo>
                <a:lnTo>
                  <a:pt x="7736940" y="1105855"/>
                </a:lnTo>
                <a:lnTo>
                  <a:pt x="7738019" y="1115566"/>
                </a:lnTo>
                <a:cubicBezTo>
                  <a:pt x="7737120" y="1120691"/>
                  <a:pt x="7735681" y="1123254"/>
                  <a:pt x="7733703" y="1123254"/>
                </a:cubicBezTo>
                <a:cubicBezTo>
                  <a:pt x="7735142" y="1136202"/>
                  <a:pt x="7736581" y="1142676"/>
                  <a:pt x="7738019" y="1142676"/>
                </a:cubicBezTo>
                <a:cubicBezTo>
                  <a:pt x="7741526" y="1127480"/>
                  <a:pt x="7744808" y="1119882"/>
                  <a:pt x="7747865" y="1119882"/>
                </a:cubicBezTo>
                <a:cubicBezTo>
                  <a:pt x="7752721" y="1108912"/>
                  <a:pt x="7756317" y="1098077"/>
                  <a:pt x="7758655" y="1087377"/>
                </a:cubicBezTo>
                <a:lnTo>
                  <a:pt x="7759734" y="1086298"/>
                </a:lnTo>
                <a:lnTo>
                  <a:pt x="7758655" y="1075508"/>
                </a:lnTo>
                <a:lnTo>
                  <a:pt x="7759734" y="1074429"/>
                </a:lnTo>
                <a:lnTo>
                  <a:pt x="7761892" y="1074429"/>
                </a:lnTo>
                <a:cubicBezTo>
                  <a:pt x="7766478" y="1074429"/>
                  <a:pt x="7774076" y="1077666"/>
                  <a:pt x="7784686" y="1084140"/>
                </a:cubicBezTo>
                <a:lnTo>
                  <a:pt x="7801006" y="1088456"/>
                </a:lnTo>
                <a:lnTo>
                  <a:pt x="7808559" y="1098302"/>
                </a:lnTo>
                <a:lnTo>
                  <a:pt x="7808559" y="1099381"/>
                </a:lnTo>
                <a:cubicBezTo>
                  <a:pt x="7806221" y="1103337"/>
                  <a:pt x="7801186" y="1106575"/>
                  <a:pt x="7793453" y="1109092"/>
                </a:cubicBezTo>
                <a:cubicBezTo>
                  <a:pt x="7791025" y="1110891"/>
                  <a:pt x="7788822" y="1114847"/>
                  <a:pt x="7786844" y="1120962"/>
                </a:cubicBezTo>
                <a:lnTo>
                  <a:pt x="7785765" y="1122040"/>
                </a:lnTo>
                <a:lnTo>
                  <a:pt x="7783607" y="1122040"/>
                </a:lnTo>
                <a:lnTo>
                  <a:pt x="7776054" y="1120962"/>
                </a:lnTo>
                <a:lnTo>
                  <a:pt x="7776054" y="1122040"/>
                </a:lnTo>
                <a:lnTo>
                  <a:pt x="7777133" y="1127570"/>
                </a:lnTo>
                <a:cubicBezTo>
                  <a:pt x="7772278" y="1131886"/>
                  <a:pt x="7767557" y="1134044"/>
                  <a:pt x="7762971" y="1134044"/>
                </a:cubicBezTo>
                <a:lnTo>
                  <a:pt x="7762971" y="1141597"/>
                </a:lnTo>
                <a:cubicBezTo>
                  <a:pt x="7751462" y="1150858"/>
                  <a:pt x="7742425" y="1156658"/>
                  <a:pt x="7735861" y="1158996"/>
                </a:cubicBezTo>
                <a:lnTo>
                  <a:pt x="7734782" y="1163312"/>
                </a:lnTo>
                <a:lnTo>
                  <a:pt x="7734782" y="1171944"/>
                </a:lnTo>
                <a:cubicBezTo>
                  <a:pt x="7734782" y="1174192"/>
                  <a:pt x="7740222" y="1175316"/>
                  <a:pt x="7751102" y="1175316"/>
                </a:cubicBezTo>
                <a:cubicBezTo>
                  <a:pt x="7758296" y="1175316"/>
                  <a:pt x="7764814" y="1169516"/>
                  <a:pt x="7770659" y="1157917"/>
                </a:cubicBezTo>
                <a:lnTo>
                  <a:pt x="7778212" y="1151443"/>
                </a:lnTo>
                <a:lnTo>
                  <a:pt x="7781449" y="1151443"/>
                </a:lnTo>
                <a:cubicBezTo>
                  <a:pt x="7784686" y="1154860"/>
                  <a:pt x="7793004" y="1159535"/>
                  <a:pt x="7806401" y="1165469"/>
                </a:cubicBezTo>
                <a:cubicBezTo>
                  <a:pt x="7806401" y="1172034"/>
                  <a:pt x="7808200" y="1175316"/>
                  <a:pt x="7811796" y="1175316"/>
                </a:cubicBezTo>
                <a:lnTo>
                  <a:pt x="7813954" y="1178553"/>
                </a:lnTo>
                <a:lnTo>
                  <a:pt x="7810717" y="1181789"/>
                </a:lnTo>
                <a:lnTo>
                  <a:pt x="7809638" y="1181789"/>
                </a:lnTo>
                <a:lnTo>
                  <a:pt x="7808559" y="1180711"/>
                </a:lnTo>
                <a:lnTo>
                  <a:pt x="7807480" y="1181789"/>
                </a:lnTo>
                <a:lnTo>
                  <a:pt x="7806401" y="1181789"/>
                </a:lnTo>
                <a:cubicBezTo>
                  <a:pt x="7803164" y="1181789"/>
                  <a:pt x="7799208" y="1179631"/>
                  <a:pt x="7794532" y="1175316"/>
                </a:cubicBezTo>
                <a:lnTo>
                  <a:pt x="7792374" y="1177474"/>
                </a:lnTo>
                <a:lnTo>
                  <a:pt x="7793453" y="1182869"/>
                </a:lnTo>
                <a:lnTo>
                  <a:pt x="7787923" y="1185027"/>
                </a:lnTo>
                <a:lnTo>
                  <a:pt x="7761892" y="1180711"/>
                </a:lnTo>
                <a:lnTo>
                  <a:pt x="7750023" y="1181789"/>
                </a:lnTo>
                <a:lnTo>
                  <a:pt x="7740177" y="1181789"/>
                </a:lnTo>
                <a:lnTo>
                  <a:pt x="7733703" y="1180711"/>
                </a:lnTo>
                <a:cubicBezTo>
                  <a:pt x="7726690" y="1184307"/>
                  <a:pt x="7720575" y="1186105"/>
                  <a:pt x="7715360" y="1186105"/>
                </a:cubicBezTo>
                <a:cubicBezTo>
                  <a:pt x="7711674" y="1184847"/>
                  <a:pt x="7709830" y="1183049"/>
                  <a:pt x="7709830" y="1180711"/>
                </a:cubicBezTo>
                <a:lnTo>
                  <a:pt x="7708751" y="1181789"/>
                </a:lnTo>
                <a:lnTo>
                  <a:pt x="7701198" y="1180711"/>
                </a:lnTo>
                <a:lnTo>
                  <a:pt x="7700119" y="1180711"/>
                </a:lnTo>
                <a:lnTo>
                  <a:pt x="7694724" y="1185027"/>
                </a:lnTo>
                <a:lnTo>
                  <a:pt x="7685957" y="1185027"/>
                </a:lnTo>
                <a:lnTo>
                  <a:pt x="7681641" y="1181789"/>
                </a:lnTo>
                <a:lnTo>
                  <a:pt x="7664377" y="1185027"/>
                </a:lnTo>
                <a:lnTo>
                  <a:pt x="7652373" y="1181789"/>
                </a:lnTo>
                <a:lnTo>
                  <a:pt x="7633895" y="1183947"/>
                </a:lnTo>
                <a:cubicBezTo>
                  <a:pt x="7630478" y="1176844"/>
                  <a:pt x="7628320" y="1168527"/>
                  <a:pt x="7627421" y="1158996"/>
                </a:cubicBezTo>
                <a:cubicBezTo>
                  <a:pt x="7625263" y="1158276"/>
                  <a:pt x="7624184" y="1156118"/>
                  <a:pt x="7624184" y="1152522"/>
                </a:cubicBezTo>
                <a:cubicBezTo>
                  <a:pt x="7624184" y="1144519"/>
                  <a:pt x="7625983" y="1140518"/>
                  <a:pt x="7629579" y="1140518"/>
                </a:cubicBezTo>
                <a:lnTo>
                  <a:pt x="7629579" y="1138360"/>
                </a:lnTo>
                <a:lnTo>
                  <a:pt x="7628500" y="1139439"/>
                </a:lnTo>
                <a:lnTo>
                  <a:pt x="7627421" y="1139439"/>
                </a:lnTo>
                <a:lnTo>
                  <a:pt x="7625263" y="1122040"/>
                </a:lnTo>
                <a:lnTo>
                  <a:pt x="7629579" y="1119882"/>
                </a:lnTo>
                <a:lnTo>
                  <a:pt x="7626342" y="1115566"/>
                </a:lnTo>
                <a:cubicBezTo>
                  <a:pt x="7627601" y="1111969"/>
                  <a:pt x="7629400" y="1110171"/>
                  <a:pt x="7631737" y="1110171"/>
                </a:cubicBezTo>
                <a:lnTo>
                  <a:pt x="7631737" y="1108014"/>
                </a:lnTo>
                <a:cubicBezTo>
                  <a:pt x="7627421" y="1108014"/>
                  <a:pt x="7625263" y="1105855"/>
                  <a:pt x="7625263" y="1101539"/>
                </a:cubicBezTo>
                <a:lnTo>
                  <a:pt x="7625263" y="1096009"/>
                </a:lnTo>
                <a:lnTo>
                  <a:pt x="7626342" y="1066741"/>
                </a:lnTo>
                <a:cubicBezTo>
                  <a:pt x="7625084" y="1066741"/>
                  <a:pt x="7623645" y="1064583"/>
                  <a:pt x="7622026" y="1060267"/>
                </a:cubicBezTo>
                <a:lnTo>
                  <a:pt x="7610022" y="1062425"/>
                </a:lnTo>
                <a:lnTo>
                  <a:pt x="7606785" y="1059189"/>
                </a:lnTo>
                <a:cubicBezTo>
                  <a:pt x="7606785" y="1060986"/>
                  <a:pt x="7604627" y="1063144"/>
                  <a:pt x="7600311" y="1065662"/>
                </a:cubicBezTo>
                <a:cubicBezTo>
                  <a:pt x="7594197" y="1065662"/>
                  <a:pt x="7589117" y="1062066"/>
                  <a:pt x="7585070" y="1054872"/>
                </a:cubicBezTo>
                <a:lnTo>
                  <a:pt x="7586149" y="1050556"/>
                </a:lnTo>
                <a:lnTo>
                  <a:pt x="7583991" y="1035315"/>
                </a:lnTo>
                <a:lnTo>
                  <a:pt x="7585070" y="1022367"/>
                </a:lnTo>
                <a:lnTo>
                  <a:pt x="7583991" y="1021288"/>
                </a:lnTo>
                <a:lnTo>
                  <a:pt x="7583991" y="1020074"/>
                </a:lnTo>
                <a:lnTo>
                  <a:pt x="7587228" y="1013600"/>
                </a:lnTo>
                <a:lnTo>
                  <a:pt x="7585070" y="1002810"/>
                </a:lnTo>
                <a:lnTo>
                  <a:pt x="7586149" y="991885"/>
                </a:lnTo>
                <a:lnTo>
                  <a:pt x="7585070" y="972463"/>
                </a:lnTo>
                <a:cubicBezTo>
                  <a:pt x="7588038" y="971384"/>
                  <a:pt x="7589521" y="970260"/>
                  <a:pt x="7589521" y="969091"/>
                </a:cubicBezTo>
                <a:cubicBezTo>
                  <a:pt x="7585116" y="969091"/>
                  <a:pt x="7582912" y="963337"/>
                  <a:pt x="7582912" y="951827"/>
                </a:cubicBezTo>
                <a:cubicBezTo>
                  <a:pt x="7584171" y="950209"/>
                  <a:pt x="7585250" y="945128"/>
                  <a:pt x="7586149" y="936586"/>
                </a:cubicBezTo>
                <a:lnTo>
                  <a:pt x="7589521" y="934428"/>
                </a:lnTo>
                <a:lnTo>
                  <a:pt x="7590600" y="934428"/>
                </a:lnTo>
                <a:lnTo>
                  <a:pt x="7591679" y="935507"/>
                </a:lnTo>
                <a:lnTo>
                  <a:pt x="7592758" y="935507"/>
                </a:lnTo>
                <a:lnTo>
                  <a:pt x="7591679" y="940902"/>
                </a:lnTo>
                <a:lnTo>
                  <a:pt x="7592758" y="941981"/>
                </a:lnTo>
                <a:lnTo>
                  <a:pt x="7592758" y="943060"/>
                </a:lnTo>
                <a:lnTo>
                  <a:pt x="7599232" y="939823"/>
                </a:lnTo>
                <a:lnTo>
                  <a:pt x="7599232" y="938744"/>
                </a:lnTo>
                <a:lnTo>
                  <a:pt x="7597074" y="935507"/>
                </a:lnTo>
                <a:lnTo>
                  <a:pt x="7600311" y="935507"/>
                </a:lnTo>
                <a:cubicBezTo>
                  <a:pt x="7606965" y="935507"/>
                  <a:pt x="7614204" y="940587"/>
                  <a:pt x="7622026" y="950748"/>
                </a:cubicBezTo>
                <a:cubicBezTo>
                  <a:pt x="7627421" y="952726"/>
                  <a:pt x="7630299" y="954524"/>
                  <a:pt x="7630658" y="956143"/>
                </a:cubicBezTo>
                <a:lnTo>
                  <a:pt x="7631737" y="981095"/>
                </a:lnTo>
                <a:lnTo>
                  <a:pt x="7626342" y="983253"/>
                </a:lnTo>
                <a:lnTo>
                  <a:pt x="7626342" y="984332"/>
                </a:lnTo>
                <a:cubicBezTo>
                  <a:pt x="7629939" y="987389"/>
                  <a:pt x="7631737" y="991031"/>
                  <a:pt x="7631737" y="995257"/>
                </a:cubicBezTo>
                <a:lnTo>
                  <a:pt x="7642662" y="994043"/>
                </a:lnTo>
                <a:lnTo>
                  <a:pt x="7645899" y="994043"/>
                </a:lnTo>
                <a:lnTo>
                  <a:pt x="7657768" y="996336"/>
                </a:lnTo>
                <a:lnTo>
                  <a:pt x="7659926" y="996336"/>
                </a:lnTo>
                <a:lnTo>
                  <a:pt x="7668693" y="994043"/>
                </a:lnTo>
                <a:lnTo>
                  <a:pt x="7679483" y="994043"/>
                </a:lnTo>
                <a:lnTo>
                  <a:pt x="7688115" y="996336"/>
                </a:lnTo>
                <a:lnTo>
                  <a:pt x="7693645" y="995257"/>
                </a:lnTo>
                <a:lnTo>
                  <a:pt x="7701198" y="997415"/>
                </a:lnTo>
                <a:lnTo>
                  <a:pt x="7717518" y="994043"/>
                </a:lnTo>
                <a:lnTo>
                  <a:pt x="7727229" y="996336"/>
                </a:lnTo>
                <a:lnTo>
                  <a:pt x="7733703" y="996336"/>
                </a:lnTo>
                <a:lnTo>
                  <a:pt x="7735861" y="994043"/>
                </a:lnTo>
                <a:lnTo>
                  <a:pt x="7735861" y="981095"/>
                </a:lnTo>
                <a:lnTo>
                  <a:pt x="7738019" y="972463"/>
                </a:lnTo>
                <a:cubicBezTo>
                  <a:pt x="7736401" y="961043"/>
                  <a:pt x="7734602" y="955334"/>
                  <a:pt x="7732624" y="955334"/>
                </a:cubicBezTo>
                <a:lnTo>
                  <a:pt x="7723992" y="956413"/>
                </a:lnTo>
                <a:cubicBezTo>
                  <a:pt x="7719317" y="956413"/>
                  <a:pt x="7714956" y="955873"/>
                  <a:pt x="7710909" y="954795"/>
                </a:cubicBezTo>
                <a:cubicBezTo>
                  <a:pt x="7708751" y="958031"/>
                  <a:pt x="7705514" y="959650"/>
                  <a:pt x="7701198" y="959650"/>
                </a:cubicBezTo>
                <a:lnTo>
                  <a:pt x="7692566" y="957492"/>
                </a:lnTo>
                <a:lnTo>
                  <a:pt x="7690408" y="957492"/>
                </a:lnTo>
                <a:lnTo>
                  <a:pt x="7685957" y="958571"/>
                </a:lnTo>
                <a:lnTo>
                  <a:pt x="7669772" y="954254"/>
                </a:lnTo>
                <a:lnTo>
                  <a:pt x="7652373" y="959650"/>
                </a:lnTo>
                <a:lnTo>
                  <a:pt x="7650215" y="956413"/>
                </a:lnTo>
                <a:cubicBezTo>
                  <a:pt x="7650215" y="954974"/>
                  <a:pt x="7651294" y="954254"/>
                  <a:pt x="7653452" y="954254"/>
                </a:cubicBezTo>
                <a:lnTo>
                  <a:pt x="7653452" y="953176"/>
                </a:lnTo>
                <a:lnTo>
                  <a:pt x="7651294" y="953176"/>
                </a:lnTo>
                <a:cubicBezTo>
                  <a:pt x="7651294" y="954615"/>
                  <a:pt x="7647698" y="955693"/>
                  <a:pt x="7640504" y="956413"/>
                </a:cubicBezTo>
                <a:lnTo>
                  <a:pt x="7636053" y="953176"/>
                </a:lnTo>
                <a:lnTo>
                  <a:pt x="7636053" y="952097"/>
                </a:lnTo>
                <a:cubicBezTo>
                  <a:pt x="7637942" y="951197"/>
                  <a:pt x="7640864" y="950748"/>
                  <a:pt x="7644820" y="950748"/>
                </a:cubicBezTo>
                <a:lnTo>
                  <a:pt x="7690408" y="950748"/>
                </a:lnTo>
                <a:lnTo>
                  <a:pt x="7696882" y="952906"/>
                </a:lnTo>
                <a:lnTo>
                  <a:pt x="7706593" y="950748"/>
                </a:lnTo>
                <a:lnTo>
                  <a:pt x="7735861" y="950748"/>
                </a:lnTo>
                <a:cubicBezTo>
                  <a:pt x="7738379" y="949489"/>
                  <a:pt x="7743100" y="943689"/>
                  <a:pt x="7750023" y="933349"/>
                </a:cubicBezTo>
                <a:close/>
                <a:moveTo>
                  <a:pt x="4658254" y="925640"/>
                </a:moveTo>
                <a:lnTo>
                  <a:pt x="4656096" y="927798"/>
                </a:lnTo>
                <a:lnTo>
                  <a:pt x="4656096" y="928878"/>
                </a:lnTo>
                <a:lnTo>
                  <a:pt x="4658254" y="926719"/>
                </a:lnTo>
                <a:close/>
                <a:moveTo>
                  <a:pt x="6767297" y="923906"/>
                </a:moveTo>
                <a:cubicBezTo>
                  <a:pt x="6774221" y="923906"/>
                  <a:pt x="6780785" y="927864"/>
                  <a:pt x="6786989" y="935776"/>
                </a:cubicBezTo>
                <a:lnTo>
                  <a:pt x="6785775" y="936990"/>
                </a:lnTo>
                <a:lnTo>
                  <a:pt x="6785775" y="938069"/>
                </a:lnTo>
                <a:lnTo>
                  <a:pt x="6786989" y="939148"/>
                </a:lnTo>
                <a:lnTo>
                  <a:pt x="6791305" y="939148"/>
                </a:lnTo>
                <a:cubicBezTo>
                  <a:pt x="6791305" y="936181"/>
                  <a:pt x="6792024" y="934697"/>
                  <a:pt x="6793463" y="934697"/>
                </a:cubicBezTo>
                <a:cubicBezTo>
                  <a:pt x="6796790" y="934697"/>
                  <a:pt x="6798993" y="938338"/>
                  <a:pt x="6800072" y="945622"/>
                </a:cubicBezTo>
                <a:lnTo>
                  <a:pt x="6793463" y="945622"/>
                </a:lnTo>
                <a:lnTo>
                  <a:pt x="6793463" y="946701"/>
                </a:lnTo>
                <a:lnTo>
                  <a:pt x="6800072" y="946701"/>
                </a:lnTo>
                <a:lnTo>
                  <a:pt x="6801151" y="945622"/>
                </a:lnTo>
                <a:cubicBezTo>
                  <a:pt x="6805467" y="947960"/>
                  <a:pt x="6807625" y="951557"/>
                  <a:pt x="6807625" y="956412"/>
                </a:cubicBezTo>
                <a:lnTo>
                  <a:pt x="6806546" y="957491"/>
                </a:lnTo>
                <a:lnTo>
                  <a:pt x="6805467" y="957491"/>
                </a:lnTo>
                <a:lnTo>
                  <a:pt x="6794542" y="955333"/>
                </a:lnTo>
                <a:lnTo>
                  <a:pt x="6776064" y="957491"/>
                </a:lnTo>
                <a:cubicBezTo>
                  <a:pt x="6771119" y="953894"/>
                  <a:pt x="6766353" y="952096"/>
                  <a:pt x="6761767" y="952096"/>
                </a:cubicBezTo>
                <a:lnTo>
                  <a:pt x="6757451" y="953175"/>
                </a:lnTo>
                <a:lnTo>
                  <a:pt x="6754214" y="952096"/>
                </a:lnTo>
                <a:lnTo>
                  <a:pt x="6749763" y="953175"/>
                </a:lnTo>
                <a:cubicBezTo>
                  <a:pt x="6749763" y="952096"/>
                  <a:pt x="6748325" y="951017"/>
                  <a:pt x="6745447" y="949938"/>
                </a:cubicBezTo>
                <a:cubicBezTo>
                  <a:pt x="6745447" y="953535"/>
                  <a:pt x="6742165" y="958211"/>
                  <a:pt x="6735601" y="963965"/>
                </a:cubicBezTo>
                <a:cubicBezTo>
                  <a:pt x="6735601" y="979161"/>
                  <a:pt x="6732320" y="986759"/>
                  <a:pt x="6725756" y="986759"/>
                </a:cubicBezTo>
                <a:lnTo>
                  <a:pt x="6725756" y="994312"/>
                </a:lnTo>
                <a:lnTo>
                  <a:pt x="6727914" y="998628"/>
                </a:lnTo>
                <a:lnTo>
                  <a:pt x="6730206" y="998628"/>
                </a:lnTo>
                <a:lnTo>
                  <a:pt x="6736680" y="995391"/>
                </a:lnTo>
                <a:lnTo>
                  <a:pt x="6738838" y="997549"/>
                </a:lnTo>
                <a:lnTo>
                  <a:pt x="6742210" y="997549"/>
                </a:lnTo>
                <a:lnTo>
                  <a:pt x="6739917" y="994312"/>
                </a:lnTo>
                <a:lnTo>
                  <a:pt x="6762846" y="977048"/>
                </a:lnTo>
                <a:lnTo>
                  <a:pt x="6767297" y="977048"/>
                </a:lnTo>
                <a:cubicBezTo>
                  <a:pt x="6779975" y="983522"/>
                  <a:pt x="6790136" y="991435"/>
                  <a:pt x="6797779" y="1000786"/>
                </a:cubicBezTo>
                <a:lnTo>
                  <a:pt x="6797779" y="1001865"/>
                </a:lnTo>
                <a:cubicBezTo>
                  <a:pt x="6797779" y="1003933"/>
                  <a:pt x="6795621" y="1007935"/>
                  <a:pt x="6791305" y="1013869"/>
                </a:cubicBezTo>
                <a:lnTo>
                  <a:pt x="6792384" y="1014948"/>
                </a:lnTo>
                <a:lnTo>
                  <a:pt x="6792384" y="1016028"/>
                </a:lnTo>
                <a:cubicBezTo>
                  <a:pt x="6792024" y="1018185"/>
                  <a:pt x="6790226" y="1020703"/>
                  <a:pt x="6786989" y="1023580"/>
                </a:cubicBezTo>
                <a:cubicBezTo>
                  <a:pt x="6788428" y="1024839"/>
                  <a:pt x="6789147" y="1028436"/>
                  <a:pt x="6789147" y="1034371"/>
                </a:cubicBezTo>
                <a:cubicBezTo>
                  <a:pt x="6804433" y="1041834"/>
                  <a:pt x="6812076" y="1046554"/>
                  <a:pt x="6812076" y="1048533"/>
                </a:cubicBezTo>
                <a:lnTo>
                  <a:pt x="6813155" y="1053928"/>
                </a:lnTo>
                <a:cubicBezTo>
                  <a:pt x="6811357" y="1058243"/>
                  <a:pt x="6808075" y="1060401"/>
                  <a:pt x="6803309" y="1060401"/>
                </a:cubicBezTo>
                <a:lnTo>
                  <a:pt x="6797779" y="1058243"/>
                </a:lnTo>
                <a:lnTo>
                  <a:pt x="6780380" y="1060401"/>
                </a:lnTo>
                <a:lnTo>
                  <a:pt x="6778222" y="1058243"/>
                </a:lnTo>
                <a:lnTo>
                  <a:pt x="6770534" y="1058243"/>
                </a:lnTo>
                <a:lnTo>
                  <a:pt x="6754214" y="1064718"/>
                </a:lnTo>
                <a:cubicBezTo>
                  <a:pt x="6752506" y="1063099"/>
                  <a:pt x="6748145" y="1061660"/>
                  <a:pt x="6741131" y="1060401"/>
                </a:cubicBezTo>
                <a:lnTo>
                  <a:pt x="6731285" y="1061481"/>
                </a:lnTo>
                <a:lnTo>
                  <a:pt x="6716989" y="1060401"/>
                </a:lnTo>
                <a:lnTo>
                  <a:pt x="6698511" y="1061481"/>
                </a:lnTo>
                <a:lnTo>
                  <a:pt x="6683135" y="1061481"/>
                </a:lnTo>
                <a:lnTo>
                  <a:pt x="6674503" y="1059323"/>
                </a:lnTo>
                <a:lnTo>
                  <a:pt x="6667894" y="1061481"/>
                </a:lnTo>
                <a:lnTo>
                  <a:pt x="6660341" y="1059323"/>
                </a:lnTo>
                <a:lnTo>
                  <a:pt x="6654811" y="1061481"/>
                </a:lnTo>
                <a:lnTo>
                  <a:pt x="6650495" y="1060401"/>
                </a:lnTo>
                <a:lnTo>
                  <a:pt x="6642807" y="1061481"/>
                </a:lnTo>
                <a:lnTo>
                  <a:pt x="6634040" y="1055006"/>
                </a:lnTo>
                <a:lnTo>
                  <a:pt x="6634040" y="1057165"/>
                </a:lnTo>
                <a:lnTo>
                  <a:pt x="6632961" y="1057165"/>
                </a:lnTo>
                <a:lnTo>
                  <a:pt x="6637412" y="1069033"/>
                </a:lnTo>
                <a:lnTo>
                  <a:pt x="6631882" y="1084274"/>
                </a:lnTo>
                <a:lnTo>
                  <a:pt x="6634040" y="1086432"/>
                </a:lnTo>
                <a:lnTo>
                  <a:pt x="6634040" y="1088590"/>
                </a:lnTo>
                <a:lnTo>
                  <a:pt x="6629724" y="1102618"/>
                </a:lnTo>
                <a:lnTo>
                  <a:pt x="6629724" y="1104910"/>
                </a:lnTo>
                <a:cubicBezTo>
                  <a:pt x="6629724" y="1109227"/>
                  <a:pt x="6631163" y="1111385"/>
                  <a:pt x="6634040" y="1111385"/>
                </a:cubicBezTo>
                <a:lnTo>
                  <a:pt x="6661420" y="1100459"/>
                </a:lnTo>
                <a:cubicBezTo>
                  <a:pt x="6661420" y="1092727"/>
                  <a:pt x="6662499" y="1087691"/>
                  <a:pt x="6664657" y="1085354"/>
                </a:cubicBezTo>
                <a:lnTo>
                  <a:pt x="6661420" y="1076721"/>
                </a:lnTo>
                <a:lnTo>
                  <a:pt x="6667894" y="1070248"/>
                </a:lnTo>
                <a:cubicBezTo>
                  <a:pt x="6677875" y="1071686"/>
                  <a:pt x="6689879" y="1075642"/>
                  <a:pt x="6703906" y="1082116"/>
                </a:cubicBezTo>
                <a:lnTo>
                  <a:pt x="6706064" y="1082116"/>
                </a:lnTo>
                <a:cubicBezTo>
                  <a:pt x="6709750" y="1082116"/>
                  <a:pt x="6711594" y="1081397"/>
                  <a:pt x="6711594" y="1079959"/>
                </a:cubicBezTo>
                <a:lnTo>
                  <a:pt x="6716989" y="1081038"/>
                </a:lnTo>
                <a:lnTo>
                  <a:pt x="6737759" y="1081038"/>
                </a:lnTo>
                <a:lnTo>
                  <a:pt x="6749763" y="1083196"/>
                </a:lnTo>
                <a:lnTo>
                  <a:pt x="6750842" y="1083196"/>
                </a:lnTo>
                <a:cubicBezTo>
                  <a:pt x="6753450" y="1083196"/>
                  <a:pt x="6758575" y="1077755"/>
                  <a:pt x="6766218" y="1066876"/>
                </a:cubicBezTo>
                <a:cubicBezTo>
                  <a:pt x="6780785" y="1068314"/>
                  <a:pt x="6788068" y="1071956"/>
                  <a:pt x="6788068" y="1077800"/>
                </a:cubicBezTo>
                <a:cubicBezTo>
                  <a:pt x="6793823" y="1077800"/>
                  <a:pt x="6796700" y="1079959"/>
                  <a:pt x="6796700" y="1084274"/>
                </a:cubicBezTo>
                <a:lnTo>
                  <a:pt x="6797779" y="1085354"/>
                </a:lnTo>
                <a:lnTo>
                  <a:pt x="6803309" y="1084274"/>
                </a:lnTo>
                <a:lnTo>
                  <a:pt x="6804388" y="1085354"/>
                </a:lnTo>
                <a:lnTo>
                  <a:pt x="6804388" y="1092907"/>
                </a:lnTo>
                <a:lnTo>
                  <a:pt x="6795621" y="1101539"/>
                </a:lnTo>
                <a:lnTo>
                  <a:pt x="6797779" y="1110305"/>
                </a:lnTo>
                <a:lnTo>
                  <a:pt x="6797779" y="1128648"/>
                </a:lnTo>
                <a:lnTo>
                  <a:pt x="6800072" y="1137415"/>
                </a:lnTo>
                <a:lnTo>
                  <a:pt x="6796700" y="1158995"/>
                </a:lnTo>
                <a:lnTo>
                  <a:pt x="6798993" y="1161153"/>
                </a:lnTo>
                <a:lnTo>
                  <a:pt x="6796700" y="1169920"/>
                </a:lnTo>
                <a:lnTo>
                  <a:pt x="6798993" y="1176394"/>
                </a:lnTo>
                <a:cubicBezTo>
                  <a:pt x="6797285" y="1180710"/>
                  <a:pt x="6794722" y="1182868"/>
                  <a:pt x="6791305" y="1182868"/>
                </a:cubicBezTo>
                <a:lnTo>
                  <a:pt x="6785775" y="1180710"/>
                </a:lnTo>
                <a:lnTo>
                  <a:pt x="6779301" y="1182868"/>
                </a:lnTo>
                <a:lnTo>
                  <a:pt x="6770534" y="1179631"/>
                </a:lnTo>
                <a:lnTo>
                  <a:pt x="6762846" y="1186105"/>
                </a:lnTo>
                <a:cubicBezTo>
                  <a:pt x="6760868" y="1185745"/>
                  <a:pt x="6756148" y="1181429"/>
                  <a:pt x="6748684" y="1173157"/>
                </a:cubicBezTo>
                <a:lnTo>
                  <a:pt x="6748684" y="1166548"/>
                </a:lnTo>
                <a:lnTo>
                  <a:pt x="6743289" y="1167627"/>
                </a:lnTo>
                <a:lnTo>
                  <a:pt x="6734522" y="1163311"/>
                </a:lnTo>
                <a:lnTo>
                  <a:pt x="6728993" y="1165469"/>
                </a:lnTo>
                <a:lnTo>
                  <a:pt x="6720361" y="1162232"/>
                </a:lnTo>
                <a:cubicBezTo>
                  <a:pt x="6715056" y="1162232"/>
                  <a:pt x="6711414" y="1163311"/>
                  <a:pt x="6709436" y="1165469"/>
                </a:cubicBezTo>
                <a:lnTo>
                  <a:pt x="6711594" y="1177473"/>
                </a:lnTo>
                <a:cubicBezTo>
                  <a:pt x="6706648" y="1181249"/>
                  <a:pt x="6700804" y="1183408"/>
                  <a:pt x="6694060" y="1183947"/>
                </a:cubicBezTo>
                <a:lnTo>
                  <a:pt x="6674503" y="1182868"/>
                </a:lnTo>
                <a:lnTo>
                  <a:pt x="6673424" y="1182868"/>
                </a:lnTo>
                <a:cubicBezTo>
                  <a:pt x="6667579" y="1182868"/>
                  <a:pt x="6664657" y="1178147"/>
                  <a:pt x="6664657" y="1168706"/>
                </a:cubicBezTo>
                <a:cubicBezTo>
                  <a:pt x="6663218" y="1168706"/>
                  <a:pt x="6662499" y="1167267"/>
                  <a:pt x="6662499" y="1164390"/>
                </a:cubicBezTo>
                <a:lnTo>
                  <a:pt x="6664657" y="1162232"/>
                </a:lnTo>
                <a:lnTo>
                  <a:pt x="6664657" y="1160074"/>
                </a:lnTo>
                <a:lnTo>
                  <a:pt x="6662499" y="1151442"/>
                </a:lnTo>
                <a:lnTo>
                  <a:pt x="6664657" y="1148205"/>
                </a:lnTo>
                <a:lnTo>
                  <a:pt x="6664657" y="1146047"/>
                </a:lnTo>
                <a:cubicBezTo>
                  <a:pt x="6662499" y="1143350"/>
                  <a:pt x="6661420" y="1140113"/>
                  <a:pt x="6661420" y="1136336"/>
                </a:cubicBezTo>
                <a:cubicBezTo>
                  <a:pt x="6663758" y="1135348"/>
                  <a:pt x="6665916" y="1132425"/>
                  <a:pt x="6667894" y="1127569"/>
                </a:cubicBezTo>
                <a:cubicBezTo>
                  <a:pt x="6663578" y="1127569"/>
                  <a:pt x="6661420" y="1125052"/>
                  <a:pt x="6661420" y="1120016"/>
                </a:cubicBezTo>
                <a:lnTo>
                  <a:pt x="6660341" y="1120016"/>
                </a:lnTo>
                <a:cubicBezTo>
                  <a:pt x="6650450" y="1129368"/>
                  <a:pt x="6639885" y="1136606"/>
                  <a:pt x="6628645" y="1141731"/>
                </a:cubicBezTo>
                <a:cubicBezTo>
                  <a:pt x="6626217" y="1141731"/>
                  <a:pt x="6620373" y="1148205"/>
                  <a:pt x="6611111" y="1161153"/>
                </a:cubicBezTo>
                <a:lnTo>
                  <a:pt x="6595870" y="1167627"/>
                </a:lnTo>
                <a:cubicBezTo>
                  <a:pt x="6593892" y="1167627"/>
                  <a:pt x="6589891" y="1171628"/>
                  <a:pt x="6583867" y="1179631"/>
                </a:cubicBezTo>
                <a:cubicBezTo>
                  <a:pt x="6578202" y="1179091"/>
                  <a:pt x="6574201" y="1177653"/>
                  <a:pt x="6571863" y="1175315"/>
                </a:cubicBezTo>
                <a:lnTo>
                  <a:pt x="6572942" y="1168706"/>
                </a:lnTo>
                <a:cubicBezTo>
                  <a:pt x="6572942" y="1156477"/>
                  <a:pt x="6568221" y="1147846"/>
                  <a:pt x="6558780" y="1142810"/>
                </a:cubicBezTo>
                <a:lnTo>
                  <a:pt x="6558780" y="1141731"/>
                </a:lnTo>
                <a:lnTo>
                  <a:pt x="6559859" y="1135122"/>
                </a:lnTo>
                <a:lnTo>
                  <a:pt x="6556487" y="1129727"/>
                </a:lnTo>
                <a:lnTo>
                  <a:pt x="6556487" y="1125411"/>
                </a:lnTo>
                <a:lnTo>
                  <a:pt x="6558780" y="1123254"/>
                </a:lnTo>
                <a:lnTo>
                  <a:pt x="6569705" y="1125411"/>
                </a:lnTo>
                <a:cubicBezTo>
                  <a:pt x="6577707" y="1125411"/>
                  <a:pt x="6583867" y="1123972"/>
                  <a:pt x="6588183" y="1121095"/>
                </a:cubicBezTo>
                <a:lnTo>
                  <a:pt x="6583867" y="1099381"/>
                </a:lnTo>
                <a:lnTo>
                  <a:pt x="6583867" y="1097222"/>
                </a:lnTo>
                <a:lnTo>
                  <a:pt x="6590341" y="1066876"/>
                </a:lnTo>
                <a:lnTo>
                  <a:pt x="6589262" y="1060401"/>
                </a:lnTo>
                <a:lnTo>
                  <a:pt x="6590341" y="1052849"/>
                </a:lnTo>
                <a:lnTo>
                  <a:pt x="6587104" y="1049612"/>
                </a:lnTo>
                <a:lnTo>
                  <a:pt x="6587104" y="1036664"/>
                </a:lnTo>
                <a:lnTo>
                  <a:pt x="6589262" y="1028976"/>
                </a:lnTo>
                <a:lnTo>
                  <a:pt x="6588183" y="1023580"/>
                </a:lnTo>
                <a:lnTo>
                  <a:pt x="6590341" y="1017106"/>
                </a:lnTo>
                <a:lnTo>
                  <a:pt x="6590341" y="1012790"/>
                </a:lnTo>
                <a:cubicBezTo>
                  <a:pt x="6590341" y="1010632"/>
                  <a:pt x="6586339" y="1009553"/>
                  <a:pt x="6578337" y="1009553"/>
                </a:cubicBezTo>
                <a:lnTo>
                  <a:pt x="6578337" y="1008474"/>
                </a:lnTo>
                <a:lnTo>
                  <a:pt x="6566333" y="1012790"/>
                </a:lnTo>
                <a:cubicBezTo>
                  <a:pt x="6556172" y="1012251"/>
                  <a:pt x="6551092" y="1010812"/>
                  <a:pt x="6551092" y="1008474"/>
                </a:cubicBezTo>
                <a:lnTo>
                  <a:pt x="6551092" y="1007396"/>
                </a:lnTo>
                <a:lnTo>
                  <a:pt x="6555408" y="1003079"/>
                </a:lnTo>
                <a:lnTo>
                  <a:pt x="6559859" y="1003079"/>
                </a:lnTo>
                <a:cubicBezTo>
                  <a:pt x="6562017" y="1003079"/>
                  <a:pt x="6563096" y="1004518"/>
                  <a:pt x="6563096" y="1007396"/>
                </a:cubicBezTo>
                <a:lnTo>
                  <a:pt x="6567412" y="1007396"/>
                </a:lnTo>
                <a:cubicBezTo>
                  <a:pt x="6568940" y="1005777"/>
                  <a:pt x="6574785" y="1003573"/>
                  <a:pt x="6584946" y="1000786"/>
                </a:cubicBezTo>
                <a:lnTo>
                  <a:pt x="6610032" y="985680"/>
                </a:lnTo>
                <a:cubicBezTo>
                  <a:pt x="6614798" y="991435"/>
                  <a:pt x="6618799" y="994312"/>
                  <a:pt x="6622036" y="994312"/>
                </a:cubicBezTo>
                <a:cubicBezTo>
                  <a:pt x="6628241" y="997189"/>
                  <a:pt x="6634805" y="1002629"/>
                  <a:pt x="6641728" y="1010632"/>
                </a:cubicBezTo>
                <a:lnTo>
                  <a:pt x="6641728" y="1011711"/>
                </a:lnTo>
                <a:lnTo>
                  <a:pt x="6638491" y="1014948"/>
                </a:lnTo>
                <a:lnTo>
                  <a:pt x="6639570" y="1016028"/>
                </a:lnTo>
                <a:lnTo>
                  <a:pt x="6639570" y="1020344"/>
                </a:lnTo>
                <a:lnTo>
                  <a:pt x="6636198" y="1024660"/>
                </a:lnTo>
                <a:lnTo>
                  <a:pt x="6636198" y="1027896"/>
                </a:lnTo>
                <a:lnTo>
                  <a:pt x="6637412" y="1032212"/>
                </a:lnTo>
                <a:cubicBezTo>
                  <a:pt x="6633726" y="1037518"/>
                  <a:pt x="6631882" y="1043677"/>
                  <a:pt x="6631882" y="1050690"/>
                </a:cubicBezTo>
                <a:lnTo>
                  <a:pt x="6632961" y="1051770"/>
                </a:lnTo>
                <a:lnTo>
                  <a:pt x="6639570" y="1050690"/>
                </a:lnTo>
                <a:lnTo>
                  <a:pt x="6668973" y="1051770"/>
                </a:lnTo>
                <a:lnTo>
                  <a:pt x="6668973" y="1050690"/>
                </a:lnTo>
                <a:lnTo>
                  <a:pt x="6678819" y="1027896"/>
                </a:lnTo>
                <a:cubicBezTo>
                  <a:pt x="6676661" y="1027177"/>
                  <a:pt x="6675582" y="1025019"/>
                  <a:pt x="6675582" y="1021422"/>
                </a:cubicBezTo>
                <a:lnTo>
                  <a:pt x="6675582" y="1017106"/>
                </a:lnTo>
                <a:cubicBezTo>
                  <a:pt x="6677740" y="1008474"/>
                  <a:pt x="6680662" y="1004158"/>
                  <a:pt x="6684349" y="1004158"/>
                </a:cubicBezTo>
                <a:lnTo>
                  <a:pt x="6684349" y="999707"/>
                </a:lnTo>
                <a:lnTo>
                  <a:pt x="6680977" y="998628"/>
                </a:lnTo>
                <a:lnTo>
                  <a:pt x="6676661" y="1003079"/>
                </a:lnTo>
                <a:lnTo>
                  <a:pt x="6663578" y="1001865"/>
                </a:lnTo>
                <a:lnTo>
                  <a:pt x="6662499" y="1001865"/>
                </a:lnTo>
                <a:lnTo>
                  <a:pt x="6652653" y="1003079"/>
                </a:lnTo>
                <a:cubicBezTo>
                  <a:pt x="6649326" y="1002270"/>
                  <a:pt x="6645685" y="999348"/>
                  <a:pt x="6641728" y="994312"/>
                </a:cubicBezTo>
                <a:lnTo>
                  <a:pt x="6641728" y="992155"/>
                </a:lnTo>
                <a:cubicBezTo>
                  <a:pt x="6641728" y="990716"/>
                  <a:pt x="6642807" y="989996"/>
                  <a:pt x="6644965" y="989996"/>
                </a:cubicBezTo>
                <a:lnTo>
                  <a:pt x="6650495" y="991075"/>
                </a:lnTo>
                <a:lnTo>
                  <a:pt x="6660341" y="989996"/>
                </a:lnTo>
                <a:lnTo>
                  <a:pt x="6682056" y="991075"/>
                </a:lnTo>
                <a:cubicBezTo>
                  <a:pt x="6685743" y="978846"/>
                  <a:pt x="6689384" y="972732"/>
                  <a:pt x="6692981" y="972732"/>
                </a:cubicBezTo>
                <a:lnTo>
                  <a:pt x="6692981" y="968281"/>
                </a:lnTo>
                <a:cubicBezTo>
                  <a:pt x="6690104" y="968281"/>
                  <a:pt x="6688665" y="967202"/>
                  <a:pt x="6688665" y="965044"/>
                </a:cubicBezTo>
                <a:lnTo>
                  <a:pt x="6688665" y="957491"/>
                </a:lnTo>
                <a:lnTo>
                  <a:pt x="6677740" y="958570"/>
                </a:lnTo>
                <a:lnTo>
                  <a:pt x="6675582" y="958570"/>
                </a:lnTo>
                <a:lnTo>
                  <a:pt x="6663578" y="954254"/>
                </a:lnTo>
                <a:lnTo>
                  <a:pt x="6655890" y="954254"/>
                </a:lnTo>
                <a:lnTo>
                  <a:pt x="6653732" y="952096"/>
                </a:lnTo>
                <a:lnTo>
                  <a:pt x="6653732" y="947780"/>
                </a:lnTo>
                <a:lnTo>
                  <a:pt x="6660341" y="948859"/>
                </a:lnTo>
                <a:lnTo>
                  <a:pt x="6666815" y="946701"/>
                </a:lnTo>
                <a:lnTo>
                  <a:pt x="6683135" y="947780"/>
                </a:lnTo>
                <a:lnTo>
                  <a:pt x="6689744" y="946701"/>
                </a:lnTo>
                <a:lnTo>
                  <a:pt x="6695274" y="949938"/>
                </a:lnTo>
                <a:lnTo>
                  <a:pt x="6700669" y="948859"/>
                </a:lnTo>
                <a:lnTo>
                  <a:pt x="6702827" y="948859"/>
                </a:lnTo>
                <a:lnTo>
                  <a:pt x="6704985" y="951017"/>
                </a:lnTo>
                <a:lnTo>
                  <a:pt x="6704985" y="955333"/>
                </a:lnTo>
                <a:lnTo>
                  <a:pt x="6702827" y="958570"/>
                </a:lnTo>
                <a:lnTo>
                  <a:pt x="6702827" y="961807"/>
                </a:lnTo>
                <a:lnTo>
                  <a:pt x="6704985" y="963965"/>
                </a:lnTo>
                <a:lnTo>
                  <a:pt x="6706064" y="960728"/>
                </a:lnTo>
                <a:lnTo>
                  <a:pt x="6704985" y="959649"/>
                </a:lnTo>
                <a:lnTo>
                  <a:pt x="6704985" y="958570"/>
                </a:lnTo>
                <a:lnTo>
                  <a:pt x="6708357" y="949938"/>
                </a:lnTo>
                <a:lnTo>
                  <a:pt x="6730206" y="943464"/>
                </a:lnTo>
                <a:lnTo>
                  <a:pt x="6732364" y="943464"/>
                </a:lnTo>
                <a:lnTo>
                  <a:pt x="6748684" y="948859"/>
                </a:lnTo>
                <a:cubicBezTo>
                  <a:pt x="6748684" y="946701"/>
                  <a:pt x="6752686" y="944543"/>
                  <a:pt x="6760688" y="942385"/>
                </a:cubicBezTo>
                <a:lnTo>
                  <a:pt x="6760688" y="941306"/>
                </a:lnTo>
                <a:lnTo>
                  <a:pt x="6758530" y="938069"/>
                </a:lnTo>
                <a:lnTo>
                  <a:pt x="6758530" y="936990"/>
                </a:lnTo>
                <a:cubicBezTo>
                  <a:pt x="6762397" y="928268"/>
                  <a:pt x="6765319" y="923906"/>
                  <a:pt x="6767297" y="923906"/>
                </a:cubicBezTo>
                <a:close/>
                <a:moveTo>
                  <a:pt x="5084633" y="923771"/>
                </a:moveTo>
                <a:cubicBezTo>
                  <a:pt x="5101177" y="928806"/>
                  <a:pt x="5116238" y="931683"/>
                  <a:pt x="5129816" y="932403"/>
                </a:cubicBezTo>
                <a:cubicBezTo>
                  <a:pt x="5129816" y="934381"/>
                  <a:pt x="5133053" y="935820"/>
                  <a:pt x="5139527" y="936719"/>
                </a:cubicBezTo>
                <a:lnTo>
                  <a:pt x="5141685" y="939821"/>
                </a:lnTo>
                <a:lnTo>
                  <a:pt x="5141685" y="941979"/>
                </a:lnTo>
                <a:cubicBezTo>
                  <a:pt x="5141685" y="944317"/>
                  <a:pt x="5137729" y="946475"/>
                  <a:pt x="5129816" y="948453"/>
                </a:cubicBezTo>
                <a:cubicBezTo>
                  <a:pt x="5121903" y="957625"/>
                  <a:pt x="5117947" y="964054"/>
                  <a:pt x="5117947" y="967741"/>
                </a:cubicBezTo>
                <a:cubicBezTo>
                  <a:pt x="5117947" y="972416"/>
                  <a:pt x="5110439" y="979610"/>
                  <a:pt x="5095423" y="989320"/>
                </a:cubicBezTo>
                <a:lnTo>
                  <a:pt x="5094344" y="990400"/>
                </a:lnTo>
                <a:lnTo>
                  <a:pt x="5095423" y="993636"/>
                </a:lnTo>
                <a:cubicBezTo>
                  <a:pt x="5100458" y="993636"/>
                  <a:pt x="5105853" y="991479"/>
                  <a:pt x="5111608" y="987163"/>
                </a:cubicBezTo>
                <a:cubicBezTo>
                  <a:pt x="5113496" y="987163"/>
                  <a:pt x="5117048" y="984285"/>
                  <a:pt x="5122263" y="978531"/>
                </a:cubicBezTo>
                <a:lnTo>
                  <a:pt x="5126579" y="976373"/>
                </a:lnTo>
                <a:lnTo>
                  <a:pt x="5127658" y="976373"/>
                </a:lnTo>
                <a:cubicBezTo>
                  <a:pt x="5131614" y="976373"/>
                  <a:pt x="5136964" y="979250"/>
                  <a:pt x="5143708" y="985004"/>
                </a:cubicBezTo>
                <a:cubicBezTo>
                  <a:pt x="5150362" y="985004"/>
                  <a:pt x="5158275" y="990354"/>
                  <a:pt x="5167446" y="1001055"/>
                </a:cubicBezTo>
                <a:cubicBezTo>
                  <a:pt x="5168885" y="992513"/>
                  <a:pt x="5171358" y="988242"/>
                  <a:pt x="5174864" y="988242"/>
                </a:cubicBezTo>
                <a:lnTo>
                  <a:pt x="5174864" y="985004"/>
                </a:lnTo>
                <a:lnTo>
                  <a:pt x="5172706" y="981767"/>
                </a:lnTo>
                <a:lnTo>
                  <a:pt x="5172706" y="977452"/>
                </a:lnTo>
                <a:cubicBezTo>
                  <a:pt x="5174864" y="970528"/>
                  <a:pt x="5175943" y="962660"/>
                  <a:pt x="5175943" y="953848"/>
                </a:cubicBezTo>
                <a:lnTo>
                  <a:pt x="5175943" y="947374"/>
                </a:lnTo>
                <a:cubicBezTo>
                  <a:pt x="5175943" y="943238"/>
                  <a:pt x="5174505" y="939686"/>
                  <a:pt x="5171627" y="936719"/>
                </a:cubicBezTo>
                <a:lnTo>
                  <a:pt x="5171627" y="932403"/>
                </a:lnTo>
                <a:cubicBezTo>
                  <a:pt x="5171987" y="930964"/>
                  <a:pt x="5173785" y="929525"/>
                  <a:pt x="5177022" y="928087"/>
                </a:cubicBezTo>
                <a:cubicBezTo>
                  <a:pt x="5192308" y="928087"/>
                  <a:pt x="5205571" y="930245"/>
                  <a:pt x="5216811" y="934561"/>
                </a:cubicBezTo>
                <a:lnTo>
                  <a:pt x="5220048" y="931324"/>
                </a:lnTo>
                <a:lnTo>
                  <a:pt x="5222206" y="931324"/>
                </a:lnTo>
                <a:cubicBezTo>
                  <a:pt x="5233625" y="931324"/>
                  <a:pt x="5239335" y="934156"/>
                  <a:pt x="5239335" y="939821"/>
                </a:cubicBezTo>
                <a:lnTo>
                  <a:pt x="5239335" y="941979"/>
                </a:lnTo>
                <a:lnTo>
                  <a:pt x="5225443" y="956007"/>
                </a:lnTo>
                <a:cubicBezTo>
                  <a:pt x="5225443" y="960862"/>
                  <a:pt x="5222565" y="968370"/>
                  <a:pt x="5216811" y="978531"/>
                </a:cubicBezTo>
                <a:cubicBezTo>
                  <a:pt x="5216811" y="983746"/>
                  <a:pt x="5212854" y="989141"/>
                  <a:pt x="5204942" y="994715"/>
                </a:cubicBezTo>
                <a:cubicBezTo>
                  <a:pt x="5204942" y="1000020"/>
                  <a:pt x="5202109" y="1005371"/>
                  <a:pt x="5196444" y="1010766"/>
                </a:cubicBezTo>
                <a:cubicBezTo>
                  <a:pt x="5196444" y="1014902"/>
                  <a:pt x="5194646" y="1018499"/>
                  <a:pt x="5191049" y="1021556"/>
                </a:cubicBezTo>
                <a:lnTo>
                  <a:pt x="5191049" y="1023714"/>
                </a:lnTo>
                <a:cubicBezTo>
                  <a:pt x="5194826" y="1023714"/>
                  <a:pt x="5204492" y="1031941"/>
                  <a:pt x="5220048" y="1048396"/>
                </a:cubicBezTo>
                <a:cubicBezTo>
                  <a:pt x="5225443" y="1048396"/>
                  <a:pt x="5230073" y="1056264"/>
                  <a:pt x="5233940" y="1071999"/>
                </a:cubicBezTo>
                <a:lnTo>
                  <a:pt x="5232861" y="1088049"/>
                </a:lnTo>
                <a:lnTo>
                  <a:pt x="5231782" y="1088049"/>
                </a:lnTo>
                <a:lnTo>
                  <a:pt x="5230703" y="1086970"/>
                </a:lnTo>
                <a:lnTo>
                  <a:pt x="5229624" y="1086970"/>
                </a:lnTo>
                <a:lnTo>
                  <a:pt x="5226522" y="1095602"/>
                </a:lnTo>
                <a:lnTo>
                  <a:pt x="5222206" y="1093444"/>
                </a:lnTo>
                <a:lnTo>
                  <a:pt x="5220048" y="1093444"/>
                </a:lnTo>
                <a:lnTo>
                  <a:pt x="5220048" y="1094523"/>
                </a:lnTo>
                <a:cubicBezTo>
                  <a:pt x="5224364" y="1094883"/>
                  <a:pt x="5226522" y="1095962"/>
                  <a:pt x="5226522" y="1097760"/>
                </a:cubicBezTo>
                <a:cubicBezTo>
                  <a:pt x="5224544" y="1104234"/>
                  <a:pt x="5219868" y="1107471"/>
                  <a:pt x="5212495" y="1107471"/>
                </a:cubicBezTo>
                <a:lnTo>
                  <a:pt x="5209258" y="1107471"/>
                </a:lnTo>
                <a:cubicBezTo>
                  <a:pt x="5194242" y="1104774"/>
                  <a:pt x="5186733" y="1099019"/>
                  <a:pt x="5186733" y="1090207"/>
                </a:cubicBezTo>
                <a:lnTo>
                  <a:pt x="5187812" y="1085891"/>
                </a:lnTo>
                <a:lnTo>
                  <a:pt x="5185654" y="1077394"/>
                </a:lnTo>
                <a:cubicBezTo>
                  <a:pt x="5187093" y="1074517"/>
                  <a:pt x="5187812" y="1070560"/>
                  <a:pt x="5187812" y="1065525"/>
                </a:cubicBezTo>
                <a:cubicBezTo>
                  <a:pt x="5184935" y="1055904"/>
                  <a:pt x="5183496" y="1048396"/>
                  <a:pt x="5183496" y="1043001"/>
                </a:cubicBezTo>
                <a:lnTo>
                  <a:pt x="5184575" y="1030053"/>
                </a:lnTo>
                <a:cubicBezTo>
                  <a:pt x="5177742" y="1030053"/>
                  <a:pt x="5172032" y="1034009"/>
                  <a:pt x="5167446" y="1041922"/>
                </a:cubicBezTo>
                <a:cubicBezTo>
                  <a:pt x="5164749" y="1045519"/>
                  <a:pt x="5161871" y="1047317"/>
                  <a:pt x="5158814" y="1047317"/>
                </a:cubicBezTo>
                <a:lnTo>
                  <a:pt x="5155577" y="1047317"/>
                </a:lnTo>
                <a:lnTo>
                  <a:pt x="5155577" y="1049475"/>
                </a:lnTo>
                <a:lnTo>
                  <a:pt x="5154498" y="1049475"/>
                </a:lnTo>
                <a:lnTo>
                  <a:pt x="5155577" y="1054735"/>
                </a:lnTo>
                <a:lnTo>
                  <a:pt x="5155577" y="1057972"/>
                </a:lnTo>
                <a:lnTo>
                  <a:pt x="5156656" y="1080631"/>
                </a:lnTo>
                <a:lnTo>
                  <a:pt x="5153419" y="1091286"/>
                </a:lnTo>
                <a:lnTo>
                  <a:pt x="5156656" y="1110708"/>
                </a:lnTo>
                <a:lnTo>
                  <a:pt x="5153419" y="1115968"/>
                </a:lnTo>
                <a:lnTo>
                  <a:pt x="5153419" y="1120285"/>
                </a:lnTo>
                <a:lnTo>
                  <a:pt x="5155577" y="1129995"/>
                </a:lnTo>
                <a:lnTo>
                  <a:pt x="5154498" y="1136470"/>
                </a:lnTo>
                <a:lnTo>
                  <a:pt x="5157735" y="1163309"/>
                </a:lnTo>
                <a:lnTo>
                  <a:pt x="5157735" y="1168705"/>
                </a:lnTo>
                <a:cubicBezTo>
                  <a:pt x="5157735" y="1174370"/>
                  <a:pt x="5153779" y="1177921"/>
                  <a:pt x="5145866" y="1179360"/>
                </a:cubicBezTo>
                <a:lnTo>
                  <a:pt x="5138448" y="1177202"/>
                </a:lnTo>
                <a:lnTo>
                  <a:pt x="5135211" y="1177202"/>
                </a:lnTo>
                <a:lnTo>
                  <a:pt x="5120105" y="1180439"/>
                </a:lnTo>
                <a:lnTo>
                  <a:pt x="5119026" y="1180439"/>
                </a:lnTo>
                <a:lnTo>
                  <a:pt x="5109450" y="1170728"/>
                </a:lnTo>
                <a:lnTo>
                  <a:pt x="5109450" y="1169784"/>
                </a:lnTo>
                <a:lnTo>
                  <a:pt x="5114710" y="1152520"/>
                </a:lnTo>
                <a:cubicBezTo>
                  <a:pt x="5114710" y="1151081"/>
                  <a:pt x="5113676" y="1150362"/>
                  <a:pt x="5111608" y="1150362"/>
                </a:cubicBezTo>
                <a:lnTo>
                  <a:pt x="5102976" y="1151441"/>
                </a:lnTo>
                <a:lnTo>
                  <a:pt x="5097581" y="1149283"/>
                </a:lnTo>
                <a:cubicBezTo>
                  <a:pt x="5091107" y="1150542"/>
                  <a:pt x="5087870" y="1153779"/>
                  <a:pt x="5087870" y="1158994"/>
                </a:cubicBezTo>
                <a:cubicBezTo>
                  <a:pt x="5087870" y="1165288"/>
                  <a:pt x="5083958" y="1169919"/>
                  <a:pt x="5076135" y="1172886"/>
                </a:cubicBezTo>
                <a:lnTo>
                  <a:pt x="5076135" y="1173964"/>
                </a:lnTo>
                <a:lnTo>
                  <a:pt x="5078293" y="1173964"/>
                </a:lnTo>
                <a:lnTo>
                  <a:pt x="5085712" y="1168705"/>
                </a:lnTo>
                <a:lnTo>
                  <a:pt x="5087870" y="1170728"/>
                </a:lnTo>
                <a:cubicBezTo>
                  <a:pt x="5087870" y="1175763"/>
                  <a:pt x="5085397" y="1178281"/>
                  <a:pt x="5080451" y="1178281"/>
                </a:cubicBezTo>
                <a:lnTo>
                  <a:pt x="5079372" y="1178281"/>
                </a:lnTo>
                <a:lnTo>
                  <a:pt x="5078293" y="1177202"/>
                </a:lnTo>
                <a:lnTo>
                  <a:pt x="5077214" y="1177202"/>
                </a:lnTo>
                <a:cubicBezTo>
                  <a:pt x="5077214" y="1180259"/>
                  <a:pt x="5072179" y="1182777"/>
                  <a:pt x="5062108" y="1184755"/>
                </a:cubicBezTo>
                <a:cubicBezTo>
                  <a:pt x="5049250" y="1184755"/>
                  <a:pt x="5042821" y="1180079"/>
                  <a:pt x="5042821" y="1170728"/>
                </a:cubicBezTo>
                <a:lnTo>
                  <a:pt x="5040663" y="1153599"/>
                </a:lnTo>
                <a:lnTo>
                  <a:pt x="5044979" y="1136470"/>
                </a:lnTo>
                <a:lnTo>
                  <a:pt x="5044979" y="1134311"/>
                </a:lnTo>
                <a:cubicBezTo>
                  <a:pt x="5042102" y="1131255"/>
                  <a:pt x="5040663" y="1127658"/>
                  <a:pt x="5040663" y="1123522"/>
                </a:cubicBezTo>
                <a:lnTo>
                  <a:pt x="5040663" y="1120285"/>
                </a:lnTo>
                <a:cubicBezTo>
                  <a:pt x="5040663" y="1112282"/>
                  <a:pt x="5042462" y="1102616"/>
                  <a:pt x="5046058" y="1091286"/>
                </a:cubicBezTo>
                <a:lnTo>
                  <a:pt x="5044979" y="1076315"/>
                </a:lnTo>
                <a:lnTo>
                  <a:pt x="5044979" y="1069841"/>
                </a:lnTo>
                <a:cubicBezTo>
                  <a:pt x="5044979" y="1067503"/>
                  <a:pt x="5043900" y="1064986"/>
                  <a:pt x="5041742" y="1062288"/>
                </a:cubicBezTo>
                <a:lnTo>
                  <a:pt x="5041742" y="1061209"/>
                </a:lnTo>
                <a:lnTo>
                  <a:pt x="5044979" y="1056893"/>
                </a:lnTo>
                <a:lnTo>
                  <a:pt x="5044979" y="1031132"/>
                </a:lnTo>
                <a:lnTo>
                  <a:pt x="5042821" y="1024793"/>
                </a:lnTo>
                <a:lnTo>
                  <a:pt x="5043900" y="1023714"/>
                </a:lnTo>
                <a:lnTo>
                  <a:pt x="5043900" y="1022635"/>
                </a:lnTo>
                <a:lnTo>
                  <a:pt x="5041742" y="1007529"/>
                </a:lnTo>
                <a:lnTo>
                  <a:pt x="5042821" y="995795"/>
                </a:lnTo>
                <a:lnTo>
                  <a:pt x="5042821" y="990400"/>
                </a:lnTo>
                <a:lnTo>
                  <a:pt x="5040663" y="974215"/>
                </a:lnTo>
                <a:lnTo>
                  <a:pt x="5043900" y="972057"/>
                </a:lnTo>
                <a:lnTo>
                  <a:pt x="5044979" y="972057"/>
                </a:lnTo>
                <a:cubicBezTo>
                  <a:pt x="5054420" y="976013"/>
                  <a:pt x="5061209" y="979969"/>
                  <a:pt x="5065345" y="983925"/>
                </a:cubicBezTo>
                <a:cubicBezTo>
                  <a:pt x="5068223" y="983925"/>
                  <a:pt x="5070740" y="985004"/>
                  <a:pt x="5072898" y="987163"/>
                </a:cubicBezTo>
                <a:lnTo>
                  <a:pt x="5075056" y="987163"/>
                </a:lnTo>
                <a:cubicBezTo>
                  <a:pt x="5078473" y="987163"/>
                  <a:pt x="5082025" y="973900"/>
                  <a:pt x="5085712" y="947374"/>
                </a:cubicBezTo>
                <a:lnTo>
                  <a:pt x="5083688" y="945216"/>
                </a:lnTo>
                <a:lnTo>
                  <a:pt x="5083688" y="941979"/>
                </a:lnTo>
                <a:lnTo>
                  <a:pt x="5084633" y="940900"/>
                </a:lnTo>
                <a:lnTo>
                  <a:pt x="5080451" y="934561"/>
                </a:lnTo>
                <a:lnTo>
                  <a:pt x="5080451" y="928087"/>
                </a:lnTo>
                <a:close/>
                <a:moveTo>
                  <a:pt x="3074858" y="923770"/>
                </a:moveTo>
                <a:cubicBezTo>
                  <a:pt x="3091402" y="928805"/>
                  <a:pt x="3106463" y="931683"/>
                  <a:pt x="3120041" y="932402"/>
                </a:cubicBezTo>
                <a:cubicBezTo>
                  <a:pt x="3120041" y="934381"/>
                  <a:pt x="3123278" y="935819"/>
                  <a:pt x="3129752" y="936718"/>
                </a:cubicBezTo>
                <a:lnTo>
                  <a:pt x="3131910" y="939820"/>
                </a:lnTo>
                <a:lnTo>
                  <a:pt x="3131910" y="941979"/>
                </a:lnTo>
                <a:cubicBezTo>
                  <a:pt x="3131910" y="944316"/>
                  <a:pt x="3127953" y="946474"/>
                  <a:pt x="3120041" y="948453"/>
                </a:cubicBezTo>
                <a:cubicBezTo>
                  <a:pt x="3112128" y="957624"/>
                  <a:pt x="3108172" y="964053"/>
                  <a:pt x="3108172" y="967740"/>
                </a:cubicBezTo>
                <a:cubicBezTo>
                  <a:pt x="3108172" y="972415"/>
                  <a:pt x="3100664" y="979609"/>
                  <a:pt x="3085648" y="989320"/>
                </a:cubicBezTo>
                <a:lnTo>
                  <a:pt x="3084569" y="990399"/>
                </a:lnTo>
                <a:lnTo>
                  <a:pt x="3085648" y="993636"/>
                </a:lnTo>
                <a:cubicBezTo>
                  <a:pt x="3090683" y="993636"/>
                  <a:pt x="3096078" y="991478"/>
                  <a:pt x="3101833" y="987162"/>
                </a:cubicBezTo>
                <a:cubicBezTo>
                  <a:pt x="3103721" y="987162"/>
                  <a:pt x="3107273" y="984284"/>
                  <a:pt x="3112488" y="978530"/>
                </a:cubicBezTo>
                <a:lnTo>
                  <a:pt x="3116804" y="976372"/>
                </a:lnTo>
                <a:lnTo>
                  <a:pt x="3117883" y="976372"/>
                </a:lnTo>
                <a:cubicBezTo>
                  <a:pt x="3121839" y="976372"/>
                  <a:pt x="3127190" y="979249"/>
                  <a:pt x="3133933" y="985004"/>
                </a:cubicBezTo>
                <a:cubicBezTo>
                  <a:pt x="3140587" y="985004"/>
                  <a:pt x="3148500" y="990354"/>
                  <a:pt x="3157671" y="1001054"/>
                </a:cubicBezTo>
                <a:cubicBezTo>
                  <a:pt x="3159110" y="992512"/>
                  <a:pt x="3161583" y="988241"/>
                  <a:pt x="3165090" y="988241"/>
                </a:cubicBezTo>
                <a:lnTo>
                  <a:pt x="3165090" y="985004"/>
                </a:lnTo>
                <a:lnTo>
                  <a:pt x="3162932" y="981767"/>
                </a:lnTo>
                <a:lnTo>
                  <a:pt x="3162932" y="977451"/>
                </a:lnTo>
                <a:cubicBezTo>
                  <a:pt x="3165090" y="970527"/>
                  <a:pt x="3166169" y="962659"/>
                  <a:pt x="3166169" y="953847"/>
                </a:cubicBezTo>
                <a:lnTo>
                  <a:pt x="3166169" y="947374"/>
                </a:lnTo>
                <a:cubicBezTo>
                  <a:pt x="3166169" y="943237"/>
                  <a:pt x="3164730" y="939686"/>
                  <a:pt x="3161853" y="936718"/>
                </a:cubicBezTo>
                <a:lnTo>
                  <a:pt x="3161853" y="932402"/>
                </a:lnTo>
                <a:cubicBezTo>
                  <a:pt x="3162212" y="930964"/>
                  <a:pt x="3164011" y="929525"/>
                  <a:pt x="3167248" y="928086"/>
                </a:cubicBezTo>
                <a:cubicBezTo>
                  <a:pt x="3182533" y="928086"/>
                  <a:pt x="3195796" y="930244"/>
                  <a:pt x="3207036" y="934560"/>
                </a:cubicBezTo>
                <a:lnTo>
                  <a:pt x="3210273" y="931323"/>
                </a:lnTo>
                <a:lnTo>
                  <a:pt x="3212431" y="931323"/>
                </a:lnTo>
                <a:cubicBezTo>
                  <a:pt x="3223850" y="931323"/>
                  <a:pt x="3229560" y="934155"/>
                  <a:pt x="3229560" y="939820"/>
                </a:cubicBezTo>
                <a:lnTo>
                  <a:pt x="3229560" y="941979"/>
                </a:lnTo>
                <a:lnTo>
                  <a:pt x="3215668" y="956006"/>
                </a:lnTo>
                <a:cubicBezTo>
                  <a:pt x="3215668" y="960861"/>
                  <a:pt x="3212790" y="968369"/>
                  <a:pt x="3207036" y="978530"/>
                </a:cubicBezTo>
                <a:cubicBezTo>
                  <a:pt x="3207036" y="983745"/>
                  <a:pt x="3203079" y="989140"/>
                  <a:pt x="3195167" y="994715"/>
                </a:cubicBezTo>
                <a:cubicBezTo>
                  <a:pt x="3195167" y="1000020"/>
                  <a:pt x="3192334" y="1005370"/>
                  <a:pt x="3186670" y="1010765"/>
                </a:cubicBezTo>
                <a:cubicBezTo>
                  <a:pt x="3186670" y="1014901"/>
                  <a:pt x="3184871" y="1018498"/>
                  <a:pt x="3181275" y="1021555"/>
                </a:cubicBezTo>
                <a:lnTo>
                  <a:pt x="3181275" y="1023713"/>
                </a:lnTo>
                <a:cubicBezTo>
                  <a:pt x="3185051" y="1023713"/>
                  <a:pt x="3194717" y="1031941"/>
                  <a:pt x="3210273" y="1048396"/>
                </a:cubicBezTo>
                <a:cubicBezTo>
                  <a:pt x="3215668" y="1048396"/>
                  <a:pt x="3220298" y="1056263"/>
                  <a:pt x="3224165" y="1071998"/>
                </a:cubicBezTo>
                <a:lnTo>
                  <a:pt x="3223086" y="1088048"/>
                </a:lnTo>
                <a:lnTo>
                  <a:pt x="3222007" y="1088048"/>
                </a:lnTo>
                <a:lnTo>
                  <a:pt x="3220928" y="1086970"/>
                </a:lnTo>
                <a:lnTo>
                  <a:pt x="3219849" y="1086970"/>
                </a:lnTo>
                <a:lnTo>
                  <a:pt x="3216747" y="1095601"/>
                </a:lnTo>
                <a:lnTo>
                  <a:pt x="3212431" y="1093443"/>
                </a:lnTo>
                <a:lnTo>
                  <a:pt x="3210273" y="1093443"/>
                </a:lnTo>
                <a:lnTo>
                  <a:pt x="3210273" y="1094523"/>
                </a:lnTo>
                <a:cubicBezTo>
                  <a:pt x="3214589" y="1094882"/>
                  <a:pt x="3216747" y="1095961"/>
                  <a:pt x="3216747" y="1097760"/>
                </a:cubicBezTo>
                <a:cubicBezTo>
                  <a:pt x="3214769" y="1104234"/>
                  <a:pt x="3210093" y="1107471"/>
                  <a:pt x="3202720" y="1107471"/>
                </a:cubicBezTo>
                <a:lnTo>
                  <a:pt x="3199483" y="1107471"/>
                </a:lnTo>
                <a:cubicBezTo>
                  <a:pt x="3184466" y="1104773"/>
                  <a:pt x="3176959" y="1099019"/>
                  <a:pt x="3176959" y="1090206"/>
                </a:cubicBezTo>
                <a:lnTo>
                  <a:pt x="3178038" y="1085891"/>
                </a:lnTo>
                <a:lnTo>
                  <a:pt x="3175880" y="1077393"/>
                </a:lnTo>
                <a:cubicBezTo>
                  <a:pt x="3177318" y="1074516"/>
                  <a:pt x="3178038" y="1070560"/>
                  <a:pt x="3178038" y="1065525"/>
                </a:cubicBezTo>
                <a:cubicBezTo>
                  <a:pt x="3175160" y="1055903"/>
                  <a:pt x="3173722" y="1048396"/>
                  <a:pt x="3173722" y="1043001"/>
                </a:cubicBezTo>
                <a:lnTo>
                  <a:pt x="3174801" y="1030053"/>
                </a:lnTo>
                <a:cubicBezTo>
                  <a:pt x="3167967" y="1030053"/>
                  <a:pt x="3162257" y="1034009"/>
                  <a:pt x="3157671" y="1041921"/>
                </a:cubicBezTo>
                <a:cubicBezTo>
                  <a:pt x="3154974" y="1045518"/>
                  <a:pt x="3152096" y="1047316"/>
                  <a:pt x="3149039" y="1047316"/>
                </a:cubicBezTo>
                <a:lnTo>
                  <a:pt x="3145802" y="1047316"/>
                </a:lnTo>
                <a:lnTo>
                  <a:pt x="3145802" y="1049474"/>
                </a:lnTo>
                <a:lnTo>
                  <a:pt x="3144723" y="1049474"/>
                </a:lnTo>
                <a:lnTo>
                  <a:pt x="3145802" y="1054735"/>
                </a:lnTo>
                <a:lnTo>
                  <a:pt x="3145802" y="1057971"/>
                </a:lnTo>
                <a:lnTo>
                  <a:pt x="3146881" y="1080631"/>
                </a:lnTo>
                <a:lnTo>
                  <a:pt x="3143644" y="1091286"/>
                </a:lnTo>
                <a:lnTo>
                  <a:pt x="3146881" y="1110708"/>
                </a:lnTo>
                <a:lnTo>
                  <a:pt x="3143644" y="1115968"/>
                </a:lnTo>
                <a:lnTo>
                  <a:pt x="3143644" y="1120284"/>
                </a:lnTo>
                <a:lnTo>
                  <a:pt x="3145802" y="1129995"/>
                </a:lnTo>
                <a:lnTo>
                  <a:pt x="3144723" y="1136469"/>
                </a:lnTo>
                <a:lnTo>
                  <a:pt x="3147960" y="1163309"/>
                </a:lnTo>
                <a:lnTo>
                  <a:pt x="3147960" y="1168704"/>
                </a:lnTo>
                <a:cubicBezTo>
                  <a:pt x="3147960" y="1174369"/>
                  <a:pt x="3144004" y="1177920"/>
                  <a:pt x="3136091" y="1179359"/>
                </a:cubicBezTo>
                <a:lnTo>
                  <a:pt x="3128673" y="1177201"/>
                </a:lnTo>
                <a:lnTo>
                  <a:pt x="3125436" y="1177201"/>
                </a:lnTo>
                <a:lnTo>
                  <a:pt x="3110330" y="1180438"/>
                </a:lnTo>
                <a:lnTo>
                  <a:pt x="3109251" y="1180438"/>
                </a:lnTo>
                <a:lnTo>
                  <a:pt x="3099675" y="1170727"/>
                </a:lnTo>
                <a:lnTo>
                  <a:pt x="3099675" y="1169783"/>
                </a:lnTo>
                <a:lnTo>
                  <a:pt x="3104935" y="1152519"/>
                </a:lnTo>
                <a:cubicBezTo>
                  <a:pt x="3104935" y="1151080"/>
                  <a:pt x="3103901" y="1150361"/>
                  <a:pt x="3101833" y="1150361"/>
                </a:cubicBezTo>
                <a:lnTo>
                  <a:pt x="3093201" y="1151440"/>
                </a:lnTo>
                <a:lnTo>
                  <a:pt x="3087806" y="1149282"/>
                </a:lnTo>
                <a:cubicBezTo>
                  <a:pt x="3081332" y="1150541"/>
                  <a:pt x="3078095" y="1153778"/>
                  <a:pt x="3078095" y="1158993"/>
                </a:cubicBezTo>
                <a:cubicBezTo>
                  <a:pt x="3078095" y="1165287"/>
                  <a:pt x="3074183" y="1169918"/>
                  <a:pt x="3066361" y="1172885"/>
                </a:cubicBezTo>
                <a:lnTo>
                  <a:pt x="3066361" y="1173964"/>
                </a:lnTo>
                <a:lnTo>
                  <a:pt x="3068519" y="1173964"/>
                </a:lnTo>
                <a:lnTo>
                  <a:pt x="3075937" y="1168704"/>
                </a:lnTo>
                <a:lnTo>
                  <a:pt x="3078095" y="1170727"/>
                </a:lnTo>
                <a:cubicBezTo>
                  <a:pt x="3078095" y="1175762"/>
                  <a:pt x="3075622" y="1178280"/>
                  <a:pt x="3070677" y="1178280"/>
                </a:cubicBezTo>
                <a:lnTo>
                  <a:pt x="3069598" y="1178280"/>
                </a:lnTo>
                <a:lnTo>
                  <a:pt x="3068519" y="1177201"/>
                </a:lnTo>
                <a:lnTo>
                  <a:pt x="3067440" y="1177201"/>
                </a:lnTo>
                <a:cubicBezTo>
                  <a:pt x="3067440" y="1180258"/>
                  <a:pt x="3062404" y="1182776"/>
                  <a:pt x="3052334" y="1184754"/>
                </a:cubicBezTo>
                <a:cubicBezTo>
                  <a:pt x="3039475" y="1184754"/>
                  <a:pt x="3033046" y="1180079"/>
                  <a:pt x="3033046" y="1170727"/>
                </a:cubicBezTo>
                <a:lnTo>
                  <a:pt x="3030888" y="1153598"/>
                </a:lnTo>
                <a:lnTo>
                  <a:pt x="3035204" y="1136469"/>
                </a:lnTo>
                <a:lnTo>
                  <a:pt x="3035204" y="1134311"/>
                </a:lnTo>
                <a:cubicBezTo>
                  <a:pt x="3032327" y="1131254"/>
                  <a:pt x="3030888" y="1127657"/>
                  <a:pt x="3030888" y="1123521"/>
                </a:cubicBezTo>
                <a:lnTo>
                  <a:pt x="3030888" y="1120284"/>
                </a:lnTo>
                <a:cubicBezTo>
                  <a:pt x="3030888" y="1112281"/>
                  <a:pt x="3032687" y="1102615"/>
                  <a:pt x="3036283" y="1091286"/>
                </a:cubicBezTo>
                <a:lnTo>
                  <a:pt x="3035204" y="1076314"/>
                </a:lnTo>
                <a:lnTo>
                  <a:pt x="3035204" y="1069840"/>
                </a:lnTo>
                <a:cubicBezTo>
                  <a:pt x="3035204" y="1067503"/>
                  <a:pt x="3034125" y="1064985"/>
                  <a:pt x="3031967" y="1062288"/>
                </a:cubicBezTo>
                <a:lnTo>
                  <a:pt x="3031967" y="1061208"/>
                </a:lnTo>
                <a:lnTo>
                  <a:pt x="3035204" y="1056893"/>
                </a:lnTo>
                <a:lnTo>
                  <a:pt x="3035204" y="1031131"/>
                </a:lnTo>
                <a:lnTo>
                  <a:pt x="3033046" y="1024792"/>
                </a:lnTo>
                <a:lnTo>
                  <a:pt x="3034125" y="1023713"/>
                </a:lnTo>
                <a:lnTo>
                  <a:pt x="3034125" y="1022634"/>
                </a:lnTo>
                <a:lnTo>
                  <a:pt x="3031967" y="1007528"/>
                </a:lnTo>
                <a:lnTo>
                  <a:pt x="3033046" y="995794"/>
                </a:lnTo>
                <a:lnTo>
                  <a:pt x="3033046" y="990399"/>
                </a:lnTo>
                <a:lnTo>
                  <a:pt x="3030888" y="974214"/>
                </a:lnTo>
                <a:lnTo>
                  <a:pt x="3034125" y="972056"/>
                </a:lnTo>
                <a:lnTo>
                  <a:pt x="3035204" y="972056"/>
                </a:lnTo>
                <a:cubicBezTo>
                  <a:pt x="3044646" y="976012"/>
                  <a:pt x="3051434" y="979968"/>
                  <a:pt x="3055571" y="983925"/>
                </a:cubicBezTo>
                <a:cubicBezTo>
                  <a:pt x="3058448" y="983925"/>
                  <a:pt x="3060966" y="985004"/>
                  <a:pt x="3063124" y="987162"/>
                </a:cubicBezTo>
                <a:lnTo>
                  <a:pt x="3065282" y="987162"/>
                </a:lnTo>
                <a:cubicBezTo>
                  <a:pt x="3068698" y="987162"/>
                  <a:pt x="3072250" y="973899"/>
                  <a:pt x="3075937" y="947374"/>
                </a:cubicBezTo>
                <a:lnTo>
                  <a:pt x="3073914" y="945215"/>
                </a:lnTo>
                <a:lnTo>
                  <a:pt x="3073914" y="941979"/>
                </a:lnTo>
                <a:lnTo>
                  <a:pt x="3074858" y="940899"/>
                </a:lnTo>
                <a:lnTo>
                  <a:pt x="3070677" y="934560"/>
                </a:lnTo>
                <a:lnTo>
                  <a:pt x="3070677" y="928086"/>
                </a:lnTo>
                <a:close/>
                <a:moveTo>
                  <a:pt x="1065085" y="923769"/>
                </a:moveTo>
                <a:cubicBezTo>
                  <a:pt x="1081629" y="928805"/>
                  <a:pt x="1096690" y="931682"/>
                  <a:pt x="1110268" y="932401"/>
                </a:cubicBezTo>
                <a:cubicBezTo>
                  <a:pt x="1110268" y="934380"/>
                  <a:pt x="1113504" y="935818"/>
                  <a:pt x="1119980" y="936717"/>
                </a:cubicBezTo>
                <a:lnTo>
                  <a:pt x="1122137" y="939819"/>
                </a:lnTo>
                <a:lnTo>
                  <a:pt x="1122137" y="941977"/>
                </a:lnTo>
                <a:cubicBezTo>
                  <a:pt x="1122137" y="944315"/>
                  <a:pt x="1118181" y="946473"/>
                  <a:pt x="1110268" y="948452"/>
                </a:cubicBezTo>
                <a:cubicBezTo>
                  <a:pt x="1102355" y="957623"/>
                  <a:pt x="1098399" y="964052"/>
                  <a:pt x="1098399" y="967739"/>
                </a:cubicBezTo>
                <a:cubicBezTo>
                  <a:pt x="1098399" y="972414"/>
                  <a:pt x="1090891" y="979608"/>
                  <a:pt x="1075876" y="989319"/>
                </a:cubicBezTo>
                <a:lnTo>
                  <a:pt x="1074797" y="990398"/>
                </a:lnTo>
                <a:lnTo>
                  <a:pt x="1075876" y="993635"/>
                </a:lnTo>
                <a:cubicBezTo>
                  <a:pt x="1080910" y="993635"/>
                  <a:pt x="1086305" y="991477"/>
                  <a:pt x="1092061" y="987161"/>
                </a:cubicBezTo>
                <a:cubicBezTo>
                  <a:pt x="1093948" y="987161"/>
                  <a:pt x="1097499" y="984284"/>
                  <a:pt x="1102715" y="978529"/>
                </a:cubicBezTo>
                <a:lnTo>
                  <a:pt x="1107032" y="976371"/>
                </a:lnTo>
                <a:lnTo>
                  <a:pt x="1108110" y="976371"/>
                </a:lnTo>
                <a:cubicBezTo>
                  <a:pt x="1112066" y="976371"/>
                  <a:pt x="1117416" y="979248"/>
                  <a:pt x="1124160" y="985003"/>
                </a:cubicBezTo>
                <a:cubicBezTo>
                  <a:pt x="1130814" y="985003"/>
                  <a:pt x="1138727" y="990353"/>
                  <a:pt x="1147898" y="1001053"/>
                </a:cubicBezTo>
                <a:cubicBezTo>
                  <a:pt x="1149337" y="992511"/>
                  <a:pt x="1151810" y="988240"/>
                  <a:pt x="1155317" y="988240"/>
                </a:cubicBezTo>
                <a:lnTo>
                  <a:pt x="1155317" y="985003"/>
                </a:lnTo>
                <a:lnTo>
                  <a:pt x="1153159" y="981766"/>
                </a:lnTo>
                <a:lnTo>
                  <a:pt x="1153159" y="977450"/>
                </a:lnTo>
                <a:cubicBezTo>
                  <a:pt x="1155317" y="970526"/>
                  <a:pt x="1156395" y="962658"/>
                  <a:pt x="1156395" y="953847"/>
                </a:cubicBezTo>
                <a:lnTo>
                  <a:pt x="1156395" y="947372"/>
                </a:lnTo>
                <a:cubicBezTo>
                  <a:pt x="1156395" y="943236"/>
                  <a:pt x="1154956" y="939685"/>
                  <a:pt x="1152080" y="936717"/>
                </a:cubicBezTo>
                <a:lnTo>
                  <a:pt x="1152080" y="932401"/>
                </a:lnTo>
                <a:cubicBezTo>
                  <a:pt x="1152440" y="930962"/>
                  <a:pt x="1154237" y="929524"/>
                  <a:pt x="1157474" y="928085"/>
                </a:cubicBezTo>
                <a:cubicBezTo>
                  <a:pt x="1172761" y="928085"/>
                  <a:pt x="1186023" y="930243"/>
                  <a:pt x="1197263" y="934559"/>
                </a:cubicBezTo>
                <a:lnTo>
                  <a:pt x="1200500" y="931322"/>
                </a:lnTo>
                <a:lnTo>
                  <a:pt x="1202658" y="931322"/>
                </a:lnTo>
                <a:cubicBezTo>
                  <a:pt x="1214077" y="931322"/>
                  <a:pt x="1219788" y="934155"/>
                  <a:pt x="1219788" y="939819"/>
                </a:cubicBezTo>
                <a:lnTo>
                  <a:pt x="1219788" y="941977"/>
                </a:lnTo>
                <a:lnTo>
                  <a:pt x="1205896" y="956004"/>
                </a:lnTo>
                <a:cubicBezTo>
                  <a:pt x="1205896" y="960860"/>
                  <a:pt x="1203016" y="968368"/>
                  <a:pt x="1197263" y="978529"/>
                </a:cubicBezTo>
                <a:cubicBezTo>
                  <a:pt x="1197263" y="983744"/>
                  <a:pt x="1193306" y="989139"/>
                  <a:pt x="1185394" y="994714"/>
                </a:cubicBezTo>
                <a:cubicBezTo>
                  <a:pt x="1185394" y="1000019"/>
                  <a:pt x="1182561" y="1005369"/>
                  <a:pt x="1176897" y="1010764"/>
                </a:cubicBezTo>
                <a:cubicBezTo>
                  <a:pt x="1176897" y="1014900"/>
                  <a:pt x="1175098" y="1018497"/>
                  <a:pt x="1171502" y="1021554"/>
                </a:cubicBezTo>
                <a:lnTo>
                  <a:pt x="1171502" y="1023712"/>
                </a:lnTo>
                <a:cubicBezTo>
                  <a:pt x="1175278" y="1023712"/>
                  <a:pt x="1184944" y="1031940"/>
                  <a:pt x="1200500" y="1048394"/>
                </a:cubicBezTo>
                <a:cubicBezTo>
                  <a:pt x="1205896" y="1048394"/>
                  <a:pt x="1210526" y="1056262"/>
                  <a:pt x="1214392" y="1071997"/>
                </a:cubicBezTo>
                <a:lnTo>
                  <a:pt x="1213313" y="1088048"/>
                </a:lnTo>
                <a:lnTo>
                  <a:pt x="1212234" y="1088048"/>
                </a:lnTo>
                <a:lnTo>
                  <a:pt x="1211155" y="1086969"/>
                </a:lnTo>
                <a:lnTo>
                  <a:pt x="1210076" y="1086969"/>
                </a:lnTo>
                <a:lnTo>
                  <a:pt x="1206974" y="1095601"/>
                </a:lnTo>
                <a:lnTo>
                  <a:pt x="1202658" y="1093443"/>
                </a:lnTo>
                <a:lnTo>
                  <a:pt x="1200500" y="1093443"/>
                </a:lnTo>
                <a:lnTo>
                  <a:pt x="1200500" y="1094522"/>
                </a:lnTo>
                <a:cubicBezTo>
                  <a:pt x="1204816" y="1094881"/>
                  <a:pt x="1206974" y="1095960"/>
                  <a:pt x="1206974" y="1097759"/>
                </a:cubicBezTo>
                <a:cubicBezTo>
                  <a:pt x="1204995" y="1104233"/>
                  <a:pt x="1200319" y="1107470"/>
                  <a:pt x="1192948" y="1107470"/>
                </a:cubicBezTo>
                <a:lnTo>
                  <a:pt x="1189709" y="1107470"/>
                </a:lnTo>
                <a:cubicBezTo>
                  <a:pt x="1174694" y="1104772"/>
                  <a:pt x="1167185" y="1099017"/>
                  <a:pt x="1167185" y="1090206"/>
                </a:cubicBezTo>
                <a:lnTo>
                  <a:pt x="1168265" y="1085890"/>
                </a:lnTo>
                <a:lnTo>
                  <a:pt x="1166106" y="1077392"/>
                </a:lnTo>
                <a:cubicBezTo>
                  <a:pt x="1167545" y="1074515"/>
                  <a:pt x="1168265" y="1070559"/>
                  <a:pt x="1168265" y="1065524"/>
                </a:cubicBezTo>
                <a:cubicBezTo>
                  <a:pt x="1165388" y="1055902"/>
                  <a:pt x="1163948" y="1048394"/>
                  <a:pt x="1163948" y="1042999"/>
                </a:cubicBezTo>
                <a:lnTo>
                  <a:pt x="1165027" y="1030051"/>
                </a:lnTo>
                <a:cubicBezTo>
                  <a:pt x="1158192" y="1030051"/>
                  <a:pt x="1152484" y="1034008"/>
                  <a:pt x="1147898" y="1041920"/>
                </a:cubicBezTo>
                <a:cubicBezTo>
                  <a:pt x="1145200" y="1045517"/>
                  <a:pt x="1142323" y="1047315"/>
                  <a:pt x="1139266" y="1047315"/>
                </a:cubicBezTo>
                <a:lnTo>
                  <a:pt x="1136029" y="1047315"/>
                </a:lnTo>
                <a:lnTo>
                  <a:pt x="1136029" y="1049474"/>
                </a:lnTo>
                <a:lnTo>
                  <a:pt x="1134950" y="1049474"/>
                </a:lnTo>
                <a:lnTo>
                  <a:pt x="1136029" y="1054733"/>
                </a:lnTo>
                <a:lnTo>
                  <a:pt x="1136029" y="1057971"/>
                </a:lnTo>
                <a:lnTo>
                  <a:pt x="1137108" y="1080629"/>
                </a:lnTo>
                <a:lnTo>
                  <a:pt x="1133871" y="1091285"/>
                </a:lnTo>
                <a:lnTo>
                  <a:pt x="1137108" y="1110707"/>
                </a:lnTo>
                <a:lnTo>
                  <a:pt x="1133871" y="1115967"/>
                </a:lnTo>
                <a:lnTo>
                  <a:pt x="1133871" y="1120283"/>
                </a:lnTo>
                <a:lnTo>
                  <a:pt x="1136029" y="1129994"/>
                </a:lnTo>
                <a:lnTo>
                  <a:pt x="1134950" y="1136468"/>
                </a:lnTo>
                <a:lnTo>
                  <a:pt x="1138187" y="1163308"/>
                </a:lnTo>
                <a:lnTo>
                  <a:pt x="1138187" y="1168703"/>
                </a:lnTo>
                <a:cubicBezTo>
                  <a:pt x="1138187" y="1174368"/>
                  <a:pt x="1134230" y="1177919"/>
                  <a:pt x="1126319" y="1179358"/>
                </a:cubicBezTo>
                <a:lnTo>
                  <a:pt x="1118900" y="1177200"/>
                </a:lnTo>
                <a:lnTo>
                  <a:pt x="1115664" y="1177200"/>
                </a:lnTo>
                <a:lnTo>
                  <a:pt x="1100558" y="1180437"/>
                </a:lnTo>
                <a:lnTo>
                  <a:pt x="1099479" y="1180437"/>
                </a:lnTo>
                <a:lnTo>
                  <a:pt x="1089903" y="1170726"/>
                </a:lnTo>
                <a:lnTo>
                  <a:pt x="1089903" y="1169782"/>
                </a:lnTo>
                <a:lnTo>
                  <a:pt x="1095161" y="1152518"/>
                </a:lnTo>
                <a:cubicBezTo>
                  <a:pt x="1095161" y="1151079"/>
                  <a:pt x="1094128" y="1150360"/>
                  <a:pt x="1092061" y="1150360"/>
                </a:cubicBezTo>
                <a:lnTo>
                  <a:pt x="1083427" y="1151439"/>
                </a:lnTo>
                <a:lnTo>
                  <a:pt x="1078033" y="1149281"/>
                </a:lnTo>
                <a:cubicBezTo>
                  <a:pt x="1071560" y="1150540"/>
                  <a:pt x="1068322" y="1153777"/>
                  <a:pt x="1068322" y="1158992"/>
                </a:cubicBezTo>
                <a:cubicBezTo>
                  <a:pt x="1068322" y="1165286"/>
                  <a:pt x="1064410" y="1169917"/>
                  <a:pt x="1056588" y="1172884"/>
                </a:cubicBezTo>
                <a:lnTo>
                  <a:pt x="1056588" y="1173963"/>
                </a:lnTo>
                <a:lnTo>
                  <a:pt x="1058745" y="1173963"/>
                </a:lnTo>
                <a:lnTo>
                  <a:pt x="1066165" y="1168703"/>
                </a:lnTo>
                <a:lnTo>
                  <a:pt x="1068322" y="1170726"/>
                </a:lnTo>
                <a:cubicBezTo>
                  <a:pt x="1068322" y="1175761"/>
                  <a:pt x="1065850" y="1178279"/>
                  <a:pt x="1060903" y="1178279"/>
                </a:cubicBezTo>
                <a:lnTo>
                  <a:pt x="1059824" y="1178279"/>
                </a:lnTo>
                <a:lnTo>
                  <a:pt x="1058745" y="1177200"/>
                </a:lnTo>
                <a:lnTo>
                  <a:pt x="1057666" y="1177200"/>
                </a:lnTo>
                <a:cubicBezTo>
                  <a:pt x="1057666" y="1180258"/>
                  <a:pt x="1052631" y="1182775"/>
                  <a:pt x="1042560" y="1184753"/>
                </a:cubicBezTo>
                <a:cubicBezTo>
                  <a:pt x="1029702" y="1184753"/>
                  <a:pt x="1023274" y="1180078"/>
                  <a:pt x="1023274" y="1170726"/>
                </a:cubicBezTo>
                <a:lnTo>
                  <a:pt x="1021116" y="1153597"/>
                </a:lnTo>
                <a:lnTo>
                  <a:pt x="1025432" y="1136468"/>
                </a:lnTo>
                <a:lnTo>
                  <a:pt x="1025432" y="1134310"/>
                </a:lnTo>
                <a:cubicBezTo>
                  <a:pt x="1022554" y="1131253"/>
                  <a:pt x="1021116" y="1127656"/>
                  <a:pt x="1021116" y="1123520"/>
                </a:cubicBezTo>
                <a:lnTo>
                  <a:pt x="1021116" y="1120283"/>
                </a:lnTo>
                <a:cubicBezTo>
                  <a:pt x="1021116" y="1112281"/>
                  <a:pt x="1022913" y="1102614"/>
                  <a:pt x="1026511" y="1091285"/>
                </a:cubicBezTo>
                <a:lnTo>
                  <a:pt x="1025432" y="1076314"/>
                </a:lnTo>
                <a:lnTo>
                  <a:pt x="1025432" y="1069839"/>
                </a:lnTo>
                <a:cubicBezTo>
                  <a:pt x="1025432" y="1067502"/>
                  <a:pt x="1024353" y="1064984"/>
                  <a:pt x="1022195" y="1062287"/>
                </a:cubicBezTo>
                <a:lnTo>
                  <a:pt x="1022195" y="1061208"/>
                </a:lnTo>
                <a:lnTo>
                  <a:pt x="1025432" y="1056891"/>
                </a:lnTo>
                <a:lnTo>
                  <a:pt x="1025432" y="1031130"/>
                </a:lnTo>
                <a:lnTo>
                  <a:pt x="1023274" y="1024791"/>
                </a:lnTo>
                <a:lnTo>
                  <a:pt x="1024353" y="1023712"/>
                </a:lnTo>
                <a:lnTo>
                  <a:pt x="1024353" y="1022633"/>
                </a:lnTo>
                <a:lnTo>
                  <a:pt x="1022195" y="1007527"/>
                </a:lnTo>
                <a:lnTo>
                  <a:pt x="1023274" y="995793"/>
                </a:lnTo>
                <a:lnTo>
                  <a:pt x="1023274" y="990398"/>
                </a:lnTo>
                <a:lnTo>
                  <a:pt x="1021116" y="974213"/>
                </a:lnTo>
                <a:lnTo>
                  <a:pt x="1024353" y="972055"/>
                </a:lnTo>
                <a:lnTo>
                  <a:pt x="1025432" y="972055"/>
                </a:lnTo>
                <a:cubicBezTo>
                  <a:pt x="1034874" y="976011"/>
                  <a:pt x="1041661" y="979968"/>
                  <a:pt x="1045797" y="983924"/>
                </a:cubicBezTo>
                <a:cubicBezTo>
                  <a:pt x="1048676" y="983924"/>
                  <a:pt x="1051192" y="985003"/>
                  <a:pt x="1053350" y="987161"/>
                </a:cubicBezTo>
                <a:lnTo>
                  <a:pt x="1055509" y="987161"/>
                </a:lnTo>
                <a:cubicBezTo>
                  <a:pt x="1058925" y="987161"/>
                  <a:pt x="1062477" y="973898"/>
                  <a:pt x="1066165" y="947372"/>
                </a:cubicBezTo>
                <a:lnTo>
                  <a:pt x="1064139" y="945214"/>
                </a:lnTo>
                <a:lnTo>
                  <a:pt x="1064139" y="941977"/>
                </a:lnTo>
                <a:lnTo>
                  <a:pt x="1065085" y="940899"/>
                </a:lnTo>
                <a:lnTo>
                  <a:pt x="1060903" y="934559"/>
                </a:lnTo>
                <a:lnTo>
                  <a:pt x="1060903" y="928085"/>
                </a:lnTo>
                <a:close/>
                <a:moveTo>
                  <a:pt x="5764391" y="921613"/>
                </a:moveTo>
                <a:lnTo>
                  <a:pt x="5771944" y="921613"/>
                </a:lnTo>
                <a:cubicBezTo>
                  <a:pt x="5779227" y="930155"/>
                  <a:pt x="5783858" y="934426"/>
                  <a:pt x="5785836" y="934426"/>
                </a:cubicBezTo>
                <a:cubicBezTo>
                  <a:pt x="5792940" y="934426"/>
                  <a:pt x="5796491" y="936225"/>
                  <a:pt x="5796491" y="939821"/>
                </a:cubicBezTo>
                <a:lnTo>
                  <a:pt x="5800807" y="944138"/>
                </a:lnTo>
                <a:lnTo>
                  <a:pt x="5800807" y="945216"/>
                </a:lnTo>
                <a:cubicBezTo>
                  <a:pt x="5799369" y="948094"/>
                  <a:pt x="5797570" y="949533"/>
                  <a:pt x="5795412" y="949533"/>
                </a:cubicBezTo>
                <a:lnTo>
                  <a:pt x="5786915" y="948454"/>
                </a:lnTo>
                <a:cubicBezTo>
                  <a:pt x="5786915" y="950612"/>
                  <a:pt x="5782240" y="952005"/>
                  <a:pt x="5772888" y="952635"/>
                </a:cubicBezTo>
                <a:lnTo>
                  <a:pt x="5755759" y="948454"/>
                </a:lnTo>
                <a:lnTo>
                  <a:pt x="5754680" y="947375"/>
                </a:lnTo>
                <a:lnTo>
                  <a:pt x="5753601" y="947375"/>
                </a:lnTo>
                <a:lnTo>
                  <a:pt x="5752522" y="948454"/>
                </a:lnTo>
                <a:lnTo>
                  <a:pt x="5751578" y="948454"/>
                </a:lnTo>
                <a:cubicBezTo>
                  <a:pt x="5752207" y="951241"/>
                  <a:pt x="5754320" y="952635"/>
                  <a:pt x="5757917" y="952635"/>
                </a:cubicBezTo>
                <a:cubicBezTo>
                  <a:pt x="5757917" y="955332"/>
                  <a:pt x="5762233" y="957131"/>
                  <a:pt x="5770865" y="958030"/>
                </a:cubicBezTo>
                <a:cubicBezTo>
                  <a:pt x="5770865" y="965223"/>
                  <a:pt x="5772618" y="968820"/>
                  <a:pt x="5776125" y="968820"/>
                </a:cubicBezTo>
                <a:lnTo>
                  <a:pt x="5785836" y="978396"/>
                </a:lnTo>
                <a:lnTo>
                  <a:pt x="5785836" y="979475"/>
                </a:lnTo>
                <a:lnTo>
                  <a:pt x="5780441" y="987028"/>
                </a:lnTo>
                <a:lnTo>
                  <a:pt x="5781520" y="1001999"/>
                </a:lnTo>
                <a:cubicBezTo>
                  <a:pt x="5779362" y="1002718"/>
                  <a:pt x="5778283" y="1004877"/>
                  <a:pt x="5778283" y="1008473"/>
                </a:cubicBezTo>
                <a:lnTo>
                  <a:pt x="5778283" y="1019128"/>
                </a:lnTo>
                <a:lnTo>
                  <a:pt x="5782599" y="1024523"/>
                </a:lnTo>
                <a:lnTo>
                  <a:pt x="5782599" y="1028839"/>
                </a:lnTo>
                <a:cubicBezTo>
                  <a:pt x="5776665" y="1042237"/>
                  <a:pt x="5772753" y="1049385"/>
                  <a:pt x="5770865" y="1050285"/>
                </a:cubicBezTo>
                <a:lnTo>
                  <a:pt x="5764391" y="1050285"/>
                </a:lnTo>
                <a:lnTo>
                  <a:pt x="5764391" y="1053522"/>
                </a:lnTo>
                <a:lnTo>
                  <a:pt x="5770865" y="1060940"/>
                </a:lnTo>
                <a:lnTo>
                  <a:pt x="5767628" y="1065256"/>
                </a:lnTo>
                <a:lnTo>
                  <a:pt x="5773967" y="1069572"/>
                </a:lnTo>
                <a:lnTo>
                  <a:pt x="5773967" y="1070651"/>
                </a:lnTo>
                <a:cubicBezTo>
                  <a:pt x="5773967" y="1072809"/>
                  <a:pt x="5771135" y="1073888"/>
                  <a:pt x="5765470" y="1073888"/>
                </a:cubicBezTo>
                <a:lnTo>
                  <a:pt x="5755759" y="1079148"/>
                </a:lnTo>
                <a:lnTo>
                  <a:pt x="5748341" y="1076990"/>
                </a:lnTo>
                <a:lnTo>
                  <a:pt x="5731212" y="1084543"/>
                </a:lnTo>
                <a:lnTo>
                  <a:pt x="5726896" y="1098435"/>
                </a:lnTo>
                <a:cubicBezTo>
                  <a:pt x="5726896" y="1100953"/>
                  <a:pt x="5729009" y="1103470"/>
                  <a:pt x="5733235" y="1105988"/>
                </a:cubicBezTo>
                <a:lnTo>
                  <a:pt x="5739709" y="1103830"/>
                </a:lnTo>
                <a:lnTo>
                  <a:pt x="5741867" y="1103830"/>
                </a:lnTo>
                <a:lnTo>
                  <a:pt x="5742946" y="1104909"/>
                </a:lnTo>
                <a:cubicBezTo>
                  <a:pt x="5744564" y="1104909"/>
                  <a:pt x="5748476" y="1099919"/>
                  <a:pt x="5754680" y="1089938"/>
                </a:cubicBezTo>
                <a:lnTo>
                  <a:pt x="5761154" y="1087780"/>
                </a:lnTo>
                <a:lnTo>
                  <a:pt x="5761154" y="1082385"/>
                </a:lnTo>
                <a:lnTo>
                  <a:pt x="5765470" y="1078069"/>
                </a:lnTo>
                <a:lnTo>
                  <a:pt x="5776125" y="1078069"/>
                </a:lnTo>
                <a:cubicBezTo>
                  <a:pt x="5781880" y="1078069"/>
                  <a:pt x="5790467" y="1087016"/>
                  <a:pt x="5801886" y="1104909"/>
                </a:cubicBezTo>
                <a:lnTo>
                  <a:pt x="5801886" y="1108147"/>
                </a:lnTo>
                <a:cubicBezTo>
                  <a:pt x="5799189" y="1110843"/>
                  <a:pt x="5793839" y="1113002"/>
                  <a:pt x="5785836" y="1114620"/>
                </a:cubicBezTo>
                <a:cubicBezTo>
                  <a:pt x="5781341" y="1111743"/>
                  <a:pt x="5775271" y="1110304"/>
                  <a:pt x="5767628" y="1110304"/>
                </a:cubicBezTo>
                <a:lnTo>
                  <a:pt x="5762233" y="1113541"/>
                </a:lnTo>
                <a:cubicBezTo>
                  <a:pt x="5754051" y="1112642"/>
                  <a:pt x="5747981" y="1110843"/>
                  <a:pt x="5744025" y="1108147"/>
                </a:cubicBezTo>
                <a:cubicBezTo>
                  <a:pt x="5738990" y="1108147"/>
                  <a:pt x="5731122" y="1109585"/>
                  <a:pt x="5720422" y="1112462"/>
                </a:cubicBezTo>
                <a:cubicBezTo>
                  <a:pt x="5726176" y="1118486"/>
                  <a:pt x="5729054" y="1123117"/>
                  <a:pt x="5729054" y="1126355"/>
                </a:cubicBezTo>
                <a:cubicBezTo>
                  <a:pt x="5726176" y="1128513"/>
                  <a:pt x="5724738" y="1134941"/>
                  <a:pt x="5724738" y="1145641"/>
                </a:cubicBezTo>
                <a:lnTo>
                  <a:pt x="5724738" y="1163850"/>
                </a:lnTo>
                <a:cubicBezTo>
                  <a:pt x="5721321" y="1169964"/>
                  <a:pt x="5716331" y="1174954"/>
                  <a:pt x="5709766" y="1178821"/>
                </a:cubicBezTo>
                <a:lnTo>
                  <a:pt x="5705450" y="1178821"/>
                </a:lnTo>
                <a:lnTo>
                  <a:pt x="5704371" y="1177742"/>
                </a:lnTo>
                <a:lnTo>
                  <a:pt x="5696818" y="1183137"/>
                </a:lnTo>
                <a:lnTo>
                  <a:pt x="5695739" y="1183137"/>
                </a:lnTo>
                <a:cubicBezTo>
                  <a:pt x="5694301" y="1183137"/>
                  <a:pt x="5693581" y="1181339"/>
                  <a:pt x="5693581" y="1177742"/>
                </a:cubicBezTo>
                <a:lnTo>
                  <a:pt x="5692502" y="1176798"/>
                </a:lnTo>
                <a:lnTo>
                  <a:pt x="5689400" y="1176798"/>
                </a:lnTo>
                <a:lnTo>
                  <a:pt x="5689400" y="1182058"/>
                </a:lnTo>
                <a:cubicBezTo>
                  <a:pt x="5689400" y="1184216"/>
                  <a:pt x="5686163" y="1186014"/>
                  <a:pt x="5679689" y="1187453"/>
                </a:cubicBezTo>
                <a:lnTo>
                  <a:pt x="5675373" y="1187453"/>
                </a:lnTo>
                <a:cubicBezTo>
                  <a:pt x="5673755" y="1187453"/>
                  <a:pt x="5672316" y="1183182"/>
                  <a:pt x="5671057" y="1174640"/>
                </a:cubicBezTo>
                <a:lnTo>
                  <a:pt x="5670113" y="1174640"/>
                </a:lnTo>
                <a:lnTo>
                  <a:pt x="5670113" y="1178821"/>
                </a:lnTo>
                <a:lnTo>
                  <a:pt x="5671057" y="1186374"/>
                </a:lnTo>
                <a:lnTo>
                  <a:pt x="5669034" y="1186374"/>
                </a:lnTo>
                <a:cubicBezTo>
                  <a:pt x="5666516" y="1185475"/>
                  <a:pt x="5662200" y="1177967"/>
                  <a:pt x="5656086" y="1163850"/>
                </a:cubicBezTo>
                <a:lnTo>
                  <a:pt x="5636799" y="1146721"/>
                </a:lnTo>
                <a:lnTo>
                  <a:pt x="5637878" y="1145641"/>
                </a:lnTo>
                <a:lnTo>
                  <a:pt x="5637878" y="1144563"/>
                </a:lnTo>
                <a:cubicBezTo>
                  <a:pt x="5636080" y="1144563"/>
                  <a:pt x="5633562" y="1143124"/>
                  <a:pt x="5630325" y="1140247"/>
                </a:cubicBezTo>
                <a:lnTo>
                  <a:pt x="5629246" y="1140247"/>
                </a:lnTo>
                <a:lnTo>
                  <a:pt x="5631404" y="1143484"/>
                </a:lnTo>
                <a:lnTo>
                  <a:pt x="5631404" y="1144563"/>
                </a:lnTo>
                <a:lnTo>
                  <a:pt x="5630325" y="1144563"/>
                </a:lnTo>
                <a:cubicBezTo>
                  <a:pt x="5628616" y="1144563"/>
                  <a:pt x="5627582" y="1143124"/>
                  <a:pt x="5627223" y="1140247"/>
                </a:cubicBezTo>
                <a:cubicBezTo>
                  <a:pt x="5628302" y="1136740"/>
                  <a:pt x="5630774" y="1134987"/>
                  <a:pt x="5634641" y="1134987"/>
                </a:cubicBezTo>
                <a:lnTo>
                  <a:pt x="5651770" y="1134987"/>
                </a:lnTo>
                <a:lnTo>
                  <a:pt x="5671057" y="1140247"/>
                </a:lnTo>
                <a:cubicBezTo>
                  <a:pt x="5675373" y="1138808"/>
                  <a:pt x="5677531" y="1135975"/>
                  <a:pt x="5677531" y="1131749"/>
                </a:cubicBezTo>
                <a:lnTo>
                  <a:pt x="5677531" y="1130671"/>
                </a:lnTo>
                <a:lnTo>
                  <a:pt x="5676452" y="1124196"/>
                </a:lnTo>
                <a:lnTo>
                  <a:pt x="5677531" y="1123117"/>
                </a:lnTo>
                <a:lnTo>
                  <a:pt x="5677531" y="1122038"/>
                </a:lnTo>
                <a:cubicBezTo>
                  <a:pt x="5677531" y="1114935"/>
                  <a:pt x="5674339" y="1111383"/>
                  <a:pt x="5667955" y="1111383"/>
                </a:cubicBezTo>
                <a:cubicBezTo>
                  <a:pt x="5658604" y="1110663"/>
                  <a:pt x="5653928" y="1108866"/>
                  <a:pt x="5653928" y="1105988"/>
                </a:cubicBezTo>
                <a:lnTo>
                  <a:pt x="5657165" y="1103830"/>
                </a:lnTo>
                <a:lnTo>
                  <a:pt x="5658244" y="1103830"/>
                </a:lnTo>
                <a:lnTo>
                  <a:pt x="5666876" y="1105988"/>
                </a:lnTo>
                <a:lnTo>
                  <a:pt x="5671057" y="1102751"/>
                </a:lnTo>
                <a:lnTo>
                  <a:pt x="5675373" y="1103830"/>
                </a:lnTo>
                <a:lnTo>
                  <a:pt x="5676452" y="1103830"/>
                </a:lnTo>
                <a:cubicBezTo>
                  <a:pt x="5675733" y="1093310"/>
                  <a:pt x="5674654" y="1087601"/>
                  <a:pt x="5673215" y="1086701"/>
                </a:cubicBezTo>
                <a:lnTo>
                  <a:pt x="5673215" y="1085622"/>
                </a:lnTo>
                <a:cubicBezTo>
                  <a:pt x="5673215" y="1082745"/>
                  <a:pt x="5681443" y="1080946"/>
                  <a:pt x="5697897" y="1080227"/>
                </a:cubicBezTo>
                <a:cubicBezTo>
                  <a:pt x="5708418" y="1077350"/>
                  <a:pt x="5714127" y="1074877"/>
                  <a:pt x="5715027" y="1072809"/>
                </a:cubicBezTo>
                <a:lnTo>
                  <a:pt x="5715027" y="1066335"/>
                </a:lnTo>
                <a:lnTo>
                  <a:pt x="5713948" y="1066335"/>
                </a:lnTo>
                <a:lnTo>
                  <a:pt x="5705450" y="1069572"/>
                </a:lnTo>
                <a:lnTo>
                  <a:pt x="5687242" y="1063098"/>
                </a:lnTo>
                <a:lnTo>
                  <a:pt x="5682926" y="1065256"/>
                </a:lnTo>
                <a:lnTo>
                  <a:pt x="5674294" y="1064177"/>
                </a:lnTo>
                <a:cubicBezTo>
                  <a:pt x="5667371" y="1066335"/>
                  <a:pt x="5658829" y="1067414"/>
                  <a:pt x="5648668" y="1067414"/>
                </a:cubicBezTo>
                <a:lnTo>
                  <a:pt x="5642194" y="1063098"/>
                </a:lnTo>
                <a:lnTo>
                  <a:pt x="5633562" y="1063098"/>
                </a:lnTo>
                <a:lnTo>
                  <a:pt x="5629246" y="1066335"/>
                </a:lnTo>
                <a:cubicBezTo>
                  <a:pt x="5621423" y="1064537"/>
                  <a:pt x="5617512" y="1062738"/>
                  <a:pt x="5617512" y="1060940"/>
                </a:cubicBezTo>
                <a:lnTo>
                  <a:pt x="5619670" y="1058782"/>
                </a:lnTo>
                <a:lnTo>
                  <a:pt x="5628302" y="1058782"/>
                </a:lnTo>
                <a:lnTo>
                  <a:pt x="5636799" y="1056624"/>
                </a:lnTo>
                <a:lnTo>
                  <a:pt x="5642194" y="1059861"/>
                </a:lnTo>
                <a:lnTo>
                  <a:pt x="5652849" y="1055545"/>
                </a:lnTo>
                <a:lnTo>
                  <a:pt x="5656086" y="1056624"/>
                </a:lnTo>
                <a:lnTo>
                  <a:pt x="5657165" y="1055545"/>
                </a:lnTo>
                <a:lnTo>
                  <a:pt x="5664718" y="1056624"/>
                </a:lnTo>
                <a:lnTo>
                  <a:pt x="5667955" y="1056624"/>
                </a:lnTo>
                <a:lnTo>
                  <a:pt x="5671057" y="1054466"/>
                </a:lnTo>
                <a:lnTo>
                  <a:pt x="5679689" y="1054466"/>
                </a:lnTo>
                <a:lnTo>
                  <a:pt x="5682926" y="1057703"/>
                </a:lnTo>
                <a:lnTo>
                  <a:pt x="5700055" y="1054466"/>
                </a:lnTo>
                <a:lnTo>
                  <a:pt x="5703292" y="1054466"/>
                </a:lnTo>
                <a:lnTo>
                  <a:pt x="5715027" y="1056624"/>
                </a:lnTo>
                <a:cubicBezTo>
                  <a:pt x="5719163" y="1056624"/>
                  <a:pt x="5723838" y="1053432"/>
                  <a:pt x="5729054" y="1047048"/>
                </a:cubicBezTo>
                <a:lnTo>
                  <a:pt x="5729054" y="1040574"/>
                </a:lnTo>
                <a:lnTo>
                  <a:pt x="5727975" y="1040574"/>
                </a:lnTo>
                <a:lnTo>
                  <a:pt x="5718264" y="1042732"/>
                </a:lnTo>
                <a:cubicBezTo>
                  <a:pt x="5716825" y="1039855"/>
                  <a:pt x="5715027" y="1038416"/>
                  <a:pt x="5712869" y="1038416"/>
                </a:cubicBezTo>
                <a:lnTo>
                  <a:pt x="5703292" y="1040574"/>
                </a:lnTo>
                <a:lnTo>
                  <a:pt x="5675373" y="1040574"/>
                </a:lnTo>
                <a:cubicBezTo>
                  <a:pt x="5673935" y="1040574"/>
                  <a:pt x="5673215" y="1042372"/>
                  <a:pt x="5673215" y="1045969"/>
                </a:cubicBezTo>
                <a:cubicBezTo>
                  <a:pt x="5670248" y="1048846"/>
                  <a:pt x="5667056" y="1050644"/>
                  <a:pt x="5663639" y="1051364"/>
                </a:cubicBezTo>
                <a:cubicBezTo>
                  <a:pt x="5659323" y="1050824"/>
                  <a:pt x="5657165" y="1050105"/>
                  <a:pt x="5657165" y="1049206"/>
                </a:cubicBezTo>
                <a:lnTo>
                  <a:pt x="5656086" y="1050285"/>
                </a:lnTo>
                <a:lnTo>
                  <a:pt x="5644352" y="1050285"/>
                </a:lnTo>
                <a:lnTo>
                  <a:pt x="5629246" y="1051364"/>
                </a:lnTo>
                <a:cubicBezTo>
                  <a:pt x="5620704" y="1050465"/>
                  <a:pt x="5616433" y="1046868"/>
                  <a:pt x="5616433" y="1040574"/>
                </a:cubicBezTo>
                <a:lnTo>
                  <a:pt x="5616433" y="1033155"/>
                </a:lnTo>
                <a:cubicBezTo>
                  <a:pt x="5618411" y="1030818"/>
                  <a:pt x="5620209" y="1025423"/>
                  <a:pt x="5621828" y="1016971"/>
                </a:cubicBezTo>
                <a:lnTo>
                  <a:pt x="5622907" y="1015891"/>
                </a:lnTo>
                <a:lnTo>
                  <a:pt x="5622907" y="1013734"/>
                </a:lnTo>
                <a:cubicBezTo>
                  <a:pt x="5620749" y="1011126"/>
                  <a:pt x="5619670" y="1007934"/>
                  <a:pt x="5619670" y="1004157"/>
                </a:cubicBezTo>
                <a:lnTo>
                  <a:pt x="5619670" y="989186"/>
                </a:lnTo>
                <a:lnTo>
                  <a:pt x="5617512" y="959109"/>
                </a:lnTo>
                <a:lnTo>
                  <a:pt x="5618591" y="952635"/>
                </a:lnTo>
                <a:lnTo>
                  <a:pt x="5617512" y="951690"/>
                </a:lnTo>
                <a:lnTo>
                  <a:pt x="5615354" y="951690"/>
                </a:lnTo>
                <a:cubicBezTo>
                  <a:pt x="5611038" y="951690"/>
                  <a:pt x="5608880" y="953084"/>
                  <a:pt x="5608880" y="955872"/>
                </a:cubicBezTo>
                <a:lnTo>
                  <a:pt x="5609959" y="956951"/>
                </a:lnTo>
                <a:lnTo>
                  <a:pt x="5607935" y="973001"/>
                </a:lnTo>
                <a:lnTo>
                  <a:pt x="5608880" y="974080"/>
                </a:lnTo>
                <a:lnTo>
                  <a:pt x="5609959" y="974080"/>
                </a:lnTo>
                <a:lnTo>
                  <a:pt x="5608880" y="979475"/>
                </a:lnTo>
                <a:lnTo>
                  <a:pt x="5612117" y="991344"/>
                </a:lnTo>
                <a:lnTo>
                  <a:pt x="5612117" y="995525"/>
                </a:lnTo>
                <a:cubicBezTo>
                  <a:pt x="5609329" y="1004157"/>
                  <a:pt x="5607935" y="1010946"/>
                  <a:pt x="5607935" y="1015891"/>
                </a:cubicBezTo>
                <a:lnTo>
                  <a:pt x="5609959" y="1025603"/>
                </a:lnTo>
                <a:lnTo>
                  <a:pt x="5608880" y="1049206"/>
                </a:lnTo>
                <a:lnTo>
                  <a:pt x="5612117" y="1064177"/>
                </a:lnTo>
                <a:cubicBezTo>
                  <a:pt x="5611577" y="1067954"/>
                  <a:pt x="5609105" y="1071550"/>
                  <a:pt x="5604698" y="1074967"/>
                </a:cubicBezTo>
                <a:lnTo>
                  <a:pt x="5605777" y="1080227"/>
                </a:lnTo>
                <a:lnTo>
                  <a:pt x="5605777" y="1081306"/>
                </a:lnTo>
                <a:lnTo>
                  <a:pt x="5601461" y="1086701"/>
                </a:lnTo>
                <a:lnTo>
                  <a:pt x="5602540" y="1092096"/>
                </a:lnTo>
                <a:cubicBezTo>
                  <a:pt x="5597325" y="1117093"/>
                  <a:pt x="5590896" y="1129591"/>
                  <a:pt x="5583253" y="1129591"/>
                </a:cubicBezTo>
                <a:lnTo>
                  <a:pt x="5582174" y="1128513"/>
                </a:lnTo>
                <a:lnTo>
                  <a:pt x="5582174" y="1127433"/>
                </a:lnTo>
                <a:lnTo>
                  <a:pt x="5569226" y="1131749"/>
                </a:lnTo>
                <a:lnTo>
                  <a:pt x="5569226" y="1132828"/>
                </a:lnTo>
                <a:lnTo>
                  <a:pt x="5572463" y="1132828"/>
                </a:lnTo>
                <a:lnTo>
                  <a:pt x="5574621" y="1130671"/>
                </a:lnTo>
                <a:lnTo>
                  <a:pt x="5578937" y="1130671"/>
                </a:lnTo>
                <a:cubicBezTo>
                  <a:pt x="5580376" y="1130671"/>
                  <a:pt x="5581095" y="1131749"/>
                  <a:pt x="5581095" y="1133908"/>
                </a:cubicBezTo>
                <a:cubicBezTo>
                  <a:pt x="5581095" y="1141370"/>
                  <a:pt x="5576465" y="1147080"/>
                  <a:pt x="5567203" y="1151036"/>
                </a:cubicBezTo>
                <a:cubicBezTo>
                  <a:pt x="5562527" y="1154633"/>
                  <a:pt x="5559290" y="1159623"/>
                  <a:pt x="5557492" y="1166008"/>
                </a:cubicBezTo>
                <a:lnTo>
                  <a:pt x="5542521" y="1177742"/>
                </a:lnTo>
                <a:lnTo>
                  <a:pt x="5540363" y="1177742"/>
                </a:lnTo>
                <a:cubicBezTo>
                  <a:pt x="5538565" y="1177742"/>
                  <a:pt x="5537486" y="1176348"/>
                  <a:pt x="5537126" y="1173561"/>
                </a:cubicBezTo>
                <a:lnTo>
                  <a:pt x="5544679" y="1149957"/>
                </a:lnTo>
                <a:lnTo>
                  <a:pt x="5543600" y="1148878"/>
                </a:lnTo>
                <a:lnTo>
                  <a:pt x="5543600" y="1147800"/>
                </a:lnTo>
                <a:cubicBezTo>
                  <a:pt x="5552142" y="1131524"/>
                  <a:pt x="5556413" y="1113316"/>
                  <a:pt x="5556413" y="1093175"/>
                </a:cubicBezTo>
                <a:lnTo>
                  <a:pt x="5556413" y="1087780"/>
                </a:lnTo>
                <a:lnTo>
                  <a:pt x="5562887" y="1068493"/>
                </a:lnTo>
                <a:lnTo>
                  <a:pt x="5559650" y="1057703"/>
                </a:lnTo>
                <a:lnTo>
                  <a:pt x="5559650" y="1047048"/>
                </a:lnTo>
                <a:cubicBezTo>
                  <a:pt x="5559650" y="1035628"/>
                  <a:pt x="5561089" y="1023849"/>
                  <a:pt x="5563966" y="1011710"/>
                </a:cubicBezTo>
                <a:lnTo>
                  <a:pt x="5559650" y="979475"/>
                </a:lnTo>
                <a:lnTo>
                  <a:pt x="5560729" y="969899"/>
                </a:lnTo>
                <a:lnTo>
                  <a:pt x="5559650" y="962346"/>
                </a:lnTo>
                <a:lnTo>
                  <a:pt x="5560729" y="961267"/>
                </a:lnTo>
                <a:lnTo>
                  <a:pt x="5561808" y="962346"/>
                </a:lnTo>
                <a:lnTo>
                  <a:pt x="5563966" y="962346"/>
                </a:lnTo>
                <a:lnTo>
                  <a:pt x="5563966" y="960188"/>
                </a:lnTo>
                <a:cubicBezTo>
                  <a:pt x="5561808" y="960188"/>
                  <a:pt x="5560729" y="956995"/>
                  <a:pt x="5560729" y="950612"/>
                </a:cubicBezTo>
                <a:lnTo>
                  <a:pt x="5559650" y="951690"/>
                </a:lnTo>
                <a:lnTo>
                  <a:pt x="5557492" y="951690"/>
                </a:lnTo>
                <a:lnTo>
                  <a:pt x="5557492" y="949533"/>
                </a:lnTo>
                <a:cubicBezTo>
                  <a:pt x="5560369" y="945576"/>
                  <a:pt x="5561808" y="941620"/>
                  <a:pt x="5561808" y="937664"/>
                </a:cubicBezTo>
                <a:cubicBezTo>
                  <a:pt x="5559650" y="936944"/>
                  <a:pt x="5558571" y="934831"/>
                  <a:pt x="5558571" y="931325"/>
                </a:cubicBezTo>
                <a:lnTo>
                  <a:pt x="5558571" y="929166"/>
                </a:lnTo>
                <a:cubicBezTo>
                  <a:pt x="5559110" y="924850"/>
                  <a:pt x="5560189" y="922693"/>
                  <a:pt x="5561808" y="922693"/>
                </a:cubicBezTo>
                <a:lnTo>
                  <a:pt x="5567203" y="922693"/>
                </a:lnTo>
                <a:cubicBezTo>
                  <a:pt x="5577004" y="928806"/>
                  <a:pt x="5585906" y="932359"/>
                  <a:pt x="5593908" y="933348"/>
                </a:cubicBezTo>
                <a:lnTo>
                  <a:pt x="5603619" y="938742"/>
                </a:lnTo>
                <a:lnTo>
                  <a:pt x="5605777" y="938742"/>
                </a:lnTo>
                <a:lnTo>
                  <a:pt x="5609959" y="937664"/>
                </a:lnTo>
                <a:cubicBezTo>
                  <a:pt x="5612117" y="939103"/>
                  <a:pt x="5619265" y="940541"/>
                  <a:pt x="5631404" y="941980"/>
                </a:cubicBezTo>
                <a:lnTo>
                  <a:pt x="5641115" y="936585"/>
                </a:lnTo>
                <a:lnTo>
                  <a:pt x="5658244" y="939821"/>
                </a:lnTo>
                <a:lnTo>
                  <a:pt x="5685084" y="936585"/>
                </a:lnTo>
                <a:cubicBezTo>
                  <a:pt x="5690569" y="938742"/>
                  <a:pt x="5700550" y="940900"/>
                  <a:pt x="5715027" y="943059"/>
                </a:cubicBezTo>
                <a:lnTo>
                  <a:pt x="5718264" y="944138"/>
                </a:lnTo>
                <a:lnTo>
                  <a:pt x="5727975" y="938742"/>
                </a:lnTo>
                <a:lnTo>
                  <a:pt x="5737551" y="939821"/>
                </a:lnTo>
                <a:cubicBezTo>
                  <a:pt x="5741148" y="939821"/>
                  <a:pt x="5745104" y="936989"/>
                  <a:pt x="5749420" y="931325"/>
                </a:cubicBezTo>
                <a:cubicBezTo>
                  <a:pt x="5751308" y="931144"/>
                  <a:pt x="5756298" y="927907"/>
                  <a:pt x="5764391" y="921613"/>
                </a:cubicBezTo>
                <a:close/>
                <a:moveTo>
                  <a:pt x="6120448" y="921209"/>
                </a:moveTo>
                <a:cubicBezTo>
                  <a:pt x="6122337" y="926874"/>
                  <a:pt x="6124090" y="929706"/>
                  <a:pt x="6125708" y="929706"/>
                </a:cubicBezTo>
                <a:lnTo>
                  <a:pt x="6127866" y="929706"/>
                </a:lnTo>
                <a:lnTo>
                  <a:pt x="6133127" y="925390"/>
                </a:lnTo>
                <a:lnTo>
                  <a:pt x="6134206" y="925390"/>
                </a:lnTo>
                <a:cubicBezTo>
                  <a:pt x="6139331" y="931055"/>
                  <a:pt x="6143557" y="933887"/>
                  <a:pt x="6146884" y="933887"/>
                </a:cubicBezTo>
                <a:cubicBezTo>
                  <a:pt x="6147963" y="937304"/>
                  <a:pt x="6153268" y="940497"/>
                  <a:pt x="6162799" y="943463"/>
                </a:cubicBezTo>
                <a:lnTo>
                  <a:pt x="6163878" y="953040"/>
                </a:lnTo>
                <a:cubicBezTo>
                  <a:pt x="6163878" y="955467"/>
                  <a:pt x="6158573" y="962166"/>
                  <a:pt x="6147963" y="973137"/>
                </a:cubicBezTo>
                <a:lnTo>
                  <a:pt x="6140545" y="974215"/>
                </a:lnTo>
                <a:lnTo>
                  <a:pt x="6138387" y="974215"/>
                </a:lnTo>
                <a:cubicBezTo>
                  <a:pt x="6135419" y="974215"/>
                  <a:pt x="6132947" y="972822"/>
                  <a:pt x="6130969" y="970034"/>
                </a:cubicBezTo>
                <a:cubicBezTo>
                  <a:pt x="6121078" y="966258"/>
                  <a:pt x="6116132" y="963066"/>
                  <a:pt x="6116132" y="960459"/>
                </a:cubicBezTo>
                <a:lnTo>
                  <a:pt x="6117211" y="950882"/>
                </a:lnTo>
                <a:cubicBezTo>
                  <a:pt x="6117211" y="943958"/>
                  <a:pt x="6114379" y="936540"/>
                  <a:pt x="6108714" y="928627"/>
                </a:cubicBezTo>
                <a:lnTo>
                  <a:pt x="6108714" y="925390"/>
                </a:lnTo>
                <a:cubicBezTo>
                  <a:pt x="6108714" y="923322"/>
                  <a:pt x="6112626" y="921928"/>
                  <a:pt x="6120448" y="921209"/>
                </a:cubicBezTo>
                <a:close/>
                <a:moveTo>
                  <a:pt x="1696827" y="920937"/>
                </a:moveTo>
                <a:cubicBezTo>
                  <a:pt x="1701863" y="921656"/>
                  <a:pt x="1704382" y="922735"/>
                  <a:pt x="1704382" y="924174"/>
                </a:cubicBezTo>
                <a:lnTo>
                  <a:pt x="1709776" y="923095"/>
                </a:lnTo>
                <a:lnTo>
                  <a:pt x="1716249" y="923095"/>
                </a:lnTo>
                <a:cubicBezTo>
                  <a:pt x="1730187" y="923275"/>
                  <a:pt x="1741965" y="925073"/>
                  <a:pt x="1751589" y="928490"/>
                </a:cubicBezTo>
                <a:lnTo>
                  <a:pt x="1758061" y="927411"/>
                </a:lnTo>
                <a:lnTo>
                  <a:pt x="1762377" y="930648"/>
                </a:lnTo>
                <a:lnTo>
                  <a:pt x="1761299" y="931727"/>
                </a:lnTo>
                <a:lnTo>
                  <a:pt x="1762377" y="932806"/>
                </a:lnTo>
                <a:lnTo>
                  <a:pt x="1762377" y="933885"/>
                </a:lnTo>
                <a:cubicBezTo>
                  <a:pt x="1754465" y="943506"/>
                  <a:pt x="1750508" y="949935"/>
                  <a:pt x="1750508" y="953172"/>
                </a:cubicBezTo>
                <a:lnTo>
                  <a:pt x="1751589" y="959646"/>
                </a:lnTo>
                <a:lnTo>
                  <a:pt x="1750508" y="960725"/>
                </a:lnTo>
                <a:lnTo>
                  <a:pt x="1751589" y="961670"/>
                </a:lnTo>
                <a:lnTo>
                  <a:pt x="1752665" y="961670"/>
                </a:lnTo>
                <a:lnTo>
                  <a:pt x="1751589" y="962748"/>
                </a:lnTo>
                <a:lnTo>
                  <a:pt x="1751589" y="972459"/>
                </a:lnTo>
                <a:lnTo>
                  <a:pt x="1752665" y="977854"/>
                </a:lnTo>
                <a:lnTo>
                  <a:pt x="1763456" y="974618"/>
                </a:lnTo>
                <a:lnTo>
                  <a:pt x="1767772" y="983249"/>
                </a:lnTo>
                <a:lnTo>
                  <a:pt x="1773032" y="982171"/>
                </a:lnTo>
                <a:cubicBezTo>
                  <a:pt x="1775192" y="982171"/>
                  <a:pt x="1776269" y="985003"/>
                  <a:pt x="1776269" y="990668"/>
                </a:cubicBezTo>
                <a:lnTo>
                  <a:pt x="1777348" y="991747"/>
                </a:lnTo>
                <a:cubicBezTo>
                  <a:pt x="1777348" y="993545"/>
                  <a:pt x="1779866" y="994984"/>
                  <a:pt x="1784902" y="996063"/>
                </a:cubicBezTo>
                <a:lnTo>
                  <a:pt x="1784902" y="999300"/>
                </a:lnTo>
                <a:lnTo>
                  <a:pt x="1782744" y="1001458"/>
                </a:lnTo>
                <a:lnTo>
                  <a:pt x="1754826" y="996063"/>
                </a:lnTo>
                <a:cubicBezTo>
                  <a:pt x="1752486" y="996243"/>
                  <a:pt x="1749609" y="1001638"/>
                  <a:pt x="1746192" y="1012248"/>
                </a:cubicBezTo>
                <a:cubicBezTo>
                  <a:pt x="1751227" y="1022408"/>
                  <a:pt x="1753746" y="1029197"/>
                  <a:pt x="1753746" y="1032614"/>
                </a:cubicBezTo>
                <a:lnTo>
                  <a:pt x="1751589" y="1034772"/>
                </a:lnTo>
                <a:lnTo>
                  <a:pt x="1751589" y="1036930"/>
                </a:lnTo>
                <a:lnTo>
                  <a:pt x="1754826" y="1041111"/>
                </a:lnTo>
                <a:cubicBezTo>
                  <a:pt x="1751227" y="1049923"/>
                  <a:pt x="1749429" y="1056757"/>
                  <a:pt x="1749429" y="1061612"/>
                </a:cubicBezTo>
                <a:lnTo>
                  <a:pt x="1750508" y="1067952"/>
                </a:lnTo>
                <a:lnTo>
                  <a:pt x="1746192" y="1072267"/>
                </a:lnTo>
                <a:cubicBezTo>
                  <a:pt x="1747812" y="1072447"/>
                  <a:pt x="1749969" y="1075684"/>
                  <a:pt x="1752665" y="1081978"/>
                </a:cubicBezTo>
                <a:lnTo>
                  <a:pt x="1751589" y="1085215"/>
                </a:lnTo>
                <a:lnTo>
                  <a:pt x="1752665" y="1096950"/>
                </a:lnTo>
                <a:lnTo>
                  <a:pt x="1749429" y="1107740"/>
                </a:lnTo>
                <a:lnTo>
                  <a:pt x="1749429" y="1116372"/>
                </a:lnTo>
                <a:lnTo>
                  <a:pt x="1752665" y="1128106"/>
                </a:lnTo>
                <a:lnTo>
                  <a:pt x="1750508" y="1133501"/>
                </a:lnTo>
                <a:lnTo>
                  <a:pt x="1752665" y="1139975"/>
                </a:lnTo>
                <a:lnTo>
                  <a:pt x="1752665" y="1147393"/>
                </a:lnTo>
                <a:cubicBezTo>
                  <a:pt x="1749788" y="1153867"/>
                  <a:pt x="1748350" y="1159981"/>
                  <a:pt x="1748350" y="1165736"/>
                </a:cubicBezTo>
                <a:cubicBezTo>
                  <a:pt x="1743764" y="1174998"/>
                  <a:pt x="1737336" y="1179628"/>
                  <a:pt x="1729063" y="1179628"/>
                </a:cubicBezTo>
                <a:cubicBezTo>
                  <a:pt x="1723309" y="1183404"/>
                  <a:pt x="1715441" y="1185563"/>
                  <a:pt x="1705461" y="1186102"/>
                </a:cubicBezTo>
                <a:lnTo>
                  <a:pt x="1703303" y="1186102"/>
                </a:lnTo>
                <a:cubicBezTo>
                  <a:pt x="1696109" y="1185203"/>
                  <a:pt x="1692512" y="1183765"/>
                  <a:pt x="1692512" y="1181786"/>
                </a:cubicBezTo>
                <a:lnTo>
                  <a:pt x="1692512" y="1180707"/>
                </a:lnTo>
                <a:lnTo>
                  <a:pt x="1694670" y="1177470"/>
                </a:lnTo>
                <a:lnTo>
                  <a:pt x="1694670" y="1175312"/>
                </a:lnTo>
                <a:lnTo>
                  <a:pt x="1688332" y="1175312"/>
                </a:lnTo>
                <a:cubicBezTo>
                  <a:pt x="1687251" y="1175312"/>
                  <a:pt x="1685453" y="1171041"/>
                  <a:pt x="1682937" y="1162499"/>
                </a:cubicBezTo>
                <a:cubicBezTo>
                  <a:pt x="1673405" y="1151889"/>
                  <a:pt x="1664098" y="1145100"/>
                  <a:pt x="1655017" y="1142133"/>
                </a:cubicBezTo>
                <a:lnTo>
                  <a:pt x="1651779" y="1137817"/>
                </a:lnTo>
                <a:lnTo>
                  <a:pt x="1651779" y="1136738"/>
                </a:lnTo>
                <a:lnTo>
                  <a:pt x="1652860" y="1136738"/>
                </a:lnTo>
                <a:lnTo>
                  <a:pt x="1666751" y="1137817"/>
                </a:lnTo>
                <a:lnTo>
                  <a:pt x="1674303" y="1134580"/>
                </a:lnTo>
                <a:cubicBezTo>
                  <a:pt x="1674303" y="1136738"/>
                  <a:pt x="1675743" y="1137817"/>
                  <a:pt x="1678621" y="1137817"/>
                </a:cubicBezTo>
                <a:lnTo>
                  <a:pt x="1684015" y="1134580"/>
                </a:lnTo>
                <a:lnTo>
                  <a:pt x="1693591" y="1134580"/>
                </a:lnTo>
                <a:cubicBezTo>
                  <a:pt x="1699346" y="1134580"/>
                  <a:pt x="1702222" y="1128151"/>
                  <a:pt x="1702222" y="1115293"/>
                </a:cubicBezTo>
                <a:cubicBezTo>
                  <a:pt x="1702222" y="1111696"/>
                  <a:pt x="1702942" y="1109898"/>
                  <a:pt x="1704382" y="1109898"/>
                </a:cubicBezTo>
                <a:lnTo>
                  <a:pt x="1700064" y="1087373"/>
                </a:lnTo>
                <a:lnTo>
                  <a:pt x="1704382" y="1066872"/>
                </a:lnTo>
                <a:lnTo>
                  <a:pt x="1702222" y="1058375"/>
                </a:lnTo>
                <a:lnTo>
                  <a:pt x="1704382" y="1047585"/>
                </a:lnTo>
                <a:lnTo>
                  <a:pt x="1702222" y="1026140"/>
                </a:lnTo>
                <a:lnTo>
                  <a:pt x="1703303" y="1021824"/>
                </a:lnTo>
                <a:lnTo>
                  <a:pt x="1702222" y="1014271"/>
                </a:lnTo>
                <a:lnTo>
                  <a:pt x="1704382" y="1006853"/>
                </a:lnTo>
                <a:lnTo>
                  <a:pt x="1704382" y="1000379"/>
                </a:lnTo>
                <a:lnTo>
                  <a:pt x="1702222" y="997142"/>
                </a:lnTo>
                <a:lnTo>
                  <a:pt x="1689410" y="998221"/>
                </a:lnTo>
                <a:lnTo>
                  <a:pt x="1647464" y="998221"/>
                </a:lnTo>
                <a:lnTo>
                  <a:pt x="1644227" y="994984"/>
                </a:lnTo>
                <a:lnTo>
                  <a:pt x="1644227" y="992826"/>
                </a:lnTo>
                <a:lnTo>
                  <a:pt x="1646385" y="990668"/>
                </a:lnTo>
                <a:lnTo>
                  <a:pt x="1647464" y="990668"/>
                </a:lnTo>
                <a:lnTo>
                  <a:pt x="1685095" y="991747"/>
                </a:lnTo>
                <a:lnTo>
                  <a:pt x="1685095" y="992826"/>
                </a:lnTo>
                <a:lnTo>
                  <a:pt x="1694670" y="988510"/>
                </a:lnTo>
                <a:lnTo>
                  <a:pt x="1700064" y="990668"/>
                </a:lnTo>
                <a:lnTo>
                  <a:pt x="1702222" y="984328"/>
                </a:lnTo>
                <a:lnTo>
                  <a:pt x="1702222" y="962748"/>
                </a:lnTo>
                <a:lnTo>
                  <a:pt x="1704382" y="959646"/>
                </a:lnTo>
                <a:lnTo>
                  <a:pt x="1704382" y="958567"/>
                </a:lnTo>
                <a:cubicBezTo>
                  <a:pt x="1701863" y="943281"/>
                  <a:pt x="1698987" y="933256"/>
                  <a:pt x="1695749" y="928490"/>
                </a:cubicBezTo>
                <a:lnTo>
                  <a:pt x="1695749" y="923095"/>
                </a:lnTo>
                <a:lnTo>
                  <a:pt x="1696827" y="922016"/>
                </a:lnTo>
                <a:close/>
                <a:moveTo>
                  <a:pt x="8203595" y="920537"/>
                </a:moveTo>
                <a:lnTo>
                  <a:pt x="8218702" y="920537"/>
                </a:lnTo>
                <a:lnTo>
                  <a:pt x="8223018" y="924853"/>
                </a:lnTo>
                <a:lnTo>
                  <a:pt x="8240282" y="922694"/>
                </a:lnTo>
                <a:cubicBezTo>
                  <a:pt x="8240282" y="924133"/>
                  <a:pt x="8246756" y="925616"/>
                  <a:pt x="8259704" y="927145"/>
                </a:cubicBezTo>
                <a:lnTo>
                  <a:pt x="8260783" y="930382"/>
                </a:lnTo>
                <a:lnTo>
                  <a:pt x="8249993" y="944544"/>
                </a:lnTo>
                <a:lnTo>
                  <a:pt x="8248914" y="944544"/>
                </a:lnTo>
                <a:lnTo>
                  <a:pt x="8243519" y="943464"/>
                </a:lnTo>
                <a:lnTo>
                  <a:pt x="8243519" y="946702"/>
                </a:lnTo>
                <a:lnTo>
                  <a:pt x="8245677" y="951153"/>
                </a:lnTo>
                <a:lnTo>
                  <a:pt x="8244598" y="959785"/>
                </a:lnTo>
                <a:lnTo>
                  <a:pt x="8248914" y="965315"/>
                </a:lnTo>
                <a:cubicBezTo>
                  <a:pt x="8248914" y="975116"/>
                  <a:pt x="8237764" y="987839"/>
                  <a:pt x="8215464" y="1003485"/>
                </a:cubicBezTo>
                <a:cubicBezTo>
                  <a:pt x="8211148" y="1003485"/>
                  <a:pt x="8208990" y="1004205"/>
                  <a:pt x="8208990" y="1005644"/>
                </a:cubicBezTo>
                <a:lnTo>
                  <a:pt x="8208990" y="1006857"/>
                </a:lnTo>
                <a:lnTo>
                  <a:pt x="8213306" y="1007936"/>
                </a:lnTo>
                <a:lnTo>
                  <a:pt x="8214386" y="1006857"/>
                </a:lnTo>
                <a:lnTo>
                  <a:pt x="8219780" y="1007936"/>
                </a:lnTo>
                <a:lnTo>
                  <a:pt x="8220860" y="1007936"/>
                </a:lnTo>
                <a:cubicBezTo>
                  <a:pt x="8230391" y="1004969"/>
                  <a:pt x="8238663" y="1003485"/>
                  <a:pt x="8245677" y="1003485"/>
                </a:cubicBezTo>
                <a:lnTo>
                  <a:pt x="8253230" y="1003485"/>
                </a:lnTo>
                <a:cubicBezTo>
                  <a:pt x="8256826" y="1003485"/>
                  <a:pt x="8258625" y="1002766"/>
                  <a:pt x="8258625" y="1001327"/>
                </a:cubicBezTo>
                <a:cubicBezTo>
                  <a:pt x="8254668" y="995842"/>
                  <a:pt x="8252510" y="989278"/>
                  <a:pt x="8252151" y="981635"/>
                </a:cubicBezTo>
                <a:lnTo>
                  <a:pt x="8253230" y="980556"/>
                </a:lnTo>
                <a:lnTo>
                  <a:pt x="8258625" y="980556"/>
                </a:lnTo>
                <a:cubicBezTo>
                  <a:pt x="8267167" y="983523"/>
                  <a:pt x="8271438" y="987164"/>
                  <a:pt x="8271438" y="991481"/>
                </a:cubicBezTo>
                <a:lnTo>
                  <a:pt x="8282228" y="990402"/>
                </a:lnTo>
                <a:cubicBezTo>
                  <a:pt x="8286004" y="990402"/>
                  <a:pt x="8293198" y="994403"/>
                  <a:pt x="8303808" y="1002406"/>
                </a:cubicBezTo>
                <a:lnTo>
                  <a:pt x="8304887" y="1001327"/>
                </a:lnTo>
                <a:lnTo>
                  <a:pt x="8305966" y="1001327"/>
                </a:lnTo>
                <a:lnTo>
                  <a:pt x="8308124" y="1003485"/>
                </a:lnTo>
                <a:lnTo>
                  <a:pt x="8308124" y="1014410"/>
                </a:lnTo>
                <a:cubicBezTo>
                  <a:pt x="8309742" y="1016028"/>
                  <a:pt x="8311541" y="1021154"/>
                  <a:pt x="8313519" y="1029786"/>
                </a:cubicBezTo>
                <a:lnTo>
                  <a:pt x="8313519" y="1030865"/>
                </a:lnTo>
                <a:cubicBezTo>
                  <a:pt x="8309383" y="1034282"/>
                  <a:pt x="8306505" y="1038283"/>
                  <a:pt x="8304887" y="1042869"/>
                </a:cubicBezTo>
                <a:lnTo>
                  <a:pt x="8303808" y="1043948"/>
                </a:lnTo>
                <a:lnTo>
                  <a:pt x="8301650" y="1043948"/>
                </a:lnTo>
                <a:lnTo>
                  <a:pt x="8296255" y="1042869"/>
                </a:lnTo>
                <a:cubicBezTo>
                  <a:pt x="8294996" y="1047904"/>
                  <a:pt x="8291040" y="1050422"/>
                  <a:pt x="8284386" y="1050422"/>
                </a:cubicBezTo>
                <a:cubicBezTo>
                  <a:pt x="8276473" y="1050422"/>
                  <a:pt x="8272517" y="1060627"/>
                  <a:pt x="8272517" y="1081039"/>
                </a:cubicBezTo>
                <a:cubicBezTo>
                  <a:pt x="8270988" y="1081039"/>
                  <a:pt x="8269954" y="1082837"/>
                  <a:pt x="8269415" y="1086433"/>
                </a:cubicBezTo>
                <a:lnTo>
                  <a:pt x="8272517" y="1101809"/>
                </a:lnTo>
                <a:lnTo>
                  <a:pt x="8272517" y="1102888"/>
                </a:lnTo>
                <a:lnTo>
                  <a:pt x="8269415" y="1112734"/>
                </a:lnTo>
                <a:cubicBezTo>
                  <a:pt x="8269415" y="1116511"/>
                  <a:pt x="8271888" y="1121590"/>
                  <a:pt x="8276833" y="1127975"/>
                </a:cubicBezTo>
                <a:cubicBezTo>
                  <a:pt x="8277732" y="1131661"/>
                  <a:pt x="8278811" y="1133505"/>
                  <a:pt x="8280070" y="1133505"/>
                </a:cubicBezTo>
                <a:lnTo>
                  <a:pt x="8285465" y="1133505"/>
                </a:lnTo>
                <a:cubicBezTo>
                  <a:pt x="8287263" y="1133505"/>
                  <a:pt x="8289421" y="1129099"/>
                  <a:pt x="8291939" y="1120287"/>
                </a:cubicBezTo>
                <a:cubicBezTo>
                  <a:pt x="8294636" y="1120287"/>
                  <a:pt x="8297154" y="1112285"/>
                  <a:pt x="8299492" y="1096279"/>
                </a:cubicBezTo>
                <a:lnTo>
                  <a:pt x="8303808" y="1090884"/>
                </a:lnTo>
                <a:lnTo>
                  <a:pt x="8304887" y="1090884"/>
                </a:lnTo>
                <a:lnTo>
                  <a:pt x="8307045" y="1093042"/>
                </a:lnTo>
                <a:lnTo>
                  <a:pt x="8305966" y="1122580"/>
                </a:lnTo>
                <a:cubicBezTo>
                  <a:pt x="8315317" y="1129054"/>
                  <a:pt x="8319993" y="1134854"/>
                  <a:pt x="8319993" y="1139979"/>
                </a:cubicBezTo>
                <a:cubicBezTo>
                  <a:pt x="8315497" y="1157422"/>
                  <a:pt x="8311900" y="1166144"/>
                  <a:pt x="8309203" y="1166144"/>
                </a:cubicBezTo>
                <a:cubicBezTo>
                  <a:pt x="8305067" y="1166144"/>
                  <a:pt x="8301470" y="1167987"/>
                  <a:pt x="8298413" y="1171674"/>
                </a:cubicBezTo>
                <a:lnTo>
                  <a:pt x="8283307" y="1179362"/>
                </a:lnTo>
                <a:lnTo>
                  <a:pt x="8254309" y="1183678"/>
                </a:lnTo>
                <a:cubicBezTo>
                  <a:pt x="8237764" y="1178553"/>
                  <a:pt x="8229492" y="1172349"/>
                  <a:pt x="8229492" y="1165065"/>
                </a:cubicBezTo>
                <a:cubicBezTo>
                  <a:pt x="8228233" y="1165065"/>
                  <a:pt x="8227514" y="1160345"/>
                  <a:pt x="8227334" y="1150904"/>
                </a:cubicBezTo>
                <a:lnTo>
                  <a:pt x="8229492" y="1118129"/>
                </a:lnTo>
                <a:lnTo>
                  <a:pt x="8227334" y="1107204"/>
                </a:lnTo>
                <a:lnTo>
                  <a:pt x="8228412" y="1106125"/>
                </a:lnTo>
                <a:lnTo>
                  <a:pt x="8227334" y="1100730"/>
                </a:lnTo>
                <a:lnTo>
                  <a:pt x="8227334" y="1086433"/>
                </a:lnTo>
                <a:lnTo>
                  <a:pt x="8230570" y="1073350"/>
                </a:lnTo>
                <a:cubicBezTo>
                  <a:pt x="8228952" y="1069035"/>
                  <a:pt x="8227514" y="1066877"/>
                  <a:pt x="8226254" y="1066877"/>
                </a:cubicBezTo>
                <a:cubicBezTo>
                  <a:pt x="8221938" y="1078655"/>
                  <a:pt x="8219780" y="1088456"/>
                  <a:pt x="8219780" y="1096279"/>
                </a:cubicBezTo>
                <a:lnTo>
                  <a:pt x="8220860" y="1105046"/>
                </a:lnTo>
                <a:cubicBezTo>
                  <a:pt x="8210070" y="1124738"/>
                  <a:pt x="8203595" y="1138945"/>
                  <a:pt x="8201437" y="1147667"/>
                </a:cubicBezTo>
                <a:cubicBezTo>
                  <a:pt x="8201437" y="1151983"/>
                  <a:pt x="8190333" y="1161064"/>
                  <a:pt x="8168123" y="1174911"/>
                </a:cubicBezTo>
                <a:lnTo>
                  <a:pt x="8160570" y="1181520"/>
                </a:lnTo>
                <a:lnTo>
                  <a:pt x="8141148" y="1184757"/>
                </a:lnTo>
                <a:lnTo>
                  <a:pt x="8140069" y="1184757"/>
                </a:lnTo>
                <a:lnTo>
                  <a:pt x="8137911" y="1182599"/>
                </a:lnTo>
                <a:lnTo>
                  <a:pt x="8137911" y="1180441"/>
                </a:lnTo>
                <a:cubicBezTo>
                  <a:pt x="8151758" y="1168752"/>
                  <a:pt x="8160031" y="1158187"/>
                  <a:pt x="8162728" y="1148746"/>
                </a:cubicBezTo>
                <a:lnTo>
                  <a:pt x="8165965" y="1147667"/>
                </a:lnTo>
                <a:lnTo>
                  <a:pt x="8165965" y="1145508"/>
                </a:lnTo>
                <a:cubicBezTo>
                  <a:pt x="8165965" y="1140383"/>
                  <a:pt x="8169202" y="1134898"/>
                  <a:pt x="8175676" y="1129054"/>
                </a:cubicBezTo>
                <a:lnTo>
                  <a:pt x="8175676" y="1126896"/>
                </a:lnTo>
                <a:lnTo>
                  <a:pt x="8172439" y="1122580"/>
                </a:lnTo>
                <a:lnTo>
                  <a:pt x="8172439" y="1118129"/>
                </a:lnTo>
                <a:lnTo>
                  <a:pt x="8176755" y="1106125"/>
                </a:lnTo>
                <a:lnTo>
                  <a:pt x="8174597" y="1095200"/>
                </a:lnTo>
                <a:cubicBezTo>
                  <a:pt x="8176755" y="1094482"/>
                  <a:pt x="8177834" y="1092323"/>
                  <a:pt x="8177834" y="1088726"/>
                </a:cubicBezTo>
                <a:lnTo>
                  <a:pt x="8177834" y="1087648"/>
                </a:lnTo>
                <a:cubicBezTo>
                  <a:pt x="8175676" y="1086478"/>
                  <a:pt x="8173878" y="1078071"/>
                  <a:pt x="8172439" y="1062425"/>
                </a:cubicBezTo>
                <a:cubicBezTo>
                  <a:pt x="8165965" y="1058649"/>
                  <a:pt x="8162728" y="1048848"/>
                  <a:pt x="8162728" y="1033023"/>
                </a:cubicBezTo>
                <a:lnTo>
                  <a:pt x="8158412" y="1028572"/>
                </a:lnTo>
                <a:cubicBezTo>
                  <a:pt x="8154456" y="1028572"/>
                  <a:pt x="8147622" y="1035496"/>
                  <a:pt x="8137911" y="1049343"/>
                </a:cubicBezTo>
                <a:cubicBezTo>
                  <a:pt x="8135753" y="1049343"/>
                  <a:pt x="8130718" y="1055547"/>
                  <a:pt x="8122805" y="1067956"/>
                </a:cubicBezTo>
                <a:lnTo>
                  <a:pt x="8116331" y="1073350"/>
                </a:lnTo>
                <a:lnTo>
                  <a:pt x="8116331" y="1075508"/>
                </a:lnTo>
                <a:lnTo>
                  <a:pt x="8120647" y="1075508"/>
                </a:lnTo>
                <a:lnTo>
                  <a:pt x="8127121" y="1076723"/>
                </a:lnTo>
                <a:lnTo>
                  <a:pt x="8130358" y="1075508"/>
                </a:lnTo>
                <a:lnTo>
                  <a:pt x="8137911" y="1076723"/>
                </a:lnTo>
                <a:lnTo>
                  <a:pt x="8144385" y="1074430"/>
                </a:lnTo>
                <a:cubicBezTo>
                  <a:pt x="8149420" y="1080274"/>
                  <a:pt x="8151938" y="1084275"/>
                  <a:pt x="8151938" y="1086433"/>
                </a:cubicBezTo>
                <a:cubicBezTo>
                  <a:pt x="8151938" y="1090120"/>
                  <a:pt x="8148701" y="1091963"/>
                  <a:pt x="8142227" y="1091963"/>
                </a:cubicBezTo>
                <a:cubicBezTo>
                  <a:pt x="8139350" y="1094841"/>
                  <a:pt x="8129639" y="1098482"/>
                  <a:pt x="8113094" y="1102888"/>
                </a:cubicBezTo>
                <a:cubicBezTo>
                  <a:pt x="8104462" y="1110351"/>
                  <a:pt x="8096594" y="1114353"/>
                  <a:pt x="8089491" y="1114892"/>
                </a:cubicBezTo>
                <a:lnTo>
                  <a:pt x="8085175" y="1110576"/>
                </a:lnTo>
                <a:lnTo>
                  <a:pt x="8081938" y="1110576"/>
                </a:lnTo>
                <a:cubicBezTo>
                  <a:pt x="8080140" y="1110576"/>
                  <a:pt x="8078701" y="1113813"/>
                  <a:pt x="8077622" y="1120287"/>
                </a:cubicBezTo>
                <a:lnTo>
                  <a:pt x="8070069" y="1127975"/>
                </a:lnTo>
                <a:lnTo>
                  <a:pt x="8067911" y="1127975"/>
                </a:lnTo>
                <a:cubicBezTo>
                  <a:pt x="8065033" y="1127975"/>
                  <a:pt x="8062516" y="1118533"/>
                  <a:pt x="8060358" y="1099651"/>
                </a:cubicBezTo>
                <a:cubicBezTo>
                  <a:pt x="8056761" y="1096504"/>
                  <a:pt x="8054963" y="1092503"/>
                  <a:pt x="8054963" y="1087648"/>
                </a:cubicBezTo>
                <a:lnTo>
                  <a:pt x="8054963" y="1085354"/>
                </a:lnTo>
                <a:lnTo>
                  <a:pt x="8057121" y="1083196"/>
                </a:lnTo>
                <a:lnTo>
                  <a:pt x="8056042" y="1082118"/>
                </a:lnTo>
                <a:lnTo>
                  <a:pt x="8056042" y="1078880"/>
                </a:lnTo>
                <a:cubicBezTo>
                  <a:pt x="8056042" y="1077621"/>
                  <a:pt x="8057840" y="1076498"/>
                  <a:pt x="8061437" y="1075508"/>
                </a:cubicBezTo>
                <a:lnTo>
                  <a:pt x="8074385" y="1077802"/>
                </a:lnTo>
                <a:lnTo>
                  <a:pt x="8080859" y="1077802"/>
                </a:lnTo>
                <a:cubicBezTo>
                  <a:pt x="8080859" y="1074114"/>
                  <a:pt x="8086254" y="1066112"/>
                  <a:pt x="8097044" y="1053794"/>
                </a:cubicBezTo>
                <a:cubicBezTo>
                  <a:pt x="8100550" y="1053794"/>
                  <a:pt x="8102304" y="1052669"/>
                  <a:pt x="8102304" y="1050422"/>
                </a:cubicBezTo>
                <a:lnTo>
                  <a:pt x="8102304" y="1041790"/>
                </a:lnTo>
                <a:lnTo>
                  <a:pt x="8100146" y="1039497"/>
                </a:lnTo>
                <a:cubicBezTo>
                  <a:pt x="8098707" y="1041025"/>
                  <a:pt x="8094796" y="1041790"/>
                  <a:pt x="8088412" y="1041790"/>
                </a:cubicBezTo>
                <a:cubicBezTo>
                  <a:pt x="8083376" y="1047185"/>
                  <a:pt x="8080859" y="1053704"/>
                  <a:pt x="8080859" y="1061346"/>
                </a:cubicBezTo>
                <a:lnTo>
                  <a:pt x="8076543" y="1061346"/>
                </a:lnTo>
                <a:cubicBezTo>
                  <a:pt x="8069349" y="1056311"/>
                  <a:pt x="8065753" y="1049388"/>
                  <a:pt x="8065753" y="1040576"/>
                </a:cubicBezTo>
                <a:cubicBezTo>
                  <a:pt x="8057840" y="1025290"/>
                  <a:pt x="8053884" y="1015848"/>
                  <a:pt x="8053884" y="1012252"/>
                </a:cubicBezTo>
                <a:lnTo>
                  <a:pt x="8056042" y="1010094"/>
                </a:lnTo>
                <a:lnTo>
                  <a:pt x="8065753" y="1011173"/>
                </a:lnTo>
                <a:cubicBezTo>
                  <a:pt x="8072047" y="1011173"/>
                  <a:pt x="8076723" y="1006812"/>
                  <a:pt x="8079780" y="998089"/>
                </a:cubicBezTo>
                <a:cubicBezTo>
                  <a:pt x="8085534" y="997011"/>
                  <a:pt x="8088412" y="995527"/>
                  <a:pt x="8088412" y="993639"/>
                </a:cubicBezTo>
                <a:lnTo>
                  <a:pt x="8084096" y="989323"/>
                </a:lnTo>
                <a:cubicBezTo>
                  <a:pt x="8084096" y="987884"/>
                  <a:pt x="8085894" y="987164"/>
                  <a:pt x="8089491" y="987164"/>
                </a:cubicBezTo>
                <a:lnTo>
                  <a:pt x="8089491" y="982714"/>
                </a:lnTo>
                <a:cubicBezTo>
                  <a:pt x="8089491" y="980376"/>
                  <a:pt x="8090570" y="977858"/>
                  <a:pt x="8092728" y="975161"/>
                </a:cubicBezTo>
                <a:lnTo>
                  <a:pt x="8092728" y="970710"/>
                </a:lnTo>
                <a:lnTo>
                  <a:pt x="8090570" y="967473"/>
                </a:lnTo>
                <a:lnTo>
                  <a:pt x="8090570" y="964236"/>
                </a:lnTo>
                <a:cubicBezTo>
                  <a:pt x="8091829" y="962977"/>
                  <a:pt x="8093987" y="954974"/>
                  <a:pt x="8097044" y="940228"/>
                </a:cubicBezTo>
                <a:cubicBezTo>
                  <a:pt x="8098752" y="940228"/>
                  <a:pt x="8100146" y="935867"/>
                  <a:pt x="8101225" y="927145"/>
                </a:cubicBezTo>
                <a:lnTo>
                  <a:pt x="8102304" y="925931"/>
                </a:lnTo>
                <a:lnTo>
                  <a:pt x="8103383" y="925931"/>
                </a:lnTo>
                <a:lnTo>
                  <a:pt x="8128200" y="930382"/>
                </a:lnTo>
                <a:cubicBezTo>
                  <a:pt x="8129639" y="932360"/>
                  <a:pt x="8134314" y="934923"/>
                  <a:pt x="8142227" y="938070"/>
                </a:cubicBezTo>
                <a:lnTo>
                  <a:pt x="8148701" y="935777"/>
                </a:lnTo>
                <a:lnTo>
                  <a:pt x="8150859" y="935777"/>
                </a:lnTo>
                <a:lnTo>
                  <a:pt x="8156254" y="941307"/>
                </a:lnTo>
                <a:lnTo>
                  <a:pt x="8156254" y="943464"/>
                </a:lnTo>
                <a:cubicBezTo>
                  <a:pt x="8142407" y="953086"/>
                  <a:pt x="8132336" y="965450"/>
                  <a:pt x="8126042" y="980556"/>
                </a:cubicBezTo>
                <a:lnTo>
                  <a:pt x="8113094" y="997011"/>
                </a:lnTo>
                <a:cubicBezTo>
                  <a:pt x="8102844" y="999889"/>
                  <a:pt x="8096414" y="1003890"/>
                  <a:pt x="8093807" y="1009015"/>
                </a:cubicBezTo>
                <a:lnTo>
                  <a:pt x="8093807" y="1010094"/>
                </a:lnTo>
                <a:lnTo>
                  <a:pt x="8105541" y="1006857"/>
                </a:lnTo>
                <a:lnTo>
                  <a:pt x="8116331" y="1007936"/>
                </a:lnTo>
                <a:cubicBezTo>
                  <a:pt x="8117230" y="998404"/>
                  <a:pt x="8120108" y="993639"/>
                  <a:pt x="8124963" y="993639"/>
                </a:cubicBezTo>
                <a:cubicBezTo>
                  <a:pt x="8128020" y="996067"/>
                  <a:pt x="8133056" y="997910"/>
                  <a:pt x="8140069" y="999168"/>
                </a:cubicBezTo>
                <a:cubicBezTo>
                  <a:pt x="8140069" y="1002945"/>
                  <a:pt x="8147622" y="1005868"/>
                  <a:pt x="8162728" y="1007936"/>
                </a:cubicBezTo>
                <a:lnTo>
                  <a:pt x="8164886" y="1010094"/>
                </a:lnTo>
                <a:cubicBezTo>
                  <a:pt x="8180622" y="1007936"/>
                  <a:pt x="8188489" y="1003215"/>
                  <a:pt x="8188489" y="995932"/>
                </a:cubicBezTo>
                <a:lnTo>
                  <a:pt x="8192805" y="969631"/>
                </a:lnTo>
                <a:lnTo>
                  <a:pt x="8183229" y="966394"/>
                </a:lnTo>
                <a:lnTo>
                  <a:pt x="8159491" y="968552"/>
                </a:lnTo>
                <a:cubicBezTo>
                  <a:pt x="8151578" y="965675"/>
                  <a:pt x="8147622" y="962393"/>
                  <a:pt x="8147622" y="958706"/>
                </a:cubicBezTo>
                <a:lnTo>
                  <a:pt x="8148701" y="957627"/>
                </a:lnTo>
                <a:lnTo>
                  <a:pt x="8149780" y="957627"/>
                </a:lnTo>
                <a:lnTo>
                  <a:pt x="8162728" y="958706"/>
                </a:lnTo>
                <a:cubicBezTo>
                  <a:pt x="8167044" y="955828"/>
                  <a:pt x="8170281" y="954390"/>
                  <a:pt x="8172439" y="954390"/>
                </a:cubicBezTo>
                <a:lnTo>
                  <a:pt x="8179992" y="956548"/>
                </a:lnTo>
                <a:lnTo>
                  <a:pt x="8187410" y="954390"/>
                </a:lnTo>
                <a:cubicBezTo>
                  <a:pt x="8191726" y="957267"/>
                  <a:pt x="8195683" y="958706"/>
                  <a:pt x="8199279" y="958706"/>
                </a:cubicBezTo>
                <a:lnTo>
                  <a:pt x="8201437" y="958706"/>
                </a:lnTo>
                <a:lnTo>
                  <a:pt x="8199279" y="944544"/>
                </a:lnTo>
                <a:lnTo>
                  <a:pt x="8200358" y="933619"/>
                </a:lnTo>
                <a:lnTo>
                  <a:pt x="8198200" y="924853"/>
                </a:lnTo>
                <a:close/>
                <a:moveTo>
                  <a:pt x="4659333" y="920246"/>
                </a:moveTo>
                <a:lnTo>
                  <a:pt x="4659333" y="924562"/>
                </a:lnTo>
                <a:lnTo>
                  <a:pt x="4660412" y="924562"/>
                </a:lnTo>
                <a:lnTo>
                  <a:pt x="4660412" y="920246"/>
                </a:lnTo>
                <a:close/>
                <a:moveTo>
                  <a:pt x="3640242" y="919859"/>
                </a:moveTo>
                <a:cubicBezTo>
                  <a:pt x="3642400" y="919859"/>
                  <a:pt x="3644558" y="922737"/>
                  <a:pt x="3646716" y="928490"/>
                </a:cubicBezTo>
                <a:lnTo>
                  <a:pt x="3647795" y="928490"/>
                </a:lnTo>
                <a:lnTo>
                  <a:pt x="3654269" y="923095"/>
                </a:lnTo>
                <a:lnTo>
                  <a:pt x="3656427" y="923095"/>
                </a:lnTo>
                <a:cubicBezTo>
                  <a:pt x="3658585" y="925074"/>
                  <a:pt x="3670454" y="927592"/>
                  <a:pt x="3692034" y="930649"/>
                </a:cubicBezTo>
                <a:lnTo>
                  <a:pt x="3693113" y="931728"/>
                </a:lnTo>
                <a:lnTo>
                  <a:pt x="3693113" y="933886"/>
                </a:lnTo>
                <a:lnTo>
                  <a:pt x="3685560" y="947913"/>
                </a:lnTo>
                <a:cubicBezTo>
                  <a:pt x="3687179" y="952049"/>
                  <a:pt x="3697204" y="954567"/>
                  <a:pt x="3715637" y="955466"/>
                </a:cubicBezTo>
                <a:cubicBezTo>
                  <a:pt x="3724089" y="943237"/>
                  <a:pt x="3729844" y="937123"/>
                  <a:pt x="3732901" y="937123"/>
                </a:cubicBezTo>
                <a:cubicBezTo>
                  <a:pt x="3736498" y="937123"/>
                  <a:pt x="3738296" y="935684"/>
                  <a:pt x="3738296" y="932807"/>
                </a:cubicBezTo>
                <a:lnTo>
                  <a:pt x="3741533" y="931728"/>
                </a:lnTo>
                <a:cubicBezTo>
                  <a:pt x="3767789" y="943957"/>
                  <a:pt x="3781097" y="950790"/>
                  <a:pt x="3781457" y="952229"/>
                </a:cubicBezTo>
                <a:cubicBezTo>
                  <a:pt x="3782895" y="952229"/>
                  <a:pt x="3783615" y="954027"/>
                  <a:pt x="3783615" y="957624"/>
                </a:cubicBezTo>
                <a:lnTo>
                  <a:pt x="3783615" y="959782"/>
                </a:lnTo>
                <a:lnTo>
                  <a:pt x="3780378" y="963019"/>
                </a:lnTo>
                <a:lnTo>
                  <a:pt x="3779299" y="963019"/>
                </a:lnTo>
                <a:cubicBezTo>
                  <a:pt x="3777680" y="963019"/>
                  <a:pt x="3776241" y="959782"/>
                  <a:pt x="3774983" y="953308"/>
                </a:cubicBezTo>
                <a:cubicBezTo>
                  <a:pt x="3773544" y="953308"/>
                  <a:pt x="3772465" y="956185"/>
                  <a:pt x="3771746" y="961940"/>
                </a:cubicBezTo>
                <a:lnTo>
                  <a:pt x="3760956" y="961940"/>
                </a:lnTo>
                <a:lnTo>
                  <a:pt x="3745849" y="965177"/>
                </a:lnTo>
                <a:lnTo>
                  <a:pt x="3733980" y="963019"/>
                </a:lnTo>
                <a:lnTo>
                  <a:pt x="3727506" y="965177"/>
                </a:lnTo>
                <a:lnTo>
                  <a:pt x="3727506" y="967335"/>
                </a:lnTo>
                <a:cubicBezTo>
                  <a:pt x="3736858" y="970752"/>
                  <a:pt x="3741533" y="973989"/>
                  <a:pt x="3741533" y="977046"/>
                </a:cubicBezTo>
                <a:lnTo>
                  <a:pt x="3742612" y="977046"/>
                </a:lnTo>
                <a:lnTo>
                  <a:pt x="3753402" y="973809"/>
                </a:lnTo>
                <a:cubicBezTo>
                  <a:pt x="3756999" y="973809"/>
                  <a:pt x="3766351" y="979879"/>
                  <a:pt x="3781457" y="992018"/>
                </a:cubicBezTo>
                <a:cubicBezTo>
                  <a:pt x="3788650" y="994175"/>
                  <a:pt x="3792247" y="997772"/>
                  <a:pt x="3792247" y="1002807"/>
                </a:cubicBezTo>
                <a:lnTo>
                  <a:pt x="3787931" y="1007124"/>
                </a:lnTo>
                <a:lnTo>
                  <a:pt x="3779299" y="1007124"/>
                </a:lnTo>
                <a:lnTo>
                  <a:pt x="3769588" y="1003886"/>
                </a:lnTo>
                <a:cubicBezTo>
                  <a:pt x="3766890" y="1006045"/>
                  <a:pt x="3761854" y="1007483"/>
                  <a:pt x="3754481" y="1008202"/>
                </a:cubicBezTo>
                <a:lnTo>
                  <a:pt x="3739375" y="1004966"/>
                </a:lnTo>
                <a:lnTo>
                  <a:pt x="3738296" y="1004966"/>
                </a:lnTo>
                <a:cubicBezTo>
                  <a:pt x="3733980" y="1005325"/>
                  <a:pt x="3731822" y="1006404"/>
                  <a:pt x="3731822" y="1008202"/>
                </a:cubicBezTo>
                <a:lnTo>
                  <a:pt x="3731822" y="1013598"/>
                </a:lnTo>
                <a:lnTo>
                  <a:pt x="3735059" y="1016834"/>
                </a:lnTo>
                <a:lnTo>
                  <a:pt x="3739375" y="1014676"/>
                </a:lnTo>
                <a:cubicBezTo>
                  <a:pt x="3744231" y="1014676"/>
                  <a:pt x="3749266" y="1017554"/>
                  <a:pt x="3754481" y="1023309"/>
                </a:cubicBezTo>
                <a:cubicBezTo>
                  <a:pt x="3761675" y="1023309"/>
                  <a:pt x="3765272" y="1024028"/>
                  <a:pt x="3765272" y="1025467"/>
                </a:cubicBezTo>
                <a:lnTo>
                  <a:pt x="3765272" y="1026546"/>
                </a:lnTo>
                <a:cubicBezTo>
                  <a:pt x="3765272" y="1029963"/>
                  <a:pt x="3762394" y="1033559"/>
                  <a:pt x="3756640" y="1037336"/>
                </a:cubicBezTo>
                <a:cubicBezTo>
                  <a:pt x="3756640" y="1041652"/>
                  <a:pt x="3754481" y="1043810"/>
                  <a:pt x="3750165" y="1043810"/>
                </a:cubicBezTo>
                <a:lnTo>
                  <a:pt x="3750165" y="1057837"/>
                </a:lnTo>
                <a:cubicBezTo>
                  <a:pt x="3755201" y="1063052"/>
                  <a:pt x="3757719" y="1067368"/>
                  <a:pt x="3757719" y="1070785"/>
                </a:cubicBezTo>
                <a:cubicBezTo>
                  <a:pt x="3757719" y="1085711"/>
                  <a:pt x="3751964" y="1095017"/>
                  <a:pt x="3740454" y="1098704"/>
                </a:cubicBezTo>
                <a:lnTo>
                  <a:pt x="3736138" y="1098704"/>
                </a:lnTo>
                <a:lnTo>
                  <a:pt x="3732901" y="1097625"/>
                </a:lnTo>
                <a:lnTo>
                  <a:pt x="3726427" y="1098704"/>
                </a:lnTo>
                <a:lnTo>
                  <a:pt x="3724269" y="1098704"/>
                </a:lnTo>
                <a:lnTo>
                  <a:pt x="3724269" y="1099783"/>
                </a:lnTo>
                <a:cubicBezTo>
                  <a:pt x="3728585" y="1104638"/>
                  <a:pt x="3730743" y="1108595"/>
                  <a:pt x="3730743" y="1111652"/>
                </a:cubicBezTo>
                <a:lnTo>
                  <a:pt x="3727506" y="1118126"/>
                </a:lnTo>
                <a:lnTo>
                  <a:pt x="3727506" y="1121363"/>
                </a:lnTo>
                <a:cubicBezTo>
                  <a:pt x="3735419" y="1129456"/>
                  <a:pt x="3739375" y="1137009"/>
                  <a:pt x="3739375" y="1144022"/>
                </a:cubicBezTo>
                <a:lnTo>
                  <a:pt x="3739375" y="1145101"/>
                </a:lnTo>
                <a:lnTo>
                  <a:pt x="3735059" y="1150496"/>
                </a:lnTo>
                <a:lnTo>
                  <a:pt x="3737217" y="1156970"/>
                </a:lnTo>
                <a:cubicBezTo>
                  <a:pt x="3737217" y="1158948"/>
                  <a:pt x="3733621" y="1163624"/>
                  <a:pt x="3726427" y="1170997"/>
                </a:cubicBezTo>
                <a:cubicBezTo>
                  <a:pt x="3725888" y="1173515"/>
                  <a:pt x="3719773" y="1176752"/>
                  <a:pt x="3708084" y="1180708"/>
                </a:cubicBezTo>
                <a:lnTo>
                  <a:pt x="3704847" y="1179629"/>
                </a:lnTo>
                <a:lnTo>
                  <a:pt x="3699587" y="1180708"/>
                </a:lnTo>
                <a:lnTo>
                  <a:pt x="3682323" y="1177471"/>
                </a:lnTo>
                <a:lnTo>
                  <a:pt x="3674770" y="1179629"/>
                </a:lnTo>
                <a:lnTo>
                  <a:pt x="3656427" y="1177471"/>
                </a:lnTo>
                <a:lnTo>
                  <a:pt x="3651032" y="1178550"/>
                </a:lnTo>
                <a:cubicBezTo>
                  <a:pt x="3650133" y="1174234"/>
                  <a:pt x="3649054" y="1172076"/>
                  <a:pt x="3647795" y="1172076"/>
                </a:cubicBezTo>
                <a:lnTo>
                  <a:pt x="3645637" y="1172076"/>
                </a:lnTo>
                <a:lnTo>
                  <a:pt x="3639163" y="1174234"/>
                </a:lnTo>
                <a:lnTo>
                  <a:pt x="3640242" y="1175313"/>
                </a:lnTo>
                <a:lnTo>
                  <a:pt x="3640242" y="1176392"/>
                </a:lnTo>
                <a:lnTo>
                  <a:pt x="3639163" y="1177471"/>
                </a:lnTo>
                <a:lnTo>
                  <a:pt x="3634847" y="1177471"/>
                </a:lnTo>
                <a:lnTo>
                  <a:pt x="3622978" y="1178550"/>
                </a:lnTo>
                <a:cubicBezTo>
                  <a:pt x="3612907" y="1174954"/>
                  <a:pt x="3607872" y="1172436"/>
                  <a:pt x="3607872" y="1170997"/>
                </a:cubicBezTo>
                <a:lnTo>
                  <a:pt x="3607872" y="1169918"/>
                </a:lnTo>
                <a:lnTo>
                  <a:pt x="3614346" y="1168839"/>
                </a:lnTo>
                <a:lnTo>
                  <a:pt x="3614346" y="1167760"/>
                </a:lnTo>
                <a:lnTo>
                  <a:pt x="3610030" y="1167760"/>
                </a:lnTo>
                <a:lnTo>
                  <a:pt x="3605714" y="1169918"/>
                </a:lnTo>
                <a:cubicBezTo>
                  <a:pt x="3599240" y="1169019"/>
                  <a:pt x="3596003" y="1164703"/>
                  <a:pt x="3596003" y="1156970"/>
                </a:cubicBezTo>
                <a:lnTo>
                  <a:pt x="3597082" y="1148338"/>
                </a:lnTo>
                <a:lnTo>
                  <a:pt x="3596003" y="1132153"/>
                </a:lnTo>
                <a:lnTo>
                  <a:pt x="3596003" y="1122442"/>
                </a:lnTo>
                <a:cubicBezTo>
                  <a:pt x="3596003" y="1110933"/>
                  <a:pt x="3597441" y="1105178"/>
                  <a:pt x="3600319" y="1105178"/>
                </a:cubicBezTo>
                <a:lnTo>
                  <a:pt x="3601398" y="1105178"/>
                </a:lnTo>
                <a:lnTo>
                  <a:pt x="3601398" y="1099783"/>
                </a:lnTo>
                <a:lnTo>
                  <a:pt x="3599240" y="1097625"/>
                </a:lnTo>
                <a:lnTo>
                  <a:pt x="3594924" y="1098704"/>
                </a:lnTo>
                <a:lnTo>
                  <a:pt x="3582111" y="1094523"/>
                </a:lnTo>
                <a:lnTo>
                  <a:pt x="3577795" y="1095602"/>
                </a:lnTo>
                <a:cubicBezTo>
                  <a:pt x="3572759" y="1091645"/>
                  <a:pt x="3570242" y="1088768"/>
                  <a:pt x="3570242" y="1086970"/>
                </a:cubicBezTo>
                <a:lnTo>
                  <a:pt x="3571321" y="1082654"/>
                </a:lnTo>
                <a:lnTo>
                  <a:pt x="3569163" y="1078338"/>
                </a:lnTo>
                <a:cubicBezTo>
                  <a:pt x="3570061" y="1059635"/>
                  <a:pt x="3571140" y="1050284"/>
                  <a:pt x="3572400" y="1050284"/>
                </a:cubicBezTo>
                <a:lnTo>
                  <a:pt x="3567005" y="1024388"/>
                </a:lnTo>
                <a:lnTo>
                  <a:pt x="3568084" y="1023309"/>
                </a:lnTo>
                <a:lnTo>
                  <a:pt x="3569163" y="1020072"/>
                </a:lnTo>
                <a:lnTo>
                  <a:pt x="3570242" y="1020072"/>
                </a:lnTo>
                <a:lnTo>
                  <a:pt x="3564847" y="1008202"/>
                </a:lnTo>
                <a:lnTo>
                  <a:pt x="3547582" y="1008202"/>
                </a:lnTo>
                <a:cubicBezTo>
                  <a:pt x="3541468" y="1008202"/>
                  <a:pt x="3536792" y="1006045"/>
                  <a:pt x="3533555" y="1001728"/>
                </a:cubicBezTo>
                <a:lnTo>
                  <a:pt x="3533555" y="999571"/>
                </a:lnTo>
                <a:lnTo>
                  <a:pt x="3535713" y="997413"/>
                </a:lnTo>
                <a:lnTo>
                  <a:pt x="3544345" y="997413"/>
                </a:lnTo>
                <a:lnTo>
                  <a:pt x="3552978" y="999571"/>
                </a:lnTo>
                <a:lnTo>
                  <a:pt x="3564847" y="999571"/>
                </a:lnTo>
                <a:lnTo>
                  <a:pt x="3576716" y="1000650"/>
                </a:lnTo>
                <a:lnTo>
                  <a:pt x="3587371" y="997413"/>
                </a:lnTo>
                <a:lnTo>
                  <a:pt x="3597082" y="997413"/>
                </a:lnTo>
                <a:cubicBezTo>
                  <a:pt x="3597082" y="987522"/>
                  <a:pt x="3593170" y="980373"/>
                  <a:pt x="3585348" y="975967"/>
                </a:cubicBezTo>
                <a:cubicBezTo>
                  <a:pt x="3582470" y="972551"/>
                  <a:pt x="3581032" y="969673"/>
                  <a:pt x="3581032" y="967335"/>
                </a:cubicBezTo>
                <a:cubicBezTo>
                  <a:pt x="3581751" y="964458"/>
                  <a:pt x="3583190" y="963019"/>
                  <a:pt x="3585348" y="963019"/>
                </a:cubicBezTo>
                <a:lnTo>
                  <a:pt x="3583190" y="955466"/>
                </a:lnTo>
                <a:lnTo>
                  <a:pt x="3584269" y="954387"/>
                </a:lnTo>
                <a:lnTo>
                  <a:pt x="3587371" y="954387"/>
                </a:lnTo>
                <a:lnTo>
                  <a:pt x="3596003" y="956545"/>
                </a:lnTo>
                <a:lnTo>
                  <a:pt x="3606793" y="953308"/>
                </a:lnTo>
                <a:lnTo>
                  <a:pt x="3616504" y="955466"/>
                </a:lnTo>
                <a:lnTo>
                  <a:pt x="3617583" y="954387"/>
                </a:lnTo>
                <a:lnTo>
                  <a:pt x="3618662" y="954387"/>
                </a:lnTo>
                <a:lnTo>
                  <a:pt x="3633768" y="955466"/>
                </a:lnTo>
                <a:lnTo>
                  <a:pt x="3639163" y="954387"/>
                </a:lnTo>
                <a:lnTo>
                  <a:pt x="3639163" y="951150"/>
                </a:lnTo>
                <a:lnTo>
                  <a:pt x="3634847" y="947913"/>
                </a:lnTo>
                <a:lnTo>
                  <a:pt x="3633768" y="946834"/>
                </a:lnTo>
                <a:lnTo>
                  <a:pt x="3633768" y="942518"/>
                </a:lnTo>
                <a:lnTo>
                  <a:pt x="3634847" y="934965"/>
                </a:lnTo>
                <a:lnTo>
                  <a:pt x="3631610" y="931728"/>
                </a:lnTo>
                <a:lnTo>
                  <a:pt x="3631610" y="929570"/>
                </a:lnTo>
                <a:cubicBezTo>
                  <a:pt x="3634307" y="923095"/>
                  <a:pt x="3637185" y="919859"/>
                  <a:pt x="3640242" y="919859"/>
                </a:cubicBezTo>
                <a:close/>
                <a:moveTo>
                  <a:pt x="6587104" y="919590"/>
                </a:moveTo>
                <a:lnTo>
                  <a:pt x="6589262" y="919590"/>
                </a:lnTo>
                <a:cubicBezTo>
                  <a:pt x="6591330" y="919590"/>
                  <a:pt x="6592813" y="922468"/>
                  <a:pt x="6593712" y="928222"/>
                </a:cubicBezTo>
                <a:lnTo>
                  <a:pt x="6600186" y="926065"/>
                </a:lnTo>
                <a:lnTo>
                  <a:pt x="6605716" y="927143"/>
                </a:lnTo>
                <a:lnTo>
                  <a:pt x="6610032" y="926065"/>
                </a:lnTo>
                <a:cubicBezTo>
                  <a:pt x="6626038" y="931459"/>
                  <a:pt x="6634040" y="939418"/>
                  <a:pt x="6634040" y="949938"/>
                </a:cubicBezTo>
                <a:lnTo>
                  <a:pt x="6636198" y="952096"/>
                </a:lnTo>
                <a:lnTo>
                  <a:pt x="6636198" y="955333"/>
                </a:lnTo>
                <a:lnTo>
                  <a:pt x="6634040" y="962886"/>
                </a:lnTo>
                <a:lnTo>
                  <a:pt x="6636198" y="969360"/>
                </a:lnTo>
                <a:lnTo>
                  <a:pt x="6625273" y="977048"/>
                </a:lnTo>
                <a:lnTo>
                  <a:pt x="6611111" y="975969"/>
                </a:lnTo>
                <a:lnTo>
                  <a:pt x="6607874" y="979206"/>
                </a:lnTo>
                <a:lnTo>
                  <a:pt x="6599107" y="979206"/>
                </a:lnTo>
                <a:cubicBezTo>
                  <a:pt x="6594971" y="979206"/>
                  <a:pt x="6592049" y="971249"/>
                  <a:pt x="6590341" y="955333"/>
                </a:cubicBezTo>
                <a:lnTo>
                  <a:pt x="6589262" y="952096"/>
                </a:lnTo>
                <a:lnTo>
                  <a:pt x="6592633" y="943464"/>
                </a:lnTo>
                <a:lnTo>
                  <a:pt x="6591554" y="936990"/>
                </a:lnTo>
                <a:lnTo>
                  <a:pt x="6592633" y="936990"/>
                </a:lnTo>
                <a:cubicBezTo>
                  <a:pt x="6592633" y="933663"/>
                  <a:pt x="6589711" y="930741"/>
                  <a:pt x="6583867" y="928222"/>
                </a:cubicBezTo>
                <a:lnTo>
                  <a:pt x="6582788" y="927143"/>
                </a:lnTo>
                <a:lnTo>
                  <a:pt x="6582788" y="923906"/>
                </a:lnTo>
                <a:close/>
                <a:moveTo>
                  <a:pt x="7213721" y="916331"/>
                </a:moveTo>
                <a:lnTo>
                  <a:pt x="7211563" y="919568"/>
                </a:lnTo>
                <a:lnTo>
                  <a:pt x="7211563" y="920647"/>
                </a:lnTo>
                <a:lnTo>
                  <a:pt x="7213721" y="922805"/>
                </a:lnTo>
                <a:lnTo>
                  <a:pt x="7215879" y="922805"/>
                </a:lnTo>
                <a:lnTo>
                  <a:pt x="7218037" y="920647"/>
                </a:lnTo>
                <a:lnTo>
                  <a:pt x="7218037" y="919568"/>
                </a:lnTo>
                <a:close/>
                <a:moveTo>
                  <a:pt x="45453" y="916099"/>
                </a:moveTo>
                <a:lnTo>
                  <a:pt x="45453" y="921494"/>
                </a:lnTo>
                <a:lnTo>
                  <a:pt x="37900" y="921494"/>
                </a:lnTo>
                <a:lnTo>
                  <a:pt x="37900" y="919336"/>
                </a:lnTo>
                <a:lnTo>
                  <a:pt x="35742" y="919336"/>
                </a:lnTo>
                <a:lnTo>
                  <a:pt x="35742" y="921494"/>
                </a:lnTo>
                <a:lnTo>
                  <a:pt x="30347" y="920416"/>
                </a:lnTo>
                <a:lnTo>
                  <a:pt x="30347" y="921494"/>
                </a:lnTo>
                <a:cubicBezTo>
                  <a:pt x="30347" y="924012"/>
                  <a:pt x="29268" y="926170"/>
                  <a:pt x="27110" y="927969"/>
                </a:cubicBezTo>
                <a:lnTo>
                  <a:pt x="28189" y="929048"/>
                </a:lnTo>
                <a:lnTo>
                  <a:pt x="30347" y="929048"/>
                </a:lnTo>
                <a:lnTo>
                  <a:pt x="30347" y="925811"/>
                </a:lnTo>
                <a:lnTo>
                  <a:pt x="32505" y="925811"/>
                </a:lnTo>
                <a:lnTo>
                  <a:pt x="32505" y="952246"/>
                </a:lnTo>
                <a:lnTo>
                  <a:pt x="30347" y="952246"/>
                </a:lnTo>
                <a:lnTo>
                  <a:pt x="30347" y="961957"/>
                </a:lnTo>
                <a:lnTo>
                  <a:pt x="32505" y="961957"/>
                </a:lnTo>
                <a:lnTo>
                  <a:pt x="32505" y="973826"/>
                </a:lnTo>
                <a:lnTo>
                  <a:pt x="30347" y="973826"/>
                </a:lnTo>
                <a:lnTo>
                  <a:pt x="30347" y="984616"/>
                </a:lnTo>
                <a:lnTo>
                  <a:pt x="32505" y="984616"/>
                </a:lnTo>
                <a:lnTo>
                  <a:pt x="32505" y="983537"/>
                </a:lnTo>
                <a:lnTo>
                  <a:pt x="31426" y="980300"/>
                </a:lnTo>
                <a:lnTo>
                  <a:pt x="57322" y="980300"/>
                </a:lnTo>
                <a:cubicBezTo>
                  <a:pt x="59660" y="980300"/>
                  <a:pt x="62177" y="979221"/>
                  <a:pt x="64875" y="977063"/>
                </a:cubicBezTo>
                <a:lnTo>
                  <a:pt x="71349" y="977063"/>
                </a:lnTo>
                <a:cubicBezTo>
                  <a:pt x="71349" y="979221"/>
                  <a:pt x="74226" y="980300"/>
                  <a:pt x="79981" y="980300"/>
                </a:cubicBezTo>
                <a:lnTo>
                  <a:pt x="83218" y="982458"/>
                </a:lnTo>
                <a:cubicBezTo>
                  <a:pt x="83218" y="980480"/>
                  <a:pt x="86814" y="979041"/>
                  <a:pt x="94008" y="978142"/>
                </a:cubicBezTo>
                <a:lnTo>
                  <a:pt x="102640" y="980300"/>
                </a:lnTo>
                <a:lnTo>
                  <a:pt x="110193" y="977063"/>
                </a:lnTo>
                <a:lnTo>
                  <a:pt x="110193" y="979221"/>
                </a:lnTo>
                <a:lnTo>
                  <a:pt x="109114" y="980300"/>
                </a:lnTo>
                <a:lnTo>
                  <a:pt x="109114" y="981379"/>
                </a:lnTo>
                <a:lnTo>
                  <a:pt x="114509" y="980300"/>
                </a:lnTo>
                <a:lnTo>
                  <a:pt x="119904" y="981379"/>
                </a:lnTo>
                <a:lnTo>
                  <a:pt x="127457" y="979221"/>
                </a:lnTo>
                <a:lnTo>
                  <a:pt x="144721" y="980300"/>
                </a:lnTo>
                <a:lnTo>
                  <a:pt x="159827" y="980300"/>
                </a:lnTo>
                <a:lnTo>
                  <a:pt x="166301" y="981379"/>
                </a:lnTo>
                <a:lnTo>
                  <a:pt x="180328" y="979221"/>
                </a:lnTo>
                <a:lnTo>
                  <a:pt x="184644" y="981379"/>
                </a:lnTo>
                <a:lnTo>
                  <a:pt x="185723" y="980300"/>
                </a:lnTo>
                <a:lnTo>
                  <a:pt x="187881" y="980300"/>
                </a:lnTo>
                <a:lnTo>
                  <a:pt x="191118" y="981379"/>
                </a:lnTo>
                <a:lnTo>
                  <a:pt x="196513" y="980300"/>
                </a:lnTo>
                <a:lnTo>
                  <a:pt x="220251" y="980300"/>
                </a:lnTo>
                <a:lnTo>
                  <a:pt x="231041" y="981379"/>
                </a:lnTo>
                <a:lnTo>
                  <a:pt x="233200" y="979221"/>
                </a:lnTo>
                <a:lnTo>
                  <a:pt x="238595" y="979221"/>
                </a:lnTo>
                <a:cubicBezTo>
                  <a:pt x="238595" y="974905"/>
                  <a:pt x="239314" y="972747"/>
                  <a:pt x="240753" y="972747"/>
                </a:cubicBezTo>
                <a:cubicBezTo>
                  <a:pt x="240033" y="967532"/>
                  <a:pt x="238595" y="964295"/>
                  <a:pt x="236437" y="963036"/>
                </a:cubicBezTo>
                <a:lnTo>
                  <a:pt x="236437" y="961957"/>
                </a:lnTo>
                <a:lnTo>
                  <a:pt x="225646" y="961957"/>
                </a:lnTo>
                <a:lnTo>
                  <a:pt x="225646" y="964115"/>
                </a:lnTo>
                <a:lnTo>
                  <a:pt x="219172" y="964115"/>
                </a:lnTo>
                <a:cubicBezTo>
                  <a:pt x="219172" y="962676"/>
                  <a:pt x="217374" y="961957"/>
                  <a:pt x="213777" y="961957"/>
                </a:cubicBezTo>
                <a:lnTo>
                  <a:pt x="213777" y="957641"/>
                </a:lnTo>
                <a:lnTo>
                  <a:pt x="211619" y="957641"/>
                </a:lnTo>
                <a:cubicBezTo>
                  <a:pt x="210181" y="957641"/>
                  <a:pt x="209461" y="959080"/>
                  <a:pt x="209461" y="961957"/>
                </a:cubicBezTo>
                <a:lnTo>
                  <a:pt x="201908" y="961957"/>
                </a:lnTo>
                <a:lnTo>
                  <a:pt x="201908" y="964115"/>
                </a:lnTo>
                <a:lnTo>
                  <a:pt x="191118" y="964115"/>
                </a:lnTo>
                <a:lnTo>
                  <a:pt x="191118" y="961957"/>
                </a:lnTo>
                <a:lnTo>
                  <a:pt x="184644" y="961957"/>
                </a:lnTo>
                <a:lnTo>
                  <a:pt x="165222" y="960878"/>
                </a:lnTo>
                <a:lnTo>
                  <a:pt x="146879" y="961957"/>
                </a:lnTo>
                <a:lnTo>
                  <a:pt x="145800" y="961957"/>
                </a:lnTo>
                <a:lnTo>
                  <a:pt x="141484" y="958720"/>
                </a:lnTo>
                <a:cubicBezTo>
                  <a:pt x="141484" y="960339"/>
                  <a:pt x="135729" y="961418"/>
                  <a:pt x="124220" y="961957"/>
                </a:cubicBezTo>
                <a:lnTo>
                  <a:pt x="85376" y="960878"/>
                </a:lnTo>
                <a:cubicBezTo>
                  <a:pt x="78902" y="960878"/>
                  <a:pt x="75665" y="961957"/>
                  <a:pt x="75665" y="964115"/>
                </a:cubicBezTo>
                <a:lnTo>
                  <a:pt x="68112" y="964115"/>
                </a:lnTo>
                <a:lnTo>
                  <a:pt x="68112" y="961957"/>
                </a:lnTo>
                <a:lnTo>
                  <a:pt x="61638" y="961957"/>
                </a:lnTo>
                <a:lnTo>
                  <a:pt x="61638" y="964115"/>
                </a:lnTo>
                <a:lnTo>
                  <a:pt x="56243" y="964115"/>
                </a:lnTo>
                <a:lnTo>
                  <a:pt x="56243" y="961957"/>
                </a:lnTo>
                <a:lnTo>
                  <a:pt x="49769" y="961957"/>
                </a:lnTo>
                <a:lnTo>
                  <a:pt x="47611" y="959799"/>
                </a:lnTo>
                <a:lnTo>
                  <a:pt x="47611" y="958720"/>
                </a:lnTo>
                <a:lnTo>
                  <a:pt x="48690" y="957641"/>
                </a:lnTo>
                <a:lnTo>
                  <a:pt x="47611" y="956562"/>
                </a:lnTo>
                <a:lnTo>
                  <a:pt x="47611" y="951167"/>
                </a:lnTo>
                <a:lnTo>
                  <a:pt x="48690" y="946851"/>
                </a:lnTo>
                <a:lnTo>
                  <a:pt x="46532" y="938219"/>
                </a:lnTo>
                <a:lnTo>
                  <a:pt x="46532" y="926890"/>
                </a:lnTo>
                <a:lnTo>
                  <a:pt x="47611" y="919336"/>
                </a:lnTo>
                <a:lnTo>
                  <a:pt x="46532" y="918258"/>
                </a:lnTo>
                <a:lnTo>
                  <a:pt x="48690" y="916099"/>
                </a:lnTo>
                <a:close/>
                <a:moveTo>
                  <a:pt x="2211230" y="911817"/>
                </a:moveTo>
                <a:cubicBezTo>
                  <a:pt x="2218062" y="911817"/>
                  <a:pt x="2228854" y="922022"/>
                  <a:pt x="2243600" y="942434"/>
                </a:cubicBezTo>
                <a:cubicBezTo>
                  <a:pt x="2248636" y="944592"/>
                  <a:pt x="2251153" y="947874"/>
                  <a:pt x="2251153" y="952280"/>
                </a:cubicBezTo>
                <a:lnTo>
                  <a:pt x="2242520" y="956596"/>
                </a:lnTo>
                <a:lnTo>
                  <a:pt x="2232810" y="955517"/>
                </a:lnTo>
                <a:lnTo>
                  <a:pt x="2231730" y="955517"/>
                </a:lnTo>
                <a:lnTo>
                  <a:pt x="2229572" y="957675"/>
                </a:lnTo>
                <a:lnTo>
                  <a:pt x="2216624" y="956596"/>
                </a:lnTo>
                <a:lnTo>
                  <a:pt x="2215546" y="956596"/>
                </a:lnTo>
                <a:lnTo>
                  <a:pt x="2209072" y="957675"/>
                </a:lnTo>
                <a:lnTo>
                  <a:pt x="2201518" y="955517"/>
                </a:lnTo>
                <a:lnTo>
                  <a:pt x="2195045" y="956596"/>
                </a:lnTo>
                <a:cubicBezTo>
                  <a:pt x="2193965" y="953718"/>
                  <a:pt x="2192887" y="952280"/>
                  <a:pt x="2191807" y="952280"/>
                </a:cubicBezTo>
                <a:lnTo>
                  <a:pt x="2191807" y="954438"/>
                </a:lnTo>
                <a:lnTo>
                  <a:pt x="2192887" y="957675"/>
                </a:lnTo>
                <a:lnTo>
                  <a:pt x="2172386" y="964284"/>
                </a:lnTo>
                <a:lnTo>
                  <a:pt x="2170227" y="964284"/>
                </a:lnTo>
                <a:lnTo>
                  <a:pt x="2152964" y="965363"/>
                </a:lnTo>
                <a:cubicBezTo>
                  <a:pt x="2149545" y="963115"/>
                  <a:pt x="2146309" y="961991"/>
                  <a:pt x="2143252" y="961991"/>
                </a:cubicBezTo>
                <a:lnTo>
                  <a:pt x="2130306" y="963205"/>
                </a:lnTo>
                <a:lnTo>
                  <a:pt x="2127068" y="961991"/>
                </a:lnTo>
                <a:cubicBezTo>
                  <a:pt x="2108365" y="967296"/>
                  <a:pt x="2099014" y="972421"/>
                  <a:pt x="2099014" y="977367"/>
                </a:cubicBezTo>
                <a:lnTo>
                  <a:pt x="2102250" y="983841"/>
                </a:lnTo>
                <a:lnTo>
                  <a:pt x="2106566" y="982762"/>
                </a:lnTo>
                <a:lnTo>
                  <a:pt x="2127068" y="983841"/>
                </a:lnTo>
                <a:lnTo>
                  <a:pt x="2141094" y="983841"/>
                </a:lnTo>
                <a:lnTo>
                  <a:pt x="2155122" y="988291"/>
                </a:lnTo>
                <a:lnTo>
                  <a:pt x="2156200" y="987212"/>
                </a:lnTo>
                <a:lnTo>
                  <a:pt x="2164832" y="987212"/>
                </a:lnTo>
                <a:cubicBezTo>
                  <a:pt x="2167170" y="987212"/>
                  <a:pt x="2169687" y="986088"/>
                  <a:pt x="2172386" y="983841"/>
                </a:cubicBezTo>
                <a:lnTo>
                  <a:pt x="2179938" y="983841"/>
                </a:lnTo>
                <a:cubicBezTo>
                  <a:pt x="2184794" y="984560"/>
                  <a:pt x="2187311" y="985684"/>
                  <a:pt x="2187491" y="987212"/>
                </a:cubicBezTo>
                <a:lnTo>
                  <a:pt x="2193965" y="984920"/>
                </a:lnTo>
                <a:lnTo>
                  <a:pt x="2200439" y="987212"/>
                </a:lnTo>
                <a:lnTo>
                  <a:pt x="2207993" y="987212"/>
                </a:lnTo>
                <a:lnTo>
                  <a:pt x="2218782" y="983841"/>
                </a:lnTo>
                <a:cubicBezTo>
                  <a:pt x="2221301" y="983841"/>
                  <a:pt x="2224177" y="985324"/>
                  <a:pt x="2227414" y="988291"/>
                </a:cubicBezTo>
                <a:lnTo>
                  <a:pt x="2229572" y="988291"/>
                </a:lnTo>
                <a:lnTo>
                  <a:pt x="2255469" y="963205"/>
                </a:lnTo>
                <a:lnTo>
                  <a:pt x="2255469" y="960912"/>
                </a:lnTo>
                <a:lnTo>
                  <a:pt x="2254390" y="955517"/>
                </a:lnTo>
                <a:lnTo>
                  <a:pt x="2261943" y="948908"/>
                </a:lnTo>
                <a:cubicBezTo>
                  <a:pt x="2264640" y="948908"/>
                  <a:pt x="2266438" y="956551"/>
                  <a:pt x="2267338" y="971837"/>
                </a:cubicBezTo>
                <a:cubicBezTo>
                  <a:pt x="2270215" y="973275"/>
                  <a:pt x="2271654" y="975118"/>
                  <a:pt x="2271654" y="977367"/>
                </a:cubicBezTo>
                <a:lnTo>
                  <a:pt x="2270576" y="978446"/>
                </a:lnTo>
                <a:lnTo>
                  <a:pt x="2270576" y="979525"/>
                </a:lnTo>
                <a:cubicBezTo>
                  <a:pt x="2270576" y="981143"/>
                  <a:pt x="2273453" y="983706"/>
                  <a:pt x="2279207" y="987212"/>
                </a:cubicBezTo>
                <a:cubicBezTo>
                  <a:pt x="2279207" y="991169"/>
                  <a:pt x="2280645" y="995529"/>
                  <a:pt x="2283523" y="1000295"/>
                </a:cubicBezTo>
                <a:lnTo>
                  <a:pt x="2283523" y="1001374"/>
                </a:lnTo>
                <a:cubicBezTo>
                  <a:pt x="2279026" y="1008478"/>
                  <a:pt x="2273991" y="1013918"/>
                  <a:pt x="2268417" y="1017694"/>
                </a:cubicBezTo>
                <a:cubicBezTo>
                  <a:pt x="2268417" y="1021381"/>
                  <a:pt x="2264101" y="1023943"/>
                  <a:pt x="2255469" y="1025382"/>
                </a:cubicBezTo>
                <a:lnTo>
                  <a:pt x="2251153" y="1024303"/>
                </a:lnTo>
                <a:lnTo>
                  <a:pt x="2229572" y="1028619"/>
                </a:lnTo>
                <a:lnTo>
                  <a:pt x="2229572" y="1030777"/>
                </a:lnTo>
                <a:cubicBezTo>
                  <a:pt x="2233350" y="1039229"/>
                  <a:pt x="2240541" y="1045074"/>
                  <a:pt x="2251153" y="1048311"/>
                </a:cubicBezTo>
                <a:lnTo>
                  <a:pt x="2257628" y="1054920"/>
                </a:lnTo>
                <a:lnTo>
                  <a:pt x="2257628" y="1059236"/>
                </a:lnTo>
                <a:cubicBezTo>
                  <a:pt x="2252591" y="1064361"/>
                  <a:pt x="2250074" y="1070566"/>
                  <a:pt x="2250074" y="1077849"/>
                </a:cubicBezTo>
                <a:lnTo>
                  <a:pt x="2255469" y="1097406"/>
                </a:lnTo>
                <a:lnTo>
                  <a:pt x="2255469" y="1106173"/>
                </a:lnTo>
                <a:lnTo>
                  <a:pt x="2250074" y="1144343"/>
                </a:lnTo>
                <a:cubicBezTo>
                  <a:pt x="2250074" y="1148389"/>
                  <a:pt x="2251512" y="1153154"/>
                  <a:pt x="2254390" y="1158639"/>
                </a:cubicBezTo>
                <a:cubicBezTo>
                  <a:pt x="2254390" y="1163675"/>
                  <a:pt x="2249354" y="1166956"/>
                  <a:pt x="2239283" y="1168485"/>
                </a:cubicBezTo>
                <a:lnTo>
                  <a:pt x="2232810" y="1171722"/>
                </a:lnTo>
                <a:lnTo>
                  <a:pt x="2220941" y="1170643"/>
                </a:lnTo>
                <a:lnTo>
                  <a:pt x="2219861" y="1170643"/>
                </a:lnTo>
                <a:cubicBezTo>
                  <a:pt x="2217524" y="1170643"/>
                  <a:pt x="2215006" y="1171722"/>
                  <a:pt x="2212309" y="1173880"/>
                </a:cubicBezTo>
                <a:cubicBezTo>
                  <a:pt x="2206554" y="1172082"/>
                  <a:pt x="2203678" y="1170643"/>
                  <a:pt x="2203678" y="1169564"/>
                </a:cubicBezTo>
                <a:lnTo>
                  <a:pt x="2207993" y="1169564"/>
                </a:lnTo>
                <a:lnTo>
                  <a:pt x="2207993" y="1168485"/>
                </a:lnTo>
                <a:cubicBezTo>
                  <a:pt x="2204396" y="1168485"/>
                  <a:pt x="2202598" y="1167001"/>
                  <a:pt x="2202598" y="1164034"/>
                </a:cubicBezTo>
                <a:lnTo>
                  <a:pt x="2203678" y="1158639"/>
                </a:lnTo>
                <a:lnTo>
                  <a:pt x="2198282" y="1159718"/>
                </a:lnTo>
                <a:lnTo>
                  <a:pt x="2193965" y="1159718"/>
                </a:lnTo>
                <a:lnTo>
                  <a:pt x="2191807" y="1157560"/>
                </a:lnTo>
                <a:lnTo>
                  <a:pt x="2192887" y="1157560"/>
                </a:lnTo>
                <a:lnTo>
                  <a:pt x="2190729" y="1152030"/>
                </a:lnTo>
                <a:lnTo>
                  <a:pt x="2191807" y="1148793"/>
                </a:lnTo>
                <a:lnTo>
                  <a:pt x="2200439" y="1150951"/>
                </a:lnTo>
                <a:lnTo>
                  <a:pt x="2203678" y="1149872"/>
                </a:lnTo>
                <a:lnTo>
                  <a:pt x="2210150" y="1152030"/>
                </a:lnTo>
                <a:lnTo>
                  <a:pt x="2215546" y="1152030"/>
                </a:lnTo>
                <a:lnTo>
                  <a:pt x="2215546" y="1150951"/>
                </a:lnTo>
                <a:cubicBezTo>
                  <a:pt x="2207633" y="1150052"/>
                  <a:pt x="2203678" y="1148254"/>
                  <a:pt x="2203678" y="1145556"/>
                </a:cubicBezTo>
                <a:cubicBezTo>
                  <a:pt x="2203678" y="1141510"/>
                  <a:pt x="2202598" y="1138948"/>
                  <a:pt x="2200439" y="1137868"/>
                </a:cubicBezTo>
                <a:lnTo>
                  <a:pt x="2201518" y="1130181"/>
                </a:lnTo>
                <a:lnTo>
                  <a:pt x="2201518" y="1123706"/>
                </a:lnTo>
                <a:cubicBezTo>
                  <a:pt x="2198640" y="1123706"/>
                  <a:pt x="2197202" y="1122582"/>
                  <a:pt x="2197202" y="1120334"/>
                </a:cubicBezTo>
                <a:lnTo>
                  <a:pt x="2197202" y="1116018"/>
                </a:lnTo>
                <a:lnTo>
                  <a:pt x="2202598" y="1109410"/>
                </a:lnTo>
                <a:lnTo>
                  <a:pt x="2202598" y="1108330"/>
                </a:lnTo>
                <a:lnTo>
                  <a:pt x="2199360" y="1108330"/>
                </a:lnTo>
                <a:cubicBezTo>
                  <a:pt x="2196663" y="1110578"/>
                  <a:pt x="2193426" y="1111703"/>
                  <a:pt x="2189650" y="1111703"/>
                </a:cubicBezTo>
                <a:lnTo>
                  <a:pt x="2179938" y="1111703"/>
                </a:lnTo>
                <a:cubicBezTo>
                  <a:pt x="2176701" y="1111703"/>
                  <a:pt x="2173464" y="1109859"/>
                  <a:pt x="2170227" y="1106173"/>
                </a:cubicBezTo>
                <a:lnTo>
                  <a:pt x="2169148" y="1107252"/>
                </a:lnTo>
                <a:lnTo>
                  <a:pt x="2168070" y="1107252"/>
                </a:lnTo>
                <a:lnTo>
                  <a:pt x="2156200" y="1105094"/>
                </a:lnTo>
                <a:lnTo>
                  <a:pt x="2143252" y="1105094"/>
                </a:lnTo>
                <a:cubicBezTo>
                  <a:pt x="2140914" y="1105094"/>
                  <a:pt x="2138398" y="1106173"/>
                  <a:pt x="2135700" y="1108330"/>
                </a:cubicBezTo>
                <a:lnTo>
                  <a:pt x="2132462" y="1108330"/>
                </a:lnTo>
                <a:lnTo>
                  <a:pt x="2125988" y="1106173"/>
                </a:lnTo>
                <a:cubicBezTo>
                  <a:pt x="2118795" y="1107971"/>
                  <a:pt x="2115199" y="1109410"/>
                  <a:pt x="2115199" y="1110489"/>
                </a:cubicBezTo>
                <a:lnTo>
                  <a:pt x="2115199" y="1117098"/>
                </a:lnTo>
                <a:cubicBezTo>
                  <a:pt x="2115199" y="1130226"/>
                  <a:pt x="2112680" y="1136790"/>
                  <a:pt x="2107645" y="1136790"/>
                </a:cubicBezTo>
                <a:cubicBezTo>
                  <a:pt x="2107645" y="1141645"/>
                  <a:pt x="2112680" y="1146725"/>
                  <a:pt x="2122751" y="1152030"/>
                </a:cubicBezTo>
                <a:cubicBezTo>
                  <a:pt x="2128325" y="1152030"/>
                  <a:pt x="2133361" y="1150592"/>
                  <a:pt x="2137856" y="1147714"/>
                </a:cubicBezTo>
                <a:cubicBezTo>
                  <a:pt x="2142353" y="1150592"/>
                  <a:pt x="2149545" y="1152030"/>
                  <a:pt x="2159437" y="1152030"/>
                </a:cubicBezTo>
                <a:lnTo>
                  <a:pt x="2163754" y="1150951"/>
                </a:lnTo>
                <a:lnTo>
                  <a:pt x="2172386" y="1153109"/>
                </a:lnTo>
                <a:lnTo>
                  <a:pt x="2173464" y="1153109"/>
                </a:lnTo>
                <a:lnTo>
                  <a:pt x="2187491" y="1147714"/>
                </a:lnTo>
                <a:lnTo>
                  <a:pt x="2191807" y="1157560"/>
                </a:lnTo>
                <a:lnTo>
                  <a:pt x="2190729" y="1158639"/>
                </a:lnTo>
                <a:lnTo>
                  <a:pt x="2187491" y="1158639"/>
                </a:lnTo>
                <a:lnTo>
                  <a:pt x="2187491" y="1156346"/>
                </a:lnTo>
                <a:lnTo>
                  <a:pt x="2178860" y="1158639"/>
                </a:lnTo>
                <a:lnTo>
                  <a:pt x="2159437" y="1158639"/>
                </a:lnTo>
                <a:cubicBezTo>
                  <a:pt x="2157459" y="1158639"/>
                  <a:pt x="2156380" y="1156796"/>
                  <a:pt x="2156200" y="1153109"/>
                </a:cubicBezTo>
                <a:lnTo>
                  <a:pt x="2155122" y="1153109"/>
                </a:lnTo>
                <a:cubicBezTo>
                  <a:pt x="2155122" y="1156256"/>
                  <a:pt x="2150445" y="1159179"/>
                  <a:pt x="2141094" y="1161876"/>
                </a:cubicBezTo>
                <a:cubicBezTo>
                  <a:pt x="2138757" y="1159718"/>
                  <a:pt x="2133001" y="1158280"/>
                  <a:pt x="2123830" y="1157560"/>
                </a:cubicBezTo>
                <a:lnTo>
                  <a:pt x="2121672" y="1159718"/>
                </a:lnTo>
                <a:lnTo>
                  <a:pt x="2120594" y="1159718"/>
                </a:lnTo>
                <a:lnTo>
                  <a:pt x="2117357" y="1157560"/>
                </a:lnTo>
                <a:lnTo>
                  <a:pt x="2115199" y="1157560"/>
                </a:lnTo>
                <a:cubicBezTo>
                  <a:pt x="2113760" y="1157560"/>
                  <a:pt x="2113040" y="1158639"/>
                  <a:pt x="2113040" y="1160797"/>
                </a:cubicBezTo>
                <a:lnTo>
                  <a:pt x="2114120" y="1161876"/>
                </a:lnTo>
                <a:lnTo>
                  <a:pt x="2114120" y="1162955"/>
                </a:lnTo>
                <a:cubicBezTo>
                  <a:pt x="2114120" y="1168620"/>
                  <a:pt x="2109803" y="1171902"/>
                  <a:pt x="2101171" y="1172801"/>
                </a:cubicBezTo>
                <a:cubicBezTo>
                  <a:pt x="2095416" y="1172262"/>
                  <a:pt x="2092538" y="1171542"/>
                  <a:pt x="2092538" y="1170643"/>
                </a:cubicBezTo>
                <a:lnTo>
                  <a:pt x="2091459" y="1171722"/>
                </a:lnTo>
                <a:lnTo>
                  <a:pt x="2082828" y="1171722"/>
                </a:lnTo>
                <a:lnTo>
                  <a:pt x="2076355" y="1172801"/>
                </a:lnTo>
                <a:cubicBezTo>
                  <a:pt x="2071318" y="1172801"/>
                  <a:pt x="2068081" y="1164798"/>
                  <a:pt x="2066644" y="1148793"/>
                </a:cubicBezTo>
                <a:lnTo>
                  <a:pt x="2066644" y="1147714"/>
                </a:lnTo>
                <a:lnTo>
                  <a:pt x="2068801" y="1138948"/>
                </a:lnTo>
                <a:lnTo>
                  <a:pt x="2068801" y="1135710"/>
                </a:lnTo>
                <a:lnTo>
                  <a:pt x="2066644" y="1118176"/>
                </a:lnTo>
                <a:lnTo>
                  <a:pt x="2068801" y="1105094"/>
                </a:lnTo>
                <a:lnTo>
                  <a:pt x="2067722" y="1104015"/>
                </a:lnTo>
                <a:lnTo>
                  <a:pt x="2067722" y="1102935"/>
                </a:lnTo>
                <a:lnTo>
                  <a:pt x="2069880" y="1094169"/>
                </a:lnTo>
                <a:lnTo>
                  <a:pt x="2066644" y="1085402"/>
                </a:lnTo>
                <a:lnTo>
                  <a:pt x="2066644" y="1071240"/>
                </a:lnTo>
                <a:lnTo>
                  <a:pt x="2065564" y="1064631"/>
                </a:lnTo>
                <a:lnTo>
                  <a:pt x="2067722" y="1053706"/>
                </a:lnTo>
                <a:cubicBezTo>
                  <a:pt x="2066103" y="1053706"/>
                  <a:pt x="2065025" y="1051908"/>
                  <a:pt x="2064486" y="1048311"/>
                </a:cubicBezTo>
                <a:lnTo>
                  <a:pt x="2067722" y="1045074"/>
                </a:lnTo>
                <a:lnTo>
                  <a:pt x="2065564" y="1036307"/>
                </a:lnTo>
                <a:lnTo>
                  <a:pt x="2065564" y="1034149"/>
                </a:lnTo>
                <a:lnTo>
                  <a:pt x="2072039" y="1026461"/>
                </a:lnTo>
                <a:lnTo>
                  <a:pt x="2072039" y="1025382"/>
                </a:lnTo>
                <a:cubicBezTo>
                  <a:pt x="2062507" y="1025382"/>
                  <a:pt x="2056033" y="1017739"/>
                  <a:pt x="2052616" y="1002453"/>
                </a:cubicBezTo>
                <a:lnTo>
                  <a:pt x="2052616" y="995845"/>
                </a:lnTo>
                <a:cubicBezTo>
                  <a:pt x="2052616" y="994406"/>
                  <a:pt x="2053696" y="993686"/>
                  <a:pt x="2055852" y="993686"/>
                </a:cubicBezTo>
                <a:lnTo>
                  <a:pt x="2055852" y="990450"/>
                </a:lnTo>
                <a:cubicBezTo>
                  <a:pt x="2052256" y="986403"/>
                  <a:pt x="2050458" y="981683"/>
                  <a:pt x="2050458" y="976288"/>
                </a:cubicBezTo>
                <a:lnTo>
                  <a:pt x="2047221" y="971837"/>
                </a:lnTo>
                <a:lnTo>
                  <a:pt x="2050458" y="959833"/>
                </a:lnTo>
                <a:lnTo>
                  <a:pt x="2048300" y="953359"/>
                </a:lnTo>
                <a:cubicBezTo>
                  <a:pt x="2048300" y="951830"/>
                  <a:pt x="2049738" y="951066"/>
                  <a:pt x="2052616" y="951066"/>
                </a:cubicBezTo>
                <a:lnTo>
                  <a:pt x="2053696" y="949987"/>
                </a:lnTo>
                <a:lnTo>
                  <a:pt x="2053696" y="948908"/>
                </a:lnTo>
                <a:cubicBezTo>
                  <a:pt x="2051896" y="945851"/>
                  <a:pt x="2049738" y="936409"/>
                  <a:pt x="2047221" y="920584"/>
                </a:cubicBezTo>
                <a:lnTo>
                  <a:pt x="2050458" y="917212"/>
                </a:lnTo>
                <a:lnTo>
                  <a:pt x="2052616" y="917212"/>
                </a:lnTo>
                <a:cubicBezTo>
                  <a:pt x="2055673" y="917212"/>
                  <a:pt x="2058550" y="919055"/>
                  <a:pt x="2061249" y="922742"/>
                </a:cubicBezTo>
                <a:lnTo>
                  <a:pt x="2063407" y="922742"/>
                </a:lnTo>
                <a:lnTo>
                  <a:pt x="2068801" y="916133"/>
                </a:lnTo>
                <a:lnTo>
                  <a:pt x="2074197" y="917212"/>
                </a:lnTo>
                <a:lnTo>
                  <a:pt x="2083907" y="917212"/>
                </a:lnTo>
                <a:lnTo>
                  <a:pt x="2090381" y="916133"/>
                </a:lnTo>
                <a:cubicBezTo>
                  <a:pt x="2098294" y="917122"/>
                  <a:pt x="2102250" y="921123"/>
                  <a:pt x="2102250" y="928137"/>
                </a:cubicBezTo>
                <a:lnTo>
                  <a:pt x="2102250" y="930430"/>
                </a:lnTo>
                <a:cubicBezTo>
                  <a:pt x="2099552" y="930430"/>
                  <a:pt x="2097753" y="937713"/>
                  <a:pt x="2096854" y="952280"/>
                </a:cubicBezTo>
                <a:lnTo>
                  <a:pt x="2097934" y="952280"/>
                </a:lnTo>
                <a:cubicBezTo>
                  <a:pt x="2104588" y="950212"/>
                  <a:pt x="2113940" y="948728"/>
                  <a:pt x="2125988" y="947829"/>
                </a:cubicBezTo>
                <a:lnTo>
                  <a:pt x="2130306" y="943513"/>
                </a:lnTo>
                <a:lnTo>
                  <a:pt x="2133543" y="943513"/>
                </a:lnTo>
                <a:lnTo>
                  <a:pt x="2137856" y="944592"/>
                </a:lnTo>
                <a:cubicBezTo>
                  <a:pt x="2144511" y="938747"/>
                  <a:pt x="2149187" y="935825"/>
                  <a:pt x="2151884" y="935825"/>
                </a:cubicBezTo>
                <a:cubicBezTo>
                  <a:pt x="2159437" y="935825"/>
                  <a:pt x="2165912" y="932543"/>
                  <a:pt x="2171306" y="925979"/>
                </a:cubicBezTo>
                <a:lnTo>
                  <a:pt x="2173464" y="925979"/>
                </a:lnTo>
                <a:lnTo>
                  <a:pt x="2182096" y="928137"/>
                </a:lnTo>
                <a:cubicBezTo>
                  <a:pt x="2182096" y="923101"/>
                  <a:pt x="2184614" y="918740"/>
                  <a:pt x="2189650" y="915054"/>
                </a:cubicBezTo>
                <a:lnTo>
                  <a:pt x="2190729" y="915054"/>
                </a:lnTo>
                <a:lnTo>
                  <a:pt x="2197202" y="917212"/>
                </a:lnTo>
                <a:cubicBezTo>
                  <a:pt x="2202598" y="913615"/>
                  <a:pt x="2207273" y="911817"/>
                  <a:pt x="2211230" y="911817"/>
                </a:cubicBezTo>
                <a:close/>
                <a:moveTo>
                  <a:pt x="4244200" y="911008"/>
                </a:moveTo>
                <a:lnTo>
                  <a:pt x="4248516" y="911008"/>
                </a:lnTo>
                <a:cubicBezTo>
                  <a:pt x="4260745" y="913886"/>
                  <a:pt x="4266860" y="919640"/>
                  <a:pt x="4266860" y="928273"/>
                </a:cubicBezTo>
                <a:lnTo>
                  <a:pt x="4265781" y="929352"/>
                </a:lnTo>
                <a:cubicBezTo>
                  <a:pt x="4273603" y="929352"/>
                  <a:pt x="4277515" y="930790"/>
                  <a:pt x="4277515" y="933668"/>
                </a:cubicBezTo>
                <a:lnTo>
                  <a:pt x="4277515" y="934747"/>
                </a:lnTo>
                <a:cubicBezTo>
                  <a:pt x="4277515" y="936995"/>
                  <a:pt x="4276436" y="939468"/>
                  <a:pt x="4274278" y="942165"/>
                </a:cubicBezTo>
                <a:lnTo>
                  <a:pt x="4274278" y="943244"/>
                </a:lnTo>
                <a:lnTo>
                  <a:pt x="4275357" y="944323"/>
                </a:lnTo>
                <a:lnTo>
                  <a:pt x="4275357" y="945402"/>
                </a:lnTo>
                <a:cubicBezTo>
                  <a:pt x="4269332" y="948639"/>
                  <a:pt x="4266140" y="951516"/>
                  <a:pt x="4265781" y="954034"/>
                </a:cubicBezTo>
                <a:lnTo>
                  <a:pt x="4266860" y="955113"/>
                </a:lnTo>
                <a:lnTo>
                  <a:pt x="4267939" y="955113"/>
                </a:lnTo>
                <a:lnTo>
                  <a:pt x="4266860" y="965903"/>
                </a:lnTo>
                <a:lnTo>
                  <a:pt x="4266860" y="971298"/>
                </a:lnTo>
                <a:lnTo>
                  <a:pt x="4267939" y="984246"/>
                </a:lnTo>
                <a:lnTo>
                  <a:pt x="4266860" y="984246"/>
                </a:lnTo>
                <a:lnTo>
                  <a:pt x="4267939" y="985325"/>
                </a:lnTo>
                <a:lnTo>
                  <a:pt x="4267939" y="986404"/>
                </a:lnTo>
                <a:cubicBezTo>
                  <a:pt x="4266500" y="999262"/>
                  <a:pt x="4264342" y="1005691"/>
                  <a:pt x="4261465" y="1005691"/>
                </a:cubicBezTo>
                <a:lnTo>
                  <a:pt x="4258227" y="1004612"/>
                </a:lnTo>
                <a:lnTo>
                  <a:pt x="4254990" y="1007849"/>
                </a:lnTo>
                <a:lnTo>
                  <a:pt x="4246358" y="1007849"/>
                </a:lnTo>
                <a:cubicBezTo>
                  <a:pt x="4244020" y="1006051"/>
                  <a:pt x="4240783" y="1004972"/>
                  <a:pt x="4236647" y="1004612"/>
                </a:cubicBezTo>
                <a:cubicBezTo>
                  <a:pt x="4234489" y="1004792"/>
                  <a:pt x="4231972" y="1007669"/>
                  <a:pt x="4229094" y="1013244"/>
                </a:cubicBezTo>
                <a:lnTo>
                  <a:pt x="4229094" y="1018639"/>
                </a:lnTo>
                <a:lnTo>
                  <a:pt x="4233410" y="1022955"/>
                </a:lnTo>
                <a:lnTo>
                  <a:pt x="4238805" y="1020797"/>
                </a:lnTo>
                <a:lnTo>
                  <a:pt x="4245279" y="1021877"/>
                </a:lnTo>
                <a:lnTo>
                  <a:pt x="4264702" y="1007849"/>
                </a:lnTo>
                <a:lnTo>
                  <a:pt x="4266860" y="1007849"/>
                </a:lnTo>
                <a:cubicBezTo>
                  <a:pt x="4271176" y="1013244"/>
                  <a:pt x="4279403" y="1017201"/>
                  <a:pt x="4291542" y="1019718"/>
                </a:cubicBezTo>
                <a:lnTo>
                  <a:pt x="4293700" y="1026192"/>
                </a:lnTo>
                <a:lnTo>
                  <a:pt x="4293700" y="1036983"/>
                </a:lnTo>
                <a:cubicBezTo>
                  <a:pt x="4293700" y="1039860"/>
                  <a:pt x="4291901" y="1042692"/>
                  <a:pt x="4288305" y="1045480"/>
                </a:cubicBezTo>
                <a:lnTo>
                  <a:pt x="4288305" y="1046558"/>
                </a:lnTo>
                <a:lnTo>
                  <a:pt x="4291542" y="1062744"/>
                </a:lnTo>
                <a:lnTo>
                  <a:pt x="4291542" y="1064902"/>
                </a:lnTo>
                <a:lnTo>
                  <a:pt x="4290463" y="1073534"/>
                </a:lnTo>
                <a:lnTo>
                  <a:pt x="4291542" y="1082166"/>
                </a:lnTo>
                <a:lnTo>
                  <a:pt x="4291542" y="1084324"/>
                </a:lnTo>
                <a:cubicBezTo>
                  <a:pt x="4291182" y="1086482"/>
                  <a:pt x="4288305" y="1087561"/>
                  <a:pt x="4282910" y="1087561"/>
                </a:cubicBezTo>
                <a:lnTo>
                  <a:pt x="4279673" y="1087561"/>
                </a:lnTo>
                <a:lnTo>
                  <a:pt x="4276436" y="1085403"/>
                </a:lnTo>
                <a:cubicBezTo>
                  <a:pt x="4275176" y="1085403"/>
                  <a:pt x="4274143" y="1087201"/>
                  <a:pt x="4273334" y="1090798"/>
                </a:cubicBezTo>
                <a:cubicBezTo>
                  <a:pt x="4266679" y="1090798"/>
                  <a:pt x="4263083" y="1092236"/>
                  <a:pt x="4262544" y="1095114"/>
                </a:cubicBezTo>
                <a:cubicBezTo>
                  <a:pt x="4267399" y="1095114"/>
                  <a:pt x="4271670" y="1099025"/>
                  <a:pt x="4275357" y="1106848"/>
                </a:cubicBezTo>
                <a:cubicBezTo>
                  <a:pt x="4279673" y="1106848"/>
                  <a:pt x="4285068" y="1112243"/>
                  <a:pt x="4291542" y="1123033"/>
                </a:cubicBezTo>
                <a:lnTo>
                  <a:pt x="4296937" y="1139218"/>
                </a:lnTo>
                <a:cubicBezTo>
                  <a:pt x="4294419" y="1156392"/>
                  <a:pt x="4291542" y="1164979"/>
                  <a:pt x="4288305" y="1164979"/>
                </a:cubicBezTo>
                <a:lnTo>
                  <a:pt x="4287226" y="1164979"/>
                </a:lnTo>
                <a:lnTo>
                  <a:pt x="4283989" y="1162821"/>
                </a:lnTo>
                <a:cubicBezTo>
                  <a:pt x="4283989" y="1164260"/>
                  <a:pt x="4281111" y="1164979"/>
                  <a:pt x="4275357" y="1164979"/>
                </a:cubicBezTo>
                <a:lnTo>
                  <a:pt x="4273334" y="1167137"/>
                </a:lnTo>
                <a:lnTo>
                  <a:pt x="4272255" y="1167137"/>
                </a:lnTo>
                <a:cubicBezTo>
                  <a:pt x="4266679" y="1167137"/>
                  <a:pt x="4263442" y="1163541"/>
                  <a:pt x="4262544" y="1156347"/>
                </a:cubicBezTo>
                <a:cubicBezTo>
                  <a:pt x="4260745" y="1156347"/>
                  <a:pt x="4258587" y="1150278"/>
                  <a:pt x="4256069" y="1138139"/>
                </a:cubicBezTo>
                <a:lnTo>
                  <a:pt x="4256069" y="1130586"/>
                </a:lnTo>
                <a:lnTo>
                  <a:pt x="4253911" y="1128428"/>
                </a:lnTo>
                <a:lnTo>
                  <a:pt x="4226936" y="1138139"/>
                </a:lnTo>
                <a:lnTo>
                  <a:pt x="4224778" y="1138139"/>
                </a:lnTo>
                <a:cubicBezTo>
                  <a:pt x="4223340" y="1138139"/>
                  <a:pt x="4222620" y="1137060"/>
                  <a:pt x="4222620" y="1134902"/>
                </a:cubicBezTo>
                <a:lnTo>
                  <a:pt x="4221541" y="1133823"/>
                </a:lnTo>
                <a:lnTo>
                  <a:pt x="4218439" y="1133823"/>
                </a:lnTo>
                <a:lnTo>
                  <a:pt x="4218439" y="1139218"/>
                </a:lnTo>
                <a:lnTo>
                  <a:pt x="4213044" y="1144613"/>
                </a:lnTo>
                <a:lnTo>
                  <a:pt x="4211965" y="1143534"/>
                </a:lnTo>
                <a:lnTo>
                  <a:pt x="4210886" y="1143534"/>
                </a:lnTo>
                <a:cubicBezTo>
                  <a:pt x="4205491" y="1149019"/>
                  <a:pt x="4199376" y="1152571"/>
                  <a:pt x="4192543" y="1154189"/>
                </a:cubicBezTo>
                <a:lnTo>
                  <a:pt x="4188227" y="1153110"/>
                </a:lnTo>
                <a:cubicBezTo>
                  <a:pt x="4172491" y="1154728"/>
                  <a:pt x="4164624" y="1157606"/>
                  <a:pt x="4164624" y="1161742"/>
                </a:cubicBezTo>
                <a:cubicBezTo>
                  <a:pt x="4164624" y="1164979"/>
                  <a:pt x="4163185" y="1167497"/>
                  <a:pt x="4160308" y="1169295"/>
                </a:cubicBezTo>
                <a:lnTo>
                  <a:pt x="4158150" y="1169295"/>
                </a:lnTo>
                <a:cubicBezTo>
                  <a:pt x="4150956" y="1165698"/>
                  <a:pt x="4147360" y="1162102"/>
                  <a:pt x="4147360" y="1158505"/>
                </a:cubicBezTo>
                <a:lnTo>
                  <a:pt x="4133333" y="1121954"/>
                </a:lnTo>
                <a:lnTo>
                  <a:pt x="4131175" y="1121954"/>
                </a:lnTo>
                <a:lnTo>
                  <a:pt x="4131175" y="1127349"/>
                </a:lnTo>
                <a:cubicBezTo>
                  <a:pt x="4129017" y="1129327"/>
                  <a:pt x="4127578" y="1134722"/>
                  <a:pt x="4126859" y="1143534"/>
                </a:cubicBezTo>
                <a:lnTo>
                  <a:pt x="4124701" y="1146771"/>
                </a:lnTo>
                <a:lnTo>
                  <a:pt x="4125780" y="1147850"/>
                </a:lnTo>
                <a:lnTo>
                  <a:pt x="4125780" y="1148929"/>
                </a:lnTo>
                <a:cubicBezTo>
                  <a:pt x="4124701" y="1153155"/>
                  <a:pt x="4123622" y="1155268"/>
                  <a:pt x="4122543" y="1155268"/>
                </a:cubicBezTo>
                <a:lnTo>
                  <a:pt x="4123622" y="1156347"/>
                </a:lnTo>
                <a:lnTo>
                  <a:pt x="4123622" y="1157426"/>
                </a:lnTo>
                <a:cubicBezTo>
                  <a:pt x="4119845" y="1162642"/>
                  <a:pt x="4113776" y="1166598"/>
                  <a:pt x="4105414" y="1169295"/>
                </a:cubicBezTo>
                <a:lnTo>
                  <a:pt x="4102177" y="1168216"/>
                </a:lnTo>
                <a:lnTo>
                  <a:pt x="4102177" y="1169295"/>
                </a:lnTo>
                <a:cubicBezTo>
                  <a:pt x="4102177" y="1172172"/>
                  <a:pt x="4098580" y="1173611"/>
                  <a:pt x="4091387" y="1173611"/>
                </a:cubicBezTo>
                <a:lnTo>
                  <a:pt x="4090308" y="1172533"/>
                </a:lnTo>
                <a:lnTo>
                  <a:pt x="4089229" y="1172533"/>
                </a:lnTo>
                <a:cubicBezTo>
                  <a:pt x="4082215" y="1176129"/>
                  <a:pt x="4075381" y="1177927"/>
                  <a:pt x="4068727" y="1177927"/>
                </a:cubicBezTo>
                <a:lnTo>
                  <a:pt x="4067648" y="1176848"/>
                </a:lnTo>
                <a:lnTo>
                  <a:pt x="4067648" y="1175769"/>
                </a:lnTo>
                <a:lnTo>
                  <a:pt x="4068727" y="1169295"/>
                </a:lnTo>
                <a:cubicBezTo>
                  <a:pt x="4062343" y="1150682"/>
                  <a:pt x="4055914" y="1141376"/>
                  <a:pt x="4049440" y="1141376"/>
                </a:cubicBezTo>
                <a:lnTo>
                  <a:pt x="4036492" y="1130586"/>
                </a:lnTo>
                <a:lnTo>
                  <a:pt x="4036492" y="1128428"/>
                </a:lnTo>
                <a:cubicBezTo>
                  <a:pt x="4036492" y="1126989"/>
                  <a:pt x="4037571" y="1126270"/>
                  <a:pt x="4039729" y="1126270"/>
                </a:cubicBezTo>
                <a:cubicBezTo>
                  <a:pt x="4042966" y="1128428"/>
                  <a:pt x="4049440" y="1129867"/>
                  <a:pt x="4059151" y="1130586"/>
                </a:cubicBezTo>
                <a:cubicBezTo>
                  <a:pt x="4072009" y="1127529"/>
                  <a:pt x="4078438" y="1122853"/>
                  <a:pt x="4078438" y="1116559"/>
                </a:cubicBezTo>
                <a:lnTo>
                  <a:pt x="4078438" y="1105769"/>
                </a:lnTo>
                <a:cubicBezTo>
                  <a:pt x="4084193" y="1100734"/>
                  <a:pt x="4087070" y="1096462"/>
                  <a:pt x="4087070" y="1092956"/>
                </a:cubicBezTo>
                <a:lnTo>
                  <a:pt x="4087070" y="1087561"/>
                </a:lnTo>
                <a:lnTo>
                  <a:pt x="4083833" y="1078929"/>
                </a:lnTo>
                <a:lnTo>
                  <a:pt x="4085991" y="1068139"/>
                </a:lnTo>
                <a:lnTo>
                  <a:pt x="4083833" y="1060586"/>
                </a:lnTo>
                <a:lnTo>
                  <a:pt x="4081675" y="1060586"/>
                </a:lnTo>
                <a:lnTo>
                  <a:pt x="4070885" y="1071376"/>
                </a:lnTo>
                <a:cubicBezTo>
                  <a:pt x="4062882" y="1076411"/>
                  <a:pt x="4056813" y="1078929"/>
                  <a:pt x="4052677" y="1078929"/>
                </a:cubicBezTo>
                <a:cubicBezTo>
                  <a:pt x="4039729" y="1076771"/>
                  <a:pt x="4033255" y="1071735"/>
                  <a:pt x="4033255" y="1063823"/>
                </a:cubicBezTo>
                <a:lnTo>
                  <a:pt x="4033255" y="1062744"/>
                </a:lnTo>
                <a:lnTo>
                  <a:pt x="4035413" y="1049796"/>
                </a:lnTo>
                <a:lnTo>
                  <a:pt x="4034334" y="1045480"/>
                </a:lnTo>
                <a:lnTo>
                  <a:pt x="4035413" y="1038062"/>
                </a:lnTo>
                <a:lnTo>
                  <a:pt x="4034334" y="1025114"/>
                </a:lnTo>
                <a:lnTo>
                  <a:pt x="4038650" y="991664"/>
                </a:lnTo>
                <a:lnTo>
                  <a:pt x="4036492" y="977772"/>
                </a:lnTo>
                <a:lnTo>
                  <a:pt x="4038650" y="975614"/>
                </a:lnTo>
                <a:lnTo>
                  <a:pt x="4040808" y="975614"/>
                </a:lnTo>
                <a:cubicBezTo>
                  <a:pt x="4044045" y="975614"/>
                  <a:pt x="4048361" y="978131"/>
                  <a:pt x="4053756" y="983167"/>
                </a:cubicBezTo>
                <a:cubicBezTo>
                  <a:pt x="4061040" y="986763"/>
                  <a:pt x="4071784" y="990316"/>
                  <a:pt x="4085991" y="993822"/>
                </a:cubicBezTo>
                <a:cubicBezTo>
                  <a:pt x="4086531" y="990135"/>
                  <a:pt x="4088689" y="986944"/>
                  <a:pt x="4092466" y="984246"/>
                </a:cubicBezTo>
                <a:lnTo>
                  <a:pt x="4092466" y="983167"/>
                </a:lnTo>
                <a:cubicBezTo>
                  <a:pt x="4088150" y="980829"/>
                  <a:pt x="4085991" y="975794"/>
                  <a:pt x="4085991" y="968061"/>
                </a:cubicBezTo>
                <a:lnTo>
                  <a:pt x="4087070" y="966982"/>
                </a:lnTo>
                <a:cubicBezTo>
                  <a:pt x="4083474" y="966982"/>
                  <a:pt x="4081675" y="964824"/>
                  <a:pt x="4081675" y="960508"/>
                </a:cubicBezTo>
                <a:cubicBezTo>
                  <a:pt x="4087430" y="958170"/>
                  <a:pt x="4090308" y="956372"/>
                  <a:pt x="4090308" y="955113"/>
                </a:cubicBezTo>
                <a:lnTo>
                  <a:pt x="4090308" y="949718"/>
                </a:lnTo>
                <a:lnTo>
                  <a:pt x="4084912" y="942165"/>
                </a:lnTo>
                <a:lnTo>
                  <a:pt x="4074122" y="943244"/>
                </a:lnTo>
                <a:lnTo>
                  <a:pt x="4073043" y="943244"/>
                </a:lnTo>
                <a:lnTo>
                  <a:pt x="4069806" y="941086"/>
                </a:lnTo>
                <a:lnTo>
                  <a:pt x="4068727" y="941086"/>
                </a:lnTo>
                <a:lnTo>
                  <a:pt x="4046203" y="943244"/>
                </a:lnTo>
                <a:cubicBezTo>
                  <a:pt x="4041887" y="941625"/>
                  <a:pt x="4039729" y="940186"/>
                  <a:pt x="4039729" y="938928"/>
                </a:cubicBezTo>
                <a:lnTo>
                  <a:pt x="4039729" y="936904"/>
                </a:lnTo>
                <a:lnTo>
                  <a:pt x="4041887" y="934747"/>
                </a:lnTo>
                <a:lnTo>
                  <a:pt x="4052677" y="934747"/>
                </a:lnTo>
                <a:lnTo>
                  <a:pt x="4063332" y="935826"/>
                </a:lnTo>
                <a:cubicBezTo>
                  <a:pt x="4080776" y="933488"/>
                  <a:pt x="4091566" y="929891"/>
                  <a:pt x="4095703" y="925036"/>
                </a:cubicBezTo>
                <a:lnTo>
                  <a:pt x="4105414" y="916404"/>
                </a:lnTo>
                <a:lnTo>
                  <a:pt x="4106493" y="916404"/>
                </a:lnTo>
                <a:cubicBezTo>
                  <a:pt x="4122588" y="921619"/>
                  <a:pt x="4133333" y="928767"/>
                  <a:pt x="4138728" y="937849"/>
                </a:cubicBezTo>
                <a:lnTo>
                  <a:pt x="4141965" y="947560"/>
                </a:lnTo>
                <a:lnTo>
                  <a:pt x="4132254" y="950797"/>
                </a:lnTo>
                <a:lnTo>
                  <a:pt x="4135491" y="965903"/>
                </a:lnTo>
                <a:cubicBezTo>
                  <a:pt x="4133333" y="968601"/>
                  <a:pt x="4132254" y="975075"/>
                  <a:pt x="4132254" y="985325"/>
                </a:cubicBezTo>
                <a:lnTo>
                  <a:pt x="4136570" y="1001375"/>
                </a:lnTo>
                <a:lnTo>
                  <a:pt x="4139807" y="1001375"/>
                </a:lnTo>
                <a:cubicBezTo>
                  <a:pt x="4164174" y="1011626"/>
                  <a:pt x="4176358" y="1018099"/>
                  <a:pt x="4176358" y="1020797"/>
                </a:cubicBezTo>
                <a:lnTo>
                  <a:pt x="4174200" y="1027271"/>
                </a:lnTo>
                <a:lnTo>
                  <a:pt x="4175279" y="1028350"/>
                </a:lnTo>
                <a:cubicBezTo>
                  <a:pt x="4177437" y="1028350"/>
                  <a:pt x="4178516" y="1026192"/>
                  <a:pt x="4178516" y="1021877"/>
                </a:cubicBezTo>
                <a:cubicBezTo>
                  <a:pt x="4187148" y="1020797"/>
                  <a:pt x="4191464" y="1019359"/>
                  <a:pt x="4191464" y="1017560"/>
                </a:cubicBezTo>
                <a:lnTo>
                  <a:pt x="4189306" y="1002454"/>
                </a:lnTo>
                <a:lnTo>
                  <a:pt x="4188227" y="1002454"/>
                </a:lnTo>
                <a:cubicBezTo>
                  <a:pt x="4188227" y="1006770"/>
                  <a:pt x="4185349" y="1008928"/>
                  <a:pt x="4179595" y="1008928"/>
                </a:cubicBezTo>
                <a:lnTo>
                  <a:pt x="4172042" y="1007849"/>
                </a:lnTo>
                <a:lnTo>
                  <a:pt x="4167726" y="1008928"/>
                </a:lnTo>
                <a:cubicBezTo>
                  <a:pt x="4166377" y="1006051"/>
                  <a:pt x="4164624" y="1004612"/>
                  <a:pt x="4162466" y="1004612"/>
                </a:cubicBezTo>
                <a:lnTo>
                  <a:pt x="4157071" y="1005691"/>
                </a:lnTo>
                <a:lnTo>
                  <a:pt x="4153834" y="1000296"/>
                </a:lnTo>
                <a:lnTo>
                  <a:pt x="4154913" y="992743"/>
                </a:lnTo>
                <a:lnTo>
                  <a:pt x="4154913" y="987483"/>
                </a:lnTo>
                <a:lnTo>
                  <a:pt x="4153834" y="971298"/>
                </a:lnTo>
                <a:lnTo>
                  <a:pt x="4157071" y="956192"/>
                </a:lnTo>
                <a:lnTo>
                  <a:pt x="4154913" y="949718"/>
                </a:lnTo>
                <a:lnTo>
                  <a:pt x="4161387" y="941086"/>
                </a:lnTo>
                <a:lnTo>
                  <a:pt x="4161387" y="937849"/>
                </a:lnTo>
                <a:cubicBezTo>
                  <a:pt x="4157790" y="933982"/>
                  <a:pt x="4155992" y="930431"/>
                  <a:pt x="4155992" y="927193"/>
                </a:cubicBezTo>
                <a:cubicBezTo>
                  <a:pt x="4159049" y="920899"/>
                  <a:pt x="4161207" y="917662"/>
                  <a:pt x="4162466" y="917483"/>
                </a:cubicBezTo>
                <a:lnTo>
                  <a:pt x="4164624" y="917483"/>
                </a:lnTo>
                <a:cubicBezTo>
                  <a:pt x="4172087" y="921260"/>
                  <a:pt x="4178156" y="925215"/>
                  <a:pt x="4182832" y="929352"/>
                </a:cubicBezTo>
                <a:cubicBezTo>
                  <a:pt x="4187148" y="929711"/>
                  <a:pt x="4189306" y="930790"/>
                  <a:pt x="4189306" y="932589"/>
                </a:cubicBezTo>
                <a:lnTo>
                  <a:pt x="4187148" y="935826"/>
                </a:lnTo>
                <a:lnTo>
                  <a:pt x="4191464" y="944323"/>
                </a:lnTo>
                <a:lnTo>
                  <a:pt x="4191464" y="946481"/>
                </a:lnTo>
                <a:lnTo>
                  <a:pt x="4189306" y="950797"/>
                </a:lnTo>
                <a:lnTo>
                  <a:pt x="4193622" y="969140"/>
                </a:lnTo>
                <a:lnTo>
                  <a:pt x="4192543" y="977772"/>
                </a:lnTo>
                <a:cubicBezTo>
                  <a:pt x="4196139" y="979390"/>
                  <a:pt x="4197938" y="981189"/>
                  <a:pt x="4197938" y="983167"/>
                </a:cubicBezTo>
                <a:cubicBezTo>
                  <a:pt x="4216551" y="980649"/>
                  <a:pt x="4225857" y="978851"/>
                  <a:pt x="4225857" y="977772"/>
                </a:cubicBezTo>
                <a:lnTo>
                  <a:pt x="4228015" y="974535"/>
                </a:lnTo>
                <a:cubicBezTo>
                  <a:pt x="4228015" y="973456"/>
                  <a:pt x="4226577" y="972377"/>
                  <a:pt x="4223699" y="971298"/>
                </a:cubicBezTo>
                <a:lnTo>
                  <a:pt x="4222620" y="970219"/>
                </a:lnTo>
                <a:lnTo>
                  <a:pt x="4222620" y="965903"/>
                </a:lnTo>
                <a:lnTo>
                  <a:pt x="4228015" y="959429"/>
                </a:lnTo>
                <a:lnTo>
                  <a:pt x="4223699" y="946481"/>
                </a:lnTo>
                <a:lnTo>
                  <a:pt x="4223699" y="945402"/>
                </a:lnTo>
                <a:cubicBezTo>
                  <a:pt x="4223699" y="943424"/>
                  <a:pt x="4225498" y="942345"/>
                  <a:pt x="4229094" y="942165"/>
                </a:cubicBezTo>
                <a:lnTo>
                  <a:pt x="4229094" y="940007"/>
                </a:lnTo>
                <a:cubicBezTo>
                  <a:pt x="4224778" y="937939"/>
                  <a:pt x="4217989" y="936545"/>
                  <a:pt x="4208728" y="935826"/>
                </a:cubicBezTo>
                <a:lnTo>
                  <a:pt x="4202254" y="938928"/>
                </a:lnTo>
                <a:lnTo>
                  <a:pt x="4195780" y="938928"/>
                </a:lnTo>
                <a:lnTo>
                  <a:pt x="4193622" y="936904"/>
                </a:lnTo>
                <a:lnTo>
                  <a:pt x="4193622" y="934747"/>
                </a:lnTo>
                <a:cubicBezTo>
                  <a:pt x="4197039" y="930431"/>
                  <a:pt x="4204232" y="928273"/>
                  <a:pt x="4215202" y="928273"/>
                </a:cubicBezTo>
                <a:lnTo>
                  <a:pt x="4216281" y="928273"/>
                </a:lnTo>
                <a:lnTo>
                  <a:pt x="4225857" y="930431"/>
                </a:lnTo>
                <a:cubicBezTo>
                  <a:pt x="4229993" y="930071"/>
                  <a:pt x="4233230" y="928992"/>
                  <a:pt x="4235568" y="927193"/>
                </a:cubicBezTo>
                <a:lnTo>
                  <a:pt x="4238805" y="928273"/>
                </a:lnTo>
                <a:lnTo>
                  <a:pt x="4237726" y="927193"/>
                </a:lnTo>
                <a:lnTo>
                  <a:pt x="4237726" y="925036"/>
                </a:lnTo>
                <a:cubicBezTo>
                  <a:pt x="4241323" y="922158"/>
                  <a:pt x="4243121" y="917842"/>
                  <a:pt x="4243121" y="912088"/>
                </a:cubicBezTo>
                <a:close/>
                <a:moveTo>
                  <a:pt x="4661491" y="910670"/>
                </a:moveTo>
                <a:lnTo>
                  <a:pt x="4661491" y="912827"/>
                </a:lnTo>
                <a:lnTo>
                  <a:pt x="4660412" y="912827"/>
                </a:lnTo>
                <a:lnTo>
                  <a:pt x="4661491" y="915930"/>
                </a:lnTo>
                <a:lnTo>
                  <a:pt x="4660412" y="919166"/>
                </a:lnTo>
                <a:lnTo>
                  <a:pt x="4662570" y="919166"/>
                </a:lnTo>
                <a:lnTo>
                  <a:pt x="4662570" y="910670"/>
                </a:lnTo>
                <a:close/>
                <a:moveTo>
                  <a:pt x="4761973" y="904195"/>
                </a:moveTo>
                <a:lnTo>
                  <a:pt x="4761973" y="907432"/>
                </a:lnTo>
                <a:lnTo>
                  <a:pt x="4763052" y="907432"/>
                </a:lnTo>
                <a:lnTo>
                  <a:pt x="4763052" y="904195"/>
                </a:lnTo>
                <a:close/>
                <a:moveTo>
                  <a:pt x="7211563" y="900281"/>
                </a:moveTo>
                <a:lnTo>
                  <a:pt x="7211563" y="902438"/>
                </a:lnTo>
                <a:lnTo>
                  <a:pt x="7212642" y="902438"/>
                </a:lnTo>
                <a:lnTo>
                  <a:pt x="7214800" y="900281"/>
                </a:lnTo>
                <a:close/>
                <a:moveTo>
                  <a:pt x="41137" y="899914"/>
                </a:moveTo>
                <a:lnTo>
                  <a:pt x="42216" y="899914"/>
                </a:lnTo>
                <a:cubicBezTo>
                  <a:pt x="42216" y="901713"/>
                  <a:pt x="43654" y="902792"/>
                  <a:pt x="46532" y="903151"/>
                </a:cubicBezTo>
                <a:lnTo>
                  <a:pt x="61638" y="902072"/>
                </a:lnTo>
                <a:lnTo>
                  <a:pt x="62717" y="902072"/>
                </a:lnTo>
                <a:lnTo>
                  <a:pt x="67033" y="904230"/>
                </a:lnTo>
                <a:lnTo>
                  <a:pt x="67033" y="940377"/>
                </a:lnTo>
                <a:lnTo>
                  <a:pt x="95087" y="944693"/>
                </a:lnTo>
                <a:lnTo>
                  <a:pt x="99403" y="943614"/>
                </a:lnTo>
                <a:lnTo>
                  <a:pt x="101561" y="943614"/>
                </a:lnTo>
                <a:lnTo>
                  <a:pt x="103719" y="945772"/>
                </a:lnTo>
                <a:lnTo>
                  <a:pt x="112351" y="940377"/>
                </a:lnTo>
                <a:lnTo>
                  <a:pt x="117746" y="940377"/>
                </a:lnTo>
                <a:cubicBezTo>
                  <a:pt x="117746" y="942535"/>
                  <a:pt x="119544" y="943614"/>
                  <a:pt x="123141" y="943614"/>
                </a:cubicBezTo>
                <a:lnTo>
                  <a:pt x="126378" y="941456"/>
                </a:lnTo>
                <a:lnTo>
                  <a:pt x="128536" y="943614"/>
                </a:lnTo>
                <a:lnTo>
                  <a:pt x="146879" y="943614"/>
                </a:lnTo>
                <a:cubicBezTo>
                  <a:pt x="150475" y="943614"/>
                  <a:pt x="152274" y="942535"/>
                  <a:pt x="152274" y="940377"/>
                </a:cubicBezTo>
                <a:lnTo>
                  <a:pt x="154432" y="940377"/>
                </a:lnTo>
                <a:cubicBezTo>
                  <a:pt x="156410" y="942535"/>
                  <a:pt x="165402" y="943614"/>
                  <a:pt x="181407" y="943614"/>
                </a:cubicBezTo>
                <a:lnTo>
                  <a:pt x="185723" y="942535"/>
                </a:lnTo>
                <a:lnTo>
                  <a:pt x="185723" y="944693"/>
                </a:lnTo>
                <a:lnTo>
                  <a:pt x="191118" y="943614"/>
                </a:lnTo>
                <a:lnTo>
                  <a:pt x="222409" y="943614"/>
                </a:lnTo>
                <a:lnTo>
                  <a:pt x="226725" y="944693"/>
                </a:lnTo>
                <a:lnTo>
                  <a:pt x="231041" y="943614"/>
                </a:lnTo>
                <a:lnTo>
                  <a:pt x="232121" y="943614"/>
                </a:lnTo>
                <a:lnTo>
                  <a:pt x="237516" y="944693"/>
                </a:lnTo>
                <a:lnTo>
                  <a:pt x="237516" y="942535"/>
                </a:lnTo>
                <a:lnTo>
                  <a:pt x="246148" y="942535"/>
                </a:lnTo>
                <a:lnTo>
                  <a:pt x="248306" y="944693"/>
                </a:lnTo>
                <a:lnTo>
                  <a:pt x="248306" y="945772"/>
                </a:lnTo>
                <a:lnTo>
                  <a:pt x="254780" y="943614"/>
                </a:lnTo>
                <a:lnTo>
                  <a:pt x="256938" y="945772"/>
                </a:lnTo>
                <a:lnTo>
                  <a:pt x="256938" y="952246"/>
                </a:lnTo>
                <a:lnTo>
                  <a:pt x="259096" y="952246"/>
                </a:lnTo>
                <a:lnTo>
                  <a:pt x="259096" y="970589"/>
                </a:lnTo>
                <a:lnTo>
                  <a:pt x="258017" y="970589"/>
                </a:lnTo>
                <a:lnTo>
                  <a:pt x="254780" y="969510"/>
                </a:lnTo>
                <a:lnTo>
                  <a:pt x="252622" y="972747"/>
                </a:lnTo>
                <a:cubicBezTo>
                  <a:pt x="255499" y="972747"/>
                  <a:pt x="256938" y="973466"/>
                  <a:pt x="256938" y="974905"/>
                </a:cubicBezTo>
                <a:lnTo>
                  <a:pt x="256938" y="980300"/>
                </a:lnTo>
                <a:lnTo>
                  <a:pt x="259096" y="980300"/>
                </a:lnTo>
                <a:lnTo>
                  <a:pt x="259096" y="988932"/>
                </a:lnTo>
                <a:lnTo>
                  <a:pt x="256938" y="988932"/>
                </a:lnTo>
                <a:lnTo>
                  <a:pt x="256938" y="995406"/>
                </a:lnTo>
                <a:lnTo>
                  <a:pt x="254780" y="997564"/>
                </a:lnTo>
                <a:lnTo>
                  <a:pt x="248306" y="997564"/>
                </a:lnTo>
                <a:lnTo>
                  <a:pt x="221330" y="998643"/>
                </a:lnTo>
                <a:lnTo>
                  <a:pt x="221330" y="1000801"/>
                </a:lnTo>
                <a:lnTo>
                  <a:pt x="213777" y="1000801"/>
                </a:lnTo>
                <a:lnTo>
                  <a:pt x="213777" y="998643"/>
                </a:lnTo>
                <a:lnTo>
                  <a:pt x="212698" y="998643"/>
                </a:lnTo>
                <a:cubicBezTo>
                  <a:pt x="204965" y="998643"/>
                  <a:pt x="199211" y="997564"/>
                  <a:pt x="195434" y="995406"/>
                </a:cubicBezTo>
                <a:cubicBezTo>
                  <a:pt x="195434" y="997564"/>
                  <a:pt x="190758" y="998643"/>
                  <a:pt x="181407" y="998643"/>
                </a:cubicBezTo>
                <a:lnTo>
                  <a:pt x="181407" y="1000801"/>
                </a:lnTo>
                <a:lnTo>
                  <a:pt x="170617" y="1000801"/>
                </a:lnTo>
                <a:lnTo>
                  <a:pt x="170617" y="998643"/>
                </a:lnTo>
                <a:lnTo>
                  <a:pt x="163064" y="998643"/>
                </a:lnTo>
                <a:lnTo>
                  <a:pt x="163064" y="1000801"/>
                </a:lnTo>
                <a:lnTo>
                  <a:pt x="150116" y="1000801"/>
                </a:lnTo>
                <a:lnTo>
                  <a:pt x="150116" y="998643"/>
                </a:lnTo>
                <a:lnTo>
                  <a:pt x="122062" y="998643"/>
                </a:lnTo>
                <a:lnTo>
                  <a:pt x="122062" y="995406"/>
                </a:lnTo>
                <a:lnTo>
                  <a:pt x="119904" y="995406"/>
                </a:lnTo>
                <a:lnTo>
                  <a:pt x="119904" y="998643"/>
                </a:lnTo>
                <a:lnTo>
                  <a:pt x="114509" y="998643"/>
                </a:lnTo>
                <a:lnTo>
                  <a:pt x="94008" y="996485"/>
                </a:lnTo>
                <a:cubicBezTo>
                  <a:pt x="87534" y="997564"/>
                  <a:pt x="84297" y="999003"/>
                  <a:pt x="84297" y="1000801"/>
                </a:cubicBezTo>
                <a:lnTo>
                  <a:pt x="82139" y="1000801"/>
                </a:lnTo>
                <a:cubicBezTo>
                  <a:pt x="82139" y="998643"/>
                  <a:pt x="79621" y="997564"/>
                  <a:pt x="74586" y="997564"/>
                </a:cubicBezTo>
                <a:lnTo>
                  <a:pt x="53006" y="998643"/>
                </a:lnTo>
                <a:lnTo>
                  <a:pt x="53006" y="1000801"/>
                </a:lnTo>
                <a:lnTo>
                  <a:pt x="49769" y="1000801"/>
                </a:lnTo>
                <a:lnTo>
                  <a:pt x="49769" y="998643"/>
                </a:lnTo>
                <a:lnTo>
                  <a:pt x="45453" y="998643"/>
                </a:lnTo>
                <a:lnTo>
                  <a:pt x="45453" y="1000801"/>
                </a:lnTo>
                <a:lnTo>
                  <a:pt x="37900" y="1000801"/>
                </a:lnTo>
                <a:cubicBezTo>
                  <a:pt x="37900" y="998643"/>
                  <a:pt x="35382" y="997564"/>
                  <a:pt x="30347" y="997564"/>
                </a:cubicBezTo>
                <a:lnTo>
                  <a:pt x="26031" y="998643"/>
                </a:lnTo>
                <a:lnTo>
                  <a:pt x="15241" y="996485"/>
                </a:lnTo>
                <a:lnTo>
                  <a:pt x="14162" y="997564"/>
                </a:lnTo>
                <a:lnTo>
                  <a:pt x="13083" y="996485"/>
                </a:lnTo>
                <a:lnTo>
                  <a:pt x="14162" y="985695"/>
                </a:lnTo>
                <a:cubicBezTo>
                  <a:pt x="14162" y="969690"/>
                  <a:pt x="13083" y="958181"/>
                  <a:pt x="10925" y="951167"/>
                </a:cubicBezTo>
                <a:lnTo>
                  <a:pt x="13083" y="912863"/>
                </a:lnTo>
                <a:lnTo>
                  <a:pt x="12004" y="904230"/>
                </a:lnTo>
                <a:lnTo>
                  <a:pt x="15241" y="902072"/>
                </a:lnTo>
                <a:lnTo>
                  <a:pt x="18478" y="902072"/>
                </a:lnTo>
                <a:lnTo>
                  <a:pt x="32505" y="903151"/>
                </a:lnTo>
                <a:cubicBezTo>
                  <a:pt x="38259" y="902612"/>
                  <a:pt x="41137" y="901892"/>
                  <a:pt x="41137" y="900993"/>
                </a:cubicBezTo>
                <a:close/>
                <a:moveTo>
                  <a:pt x="4766289" y="890303"/>
                </a:moveTo>
                <a:lnTo>
                  <a:pt x="4764131" y="897856"/>
                </a:lnTo>
                <a:lnTo>
                  <a:pt x="4764131" y="899879"/>
                </a:lnTo>
                <a:lnTo>
                  <a:pt x="4765210" y="899879"/>
                </a:lnTo>
                <a:lnTo>
                  <a:pt x="4767368" y="891382"/>
                </a:lnTo>
                <a:lnTo>
                  <a:pt x="4767368" y="890303"/>
                </a:lnTo>
                <a:close/>
                <a:moveTo>
                  <a:pt x="4763052" y="888145"/>
                </a:moveTo>
                <a:cubicBezTo>
                  <a:pt x="4757298" y="892821"/>
                  <a:pt x="4754420" y="896732"/>
                  <a:pt x="4754420" y="899879"/>
                </a:cubicBezTo>
                <a:lnTo>
                  <a:pt x="4757657" y="902037"/>
                </a:lnTo>
                <a:lnTo>
                  <a:pt x="4763052" y="894619"/>
                </a:lnTo>
                <a:close/>
                <a:moveTo>
                  <a:pt x="1039862" y="876986"/>
                </a:moveTo>
                <a:lnTo>
                  <a:pt x="1042022" y="876986"/>
                </a:lnTo>
                <a:lnTo>
                  <a:pt x="1045258" y="880223"/>
                </a:lnTo>
                <a:lnTo>
                  <a:pt x="1044180" y="881302"/>
                </a:lnTo>
                <a:lnTo>
                  <a:pt x="1042022" y="881302"/>
                </a:lnTo>
                <a:lnTo>
                  <a:pt x="1038648" y="878065"/>
                </a:lnTo>
                <a:close/>
                <a:moveTo>
                  <a:pt x="4758736" y="873174"/>
                </a:moveTo>
                <a:lnTo>
                  <a:pt x="4759815" y="873174"/>
                </a:lnTo>
                <a:lnTo>
                  <a:pt x="4765210" y="875332"/>
                </a:lnTo>
                <a:lnTo>
                  <a:pt x="4765210" y="876411"/>
                </a:lnTo>
                <a:lnTo>
                  <a:pt x="4763052" y="878569"/>
                </a:lnTo>
                <a:lnTo>
                  <a:pt x="4761973" y="878569"/>
                </a:lnTo>
                <a:lnTo>
                  <a:pt x="4757657" y="874253"/>
                </a:lnTo>
                <a:close/>
                <a:moveTo>
                  <a:pt x="4770605" y="871015"/>
                </a:moveTo>
                <a:lnTo>
                  <a:pt x="4770605" y="873174"/>
                </a:lnTo>
                <a:lnTo>
                  <a:pt x="4771684" y="873174"/>
                </a:lnTo>
                <a:lnTo>
                  <a:pt x="4771684" y="871015"/>
                </a:lnTo>
                <a:close/>
                <a:moveTo>
                  <a:pt x="4754420" y="871015"/>
                </a:moveTo>
                <a:lnTo>
                  <a:pt x="4752262" y="874253"/>
                </a:lnTo>
                <a:lnTo>
                  <a:pt x="4754420" y="877490"/>
                </a:lnTo>
                <a:lnTo>
                  <a:pt x="4751183" y="882885"/>
                </a:lnTo>
                <a:lnTo>
                  <a:pt x="4752262" y="882885"/>
                </a:lnTo>
                <a:lnTo>
                  <a:pt x="4761973" y="880727"/>
                </a:lnTo>
                <a:lnTo>
                  <a:pt x="4763052" y="883829"/>
                </a:lnTo>
                <a:lnTo>
                  <a:pt x="4764131" y="883829"/>
                </a:lnTo>
                <a:cubicBezTo>
                  <a:pt x="4764131" y="878884"/>
                  <a:pt x="4765570" y="876411"/>
                  <a:pt x="4768447" y="876411"/>
                </a:cubicBezTo>
                <a:lnTo>
                  <a:pt x="4768447" y="874253"/>
                </a:lnTo>
                <a:lnTo>
                  <a:pt x="4767368" y="875332"/>
                </a:lnTo>
                <a:lnTo>
                  <a:pt x="4766289" y="875332"/>
                </a:lnTo>
                <a:lnTo>
                  <a:pt x="4758736" y="871015"/>
                </a:lnTo>
                <a:lnTo>
                  <a:pt x="4757657" y="872095"/>
                </a:lnTo>
                <a:lnTo>
                  <a:pt x="4756578" y="872095"/>
                </a:lnTo>
                <a:lnTo>
                  <a:pt x="4755499" y="871015"/>
                </a:lnTo>
                <a:close/>
                <a:moveTo>
                  <a:pt x="1186338" y="867140"/>
                </a:moveTo>
                <a:lnTo>
                  <a:pt x="1185259" y="868219"/>
                </a:lnTo>
                <a:lnTo>
                  <a:pt x="1185259" y="869298"/>
                </a:lnTo>
                <a:lnTo>
                  <a:pt x="1203871" y="873614"/>
                </a:lnTo>
                <a:lnTo>
                  <a:pt x="1208322" y="873614"/>
                </a:lnTo>
                <a:lnTo>
                  <a:pt x="1208322" y="872535"/>
                </a:lnTo>
                <a:cubicBezTo>
                  <a:pt x="1195555" y="870377"/>
                  <a:pt x="1188226" y="868579"/>
                  <a:pt x="1186338" y="867140"/>
                </a:cubicBezTo>
                <a:close/>
                <a:moveTo>
                  <a:pt x="4765210" y="866834"/>
                </a:moveTo>
                <a:lnTo>
                  <a:pt x="4765210" y="871015"/>
                </a:lnTo>
                <a:lnTo>
                  <a:pt x="4766289" y="871015"/>
                </a:lnTo>
                <a:lnTo>
                  <a:pt x="4766289" y="866834"/>
                </a:lnTo>
                <a:close/>
                <a:moveTo>
                  <a:pt x="1183102" y="860531"/>
                </a:moveTo>
                <a:lnTo>
                  <a:pt x="1183102" y="862689"/>
                </a:lnTo>
                <a:lnTo>
                  <a:pt x="1184181" y="862689"/>
                </a:lnTo>
                <a:lnTo>
                  <a:pt x="1184181" y="860531"/>
                </a:lnTo>
                <a:close/>
                <a:moveTo>
                  <a:pt x="4665807" y="859281"/>
                </a:moveTo>
                <a:lnTo>
                  <a:pt x="4665807" y="860360"/>
                </a:lnTo>
                <a:lnTo>
                  <a:pt x="4671202" y="860360"/>
                </a:lnTo>
                <a:lnTo>
                  <a:pt x="4671202" y="859281"/>
                </a:lnTo>
                <a:close/>
                <a:moveTo>
                  <a:pt x="4659333" y="859281"/>
                </a:moveTo>
                <a:lnTo>
                  <a:pt x="4659333" y="860360"/>
                </a:lnTo>
                <a:lnTo>
                  <a:pt x="4661491" y="860360"/>
                </a:lnTo>
                <a:lnTo>
                  <a:pt x="4661491" y="859281"/>
                </a:lnTo>
                <a:close/>
                <a:moveTo>
                  <a:pt x="4653938" y="858202"/>
                </a:moveTo>
                <a:lnTo>
                  <a:pt x="4653938" y="859281"/>
                </a:lnTo>
                <a:lnTo>
                  <a:pt x="4657175" y="859281"/>
                </a:lnTo>
                <a:lnTo>
                  <a:pt x="4657175" y="858202"/>
                </a:lnTo>
                <a:close/>
                <a:moveTo>
                  <a:pt x="8254444" y="857702"/>
                </a:moveTo>
                <a:lnTo>
                  <a:pt x="8254444" y="862962"/>
                </a:lnTo>
                <a:lnTo>
                  <a:pt x="8255522" y="862962"/>
                </a:lnTo>
                <a:lnTo>
                  <a:pt x="8255522" y="857702"/>
                </a:lnTo>
                <a:close/>
                <a:moveTo>
                  <a:pt x="4585826" y="856044"/>
                </a:moveTo>
                <a:lnTo>
                  <a:pt x="4583668" y="859281"/>
                </a:lnTo>
                <a:lnTo>
                  <a:pt x="4589063" y="859281"/>
                </a:lnTo>
                <a:close/>
                <a:moveTo>
                  <a:pt x="218363" y="855643"/>
                </a:moveTo>
                <a:lnTo>
                  <a:pt x="218363" y="858880"/>
                </a:lnTo>
                <a:lnTo>
                  <a:pt x="219442" y="858880"/>
                </a:lnTo>
                <a:lnTo>
                  <a:pt x="219442" y="855643"/>
                </a:lnTo>
                <a:close/>
                <a:moveTo>
                  <a:pt x="1185259" y="851764"/>
                </a:moveTo>
                <a:lnTo>
                  <a:pt x="1184181" y="857294"/>
                </a:lnTo>
                <a:lnTo>
                  <a:pt x="1184181" y="858373"/>
                </a:lnTo>
                <a:lnTo>
                  <a:pt x="1189709" y="858373"/>
                </a:lnTo>
                <a:lnTo>
                  <a:pt x="1188632" y="851764"/>
                </a:lnTo>
                <a:close/>
                <a:moveTo>
                  <a:pt x="7710909" y="851363"/>
                </a:moveTo>
                <a:lnTo>
                  <a:pt x="7715225" y="855814"/>
                </a:lnTo>
                <a:cubicBezTo>
                  <a:pt x="7714146" y="852846"/>
                  <a:pt x="7713067" y="851363"/>
                  <a:pt x="7711988" y="851363"/>
                </a:cubicBezTo>
                <a:close/>
                <a:moveTo>
                  <a:pt x="1176492" y="847448"/>
                </a:moveTo>
                <a:lnTo>
                  <a:pt x="1176492" y="848527"/>
                </a:lnTo>
                <a:lnTo>
                  <a:pt x="1178785" y="848527"/>
                </a:lnTo>
                <a:lnTo>
                  <a:pt x="1178785" y="847448"/>
                </a:lnTo>
                <a:close/>
                <a:moveTo>
                  <a:pt x="222814" y="846876"/>
                </a:moveTo>
                <a:lnTo>
                  <a:pt x="222814" y="850248"/>
                </a:lnTo>
                <a:lnTo>
                  <a:pt x="223893" y="850248"/>
                </a:lnTo>
                <a:lnTo>
                  <a:pt x="223893" y="846876"/>
                </a:lnTo>
                <a:close/>
                <a:moveTo>
                  <a:pt x="7191197" y="845790"/>
                </a:moveTo>
                <a:lnTo>
                  <a:pt x="7189039" y="847814"/>
                </a:lnTo>
                <a:lnTo>
                  <a:pt x="7189039" y="848893"/>
                </a:lnTo>
                <a:lnTo>
                  <a:pt x="7190118" y="848893"/>
                </a:lnTo>
                <a:lnTo>
                  <a:pt x="7192276" y="846870"/>
                </a:lnTo>
                <a:lnTo>
                  <a:pt x="7192276" y="845790"/>
                </a:lnTo>
                <a:close/>
                <a:moveTo>
                  <a:pt x="4569641" y="843231"/>
                </a:moveTo>
                <a:lnTo>
                  <a:pt x="4569641" y="844310"/>
                </a:lnTo>
                <a:lnTo>
                  <a:pt x="4575036" y="845389"/>
                </a:lnTo>
                <a:cubicBezTo>
                  <a:pt x="4575036" y="843950"/>
                  <a:pt x="4573957" y="843231"/>
                  <a:pt x="4571799" y="843231"/>
                </a:cubicBezTo>
                <a:close/>
                <a:moveTo>
                  <a:pt x="643343" y="843132"/>
                </a:moveTo>
                <a:lnTo>
                  <a:pt x="643343" y="845155"/>
                </a:lnTo>
                <a:lnTo>
                  <a:pt x="644422" y="845155"/>
                </a:lnTo>
                <a:lnTo>
                  <a:pt x="644422" y="843132"/>
                </a:lnTo>
                <a:close/>
                <a:moveTo>
                  <a:pt x="236032" y="842560"/>
                </a:moveTo>
                <a:lnTo>
                  <a:pt x="236032" y="845797"/>
                </a:lnTo>
                <a:lnTo>
                  <a:pt x="238325" y="845797"/>
                </a:lnTo>
                <a:lnTo>
                  <a:pt x="238325" y="842560"/>
                </a:lnTo>
                <a:close/>
                <a:moveTo>
                  <a:pt x="73912" y="842560"/>
                </a:moveTo>
                <a:lnTo>
                  <a:pt x="73912" y="845797"/>
                </a:lnTo>
                <a:lnTo>
                  <a:pt x="74991" y="845797"/>
                </a:lnTo>
                <a:lnTo>
                  <a:pt x="74991" y="842560"/>
                </a:lnTo>
                <a:close/>
                <a:moveTo>
                  <a:pt x="7628500" y="837335"/>
                </a:moveTo>
                <a:cubicBezTo>
                  <a:pt x="7625533" y="837335"/>
                  <a:pt x="7623330" y="838774"/>
                  <a:pt x="7621891" y="841651"/>
                </a:cubicBezTo>
                <a:lnTo>
                  <a:pt x="7621891" y="845967"/>
                </a:lnTo>
                <a:lnTo>
                  <a:pt x="7622970" y="845967"/>
                </a:lnTo>
                <a:cubicBezTo>
                  <a:pt x="7627376" y="843090"/>
                  <a:pt x="7629579" y="840213"/>
                  <a:pt x="7629579" y="837335"/>
                </a:cubicBezTo>
                <a:close/>
                <a:moveTo>
                  <a:pt x="8231784" y="837201"/>
                </a:moveTo>
                <a:lnTo>
                  <a:pt x="8229626" y="839359"/>
                </a:lnTo>
                <a:lnTo>
                  <a:pt x="8229626" y="843675"/>
                </a:lnTo>
                <a:lnTo>
                  <a:pt x="8235021" y="846912"/>
                </a:lnTo>
                <a:lnTo>
                  <a:pt x="8237179" y="846912"/>
                </a:lnTo>
                <a:lnTo>
                  <a:pt x="8237179" y="842596"/>
                </a:lnTo>
                <a:close/>
                <a:moveTo>
                  <a:pt x="232795" y="837165"/>
                </a:moveTo>
                <a:lnTo>
                  <a:pt x="232795" y="839323"/>
                </a:lnTo>
                <a:lnTo>
                  <a:pt x="233874" y="839323"/>
                </a:lnTo>
                <a:lnTo>
                  <a:pt x="233874" y="837165"/>
                </a:lnTo>
                <a:close/>
                <a:moveTo>
                  <a:pt x="753671" y="835714"/>
                </a:moveTo>
                <a:lnTo>
                  <a:pt x="753671" y="836793"/>
                </a:lnTo>
                <a:lnTo>
                  <a:pt x="755829" y="838816"/>
                </a:lnTo>
                <a:lnTo>
                  <a:pt x="755829" y="837737"/>
                </a:lnTo>
                <a:close/>
                <a:moveTo>
                  <a:pt x="78362" y="832714"/>
                </a:moveTo>
                <a:cubicBezTo>
                  <a:pt x="76924" y="832714"/>
                  <a:pt x="76204" y="833838"/>
                  <a:pt x="76204" y="836086"/>
                </a:cubicBezTo>
                <a:lnTo>
                  <a:pt x="76204" y="838244"/>
                </a:lnTo>
                <a:lnTo>
                  <a:pt x="77283" y="838244"/>
                </a:lnTo>
                <a:close/>
                <a:moveTo>
                  <a:pt x="4656096" y="832576"/>
                </a:moveTo>
                <a:lnTo>
                  <a:pt x="4655017" y="837836"/>
                </a:lnTo>
                <a:lnTo>
                  <a:pt x="4658254" y="851863"/>
                </a:lnTo>
                <a:lnTo>
                  <a:pt x="4659333" y="851863"/>
                </a:lnTo>
                <a:lnTo>
                  <a:pt x="4659333" y="850784"/>
                </a:lnTo>
                <a:lnTo>
                  <a:pt x="4656096" y="838915"/>
                </a:lnTo>
                <a:lnTo>
                  <a:pt x="4657175" y="833655"/>
                </a:lnTo>
                <a:lnTo>
                  <a:pt x="4657175" y="832576"/>
                </a:lnTo>
                <a:close/>
                <a:moveTo>
                  <a:pt x="7574685" y="831806"/>
                </a:moveTo>
                <a:lnTo>
                  <a:pt x="7574685" y="833019"/>
                </a:lnTo>
                <a:lnTo>
                  <a:pt x="7576843" y="833019"/>
                </a:lnTo>
                <a:lnTo>
                  <a:pt x="7576843" y="831806"/>
                </a:lnTo>
                <a:close/>
                <a:moveTo>
                  <a:pt x="3230639" y="831398"/>
                </a:moveTo>
                <a:lnTo>
                  <a:pt x="3228481" y="833557"/>
                </a:lnTo>
                <a:lnTo>
                  <a:pt x="3229560" y="838817"/>
                </a:lnTo>
                <a:lnTo>
                  <a:pt x="3234820" y="837873"/>
                </a:lnTo>
                <a:lnTo>
                  <a:pt x="3238057" y="837873"/>
                </a:lnTo>
                <a:lnTo>
                  <a:pt x="3241159" y="840975"/>
                </a:lnTo>
                <a:lnTo>
                  <a:pt x="3241159" y="846235"/>
                </a:lnTo>
                <a:lnTo>
                  <a:pt x="3239136" y="849472"/>
                </a:lnTo>
                <a:lnTo>
                  <a:pt x="3239136" y="850551"/>
                </a:lnTo>
                <a:lnTo>
                  <a:pt x="3241159" y="852709"/>
                </a:lnTo>
                <a:lnTo>
                  <a:pt x="3246554" y="846235"/>
                </a:lnTo>
                <a:lnTo>
                  <a:pt x="3246554" y="839896"/>
                </a:lnTo>
                <a:lnTo>
                  <a:pt x="3233741" y="831398"/>
                </a:lnTo>
                <a:close/>
                <a:moveTo>
                  <a:pt x="7609753" y="830726"/>
                </a:moveTo>
                <a:lnTo>
                  <a:pt x="7609753" y="834098"/>
                </a:lnTo>
                <a:lnTo>
                  <a:pt x="7610966" y="834098"/>
                </a:lnTo>
                <a:lnTo>
                  <a:pt x="7610966" y="830726"/>
                </a:lnTo>
                <a:close/>
                <a:moveTo>
                  <a:pt x="4700335" y="830418"/>
                </a:moveTo>
                <a:cubicBezTo>
                  <a:pt x="4694581" y="834014"/>
                  <a:pt x="4688466" y="835813"/>
                  <a:pt x="4681992" y="835813"/>
                </a:cubicBezTo>
                <a:lnTo>
                  <a:pt x="4680913" y="835813"/>
                </a:lnTo>
                <a:lnTo>
                  <a:pt x="4681992" y="841073"/>
                </a:lnTo>
                <a:lnTo>
                  <a:pt x="4681992" y="844310"/>
                </a:lnTo>
                <a:lnTo>
                  <a:pt x="4674439" y="854965"/>
                </a:lnTo>
                <a:lnTo>
                  <a:pt x="4674439" y="859281"/>
                </a:lnTo>
                <a:cubicBezTo>
                  <a:pt x="4680913" y="859281"/>
                  <a:pt x="4684150" y="862833"/>
                  <a:pt x="4684150" y="869936"/>
                </a:cubicBezTo>
                <a:cubicBezTo>
                  <a:pt x="4684150" y="871556"/>
                  <a:pt x="4681992" y="874792"/>
                  <a:pt x="4677676" y="879648"/>
                </a:cubicBezTo>
                <a:lnTo>
                  <a:pt x="4680913" y="887066"/>
                </a:lnTo>
                <a:lnTo>
                  <a:pt x="4675518" y="902037"/>
                </a:lnTo>
                <a:lnTo>
                  <a:pt x="4683071" y="908511"/>
                </a:lnTo>
                <a:cubicBezTo>
                  <a:pt x="4686848" y="908511"/>
                  <a:pt x="4690444" y="907072"/>
                  <a:pt x="4693861" y="904195"/>
                </a:cubicBezTo>
                <a:lnTo>
                  <a:pt x="4700335" y="904195"/>
                </a:lnTo>
                <a:cubicBezTo>
                  <a:pt x="4708248" y="907971"/>
                  <a:pt x="4712204" y="910489"/>
                  <a:pt x="4712204" y="911748"/>
                </a:cubicBezTo>
                <a:lnTo>
                  <a:pt x="4713283" y="910670"/>
                </a:lnTo>
                <a:lnTo>
                  <a:pt x="4720971" y="910670"/>
                </a:lnTo>
                <a:lnTo>
                  <a:pt x="4724208" y="912827"/>
                </a:lnTo>
                <a:lnTo>
                  <a:pt x="4729603" y="906354"/>
                </a:lnTo>
                <a:lnTo>
                  <a:pt x="4727445" y="902037"/>
                </a:lnTo>
                <a:lnTo>
                  <a:pt x="4728524" y="897856"/>
                </a:lnTo>
                <a:cubicBezTo>
                  <a:pt x="4726366" y="897856"/>
                  <a:pt x="4725287" y="897137"/>
                  <a:pt x="4725287" y="895698"/>
                </a:cubicBezTo>
                <a:lnTo>
                  <a:pt x="4725287" y="892461"/>
                </a:lnTo>
                <a:cubicBezTo>
                  <a:pt x="4727445" y="889763"/>
                  <a:pt x="4728524" y="887245"/>
                  <a:pt x="4728524" y="884908"/>
                </a:cubicBezTo>
                <a:lnTo>
                  <a:pt x="4726366" y="882885"/>
                </a:lnTo>
                <a:lnTo>
                  <a:pt x="4726366" y="880727"/>
                </a:lnTo>
                <a:lnTo>
                  <a:pt x="4728524" y="877490"/>
                </a:lnTo>
                <a:lnTo>
                  <a:pt x="4726366" y="871015"/>
                </a:lnTo>
                <a:cubicBezTo>
                  <a:pt x="4726366" y="869577"/>
                  <a:pt x="4727445" y="868857"/>
                  <a:pt x="4729603" y="868857"/>
                </a:cubicBezTo>
                <a:lnTo>
                  <a:pt x="4729603" y="867913"/>
                </a:lnTo>
                <a:cubicBezTo>
                  <a:pt x="4727985" y="866295"/>
                  <a:pt x="4726906" y="862339"/>
                  <a:pt x="4726366" y="856044"/>
                </a:cubicBezTo>
                <a:lnTo>
                  <a:pt x="4728524" y="846468"/>
                </a:lnTo>
                <a:cubicBezTo>
                  <a:pt x="4727086" y="846468"/>
                  <a:pt x="4726366" y="845389"/>
                  <a:pt x="4726366" y="843231"/>
                </a:cubicBezTo>
                <a:lnTo>
                  <a:pt x="4727445" y="839994"/>
                </a:lnTo>
                <a:lnTo>
                  <a:pt x="4725287" y="837836"/>
                </a:lnTo>
                <a:lnTo>
                  <a:pt x="4725287" y="836892"/>
                </a:lnTo>
                <a:cubicBezTo>
                  <a:pt x="4725287" y="835094"/>
                  <a:pt x="4726726" y="834014"/>
                  <a:pt x="4729603" y="833655"/>
                </a:cubicBezTo>
                <a:lnTo>
                  <a:pt x="4729603" y="832576"/>
                </a:lnTo>
                <a:lnTo>
                  <a:pt x="4728524" y="832576"/>
                </a:lnTo>
                <a:lnTo>
                  <a:pt x="4714362" y="834734"/>
                </a:lnTo>
                <a:close/>
                <a:moveTo>
                  <a:pt x="5741057" y="830320"/>
                </a:moveTo>
                <a:lnTo>
                  <a:pt x="5741057" y="831400"/>
                </a:lnTo>
                <a:lnTo>
                  <a:pt x="5743216" y="831400"/>
                </a:lnTo>
                <a:lnTo>
                  <a:pt x="5743216" y="830320"/>
                </a:lnTo>
                <a:close/>
                <a:moveTo>
                  <a:pt x="5688186" y="830320"/>
                </a:moveTo>
                <a:lnTo>
                  <a:pt x="5688186" y="833558"/>
                </a:lnTo>
                <a:lnTo>
                  <a:pt x="5690344" y="831400"/>
                </a:lnTo>
                <a:lnTo>
                  <a:pt x="5690344" y="830320"/>
                </a:lnTo>
                <a:close/>
                <a:moveTo>
                  <a:pt x="5651500" y="830320"/>
                </a:moveTo>
                <a:lnTo>
                  <a:pt x="5651500" y="831400"/>
                </a:lnTo>
                <a:lnTo>
                  <a:pt x="5654737" y="834636"/>
                </a:lnTo>
                <a:lnTo>
                  <a:pt x="5654737" y="830320"/>
                </a:lnTo>
                <a:close/>
                <a:moveTo>
                  <a:pt x="5641789" y="830320"/>
                </a:moveTo>
                <a:lnTo>
                  <a:pt x="5641789" y="831400"/>
                </a:lnTo>
                <a:lnTo>
                  <a:pt x="5643947" y="831400"/>
                </a:lnTo>
                <a:lnTo>
                  <a:pt x="5643947" y="830320"/>
                </a:lnTo>
                <a:close/>
                <a:moveTo>
                  <a:pt x="5633157" y="830320"/>
                </a:moveTo>
                <a:lnTo>
                  <a:pt x="5633157" y="832479"/>
                </a:lnTo>
                <a:lnTo>
                  <a:pt x="5636394" y="832479"/>
                </a:lnTo>
                <a:lnTo>
                  <a:pt x="5636394" y="830320"/>
                </a:lnTo>
                <a:close/>
                <a:moveTo>
                  <a:pt x="1094487" y="829915"/>
                </a:moveTo>
                <a:lnTo>
                  <a:pt x="1094487" y="832072"/>
                </a:lnTo>
                <a:lnTo>
                  <a:pt x="1095567" y="832072"/>
                </a:lnTo>
                <a:lnTo>
                  <a:pt x="1095567" y="829915"/>
                </a:lnTo>
                <a:close/>
                <a:moveTo>
                  <a:pt x="4653938" y="829339"/>
                </a:moveTo>
                <a:lnTo>
                  <a:pt x="4656096" y="831497"/>
                </a:lnTo>
                <a:lnTo>
                  <a:pt x="4656096" y="829339"/>
                </a:lnTo>
                <a:close/>
                <a:moveTo>
                  <a:pt x="3059887" y="825059"/>
                </a:moveTo>
                <a:lnTo>
                  <a:pt x="3059887" y="830454"/>
                </a:lnTo>
                <a:lnTo>
                  <a:pt x="3060966" y="830454"/>
                </a:lnTo>
                <a:lnTo>
                  <a:pt x="3060966" y="825059"/>
                </a:lnTo>
                <a:close/>
                <a:moveTo>
                  <a:pt x="220656" y="824082"/>
                </a:moveTo>
                <a:lnTo>
                  <a:pt x="220656" y="827319"/>
                </a:lnTo>
                <a:cubicBezTo>
                  <a:pt x="224972" y="831275"/>
                  <a:pt x="227130" y="834917"/>
                  <a:pt x="227130" y="838244"/>
                </a:cubicBezTo>
                <a:lnTo>
                  <a:pt x="232795" y="836086"/>
                </a:lnTo>
                <a:lnTo>
                  <a:pt x="232795" y="834872"/>
                </a:lnTo>
                <a:cubicBezTo>
                  <a:pt x="230547" y="832534"/>
                  <a:pt x="229423" y="830376"/>
                  <a:pt x="229423" y="828398"/>
                </a:cubicBezTo>
                <a:lnTo>
                  <a:pt x="226051" y="830556"/>
                </a:lnTo>
                <a:close/>
                <a:moveTo>
                  <a:pt x="83757" y="824082"/>
                </a:moveTo>
                <a:cubicBezTo>
                  <a:pt x="80880" y="824801"/>
                  <a:pt x="79441" y="827319"/>
                  <a:pt x="79441" y="831635"/>
                </a:cubicBezTo>
                <a:lnTo>
                  <a:pt x="80520" y="831635"/>
                </a:lnTo>
                <a:lnTo>
                  <a:pt x="87129" y="832714"/>
                </a:lnTo>
                <a:lnTo>
                  <a:pt x="89287" y="826240"/>
                </a:lnTo>
                <a:lnTo>
                  <a:pt x="89287" y="825161"/>
                </a:lnTo>
                <a:close/>
                <a:moveTo>
                  <a:pt x="4653938" y="823944"/>
                </a:moveTo>
                <a:lnTo>
                  <a:pt x="4653938" y="827181"/>
                </a:lnTo>
                <a:lnTo>
                  <a:pt x="4655017" y="827181"/>
                </a:lnTo>
                <a:lnTo>
                  <a:pt x="4655017" y="823944"/>
                </a:lnTo>
                <a:close/>
                <a:moveTo>
                  <a:pt x="5754006" y="823847"/>
                </a:moveTo>
                <a:lnTo>
                  <a:pt x="5754006" y="824926"/>
                </a:lnTo>
                <a:lnTo>
                  <a:pt x="5756164" y="824926"/>
                </a:lnTo>
                <a:lnTo>
                  <a:pt x="5756164" y="823847"/>
                </a:lnTo>
                <a:close/>
                <a:moveTo>
                  <a:pt x="5791771" y="822768"/>
                </a:moveTo>
                <a:lnTo>
                  <a:pt x="5793929" y="822768"/>
                </a:lnTo>
                <a:lnTo>
                  <a:pt x="5793929" y="824926"/>
                </a:lnTo>
                <a:close/>
                <a:moveTo>
                  <a:pt x="7176226" y="822187"/>
                </a:moveTo>
                <a:lnTo>
                  <a:pt x="7176226" y="824346"/>
                </a:lnTo>
                <a:lnTo>
                  <a:pt x="7177305" y="824346"/>
                </a:lnTo>
                <a:lnTo>
                  <a:pt x="7177305" y="822187"/>
                </a:lnTo>
                <a:close/>
                <a:moveTo>
                  <a:pt x="652784" y="820877"/>
                </a:moveTo>
                <a:lnTo>
                  <a:pt x="650761" y="831398"/>
                </a:lnTo>
                <a:lnTo>
                  <a:pt x="648603" y="831398"/>
                </a:lnTo>
                <a:cubicBezTo>
                  <a:pt x="647164" y="831398"/>
                  <a:pt x="646445" y="830364"/>
                  <a:pt x="646445" y="828296"/>
                </a:cubicBezTo>
                <a:lnTo>
                  <a:pt x="644422" y="828296"/>
                </a:lnTo>
                <a:lnTo>
                  <a:pt x="642264" y="832477"/>
                </a:lnTo>
                <a:lnTo>
                  <a:pt x="642264" y="835714"/>
                </a:lnTo>
                <a:lnTo>
                  <a:pt x="643343" y="835714"/>
                </a:lnTo>
                <a:lnTo>
                  <a:pt x="648603" y="834635"/>
                </a:lnTo>
                <a:lnTo>
                  <a:pt x="649682" y="835714"/>
                </a:lnTo>
                <a:lnTo>
                  <a:pt x="654942" y="823980"/>
                </a:lnTo>
                <a:lnTo>
                  <a:pt x="654942" y="820877"/>
                </a:lnTo>
                <a:close/>
                <a:moveTo>
                  <a:pt x="4765210" y="820842"/>
                </a:moveTo>
                <a:lnTo>
                  <a:pt x="4765210" y="823944"/>
                </a:lnTo>
                <a:lnTo>
                  <a:pt x="4766289" y="823944"/>
                </a:lnTo>
                <a:lnTo>
                  <a:pt x="4766289" y="820842"/>
                </a:lnTo>
                <a:close/>
                <a:moveTo>
                  <a:pt x="233874" y="819631"/>
                </a:moveTo>
                <a:lnTo>
                  <a:pt x="232795" y="823003"/>
                </a:lnTo>
                <a:lnTo>
                  <a:pt x="233874" y="823003"/>
                </a:lnTo>
                <a:lnTo>
                  <a:pt x="234953" y="821789"/>
                </a:lnTo>
                <a:lnTo>
                  <a:pt x="234953" y="819631"/>
                </a:lnTo>
                <a:close/>
                <a:moveTo>
                  <a:pt x="1191869" y="818990"/>
                </a:moveTo>
                <a:cubicBezTo>
                  <a:pt x="1191869" y="823845"/>
                  <a:pt x="1189306" y="828566"/>
                  <a:pt x="1184181" y="833152"/>
                </a:cubicBezTo>
                <a:lnTo>
                  <a:pt x="1184181" y="834231"/>
                </a:lnTo>
                <a:lnTo>
                  <a:pt x="1192948" y="830994"/>
                </a:lnTo>
                <a:lnTo>
                  <a:pt x="1192948" y="818990"/>
                </a:lnTo>
                <a:close/>
                <a:moveTo>
                  <a:pt x="658179" y="818720"/>
                </a:moveTo>
                <a:lnTo>
                  <a:pt x="658179" y="819799"/>
                </a:lnTo>
                <a:lnTo>
                  <a:pt x="661281" y="819799"/>
                </a:lnTo>
                <a:lnTo>
                  <a:pt x="661281" y="818720"/>
                </a:lnTo>
                <a:close/>
                <a:moveTo>
                  <a:pt x="646445" y="818720"/>
                </a:moveTo>
                <a:lnTo>
                  <a:pt x="646445" y="819799"/>
                </a:lnTo>
                <a:lnTo>
                  <a:pt x="648603" y="819799"/>
                </a:lnTo>
                <a:lnTo>
                  <a:pt x="648603" y="818720"/>
                </a:lnTo>
                <a:close/>
                <a:moveTo>
                  <a:pt x="571184" y="818720"/>
                </a:moveTo>
                <a:lnTo>
                  <a:pt x="569026" y="820877"/>
                </a:lnTo>
                <a:lnTo>
                  <a:pt x="569026" y="821822"/>
                </a:lnTo>
                <a:lnTo>
                  <a:pt x="570106" y="821822"/>
                </a:lnTo>
                <a:lnTo>
                  <a:pt x="573207" y="820877"/>
                </a:lnTo>
                <a:lnTo>
                  <a:pt x="573207" y="818720"/>
                </a:lnTo>
                <a:close/>
                <a:moveTo>
                  <a:pt x="5696818" y="818452"/>
                </a:moveTo>
                <a:lnTo>
                  <a:pt x="5696818" y="820609"/>
                </a:lnTo>
                <a:lnTo>
                  <a:pt x="5700055" y="820609"/>
                </a:lnTo>
                <a:lnTo>
                  <a:pt x="5700055" y="819531"/>
                </a:lnTo>
                <a:close/>
                <a:moveTo>
                  <a:pt x="554190" y="817640"/>
                </a:moveTo>
                <a:lnTo>
                  <a:pt x="554190" y="820877"/>
                </a:lnTo>
                <a:lnTo>
                  <a:pt x="555268" y="820877"/>
                </a:lnTo>
                <a:lnTo>
                  <a:pt x="555268" y="817640"/>
                </a:lnTo>
                <a:close/>
                <a:moveTo>
                  <a:pt x="5615893" y="817372"/>
                </a:moveTo>
                <a:lnTo>
                  <a:pt x="5615893" y="819531"/>
                </a:lnTo>
                <a:lnTo>
                  <a:pt x="5616972" y="819531"/>
                </a:lnTo>
                <a:lnTo>
                  <a:pt x="5616972" y="817372"/>
                </a:lnTo>
                <a:close/>
                <a:moveTo>
                  <a:pt x="7134414" y="816792"/>
                </a:moveTo>
                <a:lnTo>
                  <a:pt x="7134414" y="818950"/>
                </a:lnTo>
                <a:lnTo>
                  <a:pt x="7137651" y="818950"/>
                </a:lnTo>
                <a:lnTo>
                  <a:pt x="7135493" y="816792"/>
                </a:lnTo>
                <a:close/>
                <a:moveTo>
                  <a:pt x="7100156" y="816792"/>
                </a:moveTo>
                <a:lnTo>
                  <a:pt x="7100156" y="817871"/>
                </a:lnTo>
                <a:lnTo>
                  <a:pt x="7102314" y="817871"/>
                </a:lnTo>
                <a:lnTo>
                  <a:pt x="7102314" y="816792"/>
                </a:lnTo>
                <a:close/>
                <a:moveTo>
                  <a:pt x="8241496" y="814676"/>
                </a:moveTo>
                <a:lnTo>
                  <a:pt x="8239338" y="816835"/>
                </a:lnTo>
                <a:cubicBezTo>
                  <a:pt x="8242215" y="817015"/>
                  <a:pt x="8243654" y="818453"/>
                  <a:pt x="8243654" y="821151"/>
                </a:cubicBezTo>
                <a:lnTo>
                  <a:pt x="8250128" y="816835"/>
                </a:lnTo>
                <a:lnTo>
                  <a:pt x="8251206" y="816835"/>
                </a:lnTo>
                <a:cubicBezTo>
                  <a:pt x="8252645" y="816835"/>
                  <a:pt x="8253364" y="818632"/>
                  <a:pt x="8253364" y="822230"/>
                </a:cubicBezTo>
                <a:lnTo>
                  <a:pt x="8257680" y="823309"/>
                </a:lnTo>
                <a:lnTo>
                  <a:pt x="8255522" y="816835"/>
                </a:lnTo>
                <a:cubicBezTo>
                  <a:pt x="8251926" y="816835"/>
                  <a:pt x="8250128" y="816115"/>
                  <a:pt x="8250128" y="814676"/>
                </a:cubicBezTo>
                <a:lnTo>
                  <a:pt x="8241496" y="816835"/>
                </a:lnTo>
                <a:close/>
                <a:moveTo>
                  <a:pt x="7687846" y="813462"/>
                </a:moveTo>
                <a:lnTo>
                  <a:pt x="7687846" y="814541"/>
                </a:lnTo>
                <a:lnTo>
                  <a:pt x="7690004" y="814541"/>
                </a:lnTo>
                <a:lnTo>
                  <a:pt x="7690004" y="813462"/>
                </a:lnTo>
                <a:close/>
                <a:moveTo>
                  <a:pt x="7108788" y="812611"/>
                </a:moveTo>
                <a:cubicBezTo>
                  <a:pt x="7108788" y="814680"/>
                  <a:pt x="7106990" y="815714"/>
                  <a:pt x="7103393" y="815714"/>
                </a:cubicBezTo>
                <a:lnTo>
                  <a:pt x="7103393" y="816792"/>
                </a:lnTo>
                <a:lnTo>
                  <a:pt x="7106630" y="816792"/>
                </a:lnTo>
                <a:lnTo>
                  <a:pt x="7112025" y="815714"/>
                </a:lnTo>
                <a:lnTo>
                  <a:pt x="7118364" y="824346"/>
                </a:lnTo>
                <a:lnTo>
                  <a:pt x="7119443" y="824346"/>
                </a:lnTo>
                <a:cubicBezTo>
                  <a:pt x="7119443" y="822907"/>
                  <a:pt x="7120522" y="822187"/>
                  <a:pt x="7122680" y="822187"/>
                </a:cubicBezTo>
                <a:lnTo>
                  <a:pt x="7121601" y="818950"/>
                </a:lnTo>
                <a:lnTo>
                  <a:pt x="7120522" y="820030"/>
                </a:lnTo>
                <a:lnTo>
                  <a:pt x="7117285" y="820030"/>
                </a:lnTo>
                <a:cubicBezTo>
                  <a:pt x="7113059" y="816433"/>
                  <a:pt x="7110946" y="813960"/>
                  <a:pt x="7110946" y="812611"/>
                </a:cubicBezTo>
                <a:close/>
                <a:moveTo>
                  <a:pt x="227130" y="803446"/>
                </a:moveTo>
                <a:lnTo>
                  <a:pt x="227130" y="805604"/>
                </a:lnTo>
                <a:lnTo>
                  <a:pt x="228209" y="805604"/>
                </a:lnTo>
                <a:lnTo>
                  <a:pt x="228209" y="803446"/>
                </a:lnTo>
                <a:close/>
                <a:moveTo>
                  <a:pt x="7116341" y="802900"/>
                </a:moveTo>
                <a:lnTo>
                  <a:pt x="7116341" y="805057"/>
                </a:lnTo>
                <a:lnTo>
                  <a:pt x="7119443" y="805057"/>
                </a:lnTo>
                <a:lnTo>
                  <a:pt x="7119443" y="802900"/>
                </a:lnTo>
                <a:close/>
                <a:moveTo>
                  <a:pt x="7766882" y="802538"/>
                </a:moveTo>
                <a:lnTo>
                  <a:pt x="7766882" y="804696"/>
                </a:lnTo>
                <a:lnTo>
                  <a:pt x="7767962" y="804696"/>
                </a:lnTo>
                <a:lnTo>
                  <a:pt x="7767962" y="802538"/>
                </a:lnTo>
                <a:close/>
                <a:moveTo>
                  <a:pt x="7662489" y="802538"/>
                </a:moveTo>
                <a:lnTo>
                  <a:pt x="7656015" y="805774"/>
                </a:lnTo>
                <a:lnTo>
                  <a:pt x="7648327" y="804696"/>
                </a:lnTo>
                <a:lnTo>
                  <a:pt x="7648327" y="805774"/>
                </a:lnTo>
                <a:lnTo>
                  <a:pt x="7650485" y="813462"/>
                </a:lnTo>
                <a:lnTo>
                  <a:pt x="7646034" y="817778"/>
                </a:lnTo>
                <a:lnTo>
                  <a:pt x="7646034" y="819937"/>
                </a:lnTo>
                <a:cubicBezTo>
                  <a:pt x="7649001" y="820116"/>
                  <a:pt x="7650485" y="821554"/>
                  <a:pt x="7650485" y="824253"/>
                </a:cubicBezTo>
                <a:lnTo>
                  <a:pt x="7654801" y="825331"/>
                </a:lnTo>
                <a:cubicBezTo>
                  <a:pt x="7657229" y="825331"/>
                  <a:pt x="7662759" y="821015"/>
                  <a:pt x="7671391" y="812383"/>
                </a:cubicBezTo>
                <a:lnTo>
                  <a:pt x="7671391" y="806853"/>
                </a:lnTo>
                <a:cubicBezTo>
                  <a:pt x="7671391" y="805774"/>
                  <a:pt x="7668424" y="804335"/>
                  <a:pt x="7662489" y="802538"/>
                </a:cubicBezTo>
                <a:close/>
                <a:moveTo>
                  <a:pt x="646445" y="799567"/>
                </a:moveTo>
                <a:lnTo>
                  <a:pt x="645366" y="803883"/>
                </a:lnTo>
                <a:lnTo>
                  <a:pt x="646445" y="806986"/>
                </a:lnTo>
                <a:lnTo>
                  <a:pt x="647524" y="806986"/>
                </a:lnTo>
                <a:lnTo>
                  <a:pt x="648603" y="805906"/>
                </a:lnTo>
                <a:lnTo>
                  <a:pt x="649682" y="802804"/>
                </a:lnTo>
                <a:lnTo>
                  <a:pt x="650761" y="802804"/>
                </a:lnTo>
                <a:lnTo>
                  <a:pt x="649682" y="799567"/>
                </a:lnTo>
                <a:close/>
                <a:moveTo>
                  <a:pt x="1191869" y="799298"/>
                </a:moveTo>
                <a:lnTo>
                  <a:pt x="1187417" y="802534"/>
                </a:lnTo>
                <a:lnTo>
                  <a:pt x="1187417" y="805772"/>
                </a:lnTo>
                <a:lnTo>
                  <a:pt x="1194026" y="805772"/>
                </a:lnTo>
                <a:lnTo>
                  <a:pt x="1194026" y="801455"/>
                </a:lnTo>
                <a:close/>
                <a:moveTo>
                  <a:pt x="3158481" y="797545"/>
                </a:moveTo>
                <a:lnTo>
                  <a:pt x="3158481" y="799568"/>
                </a:lnTo>
                <a:lnTo>
                  <a:pt x="3159560" y="799568"/>
                </a:lnTo>
                <a:lnTo>
                  <a:pt x="3159560" y="797545"/>
                </a:lnTo>
                <a:close/>
                <a:moveTo>
                  <a:pt x="7184858" y="796426"/>
                </a:moveTo>
                <a:cubicBezTo>
                  <a:pt x="7184858" y="800923"/>
                  <a:pt x="7183779" y="805957"/>
                  <a:pt x="7181621" y="811532"/>
                </a:cubicBezTo>
                <a:cubicBezTo>
                  <a:pt x="7183239" y="811532"/>
                  <a:pt x="7186072" y="814005"/>
                  <a:pt x="7190118" y="818950"/>
                </a:cubicBezTo>
                <a:lnTo>
                  <a:pt x="7192276" y="816792"/>
                </a:lnTo>
                <a:lnTo>
                  <a:pt x="7192276" y="815714"/>
                </a:lnTo>
                <a:cubicBezTo>
                  <a:pt x="7192276" y="814274"/>
                  <a:pt x="7191197" y="813555"/>
                  <a:pt x="7189039" y="813555"/>
                </a:cubicBezTo>
                <a:lnTo>
                  <a:pt x="7187960" y="812611"/>
                </a:lnTo>
                <a:lnTo>
                  <a:pt x="7187960" y="811532"/>
                </a:lnTo>
                <a:lnTo>
                  <a:pt x="7194434" y="805057"/>
                </a:lnTo>
                <a:lnTo>
                  <a:pt x="7194434" y="801821"/>
                </a:lnTo>
                <a:cubicBezTo>
                  <a:pt x="7194434" y="800563"/>
                  <a:pt x="7191242" y="798763"/>
                  <a:pt x="7184858" y="796426"/>
                </a:cubicBezTo>
                <a:close/>
                <a:moveTo>
                  <a:pt x="573207" y="795386"/>
                </a:moveTo>
                <a:cubicBezTo>
                  <a:pt x="571859" y="795386"/>
                  <a:pt x="570825" y="797499"/>
                  <a:pt x="570106" y="801725"/>
                </a:cubicBezTo>
                <a:lnTo>
                  <a:pt x="573207" y="803883"/>
                </a:lnTo>
                <a:close/>
                <a:moveTo>
                  <a:pt x="5692502" y="794714"/>
                </a:moveTo>
                <a:lnTo>
                  <a:pt x="5692502" y="796871"/>
                </a:lnTo>
                <a:lnTo>
                  <a:pt x="5694660" y="794714"/>
                </a:lnTo>
                <a:close/>
                <a:moveTo>
                  <a:pt x="228209" y="793465"/>
                </a:moveTo>
                <a:lnTo>
                  <a:pt x="228209" y="798051"/>
                </a:lnTo>
                <a:lnTo>
                  <a:pt x="229423" y="798051"/>
                </a:lnTo>
                <a:lnTo>
                  <a:pt x="229423" y="793465"/>
                </a:lnTo>
                <a:close/>
                <a:moveTo>
                  <a:pt x="5730267" y="792556"/>
                </a:moveTo>
                <a:lnTo>
                  <a:pt x="5730267" y="793635"/>
                </a:lnTo>
                <a:lnTo>
                  <a:pt x="5732425" y="793635"/>
                </a:lnTo>
                <a:lnTo>
                  <a:pt x="5732425" y="792556"/>
                </a:lnTo>
                <a:close/>
                <a:moveTo>
                  <a:pt x="5701134" y="792556"/>
                </a:moveTo>
                <a:lnTo>
                  <a:pt x="5697897" y="800109"/>
                </a:lnTo>
                <a:lnTo>
                  <a:pt x="5686028" y="800109"/>
                </a:lnTo>
                <a:cubicBezTo>
                  <a:pt x="5686028" y="797951"/>
                  <a:pt x="5683511" y="796871"/>
                  <a:pt x="5678475" y="796871"/>
                </a:cubicBezTo>
                <a:lnTo>
                  <a:pt x="5677396" y="796871"/>
                </a:lnTo>
                <a:cubicBezTo>
                  <a:pt x="5671282" y="796871"/>
                  <a:pt x="5666966" y="797951"/>
                  <a:pt x="5664448" y="800109"/>
                </a:cubicBezTo>
                <a:lnTo>
                  <a:pt x="5661211" y="800109"/>
                </a:lnTo>
                <a:cubicBezTo>
                  <a:pt x="5661211" y="797951"/>
                  <a:pt x="5659413" y="796871"/>
                  <a:pt x="5655816" y="796871"/>
                </a:cubicBezTo>
                <a:lnTo>
                  <a:pt x="5651500" y="796871"/>
                </a:lnTo>
                <a:lnTo>
                  <a:pt x="5651500" y="800109"/>
                </a:lnTo>
                <a:lnTo>
                  <a:pt x="5638552" y="800109"/>
                </a:lnTo>
                <a:cubicBezTo>
                  <a:pt x="5636214" y="798311"/>
                  <a:pt x="5632977" y="797231"/>
                  <a:pt x="5628841" y="796871"/>
                </a:cubicBezTo>
                <a:lnTo>
                  <a:pt x="5612656" y="797951"/>
                </a:lnTo>
                <a:lnTo>
                  <a:pt x="5610498" y="797951"/>
                </a:lnTo>
                <a:lnTo>
                  <a:pt x="5607261" y="800109"/>
                </a:lnTo>
                <a:lnTo>
                  <a:pt x="5600787" y="800109"/>
                </a:lnTo>
                <a:cubicBezTo>
                  <a:pt x="5598089" y="797951"/>
                  <a:pt x="5594852" y="796871"/>
                  <a:pt x="5591076" y="796871"/>
                </a:cubicBezTo>
                <a:lnTo>
                  <a:pt x="5589997" y="796871"/>
                </a:lnTo>
                <a:cubicBezTo>
                  <a:pt x="5586220" y="796871"/>
                  <a:pt x="5582983" y="797951"/>
                  <a:pt x="5580286" y="800109"/>
                </a:cubicBezTo>
                <a:lnTo>
                  <a:pt x="5577049" y="797951"/>
                </a:lnTo>
                <a:lnTo>
                  <a:pt x="5571654" y="797951"/>
                </a:lnTo>
                <a:lnTo>
                  <a:pt x="5571654" y="800109"/>
                </a:lnTo>
                <a:lnTo>
                  <a:pt x="5569496" y="800109"/>
                </a:lnTo>
                <a:cubicBezTo>
                  <a:pt x="5568057" y="800109"/>
                  <a:pt x="5567338" y="799030"/>
                  <a:pt x="5567338" y="796871"/>
                </a:cubicBezTo>
                <a:lnTo>
                  <a:pt x="5565180" y="796871"/>
                </a:lnTo>
                <a:cubicBezTo>
                  <a:pt x="5565180" y="800469"/>
                  <a:pt x="5566259" y="802267"/>
                  <a:pt x="5568417" y="802267"/>
                </a:cubicBezTo>
                <a:lnTo>
                  <a:pt x="5568417" y="805504"/>
                </a:lnTo>
                <a:lnTo>
                  <a:pt x="5565180" y="816294"/>
                </a:lnTo>
                <a:lnTo>
                  <a:pt x="5579207" y="817372"/>
                </a:lnTo>
                <a:lnTo>
                  <a:pt x="5583523" y="816294"/>
                </a:lnTo>
                <a:lnTo>
                  <a:pt x="5584602" y="817372"/>
                </a:lnTo>
                <a:lnTo>
                  <a:pt x="5588918" y="816294"/>
                </a:lnTo>
                <a:lnTo>
                  <a:pt x="5598629" y="817372"/>
                </a:lnTo>
                <a:lnTo>
                  <a:pt x="5605103" y="816294"/>
                </a:lnTo>
                <a:lnTo>
                  <a:pt x="5608340" y="819531"/>
                </a:lnTo>
                <a:cubicBezTo>
                  <a:pt x="5611217" y="818092"/>
                  <a:pt x="5612656" y="816294"/>
                  <a:pt x="5612656" y="814136"/>
                </a:cubicBezTo>
                <a:lnTo>
                  <a:pt x="5613735" y="814136"/>
                </a:lnTo>
                <a:lnTo>
                  <a:pt x="5616972" y="816294"/>
                </a:lnTo>
                <a:lnTo>
                  <a:pt x="5619130" y="816294"/>
                </a:lnTo>
                <a:lnTo>
                  <a:pt x="5624525" y="815215"/>
                </a:lnTo>
                <a:lnTo>
                  <a:pt x="5639631" y="817372"/>
                </a:lnTo>
                <a:lnTo>
                  <a:pt x="5651500" y="816294"/>
                </a:lnTo>
                <a:lnTo>
                  <a:pt x="5668764" y="817372"/>
                </a:lnTo>
                <a:lnTo>
                  <a:pt x="5689265" y="814136"/>
                </a:lnTo>
                <a:cubicBezTo>
                  <a:pt x="5689265" y="816294"/>
                  <a:pt x="5691064" y="817372"/>
                  <a:pt x="5694660" y="817372"/>
                </a:cubicBezTo>
                <a:lnTo>
                  <a:pt x="5702213" y="816294"/>
                </a:lnTo>
                <a:lnTo>
                  <a:pt x="5708687" y="817372"/>
                </a:lnTo>
                <a:lnTo>
                  <a:pt x="5713003" y="815215"/>
                </a:lnTo>
                <a:lnTo>
                  <a:pt x="5722714" y="816294"/>
                </a:lnTo>
                <a:lnTo>
                  <a:pt x="5725951" y="815215"/>
                </a:lnTo>
                <a:lnTo>
                  <a:pt x="5742137" y="817372"/>
                </a:lnTo>
                <a:lnTo>
                  <a:pt x="5746453" y="816294"/>
                </a:lnTo>
                <a:lnTo>
                  <a:pt x="5755085" y="816294"/>
                </a:lnTo>
                <a:lnTo>
                  <a:pt x="5758322" y="818452"/>
                </a:lnTo>
                <a:lnTo>
                  <a:pt x="5759401" y="817372"/>
                </a:lnTo>
                <a:lnTo>
                  <a:pt x="5760480" y="818452"/>
                </a:lnTo>
                <a:lnTo>
                  <a:pt x="5760480" y="828163"/>
                </a:lnTo>
                <a:lnTo>
                  <a:pt x="5758322" y="828163"/>
                </a:lnTo>
                <a:lnTo>
                  <a:pt x="5758322" y="851361"/>
                </a:lnTo>
                <a:lnTo>
                  <a:pt x="5760480" y="851361"/>
                </a:lnTo>
                <a:lnTo>
                  <a:pt x="5760480" y="853519"/>
                </a:lnTo>
                <a:lnTo>
                  <a:pt x="5756164" y="858914"/>
                </a:lnTo>
                <a:lnTo>
                  <a:pt x="5758322" y="858914"/>
                </a:lnTo>
                <a:lnTo>
                  <a:pt x="5761559" y="856757"/>
                </a:lnTo>
                <a:lnTo>
                  <a:pt x="5769112" y="856757"/>
                </a:lnTo>
                <a:lnTo>
                  <a:pt x="5769112" y="861073"/>
                </a:lnTo>
                <a:lnTo>
                  <a:pt x="5771270" y="861073"/>
                </a:lnTo>
                <a:lnTo>
                  <a:pt x="5772349" y="856757"/>
                </a:lnTo>
                <a:lnTo>
                  <a:pt x="5773428" y="856757"/>
                </a:lnTo>
                <a:lnTo>
                  <a:pt x="5774507" y="857836"/>
                </a:lnTo>
                <a:lnTo>
                  <a:pt x="5775586" y="857836"/>
                </a:lnTo>
                <a:lnTo>
                  <a:pt x="5776665" y="856757"/>
                </a:lnTo>
                <a:lnTo>
                  <a:pt x="5776665" y="855678"/>
                </a:lnTo>
                <a:lnTo>
                  <a:pt x="5775586" y="854599"/>
                </a:lnTo>
                <a:lnTo>
                  <a:pt x="5774507" y="854599"/>
                </a:lnTo>
                <a:lnTo>
                  <a:pt x="5775586" y="832479"/>
                </a:lnTo>
                <a:lnTo>
                  <a:pt x="5774507" y="823847"/>
                </a:lnTo>
                <a:lnTo>
                  <a:pt x="5776665" y="823847"/>
                </a:lnTo>
                <a:lnTo>
                  <a:pt x="5776665" y="821688"/>
                </a:lnTo>
                <a:lnTo>
                  <a:pt x="5774507" y="821688"/>
                </a:lnTo>
                <a:lnTo>
                  <a:pt x="5775586" y="808741"/>
                </a:lnTo>
                <a:lnTo>
                  <a:pt x="5774507" y="799030"/>
                </a:lnTo>
                <a:lnTo>
                  <a:pt x="5772349" y="799030"/>
                </a:lnTo>
                <a:lnTo>
                  <a:pt x="5771270" y="800109"/>
                </a:lnTo>
                <a:lnTo>
                  <a:pt x="5770191" y="800109"/>
                </a:lnTo>
                <a:cubicBezTo>
                  <a:pt x="5770191" y="797951"/>
                  <a:pt x="5765515" y="796871"/>
                  <a:pt x="5756164" y="796871"/>
                </a:cubicBezTo>
                <a:lnTo>
                  <a:pt x="5755085" y="796871"/>
                </a:lnTo>
                <a:lnTo>
                  <a:pt x="5754006" y="797951"/>
                </a:lnTo>
                <a:lnTo>
                  <a:pt x="5752927" y="797951"/>
                </a:lnTo>
                <a:lnTo>
                  <a:pt x="5750769" y="795793"/>
                </a:lnTo>
                <a:lnTo>
                  <a:pt x="5746453" y="797951"/>
                </a:lnTo>
                <a:lnTo>
                  <a:pt x="5738899" y="796871"/>
                </a:lnTo>
                <a:lnTo>
                  <a:pt x="5733504" y="800109"/>
                </a:lnTo>
                <a:lnTo>
                  <a:pt x="5725951" y="800109"/>
                </a:lnTo>
                <a:lnTo>
                  <a:pt x="5722714" y="797951"/>
                </a:lnTo>
                <a:lnTo>
                  <a:pt x="5710845" y="797951"/>
                </a:lnTo>
                <a:cubicBezTo>
                  <a:pt x="5706529" y="797951"/>
                  <a:pt x="5703292" y="796151"/>
                  <a:pt x="5701134" y="792556"/>
                </a:cubicBezTo>
                <a:close/>
                <a:moveTo>
                  <a:pt x="5616972" y="792556"/>
                </a:moveTo>
                <a:lnTo>
                  <a:pt x="5616972" y="795793"/>
                </a:lnTo>
                <a:lnTo>
                  <a:pt x="5618051" y="795793"/>
                </a:lnTo>
                <a:lnTo>
                  <a:pt x="5620209" y="793635"/>
                </a:lnTo>
                <a:lnTo>
                  <a:pt x="5620209" y="792556"/>
                </a:lnTo>
                <a:close/>
                <a:moveTo>
                  <a:pt x="5607261" y="792556"/>
                </a:moveTo>
                <a:lnTo>
                  <a:pt x="5607261" y="793635"/>
                </a:lnTo>
                <a:lnTo>
                  <a:pt x="5609419" y="793635"/>
                </a:lnTo>
                <a:lnTo>
                  <a:pt x="5609419" y="792556"/>
                </a:lnTo>
                <a:close/>
                <a:moveTo>
                  <a:pt x="4628042" y="791843"/>
                </a:moveTo>
                <a:lnTo>
                  <a:pt x="4637753" y="791843"/>
                </a:lnTo>
                <a:cubicBezTo>
                  <a:pt x="4642069" y="791843"/>
                  <a:pt x="4647464" y="794362"/>
                  <a:pt x="4653938" y="799397"/>
                </a:cubicBezTo>
                <a:lnTo>
                  <a:pt x="4653938" y="800476"/>
                </a:lnTo>
                <a:cubicBezTo>
                  <a:pt x="4653938" y="801914"/>
                  <a:pt x="4652859" y="802633"/>
                  <a:pt x="4650701" y="802633"/>
                </a:cubicBezTo>
                <a:lnTo>
                  <a:pt x="4644227" y="801555"/>
                </a:lnTo>
                <a:lnTo>
                  <a:pt x="4618331" y="804791"/>
                </a:lnTo>
                <a:lnTo>
                  <a:pt x="4616173" y="799397"/>
                </a:lnTo>
                <a:cubicBezTo>
                  <a:pt x="4616173" y="796159"/>
                  <a:pt x="4620129" y="793642"/>
                  <a:pt x="4628042" y="791843"/>
                </a:cubicBezTo>
                <a:close/>
                <a:moveTo>
                  <a:pt x="1096644" y="791610"/>
                </a:moveTo>
                <a:lnTo>
                  <a:pt x="1092329" y="795926"/>
                </a:lnTo>
                <a:cubicBezTo>
                  <a:pt x="1093229" y="799253"/>
                  <a:pt x="1094666" y="801096"/>
                  <a:pt x="1096644" y="801455"/>
                </a:cubicBezTo>
                <a:cubicBezTo>
                  <a:pt x="1100333" y="800377"/>
                  <a:pt x="1102175" y="797814"/>
                  <a:pt x="1102175" y="793767"/>
                </a:cubicBezTo>
                <a:lnTo>
                  <a:pt x="1098939" y="791610"/>
                </a:lnTo>
                <a:close/>
                <a:moveTo>
                  <a:pt x="69596" y="791307"/>
                </a:moveTo>
                <a:cubicBezTo>
                  <a:pt x="67078" y="794364"/>
                  <a:pt x="64830" y="795893"/>
                  <a:pt x="62852" y="795893"/>
                </a:cubicBezTo>
                <a:lnTo>
                  <a:pt x="62852" y="800209"/>
                </a:lnTo>
                <a:lnTo>
                  <a:pt x="65010" y="800209"/>
                </a:lnTo>
                <a:cubicBezTo>
                  <a:pt x="65010" y="796073"/>
                  <a:pt x="67617" y="793825"/>
                  <a:pt x="72833" y="793465"/>
                </a:cubicBezTo>
                <a:lnTo>
                  <a:pt x="70675" y="791307"/>
                </a:lnTo>
                <a:close/>
                <a:moveTo>
                  <a:pt x="112486" y="790228"/>
                </a:moveTo>
                <a:cubicBezTo>
                  <a:pt x="109159" y="791666"/>
                  <a:pt x="107315" y="793105"/>
                  <a:pt x="106956" y="794544"/>
                </a:cubicBezTo>
                <a:lnTo>
                  <a:pt x="109249" y="796972"/>
                </a:lnTo>
                <a:cubicBezTo>
                  <a:pt x="111407" y="796253"/>
                  <a:pt x="112486" y="794004"/>
                  <a:pt x="112486" y="790228"/>
                </a:cubicBezTo>
                <a:close/>
                <a:moveTo>
                  <a:pt x="84971" y="790228"/>
                </a:moveTo>
                <a:lnTo>
                  <a:pt x="83757" y="791307"/>
                </a:lnTo>
                <a:lnTo>
                  <a:pt x="83757" y="792386"/>
                </a:lnTo>
                <a:cubicBezTo>
                  <a:pt x="85286" y="795803"/>
                  <a:pt x="86769" y="797691"/>
                  <a:pt x="88208" y="798051"/>
                </a:cubicBezTo>
                <a:lnTo>
                  <a:pt x="90366" y="798051"/>
                </a:lnTo>
                <a:lnTo>
                  <a:pt x="92659" y="795893"/>
                </a:lnTo>
                <a:lnTo>
                  <a:pt x="92659" y="793465"/>
                </a:lnTo>
                <a:cubicBezTo>
                  <a:pt x="92659" y="791846"/>
                  <a:pt x="90097" y="790768"/>
                  <a:pt x="84971" y="790228"/>
                </a:cubicBezTo>
                <a:close/>
                <a:moveTo>
                  <a:pt x="3239136" y="787969"/>
                </a:moveTo>
                <a:lnTo>
                  <a:pt x="3236978" y="790127"/>
                </a:lnTo>
                <a:lnTo>
                  <a:pt x="3243317" y="794308"/>
                </a:lnTo>
                <a:lnTo>
                  <a:pt x="3245475" y="794308"/>
                </a:lnTo>
                <a:lnTo>
                  <a:pt x="3245475" y="793229"/>
                </a:lnTo>
                <a:lnTo>
                  <a:pt x="3240215" y="787969"/>
                </a:lnTo>
                <a:close/>
                <a:moveTo>
                  <a:pt x="227130" y="786991"/>
                </a:moveTo>
                <a:lnTo>
                  <a:pt x="227130" y="789149"/>
                </a:lnTo>
                <a:lnTo>
                  <a:pt x="228209" y="789149"/>
                </a:lnTo>
                <a:lnTo>
                  <a:pt x="228209" y="786991"/>
                </a:lnTo>
                <a:close/>
                <a:moveTo>
                  <a:pt x="6096036" y="786891"/>
                </a:moveTo>
                <a:lnTo>
                  <a:pt x="6093878" y="793365"/>
                </a:lnTo>
                <a:lnTo>
                  <a:pt x="6094957" y="796601"/>
                </a:lnTo>
                <a:lnTo>
                  <a:pt x="6093878" y="796601"/>
                </a:lnTo>
                <a:lnTo>
                  <a:pt x="6094957" y="800918"/>
                </a:lnTo>
                <a:lnTo>
                  <a:pt x="6096036" y="800918"/>
                </a:lnTo>
                <a:lnTo>
                  <a:pt x="6097115" y="796601"/>
                </a:lnTo>
                <a:lnTo>
                  <a:pt x="6096036" y="795523"/>
                </a:lnTo>
                <a:lnTo>
                  <a:pt x="6096036" y="794445"/>
                </a:lnTo>
                <a:lnTo>
                  <a:pt x="6097115" y="787969"/>
                </a:lnTo>
                <a:lnTo>
                  <a:pt x="6097115" y="786891"/>
                </a:lnTo>
                <a:close/>
                <a:moveTo>
                  <a:pt x="7775650" y="786217"/>
                </a:moveTo>
                <a:lnTo>
                  <a:pt x="7772412" y="789455"/>
                </a:lnTo>
                <a:lnTo>
                  <a:pt x="7772412" y="792825"/>
                </a:lnTo>
                <a:lnTo>
                  <a:pt x="7774570" y="794985"/>
                </a:lnTo>
                <a:lnTo>
                  <a:pt x="7779021" y="789455"/>
                </a:lnTo>
                <a:lnTo>
                  <a:pt x="7779021" y="786217"/>
                </a:lnTo>
                <a:close/>
                <a:moveTo>
                  <a:pt x="4582589" y="783346"/>
                </a:moveTo>
                <a:lnTo>
                  <a:pt x="4579352" y="786584"/>
                </a:lnTo>
                <a:cubicBezTo>
                  <a:pt x="4580431" y="789371"/>
                  <a:pt x="4581510" y="790765"/>
                  <a:pt x="4582589" y="790765"/>
                </a:cubicBezTo>
                <a:lnTo>
                  <a:pt x="4583668" y="790765"/>
                </a:lnTo>
                <a:lnTo>
                  <a:pt x="4583668" y="783346"/>
                </a:lnTo>
                <a:close/>
                <a:moveTo>
                  <a:pt x="6099273" y="782575"/>
                </a:moveTo>
                <a:lnTo>
                  <a:pt x="6099273" y="784733"/>
                </a:lnTo>
                <a:lnTo>
                  <a:pt x="6100217" y="784733"/>
                </a:lnTo>
                <a:lnTo>
                  <a:pt x="6100217" y="782575"/>
                </a:lnTo>
                <a:close/>
                <a:moveTo>
                  <a:pt x="649682" y="782573"/>
                </a:moveTo>
                <a:lnTo>
                  <a:pt x="646445" y="785810"/>
                </a:lnTo>
                <a:lnTo>
                  <a:pt x="646445" y="787968"/>
                </a:lnTo>
                <a:lnTo>
                  <a:pt x="648603" y="789991"/>
                </a:lnTo>
                <a:lnTo>
                  <a:pt x="653863" y="784731"/>
                </a:lnTo>
                <a:lnTo>
                  <a:pt x="653863" y="782573"/>
                </a:lnTo>
                <a:close/>
                <a:moveTo>
                  <a:pt x="5762638" y="781765"/>
                </a:moveTo>
                <a:lnTo>
                  <a:pt x="5762638" y="783923"/>
                </a:lnTo>
                <a:lnTo>
                  <a:pt x="5763717" y="783923"/>
                </a:lnTo>
                <a:lnTo>
                  <a:pt x="5765875" y="781765"/>
                </a:lnTo>
                <a:close/>
                <a:moveTo>
                  <a:pt x="8095290" y="781362"/>
                </a:moveTo>
                <a:lnTo>
                  <a:pt x="8095290" y="782441"/>
                </a:lnTo>
                <a:lnTo>
                  <a:pt x="8098527" y="782441"/>
                </a:lnTo>
                <a:lnTo>
                  <a:pt x="8098527" y="781362"/>
                </a:lnTo>
                <a:close/>
                <a:moveTo>
                  <a:pt x="5722714" y="780686"/>
                </a:moveTo>
                <a:lnTo>
                  <a:pt x="5722714" y="782845"/>
                </a:lnTo>
                <a:lnTo>
                  <a:pt x="5724872" y="782845"/>
                </a:lnTo>
                <a:close/>
                <a:moveTo>
                  <a:pt x="7187960" y="780376"/>
                </a:moveTo>
                <a:cubicBezTo>
                  <a:pt x="7183734" y="780735"/>
                  <a:pt x="7181621" y="781814"/>
                  <a:pt x="7181621" y="783613"/>
                </a:cubicBezTo>
                <a:lnTo>
                  <a:pt x="7181621" y="784691"/>
                </a:lnTo>
                <a:lnTo>
                  <a:pt x="7184858" y="787929"/>
                </a:lnTo>
                <a:cubicBezTo>
                  <a:pt x="7187825" y="786850"/>
                  <a:pt x="7189938" y="785052"/>
                  <a:pt x="7191197" y="782534"/>
                </a:cubicBezTo>
                <a:lnTo>
                  <a:pt x="7189039" y="780376"/>
                </a:lnTo>
                <a:close/>
                <a:moveTo>
                  <a:pt x="3259233" y="779472"/>
                </a:moveTo>
                <a:lnTo>
                  <a:pt x="3259233" y="781629"/>
                </a:lnTo>
                <a:lnTo>
                  <a:pt x="3262470" y="781629"/>
                </a:lnTo>
                <a:lnTo>
                  <a:pt x="3262470" y="779472"/>
                </a:lnTo>
                <a:close/>
                <a:moveTo>
                  <a:pt x="4584747" y="779031"/>
                </a:moveTo>
                <a:lnTo>
                  <a:pt x="4584747" y="781189"/>
                </a:lnTo>
                <a:lnTo>
                  <a:pt x="4585826" y="781189"/>
                </a:lnTo>
                <a:lnTo>
                  <a:pt x="4585826" y="779031"/>
                </a:lnTo>
                <a:close/>
                <a:moveTo>
                  <a:pt x="6168734" y="778259"/>
                </a:moveTo>
                <a:lnTo>
                  <a:pt x="6166711" y="780417"/>
                </a:lnTo>
                <a:lnTo>
                  <a:pt x="6166711" y="783654"/>
                </a:lnTo>
                <a:lnTo>
                  <a:pt x="6169813" y="783654"/>
                </a:lnTo>
                <a:lnTo>
                  <a:pt x="6172915" y="780417"/>
                </a:lnTo>
                <a:lnTo>
                  <a:pt x="6172915" y="778259"/>
                </a:lnTo>
                <a:close/>
                <a:moveTo>
                  <a:pt x="5581365" y="777450"/>
                </a:moveTo>
                <a:cubicBezTo>
                  <a:pt x="5581365" y="779607"/>
                  <a:pt x="5582084" y="780686"/>
                  <a:pt x="5583523" y="780686"/>
                </a:cubicBezTo>
                <a:lnTo>
                  <a:pt x="5599708" y="779607"/>
                </a:lnTo>
                <a:lnTo>
                  <a:pt x="5600787" y="780686"/>
                </a:lnTo>
                <a:lnTo>
                  <a:pt x="5601866" y="780686"/>
                </a:lnTo>
                <a:lnTo>
                  <a:pt x="5605103" y="779607"/>
                </a:lnTo>
                <a:lnTo>
                  <a:pt x="5610498" y="780686"/>
                </a:lnTo>
                <a:lnTo>
                  <a:pt x="5623446" y="778529"/>
                </a:lnTo>
                <a:lnTo>
                  <a:pt x="5629920" y="779607"/>
                </a:lnTo>
                <a:lnTo>
                  <a:pt x="5640710" y="778529"/>
                </a:lnTo>
                <a:lnTo>
                  <a:pt x="5647184" y="780686"/>
                </a:lnTo>
                <a:lnTo>
                  <a:pt x="5655816" y="780686"/>
                </a:lnTo>
                <a:lnTo>
                  <a:pt x="5663369" y="779607"/>
                </a:lnTo>
                <a:lnTo>
                  <a:pt x="5665527" y="781765"/>
                </a:lnTo>
                <a:cubicBezTo>
                  <a:pt x="5665527" y="780327"/>
                  <a:pt x="5666606" y="779607"/>
                  <a:pt x="5668764" y="779607"/>
                </a:cubicBezTo>
                <a:lnTo>
                  <a:pt x="5687107" y="780686"/>
                </a:lnTo>
                <a:lnTo>
                  <a:pt x="5688186" y="779607"/>
                </a:lnTo>
                <a:lnTo>
                  <a:pt x="5689265" y="779607"/>
                </a:lnTo>
                <a:lnTo>
                  <a:pt x="5695739" y="780686"/>
                </a:lnTo>
                <a:lnTo>
                  <a:pt x="5697897" y="780686"/>
                </a:lnTo>
                <a:lnTo>
                  <a:pt x="5697897" y="777450"/>
                </a:lnTo>
                <a:cubicBezTo>
                  <a:pt x="5699336" y="777450"/>
                  <a:pt x="5700055" y="778529"/>
                  <a:pt x="5700055" y="780686"/>
                </a:cubicBezTo>
                <a:cubicBezTo>
                  <a:pt x="5703652" y="780686"/>
                  <a:pt x="5705450" y="781406"/>
                  <a:pt x="5705450" y="782845"/>
                </a:cubicBezTo>
                <a:lnTo>
                  <a:pt x="5705450" y="783923"/>
                </a:lnTo>
                <a:lnTo>
                  <a:pt x="5707608" y="781765"/>
                </a:lnTo>
                <a:lnTo>
                  <a:pt x="5706529" y="780686"/>
                </a:lnTo>
                <a:cubicBezTo>
                  <a:pt x="5707968" y="780686"/>
                  <a:pt x="5708687" y="779607"/>
                  <a:pt x="5708687" y="777450"/>
                </a:cubicBezTo>
                <a:cubicBezTo>
                  <a:pt x="5716600" y="778888"/>
                  <a:pt x="5728829" y="779607"/>
                  <a:pt x="5745374" y="779607"/>
                </a:cubicBezTo>
                <a:lnTo>
                  <a:pt x="5756164" y="779607"/>
                </a:lnTo>
                <a:lnTo>
                  <a:pt x="5764796" y="777450"/>
                </a:lnTo>
                <a:lnTo>
                  <a:pt x="5764796" y="779607"/>
                </a:lnTo>
                <a:lnTo>
                  <a:pt x="5769112" y="779607"/>
                </a:lnTo>
                <a:lnTo>
                  <a:pt x="5774507" y="780686"/>
                </a:lnTo>
                <a:lnTo>
                  <a:pt x="5780981" y="779607"/>
                </a:lnTo>
                <a:lnTo>
                  <a:pt x="5789613" y="779607"/>
                </a:lnTo>
                <a:lnTo>
                  <a:pt x="5795008" y="780686"/>
                </a:lnTo>
                <a:lnTo>
                  <a:pt x="5795008" y="783923"/>
                </a:lnTo>
                <a:cubicBezTo>
                  <a:pt x="5792850" y="786981"/>
                  <a:pt x="5791771" y="791657"/>
                  <a:pt x="5791771" y="797951"/>
                </a:cubicBezTo>
                <a:lnTo>
                  <a:pt x="5795008" y="801188"/>
                </a:lnTo>
                <a:lnTo>
                  <a:pt x="5795008" y="809819"/>
                </a:lnTo>
                <a:lnTo>
                  <a:pt x="5791771" y="815215"/>
                </a:lnTo>
                <a:lnTo>
                  <a:pt x="5792850" y="816294"/>
                </a:lnTo>
                <a:lnTo>
                  <a:pt x="5792850" y="817372"/>
                </a:lnTo>
                <a:lnTo>
                  <a:pt x="5790692" y="827084"/>
                </a:lnTo>
                <a:lnTo>
                  <a:pt x="5792850" y="829242"/>
                </a:lnTo>
                <a:lnTo>
                  <a:pt x="5792850" y="837874"/>
                </a:lnTo>
                <a:lnTo>
                  <a:pt x="5791771" y="838952"/>
                </a:lnTo>
                <a:lnTo>
                  <a:pt x="5792850" y="840032"/>
                </a:lnTo>
                <a:cubicBezTo>
                  <a:pt x="5792310" y="854778"/>
                  <a:pt x="5791591" y="862151"/>
                  <a:pt x="5790692" y="862151"/>
                </a:cubicBezTo>
                <a:lnTo>
                  <a:pt x="5791771" y="863230"/>
                </a:lnTo>
                <a:lnTo>
                  <a:pt x="5791771" y="865389"/>
                </a:lnTo>
                <a:cubicBezTo>
                  <a:pt x="5791591" y="868985"/>
                  <a:pt x="5790872" y="870784"/>
                  <a:pt x="5789613" y="870784"/>
                </a:cubicBezTo>
                <a:lnTo>
                  <a:pt x="5790692" y="871862"/>
                </a:lnTo>
                <a:lnTo>
                  <a:pt x="5790692" y="874021"/>
                </a:lnTo>
                <a:lnTo>
                  <a:pt x="5783139" y="874021"/>
                </a:lnTo>
                <a:lnTo>
                  <a:pt x="5778823" y="870784"/>
                </a:lnTo>
                <a:cubicBezTo>
                  <a:pt x="5777384" y="871143"/>
                  <a:pt x="5775945" y="872941"/>
                  <a:pt x="5774507" y="876178"/>
                </a:cubicBezTo>
                <a:lnTo>
                  <a:pt x="5756164" y="875099"/>
                </a:lnTo>
                <a:lnTo>
                  <a:pt x="5751848" y="875099"/>
                </a:lnTo>
                <a:lnTo>
                  <a:pt x="5747532" y="874021"/>
                </a:lnTo>
                <a:lnTo>
                  <a:pt x="5743216" y="875099"/>
                </a:lnTo>
                <a:lnTo>
                  <a:pt x="5741057" y="875099"/>
                </a:lnTo>
                <a:lnTo>
                  <a:pt x="5741057" y="854599"/>
                </a:lnTo>
                <a:lnTo>
                  <a:pt x="5742137" y="850283"/>
                </a:lnTo>
                <a:lnTo>
                  <a:pt x="5741057" y="837874"/>
                </a:lnTo>
                <a:lnTo>
                  <a:pt x="5741057" y="834636"/>
                </a:lnTo>
                <a:lnTo>
                  <a:pt x="5725951" y="835716"/>
                </a:lnTo>
                <a:lnTo>
                  <a:pt x="5706529" y="833558"/>
                </a:lnTo>
                <a:lnTo>
                  <a:pt x="5697897" y="835716"/>
                </a:lnTo>
                <a:lnTo>
                  <a:pt x="5696818" y="834636"/>
                </a:lnTo>
                <a:lnTo>
                  <a:pt x="5695739" y="834636"/>
                </a:lnTo>
                <a:cubicBezTo>
                  <a:pt x="5692143" y="834997"/>
                  <a:pt x="5690344" y="836075"/>
                  <a:pt x="5690344" y="837874"/>
                </a:cubicBezTo>
                <a:lnTo>
                  <a:pt x="5688186" y="837874"/>
                </a:lnTo>
                <a:cubicBezTo>
                  <a:pt x="5688186" y="835536"/>
                  <a:pt x="5683511" y="834097"/>
                  <a:pt x="5674159" y="833558"/>
                </a:cubicBezTo>
                <a:lnTo>
                  <a:pt x="5673080" y="832479"/>
                </a:lnTo>
                <a:cubicBezTo>
                  <a:pt x="5673080" y="834277"/>
                  <a:pt x="5669843" y="835356"/>
                  <a:pt x="5663369" y="835716"/>
                </a:cubicBezTo>
                <a:lnTo>
                  <a:pt x="5663369" y="837874"/>
                </a:lnTo>
                <a:lnTo>
                  <a:pt x="5661211" y="837874"/>
                </a:lnTo>
                <a:lnTo>
                  <a:pt x="5661211" y="835716"/>
                </a:lnTo>
                <a:lnTo>
                  <a:pt x="5652579" y="835716"/>
                </a:lnTo>
                <a:lnTo>
                  <a:pt x="5652579" y="837874"/>
                </a:lnTo>
                <a:lnTo>
                  <a:pt x="5650421" y="837874"/>
                </a:lnTo>
                <a:lnTo>
                  <a:pt x="5650421" y="835716"/>
                </a:lnTo>
                <a:lnTo>
                  <a:pt x="5621288" y="834636"/>
                </a:lnTo>
                <a:lnTo>
                  <a:pt x="5610498" y="834636"/>
                </a:lnTo>
                <a:cubicBezTo>
                  <a:pt x="5605463" y="834636"/>
                  <a:pt x="5602945" y="835716"/>
                  <a:pt x="5602945" y="837874"/>
                </a:cubicBezTo>
                <a:lnTo>
                  <a:pt x="5596471" y="837874"/>
                </a:lnTo>
                <a:lnTo>
                  <a:pt x="5596471" y="835716"/>
                </a:lnTo>
                <a:lnTo>
                  <a:pt x="5585681" y="835716"/>
                </a:lnTo>
                <a:lnTo>
                  <a:pt x="5584602" y="834636"/>
                </a:lnTo>
                <a:cubicBezTo>
                  <a:pt x="5582444" y="834636"/>
                  <a:pt x="5581365" y="835716"/>
                  <a:pt x="5581365" y="837874"/>
                </a:cubicBezTo>
                <a:lnTo>
                  <a:pt x="5580286" y="837874"/>
                </a:lnTo>
                <a:cubicBezTo>
                  <a:pt x="5580286" y="836255"/>
                  <a:pt x="5577768" y="834457"/>
                  <a:pt x="5572733" y="832479"/>
                </a:cubicBezTo>
                <a:cubicBezTo>
                  <a:pt x="5570395" y="834636"/>
                  <a:pt x="5562842" y="835716"/>
                  <a:pt x="5550074" y="835716"/>
                </a:cubicBezTo>
                <a:lnTo>
                  <a:pt x="5547916" y="830320"/>
                </a:lnTo>
                <a:lnTo>
                  <a:pt x="5548995" y="815215"/>
                </a:lnTo>
                <a:lnTo>
                  <a:pt x="5548995" y="808741"/>
                </a:lnTo>
                <a:lnTo>
                  <a:pt x="5550074" y="807661"/>
                </a:lnTo>
                <a:lnTo>
                  <a:pt x="5547916" y="793635"/>
                </a:lnTo>
                <a:lnTo>
                  <a:pt x="5548995" y="788239"/>
                </a:lnTo>
                <a:lnTo>
                  <a:pt x="5547916" y="781765"/>
                </a:lnTo>
                <a:lnTo>
                  <a:pt x="5548995" y="780686"/>
                </a:lnTo>
                <a:lnTo>
                  <a:pt x="5558706" y="780686"/>
                </a:lnTo>
                <a:lnTo>
                  <a:pt x="5563022" y="783923"/>
                </a:lnTo>
                <a:cubicBezTo>
                  <a:pt x="5563022" y="781046"/>
                  <a:pt x="5565540" y="779607"/>
                  <a:pt x="5570575" y="779607"/>
                </a:cubicBezTo>
                <a:lnTo>
                  <a:pt x="5579207" y="780686"/>
                </a:lnTo>
                <a:cubicBezTo>
                  <a:pt x="5579207" y="778529"/>
                  <a:pt x="5579926" y="777450"/>
                  <a:pt x="5581365" y="777450"/>
                </a:cubicBezTo>
                <a:close/>
                <a:moveTo>
                  <a:pt x="3073644" y="774212"/>
                </a:moveTo>
                <a:lnTo>
                  <a:pt x="3072565" y="781629"/>
                </a:lnTo>
                <a:lnTo>
                  <a:pt x="3072565" y="784732"/>
                </a:lnTo>
                <a:lnTo>
                  <a:pt x="3075802" y="787969"/>
                </a:lnTo>
                <a:lnTo>
                  <a:pt x="3075802" y="786890"/>
                </a:lnTo>
                <a:lnTo>
                  <a:pt x="3074723" y="774212"/>
                </a:lnTo>
                <a:close/>
                <a:moveTo>
                  <a:pt x="6191932" y="773943"/>
                </a:moveTo>
                <a:lnTo>
                  <a:pt x="6193011" y="784733"/>
                </a:lnTo>
                <a:lnTo>
                  <a:pt x="6193011" y="787969"/>
                </a:lnTo>
                <a:lnTo>
                  <a:pt x="6191932" y="792285"/>
                </a:lnTo>
                <a:lnTo>
                  <a:pt x="6193011" y="793365"/>
                </a:lnTo>
                <a:lnTo>
                  <a:pt x="6193011" y="794445"/>
                </a:lnTo>
                <a:lnTo>
                  <a:pt x="6189774" y="807257"/>
                </a:lnTo>
                <a:lnTo>
                  <a:pt x="6197192" y="813732"/>
                </a:lnTo>
                <a:lnTo>
                  <a:pt x="6198271" y="813732"/>
                </a:lnTo>
                <a:lnTo>
                  <a:pt x="6208792" y="811573"/>
                </a:lnTo>
                <a:lnTo>
                  <a:pt x="6212029" y="814810"/>
                </a:lnTo>
                <a:lnTo>
                  <a:pt x="6214052" y="814810"/>
                </a:lnTo>
                <a:lnTo>
                  <a:pt x="6218233" y="811573"/>
                </a:lnTo>
                <a:lnTo>
                  <a:pt x="6224572" y="811573"/>
                </a:lnTo>
                <a:lnTo>
                  <a:pt x="6224572" y="787969"/>
                </a:lnTo>
                <a:lnTo>
                  <a:pt x="6225651" y="777181"/>
                </a:lnTo>
                <a:lnTo>
                  <a:pt x="6222549" y="775023"/>
                </a:lnTo>
                <a:lnTo>
                  <a:pt x="6216210" y="775023"/>
                </a:lnTo>
                <a:cubicBezTo>
                  <a:pt x="6213692" y="775023"/>
                  <a:pt x="6210860" y="776461"/>
                  <a:pt x="6207713" y="779338"/>
                </a:cubicBezTo>
                <a:lnTo>
                  <a:pt x="6197192" y="779338"/>
                </a:lnTo>
                <a:cubicBezTo>
                  <a:pt x="6195844" y="779338"/>
                  <a:pt x="6195169" y="777900"/>
                  <a:pt x="6195169" y="775023"/>
                </a:cubicBezTo>
                <a:lnTo>
                  <a:pt x="6194090" y="773943"/>
                </a:lnTo>
                <a:close/>
                <a:moveTo>
                  <a:pt x="8101764" y="773810"/>
                </a:moveTo>
                <a:lnTo>
                  <a:pt x="8101764" y="777046"/>
                </a:lnTo>
                <a:lnTo>
                  <a:pt x="8102844" y="777046"/>
                </a:lnTo>
                <a:lnTo>
                  <a:pt x="8102844" y="773810"/>
                </a:lnTo>
                <a:close/>
                <a:moveTo>
                  <a:pt x="1101096" y="772997"/>
                </a:moveTo>
                <a:cubicBezTo>
                  <a:pt x="1098130" y="773717"/>
                  <a:pt x="1096644" y="775919"/>
                  <a:pt x="1096644" y="779606"/>
                </a:cubicBezTo>
                <a:lnTo>
                  <a:pt x="1101096" y="783922"/>
                </a:lnTo>
                <a:lnTo>
                  <a:pt x="1103254" y="783922"/>
                </a:lnTo>
                <a:cubicBezTo>
                  <a:pt x="1104694" y="783922"/>
                  <a:pt x="1105412" y="781719"/>
                  <a:pt x="1105412" y="777313"/>
                </a:cubicBezTo>
                <a:lnTo>
                  <a:pt x="1106491" y="777313"/>
                </a:lnTo>
                <a:cubicBezTo>
                  <a:pt x="1105773" y="774435"/>
                  <a:pt x="1103974" y="772997"/>
                  <a:pt x="1101096" y="772997"/>
                </a:cubicBezTo>
                <a:close/>
                <a:moveTo>
                  <a:pt x="82678" y="771885"/>
                </a:moveTo>
                <a:cubicBezTo>
                  <a:pt x="77553" y="777639"/>
                  <a:pt x="72833" y="780517"/>
                  <a:pt x="68517" y="780517"/>
                </a:cubicBezTo>
                <a:cubicBezTo>
                  <a:pt x="64020" y="780517"/>
                  <a:pt x="61773" y="781236"/>
                  <a:pt x="61773" y="782675"/>
                </a:cubicBezTo>
                <a:lnTo>
                  <a:pt x="61773" y="784833"/>
                </a:lnTo>
                <a:lnTo>
                  <a:pt x="69596" y="789149"/>
                </a:lnTo>
                <a:lnTo>
                  <a:pt x="72833" y="789149"/>
                </a:lnTo>
                <a:cubicBezTo>
                  <a:pt x="81465" y="784473"/>
                  <a:pt x="85870" y="781236"/>
                  <a:pt x="86050" y="779438"/>
                </a:cubicBezTo>
                <a:lnTo>
                  <a:pt x="86050" y="776201"/>
                </a:lnTo>
                <a:cubicBezTo>
                  <a:pt x="83802" y="776201"/>
                  <a:pt x="82678" y="774762"/>
                  <a:pt x="82678" y="771885"/>
                </a:cubicBezTo>
                <a:close/>
                <a:moveTo>
                  <a:pt x="8253364" y="769494"/>
                </a:moveTo>
                <a:lnTo>
                  <a:pt x="8253364" y="773810"/>
                </a:lnTo>
                <a:lnTo>
                  <a:pt x="8254444" y="773810"/>
                </a:lnTo>
                <a:lnTo>
                  <a:pt x="8254444" y="769494"/>
                </a:lnTo>
                <a:close/>
                <a:moveTo>
                  <a:pt x="7676786" y="768819"/>
                </a:moveTo>
                <a:lnTo>
                  <a:pt x="7676786" y="772190"/>
                </a:lnTo>
                <a:lnTo>
                  <a:pt x="7679079" y="769898"/>
                </a:lnTo>
                <a:lnTo>
                  <a:pt x="7679079" y="768819"/>
                </a:lnTo>
                <a:close/>
                <a:moveTo>
                  <a:pt x="1187417" y="768681"/>
                </a:moveTo>
                <a:lnTo>
                  <a:pt x="1187417" y="775155"/>
                </a:lnTo>
                <a:lnTo>
                  <a:pt x="1188632" y="780685"/>
                </a:lnTo>
                <a:lnTo>
                  <a:pt x="1191869" y="780685"/>
                </a:lnTo>
                <a:lnTo>
                  <a:pt x="1194026" y="778527"/>
                </a:lnTo>
                <a:lnTo>
                  <a:pt x="1194026" y="776234"/>
                </a:lnTo>
                <a:lnTo>
                  <a:pt x="1192948" y="768681"/>
                </a:lnTo>
                <a:close/>
                <a:moveTo>
                  <a:pt x="7632816" y="766661"/>
                </a:moveTo>
                <a:lnTo>
                  <a:pt x="7609753" y="769898"/>
                </a:lnTo>
                <a:lnTo>
                  <a:pt x="7607595" y="767740"/>
                </a:lnTo>
                <a:cubicBezTo>
                  <a:pt x="7605976" y="767740"/>
                  <a:pt x="7604538" y="772101"/>
                  <a:pt x="7603279" y="780823"/>
                </a:cubicBezTo>
                <a:cubicBezTo>
                  <a:pt x="7604717" y="780823"/>
                  <a:pt x="7605437" y="781901"/>
                  <a:pt x="7605437" y="784060"/>
                </a:cubicBezTo>
                <a:lnTo>
                  <a:pt x="7606516" y="785139"/>
                </a:lnTo>
                <a:lnTo>
                  <a:pt x="7630658" y="785139"/>
                </a:lnTo>
                <a:lnTo>
                  <a:pt x="7636188" y="790533"/>
                </a:lnTo>
                <a:lnTo>
                  <a:pt x="7648327" y="790533"/>
                </a:lnTo>
                <a:cubicBezTo>
                  <a:pt x="7649766" y="790533"/>
                  <a:pt x="7650485" y="789455"/>
                  <a:pt x="7650485" y="787297"/>
                </a:cubicBezTo>
                <a:lnTo>
                  <a:pt x="7649406" y="776507"/>
                </a:lnTo>
                <a:lnTo>
                  <a:pt x="7650485" y="772190"/>
                </a:lnTo>
                <a:lnTo>
                  <a:pt x="7638346" y="766661"/>
                </a:lnTo>
                <a:close/>
                <a:moveTo>
                  <a:pt x="647524" y="765578"/>
                </a:moveTo>
                <a:lnTo>
                  <a:pt x="647524" y="768816"/>
                </a:lnTo>
                <a:lnTo>
                  <a:pt x="649682" y="768816"/>
                </a:lnTo>
                <a:lnTo>
                  <a:pt x="650761" y="765578"/>
                </a:lnTo>
                <a:close/>
                <a:moveTo>
                  <a:pt x="6240487" y="763153"/>
                </a:moveTo>
                <a:lnTo>
                  <a:pt x="6239408" y="764232"/>
                </a:lnTo>
                <a:lnTo>
                  <a:pt x="6239408" y="771785"/>
                </a:lnTo>
                <a:lnTo>
                  <a:pt x="6241432" y="773943"/>
                </a:lnTo>
                <a:lnTo>
                  <a:pt x="6243590" y="773943"/>
                </a:lnTo>
                <a:cubicBezTo>
                  <a:pt x="6247276" y="773943"/>
                  <a:pt x="6249389" y="772864"/>
                  <a:pt x="6249929" y="770706"/>
                </a:cubicBezTo>
                <a:lnTo>
                  <a:pt x="6249929" y="765311"/>
                </a:lnTo>
                <a:close/>
                <a:moveTo>
                  <a:pt x="3158481" y="762477"/>
                </a:moveTo>
                <a:lnTo>
                  <a:pt x="3158481" y="764635"/>
                </a:lnTo>
                <a:lnTo>
                  <a:pt x="3159560" y="764635"/>
                </a:lnTo>
                <a:lnTo>
                  <a:pt x="3159560" y="762477"/>
                </a:lnTo>
                <a:close/>
                <a:moveTo>
                  <a:pt x="633767" y="762476"/>
                </a:moveTo>
                <a:lnTo>
                  <a:pt x="633767" y="763556"/>
                </a:lnTo>
                <a:lnTo>
                  <a:pt x="635925" y="763556"/>
                </a:lnTo>
                <a:lnTo>
                  <a:pt x="635925" y="762476"/>
                </a:lnTo>
                <a:close/>
                <a:moveTo>
                  <a:pt x="7754879" y="762345"/>
                </a:moveTo>
                <a:cubicBezTo>
                  <a:pt x="7745887" y="767380"/>
                  <a:pt x="7735232" y="771741"/>
                  <a:pt x="7722913" y="775428"/>
                </a:cubicBezTo>
                <a:cubicBezTo>
                  <a:pt x="7716169" y="781901"/>
                  <a:pt x="7709965" y="785139"/>
                  <a:pt x="7704300" y="785139"/>
                </a:cubicBezTo>
                <a:lnTo>
                  <a:pt x="7698770" y="785139"/>
                </a:lnTo>
                <a:cubicBezTo>
                  <a:pt x="7698770" y="788915"/>
                  <a:pt x="7697332" y="793636"/>
                  <a:pt x="7694454" y="799301"/>
                </a:cubicBezTo>
                <a:cubicBezTo>
                  <a:pt x="7696433" y="807843"/>
                  <a:pt x="7701198" y="815441"/>
                  <a:pt x="7708751" y="822094"/>
                </a:cubicBezTo>
                <a:lnTo>
                  <a:pt x="7716439" y="829647"/>
                </a:lnTo>
                <a:cubicBezTo>
                  <a:pt x="7719317" y="829647"/>
                  <a:pt x="7721879" y="826770"/>
                  <a:pt x="7724127" y="821015"/>
                </a:cubicBezTo>
                <a:cubicBezTo>
                  <a:pt x="7726824" y="819397"/>
                  <a:pt x="7730107" y="815037"/>
                  <a:pt x="7733973" y="807933"/>
                </a:cubicBezTo>
                <a:lnTo>
                  <a:pt x="7732894" y="803617"/>
                </a:lnTo>
                <a:lnTo>
                  <a:pt x="7749349" y="787297"/>
                </a:lnTo>
                <a:lnTo>
                  <a:pt x="7751507" y="787297"/>
                </a:lnTo>
                <a:lnTo>
                  <a:pt x="7751507" y="782980"/>
                </a:lnTo>
                <a:lnTo>
                  <a:pt x="7758116" y="764503"/>
                </a:lnTo>
                <a:lnTo>
                  <a:pt x="7758116" y="762345"/>
                </a:lnTo>
                <a:close/>
                <a:moveTo>
                  <a:pt x="3242238" y="761399"/>
                </a:moveTo>
                <a:lnTo>
                  <a:pt x="3242238" y="763557"/>
                </a:lnTo>
                <a:cubicBezTo>
                  <a:pt x="3243677" y="763557"/>
                  <a:pt x="3244396" y="764635"/>
                  <a:pt x="3244396" y="766794"/>
                </a:cubicBezTo>
                <a:lnTo>
                  <a:pt x="3245475" y="766794"/>
                </a:lnTo>
                <a:lnTo>
                  <a:pt x="3245475" y="763557"/>
                </a:lnTo>
                <a:close/>
                <a:moveTo>
                  <a:pt x="171966" y="758667"/>
                </a:moveTo>
                <a:lnTo>
                  <a:pt x="169808" y="760825"/>
                </a:lnTo>
                <a:lnTo>
                  <a:pt x="171966" y="760825"/>
                </a:lnTo>
                <a:close/>
                <a:moveTo>
                  <a:pt x="652784" y="758161"/>
                </a:moveTo>
                <a:lnTo>
                  <a:pt x="652784" y="762476"/>
                </a:lnTo>
                <a:lnTo>
                  <a:pt x="654942" y="760319"/>
                </a:lnTo>
                <a:lnTo>
                  <a:pt x="654942" y="758161"/>
                </a:lnTo>
                <a:close/>
                <a:moveTo>
                  <a:pt x="8198470" y="755467"/>
                </a:moveTo>
                <a:lnTo>
                  <a:pt x="8198470" y="757624"/>
                </a:lnTo>
                <a:lnTo>
                  <a:pt x="8199549" y="757624"/>
                </a:lnTo>
                <a:lnTo>
                  <a:pt x="8201707" y="755467"/>
                </a:lnTo>
                <a:close/>
                <a:moveTo>
                  <a:pt x="3245475" y="753980"/>
                </a:moveTo>
                <a:cubicBezTo>
                  <a:pt x="3243677" y="753980"/>
                  <a:pt x="3242598" y="755419"/>
                  <a:pt x="3242238" y="758296"/>
                </a:cubicBezTo>
                <a:lnTo>
                  <a:pt x="3242238" y="759375"/>
                </a:lnTo>
                <a:lnTo>
                  <a:pt x="3243317" y="759375"/>
                </a:lnTo>
                <a:lnTo>
                  <a:pt x="3245475" y="755059"/>
                </a:lnTo>
                <a:close/>
                <a:moveTo>
                  <a:pt x="7166650" y="750434"/>
                </a:moveTo>
                <a:lnTo>
                  <a:pt x="7169752" y="753671"/>
                </a:lnTo>
                <a:cubicBezTo>
                  <a:pt x="7172090" y="753671"/>
                  <a:pt x="7174607" y="752591"/>
                  <a:pt x="7177305" y="750434"/>
                </a:cubicBezTo>
                <a:lnTo>
                  <a:pt x="7179463" y="750434"/>
                </a:lnTo>
                <a:cubicBezTo>
                  <a:pt x="7182700" y="753311"/>
                  <a:pt x="7185892" y="754750"/>
                  <a:pt x="7189039" y="754750"/>
                </a:cubicBezTo>
                <a:lnTo>
                  <a:pt x="7199829" y="752591"/>
                </a:lnTo>
                <a:cubicBezTo>
                  <a:pt x="7206932" y="754390"/>
                  <a:pt x="7210484" y="755829"/>
                  <a:pt x="7210484" y="756908"/>
                </a:cubicBezTo>
                <a:lnTo>
                  <a:pt x="7211563" y="755829"/>
                </a:lnTo>
                <a:lnTo>
                  <a:pt x="7215879" y="755829"/>
                </a:lnTo>
                <a:lnTo>
                  <a:pt x="7219116" y="759065"/>
                </a:lnTo>
                <a:lnTo>
                  <a:pt x="7219116" y="765405"/>
                </a:lnTo>
                <a:lnTo>
                  <a:pt x="7213721" y="776195"/>
                </a:lnTo>
                <a:lnTo>
                  <a:pt x="7215879" y="787929"/>
                </a:lnTo>
                <a:cubicBezTo>
                  <a:pt x="7213362" y="793593"/>
                  <a:pt x="7211563" y="796426"/>
                  <a:pt x="7210484" y="796426"/>
                </a:cubicBezTo>
                <a:lnTo>
                  <a:pt x="7211563" y="801821"/>
                </a:lnTo>
                <a:lnTo>
                  <a:pt x="7211563" y="806137"/>
                </a:lnTo>
                <a:lnTo>
                  <a:pt x="7210484" y="807216"/>
                </a:lnTo>
                <a:lnTo>
                  <a:pt x="7214800" y="814633"/>
                </a:lnTo>
                <a:lnTo>
                  <a:pt x="7218037" y="813555"/>
                </a:lnTo>
                <a:lnTo>
                  <a:pt x="7223297" y="816792"/>
                </a:lnTo>
                <a:cubicBezTo>
                  <a:pt x="7226354" y="816792"/>
                  <a:pt x="7229591" y="812161"/>
                  <a:pt x="7233008" y="802900"/>
                </a:cubicBezTo>
                <a:cubicBezTo>
                  <a:pt x="7234986" y="802720"/>
                  <a:pt x="7239617" y="795572"/>
                  <a:pt x="7246900" y="781454"/>
                </a:cubicBezTo>
                <a:lnTo>
                  <a:pt x="7254318" y="780376"/>
                </a:lnTo>
                <a:lnTo>
                  <a:pt x="7257556" y="780376"/>
                </a:lnTo>
                <a:cubicBezTo>
                  <a:pt x="7258994" y="780376"/>
                  <a:pt x="7261872" y="785052"/>
                  <a:pt x="7266188" y="794403"/>
                </a:cubicBezTo>
                <a:cubicBezTo>
                  <a:pt x="7271852" y="794403"/>
                  <a:pt x="7274685" y="796516"/>
                  <a:pt x="7274685" y="800742"/>
                </a:cubicBezTo>
                <a:lnTo>
                  <a:pt x="7277922" y="798584"/>
                </a:lnTo>
                <a:cubicBezTo>
                  <a:pt x="7289341" y="808295"/>
                  <a:pt x="7295051" y="814725"/>
                  <a:pt x="7295051" y="817871"/>
                </a:cubicBezTo>
                <a:cubicBezTo>
                  <a:pt x="7293972" y="820748"/>
                  <a:pt x="7292893" y="822187"/>
                  <a:pt x="7291814" y="822187"/>
                </a:cubicBezTo>
                <a:lnTo>
                  <a:pt x="7287633" y="822187"/>
                </a:lnTo>
                <a:lnTo>
                  <a:pt x="7262950" y="821108"/>
                </a:lnTo>
                <a:lnTo>
                  <a:pt x="7236245" y="822187"/>
                </a:lnTo>
                <a:lnTo>
                  <a:pt x="7231929" y="822187"/>
                </a:lnTo>
                <a:lnTo>
                  <a:pt x="7223297" y="820030"/>
                </a:lnTo>
                <a:lnTo>
                  <a:pt x="7212642" y="822187"/>
                </a:lnTo>
                <a:lnTo>
                  <a:pt x="7212642" y="824346"/>
                </a:lnTo>
                <a:lnTo>
                  <a:pt x="7211563" y="837158"/>
                </a:lnTo>
                <a:cubicBezTo>
                  <a:pt x="7213721" y="837878"/>
                  <a:pt x="7214800" y="840036"/>
                  <a:pt x="7214800" y="843633"/>
                </a:cubicBezTo>
                <a:lnTo>
                  <a:pt x="7212642" y="849972"/>
                </a:lnTo>
                <a:lnTo>
                  <a:pt x="7212642" y="871417"/>
                </a:lnTo>
                <a:lnTo>
                  <a:pt x="7220060" y="870338"/>
                </a:lnTo>
                <a:cubicBezTo>
                  <a:pt x="7230850" y="870877"/>
                  <a:pt x="7236920" y="872317"/>
                  <a:pt x="7238268" y="874654"/>
                </a:cubicBezTo>
                <a:lnTo>
                  <a:pt x="7238268" y="871417"/>
                </a:lnTo>
                <a:lnTo>
                  <a:pt x="7240426" y="871417"/>
                </a:lnTo>
                <a:cubicBezTo>
                  <a:pt x="7248159" y="871417"/>
                  <a:pt x="7256027" y="863909"/>
                  <a:pt x="7264030" y="848893"/>
                </a:cubicBezTo>
                <a:lnTo>
                  <a:pt x="7268346" y="845790"/>
                </a:lnTo>
                <a:lnTo>
                  <a:pt x="7271448" y="847814"/>
                </a:lnTo>
                <a:lnTo>
                  <a:pt x="7272527" y="847814"/>
                </a:lnTo>
                <a:lnTo>
                  <a:pt x="7272527" y="842554"/>
                </a:lnTo>
                <a:lnTo>
                  <a:pt x="7274685" y="840395"/>
                </a:lnTo>
                <a:lnTo>
                  <a:pt x="7276843" y="840395"/>
                </a:lnTo>
                <a:cubicBezTo>
                  <a:pt x="7282598" y="840395"/>
                  <a:pt x="7287228" y="846106"/>
                  <a:pt x="7290735" y="857525"/>
                </a:cubicBezTo>
                <a:cubicBezTo>
                  <a:pt x="7305032" y="863189"/>
                  <a:pt x="7312180" y="869619"/>
                  <a:pt x="7312180" y="876812"/>
                </a:cubicBezTo>
                <a:lnTo>
                  <a:pt x="7311101" y="876812"/>
                </a:lnTo>
                <a:lnTo>
                  <a:pt x="7307864" y="875733"/>
                </a:lnTo>
                <a:lnTo>
                  <a:pt x="7307864" y="876812"/>
                </a:lnTo>
                <a:lnTo>
                  <a:pt x="7308943" y="881128"/>
                </a:lnTo>
                <a:lnTo>
                  <a:pt x="7307864" y="882072"/>
                </a:lnTo>
                <a:lnTo>
                  <a:pt x="7305706" y="882072"/>
                </a:lnTo>
                <a:lnTo>
                  <a:pt x="7276843" y="877891"/>
                </a:lnTo>
                <a:lnTo>
                  <a:pt x="7259714" y="881128"/>
                </a:lnTo>
                <a:lnTo>
                  <a:pt x="7254318" y="881128"/>
                </a:lnTo>
                <a:lnTo>
                  <a:pt x="7241505" y="877891"/>
                </a:lnTo>
                <a:lnTo>
                  <a:pt x="7240426" y="877891"/>
                </a:lnTo>
                <a:lnTo>
                  <a:pt x="7237189" y="881128"/>
                </a:lnTo>
                <a:cubicBezTo>
                  <a:pt x="7240067" y="887872"/>
                  <a:pt x="7241505" y="896414"/>
                  <a:pt x="7241505" y="906754"/>
                </a:cubicBezTo>
                <a:lnTo>
                  <a:pt x="7238268" y="915387"/>
                </a:lnTo>
                <a:cubicBezTo>
                  <a:pt x="7240426" y="920692"/>
                  <a:pt x="7241505" y="929594"/>
                  <a:pt x="7241505" y="942092"/>
                </a:cubicBezTo>
                <a:lnTo>
                  <a:pt x="7239347" y="942092"/>
                </a:lnTo>
                <a:lnTo>
                  <a:pt x="7239347" y="943172"/>
                </a:lnTo>
                <a:lnTo>
                  <a:pt x="7241505" y="943172"/>
                </a:lnTo>
                <a:lnTo>
                  <a:pt x="7240426" y="948566"/>
                </a:lnTo>
                <a:cubicBezTo>
                  <a:pt x="7240426" y="951534"/>
                  <a:pt x="7245776" y="954007"/>
                  <a:pt x="7256476" y="955985"/>
                </a:cubicBezTo>
                <a:lnTo>
                  <a:pt x="7262950" y="955985"/>
                </a:lnTo>
                <a:cubicBezTo>
                  <a:pt x="7265648" y="953826"/>
                  <a:pt x="7268166" y="952747"/>
                  <a:pt x="7270504" y="952747"/>
                </a:cubicBezTo>
                <a:lnTo>
                  <a:pt x="7272527" y="954906"/>
                </a:lnTo>
                <a:lnTo>
                  <a:pt x="7271448" y="959222"/>
                </a:lnTo>
                <a:lnTo>
                  <a:pt x="7271448" y="960301"/>
                </a:lnTo>
                <a:lnTo>
                  <a:pt x="7272527" y="960301"/>
                </a:lnTo>
                <a:cubicBezTo>
                  <a:pt x="7272527" y="958142"/>
                  <a:pt x="7273246" y="957064"/>
                  <a:pt x="7274685" y="957064"/>
                </a:cubicBezTo>
                <a:lnTo>
                  <a:pt x="7276843" y="957064"/>
                </a:lnTo>
                <a:lnTo>
                  <a:pt x="7276843" y="958142"/>
                </a:lnTo>
                <a:lnTo>
                  <a:pt x="7275764" y="959222"/>
                </a:lnTo>
                <a:lnTo>
                  <a:pt x="7275764" y="960301"/>
                </a:lnTo>
                <a:cubicBezTo>
                  <a:pt x="7279360" y="960301"/>
                  <a:pt x="7281159" y="961739"/>
                  <a:pt x="7281159" y="964617"/>
                </a:cubicBezTo>
                <a:lnTo>
                  <a:pt x="7282238" y="964617"/>
                </a:lnTo>
                <a:lnTo>
                  <a:pt x="7282238" y="961380"/>
                </a:lnTo>
                <a:lnTo>
                  <a:pt x="7275764" y="952747"/>
                </a:lnTo>
                <a:cubicBezTo>
                  <a:pt x="7278102" y="951669"/>
                  <a:pt x="7281339" y="945240"/>
                  <a:pt x="7285475" y="933460"/>
                </a:cubicBezTo>
                <a:cubicBezTo>
                  <a:pt x="7290420" y="920872"/>
                  <a:pt x="7293972" y="913769"/>
                  <a:pt x="7296130" y="912149"/>
                </a:cubicBezTo>
                <a:cubicBezTo>
                  <a:pt x="7300086" y="912149"/>
                  <a:pt x="7303278" y="914263"/>
                  <a:pt x="7305706" y="918488"/>
                </a:cubicBezTo>
                <a:lnTo>
                  <a:pt x="7305706" y="919568"/>
                </a:lnTo>
                <a:cubicBezTo>
                  <a:pt x="7303638" y="922265"/>
                  <a:pt x="7302604" y="924783"/>
                  <a:pt x="7302604" y="927121"/>
                </a:cubicBezTo>
                <a:lnTo>
                  <a:pt x="7302604" y="928200"/>
                </a:lnTo>
                <a:lnTo>
                  <a:pt x="7303683" y="932516"/>
                </a:lnTo>
                <a:lnTo>
                  <a:pt x="7300446" y="941013"/>
                </a:lnTo>
                <a:lnTo>
                  <a:pt x="7310022" y="958142"/>
                </a:lnTo>
                <a:lnTo>
                  <a:pt x="7313259" y="973114"/>
                </a:lnTo>
                <a:lnTo>
                  <a:pt x="7313259" y="978509"/>
                </a:lnTo>
                <a:cubicBezTo>
                  <a:pt x="7313259" y="988849"/>
                  <a:pt x="7306470" y="996357"/>
                  <a:pt x="7292893" y="1001033"/>
                </a:cubicBezTo>
                <a:lnTo>
                  <a:pt x="7292893" y="999954"/>
                </a:lnTo>
                <a:lnTo>
                  <a:pt x="7293972" y="994559"/>
                </a:lnTo>
                <a:lnTo>
                  <a:pt x="7292893" y="993480"/>
                </a:lnTo>
                <a:lnTo>
                  <a:pt x="7291814" y="993480"/>
                </a:lnTo>
                <a:cubicBezTo>
                  <a:pt x="7290375" y="993480"/>
                  <a:pt x="7289656" y="994918"/>
                  <a:pt x="7289656" y="997796"/>
                </a:cubicBezTo>
                <a:lnTo>
                  <a:pt x="7288577" y="998875"/>
                </a:lnTo>
                <a:lnTo>
                  <a:pt x="7285475" y="998875"/>
                </a:lnTo>
                <a:lnTo>
                  <a:pt x="7275764" y="997796"/>
                </a:lnTo>
                <a:lnTo>
                  <a:pt x="7254318" y="1003057"/>
                </a:lnTo>
                <a:lnTo>
                  <a:pt x="7242584" y="997796"/>
                </a:lnTo>
                <a:lnTo>
                  <a:pt x="7237189" y="997796"/>
                </a:lnTo>
                <a:cubicBezTo>
                  <a:pt x="7234222" y="1000584"/>
                  <a:pt x="7227478" y="1001978"/>
                  <a:pt x="7216958" y="1001978"/>
                </a:cubicBezTo>
                <a:cubicBezTo>
                  <a:pt x="7199784" y="1001978"/>
                  <a:pt x="7191197" y="991637"/>
                  <a:pt x="7191197" y="970956"/>
                </a:cubicBezTo>
                <a:lnTo>
                  <a:pt x="7192276" y="969877"/>
                </a:lnTo>
                <a:lnTo>
                  <a:pt x="7192276" y="968798"/>
                </a:lnTo>
                <a:lnTo>
                  <a:pt x="7191197" y="962459"/>
                </a:lnTo>
                <a:cubicBezTo>
                  <a:pt x="7191197" y="955624"/>
                  <a:pt x="7192636" y="950275"/>
                  <a:pt x="7195513" y="946408"/>
                </a:cubicBezTo>
                <a:lnTo>
                  <a:pt x="7192276" y="930357"/>
                </a:lnTo>
                <a:lnTo>
                  <a:pt x="7193355" y="924963"/>
                </a:lnTo>
                <a:lnTo>
                  <a:pt x="7191197" y="922805"/>
                </a:lnTo>
                <a:lnTo>
                  <a:pt x="7191197" y="914308"/>
                </a:lnTo>
                <a:lnTo>
                  <a:pt x="7192276" y="902438"/>
                </a:lnTo>
                <a:lnTo>
                  <a:pt x="7191197" y="899201"/>
                </a:lnTo>
                <a:lnTo>
                  <a:pt x="7192276" y="895021"/>
                </a:lnTo>
                <a:lnTo>
                  <a:pt x="7191197" y="890705"/>
                </a:lnTo>
                <a:lnTo>
                  <a:pt x="7192276" y="880049"/>
                </a:lnTo>
                <a:lnTo>
                  <a:pt x="7190118" y="877891"/>
                </a:lnTo>
                <a:lnTo>
                  <a:pt x="7187960" y="877891"/>
                </a:lnTo>
                <a:cubicBezTo>
                  <a:pt x="7186162" y="880049"/>
                  <a:pt x="7183329" y="881128"/>
                  <a:pt x="7179463" y="881128"/>
                </a:cubicBezTo>
                <a:cubicBezTo>
                  <a:pt x="7176585" y="882477"/>
                  <a:pt x="7174068" y="888187"/>
                  <a:pt x="7171910" y="898257"/>
                </a:cubicBezTo>
                <a:lnTo>
                  <a:pt x="7168673" y="901360"/>
                </a:lnTo>
                <a:cubicBezTo>
                  <a:pt x="7170831" y="904057"/>
                  <a:pt x="7171910" y="906575"/>
                  <a:pt x="7171910" y="908913"/>
                </a:cubicBezTo>
                <a:cubicBezTo>
                  <a:pt x="7170831" y="913049"/>
                  <a:pt x="7166919" y="918040"/>
                  <a:pt x="7160176" y="923884"/>
                </a:cubicBezTo>
                <a:lnTo>
                  <a:pt x="7163413" y="928200"/>
                </a:lnTo>
                <a:lnTo>
                  <a:pt x="7163413" y="930357"/>
                </a:lnTo>
                <a:cubicBezTo>
                  <a:pt x="7159456" y="948881"/>
                  <a:pt x="7154106" y="960660"/>
                  <a:pt x="7147362" y="965696"/>
                </a:cubicBezTo>
                <a:cubicBezTo>
                  <a:pt x="7143226" y="974238"/>
                  <a:pt x="7136797" y="979588"/>
                  <a:pt x="7128075" y="981745"/>
                </a:cubicBezTo>
                <a:lnTo>
                  <a:pt x="7120522" y="980667"/>
                </a:lnTo>
                <a:lnTo>
                  <a:pt x="7120522" y="981745"/>
                </a:lnTo>
                <a:cubicBezTo>
                  <a:pt x="7117555" y="989569"/>
                  <a:pt x="7110452" y="993480"/>
                  <a:pt x="7099212" y="993480"/>
                </a:cubicBezTo>
                <a:cubicBezTo>
                  <a:pt x="7099212" y="997256"/>
                  <a:pt x="7086354" y="1002966"/>
                  <a:pt x="7060637" y="1010609"/>
                </a:cubicBezTo>
                <a:cubicBezTo>
                  <a:pt x="7058479" y="1006833"/>
                  <a:pt x="7057400" y="1003281"/>
                  <a:pt x="7057400" y="999954"/>
                </a:cubicBezTo>
                <a:lnTo>
                  <a:pt x="7057400" y="998875"/>
                </a:lnTo>
                <a:cubicBezTo>
                  <a:pt x="7057400" y="997796"/>
                  <a:pt x="7061312" y="995638"/>
                  <a:pt x="7069135" y="992401"/>
                </a:cubicBezTo>
                <a:cubicBezTo>
                  <a:pt x="7079475" y="986376"/>
                  <a:pt x="7084825" y="981386"/>
                  <a:pt x="7085185" y="977430"/>
                </a:cubicBezTo>
                <a:lnTo>
                  <a:pt x="7087343" y="977430"/>
                </a:lnTo>
                <a:lnTo>
                  <a:pt x="7091659" y="979588"/>
                </a:lnTo>
                <a:lnTo>
                  <a:pt x="7092738" y="978509"/>
                </a:lnTo>
                <a:lnTo>
                  <a:pt x="7092738" y="966775"/>
                </a:lnTo>
                <a:cubicBezTo>
                  <a:pt x="7092738" y="963538"/>
                  <a:pt x="7099167" y="961020"/>
                  <a:pt x="7112025" y="959222"/>
                </a:cubicBezTo>
                <a:lnTo>
                  <a:pt x="7113104" y="958142"/>
                </a:lnTo>
                <a:lnTo>
                  <a:pt x="7113104" y="955985"/>
                </a:lnTo>
                <a:cubicBezTo>
                  <a:pt x="7110946" y="952928"/>
                  <a:pt x="7109867" y="947218"/>
                  <a:pt x="7109867" y="938855"/>
                </a:cubicBezTo>
                <a:cubicBezTo>
                  <a:pt x="7112564" y="932112"/>
                  <a:pt x="7116116" y="927481"/>
                  <a:pt x="7120522" y="924963"/>
                </a:cubicBezTo>
                <a:lnTo>
                  <a:pt x="7120522" y="921726"/>
                </a:lnTo>
                <a:lnTo>
                  <a:pt x="7119443" y="896100"/>
                </a:lnTo>
                <a:lnTo>
                  <a:pt x="7121601" y="889625"/>
                </a:lnTo>
                <a:cubicBezTo>
                  <a:pt x="7121062" y="883241"/>
                  <a:pt x="7119983" y="880049"/>
                  <a:pt x="7118364" y="880049"/>
                </a:cubicBezTo>
                <a:lnTo>
                  <a:pt x="7114183" y="880049"/>
                </a:lnTo>
                <a:lnTo>
                  <a:pt x="7109867" y="883151"/>
                </a:lnTo>
                <a:lnTo>
                  <a:pt x="7108788" y="883151"/>
                </a:lnTo>
                <a:cubicBezTo>
                  <a:pt x="7102044" y="881083"/>
                  <a:pt x="7094177" y="879689"/>
                  <a:pt x="7085185" y="878970"/>
                </a:cubicBezTo>
                <a:lnTo>
                  <a:pt x="7079925" y="880049"/>
                </a:lnTo>
                <a:lnTo>
                  <a:pt x="7064953" y="876812"/>
                </a:lnTo>
                <a:lnTo>
                  <a:pt x="7062795" y="878970"/>
                </a:lnTo>
                <a:lnTo>
                  <a:pt x="7058479" y="878970"/>
                </a:lnTo>
                <a:lnTo>
                  <a:pt x="7056321" y="876812"/>
                </a:lnTo>
                <a:cubicBezTo>
                  <a:pt x="7056321" y="875553"/>
                  <a:pt x="7059514" y="873755"/>
                  <a:pt x="7065898" y="871417"/>
                </a:cubicBezTo>
                <a:lnTo>
                  <a:pt x="7066977" y="870338"/>
                </a:lnTo>
                <a:lnTo>
                  <a:pt x="7073451" y="870338"/>
                </a:lnTo>
                <a:cubicBezTo>
                  <a:pt x="7077047" y="870518"/>
                  <a:pt x="7078846" y="871237"/>
                  <a:pt x="7078846" y="872496"/>
                </a:cubicBezTo>
                <a:lnTo>
                  <a:pt x="7087343" y="870338"/>
                </a:lnTo>
                <a:lnTo>
                  <a:pt x="7088422" y="870338"/>
                </a:lnTo>
                <a:lnTo>
                  <a:pt x="7091659" y="872496"/>
                </a:lnTo>
                <a:lnTo>
                  <a:pt x="7092738" y="872496"/>
                </a:lnTo>
                <a:lnTo>
                  <a:pt x="7095975" y="870338"/>
                </a:lnTo>
                <a:lnTo>
                  <a:pt x="7097054" y="870338"/>
                </a:lnTo>
                <a:lnTo>
                  <a:pt x="7112025" y="872496"/>
                </a:lnTo>
                <a:lnTo>
                  <a:pt x="7114183" y="870338"/>
                </a:lnTo>
                <a:lnTo>
                  <a:pt x="7117285" y="872496"/>
                </a:lnTo>
                <a:lnTo>
                  <a:pt x="7124838" y="870338"/>
                </a:lnTo>
                <a:lnTo>
                  <a:pt x="7147362" y="874654"/>
                </a:lnTo>
                <a:lnTo>
                  <a:pt x="7149520" y="874654"/>
                </a:lnTo>
                <a:cubicBezTo>
                  <a:pt x="7149880" y="871777"/>
                  <a:pt x="7150914" y="870338"/>
                  <a:pt x="7152622" y="870338"/>
                </a:cubicBezTo>
                <a:lnTo>
                  <a:pt x="7160176" y="870338"/>
                </a:lnTo>
                <a:lnTo>
                  <a:pt x="7165571" y="875733"/>
                </a:lnTo>
                <a:lnTo>
                  <a:pt x="7168673" y="872496"/>
                </a:lnTo>
                <a:cubicBezTo>
                  <a:pt x="7166065" y="872496"/>
                  <a:pt x="7164312" y="868225"/>
                  <a:pt x="7163413" y="859682"/>
                </a:cubicBezTo>
                <a:lnTo>
                  <a:pt x="7162334" y="858604"/>
                </a:lnTo>
                <a:lnTo>
                  <a:pt x="7163413" y="854288"/>
                </a:lnTo>
                <a:lnTo>
                  <a:pt x="7160176" y="849972"/>
                </a:lnTo>
                <a:lnTo>
                  <a:pt x="7160176" y="844712"/>
                </a:lnTo>
                <a:cubicBezTo>
                  <a:pt x="7160176" y="843453"/>
                  <a:pt x="7162334" y="842014"/>
                  <a:pt x="7166650" y="840395"/>
                </a:cubicBezTo>
                <a:lnTo>
                  <a:pt x="7166650" y="839317"/>
                </a:lnTo>
                <a:lnTo>
                  <a:pt x="7164492" y="830685"/>
                </a:lnTo>
                <a:lnTo>
                  <a:pt x="7166650" y="824346"/>
                </a:lnTo>
                <a:lnTo>
                  <a:pt x="7166650" y="823267"/>
                </a:lnTo>
                <a:lnTo>
                  <a:pt x="7163413" y="820030"/>
                </a:lnTo>
                <a:lnTo>
                  <a:pt x="7146283" y="825424"/>
                </a:lnTo>
                <a:cubicBezTo>
                  <a:pt x="7137022" y="823267"/>
                  <a:pt x="7130233" y="819669"/>
                  <a:pt x="7125917" y="814633"/>
                </a:cubicBezTo>
                <a:lnTo>
                  <a:pt x="7124838" y="814633"/>
                </a:lnTo>
                <a:lnTo>
                  <a:pt x="7124838" y="816792"/>
                </a:lnTo>
                <a:cubicBezTo>
                  <a:pt x="7126996" y="816792"/>
                  <a:pt x="7128795" y="818231"/>
                  <a:pt x="7130233" y="821108"/>
                </a:cubicBezTo>
                <a:lnTo>
                  <a:pt x="7130233" y="825424"/>
                </a:lnTo>
                <a:cubicBezTo>
                  <a:pt x="7130233" y="831269"/>
                  <a:pt x="7123804" y="837339"/>
                  <a:pt x="7110946" y="843633"/>
                </a:cubicBezTo>
                <a:cubicBezTo>
                  <a:pt x="7110406" y="848218"/>
                  <a:pt x="7103978" y="853928"/>
                  <a:pt x="7091659" y="860762"/>
                </a:cubicBezTo>
                <a:cubicBezTo>
                  <a:pt x="7091659" y="862920"/>
                  <a:pt x="7086668" y="865033"/>
                  <a:pt x="7076688" y="867101"/>
                </a:cubicBezTo>
                <a:lnTo>
                  <a:pt x="7074530" y="867101"/>
                </a:lnTo>
                <a:lnTo>
                  <a:pt x="7072372" y="858604"/>
                </a:lnTo>
                <a:lnTo>
                  <a:pt x="7072372" y="857525"/>
                </a:lnTo>
                <a:cubicBezTo>
                  <a:pt x="7072372" y="855366"/>
                  <a:pt x="7075249" y="849657"/>
                  <a:pt x="7081004" y="840395"/>
                </a:cubicBezTo>
                <a:cubicBezTo>
                  <a:pt x="7082532" y="828257"/>
                  <a:pt x="7086444" y="822187"/>
                  <a:pt x="7092738" y="822187"/>
                </a:cubicBezTo>
                <a:lnTo>
                  <a:pt x="7092738" y="821108"/>
                </a:lnTo>
                <a:lnTo>
                  <a:pt x="7091659" y="814633"/>
                </a:lnTo>
                <a:lnTo>
                  <a:pt x="7093817" y="809373"/>
                </a:lnTo>
                <a:lnTo>
                  <a:pt x="7092738" y="800742"/>
                </a:lnTo>
                <a:cubicBezTo>
                  <a:pt x="7094716" y="800742"/>
                  <a:pt x="7096874" y="795392"/>
                  <a:pt x="7099212" y="784691"/>
                </a:cubicBezTo>
                <a:lnTo>
                  <a:pt x="7101235" y="781454"/>
                </a:lnTo>
                <a:lnTo>
                  <a:pt x="7098133" y="776195"/>
                </a:lnTo>
                <a:lnTo>
                  <a:pt x="7098133" y="771879"/>
                </a:lnTo>
                <a:lnTo>
                  <a:pt x="7102314" y="767563"/>
                </a:lnTo>
                <a:lnTo>
                  <a:pt x="7117285" y="769721"/>
                </a:lnTo>
                <a:lnTo>
                  <a:pt x="7122680" y="767563"/>
                </a:lnTo>
                <a:cubicBezTo>
                  <a:pt x="7127896" y="771340"/>
                  <a:pt x="7135763" y="774576"/>
                  <a:pt x="7146283" y="777273"/>
                </a:cubicBezTo>
                <a:lnTo>
                  <a:pt x="7147362" y="778353"/>
                </a:lnTo>
                <a:lnTo>
                  <a:pt x="7147362" y="779297"/>
                </a:lnTo>
                <a:lnTo>
                  <a:pt x="7152622" y="776195"/>
                </a:lnTo>
                <a:lnTo>
                  <a:pt x="7155860" y="776195"/>
                </a:lnTo>
                <a:lnTo>
                  <a:pt x="7158018" y="778353"/>
                </a:lnTo>
                <a:lnTo>
                  <a:pt x="7158018" y="779297"/>
                </a:lnTo>
                <a:lnTo>
                  <a:pt x="7156939" y="780376"/>
                </a:lnTo>
                <a:lnTo>
                  <a:pt x="7160176" y="790086"/>
                </a:lnTo>
                <a:cubicBezTo>
                  <a:pt x="7157298" y="792964"/>
                  <a:pt x="7153027" y="795077"/>
                  <a:pt x="7147362" y="796426"/>
                </a:cubicBezTo>
                <a:lnTo>
                  <a:pt x="7141967" y="811532"/>
                </a:lnTo>
                <a:lnTo>
                  <a:pt x="7163413" y="811532"/>
                </a:lnTo>
                <a:lnTo>
                  <a:pt x="7164492" y="806137"/>
                </a:lnTo>
                <a:lnTo>
                  <a:pt x="7164492" y="797505"/>
                </a:lnTo>
                <a:lnTo>
                  <a:pt x="7166650" y="795482"/>
                </a:lnTo>
                <a:cubicBezTo>
                  <a:pt x="7163952" y="791885"/>
                  <a:pt x="7161794" y="781141"/>
                  <a:pt x="7160176" y="763247"/>
                </a:cubicBezTo>
                <a:lnTo>
                  <a:pt x="7158018" y="756908"/>
                </a:lnTo>
                <a:lnTo>
                  <a:pt x="7158018" y="755829"/>
                </a:lnTo>
                <a:cubicBezTo>
                  <a:pt x="7159816" y="752232"/>
                  <a:pt x="7162693" y="750434"/>
                  <a:pt x="7166650" y="750434"/>
                </a:cubicBezTo>
                <a:close/>
                <a:moveTo>
                  <a:pt x="3162662" y="749799"/>
                </a:moveTo>
                <a:lnTo>
                  <a:pt x="3162662" y="753980"/>
                </a:lnTo>
                <a:lnTo>
                  <a:pt x="3163741" y="753980"/>
                </a:lnTo>
                <a:lnTo>
                  <a:pt x="3163741" y="749799"/>
                </a:lnTo>
                <a:close/>
                <a:moveTo>
                  <a:pt x="646445" y="746561"/>
                </a:moveTo>
                <a:cubicBezTo>
                  <a:pt x="643836" y="750787"/>
                  <a:pt x="641724" y="752900"/>
                  <a:pt x="640106" y="752900"/>
                </a:cubicBezTo>
                <a:lnTo>
                  <a:pt x="640106" y="755058"/>
                </a:lnTo>
                <a:cubicBezTo>
                  <a:pt x="643613" y="753440"/>
                  <a:pt x="646084" y="750608"/>
                  <a:pt x="647524" y="746561"/>
                </a:cubicBezTo>
                <a:close/>
                <a:moveTo>
                  <a:pt x="704845" y="745482"/>
                </a:moveTo>
                <a:lnTo>
                  <a:pt x="704845" y="746561"/>
                </a:lnTo>
                <a:lnTo>
                  <a:pt x="707003" y="746561"/>
                </a:lnTo>
                <a:lnTo>
                  <a:pt x="707003" y="745482"/>
                </a:lnTo>
                <a:close/>
                <a:moveTo>
                  <a:pt x="3251815" y="744539"/>
                </a:moveTo>
                <a:lnTo>
                  <a:pt x="3251815" y="745483"/>
                </a:lnTo>
                <a:lnTo>
                  <a:pt x="3253973" y="745483"/>
                </a:lnTo>
                <a:lnTo>
                  <a:pt x="3253973" y="744539"/>
                </a:lnTo>
                <a:close/>
                <a:moveTo>
                  <a:pt x="528698" y="742245"/>
                </a:moveTo>
                <a:lnTo>
                  <a:pt x="537195" y="742245"/>
                </a:lnTo>
                <a:cubicBezTo>
                  <a:pt x="545468" y="742605"/>
                  <a:pt x="549694" y="743684"/>
                  <a:pt x="549874" y="745482"/>
                </a:cubicBezTo>
                <a:lnTo>
                  <a:pt x="556213" y="743324"/>
                </a:lnTo>
                <a:lnTo>
                  <a:pt x="558370" y="743324"/>
                </a:lnTo>
                <a:lnTo>
                  <a:pt x="564711" y="745482"/>
                </a:lnTo>
                <a:lnTo>
                  <a:pt x="573207" y="744403"/>
                </a:lnTo>
                <a:lnTo>
                  <a:pt x="577523" y="745482"/>
                </a:lnTo>
                <a:lnTo>
                  <a:pt x="583863" y="743324"/>
                </a:lnTo>
                <a:lnTo>
                  <a:pt x="588044" y="743324"/>
                </a:lnTo>
                <a:lnTo>
                  <a:pt x="591281" y="746561"/>
                </a:lnTo>
                <a:lnTo>
                  <a:pt x="587100" y="751821"/>
                </a:lnTo>
                <a:lnTo>
                  <a:pt x="575365" y="749663"/>
                </a:lnTo>
                <a:cubicBezTo>
                  <a:pt x="574645" y="751821"/>
                  <a:pt x="572532" y="752900"/>
                  <a:pt x="569026" y="752900"/>
                </a:cubicBezTo>
                <a:lnTo>
                  <a:pt x="561607" y="752900"/>
                </a:lnTo>
                <a:cubicBezTo>
                  <a:pt x="556302" y="749394"/>
                  <a:pt x="552390" y="747640"/>
                  <a:pt x="549874" y="747640"/>
                </a:cubicBezTo>
                <a:lnTo>
                  <a:pt x="546771" y="750742"/>
                </a:lnTo>
                <a:lnTo>
                  <a:pt x="544613" y="750742"/>
                </a:lnTo>
                <a:lnTo>
                  <a:pt x="535037" y="749663"/>
                </a:lnTo>
                <a:lnTo>
                  <a:pt x="529777" y="751821"/>
                </a:lnTo>
                <a:cubicBezTo>
                  <a:pt x="525192" y="750023"/>
                  <a:pt x="522718" y="748270"/>
                  <a:pt x="522359" y="746561"/>
                </a:cubicBezTo>
                <a:lnTo>
                  <a:pt x="522359" y="745482"/>
                </a:lnTo>
                <a:cubicBezTo>
                  <a:pt x="523079" y="743324"/>
                  <a:pt x="525192" y="742245"/>
                  <a:pt x="528698" y="742245"/>
                </a:cubicBezTo>
                <a:close/>
                <a:moveTo>
                  <a:pt x="8101764" y="741575"/>
                </a:moveTo>
                <a:lnTo>
                  <a:pt x="8101764" y="744811"/>
                </a:lnTo>
                <a:lnTo>
                  <a:pt x="8102844" y="744811"/>
                </a:lnTo>
                <a:lnTo>
                  <a:pt x="8102844" y="741575"/>
                </a:lnTo>
                <a:close/>
                <a:moveTo>
                  <a:pt x="8093132" y="738337"/>
                </a:moveTo>
                <a:lnTo>
                  <a:pt x="8093132" y="742653"/>
                </a:lnTo>
                <a:lnTo>
                  <a:pt x="8095290" y="744811"/>
                </a:lnTo>
                <a:lnTo>
                  <a:pt x="8096369" y="744811"/>
                </a:lnTo>
                <a:lnTo>
                  <a:pt x="8095290" y="738337"/>
                </a:lnTo>
                <a:close/>
                <a:moveTo>
                  <a:pt x="3242238" y="738065"/>
                </a:moveTo>
                <a:cubicBezTo>
                  <a:pt x="3239451" y="738784"/>
                  <a:pt x="3238057" y="740223"/>
                  <a:pt x="3238057" y="742381"/>
                </a:cubicBezTo>
                <a:cubicBezTo>
                  <a:pt x="3238057" y="744809"/>
                  <a:pt x="3240530" y="746562"/>
                  <a:pt x="3245475" y="747641"/>
                </a:cubicBezTo>
                <a:lnTo>
                  <a:pt x="3246554" y="744539"/>
                </a:lnTo>
                <a:close/>
                <a:moveTo>
                  <a:pt x="1139401" y="738064"/>
                </a:moveTo>
                <a:cubicBezTo>
                  <a:pt x="1130589" y="742920"/>
                  <a:pt x="1126183" y="747641"/>
                  <a:pt x="1126183" y="752226"/>
                </a:cubicBezTo>
                <a:lnTo>
                  <a:pt x="1129556" y="775155"/>
                </a:lnTo>
                <a:lnTo>
                  <a:pt x="1127262" y="782843"/>
                </a:lnTo>
                <a:lnTo>
                  <a:pt x="1130634" y="782843"/>
                </a:lnTo>
                <a:cubicBezTo>
                  <a:pt x="1133692" y="782843"/>
                  <a:pt x="1136613" y="783922"/>
                  <a:pt x="1139401" y="786080"/>
                </a:cubicBezTo>
                <a:lnTo>
                  <a:pt x="1152484" y="780685"/>
                </a:lnTo>
                <a:lnTo>
                  <a:pt x="1153563" y="780685"/>
                </a:lnTo>
                <a:lnTo>
                  <a:pt x="1166646" y="781764"/>
                </a:lnTo>
                <a:lnTo>
                  <a:pt x="1166646" y="770839"/>
                </a:lnTo>
                <a:lnTo>
                  <a:pt x="1164488" y="746696"/>
                </a:lnTo>
                <a:lnTo>
                  <a:pt x="1165567" y="742380"/>
                </a:lnTo>
                <a:lnTo>
                  <a:pt x="1160173" y="741301"/>
                </a:lnTo>
                <a:lnTo>
                  <a:pt x="1155721" y="742380"/>
                </a:lnTo>
                <a:lnTo>
                  <a:pt x="1150326" y="740222"/>
                </a:lnTo>
                <a:lnTo>
                  <a:pt x="1144796" y="741301"/>
                </a:lnTo>
                <a:close/>
                <a:moveTo>
                  <a:pt x="3251815" y="736986"/>
                </a:moveTo>
                <a:lnTo>
                  <a:pt x="3251815" y="738065"/>
                </a:lnTo>
                <a:lnTo>
                  <a:pt x="3255996" y="738065"/>
                </a:lnTo>
                <a:lnTo>
                  <a:pt x="3255996" y="736986"/>
                </a:lnTo>
                <a:close/>
                <a:moveTo>
                  <a:pt x="7647113" y="736314"/>
                </a:moveTo>
                <a:lnTo>
                  <a:pt x="7642797" y="738472"/>
                </a:lnTo>
                <a:lnTo>
                  <a:pt x="7636188" y="737393"/>
                </a:lnTo>
                <a:lnTo>
                  <a:pt x="7626342" y="739551"/>
                </a:lnTo>
                <a:lnTo>
                  <a:pt x="7624049" y="739551"/>
                </a:lnTo>
                <a:cubicBezTo>
                  <a:pt x="7618924" y="739551"/>
                  <a:pt x="7614923" y="738832"/>
                  <a:pt x="7612046" y="737393"/>
                </a:cubicBezTo>
                <a:cubicBezTo>
                  <a:pt x="7608359" y="738112"/>
                  <a:pt x="7606516" y="739551"/>
                  <a:pt x="7606516" y="741709"/>
                </a:cubicBezTo>
                <a:lnTo>
                  <a:pt x="7607595" y="754791"/>
                </a:lnTo>
                <a:lnTo>
                  <a:pt x="7605437" y="756950"/>
                </a:lnTo>
                <a:lnTo>
                  <a:pt x="7605437" y="760187"/>
                </a:lnTo>
                <a:lnTo>
                  <a:pt x="7610966" y="765582"/>
                </a:lnTo>
                <a:lnTo>
                  <a:pt x="7612046" y="765582"/>
                </a:lnTo>
                <a:lnTo>
                  <a:pt x="7612046" y="763424"/>
                </a:lnTo>
                <a:lnTo>
                  <a:pt x="7607595" y="756950"/>
                </a:lnTo>
                <a:lnTo>
                  <a:pt x="7610966" y="754791"/>
                </a:lnTo>
                <a:lnTo>
                  <a:pt x="7635109" y="754791"/>
                </a:lnTo>
                <a:lnTo>
                  <a:pt x="7646034" y="755871"/>
                </a:lnTo>
                <a:lnTo>
                  <a:pt x="7650485" y="749262"/>
                </a:lnTo>
                <a:lnTo>
                  <a:pt x="7650485" y="739551"/>
                </a:lnTo>
                <a:close/>
                <a:moveTo>
                  <a:pt x="734518" y="729567"/>
                </a:moveTo>
                <a:lnTo>
                  <a:pt x="733439" y="730646"/>
                </a:lnTo>
                <a:lnTo>
                  <a:pt x="733439" y="732669"/>
                </a:lnTo>
                <a:lnTo>
                  <a:pt x="734518" y="732669"/>
                </a:lnTo>
                <a:lnTo>
                  <a:pt x="735598" y="729567"/>
                </a:lnTo>
                <a:close/>
                <a:moveTo>
                  <a:pt x="9255866" y="729165"/>
                </a:moveTo>
                <a:lnTo>
                  <a:pt x="9254787" y="730245"/>
                </a:lnTo>
                <a:lnTo>
                  <a:pt x="9254787" y="731324"/>
                </a:lnTo>
                <a:lnTo>
                  <a:pt x="9262340" y="735639"/>
                </a:lnTo>
                <a:lnTo>
                  <a:pt x="9263419" y="734561"/>
                </a:lnTo>
                <a:lnTo>
                  <a:pt x="9263419" y="733481"/>
                </a:lnTo>
                <a:cubicBezTo>
                  <a:pt x="9262340" y="730604"/>
                  <a:pt x="9259822" y="729165"/>
                  <a:pt x="9255866" y="729165"/>
                </a:cubicBezTo>
                <a:close/>
                <a:moveTo>
                  <a:pt x="6741266" y="729165"/>
                </a:moveTo>
                <a:lnTo>
                  <a:pt x="6740187" y="730243"/>
                </a:lnTo>
                <a:lnTo>
                  <a:pt x="6740187" y="731323"/>
                </a:lnTo>
                <a:lnTo>
                  <a:pt x="6747740" y="735639"/>
                </a:lnTo>
                <a:lnTo>
                  <a:pt x="6748819" y="734560"/>
                </a:lnTo>
                <a:lnTo>
                  <a:pt x="6748819" y="733481"/>
                </a:lnTo>
                <a:cubicBezTo>
                  <a:pt x="6747740" y="730604"/>
                  <a:pt x="6745223" y="729165"/>
                  <a:pt x="6741266" y="729165"/>
                </a:cubicBezTo>
                <a:close/>
                <a:moveTo>
                  <a:pt x="4226667" y="729164"/>
                </a:moveTo>
                <a:lnTo>
                  <a:pt x="4225588" y="730243"/>
                </a:lnTo>
                <a:lnTo>
                  <a:pt x="4225588" y="731321"/>
                </a:lnTo>
                <a:lnTo>
                  <a:pt x="4233141" y="735638"/>
                </a:lnTo>
                <a:lnTo>
                  <a:pt x="4234220" y="734559"/>
                </a:lnTo>
                <a:lnTo>
                  <a:pt x="4234220" y="733480"/>
                </a:lnTo>
                <a:cubicBezTo>
                  <a:pt x="4233141" y="730602"/>
                  <a:pt x="4230623" y="729164"/>
                  <a:pt x="4226667" y="729164"/>
                </a:cubicBezTo>
                <a:close/>
                <a:moveTo>
                  <a:pt x="2216895" y="729163"/>
                </a:moveTo>
                <a:lnTo>
                  <a:pt x="2215816" y="730242"/>
                </a:lnTo>
                <a:lnTo>
                  <a:pt x="2215816" y="731321"/>
                </a:lnTo>
                <a:lnTo>
                  <a:pt x="2223368" y="735637"/>
                </a:lnTo>
                <a:lnTo>
                  <a:pt x="2224447" y="734558"/>
                </a:lnTo>
                <a:lnTo>
                  <a:pt x="2224447" y="733479"/>
                </a:lnTo>
                <a:cubicBezTo>
                  <a:pt x="2223368" y="730601"/>
                  <a:pt x="2220849" y="729163"/>
                  <a:pt x="2216895" y="729163"/>
                </a:cubicBezTo>
                <a:close/>
                <a:moveTo>
                  <a:pt x="6135015" y="728760"/>
                </a:moveTo>
                <a:cubicBezTo>
                  <a:pt x="6125214" y="728760"/>
                  <a:pt x="6119954" y="731637"/>
                  <a:pt x="6119234" y="737392"/>
                </a:cubicBezTo>
                <a:lnTo>
                  <a:pt x="6119234" y="758837"/>
                </a:lnTo>
                <a:cubicBezTo>
                  <a:pt x="6119234" y="762794"/>
                  <a:pt x="6122741" y="765311"/>
                  <a:pt x="6129755" y="766391"/>
                </a:cubicBezTo>
                <a:lnTo>
                  <a:pt x="6131913" y="770706"/>
                </a:lnTo>
                <a:lnTo>
                  <a:pt x="6131913" y="772864"/>
                </a:lnTo>
                <a:lnTo>
                  <a:pt x="6130834" y="773943"/>
                </a:lnTo>
                <a:lnTo>
                  <a:pt x="6130834" y="775023"/>
                </a:lnTo>
                <a:lnTo>
                  <a:pt x="6127597" y="773943"/>
                </a:lnTo>
                <a:cubicBezTo>
                  <a:pt x="6119954" y="774483"/>
                  <a:pt x="6116132" y="775562"/>
                  <a:pt x="6116132" y="777181"/>
                </a:cubicBezTo>
                <a:lnTo>
                  <a:pt x="6116132" y="787969"/>
                </a:lnTo>
                <a:cubicBezTo>
                  <a:pt x="6117841" y="787969"/>
                  <a:pt x="6119234" y="795478"/>
                  <a:pt x="6120313" y="810494"/>
                </a:cubicBezTo>
                <a:cubicBezTo>
                  <a:pt x="6125169" y="810674"/>
                  <a:pt x="6127597" y="811393"/>
                  <a:pt x="6127597" y="812653"/>
                </a:cubicBezTo>
                <a:lnTo>
                  <a:pt x="6136094" y="810494"/>
                </a:lnTo>
                <a:lnTo>
                  <a:pt x="6143512" y="810494"/>
                </a:lnTo>
                <a:lnTo>
                  <a:pt x="6144456" y="799840"/>
                </a:lnTo>
                <a:cubicBezTo>
                  <a:pt x="6142388" y="799120"/>
                  <a:pt x="6141354" y="796962"/>
                  <a:pt x="6141354" y="793365"/>
                </a:cubicBezTo>
                <a:lnTo>
                  <a:pt x="6143512" y="787969"/>
                </a:lnTo>
                <a:lnTo>
                  <a:pt x="6142433" y="781496"/>
                </a:lnTo>
                <a:lnTo>
                  <a:pt x="6144456" y="775023"/>
                </a:lnTo>
                <a:lnTo>
                  <a:pt x="6142433" y="775023"/>
                </a:lnTo>
                <a:lnTo>
                  <a:pt x="6137173" y="777181"/>
                </a:lnTo>
                <a:lnTo>
                  <a:pt x="6135015" y="772864"/>
                </a:lnTo>
                <a:cubicBezTo>
                  <a:pt x="6136454" y="768548"/>
                  <a:pt x="6139286" y="766391"/>
                  <a:pt x="6143512" y="766391"/>
                </a:cubicBezTo>
                <a:lnTo>
                  <a:pt x="6144456" y="767469"/>
                </a:lnTo>
                <a:cubicBezTo>
                  <a:pt x="6144456" y="760276"/>
                  <a:pt x="6145176" y="756679"/>
                  <a:pt x="6146614" y="756679"/>
                </a:cubicBezTo>
                <a:lnTo>
                  <a:pt x="6144456" y="752363"/>
                </a:lnTo>
                <a:lnTo>
                  <a:pt x="6146614" y="743866"/>
                </a:lnTo>
                <a:lnTo>
                  <a:pt x="6146614" y="742787"/>
                </a:lnTo>
                <a:cubicBezTo>
                  <a:pt x="6143107" y="739010"/>
                  <a:pt x="6141354" y="735774"/>
                  <a:pt x="6141354" y="733076"/>
                </a:cubicBezTo>
                <a:lnTo>
                  <a:pt x="6141354" y="728760"/>
                </a:lnTo>
                <a:close/>
                <a:moveTo>
                  <a:pt x="3261391" y="727545"/>
                </a:moveTo>
                <a:lnTo>
                  <a:pt x="3260312" y="731726"/>
                </a:lnTo>
                <a:lnTo>
                  <a:pt x="3260312" y="732805"/>
                </a:lnTo>
                <a:lnTo>
                  <a:pt x="3261391" y="732805"/>
                </a:lnTo>
                <a:lnTo>
                  <a:pt x="3263549" y="728624"/>
                </a:lnTo>
                <a:lnTo>
                  <a:pt x="3263549" y="727545"/>
                </a:lnTo>
                <a:close/>
                <a:moveTo>
                  <a:pt x="9270972" y="727008"/>
                </a:moveTo>
                <a:lnTo>
                  <a:pt x="9269893" y="728086"/>
                </a:lnTo>
                <a:lnTo>
                  <a:pt x="9269893" y="732403"/>
                </a:lnTo>
                <a:lnTo>
                  <a:pt x="9270972" y="732403"/>
                </a:lnTo>
                <a:lnTo>
                  <a:pt x="9273130" y="730245"/>
                </a:lnTo>
                <a:lnTo>
                  <a:pt x="9273130" y="729165"/>
                </a:lnTo>
                <a:close/>
                <a:moveTo>
                  <a:pt x="6756372" y="727007"/>
                </a:moveTo>
                <a:lnTo>
                  <a:pt x="6755293" y="728086"/>
                </a:lnTo>
                <a:lnTo>
                  <a:pt x="6755293" y="732402"/>
                </a:lnTo>
                <a:lnTo>
                  <a:pt x="6756372" y="732402"/>
                </a:lnTo>
                <a:lnTo>
                  <a:pt x="6758530" y="730243"/>
                </a:lnTo>
                <a:lnTo>
                  <a:pt x="6758530" y="729165"/>
                </a:lnTo>
                <a:close/>
                <a:moveTo>
                  <a:pt x="4241773" y="727006"/>
                </a:moveTo>
                <a:lnTo>
                  <a:pt x="4240694" y="728084"/>
                </a:lnTo>
                <a:lnTo>
                  <a:pt x="4240694" y="732401"/>
                </a:lnTo>
                <a:lnTo>
                  <a:pt x="4241773" y="732401"/>
                </a:lnTo>
                <a:lnTo>
                  <a:pt x="4243931" y="730243"/>
                </a:lnTo>
                <a:lnTo>
                  <a:pt x="4243931" y="729164"/>
                </a:lnTo>
                <a:close/>
                <a:moveTo>
                  <a:pt x="2232001" y="727005"/>
                </a:moveTo>
                <a:lnTo>
                  <a:pt x="2230921" y="728084"/>
                </a:lnTo>
                <a:lnTo>
                  <a:pt x="2230921" y="732400"/>
                </a:lnTo>
                <a:lnTo>
                  <a:pt x="2232001" y="732400"/>
                </a:lnTo>
                <a:lnTo>
                  <a:pt x="2234159" y="730242"/>
                </a:lnTo>
                <a:lnTo>
                  <a:pt x="2234159" y="729163"/>
                </a:lnTo>
                <a:close/>
                <a:moveTo>
                  <a:pt x="8196312" y="726468"/>
                </a:moveTo>
                <a:lnTo>
                  <a:pt x="8196312" y="730784"/>
                </a:lnTo>
                <a:lnTo>
                  <a:pt x="8198470" y="732942"/>
                </a:lnTo>
                <a:lnTo>
                  <a:pt x="8199549" y="727547"/>
                </a:lnTo>
                <a:lnTo>
                  <a:pt x="8198470" y="726468"/>
                </a:lnTo>
                <a:close/>
                <a:moveTo>
                  <a:pt x="6208792" y="724444"/>
                </a:moveTo>
                <a:lnTo>
                  <a:pt x="6205690" y="726601"/>
                </a:lnTo>
                <a:lnTo>
                  <a:pt x="6198271" y="725523"/>
                </a:lnTo>
                <a:lnTo>
                  <a:pt x="6190853" y="727681"/>
                </a:lnTo>
                <a:lnTo>
                  <a:pt x="6191932" y="736313"/>
                </a:lnTo>
                <a:lnTo>
                  <a:pt x="6190853" y="749126"/>
                </a:lnTo>
                <a:lnTo>
                  <a:pt x="6194090" y="753442"/>
                </a:lnTo>
                <a:lnTo>
                  <a:pt x="6191932" y="759916"/>
                </a:lnTo>
                <a:cubicBezTo>
                  <a:pt x="6191932" y="762794"/>
                  <a:pt x="6196878" y="764232"/>
                  <a:pt x="6206769" y="764232"/>
                </a:cubicBezTo>
                <a:lnTo>
                  <a:pt x="6210950" y="767469"/>
                </a:lnTo>
                <a:lnTo>
                  <a:pt x="6223628" y="767469"/>
                </a:lnTo>
                <a:cubicBezTo>
                  <a:pt x="6224977" y="767469"/>
                  <a:pt x="6225651" y="766391"/>
                  <a:pt x="6225651" y="764232"/>
                </a:cubicBezTo>
                <a:lnTo>
                  <a:pt x="6224572" y="740629"/>
                </a:lnTo>
                <a:lnTo>
                  <a:pt x="6225651" y="735233"/>
                </a:lnTo>
                <a:cubicBezTo>
                  <a:pt x="6224932" y="731637"/>
                  <a:pt x="6223538" y="729119"/>
                  <a:pt x="6221470" y="727681"/>
                </a:cubicBezTo>
                <a:lnTo>
                  <a:pt x="6220391" y="728760"/>
                </a:lnTo>
                <a:lnTo>
                  <a:pt x="6216210" y="728760"/>
                </a:lnTo>
                <a:lnTo>
                  <a:pt x="6210950" y="724444"/>
                </a:lnTo>
                <a:close/>
                <a:moveTo>
                  <a:pt x="4640990" y="723462"/>
                </a:moveTo>
                <a:lnTo>
                  <a:pt x="4645306" y="723462"/>
                </a:lnTo>
                <a:cubicBezTo>
                  <a:pt x="4648004" y="726968"/>
                  <a:pt x="4650162" y="728722"/>
                  <a:pt x="4651780" y="728722"/>
                </a:cubicBezTo>
                <a:lnTo>
                  <a:pt x="4658254" y="726698"/>
                </a:lnTo>
                <a:lnTo>
                  <a:pt x="4674439" y="734117"/>
                </a:lnTo>
                <a:cubicBezTo>
                  <a:pt x="4685229" y="744098"/>
                  <a:pt x="4690624" y="749807"/>
                  <a:pt x="4690624" y="751246"/>
                </a:cubicBezTo>
                <a:cubicBezTo>
                  <a:pt x="4694940" y="751246"/>
                  <a:pt x="4697098" y="753764"/>
                  <a:pt x="4697098" y="758799"/>
                </a:cubicBezTo>
                <a:cubicBezTo>
                  <a:pt x="4701414" y="760867"/>
                  <a:pt x="4703572" y="765498"/>
                  <a:pt x="4703572" y="772691"/>
                </a:cubicBezTo>
                <a:lnTo>
                  <a:pt x="4697098" y="791843"/>
                </a:lnTo>
                <a:cubicBezTo>
                  <a:pt x="4694940" y="791843"/>
                  <a:pt x="4693861" y="792563"/>
                  <a:pt x="4693861" y="794002"/>
                </a:cubicBezTo>
                <a:lnTo>
                  <a:pt x="4693861" y="795080"/>
                </a:lnTo>
                <a:lnTo>
                  <a:pt x="4697098" y="795080"/>
                </a:lnTo>
                <a:lnTo>
                  <a:pt x="4707888" y="798318"/>
                </a:lnTo>
                <a:lnTo>
                  <a:pt x="4707888" y="799397"/>
                </a:lnTo>
                <a:cubicBezTo>
                  <a:pt x="4707888" y="801195"/>
                  <a:pt x="4705011" y="802633"/>
                  <a:pt x="4699256" y="803713"/>
                </a:cubicBezTo>
                <a:lnTo>
                  <a:pt x="4684150" y="803713"/>
                </a:lnTo>
                <a:lnTo>
                  <a:pt x="4671202" y="804791"/>
                </a:lnTo>
                <a:lnTo>
                  <a:pt x="4669044" y="802633"/>
                </a:lnTo>
                <a:lnTo>
                  <a:pt x="4664728" y="804791"/>
                </a:lnTo>
                <a:cubicBezTo>
                  <a:pt x="4657355" y="801914"/>
                  <a:pt x="4653039" y="799037"/>
                  <a:pt x="4651780" y="796159"/>
                </a:cubicBezTo>
                <a:lnTo>
                  <a:pt x="4655017" y="795080"/>
                </a:lnTo>
                <a:lnTo>
                  <a:pt x="4655017" y="794002"/>
                </a:lnTo>
                <a:lnTo>
                  <a:pt x="4652859" y="790765"/>
                </a:lnTo>
                <a:cubicBezTo>
                  <a:pt x="4652859" y="789595"/>
                  <a:pt x="4654657" y="788562"/>
                  <a:pt x="4658254" y="787662"/>
                </a:cubicBezTo>
                <a:lnTo>
                  <a:pt x="4658254" y="785505"/>
                </a:lnTo>
                <a:cubicBezTo>
                  <a:pt x="4654657" y="780109"/>
                  <a:pt x="4652859" y="776198"/>
                  <a:pt x="4652859" y="773770"/>
                </a:cubicBezTo>
                <a:cubicBezTo>
                  <a:pt x="4655017" y="771073"/>
                  <a:pt x="4656096" y="768555"/>
                  <a:pt x="4656096" y="766218"/>
                </a:cubicBezTo>
                <a:cubicBezTo>
                  <a:pt x="4653218" y="761721"/>
                  <a:pt x="4650701" y="753179"/>
                  <a:pt x="4648543" y="740591"/>
                </a:cubicBezTo>
                <a:lnTo>
                  <a:pt x="4648543" y="738433"/>
                </a:lnTo>
                <a:lnTo>
                  <a:pt x="4649622" y="737354"/>
                </a:lnTo>
                <a:cubicBezTo>
                  <a:pt x="4649622" y="734477"/>
                  <a:pt x="4647464" y="733038"/>
                  <a:pt x="4643148" y="733038"/>
                </a:cubicBezTo>
                <a:cubicBezTo>
                  <a:pt x="4639551" y="730520"/>
                  <a:pt x="4637753" y="728048"/>
                  <a:pt x="4637753" y="725620"/>
                </a:cubicBezTo>
                <a:close/>
                <a:moveTo>
                  <a:pt x="8100685" y="721073"/>
                </a:moveTo>
                <a:lnTo>
                  <a:pt x="8100685" y="724310"/>
                </a:lnTo>
                <a:lnTo>
                  <a:pt x="8101764" y="724310"/>
                </a:lnTo>
                <a:lnTo>
                  <a:pt x="8101764" y="721073"/>
                </a:lnTo>
                <a:close/>
                <a:moveTo>
                  <a:pt x="179789" y="720632"/>
                </a:moveTo>
                <a:lnTo>
                  <a:pt x="174259" y="721711"/>
                </a:lnTo>
                <a:lnTo>
                  <a:pt x="174259" y="723869"/>
                </a:lnTo>
                <a:lnTo>
                  <a:pt x="176552" y="726027"/>
                </a:lnTo>
                <a:lnTo>
                  <a:pt x="177631" y="726027"/>
                </a:lnTo>
                <a:lnTo>
                  <a:pt x="179789" y="723869"/>
                </a:lnTo>
                <a:close/>
                <a:moveTo>
                  <a:pt x="1097725" y="720530"/>
                </a:moveTo>
                <a:lnTo>
                  <a:pt x="1090172" y="724846"/>
                </a:lnTo>
                <a:cubicBezTo>
                  <a:pt x="1090172" y="727094"/>
                  <a:pt x="1093093" y="728218"/>
                  <a:pt x="1098939" y="728218"/>
                </a:cubicBezTo>
                <a:lnTo>
                  <a:pt x="1105412" y="734693"/>
                </a:lnTo>
                <a:lnTo>
                  <a:pt x="1109863" y="734693"/>
                </a:lnTo>
                <a:cubicBezTo>
                  <a:pt x="1109863" y="731096"/>
                  <a:pt x="1106582" y="726375"/>
                  <a:pt x="1100018" y="720530"/>
                </a:cubicBezTo>
                <a:close/>
                <a:moveTo>
                  <a:pt x="8096369" y="719994"/>
                </a:moveTo>
                <a:lnTo>
                  <a:pt x="8093132" y="721073"/>
                </a:lnTo>
                <a:lnTo>
                  <a:pt x="8093132" y="730784"/>
                </a:lnTo>
                <a:lnTo>
                  <a:pt x="8098527" y="730784"/>
                </a:lnTo>
                <a:lnTo>
                  <a:pt x="8098527" y="729705"/>
                </a:lnTo>
                <a:lnTo>
                  <a:pt x="8096369" y="729705"/>
                </a:lnTo>
                <a:lnTo>
                  <a:pt x="8096369" y="727547"/>
                </a:lnTo>
                <a:lnTo>
                  <a:pt x="8099606" y="727547"/>
                </a:lnTo>
                <a:lnTo>
                  <a:pt x="8096369" y="723231"/>
                </a:lnTo>
                <a:lnTo>
                  <a:pt x="8097448" y="722152"/>
                </a:lnTo>
                <a:lnTo>
                  <a:pt x="8097448" y="721073"/>
                </a:lnTo>
                <a:close/>
                <a:moveTo>
                  <a:pt x="94952" y="718474"/>
                </a:moveTo>
                <a:lnTo>
                  <a:pt x="87129" y="721711"/>
                </a:lnTo>
                <a:lnTo>
                  <a:pt x="87129" y="722790"/>
                </a:lnTo>
                <a:lnTo>
                  <a:pt x="91445" y="724948"/>
                </a:lnTo>
                <a:lnTo>
                  <a:pt x="94952" y="724948"/>
                </a:lnTo>
                <a:cubicBezTo>
                  <a:pt x="98009" y="722790"/>
                  <a:pt x="100931" y="721711"/>
                  <a:pt x="103719" y="721711"/>
                </a:cubicBezTo>
                <a:cubicBezTo>
                  <a:pt x="113250" y="723869"/>
                  <a:pt x="118735" y="726387"/>
                  <a:pt x="120174" y="729264"/>
                </a:cubicBezTo>
                <a:cubicBezTo>
                  <a:pt x="119095" y="732141"/>
                  <a:pt x="116172" y="733580"/>
                  <a:pt x="111407" y="733580"/>
                </a:cubicBezTo>
                <a:lnTo>
                  <a:pt x="111407" y="735738"/>
                </a:lnTo>
                <a:lnTo>
                  <a:pt x="110328" y="748956"/>
                </a:lnTo>
                <a:cubicBezTo>
                  <a:pt x="112486" y="749316"/>
                  <a:pt x="113565" y="752193"/>
                  <a:pt x="113565" y="757588"/>
                </a:cubicBezTo>
                <a:lnTo>
                  <a:pt x="111407" y="759746"/>
                </a:lnTo>
                <a:cubicBezTo>
                  <a:pt x="111407" y="761545"/>
                  <a:pt x="115858" y="763703"/>
                  <a:pt x="124760" y="766220"/>
                </a:cubicBezTo>
                <a:cubicBezTo>
                  <a:pt x="127997" y="772334"/>
                  <a:pt x="133481" y="776740"/>
                  <a:pt x="141214" y="779438"/>
                </a:cubicBezTo>
                <a:lnTo>
                  <a:pt x="143372" y="786991"/>
                </a:lnTo>
                <a:cubicBezTo>
                  <a:pt x="146250" y="788430"/>
                  <a:pt x="147688" y="790228"/>
                  <a:pt x="147688" y="792386"/>
                </a:cubicBezTo>
                <a:lnTo>
                  <a:pt x="150116" y="792386"/>
                </a:lnTo>
                <a:lnTo>
                  <a:pt x="152274" y="782675"/>
                </a:lnTo>
                <a:cubicBezTo>
                  <a:pt x="150116" y="782675"/>
                  <a:pt x="149037" y="781956"/>
                  <a:pt x="149037" y="780517"/>
                </a:cubicBezTo>
                <a:lnTo>
                  <a:pt x="149037" y="779438"/>
                </a:lnTo>
                <a:lnTo>
                  <a:pt x="154432" y="771885"/>
                </a:lnTo>
                <a:cubicBezTo>
                  <a:pt x="154432" y="762354"/>
                  <a:pt x="151824" y="757588"/>
                  <a:pt x="146609" y="757588"/>
                </a:cubicBezTo>
                <a:lnTo>
                  <a:pt x="141214" y="756509"/>
                </a:lnTo>
                <a:lnTo>
                  <a:pt x="122467" y="757588"/>
                </a:lnTo>
                <a:cubicBezTo>
                  <a:pt x="120398" y="757588"/>
                  <a:pt x="118151" y="755071"/>
                  <a:pt x="115723" y="750035"/>
                </a:cubicBezTo>
                <a:lnTo>
                  <a:pt x="140001" y="730343"/>
                </a:lnTo>
                <a:lnTo>
                  <a:pt x="141214" y="730343"/>
                </a:lnTo>
                <a:lnTo>
                  <a:pt x="151195" y="737896"/>
                </a:lnTo>
                <a:lnTo>
                  <a:pt x="153353" y="737896"/>
                </a:lnTo>
                <a:lnTo>
                  <a:pt x="153353" y="733580"/>
                </a:lnTo>
                <a:lnTo>
                  <a:pt x="151195" y="724948"/>
                </a:lnTo>
                <a:lnTo>
                  <a:pt x="151195" y="720632"/>
                </a:lnTo>
                <a:lnTo>
                  <a:pt x="134606" y="722790"/>
                </a:lnTo>
                <a:cubicBezTo>
                  <a:pt x="133346" y="721531"/>
                  <a:pt x="120129" y="720093"/>
                  <a:pt x="94952" y="718474"/>
                </a:cubicBezTo>
                <a:close/>
                <a:moveTo>
                  <a:pt x="7749349" y="717836"/>
                </a:moveTo>
                <a:lnTo>
                  <a:pt x="7749349" y="722152"/>
                </a:lnTo>
                <a:lnTo>
                  <a:pt x="7750428" y="722152"/>
                </a:lnTo>
                <a:lnTo>
                  <a:pt x="7752586" y="719994"/>
                </a:lnTo>
                <a:lnTo>
                  <a:pt x="7752586" y="717836"/>
                </a:lnTo>
                <a:close/>
                <a:moveTo>
                  <a:pt x="3724000" y="717295"/>
                </a:moveTo>
                <a:lnTo>
                  <a:pt x="3724000" y="718373"/>
                </a:lnTo>
                <a:lnTo>
                  <a:pt x="3726158" y="718373"/>
                </a:lnTo>
                <a:lnTo>
                  <a:pt x="3726158" y="717295"/>
                </a:lnTo>
                <a:close/>
                <a:moveTo>
                  <a:pt x="1714228" y="717293"/>
                </a:moveTo>
                <a:lnTo>
                  <a:pt x="1714228" y="718373"/>
                </a:lnTo>
                <a:lnTo>
                  <a:pt x="1716386" y="718373"/>
                </a:lnTo>
                <a:lnTo>
                  <a:pt x="1716386" y="717293"/>
                </a:lnTo>
                <a:close/>
                <a:moveTo>
                  <a:pt x="8772621" y="717027"/>
                </a:moveTo>
                <a:lnTo>
                  <a:pt x="8772621" y="718106"/>
                </a:lnTo>
                <a:lnTo>
                  <a:pt x="8775858" y="718106"/>
                </a:lnTo>
                <a:lnTo>
                  <a:pt x="8775858" y="717027"/>
                </a:lnTo>
                <a:close/>
                <a:moveTo>
                  <a:pt x="8715434" y="717027"/>
                </a:moveTo>
                <a:lnTo>
                  <a:pt x="8714355" y="718106"/>
                </a:lnTo>
                <a:lnTo>
                  <a:pt x="8714355" y="720263"/>
                </a:lnTo>
                <a:lnTo>
                  <a:pt x="8715434" y="720263"/>
                </a:lnTo>
                <a:lnTo>
                  <a:pt x="8717592" y="718106"/>
                </a:lnTo>
                <a:lnTo>
                  <a:pt x="8717592" y="717027"/>
                </a:lnTo>
                <a:close/>
                <a:moveTo>
                  <a:pt x="8662563" y="717027"/>
                </a:moveTo>
                <a:lnTo>
                  <a:pt x="8662563" y="719185"/>
                </a:lnTo>
                <a:lnTo>
                  <a:pt x="8664721" y="717027"/>
                </a:lnTo>
                <a:close/>
                <a:moveTo>
                  <a:pt x="8592428" y="717027"/>
                </a:moveTo>
                <a:lnTo>
                  <a:pt x="8592428" y="721343"/>
                </a:lnTo>
                <a:lnTo>
                  <a:pt x="8595665" y="720263"/>
                </a:lnTo>
                <a:lnTo>
                  <a:pt x="8595665" y="719185"/>
                </a:lnTo>
                <a:lnTo>
                  <a:pt x="8593507" y="717027"/>
                </a:lnTo>
                <a:close/>
                <a:moveTo>
                  <a:pt x="8583796" y="717027"/>
                </a:moveTo>
                <a:lnTo>
                  <a:pt x="8583796" y="718106"/>
                </a:lnTo>
                <a:lnTo>
                  <a:pt x="8585954" y="718106"/>
                </a:lnTo>
                <a:lnTo>
                  <a:pt x="8585954" y="717027"/>
                </a:lnTo>
                <a:close/>
                <a:moveTo>
                  <a:pt x="5248371" y="717025"/>
                </a:moveTo>
                <a:lnTo>
                  <a:pt x="5248371" y="718104"/>
                </a:lnTo>
                <a:lnTo>
                  <a:pt x="5251608" y="718104"/>
                </a:lnTo>
                <a:lnTo>
                  <a:pt x="5251608" y="717025"/>
                </a:lnTo>
                <a:close/>
                <a:moveTo>
                  <a:pt x="5191184" y="717025"/>
                </a:moveTo>
                <a:lnTo>
                  <a:pt x="5190105" y="718104"/>
                </a:lnTo>
                <a:lnTo>
                  <a:pt x="5190105" y="720262"/>
                </a:lnTo>
                <a:lnTo>
                  <a:pt x="5191184" y="720262"/>
                </a:lnTo>
                <a:lnTo>
                  <a:pt x="5193342" y="718104"/>
                </a:lnTo>
                <a:lnTo>
                  <a:pt x="5193342" y="717025"/>
                </a:lnTo>
                <a:close/>
                <a:moveTo>
                  <a:pt x="5138313" y="717025"/>
                </a:moveTo>
                <a:lnTo>
                  <a:pt x="5138313" y="719183"/>
                </a:lnTo>
                <a:lnTo>
                  <a:pt x="5140471" y="717025"/>
                </a:lnTo>
                <a:close/>
                <a:moveTo>
                  <a:pt x="5068178" y="717025"/>
                </a:moveTo>
                <a:lnTo>
                  <a:pt x="5068178" y="721341"/>
                </a:lnTo>
                <a:lnTo>
                  <a:pt x="5071415" y="720262"/>
                </a:lnTo>
                <a:lnTo>
                  <a:pt x="5071415" y="719183"/>
                </a:lnTo>
                <a:lnTo>
                  <a:pt x="5069257" y="717025"/>
                </a:lnTo>
                <a:close/>
                <a:moveTo>
                  <a:pt x="5059546" y="717025"/>
                </a:moveTo>
                <a:lnTo>
                  <a:pt x="5059546" y="718104"/>
                </a:lnTo>
                <a:lnTo>
                  <a:pt x="5061704" y="718104"/>
                </a:lnTo>
                <a:lnTo>
                  <a:pt x="5061704" y="717025"/>
                </a:lnTo>
                <a:close/>
                <a:moveTo>
                  <a:pt x="9255866" y="716218"/>
                </a:moveTo>
                <a:lnTo>
                  <a:pt x="9255866" y="719455"/>
                </a:lnTo>
                <a:lnTo>
                  <a:pt x="9260182" y="720533"/>
                </a:lnTo>
                <a:cubicBezTo>
                  <a:pt x="9264498" y="719815"/>
                  <a:pt x="9266656" y="718735"/>
                  <a:pt x="9266656" y="717297"/>
                </a:cubicBezTo>
                <a:lnTo>
                  <a:pt x="9266656" y="716218"/>
                </a:lnTo>
                <a:close/>
                <a:moveTo>
                  <a:pt x="6741266" y="716217"/>
                </a:moveTo>
                <a:lnTo>
                  <a:pt x="6741266" y="719454"/>
                </a:lnTo>
                <a:lnTo>
                  <a:pt x="6745582" y="720533"/>
                </a:lnTo>
                <a:cubicBezTo>
                  <a:pt x="6749898" y="719813"/>
                  <a:pt x="6752056" y="718734"/>
                  <a:pt x="6752056" y="717296"/>
                </a:cubicBezTo>
                <a:lnTo>
                  <a:pt x="6752056" y="716217"/>
                </a:lnTo>
                <a:close/>
                <a:moveTo>
                  <a:pt x="4226667" y="716215"/>
                </a:moveTo>
                <a:lnTo>
                  <a:pt x="4226667" y="719453"/>
                </a:lnTo>
                <a:lnTo>
                  <a:pt x="4230983" y="720532"/>
                </a:lnTo>
                <a:cubicBezTo>
                  <a:pt x="4235299" y="719811"/>
                  <a:pt x="4237457" y="718733"/>
                  <a:pt x="4237457" y="717295"/>
                </a:cubicBezTo>
                <a:lnTo>
                  <a:pt x="4237457" y="716215"/>
                </a:lnTo>
                <a:close/>
                <a:moveTo>
                  <a:pt x="2216895" y="716215"/>
                </a:moveTo>
                <a:lnTo>
                  <a:pt x="2216895" y="719452"/>
                </a:lnTo>
                <a:lnTo>
                  <a:pt x="2221211" y="720531"/>
                </a:lnTo>
                <a:cubicBezTo>
                  <a:pt x="2225526" y="719811"/>
                  <a:pt x="2227684" y="718732"/>
                  <a:pt x="2227684" y="717294"/>
                </a:cubicBezTo>
                <a:lnTo>
                  <a:pt x="2227684" y="716215"/>
                </a:lnTo>
                <a:close/>
                <a:moveTo>
                  <a:pt x="3078904" y="715810"/>
                </a:moveTo>
                <a:lnTo>
                  <a:pt x="3077825" y="716890"/>
                </a:lnTo>
                <a:lnTo>
                  <a:pt x="3077825" y="720126"/>
                </a:lnTo>
                <a:lnTo>
                  <a:pt x="3081062" y="720126"/>
                </a:lnTo>
                <a:lnTo>
                  <a:pt x="3081062" y="717969"/>
                </a:lnTo>
                <a:close/>
                <a:moveTo>
                  <a:pt x="8197391" y="714599"/>
                </a:moveTo>
                <a:lnTo>
                  <a:pt x="8191996" y="722152"/>
                </a:lnTo>
                <a:lnTo>
                  <a:pt x="8193075" y="723231"/>
                </a:lnTo>
                <a:lnTo>
                  <a:pt x="8197391" y="723231"/>
                </a:lnTo>
                <a:cubicBezTo>
                  <a:pt x="8198830" y="723231"/>
                  <a:pt x="8199909" y="721073"/>
                  <a:pt x="8200628" y="716757"/>
                </a:cubicBezTo>
                <a:close/>
                <a:moveTo>
                  <a:pt x="3251815" y="713652"/>
                </a:moveTo>
                <a:lnTo>
                  <a:pt x="3251815" y="715810"/>
                </a:lnTo>
                <a:lnTo>
                  <a:pt x="3253973" y="715810"/>
                </a:lnTo>
                <a:lnTo>
                  <a:pt x="3253973" y="713652"/>
                </a:lnTo>
                <a:close/>
                <a:moveTo>
                  <a:pt x="3160639" y="713652"/>
                </a:moveTo>
                <a:lnTo>
                  <a:pt x="3155244" y="719047"/>
                </a:lnTo>
                <a:cubicBezTo>
                  <a:pt x="3155244" y="720486"/>
                  <a:pt x="3156323" y="721205"/>
                  <a:pt x="3158481" y="721205"/>
                </a:cubicBezTo>
                <a:cubicBezTo>
                  <a:pt x="3161628" y="719767"/>
                  <a:pt x="3163381" y="718328"/>
                  <a:pt x="3163741" y="716890"/>
                </a:cubicBezTo>
                <a:lnTo>
                  <a:pt x="3163741" y="715810"/>
                </a:lnTo>
                <a:lnTo>
                  <a:pt x="3161718" y="713652"/>
                </a:lnTo>
                <a:close/>
                <a:moveTo>
                  <a:pt x="4650701" y="712672"/>
                </a:moveTo>
                <a:lnTo>
                  <a:pt x="4650701" y="713750"/>
                </a:lnTo>
                <a:lnTo>
                  <a:pt x="4651780" y="714830"/>
                </a:lnTo>
                <a:lnTo>
                  <a:pt x="4651780" y="715909"/>
                </a:lnTo>
                <a:lnTo>
                  <a:pt x="4652859" y="714830"/>
                </a:lnTo>
                <a:lnTo>
                  <a:pt x="4655017" y="714830"/>
                </a:lnTo>
                <a:lnTo>
                  <a:pt x="4657175" y="716988"/>
                </a:lnTo>
                <a:cubicBezTo>
                  <a:pt x="4657175" y="719686"/>
                  <a:pt x="4652499" y="721484"/>
                  <a:pt x="4643148" y="722382"/>
                </a:cubicBezTo>
                <a:cubicBezTo>
                  <a:pt x="4639911" y="720943"/>
                  <a:pt x="4638112" y="719505"/>
                  <a:pt x="4637753" y="718067"/>
                </a:cubicBezTo>
                <a:lnTo>
                  <a:pt x="4637753" y="716988"/>
                </a:lnTo>
                <a:cubicBezTo>
                  <a:pt x="4637753" y="714470"/>
                  <a:pt x="4642069" y="713031"/>
                  <a:pt x="4650701" y="712672"/>
                </a:cubicBezTo>
                <a:close/>
                <a:moveTo>
                  <a:pt x="61773" y="711731"/>
                </a:moveTo>
                <a:lnTo>
                  <a:pt x="62852" y="716316"/>
                </a:lnTo>
                <a:lnTo>
                  <a:pt x="61773" y="720632"/>
                </a:lnTo>
                <a:cubicBezTo>
                  <a:pt x="66268" y="721172"/>
                  <a:pt x="68517" y="721891"/>
                  <a:pt x="68517" y="722790"/>
                </a:cubicBezTo>
                <a:cubicBezTo>
                  <a:pt x="71394" y="721711"/>
                  <a:pt x="72833" y="720632"/>
                  <a:pt x="72833" y="719553"/>
                </a:cubicBezTo>
                <a:lnTo>
                  <a:pt x="69596" y="711731"/>
                </a:lnTo>
                <a:close/>
                <a:moveTo>
                  <a:pt x="13218" y="710651"/>
                </a:moveTo>
                <a:lnTo>
                  <a:pt x="19826" y="710651"/>
                </a:lnTo>
                <a:lnTo>
                  <a:pt x="29807" y="714968"/>
                </a:lnTo>
                <a:lnTo>
                  <a:pt x="36416" y="712809"/>
                </a:lnTo>
                <a:lnTo>
                  <a:pt x="38574" y="712809"/>
                </a:lnTo>
                <a:lnTo>
                  <a:pt x="40867" y="714968"/>
                </a:lnTo>
                <a:lnTo>
                  <a:pt x="40867" y="717395"/>
                </a:lnTo>
                <a:cubicBezTo>
                  <a:pt x="40867" y="718834"/>
                  <a:pt x="38259" y="719913"/>
                  <a:pt x="33044" y="720632"/>
                </a:cubicBezTo>
                <a:cubicBezTo>
                  <a:pt x="30167" y="719553"/>
                  <a:pt x="28728" y="718474"/>
                  <a:pt x="28728" y="717395"/>
                </a:cubicBezTo>
                <a:lnTo>
                  <a:pt x="23198" y="720632"/>
                </a:lnTo>
                <a:lnTo>
                  <a:pt x="17668" y="720632"/>
                </a:lnTo>
                <a:lnTo>
                  <a:pt x="10925" y="713888"/>
                </a:lnTo>
                <a:lnTo>
                  <a:pt x="10925" y="712809"/>
                </a:lnTo>
                <a:close/>
                <a:moveTo>
                  <a:pt x="8628035" y="707316"/>
                </a:moveTo>
                <a:lnTo>
                  <a:pt x="8628035" y="708395"/>
                </a:lnTo>
                <a:lnTo>
                  <a:pt x="8630193" y="708395"/>
                </a:lnTo>
                <a:lnTo>
                  <a:pt x="8630193" y="707316"/>
                </a:lnTo>
                <a:close/>
                <a:moveTo>
                  <a:pt x="5103785" y="707314"/>
                </a:moveTo>
                <a:lnTo>
                  <a:pt x="5103785" y="708393"/>
                </a:lnTo>
                <a:lnTo>
                  <a:pt x="5105943" y="708393"/>
                </a:lnTo>
                <a:lnTo>
                  <a:pt x="5105943" y="707314"/>
                </a:lnTo>
                <a:close/>
                <a:moveTo>
                  <a:pt x="8763989" y="706237"/>
                </a:moveTo>
                <a:lnTo>
                  <a:pt x="8763989" y="708395"/>
                </a:lnTo>
                <a:lnTo>
                  <a:pt x="8765068" y="708395"/>
                </a:lnTo>
                <a:lnTo>
                  <a:pt x="8765068" y="706237"/>
                </a:lnTo>
                <a:close/>
                <a:moveTo>
                  <a:pt x="5239739" y="706235"/>
                </a:moveTo>
                <a:lnTo>
                  <a:pt x="5239739" y="708393"/>
                </a:lnTo>
                <a:lnTo>
                  <a:pt x="5240818" y="708393"/>
                </a:lnTo>
                <a:lnTo>
                  <a:pt x="5240818" y="706235"/>
                </a:lnTo>
                <a:close/>
                <a:moveTo>
                  <a:pt x="87129" y="702020"/>
                </a:moveTo>
                <a:lnTo>
                  <a:pt x="74991" y="711731"/>
                </a:lnTo>
                <a:lnTo>
                  <a:pt x="74991" y="712809"/>
                </a:lnTo>
                <a:lnTo>
                  <a:pt x="82678" y="713888"/>
                </a:lnTo>
                <a:cubicBezTo>
                  <a:pt x="86365" y="709752"/>
                  <a:pt x="88208" y="705796"/>
                  <a:pt x="88208" y="702020"/>
                </a:cubicBezTo>
                <a:close/>
                <a:moveTo>
                  <a:pt x="3073644" y="700974"/>
                </a:moveTo>
                <a:lnTo>
                  <a:pt x="3071486" y="704211"/>
                </a:lnTo>
                <a:lnTo>
                  <a:pt x="3071486" y="706234"/>
                </a:lnTo>
                <a:lnTo>
                  <a:pt x="3074723" y="709471"/>
                </a:lnTo>
                <a:lnTo>
                  <a:pt x="3075802" y="709471"/>
                </a:lnTo>
                <a:cubicBezTo>
                  <a:pt x="3076791" y="709471"/>
                  <a:pt x="3077825" y="708078"/>
                  <a:pt x="3078904" y="705290"/>
                </a:cubicBezTo>
                <a:cubicBezTo>
                  <a:pt x="3078724" y="703312"/>
                  <a:pt x="3076971" y="701873"/>
                  <a:pt x="3073644" y="700974"/>
                </a:cubicBezTo>
                <a:close/>
                <a:moveTo>
                  <a:pt x="3716447" y="698951"/>
                </a:moveTo>
                <a:lnTo>
                  <a:pt x="3716447" y="702188"/>
                </a:lnTo>
                <a:lnTo>
                  <a:pt x="3721842" y="702188"/>
                </a:lnTo>
                <a:lnTo>
                  <a:pt x="3726158" y="704346"/>
                </a:lnTo>
                <a:lnTo>
                  <a:pt x="3727237" y="704346"/>
                </a:lnTo>
                <a:lnTo>
                  <a:pt x="3727237" y="703267"/>
                </a:lnTo>
                <a:lnTo>
                  <a:pt x="3717526" y="698951"/>
                </a:lnTo>
                <a:close/>
                <a:moveTo>
                  <a:pt x="1706674" y="698950"/>
                </a:moveTo>
                <a:lnTo>
                  <a:pt x="1706674" y="702188"/>
                </a:lnTo>
                <a:lnTo>
                  <a:pt x="1712070" y="702188"/>
                </a:lnTo>
                <a:lnTo>
                  <a:pt x="1716386" y="704345"/>
                </a:lnTo>
                <a:lnTo>
                  <a:pt x="1717464" y="704345"/>
                </a:lnTo>
                <a:lnTo>
                  <a:pt x="1717464" y="703267"/>
                </a:lnTo>
                <a:lnTo>
                  <a:pt x="1707753" y="698950"/>
                </a:lnTo>
                <a:close/>
                <a:moveTo>
                  <a:pt x="8283442" y="696391"/>
                </a:moveTo>
                <a:cubicBezTo>
                  <a:pt x="8291534" y="696391"/>
                  <a:pt x="8301920" y="706776"/>
                  <a:pt x="8314598" y="727547"/>
                </a:cubicBezTo>
                <a:lnTo>
                  <a:pt x="8315677" y="731863"/>
                </a:lnTo>
                <a:lnTo>
                  <a:pt x="8312440" y="734021"/>
                </a:lnTo>
                <a:cubicBezTo>
                  <a:pt x="8308664" y="734021"/>
                  <a:pt x="8305426" y="732942"/>
                  <a:pt x="8302729" y="730784"/>
                </a:cubicBezTo>
                <a:lnTo>
                  <a:pt x="8301650" y="730784"/>
                </a:lnTo>
                <a:lnTo>
                  <a:pt x="8293153" y="732942"/>
                </a:lnTo>
                <a:lnTo>
                  <a:pt x="8269415" y="732942"/>
                </a:lnTo>
                <a:lnTo>
                  <a:pt x="8265099" y="734021"/>
                </a:lnTo>
                <a:cubicBezTo>
                  <a:pt x="8257276" y="731863"/>
                  <a:pt x="8253364" y="729705"/>
                  <a:pt x="8253364" y="727547"/>
                </a:cubicBezTo>
                <a:lnTo>
                  <a:pt x="8252286" y="727547"/>
                </a:lnTo>
                <a:cubicBezTo>
                  <a:pt x="8252286" y="731144"/>
                  <a:pt x="8251566" y="732942"/>
                  <a:pt x="8250128" y="732942"/>
                </a:cubicBezTo>
                <a:lnTo>
                  <a:pt x="8240416" y="732942"/>
                </a:lnTo>
                <a:cubicBezTo>
                  <a:pt x="8235201" y="732942"/>
                  <a:pt x="8232324" y="731863"/>
                  <a:pt x="8231784" y="729705"/>
                </a:cubicBezTo>
                <a:lnTo>
                  <a:pt x="8231784" y="726468"/>
                </a:lnTo>
                <a:cubicBezTo>
                  <a:pt x="8231784" y="724310"/>
                  <a:pt x="8237899" y="723231"/>
                  <a:pt x="8250128" y="723231"/>
                </a:cubicBezTo>
                <a:lnTo>
                  <a:pt x="8252286" y="725390"/>
                </a:lnTo>
                <a:cubicBezTo>
                  <a:pt x="8252286" y="724310"/>
                  <a:pt x="8255837" y="722872"/>
                  <a:pt x="8262941" y="721073"/>
                </a:cubicBezTo>
                <a:cubicBezTo>
                  <a:pt x="8272292" y="713070"/>
                  <a:pt x="8276968" y="705922"/>
                  <a:pt x="8276968" y="699628"/>
                </a:cubicBezTo>
                <a:close/>
                <a:moveTo>
                  <a:pt x="9255866" y="695717"/>
                </a:moveTo>
                <a:lnTo>
                  <a:pt x="9263419" y="695717"/>
                </a:lnTo>
                <a:cubicBezTo>
                  <a:pt x="9273310" y="695717"/>
                  <a:pt x="9283381" y="703270"/>
                  <a:pt x="9293631" y="718376"/>
                </a:cubicBezTo>
                <a:lnTo>
                  <a:pt x="9293631" y="719455"/>
                </a:lnTo>
                <a:cubicBezTo>
                  <a:pt x="9291293" y="719455"/>
                  <a:pt x="9289855" y="723052"/>
                  <a:pt x="9289315" y="730245"/>
                </a:cubicBezTo>
                <a:lnTo>
                  <a:pt x="9291473" y="732403"/>
                </a:lnTo>
                <a:cubicBezTo>
                  <a:pt x="9291473" y="738337"/>
                  <a:pt x="9287157" y="742654"/>
                  <a:pt x="9278525" y="745351"/>
                </a:cubicBezTo>
                <a:cubicBezTo>
                  <a:pt x="9278525" y="746430"/>
                  <a:pt x="9274569" y="747869"/>
                  <a:pt x="9266656" y="749667"/>
                </a:cubicBezTo>
                <a:cubicBezTo>
                  <a:pt x="9253888" y="749667"/>
                  <a:pt x="9244177" y="741754"/>
                  <a:pt x="9237523" y="725929"/>
                </a:cubicBezTo>
                <a:lnTo>
                  <a:pt x="9236444" y="724849"/>
                </a:lnTo>
                <a:lnTo>
                  <a:pt x="9236444" y="723771"/>
                </a:lnTo>
                <a:lnTo>
                  <a:pt x="9239681" y="720533"/>
                </a:lnTo>
                <a:lnTo>
                  <a:pt x="9239681" y="718376"/>
                </a:lnTo>
                <a:lnTo>
                  <a:pt x="9237523" y="718376"/>
                </a:lnTo>
                <a:lnTo>
                  <a:pt x="9237523" y="715139"/>
                </a:lnTo>
                <a:cubicBezTo>
                  <a:pt x="9238782" y="712262"/>
                  <a:pt x="9244896" y="706147"/>
                  <a:pt x="9255866" y="696796"/>
                </a:cubicBezTo>
                <a:close/>
                <a:moveTo>
                  <a:pt x="6741266" y="695716"/>
                </a:moveTo>
                <a:lnTo>
                  <a:pt x="6748819" y="695716"/>
                </a:lnTo>
                <a:cubicBezTo>
                  <a:pt x="6758710" y="695716"/>
                  <a:pt x="6768781" y="703269"/>
                  <a:pt x="6779031" y="718374"/>
                </a:cubicBezTo>
                <a:lnTo>
                  <a:pt x="6779031" y="719454"/>
                </a:lnTo>
                <a:cubicBezTo>
                  <a:pt x="6776694" y="719454"/>
                  <a:pt x="6775255" y="723051"/>
                  <a:pt x="6774715" y="730243"/>
                </a:cubicBezTo>
                <a:lnTo>
                  <a:pt x="6776873" y="732402"/>
                </a:lnTo>
                <a:cubicBezTo>
                  <a:pt x="6776873" y="738337"/>
                  <a:pt x="6772557" y="742652"/>
                  <a:pt x="6763925" y="745350"/>
                </a:cubicBezTo>
                <a:cubicBezTo>
                  <a:pt x="6763925" y="746429"/>
                  <a:pt x="6759969" y="747868"/>
                  <a:pt x="6752056" y="749666"/>
                </a:cubicBezTo>
                <a:cubicBezTo>
                  <a:pt x="6739288" y="749666"/>
                  <a:pt x="6729577" y="741753"/>
                  <a:pt x="6722923" y="725927"/>
                </a:cubicBezTo>
                <a:lnTo>
                  <a:pt x="6721844" y="724849"/>
                </a:lnTo>
                <a:lnTo>
                  <a:pt x="6721844" y="723770"/>
                </a:lnTo>
                <a:lnTo>
                  <a:pt x="6725081" y="720533"/>
                </a:lnTo>
                <a:lnTo>
                  <a:pt x="6725081" y="718374"/>
                </a:lnTo>
                <a:lnTo>
                  <a:pt x="6722923" y="718374"/>
                </a:lnTo>
                <a:lnTo>
                  <a:pt x="6722923" y="715138"/>
                </a:lnTo>
                <a:cubicBezTo>
                  <a:pt x="6724182" y="712260"/>
                  <a:pt x="6730297" y="706146"/>
                  <a:pt x="6741266" y="696795"/>
                </a:cubicBezTo>
                <a:close/>
                <a:moveTo>
                  <a:pt x="4226667" y="695714"/>
                </a:moveTo>
                <a:lnTo>
                  <a:pt x="4234220" y="695714"/>
                </a:lnTo>
                <a:cubicBezTo>
                  <a:pt x="4244110" y="695714"/>
                  <a:pt x="4254181" y="703267"/>
                  <a:pt x="4264432" y="718373"/>
                </a:cubicBezTo>
                <a:lnTo>
                  <a:pt x="4264432" y="719453"/>
                </a:lnTo>
                <a:cubicBezTo>
                  <a:pt x="4262094" y="719453"/>
                  <a:pt x="4260655" y="723049"/>
                  <a:pt x="4260116" y="730243"/>
                </a:cubicBezTo>
                <a:lnTo>
                  <a:pt x="4262274" y="732401"/>
                </a:lnTo>
                <a:cubicBezTo>
                  <a:pt x="4262274" y="738336"/>
                  <a:pt x="4257958" y="742651"/>
                  <a:pt x="4249326" y="745348"/>
                </a:cubicBezTo>
                <a:cubicBezTo>
                  <a:pt x="4249326" y="746428"/>
                  <a:pt x="4245369" y="747866"/>
                  <a:pt x="4237457" y="749664"/>
                </a:cubicBezTo>
                <a:cubicBezTo>
                  <a:pt x="4224688" y="749664"/>
                  <a:pt x="4214977" y="741752"/>
                  <a:pt x="4208324" y="725927"/>
                </a:cubicBezTo>
                <a:lnTo>
                  <a:pt x="4207245" y="724848"/>
                </a:lnTo>
                <a:lnTo>
                  <a:pt x="4207245" y="723768"/>
                </a:lnTo>
                <a:lnTo>
                  <a:pt x="4210482" y="720532"/>
                </a:lnTo>
                <a:lnTo>
                  <a:pt x="4210482" y="718373"/>
                </a:lnTo>
                <a:lnTo>
                  <a:pt x="4208324" y="718373"/>
                </a:lnTo>
                <a:lnTo>
                  <a:pt x="4208324" y="715137"/>
                </a:lnTo>
                <a:cubicBezTo>
                  <a:pt x="4209582" y="712259"/>
                  <a:pt x="4215696" y="706145"/>
                  <a:pt x="4226667" y="696793"/>
                </a:cubicBezTo>
                <a:close/>
                <a:moveTo>
                  <a:pt x="2216895" y="695714"/>
                </a:moveTo>
                <a:lnTo>
                  <a:pt x="2224447" y="695714"/>
                </a:lnTo>
                <a:cubicBezTo>
                  <a:pt x="2234338" y="695714"/>
                  <a:pt x="2244408" y="703267"/>
                  <a:pt x="2254660" y="718373"/>
                </a:cubicBezTo>
                <a:lnTo>
                  <a:pt x="2254660" y="719452"/>
                </a:lnTo>
                <a:cubicBezTo>
                  <a:pt x="2252320" y="719452"/>
                  <a:pt x="2250883" y="723048"/>
                  <a:pt x="2250344" y="730242"/>
                </a:cubicBezTo>
                <a:lnTo>
                  <a:pt x="2252501" y="732400"/>
                </a:lnTo>
                <a:cubicBezTo>
                  <a:pt x="2252501" y="738335"/>
                  <a:pt x="2248185" y="742650"/>
                  <a:pt x="2239554" y="745348"/>
                </a:cubicBezTo>
                <a:cubicBezTo>
                  <a:pt x="2239554" y="746427"/>
                  <a:pt x="2235596" y="747866"/>
                  <a:pt x="2227684" y="749664"/>
                </a:cubicBezTo>
                <a:cubicBezTo>
                  <a:pt x="2214917" y="749664"/>
                  <a:pt x="2205204" y="741751"/>
                  <a:pt x="2198551" y="725926"/>
                </a:cubicBezTo>
                <a:lnTo>
                  <a:pt x="2197473" y="724847"/>
                </a:lnTo>
                <a:lnTo>
                  <a:pt x="2197473" y="723768"/>
                </a:lnTo>
                <a:lnTo>
                  <a:pt x="2200709" y="720531"/>
                </a:lnTo>
                <a:lnTo>
                  <a:pt x="2200709" y="718373"/>
                </a:lnTo>
                <a:lnTo>
                  <a:pt x="2198551" y="718373"/>
                </a:lnTo>
                <a:lnTo>
                  <a:pt x="2198551" y="715136"/>
                </a:lnTo>
                <a:cubicBezTo>
                  <a:pt x="2199810" y="712258"/>
                  <a:pt x="2205924" y="706144"/>
                  <a:pt x="2216895" y="696792"/>
                </a:cubicBezTo>
                <a:close/>
                <a:moveTo>
                  <a:pt x="7749349" y="692884"/>
                </a:moveTo>
                <a:cubicBezTo>
                  <a:pt x="7743864" y="695582"/>
                  <a:pt x="7738379" y="701381"/>
                  <a:pt x="7732894" y="710283"/>
                </a:cubicBezTo>
                <a:lnTo>
                  <a:pt x="7722913" y="713520"/>
                </a:lnTo>
                <a:lnTo>
                  <a:pt x="7714146" y="712441"/>
                </a:lnTo>
                <a:cubicBezTo>
                  <a:pt x="7711269" y="712441"/>
                  <a:pt x="7706503" y="715319"/>
                  <a:pt x="7699849" y="721073"/>
                </a:cubicBezTo>
                <a:lnTo>
                  <a:pt x="7697691" y="721073"/>
                </a:lnTo>
                <a:cubicBezTo>
                  <a:pt x="7696253" y="721073"/>
                  <a:pt x="7694769" y="718915"/>
                  <a:pt x="7693240" y="714599"/>
                </a:cubicBezTo>
                <a:lnTo>
                  <a:pt x="7687846" y="712441"/>
                </a:lnTo>
                <a:cubicBezTo>
                  <a:pt x="7682720" y="713160"/>
                  <a:pt x="7680158" y="714239"/>
                  <a:pt x="7680158" y="715678"/>
                </a:cubicBezTo>
                <a:cubicBezTo>
                  <a:pt x="7688520" y="724939"/>
                  <a:pt x="7695444" y="730020"/>
                  <a:pt x="7700928" y="730919"/>
                </a:cubicBezTo>
                <a:lnTo>
                  <a:pt x="7704300" y="736314"/>
                </a:lnTo>
                <a:cubicBezTo>
                  <a:pt x="7704300" y="742248"/>
                  <a:pt x="7701018" y="750206"/>
                  <a:pt x="7694454" y="760187"/>
                </a:cubicBezTo>
                <a:lnTo>
                  <a:pt x="7693240" y="764503"/>
                </a:lnTo>
                <a:lnTo>
                  <a:pt x="7698770" y="776507"/>
                </a:lnTo>
                <a:lnTo>
                  <a:pt x="7699849" y="776507"/>
                </a:lnTo>
                <a:cubicBezTo>
                  <a:pt x="7699849" y="772910"/>
                  <a:pt x="7705739" y="766751"/>
                  <a:pt x="7717518" y="758029"/>
                </a:cubicBezTo>
                <a:cubicBezTo>
                  <a:pt x="7723363" y="747868"/>
                  <a:pt x="7729207" y="741349"/>
                  <a:pt x="7735052" y="738472"/>
                </a:cubicBezTo>
                <a:cubicBezTo>
                  <a:pt x="7735052" y="735954"/>
                  <a:pt x="7737615" y="731593"/>
                  <a:pt x="7742740" y="725389"/>
                </a:cubicBezTo>
                <a:cubicBezTo>
                  <a:pt x="7742740" y="722511"/>
                  <a:pt x="7746022" y="716711"/>
                  <a:pt x="7752586" y="707990"/>
                </a:cubicBezTo>
                <a:lnTo>
                  <a:pt x="7753665" y="696121"/>
                </a:lnTo>
                <a:lnTo>
                  <a:pt x="7752586" y="692884"/>
                </a:lnTo>
                <a:close/>
                <a:moveTo>
                  <a:pt x="693112" y="692341"/>
                </a:moveTo>
                <a:cubicBezTo>
                  <a:pt x="691942" y="692341"/>
                  <a:pt x="690549" y="695893"/>
                  <a:pt x="688931" y="702996"/>
                </a:cubicBezTo>
                <a:lnTo>
                  <a:pt x="690010" y="712572"/>
                </a:lnTo>
                <a:lnTo>
                  <a:pt x="693112" y="710415"/>
                </a:lnTo>
                <a:lnTo>
                  <a:pt x="692168" y="704075"/>
                </a:lnTo>
                <a:close/>
                <a:moveTo>
                  <a:pt x="3706736" y="689240"/>
                </a:moveTo>
                <a:lnTo>
                  <a:pt x="3706736" y="690319"/>
                </a:lnTo>
                <a:lnTo>
                  <a:pt x="3709973" y="693556"/>
                </a:lnTo>
                <a:lnTo>
                  <a:pt x="3709973" y="691398"/>
                </a:lnTo>
                <a:lnTo>
                  <a:pt x="3707815" y="689240"/>
                </a:lnTo>
                <a:close/>
                <a:moveTo>
                  <a:pt x="1696964" y="689239"/>
                </a:moveTo>
                <a:lnTo>
                  <a:pt x="1696964" y="690318"/>
                </a:lnTo>
                <a:lnTo>
                  <a:pt x="1700200" y="693556"/>
                </a:lnTo>
                <a:lnTo>
                  <a:pt x="1700200" y="691397"/>
                </a:lnTo>
                <a:lnTo>
                  <a:pt x="1698043" y="689239"/>
                </a:lnTo>
                <a:close/>
                <a:moveTo>
                  <a:pt x="728180" y="689239"/>
                </a:moveTo>
                <a:lnTo>
                  <a:pt x="726021" y="691397"/>
                </a:lnTo>
                <a:lnTo>
                  <a:pt x="726021" y="692341"/>
                </a:lnTo>
                <a:lnTo>
                  <a:pt x="730338" y="693420"/>
                </a:lnTo>
                <a:lnTo>
                  <a:pt x="730338" y="689239"/>
                </a:lnTo>
                <a:close/>
                <a:moveTo>
                  <a:pt x="576445" y="689239"/>
                </a:moveTo>
                <a:cubicBezTo>
                  <a:pt x="571499" y="691487"/>
                  <a:pt x="569026" y="694320"/>
                  <a:pt x="569026" y="697736"/>
                </a:cubicBezTo>
                <a:lnTo>
                  <a:pt x="570106" y="700838"/>
                </a:lnTo>
                <a:lnTo>
                  <a:pt x="572128" y="700838"/>
                </a:lnTo>
                <a:lnTo>
                  <a:pt x="579682" y="692341"/>
                </a:lnTo>
                <a:close/>
                <a:moveTo>
                  <a:pt x="3162662" y="687217"/>
                </a:moveTo>
                <a:cubicBezTo>
                  <a:pt x="3161133" y="687217"/>
                  <a:pt x="3160099" y="688970"/>
                  <a:pt x="3159560" y="692477"/>
                </a:cubicBezTo>
                <a:lnTo>
                  <a:pt x="3160639" y="693556"/>
                </a:lnTo>
                <a:lnTo>
                  <a:pt x="3161718" y="693556"/>
                </a:lnTo>
                <a:lnTo>
                  <a:pt x="3163741" y="687217"/>
                </a:lnTo>
                <a:close/>
                <a:moveTo>
                  <a:pt x="175338" y="686644"/>
                </a:moveTo>
                <a:lnTo>
                  <a:pt x="173180" y="689071"/>
                </a:lnTo>
                <a:lnTo>
                  <a:pt x="173180" y="691229"/>
                </a:lnTo>
                <a:lnTo>
                  <a:pt x="177631" y="695545"/>
                </a:lnTo>
                <a:lnTo>
                  <a:pt x="179789" y="695545"/>
                </a:lnTo>
                <a:lnTo>
                  <a:pt x="179789" y="686644"/>
                </a:lnTo>
                <a:close/>
                <a:moveTo>
                  <a:pt x="1066029" y="684384"/>
                </a:moveTo>
                <a:lnTo>
                  <a:pt x="1063872" y="686542"/>
                </a:lnTo>
                <a:lnTo>
                  <a:pt x="1063872" y="696388"/>
                </a:lnTo>
                <a:lnTo>
                  <a:pt x="1066029" y="696388"/>
                </a:lnTo>
                <a:lnTo>
                  <a:pt x="1068187" y="694230"/>
                </a:lnTo>
                <a:lnTo>
                  <a:pt x="1067109" y="684384"/>
                </a:lnTo>
                <a:close/>
                <a:moveTo>
                  <a:pt x="8569768" y="681420"/>
                </a:moveTo>
                <a:lnTo>
                  <a:pt x="8568690" y="682499"/>
                </a:lnTo>
                <a:lnTo>
                  <a:pt x="8568690" y="683578"/>
                </a:lnTo>
                <a:lnTo>
                  <a:pt x="8569768" y="684657"/>
                </a:lnTo>
                <a:lnTo>
                  <a:pt x="8570848" y="684657"/>
                </a:lnTo>
                <a:lnTo>
                  <a:pt x="8571926" y="683578"/>
                </a:lnTo>
                <a:lnTo>
                  <a:pt x="8571926" y="682499"/>
                </a:lnTo>
                <a:lnTo>
                  <a:pt x="8570848" y="681420"/>
                </a:lnTo>
                <a:close/>
                <a:moveTo>
                  <a:pt x="5045519" y="681418"/>
                </a:moveTo>
                <a:lnTo>
                  <a:pt x="5044440" y="682497"/>
                </a:lnTo>
                <a:lnTo>
                  <a:pt x="5044440" y="683576"/>
                </a:lnTo>
                <a:lnTo>
                  <a:pt x="5045519" y="684655"/>
                </a:lnTo>
                <a:lnTo>
                  <a:pt x="5046598" y="684655"/>
                </a:lnTo>
                <a:lnTo>
                  <a:pt x="5047677" y="683576"/>
                </a:lnTo>
                <a:lnTo>
                  <a:pt x="5047677" y="682497"/>
                </a:lnTo>
                <a:lnTo>
                  <a:pt x="5046598" y="681418"/>
                </a:lnTo>
                <a:close/>
                <a:moveTo>
                  <a:pt x="8745646" y="680341"/>
                </a:moveTo>
                <a:lnTo>
                  <a:pt x="8745646" y="681420"/>
                </a:lnTo>
                <a:lnTo>
                  <a:pt x="8752120" y="682499"/>
                </a:lnTo>
                <a:lnTo>
                  <a:pt x="8752120" y="680341"/>
                </a:lnTo>
                <a:close/>
                <a:moveTo>
                  <a:pt x="8662563" y="680341"/>
                </a:moveTo>
                <a:lnTo>
                  <a:pt x="8665800" y="683578"/>
                </a:lnTo>
                <a:lnTo>
                  <a:pt x="8665800" y="680341"/>
                </a:lnTo>
                <a:close/>
                <a:moveTo>
                  <a:pt x="8622640" y="680341"/>
                </a:moveTo>
                <a:lnTo>
                  <a:pt x="8622640" y="681420"/>
                </a:lnTo>
                <a:lnTo>
                  <a:pt x="8624798" y="681420"/>
                </a:lnTo>
                <a:lnTo>
                  <a:pt x="8624798" y="680341"/>
                </a:lnTo>
                <a:close/>
                <a:moveTo>
                  <a:pt x="5221396" y="680339"/>
                </a:moveTo>
                <a:lnTo>
                  <a:pt x="5221396" y="681418"/>
                </a:lnTo>
                <a:lnTo>
                  <a:pt x="5227870" y="682497"/>
                </a:lnTo>
                <a:lnTo>
                  <a:pt x="5227870" y="680339"/>
                </a:lnTo>
                <a:close/>
                <a:moveTo>
                  <a:pt x="5138313" y="680339"/>
                </a:moveTo>
                <a:lnTo>
                  <a:pt x="5141550" y="683576"/>
                </a:lnTo>
                <a:lnTo>
                  <a:pt x="5141550" y="680339"/>
                </a:lnTo>
                <a:close/>
                <a:moveTo>
                  <a:pt x="5098390" y="680339"/>
                </a:moveTo>
                <a:lnTo>
                  <a:pt x="5098390" y="681418"/>
                </a:lnTo>
                <a:lnTo>
                  <a:pt x="5100548" y="681418"/>
                </a:lnTo>
                <a:lnTo>
                  <a:pt x="5100548" y="680339"/>
                </a:lnTo>
                <a:close/>
                <a:moveTo>
                  <a:pt x="8597823" y="678183"/>
                </a:moveTo>
                <a:lnTo>
                  <a:pt x="8599981" y="678183"/>
                </a:lnTo>
                <a:lnTo>
                  <a:pt x="8599981" y="683578"/>
                </a:lnTo>
                <a:lnTo>
                  <a:pt x="8597823" y="683578"/>
                </a:lnTo>
                <a:close/>
                <a:moveTo>
                  <a:pt x="5073573" y="678181"/>
                </a:moveTo>
                <a:lnTo>
                  <a:pt x="5075731" y="678181"/>
                </a:lnTo>
                <a:lnTo>
                  <a:pt x="5075731" y="683576"/>
                </a:lnTo>
                <a:lnTo>
                  <a:pt x="5073573" y="683576"/>
                </a:lnTo>
                <a:close/>
                <a:moveTo>
                  <a:pt x="4590142" y="674232"/>
                </a:moveTo>
                <a:lnTo>
                  <a:pt x="4591221" y="677470"/>
                </a:lnTo>
                <a:lnTo>
                  <a:pt x="4592300" y="677470"/>
                </a:lnTo>
                <a:cubicBezTo>
                  <a:pt x="4592300" y="675311"/>
                  <a:pt x="4593019" y="674232"/>
                  <a:pt x="4594458" y="674232"/>
                </a:cubicBezTo>
                <a:cubicBezTo>
                  <a:pt x="4605338" y="674232"/>
                  <a:pt x="4612936" y="677064"/>
                  <a:pt x="4617252" y="682729"/>
                </a:cubicBezTo>
                <a:lnTo>
                  <a:pt x="4617252" y="684888"/>
                </a:lnTo>
                <a:cubicBezTo>
                  <a:pt x="4615094" y="688484"/>
                  <a:pt x="4610418" y="692395"/>
                  <a:pt x="4603225" y="696622"/>
                </a:cubicBezTo>
                <a:lnTo>
                  <a:pt x="4603225" y="697700"/>
                </a:lnTo>
                <a:lnTo>
                  <a:pt x="4608620" y="704175"/>
                </a:lnTo>
                <a:lnTo>
                  <a:pt x="4606462" y="711728"/>
                </a:lnTo>
                <a:lnTo>
                  <a:pt x="4608620" y="718067"/>
                </a:lnTo>
                <a:lnTo>
                  <a:pt x="4608620" y="720225"/>
                </a:lnTo>
                <a:lnTo>
                  <a:pt x="4604304" y="726698"/>
                </a:lnTo>
                <a:lnTo>
                  <a:pt x="4605383" y="731959"/>
                </a:lnTo>
                <a:lnTo>
                  <a:pt x="4605383" y="733038"/>
                </a:lnTo>
                <a:lnTo>
                  <a:pt x="4603225" y="740591"/>
                </a:lnTo>
                <a:lnTo>
                  <a:pt x="4605383" y="745851"/>
                </a:lnTo>
                <a:lnTo>
                  <a:pt x="4606462" y="745851"/>
                </a:lnTo>
                <a:cubicBezTo>
                  <a:pt x="4606462" y="743603"/>
                  <a:pt x="4608620" y="740052"/>
                  <a:pt x="4612936" y="735196"/>
                </a:cubicBezTo>
                <a:lnTo>
                  <a:pt x="4615094" y="735196"/>
                </a:lnTo>
                <a:cubicBezTo>
                  <a:pt x="4618690" y="737893"/>
                  <a:pt x="4621568" y="742164"/>
                  <a:pt x="4623726" y="748009"/>
                </a:cubicBezTo>
                <a:lnTo>
                  <a:pt x="4630200" y="753404"/>
                </a:lnTo>
                <a:cubicBezTo>
                  <a:pt x="4629301" y="760507"/>
                  <a:pt x="4627862" y="764060"/>
                  <a:pt x="4625884" y="764060"/>
                </a:cubicBezTo>
                <a:lnTo>
                  <a:pt x="4608620" y="764060"/>
                </a:lnTo>
                <a:cubicBezTo>
                  <a:pt x="4607181" y="764419"/>
                  <a:pt x="4605742" y="766218"/>
                  <a:pt x="4604304" y="769455"/>
                </a:cubicBezTo>
                <a:lnTo>
                  <a:pt x="4605383" y="773770"/>
                </a:lnTo>
                <a:lnTo>
                  <a:pt x="4601067" y="780109"/>
                </a:lnTo>
                <a:lnTo>
                  <a:pt x="4601067" y="781189"/>
                </a:lnTo>
                <a:lnTo>
                  <a:pt x="4606462" y="788741"/>
                </a:lnTo>
                <a:lnTo>
                  <a:pt x="4606462" y="792923"/>
                </a:lnTo>
                <a:lnTo>
                  <a:pt x="4604304" y="796159"/>
                </a:lnTo>
                <a:lnTo>
                  <a:pt x="4604304" y="804791"/>
                </a:lnTo>
                <a:cubicBezTo>
                  <a:pt x="4604304" y="807220"/>
                  <a:pt x="4605742" y="810051"/>
                  <a:pt x="4608620" y="813289"/>
                </a:cubicBezTo>
                <a:lnTo>
                  <a:pt x="4608620" y="820842"/>
                </a:lnTo>
                <a:lnTo>
                  <a:pt x="4605383" y="823944"/>
                </a:lnTo>
                <a:lnTo>
                  <a:pt x="4606462" y="825023"/>
                </a:lnTo>
                <a:lnTo>
                  <a:pt x="4606462" y="826102"/>
                </a:lnTo>
                <a:lnTo>
                  <a:pt x="4605383" y="830418"/>
                </a:lnTo>
                <a:lnTo>
                  <a:pt x="4607541" y="836892"/>
                </a:lnTo>
                <a:cubicBezTo>
                  <a:pt x="4606282" y="836892"/>
                  <a:pt x="4605203" y="838645"/>
                  <a:pt x="4604304" y="842152"/>
                </a:cubicBezTo>
                <a:lnTo>
                  <a:pt x="4609699" y="843231"/>
                </a:lnTo>
                <a:lnTo>
                  <a:pt x="4611857" y="843231"/>
                </a:lnTo>
                <a:lnTo>
                  <a:pt x="4617252" y="842152"/>
                </a:lnTo>
                <a:lnTo>
                  <a:pt x="4616173" y="841073"/>
                </a:lnTo>
                <a:lnTo>
                  <a:pt x="4616173" y="839994"/>
                </a:lnTo>
                <a:lnTo>
                  <a:pt x="4621568" y="835813"/>
                </a:lnTo>
                <a:lnTo>
                  <a:pt x="4623726" y="835813"/>
                </a:lnTo>
                <a:lnTo>
                  <a:pt x="4628042" y="838915"/>
                </a:lnTo>
                <a:cubicBezTo>
                  <a:pt x="4630200" y="838915"/>
                  <a:pt x="4631279" y="837522"/>
                  <a:pt x="4631279" y="834734"/>
                </a:cubicBezTo>
                <a:cubicBezTo>
                  <a:pt x="4629121" y="831677"/>
                  <a:pt x="4627322" y="824529"/>
                  <a:pt x="4625884" y="813289"/>
                </a:cubicBezTo>
                <a:lnTo>
                  <a:pt x="4630200" y="811131"/>
                </a:lnTo>
                <a:cubicBezTo>
                  <a:pt x="4638652" y="812389"/>
                  <a:pt x="4648723" y="815942"/>
                  <a:pt x="4660412" y="821786"/>
                </a:cubicBezTo>
                <a:lnTo>
                  <a:pt x="4659333" y="820842"/>
                </a:lnTo>
                <a:lnTo>
                  <a:pt x="4659333" y="819763"/>
                </a:lnTo>
                <a:lnTo>
                  <a:pt x="4661491" y="817605"/>
                </a:lnTo>
                <a:lnTo>
                  <a:pt x="4662570" y="817605"/>
                </a:lnTo>
                <a:cubicBezTo>
                  <a:pt x="4664009" y="817605"/>
                  <a:pt x="4665447" y="819718"/>
                  <a:pt x="4666886" y="823944"/>
                </a:cubicBezTo>
                <a:lnTo>
                  <a:pt x="4686308" y="828260"/>
                </a:lnTo>
                <a:lnTo>
                  <a:pt x="4688466" y="828260"/>
                </a:lnTo>
                <a:lnTo>
                  <a:pt x="4698177" y="821786"/>
                </a:lnTo>
                <a:lnTo>
                  <a:pt x="4704651" y="821786"/>
                </a:lnTo>
                <a:lnTo>
                  <a:pt x="4708967" y="825023"/>
                </a:lnTo>
                <a:lnTo>
                  <a:pt x="4716520" y="822864"/>
                </a:lnTo>
                <a:lnTo>
                  <a:pt x="4723129" y="825023"/>
                </a:lnTo>
                <a:lnTo>
                  <a:pt x="4727445" y="825023"/>
                </a:lnTo>
                <a:cubicBezTo>
                  <a:pt x="4728884" y="823584"/>
                  <a:pt x="4731761" y="822864"/>
                  <a:pt x="4736077" y="822864"/>
                </a:cubicBezTo>
                <a:cubicBezTo>
                  <a:pt x="4739134" y="815761"/>
                  <a:pt x="4743450" y="811131"/>
                  <a:pt x="4749025" y="808972"/>
                </a:cubicBezTo>
                <a:cubicBezTo>
                  <a:pt x="4769886" y="815986"/>
                  <a:pt x="4780316" y="821696"/>
                  <a:pt x="4780316" y="826102"/>
                </a:cubicBezTo>
                <a:cubicBezTo>
                  <a:pt x="4786790" y="829158"/>
                  <a:pt x="4790027" y="832756"/>
                  <a:pt x="4790027" y="836892"/>
                </a:cubicBezTo>
                <a:cubicBezTo>
                  <a:pt x="4786611" y="843277"/>
                  <a:pt x="4782295" y="846468"/>
                  <a:pt x="4777079" y="846468"/>
                </a:cubicBezTo>
                <a:lnTo>
                  <a:pt x="4777079" y="847547"/>
                </a:lnTo>
                <a:lnTo>
                  <a:pt x="4778158" y="867913"/>
                </a:lnTo>
                <a:lnTo>
                  <a:pt x="4778158" y="868857"/>
                </a:lnTo>
                <a:lnTo>
                  <a:pt x="4776000" y="871015"/>
                </a:lnTo>
                <a:lnTo>
                  <a:pt x="4774921" y="869936"/>
                </a:lnTo>
                <a:lnTo>
                  <a:pt x="4772763" y="869936"/>
                </a:lnTo>
                <a:lnTo>
                  <a:pt x="4772763" y="871015"/>
                </a:lnTo>
                <a:cubicBezTo>
                  <a:pt x="4776360" y="871556"/>
                  <a:pt x="4778158" y="872634"/>
                  <a:pt x="4778158" y="874253"/>
                </a:cubicBezTo>
                <a:lnTo>
                  <a:pt x="4776000" y="885987"/>
                </a:lnTo>
                <a:cubicBezTo>
                  <a:pt x="4777979" y="888864"/>
                  <a:pt x="4779417" y="894574"/>
                  <a:pt x="4780316" y="903116"/>
                </a:cubicBezTo>
                <a:lnTo>
                  <a:pt x="4779237" y="907432"/>
                </a:lnTo>
                <a:lnTo>
                  <a:pt x="4781395" y="914986"/>
                </a:lnTo>
                <a:lnTo>
                  <a:pt x="4780316" y="914986"/>
                </a:lnTo>
                <a:lnTo>
                  <a:pt x="4781395" y="915930"/>
                </a:lnTo>
                <a:lnTo>
                  <a:pt x="4781395" y="917009"/>
                </a:lnTo>
                <a:cubicBezTo>
                  <a:pt x="4781395" y="927529"/>
                  <a:pt x="4777079" y="934677"/>
                  <a:pt x="4768447" y="938454"/>
                </a:cubicBezTo>
                <a:lnTo>
                  <a:pt x="4742551" y="935217"/>
                </a:lnTo>
                <a:lnTo>
                  <a:pt x="4739314" y="936295"/>
                </a:lnTo>
                <a:cubicBezTo>
                  <a:pt x="4735538" y="936295"/>
                  <a:pt x="4733380" y="932744"/>
                  <a:pt x="4732840" y="925640"/>
                </a:cubicBezTo>
                <a:lnTo>
                  <a:pt x="4732840" y="923483"/>
                </a:lnTo>
                <a:cubicBezTo>
                  <a:pt x="4726366" y="922044"/>
                  <a:pt x="4723129" y="919211"/>
                  <a:pt x="4723129" y="914986"/>
                </a:cubicBezTo>
                <a:lnTo>
                  <a:pt x="4722050" y="914986"/>
                </a:lnTo>
                <a:cubicBezTo>
                  <a:pt x="4722050" y="917773"/>
                  <a:pt x="4721331" y="919166"/>
                  <a:pt x="4719892" y="919166"/>
                </a:cubicBezTo>
                <a:lnTo>
                  <a:pt x="4718813" y="919166"/>
                </a:lnTo>
                <a:cubicBezTo>
                  <a:pt x="4714587" y="919166"/>
                  <a:pt x="4709147" y="917413"/>
                  <a:pt x="4702493" y="913907"/>
                </a:cubicBezTo>
                <a:cubicBezTo>
                  <a:pt x="4695660" y="918132"/>
                  <a:pt x="4689905" y="920246"/>
                  <a:pt x="4685229" y="920246"/>
                </a:cubicBezTo>
                <a:lnTo>
                  <a:pt x="4676597" y="919166"/>
                </a:lnTo>
                <a:cubicBezTo>
                  <a:pt x="4675158" y="925281"/>
                  <a:pt x="4673000" y="929912"/>
                  <a:pt x="4670123" y="933058"/>
                </a:cubicBezTo>
                <a:lnTo>
                  <a:pt x="4653938" y="930901"/>
                </a:lnTo>
                <a:cubicBezTo>
                  <a:pt x="4652859" y="933778"/>
                  <a:pt x="4650341" y="935217"/>
                  <a:pt x="4646385" y="935217"/>
                </a:cubicBezTo>
                <a:lnTo>
                  <a:pt x="4637753" y="935217"/>
                </a:lnTo>
                <a:cubicBezTo>
                  <a:pt x="4631279" y="935217"/>
                  <a:pt x="4628042" y="930227"/>
                  <a:pt x="4628042" y="920246"/>
                </a:cubicBezTo>
                <a:lnTo>
                  <a:pt x="4628042" y="911748"/>
                </a:lnTo>
                <a:lnTo>
                  <a:pt x="4626963" y="889224"/>
                </a:lnTo>
                <a:lnTo>
                  <a:pt x="4630200" y="883829"/>
                </a:lnTo>
                <a:lnTo>
                  <a:pt x="4630200" y="882885"/>
                </a:lnTo>
                <a:lnTo>
                  <a:pt x="4628042" y="878569"/>
                </a:lnTo>
                <a:cubicBezTo>
                  <a:pt x="4628042" y="875691"/>
                  <a:pt x="4629480" y="873174"/>
                  <a:pt x="4632358" y="871015"/>
                </a:cubicBezTo>
                <a:lnTo>
                  <a:pt x="4633437" y="866834"/>
                </a:lnTo>
                <a:lnTo>
                  <a:pt x="4633437" y="865755"/>
                </a:lnTo>
                <a:cubicBezTo>
                  <a:pt x="4629840" y="865216"/>
                  <a:pt x="4628042" y="864137"/>
                  <a:pt x="4628042" y="862518"/>
                </a:cubicBezTo>
                <a:lnTo>
                  <a:pt x="4629121" y="852807"/>
                </a:lnTo>
                <a:lnTo>
                  <a:pt x="4628042" y="849705"/>
                </a:lnTo>
                <a:lnTo>
                  <a:pt x="4626963" y="849705"/>
                </a:lnTo>
                <a:lnTo>
                  <a:pt x="4605383" y="865755"/>
                </a:lnTo>
                <a:cubicBezTo>
                  <a:pt x="4605383" y="869982"/>
                  <a:pt x="4604663" y="872095"/>
                  <a:pt x="4603225" y="872095"/>
                </a:cubicBezTo>
                <a:lnTo>
                  <a:pt x="4602146" y="871015"/>
                </a:lnTo>
                <a:cubicBezTo>
                  <a:pt x="4588029" y="881716"/>
                  <a:pt x="4580071" y="887066"/>
                  <a:pt x="4578273" y="887066"/>
                </a:cubicBezTo>
                <a:cubicBezTo>
                  <a:pt x="4571799" y="893000"/>
                  <a:pt x="4568562" y="896957"/>
                  <a:pt x="4568562" y="898935"/>
                </a:cubicBezTo>
                <a:cubicBezTo>
                  <a:pt x="4566044" y="903161"/>
                  <a:pt x="4561728" y="907792"/>
                  <a:pt x="4555614" y="912827"/>
                </a:cubicBezTo>
                <a:lnTo>
                  <a:pt x="4554535" y="912827"/>
                </a:lnTo>
                <a:cubicBezTo>
                  <a:pt x="4551657" y="912827"/>
                  <a:pt x="4549859" y="906758"/>
                  <a:pt x="4549140" y="894619"/>
                </a:cubicBezTo>
                <a:cubicBezTo>
                  <a:pt x="4547881" y="894619"/>
                  <a:pt x="4545004" y="888909"/>
                  <a:pt x="4540508" y="877490"/>
                </a:cubicBezTo>
                <a:lnTo>
                  <a:pt x="4538350" y="850784"/>
                </a:lnTo>
                <a:lnTo>
                  <a:pt x="4541587" y="849705"/>
                </a:lnTo>
                <a:lnTo>
                  <a:pt x="4552377" y="851863"/>
                </a:lnTo>
                <a:lnTo>
                  <a:pt x="4558851" y="850784"/>
                </a:lnTo>
                <a:lnTo>
                  <a:pt x="4561009" y="852807"/>
                </a:lnTo>
                <a:lnTo>
                  <a:pt x="4561009" y="853887"/>
                </a:lnTo>
                <a:lnTo>
                  <a:pt x="4557772" y="853887"/>
                </a:lnTo>
                <a:lnTo>
                  <a:pt x="4557772" y="854965"/>
                </a:lnTo>
                <a:lnTo>
                  <a:pt x="4577194" y="859281"/>
                </a:lnTo>
                <a:cubicBezTo>
                  <a:pt x="4577194" y="857663"/>
                  <a:pt x="4573597" y="856584"/>
                  <a:pt x="4566404" y="856044"/>
                </a:cubicBezTo>
                <a:lnTo>
                  <a:pt x="4564246" y="847547"/>
                </a:lnTo>
                <a:lnTo>
                  <a:pt x="4565325" y="846468"/>
                </a:lnTo>
                <a:lnTo>
                  <a:pt x="4566404" y="846468"/>
                </a:lnTo>
                <a:cubicBezTo>
                  <a:pt x="4566404" y="843231"/>
                  <a:pt x="4564965" y="840039"/>
                  <a:pt x="4562088" y="836892"/>
                </a:cubicBezTo>
                <a:lnTo>
                  <a:pt x="4562088" y="835813"/>
                </a:lnTo>
                <a:lnTo>
                  <a:pt x="4564246" y="832576"/>
                </a:lnTo>
                <a:lnTo>
                  <a:pt x="4564246" y="830418"/>
                </a:lnTo>
                <a:lnTo>
                  <a:pt x="4563167" y="820842"/>
                </a:lnTo>
                <a:lnTo>
                  <a:pt x="4567483" y="813289"/>
                </a:lnTo>
                <a:lnTo>
                  <a:pt x="4567483" y="812210"/>
                </a:lnTo>
                <a:lnTo>
                  <a:pt x="4566404" y="813289"/>
                </a:lnTo>
                <a:lnTo>
                  <a:pt x="4565325" y="813289"/>
                </a:lnTo>
                <a:lnTo>
                  <a:pt x="4562088" y="810051"/>
                </a:lnTo>
                <a:lnTo>
                  <a:pt x="4562088" y="805736"/>
                </a:lnTo>
                <a:lnTo>
                  <a:pt x="4563167" y="804791"/>
                </a:lnTo>
                <a:lnTo>
                  <a:pt x="4559930" y="799397"/>
                </a:lnTo>
                <a:lnTo>
                  <a:pt x="4559930" y="798318"/>
                </a:lnTo>
                <a:cubicBezTo>
                  <a:pt x="4559930" y="795800"/>
                  <a:pt x="4561728" y="791888"/>
                  <a:pt x="4565325" y="786584"/>
                </a:cubicBezTo>
                <a:lnTo>
                  <a:pt x="4562088" y="780109"/>
                </a:lnTo>
                <a:lnTo>
                  <a:pt x="4564246" y="762981"/>
                </a:lnTo>
                <a:lnTo>
                  <a:pt x="4563167" y="762981"/>
                </a:lnTo>
                <a:lnTo>
                  <a:pt x="4556693" y="765138"/>
                </a:lnTo>
                <a:lnTo>
                  <a:pt x="4548061" y="765138"/>
                </a:lnTo>
                <a:lnTo>
                  <a:pt x="4543745" y="760823"/>
                </a:lnTo>
                <a:lnTo>
                  <a:pt x="4543745" y="759743"/>
                </a:lnTo>
                <a:cubicBezTo>
                  <a:pt x="4543745" y="758035"/>
                  <a:pt x="4545183" y="757001"/>
                  <a:pt x="4548061" y="756642"/>
                </a:cubicBezTo>
                <a:lnTo>
                  <a:pt x="4556693" y="759743"/>
                </a:lnTo>
                <a:lnTo>
                  <a:pt x="4559930" y="759743"/>
                </a:lnTo>
                <a:lnTo>
                  <a:pt x="4566404" y="750167"/>
                </a:lnTo>
                <a:lnTo>
                  <a:pt x="4562088" y="738433"/>
                </a:lnTo>
                <a:lnTo>
                  <a:pt x="4565325" y="725620"/>
                </a:lnTo>
                <a:cubicBezTo>
                  <a:pt x="4563167" y="725620"/>
                  <a:pt x="4562088" y="724900"/>
                  <a:pt x="4562088" y="723462"/>
                </a:cubicBezTo>
                <a:lnTo>
                  <a:pt x="4562088" y="719145"/>
                </a:lnTo>
                <a:lnTo>
                  <a:pt x="4564246" y="712672"/>
                </a:lnTo>
                <a:cubicBezTo>
                  <a:pt x="4562447" y="694868"/>
                  <a:pt x="4559570" y="685967"/>
                  <a:pt x="4555614" y="685967"/>
                </a:cubicBezTo>
                <a:lnTo>
                  <a:pt x="4554535" y="680706"/>
                </a:lnTo>
                <a:lnTo>
                  <a:pt x="4554535" y="679628"/>
                </a:lnTo>
                <a:lnTo>
                  <a:pt x="4558851" y="675311"/>
                </a:lnTo>
                <a:lnTo>
                  <a:pt x="4564246" y="675311"/>
                </a:lnTo>
                <a:lnTo>
                  <a:pt x="4580431" y="678549"/>
                </a:lnTo>
                <a:lnTo>
                  <a:pt x="4581510" y="678549"/>
                </a:lnTo>
                <a:cubicBezTo>
                  <a:pt x="4581510" y="675671"/>
                  <a:pt x="4584387" y="674232"/>
                  <a:pt x="4590142" y="674232"/>
                </a:cubicBezTo>
                <a:close/>
                <a:moveTo>
                  <a:pt x="4726366" y="673153"/>
                </a:moveTo>
                <a:cubicBezTo>
                  <a:pt x="4729783" y="673153"/>
                  <a:pt x="4732660" y="677424"/>
                  <a:pt x="4734998" y="685967"/>
                </a:cubicBezTo>
                <a:lnTo>
                  <a:pt x="4734998" y="687046"/>
                </a:lnTo>
                <a:lnTo>
                  <a:pt x="4728524" y="698779"/>
                </a:lnTo>
                <a:cubicBezTo>
                  <a:pt x="4731042" y="705973"/>
                  <a:pt x="4732840" y="709570"/>
                  <a:pt x="4733919" y="709570"/>
                </a:cubicBezTo>
                <a:lnTo>
                  <a:pt x="4736077" y="709570"/>
                </a:lnTo>
                <a:cubicBezTo>
                  <a:pt x="4743990" y="704894"/>
                  <a:pt x="4747946" y="699184"/>
                  <a:pt x="4747946" y="692441"/>
                </a:cubicBezTo>
                <a:cubicBezTo>
                  <a:pt x="4755679" y="686686"/>
                  <a:pt x="4760715" y="683809"/>
                  <a:pt x="4763052" y="683809"/>
                </a:cubicBezTo>
                <a:lnTo>
                  <a:pt x="4783553" y="696622"/>
                </a:lnTo>
                <a:cubicBezTo>
                  <a:pt x="4785711" y="696622"/>
                  <a:pt x="4786790" y="698779"/>
                  <a:pt x="4786790" y="703096"/>
                </a:cubicBezTo>
                <a:cubicBezTo>
                  <a:pt x="4793984" y="703635"/>
                  <a:pt x="4797580" y="707187"/>
                  <a:pt x="4797580" y="713750"/>
                </a:cubicBezTo>
                <a:lnTo>
                  <a:pt x="4797580" y="714830"/>
                </a:lnTo>
                <a:lnTo>
                  <a:pt x="4792185" y="720225"/>
                </a:lnTo>
                <a:lnTo>
                  <a:pt x="4781395" y="720225"/>
                </a:lnTo>
                <a:cubicBezTo>
                  <a:pt x="4779058" y="717347"/>
                  <a:pt x="4776900" y="715909"/>
                  <a:pt x="4774921" y="715909"/>
                </a:cubicBezTo>
                <a:cubicBezTo>
                  <a:pt x="4772584" y="718067"/>
                  <a:pt x="4767548" y="719145"/>
                  <a:pt x="4759815" y="719145"/>
                </a:cubicBezTo>
                <a:lnTo>
                  <a:pt x="4759815" y="720225"/>
                </a:lnTo>
                <a:cubicBezTo>
                  <a:pt x="4775641" y="722923"/>
                  <a:pt x="4783553" y="727913"/>
                  <a:pt x="4783553" y="735196"/>
                </a:cubicBezTo>
                <a:lnTo>
                  <a:pt x="4785711" y="737354"/>
                </a:lnTo>
                <a:lnTo>
                  <a:pt x="4785711" y="738433"/>
                </a:lnTo>
                <a:cubicBezTo>
                  <a:pt x="4778158" y="743738"/>
                  <a:pt x="4772763" y="748728"/>
                  <a:pt x="4769526" y="753404"/>
                </a:cubicBezTo>
                <a:cubicBezTo>
                  <a:pt x="4766289" y="753404"/>
                  <a:pt x="4764131" y="757316"/>
                  <a:pt x="4763052" y="765138"/>
                </a:cubicBezTo>
                <a:cubicBezTo>
                  <a:pt x="4749385" y="772242"/>
                  <a:pt x="4742551" y="779750"/>
                  <a:pt x="4742551" y="787662"/>
                </a:cubicBezTo>
                <a:cubicBezTo>
                  <a:pt x="4739674" y="788741"/>
                  <a:pt x="4738235" y="791214"/>
                  <a:pt x="4738235" y="795080"/>
                </a:cubicBezTo>
                <a:lnTo>
                  <a:pt x="4742551" y="795080"/>
                </a:lnTo>
                <a:cubicBezTo>
                  <a:pt x="4747587" y="795080"/>
                  <a:pt x="4754061" y="787977"/>
                  <a:pt x="4761973" y="773770"/>
                </a:cubicBezTo>
                <a:lnTo>
                  <a:pt x="4767368" y="770534"/>
                </a:lnTo>
                <a:lnTo>
                  <a:pt x="4768447" y="770534"/>
                </a:lnTo>
                <a:cubicBezTo>
                  <a:pt x="4774562" y="770534"/>
                  <a:pt x="4783194" y="777277"/>
                  <a:pt x="4794343" y="790765"/>
                </a:cubicBezTo>
                <a:cubicBezTo>
                  <a:pt x="4798480" y="792203"/>
                  <a:pt x="4801357" y="794721"/>
                  <a:pt x="4802975" y="798318"/>
                </a:cubicBezTo>
                <a:lnTo>
                  <a:pt x="4802975" y="800476"/>
                </a:lnTo>
                <a:cubicBezTo>
                  <a:pt x="4802975" y="801914"/>
                  <a:pt x="4798300" y="803353"/>
                  <a:pt x="4788948" y="804791"/>
                </a:cubicBezTo>
                <a:cubicBezTo>
                  <a:pt x="4779597" y="799756"/>
                  <a:pt x="4773483" y="797239"/>
                  <a:pt x="4770605" y="797239"/>
                </a:cubicBezTo>
                <a:lnTo>
                  <a:pt x="4769526" y="797239"/>
                </a:lnTo>
                <a:lnTo>
                  <a:pt x="4769526" y="798318"/>
                </a:lnTo>
                <a:lnTo>
                  <a:pt x="4770605" y="801555"/>
                </a:lnTo>
                <a:lnTo>
                  <a:pt x="4766289" y="803713"/>
                </a:lnTo>
                <a:lnTo>
                  <a:pt x="4747946" y="802633"/>
                </a:lnTo>
                <a:lnTo>
                  <a:pt x="4742551" y="803713"/>
                </a:lnTo>
                <a:lnTo>
                  <a:pt x="4728524" y="802633"/>
                </a:lnTo>
                <a:lnTo>
                  <a:pt x="4717599" y="802633"/>
                </a:lnTo>
                <a:lnTo>
                  <a:pt x="4714362" y="799397"/>
                </a:lnTo>
                <a:cubicBezTo>
                  <a:pt x="4717330" y="795441"/>
                  <a:pt x="4718813" y="791529"/>
                  <a:pt x="4718813" y="787662"/>
                </a:cubicBezTo>
                <a:lnTo>
                  <a:pt x="4716520" y="775794"/>
                </a:lnTo>
                <a:cubicBezTo>
                  <a:pt x="4716520" y="772826"/>
                  <a:pt x="4719083" y="769274"/>
                  <a:pt x="4724208" y="765138"/>
                </a:cubicBezTo>
                <a:lnTo>
                  <a:pt x="4725287" y="756642"/>
                </a:lnTo>
                <a:lnTo>
                  <a:pt x="4724208" y="746930"/>
                </a:lnTo>
                <a:lnTo>
                  <a:pt x="4728524" y="739512"/>
                </a:lnTo>
                <a:lnTo>
                  <a:pt x="4725287" y="727778"/>
                </a:lnTo>
                <a:lnTo>
                  <a:pt x="4725287" y="723462"/>
                </a:lnTo>
                <a:lnTo>
                  <a:pt x="4726366" y="722382"/>
                </a:lnTo>
                <a:lnTo>
                  <a:pt x="4725287" y="718067"/>
                </a:lnTo>
                <a:lnTo>
                  <a:pt x="4723129" y="718067"/>
                </a:lnTo>
                <a:cubicBezTo>
                  <a:pt x="4720432" y="720225"/>
                  <a:pt x="4717869" y="721304"/>
                  <a:pt x="4715441" y="721304"/>
                </a:cubicBezTo>
                <a:lnTo>
                  <a:pt x="4701414" y="715909"/>
                </a:lnTo>
                <a:lnTo>
                  <a:pt x="4696019" y="719145"/>
                </a:lnTo>
                <a:lnTo>
                  <a:pt x="4694940" y="719145"/>
                </a:lnTo>
                <a:cubicBezTo>
                  <a:pt x="4692423" y="719145"/>
                  <a:pt x="4689545" y="717707"/>
                  <a:pt x="4686308" y="714830"/>
                </a:cubicBezTo>
                <a:lnTo>
                  <a:pt x="4684150" y="714830"/>
                </a:lnTo>
                <a:cubicBezTo>
                  <a:pt x="4684150" y="718606"/>
                  <a:pt x="4683071" y="720764"/>
                  <a:pt x="4680913" y="721304"/>
                </a:cubicBezTo>
                <a:lnTo>
                  <a:pt x="4679834" y="721304"/>
                </a:lnTo>
                <a:cubicBezTo>
                  <a:pt x="4676058" y="717707"/>
                  <a:pt x="4672821" y="715909"/>
                  <a:pt x="4670123" y="715909"/>
                </a:cubicBezTo>
                <a:lnTo>
                  <a:pt x="4666886" y="719145"/>
                </a:lnTo>
                <a:lnTo>
                  <a:pt x="4664728" y="719145"/>
                </a:lnTo>
                <a:lnTo>
                  <a:pt x="4660412" y="714830"/>
                </a:lnTo>
                <a:cubicBezTo>
                  <a:pt x="4660412" y="713931"/>
                  <a:pt x="4663649" y="712537"/>
                  <a:pt x="4670123" y="710648"/>
                </a:cubicBezTo>
                <a:lnTo>
                  <a:pt x="4671202" y="709570"/>
                </a:lnTo>
                <a:lnTo>
                  <a:pt x="4673360" y="709570"/>
                </a:lnTo>
                <a:lnTo>
                  <a:pt x="4681992" y="711728"/>
                </a:lnTo>
                <a:lnTo>
                  <a:pt x="4683071" y="711728"/>
                </a:lnTo>
                <a:lnTo>
                  <a:pt x="4683071" y="707412"/>
                </a:lnTo>
                <a:lnTo>
                  <a:pt x="4676597" y="675311"/>
                </a:lnTo>
                <a:lnTo>
                  <a:pt x="4677676" y="674232"/>
                </a:lnTo>
                <a:lnTo>
                  <a:pt x="4680913" y="674232"/>
                </a:lnTo>
                <a:lnTo>
                  <a:pt x="4689545" y="676390"/>
                </a:lnTo>
                <a:lnTo>
                  <a:pt x="4697098" y="676390"/>
                </a:lnTo>
                <a:lnTo>
                  <a:pt x="4702493" y="675311"/>
                </a:lnTo>
                <a:lnTo>
                  <a:pt x="4702493" y="676390"/>
                </a:lnTo>
                <a:lnTo>
                  <a:pt x="4703572" y="675311"/>
                </a:lnTo>
                <a:lnTo>
                  <a:pt x="4718813" y="675311"/>
                </a:lnTo>
                <a:close/>
                <a:moveTo>
                  <a:pt x="2645970" y="672962"/>
                </a:moveTo>
                <a:lnTo>
                  <a:pt x="2640575" y="674041"/>
                </a:lnTo>
                <a:lnTo>
                  <a:pt x="2640575" y="679571"/>
                </a:lnTo>
                <a:lnTo>
                  <a:pt x="2645970" y="682808"/>
                </a:lnTo>
                <a:cubicBezTo>
                  <a:pt x="2648129" y="682268"/>
                  <a:pt x="2649207" y="679346"/>
                  <a:pt x="2649207" y="674041"/>
                </a:cubicBezTo>
                <a:lnTo>
                  <a:pt x="2648129" y="672962"/>
                </a:lnTo>
                <a:close/>
                <a:moveTo>
                  <a:pt x="8107160" y="671709"/>
                </a:moveTo>
                <a:lnTo>
                  <a:pt x="8105002" y="673732"/>
                </a:lnTo>
                <a:lnTo>
                  <a:pt x="8105002" y="674811"/>
                </a:lnTo>
                <a:lnTo>
                  <a:pt x="8107160" y="672653"/>
                </a:lnTo>
                <a:close/>
                <a:moveTo>
                  <a:pt x="150116" y="671537"/>
                </a:moveTo>
                <a:cubicBezTo>
                  <a:pt x="144541" y="671537"/>
                  <a:pt x="137887" y="678102"/>
                  <a:pt x="130155" y="691229"/>
                </a:cubicBezTo>
                <a:cubicBezTo>
                  <a:pt x="125928" y="691229"/>
                  <a:pt x="122602" y="695186"/>
                  <a:pt x="120174" y="703098"/>
                </a:cubicBezTo>
                <a:cubicBezTo>
                  <a:pt x="115049" y="706336"/>
                  <a:pt x="112486" y="709932"/>
                  <a:pt x="112486" y="713888"/>
                </a:cubicBezTo>
                <a:lnTo>
                  <a:pt x="112486" y="716316"/>
                </a:lnTo>
                <a:cubicBezTo>
                  <a:pt x="118151" y="716316"/>
                  <a:pt x="124040" y="708673"/>
                  <a:pt x="130155" y="693387"/>
                </a:cubicBezTo>
                <a:lnTo>
                  <a:pt x="134606" y="692308"/>
                </a:lnTo>
                <a:cubicBezTo>
                  <a:pt x="140270" y="695186"/>
                  <a:pt x="146519" y="699861"/>
                  <a:pt x="153353" y="706336"/>
                </a:cubicBezTo>
                <a:lnTo>
                  <a:pt x="154432" y="706336"/>
                </a:lnTo>
                <a:lnTo>
                  <a:pt x="153353" y="698783"/>
                </a:lnTo>
                <a:lnTo>
                  <a:pt x="154432" y="692308"/>
                </a:lnTo>
                <a:cubicBezTo>
                  <a:pt x="153353" y="678461"/>
                  <a:pt x="151914" y="671537"/>
                  <a:pt x="150116" y="671537"/>
                </a:cubicBezTo>
                <a:close/>
                <a:moveTo>
                  <a:pt x="1100018" y="670222"/>
                </a:moveTo>
                <a:lnTo>
                  <a:pt x="1103254" y="673459"/>
                </a:lnTo>
                <a:lnTo>
                  <a:pt x="1102175" y="674538"/>
                </a:lnTo>
                <a:lnTo>
                  <a:pt x="1097725" y="674538"/>
                </a:lnTo>
                <a:lnTo>
                  <a:pt x="1097725" y="672380"/>
                </a:lnTo>
                <a:close/>
                <a:moveTo>
                  <a:pt x="3707815" y="669818"/>
                </a:moveTo>
                <a:cubicBezTo>
                  <a:pt x="3706196" y="669818"/>
                  <a:pt x="3705117" y="671616"/>
                  <a:pt x="3704578" y="675213"/>
                </a:cubicBezTo>
                <a:lnTo>
                  <a:pt x="3707815" y="674134"/>
                </a:lnTo>
                <a:close/>
                <a:moveTo>
                  <a:pt x="1698043" y="669818"/>
                </a:moveTo>
                <a:cubicBezTo>
                  <a:pt x="1696424" y="669818"/>
                  <a:pt x="1695344" y="671616"/>
                  <a:pt x="1694806" y="675212"/>
                </a:cubicBezTo>
                <a:lnTo>
                  <a:pt x="1698043" y="674133"/>
                </a:lnTo>
                <a:close/>
                <a:moveTo>
                  <a:pt x="8624798" y="669551"/>
                </a:moveTo>
                <a:lnTo>
                  <a:pt x="8624798" y="670630"/>
                </a:lnTo>
                <a:lnTo>
                  <a:pt x="8626956" y="670630"/>
                </a:lnTo>
                <a:lnTo>
                  <a:pt x="8626956" y="669551"/>
                </a:lnTo>
                <a:close/>
                <a:moveTo>
                  <a:pt x="8616166" y="669551"/>
                </a:moveTo>
                <a:lnTo>
                  <a:pt x="8616166" y="670630"/>
                </a:lnTo>
                <a:lnTo>
                  <a:pt x="8618324" y="670630"/>
                </a:lnTo>
                <a:lnTo>
                  <a:pt x="8618324" y="669551"/>
                </a:lnTo>
                <a:close/>
                <a:moveTo>
                  <a:pt x="5100548" y="669549"/>
                </a:moveTo>
                <a:lnTo>
                  <a:pt x="5100548" y="670628"/>
                </a:lnTo>
                <a:lnTo>
                  <a:pt x="5102706" y="670628"/>
                </a:lnTo>
                <a:lnTo>
                  <a:pt x="5102706" y="669549"/>
                </a:lnTo>
                <a:close/>
                <a:moveTo>
                  <a:pt x="5091916" y="669549"/>
                </a:moveTo>
                <a:lnTo>
                  <a:pt x="5091916" y="670628"/>
                </a:lnTo>
                <a:lnTo>
                  <a:pt x="5094074" y="670628"/>
                </a:lnTo>
                <a:lnTo>
                  <a:pt x="5094074" y="669549"/>
                </a:lnTo>
                <a:close/>
                <a:moveTo>
                  <a:pt x="2572194" y="668646"/>
                </a:moveTo>
                <a:lnTo>
                  <a:pt x="2571114" y="671883"/>
                </a:lnTo>
                <a:lnTo>
                  <a:pt x="2575431" y="674041"/>
                </a:lnTo>
                <a:lnTo>
                  <a:pt x="2577589" y="671883"/>
                </a:lnTo>
                <a:lnTo>
                  <a:pt x="2576509" y="668646"/>
                </a:lnTo>
                <a:close/>
                <a:moveTo>
                  <a:pt x="3759607" y="666581"/>
                </a:moveTo>
                <a:lnTo>
                  <a:pt x="3759607" y="668739"/>
                </a:lnTo>
                <a:lnTo>
                  <a:pt x="3760686" y="668739"/>
                </a:lnTo>
                <a:lnTo>
                  <a:pt x="3760686" y="666581"/>
                </a:lnTo>
                <a:close/>
                <a:moveTo>
                  <a:pt x="1749834" y="666580"/>
                </a:moveTo>
                <a:lnTo>
                  <a:pt x="1749834" y="668738"/>
                </a:lnTo>
                <a:lnTo>
                  <a:pt x="1750913" y="668738"/>
                </a:lnTo>
                <a:lnTo>
                  <a:pt x="1750913" y="666580"/>
                </a:lnTo>
                <a:close/>
                <a:moveTo>
                  <a:pt x="2628571" y="666488"/>
                </a:moveTo>
                <a:lnTo>
                  <a:pt x="2626414" y="668646"/>
                </a:lnTo>
                <a:lnTo>
                  <a:pt x="2628571" y="670804"/>
                </a:lnTo>
                <a:lnTo>
                  <a:pt x="2629650" y="669725"/>
                </a:lnTo>
                <a:lnTo>
                  <a:pt x="2629650" y="666488"/>
                </a:lnTo>
                <a:close/>
                <a:moveTo>
                  <a:pt x="7599907" y="665639"/>
                </a:moveTo>
                <a:lnTo>
                  <a:pt x="7599907" y="666718"/>
                </a:lnTo>
                <a:lnTo>
                  <a:pt x="7602065" y="669011"/>
                </a:lnTo>
                <a:lnTo>
                  <a:pt x="7605437" y="667932"/>
                </a:lnTo>
                <a:lnTo>
                  <a:pt x="7605437" y="665639"/>
                </a:lnTo>
                <a:close/>
                <a:moveTo>
                  <a:pt x="699586" y="664827"/>
                </a:moveTo>
                <a:lnTo>
                  <a:pt x="693112" y="690318"/>
                </a:lnTo>
                <a:lnTo>
                  <a:pt x="693112" y="691397"/>
                </a:lnTo>
                <a:lnTo>
                  <a:pt x="694190" y="691397"/>
                </a:lnTo>
                <a:lnTo>
                  <a:pt x="701608" y="668064"/>
                </a:lnTo>
                <a:lnTo>
                  <a:pt x="700664" y="664827"/>
                </a:lnTo>
                <a:close/>
                <a:moveTo>
                  <a:pt x="3734790" y="664423"/>
                </a:moveTo>
                <a:cubicBezTo>
                  <a:pt x="3725258" y="665323"/>
                  <a:pt x="3719503" y="666761"/>
                  <a:pt x="3717526" y="668739"/>
                </a:cubicBezTo>
                <a:lnTo>
                  <a:pt x="3713210" y="667660"/>
                </a:lnTo>
                <a:cubicBezTo>
                  <a:pt x="3709613" y="671796"/>
                  <a:pt x="3707815" y="676112"/>
                  <a:pt x="3707815" y="680608"/>
                </a:cubicBezTo>
                <a:cubicBezTo>
                  <a:pt x="3710692" y="692118"/>
                  <a:pt x="3715008" y="697872"/>
                  <a:pt x="3720763" y="697872"/>
                </a:cubicBezTo>
                <a:lnTo>
                  <a:pt x="3721842" y="696793"/>
                </a:lnTo>
                <a:lnTo>
                  <a:pt x="3729395" y="697872"/>
                </a:lnTo>
                <a:lnTo>
                  <a:pt x="3735869" y="697872"/>
                </a:lnTo>
                <a:cubicBezTo>
                  <a:pt x="3735869" y="694995"/>
                  <a:pt x="3737667" y="693556"/>
                  <a:pt x="3741264" y="693556"/>
                </a:cubicBezTo>
                <a:lnTo>
                  <a:pt x="3744501" y="684924"/>
                </a:lnTo>
                <a:lnTo>
                  <a:pt x="3744501" y="674134"/>
                </a:lnTo>
                <a:cubicBezTo>
                  <a:pt x="3743781" y="671976"/>
                  <a:pt x="3740544" y="668739"/>
                  <a:pt x="3734790" y="664423"/>
                </a:cubicBezTo>
                <a:close/>
                <a:moveTo>
                  <a:pt x="1725016" y="664422"/>
                </a:moveTo>
                <a:cubicBezTo>
                  <a:pt x="1715486" y="665322"/>
                  <a:pt x="1709731" y="666760"/>
                  <a:pt x="1707753" y="668738"/>
                </a:cubicBezTo>
                <a:lnTo>
                  <a:pt x="1703437" y="667659"/>
                </a:lnTo>
                <a:cubicBezTo>
                  <a:pt x="1699841" y="671796"/>
                  <a:pt x="1698043" y="676112"/>
                  <a:pt x="1698043" y="680607"/>
                </a:cubicBezTo>
                <a:cubicBezTo>
                  <a:pt x="1700919" y="692117"/>
                  <a:pt x="1705236" y="697871"/>
                  <a:pt x="1710992" y="697871"/>
                </a:cubicBezTo>
                <a:lnTo>
                  <a:pt x="1712070" y="696792"/>
                </a:lnTo>
                <a:lnTo>
                  <a:pt x="1719622" y="697871"/>
                </a:lnTo>
                <a:lnTo>
                  <a:pt x="1726097" y="697871"/>
                </a:lnTo>
                <a:cubicBezTo>
                  <a:pt x="1726097" y="694994"/>
                  <a:pt x="1727894" y="693556"/>
                  <a:pt x="1731491" y="693556"/>
                </a:cubicBezTo>
                <a:lnTo>
                  <a:pt x="1734728" y="684923"/>
                </a:lnTo>
                <a:lnTo>
                  <a:pt x="1734728" y="674133"/>
                </a:lnTo>
                <a:cubicBezTo>
                  <a:pt x="1734009" y="671975"/>
                  <a:pt x="1730772" y="668738"/>
                  <a:pt x="1725016" y="664422"/>
                </a:cubicBezTo>
                <a:close/>
                <a:moveTo>
                  <a:pt x="7619733" y="663481"/>
                </a:moveTo>
                <a:lnTo>
                  <a:pt x="7609753" y="665639"/>
                </a:lnTo>
                <a:lnTo>
                  <a:pt x="7609753" y="667932"/>
                </a:lnTo>
                <a:cubicBezTo>
                  <a:pt x="7616407" y="667932"/>
                  <a:pt x="7619733" y="673327"/>
                  <a:pt x="7619733" y="684117"/>
                </a:cubicBezTo>
                <a:cubicBezTo>
                  <a:pt x="7621172" y="684117"/>
                  <a:pt x="7622970" y="689197"/>
                  <a:pt x="7625128" y="699358"/>
                </a:cubicBezTo>
                <a:lnTo>
                  <a:pt x="7627421" y="701516"/>
                </a:lnTo>
                <a:lnTo>
                  <a:pt x="7630658" y="702595"/>
                </a:lnTo>
                <a:cubicBezTo>
                  <a:pt x="7635064" y="700977"/>
                  <a:pt x="7637267" y="698459"/>
                  <a:pt x="7637267" y="695042"/>
                </a:cubicBezTo>
                <a:lnTo>
                  <a:pt x="7635109" y="688568"/>
                </a:lnTo>
                <a:cubicBezTo>
                  <a:pt x="7636548" y="687399"/>
                  <a:pt x="7637987" y="680116"/>
                  <a:pt x="7639425" y="666718"/>
                </a:cubicBezTo>
                <a:lnTo>
                  <a:pt x="7638346" y="665639"/>
                </a:lnTo>
                <a:lnTo>
                  <a:pt x="7629579" y="665639"/>
                </a:lnTo>
                <a:close/>
                <a:moveTo>
                  <a:pt x="8211418" y="663077"/>
                </a:moveTo>
                <a:lnTo>
                  <a:pt x="8209260" y="665234"/>
                </a:lnTo>
                <a:lnTo>
                  <a:pt x="8209260" y="666314"/>
                </a:lnTo>
                <a:lnTo>
                  <a:pt x="8211418" y="668472"/>
                </a:lnTo>
                <a:lnTo>
                  <a:pt x="8212497" y="667393"/>
                </a:lnTo>
                <a:lnTo>
                  <a:pt x="8212497" y="663077"/>
                </a:lnTo>
                <a:close/>
                <a:moveTo>
                  <a:pt x="3733711" y="662265"/>
                </a:moveTo>
                <a:lnTo>
                  <a:pt x="3733711" y="663344"/>
                </a:lnTo>
                <a:lnTo>
                  <a:pt x="3735869" y="663344"/>
                </a:lnTo>
                <a:lnTo>
                  <a:pt x="3735869" y="662265"/>
                </a:lnTo>
                <a:close/>
                <a:moveTo>
                  <a:pt x="1723938" y="662264"/>
                </a:moveTo>
                <a:lnTo>
                  <a:pt x="1723938" y="663343"/>
                </a:lnTo>
                <a:lnTo>
                  <a:pt x="1726097" y="663343"/>
                </a:lnTo>
                <a:lnTo>
                  <a:pt x="1726097" y="662264"/>
                </a:lnTo>
                <a:close/>
                <a:moveTo>
                  <a:pt x="573207" y="660511"/>
                </a:moveTo>
                <a:lnTo>
                  <a:pt x="570106" y="663748"/>
                </a:lnTo>
                <a:lnTo>
                  <a:pt x="570106" y="664827"/>
                </a:lnTo>
                <a:lnTo>
                  <a:pt x="574286" y="670087"/>
                </a:lnTo>
                <a:lnTo>
                  <a:pt x="574286" y="672245"/>
                </a:lnTo>
                <a:lnTo>
                  <a:pt x="572128" y="675482"/>
                </a:lnTo>
                <a:lnTo>
                  <a:pt x="572128" y="677505"/>
                </a:lnTo>
                <a:lnTo>
                  <a:pt x="574286" y="679663"/>
                </a:lnTo>
                <a:lnTo>
                  <a:pt x="576445" y="679663"/>
                </a:lnTo>
                <a:lnTo>
                  <a:pt x="578603" y="677505"/>
                </a:lnTo>
                <a:lnTo>
                  <a:pt x="578603" y="666985"/>
                </a:lnTo>
                <a:close/>
                <a:moveTo>
                  <a:pt x="3082141" y="659567"/>
                </a:moveTo>
                <a:lnTo>
                  <a:pt x="3079983" y="662805"/>
                </a:lnTo>
                <a:lnTo>
                  <a:pt x="3079983" y="663884"/>
                </a:lnTo>
                <a:cubicBezTo>
                  <a:pt x="3084928" y="663164"/>
                  <a:pt x="3087401" y="662085"/>
                  <a:pt x="3087401" y="660647"/>
                </a:cubicBezTo>
                <a:close/>
                <a:moveTo>
                  <a:pt x="7557016" y="659165"/>
                </a:moveTo>
                <a:lnTo>
                  <a:pt x="7558230" y="659165"/>
                </a:lnTo>
                <a:lnTo>
                  <a:pt x="7558230" y="661323"/>
                </a:lnTo>
                <a:lnTo>
                  <a:pt x="7557016" y="661323"/>
                </a:lnTo>
                <a:close/>
                <a:moveTo>
                  <a:pt x="9273130" y="656872"/>
                </a:moveTo>
                <a:lnTo>
                  <a:pt x="9275288" y="659031"/>
                </a:lnTo>
                <a:lnTo>
                  <a:pt x="9276367" y="659031"/>
                </a:lnTo>
                <a:lnTo>
                  <a:pt x="9274209" y="656872"/>
                </a:lnTo>
                <a:close/>
                <a:moveTo>
                  <a:pt x="6758530" y="656872"/>
                </a:moveTo>
                <a:lnTo>
                  <a:pt x="6760688" y="659030"/>
                </a:lnTo>
                <a:lnTo>
                  <a:pt x="6761767" y="659030"/>
                </a:lnTo>
                <a:lnTo>
                  <a:pt x="6759609" y="656872"/>
                </a:lnTo>
                <a:close/>
                <a:moveTo>
                  <a:pt x="4243931" y="656870"/>
                </a:moveTo>
                <a:lnTo>
                  <a:pt x="4246089" y="659028"/>
                </a:lnTo>
                <a:lnTo>
                  <a:pt x="4247168" y="659028"/>
                </a:lnTo>
                <a:lnTo>
                  <a:pt x="4245010" y="656870"/>
                </a:lnTo>
                <a:close/>
                <a:moveTo>
                  <a:pt x="2234159" y="656870"/>
                </a:moveTo>
                <a:lnTo>
                  <a:pt x="2236316" y="659028"/>
                </a:lnTo>
                <a:lnTo>
                  <a:pt x="2237396" y="659028"/>
                </a:lnTo>
                <a:lnTo>
                  <a:pt x="2235238" y="656870"/>
                </a:lnTo>
                <a:close/>
                <a:moveTo>
                  <a:pt x="174259" y="656162"/>
                </a:moveTo>
                <a:lnTo>
                  <a:pt x="173180" y="657241"/>
                </a:lnTo>
                <a:lnTo>
                  <a:pt x="173180" y="661557"/>
                </a:lnTo>
                <a:lnTo>
                  <a:pt x="175338" y="661557"/>
                </a:lnTo>
                <a:lnTo>
                  <a:pt x="176552" y="657241"/>
                </a:lnTo>
                <a:lnTo>
                  <a:pt x="175338" y="656162"/>
                </a:lnTo>
                <a:close/>
                <a:moveTo>
                  <a:pt x="9252629" y="654715"/>
                </a:moveTo>
                <a:lnTo>
                  <a:pt x="9252629" y="657952"/>
                </a:lnTo>
                <a:lnTo>
                  <a:pt x="9258024" y="659031"/>
                </a:lnTo>
                <a:lnTo>
                  <a:pt x="9259103" y="657952"/>
                </a:lnTo>
                <a:lnTo>
                  <a:pt x="9259103" y="656872"/>
                </a:lnTo>
                <a:lnTo>
                  <a:pt x="9254787" y="654715"/>
                </a:lnTo>
                <a:close/>
                <a:moveTo>
                  <a:pt x="6738029" y="654714"/>
                </a:moveTo>
                <a:lnTo>
                  <a:pt x="6738029" y="657951"/>
                </a:lnTo>
                <a:lnTo>
                  <a:pt x="6743424" y="659030"/>
                </a:lnTo>
                <a:lnTo>
                  <a:pt x="6744503" y="657951"/>
                </a:lnTo>
                <a:lnTo>
                  <a:pt x="6744503" y="656872"/>
                </a:lnTo>
                <a:lnTo>
                  <a:pt x="6740187" y="654714"/>
                </a:lnTo>
                <a:close/>
                <a:moveTo>
                  <a:pt x="4223430" y="654712"/>
                </a:moveTo>
                <a:lnTo>
                  <a:pt x="4223430" y="657949"/>
                </a:lnTo>
                <a:lnTo>
                  <a:pt x="4228825" y="659028"/>
                </a:lnTo>
                <a:lnTo>
                  <a:pt x="4229904" y="657949"/>
                </a:lnTo>
                <a:lnTo>
                  <a:pt x="4229904" y="656870"/>
                </a:lnTo>
                <a:lnTo>
                  <a:pt x="4225588" y="654712"/>
                </a:lnTo>
                <a:close/>
                <a:moveTo>
                  <a:pt x="2213658" y="654711"/>
                </a:moveTo>
                <a:lnTo>
                  <a:pt x="2213658" y="657949"/>
                </a:lnTo>
                <a:lnTo>
                  <a:pt x="2219052" y="659028"/>
                </a:lnTo>
                <a:lnTo>
                  <a:pt x="2220131" y="657949"/>
                </a:lnTo>
                <a:lnTo>
                  <a:pt x="2220131" y="656870"/>
                </a:lnTo>
                <a:lnTo>
                  <a:pt x="2215816" y="654711"/>
                </a:lnTo>
                <a:close/>
                <a:moveTo>
                  <a:pt x="3749896" y="653633"/>
                </a:moveTo>
                <a:lnTo>
                  <a:pt x="3749896" y="654712"/>
                </a:lnTo>
                <a:lnTo>
                  <a:pt x="3752054" y="654712"/>
                </a:lnTo>
                <a:lnTo>
                  <a:pt x="3752054" y="653633"/>
                </a:lnTo>
                <a:close/>
                <a:moveTo>
                  <a:pt x="1740123" y="653632"/>
                </a:moveTo>
                <a:lnTo>
                  <a:pt x="1740123" y="654711"/>
                </a:lnTo>
                <a:lnTo>
                  <a:pt x="1742281" y="654711"/>
                </a:lnTo>
                <a:lnTo>
                  <a:pt x="1742281" y="653632"/>
                </a:lnTo>
                <a:close/>
                <a:moveTo>
                  <a:pt x="8214655" y="653366"/>
                </a:moveTo>
                <a:lnTo>
                  <a:pt x="8214655" y="654445"/>
                </a:lnTo>
                <a:lnTo>
                  <a:pt x="8216813" y="654445"/>
                </a:lnTo>
                <a:lnTo>
                  <a:pt x="8216813" y="653366"/>
                </a:lnTo>
                <a:close/>
                <a:moveTo>
                  <a:pt x="143372" y="651846"/>
                </a:moveTo>
                <a:lnTo>
                  <a:pt x="143372" y="655083"/>
                </a:lnTo>
                <a:cubicBezTo>
                  <a:pt x="143372" y="656881"/>
                  <a:pt x="146340" y="658320"/>
                  <a:pt x="152274" y="659399"/>
                </a:cubicBezTo>
                <a:lnTo>
                  <a:pt x="152274" y="655083"/>
                </a:lnTo>
                <a:lnTo>
                  <a:pt x="149037" y="651846"/>
                </a:lnTo>
                <a:close/>
                <a:moveTo>
                  <a:pt x="3093740" y="650126"/>
                </a:moveTo>
                <a:cubicBezTo>
                  <a:pt x="3092571" y="657140"/>
                  <a:pt x="3090818" y="660647"/>
                  <a:pt x="3088480" y="660647"/>
                </a:cubicBezTo>
                <a:lnTo>
                  <a:pt x="3088480" y="661726"/>
                </a:lnTo>
                <a:lnTo>
                  <a:pt x="3089559" y="661726"/>
                </a:lnTo>
                <a:lnTo>
                  <a:pt x="3093740" y="660647"/>
                </a:lnTo>
                <a:lnTo>
                  <a:pt x="3092661" y="659567"/>
                </a:lnTo>
                <a:lnTo>
                  <a:pt x="3092661" y="657544"/>
                </a:lnTo>
                <a:lnTo>
                  <a:pt x="3096977" y="651205"/>
                </a:lnTo>
                <a:close/>
                <a:moveTo>
                  <a:pt x="9286078" y="649320"/>
                </a:moveTo>
                <a:lnTo>
                  <a:pt x="9286078" y="652557"/>
                </a:lnTo>
                <a:lnTo>
                  <a:pt x="9289315" y="649320"/>
                </a:lnTo>
                <a:close/>
                <a:moveTo>
                  <a:pt x="6771478" y="649319"/>
                </a:moveTo>
                <a:lnTo>
                  <a:pt x="6771478" y="652556"/>
                </a:lnTo>
                <a:lnTo>
                  <a:pt x="6774715" y="649319"/>
                </a:lnTo>
                <a:close/>
                <a:moveTo>
                  <a:pt x="4256879" y="649317"/>
                </a:moveTo>
                <a:lnTo>
                  <a:pt x="4256879" y="652555"/>
                </a:lnTo>
                <a:lnTo>
                  <a:pt x="4260116" y="649317"/>
                </a:lnTo>
                <a:close/>
                <a:moveTo>
                  <a:pt x="2247107" y="649317"/>
                </a:moveTo>
                <a:lnTo>
                  <a:pt x="2247107" y="652554"/>
                </a:lnTo>
                <a:lnTo>
                  <a:pt x="2250344" y="649317"/>
                </a:lnTo>
                <a:close/>
                <a:moveTo>
                  <a:pt x="66089" y="647530"/>
                </a:moveTo>
                <a:cubicBezTo>
                  <a:pt x="63211" y="648968"/>
                  <a:pt x="59210" y="649688"/>
                  <a:pt x="54085" y="649688"/>
                </a:cubicBezTo>
                <a:lnTo>
                  <a:pt x="47476" y="649688"/>
                </a:lnTo>
                <a:cubicBezTo>
                  <a:pt x="47476" y="650767"/>
                  <a:pt x="52961" y="654363"/>
                  <a:pt x="63931" y="660478"/>
                </a:cubicBezTo>
                <a:cubicBezTo>
                  <a:pt x="63931" y="662636"/>
                  <a:pt x="67617" y="665963"/>
                  <a:pt x="74991" y="670459"/>
                </a:cubicBezTo>
                <a:cubicBezTo>
                  <a:pt x="83802" y="681249"/>
                  <a:pt x="88568" y="688532"/>
                  <a:pt x="89287" y="692308"/>
                </a:cubicBezTo>
                <a:lnTo>
                  <a:pt x="91445" y="692308"/>
                </a:lnTo>
                <a:cubicBezTo>
                  <a:pt x="95222" y="677023"/>
                  <a:pt x="97110" y="666412"/>
                  <a:pt x="97110" y="660478"/>
                </a:cubicBezTo>
                <a:cubicBezTo>
                  <a:pt x="97110" y="653285"/>
                  <a:pt x="94143" y="649688"/>
                  <a:pt x="88208" y="649688"/>
                </a:cubicBezTo>
                <a:lnTo>
                  <a:pt x="79441" y="647530"/>
                </a:lnTo>
                <a:lnTo>
                  <a:pt x="66089" y="648609"/>
                </a:lnTo>
                <a:close/>
                <a:moveTo>
                  <a:pt x="9259103" y="647162"/>
                </a:moveTo>
                <a:lnTo>
                  <a:pt x="9256945" y="649320"/>
                </a:lnTo>
                <a:lnTo>
                  <a:pt x="9256945" y="650399"/>
                </a:lnTo>
                <a:lnTo>
                  <a:pt x="9260182" y="650399"/>
                </a:lnTo>
                <a:lnTo>
                  <a:pt x="9260182" y="647162"/>
                </a:lnTo>
                <a:close/>
                <a:moveTo>
                  <a:pt x="6744503" y="647161"/>
                </a:moveTo>
                <a:lnTo>
                  <a:pt x="6742345" y="649319"/>
                </a:lnTo>
                <a:lnTo>
                  <a:pt x="6742345" y="650398"/>
                </a:lnTo>
                <a:lnTo>
                  <a:pt x="6745582" y="650398"/>
                </a:lnTo>
                <a:lnTo>
                  <a:pt x="6745582" y="647161"/>
                </a:lnTo>
                <a:close/>
                <a:moveTo>
                  <a:pt x="4229904" y="647159"/>
                </a:moveTo>
                <a:lnTo>
                  <a:pt x="4227746" y="649317"/>
                </a:lnTo>
                <a:lnTo>
                  <a:pt x="4227746" y="650397"/>
                </a:lnTo>
                <a:lnTo>
                  <a:pt x="4230983" y="650397"/>
                </a:lnTo>
                <a:lnTo>
                  <a:pt x="4230983" y="647159"/>
                </a:lnTo>
                <a:close/>
                <a:moveTo>
                  <a:pt x="2220131" y="647159"/>
                </a:moveTo>
                <a:lnTo>
                  <a:pt x="2217973" y="649317"/>
                </a:lnTo>
                <a:lnTo>
                  <a:pt x="2217973" y="650396"/>
                </a:lnTo>
                <a:lnTo>
                  <a:pt x="2221211" y="650396"/>
                </a:lnTo>
                <a:lnTo>
                  <a:pt x="2221211" y="647159"/>
                </a:lnTo>
                <a:close/>
                <a:moveTo>
                  <a:pt x="8115657" y="646891"/>
                </a:moveTo>
                <a:lnTo>
                  <a:pt x="8113499" y="649050"/>
                </a:lnTo>
                <a:lnTo>
                  <a:pt x="8114578" y="656603"/>
                </a:lnTo>
                <a:lnTo>
                  <a:pt x="8117815" y="653366"/>
                </a:lnTo>
                <a:close/>
                <a:moveTo>
                  <a:pt x="9270972" y="646082"/>
                </a:moveTo>
                <a:lnTo>
                  <a:pt x="9269893" y="647162"/>
                </a:lnTo>
                <a:lnTo>
                  <a:pt x="9269893" y="648241"/>
                </a:lnTo>
                <a:lnTo>
                  <a:pt x="9270972" y="653636"/>
                </a:lnTo>
                <a:lnTo>
                  <a:pt x="9273130" y="653636"/>
                </a:lnTo>
                <a:cubicBezTo>
                  <a:pt x="9273130" y="651478"/>
                  <a:pt x="9274209" y="650399"/>
                  <a:pt x="9276367" y="650399"/>
                </a:cubicBezTo>
                <a:lnTo>
                  <a:pt x="9276367" y="647162"/>
                </a:lnTo>
                <a:close/>
                <a:moveTo>
                  <a:pt x="6756372" y="646082"/>
                </a:moveTo>
                <a:lnTo>
                  <a:pt x="6755293" y="647161"/>
                </a:lnTo>
                <a:lnTo>
                  <a:pt x="6755293" y="648240"/>
                </a:lnTo>
                <a:lnTo>
                  <a:pt x="6756372" y="653635"/>
                </a:lnTo>
                <a:lnTo>
                  <a:pt x="6758530" y="653635"/>
                </a:lnTo>
                <a:cubicBezTo>
                  <a:pt x="6758530" y="651476"/>
                  <a:pt x="6759609" y="650398"/>
                  <a:pt x="6761767" y="650398"/>
                </a:cubicBezTo>
                <a:lnTo>
                  <a:pt x="6761767" y="647161"/>
                </a:lnTo>
                <a:close/>
                <a:moveTo>
                  <a:pt x="4241773" y="646080"/>
                </a:moveTo>
                <a:lnTo>
                  <a:pt x="4240694" y="647159"/>
                </a:lnTo>
                <a:lnTo>
                  <a:pt x="4240694" y="648238"/>
                </a:lnTo>
                <a:lnTo>
                  <a:pt x="4241773" y="653633"/>
                </a:lnTo>
                <a:lnTo>
                  <a:pt x="4243931" y="653633"/>
                </a:lnTo>
                <a:cubicBezTo>
                  <a:pt x="4243931" y="651475"/>
                  <a:pt x="4245010" y="650397"/>
                  <a:pt x="4247168" y="650397"/>
                </a:cubicBezTo>
                <a:lnTo>
                  <a:pt x="4247168" y="647159"/>
                </a:lnTo>
                <a:close/>
                <a:moveTo>
                  <a:pt x="3720763" y="646080"/>
                </a:moveTo>
                <a:lnTo>
                  <a:pt x="3718605" y="648238"/>
                </a:lnTo>
                <a:lnTo>
                  <a:pt x="3720763" y="648238"/>
                </a:lnTo>
                <a:close/>
                <a:moveTo>
                  <a:pt x="2232001" y="646080"/>
                </a:moveTo>
                <a:lnTo>
                  <a:pt x="2230921" y="647159"/>
                </a:lnTo>
                <a:lnTo>
                  <a:pt x="2230921" y="648237"/>
                </a:lnTo>
                <a:lnTo>
                  <a:pt x="2232001" y="653633"/>
                </a:lnTo>
                <a:lnTo>
                  <a:pt x="2234159" y="653633"/>
                </a:lnTo>
                <a:cubicBezTo>
                  <a:pt x="2234159" y="651475"/>
                  <a:pt x="2235238" y="650396"/>
                  <a:pt x="2237396" y="650396"/>
                </a:cubicBezTo>
                <a:lnTo>
                  <a:pt x="2237396" y="647159"/>
                </a:lnTo>
                <a:close/>
                <a:moveTo>
                  <a:pt x="1710992" y="646079"/>
                </a:moveTo>
                <a:lnTo>
                  <a:pt x="1708834" y="648237"/>
                </a:lnTo>
                <a:lnTo>
                  <a:pt x="1710992" y="648237"/>
                </a:lnTo>
                <a:close/>
                <a:moveTo>
                  <a:pt x="3161718" y="645810"/>
                </a:moveTo>
                <a:lnTo>
                  <a:pt x="3160639" y="649047"/>
                </a:lnTo>
                <a:cubicBezTo>
                  <a:pt x="3161718" y="651834"/>
                  <a:pt x="3162751" y="653228"/>
                  <a:pt x="3163741" y="653228"/>
                </a:cubicBezTo>
                <a:cubicBezTo>
                  <a:pt x="3163741" y="651160"/>
                  <a:pt x="3164460" y="650126"/>
                  <a:pt x="3165899" y="650126"/>
                </a:cubicBezTo>
                <a:cubicBezTo>
                  <a:pt x="3164820" y="647249"/>
                  <a:pt x="3163741" y="645810"/>
                  <a:pt x="3162662" y="645810"/>
                </a:cubicBezTo>
                <a:close/>
                <a:moveTo>
                  <a:pt x="713342" y="645674"/>
                </a:moveTo>
                <a:lnTo>
                  <a:pt x="708083" y="647832"/>
                </a:lnTo>
                <a:lnTo>
                  <a:pt x="710105" y="649990"/>
                </a:lnTo>
                <a:lnTo>
                  <a:pt x="714422" y="648911"/>
                </a:lnTo>
                <a:lnTo>
                  <a:pt x="714422" y="645674"/>
                </a:lnTo>
                <a:close/>
                <a:moveTo>
                  <a:pt x="3096977" y="644731"/>
                </a:moveTo>
                <a:lnTo>
                  <a:pt x="3096977" y="645810"/>
                </a:lnTo>
                <a:lnTo>
                  <a:pt x="3101159" y="646889"/>
                </a:lnTo>
                <a:lnTo>
                  <a:pt x="3101159" y="644731"/>
                </a:lnTo>
                <a:close/>
                <a:moveTo>
                  <a:pt x="3157402" y="642708"/>
                </a:moveTo>
                <a:lnTo>
                  <a:pt x="3157402" y="643652"/>
                </a:lnTo>
                <a:lnTo>
                  <a:pt x="3160639" y="644731"/>
                </a:lnTo>
                <a:lnTo>
                  <a:pt x="3160639" y="642708"/>
                </a:lnTo>
                <a:close/>
                <a:moveTo>
                  <a:pt x="2722041" y="642615"/>
                </a:moveTo>
                <a:lnTo>
                  <a:pt x="2720961" y="643694"/>
                </a:lnTo>
                <a:lnTo>
                  <a:pt x="2720961" y="644773"/>
                </a:lnTo>
                <a:lnTo>
                  <a:pt x="2724199" y="644773"/>
                </a:lnTo>
                <a:close/>
                <a:moveTo>
                  <a:pt x="739914" y="642572"/>
                </a:moveTo>
                <a:lnTo>
                  <a:pt x="739914" y="645674"/>
                </a:lnTo>
                <a:lnTo>
                  <a:pt x="740857" y="645674"/>
                </a:lnTo>
                <a:lnTo>
                  <a:pt x="740857" y="642572"/>
                </a:lnTo>
                <a:close/>
                <a:moveTo>
                  <a:pt x="3724000" y="640685"/>
                </a:moveTo>
                <a:lnTo>
                  <a:pt x="3731553" y="640685"/>
                </a:lnTo>
                <a:cubicBezTo>
                  <a:pt x="3735869" y="641045"/>
                  <a:pt x="3738027" y="642124"/>
                  <a:pt x="3738027" y="643922"/>
                </a:cubicBezTo>
                <a:lnTo>
                  <a:pt x="3739106" y="642843"/>
                </a:lnTo>
                <a:cubicBezTo>
                  <a:pt x="3744680" y="642843"/>
                  <a:pt x="3750435" y="646080"/>
                  <a:pt x="3756370" y="652554"/>
                </a:cubicBezTo>
                <a:lnTo>
                  <a:pt x="3755291" y="653633"/>
                </a:lnTo>
                <a:lnTo>
                  <a:pt x="3755291" y="654712"/>
                </a:lnTo>
                <a:cubicBezTo>
                  <a:pt x="3761045" y="654712"/>
                  <a:pt x="3764282" y="661186"/>
                  <a:pt x="3765002" y="674134"/>
                </a:cubicBezTo>
                <a:lnTo>
                  <a:pt x="3766081" y="675213"/>
                </a:lnTo>
                <a:cubicBezTo>
                  <a:pt x="3764282" y="689960"/>
                  <a:pt x="3762484" y="698232"/>
                  <a:pt x="3760686" y="700030"/>
                </a:cubicBezTo>
                <a:lnTo>
                  <a:pt x="3761765" y="704346"/>
                </a:lnTo>
                <a:lnTo>
                  <a:pt x="3754212" y="712978"/>
                </a:lnTo>
                <a:lnTo>
                  <a:pt x="3748817" y="711899"/>
                </a:lnTo>
                <a:lnTo>
                  <a:pt x="3727237" y="721610"/>
                </a:lnTo>
                <a:lnTo>
                  <a:pt x="3722921" y="721610"/>
                </a:lnTo>
                <a:cubicBezTo>
                  <a:pt x="3722921" y="719811"/>
                  <a:pt x="3721482" y="718733"/>
                  <a:pt x="3718605" y="718373"/>
                </a:cubicBezTo>
                <a:lnTo>
                  <a:pt x="3718605" y="715136"/>
                </a:lnTo>
                <a:lnTo>
                  <a:pt x="3716447" y="715136"/>
                </a:lnTo>
                <a:cubicBezTo>
                  <a:pt x="3716447" y="717295"/>
                  <a:pt x="3715727" y="718373"/>
                  <a:pt x="3714289" y="718373"/>
                </a:cubicBezTo>
                <a:lnTo>
                  <a:pt x="3712131" y="718373"/>
                </a:lnTo>
                <a:lnTo>
                  <a:pt x="3706736" y="714057"/>
                </a:lnTo>
                <a:lnTo>
                  <a:pt x="3703499" y="716215"/>
                </a:lnTo>
                <a:cubicBezTo>
                  <a:pt x="3701700" y="714777"/>
                  <a:pt x="3698823" y="709022"/>
                  <a:pt x="3694867" y="698951"/>
                </a:cubicBezTo>
                <a:cubicBezTo>
                  <a:pt x="3693248" y="698951"/>
                  <a:pt x="3691449" y="695355"/>
                  <a:pt x="3689472" y="688161"/>
                </a:cubicBezTo>
                <a:lnTo>
                  <a:pt x="3689472" y="671976"/>
                </a:lnTo>
                <a:lnTo>
                  <a:pt x="3687314" y="671976"/>
                </a:lnTo>
                <a:lnTo>
                  <a:pt x="3692709" y="661186"/>
                </a:lnTo>
                <a:lnTo>
                  <a:pt x="3692709" y="659028"/>
                </a:lnTo>
                <a:cubicBezTo>
                  <a:pt x="3694147" y="659028"/>
                  <a:pt x="3694867" y="660467"/>
                  <a:pt x="3694867" y="663344"/>
                </a:cubicBezTo>
                <a:lnTo>
                  <a:pt x="3698104" y="663344"/>
                </a:lnTo>
                <a:lnTo>
                  <a:pt x="3698104" y="657949"/>
                </a:lnTo>
                <a:cubicBezTo>
                  <a:pt x="3702599" y="651475"/>
                  <a:pt x="3711231" y="645720"/>
                  <a:pt x="3724000" y="640685"/>
                </a:cubicBezTo>
                <a:close/>
                <a:moveTo>
                  <a:pt x="1714228" y="640684"/>
                </a:moveTo>
                <a:lnTo>
                  <a:pt x="1721781" y="640684"/>
                </a:lnTo>
                <a:cubicBezTo>
                  <a:pt x="1726097" y="641044"/>
                  <a:pt x="1728255" y="642123"/>
                  <a:pt x="1728255" y="643921"/>
                </a:cubicBezTo>
                <a:lnTo>
                  <a:pt x="1729332" y="642842"/>
                </a:lnTo>
                <a:cubicBezTo>
                  <a:pt x="1734908" y="642842"/>
                  <a:pt x="1740664" y="646079"/>
                  <a:pt x="1746598" y="652553"/>
                </a:cubicBezTo>
                <a:lnTo>
                  <a:pt x="1745518" y="653632"/>
                </a:lnTo>
                <a:lnTo>
                  <a:pt x="1745518" y="654711"/>
                </a:lnTo>
                <a:cubicBezTo>
                  <a:pt x="1751273" y="654711"/>
                  <a:pt x="1754510" y="661185"/>
                  <a:pt x="1755230" y="674133"/>
                </a:cubicBezTo>
                <a:lnTo>
                  <a:pt x="1756309" y="675212"/>
                </a:lnTo>
                <a:cubicBezTo>
                  <a:pt x="1754510" y="689959"/>
                  <a:pt x="1752711" y="698231"/>
                  <a:pt x="1750913" y="700030"/>
                </a:cubicBezTo>
                <a:lnTo>
                  <a:pt x="1751993" y="704345"/>
                </a:lnTo>
                <a:lnTo>
                  <a:pt x="1744439" y="712978"/>
                </a:lnTo>
                <a:lnTo>
                  <a:pt x="1739045" y="711899"/>
                </a:lnTo>
                <a:lnTo>
                  <a:pt x="1717464" y="721610"/>
                </a:lnTo>
                <a:lnTo>
                  <a:pt x="1713149" y="721610"/>
                </a:lnTo>
                <a:cubicBezTo>
                  <a:pt x="1713149" y="719811"/>
                  <a:pt x="1711709" y="718732"/>
                  <a:pt x="1708834" y="718373"/>
                </a:cubicBezTo>
                <a:lnTo>
                  <a:pt x="1708834" y="715136"/>
                </a:lnTo>
                <a:lnTo>
                  <a:pt x="1706674" y="715136"/>
                </a:lnTo>
                <a:cubicBezTo>
                  <a:pt x="1706674" y="717293"/>
                  <a:pt x="1705955" y="718373"/>
                  <a:pt x="1704516" y="718373"/>
                </a:cubicBezTo>
                <a:lnTo>
                  <a:pt x="1702358" y="718373"/>
                </a:lnTo>
                <a:lnTo>
                  <a:pt x="1696964" y="714056"/>
                </a:lnTo>
                <a:lnTo>
                  <a:pt x="1693727" y="716215"/>
                </a:lnTo>
                <a:cubicBezTo>
                  <a:pt x="1691928" y="714776"/>
                  <a:pt x="1689050" y="709021"/>
                  <a:pt x="1685095" y="698950"/>
                </a:cubicBezTo>
                <a:cubicBezTo>
                  <a:pt x="1683476" y="698950"/>
                  <a:pt x="1681678" y="695354"/>
                  <a:pt x="1679699" y="688161"/>
                </a:cubicBezTo>
                <a:lnTo>
                  <a:pt x="1679699" y="671975"/>
                </a:lnTo>
                <a:lnTo>
                  <a:pt x="1677542" y="671975"/>
                </a:lnTo>
                <a:lnTo>
                  <a:pt x="1682937" y="661185"/>
                </a:lnTo>
                <a:lnTo>
                  <a:pt x="1682937" y="659027"/>
                </a:lnTo>
                <a:cubicBezTo>
                  <a:pt x="1684374" y="659027"/>
                  <a:pt x="1685095" y="660466"/>
                  <a:pt x="1685095" y="663343"/>
                </a:cubicBezTo>
                <a:lnTo>
                  <a:pt x="1688332" y="663343"/>
                </a:lnTo>
                <a:lnTo>
                  <a:pt x="1688332" y="657948"/>
                </a:lnTo>
                <a:cubicBezTo>
                  <a:pt x="1692826" y="651474"/>
                  <a:pt x="1701458" y="645720"/>
                  <a:pt x="1714228" y="640684"/>
                </a:cubicBezTo>
                <a:close/>
                <a:moveTo>
                  <a:pt x="8598902" y="639878"/>
                </a:moveTo>
                <a:lnTo>
                  <a:pt x="8598902" y="645273"/>
                </a:lnTo>
                <a:lnTo>
                  <a:pt x="8591349" y="645273"/>
                </a:lnTo>
                <a:lnTo>
                  <a:pt x="8591349" y="643115"/>
                </a:lnTo>
                <a:lnTo>
                  <a:pt x="8589191" y="643115"/>
                </a:lnTo>
                <a:lnTo>
                  <a:pt x="8589191" y="645273"/>
                </a:lnTo>
                <a:lnTo>
                  <a:pt x="8583796" y="644194"/>
                </a:lnTo>
                <a:lnTo>
                  <a:pt x="8583796" y="645273"/>
                </a:lnTo>
                <a:cubicBezTo>
                  <a:pt x="8583796" y="647791"/>
                  <a:pt x="8582717" y="649949"/>
                  <a:pt x="8580559" y="651747"/>
                </a:cubicBezTo>
                <a:lnTo>
                  <a:pt x="8581638" y="652826"/>
                </a:lnTo>
                <a:lnTo>
                  <a:pt x="8583796" y="652826"/>
                </a:lnTo>
                <a:lnTo>
                  <a:pt x="8583796" y="649590"/>
                </a:lnTo>
                <a:lnTo>
                  <a:pt x="8585954" y="649590"/>
                </a:lnTo>
                <a:lnTo>
                  <a:pt x="8585954" y="676025"/>
                </a:lnTo>
                <a:lnTo>
                  <a:pt x="8583796" y="676025"/>
                </a:lnTo>
                <a:lnTo>
                  <a:pt x="8583796" y="685736"/>
                </a:lnTo>
                <a:lnTo>
                  <a:pt x="8585954" y="685736"/>
                </a:lnTo>
                <a:lnTo>
                  <a:pt x="8585954" y="697605"/>
                </a:lnTo>
                <a:lnTo>
                  <a:pt x="8583796" y="697605"/>
                </a:lnTo>
                <a:lnTo>
                  <a:pt x="8583796" y="708395"/>
                </a:lnTo>
                <a:lnTo>
                  <a:pt x="8585954" y="708395"/>
                </a:lnTo>
                <a:lnTo>
                  <a:pt x="8585954" y="707316"/>
                </a:lnTo>
                <a:lnTo>
                  <a:pt x="8584875" y="704079"/>
                </a:lnTo>
                <a:lnTo>
                  <a:pt x="8610771" y="704079"/>
                </a:lnTo>
                <a:cubicBezTo>
                  <a:pt x="8613108" y="704079"/>
                  <a:pt x="8615626" y="703000"/>
                  <a:pt x="8618324" y="700842"/>
                </a:cubicBezTo>
                <a:lnTo>
                  <a:pt x="8624798" y="700842"/>
                </a:lnTo>
                <a:cubicBezTo>
                  <a:pt x="8624798" y="703000"/>
                  <a:pt x="8627675" y="704079"/>
                  <a:pt x="8633430" y="704079"/>
                </a:cubicBezTo>
                <a:lnTo>
                  <a:pt x="8636667" y="706237"/>
                </a:lnTo>
                <a:cubicBezTo>
                  <a:pt x="8636667" y="704259"/>
                  <a:pt x="8640263" y="702820"/>
                  <a:pt x="8647457" y="701921"/>
                </a:cubicBezTo>
                <a:lnTo>
                  <a:pt x="8656089" y="704079"/>
                </a:lnTo>
                <a:lnTo>
                  <a:pt x="8663642" y="700842"/>
                </a:lnTo>
                <a:lnTo>
                  <a:pt x="8663642" y="703000"/>
                </a:lnTo>
                <a:lnTo>
                  <a:pt x="8662563" y="704079"/>
                </a:lnTo>
                <a:lnTo>
                  <a:pt x="8662563" y="705158"/>
                </a:lnTo>
                <a:lnTo>
                  <a:pt x="8667958" y="704079"/>
                </a:lnTo>
                <a:lnTo>
                  <a:pt x="8673353" y="705158"/>
                </a:lnTo>
                <a:lnTo>
                  <a:pt x="8680906" y="703000"/>
                </a:lnTo>
                <a:lnTo>
                  <a:pt x="8698170" y="704079"/>
                </a:lnTo>
                <a:lnTo>
                  <a:pt x="8713276" y="704079"/>
                </a:lnTo>
                <a:lnTo>
                  <a:pt x="8719750" y="705158"/>
                </a:lnTo>
                <a:lnTo>
                  <a:pt x="8733777" y="703000"/>
                </a:lnTo>
                <a:lnTo>
                  <a:pt x="8738093" y="705158"/>
                </a:lnTo>
                <a:lnTo>
                  <a:pt x="8739172" y="704079"/>
                </a:lnTo>
                <a:lnTo>
                  <a:pt x="8741330" y="704079"/>
                </a:lnTo>
                <a:lnTo>
                  <a:pt x="8744567" y="705158"/>
                </a:lnTo>
                <a:lnTo>
                  <a:pt x="8749962" y="704079"/>
                </a:lnTo>
                <a:lnTo>
                  <a:pt x="8773700" y="704079"/>
                </a:lnTo>
                <a:lnTo>
                  <a:pt x="8784490" y="705158"/>
                </a:lnTo>
                <a:lnTo>
                  <a:pt x="8786648" y="703000"/>
                </a:lnTo>
                <a:lnTo>
                  <a:pt x="8792043" y="703000"/>
                </a:lnTo>
                <a:cubicBezTo>
                  <a:pt x="8792043" y="698684"/>
                  <a:pt x="8792763" y="696526"/>
                  <a:pt x="8794201" y="696526"/>
                </a:cubicBezTo>
                <a:cubicBezTo>
                  <a:pt x="8793482" y="691311"/>
                  <a:pt x="8792043" y="688073"/>
                  <a:pt x="8789885" y="686815"/>
                </a:cubicBezTo>
                <a:lnTo>
                  <a:pt x="8789885" y="685736"/>
                </a:lnTo>
                <a:lnTo>
                  <a:pt x="8779095" y="685736"/>
                </a:lnTo>
                <a:lnTo>
                  <a:pt x="8779095" y="687894"/>
                </a:lnTo>
                <a:lnTo>
                  <a:pt x="8772621" y="687894"/>
                </a:lnTo>
                <a:cubicBezTo>
                  <a:pt x="8772621" y="686455"/>
                  <a:pt x="8770823" y="685736"/>
                  <a:pt x="8767226" y="685736"/>
                </a:cubicBezTo>
                <a:lnTo>
                  <a:pt x="8767226" y="681420"/>
                </a:lnTo>
                <a:lnTo>
                  <a:pt x="8765068" y="681420"/>
                </a:lnTo>
                <a:cubicBezTo>
                  <a:pt x="8763630" y="681420"/>
                  <a:pt x="8762910" y="682859"/>
                  <a:pt x="8762910" y="685736"/>
                </a:cubicBezTo>
                <a:lnTo>
                  <a:pt x="8755357" y="685736"/>
                </a:lnTo>
                <a:lnTo>
                  <a:pt x="8755357" y="687894"/>
                </a:lnTo>
                <a:lnTo>
                  <a:pt x="8744567" y="687894"/>
                </a:lnTo>
                <a:lnTo>
                  <a:pt x="8744567" y="685736"/>
                </a:lnTo>
                <a:lnTo>
                  <a:pt x="8738093" y="685736"/>
                </a:lnTo>
                <a:lnTo>
                  <a:pt x="8718671" y="684657"/>
                </a:lnTo>
                <a:lnTo>
                  <a:pt x="8700328" y="685736"/>
                </a:lnTo>
                <a:lnTo>
                  <a:pt x="8699249" y="685736"/>
                </a:lnTo>
                <a:lnTo>
                  <a:pt x="8694933" y="682499"/>
                </a:lnTo>
                <a:cubicBezTo>
                  <a:pt x="8694933" y="684117"/>
                  <a:pt x="8689178" y="685196"/>
                  <a:pt x="8677669" y="685736"/>
                </a:cubicBezTo>
                <a:lnTo>
                  <a:pt x="8638825" y="684657"/>
                </a:lnTo>
                <a:cubicBezTo>
                  <a:pt x="8632351" y="684657"/>
                  <a:pt x="8629114" y="685736"/>
                  <a:pt x="8629114" y="687894"/>
                </a:cubicBezTo>
                <a:lnTo>
                  <a:pt x="8621561" y="687894"/>
                </a:lnTo>
                <a:lnTo>
                  <a:pt x="8621561" y="685736"/>
                </a:lnTo>
                <a:lnTo>
                  <a:pt x="8615087" y="685736"/>
                </a:lnTo>
                <a:lnTo>
                  <a:pt x="8615087" y="687894"/>
                </a:lnTo>
                <a:lnTo>
                  <a:pt x="8609692" y="687894"/>
                </a:lnTo>
                <a:lnTo>
                  <a:pt x="8609692" y="685736"/>
                </a:lnTo>
                <a:lnTo>
                  <a:pt x="8603218" y="685736"/>
                </a:lnTo>
                <a:lnTo>
                  <a:pt x="8601060" y="683578"/>
                </a:lnTo>
                <a:lnTo>
                  <a:pt x="8601060" y="682499"/>
                </a:lnTo>
                <a:lnTo>
                  <a:pt x="8602139" y="681420"/>
                </a:lnTo>
                <a:lnTo>
                  <a:pt x="8601060" y="680341"/>
                </a:lnTo>
                <a:lnTo>
                  <a:pt x="8601060" y="674945"/>
                </a:lnTo>
                <a:lnTo>
                  <a:pt x="8602139" y="670630"/>
                </a:lnTo>
                <a:lnTo>
                  <a:pt x="8599981" y="661998"/>
                </a:lnTo>
                <a:lnTo>
                  <a:pt x="8599981" y="650668"/>
                </a:lnTo>
                <a:lnTo>
                  <a:pt x="8601060" y="643115"/>
                </a:lnTo>
                <a:lnTo>
                  <a:pt x="8599981" y="642036"/>
                </a:lnTo>
                <a:lnTo>
                  <a:pt x="8602139" y="639878"/>
                </a:lnTo>
                <a:close/>
                <a:moveTo>
                  <a:pt x="5074652" y="639876"/>
                </a:moveTo>
                <a:lnTo>
                  <a:pt x="5074652" y="645271"/>
                </a:lnTo>
                <a:lnTo>
                  <a:pt x="5067099" y="645271"/>
                </a:lnTo>
                <a:lnTo>
                  <a:pt x="5067099" y="643113"/>
                </a:lnTo>
                <a:lnTo>
                  <a:pt x="5064941" y="643113"/>
                </a:lnTo>
                <a:lnTo>
                  <a:pt x="5064941" y="645271"/>
                </a:lnTo>
                <a:lnTo>
                  <a:pt x="5059546" y="644192"/>
                </a:lnTo>
                <a:lnTo>
                  <a:pt x="5059546" y="645271"/>
                </a:lnTo>
                <a:cubicBezTo>
                  <a:pt x="5059546" y="647789"/>
                  <a:pt x="5058467" y="649947"/>
                  <a:pt x="5056309" y="651745"/>
                </a:cubicBezTo>
                <a:lnTo>
                  <a:pt x="5057388" y="652824"/>
                </a:lnTo>
                <a:lnTo>
                  <a:pt x="5059546" y="652824"/>
                </a:lnTo>
                <a:lnTo>
                  <a:pt x="5059546" y="649587"/>
                </a:lnTo>
                <a:lnTo>
                  <a:pt x="5061704" y="649587"/>
                </a:lnTo>
                <a:lnTo>
                  <a:pt x="5061704" y="676023"/>
                </a:lnTo>
                <a:lnTo>
                  <a:pt x="5059546" y="676023"/>
                </a:lnTo>
                <a:lnTo>
                  <a:pt x="5059546" y="685734"/>
                </a:lnTo>
                <a:lnTo>
                  <a:pt x="5061704" y="685734"/>
                </a:lnTo>
                <a:lnTo>
                  <a:pt x="5061704" y="697603"/>
                </a:lnTo>
                <a:lnTo>
                  <a:pt x="5059546" y="697603"/>
                </a:lnTo>
                <a:lnTo>
                  <a:pt x="5059546" y="708393"/>
                </a:lnTo>
                <a:lnTo>
                  <a:pt x="5061704" y="708393"/>
                </a:lnTo>
                <a:lnTo>
                  <a:pt x="5061704" y="707314"/>
                </a:lnTo>
                <a:lnTo>
                  <a:pt x="5060625" y="704077"/>
                </a:lnTo>
                <a:lnTo>
                  <a:pt x="5086521" y="704077"/>
                </a:lnTo>
                <a:cubicBezTo>
                  <a:pt x="5088859" y="704077"/>
                  <a:pt x="5091376" y="702998"/>
                  <a:pt x="5094074" y="700840"/>
                </a:cubicBezTo>
                <a:lnTo>
                  <a:pt x="5100548" y="700840"/>
                </a:lnTo>
                <a:cubicBezTo>
                  <a:pt x="5100548" y="702998"/>
                  <a:pt x="5103425" y="704077"/>
                  <a:pt x="5109180" y="704077"/>
                </a:cubicBezTo>
                <a:lnTo>
                  <a:pt x="5112417" y="706235"/>
                </a:lnTo>
                <a:cubicBezTo>
                  <a:pt x="5112417" y="704257"/>
                  <a:pt x="5116014" y="702818"/>
                  <a:pt x="5123207" y="701919"/>
                </a:cubicBezTo>
                <a:lnTo>
                  <a:pt x="5131839" y="704077"/>
                </a:lnTo>
                <a:lnTo>
                  <a:pt x="5139392" y="700840"/>
                </a:lnTo>
                <a:lnTo>
                  <a:pt x="5139392" y="702998"/>
                </a:lnTo>
                <a:lnTo>
                  <a:pt x="5138313" y="704077"/>
                </a:lnTo>
                <a:lnTo>
                  <a:pt x="5138313" y="705156"/>
                </a:lnTo>
                <a:lnTo>
                  <a:pt x="5143708" y="704077"/>
                </a:lnTo>
                <a:lnTo>
                  <a:pt x="5149103" y="705156"/>
                </a:lnTo>
                <a:lnTo>
                  <a:pt x="5156656" y="702998"/>
                </a:lnTo>
                <a:lnTo>
                  <a:pt x="5173920" y="704077"/>
                </a:lnTo>
                <a:lnTo>
                  <a:pt x="5189026" y="704077"/>
                </a:lnTo>
                <a:lnTo>
                  <a:pt x="5195500" y="705156"/>
                </a:lnTo>
                <a:lnTo>
                  <a:pt x="5209527" y="702998"/>
                </a:lnTo>
                <a:lnTo>
                  <a:pt x="5213843" y="705156"/>
                </a:lnTo>
                <a:lnTo>
                  <a:pt x="5214922" y="704077"/>
                </a:lnTo>
                <a:lnTo>
                  <a:pt x="5217080" y="704077"/>
                </a:lnTo>
                <a:lnTo>
                  <a:pt x="5220317" y="705156"/>
                </a:lnTo>
                <a:lnTo>
                  <a:pt x="5225712" y="704077"/>
                </a:lnTo>
                <a:lnTo>
                  <a:pt x="5249450" y="704077"/>
                </a:lnTo>
                <a:lnTo>
                  <a:pt x="5260240" y="705156"/>
                </a:lnTo>
                <a:lnTo>
                  <a:pt x="5262398" y="702998"/>
                </a:lnTo>
                <a:lnTo>
                  <a:pt x="5267793" y="702998"/>
                </a:lnTo>
                <a:cubicBezTo>
                  <a:pt x="5267793" y="698682"/>
                  <a:pt x="5268513" y="696524"/>
                  <a:pt x="5269951" y="696524"/>
                </a:cubicBezTo>
                <a:cubicBezTo>
                  <a:pt x="5269232" y="691309"/>
                  <a:pt x="5267793" y="688072"/>
                  <a:pt x="5265635" y="686813"/>
                </a:cubicBezTo>
                <a:lnTo>
                  <a:pt x="5265635" y="685734"/>
                </a:lnTo>
                <a:lnTo>
                  <a:pt x="5254845" y="685734"/>
                </a:lnTo>
                <a:lnTo>
                  <a:pt x="5254845" y="687892"/>
                </a:lnTo>
                <a:lnTo>
                  <a:pt x="5248371" y="687892"/>
                </a:lnTo>
                <a:cubicBezTo>
                  <a:pt x="5248371" y="686453"/>
                  <a:pt x="5246573" y="685734"/>
                  <a:pt x="5242976" y="685734"/>
                </a:cubicBezTo>
                <a:lnTo>
                  <a:pt x="5242976" y="681418"/>
                </a:lnTo>
                <a:lnTo>
                  <a:pt x="5240818" y="681418"/>
                </a:lnTo>
                <a:cubicBezTo>
                  <a:pt x="5239380" y="681418"/>
                  <a:pt x="5238660" y="682857"/>
                  <a:pt x="5238660" y="685734"/>
                </a:cubicBezTo>
                <a:lnTo>
                  <a:pt x="5231107" y="685734"/>
                </a:lnTo>
                <a:lnTo>
                  <a:pt x="5231107" y="687892"/>
                </a:lnTo>
                <a:lnTo>
                  <a:pt x="5220317" y="687892"/>
                </a:lnTo>
                <a:lnTo>
                  <a:pt x="5220317" y="685734"/>
                </a:lnTo>
                <a:lnTo>
                  <a:pt x="5213843" y="685734"/>
                </a:lnTo>
                <a:lnTo>
                  <a:pt x="5194421" y="684655"/>
                </a:lnTo>
                <a:lnTo>
                  <a:pt x="5176078" y="685734"/>
                </a:lnTo>
                <a:lnTo>
                  <a:pt x="5174999" y="685734"/>
                </a:lnTo>
                <a:lnTo>
                  <a:pt x="5170683" y="682497"/>
                </a:lnTo>
                <a:cubicBezTo>
                  <a:pt x="5170683" y="684116"/>
                  <a:pt x="5164929" y="685195"/>
                  <a:pt x="5153419" y="685734"/>
                </a:cubicBezTo>
                <a:lnTo>
                  <a:pt x="5114575" y="684655"/>
                </a:lnTo>
                <a:cubicBezTo>
                  <a:pt x="5108101" y="684655"/>
                  <a:pt x="5104864" y="685734"/>
                  <a:pt x="5104864" y="687892"/>
                </a:cubicBezTo>
                <a:lnTo>
                  <a:pt x="5097311" y="687892"/>
                </a:lnTo>
                <a:lnTo>
                  <a:pt x="5097311" y="685734"/>
                </a:lnTo>
                <a:lnTo>
                  <a:pt x="5090837" y="685734"/>
                </a:lnTo>
                <a:lnTo>
                  <a:pt x="5090837" y="687892"/>
                </a:lnTo>
                <a:lnTo>
                  <a:pt x="5085442" y="687892"/>
                </a:lnTo>
                <a:lnTo>
                  <a:pt x="5085442" y="685734"/>
                </a:lnTo>
                <a:lnTo>
                  <a:pt x="5078968" y="685734"/>
                </a:lnTo>
                <a:lnTo>
                  <a:pt x="5076810" y="683576"/>
                </a:lnTo>
                <a:lnTo>
                  <a:pt x="5076810" y="682497"/>
                </a:lnTo>
                <a:lnTo>
                  <a:pt x="5077889" y="681418"/>
                </a:lnTo>
                <a:lnTo>
                  <a:pt x="5076810" y="680339"/>
                </a:lnTo>
                <a:lnTo>
                  <a:pt x="5076810" y="674944"/>
                </a:lnTo>
                <a:lnTo>
                  <a:pt x="5077889" y="670628"/>
                </a:lnTo>
                <a:lnTo>
                  <a:pt x="5075731" y="661996"/>
                </a:lnTo>
                <a:lnTo>
                  <a:pt x="5075731" y="650666"/>
                </a:lnTo>
                <a:lnTo>
                  <a:pt x="5076810" y="643113"/>
                </a:lnTo>
                <a:lnTo>
                  <a:pt x="5075731" y="642034"/>
                </a:lnTo>
                <a:lnTo>
                  <a:pt x="5077889" y="639876"/>
                </a:lnTo>
                <a:close/>
                <a:moveTo>
                  <a:pt x="6260449" y="639472"/>
                </a:moveTo>
                <a:lnTo>
                  <a:pt x="6262607" y="639472"/>
                </a:lnTo>
                <a:cubicBezTo>
                  <a:pt x="6268002" y="639472"/>
                  <a:pt x="6273622" y="643024"/>
                  <a:pt x="6279466" y="650128"/>
                </a:cubicBezTo>
                <a:lnTo>
                  <a:pt x="6288908" y="650128"/>
                </a:lnTo>
                <a:cubicBezTo>
                  <a:pt x="6298079" y="653185"/>
                  <a:pt x="6302665" y="657860"/>
                  <a:pt x="6302665" y="664154"/>
                </a:cubicBezTo>
                <a:lnTo>
                  <a:pt x="6305767" y="669549"/>
                </a:lnTo>
                <a:cubicBezTo>
                  <a:pt x="6305767" y="675304"/>
                  <a:pt x="6301541" y="678182"/>
                  <a:pt x="6293089" y="678182"/>
                </a:cubicBezTo>
                <a:cubicBezTo>
                  <a:pt x="6293089" y="679620"/>
                  <a:pt x="6291336" y="680339"/>
                  <a:pt x="6287829" y="680339"/>
                </a:cubicBezTo>
                <a:lnTo>
                  <a:pt x="6284727" y="680339"/>
                </a:lnTo>
                <a:cubicBezTo>
                  <a:pt x="6283468" y="680339"/>
                  <a:pt x="6282389" y="678541"/>
                  <a:pt x="6281490" y="674944"/>
                </a:cubicBezTo>
                <a:lnTo>
                  <a:pt x="6279466" y="674944"/>
                </a:lnTo>
                <a:cubicBezTo>
                  <a:pt x="6260494" y="681059"/>
                  <a:pt x="6249254" y="686814"/>
                  <a:pt x="6245748" y="692209"/>
                </a:cubicBezTo>
                <a:cubicBezTo>
                  <a:pt x="6241162" y="692209"/>
                  <a:pt x="6236936" y="693962"/>
                  <a:pt x="6233069" y="697469"/>
                </a:cubicBezTo>
                <a:lnTo>
                  <a:pt x="6231990" y="697469"/>
                </a:lnTo>
                <a:lnTo>
                  <a:pt x="6229832" y="695446"/>
                </a:lnTo>
                <a:lnTo>
                  <a:pt x="6240487" y="666313"/>
                </a:lnTo>
                <a:cubicBezTo>
                  <a:pt x="6229248" y="663615"/>
                  <a:pt x="6223628" y="661457"/>
                  <a:pt x="6223628" y="659838"/>
                </a:cubicBezTo>
                <a:lnTo>
                  <a:pt x="6226730" y="655523"/>
                </a:lnTo>
                <a:lnTo>
                  <a:pt x="6231990" y="656602"/>
                </a:lnTo>
                <a:lnTo>
                  <a:pt x="6239408" y="656602"/>
                </a:lnTo>
                <a:close/>
                <a:moveTo>
                  <a:pt x="2563427" y="639378"/>
                </a:moveTo>
                <a:lnTo>
                  <a:pt x="2565585" y="643694"/>
                </a:lnTo>
                <a:lnTo>
                  <a:pt x="2566663" y="643694"/>
                </a:lnTo>
                <a:lnTo>
                  <a:pt x="2566663" y="642615"/>
                </a:lnTo>
                <a:lnTo>
                  <a:pt x="2565585" y="639378"/>
                </a:lnTo>
                <a:close/>
                <a:moveTo>
                  <a:pt x="3143644" y="637313"/>
                </a:moveTo>
                <a:lnTo>
                  <a:pt x="3143644" y="638392"/>
                </a:lnTo>
                <a:lnTo>
                  <a:pt x="3146746" y="638392"/>
                </a:lnTo>
                <a:lnTo>
                  <a:pt x="3146746" y="637313"/>
                </a:lnTo>
                <a:close/>
                <a:moveTo>
                  <a:pt x="3106554" y="637313"/>
                </a:moveTo>
                <a:lnTo>
                  <a:pt x="3106554" y="638392"/>
                </a:lnTo>
                <a:lnTo>
                  <a:pt x="3108577" y="638392"/>
                </a:lnTo>
                <a:lnTo>
                  <a:pt x="3108577" y="637313"/>
                </a:lnTo>
                <a:close/>
                <a:moveTo>
                  <a:pt x="2574351" y="637220"/>
                </a:moveTo>
                <a:lnTo>
                  <a:pt x="2574351" y="640457"/>
                </a:lnTo>
                <a:lnTo>
                  <a:pt x="2577589" y="640457"/>
                </a:lnTo>
                <a:lnTo>
                  <a:pt x="2577589" y="639378"/>
                </a:lnTo>
                <a:lnTo>
                  <a:pt x="2575431" y="637220"/>
                </a:lnTo>
                <a:close/>
                <a:moveTo>
                  <a:pt x="2562347" y="633848"/>
                </a:moveTo>
                <a:lnTo>
                  <a:pt x="2562347" y="637220"/>
                </a:lnTo>
                <a:lnTo>
                  <a:pt x="2564505" y="637220"/>
                </a:lnTo>
                <a:lnTo>
                  <a:pt x="2564505" y="636141"/>
                </a:lnTo>
                <a:close/>
                <a:moveTo>
                  <a:pt x="9252629" y="632056"/>
                </a:moveTo>
                <a:lnTo>
                  <a:pt x="9252629" y="633135"/>
                </a:lnTo>
                <a:lnTo>
                  <a:pt x="9254787" y="633135"/>
                </a:lnTo>
                <a:lnTo>
                  <a:pt x="9254787" y="632056"/>
                </a:lnTo>
                <a:close/>
                <a:moveTo>
                  <a:pt x="6738029" y="632055"/>
                </a:moveTo>
                <a:lnTo>
                  <a:pt x="6738029" y="633134"/>
                </a:lnTo>
                <a:lnTo>
                  <a:pt x="6740187" y="633134"/>
                </a:lnTo>
                <a:lnTo>
                  <a:pt x="6740187" y="632055"/>
                </a:lnTo>
                <a:close/>
                <a:moveTo>
                  <a:pt x="4223430" y="632053"/>
                </a:moveTo>
                <a:lnTo>
                  <a:pt x="4223430" y="633132"/>
                </a:lnTo>
                <a:lnTo>
                  <a:pt x="4225588" y="633132"/>
                </a:lnTo>
                <a:lnTo>
                  <a:pt x="4225588" y="632053"/>
                </a:lnTo>
                <a:close/>
                <a:moveTo>
                  <a:pt x="2213658" y="632053"/>
                </a:moveTo>
                <a:lnTo>
                  <a:pt x="2213658" y="633131"/>
                </a:lnTo>
                <a:lnTo>
                  <a:pt x="2215816" y="633131"/>
                </a:lnTo>
                <a:lnTo>
                  <a:pt x="2215816" y="632053"/>
                </a:lnTo>
                <a:close/>
                <a:moveTo>
                  <a:pt x="1182022" y="630838"/>
                </a:moveTo>
                <a:lnTo>
                  <a:pt x="1184181" y="632996"/>
                </a:lnTo>
                <a:lnTo>
                  <a:pt x="1184181" y="630838"/>
                </a:lnTo>
                <a:close/>
                <a:moveTo>
                  <a:pt x="9270972" y="629898"/>
                </a:moveTo>
                <a:lnTo>
                  <a:pt x="9270972" y="630977"/>
                </a:lnTo>
                <a:lnTo>
                  <a:pt x="9273130" y="630977"/>
                </a:lnTo>
                <a:lnTo>
                  <a:pt x="9273130" y="629898"/>
                </a:lnTo>
                <a:close/>
                <a:moveTo>
                  <a:pt x="6756372" y="629896"/>
                </a:moveTo>
                <a:lnTo>
                  <a:pt x="6756372" y="630975"/>
                </a:lnTo>
                <a:lnTo>
                  <a:pt x="6758530" y="630975"/>
                </a:lnTo>
                <a:lnTo>
                  <a:pt x="6758530" y="629896"/>
                </a:lnTo>
                <a:close/>
                <a:moveTo>
                  <a:pt x="4241773" y="629895"/>
                </a:moveTo>
                <a:lnTo>
                  <a:pt x="4241773" y="630974"/>
                </a:lnTo>
                <a:lnTo>
                  <a:pt x="4243931" y="630974"/>
                </a:lnTo>
                <a:lnTo>
                  <a:pt x="4243931" y="629895"/>
                </a:lnTo>
                <a:close/>
                <a:moveTo>
                  <a:pt x="2232001" y="629895"/>
                </a:moveTo>
                <a:lnTo>
                  <a:pt x="2232001" y="630973"/>
                </a:lnTo>
                <a:lnTo>
                  <a:pt x="2234159" y="630973"/>
                </a:lnTo>
                <a:lnTo>
                  <a:pt x="2234159" y="629895"/>
                </a:lnTo>
                <a:close/>
                <a:moveTo>
                  <a:pt x="9259103" y="628819"/>
                </a:moveTo>
                <a:lnTo>
                  <a:pt x="9259103" y="630977"/>
                </a:lnTo>
                <a:lnTo>
                  <a:pt x="9261261" y="630977"/>
                </a:lnTo>
                <a:close/>
                <a:moveTo>
                  <a:pt x="6744503" y="628817"/>
                </a:moveTo>
                <a:lnTo>
                  <a:pt x="6744503" y="630975"/>
                </a:lnTo>
                <a:lnTo>
                  <a:pt x="6746661" y="630975"/>
                </a:lnTo>
                <a:close/>
                <a:moveTo>
                  <a:pt x="4229904" y="628816"/>
                </a:moveTo>
                <a:lnTo>
                  <a:pt x="4229904" y="630974"/>
                </a:lnTo>
                <a:lnTo>
                  <a:pt x="4232062" y="630974"/>
                </a:lnTo>
                <a:close/>
                <a:moveTo>
                  <a:pt x="2220131" y="628815"/>
                </a:moveTo>
                <a:lnTo>
                  <a:pt x="2220131" y="630973"/>
                </a:lnTo>
                <a:lnTo>
                  <a:pt x="2222290" y="630973"/>
                </a:lnTo>
                <a:close/>
                <a:moveTo>
                  <a:pt x="9265577" y="627739"/>
                </a:moveTo>
                <a:lnTo>
                  <a:pt x="9265577" y="628819"/>
                </a:lnTo>
                <a:lnTo>
                  <a:pt x="9269893" y="628819"/>
                </a:lnTo>
                <a:lnTo>
                  <a:pt x="9269893" y="627739"/>
                </a:lnTo>
                <a:close/>
                <a:moveTo>
                  <a:pt x="6750977" y="627738"/>
                </a:moveTo>
                <a:lnTo>
                  <a:pt x="6750977" y="628817"/>
                </a:lnTo>
                <a:lnTo>
                  <a:pt x="6755293" y="628817"/>
                </a:lnTo>
                <a:lnTo>
                  <a:pt x="6755293" y="627738"/>
                </a:lnTo>
                <a:close/>
                <a:moveTo>
                  <a:pt x="4236378" y="627737"/>
                </a:moveTo>
                <a:lnTo>
                  <a:pt x="4236378" y="628816"/>
                </a:lnTo>
                <a:lnTo>
                  <a:pt x="4240694" y="628816"/>
                </a:lnTo>
                <a:lnTo>
                  <a:pt x="4240694" y="627737"/>
                </a:lnTo>
                <a:close/>
                <a:moveTo>
                  <a:pt x="2226605" y="627736"/>
                </a:moveTo>
                <a:lnTo>
                  <a:pt x="2226605" y="628815"/>
                </a:lnTo>
                <a:lnTo>
                  <a:pt x="2230921" y="628815"/>
                </a:lnTo>
                <a:lnTo>
                  <a:pt x="2230921" y="627736"/>
                </a:lnTo>
                <a:close/>
                <a:moveTo>
                  <a:pt x="2562347" y="627374"/>
                </a:moveTo>
                <a:lnTo>
                  <a:pt x="2562347" y="629532"/>
                </a:lnTo>
                <a:lnTo>
                  <a:pt x="2563427" y="632769"/>
                </a:lnTo>
                <a:lnTo>
                  <a:pt x="2564505" y="632769"/>
                </a:lnTo>
                <a:lnTo>
                  <a:pt x="2564505" y="630611"/>
                </a:lnTo>
                <a:lnTo>
                  <a:pt x="2563427" y="627374"/>
                </a:lnTo>
                <a:close/>
                <a:moveTo>
                  <a:pt x="3136226" y="624635"/>
                </a:moveTo>
                <a:cubicBezTo>
                  <a:pt x="3137664" y="624635"/>
                  <a:pt x="3139059" y="626748"/>
                  <a:pt x="3140407" y="630974"/>
                </a:cubicBezTo>
                <a:lnTo>
                  <a:pt x="3141486" y="630974"/>
                </a:lnTo>
                <a:cubicBezTo>
                  <a:pt x="3149489" y="628186"/>
                  <a:pt x="3157626" y="626793"/>
                  <a:pt x="3165899" y="626793"/>
                </a:cubicBezTo>
                <a:lnTo>
                  <a:pt x="3182893" y="632053"/>
                </a:lnTo>
                <a:lnTo>
                  <a:pt x="3189232" y="630974"/>
                </a:lnTo>
                <a:cubicBezTo>
                  <a:pt x="3192379" y="632413"/>
                  <a:pt x="3194133" y="633851"/>
                  <a:pt x="3194492" y="635290"/>
                </a:cubicBezTo>
                <a:lnTo>
                  <a:pt x="3194492" y="636234"/>
                </a:lnTo>
                <a:cubicBezTo>
                  <a:pt x="3192604" y="638032"/>
                  <a:pt x="3191210" y="642663"/>
                  <a:pt x="3190311" y="650126"/>
                </a:cubicBezTo>
                <a:cubicBezTo>
                  <a:pt x="3186805" y="650666"/>
                  <a:pt x="3185051" y="653498"/>
                  <a:pt x="3185051" y="658623"/>
                </a:cubicBezTo>
                <a:lnTo>
                  <a:pt x="3187074" y="660647"/>
                </a:lnTo>
                <a:lnTo>
                  <a:pt x="3187074" y="670223"/>
                </a:lnTo>
                <a:lnTo>
                  <a:pt x="3183972" y="675483"/>
                </a:lnTo>
                <a:lnTo>
                  <a:pt x="3185995" y="687217"/>
                </a:lnTo>
                <a:lnTo>
                  <a:pt x="3183972" y="695714"/>
                </a:lnTo>
                <a:lnTo>
                  <a:pt x="3185051" y="713652"/>
                </a:lnTo>
                <a:cubicBezTo>
                  <a:pt x="3182893" y="717069"/>
                  <a:pt x="3181814" y="720981"/>
                  <a:pt x="3181814" y="725387"/>
                </a:cubicBezTo>
                <a:lnTo>
                  <a:pt x="3183972" y="731726"/>
                </a:lnTo>
                <a:lnTo>
                  <a:pt x="3181814" y="739144"/>
                </a:lnTo>
                <a:cubicBezTo>
                  <a:pt x="3181814" y="742021"/>
                  <a:pt x="3183568" y="744854"/>
                  <a:pt x="3187074" y="747641"/>
                </a:cubicBezTo>
                <a:lnTo>
                  <a:pt x="3185051" y="750878"/>
                </a:lnTo>
                <a:lnTo>
                  <a:pt x="3185051" y="758296"/>
                </a:lnTo>
                <a:lnTo>
                  <a:pt x="3183972" y="762477"/>
                </a:lnTo>
                <a:lnTo>
                  <a:pt x="3188153" y="779472"/>
                </a:lnTo>
                <a:lnTo>
                  <a:pt x="3188153" y="803884"/>
                </a:lnTo>
                <a:cubicBezTo>
                  <a:pt x="3186085" y="806492"/>
                  <a:pt x="3185051" y="808964"/>
                  <a:pt x="3185051" y="811303"/>
                </a:cubicBezTo>
                <a:lnTo>
                  <a:pt x="3185051" y="814539"/>
                </a:lnTo>
                <a:lnTo>
                  <a:pt x="3185995" y="830454"/>
                </a:lnTo>
                <a:cubicBezTo>
                  <a:pt x="3185995" y="838187"/>
                  <a:pt x="3182129" y="844886"/>
                  <a:pt x="3174396" y="850551"/>
                </a:cubicBezTo>
                <a:lnTo>
                  <a:pt x="3165899" y="850551"/>
                </a:lnTo>
                <a:lnTo>
                  <a:pt x="3160639" y="849472"/>
                </a:lnTo>
                <a:lnTo>
                  <a:pt x="3154300" y="850551"/>
                </a:lnTo>
                <a:lnTo>
                  <a:pt x="3145802" y="850551"/>
                </a:lnTo>
                <a:cubicBezTo>
                  <a:pt x="3140857" y="847404"/>
                  <a:pt x="3138384" y="843852"/>
                  <a:pt x="3138384" y="839896"/>
                </a:cubicBezTo>
                <a:lnTo>
                  <a:pt x="3138384" y="832478"/>
                </a:lnTo>
                <a:lnTo>
                  <a:pt x="3139328" y="828297"/>
                </a:lnTo>
                <a:lnTo>
                  <a:pt x="3137305" y="823981"/>
                </a:lnTo>
                <a:lnTo>
                  <a:pt x="3140407" y="813460"/>
                </a:lnTo>
                <a:lnTo>
                  <a:pt x="3140407" y="811303"/>
                </a:lnTo>
                <a:lnTo>
                  <a:pt x="3135147" y="803884"/>
                </a:lnTo>
                <a:lnTo>
                  <a:pt x="3137305" y="794308"/>
                </a:lnTo>
                <a:lnTo>
                  <a:pt x="3134068" y="784732"/>
                </a:lnTo>
                <a:lnTo>
                  <a:pt x="3138384" y="770974"/>
                </a:lnTo>
                <a:lnTo>
                  <a:pt x="3138384" y="768817"/>
                </a:lnTo>
                <a:lnTo>
                  <a:pt x="3134068" y="752901"/>
                </a:lnTo>
                <a:lnTo>
                  <a:pt x="3134068" y="751957"/>
                </a:lnTo>
                <a:cubicBezTo>
                  <a:pt x="3134068" y="747192"/>
                  <a:pt x="3135506" y="743639"/>
                  <a:pt x="3138384" y="741302"/>
                </a:cubicBezTo>
                <a:lnTo>
                  <a:pt x="3134068" y="707313"/>
                </a:lnTo>
                <a:lnTo>
                  <a:pt x="3135147" y="700974"/>
                </a:lnTo>
                <a:lnTo>
                  <a:pt x="3134068" y="694635"/>
                </a:lnTo>
                <a:lnTo>
                  <a:pt x="3140407" y="687217"/>
                </a:lnTo>
                <a:lnTo>
                  <a:pt x="3140407" y="686138"/>
                </a:lnTo>
                <a:lnTo>
                  <a:pt x="3136226" y="675483"/>
                </a:lnTo>
                <a:lnTo>
                  <a:pt x="3136226" y="666042"/>
                </a:lnTo>
                <a:lnTo>
                  <a:pt x="3135147" y="651205"/>
                </a:lnTo>
                <a:lnTo>
                  <a:pt x="3136226" y="650126"/>
                </a:lnTo>
                <a:lnTo>
                  <a:pt x="3136226" y="649047"/>
                </a:lnTo>
                <a:lnTo>
                  <a:pt x="3132989" y="634211"/>
                </a:lnTo>
                <a:lnTo>
                  <a:pt x="3134068" y="633132"/>
                </a:lnTo>
                <a:lnTo>
                  <a:pt x="3141486" y="636234"/>
                </a:lnTo>
                <a:lnTo>
                  <a:pt x="3141486" y="635290"/>
                </a:lnTo>
                <a:cubicBezTo>
                  <a:pt x="3136181" y="633312"/>
                  <a:pt x="3133348" y="631514"/>
                  <a:pt x="3132989" y="629895"/>
                </a:cubicBezTo>
                <a:lnTo>
                  <a:pt x="3132989" y="627872"/>
                </a:lnTo>
                <a:close/>
                <a:moveTo>
                  <a:pt x="8594586" y="623693"/>
                </a:moveTo>
                <a:lnTo>
                  <a:pt x="8595665" y="623693"/>
                </a:lnTo>
                <a:cubicBezTo>
                  <a:pt x="8595665" y="625491"/>
                  <a:pt x="8597103" y="626570"/>
                  <a:pt x="8599981" y="626930"/>
                </a:cubicBezTo>
                <a:lnTo>
                  <a:pt x="8615087" y="625851"/>
                </a:lnTo>
                <a:lnTo>
                  <a:pt x="8616166" y="625851"/>
                </a:lnTo>
                <a:lnTo>
                  <a:pt x="8620482" y="628009"/>
                </a:lnTo>
                <a:lnTo>
                  <a:pt x="8620482" y="664156"/>
                </a:lnTo>
                <a:lnTo>
                  <a:pt x="8648536" y="668472"/>
                </a:lnTo>
                <a:lnTo>
                  <a:pt x="8652852" y="667393"/>
                </a:lnTo>
                <a:lnTo>
                  <a:pt x="8655010" y="667393"/>
                </a:lnTo>
                <a:lnTo>
                  <a:pt x="8657168" y="669551"/>
                </a:lnTo>
                <a:lnTo>
                  <a:pt x="8665800" y="664156"/>
                </a:lnTo>
                <a:lnTo>
                  <a:pt x="8671195" y="664156"/>
                </a:lnTo>
                <a:cubicBezTo>
                  <a:pt x="8671195" y="666314"/>
                  <a:pt x="8672993" y="667393"/>
                  <a:pt x="8676590" y="667393"/>
                </a:cubicBezTo>
                <a:lnTo>
                  <a:pt x="8679827" y="665235"/>
                </a:lnTo>
                <a:lnTo>
                  <a:pt x="8681985" y="667393"/>
                </a:lnTo>
                <a:lnTo>
                  <a:pt x="8700328" y="667393"/>
                </a:lnTo>
                <a:cubicBezTo>
                  <a:pt x="8703925" y="667393"/>
                  <a:pt x="8705723" y="666314"/>
                  <a:pt x="8705723" y="664156"/>
                </a:cubicBezTo>
                <a:lnTo>
                  <a:pt x="8707881" y="664156"/>
                </a:lnTo>
                <a:cubicBezTo>
                  <a:pt x="8709859" y="666314"/>
                  <a:pt x="8718851" y="667393"/>
                  <a:pt x="8734856" y="667393"/>
                </a:cubicBezTo>
                <a:lnTo>
                  <a:pt x="8739172" y="666314"/>
                </a:lnTo>
                <a:lnTo>
                  <a:pt x="8739172" y="668472"/>
                </a:lnTo>
                <a:lnTo>
                  <a:pt x="8744567" y="667393"/>
                </a:lnTo>
                <a:lnTo>
                  <a:pt x="8775858" y="667393"/>
                </a:lnTo>
                <a:lnTo>
                  <a:pt x="8780174" y="668472"/>
                </a:lnTo>
                <a:lnTo>
                  <a:pt x="8784490" y="667393"/>
                </a:lnTo>
                <a:lnTo>
                  <a:pt x="8785569" y="667393"/>
                </a:lnTo>
                <a:lnTo>
                  <a:pt x="8790964" y="668472"/>
                </a:lnTo>
                <a:lnTo>
                  <a:pt x="8790964" y="666314"/>
                </a:lnTo>
                <a:lnTo>
                  <a:pt x="8799596" y="666314"/>
                </a:lnTo>
                <a:lnTo>
                  <a:pt x="8801754" y="668472"/>
                </a:lnTo>
                <a:lnTo>
                  <a:pt x="8801754" y="669551"/>
                </a:lnTo>
                <a:lnTo>
                  <a:pt x="8808228" y="667393"/>
                </a:lnTo>
                <a:lnTo>
                  <a:pt x="8810386" y="669551"/>
                </a:lnTo>
                <a:lnTo>
                  <a:pt x="8810386" y="676025"/>
                </a:lnTo>
                <a:lnTo>
                  <a:pt x="8812544" y="676025"/>
                </a:lnTo>
                <a:lnTo>
                  <a:pt x="8812544" y="694368"/>
                </a:lnTo>
                <a:lnTo>
                  <a:pt x="8811465" y="694368"/>
                </a:lnTo>
                <a:lnTo>
                  <a:pt x="8808228" y="693289"/>
                </a:lnTo>
                <a:lnTo>
                  <a:pt x="8806070" y="696526"/>
                </a:lnTo>
                <a:cubicBezTo>
                  <a:pt x="8808948" y="696526"/>
                  <a:pt x="8810386" y="697245"/>
                  <a:pt x="8810386" y="698684"/>
                </a:cubicBezTo>
                <a:lnTo>
                  <a:pt x="8810386" y="704079"/>
                </a:lnTo>
                <a:lnTo>
                  <a:pt x="8812544" y="704079"/>
                </a:lnTo>
                <a:lnTo>
                  <a:pt x="8812544" y="712711"/>
                </a:lnTo>
                <a:lnTo>
                  <a:pt x="8810386" y="712711"/>
                </a:lnTo>
                <a:lnTo>
                  <a:pt x="8810386" y="719185"/>
                </a:lnTo>
                <a:lnTo>
                  <a:pt x="8808228" y="721343"/>
                </a:lnTo>
                <a:lnTo>
                  <a:pt x="8801754" y="721343"/>
                </a:lnTo>
                <a:lnTo>
                  <a:pt x="8774779" y="722422"/>
                </a:lnTo>
                <a:lnTo>
                  <a:pt x="8774779" y="724580"/>
                </a:lnTo>
                <a:lnTo>
                  <a:pt x="8767226" y="724580"/>
                </a:lnTo>
                <a:lnTo>
                  <a:pt x="8767226" y="722422"/>
                </a:lnTo>
                <a:lnTo>
                  <a:pt x="8766147" y="722422"/>
                </a:lnTo>
                <a:cubicBezTo>
                  <a:pt x="8758414" y="722422"/>
                  <a:pt x="8752660" y="721343"/>
                  <a:pt x="8748883" y="719185"/>
                </a:cubicBezTo>
                <a:cubicBezTo>
                  <a:pt x="8748883" y="721343"/>
                  <a:pt x="8744207" y="722422"/>
                  <a:pt x="8734856" y="722422"/>
                </a:cubicBezTo>
                <a:lnTo>
                  <a:pt x="8734856" y="724580"/>
                </a:lnTo>
                <a:lnTo>
                  <a:pt x="8724066" y="724580"/>
                </a:lnTo>
                <a:lnTo>
                  <a:pt x="8724066" y="722422"/>
                </a:lnTo>
                <a:lnTo>
                  <a:pt x="8716513" y="722422"/>
                </a:lnTo>
                <a:lnTo>
                  <a:pt x="8716513" y="724580"/>
                </a:lnTo>
                <a:lnTo>
                  <a:pt x="8703565" y="724580"/>
                </a:lnTo>
                <a:lnTo>
                  <a:pt x="8703565" y="722422"/>
                </a:lnTo>
                <a:lnTo>
                  <a:pt x="8675511" y="722422"/>
                </a:lnTo>
                <a:lnTo>
                  <a:pt x="8675511" y="719185"/>
                </a:lnTo>
                <a:lnTo>
                  <a:pt x="8673353" y="719185"/>
                </a:lnTo>
                <a:lnTo>
                  <a:pt x="8673353" y="722422"/>
                </a:lnTo>
                <a:lnTo>
                  <a:pt x="8667958" y="722422"/>
                </a:lnTo>
                <a:lnTo>
                  <a:pt x="8647457" y="720263"/>
                </a:lnTo>
                <a:cubicBezTo>
                  <a:pt x="8640983" y="721343"/>
                  <a:pt x="8637746" y="722781"/>
                  <a:pt x="8637746" y="724580"/>
                </a:cubicBezTo>
                <a:lnTo>
                  <a:pt x="8635588" y="724580"/>
                </a:lnTo>
                <a:cubicBezTo>
                  <a:pt x="8635588" y="722422"/>
                  <a:pt x="8633070" y="721343"/>
                  <a:pt x="8628035" y="721343"/>
                </a:cubicBezTo>
                <a:lnTo>
                  <a:pt x="8606455" y="722422"/>
                </a:lnTo>
                <a:lnTo>
                  <a:pt x="8606455" y="724580"/>
                </a:lnTo>
                <a:lnTo>
                  <a:pt x="8603218" y="724580"/>
                </a:lnTo>
                <a:lnTo>
                  <a:pt x="8603218" y="722422"/>
                </a:lnTo>
                <a:lnTo>
                  <a:pt x="8598902" y="722422"/>
                </a:lnTo>
                <a:lnTo>
                  <a:pt x="8598902" y="724580"/>
                </a:lnTo>
                <a:lnTo>
                  <a:pt x="8591349" y="724580"/>
                </a:lnTo>
                <a:cubicBezTo>
                  <a:pt x="8591349" y="722422"/>
                  <a:pt x="8588831" y="721343"/>
                  <a:pt x="8583796" y="721343"/>
                </a:cubicBezTo>
                <a:lnTo>
                  <a:pt x="8579480" y="722422"/>
                </a:lnTo>
                <a:lnTo>
                  <a:pt x="8568690" y="720263"/>
                </a:lnTo>
                <a:lnTo>
                  <a:pt x="8567610" y="721343"/>
                </a:lnTo>
                <a:lnTo>
                  <a:pt x="8566532" y="720263"/>
                </a:lnTo>
                <a:lnTo>
                  <a:pt x="8567610" y="709474"/>
                </a:lnTo>
                <a:cubicBezTo>
                  <a:pt x="8567610" y="693469"/>
                  <a:pt x="8566532" y="681959"/>
                  <a:pt x="8564374" y="674945"/>
                </a:cubicBezTo>
                <a:lnTo>
                  <a:pt x="8566532" y="636641"/>
                </a:lnTo>
                <a:lnTo>
                  <a:pt x="8565452" y="628009"/>
                </a:lnTo>
                <a:lnTo>
                  <a:pt x="8568690" y="625851"/>
                </a:lnTo>
                <a:lnTo>
                  <a:pt x="8571926" y="625851"/>
                </a:lnTo>
                <a:lnTo>
                  <a:pt x="8585954" y="626930"/>
                </a:lnTo>
                <a:cubicBezTo>
                  <a:pt x="8591708" y="626391"/>
                  <a:pt x="8594586" y="625672"/>
                  <a:pt x="8594586" y="624772"/>
                </a:cubicBezTo>
                <a:close/>
                <a:moveTo>
                  <a:pt x="5070336" y="623691"/>
                </a:moveTo>
                <a:lnTo>
                  <a:pt x="5071415" y="623691"/>
                </a:lnTo>
                <a:cubicBezTo>
                  <a:pt x="5071415" y="625490"/>
                  <a:pt x="5072854" y="626569"/>
                  <a:pt x="5075731" y="626928"/>
                </a:cubicBezTo>
                <a:lnTo>
                  <a:pt x="5090837" y="625849"/>
                </a:lnTo>
                <a:lnTo>
                  <a:pt x="5091916" y="625849"/>
                </a:lnTo>
                <a:lnTo>
                  <a:pt x="5096232" y="628007"/>
                </a:lnTo>
                <a:lnTo>
                  <a:pt x="5096232" y="664154"/>
                </a:lnTo>
                <a:lnTo>
                  <a:pt x="5124286" y="668470"/>
                </a:lnTo>
                <a:lnTo>
                  <a:pt x="5128602" y="667391"/>
                </a:lnTo>
                <a:lnTo>
                  <a:pt x="5130760" y="667391"/>
                </a:lnTo>
                <a:lnTo>
                  <a:pt x="5132918" y="669549"/>
                </a:lnTo>
                <a:lnTo>
                  <a:pt x="5141550" y="664154"/>
                </a:lnTo>
                <a:lnTo>
                  <a:pt x="5146945" y="664154"/>
                </a:lnTo>
                <a:cubicBezTo>
                  <a:pt x="5146945" y="666312"/>
                  <a:pt x="5148743" y="667391"/>
                  <a:pt x="5152340" y="667391"/>
                </a:cubicBezTo>
                <a:lnTo>
                  <a:pt x="5155577" y="665233"/>
                </a:lnTo>
                <a:lnTo>
                  <a:pt x="5157735" y="667391"/>
                </a:lnTo>
                <a:lnTo>
                  <a:pt x="5176078" y="667391"/>
                </a:lnTo>
                <a:cubicBezTo>
                  <a:pt x="5179675" y="667391"/>
                  <a:pt x="5181473" y="666312"/>
                  <a:pt x="5181473" y="664154"/>
                </a:cubicBezTo>
                <a:lnTo>
                  <a:pt x="5183631" y="664154"/>
                </a:lnTo>
                <a:cubicBezTo>
                  <a:pt x="5185610" y="666312"/>
                  <a:pt x="5194601" y="667391"/>
                  <a:pt x="5210606" y="667391"/>
                </a:cubicBezTo>
                <a:lnTo>
                  <a:pt x="5214922" y="666312"/>
                </a:lnTo>
                <a:lnTo>
                  <a:pt x="5214922" y="668470"/>
                </a:lnTo>
                <a:lnTo>
                  <a:pt x="5220317" y="667391"/>
                </a:lnTo>
                <a:lnTo>
                  <a:pt x="5251608" y="667391"/>
                </a:lnTo>
                <a:lnTo>
                  <a:pt x="5255924" y="668470"/>
                </a:lnTo>
                <a:lnTo>
                  <a:pt x="5260240" y="667391"/>
                </a:lnTo>
                <a:lnTo>
                  <a:pt x="5261319" y="667391"/>
                </a:lnTo>
                <a:lnTo>
                  <a:pt x="5266714" y="668470"/>
                </a:lnTo>
                <a:lnTo>
                  <a:pt x="5266714" y="666312"/>
                </a:lnTo>
                <a:lnTo>
                  <a:pt x="5275347" y="666312"/>
                </a:lnTo>
                <a:lnTo>
                  <a:pt x="5277505" y="668470"/>
                </a:lnTo>
                <a:lnTo>
                  <a:pt x="5277505" y="669549"/>
                </a:lnTo>
                <a:lnTo>
                  <a:pt x="5283979" y="667391"/>
                </a:lnTo>
                <a:lnTo>
                  <a:pt x="5286137" y="669549"/>
                </a:lnTo>
                <a:lnTo>
                  <a:pt x="5286137" y="676023"/>
                </a:lnTo>
                <a:lnTo>
                  <a:pt x="5288295" y="676023"/>
                </a:lnTo>
                <a:lnTo>
                  <a:pt x="5288295" y="694366"/>
                </a:lnTo>
                <a:lnTo>
                  <a:pt x="5287216" y="694366"/>
                </a:lnTo>
                <a:lnTo>
                  <a:pt x="5283979" y="693287"/>
                </a:lnTo>
                <a:lnTo>
                  <a:pt x="5281821" y="696524"/>
                </a:lnTo>
                <a:cubicBezTo>
                  <a:pt x="5284698" y="696524"/>
                  <a:pt x="5286137" y="697243"/>
                  <a:pt x="5286137" y="698682"/>
                </a:cubicBezTo>
                <a:lnTo>
                  <a:pt x="5286137" y="704077"/>
                </a:lnTo>
                <a:lnTo>
                  <a:pt x="5288295" y="704077"/>
                </a:lnTo>
                <a:lnTo>
                  <a:pt x="5288295" y="712709"/>
                </a:lnTo>
                <a:lnTo>
                  <a:pt x="5286137" y="712709"/>
                </a:lnTo>
                <a:lnTo>
                  <a:pt x="5286137" y="719183"/>
                </a:lnTo>
                <a:lnTo>
                  <a:pt x="5283979" y="721341"/>
                </a:lnTo>
                <a:lnTo>
                  <a:pt x="5277505" y="721341"/>
                </a:lnTo>
                <a:lnTo>
                  <a:pt x="5250529" y="722420"/>
                </a:lnTo>
                <a:lnTo>
                  <a:pt x="5250529" y="724577"/>
                </a:lnTo>
                <a:lnTo>
                  <a:pt x="5242976" y="724577"/>
                </a:lnTo>
                <a:lnTo>
                  <a:pt x="5242976" y="722420"/>
                </a:lnTo>
                <a:lnTo>
                  <a:pt x="5241897" y="722420"/>
                </a:lnTo>
                <a:cubicBezTo>
                  <a:pt x="5234165" y="722420"/>
                  <a:pt x="5228410" y="721341"/>
                  <a:pt x="5224633" y="719183"/>
                </a:cubicBezTo>
                <a:cubicBezTo>
                  <a:pt x="5224633" y="721341"/>
                  <a:pt x="5219958" y="722420"/>
                  <a:pt x="5210606" y="722420"/>
                </a:cubicBezTo>
                <a:lnTo>
                  <a:pt x="5210606" y="724577"/>
                </a:lnTo>
                <a:lnTo>
                  <a:pt x="5199816" y="724577"/>
                </a:lnTo>
                <a:lnTo>
                  <a:pt x="5199816" y="722420"/>
                </a:lnTo>
                <a:lnTo>
                  <a:pt x="5192263" y="722420"/>
                </a:lnTo>
                <a:lnTo>
                  <a:pt x="5192263" y="724577"/>
                </a:lnTo>
                <a:lnTo>
                  <a:pt x="5179315" y="724577"/>
                </a:lnTo>
                <a:lnTo>
                  <a:pt x="5179315" y="722420"/>
                </a:lnTo>
                <a:lnTo>
                  <a:pt x="5151261" y="722420"/>
                </a:lnTo>
                <a:lnTo>
                  <a:pt x="5151261" y="719183"/>
                </a:lnTo>
                <a:lnTo>
                  <a:pt x="5149103" y="719183"/>
                </a:lnTo>
                <a:lnTo>
                  <a:pt x="5149103" y="722420"/>
                </a:lnTo>
                <a:lnTo>
                  <a:pt x="5143708" y="722420"/>
                </a:lnTo>
                <a:lnTo>
                  <a:pt x="5123207" y="720262"/>
                </a:lnTo>
                <a:cubicBezTo>
                  <a:pt x="5116733" y="721341"/>
                  <a:pt x="5113496" y="722779"/>
                  <a:pt x="5113496" y="724577"/>
                </a:cubicBezTo>
                <a:lnTo>
                  <a:pt x="5111338" y="724577"/>
                </a:lnTo>
                <a:cubicBezTo>
                  <a:pt x="5111338" y="722420"/>
                  <a:pt x="5108820" y="721341"/>
                  <a:pt x="5103785" y="721341"/>
                </a:cubicBezTo>
                <a:lnTo>
                  <a:pt x="5082205" y="722420"/>
                </a:lnTo>
                <a:lnTo>
                  <a:pt x="5082205" y="724577"/>
                </a:lnTo>
                <a:lnTo>
                  <a:pt x="5078968" y="724577"/>
                </a:lnTo>
                <a:lnTo>
                  <a:pt x="5078968" y="722420"/>
                </a:lnTo>
                <a:lnTo>
                  <a:pt x="5074652" y="722420"/>
                </a:lnTo>
                <a:lnTo>
                  <a:pt x="5074652" y="724577"/>
                </a:lnTo>
                <a:lnTo>
                  <a:pt x="5067099" y="724577"/>
                </a:lnTo>
                <a:cubicBezTo>
                  <a:pt x="5067099" y="722420"/>
                  <a:pt x="5064581" y="721341"/>
                  <a:pt x="5059546" y="721341"/>
                </a:cubicBezTo>
                <a:lnTo>
                  <a:pt x="5055230" y="722420"/>
                </a:lnTo>
                <a:lnTo>
                  <a:pt x="5044440" y="720262"/>
                </a:lnTo>
                <a:lnTo>
                  <a:pt x="5043361" y="721341"/>
                </a:lnTo>
                <a:lnTo>
                  <a:pt x="5042282" y="720262"/>
                </a:lnTo>
                <a:lnTo>
                  <a:pt x="5043361" y="709472"/>
                </a:lnTo>
                <a:cubicBezTo>
                  <a:pt x="5043361" y="693467"/>
                  <a:pt x="5042282" y="681957"/>
                  <a:pt x="5040124" y="674944"/>
                </a:cubicBezTo>
                <a:lnTo>
                  <a:pt x="5042282" y="636639"/>
                </a:lnTo>
                <a:lnTo>
                  <a:pt x="5041203" y="628007"/>
                </a:lnTo>
                <a:lnTo>
                  <a:pt x="5044440" y="625849"/>
                </a:lnTo>
                <a:lnTo>
                  <a:pt x="5047677" y="625849"/>
                </a:lnTo>
                <a:lnTo>
                  <a:pt x="5061704" y="626928"/>
                </a:lnTo>
                <a:cubicBezTo>
                  <a:pt x="5067459" y="626389"/>
                  <a:pt x="5070336" y="625669"/>
                  <a:pt x="5070336" y="624770"/>
                </a:cubicBezTo>
                <a:close/>
                <a:moveTo>
                  <a:pt x="9263419" y="623424"/>
                </a:moveTo>
                <a:lnTo>
                  <a:pt x="9265577" y="623424"/>
                </a:lnTo>
                <a:cubicBezTo>
                  <a:pt x="9273130" y="625222"/>
                  <a:pt x="9281403" y="631336"/>
                  <a:pt x="9290394" y="641767"/>
                </a:cubicBezTo>
                <a:cubicBezTo>
                  <a:pt x="9291833" y="641767"/>
                  <a:pt x="9292912" y="643924"/>
                  <a:pt x="9293631" y="648241"/>
                </a:cubicBezTo>
                <a:lnTo>
                  <a:pt x="9291473" y="648241"/>
                </a:lnTo>
                <a:lnTo>
                  <a:pt x="9291473" y="653636"/>
                </a:lnTo>
                <a:cubicBezTo>
                  <a:pt x="9291473" y="667663"/>
                  <a:pt x="9280683" y="675935"/>
                  <a:pt x="9259103" y="678453"/>
                </a:cubicBezTo>
                <a:cubicBezTo>
                  <a:pt x="9251190" y="678453"/>
                  <a:pt x="9244716" y="670900"/>
                  <a:pt x="9239681" y="655794"/>
                </a:cubicBezTo>
                <a:lnTo>
                  <a:pt x="9239681" y="649320"/>
                </a:lnTo>
                <a:lnTo>
                  <a:pt x="9241839" y="638529"/>
                </a:lnTo>
                <a:lnTo>
                  <a:pt x="9240760" y="635293"/>
                </a:lnTo>
                <a:lnTo>
                  <a:pt x="9250471" y="626661"/>
                </a:lnTo>
                <a:lnTo>
                  <a:pt x="9251550" y="626661"/>
                </a:lnTo>
                <a:lnTo>
                  <a:pt x="9251550" y="628819"/>
                </a:lnTo>
                <a:cubicBezTo>
                  <a:pt x="9259463" y="627560"/>
                  <a:pt x="9263419" y="625761"/>
                  <a:pt x="9263419" y="623424"/>
                </a:cubicBezTo>
                <a:close/>
                <a:moveTo>
                  <a:pt x="6748819" y="623422"/>
                </a:moveTo>
                <a:lnTo>
                  <a:pt x="6750977" y="623422"/>
                </a:lnTo>
                <a:cubicBezTo>
                  <a:pt x="6758530" y="625221"/>
                  <a:pt x="6766803" y="631335"/>
                  <a:pt x="6775794" y="641765"/>
                </a:cubicBezTo>
                <a:cubicBezTo>
                  <a:pt x="6777233" y="641765"/>
                  <a:pt x="6778312" y="643923"/>
                  <a:pt x="6779031" y="648240"/>
                </a:cubicBezTo>
                <a:lnTo>
                  <a:pt x="6776873" y="648240"/>
                </a:lnTo>
                <a:lnTo>
                  <a:pt x="6776873" y="653635"/>
                </a:lnTo>
                <a:cubicBezTo>
                  <a:pt x="6776873" y="667661"/>
                  <a:pt x="6766083" y="675934"/>
                  <a:pt x="6744503" y="678451"/>
                </a:cubicBezTo>
                <a:cubicBezTo>
                  <a:pt x="6736591" y="678451"/>
                  <a:pt x="6730117" y="670899"/>
                  <a:pt x="6725081" y="655793"/>
                </a:cubicBezTo>
                <a:lnTo>
                  <a:pt x="6725081" y="649319"/>
                </a:lnTo>
                <a:lnTo>
                  <a:pt x="6727239" y="638529"/>
                </a:lnTo>
                <a:lnTo>
                  <a:pt x="6726160" y="635292"/>
                </a:lnTo>
                <a:lnTo>
                  <a:pt x="6735871" y="626659"/>
                </a:lnTo>
                <a:lnTo>
                  <a:pt x="6736950" y="626659"/>
                </a:lnTo>
                <a:lnTo>
                  <a:pt x="6736950" y="628817"/>
                </a:lnTo>
                <a:cubicBezTo>
                  <a:pt x="6744863" y="627559"/>
                  <a:pt x="6748819" y="625760"/>
                  <a:pt x="6748819" y="623422"/>
                </a:cubicBezTo>
                <a:close/>
                <a:moveTo>
                  <a:pt x="4234220" y="623421"/>
                </a:moveTo>
                <a:lnTo>
                  <a:pt x="4236378" y="623421"/>
                </a:lnTo>
                <a:cubicBezTo>
                  <a:pt x="4243931" y="625219"/>
                  <a:pt x="4252203" y="631334"/>
                  <a:pt x="4261195" y="641764"/>
                </a:cubicBezTo>
                <a:cubicBezTo>
                  <a:pt x="4262633" y="641764"/>
                  <a:pt x="4263712" y="643922"/>
                  <a:pt x="4264432" y="648238"/>
                </a:cubicBezTo>
                <a:lnTo>
                  <a:pt x="4262274" y="648238"/>
                </a:lnTo>
                <a:lnTo>
                  <a:pt x="4262274" y="653633"/>
                </a:lnTo>
                <a:cubicBezTo>
                  <a:pt x="4262274" y="667660"/>
                  <a:pt x="4251484" y="675932"/>
                  <a:pt x="4229904" y="678451"/>
                </a:cubicBezTo>
                <a:cubicBezTo>
                  <a:pt x="4221991" y="678451"/>
                  <a:pt x="4215517" y="670897"/>
                  <a:pt x="4210482" y="655791"/>
                </a:cubicBezTo>
                <a:lnTo>
                  <a:pt x="4210482" y="649317"/>
                </a:lnTo>
                <a:lnTo>
                  <a:pt x="4212640" y="638527"/>
                </a:lnTo>
                <a:lnTo>
                  <a:pt x="4211561" y="635290"/>
                </a:lnTo>
                <a:lnTo>
                  <a:pt x="4221272" y="626658"/>
                </a:lnTo>
                <a:lnTo>
                  <a:pt x="4222351" y="626658"/>
                </a:lnTo>
                <a:lnTo>
                  <a:pt x="4222351" y="628816"/>
                </a:lnTo>
                <a:cubicBezTo>
                  <a:pt x="4230263" y="627558"/>
                  <a:pt x="4234220" y="625759"/>
                  <a:pt x="4234220" y="623421"/>
                </a:cubicBezTo>
                <a:close/>
                <a:moveTo>
                  <a:pt x="2224447" y="623420"/>
                </a:moveTo>
                <a:lnTo>
                  <a:pt x="2226605" y="623420"/>
                </a:lnTo>
                <a:cubicBezTo>
                  <a:pt x="2234159" y="625219"/>
                  <a:pt x="2242431" y="631333"/>
                  <a:pt x="2251422" y="641763"/>
                </a:cubicBezTo>
                <a:cubicBezTo>
                  <a:pt x="2252861" y="641763"/>
                  <a:pt x="2253941" y="643921"/>
                  <a:pt x="2254660" y="648237"/>
                </a:cubicBezTo>
                <a:lnTo>
                  <a:pt x="2252501" y="648237"/>
                </a:lnTo>
                <a:lnTo>
                  <a:pt x="2252501" y="653633"/>
                </a:lnTo>
                <a:cubicBezTo>
                  <a:pt x="2252501" y="667660"/>
                  <a:pt x="2241711" y="675932"/>
                  <a:pt x="2220131" y="678450"/>
                </a:cubicBezTo>
                <a:cubicBezTo>
                  <a:pt x="2212218" y="678450"/>
                  <a:pt x="2205745" y="670897"/>
                  <a:pt x="2200709" y="655791"/>
                </a:cubicBezTo>
                <a:lnTo>
                  <a:pt x="2200709" y="649317"/>
                </a:lnTo>
                <a:lnTo>
                  <a:pt x="2202867" y="638526"/>
                </a:lnTo>
                <a:lnTo>
                  <a:pt x="2201788" y="635290"/>
                </a:lnTo>
                <a:lnTo>
                  <a:pt x="2211499" y="626657"/>
                </a:lnTo>
                <a:lnTo>
                  <a:pt x="2212578" y="626657"/>
                </a:lnTo>
                <a:lnTo>
                  <a:pt x="2212578" y="628815"/>
                </a:lnTo>
                <a:cubicBezTo>
                  <a:pt x="2220490" y="627557"/>
                  <a:pt x="2224447" y="625758"/>
                  <a:pt x="2224447" y="623420"/>
                </a:cubicBezTo>
                <a:close/>
                <a:moveTo>
                  <a:pt x="8095290" y="621130"/>
                </a:moveTo>
                <a:lnTo>
                  <a:pt x="8110262" y="623288"/>
                </a:lnTo>
                <a:lnTo>
                  <a:pt x="8116736" y="622209"/>
                </a:lnTo>
                <a:lnTo>
                  <a:pt x="8122131" y="622209"/>
                </a:lnTo>
                <a:lnTo>
                  <a:pt x="8130763" y="624367"/>
                </a:lnTo>
                <a:lnTo>
                  <a:pt x="8150050" y="624367"/>
                </a:lnTo>
                <a:lnTo>
                  <a:pt x="8154366" y="628683"/>
                </a:lnTo>
                <a:cubicBezTo>
                  <a:pt x="8154366" y="632909"/>
                  <a:pt x="8151848" y="636101"/>
                  <a:pt x="8146813" y="638260"/>
                </a:cubicBezTo>
                <a:lnTo>
                  <a:pt x="8142632" y="636101"/>
                </a:lnTo>
                <a:lnTo>
                  <a:pt x="8137237" y="637181"/>
                </a:lnTo>
                <a:lnTo>
                  <a:pt x="8137237" y="640417"/>
                </a:lnTo>
                <a:lnTo>
                  <a:pt x="8139395" y="643655"/>
                </a:lnTo>
                <a:cubicBezTo>
                  <a:pt x="8133640" y="665145"/>
                  <a:pt x="8129324" y="675890"/>
                  <a:pt x="8126447" y="675890"/>
                </a:cubicBezTo>
                <a:lnTo>
                  <a:pt x="8126447" y="676969"/>
                </a:lnTo>
                <a:lnTo>
                  <a:pt x="8128605" y="680206"/>
                </a:lnTo>
                <a:cubicBezTo>
                  <a:pt x="8128245" y="685421"/>
                  <a:pt x="8125727" y="690816"/>
                  <a:pt x="8121052" y="696391"/>
                </a:cubicBezTo>
                <a:lnTo>
                  <a:pt x="8121052" y="699628"/>
                </a:lnTo>
                <a:cubicBezTo>
                  <a:pt x="8124648" y="699628"/>
                  <a:pt x="8127885" y="702505"/>
                  <a:pt x="8130763" y="708260"/>
                </a:cubicBezTo>
                <a:cubicBezTo>
                  <a:pt x="8130763" y="710148"/>
                  <a:pt x="8128964" y="711901"/>
                  <a:pt x="8125368" y="713520"/>
                </a:cubicBezTo>
                <a:lnTo>
                  <a:pt x="8121052" y="712441"/>
                </a:lnTo>
                <a:lnTo>
                  <a:pt x="8119973" y="717837"/>
                </a:lnTo>
                <a:lnTo>
                  <a:pt x="8119973" y="718915"/>
                </a:lnTo>
                <a:lnTo>
                  <a:pt x="8122131" y="722152"/>
                </a:lnTo>
                <a:lnTo>
                  <a:pt x="8122131" y="726468"/>
                </a:lnTo>
                <a:lnTo>
                  <a:pt x="8121052" y="736180"/>
                </a:lnTo>
                <a:lnTo>
                  <a:pt x="8123210" y="744811"/>
                </a:lnTo>
                <a:lnTo>
                  <a:pt x="8121052" y="751151"/>
                </a:lnTo>
                <a:lnTo>
                  <a:pt x="8121052" y="759782"/>
                </a:lnTo>
                <a:cubicBezTo>
                  <a:pt x="8123210" y="762300"/>
                  <a:pt x="8124648" y="767336"/>
                  <a:pt x="8125368" y="774889"/>
                </a:cubicBezTo>
                <a:lnTo>
                  <a:pt x="8124289" y="787702"/>
                </a:lnTo>
                <a:lnTo>
                  <a:pt x="8126447" y="794175"/>
                </a:lnTo>
                <a:lnTo>
                  <a:pt x="8126447" y="801729"/>
                </a:lnTo>
                <a:cubicBezTo>
                  <a:pt x="8123569" y="804785"/>
                  <a:pt x="8122131" y="807663"/>
                  <a:pt x="8122131" y="810360"/>
                </a:cubicBezTo>
                <a:lnTo>
                  <a:pt x="8122131" y="811439"/>
                </a:lnTo>
                <a:lnTo>
                  <a:pt x="8125368" y="821151"/>
                </a:lnTo>
                <a:lnTo>
                  <a:pt x="8123210" y="826410"/>
                </a:lnTo>
                <a:cubicBezTo>
                  <a:pt x="8123210" y="836122"/>
                  <a:pt x="8124289" y="842956"/>
                  <a:pt x="8126447" y="846912"/>
                </a:cubicBezTo>
                <a:cubicBezTo>
                  <a:pt x="8124289" y="852487"/>
                  <a:pt x="8122850" y="859636"/>
                  <a:pt x="8122131" y="868357"/>
                </a:cubicBezTo>
                <a:lnTo>
                  <a:pt x="8117815" y="871594"/>
                </a:lnTo>
                <a:lnTo>
                  <a:pt x="8113499" y="868357"/>
                </a:lnTo>
                <a:lnTo>
                  <a:pt x="8112420" y="868357"/>
                </a:lnTo>
                <a:lnTo>
                  <a:pt x="8110262" y="870515"/>
                </a:lnTo>
                <a:lnTo>
                  <a:pt x="8110262" y="871594"/>
                </a:lnTo>
                <a:lnTo>
                  <a:pt x="8113499" y="875910"/>
                </a:lnTo>
                <a:lnTo>
                  <a:pt x="8113499" y="878068"/>
                </a:lnTo>
                <a:lnTo>
                  <a:pt x="8102844" y="879147"/>
                </a:lnTo>
                <a:lnTo>
                  <a:pt x="8101764" y="879147"/>
                </a:lnTo>
                <a:lnTo>
                  <a:pt x="8095290" y="876989"/>
                </a:lnTo>
                <a:lnTo>
                  <a:pt x="8088816" y="878068"/>
                </a:lnTo>
                <a:lnTo>
                  <a:pt x="8087737" y="878068"/>
                </a:lnTo>
                <a:cubicBezTo>
                  <a:pt x="8081983" y="873752"/>
                  <a:pt x="8079105" y="869796"/>
                  <a:pt x="8079105" y="866199"/>
                </a:cubicBezTo>
                <a:lnTo>
                  <a:pt x="8081263" y="844754"/>
                </a:lnTo>
                <a:lnTo>
                  <a:pt x="8080184" y="839359"/>
                </a:lnTo>
                <a:lnTo>
                  <a:pt x="8081263" y="826410"/>
                </a:lnTo>
                <a:lnTo>
                  <a:pt x="8075868" y="821151"/>
                </a:lnTo>
                <a:cubicBezTo>
                  <a:pt x="8079465" y="812338"/>
                  <a:pt x="8081263" y="800515"/>
                  <a:pt x="8081263" y="785678"/>
                </a:cubicBezTo>
                <a:lnTo>
                  <a:pt x="8080184" y="779205"/>
                </a:lnTo>
                <a:cubicBezTo>
                  <a:pt x="8083421" y="777766"/>
                  <a:pt x="8085220" y="776327"/>
                  <a:pt x="8085579" y="774889"/>
                </a:cubicBezTo>
                <a:lnTo>
                  <a:pt x="8085579" y="772731"/>
                </a:lnTo>
                <a:lnTo>
                  <a:pt x="8079105" y="772731"/>
                </a:lnTo>
                <a:lnTo>
                  <a:pt x="8076947" y="759782"/>
                </a:lnTo>
                <a:lnTo>
                  <a:pt x="8079105" y="753308"/>
                </a:lnTo>
                <a:lnTo>
                  <a:pt x="8079105" y="752230"/>
                </a:lnTo>
                <a:cubicBezTo>
                  <a:pt x="8070563" y="761041"/>
                  <a:pt x="8061257" y="765717"/>
                  <a:pt x="8051186" y="766257"/>
                </a:cubicBezTo>
                <a:lnTo>
                  <a:pt x="8051186" y="763020"/>
                </a:lnTo>
                <a:lnTo>
                  <a:pt x="8060897" y="748048"/>
                </a:lnTo>
                <a:lnTo>
                  <a:pt x="8059818" y="746969"/>
                </a:lnTo>
                <a:lnTo>
                  <a:pt x="8059818" y="741575"/>
                </a:lnTo>
                <a:cubicBezTo>
                  <a:pt x="8059818" y="740315"/>
                  <a:pt x="8063370" y="737437"/>
                  <a:pt x="8070473" y="732942"/>
                </a:cubicBezTo>
                <a:lnTo>
                  <a:pt x="8069529" y="727547"/>
                </a:lnTo>
                <a:lnTo>
                  <a:pt x="8069529" y="724310"/>
                </a:lnTo>
                <a:lnTo>
                  <a:pt x="8072631" y="713520"/>
                </a:lnTo>
                <a:lnTo>
                  <a:pt x="8072631" y="706102"/>
                </a:lnTo>
                <a:cubicBezTo>
                  <a:pt x="8075868" y="703405"/>
                  <a:pt x="8078026" y="696931"/>
                  <a:pt x="8079105" y="686680"/>
                </a:cubicBezTo>
                <a:lnTo>
                  <a:pt x="8078026" y="678048"/>
                </a:lnTo>
                <a:cubicBezTo>
                  <a:pt x="8081803" y="678048"/>
                  <a:pt x="8084680" y="668022"/>
                  <a:pt x="8086658" y="647971"/>
                </a:cubicBezTo>
                <a:lnTo>
                  <a:pt x="8086658" y="637181"/>
                </a:lnTo>
                <a:lnTo>
                  <a:pt x="8087737" y="636101"/>
                </a:lnTo>
                <a:lnTo>
                  <a:pt x="8083421" y="628683"/>
                </a:lnTo>
                <a:lnTo>
                  <a:pt x="8083421" y="626526"/>
                </a:lnTo>
                <a:cubicBezTo>
                  <a:pt x="8083421" y="624367"/>
                  <a:pt x="8087378" y="622569"/>
                  <a:pt x="8095290" y="621130"/>
                </a:cubicBezTo>
                <a:close/>
                <a:moveTo>
                  <a:pt x="3056650" y="617217"/>
                </a:moveTo>
                <a:cubicBezTo>
                  <a:pt x="3063034" y="617577"/>
                  <a:pt x="3066226" y="618295"/>
                  <a:pt x="3066226" y="619375"/>
                </a:cubicBezTo>
                <a:lnTo>
                  <a:pt x="3067305" y="618295"/>
                </a:lnTo>
                <a:lnTo>
                  <a:pt x="3068384" y="618295"/>
                </a:lnTo>
                <a:cubicBezTo>
                  <a:pt x="3081242" y="619015"/>
                  <a:pt x="3089694" y="620049"/>
                  <a:pt x="3093740" y="621398"/>
                </a:cubicBezTo>
                <a:lnTo>
                  <a:pt x="3095898" y="619375"/>
                </a:lnTo>
                <a:lnTo>
                  <a:pt x="3100080" y="619375"/>
                </a:lnTo>
                <a:cubicBezTo>
                  <a:pt x="3110689" y="621443"/>
                  <a:pt x="3115995" y="623915"/>
                  <a:pt x="3115995" y="626793"/>
                </a:cubicBezTo>
                <a:lnTo>
                  <a:pt x="3115995" y="635290"/>
                </a:lnTo>
                <a:cubicBezTo>
                  <a:pt x="3110870" y="640235"/>
                  <a:pt x="3107003" y="642708"/>
                  <a:pt x="3104396" y="642708"/>
                </a:cubicBezTo>
                <a:lnTo>
                  <a:pt x="3104396" y="646889"/>
                </a:lnTo>
                <a:lnTo>
                  <a:pt x="3102238" y="656465"/>
                </a:lnTo>
                <a:lnTo>
                  <a:pt x="3104396" y="664963"/>
                </a:lnTo>
                <a:lnTo>
                  <a:pt x="3102238" y="676562"/>
                </a:lnTo>
                <a:lnTo>
                  <a:pt x="3105475" y="706234"/>
                </a:lnTo>
                <a:lnTo>
                  <a:pt x="3101159" y="719047"/>
                </a:lnTo>
                <a:lnTo>
                  <a:pt x="3103317" y="728624"/>
                </a:lnTo>
                <a:lnTo>
                  <a:pt x="3100080" y="736042"/>
                </a:lnTo>
                <a:lnTo>
                  <a:pt x="3101159" y="736986"/>
                </a:lnTo>
                <a:lnTo>
                  <a:pt x="3101159" y="740223"/>
                </a:lnTo>
                <a:lnTo>
                  <a:pt x="3096977" y="745483"/>
                </a:lnTo>
                <a:cubicBezTo>
                  <a:pt x="3099045" y="745483"/>
                  <a:pt x="3100799" y="746922"/>
                  <a:pt x="3102238" y="749799"/>
                </a:cubicBezTo>
                <a:cubicBezTo>
                  <a:pt x="3102238" y="758251"/>
                  <a:pt x="3100843" y="762477"/>
                  <a:pt x="3098056" y="762477"/>
                </a:cubicBezTo>
                <a:lnTo>
                  <a:pt x="3099135" y="773133"/>
                </a:lnTo>
                <a:lnTo>
                  <a:pt x="3088480" y="807121"/>
                </a:lnTo>
                <a:lnTo>
                  <a:pt x="3089559" y="810223"/>
                </a:lnTo>
                <a:cubicBezTo>
                  <a:pt x="3083355" y="830725"/>
                  <a:pt x="3077330" y="840975"/>
                  <a:pt x="3071486" y="840975"/>
                </a:cubicBezTo>
                <a:lnTo>
                  <a:pt x="3061910" y="857969"/>
                </a:lnTo>
                <a:lnTo>
                  <a:pt x="3050311" y="863230"/>
                </a:lnTo>
                <a:lnTo>
                  <a:pt x="3043971" y="862151"/>
                </a:lnTo>
                <a:cubicBezTo>
                  <a:pt x="3040734" y="872131"/>
                  <a:pt x="3035070" y="877122"/>
                  <a:pt x="3026977" y="877122"/>
                </a:cubicBezTo>
                <a:lnTo>
                  <a:pt x="3025898" y="873885"/>
                </a:lnTo>
                <a:cubicBezTo>
                  <a:pt x="3025898" y="866961"/>
                  <a:pt x="3029450" y="860936"/>
                  <a:pt x="3036553" y="855811"/>
                </a:cubicBezTo>
                <a:lnTo>
                  <a:pt x="3037632" y="850551"/>
                </a:lnTo>
                <a:lnTo>
                  <a:pt x="3036553" y="837873"/>
                </a:lnTo>
                <a:lnTo>
                  <a:pt x="3045050" y="820878"/>
                </a:lnTo>
                <a:lnTo>
                  <a:pt x="3050311" y="796466"/>
                </a:lnTo>
                <a:cubicBezTo>
                  <a:pt x="3050311" y="789362"/>
                  <a:pt x="3051344" y="784417"/>
                  <a:pt x="3053413" y="781629"/>
                </a:cubicBezTo>
                <a:lnTo>
                  <a:pt x="3049232" y="759375"/>
                </a:lnTo>
                <a:lnTo>
                  <a:pt x="3049232" y="742381"/>
                </a:lnTo>
                <a:cubicBezTo>
                  <a:pt x="3049232" y="738695"/>
                  <a:pt x="3052064" y="734109"/>
                  <a:pt x="3057729" y="728624"/>
                </a:cubicBezTo>
                <a:lnTo>
                  <a:pt x="3057729" y="724308"/>
                </a:lnTo>
                <a:cubicBezTo>
                  <a:pt x="3055571" y="722239"/>
                  <a:pt x="3054132" y="718373"/>
                  <a:pt x="3053413" y="712708"/>
                </a:cubicBezTo>
                <a:lnTo>
                  <a:pt x="3052469" y="711629"/>
                </a:lnTo>
                <a:lnTo>
                  <a:pt x="3052469" y="705290"/>
                </a:lnTo>
                <a:lnTo>
                  <a:pt x="3053413" y="689375"/>
                </a:lnTo>
                <a:cubicBezTo>
                  <a:pt x="3050625" y="688476"/>
                  <a:pt x="3049232" y="685284"/>
                  <a:pt x="3049232" y="679799"/>
                </a:cubicBezTo>
                <a:lnTo>
                  <a:pt x="3049232" y="677641"/>
                </a:lnTo>
                <a:lnTo>
                  <a:pt x="3053413" y="670223"/>
                </a:lnTo>
                <a:lnTo>
                  <a:pt x="3049232" y="652149"/>
                </a:lnTo>
                <a:lnTo>
                  <a:pt x="3050311" y="647968"/>
                </a:lnTo>
                <a:lnTo>
                  <a:pt x="3048153" y="622477"/>
                </a:lnTo>
                <a:close/>
                <a:moveTo>
                  <a:pt x="3227402" y="616138"/>
                </a:moveTo>
                <a:lnTo>
                  <a:pt x="3247633" y="620319"/>
                </a:lnTo>
                <a:lnTo>
                  <a:pt x="3250736" y="619375"/>
                </a:lnTo>
                <a:lnTo>
                  <a:pt x="3260312" y="621398"/>
                </a:lnTo>
                <a:lnTo>
                  <a:pt x="3274069" y="620319"/>
                </a:lnTo>
                <a:cubicBezTo>
                  <a:pt x="3276946" y="621398"/>
                  <a:pt x="3278385" y="622477"/>
                  <a:pt x="3278385" y="623556"/>
                </a:cubicBezTo>
                <a:lnTo>
                  <a:pt x="3278385" y="625714"/>
                </a:lnTo>
                <a:lnTo>
                  <a:pt x="3277306" y="629895"/>
                </a:lnTo>
                <a:lnTo>
                  <a:pt x="3278385" y="634211"/>
                </a:lnTo>
                <a:lnTo>
                  <a:pt x="3278385" y="636234"/>
                </a:lnTo>
                <a:cubicBezTo>
                  <a:pt x="3278385" y="637853"/>
                  <a:pt x="3275193" y="638932"/>
                  <a:pt x="3268809" y="639471"/>
                </a:cubicBezTo>
                <a:lnTo>
                  <a:pt x="3267730" y="655386"/>
                </a:lnTo>
                <a:lnTo>
                  <a:pt x="3269888" y="666042"/>
                </a:lnTo>
                <a:cubicBezTo>
                  <a:pt x="3269888" y="673954"/>
                  <a:pt x="3268449" y="679259"/>
                  <a:pt x="3265572" y="681957"/>
                </a:cubicBezTo>
                <a:lnTo>
                  <a:pt x="3265572" y="689375"/>
                </a:lnTo>
                <a:cubicBezTo>
                  <a:pt x="3265572" y="693421"/>
                  <a:pt x="3264178" y="697288"/>
                  <a:pt x="3261391" y="700974"/>
                </a:cubicBezTo>
                <a:lnTo>
                  <a:pt x="3261391" y="703132"/>
                </a:lnTo>
                <a:cubicBezTo>
                  <a:pt x="3265617" y="704571"/>
                  <a:pt x="3267730" y="710236"/>
                  <a:pt x="3267730" y="720126"/>
                </a:cubicBezTo>
                <a:lnTo>
                  <a:pt x="3268809" y="736986"/>
                </a:lnTo>
                <a:lnTo>
                  <a:pt x="3264493" y="739144"/>
                </a:lnTo>
                <a:lnTo>
                  <a:pt x="3265572" y="740223"/>
                </a:lnTo>
                <a:lnTo>
                  <a:pt x="3263549" y="753980"/>
                </a:lnTo>
                <a:cubicBezTo>
                  <a:pt x="3267775" y="766569"/>
                  <a:pt x="3269888" y="778258"/>
                  <a:pt x="3269888" y="789048"/>
                </a:cubicBezTo>
                <a:lnTo>
                  <a:pt x="3265572" y="795386"/>
                </a:lnTo>
                <a:cubicBezTo>
                  <a:pt x="3266291" y="806537"/>
                  <a:pt x="3267730" y="812921"/>
                  <a:pt x="3269888" y="814539"/>
                </a:cubicBezTo>
                <a:lnTo>
                  <a:pt x="3269888" y="815483"/>
                </a:lnTo>
                <a:cubicBezTo>
                  <a:pt x="3269888" y="820338"/>
                  <a:pt x="3268089" y="825644"/>
                  <a:pt x="3264493" y="831398"/>
                </a:cubicBezTo>
                <a:lnTo>
                  <a:pt x="3266651" y="839896"/>
                </a:lnTo>
                <a:lnTo>
                  <a:pt x="3265572" y="843133"/>
                </a:lnTo>
                <a:lnTo>
                  <a:pt x="3268809" y="848393"/>
                </a:lnTo>
                <a:lnTo>
                  <a:pt x="3268809" y="850551"/>
                </a:lnTo>
                <a:cubicBezTo>
                  <a:pt x="3268809" y="852979"/>
                  <a:pt x="3267055" y="856531"/>
                  <a:pt x="3263549" y="861206"/>
                </a:cubicBezTo>
                <a:lnTo>
                  <a:pt x="3263549" y="863230"/>
                </a:lnTo>
                <a:lnTo>
                  <a:pt x="3267730" y="868624"/>
                </a:lnTo>
                <a:lnTo>
                  <a:pt x="3267730" y="877122"/>
                </a:lnTo>
                <a:cubicBezTo>
                  <a:pt x="3267730" y="878651"/>
                  <a:pt x="3263503" y="880044"/>
                  <a:pt x="3255052" y="881303"/>
                </a:cubicBezTo>
                <a:lnTo>
                  <a:pt x="3250736" y="878066"/>
                </a:lnTo>
                <a:lnTo>
                  <a:pt x="3249656" y="878066"/>
                </a:lnTo>
                <a:lnTo>
                  <a:pt x="3241159" y="880224"/>
                </a:lnTo>
                <a:lnTo>
                  <a:pt x="3236978" y="879145"/>
                </a:lnTo>
                <a:lnTo>
                  <a:pt x="3232662" y="880224"/>
                </a:lnTo>
                <a:cubicBezTo>
                  <a:pt x="3226907" y="880224"/>
                  <a:pt x="3222322" y="878111"/>
                  <a:pt x="3218905" y="873885"/>
                </a:cubicBezTo>
                <a:lnTo>
                  <a:pt x="3221063" y="862151"/>
                </a:lnTo>
                <a:lnTo>
                  <a:pt x="3218905" y="853788"/>
                </a:lnTo>
                <a:lnTo>
                  <a:pt x="3218905" y="850551"/>
                </a:lnTo>
                <a:lnTo>
                  <a:pt x="3221063" y="842054"/>
                </a:lnTo>
                <a:cubicBezTo>
                  <a:pt x="3219624" y="829016"/>
                  <a:pt x="3217511" y="818405"/>
                  <a:pt x="3214724" y="810223"/>
                </a:cubicBezTo>
                <a:lnTo>
                  <a:pt x="3221063" y="791206"/>
                </a:lnTo>
                <a:lnTo>
                  <a:pt x="3221063" y="790127"/>
                </a:lnTo>
                <a:lnTo>
                  <a:pt x="3218905" y="782708"/>
                </a:lnTo>
                <a:lnTo>
                  <a:pt x="3221063" y="780550"/>
                </a:lnTo>
                <a:cubicBezTo>
                  <a:pt x="3219264" y="780550"/>
                  <a:pt x="3218185" y="777358"/>
                  <a:pt x="3217826" y="770974"/>
                </a:cubicBezTo>
                <a:cubicBezTo>
                  <a:pt x="3217826" y="762163"/>
                  <a:pt x="3218905" y="753665"/>
                  <a:pt x="3221063" y="745483"/>
                </a:cubicBezTo>
                <a:lnTo>
                  <a:pt x="3221063" y="743460"/>
                </a:lnTo>
                <a:cubicBezTo>
                  <a:pt x="3218275" y="739504"/>
                  <a:pt x="3216882" y="735952"/>
                  <a:pt x="3216882" y="732805"/>
                </a:cubicBezTo>
                <a:lnTo>
                  <a:pt x="3219984" y="727545"/>
                </a:lnTo>
                <a:lnTo>
                  <a:pt x="3217826" y="721205"/>
                </a:lnTo>
                <a:lnTo>
                  <a:pt x="3223221" y="712708"/>
                </a:lnTo>
                <a:lnTo>
                  <a:pt x="3223221" y="708393"/>
                </a:lnTo>
                <a:lnTo>
                  <a:pt x="3221063" y="705290"/>
                </a:lnTo>
                <a:lnTo>
                  <a:pt x="3221063" y="703132"/>
                </a:lnTo>
                <a:lnTo>
                  <a:pt x="3223221" y="700974"/>
                </a:lnTo>
                <a:lnTo>
                  <a:pt x="3218905" y="681957"/>
                </a:lnTo>
                <a:lnTo>
                  <a:pt x="3218905" y="676562"/>
                </a:lnTo>
                <a:cubicBezTo>
                  <a:pt x="3218905" y="674853"/>
                  <a:pt x="3221737" y="673460"/>
                  <a:pt x="3227402" y="672380"/>
                </a:cubicBezTo>
                <a:lnTo>
                  <a:pt x="3227402" y="669144"/>
                </a:lnTo>
                <a:cubicBezTo>
                  <a:pt x="3222816" y="669144"/>
                  <a:pt x="3220343" y="666311"/>
                  <a:pt x="3219984" y="660647"/>
                </a:cubicBezTo>
                <a:lnTo>
                  <a:pt x="3218905" y="659567"/>
                </a:lnTo>
                <a:lnTo>
                  <a:pt x="3218905" y="652149"/>
                </a:lnTo>
                <a:cubicBezTo>
                  <a:pt x="3216117" y="640730"/>
                  <a:pt x="3214724" y="631199"/>
                  <a:pt x="3214724" y="623556"/>
                </a:cubicBezTo>
                <a:cubicBezTo>
                  <a:pt x="3214724" y="621128"/>
                  <a:pt x="3218950" y="618655"/>
                  <a:pt x="3227402" y="616138"/>
                </a:cubicBezTo>
                <a:close/>
                <a:moveTo>
                  <a:pt x="695269" y="616002"/>
                </a:moveTo>
                <a:lnTo>
                  <a:pt x="700664" y="616002"/>
                </a:lnTo>
                <a:cubicBezTo>
                  <a:pt x="709837" y="617081"/>
                  <a:pt x="720446" y="622386"/>
                  <a:pt x="732496" y="631917"/>
                </a:cubicBezTo>
                <a:cubicBezTo>
                  <a:pt x="735642" y="631917"/>
                  <a:pt x="737755" y="634030"/>
                  <a:pt x="738835" y="638256"/>
                </a:cubicBezTo>
                <a:lnTo>
                  <a:pt x="741936" y="637177"/>
                </a:lnTo>
                <a:cubicBezTo>
                  <a:pt x="744094" y="639875"/>
                  <a:pt x="745174" y="643067"/>
                  <a:pt x="745174" y="646753"/>
                </a:cubicBezTo>
                <a:cubicBezTo>
                  <a:pt x="740228" y="648372"/>
                  <a:pt x="737755" y="650845"/>
                  <a:pt x="737755" y="654171"/>
                </a:cubicBezTo>
                <a:cubicBezTo>
                  <a:pt x="734249" y="656330"/>
                  <a:pt x="732496" y="659162"/>
                  <a:pt x="732496" y="662669"/>
                </a:cubicBezTo>
                <a:lnTo>
                  <a:pt x="730338" y="662669"/>
                </a:lnTo>
                <a:lnTo>
                  <a:pt x="729259" y="661590"/>
                </a:lnTo>
                <a:lnTo>
                  <a:pt x="728180" y="661590"/>
                </a:lnTo>
                <a:lnTo>
                  <a:pt x="727100" y="662669"/>
                </a:lnTo>
                <a:lnTo>
                  <a:pt x="727100" y="664827"/>
                </a:lnTo>
                <a:cubicBezTo>
                  <a:pt x="732046" y="668693"/>
                  <a:pt x="734518" y="677550"/>
                  <a:pt x="734518" y="691397"/>
                </a:cubicBezTo>
                <a:lnTo>
                  <a:pt x="731417" y="694499"/>
                </a:lnTo>
                <a:lnTo>
                  <a:pt x="733439" y="697736"/>
                </a:lnTo>
                <a:lnTo>
                  <a:pt x="733439" y="699894"/>
                </a:lnTo>
                <a:cubicBezTo>
                  <a:pt x="733439" y="703401"/>
                  <a:pt x="732764" y="705154"/>
                  <a:pt x="731417" y="705154"/>
                </a:cubicBezTo>
                <a:lnTo>
                  <a:pt x="732496" y="712572"/>
                </a:lnTo>
                <a:lnTo>
                  <a:pt x="732496" y="719991"/>
                </a:lnTo>
                <a:cubicBezTo>
                  <a:pt x="732496" y="721429"/>
                  <a:pt x="734249" y="722149"/>
                  <a:pt x="737755" y="722149"/>
                </a:cubicBezTo>
                <a:lnTo>
                  <a:pt x="738835" y="723228"/>
                </a:lnTo>
                <a:lnTo>
                  <a:pt x="738835" y="724307"/>
                </a:lnTo>
                <a:lnTo>
                  <a:pt x="744094" y="723228"/>
                </a:lnTo>
                <a:lnTo>
                  <a:pt x="745174" y="723228"/>
                </a:lnTo>
                <a:cubicBezTo>
                  <a:pt x="761448" y="737165"/>
                  <a:pt x="769586" y="745302"/>
                  <a:pt x="769586" y="747640"/>
                </a:cubicBezTo>
                <a:lnTo>
                  <a:pt x="769586" y="748584"/>
                </a:lnTo>
                <a:cubicBezTo>
                  <a:pt x="769586" y="750023"/>
                  <a:pt x="762528" y="751462"/>
                  <a:pt x="748411" y="752900"/>
                </a:cubicBezTo>
                <a:lnTo>
                  <a:pt x="746253" y="750742"/>
                </a:lnTo>
                <a:cubicBezTo>
                  <a:pt x="746253" y="753260"/>
                  <a:pt x="742701" y="755058"/>
                  <a:pt x="735598" y="756137"/>
                </a:cubicBezTo>
                <a:lnTo>
                  <a:pt x="720760" y="750742"/>
                </a:lnTo>
                <a:lnTo>
                  <a:pt x="713342" y="750742"/>
                </a:lnTo>
                <a:lnTo>
                  <a:pt x="705924" y="748584"/>
                </a:lnTo>
                <a:cubicBezTo>
                  <a:pt x="701878" y="752181"/>
                  <a:pt x="698686" y="753979"/>
                  <a:pt x="696349" y="753979"/>
                </a:cubicBezTo>
                <a:cubicBezTo>
                  <a:pt x="693201" y="753979"/>
                  <a:pt x="690010" y="752900"/>
                  <a:pt x="686773" y="750742"/>
                </a:cubicBezTo>
                <a:lnTo>
                  <a:pt x="682592" y="750742"/>
                </a:lnTo>
                <a:cubicBezTo>
                  <a:pt x="676927" y="750742"/>
                  <a:pt x="674095" y="754294"/>
                  <a:pt x="674095" y="761397"/>
                </a:cubicBezTo>
                <a:lnTo>
                  <a:pt x="677197" y="783652"/>
                </a:lnTo>
                <a:lnTo>
                  <a:pt x="681513" y="783652"/>
                </a:lnTo>
                <a:lnTo>
                  <a:pt x="690010" y="785810"/>
                </a:lnTo>
                <a:lnTo>
                  <a:pt x="692168" y="785810"/>
                </a:lnTo>
                <a:cubicBezTo>
                  <a:pt x="700080" y="775919"/>
                  <a:pt x="707139" y="768861"/>
                  <a:pt x="713342" y="764635"/>
                </a:cubicBezTo>
                <a:cubicBezTo>
                  <a:pt x="713342" y="761037"/>
                  <a:pt x="714062" y="759240"/>
                  <a:pt x="715501" y="759240"/>
                </a:cubicBezTo>
                <a:lnTo>
                  <a:pt x="718602" y="759240"/>
                </a:lnTo>
                <a:lnTo>
                  <a:pt x="743016" y="776234"/>
                </a:lnTo>
                <a:cubicBezTo>
                  <a:pt x="743554" y="781899"/>
                  <a:pt x="746028" y="784731"/>
                  <a:pt x="750433" y="784731"/>
                </a:cubicBezTo>
                <a:lnTo>
                  <a:pt x="750433" y="791070"/>
                </a:lnTo>
                <a:lnTo>
                  <a:pt x="748411" y="793228"/>
                </a:lnTo>
                <a:lnTo>
                  <a:pt x="738835" y="793228"/>
                </a:lnTo>
                <a:cubicBezTo>
                  <a:pt x="737396" y="793228"/>
                  <a:pt x="736677" y="792149"/>
                  <a:pt x="736677" y="789991"/>
                </a:cubicBezTo>
                <a:lnTo>
                  <a:pt x="735598" y="788912"/>
                </a:lnTo>
                <a:lnTo>
                  <a:pt x="733439" y="788912"/>
                </a:lnTo>
                <a:cubicBezTo>
                  <a:pt x="733439" y="790530"/>
                  <a:pt x="732046" y="792329"/>
                  <a:pt x="729259" y="794307"/>
                </a:cubicBezTo>
                <a:lnTo>
                  <a:pt x="723997" y="793228"/>
                </a:lnTo>
                <a:lnTo>
                  <a:pt x="716579" y="794307"/>
                </a:lnTo>
                <a:lnTo>
                  <a:pt x="711185" y="792149"/>
                </a:lnTo>
                <a:cubicBezTo>
                  <a:pt x="709926" y="795656"/>
                  <a:pt x="708173" y="797409"/>
                  <a:pt x="705924" y="797409"/>
                </a:cubicBezTo>
                <a:cubicBezTo>
                  <a:pt x="702417" y="797409"/>
                  <a:pt x="700664" y="796735"/>
                  <a:pt x="700664" y="795386"/>
                </a:cubicBezTo>
                <a:lnTo>
                  <a:pt x="695269" y="796465"/>
                </a:lnTo>
                <a:lnTo>
                  <a:pt x="685694" y="796465"/>
                </a:lnTo>
                <a:cubicBezTo>
                  <a:pt x="683446" y="796465"/>
                  <a:pt x="680973" y="795386"/>
                  <a:pt x="678276" y="793228"/>
                </a:cubicBezTo>
                <a:lnTo>
                  <a:pt x="676253" y="801725"/>
                </a:lnTo>
                <a:lnTo>
                  <a:pt x="676253" y="825059"/>
                </a:lnTo>
                <a:lnTo>
                  <a:pt x="675174" y="826138"/>
                </a:lnTo>
                <a:lnTo>
                  <a:pt x="677197" y="829240"/>
                </a:lnTo>
                <a:lnTo>
                  <a:pt x="692168" y="828296"/>
                </a:lnTo>
                <a:lnTo>
                  <a:pt x="694190" y="832477"/>
                </a:lnTo>
                <a:lnTo>
                  <a:pt x="686773" y="836793"/>
                </a:lnTo>
                <a:lnTo>
                  <a:pt x="691089" y="836793"/>
                </a:lnTo>
                <a:cubicBezTo>
                  <a:pt x="695314" y="831758"/>
                  <a:pt x="700259" y="829240"/>
                  <a:pt x="705924" y="829240"/>
                </a:cubicBezTo>
                <a:lnTo>
                  <a:pt x="712264" y="831398"/>
                </a:lnTo>
                <a:lnTo>
                  <a:pt x="714422" y="831398"/>
                </a:lnTo>
                <a:cubicBezTo>
                  <a:pt x="714422" y="828610"/>
                  <a:pt x="716535" y="827217"/>
                  <a:pt x="720760" y="827217"/>
                </a:cubicBezTo>
                <a:lnTo>
                  <a:pt x="737755" y="831398"/>
                </a:lnTo>
                <a:lnTo>
                  <a:pt x="739914" y="831398"/>
                </a:lnTo>
                <a:cubicBezTo>
                  <a:pt x="743959" y="831398"/>
                  <a:pt x="748186" y="830004"/>
                  <a:pt x="752592" y="827217"/>
                </a:cubicBezTo>
                <a:lnTo>
                  <a:pt x="764326" y="827217"/>
                </a:lnTo>
                <a:cubicBezTo>
                  <a:pt x="768192" y="827217"/>
                  <a:pt x="771339" y="829330"/>
                  <a:pt x="773768" y="833556"/>
                </a:cubicBezTo>
                <a:cubicBezTo>
                  <a:pt x="768822" y="837242"/>
                  <a:pt x="765675" y="842188"/>
                  <a:pt x="764326" y="848392"/>
                </a:cubicBezTo>
                <a:cubicBezTo>
                  <a:pt x="758661" y="856215"/>
                  <a:pt x="755829" y="862959"/>
                  <a:pt x="755829" y="868624"/>
                </a:cubicBezTo>
                <a:cubicBezTo>
                  <a:pt x="755829" y="872490"/>
                  <a:pt x="754030" y="875323"/>
                  <a:pt x="750433" y="877121"/>
                </a:cubicBezTo>
                <a:lnTo>
                  <a:pt x="749354" y="877121"/>
                </a:lnTo>
                <a:lnTo>
                  <a:pt x="737755" y="874963"/>
                </a:lnTo>
                <a:lnTo>
                  <a:pt x="733439" y="874963"/>
                </a:lnTo>
                <a:lnTo>
                  <a:pt x="724943" y="877121"/>
                </a:lnTo>
                <a:lnTo>
                  <a:pt x="702687" y="877121"/>
                </a:lnTo>
                <a:cubicBezTo>
                  <a:pt x="701339" y="877121"/>
                  <a:pt x="700664" y="876042"/>
                  <a:pt x="700664" y="873884"/>
                </a:cubicBezTo>
                <a:lnTo>
                  <a:pt x="701608" y="868624"/>
                </a:lnTo>
                <a:lnTo>
                  <a:pt x="697427" y="868624"/>
                </a:lnTo>
                <a:cubicBezTo>
                  <a:pt x="696349" y="868624"/>
                  <a:pt x="694235" y="871456"/>
                  <a:pt x="691089" y="877121"/>
                </a:cubicBezTo>
                <a:lnTo>
                  <a:pt x="690010" y="877121"/>
                </a:lnTo>
                <a:cubicBezTo>
                  <a:pt x="690010" y="874423"/>
                  <a:pt x="680793" y="872265"/>
                  <a:pt x="662360" y="870647"/>
                </a:cubicBezTo>
                <a:lnTo>
                  <a:pt x="654942" y="871726"/>
                </a:lnTo>
                <a:cubicBezTo>
                  <a:pt x="641724" y="865701"/>
                  <a:pt x="627246" y="854057"/>
                  <a:pt x="611512" y="836793"/>
                </a:cubicBezTo>
                <a:cubicBezTo>
                  <a:pt x="602970" y="822586"/>
                  <a:pt x="597978" y="815483"/>
                  <a:pt x="596541" y="815483"/>
                </a:cubicBezTo>
                <a:lnTo>
                  <a:pt x="596541" y="814404"/>
                </a:lnTo>
                <a:cubicBezTo>
                  <a:pt x="593034" y="814763"/>
                  <a:pt x="589168" y="819034"/>
                  <a:pt x="584941" y="827217"/>
                </a:cubicBezTo>
                <a:cubicBezTo>
                  <a:pt x="581615" y="827936"/>
                  <a:pt x="578062" y="832162"/>
                  <a:pt x="574286" y="839895"/>
                </a:cubicBezTo>
                <a:lnTo>
                  <a:pt x="564711" y="848392"/>
                </a:lnTo>
                <a:cubicBezTo>
                  <a:pt x="559405" y="849831"/>
                  <a:pt x="554100" y="853383"/>
                  <a:pt x="548794" y="859047"/>
                </a:cubicBezTo>
                <a:lnTo>
                  <a:pt x="539353" y="868624"/>
                </a:lnTo>
                <a:lnTo>
                  <a:pt x="538275" y="868624"/>
                </a:lnTo>
                <a:lnTo>
                  <a:pt x="537195" y="867545"/>
                </a:lnTo>
                <a:cubicBezTo>
                  <a:pt x="535937" y="867545"/>
                  <a:pt x="532744" y="871051"/>
                  <a:pt x="527620" y="878065"/>
                </a:cubicBezTo>
                <a:cubicBezTo>
                  <a:pt x="524113" y="880223"/>
                  <a:pt x="520560" y="881302"/>
                  <a:pt x="516964" y="881302"/>
                </a:cubicBezTo>
                <a:lnTo>
                  <a:pt x="511704" y="876042"/>
                </a:lnTo>
                <a:lnTo>
                  <a:pt x="511704" y="872805"/>
                </a:lnTo>
                <a:lnTo>
                  <a:pt x="526540" y="862150"/>
                </a:lnTo>
                <a:cubicBezTo>
                  <a:pt x="528878" y="854237"/>
                  <a:pt x="534182" y="842592"/>
                  <a:pt x="542456" y="827217"/>
                </a:cubicBezTo>
                <a:cubicBezTo>
                  <a:pt x="545333" y="820473"/>
                  <a:pt x="546771" y="815168"/>
                  <a:pt x="546771" y="811302"/>
                </a:cubicBezTo>
                <a:lnTo>
                  <a:pt x="550953" y="808065"/>
                </a:lnTo>
                <a:lnTo>
                  <a:pt x="548794" y="795386"/>
                </a:lnTo>
                <a:cubicBezTo>
                  <a:pt x="551493" y="791790"/>
                  <a:pt x="553651" y="789991"/>
                  <a:pt x="555268" y="789991"/>
                </a:cubicBezTo>
                <a:lnTo>
                  <a:pt x="555268" y="784731"/>
                </a:lnTo>
                <a:lnTo>
                  <a:pt x="558370" y="780550"/>
                </a:lnTo>
                <a:cubicBezTo>
                  <a:pt x="554145" y="780550"/>
                  <a:pt x="552031" y="779831"/>
                  <a:pt x="552031" y="778392"/>
                </a:cubicBezTo>
                <a:lnTo>
                  <a:pt x="552031" y="774075"/>
                </a:lnTo>
                <a:lnTo>
                  <a:pt x="550953" y="763556"/>
                </a:lnTo>
                <a:lnTo>
                  <a:pt x="558370" y="759240"/>
                </a:lnTo>
                <a:lnTo>
                  <a:pt x="573207" y="759240"/>
                </a:lnTo>
                <a:cubicBezTo>
                  <a:pt x="574826" y="762297"/>
                  <a:pt x="582288" y="765489"/>
                  <a:pt x="595597" y="768816"/>
                </a:cubicBezTo>
                <a:lnTo>
                  <a:pt x="596541" y="769895"/>
                </a:lnTo>
                <a:lnTo>
                  <a:pt x="599778" y="769895"/>
                </a:lnTo>
                <a:lnTo>
                  <a:pt x="610433" y="768816"/>
                </a:lnTo>
                <a:lnTo>
                  <a:pt x="612456" y="772053"/>
                </a:lnTo>
                <a:lnTo>
                  <a:pt x="610433" y="775155"/>
                </a:lnTo>
                <a:lnTo>
                  <a:pt x="610433" y="776234"/>
                </a:lnTo>
                <a:cubicBezTo>
                  <a:pt x="612500" y="776234"/>
                  <a:pt x="613535" y="776953"/>
                  <a:pt x="613535" y="778392"/>
                </a:cubicBezTo>
                <a:cubicBezTo>
                  <a:pt x="605082" y="788642"/>
                  <a:pt x="600857" y="796780"/>
                  <a:pt x="600857" y="802804"/>
                </a:cubicBezTo>
                <a:cubicBezTo>
                  <a:pt x="608768" y="814134"/>
                  <a:pt x="616547" y="819799"/>
                  <a:pt x="624191" y="819799"/>
                </a:cubicBezTo>
                <a:lnTo>
                  <a:pt x="625270" y="820877"/>
                </a:lnTo>
                <a:lnTo>
                  <a:pt x="625270" y="819799"/>
                </a:lnTo>
                <a:lnTo>
                  <a:pt x="623112" y="806986"/>
                </a:lnTo>
                <a:cubicBezTo>
                  <a:pt x="623291" y="804198"/>
                  <a:pt x="624009" y="802804"/>
                  <a:pt x="625270" y="802804"/>
                </a:cubicBezTo>
                <a:lnTo>
                  <a:pt x="623112" y="793228"/>
                </a:lnTo>
                <a:lnTo>
                  <a:pt x="624191" y="789991"/>
                </a:lnTo>
                <a:lnTo>
                  <a:pt x="623112" y="780550"/>
                </a:lnTo>
                <a:lnTo>
                  <a:pt x="624191" y="776234"/>
                </a:lnTo>
                <a:lnTo>
                  <a:pt x="623112" y="775155"/>
                </a:lnTo>
                <a:lnTo>
                  <a:pt x="623112" y="774075"/>
                </a:lnTo>
                <a:lnTo>
                  <a:pt x="624191" y="761397"/>
                </a:lnTo>
                <a:lnTo>
                  <a:pt x="623112" y="757082"/>
                </a:lnTo>
                <a:lnTo>
                  <a:pt x="625270" y="750742"/>
                </a:lnTo>
                <a:lnTo>
                  <a:pt x="623112" y="750742"/>
                </a:lnTo>
                <a:cubicBezTo>
                  <a:pt x="620504" y="752900"/>
                  <a:pt x="617312" y="753979"/>
                  <a:pt x="613535" y="753979"/>
                </a:cubicBezTo>
                <a:lnTo>
                  <a:pt x="610433" y="753979"/>
                </a:lnTo>
                <a:lnTo>
                  <a:pt x="604094" y="751821"/>
                </a:lnTo>
                <a:lnTo>
                  <a:pt x="603015" y="752900"/>
                </a:lnTo>
                <a:lnTo>
                  <a:pt x="601936" y="752900"/>
                </a:lnTo>
                <a:cubicBezTo>
                  <a:pt x="597710" y="751282"/>
                  <a:pt x="595597" y="749843"/>
                  <a:pt x="595597" y="748584"/>
                </a:cubicBezTo>
                <a:cubicBezTo>
                  <a:pt x="596226" y="746516"/>
                  <a:pt x="598338" y="745482"/>
                  <a:pt x="601936" y="745482"/>
                </a:cubicBezTo>
                <a:lnTo>
                  <a:pt x="601936" y="747640"/>
                </a:lnTo>
                <a:lnTo>
                  <a:pt x="612456" y="741166"/>
                </a:lnTo>
                <a:lnTo>
                  <a:pt x="615693" y="741166"/>
                </a:lnTo>
                <a:lnTo>
                  <a:pt x="620009" y="744403"/>
                </a:lnTo>
                <a:lnTo>
                  <a:pt x="625270" y="743324"/>
                </a:lnTo>
                <a:lnTo>
                  <a:pt x="625270" y="744403"/>
                </a:lnTo>
                <a:lnTo>
                  <a:pt x="631609" y="740222"/>
                </a:lnTo>
                <a:lnTo>
                  <a:pt x="633767" y="740222"/>
                </a:lnTo>
                <a:lnTo>
                  <a:pt x="647524" y="741166"/>
                </a:lnTo>
                <a:lnTo>
                  <a:pt x="652784" y="740222"/>
                </a:lnTo>
                <a:lnTo>
                  <a:pt x="656021" y="741166"/>
                </a:lnTo>
                <a:lnTo>
                  <a:pt x="659258" y="740222"/>
                </a:lnTo>
                <a:lnTo>
                  <a:pt x="668700" y="744403"/>
                </a:lnTo>
                <a:lnTo>
                  <a:pt x="688931" y="742245"/>
                </a:lnTo>
                <a:lnTo>
                  <a:pt x="692168" y="742245"/>
                </a:lnTo>
                <a:lnTo>
                  <a:pt x="695269" y="740222"/>
                </a:lnTo>
                <a:lnTo>
                  <a:pt x="699586" y="740222"/>
                </a:lnTo>
                <a:lnTo>
                  <a:pt x="708083" y="742245"/>
                </a:lnTo>
                <a:lnTo>
                  <a:pt x="709026" y="742245"/>
                </a:lnTo>
                <a:lnTo>
                  <a:pt x="717523" y="733748"/>
                </a:lnTo>
                <a:lnTo>
                  <a:pt x="717523" y="732669"/>
                </a:lnTo>
                <a:lnTo>
                  <a:pt x="687852" y="729567"/>
                </a:lnTo>
                <a:lnTo>
                  <a:pt x="684615" y="729567"/>
                </a:lnTo>
                <a:cubicBezTo>
                  <a:pt x="682546" y="728848"/>
                  <a:pt x="681513" y="726735"/>
                  <a:pt x="681513" y="723228"/>
                </a:cubicBezTo>
                <a:lnTo>
                  <a:pt x="682592" y="719991"/>
                </a:lnTo>
                <a:cubicBezTo>
                  <a:pt x="678635" y="719991"/>
                  <a:pt x="675443" y="718597"/>
                  <a:pt x="673016" y="715810"/>
                </a:cubicBezTo>
                <a:lnTo>
                  <a:pt x="660337" y="715810"/>
                </a:lnTo>
                <a:lnTo>
                  <a:pt x="650761" y="716754"/>
                </a:lnTo>
                <a:cubicBezTo>
                  <a:pt x="645814" y="715585"/>
                  <a:pt x="643343" y="714191"/>
                  <a:pt x="643343" y="712572"/>
                </a:cubicBezTo>
                <a:cubicBezTo>
                  <a:pt x="643343" y="711314"/>
                  <a:pt x="652155" y="709560"/>
                  <a:pt x="669779" y="707312"/>
                </a:cubicBezTo>
                <a:lnTo>
                  <a:pt x="671937" y="705154"/>
                </a:lnTo>
                <a:lnTo>
                  <a:pt x="675174" y="705154"/>
                </a:lnTo>
                <a:cubicBezTo>
                  <a:pt x="676522" y="705154"/>
                  <a:pt x="677916" y="707268"/>
                  <a:pt x="679355" y="711494"/>
                </a:cubicBezTo>
                <a:lnTo>
                  <a:pt x="682592" y="711494"/>
                </a:lnTo>
                <a:lnTo>
                  <a:pt x="682592" y="709336"/>
                </a:lnTo>
                <a:lnTo>
                  <a:pt x="680434" y="706233"/>
                </a:lnTo>
                <a:lnTo>
                  <a:pt x="680434" y="705154"/>
                </a:lnTo>
                <a:lnTo>
                  <a:pt x="683671" y="699894"/>
                </a:lnTo>
                <a:lnTo>
                  <a:pt x="681513" y="695578"/>
                </a:lnTo>
                <a:lnTo>
                  <a:pt x="682592" y="686002"/>
                </a:lnTo>
                <a:lnTo>
                  <a:pt x="680434" y="680742"/>
                </a:lnTo>
                <a:lnTo>
                  <a:pt x="670858" y="680742"/>
                </a:lnTo>
                <a:lnTo>
                  <a:pt x="661281" y="677505"/>
                </a:lnTo>
                <a:lnTo>
                  <a:pt x="650761" y="680742"/>
                </a:lnTo>
                <a:lnTo>
                  <a:pt x="646445" y="680742"/>
                </a:lnTo>
                <a:lnTo>
                  <a:pt x="637948" y="673324"/>
                </a:lnTo>
                <a:lnTo>
                  <a:pt x="631609" y="677505"/>
                </a:lnTo>
                <a:lnTo>
                  <a:pt x="629451" y="677505"/>
                </a:lnTo>
                <a:cubicBezTo>
                  <a:pt x="619558" y="676156"/>
                  <a:pt x="614614" y="674403"/>
                  <a:pt x="614614" y="672245"/>
                </a:cubicBezTo>
                <a:lnTo>
                  <a:pt x="630530" y="666985"/>
                </a:lnTo>
                <a:lnTo>
                  <a:pt x="635925" y="666985"/>
                </a:lnTo>
                <a:cubicBezTo>
                  <a:pt x="637274" y="666985"/>
                  <a:pt x="637948" y="668019"/>
                  <a:pt x="637948" y="670087"/>
                </a:cubicBezTo>
                <a:lnTo>
                  <a:pt x="641185" y="668064"/>
                </a:lnTo>
                <a:lnTo>
                  <a:pt x="645366" y="669008"/>
                </a:lnTo>
                <a:lnTo>
                  <a:pt x="652784" y="666985"/>
                </a:lnTo>
                <a:lnTo>
                  <a:pt x="673016" y="671166"/>
                </a:lnTo>
                <a:cubicBezTo>
                  <a:pt x="679399" y="671166"/>
                  <a:pt x="682592" y="667614"/>
                  <a:pt x="682592" y="660511"/>
                </a:cubicBezTo>
                <a:lnTo>
                  <a:pt x="683671" y="656330"/>
                </a:lnTo>
                <a:lnTo>
                  <a:pt x="682592" y="649990"/>
                </a:lnTo>
                <a:lnTo>
                  <a:pt x="682592" y="648911"/>
                </a:lnTo>
                <a:lnTo>
                  <a:pt x="684615" y="639335"/>
                </a:lnTo>
                <a:lnTo>
                  <a:pt x="683671" y="638256"/>
                </a:lnTo>
                <a:lnTo>
                  <a:pt x="682592" y="638256"/>
                </a:lnTo>
                <a:lnTo>
                  <a:pt x="668700" y="639335"/>
                </a:lnTo>
                <a:lnTo>
                  <a:pt x="663439" y="636098"/>
                </a:lnTo>
                <a:lnTo>
                  <a:pt x="657100" y="638256"/>
                </a:lnTo>
                <a:lnTo>
                  <a:pt x="634846" y="636098"/>
                </a:lnTo>
                <a:lnTo>
                  <a:pt x="626349" y="642572"/>
                </a:lnTo>
                <a:lnTo>
                  <a:pt x="620954" y="642572"/>
                </a:lnTo>
                <a:lnTo>
                  <a:pt x="612456" y="637177"/>
                </a:lnTo>
                <a:lnTo>
                  <a:pt x="611512" y="638256"/>
                </a:lnTo>
                <a:lnTo>
                  <a:pt x="600857" y="638256"/>
                </a:lnTo>
                <a:lnTo>
                  <a:pt x="601936" y="643651"/>
                </a:lnTo>
                <a:lnTo>
                  <a:pt x="601936" y="648911"/>
                </a:lnTo>
                <a:cubicBezTo>
                  <a:pt x="599778" y="655835"/>
                  <a:pt x="597978" y="659387"/>
                  <a:pt x="596541" y="659567"/>
                </a:cubicBezTo>
                <a:cubicBezTo>
                  <a:pt x="594292" y="659567"/>
                  <a:pt x="591820" y="663073"/>
                  <a:pt x="589122" y="670087"/>
                </a:cubicBezTo>
                <a:lnTo>
                  <a:pt x="590202" y="670087"/>
                </a:lnTo>
                <a:lnTo>
                  <a:pt x="596541" y="663748"/>
                </a:lnTo>
                <a:lnTo>
                  <a:pt x="597620" y="663748"/>
                </a:lnTo>
                <a:cubicBezTo>
                  <a:pt x="598879" y="663748"/>
                  <a:pt x="600318" y="665861"/>
                  <a:pt x="601936" y="670087"/>
                </a:cubicBezTo>
                <a:cubicBezTo>
                  <a:pt x="607601" y="671346"/>
                  <a:pt x="610433" y="672784"/>
                  <a:pt x="610433" y="674403"/>
                </a:cubicBezTo>
                <a:lnTo>
                  <a:pt x="608275" y="676426"/>
                </a:lnTo>
                <a:lnTo>
                  <a:pt x="600857" y="676426"/>
                </a:lnTo>
                <a:lnTo>
                  <a:pt x="600857" y="683979"/>
                </a:lnTo>
                <a:lnTo>
                  <a:pt x="598699" y="690318"/>
                </a:lnTo>
                <a:lnTo>
                  <a:pt x="603015" y="701917"/>
                </a:lnTo>
                <a:lnTo>
                  <a:pt x="601936" y="708391"/>
                </a:lnTo>
                <a:lnTo>
                  <a:pt x="608275" y="708391"/>
                </a:lnTo>
                <a:lnTo>
                  <a:pt x="616772" y="709336"/>
                </a:lnTo>
                <a:lnTo>
                  <a:pt x="625270" y="708391"/>
                </a:lnTo>
                <a:lnTo>
                  <a:pt x="630530" y="709336"/>
                </a:lnTo>
                <a:lnTo>
                  <a:pt x="634846" y="708391"/>
                </a:lnTo>
                <a:lnTo>
                  <a:pt x="635925" y="709336"/>
                </a:lnTo>
                <a:lnTo>
                  <a:pt x="635925" y="710415"/>
                </a:lnTo>
                <a:cubicBezTo>
                  <a:pt x="634485" y="715360"/>
                  <a:pt x="623516" y="717833"/>
                  <a:pt x="603015" y="717833"/>
                </a:cubicBezTo>
                <a:lnTo>
                  <a:pt x="599778" y="717833"/>
                </a:lnTo>
                <a:lnTo>
                  <a:pt x="599778" y="719991"/>
                </a:lnTo>
                <a:lnTo>
                  <a:pt x="600857" y="724307"/>
                </a:lnTo>
                <a:cubicBezTo>
                  <a:pt x="600857" y="726735"/>
                  <a:pt x="597304" y="729522"/>
                  <a:pt x="590202" y="732669"/>
                </a:cubicBezTo>
                <a:lnTo>
                  <a:pt x="570106" y="731725"/>
                </a:lnTo>
                <a:lnTo>
                  <a:pt x="565789" y="731725"/>
                </a:lnTo>
                <a:cubicBezTo>
                  <a:pt x="556977" y="731725"/>
                  <a:pt x="552390" y="726420"/>
                  <a:pt x="552031" y="715810"/>
                </a:cubicBezTo>
                <a:lnTo>
                  <a:pt x="554190" y="709336"/>
                </a:lnTo>
                <a:lnTo>
                  <a:pt x="548794" y="695578"/>
                </a:lnTo>
                <a:lnTo>
                  <a:pt x="552031" y="691397"/>
                </a:lnTo>
                <a:lnTo>
                  <a:pt x="552031" y="664827"/>
                </a:lnTo>
                <a:lnTo>
                  <a:pt x="550953" y="653093"/>
                </a:lnTo>
                <a:cubicBezTo>
                  <a:pt x="551852" y="648147"/>
                  <a:pt x="552931" y="645674"/>
                  <a:pt x="554190" y="645674"/>
                </a:cubicBezTo>
                <a:lnTo>
                  <a:pt x="555268" y="645674"/>
                </a:lnTo>
                <a:cubicBezTo>
                  <a:pt x="564440" y="648732"/>
                  <a:pt x="569026" y="650890"/>
                  <a:pt x="569026" y="652148"/>
                </a:cubicBezTo>
                <a:lnTo>
                  <a:pt x="569026" y="653093"/>
                </a:lnTo>
                <a:lnTo>
                  <a:pt x="573207" y="652148"/>
                </a:lnTo>
                <a:lnTo>
                  <a:pt x="573207" y="651069"/>
                </a:lnTo>
                <a:cubicBezTo>
                  <a:pt x="570240" y="651069"/>
                  <a:pt x="565654" y="648911"/>
                  <a:pt x="559449" y="644595"/>
                </a:cubicBezTo>
                <a:lnTo>
                  <a:pt x="559449" y="639335"/>
                </a:lnTo>
                <a:lnTo>
                  <a:pt x="554190" y="639335"/>
                </a:lnTo>
                <a:cubicBezTo>
                  <a:pt x="552031" y="639335"/>
                  <a:pt x="550593" y="634030"/>
                  <a:pt x="549874" y="623420"/>
                </a:cubicBezTo>
                <a:cubicBezTo>
                  <a:pt x="549874" y="620632"/>
                  <a:pt x="551312" y="618519"/>
                  <a:pt x="554190" y="617081"/>
                </a:cubicBezTo>
                <a:lnTo>
                  <a:pt x="555268" y="617081"/>
                </a:lnTo>
                <a:cubicBezTo>
                  <a:pt x="573611" y="619868"/>
                  <a:pt x="582784" y="621981"/>
                  <a:pt x="582784" y="623420"/>
                </a:cubicBezTo>
                <a:cubicBezTo>
                  <a:pt x="582784" y="624499"/>
                  <a:pt x="587369" y="625937"/>
                  <a:pt x="596541" y="627736"/>
                </a:cubicBezTo>
                <a:cubicBezTo>
                  <a:pt x="596541" y="629264"/>
                  <a:pt x="599733" y="630658"/>
                  <a:pt x="606117" y="631917"/>
                </a:cubicBezTo>
                <a:cubicBezTo>
                  <a:pt x="610342" y="631917"/>
                  <a:pt x="617086" y="630164"/>
                  <a:pt x="626349" y="626657"/>
                </a:cubicBezTo>
                <a:cubicBezTo>
                  <a:pt x="628776" y="626657"/>
                  <a:pt x="631968" y="628410"/>
                  <a:pt x="635925" y="631917"/>
                </a:cubicBezTo>
                <a:lnTo>
                  <a:pt x="642264" y="631917"/>
                </a:lnTo>
                <a:lnTo>
                  <a:pt x="658179" y="627736"/>
                </a:lnTo>
                <a:lnTo>
                  <a:pt x="664518" y="631917"/>
                </a:lnTo>
                <a:lnTo>
                  <a:pt x="669779" y="630838"/>
                </a:lnTo>
                <a:lnTo>
                  <a:pt x="685694" y="631917"/>
                </a:lnTo>
                <a:cubicBezTo>
                  <a:pt x="691359" y="629309"/>
                  <a:pt x="694190" y="624364"/>
                  <a:pt x="694190" y="617081"/>
                </a:cubicBezTo>
                <a:close/>
                <a:moveTo>
                  <a:pt x="8195233" y="615736"/>
                </a:moveTo>
                <a:lnTo>
                  <a:pt x="8200628" y="615736"/>
                </a:lnTo>
                <a:cubicBezTo>
                  <a:pt x="8216364" y="618433"/>
                  <a:pt x="8224231" y="622030"/>
                  <a:pt x="8224231" y="626526"/>
                </a:cubicBezTo>
                <a:lnTo>
                  <a:pt x="8225310" y="627604"/>
                </a:lnTo>
                <a:lnTo>
                  <a:pt x="8228547" y="627604"/>
                </a:lnTo>
                <a:lnTo>
                  <a:pt x="8233942" y="623288"/>
                </a:lnTo>
                <a:lnTo>
                  <a:pt x="8237179" y="623288"/>
                </a:lnTo>
                <a:cubicBezTo>
                  <a:pt x="8252915" y="624367"/>
                  <a:pt x="8260783" y="626526"/>
                  <a:pt x="8260783" y="629762"/>
                </a:cubicBezTo>
                <a:lnTo>
                  <a:pt x="8260783" y="636101"/>
                </a:lnTo>
                <a:cubicBezTo>
                  <a:pt x="8260783" y="638260"/>
                  <a:pt x="8255792" y="640417"/>
                  <a:pt x="8245812" y="642575"/>
                </a:cubicBezTo>
                <a:lnTo>
                  <a:pt x="8236100" y="655524"/>
                </a:lnTo>
                <a:lnTo>
                  <a:pt x="8236100" y="656603"/>
                </a:lnTo>
                <a:lnTo>
                  <a:pt x="8237179" y="663077"/>
                </a:lnTo>
                <a:lnTo>
                  <a:pt x="8236100" y="667393"/>
                </a:lnTo>
                <a:lnTo>
                  <a:pt x="8237179" y="668472"/>
                </a:lnTo>
                <a:lnTo>
                  <a:pt x="8244732" y="668472"/>
                </a:lnTo>
                <a:cubicBezTo>
                  <a:pt x="8253185" y="668472"/>
                  <a:pt x="8258894" y="665234"/>
                  <a:pt x="8261862" y="658761"/>
                </a:cubicBezTo>
                <a:cubicBezTo>
                  <a:pt x="8261862" y="650848"/>
                  <a:pt x="8268336" y="646891"/>
                  <a:pt x="8281284" y="646891"/>
                </a:cubicBezTo>
                <a:cubicBezTo>
                  <a:pt x="8282363" y="653366"/>
                  <a:pt x="8287398" y="656603"/>
                  <a:pt x="8296390" y="656603"/>
                </a:cubicBezTo>
                <a:cubicBezTo>
                  <a:pt x="8302054" y="663257"/>
                  <a:pt x="8304887" y="668292"/>
                  <a:pt x="8304887" y="671709"/>
                </a:cubicBezTo>
                <a:lnTo>
                  <a:pt x="8304887" y="673732"/>
                </a:lnTo>
                <a:lnTo>
                  <a:pt x="8301650" y="676969"/>
                </a:lnTo>
                <a:lnTo>
                  <a:pt x="8295311" y="675890"/>
                </a:lnTo>
                <a:cubicBezTo>
                  <a:pt x="8295311" y="677328"/>
                  <a:pt x="8294232" y="678048"/>
                  <a:pt x="8292074" y="678048"/>
                </a:cubicBezTo>
                <a:lnTo>
                  <a:pt x="8265099" y="674811"/>
                </a:lnTo>
                <a:lnTo>
                  <a:pt x="8257680" y="678048"/>
                </a:lnTo>
                <a:lnTo>
                  <a:pt x="8249048" y="675890"/>
                </a:lnTo>
                <a:lnTo>
                  <a:pt x="8246890" y="675890"/>
                </a:lnTo>
                <a:lnTo>
                  <a:pt x="8243654" y="678048"/>
                </a:lnTo>
                <a:lnTo>
                  <a:pt x="8236100" y="678048"/>
                </a:lnTo>
                <a:lnTo>
                  <a:pt x="8227468" y="701786"/>
                </a:lnTo>
                <a:cubicBezTo>
                  <a:pt x="8223872" y="712845"/>
                  <a:pt x="8221759" y="722152"/>
                  <a:pt x="8221129" y="729705"/>
                </a:cubicBezTo>
                <a:cubicBezTo>
                  <a:pt x="8219511" y="729705"/>
                  <a:pt x="8218432" y="734381"/>
                  <a:pt x="8217892" y="743732"/>
                </a:cubicBezTo>
                <a:cubicBezTo>
                  <a:pt x="8212138" y="753533"/>
                  <a:pt x="8209260" y="760682"/>
                  <a:pt x="8209260" y="765178"/>
                </a:cubicBezTo>
                <a:lnTo>
                  <a:pt x="8210339" y="765178"/>
                </a:lnTo>
                <a:lnTo>
                  <a:pt x="8216813" y="763020"/>
                </a:lnTo>
                <a:lnTo>
                  <a:pt x="8217892" y="763020"/>
                </a:lnTo>
                <a:lnTo>
                  <a:pt x="8223152" y="767336"/>
                </a:lnTo>
                <a:lnTo>
                  <a:pt x="8233942" y="764099"/>
                </a:lnTo>
                <a:lnTo>
                  <a:pt x="8238258" y="770573"/>
                </a:lnTo>
                <a:lnTo>
                  <a:pt x="8252286" y="765178"/>
                </a:lnTo>
                <a:lnTo>
                  <a:pt x="8256602" y="766257"/>
                </a:lnTo>
                <a:cubicBezTo>
                  <a:pt x="8260108" y="759603"/>
                  <a:pt x="8263660" y="754927"/>
                  <a:pt x="8267257" y="752230"/>
                </a:cubicBezTo>
                <a:lnTo>
                  <a:pt x="8268336" y="752230"/>
                </a:lnTo>
                <a:cubicBezTo>
                  <a:pt x="8271213" y="752230"/>
                  <a:pt x="8278406" y="756905"/>
                  <a:pt x="8289916" y="766257"/>
                </a:cubicBezTo>
                <a:cubicBezTo>
                  <a:pt x="8293333" y="766257"/>
                  <a:pt x="8297244" y="769133"/>
                  <a:pt x="8301650" y="774889"/>
                </a:cubicBezTo>
                <a:cubicBezTo>
                  <a:pt x="8303808" y="774889"/>
                  <a:pt x="8304887" y="775607"/>
                  <a:pt x="8304887" y="777046"/>
                </a:cubicBezTo>
                <a:lnTo>
                  <a:pt x="8304887" y="778126"/>
                </a:lnTo>
                <a:cubicBezTo>
                  <a:pt x="8304887" y="782621"/>
                  <a:pt x="8299177" y="788331"/>
                  <a:pt x="8287758" y="795254"/>
                </a:cubicBezTo>
                <a:cubicBezTo>
                  <a:pt x="8282722" y="807483"/>
                  <a:pt x="8275169" y="813598"/>
                  <a:pt x="8265099" y="813598"/>
                </a:cubicBezTo>
                <a:cubicBezTo>
                  <a:pt x="8265099" y="821421"/>
                  <a:pt x="8262986" y="825332"/>
                  <a:pt x="8258760" y="825332"/>
                </a:cubicBezTo>
                <a:lnTo>
                  <a:pt x="8258760" y="829647"/>
                </a:lnTo>
                <a:cubicBezTo>
                  <a:pt x="8258760" y="831447"/>
                  <a:pt x="8262671" y="834324"/>
                  <a:pt x="8270494" y="838280"/>
                </a:cubicBezTo>
                <a:cubicBezTo>
                  <a:pt x="8274270" y="841696"/>
                  <a:pt x="8277148" y="848530"/>
                  <a:pt x="8279126" y="858781"/>
                </a:cubicBezTo>
                <a:cubicBezTo>
                  <a:pt x="8279126" y="864806"/>
                  <a:pt x="8273371" y="871954"/>
                  <a:pt x="8261862" y="880227"/>
                </a:cubicBezTo>
                <a:lnTo>
                  <a:pt x="8256602" y="881306"/>
                </a:lnTo>
                <a:lnTo>
                  <a:pt x="8251206" y="881306"/>
                </a:lnTo>
                <a:lnTo>
                  <a:pt x="8251206" y="876989"/>
                </a:lnTo>
                <a:lnTo>
                  <a:pt x="8256602" y="864041"/>
                </a:lnTo>
                <a:lnTo>
                  <a:pt x="8255522" y="864041"/>
                </a:lnTo>
                <a:cubicBezTo>
                  <a:pt x="8254084" y="864041"/>
                  <a:pt x="8253364" y="865839"/>
                  <a:pt x="8253364" y="869437"/>
                </a:cubicBezTo>
                <a:lnTo>
                  <a:pt x="8252286" y="870515"/>
                </a:lnTo>
                <a:cubicBezTo>
                  <a:pt x="8250307" y="876989"/>
                  <a:pt x="8248869" y="880227"/>
                  <a:pt x="8247970" y="880227"/>
                </a:cubicBezTo>
                <a:lnTo>
                  <a:pt x="8244732" y="880227"/>
                </a:lnTo>
                <a:cubicBezTo>
                  <a:pt x="8241496" y="877349"/>
                  <a:pt x="8237539" y="875910"/>
                  <a:pt x="8232863" y="875910"/>
                </a:cubicBezTo>
                <a:cubicBezTo>
                  <a:pt x="8226569" y="870515"/>
                  <a:pt x="8219061" y="861929"/>
                  <a:pt x="8210339" y="850149"/>
                </a:cubicBezTo>
                <a:cubicBezTo>
                  <a:pt x="8200448" y="846373"/>
                  <a:pt x="8193615" y="840617"/>
                  <a:pt x="8189838" y="832885"/>
                </a:cubicBezTo>
                <a:cubicBezTo>
                  <a:pt x="8189838" y="827041"/>
                  <a:pt x="8182690" y="823488"/>
                  <a:pt x="8168393" y="822230"/>
                </a:cubicBezTo>
                <a:lnTo>
                  <a:pt x="8161919" y="815755"/>
                </a:lnTo>
                <a:lnTo>
                  <a:pt x="8164077" y="813598"/>
                </a:lnTo>
                <a:cubicBezTo>
                  <a:pt x="8165516" y="813598"/>
                  <a:pt x="8166235" y="814676"/>
                  <a:pt x="8166235" y="816835"/>
                </a:cubicBezTo>
                <a:lnTo>
                  <a:pt x="8167314" y="817914"/>
                </a:lnTo>
                <a:lnTo>
                  <a:pt x="8168393" y="817914"/>
                </a:lnTo>
                <a:lnTo>
                  <a:pt x="8183499" y="813598"/>
                </a:lnTo>
                <a:lnTo>
                  <a:pt x="8184443" y="814676"/>
                </a:lnTo>
                <a:lnTo>
                  <a:pt x="8190917" y="812519"/>
                </a:lnTo>
                <a:lnTo>
                  <a:pt x="8206023" y="815755"/>
                </a:lnTo>
                <a:lnTo>
                  <a:pt x="8206023" y="816835"/>
                </a:lnTo>
                <a:lnTo>
                  <a:pt x="8207102" y="815755"/>
                </a:lnTo>
                <a:lnTo>
                  <a:pt x="8209260" y="815755"/>
                </a:lnTo>
                <a:lnTo>
                  <a:pt x="8215734" y="818992"/>
                </a:lnTo>
                <a:cubicBezTo>
                  <a:pt x="8218612" y="818992"/>
                  <a:pt x="8221444" y="814676"/>
                  <a:pt x="8224231" y="806044"/>
                </a:cubicBezTo>
                <a:lnTo>
                  <a:pt x="8239338" y="786623"/>
                </a:lnTo>
                <a:cubicBezTo>
                  <a:pt x="8241855" y="786623"/>
                  <a:pt x="8244373" y="783431"/>
                  <a:pt x="8246890" y="777046"/>
                </a:cubicBezTo>
                <a:lnTo>
                  <a:pt x="8246890" y="775968"/>
                </a:lnTo>
                <a:lnTo>
                  <a:pt x="8245812" y="774889"/>
                </a:lnTo>
                <a:lnTo>
                  <a:pt x="8245812" y="773810"/>
                </a:lnTo>
                <a:lnTo>
                  <a:pt x="8232863" y="778126"/>
                </a:lnTo>
                <a:lnTo>
                  <a:pt x="8222073" y="773810"/>
                </a:lnTo>
                <a:lnTo>
                  <a:pt x="8218971" y="777046"/>
                </a:lnTo>
                <a:lnTo>
                  <a:pt x="8215734" y="777046"/>
                </a:lnTo>
                <a:lnTo>
                  <a:pt x="8211418" y="773810"/>
                </a:lnTo>
                <a:lnTo>
                  <a:pt x="8210339" y="773810"/>
                </a:lnTo>
                <a:cubicBezTo>
                  <a:pt x="8206203" y="783070"/>
                  <a:pt x="8199369" y="787702"/>
                  <a:pt x="8189838" y="787702"/>
                </a:cubicBezTo>
                <a:lnTo>
                  <a:pt x="8184443" y="786623"/>
                </a:lnTo>
                <a:lnTo>
                  <a:pt x="8174867" y="787702"/>
                </a:lnTo>
                <a:lnTo>
                  <a:pt x="8170551" y="787702"/>
                </a:lnTo>
                <a:cubicBezTo>
                  <a:pt x="8165516" y="787702"/>
                  <a:pt x="8160480" y="784509"/>
                  <a:pt x="8155445" y="778126"/>
                </a:cubicBezTo>
                <a:lnTo>
                  <a:pt x="8155445" y="773810"/>
                </a:lnTo>
                <a:lnTo>
                  <a:pt x="8160840" y="760861"/>
                </a:lnTo>
                <a:lnTo>
                  <a:pt x="8159761" y="750071"/>
                </a:lnTo>
                <a:cubicBezTo>
                  <a:pt x="8165516" y="745485"/>
                  <a:pt x="8168393" y="739776"/>
                  <a:pt x="8168393" y="732942"/>
                </a:cubicBezTo>
                <a:lnTo>
                  <a:pt x="8167314" y="732942"/>
                </a:lnTo>
                <a:lnTo>
                  <a:pt x="8162998" y="731863"/>
                </a:lnTo>
                <a:lnTo>
                  <a:pt x="8159761" y="732942"/>
                </a:lnTo>
                <a:lnTo>
                  <a:pt x="8158682" y="731863"/>
                </a:lnTo>
                <a:lnTo>
                  <a:pt x="8153287" y="732942"/>
                </a:lnTo>
                <a:lnTo>
                  <a:pt x="8131842" y="732942"/>
                </a:lnTo>
                <a:cubicBezTo>
                  <a:pt x="8128245" y="731144"/>
                  <a:pt x="8126447" y="728266"/>
                  <a:pt x="8126447" y="724310"/>
                </a:cubicBezTo>
                <a:lnTo>
                  <a:pt x="8127526" y="723231"/>
                </a:lnTo>
                <a:lnTo>
                  <a:pt x="8135079" y="723231"/>
                </a:lnTo>
                <a:lnTo>
                  <a:pt x="8146813" y="721073"/>
                </a:lnTo>
                <a:lnTo>
                  <a:pt x="8154366" y="724310"/>
                </a:lnTo>
                <a:cubicBezTo>
                  <a:pt x="8165156" y="724310"/>
                  <a:pt x="8170551" y="720714"/>
                  <a:pt x="8170551" y="713520"/>
                </a:cubicBezTo>
                <a:cubicBezTo>
                  <a:pt x="8171990" y="705158"/>
                  <a:pt x="8174507" y="698729"/>
                  <a:pt x="8178104" y="694233"/>
                </a:cubicBezTo>
                <a:lnTo>
                  <a:pt x="8177025" y="687759"/>
                </a:lnTo>
                <a:lnTo>
                  <a:pt x="8185522" y="676969"/>
                </a:lnTo>
                <a:lnTo>
                  <a:pt x="8184443" y="673732"/>
                </a:lnTo>
                <a:lnTo>
                  <a:pt x="8165156" y="678048"/>
                </a:lnTo>
                <a:cubicBezTo>
                  <a:pt x="8156884" y="678048"/>
                  <a:pt x="8151129" y="675575"/>
                  <a:pt x="8147892" y="670630"/>
                </a:cubicBezTo>
                <a:lnTo>
                  <a:pt x="8147892" y="669551"/>
                </a:lnTo>
                <a:lnTo>
                  <a:pt x="8153287" y="664156"/>
                </a:lnTo>
                <a:lnTo>
                  <a:pt x="8156524" y="664156"/>
                </a:lnTo>
                <a:cubicBezTo>
                  <a:pt x="8159042" y="667033"/>
                  <a:pt x="8163358" y="668831"/>
                  <a:pt x="8169472" y="669551"/>
                </a:cubicBezTo>
                <a:cubicBezTo>
                  <a:pt x="8169472" y="671619"/>
                  <a:pt x="8170911" y="672653"/>
                  <a:pt x="8173788" y="672653"/>
                </a:cubicBezTo>
                <a:cubicBezTo>
                  <a:pt x="8182870" y="669326"/>
                  <a:pt x="8188220" y="665774"/>
                  <a:pt x="8189838" y="661998"/>
                </a:cubicBezTo>
                <a:lnTo>
                  <a:pt x="8188759" y="656603"/>
                </a:lnTo>
                <a:cubicBezTo>
                  <a:pt x="8189299" y="648869"/>
                  <a:pt x="8190378" y="644194"/>
                  <a:pt x="8191996" y="642575"/>
                </a:cubicBezTo>
                <a:lnTo>
                  <a:pt x="8190917" y="641496"/>
                </a:lnTo>
                <a:lnTo>
                  <a:pt x="8190917" y="640417"/>
                </a:lnTo>
                <a:lnTo>
                  <a:pt x="8193075" y="629762"/>
                </a:lnTo>
                <a:lnTo>
                  <a:pt x="8191996" y="620051"/>
                </a:lnTo>
                <a:cubicBezTo>
                  <a:pt x="8193075" y="617174"/>
                  <a:pt x="8194154" y="615736"/>
                  <a:pt x="8195233" y="615736"/>
                </a:cubicBezTo>
                <a:close/>
                <a:moveTo>
                  <a:pt x="7742740" y="615736"/>
                </a:moveTo>
                <a:lnTo>
                  <a:pt x="7745977" y="615736"/>
                </a:lnTo>
                <a:cubicBezTo>
                  <a:pt x="7748944" y="617174"/>
                  <a:pt x="7750428" y="619332"/>
                  <a:pt x="7750428" y="622209"/>
                </a:cubicBezTo>
                <a:lnTo>
                  <a:pt x="7755958" y="621130"/>
                </a:lnTo>
                <a:lnTo>
                  <a:pt x="7761353" y="622209"/>
                </a:lnTo>
                <a:lnTo>
                  <a:pt x="7764724" y="621130"/>
                </a:lnTo>
                <a:cubicBezTo>
                  <a:pt x="7766882" y="626256"/>
                  <a:pt x="7769805" y="628818"/>
                  <a:pt x="7773492" y="628818"/>
                </a:cubicBezTo>
                <a:cubicBezTo>
                  <a:pt x="7775470" y="628818"/>
                  <a:pt x="7779516" y="631336"/>
                  <a:pt x="7785630" y="636371"/>
                </a:cubicBezTo>
                <a:lnTo>
                  <a:pt x="7786709" y="635292"/>
                </a:lnTo>
                <a:lnTo>
                  <a:pt x="7789946" y="635292"/>
                </a:lnTo>
                <a:cubicBezTo>
                  <a:pt x="7791655" y="635292"/>
                  <a:pt x="7792779" y="637810"/>
                  <a:pt x="7793318" y="642845"/>
                </a:cubicBezTo>
                <a:lnTo>
                  <a:pt x="7794397" y="642845"/>
                </a:lnTo>
                <a:lnTo>
                  <a:pt x="7799927" y="639608"/>
                </a:lnTo>
                <a:cubicBezTo>
                  <a:pt x="7804872" y="641586"/>
                  <a:pt x="7807795" y="643744"/>
                  <a:pt x="7808694" y="646082"/>
                </a:cubicBezTo>
                <a:lnTo>
                  <a:pt x="7808694" y="649454"/>
                </a:lnTo>
                <a:cubicBezTo>
                  <a:pt x="7808694" y="651432"/>
                  <a:pt x="7804288" y="653230"/>
                  <a:pt x="7795476" y="654849"/>
                </a:cubicBezTo>
                <a:cubicBezTo>
                  <a:pt x="7795476" y="656288"/>
                  <a:pt x="7784506" y="665684"/>
                  <a:pt x="7762566" y="683038"/>
                </a:cubicBezTo>
                <a:lnTo>
                  <a:pt x="7762566" y="685196"/>
                </a:lnTo>
                <a:cubicBezTo>
                  <a:pt x="7768231" y="691040"/>
                  <a:pt x="7774795" y="693963"/>
                  <a:pt x="7782258" y="693963"/>
                </a:cubicBezTo>
                <a:cubicBezTo>
                  <a:pt x="7786125" y="702595"/>
                  <a:pt x="7793094" y="706911"/>
                  <a:pt x="7803164" y="706911"/>
                </a:cubicBezTo>
                <a:lnTo>
                  <a:pt x="7811931" y="714599"/>
                </a:lnTo>
                <a:lnTo>
                  <a:pt x="7811931" y="721073"/>
                </a:lnTo>
                <a:cubicBezTo>
                  <a:pt x="7803119" y="731233"/>
                  <a:pt x="7794352" y="736314"/>
                  <a:pt x="7785630" y="736314"/>
                </a:cubicBezTo>
                <a:cubicBezTo>
                  <a:pt x="7774660" y="747733"/>
                  <a:pt x="7769176" y="755691"/>
                  <a:pt x="7769176" y="760187"/>
                </a:cubicBezTo>
                <a:lnTo>
                  <a:pt x="7771334" y="760187"/>
                </a:lnTo>
                <a:lnTo>
                  <a:pt x="7771334" y="761266"/>
                </a:lnTo>
                <a:lnTo>
                  <a:pt x="7774570" y="760187"/>
                </a:lnTo>
                <a:cubicBezTo>
                  <a:pt x="7783922" y="760187"/>
                  <a:pt x="7793094" y="765267"/>
                  <a:pt x="7802085" y="775428"/>
                </a:cubicBezTo>
                <a:cubicBezTo>
                  <a:pt x="7806491" y="775428"/>
                  <a:pt x="7808694" y="778306"/>
                  <a:pt x="7808694" y="784060"/>
                </a:cubicBezTo>
                <a:lnTo>
                  <a:pt x="7814089" y="790533"/>
                </a:lnTo>
                <a:cubicBezTo>
                  <a:pt x="7814089" y="792602"/>
                  <a:pt x="7811167" y="796243"/>
                  <a:pt x="7805322" y="801459"/>
                </a:cubicBezTo>
                <a:cubicBezTo>
                  <a:pt x="7805322" y="804335"/>
                  <a:pt x="7803524" y="805774"/>
                  <a:pt x="7799927" y="805774"/>
                </a:cubicBezTo>
                <a:cubicBezTo>
                  <a:pt x="7798039" y="806853"/>
                  <a:pt x="7795476" y="810495"/>
                  <a:pt x="7792239" y="816699"/>
                </a:cubicBezTo>
                <a:cubicBezTo>
                  <a:pt x="7784866" y="816699"/>
                  <a:pt x="7771648" y="827175"/>
                  <a:pt x="7752586" y="848126"/>
                </a:cubicBezTo>
                <a:cubicBezTo>
                  <a:pt x="7749169" y="843810"/>
                  <a:pt x="7745527" y="841651"/>
                  <a:pt x="7741661" y="841651"/>
                </a:cubicBezTo>
                <a:cubicBezTo>
                  <a:pt x="7738694" y="842731"/>
                  <a:pt x="7737210" y="843810"/>
                  <a:pt x="7737210" y="844889"/>
                </a:cubicBezTo>
                <a:lnTo>
                  <a:pt x="7737210" y="848126"/>
                </a:lnTo>
                <a:cubicBezTo>
                  <a:pt x="7740177" y="848485"/>
                  <a:pt x="7741661" y="849564"/>
                  <a:pt x="7741661" y="851363"/>
                </a:cubicBezTo>
                <a:cubicBezTo>
                  <a:pt x="7736356" y="852082"/>
                  <a:pt x="7729028" y="856443"/>
                  <a:pt x="7719676" y="864446"/>
                </a:cubicBezTo>
                <a:lnTo>
                  <a:pt x="7717518" y="864446"/>
                </a:lnTo>
                <a:lnTo>
                  <a:pt x="7713067" y="862287"/>
                </a:lnTo>
                <a:cubicBezTo>
                  <a:pt x="7708302" y="865165"/>
                  <a:pt x="7701693" y="866963"/>
                  <a:pt x="7693240" y="867683"/>
                </a:cubicBezTo>
                <a:cubicBezTo>
                  <a:pt x="7692521" y="870560"/>
                  <a:pt x="7687036" y="873482"/>
                  <a:pt x="7676786" y="876449"/>
                </a:cubicBezTo>
                <a:lnTo>
                  <a:pt x="7674628" y="878608"/>
                </a:lnTo>
                <a:cubicBezTo>
                  <a:pt x="7672829" y="876449"/>
                  <a:pt x="7669548" y="875371"/>
                  <a:pt x="7664782" y="875371"/>
                </a:cubicBezTo>
                <a:lnTo>
                  <a:pt x="7663703" y="874292"/>
                </a:lnTo>
                <a:lnTo>
                  <a:pt x="7663703" y="870920"/>
                </a:lnTo>
                <a:cubicBezTo>
                  <a:pt x="7669188" y="866424"/>
                  <a:pt x="7675752" y="862828"/>
                  <a:pt x="7683395" y="860130"/>
                </a:cubicBezTo>
                <a:cubicBezTo>
                  <a:pt x="7683395" y="858331"/>
                  <a:pt x="7691082" y="851452"/>
                  <a:pt x="7706458" y="839494"/>
                </a:cubicBezTo>
                <a:lnTo>
                  <a:pt x="7708751" y="834098"/>
                </a:lnTo>
                <a:lnTo>
                  <a:pt x="7707537" y="834098"/>
                </a:lnTo>
                <a:lnTo>
                  <a:pt x="7692162" y="835178"/>
                </a:lnTo>
                <a:cubicBezTo>
                  <a:pt x="7687936" y="835178"/>
                  <a:pt x="7684294" y="834053"/>
                  <a:pt x="7681237" y="831806"/>
                </a:cubicBezTo>
                <a:cubicBezTo>
                  <a:pt x="7678809" y="831806"/>
                  <a:pt x="7676246" y="832930"/>
                  <a:pt x="7673549" y="835178"/>
                </a:cubicBezTo>
                <a:lnTo>
                  <a:pt x="7670177" y="835178"/>
                </a:lnTo>
                <a:lnTo>
                  <a:pt x="7666940" y="833019"/>
                </a:lnTo>
                <a:lnTo>
                  <a:pt x="7664782" y="833019"/>
                </a:lnTo>
                <a:lnTo>
                  <a:pt x="7660331" y="834098"/>
                </a:lnTo>
                <a:lnTo>
                  <a:pt x="7654801" y="831806"/>
                </a:lnTo>
                <a:lnTo>
                  <a:pt x="7644955" y="833019"/>
                </a:lnTo>
                <a:lnTo>
                  <a:pt x="7644955" y="835178"/>
                </a:lnTo>
                <a:cubicBezTo>
                  <a:pt x="7647743" y="835178"/>
                  <a:pt x="7649946" y="836616"/>
                  <a:pt x="7651564" y="839494"/>
                </a:cubicBezTo>
                <a:lnTo>
                  <a:pt x="7650485" y="847047"/>
                </a:lnTo>
                <a:lnTo>
                  <a:pt x="7650485" y="862287"/>
                </a:lnTo>
                <a:lnTo>
                  <a:pt x="7651564" y="871999"/>
                </a:lnTo>
                <a:cubicBezTo>
                  <a:pt x="7651564" y="876764"/>
                  <a:pt x="7645720" y="880765"/>
                  <a:pt x="7634030" y="884003"/>
                </a:cubicBezTo>
                <a:lnTo>
                  <a:pt x="7624049" y="879687"/>
                </a:lnTo>
                <a:lnTo>
                  <a:pt x="7612046" y="880765"/>
                </a:lnTo>
                <a:lnTo>
                  <a:pt x="7608674" y="880765"/>
                </a:lnTo>
                <a:cubicBezTo>
                  <a:pt x="7605077" y="878608"/>
                  <a:pt x="7603279" y="876045"/>
                  <a:pt x="7603279" y="873078"/>
                </a:cubicBezTo>
                <a:lnTo>
                  <a:pt x="7604358" y="868762"/>
                </a:lnTo>
                <a:lnTo>
                  <a:pt x="7600986" y="841651"/>
                </a:lnTo>
                <a:lnTo>
                  <a:pt x="7603279" y="831806"/>
                </a:lnTo>
                <a:lnTo>
                  <a:pt x="7598828" y="831806"/>
                </a:lnTo>
                <a:lnTo>
                  <a:pt x="7586689" y="836256"/>
                </a:lnTo>
                <a:lnTo>
                  <a:pt x="7579001" y="834098"/>
                </a:lnTo>
                <a:lnTo>
                  <a:pt x="7569155" y="835178"/>
                </a:lnTo>
                <a:lnTo>
                  <a:pt x="7559309" y="835178"/>
                </a:lnTo>
                <a:cubicBezTo>
                  <a:pt x="7557781" y="834818"/>
                  <a:pt x="7556297" y="832974"/>
                  <a:pt x="7554858" y="829647"/>
                </a:cubicBezTo>
                <a:lnTo>
                  <a:pt x="7559309" y="828569"/>
                </a:lnTo>
                <a:lnTo>
                  <a:pt x="7557016" y="825331"/>
                </a:lnTo>
                <a:lnTo>
                  <a:pt x="7558230" y="824253"/>
                </a:lnTo>
                <a:lnTo>
                  <a:pt x="7559309" y="824253"/>
                </a:lnTo>
                <a:cubicBezTo>
                  <a:pt x="7568840" y="825692"/>
                  <a:pt x="7573606" y="827130"/>
                  <a:pt x="7573606" y="828569"/>
                </a:cubicBezTo>
                <a:lnTo>
                  <a:pt x="7590061" y="824253"/>
                </a:lnTo>
                <a:lnTo>
                  <a:pt x="7600986" y="827490"/>
                </a:lnTo>
                <a:lnTo>
                  <a:pt x="7603279" y="816699"/>
                </a:lnTo>
                <a:cubicBezTo>
                  <a:pt x="7600671" y="811575"/>
                  <a:pt x="7598828" y="809012"/>
                  <a:pt x="7597749" y="809012"/>
                </a:cubicBezTo>
                <a:lnTo>
                  <a:pt x="7592219" y="809012"/>
                </a:lnTo>
                <a:cubicBezTo>
                  <a:pt x="7570279" y="809012"/>
                  <a:pt x="7559309" y="805415"/>
                  <a:pt x="7559309" y="798222"/>
                </a:cubicBezTo>
                <a:lnTo>
                  <a:pt x="7558230" y="785139"/>
                </a:lnTo>
                <a:lnTo>
                  <a:pt x="7559309" y="784060"/>
                </a:lnTo>
                <a:lnTo>
                  <a:pt x="7559309" y="782980"/>
                </a:lnTo>
                <a:lnTo>
                  <a:pt x="7558230" y="778664"/>
                </a:lnTo>
                <a:lnTo>
                  <a:pt x="7559309" y="763424"/>
                </a:lnTo>
                <a:lnTo>
                  <a:pt x="7557016" y="756950"/>
                </a:lnTo>
                <a:lnTo>
                  <a:pt x="7558230" y="747104"/>
                </a:lnTo>
                <a:lnTo>
                  <a:pt x="7554858" y="727547"/>
                </a:lnTo>
                <a:lnTo>
                  <a:pt x="7554858" y="724310"/>
                </a:lnTo>
                <a:cubicBezTo>
                  <a:pt x="7556297" y="721433"/>
                  <a:pt x="7558140" y="719994"/>
                  <a:pt x="7560388" y="719994"/>
                </a:cubicBezTo>
                <a:lnTo>
                  <a:pt x="7575764" y="723231"/>
                </a:lnTo>
                <a:lnTo>
                  <a:pt x="7577922" y="723231"/>
                </a:lnTo>
                <a:lnTo>
                  <a:pt x="7587903" y="722152"/>
                </a:lnTo>
                <a:cubicBezTo>
                  <a:pt x="7592039" y="725569"/>
                  <a:pt x="7600806" y="728851"/>
                  <a:pt x="7614204" y="731998"/>
                </a:cubicBezTo>
                <a:lnTo>
                  <a:pt x="7617440" y="733077"/>
                </a:lnTo>
                <a:cubicBezTo>
                  <a:pt x="7622566" y="733077"/>
                  <a:pt x="7625128" y="732357"/>
                  <a:pt x="7625128" y="730919"/>
                </a:cubicBezTo>
                <a:lnTo>
                  <a:pt x="7632816" y="731998"/>
                </a:lnTo>
                <a:lnTo>
                  <a:pt x="7636188" y="731998"/>
                </a:lnTo>
                <a:lnTo>
                  <a:pt x="7642797" y="730919"/>
                </a:lnTo>
                <a:lnTo>
                  <a:pt x="7646034" y="731998"/>
                </a:lnTo>
                <a:cubicBezTo>
                  <a:pt x="7653407" y="723455"/>
                  <a:pt x="7657094" y="717655"/>
                  <a:pt x="7657094" y="714599"/>
                </a:cubicBezTo>
                <a:lnTo>
                  <a:pt x="7637267" y="710283"/>
                </a:lnTo>
                <a:lnTo>
                  <a:pt x="7629579" y="713520"/>
                </a:lnTo>
                <a:lnTo>
                  <a:pt x="7616362" y="710283"/>
                </a:lnTo>
                <a:cubicBezTo>
                  <a:pt x="7611596" y="713160"/>
                  <a:pt x="7606111" y="714599"/>
                  <a:pt x="7599907" y="714599"/>
                </a:cubicBezTo>
                <a:lnTo>
                  <a:pt x="7597749" y="714599"/>
                </a:lnTo>
                <a:lnTo>
                  <a:pt x="7594377" y="712441"/>
                </a:lnTo>
                <a:lnTo>
                  <a:pt x="7587903" y="713520"/>
                </a:lnTo>
                <a:lnTo>
                  <a:pt x="7576843" y="711362"/>
                </a:lnTo>
                <a:cubicBezTo>
                  <a:pt x="7572437" y="714239"/>
                  <a:pt x="7568391" y="715678"/>
                  <a:pt x="7564704" y="715678"/>
                </a:cubicBezTo>
                <a:cubicBezTo>
                  <a:pt x="7557421" y="713340"/>
                  <a:pt x="7553779" y="709699"/>
                  <a:pt x="7553779" y="704754"/>
                </a:cubicBezTo>
                <a:lnTo>
                  <a:pt x="7553779" y="703673"/>
                </a:lnTo>
                <a:lnTo>
                  <a:pt x="7569155" y="701516"/>
                </a:lnTo>
                <a:cubicBezTo>
                  <a:pt x="7569155" y="702955"/>
                  <a:pt x="7573201" y="704034"/>
                  <a:pt x="7581294" y="704754"/>
                </a:cubicBezTo>
                <a:lnTo>
                  <a:pt x="7581294" y="703673"/>
                </a:lnTo>
                <a:cubicBezTo>
                  <a:pt x="7578147" y="682723"/>
                  <a:pt x="7573741" y="672248"/>
                  <a:pt x="7568076" y="672248"/>
                </a:cubicBezTo>
                <a:cubicBezTo>
                  <a:pt x="7568076" y="668741"/>
                  <a:pt x="7566233" y="665819"/>
                  <a:pt x="7562546" y="663481"/>
                </a:cubicBezTo>
                <a:lnTo>
                  <a:pt x="7562546" y="661323"/>
                </a:lnTo>
                <a:lnTo>
                  <a:pt x="7569155" y="655928"/>
                </a:lnTo>
                <a:lnTo>
                  <a:pt x="7572392" y="657007"/>
                </a:lnTo>
                <a:lnTo>
                  <a:pt x="7582373" y="655928"/>
                </a:lnTo>
                <a:lnTo>
                  <a:pt x="7583452" y="655928"/>
                </a:lnTo>
                <a:lnTo>
                  <a:pt x="7597749" y="661323"/>
                </a:lnTo>
                <a:lnTo>
                  <a:pt x="7602065" y="658086"/>
                </a:lnTo>
                <a:lnTo>
                  <a:pt x="7599907" y="651612"/>
                </a:lnTo>
                <a:lnTo>
                  <a:pt x="7600986" y="639608"/>
                </a:lnTo>
                <a:lnTo>
                  <a:pt x="7595591" y="625446"/>
                </a:lnTo>
                <a:lnTo>
                  <a:pt x="7595591" y="623288"/>
                </a:lnTo>
                <a:cubicBezTo>
                  <a:pt x="7598108" y="618972"/>
                  <a:pt x="7601390" y="616815"/>
                  <a:pt x="7605437" y="616815"/>
                </a:cubicBezTo>
                <a:lnTo>
                  <a:pt x="7627421" y="624367"/>
                </a:lnTo>
                <a:lnTo>
                  <a:pt x="7640504" y="621130"/>
                </a:lnTo>
                <a:lnTo>
                  <a:pt x="7648327" y="623288"/>
                </a:lnTo>
                <a:lnTo>
                  <a:pt x="7656015" y="623288"/>
                </a:lnTo>
                <a:cubicBezTo>
                  <a:pt x="7657454" y="623288"/>
                  <a:pt x="7658173" y="624412"/>
                  <a:pt x="7658173" y="626660"/>
                </a:cubicBezTo>
                <a:lnTo>
                  <a:pt x="7656015" y="630976"/>
                </a:lnTo>
                <a:lnTo>
                  <a:pt x="7658173" y="637450"/>
                </a:lnTo>
                <a:lnTo>
                  <a:pt x="7653722" y="642845"/>
                </a:lnTo>
                <a:lnTo>
                  <a:pt x="7653722" y="655928"/>
                </a:lnTo>
                <a:lnTo>
                  <a:pt x="7657094" y="655928"/>
                </a:lnTo>
                <a:lnTo>
                  <a:pt x="7657094" y="652691"/>
                </a:lnTo>
                <a:cubicBezTo>
                  <a:pt x="7657094" y="648465"/>
                  <a:pt x="7661095" y="644823"/>
                  <a:pt x="7669098" y="641766"/>
                </a:cubicBezTo>
                <a:cubicBezTo>
                  <a:pt x="7672065" y="633853"/>
                  <a:pt x="7674628" y="629897"/>
                  <a:pt x="7676786" y="629897"/>
                </a:cubicBezTo>
                <a:lnTo>
                  <a:pt x="7677865" y="629897"/>
                </a:lnTo>
                <a:cubicBezTo>
                  <a:pt x="7682630" y="629897"/>
                  <a:pt x="7688880" y="634213"/>
                  <a:pt x="7696612" y="642845"/>
                </a:cubicBezTo>
                <a:cubicBezTo>
                  <a:pt x="7702277" y="645812"/>
                  <a:pt x="7708482" y="650892"/>
                  <a:pt x="7715225" y="658086"/>
                </a:cubicBezTo>
                <a:lnTo>
                  <a:pt x="7715225" y="659165"/>
                </a:lnTo>
                <a:lnTo>
                  <a:pt x="7709830" y="665639"/>
                </a:lnTo>
                <a:lnTo>
                  <a:pt x="7706458" y="665639"/>
                </a:lnTo>
                <a:cubicBezTo>
                  <a:pt x="7704120" y="665639"/>
                  <a:pt x="7701558" y="664560"/>
                  <a:pt x="7698770" y="662402"/>
                </a:cubicBezTo>
                <a:lnTo>
                  <a:pt x="7696612" y="662402"/>
                </a:lnTo>
                <a:lnTo>
                  <a:pt x="7684474" y="664560"/>
                </a:lnTo>
                <a:lnTo>
                  <a:pt x="7690004" y="670090"/>
                </a:lnTo>
                <a:lnTo>
                  <a:pt x="7690004" y="673327"/>
                </a:lnTo>
                <a:cubicBezTo>
                  <a:pt x="7688026" y="676924"/>
                  <a:pt x="7684743" y="678722"/>
                  <a:pt x="7680158" y="678722"/>
                </a:cubicBezTo>
                <a:cubicBezTo>
                  <a:pt x="7680158" y="681599"/>
                  <a:pt x="7675752" y="687758"/>
                  <a:pt x="7666940" y="697200"/>
                </a:cubicBezTo>
                <a:lnTo>
                  <a:pt x="7658173" y="702595"/>
                </a:lnTo>
                <a:lnTo>
                  <a:pt x="7658173" y="703673"/>
                </a:lnTo>
                <a:cubicBezTo>
                  <a:pt x="7658173" y="705113"/>
                  <a:pt x="7659252" y="705832"/>
                  <a:pt x="7661410" y="705832"/>
                </a:cubicBezTo>
                <a:lnTo>
                  <a:pt x="7661410" y="712441"/>
                </a:lnTo>
                <a:lnTo>
                  <a:pt x="7663703" y="712441"/>
                </a:lnTo>
                <a:lnTo>
                  <a:pt x="7663703" y="713520"/>
                </a:lnTo>
                <a:lnTo>
                  <a:pt x="7668019" y="712441"/>
                </a:lnTo>
                <a:lnTo>
                  <a:pt x="7668019" y="707990"/>
                </a:lnTo>
                <a:cubicBezTo>
                  <a:pt x="7665861" y="707990"/>
                  <a:pt x="7664782" y="707271"/>
                  <a:pt x="7664782" y="705832"/>
                </a:cubicBezTo>
                <a:lnTo>
                  <a:pt x="7664782" y="704754"/>
                </a:lnTo>
                <a:lnTo>
                  <a:pt x="7670177" y="704754"/>
                </a:lnTo>
                <a:cubicBezTo>
                  <a:pt x="7678809" y="690276"/>
                  <a:pt x="7686137" y="683038"/>
                  <a:pt x="7692162" y="683038"/>
                </a:cubicBezTo>
                <a:cubicBezTo>
                  <a:pt x="7700974" y="683038"/>
                  <a:pt x="7707582" y="685601"/>
                  <a:pt x="7711988" y="690726"/>
                </a:cubicBezTo>
                <a:cubicBezTo>
                  <a:pt x="7724397" y="683263"/>
                  <a:pt x="7730601" y="674181"/>
                  <a:pt x="7730601" y="663481"/>
                </a:cubicBezTo>
                <a:cubicBezTo>
                  <a:pt x="7738694" y="651522"/>
                  <a:pt x="7742740" y="639968"/>
                  <a:pt x="7742740" y="628818"/>
                </a:cubicBezTo>
                <a:lnTo>
                  <a:pt x="7738289" y="621130"/>
                </a:lnTo>
                <a:cubicBezTo>
                  <a:pt x="7739818" y="617894"/>
                  <a:pt x="7741301" y="616096"/>
                  <a:pt x="7742740" y="615736"/>
                </a:cubicBezTo>
                <a:close/>
                <a:moveTo>
                  <a:pt x="6143512" y="615735"/>
                </a:moveTo>
                <a:lnTo>
                  <a:pt x="6170892" y="622208"/>
                </a:lnTo>
                <a:lnTo>
                  <a:pt x="6175073" y="621129"/>
                </a:lnTo>
                <a:lnTo>
                  <a:pt x="6184514" y="622208"/>
                </a:lnTo>
                <a:lnTo>
                  <a:pt x="6189774" y="622208"/>
                </a:lnTo>
                <a:lnTo>
                  <a:pt x="6198271" y="620050"/>
                </a:lnTo>
                <a:cubicBezTo>
                  <a:pt x="6210231" y="621129"/>
                  <a:pt x="6216210" y="625086"/>
                  <a:pt x="6216210" y="631919"/>
                </a:cubicBezTo>
                <a:lnTo>
                  <a:pt x="6216210" y="634077"/>
                </a:lnTo>
                <a:cubicBezTo>
                  <a:pt x="6216210" y="635516"/>
                  <a:pt x="6211624" y="636595"/>
                  <a:pt x="6202453" y="637314"/>
                </a:cubicBezTo>
                <a:cubicBezTo>
                  <a:pt x="6201733" y="645677"/>
                  <a:pt x="6199980" y="651386"/>
                  <a:pt x="6197192" y="654444"/>
                </a:cubicBezTo>
                <a:lnTo>
                  <a:pt x="6199350" y="658760"/>
                </a:lnTo>
                <a:lnTo>
                  <a:pt x="6207713" y="658760"/>
                </a:lnTo>
                <a:lnTo>
                  <a:pt x="6212973" y="654444"/>
                </a:lnTo>
                <a:lnTo>
                  <a:pt x="6215131" y="654444"/>
                </a:lnTo>
                <a:lnTo>
                  <a:pt x="6217289" y="656602"/>
                </a:lnTo>
                <a:lnTo>
                  <a:pt x="6217289" y="657680"/>
                </a:lnTo>
                <a:cubicBezTo>
                  <a:pt x="6215491" y="661277"/>
                  <a:pt x="6211984" y="663076"/>
                  <a:pt x="6206769" y="663076"/>
                </a:cubicBezTo>
                <a:cubicBezTo>
                  <a:pt x="6203172" y="662177"/>
                  <a:pt x="6201374" y="661097"/>
                  <a:pt x="6201374" y="659838"/>
                </a:cubicBezTo>
                <a:lnTo>
                  <a:pt x="6187751" y="666313"/>
                </a:lnTo>
                <a:lnTo>
                  <a:pt x="6168734" y="664154"/>
                </a:lnTo>
                <a:lnTo>
                  <a:pt x="6161450" y="665234"/>
                </a:lnTo>
                <a:lnTo>
                  <a:pt x="6160371" y="664154"/>
                </a:lnTo>
                <a:lnTo>
                  <a:pt x="6159292" y="664154"/>
                </a:lnTo>
                <a:lnTo>
                  <a:pt x="6152953" y="667392"/>
                </a:lnTo>
                <a:cubicBezTo>
                  <a:pt x="6149267" y="665234"/>
                  <a:pt x="6145041" y="664154"/>
                  <a:pt x="6140275" y="664154"/>
                </a:cubicBezTo>
                <a:cubicBezTo>
                  <a:pt x="6136768" y="666313"/>
                  <a:pt x="6133261" y="667392"/>
                  <a:pt x="6129755" y="667392"/>
                </a:cubicBezTo>
                <a:lnTo>
                  <a:pt x="6125574" y="667392"/>
                </a:lnTo>
                <a:cubicBezTo>
                  <a:pt x="6123416" y="667392"/>
                  <a:pt x="6119549" y="665593"/>
                  <a:pt x="6113974" y="661996"/>
                </a:cubicBezTo>
                <a:cubicBezTo>
                  <a:pt x="6104803" y="663975"/>
                  <a:pt x="6100217" y="666133"/>
                  <a:pt x="6100217" y="668470"/>
                </a:cubicBezTo>
                <a:lnTo>
                  <a:pt x="6101296" y="681419"/>
                </a:lnTo>
                <a:cubicBezTo>
                  <a:pt x="6101296" y="687353"/>
                  <a:pt x="6096396" y="693782"/>
                  <a:pt x="6086595" y="700706"/>
                </a:cubicBezTo>
                <a:lnTo>
                  <a:pt x="6083358" y="701785"/>
                </a:lnTo>
                <a:lnTo>
                  <a:pt x="6079176" y="700706"/>
                </a:lnTo>
                <a:lnTo>
                  <a:pt x="6078097" y="700706"/>
                </a:lnTo>
                <a:lnTo>
                  <a:pt x="6078097" y="703943"/>
                </a:lnTo>
                <a:cubicBezTo>
                  <a:pt x="6081784" y="703943"/>
                  <a:pt x="6084616" y="705741"/>
                  <a:pt x="6086595" y="709338"/>
                </a:cubicBezTo>
                <a:lnTo>
                  <a:pt x="6090776" y="707180"/>
                </a:lnTo>
                <a:cubicBezTo>
                  <a:pt x="6097789" y="709338"/>
                  <a:pt x="6104803" y="712575"/>
                  <a:pt x="6111816" y="716891"/>
                </a:cubicBezTo>
                <a:cubicBezTo>
                  <a:pt x="6125394" y="719768"/>
                  <a:pt x="6135599" y="721207"/>
                  <a:pt x="6142433" y="721207"/>
                </a:cubicBezTo>
                <a:lnTo>
                  <a:pt x="6147693" y="707180"/>
                </a:lnTo>
                <a:cubicBezTo>
                  <a:pt x="6143467" y="705561"/>
                  <a:pt x="6141354" y="701965"/>
                  <a:pt x="6141354" y="696390"/>
                </a:cubicBezTo>
                <a:lnTo>
                  <a:pt x="6143512" y="692209"/>
                </a:lnTo>
                <a:cubicBezTo>
                  <a:pt x="6140994" y="690770"/>
                  <a:pt x="6139241" y="688612"/>
                  <a:pt x="6138252" y="685734"/>
                </a:cubicBezTo>
                <a:cubicBezTo>
                  <a:pt x="6138252" y="679260"/>
                  <a:pt x="6142118" y="676023"/>
                  <a:pt x="6149851" y="676023"/>
                </a:cubicBezTo>
                <a:cubicBezTo>
                  <a:pt x="6164778" y="676023"/>
                  <a:pt x="6180558" y="679979"/>
                  <a:pt x="6197192" y="687892"/>
                </a:cubicBezTo>
                <a:lnTo>
                  <a:pt x="6197192" y="692209"/>
                </a:lnTo>
                <a:lnTo>
                  <a:pt x="6190853" y="699627"/>
                </a:lnTo>
                <a:lnTo>
                  <a:pt x="6193011" y="708259"/>
                </a:lnTo>
                <a:lnTo>
                  <a:pt x="6191932" y="712575"/>
                </a:lnTo>
                <a:cubicBezTo>
                  <a:pt x="6191932" y="716891"/>
                  <a:pt x="6198271" y="720128"/>
                  <a:pt x="6210950" y="722286"/>
                </a:cubicBezTo>
                <a:cubicBezTo>
                  <a:pt x="6227045" y="713654"/>
                  <a:pt x="6235812" y="707540"/>
                  <a:pt x="6237250" y="703943"/>
                </a:cubicBezTo>
                <a:lnTo>
                  <a:pt x="6241432" y="701785"/>
                </a:lnTo>
                <a:cubicBezTo>
                  <a:pt x="6252851" y="707719"/>
                  <a:pt x="6264810" y="715632"/>
                  <a:pt x="6277308" y="725523"/>
                </a:cubicBezTo>
                <a:cubicBezTo>
                  <a:pt x="6277308" y="730558"/>
                  <a:pt x="6278028" y="733795"/>
                  <a:pt x="6279466" y="735233"/>
                </a:cubicBezTo>
                <a:lnTo>
                  <a:pt x="6277308" y="737392"/>
                </a:lnTo>
                <a:lnTo>
                  <a:pt x="6269890" y="736313"/>
                </a:lnTo>
                <a:lnTo>
                  <a:pt x="6269890" y="737392"/>
                </a:lnTo>
                <a:lnTo>
                  <a:pt x="6272048" y="742787"/>
                </a:lnTo>
                <a:lnTo>
                  <a:pt x="6270969" y="750205"/>
                </a:lnTo>
                <a:lnTo>
                  <a:pt x="6272048" y="753442"/>
                </a:lnTo>
                <a:lnTo>
                  <a:pt x="6268946" y="762074"/>
                </a:lnTo>
                <a:lnTo>
                  <a:pt x="6268946" y="764232"/>
                </a:lnTo>
                <a:cubicBezTo>
                  <a:pt x="6268946" y="769088"/>
                  <a:pt x="6270340" y="776641"/>
                  <a:pt x="6273127" y="786891"/>
                </a:cubicBezTo>
                <a:lnTo>
                  <a:pt x="6272048" y="787969"/>
                </a:lnTo>
                <a:lnTo>
                  <a:pt x="6273127" y="794445"/>
                </a:lnTo>
                <a:lnTo>
                  <a:pt x="6272048" y="809416"/>
                </a:lnTo>
                <a:lnTo>
                  <a:pt x="6274206" y="815889"/>
                </a:lnTo>
                <a:cubicBezTo>
                  <a:pt x="6273487" y="818947"/>
                  <a:pt x="6269935" y="822903"/>
                  <a:pt x="6263551" y="827759"/>
                </a:cubicBezTo>
                <a:lnTo>
                  <a:pt x="6261528" y="827759"/>
                </a:lnTo>
                <a:lnTo>
                  <a:pt x="6258291" y="825601"/>
                </a:lnTo>
                <a:lnTo>
                  <a:pt x="6257347" y="826680"/>
                </a:lnTo>
                <a:lnTo>
                  <a:pt x="6266788" y="835312"/>
                </a:lnTo>
                <a:lnTo>
                  <a:pt x="6267867" y="836391"/>
                </a:lnTo>
                <a:lnTo>
                  <a:pt x="6267867" y="839628"/>
                </a:lnTo>
                <a:lnTo>
                  <a:pt x="6264630" y="842864"/>
                </a:lnTo>
                <a:lnTo>
                  <a:pt x="6260449" y="842864"/>
                </a:lnTo>
                <a:lnTo>
                  <a:pt x="6255189" y="839628"/>
                </a:lnTo>
                <a:lnTo>
                  <a:pt x="6254110" y="840707"/>
                </a:lnTo>
                <a:lnTo>
                  <a:pt x="6234148" y="840707"/>
                </a:lnTo>
                <a:cubicBezTo>
                  <a:pt x="6227764" y="840707"/>
                  <a:pt x="6224572" y="834592"/>
                  <a:pt x="6224572" y="822364"/>
                </a:cubicBezTo>
                <a:lnTo>
                  <a:pt x="6218233" y="820205"/>
                </a:lnTo>
                <a:lnTo>
                  <a:pt x="6212973" y="823443"/>
                </a:lnTo>
                <a:cubicBezTo>
                  <a:pt x="6201733" y="822723"/>
                  <a:pt x="6196113" y="821285"/>
                  <a:pt x="6196113" y="819126"/>
                </a:cubicBezTo>
                <a:lnTo>
                  <a:pt x="6190853" y="822364"/>
                </a:lnTo>
                <a:lnTo>
                  <a:pt x="6191932" y="827759"/>
                </a:lnTo>
                <a:lnTo>
                  <a:pt x="6188830" y="830996"/>
                </a:lnTo>
                <a:cubicBezTo>
                  <a:pt x="6190718" y="833873"/>
                  <a:pt x="6192112" y="839628"/>
                  <a:pt x="6193011" y="848260"/>
                </a:cubicBezTo>
                <a:cubicBezTo>
                  <a:pt x="6190224" y="855003"/>
                  <a:pt x="6188830" y="860713"/>
                  <a:pt x="6188830" y="865389"/>
                </a:cubicBezTo>
                <a:lnTo>
                  <a:pt x="6189774" y="869705"/>
                </a:lnTo>
                <a:cubicBezTo>
                  <a:pt x="6187706" y="877617"/>
                  <a:pt x="6184200" y="881574"/>
                  <a:pt x="6179254" y="881574"/>
                </a:cubicBezTo>
                <a:lnTo>
                  <a:pt x="6175073" y="880495"/>
                </a:lnTo>
                <a:lnTo>
                  <a:pt x="6160371" y="882653"/>
                </a:lnTo>
                <a:cubicBezTo>
                  <a:pt x="6155606" y="882653"/>
                  <a:pt x="6151020" y="877258"/>
                  <a:pt x="6146614" y="866468"/>
                </a:cubicBezTo>
                <a:lnTo>
                  <a:pt x="6149851" y="859994"/>
                </a:lnTo>
                <a:cubicBezTo>
                  <a:pt x="6146165" y="859994"/>
                  <a:pt x="6144052" y="858915"/>
                  <a:pt x="6143512" y="856757"/>
                </a:cubicBezTo>
                <a:cubicBezTo>
                  <a:pt x="6143692" y="853250"/>
                  <a:pt x="6144366" y="851496"/>
                  <a:pt x="6145535" y="851496"/>
                </a:cubicBezTo>
                <a:lnTo>
                  <a:pt x="6143512" y="845023"/>
                </a:lnTo>
                <a:lnTo>
                  <a:pt x="6145535" y="839628"/>
                </a:lnTo>
                <a:lnTo>
                  <a:pt x="6144456" y="839628"/>
                </a:lnTo>
                <a:cubicBezTo>
                  <a:pt x="6142388" y="838908"/>
                  <a:pt x="6141354" y="836751"/>
                  <a:pt x="6141354" y="833153"/>
                </a:cubicBezTo>
                <a:lnTo>
                  <a:pt x="6146614" y="824521"/>
                </a:lnTo>
                <a:lnTo>
                  <a:pt x="6146614" y="821285"/>
                </a:lnTo>
                <a:lnTo>
                  <a:pt x="6143512" y="821285"/>
                </a:lnTo>
                <a:lnTo>
                  <a:pt x="6135015" y="823443"/>
                </a:lnTo>
                <a:lnTo>
                  <a:pt x="6131913" y="823443"/>
                </a:lnTo>
                <a:lnTo>
                  <a:pt x="6123416" y="821285"/>
                </a:lnTo>
                <a:lnTo>
                  <a:pt x="6119234" y="821285"/>
                </a:lnTo>
                <a:lnTo>
                  <a:pt x="6116132" y="824521"/>
                </a:lnTo>
                <a:lnTo>
                  <a:pt x="6116132" y="837469"/>
                </a:lnTo>
                <a:cubicBezTo>
                  <a:pt x="6111547" y="842505"/>
                  <a:pt x="6103094" y="845023"/>
                  <a:pt x="6090776" y="845023"/>
                </a:cubicBezTo>
                <a:cubicBezTo>
                  <a:pt x="6077468" y="838728"/>
                  <a:pt x="6070814" y="832614"/>
                  <a:pt x="6070814" y="826680"/>
                </a:cubicBezTo>
                <a:lnTo>
                  <a:pt x="6072837" y="821285"/>
                </a:lnTo>
                <a:lnTo>
                  <a:pt x="6071758" y="811573"/>
                </a:lnTo>
                <a:lnTo>
                  <a:pt x="6073916" y="802941"/>
                </a:lnTo>
                <a:lnTo>
                  <a:pt x="6073916" y="800918"/>
                </a:lnTo>
                <a:lnTo>
                  <a:pt x="6071758" y="797682"/>
                </a:lnTo>
                <a:lnTo>
                  <a:pt x="6071758" y="793365"/>
                </a:lnTo>
                <a:lnTo>
                  <a:pt x="6073916" y="790128"/>
                </a:lnTo>
                <a:lnTo>
                  <a:pt x="6072837" y="779338"/>
                </a:lnTo>
                <a:lnTo>
                  <a:pt x="6073916" y="775023"/>
                </a:lnTo>
                <a:cubicBezTo>
                  <a:pt x="6071848" y="771246"/>
                  <a:pt x="6070814" y="767649"/>
                  <a:pt x="6070814" y="764232"/>
                </a:cubicBezTo>
                <a:lnTo>
                  <a:pt x="6070814" y="763153"/>
                </a:lnTo>
                <a:lnTo>
                  <a:pt x="6072837" y="756679"/>
                </a:lnTo>
                <a:lnTo>
                  <a:pt x="6071758" y="750205"/>
                </a:lnTo>
                <a:lnTo>
                  <a:pt x="6073916" y="728760"/>
                </a:lnTo>
                <a:lnTo>
                  <a:pt x="6072837" y="723365"/>
                </a:lnTo>
                <a:lnTo>
                  <a:pt x="6072837" y="721207"/>
                </a:lnTo>
                <a:cubicBezTo>
                  <a:pt x="6070769" y="721207"/>
                  <a:pt x="6069016" y="719768"/>
                  <a:pt x="6067577" y="716891"/>
                </a:cubicBezTo>
                <a:lnTo>
                  <a:pt x="6067577" y="713654"/>
                </a:lnTo>
                <a:cubicBezTo>
                  <a:pt x="6070005" y="709338"/>
                  <a:pt x="6072118" y="707180"/>
                  <a:pt x="6073916" y="707180"/>
                </a:cubicBezTo>
                <a:lnTo>
                  <a:pt x="6073916" y="703943"/>
                </a:lnTo>
                <a:lnTo>
                  <a:pt x="6065419" y="706101"/>
                </a:lnTo>
                <a:lnTo>
                  <a:pt x="6048560" y="693288"/>
                </a:lnTo>
                <a:lnTo>
                  <a:pt x="6045458" y="682498"/>
                </a:lnTo>
                <a:cubicBezTo>
                  <a:pt x="6049144" y="668111"/>
                  <a:pt x="6055483" y="660917"/>
                  <a:pt x="6064475" y="660917"/>
                </a:cubicBezTo>
                <a:cubicBezTo>
                  <a:pt x="6068162" y="656961"/>
                  <a:pt x="6070949" y="650847"/>
                  <a:pt x="6072837" y="642575"/>
                </a:cubicBezTo>
                <a:lnTo>
                  <a:pt x="6077018" y="642575"/>
                </a:lnTo>
                <a:lnTo>
                  <a:pt x="6093878" y="658760"/>
                </a:lnTo>
                <a:lnTo>
                  <a:pt x="6106556" y="655523"/>
                </a:lnTo>
                <a:lnTo>
                  <a:pt x="6111816" y="656602"/>
                </a:lnTo>
                <a:lnTo>
                  <a:pt x="6118155" y="654444"/>
                </a:lnTo>
                <a:lnTo>
                  <a:pt x="6127597" y="654444"/>
                </a:lnTo>
                <a:lnTo>
                  <a:pt x="6131913" y="657680"/>
                </a:lnTo>
                <a:lnTo>
                  <a:pt x="6141354" y="656602"/>
                </a:lnTo>
                <a:lnTo>
                  <a:pt x="6142433" y="656602"/>
                </a:lnTo>
                <a:lnTo>
                  <a:pt x="6143512" y="651207"/>
                </a:lnTo>
                <a:lnTo>
                  <a:pt x="6143512" y="638393"/>
                </a:lnTo>
                <a:cubicBezTo>
                  <a:pt x="6143512" y="634077"/>
                  <a:pt x="6141039" y="629042"/>
                  <a:pt x="6136094" y="623287"/>
                </a:cubicBezTo>
                <a:cubicBezTo>
                  <a:pt x="6136094" y="618252"/>
                  <a:pt x="6138567" y="615735"/>
                  <a:pt x="6143512" y="615735"/>
                </a:cubicBezTo>
                <a:close/>
                <a:moveTo>
                  <a:pt x="1048495" y="615463"/>
                </a:moveTo>
                <a:lnTo>
                  <a:pt x="1057261" y="617621"/>
                </a:lnTo>
                <a:lnTo>
                  <a:pt x="1062793" y="616541"/>
                </a:lnTo>
                <a:cubicBezTo>
                  <a:pt x="1062793" y="619689"/>
                  <a:pt x="1070076" y="621532"/>
                  <a:pt x="1084643" y="622071"/>
                </a:cubicBezTo>
                <a:cubicBezTo>
                  <a:pt x="1085361" y="623510"/>
                  <a:pt x="1089722" y="625668"/>
                  <a:pt x="1097725" y="628545"/>
                </a:cubicBezTo>
                <a:lnTo>
                  <a:pt x="1101096" y="627466"/>
                </a:lnTo>
                <a:lnTo>
                  <a:pt x="1106491" y="629759"/>
                </a:lnTo>
                <a:lnTo>
                  <a:pt x="1118630" y="625308"/>
                </a:lnTo>
                <a:lnTo>
                  <a:pt x="1126183" y="625308"/>
                </a:lnTo>
                <a:cubicBezTo>
                  <a:pt x="1128971" y="627466"/>
                  <a:pt x="1131533" y="628545"/>
                  <a:pt x="1133871" y="628545"/>
                </a:cubicBezTo>
                <a:lnTo>
                  <a:pt x="1137108" y="628545"/>
                </a:lnTo>
                <a:lnTo>
                  <a:pt x="1141559" y="625308"/>
                </a:lnTo>
                <a:lnTo>
                  <a:pt x="1145875" y="625308"/>
                </a:lnTo>
                <a:cubicBezTo>
                  <a:pt x="1149922" y="625308"/>
                  <a:pt x="1153563" y="627871"/>
                  <a:pt x="1156800" y="632996"/>
                </a:cubicBezTo>
                <a:lnTo>
                  <a:pt x="1149248" y="636233"/>
                </a:lnTo>
                <a:lnTo>
                  <a:pt x="1137108" y="635154"/>
                </a:lnTo>
                <a:cubicBezTo>
                  <a:pt x="1133871" y="635154"/>
                  <a:pt x="1130589" y="636638"/>
                  <a:pt x="1127262" y="639605"/>
                </a:cubicBezTo>
                <a:lnTo>
                  <a:pt x="1122946" y="639605"/>
                </a:lnTo>
                <a:lnTo>
                  <a:pt x="1118630" y="636233"/>
                </a:lnTo>
                <a:lnTo>
                  <a:pt x="1110942" y="637312"/>
                </a:lnTo>
                <a:lnTo>
                  <a:pt x="1103254" y="634075"/>
                </a:lnTo>
                <a:lnTo>
                  <a:pt x="1101096" y="636233"/>
                </a:lnTo>
                <a:lnTo>
                  <a:pt x="1096644" y="632996"/>
                </a:lnTo>
                <a:lnTo>
                  <a:pt x="1094487" y="632996"/>
                </a:lnTo>
                <a:cubicBezTo>
                  <a:pt x="1088642" y="635874"/>
                  <a:pt x="1085722" y="639875"/>
                  <a:pt x="1085722" y="645000"/>
                </a:cubicBezTo>
                <a:lnTo>
                  <a:pt x="1089092" y="652688"/>
                </a:lnTo>
                <a:lnTo>
                  <a:pt x="1086801" y="665771"/>
                </a:lnTo>
                <a:lnTo>
                  <a:pt x="1093408" y="673459"/>
                </a:lnTo>
                <a:lnTo>
                  <a:pt x="1090172" y="680068"/>
                </a:lnTo>
                <a:lnTo>
                  <a:pt x="1091250" y="688835"/>
                </a:lnTo>
                <a:lnTo>
                  <a:pt x="1089092" y="698681"/>
                </a:lnTo>
                <a:lnTo>
                  <a:pt x="1092329" y="702996"/>
                </a:lnTo>
                <a:lnTo>
                  <a:pt x="1098939" y="700839"/>
                </a:lnTo>
                <a:lnTo>
                  <a:pt x="1101096" y="700839"/>
                </a:lnTo>
                <a:lnTo>
                  <a:pt x="1118630" y="702996"/>
                </a:lnTo>
                <a:lnTo>
                  <a:pt x="1125104" y="702996"/>
                </a:lnTo>
                <a:cubicBezTo>
                  <a:pt x="1128971" y="706683"/>
                  <a:pt x="1132253" y="708526"/>
                  <a:pt x="1134950" y="708526"/>
                </a:cubicBezTo>
                <a:lnTo>
                  <a:pt x="1137108" y="708526"/>
                </a:lnTo>
                <a:cubicBezTo>
                  <a:pt x="1139536" y="708526"/>
                  <a:pt x="1142100" y="707403"/>
                  <a:pt x="1144796" y="705155"/>
                </a:cubicBezTo>
                <a:lnTo>
                  <a:pt x="1162330" y="708526"/>
                </a:lnTo>
                <a:cubicBezTo>
                  <a:pt x="1163050" y="706279"/>
                  <a:pt x="1165251" y="705155"/>
                  <a:pt x="1168940" y="705155"/>
                </a:cubicBezTo>
                <a:lnTo>
                  <a:pt x="1206030" y="705155"/>
                </a:lnTo>
                <a:cubicBezTo>
                  <a:pt x="1208818" y="707403"/>
                  <a:pt x="1211379" y="708526"/>
                  <a:pt x="1213717" y="708526"/>
                </a:cubicBezTo>
                <a:cubicBezTo>
                  <a:pt x="1234129" y="699894"/>
                  <a:pt x="1244334" y="693331"/>
                  <a:pt x="1244334" y="688835"/>
                </a:cubicBezTo>
                <a:lnTo>
                  <a:pt x="1243255" y="677775"/>
                </a:lnTo>
                <a:lnTo>
                  <a:pt x="1243255" y="670222"/>
                </a:lnTo>
                <a:cubicBezTo>
                  <a:pt x="1245055" y="666355"/>
                  <a:pt x="1247977" y="663433"/>
                  <a:pt x="1252023" y="661455"/>
                </a:cubicBezTo>
                <a:lnTo>
                  <a:pt x="1254180" y="661455"/>
                </a:lnTo>
                <a:lnTo>
                  <a:pt x="1257553" y="664692"/>
                </a:lnTo>
                <a:lnTo>
                  <a:pt x="1256338" y="692072"/>
                </a:lnTo>
                <a:cubicBezTo>
                  <a:pt x="1256338" y="693870"/>
                  <a:pt x="1260385" y="698231"/>
                  <a:pt x="1268477" y="705155"/>
                </a:cubicBezTo>
                <a:cubicBezTo>
                  <a:pt x="1268477" y="711719"/>
                  <a:pt x="1266274" y="715000"/>
                  <a:pt x="1261869" y="715000"/>
                </a:cubicBezTo>
                <a:lnTo>
                  <a:pt x="1261869" y="716080"/>
                </a:lnTo>
                <a:lnTo>
                  <a:pt x="1264027" y="719452"/>
                </a:lnTo>
                <a:cubicBezTo>
                  <a:pt x="1264027" y="725026"/>
                  <a:pt x="1258182" y="730826"/>
                  <a:pt x="1246492" y="736850"/>
                </a:cubicBezTo>
                <a:lnTo>
                  <a:pt x="1245414" y="736850"/>
                </a:lnTo>
                <a:lnTo>
                  <a:pt x="1237861" y="735771"/>
                </a:lnTo>
                <a:cubicBezTo>
                  <a:pt x="1237861" y="740177"/>
                  <a:pt x="1231656" y="742380"/>
                  <a:pt x="1219248" y="742380"/>
                </a:cubicBezTo>
                <a:lnTo>
                  <a:pt x="1215875" y="739143"/>
                </a:lnTo>
                <a:lnTo>
                  <a:pt x="1214797" y="740222"/>
                </a:lnTo>
                <a:lnTo>
                  <a:pt x="1213717" y="740222"/>
                </a:lnTo>
                <a:lnTo>
                  <a:pt x="1214797" y="741301"/>
                </a:lnTo>
                <a:lnTo>
                  <a:pt x="1214797" y="782843"/>
                </a:lnTo>
                <a:lnTo>
                  <a:pt x="1216954" y="785001"/>
                </a:lnTo>
                <a:cubicBezTo>
                  <a:pt x="1225048" y="785001"/>
                  <a:pt x="1230532" y="779921"/>
                  <a:pt x="1233409" y="769760"/>
                </a:cubicBezTo>
                <a:lnTo>
                  <a:pt x="1241097" y="764230"/>
                </a:lnTo>
                <a:lnTo>
                  <a:pt x="1245414" y="759914"/>
                </a:lnTo>
                <a:lnTo>
                  <a:pt x="1247707" y="759914"/>
                </a:lnTo>
                <a:cubicBezTo>
                  <a:pt x="1252202" y="764949"/>
                  <a:pt x="1258766" y="769670"/>
                  <a:pt x="1267399" y="774076"/>
                </a:cubicBezTo>
                <a:cubicBezTo>
                  <a:pt x="1275401" y="783248"/>
                  <a:pt x="1279403" y="788732"/>
                  <a:pt x="1279403" y="790531"/>
                </a:cubicBezTo>
                <a:lnTo>
                  <a:pt x="1278324" y="791610"/>
                </a:lnTo>
                <a:lnTo>
                  <a:pt x="1269557" y="788373"/>
                </a:lnTo>
                <a:lnTo>
                  <a:pt x="1266184" y="788373"/>
                </a:lnTo>
                <a:lnTo>
                  <a:pt x="1260790" y="791610"/>
                </a:lnTo>
                <a:lnTo>
                  <a:pt x="1250943" y="790531"/>
                </a:lnTo>
                <a:lnTo>
                  <a:pt x="1240019" y="793767"/>
                </a:lnTo>
                <a:lnTo>
                  <a:pt x="1238940" y="792689"/>
                </a:lnTo>
                <a:lnTo>
                  <a:pt x="1238940" y="789452"/>
                </a:lnTo>
                <a:lnTo>
                  <a:pt x="1241097" y="786080"/>
                </a:lnTo>
                <a:lnTo>
                  <a:pt x="1241097" y="785001"/>
                </a:lnTo>
                <a:lnTo>
                  <a:pt x="1233409" y="792689"/>
                </a:lnTo>
                <a:lnTo>
                  <a:pt x="1231251" y="792689"/>
                </a:lnTo>
                <a:cubicBezTo>
                  <a:pt x="1229814" y="792689"/>
                  <a:pt x="1229093" y="791250"/>
                  <a:pt x="1229093" y="788373"/>
                </a:cubicBezTo>
                <a:lnTo>
                  <a:pt x="1224642" y="787159"/>
                </a:lnTo>
                <a:lnTo>
                  <a:pt x="1212638" y="797005"/>
                </a:lnTo>
                <a:lnTo>
                  <a:pt x="1210480" y="804693"/>
                </a:lnTo>
                <a:cubicBezTo>
                  <a:pt x="1212279" y="804693"/>
                  <a:pt x="1213717" y="807615"/>
                  <a:pt x="1214797" y="813460"/>
                </a:cubicBezTo>
                <a:cubicBezTo>
                  <a:pt x="1211201" y="816607"/>
                  <a:pt x="1209401" y="819529"/>
                  <a:pt x="1209401" y="822227"/>
                </a:cubicBezTo>
                <a:cubicBezTo>
                  <a:pt x="1212999" y="822227"/>
                  <a:pt x="1214797" y="822946"/>
                  <a:pt x="1214797" y="824385"/>
                </a:cubicBezTo>
                <a:lnTo>
                  <a:pt x="1214797" y="836389"/>
                </a:lnTo>
                <a:lnTo>
                  <a:pt x="1212638" y="848527"/>
                </a:lnTo>
                <a:lnTo>
                  <a:pt x="1212638" y="851764"/>
                </a:lnTo>
                <a:lnTo>
                  <a:pt x="1214797" y="855001"/>
                </a:lnTo>
                <a:lnTo>
                  <a:pt x="1213717" y="872535"/>
                </a:lnTo>
                <a:lnTo>
                  <a:pt x="1214797" y="873614"/>
                </a:lnTo>
                <a:lnTo>
                  <a:pt x="1214797" y="874693"/>
                </a:lnTo>
                <a:cubicBezTo>
                  <a:pt x="1213717" y="878379"/>
                  <a:pt x="1211155" y="880223"/>
                  <a:pt x="1207109" y="880223"/>
                </a:cubicBezTo>
                <a:cubicBezTo>
                  <a:pt x="1206749" y="878784"/>
                  <a:pt x="1204951" y="877301"/>
                  <a:pt x="1201713" y="875772"/>
                </a:cubicBezTo>
                <a:lnTo>
                  <a:pt x="1190790" y="878065"/>
                </a:lnTo>
                <a:cubicBezTo>
                  <a:pt x="1186381" y="878065"/>
                  <a:pt x="1184181" y="875143"/>
                  <a:pt x="1184181" y="869298"/>
                </a:cubicBezTo>
                <a:lnTo>
                  <a:pt x="1183102" y="869298"/>
                </a:lnTo>
                <a:cubicBezTo>
                  <a:pt x="1183102" y="874423"/>
                  <a:pt x="1181662" y="876986"/>
                  <a:pt x="1178785" y="876986"/>
                </a:cubicBezTo>
                <a:lnTo>
                  <a:pt x="1173255" y="878065"/>
                </a:lnTo>
                <a:cubicBezTo>
                  <a:pt x="1168849" y="873659"/>
                  <a:pt x="1166646" y="870018"/>
                  <a:pt x="1166646" y="867140"/>
                </a:cubicBezTo>
                <a:cubicBezTo>
                  <a:pt x="1166646" y="865252"/>
                  <a:pt x="1168129" y="864128"/>
                  <a:pt x="1171098" y="863768"/>
                </a:cubicBezTo>
                <a:lnTo>
                  <a:pt x="1171098" y="855001"/>
                </a:lnTo>
                <a:cubicBezTo>
                  <a:pt x="1168129" y="851225"/>
                  <a:pt x="1166646" y="847224"/>
                  <a:pt x="1166646" y="842997"/>
                </a:cubicBezTo>
                <a:lnTo>
                  <a:pt x="1166646" y="811302"/>
                </a:lnTo>
                <a:lnTo>
                  <a:pt x="1167725" y="799298"/>
                </a:lnTo>
                <a:cubicBezTo>
                  <a:pt x="1165747" y="792194"/>
                  <a:pt x="1163948" y="788552"/>
                  <a:pt x="1162330" y="788373"/>
                </a:cubicBezTo>
                <a:cubicBezTo>
                  <a:pt x="1159993" y="788373"/>
                  <a:pt x="1157429" y="789452"/>
                  <a:pt x="1154642" y="791610"/>
                </a:cubicBezTo>
                <a:lnTo>
                  <a:pt x="1151405" y="791610"/>
                </a:lnTo>
                <a:cubicBezTo>
                  <a:pt x="1148977" y="789812"/>
                  <a:pt x="1145696" y="788732"/>
                  <a:pt x="1141559" y="788373"/>
                </a:cubicBezTo>
                <a:lnTo>
                  <a:pt x="1130634" y="791610"/>
                </a:lnTo>
                <a:lnTo>
                  <a:pt x="1121867" y="790531"/>
                </a:lnTo>
                <a:lnTo>
                  <a:pt x="1121867" y="794846"/>
                </a:lnTo>
                <a:cubicBezTo>
                  <a:pt x="1117643" y="815977"/>
                  <a:pt x="1113281" y="826543"/>
                  <a:pt x="1108784" y="826543"/>
                </a:cubicBezTo>
                <a:cubicBezTo>
                  <a:pt x="1108784" y="837153"/>
                  <a:pt x="1098535" y="850281"/>
                  <a:pt x="1078033" y="865926"/>
                </a:cubicBezTo>
                <a:cubicBezTo>
                  <a:pt x="1078033" y="869793"/>
                  <a:pt x="1076955" y="871996"/>
                  <a:pt x="1074797" y="872535"/>
                </a:cubicBezTo>
                <a:lnTo>
                  <a:pt x="1069401" y="872535"/>
                </a:lnTo>
                <a:lnTo>
                  <a:pt x="1064951" y="871456"/>
                </a:lnTo>
                <a:lnTo>
                  <a:pt x="1048495" y="879144"/>
                </a:lnTo>
                <a:cubicBezTo>
                  <a:pt x="1043820" y="876177"/>
                  <a:pt x="1036177" y="873614"/>
                  <a:pt x="1025566" y="871456"/>
                </a:cubicBezTo>
                <a:lnTo>
                  <a:pt x="1025566" y="873614"/>
                </a:lnTo>
                <a:lnTo>
                  <a:pt x="1031097" y="873614"/>
                </a:lnTo>
                <a:cubicBezTo>
                  <a:pt x="1030198" y="877301"/>
                  <a:pt x="1029073" y="879144"/>
                  <a:pt x="1027724" y="879144"/>
                </a:cubicBezTo>
                <a:lnTo>
                  <a:pt x="1022330" y="879144"/>
                </a:lnTo>
                <a:cubicBezTo>
                  <a:pt x="1018643" y="877346"/>
                  <a:pt x="1016799" y="874423"/>
                  <a:pt x="1016799" y="870377"/>
                </a:cubicBezTo>
                <a:lnTo>
                  <a:pt x="1032176" y="863768"/>
                </a:lnTo>
                <a:cubicBezTo>
                  <a:pt x="1032176" y="861610"/>
                  <a:pt x="1039457" y="855406"/>
                  <a:pt x="1054025" y="845155"/>
                </a:cubicBezTo>
                <a:cubicBezTo>
                  <a:pt x="1060229" y="828431"/>
                  <a:pt x="1065714" y="820069"/>
                  <a:pt x="1070481" y="820069"/>
                </a:cubicBezTo>
                <a:lnTo>
                  <a:pt x="1069401" y="812381"/>
                </a:lnTo>
                <a:cubicBezTo>
                  <a:pt x="1069401" y="805816"/>
                  <a:pt x="1071919" y="801815"/>
                  <a:pt x="1076955" y="800377"/>
                </a:cubicBezTo>
                <a:cubicBezTo>
                  <a:pt x="1078482" y="800377"/>
                  <a:pt x="1079248" y="798533"/>
                  <a:pt x="1079248" y="794846"/>
                </a:cubicBezTo>
                <a:lnTo>
                  <a:pt x="1079248" y="793767"/>
                </a:lnTo>
                <a:lnTo>
                  <a:pt x="1074797" y="789452"/>
                </a:lnTo>
                <a:lnTo>
                  <a:pt x="1071560" y="789452"/>
                </a:lnTo>
                <a:cubicBezTo>
                  <a:pt x="1070300" y="791071"/>
                  <a:pt x="1064096" y="792149"/>
                  <a:pt x="1052947" y="792689"/>
                </a:cubicBezTo>
                <a:cubicBezTo>
                  <a:pt x="1051868" y="791430"/>
                  <a:pt x="1043820" y="790351"/>
                  <a:pt x="1028803" y="789452"/>
                </a:cubicBezTo>
                <a:lnTo>
                  <a:pt x="1016799" y="790531"/>
                </a:lnTo>
                <a:lnTo>
                  <a:pt x="1014641" y="783922"/>
                </a:lnTo>
                <a:lnTo>
                  <a:pt x="1016799" y="781764"/>
                </a:lnTo>
                <a:lnTo>
                  <a:pt x="1017878" y="781764"/>
                </a:lnTo>
                <a:cubicBezTo>
                  <a:pt x="1019586" y="781764"/>
                  <a:pt x="1020711" y="783562"/>
                  <a:pt x="1021251" y="787159"/>
                </a:cubicBezTo>
                <a:cubicBezTo>
                  <a:pt x="1025566" y="783202"/>
                  <a:pt x="1029568" y="781045"/>
                  <a:pt x="1033255" y="780685"/>
                </a:cubicBezTo>
                <a:lnTo>
                  <a:pt x="1042022" y="783922"/>
                </a:lnTo>
                <a:lnTo>
                  <a:pt x="1046337" y="783922"/>
                </a:lnTo>
                <a:lnTo>
                  <a:pt x="1050789" y="780685"/>
                </a:lnTo>
                <a:lnTo>
                  <a:pt x="1062793" y="780685"/>
                </a:lnTo>
                <a:cubicBezTo>
                  <a:pt x="1067558" y="783562"/>
                  <a:pt x="1071199" y="785001"/>
                  <a:pt x="1073718" y="785001"/>
                </a:cubicBezTo>
                <a:lnTo>
                  <a:pt x="1074797" y="785001"/>
                </a:lnTo>
                <a:cubicBezTo>
                  <a:pt x="1076414" y="785001"/>
                  <a:pt x="1077899" y="781359"/>
                  <a:pt x="1079248" y="774076"/>
                </a:cubicBezTo>
                <a:lnTo>
                  <a:pt x="1078033" y="772997"/>
                </a:lnTo>
                <a:lnTo>
                  <a:pt x="1078033" y="771918"/>
                </a:lnTo>
                <a:lnTo>
                  <a:pt x="1079248" y="767467"/>
                </a:lnTo>
                <a:cubicBezTo>
                  <a:pt x="1077358" y="750023"/>
                  <a:pt x="1074077" y="741301"/>
                  <a:pt x="1069401" y="741301"/>
                </a:cubicBezTo>
                <a:cubicBezTo>
                  <a:pt x="1056992" y="737255"/>
                  <a:pt x="1050789" y="732130"/>
                  <a:pt x="1050789" y="725925"/>
                </a:cubicBezTo>
                <a:lnTo>
                  <a:pt x="1046337" y="715000"/>
                </a:lnTo>
                <a:lnTo>
                  <a:pt x="1044180" y="712842"/>
                </a:lnTo>
                <a:lnTo>
                  <a:pt x="1046337" y="678989"/>
                </a:lnTo>
                <a:lnTo>
                  <a:pt x="1045258" y="674538"/>
                </a:lnTo>
                <a:lnTo>
                  <a:pt x="1047416" y="672380"/>
                </a:lnTo>
                <a:lnTo>
                  <a:pt x="1047416" y="669143"/>
                </a:lnTo>
                <a:lnTo>
                  <a:pt x="1045258" y="660376"/>
                </a:lnTo>
                <a:lnTo>
                  <a:pt x="1045258" y="657004"/>
                </a:lnTo>
                <a:lnTo>
                  <a:pt x="1047416" y="650530"/>
                </a:lnTo>
                <a:lnTo>
                  <a:pt x="1045258" y="643921"/>
                </a:lnTo>
                <a:lnTo>
                  <a:pt x="1045258" y="641763"/>
                </a:lnTo>
                <a:lnTo>
                  <a:pt x="1048495" y="637312"/>
                </a:lnTo>
                <a:lnTo>
                  <a:pt x="1048495" y="636233"/>
                </a:lnTo>
                <a:cubicBezTo>
                  <a:pt x="1045617" y="636233"/>
                  <a:pt x="1044180" y="635154"/>
                  <a:pt x="1044180" y="632996"/>
                </a:cubicBezTo>
                <a:cubicBezTo>
                  <a:pt x="1044180" y="621307"/>
                  <a:pt x="1045617" y="615463"/>
                  <a:pt x="1048495" y="615463"/>
                </a:cubicBezTo>
                <a:close/>
                <a:moveTo>
                  <a:pt x="1209401" y="614383"/>
                </a:moveTo>
                <a:cubicBezTo>
                  <a:pt x="1220642" y="614383"/>
                  <a:pt x="1232286" y="620947"/>
                  <a:pt x="1244334" y="634075"/>
                </a:cubicBezTo>
                <a:cubicBezTo>
                  <a:pt x="1244334" y="639021"/>
                  <a:pt x="1241772" y="644146"/>
                  <a:pt x="1236647" y="649451"/>
                </a:cubicBezTo>
                <a:lnTo>
                  <a:pt x="1238940" y="663613"/>
                </a:lnTo>
                <a:lnTo>
                  <a:pt x="1236647" y="672380"/>
                </a:lnTo>
                <a:lnTo>
                  <a:pt x="1236647" y="676696"/>
                </a:lnTo>
                <a:lnTo>
                  <a:pt x="1238940" y="680068"/>
                </a:lnTo>
                <a:cubicBezTo>
                  <a:pt x="1238940" y="689509"/>
                  <a:pt x="1227250" y="694230"/>
                  <a:pt x="1203871" y="694230"/>
                </a:cubicBezTo>
                <a:cubicBezTo>
                  <a:pt x="1199736" y="694230"/>
                  <a:pt x="1196094" y="688745"/>
                  <a:pt x="1192948" y="677775"/>
                </a:cubicBezTo>
                <a:cubicBezTo>
                  <a:pt x="1175413" y="676156"/>
                  <a:pt x="1166646" y="674358"/>
                  <a:pt x="1166646" y="672380"/>
                </a:cubicBezTo>
                <a:lnTo>
                  <a:pt x="1164488" y="672380"/>
                </a:lnTo>
                <a:cubicBezTo>
                  <a:pt x="1164488" y="675257"/>
                  <a:pt x="1163050" y="676696"/>
                  <a:pt x="1160173" y="676696"/>
                </a:cubicBezTo>
                <a:lnTo>
                  <a:pt x="1143717" y="675617"/>
                </a:lnTo>
                <a:lnTo>
                  <a:pt x="1118630" y="677775"/>
                </a:lnTo>
                <a:cubicBezTo>
                  <a:pt x="1109818" y="677235"/>
                  <a:pt x="1105412" y="676156"/>
                  <a:pt x="1105412" y="674538"/>
                </a:cubicBezTo>
                <a:cubicBezTo>
                  <a:pt x="1105412" y="671661"/>
                  <a:pt x="1113100" y="669862"/>
                  <a:pt x="1128476" y="669143"/>
                </a:cubicBezTo>
                <a:cubicBezTo>
                  <a:pt x="1129195" y="666895"/>
                  <a:pt x="1131353" y="665771"/>
                  <a:pt x="1134950" y="665771"/>
                </a:cubicBezTo>
                <a:lnTo>
                  <a:pt x="1139401" y="665771"/>
                </a:lnTo>
                <a:lnTo>
                  <a:pt x="1154642" y="672380"/>
                </a:lnTo>
                <a:lnTo>
                  <a:pt x="1155721" y="672380"/>
                </a:lnTo>
                <a:lnTo>
                  <a:pt x="1161251" y="667929"/>
                </a:lnTo>
                <a:lnTo>
                  <a:pt x="1162330" y="667929"/>
                </a:lnTo>
                <a:lnTo>
                  <a:pt x="1165567" y="670222"/>
                </a:lnTo>
                <a:cubicBezTo>
                  <a:pt x="1168354" y="667974"/>
                  <a:pt x="1171636" y="666850"/>
                  <a:pt x="1175413" y="666850"/>
                </a:cubicBezTo>
                <a:lnTo>
                  <a:pt x="1190790" y="670222"/>
                </a:lnTo>
                <a:lnTo>
                  <a:pt x="1191869" y="669143"/>
                </a:lnTo>
                <a:lnTo>
                  <a:pt x="1191869" y="667929"/>
                </a:lnTo>
                <a:lnTo>
                  <a:pt x="1189709" y="661455"/>
                </a:lnTo>
                <a:lnTo>
                  <a:pt x="1195105" y="645000"/>
                </a:lnTo>
                <a:lnTo>
                  <a:pt x="1194026" y="638391"/>
                </a:lnTo>
                <a:lnTo>
                  <a:pt x="1194026" y="636233"/>
                </a:lnTo>
                <a:lnTo>
                  <a:pt x="1186338" y="634075"/>
                </a:lnTo>
                <a:lnTo>
                  <a:pt x="1182022" y="635154"/>
                </a:lnTo>
                <a:cubicBezTo>
                  <a:pt x="1174019" y="632637"/>
                  <a:pt x="1170019" y="630838"/>
                  <a:pt x="1170019" y="629759"/>
                </a:cubicBezTo>
                <a:lnTo>
                  <a:pt x="1170019" y="628545"/>
                </a:lnTo>
                <a:lnTo>
                  <a:pt x="1172177" y="626387"/>
                </a:lnTo>
                <a:lnTo>
                  <a:pt x="1176492" y="626387"/>
                </a:lnTo>
                <a:lnTo>
                  <a:pt x="1179865" y="628545"/>
                </a:lnTo>
                <a:lnTo>
                  <a:pt x="1180944" y="628545"/>
                </a:lnTo>
                <a:cubicBezTo>
                  <a:pt x="1180944" y="626028"/>
                  <a:pt x="1184585" y="624589"/>
                  <a:pt x="1191869" y="624229"/>
                </a:cubicBezTo>
                <a:cubicBezTo>
                  <a:pt x="1191869" y="620183"/>
                  <a:pt x="1197713" y="616901"/>
                  <a:pt x="1209401" y="614383"/>
                </a:cubicBezTo>
                <a:close/>
                <a:moveTo>
                  <a:pt x="7246226" y="613777"/>
                </a:moveTo>
                <a:lnTo>
                  <a:pt x="7246226" y="615935"/>
                </a:lnTo>
                <a:lnTo>
                  <a:pt x="7247305" y="615935"/>
                </a:lnTo>
                <a:lnTo>
                  <a:pt x="7247305" y="613777"/>
                </a:lnTo>
                <a:close/>
                <a:moveTo>
                  <a:pt x="2717724" y="613212"/>
                </a:moveTo>
                <a:cubicBezTo>
                  <a:pt x="2711160" y="614561"/>
                  <a:pt x="2707878" y="617483"/>
                  <a:pt x="2707878" y="621979"/>
                </a:cubicBezTo>
                <a:cubicBezTo>
                  <a:pt x="2696278" y="621979"/>
                  <a:pt x="2690480" y="627419"/>
                  <a:pt x="2690480" y="638299"/>
                </a:cubicBezTo>
                <a:cubicBezTo>
                  <a:pt x="2685442" y="639738"/>
                  <a:pt x="2678205" y="640457"/>
                  <a:pt x="2668765" y="640457"/>
                </a:cubicBezTo>
                <a:lnTo>
                  <a:pt x="2668765" y="641536"/>
                </a:lnTo>
                <a:lnTo>
                  <a:pt x="2669843" y="648010"/>
                </a:lnTo>
                <a:lnTo>
                  <a:pt x="2668765" y="664330"/>
                </a:lnTo>
                <a:cubicBezTo>
                  <a:pt x="2668765" y="668646"/>
                  <a:pt x="2672406" y="670804"/>
                  <a:pt x="2679690" y="670804"/>
                </a:cubicBezTo>
                <a:cubicBezTo>
                  <a:pt x="2682927" y="670804"/>
                  <a:pt x="2685084" y="672243"/>
                  <a:pt x="2686163" y="675120"/>
                </a:cubicBezTo>
                <a:lnTo>
                  <a:pt x="2686163" y="678492"/>
                </a:lnTo>
                <a:lnTo>
                  <a:pt x="2681847" y="681729"/>
                </a:lnTo>
                <a:lnTo>
                  <a:pt x="2672003" y="680650"/>
                </a:lnTo>
                <a:lnTo>
                  <a:pt x="2669843" y="680650"/>
                </a:lnTo>
                <a:lnTo>
                  <a:pt x="2665528" y="683887"/>
                </a:lnTo>
                <a:lnTo>
                  <a:pt x="2668765" y="706681"/>
                </a:lnTo>
                <a:lnTo>
                  <a:pt x="2668765" y="712076"/>
                </a:lnTo>
                <a:lnTo>
                  <a:pt x="2667686" y="719763"/>
                </a:lnTo>
                <a:lnTo>
                  <a:pt x="2668765" y="720843"/>
                </a:lnTo>
                <a:lnTo>
                  <a:pt x="2675373" y="720843"/>
                </a:lnTo>
                <a:lnTo>
                  <a:pt x="2692638" y="723000"/>
                </a:lnTo>
                <a:lnTo>
                  <a:pt x="2699247" y="719763"/>
                </a:lnTo>
                <a:lnTo>
                  <a:pt x="2712194" y="720843"/>
                </a:lnTo>
                <a:lnTo>
                  <a:pt x="2713274" y="719763"/>
                </a:lnTo>
                <a:lnTo>
                  <a:pt x="2712194" y="714234"/>
                </a:lnTo>
                <a:lnTo>
                  <a:pt x="2712194" y="712076"/>
                </a:lnTo>
                <a:cubicBezTo>
                  <a:pt x="2712194" y="710637"/>
                  <a:pt x="2713318" y="709918"/>
                  <a:pt x="2715567" y="709918"/>
                </a:cubicBezTo>
                <a:lnTo>
                  <a:pt x="2715567" y="707760"/>
                </a:lnTo>
                <a:cubicBezTo>
                  <a:pt x="2713318" y="707760"/>
                  <a:pt x="2712194" y="707040"/>
                  <a:pt x="2712194" y="705602"/>
                </a:cubicBezTo>
                <a:lnTo>
                  <a:pt x="2712194" y="703444"/>
                </a:lnTo>
                <a:lnTo>
                  <a:pt x="2715567" y="682808"/>
                </a:lnTo>
                <a:lnTo>
                  <a:pt x="2714487" y="682808"/>
                </a:lnTo>
                <a:lnTo>
                  <a:pt x="2707878" y="684966"/>
                </a:lnTo>
                <a:cubicBezTo>
                  <a:pt x="2697718" y="681909"/>
                  <a:pt x="2692638" y="679751"/>
                  <a:pt x="2692638" y="678492"/>
                </a:cubicBezTo>
                <a:lnTo>
                  <a:pt x="2690480" y="674041"/>
                </a:lnTo>
                <a:lnTo>
                  <a:pt x="2690480" y="672962"/>
                </a:lnTo>
                <a:lnTo>
                  <a:pt x="2692638" y="670804"/>
                </a:lnTo>
                <a:lnTo>
                  <a:pt x="2704641" y="670804"/>
                </a:lnTo>
                <a:lnTo>
                  <a:pt x="2716645" y="671883"/>
                </a:lnTo>
                <a:lnTo>
                  <a:pt x="2719882" y="670804"/>
                </a:lnTo>
                <a:lnTo>
                  <a:pt x="2719882" y="666488"/>
                </a:lnTo>
                <a:cubicBezTo>
                  <a:pt x="2717724" y="663790"/>
                  <a:pt x="2716645" y="661273"/>
                  <a:pt x="2716645" y="658935"/>
                </a:cubicBezTo>
                <a:lnTo>
                  <a:pt x="2716645" y="650168"/>
                </a:lnTo>
                <a:lnTo>
                  <a:pt x="2720961" y="650168"/>
                </a:lnTo>
                <a:cubicBezTo>
                  <a:pt x="2717724" y="643154"/>
                  <a:pt x="2713723" y="638479"/>
                  <a:pt x="2708957" y="636141"/>
                </a:cubicBezTo>
                <a:lnTo>
                  <a:pt x="2708957" y="640457"/>
                </a:lnTo>
                <a:cubicBezTo>
                  <a:pt x="2699605" y="639738"/>
                  <a:pt x="2694931" y="638299"/>
                  <a:pt x="2694931" y="636141"/>
                </a:cubicBezTo>
                <a:lnTo>
                  <a:pt x="2694931" y="633848"/>
                </a:lnTo>
                <a:lnTo>
                  <a:pt x="2700326" y="628453"/>
                </a:lnTo>
                <a:lnTo>
                  <a:pt x="2704641" y="628453"/>
                </a:lnTo>
                <a:lnTo>
                  <a:pt x="2708957" y="631690"/>
                </a:lnTo>
                <a:lnTo>
                  <a:pt x="2716645" y="631690"/>
                </a:lnTo>
                <a:lnTo>
                  <a:pt x="2729594" y="620900"/>
                </a:lnTo>
                <a:lnTo>
                  <a:pt x="2729594" y="618742"/>
                </a:lnTo>
                <a:cubicBezTo>
                  <a:pt x="2729594" y="616584"/>
                  <a:pt x="2726715" y="615505"/>
                  <a:pt x="2720961" y="615505"/>
                </a:cubicBezTo>
                <a:lnTo>
                  <a:pt x="2717724" y="614291"/>
                </a:lnTo>
                <a:close/>
                <a:moveTo>
                  <a:pt x="7237459" y="609461"/>
                </a:moveTo>
                <a:lnTo>
                  <a:pt x="7235301" y="611619"/>
                </a:lnTo>
                <a:lnTo>
                  <a:pt x="7236380" y="617015"/>
                </a:lnTo>
                <a:lnTo>
                  <a:pt x="7239752" y="617015"/>
                </a:lnTo>
                <a:lnTo>
                  <a:pt x="7239752" y="611619"/>
                </a:lnTo>
                <a:close/>
                <a:moveTo>
                  <a:pt x="7254993" y="598536"/>
                </a:moveTo>
                <a:cubicBezTo>
                  <a:pt x="7252026" y="598536"/>
                  <a:pt x="7249823" y="600335"/>
                  <a:pt x="7248384" y="603931"/>
                </a:cubicBezTo>
                <a:cubicBezTo>
                  <a:pt x="7249463" y="606899"/>
                  <a:pt x="7250542" y="608383"/>
                  <a:pt x="7251621" y="608383"/>
                </a:cubicBezTo>
                <a:lnTo>
                  <a:pt x="7252835" y="608383"/>
                </a:lnTo>
                <a:cubicBezTo>
                  <a:pt x="7258230" y="608383"/>
                  <a:pt x="7261107" y="607259"/>
                  <a:pt x="7261467" y="605010"/>
                </a:cubicBezTo>
                <a:cubicBezTo>
                  <a:pt x="7261467" y="600694"/>
                  <a:pt x="7259309" y="598536"/>
                  <a:pt x="7254993" y="598536"/>
                </a:cubicBezTo>
                <a:close/>
                <a:moveTo>
                  <a:pt x="226051" y="595198"/>
                </a:moveTo>
                <a:lnTo>
                  <a:pt x="230637" y="595198"/>
                </a:lnTo>
                <a:lnTo>
                  <a:pt x="255859" y="617048"/>
                </a:lnTo>
                <a:lnTo>
                  <a:pt x="257072" y="621364"/>
                </a:lnTo>
                <a:cubicBezTo>
                  <a:pt x="266603" y="621904"/>
                  <a:pt x="271369" y="623702"/>
                  <a:pt x="271369" y="626759"/>
                </a:cubicBezTo>
                <a:lnTo>
                  <a:pt x="271369" y="627838"/>
                </a:lnTo>
                <a:lnTo>
                  <a:pt x="270290" y="628917"/>
                </a:lnTo>
                <a:lnTo>
                  <a:pt x="271369" y="629996"/>
                </a:lnTo>
                <a:lnTo>
                  <a:pt x="271369" y="632154"/>
                </a:lnTo>
                <a:lnTo>
                  <a:pt x="267997" y="635661"/>
                </a:lnTo>
                <a:lnTo>
                  <a:pt x="246013" y="632154"/>
                </a:lnTo>
                <a:cubicBezTo>
                  <a:pt x="243765" y="632154"/>
                  <a:pt x="242641" y="633323"/>
                  <a:pt x="242641" y="635661"/>
                </a:cubicBezTo>
                <a:lnTo>
                  <a:pt x="241562" y="636740"/>
                </a:lnTo>
                <a:lnTo>
                  <a:pt x="229423" y="636740"/>
                </a:lnTo>
                <a:cubicBezTo>
                  <a:pt x="225916" y="636740"/>
                  <a:pt x="222229" y="635571"/>
                  <a:pt x="218363" y="633233"/>
                </a:cubicBezTo>
                <a:cubicBezTo>
                  <a:pt x="208472" y="640066"/>
                  <a:pt x="202223" y="646990"/>
                  <a:pt x="199616" y="654004"/>
                </a:cubicBezTo>
                <a:lnTo>
                  <a:pt x="200695" y="663984"/>
                </a:lnTo>
                <a:lnTo>
                  <a:pt x="197458" y="665064"/>
                </a:lnTo>
                <a:lnTo>
                  <a:pt x="197458" y="666142"/>
                </a:lnTo>
                <a:lnTo>
                  <a:pt x="200695" y="670459"/>
                </a:lnTo>
                <a:lnTo>
                  <a:pt x="200695" y="676932"/>
                </a:lnTo>
                <a:lnTo>
                  <a:pt x="199616" y="692308"/>
                </a:lnTo>
                <a:lnTo>
                  <a:pt x="200695" y="695545"/>
                </a:lnTo>
                <a:lnTo>
                  <a:pt x="220656" y="696624"/>
                </a:lnTo>
                <a:cubicBezTo>
                  <a:pt x="222275" y="690870"/>
                  <a:pt x="226321" y="685744"/>
                  <a:pt x="232795" y="681249"/>
                </a:cubicBezTo>
                <a:lnTo>
                  <a:pt x="240483" y="675854"/>
                </a:lnTo>
                <a:cubicBezTo>
                  <a:pt x="246687" y="678551"/>
                  <a:pt x="257342" y="686554"/>
                  <a:pt x="272448" y="699861"/>
                </a:cubicBezTo>
                <a:lnTo>
                  <a:pt x="272448" y="700941"/>
                </a:lnTo>
                <a:cubicBezTo>
                  <a:pt x="271369" y="703818"/>
                  <a:pt x="268807" y="705256"/>
                  <a:pt x="264760" y="705256"/>
                </a:cubicBezTo>
                <a:lnTo>
                  <a:pt x="257072" y="704177"/>
                </a:lnTo>
                <a:lnTo>
                  <a:pt x="257072" y="705256"/>
                </a:lnTo>
                <a:lnTo>
                  <a:pt x="258151" y="712809"/>
                </a:lnTo>
                <a:lnTo>
                  <a:pt x="253701" y="718474"/>
                </a:lnTo>
                <a:lnTo>
                  <a:pt x="261523" y="726027"/>
                </a:lnTo>
                <a:lnTo>
                  <a:pt x="261523" y="728185"/>
                </a:lnTo>
                <a:lnTo>
                  <a:pt x="258151" y="733580"/>
                </a:lnTo>
                <a:lnTo>
                  <a:pt x="261523" y="747877"/>
                </a:lnTo>
                <a:lnTo>
                  <a:pt x="255859" y="759746"/>
                </a:lnTo>
                <a:lnTo>
                  <a:pt x="255859" y="769727"/>
                </a:lnTo>
                <a:cubicBezTo>
                  <a:pt x="257387" y="770986"/>
                  <a:pt x="258511" y="776381"/>
                  <a:pt x="259230" y="785912"/>
                </a:cubicBezTo>
                <a:lnTo>
                  <a:pt x="255859" y="793465"/>
                </a:lnTo>
                <a:lnTo>
                  <a:pt x="259230" y="796972"/>
                </a:lnTo>
                <a:lnTo>
                  <a:pt x="258151" y="800209"/>
                </a:lnTo>
                <a:lnTo>
                  <a:pt x="261523" y="818552"/>
                </a:lnTo>
                <a:lnTo>
                  <a:pt x="258151" y="844718"/>
                </a:lnTo>
                <a:lnTo>
                  <a:pt x="260309" y="849169"/>
                </a:lnTo>
                <a:cubicBezTo>
                  <a:pt x="259230" y="857081"/>
                  <a:pt x="257027" y="861038"/>
                  <a:pt x="253701" y="861038"/>
                </a:cubicBezTo>
                <a:lnTo>
                  <a:pt x="242641" y="862251"/>
                </a:lnTo>
                <a:lnTo>
                  <a:pt x="233874" y="861038"/>
                </a:lnTo>
                <a:lnTo>
                  <a:pt x="219442" y="862251"/>
                </a:lnTo>
                <a:lnTo>
                  <a:pt x="211754" y="854564"/>
                </a:lnTo>
                <a:lnTo>
                  <a:pt x="215126" y="849169"/>
                </a:lnTo>
                <a:lnTo>
                  <a:pt x="215126" y="845797"/>
                </a:lnTo>
                <a:lnTo>
                  <a:pt x="212968" y="839323"/>
                </a:lnTo>
                <a:lnTo>
                  <a:pt x="215126" y="828398"/>
                </a:lnTo>
                <a:lnTo>
                  <a:pt x="214047" y="819631"/>
                </a:lnTo>
                <a:lnTo>
                  <a:pt x="215126" y="802367"/>
                </a:lnTo>
                <a:lnTo>
                  <a:pt x="212968" y="795893"/>
                </a:lnTo>
                <a:lnTo>
                  <a:pt x="212968" y="784833"/>
                </a:lnTo>
                <a:cubicBezTo>
                  <a:pt x="214047" y="778359"/>
                  <a:pt x="216205" y="775122"/>
                  <a:pt x="219442" y="775122"/>
                </a:cubicBezTo>
                <a:lnTo>
                  <a:pt x="219442" y="772964"/>
                </a:lnTo>
                <a:cubicBezTo>
                  <a:pt x="216564" y="772964"/>
                  <a:pt x="215126" y="770716"/>
                  <a:pt x="215126" y="766220"/>
                </a:cubicBezTo>
                <a:lnTo>
                  <a:pt x="215126" y="759746"/>
                </a:lnTo>
                <a:lnTo>
                  <a:pt x="216205" y="755430"/>
                </a:lnTo>
                <a:lnTo>
                  <a:pt x="214047" y="748956"/>
                </a:lnTo>
                <a:lnTo>
                  <a:pt x="216205" y="740054"/>
                </a:lnTo>
                <a:lnTo>
                  <a:pt x="212968" y="720632"/>
                </a:lnTo>
                <a:lnTo>
                  <a:pt x="217284" y="708493"/>
                </a:lnTo>
                <a:lnTo>
                  <a:pt x="216205" y="703098"/>
                </a:lnTo>
                <a:lnTo>
                  <a:pt x="212968" y="703098"/>
                </a:lnTo>
                <a:cubicBezTo>
                  <a:pt x="204066" y="704537"/>
                  <a:pt x="199616" y="707055"/>
                  <a:pt x="199616" y="710651"/>
                </a:cubicBezTo>
                <a:lnTo>
                  <a:pt x="201774" y="723869"/>
                </a:lnTo>
                <a:lnTo>
                  <a:pt x="201774" y="724948"/>
                </a:lnTo>
                <a:cubicBezTo>
                  <a:pt x="200335" y="736098"/>
                  <a:pt x="198132" y="745899"/>
                  <a:pt x="195165" y="754351"/>
                </a:cubicBezTo>
                <a:lnTo>
                  <a:pt x="194086" y="760825"/>
                </a:lnTo>
                <a:lnTo>
                  <a:pt x="195165" y="765141"/>
                </a:lnTo>
                <a:lnTo>
                  <a:pt x="195165" y="766220"/>
                </a:lnTo>
                <a:lnTo>
                  <a:pt x="191928" y="779438"/>
                </a:lnTo>
                <a:lnTo>
                  <a:pt x="193007" y="783754"/>
                </a:lnTo>
                <a:cubicBezTo>
                  <a:pt x="193007" y="790768"/>
                  <a:pt x="187881" y="798770"/>
                  <a:pt x="177631" y="807762"/>
                </a:cubicBezTo>
                <a:cubicBezTo>
                  <a:pt x="174664" y="807762"/>
                  <a:pt x="173180" y="811359"/>
                  <a:pt x="173180" y="818552"/>
                </a:cubicBezTo>
                <a:cubicBezTo>
                  <a:pt x="169313" y="825835"/>
                  <a:pt x="166751" y="829477"/>
                  <a:pt x="165492" y="829477"/>
                </a:cubicBezTo>
                <a:cubicBezTo>
                  <a:pt x="160367" y="829477"/>
                  <a:pt x="157444" y="833838"/>
                  <a:pt x="156725" y="842560"/>
                </a:cubicBezTo>
                <a:cubicBezTo>
                  <a:pt x="146205" y="852720"/>
                  <a:pt x="138472" y="857801"/>
                  <a:pt x="133527" y="857801"/>
                </a:cubicBezTo>
                <a:lnTo>
                  <a:pt x="132448" y="857801"/>
                </a:lnTo>
                <a:lnTo>
                  <a:pt x="130155" y="855643"/>
                </a:lnTo>
                <a:lnTo>
                  <a:pt x="130155" y="854564"/>
                </a:lnTo>
                <a:cubicBezTo>
                  <a:pt x="132942" y="852585"/>
                  <a:pt x="135864" y="847146"/>
                  <a:pt x="138922" y="838244"/>
                </a:cubicBezTo>
                <a:lnTo>
                  <a:pt x="141214" y="836086"/>
                </a:lnTo>
                <a:lnTo>
                  <a:pt x="141214" y="832714"/>
                </a:lnTo>
                <a:lnTo>
                  <a:pt x="140001" y="821789"/>
                </a:lnTo>
                <a:cubicBezTo>
                  <a:pt x="146025" y="818013"/>
                  <a:pt x="149037" y="814775"/>
                  <a:pt x="149037" y="812078"/>
                </a:cubicBezTo>
                <a:lnTo>
                  <a:pt x="147688" y="808841"/>
                </a:lnTo>
                <a:lnTo>
                  <a:pt x="144451" y="808841"/>
                </a:lnTo>
                <a:lnTo>
                  <a:pt x="141214" y="810999"/>
                </a:lnTo>
                <a:lnTo>
                  <a:pt x="135685" y="809920"/>
                </a:lnTo>
                <a:lnTo>
                  <a:pt x="134606" y="810999"/>
                </a:lnTo>
                <a:lnTo>
                  <a:pt x="135685" y="816394"/>
                </a:lnTo>
                <a:lnTo>
                  <a:pt x="135685" y="817473"/>
                </a:lnTo>
                <a:lnTo>
                  <a:pt x="132448" y="820710"/>
                </a:lnTo>
                <a:lnTo>
                  <a:pt x="131234" y="820710"/>
                </a:lnTo>
                <a:lnTo>
                  <a:pt x="130155" y="819631"/>
                </a:lnTo>
                <a:lnTo>
                  <a:pt x="129076" y="820710"/>
                </a:lnTo>
                <a:lnTo>
                  <a:pt x="125839" y="820710"/>
                </a:lnTo>
                <a:cubicBezTo>
                  <a:pt x="122602" y="817832"/>
                  <a:pt x="117431" y="815674"/>
                  <a:pt x="110328" y="814236"/>
                </a:cubicBezTo>
                <a:lnTo>
                  <a:pt x="108035" y="812078"/>
                </a:lnTo>
                <a:lnTo>
                  <a:pt x="103719" y="812078"/>
                </a:lnTo>
                <a:lnTo>
                  <a:pt x="101561" y="814236"/>
                </a:lnTo>
                <a:lnTo>
                  <a:pt x="101561" y="817473"/>
                </a:lnTo>
                <a:lnTo>
                  <a:pt x="106956" y="817473"/>
                </a:lnTo>
                <a:lnTo>
                  <a:pt x="109249" y="819631"/>
                </a:lnTo>
                <a:lnTo>
                  <a:pt x="108035" y="834872"/>
                </a:lnTo>
                <a:lnTo>
                  <a:pt x="111407" y="844718"/>
                </a:lnTo>
                <a:lnTo>
                  <a:pt x="111407" y="846876"/>
                </a:lnTo>
                <a:cubicBezTo>
                  <a:pt x="111407" y="854159"/>
                  <a:pt x="105922" y="857801"/>
                  <a:pt x="94952" y="857801"/>
                </a:cubicBezTo>
                <a:cubicBezTo>
                  <a:pt x="94952" y="859239"/>
                  <a:pt x="93064" y="859959"/>
                  <a:pt x="89287" y="859959"/>
                </a:cubicBezTo>
                <a:lnTo>
                  <a:pt x="80520" y="859959"/>
                </a:lnTo>
                <a:lnTo>
                  <a:pt x="80520" y="857801"/>
                </a:lnTo>
                <a:lnTo>
                  <a:pt x="81599" y="852406"/>
                </a:lnTo>
                <a:cubicBezTo>
                  <a:pt x="80161" y="852406"/>
                  <a:pt x="79441" y="854204"/>
                  <a:pt x="79441" y="857801"/>
                </a:cubicBezTo>
                <a:lnTo>
                  <a:pt x="78362" y="857801"/>
                </a:lnTo>
                <a:cubicBezTo>
                  <a:pt x="77103" y="857801"/>
                  <a:pt x="75979" y="854519"/>
                  <a:pt x="74991" y="847955"/>
                </a:cubicBezTo>
                <a:lnTo>
                  <a:pt x="73912" y="847955"/>
                </a:lnTo>
                <a:lnTo>
                  <a:pt x="73912" y="849169"/>
                </a:lnTo>
                <a:lnTo>
                  <a:pt x="74991" y="858880"/>
                </a:lnTo>
                <a:lnTo>
                  <a:pt x="73912" y="858880"/>
                </a:lnTo>
                <a:cubicBezTo>
                  <a:pt x="64290" y="858880"/>
                  <a:pt x="59480" y="853080"/>
                  <a:pt x="59480" y="841481"/>
                </a:cubicBezTo>
                <a:cubicBezTo>
                  <a:pt x="59480" y="839862"/>
                  <a:pt x="61683" y="836580"/>
                  <a:pt x="66089" y="831635"/>
                </a:cubicBezTo>
                <a:lnTo>
                  <a:pt x="66089" y="828398"/>
                </a:lnTo>
                <a:cubicBezTo>
                  <a:pt x="66089" y="827319"/>
                  <a:pt x="63166" y="825880"/>
                  <a:pt x="57322" y="824082"/>
                </a:cubicBezTo>
                <a:lnTo>
                  <a:pt x="53006" y="825161"/>
                </a:lnTo>
                <a:lnTo>
                  <a:pt x="51792" y="824082"/>
                </a:lnTo>
                <a:lnTo>
                  <a:pt x="50713" y="824082"/>
                </a:lnTo>
                <a:cubicBezTo>
                  <a:pt x="44688" y="825700"/>
                  <a:pt x="36956" y="829297"/>
                  <a:pt x="27514" y="834872"/>
                </a:cubicBezTo>
                <a:cubicBezTo>
                  <a:pt x="20771" y="834872"/>
                  <a:pt x="15645" y="837075"/>
                  <a:pt x="12139" y="841481"/>
                </a:cubicBezTo>
                <a:lnTo>
                  <a:pt x="1079" y="844718"/>
                </a:lnTo>
                <a:lnTo>
                  <a:pt x="0" y="843639"/>
                </a:lnTo>
                <a:lnTo>
                  <a:pt x="0" y="840402"/>
                </a:lnTo>
                <a:lnTo>
                  <a:pt x="14431" y="823003"/>
                </a:lnTo>
                <a:cubicBezTo>
                  <a:pt x="14431" y="820755"/>
                  <a:pt x="15870" y="818912"/>
                  <a:pt x="18747" y="817473"/>
                </a:cubicBezTo>
                <a:lnTo>
                  <a:pt x="19826" y="817473"/>
                </a:lnTo>
                <a:lnTo>
                  <a:pt x="19826" y="819631"/>
                </a:lnTo>
                <a:lnTo>
                  <a:pt x="23198" y="817473"/>
                </a:lnTo>
                <a:lnTo>
                  <a:pt x="24277" y="818552"/>
                </a:lnTo>
                <a:lnTo>
                  <a:pt x="25356" y="817473"/>
                </a:lnTo>
                <a:lnTo>
                  <a:pt x="25356" y="816394"/>
                </a:lnTo>
                <a:lnTo>
                  <a:pt x="22119" y="813157"/>
                </a:lnTo>
                <a:lnTo>
                  <a:pt x="47476" y="769727"/>
                </a:lnTo>
                <a:cubicBezTo>
                  <a:pt x="47476" y="765770"/>
                  <a:pt x="48914" y="762084"/>
                  <a:pt x="51792" y="758667"/>
                </a:cubicBezTo>
                <a:lnTo>
                  <a:pt x="51792" y="757588"/>
                </a:lnTo>
                <a:cubicBezTo>
                  <a:pt x="51792" y="756150"/>
                  <a:pt x="49634" y="755071"/>
                  <a:pt x="45318" y="754351"/>
                </a:cubicBezTo>
                <a:cubicBezTo>
                  <a:pt x="44598" y="756509"/>
                  <a:pt x="42351" y="757588"/>
                  <a:pt x="38574" y="757588"/>
                </a:cubicBezTo>
                <a:lnTo>
                  <a:pt x="36416" y="757588"/>
                </a:lnTo>
                <a:lnTo>
                  <a:pt x="21040" y="754351"/>
                </a:lnTo>
                <a:lnTo>
                  <a:pt x="14431" y="756509"/>
                </a:lnTo>
                <a:lnTo>
                  <a:pt x="13218" y="755430"/>
                </a:lnTo>
                <a:lnTo>
                  <a:pt x="13218" y="753272"/>
                </a:lnTo>
                <a:cubicBezTo>
                  <a:pt x="13218" y="751114"/>
                  <a:pt x="16904" y="749316"/>
                  <a:pt x="24277" y="747877"/>
                </a:cubicBezTo>
                <a:lnTo>
                  <a:pt x="31965" y="748956"/>
                </a:lnTo>
                <a:lnTo>
                  <a:pt x="38574" y="746798"/>
                </a:lnTo>
                <a:lnTo>
                  <a:pt x="43025" y="748956"/>
                </a:lnTo>
                <a:cubicBezTo>
                  <a:pt x="54804" y="748956"/>
                  <a:pt x="60694" y="747518"/>
                  <a:pt x="60694" y="744640"/>
                </a:cubicBezTo>
                <a:lnTo>
                  <a:pt x="56243" y="721711"/>
                </a:lnTo>
                <a:cubicBezTo>
                  <a:pt x="49679" y="720812"/>
                  <a:pt x="46397" y="719733"/>
                  <a:pt x="46397" y="718474"/>
                </a:cubicBezTo>
                <a:lnTo>
                  <a:pt x="46397" y="716316"/>
                </a:lnTo>
                <a:lnTo>
                  <a:pt x="48555" y="713888"/>
                </a:lnTo>
                <a:lnTo>
                  <a:pt x="55164" y="713888"/>
                </a:lnTo>
                <a:lnTo>
                  <a:pt x="55164" y="712809"/>
                </a:lnTo>
                <a:cubicBezTo>
                  <a:pt x="55164" y="711011"/>
                  <a:pt x="51882" y="709573"/>
                  <a:pt x="45318" y="708493"/>
                </a:cubicBezTo>
                <a:lnTo>
                  <a:pt x="43025" y="702020"/>
                </a:lnTo>
                <a:lnTo>
                  <a:pt x="44239" y="700941"/>
                </a:lnTo>
                <a:lnTo>
                  <a:pt x="44239" y="699861"/>
                </a:lnTo>
                <a:lnTo>
                  <a:pt x="38574" y="687723"/>
                </a:lnTo>
                <a:cubicBezTo>
                  <a:pt x="40103" y="683227"/>
                  <a:pt x="41991" y="680709"/>
                  <a:pt x="44239" y="680170"/>
                </a:cubicBezTo>
                <a:cubicBezTo>
                  <a:pt x="44239" y="660568"/>
                  <a:pt x="37225" y="650767"/>
                  <a:pt x="23198" y="650767"/>
                </a:cubicBezTo>
                <a:cubicBezTo>
                  <a:pt x="17353" y="650767"/>
                  <a:pt x="14431" y="649688"/>
                  <a:pt x="14431" y="647530"/>
                </a:cubicBezTo>
                <a:lnTo>
                  <a:pt x="14431" y="645372"/>
                </a:lnTo>
                <a:lnTo>
                  <a:pt x="16589" y="643214"/>
                </a:lnTo>
                <a:lnTo>
                  <a:pt x="22119" y="643214"/>
                </a:lnTo>
                <a:lnTo>
                  <a:pt x="26435" y="644293"/>
                </a:lnTo>
                <a:cubicBezTo>
                  <a:pt x="32100" y="643394"/>
                  <a:pt x="36146" y="641955"/>
                  <a:pt x="38574" y="639977"/>
                </a:cubicBezTo>
                <a:lnTo>
                  <a:pt x="45318" y="639977"/>
                </a:lnTo>
                <a:lnTo>
                  <a:pt x="58401" y="643214"/>
                </a:lnTo>
                <a:cubicBezTo>
                  <a:pt x="60109" y="643214"/>
                  <a:pt x="61233" y="639887"/>
                  <a:pt x="61773" y="633233"/>
                </a:cubicBezTo>
                <a:lnTo>
                  <a:pt x="59480" y="626759"/>
                </a:lnTo>
                <a:lnTo>
                  <a:pt x="60694" y="621364"/>
                </a:lnTo>
                <a:cubicBezTo>
                  <a:pt x="60064" y="615789"/>
                  <a:pt x="58581" y="611833"/>
                  <a:pt x="56243" y="609495"/>
                </a:cubicBezTo>
                <a:cubicBezTo>
                  <a:pt x="56243" y="605179"/>
                  <a:pt x="58806" y="601852"/>
                  <a:pt x="63931" y="599514"/>
                </a:cubicBezTo>
                <a:lnTo>
                  <a:pt x="71754" y="600593"/>
                </a:lnTo>
                <a:lnTo>
                  <a:pt x="79441" y="600593"/>
                </a:lnTo>
                <a:cubicBezTo>
                  <a:pt x="84567" y="604010"/>
                  <a:pt x="93738" y="606977"/>
                  <a:pt x="106956" y="609495"/>
                </a:cubicBezTo>
                <a:lnTo>
                  <a:pt x="113565" y="615969"/>
                </a:lnTo>
                <a:lnTo>
                  <a:pt x="113565" y="618127"/>
                </a:lnTo>
                <a:lnTo>
                  <a:pt x="108035" y="623522"/>
                </a:lnTo>
                <a:lnTo>
                  <a:pt x="110328" y="632154"/>
                </a:lnTo>
                <a:lnTo>
                  <a:pt x="106956" y="642135"/>
                </a:lnTo>
                <a:cubicBezTo>
                  <a:pt x="111002" y="642135"/>
                  <a:pt x="118735" y="635571"/>
                  <a:pt x="130155" y="622443"/>
                </a:cubicBezTo>
                <a:lnTo>
                  <a:pt x="131234" y="622443"/>
                </a:lnTo>
                <a:lnTo>
                  <a:pt x="151195" y="632154"/>
                </a:lnTo>
                <a:lnTo>
                  <a:pt x="152274" y="632154"/>
                </a:lnTo>
                <a:lnTo>
                  <a:pt x="153353" y="631075"/>
                </a:lnTo>
                <a:lnTo>
                  <a:pt x="153353" y="629996"/>
                </a:lnTo>
                <a:lnTo>
                  <a:pt x="150116" y="619206"/>
                </a:lnTo>
                <a:lnTo>
                  <a:pt x="153353" y="617048"/>
                </a:lnTo>
                <a:cubicBezTo>
                  <a:pt x="157939" y="619565"/>
                  <a:pt x="167155" y="622443"/>
                  <a:pt x="181003" y="625680"/>
                </a:cubicBezTo>
                <a:lnTo>
                  <a:pt x="184240" y="626759"/>
                </a:lnTo>
                <a:lnTo>
                  <a:pt x="187477" y="625680"/>
                </a:lnTo>
                <a:lnTo>
                  <a:pt x="193007" y="635661"/>
                </a:lnTo>
                <a:lnTo>
                  <a:pt x="191928" y="641056"/>
                </a:lnTo>
                <a:lnTo>
                  <a:pt x="193007" y="641056"/>
                </a:lnTo>
                <a:cubicBezTo>
                  <a:pt x="194445" y="641056"/>
                  <a:pt x="195165" y="637729"/>
                  <a:pt x="195165" y="631075"/>
                </a:cubicBezTo>
                <a:lnTo>
                  <a:pt x="199616" y="627838"/>
                </a:lnTo>
                <a:lnTo>
                  <a:pt x="205280" y="628917"/>
                </a:lnTo>
                <a:lnTo>
                  <a:pt x="206359" y="627838"/>
                </a:lnTo>
                <a:lnTo>
                  <a:pt x="206359" y="626759"/>
                </a:lnTo>
                <a:lnTo>
                  <a:pt x="205280" y="620285"/>
                </a:lnTo>
                <a:cubicBezTo>
                  <a:pt x="215531" y="615789"/>
                  <a:pt x="220656" y="610304"/>
                  <a:pt x="220656" y="603830"/>
                </a:cubicBezTo>
                <a:close/>
                <a:moveTo>
                  <a:pt x="2689401" y="582865"/>
                </a:moveTo>
                <a:cubicBezTo>
                  <a:pt x="2681127" y="590868"/>
                  <a:pt x="2673530" y="594869"/>
                  <a:pt x="2666606" y="594869"/>
                </a:cubicBezTo>
                <a:cubicBezTo>
                  <a:pt x="2663728" y="594869"/>
                  <a:pt x="2662291" y="596308"/>
                  <a:pt x="2662291" y="599185"/>
                </a:cubicBezTo>
                <a:lnTo>
                  <a:pt x="2637338" y="607817"/>
                </a:lnTo>
                <a:cubicBezTo>
                  <a:pt x="2635360" y="611414"/>
                  <a:pt x="2633156" y="613212"/>
                  <a:pt x="2630731" y="613212"/>
                </a:cubicBezTo>
                <a:lnTo>
                  <a:pt x="2630731" y="617663"/>
                </a:lnTo>
                <a:cubicBezTo>
                  <a:pt x="2639451" y="620540"/>
                  <a:pt x="2647814" y="622339"/>
                  <a:pt x="2655817" y="623058"/>
                </a:cubicBezTo>
                <a:cubicBezTo>
                  <a:pt x="2656896" y="625935"/>
                  <a:pt x="2657975" y="627374"/>
                  <a:pt x="2659054" y="627374"/>
                </a:cubicBezTo>
                <a:lnTo>
                  <a:pt x="2660133" y="627374"/>
                </a:lnTo>
                <a:lnTo>
                  <a:pt x="2665528" y="614291"/>
                </a:lnTo>
                <a:lnTo>
                  <a:pt x="2662291" y="603501"/>
                </a:lnTo>
                <a:lnTo>
                  <a:pt x="2663369" y="602422"/>
                </a:lnTo>
                <a:lnTo>
                  <a:pt x="2674294" y="602422"/>
                </a:lnTo>
                <a:cubicBezTo>
                  <a:pt x="2675732" y="602422"/>
                  <a:pt x="2676453" y="601343"/>
                  <a:pt x="2676453" y="599185"/>
                </a:cubicBezTo>
                <a:lnTo>
                  <a:pt x="2677531" y="598106"/>
                </a:lnTo>
                <a:lnTo>
                  <a:pt x="2678610" y="598106"/>
                </a:lnTo>
                <a:lnTo>
                  <a:pt x="2691558" y="605659"/>
                </a:lnTo>
                <a:lnTo>
                  <a:pt x="2692638" y="605659"/>
                </a:lnTo>
                <a:lnTo>
                  <a:pt x="2692638" y="603501"/>
                </a:lnTo>
                <a:lnTo>
                  <a:pt x="2690480" y="594869"/>
                </a:lnTo>
                <a:lnTo>
                  <a:pt x="2690480" y="585023"/>
                </a:lnTo>
                <a:lnTo>
                  <a:pt x="2689401" y="583944"/>
                </a:lnTo>
                <a:close/>
                <a:moveTo>
                  <a:pt x="2643812" y="579628"/>
                </a:moveTo>
                <a:lnTo>
                  <a:pt x="2643812" y="580707"/>
                </a:lnTo>
                <a:lnTo>
                  <a:pt x="2644891" y="583944"/>
                </a:lnTo>
                <a:lnTo>
                  <a:pt x="2645970" y="583944"/>
                </a:lnTo>
                <a:lnTo>
                  <a:pt x="2645970" y="579628"/>
                </a:lnTo>
                <a:close/>
                <a:moveTo>
                  <a:pt x="1191733" y="571512"/>
                </a:moveTo>
                <a:lnTo>
                  <a:pt x="1191733" y="572591"/>
                </a:lnTo>
                <a:lnTo>
                  <a:pt x="1193892" y="572591"/>
                </a:lnTo>
                <a:lnTo>
                  <a:pt x="1193892" y="571512"/>
                </a:lnTo>
                <a:close/>
                <a:moveTo>
                  <a:pt x="7259309" y="570213"/>
                </a:moveTo>
                <a:lnTo>
                  <a:pt x="7259309" y="571292"/>
                </a:lnTo>
                <a:lnTo>
                  <a:pt x="7258230" y="574529"/>
                </a:lnTo>
                <a:lnTo>
                  <a:pt x="7259309" y="580059"/>
                </a:lnTo>
                <a:lnTo>
                  <a:pt x="7262546" y="580059"/>
                </a:lnTo>
                <a:lnTo>
                  <a:pt x="7264704" y="577901"/>
                </a:lnTo>
                <a:lnTo>
                  <a:pt x="7264704" y="573450"/>
                </a:lnTo>
                <a:cubicBezTo>
                  <a:pt x="7264704" y="571831"/>
                  <a:pt x="7262906" y="570752"/>
                  <a:pt x="7259309" y="570213"/>
                </a:cubicBezTo>
                <a:close/>
                <a:moveTo>
                  <a:pt x="7249463" y="569133"/>
                </a:moveTo>
                <a:lnTo>
                  <a:pt x="7249463" y="570213"/>
                </a:lnTo>
                <a:lnTo>
                  <a:pt x="7251621" y="570213"/>
                </a:lnTo>
                <a:lnTo>
                  <a:pt x="7251621" y="569133"/>
                </a:lnTo>
                <a:close/>
                <a:moveTo>
                  <a:pt x="1186338" y="568275"/>
                </a:moveTo>
                <a:lnTo>
                  <a:pt x="1186338" y="569354"/>
                </a:lnTo>
                <a:lnTo>
                  <a:pt x="1189575" y="570433"/>
                </a:lnTo>
                <a:lnTo>
                  <a:pt x="1190654" y="570433"/>
                </a:lnTo>
                <a:lnTo>
                  <a:pt x="1190654" y="569354"/>
                </a:lnTo>
                <a:lnTo>
                  <a:pt x="1187417" y="568275"/>
                </a:lnTo>
                <a:close/>
                <a:moveTo>
                  <a:pt x="7266862" y="568055"/>
                </a:moveTo>
                <a:lnTo>
                  <a:pt x="7268076" y="569133"/>
                </a:lnTo>
                <a:lnTo>
                  <a:pt x="7268076" y="570213"/>
                </a:lnTo>
                <a:lnTo>
                  <a:pt x="7271313" y="569133"/>
                </a:lnTo>
                <a:lnTo>
                  <a:pt x="7271313" y="568055"/>
                </a:lnTo>
                <a:close/>
                <a:moveTo>
                  <a:pt x="7254993" y="566976"/>
                </a:moveTo>
                <a:lnTo>
                  <a:pt x="7254993" y="568055"/>
                </a:lnTo>
                <a:lnTo>
                  <a:pt x="7258230" y="568055"/>
                </a:lnTo>
                <a:lnTo>
                  <a:pt x="7258230" y="566976"/>
                </a:lnTo>
                <a:close/>
                <a:moveTo>
                  <a:pt x="2098200" y="566460"/>
                </a:moveTo>
                <a:lnTo>
                  <a:pt x="2098220" y="566701"/>
                </a:lnTo>
                <a:lnTo>
                  <a:pt x="2098220" y="566475"/>
                </a:lnTo>
                <a:close/>
                <a:moveTo>
                  <a:pt x="7277787" y="564818"/>
                </a:moveTo>
                <a:lnTo>
                  <a:pt x="7277787" y="565897"/>
                </a:lnTo>
                <a:lnTo>
                  <a:pt x="7279945" y="565897"/>
                </a:lnTo>
                <a:lnTo>
                  <a:pt x="7279945" y="564818"/>
                </a:lnTo>
                <a:close/>
                <a:moveTo>
                  <a:pt x="1183102" y="562745"/>
                </a:moveTo>
                <a:lnTo>
                  <a:pt x="1183102" y="563824"/>
                </a:lnTo>
                <a:lnTo>
                  <a:pt x="1185259" y="565982"/>
                </a:lnTo>
                <a:lnTo>
                  <a:pt x="1185259" y="564903"/>
                </a:lnTo>
                <a:close/>
                <a:moveTo>
                  <a:pt x="7274550" y="562660"/>
                </a:moveTo>
                <a:lnTo>
                  <a:pt x="7274550" y="564818"/>
                </a:lnTo>
                <a:lnTo>
                  <a:pt x="7276708" y="564818"/>
                </a:lnTo>
                <a:lnTo>
                  <a:pt x="7276708" y="562660"/>
                </a:lnTo>
                <a:close/>
                <a:moveTo>
                  <a:pt x="7262546" y="562660"/>
                </a:moveTo>
                <a:lnTo>
                  <a:pt x="7262546" y="563738"/>
                </a:lnTo>
                <a:lnTo>
                  <a:pt x="7264704" y="563738"/>
                </a:lnTo>
                <a:lnTo>
                  <a:pt x="7264704" y="562660"/>
                </a:lnTo>
                <a:close/>
                <a:moveTo>
                  <a:pt x="2234429" y="562537"/>
                </a:moveTo>
                <a:lnTo>
                  <a:pt x="2234429" y="564758"/>
                </a:lnTo>
                <a:lnTo>
                  <a:pt x="2238899" y="564758"/>
                </a:lnTo>
                <a:lnTo>
                  <a:pt x="2238899" y="562537"/>
                </a:lnTo>
                <a:close/>
                <a:moveTo>
                  <a:pt x="5256599" y="560049"/>
                </a:moveTo>
                <a:lnTo>
                  <a:pt x="5256599" y="562342"/>
                </a:lnTo>
                <a:lnTo>
                  <a:pt x="5257678" y="562342"/>
                </a:lnTo>
                <a:lnTo>
                  <a:pt x="5257678" y="560049"/>
                </a:lnTo>
                <a:close/>
                <a:moveTo>
                  <a:pt x="1178920" y="559508"/>
                </a:moveTo>
                <a:lnTo>
                  <a:pt x="1180944" y="561666"/>
                </a:lnTo>
                <a:lnTo>
                  <a:pt x="1182022" y="561666"/>
                </a:lnTo>
                <a:lnTo>
                  <a:pt x="1179999" y="559508"/>
                </a:lnTo>
                <a:close/>
                <a:moveTo>
                  <a:pt x="2770864" y="558992"/>
                </a:moveTo>
                <a:lnTo>
                  <a:pt x="2771944" y="558992"/>
                </a:lnTo>
                <a:lnTo>
                  <a:pt x="2774102" y="561150"/>
                </a:lnTo>
                <a:lnTo>
                  <a:pt x="2769786" y="565466"/>
                </a:lnTo>
                <a:lnTo>
                  <a:pt x="2767627" y="565466"/>
                </a:lnTo>
                <a:lnTo>
                  <a:pt x="2767627" y="562229"/>
                </a:lnTo>
                <a:close/>
                <a:moveTo>
                  <a:pt x="3544750" y="555598"/>
                </a:moveTo>
                <a:lnTo>
                  <a:pt x="3551089" y="555598"/>
                </a:lnTo>
                <a:cubicBezTo>
                  <a:pt x="3583819" y="557036"/>
                  <a:pt x="3600184" y="558475"/>
                  <a:pt x="3600184" y="559914"/>
                </a:cubicBezTo>
                <a:lnTo>
                  <a:pt x="3606523" y="557755"/>
                </a:lnTo>
                <a:lnTo>
                  <a:pt x="3612997" y="557755"/>
                </a:lnTo>
                <a:lnTo>
                  <a:pt x="3615020" y="559914"/>
                </a:lnTo>
                <a:lnTo>
                  <a:pt x="3615020" y="566253"/>
                </a:lnTo>
                <a:lnTo>
                  <a:pt x="3612997" y="568411"/>
                </a:lnTo>
                <a:lnTo>
                  <a:pt x="3611918" y="568411"/>
                </a:lnTo>
                <a:cubicBezTo>
                  <a:pt x="3603376" y="567691"/>
                  <a:pt x="3599105" y="565578"/>
                  <a:pt x="3599105" y="562071"/>
                </a:cubicBezTo>
                <a:lnTo>
                  <a:pt x="3598026" y="562071"/>
                </a:lnTo>
                <a:cubicBezTo>
                  <a:pt x="3598026" y="564140"/>
                  <a:pt x="3597306" y="565174"/>
                  <a:pt x="3595868" y="565174"/>
                </a:cubicBezTo>
                <a:lnTo>
                  <a:pt x="3592631" y="565174"/>
                </a:lnTo>
                <a:lnTo>
                  <a:pt x="3587371" y="564095"/>
                </a:lnTo>
                <a:cubicBezTo>
                  <a:pt x="3575771" y="564814"/>
                  <a:pt x="3567229" y="566253"/>
                  <a:pt x="3561744" y="568411"/>
                </a:cubicBezTo>
                <a:lnTo>
                  <a:pt x="3558507" y="568411"/>
                </a:lnTo>
                <a:lnTo>
                  <a:pt x="3547852" y="565174"/>
                </a:lnTo>
                <a:lnTo>
                  <a:pt x="3536118" y="566253"/>
                </a:lnTo>
                <a:lnTo>
                  <a:pt x="3534095" y="563016"/>
                </a:lnTo>
                <a:lnTo>
                  <a:pt x="3534095" y="559914"/>
                </a:lnTo>
                <a:cubicBezTo>
                  <a:pt x="3534095" y="558475"/>
                  <a:pt x="3537646" y="557036"/>
                  <a:pt x="3544750" y="555598"/>
                </a:cubicBezTo>
                <a:close/>
                <a:moveTo>
                  <a:pt x="2238792" y="554073"/>
                </a:moveTo>
                <a:lnTo>
                  <a:pt x="2238792" y="556162"/>
                </a:lnTo>
                <a:lnTo>
                  <a:pt x="2243264" y="556162"/>
                </a:lnTo>
                <a:lnTo>
                  <a:pt x="2243264" y="554073"/>
                </a:lnTo>
                <a:close/>
                <a:moveTo>
                  <a:pt x="4138900" y="551429"/>
                </a:moveTo>
                <a:lnTo>
                  <a:pt x="4139202" y="553783"/>
                </a:lnTo>
                <a:lnTo>
                  <a:pt x="4142616" y="553783"/>
                </a:lnTo>
                <a:lnTo>
                  <a:pt x="4142616" y="551429"/>
                </a:lnTo>
                <a:close/>
                <a:moveTo>
                  <a:pt x="9275383" y="550241"/>
                </a:moveTo>
                <a:lnTo>
                  <a:pt x="9275383" y="552463"/>
                </a:lnTo>
                <a:lnTo>
                  <a:pt x="9279855" y="552463"/>
                </a:lnTo>
                <a:lnTo>
                  <a:pt x="9279855" y="550241"/>
                </a:lnTo>
                <a:close/>
                <a:moveTo>
                  <a:pt x="9225660" y="550241"/>
                </a:moveTo>
                <a:lnTo>
                  <a:pt x="9225062" y="553521"/>
                </a:lnTo>
                <a:lnTo>
                  <a:pt x="9228016" y="553521"/>
                </a:lnTo>
                <a:lnTo>
                  <a:pt x="9228491" y="550241"/>
                </a:lnTo>
                <a:close/>
                <a:moveTo>
                  <a:pt x="2252941" y="549709"/>
                </a:moveTo>
                <a:lnTo>
                  <a:pt x="2252941" y="551930"/>
                </a:lnTo>
                <a:lnTo>
                  <a:pt x="2256226" y="551930"/>
                </a:lnTo>
                <a:lnTo>
                  <a:pt x="2256226" y="549709"/>
                </a:lnTo>
                <a:close/>
                <a:moveTo>
                  <a:pt x="2092798" y="549709"/>
                </a:moveTo>
                <a:lnTo>
                  <a:pt x="2092798" y="551930"/>
                </a:lnTo>
                <a:lnTo>
                  <a:pt x="2097270" y="551930"/>
                </a:lnTo>
                <a:lnTo>
                  <a:pt x="2097270" y="549709"/>
                </a:lnTo>
                <a:close/>
                <a:moveTo>
                  <a:pt x="9187708" y="549183"/>
                </a:moveTo>
                <a:lnTo>
                  <a:pt x="9187708" y="551405"/>
                </a:lnTo>
                <a:lnTo>
                  <a:pt x="9192180" y="551405"/>
                </a:lnTo>
                <a:lnTo>
                  <a:pt x="9192180" y="549183"/>
                </a:lnTo>
                <a:close/>
                <a:moveTo>
                  <a:pt x="1209806" y="546560"/>
                </a:moveTo>
                <a:lnTo>
                  <a:pt x="1211964" y="548718"/>
                </a:lnTo>
                <a:lnTo>
                  <a:pt x="1213044" y="547639"/>
                </a:lnTo>
                <a:lnTo>
                  <a:pt x="1213044" y="546560"/>
                </a:lnTo>
                <a:close/>
                <a:moveTo>
                  <a:pt x="4234814" y="546405"/>
                </a:moveTo>
                <a:lnTo>
                  <a:pt x="4234814" y="549684"/>
                </a:lnTo>
                <a:lnTo>
                  <a:pt x="4239286" y="549684"/>
                </a:lnTo>
                <a:lnTo>
                  <a:pt x="4239286" y="546405"/>
                </a:lnTo>
                <a:close/>
                <a:moveTo>
                  <a:pt x="8208046" y="546159"/>
                </a:moveTo>
                <a:lnTo>
                  <a:pt x="8210204" y="548317"/>
                </a:lnTo>
                <a:lnTo>
                  <a:pt x="8210204" y="546159"/>
                </a:lnTo>
                <a:close/>
                <a:moveTo>
                  <a:pt x="9132695" y="546010"/>
                </a:moveTo>
                <a:lnTo>
                  <a:pt x="9132695" y="548231"/>
                </a:lnTo>
                <a:lnTo>
                  <a:pt x="9137167" y="548231"/>
                </a:lnTo>
                <a:lnTo>
                  <a:pt x="9137167" y="546010"/>
                </a:lnTo>
                <a:close/>
                <a:moveTo>
                  <a:pt x="4142375" y="545347"/>
                </a:moveTo>
                <a:lnTo>
                  <a:pt x="4142375" y="548626"/>
                </a:lnTo>
                <a:lnTo>
                  <a:pt x="4146848" y="548626"/>
                </a:lnTo>
                <a:lnTo>
                  <a:pt x="4146848" y="545347"/>
                </a:lnTo>
                <a:close/>
                <a:moveTo>
                  <a:pt x="5655951" y="544539"/>
                </a:moveTo>
                <a:lnTo>
                  <a:pt x="5655951" y="546697"/>
                </a:lnTo>
                <a:lnTo>
                  <a:pt x="5658109" y="546697"/>
                </a:lnTo>
                <a:close/>
                <a:moveTo>
                  <a:pt x="2248580" y="543361"/>
                </a:moveTo>
                <a:lnTo>
                  <a:pt x="2248580" y="546640"/>
                </a:lnTo>
                <a:lnTo>
                  <a:pt x="2253051" y="546640"/>
                </a:lnTo>
                <a:lnTo>
                  <a:pt x="2253051" y="543361"/>
                </a:lnTo>
                <a:close/>
                <a:moveTo>
                  <a:pt x="7277787" y="542968"/>
                </a:moveTo>
                <a:lnTo>
                  <a:pt x="7278866" y="544047"/>
                </a:lnTo>
                <a:lnTo>
                  <a:pt x="7278866" y="545126"/>
                </a:lnTo>
                <a:lnTo>
                  <a:pt x="7285475" y="544047"/>
                </a:lnTo>
                <a:lnTo>
                  <a:pt x="7285475" y="542968"/>
                </a:lnTo>
                <a:close/>
                <a:moveTo>
                  <a:pt x="3653460" y="542784"/>
                </a:moveTo>
                <a:lnTo>
                  <a:pt x="3650223" y="543863"/>
                </a:lnTo>
                <a:lnTo>
                  <a:pt x="3650223" y="549258"/>
                </a:lnTo>
                <a:lnTo>
                  <a:pt x="3654539" y="550337"/>
                </a:lnTo>
                <a:lnTo>
                  <a:pt x="3655618" y="549258"/>
                </a:lnTo>
                <a:lnTo>
                  <a:pt x="3655618" y="544942"/>
                </a:lnTo>
                <a:close/>
                <a:moveTo>
                  <a:pt x="2096247" y="542303"/>
                </a:moveTo>
                <a:lnTo>
                  <a:pt x="2099519" y="542885"/>
                </a:lnTo>
                <a:lnTo>
                  <a:pt x="2099519" y="542303"/>
                </a:lnTo>
                <a:close/>
                <a:moveTo>
                  <a:pt x="8242979" y="541708"/>
                </a:moveTo>
                <a:lnTo>
                  <a:pt x="8238663" y="544945"/>
                </a:lnTo>
                <a:lnTo>
                  <a:pt x="8238663" y="546159"/>
                </a:lnTo>
                <a:cubicBezTo>
                  <a:pt x="8238663" y="547777"/>
                  <a:pt x="8241226" y="548856"/>
                  <a:pt x="8246351" y="549396"/>
                </a:cubicBezTo>
                <a:lnTo>
                  <a:pt x="8249588" y="543866"/>
                </a:lnTo>
                <a:lnTo>
                  <a:pt x="8249588" y="542787"/>
                </a:lnTo>
                <a:close/>
                <a:moveTo>
                  <a:pt x="3087671" y="541435"/>
                </a:moveTo>
                <a:lnTo>
                  <a:pt x="3085378" y="543458"/>
                </a:lnTo>
                <a:lnTo>
                  <a:pt x="3085378" y="545751"/>
                </a:lnTo>
                <a:lnTo>
                  <a:pt x="3087671" y="543458"/>
                </a:lnTo>
                <a:close/>
                <a:moveTo>
                  <a:pt x="4145790" y="541246"/>
                </a:moveTo>
                <a:lnTo>
                  <a:pt x="4142375" y="544525"/>
                </a:lnTo>
                <a:lnTo>
                  <a:pt x="4145790" y="544525"/>
                </a:lnTo>
                <a:close/>
                <a:moveTo>
                  <a:pt x="8102844" y="540629"/>
                </a:moveTo>
                <a:lnTo>
                  <a:pt x="8100685" y="542787"/>
                </a:lnTo>
                <a:lnTo>
                  <a:pt x="8103922" y="546159"/>
                </a:lnTo>
                <a:lnTo>
                  <a:pt x="8106215" y="543866"/>
                </a:lnTo>
                <a:lnTo>
                  <a:pt x="8106215" y="542787"/>
                </a:lnTo>
                <a:lnTo>
                  <a:pt x="8103922" y="540629"/>
                </a:lnTo>
                <a:close/>
                <a:moveTo>
                  <a:pt x="1209806" y="539951"/>
                </a:moveTo>
                <a:lnTo>
                  <a:pt x="1205625" y="543188"/>
                </a:lnTo>
                <a:lnTo>
                  <a:pt x="1205625" y="544267"/>
                </a:lnTo>
                <a:lnTo>
                  <a:pt x="1209806" y="544267"/>
                </a:lnTo>
                <a:close/>
                <a:moveTo>
                  <a:pt x="5252148" y="539413"/>
                </a:moveTo>
                <a:cubicBezTo>
                  <a:pt x="5252148" y="545168"/>
                  <a:pt x="5250709" y="548045"/>
                  <a:pt x="5247832" y="548045"/>
                </a:cubicBezTo>
                <a:lnTo>
                  <a:pt x="5246753" y="548045"/>
                </a:lnTo>
                <a:lnTo>
                  <a:pt x="5247832" y="554654"/>
                </a:lnTo>
                <a:lnTo>
                  <a:pt x="5248911" y="553575"/>
                </a:lnTo>
                <a:lnTo>
                  <a:pt x="5249990" y="553575"/>
                </a:lnTo>
                <a:cubicBezTo>
                  <a:pt x="5251429" y="553575"/>
                  <a:pt x="5252148" y="554654"/>
                  <a:pt x="5252148" y="556812"/>
                </a:cubicBezTo>
                <a:lnTo>
                  <a:pt x="5253227" y="557891"/>
                </a:lnTo>
                <a:lnTo>
                  <a:pt x="5254306" y="557891"/>
                </a:lnTo>
                <a:lnTo>
                  <a:pt x="5254306" y="556812"/>
                </a:lnTo>
                <a:cubicBezTo>
                  <a:pt x="5254306" y="554654"/>
                  <a:pt x="5253227" y="553575"/>
                  <a:pt x="5251069" y="553575"/>
                </a:cubicBezTo>
                <a:lnTo>
                  <a:pt x="5249990" y="552496"/>
                </a:lnTo>
                <a:lnTo>
                  <a:pt x="5249990" y="550338"/>
                </a:lnTo>
                <a:lnTo>
                  <a:pt x="5253227" y="543729"/>
                </a:lnTo>
                <a:lnTo>
                  <a:pt x="5253227" y="539413"/>
                </a:lnTo>
                <a:close/>
                <a:moveTo>
                  <a:pt x="7274550" y="538652"/>
                </a:moveTo>
                <a:lnTo>
                  <a:pt x="7274550" y="540810"/>
                </a:lnTo>
                <a:lnTo>
                  <a:pt x="7275629" y="540810"/>
                </a:lnTo>
                <a:lnTo>
                  <a:pt x="7275629" y="538652"/>
                </a:lnTo>
                <a:close/>
                <a:moveTo>
                  <a:pt x="9217197" y="538604"/>
                </a:moveTo>
                <a:lnTo>
                  <a:pt x="9217197" y="542210"/>
                </a:lnTo>
                <a:lnTo>
                  <a:pt x="9219553" y="541883"/>
                </a:lnTo>
                <a:lnTo>
                  <a:pt x="9219553" y="538604"/>
                </a:lnTo>
                <a:close/>
                <a:moveTo>
                  <a:pt x="9135292" y="538604"/>
                </a:moveTo>
                <a:lnTo>
                  <a:pt x="9135869" y="538710"/>
                </a:lnTo>
                <a:cubicBezTo>
                  <a:pt x="9138145" y="538710"/>
                  <a:pt x="9139283" y="538868"/>
                  <a:pt x="9139283" y="539186"/>
                </a:cubicBezTo>
                <a:lnTo>
                  <a:pt x="9139283" y="538604"/>
                </a:lnTo>
                <a:close/>
                <a:moveTo>
                  <a:pt x="9114711" y="537547"/>
                </a:moveTo>
                <a:lnTo>
                  <a:pt x="9115317" y="540825"/>
                </a:lnTo>
                <a:lnTo>
                  <a:pt x="9117067" y="540284"/>
                </a:lnTo>
                <a:lnTo>
                  <a:pt x="9117067" y="537547"/>
                </a:lnTo>
                <a:close/>
                <a:moveTo>
                  <a:pt x="2578668" y="535119"/>
                </a:moveTo>
                <a:lnTo>
                  <a:pt x="2578668" y="536198"/>
                </a:lnTo>
                <a:lnTo>
                  <a:pt x="2581904" y="537277"/>
                </a:lnTo>
                <a:lnTo>
                  <a:pt x="2581904" y="535119"/>
                </a:lnTo>
                <a:close/>
                <a:moveTo>
                  <a:pt x="2668765" y="534040"/>
                </a:moveTo>
                <a:lnTo>
                  <a:pt x="2666606" y="537277"/>
                </a:lnTo>
                <a:lnTo>
                  <a:pt x="2666606" y="551304"/>
                </a:lnTo>
                <a:lnTo>
                  <a:pt x="2667686" y="557913"/>
                </a:lnTo>
                <a:cubicBezTo>
                  <a:pt x="2666246" y="561150"/>
                  <a:pt x="2665528" y="565826"/>
                  <a:pt x="2665528" y="571940"/>
                </a:cubicBezTo>
                <a:lnTo>
                  <a:pt x="2666606" y="575312"/>
                </a:lnTo>
                <a:lnTo>
                  <a:pt x="2668765" y="575312"/>
                </a:lnTo>
                <a:cubicBezTo>
                  <a:pt x="2684679" y="573064"/>
                  <a:pt x="2692638" y="569782"/>
                  <a:pt x="2692638" y="565466"/>
                </a:cubicBezTo>
                <a:lnTo>
                  <a:pt x="2692638" y="564387"/>
                </a:lnTo>
                <a:lnTo>
                  <a:pt x="2691558" y="563308"/>
                </a:lnTo>
                <a:lnTo>
                  <a:pt x="2690480" y="563308"/>
                </a:lnTo>
                <a:lnTo>
                  <a:pt x="2691558" y="555755"/>
                </a:lnTo>
                <a:cubicBezTo>
                  <a:pt x="2691558" y="542717"/>
                  <a:pt x="2689401" y="536198"/>
                  <a:pt x="2685084" y="536198"/>
                </a:cubicBezTo>
                <a:close/>
                <a:moveTo>
                  <a:pt x="4239046" y="533974"/>
                </a:moveTo>
                <a:lnTo>
                  <a:pt x="4239046" y="537385"/>
                </a:lnTo>
                <a:lnTo>
                  <a:pt x="4242459" y="533974"/>
                </a:lnTo>
                <a:close/>
                <a:moveTo>
                  <a:pt x="4154145" y="533974"/>
                </a:moveTo>
                <a:lnTo>
                  <a:pt x="4154145" y="536327"/>
                </a:lnTo>
                <a:lnTo>
                  <a:pt x="4156502" y="536327"/>
                </a:lnTo>
                <a:lnTo>
                  <a:pt x="4156502" y="533974"/>
                </a:lnTo>
                <a:close/>
                <a:moveTo>
                  <a:pt x="2104224" y="533814"/>
                </a:moveTo>
                <a:cubicBezTo>
                  <a:pt x="2103203" y="534131"/>
                  <a:pt x="2102693" y="534801"/>
                  <a:pt x="2102693" y="535825"/>
                </a:cubicBezTo>
                <a:lnTo>
                  <a:pt x="2101102" y="535825"/>
                </a:lnTo>
                <a:lnTo>
                  <a:pt x="2105555" y="536883"/>
                </a:lnTo>
                <a:lnTo>
                  <a:pt x="2106346" y="534303"/>
                </a:lnTo>
                <a:close/>
                <a:moveTo>
                  <a:pt x="8203595" y="532941"/>
                </a:moveTo>
                <a:lnTo>
                  <a:pt x="8203595" y="535099"/>
                </a:lnTo>
                <a:lnTo>
                  <a:pt x="8204674" y="538471"/>
                </a:lnTo>
                <a:lnTo>
                  <a:pt x="8205754" y="538471"/>
                </a:lnTo>
                <a:lnTo>
                  <a:pt x="8205754" y="537392"/>
                </a:lnTo>
                <a:lnTo>
                  <a:pt x="8204674" y="532941"/>
                </a:lnTo>
                <a:close/>
                <a:moveTo>
                  <a:pt x="3678007" y="532129"/>
                </a:moveTo>
                <a:lnTo>
                  <a:pt x="3678007" y="534287"/>
                </a:lnTo>
                <a:lnTo>
                  <a:pt x="3680165" y="534287"/>
                </a:lnTo>
                <a:close/>
                <a:moveTo>
                  <a:pt x="9139043" y="531700"/>
                </a:moveTo>
                <a:lnTo>
                  <a:pt x="9139043" y="534478"/>
                </a:lnTo>
                <a:lnTo>
                  <a:pt x="9142457" y="534994"/>
                </a:lnTo>
                <a:lnTo>
                  <a:pt x="9142457" y="532257"/>
                </a:lnTo>
                <a:close/>
                <a:moveTo>
                  <a:pt x="6681556" y="531568"/>
                </a:moveTo>
                <a:cubicBezTo>
                  <a:pt x="6681301" y="534508"/>
                  <a:pt x="6680329" y="536697"/>
                  <a:pt x="6678640" y="538137"/>
                </a:cubicBezTo>
                <a:lnTo>
                  <a:pt x="6680136" y="538736"/>
                </a:lnTo>
                <a:lnTo>
                  <a:pt x="6680865" y="538736"/>
                </a:lnTo>
                <a:cubicBezTo>
                  <a:pt x="6681639" y="538533"/>
                  <a:pt x="6682536" y="537069"/>
                  <a:pt x="6683556" y="534344"/>
                </a:cubicBezTo>
                <a:cubicBezTo>
                  <a:pt x="6682638" y="532569"/>
                  <a:pt x="6682036" y="531644"/>
                  <a:pt x="6681752" y="531568"/>
                </a:cubicBezTo>
                <a:close/>
                <a:moveTo>
                  <a:pt x="1210886" y="531319"/>
                </a:moveTo>
                <a:lnTo>
                  <a:pt x="1211964" y="536714"/>
                </a:lnTo>
                <a:lnTo>
                  <a:pt x="1215201" y="536714"/>
                </a:lnTo>
                <a:lnTo>
                  <a:pt x="1216281" y="532398"/>
                </a:lnTo>
                <a:lnTo>
                  <a:pt x="1215201" y="531319"/>
                </a:lnTo>
                <a:close/>
                <a:moveTo>
                  <a:pt x="3681244" y="531050"/>
                </a:moveTo>
                <a:lnTo>
                  <a:pt x="3681244" y="532129"/>
                </a:lnTo>
                <a:lnTo>
                  <a:pt x="3683267" y="532129"/>
                </a:lnTo>
                <a:lnTo>
                  <a:pt x="3683267" y="531050"/>
                </a:lnTo>
                <a:close/>
                <a:moveTo>
                  <a:pt x="4241292" y="530933"/>
                </a:moveTo>
                <a:lnTo>
                  <a:pt x="4241292" y="531171"/>
                </a:lnTo>
                <a:lnTo>
                  <a:pt x="4244575" y="531171"/>
                </a:lnTo>
                <a:lnTo>
                  <a:pt x="4244575" y="530933"/>
                </a:lnTo>
                <a:close/>
                <a:moveTo>
                  <a:pt x="9121824" y="530246"/>
                </a:moveTo>
                <a:lnTo>
                  <a:pt x="9123349" y="535431"/>
                </a:lnTo>
                <a:cubicBezTo>
                  <a:pt x="9124701" y="534923"/>
                  <a:pt x="9125715" y="534542"/>
                  <a:pt x="9126391" y="534286"/>
                </a:cubicBezTo>
                <a:lnTo>
                  <a:pt x="9127207" y="533973"/>
                </a:lnTo>
                <a:lnTo>
                  <a:pt x="9122736" y="530246"/>
                </a:lnTo>
                <a:close/>
                <a:moveTo>
                  <a:pt x="9106247" y="529083"/>
                </a:moveTo>
                <a:lnTo>
                  <a:pt x="9106247" y="529188"/>
                </a:lnTo>
                <a:lnTo>
                  <a:pt x="9108603" y="529188"/>
                </a:lnTo>
                <a:lnTo>
                  <a:pt x="9108603" y="529083"/>
                </a:lnTo>
                <a:close/>
                <a:moveTo>
                  <a:pt x="1735404" y="528487"/>
                </a:moveTo>
                <a:lnTo>
                  <a:pt x="1734325" y="529566"/>
                </a:lnTo>
                <a:lnTo>
                  <a:pt x="1734325" y="532803"/>
                </a:lnTo>
                <a:lnTo>
                  <a:pt x="1741877" y="532803"/>
                </a:lnTo>
                <a:lnTo>
                  <a:pt x="1741877" y="531724"/>
                </a:lnTo>
                <a:cubicBezTo>
                  <a:pt x="1741157" y="529566"/>
                  <a:pt x="1738999" y="528487"/>
                  <a:pt x="1735404" y="528487"/>
                </a:cubicBezTo>
                <a:close/>
                <a:moveTo>
                  <a:pt x="9276681" y="528131"/>
                </a:moveTo>
                <a:lnTo>
                  <a:pt x="9276681" y="528607"/>
                </a:lnTo>
                <a:cubicBezTo>
                  <a:pt x="9276681" y="529665"/>
                  <a:pt x="9277298" y="530878"/>
                  <a:pt x="9278533" y="532245"/>
                </a:cubicBezTo>
                <a:lnTo>
                  <a:pt x="9278587" y="532289"/>
                </a:lnTo>
                <a:close/>
                <a:moveTo>
                  <a:pt x="2250079" y="527362"/>
                </a:moveTo>
                <a:lnTo>
                  <a:pt x="2249636" y="527859"/>
                </a:lnTo>
                <a:lnTo>
                  <a:pt x="2249636" y="529450"/>
                </a:lnTo>
                <a:lnTo>
                  <a:pt x="2253338" y="529450"/>
                </a:lnTo>
                <a:lnTo>
                  <a:pt x="2253051" y="527362"/>
                </a:lnTo>
                <a:close/>
                <a:moveTo>
                  <a:pt x="7170021" y="526648"/>
                </a:moveTo>
                <a:lnTo>
                  <a:pt x="7173258" y="526648"/>
                </a:lnTo>
                <a:lnTo>
                  <a:pt x="7173258" y="528806"/>
                </a:lnTo>
                <a:lnTo>
                  <a:pt x="7170021" y="528806"/>
                </a:lnTo>
                <a:close/>
                <a:moveTo>
                  <a:pt x="9197336" y="525943"/>
                </a:moveTo>
                <a:lnTo>
                  <a:pt x="9196038" y="526967"/>
                </a:lnTo>
                <a:lnTo>
                  <a:pt x="9195712" y="529188"/>
                </a:lnTo>
                <a:lnTo>
                  <a:pt x="9197336" y="529188"/>
                </a:lnTo>
                <a:close/>
                <a:moveTo>
                  <a:pt x="5054420" y="525116"/>
                </a:moveTo>
                <a:lnTo>
                  <a:pt x="5054420" y="526195"/>
                </a:lnTo>
                <a:lnTo>
                  <a:pt x="5056578" y="526195"/>
                </a:lnTo>
                <a:lnTo>
                  <a:pt x="5056578" y="525116"/>
                </a:lnTo>
                <a:close/>
                <a:moveTo>
                  <a:pt x="7268076" y="524490"/>
                </a:moveTo>
                <a:lnTo>
                  <a:pt x="7264704" y="527727"/>
                </a:lnTo>
                <a:lnTo>
                  <a:pt x="7264704" y="532043"/>
                </a:lnTo>
                <a:lnTo>
                  <a:pt x="7265783" y="533257"/>
                </a:lnTo>
                <a:lnTo>
                  <a:pt x="7265783" y="534336"/>
                </a:lnTo>
                <a:lnTo>
                  <a:pt x="7259309" y="538652"/>
                </a:lnTo>
                <a:lnTo>
                  <a:pt x="7250542" y="537573"/>
                </a:lnTo>
                <a:lnTo>
                  <a:pt x="7246226" y="538652"/>
                </a:lnTo>
                <a:lnTo>
                  <a:pt x="7246226" y="539731"/>
                </a:lnTo>
                <a:lnTo>
                  <a:pt x="7259309" y="539731"/>
                </a:lnTo>
                <a:lnTo>
                  <a:pt x="7262546" y="537573"/>
                </a:lnTo>
                <a:lnTo>
                  <a:pt x="7263625" y="538652"/>
                </a:lnTo>
                <a:lnTo>
                  <a:pt x="7262546" y="544047"/>
                </a:lnTo>
                <a:lnTo>
                  <a:pt x="7262546" y="546205"/>
                </a:lnTo>
                <a:cubicBezTo>
                  <a:pt x="7263086" y="550611"/>
                  <a:pt x="7264164" y="552814"/>
                  <a:pt x="7265783" y="552814"/>
                </a:cubicBezTo>
                <a:lnTo>
                  <a:pt x="7266862" y="552814"/>
                </a:lnTo>
                <a:lnTo>
                  <a:pt x="7268076" y="551735"/>
                </a:lnTo>
                <a:lnTo>
                  <a:pt x="7273471" y="540810"/>
                </a:lnTo>
                <a:cubicBezTo>
                  <a:pt x="7270594" y="540810"/>
                  <a:pt x="7269155" y="540091"/>
                  <a:pt x="7269155" y="538652"/>
                </a:cubicBezTo>
                <a:lnTo>
                  <a:pt x="7269155" y="533257"/>
                </a:lnTo>
                <a:lnTo>
                  <a:pt x="7271313" y="529885"/>
                </a:lnTo>
                <a:lnTo>
                  <a:pt x="7271313" y="526648"/>
                </a:lnTo>
                <a:lnTo>
                  <a:pt x="7269155" y="524490"/>
                </a:lnTo>
                <a:close/>
                <a:moveTo>
                  <a:pt x="7136303" y="524490"/>
                </a:moveTo>
                <a:lnTo>
                  <a:pt x="7136303" y="525569"/>
                </a:lnTo>
                <a:lnTo>
                  <a:pt x="7138461" y="525569"/>
                </a:lnTo>
                <a:lnTo>
                  <a:pt x="7138461" y="524490"/>
                </a:lnTo>
                <a:close/>
                <a:moveTo>
                  <a:pt x="5251069" y="524037"/>
                </a:moveTo>
                <a:lnTo>
                  <a:pt x="5249990" y="525116"/>
                </a:lnTo>
                <a:lnTo>
                  <a:pt x="5249990" y="526195"/>
                </a:lnTo>
                <a:cubicBezTo>
                  <a:pt x="5249990" y="531321"/>
                  <a:pt x="5252193" y="533883"/>
                  <a:pt x="5256599" y="533883"/>
                </a:cubicBezTo>
                <a:lnTo>
                  <a:pt x="5257678" y="532804"/>
                </a:lnTo>
                <a:lnTo>
                  <a:pt x="5257678" y="528353"/>
                </a:lnTo>
                <a:cubicBezTo>
                  <a:pt x="5257678" y="526915"/>
                  <a:pt x="5255475" y="525476"/>
                  <a:pt x="5251069" y="524037"/>
                </a:cubicBezTo>
                <a:close/>
                <a:moveTo>
                  <a:pt x="2044531" y="523379"/>
                </a:moveTo>
                <a:lnTo>
                  <a:pt x="2044241" y="523466"/>
                </a:lnTo>
                <a:lnTo>
                  <a:pt x="2044241" y="524055"/>
                </a:lnTo>
                <a:close/>
                <a:moveTo>
                  <a:pt x="2775315" y="523115"/>
                </a:moveTo>
                <a:lnTo>
                  <a:pt x="2775315" y="525273"/>
                </a:lnTo>
                <a:lnTo>
                  <a:pt x="2776394" y="525273"/>
                </a:lnTo>
                <a:lnTo>
                  <a:pt x="2776394" y="523115"/>
                </a:lnTo>
                <a:close/>
                <a:moveTo>
                  <a:pt x="74316" y="520040"/>
                </a:moveTo>
                <a:lnTo>
                  <a:pt x="74316" y="522063"/>
                </a:lnTo>
                <a:lnTo>
                  <a:pt x="79441" y="525165"/>
                </a:lnTo>
                <a:lnTo>
                  <a:pt x="81465" y="525165"/>
                </a:lnTo>
                <a:lnTo>
                  <a:pt x="81465" y="523142"/>
                </a:lnTo>
                <a:cubicBezTo>
                  <a:pt x="78047" y="523142"/>
                  <a:pt x="76339" y="522108"/>
                  <a:pt x="76339" y="520040"/>
                </a:cubicBezTo>
                <a:close/>
                <a:moveTo>
                  <a:pt x="8238663" y="519858"/>
                </a:moveTo>
                <a:lnTo>
                  <a:pt x="8237584" y="520937"/>
                </a:lnTo>
                <a:lnTo>
                  <a:pt x="8237584" y="524175"/>
                </a:lnTo>
                <a:lnTo>
                  <a:pt x="8244193" y="529704"/>
                </a:lnTo>
                <a:lnTo>
                  <a:pt x="8246351" y="524175"/>
                </a:lnTo>
                <a:close/>
                <a:moveTo>
                  <a:pt x="2680769" y="518799"/>
                </a:moveTo>
                <a:lnTo>
                  <a:pt x="2678610" y="520957"/>
                </a:lnTo>
                <a:lnTo>
                  <a:pt x="2678610" y="524194"/>
                </a:lnTo>
                <a:lnTo>
                  <a:pt x="2681847" y="525273"/>
                </a:lnTo>
                <a:lnTo>
                  <a:pt x="2684005" y="522036"/>
                </a:lnTo>
                <a:lnTo>
                  <a:pt x="2684005" y="520957"/>
                </a:lnTo>
                <a:lnTo>
                  <a:pt x="2681847" y="518799"/>
                </a:lnTo>
                <a:close/>
                <a:moveTo>
                  <a:pt x="1721376" y="518776"/>
                </a:moveTo>
                <a:lnTo>
                  <a:pt x="1721376" y="523092"/>
                </a:lnTo>
                <a:lnTo>
                  <a:pt x="1724613" y="526329"/>
                </a:lnTo>
                <a:lnTo>
                  <a:pt x="1725692" y="525250"/>
                </a:lnTo>
                <a:lnTo>
                  <a:pt x="1725692" y="522013"/>
                </a:lnTo>
                <a:lnTo>
                  <a:pt x="1722455" y="518776"/>
                </a:lnTo>
                <a:close/>
                <a:moveTo>
                  <a:pt x="3657776" y="518237"/>
                </a:moveTo>
                <a:lnTo>
                  <a:pt x="3654539" y="521474"/>
                </a:lnTo>
                <a:lnTo>
                  <a:pt x="3654539" y="522553"/>
                </a:lnTo>
                <a:lnTo>
                  <a:pt x="3656697" y="524711"/>
                </a:lnTo>
                <a:lnTo>
                  <a:pt x="3657776" y="524711"/>
                </a:lnTo>
                <a:lnTo>
                  <a:pt x="3660878" y="521474"/>
                </a:lnTo>
                <a:lnTo>
                  <a:pt x="3659799" y="518237"/>
                </a:lnTo>
                <a:close/>
                <a:moveTo>
                  <a:pt x="4149914" y="517576"/>
                </a:moveTo>
                <a:lnTo>
                  <a:pt x="4149914" y="520988"/>
                </a:lnTo>
                <a:lnTo>
                  <a:pt x="4154386" y="520988"/>
                </a:lnTo>
                <a:lnTo>
                  <a:pt x="4154386" y="517576"/>
                </a:lnTo>
                <a:close/>
                <a:moveTo>
                  <a:pt x="8141148" y="517566"/>
                </a:moveTo>
                <a:lnTo>
                  <a:pt x="8141148" y="519858"/>
                </a:lnTo>
                <a:lnTo>
                  <a:pt x="8142362" y="519858"/>
                </a:lnTo>
                <a:lnTo>
                  <a:pt x="8142362" y="517566"/>
                </a:lnTo>
                <a:close/>
                <a:moveTo>
                  <a:pt x="7146014" y="515723"/>
                </a:moveTo>
                <a:lnTo>
                  <a:pt x="7146014" y="516802"/>
                </a:lnTo>
                <a:lnTo>
                  <a:pt x="7148172" y="516802"/>
                </a:lnTo>
                <a:lnTo>
                  <a:pt x="7148172" y="515723"/>
                </a:lnTo>
                <a:close/>
                <a:moveTo>
                  <a:pt x="1235567" y="514999"/>
                </a:moveTo>
                <a:lnTo>
                  <a:pt x="1235567" y="517157"/>
                </a:lnTo>
                <a:lnTo>
                  <a:pt x="1236647" y="517157"/>
                </a:lnTo>
                <a:lnTo>
                  <a:pt x="1236647" y="514999"/>
                </a:lnTo>
                <a:close/>
                <a:moveTo>
                  <a:pt x="7269155" y="514644"/>
                </a:moveTo>
                <a:lnTo>
                  <a:pt x="7265783" y="518016"/>
                </a:lnTo>
                <a:lnTo>
                  <a:pt x="7265783" y="519095"/>
                </a:lnTo>
                <a:lnTo>
                  <a:pt x="7270234" y="519095"/>
                </a:lnTo>
                <a:lnTo>
                  <a:pt x="7272392" y="516802"/>
                </a:lnTo>
                <a:lnTo>
                  <a:pt x="7272392" y="514644"/>
                </a:lnTo>
                <a:close/>
                <a:moveTo>
                  <a:pt x="1601607" y="512302"/>
                </a:moveTo>
                <a:lnTo>
                  <a:pt x="1596211" y="513381"/>
                </a:lnTo>
                <a:lnTo>
                  <a:pt x="1596211" y="514460"/>
                </a:lnTo>
                <a:lnTo>
                  <a:pt x="1608081" y="520934"/>
                </a:lnTo>
                <a:lnTo>
                  <a:pt x="1609087" y="520934"/>
                </a:lnTo>
                <a:lnTo>
                  <a:pt x="1603765" y="515943"/>
                </a:lnTo>
                <a:cubicBezTo>
                  <a:pt x="1602325" y="514325"/>
                  <a:pt x="1601607" y="513111"/>
                  <a:pt x="1601607" y="512302"/>
                </a:cubicBezTo>
                <a:close/>
                <a:moveTo>
                  <a:pt x="5669034" y="511764"/>
                </a:moveTo>
                <a:lnTo>
                  <a:pt x="5666876" y="519452"/>
                </a:lnTo>
                <a:lnTo>
                  <a:pt x="5666876" y="520531"/>
                </a:lnTo>
                <a:lnTo>
                  <a:pt x="5671192" y="520531"/>
                </a:lnTo>
                <a:lnTo>
                  <a:pt x="5672271" y="517294"/>
                </a:lnTo>
                <a:lnTo>
                  <a:pt x="5671192" y="511764"/>
                </a:lnTo>
                <a:close/>
                <a:moveTo>
                  <a:pt x="8132516" y="511091"/>
                </a:moveTo>
                <a:lnTo>
                  <a:pt x="8134674" y="513249"/>
                </a:lnTo>
                <a:lnTo>
                  <a:pt x="8138990" y="513249"/>
                </a:lnTo>
                <a:lnTo>
                  <a:pt x="8138990" y="512170"/>
                </a:lnTo>
                <a:lnTo>
                  <a:pt x="8133595" y="511091"/>
                </a:lnTo>
                <a:close/>
                <a:moveTo>
                  <a:pt x="1208863" y="510683"/>
                </a:moveTo>
                <a:lnTo>
                  <a:pt x="1207783" y="518236"/>
                </a:lnTo>
                <a:lnTo>
                  <a:pt x="1207783" y="519315"/>
                </a:lnTo>
                <a:lnTo>
                  <a:pt x="1209806" y="521473"/>
                </a:lnTo>
                <a:lnTo>
                  <a:pt x="1210886" y="521473"/>
                </a:lnTo>
                <a:lnTo>
                  <a:pt x="1213044" y="519315"/>
                </a:lnTo>
                <a:cubicBezTo>
                  <a:pt x="1210886" y="516617"/>
                  <a:pt x="1209806" y="513740"/>
                  <a:pt x="1209806" y="510683"/>
                </a:cubicBezTo>
                <a:close/>
                <a:moveTo>
                  <a:pt x="2243024" y="510302"/>
                </a:moveTo>
                <a:lnTo>
                  <a:pt x="2243024" y="513581"/>
                </a:lnTo>
                <a:lnTo>
                  <a:pt x="2247495" y="513581"/>
                </a:lnTo>
                <a:lnTo>
                  <a:pt x="2247495" y="510302"/>
                </a:lnTo>
                <a:close/>
                <a:moveTo>
                  <a:pt x="5170279" y="509875"/>
                </a:moveTo>
                <a:lnTo>
                  <a:pt x="5166907" y="513112"/>
                </a:lnTo>
                <a:lnTo>
                  <a:pt x="5169065" y="515270"/>
                </a:lnTo>
                <a:lnTo>
                  <a:pt x="5170279" y="515270"/>
                </a:lnTo>
                <a:lnTo>
                  <a:pt x="5173516" y="512033"/>
                </a:lnTo>
                <a:lnTo>
                  <a:pt x="5171358" y="509875"/>
                </a:lnTo>
                <a:close/>
                <a:moveTo>
                  <a:pt x="55838" y="509789"/>
                </a:moveTo>
                <a:lnTo>
                  <a:pt x="55838" y="510733"/>
                </a:lnTo>
                <a:lnTo>
                  <a:pt x="57861" y="510733"/>
                </a:lnTo>
                <a:lnTo>
                  <a:pt x="57861" y="509789"/>
                </a:lnTo>
                <a:close/>
                <a:moveTo>
                  <a:pt x="4092522" y="509378"/>
                </a:moveTo>
                <a:lnTo>
                  <a:pt x="4092522" y="513845"/>
                </a:lnTo>
                <a:lnTo>
                  <a:pt x="4093820" y="513845"/>
                </a:lnTo>
                <a:lnTo>
                  <a:pt x="4093820" y="509378"/>
                </a:lnTo>
                <a:close/>
                <a:moveTo>
                  <a:pt x="65010" y="508710"/>
                </a:moveTo>
                <a:cubicBezTo>
                  <a:pt x="63661" y="511498"/>
                  <a:pt x="61638" y="512891"/>
                  <a:pt x="58940" y="512891"/>
                </a:cubicBezTo>
                <a:lnTo>
                  <a:pt x="58940" y="514915"/>
                </a:lnTo>
                <a:lnTo>
                  <a:pt x="59885" y="514915"/>
                </a:lnTo>
                <a:lnTo>
                  <a:pt x="65010" y="510733"/>
                </a:lnTo>
                <a:lnTo>
                  <a:pt x="66089" y="510733"/>
                </a:lnTo>
                <a:cubicBezTo>
                  <a:pt x="67078" y="510733"/>
                  <a:pt x="68786" y="513161"/>
                  <a:pt x="71214" y="518017"/>
                </a:cubicBezTo>
                <a:lnTo>
                  <a:pt x="72293" y="518017"/>
                </a:lnTo>
                <a:cubicBezTo>
                  <a:pt x="72293" y="514240"/>
                  <a:pt x="69865" y="511138"/>
                  <a:pt x="65010" y="508710"/>
                </a:cubicBezTo>
                <a:close/>
                <a:moveTo>
                  <a:pt x="70135" y="505608"/>
                </a:moveTo>
                <a:lnTo>
                  <a:pt x="70135" y="508710"/>
                </a:lnTo>
                <a:lnTo>
                  <a:pt x="73237" y="511812"/>
                </a:lnTo>
                <a:lnTo>
                  <a:pt x="74316" y="511812"/>
                </a:lnTo>
                <a:lnTo>
                  <a:pt x="74316" y="507766"/>
                </a:lnTo>
                <a:lnTo>
                  <a:pt x="72293" y="505608"/>
                </a:lnTo>
                <a:close/>
                <a:moveTo>
                  <a:pt x="1236647" y="505153"/>
                </a:moveTo>
                <a:lnTo>
                  <a:pt x="1236647" y="509604"/>
                </a:lnTo>
                <a:lnTo>
                  <a:pt x="1237591" y="509604"/>
                </a:lnTo>
                <a:lnTo>
                  <a:pt x="1237591" y="505153"/>
                </a:lnTo>
                <a:close/>
                <a:moveTo>
                  <a:pt x="9264328" y="504751"/>
                </a:moveTo>
                <a:lnTo>
                  <a:pt x="9263562" y="506085"/>
                </a:lnTo>
                <a:cubicBezTo>
                  <a:pt x="9262010" y="508249"/>
                  <a:pt x="9260070" y="510551"/>
                  <a:pt x="9257742" y="512991"/>
                </a:cubicBezTo>
                <a:lnTo>
                  <a:pt x="9250500" y="519865"/>
                </a:lnTo>
                <a:lnTo>
                  <a:pt x="9258806" y="520619"/>
                </a:lnTo>
                <a:cubicBezTo>
                  <a:pt x="9260319" y="520619"/>
                  <a:pt x="9261966" y="516544"/>
                  <a:pt x="9263746" y="508395"/>
                </a:cubicBezTo>
                <a:close/>
                <a:moveTo>
                  <a:pt x="1601607" y="504749"/>
                </a:moveTo>
                <a:lnTo>
                  <a:pt x="1600528" y="507986"/>
                </a:lnTo>
                <a:lnTo>
                  <a:pt x="1601607" y="511223"/>
                </a:lnTo>
                <a:lnTo>
                  <a:pt x="1603765" y="511223"/>
                </a:lnTo>
                <a:lnTo>
                  <a:pt x="1602686" y="504749"/>
                </a:lnTo>
                <a:close/>
                <a:moveTo>
                  <a:pt x="210540" y="504664"/>
                </a:moveTo>
                <a:lnTo>
                  <a:pt x="207438" y="507766"/>
                </a:lnTo>
                <a:lnTo>
                  <a:pt x="207438" y="510733"/>
                </a:lnTo>
                <a:lnTo>
                  <a:pt x="208517" y="510733"/>
                </a:lnTo>
                <a:lnTo>
                  <a:pt x="210540" y="506687"/>
                </a:lnTo>
                <a:close/>
                <a:moveTo>
                  <a:pt x="6664646" y="503032"/>
                </a:moveTo>
                <a:lnTo>
                  <a:pt x="6664646" y="507369"/>
                </a:lnTo>
                <a:lnTo>
                  <a:pt x="6665945" y="507369"/>
                </a:lnTo>
                <a:lnTo>
                  <a:pt x="6665945" y="503032"/>
                </a:lnTo>
                <a:close/>
                <a:moveTo>
                  <a:pt x="1082618" y="502995"/>
                </a:moveTo>
                <a:cubicBezTo>
                  <a:pt x="1080370" y="505962"/>
                  <a:pt x="1078258" y="507446"/>
                  <a:pt x="1076280" y="507446"/>
                </a:cubicBezTo>
                <a:lnTo>
                  <a:pt x="1076280" y="511762"/>
                </a:lnTo>
                <a:lnTo>
                  <a:pt x="1078438" y="511762"/>
                </a:lnTo>
                <a:cubicBezTo>
                  <a:pt x="1078976" y="507356"/>
                  <a:pt x="1081090" y="505153"/>
                  <a:pt x="1084777" y="505153"/>
                </a:cubicBezTo>
                <a:lnTo>
                  <a:pt x="1084777" y="502995"/>
                </a:lnTo>
                <a:close/>
                <a:moveTo>
                  <a:pt x="2244215" y="502897"/>
                </a:moveTo>
                <a:lnTo>
                  <a:pt x="2244215" y="503794"/>
                </a:lnTo>
                <a:lnTo>
                  <a:pt x="2248555" y="503794"/>
                </a:lnTo>
                <a:lnTo>
                  <a:pt x="2248555" y="502897"/>
                </a:lnTo>
                <a:close/>
                <a:moveTo>
                  <a:pt x="7173258" y="501561"/>
                </a:moveTo>
                <a:cubicBezTo>
                  <a:pt x="7170741" y="501561"/>
                  <a:pt x="7166740" y="504484"/>
                  <a:pt x="7161255" y="510328"/>
                </a:cubicBezTo>
                <a:lnTo>
                  <a:pt x="7153702" y="513565"/>
                </a:lnTo>
                <a:lnTo>
                  <a:pt x="7152622" y="513565"/>
                </a:lnTo>
                <a:lnTo>
                  <a:pt x="7152622" y="514644"/>
                </a:lnTo>
                <a:lnTo>
                  <a:pt x="7155860" y="515723"/>
                </a:lnTo>
                <a:cubicBezTo>
                  <a:pt x="7155860" y="514284"/>
                  <a:pt x="7158782" y="513205"/>
                  <a:pt x="7164626" y="512486"/>
                </a:cubicBezTo>
                <a:cubicBezTo>
                  <a:pt x="7164626" y="510688"/>
                  <a:pt x="7167863" y="507046"/>
                  <a:pt x="7174337" y="501561"/>
                </a:cubicBezTo>
                <a:close/>
                <a:moveTo>
                  <a:pt x="2107627" y="500807"/>
                </a:moveTo>
                <a:lnTo>
                  <a:pt x="2108785" y="502897"/>
                </a:lnTo>
                <a:lnTo>
                  <a:pt x="2109522" y="502897"/>
                </a:lnTo>
                <a:lnTo>
                  <a:pt x="2110121" y="502334"/>
                </a:lnTo>
                <a:lnTo>
                  <a:pt x="2110121" y="501097"/>
                </a:lnTo>
                <a:cubicBezTo>
                  <a:pt x="2110121" y="501118"/>
                  <a:pt x="2109797" y="501090"/>
                  <a:pt x="2109149" y="501010"/>
                </a:cubicBezTo>
                <a:close/>
                <a:moveTo>
                  <a:pt x="2129562" y="500621"/>
                </a:moveTo>
                <a:cubicBezTo>
                  <a:pt x="2129722" y="501508"/>
                  <a:pt x="2129756" y="501787"/>
                  <a:pt x="2129669" y="501455"/>
                </a:cubicBezTo>
                <a:lnTo>
                  <a:pt x="2129908" y="501839"/>
                </a:lnTo>
                <a:cubicBezTo>
                  <a:pt x="2129677" y="501649"/>
                  <a:pt x="2129562" y="501243"/>
                  <a:pt x="2129562" y="500621"/>
                </a:cubicBezTo>
                <a:close/>
                <a:moveTo>
                  <a:pt x="218768" y="500483"/>
                </a:moveTo>
                <a:cubicBezTo>
                  <a:pt x="218768" y="505608"/>
                  <a:pt x="216385" y="508710"/>
                  <a:pt x="211619" y="509789"/>
                </a:cubicBezTo>
                <a:lnTo>
                  <a:pt x="211619" y="510733"/>
                </a:lnTo>
                <a:lnTo>
                  <a:pt x="217689" y="511812"/>
                </a:lnTo>
                <a:lnTo>
                  <a:pt x="216745" y="510733"/>
                </a:lnTo>
                <a:lnTo>
                  <a:pt x="216745" y="509789"/>
                </a:lnTo>
                <a:lnTo>
                  <a:pt x="219712" y="504664"/>
                </a:lnTo>
                <a:lnTo>
                  <a:pt x="219712" y="500483"/>
                </a:lnTo>
                <a:close/>
                <a:moveTo>
                  <a:pt x="1608081" y="500433"/>
                </a:moveTo>
                <a:cubicBezTo>
                  <a:pt x="1606640" y="500433"/>
                  <a:pt x="1605923" y="501512"/>
                  <a:pt x="1605923" y="503670"/>
                </a:cubicBezTo>
                <a:lnTo>
                  <a:pt x="1605923" y="504749"/>
                </a:lnTo>
                <a:lnTo>
                  <a:pt x="1607002" y="504749"/>
                </a:lnTo>
                <a:close/>
                <a:moveTo>
                  <a:pt x="1235567" y="498679"/>
                </a:moveTo>
                <a:lnTo>
                  <a:pt x="1235567" y="500837"/>
                </a:lnTo>
                <a:lnTo>
                  <a:pt x="1236647" y="500837"/>
                </a:lnTo>
                <a:lnTo>
                  <a:pt x="1236647" y="498679"/>
                </a:lnTo>
                <a:close/>
                <a:moveTo>
                  <a:pt x="7176495" y="498324"/>
                </a:moveTo>
                <a:lnTo>
                  <a:pt x="7176495" y="500482"/>
                </a:lnTo>
                <a:lnTo>
                  <a:pt x="7177574" y="500482"/>
                </a:lnTo>
                <a:lnTo>
                  <a:pt x="7177574" y="498324"/>
                </a:lnTo>
                <a:close/>
                <a:moveTo>
                  <a:pt x="2643812" y="498163"/>
                </a:moveTo>
                <a:lnTo>
                  <a:pt x="2643812" y="499242"/>
                </a:lnTo>
                <a:lnTo>
                  <a:pt x="2648129" y="500321"/>
                </a:lnTo>
                <a:cubicBezTo>
                  <a:pt x="2648129" y="498883"/>
                  <a:pt x="2647049" y="498163"/>
                  <a:pt x="2644891" y="498163"/>
                </a:cubicBezTo>
                <a:close/>
                <a:moveTo>
                  <a:pt x="3246015" y="498140"/>
                </a:moveTo>
                <a:lnTo>
                  <a:pt x="3243722" y="500433"/>
                </a:lnTo>
                <a:lnTo>
                  <a:pt x="3244801" y="503535"/>
                </a:lnTo>
                <a:lnTo>
                  <a:pt x="3249252" y="503535"/>
                </a:lnTo>
                <a:lnTo>
                  <a:pt x="3249252" y="501377"/>
                </a:lnTo>
                <a:lnTo>
                  <a:pt x="3250466" y="501377"/>
                </a:lnTo>
                <a:lnTo>
                  <a:pt x="3249252" y="498140"/>
                </a:lnTo>
                <a:close/>
                <a:moveTo>
                  <a:pt x="3680165" y="498006"/>
                </a:moveTo>
                <a:lnTo>
                  <a:pt x="3678007" y="506638"/>
                </a:lnTo>
                <a:lnTo>
                  <a:pt x="3680165" y="511898"/>
                </a:lnTo>
                <a:lnTo>
                  <a:pt x="3679086" y="521474"/>
                </a:lnTo>
                <a:lnTo>
                  <a:pt x="3679086" y="522553"/>
                </a:lnTo>
                <a:cubicBezTo>
                  <a:pt x="3679086" y="523992"/>
                  <a:pt x="3680839" y="524711"/>
                  <a:pt x="3684346" y="524711"/>
                </a:cubicBezTo>
                <a:lnTo>
                  <a:pt x="3687583" y="527948"/>
                </a:lnTo>
                <a:lnTo>
                  <a:pt x="3688662" y="526869"/>
                </a:lnTo>
                <a:cubicBezTo>
                  <a:pt x="3699272" y="527409"/>
                  <a:pt x="3704578" y="528802"/>
                  <a:pt x="3704578" y="531050"/>
                </a:cubicBezTo>
                <a:lnTo>
                  <a:pt x="3704578" y="532129"/>
                </a:lnTo>
                <a:lnTo>
                  <a:pt x="3701475" y="535366"/>
                </a:lnTo>
                <a:lnTo>
                  <a:pt x="3684346" y="535366"/>
                </a:lnTo>
                <a:lnTo>
                  <a:pt x="3683267" y="542784"/>
                </a:lnTo>
                <a:lnTo>
                  <a:pt x="3683267" y="551416"/>
                </a:lnTo>
                <a:lnTo>
                  <a:pt x="3680165" y="555598"/>
                </a:lnTo>
                <a:lnTo>
                  <a:pt x="3680165" y="558835"/>
                </a:lnTo>
                <a:lnTo>
                  <a:pt x="3702554" y="555598"/>
                </a:lnTo>
                <a:lnTo>
                  <a:pt x="3718470" y="555598"/>
                </a:lnTo>
                <a:lnTo>
                  <a:pt x="3721707" y="557755"/>
                </a:lnTo>
                <a:lnTo>
                  <a:pt x="3728046" y="557755"/>
                </a:lnTo>
                <a:cubicBezTo>
                  <a:pt x="3730024" y="556497"/>
                  <a:pt x="3734655" y="549393"/>
                  <a:pt x="3741938" y="536445"/>
                </a:cubicBezTo>
                <a:lnTo>
                  <a:pt x="3729125" y="534287"/>
                </a:lnTo>
                <a:lnTo>
                  <a:pt x="3711052" y="535366"/>
                </a:lnTo>
                <a:lnTo>
                  <a:pt x="3707815" y="532129"/>
                </a:lnTo>
                <a:cubicBezTo>
                  <a:pt x="3707815" y="527364"/>
                  <a:pt x="3712445" y="524531"/>
                  <a:pt x="3721707" y="523632"/>
                </a:cubicBezTo>
                <a:lnTo>
                  <a:pt x="3724944" y="516214"/>
                </a:lnTo>
                <a:cubicBezTo>
                  <a:pt x="3718200" y="514595"/>
                  <a:pt x="3712850" y="510684"/>
                  <a:pt x="3708894" y="504480"/>
                </a:cubicBezTo>
                <a:lnTo>
                  <a:pt x="3704578" y="500164"/>
                </a:lnTo>
                <a:lnTo>
                  <a:pt x="3685425" y="500164"/>
                </a:lnTo>
                <a:lnTo>
                  <a:pt x="3682188" y="498006"/>
                </a:lnTo>
                <a:close/>
                <a:moveTo>
                  <a:pt x="8136832" y="497873"/>
                </a:moveTo>
                <a:lnTo>
                  <a:pt x="8136832" y="500167"/>
                </a:lnTo>
                <a:lnTo>
                  <a:pt x="8137911" y="500167"/>
                </a:lnTo>
                <a:lnTo>
                  <a:pt x="8137911" y="497873"/>
                </a:lnTo>
                <a:close/>
                <a:moveTo>
                  <a:pt x="8250667" y="496795"/>
                </a:moveTo>
                <a:cubicBezTo>
                  <a:pt x="8250667" y="499043"/>
                  <a:pt x="8249228" y="500886"/>
                  <a:pt x="8246351" y="502325"/>
                </a:cubicBezTo>
                <a:lnTo>
                  <a:pt x="8242979" y="502325"/>
                </a:lnTo>
                <a:lnTo>
                  <a:pt x="8239742" y="500167"/>
                </a:lnTo>
                <a:lnTo>
                  <a:pt x="8237584" y="500167"/>
                </a:lnTo>
                <a:lnTo>
                  <a:pt x="8237584" y="502325"/>
                </a:lnTo>
                <a:lnTo>
                  <a:pt x="8247430" y="511091"/>
                </a:lnTo>
                <a:lnTo>
                  <a:pt x="8248509" y="511091"/>
                </a:lnTo>
                <a:lnTo>
                  <a:pt x="8252960" y="506641"/>
                </a:lnTo>
                <a:lnTo>
                  <a:pt x="8252960" y="496795"/>
                </a:lnTo>
                <a:close/>
                <a:moveTo>
                  <a:pt x="8140069" y="495716"/>
                </a:moveTo>
                <a:lnTo>
                  <a:pt x="8140069" y="496795"/>
                </a:lnTo>
                <a:lnTo>
                  <a:pt x="8143441" y="496795"/>
                </a:lnTo>
                <a:lnTo>
                  <a:pt x="8143441" y="495716"/>
                </a:lnTo>
                <a:close/>
                <a:moveTo>
                  <a:pt x="8124828" y="495716"/>
                </a:moveTo>
                <a:lnTo>
                  <a:pt x="8116061" y="497873"/>
                </a:lnTo>
                <a:lnTo>
                  <a:pt x="8116061" y="498952"/>
                </a:lnTo>
                <a:lnTo>
                  <a:pt x="8120377" y="503404"/>
                </a:lnTo>
                <a:lnTo>
                  <a:pt x="8125907" y="503404"/>
                </a:lnTo>
                <a:lnTo>
                  <a:pt x="8125907" y="497873"/>
                </a:lnTo>
                <a:lnTo>
                  <a:pt x="8124828" y="496795"/>
                </a:lnTo>
                <a:close/>
                <a:moveTo>
                  <a:pt x="222814" y="495358"/>
                </a:moveTo>
                <a:lnTo>
                  <a:pt x="222814" y="497516"/>
                </a:lnTo>
                <a:lnTo>
                  <a:pt x="223893" y="497516"/>
                </a:lnTo>
                <a:lnTo>
                  <a:pt x="223893" y="495358"/>
                </a:lnTo>
                <a:close/>
                <a:moveTo>
                  <a:pt x="2243024" y="494167"/>
                </a:moveTo>
                <a:lnTo>
                  <a:pt x="2243024" y="497447"/>
                </a:lnTo>
                <a:lnTo>
                  <a:pt x="2247495" y="497447"/>
                </a:lnTo>
                <a:lnTo>
                  <a:pt x="2247495" y="494167"/>
                </a:lnTo>
                <a:close/>
                <a:moveTo>
                  <a:pt x="1607002" y="493959"/>
                </a:moveTo>
                <a:lnTo>
                  <a:pt x="1607002" y="495038"/>
                </a:lnTo>
                <a:lnTo>
                  <a:pt x="1608081" y="499354"/>
                </a:lnTo>
                <a:lnTo>
                  <a:pt x="1611317" y="499354"/>
                </a:lnTo>
                <a:lnTo>
                  <a:pt x="1608081" y="493959"/>
                </a:lnTo>
                <a:close/>
                <a:moveTo>
                  <a:pt x="4251395" y="492291"/>
                </a:moveTo>
                <a:cubicBezTo>
                  <a:pt x="4251551" y="492291"/>
                  <a:pt x="4251437" y="494523"/>
                  <a:pt x="4251054" y="498988"/>
                </a:cubicBezTo>
                <a:lnTo>
                  <a:pt x="4251216" y="499195"/>
                </a:lnTo>
                <a:cubicBezTo>
                  <a:pt x="4254474" y="497499"/>
                  <a:pt x="4256103" y="496120"/>
                  <a:pt x="4256103" y="495058"/>
                </a:cubicBezTo>
                <a:lnTo>
                  <a:pt x="4252531" y="492291"/>
                </a:lnTo>
                <a:close/>
                <a:moveTo>
                  <a:pt x="212564" y="491311"/>
                </a:moveTo>
                <a:lnTo>
                  <a:pt x="210540" y="494414"/>
                </a:lnTo>
                <a:lnTo>
                  <a:pt x="210540" y="500483"/>
                </a:lnTo>
                <a:lnTo>
                  <a:pt x="212564" y="502641"/>
                </a:lnTo>
                <a:lnTo>
                  <a:pt x="213643" y="497516"/>
                </a:lnTo>
                <a:lnTo>
                  <a:pt x="212564" y="496437"/>
                </a:lnTo>
                <a:lnTo>
                  <a:pt x="212564" y="495358"/>
                </a:lnTo>
                <a:lnTo>
                  <a:pt x="214587" y="492390"/>
                </a:lnTo>
                <a:lnTo>
                  <a:pt x="213643" y="491311"/>
                </a:lnTo>
                <a:close/>
                <a:moveTo>
                  <a:pt x="3581976" y="489509"/>
                </a:moveTo>
                <a:lnTo>
                  <a:pt x="3581976" y="491667"/>
                </a:lnTo>
                <a:lnTo>
                  <a:pt x="3585213" y="491667"/>
                </a:lnTo>
                <a:lnTo>
                  <a:pt x="3585213" y="489509"/>
                </a:lnTo>
                <a:close/>
                <a:moveTo>
                  <a:pt x="2559110" y="489396"/>
                </a:moveTo>
                <a:lnTo>
                  <a:pt x="2564505" y="489396"/>
                </a:lnTo>
                <a:cubicBezTo>
                  <a:pt x="2567742" y="492724"/>
                  <a:pt x="2573542" y="496005"/>
                  <a:pt x="2581904" y="499242"/>
                </a:cubicBezTo>
                <a:cubicBezTo>
                  <a:pt x="2581904" y="500681"/>
                  <a:pt x="2585905" y="501760"/>
                  <a:pt x="2593908" y="502480"/>
                </a:cubicBezTo>
                <a:cubicBezTo>
                  <a:pt x="2597505" y="506616"/>
                  <a:pt x="2599303" y="509853"/>
                  <a:pt x="2599303" y="512190"/>
                </a:cubicBezTo>
                <a:lnTo>
                  <a:pt x="2599303" y="516641"/>
                </a:lnTo>
                <a:cubicBezTo>
                  <a:pt x="2595527" y="536153"/>
                  <a:pt x="2591165" y="545909"/>
                  <a:pt x="2586221" y="545909"/>
                </a:cubicBezTo>
                <a:lnTo>
                  <a:pt x="2585141" y="546988"/>
                </a:lnTo>
                <a:lnTo>
                  <a:pt x="2574351" y="545909"/>
                </a:lnTo>
                <a:lnTo>
                  <a:pt x="2563427" y="548067"/>
                </a:lnTo>
                <a:cubicBezTo>
                  <a:pt x="2559829" y="547168"/>
                  <a:pt x="2558032" y="546089"/>
                  <a:pt x="2558032" y="544830"/>
                </a:cubicBezTo>
                <a:lnTo>
                  <a:pt x="2558032" y="541593"/>
                </a:lnTo>
                <a:lnTo>
                  <a:pt x="2561268" y="537277"/>
                </a:lnTo>
                <a:lnTo>
                  <a:pt x="2561268" y="536198"/>
                </a:lnTo>
                <a:lnTo>
                  <a:pt x="2555873" y="527431"/>
                </a:lnTo>
                <a:lnTo>
                  <a:pt x="2555873" y="526352"/>
                </a:lnTo>
                <a:lnTo>
                  <a:pt x="2556952" y="510032"/>
                </a:lnTo>
                <a:lnTo>
                  <a:pt x="2554795" y="496005"/>
                </a:lnTo>
                <a:close/>
                <a:moveTo>
                  <a:pt x="1091250" y="488968"/>
                </a:moveTo>
                <a:lnTo>
                  <a:pt x="1083698" y="497600"/>
                </a:lnTo>
                <a:lnTo>
                  <a:pt x="1082618" y="497600"/>
                </a:lnTo>
                <a:lnTo>
                  <a:pt x="1082618" y="499758"/>
                </a:lnTo>
                <a:lnTo>
                  <a:pt x="1084777" y="499758"/>
                </a:lnTo>
                <a:lnTo>
                  <a:pt x="1085855" y="500837"/>
                </a:lnTo>
                <a:lnTo>
                  <a:pt x="1086934" y="499758"/>
                </a:lnTo>
                <a:close/>
                <a:moveTo>
                  <a:pt x="9106749" y="488882"/>
                </a:moveTo>
                <a:lnTo>
                  <a:pt x="9106643" y="488987"/>
                </a:lnTo>
                <a:lnTo>
                  <a:pt x="9108091" y="488987"/>
                </a:lnTo>
                <a:lnTo>
                  <a:pt x="9108019" y="488882"/>
                </a:lnTo>
                <a:close/>
                <a:moveTo>
                  <a:pt x="3734520" y="488430"/>
                </a:moveTo>
                <a:lnTo>
                  <a:pt x="3734520" y="490588"/>
                </a:lnTo>
                <a:lnTo>
                  <a:pt x="3735599" y="490588"/>
                </a:lnTo>
                <a:lnTo>
                  <a:pt x="3735599" y="488430"/>
                </a:lnTo>
                <a:close/>
                <a:moveTo>
                  <a:pt x="7254993" y="487399"/>
                </a:moveTo>
                <a:lnTo>
                  <a:pt x="7254993" y="488613"/>
                </a:lnTo>
                <a:lnTo>
                  <a:pt x="7257151" y="488613"/>
                </a:lnTo>
                <a:lnTo>
                  <a:pt x="7257151" y="487399"/>
                </a:lnTo>
                <a:close/>
                <a:moveTo>
                  <a:pt x="5165828" y="485733"/>
                </a:moveTo>
                <a:lnTo>
                  <a:pt x="5161512" y="489105"/>
                </a:lnTo>
                <a:lnTo>
                  <a:pt x="5161512" y="492342"/>
                </a:lnTo>
                <a:lnTo>
                  <a:pt x="5163670" y="492342"/>
                </a:lnTo>
                <a:lnTo>
                  <a:pt x="5171358" y="491263"/>
                </a:lnTo>
                <a:lnTo>
                  <a:pt x="5171358" y="490184"/>
                </a:lnTo>
                <a:close/>
                <a:moveTo>
                  <a:pt x="5664718" y="485598"/>
                </a:moveTo>
                <a:lnTo>
                  <a:pt x="5661346" y="488835"/>
                </a:lnTo>
                <a:lnTo>
                  <a:pt x="5664718" y="492072"/>
                </a:lnTo>
                <a:cubicBezTo>
                  <a:pt x="5664718" y="490274"/>
                  <a:pt x="5666157" y="489195"/>
                  <a:pt x="5669034" y="488835"/>
                </a:cubicBezTo>
                <a:lnTo>
                  <a:pt x="5665797" y="485598"/>
                </a:lnTo>
                <a:close/>
                <a:moveTo>
                  <a:pt x="1610239" y="485326"/>
                </a:moveTo>
                <a:lnTo>
                  <a:pt x="1610239" y="488563"/>
                </a:lnTo>
                <a:lnTo>
                  <a:pt x="1611317" y="488563"/>
                </a:lnTo>
                <a:lnTo>
                  <a:pt x="1611317" y="485326"/>
                </a:lnTo>
                <a:close/>
                <a:moveTo>
                  <a:pt x="2698168" y="485080"/>
                </a:moveTo>
                <a:cubicBezTo>
                  <a:pt x="2701044" y="486159"/>
                  <a:pt x="2702483" y="487238"/>
                  <a:pt x="2702483" y="488318"/>
                </a:cubicBezTo>
                <a:lnTo>
                  <a:pt x="2713274" y="487238"/>
                </a:lnTo>
                <a:lnTo>
                  <a:pt x="2720961" y="487238"/>
                </a:lnTo>
                <a:lnTo>
                  <a:pt x="2729594" y="489396"/>
                </a:lnTo>
                <a:lnTo>
                  <a:pt x="2734044" y="488318"/>
                </a:lnTo>
                <a:lnTo>
                  <a:pt x="2736201" y="491555"/>
                </a:lnTo>
                <a:lnTo>
                  <a:pt x="2736201" y="492768"/>
                </a:lnTo>
                <a:cubicBezTo>
                  <a:pt x="2736201" y="497084"/>
                  <a:pt x="2733640" y="499962"/>
                  <a:pt x="2728515" y="501400"/>
                </a:cubicBezTo>
                <a:lnTo>
                  <a:pt x="2729594" y="502480"/>
                </a:lnTo>
                <a:lnTo>
                  <a:pt x="2729594" y="505717"/>
                </a:lnTo>
                <a:lnTo>
                  <a:pt x="2725278" y="512190"/>
                </a:lnTo>
                <a:cubicBezTo>
                  <a:pt x="2729594" y="516776"/>
                  <a:pt x="2731752" y="520058"/>
                  <a:pt x="2731752" y="522036"/>
                </a:cubicBezTo>
                <a:lnTo>
                  <a:pt x="2732831" y="523115"/>
                </a:lnTo>
                <a:cubicBezTo>
                  <a:pt x="2736696" y="521497"/>
                  <a:pt x="2741417" y="517136"/>
                  <a:pt x="2746992" y="510032"/>
                </a:cubicBezTo>
                <a:lnTo>
                  <a:pt x="2745914" y="508953"/>
                </a:lnTo>
                <a:lnTo>
                  <a:pt x="2745914" y="507874"/>
                </a:lnTo>
                <a:cubicBezTo>
                  <a:pt x="2745914" y="506616"/>
                  <a:pt x="2748431" y="505177"/>
                  <a:pt x="2753466" y="503558"/>
                </a:cubicBezTo>
                <a:cubicBezTo>
                  <a:pt x="2768032" y="508414"/>
                  <a:pt x="2775315" y="514573"/>
                  <a:pt x="2775315" y="522036"/>
                </a:cubicBezTo>
                <a:lnTo>
                  <a:pt x="2776394" y="520957"/>
                </a:lnTo>
                <a:lnTo>
                  <a:pt x="2777474" y="520957"/>
                </a:lnTo>
                <a:lnTo>
                  <a:pt x="2780711" y="524194"/>
                </a:lnTo>
                <a:lnTo>
                  <a:pt x="2780711" y="527431"/>
                </a:lnTo>
                <a:lnTo>
                  <a:pt x="2778553" y="529589"/>
                </a:lnTo>
                <a:lnTo>
                  <a:pt x="2777474" y="529589"/>
                </a:lnTo>
                <a:lnTo>
                  <a:pt x="2776394" y="528510"/>
                </a:lnTo>
                <a:cubicBezTo>
                  <a:pt x="2769112" y="528510"/>
                  <a:pt x="2762592" y="532152"/>
                  <a:pt x="2756838" y="539435"/>
                </a:cubicBezTo>
                <a:lnTo>
                  <a:pt x="2731752" y="543751"/>
                </a:lnTo>
                <a:lnTo>
                  <a:pt x="2731752" y="550225"/>
                </a:lnTo>
                <a:cubicBezTo>
                  <a:pt x="2731752" y="557509"/>
                  <a:pt x="2731031" y="561150"/>
                  <a:pt x="2729594" y="561150"/>
                </a:cubicBezTo>
                <a:lnTo>
                  <a:pt x="2731752" y="566545"/>
                </a:lnTo>
                <a:lnTo>
                  <a:pt x="2730672" y="581786"/>
                </a:lnTo>
                <a:cubicBezTo>
                  <a:pt x="2730672" y="586821"/>
                  <a:pt x="2735393" y="589339"/>
                  <a:pt x="2744833" y="589339"/>
                </a:cubicBezTo>
                <a:lnTo>
                  <a:pt x="2745914" y="589339"/>
                </a:lnTo>
                <a:cubicBezTo>
                  <a:pt x="2752836" y="584484"/>
                  <a:pt x="2758277" y="578324"/>
                  <a:pt x="2762233" y="570861"/>
                </a:cubicBezTo>
                <a:lnTo>
                  <a:pt x="2767627" y="569782"/>
                </a:lnTo>
                <a:cubicBezTo>
                  <a:pt x="2770864" y="577605"/>
                  <a:pt x="2775946" y="584484"/>
                  <a:pt x="2782868" y="590418"/>
                </a:cubicBezTo>
                <a:lnTo>
                  <a:pt x="2778553" y="607817"/>
                </a:lnTo>
                <a:lnTo>
                  <a:pt x="2779631" y="611054"/>
                </a:lnTo>
                <a:cubicBezTo>
                  <a:pt x="2779631" y="612672"/>
                  <a:pt x="2767313" y="614875"/>
                  <a:pt x="2742676" y="617663"/>
                </a:cubicBezTo>
                <a:lnTo>
                  <a:pt x="2742676" y="619821"/>
                </a:lnTo>
                <a:cubicBezTo>
                  <a:pt x="2745194" y="619821"/>
                  <a:pt x="2748790" y="622698"/>
                  <a:pt x="2753466" y="628453"/>
                </a:cubicBezTo>
                <a:cubicBezTo>
                  <a:pt x="2759130" y="628453"/>
                  <a:pt x="2765290" y="634612"/>
                  <a:pt x="2771944" y="646931"/>
                </a:cubicBezTo>
                <a:lnTo>
                  <a:pt x="2771944" y="648010"/>
                </a:lnTo>
                <a:cubicBezTo>
                  <a:pt x="2771944" y="650168"/>
                  <a:pt x="2770505" y="651247"/>
                  <a:pt x="2767627" y="651247"/>
                </a:cubicBezTo>
                <a:cubicBezTo>
                  <a:pt x="2761874" y="651247"/>
                  <a:pt x="2758996" y="658126"/>
                  <a:pt x="2758996" y="671883"/>
                </a:cubicBezTo>
                <a:lnTo>
                  <a:pt x="2762233" y="703444"/>
                </a:lnTo>
                <a:cubicBezTo>
                  <a:pt x="2759176" y="703444"/>
                  <a:pt x="2757377" y="707760"/>
                  <a:pt x="2756838" y="716392"/>
                </a:cubicBezTo>
                <a:lnTo>
                  <a:pt x="2757918" y="723000"/>
                </a:lnTo>
                <a:lnTo>
                  <a:pt x="2757918" y="724080"/>
                </a:lnTo>
                <a:lnTo>
                  <a:pt x="2754681" y="737028"/>
                </a:lnTo>
                <a:lnTo>
                  <a:pt x="2758996" y="741478"/>
                </a:lnTo>
                <a:lnTo>
                  <a:pt x="2755760" y="744715"/>
                </a:lnTo>
                <a:lnTo>
                  <a:pt x="2749150" y="743636"/>
                </a:lnTo>
                <a:lnTo>
                  <a:pt x="2731752" y="744715"/>
                </a:lnTo>
                <a:lnTo>
                  <a:pt x="2726356" y="744715"/>
                </a:lnTo>
                <a:cubicBezTo>
                  <a:pt x="2718443" y="744715"/>
                  <a:pt x="2714487" y="743636"/>
                  <a:pt x="2714487" y="741478"/>
                </a:cubicBezTo>
                <a:lnTo>
                  <a:pt x="2714487" y="738242"/>
                </a:lnTo>
                <a:lnTo>
                  <a:pt x="2717724" y="733791"/>
                </a:lnTo>
                <a:lnTo>
                  <a:pt x="2717724" y="731632"/>
                </a:lnTo>
                <a:cubicBezTo>
                  <a:pt x="2714037" y="728036"/>
                  <a:pt x="2709676" y="726237"/>
                  <a:pt x="2704641" y="726237"/>
                </a:cubicBezTo>
                <a:lnTo>
                  <a:pt x="2669843" y="731632"/>
                </a:lnTo>
                <a:lnTo>
                  <a:pt x="2664448" y="737028"/>
                </a:lnTo>
                <a:lnTo>
                  <a:pt x="2665528" y="745795"/>
                </a:lnTo>
                <a:lnTo>
                  <a:pt x="2664448" y="746874"/>
                </a:lnTo>
                <a:lnTo>
                  <a:pt x="2662291" y="746874"/>
                </a:lnTo>
                <a:lnTo>
                  <a:pt x="2653659" y="737028"/>
                </a:lnTo>
                <a:lnTo>
                  <a:pt x="2651366" y="739320"/>
                </a:lnTo>
                <a:lnTo>
                  <a:pt x="2651366" y="740400"/>
                </a:lnTo>
                <a:lnTo>
                  <a:pt x="2652580" y="745795"/>
                </a:lnTo>
                <a:lnTo>
                  <a:pt x="2647049" y="747952"/>
                </a:lnTo>
                <a:cubicBezTo>
                  <a:pt x="2634011" y="744536"/>
                  <a:pt x="2627494" y="739815"/>
                  <a:pt x="2627494" y="733791"/>
                </a:cubicBezTo>
                <a:cubicBezTo>
                  <a:pt x="2627494" y="728755"/>
                  <a:pt x="2626053" y="724799"/>
                  <a:pt x="2623177" y="721922"/>
                </a:cubicBezTo>
                <a:lnTo>
                  <a:pt x="2624255" y="708839"/>
                </a:lnTo>
                <a:lnTo>
                  <a:pt x="2623177" y="681729"/>
                </a:lnTo>
                <a:lnTo>
                  <a:pt x="2622098" y="681729"/>
                </a:lnTo>
                <a:cubicBezTo>
                  <a:pt x="2617601" y="686944"/>
                  <a:pt x="2613240" y="689821"/>
                  <a:pt x="2609014" y="690361"/>
                </a:cubicBezTo>
                <a:lnTo>
                  <a:pt x="2593908" y="703444"/>
                </a:lnTo>
                <a:cubicBezTo>
                  <a:pt x="2593908" y="709198"/>
                  <a:pt x="2585186" y="716077"/>
                  <a:pt x="2567742" y="724080"/>
                </a:cubicBezTo>
                <a:cubicBezTo>
                  <a:pt x="2566124" y="724080"/>
                  <a:pt x="2564686" y="726597"/>
                  <a:pt x="2563427" y="731632"/>
                </a:cubicBezTo>
                <a:lnTo>
                  <a:pt x="2558032" y="734870"/>
                </a:lnTo>
                <a:lnTo>
                  <a:pt x="2553715" y="733791"/>
                </a:lnTo>
                <a:lnTo>
                  <a:pt x="2547107" y="738242"/>
                </a:lnTo>
                <a:lnTo>
                  <a:pt x="2546028" y="738242"/>
                </a:lnTo>
                <a:cubicBezTo>
                  <a:pt x="2544948" y="738242"/>
                  <a:pt x="2540633" y="729879"/>
                  <a:pt x="2533080" y="713155"/>
                </a:cubicBezTo>
                <a:lnTo>
                  <a:pt x="2524313" y="689282"/>
                </a:lnTo>
                <a:lnTo>
                  <a:pt x="2528629" y="686045"/>
                </a:lnTo>
                <a:lnTo>
                  <a:pt x="2537396" y="688203"/>
                </a:lnTo>
                <a:lnTo>
                  <a:pt x="2551558" y="688203"/>
                </a:lnTo>
                <a:cubicBezTo>
                  <a:pt x="2551558" y="685326"/>
                  <a:pt x="2552996" y="683887"/>
                  <a:pt x="2555873" y="683887"/>
                </a:cubicBezTo>
                <a:lnTo>
                  <a:pt x="2555873" y="681729"/>
                </a:lnTo>
                <a:cubicBezTo>
                  <a:pt x="2552277" y="681729"/>
                  <a:pt x="2550479" y="680650"/>
                  <a:pt x="2550479" y="678492"/>
                </a:cubicBezTo>
                <a:lnTo>
                  <a:pt x="2550479" y="676199"/>
                </a:lnTo>
                <a:lnTo>
                  <a:pt x="2553715" y="671883"/>
                </a:lnTo>
                <a:lnTo>
                  <a:pt x="2550479" y="665409"/>
                </a:lnTo>
                <a:lnTo>
                  <a:pt x="2551558" y="649089"/>
                </a:lnTo>
                <a:lnTo>
                  <a:pt x="2548185" y="642615"/>
                </a:lnTo>
                <a:lnTo>
                  <a:pt x="2549265" y="634927"/>
                </a:lnTo>
                <a:lnTo>
                  <a:pt x="2548185" y="627374"/>
                </a:lnTo>
                <a:lnTo>
                  <a:pt x="2553715" y="619821"/>
                </a:lnTo>
                <a:lnTo>
                  <a:pt x="2553715" y="617663"/>
                </a:lnTo>
                <a:cubicBezTo>
                  <a:pt x="2551558" y="614875"/>
                  <a:pt x="2550479" y="612313"/>
                  <a:pt x="2550479" y="609975"/>
                </a:cubicBezTo>
                <a:lnTo>
                  <a:pt x="2550479" y="608896"/>
                </a:lnTo>
                <a:lnTo>
                  <a:pt x="2552636" y="600264"/>
                </a:lnTo>
                <a:lnTo>
                  <a:pt x="2548185" y="594869"/>
                </a:lnTo>
                <a:lnTo>
                  <a:pt x="2548185" y="590418"/>
                </a:lnTo>
                <a:cubicBezTo>
                  <a:pt x="2548185" y="587541"/>
                  <a:pt x="2550027" y="583225"/>
                  <a:pt x="2553715" y="577470"/>
                </a:cubicBezTo>
                <a:lnTo>
                  <a:pt x="2553715" y="576391"/>
                </a:lnTo>
                <a:lnTo>
                  <a:pt x="2542791" y="575312"/>
                </a:lnTo>
                <a:lnTo>
                  <a:pt x="2522156" y="575312"/>
                </a:lnTo>
                <a:lnTo>
                  <a:pt x="2518918" y="571940"/>
                </a:lnTo>
                <a:lnTo>
                  <a:pt x="2521077" y="569782"/>
                </a:lnTo>
                <a:lnTo>
                  <a:pt x="2536317" y="571940"/>
                </a:lnTo>
                <a:cubicBezTo>
                  <a:pt x="2547016" y="571940"/>
                  <a:pt x="2557852" y="565826"/>
                  <a:pt x="2568822" y="553597"/>
                </a:cubicBezTo>
                <a:cubicBezTo>
                  <a:pt x="2581320" y="553597"/>
                  <a:pt x="2592200" y="561555"/>
                  <a:pt x="2601461" y="577470"/>
                </a:cubicBezTo>
                <a:lnTo>
                  <a:pt x="2603619" y="585023"/>
                </a:lnTo>
                <a:cubicBezTo>
                  <a:pt x="2600563" y="586642"/>
                  <a:pt x="2598044" y="589924"/>
                  <a:pt x="2596067" y="594869"/>
                </a:cubicBezTo>
                <a:lnTo>
                  <a:pt x="2597145" y="603501"/>
                </a:lnTo>
                <a:cubicBezTo>
                  <a:pt x="2594627" y="633893"/>
                  <a:pt x="2591705" y="649089"/>
                  <a:pt x="2588378" y="649089"/>
                </a:cubicBezTo>
                <a:lnTo>
                  <a:pt x="2588378" y="650168"/>
                </a:lnTo>
                <a:cubicBezTo>
                  <a:pt x="2588378" y="651607"/>
                  <a:pt x="2589503" y="652326"/>
                  <a:pt x="2591750" y="652326"/>
                </a:cubicBezTo>
                <a:lnTo>
                  <a:pt x="2596067" y="653405"/>
                </a:lnTo>
                <a:lnTo>
                  <a:pt x="2597145" y="654484"/>
                </a:lnTo>
                <a:lnTo>
                  <a:pt x="2597145" y="655563"/>
                </a:lnTo>
                <a:lnTo>
                  <a:pt x="2596067" y="669725"/>
                </a:lnTo>
                <a:lnTo>
                  <a:pt x="2597145" y="670804"/>
                </a:lnTo>
                <a:lnTo>
                  <a:pt x="2598224" y="670804"/>
                </a:lnTo>
                <a:cubicBezTo>
                  <a:pt x="2602180" y="667207"/>
                  <a:pt x="2606541" y="665409"/>
                  <a:pt x="2611307" y="665409"/>
                </a:cubicBezTo>
                <a:lnTo>
                  <a:pt x="2614545" y="668646"/>
                </a:lnTo>
                <a:lnTo>
                  <a:pt x="2615623" y="668646"/>
                </a:lnTo>
                <a:cubicBezTo>
                  <a:pt x="2615623" y="665769"/>
                  <a:pt x="2616702" y="664330"/>
                  <a:pt x="2618861" y="664330"/>
                </a:cubicBezTo>
                <a:lnTo>
                  <a:pt x="2623177" y="666488"/>
                </a:lnTo>
                <a:lnTo>
                  <a:pt x="2625335" y="663251"/>
                </a:lnTo>
                <a:lnTo>
                  <a:pt x="2624255" y="662172"/>
                </a:lnTo>
                <a:lnTo>
                  <a:pt x="2624255" y="653405"/>
                </a:lnTo>
                <a:lnTo>
                  <a:pt x="2626414" y="653405"/>
                </a:lnTo>
                <a:lnTo>
                  <a:pt x="2629650" y="655563"/>
                </a:lnTo>
                <a:lnTo>
                  <a:pt x="2633023" y="654484"/>
                </a:lnTo>
                <a:lnTo>
                  <a:pt x="2633023" y="653405"/>
                </a:lnTo>
                <a:cubicBezTo>
                  <a:pt x="2626458" y="653405"/>
                  <a:pt x="2623177" y="644728"/>
                  <a:pt x="2623177" y="627374"/>
                </a:cubicBezTo>
                <a:cubicBezTo>
                  <a:pt x="2611577" y="606783"/>
                  <a:pt x="2605777" y="591947"/>
                  <a:pt x="2605777" y="582865"/>
                </a:cubicBezTo>
                <a:lnTo>
                  <a:pt x="2610094" y="580707"/>
                </a:lnTo>
                <a:lnTo>
                  <a:pt x="2619940" y="581786"/>
                </a:lnTo>
                <a:lnTo>
                  <a:pt x="2621018" y="580707"/>
                </a:lnTo>
                <a:lnTo>
                  <a:pt x="2622098" y="580707"/>
                </a:lnTo>
                <a:lnTo>
                  <a:pt x="2626414" y="581786"/>
                </a:lnTo>
                <a:lnTo>
                  <a:pt x="2627494" y="580707"/>
                </a:lnTo>
                <a:lnTo>
                  <a:pt x="2627494" y="577470"/>
                </a:lnTo>
                <a:lnTo>
                  <a:pt x="2625335" y="574233"/>
                </a:lnTo>
                <a:lnTo>
                  <a:pt x="2627494" y="557913"/>
                </a:lnTo>
                <a:lnTo>
                  <a:pt x="2625335" y="551304"/>
                </a:lnTo>
                <a:lnTo>
                  <a:pt x="2626414" y="539435"/>
                </a:lnTo>
                <a:lnTo>
                  <a:pt x="2625335" y="538356"/>
                </a:lnTo>
                <a:lnTo>
                  <a:pt x="2625335" y="537277"/>
                </a:lnTo>
                <a:lnTo>
                  <a:pt x="2626414" y="532826"/>
                </a:lnTo>
                <a:lnTo>
                  <a:pt x="2625335" y="514483"/>
                </a:lnTo>
                <a:lnTo>
                  <a:pt x="2627494" y="507874"/>
                </a:lnTo>
                <a:cubicBezTo>
                  <a:pt x="2624615" y="506616"/>
                  <a:pt x="2623177" y="504098"/>
                  <a:pt x="2623177" y="500321"/>
                </a:cubicBezTo>
                <a:lnTo>
                  <a:pt x="2623177" y="491555"/>
                </a:lnTo>
                <a:cubicBezTo>
                  <a:pt x="2623895" y="489396"/>
                  <a:pt x="2626053" y="488318"/>
                  <a:pt x="2629650" y="488318"/>
                </a:cubicBezTo>
                <a:lnTo>
                  <a:pt x="2637338" y="488318"/>
                </a:lnTo>
                <a:cubicBezTo>
                  <a:pt x="2639496" y="488318"/>
                  <a:pt x="2640575" y="489801"/>
                  <a:pt x="2640575" y="492768"/>
                </a:cubicBezTo>
                <a:lnTo>
                  <a:pt x="2643812" y="492768"/>
                </a:lnTo>
                <a:cubicBezTo>
                  <a:pt x="2643812" y="489801"/>
                  <a:pt x="2644531" y="488318"/>
                  <a:pt x="2645970" y="488318"/>
                </a:cubicBezTo>
                <a:lnTo>
                  <a:pt x="2652580" y="489396"/>
                </a:lnTo>
                <a:lnTo>
                  <a:pt x="2656896" y="488318"/>
                </a:lnTo>
                <a:cubicBezTo>
                  <a:pt x="2658154" y="491285"/>
                  <a:pt x="2660672" y="492768"/>
                  <a:pt x="2664448" y="492768"/>
                </a:cubicBezTo>
                <a:lnTo>
                  <a:pt x="2665528" y="492768"/>
                </a:lnTo>
                <a:cubicBezTo>
                  <a:pt x="2668944" y="489801"/>
                  <a:pt x="2671866" y="488318"/>
                  <a:pt x="2674294" y="488318"/>
                </a:cubicBezTo>
                <a:lnTo>
                  <a:pt x="2677531" y="492768"/>
                </a:lnTo>
                <a:lnTo>
                  <a:pt x="2666606" y="505717"/>
                </a:lnTo>
                <a:lnTo>
                  <a:pt x="2666606" y="511111"/>
                </a:lnTo>
                <a:cubicBezTo>
                  <a:pt x="2667146" y="515517"/>
                  <a:pt x="2668225" y="517720"/>
                  <a:pt x="2669843" y="517720"/>
                </a:cubicBezTo>
                <a:cubicBezTo>
                  <a:pt x="2675149" y="513314"/>
                  <a:pt x="2679150" y="511111"/>
                  <a:pt x="2681847" y="511111"/>
                </a:cubicBezTo>
                <a:lnTo>
                  <a:pt x="2687242" y="516641"/>
                </a:lnTo>
                <a:cubicBezTo>
                  <a:pt x="2694526" y="515562"/>
                  <a:pt x="2698168" y="513719"/>
                  <a:pt x="2698168" y="511111"/>
                </a:cubicBezTo>
                <a:lnTo>
                  <a:pt x="2698168" y="510032"/>
                </a:lnTo>
                <a:cubicBezTo>
                  <a:pt x="2694481" y="506616"/>
                  <a:pt x="2692638" y="502659"/>
                  <a:pt x="2692638" y="498163"/>
                </a:cubicBezTo>
                <a:lnTo>
                  <a:pt x="2692638" y="489396"/>
                </a:lnTo>
                <a:cubicBezTo>
                  <a:pt x="2693087" y="487958"/>
                  <a:pt x="2694931" y="486519"/>
                  <a:pt x="2698168" y="485080"/>
                </a:cubicBezTo>
                <a:close/>
                <a:moveTo>
                  <a:pt x="1095567" y="483438"/>
                </a:moveTo>
                <a:lnTo>
                  <a:pt x="1092329" y="486810"/>
                </a:lnTo>
                <a:lnTo>
                  <a:pt x="1092329" y="488968"/>
                </a:lnTo>
                <a:cubicBezTo>
                  <a:pt x="1093948" y="488968"/>
                  <a:pt x="1095028" y="487125"/>
                  <a:pt x="1095567" y="483438"/>
                </a:cubicBezTo>
                <a:close/>
                <a:moveTo>
                  <a:pt x="1662031" y="483168"/>
                </a:moveTo>
                <a:lnTo>
                  <a:pt x="1662031" y="485326"/>
                </a:lnTo>
                <a:lnTo>
                  <a:pt x="1663110" y="485326"/>
                </a:lnTo>
                <a:lnTo>
                  <a:pt x="1663110" y="483168"/>
                </a:lnTo>
                <a:close/>
                <a:moveTo>
                  <a:pt x="6678908" y="483167"/>
                </a:moveTo>
                <a:lnTo>
                  <a:pt x="6678640" y="483450"/>
                </a:lnTo>
                <a:lnTo>
                  <a:pt x="6678640" y="484704"/>
                </a:lnTo>
                <a:lnTo>
                  <a:pt x="6680055" y="486119"/>
                </a:lnTo>
                <a:lnTo>
                  <a:pt x="6680383" y="485770"/>
                </a:lnTo>
                <a:lnTo>
                  <a:pt x="6680383" y="483644"/>
                </a:lnTo>
                <a:cubicBezTo>
                  <a:pt x="6680383" y="483836"/>
                  <a:pt x="6679891" y="483677"/>
                  <a:pt x="6678908" y="483167"/>
                </a:cubicBezTo>
                <a:close/>
                <a:moveTo>
                  <a:pt x="2100337" y="482636"/>
                </a:moveTo>
                <a:cubicBezTo>
                  <a:pt x="2097969" y="488278"/>
                  <a:pt x="2094241" y="491099"/>
                  <a:pt x="2089148" y="491099"/>
                </a:cubicBezTo>
                <a:cubicBezTo>
                  <a:pt x="2086628" y="491099"/>
                  <a:pt x="2085371" y="490905"/>
                  <a:pt x="2085371" y="490517"/>
                </a:cubicBezTo>
                <a:lnTo>
                  <a:pt x="2085371" y="491103"/>
                </a:lnTo>
                <a:lnTo>
                  <a:pt x="2090924" y="494167"/>
                </a:lnTo>
                <a:lnTo>
                  <a:pt x="2092695" y="494167"/>
                </a:lnTo>
                <a:cubicBezTo>
                  <a:pt x="2099912" y="490258"/>
                  <a:pt x="2103562" y="487899"/>
                  <a:pt x="2103642" y="487091"/>
                </a:cubicBezTo>
                <a:lnTo>
                  <a:pt x="2103642" y="486867"/>
                </a:lnTo>
                <a:cubicBezTo>
                  <a:pt x="2101439" y="486867"/>
                  <a:pt x="2100337" y="485457"/>
                  <a:pt x="2100337" y="482636"/>
                </a:cubicBezTo>
                <a:close/>
                <a:moveTo>
                  <a:pt x="204336" y="482140"/>
                </a:moveTo>
                <a:lnTo>
                  <a:pt x="202313" y="484163"/>
                </a:lnTo>
                <a:lnTo>
                  <a:pt x="202313" y="486186"/>
                </a:lnTo>
                <a:lnTo>
                  <a:pt x="207438" y="486186"/>
                </a:lnTo>
                <a:lnTo>
                  <a:pt x="207438" y="485242"/>
                </a:lnTo>
                <a:lnTo>
                  <a:pt x="206494" y="482140"/>
                </a:lnTo>
                <a:close/>
                <a:moveTo>
                  <a:pt x="3576716" y="482090"/>
                </a:moveTo>
                <a:cubicBezTo>
                  <a:pt x="3574377" y="482090"/>
                  <a:pt x="3571860" y="483125"/>
                  <a:pt x="3569163" y="485193"/>
                </a:cubicBezTo>
                <a:cubicBezTo>
                  <a:pt x="3570242" y="488070"/>
                  <a:pt x="3571321" y="489509"/>
                  <a:pt x="3572400" y="489509"/>
                </a:cubicBezTo>
                <a:lnTo>
                  <a:pt x="3577795" y="489509"/>
                </a:lnTo>
                <a:lnTo>
                  <a:pt x="3580897" y="486272"/>
                </a:lnTo>
                <a:lnTo>
                  <a:pt x="3580897" y="482090"/>
                </a:lnTo>
                <a:close/>
                <a:moveTo>
                  <a:pt x="2550479" y="481843"/>
                </a:moveTo>
                <a:lnTo>
                  <a:pt x="2551558" y="481843"/>
                </a:lnTo>
                <a:lnTo>
                  <a:pt x="2555873" y="486159"/>
                </a:lnTo>
                <a:lnTo>
                  <a:pt x="2555873" y="488318"/>
                </a:lnTo>
                <a:cubicBezTo>
                  <a:pt x="2555153" y="490475"/>
                  <a:pt x="2552952" y="491555"/>
                  <a:pt x="2549265" y="491555"/>
                </a:cubicBezTo>
                <a:lnTo>
                  <a:pt x="2547107" y="485080"/>
                </a:lnTo>
                <a:close/>
                <a:moveTo>
                  <a:pt x="4154145" y="481739"/>
                </a:moveTo>
                <a:lnTo>
                  <a:pt x="4154145" y="485018"/>
                </a:lnTo>
                <a:lnTo>
                  <a:pt x="4158617" y="485018"/>
                </a:lnTo>
                <a:lnTo>
                  <a:pt x="4158617" y="481739"/>
                </a:lnTo>
                <a:close/>
                <a:moveTo>
                  <a:pt x="215666" y="481061"/>
                </a:moveTo>
                <a:lnTo>
                  <a:pt x="214587" y="486186"/>
                </a:lnTo>
                <a:lnTo>
                  <a:pt x="215666" y="486186"/>
                </a:lnTo>
                <a:lnTo>
                  <a:pt x="214587" y="487265"/>
                </a:lnTo>
                <a:lnTo>
                  <a:pt x="214587" y="489288"/>
                </a:lnTo>
                <a:lnTo>
                  <a:pt x="215666" y="489288"/>
                </a:lnTo>
                <a:lnTo>
                  <a:pt x="215666" y="487265"/>
                </a:lnTo>
                <a:lnTo>
                  <a:pt x="216745" y="487265"/>
                </a:lnTo>
                <a:lnTo>
                  <a:pt x="215666" y="486186"/>
                </a:lnTo>
                <a:lnTo>
                  <a:pt x="215666" y="485242"/>
                </a:lnTo>
                <a:lnTo>
                  <a:pt x="216745" y="482140"/>
                </a:lnTo>
                <a:lnTo>
                  <a:pt x="216745" y="481061"/>
                </a:lnTo>
                <a:close/>
                <a:moveTo>
                  <a:pt x="70135" y="481061"/>
                </a:moveTo>
                <a:lnTo>
                  <a:pt x="70135" y="482140"/>
                </a:lnTo>
                <a:lnTo>
                  <a:pt x="72293" y="484163"/>
                </a:lnTo>
                <a:lnTo>
                  <a:pt x="73237" y="483084"/>
                </a:lnTo>
                <a:lnTo>
                  <a:pt x="73237" y="482140"/>
                </a:lnTo>
                <a:lnTo>
                  <a:pt x="72293" y="481061"/>
                </a:lnTo>
                <a:close/>
                <a:moveTo>
                  <a:pt x="1667426" y="481010"/>
                </a:moveTo>
                <a:lnTo>
                  <a:pt x="1669583" y="483168"/>
                </a:lnTo>
                <a:lnTo>
                  <a:pt x="1669583" y="481010"/>
                </a:lnTo>
                <a:close/>
                <a:moveTo>
                  <a:pt x="7271313" y="480925"/>
                </a:moveTo>
                <a:lnTo>
                  <a:pt x="7271313" y="483083"/>
                </a:lnTo>
                <a:lnTo>
                  <a:pt x="7273471" y="483083"/>
                </a:lnTo>
                <a:lnTo>
                  <a:pt x="7273471" y="480925"/>
                </a:lnTo>
                <a:close/>
                <a:moveTo>
                  <a:pt x="7259309" y="480925"/>
                </a:moveTo>
                <a:lnTo>
                  <a:pt x="7258230" y="484162"/>
                </a:lnTo>
                <a:lnTo>
                  <a:pt x="7258230" y="485241"/>
                </a:lnTo>
                <a:lnTo>
                  <a:pt x="7259309" y="485241"/>
                </a:lnTo>
                <a:lnTo>
                  <a:pt x="7260388" y="482004"/>
                </a:lnTo>
                <a:lnTo>
                  <a:pt x="7260388" y="480925"/>
                </a:lnTo>
                <a:close/>
                <a:moveTo>
                  <a:pt x="8119298" y="478182"/>
                </a:moveTo>
                <a:cubicBezTo>
                  <a:pt x="8116421" y="479620"/>
                  <a:pt x="8114982" y="481824"/>
                  <a:pt x="8114982" y="484791"/>
                </a:cubicBezTo>
                <a:lnTo>
                  <a:pt x="8118219" y="485870"/>
                </a:lnTo>
                <a:cubicBezTo>
                  <a:pt x="8122625" y="485150"/>
                  <a:pt x="8124828" y="484071"/>
                  <a:pt x="8124828" y="482633"/>
                </a:cubicBezTo>
                <a:lnTo>
                  <a:pt x="8124828" y="479261"/>
                </a:lnTo>
                <a:close/>
                <a:moveTo>
                  <a:pt x="3099675" y="476695"/>
                </a:moveTo>
                <a:lnTo>
                  <a:pt x="3097517" y="484113"/>
                </a:lnTo>
                <a:lnTo>
                  <a:pt x="3098596" y="485192"/>
                </a:lnTo>
                <a:lnTo>
                  <a:pt x="3099675" y="485192"/>
                </a:lnTo>
                <a:lnTo>
                  <a:pt x="3100754" y="478718"/>
                </a:lnTo>
                <a:lnTo>
                  <a:pt x="3100754" y="476695"/>
                </a:lnTo>
                <a:close/>
                <a:moveTo>
                  <a:pt x="9189025" y="475234"/>
                </a:moveTo>
                <a:cubicBezTo>
                  <a:pt x="9188159" y="475914"/>
                  <a:pt x="9186513" y="476518"/>
                  <a:pt x="9184087" y="477048"/>
                </a:cubicBezTo>
                <a:lnTo>
                  <a:pt x="9182693" y="477245"/>
                </a:lnTo>
                <a:lnTo>
                  <a:pt x="9185069" y="477245"/>
                </a:lnTo>
                <a:lnTo>
                  <a:pt x="9191417" y="482534"/>
                </a:lnTo>
                <a:lnTo>
                  <a:pt x="9192104" y="482534"/>
                </a:lnTo>
                <a:lnTo>
                  <a:pt x="9200437" y="479361"/>
                </a:lnTo>
                <a:cubicBezTo>
                  <a:pt x="9204209" y="479361"/>
                  <a:pt x="9210934" y="483393"/>
                  <a:pt x="9220611" y="491457"/>
                </a:cubicBezTo>
                <a:lnTo>
                  <a:pt x="9220611" y="495539"/>
                </a:lnTo>
                <a:lnTo>
                  <a:pt x="9216379" y="501809"/>
                </a:lnTo>
                <a:lnTo>
                  <a:pt x="9217427" y="511756"/>
                </a:lnTo>
                <a:lnTo>
                  <a:pt x="9216379" y="519950"/>
                </a:lnTo>
                <a:lnTo>
                  <a:pt x="9216832" y="521677"/>
                </a:lnTo>
                <a:lnTo>
                  <a:pt x="9216883" y="521677"/>
                </a:lnTo>
                <a:lnTo>
                  <a:pt x="9222720" y="517446"/>
                </a:lnTo>
                <a:lnTo>
                  <a:pt x="9237424" y="523793"/>
                </a:lnTo>
                <a:lnTo>
                  <a:pt x="9242587" y="523793"/>
                </a:lnTo>
                <a:lnTo>
                  <a:pt x="9243692" y="520725"/>
                </a:lnTo>
                <a:lnTo>
                  <a:pt x="9242111" y="520725"/>
                </a:lnTo>
                <a:cubicBezTo>
                  <a:pt x="9237774" y="520725"/>
                  <a:pt x="9234459" y="518962"/>
                  <a:pt x="9232166" y="515435"/>
                </a:cubicBezTo>
                <a:cubicBezTo>
                  <a:pt x="9227325" y="515435"/>
                  <a:pt x="9223787" y="506871"/>
                  <a:pt x="9221553" y="489742"/>
                </a:cubicBezTo>
                <a:cubicBezTo>
                  <a:pt x="9217663" y="486028"/>
                  <a:pt x="9215505" y="481722"/>
                  <a:pt x="9215081" y="476823"/>
                </a:cubicBezTo>
                <a:lnTo>
                  <a:pt x="9218255" y="476730"/>
                </a:lnTo>
                <a:lnTo>
                  <a:pt x="9211505" y="476292"/>
                </a:lnTo>
                <a:lnTo>
                  <a:pt x="9204049" y="477350"/>
                </a:lnTo>
                <a:close/>
                <a:moveTo>
                  <a:pt x="4157319" y="474466"/>
                </a:moveTo>
                <a:lnTo>
                  <a:pt x="4157689" y="474598"/>
                </a:lnTo>
                <a:lnTo>
                  <a:pt x="4157821" y="474466"/>
                </a:lnTo>
                <a:close/>
                <a:moveTo>
                  <a:pt x="9229591" y="474176"/>
                </a:moveTo>
                <a:lnTo>
                  <a:pt x="9229408" y="474358"/>
                </a:lnTo>
                <a:lnTo>
                  <a:pt x="9231439" y="475129"/>
                </a:lnTo>
                <a:lnTo>
                  <a:pt x="9233644" y="474176"/>
                </a:lnTo>
                <a:close/>
                <a:moveTo>
                  <a:pt x="1216281" y="473727"/>
                </a:moveTo>
                <a:lnTo>
                  <a:pt x="1214123" y="475885"/>
                </a:lnTo>
                <a:lnTo>
                  <a:pt x="1215201" y="476964"/>
                </a:lnTo>
                <a:lnTo>
                  <a:pt x="1218439" y="476964"/>
                </a:lnTo>
                <a:lnTo>
                  <a:pt x="1218439" y="475885"/>
                </a:lnTo>
                <a:close/>
                <a:moveTo>
                  <a:pt x="3223760" y="473323"/>
                </a:moveTo>
                <a:lnTo>
                  <a:pt x="3221468" y="475481"/>
                </a:lnTo>
                <a:lnTo>
                  <a:pt x="3222681" y="476695"/>
                </a:lnTo>
                <a:lnTo>
                  <a:pt x="3224839" y="476695"/>
                </a:lnTo>
                <a:lnTo>
                  <a:pt x="3224839" y="473323"/>
                </a:lnTo>
                <a:close/>
                <a:moveTo>
                  <a:pt x="7162334" y="472159"/>
                </a:moveTo>
                <a:lnTo>
                  <a:pt x="7162334" y="475530"/>
                </a:lnTo>
                <a:lnTo>
                  <a:pt x="7164626" y="477688"/>
                </a:lnTo>
                <a:lnTo>
                  <a:pt x="7166784" y="477688"/>
                </a:lnTo>
                <a:lnTo>
                  <a:pt x="7166784" y="474451"/>
                </a:lnTo>
                <a:lnTo>
                  <a:pt x="7164626" y="472159"/>
                </a:lnTo>
                <a:close/>
                <a:moveTo>
                  <a:pt x="6605799" y="471557"/>
                </a:moveTo>
                <a:lnTo>
                  <a:pt x="6605799" y="474837"/>
                </a:lnTo>
                <a:lnTo>
                  <a:pt x="6610270" y="474837"/>
                </a:lnTo>
                <a:lnTo>
                  <a:pt x="6610270" y="471557"/>
                </a:lnTo>
                <a:close/>
                <a:moveTo>
                  <a:pt x="3733441" y="471435"/>
                </a:moveTo>
                <a:lnTo>
                  <a:pt x="3731283" y="473459"/>
                </a:lnTo>
                <a:lnTo>
                  <a:pt x="3740859" y="482090"/>
                </a:lnTo>
                <a:lnTo>
                  <a:pt x="3741938" y="482090"/>
                </a:lnTo>
                <a:lnTo>
                  <a:pt x="3741938" y="479933"/>
                </a:lnTo>
                <a:cubicBezTo>
                  <a:pt x="3738431" y="476156"/>
                  <a:pt x="3736678" y="473324"/>
                  <a:pt x="3736678" y="471435"/>
                </a:cubicBezTo>
                <a:close/>
                <a:moveTo>
                  <a:pt x="9243716" y="471284"/>
                </a:moveTo>
                <a:lnTo>
                  <a:pt x="9241794" y="473518"/>
                </a:lnTo>
                <a:lnTo>
                  <a:pt x="9250257" y="474303"/>
                </a:lnTo>
                <a:lnTo>
                  <a:pt x="9247017" y="473431"/>
                </a:lnTo>
                <a:close/>
                <a:moveTo>
                  <a:pt x="3589529" y="470356"/>
                </a:moveTo>
                <a:lnTo>
                  <a:pt x="3585213" y="473459"/>
                </a:lnTo>
                <a:lnTo>
                  <a:pt x="3585213" y="476696"/>
                </a:lnTo>
                <a:lnTo>
                  <a:pt x="3587371" y="476696"/>
                </a:lnTo>
                <a:cubicBezTo>
                  <a:pt x="3588809" y="476336"/>
                  <a:pt x="3590203" y="474582"/>
                  <a:pt x="3591552" y="471435"/>
                </a:cubicBezTo>
                <a:lnTo>
                  <a:pt x="3590608" y="470356"/>
                </a:lnTo>
                <a:close/>
                <a:moveTo>
                  <a:pt x="7268076" y="468921"/>
                </a:moveTo>
                <a:cubicBezTo>
                  <a:pt x="7268076" y="471079"/>
                  <a:pt x="7267312" y="472159"/>
                  <a:pt x="7265783" y="472159"/>
                </a:cubicBezTo>
                <a:lnTo>
                  <a:pt x="7263625" y="470000"/>
                </a:lnTo>
                <a:lnTo>
                  <a:pt x="7262546" y="475530"/>
                </a:lnTo>
                <a:lnTo>
                  <a:pt x="7262546" y="476609"/>
                </a:lnTo>
                <a:lnTo>
                  <a:pt x="7263625" y="476609"/>
                </a:lnTo>
                <a:lnTo>
                  <a:pt x="7263625" y="474451"/>
                </a:lnTo>
                <a:lnTo>
                  <a:pt x="7265783" y="474451"/>
                </a:lnTo>
                <a:lnTo>
                  <a:pt x="7265783" y="476609"/>
                </a:lnTo>
                <a:lnTo>
                  <a:pt x="7266862" y="476609"/>
                </a:lnTo>
                <a:cubicBezTo>
                  <a:pt x="7266862" y="474361"/>
                  <a:pt x="7268346" y="473237"/>
                  <a:pt x="7271313" y="473237"/>
                </a:cubicBezTo>
                <a:lnTo>
                  <a:pt x="7271313" y="472159"/>
                </a:lnTo>
                <a:close/>
                <a:moveTo>
                  <a:pt x="211619" y="468787"/>
                </a:moveTo>
                <a:cubicBezTo>
                  <a:pt x="211619" y="471485"/>
                  <a:pt x="209911" y="472833"/>
                  <a:pt x="206494" y="472833"/>
                </a:cubicBezTo>
                <a:lnTo>
                  <a:pt x="206494" y="477959"/>
                </a:lnTo>
                <a:lnTo>
                  <a:pt x="209461" y="477959"/>
                </a:lnTo>
                <a:lnTo>
                  <a:pt x="212564" y="475936"/>
                </a:lnTo>
                <a:lnTo>
                  <a:pt x="214587" y="479038"/>
                </a:lnTo>
                <a:lnTo>
                  <a:pt x="213643" y="480117"/>
                </a:lnTo>
                <a:lnTo>
                  <a:pt x="213643" y="481061"/>
                </a:lnTo>
                <a:lnTo>
                  <a:pt x="216745" y="480117"/>
                </a:lnTo>
                <a:cubicBezTo>
                  <a:pt x="216745" y="474991"/>
                  <a:pt x="215036" y="471215"/>
                  <a:pt x="211619" y="468787"/>
                </a:cubicBezTo>
                <a:close/>
                <a:moveTo>
                  <a:pt x="4218643" y="468620"/>
                </a:moveTo>
                <a:lnTo>
                  <a:pt x="4216289" y="470736"/>
                </a:lnTo>
                <a:lnTo>
                  <a:pt x="4208469" y="469678"/>
                </a:lnTo>
                <a:lnTo>
                  <a:pt x="4187310" y="470658"/>
                </a:lnTo>
                <a:lnTo>
                  <a:pt x="4185198" y="471423"/>
                </a:lnTo>
                <a:lnTo>
                  <a:pt x="4183804" y="471423"/>
                </a:lnTo>
                <a:cubicBezTo>
                  <a:pt x="4187554" y="472673"/>
                  <a:pt x="4189430" y="475790"/>
                  <a:pt x="4189430" y="480772"/>
                </a:cubicBezTo>
                <a:lnTo>
                  <a:pt x="4184294" y="487977"/>
                </a:lnTo>
                <a:lnTo>
                  <a:pt x="4186256" y="495867"/>
                </a:lnTo>
                <a:lnTo>
                  <a:pt x="4185198" y="498906"/>
                </a:lnTo>
                <a:lnTo>
                  <a:pt x="4186256" y="502838"/>
                </a:lnTo>
                <a:lnTo>
                  <a:pt x="4185198" y="505197"/>
                </a:lnTo>
                <a:cubicBezTo>
                  <a:pt x="4187314" y="505795"/>
                  <a:pt x="4188372" y="508441"/>
                  <a:pt x="4188372" y="513133"/>
                </a:cubicBezTo>
                <a:lnTo>
                  <a:pt x="4188372" y="514191"/>
                </a:lnTo>
                <a:lnTo>
                  <a:pt x="4185472" y="518468"/>
                </a:lnTo>
                <a:lnTo>
                  <a:pt x="4188372" y="525203"/>
                </a:lnTo>
                <a:lnTo>
                  <a:pt x="4187314" y="529439"/>
                </a:lnTo>
                <a:lnTo>
                  <a:pt x="4189430" y="536547"/>
                </a:lnTo>
                <a:lnTo>
                  <a:pt x="4188521" y="541246"/>
                </a:lnTo>
                <a:lnTo>
                  <a:pt x="4190511" y="541246"/>
                </a:lnTo>
                <a:lnTo>
                  <a:pt x="4201095" y="538205"/>
                </a:lnTo>
                <a:lnTo>
                  <a:pt x="4206524" y="538205"/>
                </a:lnTo>
                <a:lnTo>
                  <a:pt x="4216159" y="539130"/>
                </a:lnTo>
                <a:lnTo>
                  <a:pt x="4221843" y="538205"/>
                </a:lnTo>
                <a:lnTo>
                  <a:pt x="4222231" y="538860"/>
                </a:lnTo>
                <a:lnTo>
                  <a:pt x="4222119" y="538473"/>
                </a:lnTo>
                <a:lnTo>
                  <a:pt x="4226350" y="533286"/>
                </a:lnTo>
                <a:lnTo>
                  <a:pt x="4227990" y="533286"/>
                </a:lnTo>
                <a:cubicBezTo>
                  <a:pt x="4222665" y="533286"/>
                  <a:pt x="4220003" y="531014"/>
                  <a:pt x="4220003" y="526469"/>
                </a:cubicBezTo>
                <a:lnTo>
                  <a:pt x="4222015" y="525881"/>
                </a:lnTo>
                <a:lnTo>
                  <a:pt x="4217887" y="520309"/>
                </a:lnTo>
                <a:cubicBezTo>
                  <a:pt x="4217887" y="511552"/>
                  <a:pt x="4218592" y="504984"/>
                  <a:pt x="4220003" y="500606"/>
                </a:cubicBezTo>
                <a:lnTo>
                  <a:pt x="4225086" y="495346"/>
                </a:lnTo>
                <a:lnTo>
                  <a:pt x="4222540" y="493244"/>
                </a:lnTo>
                <a:cubicBezTo>
                  <a:pt x="4221130" y="491147"/>
                  <a:pt x="4219579" y="488002"/>
                  <a:pt x="4217887" y="483808"/>
                </a:cubicBezTo>
                <a:lnTo>
                  <a:pt x="4220003" y="468620"/>
                </a:lnTo>
                <a:close/>
                <a:moveTo>
                  <a:pt x="4109689" y="467908"/>
                </a:moveTo>
                <a:lnTo>
                  <a:pt x="4106275" y="468382"/>
                </a:lnTo>
                <a:lnTo>
                  <a:pt x="4106275" y="471212"/>
                </a:lnTo>
                <a:lnTo>
                  <a:pt x="4109689" y="470736"/>
                </a:lnTo>
                <a:close/>
                <a:moveTo>
                  <a:pt x="6610030" y="467907"/>
                </a:moveTo>
                <a:lnTo>
                  <a:pt x="6610030" y="469547"/>
                </a:lnTo>
                <a:lnTo>
                  <a:pt x="6613455" y="469547"/>
                </a:lnTo>
                <a:lnTo>
                  <a:pt x="6612386" y="468384"/>
                </a:lnTo>
                <a:lnTo>
                  <a:pt x="6610612" y="468384"/>
                </a:lnTo>
                <a:cubicBezTo>
                  <a:pt x="6610224" y="468384"/>
                  <a:pt x="6610030" y="468225"/>
                  <a:pt x="6610030" y="467907"/>
                </a:cubicBezTo>
                <a:close/>
                <a:moveTo>
                  <a:pt x="3702554" y="467119"/>
                </a:moveTo>
                <a:cubicBezTo>
                  <a:pt x="3687628" y="467659"/>
                  <a:pt x="3680165" y="469097"/>
                  <a:pt x="3680165" y="471435"/>
                </a:cubicBezTo>
                <a:lnTo>
                  <a:pt x="3682188" y="481011"/>
                </a:lnTo>
                <a:lnTo>
                  <a:pt x="3680165" y="487351"/>
                </a:lnTo>
                <a:lnTo>
                  <a:pt x="3680165" y="489509"/>
                </a:lnTo>
                <a:cubicBezTo>
                  <a:pt x="3680165" y="491667"/>
                  <a:pt x="3682997" y="493105"/>
                  <a:pt x="3688662" y="493825"/>
                </a:cubicBezTo>
                <a:lnTo>
                  <a:pt x="3693922" y="491667"/>
                </a:lnTo>
                <a:lnTo>
                  <a:pt x="3709973" y="496927"/>
                </a:lnTo>
                <a:lnTo>
                  <a:pt x="3713210" y="495848"/>
                </a:lnTo>
                <a:lnTo>
                  <a:pt x="3713210" y="491667"/>
                </a:lnTo>
                <a:cubicBezTo>
                  <a:pt x="3708174" y="489868"/>
                  <a:pt x="3705657" y="488070"/>
                  <a:pt x="3705657" y="486272"/>
                </a:cubicBezTo>
                <a:lnTo>
                  <a:pt x="3705657" y="470356"/>
                </a:lnTo>
                <a:close/>
                <a:moveTo>
                  <a:pt x="2187880" y="466398"/>
                </a:moveTo>
                <a:lnTo>
                  <a:pt x="2187880" y="469677"/>
                </a:lnTo>
                <a:lnTo>
                  <a:pt x="2191293" y="466398"/>
                </a:lnTo>
                <a:close/>
                <a:moveTo>
                  <a:pt x="3620415" y="466040"/>
                </a:moveTo>
                <a:cubicBezTo>
                  <a:pt x="3612772" y="469097"/>
                  <a:pt x="3608501" y="472290"/>
                  <a:pt x="3607602" y="475616"/>
                </a:cubicBezTo>
                <a:lnTo>
                  <a:pt x="3607602" y="477775"/>
                </a:lnTo>
                <a:cubicBezTo>
                  <a:pt x="3607602" y="487755"/>
                  <a:pt x="3611154" y="492746"/>
                  <a:pt x="3618257" y="492746"/>
                </a:cubicBezTo>
                <a:lnTo>
                  <a:pt x="3624731" y="491667"/>
                </a:lnTo>
                <a:lnTo>
                  <a:pt x="3631070" y="492746"/>
                </a:lnTo>
                <a:cubicBezTo>
                  <a:pt x="3634127" y="492746"/>
                  <a:pt x="3635881" y="487036"/>
                  <a:pt x="3636331" y="475616"/>
                </a:cubicBezTo>
                <a:lnTo>
                  <a:pt x="3637410" y="474538"/>
                </a:lnTo>
                <a:lnTo>
                  <a:pt x="3637410" y="473459"/>
                </a:lnTo>
                <a:cubicBezTo>
                  <a:pt x="3632644" y="469772"/>
                  <a:pt x="3626979" y="467299"/>
                  <a:pt x="3620415" y="466040"/>
                </a:cubicBezTo>
                <a:close/>
                <a:moveTo>
                  <a:pt x="1651241" y="465904"/>
                </a:moveTo>
                <a:cubicBezTo>
                  <a:pt x="1647464" y="465904"/>
                  <a:pt x="1644946" y="467343"/>
                  <a:pt x="1643688" y="470220"/>
                </a:cubicBezTo>
                <a:lnTo>
                  <a:pt x="1643688" y="472379"/>
                </a:lnTo>
                <a:lnTo>
                  <a:pt x="1650162" y="477773"/>
                </a:lnTo>
                <a:lnTo>
                  <a:pt x="1653398" y="474536"/>
                </a:lnTo>
                <a:lnTo>
                  <a:pt x="1652319" y="469141"/>
                </a:lnTo>
                <a:lnTo>
                  <a:pt x="1652319" y="465904"/>
                </a:lnTo>
                <a:close/>
                <a:moveTo>
                  <a:pt x="3167382" y="465770"/>
                </a:moveTo>
                <a:cubicBezTo>
                  <a:pt x="3167742" y="467299"/>
                  <a:pt x="3169585" y="468738"/>
                  <a:pt x="3172912" y="470086"/>
                </a:cubicBezTo>
                <a:lnTo>
                  <a:pt x="3186130" y="468063"/>
                </a:lnTo>
                <a:lnTo>
                  <a:pt x="3187209" y="468063"/>
                </a:lnTo>
                <a:lnTo>
                  <a:pt x="3191660" y="472379"/>
                </a:lnTo>
                <a:lnTo>
                  <a:pt x="3191660" y="473323"/>
                </a:lnTo>
                <a:cubicBezTo>
                  <a:pt x="3191660" y="474762"/>
                  <a:pt x="3186130" y="476201"/>
                  <a:pt x="3175070" y="477639"/>
                </a:cubicBezTo>
                <a:lnTo>
                  <a:pt x="3165090" y="474402"/>
                </a:lnTo>
                <a:lnTo>
                  <a:pt x="3155109" y="475481"/>
                </a:lnTo>
                <a:lnTo>
                  <a:pt x="3154030" y="475481"/>
                </a:lnTo>
                <a:lnTo>
                  <a:pt x="3151737" y="473323"/>
                </a:lnTo>
                <a:lnTo>
                  <a:pt x="3151737" y="472379"/>
                </a:lnTo>
                <a:cubicBezTo>
                  <a:pt x="3151737" y="469951"/>
                  <a:pt x="3156952" y="467749"/>
                  <a:pt x="3167382" y="465770"/>
                </a:cubicBezTo>
                <a:close/>
                <a:moveTo>
                  <a:pt x="210540" y="464741"/>
                </a:moveTo>
                <a:lnTo>
                  <a:pt x="212564" y="466764"/>
                </a:lnTo>
                <a:lnTo>
                  <a:pt x="212564" y="464741"/>
                </a:lnTo>
                <a:close/>
                <a:moveTo>
                  <a:pt x="9089320" y="464549"/>
                </a:moveTo>
                <a:lnTo>
                  <a:pt x="9089320" y="468886"/>
                </a:lnTo>
                <a:lnTo>
                  <a:pt x="9092734" y="468886"/>
                </a:lnTo>
                <a:lnTo>
                  <a:pt x="9092734" y="464549"/>
                </a:lnTo>
                <a:close/>
                <a:moveTo>
                  <a:pt x="4132117" y="464531"/>
                </a:moveTo>
                <a:lnTo>
                  <a:pt x="4124077" y="471187"/>
                </a:lnTo>
                <a:cubicBezTo>
                  <a:pt x="4114264" y="479085"/>
                  <a:pt x="4108411" y="483035"/>
                  <a:pt x="4106520" y="483035"/>
                </a:cubicBezTo>
                <a:lnTo>
                  <a:pt x="4101823" y="481977"/>
                </a:lnTo>
                <a:cubicBezTo>
                  <a:pt x="4095545" y="484330"/>
                  <a:pt x="4086242" y="490502"/>
                  <a:pt x="4073914" y="500491"/>
                </a:cubicBezTo>
                <a:cubicBezTo>
                  <a:pt x="4066264" y="500491"/>
                  <a:pt x="4061394" y="502508"/>
                  <a:pt x="4059303" y="506541"/>
                </a:cubicBezTo>
                <a:lnTo>
                  <a:pt x="4058046" y="507719"/>
                </a:lnTo>
                <a:lnTo>
                  <a:pt x="4059115" y="507393"/>
                </a:lnTo>
                <a:lnTo>
                  <a:pt x="4067279" y="509378"/>
                </a:lnTo>
                <a:lnTo>
                  <a:pt x="4075861" y="505277"/>
                </a:lnTo>
                <a:lnTo>
                  <a:pt x="4082702" y="507393"/>
                </a:lnTo>
                <a:lnTo>
                  <a:pt x="4091520" y="506498"/>
                </a:lnTo>
                <a:lnTo>
                  <a:pt x="4091552" y="506472"/>
                </a:lnTo>
                <a:cubicBezTo>
                  <a:pt x="4093844" y="505529"/>
                  <a:pt x="4099573" y="504521"/>
                  <a:pt x="4108739" y="503447"/>
                </a:cubicBezTo>
                <a:lnTo>
                  <a:pt x="4110098" y="502236"/>
                </a:lnTo>
                <a:lnTo>
                  <a:pt x="4118342" y="503294"/>
                </a:lnTo>
                <a:lnTo>
                  <a:pt x="4128698" y="500120"/>
                </a:lnTo>
                <a:lnTo>
                  <a:pt x="4131796" y="507646"/>
                </a:lnTo>
                <a:lnTo>
                  <a:pt x="4131796" y="502512"/>
                </a:lnTo>
                <a:lnTo>
                  <a:pt x="4133912" y="494805"/>
                </a:lnTo>
                <a:lnTo>
                  <a:pt x="4129680" y="483576"/>
                </a:lnTo>
                <a:lnTo>
                  <a:pt x="4132854" y="468968"/>
                </a:lnTo>
                <a:close/>
                <a:moveTo>
                  <a:pt x="8211283" y="464020"/>
                </a:moveTo>
                <a:cubicBezTo>
                  <a:pt x="8204360" y="468336"/>
                  <a:pt x="8197436" y="470494"/>
                  <a:pt x="8190512" y="470494"/>
                </a:cubicBezTo>
                <a:lnTo>
                  <a:pt x="8183904" y="469415"/>
                </a:lnTo>
                <a:lnTo>
                  <a:pt x="8180667" y="470494"/>
                </a:lnTo>
                <a:lnTo>
                  <a:pt x="8170821" y="469415"/>
                </a:lnTo>
                <a:lnTo>
                  <a:pt x="8159761" y="469415"/>
                </a:lnTo>
                <a:lnTo>
                  <a:pt x="8155445" y="466178"/>
                </a:lnTo>
                <a:lnTo>
                  <a:pt x="8152208" y="466178"/>
                </a:lnTo>
                <a:lnTo>
                  <a:pt x="8148836" y="471708"/>
                </a:lnTo>
                <a:lnTo>
                  <a:pt x="8149915" y="490321"/>
                </a:lnTo>
                <a:cubicBezTo>
                  <a:pt x="8148656" y="490321"/>
                  <a:pt x="8147577" y="492119"/>
                  <a:pt x="8146678" y="495716"/>
                </a:cubicBezTo>
                <a:lnTo>
                  <a:pt x="8149915" y="496795"/>
                </a:lnTo>
                <a:lnTo>
                  <a:pt x="8156524" y="494637"/>
                </a:lnTo>
                <a:lnTo>
                  <a:pt x="8157603" y="494637"/>
                </a:lnTo>
                <a:cubicBezTo>
                  <a:pt x="8160031" y="494637"/>
                  <a:pt x="8162593" y="495716"/>
                  <a:pt x="8165291" y="497873"/>
                </a:cubicBezTo>
                <a:lnTo>
                  <a:pt x="8167449" y="497873"/>
                </a:lnTo>
                <a:cubicBezTo>
                  <a:pt x="8169337" y="495896"/>
                  <a:pt x="8174462" y="494457"/>
                  <a:pt x="8182825" y="493558"/>
                </a:cubicBezTo>
                <a:lnTo>
                  <a:pt x="8183904" y="492479"/>
                </a:lnTo>
                <a:lnTo>
                  <a:pt x="8184983" y="492479"/>
                </a:lnTo>
                <a:lnTo>
                  <a:pt x="8193750" y="494637"/>
                </a:lnTo>
                <a:lnTo>
                  <a:pt x="8205754" y="491400"/>
                </a:lnTo>
                <a:cubicBezTo>
                  <a:pt x="8212138" y="494277"/>
                  <a:pt x="8216903" y="495716"/>
                  <a:pt x="8220050" y="495716"/>
                </a:cubicBezTo>
                <a:lnTo>
                  <a:pt x="8223287" y="493558"/>
                </a:lnTo>
                <a:lnTo>
                  <a:pt x="8222208" y="485870"/>
                </a:lnTo>
                <a:lnTo>
                  <a:pt x="8222208" y="471708"/>
                </a:lnTo>
                <a:cubicBezTo>
                  <a:pt x="8222208" y="469999"/>
                  <a:pt x="8218567" y="467437"/>
                  <a:pt x="8211283" y="464020"/>
                </a:cubicBezTo>
                <a:close/>
                <a:moveTo>
                  <a:pt x="2135792" y="463131"/>
                </a:moveTo>
                <a:lnTo>
                  <a:pt x="2136150" y="467020"/>
                </a:lnTo>
                <a:lnTo>
                  <a:pt x="2134035" y="469135"/>
                </a:lnTo>
                <a:cubicBezTo>
                  <a:pt x="2134035" y="468845"/>
                  <a:pt x="2138101" y="469850"/>
                  <a:pt x="2146236" y="472151"/>
                </a:cubicBezTo>
                <a:cubicBezTo>
                  <a:pt x="2149435" y="478194"/>
                  <a:pt x="2154938" y="482577"/>
                  <a:pt x="2162745" y="485299"/>
                </a:cubicBezTo>
                <a:lnTo>
                  <a:pt x="2164920" y="492918"/>
                </a:lnTo>
                <a:lnTo>
                  <a:pt x="2167933" y="494870"/>
                </a:lnTo>
                <a:lnTo>
                  <a:pt x="2168573" y="493215"/>
                </a:lnTo>
                <a:cubicBezTo>
                  <a:pt x="2166456" y="493215"/>
                  <a:pt x="2165398" y="491611"/>
                  <a:pt x="2165398" y="488402"/>
                </a:cubicBezTo>
                <a:lnTo>
                  <a:pt x="2165398" y="486433"/>
                </a:lnTo>
                <a:lnTo>
                  <a:pt x="2170688" y="479026"/>
                </a:lnTo>
                <a:cubicBezTo>
                  <a:pt x="2170688" y="472088"/>
                  <a:pt x="2168917" y="468619"/>
                  <a:pt x="2165378" y="468619"/>
                </a:cubicBezTo>
                <a:lnTo>
                  <a:pt x="2160190" y="467561"/>
                </a:lnTo>
                <a:lnTo>
                  <a:pt x="2142191" y="468619"/>
                </a:lnTo>
                <a:cubicBezTo>
                  <a:pt x="2140558" y="468619"/>
                  <a:pt x="2138953" y="467716"/>
                  <a:pt x="2137377" y="465910"/>
                </a:cubicBezTo>
                <a:close/>
                <a:moveTo>
                  <a:pt x="1084777" y="462802"/>
                </a:moveTo>
                <a:lnTo>
                  <a:pt x="1083698" y="468332"/>
                </a:lnTo>
                <a:lnTo>
                  <a:pt x="1083698" y="469411"/>
                </a:lnTo>
                <a:lnTo>
                  <a:pt x="1085855" y="471569"/>
                </a:lnTo>
                <a:cubicBezTo>
                  <a:pt x="1088913" y="471569"/>
                  <a:pt x="1091430" y="470130"/>
                  <a:pt x="1093408" y="467253"/>
                </a:cubicBezTo>
                <a:cubicBezTo>
                  <a:pt x="1092329" y="464286"/>
                  <a:pt x="1091250" y="462802"/>
                  <a:pt x="1090172" y="462802"/>
                </a:cubicBezTo>
                <a:close/>
                <a:moveTo>
                  <a:pt x="5087195" y="461725"/>
                </a:moveTo>
                <a:cubicBezTo>
                  <a:pt x="5085757" y="461725"/>
                  <a:pt x="5084633" y="463928"/>
                  <a:pt x="5083823" y="468334"/>
                </a:cubicBezTo>
                <a:lnTo>
                  <a:pt x="5085037" y="469413"/>
                </a:lnTo>
                <a:lnTo>
                  <a:pt x="5085037" y="470492"/>
                </a:lnTo>
                <a:lnTo>
                  <a:pt x="5083823" y="473729"/>
                </a:lnTo>
                <a:lnTo>
                  <a:pt x="5085037" y="474808"/>
                </a:lnTo>
                <a:lnTo>
                  <a:pt x="5086116" y="474808"/>
                </a:lnTo>
                <a:lnTo>
                  <a:pt x="5087195" y="470492"/>
                </a:lnTo>
                <a:lnTo>
                  <a:pt x="5086116" y="467255"/>
                </a:lnTo>
                <a:close/>
                <a:moveTo>
                  <a:pt x="4184141" y="460184"/>
                </a:moveTo>
                <a:lnTo>
                  <a:pt x="4180726" y="463463"/>
                </a:lnTo>
                <a:lnTo>
                  <a:pt x="4184141" y="463463"/>
                </a:lnTo>
                <a:close/>
                <a:moveTo>
                  <a:pt x="4149914" y="460184"/>
                </a:moveTo>
                <a:lnTo>
                  <a:pt x="4149914" y="463463"/>
                </a:lnTo>
                <a:lnTo>
                  <a:pt x="4154386" y="463463"/>
                </a:lnTo>
                <a:lnTo>
                  <a:pt x="4154386" y="460184"/>
                </a:lnTo>
                <a:close/>
                <a:moveTo>
                  <a:pt x="3658855" y="458622"/>
                </a:moveTo>
                <a:lnTo>
                  <a:pt x="3659799" y="463882"/>
                </a:lnTo>
                <a:lnTo>
                  <a:pt x="3664115" y="463882"/>
                </a:lnTo>
                <a:lnTo>
                  <a:pt x="3665194" y="458622"/>
                </a:lnTo>
                <a:close/>
                <a:moveTo>
                  <a:pt x="3084299" y="458217"/>
                </a:moveTo>
                <a:lnTo>
                  <a:pt x="3082006" y="461454"/>
                </a:lnTo>
                <a:lnTo>
                  <a:pt x="3084299" y="463612"/>
                </a:lnTo>
                <a:lnTo>
                  <a:pt x="3086457" y="463612"/>
                </a:lnTo>
                <a:lnTo>
                  <a:pt x="3086457" y="460375"/>
                </a:lnTo>
                <a:close/>
                <a:moveTo>
                  <a:pt x="7223432" y="456917"/>
                </a:moveTo>
                <a:cubicBezTo>
                  <a:pt x="7205269" y="456917"/>
                  <a:pt x="7196187" y="458761"/>
                  <a:pt x="7196187" y="462447"/>
                </a:cubicBezTo>
                <a:cubicBezTo>
                  <a:pt x="7194299" y="470810"/>
                  <a:pt x="7190657" y="477329"/>
                  <a:pt x="7185262" y="482004"/>
                </a:cubicBezTo>
                <a:lnTo>
                  <a:pt x="7185262" y="490771"/>
                </a:lnTo>
                <a:cubicBezTo>
                  <a:pt x="7185262" y="494368"/>
                  <a:pt x="7183059" y="496166"/>
                  <a:pt x="7178653" y="496166"/>
                </a:cubicBezTo>
                <a:lnTo>
                  <a:pt x="7178653" y="497245"/>
                </a:lnTo>
                <a:cubicBezTo>
                  <a:pt x="7181621" y="497245"/>
                  <a:pt x="7183104" y="497965"/>
                  <a:pt x="7183104" y="499403"/>
                </a:cubicBezTo>
                <a:lnTo>
                  <a:pt x="7183104" y="504933"/>
                </a:lnTo>
                <a:lnTo>
                  <a:pt x="7190657" y="504933"/>
                </a:lnTo>
                <a:cubicBezTo>
                  <a:pt x="7193804" y="502326"/>
                  <a:pt x="7198166" y="500842"/>
                  <a:pt x="7203740" y="500482"/>
                </a:cubicBezTo>
                <a:cubicBezTo>
                  <a:pt x="7205359" y="500482"/>
                  <a:pt x="7210439" y="504124"/>
                  <a:pt x="7218981" y="511407"/>
                </a:cubicBezTo>
                <a:cubicBezTo>
                  <a:pt x="7234267" y="517611"/>
                  <a:pt x="7241910" y="525614"/>
                  <a:pt x="7241910" y="535415"/>
                </a:cubicBezTo>
                <a:lnTo>
                  <a:pt x="7244068" y="535415"/>
                </a:lnTo>
                <a:lnTo>
                  <a:pt x="7242989" y="529885"/>
                </a:lnTo>
                <a:cubicBezTo>
                  <a:pt x="7247305" y="526108"/>
                  <a:pt x="7249463" y="523231"/>
                  <a:pt x="7249463" y="521253"/>
                </a:cubicBezTo>
                <a:lnTo>
                  <a:pt x="7245147" y="499403"/>
                </a:lnTo>
                <a:lnTo>
                  <a:pt x="7247305" y="495087"/>
                </a:lnTo>
                <a:lnTo>
                  <a:pt x="7242989" y="465684"/>
                </a:lnTo>
                <a:lnTo>
                  <a:pt x="7245147" y="457996"/>
                </a:lnTo>
                <a:lnTo>
                  <a:pt x="7244068" y="456917"/>
                </a:lnTo>
                <a:lnTo>
                  <a:pt x="7242989" y="457996"/>
                </a:lnTo>
                <a:lnTo>
                  <a:pt x="7241910" y="457996"/>
                </a:lnTo>
                <a:close/>
                <a:moveTo>
                  <a:pt x="8252960" y="456332"/>
                </a:moveTo>
                <a:cubicBezTo>
                  <a:pt x="8250712" y="456332"/>
                  <a:pt x="8248509" y="458535"/>
                  <a:pt x="8246351" y="462941"/>
                </a:cubicBezTo>
                <a:lnTo>
                  <a:pt x="8249588" y="465099"/>
                </a:lnTo>
                <a:lnTo>
                  <a:pt x="8250667" y="465099"/>
                </a:lnTo>
                <a:cubicBezTo>
                  <a:pt x="8254354" y="465099"/>
                  <a:pt x="8256557" y="463615"/>
                  <a:pt x="8257276" y="460648"/>
                </a:cubicBezTo>
                <a:cubicBezTo>
                  <a:pt x="8256736" y="458490"/>
                  <a:pt x="8255298" y="457051"/>
                  <a:pt x="8252960" y="456332"/>
                </a:cubicBezTo>
                <a:close/>
                <a:moveTo>
                  <a:pt x="4243408" y="456083"/>
                </a:moveTo>
                <a:lnTo>
                  <a:pt x="4243408" y="457379"/>
                </a:lnTo>
                <a:lnTo>
                  <a:pt x="4247880" y="457379"/>
                </a:lnTo>
                <a:lnTo>
                  <a:pt x="4247880" y="456083"/>
                </a:lnTo>
                <a:close/>
                <a:moveTo>
                  <a:pt x="5169065" y="454037"/>
                </a:moveTo>
                <a:lnTo>
                  <a:pt x="5159354" y="462804"/>
                </a:lnTo>
                <a:lnTo>
                  <a:pt x="5158140" y="467255"/>
                </a:lnTo>
                <a:lnTo>
                  <a:pt x="5163670" y="469413"/>
                </a:lnTo>
                <a:cubicBezTo>
                  <a:pt x="5167446" y="462130"/>
                  <a:pt x="5171448" y="458488"/>
                  <a:pt x="5175674" y="458488"/>
                </a:cubicBezTo>
                <a:lnTo>
                  <a:pt x="5175674" y="457409"/>
                </a:lnTo>
                <a:cubicBezTo>
                  <a:pt x="5174954" y="455161"/>
                  <a:pt x="5172751" y="454037"/>
                  <a:pt x="5169065" y="454037"/>
                </a:cubicBezTo>
                <a:close/>
                <a:moveTo>
                  <a:pt x="8238663" y="453095"/>
                </a:moveTo>
                <a:lnTo>
                  <a:pt x="8238663" y="455253"/>
                </a:lnTo>
                <a:lnTo>
                  <a:pt x="8239742" y="455253"/>
                </a:lnTo>
                <a:lnTo>
                  <a:pt x="8239742" y="453095"/>
                </a:lnTo>
                <a:close/>
                <a:moveTo>
                  <a:pt x="1608081" y="452956"/>
                </a:moveTo>
                <a:lnTo>
                  <a:pt x="1605923" y="455114"/>
                </a:lnTo>
                <a:lnTo>
                  <a:pt x="1608081" y="457272"/>
                </a:lnTo>
                <a:lnTo>
                  <a:pt x="1610239" y="457272"/>
                </a:lnTo>
                <a:lnTo>
                  <a:pt x="1612396" y="455114"/>
                </a:lnTo>
                <a:lnTo>
                  <a:pt x="1610239" y="452956"/>
                </a:lnTo>
                <a:close/>
                <a:moveTo>
                  <a:pt x="71214" y="451388"/>
                </a:moveTo>
                <a:lnTo>
                  <a:pt x="71214" y="454490"/>
                </a:lnTo>
                <a:lnTo>
                  <a:pt x="72293" y="459616"/>
                </a:lnTo>
                <a:lnTo>
                  <a:pt x="70135" y="461639"/>
                </a:lnTo>
                <a:lnTo>
                  <a:pt x="70135" y="462583"/>
                </a:lnTo>
                <a:lnTo>
                  <a:pt x="72293" y="464741"/>
                </a:lnTo>
                <a:lnTo>
                  <a:pt x="76339" y="464741"/>
                </a:lnTo>
                <a:lnTo>
                  <a:pt x="76339" y="459616"/>
                </a:lnTo>
                <a:cubicBezTo>
                  <a:pt x="73642" y="459616"/>
                  <a:pt x="72293" y="456873"/>
                  <a:pt x="72293" y="451388"/>
                </a:cubicBezTo>
                <a:close/>
                <a:moveTo>
                  <a:pt x="3740859" y="450125"/>
                </a:moveTo>
                <a:lnTo>
                  <a:pt x="3738701" y="452148"/>
                </a:lnTo>
                <a:lnTo>
                  <a:pt x="3739780" y="453227"/>
                </a:lnTo>
                <a:lnTo>
                  <a:pt x="3744096" y="453227"/>
                </a:lnTo>
                <a:lnTo>
                  <a:pt x="3744096" y="450125"/>
                </a:lnTo>
                <a:close/>
                <a:moveTo>
                  <a:pt x="4255045" y="449868"/>
                </a:moveTo>
                <a:lnTo>
                  <a:pt x="4255045" y="453280"/>
                </a:lnTo>
                <a:lnTo>
                  <a:pt x="4258459" y="453280"/>
                </a:lnTo>
                <a:lnTo>
                  <a:pt x="4258459" y="449868"/>
                </a:lnTo>
                <a:close/>
                <a:moveTo>
                  <a:pt x="5080586" y="449721"/>
                </a:moveTo>
                <a:lnTo>
                  <a:pt x="5080586" y="451879"/>
                </a:lnTo>
                <a:lnTo>
                  <a:pt x="5081665" y="451879"/>
                </a:lnTo>
                <a:lnTo>
                  <a:pt x="5081665" y="449721"/>
                </a:lnTo>
                <a:close/>
                <a:moveTo>
                  <a:pt x="1089092" y="448775"/>
                </a:moveTo>
                <a:lnTo>
                  <a:pt x="1089092" y="452012"/>
                </a:lnTo>
                <a:lnTo>
                  <a:pt x="1092329" y="452012"/>
                </a:lnTo>
                <a:lnTo>
                  <a:pt x="1092329" y="448775"/>
                </a:lnTo>
                <a:close/>
                <a:moveTo>
                  <a:pt x="1718139" y="448640"/>
                </a:moveTo>
                <a:lnTo>
                  <a:pt x="1718139" y="452956"/>
                </a:lnTo>
                <a:lnTo>
                  <a:pt x="1719218" y="452956"/>
                </a:lnTo>
                <a:lnTo>
                  <a:pt x="1719218" y="448640"/>
                </a:lnTo>
                <a:close/>
                <a:moveTo>
                  <a:pt x="4243408" y="447885"/>
                </a:moveTo>
                <a:lnTo>
                  <a:pt x="4246822" y="447885"/>
                </a:lnTo>
                <a:lnTo>
                  <a:pt x="4246822" y="448123"/>
                </a:lnTo>
                <a:lnTo>
                  <a:pt x="4243408" y="448123"/>
                </a:lnTo>
                <a:close/>
                <a:moveTo>
                  <a:pt x="3588450" y="445809"/>
                </a:moveTo>
                <a:cubicBezTo>
                  <a:pt x="3585213" y="447248"/>
                  <a:pt x="3583414" y="448686"/>
                  <a:pt x="3583055" y="450125"/>
                </a:cubicBezTo>
                <a:lnTo>
                  <a:pt x="3585213" y="452148"/>
                </a:lnTo>
                <a:lnTo>
                  <a:pt x="3590608" y="452148"/>
                </a:lnTo>
                <a:lnTo>
                  <a:pt x="3592631" y="450125"/>
                </a:lnTo>
                <a:cubicBezTo>
                  <a:pt x="3591911" y="447248"/>
                  <a:pt x="3590518" y="445809"/>
                  <a:pt x="3588450" y="445809"/>
                </a:cubicBezTo>
                <a:close/>
                <a:moveTo>
                  <a:pt x="4242350" y="444711"/>
                </a:moveTo>
                <a:lnTo>
                  <a:pt x="4242350" y="448123"/>
                </a:lnTo>
                <a:lnTo>
                  <a:pt x="4243408" y="448123"/>
                </a:lnTo>
                <a:lnTo>
                  <a:pt x="4243408" y="451164"/>
                </a:lnTo>
                <a:lnTo>
                  <a:pt x="4247880" y="451164"/>
                </a:lnTo>
                <a:lnTo>
                  <a:pt x="4247880" y="447885"/>
                </a:lnTo>
                <a:lnTo>
                  <a:pt x="4246822" y="447885"/>
                </a:lnTo>
                <a:lnTo>
                  <a:pt x="4246822" y="444711"/>
                </a:lnTo>
                <a:close/>
                <a:moveTo>
                  <a:pt x="9252281" y="443496"/>
                </a:moveTo>
                <a:lnTo>
                  <a:pt x="9239780" y="451960"/>
                </a:lnTo>
                <a:lnTo>
                  <a:pt x="9237306" y="451960"/>
                </a:lnTo>
                <a:lnTo>
                  <a:pt x="9220632" y="446670"/>
                </a:lnTo>
                <a:lnTo>
                  <a:pt x="9204154" y="448786"/>
                </a:lnTo>
                <a:lnTo>
                  <a:pt x="9190407" y="447728"/>
                </a:lnTo>
                <a:cubicBezTo>
                  <a:pt x="9189671" y="450481"/>
                  <a:pt x="9186280" y="452950"/>
                  <a:pt x="9180233" y="455133"/>
                </a:cubicBezTo>
                <a:lnTo>
                  <a:pt x="9170656" y="454076"/>
                </a:lnTo>
                <a:lnTo>
                  <a:pt x="9161263" y="457144"/>
                </a:lnTo>
                <a:lnTo>
                  <a:pt x="9168189" y="457144"/>
                </a:lnTo>
                <a:cubicBezTo>
                  <a:pt x="9170191" y="457144"/>
                  <a:pt x="9171692" y="457751"/>
                  <a:pt x="9172693" y="458965"/>
                </a:cubicBezTo>
                <a:lnTo>
                  <a:pt x="9173700" y="462627"/>
                </a:lnTo>
                <a:lnTo>
                  <a:pt x="9179459" y="461376"/>
                </a:lnTo>
                <a:cubicBezTo>
                  <a:pt x="9184458" y="460670"/>
                  <a:pt x="9191339" y="460318"/>
                  <a:pt x="9200104" y="460318"/>
                </a:cubicBezTo>
                <a:lnTo>
                  <a:pt x="9204502" y="462434"/>
                </a:lnTo>
                <a:cubicBezTo>
                  <a:pt x="9204502" y="460579"/>
                  <a:pt x="9210003" y="458816"/>
                  <a:pt x="9221005" y="457144"/>
                </a:cubicBezTo>
                <a:cubicBezTo>
                  <a:pt x="9234848" y="460177"/>
                  <a:pt x="9241770" y="462701"/>
                  <a:pt x="9241770" y="464716"/>
                </a:cubicBezTo>
                <a:lnTo>
                  <a:pt x="9242020" y="465470"/>
                </a:lnTo>
                <a:lnTo>
                  <a:pt x="9244164" y="462333"/>
                </a:lnTo>
                <a:cubicBezTo>
                  <a:pt x="9245920" y="461354"/>
                  <a:pt x="9248554" y="460682"/>
                  <a:pt x="9252066" y="460318"/>
                </a:cubicBezTo>
                <a:lnTo>
                  <a:pt x="9259263" y="463492"/>
                </a:lnTo>
                <a:cubicBezTo>
                  <a:pt x="9267894" y="461107"/>
                  <a:pt x="9272209" y="458138"/>
                  <a:pt x="9272209" y="454583"/>
                </a:cubicBezTo>
                <a:cubicBezTo>
                  <a:pt x="9270433" y="452555"/>
                  <a:pt x="9264113" y="449438"/>
                  <a:pt x="9253247" y="445233"/>
                </a:cubicBezTo>
                <a:close/>
                <a:moveTo>
                  <a:pt x="7174337" y="442756"/>
                </a:moveTo>
                <a:lnTo>
                  <a:pt x="7174337" y="446127"/>
                </a:lnTo>
                <a:lnTo>
                  <a:pt x="7176495" y="446127"/>
                </a:lnTo>
                <a:lnTo>
                  <a:pt x="7176495" y="442756"/>
                </a:lnTo>
                <a:close/>
                <a:moveTo>
                  <a:pt x="1619950" y="437850"/>
                </a:moveTo>
                <a:lnTo>
                  <a:pt x="1619950" y="440008"/>
                </a:lnTo>
                <a:lnTo>
                  <a:pt x="1622108" y="440008"/>
                </a:lnTo>
                <a:lnTo>
                  <a:pt x="1622108" y="437850"/>
                </a:lnTo>
                <a:close/>
                <a:moveTo>
                  <a:pt x="8250667" y="437719"/>
                </a:moveTo>
                <a:lnTo>
                  <a:pt x="8245272" y="438798"/>
                </a:lnTo>
                <a:lnTo>
                  <a:pt x="8245272" y="444328"/>
                </a:lnTo>
                <a:lnTo>
                  <a:pt x="8252960" y="446486"/>
                </a:lnTo>
                <a:lnTo>
                  <a:pt x="8254039" y="446486"/>
                </a:lnTo>
                <a:lnTo>
                  <a:pt x="8255118" y="440956"/>
                </a:lnTo>
                <a:close/>
                <a:moveTo>
                  <a:pt x="1209806" y="435692"/>
                </a:moveTo>
                <a:lnTo>
                  <a:pt x="1209806" y="436771"/>
                </a:lnTo>
                <a:lnTo>
                  <a:pt x="1211964" y="436771"/>
                </a:lnTo>
                <a:lnTo>
                  <a:pt x="1211964" y="435692"/>
                </a:lnTo>
                <a:close/>
                <a:moveTo>
                  <a:pt x="3103047" y="434479"/>
                </a:moveTo>
                <a:cubicBezTo>
                  <a:pt x="3101518" y="434479"/>
                  <a:pt x="3100754" y="435558"/>
                  <a:pt x="3100754" y="437716"/>
                </a:cubicBezTo>
                <a:lnTo>
                  <a:pt x="3100754" y="438795"/>
                </a:lnTo>
                <a:lnTo>
                  <a:pt x="3101968" y="438795"/>
                </a:lnTo>
                <a:close/>
                <a:moveTo>
                  <a:pt x="9230950" y="433435"/>
                </a:moveTo>
                <a:lnTo>
                  <a:pt x="9230950" y="433513"/>
                </a:lnTo>
                <a:lnTo>
                  <a:pt x="9231319" y="433869"/>
                </a:lnTo>
                <a:close/>
                <a:moveTo>
                  <a:pt x="2195551" y="432279"/>
                </a:moveTo>
                <a:lnTo>
                  <a:pt x="2195551" y="432384"/>
                </a:lnTo>
                <a:lnTo>
                  <a:pt x="2195657" y="432951"/>
                </a:lnTo>
                <a:lnTo>
                  <a:pt x="2195657" y="432279"/>
                </a:lnTo>
                <a:close/>
                <a:moveTo>
                  <a:pt x="3681244" y="431917"/>
                </a:moveTo>
                <a:lnTo>
                  <a:pt x="3679086" y="434075"/>
                </a:lnTo>
                <a:lnTo>
                  <a:pt x="3681244" y="439335"/>
                </a:lnTo>
                <a:lnTo>
                  <a:pt x="3679086" y="455385"/>
                </a:lnTo>
                <a:lnTo>
                  <a:pt x="3686504" y="459701"/>
                </a:lnTo>
                <a:cubicBezTo>
                  <a:pt x="3699272" y="457184"/>
                  <a:pt x="3705657" y="455385"/>
                  <a:pt x="3705657" y="454306"/>
                </a:cubicBezTo>
                <a:lnTo>
                  <a:pt x="3705657" y="436233"/>
                </a:lnTo>
                <a:cubicBezTo>
                  <a:pt x="3705657" y="434614"/>
                  <a:pt x="3701071" y="433535"/>
                  <a:pt x="3691899" y="432996"/>
                </a:cubicBezTo>
                <a:lnTo>
                  <a:pt x="3685425" y="434075"/>
                </a:lnTo>
                <a:close/>
                <a:moveTo>
                  <a:pt x="2134781" y="431745"/>
                </a:moveTo>
                <a:lnTo>
                  <a:pt x="2136453" y="432313"/>
                </a:lnTo>
                <a:cubicBezTo>
                  <a:pt x="2139573" y="433970"/>
                  <a:pt x="2141631" y="435863"/>
                  <a:pt x="2142628" y="437992"/>
                </a:cubicBezTo>
                <a:cubicBezTo>
                  <a:pt x="2140990" y="442717"/>
                  <a:pt x="2138126" y="445079"/>
                  <a:pt x="2134035" y="445079"/>
                </a:cubicBezTo>
                <a:lnTo>
                  <a:pt x="2134035" y="444209"/>
                </a:lnTo>
                <a:lnTo>
                  <a:pt x="2132976" y="455229"/>
                </a:lnTo>
                <a:lnTo>
                  <a:pt x="2134058" y="456681"/>
                </a:lnTo>
                <a:lnTo>
                  <a:pt x="2158288" y="436510"/>
                </a:lnTo>
                <a:lnTo>
                  <a:pt x="2161381" y="436510"/>
                </a:lnTo>
                <a:lnTo>
                  <a:pt x="2169589" y="442720"/>
                </a:lnTo>
                <a:lnTo>
                  <a:pt x="2167514" y="434424"/>
                </a:lnTo>
                <a:lnTo>
                  <a:pt x="2167514" y="432384"/>
                </a:lnTo>
                <a:lnTo>
                  <a:pt x="2152947" y="434500"/>
                </a:lnTo>
                <a:cubicBezTo>
                  <a:pt x="2152247" y="433861"/>
                  <a:pt x="2148786" y="433188"/>
                  <a:pt x="2142563" y="432483"/>
                </a:cubicBezTo>
                <a:close/>
                <a:moveTo>
                  <a:pt x="3622573" y="430838"/>
                </a:moveTo>
                <a:cubicBezTo>
                  <a:pt x="3612592" y="431737"/>
                  <a:pt x="3607602" y="433176"/>
                  <a:pt x="3607602" y="435154"/>
                </a:cubicBezTo>
                <a:lnTo>
                  <a:pt x="3607602" y="441493"/>
                </a:lnTo>
                <a:cubicBezTo>
                  <a:pt x="3609221" y="452912"/>
                  <a:pt x="3612053" y="458622"/>
                  <a:pt x="3616099" y="458622"/>
                </a:cubicBezTo>
                <a:cubicBezTo>
                  <a:pt x="3618257" y="458622"/>
                  <a:pt x="3619336" y="460376"/>
                  <a:pt x="3619336" y="463882"/>
                </a:cubicBezTo>
                <a:lnTo>
                  <a:pt x="3621494" y="463882"/>
                </a:lnTo>
                <a:cubicBezTo>
                  <a:pt x="3622573" y="463882"/>
                  <a:pt x="3623652" y="462489"/>
                  <a:pt x="3624731" y="459701"/>
                </a:cubicBezTo>
                <a:lnTo>
                  <a:pt x="3625675" y="458622"/>
                </a:lnTo>
                <a:lnTo>
                  <a:pt x="3626754" y="458622"/>
                </a:lnTo>
                <a:lnTo>
                  <a:pt x="3634307" y="459701"/>
                </a:lnTo>
                <a:lnTo>
                  <a:pt x="3637410" y="454306"/>
                </a:lnTo>
                <a:lnTo>
                  <a:pt x="3637410" y="446888"/>
                </a:lnTo>
                <a:cubicBezTo>
                  <a:pt x="3636061" y="437626"/>
                  <a:pt x="3633588" y="432996"/>
                  <a:pt x="3629991" y="432996"/>
                </a:cubicBezTo>
                <a:cubicBezTo>
                  <a:pt x="3625046" y="432996"/>
                  <a:pt x="3622573" y="432276"/>
                  <a:pt x="3622573" y="430838"/>
                </a:cubicBezTo>
                <a:close/>
                <a:moveTo>
                  <a:pt x="9226460" y="430456"/>
                </a:moveTo>
                <a:lnTo>
                  <a:pt x="9225989" y="430828"/>
                </a:lnTo>
                <a:lnTo>
                  <a:pt x="9226535" y="430828"/>
                </a:lnTo>
                <a:close/>
                <a:moveTo>
                  <a:pt x="2115604" y="430268"/>
                </a:moveTo>
                <a:lnTo>
                  <a:pt x="2113351" y="431221"/>
                </a:lnTo>
                <a:lnTo>
                  <a:pt x="2114224" y="431221"/>
                </a:lnTo>
                <a:lnTo>
                  <a:pt x="2116854" y="430359"/>
                </a:lnTo>
                <a:close/>
                <a:moveTo>
                  <a:pt x="3227132" y="430163"/>
                </a:moveTo>
                <a:lnTo>
                  <a:pt x="3223760" y="431242"/>
                </a:lnTo>
                <a:lnTo>
                  <a:pt x="3223760" y="433400"/>
                </a:lnTo>
                <a:lnTo>
                  <a:pt x="3227132" y="436637"/>
                </a:lnTo>
                <a:lnTo>
                  <a:pt x="3230369" y="435423"/>
                </a:lnTo>
                <a:lnTo>
                  <a:pt x="3230369" y="433400"/>
                </a:lnTo>
                <a:close/>
                <a:moveTo>
                  <a:pt x="3586292" y="429759"/>
                </a:moveTo>
                <a:cubicBezTo>
                  <a:pt x="3583954" y="430478"/>
                  <a:pt x="3582515" y="431917"/>
                  <a:pt x="3581976" y="434075"/>
                </a:cubicBezTo>
                <a:lnTo>
                  <a:pt x="3585213" y="437312"/>
                </a:lnTo>
                <a:lnTo>
                  <a:pt x="3589529" y="434075"/>
                </a:lnTo>
                <a:lnTo>
                  <a:pt x="3589529" y="432996"/>
                </a:lnTo>
                <a:close/>
                <a:moveTo>
                  <a:pt x="9288078" y="428712"/>
                </a:moveTo>
                <a:lnTo>
                  <a:pt x="9288078" y="431991"/>
                </a:lnTo>
                <a:lnTo>
                  <a:pt x="9290434" y="431991"/>
                </a:lnTo>
                <a:lnTo>
                  <a:pt x="9290434" y="428712"/>
                </a:lnTo>
                <a:close/>
                <a:moveTo>
                  <a:pt x="208922" y="427650"/>
                </a:moveTo>
                <a:lnTo>
                  <a:pt x="208922" y="429808"/>
                </a:lnTo>
                <a:lnTo>
                  <a:pt x="207978" y="429808"/>
                </a:lnTo>
                <a:lnTo>
                  <a:pt x="208922" y="432775"/>
                </a:lnTo>
                <a:lnTo>
                  <a:pt x="212024" y="432775"/>
                </a:lnTo>
                <a:lnTo>
                  <a:pt x="214047" y="430752"/>
                </a:lnTo>
                <a:lnTo>
                  <a:pt x="214047" y="427650"/>
                </a:lnTo>
                <a:close/>
                <a:moveTo>
                  <a:pt x="1642609" y="427060"/>
                </a:moveTo>
                <a:lnTo>
                  <a:pt x="1641530" y="432455"/>
                </a:lnTo>
                <a:lnTo>
                  <a:pt x="1642609" y="433534"/>
                </a:lnTo>
                <a:lnTo>
                  <a:pt x="1643688" y="433534"/>
                </a:lnTo>
                <a:lnTo>
                  <a:pt x="1646925" y="430297"/>
                </a:lnTo>
                <a:lnTo>
                  <a:pt x="1645846" y="427060"/>
                </a:lnTo>
                <a:close/>
                <a:moveTo>
                  <a:pt x="105068" y="426841"/>
                </a:moveTo>
                <a:cubicBezTo>
                  <a:pt x="98864" y="426841"/>
                  <a:pt x="95761" y="431247"/>
                  <a:pt x="95761" y="440059"/>
                </a:cubicBezTo>
                <a:lnTo>
                  <a:pt x="95761" y="443161"/>
                </a:lnTo>
                <a:cubicBezTo>
                  <a:pt x="97200" y="444510"/>
                  <a:pt x="98234" y="448601"/>
                  <a:pt x="98864" y="455434"/>
                </a:cubicBezTo>
                <a:lnTo>
                  <a:pt x="100887" y="459616"/>
                </a:lnTo>
                <a:cubicBezTo>
                  <a:pt x="99718" y="463032"/>
                  <a:pt x="98009" y="464741"/>
                  <a:pt x="95761" y="464741"/>
                </a:cubicBezTo>
                <a:lnTo>
                  <a:pt x="95761" y="469866"/>
                </a:lnTo>
                <a:lnTo>
                  <a:pt x="98864" y="488209"/>
                </a:lnTo>
                <a:lnTo>
                  <a:pt x="96840" y="514915"/>
                </a:lnTo>
                <a:cubicBezTo>
                  <a:pt x="97650" y="518331"/>
                  <a:pt x="98683" y="520040"/>
                  <a:pt x="99943" y="520040"/>
                </a:cubicBezTo>
                <a:lnTo>
                  <a:pt x="129615" y="520040"/>
                </a:lnTo>
                <a:lnTo>
                  <a:pt x="132717" y="522063"/>
                </a:lnTo>
                <a:lnTo>
                  <a:pt x="137843" y="520040"/>
                </a:lnTo>
                <a:lnTo>
                  <a:pt x="142968" y="520984"/>
                </a:lnTo>
                <a:lnTo>
                  <a:pt x="149037" y="518961"/>
                </a:lnTo>
                <a:lnTo>
                  <a:pt x="150116" y="518961"/>
                </a:lnTo>
                <a:cubicBezTo>
                  <a:pt x="153173" y="522018"/>
                  <a:pt x="156905" y="523726"/>
                  <a:pt x="161311" y="524086"/>
                </a:cubicBezTo>
                <a:cubicBezTo>
                  <a:pt x="161311" y="521389"/>
                  <a:pt x="166795" y="520040"/>
                  <a:pt x="177766" y="520040"/>
                </a:cubicBezTo>
                <a:lnTo>
                  <a:pt x="178845" y="520040"/>
                </a:lnTo>
                <a:lnTo>
                  <a:pt x="179789" y="515859"/>
                </a:lnTo>
                <a:lnTo>
                  <a:pt x="177766" y="509789"/>
                </a:lnTo>
                <a:lnTo>
                  <a:pt x="177766" y="507766"/>
                </a:lnTo>
                <a:lnTo>
                  <a:pt x="178845" y="502641"/>
                </a:lnTo>
                <a:lnTo>
                  <a:pt x="176687" y="500483"/>
                </a:lnTo>
                <a:lnTo>
                  <a:pt x="176687" y="498460"/>
                </a:lnTo>
                <a:cubicBezTo>
                  <a:pt x="178125" y="496931"/>
                  <a:pt x="179159" y="493200"/>
                  <a:pt x="179789" y="487265"/>
                </a:cubicBezTo>
                <a:lnTo>
                  <a:pt x="177766" y="481061"/>
                </a:lnTo>
                <a:lnTo>
                  <a:pt x="180868" y="469866"/>
                </a:lnTo>
                <a:lnTo>
                  <a:pt x="178845" y="461639"/>
                </a:lnTo>
                <a:lnTo>
                  <a:pt x="178845" y="458537"/>
                </a:lnTo>
                <a:lnTo>
                  <a:pt x="180868" y="455434"/>
                </a:lnTo>
                <a:lnTo>
                  <a:pt x="178845" y="451388"/>
                </a:lnTo>
                <a:lnTo>
                  <a:pt x="182891" y="440059"/>
                </a:lnTo>
                <a:lnTo>
                  <a:pt x="181812" y="440059"/>
                </a:lnTo>
                <a:lnTo>
                  <a:pt x="179789" y="438036"/>
                </a:lnTo>
                <a:lnTo>
                  <a:pt x="179789" y="437091"/>
                </a:lnTo>
                <a:lnTo>
                  <a:pt x="180868" y="432910"/>
                </a:lnTo>
                <a:lnTo>
                  <a:pt x="179789" y="429808"/>
                </a:lnTo>
                <a:lnTo>
                  <a:pt x="174664" y="430887"/>
                </a:lnTo>
                <a:lnTo>
                  <a:pt x="171561" y="430887"/>
                </a:lnTo>
                <a:cubicBezTo>
                  <a:pt x="167335" y="430887"/>
                  <a:pt x="162570" y="429853"/>
                  <a:pt x="157265" y="427785"/>
                </a:cubicBezTo>
                <a:lnTo>
                  <a:pt x="153218" y="430887"/>
                </a:lnTo>
                <a:lnTo>
                  <a:pt x="152139" y="429808"/>
                </a:lnTo>
                <a:lnTo>
                  <a:pt x="147014" y="430887"/>
                </a:lnTo>
                <a:lnTo>
                  <a:pt x="135819" y="429808"/>
                </a:lnTo>
                <a:lnTo>
                  <a:pt x="121388" y="430887"/>
                </a:lnTo>
                <a:cubicBezTo>
                  <a:pt x="117611" y="430887"/>
                  <a:pt x="112171" y="429538"/>
                  <a:pt x="105068" y="426841"/>
                </a:cubicBezTo>
                <a:close/>
                <a:moveTo>
                  <a:pt x="5070740" y="426792"/>
                </a:moveTo>
                <a:lnTo>
                  <a:pt x="5068582" y="428950"/>
                </a:lnTo>
                <a:cubicBezTo>
                  <a:pt x="5068582" y="430029"/>
                  <a:pt x="5071505" y="432232"/>
                  <a:pt x="5077349" y="435559"/>
                </a:cubicBezTo>
                <a:lnTo>
                  <a:pt x="5083823" y="434480"/>
                </a:lnTo>
                <a:lnTo>
                  <a:pt x="5083823" y="432187"/>
                </a:lnTo>
                <a:cubicBezTo>
                  <a:pt x="5083823" y="430029"/>
                  <a:pt x="5080542" y="428231"/>
                  <a:pt x="5073977" y="426792"/>
                </a:cubicBezTo>
                <a:close/>
                <a:moveTo>
                  <a:pt x="67168" y="423739"/>
                </a:moveTo>
                <a:lnTo>
                  <a:pt x="67168" y="426841"/>
                </a:lnTo>
                <a:lnTo>
                  <a:pt x="72293" y="436012"/>
                </a:lnTo>
                <a:cubicBezTo>
                  <a:pt x="72293" y="439429"/>
                  <a:pt x="71573" y="441138"/>
                  <a:pt x="70135" y="441138"/>
                </a:cubicBezTo>
                <a:cubicBezTo>
                  <a:pt x="71754" y="445274"/>
                  <a:pt x="73147" y="447342"/>
                  <a:pt x="74316" y="447342"/>
                </a:cubicBezTo>
                <a:lnTo>
                  <a:pt x="74316" y="444240"/>
                </a:lnTo>
                <a:lnTo>
                  <a:pt x="72293" y="441138"/>
                </a:lnTo>
                <a:lnTo>
                  <a:pt x="73237" y="434933"/>
                </a:lnTo>
                <a:cubicBezTo>
                  <a:pt x="69820" y="431427"/>
                  <a:pt x="68112" y="427695"/>
                  <a:pt x="68112" y="423739"/>
                </a:cubicBezTo>
                <a:close/>
                <a:moveTo>
                  <a:pt x="2085371" y="423657"/>
                </a:moveTo>
                <a:lnTo>
                  <a:pt x="2086427" y="425518"/>
                </a:lnTo>
                <a:lnTo>
                  <a:pt x="2085371" y="427413"/>
                </a:lnTo>
                <a:lnTo>
                  <a:pt x="2090229" y="428178"/>
                </a:lnTo>
                <a:lnTo>
                  <a:pt x="2088357" y="423657"/>
                </a:lnTo>
                <a:close/>
                <a:moveTo>
                  <a:pt x="3208385" y="422610"/>
                </a:moveTo>
                <a:lnTo>
                  <a:pt x="3208385" y="423689"/>
                </a:lnTo>
                <a:lnTo>
                  <a:pt x="3210543" y="423689"/>
                </a:lnTo>
                <a:lnTo>
                  <a:pt x="3210543" y="422610"/>
                </a:lnTo>
                <a:close/>
                <a:moveTo>
                  <a:pt x="5674429" y="422207"/>
                </a:moveTo>
                <a:cubicBezTo>
                  <a:pt x="5674429" y="427332"/>
                  <a:pt x="5671192" y="431738"/>
                  <a:pt x="5664718" y="435424"/>
                </a:cubicBezTo>
                <a:lnTo>
                  <a:pt x="5666876" y="441899"/>
                </a:lnTo>
                <a:cubicBezTo>
                  <a:pt x="5673260" y="441899"/>
                  <a:pt x="5677621" y="436818"/>
                  <a:pt x="5679959" y="426658"/>
                </a:cubicBezTo>
                <a:close/>
                <a:moveTo>
                  <a:pt x="1637213" y="421665"/>
                </a:moveTo>
                <a:lnTo>
                  <a:pt x="1639372" y="423823"/>
                </a:lnTo>
                <a:lnTo>
                  <a:pt x="1639372" y="421665"/>
                </a:lnTo>
                <a:close/>
                <a:moveTo>
                  <a:pt x="66089" y="420637"/>
                </a:moveTo>
                <a:lnTo>
                  <a:pt x="66089" y="422660"/>
                </a:lnTo>
                <a:lnTo>
                  <a:pt x="67168" y="422660"/>
                </a:lnTo>
                <a:lnTo>
                  <a:pt x="67168" y="420637"/>
                </a:lnTo>
                <a:close/>
                <a:moveTo>
                  <a:pt x="5256599" y="419104"/>
                </a:moveTo>
                <a:lnTo>
                  <a:pt x="5254306" y="421262"/>
                </a:lnTo>
                <a:lnTo>
                  <a:pt x="5254306" y="424634"/>
                </a:lnTo>
                <a:lnTo>
                  <a:pt x="5255520" y="430029"/>
                </a:lnTo>
                <a:lnTo>
                  <a:pt x="5257678" y="430029"/>
                </a:lnTo>
                <a:lnTo>
                  <a:pt x="5259836" y="421262"/>
                </a:lnTo>
                <a:close/>
                <a:moveTo>
                  <a:pt x="82948" y="419018"/>
                </a:moveTo>
                <a:lnTo>
                  <a:pt x="79846" y="419962"/>
                </a:lnTo>
                <a:lnTo>
                  <a:pt x="79846" y="423064"/>
                </a:lnTo>
                <a:lnTo>
                  <a:pt x="84027" y="427246"/>
                </a:lnTo>
                <a:lnTo>
                  <a:pt x="87129" y="424143"/>
                </a:lnTo>
                <a:cubicBezTo>
                  <a:pt x="86230" y="420906"/>
                  <a:pt x="84836" y="419198"/>
                  <a:pt x="82948" y="419018"/>
                </a:cubicBezTo>
                <a:close/>
                <a:moveTo>
                  <a:pt x="2104095" y="417568"/>
                </a:moveTo>
                <a:lnTo>
                  <a:pt x="2100843" y="420170"/>
                </a:lnTo>
                <a:lnTo>
                  <a:pt x="2101976" y="420378"/>
                </a:lnTo>
                <a:close/>
                <a:moveTo>
                  <a:pt x="67168" y="417534"/>
                </a:moveTo>
                <a:lnTo>
                  <a:pt x="67168" y="419558"/>
                </a:lnTo>
                <a:lnTo>
                  <a:pt x="68112" y="419558"/>
                </a:lnTo>
                <a:lnTo>
                  <a:pt x="68112" y="417534"/>
                </a:lnTo>
                <a:close/>
                <a:moveTo>
                  <a:pt x="8122535" y="416948"/>
                </a:moveTo>
                <a:lnTo>
                  <a:pt x="8119298" y="418027"/>
                </a:lnTo>
                <a:lnTo>
                  <a:pt x="8119298" y="422343"/>
                </a:lnTo>
                <a:lnTo>
                  <a:pt x="8121456" y="424501"/>
                </a:lnTo>
                <a:lnTo>
                  <a:pt x="8123749" y="424501"/>
                </a:lnTo>
                <a:lnTo>
                  <a:pt x="8124828" y="419106"/>
                </a:lnTo>
                <a:close/>
                <a:moveTo>
                  <a:pt x="4143766" y="416014"/>
                </a:moveTo>
                <a:cubicBezTo>
                  <a:pt x="4145614" y="417425"/>
                  <a:pt x="4149277" y="418130"/>
                  <a:pt x="4154756" y="418130"/>
                </a:cubicBezTo>
                <a:lnTo>
                  <a:pt x="4157560" y="420581"/>
                </a:lnTo>
                <a:lnTo>
                  <a:pt x="4157560" y="424950"/>
                </a:lnTo>
                <a:lnTo>
                  <a:pt x="4151659" y="430667"/>
                </a:lnTo>
                <a:lnTo>
                  <a:pt x="4147189" y="430667"/>
                </a:lnTo>
                <a:cubicBezTo>
                  <a:pt x="4140678" y="430667"/>
                  <a:pt x="4136958" y="428886"/>
                  <a:pt x="4136028" y="425323"/>
                </a:cubicBezTo>
                <a:lnTo>
                  <a:pt x="4136028" y="421753"/>
                </a:lnTo>
                <a:cubicBezTo>
                  <a:pt x="4136028" y="418504"/>
                  <a:pt x="4138607" y="416592"/>
                  <a:pt x="4143766" y="416014"/>
                </a:cubicBezTo>
                <a:close/>
                <a:moveTo>
                  <a:pt x="5073977" y="415867"/>
                </a:moveTo>
                <a:lnTo>
                  <a:pt x="5073977" y="418025"/>
                </a:lnTo>
                <a:lnTo>
                  <a:pt x="5075191" y="418025"/>
                </a:lnTo>
                <a:lnTo>
                  <a:pt x="5075191" y="415867"/>
                </a:lnTo>
                <a:close/>
                <a:moveTo>
                  <a:pt x="2140920" y="415315"/>
                </a:moveTo>
                <a:lnTo>
                  <a:pt x="2136870" y="418698"/>
                </a:lnTo>
                <a:lnTo>
                  <a:pt x="2135329" y="422494"/>
                </a:lnTo>
                <a:lnTo>
                  <a:pt x="2140045" y="417238"/>
                </a:lnTo>
                <a:close/>
                <a:moveTo>
                  <a:pt x="9188766" y="414959"/>
                </a:moveTo>
                <a:lnTo>
                  <a:pt x="9188766" y="417180"/>
                </a:lnTo>
                <a:lnTo>
                  <a:pt x="9192180" y="416620"/>
                </a:lnTo>
                <a:lnTo>
                  <a:pt x="9191596" y="414959"/>
                </a:lnTo>
                <a:close/>
                <a:moveTo>
                  <a:pt x="4241292" y="414956"/>
                </a:moveTo>
                <a:lnTo>
                  <a:pt x="4241292" y="417310"/>
                </a:lnTo>
                <a:lnTo>
                  <a:pt x="4245764" y="417310"/>
                </a:lnTo>
                <a:lnTo>
                  <a:pt x="4245764" y="414956"/>
                </a:lnTo>
                <a:close/>
                <a:moveTo>
                  <a:pt x="1628582" y="414112"/>
                </a:moveTo>
                <a:lnTo>
                  <a:pt x="1628582" y="415191"/>
                </a:lnTo>
                <a:lnTo>
                  <a:pt x="1630739" y="415191"/>
                </a:lnTo>
                <a:lnTo>
                  <a:pt x="1630739" y="414112"/>
                </a:lnTo>
                <a:close/>
                <a:moveTo>
                  <a:pt x="8753199" y="412497"/>
                </a:moveTo>
                <a:lnTo>
                  <a:pt x="8753199" y="413577"/>
                </a:lnTo>
                <a:lnTo>
                  <a:pt x="8755357" y="413577"/>
                </a:lnTo>
                <a:lnTo>
                  <a:pt x="8755357" y="412497"/>
                </a:lnTo>
                <a:close/>
                <a:moveTo>
                  <a:pt x="197862" y="412139"/>
                </a:moveTo>
                <a:lnTo>
                  <a:pt x="195839" y="414163"/>
                </a:lnTo>
                <a:lnTo>
                  <a:pt x="195839" y="416186"/>
                </a:lnTo>
                <a:lnTo>
                  <a:pt x="201908" y="416186"/>
                </a:lnTo>
                <a:lnTo>
                  <a:pt x="201908" y="414163"/>
                </a:lnTo>
                <a:lnTo>
                  <a:pt x="199885" y="412139"/>
                </a:lnTo>
                <a:close/>
                <a:moveTo>
                  <a:pt x="9140168" y="411958"/>
                </a:moveTo>
                <a:lnTo>
                  <a:pt x="9136429" y="412595"/>
                </a:lnTo>
                <a:cubicBezTo>
                  <a:pt x="9135510" y="413064"/>
                  <a:pt x="9135051" y="413768"/>
                  <a:pt x="9135051" y="414706"/>
                </a:cubicBezTo>
                <a:cubicBezTo>
                  <a:pt x="9137110" y="415365"/>
                  <a:pt x="9138756" y="416270"/>
                  <a:pt x="9139990" y="417420"/>
                </a:cubicBezTo>
                <a:lnTo>
                  <a:pt x="9140430" y="418168"/>
                </a:lnTo>
                <a:close/>
                <a:moveTo>
                  <a:pt x="5248911" y="411416"/>
                </a:moveTo>
                <a:lnTo>
                  <a:pt x="5246753" y="413709"/>
                </a:lnTo>
                <a:lnTo>
                  <a:pt x="5248911" y="415867"/>
                </a:lnTo>
                <a:lnTo>
                  <a:pt x="5249990" y="414788"/>
                </a:lnTo>
                <a:lnTo>
                  <a:pt x="5249990" y="411416"/>
                </a:lnTo>
                <a:close/>
                <a:moveTo>
                  <a:pt x="1220597" y="410740"/>
                </a:moveTo>
                <a:lnTo>
                  <a:pt x="1218439" y="413977"/>
                </a:lnTo>
                <a:lnTo>
                  <a:pt x="1218439" y="418293"/>
                </a:lnTo>
                <a:lnTo>
                  <a:pt x="1220597" y="420451"/>
                </a:lnTo>
                <a:lnTo>
                  <a:pt x="1223699" y="417214"/>
                </a:lnTo>
                <a:lnTo>
                  <a:pt x="1223699" y="411819"/>
                </a:lnTo>
                <a:close/>
                <a:moveTo>
                  <a:pt x="5171358" y="410337"/>
                </a:moveTo>
                <a:cubicBezTo>
                  <a:pt x="5168750" y="411056"/>
                  <a:pt x="5166187" y="416541"/>
                  <a:pt x="5163670" y="426792"/>
                </a:cubicBezTo>
                <a:lnTo>
                  <a:pt x="5164749" y="427871"/>
                </a:lnTo>
                <a:lnTo>
                  <a:pt x="5165828" y="427871"/>
                </a:lnTo>
                <a:lnTo>
                  <a:pt x="5173516" y="420183"/>
                </a:lnTo>
                <a:lnTo>
                  <a:pt x="5173516" y="419104"/>
                </a:lnTo>
                <a:close/>
                <a:moveTo>
                  <a:pt x="7179867" y="402563"/>
                </a:moveTo>
                <a:lnTo>
                  <a:pt x="7179867" y="405799"/>
                </a:lnTo>
                <a:lnTo>
                  <a:pt x="7182025" y="405799"/>
                </a:lnTo>
                <a:lnTo>
                  <a:pt x="7182025" y="402563"/>
                </a:lnTo>
                <a:close/>
                <a:moveTo>
                  <a:pt x="67303" y="401889"/>
                </a:moveTo>
                <a:lnTo>
                  <a:pt x="66224" y="405935"/>
                </a:lnTo>
                <a:lnTo>
                  <a:pt x="67303" y="407014"/>
                </a:lnTo>
                <a:lnTo>
                  <a:pt x="69326" y="407014"/>
                </a:lnTo>
                <a:lnTo>
                  <a:pt x="71349" y="404991"/>
                </a:lnTo>
                <a:lnTo>
                  <a:pt x="71349" y="403912"/>
                </a:lnTo>
                <a:lnTo>
                  <a:pt x="69326" y="401889"/>
                </a:lnTo>
                <a:close/>
                <a:moveTo>
                  <a:pt x="9263251" y="400901"/>
                </a:moveTo>
                <a:lnTo>
                  <a:pt x="9263830" y="413063"/>
                </a:lnTo>
                <a:lnTo>
                  <a:pt x="9268957" y="409721"/>
                </a:lnTo>
                <a:lnTo>
                  <a:pt x="9265115" y="407089"/>
                </a:lnTo>
                <a:close/>
                <a:moveTo>
                  <a:pt x="7114453" y="400405"/>
                </a:moveTo>
                <a:lnTo>
                  <a:pt x="7114453" y="403641"/>
                </a:lnTo>
                <a:lnTo>
                  <a:pt x="7115532" y="403641"/>
                </a:lnTo>
                <a:lnTo>
                  <a:pt x="7115532" y="400405"/>
                </a:lnTo>
                <a:close/>
                <a:moveTo>
                  <a:pt x="2195176" y="399059"/>
                </a:moveTo>
                <a:lnTo>
                  <a:pt x="2194600" y="399708"/>
                </a:lnTo>
                <a:lnTo>
                  <a:pt x="2194600" y="399820"/>
                </a:lnTo>
                <a:lnTo>
                  <a:pt x="2195551" y="400742"/>
                </a:lnTo>
                <a:lnTo>
                  <a:pt x="2195551" y="399059"/>
                </a:lnTo>
                <a:close/>
                <a:moveTo>
                  <a:pt x="3172912" y="397793"/>
                </a:moveTo>
                <a:lnTo>
                  <a:pt x="3173991" y="398737"/>
                </a:lnTo>
                <a:lnTo>
                  <a:pt x="3175070" y="398737"/>
                </a:lnTo>
                <a:cubicBezTo>
                  <a:pt x="3174171" y="402423"/>
                  <a:pt x="3173092" y="404267"/>
                  <a:pt x="3171833" y="404267"/>
                </a:cubicBezTo>
                <a:lnTo>
                  <a:pt x="3169540" y="402109"/>
                </a:lnTo>
                <a:lnTo>
                  <a:pt x="3169540" y="401030"/>
                </a:lnTo>
                <a:close/>
                <a:moveTo>
                  <a:pt x="1705191" y="396848"/>
                </a:moveTo>
                <a:lnTo>
                  <a:pt x="1705191" y="397927"/>
                </a:lnTo>
                <a:lnTo>
                  <a:pt x="1707348" y="397927"/>
                </a:lnTo>
                <a:lnTo>
                  <a:pt x="1707348" y="396848"/>
                </a:lnTo>
                <a:close/>
                <a:moveTo>
                  <a:pt x="8273731" y="394963"/>
                </a:moveTo>
                <a:lnTo>
                  <a:pt x="8271573" y="397121"/>
                </a:lnTo>
                <a:lnTo>
                  <a:pt x="8272652" y="402651"/>
                </a:lnTo>
                <a:lnTo>
                  <a:pt x="8279126" y="402651"/>
                </a:lnTo>
                <a:lnTo>
                  <a:pt x="8281419" y="400493"/>
                </a:lnTo>
                <a:lnTo>
                  <a:pt x="8274810" y="394963"/>
                </a:lnTo>
                <a:close/>
                <a:moveTo>
                  <a:pt x="210271" y="394606"/>
                </a:moveTo>
                <a:lnTo>
                  <a:pt x="210271" y="396764"/>
                </a:lnTo>
                <a:lnTo>
                  <a:pt x="212429" y="398787"/>
                </a:lnTo>
                <a:lnTo>
                  <a:pt x="214452" y="396764"/>
                </a:lnTo>
                <a:lnTo>
                  <a:pt x="212429" y="394606"/>
                </a:lnTo>
                <a:close/>
                <a:moveTo>
                  <a:pt x="8745646" y="394154"/>
                </a:moveTo>
                <a:lnTo>
                  <a:pt x="8745646" y="397391"/>
                </a:lnTo>
                <a:lnTo>
                  <a:pt x="8751041" y="397391"/>
                </a:lnTo>
                <a:lnTo>
                  <a:pt x="8755357" y="399549"/>
                </a:lnTo>
                <a:lnTo>
                  <a:pt x="8756436" y="399549"/>
                </a:lnTo>
                <a:lnTo>
                  <a:pt x="8756436" y="398470"/>
                </a:lnTo>
                <a:lnTo>
                  <a:pt x="8746725" y="394154"/>
                </a:lnTo>
                <a:close/>
                <a:moveTo>
                  <a:pt x="5122128" y="394017"/>
                </a:moveTo>
                <a:cubicBezTo>
                  <a:pt x="5118531" y="399142"/>
                  <a:pt x="5113451" y="401705"/>
                  <a:pt x="5106887" y="401705"/>
                </a:cubicBezTo>
                <a:cubicBezTo>
                  <a:pt x="5102481" y="401705"/>
                  <a:pt x="5100278" y="406426"/>
                  <a:pt x="5100278" y="415867"/>
                </a:cubicBezTo>
                <a:cubicBezTo>
                  <a:pt x="5098840" y="417845"/>
                  <a:pt x="5097761" y="423285"/>
                  <a:pt x="5097041" y="432187"/>
                </a:cubicBezTo>
                <a:lnTo>
                  <a:pt x="5095962" y="432187"/>
                </a:lnTo>
                <a:cubicBezTo>
                  <a:pt x="5098120" y="435874"/>
                  <a:pt x="5099199" y="439515"/>
                  <a:pt x="5099199" y="443112"/>
                </a:cubicBezTo>
                <a:lnTo>
                  <a:pt x="5099199" y="448642"/>
                </a:lnTo>
                <a:lnTo>
                  <a:pt x="5098120" y="449721"/>
                </a:lnTo>
                <a:cubicBezTo>
                  <a:pt x="5098120" y="452598"/>
                  <a:pt x="5104324" y="454801"/>
                  <a:pt x="5116733" y="456330"/>
                </a:cubicBezTo>
                <a:cubicBezTo>
                  <a:pt x="5119610" y="454262"/>
                  <a:pt x="5127253" y="452778"/>
                  <a:pt x="5139662" y="451879"/>
                </a:cubicBezTo>
                <a:cubicBezTo>
                  <a:pt x="5139662" y="450440"/>
                  <a:pt x="5140741" y="449721"/>
                  <a:pt x="5142899" y="449721"/>
                </a:cubicBezTo>
                <a:lnTo>
                  <a:pt x="5142899" y="433401"/>
                </a:lnTo>
                <a:lnTo>
                  <a:pt x="5148294" y="427871"/>
                </a:lnTo>
                <a:cubicBezTo>
                  <a:pt x="5143259" y="420228"/>
                  <a:pt x="5140741" y="415147"/>
                  <a:pt x="5140741" y="412630"/>
                </a:cubicBezTo>
                <a:lnTo>
                  <a:pt x="5140741" y="410337"/>
                </a:lnTo>
                <a:lnTo>
                  <a:pt x="5142899" y="407100"/>
                </a:lnTo>
                <a:lnTo>
                  <a:pt x="5142899" y="401705"/>
                </a:lnTo>
                <a:lnTo>
                  <a:pt x="5140741" y="397254"/>
                </a:lnTo>
                <a:lnTo>
                  <a:pt x="5139662" y="397254"/>
                </a:lnTo>
                <a:lnTo>
                  <a:pt x="5128737" y="398333"/>
                </a:lnTo>
                <a:lnTo>
                  <a:pt x="5124286" y="394017"/>
                </a:lnTo>
                <a:close/>
                <a:moveTo>
                  <a:pt x="5700730" y="392803"/>
                </a:moveTo>
                <a:lnTo>
                  <a:pt x="5699651" y="397120"/>
                </a:lnTo>
                <a:lnTo>
                  <a:pt x="5699651" y="398199"/>
                </a:lnTo>
                <a:lnTo>
                  <a:pt x="5700730" y="398199"/>
                </a:lnTo>
                <a:lnTo>
                  <a:pt x="5701809" y="394962"/>
                </a:lnTo>
                <a:lnTo>
                  <a:pt x="5701809" y="392803"/>
                </a:lnTo>
                <a:close/>
                <a:moveTo>
                  <a:pt x="9263151" y="392532"/>
                </a:moveTo>
                <a:lnTo>
                  <a:pt x="9262907" y="393674"/>
                </a:lnTo>
                <a:lnTo>
                  <a:pt x="9262913" y="393800"/>
                </a:lnTo>
                <a:lnTo>
                  <a:pt x="9263746" y="393800"/>
                </a:lnTo>
                <a:close/>
                <a:moveTo>
                  <a:pt x="196783" y="392313"/>
                </a:moveTo>
                <a:lnTo>
                  <a:pt x="196783" y="393257"/>
                </a:lnTo>
                <a:lnTo>
                  <a:pt x="197862" y="396359"/>
                </a:lnTo>
                <a:lnTo>
                  <a:pt x="198806" y="396359"/>
                </a:lnTo>
                <a:lnTo>
                  <a:pt x="200964" y="394336"/>
                </a:lnTo>
                <a:lnTo>
                  <a:pt x="197862" y="392313"/>
                </a:lnTo>
                <a:close/>
                <a:moveTo>
                  <a:pt x="7747865" y="390917"/>
                </a:moveTo>
                <a:lnTo>
                  <a:pt x="7747865" y="391996"/>
                </a:lnTo>
                <a:lnTo>
                  <a:pt x="7750023" y="394154"/>
                </a:lnTo>
                <a:lnTo>
                  <a:pt x="7750023" y="393075"/>
                </a:lnTo>
                <a:close/>
                <a:moveTo>
                  <a:pt x="6242915" y="390916"/>
                </a:moveTo>
                <a:lnTo>
                  <a:pt x="6242915" y="391995"/>
                </a:lnTo>
                <a:lnTo>
                  <a:pt x="6245073" y="394153"/>
                </a:lnTo>
                <a:lnTo>
                  <a:pt x="6245073" y="393074"/>
                </a:lnTo>
                <a:close/>
                <a:moveTo>
                  <a:pt x="708892" y="390913"/>
                </a:moveTo>
                <a:lnTo>
                  <a:pt x="708892" y="391992"/>
                </a:lnTo>
                <a:lnTo>
                  <a:pt x="711050" y="394150"/>
                </a:lnTo>
                <a:lnTo>
                  <a:pt x="711050" y="393071"/>
                </a:lnTo>
                <a:close/>
                <a:moveTo>
                  <a:pt x="5254306" y="388487"/>
                </a:moveTo>
                <a:lnTo>
                  <a:pt x="5254306" y="390780"/>
                </a:lnTo>
                <a:lnTo>
                  <a:pt x="5257678" y="394017"/>
                </a:lnTo>
                <a:lnTo>
                  <a:pt x="5258757" y="392938"/>
                </a:lnTo>
                <a:lnTo>
                  <a:pt x="5258757" y="388487"/>
                </a:lnTo>
                <a:close/>
                <a:moveTo>
                  <a:pt x="7075204" y="387322"/>
                </a:moveTo>
                <a:lnTo>
                  <a:pt x="7079655" y="388400"/>
                </a:lnTo>
                <a:lnTo>
                  <a:pt x="7080734" y="387322"/>
                </a:lnTo>
                <a:lnTo>
                  <a:pt x="7081813" y="387322"/>
                </a:lnTo>
                <a:lnTo>
                  <a:pt x="7088287" y="390558"/>
                </a:lnTo>
                <a:lnTo>
                  <a:pt x="7099212" y="389480"/>
                </a:lnTo>
                <a:cubicBezTo>
                  <a:pt x="7108653" y="389480"/>
                  <a:pt x="7113374" y="392716"/>
                  <a:pt x="7113374" y="399190"/>
                </a:cubicBezTo>
                <a:lnTo>
                  <a:pt x="7116611" y="397032"/>
                </a:lnTo>
                <a:cubicBezTo>
                  <a:pt x="7118859" y="399280"/>
                  <a:pt x="7121421" y="400405"/>
                  <a:pt x="7124299" y="400405"/>
                </a:cubicBezTo>
                <a:cubicBezTo>
                  <a:pt x="7130593" y="404900"/>
                  <a:pt x="7135673" y="413218"/>
                  <a:pt x="7139540" y="425356"/>
                </a:cubicBezTo>
                <a:lnTo>
                  <a:pt x="7139540" y="427515"/>
                </a:lnTo>
                <a:cubicBezTo>
                  <a:pt x="7139540" y="431741"/>
                  <a:pt x="7134100" y="435742"/>
                  <a:pt x="7123220" y="439518"/>
                </a:cubicBezTo>
                <a:lnTo>
                  <a:pt x="7117690" y="445048"/>
                </a:lnTo>
                <a:lnTo>
                  <a:pt x="7111216" y="445048"/>
                </a:lnTo>
                <a:cubicBezTo>
                  <a:pt x="7102494" y="441002"/>
                  <a:pt x="7095211" y="431920"/>
                  <a:pt x="7089366" y="417803"/>
                </a:cubicBezTo>
                <a:cubicBezTo>
                  <a:pt x="7089366" y="411239"/>
                  <a:pt x="7087208" y="407957"/>
                  <a:pt x="7082892" y="407957"/>
                </a:cubicBezTo>
                <a:cubicBezTo>
                  <a:pt x="7078576" y="407957"/>
                  <a:pt x="7075294" y="403237"/>
                  <a:pt x="7073046" y="393795"/>
                </a:cubicBezTo>
                <a:lnTo>
                  <a:pt x="7073046" y="389480"/>
                </a:lnTo>
                <a:close/>
                <a:moveTo>
                  <a:pt x="5699651" y="386195"/>
                </a:moveTo>
                <a:lnTo>
                  <a:pt x="5699651" y="389567"/>
                </a:lnTo>
                <a:lnTo>
                  <a:pt x="5700730" y="389567"/>
                </a:lnTo>
                <a:lnTo>
                  <a:pt x="5700730" y="386195"/>
                </a:lnTo>
                <a:close/>
                <a:moveTo>
                  <a:pt x="3681244" y="386059"/>
                </a:moveTo>
                <a:cubicBezTo>
                  <a:pt x="3679266" y="388037"/>
                  <a:pt x="3675669" y="389476"/>
                  <a:pt x="3670454" y="390375"/>
                </a:cubicBezTo>
                <a:lnTo>
                  <a:pt x="3665194" y="389296"/>
                </a:lnTo>
                <a:lnTo>
                  <a:pt x="3658855" y="391454"/>
                </a:lnTo>
                <a:cubicBezTo>
                  <a:pt x="3633228" y="390195"/>
                  <a:pt x="3620415" y="389116"/>
                  <a:pt x="3620415" y="388217"/>
                </a:cubicBezTo>
                <a:lnTo>
                  <a:pt x="3611918" y="390375"/>
                </a:lnTo>
                <a:lnTo>
                  <a:pt x="3606523" y="390375"/>
                </a:lnTo>
                <a:lnTo>
                  <a:pt x="3606523" y="397793"/>
                </a:lnTo>
                <a:cubicBezTo>
                  <a:pt x="3605084" y="400670"/>
                  <a:pt x="3603331" y="402109"/>
                  <a:pt x="3601263" y="402109"/>
                </a:cubicBezTo>
                <a:lnTo>
                  <a:pt x="3601263" y="404267"/>
                </a:lnTo>
                <a:lnTo>
                  <a:pt x="3604365" y="404267"/>
                </a:lnTo>
                <a:cubicBezTo>
                  <a:pt x="3608681" y="404627"/>
                  <a:pt x="3610839" y="405661"/>
                  <a:pt x="3610839" y="407369"/>
                </a:cubicBezTo>
                <a:cubicBezTo>
                  <a:pt x="3610839" y="409707"/>
                  <a:pt x="3605489" y="411146"/>
                  <a:pt x="3594789" y="411685"/>
                </a:cubicBezTo>
                <a:lnTo>
                  <a:pt x="3593710" y="410606"/>
                </a:lnTo>
                <a:lnTo>
                  <a:pt x="3592631" y="410606"/>
                </a:lnTo>
                <a:cubicBezTo>
                  <a:pt x="3589124" y="411505"/>
                  <a:pt x="3587371" y="412584"/>
                  <a:pt x="3587371" y="413843"/>
                </a:cubicBezTo>
                <a:cubicBezTo>
                  <a:pt x="3596092" y="420947"/>
                  <a:pt x="3602117" y="424498"/>
                  <a:pt x="3605444" y="424498"/>
                </a:cubicBezTo>
                <a:lnTo>
                  <a:pt x="3623652" y="424498"/>
                </a:lnTo>
                <a:lnTo>
                  <a:pt x="3632149" y="422340"/>
                </a:lnTo>
                <a:lnTo>
                  <a:pt x="3642805" y="425578"/>
                </a:lnTo>
                <a:lnTo>
                  <a:pt x="3655618" y="424498"/>
                </a:lnTo>
                <a:lnTo>
                  <a:pt x="3656697" y="425578"/>
                </a:lnTo>
                <a:lnTo>
                  <a:pt x="3657776" y="425578"/>
                </a:lnTo>
                <a:lnTo>
                  <a:pt x="3658855" y="424498"/>
                </a:lnTo>
                <a:lnTo>
                  <a:pt x="3659799" y="424498"/>
                </a:lnTo>
                <a:lnTo>
                  <a:pt x="3668431" y="426657"/>
                </a:lnTo>
                <a:lnTo>
                  <a:pt x="3670454" y="424498"/>
                </a:lnTo>
                <a:lnTo>
                  <a:pt x="3706736" y="424498"/>
                </a:lnTo>
                <a:lnTo>
                  <a:pt x="3726967" y="410606"/>
                </a:lnTo>
                <a:lnTo>
                  <a:pt x="3726967" y="409527"/>
                </a:lnTo>
                <a:lnTo>
                  <a:pt x="3724944" y="409527"/>
                </a:lnTo>
                <a:lnTo>
                  <a:pt x="3712131" y="413843"/>
                </a:lnTo>
                <a:lnTo>
                  <a:pt x="3709973" y="413843"/>
                </a:lnTo>
                <a:lnTo>
                  <a:pt x="3703633" y="412764"/>
                </a:lnTo>
                <a:lnTo>
                  <a:pt x="3699317" y="413843"/>
                </a:lnTo>
                <a:lnTo>
                  <a:pt x="3690820" y="411685"/>
                </a:lnTo>
                <a:lnTo>
                  <a:pt x="3682188" y="414922"/>
                </a:lnTo>
                <a:lnTo>
                  <a:pt x="3670454" y="414922"/>
                </a:lnTo>
                <a:cubicBezTo>
                  <a:pt x="3667127" y="414922"/>
                  <a:pt x="3663575" y="413843"/>
                  <a:pt x="3659799" y="411685"/>
                </a:cubicBezTo>
                <a:lnTo>
                  <a:pt x="3654539" y="414922"/>
                </a:lnTo>
                <a:lnTo>
                  <a:pt x="3633228" y="414922"/>
                </a:lnTo>
                <a:cubicBezTo>
                  <a:pt x="3629272" y="414922"/>
                  <a:pt x="3625360" y="412405"/>
                  <a:pt x="3621494" y="407369"/>
                </a:cubicBezTo>
                <a:lnTo>
                  <a:pt x="3621494" y="406290"/>
                </a:lnTo>
                <a:cubicBezTo>
                  <a:pt x="3621494" y="404582"/>
                  <a:pt x="3622888" y="403548"/>
                  <a:pt x="3625675" y="403188"/>
                </a:cubicBezTo>
                <a:lnTo>
                  <a:pt x="3636331" y="404267"/>
                </a:lnTo>
                <a:lnTo>
                  <a:pt x="3642805" y="402109"/>
                </a:lnTo>
                <a:lnTo>
                  <a:pt x="3643884" y="402109"/>
                </a:lnTo>
                <a:cubicBezTo>
                  <a:pt x="3647750" y="402109"/>
                  <a:pt x="3650582" y="404222"/>
                  <a:pt x="3652381" y="408448"/>
                </a:cubicBezTo>
                <a:lnTo>
                  <a:pt x="3653460" y="409527"/>
                </a:lnTo>
                <a:lnTo>
                  <a:pt x="3654539" y="409527"/>
                </a:lnTo>
                <a:cubicBezTo>
                  <a:pt x="3655438" y="404582"/>
                  <a:pt x="3657191" y="402109"/>
                  <a:pt x="3659799" y="402109"/>
                </a:cubicBezTo>
                <a:lnTo>
                  <a:pt x="3669510" y="403188"/>
                </a:lnTo>
                <a:lnTo>
                  <a:pt x="3672612" y="402109"/>
                </a:lnTo>
                <a:lnTo>
                  <a:pt x="3679086" y="404267"/>
                </a:lnTo>
                <a:lnTo>
                  <a:pt x="3687583" y="402109"/>
                </a:lnTo>
                <a:lnTo>
                  <a:pt x="3691899" y="402109"/>
                </a:lnTo>
                <a:lnTo>
                  <a:pt x="3697159" y="403188"/>
                </a:lnTo>
                <a:lnTo>
                  <a:pt x="3703633" y="402109"/>
                </a:lnTo>
                <a:lnTo>
                  <a:pt x="3711052" y="402109"/>
                </a:lnTo>
                <a:lnTo>
                  <a:pt x="3711052" y="401030"/>
                </a:lnTo>
                <a:cubicBezTo>
                  <a:pt x="3707634" y="393927"/>
                  <a:pt x="3701250" y="390375"/>
                  <a:pt x="3691899" y="390375"/>
                </a:cubicBezTo>
                <a:lnTo>
                  <a:pt x="3685425" y="386059"/>
                </a:lnTo>
                <a:close/>
                <a:moveTo>
                  <a:pt x="7758655" y="385522"/>
                </a:moveTo>
                <a:lnTo>
                  <a:pt x="7758655" y="387680"/>
                </a:lnTo>
                <a:lnTo>
                  <a:pt x="7760813" y="387680"/>
                </a:lnTo>
                <a:lnTo>
                  <a:pt x="7760813" y="385522"/>
                </a:lnTo>
                <a:close/>
                <a:moveTo>
                  <a:pt x="6253705" y="385521"/>
                </a:moveTo>
                <a:lnTo>
                  <a:pt x="6253705" y="387678"/>
                </a:lnTo>
                <a:lnTo>
                  <a:pt x="6255863" y="387678"/>
                </a:lnTo>
                <a:lnTo>
                  <a:pt x="6255863" y="385521"/>
                </a:lnTo>
                <a:close/>
                <a:moveTo>
                  <a:pt x="719682" y="385518"/>
                </a:moveTo>
                <a:lnTo>
                  <a:pt x="719682" y="387676"/>
                </a:lnTo>
                <a:lnTo>
                  <a:pt x="721840" y="387676"/>
                </a:lnTo>
                <a:lnTo>
                  <a:pt x="721840" y="385518"/>
                </a:lnTo>
                <a:close/>
                <a:moveTo>
                  <a:pt x="8735935" y="384443"/>
                </a:moveTo>
                <a:lnTo>
                  <a:pt x="8735935" y="385522"/>
                </a:lnTo>
                <a:lnTo>
                  <a:pt x="8739172" y="388760"/>
                </a:lnTo>
                <a:lnTo>
                  <a:pt x="8739172" y="386601"/>
                </a:lnTo>
                <a:lnTo>
                  <a:pt x="8737014" y="384443"/>
                </a:lnTo>
                <a:close/>
                <a:moveTo>
                  <a:pt x="2169155" y="384248"/>
                </a:moveTo>
                <a:cubicBezTo>
                  <a:pt x="2166977" y="384248"/>
                  <a:pt x="2164394" y="385857"/>
                  <a:pt x="2161410" y="389075"/>
                </a:cubicBezTo>
                <a:lnTo>
                  <a:pt x="2154291" y="399221"/>
                </a:lnTo>
                <a:lnTo>
                  <a:pt x="2170158" y="410597"/>
                </a:lnTo>
                <a:lnTo>
                  <a:pt x="2169631" y="408230"/>
                </a:lnTo>
                <a:lnTo>
                  <a:pt x="2170688" y="401698"/>
                </a:lnTo>
                <a:cubicBezTo>
                  <a:pt x="2169759" y="390065"/>
                  <a:pt x="2169248" y="384248"/>
                  <a:pt x="2169155" y="384248"/>
                </a:cubicBezTo>
                <a:close/>
                <a:moveTo>
                  <a:pt x="1640451" y="383900"/>
                </a:moveTo>
                <a:lnTo>
                  <a:pt x="1640451" y="387137"/>
                </a:lnTo>
                <a:lnTo>
                  <a:pt x="1642609" y="387137"/>
                </a:lnTo>
                <a:lnTo>
                  <a:pt x="1642609" y="388216"/>
                </a:lnTo>
                <a:lnTo>
                  <a:pt x="1645846" y="387137"/>
                </a:lnTo>
                <a:lnTo>
                  <a:pt x="1645846" y="383900"/>
                </a:lnTo>
                <a:close/>
                <a:moveTo>
                  <a:pt x="8278047" y="382959"/>
                </a:moveTo>
                <a:lnTo>
                  <a:pt x="8278047" y="386196"/>
                </a:lnTo>
                <a:lnTo>
                  <a:pt x="8279126" y="386196"/>
                </a:lnTo>
                <a:lnTo>
                  <a:pt x="8279126" y="382959"/>
                </a:lnTo>
                <a:close/>
                <a:moveTo>
                  <a:pt x="9227300" y="381211"/>
                </a:moveTo>
                <a:cubicBezTo>
                  <a:pt x="9226347" y="381211"/>
                  <a:pt x="9225480" y="384957"/>
                  <a:pt x="9224699" y="392449"/>
                </a:cubicBezTo>
                <a:lnTo>
                  <a:pt x="9223785" y="392966"/>
                </a:lnTo>
                <a:cubicBezTo>
                  <a:pt x="9225195" y="396111"/>
                  <a:pt x="9225901" y="401521"/>
                  <a:pt x="9225901" y="409195"/>
                </a:cubicBezTo>
                <a:lnTo>
                  <a:pt x="9226113" y="409408"/>
                </a:lnTo>
                <a:lnTo>
                  <a:pt x="9229892" y="397585"/>
                </a:lnTo>
                <a:lnTo>
                  <a:pt x="9227776" y="391229"/>
                </a:lnTo>
                <a:lnTo>
                  <a:pt x="9228834" y="388043"/>
                </a:lnTo>
                <a:cubicBezTo>
                  <a:pt x="9227338" y="383488"/>
                  <a:pt x="9226826" y="381211"/>
                  <a:pt x="9227300" y="381211"/>
                </a:cubicBezTo>
                <a:close/>
                <a:moveTo>
                  <a:pt x="8154366" y="380802"/>
                </a:moveTo>
                <a:lnTo>
                  <a:pt x="8153287" y="381880"/>
                </a:lnTo>
                <a:lnTo>
                  <a:pt x="8153287" y="386196"/>
                </a:lnTo>
                <a:lnTo>
                  <a:pt x="8155445" y="386196"/>
                </a:lnTo>
                <a:lnTo>
                  <a:pt x="8156524" y="381880"/>
                </a:lnTo>
                <a:lnTo>
                  <a:pt x="8155445" y="380802"/>
                </a:lnTo>
                <a:close/>
                <a:moveTo>
                  <a:pt x="3230369" y="380394"/>
                </a:moveTo>
                <a:cubicBezTo>
                  <a:pt x="3238732" y="381383"/>
                  <a:pt x="3247274" y="385384"/>
                  <a:pt x="3255996" y="392398"/>
                </a:cubicBezTo>
                <a:cubicBezTo>
                  <a:pt x="3263279" y="394196"/>
                  <a:pt x="3266921" y="399186"/>
                  <a:pt x="3266921" y="407369"/>
                </a:cubicBezTo>
                <a:lnTo>
                  <a:pt x="3266921" y="408583"/>
                </a:lnTo>
                <a:lnTo>
                  <a:pt x="3262605" y="412764"/>
                </a:lnTo>
                <a:lnTo>
                  <a:pt x="3255996" y="409662"/>
                </a:lnTo>
                <a:lnTo>
                  <a:pt x="3255996" y="412764"/>
                </a:lnTo>
                <a:lnTo>
                  <a:pt x="3258154" y="416136"/>
                </a:lnTo>
                <a:lnTo>
                  <a:pt x="3253703" y="428005"/>
                </a:lnTo>
                <a:lnTo>
                  <a:pt x="3255996" y="433400"/>
                </a:lnTo>
                <a:lnTo>
                  <a:pt x="3252624" y="434479"/>
                </a:lnTo>
                <a:cubicBezTo>
                  <a:pt x="3253343" y="445809"/>
                  <a:pt x="3254467" y="451923"/>
                  <a:pt x="3255996" y="452822"/>
                </a:cubicBezTo>
                <a:lnTo>
                  <a:pt x="3252624" y="465770"/>
                </a:lnTo>
                <a:lnTo>
                  <a:pt x="3252624" y="468063"/>
                </a:lnTo>
                <a:lnTo>
                  <a:pt x="3253703" y="478718"/>
                </a:lnTo>
                <a:lnTo>
                  <a:pt x="3249252" y="492745"/>
                </a:lnTo>
                <a:cubicBezTo>
                  <a:pt x="3253748" y="494634"/>
                  <a:pt x="3255996" y="497511"/>
                  <a:pt x="3255996" y="501377"/>
                </a:cubicBezTo>
                <a:cubicBezTo>
                  <a:pt x="3250780" y="506682"/>
                  <a:pt x="3248173" y="511043"/>
                  <a:pt x="3248173" y="514460"/>
                </a:cubicBezTo>
                <a:lnTo>
                  <a:pt x="3252624" y="519855"/>
                </a:lnTo>
                <a:lnTo>
                  <a:pt x="3252624" y="525115"/>
                </a:lnTo>
                <a:lnTo>
                  <a:pt x="3251545" y="529431"/>
                </a:lnTo>
                <a:cubicBezTo>
                  <a:pt x="3252624" y="537254"/>
                  <a:pt x="3254467" y="542334"/>
                  <a:pt x="3257075" y="544672"/>
                </a:cubicBezTo>
                <a:lnTo>
                  <a:pt x="3257075" y="551146"/>
                </a:lnTo>
                <a:cubicBezTo>
                  <a:pt x="3252848" y="563375"/>
                  <a:pt x="3248038" y="569490"/>
                  <a:pt x="3242643" y="569490"/>
                </a:cubicBezTo>
                <a:lnTo>
                  <a:pt x="3234820" y="568410"/>
                </a:lnTo>
                <a:cubicBezTo>
                  <a:pt x="3234820" y="569669"/>
                  <a:pt x="3226008" y="570748"/>
                  <a:pt x="3208385" y="571648"/>
                </a:cubicBezTo>
                <a:cubicBezTo>
                  <a:pt x="3206136" y="571648"/>
                  <a:pt x="3203888" y="569490"/>
                  <a:pt x="3201641" y="565173"/>
                </a:cubicBezTo>
                <a:lnTo>
                  <a:pt x="3207171" y="552225"/>
                </a:lnTo>
                <a:lnTo>
                  <a:pt x="3207171" y="550067"/>
                </a:lnTo>
                <a:lnTo>
                  <a:pt x="3201641" y="544672"/>
                </a:lnTo>
                <a:lnTo>
                  <a:pt x="3198269" y="544672"/>
                </a:lnTo>
                <a:cubicBezTo>
                  <a:pt x="3196830" y="544672"/>
                  <a:pt x="3196111" y="545751"/>
                  <a:pt x="3196111" y="547909"/>
                </a:cubicBezTo>
                <a:lnTo>
                  <a:pt x="3195032" y="548988"/>
                </a:lnTo>
                <a:lnTo>
                  <a:pt x="3191660" y="548988"/>
                </a:lnTo>
                <a:lnTo>
                  <a:pt x="3189502" y="546830"/>
                </a:lnTo>
                <a:cubicBezTo>
                  <a:pt x="3189502" y="543054"/>
                  <a:pt x="3195391" y="540491"/>
                  <a:pt x="3207171" y="539143"/>
                </a:cubicBezTo>
                <a:lnTo>
                  <a:pt x="3207171" y="537119"/>
                </a:lnTo>
                <a:lnTo>
                  <a:pt x="3205013" y="533882"/>
                </a:lnTo>
                <a:lnTo>
                  <a:pt x="3205013" y="512167"/>
                </a:lnTo>
                <a:lnTo>
                  <a:pt x="3202720" y="503535"/>
                </a:lnTo>
                <a:lnTo>
                  <a:pt x="3206092" y="491666"/>
                </a:lnTo>
                <a:lnTo>
                  <a:pt x="3205013" y="479797"/>
                </a:lnTo>
                <a:lnTo>
                  <a:pt x="3205013" y="476695"/>
                </a:lnTo>
                <a:lnTo>
                  <a:pt x="3206092" y="475481"/>
                </a:lnTo>
                <a:lnTo>
                  <a:pt x="3206092" y="474402"/>
                </a:lnTo>
                <a:cubicBezTo>
                  <a:pt x="3200876" y="474402"/>
                  <a:pt x="3198269" y="473728"/>
                  <a:pt x="3198269" y="472379"/>
                </a:cubicBezTo>
                <a:cubicBezTo>
                  <a:pt x="3202045" y="468513"/>
                  <a:pt x="3203934" y="465231"/>
                  <a:pt x="3203934" y="462533"/>
                </a:cubicBezTo>
                <a:cubicBezTo>
                  <a:pt x="3203934" y="457498"/>
                  <a:pt x="3202809" y="453542"/>
                  <a:pt x="3200562" y="450664"/>
                </a:cubicBezTo>
                <a:cubicBezTo>
                  <a:pt x="3200562" y="445269"/>
                  <a:pt x="3202765" y="441313"/>
                  <a:pt x="3207171" y="438795"/>
                </a:cubicBezTo>
                <a:lnTo>
                  <a:pt x="3208385" y="439874"/>
                </a:lnTo>
                <a:cubicBezTo>
                  <a:pt x="3208385" y="436457"/>
                  <a:pt x="3206496" y="429624"/>
                  <a:pt x="3202720" y="419373"/>
                </a:cubicBezTo>
                <a:lnTo>
                  <a:pt x="3202720" y="418294"/>
                </a:lnTo>
                <a:cubicBezTo>
                  <a:pt x="3202720" y="417035"/>
                  <a:pt x="3205687" y="415192"/>
                  <a:pt x="3211622" y="412764"/>
                </a:cubicBezTo>
                <a:lnTo>
                  <a:pt x="3211622" y="411820"/>
                </a:lnTo>
                <a:lnTo>
                  <a:pt x="3200562" y="404267"/>
                </a:lnTo>
                <a:lnTo>
                  <a:pt x="3185051" y="404267"/>
                </a:lnTo>
                <a:lnTo>
                  <a:pt x="3181679" y="401030"/>
                </a:lnTo>
                <a:lnTo>
                  <a:pt x="3181679" y="399951"/>
                </a:lnTo>
                <a:cubicBezTo>
                  <a:pt x="3181679" y="395905"/>
                  <a:pt x="3191660" y="393027"/>
                  <a:pt x="3211622" y="391319"/>
                </a:cubicBezTo>
                <a:cubicBezTo>
                  <a:pt x="3211622" y="386373"/>
                  <a:pt x="3217871" y="382732"/>
                  <a:pt x="3230369" y="380394"/>
                </a:cubicBezTo>
                <a:close/>
                <a:moveTo>
                  <a:pt x="4097222" y="380005"/>
                </a:moveTo>
                <a:lnTo>
                  <a:pt x="4084067" y="389671"/>
                </a:lnTo>
                <a:cubicBezTo>
                  <a:pt x="4081723" y="389671"/>
                  <a:pt x="4079854" y="390227"/>
                  <a:pt x="4078460" y="391338"/>
                </a:cubicBezTo>
                <a:lnTo>
                  <a:pt x="4076739" y="394459"/>
                </a:lnTo>
                <a:lnTo>
                  <a:pt x="4080293" y="394459"/>
                </a:lnTo>
                <a:lnTo>
                  <a:pt x="4081350" y="393534"/>
                </a:lnTo>
                <a:lnTo>
                  <a:pt x="4084537" y="393534"/>
                </a:lnTo>
                <a:lnTo>
                  <a:pt x="4087340" y="395985"/>
                </a:lnTo>
                <a:lnTo>
                  <a:pt x="4087340" y="398005"/>
                </a:lnTo>
                <a:lnTo>
                  <a:pt x="4091770" y="394459"/>
                </a:lnTo>
                <a:cubicBezTo>
                  <a:pt x="4092475" y="388993"/>
                  <a:pt x="4093468" y="384894"/>
                  <a:pt x="4094748" y="382161"/>
                </a:cubicBezTo>
                <a:close/>
                <a:moveTo>
                  <a:pt x="5076270" y="379721"/>
                </a:moveTo>
                <a:lnTo>
                  <a:pt x="5076270" y="383092"/>
                </a:lnTo>
                <a:lnTo>
                  <a:pt x="5078428" y="383092"/>
                </a:lnTo>
                <a:lnTo>
                  <a:pt x="5078428" y="379721"/>
                </a:lnTo>
                <a:close/>
                <a:moveTo>
                  <a:pt x="9265558" y="378037"/>
                </a:moveTo>
                <a:lnTo>
                  <a:pt x="9265508" y="379355"/>
                </a:lnTo>
                <a:lnTo>
                  <a:pt x="9266920" y="378111"/>
                </a:lnTo>
                <a:close/>
                <a:moveTo>
                  <a:pt x="7154781" y="377476"/>
                </a:moveTo>
                <a:lnTo>
                  <a:pt x="7166784" y="379634"/>
                </a:lnTo>
                <a:cubicBezTo>
                  <a:pt x="7166784" y="378195"/>
                  <a:pt x="7167863" y="377476"/>
                  <a:pt x="7170021" y="377476"/>
                </a:cubicBezTo>
                <a:lnTo>
                  <a:pt x="7176495" y="379634"/>
                </a:lnTo>
                <a:lnTo>
                  <a:pt x="7177574" y="379634"/>
                </a:lnTo>
                <a:lnTo>
                  <a:pt x="7184183" y="377476"/>
                </a:lnTo>
                <a:cubicBezTo>
                  <a:pt x="7191467" y="378195"/>
                  <a:pt x="7195828" y="379274"/>
                  <a:pt x="7197266" y="380713"/>
                </a:cubicBezTo>
                <a:lnTo>
                  <a:pt x="7204819" y="379634"/>
                </a:lnTo>
                <a:lnTo>
                  <a:pt x="7215744" y="381792"/>
                </a:lnTo>
                <a:lnTo>
                  <a:pt x="7220060" y="380713"/>
                </a:lnTo>
                <a:lnTo>
                  <a:pt x="7223432" y="383950"/>
                </a:lnTo>
                <a:lnTo>
                  <a:pt x="7223432" y="386242"/>
                </a:lnTo>
                <a:cubicBezTo>
                  <a:pt x="7220285" y="391277"/>
                  <a:pt x="7215160" y="393795"/>
                  <a:pt x="7208056" y="393795"/>
                </a:cubicBezTo>
                <a:lnTo>
                  <a:pt x="7206977" y="392716"/>
                </a:lnTo>
                <a:lnTo>
                  <a:pt x="7205898" y="392716"/>
                </a:lnTo>
                <a:lnTo>
                  <a:pt x="7202661" y="393795"/>
                </a:lnTo>
                <a:lnTo>
                  <a:pt x="7202661" y="400405"/>
                </a:lnTo>
                <a:cubicBezTo>
                  <a:pt x="7208326" y="405080"/>
                  <a:pt x="7211248" y="409801"/>
                  <a:pt x="7211428" y="414566"/>
                </a:cubicBezTo>
                <a:cubicBezTo>
                  <a:pt x="7205584" y="424907"/>
                  <a:pt x="7201942" y="436146"/>
                  <a:pt x="7200503" y="448285"/>
                </a:cubicBezTo>
                <a:lnTo>
                  <a:pt x="7201582" y="448285"/>
                </a:lnTo>
                <a:lnTo>
                  <a:pt x="7208056" y="447206"/>
                </a:lnTo>
                <a:lnTo>
                  <a:pt x="7232064" y="447206"/>
                </a:lnTo>
                <a:lnTo>
                  <a:pt x="7241910" y="448285"/>
                </a:lnTo>
                <a:cubicBezTo>
                  <a:pt x="7251711" y="443160"/>
                  <a:pt x="7259668" y="435157"/>
                  <a:pt x="7265783" y="424277"/>
                </a:cubicBezTo>
                <a:lnTo>
                  <a:pt x="7268076" y="424277"/>
                </a:lnTo>
                <a:cubicBezTo>
                  <a:pt x="7273651" y="424277"/>
                  <a:pt x="7284530" y="433359"/>
                  <a:pt x="7300716" y="451522"/>
                </a:cubicBezTo>
                <a:lnTo>
                  <a:pt x="7307190" y="456917"/>
                </a:lnTo>
                <a:lnTo>
                  <a:pt x="7307190" y="463526"/>
                </a:lnTo>
                <a:cubicBezTo>
                  <a:pt x="7307190" y="465505"/>
                  <a:pt x="7303188" y="467663"/>
                  <a:pt x="7295186" y="470000"/>
                </a:cubicBezTo>
                <a:cubicBezTo>
                  <a:pt x="7297434" y="473867"/>
                  <a:pt x="7298558" y="478947"/>
                  <a:pt x="7298558" y="485241"/>
                </a:cubicBezTo>
                <a:lnTo>
                  <a:pt x="7295186" y="488613"/>
                </a:lnTo>
                <a:lnTo>
                  <a:pt x="7295186" y="502640"/>
                </a:lnTo>
                <a:cubicBezTo>
                  <a:pt x="7298153" y="505787"/>
                  <a:pt x="7299637" y="508710"/>
                  <a:pt x="7299637" y="511407"/>
                </a:cubicBezTo>
                <a:lnTo>
                  <a:pt x="7298558" y="512486"/>
                </a:lnTo>
                <a:lnTo>
                  <a:pt x="7299637" y="513565"/>
                </a:lnTo>
                <a:lnTo>
                  <a:pt x="7299637" y="523411"/>
                </a:lnTo>
                <a:lnTo>
                  <a:pt x="7297479" y="530964"/>
                </a:lnTo>
                <a:lnTo>
                  <a:pt x="7298558" y="539731"/>
                </a:lnTo>
                <a:lnTo>
                  <a:pt x="7295186" y="544047"/>
                </a:lnTo>
                <a:lnTo>
                  <a:pt x="7298558" y="550656"/>
                </a:lnTo>
                <a:cubicBezTo>
                  <a:pt x="7297658" y="559378"/>
                  <a:pt x="7295096" y="563738"/>
                  <a:pt x="7290870" y="563738"/>
                </a:cubicBezTo>
                <a:lnTo>
                  <a:pt x="7291949" y="570213"/>
                </a:lnTo>
                <a:lnTo>
                  <a:pt x="7290870" y="600694"/>
                </a:lnTo>
                <a:lnTo>
                  <a:pt x="7291949" y="601774"/>
                </a:lnTo>
                <a:lnTo>
                  <a:pt x="7291949" y="602852"/>
                </a:lnTo>
                <a:cubicBezTo>
                  <a:pt x="7287453" y="614272"/>
                  <a:pt x="7280214" y="622634"/>
                  <a:pt x="7270234" y="627939"/>
                </a:cubicBezTo>
                <a:lnTo>
                  <a:pt x="7260388" y="633334"/>
                </a:lnTo>
                <a:cubicBezTo>
                  <a:pt x="7257510" y="633334"/>
                  <a:pt x="7252430" y="635896"/>
                  <a:pt x="7245147" y="641022"/>
                </a:cubicBezTo>
                <a:cubicBezTo>
                  <a:pt x="7242270" y="642460"/>
                  <a:pt x="7238268" y="643180"/>
                  <a:pt x="7233143" y="643180"/>
                </a:cubicBezTo>
                <a:lnTo>
                  <a:pt x="7232064" y="643180"/>
                </a:lnTo>
                <a:cubicBezTo>
                  <a:pt x="7229007" y="640122"/>
                  <a:pt x="7224286" y="637560"/>
                  <a:pt x="7217902" y="635492"/>
                </a:cubicBezTo>
                <a:lnTo>
                  <a:pt x="7217902" y="626860"/>
                </a:lnTo>
                <a:cubicBezTo>
                  <a:pt x="7217902" y="614901"/>
                  <a:pt x="7204460" y="604021"/>
                  <a:pt x="7177574" y="594221"/>
                </a:cubicBezTo>
                <a:lnTo>
                  <a:pt x="7173258" y="589770"/>
                </a:lnTo>
                <a:lnTo>
                  <a:pt x="7178653" y="584374"/>
                </a:lnTo>
                <a:lnTo>
                  <a:pt x="7189578" y="585454"/>
                </a:lnTo>
                <a:lnTo>
                  <a:pt x="7200503" y="584374"/>
                </a:lnTo>
                <a:cubicBezTo>
                  <a:pt x="7204280" y="586532"/>
                  <a:pt x="7207921" y="587612"/>
                  <a:pt x="7211428" y="587612"/>
                </a:cubicBezTo>
                <a:cubicBezTo>
                  <a:pt x="7218801" y="586353"/>
                  <a:pt x="7228602" y="579474"/>
                  <a:pt x="7240831" y="566976"/>
                </a:cubicBezTo>
                <a:cubicBezTo>
                  <a:pt x="7242450" y="566976"/>
                  <a:pt x="7243528" y="562255"/>
                  <a:pt x="7244068" y="552814"/>
                </a:cubicBezTo>
                <a:lnTo>
                  <a:pt x="7242989" y="538652"/>
                </a:lnTo>
                <a:lnTo>
                  <a:pt x="7241910" y="538652"/>
                </a:lnTo>
                <a:cubicBezTo>
                  <a:pt x="7241910" y="541709"/>
                  <a:pt x="7237549" y="547509"/>
                  <a:pt x="7228827" y="556051"/>
                </a:cubicBezTo>
                <a:lnTo>
                  <a:pt x="7225590" y="554972"/>
                </a:lnTo>
                <a:cubicBezTo>
                  <a:pt x="7225590" y="556770"/>
                  <a:pt x="7221948" y="558209"/>
                  <a:pt x="7214665" y="559288"/>
                </a:cubicBezTo>
                <a:cubicBezTo>
                  <a:pt x="7214665" y="555871"/>
                  <a:pt x="7211743" y="554072"/>
                  <a:pt x="7205898" y="553893"/>
                </a:cubicBezTo>
                <a:lnTo>
                  <a:pt x="7188499" y="524490"/>
                </a:lnTo>
                <a:lnTo>
                  <a:pt x="7188499" y="523411"/>
                </a:lnTo>
                <a:lnTo>
                  <a:pt x="7192815" y="523411"/>
                </a:lnTo>
                <a:lnTo>
                  <a:pt x="7198345" y="522332"/>
                </a:lnTo>
                <a:lnTo>
                  <a:pt x="7199424" y="523411"/>
                </a:lnTo>
                <a:lnTo>
                  <a:pt x="7199424" y="522332"/>
                </a:lnTo>
                <a:lnTo>
                  <a:pt x="7196187" y="519095"/>
                </a:lnTo>
                <a:cubicBezTo>
                  <a:pt x="7193220" y="519455"/>
                  <a:pt x="7191736" y="520534"/>
                  <a:pt x="7191736" y="522332"/>
                </a:cubicBezTo>
                <a:lnTo>
                  <a:pt x="7178653" y="513565"/>
                </a:lnTo>
                <a:lnTo>
                  <a:pt x="7176495" y="513565"/>
                </a:lnTo>
                <a:lnTo>
                  <a:pt x="7177574" y="520174"/>
                </a:lnTo>
                <a:cubicBezTo>
                  <a:pt x="7177574" y="523231"/>
                  <a:pt x="7174337" y="525030"/>
                  <a:pt x="7167863" y="525569"/>
                </a:cubicBezTo>
                <a:cubicBezTo>
                  <a:pt x="7167863" y="527727"/>
                  <a:pt x="7166784" y="528806"/>
                  <a:pt x="7164626" y="528806"/>
                </a:cubicBezTo>
                <a:cubicBezTo>
                  <a:pt x="7162379" y="528806"/>
                  <a:pt x="7160176" y="527727"/>
                  <a:pt x="7158018" y="525569"/>
                </a:cubicBezTo>
                <a:lnTo>
                  <a:pt x="7156939" y="526648"/>
                </a:lnTo>
                <a:lnTo>
                  <a:pt x="7155860" y="526648"/>
                </a:lnTo>
                <a:lnTo>
                  <a:pt x="7150464" y="523411"/>
                </a:lnTo>
                <a:cubicBezTo>
                  <a:pt x="7150464" y="524850"/>
                  <a:pt x="7149341" y="525569"/>
                  <a:pt x="7147093" y="525569"/>
                </a:cubicBezTo>
                <a:lnTo>
                  <a:pt x="7142777" y="523411"/>
                </a:lnTo>
                <a:lnTo>
                  <a:pt x="7140619" y="523411"/>
                </a:lnTo>
                <a:lnTo>
                  <a:pt x="7140619" y="524490"/>
                </a:lnTo>
                <a:lnTo>
                  <a:pt x="7147093" y="526648"/>
                </a:lnTo>
                <a:lnTo>
                  <a:pt x="7152622" y="525569"/>
                </a:lnTo>
                <a:lnTo>
                  <a:pt x="7155860" y="528806"/>
                </a:lnTo>
                <a:lnTo>
                  <a:pt x="7159097" y="527727"/>
                </a:lnTo>
                <a:cubicBezTo>
                  <a:pt x="7159816" y="530604"/>
                  <a:pt x="7161659" y="532043"/>
                  <a:pt x="7164626" y="532043"/>
                </a:cubicBezTo>
                <a:lnTo>
                  <a:pt x="7171100" y="529885"/>
                </a:lnTo>
                <a:lnTo>
                  <a:pt x="7173258" y="532043"/>
                </a:lnTo>
                <a:cubicBezTo>
                  <a:pt x="7170561" y="534111"/>
                  <a:pt x="7165840" y="543193"/>
                  <a:pt x="7159097" y="559288"/>
                </a:cubicBezTo>
                <a:cubicBezTo>
                  <a:pt x="7156039" y="559288"/>
                  <a:pt x="7154241" y="562569"/>
                  <a:pt x="7153702" y="569133"/>
                </a:cubicBezTo>
                <a:cubicBezTo>
                  <a:pt x="7140214" y="588556"/>
                  <a:pt x="7126052" y="600874"/>
                  <a:pt x="7111216" y="606090"/>
                </a:cubicBezTo>
                <a:cubicBezTo>
                  <a:pt x="7107799" y="608158"/>
                  <a:pt x="7104517" y="611799"/>
                  <a:pt x="7101370" y="617015"/>
                </a:cubicBezTo>
                <a:lnTo>
                  <a:pt x="7062256" y="633334"/>
                </a:lnTo>
                <a:lnTo>
                  <a:pt x="7053489" y="633334"/>
                </a:lnTo>
                <a:lnTo>
                  <a:pt x="7053489" y="630097"/>
                </a:lnTo>
                <a:cubicBezTo>
                  <a:pt x="7053489" y="628478"/>
                  <a:pt x="7057131" y="627040"/>
                  <a:pt x="7064414" y="625781"/>
                </a:cubicBezTo>
                <a:cubicBezTo>
                  <a:pt x="7064414" y="619936"/>
                  <a:pt x="7066212" y="617015"/>
                  <a:pt x="7069809" y="617015"/>
                </a:cubicBezTo>
                <a:cubicBezTo>
                  <a:pt x="7074395" y="610541"/>
                  <a:pt x="7079475" y="606179"/>
                  <a:pt x="7085050" y="603931"/>
                </a:cubicBezTo>
                <a:cubicBezTo>
                  <a:pt x="7085050" y="598716"/>
                  <a:pt x="7091209" y="591837"/>
                  <a:pt x="7103528" y="583296"/>
                </a:cubicBezTo>
                <a:lnTo>
                  <a:pt x="7104607" y="583296"/>
                </a:lnTo>
                <a:lnTo>
                  <a:pt x="7104607" y="576687"/>
                </a:lnTo>
                <a:cubicBezTo>
                  <a:pt x="7109552" y="561491"/>
                  <a:pt x="7116476" y="553893"/>
                  <a:pt x="7125378" y="553893"/>
                </a:cubicBezTo>
                <a:lnTo>
                  <a:pt x="7125378" y="551735"/>
                </a:lnTo>
                <a:cubicBezTo>
                  <a:pt x="7121781" y="551195"/>
                  <a:pt x="7119983" y="550116"/>
                  <a:pt x="7119983" y="548498"/>
                </a:cubicBezTo>
                <a:lnTo>
                  <a:pt x="7119983" y="546205"/>
                </a:lnTo>
                <a:cubicBezTo>
                  <a:pt x="7123759" y="533167"/>
                  <a:pt x="7130278" y="523366"/>
                  <a:pt x="7139540" y="516802"/>
                </a:cubicBezTo>
                <a:cubicBezTo>
                  <a:pt x="7133695" y="516802"/>
                  <a:pt x="7130773" y="515723"/>
                  <a:pt x="7130773" y="513565"/>
                </a:cubicBezTo>
                <a:lnTo>
                  <a:pt x="7130773" y="512486"/>
                </a:lnTo>
                <a:lnTo>
                  <a:pt x="7136303" y="507091"/>
                </a:lnTo>
                <a:cubicBezTo>
                  <a:pt x="7136303" y="505652"/>
                  <a:pt x="7135179" y="504933"/>
                  <a:pt x="7132931" y="504933"/>
                </a:cubicBezTo>
                <a:lnTo>
                  <a:pt x="7131852" y="503854"/>
                </a:lnTo>
                <a:lnTo>
                  <a:pt x="7131852" y="502640"/>
                </a:lnTo>
                <a:lnTo>
                  <a:pt x="7141698" y="485241"/>
                </a:lnTo>
                <a:lnTo>
                  <a:pt x="7141698" y="477688"/>
                </a:lnTo>
                <a:lnTo>
                  <a:pt x="7144935" y="463526"/>
                </a:lnTo>
                <a:lnTo>
                  <a:pt x="7143856" y="460289"/>
                </a:lnTo>
                <a:lnTo>
                  <a:pt x="7141698" y="460289"/>
                </a:lnTo>
                <a:lnTo>
                  <a:pt x="7124299" y="461368"/>
                </a:lnTo>
                <a:cubicBezTo>
                  <a:pt x="7119893" y="459120"/>
                  <a:pt x="7112250" y="457996"/>
                  <a:pt x="7101370" y="457996"/>
                </a:cubicBezTo>
                <a:lnTo>
                  <a:pt x="7097054" y="459210"/>
                </a:lnTo>
                <a:lnTo>
                  <a:pt x="7092738" y="457996"/>
                </a:lnTo>
                <a:lnTo>
                  <a:pt x="7091659" y="457996"/>
                </a:lnTo>
                <a:lnTo>
                  <a:pt x="7079655" y="460289"/>
                </a:lnTo>
                <a:cubicBezTo>
                  <a:pt x="7070753" y="460289"/>
                  <a:pt x="7063830" y="457727"/>
                  <a:pt x="7058884" y="452601"/>
                </a:cubicBezTo>
                <a:lnTo>
                  <a:pt x="7058884" y="450443"/>
                </a:lnTo>
                <a:lnTo>
                  <a:pt x="7061177" y="448285"/>
                </a:lnTo>
                <a:lnTo>
                  <a:pt x="7064414" y="448285"/>
                </a:lnTo>
                <a:lnTo>
                  <a:pt x="7079655" y="451522"/>
                </a:lnTo>
                <a:lnTo>
                  <a:pt x="7088287" y="451522"/>
                </a:lnTo>
                <a:lnTo>
                  <a:pt x="7089366" y="452601"/>
                </a:lnTo>
                <a:cubicBezTo>
                  <a:pt x="7092873" y="449724"/>
                  <a:pt x="7099796" y="448285"/>
                  <a:pt x="7110137" y="448285"/>
                </a:cubicBezTo>
                <a:lnTo>
                  <a:pt x="7122141" y="448285"/>
                </a:lnTo>
                <a:cubicBezTo>
                  <a:pt x="7123580" y="449724"/>
                  <a:pt x="7126457" y="450443"/>
                  <a:pt x="7130773" y="450443"/>
                </a:cubicBezTo>
                <a:lnTo>
                  <a:pt x="7130773" y="451522"/>
                </a:lnTo>
                <a:lnTo>
                  <a:pt x="7131852" y="450443"/>
                </a:lnTo>
                <a:lnTo>
                  <a:pt x="7146014" y="450443"/>
                </a:lnTo>
                <a:cubicBezTo>
                  <a:pt x="7147093" y="450443"/>
                  <a:pt x="7148936" y="447521"/>
                  <a:pt x="7151543" y="441676"/>
                </a:cubicBezTo>
                <a:lnTo>
                  <a:pt x="7148172" y="438440"/>
                </a:lnTo>
                <a:lnTo>
                  <a:pt x="7152622" y="433044"/>
                </a:lnTo>
                <a:lnTo>
                  <a:pt x="7151543" y="428594"/>
                </a:lnTo>
                <a:cubicBezTo>
                  <a:pt x="7151543" y="416095"/>
                  <a:pt x="7154061" y="407418"/>
                  <a:pt x="7159097" y="402563"/>
                </a:cubicBezTo>
                <a:lnTo>
                  <a:pt x="7159097" y="399190"/>
                </a:lnTo>
                <a:cubicBezTo>
                  <a:pt x="7158018" y="396133"/>
                  <a:pt x="7154016" y="392177"/>
                  <a:pt x="7147093" y="387322"/>
                </a:cubicBezTo>
                <a:lnTo>
                  <a:pt x="7147093" y="385164"/>
                </a:lnTo>
                <a:close/>
                <a:moveTo>
                  <a:pt x="3723865" y="376483"/>
                </a:moveTo>
                <a:lnTo>
                  <a:pt x="3723865" y="377562"/>
                </a:lnTo>
                <a:lnTo>
                  <a:pt x="3733441" y="379720"/>
                </a:lnTo>
                <a:lnTo>
                  <a:pt x="3736678" y="379720"/>
                </a:lnTo>
                <a:lnTo>
                  <a:pt x="3736678" y="378641"/>
                </a:lnTo>
                <a:lnTo>
                  <a:pt x="3726023" y="376483"/>
                </a:lnTo>
                <a:close/>
                <a:moveTo>
                  <a:pt x="1555209" y="376347"/>
                </a:moveTo>
                <a:lnTo>
                  <a:pt x="1559525" y="376347"/>
                </a:lnTo>
                <a:cubicBezTo>
                  <a:pt x="1585420" y="381742"/>
                  <a:pt x="1598369" y="386418"/>
                  <a:pt x="1598369" y="390374"/>
                </a:cubicBezTo>
                <a:cubicBezTo>
                  <a:pt x="1600347" y="391093"/>
                  <a:pt x="1605383" y="401883"/>
                  <a:pt x="1613475" y="422744"/>
                </a:cubicBezTo>
                <a:cubicBezTo>
                  <a:pt x="1609339" y="437131"/>
                  <a:pt x="1604662" y="444324"/>
                  <a:pt x="1599449" y="444324"/>
                </a:cubicBezTo>
                <a:lnTo>
                  <a:pt x="1577868" y="446482"/>
                </a:lnTo>
                <a:cubicBezTo>
                  <a:pt x="1572832" y="446482"/>
                  <a:pt x="1570315" y="442886"/>
                  <a:pt x="1570315" y="435692"/>
                </a:cubicBezTo>
                <a:cubicBezTo>
                  <a:pt x="1567259" y="435692"/>
                  <a:pt x="1564380" y="423464"/>
                  <a:pt x="1561682" y="399006"/>
                </a:cubicBezTo>
                <a:lnTo>
                  <a:pt x="1554130" y="377426"/>
                </a:lnTo>
                <a:close/>
                <a:moveTo>
                  <a:pt x="5260915" y="375404"/>
                </a:moveTo>
                <a:cubicBezTo>
                  <a:pt x="5257678" y="376843"/>
                  <a:pt x="5255880" y="378282"/>
                  <a:pt x="5255520" y="379721"/>
                </a:cubicBezTo>
                <a:lnTo>
                  <a:pt x="5255520" y="380935"/>
                </a:lnTo>
                <a:lnTo>
                  <a:pt x="5257678" y="383092"/>
                </a:lnTo>
                <a:lnTo>
                  <a:pt x="5259836" y="383092"/>
                </a:lnTo>
                <a:lnTo>
                  <a:pt x="5263073" y="379721"/>
                </a:lnTo>
                <a:lnTo>
                  <a:pt x="5263073" y="378641"/>
                </a:lnTo>
                <a:close/>
                <a:moveTo>
                  <a:pt x="7723048" y="373653"/>
                </a:moveTo>
                <a:lnTo>
                  <a:pt x="7725206" y="373653"/>
                </a:lnTo>
                <a:lnTo>
                  <a:pt x="7723048" y="375811"/>
                </a:lnTo>
                <a:close/>
                <a:moveTo>
                  <a:pt x="6218098" y="373652"/>
                </a:moveTo>
                <a:lnTo>
                  <a:pt x="6218098" y="375810"/>
                </a:lnTo>
                <a:lnTo>
                  <a:pt x="6220256" y="373652"/>
                </a:lnTo>
                <a:close/>
                <a:moveTo>
                  <a:pt x="684075" y="373649"/>
                </a:moveTo>
                <a:lnTo>
                  <a:pt x="684075" y="375807"/>
                </a:lnTo>
                <a:lnTo>
                  <a:pt x="686233" y="373649"/>
                </a:lnTo>
                <a:close/>
                <a:moveTo>
                  <a:pt x="7764050" y="372574"/>
                </a:moveTo>
                <a:lnTo>
                  <a:pt x="7764050" y="374732"/>
                </a:lnTo>
                <a:lnTo>
                  <a:pt x="7766208" y="376890"/>
                </a:lnTo>
                <a:lnTo>
                  <a:pt x="7766208" y="372574"/>
                </a:lnTo>
                <a:close/>
                <a:moveTo>
                  <a:pt x="6259100" y="372573"/>
                </a:moveTo>
                <a:lnTo>
                  <a:pt x="6259100" y="374731"/>
                </a:lnTo>
                <a:lnTo>
                  <a:pt x="6261258" y="376889"/>
                </a:lnTo>
                <a:lnTo>
                  <a:pt x="6261258" y="372573"/>
                </a:lnTo>
                <a:close/>
                <a:moveTo>
                  <a:pt x="725077" y="372570"/>
                </a:moveTo>
                <a:lnTo>
                  <a:pt x="725077" y="374728"/>
                </a:lnTo>
                <a:lnTo>
                  <a:pt x="727235" y="376886"/>
                </a:lnTo>
                <a:lnTo>
                  <a:pt x="727235" y="372570"/>
                </a:lnTo>
                <a:close/>
                <a:moveTo>
                  <a:pt x="3570242" y="372167"/>
                </a:moveTo>
                <a:lnTo>
                  <a:pt x="3570242" y="374325"/>
                </a:lnTo>
                <a:lnTo>
                  <a:pt x="3571321" y="374325"/>
                </a:lnTo>
                <a:lnTo>
                  <a:pt x="3571321" y="372167"/>
                </a:lnTo>
                <a:close/>
                <a:moveTo>
                  <a:pt x="7747865" y="371495"/>
                </a:moveTo>
                <a:lnTo>
                  <a:pt x="7742470" y="372574"/>
                </a:lnTo>
                <a:lnTo>
                  <a:pt x="7747865" y="376890"/>
                </a:lnTo>
                <a:lnTo>
                  <a:pt x="7748944" y="376890"/>
                </a:lnTo>
                <a:lnTo>
                  <a:pt x="7754339" y="375811"/>
                </a:lnTo>
                <a:lnTo>
                  <a:pt x="7754339" y="371495"/>
                </a:lnTo>
                <a:close/>
                <a:moveTo>
                  <a:pt x="6242915" y="371494"/>
                </a:moveTo>
                <a:lnTo>
                  <a:pt x="6237520" y="372573"/>
                </a:lnTo>
                <a:lnTo>
                  <a:pt x="6242915" y="376889"/>
                </a:lnTo>
                <a:lnTo>
                  <a:pt x="6243994" y="376889"/>
                </a:lnTo>
                <a:lnTo>
                  <a:pt x="6249389" y="375810"/>
                </a:lnTo>
                <a:lnTo>
                  <a:pt x="6249389" y="371494"/>
                </a:lnTo>
                <a:close/>
                <a:moveTo>
                  <a:pt x="708892" y="371491"/>
                </a:moveTo>
                <a:lnTo>
                  <a:pt x="703497" y="372570"/>
                </a:lnTo>
                <a:lnTo>
                  <a:pt x="708892" y="376886"/>
                </a:lnTo>
                <a:lnTo>
                  <a:pt x="709971" y="376886"/>
                </a:lnTo>
                <a:lnTo>
                  <a:pt x="715366" y="375807"/>
                </a:lnTo>
                <a:lnTo>
                  <a:pt x="715366" y="371491"/>
                </a:lnTo>
                <a:close/>
                <a:moveTo>
                  <a:pt x="2192765" y="369068"/>
                </a:moveTo>
                <a:lnTo>
                  <a:pt x="2192829" y="369174"/>
                </a:lnTo>
                <a:lnTo>
                  <a:pt x="2194057" y="369174"/>
                </a:lnTo>
                <a:lnTo>
                  <a:pt x="2194163" y="369068"/>
                </a:lnTo>
                <a:close/>
                <a:moveTo>
                  <a:pt x="3575637" y="369065"/>
                </a:moveTo>
                <a:lnTo>
                  <a:pt x="3575637" y="370144"/>
                </a:lnTo>
                <a:lnTo>
                  <a:pt x="3578874" y="370144"/>
                </a:lnTo>
                <a:lnTo>
                  <a:pt x="3578874" y="369065"/>
                </a:lnTo>
                <a:close/>
                <a:moveTo>
                  <a:pt x="3740859" y="365828"/>
                </a:moveTo>
                <a:cubicBezTo>
                  <a:pt x="3735194" y="366727"/>
                  <a:pt x="3732362" y="368166"/>
                  <a:pt x="3732362" y="370144"/>
                </a:cubicBezTo>
                <a:lnTo>
                  <a:pt x="3732362" y="371223"/>
                </a:lnTo>
                <a:lnTo>
                  <a:pt x="3737622" y="375404"/>
                </a:lnTo>
                <a:lnTo>
                  <a:pt x="3740859" y="374325"/>
                </a:lnTo>
                <a:close/>
                <a:moveTo>
                  <a:pt x="3590608" y="365828"/>
                </a:moveTo>
                <a:cubicBezTo>
                  <a:pt x="3589169" y="366187"/>
                  <a:pt x="3587730" y="367986"/>
                  <a:pt x="3586292" y="371223"/>
                </a:cubicBezTo>
                <a:lnTo>
                  <a:pt x="3589529" y="373246"/>
                </a:lnTo>
                <a:lnTo>
                  <a:pt x="3591552" y="373246"/>
                </a:lnTo>
                <a:lnTo>
                  <a:pt x="3592631" y="367986"/>
                </a:lnTo>
                <a:close/>
                <a:moveTo>
                  <a:pt x="1687927" y="365557"/>
                </a:moveTo>
                <a:lnTo>
                  <a:pt x="1687927" y="367715"/>
                </a:lnTo>
                <a:lnTo>
                  <a:pt x="1690084" y="367715"/>
                </a:lnTo>
                <a:close/>
                <a:moveTo>
                  <a:pt x="1085855" y="365152"/>
                </a:moveTo>
                <a:lnTo>
                  <a:pt x="1085855" y="368389"/>
                </a:lnTo>
                <a:lnTo>
                  <a:pt x="1090172" y="372705"/>
                </a:lnTo>
                <a:lnTo>
                  <a:pt x="1091250" y="372705"/>
                </a:lnTo>
                <a:lnTo>
                  <a:pt x="1093408" y="370547"/>
                </a:lnTo>
                <a:cubicBezTo>
                  <a:pt x="1093408" y="368030"/>
                  <a:pt x="1090891" y="366231"/>
                  <a:pt x="1085855" y="365152"/>
                </a:cubicBezTo>
                <a:close/>
                <a:moveTo>
                  <a:pt x="8737014" y="365021"/>
                </a:moveTo>
                <a:cubicBezTo>
                  <a:pt x="8735396" y="365021"/>
                  <a:pt x="8734317" y="366820"/>
                  <a:pt x="8733777" y="370417"/>
                </a:cubicBezTo>
                <a:lnTo>
                  <a:pt x="8737014" y="369338"/>
                </a:lnTo>
                <a:close/>
                <a:moveTo>
                  <a:pt x="2165373" y="364942"/>
                </a:moveTo>
                <a:lnTo>
                  <a:pt x="2165373" y="365418"/>
                </a:lnTo>
                <a:cubicBezTo>
                  <a:pt x="2165373" y="365723"/>
                  <a:pt x="2166440" y="366235"/>
                  <a:pt x="2168573" y="366952"/>
                </a:cubicBezTo>
                <a:lnTo>
                  <a:pt x="2168573" y="366598"/>
                </a:lnTo>
                <a:lnTo>
                  <a:pt x="2166917" y="364942"/>
                </a:lnTo>
                <a:close/>
                <a:moveTo>
                  <a:pt x="3586292" y="363670"/>
                </a:moveTo>
                <a:lnTo>
                  <a:pt x="3579953" y="367986"/>
                </a:lnTo>
                <a:lnTo>
                  <a:pt x="3579953" y="369065"/>
                </a:lnTo>
                <a:lnTo>
                  <a:pt x="3580897" y="369065"/>
                </a:lnTo>
                <a:cubicBezTo>
                  <a:pt x="3583954" y="367986"/>
                  <a:pt x="3586112" y="366187"/>
                  <a:pt x="3587371" y="363670"/>
                </a:cubicBezTo>
                <a:close/>
                <a:moveTo>
                  <a:pt x="7751102" y="362863"/>
                </a:moveTo>
                <a:lnTo>
                  <a:pt x="7751102" y="363942"/>
                </a:lnTo>
                <a:lnTo>
                  <a:pt x="7753260" y="366100"/>
                </a:lnTo>
                <a:lnTo>
                  <a:pt x="7754339" y="366100"/>
                </a:lnTo>
                <a:lnTo>
                  <a:pt x="7754339" y="362863"/>
                </a:lnTo>
                <a:close/>
                <a:moveTo>
                  <a:pt x="7744628" y="362863"/>
                </a:moveTo>
                <a:lnTo>
                  <a:pt x="7742470" y="365021"/>
                </a:lnTo>
                <a:lnTo>
                  <a:pt x="7743549" y="366100"/>
                </a:lnTo>
                <a:lnTo>
                  <a:pt x="7745707" y="366100"/>
                </a:lnTo>
                <a:lnTo>
                  <a:pt x="7745707" y="362863"/>
                </a:lnTo>
                <a:close/>
                <a:moveTo>
                  <a:pt x="6246152" y="362862"/>
                </a:moveTo>
                <a:lnTo>
                  <a:pt x="6246152" y="363941"/>
                </a:lnTo>
                <a:lnTo>
                  <a:pt x="6248310" y="366099"/>
                </a:lnTo>
                <a:lnTo>
                  <a:pt x="6249389" y="366099"/>
                </a:lnTo>
                <a:lnTo>
                  <a:pt x="6249389" y="362862"/>
                </a:lnTo>
                <a:close/>
                <a:moveTo>
                  <a:pt x="6239678" y="362862"/>
                </a:moveTo>
                <a:lnTo>
                  <a:pt x="6237520" y="365020"/>
                </a:lnTo>
                <a:lnTo>
                  <a:pt x="6238599" y="366099"/>
                </a:lnTo>
                <a:lnTo>
                  <a:pt x="6240757" y="366099"/>
                </a:lnTo>
                <a:lnTo>
                  <a:pt x="6240757" y="362862"/>
                </a:lnTo>
                <a:close/>
                <a:moveTo>
                  <a:pt x="712129" y="362859"/>
                </a:moveTo>
                <a:lnTo>
                  <a:pt x="712129" y="363938"/>
                </a:lnTo>
                <a:lnTo>
                  <a:pt x="714287" y="366096"/>
                </a:lnTo>
                <a:lnTo>
                  <a:pt x="715366" y="366096"/>
                </a:lnTo>
                <a:lnTo>
                  <a:pt x="715366" y="362859"/>
                </a:lnTo>
                <a:close/>
                <a:moveTo>
                  <a:pt x="705655" y="362859"/>
                </a:moveTo>
                <a:lnTo>
                  <a:pt x="703497" y="365017"/>
                </a:lnTo>
                <a:lnTo>
                  <a:pt x="704576" y="366096"/>
                </a:lnTo>
                <a:lnTo>
                  <a:pt x="706734" y="366096"/>
                </a:lnTo>
                <a:lnTo>
                  <a:pt x="706734" y="362859"/>
                </a:lnTo>
                <a:close/>
                <a:moveTo>
                  <a:pt x="8788806" y="361785"/>
                </a:moveTo>
                <a:lnTo>
                  <a:pt x="8788806" y="363943"/>
                </a:lnTo>
                <a:lnTo>
                  <a:pt x="8789885" y="363943"/>
                </a:lnTo>
                <a:lnTo>
                  <a:pt x="8789885" y="361785"/>
                </a:lnTo>
                <a:close/>
                <a:moveTo>
                  <a:pt x="53815" y="361291"/>
                </a:moveTo>
                <a:lnTo>
                  <a:pt x="53815" y="362236"/>
                </a:lnTo>
                <a:lnTo>
                  <a:pt x="56917" y="362236"/>
                </a:lnTo>
                <a:lnTo>
                  <a:pt x="56917" y="361291"/>
                </a:lnTo>
                <a:close/>
                <a:moveTo>
                  <a:pt x="2084071" y="360710"/>
                </a:moveTo>
                <a:cubicBezTo>
                  <a:pt x="2083538" y="362121"/>
                  <a:pt x="2080514" y="362826"/>
                  <a:pt x="2074998" y="362826"/>
                </a:cubicBezTo>
                <a:lnTo>
                  <a:pt x="2074385" y="362826"/>
                </a:lnTo>
                <a:lnTo>
                  <a:pt x="2075385" y="363113"/>
                </a:lnTo>
                <a:cubicBezTo>
                  <a:pt x="2078073" y="364176"/>
                  <a:pt x="2082108" y="366206"/>
                  <a:pt x="2087485" y="369203"/>
                </a:cubicBezTo>
                <a:cubicBezTo>
                  <a:pt x="2087485" y="371363"/>
                  <a:pt x="2090793" y="374459"/>
                  <a:pt x="2097407" y="378493"/>
                </a:cubicBezTo>
                <a:cubicBezTo>
                  <a:pt x="2101961" y="384069"/>
                  <a:pt x="2105441" y="388584"/>
                  <a:pt x="2107846" y="392039"/>
                </a:cubicBezTo>
                <a:lnTo>
                  <a:pt x="2110147" y="396181"/>
                </a:lnTo>
                <a:lnTo>
                  <a:pt x="2113235" y="381968"/>
                </a:lnTo>
                <a:cubicBezTo>
                  <a:pt x="2114070" y="377217"/>
                  <a:pt x="2114485" y="373463"/>
                  <a:pt x="2114485" y="370708"/>
                </a:cubicBezTo>
                <a:cubicBezTo>
                  <a:pt x="2114485" y="365453"/>
                  <a:pt x="2112309" y="362826"/>
                  <a:pt x="2107953" y="362826"/>
                </a:cubicBezTo>
                <a:lnTo>
                  <a:pt x="2099534" y="360710"/>
                </a:lnTo>
                <a:lnTo>
                  <a:pt x="2084071" y="361768"/>
                </a:lnTo>
                <a:close/>
                <a:moveTo>
                  <a:pt x="3590608" y="360568"/>
                </a:moveTo>
                <a:lnTo>
                  <a:pt x="3590608" y="361512"/>
                </a:lnTo>
                <a:lnTo>
                  <a:pt x="3592631" y="361512"/>
                </a:lnTo>
                <a:lnTo>
                  <a:pt x="3592631" y="360568"/>
                </a:lnTo>
                <a:close/>
                <a:moveTo>
                  <a:pt x="8763989" y="359627"/>
                </a:moveTo>
                <a:cubicBezTo>
                  <a:pt x="8754458" y="360526"/>
                  <a:pt x="8748703" y="361964"/>
                  <a:pt x="8746725" y="363943"/>
                </a:cubicBezTo>
                <a:lnTo>
                  <a:pt x="8742409" y="362864"/>
                </a:lnTo>
                <a:cubicBezTo>
                  <a:pt x="8738812" y="367000"/>
                  <a:pt x="8737014" y="371316"/>
                  <a:pt x="8737014" y="375812"/>
                </a:cubicBezTo>
                <a:cubicBezTo>
                  <a:pt x="8739891" y="387321"/>
                  <a:pt x="8744207" y="393075"/>
                  <a:pt x="8749962" y="393075"/>
                </a:cubicBezTo>
                <a:lnTo>
                  <a:pt x="8751041" y="391996"/>
                </a:lnTo>
                <a:lnTo>
                  <a:pt x="8758594" y="393075"/>
                </a:lnTo>
                <a:lnTo>
                  <a:pt x="8765068" y="393075"/>
                </a:lnTo>
                <a:cubicBezTo>
                  <a:pt x="8765068" y="390198"/>
                  <a:pt x="8766867" y="388760"/>
                  <a:pt x="8770463" y="388760"/>
                </a:cubicBezTo>
                <a:lnTo>
                  <a:pt x="8773700" y="380128"/>
                </a:lnTo>
                <a:lnTo>
                  <a:pt x="8773700" y="369338"/>
                </a:lnTo>
                <a:cubicBezTo>
                  <a:pt x="8772981" y="367180"/>
                  <a:pt x="8769744" y="363943"/>
                  <a:pt x="8763989" y="359627"/>
                </a:cubicBezTo>
                <a:close/>
                <a:moveTo>
                  <a:pt x="4071231" y="359548"/>
                </a:moveTo>
                <a:lnTo>
                  <a:pt x="4071231" y="362960"/>
                </a:lnTo>
                <a:lnTo>
                  <a:pt x="4075703" y="362960"/>
                </a:lnTo>
                <a:lnTo>
                  <a:pt x="4075703" y="359548"/>
                </a:lnTo>
                <a:close/>
                <a:moveTo>
                  <a:pt x="6591359" y="359021"/>
                </a:moveTo>
                <a:cubicBezTo>
                  <a:pt x="6599823" y="363677"/>
                  <a:pt x="6604056" y="368261"/>
                  <a:pt x="6604056" y="372774"/>
                </a:cubicBezTo>
                <a:cubicBezTo>
                  <a:pt x="6609609" y="372774"/>
                  <a:pt x="6612386" y="375142"/>
                  <a:pt x="6612386" y="379878"/>
                </a:cubicBezTo>
                <a:cubicBezTo>
                  <a:pt x="6606838" y="383761"/>
                  <a:pt x="6603709" y="386932"/>
                  <a:pt x="6602998" y="389391"/>
                </a:cubicBezTo>
                <a:lnTo>
                  <a:pt x="6602998" y="396138"/>
                </a:lnTo>
                <a:lnTo>
                  <a:pt x="6601921" y="409986"/>
                </a:lnTo>
                <a:lnTo>
                  <a:pt x="6602998" y="419329"/>
                </a:lnTo>
                <a:cubicBezTo>
                  <a:pt x="6598305" y="424773"/>
                  <a:pt x="6594147" y="427495"/>
                  <a:pt x="6590522" y="427495"/>
                </a:cubicBezTo>
                <a:lnTo>
                  <a:pt x="6589658" y="426631"/>
                </a:lnTo>
                <a:lnTo>
                  <a:pt x="6583680" y="428264"/>
                </a:lnTo>
                <a:cubicBezTo>
                  <a:pt x="6580428" y="428793"/>
                  <a:pt x="6576153" y="429242"/>
                  <a:pt x="6570855" y="429611"/>
                </a:cubicBezTo>
                <a:cubicBezTo>
                  <a:pt x="6555624" y="429611"/>
                  <a:pt x="6548009" y="418925"/>
                  <a:pt x="6548009" y="397555"/>
                </a:cubicBezTo>
                <a:cubicBezTo>
                  <a:pt x="6548009" y="391824"/>
                  <a:pt x="6555910" y="386520"/>
                  <a:pt x="6571711" y="381644"/>
                </a:cubicBezTo>
                <a:cubicBezTo>
                  <a:pt x="6576679" y="366562"/>
                  <a:pt x="6583228" y="359021"/>
                  <a:pt x="6591359" y="359021"/>
                </a:cubicBezTo>
                <a:close/>
                <a:moveTo>
                  <a:pt x="8762910" y="357468"/>
                </a:moveTo>
                <a:lnTo>
                  <a:pt x="8762910" y="358547"/>
                </a:lnTo>
                <a:lnTo>
                  <a:pt x="8765068" y="358547"/>
                </a:lnTo>
                <a:lnTo>
                  <a:pt x="8765068" y="357468"/>
                </a:lnTo>
                <a:close/>
                <a:moveTo>
                  <a:pt x="9195993" y="357089"/>
                </a:moveTo>
                <a:lnTo>
                  <a:pt x="9192599" y="360052"/>
                </a:lnTo>
                <a:lnTo>
                  <a:pt x="9187784" y="360052"/>
                </a:lnTo>
                <a:lnTo>
                  <a:pt x="9179898" y="357936"/>
                </a:lnTo>
                <a:lnTo>
                  <a:pt x="9173788" y="360052"/>
                </a:lnTo>
                <a:lnTo>
                  <a:pt x="9168277" y="359263"/>
                </a:lnTo>
                <a:lnTo>
                  <a:pt x="9176840" y="363409"/>
                </a:lnTo>
                <a:lnTo>
                  <a:pt x="9185189" y="366295"/>
                </a:lnTo>
                <a:lnTo>
                  <a:pt x="9193501" y="364179"/>
                </a:lnTo>
                <a:lnTo>
                  <a:pt x="9194980" y="365237"/>
                </a:lnTo>
                <a:lnTo>
                  <a:pt x="9193922" y="361292"/>
                </a:lnTo>
                <a:close/>
                <a:moveTo>
                  <a:pt x="5738899" y="355713"/>
                </a:moveTo>
                <a:lnTo>
                  <a:pt x="5738899" y="356792"/>
                </a:lnTo>
                <a:lnTo>
                  <a:pt x="5741057" y="356792"/>
                </a:lnTo>
                <a:lnTo>
                  <a:pt x="5741057" y="355713"/>
                </a:lnTo>
                <a:close/>
                <a:moveTo>
                  <a:pt x="3726967" y="355173"/>
                </a:moveTo>
                <a:lnTo>
                  <a:pt x="3726967" y="360568"/>
                </a:lnTo>
                <a:lnTo>
                  <a:pt x="3732362" y="361512"/>
                </a:lnTo>
                <a:lnTo>
                  <a:pt x="3732362" y="355173"/>
                </a:lnTo>
                <a:close/>
                <a:moveTo>
                  <a:pt x="6767204" y="354922"/>
                </a:moveTo>
                <a:cubicBezTo>
                  <a:pt x="6775048" y="354922"/>
                  <a:pt x="6784345" y="360658"/>
                  <a:pt x="6795094" y="372131"/>
                </a:cubicBezTo>
                <a:cubicBezTo>
                  <a:pt x="6804295" y="375132"/>
                  <a:pt x="6808896" y="377999"/>
                  <a:pt x="6808896" y="380733"/>
                </a:cubicBezTo>
                <a:lnTo>
                  <a:pt x="6807838" y="384379"/>
                </a:lnTo>
                <a:cubicBezTo>
                  <a:pt x="6811364" y="385867"/>
                  <a:pt x="6813128" y="388143"/>
                  <a:pt x="6813128" y="391207"/>
                </a:cubicBezTo>
                <a:cubicBezTo>
                  <a:pt x="6813128" y="394558"/>
                  <a:pt x="6810000" y="397881"/>
                  <a:pt x="6803745" y="401177"/>
                </a:cubicBezTo>
                <a:cubicBezTo>
                  <a:pt x="6797939" y="401177"/>
                  <a:pt x="6795035" y="400516"/>
                  <a:pt x="6795035" y="399194"/>
                </a:cubicBezTo>
                <a:lnTo>
                  <a:pt x="6792761" y="400252"/>
                </a:lnTo>
                <a:lnTo>
                  <a:pt x="6790879" y="400252"/>
                </a:lnTo>
                <a:lnTo>
                  <a:pt x="6787379" y="399194"/>
                </a:lnTo>
                <a:cubicBezTo>
                  <a:pt x="6780230" y="402313"/>
                  <a:pt x="6773272" y="408264"/>
                  <a:pt x="6766503" y="417046"/>
                </a:cubicBezTo>
                <a:cubicBezTo>
                  <a:pt x="6763892" y="417046"/>
                  <a:pt x="6761582" y="417892"/>
                  <a:pt x="6759571" y="419584"/>
                </a:cubicBezTo>
                <a:lnTo>
                  <a:pt x="6764861" y="424964"/>
                </a:lnTo>
                <a:lnTo>
                  <a:pt x="6764861" y="426914"/>
                </a:lnTo>
                <a:cubicBezTo>
                  <a:pt x="6764861" y="431619"/>
                  <a:pt x="6759057" y="434262"/>
                  <a:pt x="6747450" y="434844"/>
                </a:cubicBezTo>
                <a:lnTo>
                  <a:pt x="6745277" y="437016"/>
                </a:lnTo>
                <a:lnTo>
                  <a:pt x="6742362" y="436495"/>
                </a:lnTo>
                <a:lnTo>
                  <a:pt x="6742340" y="436536"/>
                </a:lnTo>
                <a:cubicBezTo>
                  <a:pt x="6739353" y="439365"/>
                  <a:pt x="6731885" y="442604"/>
                  <a:pt x="6719937" y="446254"/>
                </a:cubicBezTo>
                <a:cubicBezTo>
                  <a:pt x="6717606" y="447307"/>
                  <a:pt x="6715358" y="449327"/>
                  <a:pt x="6713191" y="452315"/>
                </a:cubicBezTo>
                <a:lnTo>
                  <a:pt x="6707512" y="463094"/>
                </a:lnTo>
                <a:lnTo>
                  <a:pt x="6717037" y="463094"/>
                </a:lnTo>
                <a:lnTo>
                  <a:pt x="6720211" y="460978"/>
                </a:lnTo>
                <a:lnTo>
                  <a:pt x="6725985" y="460978"/>
                </a:lnTo>
                <a:cubicBezTo>
                  <a:pt x="6730217" y="463799"/>
                  <a:pt x="6733785" y="465210"/>
                  <a:pt x="6736689" y="465210"/>
                </a:cubicBezTo>
                <a:cubicBezTo>
                  <a:pt x="6738100" y="463799"/>
                  <a:pt x="6742337" y="463094"/>
                  <a:pt x="6749401" y="463094"/>
                </a:cubicBezTo>
                <a:cubicBezTo>
                  <a:pt x="6751123" y="457063"/>
                  <a:pt x="6755094" y="451576"/>
                  <a:pt x="6761314" y="446635"/>
                </a:cubicBezTo>
                <a:cubicBezTo>
                  <a:pt x="6761314" y="439359"/>
                  <a:pt x="6765452" y="435720"/>
                  <a:pt x="6773727" y="435720"/>
                </a:cubicBezTo>
                <a:cubicBezTo>
                  <a:pt x="6781926" y="444889"/>
                  <a:pt x="6788662" y="449474"/>
                  <a:pt x="6793935" y="449474"/>
                </a:cubicBezTo>
                <a:lnTo>
                  <a:pt x="6806780" y="468224"/>
                </a:lnTo>
                <a:lnTo>
                  <a:pt x="6806780" y="470023"/>
                </a:lnTo>
                <a:cubicBezTo>
                  <a:pt x="6806780" y="472518"/>
                  <a:pt x="6801523" y="475533"/>
                  <a:pt x="6791010" y="479068"/>
                </a:cubicBezTo>
                <a:lnTo>
                  <a:pt x="6788196" y="476952"/>
                </a:lnTo>
                <a:cubicBezTo>
                  <a:pt x="6785460" y="479068"/>
                  <a:pt x="6782335" y="480126"/>
                  <a:pt x="6778823" y="480126"/>
                </a:cubicBezTo>
                <a:cubicBezTo>
                  <a:pt x="6771382" y="480126"/>
                  <a:pt x="6767662" y="479421"/>
                  <a:pt x="6767662" y="478011"/>
                </a:cubicBezTo>
                <a:lnTo>
                  <a:pt x="6763352" y="479068"/>
                </a:lnTo>
                <a:lnTo>
                  <a:pt x="6748996" y="479068"/>
                </a:lnTo>
                <a:lnTo>
                  <a:pt x="6740177" y="478011"/>
                </a:lnTo>
                <a:lnTo>
                  <a:pt x="6727547" y="481184"/>
                </a:lnTo>
                <a:cubicBezTo>
                  <a:pt x="6723078" y="480798"/>
                  <a:pt x="6719491" y="480253"/>
                  <a:pt x="6716786" y="479548"/>
                </a:cubicBezTo>
                <a:lnTo>
                  <a:pt x="6711794" y="477178"/>
                </a:lnTo>
                <a:lnTo>
                  <a:pt x="6705908" y="480121"/>
                </a:lnTo>
                <a:lnTo>
                  <a:pt x="6706938" y="494805"/>
                </a:lnTo>
                <a:lnTo>
                  <a:pt x="6706935" y="494806"/>
                </a:lnTo>
                <a:lnTo>
                  <a:pt x="6707996" y="498819"/>
                </a:lnTo>
                <a:lnTo>
                  <a:pt x="6705880" y="505036"/>
                </a:lnTo>
                <a:lnTo>
                  <a:pt x="6705880" y="517350"/>
                </a:lnTo>
                <a:lnTo>
                  <a:pt x="6709054" y="540361"/>
                </a:lnTo>
                <a:lnTo>
                  <a:pt x="6709054" y="541433"/>
                </a:lnTo>
                <a:cubicBezTo>
                  <a:pt x="6709054" y="546927"/>
                  <a:pt x="6701340" y="555095"/>
                  <a:pt x="6685913" y="565939"/>
                </a:cubicBezTo>
                <a:cubicBezTo>
                  <a:pt x="6685913" y="567973"/>
                  <a:pt x="6681635" y="570181"/>
                  <a:pt x="6673080" y="572562"/>
                </a:cubicBezTo>
                <a:cubicBezTo>
                  <a:pt x="6654144" y="572562"/>
                  <a:pt x="6644676" y="568489"/>
                  <a:pt x="6644676" y="560343"/>
                </a:cubicBezTo>
                <a:lnTo>
                  <a:pt x="6644676" y="556164"/>
                </a:lnTo>
                <a:lnTo>
                  <a:pt x="6645708" y="555132"/>
                </a:lnTo>
                <a:lnTo>
                  <a:pt x="6642419" y="548328"/>
                </a:lnTo>
                <a:cubicBezTo>
                  <a:pt x="6640209" y="545817"/>
                  <a:pt x="6636894" y="543081"/>
                  <a:pt x="6632474" y="540120"/>
                </a:cubicBezTo>
                <a:cubicBezTo>
                  <a:pt x="6631646" y="537464"/>
                  <a:pt x="6628363" y="534824"/>
                  <a:pt x="6622626" y="532201"/>
                </a:cubicBezTo>
                <a:lnTo>
                  <a:pt x="6620477" y="530051"/>
                </a:lnTo>
                <a:lnTo>
                  <a:pt x="6620477" y="525187"/>
                </a:lnTo>
                <a:lnTo>
                  <a:pt x="6632028" y="518768"/>
                </a:lnTo>
                <a:lnTo>
                  <a:pt x="6646270" y="518768"/>
                </a:lnTo>
                <a:cubicBezTo>
                  <a:pt x="6650501" y="522294"/>
                  <a:pt x="6652687" y="524058"/>
                  <a:pt x="6652826" y="524058"/>
                </a:cubicBezTo>
                <a:lnTo>
                  <a:pt x="6654198" y="519946"/>
                </a:lnTo>
                <a:lnTo>
                  <a:pt x="6654198" y="510176"/>
                </a:lnTo>
                <a:lnTo>
                  <a:pt x="6654944" y="509485"/>
                </a:lnTo>
                <a:lnTo>
                  <a:pt x="6654198" y="509485"/>
                </a:lnTo>
                <a:lnTo>
                  <a:pt x="6656314" y="500806"/>
                </a:lnTo>
                <a:lnTo>
                  <a:pt x="6653140" y="496096"/>
                </a:lnTo>
                <a:lnTo>
                  <a:pt x="6653140" y="486352"/>
                </a:lnTo>
                <a:lnTo>
                  <a:pt x="6655256" y="478023"/>
                </a:lnTo>
                <a:lnTo>
                  <a:pt x="6655256" y="476480"/>
                </a:lnTo>
                <a:lnTo>
                  <a:pt x="6652853" y="475894"/>
                </a:lnTo>
                <a:lnTo>
                  <a:pt x="6650206" y="476727"/>
                </a:lnTo>
                <a:lnTo>
                  <a:pt x="6650206" y="478714"/>
                </a:lnTo>
                <a:lnTo>
                  <a:pt x="6639121" y="480126"/>
                </a:lnTo>
                <a:lnTo>
                  <a:pt x="6634230" y="475435"/>
                </a:lnTo>
                <a:lnTo>
                  <a:pt x="6634230" y="473988"/>
                </a:lnTo>
                <a:lnTo>
                  <a:pt x="6633555" y="476206"/>
                </a:lnTo>
                <a:cubicBezTo>
                  <a:pt x="6631724" y="478876"/>
                  <a:pt x="6627147" y="480535"/>
                  <a:pt x="6619824" y="481184"/>
                </a:cubicBezTo>
                <a:lnTo>
                  <a:pt x="6612557" y="479068"/>
                </a:lnTo>
                <a:lnTo>
                  <a:pt x="6611845" y="480126"/>
                </a:lnTo>
                <a:lnTo>
                  <a:pt x="6609048" y="480126"/>
                </a:lnTo>
                <a:lnTo>
                  <a:pt x="6605192" y="479068"/>
                </a:lnTo>
                <a:lnTo>
                  <a:pt x="6600033" y="480126"/>
                </a:lnTo>
                <a:lnTo>
                  <a:pt x="6596005" y="479068"/>
                </a:lnTo>
                <a:lnTo>
                  <a:pt x="6590092" y="481184"/>
                </a:lnTo>
                <a:cubicBezTo>
                  <a:pt x="6585307" y="481184"/>
                  <a:pt x="6581300" y="480831"/>
                  <a:pt x="6578071" y="480126"/>
                </a:cubicBezTo>
                <a:lnTo>
                  <a:pt x="6571143" y="477137"/>
                </a:lnTo>
                <a:lnTo>
                  <a:pt x="6562742" y="480126"/>
                </a:lnTo>
                <a:cubicBezTo>
                  <a:pt x="6557857" y="478623"/>
                  <a:pt x="6555414" y="475255"/>
                  <a:pt x="6555414" y="470023"/>
                </a:cubicBezTo>
                <a:lnTo>
                  <a:pt x="6555414" y="468965"/>
                </a:lnTo>
                <a:cubicBezTo>
                  <a:pt x="6555414" y="466428"/>
                  <a:pt x="6560745" y="464200"/>
                  <a:pt x="6571407" y="462280"/>
                </a:cubicBezTo>
                <a:lnTo>
                  <a:pt x="6573319" y="460978"/>
                </a:lnTo>
                <a:cubicBezTo>
                  <a:pt x="6578153" y="463094"/>
                  <a:pt x="6582356" y="464152"/>
                  <a:pt x="6585928" y="464152"/>
                </a:cubicBezTo>
                <a:lnTo>
                  <a:pt x="6596507" y="459920"/>
                </a:lnTo>
                <a:lnTo>
                  <a:pt x="6611329" y="459920"/>
                </a:lnTo>
                <a:lnTo>
                  <a:pt x="6611329" y="460228"/>
                </a:lnTo>
                <a:lnTo>
                  <a:pt x="6612728" y="459920"/>
                </a:lnTo>
                <a:lnTo>
                  <a:pt x="6619647" y="459920"/>
                </a:lnTo>
                <a:cubicBezTo>
                  <a:pt x="6627413" y="460413"/>
                  <a:pt x="6631296" y="463782"/>
                  <a:pt x="6631296" y="470025"/>
                </a:cubicBezTo>
                <a:lnTo>
                  <a:pt x="6634230" y="472959"/>
                </a:lnTo>
                <a:lnTo>
                  <a:pt x="6634230" y="472139"/>
                </a:lnTo>
                <a:cubicBezTo>
                  <a:pt x="6634230" y="468225"/>
                  <a:pt x="6637920" y="466268"/>
                  <a:pt x="6645300" y="466268"/>
                </a:cubicBezTo>
                <a:lnTo>
                  <a:pt x="6652750" y="465440"/>
                </a:lnTo>
                <a:lnTo>
                  <a:pt x="6653140" y="465503"/>
                </a:lnTo>
                <a:lnTo>
                  <a:pt x="6652082" y="464603"/>
                </a:lnTo>
                <a:lnTo>
                  <a:pt x="6653140" y="458222"/>
                </a:lnTo>
                <a:lnTo>
                  <a:pt x="6653140" y="457861"/>
                </a:lnTo>
                <a:lnTo>
                  <a:pt x="6651024" y="447082"/>
                </a:lnTo>
                <a:lnTo>
                  <a:pt x="6653140" y="447722"/>
                </a:lnTo>
                <a:cubicBezTo>
                  <a:pt x="6649613" y="447498"/>
                  <a:pt x="6647850" y="445807"/>
                  <a:pt x="6647850" y="442650"/>
                </a:cubicBezTo>
                <a:lnTo>
                  <a:pt x="6647850" y="440470"/>
                </a:lnTo>
                <a:lnTo>
                  <a:pt x="6653709" y="434795"/>
                </a:lnTo>
                <a:lnTo>
                  <a:pt x="6655837" y="434795"/>
                </a:lnTo>
                <a:cubicBezTo>
                  <a:pt x="6660503" y="434795"/>
                  <a:pt x="6665187" y="435809"/>
                  <a:pt x="6669888" y="437836"/>
                </a:cubicBezTo>
                <a:lnTo>
                  <a:pt x="6673679" y="433737"/>
                </a:lnTo>
                <a:lnTo>
                  <a:pt x="6677186" y="433737"/>
                </a:lnTo>
                <a:lnTo>
                  <a:pt x="6694579" y="438004"/>
                </a:lnTo>
                <a:lnTo>
                  <a:pt x="6695194" y="435965"/>
                </a:lnTo>
                <a:lnTo>
                  <a:pt x="6696467" y="435496"/>
                </a:lnTo>
                <a:lnTo>
                  <a:pt x="6700020" y="424400"/>
                </a:lnTo>
                <a:lnTo>
                  <a:pt x="6684751" y="425379"/>
                </a:lnTo>
                <a:lnTo>
                  <a:pt x="6682115" y="424321"/>
                </a:lnTo>
                <a:lnTo>
                  <a:pt x="6679405" y="425379"/>
                </a:lnTo>
                <a:lnTo>
                  <a:pt x="6656718" y="424321"/>
                </a:lnTo>
                <a:lnTo>
                  <a:pt x="6647673" y="424321"/>
                </a:lnTo>
                <a:lnTo>
                  <a:pt x="6642384" y="421147"/>
                </a:lnTo>
                <a:cubicBezTo>
                  <a:pt x="6637947" y="421147"/>
                  <a:pt x="6633580" y="422558"/>
                  <a:pt x="6629284" y="425379"/>
                </a:cubicBezTo>
                <a:lnTo>
                  <a:pt x="6611472" y="424321"/>
                </a:lnTo>
                <a:lnTo>
                  <a:pt x="6610612" y="424321"/>
                </a:lnTo>
                <a:cubicBezTo>
                  <a:pt x="6607385" y="424321"/>
                  <a:pt x="6605075" y="420510"/>
                  <a:pt x="6603683" y="412886"/>
                </a:cubicBezTo>
                <a:lnTo>
                  <a:pt x="6610620" y="409536"/>
                </a:lnTo>
                <a:lnTo>
                  <a:pt x="6614901" y="411651"/>
                </a:lnTo>
                <a:lnTo>
                  <a:pt x="6625762" y="406361"/>
                </a:lnTo>
                <a:lnTo>
                  <a:pt x="6627406" y="406361"/>
                </a:lnTo>
                <a:cubicBezTo>
                  <a:pt x="6631537" y="406361"/>
                  <a:pt x="6635189" y="408478"/>
                  <a:pt x="6638363" y="412709"/>
                </a:cubicBezTo>
                <a:lnTo>
                  <a:pt x="6639568" y="412709"/>
                </a:lnTo>
                <a:lnTo>
                  <a:pt x="6650040" y="408478"/>
                </a:lnTo>
                <a:lnTo>
                  <a:pt x="6661473" y="409536"/>
                </a:lnTo>
                <a:cubicBezTo>
                  <a:pt x="6661473" y="408205"/>
                  <a:pt x="6664089" y="407147"/>
                  <a:pt x="6669321" y="406361"/>
                </a:cubicBezTo>
                <a:cubicBezTo>
                  <a:pt x="6672583" y="406361"/>
                  <a:pt x="6679107" y="408478"/>
                  <a:pt x="6688892" y="412709"/>
                </a:cubicBezTo>
                <a:lnTo>
                  <a:pt x="6691164" y="412709"/>
                </a:lnTo>
                <a:lnTo>
                  <a:pt x="6702614" y="409536"/>
                </a:lnTo>
                <a:lnTo>
                  <a:pt x="6705694" y="411443"/>
                </a:lnTo>
                <a:lnTo>
                  <a:pt x="6706610" y="407912"/>
                </a:lnTo>
                <a:cubicBezTo>
                  <a:pt x="6708551" y="403843"/>
                  <a:pt x="6713402" y="398786"/>
                  <a:pt x="6721163" y="392741"/>
                </a:cubicBezTo>
                <a:lnTo>
                  <a:pt x="6723016" y="392741"/>
                </a:lnTo>
                <a:cubicBezTo>
                  <a:pt x="6726575" y="392741"/>
                  <a:pt x="6728856" y="395908"/>
                  <a:pt x="6729861" y="402242"/>
                </a:cubicBezTo>
                <a:lnTo>
                  <a:pt x="6739660" y="408478"/>
                </a:lnTo>
                <a:lnTo>
                  <a:pt x="6741313" y="408478"/>
                </a:lnTo>
                <a:cubicBezTo>
                  <a:pt x="6741820" y="408180"/>
                  <a:pt x="6744299" y="401558"/>
                  <a:pt x="6748752" y="388613"/>
                </a:cubicBezTo>
                <a:lnTo>
                  <a:pt x="6748752" y="377674"/>
                </a:lnTo>
                <a:cubicBezTo>
                  <a:pt x="6756270" y="366678"/>
                  <a:pt x="6762421" y="359094"/>
                  <a:pt x="6767204" y="354922"/>
                </a:cubicBezTo>
                <a:close/>
                <a:moveTo>
                  <a:pt x="7747865" y="354231"/>
                </a:moveTo>
                <a:lnTo>
                  <a:pt x="7747865" y="356389"/>
                </a:lnTo>
                <a:lnTo>
                  <a:pt x="7750023" y="358547"/>
                </a:lnTo>
                <a:lnTo>
                  <a:pt x="7755418" y="358547"/>
                </a:lnTo>
                <a:lnTo>
                  <a:pt x="7758655" y="355310"/>
                </a:lnTo>
                <a:lnTo>
                  <a:pt x="7757576" y="354231"/>
                </a:lnTo>
                <a:close/>
                <a:moveTo>
                  <a:pt x="6242915" y="354230"/>
                </a:moveTo>
                <a:lnTo>
                  <a:pt x="6242915" y="356388"/>
                </a:lnTo>
                <a:lnTo>
                  <a:pt x="6245073" y="358546"/>
                </a:lnTo>
                <a:lnTo>
                  <a:pt x="6250468" y="358546"/>
                </a:lnTo>
                <a:lnTo>
                  <a:pt x="6253705" y="355309"/>
                </a:lnTo>
                <a:lnTo>
                  <a:pt x="6252626" y="354230"/>
                </a:lnTo>
                <a:close/>
                <a:moveTo>
                  <a:pt x="708892" y="354227"/>
                </a:moveTo>
                <a:lnTo>
                  <a:pt x="708892" y="356385"/>
                </a:lnTo>
                <a:lnTo>
                  <a:pt x="711050" y="358543"/>
                </a:lnTo>
                <a:lnTo>
                  <a:pt x="716445" y="358543"/>
                </a:lnTo>
                <a:lnTo>
                  <a:pt x="719682" y="355306"/>
                </a:lnTo>
                <a:lnTo>
                  <a:pt x="718603" y="354227"/>
                </a:lnTo>
                <a:close/>
                <a:moveTo>
                  <a:pt x="9264865" y="353705"/>
                </a:moveTo>
                <a:lnTo>
                  <a:pt x="9253407" y="357121"/>
                </a:lnTo>
                <a:lnTo>
                  <a:pt x="9256117" y="366777"/>
                </a:lnTo>
                <a:lnTo>
                  <a:pt x="9262840" y="368411"/>
                </a:lnTo>
                <a:cubicBezTo>
                  <a:pt x="9268665" y="365033"/>
                  <a:pt x="9272493" y="362300"/>
                  <a:pt x="9274325" y="360213"/>
                </a:cubicBezTo>
                <a:close/>
                <a:moveTo>
                  <a:pt x="8262806" y="352343"/>
                </a:moveTo>
                <a:lnTo>
                  <a:pt x="8262806" y="354501"/>
                </a:lnTo>
                <a:lnTo>
                  <a:pt x="8266043" y="354501"/>
                </a:lnTo>
                <a:lnTo>
                  <a:pt x="8266043" y="352343"/>
                </a:lnTo>
                <a:close/>
                <a:moveTo>
                  <a:pt x="5743216" y="351262"/>
                </a:moveTo>
                <a:lnTo>
                  <a:pt x="5743216" y="353555"/>
                </a:lnTo>
                <a:lnTo>
                  <a:pt x="5746587" y="352476"/>
                </a:lnTo>
                <a:lnTo>
                  <a:pt x="5746587" y="351262"/>
                </a:lnTo>
                <a:close/>
                <a:moveTo>
                  <a:pt x="7744628" y="350994"/>
                </a:moveTo>
                <a:lnTo>
                  <a:pt x="7743549" y="352073"/>
                </a:lnTo>
                <a:lnTo>
                  <a:pt x="7743549" y="353152"/>
                </a:lnTo>
                <a:lnTo>
                  <a:pt x="7746786" y="353152"/>
                </a:lnTo>
                <a:close/>
                <a:moveTo>
                  <a:pt x="6239678" y="350993"/>
                </a:moveTo>
                <a:lnTo>
                  <a:pt x="6238599" y="352072"/>
                </a:lnTo>
                <a:lnTo>
                  <a:pt x="6238599" y="353151"/>
                </a:lnTo>
                <a:lnTo>
                  <a:pt x="6241836" y="353151"/>
                </a:lnTo>
                <a:close/>
                <a:moveTo>
                  <a:pt x="705655" y="350990"/>
                </a:moveTo>
                <a:lnTo>
                  <a:pt x="704576" y="352069"/>
                </a:lnTo>
                <a:lnTo>
                  <a:pt x="704576" y="353148"/>
                </a:lnTo>
                <a:lnTo>
                  <a:pt x="707813" y="353148"/>
                </a:lnTo>
                <a:close/>
                <a:moveTo>
                  <a:pt x="8779095" y="348836"/>
                </a:moveTo>
                <a:lnTo>
                  <a:pt x="8779095" y="349915"/>
                </a:lnTo>
                <a:lnTo>
                  <a:pt x="8781253" y="349915"/>
                </a:lnTo>
                <a:lnTo>
                  <a:pt x="8781253" y="348836"/>
                </a:lnTo>
                <a:close/>
                <a:moveTo>
                  <a:pt x="7769445" y="347757"/>
                </a:moveTo>
                <a:lnTo>
                  <a:pt x="7770524" y="347757"/>
                </a:lnTo>
                <a:lnTo>
                  <a:pt x="7770524" y="348753"/>
                </a:lnTo>
                <a:lnTo>
                  <a:pt x="7769445" y="347881"/>
                </a:lnTo>
                <a:close/>
                <a:moveTo>
                  <a:pt x="6264495" y="347756"/>
                </a:moveTo>
                <a:lnTo>
                  <a:pt x="6265574" y="347756"/>
                </a:lnTo>
                <a:lnTo>
                  <a:pt x="6265574" y="348752"/>
                </a:lnTo>
                <a:lnTo>
                  <a:pt x="6264495" y="347880"/>
                </a:lnTo>
                <a:close/>
                <a:moveTo>
                  <a:pt x="730472" y="347753"/>
                </a:moveTo>
                <a:lnTo>
                  <a:pt x="731551" y="347753"/>
                </a:lnTo>
                <a:lnTo>
                  <a:pt x="731551" y="348749"/>
                </a:lnTo>
                <a:lnTo>
                  <a:pt x="730472" y="347877"/>
                </a:lnTo>
                <a:close/>
                <a:moveTo>
                  <a:pt x="5738899" y="346946"/>
                </a:moveTo>
                <a:lnTo>
                  <a:pt x="5738899" y="349104"/>
                </a:lnTo>
                <a:lnTo>
                  <a:pt x="5742137" y="349104"/>
                </a:lnTo>
                <a:lnTo>
                  <a:pt x="5742137" y="346946"/>
                </a:lnTo>
                <a:close/>
                <a:moveTo>
                  <a:pt x="3735599" y="346675"/>
                </a:moveTo>
                <a:lnTo>
                  <a:pt x="3735599" y="349777"/>
                </a:lnTo>
                <a:lnTo>
                  <a:pt x="3737622" y="347754"/>
                </a:lnTo>
                <a:lnTo>
                  <a:pt x="3737622" y="346675"/>
                </a:lnTo>
                <a:close/>
                <a:moveTo>
                  <a:pt x="6683556" y="346458"/>
                </a:moveTo>
                <a:lnTo>
                  <a:pt x="6683556" y="348679"/>
                </a:lnTo>
                <a:lnTo>
                  <a:pt x="6688028" y="348679"/>
                </a:lnTo>
                <a:lnTo>
                  <a:pt x="6688028" y="346458"/>
                </a:lnTo>
                <a:close/>
                <a:moveTo>
                  <a:pt x="3172912" y="343708"/>
                </a:moveTo>
                <a:lnTo>
                  <a:pt x="3172912" y="344787"/>
                </a:lnTo>
                <a:lnTo>
                  <a:pt x="3178307" y="349103"/>
                </a:lnTo>
                <a:lnTo>
                  <a:pt x="3181679" y="346675"/>
                </a:lnTo>
                <a:lnTo>
                  <a:pt x="3177228" y="343708"/>
                </a:lnTo>
                <a:close/>
                <a:moveTo>
                  <a:pt x="4203192" y="343519"/>
                </a:moveTo>
                <a:lnTo>
                  <a:pt x="4204294" y="347249"/>
                </a:lnTo>
                <a:cubicBezTo>
                  <a:pt x="4204804" y="346726"/>
                  <a:pt x="4205059" y="345755"/>
                  <a:pt x="4205059" y="344334"/>
                </a:cubicBezTo>
                <a:lnTo>
                  <a:pt x="4203756" y="343519"/>
                </a:lnTo>
                <a:close/>
                <a:moveTo>
                  <a:pt x="1086934" y="343437"/>
                </a:moveTo>
                <a:lnTo>
                  <a:pt x="1082618" y="347753"/>
                </a:lnTo>
                <a:lnTo>
                  <a:pt x="1082618" y="349911"/>
                </a:lnTo>
                <a:lnTo>
                  <a:pt x="1084777" y="352069"/>
                </a:lnTo>
                <a:lnTo>
                  <a:pt x="1085855" y="352069"/>
                </a:lnTo>
                <a:cubicBezTo>
                  <a:pt x="1087295" y="352069"/>
                  <a:pt x="1088014" y="350990"/>
                  <a:pt x="1088014" y="348832"/>
                </a:cubicBezTo>
                <a:close/>
                <a:moveTo>
                  <a:pt x="9147534" y="343044"/>
                </a:moveTo>
                <a:lnTo>
                  <a:pt x="9143515" y="345507"/>
                </a:lnTo>
                <a:cubicBezTo>
                  <a:pt x="9143515" y="354797"/>
                  <a:pt x="9137873" y="360234"/>
                  <a:pt x="9126588" y="361821"/>
                </a:cubicBezTo>
                <a:lnTo>
                  <a:pt x="9126588" y="362644"/>
                </a:lnTo>
                <a:cubicBezTo>
                  <a:pt x="9126588" y="363358"/>
                  <a:pt x="9130313" y="364575"/>
                  <a:pt x="9137764" y="366295"/>
                </a:cubicBezTo>
                <a:lnTo>
                  <a:pt x="9141159" y="366295"/>
                </a:lnTo>
                <a:lnTo>
                  <a:pt x="9141159" y="363702"/>
                </a:lnTo>
                <a:cubicBezTo>
                  <a:pt x="9141159" y="358598"/>
                  <a:pt x="9143332" y="355231"/>
                  <a:pt x="9147677" y="353600"/>
                </a:cubicBezTo>
                <a:lnTo>
                  <a:pt x="9149083" y="353846"/>
                </a:lnTo>
                <a:lnTo>
                  <a:pt x="9148157" y="353349"/>
                </a:lnTo>
                <a:cubicBezTo>
                  <a:pt x="9147018" y="352343"/>
                  <a:pt x="9146448" y="351251"/>
                  <a:pt x="9146448" y="350072"/>
                </a:cubicBezTo>
                <a:lnTo>
                  <a:pt x="9145390" y="349013"/>
                </a:lnTo>
                <a:lnTo>
                  <a:pt x="9145390" y="346297"/>
                </a:lnTo>
                <a:close/>
                <a:moveTo>
                  <a:pt x="1646925" y="342898"/>
                </a:moveTo>
                <a:lnTo>
                  <a:pt x="1644767" y="347214"/>
                </a:lnTo>
                <a:lnTo>
                  <a:pt x="1644767" y="349372"/>
                </a:lnTo>
                <a:lnTo>
                  <a:pt x="1645846" y="349372"/>
                </a:lnTo>
                <a:lnTo>
                  <a:pt x="1650162" y="345056"/>
                </a:lnTo>
                <a:lnTo>
                  <a:pt x="1650162" y="342898"/>
                </a:lnTo>
                <a:close/>
                <a:moveTo>
                  <a:pt x="7737075" y="342362"/>
                </a:moveTo>
                <a:cubicBezTo>
                  <a:pt x="7737075" y="343801"/>
                  <a:pt x="7735996" y="344520"/>
                  <a:pt x="7733838" y="344520"/>
                </a:cubicBezTo>
                <a:lnTo>
                  <a:pt x="7733838" y="345599"/>
                </a:lnTo>
                <a:lnTo>
                  <a:pt x="7735996" y="345599"/>
                </a:lnTo>
                <a:cubicBezTo>
                  <a:pt x="7735996" y="344160"/>
                  <a:pt x="7737075" y="343441"/>
                  <a:pt x="7739233" y="343441"/>
                </a:cubicBezTo>
                <a:lnTo>
                  <a:pt x="7739233" y="342362"/>
                </a:lnTo>
                <a:close/>
                <a:moveTo>
                  <a:pt x="6232125" y="342361"/>
                </a:moveTo>
                <a:cubicBezTo>
                  <a:pt x="6232125" y="343799"/>
                  <a:pt x="6231046" y="344519"/>
                  <a:pt x="6228888" y="344519"/>
                </a:cubicBezTo>
                <a:lnTo>
                  <a:pt x="6228888" y="345598"/>
                </a:lnTo>
                <a:lnTo>
                  <a:pt x="6231046" y="345598"/>
                </a:lnTo>
                <a:cubicBezTo>
                  <a:pt x="6231046" y="344159"/>
                  <a:pt x="6232125" y="343440"/>
                  <a:pt x="6234283" y="343440"/>
                </a:cubicBezTo>
                <a:lnTo>
                  <a:pt x="6234283" y="342361"/>
                </a:lnTo>
                <a:close/>
                <a:moveTo>
                  <a:pt x="698102" y="342358"/>
                </a:moveTo>
                <a:cubicBezTo>
                  <a:pt x="698102" y="343797"/>
                  <a:pt x="697023" y="344516"/>
                  <a:pt x="694865" y="344516"/>
                </a:cubicBezTo>
                <a:lnTo>
                  <a:pt x="694865" y="345595"/>
                </a:lnTo>
                <a:lnTo>
                  <a:pt x="697023" y="345595"/>
                </a:lnTo>
                <a:cubicBezTo>
                  <a:pt x="697023" y="344157"/>
                  <a:pt x="698102" y="343437"/>
                  <a:pt x="700260" y="343437"/>
                </a:cubicBezTo>
                <a:lnTo>
                  <a:pt x="700260" y="342358"/>
                </a:lnTo>
                <a:close/>
                <a:moveTo>
                  <a:pt x="9228016" y="341488"/>
                </a:moveTo>
                <a:lnTo>
                  <a:pt x="9224602" y="341962"/>
                </a:lnTo>
                <a:lnTo>
                  <a:pt x="9224602" y="344183"/>
                </a:lnTo>
                <a:lnTo>
                  <a:pt x="9228016" y="344183"/>
                </a:lnTo>
                <a:close/>
                <a:moveTo>
                  <a:pt x="8749962" y="341283"/>
                </a:moveTo>
                <a:lnTo>
                  <a:pt x="8747804" y="343441"/>
                </a:lnTo>
                <a:lnTo>
                  <a:pt x="8749962" y="343441"/>
                </a:lnTo>
                <a:close/>
                <a:moveTo>
                  <a:pt x="9248117" y="339606"/>
                </a:moveTo>
                <a:lnTo>
                  <a:pt x="9247702" y="339846"/>
                </a:lnTo>
                <a:lnTo>
                  <a:pt x="9246819" y="340348"/>
                </a:lnTo>
                <a:lnTo>
                  <a:pt x="9246819" y="341608"/>
                </a:lnTo>
                <a:lnTo>
                  <a:pt x="9247426" y="341010"/>
                </a:lnTo>
                <a:lnTo>
                  <a:pt x="9248117" y="341526"/>
                </a:lnTo>
                <a:close/>
                <a:moveTo>
                  <a:pt x="3132854" y="339392"/>
                </a:moveTo>
                <a:lnTo>
                  <a:pt x="3132854" y="342629"/>
                </a:lnTo>
                <a:lnTo>
                  <a:pt x="3136226" y="342629"/>
                </a:lnTo>
                <a:lnTo>
                  <a:pt x="3136226" y="339392"/>
                </a:lnTo>
                <a:close/>
                <a:moveTo>
                  <a:pt x="7750023" y="338046"/>
                </a:moveTo>
                <a:lnTo>
                  <a:pt x="7750023" y="339125"/>
                </a:lnTo>
                <a:lnTo>
                  <a:pt x="7752181" y="339125"/>
                </a:lnTo>
                <a:lnTo>
                  <a:pt x="7752181" y="338046"/>
                </a:lnTo>
                <a:close/>
                <a:moveTo>
                  <a:pt x="6245073" y="338045"/>
                </a:moveTo>
                <a:lnTo>
                  <a:pt x="6245073" y="339124"/>
                </a:lnTo>
                <a:lnTo>
                  <a:pt x="6247231" y="339124"/>
                </a:lnTo>
                <a:lnTo>
                  <a:pt x="6247231" y="338045"/>
                </a:lnTo>
                <a:close/>
                <a:moveTo>
                  <a:pt x="711050" y="338042"/>
                </a:moveTo>
                <a:lnTo>
                  <a:pt x="711050" y="339121"/>
                </a:lnTo>
                <a:lnTo>
                  <a:pt x="713208" y="339121"/>
                </a:lnTo>
                <a:lnTo>
                  <a:pt x="713208" y="338042"/>
                </a:lnTo>
                <a:close/>
                <a:moveTo>
                  <a:pt x="6682499" y="336937"/>
                </a:moveTo>
                <a:lnTo>
                  <a:pt x="6682499" y="337173"/>
                </a:lnTo>
                <a:lnTo>
                  <a:pt x="6682872" y="337173"/>
                </a:lnTo>
                <a:lnTo>
                  <a:pt x="6682872" y="336937"/>
                </a:lnTo>
                <a:close/>
                <a:moveTo>
                  <a:pt x="9117606" y="336778"/>
                </a:moveTo>
                <a:lnTo>
                  <a:pt x="9117561" y="337002"/>
                </a:lnTo>
                <a:lnTo>
                  <a:pt x="9117884" y="336778"/>
                </a:lnTo>
                <a:close/>
                <a:moveTo>
                  <a:pt x="8753199" y="335889"/>
                </a:moveTo>
                <a:lnTo>
                  <a:pt x="8760752" y="335889"/>
                </a:lnTo>
                <a:cubicBezTo>
                  <a:pt x="8765068" y="336248"/>
                  <a:pt x="8767226" y="337327"/>
                  <a:pt x="8767226" y="339125"/>
                </a:cubicBezTo>
                <a:lnTo>
                  <a:pt x="8768305" y="338046"/>
                </a:lnTo>
                <a:cubicBezTo>
                  <a:pt x="8773880" y="338046"/>
                  <a:pt x="8779635" y="341283"/>
                  <a:pt x="8785569" y="347757"/>
                </a:cubicBezTo>
                <a:lnTo>
                  <a:pt x="8784490" y="348836"/>
                </a:lnTo>
                <a:lnTo>
                  <a:pt x="8784490" y="349915"/>
                </a:lnTo>
                <a:cubicBezTo>
                  <a:pt x="8790245" y="349915"/>
                  <a:pt x="8793482" y="356389"/>
                  <a:pt x="8794201" y="369338"/>
                </a:cubicBezTo>
                <a:lnTo>
                  <a:pt x="8795280" y="370417"/>
                </a:lnTo>
                <a:cubicBezTo>
                  <a:pt x="8793482" y="385163"/>
                  <a:pt x="8791684" y="393435"/>
                  <a:pt x="8789885" y="395233"/>
                </a:cubicBezTo>
                <a:lnTo>
                  <a:pt x="8790964" y="399549"/>
                </a:lnTo>
                <a:lnTo>
                  <a:pt x="8783411" y="408181"/>
                </a:lnTo>
                <a:lnTo>
                  <a:pt x="8778016" y="407102"/>
                </a:lnTo>
                <a:lnTo>
                  <a:pt x="8756436" y="416813"/>
                </a:lnTo>
                <a:lnTo>
                  <a:pt x="8752120" y="416813"/>
                </a:lnTo>
                <a:cubicBezTo>
                  <a:pt x="8752120" y="415015"/>
                  <a:pt x="8750682" y="413936"/>
                  <a:pt x="8747804" y="413577"/>
                </a:cubicBezTo>
                <a:lnTo>
                  <a:pt x="8747804" y="410340"/>
                </a:lnTo>
                <a:lnTo>
                  <a:pt x="8745646" y="410340"/>
                </a:lnTo>
                <a:cubicBezTo>
                  <a:pt x="8745646" y="412497"/>
                  <a:pt x="8744927" y="413577"/>
                  <a:pt x="8743488" y="413577"/>
                </a:cubicBezTo>
                <a:lnTo>
                  <a:pt x="8741330" y="413577"/>
                </a:lnTo>
                <a:lnTo>
                  <a:pt x="8735935" y="409260"/>
                </a:lnTo>
                <a:lnTo>
                  <a:pt x="8732698" y="411418"/>
                </a:lnTo>
                <a:cubicBezTo>
                  <a:pt x="8730900" y="409980"/>
                  <a:pt x="8728022" y="404225"/>
                  <a:pt x="8724066" y="394154"/>
                </a:cubicBezTo>
                <a:cubicBezTo>
                  <a:pt x="8722448" y="394154"/>
                  <a:pt x="8720649" y="390558"/>
                  <a:pt x="8718671" y="383364"/>
                </a:cubicBezTo>
                <a:lnTo>
                  <a:pt x="8718671" y="367180"/>
                </a:lnTo>
                <a:lnTo>
                  <a:pt x="8716513" y="367180"/>
                </a:lnTo>
                <a:lnTo>
                  <a:pt x="8721908" y="356389"/>
                </a:lnTo>
                <a:lnTo>
                  <a:pt x="8721908" y="354231"/>
                </a:lnTo>
                <a:cubicBezTo>
                  <a:pt x="8723347" y="354231"/>
                  <a:pt x="8724066" y="355670"/>
                  <a:pt x="8724066" y="358547"/>
                </a:cubicBezTo>
                <a:lnTo>
                  <a:pt x="8727303" y="358547"/>
                </a:lnTo>
                <a:lnTo>
                  <a:pt x="8727303" y="353153"/>
                </a:lnTo>
                <a:cubicBezTo>
                  <a:pt x="8731799" y="346679"/>
                  <a:pt x="8740431" y="340924"/>
                  <a:pt x="8753199" y="335889"/>
                </a:cubicBezTo>
                <a:close/>
                <a:moveTo>
                  <a:pt x="1123350" y="335210"/>
                </a:moveTo>
                <a:lnTo>
                  <a:pt x="1120114" y="337368"/>
                </a:lnTo>
                <a:lnTo>
                  <a:pt x="1111483" y="337368"/>
                </a:lnTo>
                <a:lnTo>
                  <a:pt x="1114720" y="349911"/>
                </a:lnTo>
                <a:lnTo>
                  <a:pt x="1113640" y="362994"/>
                </a:lnTo>
                <a:lnTo>
                  <a:pt x="1114720" y="377021"/>
                </a:lnTo>
                <a:lnTo>
                  <a:pt x="1112562" y="381337"/>
                </a:lnTo>
                <a:lnTo>
                  <a:pt x="1114720" y="390104"/>
                </a:lnTo>
                <a:lnTo>
                  <a:pt x="1113640" y="393341"/>
                </a:lnTo>
                <a:lnTo>
                  <a:pt x="1114720" y="394420"/>
                </a:lnTo>
                <a:lnTo>
                  <a:pt x="1115798" y="394420"/>
                </a:lnTo>
                <a:lnTo>
                  <a:pt x="1123350" y="393341"/>
                </a:lnTo>
                <a:cubicBezTo>
                  <a:pt x="1124341" y="396938"/>
                  <a:pt x="1126812" y="398736"/>
                  <a:pt x="1130769" y="398736"/>
                </a:cubicBezTo>
                <a:cubicBezTo>
                  <a:pt x="1132926" y="398736"/>
                  <a:pt x="1136479" y="396219"/>
                  <a:pt x="1141425" y="391183"/>
                </a:cubicBezTo>
                <a:lnTo>
                  <a:pt x="1147898" y="395499"/>
                </a:lnTo>
                <a:lnTo>
                  <a:pt x="1150056" y="395499"/>
                </a:lnTo>
                <a:lnTo>
                  <a:pt x="1160711" y="392262"/>
                </a:lnTo>
                <a:cubicBezTo>
                  <a:pt x="1167636" y="392262"/>
                  <a:pt x="1172265" y="394420"/>
                  <a:pt x="1174604" y="398736"/>
                </a:cubicBezTo>
                <a:lnTo>
                  <a:pt x="1171366" y="401973"/>
                </a:lnTo>
                <a:lnTo>
                  <a:pt x="1167050" y="401973"/>
                </a:lnTo>
                <a:lnTo>
                  <a:pt x="1162869" y="398736"/>
                </a:lnTo>
                <a:lnTo>
                  <a:pt x="1161790" y="398736"/>
                </a:lnTo>
                <a:cubicBezTo>
                  <a:pt x="1159812" y="400894"/>
                  <a:pt x="1152664" y="402558"/>
                  <a:pt x="1140345" y="403726"/>
                </a:cubicBezTo>
                <a:cubicBezTo>
                  <a:pt x="1135759" y="403726"/>
                  <a:pt x="1131489" y="403142"/>
                  <a:pt x="1127532" y="401973"/>
                </a:cubicBezTo>
                <a:lnTo>
                  <a:pt x="1116877" y="400490"/>
                </a:lnTo>
                <a:lnTo>
                  <a:pt x="1116877" y="401973"/>
                </a:lnTo>
                <a:cubicBezTo>
                  <a:pt x="1112562" y="401973"/>
                  <a:pt x="1110403" y="406514"/>
                  <a:pt x="1110403" y="415596"/>
                </a:cubicBezTo>
                <a:lnTo>
                  <a:pt x="1107302" y="421530"/>
                </a:lnTo>
                <a:lnTo>
                  <a:pt x="1114720" y="432455"/>
                </a:lnTo>
                <a:cubicBezTo>
                  <a:pt x="1111842" y="437670"/>
                  <a:pt x="1110403" y="443470"/>
                  <a:pt x="1110403" y="449854"/>
                </a:cubicBezTo>
                <a:lnTo>
                  <a:pt x="1110403" y="455249"/>
                </a:lnTo>
                <a:lnTo>
                  <a:pt x="1116877" y="453091"/>
                </a:lnTo>
                <a:lnTo>
                  <a:pt x="1123350" y="454170"/>
                </a:lnTo>
                <a:lnTo>
                  <a:pt x="1137244" y="453091"/>
                </a:lnTo>
                <a:lnTo>
                  <a:pt x="1140345" y="454170"/>
                </a:lnTo>
                <a:lnTo>
                  <a:pt x="1146819" y="453091"/>
                </a:lnTo>
                <a:lnTo>
                  <a:pt x="1162869" y="453091"/>
                </a:lnTo>
                <a:lnTo>
                  <a:pt x="1167050" y="454170"/>
                </a:lnTo>
                <a:lnTo>
                  <a:pt x="1170287" y="453091"/>
                </a:lnTo>
                <a:lnTo>
                  <a:pt x="1188496" y="454170"/>
                </a:lnTo>
                <a:lnTo>
                  <a:pt x="1190654" y="441087"/>
                </a:lnTo>
                <a:lnTo>
                  <a:pt x="1189575" y="440008"/>
                </a:lnTo>
                <a:lnTo>
                  <a:pt x="1189575" y="438929"/>
                </a:lnTo>
                <a:lnTo>
                  <a:pt x="1190654" y="434613"/>
                </a:lnTo>
                <a:lnTo>
                  <a:pt x="1189575" y="427060"/>
                </a:lnTo>
                <a:lnTo>
                  <a:pt x="1192812" y="420451"/>
                </a:lnTo>
                <a:lnTo>
                  <a:pt x="1191733" y="415056"/>
                </a:lnTo>
                <a:lnTo>
                  <a:pt x="1192812" y="409661"/>
                </a:lnTo>
                <a:cubicBezTo>
                  <a:pt x="1190114" y="402378"/>
                  <a:pt x="1186157" y="398736"/>
                  <a:pt x="1180944" y="398736"/>
                </a:cubicBezTo>
                <a:lnTo>
                  <a:pt x="1180944" y="397657"/>
                </a:lnTo>
                <a:cubicBezTo>
                  <a:pt x="1181303" y="396219"/>
                  <a:pt x="1183102" y="394780"/>
                  <a:pt x="1186338" y="393341"/>
                </a:cubicBezTo>
                <a:lnTo>
                  <a:pt x="1189575" y="394420"/>
                </a:lnTo>
                <a:lnTo>
                  <a:pt x="1190654" y="393341"/>
                </a:lnTo>
                <a:lnTo>
                  <a:pt x="1190654" y="392262"/>
                </a:lnTo>
                <a:lnTo>
                  <a:pt x="1189575" y="371626"/>
                </a:lnTo>
                <a:cubicBezTo>
                  <a:pt x="1189575" y="368569"/>
                  <a:pt x="1191687" y="364927"/>
                  <a:pt x="1195914" y="360701"/>
                </a:cubicBezTo>
                <a:lnTo>
                  <a:pt x="1193892" y="354227"/>
                </a:lnTo>
                <a:lnTo>
                  <a:pt x="1193892" y="352069"/>
                </a:lnTo>
                <a:lnTo>
                  <a:pt x="1194970" y="350990"/>
                </a:lnTo>
                <a:lnTo>
                  <a:pt x="1194970" y="349911"/>
                </a:lnTo>
                <a:lnTo>
                  <a:pt x="1190654" y="342898"/>
                </a:lnTo>
                <a:lnTo>
                  <a:pt x="1190654" y="338447"/>
                </a:lnTo>
                <a:lnTo>
                  <a:pt x="1191733" y="337368"/>
                </a:lnTo>
                <a:lnTo>
                  <a:pt x="1191733" y="336289"/>
                </a:lnTo>
                <a:lnTo>
                  <a:pt x="1190654" y="335210"/>
                </a:lnTo>
                <a:lnTo>
                  <a:pt x="1183102" y="336289"/>
                </a:lnTo>
                <a:lnTo>
                  <a:pt x="1160711" y="336289"/>
                </a:lnTo>
                <a:lnTo>
                  <a:pt x="1145741" y="335210"/>
                </a:lnTo>
                <a:cubicBezTo>
                  <a:pt x="1142863" y="336649"/>
                  <a:pt x="1138951" y="337368"/>
                  <a:pt x="1134007" y="337368"/>
                </a:cubicBezTo>
                <a:lnTo>
                  <a:pt x="1128611" y="337368"/>
                </a:lnTo>
                <a:lnTo>
                  <a:pt x="1125374" y="335210"/>
                </a:lnTo>
                <a:close/>
                <a:moveTo>
                  <a:pt x="3043297" y="335076"/>
                </a:moveTo>
                <a:cubicBezTo>
                  <a:pt x="3052828" y="337054"/>
                  <a:pt x="3057594" y="338853"/>
                  <a:pt x="3057594" y="340471"/>
                </a:cubicBezTo>
                <a:lnTo>
                  <a:pt x="3057594" y="343438"/>
                </a:lnTo>
                <a:cubicBezTo>
                  <a:pt x="3057594" y="344877"/>
                  <a:pt x="3052828" y="346720"/>
                  <a:pt x="3043297" y="348968"/>
                </a:cubicBezTo>
                <a:lnTo>
                  <a:pt x="3024414" y="338313"/>
                </a:lnTo>
                <a:lnTo>
                  <a:pt x="3026572" y="336290"/>
                </a:lnTo>
                <a:lnTo>
                  <a:pt x="3028865" y="336290"/>
                </a:lnTo>
                <a:close/>
                <a:moveTo>
                  <a:pt x="8282498" y="334809"/>
                </a:moveTo>
                <a:lnTo>
                  <a:pt x="8282498" y="335888"/>
                </a:lnTo>
                <a:lnTo>
                  <a:pt x="8285735" y="335888"/>
                </a:lnTo>
                <a:lnTo>
                  <a:pt x="8285735" y="334809"/>
                </a:lnTo>
                <a:close/>
                <a:moveTo>
                  <a:pt x="7744628" y="334809"/>
                </a:moveTo>
                <a:lnTo>
                  <a:pt x="7753260" y="334809"/>
                </a:lnTo>
                <a:lnTo>
                  <a:pt x="7769445" y="347881"/>
                </a:lnTo>
                <a:lnTo>
                  <a:pt x="7769445" y="350994"/>
                </a:lnTo>
                <a:lnTo>
                  <a:pt x="7770524" y="350994"/>
                </a:lnTo>
                <a:lnTo>
                  <a:pt x="7770524" y="348753"/>
                </a:lnTo>
                <a:lnTo>
                  <a:pt x="7781314" y="357468"/>
                </a:lnTo>
                <a:lnTo>
                  <a:pt x="7780235" y="358547"/>
                </a:lnTo>
                <a:lnTo>
                  <a:pt x="7780235" y="359626"/>
                </a:lnTo>
                <a:lnTo>
                  <a:pt x="7781314" y="360705"/>
                </a:lnTo>
                <a:cubicBezTo>
                  <a:pt x="7781314" y="382645"/>
                  <a:pt x="7774481" y="397750"/>
                  <a:pt x="7760813" y="406023"/>
                </a:cubicBezTo>
                <a:lnTo>
                  <a:pt x="7745707" y="421129"/>
                </a:lnTo>
                <a:lnTo>
                  <a:pt x="7737075" y="423287"/>
                </a:lnTo>
                <a:cubicBezTo>
                  <a:pt x="7732040" y="421489"/>
                  <a:pt x="7729522" y="420050"/>
                  <a:pt x="7729522" y="418971"/>
                </a:cubicBezTo>
                <a:lnTo>
                  <a:pt x="7729522" y="417892"/>
                </a:lnTo>
                <a:cubicBezTo>
                  <a:pt x="7741032" y="408181"/>
                  <a:pt x="7746786" y="400987"/>
                  <a:pt x="7746786" y="396312"/>
                </a:cubicBezTo>
                <a:cubicBezTo>
                  <a:pt x="7742470" y="392895"/>
                  <a:pt x="7737794" y="390737"/>
                  <a:pt x="7732759" y="389838"/>
                </a:cubicBezTo>
                <a:lnTo>
                  <a:pt x="7732759" y="388759"/>
                </a:lnTo>
                <a:lnTo>
                  <a:pt x="7733838" y="387680"/>
                </a:lnTo>
                <a:lnTo>
                  <a:pt x="7733838" y="386601"/>
                </a:lnTo>
                <a:lnTo>
                  <a:pt x="7725206" y="373653"/>
                </a:lnTo>
                <a:lnTo>
                  <a:pt x="7720890" y="367179"/>
                </a:lnTo>
                <a:lnTo>
                  <a:pt x="7720890" y="355310"/>
                </a:lnTo>
                <a:cubicBezTo>
                  <a:pt x="7720890" y="353691"/>
                  <a:pt x="7722688" y="352612"/>
                  <a:pt x="7726285" y="352073"/>
                </a:cubicBezTo>
                <a:lnTo>
                  <a:pt x="7725206" y="350994"/>
                </a:lnTo>
                <a:lnTo>
                  <a:pt x="7725206" y="349915"/>
                </a:lnTo>
                <a:cubicBezTo>
                  <a:pt x="7728803" y="344160"/>
                  <a:pt x="7735277" y="339844"/>
                  <a:pt x="7744628" y="336967"/>
                </a:cubicBezTo>
                <a:close/>
                <a:moveTo>
                  <a:pt x="6239678" y="334808"/>
                </a:moveTo>
                <a:lnTo>
                  <a:pt x="6248310" y="334808"/>
                </a:lnTo>
                <a:lnTo>
                  <a:pt x="6264495" y="347880"/>
                </a:lnTo>
                <a:lnTo>
                  <a:pt x="6264495" y="350993"/>
                </a:lnTo>
                <a:lnTo>
                  <a:pt x="6265574" y="350993"/>
                </a:lnTo>
                <a:lnTo>
                  <a:pt x="6265574" y="348752"/>
                </a:lnTo>
                <a:lnTo>
                  <a:pt x="6276364" y="357467"/>
                </a:lnTo>
                <a:lnTo>
                  <a:pt x="6275285" y="358546"/>
                </a:lnTo>
                <a:lnTo>
                  <a:pt x="6275285" y="359625"/>
                </a:lnTo>
                <a:lnTo>
                  <a:pt x="6276364" y="360704"/>
                </a:lnTo>
                <a:cubicBezTo>
                  <a:pt x="6276364" y="382644"/>
                  <a:pt x="6269531" y="397749"/>
                  <a:pt x="6255863" y="406022"/>
                </a:cubicBezTo>
                <a:lnTo>
                  <a:pt x="6240757" y="421128"/>
                </a:lnTo>
                <a:lnTo>
                  <a:pt x="6232125" y="423286"/>
                </a:lnTo>
                <a:cubicBezTo>
                  <a:pt x="6227090" y="421488"/>
                  <a:pt x="6224572" y="420049"/>
                  <a:pt x="6224572" y="418970"/>
                </a:cubicBezTo>
                <a:lnTo>
                  <a:pt x="6224572" y="417891"/>
                </a:lnTo>
                <a:cubicBezTo>
                  <a:pt x="6236082" y="408180"/>
                  <a:pt x="6241836" y="400986"/>
                  <a:pt x="6241836" y="396310"/>
                </a:cubicBezTo>
                <a:cubicBezTo>
                  <a:pt x="6237520" y="392894"/>
                  <a:pt x="6232845" y="390736"/>
                  <a:pt x="6227809" y="389837"/>
                </a:cubicBezTo>
                <a:lnTo>
                  <a:pt x="6227809" y="388758"/>
                </a:lnTo>
                <a:lnTo>
                  <a:pt x="6228888" y="387678"/>
                </a:lnTo>
                <a:lnTo>
                  <a:pt x="6228888" y="386600"/>
                </a:lnTo>
                <a:cubicBezTo>
                  <a:pt x="6220256" y="386600"/>
                  <a:pt x="6215940" y="380126"/>
                  <a:pt x="6215940" y="367178"/>
                </a:cubicBezTo>
                <a:lnTo>
                  <a:pt x="6215940" y="355309"/>
                </a:lnTo>
                <a:cubicBezTo>
                  <a:pt x="6215940" y="353690"/>
                  <a:pt x="6217739" y="352611"/>
                  <a:pt x="6221335" y="352072"/>
                </a:cubicBezTo>
                <a:lnTo>
                  <a:pt x="6220256" y="350993"/>
                </a:lnTo>
                <a:lnTo>
                  <a:pt x="6220256" y="349914"/>
                </a:lnTo>
                <a:cubicBezTo>
                  <a:pt x="6223853" y="344159"/>
                  <a:pt x="6230327" y="339843"/>
                  <a:pt x="6239678" y="336966"/>
                </a:cubicBezTo>
                <a:close/>
                <a:moveTo>
                  <a:pt x="705655" y="334805"/>
                </a:moveTo>
                <a:lnTo>
                  <a:pt x="714287" y="334805"/>
                </a:lnTo>
                <a:lnTo>
                  <a:pt x="730472" y="347877"/>
                </a:lnTo>
                <a:lnTo>
                  <a:pt x="730472" y="350990"/>
                </a:lnTo>
                <a:lnTo>
                  <a:pt x="731551" y="350990"/>
                </a:lnTo>
                <a:lnTo>
                  <a:pt x="731551" y="348749"/>
                </a:lnTo>
                <a:lnTo>
                  <a:pt x="742342" y="357464"/>
                </a:lnTo>
                <a:lnTo>
                  <a:pt x="741263" y="358543"/>
                </a:lnTo>
                <a:lnTo>
                  <a:pt x="741263" y="359622"/>
                </a:lnTo>
                <a:lnTo>
                  <a:pt x="742342" y="360701"/>
                </a:lnTo>
                <a:cubicBezTo>
                  <a:pt x="742342" y="382641"/>
                  <a:pt x="735508" y="397747"/>
                  <a:pt x="721840" y="406019"/>
                </a:cubicBezTo>
                <a:lnTo>
                  <a:pt x="706734" y="421125"/>
                </a:lnTo>
                <a:lnTo>
                  <a:pt x="698102" y="423283"/>
                </a:lnTo>
                <a:cubicBezTo>
                  <a:pt x="693067" y="421485"/>
                  <a:pt x="690549" y="420046"/>
                  <a:pt x="690549" y="418967"/>
                </a:cubicBezTo>
                <a:lnTo>
                  <a:pt x="690549" y="417888"/>
                </a:lnTo>
                <a:cubicBezTo>
                  <a:pt x="702059" y="408177"/>
                  <a:pt x="707813" y="400984"/>
                  <a:pt x="707813" y="396308"/>
                </a:cubicBezTo>
                <a:cubicBezTo>
                  <a:pt x="703497" y="392891"/>
                  <a:pt x="698822" y="390733"/>
                  <a:pt x="693786" y="389834"/>
                </a:cubicBezTo>
                <a:lnTo>
                  <a:pt x="693786" y="388755"/>
                </a:lnTo>
                <a:lnTo>
                  <a:pt x="694865" y="387676"/>
                </a:lnTo>
                <a:lnTo>
                  <a:pt x="694865" y="386597"/>
                </a:lnTo>
                <a:cubicBezTo>
                  <a:pt x="686233" y="386597"/>
                  <a:pt x="681917" y="380123"/>
                  <a:pt x="681917" y="367175"/>
                </a:cubicBezTo>
                <a:lnTo>
                  <a:pt x="681917" y="355306"/>
                </a:lnTo>
                <a:cubicBezTo>
                  <a:pt x="681917" y="353688"/>
                  <a:pt x="683715" y="352609"/>
                  <a:pt x="687312" y="352069"/>
                </a:cubicBezTo>
                <a:lnTo>
                  <a:pt x="686233" y="350990"/>
                </a:lnTo>
                <a:lnTo>
                  <a:pt x="686233" y="349911"/>
                </a:lnTo>
                <a:cubicBezTo>
                  <a:pt x="689830" y="344157"/>
                  <a:pt x="696304" y="339840"/>
                  <a:pt x="705655" y="336963"/>
                </a:cubicBezTo>
                <a:close/>
                <a:moveTo>
                  <a:pt x="5189835" y="334267"/>
                </a:moveTo>
                <a:lnTo>
                  <a:pt x="5189835" y="345192"/>
                </a:lnTo>
                <a:lnTo>
                  <a:pt x="5188756" y="353555"/>
                </a:lnTo>
                <a:lnTo>
                  <a:pt x="5189835" y="357871"/>
                </a:lnTo>
                <a:cubicBezTo>
                  <a:pt x="5187677" y="358680"/>
                  <a:pt x="5186598" y="360883"/>
                  <a:pt x="5186598" y="364480"/>
                </a:cubicBezTo>
                <a:cubicBezTo>
                  <a:pt x="5188756" y="364480"/>
                  <a:pt x="5189835" y="365918"/>
                  <a:pt x="5189835" y="368796"/>
                </a:cubicBezTo>
                <a:lnTo>
                  <a:pt x="5184440" y="377563"/>
                </a:lnTo>
                <a:cubicBezTo>
                  <a:pt x="5191724" y="383587"/>
                  <a:pt x="5195365" y="389431"/>
                  <a:pt x="5195365" y="395096"/>
                </a:cubicBezTo>
                <a:cubicBezTo>
                  <a:pt x="5192668" y="399682"/>
                  <a:pt x="5190105" y="412045"/>
                  <a:pt x="5187677" y="432187"/>
                </a:cubicBezTo>
                <a:lnTo>
                  <a:pt x="5186598" y="435559"/>
                </a:lnTo>
                <a:lnTo>
                  <a:pt x="5186598" y="437717"/>
                </a:lnTo>
                <a:cubicBezTo>
                  <a:pt x="5188936" y="447878"/>
                  <a:pt x="5192938" y="452958"/>
                  <a:pt x="5198602" y="452958"/>
                </a:cubicBezTo>
                <a:lnTo>
                  <a:pt x="5209527" y="455251"/>
                </a:lnTo>
                <a:lnTo>
                  <a:pt x="5222610" y="452958"/>
                </a:lnTo>
                <a:lnTo>
                  <a:pt x="5228140" y="452958"/>
                </a:lnTo>
                <a:lnTo>
                  <a:pt x="5228140" y="425713"/>
                </a:lnTo>
                <a:lnTo>
                  <a:pt x="5232456" y="410337"/>
                </a:lnTo>
                <a:cubicBezTo>
                  <a:pt x="5232456" y="402335"/>
                  <a:pt x="5223734" y="398333"/>
                  <a:pt x="5206290" y="398333"/>
                </a:cubicBezTo>
                <a:lnTo>
                  <a:pt x="5201974" y="398333"/>
                </a:lnTo>
                <a:lnTo>
                  <a:pt x="5198602" y="395096"/>
                </a:lnTo>
                <a:lnTo>
                  <a:pt x="5198602" y="394017"/>
                </a:lnTo>
                <a:cubicBezTo>
                  <a:pt x="5198602" y="391859"/>
                  <a:pt x="5203368" y="390780"/>
                  <a:pt x="5212899" y="390780"/>
                </a:cubicBezTo>
                <a:lnTo>
                  <a:pt x="5227061" y="390780"/>
                </a:lnTo>
                <a:cubicBezTo>
                  <a:pt x="5228680" y="390780"/>
                  <a:pt x="5229759" y="386374"/>
                  <a:pt x="5230298" y="377563"/>
                </a:cubicBezTo>
                <a:lnTo>
                  <a:pt x="5229219" y="371089"/>
                </a:lnTo>
                <a:lnTo>
                  <a:pt x="5231377" y="354634"/>
                </a:lnTo>
                <a:cubicBezTo>
                  <a:pt x="5230478" y="342495"/>
                  <a:pt x="5229039" y="336425"/>
                  <a:pt x="5227061" y="336425"/>
                </a:cubicBezTo>
                <a:lnTo>
                  <a:pt x="5221531" y="336425"/>
                </a:lnTo>
                <a:lnTo>
                  <a:pt x="5205211" y="334267"/>
                </a:lnTo>
                <a:lnTo>
                  <a:pt x="5195365" y="336425"/>
                </a:lnTo>
                <a:lnTo>
                  <a:pt x="5192128" y="334267"/>
                </a:lnTo>
                <a:close/>
                <a:moveTo>
                  <a:pt x="1725692" y="334266"/>
                </a:moveTo>
                <a:lnTo>
                  <a:pt x="1728930" y="334266"/>
                </a:lnTo>
                <a:cubicBezTo>
                  <a:pt x="1736121" y="336424"/>
                  <a:pt x="1739719" y="338582"/>
                  <a:pt x="1739719" y="340740"/>
                </a:cubicBezTo>
                <a:cubicBezTo>
                  <a:pt x="1745833" y="347753"/>
                  <a:pt x="1751948" y="353148"/>
                  <a:pt x="1758061" y="356925"/>
                </a:cubicBezTo>
                <a:lnTo>
                  <a:pt x="1765614" y="365557"/>
                </a:lnTo>
                <a:lnTo>
                  <a:pt x="1765614" y="366636"/>
                </a:lnTo>
                <a:cubicBezTo>
                  <a:pt x="1765614" y="368434"/>
                  <a:pt x="1762738" y="369873"/>
                  <a:pt x="1756983" y="370952"/>
                </a:cubicBezTo>
                <a:lnTo>
                  <a:pt x="1747271" y="370952"/>
                </a:lnTo>
                <a:lnTo>
                  <a:pt x="1738640" y="368794"/>
                </a:lnTo>
                <a:lnTo>
                  <a:pt x="1731086" y="368794"/>
                </a:lnTo>
                <a:lnTo>
                  <a:pt x="1727849" y="366636"/>
                </a:lnTo>
                <a:lnTo>
                  <a:pt x="1728930" y="365557"/>
                </a:lnTo>
                <a:lnTo>
                  <a:pt x="1728930" y="364478"/>
                </a:lnTo>
                <a:lnTo>
                  <a:pt x="1727849" y="350451"/>
                </a:lnTo>
                <a:lnTo>
                  <a:pt x="1728930" y="347214"/>
                </a:lnTo>
                <a:cubicBezTo>
                  <a:pt x="1727490" y="347214"/>
                  <a:pt x="1726411" y="350091"/>
                  <a:pt x="1725692" y="355846"/>
                </a:cubicBezTo>
                <a:lnTo>
                  <a:pt x="1727849" y="363399"/>
                </a:lnTo>
                <a:cubicBezTo>
                  <a:pt x="1727849" y="367715"/>
                  <a:pt x="1725332" y="369873"/>
                  <a:pt x="1720296" y="369873"/>
                </a:cubicBezTo>
                <a:lnTo>
                  <a:pt x="1709506" y="369873"/>
                </a:lnTo>
                <a:cubicBezTo>
                  <a:pt x="1700874" y="370053"/>
                  <a:pt x="1696558" y="370772"/>
                  <a:pt x="1696558" y="372031"/>
                </a:cubicBezTo>
                <a:cubicBezTo>
                  <a:pt x="1677855" y="370952"/>
                  <a:pt x="1668504" y="368434"/>
                  <a:pt x="1668504" y="364478"/>
                </a:cubicBezTo>
                <a:lnTo>
                  <a:pt x="1674978" y="360162"/>
                </a:lnTo>
                <a:lnTo>
                  <a:pt x="1679295" y="360162"/>
                </a:lnTo>
                <a:lnTo>
                  <a:pt x="1684690" y="361241"/>
                </a:lnTo>
                <a:cubicBezTo>
                  <a:pt x="1684690" y="359443"/>
                  <a:pt x="1687567" y="358364"/>
                  <a:pt x="1693321" y="358004"/>
                </a:cubicBezTo>
                <a:lnTo>
                  <a:pt x="1705191" y="359083"/>
                </a:lnTo>
                <a:cubicBezTo>
                  <a:pt x="1717060" y="348293"/>
                  <a:pt x="1723533" y="340380"/>
                  <a:pt x="1724613" y="335345"/>
                </a:cubicBezTo>
                <a:close/>
                <a:moveTo>
                  <a:pt x="8197121" y="333730"/>
                </a:moveTo>
                <a:lnTo>
                  <a:pt x="8199279" y="335888"/>
                </a:lnTo>
                <a:lnTo>
                  <a:pt x="8203595" y="335888"/>
                </a:lnTo>
                <a:lnTo>
                  <a:pt x="8203595" y="334809"/>
                </a:lnTo>
                <a:close/>
                <a:moveTo>
                  <a:pt x="8183904" y="333730"/>
                </a:moveTo>
                <a:lnTo>
                  <a:pt x="8183904" y="336967"/>
                </a:lnTo>
                <a:lnTo>
                  <a:pt x="8184983" y="336967"/>
                </a:lnTo>
                <a:lnTo>
                  <a:pt x="8187141" y="334809"/>
                </a:lnTo>
                <a:lnTo>
                  <a:pt x="8187141" y="333730"/>
                </a:lnTo>
                <a:close/>
                <a:moveTo>
                  <a:pt x="5119970" y="333054"/>
                </a:moveTo>
                <a:lnTo>
                  <a:pt x="5109045" y="336425"/>
                </a:lnTo>
                <a:lnTo>
                  <a:pt x="5107966" y="336425"/>
                </a:lnTo>
                <a:lnTo>
                  <a:pt x="5102436" y="335346"/>
                </a:lnTo>
                <a:lnTo>
                  <a:pt x="5101357" y="336425"/>
                </a:lnTo>
                <a:lnTo>
                  <a:pt x="5101357" y="353555"/>
                </a:lnTo>
                <a:lnTo>
                  <a:pt x="5100278" y="354634"/>
                </a:lnTo>
                <a:lnTo>
                  <a:pt x="5103515" y="363400"/>
                </a:lnTo>
                <a:lnTo>
                  <a:pt x="5103515" y="371089"/>
                </a:lnTo>
                <a:lnTo>
                  <a:pt x="5100278" y="374326"/>
                </a:lnTo>
                <a:lnTo>
                  <a:pt x="5094748" y="374326"/>
                </a:lnTo>
                <a:lnTo>
                  <a:pt x="5094748" y="375404"/>
                </a:lnTo>
                <a:cubicBezTo>
                  <a:pt x="5094748" y="376483"/>
                  <a:pt x="5097311" y="378327"/>
                  <a:pt x="5102436" y="380935"/>
                </a:cubicBezTo>
                <a:lnTo>
                  <a:pt x="5102436" y="387408"/>
                </a:lnTo>
                <a:lnTo>
                  <a:pt x="5119970" y="392938"/>
                </a:lnTo>
                <a:lnTo>
                  <a:pt x="5123207" y="389566"/>
                </a:lnTo>
                <a:lnTo>
                  <a:pt x="5130895" y="389566"/>
                </a:lnTo>
                <a:lnTo>
                  <a:pt x="5137369" y="390780"/>
                </a:lnTo>
                <a:lnTo>
                  <a:pt x="5147215" y="385250"/>
                </a:lnTo>
                <a:cubicBezTo>
                  <a:pt x="5144517" y="382373"/>
                  <a:pt x="5142359" y="372168"/>
                  <a:pt x="5140741" y="354634"/>
                </a:cubicBezTo>
                <a:lnTo>
                  <a:pt x="5140741" y="339662"/>
                </a:lnTo>
                <a:cubicBezTo>
                  <a:pt x="5140741" y="338584"/>
                  <a:pt x="5133817" y="336380"/>
                  <a:pt x="5119970" y="333054"/>
                </a:cubicBezTo>
                <a:close/>
                <a:moveTo>
                  <a:pt x="4073347" y="331089"/>
                </a:moveTo>
                <a:lnTo>
                  <a:pt x="4072529" y="333873"/>
                </a:lnTo>
                <a:lnTo>
                  <a:pt x="4075118" y="334796"/>
                </a:lnTo>
                <a:close/>
                <a:moveTo>
                  <a:pt x="140945" y="330540"/>
                </a:moveTo>
                <a:lnTo>
                  <a:pt x="133661" y="334586"/>
                </a:lnTo>
                <a:lnTo>
                  <a:pt x="130694" y="332563"/>
                </a:lnTo>
                <a:cubicBezTo>
                  <a:pt x="126018" y="334631"/>
                  <a:pt x="120893" y="335665"/>
                  <a:pt x="115318" y="335665"/>
                </a:cubicBezTo>
                <a:lnTo>
                  <a:pt x="115318" y="334586"/>
                </a:lnTo>
                <a:lnTo>
                  <a:pt x="106012" y="337688"/>
                </a:lnTo>
                <a:lnTo>
                  <a:pt x="103989" y="333507"/>
                </a:lnTo>
                <a:lnTo>
                  <a:pt x="102910" y="334586"/>
                </a:lnTo>
                <a:lnTo>
                  <a:pt x="99943" y="334586"/>
                </a:lnTo>
                <a:lnTo>
                  <a:pt x="96840" y="332563"/>
                </a:lnTo>
                <a:lnTo>
                  <a:pt x="95761" y="332563"/>
                </a:lnTo>
                <a:lnTo>
                  <a:pt x="95761" y="333507"/>
                </a:lnTo>
                <a:lnTo>
                  <a:pt x="97919" y="333507"/>
                </a:lnTo>
                <a:lnTo>
                  <a:pt x="96840" y="338632"/>
                </a:lnTo>
                <a:lnTo>
                  <a:pt x="99943" y="342813"/>
                </a:lnTo>
                <a:lnTo>
                  <a:pt x="97919" y="354008"/>
                </a:lnTo>
                <a:lnTo>
                  <a:pt x="101966" y="365338"/>
                </a:lnTo>
                <a:lnTo>
                  <a:pt x="101966" y="366417"/>
                </a:lnTo>
                <a:lnTo>
                  <a:pt x="98864" y="377611"/>
                </a:lnTo>
                <a:lnTo>
                  <a:pt x="100887" y="386783"/>
                </a:lnTo>
                <a:lnTo>
                  <a:pt x="97919" y="394066"/>
                </a:lnTo>
                <a:lnTo>
                  <a:pt x="98864" y="397033"/>
                </a:lnTo>
                <a:lnTo>
                  <a:pt x="97919" y="413488"/>
                </a:lnTo>
                <a:lnTo>
                  <a:pt x="97919" y="416590"/>
                </a:lnTo>
                <a:cubicBezTo>
                  <a:pt x="97919" y="419468"/>
                  <a:pt x="99268" y="421491"/>
                  <a:pt x="101966" y="422660"/>
                </a:cubicBezTo>
                <a:lnTo>
                  <a:pt x="102910" y="421716"/>
                </a:lnTo>
                <a:lnTo>
                  <a:pt x="111137" y="421716"/>
                </a:lnTo>
                <a:lnTo>
                  <a:pt x="112216" y="422660"/>
                </a:lnTo>
                <a:lnTo>
                  <a:pt x="113160" y="422660"/>
                </a:lnTo>
                <a:lnTo>
                  <a:pt x="116262" y="419558"/>
                </a:lnTo>
                <a:lnTo>
                  <a:pt x="126513" y="419558"/>
                </a:lnTo>
                <a:lnTo>
                  <a:pt x="130694" y="422660"/>
                </a:lnTo>
                <a:lnTo>
                  <a:pt x="138787" y="419558"/>
                </a:lnTo>
                <a:lnTo>
                  <a:pt x="149037" y="420637"/>
                </a:lnTo>
                <a:lnTo>
                  <a:pt x="157265" y="419558"/>
                </a:lnTo>
                <a:cubicBezTo>
                  <a:pt x="157804" y="421626"/>
                  <a:pt x="160546" y="422660"/>
                  <a:pt x="165492" y="422660"/>
                </a:cubicBezTo>
                <a:lnTo>
                  <a:pt x="169538" y="421716"/>
                </a:lnTo>
                <a:lnTo>
                  <a:pt x="173719" y="422660"/>
                </a:lnTo>
                <a:lnTo>
                  <a:pt x="174664" y="422660"/>
                </a:lnTo>
                <a:lnTo>
                  <a:pt x="178845" y="420637"/>
                </a:lnTo>
                <a:lnTo>
                  <a:pt x="176687" y="414432"/>
                </a:lnTo>
                <a:cubicBezTo>
                  <a:pt x="178395" y="407149"/>
                  <a:pt x="179789" y="403417"/>
                  <a:pt x="180868" y="403238"/>
                </a:cubicBezTo>
                <a:lnTo>
                  <a:pt x="179789" y="402159"/>
                </a:lnTo>
                <a:lnTo>
                  <a:pt x="179789" y="401214"/>
                </a:lnTo>
                <a:lnTo>
                  <a:pt x="180868" y="380713"/>
                </a:lnTo>
                <a:lnTo>
                  <a:pt x="181812" y="380713"/>
                </a:lnTo>
                <a:lnTo>
                  <a:pt x="177766" y="370463"/>
                </a:lnTo>
                <a:lnTo>
                  <a:pt x="180868" y="361291"/>
                </a:lnTo>
                <a:cubicBezTo>
                  <a:pt x="180868" y="356166"/>
                  <a:pt x="179474" y="352390"/>
                  <a:pt x="176687" y="349962"/>
                </a:cubicBezTo>
                <a:lnTo>
                  <a:pt x="176687" y="347939"/>
                </a:lnTo>
                <a:cubicBezTo>
                  <a:pt x="176687" y="346230"/>
                  <a:pt x="178080" y="345196"/>
                  <a:pt x="180868" y="344837"/>
                </a:cubicBezTo>
                <a:lnTo>
                  <a:pt x="180868" y="342813"/>
                </a:lnTo>
                <a:lnTo>
                  <a:pt x="178845" y="336609"/>
                </a:lnTo>
                <a:lnTo>
                  <a:pt x="176687" y="334586"/>
                </a:lnTo>
                <a:lnTo>
                  <a:pt x="153218" y="335665"/>
                </a:lnTo>
                <a:cubicBezTo>
                  <a:pt x="145036" y="333777"/>
                  <a:pt x="140945" y="332068"/>
                  <a:pt x="140945" y="330540"/>
                </a:cubicBezTo>
                <a:close/>
                <a:moveTo>
                  <a:pt x="3726967" y="329546"/>
                </a:moveTo>
                <a:lnTo>
                  <a:pt x="3726967" y="330625"/>
                </a:lnTo>
                <a:cubicBezTo>
                  <a:pt x="3729125" y="330625"/>
                  <a:pt x="3730204" y="331344"/>
                  <a:pt x="3730204" y="332783"/>
                </a:cubicBezTo>
                <a:lnTo>
                  <a:pt x="3729125" y="336020"/>
                </a:lnTo>
                <a:lnTo>
                  <a:pt x="3733441" y="336020"/>
                </a:lnTo>
                <a:lnTo>
                  <a:pt x="3733441" y="333862"/>
                </a:lnTo>
                <a:lnTo>
                  <a:pt x="3728046" y="329546"/>
                </a:lnTo>
                <a:close/>
                <a:moveTo>
                  <a:pt x="91715" y="328517"/>
                </a:moveTo>
                <a:lnTo>
                  <a:pt x="91715" y="329461"/>
                </a:lnTo>
                <a:lnTo>
                  <a:pt x="93738" y="329461"/>
                </a:lnTo>
                <a:lnTo>
                  <a:pt x="93738" y="328517"/>
                </a:lnTo>
                <a:close/>
                <a:moveTo>
                  <a:pt x="5602405" y="328333"/>
                </a:moveTo>
                <a:lnTo>
                  <a:pt x="5605777" y="328333"/>
                </a:lnTo>
                <a:lnTo>
                  <a:pt x="5605777" y="330626"/>
                </a:lnTo>
                <a:lnTo>
                  <a:pt x="5602405" y="331705"/>
                </a:lnTo>
                <a:lnTo>
                  <a:pt x="5601326" y="330626"/>
                </a:lnTo>
                <a:lnTo>
                  <a:pt x="5601326" y="329547"/>
                </a:lnTo>
                <a:close/>
                <a:moveTo>
                  <a:pt x="3658855" y="327388"/>
                </a:moveTo>
                <a:lnTo>
                  <a:pt x="3665194" y="327388"/>
                </a:lnTo>
                <a:cubicBezTo>
                  <a:pt x="3667532" y="327388"/>
                  <a:pt x="3670004" y="328467"/>
                  <a:pt x="3672612" y="330625"/>
                </a:cubicBezTo>
                <a:lnTo>
                  <a:pt x="3680165" y="328467"/>
                </a:lnTo>
                <a:lnTo>
                  <a:pt x="3682188" y="333862"/>
                </a:lnTo>
                <a:lnTo>
                  <a:pt x="3678007" y="337099"/>
                </a:lnTo>
                <a:lnTo>
                  <a:pt x="3670454" y="337099"/>
                </a:lnTo>
                <a:lnTo>
                  <a:pt x="3666273" y="331704"/>
                </a:lnTo>
                <a:cubicBezTo>
                  <a:pt x="3664654" y="331704"/>
                  <a:pt x="3661462" y="333862"/>
                  <a:pt x="3656697" y="338178"/>
                </a:cubicBezTo>
                <a:lnTo>
                  <a:pt x="3653460" y="338178"/>
                </a:lnTo>
                <a:lnTo>
                  <a:pt x="3651302" y="336020"/>
                </a:lnTo>
                <a:lnTo>
                  <a:pt x="3651302" y="334941"/>
                </a:lnTo>
                <a:close/>
                <a:moveTo>
                  <a:pt x="3631070" y="327388"/>
                </a:moveTo>
                <a:lnTo>
                  <a:pt x="3636331" y="327388"/>
                </a:lnTo>
                <a:cubicBezTo>
                  <a:pt x="3640287" y="327388"/>
                  <a:pt x="3642805" y="328827"/>
                  <a:pt x="3643884" y="331704"/>
                </a:cubicBezTo>
                <a:lnTo>
                  <a:pt x="3643884" y="333862"/>
                </a:lnTo>
                <a:lnTo>
                  <a:pt x="3640647" y="337099"/>
                </a:lnTo>
                <a:lnTo>
                  <a:pt x="3638489" y="337099"/>
                </a:lnTo>
                <a:cubicBezTo>
                  <a:pt x="3632824" y="336740"/>
                  <a:pt x="3629991" y="333862"/>
                  <a:pt x="3629991" y="328467"/>
                </a:cubicBezTo>
                <a:close/>
                <a:moveTo>
                  <a:pt x="5666876" y="327254"/>
                </a:moveTo>
                <a:lnTo>
                  <a:pt x="5675643" y="329547"/>
                </a:lnTo>
                <a:lnTo>
                  <a:pt x="5678880" y="328333"/>
                </a:lnTo>
                <a:lnTo>
                  <a:pt x="5683196" y="330626"/>
                </a:lnTo>
                <a:lnTo>
                  <a:pt x="5689805" y="328333"/>
                </a:lnTo>
                <a:lnTo>
                  <a:pt x="5693042" y="328333"/>
                </a:lnTo>
                <a:lnTo>
                  <a:pt x="5695200" y="330626"/>
                </a:lnTo>
                <a:cubicBezTo>
                  <a:pt x="5695200" y="337190"/>
                  <a:pt x="5693042" y="340472"/>
                  <a:pt x="5688726" y="340472"/>
                </a:cubicBezTo>
                <a:cubicBezTo>
                  <a:pt x="5684320" y="337505"/>
                  <a:pt x="5680319" y="336021"/>
                  <a:pt x="5676722" y="336021"/>
                </a:cubicBezTo>
                <a:lnTo>
                  <a:pt x="5663504" y="338179"/>
                </a:lnTo>
                <a:lnTo>
                  <a:pt x="5654872" y="337100"/>
                </a:lnTo>
                <a:lnTo>
                  <a:pt x="5642868" y="339258"/>
                </a:lnTo>
                <a:lnTo>
                  <a:pt x="5638417" y="336021"/>
                </a:lnTo>
                <a:lnTo>
                  <a:pt x="5633022" y="337100"/>
                </a:lnTo>
                <a:lnTo>
                  <a:pt x="5629785" y="334942"/>
                </a:lnTo>
                <a:cubicBezTo>
                  <a:pt x="5626278" y="337100"/>
                  <a:pt x="5622997" y="338179"/>
                  <a:pt x="5619939" y="338179"/>
                </a:cubicBezTo>
                <a:cubicBezTo>
                  <a:pt x="5613375" y="337819"/>
                  <a:pt x="5610093" y="336740"/>
                  <a:pt x="5610093" y="334942"/>
                </a:cubicBezTo>
                <a:cubicBezTo>
                  <a:pt x="5611352" y="332065"/>
                  <a:pt x="5615354" y="330626"/>
                  <a:pt x="5622097" y="330626"/>
                </a:cubicBezTo>
                <a:lnTo>
                  <a:pt x="5629785" y="328333"/>
                </a:lnTo>
                <a:lnTo>
                  <a:pt x="5639496" y="330626"/>
                </a:lnTo>
                <a:lnTo>
                  <a:pt x="5646105" y="330626"/>
                </a:lnTo>
                <a:lnTo>
                  <a:pt x="5647184" y="331705"/>
                </a:lnTo>
                <a:close/>
                <a:moveTo>
                  <a:pt x="5556548" y="327254"/>
                </a:moveTo>
                <a:lnTo>
                  <a:pt x="5575161" y="327254"/>
                </a:lnTo>
                <a:cubicBezTo>
                  <a:pt x="5587569" y="330042"/>
                  <a:pt x="5593773" y="333324"/>
                  <a:pt x="5593773" y="337100"/>
                </a:cubicBezTo>
                <a:lnTo>
                  <a:pt x="5595931" y="337100"/>
                </a:lnTo>
                <a:cubicBezTo>
                  <a:pt x="5595931" y="338539"/>
                  <a:pt x="5593729" y="339663"/>
                  <a:pt x="5589323" y="340472"/>
                </a:cubicBezTo>
                <a:lnTo>
                  <a:pt x="5583928" y="333863"/>
                </a:lnTo>
                <a:cubicBezTo>
                  <a:pt x="5578982" y="336740"/>
                  <a:pt x="5573857" y="338179"/>
                  <a:pt x="5568552" y="338179"/>
                </a:cubicBezTo>
                <a:lnTo>
                  <a:pt x="5562078" y="337100"/>
                </a:lnTo>
                <a:lnTo>
                  <a:pt x="5557627" y="338179"/>
                </a:lnTo>
                <a:cubicBezTo>
                  <a:pt x="5554390" y="336740"/>
                  <a:pt x="5552592" y="335302"/>
                  <a:pt x="5552232" y="333863"/>
                </a:cubicBezTo>
                <a:lnTo>
                  <a:pt x="5552232" y="331705"/>
                </a:lnTo>
                <a:close/>
                <a:moveTo>
                  <a:pt x="8275889" y="326042"/>
                </a:moveTo>
                <a:cubicBezTo>
                  <a:pt x="8276788" y="329639"/>
                  <a:pt x="8277867" y="331437"/>
                  <a:pt x="8279126" y="331437"/>
                </a:cubicBezTo>
                <a:lnTo>
                  <a:pt x="8281419" y="331437"/>
                </a:lnTo>
                <a:cubicBezTo>
                  <a:pt x="8282857" y="331437"/>
                  <a:pt x="8283577" y="330358"/>
                  <a:pt x="8283577" y="328200"/>
                </a:cubicBezTo>
                <a:lnTo>
                  <a:pt x="8284656" y="327121"/>
                </a:lnTo>
                <a:lnTo>
                  <a:pt x="8288972" y="327121"/>
                </a:lnTo>
                <a:cubicBezTo>
                  <a:pt x="8290500" y="327121"/>
                  <a:pt x="8291264" y="328919"/>
                  <a:pt x="8291264" y="332516"/>
                </a:cubicBezTo>
                <a:cubicBezTo>
                  <a:pt x="8306370" y="338720"/>
                  <a:pt x="8315138" y="344205"/>
                  <a:pt x="8317565" y="348971"/>
                </a:cubicBezTo>
                <a:lnTo>
                  <a:pt x="8317565" y="355580"/>
                </a:lnTo>
                <a:lnTo>
                  <a:pt x="8312035" y="361110"/>
                </a:lnTo>
                <a:lnTo>
                  <a:pt x="8305426" y="361110"/>
                </a:lnTo>
                <a:cubicBezTo>
                  <a:pt x="8300841" y="356704"/>
                  <a:pt x="8297199" y="354501"/>
                  <a:pt x="8294502" y="354501"/>
                </a:cubicBezTo>
                <a:lnTo>
                  <a:pt x="8291264" y="355580"/>
                </a:lnTo>
                <a:lnTo>
                  <a:pt x="8287893" y="354501"/>
                </a:lnTo>
                <a:lnTo>
                  <a:pt x="8260513" y="361110"/>
                </a:lnTo>
                <a:lnTo>
                  <a:pt x="8245272" y="352343"/>
                </a:lnTo>
                <a:lnTo>
                  <a:pt x="8245272" y="350050"/>
                </a:lnTo>
                <a:cubicBezTo>
                  <a:pt x="8246711" y="350050"/>
                  <a:pt x="8253275" y="343126"/>
                  <a:pt x="8264964" y="329279"/>
                </a:cubicBezTo>
                <a:cubicBezTo>
                  <a:pt x="8268021" y="327121"/>
                  <a:pt x="8271663" y="326042"/>
                  <a:pt x="8275889" y="326042"/>
                </a:cubicBezTo>
                <a:close/>
                <a:moveTo>
                  <a:pt x="8188354" y="326042"/>
                </a:moveTo>
                <a:lnTo>
                  <a:pt x="8184983" y="327121"/>
                </a:lnTo>
                <a:lnTo>
                  <a:pt x="8184983" y="328200"/>
                </a:lnTo>
                <a:cubicBezTo>
                  <a:pt x="8190827" y="328200"/>
                  <a:pt x="8193750" y="329279"/>
                  <a:pt x="8193750" y="331437"/>
                </a:cubicBezTo>
                <a:lnTo>
                  <a:pt x="8195908" y="331437"/>
                </a:lnTo>
                <a:lnTo>
                  <a:pt x="8195908" y="330358"/>
                </a:lnTo>
                <a:lnTo>
                  <a:pt x="8193750" y="327121"/>
                </a:lnTo>
                <a:lnTo>
                  <a:pt x="8190512" y="328200"/>
                </a:lnTo>
                <a:close/>
                <a:moveTo>
                  <a:pt x="183835" y="324336"/>
                </a:moveTo>
                <a:lnTo>
                  <a:pt x="183835" y="325415"/>
                </a:lnTo>
                <a:lnTo>
                  <a:pt x="186937" y="326359"/>
                </a:lnTo>
                <a:lnTo>
                  <a:pt x="186937" y="324336"/>
                </a:lnTo>
                <a:close/>
                <a:moveTo>
                  <a:pt x="4076761" y="321241"/>
                </a:moveTo>
                <a:lnTo>
                  <a:pt x="4073347" y="321595"/>
                </a:lnTo>
                <a:lnTo>
                  <a:pt x="4073347" y="321964"/>
                </a:lnTo>
                <a:lnTo>
                  <a:pt x="4076761" y="321964"/>
                </a:lnTo>
                <a:close/>
                <a:moveTo>
                  <a:pt x="5751982" y="319701"/>
                </a:moveTo>
                <a:lnTo>
                  <a:pt x="5751982" y="322938"/>
                </a:lnTo>
                <a:lnTo>
                  <a:pt x="5754140" y="320780"/>
                </a:lnTo>
                <a:lnTo>
                  <a:pt x="5753061" y="319701"/>
                </a:lnTo>
                <a:close/>
                <a:moveTo>
                  <a:pt x="3249252" y="315654"/>
                </a:moveTo>
                <a:cubicBezTo>
                  <a:pt x="3262020" y="322308"/>
                  <a:pt x="3270517" y="329186"/>
                  <a:pt x="3274743" y="336290"/>
                </a:cubicBezTo>
                <a:cubicBezTo>
                  <a:pt x="3280498" y="336290"/>
                  <a:pt x="3283825" y="337683"/>
                  <a:pt x="3284724" y="340471"/>
                </a:cubicBezTo>
                <a:lnTo>
                  <a:pt x="3284724" y="341280"/>
                </a:lnTo>
                <a:cubicBezTo>
                  <a:pt x="3284724" y="342719"/>
                  <a:pt x="3282521" y="343843"/>
                  <a:pt x="3278115" y="344652"/>
                </a:cubicBezTo>
                <a:lnTo>
                  <a:pt x="3278115" y="345596"/>
                </a:lnTo>
                <a:lnTo>
                  <a:pt x="3260447" y="342359"/>
                </a:lnTo>
                <a:lnTo>
                  <a:pt x="3255996" y="344652"/>
                </a:lnTo>
                <a:lnTo>
                  <a:pt x="3247094" y="342359"/>
                </a:lnTo>
                <a:lnTo>
                  <a:pt x="3243722" y="345596"/>
                </a:lnTo>
                <a:lnTo>
                  <a:pt x="3231583" y="345596"/>
                </a:lnTo>
                <a:lnTo>
                  <a:pt x="3228211" y="343438"/>
                </a:lnTo>
                <a:lnTo>
                  <a:pt x="3223760" y="343438"/>
                </a:lnTo>
                <a:lnTo>
                  <a:pt x="3212835" y="344652"/>
                </a:lnTo>
                <a:lnTo>
                  <a:pt x="3206092" y="343438"/>
                </a:lnTo>
                <a:lnTo>
                  <a:pt x="3201641" y="345596"/>
                </a:lnTo>
                <a:lnTo>
                  <a:pt x="3200562" y="344652"/>
                </a:lnTo>
                <a:lnTo>
                  <a:pt x="3182758" y="346675"/>
                </a:lnTo>
                <a:lnTo>
                  <a:pt x="3187209" y="352070"/>
                </a:lnTo>
                <a:cubicBezTo>
                  <a:pt x="3186310" y="355307"/>
                  <a:pt x="3178936" y="360073"/>
                  <a:pt x="3165090" y="366367"/>
                </a:cubicBezTo>
                <a:cubicBezTo>
                  <a:pt x="3165090" y="374819"/>
                  <a:pt x="3159919" y="384575"/>
                  <a:pt x="3149579" y="395635"/>
                </a:cubicBezTo>
                <a:lnTo>
                  <a:pt x="3162932" y="399951"/>
                </a:lnTo>
                <a:lnTo>
                  <a:pt x="3162932" y="402109"/>
                </a:lnTo>
                <a:lnTo>
                  <a:pt x="3160639" y="404267"/>
                </a:lnTo>
                <a:lnTo>
                  <a:pt x="3157402" y="404267"/>
                </a:lnTo>
                <a:lnTo>
                  <a:pt x="3154030" y="403053"/>
                </a:lnTo>
                <a:lnTo>
                  <a:pt x="3148500" y="404267"/>
                </a:lnTo>
                <a:lnTo>
                  <a:pt x="3138519" y="404267"/>
                </a:lnTo>
                <a:lnTo>
                  <a:pt x="3134068" y="401030"/>
                </a:lnTo>
                <a:lnTo>
                  <a:pt x="3127459" y="405346"/>
                </a:lnTo>
                <a:lnTo>
                  <a:pt x="3113028" y="404267"/>
                </a:lnTo>
                <a:lnTo>
                  <a:pt x="3111949" y="405346"/>
                </a:lnTo>
                <a:lnTo>
                  <a:pt x="3111949" y="406425"/>
                </a:lnTo>
                <a:lnTo>
                  <a:pt x="3113028" y="412764"/>
                </a:lnTo>
                <a:lnTo>
                  <a:pt x="3109656" y="413978"/>
                </a:lnTo>
                <a:lnTo>
                  <a:pt x="3110870" y="415057"/>
                </a:lnTo>
                <a:lnTo>
                  <a:pt x="3110870" y="416136"/>
                </a:lnTo>
                <a:lnTo>
                  <a:pt x="3105205" y="424768"/>
                </a:lnTo>
                <a:lnTo>
                  <a:pt x="3106419" y="425847"/>
                </a:lnTo>
                <a:lnTo>
                  <a:pt x="3106419" y="426926"/>
                </a:lnTo>
                <a:lnTo>
                  <a:pt x="3105205" y="431242"/>
                </a:lnTo>
                <a:lnTo>
                  <a:pt x="3105205" y="432321"/>
                </a:lnTo>
                <a:lnTo>
                  <a:pt x="3106419" y="432321"/>
                </a:lnTo>
                <a:cubicBezTo>
                  <a:pt x="3107677" y="422970"/>
                  <a:pt x="3109880" y="418294"/>
                  <a:pt x="3113028" y="418294"/>
                </a:cubicBezTo>
                <a:lnTo>
                  <a:pt x="3114107" y="419373"/>
                </a:lnTo>
                <a:lnTo>
                  <a:pt x="3111949" y="442032"/>
                </a:lnTo>
                <a:lnTo>
                  <a:pt x="3114107" y="448506"/>
                </a:lnTo>
                <a:lnTo>
                  <a:pt x="3114107" y="452822"/>
                </a:lnTo>
                <a:lnTo>
                  <a:pt x="3110870" y="465770"/>
                </a:lnTo>
                <a:lnTo>
                  <a:pt x="3125301" y="464691"/>
                </a:lnTo>
                <a:lnTo>
                  <a:pt x="3134068" y="470086"/>
                </a:lnTo>
                <a:lnTo>
                  <a:pt x="3140677" y="468063"/>
                </a:lnTo>
                <a:lnTo>
                  <a:pt x="3144049" y="472379"/>
                </a:lnTo>
                <a:lnTo>
                  <a:pt x="3144049" y="473323"/>
                </a:lnTo>
                <a:lnTo>
                  <a:pt x="3141756" y="475481"/>
                </a:lnTo>
                <a:lnTo>
                  <a:pt x="3140677" y="475481"/>
                </a:lnTo>
                <a:lnTo>
                  <a:pt x="3129752" y="474402"/>
                </a:lnTo>
                <a:lnTo>
                  <a:pt x="3124087" y="475481"/>
                </a:lnTo>
                <a:lnTo>
                  <a:pt x="3118558" y="474402"/>
                </a:lnTo>
                <a:lnTo>
                  <a:pt x="3110870" y="476695"/>
                </a:lnTo>
                <a:lnTo>
                  <a:pt x="3111949" y="495038"/>
                </a:lnTo>
                <a:lnTo>
                  <a:pt x="3111949" y="498140"/>
                </a:lnTo>
                <a:lnTo>
                  <a:pt x="3108577" y="503535"/>
                </a:lnTo>
                <a:lnTo>
                  <a:pt x="3110870" y="511088"/>
                </a:lnTo>
                <a:lnTo>
                  <a:pt x="3109656" y="514460"/>
                </a:lnTo>
                <a:lnTo>
                  <a:pt x="3110870" y="522013"/>
                </a:lnTo>
                <a:lnTo>
                  <a:pt x="3109656" y="530510"/>
                </a:lnTo>
                <a:cubicBezTo>
                  <a:pt x="3110645" y="539143"/>
                  <a:pt x="3114736" y="543458"/>
                  <a:pt x="3121929" y="543458"/>
                </a:cubicBezTo>
                <a:lnTo>
                  <a:pt x="3134068" y="540356"/>
                </a:lnTo>
                <a:lnTo>
                  <a:pt x="3144049" y="541435"/>
                </a:lnTo>
                <a:lnTo>
                  <a:pt x="3152951" y="538198"/>
                </a:lnTo>
                <a:lnTo>
                  <a:pt x="3155109" y="540356"/>
                </a:lnTo>
                <a:lnTo>
                  <a:pt x="3156188" y="539143"/>
                </a:lnTo>
                <a:lnTo>
                  <a:pt x="3157402" y="539143"/>
                </a:lnTo>
                <a:lnTo>
                  <a:pt x="3164011" y="543458"/>
                </a:lnTo>
                <a:lnTo>
                  <a:pt x="3170619" y="539143"/>
                </a:lnTo>
                <a:lnTo>
                  <a:pt x="3172912" y="539143"/>
                </a:lnTo>
                <a:lnTo>
                  <a:pt x="3186130" y="543458"/>
                </a:lnTo>
                <a:lnTo>
                  <a:pt x="3186130" y="544672"/>
                </a:lnTo>
                <a:lnTo>
                  <a:pt x="3180600" y="551146"/>
                </a:lnTo>
                <a:lnTo>
                  <a:pt x="3179386" y="551146"/>
                </a:lnTo>
                <a:lnTo>
                  <a:pt x="3171833" y="550067"/>
                </a:lnTo>
                <a:lnTo>
                  <a:pt x="3169540" y="552225"/>
                </a:lnTo>
                <a:lnTo>
                  <a:pt x="3166303" y="552225"/>
                </a:lnTo>
                <a:lnTo>
                  <a:pt x="3162932" y="548988"/>
                </a:lnTo>
                <a:lnTo>
                  <a:pt x="3155109" y="552225"/>
                </a:lnTo>
                <a:lnTo>
                  <a:pt x="3142970" y="547909"/>
                </a:lnTo>
                <a:lnTo>
                  <a:pt x="3138519" y="547909"/>
                </a:lnTo>
                <a:lnTo>
                  <a:pt x="3135147" y="550067"/>
                </a:lnTo>
                <a:lnTo>
                  <a:pt x="3125301" y="548988"/>
                </a:lnTo>
                <a:cubicBezTo>
                  <a:pt x="3114871" y="551776"/>
                  <a:pt x="3109656" y="557171"/>
                  <a:pt x="3109656" y="565173"/>
                </a:cubicBezTo>
                <a:lnTo>
                  <a:pt x="3104126" y="569490"/>
                </a:lnTo>
                <a:cubicBezTo>
                  <a:pt x="3100439" y="569490"/>
                  <a:pt x="3098596" y="568770"/>
                  <a:pt x="3098596" y="567332"/>
                </a:cubicBezTo>
                <a:lnTo>
                  <a:pt x="3075397" y="573806"/>
                </a:lnTo>
                <a:cubicBezTo>
                  <a:pt x="3065596" y="570748"/>
                  <a:pt x="3060426" y="568590"/>
                  <a:pt x="3059887" y="567332"/>
                </a:cubicBezTo>
                <a:cubicBezTo>
                  <a:pt x="3057639" y="564634"/>
                  <a:pt x="3056515" y="562116"/>
                  <a:pt x="3056515" y="559778"/>
                </a:cubicBezTo>
                <a:lnTo>
                  <a:pt x="3056515" y="558700"/>
                </a:lnTo>
                <a:cubicBezTo>
                  <a:pt x="3056515" y="557261"/>
                  <a:pt x="3057998" y="556541"/>
                  <a:pt x="3060966" y="556541"/>
                </a:cubicBezTo>
                <a:lnTo>
                  <a:pt x="3059887" y="545751"/>
                </a:lnTo>
                <a:lnTo>
                  <a:pt x="3059887" y="541435"/>
                </a:lnTo>
                <a:lnTo>
                  <a:pt x="3063124" y="537119"/>
                </a:lnTo>
                <a:lnTo>
                  <a:pt x="3059887" y="516483"/>
                </a:lnTo>
                <a:lnTo>
                  <a:pt x="3062045" y="512167"/>
                </a:lnTo>
                <a:lnTo>
                  <a:pt x="3056515" y="491666"/>
                </a:lnTo>
                <a:cubicBezTo>
                  <a:pt x="3058943" y="491666"/>
                  <a:pt x="3060426" y="481596"/>
                  <a:pt x="3060966" y="461454"/>
                </a:cubicBezTo>
                <a:lnTo>
                  <a:pt x="3059887" y="456059"/>
                </a:lnTo>
                <a:lnTo>
                  <a:pt x="3060966" y="451743"/>
                </a:lnTo>
                <a:lnTo>
                  <a:pt x="3058673" y="446348"/>
                </a:lnTo>
                <a:cubicBezTo>
                  <a:pt x="3058673" y="442032"/>
                  <a:pt x="3060561" y="439874"/>
                  <a:pt x="3064338" y="439874"/>
                </a:cubicBezTo>
                <a:lnTo>
                  <a:pt x="3064338" y="438795"/>
                </a:lnTo>
                <a:cubicBezTo>
                  <a:pt x="3062089" y="438795"/>
                  <a:pt x="3060201" y="437671"/>
                  <a:pt x="3058673" y="435423"/>
                </a:cubicBezTo>
                <a:lnTo>
                  <a:pt x="3059887" y="428005"/>
                </a:lnTo>
                <a:lnTo>
                  <a:pt x="3058673" y="422610"/>
                </a:lnTo>
                <a:lnTo>
                  <a:pt x="3059887" y="416136"/>
                </a:lnTo>
                <a:lnTo>
                  <a:pt x="3059887" y="413978"/>
                </a:lnTo>
                <a:lnTo>
                  <a:pt x="3056515" y="409662"/>
                </a:lnTo>
                <a:cubicBezTo>
                  <a:pt x="3058762" y="403368"/>
                  <a:pt x="3059887" y="396174"/>
                  <a:pt x="3059887" y="388082"/>
                </a:cubicBezTo>
                <a:lnTo>
                  <a:pt x="3059887" y="384710"/>
                </a:lnTo>
                <a:cubicBezTo>
                  <a:pt x="3060426" y="382642"/>
                  <a:pt x="3063393" y="381608"/>
                  <a:pt x="3068788" y="381608"/>
                </a:cubicBezTo>
                <a:lnTo>
                  <a:pt x="3072025" y="381608"/>
                </a:lnTo>
                <a:cubicBezTo>
                  <a:pt x="3073374" y="383046"/>
                  <a:pt x="3077105" y="383766"/>
                  <a:pt x="3083220" y="383766"/>
                </a:cubicBezTo>
                <a:cubicBezTo>
                  <a:pt x="3099585" y="393117"/>
                  <a:pt x="3109521" y="397793"/>
                  <a:pt x="3113028" y="397793"/>
                </a:cubicBezTo>
                <a:cubicBezTo>
                  <a:pt x="3116894" y="397793"/>
                  <a:pt x="3121345" y="386643"/>
                  <a:pt x="3126380" y="364344"/>
                </a:cubicBezTo>
                <a:lnTo>
                  <a:pt x="3125301" y="358949"/>
                </a:lnTo>
                <a:lnTo>
                  <a:pt x="3126380" y="348024"/>
                </a:lnTo>
                <a:lnTo>
                  <a:pt x="3121929" y="344652"/>
                </a:lnTo>
                <a:lnTo>
                  <a:pt x="3117479" y="345596"/>
                </a:lnTo>
                <a:cubicBezTo>
                  <a:pt x="3115770" y="344158"/>
                  <a:pt x="3109116" y="343078"/>
                  <a:pt x="3097517" y="342359"/>
                </a:cubicBezTo>
                <a:cubicBezTo>
                  <a:pt x="3094550" y="344158"/>
                  <a:pt x="3087536" y="345596"/>
                  <a:pt x="3076476" y="346675"/>
                </a:cubicBezTo>
                <a:lnTo>
                  <a:pt x="3070946" y="343438"/>
                </a:lnTo>
                <a:lnTo>
                  <a:pt x="3063124" y="344652"/>
                </a:lnTo>
                <a:lnTo>
                  <a:pt x="3062045" y="343438"/>
                </a:lnTo>
                <a:lnTo>
                  <a:pt x="3062045" y="340471"/>
                </a:lnTo>
                <a:cubicBezTo>
                  <a:pt x="3063393" y="337683"/>
                  <a:pt x="3066001" y="336290"/>
                  <a:pt x="3069867" y="336290"/>
                </a:cubicBezTo>
                <a:lnTo>
                  <a:pt x="3074318" y="336290"/>
                </a:lnTo>
                <a:lnTo>
                  <a:pt x="3091987" y="338313"/>
                </a:lnTo>
                <a:lnTo>
                  <a:pt x="3104126" y="335076"/>
                </a:lnTo>
                <a:lnTo>
                  <a:pt x="3116400" y="338313"/>
                </a:lnTo>
                <a:lnTo>
                  <a:pt x="3120850" y="338313"/>
                </a:lnTo>
                <a:lnTo>
                  <a:pt x="3132854" y="336290"/>
                </a:lnTo>
                <a:lnTo>
                  <a:pt x="3145128" y="338313"/>
                </a:lnTo>
                <a:lnTo>
                  <a:pt x="3144049" y="344787"/>
                </a:lnTo>
                <a:lnTo>
                  <a:pt x="3145128" y="346001"/>
                </a:lnTo>
                <a:lnTo>
                  <a:pt x="3145128" y="346945"/>
                </a:lnTo>
                <a:lnTo>
                  <a:pt x="3142970" y="350317"/>
                </a:lnTo>
                <a:lnTo>
                  <a:pt x="3145128" y="356656"/>
                </a:lnTo>
                <a:cubicBezTo>
                  <a:pt x="3142880" y="360433"/>
                  <a:pt x="3141756" y="364749"/>
                  <a:pt x="3141756" y="369604"/>
                </a:cubicBezTo>
                <a:lnTo>
                  <a:pt x="3142970" y="370683"/>
                </a:lnTo>
                <a:lnTo>
                  <a:pt x="3144049" y="370683"/>
                </a:lnTo>
                <a:cubicBezTo>
                  <a:pt x="3144049" y="363849"/>
                  <a:pt x="3145128" y="358095"/>
                  <a:pt x="3147286" y="353419"/>
                </a:cubicBezTo>
                <a:lnTo>
                  <a:pt x="3145128" y="353419"/>
                </a:lnTo>
                <a:lnTo>
                  <a:pt x="3145128" y="352340"/>
                </a:lnTo>
                <a:lnTo>
                  <a:pt x="3146207" y="346001"/>
                </a:lnTo>
                <a:lnTo>
                  <a:pt x="3145128" y="341550"/>
                </a:lnTo>
                <a:lnTo>
                  <a:pt x="3157402" y="336290"/>
                </a:lnTo>
                <a:lnTo>
                  <a:pt x="3161853" y="336290"/>
                </a:lnTo>
                <a:lnTo>
                  <a:pt x="3168461" y="341550"/>
                </a:lnTo>
                <a:lnTo>
                  <a:pt x="3169540" y="341550"/>
                </a:lnTo>
                <a:cubicBezTo>
                  <a:pt x="3171968" y="341550"/>
                  <a:pt x="3174531" y="340471"/>
                  <a:pt x="3177228" y="338313"/>
                </a:cubicBezTo>
                <a:lnTo>
                  <a:pt x="3187209" y="338313"/>
                </a:lnTo>
                <a:lnTo>
                  <a:pt x="3195032" y="339392"/>
                </a:lnTo>
                <a:cubicBezTo>
                  <a:pt x="3195032" y="337324"/>
                  <a:pt x="3195751" y="336290"/>
                  <a:pt x="3197190" y="336290"/>
                </a:cubicBezTo>
                <a:lnTo>
                  <a:pt x="3202720" y="336290"/>
                </a:lnTo>
                <a:lnTo>
                  <a:pt x="3207171" y="337234"/>
                </a:lnTo>
                <a:lnTo>
                  <a:pt x="3211622" y="336290"/>
                </a:lnTo>
                <a:lnTo>
                  <a:pt x="3211622" y="337234"/>
                </a:lnTo>
                <a:cubicBezTo>
                  <a:pt x="3217646" y="336335"/>
                  <a:pt x="3228705" y="329861"/>
                  <a:pt x="3244801" y="317812"/>
                </a:cubicBezTo>
                <a:close/>
                <a:moveTo>
                  <a:pt x="1628582" y="311607"/>
                </a:moveTo>
                <a:cubicBezTo>
                  <a:pt x="1637573" y="312506"/>
                  <a:pt x="1646564" y="316103"/>
                  <a:pt x="1655557" y="322397"/>
                </a:cubicBezTo>
                <a:cubicBezTo>
                  <a:pt x="1658074" y="318081"/>
                  <a:pt x="1661311" y="315923"/>
                  <a:pt x="1665268" y="315923"/>
                </a:cubicBezTo>
                <a:cubicBezTo>
                  <a:pt x="1672461" y="317901"/>
                  <a:pt x="1676058" y="320059"/>
                  <a:pt x="1676058" y="322397"/>
                </a:cubicBezTo>
                <a:cubicBezTo>
                  <a:pt x="1676058" y="324735"/>
                  <a:pt x="1673539" y="330130"/>
                  <a:pt x="1668504" y="338582"/>
                </a:cubicBezTo>
                <a:lnTo>
                  <a:pt x="1667426" y="346135"/>
                </a:lnTo>
                <a:lnTo>
                  <a:pt x="1659873" y="346135"/>
                </a:lnTo>
                <a:lnTo>
                  <a:pt x="1659873" y="347214"/>
                </a:lnTo>
                <a:cubicBezTo>
                  <a:pt x="1664907" y="347214"/>
                  <a:pt x="1667426" y="349012"/>
                  <a:pt x="1667426" y="352609"/>
                </a:cubicBezTo>
                <a:lnTo>
                  <a:pt x="1665268" y="355846"/>
                </a:lnTo>
                <a:lnTo>
                  <a:pt x="1666347" y="356925"/>
                </a:lnTo>
                <a:lnTo>
                  <a:pt x="1666347" y="359083"/>
                </a:lnTo>
                <a:cubicBezTo>
                  <a:pt x="1666347" y="361601"/>
                  <a:pt x="1664907" y="364478"/>
                  <a:pt x="1662031" y="367715"/>
                </a:cubicBezTo>
                <a:lnTo>
                  <a:pt x="1666347" y="374189"/>
                </a:lnTo>
                <a:lnTo>
                  <a:pt x="1665268" y="379584"/>
                </a:lnTo>
                <a:lnTo>
                  <a:pt x="1666347" y="380663"/>
                </a:lnTo>
                <a:lnTo>
                  <a:pt x="1666347" y="381742"/>
                </a:lnTo>
                <a:lnTo>
                  <a:pt x="1665268" y="388216"/>
                </a:lnTo>
                <a:cubicBezTo>
                  <a:pt x="1668864" y="401883"/>
                  <a:pt x="1670662" y="412314"/>
                  <a:pt x="1670662" y="419507"/>
                </a:cubicBezTo>
                <a:cubicBezTo>
                  <a:pt x="1669045" y="428139"/>
                  <a:pt x="1667605" y="432455"/>
                  <a:pt x="1666347" y="432455"/>
                </a:cubicBezTo>
                <a:lnTo>
                  <a:pt x="1665268" y="431376"/>
                </a:lnTo>
                <a:lnTo>
                  <a:pt x="1663110" y="431376"/>
                </a:lnTo>
                <a:lnTo>
                  <a:pt x="1663110" y="432455"/>
                </a:lnTo>
                <a:cubicBezTo>
                  <a:pt x="1665987" y="432455"/>
                  <a:pt x="1668144" y="438210"/>
                  <a:pt x="1669583" y="449719"/>
                </a:cubicBezTo>
                <a:lnTo>
                  <a:pt x="1671741" y="449719"/>
                </a:lnTo>
                <a:cubicBezTo>
                  <a:pt x="1675158" y="449719"/>
                  <a:pt x="1678754" y="437491"/>
                  <a:pt x="1682532" y="413033"/>
                </a:cubicBezTo>
                <a:cubicBezTo>
                  <a:pt x="1682532" y="411415"/>
                  <a:pt x="1683971" y="409257"/>
                  <a:pt x="1686847" y="406559"/>
                </a:cubicBezTo>
                <a:lnTo>
                  <a:pt x="1685769" y="405480"/>
                </a:lnTo>
                <a:lnTo>
                  <a:pt x="1685769" y="404401"/>
                </a:lnTo>
                <a:cubicBezTo>
                  <a:pt x="1685769" y="400804"/>
                  <a:pt x="1687567" y="395409"/>
                  <a:pt x="1691163" y="388216"/>
                </a:cubicBezTo>
                <a:lnTo>
                  <a:pt x="1690084" y="381742"/>
                </a:lnTo>
                <a:cubicBezTo>
                  <a:pt x="1691163" y="378146"/>
                  <a:pt x="1693681" y="376347"/>
                  <a:pt x="1697638" y="376347"/>
                </a:cubicBezTo>
                <a:lnTo>
                  <a:pt x="1701954" y="377426"/>
                </a:lnTo>
                <a:lnTo>
                  <a:pt x="1707348" y="376347"/>
                </a:lnTo>
                <a:lnTo>
                  <a:pt x="1714902" y="377426"/>
                </a:lnTo>
                <a:lnTo>
                  <a:pt x="1721376" y="376347"/>
                </a:lnTo>
                <a:lnTo>
                  <a:pt x="1723533" y="384979"/>
                </a:lnTo>
                <a:lnTo>
                  <a:pt x="1724613" y="384979"/>
                </a:lnTo>
                <a:cubicBezTo>
                  <a:pt x="1724613" y="381382"/>
                  <a:pt x="1725332" y="379584"/>
                  <a:pt x="1726771" y="379584"/>
                </a:cubicBezTo>
                <a:lnTo>
                  <a:pt x="1731086" y="382821"/>
                </a:lnTo>
                <a:lnTo>
                  <a:pt x="1732167" y="381742"/>
                </a:lnTo>
                <a:lnTo>
                  <a:pt x="1738640" y="381742"/>
                </a:lnTo>
                <a:cubicBezTo>
                  <a:pt x="1747991" y="383181"/>
                  <a:pt x="1752665" y="384979"/>
                  <a:pt x="1752665" y="387137"/>
                </a:cubicBezTo>
                <a:lnTo>
                  <a:pt x="1752665" y="390374"/>
                </a:lnTo>
                <a:cubicBezTo>
                  <a:pt x="1752665" y="395949"/>
                  <a:pt x="1750867" y="399546"/>
                  <a:pt x="1747271" y="401164"/>
                </a:cubicBezTo>
                <a:lnTo>
                  <a:pt x="1736482" y="400085"/>
                </a:lnTo>
                <a:cubicBezTo>
                  <a:pt x="1726589" y="408897"/>
                  <a:pt x="1720838" y="416090"/>
                  <a:pt x="1719218" y="421665"/>
                </a:cubicBezTo>
                <a:lnTo>
                  <a:pt x="1700874" y="448640"/>
                </a:lnTo>
                <a:lnTo>
                  <a:pt x="1710585" y="452956"/>
                </a:lnTo>
                <a:cubicBezTo>
                  <a:pt x="1713642" y="452237"/>
                  <a:pt x="1717958" y="447561"/>
                  <a:pt x="1723533" y="438929"/>
                </a:cubicBezTo>
                <a:lnTo>
                  <a:pt x="1723533" y="441087"/>
                </a:lnTo>
                <a:lnTo>
                  <a:pt x="1724613" y="441087"/>
                </a:lnTo>
                <a:lnTo>
                  <a:pt x="1724613" y="440008"/>
                </a:lnTo>
                <a:lnTo>
                  <a:pt x="1723533" y="436771"/>
                </a:lnTo>
                <a:cubicBezTo>
                  <a:pt x="1729648" y="429398"/>
                  <a:pt x="1735043" y="425442"/>
                  <a:pt x="1739719" y="424902"/>
                </a:cubicBezTo>
                <a:cubicBezTo>
                  <a:pt x="1746192" y="426880"/>
                  <a:pt x="1749429" y="430837"/>
                  <a:pt x="1749429" y="436771"/>
                </a:cubicBezTo>
                <a:lnTo>
                  <a:pt x="1752665" y="437850"/>
                </a:lnTo>
                <a:lnTo>
                  <a:pt x="1759141" y="435692"/>
                </a:lnTo>
                <a:cubicBezTo>
                  <a:pt x="1764715" y="435692"/>
                  <a:pt x="1770109" y="442886"/>
                  <a:pt x="1775327" y="457272"/>
                </a:cubicBezTo>
                <a:lnTo>
                  <a:pt x="1772090" y="460509"/>
                </a:lnTo>
                <a:lnTo>
                  <a:pt x="1751589" y="458351"/>
                </a:lnTo>
                <a:lnTo>
                  <a:pt x="1747271" y="458351"/>
                </a:lnTo>
                <a:lnTo>
                  <a:pt x="1728930" y="461588"/>
                </a:lnTo>
                <a:lnTo>
                  <a:pt x="1726771" y="461588"/>
                </a:lnTo>
                <a:lnTo>
                  <a:pt x="1723533" y="459430"/>
                </a:lnTo>
                <a:lnTo>
                  <a:pt x="1720296" y="460509"/>
                </a:lnTo>
                <a:lnTo>
                  <a:pt x="1711666" y="459430"/>
                </a:lnTo>
                <a:lnTo>
                  <a:pt x="1690084" y="461588"/>
                </a:lnTo>
                <a:cubicBezTo>
                  <a:pt x="1690084" y="460150"/>
                  <a:pt x="1689006" y="459430"/>
                  <a:pt x="1686847" y="459430"/>
                </a:cubicBezTo>
                <a:lnTo>
                  <a:pt x="1685769" y="458351"/>
                </a:lnTo>
                <a:lnTo>
                  <a:pt x="1685769" y="457272"/>
                </a:lnTo>
                <a:cubicBezTo>
                  <a:pt x="1675697" y="458172"/>
                  <a:pt x="1670662" y="459970"/>
                  <a:pt x="1670662" y="462667"/>
                </a:cubicBezTo>
                <a:lnTo>
                  <a:pt x="1670662" y="464825"/>
                </a:lnTo>
                <a:cubicBezTo>
                  <a:pt x="1674798" y="465365"/>
                  <a:pt x="1679474" y="469321"/>
                  <a:pt x="1684690" y="476694"/>
                </a:cubicBezTo>
                <a:cubicBezTo>
                  <a:pt x="1687567" y="476694"/>
                  <a:pt x="1692603" y="480651"/>
                  <a:pt x="1699795" y="488563"/>
                </a:cubicBezTo>
                <a:cubicBezTo>
                  <a:pt x="1710766" y="488563"/>
                  <a:pt x="1719397" y="492880"/>
                  <a:pt x="1725692" y="501512"/>
                </a:cubicBezTo>
                <a:cubicBezTo>
                  <a:pt x="1730548" y="501512"/>
                  <a:pt x="1735582" y="504029"/>
                  <a:pt x="1740797" y="509065"/>
                </a:cubicBezTo>
                <a:cubicBezTo>
                  <a:pt x="1745653" y="509065"/>
                  <a:pt x="1749249" y="510503"/>
                  <a:pt x="1751589" y="513381"/>
                </a:cubicBezTo>
                <a:lnTo>
                  <a:pt x="1765614" y="517697"/>
                </a:lnTo>
                <a:lnTo>
                  <a:pt x="1768853" y="516618"/>
                </a:lnTo>
                <a:cubicBezTo>
                  <a:pt x="1768853" y="518776"/>
                  <a:pt x="1772449" y="519855"/>
                  <a:pt x="1779642" y="519855"/>
                </a:cubicBezTo>
                <a:lnTo>
                  <a:pt x="1781800" y="523092"/>
                </a:lnTo>
                <a:lnTo>
                  <a:pt x="1781800" y="524171"/>
                </a:lnTo>
                <a:cubicBezTo>
                  <a:pt x="1763456" y="533702"/>
                  <a:pt x="1753386" y="543773"/>
                  <a:pt x="1751589" y="554383"/>
                </a:cubicBezTo>
                <a:cubicBezTo>
                  <a:pt x="1747812" y="561216"/>
                  <a:pt x="1744214" y="564813"/>
                  <a:pt x="1740797" y="565173"/>
                </a:cubicBezTo>
                <a:lnTo>
                  <a:pt x="1738640" y="565173"/>
                </a:lnTo>
                <a:lnTo>
                  <a:pt x="1703033" y="544672"/>
                </a:lnTo>
                <a:lnTo>
                  <a:pt x="1689006" y="526329"/>
                </a:lnTo>
                <a:cubicBezTo>
                  <a:pt x="1689006" y="521653"/>
                  <a:pt x="1686488" y="518416"/>
                  <a:pt x="1681453" y="516618"/>
                </a:cubicBezTo>
                <a:lnTo>
                  <a:pt x="1679295" y="511223"/>
                </a:lnTo>
                <a:lnTo>
                  <a:pt x="1680374" y="504749"/>
                </a:lnTo>
                <a:cubicBezTo>
                  <a:pt x="1672461" y="497196"/>
                  <a:pt x="1668504" y="492160"/>
                  <a:pt x="1668504" y="489642"/>
                </a:cubicBezTo>
                <a:lnTo>
                  <a:pt x="1666347" y="491801"/>
                </a:lnTo>
                <a:lnTo>
                  <a:pt x="1666347" y="504749"/>
                </a:lnTo>
                <a:lnTo>
                  <a:pt x="1668504" y="507986"/>
                </a:lnTo>
                <a:cubicBezTo>
                  <a:pt x="1668504" y="513021"/>
                  <a:pt x="1667785" y="516977"/>
                  <a:pt x="1666347" y="519855"/>
                </a:cubicBezTo>
                <a:lnTo>
                  <a:pt x="1667426" y="523092"/>
                </a:lnTo>
                <a:lnTo>
                  <a:pt x="1665268" y="537119"/>
                </a:lnTo>
                <a:lnTo>
                  <a:pt x="1666347" y="541435"/>
                </a:lnTo>
                <a:lnTo>
                  <a:pt x="1666347" y="548988"/>
                </a:lnTo>
                <a:cubicBezTo>
                  <a:pt x="1669224" y="548988"/>
                  <a:pt x="1670662" y="551865"/>
                  <a:pt x="1670662" y="557620"/>
                </a:cubicBezTo>
                <a:lnTo>
                  <a:pt x="1669583" y="575963"/>
                </a:lnTo>
                <a:lnTo>
                  <a:pt x="1665268" y="579200"/>
                </a:lnTo>
                <a:lnTo>
                  <a:pt x="1655557" y="577042"/>
                </a:lnTo>
                <a:lnTo>
                  <a:pt x="1649082" y="579200"/>
                </a:lnTo>
                <a:lnTo>
                  <a:pt x="1645846" y="579200"/>
                </a:lnTo>
                <a:cubicBezTo>
                  <a:pt x="1643688" y="579200"/>
                  <a:pt x="1640451" y="577761"/>
                  <a:pt x="1636134" y="574884"/>
                </a:cubicBezTo>
                <a:lnTo>
                  <a:pt x="1631818" y="579200"/>
                </a:lnTo>
                <a:lnTo>
                  <a:pt x="1630739" y="579200"/>
                </a:lnTo>
                <a:cubicBezTo>
                  <a:pt x="1627681" y="579200"/>
                  <a:pt x="1622647" y="575603"/>
                  <a:pt x="1615633" y="568410"/>
                </a:cubicBezTo>
                <a:lnTo>
                  <a:pt x="1615633" y="561936"/>
                </a:lnTo>
                <a:lnTo>
                  <a:pt x="1617791" y="555462"/>
                </a:lnTo>
                <a:cubicBezTo>
                  <a:pt x="1614554" y="554023"/>
                  <a:pt x="1612755" y="552584"/>
                  <a:pt x="1612396" y="551146"/>
                </a:cubicBezTo>
                <a:lnTo>
                  <a:pt x="1615633" y="546830"/>
                </a:lnTo>
                <a:cubicBezTo>
                  <a:pt x="1613475" y="544132"/>
                  <a:pt x="1612396" y="541615"/>
                  <a:pt x="1612396" y="539277"/>
                </a:cubicBezTo>
                <a:cubicBezTo>
                  <a:pt x="1614913" y="529925"/>
                  <a:pt x="1616712" y="525250"/>
                  <a:pt x="1617791" y="525250"/>
                </a:cubicBezTo>
                <a:lnTo>
                  <a:pt x="1626424" y="525250"/>
                </a:lnTo>
                <a:lnTo>
                  <a:pt x="1626424" y="524171"/>
                </a:lnTo>
                <a:cubicBezTo>
                  <a:pt x="1621388" y="524171"/>
                  <a:pt x="1618870" y="522732"/>
                  <a:pt x="1618870" y="519855"/>
                </a:cubicBezTo>
                <a:lnTo>
                  <a:pt x="1618870" y="517697"/>
                </a:lnTo>
                <a:lnTo>
                  <a:pt x="1610239" y="522013"/>
                </a:lnTo>
                <a:lnTo>
                  <a:pt x="1609137" y="520981"/>
                </a:lnTo>
                <a:lnTo>
                  <a:pt x="1605923" y="527947"/>
                </a:lnTo>
                <a:cubicBezTo>
                  <a:pt x="1603765" y="529925"/>
                  <a:pt x="1600528" y="531544"/>
                  <a:pt x="1596211" y="532803"/>
                </a:cubicBezTo>
                <a:cubicBezTo>
                  <a:pt x="1596211" y="535680"/>
                  <a:pt x="1591536" y="537838"/>
                  <a:pt x="1582184" y="539277"/>
                </a:cubicBezTo>
                <a:cubicBezTo>
                  <a:pt x="1579846" y="545751"/>
                  <a:pt x="1575530" y="548988"/>
                  <a:pt x="1569235" y="548988"/>
                </a:cubicBezTo>
                <a:lnTo>
                  <a:pt x="1563840" y="547909"/>
                </a:lnTo>
                <a:cubicBezTo>
                  <a:pt x="1563840" y="555821"/>
                  <a:pt x="1558805" y="559778"/>
                  <a:pt x="1548736" y="559778"/>
                </a:cubicBezTo>
                <a:lnTo>
                  <a:pt x="1523917" y="567331"/>
                </a:lnTo>
                <a:lnTo>
                  <a:pt x="1521759" y="563015"/>
                </a:lnTo>
                <a:cubicBezTo>
                  <a:pt x="1521759" y="561576"/>
                  <a:pt x="1526795" y="557260"/>
                  <a:pt x="1536866" y="550067"/>
                </a:cubicBezTo>
                <a:cubicBezTo>
                  <a:pt x="1547116" y="543233"/>
                  <a:pt x="1557187" y="535320"/>
                  <a:pt x="1567077" y="526329"/>
                </a:cubicBezTo>
                <a:lnTo>
                  <a:pt x="1569235" y="526329"/>
                </a:lnTo>
                <a:lnTo>
                  <a:pt x="1567077" y="524171"/>
                </a:lnTo>
                <a:cubicBezTo>
                  <a:pt x="1567259" y="522193"/>
                  <a:pt x="1571574" y="517517"/>
                  <a:pt x="1580026" y="510144"/>
                </a:cubicBezTo>
                <a:lnTo>
                  <a:pt x="1584343" y="503670"/>
                </a:lnTo>
                <a:lnTo>
                  <a:pt x="1583263" y="495038"/>
                </a:lnTo>
                <a:cubicBezTo>
                  <a:pt x="1594053" y="487305"/>
                  <a:pt x="1599449" y="480111"/>
                  <a:pt x="1599449" y="473457"/>
                </a:cubicBezTo>
                <a:cubicBezTo>
                  <a:pt x="1600706" y="473457"/>
                  <a:pt x="1602505" y="469501"/>
                  <a:pt x="1604844" y="461588"/>
                </a:cubicBezTo>
                <a:lnTo>
                  <a:pt x="1603765" y="460509"/>
                </a:lnTo>
                <a:lnTo>
                  <a:pt x="1595132" y="460509"/>
                </a:lnTo>
                <a:lnTo>
                  <a:pt x="1583263" y="458351"/>
                </a:lnTo>
                <a:lnTo>
                  <a:pt x="1572472" y="458351"/>
                </a:lnTo>
                <a:lnTo>
                  <a:pt x="1562762" y="461588"/>
                </a:lnTo>
                <a:cubicBezTo>
                  <a:pt x="1533989" y="460330"/>
                  <a:pt x="1519601" y="458531"/>
                  <a:pt x="1519601" y="456193"/>
                </a:cubicBezTo>
                <a:lnTo>
                  <a:pt x="1519601" y="452956"/>
                </a:lnTo>
                <a:lnTo>
                  <a:pt x="1522839" y="449719"/>
                </a:lnTo>
                <a:lnTo>
                  <a:pt x="1540103" y="449719"/>
                </a:lnTo>
                <a:cubicBezTo>
                  <a:pt x="1545138" y="449899"/>
                  <a:pt x="1547656" y="450619"/>
                  <a:pt x="1547656" y="451877"/>
                </a:cubicBezTo>
                <a:cubicBezTo>
                  <a:pt x="1551972" y="449000"/>
                  <a:pt x="1555209" y="447561"/>
                  <a:pt x="1557367" y="447561"/>
                </a:cubicBezTo>
                <a:lnTo>
                  <a:pt x="1562762" y="450798"/>
                </a:lnTo>
                <a:lnTo>
                  <a:pt x="1563840" y="449719"/>
                </a:lnTo>
                <a:lnTo>
                  <a:pt x="1592974" y="449719"/>
                </a:lnTo>
                <a:cubicBezTo>
                  <a:pt x="1595672" y="447561"/>
                  <a:pt x="1598189" y="446482"/>
                  <a:pt x="1600528" y="446482"/>
                </a:cubicBezTo>
                <a:lnTo>
                  <a:pt x="1608081" y="446482"/>
                </a:lnTo>
                <a:lnTo>
                  <a:pt x="1618870" y="449719"/>
                </a:lnTo>
                <a:lnTo>
                  <a:pt x="1619950" y="449719"/>
                </a:lnTo>
                <a:lnTo>
                  <a:pt x="1619950" y="448640"/>
                </a:lnTo>
                <a:lnTo>
                  <a:pt x="1618870" y="447561"/>
                </a:lnTo>
                <a:lnTo>
                  <a:pt x="1618870" y="446482"/>
                </a:lnTo>
                <a:lnTo>
                  <a:pt x="1619950" y="442166"/>
                </a:lnTo>
                <a:lnTo>
                  <a:pt x="1616712" y="442166"/>
                </a:lnTo>
                <a:lnTo>
                  <a:pt x="1616712" y="436771"/>
                </a:lnTo>
                <a:lnTo>
                  <a:pt x="1618870" y="433534"/>
                </a:lnTo>
                <a:lnTo>
                  <a:pt x="1618870" y="430297"/>
                </a:lnTo>
                <a:cubicBezTo>
                  <a:pt x="1617432" y="428859"/>
                  <a:pt x="1616352" y="424183"/>
                  <a:pt x="1615633" y="416270"/>
                </a:cubicBezTo>
                <a:lnTo>
                  <a:pt x="1617791" y="411954"/>
                </a:lnTo>
                <a:lnTo>
                  <a:pt x="1615633" y="409796"/>
                </a:lnTo>
                <a:cubicBezTo>
                  <a:pt x="1615633" y="408178"/>
                  <a:pt x="1617432" y="407099"/>
                  <a:pt x="1621028" y="406559"/>
                </a:cubicBezTo>
                <a:lnTo>
                  <a:pt x="1621028" y="405480"/>
                </a:lnTo>
                <a:cubicBezTo>
                  <a:pt x="1618150" y="405480"/>
                  <a:pt x="1616712" y="404761"/>
                  <a:pt x="1616712" y="403322"/>
                </a:cubicBezTo>
                <a:lnTo>
                  <a:pt x="1616712" y="402243"/>
                </a:lnTo>
                <a:lnTo>
                  <a:pt x="1622108" y="395769"/>
                </a:lnTo>
                <a:lnTo>
                  <a:pt x="1622108" y="394690"/>
                </a:lnTo>
                <a:cubicBezTo>
                  <a:pt x="1616352" y="394690"/>
                  <a:pt x="1613475" y="393611"/>
                  <a:pt x="1613475" y="391453"/>
                </a:cubicBezTo>
                <a:lnTo>
                  <a:pt x="1616712" y="387137"/>
                </a:lnTo>
                <a:lnTo>
                  <a:pt x="1615633" y="383900"/>
                </a:lnTo>
                <a:lnTo>
                  <a:pt x="1623186" y="375268"/>
                </a:lnTo>
                <a:cubicBezTo>
                  <a:pt x="1620669" y="375268"/>
                  <a:pt x="1617791" y="373829"/>
                  <a:pt x="1614554" y="370952"/>
                </a:cubicBezTo>
                <a:lnTo>
                  <a:pt x="1613475" y="370952"/>
                </a:lnTo>
                <a:lnTo>
                  <a:pt x="1608081" y="372031"/>
                </a:lnTo>
                <a:cubicBezTo>
                  <a:pt x="1596211" y="369873"/>
                  <a:pt x="1589377" y="368075"/>
                  <a:pt x="1587580" y="366636"/>
                </a:cubicBezTo>
                <a:cubicBezTo>
                  <a:pt x="1578227" y="369513"/>
                  <a:pt x="1568157" y="370952"/>
                  <a:pt x="1557367" y="370952"/>
                </a:cubicBezTo>
                <a:lnTo>
                  <a:pt x="1550893" y="366636"/>
                </a:lnTo>
                <a:lnTo>
                  <a:pt x="1549814" y="366636"/>
                </a:lnTo>
                <a:lnTo>
                  <a:pt x="1544418" y="370952"/>
                </a:lnTo>
                <a:lnTo>
                  <a:pt x="1534708" y="370952"/>
                </a:lnTo>
                <a:cubicBezTo>
                  <a:pt x="1531830" y="369693"/>
                  <a:pt x="1530392" y="367176"/>
                  <a:pt x="1530392" y="363399"/>
                </a:cubicBezTo>
                <a:cubicBezTo>
                  <a:pt x="1532190" y="359802"/>
                  <a:pt x="1535067" y="358004"/>
                  <a:pt x="1539023" y="358004"/>
                </a:cubicBezTo>
                <a:lnTo>
                  <a:pt x="1555209" y="360162"/>
                </a:lnTo>
                <a:lnTo>
                  <a:pt x="1560604" y="359083"/>
                </a:lnTo>
                <a:lnTo>
                  <a:pt x="1562762" y="361241"/>
                </a:lnTo>
                <a:lnTo>
                  <a:pt x="1564919" y="359083"/>
                </a:lnTo>
                <a:lnTo>
                  <a:pt x="1577868" y="360162"/>
                </a:lnTo>
                <a:lnTo>
                  <a:pt x="1587580" y="358004"/>
                </a:lnTo>
                <a:lnTo>
                  <a:pt x="1591895" y="358004"/>
                </a:lnTo>
                <a:lnTo>
                  <a:pt x="1598369" y="359083"/>
                </a:lnTo>
                <a:lnTo>
                  <a:pt x="1603765" y="358004"/>
                </a:lnTo>
                <a:lnTo>
                  <a:pt x="1610239" y="360162"/>
                </a:lnTo>
                <a:cubicBezTo>
                  <a:pt x="1614733" y="360162"/>
                  <a:pt x="1617973" y="358364"/>
                  <a:pt x="1619950" y="354767"/>
                </a:cubicBezTo>
                <a:lnTo>
                  <a:pt x="1619950" y="353688"/>
                </a:lnTo>
                <a:cubicBezTo>
                  <a:pt x="1617072" y="349911"/>
                  <a:pt x="1615633" y="345955"/>
                  <a:pt x="1615633" y="341819"/>
                </a:cubicBezTo>
                <a:lnTo>
                  <a:pt x="1619950" y="335345"/>
                </a:lnTo>
                <a:lnTo>
                  <a:pt x="1619950" y="333187"/>
                </a:lnTo>
                <a:cubicBezTo>
                  <a:pt x="1617072" y="330130"/>
                  <a:pt x="1615633" y="325814"/>
                  <a:pt x="1615633" y="320239"/>
                </a:cubicBezTo>
                <a:cubicBezTo>
                  <a:pt x="1617973" y="314484"/>
                  <a:pt x="1622288" y="311607"/>
                  <a:pt x="1628582" y="311607"/>
                </a:cubicBezTo>
                <a:close/>
                <a:moveTo>
                  <a:pt x="4179205" y="311412"/>
                </a:moveTo>
                <a:lnTo>
                  <a:pt x="4182433" y="311412"/>
                </a:lnTo>
                <a:lnTo>
                  <a:pt x="4187642" y="316488"/>
                </a:lnTo>
                <a:lnTo>
                  <a:pt x="4195784" y="314453"/>
                </a:lnTo>
                <a:lnTo>
                  <a:pt x="4198142" y="314453"/>
                </a:lnTo>
                <a:lnTo>
                  <a:pt x="4203432" y="318552"/>
                </a:lnTo>
                <a:lnTo>
                  <a:pt x="4203744" y="318552"/>
                </a:lnTo>
                <a:lnTo>
                  <a:pt x="4207975" y="315511"/>
                </a:lnTo>
                <a:lnTo>
                  <a:pt x="4225168" y="315511"/>
                </a:lnTo>
                <a:cubicBezTo>
                  <a:pt x="4228111" y="315659"/>
                  <a:pt x="4230318" y="315898"/>
                  <a:pt x="4231789" y="316228"/>
                </a:cubicBezTo>
                <a:lnTo>
                  <a:pt x="4232383" y="316569"/>
                </a:lnTo>
                <a:lnTo>
                  <a:pt x="4233748" y="316569"/>
                </a:lnTo>
                <a:cubicBezTo>
                  <a:pt x="4239650" y="318726"/>
                  <a:pt x="4242906" y="321257"/>
                  <a:pt x="4243517" y="324162"/>
                </a:cubicBezTo>
                <a:lnTo>
                  <a:pt x="4243517" y="327466"/>
                </a:lnTo>
                <a:cubicBezTo>
                  <a:pt x="4243517" y="331744"/>
                  <a:pt x="4239286" y="334519"/>
                  <a:pt x="4230822" y="335791"/>
                </a:cubicBezTo>
                <a:lnTo>
                  <a:pt x="4231874" y="338604"/>
                </a:lnTo>
                <a:lnTo>
                  <a:pt x="4229764" y="360111"/>
                </a:lnTo>
                <a:lnTo>
                  <a:pt x="4229764" y="362245"/>
                </a:lnTo>
                <a:cubicBezTo>
                  <a:pt x="4229764" y="362512"/>
                  <a:pt x="4231706" y="362979"/>
                  <a:pt x="4235591" y="363647"/>
                </a:cubicBezTo>
                <a:lnTo>
                  <a:pt x="4238057" y="363647"/>
                </a:lnTo>
                <a:cubicBezTo>
                  <a:pt x="4241624" y="362332"/>
                  <a:pt x="4243408" y="359484"/>
                  <a:pt x="4243408" y="355103"/>
                </a:cubicBezTo>
                <a:cubicBezTo>
                  <a:pt x="4243408" y="351278"/>
                  <a:pt x="4245627" y="349365"/>
                  <a:pt x="4250065" y="349365"/>
                </a:cubicBezTo>
                <a:lnTo>
                  <a:pt x="4252778" y="353247"/>
                </a:lnTo>
                <a:lnTo>
                  <a:pt x="4251871" y="345938"/>
                </a:lnTo>
                <a:lnTo>
                  <a:pt x="4260863" y="337066"/>
                </a:lnTo>
                <a:lnTo>
                  <a:pt x="4265668" y="337066"/>
                </a:lnTo>
                <a:cubicBezTo>
                  <a:pt x="4270416" y="339117"/>
                  <a:pt x="4276035" y="344231"/>
                  <a:pt x="4282526" y="352406"/>
                </a:cubicBezTo>
                <a:cubicBezTo>
                  <a:pt x="4286245" y="352406"/>
                  <a:pt x="4290962" y="356111"/>
                  <a:pt x="4296677" y="363520"/>
                </a:cubicBezTo>
                <a:lnTo>
                  <a:pt x="4296677" y="367442"/>
                </a:lnTo>
                <a:lnTo>
                  <a:pt x="4290846" y="373274"/>
                </a:lnTo>
                <a:lnTo>
                  <a:pt x="4250084" y="373274"/>
                </a:lnTo>
                <a:lnTo>
                  <a:pt x="4238790" y="372216"/>
                </a:lnTo>
                <a:lnTo>
                  <a:pt x="4230107" y="374527"/>
                </a:lnTo>
                <a:lnTo>
                  <a:pt x="4232938" y="379538"/>
                </a:lnTo>
                <a:cubicBezTo>
                  <a:pt x="4233644" y="381256"/>
                  <a:pt x="4233996" y="382818"/>
                  <a:pt x="4233996" y="384224"/>
                </a:cubicBezTo>
                <a:lnTo>
                  <a:pt x="4229764" y="397583"/>
                </a:lnTo>
                <a:lnTo>
                  <a:pt x="4229764" y="406781"/>
                </a:lnTo>
                <a:lnTo>
                  <a:pt x="4226590" y="414031"/>
                </a:lnTo>
                <a:cubicBezTo>
                  <a:pt x="4228707" y="414031"/>
                  <a:pt x="4229764" y="415398"/>
                  <a:pt x="4229764" y="418130"/>
                </a:cubicBezTo>
                <a:lnTo>
                  <a:pt x="4230582" y="418130"/>
                </a:lnTo>
                <a:cubicBezTo>
                  <a:pt x="4230582" y="417066"/>
                  <a:pt x="4231640" y="415908"/>
                  <a:pt x="4233756" y="414655"/>
                </a:cubicBezTo>
                <a:lnTo>
                  <a:pt x="4231640" y="409968"/>
                </a:lnTo>
                <a:lnTo>
                  <a:pt x="4231640" y="407854"/>
                </a:lnTo>
                <a:cubicBezTo>
                  <a:pt x="4233118" y="404898"/>
                  <a:pt x="4239494" y="400433"/>
                  <a:pt x="4250767" y="394459"/>
                </a:cubicBezTo>
                <a:cubicBezTo>
                  <a:pt x="4262242" y="394459"/>
                  <a:pt x="4267980" y="398444"/>
                  <a:pt x="4267980" y="406413"/>
                </a:cubicBezTo>
                <a:cubicBezTo>
                  <a:pt x="4267980" y="406779"/>
                  <a:pt x="4272974" y="409521"/>
                  <a:pt x="4282960" y="414638"/>
                </a:cubicBezTo>
                <a:cubicBezTo>
                  <a:pt x="4287168" y="419897"/>
                  <a:pt x="4289272" y="424354"/>
                  <a:pt x="4289272" y="428010"/>
                </a:cubicBezTo>
                <a:lnTo>
                  <a:pt x="4285557" y="431725"/>
                </a:lnTo>
                <a:lnTo>
                  <a:pt x="4280840" y="431725"/>
                </a:lnTo>
                <a:lnTo>
                  <a:pt x="4277666" y="427624"/>
                </a:lnTo>
                <a:lnTo>
                  <a:pt x="4274221" y="427624"/>
                </a:lnTo>
                <a:lnTo>
                  <a:pt x="4274221" y="426566"/>
                </a:lnTo>
                <a:lnTo>
                  <a:pt x="4265532" y="429609"/>
                </a:lnTo>
                <a:lnTo>
                  <a:pt x="4259460" y="429609"/>
                </a:lnTo>
                <a:lnTo>
                  <a:pt x="4255620" y="428682"/>
                </a:lnTo>
                <a:lnTo>
                  <a:pt x="4250948" y="429609"/>
                </a:lnTo>
                <a:lnTo>
                  <a:pt x="4250045" y="429112"/>
                </a:lnTo>
                <a:lnTo>
                  <a:pt x="4242159" y="430939"/>
                </a:lnTo>
                <a:cubicBezTo>
                  <a:pt x="4239537" y="431744"/>
                  <a:pt x="4237259" y="432667"/>
                  <a:pt x="4235324" y="433708"/>
                </a:cubicBezTo>
                <a:cubicBezTo>
                  <a:pt x="4230893" y="430976"/>
                  <a:pt x="4225979" y="429609"/>
                  <a:pt x="4220584" y="429609"/>
                </a:cubicBezTo>
                <a:lnTo>
                  <a:pt x="4204184" y="429609"/>
                </a:lnTo>
                <a:lnTo>
                  <a:pt x="4200344" y="428682"/>
                </a:lnTo>
                <a:lnTo>
                  <a:pt x="4196505" y="429609"/>
                </a:lnTo>
                <a:lnTo>
                  <a:pt x="4193970" y="429609"/>
                </a:lnTo>
                <a:lnTo>
                  <a:pt x="4193521" y="428682"/>
                </a:lnTo>
                <a:cubicBezTo>
                  <a:pt x="4191458" y="430006"/>
                  <a:pt x="4187740" y="430667"/>
                  <a:pt x="4182366" y="430667"/>
                </a:cubicBezTo>
                <a:lnTo>
                  <a:pt x="4169481" y="430667"/>
                </a:lnTo>
                <a:lnTo>
                  <a:pt x="4163667" y="425032"/>
                </a:lnTo>
                <a:lnTo>
                  <a:pt x="4163667" y="421662"/>
                </a:lnTo>
                <a:lnTo>
                  <a:pt x="4167669" y="418130"/>
                </a:lnTo>
                <a:lnTo>
                  <a:pt x="4172957" y="419066"/>
                </a:lnTo>
                <a:cubicBezTo>
                  <a:pt x="4177431" y="418761"/>
                  <a:pt x="4179668" y="417923"/>
                  <a:pt x="4179668" y="416552"/>
                </a:cubicBezTo>
                <a:lnTo>
                  <a:pt x="4174246" y="408350"/>
                </a:lnTo>
                <a:lnTo>
                  <a:pt x="4174246" y="406413"/>
                </a:lnTo>
                <a:cubicBezTo>
                  <a:pt x="4174246" y="402914"/>
                  <a:pt x="4176406" y="399264"/>
                  <a:pt x="4180726" y="395460"/>
                </a:cubicBezTo>
                <a:lnTo>
                  <a:pt x="4176362" y="383048"/>
                </a:lnTo>
                <a:lnTo>
                  <a:pt x="4178419" y="373454"/>
                </a:lnTo>
                <a:lnTo>
                  <a:pt x="4173763" y="374199"/>
                </a:lnTo>
                <a:lnTo>
                  <a:pt x="4169633" y="373274"/>
                </a:lnTo>
                <a:lnTo>
                  <a:pt x="4166714" y="374199"/>
                </a:lnTo>
                <a:lnTo>
                  <a:pt x="4151385" y="373274"/>
                </a:lnTo>
                <a:lnTo>
                  <a:pt x="4135429" y="373274"/>
                </a:lnTo>
                <a:lnTo>
                  <a:pt x="4131796" y="369640"/>
                </a:lnTo>
                <a:lnTo>
                  <a:pt x="4131796" y="365095"/>
                </a:lnTo>
                <a:lnTo>
                  <a:pt x="4132854" y="364169"/>
                </a:lnTo>
                <a:lnTo>
                  <a:pt x="4132854" y="361776"/>
                </a:lnTo>
                <a:lnTo>
                  <a:pt x="4176320" y="360606"/>
                </a:lnTo>
                <a:lnTo>
                  <a:pt x="4181321" y="360606"/>
                </a:lnTo>
                <a:lnTo>
                  <a:pt x="4181784" y="360530"/>
                </a:lnTo>
                <a:lnTo>
                  <a:pt x="4177553" y="347422"/>
                </a:lnTo>
                <a:cubicBezTo>
                  <a:pt x="4177553" y="343970"/>
                  <a:pt x="4177729" y="341381"/>
                  <a:pt x="4178082" y="339655"/>
                </a:cubicBezTo>
                <a:lnTo>
                  <a:pt x="4178611" y="338792"/>
                </a:lnTo>
                <a:lnTo>
                  <a:pt x="4178611" y="329450"/>
                </a:lnTo>
                <a:cubicBezTo>
                  <a:pt x="4178611" y="327936"/>
                  <a:pt x="4177509" y="325901"/>
                  <a:pt x="4175304" y="323344"/>
                </a:cubicBezTo>
                <a:lnTo>
                  <a:pt x="4175304" y="314849"/>
                </a:lnTo>
                <a:close/>
                <a:moveTo>
                  <a:pt x="9216139" y="311282"/>
                </a:moveTo>
                <a:lnTo>
                  <a:pt x="9216139" y="314561"/>
                </a:lnTo>
                <a:lnTo>
                  <a:pt x="9219553" y="314561"/>
                </a:lnTo>
                <a:lnTo>
                  <a:pt x="9219553" y="311282"/>
                </a:lnTo>
                <a:close/>
                <a:moveTo>
                  <a:pt x="5741057" y="310934"/>
                </a:moveTo>
                <a:cubicBezTo>
                  <a:pt x="5748341" y="313452"/>
                  <a:pt x="5752702" y="316015"/>
                  <a:pt x="5754140" y="318622"/>
                </a:cubicBezTo>
                <a:cubicBezTo>
                  <a:pt x="5757108" y="318622"/>
                  <a:pt x="5765110" y="324062"/>
                  <a:pt x="5778148" y="334942"/>
                </a:cubicBezTo>
                <a:lnTo>
                  <a:pt x="5778148" y="336021"/>
                </a:lnTo>
                <a:lnTo>
                  <a:pt x="5774911" y="340472"/>
                </a:lnTo>
                <a:lnTo>
                  <a:pt x="5774911" y="341551"/>
                </a:lnTo>
                <a:lnTo>
                  <a:pt x="5778148" y="341551"/>
                </a:lnTo>
                <a:lnTo>
                  <a:pt x="5781520" y="339258"/>
                </a:lnTo>
                <a:lnTo>
                  <a:pt x="5782599" y="339258"/>
                </a:lnTo>
                <a:cubicBezTo>
                  <a:pt x="5785297" y="340967"/>
                  <a:pt x="5787815" y="343889"/>
                  <a:pt x="5790152" y="348025"/>
                </a:cubicBezTo>
                <a:lnTo>
                  <a:pt x="5790152" y="349104"/>
                </a:lnTo>
                <a:cubicBezTo>
                  <a:pt x="5781250" y="357646"/>
                  <a:pt x="5769966" y="363851"/>
                  <a:pt x="5756298" y="367717"/>
                </a:cubicBezTo>
                <a:cubicBezTo>
                  <a:pt x="5756298" y="369336"/>
                  <a:pt x="5751218" y="371853"/>
                  <a:pt x="5741057" y="375270"/>
                </a:cubicBezTo>
                <a:lnTo>
                  <a:pt x="5739978" y="375270"/>
                </a:lnTo>
                <a:lnTo>
                  <a:pt x="5736741" y="373112"/>
                </a:lnTo>
                <a:lnTo>
                  <a:pt x="5734583" y="373112"/>
                </a:lnTo>
                <a:cubicBezTo>
                  <a:pt x="5734583" y="378957"/>
                  <a:pt x="5731661" y="382598"/>
                  <a:pt x="5725817" y="384037"/>
                </a:cubicBezTo>
                <a:cubicBezTo>
                  <a:pt x="5713408" y="390241"/>
                  <a:pt x="5707204" y="394962"/>
                  <a:pt x="5707204" y="398199"/>
                </a:cubicBezTo>
                <a:lnTo>
                  <a:pt x="5700730" y="414653"/>
                </a:lnTo>
                <a:cubicBezTo>
                  <a:pt x="5700730" y="418250"/>
                  <a:pt x="5699966" y="420048"/>
                  <a:pt x="5698437" y="420048"/>
                </a:cubicBezTo>
                <a:lnTo>
                  <a:pt x="5699651" y="430974"/>
                </a:lnTo>
                <a:lnTo>
                  <a:pt x="5699651" y="432053"/>
                </a:lnTo>
                <a:lnTo>
                  <a:pt x="5697358" y="444057"/>
                </a:lnTo>
                <a:lnTo>
                  <a:pt x="5698437" y="452824"/>
                </a:lnTo>
                <a:lnTo>
                  <a:pt x="5697358" y="459432"/>
                </a:lnTo>
                <a:cubicBezTo>
                  <a:pt x="5697897" y="465187"/>
                  <a:pt x="5698662" y="468064"/>
                  <a:pt x="5699651" y="468064"/>
                </a:cubicBezTo>
                <a:lnTo>
                  <a:pt x="5698437" y="478989"/>
                </a:lnTo>
                <a:lnTo>
                  <a:pt x="5698437" y="489914"/>
                </a:lnTo>
                <a:lnTo>
                  <a:pt x="5699651" y="516215"/>
                </a:lnTo>
                <a:lnTo>
                  <a:pt x="5697358" y="527005"/>
                </a:lnTo>
                <a:lnTo>
                  <a:pt x="5698437" y="530377"/>
                </a:lnTo>
                <a:lnTo>
                  <a:pt x="5690884" y="560859"/>
                </a:lnTo>
                <a:cubicBezTo>
                  <a:pt x="5681982" y="571828"/>
                  <a:pt x="5674699" y="577313"/>
                  <a:pt x="5669034" y="577313"/>
                </a:cubicBezTo>
                <a:lnTo>
                  <a:pt x="5667955" y="577313"/>
                </a:lnTo>
                <a:lnTo>
                  <a:pt x="5661346" y="575155"/>
                </a:lnTo>
                <a:lnTo>
                  <a:pt x="5648263" y="580550"/>
                </a:lnTo>
                <a:cubicBezTo>
                  <a:pt x="5638642" y="580550"/>
                  <a:pt x="5632123" y="572188"/>
                  <a:pt x="5628706" y="555464"/>
                </a:cubicBezTo>
                <a:cubicBezTo>
                  <a:pt x="5627537" y="555464"/>
                  <a:pt x="5626413" y="552541"/>
                  <a:pt x="5625334" y="546697"/>
                </a:cubicBezTo>
                <a:cubicBezTo>
                  <a:pt x="5621738" y="546697"/>
                  <a:pt x="5619939" y="545618"/>
                  <a:pt x="5619939" y="543460"/>
                </a:cubicBezTo>
                <a:lnTo>
                  <a:pt x="5621018" y="540223"/>
                </a:lnTo>
                <a:lnTo>
                  <a:pt x="5619939" y="540223"/>
                </a:lnTo>
                <a:lnTo>
                  <a:pt x="5614409" y="541302"/>
                </a:lnTo>
                <a:cubicBezTo>
                  <a:pt x="5610633" y="536176"/>
                  <a:pt x="5604474" y="533614"/>
                  <a:pt x="5595931" y="533614"/>
                </a:cubicBezTo>
                <a:lnTo>
                  <a:pt x="5588244" y="527005"/>
                </a:lnTo>
                <a:lnTo>
                  <a:pt x="5588244" y="522689"/>
                </a:lnTo>
                <a:lnTo>
                  <a:pt x="5590402" y="520531"/>
                </a:lnTo>
                <a:lnTo>
                  <a:pt x="5597010" y="520531"/>
                </a:lnTo>
                <a:lnTo>
                  <a:pt x="5624255" y="516215"/>
                </a:lnTo>
                <a:lnTo>
                  <a:pt x="5641789" y="516215"/>
                </a:lnTo>
                <a:cubicBezTo>
                  <a:pt x="5643228" y="515765"/>
                  <a:pt x="5644667" y="513922"/>
                  <a:pt x="5646105" y="510685"/>
                </a:cubicBezTo>
                <a:lnTo>
                  <a:pt x="5645026" y="501918"/>
                </a:lnTo>
                <a:lnTo>
                  <a:pt x="5648263" y="494365"/>
                </a:lnTo>
                <a:lnTo>
                  <a:pt x="5646105" y="490993"/>
                </a:lnTo>
                <a:lnTo>
                  <a:pt x="5646105" y="486677"/>
                </a:lnTo>
                <a:cubicBezTo>
                  <a:pt x="5646105" y="485059"/>
                  <a:pt x="5648668" y="483620"/>
                  <a:pt x="5653793" y="482361"/>
                </a:cubicBezTo>
                <a:lnTo>
                  <a:pt x="5653793" y="481282"/>
                </a:lnTo>
                <a:cubicBezTo>
                  <a:pt x="5648668" y="481282"/>
                  <a:pt x="5646105" y="480158"/>
                  <a:pt x="5646105" y="477910"/>
                </a:cubicBezTo>
                <a:lnTo>
                  <a:pt x="5646105" y="476831"/>
                </a:lnTo>
                <a:lnTo>
                  <a:pt x="5647184" y="475752"/>
                </a:lnTo>
                <a:lnTo>
                  <a:pt x="5646105" y="472515"/>
                </a:lnTo>
                <a:lnTo>
                  <a:pt x="5647184" y="460511"/>
                </a:lnTo>
                <a:lnTo>
                  <a:pt x="5646105" y="445136"/>
                </a:lnTo>
                <a:lnTo>
                  <a:pt x="5646105" y="442978"/>
                </a:lnTo>
                <a:lnTo>
                  <a:pt x="5648263" y="434346"/>
                </a:lnTo>
                <a:lnTo>
                  <a:pt x="5646105" y="430974"/>
                </a:lnTo>
                <a:lnTo>
                  <a:pt x="5647184" y="425579"/>
                </a:lnTo>
                <a:lnTo>
                  <a:pt x="5646105" y="421128"/>
                </a:lnTo>
                <a:lnTo>
                  <a:pt x="5648263" y="414653"/>
                </a:lnTo>
                <a:lnTo>
                  <a:pt x="5648263" y="411417"/>
                </a:lnTo>
                <a:cubicBezTo>
                  <a:pt x="5642419" y="405572"/>
                  <a:pt x="5639496" y="400087"/>
                  <a:pt x="5639496" y="394962"/>
                </a:cubicBezTo>
                <a:lnTo>
                  <a:pt x="5639496" y="393882"/>
                </a:lnTo>
                <a:lnTo>
                  <a:pt x="5642868" y="390646"/>
                </a:lnTo>
                <a:lnTo>
                  <a:pt x="5645026" y="390646"/>
                </a:lnTo>
                <a:lnTo>
                  <a:pt x="5649342" y="393882"/>
                </a:lnTo>
                <a:cubicBezTo>
                  <a:pt x="5654647" y="390286"/>
                  <a:pt x="5658289" y="388488"/>
                  <a:pt x="5660267" y="388488"/>
                </a:cubicBezTo>
                <a:lnTo>
                  <a:pt x="5665797" y="391725"/>
                </a:lnTo>
                <a:lnTo>
                  <a:pt x="5670113" y="391725"/>
                </a:lnTo>
                <a:lnTo>
                  <a:pt x="5677801" y="389567"/>
                </a:lnTo>
                <a:lnTo>
                  <a:pt x="5687647" y="390646"/>
                </a:lnTo>
                <a:cubicBezTo>
                  <a:pt x="5697987" y="375000"/>
                  <a:pt x="5706350" y="364435"/>
                  <a:pt x="5712734" y="358950"/>
                </a:cubicBezTo>
                <a:cubicBezTo>
                  <a:pt x="5717050" y="354634"/>
                  <a:pt x="5719208" y="348070"/>
                  <a:pt x="5719208" y="339258"/>
                </a:cubicBezTo>
                <a:lnTo>
                  <a:pt x="5718129" y="339258"/>
                </a:lnTo>
                <a:cubicBezTo>
                  <a:pt x="5704282" y="338539"/>
                  <a:pt x="5697358" y="337100"/>
                  <a:pt x="5697358" y="334942"/>
                </a:cubicBezTo>
                <a:lnTo>
                  <a:pt x="5697358" y="333863"/>
                </a:lnTo>
                <a:lnTo>
                  <a:pt x="5699651" y="331705"/>
                </a:lnTo>
                <a:lnTo>
                  <a:pt x="5706125" y="332784"/>
                </a:lnTo>
                <a:lnTo>
                  <a:pt x="5710576" y="331705"/>
                </a:lnTo>
                <a:lnTo>
                  <a:pt x="5713813" y="334942"/>
                </a:lnTo>
                <a:lnTo>
                  <a:pt x="5714892" y="334942"/>
                </a:lnTo>
                <a:lnTo>
                  <a:pt x="5715971" y="333863"/>
                </a:lnTo>
                <a:lnTo>
                  <a:pt x="5717050" y="333863"/>
                </a:lnTo>
                <a:lnTo>
                  <a:pt x="5715971" y="332784"/>
                </a:lnTo>
                <a:lnTo>
                  <a:pt x="5715971" y="330626"/>
                </a:lnTo>
                <a:cubicBezTo>
                  <a:pt x="5715971" y="328918"/>
                  <a:pt x="5718533" y="327434"/>
                  <a:pt x="5723659" y="326175"/>
                </a:cubicBezTo>
                <a:cubicBezTo>
                  <a:pt x="5728694" y="317453"/>
                  <a:pt x="5734494" y="312373"/>
                  <a:pt x="5741057" y="310934"/>
                </a:cubicBezTo>
                <a:close/>
                <a:moveTo>
                  <a:pt x="5054420" y="310934"/>
                </a:moveTo>
                <a:lnTo>
                  <a:pt x="5057657" y="310934"/>
                </a:lnTo>
                <a:cubicBezTo>
                  <a:pt x="5060894" y="310934"/>
                  <a:pt x="5067099" y="313137"/>
                  <a:pt x="5076270" y="317543"/>
                </a:cubicBezTo>
                <a:cubicBezTo>
                  <a:pt x="5081306" y="317543"/>
                  <a:pt x="5085667" y="320061"/>
                  <a:pt x="5089353" y="325096"/>
                </a:cubicBezTo>
                <a:cubicBezTo>
                  <a:pt x="5102841" y="328063"/>
                  <a:pt x="5115205" y="329906"/>
                  <a:pt x="5126444" y="330626"/>
                </a:cubicBezTo>
                <a:lnTo>
                  <a:pt x="5134132" y="329547"/>
                </a:lnTo>
                <a:lnTo>
                  <a:pt x="5143978" y="330626"/>
                </a:lnTo>
                <a:lnTo>
                  <a:pt x="5150587" y="327389"/>
                </a:lnTo>
                <a:cubicBezTo>
                  <a:pt x="5157870" y="329547"/>
                  <a:pt x="5166232" y="330626"/>
                  <a:pt x="5175674" y="330626"/>
                </a:cubicBezTo>
                <a:lnTo>
                  <a:pt x="5183361" y="329547"/>
                </a:lnTo>
                <a:lnTo>
                  <a:pt x="5184440" y="330626"/>
                </a:lnTo>
                <a:lnTo>
                  <a:pt x="5185519" y="330626"/>
                </a:lnTo>
                <a:lnTo>
                  <a:pt x="5188756" y="328468"/>
                </a:lnTo>
                <a:lnTo>
                  <a:pt x="5201974" y="329547"/>
                </a:lnTo>
                <a:lnTo>
                  <a:pt x="5221531" y="329547"/>
                </a:lnTo>
                <a:lnTo>
                  <a:pt x="5225982" y="330626"/>
                </a:lnTo>
                <a:cubicBezTo>
                  <a:pt x="5227601" y="330626"/>
                  <a:pt x="5235244" y="324422"/>
                  <a:pt x="5248911" y="312013"/>
                </a:cubicBezTo>
                <a:lnTo>
                  <a:pt x="5252148" y="312013"/>
                </a:lnTo>
                <a:cubicBezTo>
                  <a:pt x="5268063" y="317858"/>
                  <a:pt x="5276111" y="321499"/>
                  <a:pt x="5276291" y="322938"/>
                </a:cubicBezTo>
                <a:cubicBezTo>
                  <a:pt x="5276291" y="324556"/>
                  <a:pt x="5279528" y="328558"/>
                  <a:pt x="5286002" y="334942"/>
                </a:cubicBezTo>
                <a:lnTo>
                  <a:pt x="5287216" y="340472"/>
                </a:lnTo>
                <a:lnTo>
                  <a:pt x="5282765" y="344788"/>
                </a:lnTo>
                <a:lnTo>
                  <a:pt x="5283844" y="345867"/>
                </a:lnTo>
                <a:lnTo>
                  <a:pt x="5283844" y="349238"/>
                </a:lnTo>
                <a:lnTo>
                  <a:pt x="5276291" y="356792"/>
                </a:lnTo>
                <a:lnTo>
                  <a:pt x="5277370" y="361242"/>
                </a:lnTo>
                <a:lnTo>
                  <a:pt x="5276291" y="366638"/>
                </a:lnTo>
                <a:lnTo>
                  <a:pt x="5278449" y="378641"/>
                </a:lnTo>
                <a:lnTo>
                  <a:pt x="5275077" y="386329"/>
                </a:lnTo>
                <a:lnTo>
                  <a:pt x="5279528" y="402784"/>
                </a:lnTo>
                <a:lnTo>
                  <a:pt x="5278449" y="410337"/>
                </a:lnTo>
                <a:lnTo>
                  <a:pt x="5278449" y="422341"/>
                </a:lnTo>
                <a:cubicBezTo>
                  <a:pt x="5278449" y="430973"/>
                  <a:pt x="5277730" y="436818"/>
                  <a:pt x="5276291" y="439875"/>
                </a:cubicBezTo>
                <a:lnTo>
                  <a:pt x="5277370" y="449721"/>
                </a:lnTo>
                <a:lnTo>
                  <a:pt x="5277370" y="455251"/>
                </a:lnTo>
                <a:lnTo>
                  <a:pt x="5273998" y="460646"/>
                </a:lnTo>
                <a:cubicBezTo>
                  <a:pt x="5276965" y="462085"/>
                  <a:pt x="5278449" y="463928"/>
                  <a:pt x="5278449" y="466176"/>
                </a:cubicBezTo>
                <a:lnTo>
                  <a:pt x="5276291" y="470492"/>
                </a:lnTo>
                <a:lnTo>
                  <a:pt x="5279528" y="484654"/>
                </a:lnTo>
                <a:lnTo>
                  <a:pt x="5277370" y="501109"/>
                </a:lnTo>
                <a:lnTo>
                  <a:pt x="5279528" y="525116"/>
                </a:lnTo>
                <a:lnTo>
                  <a:pt x="5277370" y="533883"/>
                </a:lnTo>
                <a:lnTo>
                  <a:pt x="5278449" y="545887"/>
                </a:lnTo>
                <a:lnTo>
                  <a:pt x="5278449" y="550338"/>
                </a:lnTo>
                <a:cubicBezTo>
                  <a:pt x="5268918" y="557441"/>
                  <a:pt x="5264152" y="563241"/>
                  <a:pt x="5264152" y="567737"/>
                </a:cubicBezTo>
                <a:cubicBezTo>
                  <a:pt x="5262713" y="569175"/>
                  <a:pt x="5257993" y="570255"/>
                  <a:pt x="5249990" y="570974"/>
                </a:cubicBezTo>
                <a:lnTo>
                  <a:pt x="5248911" y="572188"/>
                </a:lnTo>
                <a:lnTo>
                  <a:pt x="5242302" y="570974"/>
                </a:lnTo>
                <a:lnTo>
                  <a:pt x="5234749" y="576504"/>
                </a:lnTo>
                <a:lnTo>
                  <a:pt x="5233670" y="576504"/>
                </a:lnTo>
                <a:cubicBezTo>
                  <a:pt x="5228365" y="576504"/>
                  <a:pt x="5224319" y="572143"/>
                  <a:pt x="5221531" y="563421"/>
                </a:cubicBezTo>
                <a:cubicBezTo>
                  <a:pt x="5220452" y="563421"/>
                  <a:pt x="5219014" y="559060"/>
                  <a:pt x="5217215" y="550338"/>
                </a:cubicBezTo>
                <a:cubicBezTo>
                  <a:pt x="5215057" y="550338"/>
                  <a:pt x="5213978" y="546292"/>
                  <a:pt x="5213978" y="538199"/>
                </a:cubicBezTo>
                <a:lnTo>
                  <a:pt x="5206290" y="529567"/>
                </a:lnTo>
                <a:cubicBezTo>
                  <a:pt x="5196849" y="526600"/>
                  <a:pt x="5192128" y="524397"/>
                  <a:pt x="5192128" y="522958"/>
                </a:cubicBezTo>
                <a:lnTo>
                  <a:pt x="5192128" y="520800"/>
                </a:lnTo>
                <a:cubicBezTo>
                  <a:pt x="5192848" y="518552"/>
                  <a:pt x="5195006" y="517428"/>
                  <a:pt x="5198602" y="517428"/>
                </a:cubicBezTo>
                <a:lnTo>
                  <a:pt x="5205211" y="517428"/>
                </a:lnTo>
                <a:cubicBezTo>
                  <a:pt x="5208808" y="517608"/>
                  <a:pt x="5210606" y="518373"/>
                  <a:pt x="5210606" y="519721"/>
                </a:cubicBezTo>
                <a:lnTo>
                  <a:pt x="5217215" y="517428"/>
                </a:lnTo>
                <a:lnTo>
                  <a:pt x="5221531" y="518642"/>
                </a:lnTo>
                <a:lnTo>
                  <a:pt x="5223824" y="518642"/>
                </a:lnTo>
                <a:cubicBezTo>
                  <a:pt x="5226522" y="518642"/>
                  <a:pt x="5228320" y="513157"/>
                  <a:pt x="5229219" y="502187"/>
                </a:cubicBezTo>
                <a:cubicBezTo>
                  <a:pt x="5231377" y="502187"/>
                  <a:pt x="5232456" y="497467"/>
                  <a:pt x="5232456" y="488026"/>
                </a:cubicBezTo>
                <a:lnTo>
                  <a:pt x="5228140" y="461185"/>
                </a:lnTo>
                <a:lnTo>
                  <a:pt x="5227061" y="460106"/>
                </a:lnTo>
                <a:lnTo>
                  <a:pt x="5198602" y="460106"/>
                </a:lnTo>
                <a:cubicBezTo>
                  <a:pt x="5192039" y="460106"/>
                  <a:pt x="5188756" y="464647"/>
                  <a:pt x="5188756" y="473729"/>
                </a:cubicBezTo>
                <a:lnTo>
                  <a:pt x="5189835" y="489105"/>
                </a:lnTo>
                <a:lnTo>
                  <a:pt x="5188756" y="498950"/>
                </a:lnTo>
                <a:lnTo>
                  <a:pt x="5189835" y="500029"/>
                </a:lnTo>
                <a:lnTo>
                  <a:pt x="5191049" y="500029"/>
                </a:lnTo>
                <a:lnTo>
                  <a:pt x="5189835" y="518642"/>
                </a:lnTo>
                <a:lnTo>
                  <a:pt x="5191049" y="540492"/>
                </a:lnTo>
                <a:lnTo>
                  <a:pt x="5187677" y="544808"/>
                </a:lnTo>
                <a:lnTo>
                  <a:pt x="5192128" y="560049"/>
                </a:lnTo>
                <a:cubicBezTo>
                  <a:pt x="5192128" y="563915"/>
                  <a:pt x="5187363" y="567557"/>
                  <a:pt x="5177832" y="570974"/>
                </a:cubicBezTo>
                <a:lnTo>
                  <a:pt x="5174595" y="567737"/>
                </a:lnTo>
                <a:lnTo>
                  <a:pt x="5175674" y="561263"/>
                </a:lnTo>
                <a:lnTo>
                  <a:pt x="5172437" y="561263"/>
                </a:lnTo>
                <a:cubicBezTo>
                  <a:pt x="5168930" y="566298"/>
                  <a:pt x="5166367" y="568816"/>
                  <a:pt x="5164749" y="568816"/>
                </a:cubicBezTo>
                <a:lnTo>
                  <a:pt x="5161512" y="567737"/>
                </a:lnTo>
                <a:lnTo>
                  <a:pt x="5154903" y="568816"/>
                </a:lnTo>
                <a:lnTo>
                  <a:pt x="5152745" y="568816"/>
                </a:lnTo>
                <a:lnTo>
                  <a:pt x="5146136" y="563421"/>
                </a:lnTo>
                <a:lnTo>
                  <a:pt x="5147215" y="558970"/>
                </a:lnTo>
                <a:lnTo>
                  <a:pt x="5143978" y="555733"/>
                </a:lnTo>
                <a:lnTo>
                  <a:pt x="5145057" y="546966"/>
                </a:lnTo>
                <a:lnTo>
                  <a:pt x="5141820" y="532804"/>
                </a:lnTo>
                <a:lnTo>
                  <a:pt x="5140741" y="531725"/>
                </a:lnTo>
                <a:lnTo>
                  <a:pt x="5140741" y="529567"/>
                </a:lnTo>
                <a:lnTo>
                  <a:pt x="5142899" y="520800"/>
                </a:lnTo>
                <a:lnTo>
                  <a:pt x="5142899" y="516349"/>
                </a:lnTo>
                <a:cubicBezTo>
                  <a:pt x="5142899" y="494500"/>
                  <a:pt x="5143978" y="479888"/>
                  <a:pt x="5146136" y="472515"/>
                </a:cubicBezTo>
                <a:cubicBezTo>
                  <a:pt x="5146136" y="464962"/>
                  <a:pt x="5140336" y="461185"/>
                  <a:pt x="5128737" y="461185"/>
                </a:cubicBezTo>
                <a:lnTo>
                  <a:pt x="5125365" y="462399"/>
                </a:lnTo>
                <a:lnTo>
                  <a:pt x="5111203" y="457948"/>
                </a:lnTo>
                <a:cubicBezTo>
                  <a:pt x="5101043" y="459387"/>
                  <a:pt x="5095962" y="462489"/>
                  <a:pt x="5095962" y="467255"/>
                </a:cubicBezTo>
                <a:lnTo>
                  <a:pt x="5097041" y="474808"/>
                </a:lnTo>
                <a:cubicBezTo>
                  <a:pt x="5090118" y="505470"/>
                  <a:pt x="5084273" y="520800"/>
                  <a:pt x="5079507" y="520800"/>
                </a:cubicBezTo>
                <a:cubicBezTo>
                  <a:pt x="5069706" y="544808"/>
                  <a:pt x="5060580" y="556812"/>
                  <a:pt x="5052128" y="556812"/>
                </a:cubicBezTo>
                <a:lnTo>
                  <a:pt x="5049970" y="556812"/>
                </a:lnTo>
                <a:lnTo>
                  <a:pt x="5048891" y="555733"/>
                </a:lnTo>
                <a:lnTo>
                  <a:pt x="5047812" y="555733"/>
                </a:lnTo>
                <a:cubicBezTo>
                  <a:pt x="5047812" y="560858"/>
                  <a:pt x="5047092" y="564140"/>
                  <a:pt x="5045654" y="565579"/>
                </a:cubicBezTo>
                <a:cubicBezTo>
                  <a:pt x="5039809" y="564680"/>
                  <a:pt x="5036887" y="563241"/>
                  <a:pt x="5036887" y="561263"/>
                </a:cubicBezTo>
                <a:cubicBezTo>
                  <a:pt x="5038146" y="552451"/>
                  <a:pt x="5039989" y="548045"/>
                  <a:pt x="5042417" y="548045"/>
                </a:cubicBezTo>
                <a:lnTo>
                  <a:pt x="5052128" y="550338"/>
                </a:lnTo>
                <a:lnTo>
                  <a:pt x="5056578" y="550338"/>
                </a:lnTo>
                <a:lnTo>
                  <a:pt x="5056578" y="549124"/>
                </a:lnTo>
                <a:cubicBezTo>
                  <a:pt x="5047137" y="548225"/>
                  <a:pt x="5042417" y="546786"/>
                  <a:pt x="5042417" y="544808"/>
                </a:cubicBezTo>
                <a:cubicBezTo>
                  <a:pt x="5045654" y="530961"/>
                  <a:pt x="5047812" y="524037"/>
                  <a:pt x="5048891" y="524037"/>
                </a:cubicBezTo>
                <a:lnTo>
                  <a:pt x="5047812" y="518642"/>
                </a:lnTo>
                <a:lnTo>
                  <a:pt x="5052128" y="503266"/>
                </a:lnTo>
                <a:lnTo>
                  <a:pt x="5051049" y="500029"/>
                </a:lnTo>
                <a:lnTo>
                  <a:pt x="5052128" y="491263"/>
                </a:lnTo>
                <a:lnTo>
                  <a:pt x="5051049" y="474808"/>
                </a:lnTo>
                <a:cubicBezTo>
                  <a:pt x="5051588" y="470492"/>
                  <a:pt x="5052353" y="468334"/>
                  <a:pt x="5053341" y="468334"/>
                </a:cubicBezTo>
                <a:lnTo>
                  <a:pt x="5051049" y="439875"/>
                </a:lnTo>
                <a:lnTo>
                  <a:pt x="5053341" y="428950"/>
                </a:lnTo>
                <a:lnTo>
                  <a:pt x="5051049" y="420183"/>
                </a:lnTo>
                <a:cubicBezTo>
                  <a:pt x="5054016" y="415687"/>
                  <a:pt x="5055859" y="409528"/>
                  <a:pt x="5056578" y="401705"/>
                </a:cubicBezTo>
                <a:lnTo>
                  <a:pt x="5058736" y="399412"/>
                </a:lnTo>
                <a:cubicBezTo>
                  <a:pt x="5053611" y="397074"/>
                  <a:pt x="5051049" y="393793"/>
                  <a:pt x="5051049" y="389566"/>
                </a:cubicBezTo>
                <a:lnTo>
                  <a:pt x="5051049" y="385250"/>
                </a:lnTo>
                <a:cubicBezTo>
                  <a:pt x="5054735" y="381384"/>
                  <a:pt x="5056578" y="378462"/>
                  <a:pt x="5056578" y="376483"/>
                </a:cubicBezTo>
                <a:lnTo>
                  <a:pt x="5054420" y="370010"/>
                </a:lnTo>
                <a:lnTo>
                  <a:pt x="5055499" y="364480"/>
                </a:lnTo>
                <a:lnTo>
                  <a:pt x="5054420" y="357871"/>
                </a:lnTo>
                <a:lnTo>
                  <a:pt x="5056578" y="351396"/>
                </a:lnTo>
                <a:lnTo>
                  <a:pt x="5051049" y="327389"/>
                </a:lnTo>
                <a:lnTo>
                  <a:pt x="5052128" y="324017"/>
                </a:lnTo>
                <a:lnTo>
                  <a:pt x="5051049" y="317543"/>
                </a:lnTo>
                <a:lnTo>
                  <a:pt x="5051049" y="314171"/>
                </a:lnTo>
                <a:close/>
                <a:moveTo>
                  <a:pt x="1208863" y="310797"/>
                </a:moveTo>
                <a:lnTo>
                  <a:pt x="1210886" y="310797"/>
                </a:lnTo>
                <a:cubicBezTo>
                  <a:pt x="1213403" y="314394"/>
                  <a:pt x="1216998" y="317271"/>
                  <a:pt x="1221676" y="319429"/>
                </a:cubicBezTo>
                <a:cubicBezTo>
                  <a:pt x="1240198" y="329590"/>
                  <a:pt x="1249460" y="336828"/>
                  <a:pt x="1249460" y="341144"/>
                </a:cubicBezTo>
                <a:lnTo>
                  <a:pt x="1239749" y="358543"/>
                </a:lnTo>
                <a:lnTo>
                  <a:pt x="1239749" y="359622"/>
                </a:lnTo>
                <a:lnTo>
                  <a:pt x="1242985" y="372705"/>
                </a:lnTo>
                <a:lnTo>
                  <a:pt x="1242985" y="374863"/>
                </a:lnTo>
                <a:cubicBezTo>
                  <a:pt x="1241547" y="376122"/>
                  <a:pt x="1240468" y="381202"/>
                  <a:pt x="1239749" y="390104"/>
                </a:cubicBezTo>
                <a:cubicBezTo>
                  <a:pt x="1238040" y="390104"/>
                  <a:pt x="1237006" y="391543"/>
                  <a:pt x="1236647" y="394420"/>
                </a:cubicBezTo>
                <a:lnTo>
                  <a:pt x="1239749" y="403187"/>
                </a:lnTo>
                <a:lnTo>
                  <a:pt x="1239749" y="406424"/>
                </a:lnTo>
                <a:lnTo>
                  <a:pt x="1237591" y="415056"/>
                </a:lnTo>
                <a:lnTo>
                  <a:pt x="1238670" y="419372"/>
                </a:lnTo>
                <a:lnTo>
                  <a:pt x="1238670" y="420451"/>
                </a:lnTo>
                <a:lnTo>
                  <a:pt x="1235567" y="424902"/>
                </a:lnTo>
                <a:lnTo>
                  <a:pt x="1238670" y="436771"/>
                </a:lnTo>
                <a:lnTo>
                  <a:pt x="1235567" y="445538"/>
                </a:lnTo>
                <a:cubicBezTo>
                  <a:pt x="1239074" y="448955"/>
                  <a:pt x="1240827" y="454350"/>
                  <a:pt x="1240827" y="461723"/>
                </a:cubicBezTo>
                <a:lnTo>
                  <a:pt x="1240827" y="473727"/>
                </a:lnTo>
                <a:lnTo>
                  <a:pt x="1238670" y="482359"/>
                </a:lnTo>
                <a:lnTo>
                  <a:pt x="1240827" y="507446"/>
                </a:lnTo>
                <a:lnTo>
                  <a:pt x="1238670" y="517157"/>
                </a:lnTo>
                <a:lnTo>
                  <a:pt x="1239749" y="520394"/>
                </a:lnTo>
                <a:lnTo>
                  <a:pt x="1238670" y="520394"/>
                </a:lnTo>
                <a:lnTo>
                  <a:pt x="1240827" y="532398"/>
                </a:lnTo>
                <a:lnTo>
                  <a:pt x="1238670" y="538872"/>
                </a:lnTo>
                <a:lnTo>
                  <a:pt x="1240827" y="541030"/>
                </a:lnTo>
                <a:lnTo>
                  <a:pt x="1240827" y="542109"/>
                </a:lnTo>
                <a:lnTo>
                  <a:pt x="1238670" y="544267"/>
                </a:lnTo>
                <a:lnTo>
                  <a:pt x="1237591" y="544267"/>
                </a:lnTo>
                <a:lnTo>
                  <a:pt x="1237591" y="539951"/>
                </a:lnTo>
                <a:lnTo>
                  <a:pt x="1234488" y="542109"/>
                </a:lnTo>
                <a:lnTo>
                  <a:pt x="1229093" y="536714"/>
                </a:lnTo>
                <a:lnTo>
                  <a:pt x="1229093" y="537793"/>
                </a:lnTo>
                <a:cubicBezTo>
                  <a:pt x="1233409" y="542289"/>
                  <a:pt x="1235567" y="545571"/>
                  <a:pt x="1235567" y="547639"/>
                </a:cubicBezTo>
                <a:lnTo>
                  <a:pt x="1235567" y="549797"/>
                </a:lnTo>
                <a:lnTo>
                  <a:pt x="1238670" y="547639"/>
                </a:lnTo>
                <a:lnTo>
                  <a:pt x="1239749" y="548718"/>
                </a:lnTo>
                <a:cubicBezTo>
                  <a:pt x="1238670" y="553753"/>
                  <a:pt x="1236557" y="558069"/>
                  <a:pt x="1233409" y="561666"/>
                </a:cubicBezTo>
                <a:lnTo>
                  <a:pt x="1232330" y="561666"/>
                </a:lnTo>
                <a:lnTo>
                  <a:pt x="1232330" y="558429"/>
                </a:lnTo>
                <a:lnTo>
                  <a:pt x="1231251" y="558429"/>
                </a:lnTo>
                <a:cubicBezTo>
                  <a:pt x="1231251" y="561486"/>
                  <a:pt x="1229814" y="564004"/>
                  <a:pt x="1226936" y="565982"/>
                </a:cubicBezTo>
                <a:cubicBezTo>
                  <a:pt x="1226936" y="570388"/>
                  <a:pt x="1222304" y="572950"/>
                  <a:pt x="1213044" y="573670"/>
                </a:cubicBezTo>
                <a:lnTo>
                  <a:pt x="1210886" y="575828"/>
                </a:lnTo>
                <a:lnTo>
                  <a:pt x="1209806" y="575828"/>
                </a:lnTo>
                <a:lnTo>
                  <a:pt x="1206705" y="573670"/>
                </a:lnTo>
                <a:lnTo>
                  <a:pt x="1199151" y="576907"/>
                </a:lnTo>
                <a:lnTo>
                  <a:pt x="1198072" y="575828"/>
                </a:lnTo>
                <a:lnTo>
                  <a:pt x="1196993" y="575828"/>
                </a:lnTo>
                <a:lnTo>
                  <a:pt x="1195914" y="576907"/>
                </a:lnTo>
                <a:lnTo>
                  <a:pt x="1194970" y="576907"/>
                </a:lnTo>
                <a:cubicBezTo>
                  <a:pt x="1183549" y="576008"/>
                  <a:pt x="1177841" y="574209"/>
                  <a:pt x="1177841" y="571512"/>
                </a:cubicBezTo>
                <a:lnTo>
                  <a:pt x="1179999" y="569354"/>
                </a:lnTo>
                <a:cubicBezTo>
                  <a:pt x="1177841" y="569354"/>
                  <a:pt x="1176042" y="566791"/>
                  <a:pt x="1174604" y="561666"/>
                </a:cubicBezTo>
                <a:lnTo>
                  <a:pt x="1175683" y="549797"/>
                </a:lnTo>
                <a:cubicBezTo>
                  <a:pt x="1177841" y="551415"/>
                  <a:pt x="1182831" y="553214"/>
                  <a:pt x="1190654" y="555192"/>
                </a:cubicBezTo>
                <a:lnTo>
                  <a:pt x="1193892" y="558429"/>
                </a:lnTo>
                <a:lnTo>
                  <a:pt x="1198072" y="557350"/>
                </a:lnTo>
                <a:lnTo>
                  <a:pt x="1198072" y="556271"/>
                </a:lnTo>
                <a:cubicBezTo>
                  <a:pt x="1194206" y="556271"/>
                  <a:pt x="1189575" y="554472"/>
                  <a:pt x="1184181" y="550876"/>
                </a:cubicBezTo>
                <a:cubicBezTo>
                  <a:pt x="1165656" y="547009"/>
                  <a:pt x="1156395" y="542648"/>
                  <a:pt x="1156395" y="537793"/>
                </a:cubicBezTo>
                <a:cubicBezTo>
                  <a:pt x="1144796" y="534196"/>
                  <a:pt x="1138772" y="530959"/>
                  <a:pt x="1138322" y="528082"/>
                </a:cubicBezTo>
                <a:lnTo>
                  <a:pt x="1138322" y="525924"/>
                </a:lnTo>
                <a:lnTo>
                  <a:pt x="1140345" y="523631"/>
                </a:lnTo>
                <a:lnTo>
                  <a:pt x="1143583" y="523631"/>
                </a:lnTo>
                <a:lnTo>
                  <a:pt x="1146819" y="525924"/>
                </a:lnTo>
                <a:lnTo>
                  <a:pt x="1157474" y="525924"/>
                </a:lnTo>
                <a:cubicBezTo>
                  <a:pt x="1160352" y="523676"/>
                  <a:pt x="1166060" y="521473"/>
                  <a:pt x="1174604" y="519315"/>
                </a:cubicBezTo>
                <a:lnTo>
                  <a:pt x="1175683" y="519315"/>
                </a:lnTo>
                <a:lnTo>
                  <a:pt x="1184181" y="522552"/>
                </a:lnTo>
                <a:lnTo>
                  <a:pt x="1189575" y="521473"/>
                </a:lnTo>
                <a:lnTo>
                  <a:pt x="1188496" y="500837"/>
                </a:lnTo>
                <a:lnTo>
                  <a:pt x="1190654" y="496521"/>
                </a:lnTo>
                <a:lnTo>
                  <a:pt x="1189575" y="482359"/>
                </a:lnTo>
                <a:lnTo>
                  <a:pt x="1192812" y="471569"/>
                </a:lnTo>
                <a:lnTo>
                  <a:pt x="1192812" y="464016"/>
                </a:lnTo>
                <a:cubicBezTo>
                  <a:pt x="1191374" y="461139"/>
                  <a:pt x="1189575" y="459700"/>
                  <a:pt x="1187417" y="459700"/>
                </a:cubicBezTo>
                <a:lnTo>
                  <a:pt x="1174604" y="461858"/>
                </a:lnTo>
                <a:lnTo>
                  <a:pt x="1135084" y="458486"/>
                </a:lnTo>
                <a:lnTo>
                  <a:pt x="1130769" y="459700"/>
                </a:lnTo>
                <a:lnTo>
                  <a:pt x="1127532" y="458486"/>
                </a:lnTo>
                <a:lnTo>
                  <a:pt x="1121194" y="462937"/>
                </a:lnTo>
                <a:lnTo>
                  <a:pt x="1116877" y="462937"/>
                </a:lnTo>
                <a:lnTo>
                  <a:pt x="1109460" y="460779"/>
                </a:lnTo>
                <a:cubicBezTo>
                  <a:pt x="1107840" y="476604"/>
                  <a:pt x="1104604" y="484517"/>
                  <a:pt x="1099749" y="484517"/>
                </a:cubicBezTo>
                <a:lnTo>
                  <a:pt x="1099749" y="486810"/>
                </a:lnTo>
                <a:lnTo>
                  <a:pt x="1102986" y="491126"/>
                </a:lnTo>
                <a:cubicBezTo>
                  <a:pt x="1102986" y="494723"/>
                  <a:pt x="1100153" y="500522"/>
                  <a:pt x="1094487" y="508525"/>
                </a:cubicBezTo>
                <a:cubicBezTo>
                  <a:pt x="1094487" y="513920"/>
                  <a:pt x="1092329" y="521878"/>
                  <a:pt x="1088014" y="532398"/>
                </a:cubicBezTo>
                <a:cubicBezTo>
                  <a:pt x="1088014" y="535994"/>
                  <a:pt x="1083743" y="539591"/>
                  <a:pt x="1075201" y="543188"/>
                </a:cubicBezTo>
                <a:cubicBezTo>
                  <a:pt x="1073043" y="550291"/>
                  <a:pt x="1069491" y="555731"/>
                  <a:pt x="1064546" y="559508"/>
                </a:cubicBezTo>
                <a:cubicBezTo>
                  <a:pt x="1064546" y="561306"/>
                  <a:pt x="1060274" y="565308"/>
                  <a:pt x="1051733" y="571512"/>
                </a:cubicBezTo>
                <a:lnTo>
                  <a:pt x="1035683" y="575828"/>
                </a:lnTo>
                <a:cubicBezTo>
                  <a:pt x="1034063" y="575828"/>
                  <a:pt x="1032984" y="574029"/>
                  <a:pt x="1032446" y="570433"/>
                </a:cubicBezTo>
                <a:cubicBezTo>
                  <a:pt x="1039368" y="553528"/>
                  <a:pt x="1044717" y="543727"/>
                  <a:pt x="1048495" y="541030"/>
                </a:cubicBezTo>
                <a:lnTo>
                  <a:pt x="1044180" y="534556"/>
                </a:lnTo>
                <a:cubicBezTo>
                  <a:pt x="1044180" y="530060"/>
                  <a:pt x="1048091" y="523541"/>
                  <a:pt x="1055914" y="514999"/>
                </a:cubicBezTo>
                <a:lnTo>
                  <a:pt x="1056992" y="497600"/>
                </a:lnTo>
                <a:lnTo>
                  <a:pt x="1056992" y="495442"/>
                </a:lnTo>
                <a:cubicBezTo>
                  <a:pt x="1061309" y="490946"/>
                  <a:pt x="1063466" y="486225"/>
                  <a:pt x="1063466" y="481280"/>
                </a:cubicBezTo>
                <a:lnTo>
                  <a:pt x="1062386" y="473727"/>
                </a:lnTo>
                <a:lnTo>
                  <a:pt x="1064546" y="468332"/>
                </a:lnTo>
                <a:lnTo>
                  <a:pt x="1063466" y="461723"/>
                </a:lnTo>
                <a:cubicBezTo>
                  <a:pt x="1064905" y="453810"/>
                  <a:pt x="1066659" y="448775"/>
                  <a:pt x="1068727" y="446617"/>
                </a:cubicBezTo>
                <a:lnTo>
                  <a:pt x="1068727" y="443245"/>
                </a:lnTo>
                <a:cubicBezTo>
                  <a:pt x="1066838" y="441447"/>
                  <a:pt x="1065444" y="436052"/>
                  <a:pt x="1064546" y="427060"/>
                </a:cubicBezTo>
                <a:lnTo>
                  <a:pt x="1065625" y="417214"/>
                </a:lnTo>
                <a:lnTo>
                  <a:pt x="1065625" y="408582"/>
                </a:lnTo>
                <a:cubicBezTo>
                  <a:pt x="1067692" y="405885"/>
                  <a:pt x="1068727" y="403322"/>
                  <a:pt x="1068727" y="400894"/>
                </a:cubicBezTo>
                <a:cubicBezTo>
                  <a:pt x="1066659" y="398197"/>
                  <a:pt x="1065625" y="395679"/>
                  <a:pt x="1065625" y="393341"/>
                </a:cubicBezTo>
                <a:lnTo>
                  <a:pt x="1065625" y="371626"/>
                </a:lnTo>
                <a:lnTo>
                  <a:pt x="1063466" y="362994"/>
                </a:lnTo>
                <a:lnTo>
                  <a:pt x="1068727" y="343437"/>
                </a:lnTo>
                <a:lnTo>
                  <a:pt x="1068727" y="342358"/>
                </a:lnTo>
                <a:cubicBezTo>
                  <a:pt x="1065939" y="339751"/>
                  <a:pt x="1063826" y="331388"/>
                  <a:pt x="1062386" y="317271"/>
                </a:cubicBezTo>
                <a:lnTo>
                  <a:pt x="1083698" y="314034"/>
                </a:lnTo>
                <a:lnTo>
                  <a:pt x="1088014" y="319429"/>
                </a:lnTo>
                <a:lnTo>
                  <a:pt x="1088014" y="324959"/>
                </a:lnTo>
                <a:lnTo>
                  <a:pt x="1089092" y="324959"/>
                </a:lnTo>
                <a:lnTo>
                  <a:pt x="1094487" y="323880"/>
                </a:lnTo>
                <a:cubicBezTo>
                  <a:pt x="1094487" y="325499"/>
                  <a:pt x="1097680" y="327297"/>
                  <a:pt x="1104064" y="329275"/>
                </a:cubicBezTo>
                <a:lnTo>
                  <a:pt x="1112562" y="326038"/>
                </a:lnTo>
                <a:lnTo>
                  <a:pt x="1117957" y="329275"/>
                </a:lnTo>
                <a:lnTo>
                  <a:pt x="1119035" y="328196"/>
                </a:lnTo>
                <a:lnTo>
                  <a:pt x="1128611" y="328196"/>
                </a:lnTo>
                <a:cubicBezTo>
                  <a:pt x="1142908" y="328556"/>
                  <a:pt x="1150056" y="329635"/>
                  <a:pt x="1150056" y="331433"/>
                </a:cubicBezTo>
                <a:lnTo>
                  <a:pt x="1157474" y="330354"/>
                </a:lnTo>
                <a:lnTo>
                  <a:pt x="1191733" y="330354"/>
                </a:lnTo>
                <a:cubicBezTo>
                  <a:pt x="1191733" y="327117"/>
                  <a:pt x="1197443" y="320598"/>
                  <a:pt x="1208863" y="310797"/>
                </a:cubicBezTo>
                <a:close/>
                <a:moveTo>
                  <a:pt x="3728046" y="310394"/>
                </a:moveTo>
                <a:lnTo>
                  <a:pt x="3730204" y="310394"/>
                </a:lnTo>
                <a:cubicBezTo>
                  <a:pt x="3737846" y="310933"/>
                  <a:pt x="3748502" y="317677"/>
                  <a:pt x="3762169" y="330625"/>
                </a:cubicBezTo>
                <a:cubicBezTo>
                  <a:pt x="3765586" y="330625"/>
                  <a:pt x="3768104" y="331344"/>
                  <a:pt x="3769722" y="332783"/>
                </a:cubicBezTo>
                <a:cubicBezTo>
                  <a:pt x="3769183" y="342045"/>
                  <a:pt x="3768104" y="346675"/>
                  <a:pt x="3766485" y="346675"/>
                </a:cubicBezTo>
                <a:lnTo>
                  <a:pt x="3761090" y="346675"/>
                </a:lnTo>
                <a:lnTo>
                  <a:pt x="3760011" y="351935"/>
                </a:lnTo>
                <a:lnTo>
                  <a:pt x="3760011" y="373246"/>
                </a:lnTo>
                <a:cubicBezTo>
                  <a:pt x="3760011" y="382507"/>
                  <a:pt x="3763248" y="387138"/>
                  <a:pt x="3769722" y="387138"/>
                </a:cubicBezTo>
                <a:cubicBezTo>
                  <a:pt x="3772509" y="395680"/>
                  <a:pt x="3779613" y="399951"/>
                  <a:pt x="3791033" y="399951"/>
                </a:cubicBezTo>
                <a:lnTo>
                  <a:pt x="3793191" y="403188"/>
                </a:lnTo>
                <a:lnTo>
                  <a:pt x="3793191" y="406290"/>
                </a:lnTo>
                <a:cubicBezTo>
                  <a:pt x="3793191" y="408988"/>
                  <a:pt x="3786762" y="411505"/>
                  <a:pt x="3773904" y="413843"/>
                </a:cubicBezTo>
                <a:lnTo>
                  <a:pt x="3764327" y="411685"/>
                </a:lnTo>
                <a:lnTo>
                  <a:pt x="3756909" y="412764"/>
                </a:lnTo>
                <a:lnTo>
                  <a:pt x="3749356" y="408448"/>
                </a:lnTo>
                <a:cubicBezTo>
                  <a:pt x="3749356" y="410606"/>
                  <a:pt x="3747603" y="411685"/>
                  <a:pt x="3744096" y="411685"/>
                </a:cubicBezTo>
                <a:lnTo>
                  <a:pt x="3744096" y="412764"/>
                </a:lnTo>
                <a:lnTo>
                  <a:pt x="3766485" y="426657"/>
                </a:lnTo>
                <a:lnTo>
                  <a:pt x="3768643" y="430838"/>
                </a:lnTo>
                <a:cubicBezTo>
                  <a:pt x="3765226" y="440099"/>
                  <a:pt x="3761315" y="444730"/>
                  <a:pt x="3756909" y="444730"/>
                </a:cubicBezTo>
                <a:lnTo>
                  <a:pt x="3756909" y="447967"/>
                </a:lnTo>
                <a:lnTo>
                  <a:pt x="3760011" y="451069"/>
                </a:lnTo>
                <a:lnTo>
                  <a:pt x="3759067" y="467119"/>
                </a:lnTo>
                <a:lnTo>
                  <a:pt x="3759067" y="470356"/>
                </a:lnTo>
                <a:lnTo>
                  <a:pt x="3760011" y="488430"/>
                </a:lnTo>
                <a:lnTo>
                  <a:pt x="3756909" y="491667"/>
                </a:lnTo>
                <a:lnTo>
                  <a:pt x="3761090" y="498006"/>
                </a:lnTo>
                <a:cubicBezTo>
                  <a:pt x="3761090" y="500703"/>
                  <a:pt x="3758977" y="506773"/>
                  <a:pt x="3754751" y="516214"/>
                </a:cubicBezTo>
                <a:cubicBezTo>
                  <a:pt x="3762214" y="521339"/>
                  <a:pt x="3767564" y="525925"/>
                  <a:pt x="3770801" y="529971"/>
                </a:cubicBezTo>
                <a:lnTo>
                  <a:pt x="3770801" y="531050"/>
                </a:lnTo>
                <a:cubicBezTo>
                  <a:pt x="3770801" y="532489"/>
                  <a:pt x="3768643" y="533568"/>
                  <a:pt x="3764327" y="534287"/>
                </a:cubicBezTo>
                <a:lnTo>
                  <a:pt x="3764327" y="535366"/>
                </a:lnTo>
                <a:cubicBezTo>
                  <a:pt x="3768913" y="543189"/>
                  <a:pt x="3773544" y="547100"/>
                  <a:pt x="3778220" y="547100"/>
                </a:cubicBezTo>
                <a:cubicBezTo>
                  <a:pt x="3778220" y="548899"/>
                  <a:pt x="3780692" y="550337"/>
                  <a:pt x="3785638" y="551416"/>
                </a:cubicBezTo>
                <a:cubicBezTo>
                  <a:pt x="3788515" y="553125"/>
                  <a:pt x="3789954" y="556317"/>
                  <a:pt x="3789954" y="560993"/>
                </a:cubicBezTo>
                <a:lnTo>
                  <a:pt x="3779299" y="565174"/>
                </a:lnTo>
                <a:lnTo>
                  <a:pt x="3777141" y="565174"/>
                </a:lnTo>
                <a:lnTo>
                  <a:pt x="3773904" y="563016"/>
                </a:lnTo>
                <a:cubicBezTo>
                  <a:pt x="3769857" y="566612"/>
                  <a:pt x="3765226" y="568411"/>
                  <a:pt x="3760011" y="568411"/>
                </a:cubicBezTo>
                <a:lnTo>
                  <a:pt x="3759067" y="568411"/>
                </a:lnTo>
                <a:cubicBezTo>
                  <a:pt x="3756190" y="566972"/>
                  <a:pt x="3754751" y="564859"/>
                  <a:pt x="3754751" y="562071"/>
                </a:cubicBezTo>
                <a:cubicBezTo>
                  <a:pt x="3752054" y="564140"/>
                  <a:pt x="3749581" y="565174"/>
                  <a:pt x="3747333" y="565174"/>
                </a:cubicBezTo>
                <a:lnTo>
                  <a:pt x="3734520" y="565174"/>
                </a:lnTo>
                <a:cubicBezTo>
                  <a:pt x="3732182" y="565174"/>
                  <a:pt x="3729664" y="566253"/>
                  <a:pt x="3726967" y="568411"/>
                </a:cubicBezTo>
                <a:lnTo>
                  <a:pt x="3724944" y="568411"/>
                </a:lnTo>
                <a:lnTo>
                  <a:pt x="3716312" y="566253"/>
                </a:lnTo>
                <a:lnTo>
                  <a:pt x="3713210" y="566253"/>
                </a:lnTo>
                <a:lnTo>
                  <a:pt x="3709973" y="568411"/>
                </a:lnTo>
                <a:lnTo>
                  <a:pt x="3704578" y="568411"/>
                </a:lnTo>
                <a:lnTo>
                  <a:pt x="3693922" y="565174"/>
                </a:lnTo>
                <a:lnTo>
                  <a:pt x="3681244" y="566253"/>
                </a:lnTo>
                <a:lnTo>
                  <a:pt x="3672612" y="563016"/>
                </a:lnTo>
                <a:lnTo>
                  <a:pt x="3670454" y="565174"/>
                </a:lnTo>
                <a:lnTo>
                  <a:pt x="3656697" y="565174"/>
                </a:lnTo>
                <a:cubicBezTo>
                  <a:pt x="3655618" y="565174"/>
                  <a:pt x="3654539" y="563780"/>
                  <a:pt x="3653460" y="560993"/>
                </a:cubicBezTo>
                <a:lnTo>
                  <a:pt x="3651302" y="560993"/>
                </a:lnTo>
                <a:lnTo>
                  <a:pt x="3651302" y="559914"/>
                </a:lnTo>
                <a:cubicBezTo>
                  <a:pt x="3646536" y="564140"/>
                  <a:pt x="3641545" y="566253"/>
                  <a:pt x="3636331" y="566253"/>
                </a:cubicBezTo>
                <a:lnTo>
                  <a:pt x="3631070" y="564095"/>
                </a:lnTo>
                <a:lnTo>
                  <a:pt x="3622573" y="565174"/>
                </a:lnTo>
                <a:lnTo>
                  <a:pt x="3620415" y="562071"/>
                </a:lnTo>
                <a:lnTo>
                  <a:pt x="3620415" y="559914"/>
                </a:lnTo>
                <a:cubicBezTo>
                  <a:pt x="3620415" y="558475"/>
                  <a:pt x="3621494" y="557755"/>
                  <a:pt x="3623652" y="557755"/>
                </a:cubicBezTo>
                <a:lnTo>
                  <a:pt x="3635386" y="558835"/>
                </a:lnTo>
                <a:lnTo>
                  <a:pt x="3637410" y="555598"/>
                </a:lnTo>
                <a:lnTo>
                  <a:pt x="3637410" y="554518"/>
                </a:lnTo>
                <a:lnTo>
                  <a:pt x="3635386" y="551416"/>
                </a:lnTo>
                <a:lnTo>
                  <a:pt x="3635386" y="540626"/>
                </a:lnTo>
                <a:cubicBezTo>
                  <a:pt x="3635386" y="536760"/>
                  <a:pt x="3633948" y="534287"/>
                  <a:pt x="3631070" y="533208"/>
                </a:cubicBezTo>
                <a:lnTo>
                  <a:pt x="3618257" y="535366"/>
                </a:lnTo>
                <a:lnTo>
                  <a:pt x="3609760" y="531050"/>
                </a:lnTo>
                <a:cubicBezTo>
                  <a:pt x="3603016" y="533208"/>
                  <a:pt x="3595194" y="534287"/>
                  <a:pt x="3586292" y="534287"/>
                </a:cubicBezTo>
                <a:lnTo>
                  <a:pt x="3579953" y="532129"/>
                </a:lnTo>
                <a:lnTo>
                  <a:pt x="3576716" y="534287"/>
                </a:lnTo>
                <a:lnTo>
                  <a:pt x="3571321" y="534287"/>
                </a:lnTo>
                <a:lnTo>
                  <a:pt x="3562823" y="533208"/>
                </a:lnTo>
                <a:lnTo>
                  <a:pt x="3554326" y="534287"/>
                </a:lnTo>
                <a:lnTo>
                  <a:pt x="3551089" y="529971"/>
                </a:lnTo>
                <a:lnTo>
                  <a:pt x="3551089" y="526869"/>
                </a:lnTo>
                <a:cubicBezTo>
                  <a:pt x="3551089" y="525610"/>
                  <a:pt x="3556439" y="524171"/>
                  <a:pt x="3567139" y="522553"/>
                </a:cubicBezTo>
                <a:lnTo>
                  <a:pt x="3574558" y="526869"/>
                </a:lnTo>
                <a:lnTo>
                  <a:pt x="3575637" y="526869"/>
                </a:lnTo>
                <a:lnTo>
                  <a:pt x="3578874" y="524711"/>
                </a:lnTo>
                <a:lnTo>
                  <a:pt x="3583055" y="524711"/>
                </a:lnTo>
                <a:lnTo>
                  <a:pt x="3594789" y="529027"/>
                </a:lnTo>
                <a:lnTo>
                  <a:pt x="3603286" y="524711"/>
                </a:lnTo>
                <a:lnTo>
                  <a:pt x="3608681" y="524711"/>
                </a:lnTo>
                <a:lnTo>
                  <a:pt x="3615020" y="526869"/>
                </a:lnTo>
                <a:lnTo>
                  <a:pt x="3621494" y="524711"/>
                </a:lnTo>
                <a:lnTo>
                  <a:pt x="3635386" y="524711"/>
                </a:lnTo>
                <a:lnTo>
                  <a:pt x="3633228" y="511898"/>
                </a:lnTo>
                <a:lnTo>
                  <a:pt x="3634307" y="510819"/>
                </a:lnTo>
                <a:lnTo>
                  <a:pt x="3634307" y="509740"/>
                </a:lnTo>
                <a:lnTo>
                  <a:pt x="3633228" y="506638"/>
                </a:lnTo>
                <a:lnTo>
                  <a:pt x="3634307" y="501243"/>
                </a:lnTo>
                <a:lnTo>
                  <a:pt x="3628912" y="499085"/>
                </a:lnTo>
                <a:lnTo>
                  <a:pt x="3624731" y="500164"/>
                </a:lnTo>
                <a:lnTo>
                  <a:pt x="3620415" y="498006"/>
                </a:lnTo>
                <a:lnTo>
                  <a:pt x="3615020" y="500164"/>
                </a:lnTo>
                <a:lnTo>
                  <a:pt x="3609760" y="499085"/>
                </a:lnTo>
                <a:cubicBezTo>
                  <a:pt x="3608321" y="504929"/>
                  <a:pt x="3605489" y="509560"/>
                  <a:pt x="3601263" y="512977"/>
                </a:cubicBezTo>
                <a:lnTo>
                  <a:pt x="3594789" y="511898"/>
                </a:lnTo>
                <a:lnTo>
                  <a:pt x="3578874" y="516214"/>
                </a:lnTo>
                <a:cubicBezTo>
                  <a:pt x="3564666" y="516214"/>
                  <a:pt x="3557563" y="512302"/>
                  <a:pt x="3557563" y="504480"/>
                </a:cubicBezTo>
                <a:lnTo>
                  <a:pt x="3557563" y="494904"/>
                </a:lnTo>
                <a:lnTo>
                  <a:pt x="3559586" y="488430"/>
                </a:lnTo>
                <a:lnTo>
                  <a:pt x="3557563" y="479933"/>
                </a:lnTo>
                <a:lnTo>
                  <a:pt x="3557563" y="468198"/>
                </a:lnTo>
                <a:cubicBezTo>
                  <a:pt x="3559631" y="465501"/>
                  <a:pt x="3560665" y="462309"/>
                  <a:pt x="3560665" y="458622"/>
                </a:cubicBezTo>
                <a:cubicBezTo>
                  <a:pt x="3557878" y="455745"/>
                  <a:pt x="3556484" y="448641"/>
                  <a:pt x="3556484" y="437312"/>
                </a:cubicBezTo>
                <a:lnTo>
                  <a:pt x="3557563" y="432996"/>
                </a:lnTo>
                <a:lnTo>
                  <a:pt x="3554326" y="423419"/>
                </a:lnTo>
                <a:lnTo>
                  <a:pt x="3554326" y="421261"/>
                </a:lnTo>
                <a:lnTo>
                  <a:pt x="3557563" y="414922"/>
                </a:lnTo>
                <a:lnTo>
                  <a:pt x="3556484" y="413843"/>
                </a:lnTo>
                <a:lnTo>
                  <a:pt x="3554326" y="413843"/>
                </a:lnTo>
                <a:lnTo>
                  <a:pt x="3550010" y="414922"/>
                </a:lnTo>
                <a:lnTo>
                  <a:pt x="3548931" y="413843"/>
                </a:lnTo>
                <a:lnTo>
                  <a:pt x="3547852" y="413843"/>
                </a:lnTo>
                <a:lnTo>
                  <a:pt x="3534095" y="414922"/>
                </a:lnTo>
                <a:cubicBezTo>
                  <a:pt x="3531217" y="411865"/>
                  <a:pt x="3529779" y="408988"/>
                  <a:pt x="3529779" y="406290"/>
                </a:cubicBezTo>
                <a:lnTo>
                  <a:pt x="3529779" y="405346"/>
                </a:lnTo>
                <a:cubicBezTo>
                  <a:pt x="3530498" y="403188"/>
                  <a:pt x="3532611" y="402109"/>
                  <a:pt x="3536118" y="402109"/>
                </a:cubicBezTo>
                <a:lnTo>
                  <a:pt x="3537197" y="402109"/>
                </a:lnTo>
                <a:lnTo>
                  <a:pt x="3547852" y="404267"/>
                </a:lnTo>
                <a:lnTo>
                  <a:pt x="3551089" y="403188"/>
                </a:lnTo>
                <a:lnTo>
                  <a:pt x="3569163" y="405346"/>
                </a:lnTo>
                <a:lnTo>
                  <a:pt x="3569163" y="403188"/>
                </a:lnTo>
                <a:cubicBezTo>
                  <a:pt x="3564756" y="403188"/>
                  <a:pt x="3561205" y="399636"/>
                  <a:pt x="3558507" y="392533"/>
                </a:cubicBezTo>
                <a:lnTo>
                  <a:pt x="3563902" y="384980"/>
                </a:lnTo>
                <a:lnTo>
                  <a:pt x="3563902" y="383901"/>
                </a:lnTo>
                <a:cubicBezTo>
                  <a:pt x="3560306" y="383901"/>
                  <a:pt x="3558507" y="381788"/>
                  <a:pt x="3558507" y="377562"/>
                </a:cubicBezTo>
                <a:lnTo>
                  <a:pt x="3558507" y="372167"/>
                </a:lnTo>
                <a:cubicBezTo>
                  <a:pt x="3558507" y="367221"/>
                  <a:pt x="3561025" y="364749"/>
                  <a:pt x="3566060" y="364749"/>
                </a:cubicBezTo>
                <a:lnTo>
                  <a:pt x="3566060" y="361512"/>
                </a:lnTo>
                <a:lnTo>
                  <a:pt x="3560665" y="362591"/>
                </a:lnTo>
                <a:lnTo>
                  <a:pt x="3559586" y="359489"/>
                </a:lnTo>
                <a:lnTo>
                  <a:pt x="3561744" y="355173"/>
                </a:lnTo>
                <a:lnTo>
                  <a:pt x="3560665" y="346675"/>
                </a:lnTo>
                <a:lnTo>
                  <a:pt x="3561744" y="343439"/>
                </a:lnTo>
                <a:cubicBezTo>
                  <a:pt x="3559586" y="343439"/>
                  <a:pt x="3558192" y="338088"/>
                  <a:pt x="3557563" y="327388"/>
                </a:cubicBezTo>
                <a:lnTo>
                  <a:pt x="3555405" y="325365"/>
                </a:lnTo>
                <a:lnTo>
                  <a:pt x="3555405" y="324286"/>
                </a:lnTo>
                <a:cubicBezTo>
                  <a:pt x="3557833" y="317183"/>
                  <a:pt x="3560306" y="313631"/>
                  <a:pt x="3562823" y="313631"/>
                </a:cubicBezTo>
                <a:lnTo>
                  <a:pt x="3592631" y="324286"/>
                </a:lnTo>
                <a:lnTo>
                  <a:pt x="3600184" y="329546"/>
                </a:lnTo>
                <a:lnTo>
                  <a:pt x="3626754" y="327388"/>
                </a:lnTo>
                <a:lnTo>
                  <a:pt x="3629991" y="330625"/>
                </a:lnTo>
                <a:lnTo>
                  <a:pt x="3629991" y="333862"/>
                </a:lnTo>
                <a:lnTo>
                  <a:pt x="3626754" y="338178"/>
                </a:lnTo>
                <a:lnTo>
                  <a:pt x="3621494" y="337099"/>
                </a:lnTo>
                <a:lnTo>
                  <a:pt x="3612997" y="337099"/>
                </a:lnTo>
                <a:lnTo>
                  <a:pt x="3611918" y="336020"/>
                </a:lnTo>
                <a:cubicBezTo>
                  <a:pt x="3608681" y="337459"/>
                  <a:pt x="3606882" y="338853"/>
                  <a:pt x="3606523" y="340201"/>
                </a:cubicBezTo>
                <a:lnTo>
                  <a:pt x="3610839" y="345596"/>
                </a:lnTo>
                <a:lnTo>
                  <a:pt x="3610839" y="355173"/>
                </a:lnTo>
                <a:lnTo>
                  <a:pt x="3618257" y="354094"/>
                </a:lnTo>
                <a:lnTo>
                  <a:pt x="3621494" y="354094"/>
                </a:lnTo>
                <a:lnTo>
                  <a:pt x="3631070" y="359489"/>
                </a:lnTo>
                <a:lnTo>
                  <a:pt x="3631070" y="361512"/>
                </a:lnTo>
                <a:lnTo>
                  <a:pt x="3624731" y="366907"/>
                </a:lnTo>
                <a:lnTo>
                  <a:pt x="3620415" y="366907"/>
                </a:lnTo>
                <a:cubicBezTo>
                  <a:pt x="3617538" y="366907"/>
                  <a:pt x="3613986" y="364794"/>
                  <a:pt x="3609760" y="360568"/>
                </a:cubicBezTo>
                <a:lnTo>
                  <a:pt x="3608681" y="360568"/>
                </a:lnTo>
                <a:lnTo>
                  <a:pt x="3606523" y="362591"/>
                </a:lnTo>
                <a:lnTo>
                  <a:pt x="3606523" y="367986"/>
                </a:lnTo>
                <a:cubicBezTo>
                  <a:pt x="3611379" y="378956"/>
                  <a:pt x="3615649" y="384980"/>
                  <a:pt x="3619336" y="386059"/>
                </a:cubicBezTo>
                <a:cubicBezTo>
                  <a:pt x="3622393" y="383272"/>
                  <a:pt x="3625225" y="381878"/>
                  <a:pt x="3627833" y="381878"/>
                </a:cubicBezTo>
                <a:lnTo>
                  <a:pt x="3643884" y="381878"/>
                </a:lnTo>
                <a:lnTo>
                  <a:pt x="3659799" y="378641"/>
                </a:lnTo>
                <a:lnTo>
                  <a:pt x="3672612" y="378641"/>
                </a:lnTo>
                <a:lnTo>
                  <a:pt x="3676928" y="379720"/>
                </a:lnTo>
                <a:lnTo>
                  <a:pt x="3680165" y="378641"/>
                </a:lnTo>
                <a:lnTo>
                  <a:pt x="3692843" y="380799"/>
                </a:lnTo>
                <a:cubicBezTo>
                  <a:pt x="3702104" y="379180"/>
                  <a:pt x="3706736" y="376663"/>
                  <a:pt x="3706736" y="373246"/>
                </a:cubicBezTo>
                <a:cubicBezTo>
                  <a:pt x="3706736" y="367581"/>
                  <a:pt x="3700351" y="364749"/>
                  <a:pt x="3687583" y="364749"/>
                </a:cubicBezTo>
                <a:lnTo>
                  <a:pt x="3676928" y="364749"/>
                </a:lnTo>
                <a:lnTo>
                  <a:pt x="3673691" y="366907"/>
                </a:lnTo>
                <a:lnTo>
                  <a:pt x="3661957" y="366907"/>
                </a:lnTo>
                <a:lnTo>
                  <a:pt x="3654539" y="363670"/>
                </a:lnTo>
                <a:lnTo>
                  <a:pt x="3643884" y="364749"/>
                </a:lnTo>
                <a:lnTo>
                  <a:pt x="3641726" y="361512"/>
                </a:lnTo>
                <a:cubicBezTo>
                  <a:pt x="3646311" y="356566"/>
                  <a:pt x="3653055" y="354094"/>
                  <a:pt x="3661957" y="354094"/>
                </a:cubicBezTo>
                <a:lnTo>
                  <a:pt x="3669510" y="354094"/>
                </a:lnTo>
                <a:cubicBezTo>
                  <a:pt x="3677962" y="356971"/>
                  <a:pt x="3685065" y="358410"/>
                  <a:pt x="3690820" y="358410"/>
                </a:cubicBezTo>
                <a:lnTo>
                  <a:pt x="3700396" y="357331"/>
                </a:lnTo>
                <a:lnTo>
                  <a:pt x="3703633" y="358410"/>
                </a:lnTo>
                <a:lnTo>
                  <a:pt x="3706736" y="349777"/>
                </a:lnTo>
                <a:lnTo>
                  <a:pt x="3706736" y="339122"/>
                </a:lnTo>
                <a:cubicBezTo>
                  <a:pt x="3706736" y="337953"/>
                  <a:pt x="3703543" y="336200"/>
                  <a:pt x="3697159" y="333862"/>
                </a:cubicBezTo>
                <a:lnTo>
                  <a:pt x="3691899" y="337099"/>
                </a:lnTo>
                <a:lnTo>
                  <a:pt x="3683267" y="337099"/>
                </a:lnTo>
                <a:lnTo>
                  <a:pt x="3683267" y="330625"/>
                </a:lnTo>
                <a:cubicBezTo>
                  <a:pt x="3683267" y="329186"/>
                  <a:pt x="3684346" y="328467"/>
                  <a:pt x="3686504" y="328467"/>
                </a:cubicBezTo>
                <a:lnTo>
                  <a:pt x="3702554" y="327388"/>
                </a:lnTo>
                <a:lnTo>
                  <a:pt x="3708894" y="328467"/>
                </a:lnTo>
                <a:lnTo>
                  <a:pt x="3713210" y="323207"/>
                </a:lnTo>
                <a:lnTo>
                  <a:pt x="3716312" y="323207"/>
                </a:lnTo>
                <a:cubicBezTo>
                  <a:pt x="3717750" y="323207"/>
                  <a:pt x="3718470" y="324286"/>
                  <a:pt x="3718470" y="326444"/>
                </a:cubicBezTo>
                <a:lnTo>
                  <a:pt x="3720628" y="326444"/>
                </a:lnTo>
                <a:lnTo>
                  <a:pt x="3720628" y="321049"/>
                </a:lnTo>
                <a:lnTo>
                  <a:pt x="3718470" y="317812"/>
                </a:lnTo>
                <a:lnTo>
                  <a:pt x="3718470" y="315789"/>
                </a:lnTo>
                <a:cubicBezTo>
                  <a:pt x="3721347" y="312192"/>
                  <a:pt x="3724539" y="310394"/>
                  <a:pt x="3728046" y="310394"/>
                </a:cubicBezTo>
                <a:close/>
                <a:moveTo>
                  <a:pt x="8156524" y="309588"/>
                </a:moveTo>
                <a:lnTo>
                  <a:pt x="8175137" y="310667"/>
                </a:lnTo>
                <a:lnTo>
                  <a:pt x="8176216" y="309588"/>
                </a:lnTo>
                <a:lnTo>
                  <a:pt x="8177295" y="309588"/>
                </a:lnTo>
                <a:lnTo>
                  <a:pt x="8193750" y="315117"/>
                </a:lnTo>
                <a:lnTo>
                  <a:pt x="8204674" y="310667"/>
                </a:lnTo>
                <a:lnTo>
                  <a:pt x="8206967" y="310667"/>
                </a:lnTo>
                <a:cubicBezTo>
                  <a:pt x="8214251" y="311206"/>
                  <a:pt x="8217892" y="313409"/>
                  <a:pt x="8217892" y="317275"/>
                </a:cubicBezTo>
                <a:cubicBezTo>
                  <a:pt x="8212048" y="325098"/>
                  <a:pt x="8208766" y="331662"/>
                  <a:pt x="8208046" y="336967"/>
                </a:cubicBezTo>
                <a:lnTo>
                  <a:pt x="8208046" y="342497"/>
                </a:lnTo>
                <a:cubicBezTo>
                  <a:pt x="8208046" y="343936"/>
                  <a:pt x="8212048" y="345734"/>
                  <a:pt x="8220050" y="347892"/>
                </a:cubicBezTo>
                <a:lnTo>
                  <a:pt x="8220050" y="348971"/>
                </a:lnTo>
                <a:lnTo>
                  <a:pt x="8221129" y="347892"/>
                </a:lnTo>
                <a:lnTo>
                  <a:pt x="8225580" y="347892"/>
                </a:lnTo>
                <a:lnTo>
                  <a:pt x="8227738" y="350050"/>
                </a:lnTo>
                <a:lnTo>
                  <a:pt x="8227738" y="353422"/>
                </a:lnTo>
                <a:cubicBezTo>
                  <a:pt x="8227738" y="355580"/>
                  <a:pt x="8219691" y="357738"/>
                  <a:pt x="8203595" y="359896"/>
                </a:cubicBezTo>
                <a:cubicBezTo>
                  <a:pt x="8202876" y="357738"/>
                  <a:pt x="8200718" y="356659"/>
                  <a:pt x="8197121" y="356659"/>
                </a:cubicBezTo>
                <a:lnTo>
                  <a:pt x="8188354" y="356659"/>
                </a:lnTo>
                <a:lnTo>
                  <a:pt x="8179588" y="363268"/>
                </a:lnTo>
                <a:lnTo>
                  <a:pt x="8178374" y="363268"/>
                </a:lnTo>
                <a:lnTo>
                  <a:pt x="8175137" y="361110"/>
                </a:lnTo>
                <a:lnTo>
                  <a:pt x="8174058" y="362189"/>
                </a:lnTo>
                <a:lnTo>
                  <a:pt x="8170821" y="372035"/>
                </a:lnTo>
                <a:cubicBezTo>
                  <a:pt x="8164976" y="376800"/>
                  <a:pt x="8162054" y="380083"/>
                  <a:pt x="8162054" y="381880"/>
                </a:cubicBezTo>
                <a:lnTo>
                  <a:pt x="8163133" y="382959"/>
                </a:lnTo>
                <a:lnTo>
                  <a:pt x="8176216" y="381880"/>
                </a:lnTo>
                <a:lnTo>
                  <a:pt x="8179588" y="381880"/>
                </a:lnTo>
                <a:lnTo>
                  <a:pt x="8180667" y="382959"/>
                </a:lnTo>
                <a:lnTo>
                  <a:pt x="8181746" y="382959"/>
                </a:lnTo>
                <a:lnTo>
                  <a:pt x="8183904" y="380802"/>
                </a:lnTo>
                <a:lnTo>
                  <a:pt x="8191592" y="380802"/>
                </a:lnTo>
                <a:cubicBezTo>
                  <a:pt x="8193030" y="380802"/>
                  <a:pt x="8193750" y="381880"/>
                  <a:pt x="8193750" y="384038"/>
                </a:cubicBezTo>
                <a:lnTo>
                  <a:pt x="8194828" y="385118"/>
                </a:lnTo>
                <a:lnTo>
                  <a:pt x="8195908" y="385118"/>
                </a:lnTo>
                <a:lnTo>
                  <a:pt x="8232054" y="380802"/>
                </a:lnTo>
                <a:lnTo>
                  <a:pt x="8235426" y="380802"/>
                </a:lnTo>
                <a:lnTo>
                  <a:pt x="8235426" y="377430"/>
                </a:lnTo>
                <a:cubicBezTo>
                  <a:pt x="8235426" y="376171"/>
                  <a:pt x="8228458" y="372889"/>
                  <a:pt x="8214520" y="367584"/>
                </a:cubicBezTo>
                <a:lnTo>
                  <a:pt x="8213441" y="366505"/>
                </a:lnTo>
                <a:lnTo>
                  <a:pt x="8213441" y="363268"/>
                </a:lnTo>
                <a:lnTo>
                  <a:pt x="8222208" y="365426"/>
                </a:lnTo>
                <a:cubicBezTo>
                  <a:pt x="8229312" y="360301"/>
                  <a:pt x="8234437" y="357738"/>
                  <a:pt x="8237584" y="357738"/>
                </a:cubicBezTo>
                <a:lnTo>
                  <a:pt x="8234347" y="353422"/>
                </a:lnTo>
                <a:lnTo>
                  <a:pt x="8234347" y="352343"/>
                </a:lnTo>
                <a:lnTo>
                  <a:pt x="8236505" y="350050"/>
                </a:lnTo>
                <a:lnTo>
                  <a:pt x="8238663" y="350050"/>
                </a:lnTo>
                <a:lnTo>
                  <a:pt x="8246351" y="355580"/>
                </a:lnTo>
                <a:lnTo>
                  <a:pt x="8246351" y="356659"/>
                </a:lnTo>
                <a:lnTo>
                  <a:pt x="8239742" y="356659"/>
                </a:lnTo>
                <a:cubicBezTo>
                  <a:pt x="8239742" y="357558"/>
                  <a:pt x="8251431" y="361200"/>
                  <a:pt x="8274810" y="367584"/>
                </a:cubicBezTo>
                <a:lnTo>
                  <a:pt x="8284656" y="373114"/>
                </a:lnTo>
                <a:lnTo>
                  <a:pt x="8284656" y="374193"/>
                </a:lnTo>
                <a:lnTo>
                  <a:pt x="8281419" y="380802"/>
                </a:lnTo>
                <a:cubicBezTo>
                  <a:pt x="8285195" y="376396"/>
                  <a:pt x="8288118" y="374193"/>
                  <a:pt x="8290186" y="374193"/>
                </a:cubicBezTo>
                <a:cubicBezTo>
                  <a:pt x="8295580" y="375991"/>
                  <a:pt x="8300661" y="382915"/>
                  <a:pt x="8305426" y="394963"/>
                </a:cubicBezTo>
                <a:lnTo>
                  <a:pt x="8304347" y="402651"/>
                </a:lnTo>
                <a:lnTo>
                  <a:pt x="8305426" y="414655"/>
                </a:lnTo>
                <a:cubicBezTo>
                  <a:pt x="8305426" y="422028"/>
                  <a:pt x="8302504" y="425715"/>
                  <a:pt x="8296660" y="425715"/>
                </a:cubicBezTo>
                <a:cubicBezTo>
                  <a:pt x="8289017" y="428592"/>
                  <a:pt x="8282812" y="430031"/>
                  <a:pt x="8278047" y="430031"/>
                </a:cubicBezTo>
                <a:cubicBezTo>
                  <a:pt x="8270943" y="426704"/>
                  <a:pt x="8265099" y="421579"/>
                  <a:pt x="8260513" y="414655"/>
                </a:cubicBezTo>
                <a:cubicBezTo>
                  <a:pt x="8254668" y="414655"/>
                  <a:pt x="8251746" y="409934"/>
                  <a:pt x="8251746" y="400493"/>
                </a:cubicBezTo>
                <a:cubicBezTo>
                  <a:pt x="8250667" y="400493"/>
                  <a:pt x="8249588" y="399009"/>
                  <a:pt x="8248509" y="396042"/>
                </a:cubicBezTo>
                <a:lnTo>
                  <a:pt x="8247430" y="394963"/>
                </a:lnTo>
                <a:lnTo>
                  <a:pt x="8242979" y="394963"/>
                </a:lnTo>
                <a:lnTo>
                  <a:pt x="8238663" y="402651"/>
                </a:lnTo>
                <a:lnTo>
                  <a:pt x="8235426" y="402651"/>
                </a:lnTo>
                <a:lnTo>
                  <a:pt x="8230975" y="401572"/>
                </a:lnTo>
                <a:lnTo>
                  <a:pt x="8224366" y="403730"/>
                </a:lnTo>
                <a:lnTo>
                  <a:pt x="8222208" y="403730"/>
                </a:lnTo>
                <a:lnTo>
                  <a:pt x="8221129" y="402651"/>
                </a:lnTo>
                <a:lnTo>
                  <a:pt x="8204674" y="407102"/>
                </a:lnTo>
                <a:lnTo>
                  <a:pt x="8199279" y="412497"/>
                </a:lnTo>
                <a:lnTo>
                  <a:pt x="8194828" y="412497"/>
                </a:lnTo>
                <a:cubicBezTo>
                  <a:pt x="8188444" y="412497"/>
                  <a:pt x="8181880" y="414700"/>
                  <a:pt x="8175137" y="419106"/>
                </a:cubicBezTo>
                <a:lnTo>
                  <a:pt x="8168528" y="421264"/>
                </a:lnTo>
                <a:lnTo>
                  <a:pt x="8156524" y="419106"/>
                </a:lnTo>
                <a:cubicBezTo>
                  <a:pt x="8148521" y="421624"/>
                  <a:pt x="8144520" y="423422"/>
                  <a:pt x="8144520" y="424501"/>
                </a:cubicBezTo>
                <a:lnTo>
                  <a:pt x="8144520" y="428952"/>
                </a:lnTo>
                <a:lnTo>
                  <a:pt x="8145599" y="428952"/>
                </a:lnTo>
                <a:lnTo>
                  <a:pt x="8154366" y="425715"/>
                </a:lnTo>
                <a:lnTo>
                  <a:pt x="8155445" y="425715"/>
                </a:lnTo>
                <a:lnTo>
                  <a:pt x="8164212" y="427873"/>
                </a:lnTo>
                <a:lnTo>
                  <a:pt x="8165291" y="427873"/>
                </a:lnTo>
                <a:lnTo>
                  <a:pt x="8174058" y="425715"/>
                </a:lnTo>
                <a:lnTo>
                  <a:pt x="8176216" y="425715"/>
                </a:lnTo>
                <a:lnTo>
                  <a:pt x="8193750" y="431110"/>
                </a:lnTo>
                <a:lnTo>
                  <a:pt x="8200358" y="428952"/>
                </a:lnTo>
                <a:cubicBezTo>
                  <a:pt x="8212048" y="431110"/>
                  <a:pt x="8217892" y="432908"/>
                  <a:pt x="8217892" y="434347"/>
                </a:cubicBezTo>
                <a:lnTo>
                  <a:pt x="8216813" y="435561"/>
                </a:lnTo>
                <a:lnTo>
                  <a:pt x="8216813" y="436640"/>
                </a:lnTo>
                <a:lnTo>
                  <a:pt x="8209125" y="435561"/>
                </a:lnTo>
                <a:lnTo>
                  <a:pt x="8192670" y="436640"/>
                </a:lnTo>
                <a:lnTo>
                  <a:pt x="8191592" y="435561"/>
                </a:lnTo>
                <a:lnTo>
                  <a:pt x="8190512" y="435561"/>
                </a:lnTo>
                <a:lnTo>
                  <a:pt x="8182825" y="438798"/>
                </a:lnTo>
                <a:cubicBezTo>
                  <a:pt x="8175002" y="435831"/>
                  <a:pt x="8164796" y="434347"/>
                  <a:pt x="8152208" y="434347"/>
                </a:cubicBezTo>
                <a:lnTo>
                  <a:pt x="8145599" y="435561"/>
                </a:lnTo>
                <a:lnTo>
                  <a:pt x="8147757" y="445407"/>
                </a:lnTo>
                <a:lnTo>
                  <a:pt x="8146678" y="446486"/>
                </a:lnTo>
                <a:lnTo>
                  <a:pt x="8147757" y="451881"/>
                </a:lnTo>
                <a:lnTo>
                  <a:pt x="8147757" y="458490"/>
                </a:lnTo>
                <a:lnTo>
                  <a:pt x="8162054" y="458490"/>
                </a:lnTo>
                <a:lnTo>
                  <a:pt x="8193750" y="462941"/>
                </a:lnTo>
                <a:cubicBezTo>
                  <a:pt x="8193750" y="461592"/>
                  <a:pt x="8202516" y="460468"/>
                  <a:pt x="8220050" y="459569"/>
                </a:cubicBezTo>
                <a:cubicBezTo>
                  <a:pt x="8221669" y="445002"/>
                  <a:pt x="8224951" y="437719"/>
                  <a:pt x="8229896" y="437719"/>
                </a:cubicBezTo>
                <a:lnTo>
                  <a:pt x="8229896" y="433268"/>
                </a:lnTo>
                <a:lnTo>
                  <a:pt x="8227738" y="430031"/>
                </a:lnTo>
                <a:lnTo>
                  <a:pt x="8232054" y="428952"/>
                </a:lnTo>
                <a:lnTo>
                  <a:pt x="8232054" y="427873"/>
                </a:lnTo>
                <a:lnTo>
                  <a:pt x="8226659" y="427873"/>
                </a:lnTo>
                <a:lnTo>
                  <a:pt x="8223287" y="428952"/>
                </a:lnTo>
                <a:lnTo>
                  <a:pt x="8223287" y="426794"/>
                </a:lnTo>
                <a:cubicBezTo>
                  <a:pt x="8232099" y="415824"/>
                  <a:pt x="8239427" y="410339"/>
                  <a:pt x="8245272" y="410339"/>
                </a:cubicBezTo>
                <a:lnTo>
                  <a:pt x="8246351" y="410339"/>
                </a:lnTo>
                <a:cubicBezTo>
                  <a:pt x="8252016" y="413216"/>
                  <a:pt x="8263705" y="422343"/>
                  <a:pt x="8281419" y="437719"/>
                </a:cubicBezTo>
                <a:lnTo>
                  <a:pt x="8281419" y="438798"/>
                </a:lnTo>
                <a:cubicBezTo>
                  <a:pt x="8275574" y="450667"/>
                  <a:pt x="8272652" y="465638"/>
                  <a:pt x="8272652" y="483712"/>
                </a:cubicBezTo>
                <a:lnTo>
                  <a:pt x="8275889" y="495716"/>
                </a:lnTo>
                <a:lnTo>
                  <a:pt x="8271573" y="505562"/>
                </a:lnTo>
                <a:cubicBezTo>
                  <a:pt x="8271573" y="515992"/>
                  <a:pt x="8273011" y="522916"/>
                  <a:pt x="8275889" y="526332"/>
                </a:cubicBezTo>
                <a:lnTo>
                  <a:pt x="8275889" y="528625"/>
                </a:lnTo>
                <a:cubicBezTo>
                  <a:pt x="8273011" y="535189"/>
                  <a:pt x="8271168" y="544675"/>
                  <a:pt x="8270359" y="557084"/>
                </a:cubicBezTo>
                <a:cubicBezTo>
                  <a:pt x="8261637" y="565806"/>
                  <a:pt x="8255073" y="570886"/>
                  <a:pt x="8250667" y="572325"/>
                </a:cubicBezTo>
                <a:lnTo>
                  <a:pt x="8240821" y="571246"/>
                </a:lnTo>
                <a:cubicBezTo>
                  <a:pt x="8240821" y="573134"/>
                  <a:pt x="8236460" y="575337"/>
                  <a:pt x="8227738" y="577855"/>
                </a:cubicBezTo>
                <a:cubicBezTo>
                  <a:pt x="8221714" y="577855"/>
                  <a:pt x="8216229" y="572730"/>
                  <a:pt x="8211283" y="562479"/>
                </a:cubicBezTo>
                <a:lnTo>
                  <a:pt x="8211283" y="561400"/>
                </a:lnTo>
                <a:lnTo>
                  <a:pt x="8212362" y="560321"/>
                </a:lnTo>
                <a:lnTo>
                  <a:pt x="8212362" y="559242"/>
                </a:lnTo>
                <a:cubicBezTo>
                  <a:pt x="8209485" y="559242"/>
                  <a:pt x="8208046" y="557039"/>
                  <a:pt x="8208046" y="552633"/>
                </a:cubicBezTo>
                <a:cubicBezTo>
                  <a:pt x="8200493" y="546249"/>
                  <a:pt x="8191367" y="540404"/>
                  <a:pt x="8180667" y="535099"/>
                </a:cubicBezTo>
                <a:lnTo>
                  <a:pt x="8180667" y="532941"/>
                </a:lnTo>
                <a:cubicBezTo>
                  <a:pt x="8180667" y="532042"/>
                  <a:pt x="8184308" y="530603"/>
                  <a:pt x="8191592" y="528625"/>
                </a:cubicBezTo>
                <a:lnTo>
                  <a:pt x="8197121" y="530783"/>
                </a:lnTo>
                <a:lnTo>
                  <a:pt x="8203595" y="528625"/>
                </a:lnTo>
                <a:lnTo>
                  <a:pt x="8204674" y="529704"/>
                </a:lnTo>
                <a:cubicBezTo>
                  <a:pt x="8204674" y="526737"/>
                  <a:pt x="8209440" y="524534"/>
                  <a:pt x="8218971" y="523095"/>
                </a:cubicBezTo>
                <a:lnTo>
                  <a:pt x="8222208" y="504483"/>
                </a:lnTo>
                <a:lnTo>
                  <a:pt x="8218971" y="503404"/>
                </a:lnTo>
                <a:lnTo>
                  <a:pt x="8210204" y="506641"/>
                </a:lnTo>
                <a:cubicBezTo>
                  <a:pt x="8205798" y="506641"/>
                  <a:pt x="8202876" y="504483"/>
                  <a:pt x="8201437" y="500167"/>
                </a:cubicBezTo>
                <a:lnTo>
                  <a:pt x="8177295" y="503404"/>
                </a:lnTo>
                <a:lnTo>
                  <a:pt x="8176216" y="503404"/>
                </a:lnTo>
                <a:lnTo>
                  <a:pt x="8166370" y="501245"/>
                </a:lnTo>
                <a:lnTo>
                  <a:pt x="8152208" y="502325"/>
                </a:lnTo>
                <a:lnTo>
                  <a:pt x="8148836" y="501245"/>
                </a:lnTo>
                <a:lnTo>
                  <a:pt x="8146678" y="504483"/>
                </a:lnTo>
                <a:cubicBezTo>
                  <a:pt x="8148117" y="507000"/>
                  <a:pt x="8149196" y="512125"/>
                  <a:pt x="8149915" y="519858"/>
                </a:cubicBezTo>
                <a:lnTo>
                  <a:pt x="8148836" y="520937"/>
                </a:lnTo>
                <a:lnTo>
                  <a:pt x="8147757" y="520937"/>
                </a:lnTo>
                <a:lnTo>
                  <a:pt x="8146678" y="519858"/>
                </a:lnTo>
                <a:lnTo>
                  <a:pt x="8143441" y="520937"/>
                </a:lnTo>
                <a:lnTo>
                  <a:pt x="8145599" y="523095"/>
                </a:lnTo>
                <a:lnTo>
                  <a:pt x="8142362" y="529704"/>
                </a:lnTo>
                <a:lnTo>
                  <a:pt x="8146678" y="534020"/>
                </a:lnTo>
                <a:lnTo>
                  <a:pt x="8146678" y="550475"/>
                </a:lnTo>
                <a:lnTo>
                  <a:pt x="8145599" y="551554"/>
                </a:lnTo>
                <a:lnTo>
                  <a:pt x="8146678" y="552633"/>
                </a:lnTo>
                <a:lnTo>
                  <a:pt x="8146678" y="558163"/>
                </a:lnTo>
                <a:lnTo>
                  <a:pt x="8147757" y="570167"/>
                </a:lnTo>
                <a:cubicBezTo>
                  <a:pt x="8145419" y="575292"/>
                  <a:pt x="8140698" y="577855"/>
                  <a:pt x="8133595" y="577855"/>
                </a:cubicBezTo>
                <a:cubicBezTo>
                  <a:pt x="8128830" y="577855"/>
                  <a:pt x="8123704" y="576776"/>
                  <a:pt x="8118219" y="574618"/>
                </a:cubicBezTo>
                <a:lnTo>
                  <a:pt x="8111610" y="576776"/>
                </a:lnTo>
                <a:lnTo>
                  <a:pt x="8105136" y="575697"/>
                </a:lnTo>
                <a:lnTo>
                  <a:pt x="8099606" y="576776"/>
                </a:lnTo>
                <a:lnTo>
                  <a:pt x="8098527" y="575697"/>
                </a:lnTo>
                <a:lnTo>
                  <a:pt x="8098527" y="570167"/>
                </a:lnTo>
                <a:lnTo>
                  <a:pt x="8094076" y="540629"/>
                </a:lnTo>
                <a:cubicBezTo>
                  <a:pt x="8097044" y="536763"/>
                  <a:pt x="8098527" y="533121"/>
                  <a:pt x="8098527" y="529704"/>
                </a:cubicBezTo>
                <a:lnTo>
                  <a:pt x="8099606" y="529704"/>
                </a:lnTo>
                <a:lnTo>
                  <a:pt x="8098527" y="528625"/>
                </a:lnTo>
                <a:lnTo>
                  <a:pt x="8098527" y="518779"/>
                </a:lnTo>
                <a:lnTo>
                  <a:pt x="8097448" y="513249"/>
                </a:lnTo>
                <a:lnTo>
                  <a:pt x="8103922" y="511091"/>
                </a:lnTo>
                <a:lnTo>
                  <a:pt x="8097448" y="504483"/>
                </a:lnTo>
                <a:lnTo>
                  <a:pt x="8099606" y="501245"/>
                </a:lnTo>
                <a:lnTo>
                  <a:pt x="8098527" y="479261"/>
                </a:lnTo>
                <a:lnTo>
                  <a:pt x="8098527" y="460648"/>
                </a:lnTo>
                <a:lnTo>
                  <a:pt x="8099606" y="459569"/>
                </a:lnTo>
                <a:cubicBezTo>
                  <a:pt x="8099606" y="445002"/>
                  <a:pt x="8096324" y="437719"/>
                  <a:pt x="8089760" y="437719"/>
                </a:cubicBezTo>
                <a:lnTo>
                  <a:pt x="8078836" y="444328"/>
                </a:lnTo>
                <a:lnTo>
                  <a:pt x="8072227" y="428952"/>
                </a:lnTo>
                <a:lnTo>
                  <a:pt x="8066697" y="403730"/>
                </a:lnTo>
                <a:cubicBezTo>
                  <a:pt x="8065258" y="403730"/>
                  <a:pt x="8062740" y="398650"/>
                  <a:pt x="8059144" y="388489"/>
                </a:cubicBezTo>
                <a:lnTo>
                  <a:pt x="8059144" y="386196"/>
                </a:lnTo>
                <a:lnTo>
                  <a:pt x="8063460" y="381880"/>
                </a:lnTo>
                <a:cubicBezTo>
                  <a:pt x="8078836" y="383859"/>
                  <a:pt x="8086524" y="386421"/>
                  <a:pt x="8086524" y="389568"/>
                </a:cubicBezTo>
                <a:lnTo>
                  <a:pt x="8086524" y="390647"/>
                </a:lnTo>
                <a:lnTo>
                  <a:pt x="8089760" y="388489"/>
                </a:lnTo>
                <a:lnTo>
                  <a:pt x="8098527" y="389568"/>
                </a:lnTo>
                <a:lnTo>
                  <a:pt x="8102844" y="385118"/>
                </a:lnTo>
                <a:lnTo>
                  <a:pt x="8112689" y="386196"/>
                </a:lnTo>
                <a:cubicBezTo>
                  <a:pt x="8115117" y="386196"/>
                  <a:pt x="8118040" y="379273"/>
                  <a:pt x="8121456" y="365426"/>
                </a:cubicBezTo>
                <a:lnTo>
                  <a:pt x="8121456" y="361110"/>
                </a:lnTo>
                <a:lnTo>
                  <a:pt x="8110531" y="356659"/>
                </a:lnTo>
                <a:lnTo>
                  <a:pt x="8109452" y="356659"/>
                </a:lnTo>
                <a:lnTo>
                  <a:pt x="8098527" y="359896"/>
                </a:lnTo>
                <a:cubicBezTo>
                  <a:pt x="8096100" y="359896"/>
                  <a:pt x="8093537" y="358457"/>
                  <a:pt x="8090840" y="355580"/>
                </a:cubicBezTo>
                <a:lnTo>
                  <a:pt x="8086524" y="356659"/>
                </a:lnTo>
                <a:lnTo>
                  <a:pt x="8075464" y="355580"/>
                </a:lnTo>
                <a:cubicBezTo>
                  <a:pt x="8075464" y="357738"/>
                  <a:pt x="8072182" y="359581"/>
                  <a:pt x="8065618" y="361110"/>
                </a:cubicBezTo>
                <a:lnTo>
                  <a:pt x="8053614" y="351129"/>
                </a:lnTo>
                <a:lnTo>
                  <a:pt x="8053614" y="350050"/>
                </a:lnTo>
                <a:lnTo>
                  <a:pt x="8057930" y="345734"/>
                </a:lnTo>
                <a:lnTo>
                  <a:pt x="8059144" y="345734"/>
                </a:lnTo>
                <a:lnTo>
                  <a:pt x="8065618" y="353422"/>
                </a:lnTo>
                <a:lnTo>
                  <a:pt x="8066697" y="353422"/>
                </a:lnTo>
                <a:cubicBezTo>
                  <a:pt x="8069664" y="348296"/>
                  <a:pt x="8072227" y="345734"/>
                  <a:pt x="8074385" y="345734"/>
                </a:cubicBezTo>
                <a:cubicBezTo>
                  <a:pt x="8080949" y="347712"/>
                  <a:pt x="8084231" y="349151"/>
                  <a:pt x="8084231" y="350050"/>
                </a:cubicBezTo>
                <a:lnTo>
                  <a:pt x="8085310" y="348971"/>
                </a:lnTo>
                <a:lnTo>
                  <a:pt x="8087602" y="348971"/>
                </a:lnTo>
                <a:lnTo>
                  <a:pt x="8090840" y="351129"/>
                </a:lnTo>
                <a:lnTo>
                  <a:pt x="8091918" y="351129"/>
                </a:lnTo>
                <a:lnTo>
                  <a:pt x="8090840" y="350050"/>
                </a:lnTo>
                <a:lnTo>
                  <a:pt x="8090840" y="347892"/>
                </a:lnTo>
                <a:lnTo>
                  <a:pt x="8092998" y="345734"/>
                </a:lnTo>
                <a:lnTo>
                  <a:pt x="8103922" y="345734"/>
                </a:lnTo>
                <a:cubicBezTo>
                  <a:pt x="8106890" y="349331"/>
                  <a:pt x="8109452" y="351129"/>
                  <a:pt x="8111610" y="351129"/>
                </a:cubicBezTo>
                <a:lnTo>
                  <a:pt x="8118219" y="345734"/>
                </a:lnTo>
                <a:lnTo>
                  <a:pt x="8126986" y="345734"/>
                </a:lnTo>
                <a:lnTo>
                  <a:pt x="8133595" y="347892"/>
                </a:lnTo>
                <a:lnTo>
                  <a:pt x="8143441" y="346813"/>
                </a:lnTo>
                <a:lnTo>
                  <a:pt x="8144520" y="346813"/>
                </a:lnTo>
                <a:lnTo>
                  <a:pt x="8145599" y="347892"/>
                </a:lnTo>
                <a:cubicBezTo>
                  <a:pt x="8151084" y="345194"/>
                  <a:pt x="8154006" y="342992"/>
                  <a:pt x="8154366" y="341283"/>
                </a:cubicBezTo>
                <a:lnTo>
                  <a:pt x="8151129" y="334809"/>
                </a:lnTo>
                <a:lnTo>
                  <a:pt x="8153287" y="328200"/>
                </a:lnTo>
                <a:lnTo>
                  <a:pt x="8149915" y="317275"/>
                </a:lnTo>
                <a:cubicBezTo>
                  <a:pt x="8151264" y="313948"/>
                  <a:pt x="8153467" y="311386"/>
                  <a:pt x="8156524" y="309588"/>
                </a:cubicBezTo>
                <a:close/>
                <a:moveTo>
                  <a:pt x="6734447" y="306520"/>
                </a:moveTo>
                <a:cubicBezTo>
                  <a:pt x="6737906" y="306520"/>
                  <a:pt x="6749583" y="310454"/>
                  <a:pt x="6769478" y="318322"/>
                </a:cubicBezTo>
                <a:cubicBezTo>
                  <a:pt x="6782445" y="322548"/>
                  <a:pt x="6788928" y="326522"/>
                  <a:pt x="6788928" y="330243"/>
                </a:cubicBezTo>
                <a:lnTo>
                  <a:pt x="6788928" y="334515"/>
                </a:lnTo>
                <a:lnTo>
                  <a:pt x="6784966" y="338231"/>
                </a:lnTo>
                <a:lnTo>
                  <a:pt x="6778249" y="337173"/>
                </a:lnTo>
                <a:cubicBezTo>
                  <a:pt x="6759564" y="347421"/>
                  <a:pt x="6747102" y="356980"/>
                  <a:pt x="6740864" y="365853"/>
                </a:cubicBezTo>
                <a:cubicBezTo>
                  <a:pt x="6738327" y="367280"/>
                  <a:pt x="6736425" y="368618"/>
                  <a:pt x="6735156" y="369869"/>
                </a:cubicBezTo>
                <a:lnTo>
                  <a:pt x="6733886" y="372197"/>
                </a:lnTo>
                <a:lnTo>
                  <a:pt x="6738506" y="370658"/>
                </a:lnTo>
                <a:lnTo>
                  <a:pt x="6743264" y="370658"/>
                </a:lnTo>
                <a:lnTo>
                  <a:pt x="6746876" y="374959"/>
                </a:lnTo>
                <a:cubicBezTo>
                  <a:pt x="6745030" y="379925"/>
                  <a:pt x="6742885" y="382714"/>
                  <a:pt x="6740440" y="383325"/>
                </a:cubicBezTo>
                <a:lnTo>
                  <a:pt x="6730678" y="383325"/>
                </a:lnTo>
                <a:lnTo>
                  <a:pt x="6718618" y="385441"/>
                </a:lnTo>
                <a:lnTo>
                  <a:pt x="6707347" y="381210"/>
                </a:lnTo>
                <a:lnTo>
                  <a:pt x="6696958" y="385441"/>
                </a:lnTo>
                <a:lnTo>
                  <a:pt x="6690532" y="383325"/>
                </a:lnTo>
                <a:lnTo>
                  <a:pt x="6682574" y="386499"/>
                </a:lnTo>
                <a:lnTo>
                  <a:pt x="6667428" y="385441"/>
                </a:lnTo>
                <a:lnTo>
                  <a:pt x="6665403" y="387557"/>
                </a:lnTo>
                <a:lnTo>
                  <a:pt x="6663112" y="387557"/>
                </a:lnTo>
                <a:cubicBezTo>
                  <a:pt x="6660028" y="387557"/>
                  <a:pt x="6656950" y="386147"/>
                  <a:pt x="6653877" y="383325"/>
                </a:cubicBezTo>
                <a:lnTo>
                  <a:pt x="6642561" y="384383"/>
                </a:lnTo>
                <a:lnTo>
                  <a:pt x="6642561" y="379048"/>
                </a:lnTo>
                <a:lnTo>
                  <a:pt x="6640276" y="382268"/>
                </a:lnTo>
                <a:lnTo>
                  <a:pt x="6634358" y="382268"/>
                </a:lnTo>
                <a:lnTo>
                  <a:pt x="6628106" y="380284"/>
                </a:lnTo>
                <a:cubicBezTo>
                  <a:pt x="6627181" y="383017"/>
                  <a:pt x="6625538" y="384383"/>
                  <a:pt x="6623174" y="384383"/>
                </a:cubicBezTo>
                <a:lnTo>
                  <a:pt x="6622117" y="384383"/>
                </a:lnTo>
                <a:cubicBezTo>
                  <a:pt x="6617313" y="384383"/>
                  <a:pt x="6613989" y="382342"/>
                  <a:pt x="6612146" y="378259"/>
                </a:cubicBezTo>
                <a:lnTo>
                  <a:pt x="6612146" y="374333"/>
                </a:lnTo>
                <a:lnTo>
                  <a:pt x="6615671" y="370964"/>
                </a:lnTo>
                <a:lnTo>
                  <a:pt x="6614186" y="369015"/>
                </a:lnTo>
                <a:cubicBezTo>
                  <a:pt x="6613531" y="367781"/>
                  <a:pt x="6613204" y="366600"/>
                  <a:pt x="6613204" y="365474"/>
                </a:cubicBezTo>
                <a:lnTo>
                  <a:pt x="6606380" y="365474"/>
                </a:lnTo>
                <a:cubicBezTo>
                  <a:pt x="6603490" y="365474"/>
                  <a:pt x="6601181" y="361057"/>
                  <a:pt x="6599451" y="352224"/>
                </a:cubicBezTo>
                <a:lnTo>
                  <a:pt x="6600509" y="347634"/>
                </a:lnTo>
                <a:lnTo>
                  <a:pt x="6600509" y="345501"/>
                </a:lnTo>
                <a:cubicBezTo>
                  <a:pt x="6596636" y="335529"/>
                  <a:pt x="6594032" y="329932"/>
                  <a:pt x="6592699" y="328709"/>
                </a:cubicBezTo>
                <a:cubicBezTo>
                  <a:pt x="6588120" y="328709"/>
                  <a:pt x="6585831" y="326265"/>
                  <a:pt x="6585831" y="321378"/>
                </a:cubicBezTo>
                <a:cubicBezTo>
                  <a:pt x="6588080" y="314294"/>
                  <a:pt x="6591219" y="310752"/>
                  <a:pt x="6595249" y="310752"/>
                </a:cubicBezTo>
                <a:lnTo>
                  <a:pt x="6616947" y="318025"/>
                </a:lnTo>
                <a:lnTo>
                  <a:pt x="6622784" y="315909"/>
                </a:lnTo>
                <a:lnTo>
                  <a:pt x="6625233" y="315909"/>
                </a:lnTo>
                <a:cubicBezTo>
                  <a:pt x="6639766" y="327844"/>
                  <a:pt x="6647032" y="335263"/>
                  <a:pt x="6647032" y="338167"/>
                </a:cubicBezTo>
                <a:lnTo>
                  <a:pt x="6645975" y="352976"/>
                </a:lnTo>
                <a:lnTo>
                  <a:pt x="6645975" y="355649"/>
                </a:lnTo>
                <a:cubicBezTo>
                  <a:pt x="6642537" y="358557"/>
                  <a:pt x="6640818" y="362007"/>
                  <a:pt x="6640818" y="365998"/>
                </a:cubicBezTo>
                <a:cubicBezTo>
                  <a:pt x="6636694" y="369880"/>
                  <a:pt x="6632224" y="371821"/>
                  <a:pt x="6627406" y="371821"/>
                </a:cubicBezTo>
                <a:lnTo>
                  <a:pt x="6625168" y="371821"/>
                </a:lnTo>
                <a:lnTo>
                  <a:pt x="6624481" y="370763"/>
                </a:lnTo>
                <a:lnTo>
                  <a:pt x="6621858" y="371518"/>
                </a:lnTo>
                <a:lnTo>
                  <a:pt x="6630420" y="372774"/>
                </a:lnTo>
                <a:lnTo>
                  <a:pt x="6634477" y="371716"/>
                </a:lnTo>
                <a:lnTo>
                  <a:pt x="6636991" y="371716"/>
                </a:lnTo>
                <a:lnTo>
                  <a:pt x="6642561" y="378095"/>
                </a:lnTo>
                <a:lnTo>
                  <a:pt x="6642561" y="376449"/>
                </a:lnTo>
                <a:lnTo>
                  <a:pt x="6648352" y="370658"/>
                </a:lnTo>
                <a:lnTo>
                  <a:pt x="6651802" y="370658"/>
                </a:lnTo>
                <a:lnTo>
                  <a:pt x="6661192" y="372774"/>
                </a:lnTo>
                <a:lnTo>
                  <a:pt x="6669194" y="371716"/>
                </a:lnTo>
                <a:lnTo>
                  <a:pt x="6673154" y="375815"/>
                </a:lnTo>
                <a:cubicBezTo>
                  <a:pt x="6675065" y="372377"/>
                  <a:pt x="6678726" y="370658"/>
                  <a:pt x="6684138" y="370658"/>
                </a:cubicBezTo>
                <a:lnTo>
                  <a:pt x="6687070" y="370658"/>
                </a:lnTo>
                <a:lnTo>
                  <a:pt x="6698591" y="371716"/>
                </a:lnTo>
                <a:lnTo>
                  <a:pt x="6705155" y="369600"/>
                </a:lnTo>
                <a:lnTo>
                  <a:pt x="6705640" y="370658"/>
                </a:lnTo>
                <a:lnTo>
                  <a:pt x="6705640" y="372297"/>
                </a:lnTo>
                <a:cubicBezTo>
                  <a:pt x="6705640" y="368930"/>
                  <a:pt x="6706081" y="366404"/>
                  <a:pt x="6706962" y="364720"/>
                </a:cubicBezTo>
                <a:lnTo>
                  <a:pt x="6709872" y="362868"/>
                </a:lnTo>
                <a:lnTo>
                  <a:pt x="6709872" y="362544"/>
                </a:lnTo>
                <a:cubicBezTo>
                  <a:pt x="6711894" y="351432"/>
                  <a:pt x="6716434" y="338310"/>
                  <a:pt x="6723492" y="323177"/>
                </a:cubicBezTo>
                <a:lnTo>
                  <a:pt x="6718335" y="316514"/>
                </a:lnTo>
                <a:lnTo>
                  <a:pt x="6718335" y="313449"/>
                </a:lnTo>
                <a:cubicBezTo>
                  <a:pt x="6718335" y="309282"/>
                  <a:pt x="6723706" y="306973"/>
                  <a:pt x="6734447" y="306520"/>
                </a:cubicBezTo>
                <a:close/>
                <a:moveTo>
                  <a:pt x="4073979" y="306255"/>
                </a:moveTo>
                <a:lnTo>
                  <a:pt x="4074120" y="306801"/>
                </a:lnTo>
                <a:lnTo>
                  <a:pt x="4076044" y="306255"/>
                </a:lnTo>
                <a:cubicBezTo>
                  <a:pt x="4079343" y="306255"/>
                  <a:pt x="4080992" y="308155"/>
                  <a:pt x="4080992" y="311956"/>
                </a:cubicBezTo>
                <a:lnTo>
                  <a:pt x="4082520" y="312470"/>
                </a:lnTo>
                <a:lnTo>
                  <a:pt x="4083370" y="311412"/>
                </a:lnTo>
                <a:lnTo>
                  <a:pt x="4085565" y="311412"/>
                </a:lnTo>
                <a:cubicBezTo>
                  <a:pt x="4089695" y="311412"/>
                  <a:pt x="4096176" y="315243"/>
                  <a:pt x="4105009" y="322904"/>
                </a:cubicBezTo>
                <a:lnTo>
                  <a:pt x="4107070" y="323711"/>
                </a:lnTo>
                <a:lnTo>
                  <a:pt x="4107835" y="322653"/>
                </a:lnTo>
                <a:lnTo>
                  <a:pt x="4110031" y="322653"/>
                </a:lnTo>
                <a:cubicBezTo>
                  <a:pt x="4118629" y="322653"/>
                  <a:pt x="4125259" y="325649"/>
                  <a:pt x="4129921" y="331641"/>
                </a:cubicBezTo>
                <a:lnTo>
                  <a:pt x="4129921" y="336794"/>
                </a:lnTo>
                <a:lnTo>
                  <a:pt x="4116037" y="349904"/>
                </a:lnTo>
                <a:lnTo>
                  <a:pt x="4117095" y="353464"/>
                </a:lnTo>
                <a:cubicBezTo>
                  <a:pt x="4112626" y="362717"/>
                  <a:pt x="4107639" y="370361"/>
                  <a:pt x="4102134" y="376395"/>
                </a:cubicBezTo>
                <a:lnTo>
                  <a:pt x="4099866" y="378062"/>
                </a:lnTo>
                <a:lnTo>
                  <a:pt x="4102743" y="378062"/>
                </a:lnTo>
                <a:cubicBezTo>
                  <a:pt x="4105554" y="380967"/>
                  <a:pt x="4110791" y="383167"/>
                  <a:pt x="4118452" y="384662"/>
                </a:cubicBezTo>
                <a:cubicBezTo>
                  <a:pt x="4120021" y="388461"/>
                  <a:pt x="4122352" y="390360"/>
                  <a:pt x="4125444" y="390360"/>
                </a:cubicBezTo>
                <a:cubicBezTo>
                  <a:pt x="4132763" y="393183"/>
                  <a:pt x="4137781" y="398046"/>
                  <a:pt x="4140500" y="404948"/>
                </a:cubicBezTo>
                <a:lnTo>
                  <a:pt x="4140500" y="411043"/>
                </a:lnTo>
                <a:cubicBezTo>
                  <a:pt x="4139220" y="413732"/>
                  <a:pt x="4133225" y="418816"/>
                  <a:pt x="4122515" y="426294"/>
                </a:cubicBezTo>
                <a:cubicBezTo>
                  <a:pt x="4122515" y="431774"/>
                  <a:pt x="4118587" y="434901"/>
                  <a:pt x="4110730" y="435677"/>
                </a:cubicBezTo>
                <a:cubicBezTo>
                  <a:pt x="4108617" y="439293"/>
                  <a:pt x="4105612" y="443197"/>
                  <a:pt x="4101713" y="447389"/>
                </a:cubicBezTo>
                <a:lnTo>
                  <a:pt x="4088819" y="459446"/>
                </a:lnTo>
                <a:lnTo>
                  <a:pt x="4095797" y="456083"/>
                </a:lnTo>
                <a:lnTo>
                  <a:pt x="4098794" y="459126"/>
                </a:lnTo>
                <a:lnTo>
                  <a:pt x="4101580" y="457141"/>
                </a:lnTo>
                <a:lnTo>
                  <a:pt x="4102043" y="459126"/>
                </a:lnTo>
                <a:cubicBezTo>
                  <a:pt x="4102043" y="456392"/>
                  <a:pt x="4105286" y="455025"/>
                  <a:pt x="4111771" y="455025"/>
                </a:cubicBezTo>
                <a:lnTo>
                  <a:pt x="4125562" y="456083"/>
                </a:lnTo>
                <a:lnTo>
                  <a:pt x="4132032" y="453967"/>
                </a:lnTo>
                <a:lnTo>
                  <a:pt x="4133235" y="454988"/>
                </a:lnTo>
                <a:lnTo>
                  <a:pt x="4130738" y="445777"/>
                </a:lnTo>
                <a:cubicBezTo>
                  <a:pt x="4130738" y="440263"/>
                  <a:pt x="4136012" y="437176"/>
                  <a:pt x="4146559" y="436516"/>
                </a:cubicBezTo>
                <a:cubicBezTo>
                  <a:pt x="4150835" y="438134"/>
                  <a:pt x="4154150" y="440883"/>
                  <a:pt x="4156502" y="444764"/>
                </a:cubicBezTo>
                <a:lnTo>
                  <a:pt x="4156502" y="448507"/>
                </a:lnTo>
                <a:lnTo>
                  <a:pt x="4151728" y="453280"/>
                </a:lnTo>
                <a:lnTo>
                  <a:pt x="4150955" y="453280"/>
                </a:lnTo>
                <a:lnTo>
                  <a:pt x="4151634" y="453751"/>
                </a:lnTo>
                <a:lnTo>
                  <a:pt x="4157210" y="449868"/>
                </a:lnTo>
                <a:cubicBezTo>
                  <a:pt x="4161911" y="450103"/>
                  <a:pt x="4165437" y="450651"/>
                  <a:pt x="4167787" y="451510"/>
                </a:cubicBezTo>
                <a:lnTo>
                  <a:pt x="4170744" y="454458"/>
                </a:lnTo>
                <a:lnTo>
                  <a:pt x="4173011" y="453042"/>
                </a:lnTo>
                <a:lnTo>
                  <a:pt x="4179899" y="453042"/>
                </a:lnTo>
                <a:lnTo>
                  <a:pt x="4185167" y="457141"/>
                </a:lnTo>
                <a:lnTo>
                  <a:pt x="4185460" y="456083"/>
                </a:lnTo>
                <a:lnTo>
                  <a:pt x="4216612" y="456083"/>
                </a:lnTo>
                <a:lnTo>
                  <a:pt x="4225077" y="458068"/>
                </a:lnTo>
                <a:cubicBezTo>
                  <a:pt x="4230166" y="458068"/>
                  <a:pt x="4233863" y="453291"/>
                  <a:pt x="4236169" y="443735"/>
                </a:cubicBezTo>
                <a:lnTo>
                  <a:pt x="4244238" y="438627"/>
                </a:lnTo>
                <a:lnTo>
                  <a:pt x="4247560" y="439212"/>
                </a:lnTo>
                <a:lnTo>
                  <a:pt x="4250337" y="438627"/>
                </a:lnTo>
                <a:lnTo>
                  <a:pt x="4253709" y="438627"/>
                </a:lnTo>
                <a:lnTo>
                  <a:pt x="4260225" y="445957"/>
                </a:lnTo>
                <a:cubicBezTo>
                  <a:pt x="4275358" y="448025"/>
                  <a:pt x="4282924" y="452532"/>
                  <a:pt x="4282924" y="459478"/>
                </a:cubicBezTo>
                <a:cubicBezTo>
                  <a:pt x="4285040" y="461064"/>
                  <a:pt x="4286098" y="463918"/>
                  <a:pt x="4286098" y="468038"/>
                </a:cubicBezTo>
                <a:lnTo>
                  <a:pt x="4286098" y="471164"/>
                </a:lnTo>
                <a:cubicBezTo>
                  <a:pt x="4279662" y="476983"/>
                  <a:pt x="4276444" y="484141"/>
                  <a:pt x="4276444" y="492638"/>
                </a:cubicBezTo>
                <a:lnTo>
                  <a:pt x="4279751" y="510362"/>
                </a:lnTo>
                <a:lnTo>
                  <a:pt x="4277634" y="516408"/>
                </a:lnTo>
                <a:lnTo>
                  <a:pt x="4278693" y="521559"/>
                </a:lnTo>
                <a:lnTo>
                  <a:pt x="4276444" y="525776"/>
                </a:lnTo>
                <a:cubicBezTo>
                  <a:pt x="4279354" y="525776"/>
                  <a:pt x="4280808" y="528843"/>
                  <a:pt x="4280808" y="534977"/>
                </a:cubicBezTo>
                <a:lnTo>
                  <a:pt x="4277634" y="546220"/>
                </a:lnTo>
                <a:lnTo>
                  <a:pt x="4277634" y="547290"/>
                </a:lnTo>
                <a:lnTo>
                  <a:pt x="4278693" y="560354"/>
                </a:lnTo>
                <a:cubicBezTo>
                  <a:pt x="4271167" y="567611"/>
                  <a:pt x="4264537" y="571239"/>
                  <a:pt x="4258801" y="571239"/>
                </a:cubicBezTo>
                <a:lnTo>
                  <a:pt x="4255626" y="571239"/>
                </a:lnTo>
                <a:cubicBezTo>
                  <a:pt x="4252371" y="571239"/>
                  <a:pt x="4248959" y="569873"/>
                  <a:pt x="4245391" y="567140"/>
                </a:cubicBezTo>
                <a:lnTo>
                  <a:pt x="4237524" y="568198"/>
                </a:lnTo>
                <a:cubicBezTo>
                  <a:pt x="4232191" y="562439"/>
                  <a:pt x="4229524" y="559353"/>
                  <a:pt x="4229524" y="558940"/>
                </a:cubicBezTo>
                <a:lnTo>
                  <a:pt x="4225200" y="560924"/>
                </a:lnTo>
                <a:lnTo>
                  <a:pt x="4221061" y="557433"/>
                </a:lnTo>
                <a:lnTo>
                  <a:pt x="4221061" y="554805"/>
                </a:lnTo>
                <a:cubicBezTo>
                  <a:pt x="4221974" y="548874"/>
                  <a:pt x="4223032" y="545859"/>
                  <a:pt x="4224234" y="545760"/>
                </a:cubicBezTo>
                <a:lnTo>
                  <a:pt x="4224200" y="545643"/>
                </a:lnTo>
                <a:lnTo>
                  <a:pt x="4215303" y="553783"/>
                </a:lnTo>
                <a:lnTo>
                  <a:pt x="4209050" y="553783"/>
                </a:lnTo>
                <a:lnTo>
                  <a:pt x="4202831" y="549684"/>
                </a:lnTo>
                <a:lnTo>
                  <a:pt x="4191588" y="550742"/>
                </a:lnTo>
                <a:lnTo>
                  <a:pt x="4185923" y="548044"/>
                </a:lnTo>
                <a:lnTo>
                  <a:pt x="4186256" y="549164"/>
                </a:lnTo>
                <a:lnTo>
                  <a:pt x="4184141" y="554508"/>
                </a:lnTo>
                <a:lnTo>
                  <a:pt x="4185198" y="555187"/>
                </a:lnTo>
                <a:lnTo>
                  <a:pt x="4185198" y="556913"/>
                </a:lnTo>
                <a:cubicBezTo>
                  <a:pt x="4184694" y="563731"/>
                  <a:pt x="4182057" y="567140"/>
                  <a:pt x="4177285" y="567140"/>
                </a:cubicBezTo>
                <a:lnTo>
                  <a:pt x="4173342" y="565024"/>
                </a:lnTo>
                <a:lnTo>
                  <a:pt x="4154597" y="568198"/>
                </a:lnTo>
                <a:cubicBezTo>
                  <a:pt x="4144131" y="565619"/>
                  <a:pt x="4136884" y="561202"/>
                  <a:pt x="4132854" y="554949"/>
                </a:cubicBezTo>
                <a:lnTo>
                  <a:pt x="4132854" y="543859"/>
                </a:lnTo>
                <a:cubicBezTo>
                  <a:pt x="4133247" y="533352"/>
                  <a:pt x="4134305" y="527765"/>
                  <a:pt x="4136028" y="527099"/>
                </a:cubicBezTo>
                <a:lnTo>
                  <a:pt x="4131796" y="515696"/>
                </a:lnTo>
                <a:lnTo>
                  <a:pt x="4131796" y="508507"/>
                </a:lnTo>
                <a:lnTo>
                  <a:pt x="4121020" y="520948"/>
                </a:lnTo>
                <a:cubicBezTo>
                  <a:pt x="4116324" y="525152"/>
                  <a:pt x="4110604" y="529321"/>
                  <a:pt x="4103860" y="533455"/>
                </a:cubicBezTo>
                <a:cubicBezTo>
                  <a:pt x="4102639" y="536505"/>
                  <a:pt x="4099689" y="539534"/>
                  <a:pt x="4095011" y="542542"/>
                </a:cubicBezTo>
                <a:lnTo>
                  <a:pt x="4084783" y="542542"/>
                </a:lnTo>
                <a:cubicBezTo>
                  <a:pt x="4081063" y="546910"/>
                  <a:pt x="4074959" y="551779"/>
                  <a:pt x="4066470" y="557149"/>
                </a:cubicBezTo>
                <a:cubicBezTo>
                  <a:pt x="4064054" y="561076"/>
                  <a:pt x="4060898" y="563039"/>
                  <a:pt x="4057001" y="563039"/>
                </a:cubicBezTo>
                <a:cubicBezTo>
                  <a:pt x="4050476" y="563039"/>
                  <a:pt x="4045449" y="553474"/>
                  <a:pt x="4041923" y="534344"/>
                </a:cubicBezTo>
                <a:cubicBezTo>
                  <a:pt x="4040793" y="534344"/>
                  <a:pt x="4039586" y="531738"/>
                  <a:pt x="4038302" y="526526"/>
                </a:cubicBezTo>
                <a:lnTo>
                  <a:pt x="4039360" y="519852"/>
                </a:lnTo>
                <a:lnTo>
                  <a:pt x="4039360" y="518633"/>
                </a:lnTo>
                <a:lnTo>
                  <a:pt x="4038302" y="512248"/>
                </a:lnTo>
                <a:lnTo>
                  <a:pt x="4040920" y="509378"/>
                </a:lnTo>
                <a:lnTo>
                  <a:pt x="4043442" y="509378"/>
                </a:lnTo>
                <a:lnTo>
                  <a:pt x="4048882" y="511494"/>
                </a:lnTo>
                <a:cubicBezTo>
                  <a:pt x="4048882" y="511005"/>
                  <a:pt x="4049734" y="510418"/>
                  <a:pt x="4051440" y="509735"/>
                </a:cubicBezTo>
                <a:lnTo>
                  <a:pt x="4051837" y="509614"/>
                </a:lnTo>
                <a:lnTo>
                  <a:pt x="4051752" y="509614"/>
                </a:lnTo>
                <a:cubicBezTo>
                  <a:pt x="4046312" y="505875"/>
                  <a:pt x="4043592" y="499961"/>
                  <a:pt x="4043592" y="491871"/>
                </a:cubicBezTo>
                <a:cubicBezTo>
                  <a:pt x="4042927" y="485150"/>
                  <a:pt x="4040812" y="479158"/>
                  <a:pt x="4037244" y="473895"/>
                </a:cubicBezTo>
                <a:cubicBezTo>
                  <a:pt x="4037244" y="464754"/>
                  <a:pt x="4040171" y="460184"/>
                  <a:pt x="4046024" y="460184"/>
                </a:cubicBezTo>
                <a:cubicBezTo>
                  <a:pt x="4058597" y="457294"/>
                  <a:pt x="4064883" y="453503"/>
                  <a:pt x="4064883" y="448810"/>
                </a:cubicBezTo>
                <a:cubicBezTo>
                  <a:pt x="4066647" y="448810"/>
                  <a:pt x="4070526" y="443757"/>
                  <a:pt x="4076521" y="433652"/>
                </a:cubicBezTo>
                <a:lnTo>
                  <a:pt x="4075684" y="433708"/>
                </a:lnTo>
                <a:cubicBezTo>
                  <a:pt x="4070445" y="434176"/>
                  <a:pt x="4066925" y="434986"/>
                  <a:pt x="4065124" y="436138"/>
                </a:cubicBezTo>
                <a:lnTo>
                  <a:pt x="4066182" y="436170"/>
                </a:lnTo>
                <a:lnTo>
                  <a:pt x="4066182" y="440290"/>
                </a:lnTo>
                <a:lnTo>
                  <a:pt x="4060281" y="446007"/>
                </a:lnTo>
                <a:lnTo>
                  <a:pt x="4056131" y="446007"/>
                </a:lnTo>
                <a:cubicBezTo>
                  <a:pt x="4051457" y="443072"/>
                  <a:pt x="4047205" y="436945"/>
                  <a:pt x="4043377" y="427624"/>
                </a:cubicBezTo>
                <a:cubicBezTo>
                  <a:pt x="4041798" y="427624"/>
                  <a:pt x="4040459" y="423325"/>
                  <a:pt x="4039360" y="414727"/>
                </a:cubicBezTo>
                <a:lnTo>
                  <a:pt x="4041429" y="412469"/>
                </a:lnTo>
                <a:lnTo>
                  <a:pt x="4036186" y="405391"/>
                </a:lnTo>
                <a:lnTo>
                  <a:pt x="4036186" y="394459"/>
                </a:lnTo>
                <a:lnTo>
                  <a:pt x="4042911" y="394459"/>
                </a:lnTo>
                <a:lnTo>
                  <a:pt x="4045785" y="396375"/>
                </a:lnTo>
                <a:lnTo>
                  <a:pt x="4055362" y="390571"/>
                </a:lnTo>
                <a:lnTo>
                  <a:pt x="4050997" y="386940"/>
                </a:lnTo>
                <a:lnTo>
                  <a:pt x="4050997" y="380759"/>
                </a:lnTo>
                <a:cubicBezTo>
                  <a:pt x="4050997" y="376178"/>
                  <a:pt x="4054661" y="371535"/>
                  <a:pt x="4061989" y="366831"/>
                </a:cubicBezTo>
                <a:lnTo>
                  <a:pt x="4063825" y="360125"/>
                </a:lnTo>
                <a:lnTo>
                  <a:pt x="4060652" y="357375"/>
                </a:lnTo>
                <a:lnTo>
                  <a:pt x="4060652" y="343955"/>
                </a:lnTo>
                <a:lnTo>
                  <a:pt x="4064883" y="339976"/>
                </a:lnTo>
                <a:lnTo>
                  <a:pt x="4061709" y="337770"/>
                </a:lnTo>
                <a:lnTo>
                  <a:pt x="4061709" y="330427"/>
                </a:lnTo>
                <a:cubicBezTo>
                  <a:pt x="4063189" y="328948"/>
                  <a:pt x="4064247" y="326127"/>
                  <a:pt x="4064883" y="321964"/>
                </a:cubicBezTo>
                <a:cubicBezTo>
                  <a:pt x="4062062" y="321964"/>
                  <a:pt x="4060652" y="320007"/>
                  <a:pt x="4060652" y="316093"/>
                </a:cubicBezTo>
                <a:lnTo>
                  <a:pt x="4060652" y="313463"/>
                </a:lnTo>
                <a:cubicBezTo>
                  <a:pt x="4063116" y="308658"/>
                  <a:pt x="4067558" y="306255"/>
                  <a:pt x="4073979" y="306255"/>
                </a:cubicBezTo>
                <a:close/>
                <a:moveTo>
                  <a:pt x="9107107" y="305993"/>
                </a:moveTo>
                <a:cubicBezTo>
                  <a:pt x="9111830" y="309952"/>
                  <a:pt x="9122203" y="312497"/>
                  <a:pt x="9138225" y="313628"/>
                </a:cubicBezTo>
                <a:cubicBezTo>
                  <a:pt x="9138225" y="316973"/>
                  <a:pt x="9145983" y="321025"/>
                  <a:pt x="9161500" y="325785"/>
                </a:cubicBezTo>
                <a:lnTo>
                  <a:pt x="9161500" y="329589"/>
                </a:lnTo>
                <a:lnTo>
                  <a:pt x="9152859" y="339601"/>
                </a:lnTo>
                <a:lnTo>
                  <a:pt x="9155727" y="338788"/>
                </a:lnTo>
                <a:lnTo>
                  <a:pt x="9168665" y="343020"/>
                </a:lnTo>
                <a:cubicBezTo>
                  <a:pt x="9168665" y="341306"/>
                  <a:pt x="9173091" y="339895"/>
                  <a:pt x="9181942" y="338788"/>
                </a:cubicBezTo>
                <a:lnTo>
                  <a:pt x="9185116" y="338788"/>
                </a:lnTo>
                <a:cubicBezTo>
                  <a:pt x="9188176" y="338788"/>
                  <a:pt x="9190470" y="339317"/>
                  <a:pt x="9192000" y="340375"/>
                </a:cubicBezTo>
                <a:lnTo>
                  <a:pt x="9193995" y="344513"/>
                </a:lnTo>
                <a:lnTo>
                  <a:pt x="9196881" y="342584"/>
                </a:lnTo>
                <a:cubicBezTo>
                  <a:pt x="9197730" y="341623"/>
                  <a:pt x="9198154" y="340552"/>
                  <a:pt x="9198154" y="339370"/>
                </a:cubicBezTo>
                <a:lnTo>
                  <a:pt x="9198154" y="321727"/>
                </a:lnTo>
                <a:lnTo>
                  <a:pt x="9201328" y="317623"/>
                </a:lnTo>
                <a:lnTo>
                  <a:pt x="9197096" y="314102"/>
                </a:lnTo>
                <a:lnTo>
                  <a:pt x="9197096" y="311864"/>
                </a:lnTo>
                <a:cubicBezTo>
                  <a:pt x="9197096" y="309225"/>
                  <a:pt x="9199681" y="307268"/>
                  <a:pt x="9204850" y="305993"/>
                </a:cubicBezTo>
                <a:lnTo>
                  <a:pt x="9213458" y="307050"/>
                </a:lnTo>
                <a:lnTo>
                  <a:pt x="9219808" y="305993"/>
                </a:lnTo>
                <a:lnTo>
                  <a:pt x="9221054" y="307121"/>
                </a:lnTo>
                <a:lnTo>
                  <a:pt x="9230577" y="308108"/>
                </a:lnTo>
                <a:lnTo>
                  <a:pt x="9231574" y="308108"/>
                </a:lnTo>
                <a:lnTo>
                  <a:pt x="9241295" y="307050"/>
                </a:lnTo>
                <a:cubicBezTo>
                  <a:pt x="9254885" y="310976"/>
                  <a:pt x="9262096" y="314603"/>
                  <a:pt x="9262928" y="317933"/>
                </a:cubicBezTo>
                <a:lnTo>
                  <a:pt x="9262928" y="320328"/>
                </a:lnTo>
                <a:cubicBezTo>
                  <a:pt x="9262928" y="324351"/>
                  <a:pt x="9259402" y="326886"/>
                  <a:pt x="9252349" y="327931"/>
                </a:cubicBezTo>
                <a:cubicBezTo>
                  <a:pt x="9252803" y="333191"/>
                  <a:pt x="9253861" y="336712"/>
                  <a:pt x="9255523" y="338493"/>
                </a:cubicBezTo>
                <a:lnTo>
                  <a:pt x="9254524" y="342766"/>
                </a:lnTo>
                <a:lnTo>
                  <a:pt x="9258052" y="341962"/>
                </a:lnTo>
                <a:lnTo>
                  <a:pt x="9264707" y="344078"/>
                </a:lnTo>
                <a:lnTo>
                  <a:pt x="9264867" y="344078"/>
                </a:lnTo>
                <a:cubicBezTo>
                  <a:pt x="9266615" y="343314"/>
                  <a:pt x="9268990" y="339082"/>
                  <a:pt x="9271994" y="331383"/>
                </a:cubicBezTo>
                <a:cubicBezTo>
                  <a:pt x="9273805" y="331383"/>
                  <a:pt x="9278501" y="325388"/>
                  <a:pt x="9286082" y="313398"/>
                </a:cubicBezTo>
                <a:lnTo>
                  <a:pt x="9291140" y="313398"/>
                </a:lnTo>
                <a:lnTo>
                  <a:pt x="9304187" y="331189"/>
                </a:lnTo>
                <a:cubicBezTo>
                  <a:pt x="9304187" y="332418"/>
                  <a:pt x="9307361" y="334179"/>
                  <a:pt x="9313709" y="336470"/>
                </a:cubicBezTo>
                <a:lnTo>
                  <a:pt x="9313709" y="338580"/>
                </a:lnTo>
                <a:cubicBezTo>
                  <a:pt x="9318646" y="340343"/>
                  <a:pt x="9321114" y="343088"/>
                  <a:pt x="9321114" y="346816"/>
                </a:cubicBezTo>
                <a:lnTo>
                  <a:pt x="9312109" y="355821"/>
                </a:lnTo>
                <a:lnTo>
                  <a:pt x="9302716" y="355821"/>
                </a:lnTo>
                <a:lnTo>
                  <a:pt x="9298898" y="360122"/>
                </a:lnTo>
                <a:cubicBezTo>
                  <a:pt x="9299005" y="359931"/>
                  <a:pt x="9304536" y="362663"/>
                  <a:pt x="9315492" y="368318"/>
                </a:cubicBezTo>
                <a:lnTo>
                  <a:pt x="9316356" y="372642"/>
                </a:lnTo>
                <a:lnTo>
                  <a:pt x="9323704" y="372642"/>
                </a:lnTo>
                <a:lnTo>
                  <a:pt x="9329578" y="378515"/>
                </a:lnTo>
                <a:lnTo>
                  <a:pt x="9329578" y="380735"/>
                </a:lnTo>
                <a:cubicBezTo>
                  <a:pt x="9328988" y="383684"/>
                  <a:pt x="9324217" y="387127"/>
                  <a:pt x="9315266" y="391065"/>
                </a:cubicBezTo>
                <a:lnTo>
                  <a:pt x="9311593" y="400809"/>
                </a:lnTo>
                <a:lnTo>
                  <a:pt x="9313709" y="407035"/>
                </a:lnTo>
                <a:lnTo>
                  <a:pt x="9312651" y="410774"/>
                </a:lnTo>
                <a:cubicBezTo>
                  <a:pt x="9316177" y="415341"/>
                  <a:pt x="9317940" y="419046"/>
                  <a:pt x="9317940" y="421888"/>
                </a:cubicBezTo>
                <a:lnTo>
                  <a:pt x="9317940" y="425364"/>
                </a:lnTo>
                <a:cubicBezTo>
                  <a:pt x="9315387" y="433171"/>
                  <a:pt x="9312964" y="439027"/>
                  <a:pt x="9310672" y="442930"/>
                </a:cubicBezTo>
                <a:lnTo>
                  <a:pt x="9305251" y="447826"/>
                </a:lnTo>
                <a:lnTo>
                  <a:pt x="9307361" y="449175"/>
                </a:lnTo>
                <a:cubicBezTo>
                  <a:pt x="9309477" y="450096"/>
                  <a:pt x="9312651" y="451261"/>
                  <a:pt x="9316883" y="452672"/>
                </a:cubicBezTo>
                <a:cubicBezTo>
                  <a:pt x="9316883" y="455593"/>
                  <a:pt x="9319704" y="459346"/>
                  <a:pt x="9325346" y="463930"/>
                </a:cubicBezTo>
                <a:lnTo>
                  <a:pt x="9325346" y="467287"/>
                </a:lnTo>
                <a:lnTo>
                  <a:pt x="9319515" y="473118"/>
                </a:lnTo>
                <a:lnTo>
                  <a:pt x="9316166" y="473118"/>
                </a:lnTo>
                <a:cubicBezTo>
                  <a:pt x="9308180" y="473118"/>
                  <a:pt x="9299162" y="474529"/>
                  <a:pt x="9289111" y="477350"/>
                </a:cubicBezTo>
                <a:lnTo>
                  <a:pt x="9280196" y="477350"/>
                </a:lnTo>
                <a:cubicBezTo>
                  <a:pt x="9274782" y="477350"/>
                  <a:pt x="9270763" y="476645"/>
                  <a:pt x="9268140" y="475234"/>
                </a:cubicBezTo>
                <a:lnTo>
                  <a:pt x="9263480" y="476292"/>
                </a:lnTo>
                <a:cubicBezTo>
                  <a:pt x="9259822" y="476092"/>
                  <a:pt x="9256621" y="475754"/>
                  <a:pt x="9253877" y="475277"/>
                </a:cubicBezTo>
                <a:lnTo>
                  <a:pt x="9250326" y="474321"/>
                </a:lnTo>
                <a:lnTo>
                  <a:pt x="9260248" y="478183"/>
                </a:lnTo>
                <a:cubicBezTo>
                  <a:pt x="9265561" y="481630"/>
                  <a:pt x="9268218" y="486801"/>
                  <a:pt x="9268218" y="493695"/>
                </a:cubicBezTo>
                <a:lnTo>
                  <a:pt x="9268218" y="494753"/>
                </a:lnTo>
                <a:lnTo>
                  <a:pt x="9267405" y="498419"/>
                </a:lnTo>
                <a:lnTo>
                  <a:pt x="9267421" y="498403"/>
                </a:lnTo>
                <a:lnTo>
                  <a:pt x="9270471" y="498403"/>
                </a:lnTo>
                <a:lnTo>
                  <a:pt x="9275623" y="502013"/>
                </a:lnTo>
                <a:lnTo>
                  <a:pt x="9274565" y="508449"/>
                </a:lnTo>
                <a:cubicBezTo>
                  <a:pt x="9275951" y="514447"/>
                  <a:pt x="9278339" y="517446"/>
                  <a:pt x="9281731" y="517446"/>
                </a:cubicBezTo>
                <a:lnTo>
                  <a:pt x="9281731" y="518875"/>
                </a:lnTo>
                <a:lnTo>
                  <a:pt x="9282789" y="507802"/>
                </a:lnTo>
                <a:lnTo>
                  <a:pt x="9280346" y="500624"/>
                </a:lnTo>
                <a:lnTo>
                  <a:pt x="9278557" y="500624"/>
                </a:lnTo>
                <a:lnTo>
                  <a:pt x="9279615" y="492167"/>
                </a:lnTo>
                <a:cubicBezTo>
                  <a:pt x="9276678" y="490949"/>
                  <a:pt x="9274915" y="489158"/>
                  <a:pt x="9274325" y="486793"/>
                </a:cubicBezTo>
                <a:lnTo>
                  <a:pt x="9274325" y="485231"/>
                </a:lnTo>
                <a:cubicBezTo>
                  <a:pt x="9274325" y="482949"/>
                  <a:pt x="9276652" y="480992"/>
                  <a:pt x="9281305" y="479361"/>
                </a:cubicBezTo>
                <a:lnTo>
                  <a:pt x="9304187" y="488823"/>
                </a:lnTo>
                <a:cubicBezTo>
                  <a:pt x="9304187" y="493094"/>
                  <a:pt x="9305795" y="495230"/>
                  <a:pt x="9309009" y="495230"/>
                </a:cubicBezTo>
                <a:cubicBezTo>
                  <a:pt x="9318490" y="497384"/>
                  <a:pt x="9323230" y="502163"/>
                  <a:pt x="9323230" y="509564"/>
                </a:cubicBezTo>
                <a:cubicBezTo>
                  <a:pt x="9323230" y="512847"/>
                  <a:pt x="9322172" y="515064"/>
                  <a:pt x="9320056" y="516213"/>
                </a:cubicBezTo>
                <a:cubicBezTo>
                  <a:pt x="9324993" y="521014"/>
                  <a:pt x="9327462" y="524746"/>
                  <a:pt x="9327462" y="527412"/>
                </a:cubicBezTo>
                <a:cubicBezTo>
                  <a:pt x="9326674" y="535098"/>
                  <a:pt x="9321593" y="544506"/>
                  <a:pt x="9312219" y="555637"/>
                </a:cubicBezTo>
                <a:lnTo>
                  <a:pt x="9307113" y="555637"/>
                </a:lnTo>
                <a:lnTo>
                  <a:pt x="9302417" y="553521"/>
                </a:lnTo>
                <a:lnTo>
                  <a:pt x="9297718" y="555637"/>
                </a:lnTo>
                <a:cubicBezTo>
                  <a:pt x="9294977" y="555637"/>
                  <a:pt x="9292899" y="555019"/>
                  <a:pt x="9291484" y="553785"/>
                </a:cubicBezTo>
                <a:lnTo>
                  <a:pt x="9290949" y="552468"/>
                </a:lnTo>
                <a:lnTo>
                  <a:pt x="9290451" y="553785"/>
                </a:lnTo>
                <a:cubicBezTo>
                  <a:pt x="9289052" y="555019"/>
                  <a:pt x="9286953" y="555637"/>
                  <a:pt x="9284154" y="555637"/>
                </a:cubicBezTo>
                <a:lnTo>
                  <a:pt x="9274698" y="561310"/>
                </a:lnTo>
                <a:lnTo>
                  <a:pt x="9268734" y="567274"/>
                </a:lnTo>
                <a:cubicBezTo>
                  <a:pt x="9263293" y="567274"/>
                  <a:pt x="9260572" y="564805"/>
                  <a:pt x="9260572" y="559868"/>
                </a:cubicBezTo>
                <a:lnTo>
                  <a:pt x="9258456" y="559868"/>
                </a:lnTo>
                <a:lnTo>
                  <a:pt x="9258456" y="558810"/>
                </a:lnTo>
                <a:lnTo>
                  <a:pt x="9256267" y="564930"/>
                </a:lnTo>
                <a:lnTo>
                  <a:pt x="9249833" y="566216"/>
                </a:lnTo>
                <a:cubicBezTo>
                  <a:pt x="9244997" y="566216"/>
                  <a:pt x="9241057" y="565542"/>
                  <a:pt x="9238013" y="564194"/>
                </a:cubicBezTo>
                <a:lnTo>
                  <a:pt x="9233148" y="559615"/>
                </a:lnTo>
                <a:lnTo>
                  <a:pt x="9233306" y="560464"/>
                </a:lnTo>
                <a:lnTo>
                  <a:pt x="9227652" y="564100"/>
                </a:lnTo>
                <a:lnTo>
                  <a:pt x="9222227" y="561984"/>
                </a:lnTo>
                <a:cubicBezTo>
                  <a:pt x="9218902" y="564100"/>
                  <a:pt x="9214598" y="565158"/>
                  <a:pt x="9209315" y="565158"/>
                </a:cubicBezTo>
                <a:cubicBezTo>
                  <a:pt x="9190315" y="565158"/>
                  <a:pt x="9177822" y="559573"/>
                  <a:pt x="9171839" y="548404"/>
                </a:cubicBezTo>
                <a:lnTo>
                  <a:pt x="9171839" y="546212"/>
                </a:lnTo>
                <a:lnTo>
                  <a:pt x="9172897" y="539424"/>
                </a:lnTo>
                <a:lnTo>
                  <a:pt x="9170781" y="533344"/>
                </a:lnTo>
                <a:lnTo>
                  <a:pt x="9170781" y="529201"/>
                </a:lnTo>
                <a:lnTo>
                  <a:pt x="9172827" y="521017"/>
                </a:lnTo>
                <a:lnTo>
                  <a:pt x="9169723" y="516738"/>
                </a:lnTo>
                <a:lnTo>
                  <a:pt x="9170781" y="508030"/>
                </a:lnTo>
                <a:cubicBezTo>
                  <a:pt x="9168665" y="508030"/>
                  <a:pt x="9167607" y="501722"/>
                  <a:pt x="9167607" y="489105"/>
                </a:cubicBezTo>
                <a:cubicBezTo>
                  <a:pt x="9168486" y="485152"/>
                  <a:pt x="9169503" y="482186"/>
                  <a:pt x="9170658" y="480210"/>
                </a:cubicBezTo>
                <a:lnTo>
                  <a:pt x="9173225" y="478247"/>
                </a:lnTo>
                <a:lnTo>
                  <a:pt x="9158199" y="476292"/>
                </a:lnTo>
                <a:lnTo>
                  <a:pt x="9153104" y="479466"/>
                </a:lnTo>
                <a:lnTo>
                  <a:pt x="9151262" y="479466"/>
                </a:lnTo>
                <a:cubicBezTo>
                  <a:pt x="9148269" y="479466"/>
                  <a:pt x="9145960" y="473202"/>
                  <a:pt x="9144333" y="460674"/>
                </a:cubicBezTo>
                <a:lnTo>
                  <a:pt x="9149022" y="457395"/>
                </a:lnTo>
                <a:lnTo>
                  <a:pt x="9146470" y="453884"/>
                </a:lnTo>
                <a:lnTo>
                  <a:pt x="9139043" y="452581"/>
                </a:lnTo>
                <a:lnTo>
                  <a:pt x="9141159" y="435372"/>
                </a:lnTo>
                <a:lnTo>
                  <a:pt x="9140831" y="427634"/>
                </a:lnTo>
                <a:lnTo>
                  <a:pt x="9136903" y="433980"/>
                </a:lnTo>
                <a:cubicBezTo>
                  <a:pt x="9135669" y="437141"/>
                  <a:pt x="9135051" y="440473"/>
                  <a:pt x="9135051" y="443974"/>
                </a:cubicBezTo>
                <a:lnTo>
                  <a:pt x="9138225" y="447148"/>
                </a:lnTo>
                <a:lnTo>
                  <a:pt x="9138225" y="451608"/>
                </a:lnTo>
                <a:lnTo>
                  <a:pt x="9135051" y="462233"/>
                </a:lnTo>
                <a:lnTo>
                  <a:pt x="9139283" y="466191"/>
                </a:lnTo>
                <a:lnTo>
                  <a:pt x="9139283" y="479942"/>
                </a:lnTo>
                <a:cubicBezTo>
                  <a:pt x="9139283" y="483204"/>
                  <a:pt x="9137167" y="487143"/>
                  <a:pt x="9132936" y="491759"/>
                </a:cubicBezTo>
                <a:lnTo>
                  <a:pt x="9135051" y="495113"/>
                </a:lnTo>
                <a:lnTo>
                  <a:pt x="9132659" y="497574"/>
                </a:lnTo>
                <a:lnTo>
                  <a:pt x="9139283" y="503094"/>
                </a:lnTo>
                <a:lnTo>
                  <a:pt x="9139283" y="506239"/>
                </a:lnTo>
                <a:lnTo>
                  <a:pt x="9147550" y="501617"/>
                </a:lnTo>
                <a:cubicBezTo>
                  <a:pt x="9149637" y="499682"/>
                  <a:pt x="9150680" y="497563"/>
                  <a:pt x="9150680" y="495259"/>
                </a:cubicBezTo>
                <a:lnTo>
                  <a:pt x="9148564" y="487314"/>
                </a:lnTo>
                <a:lnTo>
                  <a:pt x="9153614" y="483592"/>
                </a:lnTo>
                <a:lnTo>
                  <a:pt x="9157028" y="483592"/>
                </a:lnTo>
                <a:cubicBezTo>
                  <a:pt x="9164946" y="486672"/>
                  <a:pt x="9168905" y="494872"/>
                  <a:pt x="9168905" y="508194"/>
                </a:cubicBezTo>
                <a:lnTo>
                  <a:pt x="9169963" y="511370"/>
                </a:lnTo>
                <a:lnTo>
                  <a:pt x="9169963" y="514582"/>
                </a:lnTo>
                <a:lnTo>
                  <a:pt x="9167847" y="517568"/>
                </a:lnTo>
                <a:lnTo>
                  <a:pt x="9168905" y="523498"/>
                </a:lnTo>
                <a:cubicBezTo>
                  <a:pt x="9167698" y="527511"/>
                  <a:pt x="9166254" y="530520"/>
                  <a:pt x="9164573" y="532527"/>
                </a:cubicBezTo>
                <a:lnTo>
                  <a:pt x="9163738" y="532963"/>
                </a:lnTo>
                <a:lnTo>
                  <a:pt x="9164673" y="533898"/>
                </a:lnTo>
                <a:lnTo>
                  <a:pt x="9164673" y="536124"/>
                </a:lnTo>
                <a:cubicBezTo>
                  <a:pt x="9164207" y="539388"/>
                  <a:pt x="9160535" y="544096"/>
                  <a:pt x="9153658" y="550250"/>
                </a:cubicBezTo>
                <a:cubicBezTo>
                  <a:pt x="9151784" y="555252"/>
                  <a:pt x="9148123" y="557752"/>
                  <a:pt x="9142676" y="557752"/>
                </a:cubicBezTo>
                <a:lnTo>
                  <a:pt x="9141766" y="555637"/>
                </a:lnTo>
                <a:lnTo>
                  <a:pt x="9140857" y="557752"/>
                </a:lnTo>
                <a:lnTo>
                  <a:pt x="9138567" y="557752"/>
                </a:lnTo>
                <a:lnTo>
                  <a:pt x="9135945" y="556901"/>
                </a:lnTo>
                <a:lnTo>
                  <a:pt x="9134872" y="559868"/>
                </a:lnTo>
                <a:cubicBezTo>
                  <a:pt x="9133342" y="561279"/>
                  <a:pt x="9131047" y="561984"/>
                  <a:pt x="9127987" y="561984"/>
                </a:cubicBezTo>
                <a:lnTo>
                  <a:pt x="9123756" y="561984"/>
                </a:lnTo>
                <a:cubicBezTo>
                  <a:pt x="9121929" y="561984"/>
                  <a:pt x="9120537" y="561543"/>
                  <a:pt x="9119580" y="560662"/>
                </a:cubicBezTo>
                <a:lnTo>
                  <a:pt x="9118546" y="558048"/>
                </a:lnTo>
                <a:lnTo>
                  <a:pt x="9116617" y="563836"/>
                </a:lnTo>
                <a:cubicBezTo>
                  <a:pt x="9115206" y="565422"/>
                  <a:pt x="9113178" y="566216"/>
                  <a:pt x="9110534" y="566216"/>
                </a:cubicBezTo>
                <a:lnTo>
                  <a:pt x="9097647" y="561984"/>
                </a:lnTo>
                <a:lnTo>
                  <a:pt x="9092802" y="565158"/>
                </a:lnTo>
                <a:lnTo>
                  <a:pt x="9089902" y="565158"/>
                </a:lnTo>
                <a:cubicBezTo>
                  <a:pt x="9086328" y="565158"/>
                  <a:pt x="9083665" y="561218"/>
                  <a:pt x="9081915" y="553337"/>
                </a:cubicBezTo>
                <a:lnTo>
                  <a:pt x="9081915" y="542128"/>
                </a:lnTo>
                <a:lnTo>
                  <a:pt x="9084031" y="532769"/>
                </a:lnTo>
                <a:cubicBezTo>
                  <a:pt x="9083130" y="532613"/>
                  <a:pt x="9081719" y="530244"/>
                  <a:pt x="9079799" y="525663"/>
                </a:cubicBezTo>
                <a:lnTo>
                  <a:pt x="9079951" y="524956"/>
                </a:lnTo>
                <a:lnTo>
                  <a:pt x="9077683" y="524956"/>
                </a:lnTo>
                <a:lnTo>
                  <a:pt x="9077683" y="518027"/>
                </a:lnTo>
                <a:cubicBezTo>
                  <a:pt x="9077683" y="516423"/>
                  <a:pt x="9078077" y="515220"/>
                  <a:pt x="9078866" y="514417"/>
                </a:cubicBezTo>
                <a:lnTo>
                  <a:pt x="9081915" y="513384"/>
                </a:lnTo>
                <a:lnTo>
                  <a:pt x="9081915" y="478652"/>
                </a:lnTo>
                <a:lnTo>
                  <a:pt x="9084031" y="467015"/>
                </a:lnTo>
                <a:lnTo>
                  <a:pt x="9084031" y="460347"/>
                </a:lnTo>
                <a:lnTo>
                  <a:pt x="9081915" y="451399"/>
                </a:lnTo>
                <a:lnTo>
                  <a:pt x="9082973" y="448356"/>
                </a:lnTo>
                <a:lnTo>
                  <a:pt x="9081611" y="447728"/>
                </a:lnTo>
                <a:lnTo>
                  <a:pt x="9081167" y="447728"/>
                </a:lnTo>
                <a:lnTo>
                  <a:pt x="9069531" y="454076"/>
                </a:lnTo>
                <a:lnTo>
                  <a:pt x="9066505" y="454076"/>
                </a:lnTo>
                <a:lnTo>
                  <a:pt x="9062872" y="450442"/>
                </a:lnTo>
                <a:lnTo>
                  <a:pt x="9062872" y="447530"/>
                </a:lnTo>
                <a:cubicBezTo>
                  <a:pt x="9065311" y="442652"/>
                  <a:pt x="9068132" y="438931"/>
                  <a:pt x="9071335" y="436369"/>
                </a:cubicBezTo>
                <a:cubicBezTo>
                  <a:pt x="9071335" y="433456"/>
                  <a:pt x="9077468" y="424909"/>
                  <a:pt x="9089733" y="410728"/>
                </a:cubicBezTo>
                <a:cubicBezTo>
                  <a:pt x="9090939" y="410728"/>
                  <a:pt x="9092423" y="407554"/>
                  <a:pt x="9094186" y="401206"/>
                </a:cubicBezTo>
                <a:cubicBezTo>
                  <a:pt x="9096585" y="401206"/>
                  <a:pt x="9097784" y="399437"/>
                  <a:pt x="9097784" y="395899"/>
                </a:cubicBezTo>
                <a:cubicBezTo>
                  <a:pt x="9100072" y="390287"/>
                  <a:pt x="9102541" y="386807"/>
                  <a:pt x="9105189" y="385459"/>
                </a:cubicBezTo>
                <a:cubicBezTo>
                  <a:pt x="9104631" y="380511"/>
                  <a:pt x="9104120" y="378037"/>
                  <a:pt x="9103655" y="378037"/>
                </a:cubicBezTo>
                <a:cubicBezTo>
                  <a:pt x="9101238" y="378037"/>
                  <a:pt x="9097520" y="380380"/>
                  <a:pt x="9092500" y="385065"/>
                </a:cubicBezTo>
                <a:lnTo>
                  <a:pt x="9075687" y="391790"/>
                </a:lnTo>
                <a:lnTo>
                  <a:pt x="9070737" y="391790"/>
                </a:lnTo>
                <a:lnTo>
                  <a:pt x="9067104" y="385436"/>
                </a:lnTo>
                <a:cubicBezTo>
                  <a:pt x="9069155" y="384576"/>
                  <a:pt x="9072261" y="378901"/>
                  <a:pt x="9076421" y="368411"/>
                </a:cubicBezTo>
                <a:cubicBezTo>
                  <a:pt x="9078994" y="368411"/>
                  <a:pt x="9081633" y="364277"/>
                  <a:pt x="9084336" y="356008"/>
                </a:cubicBezTo>
                <a:cubicBezTo>
                  <a:pt x="9090480" y="348840"/>
                  <a:pt x="9093552" y="344745"/>
                  <a:pt x="9093552" y="343724"/>
                </a:cubicBezTo>
                <a:lnTo>
                  <a:pt x="9092494" y="342666"/>
                </a:lnTo>
                <a:lnTo>
                  <a:pt x="9092494" y="340015"/>
                </a:lnTo>
                <a:lnTo>
                  <a:pt x="9097784" y="321254"/>
                </a:lnTo>
                <a:lnTo>
                  <a:pt x="9096726" y="312741"/>
                </a:lnTo>
                <a:close/>
                <a:moveTo>
                  <a:pt x="203392" y="305858"/>
                </a:moveTo>
                <a:cubicBezTo>
                  <a:pt x="212294" y="313770"/>
                  <a:pt x="219801" y="318581"/>
                  <a:pt x="225916" y="320289"/>
                </a:cubicBezTo>
                <a:cubicBezTo>
                  <a:pt x="236796" y="327393"/>
                  <a:pt x="242595" y="331799"/>
                  <a:pt x="243315" y="333507"/>
                </a:cubicBezTo>
                <a:lnTo>
                  <a:pt x="243315" y="337688"/>
                </a:lnTo>
                <a:cubicBezTo>
                  <a:pt x="237200" y="344162"/>
                  <a:pt x="234144" y="349602"/>
                  <a:pt x="234144" y="354008"/>
                </a:cubicBezTo>
                <a:lnTo>
                  <a:pt x="235088" y="360212"/>
                </a:lnTo>
                <a:lnTo>
                  <a:pt x="229962" y="373565"/>
                </a:lnTo>
                <a:cubicBezTo>
                  <a:pt x="227265" y="373565"/>
                  <a:pt x="225916" y="374239"/>
                  <a:pt x="225916" y="375588"/>
                </a:cubicBezTo>
                <a:cubicBezTo>
                  <a:pt x="225916" y="379005"/>
                  <a:pt x="227939" y="383456"/>
                  <a:pt x="231986" y="388941"/>
                </a:cubicBezTo>
                <a:lnTo>
                  <a:pt x="233065" y="394066"/>
                </a:lnTo>
                <a:lnTo>
                  <a:pt x="233065" y="395010"/>
                </a:lnTo>
                <a:lnTo>
                  <a:pt x="229962" y="398112"/>
                </a:lnTo>
                <a:cubicBezTo>
                  <a:pt x="232030" y="398112"/>
                  <a:pt x="233424" y="408678"/>
                  <a:pt x="234144" y="429808"/>
                </a:cubicBezTo>
                <a:lnTo>
                  <a:pt x="231041" y="460560"/>
                </a:lnTo>
                <a:lnTo>
                  <a:pt x="233065" y="466764"/>
                </a:lnTo>
                <a:lnTo>
                  <a:pt x="233065" y="472833"/>
                </a:lnTo>
                <a:lnTo>
                  <a:pt x="231986" y="502641"/>
                </a:lnTo>
                <a:lnTo>
                  <a:pt x="234144" y="507766"/>
                </a:lnTo>
                <a:lnTo>
                  <a:pt x="233065" y="518961"/>
                </a:lnTo>
                <a:lnTo>
                  <a:pt x="234144" y="525165"/>
                </a:lnTo>
                <a:cubicBezTo>
                  <a:pt x="231716" y="540181"/>
                  <a:pt x="229647" y="547689"/>
                  <a:pt x="227939" y="547689"/>
                </a:cubicBezTo>
                <a:lnTo>
                  <a:pt x="206494" y="554838"/>
                </a:lnTo>
                <a:lnTo>
                  <a:pt x="201369" y="548633"/>
                </a:lnTo>
                <a:lnTo>
                  <a:pt x="194086" y="549712"/>
                </a:lnTo>
                <a:lnTo>
                  <a:pt x="193141" y="549712"/>
                </a:lnTo>
                <a:cubicBezTo>
                  <a:pt x="182171" y="547644"/>
                  <a:pt x="176687" y="544587"/>
                  <a:pt x="176687" y="540541"/>
                </a:cubicBezTo>
                <a:lnTo>
                  <a:pt x="178845" y="536360"/>
                </a:lnTo>
                <a:lnTo>
                  <a:pt x="177766" y="529211"/>
                </a:lnTo>
                <a:lnTo>
                  <a:pt x="172640" y="529211"/>
                </a:lnTo>
                <a:cubicBezTo>
                  <a:pt x="167695" y="529211"/>
                  <a:pt x="161895" y="530245"/>
                  <a:pt x="155241" y="532314"/>
                </a:cubicBezTo>
                <a:lnTo>
                  <a:pt x="152139" y="532314"/>
                </a:lnTo>
                <a:cubicBezTo>
                  <a:pt x="148542" y="528177"/>
                  <a:pt x="144092" y="526109"/>
                  <a:pt x="138787" y="526109"/>
                </a:cubicBezTo>
                <a:lnTo>
                  <a:pt x="134740" y="526109"/>
                </a:lnTo>
                <a:lnTo>
                  <a:pt x="126513" y="528267"/>
                </a:lnTo>
                <a:lnTo>
                  <a:pt x="114239" y="528267"/>
                </a:lnTo>
                <a:lnTo>
                  <a:pt x="102910" y="530290"/>
                </a:lnTo>
                <a:lnTo>
                  <a:pt x="99943" y="530290"/>
                </a:lnTo>
                <a:cubicBezTo>
                  <a:pt x="99943" y="540990"/>
                  <a:pt x="96840" y="547824"/>
                  <a:pt x="90636" y="550792"/>
                </a:cubicBezTo>
                <a:cubicBezTo>
                  <a:pt x="90636" y="551601"/>
                  <a:pt x="84162" y="552275"/>
                  <a:pt x="71214" y="552815"/>
                </a:cubicBezTo>
                <a:lnTo>
                  <a:pt x="71214" y="548633"/>
                </a:lnTo>
                <a:lnTo>
                  <a:pt x="70135" y="548633"/>
                </a:lnTo>
                <a:cubicBezTo>
                  <a:pt x="70135" y="550702"/>
                  <a:pt x="69461" y="551736"/>
                  <a:pt x="68112" y="551736"/>
                </a:cubicBezTo>
                <a:lnTo>
                  <a:pt x="60964" y="551736"/>
                </a:lnTo>
                <a:cubicBezTo>
                  <a:pt x="51432" y="549578"/>
                  <a:pt x="46667" y="547195"/>
                  <a:pt x="46667" y="544587"/>
                </a:cubicBezTo>
                <a:lnTo>
                  <a:pt x="46667" y="543508"/>
                </a:lnTo>
                <a:cubicBezTo>
                  <a:pt x="46667" y="540091"/>
                  <a:pt x="47341" y="538383"/>
                  <a:pt x="48690" y="538383"/>
                </a:cubicBezTo>
                <a:lnTo>
                  <a:pt x="44644" y="529211"/>
                </a:lnTo>
                <a:lnTo>
                  <a:pt x="44644" y="525165"/>
                </a:lnTo>
                <a:lnTo>
                  <a:pt x="48690" y="510733"/>
                </a:lnTo>
                <a:lnTo>
                  <a:pt x="46667" y="508710"/>
                </a:lnTo>
                <a:lnTo>
                  <a:pt x="48690" y="500483"/>
                </a:lnTo>
                <a:lnTo>
                  <a:pt x="46667" y="498460"/>
                </a:lnTo>
                <a:lnTo>
                  <a:pt x="48690" y="495358"/>
                </a:lnTo>
                <a:lnTo>
                  <a:pt x="45588" y="491311"/>
                </a:lnTo>
                <a:lnTo>
                  <a:pt x="49769" y="484163"/>
                </a:lnTo>
                <a:lnTo>
                  <a:pt x="47611" y="477959"/>
                </a:lnTo>
                <a:lnTo>
                  <a:pt x="48690" y="472833"/>
                </a:lnTo>
                <a:cubicBezTo>
                  <a:pt x="45992" y="472833"/>
                  <a:pt x="44644" y="471844"/>
                  <a:pt x="44644" y="469866"/>
                </a:cubicBezTo>
                <a:lnTo>
                  <a:pt x="44644" y="467708"/>
                </a:lnTo>
                <a:cubicBezTo>
                  <a:pt x="44733" y="463842"/>
                  <a:pt x="45723" y="460110"/>
                  <a:pt x="47611" y="456514"/>
                </a:cubicBezTo>
                <a:lnTo>
                  <a:pt x="46667" y="455434"/>
                </a:lnTo>
                <a:lnTo>
                  <a:pt x="46667" y="450309"/>
                </a:lnTo>
                <a:lnTo>
                  <a:pt x="48690" y="447342"/>
                </a:lnTo>
                <a:lnTo>
                  <a:pt x="47611" y="446263"/>
                </a:lnTo>
                <a:lnTo>
                  <a:pt x="46667" y="446263"/>
                </a:lnTo>
                <a:lnTo>
                  <a:pt x="47611" y="441138"/>
                </a:lnTo>
                <a:lnTo>
                  <a:pt x="47611" y="438036"/>
                </a:lnTo>
                <a:lnTo>
                  <a:pt x="44644" y="431966"/>
                </a:lnTo>
                <a:lnTo>
                  <a:pt x="46667" y="424683"/>
                </a:lnTo>
                <a:lnTo>
                  <a:pt x="45588" y="419558"/>
                </a:lnTo>
                <a:lnTo>
                  <a:pt x="48690" y="411465"/>
                </a:lnTo>
                <a:lnTo>
                  <a:pt x="44644" y="398112"/>
                </a:lnTo>
                <a:lnTo>
                  <a:pt x="46667" y="389885"/>
                </a:lnTo>
                <a:lnTo>
                  <a:pt x="46667" y="379634"/>
                </a:lnTo>
                <a:lnTo>
                  <a:pt x="48690" y="371407"/>
                </a:lnTo>
                <a:lnTo>
                  <a:pt x="46667" y="363315"/>
                </a:lnTo>
                <a:lnTo>
                  <a:pt x="46667" y="361291"/>
                </a:lnTo>
                <a:lnTo>
                  <a:pt x="47611" y="360212"/>
                </a:lnTo>
                <a:lnTo>
                  <a:pt x="44644" y="355087"/>
                </a:lnTo>
                <a:lnTo>
                  <a:pt x="44644" y="353064"/>
                </a:lnTo>
                <a:lnTo>
                  <a:pt x="46667" y="349962"/>
                </a:lnTo>
                <a:lnTo>
                  <a:pt x="46667" y="346860"/>
                </a:lnTo>
                <a:lnTo>
                  <a:pt x="44644" y="343758"/>
                </a:lnTo>
                <a:lnTo>
                  <a:pt x="47611" y="325415"/>
                </a:lnTo>
                <a:cubicBezTo>
                  <a:pt x="41496" y="325415"/>
                  <a:pt x="38439" y="322672"/>
                  <a:pt x="38439" y="317187"/>
                </a:cubicBezTo>
                <a:lnTo>
                  <a:pt x="38439" y="314085"/>
                </a:lnTo>
                <a:cubicBezTo>
                  <a:pt x="38439" y="312377"/>
                  <a:pt x="41182" y="310668"/>
                  <a:pt x="46667" y="308960"/>
                </a:cubicBezTo>
                <a:lnTo>
                  <a:pt x="46667" y="308016"/>
                </a:lnTo>
                <a:cubicBezTo>
                  <a:pt x="54669" y="308016"/>
                  <a:pt x="63526" y="311073"/>
                  <a:pt x="73237" y="317187"/>
                </a:cubicBezTo>
                <a:lnTo>
                  <a:pt x="76339" y="314085"/>
                </a:lnTo>
                <a:lnTo>
                  <a:pt x="78362" y="314085"/>
                </a:lnTo>
                <a:cubicBezTo>
                  <a:pt x="84027" y="320109"/>
                  <a:pt x="90861" y="323886"/>
                  <a:pt x="98864" y="325415"/>
                </a:cubicBezTo>
                <a:cubicBezTo>
                  <a:pt x="102460" y="323346"/>
                  <a:pt x="105877" y="322312"/>
                  <a:pt x="109114" y="322312"/>
                </a:cubicBezTo>
                <a:lnTo>
                  <a:pt x="117341" y="322312"/>
                </a:lnTo>
                <a:cubicBezTo>
                  <a:pt x="121567" y="322312"/>
                  <a:pt x="126693" y="324380"/>
                  <a:pt x="132717" y="328517"/>
                </a:cubicBezTo>
                <a:lnTo>
                  <a:pt x="134740" y="328517"/>
                </a:lnTo>
                <a:lnTo>
                  <a:pt x="137843" y="326359"/>
                </a:lnTo>
                <a:lnTo>
                  <a:pt x="138787" y="326359"/>
                </a:lnTo>
                <a:lnTo>
                  <a:pt x="141889" y="328517"/>
                </a:lnTo>
                <a:lnTo>
                  <a:pt x="142968" y="328517"/>
                </a:lnTo>
                <a:cubicBezTo>
                  <a:pt x="142968" y="324380"/>
                  <a:pt x="151510" y="322312"/>
                  <a:pt x="168594" y="322312"/>
                </a:cubicBezTo>
                <a:lnTo>
                  <a:pt x="180868" y="322312"/>
                </a:lnTo>
                <a:lnTo>
                  <a:pt x="188016" y="315164"/>
                </a:lnTo>
                <a:lnTo>
                  <a:pt x="188960" y="315164"/>
                </a:lnTo>
                <a:lnTo>
                  <a:pt x="188960" y="317187"/>
                </a:lnTo>
                <a:lnTo>
                  <a:pt x="190039" y="317187"/>
                </a:lnTo>
                <a:cubicBezTo>
                  <a:pt x="190039" y="311702"/>
                  <a:pt x="190714" y="308960"/>
                  <a:pt x="192062" y="308960"/>
                </a:cubicBezTo>
                <a:lnTo>
                  <a:pt x="193141" y="308960"/>
                </a:lnTo>
                <a:lnTo>
                  <a:pt x="194086" y="310039"/>
                </a:lnTo>
                <a:lnTo>
                  <a:pt x="195165" y="310039"/>
                </a:lnTo>
                <a:cubicBezTo>
                  <a:pt x="195165" y="308960"/>
                  <a:pt x="197907" y="307566"/>
                  <a:pt x="203392" y="305858"/>
                </a:cubicBezTo>
                <a:close/>
                <a:moveTo>
                  <a:pt x="6653960" y="304404"/>
                </a:moveTo>
                <a:cubicBezTo>
                  <a:pt x="6681609" y="311834"/>
                  <a:pt x="6695434" y="318490"/>
                  <a:pt x="6695434" y="324372"/>
                </a:cubicBezTo>
                <a:cubicBezTo>
                  <a:pt x="6699548" y="324372"/>
                  <a:pt x="6702369" y="328807"/>
                  <a:pt x="6703897" y="337677"/>
                </a:cubicBezTo>
                <a:lnTo>
                  <a:pt x="6701781" y="344220"/>
                </a:lnTo>
                <a:lnTo>
                  <a:pt x="6701781" y="350311"/>
                </a:lnTo>
                <a:lnTo>
                  <a:pt x="6702839" y="359695"/>
                </a:lnTo>
                <a:cubicBezTo>
                  <a:pt x="6702839" y="364469"/>
                  <a:pt x="6695573" y="368158"/>
                  <a:pt x="6681040" y="370763"/>
                </a:cubicBezTo>
                <a:lnTo>
                  <a:pt x="6675776" y="369705"/>
                </a:lnTo>
                <a:lnTo>
                  <a:pt x="6667452" y="370763"/>
                </a:lnTo>
                <a:cubicBezTo>
                  <a:pt x="6659321" y="363071"/>
                  <a:pt x="6655256" y="351851"/>
                  <a:pt x="6655256" y="337103"/>
                </a:cubicBezTo>
                <a:cubicBezTo>
                  <a:pt x="6651982" y="327449"/>
                  <a:pt x="6647398" y="320364"/>
                  <a:pt x="6641503" y="315850"/>
                </a:cubicBezTo>
                <a:lnTo>
                  <a:pt x="6641503" y="312678"/>
                </a:lnTo>
                <a:cubicBezTo>
                  <a:pt x="6644720" y="307162"/>
                  <a:pt x="6648872" y="304404"/>
                  <a:pt x="6653960" y="304404"/>
                </a:cubicBezTo>
                <a:close/>
                <a:moveTo>
                  <a:pt x="2242105" y="304006"/>
                </a:moveTo>
                <a:lnTo>
                  <a:pt x="2249140" y="304006"/>
                </a:lnTo>
                <a:lnTo>
                  <a:pt x="2275330" y="326696"/>
                </a:lnTo>
                <a:lnTo>
                  <a:pt x="2276210" y="329817"/>
                </a:lnTo>
                <a:cubicBezTo>
                  <a:pt x="2285985" y="330372"/>
                  <a:pt x="2290871" y="332982"/>
                  <a:pt x="2290871" y="337647"/>
                </a:cubicBezTo>
                <a:lnTo>
                  <a:pt x="2290871" y="339765"/>
                </a:lnTo>
                <a:lnTo>
                  <a:pt x="2290871" y="339802"/>
                </a:lnTo>
                <a:lnTo>
                  <a:pt x="2290871" y="344005"/>
                </a:lnTo>
                <a:lnTo>
                  <a:pt x="2285769" y="349073"/>
                </a:lnTo>
                <a:lnTo>
                  <a:pt x="2262713" y="345634"/>
                </a:lnTo>
                <a:cubicBezTo>
                  <a:pt x="2262706" y="345634"/>
                  <a:pt x="2262702" y="346247"/>
                  <a:pt x="2262702" y="347474"/>
                </a:cubicBezTo>
                <a:lnTo>
                  <a:pt x="2260045" y="350131"/>
                </a:lnTo>
                <a:lnTo>
                  <a:pt x="2246912" y="350131"/>
                </a:lnTo>
                <a:cubicBezTo>
                  <a:pt x="2242937" y="350131"/>
                  <a:pt x="2239361" y="348985"/>
                  <a:pt x="2236185" y="346692"/>
                </a:cubicBezTo>
                <a:cubicBezTo>
                  <a:pt x="2227964" y="352743"/>
                  <a:pt x="2222741" y="358741"/>
                  <a:pt x="2220518" y="364687"/>
                </a:cubicBezTo>
                <a:lnTo>
                  <a:pt x="2221577" y="376006"/>
                </a:lnTo>
                <a:lnTo>
                  <a:pt x="2219410" y="376770"/>
                </a:lnTo>
                <a:lnTo>
                  <a:pt x="2221577" y="379658"/>
                </a:lnTo>
                <a:lnTo>
                  <a:pt x="2221577" y="386421"/>
                </a:lnTo>
                <a:lnTo>
                  <a:pt x="2220512" y="401586"/>
                </a:lnTo>
                <a:lnTo>
                  <a:pt x="2220831" y="402541"/>
                </a:lnTo>
                <a:lnTo>
                  <a:pt x="2236280" y="403451"/>
                </a:lnTo>
                <a:cubicBezTo>
                  <a:pt x="2237655" y="398514"/>
                  <a:pt x="2241782" y="393657"/>
                  <a:pt x="2248659" y="388880"/>
                </a:cubicBezTo>
                <a:lnTo>
                  <a:pt x="2257436" y="383085"/>
                </a:lnTo>
                <a:cubicBezTo>
                  <a:pt x="2264830" y="386055"/>
                  <a:pt x="2276328" y="394412"/>
                  <a:pt x="2291930" y="408157"/>
                </a:cubicBezTo>
                <a:lnTo>
                  <a:pt x="2291930" y="410760"/>
                </a:lnTo>
                <a:cubicBezTo>
                  <a:pt x="2290290" y="415126"/>
                  <a:pt x="2286707" y="417309"/>
                  <a:pt x="2281179" y="417309"/>
                </a:cubicBezTo>
                <a:lnTo>
                  <a:pt x="2277082" y="416307"/>
                </a:lnTo>
                <a:lnTo>
                  <a:pt x="2277913" y="422766"/>
                </a:lnTo>
                <a:lnTo>
                  <a:pt x="2273548" y="427341"/>
                </a:lnTo>
                <a:lnTo>
                  <a:pt x="2281217" y="433893"/>
                </a:lnTo>
                <a:lnTo>
                  <a:pt x="2281217" y="437817"/>
                </a:lnTo>
                <a:lnTo>
                  <a:pt x="2277913" y="442849"/>
                </a:lnTo>
                <a:lnTo>
                  <a:pt x="2281217" y="456685"/>
                </a:lnTo>
                <a:lnTo>
                  <a:pt x="2275664" y="468567"/>
                </a:lnTo>
                <a:lnTo>
                  <a:pt x="2275664" y="476632"/>
                </a:lnTo>
                <a:cubicBezTo>
                  <a:pt x="2277078" y="477796"/>
                  <a:pt x="2278180" y="483658"/>
                  <a:pt x="2278971" y="494216"/>
                </a:cubicBezTo>
                <a:lnTo>
                  <a:pt x="2275664" y="500568"/>
                </a:lnTo>
                <a:lnTo>
                  <a:pt x="2278971" y="503866"/>
                </a:lnTo>
                <a:lnTo>
                  <a:pt x="2277913" y="507944"/>
                </a:lnTo>
                <a:lnTo>
                  <a:pt x="2281217" y="525724"/>
                </a:lnTo>
                <a:lnTo>
                  <a:pt x="2277913" y="550963"/>
                </a:lnTo>
                <a:lnTo>
                  <a:pt x="2280029" y="555336"/>
                </a:lnTo>
                <a:cubicBezTo>
                  <a:pt x="2278731" y="565144"/>
                  <a:pt x="2275715" y="570048"/>
                  <a:pt x="2270982" y="570048"/>
                </a:cubicBezTo>
                <a:lnTo>
                  <a:pt x="2259780" y="571238"/>
                </a:lnTo>
                <a:lnTo>
                  <a:pt x="2251129" y="570048"/>
                </a:lnTo>
                <a:lnTo>
                  <a:pt x="2236052" y="571238"/>
                </a:lnTo>
                <a:lnTo>
                  <a:pt x="2226892" y="561428"/>
                </a:lnTo>
                <a:lnTo>
                  <a:pt x="2230197" y="554931"/>
                </a:lnTo>
                <a:lnTo>
                  <a:pt x="2230197" y="552912"/>
                </a:lnTo>
                <a:lnTo>
                  <a:pt x="2228080" y="546267"/>
                </a:lnTo>
                <a:lnTo>
                  <a:pt x="2230197" y="535298"/>
                </a:lnTo>
                <a:lnTo>
                  <a:pt x="2229138" y="526934"/>
                </a:lnTo>
                <a:lnTo>
                  <a:pt x="2230197" y="510232"/>
                </a:lnTo>
                <a:lnTo>
                  <a:pt x="2228080" y="503984"/>
                </a:lnTo>
                <a:lnTo>
                  <a:pt x="2228080" y="492212"/>
                </a:lnTo>
                <a:cubicBezTo>
                  <a:pt x="2228734" y="488279"/>
                  <a:pt x="2229592" y="485330"/>
                  <a:pt x="2230650" y="483364"/>
                </a:cubicBezTo>
                <a:lnTo>
                  <a:pt x="2232262" y="482105"/>
                </a:lnTo>
                <a:lnTo>
                  <a:pt x="2231254" y="481366"/>
                </a:lnTo>
                <a:cubicBezTo>
                  <a:pt x="2230548" y="479815"/>
                  <a:pt x="2230197" y="477488"/>
                  <a:pt x="2230197" y="474385"/>
                </a:cubicBezTo>
                <a:lnTo>
                  <a:pt x="2230197" y="467574"/>
                </a:lnTo>
                <a:lnTo>
                  <a:pt x="2231254" y="463896"/>
                </a:lnTo>
                <a:lnTo>
                  <a:pt x="2229138" y="457557"/>
                </a:lnTo>
                <a:lnTo>
                  <a:pt x="2231254" y="448647"/>
                </a:lnTo>
                <a:lnTo>
                  <a:pt x="2228080" y="429476"/>
                </a:lnTo>
                <a:lnTo>
                  <a:pt x="2232312" y="417569"/>
                </a:lnTo>
                <a:lnTo>
                  <a:pt x="2231726" y="415194"/>
                </a:lnTo>
                <a:lnTo>
                  <a:pt x="2231221" y="415194"/>
                </a:lnTo>
                <a:cubicBezTo>
                  <a:pt x="2224085" y="416347"/>
                  <a:pt x="2220518" y="417866"/>
                  <a:pt x="2220518" y="419752"/>
                </a:cubicBezTo>
                <a:lnTo>
                  <a:pt x="2222636" y="432706"/>
                </a:lnTo>
                <a:lnTo>
                  <a:pt x="2222636" y="433954"/>
                </a:lnTo>
                <a:cubicBezTo>
                  <a:pt x="2221172" y="445296"/>
                  <a:pt x="2218987" y="455102"/>
                  <a:pt x="2216083" y="463372"/>
                </a:cubicBezTo>
                <a:lnTo>
                  <a:pt x="2215096" y="469009"/>
                </a:lnTo>
                <a:lnTo>
                  <a:pt x="2216154" y="473051"/>
                </a:lnTo>
                <a:lnTo>
                  <a:pt x="2216154" y="474699"/>
                </a:lnTo>
                <a:lnTo>
                  <a:pt x="2212980" y="487358"/>
                </a:lnTo>
                <a:lnTo>
                  <a:pt x="2214038" y="491297"/>
                </a:lnTo>
                <a:cubicBezTo>
                  <a:pt x="2214038" y="499168"/>
                  <a:pt x="2208449" y="508006"/>
                  <a:pt x="2197270" y="517813"/>
                </a:cubicBezTo>
                <a:cubicBezTo>
                  <a:pt x="2195490" y="517813"/>
                  <a:pt x="2194600" y="520653"/>
                  <a:pt x="2194600" y="526333"/>
                </a:cubicBezTo>
                <a:cubicBezTo>
                  <a:pt x="2190081" y="534847"/>
                  <a:pt x="2186625" y="539104"/>
                  <a:pt x="2184229" y="539104"/>
                </a:cubicBezTo>
                <a:cubicBezTo>
                  <a:pt x="2180929" y="539104"/>
                  <a:pt x="2178966" y="542897"/>
                  <a:pt x="2178340" y="550482"/>
                </a:cubicBezTo>
                <a:cubicBezTo>
                  <a:pt x="2167025" y="561410"/>
                  <a:pt x="2158541" y="566874"/>
                  <a:pt x="2152889" y="566874"/>
                </a:cubicBezTo>
                <a:lnTo>
                  <a:pt x="2150738" y="566874"/>
                </a:lnTo>
                <a:lnTo>
                  <a:pt x="2146886" y="563249"/>
                </a:lnTo>
                <a:lnTo>
                  <a:pt x="2146886" y="559588"/>
                </a:lnTo>
                <a:cubicBezTo>
                  <a:pt x="2149902" y="557447"/>
                  <a:pt x="2152883" y="552096"/>
                  <a:pt x="2155822" y="543534"/>
                </a:cubicBezTo>
                <a:lnTo>
                  <a:pt x="2157727" y="541741"/>
                </a:lnTo>
                <a:lnTo>
                  <a:pt x="2157727" y="539918"/>
                </a:lnTo>
                <a:lnTo>
                  <a:pt x="2156539" y="527505"/>
                </a:lnTo>
                <a:cubicBezTo>
                  <a:pt x="2162446" y="523721"/>
                  <a:pt x="2165398" y="521218"/>
                  <a:pt x="2165398" y="519996"/>
                </a:cubicBezTo>
                <a:lnTo>
                  <a:pt x="2164929" y="518871"/>
                </a:lnTo>
                <a:lnTo>
                  <a:pt x="2164515" y="518871"/>
                </a:lnTo>
                <a:lnTo>
                  <a:pt x="2161057" y="520987"/>
                </a:lnTo>
                <a:lnTo>
                  <a:pt x="2157012" y="520143"/>
                </a:lnTo>
                <a:lnTo>
                  <a:pt x="2157837" y="523516"/>
                </a:lnTo>
                <a:lnTo>
                  <a:pt x="2157837" y="525735"/>
                </a:lnTo>
                <a:lnTo>
                  <a:pt x="2153064" y="530508"/>
                </a:lnTo>
                <a:lnTo>
                  <a:pt x="2149758" y="530508"/>
                </a:lnTo>
                <a:lnTo>
                  <a:pt x="2149460" y="530508"/>
                </a:lnTo>
                <a:lnTo>
                  <a:pt x="2144298" y="530508"/>
                </a:lnTo>
                <a:cubicBezTo>
                  <a:pt x="2142640" y="529035"/>
                  <a:pt x="2140523" y="527753"/>
                  <a:pt x="2137948" y="526662"/>
                </a:cubicBezTo>
                <a:lnTo>
                  <a:pt x="2130602" y="524486"/>
                </a:lnTo>
                <a:lnTo>
                  <a:pt x="2131918" y="525741"/>
                </a:lnTo>
                <a:lnTo>
                  <a:pt x="2130727" y="541372"/>
                </a:lnTo>
                <a:lnTo>
                  <a:pt x="2134035" y="551022"/>
                </a:lnTo>
                <a:lnTo>
                  <a:pt x="2134035" y="553464"/>
                </a:lnTo>
                <a:cubicBezTo>
                  <a:pt x="2134035" y="562404"/>
                  <a:pt x="2128655" y="566874"/>
                  <a:pt x="2117900" y="566874"/>
                </a:cubicBezTo>
                <a:cubicBezTo>
                  <a:pt x="2117900" y="568284"/>
                  <a:pt x="2115104" y="568990"/>
                  <a:pt x="2109514" y="568990"/>
                </a:cubicBezTo>
                <a:lnTo>
                  <a:pt x="2098220" y="568990"/>
                </a:lnTo>
                <a:lnTo>
                  <a:pt x="2098220" y="567932"/>
                </a:lnTo>
                <a:lnTo>
                  <a:pt x="2094439" y="567932"/>
                </a:lnTo>
                <a:cubicBezTo>
                  <a:pt x="2083207" y="567932"/>
                  <a:pt x="2077591" y="561346"/>
                  <a:pt x="2077591" y="548174"/>
                </a:cubicBezTo>
                <a:cubicBezTo>
                  <a:pt x="2077591" y="545913"/>
                  <a:pt x="2079751" y="542358"/>
                  <a:pt x="2084071" y="537511"/>
                </a:cubicBezTo>
                <a:lnTo>
                  <a:pt x="2084071" y="535349"/>
                </a:lnTo>
                <a:cubicBezTo>
                  <a:pt x="2084071" y="535644"/>
                  <a:pt x="2082083" y="535132"/>
                  <a:pt x="2078101" y="533814"/>
                </a:cubicBezTo>
                <a:lnTo>
                  <a:pt x="2073229" y="534872"/>
                </a:lnTo>
                <a:lnTo>
                  <a:pt x="2071838" y="533911"/>
                </a:lnTo>
                <a:lnTo>
                  <a:pt x="2062496" y="537538"/>
                </a:lnTo>
                <a:cubicBezTo>
                  <a:pt x="2058780" y="539302"/>
                  <a:pt x="2054546" y="541587"/>
                  <a:pt x="2049792" y="544394"/>
                </a:cubicBezTo>
                <a:cubicBezTo>
                  <a:pt x="2043555" y="544394"/>
                  <a:pt x="2038815" y="546433"/>
                  <a:pt x="2035567" y="550512"/>
                </a:cubicBezTo>
                <a:lnTo>
                  <a:pt x="2022220" y="554046"/>
                </a:lnTo>
                <a:lnTo>
                  <a:pt x="2019272" y="551471"/>
                </a:lnTo>
                <a:lnTo>
                  <a:pt x="2019272" y="546143"/>
                </a:lnTo>
                <a:lnTo>
                  <a:pt x="2033421" y="529083"/>
                </a:lnTo>
                <a:cubicBezTo>
                  <a:pt x="2033421" y="526420"/>
                  <a:pt x="2035520" y="524038"/>
                  <a:pt x="2039719" y="521939"/>
                </a:cubicBezTo>
                <a:lnTo>
                  <a:pt x="2041834" y="521939"/>
                </a:lnTo>
                <a:lnTo>
                  <a:pt x="2040960" y="520866"/>
                </a:lnTo>
                <a:lnTo>
                  <a:pt x="2065820" y="477049"/>
                </a:lnTo>
                <a:cubicBezTo>
                  <a:pt x="2065820" y="473034"/>
                  <a:pt x="2067232" y="469351"/>
                  <a:pt x="2070053" y="466002"/>
                </a:cubicBezTo>
                <a:lnTo>
                  <a:pt x="2070053" y="465922"/>
                </a:lnTo>
                <a:cubicBezTo>
                  <a:pt x="2070053" y="466061"/>
                  <a:pt x="2069476" y="465902"/>
                  <a:pt x="2068321" y="465445"/>
                </a:cubicBezTo>
                <a:cubicBezTo>
                  <a:pt x="2067703" y="467561"/>
                  <a:pt x="2064861" y="468619"/>
                  <a:pt x="2059792" y="468619"/>
                </a:cubicBezTo>
                <a:lnTo>
                  <a:pt x="2057286" y="468619"/>
                </a:lnTo>
                <a:lnTo>
                  <a:pt x="2042721" y="465445"/>
                </a:lnTo>
                <a:lnTo>
                  <a:pt x="2035469" y="467561"/>
                </a:lnTo>
                <a:lnTo>
                  <a:pt x="2032233" y="465041"/>
                </a:lnTo>
                <a:lnTo>
                  <a:pt x="2032233" y="461690"/>
                </a:lnTo>
                <a:cubicBezTo>
                  <a:pt x="2032233" y="458111"/>
                  <a:pt x="2036730" y="455449"/>
                  <a:pt x="2045724" y="453703"/>
                </a:cubicBezTo>
                <a:lnTo>
                  <a:pt x="2053100" y="454761"/>
                </a:lnTo>
                <a:lnTo>
                  <a:pt x="2060011" y="452645"/>
                </a:lnTo>
                <a:lnTo>
                  <a:pt x="2064741" y="454761"/>
                </a:lnTo>
                <a:cubicBezTo>
                  <a:pt x="2074100" y="454761"/>
                  <a:pt x="2078781" y="454360"/>
                  <a:pt x="2078781" y="453557"/>
                </a:cubicBezTo>
                <a:lnTo>
                  <a:pt x="2074826" y="433181"/>
                </a:lnTo>
                <a:cubicBezTo>
                  <a:pt x="2068117" y="432262"/>
                  <a:pt x="2064763" y="430392"/>
                  <a:pt x="2064763" y="427571"/>
                </a:cubicBezTo>
                <a:lnTo>
                  <a:pt x="2064763" y="426660"/>
                </a:lnTo>
                <a:lnTo>
                  <a:pt x="2062176" y="430216"/>
                </a:lnTo>
                <a:cubicBezTo>
                  <a:pt x="2060377" y="431195"/>
                  <a:pt x="2057681" y="431917"/>
                  <a:pt x="2054086" y="432384"/>
                </a:cubicBezTo>
                <a:cubicBezTo>
                  <a:pt x="2049655" y="430781"/>
                  <a:pt x="2047439" y="429723"/>
                  <a:pt x="2047439" y="429210"/>
                </a:cubicBezTo>
                <a:lnTo>
                  <a:pt x="2045553" y="432384"/>
                </a:lnTo>
                <a:lnTo>
                  <a:pt x="2038113" y="432384"/>
                </a:lnTo>
                <a:lnTo>
                  <a:pt x="2029984" y="424255"/>
                </a:lnTo>
                <a:lnTo>
                  <a:pt x="2029984" y="420871"/>
                </a:lnTo>
                <a:lnTo>
                  <a:pt x="2033883" y="417204"/>
                </a:lnTo>
                <a:lnTo>
                  <a:pt x="2041928" y="417204"/>
                </a:lnTo>
                <a:lnTo>
                  <a:pt x="2051352" y="421436"/>
                </a:lnTo>
                <a:lnTo>
                  <a:pt x="2057345" y="419320"/>
                </a:lnTo>
                <a:lnTo>
                  <a:pt x="2060890" y="419320"/>
                </a:lnTo>
                <a:lnTo>
                  <a:pt x="2064871" y="423069"/>
                </a:lnTo>
                <a:lnTo>
                  <a:pt x="2064871" y="424322"/>
                </a:lnTo>
                <a:lnTo>
                  <a:pt x="2067952" y="420857"/>
                </a:lnTo>
                <a:lnTo>
                  <a:pt x="2064367" y="420226"/>
                </a:lnTo>
                <a:lnTo>
                  <a:pt x="2061455" y="410667"/>
                </a:lnTo>
                <a:lnTo>
                  <a:pt x="2062423" y="409463"/>
                </a:lnTo>
                <a:lnTo>
                  <a:pt x="2057094" y="397590"/>
                </a:lnTo>
                <a:cubicBezTo>
                  <a:pt x="2058998" y="391560"/>
                  <a:pt x="2060850" y="388329"/>
                  <a:pt x="2062648" y="387896"/>
                </a:cubicBezTo>
                <a:cubicBezTo>
                  <a:pt x="2062648" y="371888"/>
                  <a:pt x="2056671" y="363884"/>
                  <a:pt x="2044715" y="363884"/>
                </a:cubicBezTo>
                <a:cubicBezTo>
                  <a:pt x="2037186" y="363884"/>
                  <a:pt x="2033421" y="361927"/>
                  <a:pt x="2033421" y="358013"/>
                </a:cubicBezTo>
                <a:lnTo>
                  <a:pt x="2033421" y="354759"/>
                </a:lnTo>
                <a:lnTo>
                  <a:pt x="2037096" y="351084"/>
                </a:lnTo>
                <a:lnTo>
                  <a:pt x="2043985" y="351084"/>
                </a:lnTo>
                <a:lnTo>
                  <a:pt x="2048014" y="352142"/>
                </a:lnTo>
                <a:cubicBezTo>
                  <a:pt x="2052728" y="351358"/>
                  <a:pt x="2056337" y="349947"/>
                  <a:pt x="2058838" y="347910"/>
                </a:cubicBezTo>
                <a:lnTo>
                  <a:pt x="2066725" y="347910"/>
                </a:lnTo>
                <a:lnTo>
                  <a:pt x="2079554" y="351084"/>
                </a:lnTo>
                <a:cubicBezTo>
                  <a:pt x="2079349" y="351084"/>
                  <a:pt x="2079444" y="348862"/>
                  <a:pt x="2079839" y="344418"/>
                </a:cubicBezTo>
                <a:lnTo>
                  <a:pt x="2077591" y="337838"/>
                </a:lnTo>
                <a:lnTo>
                  <a:pt x="2078781" y="332201"/>
                </a:lnTo>
                <a:cubicBezTo>
                  <a:pt x="2078235" y="327698"/>
                  <a:pt x="2076780" y="324264"/>
                  <a:pt x="2074417" y="321898"/>
                </a:cubicBezTo>
                <a:cubicBezTo>
                  <a:pt x="2074417" y="315724"/>
                  <a:pt x="2077684" y="311171"/>
                  <a:pt x="2084215" y="308237"/>
                </a:cubicBezTo>
                <a:lnTo>
                  <a:pt x="2092368" y="309295"/>
                </a:lnTo>
                <a:lnTo>
                  <a:pt x="2100714" y="309295"/>
                </a:lnTo>
                <a:cubicBezTo>
                  <a:pt x="2105956" y="312788"/>
                  <a:pt x="2115128" y="315783"/>
                  <a:pt x="2128229" y="318279"/>
                </a:cubicBezTo>
                <a:lnTo>
                  <a:pt x="2136150" y="326037"/>
                </a:lnTo>
                <a:lnTo>
                  <a:pt x="2136150" y="330258"/>
                </a:lnTo>
                <a:lnTo>
                  <a:pt x="2130727" y="335290"/>
                </a:lnTo>
                <a:lnTo>
                  <a:pt x="2132976" y="343060"/>
                </a:lnTo>
                <a:lnTo>
                  <a:pt x="2129669" y="350026"/>
                </a:lnTo>
                <a:cubicBezTo>
                  <a:pt x="2130910" y="350026"/>
                  <a:pt x="2137129" y="343590"/>
                  <a:pt x="2148325" y="330717"/>
                </a:cubicBezTo>
                <a:lnTo>
                  <a:pt x="2151228" y="330717"/>
                </a:lnTo>
                <a:lnTo>
                  <a:pt x="2169135" y="339427"/>
                </a:lnTo>
                <a:lnTo>
                  <a:pt x="2166456" y="329122"/>
                </a:lnTo>
                <a:lnTo>
                  <a:pt x="2172199" y="325428"/>
                </a:lnTo>
                <a:cubicBezTo>
                  <a:pt x="2177479" y="328018"/>
                  <a:pt x="2186776" y="330870"/>
                  <a:pt x="2200092" y="333982"/>
                </a:cubicBezTo>
                <a:lnTo>
                  <a:pt x="2202612" y="334949"/>
                </a:lnTo>
                <a:lnTo>
                  <a:pt x="2207130" y="333891"/>
                </a:lnTo>
                <a:lnTo>
                  <a:pt x="2210839" y="340375"/>
                </a:lnTo>
                <a:lnTo>
                  <a:pt x="2217022" y="336007"/>
                </a:lnTo>
                <a:lnTo>
                  <a:pt x="2221449" y="336896"/>
                </a:lnTo>
                <a:lnTo>
                  <a:pt x="2220544" y="329708"/>
                </a:lnTo>
                <a:cubicBezTo>
                  <a:pt x="2230594" y="325199"/>
                  <a:pt x="2235620" y="320091"/>
                  <a:pt x="2235620" y="314383"/>
                </a:cubicBezTo>
                <a:close/>
                <a:moveTo>
                  <a:pt x="1228015" y="265093"/>
                </a:moveTo>
                <a:lnTo>
                  <a:pt x="1228015" y="268330"/>
                </a:lnTo>
                <a:lnTo>
                  <a:pt x="1229093" y="268330"/>
                </a:lnTo>
                <a:lnTo>
                  <a:pt x="1229093" y="265093"/>
                </a:lnTo>
                <a:close/>
                <a:moveTo>
                  <a:pt x="1232466" y="256326"/>
                </a:moveTo>
                <a:lnTo>
                  <a:pt x="1232466" y="259698"/>
                </a:lnTo>
                <a:lnTo>
                  <a:pt x="1233543" y="259698"/>
                </a:lnTo>
                <a:lnTo>
                  <a:pt x="1233543" y="256326"/>
                </a:lnTo>
                <a:close/>
                <a:moveTo>
                  <a:pt x="3560396" y="254574"/>
                </a:moveTo>
                <a:lnTo>
                  <a:pt x="3560396" y="259834"/>
                </a:lnTo>
                <a:lnTo>
                  <a:pt x="3561475" y="259834"/>
                </a:lnTo>
                <a:lnTo>
                  <a:pt x="3561475" y="254574"/>
                </a:lnTo>
                <a:close/>
                <a:moveTo>
                  <a:pt x="8720964" y="253633"/>
                </a:moveTo>
                <a:lnTo>
                  <a:pt x="8723122" y="255791"/>
                </a:lnTo>
                <a:lnTo>
                  <a:pt x="8724201" y="255791"/>
                </a:lnTo>
                <a:lnTo>
                  <a:pt x="8722043" y="253633"/>
                </a:lnTo>
                <a:close/>
                <a:moveTo>
                  <a:pt x="8773835" y="252554"/>
                </a:moveTo>
                <a:lnTo>
                  <a:pt x="8773835" y="255791"/>
                </a:lnTo>
                <a:lnTo>
                  <a:pt x="8774914" y="255791"/>
                </a:lnTo>
                <a:lnTo>
                  <a:pt x="8774914" y="252554"/>
                </a:lnTo>
                <a:close/>
                <a:moveTo>
                  <a:pt x="1245683" y="252010"/>
                </a:moveTo>
                <a:lnTo>
                  <a:pt x="1245683" y="255247"/>
                </a:lnTo>
                <a:lnTo>
                  <a:pt x="1247977" y="255247"/>
                </a:lnTo>
                <a:lnTo>
                  <a:pt x="1247977" y="252010"/>
                </a:lnTo>
                <a:close/>
                <a:moveTo>
                  <a:pt x="1083564" y="252010"/>
                </a:moveTo>
                <a:lnTo>
                  <a:pt x="1083564" y="255247"/>
                </a:lnTo>
                <a:lnTo>
                  <a:pt x="1084643" y="255247"/>
                </a:lnTo>
                <a:lnTo>
                  <a:pt x="1084643" y="252010"/>
                </a:lnTo>
                <a:close/>
                <a:moveTo>
                  <a:pt x="8684413" y="251475"/>
                </a:moveTo>
                <a:lnTo>
                  <a:pt x="8684413" y="254712"/>
                </a:lnTo>
                <a:lnTo>
                  <a:pt x="8685492" y="254712"/>
                </a:lnTo>
                <a:lnTo>
                  <a:pt x="8685492" y="251475"/>
                </a:lnTo>
                <a:close/>
                <a:moveTo>
                  <a:pt x="2098749" y="249539"/>
                </a:moveTo>
                <a:lnTo>
                  <a:pt x="2098749" y="253876"/>
                </a:lnTo>
                <a:lnTo>
                  <a:pt x="2102164" y="253876"/>
                </a:lnTo>
                <a:lnTo>
                  <a:pt x="2102164" y="249539"/>
                </a:lnTo>
                <a:close/>
                <a:moveTo>
                  <a:pt x="8628304" y="248238"/>
                </a:moveTo>
                <a:lnTo>
                  <a:pt x="8628304" y="251475"/>
                </a:lnTo>
                <a:lnTo>
                  <a:pt x="8629384" y="251475"/>
                </a:lnTo>
                <a:lnTo>
                  <a:pt x="8629384" y="248238"/>
                </a:lnTo>
                <a:close/>
                <a:moveTo>
                  <a:pt x="4668640" y="247291"/>
                </a:moveTo>
                <a:lnTo>
                  <a:pt x="4668640" y="248370"/>
                </a:lnTo>
                <a:lnTo>
                  <a:pt x="4670798" y="248370"/>
                </a:lnTo>
                <a:lnTo>
                  <a:pt x="4670798" y="247291"/>
                </a:lnTo>
                <a:close/>
                <a:moveTo>
                  <a:pt x="4070702" y="247159"/>
                </a:moveTo>
                <a:lnTo>
                  <a:pt x="4070702" y="250437"/>
                </a:lnTo>
                <a:lnTo>
                  <a:pt x="4074116" y="250437"/>
                </a:lnTo>
                <a:lnTo>
                  <a:pt x="4074116" y="247159"/>
                </a:lnTo>
                <a:close/>
                <a:moveTo>
                  <a:pt x="1242447" y="246615"/>
                </a:moveTo>
                <a:lnTo>
                  <a:pt x="1242447" y="248773"/>
                </a:lnTo>
                <a:lnTo>
                  <a:pt x="1243526" y="248773"/>
                </a:lnTo>
                <a:lnTo>
                  <a:pt x="1243526" y="246615"/>
                </a:lnTo>
                <a:close/>
                <a:moveTo>
                  <a:pt x="7724262" y="243517"/>
                </a:moveTo>
                <a:lnTo>
                  <a:pt x="7722104" y="246754"/>
                </a:lnTo>
                <a:lnTo>
                  <a:pt x="7722104" y="247833"/>
                </a:lnTo>
                <a:lnTo>
                  <a:pt x="7724262" y="247833"/>
                </a:lnTo>
                <a:lnTo>
                  <a:pt x="7726555" y="245675"/>
                </a:lnTo>
                <a:close/>
                <a:moveTo>
                  <a:pt x="8716648" y="242843"/>
                </a:moveTo>
                <a:lnTo>
                  <a:pt x="8716648" y="243922"/>
                </a:lnTo>
                <a:lnTo>
                  <a:pt x="8732833" y="249317"/>
                </a:lnTo>
                <a:lnTo>
                  <a:pt x="8736070" y="252554"/>
                </a:lnTo>
                <a:lnTo>
                  <a:pt x="8740386" y="251475"/>
                </a:lnTo>
                <a:lnTo>
                  <a:pt x="8740386" y="250396"/>
                </a:lnTo>
                <a:cubicBezTo>
                  <a:pt x="8736430" y="250396"/>
                  <a:pt x="8731754" y="248598"/>
                  <a:pt x="8726359" y="245001"/>
                </a:cubicBezTo>
                <a:lnTo>
                  <a:pt x="8717727" y="242843"/>
                </a:lnTo>
                <a:close/>
                <a:moveTo>
                  <a:pt x="1088014" y="242164"/>
                </a:moveTo>
                <a:cubicBezTo>
                  <a:pt x="1086576" y="242164"/>
                  <a:pt x="1085855" y="243288"/>
                  <a:pt x="1085855" y="245536"/>
                </a:cubicBezTo>
                <a:lnTo>
                  <a:pt x="1085855" y="247694"/>
                </a:lnTo>
                <a:lnTo>
                  <a:pt x="1086934" y="247694"/>
                </a:lnTo>
                <a:close/>
                <a:moveTo>
                  <a:pt x="8712332" y="241764"/>
                </a:moveTo>
                <a:lnTo>
                  <a:pt x="8712332" y="243922"/>
                </a:lnTo>
                <a:lnTo>
                  <a:pt x="8715569" y="243922"/>
                </a:lnTo>
                <a:lnTo>
                  <a:pt x="8715569" y="242843"/>
                </a:lnTo>
                <a:close/>
                <a:moveTo>
                  <a:pt x="7207921" y="241359"/>
                </a:moveTo>
                <a:lnTo>
                  <a:pt x="7210079" y="243517"/>
                </a:lnTo>
                <a:lnTo>
                  <a:pt x="7210079" y="241359"/>
                </a:lnTo>
                <a:close/>
                <a:moveTo>
                  <a:pt x="8608882" y="240685"/>
                </a:moveTo>
                <a:lnTo>
                  <a:pt x="8607803" y="241764"/>
                </a:lnTo>
                <a:lnTo>
                  <a:pt x="8607803" y="242843"/>
                </a:lnTo>
                <a:lnTo>
                  <a:pt x="8611040" y="242843"/>
                </a:lnTo>
                <a:close/>
                <a:moveTo>
                  <a:pt x="8699384" y="239606"/>
                </a:moveTo>
                <a:lnTo>
                  <a:pt x="8697226" y="241764"/>
                </a:lnTo>
                <a:lnTo>
                  <a:pt x="8697226" y="245001"/>
                </a:lnTo>
                <a:lnTo>
                  <a:pt x="8699384" y="247159"/>
                </a:lnTo>
                <a:lnTo>
                  <a:pt x="8701542" y="247159"/>
                </a:lnTo>
                <a:lnTo>
                  <a:pt x="8702621" y="240685"/>
                </a:lnTo>
                <a:lnTo>
                  <a:pt x="8701542" y="239606"/>
                </a:lnTo>
                <a:close/>
                <a:moveTo>
                  <a:pt x="8632620" y="238527"/>
                </a:moveTo>
                <a:cubicBezTo>
                  <a:pt x="8631182" y="238527"/>
                  <a:pt x="8630462" y="239606"/>
                  <a:pt x="8630462" y="241764"/>
                </a:cubicBezTo>
                <a:lnTo>
                  <a:pt x="8630462" y="243922"/>
                </a:lnTo>
                <a:lnTo>
                  <a:pt x="8631542" y="243922"/>
                </a:lnTo>
                <a:close/>
                <a:moveTo>
                  <a:pt x="9187172" y="237515"/>
                </a:moveTo>
                <a:lnTo>
                  <a:pt x="9187156" y="237560"/>
                </a:lnTo>
                <a:lnTo>
                  <a:pt x="9187156" y="239811"/>
                </a:lnTo>
                <a:lnTo>
                  <a:pt x="9187630" y="240285"/>
                </a:lnTo>
                <a:cubicBezTo>
                  <a:pt x="9187435" y="240285"/>
                  <a:pt x="9187289" y="239632"/>
                  <a:pt x="9187192" y="238326"/>
                </a:cubicBezTo>
                <a:close/>
                <a:moveTo>
                  <a:pt x="8683334" y="237448"/>
                </a:moveTo>
                <a:lnTo>
                  <a:pt x="8683334" y="245001"/>
                </a:lnTo>
                <a:lnTo>
                  <a:pt x="8684413" y="245001"/>
                </a:lnTo>
                <a:lnTo>
                  <a:pt x="8684413" y="237448"/>
                </a:lnTo>
                <a:close/>
                <a:moveTo>
                  <a:pt x="7740582" y="236908"/>
                </a:moveTo>
                <a:lnTo>
                  <a:pt x="7740582" y="239066"/>
                </a:lnTo>
                <a:lnTo>
                  <a:pt x="7741661" y="239066"/>
                </a:lnTo>
                <a:lnTo>
                  <a:pt x="7741661" y="236908"/>
                </a:lnTo>
                <a:close/>
                <a:moveTo>
                  <a:pt x="7242854" y="236908"/>
                </a:moveTo>
                <a:lnTo>
                  <a:pt x="7238538" y="240145"/>
                </a:lnTo>
                <a:lnTo>
                  <a:pt x="7238538" y="241359"/>
                </a:lnTo>
                <a:cubicBezTo>
                  <a:pt x="7238538" y="242977"/>
                  <a:pt x="7241101" y="244056"/>
                  <a:pt x="7246226" y="244596"/>
                </a:cubicBezTo>
                <a:lnTo>
                  <a:pt x="7249463" y="239066"/>
                </a:lnTo>
                <a:lnTo>
                  <a:pt x="7249463" y="237987"/>
                </a:lnTo>
                <a:close/>
                <a:moveTo>
                  <a:pt x="6221470" y="236502"/>
                </a:moveTo>
                <a:lnTo>
                  <a:pt x="6221470" y="239739"/>
                </a:lnTo>
                <a:lnTo>
                  <a:pt x="6225786" y="239739"/>
                </a:lnTo>
                <a:lnTo>
                  <a:pt x="6225786" y="238660"/>
                </a:lnTo>
                <a:lnTo>
                  <a:pt x="6223628" y="236502"/>
                </a:lnTo>
                <a:close/>
                <a:moveTo>
                  <a:pt x="8686571" y="236369"/>
                </a:moveTo>
                <a:lnTo>
                  <a:pt x="8686571" y="238527"/>
                </a:lnTo>
                <a:lnTo>
                  <a:pt x="8691831" y="238527"/>
                </a:lnTo>
                <a:lnTo>
                  <a:pt x="8693989" y="236369"/>
                </a:lnTo>
                <a:close/>
                <a:moveTo>
                  <a:pt x="7102719" y="235829"/>
                </a:moveTo>
                <a:lnTo>
                  <a:pt x="7100561" y="237987"/>
                </a:lnTo>
                <a:lnTo>
                  <a:pt x="7103798" y="241359"/>
                </a:lnTo>
                <a:lnTo>
                  <a:pt x="7106090" y="239066"/>
                </a:lnTo>
                <a:lnTo>
                  <a:pt x="7106090" y="237987"/>
                </a:lnTo>
                <a:lnTo>
                  <a:pt x="7103798" y="235829"/>
                </a:lnTo>
                <a:close/>
                <a:moveTo>
                  <a:pt x="7592893" y="234750"/>
                </a:moveTo>
                <a:lnTo>
                  <a:pt x="7591679" y="239066"/>
                </a:lnTo>
                <a:lnTo>
                  <a:pt x="7592893" y="247833"/>
                </a:lnTo>
                <a:lnTo>
                  <a:pt x="7593972" y="247833"/>
                </a:lnTo>
                <a:lnTo>
                  <a:pt x="7593972" y="243517"/>
                </a:lnTo>
                <a:lnTo>
                  <a:pt x="7592893" y="240145"/>
                </a:lnTo>
                <a:lnTo>
                  <a:pt x="7593972" y="235829"/>
                </a:lnTo>
                <a:lnTo>
                  <a:pt x="7593972" y="234750"/>
                </a:lnTo>
                <a:close/>
                <a:moveTo>
                  <a:pt x="8635858" y="234211"/>
                </a:moveTo>
                <a:lnTo>
                  <a:pt x="8633700" y="236369"/>
                </a:lnTo>
                <a:lnTo>
                  <a:pt x="8633700" y="237448"/>
                </a:lnTo>
                <a:lnTo>
                  <a:pt x="8635858" y="235290"/>
                </a:lnTo>
                <a:close/>
                <a:moveTo>
                  <a:pt x="578198" y="234207"/>
                </a:moveTo>
                <a:lnTo>
                  <a:pt x="574961" y="237444"/>
                </a:lnTo>
                <a:lnTo>
                  <a:pt x="576040" y="240681"/>
                </a:lnTo>
                <a:lnTo>
                  <a:pt x="578198" y="240681"/>
                </a:lnTo>
                <a:lnTo>
                  <a:pt x="581435" y="236365"/>
                </a:lnTo>
                <a:close/>
                <a:moveTo>
                  <a:pt x="3252759" y="233668"/>
                </a:moveTo>
                <a:cubicBezTo>
                  <a:pt x="3249522" y="235107"/>
                  <a:pt x="3247723" y="236546"/>
                  <a:pt x="3247364" y="237984"/>
                </a:cubicBezTo>
                <a:lnTo>
                  <a:pt x="3247364" y="240142"/>
                </a:lnTo>
                <a:lnTo>
                  <a:pt x="3250601" y="241221"/>
                </a:lnTo>
                <a:lnTo>
                  <a:pt x="3253838" y="240142"/>
                </a:lnTo>
                <a:lnTo>
                  <a:pt x="3253838" y="235826"/>
                </a:lnTo>
                <a:lnTo>
                  <a:pt x="3252759" y="234747"/>
                </a:lnTo>
                <a:close/>
                <a:moveTo>
                  <a:pt x="1230308" y="233532"/>
                </a:moveTo>
                <a:lnTo>
                  <a:pt x="1230308" y="236769"/>
                </a:lnTo>
                <a:cubicBezTo>
                  <a:pt x="1234624" y="240726"/>
                  <a:pt x="1236782" y="244367"/>
                  <a:pt x="1236782" y="247694"/>
                </a:cubicBezTo>
                <a:lnTo>
                  <a:pt x="1242447" y="245536"/>
                </a:lnTo>
                <a:lnTo>
                  <a:pt x="1242447" y="244322"/>
                </a:lnTo>
                <a:cubicBezTo>
                  <a:pt x="1240198" y="241985"/>
                  <a:pt x="1239074" y="239827"/>
                  <a:pt x="1239074" y="237848"/>
                </a:cubicBezTo>
                <a:lnTo>
                  <a:pt x="1235703" y="240006"/>
                </a:lnTo>
                <a:close/>
                <a:moveTo>
                  <a:pt x="1093408" y="233532"/>
                </a:moveTo>
                <a:cubicBezTo>
                  <a:pt x="1090532" y="234252"/>
                  <a:pt x="1089092" y="236769"/>
                  <a:pt x="1089092" y="241085"/>
                </a:cubicBezTo>
                <a:lnTo>
                  <a:pt x="1090172" y="241085"/>
                </a:lnTo>
                <a:lnTo>
                  <a:pt x="1096781" y="242164"/>
                </a:lnTo>
                <a:lnTo>
                  <a:pt x="1098939" y="235690"/>
                </a:lnTo>
                <a:lnTo>
                  <a:pt x="1098939" y="234611"/>
                </a:lnTo>
                <a:close/>
                <a:moveTo>
                  <a:pt x="4665403" y="232320"/>
                </a:moveTo>
                <a:lnTo>
                  <a:pt x="4665403" y="235557"/>
                </a:lnTo>
                <a:lnTo>
                  <a:pt x="4667561" y="235557"/>
                </a:lnTo>
                <a:lnTo>
                  <a:pt x="4667561" y="232320"/>
                </a:lnTo>
                <a:close/>
                <a:moveTo>
                  <a:pt x="4673900" y="231241"/>
                </a:moveTo>
                <a:lnTo>
                  <a:pt x="4673900" y="239873"/>
                </a:lnTo>
                <a:lnTo>
                  <a:pt x="4672956" y="245133"/>
                </a:lnTo>
                <a:lnTo>
                  <a:pt x="4673900" y="245133"/>
                </a:lnTo>
                <a:lnTo>
                  <a:pt x="4678216" y="240952"/>
                </a:lnTo>
                <a:lnTo>
                  <a:pt x="4678216" y="234478"/>
                </a:lnTo>
                <a:lnTo>
                  <a:pt x="4674979" y="231241"/>
                </a:lnTo>
                <a:close/>
                <a:moveTo>
                  <a:pt x="2139745" y="230627"/>
                </a:moveTo>
                <a:lnTo>
                  <a:pt x="2143159" y="233906"/>
                </a:lnTo>
                <a:lnTo>
                  <a:pt x="2143159" y="230627"/>
                </a:lnTo>
                <a:close/>
                <a:moveTo>
                  <a:pt x="4655692" y="230162"/>
                </a:moveTo>
                <a:lnTo>
                  <a:pt x="4655692" y="232320"/>
                </a:lnTo>
                <a:lnTo>
                  <a:pt x="4657850" y="230162"/>
                </a:lnTo>
                <a:close/>
                <a:moveTo>
                  <a:pt x="8612119" y="229895"/>
                </a:moveTo>
                <a:lnTo>
                  <a:pt x="8612119" y="230974"/>
                </a:lnTo>
                <a:cubicBezTo>
                  <a:pt x="8613558" y="237448"/>
                  <a:pt x="8615356" y="240685"/>
                  <a:pt x="8617514" y="240685"/>
                </a:cubicBezTo>
                <a:cubicBezTo>
                  <a:pt x="8621830" y="239067"/>
                  <a:pt x="8623988" y="237628"/>
                  <a:pt x="8623988" y="236369"/>
                </a:cubicBezTo>
                <a:lnTo>
                  <a:pt x="8623988" y="235290"/>
                </a:lnTo>
                <a:lnTo>
                  <a:pt x="8617514" y="229895"/>
                </a:lnTo>
                <a:close/>
                <a:moveTo>
                  <a:pt x="2071918" y="229674"/>
                </a:moveTo>
                <a:lnTo>
                  <a:pt x="2069764" y="231341"/>
                </a:lnTo>
                <a:lnTo>
                  <a:pt x="2071542" y="233120"/>
                </a:lnTo>
                <a:lnTo>
                  <a:pt x="2071972" y="232743"/>
                </a:lnTo>
                <a:lnTo>
                  <a:pt x="2071376" y="232743"/>
                </a:lnTo>
                <a:cubicBezTo>
                  <a:pt x="2070731" y="230697"/>
                  <a:pt x="2070913" y="229674"/>
                  <a:pt x="2071918" y="229674"/>
                </a:cubicBezTo>
                <a:close/>
                <a:moveTo>
                  <a:pt x="7592893" y="229355"/>
                </a:moveTo>
                <a:lnTo>
                  <a:pt x="7592893" y="232592"/>
                </a:lnTo>
                <a:lnTo>
                  <a:pt x="7593972" y="232592"/>
                </a:lnTo>
                <a:lnTo>
                  <a:pt x="7593972" y="229355"/>
                </a:lnTo>
                <a:close/>
                <a:moveTo>
                  <a:pt x="1243526" y="229082"/>
                </a:moveTo>
                <a:lnTo>
                  <a:pt x="1242447" y="232453"/>
                </a:lnTo>
                <a:lnTo>
                  <a:pt x="1243526" y="232453"/>
                </a:lnTo>
                <a:lnTo>
                  <a:pt x="1244604" y="231239"/>
                </a:lnTo>
                <a:lnTo>
                  <a:pt x="1244604" y="229082"/>
                </a:lnTo>
                <a:close/>
                <a:moveTo>
                  <a:pt x="6237790" y="228949"/>
                </a:moveTo>
                <a:lnTo>
                  <a:pt x="6234553" y="232186"/>
                </a:lnTo>
                <a:lnTo>
                  <a:pt x="6234553" y="234344"/>
                </a:lnTo>
                <a:lnTo>
                  <a:pt x="6237790" y="237581"/>
                </a:lnTo>
                <a:cubicBezTo>
                  <a:pt x="6240038" y="234884"/>
                  <a:pt x="6241162" y="232366"/>
                  <a:pt x="6241162" y="230028"/>
                </a:cubicBezTo>
                <a:lnTo>
                  <a:pt x="6240083" y="228949"/>
                </a:lnTo>
                <a:close/>
                <a:moveTo>
                  <a:pt x="6185323" y="228949"/>
                </a:moveTo>
                <a:cubicBezTo>
                  <a:pt x="6181007" y="229309"/>
                  <a:pt x="6178849" y="230388"/>
                  <a:pt x="6178849" y="232186"/>
                </a:cubicBezTo>
                <a:lnTo>
                  <a:pt x="6178849" y="238660"/>
                </a:lnTo>
                <a:lnTo>
                  <a:pt x="6182086" y="238660"/>
                </a:lnTo>
                <a:lnTo>
                  <a:pt x="6189774" y="231107"/>
                </a:lnTo>
                <a:lnTo>
                  <a:pt x="6187616" y="228949"/>
                </a:lnTo>
                <a:close/>
                <a:moveTo>
                  <a:pt x="8689673" y="228816"/>
                </a:moveTo>
                <a:lnTo>
                  <a:pt x="8689673" y="229895"/>
                </a:lnTo>
                <a:lnTo>
                  <a:pt x="8693989" y="232053"/>
                </a:lnTo>
                <a:lnTo>
                  <a:pt x="8692910" y="228816"/>
                </a:lnTo>
                <a:close/>
                <a:moveTo>
                  <a:pt x="8599171" y="228816"/>
                </a:moveTo>
                <a:lnTo>
                  <a:pt x="8599171" y="234211"/>
                </a:lnTo>
                <a:lnTo>
                  <a:pt x="8602408" y="234211"/>
                </a:lnTo>
                <a:lnTo>
                  <a:pt x="8602408" y="230974"/>
                </a:lnTo>
                <a:lnTo>
                  <a:pt x="8600250" y="228816"/>
                </a:lnTo>
                <a:close/>
                <a:moveTo>
                  <a:pt x="7203470" y="228141"/>
                </a:moveTo>
                <a:lnTo>
                  <a:pt x="7203470" y="230299"/>
                </a:lnTo>
                <a:lnTo>
                  <a:pt x="7204550" y="233671"/>
                </a:lnTo>
                <a:lnTo>
                  <a:pt x="7205628" y="233671"/>
                </a:lnTo>
                <a:lnTo>
                  <a:pt x="7205628" y="232592"/>
                </a:lnTo>
                <a:lnTo>
                  <a:pt x="7204550" y="228141"/>
                </a:lnTo>
                <a:close/>
                <a:moveTo>
                  <a:pt x="4662166" y="228004"/>
                </a:moveTo>
                <a:lnTo>
                  <a:pt x="4658929" y="229083"/>
                </a:lnTo>
                <a:lnTo>
                  <a:pt x="4662166" y="232320"/>
                </a:lnTo>
                <a:close/>
                <a:moveTo>
                  <a:pt x="8770598" y="227737"/>
                </a:moveTo>
                <a:lnTo>
                  <a:pt x="8770598" y="230974"/>
                </a:lnTo>
                <a:cubicBezTo>
                  <a:pt x="8770598" y="234031"/>
                  <a:pt x="8773116" y="237268"/>
                  <a:pt x="8778151" y="240685"/>
                </a:cubicBezTo>
                <a:lnTo>
                  <a:pt x="8778151" y="243922"/>
                </a:lnTo>
                <a:lnTo>
                  <a:pt x="8783546" y="241764"/>
                </a:lnTo>
                <a:lnTo>
                  <a:pt x="8783546" y="240685"/>
                </a:lnTo>
                <a:cubicBezTo>
                  <a:pt x="8781388" y="238347"/>
                  <a:pt x="8780309" y="236189"/>
                  <a:pt x="8780309" y="234211"/>
                </a:cubicBezTo>
                <a:lnTo>
                  <a:pt x="8779230" y="235290"/>
                </a:lnTo>
                <a:lnTo>
                  <a:pt x="8778151" y="235290"/>
                </a:lnTo>
                <a:close/>
                <a:moveTo>
                  <a:pt x="2749959" y="227464"/>
                </a:moveTo>
                <a:lnTo>
                  <a:pt x="2748880" y="228543"/>
                </a:lnTo>
                <a:lnTo>
                  <a:pt x="2748880" y="229622"/>
                </a:lnTo>
                <a:lnTo>
                  <a:pt x="2752117" y="232859"/>
                </a:lnTo>
                <a:cubicBezTo>
                  <a:pt x="2754994" y="231780"/>
                  <a:pt x="2756433" y="230701"/>
                  <a:pt x="2756433" y="229622"/>
                </a:cubicBezTo>
                <a:close/>
                <a:moveTo>
                  <a:pt x="2744565" y="227464"/>
                </a:moveTo>
                <a:lnTo>
                  <a:pt x="2744565" y="228543"/>
                </a:lnTo>
                <a:lnTo>
                  <a:pt x="2746722" y="228543"/>
                </a:lnTo>
                <a:lnTo>
                  <a:pt x="2746722" y="227464"/>
                </a:lnTo>
                <a:close/>
                <a:moveTo>
                  <a:pt x="8279261" y="227332"/>
                </a:moveTo>
                <a:lnTo>
                  <a:pt x="8278182" y="228411"/>
                </a:lnTo>
                <a:lnTo>
                  <a:pt x="8278182" y="229490"/>
                </a:lnTo>
                <a:lnTo>
                  <a:pt x="8280340" y="231648"/>
                </a:lnTo>
                <a:lnTo>
                  <a:pt x="8283577" y="231648"/>
                </a:lnTo>
                <a:lnTo>
                  <a:pt x="8283577" y="228411"/>
                </a:lnTo>
                <a:close/>
                <a:moveTo>
                  <a:pt x="2235601" y="227004"/>
                </a:moveTo>
                <a:lnTo>
                  <a:pt x="2234326" y="227149"/>
                </a:lnTo>
                <a:lnTo>
                  <a:pt x="2233851" y="227634"/>
                </a:lnTo>
                <a:close/>
                <a:moveTo>
                  <a:pt x="6198541" y="226791"/>
                </a:moveTo>
                <a:lnTo>
                  <a:pt x="6198541" y="227870"/>
                </a:lnTo>
                <a:cubicBezTo>
                  <a:pt x="6199441" y="231467"/>
                  <a:pt x="6200520" y="233265"/>
                  <a:pt x="6201778" y="233265"/>
                </a:cubicBezTo>
                <a:lnTo>
                  <a:pt x="6202857" y="233265"/>
                </a:lnTo>
                <a:cubicBezTo>
                  <a:pt x="6202857" y="229669"/>
                  <a:pt x="6201419" y="227510"/>
                  <a:pt x="6198541" y="226791"/>
                </a:cubicBezTo>
                <a:close/>
                <a:moveTo>
                  <a:pt x="2665932" y="226385"/>
                </a:moveTo>
                <a:lnTo>
                  <a:pt x="2661616" y="227464"/>
                </a:lnTo>
                <a:cubicBezTo>
                  <a:pt x="2661616" y="228722"/>
                  <a:pt x="2663414" y="229802"/>
                  <a:pt x="2667011" y="230701"/>
                </a:cubicBezTo>
                <a:lnTo>
                  <a:pt x="2669169" y="228543"/>
                </a:lnTo>
                <a:cubicBezTo>
                  <a:pt x="2671326" y="229262"/>
                  <a:pt x="2672406" y="231420"/>
                  <a:pt x="2672406" y="235017"/>
                </a:cubicBezTo>
                <a:lnTo>
                  <a:pt x="2673485" y="235017"/>
                </a:lnTo>
                <a:lnTo>
                  <a:pt x="2673485" y="232859"/>
                </a:lnTo>
                <a:lnTo>
                  <a:pt x="2670248" y="226385"/>
                </a:lnTo>
                <a:lnTo>
                  <a:pt x="2669169" y="227464"/>
                </a:lnTo>
                <a:lnTo>
                  <a:pt x="2667011" y="227464"/>
                </a:lnTo>
                <a:close/>
                <a:moveTo>
                  <a:pt x="74316" y="224765"/>
                </a:moveTo>
                <a:lnTo>
                  <a:pt x="74316" y="226788"/>
                </a:lnTo>
                <a:lnTo>
                  <a:pt x="79441" y="229890"/>
                </a:lnTo>
                <a:lnTo>
                  <a:pt x="81465" y="229890"/>
                </a:lnTo>
                <a:lnTo>
                  <a:pt x="81465" y="227867"/>
                </a:lnTo>
                <a:cubicBezTo>
                  <a:pt x="78047" y="227867"/>
                  <a:pt x="76339" y="226833"/>
                  <a:pt x="76339" y="224765"/>
                </a:cubicBezTo>
                <a:close/>
                <a:moveTo>
                  <a:pt x="4075515" y="224386"/>
                </a:moveTo>
                <a:cubicBezTo>
                  <a:pt x="4075580" y="224386"/>
                  <a:pt x="4075114" y="225340"/>
                  <a:pt x="4074116" y="227250"/>
                </a:cubicBezTo>
                <a:lnTo>
                  <a:pt x="4074590" y="227323"/>
                </a:lnTo>
                <a:lnTo>
                  <a:pt x="4075865" y="224386"/>
                </a:lnTo>
                <a:close/>
                <a:moveTo>
                  <a:pt x="7592893" y="223825"/>
                </a:moveTo>
                <a:lnTo>
                  <a:pt x="7592893" y="226118"/>
                </a:lnTo>
                <a:lnTo>
                  <a:pt x="7593972" y="226118"/>
                </a:lnTo>
                <a:lnTo>
                  <a:pt x="7593972" y="223825"/>
                </a:lnTo>
                <a:close/>
                <a:moveTo>
                  <a:pt x="571724" y="223551"/>
                </a:moveTo>
                <a:lnTo>
                  <a:pt x="568487" y="226654"/>
                </a:lnTo>
                <a:lnTo>
                  <a:pt x="568487" y="227733"/>
                </a:lnTo>
                <a:lnTo>
                  <a:pt x="570645" y="229891"/>
                </a:lnTo>
                <a:lnTo>
                  <a:pt x="574961" y="225575"/>
                </a:lnTo>
                <a:lnTo>
                  <a:pt x="572803" y="223551"/>
                </a:lnTo>
                <a:close/>
                <a:moveTo>
                  <a:pt x="2657300" y="223148"/>
                </a:moveTo>
                <a:lnTo>
                  <a:pt x="2657300" y="225306"/>
                </a:lnTo>
                <a:lnTo>
                  <a:pt x="2659457" y="225306"/>
                </a:lnTo>
                <a:close/>
                <a:moveTo>
                  <a:pt x="2597955" y="223148"/>
                </a:moveTo>
                <a:lnTo>
                  <a:pt x="2597955" y="224227"/>
                </a:lnTo>
                <a:lnTo>
                  <a:pt x="2604429" y="224227"/>
                </a:lnTo>
                <a:lnTo>
                  <a:pt x="2604429" y="223148"/>
                </a:lnTo>
                <a:close/>
                <a:moveTo>
                  <a:pt x="8269550" y="221937"/>
                </a:moveTo>
                <a:lnTo>
                  <a:pt x="8268470" y="223016"/>
                </a:lnTo>
                <a:lnTo>
                  <a:pt x="8268470" y="224095"/>
                </a:lnTo>
                <a:lnTo>
                  <a:pt x="8271708" y="226253"/>
                </a:lnTo>
                <a:lnTo>
                  <a:pt x="8273866" y="224095"/>
                </a:lnTo>
                <a:lnTo>
                  <a:pt x="8273866" y="223016"/>
                </a:lnTo>
                <a:close/>
                <a:moveTo>
                  <a:pt x="3154839" y="221664"/>
                </a:moveTo>
                <a:cubicBezTo>
                  <a:pt x="3151961" y="222743"/>
                  <a:pt x="3150523" y="223822"/>
                  <a:pt x="3150523" y="224901"/>
                </a:cubicBezTo>
                <a:lnTo>
                  <a:pt x="3152681" y="227059"/>
                </a:lnTo>
                <a:lnTo>
                  <a:pt x="3155918" y="227059"/>
                </a:lnTo>
                <a:lnTo>
                  <a:pt x="3155918" y="224901"/>
                </a:lnTo>
                <a:lnTo>
                  <a:pt x="3157132" y="224901"/>
                </a:lnTo>
                <a:close/>
                <a:moveTo>
                  <a:pt x="9197805" y="221129"/>
                </a:moveTo>
                <a:lnTo>
                  <a:pt x="9198296" y="221783"/>
                </a:lnTo>
                <a:lnTo>
                  <a:pt x="9198683" y="221661"/>
                </a:lnTo>
                <a:close/>
                <a:moveTo>
                  <a:pt x="2672406" y="220990"/>
                </a:moveTo>
                <a:lnTo>
                  <a:pt x="2673485" y="224227"/>
                </a:lnTo>
                <a:lnTo>
                  <a:pt x="2674565" y="224227"/>
                </a:lnTo>
                <a:lnTo>
                  <a:pt x="2674565" y="222069"/>
                </a:lnTo>
                <a:lnTo>
                  <a:pt x="2673485" y="220990"/>
                </a:lnTo>
                <a:close/>
                <a:moveTo>
                  <a:pt x="4157319" y="220976"/>
                </a:moveTo>
                <a:lnTo>
                  <a:pt x="4157319" y="222270"/>
                </a:lnTo>
                <a:lnTo>
                  <a:pt x="4159808" y="221774"/>
                </a:lnTo>
                <a:close/>
                <a:moveTo>
                  <a:pt x="4156634" y="220976"/>
                </a:moveTo>
                <a:lnTo>
                  <a:pt x="4153221" y="224386"/>
                </a:lnTo>
                <a:lnTo>
                  <a:pt x="4156634" y="224386"/>
                </a:lnTo>
                <a:close/>
                <a:moveTo>
                  <a:pt x="7584126" y="220588"/>
                </a:moveTo>
                <a:lnTo>
                  <a:pt x="7581968" y="222746"/>
                </a:lnTo>
                <a:lnTo>
                  <a:pt x="7583047" y="223825"/>
                </a:lnTo>
                <a:lnTo>
                  <a:pt x="7584126" y="223825"/>
                </a:lnTo>
                <a:close/>
                <a:moveTo>
                  <a:pt x="1569775" y="219910"/>
                </a:moveTo>
                <a:lnTo>
                  <a:pt x="1563167" y="222068"/>
                </a:lnTo>
                <a:lnTo>
                  <a:pt x="1563167" y="223282"/>
                </a:lnTo>
                <a:lnTo>
                  <a:pt x="1564246" y="223282"/>
                </a:lnTo>
                <a:lnTo>
                  <a:pt x="1572069" y="220989"/>
                </a:lnTo>
                <a:lnTo>
                  <a:pt x="1572069" y="219910"/>
                </a:lnTo>
                <a:close/>
                <a:moveTo>
                  <a:pt x="5681982" y="219373"/>
                </a:moveTo>
                <a:lnTo>
                  <a:pt x="5681982" y="220452"/>
                </a:lnTo>
                <a:lnTo>
                  <a:pt x="5684140" y="220452"/>
                </a:lnTo>
                <a:lnTo>
                  <a:pt x="5684140" y="219373"/>
                </a:lnTo>
                <a:close/>
                <a:moveTo>
                  <a:pt x="5677666" y="219373"/>
                </a:moveTo>
                <a:lnTo>
                  <a:pt x="5677666" y="220452"/>
                </a:lnTo>
                <a:lnTo>
                  <a:pt x="5679824" y="220452"/>
                </a:lnTo>
                <a:lnTo>
                  <a:pt x="5679824" y="219373"/>
                </a:lnTo>
                <a:close/>
                <a:moveTo>
                  <a:pt x="6189774" y="218294"/>
                </a:moveTo>
                <a:lnTo>
                  <a:pt x="6189774" y="222610"/>
                </a:lnTo>
                <a:lnTo>
                  <a:pt x="6193011" y="222610"/>
                </a:lnTo>
                <a:lnTo>
                  <a:pt x="6193011" y="220452"/>
                </a:lnTo>
                <a:lnTo>
                  <a:pt x="6190853" y="218294"/>
                </a:lnTo>
                <a:close/>
                <a:moveTo>
                  <a:pt x="5743216" y="218294"/>
                </a:moveTo>
                <a:lnTo>
                  <a:pt x="5745374" y="220452"/>
                </a:lnTo>
                <a:lnTo>
                  <a:pt x="5746453" y="220452"/>
                </a:lnTo>
                <a:lnTo>
                  <a:pt x="5744295" y="218294"/>
                </a:lnTo>
                <a:close/>
                <a:moveTo>
                  <a:pt x="9263746" y="217935"/>
                </a:moveTo>
                <a:lnTo>
                  <a:pt x="9263746" y="221084"/>
                </a:lnTo>
                <a:lnTo>
                  <a:pt x="9268218" y="221084"/>
                </a:lnTo>
                <a:lnTo>
                  <a:pt x="9268218" y="217935"/>
                </a:lnTo>
                <a:close/>
                <a:moveTo>
                  <a:pt x="2754275" y="217753"/>
                </a:moveTo>
                <a:lnTo>
                  <a:pt x="2754275" y="219911"/>
                </a:lnTo>
                <a:lnTo>
                  <a:pt x="2758591" y="222069"/>
                </a:lnTo>
                <a:lnTo>
                  <a:pt x="2761829" y="218832"/>
                </a:lnTo>
                <a:lnTo>
                  <a:pt x="2756433" y="217753"/>
                </a:lnTo>
                <a:close/>
                <a:moveTo>
                  <a:pt x="7238538" y="215058"/>
                </a:moveTo>
                <a:lnTo>
                  <a:pt x="7237459" y="216137"/>
                </a:lnTo>
                <a:lnTo>
                  <a:pt x="7237459" y="219374"/>
                </a:lnTo>
                <a:lnTo>
                  <a:pt x="7244068" y="224904"/>
                </a:lnTo>
                <a:lnTo>
                  <a:pt x="7246226" y="219374"/>
                </a:lnTo>
                <a:close/>
                <a:moveTo>
                  <a:pt x="55838" y="214514"/>
                </a:moveTo>
                <a:lnTo>
                  <a:pt x="55838" y="215458"/>
                </a:lnTo>
                <a:lnTo>
                  <a:pt x="57861" y="215458"/>
                </a:lnTo>
                <a:lnTo>
                  <a:pt x="57861" y="214514"/>
                </a:lnTo>
                <a:close/>
                <a:moveTo>
                  <a:pt x="4664324" y="214112"/>
                </a:moveTo>
                <a:lnTo>
                  <a:pt x="4663245" y="217349"/>
                </a:lnTo>
                <a:lnTo>
                  <a:pt x="4664324" y="226925"/>
                </a:lnTo>
                <a:cubicBezTo>
                  <a:pt x="4665582" y="226925"/>
                  <a:pt x="4666661" y="224812"/>
                  <a:pt x="4667561" y="220586"/>
                </a:cubicBezTo>
                <a:lnTo>
                  <a:pt x="4666482" y="214112"/>
                </a:lnTo>
                <a:close/>
                <a:moveTo>
                  <a:pt x="564036" y="213840"/>
                </a:moveTo>
                <a:lnTo>
                  <a:pt x="564036" y="214919"/>
                </a:lnTo>
                <a:lnTo>
                  <a:pt x="569566" y="214919"/>
                </a:lnTo>
                <a:lnTo>
                  <a:pt x="569566" y="213840"/>
                </a:lnTo>
                <a:close/>
                <a:moveTo>
                  <a:pt x="65010" y="213435"/>
                </a:moveTo>
                <a:cubicBezTo>
                  <a:pt x="63661" y="216223"/>
                  <a:pt x="61638" y="217617"/>
                  <a:pt x="58940" y="217617"/>
                </a:cubicBezTo>
                <a:lnTo>
                  <a:pt x="58940" y="219640"/>
                </a:lnTo>
                <a:lnTo>
                  <a:pt x="59885" y="219640"/>
                </a:lnTo>
                <a:lnTo>
                  <a:pt x="65010" y="215458"/>
                </a:lnTo>
                <a:lnTo>
                  <a:pt x="66089" y="215458"/>
                </a:lnTo>
                <a:cubicBezTo>
                  <a:pt x="67078" y="215458"/>
                  <a:pt x="68786" y="217886"/>
                  <a:pt x="71214" y="222742"/>
                </a:cubicBezTo>
                <a:lnTo>
                  <a:pt x="72293" y="222742"/>
                </a:lnTo>
                <a:cubicBezTo>
                  <a:pt x="72293" y="218965"/>
                  <a:pt x="69865" y="215863"/>
                  <a:pt x="65010" y="213435"/>
                </a:cubicBezTo>
                <a:close/>
                <a:moveTo>
                  <a:pt x="1236782" y="212896"/>
                </a:moveTo>
                <a:lnTo>
                  <a:pt x="1236782" y="215054"/>
                </a:lnTo>
                <a:lnTo>
                  <a:pt x="1237861" y="215054"/>
                </a:lnTo>
                <a:lnTo>
                  <a:pt x="1237861" y="212896"/>
                </a:lnTo>
                <a:close/>
                <a:moveTo>
                  <a:pt x="7141023" y="212765"/>
                </a:moveTo>
                <a:lnTo>
                  <a:pt x="7141023" y="215058"/>
                </a:lnTo>
                <a:lnTo>
                  <a:pt x="7142237" y="215058"/>
                </a:lnTo>
                <a:lnTo>
                  <a:pt x="7142237" y="212765"/>
                </a:lnTo>
                <a:close/>
                <a:moveTo>
                  <a:pt x="576040" y="212761"/>
                </a:moveTo>
                <a:cubicBezTo>
                  <a:pt x="572443" y="213661"/>
                  <a:pt x="570645" y="214740"/>
                  <a:pt x="570645" y="215998"/>
                </a:cubicBezTo>
                <a:lnTo>
                  <a:pt x="574961" y="220314"/>
                </a:lnTo>
                <a:lnTo>
                  <a:pt x="576040" y="220314"/>
                </a:lnTo>
                <a:cubicBezTo>
                  <a:pt x="577119" y="220314"/>
                  <a:pt x="578198" y="218876"/>
                  <a:pt x="579277" y="215998"/>
                </a:cubicBezTo>
                <a:lnTo>
                  <a:pt x="581435" y="215998"/>
                </a:lnTo>
                <a:lnTo>
                  <a:pt x="581435" y="214919"/>
                </a:lnTo>
                <a:cubicBezTo>
                  <a:pt x="577838" y="214919"/>
                  <a:pt x="576040" y="214200"/>
                  <a:pt x="576040" y="212761"/>
                </a:cubicBezTo>
                <a:close/>
                <a:moveTo>
                  <a:pt x="2590401" y="212358"/>
                </a:moveTo>
                <a:lnTo>
                  <a:pt x="2588244" y="214516"/>
                </a:lnTo>
                <a:lnTo>
                  <a:pt x="2589323" y="215595"/>
                </a:lnTo>
                <a:lnTo>
                  <a:pt x="2591481" y="217753"/>
                </a:lnTo>
                <a:lnTo>
                  <a:pt x="2594718" y="216674"/>
                </a:lnTo>
                <a:lnTo>
                  <a:pt x="2594718" y="214516"/>
                </a:lnTo>
                <a:lnTo>
                  <a:pt x="2592560" y="212358"/>
                </a:lnTo>
                <a:close/>
                <a:moveTo>
                  <a:pt x="590202" y="210603"/>
                </a:moveTo>
                <a:lnTo>
                  <a:pt x="588044" y="212761"/>
                </a:lnTo>
                <a:lnTo>
                  <a:pt x="590202" y="212761"/>
                </a:lnTo>
                <a:close/>
                <a:moveTo>
                  <a:pt x="9267978" y="210399"/>
                </a:moveTo>
                <a:lnTo>
                  <a:pt x="9268218" y="210399"/>
                </a:lnTo>
                <a:lnTo>
                  <a:pt x="9268218" y="210505"/>
                </a:lnTo>
                <a:lnTo>
                  <a:pt x="9267978" y="210505"/>
                </a:lnTo>
                <a:close/>
                <a:moveTo>
                  <a:pt x="70135" y="210333"/>
                </a:moveTo>
                <a:lnTo>
                  <a:pt x="70135" y="213435"/>
                </a:lnTo>
                <a:lnTo>
                  <a:pt x="73237" y="216537"/>
                </a:lnTo>
                <a:lnTo>
                  <a:pt x="74316" y="216537"/>
                </a:lnTo>
                <a:lnTo>
                  <a:pt x="74316" y="212491"/>
                </a:lnTo>
                <a:lnTo>
                  <a:pt x="72293" y="210333"/>
                </a:lnTo>
                <a:close/>
                <a:moveTo>
                  <a:pt x="584672" y="209524"/>
                </a:moveTo>
                <a:lnTo>
                  <a:pt x="583593" y="210603"/>
                </a:lnTo>
                <a:lnTo>
                  <a:pt x="583593" y="211682"/>
                </a:lnTo>
                <a:lnTo>
                  <a:pt x="586965" y="211682"/>
                </a:lnTo>
                <a:close/>
                <a:moveTo>
                  <a:pt x="572803" y="209524"/>
                </a:moveTo>
                <a:lnTo>
                  <a:pt x="570645" y="211682"/>
                </a:lnTo>
                <a:lnTo>
                  <a:pt x="573882" y="211682"/>
                </a:lnTo>
                <a:lnTo>
                  <a:pt x="573882" y="209524"/>
                </a:lnTo>
                <a:close/>
                <a:moveTo>
                  <a:pt x="3741938" y="209391"/>
                </a:moveTo>
                <a:lnTo>
                  <a:pt x="3740859" y="210470"/>
                </a:lnTo>
                <a:lnTo>
                  <a:pt x="3739780" y="213707"/>
                </a:lnTo>
                <a:lnTo>
                  <a:pt x="3738701" y="213707"/>
                </a:lnTo>
                <a:cubicBezTo>
                  <a:pt x="3739780" y="216584"/>
                  <a:pt x="3740859" y="218023"/>
                  <a:pt x="3741938" y="218023"/>
                </a:cubicBezTo>
                <a:lnTo>
                  <a:pt x="3743017" y="216944"/>
                </a:lnTo>
                <a:lnTo>
                  <a:pt x="3743017" y="209391"/>
                </a:lnTo>
                <a:close/>
                <a:moveTo>
                  <a:pt x="210540" y="209389"/>
                </a:moveTo>
                <a:lnTo>
                  <a:pt x="207438" y="212491"/>
                </a:lnTo>
                <a:lnTo>
                  <a:pt x="207438" y="215458"/>
                </a:lnTo>
                <a:lnTo>
                  <a:pt x="208517" y="215458"/>
                </a:lnTo>
                <a:lnTo>
                  <a:pt x="210540" y="211412"/>
                </a:lnTo>
                <a:close/>
                <a:moveTo>
                  <a:pt x="2668089" y="209121"/>
                </a:moveTo>
                <a:lnTo>
                  <a:pt x="2668089" y="211279"/>
                </a:lnTo>
                <a:cubicBezTo>
                  <a:pt x="2670248" y="213976"/>
                  <a:pt x="2671326" y="216494"/>
                  <a:pt x="2671326" y="218832"/>
                </a:cubicBezTo>
                <a:lnTo>
                  <a:pt x="2672406" y="217753"/>
                </a:lnTo>
                <a:lnTo>
                  <a:pt x="2673485" y="217753"/>
                </a:lnTo>
                <a:lnTo>
                  <a:pt x="2679960" y="219911"/>
                </a:lnTo>
                <a:lnTo>
                  <a:pt x="2679960" y="217753"/>
                </a:lnTo>
                <a:lnTo>
                  <a:pt x="2678880" y="210200"/>
                </a:lnTo>
                <a:lnTo>
                  <a:pt x="2675643" y="210200"/>
                </a:lnTo>
                <a:lnTo>
                  <a:pt x="2670248" y="211279"/>
                </a:lnTo>
                <a:close/>
                <a:moveTo>
                  <a:pt x="1746057" y="208850"/>
                </a:moveTo>
                <a:lnTo>
                  <a:pt x="1744979" y="210064"/>
                </a:lnTo>
                <a:lnTo>
                  <a:pt x="1744979" y="212222"/>
                </a:lnTo>
                <a:lnTo>
                  <a:pt x="1747271" y="214380"/>
                </a:lnTo>
                <a:lnTo>
                  <a:pt x="1749429" y="212222"/>
                </a:lnTo>
                <a:close/>
                <a:moveTo>
                  <a:pt x="7718867" y="208719"/>
                </a:moveTo>
                <a:lnTo>
                  <a:pt x="7718867" y="209798"/>
                </a:lnTo>
                <a:cubicBezTo>
                  <a:pt x="7718867" y="213575"/>
                  <a:pt x="7720306" y="216092"/>
                  <a:pt x="7723183" y="217351"/>
                </a:cubicBezTo>
                <a:lnTo>
                  <a:pt x="7724262" y="217351"/>
                </a:lnTo>
                <a:lnTo>
                  <a:pt x="7724262" y="214114"/>
                </a:lnTo>
                <a:close/>
                <a:moveTo>
                  <a:pt x="4069644" y="208544"/>
                </a:moveTo>
                <a:lnTo>
                  <a:pt x="4069644" y="211364"/>
                </a:lnTo>
                <a:lnTo>
                  <a:pt x="4073058" y="210765"/>
                </a:lnTo>
                <a:lnTo>
                  <a:pt x="4073058" y="208544"/>
                </a:lnTo>
                <a:close/>
                <a:moveTo>
                  <a:pt x="9266920" y="207226"/>
                </a:moveTo>
                <a:lnTo>
                  <a:pt x="9266920" y="210196"/>
                </a:lnTo>
                <a:lnTo>
                  <a:pt x="9267978" y="209932"/>
                </a:lnTo>
                <a:lnTo>
                  <a:pt x="9267978" y="210399"/>
                </a:lnTo>
                <a:lnTo>
                  <a:pt x="9266920" y="210399"/>
                </a:lnTo>
                <a:lnTo>
                  <a:pt x="9266920" y="210505"/>
                </a:lnTo>
                <a:lnTo>
                  <a:pt x="9267978" y="210505"/>
                </a:lnTo>
                <a:lnTo>
                  <a:pt x="9267978" y="213679"/>
                </a:lnTo>
                <a:lnTo>
                  <a:pt x="9268218" y="213679"/>
                </a:lnTo>
                <a:lnTo>
                  <a:pt x="9268218" y="210505"/>
                </a:lnTo>
                <a:lnTo>
                  <a:pt x="9271392" y="210505"/>
                </a:lnTo>
                <a:lnTo>
                  <a:pt x="9271392" y="207226"/>
                </a:lnTo>
                <a:close/>
                <a:moveTo>
                  <a:pt x="2753196" y="206963"/>
                </a:moveTo>
                <a:lnTo>
                  <a:pt x="2753196" y="210200"/>
                </a:lnTo>
                <a:lnTo>
                  <a:pt x="2754275" y="210200"/>
                </a:lnTo>
                <a:lnTo>
                  <a:pt x="2756433" y="208042"/>
                </a:lnTo>
                <a:lnTo>
                  <a:pt x="2755354" y="206963"/>
                </a:lnTo>
                <a:close/>
                <a:moveTo>
                  <a:pt x="7132391" y="206291"/>
                </a:moveTo>
                <a:lnTo>
                  <a:pt x="7134549" y="208449"/>
                </a:lnTo>
                <a:lnTo>
                  <a:pt x="7138865" y="208449"/>
                </a:lnTo>
                <a:lnTo>
                  <a:pt x="7138865" y="207370"/>
                </a:lnTo>
                <a:lnTo>
                  <a:pt x="7133470" y="206291"/>
                </a:lnTo>
                <a:close/>
                <a:moveTo>
                  <a:pt x="8136562" y="205752"/>
                </a:moveTo>
                <a:lnTo>
                  <a:pt x="8136562" y="207910"/>
                </a:lnTo>
                <a:lnTo>
                  <a:pt x="8138720" y="210068"/>
                </a:lnTo>
                <a:lnTo>
                  <a:pt x="8138720" y="207910"/>
                </a:lnTo>
                <a:close/>
                <a:moveTo>
                  <a:pt x="5587434" y="205346"/>
                </a:moveTo>
                <a:lnTo>
                  <a:pt x="5584197" y="206425"/>
                </a:lnTo>
                <a:lnTo>
                  <a:pt x="5584197" y="207504"/>
                </a:lnTo>
                <a:lnTo>
                  <a:pt x="5587434" y="207504"/>
                </a:lnTo>
                <a:close/>
                <a:moveTo>
                  <a:pt x="218768" y="205208"/>
                </a:moveTo>
                <a:cubicBezTo>
                  <a:pt x="218768" y="210333"/>
                  <a:pt x="216385" y="213435"/>
                  <a:pt x="211619" y="214514"/>
                </a:cubicBezTo>
                <a:lnTo>
                  <a:pt x="211619" y="215458"/>
                </a:lnTo>
                <a:lnTo>
                  <a:pt x="217689" y="216537"/>
                </a:lnTo>
                <a:lnTo>
                  <a:pt x="216745" y="215458"/>
                </a:lnTo>
                <a:lnTo>
                  <a:pt x="216745" y="214514"/>
                </a:lnTo>
                <a:lnTo>
                  <a:pt x="219712" y="209389"/>
                </a:lnTo>
                <a:lnTo>
                  <a:pt x="219712" y="205208"/>
                </a:lnTo>
                <a:close/>
                <a:moveTo>
                  <a:pt x="4668640" y="204401"/>
                </a:moveTo>
                <a:lnTo>
                  <a:pt x="4668640" y="206559"/>
                </a:lnTo>
                <a:lnTo>
                  <a:pt x="4670798" y="206559"/>
                </a:lnTo>
                <a:lnTo>
                  <a:pt x="4670798" y="204401"/>
                </a:lnTo>
                <a:close/>
                <a:moveTo>
                  <a:pt x="8245812" y="203594"/>
                </a:moveTo>
                <a:lnTo>
                  <a:pt x="8243654" y="205752"/>
                </a:lnTo>
                <a:lnTo>
                  <a:pt x="8243654" y="211147"/>
                </a:lnTo>
                <a:lnTo>
                  <a:pt x="8257680" y="214384"/>
                </a:lnTo>
                <a:lnTo>
                  <a:pt x="8256602" y="218700"/>
                </a:lnTo>
                <a:lnTo>
                  <a:pt x="8256602" y="223016"/>
                </a:lnTo>
                <a:lnTo>
                  <a:pt x="8257680" y="223016"/>
                </a:lnTo>
                <a:cubicBezTo>
                  <a:pt x="8257680" y="218880"/>
                  <a:pt x="8258760" y="215643"/>
                  <a:pt x="8260918" y="213305"/>
                </a:cubicBezTo>
                <a:lnTo>
                  <a:pt x="8260918" y="211147"/>
                </a:lnTo>
                <a:cubicBezTo>
                  <a:pt x="8257501" y="211147"/>
                  <a:pt x="8254264" y="208629"/>
                  <a:pt x="8251206" y="203594"/>
                </a:cubicBezTo>
                <a:close/>
                <a:moveTo>
                  <a:pt x="1237861" y="202916"/>
                </a:moveTo>
                <a:lnTo>
                  <a:pt x="1237861" y="207501"/>
                </a:lnTo>
                <a:lnTo>
                  <a:pt x="1239074" y="207501"/>
                </a:lnTo>
                <a:lnTo>
                  <a:pt x="1239074" y="202916"/>
                </a:lnTo>
                <a:close/>
                <a:moveTo>
                  <a:pt x="5575565" y="201030"/>
                </a:moveTo>
                <a:lnTo>
                  <a:pt x="5575565" y="203188"/>
                </a:lnTo>
                <a:lnTo>
                  <a:pt x="5576644" y="203188"/>
                </a:lnTo>
                <a:lnTo>
                  <a:pt x="5576644" y="201030"/>
                </a:lnTo>
                <a:close/>
                <a:moveTo>
                  <a:pt x="3116804" y="201028"/>
                </a:moveTo>
                <a:lnTo>
                  <a:pt x="3125571" y="201028"/>
                </a:lnTo>
                <a:lnTo>
                  <a:pt x="3127729" y="203186"/>
                </a:lnTo>
                <a:lnTo>
                  <a:pt x="3127729" y="206423"/>
                </a:lnTo>
                <a:cubicBezTo>
                  <a:pt x="3122963" y="212987"/>
                  <a:pt x="3117523" y="217348"/>
                  <a:pt x="3111409" y="219506"/>
                </a:cubicBezTo>
                <a:cubicBezTo>
                  <a:pt x="3111409" y="224182"/>
                  <a:pt x="3104530" y="228903"/>
                  <a:pt x="3090773" y="233668"/>
                </a:cubicBezTo>
                <a:lnTo>
                  <a:pt x="3087536" y="233668"/>
                </a:lnTo>
                <a:lnTo>
                  <a:pt x="3088615" y="228273"/>
                </a:lnTo>
                <a:lnTo>
                  <a:pt x="3086457" y="228273"/>
                </a:lnTo>
                <a:lnTo>
                  <a:pt x="3085243" y="233668"/>
                </a:lnTo>
                <a:lnTo>
                  <a:pt x="3087536" y="233668"/>
                </a:lnTo>
                <a:lnTo>
                  <a:pt x="3087536" y="235826"/>
                </a:lnTo>
                <a:lnTo>
                  <a:pt x="3086457" y="235826"/>
                </a:lnTo>
                <a:lnTo>
                  <a:pt x="3085243" y="234747"/>
                </a:lnTo>
                <a:lnTo>
                  <a:pt x="3084164" y="234747"/>
                </a:lnTo>
                <a:cubicBezTo>
                  <a:pt x="3084164" y="241221"/>
                  <a:pt x="3077645" y="245942"/>
                  <a:pt x="3064607" y="248909"/>
                </a:cubicBezTo>
                <a:cubicBezTo>
                  <a:pt x="3052109" y="259070"/>
                  <a:pt x="3044151" y="264150"/>
                  <a:pt x="3040734" y="264150"/>
                </a:cubicBezTo>
                <a:cubicBezTo>
                  <a:pt x="3034170" y="253989"/>
                  <a:pt x="3030529" y="244908"/>
                  <a:pt x="3029809" y="236905"/>
                </a:cubicBezTo>
                <a:lnTo>
                  <a:pt x="3030888" y="235826"/>
                </a:lnTo>
                <a:lnTo>
                  <a:pt x="3030888" y="234747"/>
                </a:lnTo>
                <a:lnTo>
                  <a:pt x="3024414" y="218427"/>
                </a:lnTo>
                <a:cubicBezTo>
                  <a:pt x="3024414" y="210425"/>
                  <a:pt x="3027292" y="206423"/>
                  <a:pt x="3033046" y="206423"/>
                </a:cubicBezTo>
                <a:lnTo>
                  <a:pt x="3035339" y="206423"/>
                </a:lnTo>
                <a:cubicBezTo>
                  <a:pt x="3036778" y="208581"/>
                  <a:pt x="3041813" y="209660"/>
                  <a:pt x="3050445" y="209660"/>
                </a:cubicBezTo>
                <a:lnTo>
                  <a:pt x="3054896" y="213032"/>
                </a:lnTo>
                <a:lnTo>
                  <a:pt x="3063528" y="213032"/>
                </a:lnTo>
                <a:lnTo>
                  <a:pt x="3069058" y="209660"/>
                </a:lnTo>
                <a:lnTo>
                  <a:pt x="3074453" y="211953"/>
                </a:lnTo>
                <a:lnTo>
                  <a:pt x="3092931" y="208581"/>
                </a:lnTo>
                <a:lnTo>
                  <a:pt x="3095089" y="208581"/>
                </a:lnTo>
                <a:cubicBezTo>
                  <a:pt x="3095448" y="205704"/>
                  <a:pt x="3096527" y="204265"/>
                  <a:pt x="3098326" y="204265"/>
                </a:cubicBezTo>
                <a:lnTo>
                  <a:pt x="3101563" y="204265"/>
                </a:lnTo>
                <a:lnTo>
                  <a:pt x="3107093" y="207502"/>
                </a:lnTo>
                <a:lnTo>
                  <a:pt x="3114646" y="203186"/>
                </a:lnTo>
                <a:close/>
                <a:moveTo>
                  <a:pt x="1079248" y="200758"/>
                </a:moveTo>
                <a:cubicBezTo>
                  <a:pt x="1076729" y="203815"/>
                  <a:pt x="1074481" y="205343"/>
                  <a:pt x="1072503" y="205343"/>
                </a:cubicBezTo>
                <a:lnTo>
                  <a:pt x="1072503" y="209659"/>
                </a:lnTo>
                <a:lnTo>
                  <a:pt x="1074661" y="209659"/>
                </a:lnTo>
                <a:cubicBezTo>
                  <a:pt x="1074661" y="205523"/>
                  <a:pt x="1077268" y="203275"/>
                  <a:pt x="1082485" y="202916"/>
                </a:cubicBezTo>
                <a:lnTo>
                  <a:pt x="1080327" y="200758"/>
                </a:lnTo>
                <a:close/>
                <a:moveTo>
                  <a:pt x="222814" y="200083"/>
                </a:moveTo>
                <a:lnTo>
                  <a:pt x="222814" y="202241"/>
                </a:lnTo>
                <a:lnTo>
                  <a:pt x="223893" y="202241"/>
                </a:lnTo>
                <a:lnTo>
                  <a:pt x="223893" y="200083"/>
                </a:lnTo>
                <a:close/>
                <a:moveTo>
                  <a:pt x="3261391" y="199949"/>
                </a:moveTo>
                <a:cubicBezTo>
                  <a:pt x="3261391" y="201388"/>
                  <a:pt x="3259592" y="202107"/>
                  <a:pt x="3255996" y="202107"/>
                </a:cubicBezTo>
                <a:lnTo>
                  <a:pt x="3252759" y="203186"/>
                </a:lnTo>
                <a:lnTo>
                  <a:pt x="3251680" y="207502"/>
                </a:lnTo>
                <a:lnTo>
                  <a:pt x="3252759" y="207502"/>
                </a:lnTo>
                <a:cubicBezTo>
                  <a:pt x="3261480" y="205524"/>
                  <a:pt x="3265842" y="203726"/>
                  <a:pt x="3265842" y="202107"/>
                </a:cubicBezTo>
                <a:lnTo>
                  <a:pt x="3265842" y="201028"/>
                </a:lnTo>
                <a:close/>
                <a:moveTo>
                  <a:pt x="9195509" y="199820"/>
                </a:moveTo>
                <a:lnTo>
                  <a:pt x="9195509" y="201909"/>
                </a:lnTo>
                <a:lnTo>
                  <a:pt x="9198923" y="201909"/>
                </a:lnTo>
                <a:lnTo>
                  <a:pt x="9199197" y="199820"/>
                </a:lnTo>
                <a:close/>
                <a:moveTo>
                  <a:pt x="9134811" y="199820"/>
                </a:moveTo>
                <a:lnTo>
                  <a:pt x="9134811" y="204157"/>
                </a:lnTo>
                <a:lnTo>
                  <a:pt x="9138225" y="204157"/>
                </a:lnTo>
                <a:lnTo>
                  <a:pt x="9138225" y="199820"/>
                </a:lnTo>
                <a:close/>
                <a:moveTo>
                  <a:pt x="1122137" y="199679"/>
                </a:moveTo>
                <a:cubicBezTo>
                  <a:pt x="1118810" y="201117"/>
                  <a:pt x="1116967" y="202556"/>
                  <a:pt x="1116607" y="203995"/>
                </a:cubicBezTo>
                <a:lnTo>
                  <a:pt x="1118900" y="206422"/>
                </a:lnTo>
                <a:cubicBezTo>
                  <a:pt x="1121059" y="205703"/>
                  <a:pt x="1122137" y="203455"/>
                  <a:pt x="1122137" y="199679"/>
                </a:cubicBezTo>
                <a:close/>
                <a:moveTo>
                  <a:pt x="1094623" y="199679"/>
                </a:moveTo>
                <a:lnTo>
                  <a:pt x="1093408" y="200758"/>
                </a:lnTo>
                <a:lnTo>
                  <a:pt x="1093408" y="201837"/>
                </a:lnTo>
                <a:cubicBezTo>
                  <a:pt x="1094938" y="205253"/>
                  <a:pt x="1096420" y="207142"/>
                  <a:pt x="1097859" y="207501"/>
                </a:cubicBezTo>
                <a:lnTo>
                  <a:pt x="1100018" y="207501"/>
                </a:lnTo>
                <a:lnTo>
                  <a:pt x="1102310" y="205343"/>
                </a:lnTo>
                <a:lnTo>
                  <a:pt x="1102310" y="202916"/>
                </a:lnTo>
                <a:cubicBezTo>
                  <a:pt x="1102310" y="201297"/>
                  <a:pt x="1099749" y="200218"/>
                  <a:pt x="1094623" y="199679"/>
                </a:cubicBezTo>
                <a:close/>
                <a:moveTo>
                  <a:pt x="9124099" y="198762"/>
                </a:moveTo>
                <a:lnTo>
                  <a:pt x="9124099" y="201909"/>
                </a:lnTo>
                <a:lnTo>
                  <a:pt x="9128258" y="201909"/>
                </a:lnTo>
                <a:lnTo>
                  <a:pt x="9128571" y="201682"/>
                </a:lnTo>
                <a:lnTo>
                  <a:pt x="9128571" y="198762"/>
                </a:lnTo>
                <a:close/>
                <a:moveTo>
                  <a:pt x="9263746" y="196514"/>
                </a:moveTo>
                <a:lnTo>
                  <a:pt x="9263746" y="199793"/>
                </a:lnTo>
                <a:lnTo>
                  <a:pt x="9268218" y="199793"/>
                </a:lnTo>
                <a:lnTo>
                  <a:pt x="9268218" y="196514"/>
                </a:lnTo>
                <a:close/>
                <a:moveTo>
                  <a:pt x="1236782" y="196442"/>
                </a:moveTo>
                <a:lnTo>
                  <a:pt x="1236782" y="198600"/>
                </a:lnTo>
                <a:lnTo>
                  <a:pt x="1237861" y="198600"/>
                </a:lnTo>
                <a:lnTo>
                  <a:pt x="1237861" y="196442"/>
                </a:lnTo>
                <a:close/>
                <a:moveTo>
                  <a:pt x="212564" y="196036"/>
                </a:moveTo>
                <a:lnTo>
                  <a:pt x="210540" y="199139"/>
                </a:lnTo>
                <a:lnTo>
                  <a:pt x="210540" y="205208"/>
                </a:lnTo>
                <a:lnTo>
                  <a:pt x="212564" y="207366"/>
                </a:lnTo>
                <a:lnTo>
                  <a:pt x="213643" y="202241"/>
                </a:lnTo>
                <a:lnTo>
                  <a:pt x="212564" y="201162"/>
                </a:lnTo>
                <a:lnTo>
                  <a:pt x="212564" y="200083"/>
                </a:lnTo>
                <a:lnTo>
                  <a:pt x="214587" y="197115"/>
                </a:lnTo>
                <a:lnTo>
                  <a:pt x="213643" y="196036"/>
                </a:lnTo>
                <a:close/>
                <a:moveTo>
                  <a:pt x="1611722" y="194554"/>
                </a:moveTo>
                <a:cubicBezTo>
                  <a:pt x="1610193" y="194554"/>
                  <a:pt x="1609429" y="195678"/>
                  <a:pt x="1609429" y="197925"/>
                </a:cubicBezTo>
                <a:lnTo>
                  <a:pt x="1609429" y="199005"/>
                </a:lnTo>
                <a:lnTo>
                  <a:pt x="1610642" y="199005"/>
                </a:lnTo>
                <a:close/>
                <a:moveTo>
                  <a:pt x="2606587" y="194149"/>
                </a:moveTo>
                <a:lnTo>
                  <a:pt x="2606587" y="196308"/>
                </a:lnTo>
                <a:lnTo>
                  <a:pt x="2607667" y="196308"/>
                </a:lnTo>
                <a:lnTo>
                  <a:pt x="2607667" y="194149"/>
                </a:lnTo>
                <a:close/>
                <a:moveTo>
                  <a:pt x="6651289" y="193973"/>
                </a:moveTo>
                <a:lnTo>
                  <a:pt x="6651479" y="194004"/>
                </a:lnTo>
                <a:lnTo>
                  <a:pt x="6652158" y="194793"/>
                </a:lnTo>
                <a:lnTo>
                  <a:pt x="6659265" y="193973"/>
                </a:lnTo>
                <a:close/>
                <a:moveTo>
                  <a:pt x="573882" y="193474"/>
                </a:moveTo>
                <a:lnTo>
                  <a:pt x="570645" y="198869"/>
                </a:lnTo>
                <a:lnTo>
                  <a:pt x="570645" y="202106"/>
                </a:lnTo>
                <a:lnTo>
                  <a:pt x="572803" y="202106"/>
                </a:lnTo>
                <a:lnTo>
                  <a:pt x="578198" y="197790"/>
                </a:lnTo>
                <a:lnTo>
                  <a:pt x="578198" y="193474"/>
                </a:lnTo>
                <a:close/>
                <a:moveTo>
                  <a:pt x="9164806" y="193122"/>
                </a:moveTo>
                <a:lnTo>
                  <a:pt x="9164806" y="195486"/>
                </a:lnTo>
                <a:lnTo>
                  <a:pt x="9165864" y="197700"/>
                </a:lnTo>
                <a:cubicBezTo>
                  <a:pt x="9150838" y="206769"/>
                  <a:pt x="9143036" y="213327"/>
                  <a:pt x="9142457" y="217375"/>
                </a:cubicBezTo>
                <a:lnTo>
                  <a:pt x="9145159" y="217935"/>
                </a:lnTo>
                <a:lnTo>
                  <a:pt x="9153510" y="217935"/>
                </a:lnTo>
                <a:cubicBezTo>
                  <a:pt x="9155156" y="217935"/>
                  <a:pt x="9157301" y="216834"/>
                  <a:pt x="9159946" y="214631"/>
                </a:cubicBezTo>
                <a:lnTo>
                  <a:pt x="9164222" y="214631"/>
                </a:lnTo>
                <a:lnTo>
                  <a:pt x="9165280" y="215689"/>
                </a:lnTo>
                <a:cubicBezTo>
                  <a:pt x="9165509" y="215689"/>
                  <a:pt x="9165624" y="210919"/>
                  <a:pt x="9165624" y="201379"/>
                </a:cubicBezTo>
                <a:lnTo>
                  <a:pt x="9168241" y="198762"/>
                </a:lnTo>
                <a:lnTo>
                  <a:pt x="9169263" y="198762"/>
                </a:lnTo>
                <a:lnTo>
                  <a:pt x="9168100" y="196410"/>
                </a:lnTo>
                <a:close/>
                <a:moveTo>
                  <a:pt x="7136707" y="193073"/>
                </a:moveTo>
                <a:lnTo>
                  <a:pt x="7136707" y="195366"/>
                </a:lnTo>
                <a:lnTo>
                  <a:pt x="7137786" y="195366"/>
                </a:lnTo>
                <a:lnTo>
                  <a:pt x="7137786" y="193073"/>
                </a:lnTo>
                <a:close/>
                <a:moveTo>
                  <a:pt x="7250542" y="191994"/>
                </a:moveTo>
                <a:cubicBezTo>
                  <a:pt x="7250542" y="194242"/>
                  <a:pt x="7249104" y="196085"/>
                  <a:pt x="7246226" y="197524"/>
                </a:cubicBezTo>
                <a:lnTo>
                  <a:pt x="7242854" y="197524"/>
                </a:lnTo>
                <a:lnTo>
                  <a:pt x="7239617" y="195366"/>
                </a:lnTo>
                <a:lnTo>
                  <a:pt x="7237459" y="195366"/>
                </a:lnTo>
                <a:lnTo>
                  <a:pt x="7237459" y="197524"/>
                </a:lnTo>
                <a:lnTo>
                  <a:pt x="7247305" y="206291"/>
                </a:lnTo>
                <a:lnTo>
                  <a:pt x="7248384" y="206291"/>
                </a:lnTo>
                <a:lnTo>
                  <a:pt x="7252835" y="201840"/>
                </a:lnTo>
                <a:lnTo>
                  <a:pt x="7252835" y="191994"/>
                </a:lnTo>
                <a:close/>
                <a:moveTo>
                  <a:pt x="2668089" y="191991"/>
                </a:moveTo>
                <a:lnTo>
                  <a:pt x="2665932" y="198465"/>
                </a:lnTo>
                <a:lnTo>
                  <a:pt x="2669169" y="203860"/>
                </a:lnTo>
                <a:lnTo>
                  <a:pt x="2670248" y="202781"/>
                </a:lnTo>
                <a:lnTo>
                  <a:pt x="2674565" y="202781"/>
                </a:lnTo>
                <a:cubicBezTo>
                  <a:pt x="2676002" y="202781"/>
                  <a:pt x="2676722" y="203816"/>
                  <a:pt x="2676722" y="205884"/>
                </a:cubicBezTo>
                <a:lnTo>
                  <a:pt x="2677802" y="206963"/>
                </a:lnTo>
                <a:lnTo>
                  <a:pt x="2681038" y="206963"/>
                </a:lnTo>
                <a:cubicBezTo>
                  <a:pt x="2684633" y="204175"/>
                  <a:pt x="2686432" y="200983"/>
                  <a:pt x="2686432" y="197386"/>
                </a:cubicBezTo>
                <a:lnTo>
                  <a:pt x="2685354" y="196308"/>
                </a:lnTo>
                <a:lnTo>
                  <a:pt x="2682117" y="196308"/>
                </a:lnTo>
                <a:lnTo>
                  <a:pt x="2678880" y="198465"/>
                </a:lnTo>
                <a:lnTo>
                  <a:pt x="2672406" y="191991"/>
                </a:lnTo>
                <a:close/>
                <a:moveTo>
                  <a:pt x="6644413" y="191857"/>
                </a:moveTo>
                <a:lnTo>
                  <a:pt x="6640762" y="192438"/>
                </a:lnTo>
                <a:lnTo>
                  <a:pt x="6643575" y="192689"/>
                </a:lnTo>
                <a:lnTo>
                  <a:pt x="6649984" y="193756"/>
                </a:lnTo>
                <a:close/>
                <a:moveTo>
                  <a:pt x="588044" y="191316"/>
                </a:moveTo>
                <a:lnTo>
                  <a:pt x="588044" y="192395"/>
                </a:lnTo>
                <a:lnTo>
                  <a:pt x="590202" y="192395"/>
                </a:lnTo>
                <a:lnTo>
                  <a:pt x="590202" y="191316"/>
                </a:lnTo>
                <a:close/>
                <a:moveTo>
                  <a:pt x="6672157" y="191018"/>
                </a:moveTo>
                <a:lnTo>
                  <a:pt x="6672157" y="193973"/>
                </a:lnTo>
                <a:lnTo>
                  <a:pt x="6661608" y="193973"/>
                </a:lnTo>
                <a:lnTo>
                  <a:pt x="6669450" y="200677"/>
                </a:lnTo>
                <a:cubicBezTo>
                  <a:pt x="6671255" y="203380"/>
                  <a:pt x="6672157" y="206472"/>
                  <a:pt x="6672157" y="209953"/>
                </a:cubicBezTo>
                <a:cubicBezTo>
                  <a:pt x="6674783" y="213050"/>
                  <a:pt x="6678001" y="215103"/>
                  <a:pt x="6681811" y="216111"/>
                </a:cubicBezTo>
                <a:lnTo>
                  <a:pt x="6681811" y="217538"/>
                </a:lnTo>
                <a:lnTo>
                  <a:pt x="6686538" y="217538"/>
                </a:lnTo>
                <a:lnTo>
                  <a:pt x="6709153" y="221637"/>
                </a:lnTo>
                <a:cubicBezTo>
                  <a:pt x="6714569" y="221637"/>
                  <a:pt x="6717277" y="217141"/>
                  <a:pt x="6717277" y="208149"/>
                </a:cubicBezTo>
                <a:cubicBezTo>
                  <a:pt x="6718688" y="208149"/>
                  <a:pt x="6719393" y="206824"/>
                  <a:pt x="6719393" y="204175"/>
                </a:cubicBezTo>
                <a:lnTo>
                  <a:pt x="6717277" y="196470"/>
                </a:lnTo>
                <a:lnTo>
                  <a:pt x="6718080" y="193973"/>
                </a:lnTo>
                <a:lnTo>
                  <a:pt x="6706129" y="193973"/>
                </a:lnTo>
                <a:lnTo>
                  <a:pt x="6703076" y="191857"/>
                </a:lnTo>
                <a:lnTo>
                  <a:pt x="6690570" y="192915"/>
                </a:lnTo>
                <a:lnTo>
                  <a:pt x="6687615" y="191857"/>
                </a:lnTo>
                <a:lnTo>
                  <a:pt x="6681734" y="193973"/>
                </a:lnTo>
                <a:lnTo>
                  <a:pt x="6677512" y="193973"/>
                </a:lnTo>
                <a:close/>
                <a:moveTo>
                  <a:pt x="7139944" y="190915"/>
                </a:moveTo>
                <a:lnTo>
                  <a:pt x="7139944" y="191994"/>
                </a:lnTo>
                <a:lnTo>
                  <a:pt x="7143316" y="191994"/>
                </a:lnTo>
                <a:lnTo>
                  <a:pt x="7143316" y="190915"/>
                </a:lnTo>
                <a:close/>
                <a:moveTo>
                  <a:pt x="7124703" y="190915"/>
                </a:moveTo>
                <a:lnTo>
                  <a:pt x="7115936" y="193073"/>
                </a:lnTo>
                <a:lnTo>
                  <a:pt x="7115936" y="194152"/>
                </a:lnTo>
                <a:lnTo>
                  <a:pt x="7120252" y="198603"/>
                </a:lnTo>
                <a:lnTo>
                  <a:pt x="7125782" y="198603"/>
                </a:lnTo>
                <a:lnTo>
                  <a:pt x="7125782" y="193073"/>
                </a:lnTo>
                <a:lnTo>
                  <a:pt x="7124703" y="191994"/>
                </a:lnTo>
                <a:close/>
                <a:moveTo>
                  <a:pt x="5078293" y="190913"/>
                </a:moveTo>
                <a:cubicBezTo>
                  <a:pt x="5075326" y="192532"/>
                  <a:pt x="5073573" y="194330"/>
                  <a:pt x="5073033" y="196309"/>
                </a:cubicBezTo>
                <a:lnTo>
                  <a:pt x="5073033" y="197388"/>
                </a:lnTo>
                <a:lnTo>
                  <a:pt x="5074112" y="197388"/>
                </a:lnTo>
                <a:cubicBezTo>
                  <a:pt x="5074112" y="195589"/>
                  <a:pt x="5075866" y="193431"/>
                  <a:pt x="5079372" y="190913"/>
                </a:cubicBezTo>
                <a:close/>
                <a:moveTo>
                  <a:pt x="4570046" y="190509"/>
                </a:moveTo>
                <a:lnTo>
                  <a:pt x="4570046" y="193746"/>
                </a:lnTo>
                <a:lnTo>
                  <a:pt x="4570990" y="193746"/>
                </a:lnTo>
                <a:lnTo>
                  <a:pt x="4572069" y="190509"/>
                </a:lnTo>
                <a:close/>
                <a:moveTo>
                  <a:pt x="9213627" y="190166"/>
                </a:moveTo>
                <a:lnTo>
                  <a:pt x="9213627" y="192387"/>
                </a:lnTo>
                <a:lnTo>
                  <a:pt x="9217317" y="192387"/>
                </a:lnTo>
                <a:lnTo>
                  <a:pt x="9217041" y="190166"/>
                </a:lnTo>
                <a:close/>
                <a:moveTo>
                  <a:pt x="3744096" y="190104"/>
                </a:moveTo>
                <a:cubicBezTo>
                  <a:pt x="3738341" y="191003"/>
                  <a:pt x="3735464" y="192441"/>
                  <a:pt x="3735464" y="194420"/>
                </a:cubicBezTo>
                <a:lnTo>
                  <a:pt x="3738701" y="197657"/>
                </a:lnTo>
                <a:lnTo>
                  <a:pt x="3741938" y="197657"/>
                </a:lnTo>
                <a:lnTo>
                  <a:pt x="3745175" y="194420"/>
                </a:lnTo>
                <a:lnTo>
                  <a:pt x="3745175" y="192262"/>
                </a:lnTo>
                <a:lnTo>
                  <a:pt x="3744096" y="191183"/>
                </a:lnTo>
                <a:close/>
                <a:moveTo>
                  <a:pt x="7716709" y="189162"/>
                </a:moveTo>
                <a:cubicBezTo>
                  <a:pt x="7716709" y="191320"/>
                  <a:pt x="7718507" y="195277"/>
                  <a:pt x="7722104" y="201031"/>
                </a:cubicBezTo>
                <a:lnTo>
                  <a:pt x="7723183" y="201031"/>
                </a:lnTo>
                <a:cubicBezTo>
                  <a:pt x="7724712" y="201031"/>
                  <a:pt x="7725476" y="199952"/>
                  <a:pt x="7725476" y="197794"/>
                </a:cubicBezTo>
                <a:lnTo>
                  <a:pt x="7719946" y="189162"/>
                </a:lnTo>
                <a:close/>
                <a:moveTo>
                  <a:pt x="719413" y="189158"/>
                </a:moveTo>
                <a:lnTo>
                  <a:pt x="719413" y="190237"/>
                </a:lnTo>
                <a:lnTo>
                  <a:pt x="722650" y="190237"/>
                </a:lnTo>
                <a:lnTo>
                  <a:pt x="722650" y="189158"/>
                </a:lnTo>
                <a:close/>
                <a:moveTo>
                  <a:pt x="5678745" y="187947"/>
                </a:moveTo>
                <a:lnTo>
                  <a:pt x="5681982" y="191319"/>
                </a:lnTo>
                <a:lnTo>
                  <a:pt x="5681982" y="190240"/>
                </a:lnTo>
                <a:lnTo>
                  <a:pt x="5679824" y="187947"/>
                </a:lnTo>
                <a:close/>
                <a:moveTo>
                  <a:pt x="5572328" y="187947"/>
                </a:moveTo>
                <a:lnTo>
                  <a:pt x="5572328" y="190240"/>
                </a:lnTo>
                <a:lnTo>
                  <a:pt x="5573407" y="190240"/>
                </a:lnTo>
                <a:lnTo>
                  <a:pt x="5573407" y="187947"/>
                </a:lnTo>
                <a:close/>
                <a:moveTo>
                  <a:pt x="1610642" y="187945"/>
                </a:moveTo>
                <a:lnTo>
                  <a:pt x="1610642" y="191317"/>
                </a:lnTo>
                <a:lnTo>
                  <a:pt x="1611722" y="191317"/>
                </a:lnTo>
                <a:lnTo>
                  <a:pt x="1611722" y="187945"/>
                </a:lnTo>
                <a:close/>
                <a:moveTo>
                  <a:pt x="8600250" y="187814"/>
                </a:moveTo>
                <a:lnTo>
                  <a:pt x="8599171" y="192130"/>
                </a:lnTo>
                <a:lnTo>
                  <a:pt x="8600250" y="193209"/>
                </a:lnTo>
                <a:lnTo>
                  <a:pt x="8601329" y="193209"/>
                </a:lnTo>
                <a:lnTo>
                  <a:pt x="8602408" y="192130"/>
                </a:lnTo>
                <a:lnTo>
                  <a:pt x="8602408" y="191051"/>
                </a:lnTo>
                <a:lnTo>
                  <a:pt x="8601329" y="187814"/>
                </a:lnTo>
                <a:close/>
                <a:moveTo>
                  <a:pt x="2597955" y="187675"/>
                </a:moveTo>
                <a:lnTo>
                  <a:pt x="2597955" y="189833"/>
                </a:lnTo>
                <a:lnTo>
                  <a:pt x="2604429" y="189833"/>
                </a:lnTo>
                <a:lnTo>
                  <a:pt x="2602271" y="187675"/>
                </a:lnTo>
                <a:close/>
                <a:moveTo>
                  <a:pt x="576040" y="187000"/>
                </a:moveTo>
                <a:lnTo>
                  <a:pt x="576040" y="190237"/>
                </a:lnTo>
                <a:lnTo>
                  <a:pt x="582514" y="190237"/>
                </a:lnTo>
                <a:lnTo>
                  <a:pt x="582514" y="188079"/>
                </a:lnTo>
                <a:lnTo>
                  <a:pt x="581435" y="189158"/>
                </a:lnTo>
                <a:lnTo>
                  <a:pt x="580356" y="189158"/>
                </a:lnTo>
                <a:close/>
                <a:moveTo>
                  <a:pt x="204336" y="186865"/>
                </a:moveTo>
                <a:lnTo>
                  <a:pt x="202313" y="188888"/>
                </a:lnTo>
                <a:lnTo>
                  <a:pt x="202313" y="190911"/>
                </a:lnTo>
                <a:lnTo>
                  <a:pt x="207438" y="190911"/>
                </a:lnTo>
                <a:lnTo>
                  <a:pt x="207438" y="189967"/>
                </a:lnTo>
                <a:lnTo>
                  <a:pt x="206494" y="186865"/>
                </a:lnTo>
                <a:close/>
                <a:moveTo>
                  <a:pt x="5081530" y="186732"/>
                </a:moveTo>
                <a:lnTo>
                  <a:pt x="5081530" y="188890"/>
                </a:lnTo>
                <a:lnTo>
                  <a:pt x="5084633" y="188890"/>
                </a:lnTo>
                <a:lnTo>
                  <a:pt x="5084633" y="186732"/>
                </a:lnTo>
                <a:close/>
                <a:moveTo>
                  <a:pt x="6740948" y="186462"/>
                </a:moveTo>
                <a:lnTo>
                  <a:pt x="6744229" y="189741"/>
                </a:lnTo>
                <a:lnTo>
                  <a:pt x="6744229" y="186462"/>
                </a:lnTo>
                <a:close/>
                <a:moveTo>
                  <a:pt x="583593" y="186056"/>
                </a:moveTo>
                <a:lnTo>
                  <a:pt x="583593" y="188079"/>
                </a:lnTo>
                <a:lnTo>
                  <a:pt x="585886" y="188079"/>
                </a:lnTo>
                <a:close/>
                <a:moveTo>
                  <a:pt x="556483" y="186056"/>
                </a:moveTo>
                <a:lnTo>
                  <a:pt x="556483" y="187000"/>
                </a:lnTo>
                <a:lnTo>
                  <a:pt x="558641" y="187000"/>
                </a:lnTo>
                <a:lnTo>
                  <a:pt x="558641" y="186056"/>
                </a:lnTo>
                <a:close/>
                <a:moveTo>
                  <a:pt x="3243992" y="185787"/>
                </a:moveTo>
                <a:lnTo>
                  <a:pt x="3243992" y="189024"/>
                </a:lnTo>
                <a:lnTo>
                  <a:pt x="3246285" y="189024"/>
                </a:lnTo>
                <a:lnTo>
                  <a:pt x="3246285" y="185787"/>
                </a:lnTo>
                <a:close/>
                <a:moveTo>
                  <a:pt x="215666" y="185786"/>
                </a:moveTo>
                <a:lnTo>
                  <a:pt x="214587" y="190911"/>
                </a:lnTo>
                <a:lnTo>
                  <a:pt x="215666" y="190911"/>
                </a:lnTo>
                <a:lnTo>
                  <a:pt x="214587" y="191990"/>
                </a:lnTo>
                <a:lnTo>
                  <a:pt x="214587" y="194013"/>
                </a:lnTo>
                <a:lnTo>
                  <a:pt x="215666" y="194013"/>
                </a:lnTo>
                <a:lnTo>
                  <a:pt x="215666" y="191990"/>
                </a:lnTo>
                <a:lnTo>
                  <a:pt x="216745" y="191990"/>
                </a:lnTo>
                <a:lnTo>
                  <a:pt x="215666" y="190911"/>
                </a:lnTo>
                <a:lnTo>
                  <a:pt x="215666" y="189967"/>
                </a:lnTo>
                <a:lnTo>
                  <a:pt x="216745" y="186865"/>
                </a:lnTo>
                <a:lnTo>
                  <a:pt x="216745" y="185786"/>
                </a:lnTo>
                <a:close/>
                <a:moveTo>
                  <a:pt x="70135" y="185786"/>
                </a:moveTo>
                <a:lnTo>
                  <a:pt x="70135" y="186865"/>
                </a:lnTo>
                <a:lnTo>
                  <a:pt x="72293" y="188888"/>
                </a:lnTo>
                <a:lnTo>
                  <a:pt x="73237" y="187809"/>
                </a:lnTo>
                <a:lnTo>
                  <a:pt x="73237" y="186865"/>
                </a:lnTo>
                <a:lnTo>
                  <a:pt x="72293" y="185786"/>
                </a:lnTo>
                <a:close/>
                <a:moveTo>
                  <a:pt x="564036" y="184977"/>
                </a:moveTo>
                <a:lnTo>
                  <a:pt x="559720" y="186056"/>
                </a:lnTo>
                <a:lnTo>
                  <a:pt x="559720" y="187000"/>
                </a:lnTo>
                <a:lnTo>
                  <a:pt x="569566" y="188079"/>
                </a:lnTo>
                <a:lnTo>
                  <a:pt x="569566" y="186056"/>
                </a:lnTo>
                <a:close/>
                <a:moveTo>
                  <a:pt x="5571249" y="184710"/>
                </a:moveTo>
                <a:lnTo>
                  <a:pt x="5571249" y="186868"/>
                </a:lnTo>
                <a:lnTo>
                  <a:pt x="5572328" y="186868"/>
                </a:lnTo>
                <a:lnTo>
                  <a:pt x="5572328" y="184710"/>
                </a:lnTo>
                <a:close/>
                <a:moveTo>
                  <a:pt x="3615155" y="184709"/>
                </a:moveTo>
                <a:lnTo>
                  <a:pt x="3615155" y="185787"/>
                </a:lnTo>
                <a:lnTo>
                  <a:pt x="3619471" y="185787"/>
                </a:lnTo>
                <a:lnTo>
                  <a:pt x="3619471" y="184709"/>
                </a:lnTo>
                <a:close/>
                <a:moveTo>
                  <a:pt x="3261391" y="184708"/>
                </a:moveTo>
                <a:cubicBezTo>
                  <a:pt x="3257794" y="187586"/>
                  <a:pt x="3255996" y="190868"/>
                  <a:pt x="3255996" y="194554"/>
                </a:cubicBezTo>
                <a:lnTo>
                  <a:pt x="3255996" y="196712"/>
                </a:lnTo>
                <a:lnTo>
                  <a:pt x="3260312" y="195633"/>
                </a:lnTo>
                <a:lnTo>
                  <a:pt x="3260312" y="190103"/>
                </a:lnTo>
                <a:close/>
                <a:moveTo>
                  <a:pt x="5124016" y="184574"/>
                </a:moveTo>
                <a:lnTo>
                  <a:pt x="5124016" y="185653"/>
                </a:lnTo>
                <a:lnTo>
                  <a:pt x="5128197" y="185653"/>
                </a:lnTo>
                <a:lnTo>
                  <a:pt x="5128197" y="184574"/>
                </a:lnTo>
                <a:close/>
                <a:moveTo>
                  <a:pt x="8136562" y="184172"/>
                </a:moveTo>
                <a:lnTo>
                  <a:pt x="8131167" y="188488"/>
                </a:lnTo>
                <a:cubicBezTo>
                  <a:pt x="8132246" y="191365"/>
                  <a:pt x="8133325" y="192804"/>
                  <a:pt x="8134404" y="192804"/>
                </a:cubicBezTo>
                <a:lnTo>
                  <a:pt x="8140878" y="192804"/>
                </a:lnTo>
                <a:lnTo>
                  <a:pt x="8140878" y="187409"/>
                </a:lnTo>
                <a:lnTo>
                  <a:pt x="8137641" y="184172"/>
                </a:lnTo>
                <a:close/>
                <a:moveTo>
                  <a:pt x="5589457" y="183631"/>
                </a:moveTo>
                <a:lnTo>
                  <a:pt x="5589457" y="184710"/>
                </a:lnTo>
                <a:lnTo>
                  <a:pt x="5591615" y="184710"/>
                </a:lnTo>
                <a:lnTo>
                  <a:pt x="5591615" y="183631"/>
                </a:lnTo>
                <a:close/>
                <a:moveTo>
                  <a:pt x="1672280" y="183494"/>
                </a:moveTo>
                <a:lnTo>
                  <a:pt x="1672280" y="185787"/>
                </a:lnTo>
                <a:lnTo>
                  <a:pt x="1673360" y="185787"/>
                </a:lnTo>
                <a:lnTo>
                  <a:pt x="1673360" y="183494"/>
                </a:lnTo>
                <a:close/>
                <a:moveTo>
                  <a:pt x="4069330" y="183419"/>
                </a:moveTo>
                <a:lnTo>
                  <a:pt x="4069644" y="185640"/>
                </a:lnTo>
                <a:lnTo>
                  <a:pt x="4073058" y="185640"/>
                </a:lnTo>
                <a:lnTo>
                  <a:pt x="4073058" y="183419"/>
                </a:lnTo>
                <a:close/>
                <a:moveTo>
                  <a:pt x="4601067" y="182956"/>
                </a:moveTo>
                <a:lnTo>
                  <a:pt x="4601067" y="184035"/>
                </a:lnTo>
                <a:lnTo>
                  <a:pt x="4603225" y="184035"/>
                </a:lnTo>
                <a:lnTo>
                  <a:pt x="4603225" y="182956"/>
                </a:lnTo>
                <a:close/>
                <a:moveTo>
                  <a:pt x="572803" y="182819"/>
                </a:moveTo>
                <a:lnTo>
                  <a:pt x="570645" y="184977"/>
                </a:lnTo>
                <a:lnTo>
                  <a:pt x="570645" y="186056"/>
                </a:lnTo>
                <a:lnTo>
                  <a:pt x="573882" y="184977"/>
                </a:lnTo>
                <a:lnTo>
                  <a:pt x="573882" y="182819"/>
                </a:lnTo>
                <a:close/>
                <a:moveTo>
                  <a:pt x="8669307" y="181340"/>
                </a:moveTo>
                <a:lnTo>
                  <a:pt x="8679018" y="181340"/>
                </a:lnTo>
                <a:lnTo>
                  <a:pt x="8685492" y="186735"/>
                </a:lnTo>
                <a:lnTo>
                  <a:pt x="8687650" y="186735"/>
                </a:lnTo>
                <a:lnTo>
                  <a:pt x="8696147" y="183498"/>
                </a:lnTo>
                <a:cubicBezTo>
                  <a:pt x="8699024" y="183498"/>
                  <a:pt x="8704779" y="187094"/>
                  <a:pt x="8713411" y="194288"/>
                </a:cubicBezTo>
                <a:lnTo>
                  <a:pt x="8713411" y="196446"/>
                </a:lnTo>
                <a:lnTo>
                  <a:pt x="8709095" y="202920"/>
                </a:lnTo>
                <a:lnTo>
                  <a:pt x="8710174" y="213710"/>
                </a:lnTo>
                <a:lnTo>
                  <a:pt x="8709095" y="222342"/>
                </a:lnTo>
                <a:lnTo>
                  <a:pt x="8710174" y="226658"/>
                </a:lnTo>
                <a:lnTo>
                  <a:pt x="8713411" y="226658"/>
                </a:lnTo>
                <a:lnTo>
                  <a:pt x="8718806" y="222342"/>
                </a:lnTo>
                <a:lnTo>
                  <a:pt x="8732833" y="228816"/>
                </a:lnTo>
                <a:lnTo>
                  <a:pt x="8741465" y="228816"/>
                </a:lnTo>
                <a:cubicBezTo>
                  <a:pt x="8741465" y="225939"/>
                  <a:pt x="8742184" y="224500"/>
                  <a:pt x="8743623" y="224500"/>
                </a:cubicBezTo>
                <a:lnTo>
                  <a:pt x="8755492" y="225579"/>
                </a:lnTo>
                <a:cubicBezTo>
                  <a:pt x="8758369" y="225579"/>
                  <a:pt x="8760887" y="220544"/>
                  <a:pt x="8763045" y="210473"/>
                </a:cubicBezTo>
                <a:lnTo>
                  <a:pt x="8764124" y="203999"/>
                </a:lnTo>
                <a:lnTo>
                  <a:pt x="8765203" y="202920"/>
                </a:lnTo>
                <a:lnTo>
                  <a:pt x="8766282" y="202920"/>
                </a:lnTo>
                <a:lnTo>
                  <a:pt x="8769519" y="205078"/>
                </a:lnTo>
                <a:lnTo>
                  <a:pt x="8768440" y="210473"/>
                </a:lnTo>
                <a:cubicBezTo>
                  <a:pt x="8770238" y="218386"/>
                  <a:pt x="8774554" y="222342"/>
                  <a:pt x="8781388" y="222342"/>
                </a:cubicBezTo>
                <a:lnTo>
                  <a:pt x="8781388" y="221263"/>
                </a:lnTo>
                <a:lnTo>
                  <a:pt x="8782467" y="209394"/>
                </a:lnTo>
                <a:lnTo>
                  <a:pt x="8779230" y="199683"/>
                </a:lnTo>
                <a:lnTo>
                  <a:pt x="8778151" y="199683"/>
                </a:lnTo>
                <a:lnTo>
                  <a:pt x="8779230" y="192130"/>
                </a:lnTo>
                <a:cubicBezTo>
                  <a:pt x="8775993" y="190691"/>
                  <a:pt x="8774195" y="189253"/>
                  <a:pt x="8773835" y="187814"/>
                </a:cubicBezTo>
                <a:lnTo>
                  <a:pt x="8773835" y="186735"/>
                </a:lnTo>
                <a:cubicBezTo>
                  <a:pt x="8773835" y="185656"/>
                  <a:pt x="8775274" y="184577"/>
                  <a:pt x="8778151" y="183498"/>
                </a:cubicBezTo>
                <a:lnTo>
                  <a:pt x="8798652" y="192130"/>
                </a:lnTo>
                <a:cubicBezTo>
                  <a:pt x="8798652" y="197165"/>
                  <a:pt x="8801170" y="199683"/>
                  <a:pt x="8806205" y="199683"/>
                </a:cubicBezTo>
                <a:cubicBezTo>
                  <a:pt x="8814118" y="201481"/>
                  <a:pt x="8818074" y="205437"/>
                  <a:pt x="8818074" y="211552"/>
                </a:cubicBezTo>
                <a:cubicBezTo>
                  <a:pt x="8818074" y="214070"/>
                  <a:pt x="8816995" y="216228"/>
                  <a:pt x="8814837" y="218026"/>
                </a:cubicBezTo>
                <a:cubicBezTo>
                  <a:pt x="8819873" y="223781"/>
                  <a:pt x="8822390" y="227737"/>
                  <a:pt x="8822390" y="229895"/>
                </a:cubicBezTo>
                <a:cubicBezTo>
                  <a:pt x="8821671" y="236909"/>
                  <a:pt x="8816995" y="245541"/>
                  <a:pt x="8808363" y="255791"/>
                </a:cubicBezTo>
                <a:lnTo>
                  <a:pt x="8805126" y="255791"/>
                </a:lnTo>
                <a:lnTo>
                  <a:pt x="8799731" y="253633"/>
                </a:lnTo>
                <a:lnTo>
                  <a:pt x="8794336" y="255791"/>
                </a:lnTo>
                <a:cubicBezTo>
                  <a:pt x="8790919" y="255791"/>
                  <a:pt x="8789121" y="253274"/>
                  <a:pt x="8788941" y="248238"/>
                </a:cubicBezTo>
                <a:lnTo>
                  <a:pt x="8786783" y="248238"/>
                </a:lnTo>
                <a:cubicBezTo>
                  <a:pt x="8786783" y="253274"/>
                  <a:pt x="8784625" y="255791"/>
                  <a:pt x="8780309" y="255791"/>
                </a:cubicBezTo>
                <a:lnTo>
                  <a:pt x="8769519" y="262265"/>
                </a:lnTo>
                <a:lnTo>
                  <a:pt x="8764124" y="267660"/>
                </a:lnTo>
                <a:cubicBezTo>
                  <a:pt x="8761247" y="267660"/>
                  <a:pt x="8759808" y="265143"/>
                  <a:pt x="8759808" y="260107"/>
                </a:cubicBezTo>
                <a:lnTo>
                  <a:pt x="8757650" y="260107"/>
                </a:lnTo>
                <a:lnTo>
                  <a:pt x="8757650" y="259028"/>
                </a:lnTo>
                <a:lnTo>
                  <a:pt x="8751176" y="265502"/>
                </a:lnTo>
                <a:lnTo>
                  <a:pt x="8745781" y="266581"/>
                </a:lnTo>
                <a:cubicBezTo>
                  <a:pt x="8737329" y="266581"/>
                  <a:pt x="8731934" y="264064"/>
                  <a:pt x="8729596" y="259028"/>
                </a:cubicBezTo>
                <a:lnTo>
                  <a:pt x="8725280" y="256870"/>
                </a:lnTo>
                <a:lnTo>
                  <a:pt x="8725280" y="257949"/>
                </a:lnTo>
                <a:lnTo>
                  <a:pt x="8726359" y="262265"/>
                </a:lnTo>
                <a:lnTo>
                  <a:pt x="8723122" y="264423"/>
                </a:lnTo>
                <a:lnTo>
                  <a:pt x="8717727" y="262265"/>
                </a:lnTo>
                <a:cubicBezTo>
                  <a:pt x="8713950" y="264423"/>
                  <a:pt x="8709634" y="265502"/>
                  <a:pt x="8704779" y="265502"/>
                </a:cubicBezTo>
                <a:cubicBezTo>
                  <a:pt x="8686526" y="265502"/>
                  <a:pt x="8674702" y="260467"/>
                  <a:pt x="8669307" y="250396"/>
                </a:cubicBezTo>
                <a:lnTo>
                  <a:pt x="8669307" y="249317"/>
                </a:lnTo>
                <a:lnTo>
                  <a:pt x="8670386" y="241764"/>
                </a:lnTo>
                <a:lnTo>
                  <a:pt x="8668228" y="235290"/>
                </a:lnTo>
                <a:lnTo>
                  <a:pt x="8668228" y="232053"/>
                </a:lnTo>
                <a:lnTo>
                  <a:pt x="8670386" y="223421"/>
                </a:lnTo>
                <a:lnTo>
                  <a:pt x="8670386" y="222342"/>
                </a:lnTo>
                <a:lnTo>
                  <a:pt x="8667149" y="218026"/>
                </a:lnTo>
                <a:lnTo>
                  <a:pt x="8668228" y="207236"/>
                </a:lnTo>
                <a:cubicBezTo>
                  <a:pt x="8666070" y="207236"/>
                  <a:pt x="8664991" y="201841"/>
                  <a:pt x="8664991" y="191051"/>
                </a:cubicBezTo>
                <a:cubicBezTo>
                  <a:pt x="8666429" y="184577"/>
                  <a:pt x="8667868" y="181340"/>
                  <a:pt x="8669307" y="181340"/>
                </a:cubicBezTo>
                <a:close/>
                <a:moveTo>
                  <a:pt x="1092329" y="181336"/>
                </a:moveTo>
                <a:cubicBezTo>
                  <a:pt x="1087205" y="187090"/>
                  <a:pt x="1082485" y="189968"/>
                  <a:pt x="1078169" y="189968"/>
                </a:cubicBezTo>
                <a:cubicBezTo>
                  <a:pt x="1073672" y="189968"/>
                  <a:pt x="1071424" y="190687"/>
                  <a:pt x="1071424" y="192126"/>
                </a:cubicBezTo>
                <a:lnTo>
                  <a:pt x="1071424" y="194284"/>
                </a:lnTo>
                <a:lnTo>
                  <a:pt x="1079248" y="198600"/>
                </a:lnTo>
                <a:lnTo>
                  <a:pt x="1082485" y="198600"/>
                </a:lnTo>
                <a:cubicBezTo>
                  <a:pt x="1091116" y="193924"/>
                  <a:pt x="1095521" y="190687"/>
                  <a:pt x="1095702" y="188889"/>
                </a:cubicBezTo>
                <a:lnTo>
                  <a:pt x="1095702" y="185652"/>
                </a:lnTo>
                <a:cubicBezTo>
                  <a:pt x="1093453" y="185652"/>
                  <a:pt x="1092329" y="184213"/>
                  <a:pt x="1092329" y="181336"/>
                </a:cubicBezTo>
                <a:close/>
                <a:moveTo>
                  <a:pt x="4677137" y="180933"/>
                </a:moveTo>
                <a:lnTo>
                  <a:pt x="4674979" y="182956"/>
                </a:lnTo>
                <a:lnTo>
                  <a:pt x="4674979" y="184035"/>
                </a:lnTo>
                <a:lnTo>
                  <a:pt x="4677137" y="181877"/>
                </a:lnTo>
                <a:close/>
                <a:moveTo>
                  <a:pt x="5072197" y="180742"/>
                </a:moveTo>
                <a:lnTo>
                  <a:pt x="5073033" y="184574"/>
                </a:lnTo>
                <a:lnTo>
                  <a:pt x="5074112" y="184574"/>
                </a:lnTo>
                <a:lnTo>
                  <a:pt x="5074112" y="183495"/>
                </a:lnTo>
                <a:close/>
                <a:moveTo>
                  <a:pt x="6147154" y="180664"/>
                </a:moveTo>
                <a:lnTo>
                  <a:pt x="6147154" y="182822"/>
                </a:lnTo>
                <a:lnTo>
                  <a:pt x="6148233" y="182822"/>
                </a:lnTo>
                <a:lnTo>
                  <a:pt x="6148233" y="180664"/>
                </a:lnTo>
                <a:close/>
                <a:moveTo>
                  <a:pt x="5585276" y="180394"/>
                </a:moveTo>
                <a:lnTo>
                  <a:pt x="5587434" y="182552"/>
                </a:lnTo>
                <a:lnTo>
                  <a:pt x="5588513" y="182552"/>
                </a:lnTo>
                <a:lnTo>
                  <a:pt x="5586355" y="180394"/>
                </a:lnTo>
                <a:close/>
                <a:moveTo>
                  <a:pt x="706330" y="179582"/>
                </a:moveTo>
                <a:cubicBezTo>
                  <a:pt x="704891" y="179582"/>
                  <a:pt x="704172" y="180661"/>
                  <a:pt x="704172" y="182819"/>
                </a:cubicBezTo>
                <a:lnTo>
                  <a:pt x="707409" y="190237"/>
                </a:lnTo>
                <a:lnTo>
                  <a:pt x="711860" y="190237"/>
                </a:lnTo>
                <a:lnTo>
                  <a:pt x="711860" y="188079"/>
                </a:lnTo>
                <a:lnTo>
                  <a:pt x="712939" y="188079"/>
                </a:lnTo>
                <a:lnTo>
                  <a:pt x="709567" y="179582"/>
                </a:lnTo>
                <a:close/>
                <a:moveTo>
                  <a:pt x="1613880" y="179178"/>
                </a:moveTo>
                <a:lnTo>
                  <a:pt x="1613880" y="182415"/>
                </a:lnTo>
                <a:lnTo>
                  <a:pt x="1614959" y="182415"/>
                </a:lnTo>
                <a:lnTo>
                  <a:pt x="1614959" y="179178"/>
                </a:lnTo>
                <a:close/>
                <a:moveTo>
                  <a:pt x="2746722" y="179043"/>
                </a:moveTo>
                <a:lnTo>
                  <a:pt x="2744565" y="181201"/>
                </a:lnTo>
                <a:lnTo>
                  <a:pt x="2744565" y="182280"/>
                </a:lnTo>
                <a:lnTo>
                  <a:pt x="2749959" y="186596"/>
                </a:lnTo>
                <a:lnTo>
                  <a:pt x="2752117" y="186596"/>
                </a:lnTo>
                <a:lnTo>
                  <a:pt x="2752117" y="184438"/>
                </a:lnTo>
                <a:close/>
                <a:moveTo>
                  <a:pt x="3741938" y="178235"/>
                </a:moveTo>
                <a:lnTo>
                  <a:pt x="3741938" y="180392"/>
                </a:lnTo>
                <a:lnTo>
                  <a:pt x="3747333" y="186867"/>
                </a:lnTo>
                <a:lnTo>
                  <a:pt x="3748412" y="186867"/>
                </a:lnTo>
                <a:lnTo>
                  <a:pt x="3748412" y="185787"/>
                </a:lnTo>
                <a:cubicBezTo>
                  <a:pt x="3748412" y="180752"/>
                  <a:pt x="3746254" y="178235"/>
                  <a:pt x="3741938" y="178235"/>
                </a:cubicBezTo>
                <a:close/>
                <a:moveTo>
                  <a:pt x="4061311" y="177202"/>
                </a:moveTo>
                <a:lnTo>
                  <a:pt x="4061311" y="181539"/>
                </a:lnTo>
                <a:lnTo>
                  <a:pt x="4064725" y="181539"/>
                </a:lnTo>
                <a:lnTo>
                  <a:pt x="4064725" y="177202"/>
                </a:lnTo>
                <a:close/>
                <a:moveTo>
                  <a:pt x="1666751" y="176885"/>
                </a:moveTo>
                <a:lnTo>
                  <a:pt x="1666751" y="179178"/>
                </a:lnTo>
                <a:lnTo>
                  <a:pt x="1667830" y="179178"/>
                </a:lnTo>
                <a:lnTo>
                  <a:pt x="1667830" y="176885"/>
                </a:lnTo>
                <a:close/>
                <a:moveTo>
                  <a:pt x="4628986" y="176617"/>
                </a:moveTo>
                <a:lnTo>
                  <a:pt x="4626828" y="178775"/>
                </a:lnTo>
                <a:lnTo>
                  <a:pt x="4626828" y="180933"/>
                </a:lnTo>
                <a:lnTo>
                  <a:pt x="4630065" y="180933"/>
                </a:lnTo>
                <a:lnTo>
                  <a:pt x="4632088" y="178775"/>
                </a:lnTo>
                <a:lnTo>
                  <a:pt x="4630065" y="176617"/>
                </a:lnTo>
                <a:close/>
                <a:moveTo>
                  <a:pt x="9234442" y="176280"/>
                </a:moveTo>
                <a:lnTo>
                  <a:pt x="9244298" y="176280"/>
                </a:lnTo>
                <a:lnTo>
                  <a:pt x="9262583" y="180959"/>
                </a:lnTo>
                <a:cubicBezTo>
                  <a:pt x="9267253" y="186391"/>
                  <a:pt x="9270896" y="189108"/>
                  <a:pt x="9273512" y="189108"/>
                </a:cubicBezTo>
                <a:lnTo>
                  <a:pt x="9278945" y="188050"/>
                </a:lnTo>
                <a:cubicBezTo>
                  <a:pt x="9285833" y="194833"/>
                  <a:pt x="9295938" y="200619"/>
                  <a:pt x="9309260" y="205407"/>
                </a:cubicBezTo>
                <a:cubicBezTo>
                  <a:pt x="9315929" y="209993"/>
                  <a:pt x="9319264" y="216126"/>
                  <a:pt x="9319264" y="223807"/>
                </a:cubicBezTo>
                <a:cubicBezTo>
                  <a:pt x="9319264" y="227721"/>
                  <a:pt x="9317853" y="229678"/>
                  <a:pt x="9315032" y="229678"/>
                </a:cubicBezTo>
                <a:lnTo>
                  <a:pt x="9315032" y="230399"/>
                </a:lnTo>
                <a:lnTo>
                  <a:pt x="9319264" y="235689"/>
                </a:lnTo>
                <a:lnTo>
                  <a:pt x="9319264" y="240439"/>
                </a:lnTo>
                <a:cubicBezTo>
                  <a:pt x="9311799" y="253895"/>
                  <a:pt x="9304464" y="260624"/>
                  <a:pt x="9297256" y="260624"/>
                </a:cubicBezTo>
                <a:lnTo>
                  <a:pt x="9295753" y="260624"/>
                </a:lnTo>
                <a:lnTo>
                  <a:pt x="9290782" y="259433"/>
                </a:lnTo>
                <a:lnTo>
                  <a:pt x="9284820" y="260624"/>
                </a:lnTo>
                <a:cubicBezTo>
                  <a:pt x="9276305" y="260624"/>
                  <a:pt x="9270414" y="254817"/>
                  <a:pt x="9267149" y="243204"/>
                </a:cubicBezTo>
                <a:cubicBezTo>
                  <a:pt x="9261267" y="235871"/>
                  <a:pt x="9258326" y="230305"/>
                  <a:pt x="9258326" y="226504"/>
                </a:cubicBezTo>
                <a:cubicBezTo>
                  <a:pt x="9256770" y="226504"/>
                  <a:pt x="9255381" y="221972"/>
                  <a:pt x="9254159" y="212907"/>
                </a:cubicBezTo>
                <a:cubicBezTo>
                  <a:pt x="9252364" y="209731"/>
                  <a:pt x="9249168" y="207243"/>
                  <a:pt x="9244572" y="205445"/>
                </a:cubicBezTo>
                <a:cubicBezTo>
                  <a:pt x="9244572" y="203791"/>
                  <a:pt x="9239238" y="198248"/>
                  <a:pt x="9228571" y="188815"/>
                </a:cubicBezTo>
                <a:lnTo>
                  <a:pt x="9228571" y="185037"/>
                </a:lnTo>
                <a:cubicBezTo>
                  <a:pt x="9229523" y="179199"/>
                  <a:pt x="9231480" y="176280"/>
                  <a:pt x="9234442" y="176280"/>
                </a:cubicBezTo>
                <a:close/>
                <a:moveTo>
                  <a:pt x="639027" y="175806"/>
                </a:moveTo>
                <a:cubicBezTo>
                  <a:pt x="632373" y="178053"/>
                  <a:pt x="626214" y="179177"/>
                  <a:pt x="620549" y="179177"/>
                </a:cubicBezTo>
                <a:lnTo>
                  <a:pt x="607601" y="179177"/>
                </a:lnTo>
                <a:lnTo>
                  <a:pt x="596676" y="178098"/>
                </a:lnTo>
                <a:lnTo>
                  <a:pt x="596676" y="179177"/>
                </a:lnTo>
                <a:lnTo>
                  <a:pt x="598834" y="191856"/>
                </a:lnTo>
                <a:lnTo>
                  <a:pt x="598834" y="196307"/>
                </a:lnTo>
                <a:lnTo>
                  <a:pt x="597755" y="220314"/>
                </a:lnTo>
                <a:cubicBezTo>
                  <a:pt x="598654" y="237129"/>
                  <a:pt x="600093" y="245536"/>
                  <a:pt x="602071" y="245536"/>
                </a:cubicBezTo>
                <a:lnTo>
                  <a:pt x="611917" y="245536"/>
                </a:lnTo>
                <a:cubicBezTo>
                  <a:pt x="614434" y="243198"/>
                  <a:pt x="621673" y="242029"/>
                  <a:pt x="633632" y="242029"/>
                </a:cubicBezTo>
                <a:lnTo>
                  <a:pt x="644422" y="244322"/>
                </a:lnTo>
                <a:lnTo>
                  <a:pt x="654268" y="243243"/>
                </a:lnTo>
                <a:lnTo>
                  <a:pt x="660742" y="245536"/>
                </a:lnTo>
                <a:lnTo>
                  <a:pt x="666137" y="245536"/>
                </a:lnTo>
                <a:lnTo>
                  <a:pt x="678141" y="242029"/>
                </a:lnTo>
                <a:lnTo>
                  <a:pt x="682457" y="243243"/>
                </a:lnTo>
                <a:lnTo>
                  <a:pt x="685694" y="243243"/>
                </a:lnTo>
                <a:lnTo>
                  <a:pt x="691224" y="239737"/>
                </a:lnTo>
                <a:lnTo>
                  <a:pt x="691224" y="237444"/>
                </a:lnTo>
                <a:lnTo>
                  <a:pt x="682457" y="232858"/>
                </a:lnTo>
                <a:lnTo>
                  <a:pt x="682457" y="219235"/>
                </a:lnTo>
                <a:cubicBezTo>
                  <a:pt x="685334" y="216358"/>
                  <a:pt x="686773" y="211413"/>
                  <a:pt x="686773" y="204399"/>
                </a:cubicBezTo>
                <a:lnTo>
                  <a:pt x="686773" y="202106"/>
                </a:lnTo>
                <a:lnTo>
                  <a:pt x="682457" y="187270"/>
                </a:lnTo>
                <a:lnTo>
                  <a:pt x="682457" y="186056"/>
                </a:lnTo>
                <a:lnTo>
                  <a:pt x="685694" y="180391"/>
                </a:lnTo>
                <a:lnTo>
                  <a:pt x="684615" y="179177"/>
                </a:lnTo>
                <a:lnTo>
                  <a:pt x="683536" y="179177"/>
                </a:lnTo>
                <a:lnTo>
                  <a:pt x="675983" y="180391"/>
                </a:lnTo>
                <a:lnTo>
                  <a:pt x="662900" y="178098"/>
                </a:lnTo>
                <a:lnTo>
                  <a:pt x="645501" y="180391"/>
                </a:lnTo>
                <a:close/>
                <a:moveTo>
                  <a:pt x="4598909" y="175538"/>
                </a:moveTo>
                <a:lnTo>
                  <a:pt x="4599988" y="181877"/>
                </a:lnTo>
                <a:lnTo>
                  <a:pt x="4601067" y="181877"/>
                </a:lnTo>
                <a:lnTo>
                  <a:pt x="4602146" y="178775"/>
                </a:lnTo>
                <a:lnTo>
                  <a:pt x="4601067" y="175538"/>
                </a:lnTo>
                <a:close/>
                <a:moveTo>
                  <a:pt x="685694" y="175266"/>
                </a:moveTo>
                <a:lnTo>
                  <a:pt x="685694" y="176345"/>
                </a:lnTo>
                <a:lnTo>
                  <a:pt x="687852" y="176345"/>
                </a:lnTo>
                <a:lnTo>
                  <a:pt x="687852" y="175266"/>
                </a:lnTo>
                <a:close/>
                <a:moveTo>
                  <a:pt x="2561403" y="174727"/>
                </a:moveTo>
                <a:lnTo>
                  <a:pt x="2556008" y="180122"/>
                </a:lnTo>
                <a:cubicBezTo>
                  <a:pt x="2556008" y="181561"/>
                  <a:pt x="2557087" y="182280"/>
                  <a:pt x="2559246" y="182280"/>
                </a:cubicBezTo>
                <a:cubicBezTo>
                  <a:pt x="2563561" y="180662"/>
                  <a:pt x="2565719" y="179223"/>
                  <a:pt x="2565719" y="177964"/>
                </a:cubicBezTo>
                <a:lnTo>
                  <a:pt x="2565719" y="176885"/>
                </a:lnTo>
                <a:lnTo>
                  <a:pt x="2563561" y="174727"/>
                </a:lnTo>
                <a:close/>
                <a:moveTo>
                  <a:pt x="4254208" y="174288"/>
                </a:moveTo>
                <a:lnTo>
                  <a:pt x="4252805" y="175989"/>
                </a:lnTo>
                <a:lnTo>
                  <a:pt x="4249950" y="183419"/>
                </a:lnTo>
                <a:lnTo>
                  <a:pt x="4251924" y="183419"/>
                </a:lnTo>
                <a:cubicBezTo>
                  <a:pt x="4252570" y="183419"/>
                  <a:pt x="4253109" y="182422"/>
                  <a:pt x="4253541" y="180427"/>
                </a:cubicBezTo>
                <a:close/>
                <a:moveTo>
                  <a:pt x="6152549" y="174190"/>
                </a:moveTo>
                <a:lnTo>
                  <a:pt x="6149312" y="175269"/>
                </a:lnTo>
                <a:cubicBezTo>
                  <a:pt x="6150751" y="179765"/>
                  <a:pt x="6152594" y="182282"/>
                  <a:pt x="6154842" y="182822"/>
                </a:cubicBezTo>
                <a:lnTo>
                  <a:pt x="6155921" y="182822"/>
                </a:lnTo>
                <a:lnTo>
                  <a:pt x="6155921" y="181743"/>
                </a:lnTo>
                <a:cubicBezTo>
                  <a:pt x="6153673" y="181743"/>
                  <a:pt x="6152549" y="179225"/>
                  <a:pt x="6152549" y="174190"/>
                </a:cubicBezTo>
                <a:close/>
                <a:moveTo>
                  <a:pt x="2115543" y="173897"/>
                </a:moveTo>
                <a:lnTo>
                  <a:pt x="2115543" y="176118"/>
                </a:lnTo>
                <a:lnTo>
                  <a:pt x="2120015" y="176118"/>
                </a:lnTo>
                <a:lnTo>
                  <a:pt x="2120015" y="173897"/>
                </a:lnTo>
                <a:close/>
                <a:moveTo>
                  <a:pt x="211619" y="173512"/>
                </a:moveTo>
                <a:cubicBezTo>
                  <a:pt x="211619" y="176210"/>
                  <a:pt x="209911" y="177558"/>
                  <a:pt x="206494" y="177558"/>
                </a:cubicBezTo>
                <a:lnTo>
                  <a:pt x="206494" y="182684"/>
                </a:lnTo>
                <a:lnTo>
                  <a:pt x="209461" y="182684"/>
                </a:lnTo>
                <a:lnTo>
                  <a:pt x="212564" y="180661"/>
                </a:lnTo>
                <a:lnTo>
                  <a:pt x="214587" y="183763"/>
                </a:lnTo>
                <a:lnTo>
                  <a:pt x="213643" y="184842"/>
                </a:lnTo>
                <a:lnTo>
                  <a:pt x="213643" y="185786"/>
                </a:lnTo>
                <a:lnTo>
                  <a:pt x="216745" y="184842"/>
                </a:lnTo>
                <a:cubicBezTo>
                  <a:pt x="216745" y="179716"/>
                  <a:pt x="215036" y="175940"/>
                  <a:pt x="211619" y="173512"/>
                </a:cubicBezTo>
                <a:close/>
                <a:moveTo>
                  <a:pt x="7119173" y="173381"/>
                </a:moveTo>
                <a:cubicBezTo>
                  <a:pt x="7116296" y="174820"/>
                  <a:pt x="7114857" y="177023"/>
                  <a:pt x="7114857" y="179990"/>
                </a:cubicBezTo>
                <a:lnTo>
                  <a:pt x="7118094" y="181069"/>
                </a:lnTo>
                <a:cubicBezTo>
                  <a:pt x="7122501" y="180350"/>
                  <a:pt x="7124703" y="179271"/>
                  <a:pt x="7124703" y="177832"/>
                </a:cubicBezTo>
                <a:lnTo>
                  <a:pt x="7124703" y="174460"/>
                </a:lnTo>
                <a:close/>
                <a:moveTo>
                  <a:pt x="3241834" y="172704"/>
                </a:moveTo>
                <a:lnTo>
                  <a:pt x="3241834" y="173783"/>
                </a:lnTo>
                <a:lnTo>
                  <a:pt x="3243992" y="173783"/>
                </a:lnTo>
                <a:lnTo>
                  <a:pt x="3243992" y="172704"/>
                </a:lnTo>
                <a:close/>
                <a:moveTo>
                  <a:pt x="7595051" y="171763"/>
                </a:moveTo>
                <a:lnTo>
                  <a:pt x="7595051" y="172842"/>
                </a:lnTo>
                <a:lnTo>
                  <a:pt x="7597209" y="172842"/>
                </a:lnTo>
                <a:lnTo>
                  <a:pt x="7597209" y="171763"/>
                </a:lnTo>
                <a:close/>
                <a:moveTo>
                  <a:pt x="3260312" y="171625"/>
                </a:moveTo>
                <a:cubicBezTo>
                  <a:pt x="3260312" y="174772"/>
                  <a:pt x="3258873" y="176975"/>
                  <a:pt x="3255996" y="178234"/>
                </a:cubicBezTo>
                <a:lnTo>
                  <a:pt x="3254917" y="178234"/>
                </a:lnTo>
                <a:cubicBezTo>
                  <a:pt x="3253838" y="178234"/>
                  <a:pt x="3252759" y="176751"/>
                  <a:pt x="3251680" y="173783"/>
                </a:cubicBezTo>
                <a:lnTo>
                  <a:pt x="3250601" y="172704"/>
                </a:lnTo>
                <a:lnTo>
                  <a:pt x="3246285" y="172704"/>
                </a:lnTo>
                <a:lnTo>
                  <a:pt x="3246285" y="173783"/>
                </a:lnTo>
                <a:cubicBezTo>
                  <a:pt x="3249162" y="173783"/>
                  <a:pt x="3252399" y="175986"/>
                  <a:pt x="3255996" y="180392"/>
                </a:cubicBezTo>
                <a:lnTo>
                  <a:pt x="3262605" y="176076"/>
                </a:lnTo>
                <a:lnTo>
                  <a:pt x="3262605" y="171625"/>
                </a:lnTo>
                <a:close/>
                <a:moveTo>
                  <a:pt x="2205866" y="170723"/>
                </a:moveTo>
                <a:lnTo>
                  <a:pt x="2205866" y="172944"/>
                </a:lnTo>
                <a:lnTo>
                  <a:pt x="2208224" y="172944"/>
                </a:lnTo>
                <a:lnTo>
                  <a:pt x="2208224" y="170723"/>
                </a:lnTo>
                <a:close/>
                <a:moveTo>
                  <a:pt x="4233623" y="170718"/>
                </a:moveTo>
                <a:lnTo>
                  <a:pt x="4233623" y="173209"/>
                </a:lnTo>
                <a:lnTo>
                  <a:pt x="4235343" y="173209"/>
                </a:lnTo>
                <a:lnTo>
                  <a:pt x="4234921" y="172558"/>
                </a:lnTo>
                <a:lnTo>
                  <a:pt x="4233861" y="171912"/>
                </a:lnTo>
                <a:close/>
                <a:moveTo>
                  <a:pt x="3171159" y="170546"/>
                </a:moveTo>
                <a:lnTo>
                  <a:pt x="3169001" y="172704"/>
                </a:lnTo>
                <a:lnTo>
                  <a:pt x="3169001" y="173783"/>
                </a:lnTo>
                <a:lnTo>
                  <a:pt x="3171159" y="173783"/>
                </a:lnTo>
                <a:close/>
                <a:moveTo>
                  <a:pt x="3153760" y="170546"/>
                </a:moveTo>
                <a:lnTo>
                  <a:pt x="3153760" y="172704"/>
                </a:lnTo>
                <a:lnTo>
                  <a:pt x="3155918" y="172704"/>
                </a:lnTo>
                <a:close/>
                <a:moveTo>
                  <a:pt x="4672956" y="170142"/>
                </a:moveTo>
                <a:lnTo>
                  <a:pt x="4669719" y="173380"/>
                </a:lnTo>
                <a:lnTo>
                  <a:pt x="4670798" y="178775"/>
                </a:lnTo>
                <a:lnTo>
                  <a:pt x="4671877" y="178775"/>
                </a:lnTo>
                <a:cubicBezTo>
                  <a:pt x="4672236" y="175897"/>
                  <a:pt x="4673270" y="174459"/>
                  <a:pt x="4674979" y="174459"/>
                </a:cubicBezTo>
                <a:lnTo>
                  <a:pt x="4678216" y="176617"/>
                </a:lnTo>
                <a:lnTo>
                  <a:pt x="4678216" y="174459"/>
                </a:lnTo>
                <a:cubicBezTo>
                  <a:pt x="4677137" y="171581"/>
                  <a:pt x="4676058" y="170142"/>
                  <a:pt x="4674979" y="170142"/>
                </a:cubicBezTo>
                <a:close/>
                <a:moveTo>
                  <a:pt x="6157000" y="169874"/>
                </a:moveTo>
                <a:lnTo>
                  <a:pt x="6154842" y="172032"/>
                </a:lnTo>
                <a:lnTo>
                  <a:pt x="6157000" y="172032"/>
                </a:lnTo>
                <a:close/>
                <a:moveTo>
                  <a:pt x="5176078" y="169738"/>
                </a:moveTo>
                <a:lnTo>
                  <a:pt x="5176078" y="170817"/>
                </a:lnTo>
                <a:lnTo>
                  <a:pt x="5178101" y="172975"/>
                </a:lnTo>
                <a:lnTo>
                  <a:pt x="5178101" y="171896"/>
                </a:lnTo>
                <a:close/>
                <a:moveTo>
                  <a:pt x="5069796" y="169738"/>
                </a:moveTo>
                <a:lnTo>
                  <a:pt x="5072034" y="179994"/>
                </a:lnTo>
                <a:lnTo>
                  <a:pt x="5073033" y="174998"/>
                </a:lnTo>
                <a:lnTo>
                  <a:pt x="5073033" y="172975"/>
                </a:lnTo>
                <a:close/>
                <a:moveTo>
                  <a:pt x="5568012" y="169604"/>
                </a:moveTo>
                <a:lnTo>
                  <a:pt x="5570170" y="171762"/>
                </a:lnTo>
                <a:lnTo>
                  <a:pt x="5571249" y="170683"/>
                </a:lnTo>
                <a:lnTo>
                  <a:pt x="5571249" y="169604"/>
                </a:lnTo>
                <a:close/>
                <a:moveTo>
                  <a:pt x="210540" y="169466"/>
                </a:moveTo>
                <a:lnTo>
                  <a:pt x="212564" y="171489"/>
                </a:lnTo>
                <a:lnTo>
                  <a:pt x="212564" y="169466"/>
                </a:lnTo>
                <a:close/>
                <a:moveTo>
                  <a:pt x="9177394" y="168875"/>
                </a:moveTo>
                <a:lnTo>
                  <a:pt x="9177394" y="173212"/>
                </a:lnTo>
                <a:lnTo>
                  <a:pt x="9180808" y="173212"/>
                </a:lnTo>
                <a:lnTo>
                  <a:pt x="9180808" y="168875"/>
                </a:lnTo>
                <a:close/>
                <a:moveTo>
                  <a:pt x="9161632" y="168537"/>
                </a:moveTo>
                <a:lnTo>
                  <a:pt x="9161632" y="169496"/>
                </a:lnTo>
                <a:lnTo>
                  <a:pt x="9157917" y="173212"/>
                </a:lnTo>
                <a:lnTo>
                  <a:pt x="9153388" y="173212"/>
                </a:lnTo>
                <a:lnTo>
                  <a:pt x="9152611" y="172153"/>
                </a:lnTo>
                <a:lnTo>
                  <a:pt x="9143896" y="174270"/>
                </a:lnTo>
                <a:lnTo>
                  <a:pt x="9138430" y="173212"/>
                </a:lnTo>
                <a:lnTo>
                  <a:pt x="9125157" y="174270"/>
                </a:lnTo>
                <a:cubicBezTo>
                  <a:pt x="9125157" y="172130"/>
                  <a:pt x="9123828" y="170366"/>
                  <a:pt x="9121170" y="168980"/>
                </a:cubicBezTo>
                <a:lnTo>
                  <a:pt x="9120624" y="170038"/>
                </a:lnTo>
                <a:lnTo>
                  <a:pt x="9108666" y="170038"/>
                </a:lnTo>
                <a:lnTo>
                  <a:pt x="9107860" y="170478"/>
                </a:lnTo>
                <a:lnTo>
                  <a:pt x="9112709" y="171262"/>
                </a:lnTo>
                <a:cubicBezTo>
                  <a:pt x="9119757" y="172677"/>
                  <a:pt x="9123281" y="174350"/>
                  <a:pt x="9123281" y="176280"/>
                </a:cubicBezTo>
                <a:cubicBezTo>
                  <a:pt x="9123581" y="176280"/>
                  <a:pt x="9125748" y="178440"/>
                  <a:pt x="9129783" y="182760"/>
                </a:cubicBezTo>
                <a:cubicBezTo>
                  <a:pt x="9129323" y="182673"/>
                  <a:pt x="9129904" y="180866"/>
                  <a:pt x="9131526" y="177338"/>
                </a:cubicBezTo>
                <a:cubicBezTo>
                  <a:pt x="9139815" y="177338"/>
                  <a:pt x="9146694" y="178770"/>
                  <a:pt x="9152164" y="181634"/>
                </a:cubicBezTo>
                <a:lnTo>
                  <a:pt x="9158436" y="186345"/>
                </a:lnTo>
                <a:lnTo>
                  <a:pt x="9158720" y="185934"/>
                </a:lnTo>
                <a:lnTo>
                  <a:pt x="9162107" y="185934"/>
                </a:lnTo>
                <a:lnTo>
                  <a:pt x="9164806" y="188634"/>
                </a:lnTo>
                <a:lnTo>
                  <a:pt x="9164806" y="191208"/>
                </a:lnTo>
                <a:lnTo>
                  <a:pt x="9166580" y="178844"/>
                </a:lnTo>
                <a:cubicBezTo>
                  <a:pt x="9167308" y="175724"/>
                  <a:pt x="9168091" y="174164"/>
                  <a:pt x="9168930" y="174164"/>
                </a:cubicBezTo>
                <a:lnTo>
                  <a:pt x="9168312" y="172153"/>
                </a:lnTo>
                <a:lnTo>
                  <a:pt x="9166206" y="172153"/>
                </a:lnTo>
                <a:close/>
                <a:moveTo>
                  <a:pt x="1181616" y="168118"/>
                </a:moveTo>
                <a:lnTo>
                  <a:pt x="1179459" y="170276"/>
                </a:lnTo>
                <a:lnTo>
                  <a:pt x="1181616" y="170276"/>
                </a:lnTo>
                <a:close/>
                <a:moveTo>
                  <a:pt x="8582986" y="167313"/>
                </a:moveTo>
                <a:lnTo>
                  <a:pt x="8582986" y="168392"/>
                </a:lnTo>
                <a:lnTo>
                  <a:pt x="8585144" y="168392"/>
                </a:lnTo>
                <a:lnTo>
                  <a:pt x="8585144" y="167313"/>
                </a:lnTo>
                <a:close/>
                <a:moveTo>
                  <a:pt x="3177768" y="167309"/>
                </a:moveTo>
                <a:lnTo>
                  <a:pt x="3177768" y="169467"/>
                </a:lnTo>
                <a:lnTo>
                  <a:pt x="3179926" y="167309"/>
                </a:lnTo>
                <a:close/>
                <a:moveTo>
                  <a:pt x="9282921" y="166759"/>
                </a:moveTo>
                <a:lnTo>
                  <a:pt x="9282921" y="168980"/>
                </a:lnTo>
                <a:lnTo>
                  <a:pt x="9285145" y="168980"/>
                </a:lnTo>
                <a:close/>
                <a:moveTo>
                  <a:pt x="5173920" y="166501"/>
                </a:moveTo>
                <a:lnTo>
                  <a:pt x="5173920" y="168659"/>
                </a:lnTo>
                <a:lnTo>
                  <a:pt x="5176078" y="166501"/>
                </a:lnTo>
                <a:close/>
                <a:moveTo>
                  <a:pt x="5068717" y="166501"/>
                </a:moveTo>
                <a:lnTo>
                  <a:pt x="5068717" y="168659"/>
                </a:lnTo>
                <a:lnTo>
                  <a:pt x="5069796" y="168659"/>
                </a:lnTo>
                <a:lnTo>
                  <a:pt x="5069796" y="166501"/>
                </a:lnTo>
                <a:close/>
                <a:moveTo>
                  <a:pt x="5579881" y="166366"/>
                </a:moveTo>
                <a:lnTo>
                  <a:pt x="5573407" y="168525"/>
                </a:lnTo>
                <a:lnTo>
                  <a:pt x="5573407" y="169604"/>
                </a:lnTo>
                <a:lnTo>
                  <a:pt x="5575565" y="169604"/>
                </a:lnTo>
                <a:lnTo>
                  <a:pt x="5582039" y="167445"/>
                </a:lnTo>
                <a:lnTo>
                  <a:pt x="5582039" y="166366"/>
                </a:lnTo>
                <a:close/>
                <a:moveTo>
                  <a:pt x="3047208" y="166230"/>
                </a:moveTo>
                <a:lnTo>
                  <a:pt x="3049366" y="168388"/>
                </a:lnTo>
                <a:lnTo>
                  <a:pt x="3049366" y="166230"/>
                </a:lnTo>
                <a:close/>
                <a:moveTo>
                  <a:pt x="2574351" y="166095"/>
                </a:moveTo>
                <a:lnTo>
                  <a:pt x="2574351" y="168253"/>
                </a:lnTo>
                <a:lnTo>
                  <a:pt x="2575431" y="168253"/>
                </a:lnTo>
                <a:lnTo>
                  <a:pt x="2577589" y="166095"/>
                </a:lnTo>
                <a:close/>
                <a:moveTo>
                  <a:pt x="9169988" y="165701"/>
                </a:moveTo>
                <a:lnTo>
                  <a:pt x="9173402" y="168980"/>
                </a:lnTo>
                <a:lnTo>
                  <a:pt x="9173402" y="165701"/>
                </a:lnTo>
                <a:close/>
                <a:moveTo>
                  <a:pt x="7723183" y="165154"/>
                </a:moveTo>
                <a:lnTo>
                  <a:pt x="7723183" y="167312"/>
                </a:lnTo>
                <a:lnTo>
                  <a:pt x="7726555" y="167312"/>
                </a:lnTo>
                <a:lnTo>
                  <a:pt x="7726555" y="166233"/>
                </a:lnTo>
                <a:close/>
                <a:moveTo>
                  <a:pt x="3631340" y="163263"/>
                </a:moveTo>
                <a:lnTo>
                  <a:pt x="3631340" y="167579"/>
                </a:lnTo>
                <a:lnTo>
                  <a:pt x="3633498" y="169603"/>
                </a:lnTo>
                <a:lnTo>
                  <a:pt x="3638893" y="169603"/>
                </a:lnTo>
                <a:lnTo>
                  <a:pt x="3638893" y="166500"/>
                </a:lnTo>
                <a:lnTo>
                  <a:pt x="3633498" y="163263"/>
                </a:lnTo>
                <a:close/>
                <a:moveTo>
                  <a:pt x="3186400" y="162993"/>
                </a:moveTo>
                <a:lnTo>
                  <a:pt x="3182084" y="164072"/>
                </a:lnTo>
                <a:lnTo>
                  <a:pt x="3182084" y="165151"/>
                </a:lnTo>
                <a:lnTo>
                  <a:pt x="3184242" y="165151"/>
                </a:lnTo>
                <a:lnTo>
                  <a:pt x="3188558" y="164072"/>
                </a:lnTo>
                <a:lnTo>
                  <a:pt x="3188558" y="162993"/>
                </a:lnTo>
                <a:close/>
                <a:moveTo>
                  <a:pt x="5082609" y="162320"/>
                </a:moveTo>
                <a:lnTo>
                  <a:pt x="5084633" y="164478"/>
                </a:lnTo>
                <a:lnTo>
                  <a:pt x="5085712" y="164478"/>
                </a:lnTo>
                <a:lnTo>
                  <a:pt x="5083688" y="162320"/>
                </a:lnTo>
                <a:close/>
                <a:moveTo>
                  <a:pt x="2648668" y="161779"/>
                </a:moveTo>
                <a:lnTo>
                  <a:pt x="2648668" y="163937"/>
                </a:lnTo>
                <a:lnTo>
                  <a:pt x="2650825" y="163937"/>
                </a:lnTo>
                <a:lnTo>
                  <a:pt x="2650825" y="161779"/>
                </a:lnTo>
                <a:close/>
                <a:moveTo>
                  <a:pt x="9178452" y="161469"/>
                </a:moveTo>
                <a:lnTo>
                  <a:pt x="9178452" y="165125"/>
                </a:lnTo>
                <a:lnTo>
                  <a:pt x="9179750" y="164615"/>
                </a:lnTo>
                <a:cubicBezTo>
                  <a:pt x="9179750" y="162518"/>
                  <a:pt x="9179864" y="161469"/>
                  <a:pt x="9180091" y="161469"/>
                </a:cubicBezTo>
                <a:close/>
                <a:moveTo>
                  <a:pt x="9164566" y="161469"/>
                </a:moveTo>
                <a:lnTo>
                  <a:pt x="9165864" y="161469"/>
                </a:lnTo>
                <a:lnTo>
                  <a:pt x="9165864" y="162499"/>
                </a:lnTo>
                <a:lnTo>
                  <a:pt x="9164566" y="162499"/>
                </a:lnTo>
                <a:close/>
                <a:moveTo>
                  <a:pt x="8644490" y="160839"/>
                </a:moveTo>
                <a:lnTo>
                  <a:pt x="8662833" y="160839"/>
                </a:lnTo>
                <a:cubicBezTo>
                  <a:pt x="8664991" y="160839"/>
                  <a:pt x="8666070" y="162277"/>
                  <a:pt x="8666070" y="165155"/>
                </a:cubicBezTo>
                <a:lnTo>
                  <a:pt x="8664991" y="168392"/>
                </a:lnTo>
                <a:lnTo>
                  <a:pt x="8666070" y="168392"/>
                </a:lnTo>
                <a:cubicBezTo>
                  <a:pt x="8668587" y="165514"/>
                  <a:pt x="8678253" y="164076"/>
                  <a:pt x="8695068" y="164076"/>
                </a:cubicBezTo>
                <a:lnTo>
                  <a:pt x="8702621" y="166234"/>
                </a:lnTo>
                <a:cubicBezTo>
                  <a:pt x="8702621" y="164076"/>
                  <a:pt x="8707296" y="162277"/>
                  <a:pt x="8716648" y="160839"/>
                </a:cubicBezTo>
                <a:cubicBezTo>
                  <a:pt x="8728877" y="163536"/>
                  <a:pt x="8734991" y="165335"/>
                  <a:pt x="8734991" y="166234"/>
                </a:cubicBezTo>
                <a:lnTo>
                  <a:pt x="8737149" y="171629"/>
                </a:lnTo>
                <a:lnTo>
                  <a:pt x="8736070" y="172708"/>
                </a:lnTo>
                <a:lnTo>
                  <a:pt x="8724201" y="172708"/>
                </a:lnTo>
                <a:lnTo>
                  <a:pt x="8720964" y="175945"/>
                </a:lnTo>
                <a:lnTo>
                  <a:pt x="8720964" y="177024"/>
                </a:lnTo>
                <a:lnTo>
                  <a:pt x="8727438" y="179182"/>
                </a:lnTo>
                <a:lnTo>
                  <a:pt x="8732833" y="177024"/>
                </a:lnTo>
                <a:cubicBezTo>
                  <a:pt x="8752255" y="177024"/>
                  <a:pt x="8761966" y="183138"/>
                  <a:pt x="8761966" y="195367"/>
                </a:cubicBezTo>
                <a:lnTo>
                  <a:pt x="8761966" y="196446"/>
                </a:lnTo>
                <a:cubicBezTo>
                  <a:pt x="8761966" y="202201"/>
                  <a:pt x="8756211" y="210113"/>
                  <a:pt x="8744702" y="220184"/>
                </a:cubicBezTo>
                <a:lnTo>
                  <a:pt x="8738228" y="220184"/>
                </a:lnTo>
                <a:cubicBezTo>
                  <a:pt x="8734811" y="220184"/>
                  <a:pt x="8731934" y="218386"/>
                  <a:pt x="8729596" y="214789"/>
                </a:cubicBezTo>
                <a:cubicBezTo>
                  <a:pt x="8725280" y="214789"/>
                  <a:pt x="8722043" y="206517"/>
                  <a:pt x="8719885" y="189972"/>
                </a:cubicBezTo>
                <a:cubicBezTo>
                  <a:pt x="8715929" y="186195"/>
                  <a:pt x="8713771" y="182599"/>
                  <a:pt x="8713411" y="179182"/>
                </a:cubicBezTo>
                <a:lnTo>
                  <a:pt x="8716648" y="175945"/>
                </a:lnTo>
                <a:lnTo>
                  <a:pt x="8706937" y="174866"/>
                </a:lnTo>
                <a:lnTo>
                  <a:pt x="8699384" y="175945"/>
                </a:lnTo>
                <a:lnTo>
                  <a:pt x="8683334" y="173787"/>
                </a:lnTo>
                <a:cubicBezTo>
                  <a:pt x="8681355" y="175226"/>
                  <a:pt x="8676680" y="176304"/>
                  <a:pt x="8669307" y="177024"/>
                </a:cubicBezTo>
                <a:lnTo>
                  <a:pt x="8652043" y="174866"/>
                </a:lnTo>
                <a:lnTo>
                  <a:pt x="8646648" y="178103"/>
                </a:lnTo>
                <a:lnTo>
                  <a:pt x="8645568" y="178103"/>
                </a:lnTo>
                <a:cubicBezTo>
                  <a:pt x="8644130" y="178103"/>
                  <a:pt x="8642691" y="173067"/>
                  <a:pt x="8641252" y="162997"/>
                </a:cubicBezTo>
                <a:close/>
                <a:moveTo>
                  <a:pt x="3190716" y="160835"/>
                </a:moveTo>
                <a:lnTo>
                  <a:pt x="3190716" y="161914"/>
                </a:lnTo>
                <a:lnTo>
                  <a:pt x="3194088" y="161914"/>
                </a:lnTo>
                <a:lnTo>
                  <a:pt x="3194088" y="160835"/>
                </a:lnTo>
                <a:close/>
                <a:moveTo>
                  <a:pt x="1639236" y="160430"/>
                </a:moveTo>
                <a:lnTo>
                  <a:pt x="1637079" y="162588"/>
                </a:lnTo>
                <a:lnTo>
                  <a:pt x="1637079" y="164881"/>
                </a:lnTo>
                <a:lnTo>
                  <a:pt x="1642474" y="165960"/>
                </a:lnTo>
                <a:lnTo>
                  <a:pt x="1644767" y="165960"/>
                </a:lnTo>
                <a:lnTo>
                  <a:pt x="1646925" y="163667"/>
                </a:lnTo>
                <a:cubicBezTo>
                  <a:pt x="1644227" y="161509"/>
                  <a:pt x="1641665" y="160430"/>
                  <a:pt x="1639236" y="160430"/>
                </a:cubicBezTo>
                <a:close/>
                <a:moveTo>
                  <a:pt x="3233202" y="159756"/>
                </a:moveTo>
                <a:lnTo>
                  <a:pt x="3229965" y="162993"/>
                </a:lnTo>
                <a:lnTo>
                  <a:pt x="3233202" y="166230"/>
                </a:lnTo>
                <a:lnTo>
                  <a:pt x="3234281" y="162993"/>
                </a:lnTo>
                <a:close/>
                <a:moveTo>
                  <a:pt x="2587165" y="159621"/>
                </a:moveTo>
                <a:lnTo>
                  <a:pt x="2587165" y="160700"/>
                </a:lnTo>
                <a:lnTo>
                  <a:pt x="2589323" y="160700"/>
                </a:lnTo>
                <a:lnTo>
                  <a:pt x="2589323" y="159621"/>
                </a:lnTo>
                <a:close/>
                <a:moveTo>
                  <a:pt x="9164566" y="159220"/>
                </a:moveTo>
                <a:lnTo>
                  <a:pt x="9164566" y="161469"/>
                </a:lnTo>
                <a:lnTo>
                  <a:pt x="9162450" y="161469"/>
                </a:lnTo>
                <a:lnTo>
                  <a:pt x="9162450" y="165673"/>
                </a:lnTo>
                <a:lnTo>
                  <a:pt x="9165864" y="165673"/>
                </a:lnTo>
                <a:lnTo>
                  <a:pt x="9165864" y="162499"/>
                </a:lnTo>
                <a:lnTo>
                  <a:pt x="9169038" y="162499"/>
                </a:lnTo>
                <a:lnTo>
                  <a:pt x="9169038" y="159220"/>
                </a:lnTo>
                <a:close/>
                <a:moveTo>
                  <a:pt x="9121983" y="159220"/>
                </a:moveTo>
                <a:lnTo>
                  <a:pt x="9121983" y="162499"/>
                </a:lnTo>
                <a:lnTo>
                  <a:pt x="9126455" y="162499"/>
                </a:lnTo>
                <a:lnTo>
                  <a:pt x="9126455" y="159220"/>
                </a:lnTo>
                <a:close/>
                <a:moveTo>
                  <a:pt x="7211158" y="159220"/>
                </a:moveTo>
                <a:cubicBezTo>
                  <a:pt x="7204235" y="163535"/>
                  <a:pt x="7197311" y="165693"/>
                  <a:pt x="7190388" y="165693"/>
                </a:cubicBezTo>
                <a:lnTo>
                  <a:pt x="7183779" y="164614"/>
                </a:lnTo>
                <a:lnTo>
                  <a:pt x="7180542" y="165693"/>
                </a:lnTo>
                <a:lnTo>
                  <a:pt x="7170696" y="164614"/>
                </a:lnTo>
                <a:lnTo>
                  <a:pt x="7159636" y="164614"/>
                </a:lnTo>
                <a:lnTo>
                  <a:pt x="7155320" y="161377"/>
                </a:lnTo>
                <a:lnTo>
                  <a:pt x="7152083" y="161377"/>
                </a:lnTo>
                <a:lnTo>
                  <a:pt x="7148711" y="166907"/>
                </a:lnTo>
                <a:lnTo>
                  <a:pt x="7149790" y="185520"/>
                </a:lnTo>
                <a:cubicBezTo>
                  <a:pt x="7148531" y="185520"/>
                  <a:pt x="7147452" y="187318"/>
                  <a:pt x="7146553" y="190915"/>
                </a:cubicBezTo>
                <a:lnTo>
                  <a:pt x="7149790" y="191994"/>
                </a:lnTo>
                <a:lnTo>
                  <a:pt x="7156399" y="189836"/>
                </a:lnTo>
                <a:lnTo>
                  <a:pt x="7157478" y="189836"/>
                </a:lnTo>
                <a:cubicBezTo>
                  <a:pt x="7159906" y="189836"/>
                  <a:pt x="7162468" y="190915"/>
                  <a:pt x="7165166" y="193073"/>
                </a:cubicBezTo>
                <a:lnTo>
                  <a:pt x="7167324" y="193073"/>
                </a:lnTo>
                <a:cubicBezTo>
                  <a:pt x="7169212" y="191095"/>
                  <a:pt x="7174337" y="189656"/>
                  <a:pt x="7182700" y="188757"/>
                </a:cubicBezTo>
                <a:lnTo>
                  <a:pt x="7183779" y="187678"/>
                </a:lnTo>
                <a:lnTo>
                  <a:pt x="7184858" y="187678"/>
                </a:lnTo>
                <a:lnTo>
                  <a:pt x="7193624" y="189836"/>
                </a:lnTo>
                <a:lnTo>
                  <a:pt x="7205628" y="186599"/>
                </a:lnTo>
                <a:cubicBezTo>
                  <a:pt x="7212013" y="189476"/>
                  <a:pt x="7216778" y="190915"/>
                  <a:pt x="7219925" y="190915"/>
                </a:cubicBezTo>
                <a:lnTo>
                  <a:pt x="7223162" y="188757"/>
                </a:lnTo>
                <a:lnTo>
                  <a:pt x="7222083" y="181069"/>
                </a:lnTo>
                <a:lnTo>
                  <a:pt x="7222083" y="166907"/>
                </a:lnTo>
                <a:cubicBezTo>
                  <a:pt x="7222083" y="165199"/>
                  <a:pt x="7218442" y="162636"/>
                  <a:pt x="7211158" y="159220"/>
                </a:cubicBezTo>
                <a:close/>
                <a:moveTo>
                  <a:pt x="2264711" y="158159"/>
                </a:moveTo>
                <a:lnTo>
                  <a:pt x="2264711" y="160380"/>
                </a:lnTo>
                <a:lnTo>
                  <a:pt x="2269183" y="160380"/>
                </a:lnTo>
                <a:lnTo>
                  <a:pt x="2269183" y="158159"/>
                </a:lnTo>
                <a:close/>
                <a:moveTo>
                  <a:pt x="2682117" y="156384"/>
                </a:moveTo>
                <a:lnTo>
                  <a:pt x="2681038" y="159621"/>
                </a:lnTo>
                <a:lnTo>
                  <a:pt x="2682117" y="160700"/>
                </a:lnTo>
                <a:lnTo>
                  <a:pt x="2686432" y="160700"/>
                </a:lnTo>
                <a:lnTo>
                  <a:pt x="2687512" y="157463"/>
                </a:lnTo>
                <a:lnTo>
                  <a:pt x="2686432" y="156384"/>
                </a:lnTo>
                <a:close/>
                <a:moveTo>
                  <a:pt x="71214" y="156113"/>
                </a:moveTo>
                <a:lnTo>
                  <a:pt x="71214" y="159215"/>
                </a:lnTo>
                <a:lnTo>
                  <a:pt x="72293" y="164341"/>
                </a:lnTo>
                <a:lnTo>
                  <a:pt x="70135" y="166364"/>
                </a:lnTo>
                <a:lnTo>
                  <a:pt x="70135" y="167308"/>
                </a:lnTo>
                <a:lnTo>
                  <a:pt x="72293" y="169466"/>
                </a:lnTo>
                <a:lnTo>
                  <a:pt x="76339" y="169466"/>
                </a:lnTo>
                <a:lnTo>
                  <a:pt x="76339" y="164341"/>
                </a:lnTo>
                <a:cubicBezTo>
                  <a:pt x="73642" y="164341"/>
                  <a:pt x="72293" y="161598"/>
                  <a:pt x="72293" y="156113"/>
                </a:cubicBezTo>
                <a:close/>
                <a:moveTo>
                  <a:pt x="4147024" y="155990"/>
                </a:moveTo>
                <a:lnTo>
                  <a:pt x="4132024" y="161704"/>
                </a:lnTo>
                <a:lnTo>
                  <a:pt x="4127683" y="165803"/>
                </a:lnTo>
                <a:lnTo>
                  <a:pt x="4120665" y="164745"/>
                </a:lnTo>
                <a:lnTo>
                  <a:pt x="4109795" y="168977"/>
                </a:lnTo>
                <a:lnTo>
                  <a:pt x="4105491" y="166861"/>
                </a:lnTo>
                <a:lnTo>
                  <a:pt x="4102060" y="167919"/>
                </a:lnTo>
                <a:lnTo>
                  <a:pt x="4099134" y="167919"/>
                </a:lnTo>
                <a:lnTo>
                  <a:pt x="4098183" y="171175"/>
                </a:lnTo>
                <a:lnTo>
                  <a:pt x="4101224" y="176349"/>
                </a:lnTo>
                <a:lnTo>
                  <a:pt x="4100166" y="181209"/>
                </a:lnTo>
                <a:lnTo>
                  <a:pt x="4101224" y="190441"/>
                </a:lnTo>
                <a:lnTo>
                  <a:pt x="4101224" y="194867"/>
                </a:lnTo>
                <a:cubicBezTo>
                  <a:pt x="4098491" y="203593"/>
                  <a:pt x="4097125" y="209166"/>
                  <a:pt x="4097125" y="211585"/>
                </a:cubicBezTo>
                <a:cubicBezTo>
                  <a:pt x="4100563" y="211585"/>
                  <a:pt x="4102282" y="213189"/>
                  <a:pt x="4102282" y="216398"/>
                </a:cubicBezTo>
                <a:lnTo>
                  <a:pt x="4102282" y="221427"/>
                </a:lnTo>
                <a:lnTo>
                  <a:pt x="4100166" y="220976"/>
                </a:lnTo>
                <a:cubicBezTo>
                  <a:pt x="4100766" y="220976"/>
                  <a:pt x="4101305" y="221758"/>
                  <a:pt x="4101782" y="223323"/>
                </a:cubicBezTo>
                <a:lnTo>
                  <a:pt x="4102950" y="229939"/>
                </a:lnTo>
                <a:lnTo>
                  <a:pt x="4108956" y="228381"/>
                </a:lnTo>
                <a:lnTo>
                  <a:pt x="4114513" y="230364"/>
                </a:lnTo>
                <a:lnTo>
                  <a:pt x="4116258" y="228381"/>
                </a:lnTo>
                <a:lnTo>
                  <a:pt x="4120467" y="228381"/>
                </a:lnTo>
                <a:lnTo>
                  <a:pt x="4137482" y="232480"/>
                </a:lnTo>
                <a:cubicBezTo>
                  <a:pt x="4137482" y="231804"/>
                  <a:pt x="4142329" y="231214"/>
                  <a:pt x="4152023" y="230710"/>
                </a:cubicBezTo>
                <a:lnTo>
                  <a:pt x="4152171" y="230704"/>
                </a:lnTo>
                <a:lnTo>
                  <a:pt x="4146941" y="225318"/>
                </a:lnTo>
                <a:cubicBezTo>
                  <a:pt x="4145572" y="223128"/>
                  <a:pt x="4144887" y="220863"/>
                  <a:pt x="4144887" y="218523"/>
                </a:cubicBezTo>
                <a:lnTo>
                  <a:pt x="4145815" y="217467"/>
                </a:lnTo>
                <a:lnTo>
                  <a:pt x="4145815" y="217456"/>
                </a:lnTo>
                <a:cubicBezTo>
                  <a:pt x="4145815" y="212928"/>
                  <a:pt x="4143765" y="208168"/>
                  <a:pt x="4139666" y="203176"/>
                </a:cubicBezTo>
                <a:cubicBezTo>
                  <a:pt x="4136677" y="202322"/>
                  <a:pt x="4131453" y="198067"/>
                  <a:pt x="4123994" y="190410"/>
                </a:cubicBezTo>
                <a:lnTo>
                  <a:pt x="4123994" y="188513"/>
                </a:lnTo>
                <a:lnTo>
                  <a:pt x="4122635" y="189872"/>
                </a:lnTo>
                <a:lnTo>
                  <a:pt x="4117038" y="189872"/>
                </a:lnTo>
                <a:lnTo>
                  <a:pt x="4113548" y="185038"/>
                </a:lnTo>
                <a:lnTo>
                  <a:pt x="4118532" y="179187"/>
                </a:lnTo>
                <a:cubicBezTo>
                  <a:pt x="4121138" y="180019"/>
                  <a:pt x="4123093" y="181016"/>
                  <a:pt x="4124396" y="182177"/>
                </a:cubicBezTo>
                <a:lnTo>
                  <a:pt x="4125355" y="184130"/>
                </a:lnTo>
                <a:lnTo>
                  <a:pt x="4129343" y="181978"/>
                </a:lnTo>
                <a:cubicBezTo>
                  <a:pt x="4132909" y="180823"/>
                  <a:pt x="4138257" y="180245"/>
                  <a:pt x="4145389" y="180245"/>
                </a:cubicBezTo>
                <a:lnTo>
                  <a:pt x="4145815" y="180226"/>
                </a:lnTo>
                <a:lnTo>
                  <a:pt x="4143830" y="175183"/>
                </a:lnTo>
                <a:cubicBezTo>
                  <a:pt x="4143830" y="169283"/>
                  <a:pt x="4144172" y="164559"/>
                  <a:pt x="4144855" y="161010"/>
                </a:cubicBezTo>
                <a:close/>
                <a:moveTo>
                  <a:pt x="554325" y="154900"/>
                </a:moveTo>
                <a:cubicBezTo>
                  <a:pt x="562148" y="154900"/>
                  <a:pt x="569386" y="158497"/>
                  <a:pt x="576040" y="165690"/>
                </a:cubicBezTo>
                <a:lnTo>
                  <a:pt x="582514" y="166769"/>
                </a:lnTo>
                <a:lnTo>
                  <a:pt x="585886" y="164611"/>
                </a:lnTo>
                <a:cubicBezTo>
                  <a:pt x="594158" y="169556"/>
                  <a:pt x="603555" y="172748"/>
                  <a:pt x="614075" y="174187"/>
                </a:cubicBezTo>
                <a:lnTo>
                  <a:pt x="628237" y="168792"/>
                </a:lnTo>
                <a:lnTo>
                  <a:pt x="642264" y="168792"/>
                </a:lnTo>
                <a:cubicBezTo>
                  <a:pt x="648648" y="169332"/>
                  <a:pt x="651930" y="170410"/>
                  <a:pt x="652110" y="172029"/>
                </a:cubicBezTo>
                <a:lnTo>
                  <a:pt x="659663" y="168792"/>
                </a:lnTo>
                <a:lnTo>
                  <a:pt x="666137" y="172029"/>
                </a:lnTo>
                <a:lnTo>
                  <a:pt x="681378" y="172029"/>
                </a:lnTo>
                <a:cubicBezTo>
                  <a:pt x="698012" y="162408"/>
                  <a:pt x="706330" y="157058"/>
                  <a:pt x="706330" y="155979"/>
                </a:cubicBezTo>
                <a:lnTo>
                  <a:pt x="709567" y="155979"/>
                </a:lnTo>
                <a:cubicBezTo>
                  <a:pt x="724852" y="159216"/>
                  <a:pt x="732496" y="163487"/>
                  <a:pt x="732496" y="168792"/>
                </a:cubicBezTo>
                <a:cubicBezTo>
                  <a:pt x="740408" y="173468"/>
                  <a:pt x="744365" y="178143"/>
                  <a:pt x="744365" y="182819"/>
                </a:cubicBezTo>
                <a:lnTo>
                  <a:pt x="732496" y="195632"/>
                </a:lnTo>
                <a:lnTo>
                  <a:pt x="732496" y="202106"/>
                </a:lnTo>
                <a:lnTo>
                  <a:pt x="733575" y="209524"/>
                </a:lnTo>
                <a:lnTo>
                  <a:pt x="731282" y="211682"/>
                </a:lnTo>
                <a:lnTo>
                  <a:pt x="732496" y="221393"/>
                </a:lnTo>
                <a:lnTo>
                  <a:pt x="731282" y="225575"/>
                </a:lnTo>
                <a:cubicBezTo>
                  <a:pt x="734249" y="229891"/>
                  <a:pt x="735733" y="233128"/>
                  <a:pt x="735733" y="235286"/>
                </a:cubicBezTo>
                <a:cubicBezTo>
                  <a:pt x="733305" y="235286"/>
                  <a:pt x="731822" y="240276"/>
                  <a:pt x="731282" y="250257"/>
                </a:cubicBezTo>
                <a:lnTo>
                  <a:pt x="734654" y="253494"/>
                </a:lnTo>
                <a:lnTo>
                  <a:pt x="734654" y="254573"/>
                </a:lnTo>
                <a:cubicBezTo>
                  <a:pt x="734654" y="261317"/>
                  <a:pt x="730292" y="266307"/>
                  <a:pt x="721571" y="269544"/>
                </a:cubicBezTo>
                <a:cubicBezTo>
                  <a:pt x="718153" y="267386"/>
                  <a:pt x="713433" y="266307"/>
                  <a:pt x="707409" y="266307"/>
                </a:cubicBezTo>
                <a:lnTo>
                  <a:pt x="693382" y="271702"/>
                </a:lnTo>
                <a:cubicBezTo>
                  <a:pt x="689695" y="270803"/>
                  <a:pt x="687852" y="267926"/>
                  <a:pt x="687852" y="263070"/>
                </a:cubicBezTo>
                <a:lnTo>
                  <a:pt x="688931" y="259968"/>
                </a:lnTo>
                <a:cubicBezTo>
                  <a:pt x="687672" y="254213"/>
                  <a:pt x="684435" y="251336"/>
                  <a:pt x="679220" y="251336"/>
                </a:cubicBezTo>
                <a:lnTo>
                  <a:pt x="678141" y="250257"/>
                </a:lnTo>
                <a:lnTo>
                  <a:pt x="672746" y="253494"/>
                </a:lnTo>
                <a:lnTo>
                  <a:pt x="671667" y="253494"/>
                </a:lnTo>
                <a:lnTo>
                  <a:pt x="670588" y="252415"/>
                </a:lnTo>
                <a:lnTo>
                  <a:pt x="669509" y="253494"/>
                </a:lnTo>
                <a:lnTo>
                  <a:pt x="668295" y="253494"/>
                </a:lnTo>
                <a:cubicBezTo>
                  <a:pt x="666496" y="253494"/>
                  <a:pt x="665417" y="252055"/>
                  <a:pt x="665058" y="249178"/>
                </a:cubicBezTo>
                <a:lnTo>
                  <a:pt x="663979" y="249178"/>
                </a:lnTo>
                <a:lnTo>
                  <a:pt x="659663" y="252415"/>
                </a:lnTo>
                <a:lnTo>
                  <a:pt x="652110" y="252415"/>
                </a:lnTo>
                <a:lnTo>
                  <a:pt x="643343" y="254573"/>
                </a:lnTo>
                <a:lnTo>
                  <a:pt x="642264" y="254573"/>
                </a:lnTo>
                <a:lnTo>
                  <a:pt x="621628" y="248099"/>
                </a:lnTo>
                <a:lnTo>
                  <a:pt x="618391" y="250257"/>
                </a:lnTo>
                <a:lnTo>
                  <a:pt x="604229" y="250257"/>
                </a:lnTo>
                <a:lnTo>
                  <a:pt x="603150" y="249178"/>
                </a:lnTo>
                <a:lnTo>
                  <a:pt x="602071" y="249178"/>
                </a:lnTo>
                <a:cubicBezTo>
                  <a:pt x="602071" y="259518"/>
                  <a:pt x="597395" y="266307"/>
                  <a:pt x="588044" y="269544"/>
                </a:cubicBezTo>
                <a:lnTo>
                  <a:pt x="570645" y="266307"/>
                </a:lnTo>
                <a:lnTo>
                  <a:pt x="559720" y="266307"/>
                </a:lnTo>
                <a:cubicBezTo>
                  <a:pt x="553246" y="266307"/>
                  <a:pt x="550009" y="260238"/>
                  <a:pt x="550009" y="248099"/>
                </a:cubicBezTo>
                <a:lnTo>
                  <a:pt x="552167" y="245941"/>
                </a:lnTo>
                <a:lnTo>
                  <a:pt x="552167" y="244862"/>
                </a:lnTo>
                <a:cubicBezTo>
                  <a:pt x="548570" y="236320"/>
                  <a:pt x="546772" y="228137"/>
                  <a:pt x="546772" y="220314"/>
                </a:cubicBezTo>
                <a:cubicBezTo>
                  <a:pt x="548930" y="220314"/>
                  <a:pt x="550368" y="215324"/>
                  <a:pt x="551088" y="205343"/>
                </a:cubicBezTo>
                <a:lnTo>
                  <a:pt x="550009" y="204264"/>
                </a:lnTo>
                <a:lnTo>
                  <a:pt x="550009" y="203185"/>
                </a:lnTo>
                <a:lnTo>
                  <a:pt x="553246" y="190237"/>
                </a:lnTo>
                <a:lnTo>
                  <a:pt x="552167" y="186056"/>
                </a:lnTo>
                <a:lnTo>
                  <a:pt x="552167" y="182819"/>
                </a:lnTo>
                <a:lnTo>
                  <a:pt x="553246" y="181740"/>
                </a:lnTo>
                <a:lnTo>
                  <a:pt x="552167" y="180661"/>
                </a:lnTo>
                <a:lnTo>
                  <a:pt x="552167" y="174187"/>
                </a:lnTo>
                <a:lnTo>
                  <a:pt x="556483" y="168792"/>
                </a:lnTo>
                <a:lnTo>
                  <a:pt x="556483" y="167848"/>
                </a:lnTo>
                <a:cubicBezTo>
                  <a:pt x="551447" y="167848"/>
                  <a:pt x="548930" y="166769"/>
                  <a:pt x="548930" y="164611"/>
                </a:cubicBezTo>
                <a:cubicBezTo>
                  <a:pt x="551088" y="158137"/>
                  <a:pt x="552886" y="154900"/>
                  <a:pt x="554325" y="154900"/>
                </a:cubicBezTo>
                <a:close/>
                <a:moveTo>
                  <a:pt x="7599367" y="154364"/>
                </a:moveTo>
                <a:lnTo>
                  <a:pt x="7597209" y="156522"/>
                </a:lnTo>
                <a:lnTo>
                  <a:pt x="7597209" y="157601"/>
                </a:lnTo>
                <a:lnTo>
                  <a:pt x="7599367" y="159759"/>
                </a:lnTo>
                <a:lnTo>
                  <a:pt x="7600446" y="154364"/>
                </a:lnTo>
                <a:close/>
                <a:moveTo>
                  <a:pt x="4251715" y="153966"/>
                </a:moveTo>
                <a:lnTo>
                  <a:pt x="4249226" y="154193"/>
                </a:lnTo>
                <a:lnTo>
                  <a:pt x="4249226" y="155357"/>
                </a:lnTo>
                <a:lnTo>
                  <a:pt x="4251715" y="155357"/>
                </a:lnTo>
                <a:close/>
                <a:moveTo>
                  <a:pt x="2271300" y="153927"/>
                </a:moveTo>
                <a:lnTo>
                  <a:pt x="2268943" y="156148"/>
                </a:lnTo>
                <a:lnTo>
                  <a:pt x="2271300" y="156148"/>
                </a:lnTo>
                <a:close/>
                <a:moveTo>
                  <a:pt x="5056039" y="153823"/>
                </a:moveTo>
                <a:lnTo>
                  <a:pt x="5056039" y="154902"/>
                </a:lnTo>
                <a:lnTo>
                  <a:pt x="5058197" y="154902"/>
                </a:lnTo>
                <a:lnTo>
                  <a:pt x="5058197" y="153823"/>
                </a:lnTo>
                <a:close/>
                <a:moveTo>
                  <a:pt x="8260918" y="152746"/>
                </a:moveTo>
                <a:lnTo>
                  <a:pt x="8258760" y="154904"/>
                </a:lnTo>
                <a:lnTo>
                  <a:pt x="8259838" y="155983"/>
                </a:lnTo>
                <a:lnTo>
                  <a:pt x="8263076" y="155983"/>
                </a:lnTo>
                <a:lnTo>
                  <a:pt x="8263076" y="152746"/>
                </a:lnTo>
                <a:close/>
                <a:moveTo>
                  <a:pt x="7252835" y="151532"/>
                </a:moveTo>
                <a:cubicBezTo>
                  <a:pt x="7250587" y="151532"/>
                  <a:pt x="7248384" y="153734"/>
                  <a:pt x="7246226" y="158140"/>
                </a:cubicBezTo>
                <a:lnTo>
                  <a:pt x="7249463" y="160298"/>
                </a:lnTo>
                <a:lnTo>
                  <a:pt x="7250542" y="160298"/>
                </a:lnTo>
                <a:cubicBezTo>
                  <a:pt x="7254229" y="160298"/>
                  <a:pt x="7256432" y="158815"/>
                  <a:pt x="7257151" y="155847"/>
                </a:cubicBezTo>
                <a:cubicBezTo>
                  <a:pt x="7256612" y="153689"/>
                  <a:pt x="7255173" y="152251"/>
                  <a:pt x="7252835" y="151532"/>
                </a:cubicBezTo>
                <a:close/>
                <a:moveTo>
                  <a:pt x="5166502" y="150586"/>
                </a:moveTo>
                <a:lnTo>
                  <a:pt x="5168660" y="152744"/>
                </a:lnTo>
                <a:lnTo>
                  <a:pt x="5166502" y="162320"/>
                </a:lnTo>
                <a:lnTo>
                  <a:pt x="5163265" y="159083"/>
                </a:lnTo>
                <a:lnTo>
                  <a:pt x="5163265" y="153823"/>
                </a:lnTo>
                <a:close/>
                <a:moveTo>
                  <a:pt x="1652454" y="150449"/>
                </a:moveTo>
                <a:lnTo>
                  <a:pt x="1651376" y="151663"/>
                </a:lnTo>
                <a:lnTo>
                  <a:pt x="1651376" y="153821"/>
                </a:lnTo>
                <a:lnTo>
                  <a:pt x="1652454" y="153821"/>
                </a:lnTo>
                <a:lnTo>
                  <a:pt x="1654613" y="151663"/>
                </a:lnTo>
                <a:lnTo>
                  <a:pt x="1653534" y="150449"/>
                </a:lnTo>
                <a:close/>
                <a:moveTo>
                  <a:pt x="5127118" y="149507"/>
                </a:moveTo>
                <a:lnTo>
                  <a:pt x="5124016" y="152744"/>
                </a:lnTo>
                <a:lnTo>
                  <a:pt x="5125095" y="152744"/>
                </a:lnTo>
                <a:lnTo>
                  <a:pt x="5128197" y="149507"/>
                </a:lnTo>
                <a:close/>
                <a:moveTo>
                  <a:pt x="5062378" y="149507"/>
                </a:moveTo>
                <a:lnTo>
                  <a:pt x="5062378" y="151665"/>
                </a:lnTo>
                <a:lnTo>
                  <a:pt x="5067638" y="152744"/>
                </a:lnTo>
                <a:lnTo>
                  <a:pt x="5068717" y="152744"/>
                </a:lnTo>
                <a:lnTo>
                  <a:pt x="5068717" y="151665"/>
                </a:lnTo>
                <a:close/>
                <a:moveTo>
                  <a:pt x="1628177" y="149370"/>
                </a:moveTo>
                <a:cubicBezTo>
                  <a:pt x="1624489" y="150269"/>
                  <a:pt x="1622647" y="151393"/>
                  <a:pt x="1622647" y="152742"/>
                </a:cubicBezTo>
                <a:lnTo>
                  <a:pt x="1627098" y="155979"/>
                </a:lnTo>
                <a:lnTo>
                  <a:pt x="1628177" y="155979"/>
                </a:lnTo>
                <a:lnTo>
                  <a:pt x="1631549" y="152742"/>
                </a:lnTo>
                <a:lnTo>
                  <a:pt x="1631549" y="150449"/>
                </a:lnTo>
                <a:close/>
                <a:moveTo>
                  <a:pt x="3618392" y="149236"/>
                </a:moveTo>
                <a:lnTo>
                  <a:pt x="3615155" y="152473"/>
                </a:lnTo>
                <a:lnTo>
                  <a:pt x="3616234" y="152473"/>
                </a:lnTo>
                <a:lnTo>
                  <a:pt x="3619471" y="149236"/>
                </a:lnTo>
                <a:close/>
                <a:moveTo>
                  <a:pt x="5077214" y="148428"/>
                </a:moveTo>
                <a:lnTo>
                  <a:pt x="5069796" y="150586"/>
                </a:lnTo>
                <a:lnTo>
                  <a:pt x="5069796" y="151665"/>
                </a:lnTo>
                <a:lnTo>
                  <a:pt x="5073033" y="151665"/>
                </a:lnTo>
                <a:lnTo>
                  <a:pt x="5078293" y="149507"/>
                </a:lnTo>
                <a:lnTo>
                  <a:pt x="5078293" y="148428"/>
                </a:lnTo>
                <a:close/>
                <a:moveTo>
                  <a:pt x="7238538" y="148294"/>
                </a:moveTo>
                <a:lnTo>
                  <a:pt x="7238538" y="150452"/>
                </a:lnTo>
                <a:lnTo>
                  <a:pt x="7239617" y="150452"/>
                </a:lnTo>
                <a:lnTo>
                  <a:pt x="7239617" y="148294"/>
                </a:lnTo>
                <a:close/>
                <a:moveTo>
                  <a:pt x="4163667" y="146921"/>
                </a:moveTo>
                <a:lnTo>
                  <a:pt x="4163081" y="147026"/>
                </a:lnTo>
                <a:lnTo>
                  <a:pt x="4166023" y="147026"/>
                </a:lnTo>
                <a:lnTo>
                  <a:pt x="4166023" y="146921"/>
                </a:lnTo>
                <a:close/>
                <a:moveTo>
                  <a:pt x="4663245" y="146539"/>
                </a:moveTo>
                <a:lnTo>
                  <a:pt x="4661087" y="148697"/>
                </a:lnTo>
                <a:lnTo>
                  <a:pt x="4662166" y="153013"/>
                </a:lnTo>
                <a:lnTo>
                  <a:pt x="4661087" y="156250"/>
                </a:lnTo>
                <a:lnTo>
                  <a:pt x="4662166" y="157329"/>
                </a:lnTo>
                <a:lnTo>
                  <a:pt x="4663245" y="157329"/>
                </a:lnTo>
                <a:cubicBezTo>
                  <a:pt x="4665043" y="157329"/>
                  <a:pt x="4666841" y="153733"/>
                  <a:pt x="4668640" y="146539"/>
                </a:cubicBezTo>
                <a:close/>
                <a:moveTo>
                  <a:pt x="3634577" y="145999"/>
                </a:moveTo>
                <a:lnTo>
                  <a:pt x="3632419" y="148157"/>
                </a:lnTo>
                <a:lnTo>
                  <a:pt x="3634577" y="150315"/>
                </a:lnTo>
                <a:lnTo>
                  <a:pt x="3635656" y="150315"/>
                </a:lnTo>
                <a:lnTo>
                  <a:pt x="3638893" y="147078"/>
                </a:lnTo>
                <a:lnTo>
                  <a:pt x="3638893" y="145999"/>
                </a:lnTo>
                <a:close/>
                <a:moveTo>
                  <a:pt x="2751038" y="144515"/>
                </a:moveTo>
                <a:cubicBezTo>
                  <a:pt x="2749599" y="144875"/>
                  <a:pt x="2748161" y="146673"/>
                  <a:pt x="2746722" y="149910"/>
                </a:cubicBezTo>
                <a:lnTo>
                  <a:pt x="2747801" y="150989"/>
                </a:lnTo>
                <a:lnTo>
                  <a:pt x="2749959" y="150989"/>
                </a:lnTo>
                <a:lnTo>
                  <a:pt x="2752117" y="148831"/>
                </a:lnTo>
                <a:lnTo>
                  <a:pt x="2752117" y="144515"/>
                </a:lnTo>
                <a:close/>
                <a:moveTo>
                  <a:pt x="7646034" y="143439"/>
                </a:moveTo>
                <a:lnTo>
                  <a:pt x="7648192" y="143439"/>
                </a:lnTo>
                <a:cubicBezTo>
                  <a:pt x="7651159" y="144518"/>
                  <a:pt x="7652643" y="147081"/>
                  <a:pt x="7652643" y="151127"/>
                </a:cubicBezTo>
                <a:lnTo>
                  <a:pt x="7652643" y="152206"/>
                </a:lnTo>
                <a:lnTo>
                  <a:pt x="7651564" y="159759"/>
                </a:lnTo>
                <a:cubicBezTo>
                  <a:pt x="7656600" y="160299"/>
                  <a:pt x="7659117" y="161737"/>
                  <a:pt x="7659117" y="164075"/>
                </a:cubicBezTo>
                <a:lnTo>
                  <a:pt x="7659117" y="165154"/>
                </a:lnTo>
                <a:cubicBezTo>
                  <a:pt x="7659117" y="166593"/>
                  <a:pt x="7658038" y="167312"/>
                  <a:pt x="7655880" y="167312"/>
                </a:cubicBezTo>
                <a:lnTo>
                  <a:pt x="7641718" y="162996"/>
                </a:lnTo>
                <a:lnTo>
                  <a:pt x="7639560" y="165154"/>
                </a:lnTo>
                <a:lnTo>
                  <a:pt x="7636323" y="165154"/>
                </a:lnTo>
                <a:lnTo>
                  <a:pt x="7632007" y="160838"/>
                </a:lnTo>
                <a:lnTo>
                  <a:pt x="7632007" y="159759"/>
                </a:lnTo>
                <a:cubicBezTo>
                  <a:pt x="7635424" y="152925"/>
                  <a:pt x="7640100" y="147486"/>
                  <a:pt x="7646034" y="143439"/>
                </a:cubicBezTo>
                <a:close/>
                <a:moveTo>
                  <a:pt x="5240818" y="141684"/>
                </a:moveTo>
                <a:lnTo>
                  <a:pt x="5244055" y="144786"/>
                </a:lnTo>
                <a:lnTo>
                  <a:pt x="5246079" y="144786"/>
                </a:lnTo>
                <a:lnTo>
                  <a:pt x="5242976" y="141684"/>
                </a:lnTo>
                <a:close/>
                <a:moveTo>
                  <a:pt x="5235558" y="140605"/>
                </a:moveTo>
                <a:lnTo>
                  <a:pt x="5235558" y="141684"/>
                </a:lnTo>
                <a:lnTo>
                  <a:pt x="5239739" y="141684"/>
                </a:lnTo>
                <a:lnTo>
                  <a:pt x="5239739" y="140605"/>
                </a:lnTo>
                <a:close/>
                <a:moveTo>
                  <a:pt x="3233202" y="140199"/>
                </a:moveTo>
                <a:lnTo>
                  <a:pt x="3229965" y="143436"/>
                </a:lnTo>
                <a:lnTo>
                  <a:pt x="3229965" y="147752"/>
                </a:lnTo>
                <a:lnTo>
                  <a:pt x="3231044" y="148831"/>
                </a:lnTo>
                <a:lnTo>
                  <a:pt x="3231044" y="149911"/>
                </a:lnTo>
                <a:cubicBezTo>
                  <a:pt x="3233921" y="149191"/>
                  <a:pt x="3235360" y="147033"/>
                  <a:pt x="3235360" y="143436"/>
                </a:cubicBezTo>
                <a:lnTo>
                  <a:pt x="3235360" y="142357"/>
                </a:lnTo>
                <a:close/>
                <a:moveTo>
                  <a:pt x="2758591" y="140199"/>
                </a:moveTo>
                <a:lnTo>
                  <a:pt x="2758591" y="143436"/>
                </a:lnTo>
                <a:lnTo>
                  <a:pt x="2759670" y="143436"/>
                </a:lnTo>
                <a:lnTo>
                  <a:pt x="2759670" y="140199"/>
                </a:lnTo>
                <a:close/>
                <a:moveTo>
                  <a:pt x="2576509" y="139120"/>
                </a:moveTo>
                <a:lnTo>
                  <a:pt x="2573272" y="144515"/>
                </a:lnTo>
                <a:lnTo>
                  <a:pt x="2574351" y="145594"/>
                </a:lnTo>
                <a:lnTo>
                  <a:pt x="2580826" y="145594"/>
                </a:lnTo>
                <a:lnTo>
                  <a:pt x="2582984" y="143436"/>
                </a:lnTo>
                <a:cubicBezTo>
                  <a:pt x="2582264" y="140559"/>
                  <a:pt x="2580106" y="139120"/>
                  <a:pt x="2576509" y="139120"/>
                </a:cubicBezTo>
                <a:close/>
                <a:moveTo>
                  <a:pt x="5130355" y="138986"/>
                </a:moveTo>
                <a:lnTo>
                  <a:pt x="5129276" y="139930"/>
                </a:lnTo>
                <a:lnTo>
                  <a:pt x="5128197" y="139930"/>
                </a:lnTo>
                <a:lnTo>
                  <a:pt x="5129276" y="143167"/>
                </a:lnTo>
                <a:lnTo>
                  <a:pt x="5128197" y="148428"/>
                </a:lnTo>
                <a:lnTo>
                  <a:pt x="5130355" y="148428"/>
                </a:lnTo>
                <a:close/>
                <a:moveTo>
                  <a:pt x="3621629" y="138581"/>
                </a:moveTo>
                <a:lnTo>
                  <a:pt x="3620550" y="139525"/>
                </a:lnTo>
                <a:lnTo>
                  <a:pt x="3619471" y="139525"/>
                </a:lnTo>
                <a:lnTo>
                  <a:pt x="3620550" y="142762"/>
                </a:lnTo>
                <a:lnTo>
                  <a:pt x="3619471" y="148157"/>
                </a:lnTo>
                <a:lnTo>
                  <a:pt x="3621629" y="148157"/>
                </a:lnTo>
                <a:close/>
                <a:moveTo>
                  <a:pt x="3728046" y="137502"/>
                </a:moveTo>
                <a:lnTo>
                  <a:pt x="3728046" y="138581"/>
                </a:lnTo>
                <a:lnTo>
                  <a:pt x="3731283" y="138581"/>
                </a:lnTo>
                <a:lnTo>
                  <a:pt x="3731283" y="137502"/>
                </a:lnTo>
                <a:close/>
                <a:moveTo>
                  <a:pt x="4253458" y="136472"/>
                </a:moveTo>
                <a:lnTo>
                  <a:pt x="4253458" y="140809"/>
                </a:lnTo>
                <a:lnTo>
                  <a:pt x="4255814" y="140809"/>
                </a:lnTo>
                <a:lnTo>
                  <a:pt x="4255814" y="136472"/>
                </a:lnTo>
                <a:close/>
                <a:moveTo>
                  <a:pt x="2074549" y="136075"/>
                </a:moveTo>
                <a:lnTo>
                  <a:pt x="2073492" y="138894"/>
                </a:lnTo>
                <a:lnTo>
                  <a:pt x="2073492" y="139354"/>
                </a:lnTo>
                <a:lnTo>
                  <a:pt x="2075848" y="139636"/>
                </a:lnTo>
                <a:lnTo>
                  <a:pt x="2075848" y="136075"/>
                </a:lnTo>
                <a:close/>
                <a:moveTo>
                  <a:pt x="5590536" y="136019"/>
                </a:moveTo>
                <a:lnTo>
                  <a:pt x="5585276" y="141415"/>
                </a:lnTo>
                <a:lnTo>
                  <a:pt x="5585276" y="142493"/>
                </a:lnTo>
                <a:lnTo>
                  <a:pt x="5592694" y="144652"/>
                </a:lnTo>
                <a:lnTo>
                  <a:pt x="5594852" y="140335"/>
                </a:lnTo>
                <a:cubicBezTo>
                  <a:pt x="5593773" y="137458"/>
                  <a:pt x="5592694" y="136019"/>
                  <a:pt x="5591615" y="136019"/>
                </a:cubicBezTo>
                <a:close/>
                <a:moveTo>
                  <a:pt x="1622647" y="135074"/>
                </a:moveTo>
                <a:lnTo>
                  <a:pt x="1622647" y="137231"/>
                </a:lnTo>
                <a:lnTo>
                  <a:pt x="1623862" y="137231"/>
                </a:lnTo>
                <a:lnTo>
                  <a:pt x="1623862" y="135074"/>
                </a:lnTo>
                <a:close/>
                <a:moveTo>
                  <a:pt x="2608745" y="134804"/>
                </a:moveTo>
                <a:lnTo>
                  <a:pt x="2606587" y="146673"/>
                </a:lnTo>
                <a:lnTo>
                  <a:pt x="2607667" y="146673"/>
                </a:lnTo>
                <a:cubicBezTo>
                  <a:pt x="2611082" y="146673"/>
                  <a:pt x="2613958" y="144515"/>
                  <a:pt x="2616298" y="140199"/>
                </a:cubicBezTo>
                <a:cubicBezTo>
                  <a:pt x="2615218" y="136603"/>
                  <a:pt x="2612701" y="134804"/>
                  <a:pt x="2608745" y="134804"/>
                </a:cubicBezTo>
                <a:close/>
                <a:moveTo>
                  <a:pt x="1635864" y="133994"/>
                </a:moveTo>
                <a:lnTo>
                  <a:pt x="1633707" y="136152"/>
                </a:lnTo>
                <a:cubicBezTo>
                  <a:pt x="1634605" y="146493"/>
                  <a:pt x="1636089" y="151663"/>
                  <a:pt x="1638158" y="151663"/>
                </a:cubicBezTo>
                <a:lnTo>
                  <a:pt x="1641394" y="151663"/>
                </a:lnTo>
                <a:cubicBezTo>
                  <a:pt x="1645800" y="148696"/>
                  <a:pt x="1648004" y="145729"/>
                  <a:pt x="1648004" y="142761"/>
                </a:cubicBezTo>
                <a:cubicBezTo>
                  <a:pt x="1648004" y="139434"/>
                  <a:pt x="1643958" y="136512"/>
                  <a:pt x="1635864" y="133994"/>
                </a:cubicBezTo>
                <a:close/>
                <a:moveTo>
                  <a:pt x="7250542" y="132918"/>
                </a:moveTo>
                <a:lnTo>
                  <a:pt x="7245147" y="133997"/>
                </a:lnTo>
                <a:lnTo>
                  <a:pt x="7245147" y="139527"/>
                </a:lnTo>
                <a:lnTo>
                  <a:pt x="7252835" y="141685"/>
                </a:lnTo>
                <a:lnTo>
                  <a:pt x="7253914" y="141685"/>
                </a:lnTo>
                <a:lnTo>
                  <a:pt x="7254993" y="136155"/>
                </a:lnTo>
                <a:close/>
                <a:moveTo>
                  <a:pt x="577119" y="132376"/>
                </a:moveTo>
                <a:lnTo>
                  <a:pt x="581435" y="132376"/>
                </a:lnTo>
                <a:lnTo>
                  <a:pt x="583593" y="134534"/>
                </a:lnTo>
                <a:lnTo>
                  <a:pt x="580356" y="138850"/>
                </a:lnTo>
                <a:lnTo>
                  <a:pt x="576040" y="138850"/>
                </a:lnTo>
                <a:lnTo>
                  <a:pt x="573882" y="136692"/>
                </a:lnTo>
                <a:lnTo>
                  <a:pt x="573882" y="135613"/>
                </a:lnTo>
                <a:close/>
                <a:moveTo>
                  <a:pt x="208922" y="132375"/>
                </a:moveTo>
                <a:lnTo>
                  <a:pt x="208922" y="134533"/>
                </a:lnTo>
                <a:lnTo>
                  <a:pt x="207978" y="134533"/>
                </a:lnTo>
                <a:lnTo>
                  <a:pt x="208922" y="137500"/>
                </a:lnTo>
                <a:lnTo>
                  <a:pt x="212024" y="137500"/>
                </a:lnTo>
                <a:lnTo>
                  <a:pt x="214047" y="135477"/>
                </a:lnTo>
                <a:lnTo>
                  <a:pt x="214047" y="132375"/>
                </a:lnTo>
                <a:close/>
                <a:moveTo>
                  <a:pt x="5776530" y="131703"/>
                </a:moveTo>
                <a:lnTo>
                  <a:pt x="5776530" y="132782"/>
                </a:lnTo>
                <a:lnTo>
                  <a:pt x="5778688" y="132782"/>
                </a:lnTo>
                <a:lnTo>
                  <a:pt x="5778688" y="131703"/>
                </a:lnTo>
                <a:close/>
                <a:moveTo>
                  <a:pt x="2754275" y="131567"/>
                </a:moveTo>
                <a:lnTo>
                  <a:pt x="2754275" y="134804"/>
                </a:lnTo>
                <a:lnTo>
                  <a:pt x="2759670" y="133725"/>
                </a:lnTo>
                <a:lnTo>
                  <a:pt x="2759670" y="131567"/>
                </a:lnTo>
                <a:lnTo>
                  <a:pt x="2758591" y="131567"/>
                </a:lnTo>
                <a:lnTo>
                  <a:pt x="2755354" y="132646"/>
                </a:lnTo>
                <a:close/>
                <a:moveTo>
                  <a:pt x="105068" y="131566"/>
                </a:moveTo>
                <a:cubicBezTo>
                  <a:pt x="98864" y="131566"/>
                  <a:pt x="95761" y="135972"/>
                  <a:pt x="95761" y="144784"/>
                </a:cubicBezTo>
                <a:lnTo>
                  <a:pt x="95761" y="147886"/>
                </a:lnTo>
                <a:cubicBezTo>
                  <a:pt x="97200" y="149235"/>
                  <a:pt x="98234" y="153326"/>
                  <a:pt x="98864" y="160159"/>
                </a:cubicBezTo>
                <a:lnTo>
                  <a:pt x="100887" y="164341"/>
                </a:lnTo>
                <a:cubicBezTo>
                  <a:pt x="99718" y="167758"/>
                  <a:pt x="98009" y="169466"/>
                  <a:pt x="95761" y="169466"/>
                </a:cubicBezTo>
                <a:lnTo>
                  <a:pt x="95761" y="174591"/>
                </a:lnTo>
                <a:lnTo>
                  <a:pt x="98864" y="192934"/>
                </a:lnTo>
                <a:lnTo>
                  <a:pt x="96840" y="219640"/>
                </a:lnTo>
                <a:cubicBezTo>
                  <a:pt x="97650" y="223056"/>
                  <a:pt x="98683" y="224765"/>
                  <a:pt x="99943" y="224765"/>
                </a:cubicBezTo>
                <a:lnTo>
                  <a:pt x="129615" y="224765"/>
                </a:lnTo>
                <a:lnTo>
                  <a:pt x="132717" y="226788"/>
                </a:lnTo>
                <a:lnTo>
                  <a:pt x="137843" y="224765"/>
                </a:lnTo>
                <a:lnTo>
                  <a:pt x="142968" y="225709"/>
                </a:lnTo>
                <a:lnTo>
                  <a:pt x="149037" y="223686"/>
                </a:lnTo>
                <a:lnTo>
                  <a:pt x="150116" y="223686"/>
                </a:lnTo>
                <a:cubicBezTo>
                  <a:pt x="153173" y="226743"/>
                  <a:pt x="156905" y="228451"/>
                  <a:pt x="161311" y="228811"/>
                </a:cubicBezTo>
                <a:cubicBezTo>
                  <a:pt x="161311" y="226114"/>
                  <a:pt x="166795" y="224765"/>
                  <a:pt x="177766" y="224765"/>
                </a:cubicBezTo>
                <a:lnTo>
                  <a:pt x="178845" y="224765"/>
                </a:lnTo>
                <a:lnTo>
                  <a:pt x="179789" y="220584"/>
                </a:lnTo>
                <a:lnTo>
                  <a:pt x="177766" y="214514"/>
                </a:lnTo>
                <a:lnTo>
                  <a:pt x="177766" y="212491"/>
                </a:lnTo>
                <a:lnTo>
                  <a:pt x="178845" y="207366"/>
                </a:lnTo>
                <a:lnTo>
                  <a:pt x="176687" y="205208"/>
                </a:lnTo>
                <a:lnTo>
                  <a:pt x="176687" y="203185"/>
                </a:lnTo>
                <a:cubicBezTo>
                  <a:pt x="178125" y="201656"/>
                  <a:pt x="179159" y="197925"/>
                  <a:pt x="179789" y="191990"/>
                </a:cubicBezTo>
                <a:lnTo>
                  <a:pt x="177766" y="185786"/>
                </a:lnTo>
                <a:lnTo>
                  <a:pt x="180868" y="174591"/>
                </a:lnTo>
                <a:lnTo>
                  <a:pt x="178845" y="166364"/>
                </a:lnTo>
                <a:lnTo>
                  <a:pt x="178845" y="163262"/>
                </a:lnTo>
                <a:lnTo>
                  <a:pt x="180868" y="160159"/>
                </a:lnTo>
                <a:lnTo>
                  <a:pt x="178845" y="156113"/>
                </a:lnTo>
                <a:lnTo>
                  <a:pt x="182891" y="144784"/>
                </a:lnTo>
                <a:lnTo>
                  <a:pt x="181812" y="144784"/>
                </a:lnTo>
                <a:lnTo>
                  <a:pt x="179789" y="142761"/>
                </a:lnTo>
                <a:lnTo>
                  <a:pt x="179789" y="141816"/>
                </a:lnTo>
                <a:lnTo>
                  <a:pt x="180868" y="137635"/>
                </a:lnTo>
                <a:lnTo>
                  <a:pt x="179789" y="134533"/>
                </a:lnTo>
                <a:lnTo>
                  <a:pt x="174664" y="135612"/>
                </a:lnTo>
                <a:lnTo>
                  <a:pt x="171561" y="135612"/>
                </a:lnTo>
                <a:cubicBezTo>
                  <a:pt x="167335" y="135612"/>
                  <a:pt x="162570" y="134578"/>
                  <a:pt x="157265" y="132510"/>
                </a:cubicBezTo>
                <a:lnTo>
                  <a:pt x="153218" y="135612"/>
                </a:lnTo>
                <a:lnTo>
                  <a:pt x="152139" y="134533"/>
                </a:lnTo>
                <a:lnTo>
                  <a:pt x="147014" y="135612"/>
                </a:lnTo>
                <a:lnTo>
                  <a:pt x="135819" y="134533"/>
                </a:lnTo>
                <a:lnTo>
                  <a:pt x="121388" y="135612"/>
                </a:lnTo>
                <a:cubicBezTo>
                  <a:pt x="117611" y="135612"/>
                  <a:pt x="112171" y="134263"/>
                  <a:pt x="105068" y="131566"/>
                </a:cubicBezTo>
                <a:close/>
                <a:moveTo>
                  <a:pt x="3251680" y="131432"/>
                </a:moveTo>
                <a:lnTo>
                  <a:pt x="3251680" y="133590"/>
                </a:lnTo>
                <a:lnTo>
                  <a:pt x="3252759" y="133590"/>
                </a:lnTo>
                <a:lnTo>
                  <a:pt x="3252759" y="131432"/>
                </a:lnTo>
                <a:close/>
                <a:moveTo>
                  <a:pt x="2123876" y="130785"/>
                </a:moveTo>
                <a:lnTo>
                  <a:pt x="2123876" y="134064"/>
                </a:lnTo>
                <a:lnTo>
                  <a:pt x="2128349" y="134064"/>
                </a:lnTo>
                <a:lnTo>
                  <a:pt x="2128349" y="130785"/>
                </a:lnTo>
                <a:close/>
                <a:moveTo>
                  <a:pt x="5773293" y="130624"/>
                </a:moveTo>
                <a:lnTo>
                  <a:pt x="5773293" y="131703"/>
                </a:lnTo>
                <a:lnTo>
                  <a:pt x="5775451" y="131703"/>
                </a:lnTo>
                <a:lnTo>
                  <a:pt x="5775451" y="130624"/>
                </a:lnTo>
                <a:close/>
                <a:moveTo>
                  <a:pt x="4682532" y="130489"/>
                </a:moveTo>
                <a:lnTo>
                  <a:pt x="4679295" y="133726"/>
                </a:lnTo>
                <a:lnTo>
                  <a:pt x="4682532" y="136963"/>
                </a:lnTo>
                <a:lnTo>
                  <a:pt x="4685769" y="136963"/>
                </a:lnTo>
                <a:lnTo>
                  <a:pt x="4686848" y="133726"/>
                </a:lnTo>
                <a:lnTo>
                  <a:pt x="4685769" y="130489"/>
                </a:lnTo>
                <a:close/>
                <a:moveTo>
                  <a:pt x="588044" y="130218"/>
                </a:moveTo>
                <a:lnTo>
                  <a:pt x="591281" y="130218"/>
                </a:lnTo>
                <a:lnTo>
                  <a:pt x="617312" y="132915"/>
                </a:lnTo>
                <a:lnTo>
                  <a:pt x="625944" y="131971"/>
                </a:lnTo>
                <a:lnTo>
                  <a:pt x="627023" y="132915"/>
                </a:lnTo>
                <a:cubicBezTo>
                  <a:pt x="626303" y="135253"/>
                  <a:pt x="624145" y="136422"/>
                  <a:pt x="620549" y="136422"/>
                </a:cubicBezTo>
                <a:lnTo>
                  <a:pt x="618391" y="134668"/>
                </a:lnTo>
                <a:lnTo>
                  <a:pt x="616233" y="134668"/>
                </a:lnTo>
                <a:cubicBezTo>
                  <a:pt x="613355" y="136467"/>
                  <a:pt x="607915" y="137950"/>
                  <a:pt x="599913" y="139119"/>
                </a:cubicBezTo>
                <a:cubicBezTo>
                  <a:pt x="591281" y="139119"/>
                  <a:pt x="586965" y="137321"/>
                  <a:pt x="586965" y="133724"/>
                </a:cubicBezTo>
                <a:lnTo>
                  <a:pt x="585886" y="132915"/>
                </a:lnTo>
                <a:lnTo>
                  <a:pt x="585886" y="131971"/>
                </a:lnTo>
                <a:close/>
                <a:moveTo>
                  <a:pt x="1189440" y="130083"/>
                </a:moveTo>
                <a:lnTo>
                  <a:pt x="1183910" y="131162"/>
                </a:lnTo>
                <a:lnTo>
                  <a:pt x="1183910" y="133320"/>
                </a:lnTo>
                <a:lnTo>
                  <a:pt x="1186203" y="135478"/>
                </a:lnTo>
                <a:lnTo>
                  <a:pt x="1187283" y="135478"/>
                </a:lnTo>
                <a:lnTo>
                  <a:pt x="1189440" y="133320"/>
                </a:lnTo>
                <a:close/>
                <a:moveTo>
                  <a:pt x="8784625" y="129682"/>
                </a:moveTo>
                <a:lnTo>
                  <a:pt x="8784625" y="131840"/>
                </a:lnTo>
                <a:lnTo>
                  <a:pt x="8787862" y="131840"/>
                </a:lnTo>
                <a:lnTo>
                  <a:pt x="8787862" y="129682"/>
                </a:lnTo>
                <a:close/>
                <a:moveTo>
                  <a:pt x="1623862" y="129544"/>
                </a:moveTo>
                <a:lnTo>
                  <a:pt x="1623862" y="132915"/>
                </a:lnTo>
                <a:lnTo>
                  <a:pt x="1626020" y="132915"/>
                </a:lnTo>
                <a:lnTo>
                  <a:pt x="1626020" y="131701"/>
                </a:lnTo>
                <a:close/>
                <a:moveTo>
                  <a:pt x="9164566" y="129467"/>
                </a:moveTo>
                <a:lnTo>
                  <a:pt x="9164566" y="132747"/>
                </a:lnTo>
                <a:lnTo>
                  <a:pt x="9169038" y="132747"/>
                </a:lnTo>
                <a:lnTo>
                  <a:pt x="9169038" y="129467"/>
                </a:lnTo>
                <a:close/>
                <a:moveTo>
                  <a:pt x="67168" y="128464"/>
                </a:moveTo>
                <a:lnTo>
                  <a:pt x="67168" y="131566"/>
                </a:lnTo>
                <a:lnTo>
                  <a:pt x="72293" y="140737"/>
                </a:lnTo>
                <a:cubicBezTo>
                  <a:pt x="72293" y="144154"/>
                  <a:pt x="71573" y="145863"/>
                  <a:pt x="70135" y="145863"/>
                </a:cubicBezTo>
                <a:cubicBezTo>
                  <a:pt x="71754" y="149999"/>
                  <a:pt x="73147" y="152067"/>
                  <a:pt x="74316" y="152067"/>
                </a:cubicBezTo>
                <a:lnTo>
                  <a:pt x="74316" y="148965"/>
                </a:lnTo>
                <a:lnTo>
                  <a:pt x="72293" y="145863"/>
                </a:lnTo>
                <a:lnTo>
                  <a:pt x="73237" y="139658"/>
                </a:lnTo>
                <a:cubicBezTo>
                  <a:pt x="69820" y="136152"/>
                  <a:pt x="68112" y="132420"/>
                  <a:pt x="68112" y="128464"/>
                </a:cubicBezTo>
                <a:close/>
                <a:moveTo>
                  <a:pt x="2753196" y="128330"/>
                </a:moveTo>
                <a:lnTo>
                  <a:pt x="2753196" y="130488"/>
                </a:lnTo>
                <a:lnTo>
                  <a:pt x="2754275" y="130488"/>
                </a:lnTo>
                <a:lnTo>
                  <a:pt x="2754275" y="128330"/>
                </a:lnTo>
                <a:close/>
                <a:moveTo>
                  <a:pt x="1104604" y="127925"/>
                </a:moveTo>
                <a:lnTo>
                  <a:pt x="1096781" y="131162"/>
                </a:lnTo>
                <a:lnTo>
                  <a:pt x="1096781" y="132241"/>
                </a:lnTo>
                <a:lnTo>
                  <a:pt x="1101096" y="134399"/>
                </a:lnTo>
                <a:lnTo>
                  <a:pt x="1104604" y="134399"/>
                </a:lnTo>
                <a:cubicBezTo>
                  <a:pt x="1107661" y="132241"/>
                  <a:pt x="1110583" y="131162"/>
                  <a:pt x="1113371" y="131162"/>
                </a:cubicBezTo>
                <a:cubicBezTo>
                  <a:pt x="1122901" y="133320"/>
                  <a:pt x="1128386" y="135838"/>
                  <a:pt x="1129826" y="138715"/>
                </a:cubicBezTo>
                <a:cubicBezTo>
                  <a:pt x="1128746" y="141592"/>
                  <a:pt x="1125824" y="143031"/>
                  <a:pt x="1121059" y="143031"/>
                </a:cubicBezTo>
                <a:lnTo>
                  <a:pt x="1121059" y="145189"/>
                </a:lnTo>
                <a:lnTo>
                  <a:pt x="1119980" y="158407"/>
                </a:lnTo>
                <a:cubicBezTo>
                  <a:pt x="1122137" y="158766"/>
                  <a:pt x="1123217" y="161644"/>
                  <a:pt x="1123217" y="167039"/>
                </a:cubicBezTo>
                <a:lnTo>
                  <a:pt x="1121059" y="169197"/>
                </a:lnTo>
                <a:cubicBezTo>
                  <a:pt x="1121059" y="170995"/>
                  <a:pt x="1125508" y="173153"/>
                  <a:pt x="1134412" y="175671"/>
                </a:cubicBezTo>
                <a:cubicBezTo>
                  <a:pt x="1137649" y="181785"/>
                  <a:pt x="1143133" y="186191"/>
                  <a:pt x="1150865" y="188889"/>
                </a:cubicBezTo>
                <a:lnTo>
                  <a:pt x="1153023" y="196442"/>
                </a:lnTo>
                <a:cubicBezTo>
                  <a:pt x="1155902" y="197880"/>
                  <a:pt x="1157339" y="199679"/>
                  <a:pt x="1157339" y="201837"/>
                </a:cubicBezTo>
                <a:lnTo>
                  <a:pt x="1159767" y="201837"/>
                </a:lnTo>
                <a:lnTo>
                  <a:pt x="1161925" y="192126"/>
                </a:lnTo>
                <a:cubicBezTo>
                  <a:pt x="1159767" y="192126"/>
                  <a:pt x="1158689" y="191406"/>
                  <a:pt x="1158689" y="189968"/>
                </a:cubicBezTo>
                <a:lnTo>
                  <a:pt x="1158689" y="188889"/>
                </a:lnTo>
                <a:lnTo>
                  <a:pt x="1164084" y="181336"/>
                </a:lnTo>
                <a:cubicBezTo>
                  <a:pt x="1164084" y="171804"/>
                  <a:pt x="1161475" y="167039"/>
                  <a:pt x="1156261" y="167039"/>
                </a:cubicBezTo>
                <a:lnTo>
                  <a:pt x="1150865" y="165960"/>
                </a:lnTo>
                <a:lnTo>
                  <a:pt x="1132118" y="167039"/>
                </a:lnTo>
                <a:cubicBezTo>
                  <a:pt x="1130048" y="167039"/>
                  <a:pt x="1127802" y="164521"/>
                  <a:pt x="1125374" y="159486"/>
                </a:cubicBezTo>
                <a:lnTo>
                  <a:pt x="1149652" y="139794"/>
                </a:lnTo>
                <a:lnTo>
                  <a:pt x="1150865" y="139794"/>
                </a:lnTo>
                <a:lnTo>
                  <a:pt x="1160845" y="147347"/>
                </a:lnTo>
                <a:lnTo>
                  <a:pt x="1163005" y="147347"/>
                </a:lnTo>
                <a:lnTo>
                  <a:pt x="1163005" y="143031"/>
                </a:lnTo>
                <a:lnTo>
                  <a:pt x="1160845" y="134399"/>
                </a:lnTo>
                <a:lnTo>
                  <a:pt x="1160845" y="130083"/>
                </a:lnTo>
                <a:lnTo>
                  <a:pt x="1144257" y="132241"/>
                </a:lnTo>
                <a:cubicBezTo>
                  <a:pt x="1142997" y="130982"/>
                  <a:pt x="1129780" y="129543"/>
                  <a:pt x="1104604" y="127925"/>
                </a:cubicBezTo>
                <a:close/>
                <a:moveTo>
                  <a:pt x="8683334" y="127524"/>
                </a:moveTo>
                <a:lnTo>
                  <a:pt x="8683334" y="136156"/>
                </a:lnTo>
                <a:lnTo>
                  <a:pt x="8685492" y="138179"/>
                </a:lnTo>
                <a:lnTo>
                  <a:pt x="8686571" y="138179"/>
                </a:lnTo>
                <a:lnTo>
                  <a:pt x="8687650" y="133998"/>
                </a:lnTo>
                <a:cubicBezTo>
                  <a:pt x="8686930" y="129682"/>
                  <a:pt x="8685851" y="127524"/>
                  <a:pt x="8684413" y="127524"/>
                </a:cubicBezTo>
                <a:close/>
                <a:moveTo>
                  <a:pt x="2125992" y="126553"/>
                </a:moveTo>
                <a:lnTo>
                  <a:pt x="2125992" y="129832"/>
                </a:lnTo>
                <a:lnTo>
                  <a:pt x="2129405" y="129832"/>
                </a:lnTo>
                <a:lnTo>
                  <a:pt x="2129405" y="126553"/>
                </a:lnTo>
                <a:close/>
                <a:moveTo>
                  <a:pt x="8723122" y="126445"/>
                </a:moveTo>
                <a:lnTo>
                  <a:pt x="8718806" y="130761"/>
                </a:lnTo>
                <a:lnTo>
                  <a:pt x="8720964" y="135077"/>
                </a:lnTo>
                <a:lnTo>
                  <a:pt x="8722043" y="133998"/>
                </a:lnTo>
                <a:lnTo>
                  <a:pt x="8723122" y="133998"/>
                </a:lnTo>
                <a:lnTo>
                  <a:pt x="8727438" y="137100"/>
                </a:lnTo>
                <a:lnTo>
                  <a:pt x="8729596" y="135077"/>
                </a:lnTo>
                <a:lnTo>
                  <a:pt x="8729596" y="133998"/>
                </a:lnTo>
                <a:cubicBezTo>
                  <a:pt x="8729596" y="132559"/>
                  <a:pt x="8728157" y="131840"/>
                  <a:pt x="8725280" y="131840"/>
                </a:cubicBezTo>
                <a:lnTo>
                  <a:pt x="8724201" y="126445"/>
                </a:lnTo>
                <a:close/>
                <a:moveTo>
                  <a:pt x="3646716" y="125498"/>
                </a:moveTo>
                <a:cubicBezTo>
                  <a:pt x="3644468" y="125498"/>
                  <a:pt x="3642984" y="127566"/>
                  <a:pt x="3642265" y="131702"/>
                </a:cubicBezTo>
                <a:cubicBezTo>
                  <a:pt x="3643344" y="134310"/>
                  <a:pt x="3645951" y="135614"/>
                  <a:pt x="3650088" y="135614"/>
                </a:cubicBezTo>
                <a:lnTo>
                  <a:pt x="3652381" y="135614"/>
                </a:lnTo>
                <a:lnTo>
                  <a:pt x="3652381" y="133995"/>
                </a:lnTo>
                <a:lnTo>
                  <a:pt x="3653460" y="133995"/>
                </a:lnTo>
                <a:cubicBezTo>
                  <a:pt x="3652021" y="132736"/>
                  <a:pt x="3651302" y="130174"/>
                  <a:pt x="3651302" y="126307"/>
                </a:cubicBezTo>
                <a:lnTo>
                  <a:pt x="3650088" y="125498"/>
                </a:lnTo>
                <a:close/>
                <a:moveTo>
                  <a:pt x="6770966" y="125365"/>
                </a:moveTo>
                <a:lnTo>
                  <a:pt x="6770966" y="128644"/>
                </a:lnTo>
                <a:lnTo>
                  <a:pt x="6775438" y="128644"/>
                </a:lnTo>
                <a:lnTo>
                  <a:pt x="6775438" y="125365"/>
                </a:lnTo>
                <a:close/>
                <a:moveTo>
                  <a:pt x="66089" y="125362"/>
                </a:moveTo>
                <a:lnTo>
                  <a:pt x="66089" y="127385"/>
                </a:lnTo>
                <a:lnTo>
                  <a:pt x="67168" y="127385"/>
                </a:lnTo>
                <a:lnTo>
                  <a:pt x="67168" y="125362"/>
                </a:lnTo>
                <a:close/>
                <a:moveTo>
                  <a:pt x="8121456" y="124692"/>
                </a:moveTo>
                <a:lnTo>
                  <a:pt x="8121456" y="126850"/>
                </a:lnTo>
                <a:lnTo>
                  <a:pt x="8122535" y="132245"/>
                </a:lnTo>
                <a:cubicBezTo>
                  <a:pt x="8111745" y="139438"/>
                  <a:pt x="8106350" y="144833"/>
                  <a:pt x="8106350" y="148430"/>
                </a:cubicBezTo>
                <a:lnTo>
                  <a:pt x="8085849" y="173382"/>
                </a:lnTo>
                <a:lnTo>
                  <a:pt x="8079240" y="165694"/>
                </a:lnTo>
                <a:cubicBezTo>
                  <a:pt x="8077802" y="165694"/>
                  <a:pt x="8077082" y="167133"/>
                  <a:pt x="8077082" y="170010"/>
                </a:cubicBezTo>
                <a:cubicBezTo>
                  <a:pt x="8074205" y="175135"/>
                  <a:pt x="8071328" y="177698"/>
                  <a:pt x="8068450" y="177698"/>
                </a:cubicBezTo>
                <a:lnTo>
                  <a:pt x="8068450" y="180935"/>
                </a:lnTo>
                <a:lnTo>
                  <a:pt x="8069529" y="180935"/>
                </a:lnTo>
                <a:cubicBezTo>
                  <a:pt x="8074924" y="180935"/>
                  <a:pt x="8080364" y="178777"/>
                  <a:pt x="8085849" y="174461"/>
                </a:cubicBezTo>
                <a:lnTo>
                  <a:pt x="8103113" y="174461"/>
                </a:lnTo>
                <a:lnTo>
                  <a:pt x="8113903" y="175540"/>
                </a:lnTo>
                <a:lnTo>
                  <a:pt x="8116061" y="170010"/>
                </a:lnTo>
                <a:lnTo>
                  <a:pt x="8112824" y="158141"/>
                </a:lnTo>
                <a:cubicBezTo>
                  <a:pt x="8117680" y="154185"/>
                  <a:pt x="8126312" y="150948"/>
                  <a:pt x="8138720" y="148430"/>
                </a:cubicBezTo>
                <a:lnTo>
                  <a:pt x="8148431" y="135482"/>
                </a:lnTo>
                <a:lnTo>
                  <a:pt x="8148431" y="134403"/>
                </a:lnTo>
                <a:cubicBezTo>
                  <a:pt x="8147712" y="132245"/>
                  <a:pt x="8145554" y="131165"/>
                  <a:pt x="8141957" y="131165"/>
                </a:cubicBezTo>
                <a:lnTo>
                  <a:pt x="8132246" y="133324"/>
                </a:lnTo>
                <a:lnTo>
                  <a:pt x="8131167" y="133324"/>
                </a:lnTo>
                <a:cubicBezTo>
                  <a:pt x="8126851" y="133324"/>
                  <a:pt x="8124693" y="130806"/>
                  <a:pt x="8124693" y="125770"/>
                </a:cubicBezTo>
                <a:lnTo>
                  <a:pt x="8123614" y="124692"/>
                </a:lnTo>
                <a:close/>
                <a:moveTo>
                  <a:pt x="5589457" y="124150"/>
                </a:moveTo>
                <a:lnTo>
                  <a:pt x="5585276" y="127387"/>
                </a:lnTo>
                <a:lnTo>
                  <a:pt x="5586355" y="127387"/>
                </a:lnTo>
                <a:lnTo>
                  <a:pt x="5590536" y="126308"/>
                </a:lnTo>
                <a:lnTo>
                  <a:pt x="5590536" y="124150"/>
                </a:lnTo>
                <a:close/>
                <a:moveTo>
                  <a:pt x="1678889" y="124014"/>
                </a:moveTo>
                <a:lnTo>
                  <a:pt x="1675653" y="127386"/>
                </a:lnTo>
                <a:lnTo>
                  <a:pt x="1682262" y="126307"/>
                </a:lnTo>
                <a:lnTo>
                  <a:pt x="1682262" y="124014"/>
                </a:lnTo>
                <a:close/>
                <a:moveTo>
                  <a:pt x="1667830" y="124014"/>
                </a:moveTo>
                <a:lnTo>
                  <a:pt x="1667830" y="125093"/>
                </a:lnTo>
                <a:cubicBezTo>
                  <a:pt x="1670078" y="125093"/>
                  <a:pt x="1671203" y="126217"/>
                  <a:pt x="1671203" y="128465"/>
                </a:cubicBezTo>
                <a:lnTo>
                  <a:pt x="1674439" y="127386"/>
                </a:lnTo>
                <a:lnTo>
                  <a:pt x="1674439" y="126307"/>
                </a:lnTo>
                <a:lnTo>
                  <a:pt x="1669045" y="124014"/>
                </a:lnTo>
                <a:close/>
                <a:moveTo>
                  <a:pt x="1649082" y="124014"/>
                </a:moveTo>
                <a:lnTo>
                  <a:pt x="1649082" y="130622"/>
                </a:lnTo>
                <a:lnTo>
                  <a:pt x="1654613" y="137231"/>
                </a:lnTo>
                <a:lnTo>
                  <a:pt x="1659062" y="137231"/>
                </a:lnTo>
                <a:cubicBezTo>
                  <a:pt x="1657803" y="128420"/>
                  <a:pt x="1656321" y="124014"/>
                  <a:pt x="1654613" y="124014"/>
                </a:cubicBezTo>
                <a:close/>
                <a:moveTo>
                  <a:pt x="82948" y="123743"/>
                </a:moveTo>
                <a:lnTo>
                  <a:pt x="79846" y="124687"/>
                </a:lnTo>
                <a:lnTo>
                  <a:pt x="79846" y="127789"/>
                </a:lnTo>
                <a:lnTo>
                  <a:pt x="84027" y="131971"/>
                </a:lnTo>
                <a:lnTo>
                  <a:pt x="87129" y="128868"/>
                </a:lnTo>
                <a:cubicBezTo>
                  <a:pt x="86230" y="125631"/>
                  <a:pt x="84836" y="123923"/>
                  <a:pt x="82948" y="123743"/>
                </a:cubicBezTo>
                <a:close/>
                <a:moveTo>
                  <a:pt x="2209040" y="123380"/>
                </a:moveTo>
                <a:lnTo>
                  <a:pt x="2209040" y="127849"/>
                </a:lnTo>
                <a:lnTo>
                  <a:pt x="2212453" y="127849"/>
                </a:lnTo>
                <a:lnTo>
                  <a:pt x="2212453" y="123380"/>
                </a:lnTo>
                <a:close/>
                <a:moveTo>
                  <a:pt x="2240132" y="123184"/>
                </a:moveTo>
                <a:lnTo>
                  <a:pt x="2239929" y="124577"/>
                </a:lnTo>
                <a:lnTo>
                  <a:pt x="2240804" y="123723"/>
                </a:lnTo>
                <a:close/>
                <a:moveTo>
                  <a:pt x="5256734" y="122532"/>
                </a:moveTo>
                <a:lnTo>
                  <a:pt x="5256734" y="123610"/>
                </a:lnTo>
                <a:lnTo>
                  <a:pt x="5258892" y="123610"/>
                </a:lnTo>
                <a:lnTo>
                  <a:pt x="5258892" y="122532"/>
                </a:lnTo>
                <a:close/>
                <a:moveTo>
                  <a:pt x="67168" y="122260"/>
                </a:moveTo>
                <a:lnTo>
                  <a:pt x="67168" y="124283"/>
                </a:lnTo>
                <a:lnTo>
                  <a:pt x="68112" y="124283"/>
                </a:lnTo>
                <a:lnTo>
                  <a:pt x="68112" y="122260"/>
                </a:lnTo>
                <a:close/>
                <a:moveTo>
                  <a:pt x="4693322" y="121857"/>
                </a:moveTo>
                <a:lnTo>
                  <a:pt x="4693322" y="125094"/>
                </a:lnTo>
                <a:lnTo>
                  <a:pt x="4695345" y="122936"/>
                </a:lnTo>
                <a:lnTo>
                  <a:pt x="4695345" y="121857"/>
                </a:lnTo>
                <a:close/>
                <a:moveTo>
                  <a:pt x="2576509" y="121856"/>
                </a:moveTo>
                <a:cubicBezTo>
                  <a:pt x="2574171" y="121856"/>
                  <a:pt x="2571654" y="122935"/>
                  <a:pt x="2568956" y="125093"/>
                </a:cubicBezTo>
                <a:cubicBezTo>
                  <a:pt x="2569495" y="127251"/>
                  <a:pt x="2571654" y="129049"/>
                  <a:pt x="2575431" y="130488"/>
                </a:cubicBezTo>
                <a:cubicBezTo>
                  <a:pt x="2579746" y="129049"/>
                  <a:pt x="2581904" y="127611"/>
                  <a:pt x="2581904" y="126172"/>
                </a:cubicBezTo>
                <a:lnTo>
                  <a:pt x="2581904" y="125093"/>
                </a:lnTo>
                <a:lnTo>
                  <a:pt x="2578668" y="121856"/>
                </a:lnTo>
                <a:close/>
                <a:moveTo>
                  <a:pt x="1768179" y="121856"/>
                </a:moveTo>
                <a:lnTo>
                  <a:pt x="1771415" y="121856"/>
                </a:lnTo>
                <a:lnTo>
                  <a:pt x="1773707" y="124014"/>
                </a:lnTo>
                <a:lnTo>
                  <a:pt x="1773707" y="125093"/>
                </a:lnTo>
                <a:lnTo>
                  <a:pt x="1771415" y="127386"/>
                </a:lnTo>
                <a:lnTo>
                  <a:pt x="1767097" y="127386"/>
                </a:lnTo>
                <a:lnTo>
                  <a:pt x="1765885" y="126307"/>
                </a:lnTo>
                <a:lnTo>
                  <a:pt x="1764806" y="126307"/>
                </a:lnTo>
                <a:close/>
                <a:moveTo>
                  <a:pt x="1071424" y="121181"/>
                </a:moveTo>
                <a:lnTo>
                  <a:pt x="1072503" y="125767"/>
                </a:lnTo>
                <a:lnTo>
                  <a:pt x="1071424" y="130083"/>
                </a:lnTo>
                <a:cubicBezTo>
                  <a:pt x="1075919" y="130622"/>
                  <a:pt x="1078169" y="131342"/>
                  <a:pt x="1078169" y="132241"/>
                </a:cubicBezTo>
                <a:cubicBezTo>
                  <a:pt x="1081045" y="131162"/>
                  <a:pt x="1082485" y="130083"/>
                  <a:pt x="1082485" y="129004"/>
                </a:cubicBezTo>
                <a:lnTo>
                  <a:pt x="1079248" y="121181"/>
                </a:lnTo>
                <a:close/>
                <a:moveTo>
                  <a:pt x="6659091" y="121133"/>
                </a:moveTo>
                <a:lnTo>
                  <a:pt x="6659091" y="125603"/>
                </a:lnTo>
                <a:lnTo>
                  <a:pt x="6662505" y="125603"/>
                </a:lnTo>
                <a:lnTo>
                  <a:pt x="6662505" y="121133"/>
                </a:lnTo>
                <a:close/>
                <a:moveTo>
                  <a:pt x="6577365" y="121133"/>
                </a:moveTo>
                <a:lnTo>
                  <a:pt x="6577365" y="125603"/>
                </a:lnTo>
                <a:lnTo>
                  <a:pt x="6580779" y="125603"/>
                </a:lnTo>
                <a:lnTo>
                  <a:pt x="6580779" y="121133"/>
                </a:lnTo>
                <a:close/>
                <a:moveTo>
                  <a:pt x="4682532" y="120778"/>
                </a:moveTo>
                <a:cubicBezTo>
                  <a:pt x="4678935" y="121677"/>
                  <a:pt x="4677137" y="122756"/>
                  <a:pt x="4677137" y="124015"/>
                </a:cubicBezTo>
                <a:lnTo>
                  <a:pt x="4677137" y="128331"/>
                </a:lnTo>
                <a:lnTo>
                  <a:pt x="4682532" y="127252"/>
                </a:lnTo>
                <a:lnTo>
                  <a:pt x="4681453" y="124015"/>
                </a:lnTo>
                <a:close/>
                <a:moveTo>
                  <a:pt x="2179549" y="120339"/>
                </a:moveTo>
                <a:lnTo>
                  <a:pt x="2179549" y="123618"/>
                </a:lnTo>
                <a:lnTo>
                  <a:pt x="2181496" y="123618"/>
                </a:lnTo>
                <a:lnTo>
                  <a:pt x="2180979" y="120339"/>
                </a:lnTo>
                <a:close/>
                <a:moveTo>
                  <a:pt x="1022870" y="120102"/>
                </a:moveTo>
                <a:lnTo>
                  <a:pt x="1029477" y="120102"/>
                </a:lnTo>
                <a:lnTo>
                  <a:pt x="1039457" y="124418"/>
                </a:lnTo>
                <a:lnTo>
                  <a:pt x="1046067" y="122260"/>
                </a:lnTo>
                <a:lnTo>
                  <a:pt x="1048225" y="122260"/>
                </a:lnTo>
                <a:lnTo>
                  <a:pt x="1050519" y="124418"/>
                </a:lnTo>
                <a:lnTo>
                  <a:pt x="1050519" y="126846"/>
                </a:lnTo>
                <a:cubicBezTo>
                  <a:pt x="1050519" y="128284"/>
                  <a:pt x="1047911" y="129363"/>
                  <a:pt x="1042696" y="130083"/>
                </a:cubicBezTo>
                <a:cubicBezTo>
                  <a:pt x="1039819" y="129004"/>
                  <a:pt x="1038379" y="127925"/>
                  <a:pt x="1038379" y="126846"/>
                </a:cubicBezTo>
                <a:lnTo>
                  <a:pt x="1032850" y="130083"/>
                </a:lnTo>
                <a:lnTo>
                  <a:pt x="1027320" y="130083"/>
                </a:lnTo>
                <a:lnTo>
                  <a:pt x="1020576" y="123339"/>
                </a:lnTo>
                <a:lnTo>
                  <a:pt x="1020576" y="122260"/>
                </a:lnTo>
                <a:close/>
                <a:moveTo>
                  <a:pt x="2252016" y="120065"/>
                </a:moveTo>
                <a:lnTo>
                  <a:pt x="2252016" y="123618"/>
                </a:lnTo>
                <a:lnTo>
                  <a:pt x="2254505" y="123618"/>
                </a:lnTo>
                <a:lnTo>
                  <a:pt x="2254505" y="120339"/>
                </a:lnTo>
                <a:close/>
                <a:moveTo>
                  <a:pt x="1675653" y="119698"/>
                </a:moveTo>
                <a:lnTo>
                  <a:pt x="1675653" y="122935"/>
                </a:lnTo>
                <a:lnTo>
                  <a:pt x="1676731" y="122935"/>
                </a:lnTo>
                <a:lnTo>
                  <a:pt x="1677811" y="119698"/>
                </a:lnTo>
                <a:close/>
                <a:moveTo>
                  <a:pt x="2113104" y="119352"/>
                </a:moveTo>
                <a:lnTo>
                  <a:pt x="2112951" y="119386"/>
                </a:lnTo>
                <a:lnTo>
                  <a:pt x="2111299" y="119386"/>
                </a:lnTo>
                <a:lnTo>
                  <a:pt x="2103801" y="121502"/>
                </a:lnTo>
                <a:lnTo>
                  <a:pt x="2086427" y="119468"/>
                </a:lnTo>
                <a:lnTo>
                  <a:pt x="2086427" y="124397"/>
                </a:lnTo>
                <a:lnTo>
                  <a:pt x="2088543" y="127438"/>
                </a:lnTo>
                <a:lnTo>
                  <a:pt x="2088543" y="132425"/>
                </a:lnTo>
                <a:cubicBezTo>
                  <a:pt x="2088543" y="135568"/>
                  <a:pt x="2086780" y="137368"/>
                  <a:pt x="2083253" y="137826"/>
                </a:cubicBezTo>
                <a:lnTo>
                  <a:pt x="2088543" y="154268"/>
                </a:lnTo>
                <a:lnTo>
                  <a:pt x="2088543" y="168133"/>
                </a:lnTo>
                <a:lnTo>
                  <a:pt x="2088543" y="168171"/>
                </a:lnTo>
                <a:lnTo>
                  <a:pt x="2088543" y="176577"/>
                </a:lnTo>
                <a:cubicBezTo>
                  <a:pt x="2083607" y="181600"/>
                  <a:pt x="2081138" y="185441"/>
                  <a:pt x="2081138" y="188099"/>
                </a:cubicBezTo>
                <a:lnTo>
                  <a:pt x="2081138" y="189083"/>
                </a:lnTo>
                <a:cubicBezTo>
                  <a:pt x="2083530" y="205583"/>
                  <a:pt x="2086974" y="213833"/>
                  <a:pt x="2091474" y="213833"/>
                </a:cubicBezTo>
                <a:cubicBezTo>
                  <a:pt x="2100448" y="214076"/>
                  <a:pt x="2105105" y="215089"/>
                  <a:pt x="2105452" y="216874"/>
                </a:cubicBezTo>
                <a:lnTo>
                  <a:pt x="2111426" y="213833"/>
                </a:lnTo>
                <a:lnTo>
                  <a:pt x="2116627" y="213833"/>
                </a:lnTo>
                <a:cubicBezTo>
                  <a:pt x="2126557" y="214086"/>
                  <a:pt x="2131522" y="214747"/>
                  <a:pt x="2131522" y="215816"/>
                </a:cubicBezTo>
                <a:cubicBezTo>
                  <a:pt x="2141853" y="211497"/>
                  <a:pt x="2147018" y="205605"/>
                  <a:pt x="2147018" y="198139"/>
                </a:cubicBezTo>
                <a:lnTo>
                  <a:pt x="2148580" y="194149"/>
                </a:lnTo>
                <a:lnTo>
                  <a:pt x="2145837" y="198202"/>
                </a:lnTo>
                <a:lnTo>
                  <a:pt x="2129588" y="196086"/>
                </a:lnTo>
                <a:cubicBezTo>
                  <a:pt x="2128946" y="198202"/>
                  <a:pt x="2126222" y="199260"/>
                  <a:pt x="2121415" y="199260"/>
                </a:cubicBezTo>
                <a:lnTo>
                  <a:pt x="2113887" y="199260"/>
                </a:lnTo>
                <a:lnTo>
                  <a:pt x="2110254" y="195627"/>
                </a:lnTo>
                <a:lnTo>
                  <a:pt x="2110254" y="192546"/>
                </a:lnTo>
                <a:lnTo>
                  <a:pt x="2114485" y="186571"/>
                </a:lnTo>
                <a:cubicBezTo>
                  <a:pt x="2113623" y="183834"/>
                  <a:pt x="2111508" y="182466"/>
                  <a:pt x="2108137" y="182466"/>
                </a:cubicBezTo>
                <a:cubicBezTo>
                  <a:pt x="2108137" y="172434"/>
                  <a:pt x="2102541" y="162867"/>
                  <a:pt x="2091343" y="153764"/>
                </a:cubicBezTo>
                <a:lnTo>
                  <a:pt x="2093961" y="149695"/>
                </a:lnTo>
                <a:lnTo>
                  <a:pt x="2098463" y="149695"/>
                </a:lnTo>
                <a:lnTo>
                  <a:pt x="2104421" y="150753"/>
                </a:lnTo>
                <a:lnTo>
                  <a:pt x="2110748" y="148637"/>
                </a:lnTo>
                <a:lnTo>
                  <a:pt x="2112370" y="149695"/>
                </a:lnTo>
                <a:lnTo>
                  <a:pt x="2112370" y="148791"/>
                </a:lnTo>
                <a:lnTo>
                  <a:pt x="2114485" y="144644"/>
                </a:lnTo>
                <a:cubicBezTo>
                  <a:pt x="2112743" y="144644"/>
                  <a:pt x="2111333" y="140330"/>
                  <a:pt x="2110254" y="131704"/>
                </a:cubicBezTo>
                <a:lnTo>
                  <a:pt x="2110254" y="127721"/>
                </a:lnTo>
                <a:close/>
                <a:moveTo>
                  <a:pt x="2259422" y="119281"/>
                </a:moveTo>
                <a:lnTo>
                  <a:pt x="2259422" y="121502"/>
                </a:lnTo>
                <a:lnTo>
                  <a:pt x="2259662" y="121502"/>
                </a:lnTo>
                <a:lnTo>
                  <a:pt x="2259662" y="119281"/>
                </a:lnTo>
                <a:close/>
                <a:moveTo>
                  <a:pt x="2673485" y="118619"/>
                </a:moveTo>
                <a:lnTo>
                  <a:pt x="2670248" y="119698"/>
                </a:lnTo>
                <a:lnTo>
                  <a:pt x="2670248" y="120777"/>
                </a:lnTo>
                <a:lnTo>
                  <a:pt x="2672406" y="122935"/>
                </a:lnTo>
                <a:lnTo>
                  <a:pt x="2673485" y="122935"/>
                </a:lnTo>
                <a:lnTo>
                  <a:pt x="2675643" y="120777"/>
                </a:lnTo>
                <a:close/>
                <a:moveTo>
                  <a:pt x="3216882" y="118350"/>
                </a:moveTo>
                <a:cubicBezTo>
                  <a:pt x="3221917" y="121317"/>
                  <a:pt x="3224435" y="123879"/>
                  <a:pt x="3224435" y="126037"/>
                </a:cubicBezTo>
                <a:lnTo>
                  <a:pt x="3227807" y="129274"/>
                </a:lnTo>
                <a:lnTo>
                  <a:pt x="3229965" y="122800"/>
                </a:lnTo>
                <a:close/>
                <a:moveTo>
                  <a:pt x="8660675" y="117813"/>
                </a:moveTo>
                <a:lnTo>
                  <a:pt x="8657438" y="121050"/>
                </a:lnTo>
                <a:lnTo>
                  <a:pt x="8657438" y="124287"/>
                </a:lnTo>
                <a:lnTo>
                  <a:pt x="8659596" y="124287"/>
                </a:lnTo>
                <a:lnTo>
                  <a:pt x="8662833" y="121050"/>
                </a:lnTo>
                <a:lnTo>
                  <a:pt x="8662833" y="117813"/>
                </a:lnTo>
                <a:close/>
                <a:moveTo>
                  <a:pt x="9264273" y="117697"/>
                </a:moveTo>
                <a:lnTo>
                  <a:pt x="9262688" y="118199"/>
                </a:lnTo>
                <a:lnTo>
                  <a:pt x="9262688" y="120977"/>
                </a:lnTo>
                <a:lnTo>
                  <a:pt x="9264913" y="120977"/>
                </a:lnTo>
                <a:close/>
                <a:moveTo>
                  <a:pt x="2175135" y="117165"/>
                </a:moveTo>
                <a:lnTo>
                  <a:pt x="2175449" y="119386"/>
                </a:lnTo>
                <a:lnTo>
                  <a:pt x="2178864" y="119386"/>
                </a:lnTo>
                <a:lnTo>
                  <a:pt x="2178864" y="117165"/>
                </a:lnTo>
                <a:close/>
                <a:moveTo>
                  <a:pt x="8200358" y="117138"/>
                </a:moveTo>
                <a:lnTo>
                  <a:pt x="8200358" y="119296"/>
                </a:lnTo>
                <a:lnTo>
                  <a:pt x="8202516" y="119296"/>
                </a:lnTo>
                <a:close/>
                <a:moveTo>
                  <a:pt x="197862" y="116865"/>
                </a:moveTo>
                <a:lnTo>
                  <a:pt x="195839" y="118888"/>
                </a:lnTo>
                <a:lnTo>
                  <a:pt x="195839" y="120911"/>
                </a:lnTo>
                <a:lnTo>
                  <a:pt x="201908" y="120911"/>
                </a:lnTo>
                <a:lnTo>
                  <a:pt x="201908" y="118888"/>
                </a:lnTo>
                <a:lnTo>
                  <a:pt x="199885" y="116865"/>
                </a:lnTo>
                <a:close/>
                <a:moveTo>
                  <a:pt x="4686848" y="116597"/>
                </a:moveTo>
                <a:lnTo>
                  <a:pt x="4683611" y="119699"/>
                </a:lnTo>
                <a:lnTo>
                  <a:pt x="4683611" y="120778"/>
                </a:lnTo>
                <a:lnTo>
                  <a:pt x="4687927" y="121857"/>
                </a:lnTo>
                <a:lnTo>
                  <a:pt x="4687927" y="120778"/>
                </a:lnTo>
                <a:close/>
                <a:moveTo>
                  <a:pt x="5772214" y="116463"/>
                </a:moveTo>
                <a:lnTo>
                  <a:pt x="5767898" y="118621"/>
                </a:lnTo>
                <a:lnTo>
                  <a:pt x="5767898" y="119699"/>
                </a:lnTo>
                <a:lnTo>
                  <a:pt x="5773293" y="119699"/>
                </a:lnTo>
                <a:lnTo>
                  <a:pt x="5774372" y="116463"/>
                </a:lnTo>
                <a:close/>
                <a:moveTo>
                  <a:pt x="1537810" y="116326"/>
                </a:moveTo>
                <a:lnTo>
                  <a:pt x="1539023" y="116326"/>
                </a:lnTo>
                <a:cubicBezTo>
                  <a:pt x="1544149" y="119653"/>
                  <a:pt x="1546712" y="123339"/>
                  <a:pt x="1546712" y="127386"/>
                </a:cubicBezTo>
                <a:lnTo>
                  <a:pt x="1545633" y="128465"/>
                </a:lnTo>
                <a:lnTo>
                  <a:pt x="1544418" y="128465"/>
                </a:lnTo>
                <a:lnTo>
                  <a:pt x="1537810" y="125093"/>
                </a:lnTo>
                <a:lnTo>
                  <a:pt x="1532415" y="126307"/>
                </a:lnTo>
                <a:lnTo>
                  <a:pt x="1529043" y="121856"/>
                </a:lnTo>
                <a:cubicBezTo>
                  <a:pt x="1530841" y="118169"/>
                  <a:pt x="1533763" y="116326"/>
                  <a:pt x="1537810" y="116326"/>
                </a:cubicBezTo>
                <a:close/>
                <a:moveTo>
                  <a:pt x="3157132" y="116191"/>
                </a:moveTo>
                <a:lnTo>
                  <a:pt x="3157132" y="118350"/>
                </a:lnTo>
                <a:lnTo>
                  <a:pt x="3163606" y="118350"/>
                </a:lnTo>
                <a:lnTo>
                  <a:pt x="3161448" y="116191"/>
                </a:lnTo>
                <a:close/>
                <a:moveTo>
                  <a:pt x="8686571" y="114576"/>
                </a:moveTo>
                <a:lnTo>
                  <a:pt x="8684413" y="116734"/>
                </a:lnTo>
                <a:lnTo>
                  <a:pt x="8685492" y="117813"/>
                </a:lnTo>
                <a:lnTo>
                  <a:pt x="8686571" y="117813"/>
                </a:lnTo>
                <a:close/>
                <a:moveTo>
                  <a:pt x="3751649" y="113764"/>
                </a:moveTo>
                <a:lnTo>
                  <a:pt x="3748412" y="117001"/>
                </a:lnTo>
                <a:lnTo>
                  <a:pt x="3748412" y="120238"/>
                </a:lnTo>
                <a:lnTo>
                  <a:pt x="3750570" y="120238"/>
                </a:lnTo>
                <a:lnTo>
                  <a:pt x="3754886" y="118080"/>
                </a:lnTo>
                <a:lnTo>
                  <a:pt x="3754886" y="113764"/>
                </a:lnTo>
                <a:close/>
                <a:moveTo>
                  <a:pt x="7122410" y="112147"/>
                </a:moveTo>
                <a:lnTo>
                  <a:pt x="7119173" y="113226"/>
                </a:lnTo>
                <a:lnTo>
                  <a:pt x="7119173" y="117542"/>
                </a:lnTo>
                <a:lnTo>
                  <a:pt x="7121331" y="119700"/>
                </a:lnTo>
                <a:lnTo>
                  <a:pt x="7123624" y="119700"/>
                </a:lnTo>
                <a:lnTo>
                  <a:pt x="7124703" y="114305"/>
                </a:lnTo>
                <a:close/>
                <a:moveTo>
                  <a:pt x="2684275" y="112145"/>
                </a:moveTo>
                <a:lnTo>
                  <a:pt x="2684275" y="114303"/>
                </a:lnTo>
                <a:lnTo>
                  <a:pt x="2686432" y="114303"/>
                </a:lnTo>
                <a:close/>
                <a:moveTo>
                  <a:pt x="6742489" y="112116"/>
                </a:moveTo>
                <a:cubicBezTo>
                  <a:pt x="6737918" y="112116"/>
                  <a:pt x="6735633" y="118446"/>
                  <a:pt x="6735633" y="131106"/>
                </a:cubicBezTo>
                <a:lnTo>
                  <a:pt x="6735633" y="134280"/>
                </a:lnTo>
                <a:cubicBezTo>
                  <a:pt x="6735633" y="134084"/>
                  <a:pt x="6737328" y="134552"/>
                  <a:pt x="6740718" y="135681"/>
                </a:cubicBezTo>
                <a:cubicBezTo>
                  <a:pt x="6745103" y="135681"/>
                  <a:pt x="6747295" y="131616"/>
                  <a:pt x="6747295" y="123487"/>
                </a:cubicBezTo>
                <a:cubicBezTo>
                  <a:pt x="6745677" y="123487"/>
                  <a:pt x="6744075" y="119697"/>
                  <a:pt x="6742489" y="112116"/>
                </a:cubicBezTo>
                <a:close/>
                <a:moveTo>
                  <a:pt x="6573001" y="111877"/>
                </a:moveTo>
                <a:lnTo>
                  <a:pt x="6573241" y="111877"/>
                </a:lnTo>
                <a:lnTo>
                  <a:pt x="6573241" y="112116"/>
                </a:lnTo>
                <a:lnTo>
                  <a:pt x="6573001" y="112116"/>
                </a:lnTo>
                <a:close/>
                <a:moveTo>
                  <a:pt x="6719336" y="111604"/>
                </a:moveTo>
                <a:lnTo>
                  <a:pt x="6708850" y="117273"/>
                </a:lnTo>
                <a:lnTo>
                  <a:pt x="6703480" y="116933"/>
                </a:lnTo>
                <a:lnTo>
                  <a:pt x="6704424" y="120790"/>
                </a:lnTo>
                <a:lnTo>
                  <a:pt x="6704424" y="121133"/>
                </a:lnTo>
                <a:lnTo>
                  <a:pt x="6709014" y="121133"/>
                </a:lnTo>
                <a:cubicBezTo>
                  <a:pt x="6714921" y="114963"/>
                  <a:pt x="6718380" y="111877"/>
                  <a:pt x="6719393" y="111877"/>
                </a:cubicBezTo>
                <a:close/>
                <a:moveTo>
                  <a:pt x="1096781" y="111470"/>
                </a:moveTo>
                <a:lnTo>
                  <a:pt x="1084643" y="121181"/>
                </a:lnTo>
                <a:lnTo>
                  <a:pt x="1084643" y="122260"/>
                </a:lnTo>
                <a:lnTo>
                  <a:pt x="1092329" y="123339"/>
                </a:lnTo>
                <a:cubicBezTo>
                  <a:pt x="1096017" y="119203"/>
                  <a:pt x="1097859" y="115246"/>
                  <a:pt x="1097859" y="111470"/>
                </a:cubicBezTo>
                <a:close/>
                <a:moveTo>
                  <a:pt x="2082195" y="110817"/>
                </a:moveTo>
                <a:lnTo>
                  <a:pt x="2078781" y="114096"/>
                </a:lnTo>
                <a:lnTo>
                  <a:pt x="2082195" y="114096"/>
                </a:lnTo>
                <a:close/>
                <a:moveTo>
                  <a:pt x="4186341" y="110527"/>
                </a:moveTo>
                <a:lnTo>
                  <a:pt x="4184800" y="111680"/>
                </a:lnTo>
                <a:cubicBezTo>
                  <a:pt x="4185382" y="112868"/>
                  <a:pt x="4186484" y="113463"/>
                  <a:pt x="4188104" y="113463"/>
                </a:cubicBezTo>
                <a:lnTo>
                  <a:pt x="4188661" y="112906"/>
                </a:lnTo>
                <a:lnTo>
                  <a:pt x="4188661" y="111436"/>
                </a:lnTo>
                <a:cubicBezTo>
                  <a:pt x="4188450" y="110830"/>
                  <a:pt x="4187677" y="110527"/>
                  <a:pt x="4186341" y="110527"/>
                </a:cubicBezTo>
                <a:close/>
                <a:moveTo>
                  <a:pt x="2595797" y="109987"/>
                </a:moveTo>
                <a:lnTo>
                  <a:pt x="2593638" y="112145"/>
                </a:lnTo>
                <a:lnTo>
                  <a:pt x="2593638" y="113224"/>
                </a:lnTo>
                <a:lnTo>
                  <a:pt x="2595797" y="113224"/>
                </a:lnTo>
                <a:close/>
                <a:moveTo>
                  <a:pt x="698777" y="109177"/>
                </a:moveTo>
                <a:lnTo>
                  <a:pt x="707409" y="109177"/>
                </a:lnTo>
                <a:cubicBezTo>
                  <a:pt x="708847" y="109177"/>
                  <a:pt x="709567" y="110930"/>
                  <a:pt x="709567" y="114437"/>
                </a:cubicBezTo>
                <a:cubicBezTo>
                  <a:pt x="712534" y="117584"/>
                  <a:pt x="717255" y="120012"/>
                  <a:pt x="723729" y="121720"/>
                </a:cubicBezTo>
                <a:lnTo>
                  <a:pt x="726966" y="125227"/>
                </a:lnTo>
                <a:lnTo>
                  <a:pt x="725887" y="130218"/>
                </a:lnTo>
                <a:lnTo>
                  <a:pt x="726966" y="131027"/>
                </a:lnTo>
                <a:lnTo>
                  <a:pt x="728045" y="131027"/>
                </a:lnTo>
                <a:lnTo>
                  <a:pt x="730203" y="125227"/>
                </a:lnTo>
                <a:cubicBezTo>
                  <a:pt x="732630" y="125227"/>
                  <a:pt x="736631" y="128644"/>
                  <a:pt x="742207" y="135478"/>
                </a:cubicBezTo>
                <a:lnTo>
                  <a:pt x="742207" y="137366"/>
                </a:lnTo>
                <a:lnTo>
                  <a:pt x="734654" y="141817"/>
                </a:lnTo>
                <a:lnTo>
                  <a:pt x="730203" y="141817"/>
                </a:lnTo>
                <a:lnTo>
                  <a:pt x="726966" y="140064"/>
                </a:lnTo>
                <a:lnTo>
                  <a:pt x="717255" y="140064"/>
                </a:lnTo>
                <a:lnTo>
                  <a:pt x="710646" y="138175"/>
                </a:lnTo>
                <a:lnTo>
                  <a:pt x="699856" y="139119"/>
                </a:lnTo>
                <a:cubicBezTo>
                  <a:pt x="699856" y="137501"/>
                  <a:pt x="698057" y="136017"/>
                  <a:pt x="694461" y="134668"/>
                </a:cubicBezTo>
                <a:lnTo>
                  <a:pt x="688931" y="139119"/>
                </a:lnTo>
                <a:lnTo>
                  <a:pt x="683536" y="138175"/>
                </a:lnTo>
                <a:lnTo>
                  <a:pt x="671667" y="140873"/>
                </a:lnTo>
                <a:lnTo>
                  <a:pt x="654268" y="136422"/>
                </a:lnTo>
                <a:lnTo>
                  <a:pt x="644422" y="139119"/>
                </a:lnTo>
                <a:lnTo>
                  <a:pt x="635790" y="139119"/>
                </a:lnTo>
                <a:cubicBezTo>
                  <a:pt x="630215" y="139119"/>
                  <a:pt x="626933" y="137906"/>
                  <a:pt x="625944" y="135478"/>
                </a:cubicBezTo>
                <a:cubicBezTo>
                  <a:pt x="625944" y="133859"/>
                  <a:pt x="635025" y="132106"/>
                  <a:pt x="653189" y="130218"/>
                </a:cubicBezTo>
                <a:lnTo>
                  <a:pt x="663979" y="133724"/>
                </a:lnTo>
                <a:cubicBezTo>
                  <a:pt x="671802" y="133724"/>
                  <a:pt x="678680" y="129723"/>
                  <a:pt x="684615" y="121720"/>
                </a:cubicBezTo>
                <a:close/>
                <a:moveTo>
                  <a:pt x="6569827" y="107778"/>
                </a:moveTo>
                <a:lnTo>
                  <a:pt x="6569827" y="112116"/>
                </a:lnTo>
                <a:lnTo>
                  <a:pt x="6573001" y="112116"/>
                </a:lnTo>
                <a:lnTo>
                  <a:pt x="6573001" y="115156"/>
                </a:lnTo>
                <a:lnTo>
                  <a:pt x="6577473" y="115156"/>
                </a:lnTo>
                <a:lnTo>
                  <a:pt x="6577473" y="111877"/>
                </a:lnTo>
                <a:lnTo>
                  <a:pt x="6573241" y="111877"/>
                </a:lnTo>
                <a:lnTo>
                  <a:pt x="6573241" y="107778"/>
                </a:lnTo>
                <a:close/>
                <a:moveTo>
                  <a:pt x="3146207" y="107559"/>
                </a:moveTo>
                <a:lnTo>
                  <a:pt x="3146207" y="108638"/>
                </a:lnTo>
                <a:lnTo>
                  <a:pt x="3148365" y="108638"/>
                </a:lnTo>
                <a:lnTo>
                  <a:pt x="3148365" y="107559"/>
                </a:lnTo>
                <a:close/>
                <a:moveTo>
                  <a:pt x="3639837" y="107020"/>
                </a:moveTo>
                <a:cubicBezTo>
                  <a:pt x="3636331" y="109178"/>
                  <a:pt x="3632059" y="110617"/>
                  <a:pt x="3627024" y="111336"/>
                </a:cubicBezTo>
                <a:lnTo>
                  <a:pt x="3627024" y="113494"/>
                </a:lnTo>
                <a:lnTo>
                  <a:pt x="3630261" y="116596"/>
                </a:lnTo>
                <a:cubicBezTo>
                  <a:pt x="3632778" y="116596"/>
                  <a:pt x="3635611" y="115203"/>
                  <a:pt x="3638758" y="112415"/>
                </a:cubicBezTo>
                <a:lnTo>
                  <a:pt x="3644153" y="112415"/>
                </a:lnTo>
                <a:lnTo>
                  <a:pt x="3644153" y="110257"/>
                </a:lnTo>
                <a:cubicBezTo>
                  <a:pt x="3644153" y="108459"/>
                  <a:pt x="3642714" y="107380"/>
                  <a:pt x="3639837" y="107020"/>
                </a:cubicBezTo>
                <a:close/>
                <a:moveTo>
                  <a:pt x="67303" y="106614"/>
                </a:moveTo>
                <a:lnTo>
                  <a:pt x="66224" y="110660"/>
                </a:lnTo>
                <a:lnTo>
                  <a:pt x="67303" y="111739"/>
                </a:lnTo>
                <a:lnTo>
                  <a:pt x="69326" y="111739"/>
                </a:lnTo>
                <a:lnTo>
                  <a:pt x="71349" y="109716"/>
                </a:lnTo>
                <a:lnTo>
                  <a:pt x="71349" y="108637"/>
                </a:lnTo>
                <a:lnTo>
                  <a:pt x="69326" y="106614"/>
                </a:lnTo>
                <a:close/>
                <a:moveTo>
                  <a:pt x="3138519" y="106480"/>
                </a:moveTo>
                <a:lnTo>
                  <a:pt x="3138519" y="107559"/>
                </a:lnTo>
                <a:lnTo>
                  <a:pt x="3145128" y="107559"/>
                </a:lnTo>
                <a:lnTo>
                  <a:pt x="3145128" y="106480"/>
                </a:lnTo>
                <a:close/>
                <a:moveTo>
                  <a:pt x="1632627" y="106480"/>
                </a:moveTo>
                <a:lnTo>
                  <a:pt x="1632627" y="107559"/>
                </a:lnTo>
                <a:lnTo>
                  <a:pt x="1634784" y="107559"/>
                </a:lnTo>
                <a:lnTo>
                  <a:pt x="1634784" y="106480"/>
                </a:lnTo>
                <a:close/>
                <a:moveTo>
                  <a:pt x="5608880" y="105672"/>
                </a:moveTo>
                <a:lnTo>
                  <a:pt x="5608880" y="109988"/>
                </a:lnTo>
                <a:lnTo>
                  <a:pt x="5614275" y="108909"/>
                </a:lnTo>
                <a:lnTo>
                  <a:pt x="5614275" y="105672"/>
                </a:lnTo>
                <a:close/>
                <a:moveTo>
                  <a:pt x="2688591" y="105671"/>
                </a:moveTo>
                <a:lnTo>
                  <a:pt x="2688591" y="106750"/>
                </a:lnTo>
                <a:lnTo>
                  <a:pt x="2697223" y="106750"/>
                </a:lnTo>
                <a:lnTo>
                  <a:pt x="2697223" y="105671"/>
                </a:lnTo>
                <a:close/>
                <a:moveTo>
                  <a:pt x="3773094" y="105267"/>
                </a:moveTo>
                <a:lnTo>
                  <a:pt x="3773094" y="107425"/>
                </a:lnTo>
                <a:lnTo>
                  <a:pt x="3775252" y="105267"/>
                </a:lnTo>
                <a:close/>
                <a:moveTo>
                  <a:pt x="9258842" y="104975"/>
                </a:moveTo>
                <a:lnTo>
                  <a:pt x="9257508" y="107729"/>
                </a:lnTo>
                <a:lnTo>
                  <a:pt x="9261664" y="111349"/>
                </a:lnTo>
                <a:lnTo>
                  <a:pt x="9264804" y="106713"/>
                </a:lnTo>
                <a:lnTo>
                  <a:pt x="9264804" y="105451"/>
                </a:lnTo>
                <a:cubicBezTo>
                  <a:pt x="9264804" y="105133"/>
                  <a:pt x="9262816" y="104975"/>
                  <a:pt x="9258842" y="104975"/>
                </a:cubicBezTo>
                <a:close/>
                <a:moveTo>
                  <a:pt x="6721509" y="104605"/>
                </a:moveTo>
                <a:lnTo>
                  <a:pt x="6721509" y="108942"/>
                </a:lnTo>
                <a:lnTo>
                  <a:pt x="6724923" y="108942"/>
                </a:lnTo>
                <a:lnTo>
                  <a:pt x="6724923" y="104605"/>
                </a:lnTo>
                <a:close/>
                <a:moveTo>
                  <a:pt x="9195678" y="103917"/>
                </a:moveTo>
                <a:lnTo>
                  <a:pt x="9187451" y="110397"/>
                </a:lnTo>
                <a:lnTo>
                  <a:pt x="9178707" y="110397"/>
                </a:lnTo>
                <a:lnTo>
                  <a:pt x="9166933" y="108148"/>
                </a:lnTo>
                <a:lnTo>
                  <a:pt x="9157198" y="108148"/>
                </a:lnTo>
                <a:lnTo>
                  <a:pt x="9148661" y="110397"/>
                </a:lnTo>
                <a:lnTo>
                  <a:pt x="9145232" y="108148"/>
                </a:lnTo>
                <a:lnTo>
                  <a:pt x="9125496" y="110397"/>
                </a:lnTo>
                <a:lnTo>
                  <a:pt x="9124339" y="109206"/>
                </a:lnTo>
                <a:lnTo>
                  <a:pt x="9124339" y="111455"/>
                </a:lnTo>
                <a:lnTo>
                  <a:pt x="9123281" y="111455"/>
                </a:lnTo>
                <a:lnTo>
                  <a:pt x="9125397" y="117600"/>
                </a:lnTo>
                <a:lnTo>
                  <a:pt x="9122224" y="123164"/>
                </a:lnTo>
                <a:lnTo>
                  <a:pt x="9122224" y="123364"/>
                </a:lnTo>
                <a:lnTo>
                  <a:pt x="9143749" y="126293"/>
                </a:lnTo>
                <a:lnTo>
                  <a:pt x="9153900" y="124178"/>
                </a:lnTo>
                <a:lnTo>
                  <a:pt x="9157160" y="126523"/>
                </a:lnTo>
                <a:lnTo>
                  <a:pt x="9157160" y="126293"/>
                </a:lnTo>
                <a:lnTo>
                  <a:pt x="9174054" y="126293"/>
                </a:lnTo>
                <a:lnTo>
                  <a:pt x="9180077" y="128410"/>
                </a:lnTo>
                <a:lnTo>
                  <a:pt x="9182953" y="124178"/>
                </a:lnTo>
                <a:lnTo>
                  <a:pt x="9185381" y="124178"/>
                </a:lnTo>
                <a:cubicBezTo>
                  <a:pt x="9187941" y="124178"/>
                  <a:pt x="9191860" y="126293"/>
                  <a:pt x="9197138" y="130525"/>
                </a:cubicBezTo>
                <a:cubicBezTo>
                  <a:pt x="9199267" y="128477"/>
                  <a:pt x="9205244" y="127105"/>
                  <a:pt x="9215070" y="126410"/>
                </a:cubicBezTo>
                <a:lnTo>
                  <a:pt x="9217302" y="124178"/>
                </a:lnTo>
                <a:lnTo>
                  <a:pt x="9224921" y="124178"/>
                </a:lnTo>
                <a:lnTo>
                  <a:pt x="9225979" y="125235"/>
                </a:lnTo>
                <a:cubicBezTo>
                  <a:pt x="9226094" y="125235"/>
                  <a:pt x="9229669" y="120169"/>
                  <a:pt x="9236703" y="110035"/>
                </a:cubicBezTo>
                <a:lnTo>
                  <a:pt x="9240221" y="107090"/>
                </a:lnTo>
                <a:lnTo>
                  <a:pt x="9236524" y="107090"/>
                </a:lnTo>
                <a:lnTo>
                  <a:pt x="9232292" y="110397"/>
                </a:lnTo>
                <a:cubicBezTo>
                  <a:pt x="9223497" y="110397"/>
                  <a:pt x="9211293" y="108237"/>
                  <a:pt x="9195678" y="103917"/>
                </a:cubicBezTo>
                <a:close/>
                <a:moveTo>
                  <a:pt x="6725872" y="103547"/>
                </a:moveTo>
                <a:lnTo>
                  <a:pt x="6725872" y="107884"/>
                </a:lnTo>
                <a:lnTo>
                  <a:pt x="6728097" y="107884"/>
                </a:lnTo>
                <a:lnTo>
                  <a:pt x="6728097" y="103547"/>
                </a:lnTo>
                <a:close/>
                <a:moveTo>
                  <a:pt x="3203799" y="103108"/>
                </a:moveTo>
                <a:lnTo>
                  <a:pt x="3199483" y="106480"/>
                </a:lnTo>
                <a:lnTo>
                  <a:pt x="3199483" y="107559"/>
                </a:lnTo>
                <a:lnTo>
                  <a:pt x="3203799" y="111875"/>
                </a:lnTo>
                <a:lnTo>
                  <a:pt x="3209194" y="111875"/>
                </a:lnTo>
                <a:lnTo>
                  <a:pt x="3209194" y="107559"/>
                </a:lnTo>
                <a:close/>
                <a:moveTo>
                  <a:pt x="6696888" y="102489"/>
                </a:moveTo>
                <a:cubicBezTo>
                  <a:pt x="6695114" y="102489"/>
                  <a:pt x="6694372" y="102567"/>
                  <a:pt x="6694663" y="102725"/>
                </a:cubicBezTo>
                <a:lnTo>
                  <a:pt x="6696888" y="102725"/>
                </a:lnTo>
                <a:close/>
                <a:moveTo>
                  <a:pt x="6564407" y="102489"/>
                </a:moveTo>
                <a:lnTo>
                  <a:pt x="6564407" y="102571"/>
                </a:lnTo>
                <a:lnTo>
                  <a:pt x="6564584" y="102489"/>
                </a:lnTo>
                <a:close/>
                <a:moveTo>
                  <a:pt x="2134456" y="102487"/>
                </a:moveTo>
                <a:lnTo>
                  <a:pt x="2134456" y="106824"/>
                </a:lnTo>
                <a:lnTo>
                  <a:pt x="2137870" y="106824"/>
                </a:lnTo>
                <a:lnTo>
                  <a:pt x="2137870" y="102487"/>
                </a:lnTo>
                <a:close/>
                <a:moveTo>
                  <a:pt x="4174268" y="101130"/>
                </a:moveTo>
                <a:lnTo>
                  <a:pt x="4173295" y="106877"/>
                </a:lnTo>
                <a:lnTo>
                  <a:pt x="4173295" y="108215"/>
                </a:lnTo>
                <a:cubicBezTo>
                  <a:pt x="4174580" y="110303"/>
                  <a:pt x="4175603" y="111347"/>
                  <a:pt x="4176366" y="111347"/>
                </a:cubicBezTo>
                <a:lnTo>
                  <a:pt x="4177155" y="110089"/>
                </a:lnTo>
                <a:cubicBezTo>
                  <a:pt x="4177155" y="107272"/>
                  <a:pt x="4176838" y="105029"/>
                  <a:pt x="4176205" y="103361"/>
                </a:cubicBezTo>
                <a:close/>
                <a:moveTo>
                  <a:pt x="8135483" y="100818"/>
                </a:moveTo>
                <a:lnTo>
                  <a:pt x="8132246" y="101897"/>
                </a:lnTo>
                <a:lnTo>
                  <a:pt x="8133325" y="109585"/>
                </a:lnTo>
                <a:lnTo>
                  <a:pt x="8129009" y="118218"/>
                </a:lnTo>
                <a:cubicBezTo>
                  <a:pt x="8129009" y="121095"/>
                  <a:pt x="8130808" y="122534"/>
                  <a:pt x="8134404" y="122534"/>
                </a:cubicBezTo>
                <a:lnTo>
                  <a:pt x="8136562" y="124692"/>
                </a:lnTo>
                <a:cubicBezTo>
                  <a:pt x="8148162" y="124152"/>
                  <a:pt x="8153961" y="120915"/>
                  <a:pt x="8153961" y="114980"/>
                </a:cubicBezTo>
                <a:lnTo>
                  <a:pt x="8157198" y="110664"/>
                </a:lnTo>
                <a:lnTo>
                  <a:pt x="8158277" y="109585"/>
                </a:lnTo>
                <a:lnTo>
                  <a:pt x="8159356" y="109585"/>
                </a:lnTo>
                <a:cubicBezTo>
                  <a:pt x="8168708" y="109585"/>
                  <a:pt x="8173383" y="112103"/>
                  <a:pt x="8173383" y="117138"/>
                </a:cubicBezTo>
                <a:lnTo>
                  <a:pt x="8172304" y="118218"/>
                </a:lnTo>
                <a:cubicBezTo>
                  <a:pt x="8178958" y="123253"/>
                  <a:pt x="8184713" y="125770"/>
                  <a:pt x="8189568" y="125770"/>
                </a:cubicBezTo>
                <a:cubicBezTo>
                  <a:pt x="8192086" y="125231"/>
                  <a:pt x="8194244" y="123073"/>
                  <a:pt x="8196042" y="119296"/>
                </a:cubicBezTo>
                <a:lnTo>
                  <a:pt x="8196042" y="117138"/>
                </a:lnTo>
                <a:lnTo>
                  <a:pt x="8193884" y="113901"/>
                </a:lnTo>
                <a:cubicBezTo>
                  <a:pt x="8193884" y="111563"/>
                  <a:pt x="8196402" y="110125"/>
                  <a:pt x="8201437" y="109585"/>
                </a:cubicBezTo>
                <a:lnTo>
                  <a:pt x="8201437" y="107427"/>
                </a:lnTo>
                <a:cubicBezTo>
                  <a:pt x="8201437" y="105359"/>
                  <a:pt x="8197481" y="103875"/>
                  <a:pt x="8189568" y="102976"/>
                </a:cubicBezTo>
                <a:cubicBezTo>
                  <a:pt x="8189568" y="104415"/>
                  <a:pt x="8188489" y="105134"/>
                  <a:pt x="8186331" y="105134"/>
                </a:cubicBezTo>
                <a:cubicBezTo>
                  <a:pt x="8184893" y="103875"/>
                  <a:pt x="8178778" y="102797"/>
                  <a:pt x="8167988" y="101897"/>
                </a:cubicBezTo>
                <a:lnTo>
                  <a:pt x="8166909" y="100818"/>
                </a:lnTo>
                <a:lnTo>
                  <a:pt x="8165830" y="100818"/>
                </a:lnTo>
                <a:lnTo>
                  <a:pt x="8163672" y="102976"/>
                </a:lnTo>
                <a:lnTo>
                  <a:pt x="8156119" y="102976"/>
                </a:lnTo>
                <a:lnTo>
                  <a:pt x="8150589" y="101897"/>
                </a:lnTo>
                <a:lnTo>
                  <a:pt x="8144115" y="102976"/>
                </a:lnTo>
                <a:lnTo>
                  <a:pt x="8141957" y="102976"/>
                </a:lnTo>
                <a:close/>
                <a:moveTo>
                  <a:pt x="4676058" y="100412"/>
                </a:moveTo>
                <a:lnTo>
                  <a:pt x="4673900" y="102570"/>
                </a:lnTo>
                <a:lnTo>
                  <a:pt x="4673900" y="104728"/>
                </a:lnTo>
                <a:lnTo>
                  <a:pt x="4676058" y="106886"/>
                </a:lnTo>
                <a:lnTo>
                  <a:pt x="4678216" y="104728"/>
                </a:lnTo>
                <a:lnTo>
                  <a:pt x="4678216" y="102570"/>
                </a:lnTo>
                <a:close/>
                <a:moveTo>
                  <a:pt x="210271" y="99331"/>
                </a:moveTo>
                <a:lnTo>
                  <a:pt x="210271" y="101489"/>
                </a:lnTo>
                <a:lnTo>
                  <a:pt x="212429" y="103512"/>
                </a:lnTo>
                <a:lnTo>
                  <a:pt x="214452" y="101489"/>
                </a:lnTo>
                <a:lnTo>
                  <a:pt x="212429" y="99331"/>
                </a:lnTo>
                <a:close/>
                <a:moveTo>
                  <a:pt x="7726555" y="98930"/>
                </a:moveTo>
                <a:cubicBezTo>
                  <a:pt x="7723768" y="99649"/>
                  <a:pt x="7721564" y="102167"/>
                  <a:pt x="7719946" y="106483"/>
                </a:cubicBezTo>
                <a:lnTo>
                  <a:pt x="7723183" y="114171"/>
                </a:lnTo>
                <a:lnTo>
                  <a:pt x="7723183" y="116329"/>
                </a:lnTo>
                <a:lnTo>
                  <a:pt x="7719946" y="120645"/>
                </a:lnTo>
                <a:lnTo>
                  <a:pt x="7719946" y="122803"/>
                </a:lnTo>
                <a:lnTo>
                  <a:pt x="7722104" y="122803"/>
                </a:lnTo>
                <a:lnTo>
                  <a:pt x="7725476" y="119566"/>
                </a:lnTo>
                <a:lnTo>
                  <a:pt x="7725476" y="118487"/>
                </a:lnTo>
                <a:lnTo>
                  <a:pt x="7724262" y="114171"/>
                </a:lnTo>
                <a:cubicBezTo>
                  <a:pt x="7727229" y="109765"/>
                  <a:pt x="7728713" y="106483"/>
                  <a:pt x="7728713" y="104325"/>
                </a:cubicBezTo>
                <a:lnTo>
                  <a:pt x="7728713" y="100009"/>
                </a:lnTo>
                <a:lnTo>
                  <a:pt x="7726555" y="100009"/>
                </a:lnTo>
                <a:close/>
                <a:moveTo>
                  <a:pt x="3743017" y="98793"/>
                </a:moveTo>
                <a:lnTo>
                  <a:pt x="3739780" y="102030"/>
                </a:lnTo>
                <a:cubicBezTo>
                  <a:pt x="3739780" y="103468"/>
                  <a:pt x="3740859" y="104188"/>
                  <a:pt x="3743017" y="104188"/>
                </a:cubicBezTo>
                <a:lnTo>
                  <a:pt x="3746254" y="103109"/>
                </a:lnTo>
                <a:lnTo>
                  <a:pt x="3746254" y="100951"/>
                </a:lnTo>
                <a:lnTo>
                  <a:pt x="3744096" y="98793"/>
                </a:lnTo>
                <a:close/>
                <a:moveTo>
                  <a:pt x="5076135" y="98523"/>
                </a:moveTo>
                <a:lnTo>
                  <a:pt x="5074112" y="100681"/>
                </a:lnTo>
                <a:lnTo>
                  <a:pt x="5074112" y="103919"/>
                </a:lnTo>
                <a:lnTo>
                  <a:pt x="5075191" y="103919"/>
                </a:lnTo>
                <a:lnTo>
                  <a:pt x="5078293" y="100681"/>
                </a:lnTo>
                <a:close/>
                <a:moveTo>
                  <a:pt x="8684413" y="98391"/>
                </a:moveTo>
                <a:lnTo>
                  <a:pt x="8683334" y="105944"/>
                </a:lnTo>
                <a:lnTo>
                  <a:pt x="8683334" y="107023"/>
                </a:lnTo>
                <a:lnTo>
                  <a:pt x="8685492" y="107023"/>
                </a:lnTo>
                <a:lnTo>
                  <a:pt x="8685492" y="98391"/>
                </a:lnTo>
                <a:close/>
                <a:moveTo>
                  <a:pt x="2608745" y="98118"/>
                </a:moveTo>
                <a:lnTo>
                  <a:pt x="2606587" y="101355"/>
                </a:lnTo>
                <a:lnTo>
                  <a:pt x="2606587" y="103513"/>
                </a:lnTo>
                <a:cubicBezTo>
                  <a:pt x="2608563" y="108548"/>
                  <a:pt x="2616117" y="114663"/>
                  <a:pt x="2629246" y="121856"/>
                </a:cubicBezTo>
                <a:lnTo>
                  <a:pt x="2651905" y="147752"/>
                </a:lnTo>
                <a:lnTo>
                  <a:pt x="2655142" y="146673"/>
                </a:lnTo>
                <a:lnTo>
                  <a:pt x="2655142" y="140199"/>
                </a:lnTo>
                <a:lnTo>
                  <a:pt x="2651905" y="133725"/>
                </a:lnTo>
                <a:lnTo>
                  <a:pt x="2652983" y="128330"/>
                </a:lnTo>
                <a:lnTo>
                  <a:pt x="2651905" y="113224"/>
                </a:lnTo>
                <a:lnTo>
                  <a:pt x="2651905" y="108908"/>
                </a:lnTo>
                <a:lnTo>
                  <a:pt x="2654062" y="101355"/>
                </a:lnTo>
                <a:lnTo>
                  <a:pt x="2652983" y="100276"/>
                </a:lnTo>
                <a:lnTo>
                  <a:pt x="2651905" y="100276"/>
                </a:lnTo>
                <a:lnTo>
                  <a:pt x="2634641" y="104592"/>
                </a:lnTo>
                <a:lnTo>
                  <a:pt x="2630324" y="104592"/>
                </a:lnTo>
                <a:lnTo>
                  <a:pt x="2627088" y="102434"/>
                </a:lnTo>
                <a:lnTo>
                  <a:pt x="2620613" y="103513"/>
                </a:lnTo>
                <a:cubicBezTo>
                  <a:pt x="2615218" y="99916"/>
                  <a:pt x="2611262" y="98118"/>
                  <a:pt x="2608745" y="98118"/>
                </a:cubicBezTo>
                <a:close/>
                <a:moveTo>
                  <a:pt x="3254917" y="97714"/>
                </a:moveTo>
                <a:lnTo>
                  <a:pt x="3254917" y="100950"/>
                </a:lnTo>
                <a:lnTo>
                  <a:pt x="3255996" y="100950"/>
                </a:lnTo>
                <a:lnTo>
                  <a:pt x="3258154" y="98792"/>
                </a:lnTo>
                <a:lnTo>
                  <a:pt x="3257075" y="97714"/>
                </a:lnTo>
                <a:close/>
                <a:moveTo>
                  <a:pt x="3235360" y="97714"/>
                </a:moveTo>
                <a:lnTo>
                  <a:pt x="3236439" y="97714"/>
                </a:lnTo>
                <a:lnTo>
                  <a:pt x="3238597" y="99871"/>
                </a:lnTo>
                <a:lnTo>
                  <a:pt x="3237518" y="100950"/>
                </a:lnTo>
                <a:lnTo>
                  <a:pt x="3236439" y="100950"/>
                </a:lnTo>
                <a:lnTo>
                  <a:pt x="3234281" y="98792"/>
                </a:lnTo>
                <a:close/>
                <a:moveTo>
                  <a:pt x="196783" y="97038"/>
                </a:moveTo>
                <a:lnTo>
                  <a:pt x="196783" y="97982"/>
                </a:lnTo>
                <a:lnTo>
                  <a:pt x="197862" y="101084"/>
                </a:lnTo>
                <a:lnTo>
                  <a:pt x="198806" y="101084"/>
                </a:lnTo>
                <a:lnTo>
                  <a:pt x="200964" y="99061"/>
                </a:lnTo>
                <a:lnTo>
                  <a:pt x="197862" y="97038"/>
                </a:lnTo>
                <a:close/>
                <a:moveTo>
                  <a:pt x="1184989" y="96094"/>
                </a:moveTo>
                <a:lnTo>
                  <a:pt x="1182831" y="98522"/>
                </a:lnTo>
                <a:lnTo>
                  <a:pt x="1182831" y="100680"/>
                </a:lnTo>
                <a:lnTo>
                  <a:pt x="1187283" y="104996"/>
                </a:lnTo>
                <a:lnTo>
                  <a:pt x="1189440" y="104996"/>
                </a:lnTo>
                <a:lnTo>
                  <a:pt x="1189440" y="96094"/>
                </a:lnTo>
                <a:close/>
                <a:moveTo>
                  <a:pt x="3755965" y="95556"/>
                </a:moveTo>
                <a:lnTo>
                  <a:pt x="3755965" y="96635"/>
                </a:lnTo>
                <a:lnTo>
                  <a:pt x="3758123" y="98793"/>
                </a:lnTo>
                <a:lnTo>
                  <a:pt x="3760281" y="98793"/>
                </a:lnTo>
                <a:lnTo>
                  <a:pt x="3760281" y="95556"/>
                </a:lnTo>
                <a:close/>
                <a:moveTo>
                  <a:pt x="8277103" y="95423"/>
                </a:moveTo>
                <a:cubicBezTo>
                  <a:pt x="8277103" y="96682"/>
                  <a:pt x="8280385" y="97761"/>
                  <a:pt x="8286948" y="98660"/>
                </a:cubicBezTo>
                <a:lnTo>
                  <a:pt x="8292344" y="97581"/>
                </a:lnTo>
                <a:lnTo>
                  <a:pt x="8292344" y="96502"/>
                </a:lnTo>
                <a:lnTo>
                  <a:pt x="8289106" y="95423"/>
                </a:lnTo>
                <a:lnTo>
                  <a:pt x="8288028" y="96502"/>
                </a:lnTo>
                <a:lnTo>
                  <a:pt x="8286948" y="96502"/>
                </a:lnTo>
                <a:lnTo>
                  <a:pt x="8280340" y="95423"/>
                </a:lnTo>
                <a:close/>
                <a:moveTo>
                  <a:pt x="8132246" y="95423"/>
                </a:moveTo>
                <a:lnTo>
                  <a:pt x="8132246" y="96502"/>
                </a:lnTo>
                <a:lnTo>
                  <a:pt x="8134404" y="96502"/>
                </a:lnTo>
                <a:lnTo>
                  <a:pt x="8134404" y="95423"/>
                </a:lnTo>
                <a:close/>
                <a:moveTo>
                  <a:pt x="1654613" y="95420"/>
                </a:moveTo>
                <a:cubicBezTo>
                  <a:pt x="1652994" y="95420"/>
                  <a:pt x="1651915" y="97983"/>
                  <a:pt x="1651376" y="103108"/>
                </a:cubicBezTo>
                <a:lnTo>
                  <a:pt x="1652454" y="104187"/>
                </a:lnTo>
                <a:lnTo>
                  <a:pt x="1655826" y="104187"/>
                </a:lnTo>
                <a:lnTo>
                  <a:pt x="1657985" y="102029"/>
                </a:lnTo>
                <a:lnTo>
                  <a:pt x="1657985" y="98657"/>
                </a:lnTo>
                <a:close/>
                <a:moveTo>
                  <a:pt x="8157198" y="94344"/>
                </a:moveTo>
                <a:lnTo>
                  <a:pt x="8157198" y="95423"/>
                </a:lnTo>
                <a:lnTo>
                  <a:pt x="8159356" y="97581"/>
                </a:lnTo>
                <a:lnTo>
                  <a:pt x="8162593" y="97581"/>
                </a:lnTo>
                <a:lnTo>
                  <a:pt x="8162593" y="95423"/>
                </a:lnTo>
                <a:lnTo>
                  <a:pt x="8158277" y="94344"/>
                </a:lnTo>
                <a:close/>
                <a:moveTo>
                  <a:pt x="6625895" y="91424"/>
                </a:moveTo>
                <a:lnTo>
                  <a:pt x="6623899" y="92675"/>
                </a:lnTo>
                <a:cubicBezTo>
                  <a:pt x="6622294" y="93204"/>
                  <a:pt x="6620348" y="93469"/>
                  <a:pt x="6618062" y="93469"/>
                </a:cubicBezTo>
                <a:lnTo>
                  <a:pt x="6611189" y="94316"/>
                </a:lnTo>
                <a:lnTo>
                  <a:pt x="6610797" y="94156"/>
                </a:lnTo>
                <a:lnTo>
                  <a:pt x="6611988" y="94811"/>
                </a:lnTo>
                <a:lnTo>
                  <a:pt x="6611988" y="97890"/>
                </a:lnTo>
                <a:cubicBezTo>
                  <a:pt x="6608996" y="101608"/>
                  <a:pt x="6607133" y="106945"/>
                  <a:pt x="6606401" y="113902"/>
                </a:cubicBezTo>
                <a:lnTo>
                  <a:pt x="6602530" y="116717"/>
                </a:lnTo>
                <a:lnTo>
                  <a:pt x="6607381" y="122541"/>
                </a:lnTo>
                <a:cubicBezTo>
                  <a:pt x="6608637" y="125050"/>
                  <a:pt x="6609423" y="127994"/>
                  <a:pt x="6609739" y="131375"/>
                </a:cubicBezTo>
                <a:lnTo>
                  <a:pt x="6609739" y="133548"/>
                </a:lnTo>
                <a:lnTo>
                  <a:pt x="6607623" y="141877"/>
                </a:lnTo>
                <a:lnTo>
                  <a:pt x="6607623" y="158287"/>
                </a:lnTo>
                <a:cubicBezTo>
                  <a:pt x="6605225" y="172379"/>
                  <a:pt x="6602361" y="179425"/>
                  <a:pt x="6599030" y="179425"/>
                </a:cubicBezTo>
                <a:cubicBezTo>
                  <a:pt x="6599030" y="178002"/>
                  <a:pt x="6600818" y="178628"/>
                  <a:pt x="6604395" y="181305"/>
                </a:cubicBezTo>
                <a:lnTo>
                  <a:pt x="6621764" y="178131"/>
                </a:lnTo>
                <a:lnTo>
                  <a:pt x="6630814" y="178131"/>
                </a:lnTo>
                <a:lnTo>
                  <a:pt x="6642786" y="181324"/>
                </a:lnTo>
                <a:lnTo>
                  <a:pt x="6664583" y="180247"/>
                </a:lnTo>
                <a:lnTo>
                  <a:pt x="6665504" y="180247"/>
                </a:lnTo>
                <a:lnTo>
                  <a:pt x="6665828" y="180490"/>
                </a:lnTo>
                <a:lnTo>
                  <a:pt x="6668187" y="178131"/>
                </a:lnTo>
                <a:lnTo>
                  <a:pt x="6681877" y="178131"/>
                </a:lnTo>
                <a:lnTo>
                  <a:pt x="6688064" y="181305"/>
                </a:lnTo>
                <a:lnTo>
                  <a:pt x="6703261" y="179189"/>
                </a:lnTo>
                <a:cubicBezTo>
                  <a:pt x="6704558" y="179925"/>
                  <a:pt x="6706685" y="180558"/>
                  <a:pt x="6709641" y="181087"/>
                </a:cubicBezTo>
                <a:lnTo>
                  <a:pt x="6720451" y="182301"/>
                </a:lnTo>
                <a:lnTo>
                  <a:pt x="6720451" y="179792"/>
                </a:lnTo>
                <a:cubicBezTo>
                  <a:pt x="6718335" y="177148"/>
                  <a:pt x="6717277" y="174407"/>
                  <a:pt x="6717277" y="171571"/>
                </a:cubicBezTo>
                <a:lnTo>
                  <a:pt x="6717277" y="165356"/>
                </a:lnTo>
                <a:cubicBezTo>
                  <a:pt x="6717277" y="164492"/>
                  <a:pt x="6717592" y="163682"/>
                  <a:pt x="6718220" y="162924"/>
                </a:cubicBezTo>
                <a:lnTo>
                  <a:pt x="6719672" y="161839"/>
                </a:lnTo>
                <a:lnTo>
                  <a:pt x="6701526" y="161839"/>
                </a:lnTo>
                <a:cubicBezTo>
                  <a:pt x="6699234" y="159723"/>
                  <a:pt x="6696027" y="158665"/>
                  <a:pt x="6691908" y="158665"/>
                </a:cubicBezTo>
                <a:cubicBezTo>
                  <a:pt x="6688720" y="155875"/>
                  <a:pt x="6687126" y="153141"/>
                  <a:pt x="6687126" y="150465"/>
                </a:cubicBezTo>
                <a:cubicBezTo>
                  <a:pt x="6683336" y="150465"/>
                  <a:pt x="6680118" y="148060"/>
                  <a:pt x="6677472" y="143249"/>
                </a:cubicBezTo>
                <a:lnTo>
                  <a:pt x="6677472" y="137241"/>
                </a:lnTo>
                <a:lnTo>
                  <a:pt x="6678530" y="136183"/>
                </a:lnTo>
                <a:lnTo>
                  <a:pt x="6678530" y="133565"/>
                </a:lnTo>
                <a:lnTo>
                  <a:pt x="6685653" y="134623"/>
                </a:lnTo>
                <a:lnTo>
                  <a:pt x="6687126" y="133074"/>
                </a:lnTo>
                <a:cubicBezTo>
                  <a:pt x="6687126" y="132193"/>
                  <a:pt x="6685672" y="129768"/>
                  <a:pt x="6682762" y="125799"/>
                </a:cubicBezTo>
                <a:lnTo>
                  <a:pt x="6682762" y="123424"/>
                </a:lnTo>
                <a:cubicBezTo>
                  <a:pt x="6684522" y="115726"/>
                  <a:pt x="6687229" y="111877"/>
                  <a:pt x="6690882" y="111877"/>
                </a:cubicBezTo>
                <a:lnTo>
                  <a:pt x="6693022" y="111877"/>
                </a:lnTo>
                <a:lnTo>
                  <a:pt x="6692416" y="110000"/>
                </a:lnTo>
                <a:lnTo>
                  <a:pt x="6689940" y="111058"/>
                </a:lnTo>
                <a:lnTo>
                  <a:pt x="6681811" y="110000"/>
                </a:lnTo>
                <a:lnTo>
                  <a:pt x="6684060" y="118038"/>
                </a:lnTo>
                <a:cubicBezTo>
                  <a:pt x="6679626" y="126422"/>
                  <a:pt x="6676761" y="133793"/>
                  <a:pt x="6675464" y="140151"/>
                </a:cubicBezTo>
                <a:lnTo>
                  <a:pt x="6680754" y="151341"/>
                </a:lnTo>
                <a:lnTo>
                  <a:pt x="6680754" y="154069"/>
                </a:lnTo>
                <a:cubicBezTo>
                  <a:pt x="6674228" y="159954"/>
                  <a:pt x="6668897" y="162896"/>
                  <a:pt x="6664760" y="162896"/>
                </a:cubicBezTo>
                <a:lnTo>
                  <a:pt x="6660158" y="161839"/>
                </a:lnTo>
                <a:lnTo>
                  <a:pt x="6655022" y="164880"/>
                </a:lnTo>
                <a:cubicBezTo>
                  <a:pt x="6642821" y="164880"/>
                  <a:pt x="6634524" y="161858"/>
                  <a:pt x="6630129" y="155816"/>
                </a:cubicBezTo>
                <a:lnTo>
                  <a:pt x="6630129" y="138969"/>
                </a:lnTo>
                <a:lnTo>
                  <a:pt x="6633303" y="126851"/>
                </a:lnTo>
                <a:lnTo>
                  <a:pt x="6631187" y="115426"/>
                </a:lnTo>
                <a:lnTo>
                  <a:pt x="6633303" y="108948"/>
                </a:lnTo>
                <a:lnTo>
                  <a:pt x="6633303" y="99623"/>
                </a:lnTo>
                <a:close/>
                <a:moveTo>
                  <a:pt x="8155040" y="91107"/>
                </a:moveTo>
                <a:lnTo>
                  <a:pt x="8155040" y="93265"/>
                </a:lnTo>
                <a:lnTo>
                  <a:pt x="8156119" y="93265"/>
                </a:lnTo>
                <a:lnTo>
                  <a:pt x="8156119" y="91107"/>
                </a:lnTo>
                <a:close/>
                <a:moveTo>
                  <a:pt x="7273606" y="90162"/>
                </a:moveTo>
                <a:lnTo>
                  <a:pt x="7271448" y="92320"/>
                </a:lnTo>
                <a:lnTo>
                  <a:pt x="7272527" y="97851"/>
                </a:lnTo>
                <a:lnTo>
                  <a:pt x="7279001" y="97851"/>
                </a:lnTo>
                <a:lnTo>
                  <a:pt x="7281294" y="95693"/>
                </a:lnTo>
                <a:lnTo>
                  <a:pt x="7274685" y="90162"/>
                </a:lnTo>
                <a:close/>
                <a:moveTo>
                  <a:pt x="3744096" y="90160"/>
                </a:moveTo>
                <a:lnTo>
                  <a:pt x="3741938" y="92318"/>
                </a:lnTo>
                <a:lnTo>
                  <a:pt x="3744096" y="92318"/>
                </a:lnTo>
                <a:close/>
                <a:moveTo>
                  <a:pt x="6624709" y="90111"/>
                </a:moveTo>
                <a:lnTo>
                  <a:pt x="6624709" y="90295"/>
                </a:lnTo>
                <a:lnTo>
                  <a:pt x="6624874" y="90295"/>
                </a:lnTo>
                <a:close/>
                <a:moveTo>
                  <a:pt x="2266827" y="89791"/>
                </a:moveTo>
                <a:lnTo>
                  <a:pt x="2266827" y="94128"/>
                </a:lnTo>
                <a:lnTo>
                  <a:pt x="2269183" y="94128"/>
                </a:lnTo>
                <a:lnTo>
                  <a:pt x="2269183" y="89791"/>
                </a:lnTo>
                <a:close/>
                <a:moveTo>
                  <a:pt x="8785704" y="89758"/>
                </a:moveTo>
                <a:lnTo>
                  <a:pt x="8783546" y="91916"/>
                </a:lnTo>
                <a:lnTo>
                  <a:pt x="8783546" y="92995"/>
                </a:lnTo>
                <a:lnTo>
                  <a:pt x="8785704" y="95154"/>
                </a:lnTo>
                <a:lnTo>
                  <a:pt x="8790020" y="95154"/>
                </a:lnTo>
                <a:lnTo>
                  <a:pt x="8790020" y="92995"/>
                </a:lnTo>
                <a:lnTo>
                  <a:pt x="8786783" y="89758"/>
                </a:lnTo>
                <a:close/>
                <a:moveTo>
                  <a:pt x="3095089" y="89081"/>
                </a:moveTo>
                <a:lnTo>
                  <a:pt x="3090773" y="94476"/>
                </a:lnTo>
                <a:cubicBezTo>
                  <a:pt x="3092931" y="94476"/>
                  <a:pt x="3094010" y="95196"/>
                  <a:pt x="3094010" y="96635"/>
                </a:cubicBezTo>
                <a:lnTo>
                  <a:pt x="3092931" y="102029"/>
                </a:lnTo>
                <a:lnTo>
                  <a:pt x="3094010" y="108638"/>
                </a:lnTo>
                <a:lnTo>
                  <a:pt x="3094010" y="112954"/>
                </a:lnTo>
                <a:lnTo>
                  <a:pt x="3091852" y="117270"/>
                </a:lnTo>
                <a:lnTo>
                  <a:pt x="3092931" y="120507"/>
                </a:lnTo>
                <a:lnTo>
                  <a:pt x="3088615" y="124958"/>
                </a:lnTo>
                <a:lnTo>
                  <a:pt x="3090773" y="124958"/>
                </a:lnTo>
                <a:lnTo>
                  <a:pt x="3094010" y="119428"/>
                </a:lnTo>
                <a:lnTo>
                  <a:pt x="3092931" y="116191"/>
                </a:lnTo>
                <a:cubicBezTo>
                  <a:pt x="3094369" y="116191"/>
                  <a:pt x="3095089" y="114393"/>
                  <a:pt x="3095089" y="110796"/>
                </a:cubicBezTo>
                <a:lnTo>
                  <a:pt x="3097247" y="108638"/>
                </a:lnTo>
                <a:lnTo>
                  <a:pt x="3096168" y="103108"/>
                </a:lnTo>
                <a:lnTo>
                  <a:pt x="3096168" y="99871"/>
                </a:lnTo>
                <a:lnTo>
                  <a:pt x="3097247" y="98792"/>
                </a:lnTo>
                <a:lnTo>
                  <a:pt x="3094010" y="92318"/>
                </a:lnTo>
                <a:close/>
                <a:moveTo>
                  <a:pt x="8095560" y="88949"/>
                </a:moveTo>
                <a:lnTo>
                  <a:pt x="8094481" y="90028"/>
                </a:lnTo>
                <a:lnTo>
                  <a:pt x="8093402" y="90028"/>
                </a:lnTo>
                <a:lnTo>
                  <a:pt x="8094481" y="93265"/>
                </a:lnTo>
                <a:lnTo>
                  <a:pt x="8095560" y="93265"/>
                </a:lnTo>
                <a:close/>
                <a:moveTo>
                  <a:pt x="5142090" y="84766"/>
                </a:moveTo>
                <a:lnTo>
                  <a:pt x="5148429" y="84766"/>
                </a:lnTo>
                <a:cubicBezTo>
                  <a:pt x="5153914" y="84766"/>
                  <a:pt x="5160658" y="88318"/>
                  <a:pt x="5168660" y="95422"/>
                </a:cubicBezTo>
                <a:cubicBezTo>
                  <a:pt x="5182957" y="100906"/>
                  <a:pt x="5193567" y="112236"/>
                  <a:pt x="5200491" y="129410"/>
                </a:cubicBezTo>
                <a:cubicBezTo>
                  <a:pt x="5200491" y="135615"/>
                  <a:pt x="5202963" y="142313"/>
                  <a:pt x="5207909" y="149507"/>
                </a:cubicBezTo>
                <a:lnTo>
                  <a:pt x="5204672" y="154902"/>
                </a:lnTo>
                <a:lnTo>
                  <a:pt x="5205751" y="155981"/>
                </a:lnTo>
                <a:lnTo>
                  <a:pt x="5205751" y="156925"/>
                </a:lnTo>
                <a:lnTo>
                  <a:pt x="5204672" y="165422"/>
                </a:lnTo>
                <a:lnTo>
                  <a:pt x="5207909" y="171896"/>
                </a:lnTo>
                <a:lnTo>
                  <a:pt x="5190914" y="196309"/>
                </a:lnTo>
                <a:cubicBezTo>
                  <a:pt x="5186868" y="196668"/>
                  <a:pt x="5183676" y="197702"/>
                  <a:pt x="5181338" y="199411"/>
                </a:cubicBezTo>
                <a:lnTo>
                  <a:pt x="5177157" y="199411"/>
                </a:lnTo>
                <a:cubicBezTo>
                  <a:pt x="5168615" y="193746"/>
                  <a:pt x="5164344" y="188800"/>
                  <a:pt x="5164344" y="184574"/>
                </a:cubicBezTo>
                <a:lnTo>
                  <a:pt x="5167581" y="173919"/>
                </a:lnTo>
                <a:lnTo>
                  <a:pt x="5166502" y="163399"/>
                </a:lnTo>
                <a:lnTo>
                  <a:pt x="5169604" y="163399"/>
                </a:lnTo>
                <a:lnTo>
                  <a:pt x="5168660" y="158004"/>
                </a:lnTo>
                <a:lnTo>
                  <a:pt x="5168660" y="155981"/>
                </a:lnTo>
                <a:cubicBezTo>
                  <a:pt x="5170728" y="155981"/>
                  <a:pt x="5171762" y="153149"/>
                  <a:pt x="5171762" y="147484"/>
                </a:cubicBezTo>
                <a:lnTo>
                  <a:pt x="5170683" y="144246"/>
                </a:lnTo>
                <a:lnTo>
                  <a:pt x="5168660" y="146405"/>
                </a:lnTo>
                <a:cubicBezTo>
                  <a:pt x="5164344" y="146405"/>
                  <a:pt x="5159713" y="136828"/>
                  <a:pt x="5154768" y="117676"/>
                </a:cubicBezTo>
                <a:cubicBezTo>
                  <a:pt x="5151801" y="108684"/>
                  <a:pt x="5146496" y="99468"/>
                  <a:pt x="5138853" y="90026"/>
                </a:cubicBezTo>
                <a:lnTo>
                  <a:pt x="5138853" y="88003"/>
                </a:lnTo>
                <a:close/>
                <a:moveTo>
                  <a:pt x="5078293" y="84766"/>
                </a:moveTo>
                <a:lnTo>
                  <a:pt x="5078293" y="88003"/>
                </a:lnTo>
                <a:lnTo>
                  <a:pt x="5080451" y="88003"/>
                </a:lnTo>
                <a:lnTo>
                  <a:pt x="5082609" y="85845"/>
                </a:lnTo>
                <a:lnTo>
                  <a:pt x="5081530" y="84766"/>
                </a:lnTo>
                <a:close/>
                <a:moveTo>
                  <a:pt x="8686571" y="84363"/>
                </a:moveTo>
                <a:lnTo>
                  <a:pt x="8685492" y="85442"/>
                </a:lnTo>
                <a:lnTo>
                  <a:pt x="8685492" y="95154"/>
                </a:lnTo>
                <a:lnTo>
                  <a:pt x="8689673" y="90837"/>
                </a:lnTo>
                <a:cubicBezTo>
                  <a:pt x="8689043" y="86521"/>
                  <a:pt x="8688009" y="84363"/>
                  <a:pt x="8686571" y="84363"/>
                </a:cubicBezTo>
                <a:close/>
                <a:moveTo>
                  <a:pt x="8657438" y="84363"/>
                </a:moveTo>
                <a:lnTo>
                  <a:pt x="8655280" y="86521"/>
                </a:lnTo>
                <a:cubicBezTo>
                  <a:pt x="8656359" y="89399"/>
                  <a:pt x="8657438" y="90837"/>
                  <a:pt x="8658517" y="90837"/>
                </a:cubicBezTo>
                <a:lnTo>
                  <a:pt x="8659596" y="90837"/>
                </a:lnTo>
                <a:lnTo>
                  <a:pt x="8659596" y="86521"/>
                </a:lnTo>
                <a:close/>
                <a:moveTo>
                  <a:pt x="5761424" y="83957"/>
                </a:moveTo>
                <a:lnTo>
                  <a:pt x="5763582" y="86115"/>
                </a:lnTo>
                <a:lnTo>
                  <a:pt x="5763582" y="83957"/>
                </a:lnTo>
                <a:close/>
                <a:moveTo>
                  <a:pt x="3762304" y="83686"/>
                </a:moveTo>
                <a:lnTo>
                  <a:pt x="3761225" y="84765"/>
                </a:lnTo>
                <a:cubicBezTo>
                  <a:pt x="3762124" y="88362"/>
                  <a:pt x="3763203" y="90160"/>
                  <a:pt x="3764462" y="90160"/>
                </a:cubicBezTo>
                <a:lnTo>
                  <a:pt x="3765541" y="90160"/>
                </a:lnTo>
                <a:lnTo>
                  <a:pt x="3765541" y="86923"/>
                </a:lnTo>
                <a:close/>
                <a:moveTo>
                  <a:pt x="8102034" y="83554"/>
                </a:moveTo>
                <a:lnTo>
                  <a:pt x="8099876" y="85712"/>
                </a:lnTo>
                <a:lnTo>
                  <a:pt x="8102034" y="85712"/>
                </a:lnTo>
                <a:close/>
                <a:moveTo>
                  <a:pt x="6583953" y="82121"/>
                </a:moveTo>
                <a:lnTo>
                  <a:pt x="6582788" y="82731"/>
                </a:lnTo>
                <a:lnTo>
                  <a:pt x="6582415" y="83022"/>
                </a:lnTo>
                <a:lnTo>
                  <a:pt x="6583953" y="83022"/>
                </a:lnTo>
                <a:close/>
                <a:moveTo>
                  <a:pt x="2672406" y="81933"/>
                </a:moveTo>
                <a:lnTo>
                  <a:pt x="2672406" y="84091"/>
                </a:lnTo>
                <a:lnTo>
                  <a:pt x="2674565" y="86249"/>
                </a:lnTo>
                <a:lnTo>
                  <a:pt x="2675643" y="86249"/>
                </a:lnTo>
                <a:lnTo>
                  <a:pt x="2675643" y="84091"/>
                </a:lnTo>
                <a:lnTo>
                  <a:pt x="2673485" y="81933"/>
                </a:lnTo>
                <a:close/>
                <a:moveTo>
                  <a:pt x="6599980" y="81500"/>
                </a:moveTo>
                <a:lnTo>
                  <a:pt x="6598627" y="82095"/>
                </a:lnTo>
                <a:lnTo>
                  <a:pt x="6596914" y="82095"/>
                </a:lnTo>
                <a:lnTo>
                  <a:pt x="6596914" y="84556"/>
                </a:lnTo>
                <a:cubicBezTo>
                  <a:pt x="6596914" y="86469"/>
                  <a:pt x="6596272" y="87904"/>
                  <a:pt x="6594988" y="88860"/>
                </a:cubicBezTo>
                <a:lnTo>
                  <a:pt x="6590273" y="90031"/>
                </a:lnTo>
                <a:lnTo>
                  <a:pt x="6591491" y="93776"/>
                </a:lnTo>
                <a:lnTo>
                  <a:pt x="6589375" y="100889"/>
                </a:lnTo>
                <a:lnTo>
                  <a:pt x="6589853" y="101625"/>
                </a:lnTo>
                <a:lnTo>
                  <a:pt x="6592110" y="95580"/>
                </a:lnTo>
                <a:close/>
                <a:moveTo>
                  <a:pt x="1159767" y="80988"/>
                </a:moveTo>
                <a:cubicBezTo>
                  <a:pt x="1154193" y="80988"/>
                  <a:pt x="1147538" y="87552"/>
                  <a:pt x="1139806" y="100680"/>
                </a:cubicBezTo>
                <a:cubicBezTo>
                  <a:pt x="1135580" y="100680"/>
                  <a:pt x="1132253" y="104636"/>
                  <a:pt x="1129826" y="112549"/>
                </a:cubicBezTo>
                <a:cubicBezTo>
                  <a:pt x="1124700" y="115786"/>
                  <a:pt x="1122137" y="119383"/>
                  <a:pt x="1122137" y="123339"/>
                </a:cubicBezTo>
                <a:lnTo>
                  <a:pt x="1122137" y="125767"/>
                </a:lnTo>
                <a:cubicBezTo>
                  <a:pt x="1127802" y="125767"/>
                  <a:pt x="1133692" y="118124"/>
                  <a:pt x="1139806" y="102838"/>
                </a:cubicBezTo>
                <a:lnTo>
                  <a:pt x="1144257" y="101759"/>
                </a:lnTo>
                <a:cubicBezTo>
                  <a:pt x="1149922" y="104636"/>
                  <a:pt x="1156171" y="109312"/>
                  <a:pt x="1163005" y="115786"/>
                </a:cubicBezTo>
                <a:lnTo>
                  <a:pt x="1164084" y="115786"/>
                </a:lnTo>
                <a:lnTo>
                  <a:pt x="1163005" y="108233"/>
                </a:lnTo>
                <a:lnTo>
                  <a:pt x="1164084" y="101759"/>
                </a:lnTo>
                <a:cubicBezTo>
                  <a:pt x="1163005" y="87912"/>
                  <a:pt x="1161565" y="80988"/>
                  <a:pt x="1159767" y="80988"/>
                </a:cubicBezTo>
                <a:close/>
                <a:moveTo>
                  <a:pt x="5756029" y="80720"/>
                </a:moveTo>
                <a:lnTo>
                  <a:pt x="5756029" y="81799"/>
                </a:lnTo>
                <a:lnTo>
                  <a:pt x="5758187" y="81799"/>
                </a:lnTo>
                <a:lnTo>
                  <a:pt x="5758187" y="80720"/>
                </a:lnTo>
                <a:close/>
                <a:moveTo>
                  <a:pt x="4224487" y="80615"/>
                </a:moveTo>
                <a:lnTo>
                  <a:pt x="4219266" y="84111"/>
                </a:lnTo>
                <a:cubicBezTo>
                  <a:pt x="4216958" y="84970"/>
                  <a:pt x="4214267" y="85400"/>
                  <a:pt x="4211194" y="85400"/>
                </a:cubicBezTo>
                <a:lnTo>
                  <a:pt x="4207106" y="83306"/>
                </a:lnTo>
                <a:lnTo>
                  <a:pt x="4221097" y="97727"/>
                </a:lnTo>
                <a:cubicBezTo>
                  <a:pt x="4223161" y="97727"/>
                  <a:pt x="4224916" y="98276"/>
                  <a:pt x="4226360" y="99375"/>
                </a:cubicBezTo>
                <a:lnTo>
                  <a:pt x="4227511" y="101049"/>
                </a:lnTo>
                <a:lnTo>
                  <a:pt x="4227275" y="99779"/>
                </a:lnTo>
                <a:lnTo>
                  <a:pt x="4227275" y="93069"/>
                </a:lnTo>
                <a:lnTo>
                  <a:pt x="4230999" y="89620"/>
                </a:lnTo>
                <a:close/>
                <a:moveTo>
                  <a:pt x="8235021" y="80317"/>
                </a:moveTo>
                <a:cubicBezTo>
                  <a:pt x="8234302" y="90387"/>
                  <a:pt x="8231784" y="95423"/>
                  <a:pt x="8227468" y="95423"/>
                </a:cubicBezTo>
                <a:lnTo>
                  <a:pt x="8223152" y="101897"/>
                </a:lnTo>
                <a:lnTo>
                  <a:pt x="8223152" y="102976"/>
                </a:lnTo>
                <a:lnTo>
                  <a:pt x="8230705" y="130086"/>
                </a:lnTo>
                <a:cubicBezTo>
                  <a:pt x="8235741" y="135661"/>
                  <a:pt x="8238258" y="141776"/>
                  <a:pt x="8238258" y="148430"/>
                </a:cubicBezTo>
                <a:cubicBezTo>
                  <a:pt x="8238258" y="154185"/>
                  <a:pt x="8239338" y="157062"/>
                  <a:pt x="8241496" y="157062"/>
                </a:cubicBezTo>
                <a:cubicBezTo>
                  <a:pt x="8244013" y="157062"/>
                  <a:pt x="8246171" y="149149"/>
                  <a:pt x="8247970" y="133324"/>
                </a:cubicBezTo>
                <a:cubicBezTo>
                  <a:pt x="8249768" y="133324"/>
                  <a:pt x="8253005" y="124332"/>
                  <a:pt x="8257680" y="106348"/>
                </a:cubicBezTo>
                <a:lnTo>
                  <a:pt x="8257680" y="99739"/>
                </a:lnTo>
                <a:cubicBezTo>
                  <a:pt x="8255522" y="97042"/>
                  <a:pt x="8254444" y="93804"/>
                  <a:pt x="8254444" y="90028"/>
                </a:cubicBezTo>
                <a:lnTo>
                  <a:pt x="8254444" y="81396"/>
                </a:lnTo>
                <a:lnTo>
                  <a:pt x="8245812" y="83554"/>
                </a:lnTo>
                <a:lnTo>
                  <a:pt x="8242574" y="83554"/>
                </a:lnTo>
                <a:close/>
                <a:moveTo>
                  <a:pt x="3065686" y="80314"/>
                </a:moveTo>
                <a:lnTo>
                  <a:pt x="3065686" y="81393"/>
                </a:lnTo>
                <a:lnTo>
                  <a:pt x="3067844" y="81393"/>
                </a:lnTo>
                <a:lnTo>
                  <a:pt x="3067844" y="80314"/>
                </a:lnTo>
                <a:close/>
                <a:moveTo>
                  <a:pt x="5238660" y="80045"/>
                </a:moveTo>
                <a:lnTo>
                  <a:pt x="5248237" y="88542"/>
                </a:lnTo>
                <a:cubicBezTo>
                  <a:pt x="5259386" y="88542"/>
                  <a:pt x="5269682" y="94927"/>
                  <a:pt x="5279123" y="107695"/>
                </a:cubicBezTo>
                <a:lnTo>
                  <a:pt x="5280067" y="110797"/>
                </a:lnTo>
                <a:lnTo>
                  <a:pt x="5281146" y="109718"/>
                </a:lnTo>
                <a:lnTo>
                  <a:pt x="5283304" y="109718"/>
                </a:lnTo>
                <a:lnTo>
                  <a:pt x="5285462" y="114034"/>
                </a:lnTo>
                <a:lnTo>
                  <a:pt x="5285462" y="119294"/>
                </a:lnTo>
                <a:cubicBezTo>
                  <a:pt x="5285462" y="121452"/>
                  <a:pt x="5281551" y="122532"/>
                  <a:pt x="5273728" y="122532"/>
                </a:cubicBezTo>
                <a:cubicBezTo>
                  <a:pt x="5270221" y="148697"/>
                  <a:pt x="5266355" y="161780"/>
                  <a:pt x="5262129" y="161780"/>
                </a:cubicBezTo>
                <a:cubicBezTo>
                  <a:pt x="5261410" y="166007"/>
                  <a:pt x="5259611" y="168120"/>
                  <a:pt x="5256734" y="168120"/>
                </a:cubicBezTo>
                <a:lnTo>
                  <a:pt x="5256734" y="171356"/>
                </a:lnTo>
                <a:lnTo>
                  <a:pt x="5255655" y="176617"/>
                </a:lnTo>
                <a:lnTo>
                  <a:pt x="5258892" y="179853"/>
                </a:lnTo>
                <a:lnTo>
                  <a:pt x="5258892" y="180933"/>
                </a:lnTo>
                <a:cubicBezTo>
                  <a:pt x="5258892" y="186058"/>
                  <a:pt x="5253946" y="191723"/>
                  <a:pt x="5244055" y="197927"/>
                </a:cubicBezTo>
                <a:cubicBezTo>
                  <a:pt x="5244055" y="206739"/>
                  <a:pt x="5237312" y="218068"/>
                  <a:pt x="5223824" y="231916"/>
                </a:cubicBezTo>
                <a:cubicBezTo>
                  <a:pt x="5223824" y="234433"/>
                  <a:pt x="5222071" y="237985"/>
                  <a:pt x="5218564" y="242571"/>
                </a:cubicBezTo>
                <a:lnTo>
                  <a:pt x="5218564" y="243650"/>
                </a:lnTo>
                <a:lnTo>
                  <a:pt x="5228140" y="248910"/>
                </a:lnTo>
                <a:lnTo>
                  <a:pt x="5233400" y="248910"/>
                </a:lnTo>
                <a:cubicBezTo>
                  <a:pt x="5243111" y="248910"/>
                  <a:pt x="5250889" y="243605"/>
                  <a:pt x="5256734" y="232995"/>
                </a:cubicBezTo>
                <a:lnTo>
                  <a:pt x="5259971" y="230837"/>
                </a:lnTo>
                <a:lnTo>
                  <a:pt x="5262129" y="230837"/>
                </a:lnTo>
                <a:cubicBezTo>
                  <a:pt x="5270401" y="232635"/>
                  <a:pt x="5276740" y="236906"/>
                  <a:pt x="5281146" y="243650"/>
                </a:cubicBezTo>
                <a:cubicBezTo>
                  <a:pt x="5285103" y="243650"/>
                  <a:pt x="5287935" y="246168"/>
                  <a:pt x="5289643" y="251203"/>
                </a:cubicBezTo>
                <a:cubicBezTo>
                  <a:pt x="5286676" y="253181"/>
                  <a:pt x="5281731" y="254170"/>
                  <a:pt x="5274807" y="254170"/>
                </a:cubicBezTo>
                <a:lnTo>
                  <a:pt x="5266310" y="250933"/>
                </a:lnTo>
                <a:lnTo>
                  <a:pt x="5259971" y="253091"/>
                </a:lnTo>
                <a:lnTo>
                  <a:pt x="5258892" y="253091"/>
                </a:lnTo>
                <a:lnTo>
                  <a:pt x="5254576" y="251203"/>
                </a:lnTo>
                <a:lnTo>
                  <a:pt x="5248237" y="254170"/>
                </a:lnTo>
                <a:lnTo>
                  <a:pt x="5241897" y="253091"/>
                </a:lnTo>
                <a:cubicBezTo>
                  <a:pt x="5232816" y="253091"/>
                  <a:pt x="5224678" y="254485"/>
                  <a:pt x="5217485" y="257272"/>
                </a:cubicBezTo>
                <a:lnTo>
                  <a:pt x="5216406" y="257272"/>
                </a:lnTo>
                <a:lnTo>
                  <a:pt x="5213169" y="254170"/>
                </a:lnTo>
                <a:lnTo>
                  <a:pt x="5213169" y="252012"/>
                </a:lnTo>
                <a:lnTo>
                  <a:pt x="5215327" y="250124"/>
                </a:lnTo>
                <a:lnTo>
                  <a:pt x="5215327" y="247022"/>
                </a:lnTo>
                <a:lnTo>
                  <a:pt x="5213169" y="244864"/>
                </a:lnTo>
                <a:cubicBezTo>
                  <a:pt x="5213169" y="251068"/>
                  <a:pt x="5210337" y="254170"/>
                  <a:pt x="5204672" y="254170"/>
                </a:cubicBezTo>
                <a:cubicBezTo>
                  <a:pt x="5198288" y="253271"/>
                  <a:pt x="5195096" y="251563"/>
                  <a:pt x="5195096" y="249045"/>
                </a:cubicBezTo>
                <a:cubicBezTo>
                  <a:pt x="5184485" y="252462"/>
                  <a:pt x="5177427" y="254170"/>
                  <a:pt x="5173920" y="254170"/>
                </a:cubicBezTo>
                <a:lnTo>
                  <a:pt x="5162186" y="253091"/>
                </a:lnTo>
                <a:cubicBezTo>
                  <a:pt x="5145192" y="253810"/>
                  <a:pt x="5134941" y="254845"/>
                  <a:pt x="5131434" y="256193"/>
                </a:cubicBezTo>
                <a:cubicBezTo>
                  <a:pt x="5131434" y="254665"/>
                  <a:pt x="5128962" y="253271"/>
                  <a:pt x="5124016" y="252012"/>
                </a:cubicBezTo>
                <a:lnTo>
                  <a:pt x="5120779" y="253091"/>
                </a:lnTo>
                <a:lnTo>
                  <a:pt x="5120779" y="252012"/>
                </a:lnTo>
                <a:lnTo>
                  <a:pt x="5114440" y="254170"/>
                </a:lnTo>
                <a:cubicBezTo>
                  <a:pt x="5100953" y="254170"/>
                  <a:pt x="5094209" y="252821"/>
                  <a:pt x="5094209" y="250124"/>
                </a:cubicBezTo>
                <a:lnTo>
                  <a:pt x="5094209" y="249045"/>
                </a:lnTo>
                <a:lnTo>
                  <a:pt x="5091107" y="249045"/>
                </a:lnTo>
                <a:cubicBezTo>
                  <a:pt x="5091107" y="251742"/>
                  <a:pt x="5088949" y="253091"/>
                  <a:pt x="5084633" y="253091"/>
                </a:cubicBezTo>
                <a:lnTo>
                  <a:pt x="5082609" y="253091"/>
                </a:lnTo>
                <a:cubicBezTo>
                  <a:pt x="5080451" y="253091"/>
                  <a:pt x="5079013" y="250259"/>
                  <a:pt x="5078293" y="244594"/>
                </a:cubicBezTo>
                <a:lnTo>
                  <a:pt x="5079372" y="243650"/>
                </a:lnTo>
                <a:lnTo>
                  <a:pt x="5083688" y="243650"/>
                </a:lnTo>
                <a:cubicBezTo>
                  <a:pt x="5086296" y="246078"/>
                  <a:pt x="5089803" y="247471"/>
                  <a:pt x="5094209" y="247831"/>
                </a:cubicBezTo>
                <a:cubicBezTo>
                  <a:pt x="5098615" y="247471"/>
                  <a:pt x="5102166" y="246078"/>
                  <a:pt x="5104864" y="243650"/>
                </a:cubicBezTo>
                <a:lnTo>
                  <a:pt x="5115519" y="243650"/>
                </a:lnTo>
                <a:lnTo>
                  <a:pt x="5117677" y="245673"/>
                </a:lnTo>
                <a:lnTo>
                  <a:pt x="5118621" y="244594"/>
                </a:lnTo>
                <a:lnTo>
                  <a:pt x="5124016" y="245673"/>
                </a:lnTo>
                <a:lnTo>
                  <a:pt x="5131434" y="243650"/>
                </a:lnTo>
                <a:cubicBezTo>
                  <a:pt x="5135840" y="243650"/>
                  <a:pt x="5142224" y="245044"/>
                  <a:pt x="5150587" y="247831"/>
                </a:cubicBezTo>
                <a:cubicBezTo>
                  <a:pt x="5153554" y="245044"/>
                  <a:pt x="5156386" y="243650"/>
                  <a:pt x="5159084" y="243650"/>
                </a:cubicBezTo>
                <a:lnTo>
                  <a:pt x="5167581" y="243650"/>
                </a:lnTo>
                <a:cubicBezTo>
                  <a:pt x="5175853" y="247157"/>
                  <a:pt x="5182552" y="248910"/>
                  <a:pt x="5187677" y="248910"/>
                </a:cubicBezTo>
                <a:lnTo>
                  <a:pt x="5189835" y="246752"/>
                </a:lnTo>
                <a:lnTo>
                  <a:pt x="5187677" y="240413"/>
                </a:lnTo>
                <a:lnTo>
                  <a:pt x="5187677" y="239334"/>
                </a:lnTo>
                <a:lnTo>
                  <a:pt x="5202649" y="217079"/>
                </a:lnTo>
                <a:lnTo>
                  <a:pt x="5201570" y="212763"/>
                </a:lnTo>
                <a:cubicBezTo>
                  <a:pt x="5202918" y="202872"/>
                  <a:pt x="5205391" y="197927"/>
                  <a:pt x="5208988" y="197927"/>
                </a:cubicBezTo>
                <a:lnTo>
                  <a:pt x="5214248" y="199006"/>
                </a:lnTo>
                <a:lnTo>
                  <a:pt x="5215327" y="197927"/>
                </a:lnTo>
                <a:lnTo>
                  <a:pt x="5215327" y="195769"/>
                </a:lnTo>
                <a:lnTo>
                  <a:pt x="5212090" y="191588"/>
                </a:lnTo>
                <a:lnTo>
                  <a:pt x="5212090" y="188351"/>
                </a:lnTo>
                <a:lnTo>
                  <a:pt x="5223824" y="140605"/>
                </a:lnTo>
                <a:lnTo>
                  <a:pt x="5225982" y="136289"/>
                </a:lnTo>
                <a:lnTo>
                  <a:pt x="5228140" y="136289"/>
                </a:lnTo>
                <a:lnTo>
                  <a:pt x="5227061" y="133187"/>
                </a:lnTo>
                <a:cubicBezTo>
                  <a:pt x="5228410" y="129590"/>
                  <a:pt x="5230523" y="127791"/>
                  <a:pt x="5233400" y="127791"/>
                </a:cubicBezTo>
                <a:lnTo>
                  <a:pt x="5233400" y="124690"/>
                </a:lnTo>
                <a:lnTo>
                  <a:pt x="5230163" y="120373"/>
                </a:lnTo>
                <a:lnTo>
                  <a:pt x="5230163" y="119294"/>
                </a:lnTo>
                <a:cubicBezTo>
                  <a:pt x="5232861" y="116687"/>
                  <a:pt x="5235019" y="111382"/>
                  <a:pt x="5236637" y="103379"/>
                </a:cubicBezTo>
                <a:cubicBezTo>
                  <a:pt x="5233760" y="96455"/>
                  <a:pt x="5232321" y="91150"/>
                  <a:pt x="5232321" y="87463"/>
                </a:cubicBezTo>
                <a:cubicBezTo>
                  <a:pt x="5232681" y="82518"/>
                  <a:pt x="5234794" y="80045"/>
                  <a:pt x="5238660" y="80045"/>
                </a:cubicBezTo>
                <a:close/>
                <a:moveTo>
                  <a:pt x="3145128" y="79235"/>
                </a:moveTo>
                <a:lnTo>
                  <a:pt x="3145128" y="80314"/>
                </a:lnTo>
                <a:lnTo>
                  <a:pt x="3147286" y="80314"/>
                </a:lnTo>
                <a:lnTo>
                  <a:pt x="3147286" y="79235"/>
                </a:lnTo>
                <a:close/>
                <a:moveTo>
                  <a:pt x="7718867" y="78294"/>
                </a:moveTo>
                <a:lnTo>
                  <a:pt x="7718867" y="81531"/>
                </a:lnTo>
                <a:lnTo>
                  <a:pt x="7721025" y="81531"/>
                </a:lnTo>
                <a:lnTo>
                  <a:pt x="7721025" y="78294"/>
                </a:lnTo>
                <a:close/>
                <a:moveTo>
                  <a:pt x="7277922" y="78158"/>
                </a:moveTo>
                <a:lnTo>
                  <a:pt x="7277922" y="81395"/>
                </a:lnTo>
                <a:lnTo>
                  <a:pt x="7279001" y="81395"/>
                </a:lnTo>
                <a:lnTo>
                  <a:pt x="7279001" y="78158"/>
                </a:lnTo>
                <a:close/>
                <a:moveTo>
                  <a:pt x="4143857" y="78127"/>
                </a:moveTo>
                <a:lnTo>
                  <a:pt x="4120684" y="85400"/>
                </a:lnTo>
                <a:cubicBezTo>
                  <a:pt x="4116785" y="81962"/>
                  <a:pt x="4114336" y="80243"/>
                  <a:pt x="4113337" y="80243"/>
                </a:cubicBezTo>
                <a:lnTo>
                  <a:pt x="4101575" y="81301"/>
                </a:lnTo>
                <a:lnTo>
                  <a:pt x="4100276" y="80065"/>
                </a:lnTo>
                <a:lnTo>
                  <a:pt x="4100166" y="80738"/>
                </a:lnTo>
                <a:lnTo>
                  <a:pt x="4102282" y="82705"/>
                </a:lnTo>
                <a:lnTo>
                  <a:pt x="4102282" y="96172"/>
                </a:lnTo>
                <a:lnTo>
                  <a:pt x="4098183" y="100970"/>
                </a:lnTo>
                <a:lnTo>
                  <a:pt x="4099241" y="103619"/>
                </a:lnTo>
                <a:lnTo>
                  <a:pt x="4098183" y="104074"/>
                </a:lnTo>
                <a:lnTo>
                  <a:pt x="4097784" y="104074"/>
                </a:lnTo>
                <a:cubicBezTo>
                  <a:pt x="4100782" y="107852"/>
                  <a:pt x="4102282" y="111528"/>
                  <a:pt x="4102282" y="115102"/>
                </a:cubicBezTo>
                <a:lnTo>
                  <a:pt x="4102282" y="132034"/>
                </a:lnTo>
                <a:lnTo>
                  <a:pt x="4103340" y="143738"/>
                </a:lnTo>
                <a:lnTo>
                  <a:pt x="4096067" y="159567"/>
                </a:lnTo>
                <a:lnTo>
                  <a:pt x="4098899" y="161209"/>
                </a:lnTo>
                <a:lnTo>
                  <a:pt x="4099628" y="159938"/>
                </a:lnTo>
                <a:lnTo>
                  <a:pt x="4104157" y="158581"/>
                </a:lnTo>
                <a:lnTo>
                  <a:pt x="4104157" y="156678"/>
                </a:lnTo>
                <a:lnTo>
                  <a:pt x="4109316" y="152446"/>
                </a:lnTo>
                <a:cubicBezTo>
                  <a:pt x="4109316" y="147773"/>
                  <a:pt x="4113690" y="144874"/>
                  <a:pt x="4122437" y="143747"/>
                </a:cubicBezTo>
                <a:lnTo>
                  <a:pt x="4122968" y="144430"/>
                </a:lnTo>
                <a:lnTo>
                  <a:pt x="4124448" y="140260"/>
                </a:lnTo>
                <a:cubicBezTo>
                  <a:pt x="4127473" y="135358"/>
                  <a:pt x="4135032" y="128530"/>
                  <a:pt x="4147128" y="119777"/>
                </a:cubicBezTo>
                <a:lnTo>
                  <a:pt x="4147931" y="117088"/>
                </a:lnTo>
                <a:lnTo>
                  <a:pt x="4145815" y="115225"/>
                </a:lnTo>
                <a:lnTo>
                  <a:pt x="4145815" y="94153"/>
                </a:lnTo>
                <a:lnTo>
                  <a:pt x="4152162" y="90376"/>
                </a:lnTo>
                <a:cubicBezTo>
                  <a:pt x="4147313" y="89447"/>
                  <a:pt x="4144887" y="86889"/>
                  <a:pt x="4144887" y="82702"/>
                </a:cubicBezTo>
                <a:cubicBezTo>
                  <a:pt x="4144887" y="79652"/>
                  <a:pt x="4144544" y="78127"/>
                  <a:pt x="4143857" y="78127"/>
                </a:cubicBezTo>
                <a:close/>
                <a:moveTo>
                  <a:pt x="8723122" y="77889"/>
                </a:moveTo>
                <a:cubicBezTo>
                  <a:pt x="8720424" y="77889"/>
                  <a:pt x="8718626" y="82205"/>
                  <a:pt x="8717727" y="90837"/>
                </a:cubicBezTo>
                <a:lnTo>
                  <a:pt x="8716648" y="91916"/>
                </a:lnTo>
                <a:cubicBezTo>
                  <a:pt x="8718087" y="95873"/>
                  <a:pt x="8718806" y="101988"/>
                  <a:pt x="8718806" y="110260"/>
                </a:cubicBezTo>
                <a:lnTo>
                  <a:pt x="8723122" y="114576"/>
                </a:lnTo>
                <a:lnTo>
                  <a:pt x="8724201" y="114576"/>
                </a:lnTo>
                <a:lnTo>
                  <a:pt x="8724201" y="111339"/>
                </a:lnTo>
                <a:lnTo>
                  <a:pt x="8728517" y="97312"/>
                </a:lnTo>
                <a:lnTo>
                  <a:pt x="8726359" y="90837"/>
                </a:lnTo>
                <a:lnTo>
                  <a:pt x="8727438" y="87600"/>
                </a:lnTo>
                <a:cubicBezTo>
                  <a:pt x="8725460" y="81126"/>
                  <a:pt x="8724021" y="77889"/>
                  <a:pt x="8723122" y="77889"/>
                </a:cubicBezTo>
                <a:close/>
                <a:moveTo>
                  <a:pt x="6254245" y="77618"/>
                </a:moveTo>
                <a:cubicBezTo>
                  <a:pt x="6249120" y="80406"/>
                  <a:pt x="6245118" y="83598"/>
                  <a:pt x="6242241" y="87194"/>
                </a:cubicBezTo>
                <a:lnTo>
                  <a:pt x="6236711" y="86115"/>
                </a:lnTo>
                <a:lnTo>
                  <a:pt x="6235632" y="87194"/>
                </a:lnTo>
                <a:lnTo>
                  <a:pt x="6235632" y="91510"/>
                </a:lnTo>
                <a:cubicBezTo>
                  <a:pt x="6238779" y="91510"/>
                  <a:pt x="6241701" y="92949"/>
                  <a:pt x="6244399" y="95827"/>
                </a:cubicBezTo>
                <a:lnTo>
                  <a:pt x="6248715" y="96906"/>
                </a:lnTo>
                <a:lnTo>
                  <a:pt x="6249929" y="96906"/>
                </a:lnTo>
                <a:cubicBezTo>
                  <a:pt x="6249929" y="93129"/>
                  <a:pt x="6253166" y="88453"/>
                  <a:pt x="6259640" y="82878"/>
                </a:cubicBezTo>
                <a:lnTo>
                  <a:pt x="6259640" y="81799"/>
                </a:lnTo>
                <a:lnTo>
                  <a:pt x="6256403" y="77618"/>
                </a:lnTo>
                <a:close/>
                <a:moveTo>
                  <a:pt x="3178847" y="77077"/>
                </a:moveTo>
                <a:cubicBezTo>
                  <a:pt x="3177588" y="77077"/>
                  <a:pt x="3176149" y="79235"/>
                  <a:pt x="3174531" y="83551"/>
                </a:cubicBezTo>
                <a:cubicBezTo>
                  <a:pt x="3175430" y="92993"/>
                  <a:pt x="3176509" y="98433"/>
                  <a:pt x="3177768" y="99871"/>
                </a:cubicBezTo>
                <a:lnTo>
                  <a:pt x="3175610" y="115112"/>
                </a:lnTo>
                <a:lnTo>
                  <a:pt x="3176689" y="124958"/>
                </a:lnTo>
                <a:lnTo>
                  <a:pt x="3172238" y="134669"/>
                </a:lnTo>
                <a:cubicBezTo>
                  <a:pt x="3175205" y="141953"/>
                  <a:pt x="3176689" y="148112"/>
                  <a:pt x="3176689" y="153148"/>
                </a:cubicBezTo>
                <a:lnTo>
                  <a:pt x="3174531" y="156385"/>
                </a:lnTo>
                <a:lnTo>
                  <a:pt x="3176689" y="156385"/>
                </a:lnTo>
                <a:lnTo>
                  <a:pt x="3177768" y="157598"/>
                </a:lnTo>
                <a:lnTo>
                  <a:pt x="3178847" y="156385"/>
                </a:lnTo>
                <a:lnTo>
                  <a:pt x="3181005" y="152069"/>
                </a:lnTo>
                <a:lnTo>
                  <a:pt x="3179926" y="148831"/>
                </a:lnTo>
                <a:lnTo>
                  <a:pt x="3184242" y="135748"/>
                </a:lnTo>
                <a:cubicBezTo>
                  <a:pt x="3187838" y="135748"/>
                  <a:pt x="3189637" y="134669"/>
                  <a:pt x="3189637" y="132511"/>
                </a:cubicBezTo>
                <a:lnTo>
                  <a:pt x="3189637" y="131432"/>
                </a:lnTo>
                <a:cubicBezTo>
                  <a:pt x="3184601" y="128735"/>
                  <a:pt x="3182084" y="125453"/>
                  <a:pt x="3182084" y="121586"/>
                </a:cubicBezTo>
                <a:lnTo>
                  <a:pt x="3181005" y="112954"/>
                </a:lnTo>
                <a:lnTo>
                  <a:pt x="3186400" y="98792"/>
                </a:lnTo>
                <a:lnTo>
                  <a:pt x="3186400" y="96635"/>
                </a:lnTo>
                <a:cubicBezTo>
                  <a:pt x="3182623" y="92138"/>
                  <a:pt x="3180465" y="85619"/>
                  <a:pt x="3179926" y="77077"/>
                </a:cubicBezTo>
                <a:close/>
                <a:moveTo>
                  <a:pt x="2746722" y="76538"/>
                </a:moveTo>
                <a:lnTo>
                  <a:pt x="2743487" y="79775"/>
                </a:lnTo>
                <a:cubicBezTo>
                  <a:pt x="2743665" y="81393"/>
                  <a:pt x="2745823" y="83551"/>
                  <a:pt x="2749959" y="86249"/>
                </a:cubicBezTo>
                <a:lnTo>
                  <a:pt x="2754275" y="86249"/>
                </a:lnTo>
                <a:lnTo>
                  <a:pt x="2756433" y="84091"/>
                </a:lnTo>
                <a:lnTo>
                  <a:pt x="2756433" y="83012"/>
                </a:lnTo>
                <a:lnTo>
                  <a:pt x="2748880" y="78696"/>
                </a:lnTo>
                <a:close/>
                <a:moveTo>
                  <a:pt x="3652785" y="76268"/>
                </a:moveTo>
                <a:lnTo>
                  <a:pt x="3652785" y="78426"/>
                </a:lnTo>
                <a:lnTo>
                  <a:pt x="3653864" y="78426"/>
                </a:lnTo>
                <a:lnTo>
                  <a:pt x="3656022" y="76268"/>
                </a:lnTo>
                <a:close/>
                <a:moveTo>
                  <a:pt x="7154241" y="76000"/>
                </a:moveTo>
                <a:lnTo>
                  <a:pt x="7153162" y="77079"/>
                </a:lnTo>
                <a:lnTo>
                  <a:pt x="7153162" y="81395"/>
                </a:lnTo>
                <a:lnTo>
                  <a:pt x="7155320" y="81395"/>
                </a:lnTo>
                <a:lnTo>
                  <a:pt x="7156399" y="77079"/>
                </a:lnTo>
                <a:lnTo>
                  <a:pt x="7155320" y="76000"/>
                </a:lnTo>
                <a:close/>
                <a:moveTo>
                  <a:pt x="2256429" y="75996"/>
                </a:moveTo>
                <a:lnTo>
                  <a:pt x="2255714" y="78729"/>
                </a:lnTo>
                <a:lnTo>
                  <a:pt x="2256043" y="78549"/>
                </a:lnTo>
                <a:cubicBezTo>
                  <a:pt x="2257385" y="78108"/>
                  <a:pt x="2259065" y="77778"/>
                  <a:pt x="2261077" y="77557"/>
                </a:cubicBezTo>
                <a:lnTo>
                  <a:pt x="2261912" y="77518"/>
                </a:lnTo>
                <a:lnTo>
                  <a:pt x="2261721" y="77332"/>
                </a:lnTo>
                <a:lnTo>
                  <a:pt x="2257765" y="77332"/>
                </a:lnTo>
                <a:close/>
                <a:moveTo>
                  <a:pt x="3554057" y="75189"/>
                </a:moveTo>
                <a:cubicBezTo>
                  <a:pt x="3559721" y="76448"/>
                  <a:pt x="3562554" y="77887"/>
                  <a:pt x="3562554" y="79505"/>
                </a:cubicBezTo>
                <a:lnTo>
                  <a:pt x="3562554" y="81528"/>
                </a:lnTo>
                <a:cubicBezTo>
                  <a:pt x="3560036" y="85305"/>
                  <a:pt x="3557203" y="87823"/>
                  <a:pt x="3554057" y="89081"/>
                </a:cubicBezTo>
                <a:cubicBezTo>
                  <a:pt x="3550280" y="89081"/>
                  <a:pt x="3547043" y="86923"/>
                  <a:pt x="3544345" y="82607"/>
                </a:cubicBezTo>
                <a:lnTo>
                  <a:pt x="3544345" y="81528"/>
                </a:lnTo>
                <a:cubicBezTo>
                  <a:pt x="3547402" y="77302"/>
                  <a:pt x="3550639" y="75189"/>
                  <a:pt x="3554057" y="75189"/>
                </a:cubicBezTo>
                <a:close/>
                <a:moveTo>
                  <a:pt x="4204397" y="74954"/>
                </a:moveTo>
                <a:lnTo>
                  <a:pt x="4195270" y="81301"/>
                </a:lnTo>
                <a:lnTo>
                  <a:pt x="4191148" y="81301"/>
                </a:lnTo>
                <a:lnTo>
                  <a:pt x="4191148" y="82797"/>
                </a:lnTo>
                <a:lnTo>
                  <a:pt x="4191506" y="83179"/>
                </a:lnTo>
                <a:lnTo>
                  <a:pt x="4206859" y="83179"/>
                </a:lnTo>
                <a:lnTo>
                  <a:pt x="4206096" y="82788"/>
                </a:lnTo>
                <a:cubicBezTo>
                  <a:pt x="4204963" y="81047"/>
                  <a:pt x="4204397" y="78436"/>
                  <a:pt x="4204397" y="74954"/>
                </a:cubicBezTo>
                <a:close/>
                <a:moveTo>
                  <a:pt x="3150523" y="74919"/>
                </a:moveTo>
                <a:lnTo>
                  <a:pt x="3150523" y="77077"/>
                </a:lnTo>
                <a:lnTo>
                  <a:pt x="3151602" y="77077"/>
                </a:lnTo>
                <a:lnTo>
                  <a:pt x="3151602" y="74919"/>
                </a:lnTo>
                <a:close/>
                <a:moveTo>
                  <a:pt x="8763045" y="74652"/>
                </a:moveTo>
                <a:cubicBezTo>
                  <a:pt x="8761606" y="74652"/>
                  <a:pt x="8759448" y="80767"/>
                  <a:pt x="8756571" y="92995"/>
                </a:cubicBezTo>
                <a:lnTo>
                  <a:pt x="8757650" y="115655"/>
                </a:lnTo>
                <a:lnTo>
                  <a:pt x="8758729" y="116734"/>
                </a:lnTo>
                <a:cubicBezTo>
                  <a:pt x="8762685" y="113856"/>
                  <a:pt x="8765922" y="112418"/>
                  <a:pt x="8768440" y="112418"/>
                </a:cubicBezTo>
                <a:lnTo>
                  <a:pt x="8768440" y="107023"/>
                </a:lnTo>
                <a:cubicBezTo>
                  <a:pt x="8765023" y="107023"/>
                  <a:pt x="8762865" y="104146"/>
                  <a:pt x="8761966" y="98391"/>
                </a:cubicBezTo>
                <a:lnTo>
                  <a:pt x="8761966" y="96233"/>
                </a:lnTo>
                <a:lnTo>
                  <a:pt x="8763045" y="96233"/>
                </a:lnTo>
                <a:lnTo>
                  <a:pt x="8761966" y="90837"/>
                </a:lnTo>
                <a:lnTo>
                  <a:pt x="8761966" y="82205"/>
                </a:lnTo>
                <a:lnTo>
                  <a:pt x="8766282" y="76810"/>
                </a:lnTo>
                <a:close/>
                <a:moveTo>
                  <a:pt x="7583047" y="73978"/>
                </a:moveTo>
                <a:lnTo>
                  <a:pt x="7583047" y="75056"/>
                </a:lnTo>
                <a:lnTo>
                  <a:pt x="7586284" y="75056"/>
                </a:lnTo>
                <a:lnTo>
                  <a:pt x="7586284" y="73978"/>
                </a:lnTo>
                <a:close/>
                <a:moveTo>
                  <a:pt x="8302054" y="73843"/>
                </a:moveTo>
                <a:lnTo>
                  <a:pt x="8298818" y="74922"/>
                </a:lnTo>
                <a:lnTo>
                  <a:pt x="8299896" y="76001"/>
                </a:lnTo>
                <a:lnTo>
                  <a:pt x="8299896" y="77080"/>
                </a:lnTo>
                <a:lnTo>
                  <a:pt x="8303134" y="76001"/>
                </a:lnTo>
                <a:lnTo>
                  <a:pt x="8303134" y="73843"/>
                </a:lnTo>
                <a:close/>
                <a:moveTo>
                  <a:pt x="3224435" y="73840"/>
                </a:moveTo>
                <a:lnTo>
                  <a:pt x="3223356" y="83551"/>
                </a:lnTo>
                <a:lnTo>
                  <a:pt x="3226593" y="89081"/>
                </a:lnTo>
                <a:lnTo>
                  <a:pt x="3225514" y="90160"/>
                </a:lnTo>
                <a:lnTo>
                  <a:pt x="3225514" y="91239"/>
                </a:lnTo>
                <a:cubicBezTo>
                  <a:pt x="3228121" y="102839"/>
                  <a:pt x="3231403" y="108638"/>
                  <a:pt x="3235360" y="108638"/>
                </a:cubicBezTo>
                <a:lnTo>
                  <a:pt x="3236439" y="108638"/>
                </a:lnTo>
                <a:lnTo>
                  <a:pt x="3236439" y="107559"/>
                </a:lnTo>
                <a:lnTo>
                  <a:pt x="3234281" y="104188"/>
                </a:lnTo>
                <a:lnTo>
                  <a:pt x="3234281" y="102029"/>
                </a:lnTo>
                <a:lnTo>
                  <a:pt x="3235360" y="102029"/>
                </a:lnTo>
                <a:lnTo>
                  <a:pt x="3238597" y="104188"/>
                </a:lnTo>
                <a:lnTo>
                  <a:pt x="3239676" y="104188"/>
                </a:lnTo>
                <a:lnTo>
                  <a:pt x="3239676" y="99871"/>
                </a:lnTo>
                <a:lnTo>
                  <a:pt x="3234281" y="94476"/>
                </a:lnTo>
                <a:lnTo>
                  <a:pt x="3234281" y="89081"/>
                </a:lnTo>
                <a:cubicBezTo>
                  <a:pt x="3234281" y="81079"/>
                  <a:pt x="3232482" y="77077"/>
                  <a:pt x="3228886" y="77077"/>
                </a:cubicBezTo>
                <a:cubicBezTo>
                  <a:pt x="3226638" y="77077"/>
                  <a:pt x="3225514" y="75998"/>
                  <a:pt x="3225514" y="73840"/>
                </a:cubicBezTo>
                <a:close/>
                <a:moveTo>
                  <a:pt x="5714217" y="73167"/>
                </a:moveTo>
                <a:lnTo>
                  <a:pt x="5714217" y="74246"/>
                </a:lnTo>
                <a:lnTo>
                  <a:pt x="5716375" y="74246"/>
                </a:lnTo>
                <a:lnTo>
                  <a:pt x="5716375" y="73167"/>
                </a:lnTo>
                <a:close/>
                <a:moveTo>
                  <a:pt x="2188012" y="71937"/>
                </a:moveTo>
                <a:lnTo>
                  <a:pt x="2188012" y="73100"/>
                </a:lnTo>
                <a:lnTo>
                  <a:pt x="2191425" y="72540"/>
                </a:lnTo>
                <a:close/>
                <a:moveTo>
                  <a:pt x="3245206" y="71682"/>
                </a:moveTo>
                <a:lnTo>
                  <a:pt x="3245206" y="72761"/>
                </a:lnTo>
                <a:lnTo>
                  <a:pt x="3249522" y="72761"/>
                </a:lnTo>
                <a:lnTo>
                  <a:pt x="3249522" y="71682"/>
                </a:lnTo>
                <a:close/>
                <a:moveTo>
                  <a:pt x="9201301" y="70882"/>
                </a:moveTo>
                <a:lnTo>
                  <a:pt x="9201857" y="71485"/>
                </a:lnTo>
                <a:lnTo>
                  <a:pt x="9202738" y="73103"/>
                </a:lnTo>
                <a:lnTo>
                  <a:pt x="9203155" y="73386"/>
                </a:lnTo>
                <a:lnTo>
                  <a:pt x="9203155" y="70882"/>
                </a:lnTo>
                <a:close/>
                <a:moveTo>
                  <a:pt x="6682286" y="70590"/>
                </a:moveTo>
                <a:cubicBezTo>
                  <a:pt x="6679854" y="70590"/>
                  <a:pt x="6678638" y="73262"/>
                  <a:pt x="6678638" y="78605"/>
                </a:cubicBezTo>
                <a:lnTo>
                  <a:pt x="6679696" y="90274"/>
                </a:lnTo>
                <a:lnTo>
                  <a:pt x="6675464" y="98411"/>
                </a:lnTo>
                <a:lnTo>
                  <a:pt x="6675739" y="99602"/>
                </a:lnTo>
                <a:lnTo>
                  <a:pt x="6685002" y="96272"/>
                </a:lnTo>
                <a:lnTo>
                  <a:pt x="6687126" y="96272"/>
                </a:lnTo>
                <a:lnTo>
                  <a:pt x="6686068" y="79117"/>
                </a:lnTo>
                <a:lnTo>
                  <a:pt x="6687126" y="73360"/>
                </a:lnTo>
                <a:cubicBezTo>
                  <a:pt x="6686504" y="71513"/>
                  <a:pt x="6684890" y="70590"/>
                  <a:pt x="6682286" y="70590"/>
                </a:cubicBezTo>
                <a:close/>
                <a:moveTo>
                  <a:pt x="9170228" y="70371"/>
                </a:moveTo>
                <a:lnTo>
                  <a:pt x="9161085" y="71915"/>
                </a:lnTo>
                <a:lnTo>
                  <a:pt x="9150758" y="70857"/>
                </a:lnTo>
                <a:lnTo>
                  <a:pt x="9143983" y="74161"/>
                </a:lnTo>
                <a:lnTo>
                  <a:pt x="9141399" y="71915"/>
                </a:lnTo>
                <a:cubicBezTo>
                  <a:pt x="9141399" y="79496"/>
                  <a:pt x="9134012" y="84477"/>
                  <a:pt x="9119237" y="86857"/>
                </a:cubicBezTo>
                <a:lnTo>
                  <a:pt x="9113629" y="85107"/>
                </a:lnTo>
                <a:lnTo>
                  <a:pt x="9113629" y="86857"/>
                </a:lnTo>
                <a:lnTo>
                  <a:pt x="9112572" y="86857"/>
                </a:lnTo>
                <a:lnTo>
                  <a:pt x="9121749" y="94290"/>
                </a:lnTo>
                <a:cubicBezTo>
                  <a:pt x="9129405" y="93670"/>
                  <a:pt x="9133887" y="92612"/>
                  <a:pt x="9135197" y="91116"/>
                </a:cubicBezTo>
                <a:lnTo>
                  <a:pt x="9137509" y="91116"/>
                </a:lnTo>
                <a:cubicBezTo>
                  <a:pt x="9140678" y="91116"/>
                  <a:pt x="9143851" y="92526"/>
                  <a:pt x="9147026" y="95348"/>
                </a:cubicBezTo>
                <a:lnTo>
                  <a:pt x="9156052" y="95348"/>
                </a:lnTo>
                <a:lnTo>
                  <a:pt x="9162574" y="92085"/>
                </a:lnTo>
                <a:lnTo>
                  <a:pt x="9163508" y="81348"/>
                </a:lnTo>
                <a:lnTo>
                  <a:pt x="9162450" y="78317"/>
                </a:lnTo>
                <a:cubicBezTo>
                  <a:pt x="9162450" y="75461"/>
                  <a:pt x="9163863" y="73238"/>
                  <a:pt x="9166688" y="71648"/>
                </a:cubicBezTo>
                <a:close/>
                <a:moveTo>
                  <a:pt x="5781925" y="69930"/>
                </a:moveTo>
                <a:lnTo>
                  <a:pt x="5781925" y="71009"/>
                </a:lnTo>
                <a:lnTo>
                  <a:pt x="5784083" y="73167"/>
                </a:lnTo>
                <a:lnTo>
                  <a:pt x="5784083" y="72088"/>
                </a:lnTo>
                <a:close/>
                <a:moveTo>
                  <a:pt x="9223184" y="69288"/>
                </a:moveTo>
                <a:lnTo>
                  <a:pt x="9221629" y="71319"/>
                </a:lnTo>
                <a:lnTo>
                  <a:pt x="9223218" y="70882"/>
                </a:lnTo>
                <a:cubicBezTo>
                  <a:pt x="9229062" y="73268"/>
                  <a:pt x="9231985" y="77750"/>
                  <a:pt x="9231985" y="84330"/>
                </a:cubicBezTo>
                <a:cubicBezTo>
                  <a:pt x="9228414" y="87284"/>
                  <a:pt x="9225736" y="89551"/>
                  <a:pt x="9223951" y="91132"/>
                </a:cubicBezTo>
                <a:lnTo>
                  <a:pt x="9221855" y="93231"/>
                </a:lnTo>
                <a:lnTo>
                  <a:pt x="9229831" y="93231"/>
                </a:lnTo>
                <a:lnTo>
                  <a:pt x="9240410" y="90058"/>
                </a:lnTo>
                <a:lnTo>
                  <a:pt x="9244288" y="90058"/>
                </a:lnTo>
                <a:lnTo>
                  <a:pt x="9261345" y="94290"/>
                </a:lnTo>
                <a:cubicBezTo>
                  <a:pt x="9263909" y="94290"/>
                  <a:pt x="9265831" y="93358"/>
                  <a:pt x="9267113" y="91494"/>
                </a:cubicBezTo>
                <a:lnTo>
                  <a:pt x="9268673" y="84689"/>
                </a:lnTo>
                <a:lnTo>
                  <a:pt x="9257493" y="84287"/>
                </a:lnTo>
                <a:cubicBezTo>
                  <a:pt x="9246675" y="83378"/>
                  <a:pt x="9241266" y="81108"/>
                  <a:pt x="9241266" y="77474"/>
                </a:cubicBezTo>
                <a:lnTo>
                  <a:pt x="9242457" y="71915"/>
                </a:lnTo>
                <a:lnTo>
                  <a:pt x="9243626" y="71915"/>
                </a:lnTo>
                <a:lnTo>
                  <a:pt x="9234516" y="70857"/>
                </a:lnTo>
                <a:lnTo>
                  <a:pt x="9226088" y="71915"/>
                </a:lnTo>
                <a:close/>
                <a:moveTo>
                  <a:pt x="700935" y="69254"/>
                </a:moveTo>
                <a:lnTo>
                  <a:pt x="702014" y="69254"/>
                </a:lnTo>
                <a:cubicBezTo>
                  <a:pt x="707948" y="74649"/>
                  <a:pt x="712309" y="77346"/>
                  <a:pt x="715097" y="77346"/>
                </a:cubicBezTo>
                <a:cubicBezTo>
                  <a:pt x="718693" y="82292"/>
                  <a:pt x="722650" y="84764"/>
                  <a:pt x="726966" y="84764"/>
                </a:cubicBezTo>
                <a:cubicBezTo>
                  <a:pt x="732091" y="84764"/>
                  <a:pt x="736452" y="87462"/>
                  <a:pt x="740049" y="92857"/>
                </a:cubicBezTo>
                <a:lnTo>
                  <a:pt x="740049" y="94880"/>
                </a:lnTo>
                <a:lnTo>
                  <a:pt x="738970" y="95555"/>
                </a:lnTo>
                <a:lnTo>
                  <a:pt x="738970" y="96229"/>
                </a:lnTo>
                <a:lnTo>
                  <a:pt x="730203" y="95555"/>
                </a:lnTo>
                <a:lnTo>
                  <a:pt x="717255" y="96229"/>
                </a:lnTo>
                <a:lnTo>
                  <a:pt x="710646" y="94880"/>
                </a:lnTo>
                <a:lnTo>
                  <a:pt x="702014" y="94880"/>
                </a:lnTo>
                <a:lnTo>
                  <a:pt x="686773" y="97578"/>
                </a:lnTo>
                <a:lnTo>
                  <a:pt x="674904" y="96903"/>
                </a:lnTo>
                <a:lnTo>
                  <a:pt x="671667" y="96903"/>
                </a:lnTo>
                <a:cubicBezTo>
                  <a:pt x="668879" y="95555"/>
                  <a:pt x="666317" y="94880"/>
                  <a:pt x="663979" y="94880"/>
                </a:cubicBezTo>
                <a:lnTo>
                  <a:pt x="661821" y="94880"/>
                </a:lnTo>
                <a:cubicBezTo>
                  <a:pt x="659123" y="96679"/>
                  <a:pt x="653324" y="97578"/>
                  <a:pt x="644422" y="97578"/>
                </a:cubicBezTo>
                <a:lnTo>
                  <a:pt x="618391" y="94206"/>
                </a:lnTo>
                <a:cubicBezTo>
                  <a:pt x="611737" y="96454"/>
                  <a:pt x="601981" y="97578"/>
                  <a:pt x="589123" y="97578"/>
                </a:cubicBezTo>
                <a:lnTo>
                  <a:pt x="579277" y="95555"/>
                </a:lnTo>
                <a:lnTo>
                  <a:pt x="574961" y="96229"/>
                </a:lnTo>
                <a:lnTo>
                  <a:pt x="570645" y="95555"/>
                </a:lnTo>
                <a:lnTo>
                  <a:pt x="560799" y="97578"/>
                </a:lnTo>
                <a:lnTo>
                  <a:pt x="553246" y="97578"/>
                </a:lnTo>
                <a:lnTo>
                  <a:pt x="548930" y="94206"/>
                </a:lnTo>
                <a:lnTo>
                  <a:pt x="548930" y="92183"/>
                </a:lnTo>
                <a:cubicBezTo>
                  <a:pt x="551088" y="89935"/>
                  <a:pt x="553605" y="88811"/>
                  <a:pt x="556483" y="88811"/>
                </a:cubicBezTo>
                <a:lnTo>
                  <a:pt x="566329" y="91508"/>
                </a:lnTo>
                <a:lnTo>
                  <a:pt x="580356" y="88811"/>
                </a:lnTo>
                <a:lnTo>
                  <a:pt x="585886" y="88811"/>
                </a:lnTo>
                <a:lnTo>
                  <a:pt x="598834" y="90834"/>
                </a:lnTo>
                <a:lnTo>
                  <a:pt x="602071" y="90834"/>
                </a:lnTo>
                <a:lnTo>
                  <a:pt x="615154" y="88811"/>
                </a:lnTo>
                <a:lnTo>
                  <a:pt x="620549" y="88811"/>
                </a:lnTo>
                <a:lnTo>
                  <a:pt x="631474" y="90834"/>
                </a:lnTo>
                <a:lnTo>
                  <a:pt x="637948" y="90834"/>
                </a:lnTo>
                <a:lnTo>
                  <a:pt x="648873" y="89485"/>
                </a:lnTo>
                <a:lnTo>
                  <a:pt x="660742" y="91508"/>
                </a:lnTo>
                <a:cubicBezTo>
                  <a:pt x="674139" y="91508"/>
                  <a:pt x="685019" y="86788"/>
                  <a:pt x="693382" y="77346"/>
                </a:cubicBezTo>
                <a:close/>
                <a:moveTo>
                  <a:pt x="4205455" y="68501"/>
                </a:moveTo>
                <a:lnTo>
                  <a:pt x="4207811" y="68501"/>
                </a:lnTo>
                <a:lnTo>
                  <a:pt x="4207811" y="68739"/>
                </a:lnTo>
                <a:lnTo>
                  <a:pt x="4205455" y="68739"/>
                </a:lnTo>
                <a:close/>
                <a:moveTo>
                  <a:pt x="3749491" y="66557"/>
                </a:moveTo>
                <a:lnTo>
                  <a:pt x="3751649" y="68715"/>
                </a:lnTo>
                <a:lnTo>
                  <a:pt x="3751649" y="66557"/>
                </a:lnTo>
                <a:close/>
                <a:moveTo>
                  <a:pt x="4543205" y="66153"/>
                </a:moveTo>
                <a:cubicBezTo>
                  <a:pt x="4553905" y="66693"/>
                  <a:pt x="4559256" y="67772"/>
                  <a:pt x="4559256" y="69390"/>
                </a:cubicBezTo>
                <a:lnTo>
                  <a:pt x="4559256" y="71548"/>
                </a:lnTo>
                <a:lnTo>
                  <a:pt x="4556019" y="74785"/>
                </a:lnTo>
                <a:cubicBezTo>
                  <a:pt x="4545318" y="74066"/>
                  <a:pt x="4539968" y="72267"/>
                  <a:pt x="4539968" y="69390"/>
                </a:cubicBezTo>
                <a:close/>
                <a:moveTo>
                  <a:pt x="53815" y="66016"/>
                </a:moveTo>
                <a:lnTo>
                  <a:pt x="53815" y="66961"/>
                </a:lnTo>
                <a:lnTo>
                  <a:pt x="56917" y="66961"/>
                </a:lnTo>
                <a:lnTo>
                  <a:pt x="56917" y="66016"/>
                </a:lnTo>
                <a:close/>
                <a:moveTo>
                  <a:pt x="6076074" y="65749"/>
                </a:moveTo>
                <a:lnTo>
                  <a:pt x="6088078" y="65749"/>
                </a:lnTo>
                <a:cubicBezTo>
                  <a:pt x="6089697" y="67188"/>
                  <a:pt x="6092259" y="67907"/>
                  <a:pt x="6095766" y="67907"/>
                </a:cubicBezTo>
                <a:lnTo>
                  <a:pt x="6097924" y="70065"/>
                </a:lnTo>
                <a:lnTo>
                  <a:pt x="6103454" y="68986"/>
                </a:lnTo>
                <a:lnTo>
                  <a:pt x="6104533" y="68986"/>
                </a:lnTo>
                <a:lnTo>
                  <a:pt x="6105612" y="70065"/>
                </a:lnTo>
                <a:lnTo>
                  <a:pt x="6106691" y="70065"/>
                </a:lnTo>
                <a:cubicBezTo>
                  <a:pt x="6107051" y="67188"/>
                  <a:pt x="6108130" y="65749"/>
                  <a:pt x="6109928" y="65749"/>
                </a:cubicBezTo>
                <a:lnTo>
                  <a:pt x="6135150" y="65749"/>
                </a:lnTo>
                <a:cubicBezTo>
                  <a:pt x="6139466" y="68627"/>
                  <a:pt x="6141624" y="72223"/>
                  <a:pt x="6141624" y="76539"/>
                </a:cubicBezTo>
                <a:lnTo>
                  <a:pt x="6136229" y="76539"/>
                </a:lnTo>
                <a:lnTo>
                  <a:pt x="6132857" y="74381"/>
                </a:lnTo>
                <a:lnTo>
                  <a:pt x="6130699" y="74381"/>
                </a:lnTo>
                <a:lnTo>
                  <a:pt x="6124225" y="75460"/>
                </a:lnTo>
                <a:lnTo>
                  <a:pt x="6118695" y="73302"/>
                </a:lnTo>
                <a:lnTo>
                  <a:pt x="6107770" y="75460"/>
                </a:lnTo>
                <a:lnTo>
                  <a:pt x="6106691" y="72223"/>
                </a:lnTo>
                <a:lnTo>
                  <a:pt x="6105612" y="72223"/>
                </a:lnTo>
                <a:cubicBezTo>
                  <a:pt x="6105612" y="75101"/>
                  <a:pt x="6104893" y="76539"/>
                  <a:pt x="6103454" y="76539"/>
                </a:cubicBezTo>
                <a:lnTo>
                  <a:pt x="6102375" y="76539"/>
                </a:lnTo>
                <a:lnTo>
                  <a:pt x="6086999" y="77618"/>
                </a:lnTo>
                <a:lnTo>
                  <a:pt x="6079311" y="75460"/>
                </a:lnTo>
                <a:lnTo>
                  <a:pt x="6067307" y="76539"/>
                </a:lnTo>
                <a:lnTo>
                  <a:pt x="6065149" y="73302"/>
                </a:lnTo>
                <a:lnTo>
                  <a:pt x="6065149" y="71144"/>
                </a:lnTo>
                <a:cubicBezTo>
                  <a:pt x="6065149" y="69526"/>
                  <a:pt x="6068791" y="67727"/>
                  <a:pt x="6076074" y="65749"/>
                </a:cubicBezTo>
                <a:close/>
                <a:moveTo>
                  <a:pt x="5591615" y="65614"/>
                </a:moveTo>
                <a:lnTo>
                  <a:pt x="5591615" y="71009"/>
                </a:lnTo>
                <a:lnTo>
                  <a:pt x="5592694" y="71009"/>
                </a:lnTo>
                <a:cubicBezTo>
                  <a:pt x="5593773" y="71009"/>
                  <a:pt x="5594852" y="69570"/>
                  <a:pt x="5595931" y="66693"/>
                </a:cubicBezTo>
                <a:lnTo>
                  <a:pt x="5594852" y="65614"/>
                </a:lnTo>
                <a:close/>
                <a:moveTo>
                  <a:pt x="1183910" y="65612"/>
                </a:moveTo>
                <a:lnTo>
                  <a:pt x="1182831" y="66691"/>
                </a:lnTo>
                <a:lnTo>
                  <a:pt x="1182831" y="71007"/>
                </a:lnTo>
                <a:lnTo>
                  <a:pt x="1184989" y="71007"/>
                </a:lnTo>
                <a:lnTo>
                  <a:pt x="1186203" y="66691"/>
                </a:lnTo>
                <a:lnTo>
                  <a:pt x="1184989" y="65612"/>
                </a:lnTo>
                <a:close/>
                <a:moveTo>
                  <a:pt x="4203339" y="65460"/>
                </a:moveTo>
                <a:lnTo>
                  <a:pt x="4203339" y="68739"/>
                </a:lnTo>
                <a:lnTo>
                  <a:pt x="4205455" y="68739"/>
                </a:lnTo>
                <a:lnTo>
                  <a:pt x="4205455" y="71913"/>
                </a:lnTo>
                <a:lnTo>
                  <a:pt x="4209927" y="71913"/>
                </a:lnTo>
                <a:lnTo>
                  <a:pt x="4209927" y="68501"/>
                </a:lnTo>
                <a:lnTo>
                  <a:pt x="4207811" y="68501"/>
                </a:lnTo>
                <a:lnTo>
                  <a:pt x="4207811" y="65460"/>
                </a:lnTo>
                <a:close/>
                <a:moveTo>
                  <a:pt x="2590401" y="64804"/>
                </a:moveTo>
                <a:lnTo>
                  <a:pt x="2585007" y="65883"/>
                </a:lnTo>
                <a:lnTo>
                  <a:pt x="2585007" y="71278"/>
                </a:lnTo>
                <a:lnTo>
                  <a:pt x="2588244" y="74380"/>
                </a:lnTo>
                <a:lnTo>
                  <a:pt x="2591481" y="74380"/>
                </a:lnTo>
                <a:lnTo>
                  <a:pt x="2592560" y="69120"/>
                </a:lnTo>
                <a:lnTo>
                  <a:pt x="2592560" y="66962"/>
                </a:lnTo>
                <a:close/>
                <a:moveTo>
                  <a:pt x="2202693" y="64664"/>
                </a:moveTo>
                <a:lnTo>
                  <a:pt x="2202693" y="65828"/>
                </a:lnTo>
                <a:lnTo>
                  <a:pt x="2205048" y="65828"/>
                </a:lnTo>
                <a:lnTo>
                  <a:pt x="2205048" y="64664"/>
                </a:lnTo>
                <a:close/>
                <a:moveTo>
                  <a:pt x="2257036" y="64097"/>
                </a:moveTo>
                <a:lnTo>
                  <a:pt x="2253448" y="66765"/>
                </a:lnTo>
                <a:lnTo>
                  <a:pt x="2256248" y="68529"/>
                </a:lnTo>
                <a:lnTo>
                  <a:pt x="2256248" y="65630"/>
                </a:lnTo>
                <a:close/>
                <a:moveTo>
                  <a:pt x="3744096" y="63320"/>
                </a:moveTo>
                <a:lnTo>
                  <a:pt x="3744096" y="64399"/>
                </a:lnTo>
                <a:lnTo>
                  <a:pt x="3747333" y="64399"/>
                </a:lnTo>
                <a:lnTo>
                  <a:pt x="3747333" y="63320"/>
                </a:lnTo>
                <a:close/>
                <a:moveTo>
                  <a:pt x="8288028" y="61974"/>
                </a:moveTo>
                <a:lnTo>
                  <a:pt x="8285870" y="70606"/>
                </a:lnTo>
                <a:lnTo>
                  <a:pt x="8285870" y="71685"/>
                </a:lnTo>
                <a:cubicBezTo>
                  <a:pt x="8289286" y="71685"/>
                  <a:pt x="8292164" y="73123"/>
                  <a:pt x="8294502" y="76001"/>
                </a:cubicBezTo>
                <a:lnTo>
                  <a:pt x="8296660" y="76001"/>
                </a:lnTo>
                <a:lnTo>
                  <a:pt x="8295580" y="74922"/>
                </a:lnTo>
                <a:lnTo>
                  <a:pt x="8295580" y="73843"/>
                </a:lnTo>
                <a:lnTo>
                  <a:pt x="8296660" y="72764"/>
                </a:lnTo>
                <a:lnTo>
                  <a:pt x="8294502" y="72764"/>
                </a:lnTo>
                <a:lnTo>
                  <a:pt x="8294502" y="74922"/>
                </a:lnTo>
                <a:lnTo>
                  <a:pt x="8293422" y="74922"/>
                </a:lnTo>
                <a:cubicBezTo>
                  <a:pt x="8293422" y="71865"/>
                  <a:pt x="8291264" y="70066"/>
                  <a:pt x="8286948" y="69527"/>
                </a:cubicBezTo>
                <a:lnTo>
                  <a:pt x="8286948" y="68448"/>
                </a:lnTo>
                <a:lnTo>
                  <a:pt x="8290186" y="64132"/>
                </a:lnTo>
                <a:close/>
                <a:moveTo>
                  <a:pt x="3186400" y="61836"/>
                </a:moveTo>
                <a:lnTo>
                  <a:pt x="3186400" y="65073"/>
                </a:lnTo>
                <a:lnTo>
                  <a:pt x="3187479" y="65073"/>
                </a:lnTo>
                <a:lnTo>
                  <a:pt x="3187479" y="61836"/>
                </a:lnTo>
                <a:close/>
                <a:moveTo>
                  <a:pt x="2741327" y="61567"/>
                </a:moveTo>
                <a:lnTo>
                  <a:pt x="2741327" y="64804"/>
                </a:lnTo>
                <a:lnTo>
                  <a:pt x="2742407" y="64804"/>
                </a:lnTo>
                <a:lnTo>
                  <a:pt x="2742407" y="61567"/>
                </a:lnTo>
                <a:close/>
                <a:moveTo>
                  <a:pt x="1153023" y="61296"/>
                </a:moveTo>
                <a:lnTo>
                  <a:pt x="1153023" y="64533"/>
                </a:lnTo>
                <a:cubicBezTo>
                  <a:pt x="1153023" y="66332"/>
                  <a:pt x="1155991" y="67770"/>
                  <a:pt x="1161925" y="68849"/>
                </a:cubicBezTo>
                <a:lnTo>
                  <a:pt x="1161925" y="64533"/>
                </a:lnTo>
                <a:lnTo>
                  <a:pt x="1158689" y="61296"/>
                </a:lnTo>
                <a:close/>
                <a:moveTo>
                  <a:pt x="4673900" y="60758"/>
                </a:moveTo>
                <a:lnTo>
                  <a:pt x="4673900" y="62916"/>
                </a:lnTo>
                <a:lnTo>
                  <a:pt x="4676058" y="62916"/>
                </a:lnTo>
                <a:close/>
                <a:moveTo>
                  <a:pt x="2243686" y="60433"/>
                </a:moveTo>
                <a:lnTo>
                  <a:pt x="2243686" y="63712"/>
                </a:lnTo>
                <a:lnTo>
                  <a:pt x="2247100" y="63712"/>
                </a:lnTo>
                <a:lnTo>
                  <a:pt x="2247100" y="60433"/>
                </a:lnTo>
                <a:close/>
                <a:moveTo>
                  <a:pt x="5245134" y="59274"/>
                </a:moveTo>
                <a:lnTo>
                  <a:pt x="5245134" y="60354"/>
                </a:lnTo>
                <a:lnTo>
                  <a:pt x="5247158" y="60354"/>
                </a:lnTo>
                <a:lnTo>
                  <a:pt x="5247158" y="59274"/>
                </a:lnTo>
                <a:close/>
                <a:moveTo>
                  <a:pt x="9110215" y="59114"/>
                </a:moveTo>
                <a:lnTo>
                  <a:pt x="9110215" y="62394"/>
                </a:lnTo>
                <a:lnTo>
                  <a:pt x="9113629" y="62394"/>
                </a:lnTo>
                <a:lnTo>
                  <a:pt x="9113629" y="59114"/>
                </a:lnTo>
                <a:close/>
                <a:moveTo>
                  <a:pt x="8117140" y="58737"/>
                </a:moveTo>
                <a:lnTo>
                  <a:pt x="8116061" y="59816"/>
                </a:lnTo>
                <a:lnTo>
                  <a:pt x="8118219" y="66290"/>
                </a:lnTo>
                <a:lnTo>
                  <a:pt x="8118219" y="67369"/>
                </a:lnTo>
                <a:lnTo>
                  <a:pt x="8114982" y="71685"/>
                </a:lnTo>
                <a:lnTo>
                  <a:pt x="8117140" y="73843"/>
                </a:lnTo>
                <a:lnTo>
                  <a:pt x="8118219" y="73843"/>
                </a:lnTo>
                <a:lnTo>
                  <a:pt x="8126851" y="66290"/>
                </a:lnTo>
                <a:cubicBezTo>
                  <a:pt x="8124693" y="61254"/>
                  <a:pt x="8121456" y="58737"/>
                  <a:pt x="8117140" y="58737"/>
                </a:cubicBezTo>
                <a:close/>
                <a:moveTo>
                  <a:pt x="2576509" y="58330"/>
                </a:moveTo>
                <a:lnTo>
                  <a:pt x="2576509" y="62646"/>
                </a:lnTo>
                <a:lnTo>
                  <a:pt x="2577589" y="62646"/>
                </a:lnTo>
                <a:lnTo>
                  <a:pt x="2579746" y="60487"/>
                </a:lnTo>
                <a:lnTo>
                  <a:pt x="2577589" y="58330"/>
                </a:lnTo>
                <a:close/>
                <a:moveTo>
                  <a:pt x="5752792" y="58061"/>
                </a:moveTo>
                <a:lnTo>
                  <a:pt x="5752792" y="59140"/>
                </a:lnTo>
                <a:lnTo>
                  <a:pt x="5754950" y="59140"/>
                </a:lnTo>
                <a:lnTo>
                  <a:pt x="5754950" y="58061"/>
                </a:lnTo>
                <a:close/>
                <a:moveTo>
                  <a:pt x="6585782" y="57234"/>
                </a:moveTo>
                <a:lnTo>
                  <a:pt x="6585961" y="57352"/>
                </a:lnTo>
                <a:lnTo>
                  <a:pt x="6585789" y="57244"/>
                </a:lnTo>
                <a:close/>
                <a:moveTo>
                  <a:pt x="1075739" y="56980"/>
                </a:moveTo>
                <a:cubicBezTo>
                  <a:pt x="1072862" y="58419"/>
                  <a:pt x="1068862" y="59138"/>
                  <a:pt x="1063737" y="59138"/>
                </a:cubicBezTo>
                <a:lnTo>
                  <a:pt x="1057128" y="59138"/>
                </a:lnTo>
                <a:cubicBezTo>
                  <a:pt x="1057128" y="60217"/>
                  <a:pt x="1062612" y="63814"/>
                  <a:pt x="1073582" y="69928"/>
                </a:cubicBezTo>
                <a:cubicBezTo>
                  <a:pt x="1073582" y="72086"/>
                  <a:pt x="1077268" y="75413"/>
                  <a:pt x="1084643" y="79909"/>
                </a:cubicBezTo>
                <a:cubicBezTo>
                  <a:pt x="1093453" y="90699"/>
                  <a:pt x="1098219" y="97982"/>
                  <a:pt x="1098939" y="101759"/>
                </a:cubicBezTo>
                <a:lnTo>
                  <a:pt x="1101096" y="101759"/>
                </a:lnTo>
                <a:cubicBezTo>
                  <a:pt x="1104874" y="86473"/>
                  <a:pt x="1106761" y="75863"/>
                  <a:pt x="1106761" y="69928"/>
                </a:cubicBezTo>
                <a:cubicBezTo>
                  <a:pt x="1106761" y="62735"/>
                  <a:pt x="1103795" y="59138"/>
                  <a:pt x="1097859" y="59138"/>
                </a:cubicBezTo>
                <a:lnTo>
                  <a:pt x="1089092" y="56980"/>
                </a:lnTo>
                <a:lnTo>
                  <a:pt x="1075739" y="58059"/>
                </a:lnTo>
                <a:close/>
                <a:moveTo>
                  <a:pt x="6586069" y="56745"/>
                </a:moveTo>
                <a:lnTo>
                  <a:pt x="6585394" y="56997"/>
                </a:lnTo>
                <a:lnTo>
                  <a:pt x="6585789" y="57244"/>
                </a:lnTo>
                <a:lnTo>
                  <a:pt x="6586069" y="57685"/>
                </a:lnTo>
                <a:close/>
                <a:moveTo>
                  <a:pt x="2192243" y="56201"/>
                </a:moveTo>
                <a:lnTo>
                  <a:pt x="2195657" y="59480"/>
                </a:lnTo>
                <a:lnTo>
                  <a:pt x="2195657" y="56201"/>
                </a:lnTo>
                <a:close/>
                <a:moveTo>
                  <a:pt x="6754834" y="55940"/>
                </a:moveTo>
                <a:lnTo>
                  <a:pt x="6754834" y="60277"/>
                </a:lnTo>
                <a:lnTo>
                  <a:pt x="6758248" y="60277"/>
                </a:lnTo>
                <a:lnTo>
                  <a:pt x="6758248" y="55940"/>
                </a:lnTo>
                <a:close/>
                <a:moveTo>
                  <a:pt x="2696144" y="55092"/>
                </a:moveTo>
                <a:lnTo>
                  <a:pt x="2696144" y="58330"/>
                </a:lnTo>
                <a:lnTo>
                  <a:pt x="2698301" y="60487"/>
                </a:lnTo>
                <a:lnTo>
                  <a:pt x="2698301" y="55092"/>
                </a:lnTo>
                <a:close/>
                <a:moveTo>
                  <a:pt x="5242976" y="54959"/>
                </a:moveTo>
                <a:lnTo>
                  <a:pt x="5242976" y="57117"/>
                </a:lnTo>
                <a:lnTo>
                  <a:pt x="5244055" y="57117"/>
                </a:lnTo>
                <a:lnTo>
                  <a:pt x="5244055" y="54959"/>
                </a:lnTo>
                <a:close/>
                <a:moveTo>
                  <a:pt x="3641321" y="54553"/>
                </a:moveTo>
                <a:lnTo>
                  <a:pt x="3639972" y="56037"/>
                </a:lnTo>
                <a:lnTo>
                  <a:pt x="3639972" y="57386"/>
                </a:lnTo>
                <a:lnTo>
                  <a:pt x="3641321" y="60083"/>
                </a:lnTo>
                <a:lnTo>
                  <a:pt x="3644018" y="60083"/>
                </a:lnTo>
                <a:cubicBezTo>
                  <a:pt x="3645457" y="59634"/>
                  <a:pt x="3646176" y="58285"/>
                  <a:pt x="3646176" y="56037"/>
                </a:cubicBezTo>
                <a:lnTo>
                  <a:pt x="3644018" y="54553"/>
                </a:lnTo>
                <a:close/>
                <a:moveTo>
                  <a:pt x="3076611" y="54283"/>
                </a:moveTo>
                <a:lnTo>
                  <a:pt x="3076611" y="60757"/>
                </a:lnTo>
                <a:lnTo>
                  <a:pt x="3077690" y="60757"/>
                </a:lnTo>
                <a:lnTo>
                  <a:pt x="3077690" y="54283"/>
                </a:lnTo>
                <a:close/>
                <a:moveTo>
                  <a:pt x="2256621" y="54190"/>
                </a:moveTo>
                <a:lnTo>
                  <a:pt x="2258029" y="56371"/>
                </a:lnTo>
                <a:lnTo>
                  <a:pt x="2257887" y="54190"/>
                </a:lnTo>
                <a:close/>
                <a:moveTo>
                  <a:pt x="5146271" y="54014"/>
                </a:moveTo>
                <a:lnTo>
                  <a:pt x="5145192" y="54959"/>
                </a:lnTo>
                <a:lnTo>
                  <a:pt x="5145192" y="57117"/>
                </a:lnTo>
                <a:lnTo>
                  <a:pt x="5148429" y="57117"/>
                </a:lnTo>
                <a:lnTo>
                  <a:pt x="5148429" y="56037"/>
                </a:lnTo>
                <a:close/>
                <a:moveTo>
                  <a:pt x="8283577" y="53342"/>
                </a:moveTo>
                <a:lnTo>
                  <a:pt x="8283577" y="57658"/>
                </a:lnTo>
                <a:lnTo>
                  <a:pt x="8284790" y="57658"/>
                </a:lnTo>
                <a:lnTo>
                  <a:pt x="8284790" y="53342"/>
                </a:lnTo>
                <a:close/>
                <a:moveTo>
                  <a:pt x="7578731" y="53207"/>
                </a:moveTo>
                <a:lnTo>
                  <a:pt x="7578731" y="54421"/>
                </a:lnTo>
                <a:lnTo>
                  <a:pt x="7580889" y="58737"/>
                </a:lnTo>
                <a:lnTo>
                  <a:pt x="7581968" y="58737"/>
                </a:lnTo>
                <a:lnTo>
                  <a:pt x="7581968" y="57658"/>
                </a:lnTo>
                <a:cubicBezTo>
                  <a:pt x="7580889" y="54690"/>
                  <a:pt x="7579810" y="53207"/>
                  <a:pt x="7578731" y="53207"/>
                </a:cubicBezTo>
                <a:close/>
                <a:moveTo>
                  <a:pt x="2709092" y="52935"/>
                </a:moveTo>
                <a:lnTo>
                  <a:pt x="2701539" y="54014"/>
                </a:lnTo>
                <a:lnTo>
                  <a:pt x="2701539" y="74380"/>
                </a:lnTo>
                <a:lnTo>
                  <a:pt x="2698301" y="83012"/>
                </a:lnTo>
                <a:lnTo>
                  <a:pt x="2701539" y="98118"/>
                </a:lnTo>
                <a:lnTo>
                  <a:pt x="2701539" y="100276"/>
                </a:lnTo>
                <a:lnTo>
                  <a:pt x="2700459" y="104592"/>
                </a:lnTo>
                <a:lnTo>
                  <a:pt x="2701539" y="105671"/>
                </a:lnTo>
                <a:lnTo>
                  <a:pt x="2701539" y="106750"/>
                </a:lnTo>
                <a:lnTo>
                  <a:pt x="2700459" y="107829"/>
                </a:lnTo>
                <a:lnTo>
                  <a:pt x="2701539" y="113224"/>
                </a:lnTo>
                <a:lnTo>
                  <a:pt x="2699381" y="120777"/>
                </a:lnTo>
                <a:lnTo>
                  <a:pt x="2702618" y="133725"/>
                </a:lnTo>
                <a:lnTo>
                  <a:pt x="2702618" y="138041"/>
                </a:lnTo>
                <a:lnTo>
                  <a:pt x="2700459" y="149910"/>
                </a:lnTo>
                <a:lnTo>
                  <a:pt x="2702618" y="158542"/>
                </a:lnTo>
                <a:lnTo>
                  <a:pt x="2702618" y="160700"/>
                </a:lnTo>
                <a:lnTo>
                  <a:pt x="2692907" y="185517"/>
                </a:lnTo>
                <a:cubicBezTo>
                  <a:pt x="2697944" y="188934"/>
                  <a:pt x="2700459" y="194329"/>
                  <a:pt x="2700459" y="201702"/>
                </a:cubicBezTo>
                <a:lnTo>
                  <a:pt x="2702618" y="203860"/>
                </a:lnTo>
                <a:lnTo>
                  <a:pt x="2702618" y="226385"/>
                </a:lnTo>
                <a:lnTo>
                  <a:pt x="2704776" y="228543"/>
                </a:lnTo>
                <a:lnTo>
                  <a:pt x="2717588" y="225306"/>
                </a:lnTo>
                <a:lnTo>
                  <a:pt x="2719748" y="225306"/>
                </a:lnTo>
                <a:lnTo>
                  <a:pt x="2729458" y="228543"/>
                </a:lnTo>
                <a:lnTo>
                  <a:pt x="2729458" y="227464"/>
                </a:lnTo>
                <a:lnTo>
                  <a:pt x="2727300" y="216674"/>
                </a:lnTo>
                <a:cubicBezTo>
                  <a:pt x="2727480" y="213077"/>
                  <a:pt x="2728199" y="211279"/>
                  <a:pt x="2729458" y="211279"/>
                </a:cubicBezTo>
                <a:lnTo>
                  <a:pt x="2728379" y="198465"/>
                </a:lnTo>
                <a:lnTo>
                  <a:pt x="2728379" y="197386"/>
                </a:lnTo>
                <a:lnTo>
                  <a:pt x="2730537" y="176885"/>
                </a:lnTo>
                <a:lnTo>
                  <a:pt x="2729458" y="175806"/>
                </a:lnTo>
                <a:lnTo>
                  <a:pt x="2729458" y="174727"/>
                </a:lnTo>
                <a:lnTo>
                  <a:pt x="2730537" y="168253"/>
                </a:lnTo>
                <a:lnTo>
                  <a:pt x="2730537" y="166095"/>
                </a:lnTo>
                <a:lnTo>
                  <a:pt x="2728379" y="157463"/>
                </a:lnTo>
                <a:lnTo>
                  <a:pt x="2728379" y="119698"/>
                </a:lnTo>
                <a:lnTo>
                  <a:pt x="2729458" y="107829"/>
                </a:lnTo>
                <a:lnTo>
                  <a:pt x="2728379" y="106750"/>
                </a:lnTo>
                <a:lnTo>
                  <a:pt x="2728379" y="105671"/>
                </a:lnTo>
                <a:lnTo>
                  <a:pt x="2730537" y="100276"/>
                </a:lnTo>
                <a:lnTo>
                  <a:pt x="2728379" y="92723"/>
                </a:lnTo>
                <a:lnTo>
                  <a:pt x="2730537" y="80854"/>
                </a:lnTo>
                <a:lnTo>
                  <a:pt x="2729458" y="79775"/>
                </a:lnTo>
                <a:lnTo>
                  <a:pt x="2729458" y="68040"/>
                </a:lnTo>
                <a:cubicBezTo>
                  <a:pt x="2729458" y="57970"/>
                  <a:pt x="2728020" y="52935"/>
                  <a:pt x="2725143" y="52935"/>
                </a:cubicBezTo>
                <a:close/>
                <a:moveTo>
                  <a:pt x="5629246" y="52531"/>
                </a:moveTo>
                <a:lnTo>
                  <a:pt x="5614275" y="53610"/>
                </a:lnTo>
                <a:lnTo>
                  <a:pt x="5614275" y="71009"/>
                </a:lnTo>
                <a:lnTo>
                  <a:pt x="5613196" y="72088"/>
                </a:lnTo>
                <a:lnTo>
                  <a:pt x="5614275" y="73167"/>
                </a:lnTo>
                <a:lnTo>
                  <a:pt x="5614275" y="79641"/>
                </a:lnTo>
                <a:cubicBezTo>
                  <a:pt x="5614275" y="92679"/>
                  <a:pt x="5615354" y="99198"/>
                  <a:pt x="5617512" y="99198"/>
                </a:cubicBezTo>
                <a:lnTo>
                  <a:pt x="5620749" y="97040"/>
                </a:lnTo>
                <a:lnTo>
                  <a:pt x="5621693" y="97040"/>
                </a:lnTo>
                <a:cubicBezTo>
                  <a:pt x="5625469" y="97040"/>
                  <a:pt x="5632303" y="102795"/>
                  <a:pt x="5642194" y="114305"/>
                </a:cubicBezTo>
                <a:lnTo>
                  <a:pt x="5643273" y="114305"/>
                </a:lnTo>
                <a:lnTo>
                  <a:pt x="5642194" y="113226"/>
                </a:lnTo>
                <a:lnTo>
                  <a:pt x="5642194" y="112146"/>
                </a:lnTo>
                <a:lnTo>
                  <a:pt x="5646510" y="99198"/>
                </a:lnTo>
                <a:lnTo>
                  <a:pt x="5646510" y="53610"/>
                </a:lnTo>
                <a:close/>
                <a:moveTo>
                  <a:pt x="2640036" y="51855"/>
                </a:moveTo>
                <a:lnTo>
                  <a:pt x="2637879" y="54014"/>
                </a:lnTo>
                <a:lnTo>
                  <a:pt x="2630324" y="52935"/>
                </a:lnTo>
                <a:cubicBezTo>
                  <a:pt x="2617376" y="52935"/>
                  <a:pt x="2610903" y="56531"/>
                  <a:pt x="2610903" y="63725"/>
                </a:cubicBezTo>
                <a:lnTo>
                  <a:pt x="2607667" y="77617"/>
                </a:lnTo>
                <a:lnTo>
                  <a:pt x="2608745" y="84091"/>
                </a:lnTo>
                <a:lnTo>
                  <a:pt x="2605508" y="89486"/>
                </a:lnTo>
                <a:lnTo>
                  <a:pt x="2605508" y="90565"/>
                </a:lnTo>
                <a:lnTo>
                  <a:pt x="2607667" y="92723"/>
                </a:lnTo>
                <a:cubicBezTo>
                  <a:pt x="2611262" y="90025"/>
                  <a:pt x="2613062" y="85709"/>
                  <a:pt x="2613062" y="79775"/>
                </a:cubicBezTo>
                <a:cubicBezTo>
                  <a:pt x="2619535" y="73391"/>
                  <a:pt x="2624570" y="70199"/>
                  <a:pt x="2628167" y="70199"/>
                </a:cubicBezTo>
                <a:lnTo>
                  <a:pt x="2645432" y="84091"/>
                </a:lnTo>
                <a:lnTo>
                  <a:pt x="2650825" y="86249"/>
                </a:lnTo>
                <a:lnTo>
                  <a:pt x="2651905" y="85170"/>
                </a:lnTo>
                <a:lnTo>
                  <a:pt x="2651905" y="52935"/>
                </a:lnTo>
                <a:lnTo>
                  <a:pt x="2647588" y="52935"/>
                </a:lnTo>
                <a:close/>
                <a:moveTo>
                  <a:pt x="4677137" y="50103"/>
                </a:moveTo>
                <a:lnTo>
                  <a:pt x="4673900" y="53340"/>
                </a:lnTo>
                <a:lnTo>
                  <a:pt x="4676058" y="55498"/>
                </a:lnTo>
                <a:lnTo>
                  <a:pt x="4677137" y="55498"/>
                </a:lnTo>
                <a:lnTo>
                  <a:pt x="4680374" y="52261"/>
                </a:lnTo>
                <a:lnTo>
                  <a:pt x="4678216" y="50103"/>
                </a:lnTo>
                <a:close/>
                <a:moveTo>
                  <a:pt x="8761966" y="49835"/>
                </a:moveTo>
                <a:lnTo>
                  <a:pt x="8746860" y="54151"/>
                </a:lnTo>
                <a:lnTo>
                  <a:pt x="8750097" y="68178"/>
                </a:lnTo>
                <a:lnTo>
                  <a:pt x="8759808" y="70336"/>
                </a:lnTo>
                <a:cubicBezTo>
                  <a:pt x="8766822" y="66380"/>
                  <a:pt x="8771497" y="62424"/>
                  <a:pt x="8773835" y="58467"/>
                </a:cubicBezTo>
                <a:close/>
                <a:moveTo>
                  <a:pt x="3073374" y="49832"/>
                </a:moveTo>
                <a:lnTo>
                  <a:pt x="3074453" y="50912"/>
                </a:lnTo>
                <a:lnTo>
                  <a:pt x="3074453" y="52125"/>
                </a:lnTo>
                <a:lnTo>
                  <a:pt x="3079848" y="50912"/>
                </a:lnTo>
                <a:lnTo>
                  <a:pt x="3079848" y="49832"/>
                </a:lnTo>
                <a:close/>
                <a:moveTo>
                  <a:pt x="2184839" y="48795"/>
                </a:moveTo>
                <a:lnTo>
                  <a:pt x="2184839" y="52207"/>
                </a:lnTo>
                <a:lnTo>
                  <a:pt x="2189311" y="52207"/>
                </a:lnTo>
                <a:lnTo>
                  <a:pt x="2189311" y="48795"/>
                </a:lnTo>
                <a:close/>
                <a:moveTo>
                  <a:pt x="5616433" y="48215"/>
                </a:moveTo>
                <a:lnTo>
                  <a:pt x="5616433" y="50373"/>
                </a:lnTo>
                <a:lnTo>
                  <a:pt x="5617512" y="50373"/>
                </a:lnTo>
                <a:lnTo>
                  <a:pt x="5617512" y="48215"/>
                </a:lnTo>
                <a:close/>
                <a:moveTo>
                  <a:pt x="7262681" y="47542"/>
                </a:moveTo>
                <a:lnTo>
                  <a:pt x="7262681" y="49700"/>
                </a:lnTo>
                <a:lnTo>
                  <a:pt x="7265918" y="49700"/>
                </a:lnTo>
                <a:lnTo>
                  <a:pt x="7265918" y="47542"/>
                </a:lnTo>
                <a:close/>
                <a:moveTo>
                  <a:pt x="5237581" y="46461"/>
                </a:moveTo>
                <a:lnTo>
                  <a:pt x="5241897" y="54014"/>
                </a:lnTo>
                <a:lnTo>
                  <a:pt x="5242976" y="54014"/>
                </a:lnTo>
                <a:lnTo>
                  <a:pt x="5242976" y="51856"/>
                </a:lnTo>
                <a:cubicBezTo>
                  <a:pt x="5241358" y="51856"/>
                  <a:pt x="5240279" y="50058"/>
                  <a:pt x="5239739" y="46461"/>
                </a:cubicBezTo>
                <a:close/>
                <a:moveTo>
                  <a:pt x="514132" y="46190"/>
                </a:moveTo>
                <a:lnTo>
                  <a:pt x="517369" y="46190"/>
                </a:lnTo>
                <a:cubicBezTo>
                  <a:pt x="519707" y="48168"/>
                  <a:pt x="524068" y="49607"/>
                  <a:pt x="530452" y="50506"/>
                </a:cubicBezTo>
                <a:lnTo>
                  <a:pt x="531531" y="51585"/>
                </a:lnTo>
                <a:lnTo>
                  <a:pt x="531531" y="52664"/>
                </a:lnTo>
                <a:cubicBezTo>
                  <a:pt x="529913" y="54103"/>
                  <a:pt x="527395" y="54822"/>
                  <a:pt x="523978" y="54822"/>
                </a:cubicBezTo>
                <a:cubicBezTo>
                  <a:pt x="523978" y="56890"/>
                  <a:pt x="523214" y="57924"/>
                  <a:pt x="521685" y="57924"/>
                </a:cubicBezTo>
                <a:lnTo>
                  <a:pt x="520606" y="57924"/>
                </a:lnTo>
                <a:lnTo>
                  <a:pt x="511974" y="49427"/>
                </a:lnTo>
                <a:lnTo>
                  <a:pt x="511974" y="48348"/>
                </a:lnTo>
                <a:close/>
                <a:moveTo>
                  <a:pt x="8139799" y="45789"/>
                </a:moveTo>
                <a:lnTo>
                  <a:pt x="8138720" y="49026"/>
                </a:lnTo>
                <a:lnTo>
                  <a:pt x="8139799" y="53342"/>
                </a:lnTo>
                <a:lnTo>
                  <a:pt x="8140878" y="53342"/>
                </a:lnTo>
                <a:lnTo>
                  <a:pt x="8140878" y="50105"/>
                </a:lnTo>
                <a:lnTo>
                  <a:pt x="8139799" y="50105"/>
                </a:lnTo>
                <a:lnTo>
                  <a:pt x="8140878" y="49026"/>
                </a:lnTo>
                <a:lnTo>
                  <a:pt x="8140878" y="45789"/>
                </a:lnTo>
                <a:close/>
                <a:moveTo>
                  <a:pt x="6756023" y="45729"/>
                </a:moveTo>
                <a:lnTo>
                  <a:pt x="6743492" y="51944"/>
                </a:lnTo>
                <a:lnTo>
                  <a:pt x="6737475" y="48903"/>
                </a:lnTo>
                <a:lnTo>
                  <a:pt x="6737250" y="48903"/>
                </a:lnTo>
                <a:lnTo>
                  <a:pt x="6736691" y="49428"/>
                </a:lnTo>
                <a:lnTo>
                  <a:pt x="6736691" y="57695"/>
                </a:lnTo>
                <a:lnTo>
                  <a:pt x="6735633" y="62801"/>
                </a:lnTo>
                <a:lnTo>
                  <a:pt x="6737882" y="79442"/>
                </a:lnTo>
                <a:lnTo>
                  <a:pt x="6736691" y="85703"/>
                </a:lnTo>
                <a:lnTo>
                  <a:pt x="6736691" y="87452"/>
                </a:lnTo>
                <a:lnTo>
                  <a:pt x="6747372" y="101334"/>
                </a:lnTo>
                <a:lnTo>
                  <a:pt x="6747295" y="101642"/>
                </a:lnTo>
                <a:lnTo>
                  <a:pt x="6748612" y="102945"/>
                </a:lnTo>
                <a:lnTo>
                  <a:pt x="6749074" y="103547"/>
                </a:lnTo>
                <a:lnTo>
                  <a:pt x="6749544" y="103869"/>
                </a:lnTo>
                <a:lnTo>
                  <a:pt x="6748612" y="102945"/>
                </a:lnTo>
                <a:lnTo>
                  <a:pt x="6747372" y="101334"/>
                </a:lnTo>
                <a:lnTo>
                  <a:pt x="6749544" y="92645"/>
                </a:lnTo>
                <a:cubicBezTo>
                  <a:pt x="6747152" y="79535"/>
                  <a:pt x="6743184" y="71118"/>
                  <a:pt x="6737641" y="67393"/>
                </a:cubicBezTo>
                <a:lnTo>
                  <a:pt x="6737641" y="64228"/>
                </a:lnTo>
                <a:cubicBezTo>
                  <a:pt x="6739949" y="59068"/>
                  <a:pt x="6744142" y="55430"/>
                  <a:pt x="6750221" y="53314"/>
                </a:cubicBezTo>
                <a:cubicBezTo>
                  <a:pt x="6751180" y="51059"/>
                  <a:pt x="6752633" y="49368"/>
                  <a:pt x="6754578" y="48240"/>
                </a:cubicBezTo>
                <a:lnTo>
                  <a:pt x="6759300" y="47149"/>
                </a:lnTo>
                <a:lnTo>
                  <a:pt x="6756023" y="46056"/>
                </a:lnTo>
                <a:close/>
                <a:moveTo>
                  <a:pt x="2755354" y="45382"/>
                </a:moveTo>
                <a:cubicBezTo>
                  <a:pt x="2750859" y="47899"/>
                  <a:pt x="2747622" y="51496"/>
                  <a:pt x="2745643" y="56172"/>
                </a:cubicBezTo>
                <a:lnTo>
                  <a:pt x="2745643" y="57251"/>
                </a:lnTo>
                <a:lnTo>
                  <a:pt x="2751038" y="52935"/>
                </a:lnTo>
                <a:lnTo>
                  <a:pt x="2753196" y="52935"/>
                </a:lnTo>
                <a:cubicBezTo>
                  <a:pt x="2753196" y="56531"/>
                  <a:pt x="2755714" y="58330"/>
                  <a:pt x="2760750" y="58330"/>
                </a:cubicBezTo>
                <a:lnTo>
                  <a:pt x="2761829" y="57251"/>
                </a:lnTo>
                <a:lnTo>
                  <a:pt x="2761829" y="55092"/>
                </a:lnTo>
                <a:lnTo>
                  <a:pt x="2755354" y="48618"/>
                </a:lnTo>
                <a:cubicBezTo>
                  <a:pt x="2758951" y="47719"/>
                  <a:pt x="2760750" y="46640"/>
                  <a:pt x="2760750" y="45382"/>
                </a:cubicBezTo>
                <a:close/>
                <a:moveTo>
                  <a:pt x="2548455" y="45382"/>
                </a:moveTo>
                <a:lnTo>
                  <a:pt x="2548455" y="46460"/>
                </a:lnTo>
                <a:lnTo>
                  <a:pt x="2546298" y="49697"/>
                </a:lnTo>
                <a:lnTo>
                  <a:pt x="2546298" y="51855"/>
                </a:lnTo>
                <a:cubicBezTo>
                  <a:pt x="2548635" y="51855"/>
                  <a:pt x="2550073" y="55452"/>
                  <a:pt x="2550613" y="62646"/>
                </a:cubicBezTo>
                <a:lnTo>
                  <a:pt x="2549535" y="63725"/>
                </a:lnTo>
                <a:lnTo>
                  <a:pt x="2540903" y="63725"/>
                </a:lnTo>
                <a:lnTo>
                  <a:pt x="2527955" y="59409"/>
                </a:lnTo>
                <a:lnTo>
                  <a:pt x="2522559" y="60487"/>
                </a:lnTo>
                <a:lnTo>
                  <a:pt x="2521481" y="59409"/>
                </a:lnTo>
                <a:lnTo>
                  <a:pt x="2521481" y="57251"/>
                </a:lnTo>
                <a:cubicBezTo>
                  <a:pt x="2521481" y="55812"/>
                  <a:pt x="2523638" y="55092"/>
                  <a:pt x="2527955" y="55092"/>
                </a:cubicBezTo>
                <a:cubicBezTo>
                  <a:pt x="2538205" y="48618"/>
                  <a:pt x="2545038" y="45382"/>
                  <a:pt x="2548455" y="45382"/>
                </a:cubicBezTo>
                <a:close/>
                <a:moveTo>
                  <a:pt x="8715569" y="43361"/>
                </a:moveTo>
                <a:cubicBezTo>
                  <a:pt x="8714130" y="43361"/>
                  <a:pt x="8713411" y="44440"/>
                  <a:pt x="8713411" y="46598"/>
                </a:cubicBezTo>
                <a:cubicBezTo>
                  <a:pt x="8715749" y="52353"/>
                  <a:pt x="8719705" y="55230"/>
                  <a:pt x="8725280" y="55230"/>
                </a:cubicBezTo>
                <a:lnTo>
                  <a:pt x="8727438" y="53072"/>
                </a:lnTo>
                <a:lnTo>
                  <a:pt x="8727438" y="50914"/>
                </a:lnTo>
                <a:cubicBezTo>
                  <a:pt x="8719525" y="50914"/>
                  <a:pt x="8715569" y="48397"/>
                  <a:pt x="8715569" y="43361"/>
                </a:cubicBezTo>
                <a:close/>
                <a:moveTo>
                  <a:pt x="5251474" y="43359"/>
                </a:moveTo>
                <a:lnTo>
                  <a:pt x="5251474" y="44438"/>
                </a:lnTo>
                <a:lnTo>
                  <a:pt x="5257813" y="44438"/>
                </a:lnTo>
                <a:lnTo>
                  <a:pt x="5257813" y="43359"/>
                </a:lnTo>
                <a:close/>
                <a:moveTo>
                  <a:pt x="5053881" y="42280"/>
                </a:moveTo>
                <a:cubicBezTo>
                  <a:pt x="5065750" y="45787"/>
                  <a:pt x="5075326" y="47900"/>
                  <a:pt x="5082609" y="48619"/>
                </a:cubicBezTo>
                <a:cubicBezTo>
                  <a:pt x="5087016" y="54284"/>
                  <a:pt x="5091241" y="57117"/>
                  <a:pt x="5095288" y="57117"/>
                </a:cubicBezTo>
                <a:lnTo>
                  <a:pt x="5109180" y="57117"/>
                </a:lnTo>
                <a:lnTo>
                  <a:pt x="5126174" y="59274"/>
                </a:lnTo>
                <a:lnTo>
                  <a:pt x="5129276" y="58196"/>
                </a:lnTo>
                <a:lnTo>
                  <a:pt x="5130355" y="59274"/>
                </a:lnTo>
                <a:lnTo>
                  <a:pt x="5130355" y="61433"/>
                </a:lnTo>
                <a:cubicBezTo>
                  <a:pt x="5123612" y="64220"/>
                  <a:pt x="5118666" y="65614"/>
                  <a:pt x="5115519" y="65614"/>
                </a:cubicBezTo>
                <a:lnTo>
                  <a:pt x="5102706" y="64535"/>
                </a:lnTo>
                <a:cubicBezTo>
                  <a:pt x="5101987" y="71458"/>
                  <a:pt x="5099874" y="79955"/>
                  <a:pt x="5096367" y="90026"/>
                </a:cubicBezTo>
                <a:lnTo>
                  <a:pt x="5098525" y="97445"/>
                </a:lnTo>
                <a:lnTo>
                  <a:pt x="5098525" y="109179"/>
                </a:lnTo>
                <a:cubicBezTo>
                  <a:pt x="5098525" y="113405"/>
                  <a:pt x="5097086" y="115518"/>
                  <a:pt x="5094209" y="115518"/>
                </a:cubicBezTo>
                <a:lnTo>
                  <a:pt x="5096367" y="121992"/>
                </a:lnTo>
                <a:lnTo>
                  <a:pt x="5107022" y="120913"/>
                </a:lnTo>
                <a:cubicBezTo>
                  <a:pt x="5114755" y="122981"/>
                  <a:pt x="5126804" y="131838"/>
                  <a:pt x="5143169" y="147484"/>
                </a:cubicBezTo>
                <a:lnTo>
                  <a:pt x="5141011" y="150586"/>
                </a:lnTo>
                <a:cubicBezTo>
                  <a:pt x="5146675" y="150586"/>
                  <a:pt x="5149508" y="154497"/>
                  <a:pt x="5149508" y="162320"/>
                </a:cubicBezTo>
                <a:lnTo>
                  <a:pt x="5148429" y="169738"/>
                </a:lnTo>
                <a:cubicBezTo>
                  <a:pt x="5149868" y="169738"/>
                  <a:pt x="5151261" y="173964"/>
                  <a:pt x="5152610" y="182416"/>
                </a:cubicBezTo>
                <a:lnTo>
                  <a:pt x="5150587" y="188890"/>
                </a:lnTo>
                <a:lnTo>
                  <a:pt x="5150587" y="190913"/>
                </a:lnTo>
                <a:cubicBezTo>
                  <a:pt x="5152655" y="190913"/>
                  <a:pt x="5153689" y="191633"/>
                  <a:pt x="5153689" y="193072"/>
                </a:cubicBezTo>
                <a:lnTo>
                  <a:pt x="5153689" y="195230"/>
                </a:lnTo>
                <a:cubicBezTo>
                  <a:pt x="5151621" y="196668"/>
                  <a:pt x="5150587" y="200580"/>
                  <a:pt x="5150587" y="206964"/>
                </a:cubicBezTo>
                <a:lnTo>
                  <a:pt x="5139932" y="214382"/>
                </a:lnTo>
                <a:cubicBezTo>
                  <a:pt x="5135166" y="223553"/>
                  <a:pt x="5130895" y="228139"/>
                  <a:pt x="5127118" y="228139"/>
                </a:cubicBezTo>
                <a:cubicBezTo>
                  <a:pt x="5124871" y="228139"/>
                  <a:pt x="5120285" y="220721"/>
                  <a:pt x="5113361" y="205885"/>
                </a:cubicBezTo>
                <a:cubicBezTo>
                  <a:pt x="5109854" y="205885"/>
                  <a:pt x="5108101" y="204806"/>
                  <a:pt x="5108101" y="202648"/>
                </a:cubicBezTo>
                <a:lnTo>
                  <a:pt x="5108101" y="198467"/>
                </a:lnTo>
                <a:lnTo>
                  <a:pt x="5109180" y="197388"/>
                </a:lnTo>
                <a:lnTo>
                  <a:pt x="5108101" y="196309"/>
                </a:lnTo>
                <a:lnTo>
                  <a:pt x="5108101" y="190913"/>
                </a:lnTo>
                <a:lnTo>
                  <a:pt x="5110124" y="178235"/>
                </a:lnTo>
                <a:cubicBezTo>
                  <a:pt x="5110124" y="156475"/>
                  <a:pt x="5106258" y="140560"/>
                  <a:pt x="5098525" y="130489"/>
                </a:cubicBezTo>
                <a:lnTo>
                  <a:pt x="5097446" y="130489"/>
                </a:lnTo>
                <a:cubicBezTo>
                  <a:pt x="5097446" y="136154"/>
                  <a:pt x="5096367" y="140020"/>
                  <a:pt x="5094209" y="142088"/>
                </a:cubicBezTo>
                <a:lnTo>
                  <a:pt x="5095288" y="143167"/>
                </a:lnTo>
                <a:lnTo>
                  <a:pt x="5095288" y="144246"/>
                </a:lnTo>
                <a:lnTo>
                  <a:pt x="5094209" y="151665"/>
                </a:lnTo>
                <a:lnTo>
                  <a:pt x="5098525" y="155981"/>
                </a:lnTo>
                <a:lnTo>
                  <a:pt x="5098525" y="161241"/>
                </a:lnTo>
                <a:lnTo>
                  <a:pt x="5092186" y="177156"/>
                </a:lnTo>
                <a:lnTo>
                  <a:pt x="5094209" y="187811"/>
                </a:lnTo>
                <a:cubicBezTo>
                  <a:pt x="5094209" y="190419"/>
                  <a:pt x="5091736" y="193971"/>
                  <a:pt x="5086791" y="198467"/>
                </a:cubicBezTo>
                <a:lnTo>
                  <a:pt x="5080451" y="216405"/>
                </a:lnTo>
                <a:cubicBezTo>
                  <a:pt x="5078653" y="229893"/>
                  <a:pt x="5076900" y="236636"/>
                  <a:pt x="5075191" y="236636"/>
                </a:cubicBezTo>
                <a:lnTo>
                  <a:pt x="5073033" y="236636"/>
                </a:lnTo>
                <a:lnTo>
                  <a:pt x="5070875" y="234478"/>
                </a:lnTo>
                <a:lnTo>
                  <a:pt x="5071954" y="230297"/>
                </a:lnTo>
                <a:lnTo>
                  <a:pt x="5068717" y="230297"/>
                </a:lnTo>
                <a:lnTo>
                  <a:pt x="5069796" y="233399"/>
                </a:lnTo>
                <a:cubicBezTo>
                  <a:pt x="5069796" y="236996"/>
                  <a:pt x="5068043" y="241627"/>
                  <a:pt x="5064536" y="247291"/>
                </a:cubicBezTo>
                <a:cubicBezTo>
                  <a:pt x="5064536" y="253136"/>
                  <a:pt x="5060265" y="258082"/>
                  <a:pt x="5051723" y="262128"/>
                </a:cubicBezTo>
                <a:cubicBezTo>
                  <a:pt x="5051723" y="264106"/>
                  <a:pt x="5048531" y="266219"/>
                  <a:pt x="5042147" y="268467"/>
                </a:cubicBezTo>
                <a:cubicBezTo>
                  <a:pt x="5042147" y="270625"/>
                  <a:pt x="5041472" y="271704"/>
                  <a:pt x="5040124" y="271704"/>
                </a:cubicBezTo>
                <a:lnTo>
                  <a:pt x="5036887" y="268467"/>
                </a:lnTo>
                <a:cubicBezTo>
                  <a:pt x="5039045" y="264780"/>
                  <a:pt x="5041517" y="254889"/>
                  <a:pt x="5044305" y="238794"/>
                </a:cubicBezTo>
                <a:cubicBezTo>
                  <a:pt x="5047902" y="236996"/>
                  <a:pt x="5049700" y="234164"/>
                  <a:pt x="5049700" y="230297"/>
                </a:cubicBezTo>
                <a:lnTo>
                  <a:pt x="5048621" y="225981"/>
                </a:lnTo>
                <a:lnTo>
                  <a:pt x="5050644" y="221800"/>
                </a:lnTo>
                <a:lnTo>
                  <a:pt x="5049700" y="216405"/>
                </a:lnTo>
                <a:cubicBezTo>
                  <a:pt x="5051049" y="190959"/>
                  <a:pt x="5053881" y="178235"/>
                  <a:pt x="5058197" y="178235"/>
                </a:cubicBezTo>
                <a:lnTo>
                  <a:pt x="5060220" y="176077"/>
                </a:lnTo>
                <a:lnTo>
                  <a:pt x="5060220" y="174998"/>
                </a:lnTo>
                <a:lnTo>
                  <a:pt x="5057118" y="171896"/>
                </a:lnTo>
                <a:cubicBezTo>
                  <a:pt x="5057118" y="173425"/>
                  <a:pt x="5055320" y="174459"/>
                  <a:pt x="5051723" y="174998"/>
                </a:cubicBezTo>
                <a:lnTo>
                  <a:pt x="5049700" y="169738"/>
                </a:lnTo>
                <a:cubicBezTo>
                  <a:pt x="5053207" y="167580"/>
                  <a:pt x="5054960" y="165107"/>
                  <a:pt x="5054960" y="162320"/>
                </a:cubicBezTo>
                <a:lnTo>
                  <a:pt x="5049700" y="155981"/>
                </a:lnTo>
                <a:cubicBezTo>
                  <a:pt x="5049700" y="154542"/>
                  <a:pt x="5051453" y="153823"/>
                  <a:pt x="5054960" y="153823"/>
                </a:cubicBezTo>
                <a:lnTo>
                  <a:pt x="5057118" y="149507"/>
                </a:lnTo>
                <a:lnTo>
                  <a:pt x="5054960" y="145325"/>
                </a:lnTo>
                <a:lnTo>
                  <a:pt x="5056039" y="138986"/>
                </a:lnTo>
                <a:lnTo>
                  <a:pt x="5056039" y="136828"/>
                </a:lnTo>
                <a:lnTo>
                  <a:pt x="5049700" y="130489"/>
                </a:lnTo>
                <a:lnTo>
                  <a:pt x="5053881" y="113495"/>
                </a:lnTo>
                <a:lnTo>
                  <a:pt x="5052802" y="108100"/>
                </a:lnTo>
                <a:lnTo>
                  <a:pt x="5053881" y="101761"/>
                </a:lnTo>
                <a:lnTo>
                  <a:pt x="5052802" y="85845"/>
                </a:lnTo>
                <a:lnTo>
                  <a:pt x="5052802" y="79506"/>
                </a:lnTo>
                <a:cubicBezTo>
                  <a:pt x="5052802" y="77168"/>
                  <a:pt x="5053881" y="74650"/>
                  <a:pt x="5056039" y="71953"/>
                </a:cubicBezTo>
                <a:lnTo>
                  <a:pt x="5054960" y="65614"/>
                </a:lnTo>
                <a:lnTo>
                  <a:pt x="5056039" y="62512"/>
                </a:lnTo>
                <a:cubicBezTo>
                  <a:pt x="5054780" y="60893"/>
                  <a:pt x="5053701" y="55903"/>
                  <a:pt x="5052802" y="47540"/>
                </a:cubicBezTo>
                <a:lnTo>
                  <a:pt x="5051723" y="46461"/>
                </a:lnTo>
                <a:lnTo>
                  <a:pt x="5051723" y="44438"/>
                </a:lnTo>
                <a:close/>
                <a:moveTo>
                  <a:pt x="9273818" y="42212"/>
                </a:moveTo>
                <a:lnTo>
                  <a:pt x="9271392" y="46287"/>
                </a:lnTo>
                <a:lnTo>
                  <a:pt x="9274507" y="47351"/>
                </a:lnTo>
                <a:lnTo>
                  <a:pt x="9274445" y="44552"/>
                </a:lnTo>
                <a:lnTo>
                  <a:pt x="9276441" y="43715"/>
                </a:lnTo>
                <a:close/>
                <a:moveTo>
                  <a:pt x="2178490" y="41523"/>
                </a:moveTo>
                <a:lnTo>
                  <a:pt x="2178490" y="45860"/>
                </a:lnTo>
                <a:lnTo>
                  <a:pt x="2182038" y="45860"/>
                </a:lnTo>
                <a:lnTo>
                  <a:pt x="2182038" y="41523"/>
                </a:lnTo>
                <a:close/>
                <a:moveTo>
                  <a:pt x="3194088" y="41200"/>
                </a:moveTo>
                <a:lnTo>
                  <a:pt x="3196246" y="46596"/>
                </a:lnTo>
                <a:lnTo>
                  <a:pt x="3197325" y="46596"/>
                </a:lnTo>
                <a:lnTo>
                  <a:pt x="3197325" y="45517"/>
                </a:lnTo>
                <a:lnTo>
                  <a:pt x="3196246" y="41200"/>
                </a:lnTo>
                <a:close/>
                <a:moveTo>
                  <a:pt x="4682532" y="40392"/>
                </a:moveTo>
                <a:lnTo>
                  <a:pt x="4682532" y="41471"/>
                </a:lnTo>
                <a:lnTo>
                  <a:pt x="4684690" y="41471"/>
                </a:lnTo>
                <a:lnTo>
                  <a:pt x="4684690" y="40392"/>
                </a:lnTo>
                <a:close/>
                <a:moveTo>
                  <a:pt x="1652454" y="40256"/>
                </a:moveTo>
                <a:lnTo>
                  <a:pt x="1649082" y="44707"/>
                </a:lnTo>
                <a:cubicBezTo>
                  <a:pt x="1649711" y="49113"/>
                  <a:pt x="1650836" y="51316"/>
                  <a:pt x="1652454" y="51316"/>
                </a:cubicBezTo>
                <a:lnTo>
                  <a:pt x="1653534" y="51316"/>
                </a:lnTo>
                <a:cubicBezTo>
                  <a:pt x="1657938" y="51316"/>
                  <a:pt x="1660142" y="48393"/>
                  <a:pt x="1660142" y="42549"/>
                </a:cubicBezTo>
                <a:close/>
                <a:moveTo>
                  <a:pt x="8720964" y="40124"/>
                </a:moveTo>
                <a:lnTo>
                  <a:pt x="8720964" y="41203"/>
                </a:lnTo>
                <a:lnTo>
                  <a:pt x="8723122" y="43361"/>
                </a:lnTo>
                <a:lnTo>
                  <a:pt x="8723122" y="40124"/>
                </a:lnTo>
                <a:close/>
                <a:moveTo>
                  <a:pt x="4096067" y="40092"/>
                </a:moveTo>
                <a:lnTo>
                  <a:pt x="4093711" y="40333"/>
                </a:lnTo>
                <a:lnTo>
                  <a:pt x="4093711" y="43612"/>
                </a:lnTo>
                <a:lnTo>
                  <a:pt x="4096067" y="43612"/>
                </a:lnTo>
                <a:close/>
                <a:moveTo>
                  <a:pt x="6188695" y="38909"/>
                </a:moveTo>
                <a:lnTo>
                  <a:pt x="6186537" y="41067"/>
                </a:lnTo>
                <a:lnTo>
                  <a:pt x="6186537" y="43225"/>
                </a:lnTo>
                <a:lnTo>
                  <a:pt x="6188695" y="41067"/>
                </a:lnTo>
                <a:close/>
                <a:moveTo>
                  <a:pt x="1670123" y="38098"/>
                </a:moveTo>
                <a:lnTo>
                  <a:pt x="1670123" y="39177"/>
                </a:lnTo>
                <a:lnTo>
                  <a:pt x="1672280" y="41470"/>
                </a:lnTo>
                <a:lnTo>
                  <a:pt x="1673360" y="41470"/>
                </a:lnTo>
                <a:close/>
                <a:moveTo>
                  <a:pt x="1664594" y="37019"/>
                </a:moveTo>
                <a:lnTo>
                  <a:pt x="1664594" y="38098"/>
                </a:lnTo>
                <a:lnTo>
                  <a:pt x="1669045" y="38098"/>
                </a:lnTo>
                <a:lnTo>
                  <a:pt x="1669045" y="37019"/>
                </a:lnTo>
                <a:close/>
                <a:moveTo>
                  <a:pt x="8743623" y="36887"/>
                </a:moveTo>
                <a:lnTo>
                  <a:pt x="8741465" y="39045"/>
                </a:lnTo>
                <a:lnTo>
                  <a:pt x="8741465" y="40124"/>
                </a:lnTo>
                <a:lnTo>
                  <a:pt x="8744702" y="41203"/>
                </a:lnTo>
                <a:lnTo>
                  <a:pt x="8745781" y="40124"/>
                </a:lnTo>
                <a:lnTo>
                  <a:pt x="8745781" y="39045"/>
                </a:lnTo>
                <a:close/>
                <a:moveTo>
                  <a:pt x="9193394" y="36870"/>
                </a:moveTo>
                <a:cubicBezTo>
                  <a:pt x="9192056" y="37477"/>
                  <a:pt x="9191387" y="37508"/>
                  <a:pt x="9191387" y="36961"/>
                </a:cubicBezTo>
                <a:lnTo>
                  <a:pt x="9192464" y="40546"/>
                </a:lnTo>
                <a:lnTo>
                  <a:pt x="9194187" y="39078"/>
                </a:lnTo>
                <a:cubicBezTo>
                  <a:pt x="9195069" y="38323"/>
                  <a:pt x="9195509" y="37940"/>
                  <a:pt x="9195509" y="37928"/>
                </a:cubicBezTo>
                <a:lnTo>
                  <a:pt x="9193394" y="37928"/>
                </a:lnTo>
                <a:close/>
                <a:moveTo>
                  <a:pt x="4250284" y="36725"/>
                </a:moveTo>
                <a:lnTo>
                  <a:pt x="4250284" y="37996"/>
                </a:lnTo>
                <a:lnTo>
                  <a:pt x="4251397" y="37397"/>
                </a:lnTo>
                <a:lnTo>
                  <a:pt x="4251715" y="37502"/>
                </a:lnTo>
                <a:lnTo>
                  <a:pt x="4250976" y="37159"/>
                </a:lnTo>
                <a:close/>
                <a:moveTo>
                  <a:pt x="6172240" y="35672"/>
                </a:moveTo>
                <a:lnTo>
                  <a:pt x="6169003" y="38909"/>
                </a:lnTo>
                <a:lnTo>
                  <a:pt x="6169003" y="39988"/>
                </a:lnTo>
                <a:lnTo>
                  <a:pt x="6173319" y="44304"/>
                </a:lnTo>
                <a:lnTo>
                  <a:pt x="6175612" y="44304"/>
                </a:lnTo>
                <a:lnTo>
                  <a:pt x="6176691" y="38909"/>
                </a:lnTo>
                <a:lnTo>
                  <a:pt x="6175612" y="35672"/>
                </a:lnTo>
                <a:close/>
                <a:moveTo>
                  <a:pt x="140945" y="35265"/>
                </a:moveTo>
                <a:lnTo>
                  <a:pt x="133661" y="39311"/>
                </a:lnTo>
                <a:lnTo>
                  <a:pt x="130694" y="37288"/>
                </a:lnTo>
                <a:cubicBezTo>
                  <a:pt x="126018" y="39356"/>
                  <a:pt x="120893" y="40390"/>
                  <a:pt x="115318" y="40390"/>
                </a:cubicBezTo>
                <a:lnTo>
                  <a:pt x="115318" y="39311"/>
                </a:lnTo>
                <a:lnTo>
                  <a:pt x="106012" y="42413"/>
                </a:lnTo>
                <a:lnTo>
                  <a:pt x="103989" y="38232"/>
                </a:lnTo>
                <a:lnTo>
                  <a:pt x="102910" y="39311"/>
                </a:lnTo>
                <a:lnTo>
                  <a:pt x="99943" y="39311"/>
                </a:lnTo>
                <a:lnTo>
                  <a:pt x="96840" y="37288"/>
                </a:lnTo>
                <a:lnTo>
                  <a:pt x="95761" y="37288"/>
                </a:lnTo>
                <a:lnTo>
                  <a:pt x="95761" y="38232"/>
                </a:lnTo>
                <a:lnTo>
                  <a:pt x="97919" y="38232"/>
                </a:lnTo>
                <a:lnTo>
                  <a:pt x="96840" y="43357"/>
                </a:lnTo>
                <a:lnTo>
                  <a:pt x="99943" y="47538"/>
                </a:lnTo>
                <a:lnTo>
                  <a:pt x="97919" y="58733"/>
                </a:lnTo>
                <a:lnTo>
                  <a:pt x="101966" y="70063"/>
                </a:lnTo>
                <a:lnTo>
                  <a:pt x="101966" y="71142"/>
                </a:lnTo>
                <a:lnTo>
                  <a:pt x="98864" y="82336"/>
                </a:lnTo>
                <a:lnTo>
                  <a:pt x="100887" y="91508"/>
                </a:lnTo>
                <a:lnTo>
                  <a:pt x="97919" y="98791"/>
                </a:lnTo>
                <a:lnTo>
                  <a:pt x="98864" y="101758"/>
                </a:lnTo>
                <a:lnTo>
                  <a:pt x="97919" y="118213"/>
                </a:lnTo>
                <a:lnTo>
                  <a:pt x="97919" y="121315"/>
                </a:lnTo>
                <a:cubicBezTo>
                  <a:pt x="97919" y="124193"/>
                  <a:pt x="99268" y="126216"/>
                  <a:pt x="101966" y="127385"/>
                </a:cubicBezTo>
                <a:lnTo>
                  <a:pt x="102910" y="126441"/>
                </a:lnTo>
                <a:lnTo>
                  <a:pt x="111137" y="126441"/>
                </a:lnTo>
                <a:lnTo>
                  <a:pt x="112216" y="127385"/>
                </a:lnTo>
                <a:lnTo>
                  <a:pt x="113160" y="127385"/>
                </a:lnTo>
                <a:lnTo>
                  <a:pt x="116262" y="124283"/>
                </a:lnTo>
                <a:lnTo>
                  <a:pt x="126513" y="124283"/>
                </a:lnTo>
                <a:lnTo>
                  <a:pt x="130694" y="127385"/>
                </a:lnTo>
                <a:lnTo>
                  <a:pt x="138787" y="124283"/>
                </a:lnTo>
                <a:lnTo>
                  <a:pt x="149037" y="125362"/>
                </a:lnTo>
                <a:lnTo>
                  <a:pt x="157265" y="124283"/>
                </a:lnTo>
                <a:cubicBezTo>
                  <a:pt x="157804" y="126351"/>
                  <a:pt x="160546" y="127385"/>
                  <a:pt x="165492" y="127385"/>
                </a:cubicBezTo>
                <a:lnTo>
                  <a:pt x="169538" y="126441"/>
                </a:lnTo>
                <a:lnTo>
                  <a:pt x="173719" y="127385"/>
                </a:lnTo>
                <a:lnTo>
                  <a:pt x="174664" y="127385"/>
                </a:lnTo>
                <a:lnTo>
                  <a:pt x="178845" y="125362"/>
                </a:lnTo>
                <a:lnTo>
                  <a:pt x="176687" y="119157"/>
                </a:lnTo>
                <a:cubicBezTo>
                  <a:pt x="178395" y="111874"/>
                  <a:pt x="179789" y="108143"/>
                  <a:pt x="180868" y="107963"/>
                </a:cubicBezTo>
                <a:lnTo>
                  <a:pt x="179789" y="106884"/>
                </a:lnTo>
                <a:lnTo>
                  <a:pt x="179789" y="105939"/>
                </a:lnTo>
                <a:lnTo>
                  <a:pt x="180868" y="85438"/>
                </a:lnTo>
                <a:lnTo>
                  <a:pt x="181812" y="85438"/>
                </a:lnTo>
                <a:lnTo>
                  <a:pt x="177766" y="75188"/>
                </a:lnTo>
                <a:lnTo>
                  <a:pt x="180868" y="66016"/>
                </a:lnTo>
                <a:cubicBezTo>
                  <a:pt x="180868" y="60891"/>
                  <a:pt x="179474" y="57115"/>
                  <a:pt x="176687" y="54687"/>
                </a:cubicBezTo>
                <a:lnTo>
                  <a:pt x="176687" y="52664"/>
                </a:lnTo>
                <a:cubicBezTo>
                  <a:pt x="176687" y="50955"/>
                  <a:pt x="178080" y="49921"/>
                  <a:pt x="180868" y="49562"/>
                </a:cubicBezTo>
                <a:lnTo>
                  <a:pt x="180868" y="47538"/>
                </a:lnTo>
                <a:lnTo>
                  <a:pt x="178845" y="41334"/>
                </a:lnTo>
                <a:lnTo>
                  <a:pt x="176687" y="39311"/>
                </a:lnTo>
                <a:lnTo>
                  <a:pt x="153218" y="40390"/>
                </a:lnTo>
                <a:cubicBezTo>
                  <a:pt x="145036" y="38502"/>
                  <a:pt x="140945" y="36793"/>
                  <a:pt x="140945" y="35265"/>
                </a:cubicBezTo>
                <a:close/>
                <a:moveTo>
                  <a:pt x="4179270" y="35176"/>
                </a:moveTo>
                <a:lnTo>
                  <a:pt x="4179270" y="39513"/>
                </a:lnTo>
                <a:lnTo>
                  <a:pt x="4182684" y="39513"/>
                </a:lnTo>
                <a:lnTo>
                  <a:pt x="4182684" y="35176"/>
                </a:lnTo>
                <a:close/>
                <a:moveTo>
                  <a:pt x="7717788" y="33650"/>
                </a:moveTo>
                <a:lnTo>
                  <a:pt x="7717788" y="35943"/>
                </a:lnTo>
                <a:lnTo>
                  <a:pt x="7721025" y="40259"/>
                </a:lnTo>
                <a:lnTo>
                  <a:pt x="7721025" y="43496"/>
                </a:lnTo>
                <a:lnTo>
                  <a:pt x="7719946" y="44575"/>
                </a:lnTo>
                <a:lnTo>
                  <a:pt x="7721025" y="49970"/>
                </a:lnTo>
                <a:cubicBezTo>
                  <a:pt x="7723812" y="49250"/>
                  <a:pt x="7727454" y="46733"/>
                  <a:pt x="7731950" y="42417"/>
                </a:cubicBezTo>
                <a:lnTo>
                  <a:pt x="7743954" y="40259"/>
                </a:lnTo>
                <a:lnTo>
                  <a:pt x="7743954" y="39180"/>
                </a:lnTo>
                <a:lnTo>
                  <a:pt x="7734108" y="38101"/>
                </a:lnTo>
                <a:lnTo>
                  <a:pt x="7729792" y="40259"/>
                </a:lnTo>
                <a:cubicBezTo>
                  <a:pt x="7723947" y="38460"/>
                  <a:pt x="7721025" y="36257"/>
                  <a:pt x="7721025" y="33650"/>
                </a:cubicBezTo>
                <a:close/>
                <a:moveTo>
                  <a:pt x="2108438" y="33297"/>
                </a:moveTo>
                <a:cubicBezTo>
                  <a:pt x="2109297" y="33297"/>
                  <a:pt x="2108812" y="38135"/>
                  <a:pt x="2106980" y="47809"/>
                </a:cubicBezTo>
                <a:cubicBezTo>
                  <a:pt x="2104060" y="48032"/>
                  <a:pt x="2094592" y="57521"/>
                  <a:pt x="2078579" y="76274"/>
                </a:cubicBezTo>
                <a:cubicBezTo>
                  <a:pt x="2074100" y="76274"/>
                  <a:pt x="2070864" y="79048"/>
                  <a:pt x="2068871" y="84596"/>
                </a:cubicBezTo>
                <a:cubicBezTo>
                  <a:pt x="2062325" y="85087"/>
                  <a:pt x="2059054" y="87911"/>
                  <a:pt x="2059054" y="93070"/>
                </a:cubicBezTo>
                <a:lnTo>
                  <a:pt x="2055813" y="93070"/>
                </a:lnTo>
                <a:lnTo>
                  <a:pt x="2055880" y="93207"/>
                </a:lnTo>
                <a:lnTo>
                  <a:pt x="2055028" y="97271"/>
                </a:lnTo>
                <a:lnTo>
                  <a:pt x="2060564" y="95081"/>
                </a:lnTo>
                <a:cubicBezTo>
                  <a:pt x="2070443" y="99986"/>
                  <a:pt x="2079204" y="103468"/>
                  <a:pt x="2086843" y="105528"/>
                </a:cubicBezTo>
                <a:lnTo>
                  <a:pt x="2092891" y="104470"/>
                </a:lnTo>
                <a:lnTo>
                  <a:pt x="2094084" y="105454"/>
                </a:lnTo>
                <a:lnTo>
                  <a:pt x="2102235" y="103544"/>
                </a:lnTo>
                <a:lnTo>
                  <a:pt x="2104939" y="103544"/>
                </a:lnTo>
                <a:lnTo>
                  <a:pt x="2114501" y="106585"/>
                </a:lnTo>
                <a:lnTo>
                  <a:pt x="2124934" y="98533"/>
                </a:lnTo>
                <a:lnTo>
                  <a:pt x="2124934" y="97699"/>
                </a:lnTo>
                <a:lnTo>
                  <a:pt x="2129152" y="94023"/>
                </a:lnTo>
                <a:lnTo>
                  <a:pt x="2135455" y="97519"/>
                </a:lnTo>
                <a:lnTo>
                  <a:pt x="2130983" y="91390"/>
                </a:lnTo>
                <a:cubicBezTo>
                  <a:pt x="2124358" y="81299"/>
                  <a:pt x="2120975" y="72621"/>
                  <a:pt x="2120834" y="65356"/>
                </a:cubicBezTo>
                <a:lnTo>
                  <a:pt x="2120834" y="64770"/>
                </a:lnTo>
                <a:cubicBezTo>
                  <a:pt x="2117875" y="64770"/>
                  <a:pt x="2115517" y="58466"/>
                  <a:pt x="2113754" y="45860"/>
                </a:cubicBezTo>
                <a:cubicBezTo>
                  <a:pt x="2112124" y="45860"/>
                  <a:pt x="2111312" y="43039"/>
                  <a:pt x="2111312" y="37396"/>
                </a:cubicBezTo>
                <a:cubicBezTo>
                  <a:pt x="2109748" y="37396"/>
                  <a:pt x="2108790" y="36030"/>
                  <a:pt x="2108438" y="33297"/>
                </a:cubicBezTo>
                <a:close/>
                <a:moveTo>
                  <a:pt x="91715" y="33242"/>
                </a:moveTo>
                <a:lnTo>
                  <a:pt x="91715" y="34186"/>
                </a:lnTo>
                <a:lnTo>
                  <a:pt x="93738" y="34186"/>
                </a:lnTo>
                <a:lnTo>
                  <a:pt x="93738" y="33242"/>
                </a:lnTo>
                <a:close/>
                <a:moveTo>
                  <a:pt x="6655243" y="33194"/>
                </a:moveTo>
                <a:lnTo>
                  <a:pt x="6659331" y="36709"/>
                </a:lnTo>
                <a:lnTo>
                  <a:pt x="6659331" y="37029"/>
                </a:lnTo>
                <a:lnTo>
                  <a:pt x="6664149" y="33194"/>
                </a:lnTo>
                <a:lnTo>
                  <a:pt x="6668387" y="33194"/>
                </a:lnTo>
                <a:cubicBezTo>
                  <a:pt x="6680952" y="35768"/>
                  <a:pt x="6687234" y="38765"/>
                  <a:pt x="6687234" y="42184"/>
                </a:cubicBezTo>
                <a:lnTo>
                  <a:pt x="6677000" y="51944"/>
                </a:lnTo>
                <a:lnTo>
                  <a:pt x="6669325" y="51944"/>
                </a:lnTo>
                <a:cubicBezTo>
                  <a:pt x="6666845" y="51944"/>
                  <a:pt x="6664488" y="51198"/>
                  <a:pt x="6662254" y="49706"/>
                </a:cubicBezTo>
                <a:lnTo>
                  <a:pt x="6657823" y="45010"/>
                </a:lnTo>
                <a:lnTo>
                  <a:pt x="6655990" y="47414"/>
                </a:lnTo>
                <a:cubicBezTo>
                  <a:pt x="6653763" y="48569"/>
                  <a:pt x="6650421" y="49418"/>
                  <a:pt x="6645966" y="49961"/>
                </a:cubicBezTo>
                <a:lnTo>
                  <a:pt x="6640959" y="49961"/>
                </a:lnTo>
                <a:lnTo>
                  <a:pt x="6635050" y="48903"/>
                </a:lnTo>
                <a:lnTo>
                  <a:pt x="6631067" y="49961"/>
                </a:lnTo>
                <a:cubicBezTo>
                  <a:pt x="6624253" y="49961"/>
                  <a:pt x="6619620" y="47573"/>
                  <a:pt x="6617170" y="42798"/>
                </a:cubicBezTo>
                <a:lnTo>
                  <a:pt x="6617170" y="41048"/>
                </a:lnTo>
                <a:cubicBezTo>
                  <a:pt x="6617170" y="38286"/>
                  <a:pt x="6620520" y="35977"/>
                  <a:pt x="6627221" y="34119"/>
                </a:cubicBezTo>
                <a:lnTo>
                  <a:pt x="6635020" y="35181"/>
                </a:lnTo>
                <a:close/>
                <a:moveTo>
                  <a:pt x="8608882" y="32571"/>
                </a:moveTo>
                <a:lnTo>
                  <a:pt x="8607803" y="37966"/>
                </a:lnTo>
                <a:lnTo>
                  <a:pt x="8607803" y="39045"/>
                </a:lnTo>
                <a:lnTo>
                  <a:pt x="8612119" y="39045"/>
                </a:lnTo>
                <a:lnTo>
                  <a:pt x="8614277" y="32571"/>
                </a:lnTo>
                <a:close/>
                <a:moveTo>
                  <a:pt x="6190853" y="32435"/>
                </a:moveTo>
                <a:lnTo>
                  <a:pt x="6190853" y="36751"/>
                </a:lnTo>
                <a:lnTo>
                  <a:pt x="6191932" y="35672"/>
                </a:lnTo>
                <a:lnTo>
                  <a:pt x="6193011" y="35672"/>
                </a:lnTo>
                <a:lnTo>
                  <a:pt x="6191932" y="32435"/>
                </a:lnTo>
                <a:close/>
                <a:moveTo>
                  <a:pt x="2607667" y="32433"/>
                </a:moveTo>
                <a:lnTo>
                  <a:pt x="2607667" y="34591"/>
                </a:lnTo>
                <a:lnTo>
                  <a:pt x="2609824" y="34591"/>
                </a:lnTo>
                <a:close/>
                <a:moveTo>
                  <a:pt x="4076916" y="30944"/>
                </a:moveTo>
                <a:lnTo>
                  <a:pt x="4076916" y="32706"/>
                </a:lnTo>
                <a:lnTo>
                  <a:pt x="4077570" y="32107"/>
                </a:lnTo>
                <a:lnTo>
                  <a:pt x="4078348" y="31547"/>
                </a:lnTo>
                <a:lnTo>
                  <a:pt x="4078704" y="30944"/>
                </a:lnTo>
                <a:close/>
                <a:moveTo>
                  <a:pt x="8112824" y="30548"/>
                </a:moveTo>
                <a:lnTo>
                  <a:pt x="8112824" y="34864"/>
                </a:lnTo>
                <a:lnTo>
                  <a:pt x="8113903" y="35943"/>
                </a:lnTo>
                <a:lnTo>
                  <a:pt x="8113903" y="37022"/>
                </a:lnTo>
                <a:lnTo>
                  <a:pt x="8117140" y="35943"/>
                </a:lnTo>
                <a:lnTo>
                  <a:pt x="8117140" y="32706"/>
                </a:lnTo>
                <a:lnTo>
                  <a:pt x="8114982" y="30548"/>
                </a:lnTo>
                <a:close/>
                <a:moveTo>
                  <a:pt x="2192243" y="30018"/>
                </a:moveTo>
                <a:lnTo>
                  <a:pt x="2192243" y="34355"/>
                </a:lnTo>
                <a:lnTo>
                  <a:pt x="2193541" y="34355"/>
                </a:lnTo>
                <a:lnTo>
                  <a:pt x="2193541" y="30018"/>
                </a:lnTo>
                <a:close/>
                <a:moveTo>
                  <a:pt x="7282372" y="30008"/>
                </a:moveTo>
                <a:lnTo>
                  <a:pt x="7282372" y="31087"/>
                </a:lnTo>
                <a:lnTo>
                  <a:pt x="7285610" y="31087"/>
                </a:lnTo>
                <a:lnTo>
                  <a:pt x="7285610" y="30008"/>
                </a:lnTo>
                <a:close/>
                <a:moveTo>
                  <a:pt x="8109587" y="29469"/>
                </a:moveTo>
                <a:lnTo>
                  <a:pt x="8109587" y="30548"/>
                </a:lnTo>
                <a:lnTo>
                  <a:pt x="8111745" y="30548"/>
                </a:lnTo>
                <a:lnTo>
                  <a:pt x="8111745" y="29469"/>
                </a:lnTo>
                <a:close/>
                <a:moveTo>
                  <a:pt x="8100955" y="29469"/>
                </a:moveTo>
                <a:lnTo>
                  <a:pt x="8100955" y="31627"/>
                </a:lnTo>
                <a:lnTo>
                  <a:pt x="8102034" y="30548"/>
                </a:lnTo>
                <a:lnTo>
                  <a:pt x="8103113" y="30548"/>
                </a:lnTo>
                <a:lnTo>
                  <a:pt x="8108508" y="31627"/>
                </a:lnTo>
                <a:lnTo>
                  <a:pt x="8106350" y="29469"/>
                </a:lnTo>
                <a:close/>
                <a:moveTo>
                  <a:pt x="183835" y="29061"/>
                </a:moveTo>
                <a:lnTo>
                  <a:pt x="183835" y="30139"/>
                </a:lnTo>
                <a:lnTo>
                  <a:pt x="186937" y="31084"/>
                </a:lnTo>
                <a:lnTo>
                  <a:pt x="186937" y="29061"/>
                </a:lnTo>
                <a:close/>
                <a:moveTo>
                  <a:pt x="7196996" y="28929"/>
                </a:moveTo>
                <a:lnTo>
                  <a:pt x="7199154" y="31087"/>
                </a:lnTo>
                <a:lnTo>
                  <a:pt x="7203470" y="31087"/>
                </a:lnTo>
                <a:lnTo>
                  <a:pt x="7203470" y="30008"/>
                </a:lnTo>
                <a:close/>
                <a:moveTo>
                  <a:pt x="7183779" y="28929"/>
                </a:moveTo>
                <a:lnTo>
                  <a:pt x="7183779" y="32166"/>
                </a:lnTo>
                <a:lnTo>
                  <a:pt x="7184858" y="32166"/>
                </a:lnTo>
                <a:lnTo>
                  <a:pt x="7187016" y="30008"/>
                </a:lnTo>
                <a:lnTo>
                  <a:pt x="7187016" y="28929"/>
                </a:lnTo>
                <a:close/>
                <a:moveTo>
                  <a:pt x="6166845" y="28119"/>
                </a:moveTo>
                <a:lnTo>
                  <a:pt x="6164553" y="30277"/>
                </a:lnTo>
                <a:lnTo>
                  <a:pt x="6164553" y="31356"/>
                </a:lnTo>
                <a:lnTo>
                  <a:pt x="6166845" y="29198"/>
                </a:lnTo>
                <a:close/>
                <a:moveTo>
                  <a:pt x="4120210" y="28008"/>
                </a:moveTo>
                <a:lnTo>
                  <a:pt x="4102767" y="31707"/>
                </a:lnTo>
                <a:lnTo>
                  <a:pt x="4101224" y="37054"/>
                </a:lnTo>
                <a:lnTo>
                  <a:pt x="4102282" y="46297"/>
                </a:lnTo>
                <a:lnTo>
                  <a:pt x="4102282" y="53907"/>
                </a:lnTo>
                <a:lnTo>
                  <a:pt x="4098183" y="65087"/>
                </a:lnTo>
                <a:lnTo>
                  <a:pt x="4100341" y="71578"/>
                </a:lnTo>
                <a:lnTo>
                  <a:pt x="4100545" y="71192"/>
                </a:lnTo>
                <a:cubicBezTo>
                  <a:pt x="4101664" y="70213"/>
                  <a:pt x="4103341" y="69316"/>
                  <a:pt x="4105578" y="68501"/>
                </a:cubicBezTo>
                <a:lnTo>
                  <a:pt x="4111775" y="69489"/>
                </a:lnTo>
                <a:lnTo>
                  <a:pt x="4113394" y="66484"/>
                </a:lnTo>
                <a:cubicBezTo>
                  <a:pt x="4114321" y="65801"/>
                  <a:pt x="4115625" y="65460"/>
                  <a:pt x="4117304" y="65460"/>
                </a:cubicBezTo>
                <a:lnTo>
                  <a:pt x="4120345" y="65460"/>
                </a:lnTo>
                <a:cubicBezTo>
                  <a:pt x="4124386" y="65460"/>
                  <a:pt x="4127886" y="66473"/>
                  <a:pt x="4130843" y="68501"/>
                </a:cubicBezTo>
                <a:lnTo>
                  <a:pt x="4135391" y="65460"/>
                </a:lnTo>
                <a:lnTo>
                  <a:pt x="4138123" y="65460"/>
                </a:lnTo>
                <a:lnTo>
                  <a:pt x="4143280" y="69558"/>
                </a:lnTo>
                <a:lnTo>
                  <a:pt x="4143307" y="69558"/>
                </a:lnTo>
                <a:lnTo>
                  <a:pt x="4144887" y="68189"/>
                </a:lnTo>
                <a:lnTo>
                  <a:pt x="4143830" y="56996"/>
                </a:lnTo>
                <a:cubicBezTo>
                  <a:pt x="4146315" y="56996"/>
                  <a:pt x="4148035" y="56165"/>
                  <a:pt x="4148989" y="54503"/>
                </a:cubicBezTo>
                <a:lnTo>
                  <a:pt x="4145815" y="47875"/>
                </a:lnTo>
                <a:cubicBezTo>
                  <a:pt x="4145815" y="45363"/>
                  <a:pt x="4146520" y="42741"/>
                  <a:pt x="4147931" y="40008"/>
                </a:cubicBezTo>
                <a:lnTo>
                  <a:pt x="4151538" y="35161"/>
                </a:lnTo>
                <a:lnTo>
                  <a:pt x="4148255" y="37397"/>
                </a:lnTo>
                <a:lnTo>
                  <a:pt x="4143830" y="33675"/>
                </a:lnTo>
                <a:lnTo>
                  <a:pt x="4143830" y="31182"/>
                </a:lnTo>
                <a:lnTo>
                  <a:pt x="4132399" y="31182"/>
                </a:lnTo>
                <a:close/>
                <a:moveTo>
                  <a:pt x="4256632" y="26712"/>
                </a:moveTo>
                <a:lnTo>
                  <a:pt x="4256632" y="30124"/>
                </a:lnTo>
                <a:lnTo>
                  <a:pt x="4256872" y="30124"/>
                </a:lnTo>
                <a:lnTo>
                  <a:pt x="4256872" y="26712"/>
                </a:lnTo>
                <a:close/>
                <a:moveTo>
                  <a:pt x="7626477" y="26097"/>
                </a:moveTo>
                <a:lnTo>
                  <a:pt x="7626477" y="27176"/>
                </a:lnTo>
                <a:lnTo>
                  <a:pt x="7628635" y="27176"/>
                </a:lnTo>
                <a:lnTo>
                  <a:pt x="7628635" y="26097"/>
                </a:lnTo>
                <a:close/>
                <a:moveTo>
                  <a:pt x="9196567" y="26053"/>
                </a:moveTo>
                <a:lnTo>
                  <a:pt x="9196567" y="27815"/>
                </a:lnTo>
                <a:lnTo>
                  <a:pt x="9197174" y="27216"/>
                </a:lnTo>
                <a:lnTo>
                  <a:pt x="9197866" y="26656"/>
                </a:lnTo>
                <a:lnTo>
                  <a:pt x="9198340" y="26053"/>
                </a:lnTo>
                <a:close/>
                <a:moveTo>
                  <a:pt x="6167924" y="25961"/>
                </a:moveTo>
                <a:lnTo>
                  <a:pt x="6167924" y="27040"/>
                </a:lnTo>
                <a:lnTo>
                  <a:pt x="6171161" y="27040"/>
                </a:lnTo>
                <a:lnTo>
                  <a:pt x="6171161" y="25961"/>
                </a:lnTo>
                <a:close/>
                <a:moveTo>
                  <a:pt x="4204998" y="25893"/>
                </a:moveTo>
                <a:lnTo>
                  <a:pt x="4193841" y="29070"/>
                </a:lnTo>
                <a:lnTo>
                  <a:pt x="4197049" y="31184"/>
                </a:lnTo>
                <a:cubicBezTo>
                  <a:pt x="4198050" y="32754"/>
                  <a:pt x="4198860" y="35110"/>
                  <a:pt x="4199480" y="38251"/>
                </a:cubicBezTo>
                <a:cubicBezTo>
                  <a:pt x="4193926" y="49140"/>
                  <a:pt x="4191148" y="58404"/>
                  <a:pt x="4191148" y="66041"/>
                </a:cubicBezTo>
                <a:lnTo>
                  <a:pt x="4191148" y="69558"/>
                </a:lnTo>
                <a:lnTo>
                  <a:pt x="4198117" y="69558"/>
                </a:lnTo>
                <a:cubicBezTo>
                  <a:pt x="4200996" y="64634"/>
                  <a:pt x="4207428" y="56655"/>
                  <a:pt x="4217415" y="45622"/>
                </a:cubicBezTo>
                <a:lnTo>
                  <a:pt x="4220603" y="45622"/>
                </a:lnTo>
                <a:lnTo>
                  <a:pt x="4227085" y="50456"/>
                </a:lnTo>
                <a:lnTo>
                  <a:pt x="4229391" y="44278"/>
                </a:lnTo>
                <a:lnTo>
                  <a:pt x="4229391" y="40358"/>
                </a:lnTo>
                <a:lnTo>
                  <a:pt x="4226886" y="30124"/>
                </a:lnTo>
                <a:lnTo>
                  <a:pt x="4221132" y="30124"/>
                </a:lnTo>
                <a:close/>
                <a:moveTo>
                  <a:pt x="2111312" y="25892"/>
                </a:moveTo>
                <a:lnTo>
                  <a:pt x="2111312" y="30124"/>
                </a:lnTo>
                <a:lnTo>
                  <a:pt x="2114726" y="30124"/>
                </a:lnTo>
                <a:lnTo>
                  <a:pt x="2114726" y="25892"/>
                </a:lnTo>
                <a:close/>
                <a:moveTo>
                  <a:pt x="729663" y="24745"/>
                </a:moveTo>
                <a:cubicBezTo>
                  <a:pt x="733709" y="24745"/>
                  <a:pt x="738430" y="28656"/>
                  <a:pt x="743825" y="36479"/>
                </a:cubicBezTo>
                <a:cubicBezTo>
                  <a:pt x="752547" y="36479"/>
                  <a:pt x="756908" y="38637"/>
                  <a:pt x="756908" y="42953"/>
                </a:cubicBezTo>
                <a:cubicBezTo>
                  <a:pt x="759425" y="45471"/>
                  <a:pt x="764101" y="47269"/>
                  <a:pt x="770935" y="48348"/>
                </a:cubicBezTo>
                <a:lnTo>
                  <a:pt x="772014" y="49427"/>
                </a:lnTo>
                <a:lnTo>
                  <a:pt x="772014" y="50506"/>
                </a:lnTo>
                <a:lnTo>
                  <a:pt x="769856" y="52664"/>
                </a:lnTo>
                <a:lnTo>
                  <a:pt x="762303" y="51585"/>
                </a:lnTo>
                <a:cubicBezTo>
                  <a:pt x="761764" y="54193"/>
                  <a:pt x="753806" y="55946"/>
                  <a:pt x="738430" y="56845"/>
                </a:cubicBezTo>
                <a:lnTo>
                  <a:pt x="727505" y="53743"/>
                </a:lnTo>
                <a:cubicBezTo>
                  <a:pt x="713208" y="54462"/>
                  <a:pt x="704172" y="55856"/>
                  <a:pt x="700395" y="57924"/>
                </a:cubicBezTo>
                <a:lnTo>
                  <a:pt x="692842" y="53743"/>
                </a:lnTo>
                <a:lnTo>
                  <a:pt x="687312" y="54822"/>
                </a:lnTo>
                <a:lnTo>
                  <a:pt x="682996" y="54822"/>
                </a:lnTo>
                <a:lnTo>
                  <a:pt x="679759" y="51585"/>
                </a:lnTo>
                <a:cubicBezTo>
                  <a:pt x="681198" y="51585"/>
                  <a:pt x="681917" y="50146"/>
                  <a:pt x="681917" y="47269"/>
                </a:cubicBezTo>
                <a:lnTo>
                  <a:pt x="682996" y="46190"/>
                </a:lnTo>
                <a:lnTo>
                  <a:pt x="698237" y="46190"/>
                </a:lnTo>
                <a:cubicBezTo>
                  <a:pt x="700575" y="46190"/>
                  <a:pt x="703093" y="47269"/>
                  <a:pt x="705790" y="49427"/>
                </a:cubicBezTo>
                <a:close/>
                <a:moveTo>
                  <a:pt x="4240896" y="24729"/>
                </a:moveTo>
                <a:lnTo>
                  <a:pt x="4240896" y="28008"/>
                </a:lnTo>
                <a:lnTo>
                  <a:pt x="4244310" y="28008"/>
                </a:lnTo>
                <a:lnTo>
                  <a:pt x="4244310" y="24729"/>
                </a:lnTo>
                <a:close/>
                <a:moveTo>
                  <a:pt x="2114470" y="21555"/>
                </a:moveTo>
                <a:lnTo>
                  <a:pt x="2114726" y="21555"/>
                </a:lnTo>
                <a:lnTo>
                  <a:pt x="2114726" y="21660"/>
                </a:lnTo>
                <a:lnTo>
                  <a:pt x="2114485" y="21660"/>
                </a:lnTo>
                <a:close/>
                <a:moveTo>
                  <a:pt x="646850" y="21508"/>
                </a:moveTo>
                <a:lnTo>
                  <a:pt x="645771" y="26903"/>
                </a:lnTo>
                <a:lnTo>
                  <a:pt x="649412" y="23666"/>
                </a:lnTo>
                <a:close/>
                <a:moveTo>
                  <a:pt x="7275764" y="21241"/>
                </a:moveTo>
                <a:cubicBezTo>
                  <a:pt x="7276663" y="24838"/>
                  <a:pt x="7277742" y="26636"/>
                  <a:pt x="7279001" y="26636"/>
                </a:cubicBezTo>
                <a:lnTo>
                  <a:pt x="7281294" y="26636"/>
                </a:lnTo>
                <a:cubicBezTo>
                  <a:pt x="7282732" y="26636"/>
                  <a:pt x="7283452" y="25557"/>
                  <a:pt x="7283452" y="23399"/>
                </a:cubicBezTo>
                <a:lnTo>
                  <a:pt x="7284530" y="22320"/>
                </a:lnTo>
                <a:lnTo>
                  <a:pt x="7288846" y="22320"/>
                </a:lnTo>
                <a:cubicBezTo>
                  <a:pt x="7290375" y="22320"/>
                  <a:pt x="7291140" y="24118"/>
                  <a:pt x="7291140" y="27715"/>
                </a:cubicBezTo>
                <a:cubicBezTo>
                  <a:pt x="7306246" y="33919"/>
                  <a:pt x="7315012" y="39404"/>
                  <a:pt x="7317440" y="44170"/>
                </a:cubicBezTo>
                <a:lnTo>
                  <a:pt x="7317440" y="50779"/>
                </a:lnTo>
                <a:lnTo>
                  <a:pt x="7311910" y="56309"/>
                </a:lnTo>
                <a:lnTo>
                  <a:pt x="7305302" y="56309"/>
                </a:lnTo>
                <a:cubicBezTo>
                  <a:pt x="7300716" y="51903"/>
                  <a:pt x="7297074" y="49700"/>
                  <a:pt x="7294376" y="49700"/>
                </a:cubicBezTo>
                <a:lnTo>
                  <a:pt x="7291140" y="50779"/>
                </a:lnTo>
                <a:lnTo>
                  <a:pt x="7287768" y="49700"/>
                </a:lnTo>
                <a:lnTo>
                  <a:pt x="7260388" y="56309"/>
                </a:lnTo>
                <a:lnTo>
                  <a:pt x="7245147" y="47542"/>
                </a:lnTo>
                <a:lnTo>
                  <a:pt x="7245147" y="45249"/>
                </a:lnTo>
                <a:cubicBezTo>
                  <a:pt x="7246586" y="45249"/>
                  <a:pt x="7253150" y="38325"/>
                  <a:pt x="7264839" y="24478"/>
                </a:cubicBezTo>
                <a:cubicBezTo>
                  <a:pt x="7267896" y="22320"/>
                  <a:pt x="7271538" y="21241"/>
                  <a:pt x="7275764" y="21241"/>
                </a:cubicBezTo>
                <a:close/>
                <a:moveTo>
                  <a:pt x="7188230" y="21241"/>
                </a:moveTo>
                <a:lnTo>
                  <a:pt x="7184858" y="22320"/>
                </a:lnTo>
                <a:lnTo>
                  <a:pt x="7184858" y="23399"/>
                </a:lnTo>
                <a:cubicBezTo>
                  <a:pt x="7190702" y="23399"/>
                  <a:pt x="7193624" y="24478"/>
                  <a:pt x="7193624" y="26636"/>
                </a:cubicBezTo>
                <a:lnTo>
                  <a:pt x="7195782" y="26636"/>
                </a:lnTo>
                <a:lnTo>
                  <a:pt x="7195782" y="25557"/>
                </a:lnTo>
                <a:lnTo>
                  <a:pt x="7193624" y="22320"/>
                </a:lnTo>
                <a:lnTo>
                  <a:pt x="7190388" y="23399"/>
                </a:lnTo>
                <a:close/>
                <a:moveTo>
                  <a:pt x="6740063" y="20868"/>
                </a:moveTo>
                <a:cubicBezTo>
                  <a:pt x="6737110" y="22555"/>
                  <a:pt x="6735633" y="24785"/>
                  <a:pt x="6735633" y="27559"/>
                </a:cubicBezTo>
                <a:lnTo>
                  <a:pt x="6735633" y="35752"/>
                </a:lnTo>
                <a:lnTo>
                  <a:pt x="6736147" y="36235"/>
                </a:lnTo>
                <a:lnTo>
                  <a:pt x="6747888" y="36235"/>
                </a:lnTo>
                <a:lnTo>
                  <a:pt x="6748486" y="36178"/>
                </a:lnTo>
                <a:cubicBezTo>
                  <a:pt x="6743711" y="25971"/>
                  <a:pt x="6741348" y="20868"/>
                  <a:pt x="6741397" y="20868"/>
                </a:cubicBezTo>
                <a:close/>
                <a:moveTo>
                  <a:pt x="6187616" y="19487"/>
                </a:moveTo>
                <a:cubicBezTo>
                  <a:pt x="6176647" y="20926"/>
                  <a:pt x="6171161" y="22724"/>
                  <a:pt x="6171161" y="24882"/>
                </a:cubicBezTo>
                <a:lnTo>
                  <a:pt x="6172240" y="24882"/>
                </a:lnTo>
                <a:lnTo>
                  <a:pt x="6188695" y="20566"/>
                </a:lnTo>
                <a:lnTo>
                  <a:pt x="6188695" y="19487"/>
                </a:lnTo>
                <a:close/>
                <a:moveTo>
                  <a:pt x="2114171" y="19439"/>
                </a:moveTo>
                <a:lnTo>
                  <a:pt x="2114470" y="21555"/>
                </a:lnTo>
                <a:lnTo>
                  <a:pt x="2111312" y="21555"/>
                </a:lnTo>
                <a:lnTo>
                  <a:pt x="2111312" y="25786"/>
                </a:lnTo>
                <a:lnTo>
                  <a:pt x="2114726" y="25786"/>
                </a:lnTo>
                <a:lnTo>
                  <a:pt x="2114726" y="21660"/>
                </a:lnTo>
                <a:lnTo>
                  <a:pt x="2117359" y="21660"/>
                </a:lnTo>
                <a:lnTo>
                  <a:pt x="2117900" y="21119"/>
                </a:lnTo>
                <a:lnTo>
                  <a:pt x="2117900" y="19439"/>
                </a:lnTo>
                <a:close/>
                <a:moveTo>
                  <a:pt x="632013" y="17192"/>
                </a:moveTo>
                <a:lnTo>
                  <a:pt x="629855" y="19350"/>
                </a:lnTo>
                <a:lnTo>
                  <a:pt x="629855" y="20429"/>
                </a:lnTo>
                <a:lnTo>
                  <a:pt x="632013" y="22587"/>
                </a:lnTo>
                <a:cubicBezTo>
                  <a:pt x="635070" y="21508"/>
                  <a:pt x="636599" y="20429"/>
                  <a:pt x="636599" y="19350"/>
                </a:cubicBezTo>
                <a:lnTo>
                  <a:pt x="634441" y="17192"/>
                </a:lnTo>
                <a:close/>
                <a:moveTo>
                  <a:pt x="6603228" y="16031"/>
                </a:moveTo>
                <a:lnTo>
                  <a:pt x="6601178" y="16180"/>
                </a:lnTo>
                <a:cubicBezTo>
                  <a:pt x="6599746" y="16493"/>
                  <a:pt x="6599030" y="16963"/>
                  <a:pt x="6599030" y="17589"/>
                </a:cubicBezTo>
                <a:lnTo>
                  <a:pt x="6603152" y="18785"/>
                </a:lnTo>
                <a:lnTo>
                  <a:pt x="6603152" y="16107"/>
                </a:lnTo>
                <a:close/>
                <a:moveTo>
                  <a:pt x="8255522" y="14363"/>
                </a:moveTo>
                <a:cubicBezTo>
                  <a:pt x="8260558" y="15802"/>
                  <a:pt x="8263076" y="18679"/>
                  <a:pt x="8263076" y="22995"/>
                </a:cubicBezTo>
                <a:cubicBezTo>
                  <a:pt x="8261996" y="25872"/>
                  <a:pt x="8260918" y="27311"/>
                  <a:pt x="8259838" y="27311"/>
                </a:cubicBezTo>
                <a:lnTo>
                  <a:pt x="8256602" y="26232"/>
                </a:lnTo>
                <a:lnTo>
                  <a:pt x="8254444" y="28390"/>
                </a:lnTo>
                <a:cubicBezTo>
                  <a:pt x="8251566" y="22635"/>
                  <a:pt x="8249048" y="19758"/>
                  <a:pt x="8246890" y="19758"/>
                </a:cubicBezTo>
                <a:lnTo>
                  <a:pt x="8246890" y="15442"/>
                </a:lnTo>
                <a:lnTo>
                  <a:pt x="8249048" y="15442"/>
                </a:lnTo>
                <a:close/>
                <a:moveTo>
                  <a:pt x="613266" y="13011"/>
                </a:moveTo>
                <a:lnTo>
                  <a:pt x="612187" y="14090"/>
                </a:lnTo>
                <a:lnTo>
                  <a:pt x="612187" y="15169"/>
                </a:lnTo>
                <a:lnTo>
                  <a:pt x="615693" y="14090"/>
                </a:lnTo>
                <a:lnTo>
                  <a:pt x="615693" y="13011"/>
                </a:lnTo>
                <a:close/>
                <a:moveTo>
                  <a:pt x="203392" y="10583"/>
                </a:moveTo>
                <a:cubicBezTo>
                  <a:pt x="212294" y="18495"/>
                  <a:pt x="219801" y="23306"/>
                  <a:pt x="225916" y="25014"/>
                </a:cubicBezTo>
                <a:cubicBezTo>
                  <a:pt x="236796" y="32118"/>
                  <a:pt x="242595" y="36524"/>
                  <a:pt x="243315" y="38232"/>
                </a:cubicBezTo>
                <a:lnTo>
                  <a:pt x="243315" y="42413"/>
                </a:lnTo>
                <a:cubicBezTo>
                  <a:pt x="237200" y="48887"/>
                  <a:pt x="234144" y="54327"/>
                  <a:pt x="234144" y="58733"/>
                </a:cubicBezTo>
                <a:lnTo>
                  <a:pt x="235088" y="64937"/>
                </a:lnTo>
                <a:lnTo>
                  <a:pt x="229962" y="78290"/>
                </a:lnTo>
                <a:cubicBezTo>
                  <a:pt x="227265" y="78290"/>
                  <a:pt x="225916" y="78964"/>
                  <a:pt x="225916" y="80313"/>
                </a:cubicBezTo>
                <a:cubicBezTo>
                  <a:pt x="225916" y="83730"/>
                  <a:pt x="227939" y="88181"/>
                  <a:pt x="231986" y="93666"/>
                </a:cubicBezTo>
                <a:lnTo>
                  <a:pt x="233065" y="98791"/>
                </a:lnTo>
                <a:lnTo>
                  <a:pt x="233065" y="99735"/>
                </a:lnTo>
                <a:lnTo>
                  <a:pt x="229962" y="102837"/>
                </a:lnTo>
                <a:cubicBezTo>
                  <a:pt x="232030" y="102837"/>
                  <a:pt x="233424" y="113403"/>
                  <a:pt x="234144" y="134533"/>
                </a:cubicBezTo>
                <a:lnTo>
                  <a:pt x="231041" y="165285"/>
                </a:lnTo>
                <a:lnTo>
                  <a:pt x="233065" y="171489"/>
                </a:lnTo>
                <a:lnTo>
                  <a:pt x="233065" y="177558"/>
                </a:lnTo>
                <a:lnTo>
                  <a:pt x="231986" y="207366"/>
                </a:lnTo>
                <a:lnTo>
                  <a:pt x="234144" y="212491"/>
                </a:lnTo>
                <a:lnTo>
                  <a:pt x="233065" y="223686"/>
                </a:lnTo>
                <a:lnTo>
                  <a:pt x="234144" y="229890"/>
                </a:lnTo>
                <a:cubicBezTo>
                  <a:pt x="231716" y="244906"/>
                  <a:pt x="229647" y="252414"/>
                  <a:pt x="227939" y="252414"/>
                </a:cubicBezTo>
                <a:lnTo>
                  <a:pt x="206494" y="259563"/>
                </a:lnTo>
                <a:lnTo>
                  <a:pt x="201369" y="253358"/>
                </a:lnTo>
                <a:lnTo>
                  <a:pt x="194086" y="254437"/>
                </a:lnTo>
                <a:lnTo>
                  <a:pt x="193141" y="254437"/>
                </a:lnTo>
                <a:cubicBezTo>
                  <a:pt x="182171" y="252369"/>
                  <a:pt x="176687" y="249312"/>
                  <a:pt x="176687" y="245266"/>
                </a:cubicBezTo>
                <a:lnTo>
                  <a:pt x="178845" y="241085"/>
                </a:lnTo>
                <a:lnTo>
                  <a:pt x="177766" y="233936"/>
                </a:lnTo>
                <a:lnTo>
                  <a:pt x="172640" y="233936"/>
                </a:lnTo>
                <a:cubicBezTo>
                  <a:pt x="167695" y="233936"/>
                  <a:pt x="161895" y="234970"/>
                  <a:pt x="155241" y="237039"/>
                </a:cubicBezTo>
                <a:lnTo>
                  <a:pt x="152139" y="237039"/>
                </a:lnTo>
                <a:cubicBezTo>
                  <a:pt x="148542" y="232902"/>
                  <a:pt x="144092" y="230834"/>
                  <a:pt x="138787" y="230834"/>
                </a:cubicBezTo>
                <a:lnTo>
                  <a:pt x="134740" y="230834"/>
                </a:lnTo>
                <a:lnTo>
                  <a:pt x="126513" y="232992"/>
                </a:lnTo>
                <a:lnTo>
                  <a:pt x="114239" y="232992"/>
                </a:lnTo>
                <a:lnTo>
                  <a:pt x="102910" y="235015"/>
                </a:lnTo>
                <a:lnTo>
                  <a:pt x="99943" y="235015"/>
                </a:lnTo>
                <a:cubicBezTo>
                  <a:pt x="99943" y="245716"/>
                  <a:pt x="96840" y="252549"/>
                  <a:pt x="90636" y="255516"/>
                </a:cubicBezTo>
                <a:cubicBezTo>
                  <a:pt x="90636" y="256326"/>
                  <a:pt x="84162" y="257000"/>
                  <a:pt x="71214" y="257540"/>
                </a:cubicBezTo>
                <a:lnTo>
                  <a:pt x="71214" y="253358"/>
                </a:lnTo>
                <a:lnTo>
                  <a:pt x="70135" y="253358"/>
                </a:lnTo>
                <a:cubicBezTo>
                  <a:pt x="70135" y="255427"/>
                  <a:pt x="69461" y="256461"/>
                  <a:pt x="68112" y="256461"/>
                </a:cubicBezTo>
                <a:lnTo>
                  <a:pt x="60964" y="256461"/>
                </a:lnTo>
                <a:cubicBezTo>
                  <a:pt x="51432" y="254303"/>
                  <a:pt x="46667" y="251920"/>
                  <a:pt x="46667" y="249312"/>
                </a:cubicBezTo>
                <a:lnTo>
                  <a:pt x="46667" y="248233"/>
                </a:lnTo>
                <a:cubicBezTo>
                  <a:pt x="46667" y="244816"/>
                  <a:pt x="47341" y="243108"/>
                  <a:pt x="48690" y="243108"/>
                </a:cubicBezTo>
                <a:lnTo>
                  <a:pt x="44644" y="233936"/>
                </a:lnTo>
                <a:lnTo>
                  <a:pt x="44644" y="229890"/>
                </a:lnTo>
                <a:lnTo>
                  <a:pt x="48690" y="215458"/>
                </a:lnTo>
                <a:lnTo>
                  <a:pt x="46667" y="213435"/>
                </a:lnTo>
                <a:lnTo>
                  <a:pt x="48690" y="205208"/>
                </a:lnTo>
                <a:lnTo>
                  <a:pt x="46667" y="203185"/>
                </a:lnTo>
                <a:lnTo>
                  <a:pt x="48690" y="200083"/>
                </a:lnTo>
                <a:lnTo>
                  <a:pt x="45588" y="196036"/>
                </a:lnTo>
                <a:lnTo>
                  <a:pt x="49769" y="188888"/>
                </a:lnTo>
                <a:lnTo>
                  <a:pt x="47611" y="182684"/>
                </a:lnTo>
                <a:lnTo>
                  <a:pt x="48690" y="177558"/>
                </a:lnTo>
                <a:cubicBezTo>
                  <a:pt x="45992" y="177558"/>
                  <a:pt x="44644" y="176569"/>
                  <a:pt x="44644" y="174591"/>
                </a:cubicBezTo>
                <a:lnTo>
                  <a:pt x="44644" y="172433"/>
                </a:lnTo>
                <a:cubicBezTo>
                  <a:pt x="44733" y="168567"/>
                  <a:pt x="45723" y="164835"/>
                  <a:pt x="47611" y="161239"/>
                </a:cubicBezTo>
                <a:lnTo>
                  <a:pt x="46667" y="160159"/>
                </a:lnTo>
                <a:lnTo>
                  <a:pt x="46667" y="155034"/>
                </a:lnTo>
                <a:lnTo>
                  <a:pt x="48690" y="152067"/>
                </a:lnTo>
                <a:lnTo>
                  <a:pt x="47611" y="150988"/>
                </a:lnTo>
                <a:lnTo>
                  <a:pt x="46667" y="150988"/>
                </a:lnTo>
                <a:lnTo>
                  <a:pt x="47611" y="145863"/>
                </a:lnTo>
                <a:lnTo>
                  <a:pt x="47611" y="142761"/>
                </a:lnTo>
                <a:lnTo>
                  <a:pt x="44644" y="136691"/>
                </a:lnTo>
                <a:lnTo>
                  <a:pt x="46667" y="129408"/>
                </a:lnTo>
                <a:lnTo>
                  <a:pt x="45588" y="124283"/>
                </a:lnTo>
                <a:lnTo>
                  <a:pt x="48690" y="116190"/>
                </a:lnTo>
                <a:lnTo>
                  <a:pt x="44644" y="102837"/>
                </a:lnTo>
                <a:lnTo>
                  <a:pt x="46667" y="94610"/>
                </a:lnTo>
                <a:lnTo>
                  <a:pt x="46667" y="84359"/>
                </a:lnTo>
                <a:lnTo>
                  <a:pt x="48690" y="76132"/>
                </a:lnTo>
                <a:lnTo>
                  <a:pt x="46667" y="68040"/>
                </a:lnTo>
                <a:lnTo>
                  <a:pt x="46667" y="66016"/>
                </a:lnTo>
                <a:lnTo>
                  <a:pt x="47611" y="64937"/>
                </a:lnTo>
                <a:lnTo>
                  <a:pt x="44644" y="59812"/>
                </a:lnTo>
                <a:lnTo>
                  <a:pt x="44644" y="57789"/>
                </a:lnTo>
                <a:lnTo>
                  <a:pt x="46667" y="54687"/>
                </a:lnTo>
                <a:lnTo>
                  <a:pt x="46667" y="51585"/>
                </a:lnTo>
                <a:lnTo>
                  <a:pt x="44644" y="48483"/>
                </a:lnTo>
                <a:lnTo>
                  <a:pt x="47611" y="30139"/>
                </a:lnTo>
                <a:cubicBezTo>
                  <a:pt x="41496" y="30139"/>
                  <a:pt x="38439" y="27397"/>
                  <a:pt x="38439" y="21912"/>
                </a:cubicBezTo>
                <a:lnTo>
                  <a:pt x="38439" y="18810"/>
                </a:lnTo>
                <a:cubicBezTo>
                  <a:pt x="38439" y="17102"/>
                  <a:pt x="41182" y="15393"/>
                  <a:pt x="46667" y="13685"/>
                </a:cubicBezTo>
                <a:lnTo>
                  <a:pt x="46667" y="12741"/>
                </a:lnTo>
                <a:cubicBezTo>
                  <a:pt x="54669" y="12741"/>
                  <a:pt x="63526" y="15798"/>
                  <a:pt x="73237" y="21912"/>
                </a:cubicBezTo>
                <a:lnTo>
                  <a:pt x="76339" y="18810"/>
                </a:lnTo>
                <a:lnTo>
                  <a:pt x="78362" y="18810"/>
                </a:lnTo>
                <a:cubicBezTo>
                  <a:pt x="84027" y="24834"/>
                  <a:pt x="90861" y="28611"/>
                  <a:pt x="98864" y="30139"/>
                </a:cubicBezTo>
                <a:cubicBezTo>
                  <a:pt x="102460" y="28071"/>
                  <a:pt x="105877" y="27037"/>
                  <a:pt x="109114" y="27037"/>
                </a:cubicBezTo>
                <a:lnTo>
                  <a:pt x="117341" y="27037"/>
                </a:lnTo>
                <a:cubicBezTo>
                  <a:pt x="121567" y="27037"/>
                  <a:pt x="126693" y="29105"/>
                  <a:pt x="132717" y="33242"/>
                </a:cubicBezTo>
                <a:lnTo>
                  <a:pt x="134740" y="33242"/>
                </a:lnTo>
                <a:lnTo>
                  <a:pt x="137843" y="31084"/>
                </a:lnTo>
                <a:lnTo>
                  <a:pt x="138787" y="31084"/>
                </a:lnTo>
                <a:lnTo>
                  <a:pt x="141889" y="33242"/>
                </a:lnTo>
                <a:lnTo>
                  <a:pt x="142968" y="33242"/>
                </a:lnTo>
                <a:cubicBezTo>
                  <a:pt x="142968" y="29105"/>
                  <a:pt x="151510" y="27037"/>
                  <a:pt x="168594" y="27037"/>
                </a:cubicBezTo>
                <a:lnTo>
                  <a:pt x="180868" y="27037"/>
                </a:lnTo>
                <a:lnTo>
                  <a:pt x="188016" y="19889"/>
                </a:lnTo>
                <a:lnTo>
                  <a:pt x="188960" y="19889"/>
                </a:lnTo>
                <a:lnTo>
                  <a:pt x="188960" y="21912"/>
                </a:lnTo>
                <a:lnTo>
                  <a:pt x="190039" y="21912"/>
                </a:lnTo>
                <a:cubicBezTo>
                  <a:pt x="190039" y="16427"/>
                  <a:pt x="190714" y="13685"/>
                  <a:pt x="192062" y="13685"/>
                </a:cubicBezTo>
                <a:lnTo>
                  <a:pt x="193141" y="13685"/>
                </a:lnTo>
                <a:lnTo>
                  <a:pt x="194086" y="14764"/>
                </a:lnTo>
                <a:lnTo>
                  <a:pt x="195165" y="14764"/>
                </a:lnTo>
                <a:cubicBezTo>
                  <a:pt x="195165" y="13685"/>
                  <a:pt x="197907" y="12291"/>
                  <a:pt x="203392" y="10583"/>
                </a:cubicBezTo>
                <a:close/>
                <a:moveTo>
                  <a:pt x="8712332" y="9912"/>
                </a:moveTo>
                <a:lnTo>
                  <a:pt x="8712332" y="12070"/>
                </a:lnTo>
                <a:lnTo>
                  <a:pt x="8714490" y="12070"/>
                </a:lnTo>
                <a:lnTo>
                  <a:pt x="8714490" y="9912"/>
                </a:lnTo>
                <a:close/>
                <a:moveTo>
                  <a:pt x="3071216" y="9640"/>
                </a:moveTo>
                <a:lnTo>
                  <a:pt x="3074453" y="9640"/>
                </a:lnTo>
                <a:cubicBezTo>
                  <a:pt x="3076791" y="9640"/>
                  <a:pt x="3080388" y="11438"/>
                  <a:pt x="3085243" y="15035"/>
                </a:cubicBezTo>
                <a:lnTo>
                  <a:pt x="3089694" y="13956"/>
                </a:lnTo>
                <a:cubicBezTo>
                  <a:pt x="3110645" y="17642"/>
                  <a:pt x="3121120" y="21644"/>
                  <a:pt x="3121120" y="25960"/>
                </a:cubicBezTo>
                <a:lnTo>
                  <a:pt x="3123413" y="25960"/>
                </a:lnTo>
                <a:lnTo>
                  <a:pt x="3123413" y="27039"/>
                </a:lnTo>
                <a:lnTo>
                  <a:pt x="3114646" y="36885"/>
                </a:lnTo>
                <a:lnTo>
                  <a:pt x="3112488" y="34727"/>
                </a:lnTo>
                <a:lnTo>
                  <a:pt x="3113567" y="31355"/>
                </a:lnTo>
                <a:lnTo>
                  <a:pt x="3112488" y="30276"/>
                </a:lnTo>
                <a:lnTo>
                  <a:pt x="3109251" y="30276"/>
                </a:lnTo>
                <a:lnTo>
                  <a:pt x="3106014" y="33513"/>
                </a:lnTo>
                <a:cubicBezTo>
                  <a:pt x="3106014" y="35041"/>
                  <a:pt x="3107093" y="35805"/>
                  <a:pt x="3109251" y="35805"/>
                </a:cubicBezTo>
                <a:lnTo>
                  <a:pt x="3110330" y="36885"/>
                </a:lnTo>
                <a:lnTo>
                  <a:pt x="3110330" y="39042"/>
                </a:lnTo>
                <a:cubicBezTo>
                  <a:pt x="3110330" y="43898"/>
                  <a:pt x="3105250" y="50777"/>
                  <a:pt x="3095089" y="59678"/>
                </a:cubicBezTo>
                <a:cubicBezTo>
                  <a:pt x="3095089" y="65433"/>
                  <a:pt x="3094010" y="68310"/>
                  <a:pt x="3091852" y="68310"/>
                </a:cubicBezTo>
                <a:lnTo>
                  <a:pt x="3089694" y="68310"/>
                </a:lnTo>
                <a:lnTo>
                  <a:pt x="3086457" y="65073"/>
                </a:lnTo>
                <a:lnTo>
                  <a:pt x="3085243" y="66152"/>
                </a:lnTo>
                <a:lnTo>
                  <a:pt x="3080927" y="66152"/>
                </a:lnTo>
                <a:lnTo>
                  <a:pt x="3080927" y="63994"/>
                </a:lnTo>
                <a:lnTo>
                  <a:pt x="3079848" y="63994"/>
                </a:lnTo>
                <a:lnTo>
                  <a:pt x="3079848" y="65073"/>
                </a:lnTo>
                <a:lnTo>
                  <a:pt x="3080927" y="68310"/>
                </a:lnTo>
                <a:cubicBezTo>
                  <a:pt x="3080388" y="71997"/>
                  <a:pt x="3074588" y="79280"/>
                  <a:pt x="3063528" y="90160"/>
                </a:cubicBezTo>
                <a:lnTo>
                  <a:pt x="3063528" y="92318"/>
                </a:lnTo>
                <a:lnTo>
                  <a:pt x="3070137" y="92318"/>
                </a:lnTo>
                <a:lnTo>
                  <a:pt x="3079848" y="91239"/>
                </a:lnTo>
                <a:lnTo>
                  <a:pt x="3085243" y="92318"/>
                </a:lnTo>
                <a:lnTo>
                  <a:pt x="3088615" y="91239"/>
                </a:lnTo>
                <a:lnTo>
                  <a:pt x="3087536" y="90160"/>
                </a:lnTo>
                <a:lnTo>
                  <a:pt x="3087536" y="80314"/>
                </a:lnTo>
                <a:lnTo>
                  <a:pt x="3090773" y="77077"/>
                </a:lnTo>
                <a:lnTo>
                  <a:pt x="3097247" y="77077"/>
                </a:lnTo>
                <a:cubicBezTo>
                  <a:pt x="3101203" y="80314"/>
                  <a:pt x="3109161" y="84316"/>
                  <a:pt x="3121120" y="89081"/>
                </a:cubicBezTo>
                <a:cubicBezTo>
                  <a:pt x="3121120" y="91059"/>
                  <a:pt x="3124042" y="95016"/>
                  <a:pt x="3129887" y="100950"/>
                </a:cubicBezTo>
                <a:lnTo>
                  <a:pt x="3129887" y="102029"/>
                </a:lnTo>
                <a:lnTo>
                  <a:pt x="3094010" y="142357"/>
                </a:lnTo>
                <a:cubicBezTo>
                  <a:pt x="3093830" y="145055"/>
                  <a:pt x="3088390" y="149011"/>
                  <a:pt x="3077690" y="154227"/>
                </a:cubicBezTo>
                <a:lnTo>
                  <a:pt x="3077690" y="156385"/>
                </a:lnTo>
                <a:lnTo>
                  <a:pt x="3088615" y="157598"/>
                </a:lnTo>
                <a:lnTo>
                  <a:pt x="3103856" y="153148"/>
                </a:lnTo>
                <a:cubicBezTo>
                  <a:pt x="3106554" y="155305"/>
                  <a:pt x="3109071" y="156385"/>
                  <a:pt x="3111409" y="156385"/>
                </a:cubicBezTo>
                <a:lnTo>
                  <a:pt x="3114646" y="156385"/>
                </a:lnTo>
                <a:lnTo>
                  <a:pt x="3125571" y="155305"/>
                </a:lnTo>
                <a:lnTo>
                  <a:pt x="3126650" y="156385"/>
                </a:lnTo>
                <a:lnTo>
                  <a:pt x="3126650" y="157598"/>
                </a:lnTo>
                <a:cubicBezTo>
                  <a:pt x="3119187" y="166950"/>
                  <a:pt x="3104665" y="175627"/>
                  <a:pt x="3083085" y="183629"/>
                </a:cubicBezTo>
                <a:cubicBezTo>
                  <a:pt x="3079848" y="183629"/>
                  <a:pt x="3068608" y="189069"/>
                  <a:pt x="3049366" y="199949"/>
                </a:cubicBezTo>
                <a:cubicBezTo>
                  <a:pt x="3049366" y="202827"/>
                  <a:pt x="3048287" y="204265"/>
                  <a:pt x="3046129" y="204265"/>
                </a:cubicBezTo>
                <a:cubicBezTo>
                  <a:pt x="3039295" y="204265"/>
                  <a:pt x="3034575" y="197027"/>
                  <a:pt x="3031967" y="182550"/>
                </a:cubicBezTo>
                <a:lnTo>
                  <a:pt x="3034260" y="176076"/>
                </a:lnTo>
                <a:lnTo>
                  <a:pt x="3034260" y="172704"/>
                </a:lnTo>
                <a:lnTo>
                  <a:pt x="3026572" y="164072"/>
                </a:lnTo>
                <a:lnTo>
                  <a:pt x="3026572" y="159756"/>
                </a:lnTo>
                <a:lnTo>
                  <a:pt x="3029809" y="156385"/>
                </a:lnTo>
                <a:lnTo>
                  <a:pt x="3030888" y="156385"/>
                </a:lnTo>
                <a:cubicBezTo>
                  <a:pt x="3033496" y="159352"/>
                  <a:pt x="3036058" y="160835"/>
                  <a:pt x="3038576" y="160835"/>
                </a:cubicBezTo>
                <a:lnTo>
                  <a:pt x="3045050" y="157598"/>
                </a:lnTo>
                <a:lnTo>
                  <a:pt x="3048287" y="159756"/>
                </a:lnTo>
                <a:cubicBezTo>
                  <a:pt x="3050176" y="154092"/>
                  <a:pt x="3054536" y="148292"/>
                  <a:pt x="3061370" y="142357"/>
                </a:cubicBezTo>
                <a:lnTo>
                  <a:pt x="3071216" y="121586"/>
                </a:lnTo>
                <a:cubicBezTo>
                  <a:pt x="3066271" y="125992"/>
                  <a:pt x="3061550" y="128196"/>
                  <a:pt x="3057054" y="128196"/>
                </a:cubicBezTo>
                <a:lnTo>
                  <a:pt x="3052738" y="132511"/>
                </a:lnTo>
                <a:lnTo>
                  <a:pt x="3050445" y="130353"/>
                </a:lnTo>
                <a:lnTo>
                  <a:pt x="3050445" y="131432"/>
                </a:lnTo>
                <a:lnTo>
                  <a:pt x="3051659" y="136827"/>
                </a:lnTo>
                <a:lnTo>
                  <a:pt x="3050445" y="137906"/>
                </a:lnTo>
                <a:lnTo>
                  <a:pt x="3047208" y="137906"/>
                </a:lnTo>
                <a:cubicBezTo>
                  <a:pt x="3036328" y="124689"/>
                  <a:pt x="3030888" y="116731"/>
                  <a:pt x="3030888" y="114034"/>
                </a:cubicBezTo>
                <a:cubicBezTo>
                  <a:pt x="3040330" y="109897"/>
                  <a:pt x="3045410" y="107020"/>
                  <a:pt x="3046129" y="105401"/>
                </a:cubicBezTo>
                <a:lnTo>
                  <a:pt x="3043971" y="105401"/>
                </a:lnTo>
                <a:cubicBezTo>
                  <a:pt x="3038216" y="108998"/>
                  <a:pt x="3033496" y="110796"/>
                  <a:pt x="3029809" y="110796"/>
                </a:cubicBezTo>
                <a:cubicBezTo>
                  <a:pt x="3026392" y="105491"/>
                  <a:pt x="3024594" y="100411"/>
                  <a:pt x="3024414" y="95556"/>
                </a:cubicBezTo>
                <a:lnTo>
                  <a:pt x="3024414" y="91239"/>
                </a:lnTo>
                <a:lnTo>
                  <a:pt x="3026572" y="89081"/>
                </a:lnTo>
                <a:lnTo>
                  <a:pt x="3042892" y="104188"/>
                </a:lnTo>
                <a:lnTo>
                  <a:pt x="3042892" y="103108"/>
                </a:lnTo>
                <a:lnTo>
                  <a:pt x="3035339" y="94476"/>
                </a:lnTo>
                <a:lnTo>
                  <a:pt x="3036418" y="93397"/>
                </a:lnTo>
                <a:lnTo>
                  <a:pt x="3041813" y="94476"/>
                </a:lnTo>
                <a:cubicBezTo>
                  <a:pt x="3047748" y="86474"/>
                  <a:pt x="3052109" y="75594"/>
                  <a:pt x="3054896" y="61836"/>
                </a:cubicBezTo>
                <a:lnTo>
                  <a:pt x="3064607" y="50912"/>
                </a:lnTo>
                <a:cubicBezTo>
                  <a:pt x="3067575" y="50912"/>
                  <a:pt x="3069058" y="50192"/>
                  <a:pt x="3069058" y="48754"/>
                </a:cubicBezTo>
                <a:cubicBezTo>
                  <a:pt x="3066091" y="45337"/>
                  <a:pt x="3064607" y="42459"/>
                  <a:pt x="3064607" y="40122"/>
                </a:cubicBezTo>
                <a:cubicBezTo>
                  <a:pt x="3064607" y="29781"/>
                  <a:pt x="3066091" y="23262"/>
                  <a:pt x="3069058" y="20565"/>
                </a:cubicBezTo>
                <a:cubicBezTo>
                  <a:pt x="3066091" y="17417"/>
                  <a:pt x="3064607" y="14495"/>
                  <a:pt x="3064607" y="11798"/>
                </a:cubicBezTo>
                <a:close/>
                <a:moveTo>
                  <a:pt x="6707490" y="8333"/>
                </a:moveTo>
                <a:lnTo>
                  <a:pt x="6707490" y="11612"/>
                </a:lnTo>
                <a:lnTo>
                  <a:pt x="6711962" y="11612"/>
                </a:lnTo>
                <a:lnTo>
                  <a:pt x="6711962" y="8333"/>
                </a:lnTo>
                <a:close/>
                <a:moveTo>
                  <a:pt x="5177157" y="8292"/>
                </a:moveTo>
                <a:cubicBezTo>
                  <a:pt x="5193432" y="9910"/>
                  <a:pt x="5201570" y="12742"/>
                  <a:pt x="5201570" y="16789"/>
                </a:cubicBezTo>
                <a:lnTo>
                  <a:pt x="5202649" y="26365"/>
                </a:lnTo>
                <a:cubicBezTo>
                  <a:pt x="5197613" y="31310"/>
                  <a:pt x="5194421" y="33783"/>
                  <a:pt x="5193072" y="33783"/>
                </a:cubicBezTo>
                <a:lnTo>
                  <a:pt x="5193072" y="49698"/>
                </a:lnTo>
                <a:cubicBezTo>
                  <a:pt x="5193072" y="54284"/>
                  <a:pt x="5194466" y="57117"/>
                  <a:pt x="5197254" y="58196"/>
                </a:cubicBezTo>
                <a:lnTo>
                  <a:pt x="5207909" y="54014"/>
                </a:lnTo>
                <a:lnTo>
                  <a:pt x="5218564" y="56037"/>
                </a:lnTo>
                <a:cubicBezTo>
                  <a:pt x="5223510" y="55048"/>
                  <a:pt x="5230928" y="50103"/>
                  <a:pt x="5240818" y="41201"/>
                </a:cubicBezTo>
                <a:cubicBezTo>
                  <a:pt x="5240818" y="38054"/>
                  <a:pt x="5244370" y="33468"/>
                  <a:pt x="5251474" y="27444"/>
                </a:cubicBezTo>
                <a:cubicBezTo>
                  <a:pt x="5262084" y="31310"/>
                  <a:pt x="5270581" y="38728"/>
                  <a:pt x="5276965" y="49698"/>
                </a:cubicBezTo>
                <a:cubicBezTo>
                  <a:pt x="5279573" y="49698"/>
                  <a:pt x="5282405" y="53250"/>
                  <a:pt x="5285462" y="60354"/>
                </a:cubicBezTo>
                <a:cubicBezTo>
                  <a:pt x="5283664" y="64580"/>
                  <a:pt x="5280472" y="66693"/>
                  <a:pt x="5275886" y="66693"/>
                </a:cubicBezTo>
                <a:lnTo>
                  <a:pt x="5250395" y="62512"/>
                </a:lnTo>
                <a:lnTo>
                  <a:pt x="5241897" y="66693"/>
                </a:lnTo>
                <a:lnTo>
                  <a:pt x="5234479" y="65614"/>
                </a:lnTo>
                <a:lnTo>
                  <a:pt x="5228140" y="66693"/>
                </a:lnTo>
                <a:lnTo>
                  <a:pt x="5219643" y="65614"/>
                </a:lnTo>
                <a:lnTo>
                  <a:pt x="5206830" y="67772"/>
                </a:lnTo>
                <a:lnTo>
                  <a:pt x="5197254" y="65614"/>
                </a:lnTo>
                <a:lnTo>
                  <a:pt x="5176078" y="66693"/>
                </a:lnTo>
                <a:lnTo>
                  <a:pt x="5167581" y="66693"/>
                </a:lnTo>
                <a:lnTo>
                  <a:pt x="5154768" y="63456"/>
                </a:lnTo>
                <a:lnTo>
                  <a:pt x="5148429" y="66693"/>
                </a:lnTo>
                <a:cubicBezTo>
                  <a:pt x="5144922" y="66693"/>
                  <a:pt x="5140651" y="64580"/>
                  <a:pt x="5135616" y="60354"/>
                </a:cubicBezTo>
                <a:cubicBezTo>
                  <a:pt x="5139932" y="58016"/>
                  <a:pt x="5142090" y="52711"/>
                  <a:pt x="5142090" y="44438"/>
                </a:cubicBezTo>
                <a:lnTo>
                  <a:pt x="5143169" y="43359"/>
                </a:lnTo>
                <a:lnTo>
                  <a:pt x="5146271" y="39043"/>
                </a:lnTo>
                <a:lnTo>
                  <a:pt x="5145192" y="31625"/>
                </a:lnTo>
                <a:lnTo>
                  <a:pt x="5146271" y="23128"/>
                </a:lnTo>
                <a:cubicBezTo>
                  <a:pt x="5144473" y="22409"/>
                  <a:pt x="5141280" y="18857"/>
                  <a:pt x="5136695" y="12473"/>
                </a:cubicBezTo>
                <a:lnTo>
                  <a:pt x="5139932" y="9371"/>
                </a:lnTo>
                <a:lnTo>
                  <a:pt x="5141011" y="9371"/>
                </a:lnTo>
                <a:lnTo>
                  <a:pt x="5151666" y="11529"/>
                </a:lnTo>
                <a:lnTo>
                  <a:pt x="5160163" y="10450"/>
                </a:lnTo>
                <a:lnTo>
                  <a:pt x="5168660" y="11529"/>
                </a:lnTo>
                <a:close/>
                <a:moveTo>
                  <a:pt x="610029" y="7616"/>
                </a:moveTo>
                <a:lnTo>
                  <a:pt x="614614" y="7616"/>
                </a:lnTo>
                <a:cubicBezTo>
                  <a:pt x="616053" y="7616"/>
                  <a:pt x="616772" y="9054"/>
                  <a:pt x="616772" y="11932"/>
                </a:cubicBezTo>
                <a:lnTo>
                  <a:pt x="620279" y="13011"/>
                </a:lnTo>
                <a:lnTo>
                  <a:pt x="629855" y="10853"/>
                </a:lnTo>
                <a:lnTo>
                  <a:pt x="632013" y="10853"/>
                </a:lnTo>
                <a:lnTo>
                  <a:pt x="633362" y="11932"/>
                </a:lnTo>
                <a:lnTo>
                  <a:pt x="643613" y="8695"/>
                </a:lnTo>
                <a:lnTo>
                  <a:pt x="648198" y="8695"/>
                </a:lnTo>
                <a:cubicBezTo>
                  <a:pt x="651885" y="8695"/>
                  <a:pt x="654897" y="10493"/>
                  <a:pt x="657235" y="14090"/>
                </a:cubicBezTo>
                <a:lnTo>
                  <a:pt x="667486" y="10853"/>
                </a:lnTo>
                <a:lnTo>
                  <a:pt x="671127" y="15169"/>
                </a:lnTo>
                <a:lnTo>
                  <a:pt x="671127" y="17192"/>
                </a:lnTo>
                <a:cubicBezTo>
                  <a:pt x="671127" y="21148"/>
                  <a:pt x="668025" y="24385"/>
                  <a:pt x="661821" y="26903"/>
                </a:cubicBezTo>
                <a:lnTo>
                  <a:pt x="660742" y="27982"/>
                </a:lnTo>
                <a:lnTo>
                  <a:pt x="660742" y="29061"/>
                </a:lnTo>
                <a:lnTo>
                  <a:pt x="661821" y="32298"/>
                </a:lnTo>
                <a:lnTo>
                  <a:pt x="660742" y="38637"/>
                </a:lnTo>
                <a:lnTo>
                  <a:pt x="662900" y="45111"/>
                </a:lnTo>
                <a:lnTo>
                  <a:pt x="660742" y="48348"/>
                </a:lnTo>
                <a:cubicBezTo>
                  <a:pt x="666946" y="50866"/>
                  <a:pt x="670048" y="52664"/>
                  <a:pt x="670048" y="53743"/>
                </a:cubicBezTo>
                <a:lnTo>
                  <a:pt x="661821" y="56845"/>
                </a:lnTo>
                <a:lnTo>
                  <a:pt x="652649" y="51585"/>
                </a:lnTo>
                <a:cubicBezTo>
                  <a:pt x="652649" y="54552"/>
                  <a:pt x="647299" y="56306"/>
                  <a:pt x="636599" y="56845"/>
                </a:cubicBezTo>
                <a:lnTo>
                  <a:pt x="634441" y="56845"/>
                </a:lnTo>
                <a:lnTo>
                  <a:pt x="618930" y="54822"/>
                </a:lnTo>
                <a:lnTo>
                  <a:pt x="611108" y="56845"/>
                </a:lnTo>
                <a:lnTo>
                  <a:pt x="565790" y="55766"/>
                </a:lnTo>
                <a:lnTo>
                  <a:pt x="561069" y="54822"/>
                </a:lnTo>
                <a:lnTo>
                  <a:pt x="554055" y="56845"/>
                </a:lnTo>
                <a:lnTo>
                  <a:pt x="552976" y="56845"/>
                </a:lnTo>
                <a:cubicBezTo>
                  <a:pt x="542276" y="53878"/>
                  <a:pt x="536926" y="51765"/>
                  <a:pt x="536926" y="50506"/>
                </a:cubicBezTo>
                <a:cubicBezTo>
                  <a:pt x="541512" y="47629"/>
                  <a:pt x="546142" y="46190"/>
                  <a:pt x="550818" y="46190"/>
                </a:cubicBezTo>
                <a:lnTo>
                  <a:pt x="557562" y="46190"/>
                </a:lnTo>
                <a:lnTo>
                  <a:pt x="569027" y="49427"/>
                </a:lnTo>
                <a:lnTo>
                  <a:pt x="583593" y="49427"/>
                </a:lnTo>
                <a:cubicBezTo>
                  <a:pt x="586380" y="47269"/>
                  <a:pt x="589033" y="46190"/>
                  <a:pt x="591551" y="46190"/>
                </a:cubicBezTo>
                <a:lnTo>
                  <a:pt x="599643" y="46190"/>
                </a:lnTo>
                <a:lnTo>
                  <a:pt x="604229" y="49427"/>
                </a:lnTo>
                <a:lnTo>
                  <a:pt x="611108" y="49427"/>
                </a:lnTo>
                <a:cubicBezTo>
                  <a:pt x="611647" y="44392"/>
                  <a:pt x="610838" y="37963"/>
                  <a:pt x="608680" y="30140"/>
                </a:cubicBezTo>
                <a:lnTo>
                  <a:pt x="608680" y="24745"/>
                </a:lnTo>
                <a:lnTo>
                  <a:pt x="611108" y="21508"/>
                </a:lnTo>
                <a:cubicBezTo>
                  <a:pt x="607241" y="17821"/>
                  <a:pt x="605308" y="14629"/>
                  <a:pt x="605308" y="11932"/>
                </a:cubicBezTo>
                <a:close/>
                <a:moveTo>
                  <a:pt x="4649352" y="7212"/>
                </a:moveTo>
                <a:lnTo>
                  <a:pt x="4660008" y="8291"/>
                </a:lnTo>
                <a:lnTo>
                  <a:pt x="4663245" y="8291"/>
                </a:lnTo>
                <a:lnTo>
                  <a:pt x="4679295" y="7212"/>
                </a:lnTo>
                <a:lnTo>
                  <a:pt x="4687927" y="17868"/>
                </a:lnTo>
                <a:lnTo>
                  <a:pt x="4691164" y="14766"/>
                </a:lnTo>
                <a:lnTo>
                  <a:pt x="4689006" y="12608"/>
                </a:lnTo>
                <a:lnTo>
                  <a:pt x="4689006" y="10449"/>
                </a:lnTo>
                <a:lnTo>
                  <a:pt x="4694266" y="11529"/>
                </a:lnTo>
                <a:lnTo>
                  <a:pt x="4698582" y="11529"/>
                </a:lnTo>
                <a:lnTo>
                  <a:pt x="4707214" y="9370"/>
                </a:lnTo>
                <a:cubicBezTo>
                  <a:pt x="4711620" y="9370"/>
                  <a:pt x="4714093" y="12203"/>
                  <a:pt x="4714632" y="17868"/>
                </a:cubicBezTo>
                <a:lnTo>
                  <a:pt x="4695345" y="34053"/>
                </a:lnTo>
                <a:lnTo>
                  <a:pt x="4694266" y="34053"/>
                </a:lnTo>
                <a:lnTo>
                  <a:pt x="4693322" y="32974"/>
                </a:lnTo>
                <a:lnTo>
                  <a:pt x="4692243" y="32974"/>
                </a:lnTo>
                <a:cubicBezTo>
                  <a:pt x="4692243" y="34233"/>
                  <a:pt x="4690085" y="35986"/>
                  <a:pt x="4685769" y="38234"/>
                </a:cubicBezTo>
                <a:lnTo>
                  <a:pt x="4685769" y="39313"/>
                </a:lnTo>
                <a:lnTo>
                  <a:pt x="4687927" y="39313"/>
                </a:lnTo>
                <a:lnTo>
                  <a:pt x="4698582" y="32974"/>
                </a:lnTo>
                <a:lnTo>
                  <a:pt x="4700740" y="32974"/>
                </a:lnTo>
                <a:lnTo>
                  <a:pt x="4703977" y="60758"/>
                </a:lnTo>
                <a:lnTo>
                  <a:pt x="4701819" y="62916"/>
                </a:lnTo>
                <a:lnTo>
                  <a:pt x="4711530" y="65074"/>
                </a:lnTo>
                <a:lnTo>
                  <a:pt x="4711530" y="66153"/>
                </a:lnTo>
                <a:lnTo>
                  <a:pt x="4716790" y="65074"/>
                </a:lnTo>
                <a:lnTo>
                  <a:pt x="4727580" y="65074"/>
                </a:lnTo>
                <a:lnTo>
                  <a:pt x="4732975" y="69390"/>
                </a:lnTo>
                <a:lnTo>
                  <a:pt x="4734054" y="69390"/>
                </a:lnTo>
                <a:lnTo>
                  <a:pt x="4732975" y="68311"/>
                </a:lnTo>
                <a:lnTo>
                  <a:pt x="4732975" y="65074"/>
                </a:lnTo>
                <a:lnTo>
                  <a:pt x="4741472" y="47945"/>
                </a:lnTo>
                <a:cubicBezTo>
                  <a:pt x="4741472" y="43089"/>
                  <a:pt x="4745788" y="38099"/>
                  <a:pt x="4754420" y="32974"/>
                </a:cubicBezTo>
                <a:lnTo>
                  <a:pt x="4755364" y="34053"/>
                </a:lnTo>
                <a:lnTo>
                  <a:pt x="4756443" y="32974"/>
                </a:lnTo>
                <a:lnTo>
                  <a:pt x="4757522" y="32974"/>
                </a:lnTo>
                <a:cubicBezTo>
                  <a:pt x="4763097" y="32974"/>
                  <a:pt x="4767413" y="36525"/>
                  <a:pt x="4770470" y="43629"/>
                </a:cubicBezTo>
                <a:lnTo>
                  <a:pt x="4773707" y="42550"/>
                </a:lnTo>
                <a:cubicBezTo>
                  <a:pt x="4775596" y="42550"/>
                  <a:pt x="4783778" y="50418"/>
                  <a:pt x="4798255" y="66153"/>
                </a:cubicBezTo>
                <a:lnTo>
                  <a:pt x="4798255" y="69390"/>
                </a:lnTo>
                <a:cubicBezTo>
                  <a:pt x="4798255" y="72807"/>
                  <a:pt x="4789713" y="74965"/>
                  <a:pt x="4772628" y="75864"/>
                </a:cubicBezTo>
                <a:cubicBezTo>
                  <a:pt x="4771909" y="77932"/>
                  <a:pt x="4769751" y="78966"/>
                  <a:pt x="4766154" y="78966"/>
                </a:cubicBezTo>
                <a:lnTo>
                  <a:pt x="4765075" y="78966"/>
                </a:lnTo>
                <a:cubicBezTo>
                  <a:pt x="4763457" y="78966"/>
                  <a:pt x="4762378" y="77213"/>
                  <a:pt x="4761838" y="73706"/>
                </a:cubicBezTo>
                <a:cubicBezTo>
                  <a:pt x="4762917" y="73706"/>
                  <a:pt x="4763996" y="72267"/>
                  <a:pt x="4765075" y="69390"/>
                </a:cubicBezTo>
                <a:lnTo>
                  <a:pt x="4763996" y="68311"/>
                </a:lnTo>
                <a:lnTo>
                  <a:pt x="4761838" y="68311"/>
                </a:lnTo>
                <a:cubicBezTo>
                  <a:pt x="4760400" y="68311"/>
                  <a:pt x="4759680" y="69750"/>
                  <a:pt x="4759680" y="72627"/>
                </a:cubicBezTo>
                <a:lnTo>
                  <a:pt x="4758601" y="73706"/>
                </a:lnTo>
                <a:lnTo>
                  <a:pt x="4755364" y="73706"/>
                </a:lnTo>
                <a:lnTo>
                  <a:pt x="4740393" y="74785"/>
                </a:lnTo>
                <a:lnTo>
                  <a:pt x="4734054" y="70469"/>
                </a:lnTo>
                <a:cubicBezTo>
                  <a:pt x="4734054" y="73346"/>
                  <a:pt x="4733335" y="74785"/>
                  <a:pt x="4731896" y="74785"/>
                </a:cubicBezTo>
                <a:lnTo>
                  <a:pt x="4712609" y="74785"/>
                </a:lnTo>
                <a:cubicBezTo>
                  <a:pt x="4710810" y="74785"/>
                  <a:pt x="4709731" y="73346"/>
                  <a:pt x="4709372" y="70469"/>
                </a:cubicBezTo>
                <a:lnTo>
                  <a:pt x="4708293" y="70469"/>
                </a:lnTo>
                <a:cubicBezTo>
                  <a:pt x="4708293" y="72807"/>
                  <a:pt x="4706135" y="74246"/>
                  <a:pt x="4701819" y="74785"/>
                </a:cubicBezTo>
                <a:lnTo>
                  <a:pt x="4701819" y="89756"/>
                </a:lnTo>
                <a:lnTo>
                  <a:pt x="4706135" y="89756"/>
                </a:lnTo>
                <a:cubicBezTo>
                  <a:pt x="4710271" y="81933"/>
                  <a:pt x="4713103" y="78022"/>
                  <a:pt x="4714632" y="78022"/>
                </a:cubicBezTo>
                <a:lnTo>
                  <a:pt x="4715711" y="78022"/>
                </a:lnTo>
                <a:cubicBezTo>
                  <a:pt x="4721106" y="78022"/>
                  <a:pt x="4725422" y="80135"/>
                  <a:pt x="4728659" y="84361"/>
                </a:cubicBezTo>
                <a:cubicBezTo>
                  <a:pt x="4737921" y="86699"/>
                  <a:pt x="4742551" y="89936"/>
                  <a:pt x="4742551" y="94073"/>
                </a:cubicBezTo>
                <a:lnTo>
                  <a:pt x="4743630" y="97309"/>
                </a:lnTo>
                <a:lnTo>
                  <a:pt x="4744709" y="97309"/>
                </a:lnTo>
                <a:lnTo>
                  <a:pt x="4745788" y="92993"/>
                </a:lnTo>
                <a:lnTo>
                  <a:pt x="4746867" y="94073"/>
                </a:lnTo>
                <a:lnTo>
                  <a:pt x="4749025" y="94073"/>
                </a:lnTo>
                <a:lnTo>
                  <a:pt x="4753341" y="91914"/>
                </a:lnTo>
                <a:cubicBezTo>
                  <a:pt x="4760085" y="95691"/>
                  <a:pt x="4764716" y="99962"/>
                  <a:pt x="4767233" y="104728"/>
                </a:cubicBezTo>
                <a:lnTo>
                  <a:pt x="4767233" y="106886"/>
                </a:lnTo>
                <a:cubicBezTo>
                  <a:pt x="4756353" y="113720"/>
                  <a:pt x="4749565" y="118710"/>
                  <a:pt x="4746867" y="121857"/>
                </a:cubicBezTo>
                <a:cubicBezTo>
                  <a:pt x="4744889" y="121857"/>
                  <a:pt x="4742012" y="123655"/>
                  <a:pt x="4738235" y="127252"/>
                </a:cubicBezTo>
                <a:lnTo>
                  <a:pt x="4732975" y="127252"/>
                </a:lnTo>
                <a:lnTo>
                  <a:pt x="4731896" y="126173"/>
                </a:lnTo>
                <a:lnTo>
                  <a:pt x="4730817" y="126173"/>
                </a:lnTo>
                <a:cubicBezTo>
                  <a:pt x="4728120" y="133366"/>
                  <a:pt x="4723804" y="136963"/>
                  <a:pt x="4717869" y="136963"/>
                </a:cubicBezTo>
                <a:cubicBezTo>
                  <a:pt x="4717869" y="139391"/>
                  <a:pt x="4712519" y="144381"/>
                  <a:pt x="4701819" y="151934"/>
                </a:cubicBezTo>
                <a:cubicBezTo>
                  <a:pt x="4702538" y="161196"/>
                  <a:pt x="4703977" y="169063"/>
                  <a:pt x="4706135" y="175538"/>
                </a:cubicBezTo>
                <a:lnTo>
                  <a:pt x="4699661" y="192667"/>
                </a:lnTo>
                <a:lnTo>
                  <a:pt x="4702898" y="202243"/>
                </a:lnTo>
                <a:lnTo>
                  <a:pt x="4702898" y="204401"/>
                </a:lnTo>
                <a:lnTo>
                  <a:pt x="4701819" y="205480"/>
                </a:lnTo>
                <a:cubicBezTo>
                  <a:pt x="4703257" y="208537"/>
                  <a:pt x="4703977" y="214247"/>
                  <a:pt x="4703977" y="222609"/>
                </a:cubicBezTo>
                <a:lnTo>
                  <a:pt x="4701819" y="231241"/>
                </a:lnTo>
                <a:lnTo>
                  <a:pt x="4702898" y="238794"/>
                </a:lnTo>
                <a:lnTo>
                  <a:pt x="4699661" y="240952"/>
                </a:lnTo>
                <a:lnTo>
                  <a:pt x="4700740" y="246212"/>
                </a:lnTo>
                <a:cubicBezTo>
                  <a:pt x="4700740" y="255564"/>
                  <a:pt x="4693232" y="263072"/>
                  <a:pt x="4678216" y="268737"/>
                </a:cubicBezTo>
                <a:lnTo>
                  <a:pt x="4672956" y="267658"/>
                </a:lnTo>
                <a:cubicBezTo>
                  <a:pt x="4667740" y="271254"/>
                  <a:pt x="4661985" y="273053"/>
                  <a:pt x="4655692" y="273053"/>
                </a:cubicBezTo>
                <a:lnTo>
                  <a:pt x="4653534" y="273053"/>
                </a:lnTo>
                <a:cubicBezTo>
                  <a:pt x="4644272" y="271434"/>
                  <a:pt x="4639641" y="267523"/>
                  <a:pt x="4639641" y="261318"/>
                </a:cubicBezTo>
                <a:cubicBezTo>
                  <a:pt x="4635145" y="244144"/>
                  <a:pt x="4628357" y="235557"/>
                  <a:pt x="4619275" y="235557"/>
                </a:cubicBezTo>
                <a:cubicBezTo>
                  <a:pt x="4614239" y="230522"/>
                  <a:pt x="4610328" y="228004"/>
                  <a:pt x="4607541" y="228004"/>
                </a:cubicBezTo>
                <a:lnTo>
                  <a:pt x="4606462" y="229083"/>
                </a:lnTo>
                <a:lnTo>
                  <a:pt x="4605383" y="229083"/>
                </a:lnTo>
                <a:cubicBezTo>
                  <a:pt x="4595762" y="224407"/>
                  <a:pt x="4590412" y="220856"/>
                  <a:pt x="4589333" y="218428"/>
                </a:cubicBezTo>
                <a:lnTo>
                  <a:pt x="4593514" y="214112"/>
                </a:lnTo>
                <a:lnTo>
                  <a:pt x="4639641" y="214112"/>
                </a:lnTo>
                <a:cubicBezTo>
                  <a:pt x="4641799" y="214112"/>
                  <a:pt x="4645036" y="215551"/>
                  <a:pt x="4649352" y="218428"/>
                </a:cubicBezTo>
                <a:lnTo>
                  <a:pt x="4652455" y="210875"/>
                </a:lnTo>
                <a:lnTo>
                  <a:pt x="4654613" y="184035"/>
                </a:lnTo>
                <a:lnTo>
                  <a:pt x="4651510" y="176617"/>
                </a:lnTo>
                <a:lnTo>
                  <a:pt x="4633167" y="187272"/>
                </a:lnTo>
                <a:lnTo>
                  <a:pt x="4621433" y="185114"/>
                </a:lnTo>
                <a:lnTo>
                  <a:pt x="4614959" y="189430"/>
                </a:lnTo>
                <a:lnTo>
                  <a:pt x="4611722" y="189430"/>
                </a:lnTo>
                <a:lnTo>
                  <a:pt x="4608620" y="187272"/>
                </a:lnTo>
                <a:lnTo>
                  <a:pt x="4607541" y="187272"/>
                </a:lnTo>
                <a:cubicBezTo>
                  <a:pt x="4607541" y="191768"/>
                  <a:pt x="4600393" y="195364"/>
                  <a:pt x="4586096" y="198062"/>
                </a:cubicBezTo>
                <a:lnTo>
                  <a:pt x="4577464" y="198062"/>
                </a:lnTo>
                <a:lnTo>
                  <a:pt x="4570990" y="203322"/>
                </a:lnTo>
                <a:cubicBezTo>
                  <a:pt x="4567663" y="203322"/>
                  <a:pt x="4565190" y="202288"/>
                  <a:pt x="4563572" y="200220"/>
                </a:cubicBezTo>
                <a:lnTo>
                  <a:pt x="4558177" y="201299"/>
                </a:lnTo>
                <a:lnTo>
                  <a:pt x="4552782" y="201299"/>
                </a:lnTo>
                <a:lnTo>
                  <a:pt x="4550624" y="199141"/>
                </a:lnTo>
                <a:lnTo>
                  <a:pt x="4550624" y="195904"/>
                </a:lnTo>
                <a:cubicBezTo>
                  <a:pt x="4554040" y="190509"/>
                  <a:pt x="4556917" y="187631"/>
                  <a:pt x="4559256" y="187272"/>
                </a:cubicBezTo>
                <a:lnTo>
                  <a:pt x="4561414" y="187272"/>
                </a:lnTo>
                <a:lnTo>
                  <a:pt x="4564651" y="188351"/>
                </a:lnTo>
                <a:lnTo>
                  <a:pt x="4564651" y="187272"/>
                </a:lnTo>
                <a:cubicBezTo>
                  <a:pt x="4564651" y="183675"/>
                  <a:pt x="4567483" y="181877"/>
                  <a:pt x="4573148" y="181877"/>
                </a:cubicBezTo>
                <a:cubicBezTo>
                  <a:pt x="4573148" y="180348"/>
                  <a:pt x="4581734" y="176437"/>
                  <a:pt x="4598909" y="170142"/>
                </a:cubicBezTo>
                <a:lnTo>
                  <a:pt x="4598909" y="172301"/>
                </a:lnTo>
                <a:lnTo>
                  <a:pt x="4599988" y="172301"/>
                </a:lnTo>
                <a:lnTo>
                  <a:pt x="4599988" y="170142"/>
                </a:lnTo>
                <a:lnTo>
                  <a:pt x="4598909" y="169063"/>
                </a:lnTo>
                <a:lnTo>
                  <a:pt x="4601067" y="169063"/>
                </a:lnTo>
                <a:lnTo>
                  <a:pt x="4606462" y="170142"/>
                </a:lnTo>
                <a:cubicBezTo>
                  <a:pt x="4607002" y="164388"/>
                  <a:pt x="4609114" y="161510"/>
                  <a:pt x="4612801" y="161510"/>
                </a:cubicBezTo>
                <a:cubicBezTo>
                  <a:pt x="4612801" y="156565"/>
                  <a:pt x="4615318" y="154092"/>
                  <a:pt x="4620354" y="154092"/>
                </a:cubicBezTo>
                <a:lnTo>
                  <a:pt x="4628986" y="147618"/>
                </a:lnTo>
                <a:cubicBezTo>
                  <a:pt x="4630964" y="144741"/>
                  <a:pt x="4638112" y="139750"/>
                  <a:pt x="4650431" y="132647"/>
                </a:cubicBezTo>
                <a:lnTo>
                  <a:pt x="4656771" y="119699"/>
                </a:lnTo>
                <a:lnTo>
                  <a:pt x="4656771" y="118755"/>
                </a:lnTo>
                <a:cubicBezTo>
                  <a:pt x="4652544" y="118755"/>
                  <a:pt x="4650431" y="116597"/>
                  <a:pt x="4650431" y="112281"/>
                </a:cubicBezTo>
                <a:lnTo>
                  <a:pt x="4653534" y="104728"/>
                </a:lnTo>
                <a:lnTo>
                  <a:pt x="4652455" y="101491"/>
                </a:lnTo>
                <a:lnTo>
                  <a:pt x="4653534" y="91914"/>
                </a:lnTo>
                <a:lnTo>
                  <a:pt x="4650431" y="87598"/>
                </a:lnTo>
                <a:lnTo>
                  <a:pt x="4650431" y="81124"/>
                </a:lnTo>
                <a:lnTo>
                  <a:pt x="4652455" y="73706"/>
                </a:lnTo>
                <a:lnTo>
                  <a:pt x="4648273" y="71548"/>
                </a:lnTo>
                <a:lnTo>
                  <a:pt x="4636404" y="75864"/>
                </a:lnTo>
                <a:lnTo>
                  <a:pt x="4624670" y="71548"/>
                </a:lnTo>
                <a:lnTo>
                  <a:pt x="4617117" y="73706"/>
                </a:lnTo>
                <a:lnTo>
                  <a:pt x="4604304" y="72627"/>
                </a:lnTo>
                <a:lnTo>
                  <a:pt x="4590412" y="74785"/>
                </a:lnTo>
                <a:lnTo>
                  <a:pt x="4580701" y="74785"/>
                </a:lnTo>
                <a:lnTo>
                  <a:pt x="4570046" y="78966"/>
                </a:lnTo>
                <a:cubicBezTo>
                  <a:pt x="4567888" y="76359"/>
                  <a:pt x="4566809" y="73886"/>
                  <a:pt x="4566809" y="71548"/>
                </a:cubicBezTo>
                <a:lnTo>
                  <a:pt x="4566809" y="70469"/>
                </a:lnTo>
                <a:lnTo>
                  <a:pt x="4573148" y="65074"/>
                </a:lnTo>
                <a:lnTo>
                  <a:pt x="4581780" y="65074"/>
                </a:lnTo>
                <a:lnTo>
                  <a:pt x="4589333" y="66153"/>
                </a:lnTo>
                <a:lnTo>
                  <a:pt x="4591356" y="63995"/>
                </a:lnTo>
                <a:lnTo>
                  <a:pt x="4595672" y="63995"/>
                </a:lnTo>
                <a:cubicBezTo>
                  <a:pt x="4606102" y="63995"/>
                  <a:pt x="4613970" y="65434"/>
                  <a:pt x="4619275" y="68311"/>
                </a:cubicBezTo>
                <a:lnTo>
                  <a:pt x="4624670" y="65074"/>
                </a:lnTo>
                <a:lnTo>
                  <a:pt x="4625749" y="65074"/>
                </a:lnTo>
                <a:lnTo>
                  <a:pt x="4631144" y="66153"/>
                </a:lnTo>
                <a:cubicBezTo>
                  <a:pt x="4632313" y="63276"/>
                  <a:pt x="4634786" y="61837"/>
                  <a:pt x="4638562" y="61837"/>
                </a:cubicBezTo>
                <a:lnTo>
                  <a:pt x="4642878" y="61837"/>
                </a:lnTo>
                <a:lnTo>
                  <a:pt x="4653534" y="65074"/>
                </a:lnTo>
                <a:lnTo>
                  <a:pt x="4653534" y="57656"/>
                </a:lnTo>
                <a:lnTo>
                  <a:pt x="4651510" y="49024"/>
                </a:lnTo>
                <a:lnTo>
                  <a:pt x="4651510" y="47945"/>
                </a:lnTo>
                <a:cubicBezTo>
                  <a:pt x="4651510" y="46506"/>
                  <a:pt x="4652544" y="45787"/>
                  <a:pt x="4654613" y="45787"/>
                </a:cubicBezTo>
                <a:lnTo>
                  <a:pt x="4654613" y="41471"/>
                </a:lnTo>
                <a:lnTo>
                  <a:pt x="4650431" y="30816"/>
                </a:lnTo>
                <a:lnTo>
                  <a:pt x="4654613" y="28658"/>
                </a:lnTo>
                <a:lnTo>
                  <a:pt x="4654613" y="27579"/>
                </a:lnTo>
                <a:cubicBezTo>
                  <a:pt x="4654613" y="26140"/>
                  <a:pt x="4653218" y="25421"/>
                  <a:pt x="4650431" y="25421"/>
                </a:cubicBezTo>
                <a:cubicBezTo>
                  <a:pt x="4648993" y="21284"/>
                  <a:pt x="4648273" y="15575"/>
                  <a:pt x="4648273" y="8291"/>
                </a:cubicBezTo>
                <a:close/>
                <a:moveTo>
                  <a:pt x="5650826" y="7078"/>
                </a:moveTo>
                <a:cubicBezTo>
                  <a:pt x="5658289" y="7078"/>
                  <a:pt x="5662200" y="11754"/>
                  <a:pt x="5662560" y="21105"/>
                </a:cubicBezTo>
                <a:lnTo>
                  <a:pt x="5663639" y="21105"/>
                </a:lnTo>
                <a:cubicBezTo>
                  <a:pt x="5663639" y="18947"/>
                  <a:pt x="5664358" y="17868"/>
                  <a:pt x="5665797" y="17868"/>
                </a:cubicBezTo>
                <a:cubicBezTo>
                  <a:pt x="5676947" y="24432"/>
                  <a:pt x="5685174" y="27714"/>
                  <a:pt x="5690479" y="27714"/>
                </a:cubicBezTo>
                <a:lnTo>
                  <a:pt x="5699111" y="24477"/>
                </a:lnTo>
                <a:cubicBezTo>
                  <a:pt x="5705406" y="28793"/>
                  <a:pt x="5709722" y="30951"/>
                  <a:pt x="5712059" y="30951"/>
                </a:cubicBezTo>
                <a:lnTo>
                  <a:pt x="5717454" y="27714"/>
                </a:lnTo>
                <a:lnTo>
                  <a:pt x="5725951" y="27714"/>
                </a:lnTo>
                <a:cubicBezTo>
                  <a:pt x="5730267" y="28074"/>
                  <a:pt x="5732425" y="29153"/>
                  <a:pt x="5732425" y="30951"/>
                </a:cubicBezTo>
                <a:cubicBezTo>
                  <a:pt x="5732425" y="32390"/>
                  <a:pt x="5727795" y="34188"/>
                  <a:pt x="5718533" y="36346"/>
                </a:cubicBezTo>
                <a:lnTo>
                  <a:pt x="5710980" y="33109"/>
                </a:lnTo>
                <a:cubicBezTo>
                  <a:pt x="5710980" y="35087"/>
                  <a:pt x="5706664" y="37245"/>
                  <a:pt x="5698032" y="39583"/>
                </a:cubicBezTo>
                <a:lnTo>
                  <a:pt x="5688321" y="35267"/>
                </a:lnTo>
                <a:lnTo>
                  <a:pt x="5685219" y="36346"/>
                </a:lnTo>
                <a:lnTo>
                  <a:pt x="5686298" y="76404"/>
                </a:lnTo>
                <a:cubicBezTo>
                  <a:pt x="5686298" y="87284"/>
                  <a:pt x="5684859" y="93803"/>
                  <a:pt x="5681982" y="95961"/>
                </a:cubicBezTo>
                <a:lnTo>
                  <a:pt x="5681982" y="97040"/>
                </a:lnTo>
                <a:cubicBezTo>
                  <a:pt x="5684859" y="100097"/>
                  <a:pt x="5686298" y="102975"/>
                  <a:pt x="5686298" y="105672"/>
                </a:cubicBezTo>
                <a:lnTo>
                  <a:pt x="5686298" y="107830"/>
                </a:lnTo>
                <a:lnTo>
                  <a:pt x="5684140" y="123071"/>
                </a:lnTo>
                <a:lnTo>
                  <a:pt x="5685219" y="128466"/>
                </a:lnTo>
                <a:lnTo>
                  <a:pt x="5681982" y="134940"/>
                </a:lnTo>
                <a:lnTo>
                  <a:pt x="5685219" y="140335"/>
                </a:lnTo>
                <a:lnTo>
                  <a:pt x="5685219" y="143573"/>
                </a:lnTo>
                <a:lnTo>
                  <a:pt x="5683061" y="146810"/>
                </a:lnTo>
                <a:lnTo>
                  <a:pt x="5683061" y="158814"/>
                </a:lnTo>
                <a:lnTo>
                  <a:pt x="5686298" y="159893"/>
                </a:lnTo>
                <a:lnTo>
                  <a:pt x="5689400" y="155576"/>
                </a:lnTo>
                <a:lnTo>
                  <a:pt x="5689400" y="145731"/>
                </a:lnTo>
                <a:cubicBezTo>
                  <a:pt x="5692637" y="143033"/>
                  <a:pt x="5694795" y="136559"/>
                  <a:pt x="5695874" y="126308"/>
                </a:cubicBezTo>
                <a:lnTo>
                  <a:pt x="5693716" y="119699"/>
                </a:lnTo>
                <a:lnTo>
                  <a:pt x="5693716" y="101356"/>
                </a:lnTo>
                <a:lnTo>
                  <a:pt x="5694795" y="100277"/>
                </a:lnTo>
                <a:lnTo>
                  <a:pt x="5693716" y="99198"/>
                </a:lnTo>
                <a:lnTo>
                  <a:pt x="5693716" y="97040"/>
                </a:lnTo>
                <a:lnTo>
                  <a:pt x="5695874" y="88273"/>
                </a:lnTo>
                <a:lnTo>
                  <a:pt x="5693716" y="81799"/>
                </a:lnTo>
                <a:lnTo>
                  <a:pt x="5693716" y="68851"/>
                </a:lnTo>
                <a:lnTo>
                  <a:pt x="5690479" y="58061"/>
                </a:lnTo>
                <a:cubicBezTo>
                  <a:pt x="5694256" y="47900"/>
                  <a:pt x="5701090" y="42820"/>
                  <a:pt x="5710980" y="42820"/>
                </a:cubicBezTo>
                <a:lnTo>
                  <a:pt x="5738899" y="58061"/>
                </a:lnTo>
                <a:cubicBezTo>
                  <a:pt x="5740878" y="58061"/>
                  <a:pt x="5742316" y="61658"/>
                  <a:pt x="5743216" y="68851"/>
                </a:cubicBezTo>
                <a:cubicBezTo>
                  <a:pt x="5739619" y="70469"/>
                  <a:pt x="5736741" y="73347"/>
                  <a:pt x="5734583" y="77483"/>
                </a:cubicBezTo>
                <a:cubicBezTo>
                  <a:pt x="5736741" y="81080"/>
                  <a:pt x="5737820" y="84676"/>
                  <a:pt x="5737820" y="88273"/>
                </a:cubicBezTo>
                <a:lnTo>
                  <a:pt x="5735662" y="95961"/>
                </a:lnTo>
                <a:lnTo>
                  <a:pt x="5738899" y="99198"/>
                </a:lnTo>
                <a:lnTo>
                  <a:pt x="5738899" y="100277"/>
                </a:lnTo>
                <a:cubicBezTo>
                  <a:pt x="5738899" y="106751"/>
                  <a:pt x="5734583" y="109988"/>
                  <a:pt x="5725951" y="109988"/>
                </a:cubicBezTo>
                <a:lnTo>
                  <a:pt x="5724872" y="113226"/>
                </a:lnTo>
                <a:lnTo>
                  <a:pt x="5725951" y="117541"/>
                </a:lnTo>
                <a:lnTo>
                  <a:pt x="5722714" y="120778"/>
                </a:lnTo>
                <a:lnTo>
                  <a:pt x="5721635" y="120778"/>
                </a:lnTo>
                <a:cubicBezTo>
                  <a:pt x="5717769" y="120778"/>
                  <a:pt x="5715296" y="118980"/>
                  <a:pt x="5714217" y="115384"/>
                </a:cubicBezTo>
                <a:lnTo>
                  <a:pt x="5715296" y="109988"/>
                </a:lnTo>
                <a:lnTo>
                  <a:pt x="5709901" y="109988"/>
                </a:lnTo>
                <a:lnTo>
                  <a:pt x="5710980" y="115384"/>
                </a:lnTo>
                <a:lnTo>
                  <a:pt x="5710980" y="116463"/>
                </a:lnTo>
                <a:cubicBezTo>
                  <a:pt x="5710980" y="118800"/>
                  <a:pt x="5709901" y="121363"/>
                  <a:pt x="5707743" y="124150"/>
                </a:cubicBezTo>
                <a:lnTo>
                  <a:pt x="5708822" y="125229"/>
                </a:lnTo>
                <a:lnTo>
                  <a:pt x="5708822" y="126308"/>
                </a:lnTo>
                <a:lnTo>
                  <a:pt x="5714217" y="125229"/>
                </a:lnTo>
                <a:cubicBezTo>
                  <a:pt x="5715476" y="125229"/>
                  <a:pt x="5716915" y="127387"/>
                  <a:pt x="5718533" y="131703"/>
                </a:cubicBezTo>
                <a:lnTo>
                  <a:pt x="5720556" y="131703"/>
                </a:lnTo>
                <a:cubicBezTo>
                  <a:pt x="5720556" y="129725"/>
                  <a:pt x="5723434" y="126848"/>
                  <a:pt x="5729188" y="123071"/>
                </a:cubicBezTo>
                <a:cubicBezTo>
                  <a:pt x="5729188" y="120284"/>
                  <a:pt x="5730987" y="117002"/>
                  <a:pt x="5734583" y="113226"/>
                </a:cubicBezTo>
                <a:lnTo>
                  <a:pt x="5734583" y="112146"/>
                </a:lnTo>
                <a:lnTo>
                  <a:pt x="5736741" y="112146"/>
                </a:lnTo>
                <a:lnTo>
                  <a:pt x="5733504" y="130624"/>
                </a:lnTo>
                <a:lnTo>
                  <a:pt x="5734583" y="140335"/>
                </a:lnTo>
                <a:cubicBezTo>
                  <a:pt x="5733145" y="140335"/>
                  <a:pt x="5730987" y="143213"/>
                  <a:pt x="5728109" y="148967"/>
                </a:cubicBezTo>
                <a:lnTo>
                  <a:pt x="5731346" y="151125"/>
                </a:lnTo>
                <a:lnTo>
                  <a:pt x="5732425" y="151125"/>
                </a:lnTo>
                <a:cubicBezTo>
                  <a:pt x="5735123" y="148967"/>
                  <a:pt x="5737641" y="147888"/>
                  <a:pt x="5739978" y="147888"/>
                </a:cubicBezTo>
                <a:cubicBezTo>
                  <a:pt x="5741777" y="147888"/>
                  <a:pt x="5744295" y="149327"/>
                  <a:pt x="5747532" y="152205"/>
                </a:cubicBezTo>
                <a:lnTo>
                  <a:pt x="5748611" y="152205"/>
                </a:lnTo>
                <a:lnTo>
                  <a:pt x="5750769" y="150047"/>
                </a:lnTo>
                <a:lnTo>
                  <a:pt x="5749690" y="138177"/>
                </a:lnTo>
                <a:lnTo>
                  <a:pt x="5750769" y="137098"/>
                </a:lnTo>
                <a:lnTo>
                  <a:pt x="5749690" y="136019"/>
                </a:lnTo>
                <a:lnTo>
                  <a:pt x="5749690" y="134940"/>
                </a:lnTo>
                <a:lnTo>
                  <a:pt x="5747532" y="93803"/>
                </a:lnTo>
                <a:lnTo>
                  <a:pt x="5751848" y="75325"/>
                </a:lnTo>
                <a:cubicBezTo>
                  <a:pt x="5750229" y="75325"/>
                  <a:pt x="5748790" y="72088"/>
                  <a:pt x="5747532" y="65614"/>
                </a:cubicBezTo>
                <a:lnTo>
                  <a:pt x="5751848" y="58061"/>
                </a:lnTo>
                <a:cubicBezTo>
                  <a:pt x="5750229" y="58061"/>
                  <a:pt x="5749150" y="55498"/>
                  <a:pt x="5748611" y="50373"/>
                </a:cubicBezTo>
                <a:lnTo>
                  <a:pt x="5750769" y="40662"/>
                </a:lnTo>
                <a:cubicBezTo>
                  <a:pt x="5750769" y="36885"/>
                  <a:pt x="5746093" y="34727"/>
                  <a:pt x="5736741" y="34188"/>
                </a:cubicBezTo>
                <a:lnTo>
                  <a:pt x="5735662" y="33109"/>
                </a:lnTo>
                <a:lnTo>
                  <a:pt x="5734583" y="33109"/>
                </a:lnTo>
                <a:lnTo>
                  <a:pt x="5734583" y="32030"/>
                </a:lnTo>
                <a:cubicBezTo>
                  <a:pt x="5735483" y="29872"/>
                  <a:pt x="5742271" y="26230"/>
                  <a:pt x="5754950" y="21105"/>
                </a:cubicBezTo>
                <a:cubicBezTo>
                  <a:pt x="5754950" y="17868"/>
                  <a:pt x="5758187" y="13552"/>
                  <a:pt x="5764661" y="8157"/>
                </a:cubicBezTo>
                <a:lnTo>
                  <a:pt x="5767898" y="10315"/>
                </a:lnTo>
                <a:lnTo>
                  <a:pt x="5767898" y="8157"/>
                </a:lnTo>
                <a:lnTo>
                  <a:pt x="5768977" y="8157"/>
                </a:lnTo>
                <a:cubicBezTo>
                  <a:pt x="5771135" y="8697"/>
                  <a:pt x="5776845" y="13732"/>
                  <a:pt x="5786106" y="23263"/>
                </a:cubicBezTo>
                <a:cubicBezTo>
                  <a:pt x="5788983" y="23263"/>
                  <a:pt x="5792580" y="26905"/>
                  <a:pt x="5796896" y="34188"/>
                </a:cubicBezTo>
                <a:lnTo>
                  <a:pt x="5796896" y="39583"/>
                </a:lnTo>
                <a:cubicBezTo>
                  <a:pt x="5791861" y="44978"/>
                  <a:pt x="5789343" y="48575"/>
                  <a:pt x="5789343" y="50373"/>
                </a:cubicBezTo>
                <a:cubicBezTo>
                  <a:pt x="5791501" y="53790"/>
                  <a:pt x="5792580" y="58511"/>
                  <a:pt x="5792580" y="64535"/>
                </a:cubicBezTo>
                <a:lnTo>
                  <a:pt x="5789343" y="77483"/>
                </a:lnTo>
                <a:lnTo>
                  <a:pt x="5790422" y="90566"/>
                </a:lnTo>
                <a:lnTo>
                  <a:pt x="5789343" y="91645"/>
                </a:lnTo>
                <a:lnTo>
                  <a:pt x="5789343" y="92724"/>
                </a:lnTo>
                <a:lnTo>
                  <a:pt x="5790422" y="95961"/>
                </a:lnTo>
                <a:lnTo>
                  <a:pt x="5789343" y="111067"/>
                </a:lnTo>
                <a:lnTo>
                  <a:pt x="5789343" y="116463"/>
                </a:lnTo>
                <a:lnTo>
                  <a:pt x="5788264" y="121857"/>
                </a:lnTo>
                <a:lnTo>
                  <a:pt x="5790422" y="124150"/>
                </a:lnTo>
                <a:lnTo>
                  <a:pt x="5790422" y="129545"/>
                </a:lnTo>
                <a:lnTo>
                  <a:pt x="5788264" y="138177"/>
                </a:lnTo>
                <a:lnTo>
                  <a:pt x="5788264" y="143573"/>
                </a:lnTo>
                <a:lnTo>
                  <a:pt x="5792580" y="148967"/>
                </a:lnTo>
                <a:lnTo>
                  <a:pt x="5792580" y="152205"/>
                </a:lnTo>
                <a:lnTo>
                  <a:pt x="5788264" y="165288"/>
                </a:lnTo>
                <a:lnTo>
                  <a:pt x="5788264" y="166366"/>
                </a:lnTo>
                <a:lnTo>
                  <a:pt x="5790422" y="174998"/>
                </a:lnTo>
                <a:cubicBezTo>
                  <a:pt x="5773967" y="177336"/>
                  <a:pt x="5765740" y="179494"/>
                  <a:pt x="5765740" y="181473"/>
                </a:cubicBezTo>
                <a:lnTo>
                  <a:pt x="5766819" y="182552"/>
                </a:lnTo>
                <a:lnTo>
                  <a:pt x="5765740" y="190240"/>
                </a:lnTo>
                <a:lnTo>
                  <a:pt x="5765740" y="209662"/>
                </a:lnTo>
                <a:cubicBezTo>
                  <a:pt x="5765740" y="215776"/>
                  <a:pt x="5766819" y="220137"/>
                  <a:pt x="5768977" y="222744"/>
                </a:cubicBezTo>
                <a:cubicBezTo>
                  <a:pt x="5777249" y="222744"/>
                  <a:pt x="5782599" y="214787"/>
                  <a:pt x="5785027" y="198872"/>
                </a:cubicBezTo>
                <a:lnTo>
                  <a:pt x="5786106" y="197793"/>
                </a:lnTo>
                <a:cubicBezTo>
                  <a:pt x="5789343" y="189071"/>
                  <a:pt x="5791501" y="184710"/>
                  <a:pt x="5792580" y="184710"/>
                </a:cubicBezTo>
                <a:lnTo>
                  <a:pt x="5793659" y="184710"/>
                </a:lnTo>
                <a:lnTo>
                  <a:pt x="5795817" y="186868"/>
                </a:lnTo>
                <a:lnTo>
                  <a:pt x="5795817" y="195635"/>
                </a:lnTo>
                <a:lnTo>
                  <a:pt x="5794738" y="202109"/>
                </a:lnTo>
                <a:lnTo>
                  <a:pt x="5804449" y="229219"/>
                </a:lnTo>
                <a:lnTo>
                  <a:pt x="5803370" y="230298"/>
                </a:lnTo>
                <a:lnTo>
                  <a:pt x="5803370" y="231377"/>
                </a:lnTo>
                <a:lnTo>
                  <a:pt x="5804449" y="236772"/>
                </a:lnTo>
                <a:lnTo>
                  <a:pt x="5803370" y="242167"/>
                </a:lnTo>
                <a:lnTo>
                  <a:pt x="5804449" y="248641"/>
                </a:lnTo>
                <a:lnTo>
                  <a:pt x="5779767" y="261724"/>
                </a:lnTo>
                <a:lnTo>
                  <a:pt x="5778688" y="262803"/>
                </a:lnTo>
                <a:lnTo>
                  <a:pt x="5763582" y="262803"/>
                </a:lnTo>
                <a:lnTo>
                  <a:pt x="5759266" y="260645"/>
                </a:lnTo>
                <a:lnTo>
                  <a:pt x="5752792" y="262803"/>
                </a:lnTo>
                <a:lnTo>
                  <a:pt x="5747532" y="262803"/>
                </a:lnTo>
                <a:lnTo>
                  <a:pt x="5739978" y="257408"/>
                </a:lnTo>
                <a:lnTo>
                  <a:pt x="5733504" y="258487"/>
                </a:lnTo>
                <a:cubicBezTo>
                  <a:pt x="5727030" y="254081"/>
                  <a:pt x="5723793" y="248281"/>
                  <a:pt x="5723793" y="241088"/>
                </a:cubicBezTo>
                <a:lnTo>
                  <a:pt x="5725951" y="222744"/>
                </a:lnTo>
                <a:cubicBezTo>
                  <a:pt x="5724693" y="221216"/>
                  <a:pt x="5723614" y="214697"/>
                  <a:pt x="5722714" y="203188"/>
                </a:cubicBezTo>
                <a:lnTo>
                  <a:pt x="5724872" y="184710"/>
                </a:lnTo>
                <a:lnTo>
                  <a:pt x="5722714" y="180394"/>
                </a:lnTo>
                <a:lnTo>
                  <a:pt x="5723793" y="171762"/>
                </a:lnTo>
                <a:lnTo>
                  <a:pt x="5722714" y="171762"/>
                </a:lnTo>
                <a:cubicBezTo>
                  <a:pt x="5720647" y="171762"/>
                  <a:pt x="5719612" y="175358"/>
                  <a:pt x="5719612" y="182552"/>
                </a:cubicBezTo>
                <a:cubicBezTo>
                  <a:pt x="5713678" y="196129"/>
                  <a:pt x="5707564" y="205166"/>
                  <a:pt x="5701269" y="209662"/>
                </a:cubicBezTo>
                <a:cubicBezTo>
                  <a:pt x="5701269" y="212359"/>
                  <a:pt x="5698752" y="215596"/>
                  <a:pt x="5693716" y="219373"/>
                </a:cubicBezTo>
                <a:lnTo>
                  <a:pt x="5675508" y="247562"/>
                </a:lnTo>
                <a:lnTo>
                  <a:pt x="5671192" y="248641"/>
                </a:lnTo>
                <a:lnTo>
                  <a:pt x="5666876" y="247562"/>
                </a:lnTo>
                <a:cubicBezTo>
                  <a:pt x="5663999" y="247742"/>
                  <a:pt x="5660402" y="251383"/>
                  <a:pt x="5656086" y="258487"/>
                </a:cubicBezTo>
                <a:lnTo>
                  <a:pt x="5650826" y="261724"/>
                </a:lnTo>
                <a:lnTo>
                  <a:pt x="5637878" y="261724"/>
                </a:lnTo>
                <a:cubicBezTo>
                  <a:pt x="5634461" y="265500"/>
                  <a:pt x="5629066" y="268018"/>
                  <a:pt x="5621693" y="269277"/>
                </a:cubicBezTo>
                <a:lnTo>
                  <a:pt x="5620749" y="270356"/>
                </a:lnTo>
                <a:lnTo>
                  <a:pt x="5611038" y="270356"/>
                </a:lnTo>
                <a:cubicBezTo>
                  <a:pt x="5600967" y="268737"/>
                  <a:pt x="5595931" y="267298"/>
                  <a:pt x="5595931" y="266040"/>
                </a:cubicBezTo>
                <a:lnTo>
                  <a:pt x="5595931" y="264961"/>
                </a:lnTo>
                <a:cubicBezTo>
                  <a:pt x="5595931" y="263522"/>
                  <a:pt x="5603484" y="261004"/>
                  <a:pt x="5618591" y="257408"/>
                </a:cubicBezTo>
                <a:cubicBezTo>
                  <a:pt x="5619670" y="247247"/>
                  <a:pt x="5623581" y="242167"/>
                  <a:pt x="5630325" y="242167"/>
                </a:cubicBezTo>
                <a:cubicBezTo>
                  <a:pt x="5634101" y="240548"/>
                  <a:pt x="5644487" y="231871"/>
                  <a:pt x="5661481" y="216136"/>
                </a:cubicBezTo>
                <a:cubicBezTo>
                  <a:pt x="5663099" y="216136"/>
                  <a:pt x="5664898" y="213258"/>
                  <a:pt x="5666876" y="207504"/>
                </a:cubicBezTo>
                <a:cubicBezTo>
                  <a:pt x="5668494" y="206425"/>
                  <a:pt x="5671012" y="199546"/>
                  <a:pt x="5674429" y="186868"/>
                </a:cubicBezTo>
                <a:lnTo>
                  <a:pt x="5677666" y="184710"/>
                </a:lnTo>
                <a:lnTo>
                  <a:pt x="5677666" y="186868"/>
                </a:lnTo>
                <a:lnTo>
                  <a:pt x="5679824" y="184710"/>
                </a:lnTo>
                <a:cubicBezTo>
                  <a:pt x="5677666" y="184710"/>
                  <a:pt x="5676587" y="182911"/>
                  <a:pt x="5676587" y="179314"/>
                </a:cubicBezTo>
                <a:cubicBezTo>
                  <a:pt x="5673710" y="179314"/>
                  <a:pt x="5672271" y="178236"/>
                  <a:pt x="5672271" y="176078"/>
                </a:cubicBezTo>
                <a:lnTo>
                  <a:pt x="5676587" y="169604"/>
                </a:lnTo>
                <a:lnTo>
                  <a:pt x="5674429" y="162051"/>
                </a:lnTo>
                <a:lnTo>
                  <a:pt x="5673350" y="162051"/>
                </a:lnTo>
                <a:lnTo>
                  <a:pt x="5673350" y="163130"/>
                </a:lnTo>
                <a:lnTo>
                  <a:pt x="5674429" y="164209"/>
                </a:lnTo>
                <a:lnTo>
                  <a:pt x="5674429" y="165288"/>
                </a:lnTo>
                <a:cubicBezTo>
                  <a:pt x="5671731" y="176797"/>
                  <a:pt x="5668494" y="182552"/>
                  <a:pt x="5664718" y="182552"/>
                </a:cubicBezTo>
                <a:lnTo>
                  <a:pt x="5659323" y="181473"/>
                </a:lnTo>
                <a:lnTo>
                  <a:pt x="5649747" y="183631"/>
                </a:lnTo>
                <a:lnTo>
                  <a:pt x="5648668" y="182552"/>
                </a:lnTo>
                <a:lnTo>
                  <a:pt x="5648668" y="181473"/>
                </a:lnTo>
                <a:lnTo>
                  <a:pt x="5649747" y="178236"/>
                </a:lnTo>
                <a:lnTo>
                  <a:pt x="5646510" y="172841"/>
                </a:lnTo>
                <a:lnTo>
                  <a:pt x="5646510" y="160971"/>
                </a:lnTo>
                <a:lnTo>
                  <a:pt x="5645431" y="153284"/>
                </a:lnTo>
                <a:lnTo>
                  <a:pt x="5646510" y="143573"/>
                </a:lnTo>
                <a:lnTo>
                  <a:pt x="5646510" y="125229"/>
                </a:lnTo>
                <a:lnTo>
                  <a:pt x="5648668" y="121857"/>
                </a:lnTo>
                <a:lnTo>
                  <a:pt x="5648668" y="120778"/>
                </a:lnTo>
                <a:cubicBezTo>
                  <a:pt x="5648668" y="119160"/>
                  <a:pt x="5646870" y="118081"/>
                  <a:pt x="5643273" y="117541"/>
                </a:cubicBezTo>
                <a:lnTo>
                  <a:pt x="5644352" y="118621"/>
                </a:lnTo>
                <a:lnTo>
                  <a:pt x="5644352" y="123071"/>
                </a:lnTo>
                <a:cubicBezTo>
                  <a:pt x="5643273" y="124870"/>
                  <a:pt x="5636439" y="127387"/>
                  <a:pt x="5623851" y="130624"/>
                </a:cubicBezTo>
                <a:lnTo>
                  <a:pt x="5616433" y="130624"/>
                </a:lnTo>
                <a:cubicBezTo>
                  <a:pt x="5614994" y="130624"/>
                  <a:pt x="5613915" y="134221"/>
                  <a:pt x="5613196" y="141415"/>
                </a:cubicBezTo>
                <a:cubicBezTo>
                  <a:pt x="5614454" y="157330"/>
                  <a:pt x="5615893" y="165288"/>
                  <a:pt x="5617512" y="165288"/>
                </a:cubicBezTo>
                <a:lnTo>
                  <a:pt x="5617512" y="168525"/>
                </a:lnTo>
                <a:cubicBezTo>
                  <a:pt x="5615354" y="171222"/>
                  <a:pt x="5614275" y="173740"/>
                  <a:pt x="5614275" y="176078"/>
                </a:cubicBezTo>
                <a:lnTo>
                  <a:pt x="5614275" y="178236"/>
                </a:lnTo>
                <a:cubicBezTo>
                  <a:pt x="5614275" y="182552"/>
                  <a:pt x="5616433" y="184710"/>
                  <a:pt x="5620749" y="184710"/>
                </a:cubicBezTo>
                <a:lnTo>
                  <a:pt x="5632483" y="184710"/>
                </a:lnTo>
                <a:lnTo>
                  <a:pt x="5635720" y="187947"/>
                </a:lnTo>
                <a:cubicBezTo>
                  <a:pt x="5623221" y="199366"/>
                  <a:pt x="5603170" y="214202"/>
                  <a:pt x="5575565" y="232456"/>
                </a:cubicBezTo>
                <a:cubicBezTo>
                  <a:pt x="5569631" y="238210"/>
                  <a:pt x="5564955" y="241088"/>
                  <a:pt x="5561538" y="241088"/>
                </a:cubicBezTo>
                <a:lnTo>
                  <a:pt x="5560459" y="240009"/>
                </a:lnTo>
                <a:lnTo>
                  <a:pt x="5560459" y="229219"/>
                </a:lnTo>
                <a:lnTo>
                  <a:pt x="5553041" y="222744"/>
                </a:lnTo>
                <a:cubicBezTo>
                  <a:pt x="5549085" y="207549"/>
                  <a:pt x="5545128" y="199951"/>
                  <a:pt x="5541172" y="199951"/>
                </a:cubicBezTo>
                <a:lnTo>
                  <a:pt x="5540093" y="198872"/>
                </a:lnTo>
                <a:lnTo>
                  <a:pt x="5540093" y="194556"/>
                </a:lnTo>
                <a:lnTo>
                  <a:pt x="5544409" y="189160"/>
                </a:lnTo>
                <a:lnTo>
                  <a:pt x="5546567" y="189160"/>
                </a:lnTo>
                <a:lnTo>
                  <a:pt x="5550883" y="195635"/>
                </a:lnTo>
                <a:lnTo>
                  <a:pt x="5560459" y="192397"/>
                </a:lnTo>
                <a:lnTo>
                  <a:pt x="5566933" y="193477"/>
                </a:lnTo>
                <a:lnTo>
                  <a:pt x="5569091" y="190240"/>
                </a:lnTo>
                <a:lnTo>
                  <a:pt x="5569091" y="189160"/>
                </a:lnTo>
                <a:lnTo>
                  <a:pt x="5565854" y="183631"/>
                </a:lnTo>
                <a:lnTo>
                  <a:pt x="5566933" y="178236"/>
                </a:lnTo>
                <a:lnTo>
                  <a:pt x="5565854" y="169604"/>
                </a:lnTo>
                <a:lnTo>
                  <a:pt x="5566933" y="168525"/>
                </a:lnTo>
                <a:cubicBezTo>
                  <a:pt x="5563337" y="167625"/>
                  <a:pt x="5561538" y="166546"/>
                  <a:pt x="5561538" y="165288"/>
                </a:cubicBezTo>
                <a:lnTo>
                  <a:pt x="5561538" y="164209"/>
                </a:lnTo>
                <a:lnTo>
                  <a:pt x="5566933" y="157734"/>
                </a:lnTo>
                <a:lnTo>
                  <a:pt x="5565854" y="156655"/>
                </a:lnTo>
                <a:lnTo>
                  <a:pt x="5565854" y="155576"/>
                </a:lnTo>
                <a:lnTo>
                  <a:pt x="5571249" y="148967"/>
                </a:lnTo>
                <a:lnTo>
                  <a:pt x="5571249" y="146810"/>
                </a:lnTo>
                <a:lnTo>
                  <a:pt x="5565854" y="138177"/>
                </a:lnTo>
                <a:lnTo>
                  <a:pt x="5566933" y="129545"/>
                </a:lnTo>
                <a:lnTo>
                  <a:pt x="5565854" y="126308"/>
                </a:lnTo>
                <a:lnTo>
                  <a:pt x="5557222" y="126308"/>
                </a:lnTo>
                <a:cubicBezTo>
                  <a:pt x="5553715" y="126308"/>
                  <a:pt x="5550523" y="124465"/>
                  <a:pt x="5547646" y="120778"/>
                </a:cubicBezTo>
                <a:lnTo>
                  <a:pt x="5547646" y="119699"/>
                </a:lnTo>
                <a:lnTo>
                  <a:pt x="5550883" y="116463"/>
                </a:lnTo>
                <a:lnTo>
                  <a:pt x="5553041" y="116463"/>
                </a:lnTo>
                <a:cubicBezTo>
                  <a:pt x="5555649" y="118621"/>
                  <a:pt x="5558122" y="119699"/>
                  <a:pt x="5560459" y="119699"/>
                </a:cubicBezTo>
                <a:lnTo>
                  <a:pt x="5563696" y="119699"/>
                </a:lnTo>
                <a:lnTo>
                  <a:pt x="5565854" y="117541"/>
                </a:lnTo>
                <a:lnTo>
                  <a:pt x="5565854" y="90566"/>
                </a:lnTo>
                <a:lnTo>
                  <a:pt x="5564775" y="83957"/>
                </a:lnTo>
                <a:lnTo>
                  <a:pt x="5568012" y="78562"/>
                </a:lnTo>
                <a:lnTo>
                  <a:pt x="5568012" y="61298"/>
                </a:lnTo>
                <a:cubicBezTo>
                  <a:pt x="5565854" y="58421"/>
                  <a:pt x="5564775" y="54419"/>
                  <a:pt x="5564775" y="49294"/>
                </a:cubicBezTo>
                <a:lnTo>
                  <a:pt x="5563696" y="49294"/>
                </a:lnTo>
                <a:lnTo>
                  <a:pt x="5550883" y="52531"/>
                </a:lnTo>
                <a:lnTo>
                  <a:pt x="5548725" y="52531"/>
                </a:lnTo>
                <a:lnTo>
                  <a:pt x="5546567" y="50373"/>
                </a:lnTo>
                <a:lnTo>
                  <a:pt x="5546567" y="48215"/>
                </a:lnTo>
                <a:cubicBezTo>
                  <a:pt x="5546567" y="43899"/>
                  <a:pt x="5548006" y="41741"/>
                  <a:pt x="5550883" y="41741"/>
                </a:cubicBezTo>
                <a:lnTo>
                  <a:pt x="5563696" y="46057"/>
                </a:lnTo>
                <a:lnTo>
                  <a:pt x="5568012" y="41741"/>
                </a:lnTo>
                <a:lnTo>
                  <a:pt x="5573407" y="48215"/>
                </a:lnTo>
                <a:lnTo>
                  <a:pt x="5574486" y="48215"/>
                </a:lnTo>
                <a:cubicBezTo>
                  <a:pt x="5576824" y="48215"/>
                  <a:pt x="5580781" y="46057"/>
                  <a:pt x="5586355" y="41741"/>
                </a:cubicBezTo>
                <a:lnTo>
                  <a:pt x="5587434" y="41741"/>
                </a:lnTo>
                <a:lnTo>
                  <a:pt x="5588513" y="42820"/>
                </a:lnTo>
                <a:lnTo>
                  <a:pt x="5589457" y="42820"/>
                </a:lnTo>
                <a:cubicBezTo>
                  <a:pt x="5593773" y="42281"/>
                  <a:pt x="5595931" y="38324"/>
                  <a:pt x="5595931" y="30951"/>
                </a:cubicBezTo>
                <a:lnTo>
                  <a:pt x="5608880" y="20026"/>
                </a:lnTo>
                <a:lnTo>
                  <a:pt x="5611038" y="20026"/>
                </a:lnTo>
                <a:cubicBezTo>
                  <a:pt x="5614095" y="23533"/>
                  <a:pt x="5619085" y="26815"/>
                  <a:pt x="5626009" y="29872"/>
                </a:cubicBezTo>
                <a:lnTo>
                  <a:pt x="5627088" y="36346"/>
                </a:lnTo>
                <a:lnTo>
                  <a:pt x="5629246" y="36346"/>
                </a:lnTo>
                <a:lnTo>
                  <a:pt x="5632483" y="34188"/>
                </a:lnTo>
                <a:lnTo>
                  <a:pt x="5635720" y="34188"/>
                </a:lnTo>
                <a:lnTo>
                  <a:pt x="5644352" y="40662"/>
                </a:lnTo>
                <a:lnTo>
                  <a:pt x="5646510" y="40662"/>
                </a:lnTo>
                <a:lnTo>
                  <a:pt x="5646510" y="26635"/>
                </a:lnTo>
                <a:lnTo>
                  <a:pt x="5643273" y="12473"/>
                </a:lnTo>
                <a:cubicBezTo>
                  <a:pt x="5644352" y="8876"/>
                  <a:pt x="5646870" y="7078"/>
                  <a:pt x="5650826" y="7078"/>
                </a:cubicBezTo>
                <a:close/>
                <a:moveTo>
                  <a:pt x="8600250" y="6675"/>
                </a:moveTo>
                <a:cubicBezTo>
                  <a:pt x="8604386" y="10632"/>
                  <a:pt x="8614098" y="13149"/>
                  <a:pt x="8629384" y="14228"/>
                </a:cubicBezTo>
                <a:cubicBezTo>
                  <a:pt x="8629384" y="17285"/>
                  <a:pt x="8637296" y="21242"/>
                  <a:pt x="8653122" y="26097"/>
                </a:cubicBezTo>
                <a:lnTo>
                  <a:pt x="8653122" y="27176"/>
                </a:lnTo>
                <a:cubicBezTo>
                  <a:pt x="8647727" y="34909"/>
                  <a:pt x="8641612" y="39944"/>
                  <a:pt x="8634778" y="42282"/>
                </a:cubicBezTo>
                <a:cubicBezTo>
                  <a:pt x="8634778" y="51454"/>
                  <a:pt x="8629024" y="56849"/>
                  <a:pt x="8617514" y="58467"/>
                </a:cubicBezTo>
                <a:lnTo>
                  <a:pt x="8617514" y="61704"/>
                </a:lnTo>
                <a:cubicBezTo>
                  <a:pt x="8617514" y="63862"/>
                  <a:pt x="8622190" y="66020"/>
                  <a:pt x="8631542" y="68178"/>
                </a:cubicBezTo>
                <a:lnTo>
                  <a:pt x="8638016" y="68178"/>
                </a:lnTo>
                <a:lnTo>
                  <a:pt x="8638016" y="62783"/>
                </a:lnTo>
                <a:cubicBezTo>
                  <a:pt x="8638016" y="58827"/>
                  <a:pt x="8639454" y="56309"/>
                  <a:pt x="8642332" y="55230"/>
                </a:cubicBezTo>
                <a:cubicBezTo>
                  <a:pt x="8650604" y="55230"/>
                  <a:pt x="8659955" y="58467"/>
                  <a:pt x="8670386" y="64941"/>
                </a:cubicBezTo>
                <a:lnTo>
                  <a:pt x="8680097" y="68178"/>
                </a:lnTo>
                <a:lnTo>
                  <a:pt x="8688729" y="66020"/>
                </a:lnTo>
                <a:lnTo>
                  <a:pt x="8692910" y="67099"/>
                </a:lnTo>
                <a:lnTo>
                  <a:pt x="8691831" y="60625"/>
                </a:lnTo>
                <a:lnTo>
                  <a:pt x="8696147" y="50914"/>
                </a:lnTo>
                <a:lnTo>
                  <a:pt x="8695068" y="49835"/>
                </a:lnTo>
                <a:lnTo>
                  <a:pt x="8693989" y="49835"/>
                </a:lnTo>
                <a:lnTo>
                  <a:pt x="8686571" y="56309"/>
                </a:lnTo>
                <a:lnTo>
                  <a:pt x="8683334" y="56309"/>
                </a:lnTo>
                <a:lnTo>
                  <a:pt x="8674702" y="54151"/>
                </a:lnTo>
                <a:lnTo>
                  <a:pt x="8668228" y="56309"/>
                </a:lnTo>
                <a:cubicBezTo>
                  <a:pt x="8651683" y="54511"/>
                  <a:pt x="8643410" y="51634"/>
                  <a:pt x="8643410" y="47677"/>
                </a:cubicBezTo>
                <a:lnTo>
                  <a:pt x="8642332" y="46598"/>
                </a:lnTo>
                <a:lnTo>
                  <a:pt x="8642332" y="45519"/>
                </a:lnTo>
                <a:cubicBezTo>
                  <a:pt x="8643410" y="41923"/>
                  <a:pt x="8645928" y="40124"/>
                  <a:pt x="8649885" y="40124"/>
                </a:cubicBezTo>
                <a:lnTo>
                  <a:pt x="8666070" y="44440"/>
                </a:lnTo>
                <a:cubicBezTo>
                  <a:pt x="8666070" y="42462"/>
                  <a:pt x="8669666" y="41023"/>
                  <a:pt x="8676860" y="40124"/>
                </a:cubicBezTo>
                <a:lnTo>
                  <a:pt x="8680097" y="40124"/>
                </a:lnTo>
                <a:cubicBezTo>
                  <a:pt x="8684413" y="40124"/>
                  <a:pt x="8686571" y="42282"/>
                  <a:pt x="8686571" y="46598"/>
                </a:cubicBezTo>
                <a:lnTo>
                  <a:pt x="8688729" y="46598"/>
                </a:lnTo>
                <a:cubicBezTo>
                  <a:pt x="8693674" y="44440"/>
                  <a:pt x="8696147" y="41563"/>
                  <a:pt x="8696147" y="37966"/>
                </a:cubicBezTo>
                <a:lnTo>
                  <a:pt x="8696147" y="20702"/>
                </a:lnTo>
                <a:lnTo>
                  <a:pt x="8699384" y="15307"/>
                </a:lnTo>
                <a:lnTo>
                  <a:pt x="8695068" y="10991"/>
                </a:lnTo>
                <a:lnTo>
                  <a:pt x="8695068" y="9912"/>
                </a:lnTo>
                <a:cubicBezTo>
                  <a:pt x="8695068" y="8653"/>
                  <a:pt x="8696866" y="7574"/>
                  <a:pt x="8700463" y="6675"/>
                </a:cubicBezTo>
                <a:lnTo>
                  <a:pt x="8709095" y="7754"/>
                </a:lnTo>
                <a:lnTo>
                  <a:pt x="8714490" y="6675"/>
                </a:lnTo>
                <a:lnTo>
                  <a:pt x="8716648" y="8833"/>
                </a:lnTo>
                <a:lnTo>
                  <a:pt x="8718806" y="8833"/>
                </a:lnTo>
                <a:lnTo>
                  <a:pt x="8718806" y="7754"/>
                </a:lnTo>
                <a:lnTo>
                  <a:pt x="8726359" y="8833"/>
                </a:lnTo>
                <a:lnTo>
                  <a:pt x="8727438" y="8833"/>
                </a:lnTo>
                <a:lnTo>
                  <a:pt x="8737149" y="7754"/>
                </a:lnTo>
                <a:cubicBezTo>
                  <a:pt x="8749558" y="11351"/>
                  <a:pt x="8756032" y="14228"/>
                  <a:pt x="8756571" y="16386"/>
                </a:cubicBezTo>
                <a:lnTo>
                  <a:pt x="8756571" y="18544"/>
                </a:lnTo>
                <a:cubicBezTo>
                  <a:pt x="8756571" y="21062"/>
                  <a:pt x="8752974" y="22860"/>
                  <a:pt x="8745781" y="23939"/>
                </a:cubicBezTo>
                <a:cubicBezTo>
                  <a:pt x="8746320" y="31672"/>
                  <a:pt x="8747400" y="36348"/>
                  <a:pt x="8749018" y="37966"/>
                </a:cubicBezTo>
                <a:lnTo>
                  <a:pt x="8747939" y="44440"/>
                </a:lnTo>
                <a:lnTo>
                  <a:pt x="8750097" y="44440"/>
                </a:lnTo>
                <a:lnTo>
                  <a:pt x="8754413" y="43361"/>
                </a:lnTo>
                <a:lnTo>
                  <a:pt x="8760887" y="45519"/>
                </a:lnTo>
                <a:lnTo>
                  <a:pt x="8761966" y="45519"/>
                </a:lnTo>
                <a:cubicBezTo>
                  <a:pt x="8764843" y="44260"/>
                  <a:pt x="8767721" y="39944"/>
                  <a:pt x="8770598" y="32571"/>
                </a:cubicBezTo>
                <a:cubicBezTo>
                  <a:pt x="8772217" y="32571"/>
                  <a:pt x="8776892" y="26457"/>
                  <a:pt x="8784625" y="14228"/>
                </a:cubicBezTo>
                <a:lnTo>
                  <a:pt x="8786783" y="14228"/>
                </a:lnTo>
                <a:lnTo>
                  <a:pt x="8798652" y="30413"/>
                </a:lnTo>
                <a:cubicBezTo>
                  <a:pt x="8798652" y="32391"/>
                  <a:pt x="8801889" y="34549"/>
                  <a:pt x="8808363" y="36887"/>
                </a:cubicBezTo>
                <a:lnTo>
                  <a:pt x="8808363" y="39045"/>
                </a:lnTo>
                <a:cubicBezTo>
                  <a:pt x="8813399" y="40844"/>
                  <a:pt x="8815916" y="42642"/>
                  <a:pt x="8815916" y="44440"/>
                </a:cubicBezTo>
                <a:lnTo>
                  <a:pt x="8808363" y="51993"/>
                </a:lnTo>
                <a:lnTo>
                  <a:pt x="8798652" y="51993"/>
                </a:lnTo>
                <a:lnTo>
                  <a:pt x="8793257" y="58467"/>
                </a:lnTo>
                <a:cubicBezTo>
                  <a:pt x="8793617" y="59906"/>
                  <a:pt x="8799372" y="63503"/>
                  <a:pt x="8810521" y="69257"/>
                </a:cubicBezTo>
                <a:lnTo>
                  <a:pt x="8811600" y="74652"/>
                </a:lnTo>
                <a:lnTo>
                  <a:pt x="8820232" y="74652"/>
                </a:lnTo>
                <a:lnTo>
                  <a:pt x="8824548" y="78968"/>
                </a:lnTo>
                <a:lnTo>
                  <a:pt x="8824548" y="80047"/>
                </a:lnTo>
                <a:cubicBezTo>
                  <a:pt x="8824189" y="81846"/>
                  <a:pt x="8819513" y="84723"/>
                  <a:pt x="8810521" y="88679"/>
                </a:cubicBezTo>
                <a:lnTo>
                  <a:pt x="8806205" y="100549"/>
                </a:lnTo>
                <a:lnTo>
                  <a:pt x="8808363" y="107023"/>
                </a:lnTo>
                <a:lnTo>
                  <a:pt x="8807284" y="111339"/>
                </a:lnTo>
                <a:cubicBezTo>
                  <a:pt x="8810881" y="116194"/>
                  <a:pt x="8812679" y="119791"/>
                  <a:pt x="8812679" y="122129"/>
                </a:cubicBezTo>
                <a:lnTo>
                  <a:pt x="8812679" y="125366"/>
                </a:lnTo>
                <a:cubicBezTo>
                  <a:pt x="8808004" y="139663"/>
                  <a:pt x="8803328" y="146811"/>
                  <a:pt x="8798652" y="146811"/>
                </a:cubicBezTo>
                <a:lnTo>
                  <a:pt x="8798652" y="147890"/>
                </a:lnTo>
                <a:cubicBezTo>
                  <a:pt x="8798652" y="150048"/>
                  <a:pt x="8802968" y="152566"/>
                  <a:pt x="8811600" y="155444"/>
                </a:cubicBezTo>
                <a:cubicBezTo>
                  <a:pt x="8811600" y="157962"/>
                  <a:pt x="8814478" y="161558"/>
                  <a:pt x="8820232" y="166234"/>
                </a:cubicBezTo>
                <a:lnTo>
                  <a:pt x="8820232" y="167313"/>
                </a:lnTo>
                <a:lnTo>
                  <a:pt x="8815916" y="171629"/>
                </a:lnTo>
                <a:lnTo>
                  <a:pt x="8813758" y="171629"/>
                </a:lnTo>
                <a:cubicBezTo>
                  <a:pt x="8805306" y="171629"/>
                  <a:pt x="8795955" y="173067"/>
                  <a:pt x="8785704" y="175945"/>
                </a:cubicBezTo>
                <a:lnTo>
                  <a:pt x="8777072" y="175945"/>
                </a:lnTo>
                <a:cubicBezTo>
                  <a:pt x="8772037" y="175945"/>
                  <a:pt x="8768080" y="175226"/>
                  <a:pt x="8765203" y="173787"/>
                </a:cubicBezTo>
                <a:lnTo>
                  <a:pt x="8759808" y="174866"/>
                </a:lnTo>
                <a:cubicBezTo>
                  <a:pt x="8746860" y="174146"/>
                  <a:pt x="8740386" y="171988"/>
                  <a:pt x="8740386" y="168392"/>
                </a:cubicBezTo>
                <a:lnTo>
                  <a:pt x="8740386" y="167313"/>
                </a:lnTo>
                <a:cubicBezTo>
                  <a:pt x="8740386" y="165694"/>
                  <a:pt x="8742904" y="164615"/>
                  <a:pt x="8747939" y="164076"/>
                </a:cubicBezTo>
                <a:lnTo>
                  <a:pt x="8755492" y="167313"/>
                </a:lnTo>
                <a:cubicBezTo>
                  <a:pt x="8766282" y="164435"/>
                  <a:pt x="8771677" y="160119"/>
                  <a:pt x="8771677" y="154365"/>
                </a:cubicBezTo>
                <a:cubicBezTo>
                  <a:pt x="8769159" y="151488"/>
                  <a:pt x="8762326" y="147890"/>
                  <a:pt x="8751176" y="143575"/>
                </a:cubicBezTo>
                <a:lnTo>
                  <a:pt x="8749018" y="141417"/>
                </a:lnTo>
                <a:lnTo>
                  <a:pt x="8734991" y="150048"/>
                </a:lnTo>
                <a:lnTo>
                  <a:pt x="8733912" y="150048"/>
                </a:lnTo>
                <a:lnTo>
                  <a:pt x="8716648" y="144653"/>
                </a:lnTo>
                <a:lnTo>
                  <a:pt x="8699384" y="146811"/>
                </a:lnTo>
                <a:lnTo>
                  <a:pt x="8683334" y="145733"/>
                </a:lnTo>
                <a:cubicBezTo>
                  <a:pt x="8682434" y="148969"/>
                  <a:pt x="8679557" y="151488"/>
                  <a:pt x="8674702" y="153286"/>
                </a:cubicBezTo>
                <a:lnTo>
                  <a:pt x="8664991" y="152207"/>
                </a:lnTo>
                <a:lnTo>
                  <a:pt x="8646648" y="158681"/>
                </a:lnTo>
                <a:lnTo>
                  <a:pt x="8642332" y="152207"/>
                </a:lnTo>
                <a:lnTo>
                  <a:pt x="8635858" y="151127"/>
                </a:lnTo>
                <a:lnTo>
                  <a:pt x="8638016" y="136156"/>
                </a:lnTo>
                <a:lnTo>
                  <a:pt x="8636936" y="110260"/>
                </a:lnTo>
                <a:lnTo>
                  <a:pt x="8635858" y="109181"/>
                </a:lnTo>
                <a:cubicBezTo>
                  <a:pt x="8629384" y="109181"/>
                  <a:pt x="8626146" y="111699"/>
                  <a:pt x="8626146" y="116734"/>
                </a:cubicBezTo>
                <a:cubicBezTo>
                  <a:pt x="8630642" y="118173"/>
                  <a:pt x="8633160" y="119971"/>
                  <a:pt x="8633700" y="122129"/>
                </a:cubicBezTo>
                <a:lnTo>
                  <a:pt x="8633700" y="124287"/>
                </a:lnTo>
                <a:cubicBezTo>
                  <a:pt x="8628664" y="130042"/>
                  <a:pt x="8626146" y="137190"/>
                  <a:pt x="8626146" y="145733"/>
                </a:cubicBezTo>
                <a:lnTo>
                  <a:pt x="8629384" y="148969"/>
                </a:lnTo>
                <a:lnTo>
                  <a:pt x="8629384" y="152207"/>
                </a:lnTo>
                <a:lnTo>
                  <a:pt x="8626146" y="164076"/>
                </a:lnTo>
                <a:lnTo>
                  <a:pt x="8630462" y="168392"/>
                </a:lnTo>
                <a:lnTo>
                  <a:pt x="8630462" y="181340"/>
                </a:lnTo>
                <a:cubicBezTo>
                  <a:pt x="8630462" y="184037"/>
                  <a:pt x="8628304" y="187994"/>
                  <a:pt x="8623988" y="193209"/>
                </a:cubicBezTo>
                <a:lnTo>
                  <a:pt x="8626146" y="196446"/>
                </a:lnTo>
                <a:cubicBezTo>
                  <a:pt x="8622550" y="200043"/>
                  <a:pt x="8619672" y="201841"/>
                  <a:pt x="8617514" y="201841"/>
                </a:cubicBezTo>
                <a:lnTo>
                  <a:pt x="8617514" y="206157"/>
                </a:lnTo>
                <a:lnTo>
                  <a:pt x="8619672" y="206157"/>
                </a:lnTo>
                <a:cubicBezTo>
                  <a:pt x="8619852" y="202560"/>
                  <a:pt x="8620931" y="200762"/>
                  <a:pt x="8622909" y="200762"/>
                </a:cubicBezTo>
                <a:lnTo>
                  <a:pt x="8623988" y="200762"/>
                </a:lnTo>
                <a:lnTo>
                  <a:pt x="8630462" y="206157"/>
                </a:lnTo>
                <a:lnTo>
                  <a:pt x="8630462" y="211552"/>
                </a:lnTo>
                <a:lnTo>
                  <a:pt x="8632620" y="211552"/>
                </a:lnTo>
                <a:cubicBezTo>
                  <a:pt x="8642691" y="207775"/>
                  <a:pt x="8647727" y="202740"/>
                  <a:pt x="8647727" y="196446"/>
                </a:cubicBezTo>
                <a:lnTo>
                  <a:pt x="8645568" y="189972"/>
                </a:lnTo>
                <a:lnTo>
                  <a:pt x="8648806" y="187814"/>
                </a:lnTo>
                <a:lnTo>
                  <a:pt x="8650964" y="187814"/>
                </a:lnTo>
                <a:cubicBezTo>
                  <a:pt x="8657438" y="190331"/>
                  <a:pt x="8660675" y="197885"/>
                  <a:pt x="8660675" y="210473"/>
                </a:cubicBezTo>
                <a:lnTo>
                  <a:pt x="8661754" y="213710"/>
                </a:lnTo>
                <a:lnTo>
                  <a:pt x="8661754" y="215868"/>
                </a:lnTo>
                <a:lnTo>
                  <a:pt x="8659596" y="219105"/>
                </a:lnTo>
                <a:lnTo>
                  <a:pt x="8660675" y="225579"/>
                </a:lnTo>
                <a:cubicBezTo>
                  <a:pt x="8658696" y="232053"/>
                  <a:pt x="8656898" y="235290"/>
                  <a:pt x="8655280" y="235290"/>
                </a:cubicBezTo>
                <a:lnTo>
                  <a:pt x="8654201" y="232053"/>
                </a:lnTo>
                <a:lnTo>
                  <a:pt x="8653122" y="232053"/>
                </a:lnTo>
                <a:lnTo>
                  <a:pt x="8650964" y="234211"/>
                </a:lnTo>
                <a:cubicBezTo>
                  <a:pt x="8650964" y="235650"/>
                  <a:pt x="8652402" y="236369"/>
                  <a:pt x="8655280" y="236369"/>
                </a:cubicBezTo>
                <a:lnTo>
                  <a:pt x="8656359" y="237448"/>
                </a:lnTo>
                <a:lnTo>
                  <a:pt x="8656359" y="238527"/>
                </a:lnTo>
                <a:cubicBezTo>
                  <a:pt x="8655999" y="241045"/>
                  <a:pt x="8652402" y="245361"/>
                  <a:pt x="8645568" y="251475"/>
                </a:cubicBezTo>
                <a:cubicBezTo>
                  <a:pt x="8643950" y="255791"/>
                  <a:pt x="8641432" y="257949"/>
                  <a:pt x="8638016" y="257949"/>
                </a:cubicBezTo>
                <a:lnTo>
                  <a:pt x="8635858" y="255791"/>
                </a:lnTo>
                <a:lnTo>
                  <a:pt x="8633700" y="257949"/>
                </a:lnTo>
                <a:lnTo>
                  <a:pt x="8632620" y="257949"/>
                </a:lnTo>
                <a:cubicBezTo>
                  <a:pt x="8631182" y="257949"/>
                  <a:pt x="8630462" y="256870"/>
                  <a:pt x="8630462" y="254712"/>
                </a:cubicBezTo>
                <a:lnTo>
                  <a:pt x="8629384" y="253633"/>
                </a:lnTo>
                <a:lnTo>
                  <a:pt x="8628304" y="253633"/>
                </a:lnTo>
                <a:cubicBezTo>
                  <a:pt x="8628304" y="259388"/>
                  <a:pt x="8626146" y="262265"/>
                  <a:pt x="8621830" y="262265"/>
                </a:cubicBezTo>
                <a:lnTo>
                  <a:pt x="8617514" y="262265"/>
                </a:lnTo>
                <a:cubicBezTo>
                  <a:pt x="8615536" y="262265"/>
                  <a:pt x="8614457" y="260467"/>
                  <a:pt x="8614277" y="256870"/>
                </a:cubicBezTo>
                <a:lnTo>
                  <a:pt x="8609961" y="256870"/>
                </a:lnTo>
                <a:cubicBezTo>
                  <a:pt x="8609602" y="263344"/>
                  <a:pt x="8607803" y="266581"/>
                  <a:pt x="8604566" y="266581"/>
                </a:cubicBezTo>
                <a:lnTo>
                  <a:pt x="8590539" y="262265"/>
                </a:lnTo>
                <a:lnTo>
                  <a:pt x="8585144" y="265502"/>
                </a:lnTo>
                <a:lnTo>
                  <a:pt x="8582986" y="265502"/>
                </a:lnTo>
                <a:cubicBezTo>
                  <a:pt x="8580828" y="265502"/>
                  <a:pt x="8579030" y="262265"/>
                  <a:pt x="8577591" y="255791"/>
                </a:cubicBezTo>
                <a:lnTo>
                  <a:pt x="8577591" y="245001"/>
                </a:lnTo>
                <a:lnTo>
                  <a:pt x="8579749" y="233132"/>
                </a:lnTo>
                <a:cubicBezTo>
                  <a:pt x="8578311" y="232772"/>
                  <a:pt x="8576872" y="230974"/>
                  <a:pt x="8575433" y="227737"/>
                </a:cubicBezTo>
                <a:lnTo>
                  <a:pt x="8576512" y="223421"/>
                </a:lnTo>
                <a:lnTo>
                  <a:pt x="8576512" y="222342"/>
                </a:lnTo>
                <a:lnTo>
                  <a:pt x="8575433" y="222342"/>
                </a:lnTo>
                <a:lnTo>
                  <a:pt x="8575433" y="224500"/>
                </a:lnTo>
                <a:lnTo>
                  <a:pt x="8573275" y="224500"/>
                </a:lnTo>
                <a:lnTo>
                  <a:pt x="8573275" y="220184"/>
                </a:lnTo>
                <a:cubicBezTo>
                  <a:pt x="8573275" y="218745"/>
                  <a:pt x="8574354" y="218026"/>
                  <a:pt x="8576512" y="218026"/>
                </a:cubicBezTo>
                <a:lnTo>
                  <a:pt x="8577591" y="216947"/>
                </a:lnTo>
                <a:lnTo>
                  <a:pt x="8577591" y="180261"/>
                </a:lnTo>
                <a:lnTo>
                  <a:pt x="8579749" y="168392"/>
                </a:lnTo>
                <a:lnTo>
                  <a:pt x="8579749" y="160839"/>
                </a:lnTo>
                <a:lnTo>
                  <a:pt x="8577591" y="152207"/>
                </a:lnTo>
                <a:lnTo>
                  <a:pt x="8578670" y="147890"/>
                </a:lnTo>
                <a:lnTo>
                  <a:pt x="8575433" y="145733"/>
                </a:lnTo>
                <a:lnTo>
                  <a:pt x="8573275" y="145733"/>
                </a:lnTo>
                <a:lnTo>
                  <a:pt x="8561406" y="152207"/>
                </a:lnTo>
                <a:lnTo>
                  <a:pt x="8560327" y="152207"/>
                </a:lnTo>
                <a:lnTo>
                  <a:pt x="8558169" y="150048"/>
                </a:lnTo>
                <a:lnTo>
                  <a:pt x="8558169" y="148969"/>
                </a:lnTo>
                <a:cubicBezTo>
                  <a:pt x="8560327" y="144653"/>
                  <a:pt x="8563204" y="141057"/>
                  <a:pt x="8566801" y="138179"/>
                </a:cubicBezTo>
                <a:cubicBezTo>
                  <a:pt x="8566801" y="135032"/>
                  <a:pt x="8572556" y="126805"/>
                  <a:pt x="8584065" y="113497"/>
                </a:cubicBezTo>
                <a:cubicBezTo>
                  <a:pt x="8585864" y="113497"/>
                  <a:pt x="8587662" y="110260"/>
                  <a:pt x="8589460" y="103786"/>
                </a:cubicBezTo>
                <a:cubicBezTo>
                  <a:pt x="8592338" y="103786"/>
                  <a:pt x="8593776" y="101268"/>
                  <a:pt x="8593776" y="96233"/>
                </a:cubicBezTo>
                <a:cubicBezTo>
                  <a:pt x="8595754" y="91377"/>
                  <a:pt x="8598272" y="88140"/>
                  <a:pt x="8601329" y="86521"/>
                </a:cubicBezTo>
                <a:cubicBezTo>
                  <a:pt x="8600610" y="78609"/>
                  <a:pt x="8599171" y="74652"/>
                  <a:pt x="8597013" y="74652"/>
                </a:cubicBezTo>
                <a:cubicBezTo>
                  <a:pt x="8593776" y="74652"/>
                  <a:pt x="8589460" y="77170"/>
                  <a:pt x="8584065" y="82205"/>
                </a:cubicBezTo>
                <a:lnTo>
                  <a:pt x="8567880" y="88679"/>
                </a:lnTo>
                <a:lnTo>
                  <a:pt x="8564643" y="88679"/>
                </a:lnTo>
                <a:lnTo>
                  <a:pt x="8562485" y="86521"/>
                </a:lnTo>
                <a:cubicBezTo>
                  <a:pt x="8564104" y="86162"/>
                  <a:pt x="8566981" y="80767"/>
                  <a:pt x="8571117" y="70336"/>
                </a:cubicBezTo>
                <a:cubicBezTo>
                  <a:pt x="8573815" y="70336"/>
                  <a:pt x="8576692" y="65661"/>
                  <a:pt x="8579749" y="56309"/>
                </a:cubicBezTo>
                <a:cubicBezTo>
                  <a:pt x="8586223" y="48756"/>
                  <a:pt x="8589460" y="43721"/>
                  <a:pt x="8589460" y="41203"/>
                </a:cubicBezTo>
                <a:lnTo>
                  <a:pt x="8588381" y="40124"/>
                </a:lnTo>
                <a:lnTo>
                  <a:pt x="8588381" y="39045"/>
                </a:lnTo>
                <a:lnTo>
                  <a:pt x="8593776" y="19623"/>
                </a:lnTo>
                <a:lnTo>
                  <a:pt x="8592697" y="12070"/>
                </a:lnTo>
                <a:close/>
                <a:moveTo>
                  <a:pt x="7697152" y="6540"/>
                </a:moveTo>
                <a:lnTo>
                  <a:pt x="7699310" y="8698"/>
                </a:lnTo>
                <a:lnTo>
                  <a:pt x="7705784" y="6540"/>
                </a:lnTo>
                <a:lnTo>
                  <a:pt x="7709156" y="8698"/>
                </a:lnTo>
                <a:lnTo>
                  <a:pt x="7711314" y="8698"/>
                </a:lnTo>
                <a:lnTo>
                  <a:pt x="7723183" y="6540"/>
                </a:lnTo>
                <a:lnTo>
                  <a:pt x="7730871" y="6540"/>
                </a:lnTo>
                <a:cubicBezTo>
                  <a:pt x="7733209" y="9417"/>
                  <a:pt x="7740087" y="11935"/>
                  <a:pt x="7751507" y="14093"/>
                </a:cubicBezTo>
                <a:lnTo>
                  <a:pt x="7755823" y="22860"/>
                </a:lnTo>
                <a:cubicBezTo>
                  <a:pt x="7754024" y="27176"/>
                  <a:pt x="7750788" y="29334"/>
                  <a:pt x="7746112" y="29334"/>
                </a:cubicBezTo>
                <a:cubicBezTo>
                  <a:pt x="7748989" y="37336"/>
                  <a:pt x="7750428" y="43496"/>
                  <a:pt x="7750428" y="47812"/>
                </a:cubicBezTo>
                <a:lnTo>
                  <a:pt x="7748270" y="64132"/>
                </a:lnTo>
                <a:lnTo>
                  <a:pt x="7749349" y="68448"/>
                </a:lnTo>
                <a:cubicBezTo>
                  <a:pt x="7749349" y="82205"/>
                  <a:pt x="7747146" y="89084"/>
                  <a:pt x="7742740" y="89084"/>
                </a:cubicBezTo>
                <a:lnTo>
                  <a:pt x="7742740" y="90163"/>
                </a:lnTo>
                <a:cubicBezTo>
                  <a:pt x="7749304" y="101043"/>
                  <a:pt x="7753665" y="106483"/>
                  <a:pt x="7755823" y="106483"/>
                </a:cubicBezTo>
                <a:lnTo>
                  <a:pt x="7760139" y="107562"/>
                </a:lnTo>
                <a:lnTo>
                  <a:pt x="7773222" y="89084"/>
                </a:lnTo>
                <a:cubicBezTo>
                  <a:pt x="7773222" y="82969"/>
                  <a:pt x="7775020" y="78653"/>
                  <a:pt x="7778617" y="76135"/>
                </a:cubicBezTo>
                <a:lnTo>
                  <a:pt x="7781989" y="76135"/>
                </a:lnTo>
                <a:cubicBezTo>
                  <a:pt x="7783607" y="76495"/>
                  <a:pt x="7785406" y="79373"/>
                  <a:pt x="7787384" y="84768"/>
                </a:cubicBezTo>
                <a:cubicBezTo>
                  <a:pt x="7789182" y="84768"/>
                  <a:pt x="7791340" y="86566"/>
                  <a:pt x="7793858" y="90163"/>
                </a:cubicBezTo>
                <a:cubicBezTo>
                  <a:pt x="7798803" y="91691"/>
                  <a:pt x="7803524" y="95693"/>
                  <a:pt x="7808020" y="102167"/>
                </a:cubicBezTo>
                <a:cubicBezTo>
                  <a:pt x="7813055" y="102167"/>
                  <a:pt x="7815573" y="106168"/>
                  <a:pt x="7815573" y="114171"/>
                </a:cubicBezTo>
                <a:lnTo>
                  <a:pt x="7811257" y="117408"/>
                </a:lnTo>
                <a:lnTo>
                  <a:pt x="7808020" y="117408"/>
                </a:lnTo>
                <a:lnTo>
                  <a:pt x="7799253" y="109720"/>
                </a:lnTo>
                <a:lnTo>
                  <a:pt x="7788463" y="113092"/>
                </a:lnTo>
                <a:lnTo>
                  <a:pt x="7749349" y="113092"/>
                </a:lnTo>
                <a:lnTo>
                  <a:pt x="7748270" y="118487"/>
                </a:lnTo>
                <a:lnTo>
                  <a:pt x="7748270" y="130491"/>
                </a:lnTo>
                <a:lnTo>
                  <a:pt x="7749349" y="142360"/>
                </a:lnTo>
                <a:lnTo>
                  <a:pt x="7747191" y="147755"/>
                </a:lnTo>
                <a:lnTo>
                  <a:pt x="7749349" y="153285"/>
                </a:lnTo>
                <a:cubicBezTo>
                  <a:pt x="7748450" y="161917"/>
                  <a:pt x="7747371" y="166233"/>
                  <a:pt x="7746112" y="166233"/>
                </a:cubicBezTo>
                <a:lnTo>
                  <a:pt x="7748270" y="171763"/>
                </a:lnTo>
                <a:lnTo>
                  <a:pt x="7745033" y="189162"/>
                </a:lnTo>
                <a:lnTo>
                  <a:pt x="7748270" y="192399"/>
                </a:lnTo>
                <a:lnTo>
                  <a:pt x="7748270" y="198873"/>
                </a:lnTo>
                <a:lnTo>
                  <a:pt x="7745033" y="214114"/>
                </a:lnTo>
                <a:cubicBezTo>
                  <a:pt x="7747191" y="216812"/>
                  <a:pt x="7748270" y="220049"/>
                  <a:pt x="7748270" y="223825"/>
                </a:cubicBezTo>
                <a:lnTo>
                  <a:pt x="7748270" y="227197"/>
                </a:lnTo>
                <a:lnTo>
                  <a:pt x="7747191" y="246754"/>
                </a:lnTo>
                <a:lnTo>
                  <a:pt x="7748270" y="255386"/>
                </a:lnTo>
                <a:cubicBezTo>
                  <a:pt x="7742425" y="263568"/>
                  <a:pt x="7738064" y="268649"/>
                  <a:pt x="7735187" y="270627"/>
                </a:cubicBezTo>
                <a:lnTo>
                  <a:pt x="7726555" y="270627"/>
                </a:lnTo>
                <a:cubicBezTo>
                  <a:pt x="7707672" y="267570"/>
                  <a:pt x="7698231" y="260691"/>
                  <a:pt x="7698231" y="249991"/>
                </a:cubicBezTo>
                <a:lnTo>
                  <a:pt x="7698231" y="235829"/>
                </a:lnTo>
                <a:cubicBezTo>
                  <a:pt x="7698231" y="234031"/>
                  <a:pt x="7699670" y="232952"/>
                  <a:pt x="7702547" y="232592"/>
                </a:cubicBezTo>
                <a:lnTo>
                  <a:pt x="7702547" y="231513"/>
                </a:lnTo>
                <a:cubicBezTo>
                  <a:pt x="7699670" y="231513"/>
                  <a:pt x="7698231" y="228591"/>
                  <a:pt x="7698231" y="222746"/>
                </a:cubicBezTo>
                <a:lnTo>
                  <a:pt x="7698231" y="213035"/>
                </a:lnTo>
                <a:lnTo>
                  <a:pt x="7700389" y="210877"/>
                </a:lnTo>
                <a:lnTo>
                  <a:pt x="7701468" y="210877"/>
                </a:lnTo>
                <a:lnTo>
                  <a:pt x="7701468" y="213035"/>
                </a:lnTo>
                <a:lnTo>
                  <a:pt x="7703626" y="213035"/>
                </a:lnTo>
                <a:lnTo>
                  <a:pt x="7701468" y="210877"/>
                </a:lnTo>
                <a:lnTo>
                  <a:pt x="7698231" y="207640"/>
                </a:lnTo>
                <a:lnTo>
                  <a:pt x="7698231" y="202110"/>
                </a:lnTo>
                <a:lnTo>
                  <a:pt x="7699310" y="190241"/>
                </a:lnTo>
                <a:lnTo>
                  <a:pt x="7697152" y="182553"/>
                </a:lnTo>
                <a:lnTo>
                  <a:pt x="7699310" y="175000"/>
                </a:lnTo>
                <a:lnTo>
                  <a:pt x="7698231" y="167312"/>
                </a:lnTo>
                <a:lnTo>
                  <a:pt x="7700389" y="161917"/>
                </a:lnTo>
                <a:cubicBezTo>
                  <a:pt x="7698950" y="130086"/>
                  <a:pt x="7696792" y="114171"/>
                  <a:pt x="7693915" y="114171"/>
                </a:cubicBezTo>
                <a:lnTo>
                  <a:pt x="7671121" y="114171"/>
                </a:lnTo>
                <a:cubicBezTo>
                  <a:pt x="7661860" y="114171"/>
                  <a:pt x="7655700" y="112328"/>
                  <a:pt x="7652643" y="108641"/>
                </a:cubicBezTo>
                <a:lnTo>
                  <a:pt x="7650485" y="108641"/>
                </a:lnTo>
                <a:lnTo>
                  <a:pt x="7641718" y="110934"/>
                </a:lnTo>
                <a:cubicBezTo>
                  <a:pt x="7631378" y="109945"/>
                  <a:pt x="7624859" y="108101"/>
                  <a:pt x="7622161" y="105404"/>
                </a:cubicBezTo>
                <a:lnTo>
                  <a:pt x="7621082" y="105404"/>
                </a:lnTo>
                <a:lnTo>
                  <a:pt x="7620003" y="108641"/>
                </a:lnTo>
                <a:lnTo>
                  <a:pt x="7626477" y="116329"/>
                </a:lnTo>
                <a:lnTo>
                  <a:pt x="7626477" y="123882"/>
                </a:lnTo>
                <a:lnTo>
                  <a:pt x="7622161" y="142360"/>
                </a:lnTo>
                <a:lnTo>
                  <a:pt x="7618924" y="145597"/>
                </a:lnTo>
                <a:lnTo>
                  <a:pt x="7618924" y="148969"/>
                </a:lnTo>
                <a:lnTo>
                  <a:pt x="7626477" y="159759"/>
                </a:lnTo>
                <a:lnTo>
                  <a:pt x="7626477" y="161917"/>
                </a:lnTo>
                <a:cubicBezTo>
                  <a:pt x="7623600" y="166143"/>
                  <a:pt x="7622161" y="169425"/>
                  <a:pt x="7622161" y="171763"/>
                </a:cubicBezTo>
                <a:lnTo>
                  <a:pt x="7623240" y="176079"/>
                </a:lnTo>
                <a:lnTo>
                  <a:pt x="7622161" y="184711"/>
                </a:lnTo>
                <a:lnTo>
                  <a:pt x="7626477" y="195636"/>
                </a:lnTo>
                <a:cubicBezTo>
                  <a:pt x="7626477" y="199952"/>
                  <a:pt x="7623960" y="205033"/>
                  <a:pt x="7618924" y="210877"/>
                </a:cubicBezTo>
                <a:cubicBezTo>
                  <a:pt x="7620363" y="214114"/>
                  <a:pt x="7621802" y="215912"/>
                  <a:pt x="7623240" y="216272"/>
                </a:cubicBezTo>
                <a:lnTo>
                  <a:pt x="7629714" y="214114"/>
                </a:lnTo>
                <a:lnTo>
                  <a:pt x="7634165" y="214114"/>
                </a:lnTo>
                <a:lnTo>
                  <a:pt x="7635244" y="215193"/>
                </a:lnTo>
                <a:lnTo>
                  <a:pt x="7636323" y="214114"/>
                </a:lnTo>
                <a:lnTo>
                  <a:pt x="7637402" y="214114"/>
                </a:lnTo>
                <a:lnTo>
                  <a:pt x="7646034" y="215193"/>
                </a:lnTo>
                <a:lnTo>
                  <a:pt x="7655880" y="214114"/>
                </a:lnTo>
                <a:lnTo>
                  <a:pt x="7658038" y="217351"/>
                </a:lnTo>
                <a:cubicBezTo>
                  <a:pt x="7646079" y="227512"/>
                  <a:pt x="7638481" y="232592"/>
                  <a:pt x="7635244" y="232592"/>
                </a:cubicBezTo>
                <a:lnTo>
                  <a:pt x="7626477" y="235829"/>
                </a:lnTo>
                <a:lnTo>
                  <a:pt x="7620003" y="233671"/>
                </a:lnTo>
                <a:cubicBezTo>
                  <a:pt x="7617845" y="240235"/>
                  <a:pt x="7614204" y="243517"/>
                  <a:pt x="7609078" y="243517"/>
                </a:cubicBezTo>
                <a:cubicBezTo>
                  <a:pt x="7609078" y="246035"/>
                  <a:pt x="7602919" y="252149"/>
                  <a:pt x="7590600" y="261860"/>
                </a:cubicBezTo>
                <a:cubicBezTo>
                  <a:pt x="7585026" y="261860"/>
                  <a:pt x="7579630" y="265142"/>
                  <a:pt x="7574415" y="271706"/>
                </a:cubicBezTo>
                <a:lnTo>
                  <a:pt x="7572122" y="271706"/>
                </a:lnTo>
                <a:cubicBezTo>
                  <a:pt x="7565648" y="271706"/>
                  <a:pt x="7561332" y="263389"/>
                  <a:pt x="7559174" y="246754"/>
                </a:cubicBezTo>
                <a:lnTo>
                  <a:pt x="7554858" y="222746"/>
                </a:lnTo>
                <a:cubicBezTo>
                  <a:pt x="7556657" y="217711"/>
                  <a:pt x="7558095" y="215193"/>
                  <a:pt x="7559174" y="215193"/>
                </a:cubicBezTo>
                <a:cubicBezTo>
                  <a:pt x="7562591" y="218790"/>
                  <a:pt x="7566548" y="220588"/>
                  <a:pt x="7571043" y="220588"/>
                </a:cubicBezTo>
                <a:lnTo>
                  <a:pt x="7577652" y="220588"/>
                </a:lnTo>
                <a:cubicBezTo>
                  <a:pt x="7575494" y="217891"/>
                  <a:pt x="7574415" y="215373"/>
                  <a:pt x="7574415" y="213035"/>
                </a:cubicBezTo>
                <a:lnTo>
                  <a:pt x="7576573" y="206561"/>
                </a:lnTo>
                <a:lnTo>
                  <a:pt x="7575494" y="205347"/>
                </a:lnTo>
                <a:lnTo>
                  <a:pt x="7576573" y="199952"/>
                </a:lnTo>
                <a:lnTo>
                  <a:pt x="7575494" y="188083"/>
                </a:lnTo>
                <a:cubicBezTo>
                  <a:pt x="7575854" y="183857"/>
                  <a:pt x="7576933" y="180575"/>
                  <a:pt x="7578731" y="178237"/>
                </a:cubicBezTo>
                <a:lnTo>
                  <a:pt x="7578731" y="171763"/>
                </a:lnTo>
                <a:cubicBezTo>
                  <a:pt x="7576573" y="166638"/>
                  <a:pt x="7572932" y="164075"/>
                  <a:pt x="7567806" y="164075"/>
                </a:cubicBezTo>
                <a:lnTo>
                  <a:pt x="7561332" y="166233"/>
                </a:lnTo>
                <a:lnTo>
                  <a:pt x="7560253" y="166233"/>
                </a:lnTo>
                <a:lnTo>
                  <a:pt x="7557016" y="162996"/>
                </a:lnTo>
                <a:lnTo>
                  <a:pt x="7557016" y="161917"/>
                </a:lnTo>
                <a:cubicBezTo>
                  <a:pt x="7560433" y="157601"/>
                  <a:pt x="7564030" y="155443"/>
                  <a:pt x="7567806" y="155443"/>
                </a:cubicBezTo>
                <a:lnTo>
                  <a:pt x="7580889" y="155443"/>
                </a:lnTo>
                <a:lnTo>
                  <a:pt x="7580889" y="152206"/>
                </a:lnTo>
                <a:cubicBezTo>
                  <a:pt x="7578731" y="152206"/>
                  <a:pt x="7576933" y="150722"/>
                  <a:pt x="7575494" y="147755"/>
                </a:cubicBezTo>
                <a:cubicBezTo>
                  <a:pt x="7576933" y="146496"/>
                  <a:pt x="7578012" y="141101"/>
                  <a:pt x="7578731" y="131570"/>
                </a:cubicBezTo>
                <a:lnTo>
                  <a:pt x="7577652" y="128198"/>
                </a:lnTo>
                <a:lnTo>
                  <a:pt x="7581968" y="120645"/>
                </a:lnTo>
                <a:lnTo>
                  <a:pt x="7581968" y="118487"/>
                </a:lnTo>
                <a:cubicBezTo>
                  <a:pt x="7579091" y="118487"/>
                  <a:pt x="7577652" y="117768"/>
                  <a:pt x="7577652" y="116329"/>
                </a:cubicBezTo>
                <a:lnTo>
                  <a:pt x="7578731" y="110934"/>
                </a:lnTo>
                <a:lnTo>
                  <a:pt x="7571043" y="106483"/>
                </a:lnTo>
                <a:cubicBezTo>
                  <a:pt x="7565828" y="106483"/>
                  <a:pt x="7560793" y="110485"/>
                  <a:pt x="7555937" y="118487"/>
                </a:cubicBezTo>
                <a:lnTo>
                  <a:pt x="7549328" y="120645"/>
                </a:lnTo>
                <a:cubicBezTo>
                  <a:pt x="7546451" y="119206"/>
                  <a:pt x="7545012" y="117408"/>
                  <a:pt x="7545012" y="115250"/>
                </a:cubicBezTo>
                <a:cubicBezTo>
                  <a:pt x="7548249" y="106168"/>
                  <a:pt x="7554768" y="93489"/>
                  <a:pt x="7564569" y="77215"/>
                </a:cubicBezTo>
                <a:lnTo>
                  <a:pt x="7577652" y="32571"/>
                </a:lnTo>
                <a:cubicBezTo>
                  <a:pt x="7575494" y="32571"/>
                  <a:pt x="7574415" y="31851"/>
                  <a:pt x="7574415" y="30413"/>
                </a:cubicBezTo>
                <a:cubicBezTo>
                  <a:pt x="7574415" y="27715"/>
                  <a:pt x="7576573" y="24119"/>
                  <a:pt x="7580889" y="19623"/>
                </a:cubicBezTo>
                <a:lnTo>
                  <a:pt x="7579810" y="15172"/>
                </a:lnTo>
                <a:lnTo>
                  <a:pt x="7584126" y="13014"/>
                </a:lnTo>
                <a:cubicBezTo>
                  <a:pt x="7617486" y="16880"/>
                  <a:pt x="7634165" y="20522"/>
                  <a:pt x="7634165" y="23939"/>
                </a:cubicBezTo>
                <a:lnTo>
                  <a:pt x="7638481" y="27176"/>
                </a:lnTo>
                <a:cubicBezTo>
                  <a:pt x="7638481" y="28614"/>
                  <a:pt x="7637402" y="29334"/>
                  <a:pt x="7635244" y="29334"/>
                </a:cubicBezTo>
                <a:lnTo>
                  <a:pt x="7629714" y="28255"/>
                </a:lnTo>
                <a:cubicBezTo>
                  <a:pt x="7616676" y="38415"/>
                  <a:pt x="7610157" y="47137"/>
                  <a:pt x="7610157" y="54421"/>
                </a:cubicBezTo>
                <a:lnTo>
                  <a:pt x="7613529" y="53207"/>
                </a:lnTo>
                <a:lnTo>
                  <a:pt x="7637402" y="55500"/>
                </a:lnTo>
                <a:cubicBezTo>
                  <a:pt x="7640280" y="55500"/>
                  <a:pt x="7643876" y="51139"/>
                  <a:pt x="7648192" y="42417"/>
                </a:cubicBezTo>
                <a:lnTo>
                  <a:pt x="7647113" y="39180"/>
                </a:lnTo>
                <a:lnTo>
                  <a:pt x="7652643" y="37022"/>
                </a:lnTo>
                <a:cubicBezTo>
                  <a:pt x="7659117" y="40079"/>
                  <a:pt x="7662354" y="44395"/>
                  <a:pt x="7662354" y="49970"/>
                </a:cubicBezTo>
                <a:lnTo>
                  <a:pt x="7666670" y="54421"/>
                </a:lnTo>
                <a:lnTo>
                  <a:pt x="7666670" y="57658"/>
                </a:lnTo>
                <a:cubicBezTo>
                  <a:pt x="7666670" y="61434"/>
                  <a:pt x="7665591" y="63592"/>
                  <a:pt x="7663433" y="64132"/>
                </a:cubicBezTo>
                <a:lnTo>
                  <a:pt x="7653722" y="64132"/>
                </a:lnTo>
                <a:lnTo>
                  <a:pt x="7641718" y="60895"/>
                </a:lnTo>
                <a:cubicBezTo>
                  <a:pt x="7631737" y="64491"/>
                  <a:pt x="7621217" y="66290"/>
                  <a:pt x="7610157" y="66290"/>
                </a:cubicBezTo>
                <a:lnTo>
                  <a:pt x="7604762" y="61974"/>
                </a:lnTo>
                <a:lnTo>
                  <a:pt x="7603683" y="61974"/>
                </a:lnTo>
                <a:cubicBezTo>
                  <a:pt x="7602424" y="61974"/>
                  <a:pt x="7600626" y="65975"/>
                  <a:pt x="7598288" y="73978"/>
                </a:cubicBezTo>
                <a:lnTo>
                  <a:pt x="7599367" y="75056"/>
                </a:lnTo>
                <a:lnTo>
                  <a:pt x="7599367" y="77215"/>
                </a:lnTo>
                <a:cubicBezTo>
                  <a:pt x="7599367" y="80092"/>
                  <a:pt x="7596085" y="81531"/>
                  <a:pt x="7589521" y="81531"/>
                </a:cubicBezTo>
                <a:lnTo>
                  <a:pt x="7573201" y="98930"/>
                </a:lnTo>
                <a:lnTo>
                  <a:pt x="7574415" y="98930"/>
                </a:lnTo>
                <a:lnTo>
                  <a:pt x="7583047" y="96772"/>
                </a:lnTo>
                <a:lnTo>
                  <a:pt x="7593972" y="96772"/>
                </a:lnTo>
                <a:lnTo>
                  <a:pt x="7606920" y="100009"/>
                </a:lnTo>
                <a:lnTo>
                  <a:pt x="7607999" y="101088"/>
                </a:lnTo>
                <a:lnTo>
                  <a:pt x="7611371" y="101088"/>
                </a:lnTo>
                <a:cubicBezTo>
                  <a:pt x="7612630" y="99649"/>
                  <a:pt x="7616227" y="98930"/>
                  <a:pt x="7622161" y="98930"/>
                </a:cubicBezTo>
                <a:lnTo>
                  <a:pt x="7623240" y="97851"/>
                </a:lnTo>
                <a:cubicBezTo>
                  <a:pt x="7626297" y="97851"/>
                  <a:pt x="7629939" y="94569"/>
                  <a:pt x="7634165" y="88005"/>
                </a:cubicBezTo>
                <a:lnTo>
                  <a:pt x="7643876" y="88005"/>
                </a:lnTo>
                <a:cubicBezTo>
                  <a:pt x="7649721" y="88005"/>
                  <a:pt x="7654442" y="93085"/>
                  <a:pt x="7658038" y="103246"/>
                </a:cubicBezTo>
                <a:lnTo>
                  <a:pt x="7672200" y="105404"/>
                </a:lnTo>
                <a:lnTo>
                  <a:pt x="7676516" y="103246"/>
                </a:lnTo>
                <a:lnTo>
                  <a:pt x="7685148" y="105404"/>
                </a:lnTo>
                <a:lnTo>
                  <a:pt x="7691757" y="103246"/>
                </a:lnTo>
                <a:lnTo>
                  <a:pt x="7697152" y="103246"/>
                </a:lnTo>
                <a:lnTo>
                  <a:pt x="7697152" y="101088"/>
                </a:lnTo>
                <a:lnTo>
                  <a:pt x="7693915" y="96772"/>
                </a:lnTo>
                <a:lnTo>
                  <a:pt x="7698231" y="78294"/>
                </a:lnTo>
                <a:lnTo>
                  <a:pt x="7697152" y="63053"/>
                </a:lnTo>
                <a:lnTo>
                  <a:pt x="7697152" y="54421"/>
                </a:lnTo>
                <a:lnTo>
                  <a:pt x="7700389" y="34729"/>
                </a:lnTo>
                <a:cubicBezTo>
                  <a:pt x="7698411" y="19892"/>
                  <a:pt x="7696612" y="11575"/>
                  <a:pt x="7694994" y="9777"/>
                </a:cubicBezTo>
                <a:lnTo>
                  <a:pt x="7694994" y="8698"/>
                </a:lnTo>
                <a:close/>
                <a:moveTo>
                  <a:pt x="2605508" y="6537"/>
                </a:moveTo>
                <a:cubicBezTo>
                  <a:pt x="2613240" y="6537"/>
                  <a:pt x="2617916" y="9415"/>
                  <a:pt x="2619535" y="15169"/>
                </a:cubicBezTo>
                <a:cubicBezTo>
                  <a:pt x="2623131" y="15169"/>
                  <a:pt x="2628167" y="20205"/>
                  <a:pt x="2634641" y="30275"/>
                </a:cubicBezTo>
                <a:cubicBezTo>
                  <a:pt x="2637698" y="30275"/>
                  <a:pt x="2643812" y="32433"/>
                  <a:pt x="2652983" y="36749"/>
                </a:cubicBezTo>
                <a:lnTo>
                  <a:pt x="2654062" y="35670"/>
                </a:lnTo>
                <a:lnTo>
                  <a:pt x="2652983" y="30275"/>
                </a:lnTo>
                <a:lnTo>
                  <a:pt x="2652983" y="22722"/>
                </a:lnTo>
                <a:lnTo>
                  <a:pt x="2655142" y="20564"/>
                </a:lnTo>
                <a:lnTo>
                  <a:pt x="2661616" y="20564"/>
                </a:lnTo>
                <a:cubicBezTo>
                  <a:pt x="2667551" y="25959"/>
                  <a:pt x="2680498" y="33872"/>
                  <a:pt x="2700459" y="44302"/>
                </a:cubicBezTo>
                <a:lnTo>
                  <a:pt x="2703696" y="47539"/>
                </a:lnTo>
                <a:lnTo>
                  <a:pt x="2704776" y="47539"/>
                </a:lnTo>
                <a:lnTo>
                  <a:pt x="2711251" y="45382"/>
                </a:lnTo>
                <a:lnTo>
                  <a:pt x="2718668" y="46460"/>
                </a:lnTo>
                <a:cubicBezTo>
                  <a:pt x="2727120" y="46460"/>
                  <a:pt x="2733953" y="41425"/>
                  <a:pt x="2739169" y="31354"/>
                </a:cubicBezTo>
                <a:cubicBezTo>
                  <a:pt x="2739169" y="28477"/>
                  <a:pt x="2740608" y="26319"/>
                  <a:pt x="2743487" y="24880"/>
                </a:cubicBezTo>
                <a:lnTo>
                  <a:pt x="2755354" y="24880"/>
                </a:lnTo>
                <a:lnTo>
                  <a:pt x="2762908" y="33512"/>
                </a:lnTo>
                <a:cubicBezTo>
                  <a:pt x="2778013" y="43223"/>
                  <a:pt x="2785926" y="51136"/>
                  <a:pt x="2786645" y="57251"/>
                </a:cubicBezTo>
                <a:lnTo>
                  <a:pt x="2786645" y="58330"/>
                </a:lnTo>
                <a:cubicBezTo>
                  <a:pt x="2786645" y="60847"/>
                  <a:pt x="2784128" y="67636"/>
                  <a:pt x="2779093" y="78696"/>
                </a:cubicBezTo>
                <a:lnTo>
                  <a:pt x="2780171" y="86249"/>
                </a:lnTo>
                <a:lnTo>
                  <a:pt x="2779093" y="90565"/>
                </a:lnTo>
                <a:lnTo>
                  <a:pt x="2780171" y="95960"/>
                </a:lnTo>
                <a:cubicBezTo>
                  <a:pt x="2780171" y="99557"/>
                  <a:pt x="2779452" y="101355"/>
                  <a:pt x="2778013" y="101355"/>
                </a:cubicBezTo>
                <a:lnTo>
                  <a:pt x="2779093" y="102434"/>
                </a:lnTo>
                <a:lnTo>
                  <a:pt x="2779093" y="108908"/>
                </a:lnTo>
                <a:lnTo>
                  <a:pt x="2776935" y="112145"/>
                </a:lnTo>
                <a:lnTo>
                  <a:pt x="2779093" y="115382"/>
                </a:lnTo>
                <a:cubicBezTo>
                  <a:pt x="2776394" y="131207"/>
                  <a:pt x="2774596" y="139120"/>
                  <a:pt x="2773698" y="139120"/>
                </a:cubicBezTo>
                <a:lnTo>
                  <a:pt x="2770461" y="139120"/>
                </a:lnTo>
                <a:lnTo>
                  <a:pt x="2770461" y="142357"/>
                </a:lnTo>
                <a:lnTo>
                  <a:pt x="2775857" y="142357"/>
                </a:lnTo>
                <a:cubicBezTo>
                  <a:pt x="2778733" y="142357"/>
                  <a:pt x="2780171" y="148471"/>
                  <a:pt x="2780171" y="160700"/>
                </a:cubicBezTo>
                <a:lnTo>
                  <a:pt x="2780171" y="163937"/>
                </a:lnTo>
                <a:cubicBezTo>
                  <a:pt x="2780171" y="166455"/>
                  <a:pt x="2778733" y="169332"/>
                  <a:pt x="2775857" y="172569"/>
                </a:cubicBezTo>
                <a:lnTo>
                  <a:pt x="2778013" y="189833"/>
                </a:lnTo>
                <a:lnTo>
                  <a:pt x="2778013" y="191991"/>
                </a:lnTo>
                <a:lnTo>
                  <a:pt x="2774776" y="196308"/>
                </a:lnTo>
                <a:lnTo>
                  <a:pt x="2774776" y="198465"/>
                </a:lnTo>
                <a:cubicBezTo>
                  <a:pt x="2778373" y="198465"/>
                  <a:pt x="2780171" y="199185"/>
                  <a:pt x="2780171" y="200623"/>
                </a:cubicBezTo>
                <a:lnTo>
                  <a:pt x="2780171" y="201702"/>
                </a:lnTo>
                <a:lnTo>
                  <a:pt x="2776935" y="204939"/>
                </a:lnTo>
                <a:lnTo>
                  <a:pt x="2773698" y="203860"/>
                </a:lnTo>
                <a:lnTo>
                  <a:pt x="2773698" y="205884"/>
                </a:lnTo>
                <a:lnTo>
                  <a:pt x="2780171" y="213437"/>
                </a:lnTo>
                <a:lnTo>
                  <a:pt x="2780171" y="244728"/>
                </a:lnTo>
                <a:cubicBezTo>
                  <a:pt x="2778013" y="257676"/>
                  <a:pt x="2772978" y="264150"/>
                  <a:pt x="2765065" y="264150"/>
                </a:cubicBezTo>
                <a:lnTo>
                  <a:pt x="2751038" y="261992"/>
                </a:lnTo>
                <a:lnTo>
                  <a:pt x="2747801" y="265229"/>
                </a:lnTo>
                <a:lnTo>
                  <a:pt x="2740249" y="265229"/>
                </a:lnTo>
                <a:cubicBezTo>
                  <a:pt x="2736291" y="265229"/>
                  <a:pt x="2732336" y="262711"/>
                  <a:pt x="2728379" y="257676"/>
                </a:cubicBezTo>
                <a:lnTo>
                  <a:pt x="2728379" y="256597"/>
                </a:lnTo>
                <a:cubicBezTo>
                  <a:pt x="2728558" y="253000"/>
                  <a:pt x="2729277" y="251202"/>
                  <a:pt x="2730537" y="251202"/>
                </a:cubicBezTo>
                <a:lnTo>
                  <a:pt x="2728379" y="238254"/>
                </a:lnTo>
                <a:lnTo>
                  <a:pt x="2724064" y="239333"/>
                </a:lnTo>
                <a:lnTo>
                  <a:pt x="2717588" y="236096"/>
                </a:lnTo>
                <a:lnTo>
                  <a:pt x="2709092" y="237175"/>
                </a:lnTo>
                <a:lnTo>
                  <a:pt x="2702618" y="236096"/>
                </a:lnTo>
                <a:lnTo>
                  <a:pt x="2701539" y="237175"/>
                </a:lnTo>
                <a:lnTo>
                  <a:pt x="2701539" y="238254"/>
                </a:lnTo>
                <a:lnTo>
                  <a:pt x="2702618" y="246886"/>
                </a:lnTo>
                <a:cubicBezTo>
                  <a:pt x="2702618" y="255338"/>
                  <a:pt x="2699741" y="261812"/>
                  <a:pt x="2693985" y="266308"/>
                </a:cubicBezTo>
                <a:cubicBezTo>
                  <a:pt x="2687512" y="266308"/>
                  <a:pt x="2680318" y="264509"/>
                  <a:pt x="2672406" y="260913"/>
                </a:cubicBezTo>
                <a:lnTo>
                  <a:pt x="2660537" y="264150"/>
                </a:lnTo>
                <a:lnTo>
                  <a:pt x="2652983" y="256597"/>
                </a:lnTo>
                <a:lnTo>
                  <a:pt x="2652983" y="244728"/>
                </a:lnTo>
                <a:lnTo>
                  <a:pt x="2654062" y="243649"/>
                </a:lnTo>
                <a:lnTo>
                  <a:pt x="2654062" y="242570"/>
                </a:lnTo>
                <a:cubicBezTo>
                  <a:pt x="2652444" y="242570"/>
                  <a:pt x="2650646" y="236096"/>
                  <a:pt x="2648668" y="223148"/>
                </a:cubicBezTo>
                <a:lnTo>
                  <a:pt x="2654062" y="190912"/>
                </a:lnTo>
                <a:cubicBezTo>
                  <a:pt x="2652624" y="190912"/>
                  <a:pt x="2651905" y="189833"/>
                  <a:pt x="2651905" y="187675"/>
                </a:cubicBezTo>
                <a:lnTo>
                  <a:pt x="2652983" y="182280"/>
                </a:lnTo>
                <a:lnTo>
                  <a:pt x="2651905" y="175806"/>
                </a:lnTo>
                <a:lnTo>
                  <a:pt x="2650825" y="175806"/>
                </a:lnTo>
                <a:lnTo>
                  <a:pt x="2642194" y="180122"/>
                </a:lnTo>
                <a:cubicBezTo>
                  <a:pt x="2642194" y="183359"/>
                  <a:pt x="2638957" y="185517"/>
                  <a:pt x="2632483" y="186596"/>
                </a:cubicBezTo>
                <a:lnTo>
                  <a:pt x="2624930" y="186596"/>
                </a:lnTo>
                <a:cubicBezTo>
                  <a:pt x="2614859" y="184618"/>
                  <a:pt x="2609824" y="179583"/>
                  <a:pt x="2609824" y="171490"/>
                </a:cubicBezTo>
                <a:lnTo>
                  <a:pt x="2605508" y="171490"/>
                </a:lnTo>
                <a:lnTo>
                  <a:pt x="2605508" y="172569"/>
                </a:lnTo>
                <a:lnTo>
                  <a:pt x="2609824" y="177964"/>
                </a:lnTo>
                <a:lnTo>
                  <a:pt x="2608745" y="179043"/>
                </a:lnTo>
                <a:lnTo>
                  <a:pt x="2610903" y="196308"/>
                </a:lnTo>
                <a:lnTo>
                  <a:pt x="2609824" y="197386"/>
                </a:lnTo>
                <a:lnTo>
                  <a:pt x="2608745" y="197386"/>
                </a:lnTo>
                <a:lnTo>
                  <a:pt x="2609824" y="198465"/>
                </a:lnTo>
                <a:lnTo>
                  <a:pt x="2609824" y="199545"/>
                </a:lnTo>
                <a:lnTo>
                  <a:pt x="2606587" y="210200"/>
                </a:lnTo>
                <a:lnTo>
                  <a:pt x="2606587" y="212358"/>
                </a:lnTo>
                <a:lnTo>
                  <a:pt x="2610903" y="217753"/>
                </a:lnTo>
                <a:lnTo>
                  <a:pt x="2610903" y="227464"/>
                </a:lnTo>
                <a:lnTo>
                  <a:pt x="2609824" y="228543"/>
                </a:lnTo>
                <a:lnTo>
                  <a:pt x="2610903" y="229622"/>
                </a:lnTo>
                <a:lnTo>
                  <a:pt x="2610903" y="231780"/>
                </a:lnTo>
                <a:lnTo>
                  <a:pt x="2609824" y="244728"/>
                </a:lnTo>
                <a:lnTo>
                  <a:pt x="2610903" y="256597"/>
                </a:lnTo>
                <a:cubicBezTo>
                  <a:pt x="2607486" y="266308"/>
                  <a:pt x="2604968" y="271343"/>
                  <a:pt x="2603350" y="271703"/>
                </a:cubicBezTo>
                <a:lnTo>
                  <a:pt x="2587165" y="270624"/>
                </a:lnTo>
                <a:lnTo>
                  <a:pt x="2576509" y="271703"/>
                </a:lnTo>
                <a:cubicBezTo>
                  <a:pt x="2566439" y="267567"/>
                  <a:pt x="2561403" y="260373"/>
                  <a:pt x="2561403" y="250123"/>
                </a:cubicBezTo>
                <a:lnTo>
                  <a:pt x="2563561" y="244728"/>
                </a:lnTo>
                <a:lnTo>
                  <a:pt x="2561403" y="238254"/>
                </a:lnTo>
                <a:lnTo>
                  <a:pt x="2561403" y="237175"/>
                </a:lnTo>
                <a:lnTo>
                  <a:pt x="2562483" y="224227"/>
                </a:lnTo>
                <a:lnTo>
                  <a:pt x="2561403" y="211279"/>
                </a:lnTo>
                <a:lnTo>
                  <a:pt x="2561403" y="209121"/>
                </a:lnTo>
                <a:lnTo>
                  <a:pt x="2563561" y="205884"/>
                </a:lnTo>
                <a:cubicBezTo>
                  <a:pt x="2562121" y="205884"/>
                  <a:pt x="2561044" y="203051"/>
                  <a:pt x="2560324" y="197386"/>
                </a:cubicBezTo>
                <a:cubicBezTo>
                  <a:pt x="2556727" y="200084"/>
                  <a:pt x="2551332" y="201882"/>
                  <a:pt x="2544139" y="202781"/>
                </a:cubicBezTo>
                <a:cubicBezTo>
                  <a:pt x="2540183" y="211323"/>
                  <a:pt x="2532990" y="215595"/>
                  <a:pt x="2522559" y="215595"/>
                </a:cubicBezTo>
                <a:cubicBezTo>
                  <a:pt x="2518962" y="215055"/>
                  <a:pt x="2517164" y="213976"/>
                  <a:pt x="2517164" y="212358"/>
                </a:cubicBezTo>
                <a:lnTo>
                  <a:pt x="2517164" y="209121"/>
                </a:lnTo>
                <a:cubicBezTo>
                  <a:pt x="2519682" y="205074"/>
                  <a:pt x="2525437" y="199005"/>
                  <a:pt x="2534428" y="190912"/>
                </a:cubicBezTo>
                <a:lnTo>
                  <a:pt x="2533349" y="187675"/>
                </a:lnTo>
                <a:cubicBezTo>
                  <a:pt x="2533349" y="183000"/>
                  <a:pt x="2539104" y="168253"/>
                  <a:pt x="2550613" y="143436"/>
                </a:cubicBezTo>
                <a:lnTo>
                  <a:pt x="2552772" y="125093"/>
                </a:lnTo>
                <a:lnTo>
                  <a:pt x="2554930" y="125093"/>
                </a:lnTo>
                <a:cubicBezTo>
                  <a:pt x="2555468" y="128690"/>
                  <a:pt x="2556548" y="130488"/>
                  <a:pt x="2558165" y="130488"/>
                </a:cubicBezTo>
                <a:lnTo>
                  <a:pt x="2559246" y="130488"/>
                </a:lnTo>
                <a:lnTo>
                  <a:pt x="2556008" y="126172"/>
                </a:lnTo>
                <a:lnTo>
                  <a:pt x="2556008" y="120777"/>
                </a:lnTo>
                <a:cubicBezTo>
                  <a:pt x="2556008" y="108548"/>
                  <a:pt x="2554570" y="102434"/>
                  <a:pt x="2551692" y="102434"/>
                </a:cubicBezTo>
                <a:lnTo>
                  <a:pt x="2550613" y="102434"/>
                </a:lnTo>
                <a:lnTo>
                  <a:pt x="2541982" y="104592"/>
                </a:lnTo>
                <a:lnTo>
                  <a:pt x="2530112" y="104592"/>
                </a:lnTo>
                <a:cubicBezTo>
                  <a:pt x="2524356" y="100456"/>
                  <a:pt x="2521481" y="96140"/>
                  <a:pt x="2521481" y="91644"/>
                </a:cubicBezTo>
                <a:lnTo>
                  <a:pt x="2527955" y="89486"/>
                </a:lnTo>
                <a:lnTo>
                  <a:pt x="2532271" y="89486"/>
                </a:lnTo>
                <a:cubicBezTo>
                  <a:pt x="2540183" y="90025"/>
                  <a:pt x="2547736" y="92543"/>
                  <a:pt x="2554930" y="97039"/>
                </a:cubicBezTo>
                <a:cubicBezTo>
                  <a:pt x="2554930" y="95600"/>
                  <a:pt x="2557087" y="94162"/>
                  <a:pt x="2561403" y="92723"/>
                </a:cubicBezTo>
                <a:cubicBezTo>
                  <a:pt x="2561403" y="88407"/>
                  <a:pt x="2562121" y="86249"/>
                  <a:pt x="2563561" y="86249"/>
                </a:cubicBezTo>
                <a:lnTo>
                  <a:pt x="2561403" y="77617"/>
                </a:lnTo>
                <a:lnTo>
                  <a:pt x="2562483" y="76538"/>
                </a:lnTo>
                <a:lnTo>
                  <a:pt x="2562483" y="75459"/>
                </a:lnTo>
                <a:lnTo>
                  <a:pt x="2561403" y="71278"/>
                </a:lnTo>
                <a:lnTo>
                  <a:pt x="2563561" y="64804"/>
                </a:lnTo>
                <a:lnTo>
                  <a:pt x="2561403" y="62646"/>
                </a:lnTo>
                <a:lnTo>
                  <a:pt x="2560324" y="62646"/>
                </a:lnTo>
                <a:lnTo>
                  <a:pt x="2552772" y="63725"/>
                </a:lnTo>
                <a:lnTo>
                  <a:pt x="2550613" y="60487"/>
                </a:lnTo>
                <a:lnTo>
                  <a:pt x="2551692" y="56172"/>
                </a:lnTo>
                <a:lnTo>
                  <a:pt x="2548455" y="50776"/>
                </a:lnTo>
                <a:lnTo>
                  <a:pt x="2548455" y="48618"/>
                </a:lnTo>
                <a:cubicBezTo>
                  <a:pt x="2551153" y="41425"/>
                  <a:pt x="2557268" y="37828"/>
                  <a:pt x="2566798" y="37828"/>
                </a:cubicBezTo>
                <a:cubicBezTo>
                  <a:pt x="2586849" y="19845"/>
                  <a:pt x="2598314" y="10853"/>
                  <a:pt x="2601193" y="10853"/>
                </a:cubicBezTo>
                <a:lnTo>
                  <a:pt x="2602271" y="14090"/>
                </a:lnTo>
                <a:lnTo>
                  <a:pt x="2603350" y="14090"/>
                </a:lnTo>
                <a:lnTo>
                  <a:pt x="2603350" y="11932"/>
                </a:lnTo>
                <a:lnTo>
                  <a:pt x="2602271" y="8695"/>
                </a:lnTo>
                <a:close/>
                <a:moveTo>
                  <a:pt x="3629182" y="6403"/>
                </a:moveTo>
                <a:lnTo>
                  <a:pt x="3644153" y="9640"/>
                </a:lnTo>
                <a:lnTo>
                  <a:pt x="3653864" y="7482"/>
                </a:lnTo>
                <a:lnTo>
                  <a:pt x="3674231" y="13956"/>
                </a:lnTo>
                <a:lnTo>
                  <a:pt x="3680705" y="12877"/>
                </a:lnTo>
                <a:lnTo>
                  <a:pt x="3686100" y="19351"/>
                </a:lnTo>
                <a:lnTo>
                  <a:pt x="3686100" y="21374"/>
                </a:lnTo>
                <a:cubicBezTo>
                  <a:pt x="3682503" y="21374"/>
                  <a:pt x="3679266" y="31400"/>
                  <a:pt x="3676389" y="51451"/>
                </a:cubicBezTo>
                <a:lnTo>
                  <a:pt x="3676389" y="65478"/>
                </a:lnTo>
                <a:cubicBezTo>
                  <a:pt x="3676389" y="67636"/>
                  <a:pt x="3674994" y="68715"/>
                  <a:pt x="3672207" y="68715"/>
                </a:cubicBezTo>
                <a:lnTo>
                  <a:pt x="3672207" y="71952"/>
                </a:lnTo>
                <a:lnTo>
                  <a:pt x="3677468" y="75189"/>
                </a:lnTo>
                <a:lnTo>
                  <a:pt x="3710782" y="75189"/>
                </a:lnTo>
                <a:lnTo>
                  <a:pt x="3719414" y="77347"/>
                </a:lnTo>
                <a:cubicBezTo>
                  <a:pt x="3724449" y="75549"/>
                  <a:pt x="3728720" y="70514"/>
                  <a:pt x="3732227" y="62241"/>
                </a:cubicBezTo>
                <a:lnTo>
                  <a:pt x="3745175" y="53609"/>
                </a:lnTo>
                <a:lnTo>
                  <a:pt x="3749491" y="53609"/>
                </a:lnTo>
                <a:cubicBezTo>
                  <a:pt x="3754706" y="53609"/>
                  <a:pt x="3762574" y="57566"/>
                  <a:pt x="3773094" y="65478"/>
                </a:cubicBezTo>
                <a:cubicBezTo>
                  <a:pt x="3773094" y="66917"/>
                  <a:pt x="3777770" y="71593"/>
                  <a:pt x="3787121" y="79505"/>
                </a:cubicBezTo>
                <a:lnTo>
                  <a:pt x="3790358" y="86923"/>
                </a:lnTo>
                <a:lnTo>
                  <a:pt x="3778489" y="96635"/>
                </a:lnTo>
                <a:lnTo>
                  <a:pt x="3779568" y="97714"/>
                </a:lnTo>
                <a:lnTo>
                  <a:pt x="3779568" y="99872"/>
                </a:lnTo>
                <a:cubicBezTo>
                  <a:pt x="3779568" y="101311"/>
                  <a:pt x="3778489" y="102030"/>
                  <a:pt x="3776331" y="102030"/>
                </a:cubicBezTo>
                <a:lnTo>
                  <a:pt x="3776331" y="103109"/>
                </a:lnTo>
                <a:cubicBezTo>
                  <a:pt x="3778489" y="103109"/>
                  <a:pt x="3779568" y="104188"/>
                  <a:pt x="3779568" y="106346"/>
                </a:cubicBezTo>
                <a:lnTo>
                  <a:pt x="3777410" y="112685"/>
                </a:lnTo>
                <a:lnTo>
                  <a:pt x="3777410" y="122396"/>
                </a:lnTo>
                <a:lnTo>
                  <a:pt x="3780647" y="134265"/>
                </a:lnTo>
                <a:cubicBezTo>
                  <a:pt x="3777050" y="139031"/>
                  <a:pt x="3775252" y="148337"/>
                  <a:pt x="3775252" y="162185"/>
                </a:cubicBezTo>
                <a:lnTo>
                  <a:pt x="3777410" y="177155"/>
                </a:lnTo>
                <a:lnTo>
                  <a:pt x="3777410" y="181472"/>
                </a:lnTo>
                <a:cubicBezTo>
                  <a:pt x="3772375" y="198286"/>
                  <a:pt x="3768418" y="214741"/>
                  <a:pt x="3765541" y="230836"/>
                </a:cubicBezTo>
                <a:cubicBezTo>
                  <a:pt x="3763203" y="232994"/>
                  <a:pt x="3760731" y="239468"/>
                  <a:pt x="3758123" y="250258"/>
                </a:cubicBezTo>
                <a:cubicBezTo>
                  <a:pt x="3747513" y="264555"/>
                  <a:pt x="3737487" y="271703"/>
                  <a:pt x="3728046" y="271703"/>
                </a:cubicBezTo>
                <a:lnTo>
                  <a:pt x="3720493" y="269545"/>
                </a:lnTo>
                <a:lnTo>
                  <a:pt x="3704308" y="270624"/>
                </a:lnTo>
                <a:cubicBezTo>
                  <a:pt x="3702599" y="270624"/>
                  <a:pt x="3700846" y="267028"/>
                  <a:pt x="3699048" y="259834"/>
                </a:cubicBezTo>
                <a:lnTo>
                  <a:pt x="3700127" y="253495"/>
                </a:lnTo>
                <a:cubicBezTo>
                  <a:pt x="3700127" y="251697"/>
                  <a:pt x="3693293" y="245942"/>
                  <a:pt x="3679626" y="236231"/>
                </a:cubicBezTo>
                <a:cubicBezTo>
                  <a:pt x="3679626" y="231735"/>
                  <a:pt x="3673556" y="227464"/>
                  <a:pt x="3661417" y="223418"/>
                </a:cubicBezTo>
                <a:lnTo>
                  <a:pt x="3660338" y="222339"/>
                </a:lnTo>
                <a:lnTo>
                  <a:pt x="3660338" y="220181"/>
                </a:lnTo>
                <a:cubicBezTo>
                  <a:pt x="3660338" y="218742"/>
                  <a:pt x="3662496" y="217304"/>
                  <a:pt x="3666812" y="215865"/>
                </a:cubicBezTo>
                <a:lnTo>
                  <a:pt x="3681784" y="216944"/>
                </a:lnTo>
                <a:lnTo>
                  <a:pt x="3689337" y="215865"/>
                </a:lnTo>
                <a:lnTo>
                  <a:pt x="3691495" y="218023"/>
                </a:lnTo>
                <a:lnTo>
                  <a:pt x="3692574" y="218023"/>
                </a:lnTo>
                <a:cubicBezTo>
                  <a:pt x="3709748" y="214067"/>
                  <a:pt x="3718335" y="210470"/>
                  <a:pt x="3718335" y="207233"/>
                </a:cubicBezTo>
                <a:lnTo>
                  <a:pt x="3722651" y="192262"/>
                </a:lnTo>
                <a:lnTo>
                  <a:pt x="3721572" y="191183"/>
                </a:lnTo>
                <a:lnTo>
                  <a:pt x="3721572" y="182550"/>
                </a:lnTo>
                <a:cubicBezTo>
                  <a:pt x="3721572" y="174098"/>
                  <a:pt x="3722291" y="168389"/>
                  <a:pt x="3723730" y="165421"/>
                </a:cubicBezTo>
                <a:lnTo>
                  <a:pt x="3722651" y="161105"/>
                </a:lnTo>
                <a:lnTo>
                  <a:pt x="3723730" y="155710"/>
                </a:lnTo>
                <a:lnTo>
                  <a:pt x="3722651" y="154631"/>
                </a:lnTo>
                <a:lnTo>
                  <a:pt x="3723730" y="149236"/>
                </a:lnTo>
                <a:lnTo>
                  <a:pt x="3723730" y="140604"/>
                </a:lnTo>
                <a:lnTo>
                  <a:pt x="3722651" y="128870"/>
                </a:lnTo>
                <a:cubicBezTo>
                  <a:pt x="3723910" y="127252"/>
                  <a:pt x="3724989" y="122216"/>
                  <a:pt x="3725888" y="113764"/>
                </a:cubicBezTo>
                <a:cubicBezTo>
                  <a:pt x="3729484" y="113764"/>
                  <a:pt x="3731283" y="112370"/>
                  <a:pt x="3731283" y="109583"/>
                </a:cubicBezTo>
                <a:lnTo>
                  <a:pt x="3724809" y="94477"/>
                </a:lnTo>
                <a:lnTo>
                  <a:pt x="3724809" y="90160"/>
                </a:lnTo>
                <a:lnTo>
                  <a:pt x="3725888" y="89081"/>
                </a:lnTo>
                <a:lnTo>
                  <a:pt x="3725888" y="88002"/>
                </a:lnTo>
                <a:lnTo>
                  <a:pt x="3722651" y="85844"/>
                </a:lnTo>
                <a:lnTo>
                  <a:pt x="3714019" y="89081"/>
                </a:lnTo>
                <a:lnTo>
                  <a:pt x="3692574" y="89081"/>
                </a:lnTo>
                <a:cubicBezTo>
                  <a:pt x="3688797" y="84046"/>
                  <a:pt x="3685200" y="81528"/>
                  <a:pt x="3681784" y="81528"/>
                </a:cubicBezTo>
                <a:cubicBezTo>
                  <a:pt x="3674680" y="84226"/>
                  <a:pt x="3671128" y="89261"/>
                  <a:pt x="3671128" y="96635"/>
                </a:cubicBezTo>
                <a:cubicBezTo>
                  <a:pt x="3671128" y="103828"/>
                  <a:pt x="3670049" y="110257"/>
                  <a:pt x="3667891" y="115922"/>
                </a:cubicBezTo>
                <a:lnTo>
                  <a:pt x="3668970" y="119159"/>
                </a:lnTo>
                <a:cubicBezTo>
                  <a:pt x="3667532" y="129949"/>
                  <a:pt x="3665014" y="138896"/>
                  <a:pt x="3661417" y="145999"/>
                </a:cubicBezTo>
                <a:cubicBezTo>
                  <a:pt x="3659979" y="156250"/>
                  <a:pt x="3657461" y="165197"/>
                  <a:pt x="3653864" y="172840"/>
                </a:cubicBezTo>
                <a:cubicBezTo>
                  <a:pt x="3649908" y="180392"/>
                  <a:pt x="3646356" y="185787"/>
                  <a:pt x="3643209" y="189025"/>
                </a:cubicBezTo>
                <a:cubicBezTo>
                  <a:pt x="3643209" y="196488"/>
                  <a:pt x="3638533" y="203996"/>
                  <a:pt x="3629182" y="211549"/>
                </a:cubicBezTo>
                <a:cubicBezTo>
                  <a:pt x="3629182" y="216584"/>
                  <a:pt x="3627383" y="219102"/>
                  <a:pt x="3623787" y="219102"/>
                </a:cubicBezTo>
                <a:cubicBezTo>
                  <a:pt x="3606972" y="242031"/>
                  <a:pt x="3590878" y="253495"/>
                  <a:pt x="3575502" y="253495"/>
                </a:cubicBezTo>
                <a:lnTo>
                  <a:pt x="3573344" y="253495"/>
                </a:lnTo>
                <a:lnTo>
                  <a:pt x="3573344" y="261992"/>
                </a:lnTo>
                <a:cubicBezTo>
                  <a:pt x="3573344" y="264150"/>
                  <a:pt x="3568308" y="266668"/>
                  <a:pt x="3558238" y="269545"/>
                </a:cubicBezTo>
                <a:lnTo>
                  <a:pt x="3557159" y="265229"/>
                </a:lnTo>
                <a:lnTo>
                  <a:pt x="3556080" y="265229"/>
                </a:lnTo>
                <a:cubicBezTo>
                  <a:pt x="3556080" y="267387"/>
                  <a:pt x="3555405" y="268466"/>
                  <a:pt x="3554057" y="268466"/>
                </a:cubicBezTo>
                <a:lnTo>
                  <a:pt x="3551899" y="266308"/>
                </a:lnTo>
                <a:lnTo>
                  <a:pt x="3548662" y="266308"/>
                </a:lnTo>
                <a:lnTo>
                  <a:pt x="3543266" y="270624"/>
                </a:lnTo>
                <a:lnTo>
                  <a:pt x="3542187" y="270624"/>
                </a:lnTo>
                <a:lnTo>
                  <a:pt x="3540029" y="268466"/>
                </a:lnTo>
                <a:lnTo>
                  <a:pt x="3540029" y="267387"/>
                </a:lnTo>
                <a:lnTo>
                  <a:pt x="3554057" y="251337"/>
                </a:lnTo>
                <a:cubicBezTo>
                  <a:pt x="3559002" y="251337"/>
                  <a:pt x="3561475" y="249539"/>
                  <a:pt x="3561475" y="245942"/>
                </a:cubicBezTo>
                <a:lnTo>
                  <a:pt x="3571186" y="237310"/>
                </a:lnTo>
                <a:cubicBezTo>
                  <a:pt x="3574063" y="237310"/>
                  <a:pt x="3575502" y="235872"/>
                  <a:pt x="3575502" y="232994"/>
                </a:cubicBezTo>
                <a:cubicBezTo>
                  <a:pt x="3579997" y="225891"/>
                  <a:pt x="3584269" y="222339"/>
                  <a:pt x="3588315" y="222339"/>
                </a:cubicBezTo>
                <a:cubicBezTo>
                  <a:pt x="3592271" y="211009"/>
                  <a:pt x="3596227" y="202063"/>
                  <a:pt x="3600184" y="195499"/>
                </a:cubicBezTo>
                <a:cubicBezTo>
                  <a:pt x="3600184" y="189744"/>
                  <a:pt x="3601982" y="184349"/>
                  <a:pt x="3605579" y="179313"/>
                </a:cubicBezTo>
                <a:cubicBezTo>
                  <a:pt x="3608456" y="176796"/>
                  <a:pt x="3609895" y="174638"/>
                  <a:pt x="3609895" y="172840"/>
                </a:cubicBezTo>
                <a:lnTo>
                  <a:pt x="3608816" y="164342"/>
                </a:lnTo>
                <a:cubicBezTo>
                  <a:pt x="3611693" y="164342"/>
                  <a:pt x="3613132" y="161105"/>
                  <a:pt x="3613132" y="154631"/>
                </a:cubicBezTo>
                <a:lnTo>
                  <a:pt x="3614076" y="154631"/>
                </a:lnTo>
                <a:lnTo>
                  <a:pt x="3613132" y="153552"/>
                </a:lnTo>
                <a:lnTo>
                  <a:pt x="3613132" y="152473"/>
                </a:lnTo>
                <a:lnTo>
                  <a:pt x="3617313" y="142762"/>
                </a:lnTo>
                <a:lnTo>
                  <a:pt x="3616234" y="139525"/>
                </a:lnTo>
                <a:lnTo>
                  <a:pt x="3617313" y="128870"/>
                </a:lnTo>
                <a:lnTo>
                  <a:pt x="3616234" y="115922"/>
                </a:lnTo>
                <a:lnTo>
                  <a:pt x="3621629" y="111606"/>
                </a:lnTo>
                <a:lnTo>
                  <a:pt x="3620550" y="110527"/>
                </a:lnTo>
                <a:lnTo>
                  <a:pt x="3620550" y="95556"/>
                </a:lnTo>
                <a:lnTo>
                  <a:pt x="3621629" y="89081"/>
                </a:lnTo>
                <a:lnTo>
                  <a:pt x="3619471" y="84765"/>
                </a:lnTo>
                <a:lnTo>
                  <a:pt x="3613132" y="86923"/>
                </a:lnTo>
                <a:lnTo>
                  <a:pt x="3606658" y="84765"/>
                </a:lnTo>
                <a:lnTo>
                  <a:pt x="3601263" y="89081"/>
                </a:lnTo>
                <a:lnTo>
                  <a:pt x="3600184" y="89081"/>
                </a:lnTo>
                <a:lnTo>
                  <a:pt x="3588315" y="83686"/>
                </a:lnTo>
                <a:lnTo>
                  <a:pt x="3578739" y="85844"/>
                </a:lnTo>
                <a:lnTo>
                  <a:pt x="3572265" y="83686"/>
                </a:lnTo>
                <a:lnTo>
                  <a:pt x="3567949" y="84765"/>
                </a:lnTo>
                <a:lnTo>
                  <a:pt x="3566870" y="83686"/>
                </a:lnTo>
                <a:lnTo>
                  <a:pt x="3566870" y="80449"/>
                </a:lnTo>
                <a:cubicBezTo>
                  <a:pt x="3566870" y="79281"/>
                  <a:pt x="3571186" y="77887"/>
                  <a:pt x="3579818" y="76268"/>
                </a:cubicBezTo>
                <a:lnTo>
                  <a:pt x="3590473" y="78426"/>
                </a:lnTo>
                <a:lnTo>
                  <a:pt x="3607737" y="77347"/>
                </a:lnTo>
                <a:lnTo>
                  <a:pt x="3622708" y="77347"/>
                </a:lnTo>
                <a:lnTo>
                  <a:pt x="3622708" y="70873"/>
                </a:lnTo>
                <a:lnTo>
                  <a:pt x="3623787" y="70873"/>
                </a:lnTo>
                <a:lnTo>
                  <a:pt x="3629182" y="71952"/>
                </a:lnTo>
                <a:lnTo>
                  <a:pt x="3631340" y="68715"/>
                </a:lnTo>
                <a:cubicBezTo>
                  <a:pt x="3631340" y="67097"/>
                  <a:pt x="3629182" y="64579"/>
                  <a:pt x="3624866" y="61162"/>
                </a:cubicBezTo>
                <a:lnTo>
                  <a:pt x="3623787" y="55767"/>
                </a:lnTo>
                <a:lnTo>
                  <a:pt x="3624866" y="50507"/>
                </a:lnTo>
                <a:cubicBezTo>
                  <a:pt x="3623248" y="50507"/>
                  <a:pt x="3621090" y="43314"/>
                  <a:pt x="3618392" y="28927"/>
                </a:cubicBezTo>
                <a:lnTo>
                  <a:pt x="3622708" y="21374"/>
                </a:lnTo>
                <a:lnTo>
                  <a:pt x="3620550" y="12877"/>
                </a:lnTo>
                <a:close/>
                <a:moveTo>
                  <a:pt x="3182084" y="6403"/>
                </a:moveTo>
                <a:lnTo>
                  <a:pt x="3193009" y="8561"/>
                </a:lnTo>
                <a:lnTo>
                  <a:pt x="3201641" y="7482"/>
                </a:lnTo>
                <a:lnTo>
                  <a:pt x="3203799" y="10719"/>
                </a:lnTo>
                <a:lnTo>
                  <a:pt x="3209194" y="7482"/>
                </a:lnTo>
                <a:lnTo>
                  <a:pt x="3211487" y="7482"/>
                </a:lnTo>
                <a:lnTo>
                  <a:pt x="3222277" y="11798"/>
                </a:lnTo>
                <a:cubicBezTo>
                  <a:pt x="3227582" y="11798"/>
                  <a:pt x="3231942" y="14360"/>
                  <a:pt x="3235360" y="19486"/>
                </a:cubicBezTo>
                <a:lnTo>
                  <a:pt x="3235360" y="22723"/>
                </a:lnTo>
                <a:cubicBezTo>
                  <a:pt x="3232482" y="26319"/>
                  <a:pt x="3228481" y="28118"/>
                  <a:pt x="3223356" y="28118"/>
                </a:cubicBezTo>
                <a:lnTo>
                  <a:pt x="3225514" y="33513"/>
                </a:lnTo>
                <a:lnTo>
                  <a:pt x="3224435" y="50912"/>
                </a:lnTo>
                <a:lnTo>
                  <a:pt x="3224435" y="53204"/>
                </a:lnTo>
                <a:cubicBezTo>
                  <a:pt x="3224435" y="54643"/>
                  <a:pt x="3223356" y="55362"/>
                  <a:pt x="3221198" y="55362"/>
                </a:cubicBezTo>
                <a:cubicBezTo>
                  <a:pt x="3221198" y="56801"/>
                  <a:pt x="3219399" y="57520"/>
                  <a:pt x="3215803" y="57520"/>
                </a:cubicBezTo>
                <a:lnTo>
                  <a:pt x="3214724" y="60757"/>
                </a:lnTo>
                <a:lnTo>
                  <a:pt x="3215803" y="63994"/>
                </a:lnTo>
                <a:lnTo>
                  <a:pt x="3214724" y="65073"/>
                </a:lnTo>
                <a:cubicBezTo>
                  <a:pt x="3218320" y="65073"/>
                  <a:pt x="3223041" y="66557"/>
                  <a:pt x="3228886" y="69524"/>
                </a:cubicBezTo>
                <a:lnTo>
                  <a:pt x="3240755" y="68310"/>
                </a:lnTo>
                <a:lnTo>
                  <a:pt x="3240755" y="67231"/>
                </a:lnTo>
                <a:lnTo>
                  <a:pt x="3238597" y="67231"/>
                </a:lnTo>
                <a:lnTo>
                  <a:pt x="3238597" y="66152"/>
                </a:lnTo>
                <a:lnTo>
                  <a:pt x="3237518" y="67231"/>
                </a:lnTo>
                <a:lnTo>
                  <a:pt x="3235360" y="67231"/>
                </a:lnTo>
                <a:lnTo>
                  <a:pt x="3235360" y="66152"/>
                </a:lnTo>
                <a:cubicBezTo>
                  <a:pt x="3238237" y="63635"/>
                  <a:pt x="3239676" y="60398"/>
                  <a:pt x="3239676" y="56441"/>
                </a:cubicBezTo>
                <a:lnTo>
                  <a:pt x="3240755" y="56441"/>
                </a:lnTo>
                <a:lnTo>
                  <a:pt x="3239676" y="53204"/>
                </a:lnTo>
                <a:cubicBezTo>
                  <a:pt x="3241114" y="49877"/>
                  <a:pt x="3242553" y="48034"/>
                  <a:pt x="3243992" y="47675"/>
                </a:cubicBezTo>
                <a:lnTo>
                  <a:pt x="3248443" y="47675"/>
                </a:lnTo>
                <a:lnTo>
                  <a:pt x="3264763" y="59678"/>
                </a:lnTo>
                <a:cubicBezTo>
                  <a:pt x="3273395" y="59678"/>
                  <a:pt x="3278475" y="61477"/>
                  <a:pt x="3280003" y="65073"/>
                </a:cubicBezTo>
                <a:cubicBezTo>
                  <a:pt x="3285758" y="67861"/>
                  <a:pt x="3288636" y="71143"/>
                  <a:pt x="3288636" y="74919"/>
                </a:cubicBezTo>
                <a:lnTo>
                  <a:pt x="3287557" y="75998"/>
                </a:lnTo>
                <a:lnTo>
                  <a:pt x="3280003" y="75998"/>
                </a:lnTo>
                <a:lnTo>
                  <a:pt x="3281082" y="82472"/>
                </a:lnTo>
                <a:lnTo>
                  <a:pt x="3276632" y="90160"/>
                </a:lnTo>
                <a:lnTo>
                  <a:pt x="3278790" y="92318"/>
                </a:lnTo>
                <a:lnTo>
                  <a:pt x="3278790" y="96635"/>
                </a:lnTo>
                <a:cubicBezTo>
                  <a:pt x="3278790" y="98073"/>
                  <a:pt x="3276991" y="98792"/>
                  <a:pt x="3273395" y="98792"/>
                </a:cubicBezTo>
                <a:lnTo>
                  <a:pt x="3273395" y="102029"/>
                </a:lnTo>
                <a:cubicBezTo>
                  <a:pt x="3276451" y="102029"/>
                  <a:pt x="3278250" y="105671"/>
                  <a:pt x="3278790" y="112954"/>
                </a:cubicBezTo>
                <a:lnTo>
                  <a:pt x="3276632" y="120507"/>
                </a:lnTo>
                <a:lnTo>
                  <a:pt x="3277711" y="123879"/>
                </a:lnTo>
                <a:lnTo>
                  <a:pt x="3275553" y="126037"/>
                </a:lnTo>
                <a:lnTo>
                  <a:pt x="3275553" y="127116"/>
                </a:lnTo>
                <a:lnTo>
                  <a:pt x="3278790" y="132511"/>
                </a:lnTo>
                <a:lnTo>
                  <a:pt x="3280003" y="148831"/>
                </a:lnTo>
                <a:lnTo>
                  <a:pt x="3277711" y="157598"/>
                </a:lnTo>
                <a:lnTo>
                  <a:pt x="3281082" y="164072"/>
                </a:lnTo>
                <a:lnTo>
                  <a:pt x="3278790" y="170546"/>
                </a:lnTo>
                <a:lnTo>
                  <a:pt x="3278790" y="217348"/>
                </a:lnTo>
                <a:cubicBezTo>
                  <a:pt x="3278790" y="220226"/>
                  <a:pt x="3276632" y="223463"/>
                  <a:pt x="3272316" y="227059"/>
                </a:cubicBezTo>
                <a:lnTo>
                  <a:pt x="3272316" y="229352"/>
                </a:lnTo>
                <a:cubicBezTo>
                  <a:pt x="3272316" y="231510"/>
                  <a:pt x="3274878" y="232589"/>
                  <a:pt x="3280003" y="232589"/>
                </a:cubicBezTo>
                <a:lnTo>
                  <a:pt x="3282161" y="235826"/>
                </a:lnTo>
                <a:cubicBezTo>
                  <a:pt x="3278655" y="240142"/>
                  <a:pt x="3276451" y="245223"/>
                  <a:pt x="3275553" y="251067"/>
                </a:cubicBezTo>
                <a:lnTo>
                  <a:pt x="3276632" y="258620"/>
                </a:lnTo>
                <a:cubicBezTo>
                  <a:pt x="3273214" y="263746"/>
                  <a:pt x="3267415" y="266308"/>
                  <a:pt x="3259233" y="266308"/>
                </a:cubicBezTo>
                <a:lnTo>
                  <a:pt x="3255996" y="269545"/>
                </a:lnTo>
                <a:lnTo>
                  <a:pt x="3253838" y="269545"/>
                </a:lnTo>
                <a:lnTo>
                  <a:pt x="3243992" y="267387"/>
                </a:lnTo>
                <a:cubicBezTo>
                  <a:pt x="3242553" y="270264"/>
                  <a:pt x="3240395" y="271703"/>
                  <a:pt x="3237518" y="271703"/>
                </a:cubicBezTo>
                <a:cubicBezTo>
                  <a:pt x="3235000" y="271703"/>
                  <a:pt x="3232842" y="268826"/>
                  <a:pt x="3231044" y="263071"/>
                </a:cubicBezTo>
                <a:cubicBezTo>
                  <a:pt x="3227177" y="263071"/>
                  <a:pt x="3224974" y="259070"/>
                  <a:pt x="3224435" y="251067"/>
                </a:cubicBezTo>
                <a:cubicBezTo>
                  <a:pt x="3223176" y="251067"/>
                  <a:pt x="3220298" y="247426"/>
                  <a:pt x="3215803" y="240142"/>
                </a:cubicBezTo>
                <a:cubicBezTo>
                  <a:pt x="3213105" y="239962"/>
                  <a:pt x="3210543" y="236725"/>
                  <a:pt x="3208115" y="230431"/>
                </a:cubicBezTo>
                <a:cubicBezTo>
                  <a:pt x="3201641" y="229172"/>
                  <a:pt x="3198404" y="227689"/>
                  <a:pt x="3198404" y="225980"/>
                </a:cubicBezTo>
                <a:lnTo>
                  <a:pt x="3198404" y="223822"/>
                </a:lnTo>
                <a:lnTo>
                  <a:pt x="3200562" y="221664"/>
                </a:lnTo>
                <a:lnTo>
                  <a:pt x="3212566" y="221664"/>
                </a:lnTo>
                <a:cubicBezTo>
                  <a:pt x="3225963" y="221125"/>
                  <a:pt x="3233561" y="218607"/>
                  <a:pt x="3235360" y="214111"/>
                </a:cubicBezTo>
                <a:lnTo>
                  <a:pt x="3234281" y="208581"/>
                </a:lnTo>
                <a:lnTo>
                  <a:pt x="3236439" y="190103"/>
                </a:lnTo>
                <a:lnTo>
                  <a:pt x="3233202" y="180392"/>
                </a:lnTo>
                <a:lnTo>
                  <a:pt x="3231044" y="180392"/>
                </a:lnTo>
                <a:cubicBezTo>
                  <a:pt x="3230504" y="183989"/>
                  <a:pt x="3229425" y="185787"/>
                  <a:pt x="3227807" y="185787"/>
                </a:cubicBezTo>
                <a:cubicBezTo>
                  <a:pt x="3225019" y="185787"/>
                  <a:pt x="3221737" y="177470"/>
                  <a:pt x="3217961" y="160835"/>
                </a:cubicBezTo>
                <a:cubicBezTo>
                  <a:pt x="3215803" y="159037"/>
                  <a:pt x="3213285" y="153597"/>
                  <a:pt x="3210408" y="144515"/>
                </a:cubicBezTo>
                <a:lnTo>
                  <a:pt x="3211487" y="138985"/>
                </a:lnTo>
                <a:lnTo>
                  <a:pt x="3210408" y="138985"/>
                </a:lnTo>
                <a:cubicBezTo>
                  <a:pt x="3206361" y="145909"/>
                  <a:pt x="3203799" y="153552"/>
                  <a:pt x="3202720" y="161914"/>
                </a:cubicBezTo>
                <a:cubicBezTo>
                  <a:pt x="3196965" y="166770"/>
                  <a:pt x="3192963" y="173289"/>
                  <a:pt x="3190716" y="181471"/>
                </a:cubicBezTo>
                <a:cubicBezTo>
                  <a:pt x="3190716" y="184349"/>
                  <a:pt x="3189637" y="185787"/>
                  <a:pt x="3187479" y="185787"/>
                </a:cubicBezTo>
                <a:lnTo>
                  <a:pt x="3184242" y="183629"/>
                </a:lnTo>
                <a:lnTo>
                  <a:pt x="3182084" y="183629"/>
                </a:lnTo>
                <a:lnTo>
                  <a:pt x="3182084" y="185787"/>
                </a:lnTo>
                <a:lnTo>
                  <a:pt x="3181005" y="185787"/>
                </a:lnTo>
                <a:lnTo>
                  <a:pt x="3182084" y="189024"/>
                </a:lnTo>
                <a:cubicBezTo>
                  <a:pt x="3180825" y="195408"/>
                  <a:pt x="3179027" y="199769"/>
                  <a:pt x="3176689" y="202107"/>
                </a:cubicBezTo>
                <a:lnTo>
                  <a:pt x="3176689" y="217348"/>
                </a:lnTo>
                <a:lnTo>
                  <a:pt x="3175610" y="229352"/>
                </a:lnTo>
                <a:lnTo>
                  <a:pt x="3176689" y="232589"/>
                </a:lnTo>
                <a:lnTo>
                  <a:pt x="3173317" y="237984"/>
                </a:lnTo>
                <a:lnTo>
                  <a:pt x="3175610" y="244458"/>
                </a:lnTo>
                <a:lnTo>
                  <a:pt x="3171159" y="256462"/>
                </a:lnTo>
                <a:cubicBezTo>
                  <a:pt x="3174845" y="257002"/>
                  <a:pt x="3176689" y="258081"/>
                  <a:pt x="3176689" y="259699"/>
                </a:cubicBezTo>
                <a:lnTo>
                  <a:pt x="3176689" y="260778"/>
                </a:lnTo>
                <a:cubicBezTo>
                  <a:pt x="3176689" y="262037"/>
                  <a:pt x="3172327" y="264959"/>
                  <a:pt x="3163606" y="269545"/>
                </a:cubicBezTo>
                <a:cubicBezTo>
                  <a:pt x="3144004" y="268466"/>
                  <a:pt x="3134203" y="265184"/>
                  <a:pt x="3134203" y="259699"/>
                </a:cubicBezTo>
                <a:lnTo>
                  <a:pt x="3132045" y="241221"/>
                </a:lnTo>
                <a:lnTo>
                  <a:pt x="3136361" y="235826"/>
                </a:lnTo>
                <a:lnTo>
                  <a:pt x="3135282" y="234747"/>
                </a:lnTo>
                <a:lnTo>
                  <a:pt x="3135282" y="232589"/>
                </a:lnTo>
                <a:lnTo>
                  <a:pt x="3134203" y="217348"/>
                </a:lnTo>
                <a:lnTo>
                  <a:pt x="3136361" y="213032"/>
                </a:lnTo>
                <a:lnTo>
                  <a:pt x="3134203" y="204265"/>
                </a:lnTo>
                <a:lnTo>
                  <a:pt x="3134203" y="195633"/>
                </a:lnTo>
                <a:lnTo>
                  <a:pt x="3135282" y="194554"/>
                </a:lnTo>
                <a:lnTo>
                  <a:pt x="3133124" y="189024"/>
                </a:lnTo>
                <a:lnTo>
                  <a:pt x="3134203" y="182550"/>
                </a:lnTo>
                <a:lnTo>
                  <a:pt x="3132045" y="176076"/>
                </a:lnTo>
                <a:lnTo>
                  <a:pt x="3132045" y="172704"/>
                </a:lnTo>
                <a:cubicBezTo>
                  <a:pt x="3133483" y="135748"/>
                  <a:pt x="3134922" y="117270"/>
                  <a:pt x="3136361" y="117270"/>
                </a:cubicBezTo>
                <a:lnTo>
                  <a:pt x="3135282" y="111875"/>
                </a:lnTo>
                <a:lnTo>
                  <a:pt x="3135282" y="106480"/>
                </a:lnTo>
                <a:lnTo>
                  <a:pt x="3136361" y="105401"/>
                </a:lnTo>
                <a:lnTo>
                  <a:pt x="3136361" y="104188"/>
                </a:lnTo>
                <a:cubicBezTo>
                  <a:pt x="3134383" y="104188"/>
                  <a:pt x="3132944" y="99871"/>
                  <a:pt x="3132045" y="91239"/>
                </a:cubicBezTo>
                <a:lnTo>
                  <a:pt x="3134203" y="84630"/>
                </a:lnTo>
                <a:lnTo>
                  <a:pt x="3132045" y="82472"/>
                </a:lnTo>
                <a:cubicBezTo>
                  <a:pt x="3132404" y="63680"/>
                  <a:pt x="3133843" y="54283"/>
                  <a:pt x="3136361" y="54283"/>
                </a:cubicBezTo>
                <a:lnTo>
                  <a:pt x="3137440" y="54283"/>
                </a:lnTo>
                <a:cubicBezTo>
                  <a:pt x="3147241" y="55722"/>
                  <a:pt x="3154165" y="58240"/>
                  <a:pt x="3158211" y="61836"/>
                </a:cubicBezTo>
                <a:cubicBezTo>
                  <a:pt x="3161448" y="61836"/>
                  <a:pt x="3166483" y="63275"/>
                  <a:pt x="3173317" y="66152"/>
                </a:cubicBezTo>
                <a:lnTo>
                  <a:pt x="3174531" y="66152"/>
                </a:lnTo>
                <a:lnTo>
                  <a:pt x="3175610" y="65073"/>
                </a:lnTo>
                <a:lnTo>
                  <a:pt x="3176689" y="65073"/>
                </a:lnTo>
                <a:lnTo>
                  <a:pt x="3178847" y="67231"/>
                </a:lnTo>
                <a:lnTo>
                  <a:pt x="3179926" y="67231"/>
                </a:lnTo>
                <a:lnTo>
                  <a:pt x="3185321" y="61836"/>
                </a:lnTo>
                <a:cubicBezTo>
                  <a:pt x="3181724" y="57700"/>
                  <a:pt x="3179926" y="53699"/>
                  <a:pt x="3179926" y="49832"/>
                </a:cubicBezTo>
                <a:cubicBezTo>
                  <a:pt x="3180465" y="38953"/>
                  <a:pt x="3181544" y="33513"/>
                  <a:pt x="3183163" y="33513"/>
                </a:cubicBezTo>
                <a:lnTo>
                  <a:pt x="3190716" y="39042"/>
                </a:lnTo>
                <a:lnTo>
                  <a:pt x="3191930" y="39042"/>
                </a:lnTo>
                <a:lnTo>
                  <a:pt x="3191930" y="37963"/>
                </a:lnTo>
                <a:cubicBezTo>
                  <a:pt x="3186805" y="37963"/>
                  <a:pt x="3182443" y="31085"/>
                  <a:pt x="3178847" y="17328"/>
                </a:cubicBezTo>
                <a:cubicBezTo>
                  <a:pt x="3177588" y="17328"/>
                  <a:pt x="3176868" y="15484"/>
                  <a:pt x="3176689" y="11798"/>
                </a:cubicBezTo>
                <a:cubicBezTo>
                  <a:pt x="3176689" y="9819"/>
                  <a:pt x="3178487" y="8021"/>
                  <a:pt x="3182084" y="6403"/>
                </a:cubicBezTo>
                <a:close/>
                <a:moveTo>
                  <a:pt x="1651376" y="6132"/>
                </a:moveTo>
                <a:lnTo>
                  <a:pt x="1652454" y="7211"/>
                </a:lnTo>
                <a:lnTo>
                  <a:pt x="1653534" y="7211"/>
                </a:lnTo>
                <a:lnTo>
                  <a:pt x="1657985" y="6132"/>
                </a:lnTo>
                <a:cubicBezTo>
                  <a:pt x="1658703" y="8380"/>
                  <a:pt x="1660907" y="9504"/>
                  <a:pt x="1664594" y="9504"/>
                </a:cubicBezTo>
                <a:lnTo>
                  <a:pt x="1669045" y="9504"/>
                </a:lnTo>
                <a:lnTo>
                  <a:pt x="1675653" y="7211"/>
                </a:lnTo>
                <a:cubicBezTo>
                  <a:pt x="1686622" y="8740"/>
                  <a:pt x="1692108" y="12427"/>
                  <a:pt x="1692108" y="18271"/>
                </a:cubicBezTo>
                <a:lnTo>
                  <a:pt x="1692108" y="19350"/>
                </a:lnTo>
                <a:cubicBezTo>
                  <a:pt x="1688060" y="27443"/>
                  <a:pt x="1683655" y="31489"/>
                  <a:pt x="1678889" y="31489"/>
                </a:cubicBezTo>
                <a:lnTo>
                  <a:pt x="1678889" y="35940"/>
                </a:lnTo>
                <a:lnTo>
                  <a:pt x="1677811" y="42549"/>
                </a:lnTo>
                <a:cubicBezTo>
                  <a:pt x="1678530" y="50641"/>
                  <a:pt x="1681453" y="54687"/>
                  <a:pt x="1686578" y="54687"/>
                </a:cubicBezTo>
                <a:cubicBezTo>
                  <a:pt x="1690983" y="54687"/>
                  <a:pt x="1693187" y="56126"/>
                  <a:pt x="1693187" y="59004"/>
                </a:cubicBezTo>
                <a:lnTo>
                  <a:pt x="1695481" y="59004"/>
                </a:lnTo>
                <a:lnTo>
                  <a:pt x="1693187" y="55767"/>
                </a:lnTo>
                <a:lnTo>
                  <a:pt x="1694266" y="54687"/>
                </a:lnTo>
                <a:lnTo>
                  <a:pt x="1702088" y="56846"/>
                </a:lnTo>
                <a:cubicBezTo>
                  <a:pt x="1708113" y="50821"/>
                  <a:pt x="1712879" y="44572"/>
                  <a:pt x="1716386" y="38098"/>
                </a:cubicBezTo>
                <a:lnTo>
                  <a:pt x="1717464" y="38098"/>
                </a:lnTo>
                <a:lnTo>
                  <a:pt x="1720838" y="40256"/>
                </a:lnTo>
                <a:cubicBezTo>
                  <a:pt x="1720838" y="35850"/>
                  <a:pt x="1724837" y="31849"/>
                  <a:pt x="1732839" y="28252"/>
                </a:cubicBezTo>
                <a:cubicBezTo>
                  <a:pt x="1742011" y="32028"/>
                  <a:pt x="1749745" y="37513"/>
                  <a:pt x="1756038" y="44707"/>
                </a:cubicBezTo>
                <a:cubicBezTo>
                  <a:pt x="1763411" y="44707"/>
                  <a:pt x="1767097" y="46910"/>
                  <a:pt x="1767097" y="51316"/>
                </a:cubicBezTo>
                <a:lnTo>
                  <a:pt x="1773707" y="57925"/>
                </a:lnTo>
                <a:lnTo>
                  <a:pt x="1773707" y="60083"/>
                </a:lnTo>
                <a:cubicBezTo>
                  <a:pt x="1773707" y="64129"/>
                  <a:pt x="1771864" y="67096"/>
                  <a:pt x="1768179" y="68984"/>
                </a:cubicBezTo>
                <a:lnTo>
                  <a:pt x="1765885" y="68984"/>
                </a:lnTo>
                <a:lnTo>
                  <a:pt x="1761569" y="64533"/>
                </a:lnTo>
                <a:lnTo>
                  <a:pt x="1760491" y="65612"/>
                </a:lnTo>
                <a:lnTo>
                  <a:pt x="1759275" y="65612"/>
                </a:lnTo>
                <a:lnTo>
                  <a:pt x="1735133" y="64533"/>
                </a:lnTo>
                <a:lnTo>
                  <a:pt x="1734054" y="63454"/>
                </a:lnTo>
                <a:lnTo>
                  <a:pt x="1734054" y="62375"/>
                </a:lnTo>
                <a:lnTo>
                  <a:pt x="1735133" y="53474"/>
                </a:lnTo>
                <a:lnTo>
                  <a:pt x="1734054" y="41470"/>
                </a:lnTo>
                <a:lnTo>
                  <a:pt x="1735133" y="38098"/>
                </a:lnTo>
                <a:cubicBezTo>
                  <a:pt x="1733604" y="38098"/>
                  <a:pt x="1732480" y="41020"/>
                  <a:pt x="1731760" y="46865"/>
                </a:cubicBezTo>
                <a:lnTo>
                  <a:pt x="1734054" y="53474"/>
                </a:lnTo>
                <a:cubicBezTo>
                  <a:pt x="1734054" y="61566"/>
                  <a:pt x="1731086" y="65612"/>
                  <a:pt x="1725152" y="65612"/>
                </a:cubicBezTo>
                <a:lnTo>
                  <a:pt x="1718544" y="66691"/>
                </a:lnTo>
                <a:lnTo>
                  <a:pt x="1706403" y="65612"/>
                </a:lnTo>
                <a:lnTo>
                  <a:pt x="1679970" y="66691"/>
                </a:lnTo>
                <a:lnTo>
                  <a:pt x="1679970" y="74514"/>
                </a:lnTo>
                <a:lnTo>
                  <a:pt x="1673360" y="84360"/>
                </a:lnTo>
                <a:cubicBezTo>
                  <a:pt x="1676327" y="88766"/>
                  <a:pt x="1678530" y="94656"/>
                  <a:pt x="1679970" y="102029"/>
                </a:cubicBezTo>
                <a:lnTo>
                  <a:pt x="1676731" y="104187"/>
                </a:lnTo>
                <a:cubicBezTo>
                  <a:pt x="1678171" y="105895"/>
                  <a:pt x="1678889" y="110301"/>
                  <a:pt x="1678889" y="117405"/>
                </a:cubicBezTo>
                <a:lnTo>
                  <a:pt x="1679970" y="116326"/>
                </a:lnTo>
                <a:lnTo>
                  <a:pt x="1682262" y="116326"/>
                </a:lnTo>
                <a:cubicBezTo>
                  <a:pt x="1693951" y="118394"/>
                  <a:pt x="1699795" y="120597"/>
                  <a:pt x="1699795" y="122935"/>
                </a:cubicBezTo>
                <a:lnTo>
                  <a:pt x="1713012" y="118484"/>
                </a:lnTo>
                <a:lnTo>
                  <a:pt x="1718544" y="120777"/>
                </a:lnTo>
                <a:lnTo>
                  <a:pt x="1718544" y="115247"/>
                </a:lnTo>
                <a:cubicBezTo>
                  <a:pt x="1719623" y="112639"/>
                  <a:pt x="1723669" y="108593"/>
                  <a:pt x="1730681" y="103108"/>
                </a:cubicBezTo>
                <a:cubicBezTo>
                  <a:pt x="1734009" y="93577"/>
                  <a:pt x="1738415" y="88811"/>
                  <a:pt x="1743901" y="88811"/>
                </a:cubicBezTo>
                <a:cubicBezTo>
                  <a:pt x="1751812" y="88811"/>
                  <a:pt x="1757703" y="94296"/>
                  <a:pt x="1761569" y="105266"/>
                </a:cubicBezTo>
                <a:lnTo>
                  <a:pt x="1780316" y="120777"/>
                </a:lnTo>
                <a:lnTo>
                  <a:pt x="1780316" y="121856"/>
                </a:lnTo>
                <a:lnTo>
                  <a:pt x="1774786" y="121856"/>
                </a:lnTo>
                <a:lnTo>
                  <a:pt x="1771415" y="119698"/>
                </a:lnTo>
                <a:lnTo>
                  <a:pt x="1768179" y="119698"/>
                </a:lnTo>
                <a:cubicBezTo>
                  <a:pt x="1762243" y="121676"/>
                  <a:pt x="1759275" y="124238"/>
                  <a:pt x="1759275" y="127386"/>
                </a:cubicBezTo>
                <a:lnTo>
                  <a:pt x="1747271" y="131701"/>
                </a:lnTo>
                <a:cubicBezTo>
                  <a:pt x="1747271" y="129004"/>
                  <a:pt x="1742866" y="127206"/>
                  <a:pt x="1734054" y="126307"/>
                </a:cubicBezTo>
                <a:lnTo>
                  <a:pt x="1734054" y="124014"/>
                </a:lnTo>
                <a:lnTo>
                  <a:pt x="1729602" y="127386"/>
                </a:lnTo>
                <a:lnTo>
                  <a:pt x="1725152" y="127386"/>
                </a:lnTo>
                <a:lnTo>
                  <a:pt x="1719623" y="126307"/>
                </a:lnTo>
                <a:cubicBezTo>
                  <a:pt x="1699122" y="127565"/>
                  <a:pt x="1688871" y="130128"/>
                  <a:pt x="1688871" y="133994"/>
                </a:cubicBezTo>
                <a:cubicBezTo>
                  <a:pt x="1691029" y="136332"/>
                  <a:pt x="1692108" y="141098"/>
                  <a:pt x="1692108" y="148291"/>
                </a:cubicBezTo>
                <a:lnTo>
                  <a:pt x="1700874" y="154900"/>
                </a:lnTo>
                <a:lnTo>
                  <a:pt x="1700874" y="157058"/>
                </a:lnTo>
                <a:lnTo>
                  <a:pt x="1699795" y="162588"/>
                </a:lnTo>
                <a:lnTo>
                  <a:pt x="1700874" y="163667"/>
                </a:lnTo>
                <a:lnTo>
                  <a:pt x="1704247" y="163667"/>
                </a:lnTo>
                <a:lnTo>
                  <a:pt x="1707484" y="161509"/>
                </a:lnTo>
                <a:cubicBezTo>
                  <a:pt x="1710091" y="161509"/>
                  <a:pt x="1712698" y="164431"/>
                  <a:pt x="1715307" y="170276"/>
                </a:cubicBezTo>
                <a:lnTo>
                  <a:pt x="1716386" y="169197"/>
                </a:lnTo>
                <a:lnTo>
                  <a:pt x="1717464" y="169197"/>
                </a:lnTo>
                <a:cubicBezTo>
                  <a:pt x="1729063" y="178728"/>
                  <a:pt x="1739358" y="183494"/>
                  <a:pt x="1748350" y="183494"/>
                </a:cubicBezTo>
                <a:cubicBezTo>
                  <a:pt x="1749249" y="185562"/>
                  <a:pt x="1755500" y="189248"/>
                  <a:pt x="1767097" y="194554"/>
                </a:cubicBezTo>
                <a:cubicBezTo>
                  <a:pt x="1767097" y="196802"/>
                  <a:pt x="1772224" y="199364"/>
                  <a:pt x="1782474" y="202241"/>
                </a:cubicBezTo>
                <a:lnTo>
                  <a:pt x="1782474" y="204534"/>
                </a:lnTo>
                <a:cubicBezTo>
                  <a:pt x="1777888" y="212627"/>
                  <a:pt x="1774201" y="216673"/>
                  <a:pt x="1771415" y="216673"/>
                </a:cubicBezTo>
                <a:cubicBezTo>
                  <a:pt x="1766110" y="221799"/>
                  <a:pt x="1761704" y="232409"/>
                  <a:pt x="1758196" y="248504"/>
                </a:cubicBezTo>
                <a:cubicBezTo>
                  <a:pt x="1758196" y="251471"/>
                  <a:pt x="1757117" y="252955"/>
                  <a:pt x="1754959" y="252955"/>
                </a:cubicBezTo>
                <a:cubicBezTo>
                  <a:pt x="1740392" y="249628"/>
                  <a:pt x="1726411" y="239737"/>
                  <a:pt x="1713012" y="223282"/>
                </a:cubicBezTo>
                <a:cubicBezTo>
                  <a:pt x="1713012" y="221034"/>
                  <a:pt x="1708967" y="217348"/>
                  <a:pt x="1700874" y="212222"/>
                </a:cubicBezTo>
                <a:cubicBezTo>
                  <a:pt x="1697458" y="206108"/>
                  <a:pt x="1694895" y="198735"/>
                  <a:pt x="1693187" y="190103"/>
                </a:cubicBezTo>
                <a:cubicBezTo>
                  <a:pt x="1690309" y="190103"/>
                  <a:pt x="1686263" y="182774"/>
                  <a:pt x="1681049" y="168118"/>
                </a:cubicBezTo>
                <a:lnTo>
                  <a:pt x="1678889" y="168118"/>
                </a:lnTo>
                <a:lnTo>
                  <a:pt x="1679970" y="172569"/>
                </a:lnTo>
                <a:lnTo>
                  <a:pt x="1678889" y="175806"/>
                </a:lnTo>
                <a:lnTo>
                  <a:pt x="1679970" y="182415"/>
                </a:lnTo>
                <a:lnTo>
                  <a:pt x="1677811" y="191317"/>
                </a:lnTo>
                <a:lnTo>
                  <a:pt x="1678889" y="195633"/>
                </a:lnTo>
                <a:lnTo>
                  <a:pt x="1677811" y="195633"/>
                </a:lnTo>
                <a:lnTo>
                  <a:pt x="1679970" y="202241"/>
                </a:lnTo>
                <a:lnTo>
                  <a:pt x="1679970" y="204534"/>
                </a:lnTo>
                <a:lnTo>
                  <a:pt x="1676731" y="216673"/>
                </a:lnTo>
                <a:lnTo>
                  <a:pt x="1678889" y="220989"/>
                </a:lnTo>
                <a:lnTo>
                  <a:pt x="1676731" y="226519"/>
                </a:lnTo>
                <a:lnTo>
                  <a:pt x="1679970" y="233128"/>
                </a:lnTo>
                <a:lnTo>
                  <a:pt x="1678889" y="234207"/>
                </a:lnTo>
                <a:lnTo>
                  <a:pt x="1679970" y="239737"/>
                </a:lnTo>
                <a:lnTo>
                  <a:pt x="1679970" y="257406"/>
                </a:lnTo>
                <a:cubicBezTo>
                  <a:pt x="1679970" y="266937"/>
                  <a:pt x="1670437" y="271702"/>
                  <a:pt x="1651376" y="271702"/>
                </a:cubicBezTo>
                <a:lnTo>
                  <a:pt x="1650296" y="268331"/>
                </a:lnTo>
                <a:lnTo>
                  <a:pt x="1649082" y="268331"/>
                </a:lnTo>
                <a:lnTo>
                  <a:pt x="1642474" y="269544"/>
                </a:lnTo>
                <a:lnTo>
                  <a:pt x="1641394" y="268331"/>
                </a:lnTo>
                <a:lnTo>
                  <a:pt x="1640316" y="268331"/>
                </a:lnTo>
                <a:lnTo>
                  <a:pt x="1633707" y="269544"/>
                </a:lnTo>
                <a:cubicBezTo>
                  <a:pt x="1630019" y="265678"/>
                  <a:pt x="1628177" y="262351"/>
                  <a:pt x="1628177" y="259564"/>
                </a:cubicBezTo>
                <a:lnTo>
                  <a:pt x="1628177" y="257406"/>
                </a:lnTo>
                <a:lnTo>
                  <a:pt x="1631549" y="247425"/>
                </a:lnTo>
                <a:cubicBezTo>
                  <a:pt x="1629660" y="247425"/>
                  <a:pt x="1628177" y="243019"/>
                  <a:pt x="1627098" y="234207"/>
                </a:cubicBezTo>
                <a:cubicBezTo>
                  <a:pt x="1625839" y="234207"/>
                  <a:pt x="1625120" y="232364"/>
                  <a:pt x="1624940" y="228677"/>
                </a:cubicBezTo>
                <a:lnTo>
                  <a:pt x="1624940" y="222068"/>
                </a:lnTo>
                <a:cubicBezTo>
                  <a:pt x="1624940" y="220630"/>
                  <a:pt x="1626783" y="219910"/>
                  <a:pt x="1630469" y="219910"/>
                </a:cubicBezTo>
                <a:lnTo>
                  <a:pt x="1630469" y="218831"/>
                </a:lnTo>
                <a:cubicBezTo>
                  <a:pt x="1627503" y="218831"/>
                  <a:pt x="1626020" y="218112"/>
                  <a:pt x="1626020" y="216673"/>
                </a:cubicBezTo>
                <a:lnTo>
                  <a:pt x="1629256" y="208850"/>
                </a:lnTo>
                <a:lnTo>
                  <a:pt x="1628177" y="202241"/>
                </a:lnTo>
                <a:lnTo>
                  <a:pt x="1629256" y="201163"/>
                </a:lnTo>
                <a:lnTo>
                  <a:pt x="1629256" y="200084"/>
                </a:lnTo>
                <a:cubicBezTo>
                  <a:pt x="1629256" y="194958"/>
                  <a:pt x="1627053" y="192396"/>
                  <a:pt x="1622647" y="192396"/>
                </a:cubicBezTo>
                <a:lnTo>
                  <a:pt x="1621568" y="191317"/>
                </a:lnTo>
                <a:lnTo>
                  <a:pt x="1620489" y="191317"/>
                </a:lnTo>
                <a:cubicBezTo>
                  <a:pt x="1617520" y="192036"/>
                  <a:pt x="1616038" y="193834"/>
                  <a:pt x="1616038" y="196712"/>
                </a:cubicBezTo>
                <a:cubicBezTo>
                  <a:pt x="1619725" y="197701"/>
                  <a:pt x="1621568" y="198825"/>
                  <a:pt x="1621568" y="200084"/>
                </a:cubicBezTo>
                <a:lnTo>
                  <a:pt x="1621568" y="201163"/>
                </a:lnTo>
                <a:cubicBezTo>
                  <a:pt x="1620130" y="208536"/>
                  <a:pt x="1616487" y="212222"/>
                  <a:pt x="1610642" y="212222"/>
                </a:cubicBezTo>
                <a:lnTo>
                  <a:pt x="1609429" y="212222"/>
                </a:lnTo>
                <a:lnTo>
                  <a:pt x="1605112" y="207771"/>
                </a:lnTo>
                <a:lnTo>
                  <a:pt x="1607271" y="205613"/>
                </a:lnTo>
                <a:lnTo>
                  <a:pt x="1606191" y="199005"/>
                </a:lnTo>
                <a:lnTo>
                  <a:pt x="1605112" y="199005"/>
                </a:lnTo>
                <a:lnTo>
                  <a:pt x="1604034" y="202241"/>
                </a:lnTo>
                <a:lnTo>
                  <a:pt x="1605112" y="206692"/>
                </a:lnTo>
                <a:lnTo>
                  <a:pt x="1599584" y="207771"/>
                </a:lnTo>
                <a:lnTo>
                  <a:pt x="1599584" y="208850"/>
                </a:lnTo>
                <a:cubicBezTo>
                  <a:pt x="1602910" y="208850"/>
                  <a:pt x="1605112" y="210334"/>
                  <a:pt x="1606191" y="213301"/>
                </a:cubicBezTo>
                <a:lnTo>
                  <a:pt x="1606191" y="214380"/>
                </a:lnTo>
                <a:cubicBezTo>
                  <a:pt x="1603045" y="219326"/>
                  <a:pt x="1598278" y="222653"/>
                  <a:pt x="1591895" y="224361"/>
                </a:cubicBezTo>
                <a:cubicBezTo>
                  <a:pt x="1591895" y="227598"/>
                  <a:pt x="1586724" y="231240"/>
                  <a:pt x="1576385" y="235286"/>
                </a:cubicBezTo>
                <a:lnTo>
                  <a:pt x="1568696" y="243109"/>
                </a:lnTo>
                <a:lnTo>
                  <a:pt x="1567618" y="243109"/>
                </a:lnTo>
                <a:lnTo>
                  <a:pt x="1559929" y="241895"/>
                </a:lnTo>
                <a:cubicBezTo>
                  <a:pt x="1553996" y="248549"/>
                  <a:pt x="1547746" y="251876"/>
                  <a:pt x="1541183" y="251876"/>
                </a:cubicBezTo>
                <a:lnTo>
                  <a:pt x="1532415" y="257406"/>
                </a:lnTo>
                <a:cubicBezTo>
                  <a:pt x="1527378" y="255338"/>
                  <a:pt x="1524053" y="252775"/>
                  <a:pt x="1522434" y="249718"/>
                </a:cubicBezTo>
                <a:lnTo>
                  <a:pt x="1522434" y="248504"/>
                </a:lnTo>
                <a:cubicBezTo>
                  <a:pt x="1522434" y="247065"/>
                  <a:pt x="1524996" y="245986"/>
                  <a:pt x="1530123" y="245267"/>
                </a:cubicBezTo>
                <a:cubicBezTo>
                  <a:pt x="1535876" y="232768"/>
                  <a:pt x="1542486" y="226519"/>
                  <a:pt x="1549950" y="226519"/>
                </a:cubicBezTo>
                <a:cubicBezTo>
                  <a:pt x="1555254" y="216268"/>
                  <a:pt x="1562627" y="207816"/>
                  <a:pt x="1572069" y="201163"/>
                </a:cubicBezTo>
                <a:cubicBezTo>
                  <a:pt x="1572069" y="199364"/>
                  <a:pt x="1574272" y="196802"/>
                  <a:pt x="1578678" y="193475"/>
                </a:cubicBezTo>
                <a:lnTo>
                  <a:pt x="1600663" y="153821"/>
                </a:lnTo>
                <a:cubicBezTo>
                  <a:pt x="1603808" y="137636"/>
                  <a:pt x="1607495" y="129544"/>
                  <a:pt x="1611722" y="129544"/>
                </a:cubicBezTo>
                <a:lnTo>
                  <a:pt x="1611722" y="127386"/>
                </a:lnTo>
                <a:lnTo>
                  <a:pt x="1609429" y="125093"/>
                </a:lnTo>
                <a:lnTo>
                  <a:pt x="1596211" y="131701"/>
                </a:lnTo>
                <a:lnTo>
                  <a:pt x="1594053" y="131701"/>
                </a:lnTo>
                <a:cubicBezTo>
                  <a:pt x="1591086" y="128824"/>
                  <a:pt x="1587040" y="126262"/>
                  <a:pt x="1581914" y="124014"/>
                </a:cubicBezTo>
                <a:lnTo>
                  <a:pt x="1580836" y="124014"/>
                </a:lnTo>
                <a:cubicBezTo>
                  <a:pt x="1577329" y="126981"/>
                  <a:pt x="1571079" y="128465"/>
                  <a:pt x="1562088" y="128465"/>
                </a:cubicBezTo>
                <a:lnTo>
                  <a:pt x="1561009" y="127386"/>
                </a:lnTo>
                <a:lnTo>
                  <a:pt x="1559929" y="127386"/>
                </a:lnTo>
                <a:lnTo>
                  <a:pt x="1553321" y="128465"/>
                </a:lnTo>
                <a:lnTo>
                  <a:pt x="1552242" y="128465"/>
                </a:lnTo>
                <a:lnTo>
                  <a:pt x="1549950" y="126307"/>
                </a:lnTo>
                <a:lnTo>
                  <a:pt x="1549950" y="125093"/>
                </a:lnTo>
                <a:cubicBezTo>
                  <a:pt x="1552377" y="120687"/>
                  <a:pt x="1556422" y="118484"/>
                  <a:pt x="1562088" y="118484"/>
                </a:cubicBezTo>
                <a:lnTo>
                  <a:pt x="1570855" y="118484"/>
                </a:lnTo>
                <a:lnTo>
                  <a:pt x="1581914" y="121856"/>
                </a:lnTo>
                <a:lnTo>
                  <a:pt x="1586365" y="121856"/>
                </a:lnTo>
                <a:lnTo>
                  <a:pt x="1598504" y="116326"/>
                </a:lnTo>
                <a:lnTo>
                  <a:pt x="1599584" y="116326"/>
                </a:lnTo>
                <a:lnTo>
                  <a:pt x="1600663" y="117405"/>
                </a:lnTo>
                <a:lnTo>
                  <a:pt x="1600663" y="125093"/>
                </a:lnTo>
                <a:lnTo>
                  <a:pt x="1602820" y="125093"/>
                </a:lnTo>
                <a:lnTo>
                  <a:pt x="1604034" y="124014"/>
                </a:lnTo>
                <a:lnTo>
                  <a:pt x="1605112" y="124014"/>
                </a:lnTo>
                <a:lnTo>
                  <a:pt x="1604034" y="122935"/>
                </a:lnTo>
                <a:lnTo>
                  <a:pt x="1604034" y="121856"/>
                </a:lnTo>
                <a:cubicBezTo>
                  <a:pt x="1605473" y="119068"/>
                  <a:pt x="1607676" y="117225"/>
                  <a:pt x="1610642" y="116326"/>
                </a:cubicBezTo>
                <a:lnTo>
                  <a:pt x="1622647" y="117405"/>
                </a:lnTo>
                <a:lnTo>
                  <a:pt x="1628177" y="117405"/>
                </a:lnTo>
                <a:lnTo>
                  <a:pt x="1628177" y="109717"/>
                </a:lnTo>
                <a:lnTo>
                  <a:pt x="1629256" y="106480"/>
                </a:lnTo>
                <a:cubicBezTo>
                  <a:pt x="1628536" y="93262"/>
                  <a:pt x="1627098" y="85889"/>
                  <a:pt x="1624940" y="84360"/>
                </a:cubicBezTo>
                <a:lnTo>
                  <a:pt x="1624940" y="78830"/>
                </a:lnTo>
                <a:cubicBezTo>
                  <a:pt x="1629345" y="71547"/>
                  <a:pt x="1631549" y="66781"/>
                  <a:pt x="1631549" y="64533"/>
                </a:cubicBezTo>
                <a:lnTo>
                  <a:pt x="1628177" y="62375"/>
                </a:lnTo>
                <a:lnTo>
                  <a:pt x="1627098" y="62375"/>
                </a:lnTo>
                <a:cubicBezTo>
                  <a:pt x="1627098" y="64533"/>
                  <a:pt x="1624176" y="65612"/>
                  <a:pt x="1618331" y="65612"/>
                </a:cubicBezTo>
                <a:lnTo>
                  <a:pt x="1618331" y="66691"/>
                </a:lnTo>
                <a:lnTo>
                  <a:pt x="1610642" y="65612"/>
                </a:lnTo>
                <a:lnTo>
                  <a:pt x="1596211" y="65612"/>
                </a:lnTo>
                <a:lnTo>
                  <a:pt x="1591895" y="66691"/>
                </a:lnTo>
                <a:lnTo>
                  <a:pt x="1588523" y="65612"/>
                </a:lnTo>
                <a:lnTo>
                  <a:pt x="1577463" y="66691"/>
                </a:lnTo>
                <a:lnTo>
                  <a:pt x="1563167" y="64533"/>
                </a:lnTo>
                <a:lnTo>
                  <a:pt x="1561009" y="66691"/>
                </a:lnTo>
                <a:lnTo>
                  <a:pt x="1543340" y="66691"/>
                </a:lnTo>
                <a:lnTo>
                  <a:pt x="1539023" y="62375"/>
                </a:lnTo>
                <a:lnTo>
                  <a:pt x="1539023" y="60083"/>
                </a:lnTo>
                <a:lnTo>
                  <a:pt x="1541183" y="56846"/>
                </a:lnTo>
                <a:lnTo>
                  <a:pt x="1552242" y="57925"/>
                </a:lnTo>
                <a:lnTo>
                  <a:pt x="1558851" y="57925"/>
                </a:lnTo>
                <a:lnTo>
                  <a:pt x="1559929" y="59004"/>
                </a:lnTo>
                <a:lnTo>
                  <a:pt x="1561009" y="57925"/>
                </a:lnTo>
                <a:lnTo>
                  <a:pt x="1573148" y="57925"/>
                </a:lnTo>
                <a:lnTo>
                  <a:pt x="1578678" y="62375"/>
                </a:lnTo>
                <a:lnTo>
                  <a:pt x="1579756" y="62375"/>
                </a:lnTo>
                <a:cubicBezTo>
                  <a:pt x="1583263" y="59408"/>
                  <a:pt x="1589513" y="57925"/>
                  <a:pt x="1598504" y="57925"/>
                </a:cubicBezTo>
                <a:lnTo>
                  <a:pt x="1599584" y="59004"/>
                </a:lnTo>
                <a:lnTo>
                  <a:pt x="1599584" y="60083"/>
                </a:lnTo>
                <a:lnTo>
                  <a:pt x="1622647" y="57925"/>
                </a:lnTo>
                <a:lnTo>
                  <a:pt x="1628177" y="61296"/>
                </a:lnTo>
                <a:lnTo>
                  <a:pt x="1629256" y="61296"/>
                </a:lnTo>
                <a:lnTo>
                  <a:pt x="1630469" y="57925"/>
                </a:lnTo>
                <a:lnTo>
                  <a:pt x="1629256" y="54687"/>
                </a:lnTo>
                <a:lnTo>
                  <a:pt x="1631549" y="44707"/>
                </a:lnTo>
                <a:lnTo>
                  <a:pt x="1631549" y="41470"/>
                </a:lnTo>
                <a:lnTo>
                  <a:pt x="1623862" y="12741"/>
                </a:lnTo>
                <a:cubicBezTo>
                  <a:pt x="1624940" y="9774"/>
                  <a:pt x="1626020" y="8290"/>
                  <a:pt x="1627098" y="8290"/>
                </a:cubicBezTo>
                <a:lnTo>
                  <a:pt x="1628177" y="8290"/>
                </a:lnTo>
                <a:lnTo>
                  <a:pt x="1637079" y="10583"/>
                </a:lnTo>
                <a:cubicBezTo>
                  <a:pt x="1642922" y="7616"/>
                  <a:pt x="1647688" y="6132"/>
                  <a:pt x="1651376" y="6132"/>
                </a:cubicBezTo>
                <a:close/>
                <a:moveTo>
                  <a:pt x="8092323" y="5731"/>
                </a:moveTo>
                <a:lnTo>
                  <a:pt x="8098797" y="6810"/>
                </a:lnTo>
                <a:lnTo>
                  <a:pt x="8113903" y="5731"/>
                </a:lnTo>
                <a:lnTo>
                  <a:pt x="8114982" y="5731"/>
                </a:lnTo>
                <a:cubicBezTo>
                  <a:pt x="8123614" y="5731"/>
                  <a:pt x="8127930" y="8248"/>
                  <a:pt x="8127930" y="13284"/>
                </a:cubicBezTo>
                <a:lnTo>
                  <a:pt x="8131167" y="13284"/>
                </a:lnTo>
                <a:cubicBezTo>
                  <a:pt x="8133865" y="11126"/>
                  <a:pt x="8137102" y="10047"/>
                  <a:pt x="8140878" y="10047"/>
                </a:cubicBezTo>
                <a:cubicBezTo>
                  <a:pt x="8146453" y="10047"/>
                  <a:pt x="8150095" y="11845"/>
                  <a:pt x="8151803" y="15442"/>
                </a:cubicBezTo>
                <a:lnTo>
                  <a:pt x="8151803" y="21916"/>
                </a:lnTo>
                <a:cubicBezTo>
                  <a:pt x="8151803" y="24074"/>
                  <a:pt x="8148881" y="25512"/>
                  <a:pt x="8143036" y="26232"/>
                </a:cubicBezTo>
                <a:lnTo>
                  <a:pt x="8140878" y="20837"/>
                </a:lnTo>
                <a:lnTo>
                  <a:pt x="8138720" y="20837"/>
                </a:lnTo>
                <a:lnTo>
                  <a:pt x="8138720" y="27311"/>
                </a:lnTo>
                <a:cubicBezTo>
                  <a:pt x="8138720" y="32886"/>
                  <a:pt x="8140159" y="36123"/>
                  <a:pt x="8143036" y="37022"/>
                </a:cubicBezTo>
                <a:lnTo>
                  <a:pt x="8144115" y="37022"/>
                </a:lnTo>
                <a:lnTo>
                  <a:pt x="8157198" y="26232"/>
                </a:lnTo>
                <a:cubicBezTo>
                  <a:pt x="8169067" y="26232"/>
                  <a:pt x="8177340" y="33830"/>
                  <a:pt x="8182015" y="49026"/>
                </a:cubicBezTo>
                <a:lnTo>
                  <a:pt x="8182015" y="50105"/>
                </a:lnTo>
                <a:lnTo>
                  <a:pt x="8177699" y="49026"/>
                </a:lnTo>
                <a:lnTo>
                  <a:pt x="8169067" y="52263"/>
                </a:lnTo>
                <a:lnTo>
                  <a:pt x="8160435" y="52263"/>
                </a:lnTo>
                <a:cubicBezTo>
                  <a:pt x="8156119" y="52263"/>
                  <a:pt x="8153961" y="50824"/>
                  <a:pt x="8153961" y="47947"/>
                </a:cubicBezTo>
                <a:lnTo>
                  <a:pt x="8149510" y="54421"/>
                </a:lnTo>
                <a:lnTo>
                  <a:pt x="8158277" y="54421"/>
                </a:lnTo>
                <a:cubicBezTo>
                  <a:pt x="8164751" y="55500"/>
                  <a:pt x="8167988" y="58377"/>
                  <a:pt x="8167988" y="63053"/>
                </a:cubicBezTo>
                <a:cubicBezTo>
                  <a:pt x="8167988" y="66649"/>
                  <a:pt x="8162189" y="71685"/>
                  <a:pt x="8150589" y="78159"/>
                </a:cubicBezTo>
                <a:cubicBezTo>
                  <a:pt x="8149331" y="83194"/>
                  <a:pt x="8147173" y="85712"/>
                  <a:pt x="8144115" y="85712"/>
                </a:cubicBezTo>
                <a:lnTo>
                  <a:pt x="8145194" y="91107"/>
                </a:lnTo>
                <a:lnTo>
                  <a:pt x="8144115" y="92186"/>
                </a:lnTo>
                <a:lnTo>
                  <a:pt x="8143036" y="91107"/>
                </a:lnTo>
                <a:lnTo>
                  <a:pt x="8137641" y="91107"/>
                </a:lnTo>
                <a:lnTo>
                  <a:pt x="8135483" y="93265"/>
                </a:lnTo>
                <a:lnTo>
                  <a:pt x="8139799" y="94344"/>
                </a:lnTo>
                <a:lnTo>
                  <a:pt x="8144115" y="93265"/>
                </a:lnTo>
                <a:lnTo>
                  <a:pt x="8147352" y="96502"/>
                </a:lnTo>
                <a:lnTo>
                  <a:pt x="8151803" y="95423"/>
                </a:lnTo>
                <a:lnTo>
                  <a:pt x="8152882" y="96502"/>
                </a:lnTo>
                <a:lnTo>
                  <a:pt x="8153961" y="93265"/>
                </a:lnTo>
                <a:lnTo>
                  <a:pt x="8152882" y="92186"/>
                </a:lnTo>
                <a:lnTo>
                  <a:pt x="8152882" y="90028"/>
                </a:lnTo>
                <a:cubicBezTo>
                  <a:pt x="8158098" y="83014"/>
                  <a:pt x="8163492" y="77260"/>
                  <a:pt x="8169067" y="72764"/>
                </a:cubicBezTo>
                <a:lnTo>
                  <a:pt x="8170146" y="72764"/>
                </a:lnTo>
                <a:cubicBezTo>
                  <a:pt x="8178419" y="72764"/>
                  <a:pt x="8187051" y="80317"/>
                  <a:pt x="8196042" y="95423"/>
                </a:cubicBezTo>
                <a:lnTo>
                  <a:pt x="8196042" y="96502"/>
                </a:lnTo>
                <a:lnTo>
                  <a:pt x="8198200" y="96502"/>
                </a:lnTo>
                <a:cubicBezTo>
                  <a:pt x="8200358" y="95963"/>
                  <a:pt x="8201437" y="93085"/>
                  <a:pt x="8201437" y="87870"/>
                </a:cubicBezTo>
                <a:lnTo>
                  <a:pt x="8201437" y="86791"/>
                </a:lnTo>
                <a:cubicBezTo>
                  <a:pt x="8198560" y="86791"/>
                  <a:pt x="8197121" y="84633"/>
                  <a:pt x="8197121" y="80317"/>
                </a:cubicBezTo>
                <a:lnTo>
                  <a:pt x="8197121" y="79238"/>
                </a:lnTo>
                <a:lnTo>
                  <a:pt x="8203595" y="69527"/>
                </a:lnTo>
                <a:lnTo>
                  <a:pt x="8201437" y="63053"/>
                </a:lnTo>
                <a:lnTo>
                  <a:pt x="8203595" y="57658"/>
                </a:lnTo>
                <a:lnTo>
                  <a:pt x="8202516" y="56579"/>
                </a:lnTo>
                <a:lnTo>
                  <a:pt x="8202516" y="55500"/>
                </a:lnTo>
                <a:cubicBezTo>
                  <a:pt x="8203056" y="33830"/>
                  <a:pt x="8204495" y="22995"/>
                  <a:pt x="8206832" y="22995"/>
                </a:cubicBezTo>
                <a:lnTo>
                  <a:pt x="8205754" y="12205"/>
                </a:lnTo>
                <a:cubicBezTo>
                  <a:pt x="8205754" y="7889"/>
                  <a:pt x="8210834" y="5731"/>
                  <a:pt x="8220994" y="5731"/>
                </a:cubicBezTo>
                <a:cubicBezTo>
                  <a:pt x="8229267" y="13284"/>
                  <a:pt x="8237539" y="17240"/>
                  <a:pt x="8245812" y="17600"/>
                </a:cubicBezTo>
                <a:lnTo>
                  <a:pt x="8246890" y="21916"/>
                </a:lnTo>
                <a:lnTo>
                  <a:pt x="8245812" y="22995"/>
                </a:lnTo>
                <a:lnTo>
                  <a:pt x="8251206" y="25153"/>
                </a:lnTo>
                <a:lnTo>
                  <a:pt x="8251206" y="26232"/>
                </a:lnTo>
                <a:cubicBezTo>
                  <a:pt x="8249768" y="27850"/>
                  <a:pt x="8247970" y="34010"/>
                  <a:pt x="8245812" y="44710"/>
                </a:cubicBezTo>
                <a:lnTo>
                  <a:pt x="8243654" y="44710"/>
                </a:lnTo>
                <a:lnTo>
                  <a:pt x="8243654" y="52263"/>
                </a:lnTo>
                <a:lnTo>
                  <a:pt x="8238258" y="70606"/>
                </a:lnTo>
                <a:lnTo>
                  <a:pt x="8238258" y="71685"/>
                </a:lnTo>
                <a:lnTo>
                  <a:pt x="8249048" y="70606"/>
                </a:lnTo>
                <a:lnTo>
                  <a:pt x="8257680" y="74922"/>
                </a:lnTo>
                <a:lnTo>
                  <a:pt x="8271708" y="70606"/>
                </a:lnTo>
                <a:lnTo>
                  <a:pt x="8272786" y="71685"/>
                </a:lnTo>
                <a:lnTo>
                  <a:pt x="8274945" y="71685"/>
                </a:lnTo>
                <a:lnTo>
                  <a:pt x="8274945" y="70606"/>
                </a:lnTo>
                <a:cubicBezTo>
                  <a:pt x="8272786" y="70606"/>
                  <a:pt x="8271708" y="69886"/>
                  <a:pt x="8271708" y="68448"/>
                </a:cubicBezTo>
                <a:lnTo>
                  <a:pt x="8271708" y="67369"/>
                </a:lnTo>
                <a:lnTo>
                  <a:pt x="8283577" y="49026"/>
                </a:lnTo>
                <a:lnTo>
                  <a:pt x="8284790" y="49026"/>
                </a:lnTo>
                <a:cubicBezTo>
                  <a:pt x="8286948" y="49026"/>
                  <a:pt x="8292344" y="52263"/>
                  <a:pt x="8300976" y="58737"/>
                </a:cubicBezTo>
                <a:lnTo>
                  <a:pt x="8304212" y="59816"/>
                </a:lnTo>
                <a:lnTo>
                  <a:pt x="8307450" y="58737"/>
                </a:lnTo>
                <a:cubicBezTo>
                  <a:pt x="8311766" y="64851"/>
                  <a:pt x="8313924" y="69167"/>
                  <a:pt x="8313924" y="71685"/>
                </a:cubicBezTo>
                <a:lnTo>
                  <a:pt x="8313924" y="73843"/>
                </a:lnTo>
                <a:lnTo>
                  <a:pt x="8307450" y="80317"/>
                </a:lnTo>
                <a:lnTo>
                  <a:pt x="8304212" y="77080"/>
                </a:lnTo>
                <a:lnTo>
                  <a:pt x="8304212" y="78159"/>
                </a:lnTo>
                <a:lnTo>
                  <a:pt x="8305292" y="81396"/>
                </a:lnTo>
                <a:lnTo>
                  <a:pt x="8298818" y="86791"/>
                </a:lnTo>
                <a:cubicBezTo>
                  <a:pt x="8291444" y="84093"/>
                  <a:pt x="8284206" y="79418"/>
                  <a:pt x="8277103" y="72764"/>
                </a:cubicBezTo>
                <a:lnTo>
                  <a:pt x="8277103" y="73843"/>
                </a:lnTo>
                <a:lnTo>
                  <a:pt x="8281419" y="81396"/>
                </a:lnTo>
                <a:lnTo>
                  <a:pt x="8282498" y="80317"/>
                </a:lnTo>
                <a:lnTo>
                  <a:pt x="8283577" y="80317"/>
                </a:lnTo>
                <a:cubicBezTo>
                  <a:pt x="8284746" y="80317"/>
                  <a:pt x="8285870" y="81756"/>
                  <a:pt x="8286948" y="84633"/>
                </a:cubicBezTo>
                <a:lnTo>
                  <a:pt x="8288028" y="83554"/>
                </a:lnTo>
                <a:lnTo>
                  <a:pt x="8289106" y="83554"/>
                </a:lnTo>
                <a:lnTo>
                  <a:pt x="8299896" y="91107"/>
                </a:lnTo>
                <a:cubicBezTo>
                  <a:pt x="8296120" y="122129"/>
                  <a:pt x="8292164" y="137640"/>
                  <a:pt x="8288028" y="137640"/>
                </a:cubicBezTo>
                <a:lnTo>
                  <a:pt x="8288028" y="138719"/>
                </a:lnTo>
                <a:lnTo>
                  <a:pt x="8289106" y="143035"/>
                </a:lnTo>
                <a:lnTo>
                  <a:pt x="8284790" y="149509"/>
                </a:lnTo>
                <a:lnTo>
                  <a:pt x="8285870" y="158141"/>
                </a:lnTo>
                <a:lnTo>
                  <a:pt x="8272786" y="193883"/>
                </a:lnTo>
                <a:cubicBezTo>
                  <a:pt x="8272786" y="195322"/>
                  <a:pt x="8274945" y="196760"/>
                  <a:pt x="8279261" y="198199"/>
                </a:cubicBezTo>
                <a:cubicBezTo>
                  <a:pt x="8279261" y="201076"/>
                  <a:pt x="8282902" y="202515"/>
                  <a:pt x="8290186" y="202515"/>
                </a:cubicBezTo>
                <a:cubicBezTo>
                  <a:pt x="8290725" y="204853"/>
                  <a:pt x="8296120" y="208090"/>
                  <a:pt x="8306370" y="212226"/>
                </a:cubicBezTo>
                <a:cubicBezTo>
                  <a:pt x="8313384" y="217261"/>
                  <a:pt x="8316981" y="220498"/>
                  <a:pt x="8317161" y="221937"/>
                </a:cubicBezTo>
                <a:lnTo>
                  <a:pt x="8317161" y="223016"/>
                </a:lnTo>
                <a:lnTo>
                  <a:pt x="8294502" y="266311"/>
                </a:lnTo>
                <a:lnTo>
                  <a:pt x="8293422" y="266311"/>
                </a:lnTo>
                <a:cubicBezTo>
                  <a:pt x="8290905" y="266311"/>
                  <a:pt x="8282228" y="260557"/>
                  <a:pt x="8267392" y="249047"/>
                </a:cubicBezTo>
                <a:cubicBezTo>
                  <a:pt x="8252286" y="246170"/>
                  <a:pt x="8244732" y="241809"/>
                  <a:pt x="8244732" y="235964"/>
                </a:cubicBezTo>
                <a:lnTo>
                  <a:pt x="8240416" y="233806"/>
                </a:lnTo>
                <a:cubicBezTo>
                  <a:pt x="8228547" y="238932"/>
                  <a:pt x="8219870" y="244731"/>
                  <a:pt x="8214386" y="251205"/>
                </a:cubicBezTo>
                <a:cubicBezTo>
                  <a:pt x="8201258" y="257140"/>
                  <a:pt x="8191547" y="263254"/>
                  <a:pt x="8185252" y="269548"/>
                </a:cubicBezTo>
                <a:lnTo>
                  <a:pt x="8180936" y="270627"/>
                </a:lnTo>
                <a:lnTo>
                  <a:pt x="8165830" y="267390"/>
                </a:lnTo>
                <a:lnTo>
                  <a:pt x="8159356" y="269548"/>
                </a:lnTo>
                <a:lnTo>
                  <a:pt x="8158277" y="268469"/>
                </a:lnTo>
                <a:lnTo>
                  <a:pt x="8158277" y="267390"/>
                </a:lnTo>
                <a:cubicBezTo>
                  <a:pt x="8164032" y="267031"/>
                  <a:pt x="8166909" y="264873"/>
                  <a:pt x="8166909" y="260916"/>
                </a:cubicBezTo>
                <a:cubicBezTo>
                  <a:pt x="8172484" y="255162"/>
                  <a:pt x="8181836" y="248688"/>
                  <a:pt x="8194963" y="241494"/>
                </a:cubicBezTo>
                <a:cubicBezTo>
                  <a:pt x="8205034" y="228996"/>
                  <a:pt x="8212992" y="222477"/>
                  <a:pt x="8218836" y="221937"/>
                </a:cubicBezTo>
                <a:cubicBezTo>
                  <a:pt x="8219556" y="214024"/>
                  <a:pt x="8221354" y="210068"/>
                  <a:pt x="8224231" y="210068"/>
                </a:cubicBezTo>
                <a:lnTo>
                  <a:pt x="8222073" y="206831"/>
                </a:lnTo>
                <a:cubicBezTo>
                  <a:pt x="8223512" y="206831"/>
                  <a:pt x="8224231" y="205752"/>
                  <a:pt x="8224231" y="203594"/>
                </a:cubicBezTo>
                <a:cubicBezTo>
                  <a:pt x="8224231" y="198559"/>
                  <a:pt x="8223512" y="196041"/>
                  <a:pt x="8222073" y="196041"/>
                </a:cubicBezTo>
                <a:lnTo>
                  <a:pt x="8223152" y="188488"/>
                </a:lnTo>
                <a:lnTo>
                  <a:pt x="8223152" y="177698"/>
                </a:lnTo>
                <a:lnTo>
                  <a:pt x="8228547" y="171089"/>
                </a:lnTo>
                <a:lnTo>
                  <a:pt x="8228547" y="167852"/>
                </a:lnTo>
                <a:cubicBezTo>
                  <a:pt x="8228547" y="166413"/>
                  <a:pt x="8227468" y="165694"/>
                  <a:pt x="8225310" y="165694"/>
                </a:cubicBezTo>
                <a:cubicBezTo>
                  <a:pt x="8222253" y="165694"/>
                  <a:pt x="8220095" y="157781"/>
                  <a:pt x="8218836" y="141956"/>
                </a:cubicBezTo>
                <a:cubicBezTo>
                  <a:pt x="8216229" y="141956"/>
                  <a:pt x="8214386" y="135122"/>
                  <a:pt x="8213306" y="121454"/>
                </a:cubicBezTo>
                <a:lnTo>
                  <a:pt x="8190647" y="146272"/>
                </a:lnTo>
                <a:lnTo>
                  <a:pt x="8185252" y="147351"/>
                </a:lnTo>
                <a:lnTo>
                  <a:pt x="8184173" y="146272"/>
                </a:lnTo>
                <a:lnTo>
                  <a:pt x="8184173" y="144114"/>
                </a:lnTo>
                <a:lnTo>
                  <a:pt x="8187410" y="137640"/>
                </a:lnTo>
                <a:lnTo>
                  <a:pt x="8186331" y="136560"/>
                </a:lnTo>
                <a:lnTo>
                  <a:pt x="8185252" y="136560"/>
                </a:lnTo>
                <a:cubicBezTo>
                  <a:pt x="8182375" y="136921"/>
                  <a:pt x="8178419" y="140517"/>
                  <a:pt x="8173383" y="147351"/>
                </a:cubicBezTo>
                <a:cubicBezTo>
                  <a:pt x="8170866" y="147710"/>
                  <a:pt x="8167988" y="149868"/>
                  <a:pt x="8164751" y="153825"/>
                </a:cubicBezTo>
                <a:lnTo>
                  <a:pt x="8160435" y="153825"/>
                </a:lnTo>
                <a:cubicBezTo>
                  <a:pt x="8164751" y="157781"/>
                  <a:pt x="8166909" y="162097"/>
                  <a:pt x="8166909" y="166773"/>
                </a:cubicBezTo>
                <a:lnTo>
                  <a:pt x="8165830" y="167852"/>
                </a:lnTo>
                <a:cubicBezTo>
                  <a:pt x="8165830" y="169290"/>
                  <a:pt x="8164032" y="170010"/>
                  <a:pt x="8160435" y="170010"/>
                </a:cubicBezTo>
                <a:lnTo>
                  <a:pt x="8159356" y="171089"/>
                </a:lnTo>
                <a:lnTo>
                  <a:pt x="8159356" y="173382"/>
                </a:lnTo>
                <a:cubicBezTo>
                  <a:pt x="8159896" y="177698"/>
                  <a:pt x="8160975" y="179856"/>
                  <a:pt x="8162593" y="179856"/>
                </a:cubicBezTo>
                <a:lnTo>
                  <a:pt x="8164751" y="179856"/>
                </a:lnTo>
                <a:cubicBezTo>
                  <a:pt x="8167269" y="171853"/>
                  <a:pt x="8171225" y="167852"/>
                  <a:pt x="8176620" y="167852"/>
                </a:cubicBezTo>
                <a:lnTo>
                  <a:pt x="8185252" y="172168"/>
                </a:lnTo>
                <a:lnTo>
                  <a:pt x="8194963" y="171089"/>
                </a:lnTo>
                <a:lnTo>
                  <a:pt x="8196042" y="172168"/>
                </a:lnTo>
                <a:lnTo>
                  <a:pt x="8196042" y="173382"/>
                </a:lnTo>
                <a:cubicBezTo>
                  <a:pt x="8196042" y="175899"/>
                  <a:pt x="8190647" y="178417"/>
                  <a:pt x="8179857" y="180935"/>
                </a:cubicBezTo>
                <a:cubicBezTo>
                  <a:pt x="8178059" y="184172"/>
                  <a:pt x="8171945" y="188128"/>
                  <a:pt x="8161514" y="192804"/>
                </a:cubicBezTo>
                <a:cubicBezTo>
                  <a:pt x="8160076" y="199458"/>
                  <a:pt x="8159356" y="208809"/>
                  <a:pt x="8159356" y="220858"/>
                </a:cubicBezTo>
                <a:lnTo>
                  <a:pt x="8160435" y="225174"/>
                </a:lnTo>
                <a:lnTo>
                  <a:pt x="8159356" y="228411"/>
                </a:lnTo>
                <a:lnTo>
                  <a:pt x="8160435" y="233806"/>
                </a:lnTo>
                <a:lnTo>
                  <a:pt x="8157198" y="240415"/>
                </a:lnTo>
                <a:lnTo>
                  <a:pt x="8158277" y="249047"/>
                </a:lnTo>
                <a:cubicBezTo>
                  <a:pt x="8158277" y="254802"/>
                  <a:pt x="8156119" y="257679"/>
                  <a:pt x="8151803" y="257679"/>
                </a:cubicBezTo>
                <a:cubicBezTo>
                  <a:pt x="8145959" y="257679"/>
                  <a:pt x="8143036" y="259837"/>
                  <a:pt x="8143036" y="264153"/>
                </a:cubicBezTo>
                <a:cubicBezTo>
                  <a:pt x="8139260" y="267750"/>
                  <a:pt x="8136023" y="269548"/>
                  <a:pt x="8133325" y="269548"/>
                </a:cubicBezTo>
                <a:lnTo>
                  <a:pt x="8129009" y="269548"/>
                </a:lnTo>
                <a:lnTo>
                  <a:pt x="8124693" y="266311"/>
                </a:lnTo>
                <a:lnTo>
                  <a:pt x="8118219" y="271706"/>
                </a:lnTo>
                <a:lnTo>
                  <a:pt x="8112824" y="271706"/>
                </a:lnTo>
                <a:cubicBezTo>
                  <a:pt x="8106170" y="271706"/>
                  <a:pt x="8101495" y="270268"/>
                  <a:pt x="8098797" y="267390"/>
                </a:cubicBezTo>
                <a:lnTo>
                  <a:pt x="8099876" y="256600"/>
                </a:lnTo>
                <a:cubicBezTo>
                  <a:pt x="8096459" y="244281"/>
                  <a:pt x="8091784" y="238122"/>
                  <a:pt x="8085849" y="238122"/>
                </a:cubicBezTo>
                <a:cubicBezTo>
                  <a:pt x="8080724" y="234526"/>
                  <a:pt x="8078161" y="231289"/>
                  <a:pt x="8078161" y="228411"/>
                </a:cubicBezTo>
                <a:lnTo>
                  <a:pt x="8082477" y="225174"/>
                </a:lnTo>
                <a:lnTo>
                  <a:pt x="8085849" y="225174"/>
                </a:lnTo>
                <a:lnTo>
                  <a:pt x="8096639" y="229490"/>
                </a:lnTo>
                <a:cubicBezTo>
                  <a:pt x="8108868" y="229490"/>
                  <a:pt x="8114982" y="226613"/>
                  <a:pt x="8114982" y="220858"/>
                </a:cubicBezTo>
                <a:lnTo>
                  <a:pt x="8114982" y="210068"/>
                </a:lnTo>
                <a:lnTo>
                  <a:pt x="8113903" y="208989"/>
                </a:lnTo>
                <a:lnTo>
                  <a:pt x="8113903" y="207910"/>
                </a:lnTo>
                <a:lnTo>
                  <a:pt x="8106350" y="208989"/>
                </a:lnTo>
                <a:lnTo>
                  <a:pt x="8099876" y="207910"/>
                </a:lnTo>
                <a:cubicBezTo>
                  <a:pt x="8089536" y="210787"/>
                  <a:pt x="8081578" y="215823"/>
                  <a:pt x="8076003" y="223016"/>
                </a:cubicBezTo>
                <a:lnTo>
                  <a:pt x="8073845" y="223016"/>
                </a:lnTo>
                <a:cubicBezTo>
                  <a:pt x="8064494" y="212765"/>
                  <a:pt x="8059818" y="204493"/>
                  <a:pt x="8059818" y="198199"/>
                </a:cubicBezTo>
                <a:lnTo>
                  <a:pt x="8059818" y="187409"/>
                </a:lnTo>
                <a:cubicBezTo>
                  <a:pt x="8059818" y="183812"/>
                  <a:pt x="8057301" y="180935"/>
                  <a:pt x="8052265" y="178777"/>
                </a:cubicBezTo>
                <a:lnTo>
                  <a:pt x="8052265" y="177698"/>
                </a:lnTo>
                <a:cubicBezTo>
                  <a:pt x="8065213" y="165559"/>
                  <a:pt x="8071687" y="157242"/>
                  <a:pt x="8071687" y="152746"/>
                </a:cubicBezTo>
                <a:cubicBezTo>
                  <a:pt x="8076723" y="149329"/>
                  <a:pt x="8079240" y="145372"/>
                  <a:pt x="8079240" y="140877"/>
                </a:cubicBezTo>
                <a:lnTo>
                  <a:pt x="8080319" y="132245"/>
                </a:lnTo>
                <a:lnTo>
                  <a:pt x="8077082" y="131165"/>
                </a:lnTo>
                <a:lnTo>
                  <a:pt x="8068450" y="134403"/>
                </a:lnTo>
                <a:lnTo>
                  <a:pt x="8065213" y="134403"/>
                </a:lnTo>
                <a:cubicBezTo>
                  <a:pt x="8063595" y="134403"/>
                  <a:pt x="8062156" y="131885"/>
                  <a:pt x="8060897" y="126850"/>
                </a:cubicBezTo>
                <a:cubicBezTo>
                  <a:pt x="8061976" y="123972"/>
                  <a:pt x="8063055" y="122534"/>
                  <a:pt x="8064134" y="122534"/>
                </a:cubicBezTo>
                <a:cubicBezTo>
                  <a:pt x="8065573" y="122534"/>
                  <a:pt x="8066292" y="124332"/>
                  <a:pt x="8066292" y="127929"/>
                </a:cubicBezTo>
                <a:lnTo>
                  <a:pt x="8067371" y="129007"/>
                </a:lnTo>
                <a:lnTo>
                  <a:pt x="8068450" y="129007"/>
                </a:lnTo>
                <a:lnTo>
                  <a:pt x="8074924" y="126850"/>
                </a:lnTo>
                <a:lnTo>
                  <a:pt x="8081398" y="127929"/>
                </a:lnTo>
                <a:lnTo>
                  <a:pt x="8084635" y="126850"/>
                </a:lnTo>
                <a:lnTo>
                  <a:pt x="8084635" y="119296"/>
                </a:lnTo>
                <a:cubicBezTo>
                  <a:pt x="8089041" y="113542"/>
                  <a:pt x="8091244" y="108461"/>
                  <a:pt x="8091244" y="104055"/>
                </a:cubicBezTo>
                <a:lnTo>
                  <a:pt x="8080319" y="107427"/>
                </a:lnTo>
                <a:lnTo>
                  <a:pt x="8067371" y="101897"/>
                </a:lnTo>
                <a:lnTo>
                  <a:pt x="8060897" y="102976"/>
                </a:lnTo>
                <a:lnTo>
                  <a:pt x="8058739" y="102976"/>
                </a:lnTo>
                <a:cubicBezTo>
                  <a:pt x="8055862" y="102077"/>
                  <a:pt x="8054423" y="98840"/>
                  <a:pt x="8054423" y="93265"/>
                </a:cubicBezTo>
                <a:lnTo>
                  <a:pt x="8055502" y="92186"/>
                </a:lnTo>
                <a:lnTo>
                  <a:pt x="8059818" y="92186"/>
                </a:lnTo>
                <a:lnTo>
                  <a:pt x="8068450" y="94344"/>
                </a:lnTo>
                <a:lnTo>
                  <a:pt x="8078161" y="92186"/>
                </a:lnTo>
                <a:lnTo>
                  <a:pt x="8091244" y="93265"/>
                </a:lnTo>
                <a:lnTo>
                  <a:pt x="8092323" y="92186"/>
                </a:lnTo>
                <a:lnTo>
                  <a:pt x="8092323" y="76001"/>
                </a:lnTo>
                <a:lnTo>
                  <a:pt x="8094481" y="69527"/>
                </a:lnTo>
                <a:lnTo>
                  <a:pt x="8093402" y="57658"/>
                </a:lnTo>
                <a:lnTo>
                  <a:pt x="8093402" y="54421"/>
                </a:lnTo>
                <a:lnTo>
                  <a:pt x="8091244" y="52263"/>
                </a:lnTo>
                <a:lnTo>
                  <a:pt x="8089086" y="52263"/>
                </a:lnTo>
                <a:lnTo>
                  <a:pt x="8072766" y="53342"/>
                </a:lnTo>
                <a:lnTo>
                  <a:pt x="8063055" y="51184"/>
                </a:lnTo>
                <a:lnTo>
                  <a:pt x="8057660" y="52263"/>
                </a:lnTo>
                <a:lnTo>
                  <a:pt x="8056581" y="51184"/>
                </a:lnTo>
                <a:lnTo>
                  <a:pt x="8056581" y="50105"/>
                </a:lnTo>
                <a:cubicBezTo>
                  <a:pt x="8058020" y="42821"/>
                  <a:pt x="8060897" y="39180"/>
                  <a:pt x="8065213" y="39180"/>
                </a:cubicBezTo>
                <a:lnTo>
                  <a:pt x="8071687" y="41473"/>
                </a:lnTo>
                <a:lnTo>
                  <a:pt x="8079240" y="40394"/>
                </a:lnTo>
                <a:cubicBezTo>
                  <a:pt x="8079240" y="41832"/>
                  <a:pt x="8082882" y="42552"/>
                  <a:pt x="8090165" y="42552"/>
                </a:cubicBezTo>
                <a:lnTo>
                  <a:pt x="8094481" y="47947"/>
                </a:lnTo>
                <a:lnTo>
                  <a:pt x="8094481" y="46868"/>
                </a:lnTo>
                <a:lnTo>
                  <a:pt x="8093402" y="29469"/>
                </a:lnTo>
                <a:lnTo>
                  <a:pt x="8095560" y="27311"/>
                </a:lnTo>
                <a:lnTo>
                  <a:pt x="8096639" y="28390"/>
                </a:lnTo>
                <a:lnTo>
                  <a:pt x="8098797" y="28390"/>
                </a:lnTo>
                <a:lnTo>
                  <a:pt x="8098797" y="27311"/>
                </a:lnTo>
                <a:cubicBezTo>
                  <a:pt x="8094481" y="26592"/>
                  <a:pt x="8092323" y="25512"/>
                  <a:pt x="8092323" y="24074"/>
                </a:cubicBezTo>
                <a:lnTo>
                  <a:pt x="8092323" y="21916"/>
                </a:lnTo>
                <a:lnTo>
                  <a:pt x="8093402" y="14363"/>
                </a:lnTo>
                <a:cubicBezTo>
                  <a:pt x="8090525" y="12924"/>
                  <a:pt x="8089086" y="10766"/>
                  <a:pt x="8089086" y="7889"/>
                </a:cubicBezTo>
                <a:close/>
                <a:moveTo>
                  <a:pt x="7156399" y="4786"/>
                </a:moveTo>
                <a:lnTo>
                  <a:pt x="7175012" y="5865"/>
                </a:lnTo>
                <a:lnTo>
                  <a:pt x="7176091" y="4786"/>
                </a:lnTo>
                <a:lnTo>
                  <a:pt x="7177170" y="4786"/>
                </a:lnTo>
                <a:lnTo>
                  <a:pt x="7193624" y="10316"/>
                </a:lnTo>
                <a:lnTo>
                  <a:pt x="7204550" y="5865"/>
                </a:lnTo>
                <a:lnTo>
                  <a:pt x="7206842" y="5865"/>
                </a:lnTo>
                <a:cubicBezTo>
                  <a:pt x="7214126" y="6405"/>
                  <a:pt x="7217767" y="8608"/>
                  <a:pt x="7217767" y="12474"/>
                </a:cubicBezTo>
                <a:cubicBezTo>
                  <a:pt x="7211923" y="20297"/>
                  <a:pt x="7208641" y="26861"/>
                  <a:pt x="7207921" y="32166"/>
                </a:cubicBezTo>
                <a:lnTo>
                  <a:pt x="7207921" y="37696"/>
                </a:lnTo>
                <a:cubicBezTo>
                  <a:pt x="7207921" y="39134"/>
                  <a:pt x="7211923" y="40933"/>
                  <a:pt x="7219925" y="43091"/>
                </a:cubicBezTo>
                <a:lnTo>
                  <a:pt x="7219925" y="44170"/>
                </a:lnTo>
                <a:lnTo>
                  <a:pt x="7221004" y="43091"/>
                </a:lnTo>
                <a:lnTo>
                  <a:pt x="7225455" y="43091"/>
                </a:lnTo>
                <a:lnTo>
                  <a:pt x="7227613" y="45249"/>
                </a:lnTo>
                <a:lnTo>
                  <a:pt x="7227613" y="48621"/>
                </a:lnTo>
                <a:cubicBezTo>
                  <a:pt x="7227613" y="50779"/>
                  <a:pt x="7219566" y="52937"/>
                  <a:pt x="7203470" y="55095"/>
                </a:cubicBezTo>
                <a:cubicBezTo>
                  <a:pt x="7202751" y="52937"/>
                  <a:pt x="7200593" y="51858"/>
                  <a:pt x="7196996" y="51858"/>
                </a:cubicBezTo>
                <a:lnTo>
                  <a:pt x="7188230" y="51858"/>
                </a:lnTo>
                <a:lnTo>
                  <a:pt x="7179463" y="58467"/>
                </a:lnTo>
                <a:lnTo>
                  <a:pt x="7178249" y="58467"/>
                </a:lnTo>
                <a:lnTo>
                  <a:pt x="7175012" y="56309"/>
                </a:lnTo>
                <a:lnTo>
                  <a:pt x="7173933" y="57388"/>
                </a:lnTo>
                <a:lnTo>
                  <a:pt x="7170696" y="67233"/>
                </a:lnTo>
                <a:cubicBezTo>
                  <a:pt x="7164851" y="71999"/>
                  <a:pt x="7161929" y="75281"/>
                  <a:pt x="7161929" y="77079"/>
                </a:cubicBezTo>
                <a:lnTo>
                  <a:pt x="7163008" y="78158"/>
                </a:lnTo>
                <a:lnTo>
                  <a:pt x="7176091" y="77079"/>
                </a:lnTo>
                <a:lnTo>
                  <a:pt x="7179463" y="77079"/>
                </a:lnTo>
                <a:lnTo>
                  <a:pt x="7180542" y="78158"/>
                </a:lnTo>
                <a:lnTo>
                  <a:pt x="7181621" y="78158"/>
                </a:lnTo>
                <a:lnTo>
                  <a:pt x="7183779" y="76000"/>
                </a:lnTo>
                <a:lnTo>
                  <a:pt x="7191467" y="76000"/>
                </a:lnTo>
                <a:cubicBezTo>
                  <a:pt x="7192905" y="76000"/>
                  <a:pt x="7193624" y="77079"/>
                  <a:pt x="7193624" y="79237"/>
                </a:cubicBezTo>
                <a:lnTo>
                  <a:pt x="7194704" y="80316"/>
                </a:lnTo>
                <a:lnTo>
                  <a:pt x="7195782" y="80316"/>
                </a:lnTo>
                <a:lnTo>
                  <a:pt x="7231929" y="76000"/>
                </a:lnTo>
                <a:lnTo>
                  <a:pt x="7235301" y="76000"/>
                </a:lnTo>
                <a:lnTo>
                  <a:pt x="7235301" y="72629"/>
                </a:lnTo>
                <a:cubicBezTo>
                  <a:pt x="7235301" y="71370"/>
                  <a:pt x="7228332" y="68088"/>
                  <a:pt x="7214395" y="62783"/>
                </a:cubicBezTo>
                <a:lnTo>
                  <a:pt x="7213316" y="61704"/>
                </a:lnTo>
                <a:lnTo>
                  <a:pt x="7213316" y="58467"/>
                </a:lnTo>
                <a:lnTo>
                  <a:pt x="7222083" y="60625"/>
                </a:lnTo>
                <a:cubicBezTo>
                  <a:pt x="7229187" y="55499"/>
                  <a:pt x="7234312" y="52937"/>
                  <a:pt x="7237459" y="52937"/>
                </a:cubicBezTo>
                <a:lnTo>
                  <a:pt x="7234222" y="48621"/>
                </a:lnTo>
                <a:lnTo>
                  <a:pt x="7234222" y="47542"/>
                </a:lnTo>
                <a:lnTo>
                  <a:pt x="7236380" y="45249"/>
                </a:lnTo>
                <a:lnTo>
                  <a:pt x="7238538" y="45249"/>
                </a:lnTo>
                <a:lnTo>
                  <a:pt x="7246226" y="50779"/>
                </a:lnTo>
                <a:lnTo>
                  <a:pt x="7246226" y="51858"/>
                </a:lnTo>
                <a:lnTo>
                  <a:pt x="7239617" y="51858"/>
                </a:lnTo>
                <a:cubicBezTo>
                  <a:pt x="7239617" y="52757"/>
                  <a:pt x="7251306" y="56398"/>
                  <a:pt x="7274685" y="62783"/>
                </a:cubicBezTo>
                <a:lnTo>
                  <a:pt x="7284530" y="68312"/>
                </a:lnTo>
                <a:lnTo>
                  <a:pt x="7284530" y="69391"/>
                </a:lnTo>
                <a:lnTo>
                  <a:pt x="7281294" y="76000"/>
                </a:lnTo>
                <a:cubicBezTo>
                  <a:pt x="7285070" y="71594"/>
                  <a:pt x="7287992" y="69391"/>
                  <a:pt x="7290060" y="69391"/>
                </a:cubicBezTo>
                <a:cubicBezTo>
                  <a:pt x="7295456" y="71190"/>
                  <a:pt x="7300536" y="78113"/>
                  <a:pt x="7305302" y="90162"/>
                </a:cubicBezTo>
                <a:lnTo>
                  <a:pt x="7304222" y="97851"/>
                </a:lnTo>
                <a:lnTo>
                  <a:pt x="7305302" y="109854"/>
                </a:lnTo>
                <a:cubicBezTo>
                  <a:pt x="7305302" y="117228"/>
                  <a:pt x="7302379" y="120914"/>
                  <a:pt x="7296534" y="120914"/>
                </a:cubicBezTo>
                <a:cubicBezTo>
                  <a:pt x="7288892" y="123792"/>
                  <a:pt x="7282688" y="125230"/>
                  <a:pt x="7277922" y="125230"/>
                </a:cubicBezTo>
                <a:cubicBezTo>
                  <a:pt x="7270818" y="121903"/>
                  <a:pt x="7264974" y="116778"/>
                  <a:pt x="7260388" y="109854"/>
                </a:cubicBezTo>
                <a:cubicBezTo>
                  <a:pt x="7254543" y="109854"/>
                  <a:pt x="7251621" y="105134"/>
                  <a:pt x="7251621" y="95693"/>
                </a:cubicBezTo>
                <a:cubicBezTo>
                  <a:pt x="7250542" y="95693"/>
                  <a:pt x="7249463" y="94209"/>
                  <a:pt x="7248384" y="91241"/>
                </a:cubicBezTo>
                <a:lnTo>
                  <a:pt x="7247305" y="90162"/>
                </a:lnTo>
                <a:lnTo>
                  <a:pt x="7242854" y="90162"/>
                </a:lnTo>
                <a:lnTo>
                  <a:pt x="7238538" y="97851"/>
                </a:lnTo>
                <a:lnTo>
                  <a:pt x="7235301" y="97851"/>
                </a:lnTo>
                <a:lnTo>
                  <a:pt x="7230850" y="96772"/>
                </a:lnTo>
                <a:lnTo>
                  <a:pt x="7224241" y="98930"/>
                </a:lnTo>
                <a:lnTo>
                  <a:pt x="7222083" y="98930"/>
                </a:lnTo>
                <a:lnTo>
                  <a:pt x="7221004" y="97851"/>
                </a:lnTo>
                <a:lnTo>
                  <a:pt x="7204550" y="102302"/>
                </a:lnTo>
                <a:lnTo>
                  <a:pt x="7199154" y="107697"/>
                </a:lnTo>
                <a:lnTo>
                  <a:pt x="7194704" y="107697"/>
                </a:lnTo>
                <a:cubicBezTo>
                  <a:pt x="7188320" y="107697"/>
                  <a:pt x="7181756" y="109900"/>
                  <a:pt x="7175012" y="114305"/>
                </a:cubicBezTo>
                <a:lnTo>
                  <a:pt x="7168403" y="116463"/>
                </a:lnTo>
                <a:lnTo>
                  <a:pt x="7156399" y="114305"/>
                </a:lnTo>
                <a:cubicBezTo>
                  <a:pt x="7148397" y="116823"/>
                  <a:pt x="7144395" y="118622"/>
                  <a:pt x="7144395" y="119700"/>
                </a:cubicBezTo>
                <a:lnTo>
                  <a:pt x="7144395" y="124151"/>
                </a:lnTo>
                <a:lnTo>
                  <a:pt x="7145474" y="124151"/>
                </a:lnTo>
                <a:lnTo>
                  <a:pt x="7154241" y="120914"/>
                </a:lnTo>
                <a:lnTo>
                  <a:pt x="7155320" y="120914"/>
                </a:lnTo>
                <a:lnTo>
                  <a:pt x="7164087" y="123072"/>
                </a:lnTo>
                <a:lnTo>
                  <a:pt x="7165166" y="123072"/>
                </a:lnTo>
                <a:lnTo>
                  <a:pt x="7173933" y="120914"/>
                </a:lnTo>
                <a:lnTo>
                  <a:pt x="7176091" y="120914"/>
                </a:lnTo>
                <a:lnTo>
                  <a:pt x="7193624" y="126309"/>
                </a:lnTo>
                <a:lnTo>
                  <a:pt x="7200234" y="124151"/>
                </a:lnTo>
                <a:cubicBezTo>
                  <a:pt x="7211923" y="126309"/>
                  <a:pt x="7217767" y="128108"/>
                  <a:pt x="7217767" y="129547"/>
                </a:cubicBezTo>
                <a:lnTo>
                  <a:pt x="7216688" y="130760"/>
                </a:lnTo>
                <a:lnTo>
                  <a:pt x="7216688" y="131840"/>
                </a:lnTo>
                <a:lnTo>
                  <a:pt x="7209000" y="130760"/>
                </a:lnTo>
                <a:lnTo>
                  <a:pt x="7192546" y="131840"/>
                </a:lnTo>
                <a:lnTo>
                  <a:pt x="7191467" y="130760"/>
                </a:lnTo>
                <a:lnTo>
                  <a:pt x="7190388" y="130760"/>
                </a:lnTo>
                <a:lnTo>
                  <a:pt x="7182700" y="133997"/>
                </a:lnTo>
                <a:cubicBezTo>
                  <a:pt x="7174877" y="131030"/>
                  <a:pt x="7164671" y="129547"/>
                  <a:pt x="7152083" y="129547"/>
                </a:cubicBezTo>
                <a:lnTo>
                  <a:pt x="7145474" y="130760"/>
                </a:lnTo>
                <a:lnTo>
                  <a:pt x="7147632" y="140606"/>
                </a:lnTo>
                <a:lnTo>
                  <a:pt x="7146553" y="141685"/>
                </a:lnTo>
                <a:lnTo>
                  <a:pt x="7147632" y="147080"/>
                </a:lnTo>
                <a:lnTo>
                  <a:pt x="7147632" y="153689"/>
                </a:lnTo>
                <a:lnTo>
                  <a:pt x="7161929" y="153689"/>
                </a:lnTo>
                <a:lnTo>
                  <a:pt x="7193624" y="158140"/>
                </a:lnTo>
                <a:cubicBezTo>
                  <a:pt x="7193624" y="156792"/>
                  <a:pt x="7202392" y="155667"/>
                  <a:pt x="7219925" y="154769"/>
                </a:cubicBezTo>
                <a:cubicBezTo>
                  <a:pt x="7221544" y="140202"/>
                  <a:pt x="7224826" y="132918"/>
                  <a:pt x="7229771" y="132918"/>
                </a:cubicBezTo>
                <a:lnTo>
                  <a:pt x="7229771" y="128467"/>
                </a:lnTo>
                <a:lnTo>
                  <a:pt x="7227613" y="125230"/>
                </a:lnTo>
                <a:lnTo>
                  <a:pt x="7231929" y="124151"/>
                </a:lnTo>
                <a:lnTo>
                  <a:pt x="7231929" y="123072"/>
                </a:lnTo>
                <a:lnTo>
                  <a:pt x="7226534" y="123072"/>
                </a:lnTo>
                <a:lnTo>
                  <a:pt x="7223162" y="124151"/>
                </a:lnTo>
                <a:lnTo>
                  <a:pt x="7223162" y="121993"/>
                </a:lnTo>
                <a:cubicBezTo>
                  <a:pt x="7231974" y="111023"/>
                  <a:pt x="7239302" y="105538"/>
                  <a:pt x="7245147" y="105538"/>
                </a:cubicBezTo>
                <a:lnTo>
                  <a:pt x="7246226" y="105538"/>
                </a:lnTo>
                <a:cubicBezTo>
                  <a:pt x="7251891" y="108416"/>
                  <a:pt x="7263580" y="117542"/>
                  <a:pt x="7281294" y="132918"/>
                </a:cubicBezTo>
                <a:lnTo>
                  <a:pt x="7281294" y="133997"/>
                </a:lnTo>
                <a:cubicBezTo>
                  <a:pt x="7275449" y="145866"/>
                  <a:pt x="7272527" y="160838"/>
                  <a:pt x="7272527" y="178911"/>
                </a:cubicBezTo>
                <a:lnTo>
                  <a:pt x="7275764" y="190915"/>
                </a:lnTo>
                <a:lnTo>
                  <a:pt x="7271448" y="200761"/>
                </a:lnTo>
                <a:cubicBezTo>
                  <a:pt x="7271448" y="211191"/>
                  <a:pt x="7272886" y="218115"/>
                  <a:pt x="7275764" y="221532"/>
                </a:cubicBezTo>
                <a:lnTo>
                  <a:pt x="7275764" y="223825"/>
                </a:lnTo>
                <a:cubicBezTo>
                  <a:pt x="7272886" y="230389"/>
                  <a:pt x="7271043" y="239875"/>
                  <a:pt x="7270234" y="252284"/>
                </a:cubicBezTo>
                <a:cubicBezTo>
                  <a:pt x="7261512" y="261006"/>
                  <a:pt x="7254948" y="266086"/>
                  <a:pt x="7250542" y="267525"/>
                </a:cubicBezTo>
                <a:lnTo>
                  <a:pt x="7240696" y="266446"/>
                </a:lnTo>
                <a:cubicBezTo>
                  <a:pt x="7240696" y="268334"/>
                  <a:pt x="7236335" y="270537"/>
                  <a:pt x="7227613" y="273054"/>
                </a:cubicBezTo>
                <a:cubicBezTo>
                  <a:pt x="7221589" y="273054"/>
                  <a:pt x="7216104" y="267929"/>
                  <a:pt x="7211158" y="257679"/>
                </a:cubicBezTo>
                <a:lnTo>
                  <a:pt x="7211158" y="256600"/>
                </a:lnTo>
                <a:lnTo>
                  <a:pt x="7212237" y="255521"/>
                </a:lnTo>
                <a:lnTo>
                  <a:pt x="7212237" y="254442"/>
                </a:lnTo>
                <a:cubicBezTo>
                  <a:pt x="7209360" y="254442"/>
                  <a:pt x="7207921" y="252239"/>
                  <a:pt x="7207921" y="247833"/>
                </a:cubicBezTo>
                <a:cubicBezTo>
                  <a:pt x="7200368" y="241448"/>
                  <a:pt x="7191242" y="235604"/>
                  <a:pt x="7180542" y="230299"/>
                </a:cubicBezTo>
                <a:lnTo>
                  <a:pt x="7180542" y="228141"/>
                </a:lnTo>
                <a:cubicBezTo>
                  <a:pt x="7180542" y="227242"/>
                  <a:pt x="7184183" y="225803"/>
                  <a:pt x="7191467" y="223825"/>
                </a:cubicBezTo>
                <a:lnTo>
                  <a:pt x="7196996" y="225983"/>
                </a:lnTo>
                <a:lnTo>
                  <a:pt x="7203470" y="223825"/>
                </a:lnTo>
                <a:lnTo>
                  <a:pt x="7204550" y="224904"/>
                </a:lnTo>
                <a:cubicBezTo>
                  <a:pt x="7204550" y="221937"/>
                  <a:pt x="7209315" y="219733"/>
                  <a:pt x="7218846" y="218295"/>
                </a:cubicBezTo>
                <a:lnTo>
                  <a:pt x="7222083" y="199682"/>
                </a:lnTo>
                <a:lnTo>
                  <a:pt x="7218846" y="198603"/>
                </a:lnTo>
                <a:lnTo>
                  <a:pt x="7210079" y="201840"/>
                </a:lnTo>
                <a:cubicBezTo>
                  <a:pt x="7205674" y="201840"/>
                  <a:pt x="7202751" y="199682"/>
                  <a:pt x="7201312" y="195366"/>
                </a:cubicBezTo>
                <a:lnTo>
                  <a:pt x="7177170" y="198603"/>
                </a:lnTo>
                <a:lnTo>
                  <a:pt x="7176091" y="198603"/>
                </a:lnTo>
                <a:lnTo>
                  <a:pt x="7166245" y="196445"/>
                </a:lnTo>
                <a:lnTo>
                  <a:pt x="7152083" y="197524"/>
                </a:lnTo>
                <a:lnTo>
                  <a:pt x="7148711" y="196445"/>
                </a:lnTo>
                <a:lnTo>
                  <a:pt x="7146553" y="199682"/>
                </a:lnTo>
                <a:cubicBezTo>
                  <a:pt x="7147992" y="202200"/>
                  <a:pt x="7149071" y="207325"/>
                  <a:pt x="7149790" y="215058"/>
                </a:cubicBezTo>
                <a:lnTo>
                  <a:pt x="7148711" y="216137"/>
                </a:lnTo>
                <a:lnTo>
                  <a:pt x="7147632" y="216137"/>
                </a:lnTo>
                <a:lnTo>
                  <a:pt x="7146553" y="215058"/>
                </a:lnTo>
                <a:lnTo>
                  <a:pt x="7143316" y="216137"/>
                </a:lnTo>
                <a:lnTo>
                  <a:pt x="7145474" y="218295"/>
                </a:lnTo>
                <a:lnTo>
                  <a:pt x="7142237" y="224904"/>
                </a:lnTo>
                <a:lnTo>
                  <a:pt x="7146553" y="229220"/>
                </a:lnTo>
                <a:lnTo>
                  <a:pt x="7146553" y="245675"/>
                </a:lnTo>
                <a:lnTo>
                  <a:pt x="7145474" y="246754"/>
                </a:lnTo>
                <a:lnTo>
                  <a:pt x="7146553" y="247833"/>
                </a:lnTo>
                <a:lnTo>
                  <a:pt x="7146553" y="253363"/>
                </a:lnTo>
                <a:lnTo>
                  <a:pt x="7147632" y="265367"/>
                </a:lnTo>
                <a:cubicBezTo>
                  <a:pt x="7145294" y="270492"/>
                  <a:pt x="7140574" y="273054"/>
                  <a:pt x="7133470" y="273054"/>
                </a:cubicBezTo>
                <a:cubicBezTo>
                  <a:pt x="7128705" y="273054"/>
                  <a:pt x="7123580" y="271975"/>
                  <a:pt x="7118094" y="269817"/>
                </a:cubicBezTo>
                <a:lnTo>
                  <a:pt x="7111485" y="271975"/>
                </a:lnTo>
                <a:lnTo>
                  <a:pt x="7105011" y="270896"/>
                </a:lnTo>
                <a:lnTo>
                  <a:pt x="7099482" y="271975"/>
                </a:lnTo>
                <a:lnTo>
                  <a:pt x="7098403" y="270896"/>
                </a:lnTo>
                <a:lnTo>
                  <a:pt x="7098403" y="265367"/>
                </a:lnTo>
                <a:lnTo>
                  <a:pt x="7093952" y="235829"/>
                </a:lnTo>
                <a:cubicBezTo>
                  <a:pt x="7096919" y="231962"/>
                  <a:pt x="7098403" y="228321"/>
                  <a:pt x="7098403" y="224904"/>
                </a:cubicBezTo>
                <a:lnTo>
                  <a:pt x="7099482" y="224904"/>
                </a:lnTo>
                <a:lnTo>
                  <a:pt x="7098403" y="223825"/>
                </a:lnTo>
                <a:lnTo>
                  <a:pt x="7098403" y="213979"/>
                </a:lnTo>
                <a:lnTo>
                  <a:pt x="7097324" y="208449"/>
                </a:lnTo>
                <a:lnTo>
                  <a:pt x="7103798" y="206291"/>
                </a:lnTo>
                <a:lnTo>
                  <a:pt x="7097324" y="199682"/>
                </a:lnTo>
                <a:lnTo>
                  <a:pt x="7099482" y="196445"/>
                </a:lnTo>
                <a:lnTo>
                  <a:pt x="7098403" y="174460"/>
                </a:lnTo>
                <a:lnTo>
                  <a:pt x="7098403" y="155847"/>
                </a:lnTo>
                <a:lnTo>
                  <a:pt x="7099482" y="154769"/>
                </a:lnTo>
                <a:cubicBezTo>
                  <a:pt x="7099482" y="140202"/>
                  <a:pt x="7096200" y="132918"/>
                  <a:pt x="7089636" y="132918"/>
                </a:cubicBezTo>
                <a:lnTo>
                  <a:pt x="7078711" y="139527"/>
                </a:lnTo>
                <a:lnTo>
                  <a:pt x="7072102" y="124151"/>
                </a:lnTo>
                <a:lnTo>
                  <a:pt x="7066572" y="98930"/>
                </a:lnTo>
                <a:cubicBezTo>
                  <a:pt x="7065133" y="98930"/>
                  <a:pt x="7062616" y="93849"/>
                  <a:pt x="7059019" y="83688"/>
                </a:cubicBezTo>
                <a:lnTo>
                  <a:pt x="7059019" y="81395"/>
                </a:lnTo>
                <a:lnTo>
                  <a:pt x="7063335" y="77079"/>
                </a:lnTo>
                <a:cubicBezTo>
                  <a:pt x="7078711" y="79058"/>
                  <a:pt x="7086399" y="81620"/>
                  <a:pt x="7086399" y="84767"/>
                </a:cubicBezTo>
                <a:lnTo>
                  <a:pt x="7086399" y="85846"/>
                </a:lnTo>
                <a:lnTo>
                  <a:pt x="7089636" y="83688"/>
                </a:lnTo>
                <a:lnTo>
                  <a:pt x="7098403" y="84767"/>
                </a:lnTo>
                <a:lnTo>
                  <a:pt x="7102719" y="80316"/>
                </a:lnTo>
                <a:lnTo>
                  <a:pt x="7112564" y="81395"/>
                </a:lnTo>
                <a:cubicBezTo>
                  <a:pt x="7114992" y="81395"/>
                  <a:pt x="7117915" y="74472"/>
                  <a:pt x="7121331" y="60625"/>
                </a:cubicBezTo>
                <a:lnTo>
                  <a:pt x="7121331" y="56309"/>
                </a:lnTo>
                <a:lnTo>
                  <a:pt x="7110406" y="51858"/>
                </a:lnTo>
                <a:lnTo>
                  <a:pt x="7109327" y="51858"/>
                </a:lnTo>
                <a:lnTo>
                  <a:pt x="7098403" y="55095"/>
                </a:lnTo>
                <a:cubicBezTo>
                  <a:pt x="7095975" y="55095"/>
                  <a:pt x="7093412" y="53656"/>
                  <a:pt x="7090715" y="50779"/>
                </a:cubicBezTo>
                <a:lnTo>
                  <a:pt x="7086399" y="51858"/>
                </a:lnTo>
                <a:lnTo>
                  <a:pt x="7075339" y="50779"/>
                </a:lnTo>
                <a:cubicBezTo>
                  <a:pt x="7075339" y="52937"/>
                  <a:pt x="7072057" y="54780"/>
                  <a:pt x="7065493" y="56309"/>
                </a:cubicBezTo>
                <a:lnTo>
                  <a:pt x="7053489" y="46328"/>
                </a:lnTo>
                <a:lnTo>
                  <a:pt x="7053489" y="45249"/>
                </a:lnTo>
                <a:lnTo>
                  <a:pt x="7057805" y="40933"/>
                </a:lnTo>
                <a:lnTo>
                  <a:pt x="7059019" y="40933"/>
                </a:lnTo>
                <a:lnTo>
                  <a:pt x="7065493" y="48621"/>
                </a:lnTo>
                <a:lnTo>
                  <a:pt x="7066572" y="48621"/>
                </a:lnTo>
                <a:cubicBezTo>
                  <a:pt x="7069539" y="43495"/>
                  <a:pt x="7072102" y="40933"/>
                  <a:pt x="7074260" y="40933"/>
                </a:cubicBezTo>
                <a:cubicBezTo>
                  <a:pt x="7080824" y="42911"/>
                  <a:pt x="7084106" y="44350"/>
                  <a:pt x="7084106" y="45249"/>
                </a:cubicBezTo>
                <a:lnTo>
                  <a:pt x="7085185" y="44170"/>
                </a:lnTo>
                <a:lnTo>
                  <a:pt x="7087478" y="44170"/>
                </a:lnTo>
                <a:lnTo>
                  <a:pt x="7090715" y="46328"/>
                </a:lnTo>
                <a:lnTo>
                  <a:pt x="7091794" y="46328"/>
                </a:lnTo>
                <a:lnTo>
                  <a:pt x="7090715" y="45249"/>
                </a:lnTo>
                <a:lnTo>
                  <a:pt x="7090715" y="43091"/>
                </a:lnTo>
                <a:lnTo>
                  <a:pt x="7092873" y="40933"/>
                </a:lnTo>
                <a:lnTo>
                  <a:pt x="7103798" y="40933"/>
                </a:lnTo>
                <a:cubicBezTo>
                  <a:pt x="7106765" y="44529"/>
                  <a:pt x="7109327" y="46328"/>
                  <a:pt x="7111485" y="46328"/>
                </a:cubicBezTo>
                <a:lnTo>
                  <a:pt x="7118094" y="40933"/>
                </a:lnTo>
                <a:lnTo>
                  <a:pt x="7126861" y="40933"/>
                </a:lnTo>
                <a:lnTo>
                  <a:pt x="7133470" y="43091"/>
                </a:lnTo>
                <a:lnTo>
                  <a:pt x="7143316" y="42012"/>
                </a:lnTo>
                <a:lnTo>
                  <a:pt x="7144395" y="42012"/>
                </a:lnTo>
                <a:lnTo>
                  <a:pt x="7145474" y="43091"/>
                </a:lnTo>
                <a:cubicBezTo>
                  <a:pt x="7150959" y="40393"/>
                  <a:pt x="7153881" y="38190"/>
                  <a:pt x="7154241" y="36482"/>
                </a:cubicBezTo>
                <a:lnTo>
                  <a:pt x="7151004" y="30008"/>
                </a:lnTo>
                <a:lnTo>
                  <a:pt x="7153162" y="23399"/>
                </a:lnTo>
                <a:lnTo>
                  <a:pt x="7149790" y="12474"/>
                </a:lnTo>
                <a:cubicBezTo>
                  <a:pt x="7151139" y="9147"/>
                  <a:pt x="7153342" y="6584"/>
                  <a:pt x="7156399" y="4786"/>
                </a:cubicBezTo>
                <a:close/>
                <a:moveTo>
                  <a:pt x="1235703" y="4649"/>
                </a:moveTo>
                <a:lnTo>
                  <a:pt x="1240289" y="4649"/>
                </a:lnTo>
                <a:lnTo>
                  <a:pt x="1265510" y="26498"/>
                </a:lnTo>
                <a:lnTo>
                  <a:pt x="1266725" y="30814"/>
                </a:lnTo>
                <a:cubicBezTo>
                  <a:pt x="1276255" y="31354"/>
                  <a:pt x="1281021" y="33152"/>
                  <a:pt x="1281021" y="36209"/>
                </a:cubicBezTo>
                <a:lnTo>
                  <a:pt x="1281021" y="37288"/>
                </a:lnTo>
                <a:lnTo>
                  <a:pt x="1279942" y="38367"/>
                </a:lnTo>
                <a:lnTo>
                  <a:pt x="1281021" y="39446"/>
                </a:lnTo>
                <a:lnTo>
                  <a:pt x="1281021" y="41604"/>
                </a:lnTo>
                <a:lnTo>
                  <a:pt x="1277650" y="45111"/>
                </a:lnTo>
                <a:lnTo>
                  <a:pt x="1255664" y="41604"/>
                </a:lnTo>
                <a:cubicBezTo>
                  <a:pt x="1253416" y="41604"/>
                  <a:pt x="1252293" y="42773"/>
                  <a:pt x="1252293" y="45111"/>
                </a:cubicBezTo>
                <a:lnTo>
                  <a:pt x="1251214" y="46190"/>
                </a:lnTo>
                <a:lnTo>
                  <a:pt x="1239074" y="46190"/>
                </a:lnTo>
                <a:cubicBezTo>
                  <a:pt x="1235567" y="46190"/>
                  <a:pt x="1231880" y="45021"/>
                  <a:pt x="1228015" y="42683"/>
                </a:cubicBezTo>
                <a:cubicBezTo>
                  <a:pt x="1218123" y="49517"/>
                  <a:pt x="1211874" y="56441"/>
                  <a:pt x="1209267" y="63454"/>
                </a:cubicBezTo>
                <a:lnTo>
                  <a:pt x="1210346" y="73435"/>
                </a:lnTo>
                <a:lnTo>
                  <a:pt x="1207109" y="74514"/>
                </a:lnTo>
                <a:lnTo>
                  <a:pt x="1207109" y="75593"/>
                </a:lnTo>
                <a:lnTo>
                  <a:pt x="1210346" y="79909"/>
                </a:lnTo>
                <a:lnTo>
                  <a:pt x="1210346" y="86383"/>
                </a:lnTo>
                <a:lnTo>
                  <a:pt x="1209267" y="101759"/>
                </a:lnTo>
                <a:lnTo>
                  <a:pt x="1210346" y="104996"/>
                </a:lnTo>
                <a:lnTo>
                  <a:pt x="1230308" y="106075"/>
                </a:lnTo>
                <a:cubicBezTo>
                  <a:pt x="1231926" y="100320"/>
                  <a:pt x="1235972" y="95195"/>
                  <a:pt x="1242447" y="90699"/>
                </a:cubicBezTo>
                <a:lnTo>
                  <a:pt x="1250135" y="85304"/>
                </a:lnTo>
                <a:cubicBezTo>
                  <a:pt x="1256338" y="88002"/>
                  <a:pt x="1266994" y="96004"/>
                  <a:pt x="1282100" y="109312"/>
                </a:cubicBezTo>
                <a:lnTo>
                  <a:pt x="1282100" y="110391"/>
                </a:lnTo>
                <a:cubicBezTo>
                  <a:pt x="1281021" y="113268"/>
                  <a:pt x="1278459" y="114707"/>
                  <a:pt x="1274411" y="114707"/>
                </a:cubicBezTo>
                <a:lnTo>
                  <a:pt x="1266725" y="113628"/>
                </a:lnTo>
                <a:lnTo>
                  <a:pt x="1266725" y="114707"/>
                </a:lnTo>
                <a:lnTo>
                  <a:pt x="1267803" y="122260"/>
                </a:lnTo>
                <a:lnTo>
                  <a:pt x="1263352" y="127925"/>
                </a:lnTo>
                <a:lnTo>
                  <a:pt x="1271175" y="135478"/>
                </a:lnTo>
                <a:lnTo>
                  <a:pt x="1271175" y="137636"/>
                </a:lnTo>
                <a:lnTo>
                  <a:pt x="1267803" y="143031"/>
                </a:lnTo>
                <a:lnTo>
                  <a:pt x="1271175" y="157328"/>
                </a:lnTo>
                <a:lnTo>
                  <a:pt x="1265510" y="169197"/>
                </a:lnTo>
                <a:lnTo>
                  <a:pt x="1265510" y="179178"/>
                </a:lnTo>
                <a:cubicBezTo>
                  <a:pt x="1267038" y="180436"/>
                  <a:pt x="1268162" y="185831"/>
                  <a:pt x="1268882" y="195363"/>
                </a:cubicBezTo>
                <a:lnTo>
                  <a:pt x="1265510" y="202916"/>
                </a:lnTo>
                <a:lnTo>
                  <a:pt x="1268882" y="206422"/>
                </a:lnTo>
                <a:lnTo>
                  <a:pt x="1267803" y="209659"/>
                </a:lnTo>
                <a:lnTo>
                  <a:pt x="1271175" y="228002"/>
                </a:lnTo>
                <a:lnTo>
                  <a:pt x="1267803" y="254168"/>
                </a:lnTo>
                <a:lnTo>
                  <a:pt x="1269961" y="258619"/>
                </a:lnTo>
                <a:cubicBezTo>
                  <a:pt x="1268882" y="266532"/>
                  <a:pt x="1266678" y="270488"/>
                  <a:pt x="1263352" y="270488"/>
                </a:cubicBezTo>
                <a:lnTo>
                  <a:pt x="1252293" y="271702"/>
                </a:lnTo>
                <a:lnTo>
                  <a:pt x="1243526" y="270488"/>
                </a:lnTo>
                <a:lnTo>
                  <a:pt x="1229093" y="271702"/>
                </a:lnTo>
                <a:lnTo>
                  <a:pt x="1221405" y="264014"/>
                </a:lnTo>
                <a:lnTo>
                  <a:pt x="1224778" y="258619"/>
                </a:lnTo>
                <a:lnTo>
                  <a:pt x="1224778" y="255247"/>
                </a:lnTo>
                <a:lnTo>
                  <a:pt x="1222620" y="248773"/>
                </a:lnTo>
                <a:lnTo>
                  <a:pt x="1224778" y="237848"/>
                </a:lnTo>
                <a:lnTo>
                  <a:pt x="1223699" y="229082"/>
                </a:lnTo>
                <a:lnTo>
                  <a:pt x="1224778" y="211817"/>
                </a:lnTo>
                <a:lnTo>
                  <a:pt x="1222620" y="205343"/>
                </a:lnTo>
                <a:lnTo>
                  <a:pt x="1222620" y="194284"/>
                </a:lnTo>
                <a:cubicBezTo>
                  <a:pt x="1223699" y="187810"/>
                  <a:pt x="1225857" y="184573"/>
                  <a:pt x="1229093" y="184573"/>
                </a:cubicBezTo>
                <a:lnTo>
                  <a:pt x="1229093" y="182415"/>
                </a:lnTo>
                <a:cubicBezTo>
                  <a:pt x="1226216" y="182415"/>
                  <a:pt x="1224778" y="180167"/>
                  <a:pt x="1224778" y="175671"/>
                </a:cubicBezTo>
                <a:lnTo>
                  <a:pt x="1224778" y="169197"/>
                </a:lnTo>
                <a:lnTo>
                  <a:pt x="1225857" y="164881"/>
                </a:lnTo>
                <a:lnTo>
                  <a:pt x="1223699" y="158407"/>
                </a:lnTo>
                <a:lnTo>
                  <a:pt x="1225857" y="149505"/>
                </a:lnTo>
                <a:lnTo>
                  <a:pt x="1222620" y="130083"/>
                </a:lnTo>
                <a:lnTo>
                  <a:pt x="1226936" y="117944"/>
                </a:lnTo>
                <a:lnTo>
                  <a:pt x="1225857" y="112549"/>
                </a:lnTo>
                <a:lnTo>
                  <a:pt x="1222620" y="112549"/>
                </a:lnTo>
                <a:cubicBezTo>
                  <a:pt x="1213717" y="113988"/>
                  <a:pt x="1209267" y="116505"/>
                  <a:pt x="1209267" y="120102"/>
                </a:cubicBezTo>
                <a:lnTo>
                  <a:pt x="1211425" y="133320"/>
                </a:lnTo>
                <a:lnTo>
                  <a:pt x="1211425" y="134399"/>
                </a:lnTo>
                <a:cubicBezTo>
                  <a:pt x="1209987" y="145549"/>
                  <a:pt x="1207783" y="155349"/>
                  <a:pt x="1204816" y="163802"/>
                </a:cubicBezTo>
                <a:lnTo>
                  <a:pt x="1203737" y="170276"/>
                </a:lnTo>
                <a:lnTo>
                  <a:pt x="1204816" y="174592"/>
                </a:lnTo>
                <a:lnTo>
                  <a:pt x="1204816" y="175671"/>
                </a:lnTo>
                <a:lnTo>
                  <a:pt x="1201579" y="188889"/>
                </a:lnTo>
                <a:lnTo>
                  <a:pt x="1202658" y="193205"/>
                </a:lnTo>
                <a:cubicBezTo>
                  <a:pt x="1202658" y="200218"/>
                  <a:pt x="1197532" y="208221"/>
                  <a:pt x="1187283" y="217212"/>
                </a:cubicBezTo>
                <a:cubicBezTo>
                  <a:pt x="1184315" y="217212"/>
                  <a:pt x="1182831" y="220809"/>
                  <a:pt x="1182831" y="228002"/>
                </a:cubicBezTo>
                <a:cubicBezTo>
                  <a:pt x="1178965" y="235286"/>
                  <a:pt x="1176402" y="238927"/>
                  <a:pt x="1175143" y="238927"/>
                </a:cubicBezTo>
                <a:cubicBezTo>
                  <a:pt x="1170019" y="238927"/>
                  <a:pt x="1167096" y="243288"/>
                  <a:pt x="1166376" y="252010"/>
                </a:cubicBezTo>
                <a:cubicBezTo>
                  <a:pt x="1155856" y="262171"/>
                  <a:pt x="1148124" y="267251"/>
                  <a:pt x="1143179" y="267251"/>
                </a:cubicBezTo>
                <a:lnTo>
                  <a:pt x="1142100" y="267251"/>
                </a:lnTo>
                <a:lnTo>
                  <a:pt x="1139806" y="265093"/>
                </a:lnTo>
                <a:lnTo>
                  <a:pt x="1139806" y="264014"/>
                </a:lnTo>
                <a:cubicBezTo>
                  <a:pt x="1142593" y="262036"/>
                  <a:pt x="1145516" y="256596"/>
                  <a:pt x="1148574" y="247694"/>
                </a:cubicBezTo>
                <a:lnTo>
                  <a:pt x="1150865" y="245536"/>
                </a:lnTo>
                <a:lnTo>
                  <a:pt x="1150865" y="242164"/>
                </a:lnTo>
                <a:lnTo>
                  <a:pt x="1149652" y="231239"/>
                </a:lnTo>
                <a:cubicBezTo>
                  <a:pt x="1155676" y="227463"/>
                  <a:pt x="1158689" y="224226"/>
                  <a:pt x="1158689" y="221529"/>
                </a:cubicBezTo>
                <a:lnTo>
                  <a:pt x="1157339" y="218291"/>
                </a:lnTo>
                <a:lnTo>
                  <a:pt x="1154102" y="218291"/>
                </a:lnTo>
                <a:lnTo>
                  <a:pt x="1150865" y="220450"/>
                </a:lnTo>
                <a:lnTo>
                  <a:pt x="1145337" y="219370"/>
                </a:lnTo>
                <a:lnTo>
                  <a:pt x="1144257" y="220450"/>
                </a:lnTo>
                <a:lnTo>
                  <a:pt x="1145337" y="225845"/>
                </a:lnTo>
                <a:lnTo>
                  <a:pt x="1145337" y="226923"/>
                </a:lnTo>
                <a:lnTo>
                  <a:pt x="1142100" y="230161"/>
                </a:lnTo>
                <a:lnTo>
                  <a:pt x="1140885" y="230161"/>
                </a:lnTo>
                <a:lnTo>
                  <a:pt x="1139806" y="229082"/>
                </a:lnTo>
                <a:lnTo>
                  <a:pt x="1138727" y="230161"/>
                </a:lnTo>
                <a:lnTo>
                  <a:pt x="1135491" y="230161"/>
                </a:lnTo>
                <a:cubicBezTo>
                  <a:pt x="1132253" y="227283"/>
                  <a:pt x="1127082" y="225125"/>
                  <a:pt x="1119980" y="223686"/>
                </a:cubicBezTo>
                <a:lnTo>
                  <a:pt x="1117686" y="221529"/>
                </a:lnTo>
                <a:lnTo>
                  <a:pt x="1113371" y="221529"/>
                </a:lnTo>
                <a:lnTo>
                  <a:pt x="1111212" y="223686"/>
                </a:lnTo>
                <a:lnTo>
                  <a:pt x="1111212" y="226923"/>
                </a:lnTo>
                <a:lnTo>
                  <a:pt x="1116607" y="226923"/>
                </a:lnTo>
                <a:lnTo>
                  <a:pt x="1118900" y="229082"/>
                </a:lnTo>
                <a:lnTo>
                  <a:pt x="1117686" y="244322"/>
                </a:lnTo>
                <a:lnTo>
                  <a:pt x="1121059" y="254168"/>
                </a:lnTo>
                <a:lnTo>
                  <a:pt x="1121059" y="256326"/>
                </a:lnTo>
                <a:cubicBezTo>
                  <a:pt x="1121059" y="263610"/>
                  <a:pt x="1115574" y="267251"/>
                  <a:pt x="1104604" y="267251"/>
                </a:cubicBezTo>
                <a:cubicBezTo>
                  <a:pt x="1104604" y="268690"/>
                  <a:pt x="1102715" y="269409"/>
                  <a:pt x="1098939" y="269409"/>
                </a:cubicBezTo>
                <a:lnTo>
                  <a:pt x="1090172" y="269409"/>
                </a:lnTo>
                <a:lnTo>
                  <a:pt x="1090172" y="267251"/>
                </a:lnTo>
                <a:lnTo>
                  <a:pt x="1091250" y="261856"/>
                </a:lnTo>
                <a:cubicBezTo>
                  <a:pt x="1089812" y="261856"/>
                  <a:pt x="1089092" y="263655"/>
                  <a:pt x="1089092" y="267251"/>
                </a:cubicBezTo>
                <a:lnTo>
                  <a:pt x="1088014" y="267251"/>
                </a:lnTo>
                <a:cubicBezTo>
                  <a:pt x="1086754" y="267251"/>
                  <a:pt x="1085631" y="263969"/>
                  <a:pt x="1084643" y="257405"/>
                </a:cubicBezTo>
                <a:lnTo>
                  <a:pt x="1083564" y="257405"/>
                </a:lnTo>
                <a:lnTo>
                  <a:pt x="1083564" y="258619"/>
                </a:lnTo>
                <a:lnTo>
                  <a:pt x="1084643" y="268330"/>
                </a:lnTo>
                <a:lnTo>
                  <a:pt x="1083564" y="268330"/>
                </a:lnTo>
                <a:cubicBezTo>
                  <a:pt x="1073942" y="268330"/>
                  <a:pt x="1069132" y="262531"/>
                  <a:pt x="1069132" y="250931"/>
                </a:cubicBezTo>
                <a:cubicBezTo>
                  <a:pt x="1069132" y="249313"/>
                  <a:pt x="1071334" y="246031"/>
                  <a:pt x="1075739" y="241085"/>
                </a:cubicBezTo>
                <a:lnTo>
                  <a:pt x="1075739" y="237848"/>
                </a:lnTo>
                <a:cubicBezTo>
                  <a:pt x="1075739" y="236769"/>
                  <a:pt x="1072818" y="235331"/>
                  <a:pt x="1066974" y="233532"/>
                </a:cubicBezTo>
                <a:lnTo>
                  <a:pt x="1062658" y="234611"/>
                </a:lnTo>
                <a:lnTo>
                  <a:pt x="1061444" y="233532"/>
                </a:lnTo>
                <a:lnTo>
                  <a:pt x="1060365" y="233532"/>
                </a:lnTo>
                <a:cubicBezTo>
                  <a:pt x="1054339" y="235151"/>
                  <a:pt x="1046608" y="238748"/>
                  <a:pt x="1037165" y="244322"/>
                </a:cubicBezTo>
                <a:cubicBezTo>
                  <a:pt x="1030423" y="244322"/>
                  <a:pt x="1025296" y="246525"/>
                  <a:pt x="1021791" y="250931"/>
                </a:cubicBezTo>
                <a:lnTo>
                  <a:pt x="1010730" y="254168"/>
                </a:lnTo>
                <a:lnTo>
                  <a:pt x="1009651" y="253089"/>
                </a:lnTo>
                <a:lnTo>
                  <a:pt x="1009651" y="249852"/>
                </a:lnTo>
                <a:lnTo>
                  <a:pt x="1024083" y="232453"/>
                </a:lnTo>
                <a:cubicBezTo>
                  <a:pt x="1024083" y="230205"/>
                  <a:pt x="1025521" y="228362"/>
                  <a:pt x="1028398" y="226923"/>
                </a:cubicBezTo>
                <a:lnTo>
                  <a:pt x="1029477" y="226923"/>
                </a:lnTo>
                <a:lnTo>
                  <a:pt x="1029477" y="229082"/>
                </a:lnTo>
                <a:lnTo>
                  <a:pt x="1032850" y="226923"/>
                </a:lnTo>
                <a:lnTo>
                  <a:pt x="1033929" y="228002"/>
                </a:lnTo>
                <a:lnTo>
                  <a:pt x="1035008" y="226923"/>
                </a:lnTo>
                <a:lnTo>
                  <a:pt x="1035008" y="225845"/>
                </a:lnTo>
                <a:lnTo>
                  <a:pt x="1031769" y="222607"/>
                </a:lnTo>
                <a:lnTo>
                  <a:pt x="1057128" y="179178"/>
                </a:lnTo>
                <a:cubicBezTo>
                  <a:pt x="1057128" y="175221"/>
                  <a:pt x="1058566" y="171535"/>
                  <a:pt x="1061444" y="168118"/>
                </a:cubicBezTo>
                <a:lnTo>
                  <a:pt x="1061444" y="167039"/>
                </a:lnTo>
                <a:cubicBezTo>
                  <a:pt x="1061444" y="165600"/>
                  <a:pt x="1059286" y="164521"/>
                  <a:pt x="1054970" y="163802"/>
                </a:cubicBezTo>
                <a:cubicBezTo>
                  <a:pt x="1054250" y="165960"/>
                  <a:pt x="1052001" y="167039"/>
                  <a:pt x="1048225" y="167039"/>
                </a:cubicBezTo>
                <a:lnTo>
                  <a:pt x="1046067" y="167039"/>
                </a:lnTo>
                <a:lnTo>
                  <a:pt x="1030692" y="163802"/>
                </a:lnTo>
                <a:lnTo>
                  <a:pt x="1024083" y="165960"/>
                </a:lnTo>
                <a:lnTo>
                  <a:pt x="1022870" y="164881"/>
                </a:lnTo>
                <a:lnTo>
                  <a:pt x="1022870" y="162723"/>
                </a:lnTo>
                <a:cubicBezTo>
                  <a:pt x="1022870" y="160565"/>
                  <a:pt x="1026555" y="158766"/>
                  <a:pt x="1033929" y="157328"/>
                </a:cubicBezTo>
                <a:lnTo>
                  <a:pt x="1041616" y="158407"/>
                </a:lnTo>
                <a:lnTo>
                  <a:pt x="1048225" y="156249"/>
                </a:lnTo>
                <a:lnTo>
                  <a:pt x="1052677" y="158407"/>
                </a:lnTo>
                <a:cubicBezTo>
                  <a:pt x="1064455" y="158407"/>
                  <a:pt x="1070345" y="156968"/>
                  <a:pt x="1070345" y="154091"/>
                </a:cubicBezTo>
                <a:lnTo>
                  <a:pt x="1065895" y="131162"/>
                </a:lnTo>
                <a:cubicBezTo>
                  <a:pt x="1059331" y="130263"/>
                  <a:pt x="1056048" y="129184"/>
                  <a:pt x="1056048" y="127925"/>
                </a:cubicBezTo>
                <a:lnTo>
                  <a:pt x="1056048" y="125767"/>
                </a:lnTo>
                <a:lnTo>
                  <a:pt x="1058205" y="123339"/>
                </a:lnTo>
                <a:lnTo>
                  <a:pt x="1064814" y="123339"/>
                </a:lnTo>
                <a:lnTo>
                  <a:pt x="1064814" y="122260"/>
                </a:lnTo>
                <a:cubicBezTo>
                  <a:pt x="1064814" y="120462"/>
                  <a:pt x="1061534" y="119023"/>
                  <a:pt x="1054970" y="117944"/>
                </a:cubicBezTo>
                <a:lnTo>
                  <a:pt x="1052677" y="111470"/>
                </a:lnTo>
                <a:lnTo>
                  <a:pt x="1053891" y="110391"/>
                </a:lnTo>
                <a:lnTo>
                  <a:pt x="1053891" y="109312"/>
                </a:lnTo>
                <a:lnTo>
                  <a:pt x="1048225" y="97173"/>
                </a:lnTo>
                <a:cubicBezTo>
                  <a:pt x="1049754" y="92677"/>
                  <a:pt x="1051643" y="90160"/>
                  <a:pt x="1053891" y="89620"/>
                </a:cubicBezTo>
                <a:cubicBezTo>
                  <a:pt x="1053891" y="70018"/>
                  <a:pt x="1046877" y="60217"/>
                  <a:pt x="1032850" y="60217"/>
                </a:cubicBezTo>
                <a:cubicBezTo>
                  <a:pt x="1027004" y="60217"/>
                  <a:pt x="1024083" y="59138"/>
                  <a:pt x="1024083" y="56980"/>
                </a:cubicBezTo>
                <a:lnTo>
                  <a:pt x="1024083" y="54822"/>
                </a:lnTo>
                <a:lnTo>
                  <a:pt x="1026241" y="52664"/>
                </a:lnTo>
                <a:lnTo>
                  <a:pt x="1031769" y="52664"/>
                </a:lnTo>
                <a:lnTo>
                  <a:pt x="1036087" y="53743"/>
                </a:lnTo>
                <a:cubicBezTo>
                  <a:pt x="1041752" y="52844"/>
                  <a:pt x="1045797" y="51405"/>
                  <a:pt x="1048225" y="49427"/>
                </a:cubicBezTo>
                <a:lnTo>
                  <a:pt x="1054970" y="49427"/>
                </a:lnTo>
                <a:lnTo>
                  <a:pt x="1068053" y="52664"/>
                </a:lnTo>
                <a:cubicBezTo>
                  <a:pt x="1069761" y="52664"/>
                  <a:pt x="1070884" y="49337"/>
                  <a:pt x="1071424" y="42683"/>
                </a:cubicBezTo>
                <a:lnTo>
                  <a:pt x="1069132" y="36209"/>
                </a:lnTo>
                <a:lnTo>
                  <a:pt x="1070345" y="30814"/>
                </a:lnTo>
                <a:cubicBezTo>
                  <a:pt x="1069715" y="25240"/>
                  <a:pt x="1068232" y="21283"/>
                  <a:pt x="1065895" y="18945"/>
                </a:cubicBezTo>
                <a:cubicBezTo>
                  <a:pt x="1065895" y="14629"/>
                  <a:pt x="1068458" y="11302"/>
                  <a:pt x="1073582" y="8964"/>
                </a:cubicBezTo>
                <a:lnTo>
                  <a:pt x="1081406" y="10043"/>
                </a:lnTo>
                <a:lnTo>
                  <a:pt x="1089092" y="10043"/>
                </a:lnTo>
                <a:cubicBezTo>
                  <a:pt x="1094219" y="13460"/>
                  <a:pt x="1103390" y="16428"/>
                  <a:pt x="1116607" y="18945"/>
                </a:cubicBezTo>
                <a:lnTo>
                  <a:pt x="1123217" y="25419"/>
                </a:lnTo>
                <a:lnTo>
                  <a:pt x="1123217" y="27577"/>
                </a:lnTo>
                <a:lnTo>
                  <a:pt x="1117686" y="32972"/>
                </a:lnTo>
                <a:lnTo>
                  <a:pt x="1119980" y="41604"/>
                </a:lnTo>
                <a:lnTo>
                  <a:pt x="1116607" y="51585"/>
                </a:lnTo>
                <a:cubicBezTo>
                  <a:pt x="1120653" y="51585"/>
                  <a:pt x="1128386" y="45021"/>
                  <a:pt x="1139806" y="31893"/>
                </a:cubicBezTo>
                <a:lnTo>
                  <a:pt x="1140885" y="31893"/>
                </a:lnTo>
                <a:lnTo>
                  <a:pt x="1160845" y="41604"/>
                </a:lnTo>
                <a:lnTo>
                  <a:pt x="1161925" y="41604"/>
                </a:lnTo>
                <a:lnTo>
                  <a:pt x="1163005" y="40525"/>
                </a:lnTo>
                <a:lnTo>
                  <a:pt x="1163005" y="39446"/>
                </a:lnTo>
                <a:lnTo>
                  <a:pt x="1159767" y="28656"/>
                </a:lnTo>
                <a:lnTo>
                  <a:pt x="1163005" y="26498"/>
                </a:lnTo>
                <a:cubicBezTo>
                  <a:pt x="1167591" y="29016"/>
                  <a:pt x="1176806" y="31893"/>
                  <a:pt x="1190654" y="35130"/>
                </a:cubicBezTo>
                <a:lnTo>
                  <a:pt x="1193892" y="36209"/>
                </a:lnTo>
                <a:lnTo>
                  <a:pt x="1197129" y="35130"/>
                </a:lnTo>
                <a:lnTo>
                  <a:pt x="1202658" y="45111"/>
                </a:lnTo>
                <a:lnTo>
                  <a:pt x="1201579" y="50506"/>
                </a:lnTo>
                <a:lnTo>
                  <a:pt x="1202658" y="50506"/>
                </a:lnTo>
                <a:cubicBezTo>
                  <a:pt x="1204097" y="50506"/>
                  <a:pt x="1204816" y="47179"/>
                  <a:pt x="1204816" y="40525"/>
                </a:cubicBezTo>
                <a:lnTo>
                  <a:pt x="1209267" y="37288"/>
                </a:lnTo>
                <a:lnTo>
                  <a:pt x="1214932" y="38367"/>
                </a:lnTo>
                <a:lnTo>
                  <a:pt x="1216011" y="37288"/>
                </a:lnTo>
                <a:lnTo>
                  <a:pt x="1216011" y="36209"/>
                </a:lnTo>
                <a:lnTo>
                  <a:pt x="1214932" y="29735"/>
                </a:lnTo>
                <a:cubicBezTo>
                  <a:pt x="1225182" y="25240"/>
                  <a:pt x="1230308" y="19755"/>
                  <a:pt x="1230308" y="13281"/>
                </a:cubicBezTo>
                <a:close/>
                <a:moveTo>
                  <a:pt x="6150391" y="4516"/>
                </a:moveTo>
                <a:lnTo>
                  <a:pt x="6158079" y="4516"/>
                </a:lnTo>
                <a:lnTo>
                  <a:pt x="6170082" y="8832"/>
                </a:lnTo>
                <a:lnTo>
                  <a:pt x="6173319" y="8832"/>
                </a:lnTo>
                <a:lnTo>
                  <a:pt x="6182086" y="6674"/>
                </a:lnTo>
                <a:lnTo>
                  <a:pt x="6183165" y="9911"/>
                </a:lnTo>
                <a:lnTo>
                  <a:pt x="6186537" y="7753"/>
                </a:lnTo>
                <a:cubicBezTo>
                  <a:pt x="6193011" y="7753"/>
                  <a:pt x="6196248" y="10990"/>
                  <a:pt x="6196248" y="17464"/>
                </a:cubicBezTo>
                <a:lnTo>
                  <a:pt x="6196248" y="18543"/>
                </a:lnTo>
                <a:lnTo>
                  <a:pt x="6193011" y="17464"/>
                </a:lnTo>
                <a:lnTo>
                  <a:pt x="6190853" y="17464"/>
                </a:lnTo>
                <a:lnTo>
                  <a:pt x="6190853" y="18543"/>
                </a:lnTo>
                <a:cubicBezTo>
                  <a:pt x="6194090" y="18902"/>
                  <a:pt x="6197013" y="20296"/>
                  <a:pt x="6199620" y="22724"/>
                </a:cubicBezTo>
                <a:lnTo>
                  <a:pt x="6199620" y="24882"/>
                </a:lnTo>
                <a:cubicBezTo>
                  <a:pt x="6195934" y="24882"/>
                  <a:pt x="6194090" y="26680"/>
                  <a:pt x="6194090" y="30277"/>
                </a:cubicBezTo>
                <a:lnTo>
                  <a:pt x="6195169" y="35672"/>
                </a:lnTo>
                <a:lnTo>
                  <a:pt x="6191932" y="42146"/>
                </a:lnTo>
                <a:lnTo>
                  <a:pt x="6195169" y="50643"/>
                </a:lnTo>
                <a:lnTo>
                  <a:pt x="6191932" y="59275"/>
                </a:lnTo>
                <a:cubicBezTo>
                  <a:pt x="6192652" y="65030"/>
                  <a:pt x="6194090" y="67907"/>
                  <a:pt x="6196248" y="67907"/>
                </a:cubicBezTo>
                <a:lnTo>
                  <a:pt x="6203936" y="67907"/>
                </a:lnTo>
                <a:lnTo>
                  <a:pt x="6207173" y="65749"/>
                </a:lnTo>
                <a:lnTo>
                  <a:pt x="6215940" y="65749"/>
                </a:lnTo>
                <a:cubicBezTo>
                  <a:pt x="6233474" y="62332"/>
                  <a:pt x="6242241" y="55903"/>
                  <a:pt x="6242241" y="46462"/>
                </a:cubicBezTo>
                <a:cubicBezTo>
                  <a:pt x="6243680" y="46462"/>
                  <a:pt x="6244399" y="45023"/>
                  <a:pt x="6244399" y="42146"/>
                </a:cubicBezTo>
                <a:lnTo>
                  <a:pt x="6245478" y="41067"/>
                </a:lnTo>
                <a:lnTo>
                  <a:pt x="6253166" y="41067"/>
                </a:lnTo>
                <a:cubicBezTo>
                  <a:pt x="6264226" y="54645"/>
                  <a:pt x="6270430" y="61433"/>
                  <a:pt x="6271779" y="61433"/>
                </a:cubicBezTo>
                <a:cubicBezTo>
                  <a:pt x="6276095" y="61433"/>
                  <a:pt x="6281894" y="66469"/>
                  <a:pt x="6289178" y="76539"/>
                </a:cubicBezTo>
                <a:lnTo>
                  <a:pt x="6292549" y="75460"/>
                </a:lnTo>
                <a:cubicBezTo>
                  <a:pt x="6295607" y="76359"/>
                  <a:pt x="6297765" y="78113"/>
                  <a:pt x="6299023" y="80720"/>
                </a:cubicBezTo>
                <a:lnTo>
                  <a:pt x="6299023" y="83957"/>
                </a:lnTo>
                <a:cubicBezTo>
                  <a:pt x="6299023" y="92230"/>
                  <a:pt x="6288099" y="97985"/>
                  <a:pt x="6266249" y="101222"/>
                </a:cubicBezTo>
                <a:cubicBezTo>
                  <a:pt x="6266249" y="105987"/>
                  <a:pt x="6261888" y="114934"/>
                  <a:pt x="6253166" y="128062"/>
                </a:cubicBezTo>
                <a:cubicBezTo>
                  <a:pt x="6252267" y="130040"/>
                  <a:pt x="6246422" y="133952"/>
                  <a:pt x="6235632" y="139796"/>
                </a:cubicBezTo>
                <a:cubicBezTo>
                  <a:pt x="6232035" y="141774"/>
                  <a:pt x="6227674" y="146450"/>
                  <a:pt x="6222549" y="153824"/>
                </a:cubicBezTo>
                <a:cubicBezTo>
                  <a:pt x="6215086" y="153824"/>
                  <a:pt x="6210365" y="156342"/>
                  <a:pt x="6208387" y="161377"/>
                </a:cubicBezTo>
                <a:cubicBezTo>
                  <a:pt x="6190494" y="171717"/>
                  <a:pt x="6180648" y="178146"/>
                  <a:pt x="6178849" y="180664"/>
                </a:cubicBezTo>
                <a:lnTo>
                  <a:pt x="6173319" y="180664"/>
                </a:lnTo>
                <a:lnTo>
                  <a:pt x="6169003" y="179585"/>
                </a:lnTo>
                <a:cubicBezTo>
                  <a:pt x="6167205" y="181024"/>
                  <a:pt x="6163923" y="181743"/>
                  <a:pt x="6159158" y="181743"/>
                </a:cubicBezTo>
                <a:lnTo>
                  <a:pt x="6159158" y="182822"/>
                </a:lnTo>
                <a:lnTo>
                  <a:pt x="6161316" y="182822"/>
                </a:lnTo>
                <a:cubicBezTo>
                  <a:pt x="6155291" y="189116"/>
                  <a:pt x="6148008" y="193028"/>
                  <a:pt x="6139466" y="194556"/>
                </a:cubicBezTo>
                <a:cubicBezTo>
                  <a:pt x="6133801" y="194556"/>
                  <a:pt x="6130159" y="195635"/>
                  <a:pt x="6128541" y="197793"/>
                </a:cubicBezTo>
                <a:lnTo>
                  <a:pt x="6120853" y="197793"/>
                </a:lnTo>
                <a:lnTo>
                  <a:pt x="6120853" y="201030"/>
                </a:lnTo>
                <a:lnTo>
                  <a:pt x="6137308" y="205346"/>
                </a:lnTo>
                <a:lnTo>
                  <a:pt x="6143917" y="204267"/>
                </a:lnTo>
                <a:lnTo>
                  <a:pt x="6159158" y="210741"/>
                </a:lnTo>
                <a:lnTo>
                  <a:pt x="6160237" y="210741"/>
                </a:lnTo>
                <a:lnTo>
                  <a:pt x="6163474" y="209662"/>
                </a:lnTo>
                <a:lnTo>
                  <a:pt x="6169003" y="210741"/>
                </a:lnTo>
                <a:lnTo>
                  <a:pt x="6182086" y="210741"/>
                </a:lnTo>
                <a:lnTo>
                  <a:pt x="6185323" y="208583"/>
                </a:lnTo>
                <a:lnTo>
                  <a:pt x="6188695" y="208583"/>
                </a:lnTo>
                <a:lnTo>
                  <a:pt x="6188695" y="211820"/>
                </a:lnTo>
                <a:lnTo>
                  <a:pt x="6185323" y="216136"/>
                </a:lnTo>
                <a:lnTo>
                  <a:pt x="6186537" y="217215"/>
                </a:lnTo>
                <a:lnTo>
                  <a:pt x="6188695" y="217215"/>
                </a:lnTo>
                <a:lnTo>
                  <a:pt x="6187616" y="216136"/>
                </a:lnTo>
                <a:lnTo>
                  <a:pt x="6187616" y="215057"/>
                </a:lnTo>
                <a:lnTo>
                  <a:pt x="6191932" y="207504"/>
                </a:lnTo>
                <a:cubicBezTo>
                  <a:pt x="6213063" y="207504"/>
                  <a:pt x="6225472" y="209302"/>
                  <a:pt x="6229158" y="212899"/>
                </a:cubicBezTo>
                <a:lnTo>
                  <a:pt x="6235632" y="210741"/>
                </a:lnTo>
                <a:lnTo>
                  <a:pt x="6237790" y="210741"/>
                </a:lnTo>
                <a:lnTo>
                  <a:pt x="6245478" y="211820"/>
                </a:lnTo>
                <a:cubicBezTo>
                  <a:pt x="6245478" y="210202"/>
                  <a:pt x="6247321" y="209123"/>
                  <a:pt x="6251008" y="208583"/>
                </a:cubicBezTo>
                <a:lnTo>
                  <a:pt x="6252087" y="209662"/>
                </a:lnTo>
                <a:lnTo>
                  <a:pt x="6253166" y="209662"/>
                </a:lnTo>
                <a:lnTo>
                  <a:pt x="6264091" y="205346"/>
                </a:lnTo>
                <a:lnTo>
                  <a:pt x="6271779" y="205346"/>
                </a:lnTo>
                <a:cubicBezTo>
                  <a:pt x="6273757" y="207144"/>
                  <a:pt x="6278118" y="208223"/>
                  <a:pt x="6284862" y="208583"/>
                </a:cubicBezTo>
                <a:lnTo>
                  <a:pt x="6296865" y="204267"/>
                </a:lnTo>
                <a:lnTo>
                  <a:pt x="6307790" y="215057"/>
                </a:lnTo>
                <a:lnTo>
                  <a:pt x="6307790" y="216136"/>
                </a:lnTo>
                <a:cubicBezTo>
                  <a:pt x="6296821" y="223599"/>
                  <a:pt x="6291336" y="232906"/>
                  <a:pt x="6291336" y="244055"/>
                </a:cubicBezTo>
                <a:lnTo>
                  <a:pt x="6284862" y="246213"/>
                </a:lnTo>
                <a:cubicBezTo>
                  <a:pt x="6284862" y="252058"/>
                  <a:pt x="6280860" y="255969"/>
                  <a:pt x="6272858" y="257948"/>
                </a:cubicBezTo>
                <a:lnTo>
                  <a:pt x="6249929" y="262264"/>
                </a:lnTo>
                <a:lnTo>
                  <a:pt x="6248715" y="262264"/>
                </a:lnTo>
                <a:cubicBezTo>
                  <a:pt x="6244219" y="262264"/>
                  <a:pt x="6237700" y="260465"/>
                  <a:pt x="6229158" y="256869"/>
                </a:cubicBezTo>
                <a:cubicBezTo>
                  <a:pt x="6218188" y="257588"/>
                  <a:pt x="6211984" y="258667"/>
                  <a:pt x="6210545" y="260106"/>
                </a:cubicBezTo>
                <a:cubicBezTo>
                  <a:pt x="6206859" y="260106"/>
                  <a:pt x="6205015" y="259386"/>
                  <a:pt x="6205015" y="257948"/>
                </a:cubicBezTo>
                <a:lnTo>
                  <a:pt x="6199620" y="259027"/>
                </a:lnTo>
                <a:lnTo>
                  <a:pt x="6197462" y="259027"/>
                </a:lnTo>
                <a:cubicBezTo>
                  <a:pt x="6187032" y="259027"/>
                  <a:pt x="6178265" y="257228"/>
                  <a:pt x="6171161" y="253632"/>
                </a:cubicBezTo>
                <a:lnTo>
                  <a:pt x="6167924" y="254711"/>
                </a:lnTo>
                <a:lnTo>
                  <a:pt x="6157000" y="245134"/>
                </a:lnTo>
                <a:lnTo>
                  <a:pt x="6154842" y="245134"/>
                </a:lnTo>
                <a:lnTo>
                  <a:pt x="6154842" y="250530"/>
                </a:lnTo>
                <a:cubicBezTo>
                  <a:pt x="6154842" y="252598"/>
                  <a:pt x="6153358" y="253632"/>
                  <a:pt x="6150391" y="253632"/>
                </a:cubicBezTo>
                <a:cubicBezTo>
                  <a:pt x="6148772" y="253632"/>
                  <a:pt x="6143692" y="249001"/>
                  <a:pt x="6135150" y="239739"/>
                </a:cubicBezTo>
                <a:cubicBezTo>
                  <a:pt x="6124180" y="232006"/>
                  <a:pt x="6118695" y="227331"/>
                  <a:pt x="6118695" y="225712"/>
                </a:cubicBezTo>
                <a:cubicBezTo>
                  <a:pt x="6113390" y="220227"/>
                  <a:pt x="6108309" y="210202"/>
                  <a:pt x="6103454" y="195635"/>
                </a:cubicBezTo>
                <a:cubicBezTo>
                  <a:pt x="6102555" y="195635"/>
                  <a:pt x="6101791" y="191004"/>
                  <a:pt x="6101161" y="181743"/>
                </a:cubicBezTo>
                <a:lnTo>
                  <a:pt x="6096845" y="181743"/>
                </a:lnTo>
                <a:lnTo>
                  <a:pt x="6093608" y="184980"/>
                </a:lnTo>
                <a:cubicBezTo>
                  <a:pt x="6097205" y="188936"/>
                  <a:pt x="6099003" y="193207"/>
                  <a:pt x="6099003" y="197793"/>
                </a:cubicBezTo>
                <a:lnTo>
                  <a:pt x="6099003" y="198872"/>
                </a:lnTo>
                <a:cubicBezTo>
                  <a:pt x="6099003" y="204447"/>
                  <a:pt x="6096081" y="210202"/>
                  <a:pt x="6090236" y="216136"/>
                </a:cubicBezTo>
                <a:lnTo>
                  <a:pt x="6091450" y="220452"/>
                </a:lnTo>
                <a:cubicBezTo>
                  <a:pt x="6089922" y="233670"/>
                  <a:pt x="6086999" y="242976"/>
                  <a:pt x="6082683" y="248371"/>
                </a:cubicBezTo>
                <a:lnTo>
                  <a:pt x="6081604" y="249450"/>
                </a:lnTo>
                <a:lnTo>
                  <a:pt x="6085920" y="257948"/>
                </a:lnTo>
                <a:cubicBezTo>
                  <a:pt x="6082504" y="264422"/>
                  <a:pt x="6078502" y="267659"/>
                  <a:pt x="6073916" y="267659"/>
                </a:cubicBezTo>
                <a:lnTo>
                  <a:pt x="6061912" y="252687"/>
                </a:lnTo>
                <a:cubicBezTo>
                  <a:pt x="6059844" y="252687"/>
                  <a:pt x="6053640" y="245134"/>
                  <a:pt x="6043300" y="230028"/>
                </a:cubicBezTo>
                <a:lnTo>
                  <a:pt x="6043300" y="226791"/>
                </a:lnTo>
                <a:cubicBezTo>
                  <a:pt x="6049324" y="219328"/>
                  <a:pt x="6056248" y="212899"/>
                  <a:pt x="6064070" y="207504"/>
                </a:cubicBezTo>
                <a:cubicBezTo>
                  <a:pt x="6067128" y="201030"/>
                  <a:pt x="6072208" y="197793"/>
                  <a:pt x="6079311" y="197793"/>
                </a:cubicBezTo>
                <a:lnTo>
                  <a:pt x="6079311" y="195635"/>
                </a:lnTo>
                <a:lnTo>
                  <a:pt x="6078232" y="194556"/>
                </a:lnTo>
                <a:lnTo>
                  <a:pt x="6078232" y="193612"/>
                </a:lnTo>
                <a:cubicBezTo>
                  <a:pt x="6080660" y="188217"/>
                  <a:pt x="6084662" y="182462"/>
                  <a:pt x="6090236" y="176348"/>
                </a:cubicBezTo>
                <a:cubicBezTo>
                  <a:pt x="6090236" y="171312"/>
                  <a:pt x="6093159" y="166322"/>
                  <a:pt x="6099003" y="161377"/>
                </a:cubicBezTo>
                <a:lnTo>
                  <a:pt x="6101161" y="161377"/>
                </a:lnTo>
                <a:cubicBezTo>
                  <a:pt x="6105567" y="161377"/>
                  <a:pt x="6109973" y="169964"/>
                  <a:pt x="6114379" y="187138"/>
                </a:cubicBezTo>
                <a:lnTo>
                  <a:pt x="6115458" y="188217"/>
                </a:lnTo>
                <a:cubicBezTo>
                  <a:pt x="6115458" y="190375"/>
                  <a:pt x="6116177" y="191454"/>
                  <a:pt x="6117616" y="191454"/>
                </a:cubicBezTo>
                <a:cubicBezTo>
                  <a:pt x="6124000" y="190015"/>
                  <a:pt x="6129845" y="185339"/>
                  <a:pt x="6135150" y="177427"/>
                </a:cubicBezTo>
                <a:cubicBezTo>
                  <a:pt x="6135150" y="174549"/>
                  <a:pt x="6138432" y="173111"/>
                  <a:pt x="6144996" y="173111"/>
                </a:cubicBezTo>
                <a:lnTo>
                  <a:pt x="6153628" y="165558"/>
                </a:lnTo>
                <a:lnTo>
                  <a:pt x="6159158" y="160298"/>
                </a:lnTo>
                <a:lnTo>
                  <a:pt x="6162395" y="162456"/>
                </a:lnTo>
                <a:lnTo>
                  <a:pt x="6164553" y="162456"/>
                </a:lnTo>
                <a:cubicBezTo>
                  <a:pt x="6166081" y="162456"/>
                  <a:pt x="6166845" y="161377"/>
                  <a:pt x="6166845" y="159219"/>
                </a:cubicBezTo>
                <a:lnTo>
                  <a:pt x="6165766" y="158140"/>
                </a:lnTo>
                <a:lnTo>
                  <a:pt x="6165766" y="157061"/>
                </a:lnTo>
                <a:cubicBezTo>
                  <a:pt x="6171341" y="148428"/>
                  <a:pt x="6176781" y="144112"/>
                  <a:pt x="6182086" y="144112"/>
                </a:cubicBezTo>
                <a:lnTo>
                  <a:pt x="6182086" y="143033"/>
                </a:lnTo>
                <a:lnTo>
                  <a:pt x="6179928" y="139796"/>
                </a:lnTo>
                <a:cubicBezTo>
                  <a:pt x="6191438" y="122622"/>
                  <a:pt x="6199441" y="114035"/>
                  <a:pt x="6203936" y="114035"/>
                </a:cubicBezTo>
                <a:cubicBezTo>
                  <a:pt x="6207623" y="114035"/>
                  <a:pt x="6209466" y="113316"/>
                  <a:pt x="6209466" y="111877"/>
                </a:cubicBezTo>
                <a:lnTo>
                  <a:pt x="6208387" y="110798"/>
                </a:lnTo>
                <a:lnTo>
                  <a:pt x="6208387" y="109719"/>
                </a:lnTo>
                <a:lnTo>
                  <a:pt x="6209466" y="105538"/>
                </a:lnTo>
                <a:lnTo>
                  <a:pt x="6210545" y="105538"/>
                </a:lnTo>
                <a:cubicBezTo>
                  <a:pt x="6210545" y="107606"/>
                  <a:pt x="6213108" y="109719"/>
                  <a:pt x="6218233" y="111877"/>
                </a:cubicBezTo>
                <a:lnTo>
                  <a:pt x="6218233" y="109719"/>
                </a:lnTo>
                <a:lnTo>
                  <a:pt x="6219312" y="109719"/>
                </a:lnTo>
                <a:cubicBezTo>
                  <a:pt x="6220751" y="109719"/>
                  <a:pt x="6221470" y="111158"/>
                  <a:pt x="6221470" y="114035"/>
                </a:cubicBezTo>
                <a:lnTo>
                  <a:pt x="6226865" y="114035"/>
                </a:lnTo>
                <a:lnTo>
                  <a:pt x="6226865" y="112956"/>
                </a:lnTo>
                <a:lnTo>
                  <a:pt x="6224707" y="109719"/>
                </a:lnTo>
                <a:lnTo>
                  <a:pt x="6224707" y="108640"/>
                </a:lnTo>
                <a:lnTo>
                  <a:pt x="6226865" y="106617"/>
                </a:lnTo>
                <a:lnTo>
                  <a:pt x="6233474" y="108640"/>
                </a:lnTo>
                <a:lnTo>
                  <a:pt x="6230237" y="105538"/>
                </a:lnTo>
                <a:lnTo>
                  <a:pt x="6215940" y="108640"/>
                </a:lnTo>
                <a:lnTo>
                  <a:pt x="6208387" y="102301"/>
                </a:lnTo>
                <a:cubicBezTo>
                  <a:pt x="6216390" y="89532"/>
                  <a:pt x="6220391" y="81305"/>
                  <a:pt x="6220391" y="77618"/>
                </a:cubicBezTo>
                <a:lnTo>
                  <a:pt x="6219312" y="77618"/>
                </a:lnTo>
                <a:lnTo>
                  <a:pt x="6212703" y="76539"/>
                </a:lnTo>
                <a:lnTo>
                  <a:pt x="6186537" y="76539"/>
                </a:lnTo>
                <a:lnTo>
                  <a:pt x="6177770" y="74381"/>
                </a:lnTo>
                <a:lnTo>
                  <a:pt x="6162395" y="79641"/>
                </a:lnTo>
                <a:lnTo>
                  <a:pt x="6153628" y="77618"/>
                </a:lnTo>
                <a:lnTo>
                  <a:pt x="6149312" y="78562"/>
                </a:lnTo>
                <a:lnTo>
                  <a:pt x="6138387" y="66828"/>
                </a:lnTo>
                <a:lnTo>
                  <a:pt x="6139466" y="65749"/>
                </a:lnTo>
                <a:lnTo>
                  <a:pt x="6143917" y="67907"/>
                </a:lnTo>
                <a:lnTo>
                  <a:pt x="6143917" y="56038"/>
                </a:lnTo>
                <a:cubicBezTo>
                  <a:pt x="6146794" y="46777"/>
                  <a:pt x="6148233" y="39628"/>
                  <a:pt x="6148233" y="34593"/>
                </a:cubicBezTo>
                <a:cubicBezTo>
                  <a:pt x="6146794" y="34593"/>
                  <a:pt x="6145355" y="28883"/>
                  <a:pt x="6143917" y="17464"/>
                </a:cubicBezTo>
                <a:lnTo>
                  <a:pt x="6143917" y="10990"/>
                </a:lnTo>
                <a:close/>
                <a:moveTo>
                  <a:pt x="2065110" y="3701"/>
                </a:moveTo>
                <a:cubicBezTo>
                  <a:pt x="2070858" y="3701"/>
                  <a:pt x="2073733" y="4406"/>
                  <a:pt x="2073733" y="5816"/>
                </a:cubicBezTo>
                <a:lnTo>
                  <a:pt x="2076868" y="3701"/>
                </a:lnTo>
                <a:cubicBezTo>
                  <a:pt x="2092130" y="3701"/>
                  <a:pt x="2101897" y="6169"/>
                  <a:pt x="2106169" y="11106"/>
                </a:cubicBezTo>
                <a:lnTo>
                  <a:pt x="2110197" y="7932"/>
                </a:lnTo>
                <a:cubicBezTo>
                  <a:pt x="2116139" y="8574"/>
                  <a:pt x="2121528" y="11588"/>
                  <a:pt x="2126364" y="16973"/>
                </a:cubicBezTo>
                <a:lnTo>
                  <a:pt x="2126364" y="20021"/>
                </a:lnTo>
                <a:cubicBezTo>
                  <a:pt x="2126364" y="25345"/>
                  <a:pt x="2125657" y="28008"/>
                  <a:pt x="2124247" y="28008"/>
                </a:cubicBezTo>
                <a:cubicBezTo>
                  <a:pt x="2125657" y="26916"/>
                  <a:pt x="2126364" y="29394"/>
                  <a:pt x="2126364" y="35443"/>
                </a:cubicBezTo>
                <a:lnTo>
                  <a:pt x="2141137" y="45375"/>
                </a:lnTo>
                <a:lnTo>
                  <a:pt x="2143159" y="47396"/>
                </a:lnTo>
                <a:cubicBezTo>
                  <a:pt x="2143159" y="50445"/>
                  <a:pt x="2143691" y="51969"/>
                  <a:pt x="2144754" y="51969"/>
                </a:cubicBezTo>
                <a:lnTo>
                  <a:pt x="2148847" y="53027"/>
                </a:lnTo>
                <a:lnTo>
                  <a:pt x="2165547" y="50911"/>
                </a:lnTo>
                <a:cubicBezTo>
                  <a:pt x="2168223" y="53978"/>
                  <a:pt x="2170229" y="56706"/>
                  <a:pt x="2171567" y="59095"/>
                </a:cubicBezTo>
                <a:lnTo>
                  <a:pt x="2171997" y="60415"/>
                </a:lnTo>
                <a:lnTo>
                  <a:pt x="2172694" y="57752"/>
                </a:lnTo>
                <a:cubicBezTo>
                  <a:pt x="2173399" y="53677"/>
                  <a:pt x="2173965" y="48757"/>
                  <a:pt x="2174392" y="42991"/>
                </a:cubicBezTo>
                <a:cubicBezTo>
                  <a:pt x="2174392" y="42481"/>
                  <a:pt x="2171923" y="39758"/>
                  <a:pt x="2166985" y="34821"/>
                </a:cubicBezTo>
                <a:lnTo>
                  <a:pt x="2166985" y="30600"/>
                </a:lnTo>
                <a:cubicBezTo>
                  <a:pt x="2166985" y="24493"/>
                  <a:pt x="2174693" y="21125"/>
                  <a:pt x="2190107" y="20497"/>
                </a:cubicBezTo>
                <a:lnTo>
                  <a:pt x="2192046" y="23671"/>
                </a:lnTo>
                <a:lnTo>
                  <a:pt x="2197008" y="22613"/>
                </a:lnTo>
                <a:lnTo>
                  <a:pt x="2201875" y="28429"/>
                </a:lnTo>
                <a:lnTo>
                  <a:pt x="2200947" y="26844"/>
                </a:lnTo>
                <a:lnTo>
                  <a:pt x="2203142" y="25786"/>
                </a:lnTo>
                <a:lnTo>
                  <a:pt x="2205995" y="25786"/>
                </a:lnTo>
                <a:cubicBezTo>
                  <a:pt x="2209205" y="27276"/>
                  <a:pt x="2211613" y="28539"/>
                  <a:pt x="2213219" y="29575"/>
                </a:cubicBezTo>
                <a:lnTo>
                  <a:pt x="2214015" y="30377"/>
                </a:lnTo>
                <a:lnTo>
                  <a:pt x="2220785" y="33643"/>
                </a:lnTo>
                <a:lnTo>
                  <a:pt x="2220785" y="36760"/>
                </a:lnTo>
                <a:lnTo>
                  <a:pt x="2219859" y="36836"/>
                </a:lnTo>
                <a:lnTo>
                  <a:pt x="2220785" y="36912"/>
                </a:lnTo>
                <a:lnTo>
                  <a:pt x="2220785" y="41023"/>
                </a:lnTo>
                <a:lnTo>
                  <a:pt x="2215627" y="45584"/>
                </a:lnTo>
                <a:lnTo>
                  <a:pt x="2219859" y="50755"/>
                </a:lnTo>
                <a:lnTo>
                  <a:pt x="2219859" y="66032"/>
                </a:lnTo>
                <a:lnTo>
                  <a:pt x="2217742" y="69014"/>
                </a:lnTo>
                <a:lnTo>
                  <a:pt x="2218801" y="74812"/>
                </a:lnTo>
                <a:lnTo>
                  <a:pt x="2216685" y="81003"/>
                </a:lnTo>
                <a:lnTo>
                  <a:pt x="2218801" y="87144"/>
                </a:lnTo>
                <a:cubicBezTo>
                  <a:pt x="2216566" y="102992"/>
                  <a:pt x="2214803" y="111482"/>
                  <a:pt x="2213512" y="112613"/>
                </a:cubicBezTo>
                <a:lnTo>
                  <a:pt x="2213512" y="113818"/>
                </a:lnTo>
                <a:cubicBezTo>
                  <a:pt x="2217514" y="119559"/>
                  <a:pt x="2219629" y="125002"/>
                  <a:pt x="2219859" y="130146"/>
                </a:cubicBezTo>
                <a:lnTo>
                  <a:pt x="2219859" y="137443"/>
                </a:lnTo>
                <a:lnTo>
                  <a:pt x="2217742" y="140618"/>
                </a:lnTo>
                <a:lnTo>
                  <a:pt x="2217742" y="142250"/>
                </a:lnTo>
                <a:lnTo>
                  <a:pt x="2219859" y="146209"/>
                </a:lnTo>
                <a:lnTo>
                  <a:pt x="2212853" y="155090"/>
                </a:lnTo>
                <a:lnTo>
                  <a:pt x="2208224" y="154364"/>
                </a:lnTo>
                <a:lnTo>
                  <a:pt x="2208224" y="154508"/>
                </a:lnTo>
                <a:cubicBezTo>
                  <a:pt x="2208224" y="154334"/>
                  <a:pt x="2210518" y="155066"/>
                  <a:pt x="2215107" y="156704"/>
                </a:cubicBezTo>
                <a:lnTo>
                  <a:pt x="2218801" y="169220"/>
                </a:lnTo>
                <a:lnTo>
                  <a:pt x="2216685" y="175891"/>
                </a:lnTo>
                <a:lnTo>
                  <a:pt x="2216685" y="176013"/>
                </a:lnTo>
                <a:cubicBezTo>
                  <a:pt x="2218801" y="176013"/>
                  <a:pt x="2219859" y="178237"/>
                  <a:pt x="2219859" y="182685"/>
                </a:cubicBezTo>
                <a:lnTo>
                  <a:pt x="2206730" y="198202"/>
                </a:lnTo>
                <a:lnTo>
                  <a:pt x="2201151" y="198202"/>
                </a:lnTo>
                <a:cubicBezTo>
                  <a:pt x="2195245" y="193265"/>
                  <a:pt x="2188475" y="190796"/>
                  <a:pt x="2180840" y="190796"/>
                </a:cubicBezTo>
                <a:lnTo>
                  <a:pt x="2175620" y="189450"/>
                </a:lnTo>
                <a:lnTo>
                  <a:pt x="2173334" y="187163"/>
                </a:lnTo>
                <a:lnTo>
                  <a:pt x="2173334" y="183787"/>
                </a:lnTo>
                <a:lnTo>
                  <a:pt x="2174392" y="183888"/>
                </a:lnTo>
                <a:lnTo>
                  <a:pt x="2172275" y="182931"/>
                </a:lnTo>
                <a:lnTo>
                  <a:pt x="2172275" y="171810"/>
                </a:lnTo>
                <a:lnTo>
                  <a:pt x="2170160" y="163347"/>
                </a:lnTo>
                <a:lnTo>
                  <a:pt x="2170160" y="152313"/>
                </a:lnTo>
                <a:lnTo>
                  <a:pt x="2173334" y="149385"/>
                </a:lnTo>
                <a:lnTo>
                  <a:pt x="2172275" y="145063"/>
                </a:lnTo>
                <a:lnTo>
                  <a:pt x="2173334" y="137666"/>
                </a:lnTo>
                <a:lnTo>
                  <a:pt x="2171217" y="135613"/>
                </a:lnTo>
                <a:lnTo>
                  <a:pt x="2172275" y="122214"/>
                </a:lnTo>
                <a:lnTo>
                  <a:pt x="2171217" y="115474"/>
                </a:lnTo>
                <a:lnTo>
                  <a:pt x="2172275" y="112149"/>
                </a:lnTo>
                <a:lnTo>
                  <a:pt x="2171217" y="101205"/>
                </a:lnTo>
                <a:lnTo>
                  <a:pt x="2171217" y="98837"/>
                </a:lnTo>
                <a:cubicBezTo>
                  <a:pt x="2171217" y="92916"/>
                  <a:pt x="2175116" y="89266"/>
                  <a:pt x="2182912" y="87886"/>
                </a:cubicBezTo>
                <a:lnTo>
                  <a:pt x="2185895" y="87911"/>
                </a:lnTo>
                <a:cubicBezTo>
                  <a:pt x="2184320" y="87911"/>
                  <a:pt x="2183027" y="87030"/>
                  <a:pt x="2182018" y="85267"/>
                </a:cubicBezTo>
                <a:lnTo>
                  <a:pt x="2179895" y="77515"/>
                </a:lnTo>
                <a:lnTo>
                  <a:pt x="2175714" y="78390"/>
                </a:lnTo>
                <a:lnTo>
                  <a:pt x="2171553" y="70188"/>
                </a:lnTo>
                <a:lnTo>
                  <a:pt x="2168283" y="75212"/>
                </a:lnTo>
                <a:lnTo>
                  <a:pt x="2169336" y="79834"/>
                </a:lnTo>
                <a:lnTo>
                  <a:pt x="2168283" y="90103"/>
                </a:lnTo>
                <a:lnTo>
                  <a:pt x="2169341" y="94057"/>
                </a:lnTo>
                <a:lnTo>
                  <a:pt x="2156779" y="111213"/>
                </a:lnTo>
                <a:lnTo>
                  <a:pt x="2156779" y="111759"/>
                </a:lnTo>
                <a:cubicBezTo>
                  <a:pt x="2162334" y="114051"/>
                  <a:pt x="2165110" y="118162"/>
                  <a:pt x="2165110" y="124094"/>
                </a:cubicBezTo>
                <a:cubicBezTo>
                  <a:pt x="2165110" y="128841"/>
                  <a:pt x="2162042" y="133223"/>
                  <a:pt x="2155908" y="137238"/>
                </a:cubicBezTo>
                <a:lnTo>
                  <a:pt x="2151920" y="137238"/>
                </a:lnTo>
                <a:lnTo>
                  <a:pt x="2148143" y="134064"/>
                </a:lnTo>
                <a:lnTo>
                  <a:pt x="2148316" y="134347"/>
                </a:lnTo>
                <a:lnTo>
                  <a:pt x="2148316" y="137714"/>
                </a:lnTo>
                <a:cubicBezTo>
                  <a:pt x="2148316" y="137775"/>
                  <a:pt x="2150006" y="138058"/>
                  <a:pt x="2153386" y="138564"/>
                </a:cubicBezTo>
                <a:lnTo>
                  <a:pt x="2155722" y="166447"/>
                </a:lnTo>
                <a:lnTo>
                  <a:pt x="2153606" y="171526"/>
                </a:lnTo>
                <a:lnTo>
                  <a:pt x="2155047" y="177637"/>
                </a:lnTo>
                <a:lnTo>
                  <a:pt x="2155269" y="177071"/>
                </a:lnTo>
                <a:lnTo>
                  <a:pt x="2158180" y="177071"/>
                </a:lnTo>
                <a:cubicBezTo>
                  <a:pt x="2160532" y="177071"/>
                  <a:pt x="2162535" y="179248"/>
                  <a:pt x="2164185" y="183604"/>
                </a:cubicBezTo>
                <a:lnTo>
                  <a:pt x="2163128" y="191391"/>
                </a:lnTo>
                <a:cubicBezTo>
                  <a:pt x="2163128" y="194840"/>
                  <a:pt x="2166609" y="200047"/>
                  <a:pt x="2173573" y="207011"/>
                </a:cubicBezTo>
                <a:lnTo>
                  <a:pt x="2173573" y="220629"/>
                </a:lnTo>
                <a:cubicBezTo>
                  <a:pt x="2173573" y="238582"/>
                  <a:pt x="2166988" y="250681"/>
                  <a:pt x="2153811" y="256928"/>
                </a:cubicBezTo>
                <a:lnTo>
                  <a:pt x="2136228" y="262207"/>
                </a:lnTo>
                <a:lnTo>
                  <a:pt x="2117125" y="257975"/>
                </a:lnTo>
                <a:lnTo>
                  <a:pt x="2096151" y="262207"/>
                </a:lnTo>
                <a:lnTo>
                  <a:pt x="2091043" y="261149"/>
                </a:lnTo>
                <a:lnTo>
                  <a:pt x="2080387" y="264322"/>
                </a:lnTo>
                <a:lnTo>
                  <a:pt x="2054801" y="255682"/>
                </a:lnTo>
                <a:cubicBezTo>
                  <a:pt x="2044163" y="245715"/>
                  <a:pt x="2038844" y="236922"/>
                  <a:pt x="2038844" y="229303"/>
                </a:cubicBezTo>
                <a:lnTo>
                  <a:pt x="2037786" y="213367"/>
                </a:lnTo>
                <a:lnTo>
                  <a:pt x="2039902" y="185060"/>
                </a:lnTo>
                <a:lnTo>
                  <a:pt x="2038844" y="174546"/>
                </a:lnTo>
                <a:lnTo>
                  <a:pt x="2039795" y="173462"/>
                </a:lnTo>
                <a:lnTo>
                  <a:pt x="2038844" y="169339"/>
                </a:lnTo>
                <a:lnTo>
                  <a:pt x="2039902" y="164854"/>
                </a:lnTo>
                <a:lnTo>
                  <a:pt x="2037786" y="162888"/>
                </a:lnTo>
                <a:lnTo>
                  <a:pt x="2039902" y="149581"/>
                </a:lnTo>
                <a:cubicBezTo>
                  <a:pt x="2037786" y="145274"/>
                  <a:pt x="2036729" y="139555"/>
                  <a:pt x="2036729" y="132425"/>
                </a:cubicBezTo>
                <a:lnTo>
                  <a:pt x="2036729" y="123036"/>
                </a:lnTo>
                <a:cubicBezTo>
                  <a:pt x="2036729" y="115930"/>
                  <a:pt x="2038138" y="109423"/>
                  <a:pt x="2040960" y="103517"/>
                </a:cubicBezTo>
                <a:lnTo>
                  <a:pt x="2040960" y="101669"/>
                </a:lnTo>
                <a:lnTo>
                  <a:pt x="2039070" y="97468"/>
                </a:lnTo>
                <a:lnTo>
                  <a:pt x="2033674" y="100476"/>
                </a:lnTo>
                <a:cubicBezTo>
                  <a:pt x="2025220" y="99594"/>
                  <a:pt x="2020993" y="97637"/>
                  <a:pt x="2020993" y="94605"/>
                </a:cubicBezTo>
                <a:lnTo>
                  <a:pt x="2020993" y="92520"/>
                </a:lnTo>
                <a:cubicBezTo>
                  <a:pt x="2028128" y="84643"/>
                  <a:pt x="2037984" y="71478"/>
                  <a:pt x="2050561" y="53027"/>
                </a:cubicBezTo>
                <a:lnTo>
                  <a:pt x="2050812" y="53027"/>
                </a:lnTo>
                <a:lnTo>
                  <a:pt x="2049292" y="49782"/>
                </a:lnTo>
                <a:lnTo>
                  <a:pt x="2056697" y="26170"/>
                </a:lnTo>
                <a:lnTo>
                  <a:pt x="2055640" y="16358"/>
                </a:lnTo>
                <a:cubicBezTo>
                  <a:pt x="2058462" y="14869"/>
                  <a:pt x="2059872" y="13481"/>
                  <a:pt x="2059872" y="12194"/>
                </a:cubicBezTo>
                <a:lnTo>
                  <a:pt x="2058814" y="7159"/>
                </a:lnTo>
                <a:close/>
                <a:moveTo>
                  <a:pt x="9172895" y="1588"/>
                </a:moveTo>
                <a:lnTo>
                  <a:pt x="9176726" y="1588"/>
                </a:lnTo>
                <a:cubicBezTo>
                  <a:pt x="9180781" y="4409"/>
                  <a:pt x="9183909" y="5820"/>
                  <a:pt x="9186112" y="5820"/>
                </a:cubicBezTo>
                <a:lnTo>
                  <a:pt x="9193634" y="4762"/>
                </a:lnTo>
                <a:cubicBezTo>
                  <a:pt x="9193634" y="6425"/>
                  <a:pt x="9194138" y="7483"/>
                  <a:pt x="9195147" y="7935"/>
                </a:cubicBezTo>
                <a:lnTo>
                  <a:pt x="9207810" y="4762"/>
                </a:lnTo>
                <a:lnTo>
                  <a:pt x="9221561" y="7935"/>
                </a:lnTo>
                <a:lnTo>
                  <a:pt x="9225509" y="6878"/>
                </a:lnTo>
                <a:lnTo>
                  <a:pt x="9228227" y="6878"/>
                </a:lnTo>
                <a:lnTo>
                  <a:pt x="9231985" y="10635"/>
                </a:lnTo>
                <a:lnTo>
                  <a:pt x="9231985" y="19655"/>
                </a:lnTo>
                <a:lnTo>
                  <a:pt x="9219272" y="27653"/>
                </a:lnTo>
                <a:lnTo>
                  <a:pt x="9224446" y="41383"/>
                </a:lnTo>
                <a:lnTo>
                  <a:pt x="9222331" y="51424"/>
                </a:lnTo>
                <a:lnTo>
                  <a:pt x="9223389" y="52293"/>
                </a:lnTo>
                <a:lnTo>
                  <a:pt x="9223389" y="55009"/>
                </a:lnTo>
                <a:lnTo>
                  <a:pt x="9220257" y="58016"/>
                </a:lnTo>
                <a:lnTo>
                  <a:pt x="9232777" y="56999"/>
                </a:lnTo>
                <a:lnTo>
                  <a:pt x="9237622" y="59114"/>
                </a:lnTo>
                <a:lnTo>
                  <a:pt x="9242457" y="57186"/>
                </a:lnTo>
                <a:lnTo>
                  <a:pt x="9240208" y="51599"/>
                </a:lnTo>
                <a:lnTo>
                  <a:pt x="9245630" y="45920"/>
                </a:lnTo>
                <a:lnTo>
                  <a:pt x="9242457" y="24306"/>
                </a:lnTo>
                <a:cubicBezTo>
                  <a:pt x="9244315" y="18560"/>
                  <a:pt x="9247512" y="14205"/>
                  <a:pt x="9252045" y="11242"/>
                </a:cubicBezTo>
                <a:lnTo>
                  <a:pt x="9257103" y="12300"/>
                </a:lnTo>
                <a:lnTo>
                  <a:pt x="9297473" y="8998"/>
                </a:lnTo>
                <a:cubicBezTo>
                  <a:pt x="9301729" y="9728"/>
                  <a:pt x="9305819" y="14641"/>
                  <a:pt x="9309743" y="23735"/>
                </a:cubicBezTo>
                <a:lnTo>
                  <a:pt x="9300088" y="38068"/>
                </a:lnTo>
                <a:lnTo>
                  <a:pt x="9301113" y="47787"/>
                </a:lnTo>
                <a:lnTo>
                  <a:pt x="9299956" y="74699"/>
                </a:lnTo>
                <a:cubicBezTo>
                  <a:pt x="9295019" y="75835"/>
                  <a:pt x="9291316" y="76750"/>
                  <a:pt x="9288847" y="77445"/>
                </a:cubicBezTo>
                <a:lnTo>
                  <a:pt x="9286952" y="78044"/>
                </a:lnTo>
                <a:lnTo>
                  <a:pt x="9289819" y="79336"/>
                </a:lnTo>
                <a:cubicBezTo>
                  <a:pt x="9291493" y="80740"/>
                  <a:pt x="9293282" y="82846"/>
                  <a:pt x="9295187" y="85653"/>
                </a:cubicBezTo>
                <a:cubicBezTo>
                  <a:pt x="9303151" y="93785"/>
                  <a:pt x="9311141" y="99277"/>
                  <a:pt x="9319156" y="102127"/>
                </a:cubicBezTo>
                <a:cubicBezTo>
                  <a:pt x="9324959" y="108947"/>
                  <a:pt x="9327860" y="114484"/>
                  <a:pt x="9327860" y="118738"/>
                </a:cubicBezTo>
                <a:lnTo>
                  <a:pt x="9312988" y="127324"/>
                </a:lnTo>
                <a:lnTo>
                  <a:pt x="9305389" y="127324"/>
                </a:lnTo>
                <a:lnTo>
                  <a:pt x="9299747" y="126266"/>
                </a:lnTo>
                <a:cubicBezTo>
                  <a:pt x="9290494" y="130744"/>
                  <a:pt x="9285274" y="133326"/>
                  <a:pt x="9284087" y="134011"/>
                </a:cubicBezTo>
                <a:cubicBezTo>
                  <a:pt x="9291280" y="139850"/>
                  <a:pt x="9300983" y="146026"/>
                  <a:pt x="9313195" y="152540"/>
                </a:cubicBezTo>
                <a:lnTo>
                  <a:pt x="9318206" y="161309"/>
                </a:lnTo>
                <a:lnTo>
                  <a:pt x="9318206" y="165439"/>
                </a:lnTo>
                <a:cubicBezTo>
                  <a:pt x="9309554" y="172031"/>
                  <a:pt x="9303629" y="175328"/>
                  <a:pt x="9300430" y="175328"/>
                </a:cubicBezTo>
                <a:lnTo>
                  <a:pt x="9291513" y="175328"/>
                </a:lnTo>
                <a:lnTo>
                  <a:pt x="9269162" y="170038"/>
                </a:lnTo>
                <a:cubicBezTo>
                  <a:pt x="9259617" y="170038"/>
                  <a:pt x="9252950" y="171448"/>
                  <a:pt x="9249162" y="174270"/>
                </a:cubicBezTo>
                <a:lnTo>
                  <a:pt x="9227620" y="172153"/>
                </a:lnTo>
                <a:lnTo>
                  <a:pt x="9227620" y="171757"/>
                </a:lnTo>
                <a:cubicBezTo>
                  <a:pt x="9224799" y="174050"/>
                  <a:pt x="9223389" y="175400"/>
                  <a:pt x="9223389" y="175806"/>
                </a:cubicBezTo>
                <a:lnTo>
                  <a:pt x="9225504" y="178014"/>
                </a:lnTo>
                <a:lnTo>
                  <a:pt x="9224436" y="188632"/>
                </a:lnTo>
                <a:lnTo>
                  <a:pt x="9225504" y="199152"/>
                </a:lnTo>
                <a:lnTo>
                  <a:pt x="9224446" y="200185"/>
                </a:lnTo>
                <a:lnTo>
                  <a:pt x="9228678" y="232745"/>
                </a:lnTo>
                <a:cubicBezTo>
                  <a:pt x="9223203" y="243282"/>
                  <a:pt x="9214220" y="250767"/>
                  <a:pt x="9201728" y="255201"/>
                </a:cubicBezTo>
                <a:lnTo>
                  <a:pt x="9201404" y="254143"/>
                </a:lnTo>
                <a:cubicBezTo>
                  <a:pt x="9192983" y="263528"/>
                  <a:pt x="9184161" y="268510"/>
                  <a:pt x="9174939" y="269087"/>
                </a:cubicBezTo>
                <a:lnTo>
                  <a:pt x="9172865" y="269087"/>
                </a:lnTo>
                <a:cubicBezTo>
                  <a:pt x="9159574" y="260648"/>
                  <a:pt x="9152929" y="251497"/>
                  <a:pt x="9152929" y="241636"/>
                </a:cubicBezTo>
                <a:lnTo>
                  <a:pt x="9153987" y="238561"/>
                </a:lnTo>
                <a:cubicBezTo>
                  <a:pt x="9139087" y="235106"/>
                  <a:pt x="9131637" y="231415"/>
                  <a:pt x="9131637" y="227486"/>
                </a:cubicBezTo>
                <a:lnTo>
                  <a:pt x="9131127" y="225446"/>
                </a:lnTo>
                <a:cubicBezTo>
                  <a:pt x="9127993" y="225446"/>
                  <a:pt x="9121159" y="230883"/>
                  <a:pt x="9110624" y="241756"/>
                </a:cubicBezTo>
                <a:cubicBezTo>
                  <a:pt x="9099932" y="251425"/>
                  <a:pt x="9092188" y="256259"/>
                  <a:pt x="9087390" y="256259"/>
                </a:cubicBezTo>
                <a:lnTo>
                  <a:pt x="9078804" y="256259"/>
                </a:lnTo>
                <a:lnTo>
                  <a:pt x="9074113" y="251026"/>
                </a:lnTo>
                <a:lnTo>
                  <a:pt x="9078448" y="240053"/>
                </a:lnTo>
                <a:lnTo>
                  <a:pt x="9080876" y="227752"/>
                </a:lnTo>
                <a:cubicBezTo>
                  <a:pt x="9083642" y="227383"/>
                  <a:pt x="9086859" y="221393"/>
                  <a:pt x="9090526" y="209784"/>
                </a:cubicBezTo>
                <a:lnTo>
                  <a:pt x="9094346" y="208859"/>
                </a:lnTo>
                <a:lnTo>
                  <a:pt x="9094346" y="208821"/>
                </a:lnTo>
                <a:lnTo>
                  <a:pt x="9089982" y="203531"/>
                </a:lnTo>
                <a:lnTo>
                  <a:pt x="9089982" y="200781"/>
                </a:lnTo>
                <a:lnTo>
                  <a:pt x="9096462" y="187951"/>
                </a:lnTo>
                <a:lnTo>
                  <a:pt x="9098399" y="174901"/>
                </a:lnTo>
                <a:lnTo>
                  <a:pt x="9091350" y="177443"/>
                </a:lnTo>
                <a:cubicBezTo>
                  <a:pt x="9080564" y="171811"/>
                  <a:pt x="9075171" y="165095"/>
                  <a:pt x="9075171" y="157296"/>
                </a:cubicBezTo>
                <a:cubicBezTo>
                  <a:pt x="9079595" y="154347"/>
                  <a:pt x="9083774" y="152873"/>
                  <a:pt x="9087708" y="152873"/>
                </a:cubicBezTo>
                <a:lnTo>
                  <a:pt x="9105811" y="158163"/>
                </a:lnTo>
                <a:lnTo>
                  <a:pt x="9131732" y="156047"/>
                </a:lnTo>
                <a:lnTo>
                  <a:pt x="9136501" y="159220"/>
                </a:lnTo>
                <a:cubicBezTo>
                  <a:pt x="9142183" y="155694"/>
                  <a:pt x="9146750" y="153931"/>
                  <a:pt x="9150204" y="153931"/>
                </a:cubicBezTo>
                <a:lnTo>
                  <a:pt x="9160712" y="153931"/>
                </a:lnTo>
                <a:lnTo>
                  <a:pt x="9163885" y="156047"/>
                </a:lnTo>
                <a:lnTo>
                  <a:pt x="9174597" y="156047"/>
                </a:lnTo>
                <a:lnTo>
                  <a:pt x="9174220" y="158163"/>
                </a:lnTo>
                <a:cubicBezTo>
                  <a:pt x="9174220" y="155341"/>
                  <a:pt x="9178528" y="153931"/>
                  <a:pt x="9187145" y="153931"/>
                </a:cubicBezTo>
                <a:lnTo>
                  <a:pt x="9187627" y="154895"/>
                </a:lnTo>
                <a:lnTo>
                  <a:pt x="9191450" y="153931"/>
                </a:lnTo>
                <a:lnTo>
                  <a:pt x="9197798" y="157105"/>
                </a:lnTo>
                <a:lnTo>
                  <a:pt x="9204654" y="157105"/>
                </a:lnTo>
                <a:lnTo>
                  <a:pt x="9207469" y="158163"/>
                </a:lnTo>
                <a:cubicBezTo>
                  <a:pt x="9207625" y="155341"/>
                  <a:pt x="9210268" y="153931"/>
                  <a:pt x="9215399" y="153931"/>
                </a:cubicBezTo>
                <a:lnTo>
                  <a:pt x="9216411" y="154943"/>
                </a:lnTo>
                <a:lnTo>
                  <a:pt x="9222942" y="153931"/>
                </a:lnTo>
                <a:lnTo>
                  <a:pt x="9230672" y="157105"/>
                </a:lnTo>
                <a:lnTo>
                  <a:pt x="9258151" y="157105"/>
                </a:lnTo>
                <a:cubicBezTo>
                  <a:pt x="9267523" y="151063"/>
                  <a:pt x="9272209" y="145993"/>
                  <a:pt x="9272209" y="141895"/>
                </a:cubicBezTo>
                <a:lnTo>
                  <a:pt x="9269491" y="141211"/>
                </a:lnTo>
                <a:lnTo>
                  <a:pt x="9264308" y="146500"/>
                </a:lnTo>
                <a:lnTo>
                  <a:pt x="9262081" y="146500"/>
                </a:lnTo>
                <a:cubicBezTo>
                  <a:pt x="9259885" y="146500"/>
                  <a:pt x="9257658" y="144031"/>
                  <a:pt x="9255400" y="139094"/>
                </a:cubicBezTo>
                <a:lnTo>
                  <a:pt x="9253763" y="140152"/>
                </a:lnTo>
                <a:lnTo>
                  <a:pt x="9244113" y="138036"/>
                </a:lnTo>
                <a:lnTo>
                  <a:pt x="9238122" y="140152"/>
                </a:lnTo>
                <a:lnTo>
                  <a:pt x="9232499" y="140152"/>
                </a:lnTo>
                <a:lnTo>
                  <a:pt x="9229325" y="138036"/>
                </a:lnTo>
                <a:lnTo>
                  <a:pt x="9229112" y="138036"/>
                </a:lnTo>
                <a:cubicBezTo>
                  <a:pt x="9226380" y="140152"/>
                  <a:pt x="9222822" y="141211"/>
                  <a:pt x="9218440" y="141211"/>
                </a:cubicBezTo>
                <a:lnTo>
                  <a:pt x="9214931" y="141211"/>
                </a:lnTo>
                <a:lnTo>
                  <a:pt x="9204679" y="139094"/>
                </a:lnTo>
                <a:lnTo>
                  <a:pt x="9187990" y="143326"/>
                </a:lnTo>
                <a:lnTo>
                  <a:pt x="9179691" y="143326"/>
                </a:lnTo>
                <a:cubicBezTo>
                  <a:pt x="9171018" y="141398"/>
                  <a:pt x="9166682" y="139283"/>
                  <a:pt x="9166682" y="136979"/>
                </a:cubicBezTo>
                <a:lnTo>
                  <a:pt x="9167122" y="139094"/>
                </a:lnTo>
                <a:lnTo>
                  <a:pt x="9163967" y="139094"/>
                </a:lnTo>
                <a:lnTo>
                  <a:pt x="9159341" y="134468"/>
                </a:lnTo>
                <a:lnTo>
                  <a:pt x="9157368" y="138155"/>
                </a:lnTo>
                <a:cubicBezTo>
                  <a:pt x="9155230" y="139487"/>
                  <a:pt x="9152023" y="140152"/>
                  <a:pt x="9147747" y="140152"/>
                </a:cubicBezTo>
                <a:cubicBezTo>
                  <a:pt x="9147747" y="141594"/>
                  <a:pt x="9138784" y="143004"/>
                  <a:pt x="9120860" y="144384"/>
                </a:cubicBezTo>
                <a:lnTo>
                  <a:pt x="9115740" y="133275"/>
                </a:lnTo>
                <a:lnTo>
                  <a:pt x="9102818" y="144746"/>
                </a:lnTo>
                <a:cubicBezTo>
                  <a:pt x="9099228" y="147413"/>
                  <a:pt x="9096554" y="148746"/>
                  <a:pt x="9094795" y="148746"/>
                </a:cubicBezTo>
                <a:lnTo>
                  <a:pt x="9093737" y="148746"/>
                </a:lnTo>
                <a:cubicBezTo>
                  <a:pt x="9083988" y="148746"/>
                  <a:pt x="9074934" y="143190"/>
                  <a:pt x="9066575" y="132079"/>
                </a:cubicBezTo>
                <a:cubicBezTo>
                  <a:pt x="9066575" y="127390"/>
                  <a:pt x="9065869" y="124164"/>
                  <a:pt x="9064459" y="122401"/>
                </a:cubicBezTo>
                <a:cubicBezTo>
                  <a:pt x="9064459" y="119012"/>
                  <a:pt x="9069440" y="114321"/>
                  <a:pt x="9079403" y="108325"/>
                </a:cubicBezTo>
                <a:cubicBezTo>
                  <a:pt x="9079403" y="105124"/>
                  <a:pt x="9085976" y="101346"/>
                  <a:pt x="9099122" y="96994"/>
                </a:cubicBezTo>
                <a:lnTo>
                  <a:pt x="9102273" y="87441"/>
                </a:lnTo>
                <a:lnTo>
                  <a:pt x="9099143" y="86857"/>
                </a:lnTo>
                <a:lnTo>
                  <a:pt x="9093118" y="87915"/>
                </a:lnTo>
                <a:lnTo>
                  <a:pt x="9090905" y="87915"/>
                </a:lnTo>
                <a:cubicBezTo>
                  <a:pt x="9086058" y="85491"/>
                  <a:pt x="9083634" y="81771"/>
                  <a:pt x="9083634" y="76754"/>
                </a:cubicBezTo>
                <a:lnTo>
                  <a:pt x="9083634" y="66638"/>
                </a:lnTo>
                <a:lnTo>
                  <a:pt x="9085750" y="60444"/>
                </a:lnTo>
                <a:lnTo>
                  <a:pt x="9084692" y="49243"/>
                </a:lnTo>
                <a:lnTo>
                  <a:pt x="9084692" y="47462"/>
                </a:lnTo>
                <a:lnTo>
                  <a:pt x="9086808" y="39842"/>
                </a:lnTo>
                <a:cubicBezTo>
                  <a:pt x="9084562" y="36115"/>
                  <a:pt x="9082446" y="28341"/>
                  <a:pt x="9080461" y="16521"/>
                </a:cubicBezTo>
                <a:lnTo>
                  <a:pt x="9080461" y="13946"/>
                </a:lnTo>
                <a:lnTo>
                  <a:pt x="9084125" y="10051"/>
                </a:lnTo>
                <a:lnTo>
                  <a:pt x="9087303" y="10051"/>
                </a:lnTo>
                <a:lnTo>
                  <a:pt x="9091533" y="13358"/>
                </a:lnTo>
                <a:lnTo>
                  <a:pt x="9091929" y="13358"/>
                </a:lnTo>
                <a:lnTo>
                  <a:pt x="9095234" y="11242"/>
                </a:lnTo>
                <a:lnTo>
                  <a:pt x="9098955" y="11242"/>
                </a:lnTo>
                <a:lnTo>
                  <a:pt x="9101293" y="13358"/>
                </a:lnTo>
                <a:lnTo>
                  <a:pt x="9103628" y="11242"/>
                </a:lnTo>
                <a:lnTo>
                  <a:pt x="9112230" y="11242"/>
                </a:lnTo>
                <a:lnTo>
                  <a:pt x="9124156" y="15474"/>
                </a:lnTo>
                <a:lnTo>
                  <a:pt x="9129075" y="11242"/>
                </a:lnTo>
                <a:lnTo>
                  <a:pt x="9138567" y="11242"/>
                </a:lnTo>
                <a:cubicBezTo>
                  <a:pt x="9146097" y="11242"/>
                  <a:pt x="9149862" y="17078"/>
                  <a:pt x="9149862" y="28751"/>
                </a:cubicBezTo>
                <a:cubicBezTo>
                  <a:pt x="9149862" y="32635"/>
                  <a:pt x="9146807" y="35532"/>
                  <a:pt x="9140697" y="37442"/>
                </a:cubicBezTo>
                <a:lnTo>
                  <a:pt x="9139283" y="37823"/>
                </a:lnTo>
                <a:lnTo>
                  <a:pt x="9138699" y="37823"/>
                </a:lnTo>
                <a:lnTo>
                  <a:pt x="9143515" y="42639"/>
                </a:lnTo>
                <a:lnTo>
                  <a:pt x="9143515" y="45186"/>
                </a:lnTo>
                <a:lnTo>
                  <a:pt x="9139672" y="54883"/>
                </a:lnTo>
                <a:lnTo>
                  <a:pt x="9156006" y="54883"/>
                </a:lnTo>
                <a:lnTo>
                  <a:pt x="9163508" y="57722"/>
                </a:lnTo>
                <a:lnTo>
                  <a:pt x="9163508" y="55970"/>
                </a:lnTo>
                <a:lnTo>
                  <a:pt x="9160334" y="37853"/>
                </a:lnTo>
                <a:lnTo>
                  <a:pt x="9160334" y="33547"/>
                </a:lnTo>
                <a:lnTo>
                  <a:pt x="9165624" y="24110"/>
                </a:lnTo>
                <a:cubicBezTo>
                  <a:pt x="9162803" y="23447"/>
                  <a:pt x="9161392" y="19660"/>
                  <a:pt x="9161392" y="12749"/>
                </a:cubicBezTo>
                <a:lnTo>
                  <a:pt x="9161392" y="10338"/>
                </a:lnTo>
                <a:lnTo>
                  <a:pt x="9162931" y="2646"/>
                </a:lnTo>
                <a:lnTo>
                  <a:pt x="9170096" y="2646"/>
                </a:lnTo>
                <a:lnTo>
                  <a:pt x="9170096" y="3624"/>
                </a:lnTo>
                <a:close/>
                <a:moveTo>
                  <a:pt x="2234799" y="1585"/>
                </a:moveTo>
                <a:lnTo>
                  <a:pt x="2240363" y="1585"/>
                </a:lnTo>
                <a:cubicBezTo>
                  <a:pt x="2247963" y="3485"/>
                  <a:pt x="2252714" y="5524"/>
                  <a:pt x="2254613" y="7702"/>
                </a:cubicBezTo>
                <a:lnTo>
                  <a:pt x="2254730" y="7975"/>
                </a:lnTo>
                <a:lnTo>
                  <a:pt x="2254850" y="6874"/>
                </a:lnTo>
                <a:lnTo>
                  <a:pt x="2257421" y="6874"/>
                </a:lnTo>
                <a:cubicBezTo>
                  <a:pt x="2275756" y="8077"/>
                  <a:pt x="2284921" y="11754"/>
                  <a:pt x="2284921" y="17905"/>
                </a:cubicBezTo>
                <a:lnTo>
                  <a:pt x="2284921" y="20878"/>
                </a:lnTo>
                <a:cubicBezTo>
                  <a:pt x="2280520" y="27042"/>
                  <a:pt x="2277390" y="30124"/>
                  <a:pt x="2275532" y="30124"/>
                </a:cubicBezTo>
                <a:lnTo>
                  <a:pt x="2277517" y="45442"/>
                </a:lnTo>
                <a:lnTo>
                  <a:pt x="2274473" y="60433"/>
                </a:lnTo>
                <a:cubicBezTo>
                  <a:pt x="2277096" y="60433"/>
                  <a:pt x="2278797" y="68528"/>
                  <a:pt x="2279572" y="84719"/>
                </a:cubicBezTo>
                <a:lnTo>
                  <a:pt x="2280691" y="88078"/>
                </a:lnTo>
                <a:lnTo>
                  <a:pt x="2280691" y="91433"/>
                </a:lnTo>
                <a:lnTo>
                  <a:pt x="2280691" y="91471"/>
                </a:lnTo>
                <a:lnTo>
                  <a:pt x="2280691" y="101279"/>
                </a:lnTo>
                <a:lnTo>
                  <a:pt x="2278575" y="109605"/>
                </a:lnTo>
                <a:lnTo>
                  <a:pt x="2278575" y="117755"/>
                </a:lnTo>
                <a:lnTo>
                  <a:pt x="2275278" y="120716"/>
                </a:lnTo>
                <a:lnTo>
                  <a:pt x="2278310" y="128819"/>
                </a:lnTo>
                <a:cubicBezTo>
                  <a:pt x="2279192" y="132870"/>
                  <a:pt x="2279632" y="137440"/>
                  <a:pt x="2279632" y="142528"/>
                </a:cubicBezTo>
                <a:lnTo>
                  <a:pt x="2278575" y="142528"/>
                </a:lnTo>
                <a:lnTo>
                  <a:pt x="2280691" y="145295"/>
                </a:lnTo>
                <a:lnTo>
                  <a:pt x="2276459" y="151017"/>
                </a:lnTo>
                <a:lnTo>
                  <a:pt x="2278575" y="152747"/>
                </a:lnTo>
                <a:lnTo>
                  <a:pt x="2277517" y="156357"/>
                </a:lnTo>
                <a:lnTo>
                  <a:pt x="2280691" y="161303"/>
                </a:lnTo>
                <a:lnTo>
                  <a:pt x="2280691" y="165754"/>
                </a:lnTo>
                <a:lnTo>
                  <a:pt x="2275532" y="172179"/>
                </a:lnTo>
                <a:lnTo>
                  <a:pt x="2276459" y="172460"/>
                </a:lnTo>
                <a:lnTo>
                  <a:pt x="2276459" y="175484"/>
                </a:lnTo>
                <a:lnTo>
                  <a:pt x="2272470" y="177505"/>
                </a:lnTo>
                <a:lnTo>
                  <a:pt x="2274390" y="183098"/>
                </a:lnTo>
                <a:cubicBezTo>
                  <a:pt x="2275074" y="186885"/>
                  <a:pt x="2275764" y="192485"/>
                  <a:pt x="2276459" y="199898"/>
                </a:cubicBezTo>
                <a:lnTo>
                  <a:pt x="2275532" y="202800"/>
                </a:lnTo>
                <a:lnTo>
                  <a:pt x="2276459" y="206638"/>
                </a:lnTo>
                <a:lnTo>
                  <a:pt x="2275532" y="208014"/>
                </a:lnTo>
                <a:lnTo>
                  <a:pt x="2275532" y="208067"/>
                </a:lnTo>
                <a:cubicBezTo>
                  <a:pt x="2275532" y="211322"/>
                  <a:pt x="2276871" y="216364"/>
                  <a:pt x="2279552" y="223194"/>
                </a:cubicBezTo>
                <a:lnTo>
                  <a:pt x="2280691" y="235584"/>
                </a:lnTo>
                <a:cubicBezTo>
                  <a:pt x="2278094" y="236043"/>
                  <a:pt x="2275202" y="240645"/>
                  <a:pt x="2272013" y="249389"/>
                </a:cubicBezTo>
                <a:cubicBezTo>
                  <a:pt x="2263056" y="258639"/>
                  <a:pt x="2256628" y="263265"/>
                  <a:pt x="2252731" y="263265"/>
                </a:cubicBezTo>
                <a:lnTo>
                  <a:pt x="2247917" y="263265"/>
                </a:lnTo>
                <a:lnTo>
                  <a:pt x="2247917" y="262207"/>
                </a:lnTo>
                <a:lnTo>
                  <a:pt x="2213752" y="266438"/>
                </a:lnTo>
                <a:lnTo>
                  <a:pt x="2207981" y="259400"/>
                </a:lnTo>
                <a:lnTo>
                  <a:pt x="2207981" y="242249"/>
                </a:lnTo>
                <a:cubicBezTo>
                  <a:pt x="2202904" y="229634"/>
                  <a:pt x="2196566" y="223327"/>
                  <a:pt x="2188966" y="223327"/>
                </a:cubicBezTo>
                <a:cubicBezTo>
                  <a:pt x="2181365" y="219795"/>
                  <a:pt x="2177566" y="216824"/>
                  <a:pt x="2177566" y="214414"/>
                </a:cubicBezTo>
                <a:cubicBezTo>
                  <a:pt x="2177566" y="210983"/>
                  <a:pt x="2187261" y="208680"/>
                  <a:pt x="2206654" y="207504"/>
                </a:cubicBezTo>
                <a:lnTo>
                  <a:pt x="2211314" y="208543"/>
                </a:lnTo>
                <a:lnTo>
                  <a:pt x="2215548" y="206427"/>
                </a:lnTo>
                <a:lnTo>
                  <a:pt x="2222382" y="207485"/>
                </a:lnTo>
                <a:lnTo>
                  <a:pt x="2223488" y="207485"/>
                </a:lnTo>
                <a:cubicBezTo>
                  <a:pt x="2227874" y="204608"/>
                  <a:pt x="2230066" y="201376"/>
                  <a:pt x="2230066" y="197789"/>
                </a:cubicBezTo>
                <a:lnTo>
                  <a:pt x="2229008" y="175714"/>
                </a:lnTo>
                <a:lnTo>
                  <a:pt x="2229008" y="167195"/>
                </a:lnTo>
                <a:lnTo>
                  <a:pt x="2226892" y="165079"/>
                </a:lnTo>
                <a:cubicBezTo>
                  <a:pt x="2226892" y="152518"/>
                  <a:pt x="2228655" y="145002"/>
                  <a:pt x="2232181" y="142534"/>
                </a:cubicBezTo>
                <a:cubicBezTo>
                  <a:pt x="2232181" y="141988"/>
                  <a:pt x="2230418" y="138831"/>
                  <a:pt x="2226892" y="133065"/>
                </a:cubicBezTo>
                <a:lnTo>
                  <a:pt x="2230066" y="108301"/>
                </a:lnTo>
                <a:lnTo>
                  <a:pt x="2229008" y="107296"/>
                </a:lnTo>
                <a:lnTo>
                  <a:pt x="2230066" y="100657"/>
                </a:lnTo>
                <a:lnTo>
                  <a:pt x="2230066" y="98727"/>
                </a:lnTo>
                <a:cubicBezTo>
                  <a:pt x="2227949" y="96081"/>
                  <a:pt x="2226892" y="93296"/>
                  <a:pt x="2226892" y="90373"/>
                </a:cubicBezTo>
                <a:lnTo>
                  <a:pt x="2226892" y="84807"/>
                </a:lnTo>
                <a:cubicBezTo>
                  <a:pt x="2229180" y="74816"/>
                  <a:pt x="2231296" y="69821"/>
                  <a:pt x="2233240" y="69821"/>
                </a:cubicBezTo>
                <a:lnTo>
                  <a:pt x="2231124" y="61290"/>
                </a:lnTo>
                <a:lnTo>
                  <a:pt x="2231124" y="56317"/>
                </a:lnTo>
                <a:lnTo>
                  <a:pt x="2233240" y="47988"/>
                </a:lnTo>
                <a:lnTo>
                  <a:pt x="2233240" y="46037"/>
                </a:lnTo>
                <a:lnTo>
                  <a:pt x="2230066" y="39563"/>
                </a:lnTo>
                <a:lnTo>
                  <a:pt x="2231041" y="37929"/>
                </a:lnTo>
                <a:lnTo>
                  <a:pt x="2229008" y="28292"/>
                </a:lnTo>
                <a:lnTo>
                  <a:pt x="2231124" y="23125"/>
                </a:lnTo>
                <a:lnTo>
                  <a:pt x="2229008" y="17353"/>
                </a:lnTo>
                <a:lnTo>
                  <a:pt x="2229008" y="14821"/>
                </a:lnTo>
                <a:lnTo>
                  <a:pt x="2233240" y="9920"/>
                </a:lnTo>
                <a:lnTo>
                  <a:pt x="2232181" y="4449"/>
                </a:lnTo>
                <a:close/>
                <a:moveTo>
                  <a:pt x="4053836" y="660"/>
                </a:moveTo>
                <a:cubicBezTo>
                  <a:pt x="4058607" y="1871"/>
                  <a:pt x="4061444" y="3590"/>
                  <a:pt x="4062346" y="5817"/>
                </a:cubicBezTo>
                <a:lnTo>
                  <a:pt x="4064569" y="4892"/>
                </a:lnTo>
                <a:lnTo>
                  <a:pt x="4072209" y="10049"/>
                </a:lnTo>
                <a:lnTo>
                  <a:pt x="4073534" y="10049"/>
                </a:lnTo>
                <a:lnTo>
                  <a:pt x="4077633" y="6875"/>
                </a:lnTo>
                <a:lnTo>
                  <a:pt x="4081380" y="6875"/>
                </a:lnTo>
                <a:cubicBezTo>
                  <a:pt x="4091877" y="12582"/>
                  <a:pt x="4097125" y="16065"/>
                  <a:pt x="4097125" y="17324"/>
                </a:cubicBezTo>
                <a:lnTo>
                  <a:pt x="4097140" y="16266"/>
                </a:lnTo>
                <a:lnTo>
                  <a:pt x="4107053" y="18382"/>
                </a:lnTo>
                <a:lnTo>
                  <a:pt x="4112197" y="18382"/>
                </a:lnTo>
                <a:cubicBezTo>
                  <a:pt x="4114843" y="16353"/>
                  <a:pt x="4117558" y="15339"/>
                  <a:pt x="4120345" y="15339"/>
                </a:cubicBezTo>
                <a:lnTo>
                  <a:pt x="4122277" y="15339"/>
                </a:lnTo>
                <a:lnTo>
                  <a:pt x="4126511" y="18382"/>
                </a:lnTo>
                <a:lnTo>
                  <a:pt x="4139889" y="18382"/>
                </a:lnTo>
                <a:lnTo>
                  <a:pt x="4143830" y="21383"/>
                </a:lnTo>
                <a:lnTo>
                  <a:pt x="4143830" y="18382"/>
                </a:lnTo>
                <a:lnTo>
                  <a:pt x="4148791" y="18382"/>
                </a:lnTo>
                <a:lnTo>
                  <a:pt x="4150361" y="20483"/>
                </a:lnTo>
                <a:lnTo>
                  <a:pt x="4158447" y="15339"/>
                </a:lnTo>
                <a:lnTo>
                  <a:pt x="4171507" y="18382"/>
                </a:lnTo>
                <a:lnTo>
                  <a:pt x="4175622" y="17324"/>
                </a:lnTo>
                <a:lnTo>
                  <a:pt x="4179106" y="18382"/>
                </a:lnTo>
                <a:cubicBezTo>
                  <a:pt x="4179720" y="16353"/>
                  <a:pt x="4182437" y="15339"/>
                  <a:pt x="4187257" y="15339"/>
                </a:cubicBezTo>
                <a:lnTo>
                  <a:pt x="4201995" y="15339"/>
                </a:lnTo>
                <a:lnTo>
                  <a:pt x="4206001" y="16266"/>
                </a:lnTo>
                <a:lnTo>
                  <a:pt x="4210281" y="15339"/>
                </a:lnTo>
                <a:lnTo>
                  <a:pt x="4213786" y="17324"/>
                </a:lnTo>
                <a:cubicBezTo>
                  <a:pt x="4213786" y="16690"/>
                  <a:pt x="4218782" y="15394"/>
                  <a:pt x="4228774" y="13436"/>
                </a:cubicBezTo>
                <a:cubicBezTo>
                  <a:pt x="4239099" y="5624"/>
                  <a:pt x="4247050" y="1718"/>
                  <a:pt x="4252626" y="1718"/>
                </a:cubicBezTo>
                <a:cubicBezTo>
                  <a:pt x="4267343" y="9635"/>
                  <a:pt x="4279205" y="19605"/>
                  <a:pt x="4288214" y="31629"/>
                </a:cubicBezTo>
                <a:lnTo>
                  <a:pt x="4279883" y="41880"/>
                </a:lnTo>
                <a:cubicBezTo>
                  <a:pt x="4279883" y="46644"/>
                  <a:pt x="4279531" y="50218"/>
                  <a:pt x="4278825" y="52601"/>
                </a:cubicBezTo>
                <a:lnTo>
                  <a:pt x="4276492" y="55228"/>
                </a:lnTo>
                <a:lnTo>
                  <a:pt x="4278825" y="58766"/>
                </a:lnTo>
                <a:lnTo>
                  <a:pt x="4278825" y="73259"/>
                </a:lnTo>
                <a:lnTo>
                  <a:pt x="4277768" y="82633"/>
                </a:lnTo>
                <a:lnTo>
                  <a:pt x="4278825" y="90924"/>
                </a:lnTo>
                <a:lnTo>
                  <a:pt x="4277768" y="91054"/>
                </a:lnTo>
                <a:lnTo>
                  <a:pt x="4278825" y="91035"/>
                </a:lnTo>
                <a:lnTo>
                  <a:pt x="4278825" y="100211"/>
                </a:lnTo>
                <a:lnTo>
                  <a:pt x="4275651" y="104999"/>
                </a:lnTo>
                <a:lnTo>
                  <a:pt x="4277768" y="110548"/>
                </a:lnTo>
                <a:lnTo>
                  <a:pt x="4277768" y="113773"/>
                </a:lnTo>
                <a:lnTo>
                  <a:pt x="4275651" y="116468"/>
                </a:lnTo>
                <a:lnTo>
                  <a:pt x="4277768" y="121513"/>
                </a:lnTo>
                <a:lnTo>
                  <a:pt x="4274748" y="126980"/>
                </a:lnTo>
                <a:lnTo>
                  <a:pt x="4277768" y="133894"/>
                </a:lnTo>
                <a:cubicBezTo>
                  <a:pt x="4278473" y="137374"/>
                  <a:pt x="4278825" y="141910"/>
                  <a:pt x="4278825" y="147502"/>
                </a:cubicBezTo>
                <a:cubicBezTo>
                  <a:pt x="4278825" y="150411"/>
                  <a:pt x="4277768" y="153144"/>
                  <a:pt x="4275651" y="155702"/>
                </a:cubicBezTo>
                <a:lnTo>
                  <a:pt x="4275651" y="163329"/>
                </a:lnTo>
                <a:lnTo>
                  <a:pt x="4278825" y="167561"/>
                </a:lnTo>
                <a:lnTo>
                  <a:pt x="4278825" y="174408"/>
                </a:lnTo>
                <a:cubicBezTo>
                  <a:pt x="4276710" y="177053"/>
                  <a:pt x="4275651" y="179081"/>
                  <a:pt x="4275651" y="180490"/>
                </a:cubicBezTo>
                <a:cubicBezTo>
                  <a:pt x="4277768" y="185694"/>
                  <a:pt x="4278825" y="191321"/>
                  <a:pt x="4278825" y="197371"/>
                </a:cubicBezTo>
                <a:lnTo>
                  <a:pt x="4276710" y="221001"/>
                </a:lnTo>
                <a:cubicBezTo>
                  <a:pt x="4278825" y="224050"/>
                  <a:pt x="4279883" y="231244"/>
                  <a:pt x="4279883" y="242583"/>
                </a:cubicBezTo>
                <a:lnTo>
                  <a:pt x="4279883" y="248798"/>
                </a:lnTo>
                <a:cubicBezTo>
                  <a:pt x="4279883" y="251599"/>
                  <a:pt x="4276753" y="253441"/>
                  <a:pt x="4270492" y="254322"/>
                </a:cubicBezTo>
                <a:cubicBezTo>
                  <a:pt x="4270492" y="256143"/>
                  <a:pt x="4265861" y="258330"/>
                  <a:pt x="4256598" y="260884"/>
                </a:cubicBezTo>
                <a:lnTo>
                  <a:pt x="4252076" y="260884"/>
                </a:lnTo>
                <a:cubicBezTo>
                  <a:pt x="4249082" y="258706"/>
                  <a:pt x="4242931" y="256867"/>
                  <a:pt x="4233623" y="255367"/>
                </a:cubicBezTo>
                <a:cubicBezTo>
                  <a:pt x="4233623" y="254289"/>
                  <a:pt x="4232023" y="253670"/>
                  <a:pt x="4228825" y="253510"/>
                </a:cubicBezTo>
                <a:lnTo>
                  <a:pt x="4225290" y="236293"/>
                </a:lnTo>
                <a:lnTo>
                  <a:pt x="4231361" y="231004"/>
                </a:lnTo>
                <a:lnTo>
                  <a:pt x="4227275" y="214793"/>
                </a:lnTo>
                <a:lnTo>
                  <a:pt x="4227275" y="207857"/>
                </a:lnTo>
                <a:lnTo>
                  <a:pt x="4228333" y="196875"/>
                </a:lnTo>
                <a:lnTo>
                  <a:pt x="4227275" y="192426"/>
                </a:lnTo>
                <a:lnTo>
                  <a:pt x="4228333" y="190930"/>
                </a:lnTo>
                <a:cubicBezTo>
                  <a:pt x="4226965" y="190930"/>
                  <a:pt x="4225245" y="188859"/>
                  <a:pt x="4223174" y="184717"/>
                </a:cubicBezTo>
                <a:lnTo>
                  <a:pt x="4223174" y="177259"/>
                </a:lnTo>
                <a:lnTo>
                  <a:pt x="4229391" y="160134"/>
                </a:lnTo>
                <a:lnTo>
                  <a:pt x="4227275" y="155106"/>
                </a:lnTo>
                <a:lnTo>
                  <a:pt x="4228333" y="147125"/>
                </a:lnTo>
                <a:lnTo>
                  <a:pt x="4228333" y="132400"/>
                </a:lnTo>
                <a:lnTo>
                  <a:pt x="4229391" y="127553"/>
                </a:lnTo>
                <a:lnTo>
                  <a:pt x="4228333" y="126729"/>
                </a:lnTo>
                <a:lnTo>
                  <a:pt x="4228333" y="124280"/>
                </a:lnTo>
                <a:lnTo>
                  <a:pt x="4229391" y="112780"/>
                </a:lnTo>
                <a:lnTo>
                  <a:pt x="4229391" y="111149"/>
                </a:lnTo>
                <a:lnTo>
                  <a:pt x="4228825" y="108108"/>
                </a:lnTo>
                <a:lnTo>
                  <a:pt x="4226315" y="111690"/>
                </a:lnTo>
                <a:cubicBezTo>
                  <a:pt x="4224018" y="113244"/>
                  <a:pt x="4220571" y="114713"/>
                  <a:pt x="4215975" y="116097"/>
                </a:cubicBezTo>
                <a:cubicBezTo>
                  <a:pt x="4215810" y="118581"/>
                  <a:pt x="4212101" y="121377"/>
                  <a:pt x="4204851" y="124485"/>
                </a:cubicBezTo>
                <a:cubicBezTo>
                  <a:pt x="4200634" y="131136"/>
                  <a:pt x="4197081" y="134461"/>
                  <a:pt x="4194191" y="134461"/>
                </a:cubicBezTo>
                <a:lnTo>
                  <a:pt x="4194191" y="136310"/>
                </a:lnTo>
                <a:lnTo>
                  <a:pt x="4196307" y="139481"/>
                </a:lnTo>
                <a:lnTo>
                  <a:pt x="4196307" y="144147"/>
                </a:lnTo>
                <a:lnTo>
                  <a:pt x="4193133" y="148379"/>
                </a:lnTo>
                <a:lnTo>
                  <a:pt x="4193133" y="150676"/>
                </a:lnTo>
                <a:cubicBezTo>
                  <a:pt x="4193133" y="152337"/>
                  <a:pt x="4194191" y="154581"/>
                  <a:pt x="4196307" y="157409"/>
                </a:cubicBezTo>
                <a:cubicBezTo>
                  <a:pt x="4194143" y="166532"/>
                  <a:pt x="4192733" y="171093"/>
                  <a:pt x="4192075" y="171093"/>
                </a:cubicBezTo>
                <a:lnTo>
                  <a:pt x="4193133" y="173480"/>
                </a:lnTo>
                <a:lnTo>
                  <a:pt x="4193133" y="175613"/>
                </a:lnTo>
                <a:lnTo>
                  <a:pt x="4192069" y="185057"/>
                </a:lnTo>
                <a:cubicBezTo>
                  <a:pt x="4193353" y="192198"/>
                  <a:pt x="4195118" y="197172"/>
                  <a:pt x="4197365" y="199979"/>
                </a:cubicBezTo>
                <a:lnTo>
                  <a:pt x="4197365" y="203313"/>
                </a:lnTo>
                <a:cubicBezTo>
                  <a:pt x="4195249" y="204635"/>
                  <a:pt x="4194191" y="208722"/>
                  <a:pt x="4194191" y="215574"/>
                </a:cubicBezTo>
                <a:lnTo>
                  <a:pt x="4179123" y="227245"/>
                </a:lnTo>
                <a:lnTo>
                  <a:pt x="4166042" y="229545"/>
                </a:lnTo>
                <a:lnTo>
                  <a:pt x="4163907" y="227429"/>
                </a:lnTo>
                <a:cubicBezTo>
                  <a:pt x="4163907" y="228241"/>
                  <a:pt x="4163007" y="229000"/>
                  <a:pt x="4161206" y="229706"/>
                </a:cubicBezTo>
                <a:lnTo>
                  <a:pt x="4158164" y="230439"/>
                </a:lnTo>
                <a:lnTo>
                  <a:pt x="4160202" y="230349"/>
                </a:lnTo>
                <a:cubicBezTo>
                  <a:pt x="4169290" y="230004"/>
                  <a:pt x="4181104" y="229708"/>
                  <a:pt x="4195645" y="229460"/>
                </a:cubicBezTo>
                <a:lnTo>
                  <a:pt x="4196618" y="230313"/>
                </a:lnTo>
                <a:lnTo>
                  <a:pt x="4200486" y="229439"/>
                </a:lnTo>
                <a:lnTo>
                  <a:pt x="4211194" y="229439"/>
                </a:lnTo>
                <a:cubicBezTo>
                  <a:pt x="4215080" y="229439"/>
                  <a:pt x="4219506" y="231691"/>
                  <a:pt x="4224473" y="236196"/>
                </a:cubicBezTo>
                <a:lnTo>
                  <a:pt x="4224473" y="239416"/>
                </a:lnTo>
                <a:lnTo>
                  <a:pt x="4219754" y="244223"/>
                </a:lnTo>
                <a:lnTo>
                  <a:pt x="4193839" y="242107"/>
                </a:lnTo>
                <a:lnTo>
                  <a:pt x="4187772" y="244223"/>
                </a:lnTo>
                <a:lnTo>
                  <a:pt x="4175127" y="244223"/>
                </a:lnTo>
                <a:lnTo>
                  <a:pt x="4165376" y="239991"/>
                </a:lnTo>
                <a:cubicBezTo>
                  <a:pt x="4164669" y="241483"/>
                  <a:pt x="4157631" y="242894"/>
                  <a:pt x="4144259" y="244223"/>
                </a:cubicBezTo>
                <a:lnTo>
                  <a:pt x="4130888" y="242107"/>
                </a:lnTo>
                <a:lnTo>
                  <a:pt x="4117485" y="245281"/>
                </a:lnTo>
                <a:lnTo>
                  <a:pt x="4102282" y="243165"/>
                </a:lnTo>
                <a:cubicBezTo>
                  <a:pt x="4102282" y="248561"/>
                  <a:pt x="4094416" y="252749"/>
                  <a:pt x="4078685" y="255727"/>
                </a:cubicBezTo>
                <a:lnTo>
                  <a:pt x="4077717" y="254945"/>
                </a:lnTo>
                <a:lnTo>
                  <a:pt x="4068109" y="258768"/>
                </a:lnTo>
                <a:lnTo>
                  <a:pt x="4065482" y="258768"/>
                </a:lnTo>
                <a:cubicBezTo>
                  <a:pt x="4055737" y="254768"/>
                  <a:pt x="4050865" y="249920"/>
                  <a:pt x="4050865" y="244223"/>
                </a:cubicBezTo>
                <a:lnTo>
                  <a:pt x="4049806" y="244223"/>
                </a:lnTo>
                <a:lnTo>
                  <a:pt x="4052981" y="218177"/>
                </a:lnTo>
                <a:lnTo>
                  <a:pt x="4052981" y="211132"/>
                </a:lnTo>
                <a:cubicBezTo>
                  <a:pt x="4050865" y="208488"/>
                  <a:pt x="4049806" y="205703"/>
                  <a:pt x="4049806" y="202778"/>
                </a:cubicBezTo>
                <a:lnTo>
                  <a:pt x="4049806" y="198894"/>
                </a:lnTo>
                <a:lnTo>
                  <a:pt x="4051923" y="195718"/>
                </a:lnTo>
                <a:lnTo>
                  <a:pt x="4051923" y="177795"/>
                </a:lnTo>
                <a:lnTo>
                  <a:pt x="4053906" y="176233"/>
                </a:lnTo>
                <a:lnTo>
                  <a:pt x="4048749" y="165055"/>
                </a:lnTo>
                <a:lnTo>
                  <a:pt x="4051923" y="159291"/>
                </a:lnTo>
                <a:lnTo>
                  <a:pt x="4051923" y="152109"/>
                </a:lnTo>
                <a:lnTo>
                  <a:pt x="4049806" y="142851"/>
                </a:lnTo>
                <a:cubicBezTo>
                  <a:pt x="4051923" y="139346"/>
                  <a:pt x="4052981" y="133324"/>
                  <a:pt x="4052981" y="124786"/>
                </a:cubicBezTo>
                <a:lnTo>
                  <a:pt x="4051923" y="113886"/>
                </a:lnTo>
                <a:lnTo>
                  <a:pt x="4052981" y="107962"/>
                </a:lnTo>
                <a:lnTo>
                  <a:pt x="4050865" y="100003"/>
                </a:lnTo>
                <a:lnTo>
                  <a:pt x="4050865" y="96243"/>
                </a:lnTo>
                <a:cubicBezTo>
                  <a:pt x="4052327" y="94781"/>
                  <a:pt x="4053341" y="90380"/>
                  <a:pt x="4053906" y="83042"/>
                </a:cubicBezTo>
                <a:lnTo>
                  <a:pt x="4050865" y="73630"/>
                </a:lnTo>
                <a:lnTo>
                  <a:pt x="4051923" y="61049"/>
                </a:lnTo>
                <a:lnTo>
                  <a:pt x="4048749" y="48986"/>
                </a:lnTo>
                <a:lnTo>
                  <a:pt x="4051923" y="42661"/>
                </a:lnTo>
                <a:lnTo>
                  <a:pt x="4050865" y="36839"/>
                </a:lnTo>
                <a:lnTo>
                  <a:pt x="4051923" y="30466"/>
                </a:lnTo>
                <a:lnTo>
                  <a:pt x="4050865" y="24426"/>
                </a:lnTo>
                <a:lnTo>
                  <a:pt x="4052981" y="22057"/>
                </a:lnTo>
                <a:lnTo>
                  <a:pt x="4052981" y="22028"/>
                </a:lnTo>
                <a:cubicBezTo>
                  <a:pt x="4051262" y="19879"/>
                  <a:pt x="4050204" y="16091"/>
                  <a:pt x="4049806" y="10662"/>
                </a:cubicBezTo>
                <a:lnTo>
                  <a:pt x="4050794" y="9570"/>
                </a:lnTo>
                <a:lnTo>
                  <a:pt x="4049806" y="4641"/>
                </a:lnTo>
                <a:close/>
                <a:moveTo>
                  <a:pt x="6702017" y="0"/>
                </a:moveTo>
                <a:cubicBezTo>
                  <a:pt x="6706862" y="0"/>
                  <a:pt x="6711147" y="694"/>
                  <a:pt x="6714870" y="2083"/>
                </a:cubicBezTo>
                <a:lnTo>
                  <a:pt x="6724215" y="8240"/>
                </a:lnTo>
                <a:lnTo>
                  <a:pt x="6735300" y="5159"/>
                </a:lnTo>
                <a:cubicBezTo>
                  <a:pt x="6738594" y="4454"/>
                  <a:pt x="6741376" y="4101"/>
                  <a:pt x="6743645" y="4101"/>
                </a:cubicBezTo>
                <a:lnTo>
                  <a:pt x="6758720" y="4101"/>
                </a:lnTo>
                <a:cubicBezTo>
                  <a:pt x="6762178" y="4101"/>
                  <a:pt x="6772776" y="10788"/>
                  <a:pt x="6790515" y="24162"/>
                </a:cubicBezTo>
                <a:cubicBezTo>
                  <a:pt x="6790515" y="27691"/>
                  <a:pt x="6793669" y="30456"/>
                  <a:pt x="6799977" y="32456"/>
                </a:cubicBezTo>
                <a:lnTo>
                  <a:pt x="6805589" y="37894"/>
                </a:lnTo>
                <a:lnTo>
                  <a:pt x="6805589" y="41830"/>
                </a:lnTo>
                <a:lnTo>
                  <a:pt x="6798900" y="51944"/>
                </a:lnTo>
                <a:lnTo>
                  <a:pt x="6787101" y="51944"/>
                </a:lnTo>
                <a:cubicBezTo>
                  <a:pt x="6787101" y="49894"/>
                  <a:pt x="6782280" y="48613"/>
                  <a:pt x="6772637" y="48101"/>
                </a:cubicBezTo>
                <a:lnTo>
                  <a:pt x="6768234" y="48001"/>
                </a:lnTo>
                <a:lnTo>
                  <a:pt x="6795935" y="67345"/>
                </a:lnTo>
                <a:cubicBezTo>
                  <a:pt x="6795935" y="69652"/>
                  <a:pt x="6797743" y="72935"/>
                  <a:pt x="6801358" y="77193"/>
                </a:cubicBezTo>
                <a:lnTo>
                  <a:pt x="6793819" y="86594"/>
                </a:lnTo>
                <a:lnTo>
                  <a:pt x="6793819" y="92476"/>
                </a:lnTo>
                <a:lnTo>
                  <a:pt x="6794877" y="96814"/>
                </a:lnTo>
                <a:lnTo>
                  <a:pt x="6792631" y="112347"/>
                </a:lnTo>
                <a:cubicBezTo>
                  <a:pt x="6794834" y="112670"/>
                  <a:pt x="6795935" y="116190"/>
                  <a:pt x="6795935" y="122906"/>
                </a:cubicBezTo>
                <a:lnTo>
                  <a:pt x="6795935" y="125947"/>
                </a:lnTo>
                <a:cubicBezTo>
                  <a:pt x="6795935" y="146435"/>
                  <a:pt x="6791263" y="156680"/>
                  <a:pt x="6781919" y="156680"/>
                </a:cubicBezTo>
                <a:cubicBezTo>
                  <a:pt x="6781919" y="158003"/>
                  <a:pt x="6778462" y="158665"/>
                  <a:pt x="6771548" y="158665"/>
                </a:cubicBezTo>
                <a:lnTo>
                  <a:pt x="6770490" y="158665"/>
                </a:lnTo>
                <a:cubicBezTo>
                  <a:pt x="6767311" y="158665"/>
                  <a:pt x="6764090" y="157298"/>
                  <a:pt x="6760828" y="154564"/>
                </a:cubicBezTo>
                <a:lnTo>
                  <a:pt x="6759321" y="154564"/>
                </a:lnTo>
                <a:lnTo>
                  <a:pt x="6749921" y="157607"/>
                </a:lnTo>
                <a:lnTo>
                  <a:pt x="6745157" y="149407"/>
                </a:lnTo>
                <a:cubicBezTo>
                  <a:pt x="6742931" y="149407"/>
                  <a:pt x="6740319" y="148349"/>
                  <a:pt x="6737321" y="146233"/>
                </a:cubicBezTo>
                <a:lnTo>
                  <a:pt x="6736192" y="146233"/>
                </a:lnTo>
                <a:lnTo>
                  <a:pt x="6735633" y="146758"/>
                </a:lnTo>
                <a:lnTo>
                  <a:pt x="6735633" y="147693"/>
                </a:lnTo>
                <a:lnTo>
                  <a:pt x="6736691" y="153967"/>
                </a:lnTo>
                <a:lnTo>
                  <a:pt x="6731360" y="157756"/>
                </a:lnTo>
                <a:lnTo>
                  <a:pt x="6732364" y="157531"/>
                </a:lnTo>
                <a:cubicBezTo>
                  <a:pt x="6756867" y="158193"/>
                  <a:pt x="6770167" y="161729"/>
                  <a:pt x="6772264" y="168140"/>
                </a:cubicBezTo>
                <a:lnTo>
                  <a:pt x="6772264" y="171446"/>
                </a:lnTo>
                <a:lnTo>
                  <a:pt x="6767900" y="176603"/>
                </a:lnTo>
                <a:lnTo>
                  <a:pt x="6767900" y="176664"/>
                </a:lnTo>
                <a:lnTo>
                  <a:pt x="6767514" y="177073"/>
                </a:lnTo>
                <a:lnTo>
                  <a:pt x="6779303" y="167815"/>
                </a:lnTo>
                <a:lnTo>
                  <a:pt x="6785419" y="167815"/>
                </a:lnTo>
                <a:cubicBezTo>
                  <a:pt x="6790148" y="171432"/>
                  <a:pt x="6798182" y="174968"/>
                  <a:pt x="6809520" y="178424"/>
                </a:cubicBezTo>
                <a:cubicBezTo>
                  <a:pt x="6813335" y="181286"/>
                  <a:pt x="6815243" y="184879"/>
                  <a:pt x="6815243" y="189203"/>
                </a:cubicBezTo>
                <a:lnTo>
                  <a:pt x="6802749" y="191857"/>
                </a:lnTo>
                <a:lnTo>
                  <a:pt x="6793178" y="189741"/>
                </a:lnTo>
                <a:lnTo>
                  <a:pt x="6783657" y="191857"/>
                </a:lnTo>
                <a:lnTo>
                  <a:pt x="6782489" y="190966"/>
                </a:lnTo>
                <a:lnTo>
                  <a:pt x="6773725" y="193973"/>
                </a:lnTo>
                <a:lnTo>
                  <a:pt x="6766829" y="191862"/>
                </a:lnTo>
                <a:lnTo>
                  <a:pt x="6762874" y="193840"/>
                </a:lnTo>
                <a:cubicBezTo>
                  <a:pt x="6761993" y="194250"/>
                  <a:pt x="6761552" y="194408"/>
                  <a:pt x="6761552" y="194314"/>
                </a:cubicBezTo>
                <a:cubicBezTo>
                  <a:pt x="6766489" y="198987"/>
                  <a:pt x="6768958" y="207360"/>
                  <a:pt x="6768958" y="219432"/>
                </a:cubicBezTo>
                <a:lnTo>
                  <a:pt x="6765784" y="232798"/>
                </a:lnTo>
                <a:lnTo>
                  <a:pt x="6766842" y="242638"/>
                </a:lnTo>
                <a:cubicBezTo>
                  <a:pt x="6763552" y="242638"/>
                  <a:pt x="6761764" y="245418"/>
                  <a:pt x="6761479" y="250979"/>
                </a:cubicBezTo>
                <a:cubicBezTo>
                  <a:pt x="6757959" y="258554"/>
                  <a:pt x="6751214" y="262342"/>
                  <a:pt x="6741243" y="262342"/>
                </a:cubicBezTo>
                <a:lnTo>
                  <a:pt x="6734765" y="266441"/>
                </a:lnTo>
                <a:cubicBezTo>
                  <a:pt x="6720691" y="266441"/>
                  <a:pt x="6711337" y="259773"/>
                  <a:pt x="6706702" y="246437"/>
                </a:cubicBezTo>
                <a:cubicBezTo>
                  <a:pt x="6701191" y="239761"/>
                  <a:pt x="6696975" y="236423"/>
                  <a:pt x="6694056" y="236423"/>
                </a:cubicBezTo>
                <a:lnTo>
                  <a:pt x="6687247" y="236423"/>
                </a:lnTo>
                <a:cubicBezTo>
                  <a:pt x="6684601" y="241888"/>
                  <a:pt x="6678980" y="244621"/>
                  <a:pt x="6670383" y="244621"/>
                </a:cubicBezTo>
                <a:cubicBezTo>
                  <a:pt x="6666890" y="244621"/>
                  <a:pt x="6662146" y="246384"/>
                  <a:pt x="6656151" y="249910"/>
                </a:cubicBezTo>
                <a:lnTo>
                  <a:pt x="6654251" y="249910"/>
                </a:lnTo>
                <a:cubicBezTo>
                  <a:pt x="6643319" y="249910"/>
                  <a:pt x="6635278" y="243672"/>
                  <a:pt x="6630129" y="231194"/>
                </a:cubicBezTo>
                <a:lnTo>
                  <a:pt x="6630129" y="226450"/>
                </a:lnTo>
                <a:lnTo>
                  <a:pt x="6632785" y="222422"/>
                </a:lnTo>
                <a:lnTo>
                  <a:pt x="6630031" y="217510"/>
                </a:lnTo>
                <a:cubicBezTo>
                  <a:pt x="6629304" y="215427"/>
                  <a:pt x="6628940" y="213206"/>
                  <a:pt x="6628940" y="210847"/>
                </a:cubicBezTo>
                <a:lnTo>
                  <a:pt x="6628940" y="206944"/>
                </a:lnTo>
                <a:lnTo>
                  <a:pt x="6631187" y="203768"/>
                </a:lnTo>
                <a:cubicBezTo>
                  <a:pt x="6631187" y="204050"/>
                  <a:pt x="6627288" y="201810"/>
                  <a:pt x="6619491" y="197045"/>
                </a:cubicBezTo>
                <a:cubicBezTo>
                  <a:pt x="6618902" y="193586"/>
                  <a:pt x="6618675" y="191857"/>
                  <a:pt x="6618810" y="191857"/>
                </a:cubicBezTo>
                <a:cubicBezTo>
                  <a:pt x="6619199" y="191857"/>
                  <a:pt x="6619394" y="193576"/>
                  <a:pt x="6619394" y="197014"/>
                </a:cubicBezTo>
                <a:lnTo>
                  <a:pt x="6614890" y="197014"/>
                </a:lnTo>
                <a:cubicBezTo>
                  <a:pt x="6610679" y="195173"/>
                  <a:pt x="6608574" y="192749"/>
                  <a:pt x="6608574" y="189741"/>
                </a:cubicBezTo>
                <a:lnTo>
                  <a:pt x="6608140" y="189741"/>
                </a:lnTo>
                <a:lnTo>
                  <a:pt x="6607623" y="190257"/>
                </a:lnTo>
                <a:lnTo>
                  <a:pt x="6607623" y="191857"/>
                </a:lnTo>
                <a:lnTo>
                  <a:pt x="6611988" y="204209"/>
                </a:lnTo>
                <a:cubicBezTo>
                  <a:pt x="6609078" y="208090"/>
                  <a:pt x="6607623" y="211009"/>
                  <a:pt x="6607623" y="212963"/>
                </a:cubicBezTo>
                <a:lnTo>
                  <a:pt x="6607623" y="223133"/>
                </a:lnTo>
                <a:lnTo>
                  <a:pt x="6608660" y="244387"/>
                </a:lnTo>
                <a:cubicBezTo>
                  <a:pt x="6605287" y="258384"/>
                  <a:pt x="6598725" y="265383"/>
                  <a:pt x="6588973" y="265383"/>
                </a:cubicBezTo>
                <a:lnTo>
                  <a:pt x="6583264" y="266441"/>
                </a:lnTo>
                <a:cubicBezTo>
                  <a:pt x="6568576" y="264466"/>
                  <a:pt x="6561233" y="258717"/>
                  <a:pt x="6561233" y="249196"/>
                </a:cubicBezTo>
                <a:lnTo>
                  <a:pt x="6561233" y="236294"/>
                </a:lnTo>
                <a:lnTo>
                  <a:pt x="6563349" y="230290"/>
                </a:lnTo>
                <a:lnTo>
                  <a:pt x="6561233" y="211412"/>
                </a:lnTo>
                <a:lnTo>
                  <a:pt x="6565464" y="209412"/>
                </a:lnTo>
                <a:lnTo>
                  <a:pt x="6563349" y="201812"/>
                </a:lnTo>
                <a:lnTo>
                  <a:pt x="6564407" y="201069"/>
                </a:lnTo>
                <a:lnTo>
                  <a:pt x="6561233" y="196059"/>
                </a:lnTo>
                <a:lnTo>
                  <a:pt x="6561233" y="184723"/>
                </a:lnTo>
                <a:lnTo>
                  <a:pt x="6562291" y="176751"/>
                </a:lnTo>
                <a:lnTo>
                  <a:pt x="6561233" y="168778"/>
                </a:lnTo>
                <a:lnTo>
                  <a:pt x="6561233" y="161531"/>
                </a:lnTo>
                <a:lnTo>
                  <a:pt x="6566920" y="156135"/>
                </a:lnTo>
                <a:lnTo>
                  <a:pt x="6561233" y="149748"/>
                </a:lnTo>
                <a:lnTo>
                  <a:pt x="6561233" y="132927"/>
                </a:lnTo>
                <a:lnTo>
                  <a:pt x="6562291" y="123989"/>
                </a:lnTo>
                <a:lnTo>
                  <a:pt x="6561233" y="117418"/>
                </a:lnTo>
                <a:lnTo>
                  <a:pt x="6562291" y="114425"/>
                </a:lnTo>
                <a:lnTo>
                  <a:pt x="6561233" y="110828"/>
                </a:lnTo>
                <a:lnTo>
                  <a:pt x="6561233" y="104038"/>
                </a:lnTo>
                <a:lnTo>
                  <a:pt x="6563552" y="102966"/>
                </a:lnTo>
                <a:lnTo>
                  <a:pt x="6561233" y="96986"/>
                </a:lnTo>
                <a:lnTo>
                  <a:pt x="6561233" y="93732"/>
                </a:lnTo>
                <a:lnTo>
                  <a:pt x="6562291" y="92674"/>
                </a:lnTo>
                <a:cubicBezTo>
                  <a:pt x="6562291" y="91793"/>
                  <a:pt x="6558124" y="91353"/>
                  <a:pt x="6549790" y="91353"/>
                </a:cubicBezTo>
                <a:lnTo>
                  <a:pt x="6547214" y="88777"/>
                </a:lnTo>
                <a:lnTo>
                  <a:pt x="6547214" y="85368"/>
                </a:lnTo>
                <a:lnTo>
                  <a:pt x="6551981" y="80801"/>
                </a:lnTo>
                <a:lnTo>
                  <a:pt x="6560666" y="80801"/>
                </a:lnTo>
                <a:lnTo>
                  <a:pt x="6561233" y="78042"/>
                </a:lnTo>
                <a:lnTo>
                  <a:pt x="6561233" y="72125"/>
                </a:lnTo>
                <a:cubicBezTo>
                  <a:pt x="6561233" y="58589"/>
                  <a:pt x="6562291" y="50552"/>
                  <a:pt x="6564407" y="48011"/>
                </a:cubicBezTo>
                <a:lnTo>
                  <a:pt x="6561233" y="41662"/>
                </a:lnTo>
                <a:cubicBezTo>
                  <a:pt x="6561233" y="27667"/>
                  <a:pt x="6559778" y="19656"/>
                  <a:pt x="6556868" y="17629"/>
                </a:cubicBezTo>
                <a:lnTo>
                  <a:pt x="6556868" y="14071"/>
                </a:lnTo>
                <a:cubicBezTo>
                  <a:pt x="6556868" y="10997"/>
                  <a:pt x="6561721" y="7674"/>
                  <a:pt x="6571426" y="4101"/>
                </a:cubicBezTo>
                <a:lnTo>
                  <a:pt x="6574916" y="5159"/>
                </a:lnTo>
                <a:lnTo>
                  <a:pt x="6583236" y="4101"/>
                </a:lnTo>
                <a:cubicBezTo>
                  <a:pt x="6588436" y="4101"/>
                  <a:pt x="6593068" y="5068"/>
                  <a:pt x="6597133" y="7003"/>
                </a:cubicBezTo>
                <a:lnTo>
                  <a:pt x="6605396" y="13862"/>
                </a:lnTo>
                <a:lnTo>
                  <a:pt x="6606827" y="12432"/>
                </a:lnTo>
                <a:lnTo>
                  <a:pt x="6610311" y="12432"/>
                </a:lnTo>
                <a:lnTo>
                  <a:pt x="6615162" y="17079"/>
                </a:lnTo>
                <a:lnTo>
                  <a:pt x="6615162" y="20326"/>
                </a:lnTo>
                <a:lnTo>
                  <a:pt x="6611447" y="24042"/>
                </a:lnTo>
                <a:lnTo>
                  <a:pt x="6608005" y="24042"/>
                </a:lnTo>
                <a:lnTo>
                  <a:pt x="6607894" y="23935"/>
                </a:lnTo>
                <a:lnTo>
                  <a:pt x="6608682" y="25991"/>
                </a:lnTo>
                <a:lnTo>
                  <a:pt x="6604450" y="33337"/>
                </a:lnTo>
                <a:cubicBezTo>
                  <a:pt x="6608749" y="34683"/>
                  <a:pt x="6611262" y="36809"/>
                  <a:pt x="6611988" y="39715"/>
                </a:cubicBezTo>
                <a:lnTo>
                  <a:pt x="6611988" y="41048"/>
                </a:lnTo>
                <a:cubicBezTo>
                  <a:pt x="6611988" y="44874"/>
                  <a:pt x="6610533" y="46787"/>
                  <a:pt x="6607623" y="46787"/>
                </a:cubicBezTo>
                <a:cubicBezTo>
                  <a:pt x="6608530" y="57737"/>
                  <a:pt x="6608681" y="63212"/>
                  <a:pt x="6608077" y="63212"/>
                </a:cubicBezTo>
                <a:lnTo>
                  <a:pt x="6614426" y="56997"/>
                </a:lnTo>
                <a:lnTo>
                  <a:pt x="6618003" y="56997"/>
                </a:lnTo>
                <a:cubicBezTo>
                  <a:pt x="6621088" y="61141"/>
                  <a:pt x="6624795" y="63212"/>
                  <a:pt x="6629124" y="63212"/>
                </a:cubicBezTo>
                <a:lnTo>
                  <a:pt x="6630455" y="65868"/>
                </a:lnTo>
                <a:lnTo>
                  <a:pt x="6630129" y="62489"/>
                </a:lnTo>
                <a:lnTo>
                  <a:pt x="6631187" y="59063"/>
                </a:lnTo>
                <a:lnTo>
                  <a:pt x="6628940" y="53986"/>
                </a:lnTo>
                <a:lnTo>
                  <a:pt x="6631821" y="50780"/>
                </a:lnTo>
                <a:lnTo>
                  <a:pt x="6633071" y="50780"/>
                </a:lnTo>
                <a:lnTo>
                  <a:pt x="6657726" y="51933"/>
                </a:lnTo>
                <a:lnTo>
                  <a:pt x="6663976" y="58055"/>
                </a:lnTo>
                <a:lnTo>
                  <a:pt x="6669325" y="58055"/>
                </a:lnTo>
                <a:cubicBezTo>
                  <a:pt x="6675748" y="58055"/>
                  <a:pt x="6680678" y="59069"/>
                  <a:pt x="6684115" y="61096"/>
                </a:cubicBezTo>
                <a:cubicBezTo>
                  <a:pt x="6686692" y="61096"/>
                  <a:pt x="6689106" y="53902"/>
                  <a:pt x="6691358" y="39514"/>
                </a:cubicBezTo>
                <a:cubicBezTo>
                  <a:pt x="6687976" y="39514"/>
                  <a:pt x="6685847" y="34586"/>
                  <a:pt x="6684968" y="24731"/>
                </a:cubicBezTo>
                <a:lnTo>
                  <a:pt x="6683820" y="23582"/>
                </a:lnTo>
                <a:lnTo>
                  <a:pt x="6683820" y="20809"/>
                </a:lnTo>
                <a:lnTo>
                  <a:pt x="6686000" y="14783"/>
                </a:lnTo>
                <a:lnTo>
                  <a:pt x="6682762" y="9734"/>
                </a:lnTo>
                <a:cubicBezTo>
                  <a:pt x="6682762" y="6043"/>
                  <a:pt x="6685337" y="3151"/>
                  <a:pt x="6690488" y="1058"/>
                </a:cubicBezTo>
                <a:lnTo>
                  <a:pt x="6697935" y="2116"/>
                </a:lnTo>
                <a:close/>
              </a:path>
            </a:pathLst>
          </a:custGeom>
          <a:gradFill>
            <a:gsLst>
              <a:gs pos="21000">
                <a:schemeClr val="bg1">
                  <a:lumMod val="75000"/>
                  <a:alpha val="8000"/>
                </a:schemeClr>
              </a:gs>
              <a:gs pos="100000">
                <a:schemeClr val="bg1">
                  <a:lumMod val="95000"/>
                  <a:alpha val="2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just">
              <a:lnSpc>
                <a:spcPct val="150000"/>
              </a:lnSpc>
            </a:pPr>
            <a:endParaRPr lang="zh-CN" altLang="en-US" sz="2200" spc="140" dirty="0">
              <a:solidFill>
                <a:schemeClr val="tx1">
                  <a:lumMod val="75000"/>
                  <a:lumOff val="25000"/>
                </a:schemeClr>
              </a:solidFill>
              <a:latin typeface="苏新诗古印宋简" panose="02010609000101010101" pitchFamily="49" charset="-122"/>
              <a:ea typeface="苏新诗古印宋简" panose="02010609000101010101" pitchFamily="49" charset="-122"/>
            </a:endParaRPr>
          </a:p>
        </p:txBody>
      </p:sp>
      <p:grpSp>
        <p:nvGrpSpPr>
          <p:cNvPr id="8" name="组合 7">
            <a:extLst>
              <a:ext uri="{FF2B5EF4-FFF2-40B4-BE49-F238E27FC236}">
                <a16:creationId xmlns:a16="http://schemas.microsoft.com/office/drawing/2014/main" id="{D2AD5784-D91F-4DBD-8AB5-491C8DA9FF19}"/>
              </a:ext>
            </a:extLst>
          </p:cNvPr>
          <p:cNvGrpSpPr/>
          <p:nvPr userDrawn="1"/>
        </p:nvGrpSpPr>
        <p:grpSpPr>
          <a:xfrm>
            <a:off x="4405387" y="6950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9" name="任意多边形: 形状 8">
              <a:extLst>
                <a:ext uri="{FF2B5EF4-FFF2-40B4-BE49-F238E27FC236}">
                  <a16:creationId xmlns:a16="http://schemas.microsoft.com/office/drawing/2014/main" id="{D65F77EF-E5D9-4A8A-A887-6F0DB3E5550C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任意多边形: 形状 9">
              <a:extLst>
                <a:ext uri="{FF2B5EF4-FFF2-40B4-BE49-F238E27FC236}">
                  <a16:creationId xmlns:a16="http://schemas.microsoft.com/office/drawing/2014/main" id="{EEFFA6EE-EB7A-4934-8108-4F1753687E66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任意多边形: 形状 10">
              <a:extLst>
                <a:ext uri="{FF2B5EF4-FFF2-40B4-BE49-F238E27FC236}">
                  <a16:creationId xmlns:a16="http://schemas.microsoft.com/office/drawing/2014/main" id="{9875BA2E-B3B3-4FFF-A325-DEDE085EEE5D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任意多边形: 形状 11">
              <a:extLst>
                <a:ext uri="{FF2B5EF4-FFF2-40B4-BE49-F238E27FC236}">
                  <a16:creationId xmlns:a16="http://schemas.microsoft.com/office/drawing/2014/main" id="{81BF1868-9509-4CA4-BBC2-E1EC211D08FC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03A6109D-2D93-4080-833B-92246E8A5509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任意多边形: 形状 13">
              <a:extLst>
                <a:ext uri="{FF2B5EF4-FFF2-40B4-BE49-F238E27FC236}">
                  <a16:creationId xmlns:a16="http://schemas.microsoft.com/office/drawing/2014/main" id="{BE6064DF-B32D-4349-86BB-B48EE2C9C922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15" name="直接连接符 14">
            <a:extLst>
              <a:ext uri="{FF2B5EF4-FFF2-40B4-BE49-F238E27FC236}">
                <a16:creationId xmlns:a16="http://schemas.microsoft.com/office/drawing/2014/main" id="{FCC97338-5D44-4996-89FA-8B0F2BB66DF6}"/>
              </a:ext>
            </a:extLst>
          </p:cNvPr>
          <p:cNvCxnSpPr>
            <a:cxnSpLocks/>
          </p:cNvCxnSpPr>
          <p:nvPr userDrawn="1"/>
        </p:nvCxnSpPr>
        <p:spPr>
          <a:xfrm>
            <a:off x="1045029" y="578208"/>
            <a:ext cx="11146971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>
            <a:extLst>
              <a:ext uri="{FF2B5EF4-FFF2-40B4-BE49-F238E27FC236}">
                <a16:creationId xmlns:a16="http://schemas.microsoft.com/office/drawing/2014/main" id="{0CEAD0F6-801E-4C48-A84C-966692AE6AD7}"/>
              </a:ext>
            </a:extLst>
          </p:cNvPr>
          <p:cNvCxnSpPr/>
          <p:nvPr userDrawn="1"/>
        </p:nvCxnSpPr>
        <p:spPr>
          <a:xfrm>
            <a:off x="0" y="6298079"/>
            <a:ext cx="11284528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" name="图片 16">
            <a:extLst>
              <a:ext uri="{FF2B5EF4-FFF2-40B4-BE49-F238E27FC236}">
                <a16:creationId xmlns:a16="http://schemas.microsoft.com/office/drawing/2014/main" id="{37C27152-DF44-4C67-83D0-5BC8E794B48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409710" y="5592513"/>
            <a:ext cx="621699" cy="1277430"/>
          </a:xfrm>
          <a:prstGeom prst="rect">
            <a:avLst/>
          </a:prstGeom>
        </p:spPr>
      </p:pic>
      <p:sp>
        <p:nvSpPr>
          <p:cNvPr id="19" name="文本框 18">
            <a:extLst>
              <a:ext uri="{FF2B5EF4-FFF2-40B4-BE49-F238E27FC236}">
                <a16:creationId xmlns:a16="http://schemas.microsoft.com/office/drawing/2014/main" id="{77D8F1BA-686E-4DAA-8B5F-6B6FD296D035}"/>
              </a:ext>
            </a:extLst>
          </p:cNvPr>
          <p:cNvSpPr txBox="1"/>
          <p:nvPr userDrawn="1"/>
        </p:nvSpPr>
        <p:spPr>
          <a:xfrm>
            <a:off x="2450296" y="6320304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树行知精神</a:t>
            </a:r>
          </a:p>
        </p:txBody>
      </p:sp>
      <p:sp>
        <p:nvSpPr>
          <p:cNvPr id="24" name="文本框 23">
            <a:extLst>
              <a:ext uri="{FF2B5EF4-FFF2-40B4-BE49-F238E27FC236}">
                <a16:creationId xmlns:a16="http://schemas.microsoft.com/office/drawing/2014/main" id="{69E7C6A4-55DD-4087-B06C-220F93002007}"/>
              </a:ext>
            </a:extLst>
          </p:cNvPr>
          <p:cNvSpPr txBox="1"/>
          <p:nvPr userDrawn="1"/>
        </p:nvSpPr>
        <p:spPr>
          <a:xfrm>
            <a:off x="1550709" y="146377"/>
            <a:ext cx="379247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2600" spc="1000" baseline="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研究背景</a:t>
            </a: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B24A25CC-B519-47AD-8B5D-066E3653E71C}"/>
              </a:ext>
            </a:extLst>
          </p:cNvPr>
          <p:cNvSpPr txBox="1"/>
          <p:nvPr userDrawn="1"/>
        </p:nvSpPr>
        <p:spPr>
          <a:xfrm>
            <a:off x="6410109" y="6489252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做行知传人</a:t>
            </a:r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415CF7BC-F29F-4690-BE57-ACDC00A6B9D7}"/>
              </a:ext>
            </a:extLst>
          </p:cNvPr>
          <p:cNvSpPr txBox="1"/>
          <p:nvPr userDrawn="1"/>
        </p:nvSpPr>
        <p:spPr>
          <a:xfrm>
            <a:off x="938105" y="10407"/>
            <a:ext cx="73121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400" b="1" i="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1</a:t>
            </a:r>
            <a:endParaRPr lang="zh-CN" altLang="en-US" sz="4400" b="1" i="0" dirty="0">
              <a:solidFill>
                <a:srgbClr val="FF0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grpSp>
        <p:nvGrpSpPr>
          <p:cNvPr id="4" name="组合 3">
            <a:extLst>
              <a:ext uri="{FF2B5EF4-FFF2-40B4-BE49-F238E27FC236}">
                <a16:creationId xmlns:a16="http://schemas.microsoft.com/office/drawing/2014/main" id="{4689B286-F539-430D-8D44-2E6F3A639731}"/>
              </a:ext>
            </a:extLst>
          </p:cNvPr>
          <p:cNvGrpSpPr/>
          <p:nvPr userDrawn="1"/>
        </p:nvGrpSpPr>
        <p:grpSpPr>
          <a:xfrm>
            <a:off x="584738" y="76367"/>
            <a:ext cx="11195114" cy="479701"/>
            <a:chOff x="584738" y="76367"/>
            <a:chExt cx="11195114" cy="479701"/>
          </a:xfrm>
        </p:grpSpPr>
        <p:grpSp>
          <p:nvGrpSpPr>
            <p:cNvPr id="3" name="组合 2">
              <a:extLst>
                <a:ext uri="{FF2B5EF4-FFF2-40B4-BE49-F238E27FC236}">
                  <a16:creationId xmlns:a16="http://schemas.microsoft.com/office/drawing/2014/main" id="{AFD60824-8709-4C00-901D-76E4ECA7DC49}"/>
                </a:ext>
              </a:extLst>
            </p:cNvPr>
            <p:cNvGrpSpPr/>
            <p:nvPr userDrawn="1"/>
          </p:nvGrpSpPr>
          <p:grpSpPr>
            <a:xfrm>
              <a:off x="8739859" y="76367"/>
              <a:ext cx="3039993" cy="470114"/>
              <a:chOff x="8739859" y="76367"/>
              <a:chExt cx="3039993" cy="470114"/>
            </a:xfrm>
          </p:grpSpPr>
          <p:pic>
            <p:nvPicPr>
              <p:cNvPr id="35" name="图形 34">
                <a:extLst>
                  <a:ext uri="{FF2B5EF4-FFF2-40B4-BE49-F238E27FC236}">
                    <a16:creationId xmlns:a16="http://schemas.microsoft.com/office/drawing/2014/main" id="{FD84EE9A-9BD1-4023-87DA-46F897302A39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 cstate="email">
                <a:lum bright="40000" contrast="-40000"/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 l="26399" t="16794" r="1925" b="44943"/>
              <a:stretch>
                <a:fillRect/>
              </a:stretch>
            </p:blipFill>
            <p:spPr>
              <a:xfrm>
                <a:off x="9352942" y="125334"/>
                <a:ext cx="2426910" cy="376622"/>
              </a:xfrm>
              <a:custGeom>
                <a:avLst/>
                <a:gdLst>
                  <a:gd name="connsiteX0" fmla="*/ 0 w 8816454"/>
                  <a:gd name="connsiteY0" fmla="*/ 0 h 1368188"/>
                  <a:gd name="connsiteX1" fmla="*/ 8816454 w 8816454"/>
                  <a:gd name="connsiteY1" fmla="*/ 0 h 1368188"/>
                  <a:gd name="connsiteX2" fmla="*/ 8816454 w 8816454"/>
                  <a:gd name="connsiteY2" fmla="*/ 1368188 h 1368188"/>
                  <a:gd name="connsiteX3" fmla="*/ 0 w 8816454"/>
                  <a:gd name="connsiteY3" fmla="*/ 1368188 h 1368188"/>
                  <a:gd name="connsiteX4" fmla="*/ 0 w 8816454"/>
                  <a:gd name="connsiteY4" fmla="*/ 0 h 136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16454" h="1368188">
                    <a:moveTo>
                      <a:pt x="0" y="0"/>
                    </a:moveTo>
                    <a:lnTo>
                      <a:pt x="8816454" y="0"/>
                    </a:lnTo>
                    <a:lnTo>
                      <a:pt x="8816454" y="1368188"/>
                    </a:lnTo>
                    <a:lnTo>
                      <a:pt x="0" y="136818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</p:pic>
          <p:pic>
            <p:nvPicPr>
              <p:cNvPr id="20" name="图片 19" descr="A90A0FDE3B9A57120A8EF13654673E64">
                <a:extLst>
                  <a:ext uri="{FF2B5EF4-FFF2-40B4-BE49-F238E27FC236}">
                    <a16:creationId xmlns:a16="http://schemas.microsoft.com/office/drawing/2014/main" id="{03996511-21A4-46F5-8137-C36BDE7E4080}"/>
                  </a:ext>
                </a:extLst>
              </p:cNvPr>
              <p:cNvPicPr/>
              <p:nvPr userDrawn="1"/>
            </p:nvPicPr>
            <p:blipFill>
              <a:blip r:embed="rId6">
                <a:clrChange>
                  <a:clrFrom>
                    <a:srgbClr val="FCFEFB"/>
                  </a:clrFrom>
                  <a:clrTo>
                    <a:srgbClr val="FCFEFB">
                      <a:alpha val="0"/>
                    </a:srgbClr>
                  </a:clrTo>
                </a:clrChange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33000"/>
                        </a14:imgEffect>
                        <a14:imgEffect>
                          <a14:brightnessContrast bright="40000" contras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8739859" y="76367"/>
                <a:ext cx="470643" cy="470114"/>
              </a:xfrm>
              <a:prstGeom prst="rect">
                <a:avLst/>
              </a:prstGeom>
              <a:noFill/>
              <a:ln w="9525">
                <a:noFill/>
              </a:ln>
            </p:spPr>
          </p:pic>
        </p:grpSp>
        <p:sp>
          <p:nvSpPr>
            <p:cNvPr id="2" name="箭头: V 形 1">
              <a:extLst>
                <a:ext uri="{FF2B5EF4-FFF2-40B4-BE49-F238E27FC236}">
                  <a16:creationId xmlns:a16="http://schemas.microsoft.com/office/drawing/2014/main" id="{DCFD607E-BEFF-43D6-8A42-957465C093C1}"/>
                </a:ext>
              </a:extLst>
            </p:cNvPr>
            <p:cNvSpPr/>
            <p:nvPr userDrawn="1"/>
          </p:nvSpPr>
          <p:spPr>
            <a:xfrm>
              <a:off x="584738" y="202701"/>
              <a:ext cx="353367" cy="353367"/>
            </a:xfrm>
            <a:prstGeom prst="chevron">
              <a:avLst/>
            </a:prstGeom>
            <a:solidFill>
              <a:srgbClr val="FF0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39478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A-文本框 13">
            <a:extLst>
              <a:ext uri="{FF2B5EF4-FFF2-40B4-BE49-F238E27FC236}">
                <a16:creationId xmlns:a16="http://schemas.microsoft.com/office/drawing/2014/main" id="{60806222-B169-4325-A80F-E19E67C7B304}"/>
              </a:ext>
            </a:extLst>
          </p:cNvPr>
          <p:cNvSpPr txBox="1"/>
          <p:nvPr userDrawn="1">
            <p:custDataLst>
              <p:tags r:id="rId1"/>
            </p:custDataLst>
          </p:nvPr>
        </p:nvSpPr>
        <p:spPr>
          <a:xfrm>
            <a:off x="480338" y="989672"/>
            <a:ext cx="11039049" cy="4269060"/>
          </a:xfrm>
          <a:custGeom>
            <a:avLst/>
            <a:gdLst/>
            <a:ahLst/>
            <a:cxnLst/>
            <a:rect l="l" t="t" r="r" b="b"/>
            <a:pathLst>
              <a:path w="9330048" h="3608149">
                <a:moveTo>
                  <a:pt x="9150663" y="3598303"/>
                </a:moveTo>
                <a:lnTo>
                  <a:pt x="9152686" y="3598303"/>
                </a:lnTo>
                <a:lnTo>
                  <a:pt x="9152686" y="3600461"/>
                </a:lnTo>
                <a:lnTo>
                  <a:pt x="9150663" y="3602484"/>
                </a:lnTo>
                <a:lnTo>
                  <a:pt x="9148505" y="3600461"/>
                </a:lnTo>
                <a:close/>
                <a:moveTo>
                  <a:pt x="8586088" y="3596684"/>
                </a:moveTo>
                <a:lnTo>
                  <a:pt x="8586088" y="3598977"/>
                </a:lnTo>
                <a:lnTo>
                  <a:pt x="8587302" y="3600056"/>
                </a:lnTo>
                <a:lnTo>
                  <a:pt x="8589460" y="3600056"/>
                </a:lnTo>
                <a:lnTo>
                  <a:pt x="8589460" y="3598977"/>
                </a:lnTo>
                <a:lnTo>
                  <a:pt x="8587302" y="3596684"/>
                </a:lnTo>
                <a:close/>
                <a:moveTo>
                  <a:pt x="8218432" y="3595875"/>
                </a:moveTo>
                <a:lnTo>
                  <a:pt x="8216274" y="3597898"/>
                </a:lnTo>
                <a:lnTo>
                  <a:pt x="8218432" y="3600056"/>
                </a:lnTo>
                <a:close/>
                <a:moveTo>
                  <a:pt x="5070336" y="3588322"/>
                </a:moveTo>
                <a:lnTo>
                  <a:pt x="5070336" y="3590480"/>
                </a:lnTo>
                <a:lnTo>
                  <a:pt x="5073573" y="3590480"/>
                </a:lnTo>
                <a:lnTo>
                  <a:pt x="5073573" y="3588322"/>
                </a:lnTo>
                <a:close/>
                <a:moveTo>
                  <a:pt x="1097051" y="3587917"/>
                </a:moveTo>
                <a:lnTo>
                  <a:pt x="1097051" y="3588996"/>
                </a:lnTo>
                <a:lnTo>
                  <a:pt x="1099208" y="3588996"/>
                </a:lnTo>
                <a:lnTo>
                  <a:pt x="1099208" y="3587917"/>
                </a:lnTo>
                <a:close/>
                <a:moveTo>
                  <a:pt x="7711314" y="3587378"/>
                </a:moveTo>
                <a:lnTo>
                  <a:pt x="7713472" y="3589536"/>
                </a:lnTo>
                <a:lnTo>
                  <a:pt x="7714551" y="3589536"/>
                </a:lnTo>
                <a:lnTo>
                  <a:pt x="7712393" y="3587378"/>
                </a:lnTo>
                <a:close/>
                <a:moveTo>
                  <a:pt x="8249453" y="3587243"/>
                </a:moveTo>
                <a:lnTo>
                  <a:pt x="8247295" y="3589401"/>
                </a:lnTo>
                <a:lnTo>
                  <a:pt x="8248374" y="3589401"/>
                </a:lnTo>
                <a:lnTo>
                  <a:pt x="8250532" y="3587243"/>
                </a:lnTo>
                <a:close/>
                <a:moveTo>
                  <a:pt x="7764185" y="3586299"/>
                </a:moveTo>
                <a:lnTo>
                  <a:pt x="7764185" y="3589536"/>
                </a:lnTo>
                <a:lnTo>
                  <a:pt x="7765264" y="3589536"/>
                </a:lnTo>
                <a:lnTo>
                  <a:pt x="7765264" y="3586299"/>
                </a:lnTo>
                <a:close/>
                <a:moveTo>
                  <a:pt x="7674763" y="3585220"/>
                </a:moveTo>
                <a:lnTo>
                  <a:pt x="7674763" y="3588457"/>
                </a:lnTo>
                <a:lnTo>
                  <a:pt x="7675842" y="3588457"/>
                </a:lnTo>
                <a:lnTo>
                  <a:pt x="7675842" y="3585220"/>
                </a:lnTo>
                <a:close/>
                <a:moveTo>
                  <a:pt x="8254848" y="3584006"/>
                </a:moveTo>
                <a:lnTo>
                  <a:pt x="8255927" y="3584006"/>
                </a:lnTo>
                <a:lnTo>
                  <a:pt x="8255927" y="3585085"/>
                </a:lnTo>
                <a:lnTo>
                  <a:pt x="8251611" y="3587243"/>
                </a:lnTo>
                <a:lnTo>
                  <a:pt x="8251611" y="3586937"/>
                </a:lnTo>
                <a:lnTo>
                  <a:pt x="8254001" y="3584288"/>
                </a:lnTo>
                <a:close/>
                <a:moveTo>
                  <a:pt x="7618654" y="3581983"/>
                </a:moveTo>
                <a:lnTo>
                  <a:pt x="7618654" y="3585220"/>
                </a:lnTo>
                <a:lnTo>
                  <a:pt x="7619733" y="3585220"/>
                </a:lnTo>
                <a:lnTo>
                  <a:pt x="7619733" y="3581983"/>
                </a:lnTo>
                <a:close/>
                <a:moveTo>
                  <a:pt x="1047552" y="3579151"/>
                </a:moveTo>
                <a:lnTo>
                  <a:pt x="1047552" y="3581309"/>
                </a:lnTo>
                <a:lnTo>
                  <a:pt x="1048630" y="3581309"/>
                </a:lnTo>
                <a:lnTo>
                  <a:pt x="1048630" y="3579151"/>
                </a:lnTo>
                <a:close/>
                <a:moveTo>
                  <a:pt x="9284864" y="3578072"/>
                </a:moveTo>
                <a:lnTo>
                  <a:pt x="9281627" y="3581309"/>
                </a:lnTo>
                <a:lnTo>
                  <a:pt x="9281627" y="3582388"/>
                </a:lnTo>
                <a:lnTo>
                  <a:pt x="9283785" y="3582388"/>
                </a:lnTo>
                <a:lnTo>
                  <a:pt x="9283785" y="3583467"/>
                </a:lnTo>
                <a:lnTo>
                  <a:pt x="9288101" y="3580230"/>
                </a:lnTo>
                <a:lnTo>
                  <a:pt x="9285943" y="3578072"/>
                </a:lnTo>
                <a:close/>
                <a:moveTo>
                  <a:pt x="2043715" y="3577937"/>
                </a:moveTo>
                <a:lnTo>
                  <a:pt x="2043715" y="3581174"/>
                </a:lnTo>
                <a:lnTo>
                  <a:pt x="2044793" y="3581174"/>
                </a:lnTo>
                <a:lnTo>
                  <a:pt x="2044793" y="3577937"/>
                </a:lnTo>
                <a:close/>
                <a:moveTo>
                  <a:pt x="7706998" y="3576588"/>
                </a:moveTo>
                <a:lnTo>
                  <a:pt x="7706998" y="3577667"/>
                </a:lnTo>
                <a:lnTo>
                  <a:pt x="7723183" y="3583062"/>
                </a:lnTo>
                <a:lnTo>
                  <a:pt x="7726420" y="3586299"/>
                </a:lnTo>
                <a:lnTo>
                  <a:pt x="7730736" y="3585220"/>
                </a:lnTo>
                <a:lnTo>
                  <a:pt x="7730736" y="3584141"/>
                </a:lnTo>
                <a:cubicBezTo>
                  <a:pt x="7726780" y="3584141"/>
                  <a:pt x="7722104" y="3582343"/>
                  <a:pt x="7716709" y="3578746"/>
                </a:cubicBezTo>
                <a:lnTo>
                  <a:pt x="7708077" y="3576588"/>
                </a:lnTo>
                <a:close/>
                <a:moveTo>
                  <a:pt x="4170289" y="3576453"/>
                </a:moveTo>
                <a:lnTo>
                  <a:pt x="4170289" y="3578611"/>
                </a:lnTo>
                <a:lnTo>
                  <a:pt x="4172447" y="3578611"/>
                </a:lnTo>
                <a:lnTo>
                  <a:pt x="4172447" y="3576453"/>
                </a:lnTo>
                <a:close/>
                <a:moveTo>
                  <a:pt x="7702682" y="3575509"/>
                </a:moveTo>
                <a:lnTo>
                  <a:pt x="7702682" y="3577667"/>
                </a:lnTo>
                <a:lnTo>
                  <a:pt x="7705919" y="3577667"/>
                </a:lnTo>
                <a:lnTo>
                  <a:pt x="7705919" y="3576588"/>
                </a:lnTo>
                <a:close/>
                <a:moveTo>
                  <a:pt x="7599232" y="3574430"/>
                </a:moveTo>
                <a:lnTo>
                  <a:pt x="7598153" y="3575509"/>
                </a:lnTo>
                <a:lnTo>
                  <a:pt x="7598153" y="3576588"/>
                </a:lnTo>
                <a:lnTo>
                  <a:pt x="7601390" y="3576588"/>
                </a:lnTo>
                <a:close/>
                <a:moveTo>
                  <a:pt x="9307523" y="3573890"/>
                </a:moveTo>
                <a:lnTo>
                  <a:pt x="9307523" y="3575914"/>
                </a:lnTo>
                <a:lnTo>
                  <a:pt x="9308602" y="3575914"/>
                </a:lnTo>
                <a:lnTo>
                  <a:pt x="9308602" y="3573890"/>
                </a:lnTo>
                <a:close/>
                <a:moveTo>
                  <a:pt x="2239283" y="3573621"/>
                </a:moveTo>
                <a:lnTo>
                  <a:pt x="2239283" y="3574700"/>
                </a:lnTo>
                <a:lnTo>
                  <a:pt x="2241443" y="3576858"/>
                </a:lnTo>
                <a:lnTo>
                  <a:pt x="2243600" y="3574700"/>
                </a:lnTo>
                <a:lnTo>
                  <a:pt x="2242520" y="3573621"/>
                </a:lnTo>
                <a:close/>
                <a:moveTo>
                  <a:pt x="7689734" y="3573351"/>
                </a:moveTo>
                <a:lnTo>
                  <a:pt x="7687576" y="3575509"/>
                </a:lnTo>
                <a:lnTo>
                  <a:pt x="7687576" y="3578746"/>
                </a:lnTo>
                <a:lnTo>
                  <a:pt x="7689734" y="3580904"/>
                </a:lnTo>
                <a:lnTo>
                  <a:pt x="7691892" y="3580904"/>
                </a:lnTo>
                <a:lnTo>
                  <a:pt x="7692971" y="3574430"/>
                </a:lnTo>
                <a:lnTo>
                  <a:pt x="7691892" y="3573351"/>
                </a:lnTo>
                <a:close/>
                <a:moveTo>
                  <a:pt x="7622970" y="3572272"/>
                </a:moveTo>
                <a:cubicBezTo>
                  <a:pt x="7621532" y="3572272"/>
                  <a:pt x="7620812" y="3573351"/>
                  <a:pt x="7620812" y="3575509"/>
                </a:cubicBezTo>
                <a:lnTo>
                  <a:pt x="7620812" y="3577667"/>
                </a:lnTo>
                <a:lnTo>
                  <a:pt x="7621891" y="3577667"/>
                </a:lnTo>
                <a:close/>
                <a:moveTo>
                  <a:pt x="8265715" y="3571308"/>
                </a:moveTo>
                <a:lnTo>
                  <a:pt x="8259164" y="3580904"/>
                </a:lnTo>
                <a:lnTo>
                  <a:pt x="8258085" y="3580904"/>
                </a:lnTo>
                <a:lnTo>
                  <a:pt x="8258085" y="3579825"/>
                </a:lnTo>
                <a:lnTo>
                  <a:pt x="8258136" y="3579706"/>
                </a:lnTo>
                <a:close/>
                <a:moveTo>
                  <a:pt x="7673684" y="3571193"/>
                </a:moveTo>
                <a:lnTo>
                  <a:pt x="7673684" y="3578746"/>
                </a:lnTo>
                <a:lnTo>
                  <a:pt x="7674763" y="3578746"/>
                </a:lnTo>
                <a:lnTo>
                  <a:pt x="7674763" y="3571193"/>
                </a:lnTo>
                <a:close/>
                <a:moveTo>
                  <a:pt x="7676921" y="3570114"/>
                </a:moveTo>
                <a:lnTo>
                  <a:pt x="7676921" y="3572272"/>
                </a:lnTo>
                <a:lnTo>
                  <a:pt x="7682181" y="3572272"/>
                </a:lnTo>
                <a:lnTo>
                  <a:pt x="7684339" y="3570114"/>
                </a:lnTo>
                <a:close/>
                <a:moveTo>
                  <a:pt x="3710782" y="3569170"/>
                </a:moveTo>
                <a:cubicBezTo>
                  <a:pt x="3706555" y="3570609"/>
                  <a:pt x="3704443" y="3572047"/>
                  <a:pt x="3704443" y="3573486"/>
                </a:cubicBezTo>
                <a:lnTo>
                  <a:pt x="3706466" y="3575644"/>
                </a:lnTo>
                <a:cubicBezTo>
                  <a:pt x="3710782" y="3574205"/>
                  <a:pt x="3712940" y="3572767"/>
                  <a:pt x="3712940" y="3571328"/>
                </a:cubicBezTo>
                <a:lnTo>
                  <a:pt x="3712940" y="3570249"/>
                </a:lnTo>
                <a:lnTo>
                  <a:pt x="3710782" y="3570249"/>
                </a:lnTo>
                <a:close/>
                <a:moveTo>
                  <a:pt x="9277446" y="3568495"/>
                </a:moveTo>
                <a:lnTo>
                  <a:pt x="9277446" y="3572811"/>
                </a:lnTo>
                <a:lnTo>
                  <a:pt x="9281627" y="3572811"/>
                </a:lnTo>
                <a:lnTo>
                  <a:pt x="9283785" y="3570653"/>
                </a:lnTo>
                <a:close/>
                <a:moveTo>
                  <a:pt x="7626207" y="3567956"/>
                </a:moveTo>
                <a:lnTo>
                  <a:pt x="7624049" y="3570114"/>
                </a:lnTo>
                <a:lnTo>
                  <a:pt x="7624049" y="3571193"/>
                </a:lnTo>
                <a:lnTo>
                  <a:pt x="7626207" y="3569035"/>
                </a:lnTo>
                <a:close/>
                <a:moveTo>
                  <a:pt x="4242447" y="3567686"/>
                </a:moveTo>
                <a:lnTo>
                  <a:pt x="4242447" y="3568765"/>
                </a:lnTo>
                <a:cubicBezTo>
                  <a:pt x="4242447" y="3569844"/>
                  <a:pt x="4245010" y="3571283"/>
                  <a:pt x="4250135" y="3573081"/>
                </a:cubicBezTo>
                <a:lnTo>
                  <a:pt x="4250135" y="3570923"/>
                </a:lnTo>
                <a:cubicBezTo>
                  <a:pt x="4247257" y="3570923"/>
                  <a:pt x="4244695" y="3569844"/>
                  <a:pt x="4242447" y="3567686"/>
                </a:cubicBezTo>
                <a:close/>
                <a:moveTo>
                  <a:pt x="5669034" y="3567147"/>
                </a:moveTo>
                <a:lnTo>
                  <a:pt x="5669034" y="3568226"/>
                </a:lnTo>
                <a:lnTo>
                  <a:pt x="5672406" y="3568226"/>
                </a:lnTo>
                <a:lnTo>
                  <a:pt x="5672406" y="3567147"/>
                </a:lnTo>
                <a:close/>
                <a:moveTo>
                  <a:pt x="1199151" y="3567012"/>
                </a:moveTo>
                <a:lnTo>
                  <a:pt x="1196993" y="3569170"/>
                </a:lnTo>
                <a:lnTo>
                  <a:pt x="1196993" y="3571463"/>
                </a:lnTo>
                <a:lnTo>
                  <a:pt x="1201309" y="3572542"/>
                </a:lnTo>
                <a:lnTo>
                  <a:pt x="1203468" y="3568091"/>
                </a:lnTo>
                <a:lnTo>
                  <a:pt x="1202388" y="3567012"/>
                </a:lnTo>
                <a:close/>
                <a:moveTo>
                  <a:pt x="1052001" y="3567012"/>
                </a:moveTo>
                <a:lnTo>
                  <a:pt x="1050789" y="3568091"/>
                </a:lnTo>
                <a:lnTo>
                  <a:pt x="1050789" y="3571463"/>
                </a:lnTo>
                <a:lnTo>
                  <a:pt x="1055238" y="3570249"/>
                </a:lnTo>
                <a:lnTo>
                  <a:pt x="1055238" y="3568091"/>
                </a:lnTo>
                <a:close/>
                <a:moveTo>
                  <a:pt x="8268740" y="3566877"/>
                </a:moveTo>
                <a:lnTo>
                  <a:pt x="8268740" y="3567956"/>
                </a:lnTo>
                <a:lnTo>
                  <a:pt x="8265715" y="3571308"/>
                </a:lnTo>
                <a:close/>
                <a:moveTo>
                  <a:pt x="8629788" y="3566202"/>
                </a:moveTo>
                <a:lnTo>
                  <a:pt x="8629788" y="3569439"/>
                </a:lnTo>
                <a:lnTo>
                  <a:pt x="8635183" y="3573890"/>
                </a:lnTo>
                <a:lnTo>
                  <a:pt x="8637341" y="3571597"/>
                </a:lnTo>
                <a:cubicBezTo>
                  <a:pt x="8633025" y="3571597"/>
                  <a:pt x="8630867" y="3569799"/>
                  <a:pt x="8630867" y="3566202"/>
                </a:cubicBezTo>
                <a:close/>
                <a:moveTo>
                  <a:pt x="6678954" y="3564989"/>
                </a:moveTo>
                <a:cubicBezTo>
                  <a:pt x="6678594" y="3569125"/>
                  <a:pt x="6677515" y="3572362"/>
                  <a:pt x="6675717" y="3574700"/>
                </a:cubicBezTo>
                <a:lnTo>
                  <a:pt x="6678954" y="3577802"/>
                </a:lnTo>
                <a:lnTo>
                  <a:pt x="6681112" y="3577802"/>
                </a:lnTo>
                <a:cubicBezTo>
                  <a:pt x="6683180" y="3577262"/>
                  <a:pt x="6684933" y="3574790"/>
                  <a:pt x="6686372" y="3570384"/>
                </a:cubicBezTo>
                <a:cubicBezTo>
                  <a:pt x="6684933" y="3567147"/>
                  <a:pt x="6683540" y="3565348"/>
                  <a:pt x="6682191" y="3564989"/>
                </a:cubicBezTo>
                <a:close/>
                <a:moveTo>
                  <a:pt x="2246837" y="3564989"/>
                </a:moveTo>
                <a:lnTo>
                  <a:pt x="2246837" y="3567147"/>
                </a:lnTo>
                <a:lnTo>
                  <a:pt x="2247915" y="3567147"/>
                </a:lnTo>
                <a:lnTo>
                  <a:pt x="2247915" y="3564989"/>
                </a:lnTo>
                <a:close/>
                <a:moveTo>
                  <a:pt x="2233888" y="3563910"/>
                </a:moveTo>
                <a:lnTo>
                  <a:pt x="2232810" y="3567147"/>
                </a:lnTo>
                <a:lnTo>
                  <a:pt x="2236047" y="3571463"/>
                </a:lnTo>
                <a:cubicBezTo>
                  <a:pt x="2237665" y="3571463"/>
                  <a:pt x="2238744" y="3568945"/>
                  <a:pt x="2239283" y="3563910"/>
                </a:cubicBezTo>
                <a:close/>
                <a:moveTo>
                  <a:pt x="7602469" y="3563640"/>
                </a:moveTo>
                <a:lnTo>
                  <a:pt x="7602469" y="3564719"/>
                </a:lnTo>
                <a:cubicBezTo>
                  <a:pt x="7603908" y="3571193"/>
                  <a:pt x="7605706" y="3574430"/>
                  <a:pt x="7607864" y="3574430"/>
                </a:cubicBezTo>
                <a:cubicBezTo>
                  <a:pt x="7612180" y="3572811"/>
                  <a:pt x="7614338" y="3571373"/>
                  <a:pt x="7614338" y="3570114"/>
                </a:cubicBezTo>
                <a:lnTo>
                  <a:pt x="7614338" y="3569035"/>
                </a:lnTo>
                <a:lnTo>
                  <a:pt x="7607864" y="3563640"/>
                </a:lnTo>
                <a:close/>
                <a:moveTo>
                  <a:pt x="3728855" y="3562831"/>
                </a:moveTo>
                <a:lnTo>
                  <a:pt x="3728855" y="3564989"/>
                </a:lnTo>
                <a:lnTo>
                  <a:pt x="3731013" y="3567012"/>
                </a:lnTo>
                <a:lnTo>
                  <a:pt x="3733171" y="3567012"/>
                </a:lnTo>
                <a:lnTo>
                  <a:pt x="3733171" y="3565933"/>
                </a:lnTo>
                <a:lnTo>
                  <a:pt x="3729934" y="3562831"/>
                </a:lnTo>
                <a:close/>
                <a:moveTo>
                  <a:pt x="7680023" y="3562561"/>
                </a:moveTo>
                <a:lnTo>
                  <a:pt x="7680023" y="3563640"/>
                </a:lnTo>
                <a:lnTo>
                  <a:pt x="7684339" y="3565798"/>
                </a:lnTo>
                <a:lnTo>
                  <a:pt x="7683260" y="3562561"/>
                </a:lnTo>
                <a:close/>
                <a:moveTo>
                  <a:pt x="7589521" y="3562561"/>
                </a:moveTo>
                <a:lnTo>
                  <a:pt x="7589521" y="3567956"/>
                </a:lnTo>
                <a:lnTo>
                  <a:pt x="7592758" y="3567956"/>
                </a:lnTo>
                <a:lnTo>
                  <a:pt x="7592758" y="3564719"/>
                </a:lnTo>
                <a:lnTo>
                  <a:pt x="7590600" y="3562561"/>
                </a:lnTo>
                <a:close/>
                <a:moveTo>
                  <a:pt x="8642871" y="3561886"/>
                </a:moveTo>
                <a:lnTo>
                  <a:pt x="8640713" y="3564044"/>
                </a:lnTo>
                <a:lnTo>
                  <a:pt x="8642871" y="3564044"/>
                </a:lnTo>
                <a:close/>
                <a:moveTo>
                  <a:pt x="3594519" y="3561752"/>
                </a:moveTo>
                <a:lnTo>
                  <a:pt x="3592361" y="3563910"/>
                </a:lnTo>
                <a:lnTo>
                  <a:pt x="3592361" y="3567012"/>
                </a:lnTo>
                <a:lnTo>
                  <a:pt x="3595598" y="3567012"/>
                </a:lnTo>
                <a:lnTo>
                  <a:pt x="3597756" y="3564989"/>
                </a:lnTo>
                <a:lnTo>
                  <a:pt x="3597756" y="3561752"/>
                </a:lnTo>
                <a:close/>
                <a:moveTo>
                  <a:pt x="1241060" y="3561560"/>
                </a:moveTo>
                <a:lnTo>
                  <a:pt x="1242042" y="3565933"/>
                </a:lnTo>
                <a:lnTo>
                  <a:pt x="1242042" y="3567012"/>
                </a:lnTo>
                <a:lnTo>
                  <a:pt x="1240827" y="3572542"/>
                </a:lnTo>
                <a:cubicBezTo>
                  <a:pt x="1242355" y="3572542"/>
                  <a:pt x="1243121" y="3571418"/>
                  <a:pt x="1243121" y="3569170"/>
                </a:cubicBezTo>
                <a:lnTo>
                  <a:pt x="1246358" y="3569170"/>
                </a:lnTo>
                <a:lnTo>
                  <a:pt x="1246358" y="3570249"/>
                </a:lnTo>
                <a:lnTo>
                  <a:pt x="1245279" y="3571463"/>
                </a:lnTo>
                <a:lnTo>
                  <a:pt x="1245279" y="3572542"/>
                </a:lnTo>
                <a:lnTo>
                  <a:pt x="1249729" y="3572542"/>
                </a:lnTo>
                <a:close/>
                <a:moveTo>
                  <a:pt x="7760948" y="3561482"/>
                </a:moveTo>
                <a:lnTo>
                  <a:pt x="7760948" y="3564719"/>
                </a:lnTo>
                <a:cubicBezTo>
                  <a:pt x="7760948" y="3567776"/>
                  <a:pt x="7763466" y="3571013"/>
                  <a:pt x="7768501" y="3574430"/>
                </a:cubicBezTo>
                <a:lnTo>
                  <a:pt x="7768501" y="3577667"/>
                </a:lnTo>
                <a:lnTo>
                  <a:pt x="7773896" y="3575509"/>
                </a:lnTo>
                <a:lnTo>
                  <a:pt x="7773896" y="3574430"/>
                </a:lnTo>
                <a:cubicBezTo>
                  <a:pt x="7771738" y="3572092"/>
                  <a:pt x="7770659" y="3569934"/>
                  <a:pt x="7770659" y="3567956"/>
                </a:cubicBezTo>
                <a:lnTo>
                  <a:pt x="7769580" y="3569035"/>
                </a:lnTo>
                <a:lnTo>
                  <a:pt x="7768501" y="3569035"/>
                </a:lnTo>
                <a:close/>
                <a:moveTo>
                  <a:pt x="4169210" y="3561077"/>
                </a:moveTo>
                <a:lnTo>
                  <a:pt x="4166917" y="3563235"/>
                </a:lnTo>
                <a:lnTo>
                  <a:pt x="4166917" y="3564314"/>
                </a:lnTo>
                <a:cubicBezTo>
                  <a:pt x="4166917" y="3565483"/>
                  <a:pt x="4168400" y="3566607"/>
                  <a:pt x="4171368" y="3567686"/>
                </a:cubicBezTo>
                <a:lnTo>
                  <a:pt x="4172447" y="3566607"/>
                </a:lnTo>
                <a:lnTo>
                  <a:pt x="4172447" y="3564314"/>
                </a:lnTo>
                <a:close/>
                <a:moveTo>
                  <a:pt x="8779095" y="3560807"/>
                </a:moveTo>
                <a:lnTo>
                  <a:pt x="8776937" y="3562965"/>
                </a:lnTo>
                <a:lnTo>
                  <a:pt x="8776937" y="3565123"/>
                </a:lnTo>
                <a:lnTo>
                  <a:pt x="8779095" y="3567281"/>
                </a:lnTo>
                <a:lnTo>
                  <a:pt x="8781253" y="3567281"/>
                </a:lnTo>
                <a:lnTo>
                  <a:pt x="8781253" y="3562965"/>
                </a:lnTo>
                <a:close/>
                <a:moveTo>
                  <a:pt x="8726764" y="3560807"/>
                </a:moveTo>
                <a:lnTo>
                  <a:pt x="8726764" y="3562965"/>
                </a:lnTo>
                <a:lnTo>
                  <a:pt x="8727843" y="3562965"/>
                </a:lnTo>
                <a:lnTo>
                  <a:pt x="8727843" y="3560807"/>
                </a:lnTo>
                <a:close/>
                <a:moveTo>
                  <a:pt x="1248516" y="3560403"/>
                </a:moveTo>
                <a:lnTo>
                  <a:pt x="1248516" y="3561482"/>
                </a:lnTo>
                <a:lnTo>
                  <a:pt x="1251888" y="3561482"/>
                </a:lnTo>
                <a:lnTo>
                  <a:pt x="1251888" y="3560403"/>
                </a:lnTo>
                <a:close/>
                <a:moveTo>
                  <a:pt x="4235838" y="3558919"/>
                </a:moveTo>
                <a:lnTo>
                  <a:pt x="4235838" y="3563235"/>
                </a:lnTo>
                <a:lnTo>
                  <a:pt x="4240289" y="3565528"/>
                </a:lnTo>
                <a:lnTo>
                  <a:pt x="4238131" y="3558919"/>
                </a:lnTo>
                <a:close/>
                <a:moveTo>
                  <a:pt x="1588793" y="3558515"/>
                </a:moveTo>
                <a:lnTo>
                  <a:pt x="1588793" y="3560538"/>
                </a:lnTo>
                <a:lnTo>
                  <a:pt x="1593918" y="3563640"/>
                </a:lnTo>
                <a:lnTo>
                  <a:pt x="1595941" y="3563640"/>
                </a:lnTo>
                <a:lnTo>
                  <a:pt x="1595941" y="3561617"/>
                </a:lnTo>
                <a:cubicBezTo>
                  <a:pt x="1592524" y="3561617"/>
                  <a:pt x="1590816" y="3560583"/>
                  <a:pt x="1590816" y="3558515"/>
                </a:cubicBezTo>
                <a:close/>
                <a:moveTo>
                  <a:pt x="1237591" y="3557166"/>
                </a:moveTo>
                <a:lnTo>
                  <a:pt x="1237591" y="3559324"/>
                </a:lnTo>
                <a:lnTo>
                  <a:pt x="1240387" y="3560708"/>
                </a:lnTo>
                <a:close/>
                <a:moveTo>
                  <a:pt x="6108040" y="3556896"/>
                </a:moveTo>
                <a:lnTo>
                  <a:pt x="6104938" y="3558919"/>
                </a:lnTo>
                <a:cubicBezTo>
                  <a:pt x="6106286" y="3562066"/>
                  <a:pt x="6107680" y="3563820"/>
                  <a:pt x="6109119" y="3564179"/>
                </a:cubicBezTo>
                <a:lnTo>
                  <a:pt x="6111277" y="3561077"/>
                </a:lnTo>
                <a:lnTo>
                  <a:pt x="6111277" y="3559998"/>
                </a:lnTo>
                <a:close/>
                <a:moveTo>
                  <a:pt x="8756166" y="3556357"/>
                </a:moveTo>
                <a:lnTo>
                  <a:pt x="8755087" y="3557436"/>
                </a:lnTo>
                <a:lnTo>
                  <a:pt x="8752929" y="3565123"/>
                </a:lnTo>
                <a:lnTo>
                  <a:pt x="8754008" y="3565123"/>
                </a:lnTo>
                <a:lnTo>
                  <a:pt x="8758324" y="3566202"/>
                </a:lnTo>
                <a:lnTo>
                  <a:pt x="8759538" y="3565123"/>
                </a:lnTo>
                <a:lnTo>
                  <a:pt x="8759538" y="3557436"/>
                </a:lnTo>
                <a:lnTo>
                  <a:pt x="8757245" y="3557436"/>
                </a:lnTo>
                <a:close/>
                <a:moveTo>
                  <a:pt x="8165965" y="3555143"/>
                </a:moveTo>
                <a:lnTo>
                  <a:pt x="8165965" y="3556222"/>
                </a:lnTo>
                <a:lnTo>
                  <a:pt x="8169202" y="3556222"/>
                </a:lnTo>
                <a:lnTo>
                  <a:pt x="8169202" y="3555143"/>
                </a:lnTo>
                <a:close/>
                <a:moveTo>
                  <a:pt x="8170281" y="3554064"/>
                </a:moveTo>
                <a:lnTo>
                  <a:pt x="8170281" y="3555143"/>
                </a:lnTo>
                <a:lnTo>
                  <a:pt x="8173518" y="3555143"/>
                </a:lnTo>
                <a:lnTo>
                  <a:pt x="8173518" y="3554064"/>
                </a:lnTo>
                <a:close/>
                <a:moveTo>
                  <a:pt x="5261454" y="3553659"/>
                </a:moveTo>
                <a:lnTo>
                  <a:pt x="5258082" y="3556896"/>
                </a:lnTo>
                <a:cubicBezTo>
                  <a:pt x="5258082" y="3560673"/>
                  <a:pt x="5259566" y="3563190"/>
                  <a:pt x="5262533" y="3564449"/>
                </a:cubicBezTo>
                <a:lnTo>
                  <a:pt x="5265770" y="3564449"/>
                </a:lnTo>
                <a:cubicBezTo>
                  <a:pt x="5267209" y="3564449"/>
                  <a:pt x="5268648" y="3561932"/>
                  <a:pt x="5270086" y="3556896"/>
                </a:cubicBezTo>
                <a:lnTo>
                  <a:pt x="5265770" y="3553659"/>
                </a:lnTo>
                <a:close/>
                <a:moveTo>
                  <a:pt x="3745984" y="3552175"/>
                </a:moveTo>
                <a:lnTo>
                  <a:pt x="3745984" y="3553254"/>
                </a:lnTo>
                <a:lnTo>
                  <a:pt x="3748142" y="3555278"/>
                </a:lnTo>
                <a:lnTo>
                  <a:pt x="3749221" y="3554199"/>
                </a:lnTo>
                <a:lnTo>
                  <a:pt x="3749221" y="3552175"/>
                </a:lnTo>
                <a:close/>
                <a:moveTo>
                  <a:pt x="8628709" y="3552041"/>
                </a:moveTo>
                <a:lnTo>
                  <a:pt x="8625337" y="3555278"/>
                </a:lnTo>
                <a:lnTo>
                  <a:pt x="8625337" y="3556357"/>
                </a:lnTo>
                <a:lnTo>
                  <a:pt x="8629788" y="3556357"/>
                </a:lnTo>
                <a:lnTo>
                  <a:pt x="8631946" y="3554199"/>
                </a:lnTo>
                <a:lnTo>
                  <a:pt x="8629788" y="3552041"/>
                </a:lnTo>
                <a:close/>
                <a:moveTo>
                  <a:pt x="9108717" y="3551501"/>
                </a:moveTo>
                <a:lnTo>
                  <a:pt x="9108717" y="3553659"/>
                </a:lnTo>
                <a:lnTo>
                  <a:pt x="9111954" y="3553659"/>
                </a:lnTo>
                <a:lnTo>
                  <a:pt x="9109796" y="3551501"/>
                </a:lnTo>
                <a:close/>
                <a:moveTo>
                  <a:pt x="5733504" y="3551096"/>
                </a:moveTo>
                <a:lnTo>
                  <a:pt x="5727030" y="3553254"/>
                </a:lnTo>
                <a:lnTo>
                  <a:pt x="5718264" y="3552175"/>
                </a:lnTo>
                <a:lnTo>
                  <a:pt x="5697493" y="3555412"/>
                </a:lnTo>
                <a:lnTo>
                  <a:pt x="5698572" y="3562831"/>
                </a:lnTo>
                <a:lnTo>
                  <a:pt x="5698572" y="3576858"/>
                </a:lnTo>
                <a:lnTo>
                  <a:pt x="5696414" y="3583197"/>
                </a:lnTo>
                <a:cubicBezTo>
                  <a:pt x="5700730" y="3583197"/>
                  <a:pt x="5702888" y="3585715"/>
                  <a:pt x="5702888" y="3590750"/>
                </a:cubicBezTo>
                <a:lnTo>
                  <a:pt x="5704102" y="3591829"/>
                </a:lnTo>
                <a:lnTo>
                  <a:pt x="5705181" y="3591829"/>
                </a:lnTo>
                <a:lnTo>
                  <a:pt x="5709497" y="3585355"/>
                </a:lnTo>
                <a:lnTo>
                  <a:pt x="5712734" y="3585355"/>
                </a:lnTo>
                <a:lnTo>
                  <a:pt x="5719343" y="3588592"/>
                </a:lnTo>
                <a:cubicBezTo>
                  <a:pt x="5730313" y="3583287"/>
                  <a:pt x="5738315" y="3578656"/>
                  <a:pt x="5743350" y="3574700"/>
                </a:cubicBezTo>
                <a:cubicBezTo>
                  <a:pt x="5743350" y="3572901"/>
                  <a:pt x="5746992" y="3567551"/>
                  <a:pt x="5754275" y="3558649"/>
                </a:cubicBezTo>
                <a:lnTo>
                  <a:pt x="5755354" y="3554333"/>
                </a:lnTo>
                <a:lnTo>
                  <a:pt x="5745508" y="3551096"/>
                </a:lnTo>
                <a:lnTo>
                  <a:pt x="5744429" y="3551096"/>
                </a:lnTo>
                <a:lnTo>
                  <a:pt x="5740113" y="3553254"/>
                </a:lnTo>
                <a:close/>
                <a:moveTo>
                  <a:pt x="8740926" y="3548804"/>
                </a:moveTo>
                <a:lnTo>
                  <a:pt x="8732293" y="3549883"/>
                </a:lnTo>
                <a:cubicBezTo>
                  <a:pt x="8732293" y="3552580"/>
                  <a:pt x="8736250" y="3555457"/>
                  <a:pt x="8744162" y="3558515"/>
                </a:cubicBezTo>
                <a:lnTo>
                  <a:pt x="8747534" y="3552041"/>
                </a:lnTo>
                <a:close/>
                <a:moveTo>
                  <a:pt x="8617784" y="3548804"/>
                </a:moveTo>
                <a:lnTo>
                  <a:pt x="8617784" y="3549883"/>
                </a:lnTo>
                <a:lnTo>
                  <a:pt x="8619942" y="3552041"/>
                </a:lnTo>
                <a:lnTo>
                  <a:pt x="8621021" y="3550962"/>
                </a:lnTo>
                <a:lnTo>
                  <a:pt x="8621021" y="3548804"/>
                </a:lnTo>
                <a:close/>
                <a:moveTo>
                  <a:pt x="9102243" y="3548399"/>
                </a:moveTo>
                <a:lnTo>
                  <a:pt x="9102243" y="3550422"/>
                </a:lnTo>
                <a:lnTo>
                  <a:pt x="9106559" y="3553659"/>
                </a:lnTo>
                <a:lnTo>
                  <a:pt x="9106559" y="3552580"/>
                </a:lnTo>
                <a:cubicBezTo>
                  <a:pt x="9104761" y="3552580"/>
                  <a:pt x="9103682" y="3551187"/>
                  <a:pt x="9103322" y="3548399"/>
                </a:cubicBezTo>
                <a:close/>
                <a:moveTo>
                  <a:pt x="1570314" y="3548264"/>
                </a:moveTo>
                <a:lnTo>
                  <a:pt x="1570314" y="3549208"/>
                </a:lnTo>
                <a:lnTo>
                  <a:pt x="1572338" y="3549208"/>
                </a:lnTo>
                <a:lnTo>
                  <a:pt x="1572338" y="3548264"/>
                </a:lnTo>
                <a:close/>
                <a:moveTo>
                  <a:pt x="1579487" y="3547185"/>
                </a:moveTo>
                <a:cubicBezTo>
                  <a:pt x="1578138" y="3549973"/>
                  <a:pt x="1576114" y="3551366"/>
                  <a:pt x="1573417" y="3551366"/>
                </a:cubicBezTo>
                <a:lnTo>
                  <a:pt x="1573417" y="3553389"/>
                </a:lnTo>
                <a:lnTo>
                  <a:pt x="1574361" y="3553389"/>
                </a:lnTo>
                <a:lnTo>
                  <a:pt x="1579487" y="3549208"/>
                </a:lnTo>
                <a:lnTo>
                  <a:pt x="1580566" y="3549208"/>
                </a:lnTo>
                <a:cubicBezTo>
                  <a:pt x="1581554" y="3549208"/>
                  <a:pt x="1583263" y="3551636"/>
                  <a:pt x="1585690" y="3556491"/>
                </a:cubicBezTo>
                <a:lnTo>
                  <a:pt x="1586769" y="3556491"/>
                </a:lnTo>
                <a:cubicBezTo>
                  <a:pt x="1586769" y="3552715"/>
                  <a:pt x="1584342" y="3549613"/>
                  <a:pt x="1579487" y="3547185"/>
                </a:cubicBezTo>
                <a:close/>
                <a:moveTo>
                  <a:pt x="8236640" y="3546646"/>
                </a:moveTo>
                <a:cubicBezTo>
                  <a:pt x="8236640" y="3551411"/>
                  <a:pt x="8242350" y="3556042"/>
                  <a:pt x="8253769" y="3560538"/>
                </a:cubicBezTo>
                <a:lnTo>
                  <a:pt x="8254848" y="3559459"/>
                </a:lnTo>
                <a:lnTo>
                  <a:pt x="8254848" y="3557301"/>
                </a:lnTo>
                <a:cubicBezTo>
                  <a:pt x="8248194" y="3550197"/>
                  <a:pt x="8242125" y="3546646"/>
                  <a:pt x="8236640" y="3546646"/>
                </a:cubicBezTo>
                <a:close/>
                <a:moveTo>
                  <a:pt x="9291338" y="3546241"/>
                </a:moveTo>
                <a:cubicBezTo>
                  <a:pt x="9287742" y="3548309"/>
                  <a:pt x="9285943" y="3550782"/>
                  <a:pt x="9285943" y="3553659"/>
                </a:cubicBezTo>
                <a:lnTo>
                  <a:pt x="9290259" y="3556896"/>
                </a:lnTo>
                <a:lnTo>
                  <a:pt x="9291338" y="3556896"/>
                </a:lnTo>
                <a:lnTo>
                  <a:pt x="9293496" y="3549343"/>
                </a:lnTo>
                <a:lnTo>
                  <a:pt x="9293496" y="3548399"/>
                </a:lnTo>
                <a:close/>
                <a:moveTo>
                  <a:pt x="6190449" y="3546241"/>
                </a:moveTo>
                <a:lnTo>
                  <a:pt x="6190449" y="3547320"/>
                </a:lnTo>
                <a:lnTo>
                  <a:pt x="6194765" y="3547320"/>
                </a:lnTo>
                <a:lnTo>
                  <a:pt x="6194765" y="3546241"/>
                </a:lnTo>
                <a:close/>
                <a:moveTo>
                  <a:pt x="1047552" y="3546106"/>
                </a:moveTo>
                <a:lnTo>
                  <a:pt x="1045393" y="3548399"/>
                </a:lnTo>
                <a:lnTo>
                  <a:pt x="1045393" y="3549478"/>
                </a:lnTo>
                <a:lnTo>
                  <a:pt x="1048630" y="3546106"/>
                </a:lnTo>
                <a:close/>
                <a:moveTo>
                  <a:pt x="5246079" y="3545971"/>
                </a:moveTo>
                <a:lnTo>
                  <a:pt x="5246079" y="3549343"/>
                </a:lnTo>
                <a:lnTo>
                  <a:pt x="5247158" y="3554738"/>
                </a:lnTo>
                <a:lnTo>
                  <a:pt x="5249450" y="3554738"/>
                </a:lnTo>
                <a:lnTo>
                  <a:pt x="5249450" y="3553659"/>
                </a:lnTo>
                <a:lnTo>
                  <a:pt x="5248237" y="3545971"/>
                </a:lnTo>
                <a:close/>
                <a:moveTo>
                  <a:pt x="5578398" y="3544622"/>
                </a:moveTo>
                <a:lnTo>
                  <a:pt x="5602405" y="3545701"/>
                </a:lnTo>
                <a:lnTo>
                  <a:pt x="5607801" y="3545701"/>
                </a:lnTo>
                <a:lnTo>
                  <a:pt x="5615488" y="3544622"/>
                </a:lnTo>
                <a:cubicBezTo>
                  <a:pt x="5615488" y="3546780"/>
                  <a:pt x="5618051" y="3547859"/>
                  <a:pt x="5623176" y="3547859"/>
                </a:cubicBezTo>
                <a:cubicBezTo>
                  <a:pt x="5628302" y="3550557"/>
                  <a:pt x="5630864" y="3552715"/>
                  <a:pt x="5630864" y="3554333"/>
                </a:cubicBezTo>
                <a:lnTo>
                  <a:pt x="5629785" y="3555412"/>
                </a:lnTo>
                <a:lnTo>
                  <a:pt x="5627492" y="3555412"/>
                </a:lnTo>
                <a:lnTo>
                  <a:pt x="5621018" y="3553254"/>
                </a:lnTo>
                <a:lnTo>
                  <a:pt x="5613330" y="3554333"/>
                </a:lnTo>
                <a:lnTo>
                  <a:pt x="5593639" y="3552175"/>
                </a:lnTo>
                <a:lnTo>
                  <a:pt x="5583793" y="3553254"/>
                </a:lnTo>
                <a:lnTo>
                  <a:pt x="5572868" y="3551096"/>
                </a:lnTo>
                <a:lnTo>
                  <a:pt x="5569631" y="3552175"/>
                </a:lnTo>
                <a:cubicBezTo>
                  <a:pt x="5565944" y="3551276"/>
                  <a:pt x="5564101" y="3550197"/>
                  <a:pt x="5564101" y="3548938"/>
                </a:cubicBezTo>
                <a:lnTo>
                  <a:pt x="5564101" y="3547859"/>
                </a:lnTo>
                <a:lnTo>
                  <a:pt x="5571789" y="3547859"/>
                </a:lnTo>
                <a:cubicBezTo>
                  <a:pt x="5575655" y="3547859"/>
                  <a:pt x="5577858" y="3546780"/>
                  <a:pt x="5578398" y="3544622"/>
                </a:cubicBezTo>
                <a:close/>
                <a:moveTo>
                  <a:pt x="1584611" y="3544083"/>
                </a:moveTo>
                <a:lnTo>
                  <a:pt x="1584611" y="3547185"/>
                </a:lnTo>
                <a:lnTo>
                  <a:pt x="1587714" y="3550287"/>
                </a:lnTo>
                <a:lnTo>
                  <a:pt x="1588793" y="3550287"/>
                </a:lnTo>
                <a:lnTo>
                  <a:pt x="1588793" y="3546241"/>
                </a:lnTo>
                <a:lnTo>
                  <a:pt x="1586769" y="3544083"/>
                </a:lnTo>
                <a:close/>
                <a:moveTo>
                  <a:pt x="1242042" y="3543948"/>
                </a:moveTo>
                <a:lnTo>
                  <a:pt x="1239749" y="3546106"/>
                </a:lnTo>
                <a:lnTo>
                  <a:pt x="1239749" y="3549478"/>
                </a:lnTo>
                <a:lnTo>
                  <a:pt x="1242042" y="3549478"/>
                </a:lnTo>
                <a:lnTo>
                  <a:pt x="1244200" y="3547185"/>
                </a:lnTo>
                <a:lnTo>
                  <a:pt x="1244200" y="3543948"/>
                </a:lnTo>
                <a:close/>
                <a:moveTo>
                  <a:pt x="1725016" y="3543139"/>
                </a:moveTo>
                <a:lnTo>
                  <a:pt x="1721915" y="3546241"/>
                </a:lnTo>
                <a:lnTo>
                  <a:pt x="1721915" y="3549208"/>
                </a:lnTo>
                <a:lnTo>
                  <a:pt x="1722993" y="3549208"/>
                </a:lnTo>
                <a:lnTo>
                  <a:pt x="1725016" y="3545162"/>
                </a:lnTo>
                <a:close/>
                <a:moveTo>
                  <a:pt x="9100085" y="3543004"/>
                </a:moveTo>
                <a:lnTo>
                  <a:pt x="9100085" y="3546241"/>
                </a:lnTo>
                <a:lnTo>
                  <a:pt x="9101164" y="3546241"/>
                </a:lnTo>
                <a:lnTo>
                  <a:pt x="9101164" y="3543004"/>
                </a:lnTo>
                <a:close/>
                <a:moveTo>
                  <a:pt x="1106897" y="3542869"/>
                </a:moveTo>
                <a:cubicBezTo>
                  <a:pt x="1105457" y="3542869"/>
                  <a:pt x="1104333" y="3545072"/>
                  <a:pt x="1103524" y="3549478"/>
                </a:cubicBezTo>
                <a:lnTo>
                  <a:pt x="1109055" y="3551636"/>
                </a:lnTo>
                <a:lnTo>
                  <a:pt x="1110134" y="3550557"/>
                </a:lnTo>
                <a:cubicBezTo>
                  <a:pt x="1109414" y="3545432"/>
                  <a:pt x="1108335" y="3542869"/>
                  <a:pt x="1106897" y="3542869"/>
                </a:cubicBezTo>
                <a:close/>
                <a:moveTo>
                  <a:pt x="5255924" y="3541655"/>
                </a:moveTo>
                <a:lnTo>
                  <a:pt x="5255924" y="3543813"/>
                </a:lnTo>
                <a:lnTo>
                  <a:pt x="5260375" y="3545971"/>
                </a:lnTo>
                <a:lnTo>
                  <a:pt x="5260375" y="3543813"/>
                </a:lnTo>
                <a:close/>
                <a:moveTo>
                  <a:pt x="6662769" y="3540306"/>
                </a:moveTo>
                <a:lnTo>
                  <a:pt x="6662769" y="3541385"/>
                </a:lnTo>
                <a:lnTo>
                  <a:pt x="6667085" y="3541385"/>
                </a:lnTo>
                <a:lnTo>
                  <a:pt x="6667085" y="3540306"/>
                </a:lnTo>
                <a:close/>
                <a:moveTo>
                  <a:pt x="5253766" y="3539497"/>
                </a:moveTo>
                <a:lnTo>
                  <a:pt x="5253766" y="3541655"/>
                </a:lnTo>
                <a:lnTo>
                  <a:pt x="5254845" y="3541655"/>
                </a:lnTo>
                <a:lnTo>
                  <a:pt x="5254845" y="3539497"/>
                </a:lnTo>
                <a:close/>
                <a:moveTo>
                  <a:pt x="1733245" y="3538958"/>
                </a:moveTo>
                <a:cubicBezTo>
                  <a:pt x="1733245" y="3544083"/>
                  <a:pt x="1730861" y="3547185"/>
                  <a:pt x="1726096" y="3548264"/>
                </a:cubicBezTo>
                <a:lnTo>
                  <a:pt x="1726096" y="3549208"/>
                </a:lnTo>
                <a:lnTo>
                  <a:pt x="1732166" y="3550287"/>
                </a:lnTo>
                <a:lnTo>
                  <a:pt x="1731222" y="3549208"/>
                </a:lnTo>
                <a:lnTo>
                  <a:pt x="1731222" y="3548264"/>
                </a:lnTo>
                <a:lnTo>
                  <a:pt x="1734189" y="3543139"/>
                </a:lnTo>
                <a:lnTo>
                  <a:pt x="1734189" y="3538958"/>
                </a:lnTo>
                <a:close/>
                <a:moveTo>
                  <a:pt x="8637341" y="3535721"/>
                </a:moveTo>
                <a:lnTo>
                  <a:pt x="8637341" y="3537879"/>
                </a:lnTo>
                <a:lnTo>
                  <a:pt x="8638420" y="3537879"/>
                </a:lnTo>
                <a:lnTo>
                  <a:pt x="8638420" y="3535721"/>
                </a:lnTo>
                <a:close/>
                <a:moveTo>
                  <a:pt x="5255924" y="3534102"/>
                </a:moveTo>
                <a:lnTo>
                  <a:pt x="5255924" y="3537339"/>
                </a:lnTo>
                <a:lnTo>
                  <a:pt x="5258082" y="3535181"/>
                </a:lnTo>
                <a:lnTo>
                  <a:pt x="5257003" y="3534102"/>
                </a:lnTo>
                <a:close/>
                <a:moveTo>
                  <a:pt x="1737290" y="3533832"/>
                </a:moveTo>
                <a:lnTo>
                  <a:pt x="1737290" y="3535990"/>
                </a:lnTo>
                <a:lnTo>
                  <a:pt x="1738369" y="3535990"/>
                </a:lnTo>
                <a:lnTo>
                  <a:pt x="1738369" y="3533832"/>
                </a:lnTo>
                <a:close/>
                <a:moveTo>
                  <a:pt x="3632959" y="3531809"/>
                </a:moveTo>
                <a:lnTo>
                  <a:pt x="3632959" y="3535046"/>
                </a:lnTo>
                <a:lnTo>
                  <a:pt x="3635117" y="3532888"/>
                </a:lnTo>
                <a:lnTo>
                  <a:pt x="3635117" y="3531809"/>
                </a:lnTo>
                <a:close/>
                <a:moveTo>
                  <a:pt x="2247915" y="3531405"/>
                </a:moveTo>
                <a:lnTo>
                  <a:pt x="2241443" y="3543409"/>
                </a:lnTo>
                <a:cubicBezTo>
                  <a:pt x="2241443" y="3552220"/>
                  <a:pt x="2243600" y="3557615"/>
                  <a:pt x="2247915" y="3559594"/>
                </a:cubicBezTo>
                <a:lnTo>
                  <a:pt x="2247915" y="3560673"/>
                </a:lnTo>
                <a:lnTo>
                  <a:pt x="2248995" y="3560673"/>
                </a:lnTo>
                <a:lnTo>
                  <a:pt x="2248995" y="3553120"/>
                </a:lnTo>
                <a:lnTo>
                  <a:pt x="2247915" y="3545567"/>
                </a:lnTo>
                <a:lnTo>
                  <a:pt x="2253311" y="3540171"/>
                </a:lnTo>
                <a:lnTo>
                  <a:pt x="2253311" y="3532484"/>
                </a:lnTo>
                <a:close/>
                <a:moveTo>
                  <a:pt x="5252687" y="3530865"/>
                </a:moveTo>
                <a:lnTo>
                  <a:pt x="5252687" y="3533023"/>
                </a:lnTo>
                <a:lnTo>
                  <a:pt x="5253766" y="3533023"/>
                </a:lnTo>
                <a:lnTo>
                  <a:pt x="5253766" y="3530865"/>
                </a:lnTo>
                <a:close/>
                <a:moveTo>
                  <a:pt x="5111743" y="3530865"/>
                </a:moveTo>
                <a:lnTo>
                  <a:pt x="5111743" y="3533023"/>
                </a:lnTo>
                <a:lnTo>
                  <a:pt x="5114035" y="3533023"/>
                </a:lnTo>
                <a:lnTo>
                  <a:pt x="5114035" y="3530865"/>
                </a:lnTo>
                <a:close/>
                <a:moveTo>
                  <a:pt x="1727041" y="3529786"/>
                </a:moveTo>
                <a:lnTo>
                  <a:pt x="1725016" y="3532888"/>
                </a:lnTo>
                <a:lnTo>
                  <a:pt x="1725016" y="3538958"/>
                </a:lnTo>
                <a:lnTo>
                  <a:pt x="1727041" y="3541116"/>
                </a:lnTo>
                <a:lnTo>
                  <a:pt x="1728120" y="3535990"/>
                </a:lnTo>
                <a:lnTo>
                  <a:pt x="1727041" y="3534911"/>
                </a:lnTo>
                <a:lnTo>
                  <a:pt x="1727041" y="3533832"/>
                </a:lnTo>
                <a:lnTo>
                  <a:pt x="1729063" y="3530865"/>
                </a:lnTo>
                <a:lnTo>
                  <a:pt x="1728120" y="3529786"/>
                </a:lnTo>
                <a:close/>
                <a:moveTo>
                  <a:pt x="1099208" y="3529651"/>
                </a:moveTo>
                <a:cubicBezTo>
                  <a:pt x="1096960" y="3530370"/>
                  <a:pt x="1095836" y="3532573"/>
                  <a:pt x="1095836" y="3536260"/>
                </a:cubicBezTo>
                <a:lnTo>
                  <a:pt x="1095836" y="3537339"/>
                </a:lnTo>
                <a:lnTo>
                  <a:pt x="1098130" y="3537339"/>
                </a:lnTo>
                <a:cubicBezTo>
                  <a:pt x="1101726" y="3535181"/>
                  <a:pt x="1103524" y="3532618"/>
                  <a:pt x="1103524" y="3529651"/>
                </a:cubicBezTo>
                <a:close/>
                <a:moveTo>
                  <a:pt x="1125508" y="3527493"/>
                </a:moveTo>
                <a:lnTo>
                  <a:pt x="1125508" y="3528572"/>
                </a:lnTo>
                <a:lnTo>
                  <a:pt x="1127802" y="3528572"/>
                </a:lnTo>
                <a:lnTo>
                  <a:pt x="1127802" y="3527493"/>
                </a:lnTo>
                <a:close/>
                <a:moveTo>
                  <a:pt x="5258082" y="3526549"/>
                </a:moveTo>
                <a:lnTo>
                  <a:pt x="5254845" y="3529786"/>
                </a:lnTo>
                <a:lnTo>
                  <a:pt x="5255924" y="3529786"/>
                </a:lnTo>
                <a:lnTo>
                  <a:pt x="5259161" y="3526549"/>
                </a:lnTo>
                <a:close/>
                <a:moveTo>
                  <a:pt x="1238670" y="3526414"/>
                </a:moveTo>
                <a:cubicBezTo>
                  <a:pt x="1234263" y="3528932"/>
                  <a:pt x="1232060" y="3532214"/>
                  <a:pt x="1232060" y="3536260"/>
                </a:cubicBezTo>
                <a:lnTo>
                  <a:pt x="1235433" y="3536260"/>
                </a:lnTo>
                <a:cubicBezTo>
                  <a:pt x="1236870" y="3536260"/>
                  <a:pt x="1237949" y="3532978"/>
                  <a:pt x="1238670" y="3526414"/>
                </a:cubicBezTo>
                <a:close/>
                <a:moveTo>
                  <a:pt x="5737955" y="3525335"/>
                </a:moveTo>
                <a:lnTo>
                  <a:pt x="5737955" y="3526414"/>
                </a:lnTo>
                <a:lnTo>
                  <a:pt x="5740113" y="3526414"/>
                </a:lnTo>
                <a:lnTo>
                  <a:pt x="5740113" y="3525335"/>
                </a:lnTo>
                <a:close/>
                <a:moveTo>
                  <a:pt x="3743826" y="3524391"/>
                </a:moveTo>
                <a:lnTo>
                  <a:pt x="3743826" y="3526549"/>
                </a:lnTo>
                <a:lnTo>
                  <a:pt x="3745984" y="3528707"/>
                </a:lnTo>
                <a:lnTo>
                  <a:pt x="3747063" y="3527628"/>
                </a:lnTo>
                <a:lnTo>
                  <a:pt x="3747063" y="3526549"/>
                </a:lnTo>
                <a:lnTo>
                  <a:pt x="3744905" y="3524391"/>
                </a:lnTo>
                <a:close/>
                <a:moveTo>
                  <a:pt x="9307523" y="3523852"/>
                </a:moveTo>
                <a:lnTo>
                  <a:pt x="9307523" y="3533428"/>
                </a:lnTo>
                <a:lnTo>
                  <a:pt x="9308602" y="3533428"/>
                </a:lnTo>
                <a:lnTo>
                  <a:pt x="9309547" y="3523852"/>
                </a:lnTo>
                <a:close/>
                <a:moveTo>
                  <a:pt x="9291338" y="3523852"/>
                </a:moveTo>
                <a:cubicBezTo>
                  <a:pt x="9287022" y="3525290"/>
                  <a:pt x="9284864" y="3526729"/>
                  <a:pt x="9284864" y="3528168"/>
                </a:cubicBezTo>
                <a:lnTo>
                  <a:pt x="9284864" y="3529247"/>
                </a:lnTo>
                <a:lnTo>
                  <a:pt x="9288101" y="3532349"/>
                </a:lnTo>
                <a:cubicBezTo>
                  <a:pt x="9289540" y="3532349"/>
                  <a:pt x="9290979" y="3529876"/>
                  <a:pt x="9292417" y="3524931"/>
                </a:cubicBezTo>
                <a:close/>
                <a:moveTo>
                  <a:pt x="5744429" y="3523312"/>
                </a:moveTo>
                <a:lnTo>
                  <a:pt x="5742271" y="3525335"/>
                </a:lnTo>
                <a:lnTo>
                  <a:pt x="5746722" y="3529651"/>
                </a:lnTo>
                <a:lnTo>
                  <a:pt x="5747801" y="3529651"/>
                </a:lnTo>
                <a:lnTo>
                  <a:pt x="5751038" y="3526414"/>
                </a:lnTo>
                <a:lnTo>
                  <a:pt x="5746722" y="3523312"/>
                </a:lnTo>
                <a:close/>
                <a:moveTo>
                  <a:pt x="5204672" y="3522233"/>
                </a:moveTo>
                <a:lnTo>
                  <a:pt x="5204672" y="3523312"/>
                </a:lnTo>
                <a:lnTo>
                  <a:pt x="5206830" y="3523312"/>
                </a:lnTo>
                <a:lnTo>
                  <a:pt x="5206830" y="3522233"/>
                </a:lnTo>
                <a:close/>
                <a:moveTo>
                  <a:pt x="3733171" y="3522233"/>
                </a:moveTo>
                <a:lnTo>
                  <a:pt x="3733171" y="3524391"/>
                </a:lnTo>
                <a:lnTo>
                  <a:pt x="3735329" y="3524391"/>
                </a:lnTo>
                <a:lnTo>
                  <a:pt x="3735329" y="3522233"/>
                </a:lnTo>
                <a:close/>
                <a:moveTo>
                  <a:pt x="4075067" y="3521694"/>
                </a:moveTo>
                <a:lnTo>
                  <a:pt x="4075067" y="3522773"/>
                </a:lnTo>
                <a:lnTo>
                  <a:pt x="4078304" y="3522773"/>
                </a:lnTo>
                <a:lnTo>
                  <a:pt x="4078304" y="3521694"/>
                </a:lnTo>
                <a:close/>
                <a:moveTo>
                  <a:pt x="2049109" y="3521694"/>
                </a:moveTo>
                <a:lnTo>
                  <a:pt x="2049109" y="3522773"/>
                </a:lnTo>
                <a:lnTo>
                  <a:pt x="2051268" y="3522773"/>
                </a:lnTo>
                <a:lnTo>
                  <a:pt x="2051268" y="3521694"/>
                </a:lnTo>
                <a:close/>
                <a:moveTo>
                  <a:pt x="7590600" y="3521559"/>
                </a:moveTo>
                <a:lnTo>
                  <a:pt x="7589521" y="3525875"/>
                </a:lnTo>
                <a:lnTo>
                  <a:pt x="7590600" y="3526954"/>
                </a:lnTo>
                <a:lnTo>
                  <a:pt x="7591679" y="3526954"/>
                </a:lnTo>
                <a:lnTo>
                  <a:pt x="7592758" y="3525875"/>
                </a:lnTo>
                <a:lnTo>
                  <a:pt x="7592758" y="3524796"/>
                </a:lnTo>
                <a:lnTo>
                  <a:pt x="7591679" y="3521559"/>
                </a:lnTo>
                <a:close/>
                <a:moveTo>
                  <a:pt x="3719279" y="3521154"/>
                </a:moveTo>
                <a:lnTo>
                  <a:pt x="3721437" y="3523312"/>
                </a:lnTo>
                <a:lnTo>
                  <a:pt x="3722516" y="3523312"/>
                </a:lnTo>
                <a:lnTo>
                  <a:pt x="3720358" y="3521154"/>
                </a:lnTo>
                <a:close/>
                <a:moveTo>
                  <a:pt x="1124431" y="3520884"/>
                </a:moveTo>
                <a:cubicBezTo>
                  <a:pt x="1117866" y="3522323"/>
                  <a:pt x="1114585" y="3524166"/>
                  <a:pt x="1114585" y="3526414"/>
                </a:cubicBezTo>
                <a:lnTo>
                  <a:pt x="1114585" y="3527493"/>
                </a:lnTo>
                <a:lnTo>
                  <a:pt x="1116742" y="3527493"/>
                </a:lnTo>
                <a:lnTo>
                  <a:pt x="1124431" y="3521963"/>
                </a:lnTo>
                <a:close/>
                <a:moveTo>
                  <a:pt x="1718812" y="3520615"/>
                </a:moveTo>
                <a:lnTo>
                  <a:pt x="1716790" y="3522638"/>
                </a:lnTo>
                <a:lnTo>
                  <a:pt x="1716790" y="3524661"/>
                </a:lnTo>
                <a:lnTo>
                  <a:pt x="1721915" y="3524661"/>
                </a:lnTo>
                <a:lnTo>
                  <a:pt x="1721915" y="3523717"/>
                </a:lnTo>
                <a:lnTo>
                  <a:pt x="1720972" y="3520615"/>
                </a:lnTo>
                <a:close/>
                <a:moveTo>
                  <a:pt x="1730141" y="3519536"/>
                </a:moveTo>
                <a:lnTo>
                  <a:pt x="1729063" y="3524661"/>
                </a:lnTo>
                <a:lnTo>
                  <a:pt x="1730141" y="3524661"/>
                </a:lnTo>
                <a:lnTo>
                  <a:pt x="1729063" y="3525740"/>
                </a:lnTo>
                <a:lnTo>
                  <a:pt x="1729063" y="3527763"/>
                </a:lnTo>
                <a:lnTo>
                  <a:pt x="1730141" y="3527763"/>
                </a:lnTo>
                <a:lnTo>
                  <a:pt x="1730141" y="3525740"/>
                </a:lnTo>
                <a:lnTo>
                  <a:pt x="1731222" y="3525740"/>
                </a:lnTo>
                <a:lnTo>
                  <a:pt x="1730141" y="3524661"/>
                </a:lnTo>
                <a:lnTo>
                  <a:pt x="1730141" y="3523717"/>
                </a:lnTo>
                <a:lnTo>
                  <a:pt x="1731222" y="3520615"/>
                </a:lnTo>
                <a:lnTo>
                  <a:pt x="1731222" y="3519536"/>
                </a:lnTo>
                <a:close/>
                <a:moveTo>
                  <a:pt x="1584611" y="3519536"/>
                </a:moveTo>
                <a:lnTo>
                  <a:pt x="1584611" y="3520615"/>
                </a:lnTo>
                <a:lnTo>
                  <a:pt x="1586769" y="3522638"/>
                </a:lnTo>
                <a:lnTo>
                  <a:pt x="1587714" y="3521559"/>
                </a:lnTo>
                <a:lnTo>
                  <a:pt x="1587714" y="3520615"/>
                </a:lnTo>
                <a:lnTo>
                  <a:pt x="1586769" y="3519536"/>
                </a:lnTo>
                <a:close/>
                <a:moveTo>
                  <a:pt x="3572130" y="3519131"/>
                </a:moveTo>
                <a:cubicBezTo>
                  <a:pt x="3568623" y="3519131"/>
                  <a:pt x="3566510" y="3520525"/>
                  <a:pt x="3565791" y="3523312"/>
                </a:cubicBezTo>
                <a:lnTo>
                  <a:pt x="3566870" y="3524391"/>
                </a:lnTo>
                <a:lnTo>
                  <a:pt x="3568893" y="3524391"/>
                </a:lnTo>
                <a:lnTo>
                  <a:pt x="3572130" y="3521154"/>
                </a:lnTo>
                <a:close/>
                <a:moveTo>
                  <a:pt x="5246079" y="3518861"/>
                </a:moveTo>
                <a:lnTo>
                  <a:pt x="5248237" y="3521019"/>
                </a:lnTo>
                <a:lnTo>
                  <a:pt x="5248237" y="3518861"/>
                </a:lnTo>
                <a:close/>
                <a:moveTo>
                  <a:pt x="5220992" y="3518861"/>
                </a:moveTo>
                <a:cubicBezTo>
                  <a:pt x="5216586" y="3520480"/>
                  <a:pt x="5214383" y="3524121"/>
                  <a:pt x="5214383" y="3529786"/>
                </a:cubicBezTo>
                <a:lnTo>
                  <a:pt x="5215597" y="3533023"/>
                </a:lnTo>
                <a:lnTo>
                  <a:pt x="5216676" y="3533023"/>
                </a:lnTo>
                <a:cubicBezTo>
                  <a:pt x="5220992" y="3531045"/>
                  <a:pt x="5223150" y="3526684"/>
                  <a:pt x="5223150" y="3519940"/>
                </a:cubicBezTo>
                <a:lnTo>
                  <a:pt x="5222071" y="3518861"/>
                </a:lnTo>
                <a:close/>
                <a:moveTo>
                  <a:pt x="6208522" y="3518726"/>
                </a:moveTo>
                <a:lnTo>
                  <a:pt x="6204206" y="3521963"/>
                </a:lnTo>
                <a:lnTo>
                  <a:pt x="6204206" y="3524121"/>
                </a:lnTo>
                <a:lnTo>
                  <a:pt x="6208522" y="3524121"/>
                </a:lnTo>
                <a:lnTo>
                  <a:pt x="6209466" y="3519805"/>
                </a:lnTo>
                <a:close/>
                <a:moveTo>
                  <a:pt x="6094282" y="3517782"/>
                </a:moveTo>
                <a:lnTo>
                  <a:pt x="6090101" y="3521963"/>
                </a:lnTo>
                <a:lnTo>
                  <a:pt x="6092124" y="3524121"/>
                </a:lnTo>
                <a:lnTo>
                  <a:pt x="6096440" y="3518726"/>
                </a:lnTo>
                <a:lnTo>
                  <a:pt x="6095361" y="3517782"/>
                </a:lnTo>
                <a:close/>
                <a:moveTo>
                  <a:pt x="2067453" y="3517378"/>
                </a:moveTo>
                <a:lnTo>
                  <a:pt x="2064215" y="3521694"/>
                </a:lnTo>
                <a:lnTo>
                  <a:pt x="2069609" y="3521694"/>
                </a:lnTo>
                <a:lnTo>
                  <a:pt x="2069609" y="3517378"/>
                </a:lnTo>
                <a:close/>
                <a:moveTo>
                  <a:pt x="3715098" y="3515894"/>
                </a:moveTo>
                <a:lnTo>
                  <a:pt x="3716177" y="3519131"/>
                </a:lnTo>
                <a:lnTo>
                  <a:pt x="3718200" y="3519131"/>
                </a:lnTo>
                <a:lnTo>
                  <a:pt x="3718200" y="3518052"/>
                </a:lnTo>
                <a:lnTo>
                  <a:pt x="3716177" y="3515894"/>
                </a:lnTo>
                <a:close/>
                <a:moveTo>
                  <a:pt x="6678954" y="3515624"/>
                </a:moveTo>
                <a:lnTo>
                  <a:pt x="6675717" y="3516703"/>
                </a:lnTo>
                <a:lnTo>
                  <a:pt x="6675717" y="3521019"/>
                </a:lnTo>
                <a:lnTo>
                  <a:pt x="6678954" y="3524256"/>
                </a:lnTo>
                <a:lnTo>
                  <a:pt x="6681112" y="3524256"/>
                </a:lnTo>
                <a:lnTo>
                  <a:pt x="6683135" y="3522098"/>
                </a:lnTo>
                <a:lnTo>
                  <a:pt x="6683135" y="3518861"/>
                </a:lnTo>
                <a:cubicBezTo>
                  <a:pt x="6683135" y="3517782"/>
                  <a:pt x="6681741" y="3516703"/>
                  <a:pt x="6678954" y="3515624"/>
                </a:cubicBezTo>
                <a:close/>
                <a:moveTo>
                  <a:pt x="7659656" y="3515085"/>
                </a:moveTo>
                <a:lnTo>
                  <a:pt x="7669368" y="3515085"/>
                </a:lnTo>
                <a:lnTo>
                  <a:pt x="7675842" y="3520480"/>
                </a:lnTo>
                <a:lnTo>
                  <a:pt x="7678000" y="3520480"/>
                </a:lnTo>
                <a:lnTo>
                  <a:pt x="7686497" y="3517243"/>
                </a:lnTo>
                <a:cubicBezTo>
                  <a:pt x="7689374" y="3517243"/>
                  <a:pt x="7695129" y="3520840"/>
                  <a:pt x="7703761" y="3528033"/>
                </a:cubicBezTo>
                <a:lnTo>
                  <a:pt x="7703761" y="3530191"/>
                </a:lnTo>
                <a:lnTo>
                  <a:pt x="7699445" y="3536665"/>
                </a:lnTo>
                <a:lnTo>
                  <a:pt x="7700524" y="3547455"/>
                </a:lnTo>
                <a:lnTo>
                  <a:pt x="7699445" y="3556087"/>
                </a:lnTo>
                <a:lnTo>
                  <a:pt x="7700524" y="3560403"/>
                </a:lnTo>
                <a:lnTo>
                  <a:pt x="7703761" y="3560403"/>
                </a:lnTo>
                <a:lnTo>
                  <a:pt x="7709156" y="3556087"/>
                </a:lnTo>
                <a:lnTo>
                  <a:pt x="7723183" y="3562561"/>
                </a:lnTo>
                <a:lnTo>
                  <a:pt x="7731815" y="3562561"/>
                </a:lnTo>
                <a:cubicBezTo>
                  <a:pt x="7731815" y="3559684"/>
                  <a:pt x="7732534" y="3558245"/>
                  <a:pt x="7733973" y="3558245"/>
                </a:cubicBezTo>
                <a:lnTo>
                  <a:pt x="7745842" y="3559324"/>
                </a:lnTo>
                <a:cubicBezTo>
                  <a:pt x="7748719" y="3559324"/>
                  <a:pt x="7751237" y="3554289"/>
                  <a:pt x="7753395" y="3544218"/>
                </a:cubicBezTo>
                <a:lnTo>
                  <a:pt x="7754474" y="3537744"/>
                </a:lnTo>
                <a:lnTo>
                  <a:pt x="7755553" y="3536665"/>
                </a:lnTo>
                <a:lnTo>
                  <a:pt x="7756632" y="3536665"/>
                </a:lnTo>
                <a:lnTo>
                  <a:pt x="7759869" y="3538823"/>
                </a:lnTo>
                <a:lnTo>
                  <a:pt x="7758790" y="3544218"/>
                </a:lnTo>
                <a:cubicBezTo>
                  <a:pt x="7760588" y="3552131"/>
                  <a:pt x="7764904" y="3556087"/>
                  <a:pt x="7771738" y="3556087"/>
                </a:cubicBezTo>
                <a:lnTo>
                  <a:pt x="7771738" y="3555008"/>
                </a:lnTo>
                <a:lnTo>
                  <a:pt x="7772817" y="3543139"/>
                </a:lnTo>
                <a:lnTo>
                  <a:pt x="7769580" y="3533428"/>
                </a:lnTo>
                <a:lnTo>
                  <a:pt x="7768501" y="3533428"/>
                </a:lnTo>
                <a:lnTo>
                  <a:pt x="7769580" y="3525875"/>
                </a:lnTo>
                <a:cubicBezTo>
                  <a:pt x="7766343" y="3524436"/>
                  <a:pt x="7764545" y="3522998"/>
                  <a:pt x="7764185" y="3521559"/>
                </a:cubicBezTo>
                <a:lnTo>
                  <a:pt x="7764185" y="3520480"/>
                </a:lnTo>
                <a:cubicBezTo>
                  <a:pt x="7764185" y="3519401"/>
                  <a:pt x="7765624" y="3518322"/>
                  <a:pt x="7768501" y="3517243"/>
                </a:cubicBezTo>
                <a:lnTo>
                  <a:pt x="7789002" y="3525875"/>
                </a:lnTo>
                <a:cubicBezTo>
                  <a:pt x="7789002" y="3530910"/>
                  <a:pt x="7791520" y="3533428"/>
                  <a:pt x="7796555" y="3533428"/>
                </a:cubicBezTo>
                <a:cubicBezTo>
                  <a:pt x="7804468" y="3535226"/>
                  <a:pt x="7808424" y="3539183"/>
                  <a:pt x="7808424" y="3545297"/>
                </a:cubicBezTo>
                <a:cubicBezTo>
                  <a:pt x="7808424" y="3547815"/>
                  <a:pt x="7807345" y="3549973"/>
                  <a:pt x="7805187" y="3551771"/>
                </a:cubicBezTo>
                <a:cubicBezTo>
                  <a:pt x="7810223" y="3557526"/>
                  <a:pt x="7812740" y="3561482"/>
                  <a:pt x="7812740" y="3563640"/>
                </a:cubicBezTo>
                <a:cubicBezTo>
                  <a:pt x="7812021" y="3570653"/>
                  <a:pt x="7807345" y="3579285"/>
                  <a:pt x="7798713" y="3589536"/>
                </a:cubicBezTo>
                <a:lnTo>
                  <a:pt x="7795476" y="3589536"/>
                </a:lnTo>
                <a:lnTo>
                  <a:pt x="7790081" y="3587378"/>
                </a:lnTo>
                <a:lnTo>
                  <a:pt x="7784686" y="3589536"/>
                </a:lnTo>
                <a:cubicBezTo>
                  <a:pt x="7781269" y="3589536"/>
                  <a:pt x="7779471" y="3587018"/>
                  <a:pt x="7779291" y="3581983"/>
                </a:cubicBezTo>
                <a:lnTo>
                  <a:pt x="7777133" y="3581983"/>
                </a:lnTo>
                <a:cubicBezTo>
                  <a:pt x="7777133" y="3587018"/>
                  <a:pt x="7774975" y="3589536"/>
                  <a:pt x="7770659" y="3589536"/>
                </a:cubicBezTo>
                <a:lnTo>
                  <a:pt x="7759869" y="3596010"/>
                </a:lnTo>
                <a:lnTo>
                  <a:pt x="7754474" y="3601405"/>
                </a:lnTo>
                <a:cubicBezTo>
                  <a:pt x="7751597" y="3601405"/>
                  <a:pt x="7750158" y="3598887"/>
                  <a:pt x="7750158" y="3593852"/>
                </a:cubicBezTo>
                <a:lnTo>
                  <a:pt x="7748000" y="3593852"/>
                </a:lnTo>
                <a:lnTo>
                  <a:pt x="7748000" y="3592773"/>
                </a:lnTo>
                <a:lnTo>
                  <a:pt x="7741526" y="3599247"/>
                </a:lnTo>
                <a:lnTo>
                  <a:pt x="7736131" y="3600326"/>
                </a:lnTo>
                <a:cubicBezTo>
                  <a:pt x="7727679" y="3600326"/>
                  <a:pt x="7722284" y="3597808"/>
                  <a:pt x="7719946" y="3592773"/>
                </a:cubicBezTo>
                <a:lnTo>
                  <a:pt x="7715630" y="3590615"/>
                </a:lnTo>
                <a:lnTo>
                  <a:pt x="7715630" y="3591694"/>
                </a:lnTo>
                <a:lnTo>
                  <a:pt x="7716709" y="3596010"/>
                </a:lnTo>
                <a:lnTo>
                  <a:pt x="7713472" y="3598168"/>
                </a:lnTo>
                <a:lnTo>
                  <a:pt x="7708077" y="3596010"/>
                </a:lnTo>
                <a:cubicBezTo>
                  <a:pt x="7704300" y="3598168"/>
                  <a:pt x="7699984" y="3599247"/>
                  <a:pt x="7695129" y="3599247"/>
                </a:cubicBezTo>
                <a:cubicBezTo>
                  <a:pt x="7676876" y="3599247"/>
                  <a:pt x="7665052" y="3594212"/>
                  <a:pt x="7659656" y="3584141"/>
                </a:cubicBezTo>
                <a:lnTo>
                  <a:pt x="7659656" y="3583062"/>
                </a:lnTo>
                <a:lnTo>
                  <a:pt x="7660736" y="3575509"/>
                </a:lnTo>
                <a:lnTo>
                  <a:pt x="7658578" y="3569035"/>
                </a:lnTo>
                <a:lnTo>
                  <a:pt x="7658578" y="3565798"/>
                </a:lnTo>
                <a:lnTo>
                  <a:pt x="7660736" y="3557166"/>
                </a:lnTo>
                <a:lnTo>
                  <a:pt x="7660736" y="3556087"/>
                </a:lnTo>
                <a:lnTo>
                  <a:pt x="7657498" y="3551771"/>
                </a:lnTo>
                <a:lnTo>
                  <a:pt x="7658578" y="3540981"/>
                </a:lnTo>
                <a:cubicBezTo>
                  <a:pt x="7656420" y="3540981"/>
                  <a:pt x="7655340" y="3535586"/>
                  <a:pt x="7655340" y="3524796"/>
                </a:cubicBezTo>
                <a:cubicBezTo>
                  <a:pt x="7656779" y="3518322"/>
                  <a:pt x="7658218" y="3515085"/>
                  <a:pt x="7659656" y="3515085"/>
                </a:cubicBezTo>
                <a:close/>
                <a:moveTo>
                  <a:pt x="4081541" y="3515085"/>
                </a:moveTo>
                <a:lnTo>
                  <a:pt x="4081541" y="3517378"/>
                </a:lnTo>
                <a:lnTo>
                  <a:pt x="4082754" y="3517378"/>
                </a:lnTo>
                <a:lnTo>
                  <a:pt x="4082754" y="3515085"/>
                </a:lnTo>
                <a:close/>
                <a:moveTo>
                  <a:pt x="5751038" y="3513601"/>
                </a:moveTo>
                <a:lnTo>
                  <a:pt x="5751038" y="3517917"/>
                </a:lnTo>
                <a:lnTo>
                  <a:pt x="5753196" y="3517917"/>
                </a:lnTo>
                <a:lnTo>
                  <a:pt x="5755354" y="3515759"/>
                </a:lnTo>
                <a:lnTo>
                  <a:pt x="5753196" y="3513601"/>
                </a:lnTo>
                <a:close/>
                <a:moveTo>
                  <a:pt x="6224302" y="3513466"/>
                </a:moveTo>
                <a:lnTo>
                  <a:pt x="6226460" y="3515624"/>
                </a:lnTo>
                <a:lnTo>
                  <a:pt x="6224302" y="3517782"/>
                </a:lnTo>
                <a:lnTo>
                  <a:pt x="6223223" y="3517782"/>
                </a:lnTo>
                <a:lnTo>
                  <a:pt x="6221200" y="3515624"/>
                </a:lnTo>
                <a:close/>
                <a:moveTo>
                  <a:pt x="5194826" y="3513466"/>
                </a:moveTo>
                <a:lnTo>
                  <a:pt x="5194826" y="3516703"/>
                </a:lnTo>
                <a:lnTo>
                  <a:pt x="5195905" y="3516703"/>
                </a:lnTo>
                <a:lnTo>
                  <a:pt x="5195905" y="3513466"/>
                </a:lnTo>
                <a:close/>
                <a:moveTo>
                  <a:pt x="1054160" y="3513196"/>
                </a:moveTo>
                <a:lnTo>
                  <a:pt x="1052001" y="3515354"/>
                </a:lnTo>
                <a:lnTo>
                  <a:pt x="1053081" y="3516433"/>
                </a:lnTo>
                <a:lnTo>
                  <a:pt x="1053081" y="3517512"/>
                </a:lnTo>
                <a:lnTo>
                  <a:pt x="1056319" y="3516433"/>
                </a:lnTo>
                <a:lnTo>
                  <a:pt x="1056319" y="3513196"/>
                </a:lnTo>
                <a:close/>
                <a:moveTo>
                  <a:pt x="5596876" y="3512522"/>
                </a:moveTo>
                <a:lnTo>
                  <a:pt x="5596876" y="3514680"/>
                </a:lnTo>
                <a:lnTo>
                  <a:pt x="5599168" y="3514680"/>
                </a:lnTo>
                <a:lnTo>
                  <a:pt x="5599168" y="3512522"/>
                </a:lnTo>
                <a:close/>
                <a:moveTo>
                  <a:pt x="4243526" y="3511848"/>
                </a:moveTo>
                <a:lnTo>
                  <a:pt x="4243526" y="3514006"/>
                </a:lnTo>
                <a:lnTo>
                  <a:pt x="4244605" y="3514006"/>
                </a:lnTo>
                <a:lnTo>
                  <a:pt x="4246898" y="3511848"/>
                </a:lnTo>
                <a:close/>
                <a:moveTo>
                  <a:pt x="3703364" y="3511578"/>
                </a:moveTo>
                <a:lnTo>
                  <a:pt x="3703364" y="3513736"/>
                </a:lnTo>
                <a:lnTo>
                  <a:pt x="3708624" y="3514815"/>
                </a:lnTo>
                <a:lnTo>
                  <a:pt x="3708624" y="3512657"/>
                </a:lnTo>
                <a:close/>
                <a:moveTo>
                  <a:pt x="6074186" y="3511443"/>
                </a:moveTo>
                <a:lnTo>
                  <a:pt x="6074186" y="3513466"/>
                </a:lnTo>
                <a:lnTo>
                  <a:pt x="6075265" y="3513466"/>
                </a:lnTo>
                <a:lnTo>
                  <a:pt x="6075265" y="3511443"/>
                </a:lnTo>
                <a:close/>
                <a:moveTo>
                  <a:pt x="3709703" y="3510499"/>
                </a:moveTo>
                <a:lnTo>
                  <a:pt x="3709703" y="3512657"/>
                </a:lnTo>
                <a:lnTo>
                  <a:pt x="3712940" y="3512657"/>
                </a:lnTo>
                <a:lnTo>
                  <a:pt x="3710782" y="3510499"/>
                </a:lnTo>
                <a:close/>
                <a:moveTo>
                  <a:pt x="4235838" y="3509690"/>
                </a:moveTo>
                <a:lnTo>
                  <a:pt x="4235838" y="3514006"/>
                </a:lnTo>
                <a:lnTo>
                  <a:pt x="4237052" y="3514006"/>
                </a:lnTo>
                <a:lnTo>
                  <a:pt x="4237052" y="3509690"/>
                </a:lnTo>
                <a:close/>
                <a:moveTo>
                  <a:pt x="3733171" y="3509420"/>
                </a:moveTo>
                <a:lnTo>
                  <a:pt x="3733171" y="3512657"/>
                </a:lnTo>
                <a:lnTo>
                  <a:pt x="3740589" y="3522233"/>
                </a:lnTo>
                <a:lnTo>
                  <a:pt x="3741668" y="3522233"/>
                </a:lnTo>
                <a:lnTo>
                  <a:pt x="3742747" y="3521154"/>
                </a:lnTo>
                <a:lnTo>
                  <a:pt x="3743826" y="3521154"/>
                </a:lnTo>
                <a:cubicBezTo>
                  <a:pt x="3743826" y="3515849"/>
                  <a:pt x="3741713" y="3511938"/>
                  <a:pt x="3737487" y="3509420"/>
                </a:cubicBezTo>
                <a:close/>
                <a:moveTo>
                  <a:pt x="5222071" y="3509150"/>
                </a:moveTo>
                <a:lnTo>
                  <a:pt x="5219913" y="3511308"/>
                </a:lnTo>
                <a:lnTo>
                  <a:pt x="5219913" y="3512387"/>
                </a:lnTo>
                <a:lnTo>
                  <a:pt x="5222071" y="3514545"/>
                </a:lnTo>
                <a:lnTo>
                  <a:pt x="5224229" y="3514545"/>
                </a:lnTo>
                <a:lnTo>
                  <a:pt x="5225308" y="3509150"/>
                </a:lnTo>
                <a:close/>
                <a:moveTo>
                  <a:pt x="3702285" y="3508341"/>
                </a:moveTo>
                <a:lnTo>
                  <a:pt x="3700127" y="3510499"/>
                </a:lnTo>
                <a:lnTo>
                  <a:pt x="3702285" y="3510499"/>
                </a:lnTo>
                <a:close/>
                <a:moveTo>
                  <a:pt x="3694732" y="3508341"/>
                </a:moveTo>
                <a:lnTo>
                  <a:pt x="3694732" y="3510499"/>
                </a:lnTo>
                <a:lnTo>
                  <a:pt x="3696890" y="3510499"/>
                </a:lnTo>
                <a:close/>
                <a:moveTo>
                  <a:pt x="5234075" y="3508071"/>
                </a:moveTo>
                <a:lnTo>
                  <a:pt x="5234075" y="3511308"/>
                </a:lnTo>
                <a:lnTo>
                  <a:pt x="5235154" y="3511308"/>
                </a:lnTo>
                <a:lnTo>
                  <a:pt x="5235154" y="3508071"/>
                </a:lnTo>
                <a:close/>
                <a:moveTo>
                  <a:pt x="9208660" y="3507936"/>
                </a:moveTo>
                <a:lnTo>
                  <a:pt x="9206502" y="3510094"/>
                </a:lnTo>
                <a:lnTo>
                  <a:pt x="9208660" y="3512252"/>
                </a:lnTo>
                <a:lnTo>
                  <a:pt x="9210818" y="3512252"/>
                </a:lnTo>
                <a:lnTo>
                  <a:pt x="9210818" y="3507936"/>
                </a:lnTo>
                <a:close/>
                <a:moveTo>
                  <a:pt x="2244677" y="3507667"/>
                </a:moveTo>
                <a:lnTo>
                  <a:pt x="2242520" y="3509825"/>
                </a:lnTo>
                <a:lnTo>
                  <a:pt x="2242520" y="3510904"/>
                </a:lnTo>
                <a:lnTo>
                  <a:pt x="2245758" y="3514141"/>
                </a:lnTo>
                <a:lnTo>
                  <a:pt x="2247915" y="3514141"/>
                </a:lnTo>
                <a:lnTo>
                  <a:pt x="2250074" y="3511983"/>
                </a:lnTo>
                <a:lnTo>
                  <a:pt x="2250074" y="3507667"/>
                </a:lnTo>
                <a:close/>
                <a:moveTo>
                  <a:pt x="1726096" y="3507262"/>
                </a:moveTo>
                <a:cubicBezTo>
                  <a:pt x="1726096" y="3509959"/>
                  <a:pt x="1724388" y="3511308"/>
                  <a:pt x="1720972" y="3511308"/>
                </a:cubicBezTo>
                <a:lnTo>
                  <a:pt x="1720972" y="3516433"/>
                </a:lnTo>
                <a:lnTo>
                  <a:pt x="1723938" y="3516433"/>
                </a:lnTo>
                <a:lnTo>
                  <a:pt x="1727041" y="3514410"/>
                </a:lnTo>
                <a:lnTo>
                  <a:pt x="1729063" y="3517512"/>
                </a:lnTo>
                <a:lnTo>
                  <a:pt x="1728120" y="3518591"/>
                </a:lnTo>
                <a:lnTo>
                  <a:pt x="1728120" y="3519536"/>
                </a:lnTo>
                <a:lnTo>
                  <a:pt x="1731222" y="3518591"/>
                </a:lnTo>
                <a:cubicBezTo>
                  <a:pt x="1731222" y="3513466"/>
                  <a:pt x="1729513" y="3509690"/>
                  <a:pt x="1726096" y="3507262"/>
                </a:cubicBezTo>
                <a:close/>
                <a:moveTo>
                  <a:pt x="6605986" y="3507127"/>
                </a:moveTo>
                <a:lnTo>
                  <a:pt x="6605986" y="3509285"/>
                </a:lnTo>
                <a:lnTo>
                  <a:pt x="6607065" y="3509285"/>
                </a:lnTo>
                <a:lnTo>
                  <a:pt x="6607065" y="3507127"/>
                </a:lnTo>
                <a:close/>
                <a:moveTo>
                  <a:pt x="6102780" y="3506048"/>
                </a:moveTo>
                <a:lnTo>
                  <a:pt x="6102780" y="3508206"/>
                </a:lnTo>
                <a:lnTo>
                  <a:pt x="6105882" y="3508206"/>
                </a:lnTo>
                <a:lnTo>
                  <a:pt x="6105882" y="3506048"/>
                </a:lnTo>
                <a:close/>
                <a:moveTo>
                  <a:pt x="5763042" y="3504969"/>
                </a:moveTo>
                <a:lnTo>
                  <a:pt x="5763042" y="3507127"/>
                </a:lnTo>
                <a:cubicBezTo>
                  <a:pt x="5764481" y="3507127"/>
                  <a:pt x="5765200" y="3508206"/>
                  <a:pt x="5765200" y="3510364"/>
                </a:cubicBezTo>
                <a:lnTo>
                  <a:pt x="5766279" y="3510364"/>
                </a:lnTo>
                <a:lnTo>
                  <a:pt x="5766279" y="3507127"/>
                </a:lnTo>
                <a:lnTo>
                  <a:pt x="5764121" y="3504969"/>
                </a:lnTo>
                <a:close/>
                <a:moveTo>
                  <a:pt x="8693045" y="3504025"/>
                </a:moveTo>
                <a:lnTo>
                  <a:pt x="8693646" y="3504025"/>
                </a:lnTo>
                <a:lnTo>
                  <a:pt x="8693941" y="3505104"/>
                </a:lnTo>
                <a:lnTo>
                  <a:pt x="8693045" y="3505104"/>
                </a:lnTo>
                <a:close/>
                <a:moveTo>
                  <a:pt x="1725016" y="3503216"/>
                </a:moveTo>
                <a:lnTo>
                  <a:pt x="1727041" y="3505239"/>
                </a:lnTo>
                <a:lnTo>
                  <a:pt x="1727041" y="3503216"/>
                </a:lnTo>
                <a:close/>
                <a:moveTo>
                  <a:pt x="5670113" y="3502946"/>
                </a:moveTo>
                <a:lnTo>
                  <a:pt x="5667955" y="3504969"/>
                </a:lnTo>
                <a:lnTo>
                  <a:pt x="5667955" y="3506048"/>
                </a:lnTo>
                <a:lnTo>
                  <a:pt x="5673485" y="3511443"/>
                </a:lnTo>
                <a:cubicBezTo>
                  <a:pt x="5676362" y="3510364"/>
                  <a:pt x="5677801" y="3509285"/>
                  <a:pt x="5677801" y="3508206"/>
                </a:cubicBezTo>
                <a:lnTo>
                  <a:pt x="5677801" y="3507127"/>
                </a:lnTo>
                <a:cubicBezTo>
                  <a:pt x="5675643" y="3507127"/>
                  <a:pt x="5674564" y="3506048"/>
                  <a:pt x="5674564" y="3503890"/>
                </a:cubicBezTo>
                <a:lnTo>
                  <a:pt x="5673485" y="3502946"/>
                </a:lnTo>
                <a:close/>
                <a:moveTo>
                  <a:pt x="9295654" y="3502676"/>
                </a:moveTo>
                <a:lnTo>
                  <a:pt x="9294575" y="3503755"/>
                </a:lnTo>
                <a:lnTo>
                  <a:pt x="9294575" y="3506857"/>
                </a:lnTo>
                <a:lnTo>
                  <a:pt x="9297812" y="3506857"/>
                </a:lnTo>
                <a:lnTo>
                  <a:pt x="9299970" y="3504834"/>
                </a:lnTo>
                <a:lnTo>
                  <a:pt x="9299970" y="3503755"/>
                </a:lnTo>
                <a:close/>
                <a:moveTo>
                  <a:pt x="8778016" y="3501867"/>
                </a:moveTo>
                <a:lnTo>
                  <a:pt x="8778016" y="3504025"/>
                </a:lnTo>
                <a:lnTo>
                  <a:pt x="8779095" y="3504025"/>
                </a:lnTo>
                <a:lnTo>
                  <a:pt x="8779095" y="3501867"/>
                </a:lnTo>
                <a:close/>
                <a:moveTo>
                  <a:pt x="6089022" y="3501867"/>
                </a:moveTo>
                <a:cubicBezTo>
                  <a:pt x="6086864" y="3503306"/>
                  <a:pt x="6084032" y="3504025"/>
                  <a:pt x="6080525" y="3504025"/>
                </a:cubicBezTo>
                <a:lnTo>
                  <a:pt x="6080525" y="3506048"/>
                </a:lnTo>
                <a:cubicBezTo>
                  <a:pt x="6083043" y="3506048"/>
                  <a:pt x="6084796" y="3507846"/>
                  <a:pt x="6085785" y="3511443"/>
                </a:cubicBezTo>
                <a:cubicBezTo>
                  <a:pt x="6090011" y="3509825"/>
                  <a:pt x="6092124" y="3508386"/>
                  <a:pt x="6092124" y="3507127"/>
                </a:cubicBezTo>
                <a:lnTo>
                  <a:pt x="6092124" y="3506048"/>
                </a:lnTo>
                <a:close/>
                <a:moveTo>
                  <a:pt x="6610302" y="3501732"/>
                </a:moveTo>
                <a:lnTo>
                  <a:pt x="6608144" y="3506048"/>
                </a:lnTo>
                <a:lnTo>
                  <a:pt x="6609223" y="3506048"/>
                </a:lnTo>
                <a:cubicBezTo>
                  <a:pt x="6610662" y="3506048"/>
                  <a:pt x="6611381" y="3504969"/>
                  <a:pt x="6611381" y="3502811"/>
                </a:cubicBezTo>
                <a:lnTo>
                  <a:pt x="6611381" y="3501732"/>
                </a:lnTo>
                <a:close/>
                <a:moveTo>
                  <a:pt x="9303207" y="3501597"/>
                </a:moveTo>
                <a:lnTo>
                  <a:pt x="9303207" y="3506857"/>
                </a:lnTo>
                <a:cubicBezTo>
                  <a:pt x="9306085" y="3513961"/>
                  <a:pt x="9307523" y="3519266"/>
                  <a:pt x="9307523" y="3522773"/>
                </a:cubicBezTo>
                <a:lnTo>
                  <a:pt x="9308602" y="3522773"/>
                </a:lnTo>
                <a:lnTo>
                  <a:pt x="9308602" y="3517512"/>
                </a:lnTo>
                <a:cubicBezTo>
                  <a:pt x="9305725" y="3511848"/>
                  <a:pt x="9304286" y="3506543"/>
                  <a:pt x="9304286" y="3501597"/>
                </a:cubicBezTo>
                <a:close/>
                <a:moveTo>
                  <a:pt x="7573336" y="3501058"/>
                </a:moveTo>
                <a:lnTo>
                  <a:pt x="7573336" y="3502137"/>
                </a:lnTo>
                <a:lnTo>
                  <a:pt x="7575494" y="3502137"/>
                </a:lnTo>
                <a:lnTo>
                  <a:pt x="7575494" y="3501058"/>
                </a:lnTo>
                <a:close/>
                <a:moveTo>
                  <a:pt x="3754481" y="3500923"/>
                </a:moveTo>
                <a:lnTo>
                  <a:pt x="3754481" y="3506318"/>
                </a:lnTo>
                <a:lnTo>
                  <a:pt x="3756640" y="3506318"/>
                </a:lnTo>
                <a:lnTo>
                  <a:pt x="3755561" y="3500923"/>
                </a:lnTo>
                <a:close/>
                <a:moveTo>
                  <a:pt x="6265574" y="3499709"/>
                </a:moveTo>
                <a:cubicBezTo>
                  <a:pt x="6265574" y="3501148"/>
                  <a:pt x="6264495" y="3501867"/>
                  <a:pt x="6262337" y="3501867"/>
                </a:cubicBezTo>
                <a:lnTo>
                  <a:pt x="6262337" y="3502946"/>
                </a:lnTo>
                <a:cubicBezTo>
                  <a:pt x="6267283" y="3502946"/>
                  <a:pt x="6270475" y="3503665"/>
                  <a:pt x="6271913" y="3505104"/>
                </a:cubicBezTo>
                <a:lnTo>
                  <a:pt x="6275016" y="3505104"/>
                </a:lnTo>
                <a:lnTo>
                  <a:pt x="6275016" y="3504025"/>
                </a:lnTo>
                <a:close/>
                <a:moveTo>
                  <a:pt x="6253840" y="3499709"/>
                </a:moveTo>
                <a:lnTo>
                  <a:pt x="6253840" y="3500788"/>
                </a:lnTo>
                <a:lnTo>
                  <a:pt x="6261258" y="3502946"/>
                </a:lnTo>
                <a:lnTo>
                  <a:pt x="6261258" y="3501867"/>
                </a:lnTo>
                <a:lnTo>
                  <a:pt x="6262337" y="3500788"/>
                </a:lnTo>
                <a:lnTo>
                  <a:pt x="6263416" y="3500788"/>
                </a:lnTo>
                <a:lnTo>
                  <a:pt x="6263416" y="3499709"/>
                </a:lnTo>
                <a:close/>
                <a:moveTo>
                  <a:pt x="8138181" y="3499574"/>
                </a:moveTo>
                <a:lnTo>
                  <a:pt x="8138181" y="3501597"/>
                </a:lnTo>
                <a:lnTo>
                  <a:pt x="8140339" y="3501597"/>
                </a:lnTo>
                <a:lnTo>
                  <a:pt x="8140339" y="3499574"/>
                </a:lnTo>
                <a:close/>
                <a:moveTo>
                  <a:pt x="6200025" y="3498630"/>
                </a:moveTo>
                <a:lnTo>
                  <a:pt x="6200025" y="3499709"/>
                </a:lnTo>
                <a:lnTo>
                  <a:pt x="6201104" y="3505104"/>
                </a:lnTo>
                <a:lnTo>
                  <a:pt x="6202048" y="3505104"/>
                </a:lnTo>
                <a:lnTo>
                  <a:pt x="6204206" y="3502946"/>
                </a:lnTo>
                <a:lnTo>
                  <a:pt x="6204206" y="3498630"/>
                </a:lnTo>
                <a:close/>
                <a:moveTo>
                  <a:pt x="8255927" y="3498495"/>
                </a:moveTo>
                <a:lnTo>
                  <a:pt x="8251611" y="3501597"/>
                </a:lnTo>
                <a:lnTo>
                  <a:pt x="8254848" y="3504834"/>
                </a:lnTo>
                <a:lnTo>
                  <a:pt x="8257006" y="3504834"/>
                </a:lnTo>
                <a:lnTo>
                  <a:pt x="8260108" y="3501597"/>
                </a:lnTo>
                <a:close/>
                <a:moveTo>
                  <a:pt x="5203593" y="3498360"/>
                </a:moveTo>
                <a:lnTo>
                  <a:pt x="5203593" y="3502676"/>
                </a:lnTo>
                <a:lnTo>
                  <a:pt x="5206830" y="3505913"/>
                </a:lnTo>
                <a:lnTo>
                  <a:pt x="5208988" y="3505913"/>
                </a:lnTo>
                <a:lnTo>
                  <a:pt x="5212225" y="3502676"/>
                </a:lnTo>
                <a:lnTo>
                  <a:pt x="5212225" y="3501597"/>
                </a:lnTo>
                <a:cubicBezTo>
                  <a:pt x="5211506" y="3499439"/>
                  <a:pt x="5209348" y="3498360"/>
                  <a:pt x="5205751" y="3498360"/>
                </a:cubicBezTo>
                <a:close/>
                <a:moveTo>
                  <a:pt x="5765200" y="3497551"/>
                </a:moveTo>
                <a:lnTo>
                  <a:pt x="5763042" y="3499709"/>
                </a:lnTo>
                <a:lnTo>
                  <a:pt x="5763042" y="3502946"/>
                </a:lnTo>
                <a:lnTo>
                  <a:pt x="5764121" y="3502946"/>
                </a:lnTo>
                <a:lnTo>
                  <a:pt x="5766279" y="3498630"/>
                </a:lnTo>
                <a:lnTo>
                  <a:pt x="5766279" y="3497551"/>
                </a:lnTo>
                <a:close/>
                <a:moveTo>
                  <a:pt x="6595331" y="3497416"/>
                </a:moveTo>
                <a:lnTo>
                  <a:pt x="6607065" y="3497416"/>
                </a:lnTo>
                <a:lnTo>
                  <a:pt x="6607065" y="3500653"/>
                </a:lnTo>
                <a:lnTo>
                  <a:pt x="6609223" y="3500653"/>
                </a:lnTo>
                <a:cubicBezTo>
                  <a:pt x="6609223" y="3498495"/>
                  <a:pt x="6609943" y="3497416"/>
                  <a:pt x="6611381" y="3497416"/>
                </a:cubicBezTo>
                <a:lnTo>
                  <a:pt x="6618934" y="3497416"/>
                </a:lnTo>
                <a:cubicBezTo>
                  <a:pt x="6624599" y="3497776"/>
                  <a:pt x="6627431" y="3500653"/>
                  <a:pt x="6627431" y="3506048"/>
                </a:cubicBezTo>
                <a:lnTo>
                  <a:pt x="6630668" y="3509285"/>
                </a:lnTo>
                <a:cubicBezTo>
                  <a:pt x="6630668" y="3511443"/>
                  <a:pt x="6626757" y="3512882"/>
                  <a:pt x="6618934" y="3513601"/>
                </a:cubicBezTo>
                <a:lnTo>
                  <a:pt x="6610302" y="3511443"/>
                </a:lnTo>
                <a:lnTo>
                  <a:pt x="6609223" y="3512522"/>
                </a:lnTo>
                <a:lnTo>
                  <a:pt x="6608144" y="3512522"/>
                </a:lnTo>
                <a:lnTo>
                  <a:pt x="6603828" y="3511443"/>
                </a:lnTo>
                <a:lnTo>
                  <a:pt x="6598568" y="3512522"/>
                </a:lnTo>
                <a:lnTo>
                  <a:pt x="6594252" y="3511443"/>
                </a:lnTo>
                <a:lnTo>
                  <a:pt x="6587778" y="3513601"/>
                </a:lnTo>
                <a:cubicBezTo>
                  <a:pt x="6579056" y="3513601"/>
                  <a:pt x="6572987" y="3512162"/>
                  <a:pt x="6569570" y="3509285"/>
                </a:cubicBezTo>
                <a:lnTo>
                  <a:pt x="6568491" y="3509285"/>
                </a:lnTo>
                <a:cubicBezTo>
                  <a:pt x="6565793" y="3511443"/>
                  <a:pt x="6563276" y="3512522"/>
                  <a:pt x="6560938" y="3512522"/>
                </a:cubicBezTo>
                <a:cubicBezTo>
                  <a:pt x="6557431" y="3511443"/>
                  <a:pt x="6555678" y="3508925"/>
                  <a:pt x="6555678" y="3504969"/>
                </a:cubicBezTo>
                <a:lnTo>
                  <a:pt x="6555678" y="3503890"/>
                </a:lnTo>
                <a:cubicBezTo>
                  <a:pt x="6555678" y="3502811"/>
                  <a:pt x="6560668" y="3501372"/>
                  <a:pt x="6570649" y="3499574"/>
                </a:cubicBezTo>
                <a:lnTo>
                  <a:pt x="6571728" y="3498495"/>
                </a:lnTo>
                <a:cubicBezTo>
                  <a:pt x="6575864" y="3500653"/>
                  <a:pt x="6580135" y="3501732"/>
                  <a:pt x="6584541" y="3501732"/>
                </a:cubicBezTo>
                <a:close/>
                <a:moveTo>
                  <a:pt x="5132513" y="3497146"/>
                </a:moveTo>
                <a:cubicBezTo>
                  <a:pt x="5132513" y="3504429"/>
                  <a:pt x="5130355" y="3508071"/>
                  <a:pt x="5126039" y="3508071"/>
                </a:cubicBezTo>
                <a:lnTo>
                  <a:pt x="5126039" y="3511308"/>
                </a:lnTo>
                <a:lnTo>
                  <a:pt x="5129276" y="3511308"/>
                </a:lnTo>
                <a:cubicBezTo>
                  <a:pt x="5135840" y="3507352"/>
                  <a:pt x="5139122" y="3504834"/>
                  <a:pt x="5139122" y="3503755"/>
                </a:cubicBezTo>
                <a:lnTo>
                  <a:pt x="5139122" y="3502676"/>
                </a:lnTo>
                <a:cubicBezTo>
                  <a:pt x="5137864" y="3499979"/>
                  <a:pt x="5135661" y="3498135"/>
                  <a:pt x="5132513" y="3497146"/>
                </a:cubicBezTo>
                <a:close/>
                <a:moveTo>
                  <a:pt x="4180135" y="3496472"/>
                </a:moveTo>
                <a:lnTo>
                  <a:pt x="4180135" y="3497686"/>
                </a:lnTo>
                <a:lnTo>
                  <a:pt x="4182293" y="3497686"/>
                </a:lnTo>
                <a:lnTo>
                  <a:pt x="4182293" y="3496472"/>
                </a:lnTo>
                <a:close/>
                <a:moveTo>
                  <a:pt x="3630801" y="3495663"/>
                </a:moveTo>
                <a:cubicBezTo>
                  <a:pt x="3627564" y="3497011"/>
                  <a:pt x="3625765" y="3498405"/>
                  <a:pt x="3625406" y="3499844"/>
                </a:cubicBezTo>
                <a:lnTo>
                  <a:pt x="3625406" y="3502002"/>
                </a:lnTo>
                <a:cubicBezTo>
                  <a:pt x="3626664" y="3504879"/>
                  <a:pt x="3629182" y="3506318"/>
                  <a:pt x="3632959" y="3506318"/>
                </a:cubicBezTo>
                <a:lnTo>
                  <a:pt x="3636196" y="3505239"/>
                </a:lnTo>
                <a:lnTo>
                  <a:pt x="3636196" y="3498765"/>
                </a:lnTo>
                <a:cubicBezTo>
                  <a:pt x="3636196" y="3497506"/>
                  <a:pt x="3634397" y="3496472"/>
                  <a:pt x="3630801" y="3495663"/>
                </a:cubicBezTo>
                <a:close/>
                <a:moveTo>
                  <a:pt x="9303207" y="3495258"/>
                </a:moveTo>
                <a:lnTo>
                  <a:pt x="9303207" y="3499439"/>
                </a:lnTo>
                <a:lnTo>
                  <a:pt x="9304286" y="3499439"/>
                </a:lnTo>
                <a:lnTo>
                  <a:pt x="9304286" y="3495258"/>
                </a:lnTo>
                <a:close/>
                <a:moveTo>
                  <a:pt x="7634840" y="3494584"/>
                </a:moveTo>
                <a:lnTo>
                  <a:pt x="7653182" y="3494584"/>
                </a:lnTo>
                <a:cubicBezTo>
                  <a:pt x="7655340" y="3494584"/>
                  <a:pt x="7656420" y="3496022"/>
                  <a:pt x="7656420" y="3498900"/>
                </a:cubicBezTo>
                <a:lnTo>
                  <a:pt x="7655340" y="3502137"/>
                </a:lnTo>
                <a:lnTo>
                  <a:pt x="7656420" y="3502137"/>
                </a:lnTo>
                <a:cubicBezTo>
                  <a:pt x="7658937" y="3499259"/>
                  <a:pt x="7668603" y="3497821"/>
                  <a:pt x="7685418" y="3497821"/>
                </a:cubicBezTo>
                <a:lnTo>
                  <a:pt x="7692971" y="3499979"/>
                </a:lnTo>
                <a:cubicBezTo>
                  <a:pt x="7692971" y="3497821"/>
                  <a:pt x="7697646" y="3496022"/>
                  <a:pt x="7706998" y="3494584"/>
                </a:cubicBezTo>
                <a:cubicBezTo>
                  <a:pt x="7719227" y="3497281"/>
                  <a:pt x="7725341" y="3499080"/>
                  <a:pt x="7725341" y="3499979"/>
                </a:cubicBezTo>
                <a:lnTo>
                  <a:pt x="7727499" y="3505374"/>
                </a:lnTo>
                <a:lnTo>
                  <a:pt x="7726420" y="3506453"/>
                </a:lnTo>
                <a:lnTo>
                  <a:pt x="7714551" y="3506453"/>
                </a:lnTo>
                <a:lnTo>
                  <a:pt x="7711314" y="3509690"/>
                </a:lnTo>
                <a:lnTo>
                  <a:pt x="7711314" y="3510769"/>
                </a:lnTo>
                <a:lnTo>
                  <a:pt x="7717788" y="3512927"/>
                </a:lnTo>
                <a:lnTo>
                  <a:pt x="7723183" y="3510769"/>
                </a:lnTo>
                <a:cubicBezTo>
                  <a:pt x="7742605" y="3510769"/>
                  <a:pt x="7752316" y="3516883"/>
                  <a:pt x="7752316" y="3529112"/>
                </a:cubicBezTo>
                <a:lnTo>
                  <a:pt x="7752316" y="3530191"/>
                </a:lnTo>
                <a:cubicBezTo>
                  <a:pt x="7752316" y="3535946"/>
                  <a:pt x="7746561" y="3543858"/>
                  <a:pt x="7735052" y="3553929"/>
                </a:cubicBezTo>
                <a:lnTo>
                  <a:pt x="7728578" y="3553929"/>
                </a:lnTo>
                <a:cubicBezTo>
                  <a:pt x="7725161" y="3553929"/>
                  <a:pt x="7722284" y="3552131"/>
                  <a:pt x="7719946" y="3548534"/>
                </a:cubicBezTo>
                <a:cubicBezTo>
                  <a:pt x="7715630" y="3548534"/>
                  <a:pt x="7712393" y="3540262"/>
                  <a:pt x="7710235" y="3523717"/>
                </a:cubicBezTo>
                <a:cubicBezTo>
                  <a:pt x="7706278" y="3519940"/>
                  <a:pt x="7704120" y="3516344"/>
                  <a:pt x="7703761" y="3512927"/>
                </a:cubicBezTo>
                <a:lnTo>
                  <a:pt x="7706998" y="3509690"/>
                </a:lnTo>
                <a:lnTo>
                  <a:pt x="7697287" y="3508611"/>
                </a:lnTo>
                <a:lnTo>
                  <a:pt x="7689734" y="3509690"/>
                </a:lnTo>
                <a:lnTo>
                  <a:pt x="7673684" y="3507532"/>
                </a:lnTo>
                <a:cubicBezTo>
                  <a:pt x="7671706" y="3508970"/>
                  <a:pt x="7667030" y="3510049"/>
                  <a:pt x="7659656" y="3510769"/>
                </a:cubicBezTo>
                <a:lnTo>
                  <a:pt x="7642392" y="3508611"/>
                </a:lnTo>
                <a:lnTo>
                  <a:pt x="7636998" y="3511848"/>
                </a:lnTo>
                <a:lnTo>
                  <a:pt x="7635918" y="3511848"/>
                </a:lnTo>
                <a:cubicBezTo>
                  <a:pt x="7634480" y="3511848"/>
                  <a:pt x="7633041" y="3506812"/>
                  <a:pt x="7631602" y="3496742"/>
                </a:cubicBezTo>
                <a:close/>
                <a:moveTo>
                  <a:pt x="2248995" y="3493639"/>
                </a:moveTo>
                <a:lnTo>
                  <a:pt x="2248995" y="3495797"/>
                </a:lnTo>
                <a:lnTo>
                  <a:pt x="2251153" y="3495797"/>
                </a:lnTo>
                <a:lnTo>
                  <a:pt x="2251153" y="3493639"/>
                </a:lnTo>
                <a:close/>
                <a:moveTo>
                  <a:pt x="3658585" y="3493505"/>
                </a:moveTo>
                <a:lnTo>
                  <a:pt x="3654269" y="3496607"/>
                </a:lnTo>
                <a:lnTo>
                  <a:pt x="3656427" y="3512657"/>
                </a:lnTo>
                <a:lnTo>
                  <a:pt x="3652111" y="3520075"/>
                </a:lnTo>
                <a:cubicBezTo>
                  <a:pt x="3653730" y="3531495"/>
                  <a:pt x="3655888" y="3537204"/>
                  <a:pt x="3658585" y="3537204"/>
                </a:cubicBezTo>
                <a:cubicBezTo>
                  <a:pt x="3664969" y="3539362"/>
                  <a:pt x="3671353" y="3540441"/>
                  <a:pt x="3677737" y="3540441"/>
                </a:cubicBezTo>
                <a:lnTo>
                  <a:pt x="3688393" y="3539362"/>
                </a:lnTo>
                <a:lnTo>
                  <a:pt x="3688393" y="3537204"/>
                </a:lnTo>
                <a:cubicBezTo>
                  <a:pt x="3678771" y="3537204"/>
                  <a:pt x="3672747" y="3526190"/>
                  <a:pt x="3670319" y="3504160"/>
                </a:cubicBezTo>
                <a:cubicBezTo>
                  <a:pt x="3664564" y="3499034"/>
                  <a:pt x="3661687" y="3495483"/>
                  <a:pt x="3661687" y="3493505"/>
                </a:cubicBezTo>
                <a:close/>
                <a:moveTo>
                  <a:pt x="6175747" y="3493370"/>
                </a:moveTo>
                <a:lnTo>
                  <a:pt x="6178849" y="3493370"/>
                </a:lnTo>
                <a:lnTo>
                  <a:pt x="6178849" y="3495528"/>
                </a:lnTo>
                <a:lnTo>
                  <a:pt x="6175747" y="3495528"/>
                </a:lnTo>
                <a:close/>
                <a:moveTo>
                  <a:pt x="5681038" y="3493235"/>
                </a:moveTo>
                <a:lnTo>
                  <a:pt x="5681038" y="3497551"/>
                </a:lnTo>
                <a:lnTo>
                  <a:pt x="5682117" y="3497551"/>
                </a:lnTo>
                <a:lnTo>
                  <a:pt x="5682117" y="3493235"/>
                </a:lnTo>
                <a:close/>
                <a:moveTo>
                  <a:pt x="3652111" y="3492426"/>
                </a:moveTo>
                <a:lnTo>
                  <a:pt x="3652111" y="3495663"/>
                </a:lnTo>
                <a:lnTo>
                  <a:pt x="3653190" y="3495663"/>
                </a:lnTo>
                <a:lnTo>
                  <a:pt x="3653190" y="3492426"/>
                </a:lnTo>
                <a:close/>
                <a:moveTo>
                  <a:pt x="4239210" y="3492156"/>
                </a:moveTo>
                <a:lnTo>
                  <a:pt x="4239210" y="3502002"/>
                </a:lnTo>
                <a:lnTo>
                  <a:pt x="4241368" y="3504160"/>
                </a:lnTo>
                <a:lnTo>
                  <a:pt x="4241368" y="3502002"/>
                </a:lnTo>
                <a:lnTo>
                  <a:pt x="4240289" y="3500923"/>
                </a:lnTo>
                <a:lnTo>
                  <a:pt x="4240289" y="3499844"/>
                </a:lnTo>
                <a:lnTo>
                  <a:pt x="4241368" y="3498765"/>
                </a:lnTo>
                <a:lnTo>
                  <a:pt x="4241368" y="3497686"/>
                </a:lnTo>
                <a:lnTo>
                  <a:pt x="4240289" y="3492156"/>
                </a:lnTo>
                <a:close/>
                <a:moveTo>
                  <a:pt x="5741192" y="3491077"/>
                </a:moveTo>
                <a:lnTo>
                  <a:pt x="5741192" y="3492156"/>
                </a:lnTo>
                <a:lnTo>
                  <a:pt x="5743350" y="3494314"/>
                </a:lnTo>
                <a:lnTo>
                  <a:pt x="5745508" y="3494314"/>
                </a:lnTo>
                <a:lnTo>
                  <a:pt x="5745508" y="3493235"/>
                </a:lnTo>
                <a:lnTo>
                  <a:pt x="5743350" y="3491077"/>
                </a:lnTo>
                <a:close/>
                <a:moveTo>
                  <a:pt x="9290259" y="3490942"/>
                </a:moveTo>
                <a:lnTo>
                  <a:pt x="9288101" y="3493100"/>
                </a:lnTo>
                <a:lnTo>
                  <a:pt x="9288101" y="3496202"/>
                </a:lnTo>
                <a:lnTo>
                  <a:pt x="9291338" y="3496202"/>
                </a:lnTo>
                <a:lnTo>
                  <a:pt x="9292417" y="3490942"/>
                </a:lnTo>
                <a:close/>
                <a:moveTo>
                  <a:pt x="9202186" y="3490942"/>
                </a:moveTo>
                <a:lnTo>
                  <a:pt x="9196791" y="3497281"/>
                </a:lnTo>
                <a:lnTo>
                  <a:pt x="9197870" y="3497281"/>
                </a:lnTo>
                <a:cubicBezTo>
                  <a:pt x="9200747" y="3496562"/>
                  <a:pt x="9202186" y="3494449"/>
                  <a:pt x="9202186" y="3490942"/>
                </a:cubicBezTo>
                <a:close/>
                <a:moveTo>
                  <a:pt x="6265574" y="3490268"/>
                </a:moveTo>
                <a:lnTo>
                  <a:pt x="6265574" y="3496607"/>
                </a:lnTo>
                <a:lnTo>
                  <a:pt x="6266653" y="3496607"/>
                </a:lnTo>
                <a:lnTo>
                  <a:pt x="6266653" y="3490268"/>
                </a:lnTo>
                <a:close/>
                <a:moveTo>
                  <a:pt x="6087943" y="3490268"/>
                </a:moveTo>
                <a:lnTo>
                  <a:pt x="6082683" y="3492291"/>
                </a:lnTo>
                <a:lnTo>
                  <a:pt x="6082683" y="3494449"/>
                </a:lnTo>
                <a:lnTo>
                  <a:pt x="6089022" y="3491347"/>
                </a:lnTo>
                <a:lnTo>
                  <a:pt x="6089022" y="3490268"/>
                </a:lnTo>
                <a:close/>
                <a:moveTo>
                  <a:pt x="8782332" y="3489863"/>
                </a:moveTo>
                <a:lnTo>
                  <a:pt x="8779095" y="3497551"/>
                </a:lnTo>
                <a:cubicBezTo>
                  <a:pt x="8780534" y="3497551"/>
                  <a:pt x="8781253" y="3498630"/>
                  <a:pt x="8781253" y="3500788"/>
                </a:cubicBezTo>
                <a:lnTo>
                  <a:pt x="8782332" y="3500788"/>
                </a:lnTo>
                <a:lnTo>
                  <a:pt x="8782332" y="3499709"/>
                </a:lnTo>
                <a:lnTo>
                  <a:pt x="8781253" y="3495393"/>
                </a:lnTo>
                <a:lnTo>
                  <a:pt x="8783411" y="3490942"/>
                </a:lnTo>
                <a:lnTo>
                  <a:pt x="8783411" y="3489863"/>
                </a:lnTo>
                <a:close/>
                <a:moveTo>
                  <a:pt x="1585690" y="3489863"/>
                </a:moveTo>
                <a:lnTo>
                  <a:pt x="1585690" y="3492965"/>
                </a:lnTo>
                <a:lnTo>
                  <a:pt x="1586769" y="3498090"/>
                </a:lnTo>
                <a:lnTo>
                  <a:pt x="1584611" y="3500113"/>
                </a:lnTo>
                <a:lnTo>
                  <a:pt x="1584611" y="3501058"/>
                </a:lnTo>
                <a:lnTo>
                  <a:pt x="1586769" y="3503216"/>
                </a:lnTo>
                <a:lnTo>
                  <a:pt x="1590816" y="3503216"/>
                </a:lnTo>
                <a:lnTo>
                  <a:pt x="1590816" y="3498090"/>
                </a:lnTo>
                <a:cubicBezTo>
                  <a:pt x="1588118" y="3498090"/>
                  <a:pt x="1586769" y="3495348"/>
                  <a:pt x="1586769" y="3489863"/>
                </a:cubicBezTo>
                <a:close/>
                <a:moveTo>
                  <a:pt x="9157002" y="3488784"/>
                </a:moveTo>
                <a:lnTo>
                  <a:pt x="9157002" y="3490942"/>
                </a:lnTo>
                <a:lnTo>
                  <a:pt x="9158081" y="3490942"/>
                </a:lnTo>
                <a:lnTo>
                  <a:pt x="9158081" y="3488784"/>
                </a:lnTo>
                <a:close/>
                <a:moveTo>
                  <a:pt x="9204344" y="3487705"/>
                </a:moveTo>
                <a:lnTo>
                  <a:pt x="9204344" y="3488784"/>
                </a:lnTo>
                <a:lnTo>
                  <a:pt x="9206502" y="3488784"/>
                </a:lnTo>
                <a:lnTo>
                  <a:pt x="9206502" y="3487705"/>
                </a:lnTo>
                <a:close/>
                <a:moveTo>
                  <a:pt x="3694732" y="3487031"/>
                </a:moveTo>
                <a:lnTo>
                  <a:pt x="3694732" y="3488110"/>
                </a:lnTo>
                <a:lnTo>
                  <a:pt x="3696890" y="3488110"/>
                </a:lnTo>
                <a:lnTo>
                  <a:pt x="3696890" y="3487031"/>
                </a:lnTo>
                <a:close/>
                <a:moveTo>
                  <a:pt x="2075006" y="3486221"/>
                </a:moveTo>
                <a:lnTo>
                  <a:pt x="2070688" y="3489458"/>
                </a:lnTo>
                <a:lnTo>
                  <a:pt x="2070688" y="3490537"/>
                </a:lnTo>
                <a:lnTo>
                  <a:pt x="2071767" y="3497011"/>
                </a:lnTo>
                <a:lnTo>
                  <a:pt x="2070688" y="3498090"/>
                </a:lnTo>
                <a:lnTo>
                  <a:pt x="2070688" y="3499169"/>
                </a:lnTo>
                <a:cubicBezTo>
                  <a:pt x="2072308" y="3503485"/>
                  <a:pt x="2073746" y="3505643"/>
                  <a:pt x="2075006" y="3505643"/>
                </a:cubicBezTo>
                <a:cubicBezTo>
                  <a:pt x="2076803" y="3505643"/>
                  <a:pt x="2078602" y="3501327"/>
                  <a:pt x="2080400" y="3492695"/>
                </a:cubicBezTo>
                <a:cubicBezTo>
                  <a:pt x="2080400" y="3491257"/>
                  <a:pt x="2078602" y="3489099"/>
                  <a:pt x="2075006" y="3486221"/>
                </a:cubicBezTo>
                <a:close/>
                <a:moveTo>
                  <a:pt x="3661687" y="3485952"/>
                </a:moveTo>
                <a:lnTo>
                  <a:pt x="3661687" y="3487031"/>
                </a:lnTo>
                <a:lnTo>
                  <a:pt x="3663845" y="3487031"/>
                </a:lnTo>
                <a:lnTo>
                  <a:pt x="3663845" y="3485952"/>
                </a:lnTo>
                <a:close/>
                <a:moveTo>
                  <a:pt x="9154844" y="3485682"/>
                </a:moveTo>
                <a:lnTo>
                  <a:pt x="9154844" y="3487705"/>
                </a:lnTo>
                <a:lnTo>
                  <a:pt x="9157002" y="3487705"/>
                </a:lnTo>
                <a:close/>
                <a:moveTo>
                  <a:pt x="3719279" y="3485007"/>
                </a:moveTo>
                <a:cubicBezTo>
                  <a:pt x="3709388" y="3486536"/>
                  <a:pt x="3704443" y="3487930"/>
                  <a:pt x="3704443" y="3489189"/>
                </a:cubicBezTo>
                <a:cubicBezTo>
                  <a:pt x="3710827" y="3493145"/>
                  <a:pt x="3714019" y="3499529"/>
                  <a:pt x="3714019" y="3508341"/>
                </a:cubicBezTo>
                <a:lnTo>
                  <a:pt x="3717121" y="3511578"/>
                </a:lnTo>
                <a:cubicBezTo>
                  <a:pt x="3718919" y="3511578"/>
                  <a:pt x="3720717" y="3508026"/>
                  <a:pt x="3722516" y="3500923"/>
                </a:cubicBezTo>
                <a:cubicBezTo>
                  <a:pt x="3722516" y="3492740"/>
                  <a:pt x="3721437" y="3487435"/>
                  <a:pt x="3719279" y="3485007"/>
                </a:cubicBezTo>
                <a:close/>
                <a:moveTo>
                  <a:pt x="3684076" y="3485007"/>
                </a:moveTo>
                <a:lnTo>
                  <a:pt x="3681918" y="3487031"/>
                </a:lnTo>
                <a:lnTo>
                  <a:pt x="3685155" y="3489189"/>
                </a:lnTo>
                <a:lnTo>
                  <a:pt x="3686234" y="3489189"/>
                </a:lnTo>
                <a:lnTo>
                  <a:pt x="3689472" y="3485952"/>
                </a:lnTo>
                <a:lnTo>
                  <a:pt x="3688393" y="3485007"/>
                </a:lnTo>
                <a:close/>
                <a:moveTo>
                  <a:pt x="1239749" y="3484603"/>
                </a:moveTo>
                <a:lnTo>
                  <a:pt x="1239749" y="3486761"/>
                </a:lnTo>
                <a:lnTo>
                  <a:pt x="1238670" y="3486761"/>
                </a:lnTo>
                <a:cubicBezTo>
                  <a:pt x="1239568" y="3491886"/>
                  <a:pt x="1240693" y="3494449"/>
                  <a:pt x="1242042" y="3494449"/>
                </a:cubicBezTo>
                <a:lnTo>
                  <a:pt x="1243121" y="3494449"/>
                </a:lnTo>
                <a:lnTo>
                  <a:pt x="1243121" y="3486761"/>
                </a:lnTo>
                <a:lnTo>
                  <a:pt x="1240827" y="3484603"/>
                </a:lnTo>
                <a:close/>
                <a:moveTo>
                  <a:pt x="6273937" y="3483928"/>
                </a:moveTo>
                <a:lnTo>
                  <a:pt x="6273937" y="3485007"/>
                </a:lnTo>
                <a:lnTo>
                  <a:pt x="6279332" y="3485007"/>
                </a:lnTo>
                <a:lnTo>
                  <a:pt x="6279332" y="3483928"/>
                </a:lnTo>
                <a:close/>
                <a:moveTo>
                  <a:pt x="3677737" y="3483928"/>
                </a:moveTo>
                <a:lnTo>
                  <a:pt x="3673421" y="3485952"/>
                </a:lnTo>
                <a:lnTo>
                  <a:pt x="3673421" y="3488110"/>
                </a:lnTo>
                <a:lnTo>
                  <a:pt x="3677737" y="3488110"/>
                </a:lnTo>
                <a:lnTo>
                  <a:pt x="3679895" y="3485952"/>
                </a:lnTo>
                <a:close/>
                <a:moveTo>
                  <a:pt x="3654269" y="3482849"/>
                </a:moveTo>
                <a:lnTo>
                  <a:pt x="3654269" y="3483928"/>
                </a:lnTo>
                <a:lnTo>
                  <a:pt x="3656427" y="3483928"/>
                </a:lnTo>
                <a:lnTo>
                  <a:pt x="3656427" y="3482849"/>
                </a:lnTo>
                <a:close/>
                <a:moveTo>
                  <a:pt x="3638219" y="3482849"/>
                </a:moveTo>
                <a:lnTo>
                  <a:pt x="3638219" y="3485007"/>
                </a:lnTo>
                <a:lnTo>
                  <a:pt x="3640377" y="3485007"/>
                </a:lnTo>
                <a:lnTo>
                  <a:pt x="3640377" y="3482849"/>
                </a:lnTo>
                <a:close/>
                <a:moveTo>
                  <a:pt x="3597756" y="3482849"/>
                </a:moveTo>
                <a:cubicBezTo>
                  <a:pt x="3596677" y="3482849"/>
                  <a:pt x="3595238" y="3485682"/>
                  <a:pt x="3593440" y="3491347"/>
                </a:cubicBezTo>
                <a:cubicBezTo>
                  <a:pt x="3592001" y="3491347"/>
                  <a:pt x="3591282" y="3493100"/>
                  <a:pt x="3591282" y="3496607"/>
                </a:cubicBezTo>
                <a:lnTo>
                  <a:pt x="3590338" y="3496607"/>
                </a:lnTo>
                <a:lnTo>
                  <a:pt x="3591282" y="3504160"/>
                </a:lnTo>
                <a:lnTo>
                  <a:pt x="3591282" y="3521154"/>
                </a:lnTo>
                <a:lnTo>
                  <a:pt x="3589259" y="3529786"/>
                </a:lnTo>
                <a:cubicBezTo>
                  <a:pt x="3590967" y="3537969"/>
                  <a:pt x="3593440" y="3543993"/>
                  <a:pt x="3596677" y="3547859"/>
                </a:cubicBezTo>
                <a:cubicBezTo>
                  <a:pt x="3598835" y="3551456"/>
                  <a:pt x="3599914" y="3555008"/>
                  <a:pt x="3599914" y="3558515"/>
                </a:cubicBezTo>
                <a:lnTo>
                  <a:pt x="3601937" y="3558515"/>
                </a:lnTo>
                <a:lnTo>
                  <a:pt x="3604095" y="3545701"/>
                </a:lnTo>
                <a:lnTo>
                  <a:pt x="3603016" y="3541520"/>
                </a:lnTo>
                <a:lnTo>
                  <a:pt x="3603016" y="3538283"/>
                </a:lnTo>
                <a:cubicBezTo>
                  <a:pt x="3604814" y="3536125"/>
                  <a:pt x="3606253" y="3531495"/>
                  <a:pt x="3607332" y="3524391"/>
                </a:cubicBezTo>
                <a:lnTo>
                  <a:pt x="3610569" y="3521154"/>
                </a:lnTo>
                <a:lnTo>
                  <a:pt x="3607332" y="3515894"/>
                </a:lnTo>
                <a:lnTo>
                  <a:pt x="3607332" y="3510499"/>
                </a:lnTo>
                <a:lnTo>
                  <a:pt x="3611648" y="3502002"/>
                </a:lnTo>
                <a:lnTo>
                  <a:pt x="3610569" y="3498765"/>
                </a:lnTo>
                <a:cubicBezTo>
                  <a:pt x="3611109" y="3494539"/>
                  <a:pt x="3611828" y="3492426"/>
                  <a:pt x="3612727" y="3492426"/>
                </a:cubicBezTo>
                <a:cubicBezTo>
                  <a:pt x="3612727" y="3488829"/>
                  <a:pt x="3610929" y="3487031"/>
                  <a:pt x="3607332" y="3487031"/>
                </a:cubicBezTo>
                <a:cubicBezTo>
                  <a:pt x="3604095" y="3484243"/>
                  <a:pt x="3600903" y="3482849"/>
                  <a:pt x="3597756" y="3482849"/>
                </a:cubicBezTo>
                <a:close/>
                <a:moveTo>
                  <a:pt x="8621021" y="3482310"/>
                </a:moveTo>
                <a:lnTo>
                  <a:pt x="8616705" y="3485547"/>
                </a:lnTo>
                <a:lnTo>
                  <a:pt x="8623179" y="3490942"/>
                </a:lnTo>
                <a:lnTo>
                  <a:pt x="8627630" y="3486626"/>
                </a:lnTo>
                <a:cubicBezTo>
                  <a:pt x="8626911" y="3483749"/>
                  <a:pt x="8624708" y="3482310"/>
                  <a:pt x="8621021" y="3482310"/>
                </a:cubicBezTo>
                <a:close/>
                <a:moveTo>
                  <a:pt x="1193621" y="3481366"/>
                </a:moveTo>
                <a:lnTo>
                  <a:pt x="1193621" y="3482445"/>
                </a:lnTo>
                <a:lnTo>
                  <a:pt x="1196993" y="3482445"/>
                </a:lnTo>
                <a:lnTo>
                  <a:pt x="1196993" y="3481366"/>
                </a:lnTo>
                <a:close/>
                <a:moveTo>
                  <a:pt x="6200025" y="3480691"/>
                </a:moveTo>
                <a:cubicBezTo>
                  <a:pt x="6200025" y="3485098"/>
                  <a:pt x="6196833" y="3487570"/>
                  <a:pt x="6190449" y="3488110"/>
                </a:cubicBezTo>
                <a:lnTo>
                  <a:pt x="6190449" y="3489189"/>
                </a:lnTo>
                <a:lnTo>
                  <a:pt x="6194765" y="3490268"/>
                </a:lnTo>
                <a:cubicBezTo>
                  <a:pt x="6197912" y="3489009"/>
                  <a:pt x="6200340" y="3486896"/>
                  <a:pt x="6202048" y="3483928"/>
                </a:cubicBezTo>
                <a:lnTo>
                  <a:pt x="6202048" y="3482849"/>
                </a:lnTo>
                <a:close/>
                <a:moveTo>
                  <a:pt x="5602405" y="3480422"/>
                </a:moveTo>
                <a:lnTo>
                  <a:pt x="5604564" y="3482580"/>
                </a:lnTo>
                <a:lnTo>
                  <a:pt x="5604564" y="3480422"/>
                </a:lnTo>
                <a:close/>
                <a:moveTo>
                  <a:pt x="5707339" y="3480152"/>
                </a:moveTo>
                <a:cubicBezTo>
                  <a:pt x="5700055" y="3480152"/>
                  <a:pt x="5696414" y="3484873"/>
                  <a:pt x="5696414" y="3494314"/>
                </a:cubicBezTo>
                <a:lnTo>
                  <a:pt x="5695335" y="3507127"/>
                </a:lnTo>
                <a:cubicBezTo>
                  <a:pt x="5695335" y="3511623"/>
                  <a:pt x="5701494" y="3514500"/>
                  <a:pt x="5713813" y="3515759"/>
                </a:cubicBezTo>
                <a:lnTo>
                  <a:pt x="5715027" y="3516838"/>
                </a:lnTo>
                <a:lnTo>
                  <a:pt x="5715027" y="3518996"/>
                </a:lnTo>
                <a:lnTo>
                  <a:pt x="5712734" y="3521154"/>
                </a:lnTo>
                <a:lnTo>
                  <a:pt x="5706260" y="3518996"/>
                </a:lnTo>
                <a:lnTo>
                  <a:pt x="5699651" y="3518996"/>
                </a:lnTo>
                <a:lnTo>
                  <a:pt x="5696414" y="3522233"/>
                </a:lnTo>
                <a:lnTo>
                  <a:pt x="5698572" y="3539362"/>
                </a:lnTo>
                <a:lnTo>
                  <a:pt x="5698572" y="3544622"/>
                </a:lnTo>
                <a:cubicBezTo>
                  <a:pt x="5718264" y="3543633"/>
                  <a:pt x="5728109" y="3540441"/>
                  <a:pt x="5728109" y="3535046"/>
                </a:cubicBezTo>
                <a:cubicBezTo>
                  <a:pt x="5728109" y="3531090"/>
                  <a:pt x="5731032" y="3528572"/>
                  <a:pt x="5736876" y="3527493"/>
                </a:cubicBezTo>
                <a:lnTo>
                  <a:pt x="5736876" y="3526414"/>
                </a:lnTo>
                <a:lnTo>
                  <a:pt x="5735797" y="3526414"/>
                </a:lnTo>
                <a:lnTo>
                  <a:pt x="5729188" y="3528572"/>
                </a:lnTo>
                <a:lnTo>
                  <a:pt x="5727030" y="3528572"/>
                </a:lnTo>
                <a:cubicBezTo>
                  <a:pt x="5725322" y="3528572"/>
                  <a:pt x="5722400" y="3524661"/>
                  <a:pt x="5718264" y="3516838"/>
                </a:cubicBezTo>
                <a:lnTo>
                  <a:pt x="5722580" y="3503890"/>
                </a:lnTo>
                <a:cubicBezTo>
                  <a:pt x="5721141" y="3502182"/>
                  <a:pt x="5720422" y="3498630"/>
                  <a:pt x="5720422" y="3493235"/>
                </a:cubicBezTo>
                <a:cubicBezTo>
                  <a:pt x="5718983" y="3493235"/>
                  <a:pt x="5718264" y="3489234"/>
                  <a:pt x="5718264" y="3481231"/>
                </a:cubicBezTo>
                <a:lnTo>
                  <a:pt x="5717185" y="3480152"/>
                </a:lnTo>
                <a:close/>
                <a:moveTo>
                  <a:pt x="6272992" y="3479612"/>
                </a:moveTo>
                <a:lnTo>
                  <a:pt x="6271913" y="3482849"/>
                </a:lnTo>
                <a:lnTo>
                  <a:pt x="6266653" y="3482849"/>
                </a:lnTo>
                <a:lnTo>
                  <a:pt x="6266653" y="3483928"/>
                </a:lnTo>
                <a:lnTo>
                  <a:pt x="6272992" y="3485007"/>
                </a:lnTo>
                <a:lnTo>
                  <a:pt x="6273937" y="3481770"/>
                </a:lnTo>
                <a:lnTo>
                  <a:pt x="6273937" y="3479612"/>
                </a:lnTo>
                <a:close/>
                <a:moveTo>
                  <a:pt x="6179928" y="3479612"/>
                </a:moveTo>
                <a:lnTo>
                  <a:pt x="6179928" y="3481770"/>
                </a:lnTo>
                <a:lnTo>
                  <a:pt x="6181007" y="3481770"/>
                </a:lnTo>
                <a:lnTo>
                  <a:pt x="6181007" y="3479612"/>
                </a:lnTo>
                <a:close/>
                <a:moveTo>
                  <a:pt x="9212976" y="3479208"/>
                </a:moveTo>
                <a:lnTo>
                  <a:pt x="9209739" y="3480287"/>
                </a:lnTo>
                <a:lnTo>
                  <a:pt x="9210818" y="3485682"/>
                </a:lnTo>
                <a:lnTo>
                  <a:pt x="9211897" y="3485682"/>
                </a:lnTo>
                <a:cubicBezTo>
                  <a:pt x="9213515" y="3485682"/>
                  <a:pt x="9214549" y="3483884"/>
                  <a:pt x="9214999" y="3480287"/>
                </a:cubicBezTo>
                <a:lnTo>
                  <a:pt x="9214055" y="3479208"/>
                </a:lnTo>
                <a:close/>
                <a:moveTo>
                  <a:pt x="2059225" y="3478938"/>
                </a:moveTo>
                <a:cubicBezTo>
                  <a:pt x="2057786" y="3478938"/>
                  <a:pt x="2057067" y="3480017"/>
                  <a:pt x="2057067" y="3482175"/>
                </a:cubicBezTo>
                <a:lnTo>
                  <a:pt x="2058146" y="3485412"/>
                </a:lnTo>
                <a:lnTo>
                  <a:pt x="2059225" y="3485412"/>
                </a:lnTo>
                <a:lnTo>
                  <a:pt x="2061383" y="3483254"/>
                </a:lnTo>
                <a:lnTo>
                  <a:pt x="2061383" y="3481096"/>
                </a:lnTo>
                <a:close/>
                <a:moveTo>
                  <a:pt x="3787526" y="3478533"/>
                </a:moveTo>
                <a:lnTo>
                  <a:pt x="3787526" y="3479612"/>
                </a:lnTo>
                <a:lnTo>
                  <a:pt x="3789684" y="3479612"/>
                </a:lnTo>
                <a:lnTo>
                  <a:pt x="3789684" y="3478533"/>
                </a:lnTo>
                <a:close/>
                <a:moveTo>
                  <a:pt x="3659529" y="3478533"/>
                </a:moveTo>
                <a:lnTo>
                  <a:pt x="3659529" y="3479612"/>
                </a:lnTo>
                <a:lnTo>
                  <a:pt x="3661687" y="3479612"/>
                </a:lnTo>
                <a:lnTo>
                  <a:pt x="3661687" y="3478533"/>
                </a:lnTo>
                <a:close/>
                <a:moveTo>
                  <a:pt x="5739034" y="3478264"/>
                </a:moveTo>
                <a:lnTo>
                  <a:pt x="5739034" y="3479343"/>
                </a:lnTo>
                <a:lnTo>
                  <a:pt x="5741192" y="3479343"/>
                </a:lnTo>
                <a:lnTo>
                  <a:pt x="5741192" y="3478264"/>
                </a:lnTo>
                <a:close/>
                <a:moveTo>
                  <a:pt x="8697361" y="3477859"/>
                </a:moveTo>
                <a:lnTo>
                  <a:pt x="8696282" y="3478938"/>
                </a:lnTo>
                <a:lnTo>
                  <a:pt x="8696282" y="3480152"/>
                </a:lnTo>
                <a:cubicBezTo>
                  <a:pt x="8698260" y="3480152"/>
                  <a:pt x="8700418" y="3485592"/>
                  <a:pt x="8702756" y="3496472"/>
                </a:cubicBezTo>
                <a:lnTo>
                  <a:pt x="8701677" y="3497551"/>
                </a:lnTo>
                <a:lnTo>
                  <a:pt x="8701677" y="3498630"/>
                </a:lnTo>
                <a:cubicBezTo>
                  <a:pt x="8708061" y="3500788"/>
                  <a:pt x="8716783" y="3508071"/>
                  <a:pt x="8727843" y="3520480"/>
                </a:cubicBezTo>
                <a:lnTo>
                  <a:pt x="8730001" y="3520480"/>
                </a:lnTo>
                <a:cubicBezTo>
                  <a:pt x="8732608" y="3516793"/>
                  <a:pt x="8737329" y="3514950"/>
                  <a:pt x="8744162" y="3514950"/>
                </a:cubicBezTo>
                <a:lnTo>
                  <a:pt x="8745242" y="3513871"/>
                </a:lnTo>
                <a:cubicBezTo>
                  <a:pt x="8747489" y="3513871"/>
                  <a:pt x="8748613" y="3513152"/>
                  <a:pt x="8748613" y="3511713"/>
                </a:cubicBezTo>
                <a:lnTo>
                  <a:pt x="8745242" y="3507397"/>
                </a:lnTo>
                <a:lnTo>
                  <a:pt x="8745242" y="3506318"/>
                </a:lnTo>
                <a:cubicBezTo>
                  <a:pt x="8745242" y="3504429"/>
                  <a:pt x="8749602" y="3501867"/>
                  <a:pt x="8758324" y="3498630"/>
                </a:cubicBezTo>
                <a:lnTo>
                  <a:pt x="8762775" y="3493235"/>
                </a:lnTo>
                <a:lnTo>
                  <a:pt x="8762775" y="3490942"/>
                </a:lnTo>
                <a:lnTo>
                  <a:pt x="8759538" y="3490942"/>
                </a:lnTo>
                <a:lnTo>
                  <a:pt x="8756166" y="3494314"/>
                </a:lnTo>
                <a:lnTo>
                  <a:pt x="8747534" y="3492021"/>
                </a:lnTo>
                <a:lnTo>
                  <a:pt x="8738768" y="3494314"/>
                </a:lnTo>
                <a:cubicBezTo>
                  <a:pt x="8732204" y="3490807"/>
                  <a:pt x="8728922" y="3485682"/>
                  <a:pt x="8728922" y="3478938"/>
                </a:cubicBezTo>
                <a:lnTo>
                  <a:pt x="8724606" y="3480152"/>
                </a:lnTo>
                <a:close/>
                <a:moveTo>
                  <a:pt x="6240218" y="3477589"/>
                </a:moveTo>
                <a:lnTo>
                  <a:pt x="6240218" y="3480691"/>
                </a:lnTo>
                <a:lnTo>
                  <a:pt x="6241162" y="3480691"/>
                </a:lnTo>
                <a:lnTo>
                  <a:pt x="6241162" y="3477589"/>
                </a:lnTo>
                <a:close/>
                <a:moveTo>
                  <a:pt x="3629722" y="3477454"/>
                </a:moveTo>
                <a:lnTo>
                  <a:pt x="3628643" y="3478533"/>
                </a:lnTo>
                <a:lnTo>
                  <a:pt x="3628643" y="3480691"/>
                </a:lnTo>
                <a:lnTo>
                  <a:pt x="3631880" y="3480691"/>
                </a:lnTo>
                <a:lnTo>
                  <a:pt x="3631880" y="3479612"/>
                </a:lnTo>
                <a:close/>
                <a:moveTo>
                  <a:pt x="5639496" y="3476915"/>
                </a:moveTo>
                <a:lnTo>
                  <a:pt x="5629785" y="3480152"/>
                </a:lnTo>
                <a:lnTo>
                  <a:pt x="5628571" y="3479073"/>
                </a:lnTo>
                <a:lnTo>
                  <a:pt x="5627492" y="3479073"/>
                </a:lnTo>
                <a:cubicBezTo>
                  <a:pt x="5624975" y="3479073"/>
                  <a:pt x="5621333" y="3482355"/>
                  <a:pt x="5616567" y="3488919"/>
                </a:cubicBezTo>
                <a:lnTo>
                  <a:pt x="5615488" y="3488919"/>
                </a:lnTo>
                <a:lnTo>
                  <a:pt x="5615488" y="3489998"/>
                </a:lnTo>
                <a:cubicBezTo>
                  <a:pt x="5620434" y="3489998"/>
                  <a:pt x="5623716" y="3496427"/>
                  <a:pt x="5625334" y="3509285"/>
                </a:cubicBezTo>
                <a:cubicBezTo>
                  <a:pt x="5629201" y="3509465"/>
                  <a:pt x="5633202" y="3511263"/>
                  <a:pt x="5637338" y="3514680"/>
                </a:cubicBezTo>
                <a:lnTo>
                  <a:pt x="5639496" y="3514680"/>
                </a:lnTo>
                <a:lnTo>
                  <a:pt x="5648263" y="3506048"/>
                </a:lnTo>
                <a:lnTo>
                  <a:pt x="5647184" y="3495393"/>
                </a:lnTo>
                <a:lnTo>
                  <a:pt x="5647184" y="3480152"/>
                </a:lnTo>
                <a:close/>
                <a:moveTo>
                  <a:pt x="1052001" y="3476915"/>
                </a:moveTo>
                <a:lnTo>
                  <a:pt x="1052001" y="3477994"/>
                </a:lnTo>
                <a:lnTo>
                  <a:pt x="1054160" y="3480287"/>
                </a:lnTo>
                <a:lnTo>
                  <a:pt x="1054160" y="3476915"/>
                </a:lnTo>
                <a:close/>
                <a:moveTo>
                  <a:pt x="6235902" y="3476510"/>
                </a:moveTo>
                <a:lnTo>
                  <a:pt x="6235902" y="3478668"/>
                </a:lnTo>
                <a:lnTo>
                  <a:pt x="6236981" y="3478668"/>
                </a:lnTo>
                <a:lnTo>
                  <a:pt x="6236981" y="3476510"/>
                </a:lnTo>
                <a:close/>
                <a:moveTo>
                  <a:pt x="8640713" y="3475701"/>
                </a:moveTo>
                <a:lnTo>
                  <a:pt x="8640713" y="3476780"/>
                </a:lnTo>
                <a:cubicBezTo>
                  <a:pt x="8640713" y="3479388"/>
                  <a:pt x="8643231" y="3481231"/>
                  <a:pt x="8648266" y="3482310"/>
                </a:cubicBezTo>
                <a:lnTo>
                  <a:pt x="8649345" y="3489863"/>
                </a:lnTo>
                <a:lnTo>
                  <a:pt x="8649345" y="3490942"/>
                </a:lnTo>
                <a:lnTo>
                  <a:pt x="8647187" y="3498630"/>
                </a:lnTo>
                <a:lnTo>
                  <a:pt x="8649345" y="3504025"/>
                </a:lnTo>
                <a:lnTo>
                  <a:pt x="8648266" y="3505104"/>
                </a:lnTo>
                <a:lnTo>
                  <a:pt x="8647187" y="3505104"/>
                </a:lnTo>
                <a:lnTo>
                  <a:pt x="8645029" y="3502946"/>
                </a:lnTo>
                <a:lnTo>
                  <a:pt x="8642871" y="3502946"/>
                </a:lnTo>
                <a:lnTo>
                  <a:pt x="8642871" y="3506318"/>
                </a:lnTo>
                <a:lnTo>
                  <a:pt x="8651503" y="3516029"/>
                </a:lnTo>
                <a:lnTo>
                  <a:pt x="8651503" y="3518187"/>
                </a:lnTo>
                <a:lnTo>
                  <a:pt x="8649345" y="3522638"/>
                </a:lnTo>
                <a:lnTo>
                  <a:pt x="8650424" y="3529112"/>
                </a:lnTo>
                <a:lnTo>
                  <a:pt x="8649345" y="3540037"/>
                </a:lnTo>
                <a:lnTo>
                  <a:pt x="8662428" y="3544353"/>
                </a:lnTo>
                <a:cubicBezTo>
                  <a:pt x="8668093" y="3540037"/>
                  <a:pt x="8672094" y="3537879"/>
                  <a:pt x="8674432" y="3537879"/>
                </a:cubicBezTo>
                <a:lnTo>
                  <a:pt x="8675511" y="3537879"/>
                </a:lnTo>
                <a:lnTo>
                  <a:pt x="8681041" y="3542195"/>
                </a:lnTo>
                <a:lnTo>
                  <a:pt x="8686436" y="3542195"/>
                </a:lnTo>
                <a:cubicBezTo>
                  <a:pt x="8688774" y="3542195"/>
                  <a:pt x="8691336" y="3541116"/>
                  <a:pt x="8694124" y="3538958"/>
                </a:cubicBezTo>
                <a:lnTo>
                  <a:pt x="8701677" y="3540037"/>
                </a:lnTo>
                <a:lnTo>
                  <a:pt x="8701677" y="3536800"/>
                </a:lnTo>
                <a:lnTo>
                  <a:pt x="8697361" y="3528033"/>
                </a:lnTo>
                <a:lnTo>
                  <a:pt x="8698440" y="3521559"/>
                </a:lnTo>
                <a:lnTo>
                  <a:pt x="8693941" y="3505104"/>
                </a:lnTo>
                <a:lnTo>
                  <a:pt x="8695203" y="3505104"/>
                </a:lnTo>
                <a:lnTo>
                  <a:pt x="8695203" y="3504025"/>
                </a:lnTo>
                <a:lnTo>
                  <a:pt x="8693646" y="3504025"/>
                </a:lnTo>
                <a:lnTo>
                  <a:pt x="8688594" y="3485547"/>
                </a:lnTo>
                <a:lnTo>
                  <a:pt x="8683199" y="3477859"/>
                </a:lnTo>
                <a:lnTo>
                  <a:pt x="8670116" y="3478938"/>
                </a:lnTo>
                <a:lnTo>
                  <a:pt x="8662428" y="3477859"/>
                </a:lnTo>
                <a:lnTo>
                  <a:pt x="8659191" y="3478938"/>
                </a:lnTo>
                <a:lnTo>
                  <a:pt x="8651503" y="3475701"/>
                </a:lnTo>
                <a:lnTo>
                  <a:pt x="8647187" y="3476780"/>
                </a:lnTo>
                <a:close/>
                <a:moveTo>
                  <a:pt x="3701206" y="3473273"/>
                </a:moveTo>
                <a:lnTo>
                  <a:pt x="3697969" y="3474217"/>
                </a:lnTo>
                <a:lnTo>
                  <a:pt x="3697969" y="3476375"/>
                </a:lnTo>
                <a:lnTo>
                  <a:pt x="3701206" y="3479612"/>
                </a:lnTo>
                <a:lnTo>
                  <a:pt x="3704443" y="3476375"/>
                </a:lnTo>
                <a:lnTo>
                  <a:pt x="3704443" y="3474217"/>
                </a:lnTo>
                <a:close/>
                <a:moveTo>
                  <a:pt x="5593639" y="3472869"/>
                </a:moveTo>
                <a:lnTo>
                  <a:pt x="5591481" y="3475027"/>
                </a:lnTo>
                <a:lnTo>
                  <a:pt x="5591481" y="3479343"/>
                </a:lnTo>
                <a:lnTo>
                  <a:pt x="5592560" y="3479343"/>
                </a:lnTo>
                <a:lnTo>
                  <a:pt x="5595797" y="3476106"/>
                </a:lnTo>
                <a:lnTo>
                  <a:pt x="5595797" y="3472869"/>
                </a:lnTo>
                <a:close/>
                <a:moveTo>
                  <a:pt x="1182696" y="3472599"/>
                </a:moveTo>
                <a:lnTo>
                  <a:pt x="1179324" y="3482445"/>
                </a:lnTo>
                <a:lnTo>
                  <a:pt x="1181616" y="3482445"/>
                </a:lnTo>
                <a:lnTo>
                  <a:pt x="1183776" y="3473678"/>
                </a:lnTo>
                <a:lnTo>
                  <a:pt x="1183776" y="3472599"/>
                </a:lnTo>
                <a:close/>
                <a:moveTo>
                  <a:pt x="1105818" y="3471385"/>
                </a:moveTo>
                <a:lnTo>
                  <a:pt x="1104737" y="3472599"/>
                </a:lnTo>
                <a:lnTo>
                  <a:pt x="1104737" y="3474757"/>
                </a:lnTo>
                <a:lnTo>
                  <a:pt x="1107975" y="3474757"/>
                </a:lnTo>
                <a:lnTo>
                  <a:pt x="1107975" y="3473678"/>
                </a:lnTo>
                <a:close/>
                <a:moveTo>
                  <a:pt x="8148836" y="3470576"/>
                </a:moveTo>
                <a:cubicBezTo>
                  <a:pt x="8146049" y="3471655"/>
                  <a:pt x="8144655" y="3472734"/>
                  <a:pt x="8144655" y="3473813"/>
                </a:cubicBezTo>
                <a:lnTo>
                  <a:pt x="8145734" y="3474892"/>
                </a:lnTo>
                <a:lnTo>
                  <a:pt x="8149915" y="3474892"/>
                </a:lnTo>
                <a:lnTo>
                  <a:pt x="8152073" y="3472734"/>
                </a:lnTo>
                <a:close/>
                <a:moveTo>
                  <a:pt x="6241162" y="3469092"/>
                </a:moveTo>
                <a:lnTo>
                  <a:pt x="6241162" y="3470171"/>
                </a:lnTo>
                <a:lnTo>
                  <a:pt x="6244399" y="3471250"/>
                </a:lnTo>
                <a:lnTo>
                  <a:pt x="6246557" y="3471250"/>
                </a:lnTo>
                <a:lnTo>
                  <a:pt x="6246557" y="3470171"/>
                </a:lnTo>
                <a:lnTo>
                  <a:pt x="6242241" y="3469092"/>
                </a:lnTo>
                <a:close/>
                <a:moveTo>
                  <a:pt x="6181007" y="3469092"/>
                </a:moveTo>
                <a:lnTo>
                  <a:pt x="6181007" y="3471250"/>
                </a:lnTo>
                <a:lnTo>
                  <a:pt x="6182086" y="3471250"/>
                </a:lnTo>
                <a:lnTo>
                  <a:pt x="6182086" y="3469092"/>
                </a:lnTo>
                <a:close/>
                <a:moveTo>
                  <a:pt x="9289180" y="3468687"/>
                </a:moveTo>
                <a:lnTo>
                  <a:pt x="9287022" y="3470711"/>
                </a:lnTo>
                <a:lnTo>
                  <a:pt x="9287022" y="3471790"/>
                </a:lnTo>
                <a:cubicBezTo>
                  <a:pt x="9289360" y="3476106"/>
                  <a:pt x="9292238" y="3478264"/>
                  <a:pt x="9295654" y="3478264"/>
                </a:cubicBezTo>
                <a:lnTo>
                  <a:pt x="9297812" y="3475027"/>
                </a:lnTo>
                <a:cubicBezTo>
                  <a:pt x="9296374" y="3475027"/>
                  <a:pt x="9295654" y="3473588"/>
                  <a:pt x="9295654" y="3470711"/>
                </a:cubicBezTo>
                <a:lnTo>
                  <a:pt x="9290259" y="3468687"/>
                </a:lnTo>
                <a:close/>
                <a:moveTo>
                  <a:pt x="8623179" y="3468148"/>
                </a:moveTo>
                <a:lnTo>
                  <a:pt x="8619942" y="3471385"/>
                </a:lnTo>
                <a:lnTo>
                  <a:pt x="8619942" y="3473543"/>
                </a:lnTo>
                <a:lnTo>
                  <a:pt x="8623179" y="3473543"/>
                </a:lnTo>
                <a:lnTo>
                  <a:pt x="8626551" y="3470306"/>
                </a:lnTo>
                <a:lnTo>
                  <a:pt x="8624258" y="3468148"/>
                </a:lnTo>
                <a:close/>
                <a:moveTo>
                  <a:pt x="1190384" y="3468148"/>
                </a:moveTo>
                <a:lnTo>
                  <a:pt x="1190384" y="3469227"/>
                </a:lnTo>
                <a:lnTo>
                  <a:pt x="1192543" y="3469227"/>
                </a:lnTo>
                <a:lnTo>
                  <a:pt x="1192543" y="3468148"/>
                </a:lnTo>
                <a:close/>
                <a:moveTo>
                  <a:pt x="8245137" y="3467474"/>
                </a:moveTo>
                <a:lnTo>
                  <a:pt x="8243114" y="3469497"/>
                </a:lnTo>
                <a:cubicBezTo>
                  <a:pt x="8244103" y="3472374"/>
                  <a:pt x="8245137" y="3473813"/>
                  <a:pt x="8246216" y="3473813"/>
                </a:cubicBezTo>
                <a:lnTo>
                  <a:pt x="8248374" y="3473813"/>
                </a:lnTo>
                <a:lnTo>
                  <a:pt x="8248374" y="3468418"/>
                </a:lnTo>
                <a:close/>
                <a:moveTo>
                  <a:pt x="1195779" y="3467069"/>
                </a:moveTo>
                <a:lnTo>
                  <a:pt x="1195779" y="3468148"/>
                </a:lnTo>
                <a:lnTo>
                  <a:pt x="1198072" y="3468148"/>
                </a:lnTo>
                <a:lnTo>
                  <a:pt x="1198072" y="3467069"/>
                </a:lnTo>
                <a:close/>
                <a:moveTo>
                  <a:pt x="9085114" y="3466529"/>
                </a:moveTo>
                <a:lnTo>
                  <a:pt x="9085114" y="3467608"/>
                </a:lnTo>
                <a:lnTo>
                  <a:pt x="9091453" y="3467608"/>
                </a:lnTo>
                <a:lnTo>
                  <a:pt x="9091453" y="3466529"/>
                </a:lnTo>
                <a:close/>
                <a:moveTo>
                  <a:pt x="1723399" y="3466125"/>
                </a:moveTo>
                <a:lnTo>
                  <a:pt x="1723399" y="3468283"/>
                </a:lnTo>
                <a:lnTo>
                  <a:pt x="1722455" y="3468283"/>
                </a:lnTo>
                <a:lnTo>
                  <a:pt x="1723399" y="3471250"/>
                </a:lnTo>
                <a:lnTo>
                  <a:pt x="1726500" y="3471250"/>
                </a:lnTo>
                <a:lnTo>
                  <a:pt x="1728523" y="3469227"/>
                </a:lnTo>
                <a:lnTo>
                  <a:pt x="1728523" y="3466125"/>
                </a:lnTo>
                <a:close/>
                <a:moveTo>
                  <a:pt x="6063666" y="3465990"/>
                </a:moveTo>
                <a:lnTo>
                  <a:pt x="6063666" y="3466934"/>
                </a:lnTo>
                <a:lnTo>
                  <a:pt x="6065824" y="3466934"/>
                </a:lnTo>
                <a:lnTo>
                  <a:pt x="6065824" y="3465990"/>
                </a:lnTo>
                <a:close/>
                <a:moveTo>
                  <a:pt x="5733504" y="3465316"/>
                </a:moveTo>
                <a:lnTo>
                  <a:pt x="5733504" y="3467474"/>
                </a:lnTo>
                <a:lnTo>
                  <a:pt x="5735797" y="3467474"/>
                </a:lnTo>
                <a:lnTo>
                  <a:pt x="5735797" y="3465316"/>
                </a:lnTo>
                <a:close/>
                <a:moveTo>
                  <a:pt x="1619544" y="3465316"/>
                </a:moveTo>
                <a:cubicBezTo>
                  <a:pt x="1613340" y="3465316"/>
                  <a:pt x="1610238" y="3469722"/>
                  <a:pt x="1610238" y="3478533"/>
                </a:cubicBezTo>
                <a:lnTo>
                  <a:pt x="1610238" y="3481636"/>
                </a:lnTo>
                <a:cubicBezTo>
                  <a:pt x="1611676" y="3482984"/>
                  <a:pt x="1612710" y="3487076"/>
                  <a:pt x="1613340" y="3493909"/>
                </a:cubicBezTo>
                <a:lnTo>
                  <a:pt x="1615363" y="3498090"/>
                </a:lnTo>
                <a:cubicBezTo>
                  <a:pt x="1614195" y="3501507"/>
                  <a:pt x="1612485" y="3503216"/>
                  <a:pt x="1610238" y="3503216"/>
                </a:cubicBezTo>
                <a:lnTo>
                  <a:pt x="1610238" y="3508341"/>
                </a:lnTo>
                <a:lnTo>
                  <a:pt x="1613340" y="3526684"/>
                </a:lnTo>
                <a:lnTo>
                  <a:pt x="1611317" y="3553389"/>
                </a:lnTo>
                <a:cubicBezTo>
                  <a:pt x="1612126" y="3556806"/>
                  <a:pt x="1613159" y="3558515"/>
                  <a:pt x="1614420" y="3558515"/>
                </a:cubicBezTo>
                <a:lnTo>
                  <a:pt x="1644092" y="3558515"/>
                </a:lnTo>
                <a:lnTo>
                  <a:pt x="1647194" y="3560538"/>
                </a:lnTo>
                <a:lnTo>
                  <a:pt x="1652319" y="3558515"/>
                </a:lnTo>
                <a:lnTo>
                  <a:pt x="1657445" y="3559459"/>
                </a:lnTo>
                <a:lnTo>
                  <a:pt x="1663514" y="3557436"/>
                </a:lnTo>
                <a:lnTo>
                  <a:pt x="1664593" y="3557436"/>
                </a:lnTo>
                <a:cubicBezTo>
                  <a:pt x="1667650" y="3560493"/>
                  <a:pt x="1671381" y="3562201"/>
                  <a:pt x="1675786" y="3562561"/>
                </a:cubicBezTo>
                <a:cubicBezTo>
                  <a:pt x="1675786" y="3559863"/>
                  <a:pt x="1681272" y="3558515"/>
                  <a:pt x="1692242" y="3558515"/>
                </a:cubicBezTo>
                <a:lnTo>
                  <a:pt x="1693321" y="3558515"/>
                </a:lnTo>
                <a:lnTo>
                  <a:pt x="1694266" y="3554333"/>
                </a:lnTo>
                <a:lnTo>
                  <a:pt x="1692242" y="3548264"/>
                </a:lnTo>
                <a:lnTo>
                  <a:pt x="1692242" y="3546241"/>
                </a:lnTo>
                <a:lnTo>
                  <a:pt x="1693321" y="3541116"/>
                </a:lnTo>
                <a:lnTo>
                  <a:pt x="1691163" y="3538958"/>
                </a:lnTo>
                <a:lnTo>
                  <a:pt x="1691163" y="3536934"/>
                </a:lnTo>
                <a:cubicBezTo>
                  <a:pt x="1692602" y="3535406"/>
                  <a:pt x="1693636" y="3531674"/>
                  <a:pt x="1694266" y="3525740"/>
                </a:cubicBezTo>
                <a:lnTo>
                  <a:pt x="1692242" y="3519536"/>
                </a:lnTo>
                <a:lnTo>
                  <a:pt x="1695344" y="3508341"/>
                </a:lnTo>
                <a:lnTo>
                  <a:pt x="1693321" y="3500113"/>
                </a:lnTo>
                <a:lnTo>
                  <a:pt x="1693321" y="3497011"/>
                </a:lnTo>
                <a:lnTo>
                  <a:pt x="1695344" y="3493909"/>
                </a:lnTo>
                <a:lnTo>
                  <a:pt x="1693321" y="3489863"/>
                </a:lnTo>
                <a:lnTo>
                  <a:pt x="1697367" y="3478533"/>
                </a:lnTo>
                <a:lnTo>
                  <a:pt x="1696289" y="3478533"/>
                </a:lnTo>
                <a:lnTo>
                  <a:pt x="1694266" y="3476510"/>
                </a:lnTo>
                <a:lnTo>
                  <a:pt x="1694266" y="3475566"/>
                </a:lnTo>
                <a:lnTo>
                  <a:pt x="1695344" y="3471385"/>
                </a:lnTo>
                <a:lnTo>
                  <a:pt x="1694266" y="3468283"/>
                </a:lnTo>
                <a:lnTo>
                  <a:pt x="1689140" y="3469362"/>
                </a:lnTo>
                <a:lnTo>
                  <a:pt x="1686039" y="3469362"/>
                </a:lnTo>
                <a:cubicBezTo>
                  <a:pt x="1681812" y="3469362"/>
                  <a:pt x="1677046" y="3468328"/>
                  <a:pt x="1671741" y="3466260"/>
                </a:cubicBezTo>
                <a:lnTo>
                  <a:pt x="1667696" y="3469362"/>
                </a:lnTo>
                <a:lnTo>
                  <a:pt x="1666616" y="3468283"/>
                </a:lnTo>
                <a:lnTo>
                  <a:pt x="1661491" y="3469362"/>
                </a:lnTo>
                <a:lnTo>
                  <a:pt x="1650296" y="3468283"/>
                </a:lnTo>
                <a:lnTo>
                  <a:pt x="1635864" y="3469362"/>
                </a:lnTo>
                <a:cubicBezTo>
                  <a:pt x="1632088" y="3469362"/>
                  <a:pt x="1626648" y="3468013"/>
                  <a:pt x="1619544" y="3465316"/>
                </a:cubicBezTo>
                <a:close/>
                <a:moveTo>
                  <a:pt x="9194633" y="3464371"/>
                </a:moveTo>
                <a:lnTo>
                  <a:pt x="9194633" y="3467608"/>
                </a:lnTo>
                <a:lnTo>
                  <a:pt x="9197870" y="3467608"/>
                </a:lnTo>
                <a:lnTo>
                  <a:pt x="9200028" y="3465450"/>
                </a:lnTo>
                <a:lnTo>
                  <a:pt x="9200028" y="3464371"/>
                </a:lnTo>
                <a:close/>
                <a:moveTo>
                  <a:pt x="7774975" y="3463427"/>
                </a:moveTo>
                <a:lnTo>
                  <a:pt x="7774975" y="3465585"/>
                </a:lnTo>
                <a:lnTo>
                  <a:pt x="7778212" y="3465585"/>
                </a:lnTo>
                <a:lnTo>
                  <a:pt x="7778212" y="3463427"/>
                </a:lnTo>
                <a:close/>
                <a:moveTo>
                  <a:pt x="1581645" y="3462213"/>
                </a:moveTo>
                <a:lnTo>
                  <a:pt x="1581645" y="3465316"/>
                </a:lnTo>
                <a:lnTo>
                  <a:pt x="1586769" y="3474487"/>
                </a:lnTo>
                <a:cubicBezTo>
                  <a:pt x="1586769" y="3477904"/>
                  <a:pt x="1586049" y="3479612"/>
                  <a:pt x="1584611" y="3479612"/>
                </a:cubicBezTo>
                <a:cubicBezTo>
                  <a:pt x="1586230" y="3483749"/>
                  <a:pt x="1587623" y="3485817"/>
                  <a:pt x="1588793" y="3485817"/>
                </a:cubicBezTo>
                <a:lnTo>
                  <a:pt x="1588793" y="3482715"/>
                </a:lnTo>
                <a:lnTo>
                  <a:pt x="1586769" y="3479612"/>
                </a:lnTo>
                <a:lnTo>
                  <a:pt x="1587714" y="3473408"/>
                </a:lnTo>
                <a:cubicBezTo>
                  <a:pt x="1584296" y="3469901"/>
                  <a:pt x="1582588" y="3466170"/>
                  <a:pt x="1582588" y="3462213"/>
                </a:cubicBezTo>
                <a:close/>
                <a:moveTo>
                  <a:pt x="8265503" y="3462079"/>
                </a:moveTo>
                <a:lnTo>
                  <a:pt x="8265503" y="3464237"/>
                </a:lnTo>
                <a:lnTo>
                  <a:pt x="8267661" y="3466395"/>
                </a:lnTo>
                <a:lnTo>
                  <a:pt x="8269819" y="3466395"/>
                </a:lnTo>
                <a:lnTo>
                  <a:pt x="8269819" y="3465316"/>
                </a:lnTo>
                <a:lnTo>
                  <a:pt x="8266582" y="3462079"/>
                </a:lnTo>
                <a:close/>
                <a:moveTo>
                  <a:pt x="8156389" y="3462079"/>
                </a:moveTo>
                <a:lnTo>
                  <a:pt x="8156389" y="3465316"/>
                </a:lnTo>
                <a:lnTo>
                  <a:pt x="8159626" y="3465316"/>
                </a:lnTo>
                <a:lnTo>
                  <a:pt x="8159626" y="3462079"/>
                </a:lnTo>
                <a:close/>
                <a:moveTo>
                  <a:pt x="7673684" y="3461269"/>
                </a:moveTo>
                <a:lnTo>
                  <a:pt x="7673684" y="3469901"/>
                </a:lnTo>
                <a:lnTo>
                  <a:pt x="7675842" y="3471925"/>
                </a:lnTo>
                <a:lnTo>
                  <a:pt x="7676921" y="3471925"/>
                </a:lnTo>
                <a:lnTo>
                  <a:pt x="7678000" y="3467743"/>
                </a:lnTo>
                <a:cubicBezTo>
                  <a:pt x="7677280" y="3463427"/>
                  <a:pt x="7676201" y="3461269"/>
                  <a:pt x="7674763" y="3461269"/>
                </a:cubicBezTo>
                <a:close/>
                <a:moveTo>
                  <a:pt x="7713472" y="3460190"/>
                </a:moveTo>
                <a:lnTo>
                  <a:pt x="7709156" y="3464506"/>
                </a:lnTo>
                <a:lnTo>
                  <a:pt x="7711314" y="3468822"/>
                </a:lnTo>
                <a:lnTo>
                  <a:pt x="7712393" y="3467743"/>
                </a:lnTo>
                <a:lnTo>
                  <a:pt x="7713472" y="3467743"/>
                </a:lnTo>
                <a:lnTo>
                  <a:pt x="7717788" y="3470845"/>
                </a:lnTo>
                <a:lnTo>
                  <a:pt x="7719946" y="3468822"/>
                </a:lnTo>
                <a:lnTo>
                  <a:pt x="7719946" y="3467743"/>
                </a:lnTo>
                <a:cubicBezTo>
                  <a:pt x="7719946" y="3466305"/>
                  <a:pt x="7718507" y="3465585"/>
                  <a:pt x="7715630" y="3465585"/>
                </a:cubicBezTo>
                <a:lnTo>
                  <a:pt x="7714551" y="3460190"/>
                </a:lnTo>
                <a:close/>
                <a:moveTo>
                  <a:pt x="3751244" y="3459381"/>
                </a:moveTo>
                <a:lnTo>
                  <a:pt x="3750300" y="3460460"/>
                </a:lnTo>
                <a:lnTo>
                  <a:pt x="3750300" y="3466799"/>
                </a:lnTo>
                <a:lnTo>
                  <a:pt x="3752323" y="3466799"/>
                </a:lnTo>
                <a:lnTo>
                  <a:pt x="3753402" y="3460460"/>
                </a:lnTo>
                <a:lnTo>
                  <a:pt x="3752323" y="3459381"/>
                </a:lnTo>
                <a:close/>
                <a:moveTo>
                  <a:pt x="1175009" y="3459381"/>
                </a:moveTo>
                <a:lnTo>
                  <a:pt x="1175009" y="3462618"/>
                </a:lnTo>
                <a:cubicBezTo>
                  <a:pt x="1175727" y="3464866"/>
                  <a:pt x="1177930" y="3465990"/>
                  <a:pt x="1181616" y="3465990"/>
                </a:cubicBezTo>
                <a:lnTo>
                  <a:pt x="1182696" y="3464911"/>
                </a:lnTo>
                <a:cubicBezTo>
                  <a:pt x="1181796" y="3461224"/>
                  <a:pt x="1180673" y="3459381"/>
                  <a:pt x="1179324" y="3459381"/>
                </a:cubicBezTo>
                <a:close/>
                <a:moveTo>
                  <a:pt x="5139122" y="3459246"/>
                </a:moveTo>
                <a:lnTo>
                  <a:pt x="5135750" y="3462483"/>
                </a:lnTo>
                <a:lnTo>
                  <a:pt x="5135750" y="3466799"/>
                </a:lnTo>
                <a:cubicBezTo>
                  <a:pt x="5137639" y="3470396"/>
                  <a:pt x="5140561" y="3472194"/>
                  <a:pt x="5144517" y="3472194"/>
                </a:cubicBezTo>
                <a:lnTo>
                  <a:pt x="5147889" y="3472194"/>
                </a:lnTo>
                <a:lnTo>
                  <a:pt x="5147889" y="3466799"/>
                </a:lnTo>
                <a:lnTo>
                  <a:pt x="5146675" y="3466799"/>
                </a:lnTo>
                <a:lnTo>
                  <a:pt x="5142359" y="3467878"/>
                </a:lnTo>
                <a:cubicBezTo>
                  <a:pt x="5139482" y="3466799"/>
                  <a:pt x="5138043" y="3465720"/>
                  <a:pt x="5138043" y="3464641"/>
                </a:cubicBezTo>
                <a:lnTo>
                  <a:pt x="5138043" y="3463562"/>
                </a:lnTo>
                <a:lnTo>
                  <a:pt x="5140201" y="3460325"/>
                </a:lnTo>
                <a:lnTo>
                  <a:pt x="5140201" y="3459246"/>
                </a:lnTo>
                <a:close/>
                <a:moveTo>
                  <a:pt x="9090374" y="3459111"/>
                </a:moveTo>
                <a:lnTo>
                  <a:pt x="9090374" y="3460190"/>
                </a:lnTo>
                <a:lnTo>
                  <a:pt x="9095769" y="3460190"/>
                </a:lnTo>
                <a:lnTo>
                  <a:pt x="9095769" y="3459111"/>
                </a:lnTo>
                <a:close/>
                <a:moveTo>
                  <a:pt x="1580566" y="3459111"/>
                </a:moveTo>
                <a:lnTo>
                  <a:pt x="1580566" y="3461134"/>
                </a:lnTo>
                <a:lnTo>
                  <a:pt x="1581645" y="3461134"/>
                </a:lnTo>
                <a:lnTo>
                  <a:pt x="1581645" y="3459111"/>
                </a:lnTo>
                <a:close/>
                <a:moveTo>
                  <a:pt x="3638219" y="3458302"/>
                </a:moveTo>
                <a:cubicBezTo>
                  <a:pt x="3635431" y="3459381"/>
                  <a:pt x="3634038" y="3460460"/>
                  <a:pt x="3634038" y="3461539"/>
                </a:cubicBezTo>
                <a:lnTo>
                  <a:pt x="3634038" y="3472194"/>
                </a:lnTo>
                <a:lnTo>
                  <a:pt x="3641456" y="3472194"/>
                </a:lnTo>
                <a:lnTo>
                  <a:pt x="3644693" y="3468957"/>
                </a:lnTo>
                <a:lnTo>
                  <a:pt x="3644693" y="3467878"/>
                </a:lnTo>
                <a:close/>
                <a:moveTo>
                  <a:pt x="6203127" y="3457493"/>
                </a:moveTo>
                <a:cubicBezTo>
                  <a:pt x="6201778" y="3457493"/>
                  <a:pt x="6200025" y="3463113"/>
                  <a:pt x="6197867" y="3474352"/>
                </a:cubicBezTo>
                <a:cubicBezTo>
                  <a:pt x="6198946" y="3477230"/>
                  <a:pt x="6200025" y="3478668"/>
                  <a:pt x="6201104" y="3478668"/>
                </a:cubicBezTo>
                <a:cubicBezTo>
                  <a:pt x="6202273" y="3468238"/>
                  <a:pt x="6203666" y="3462213"/>
                  <a:pt x="6205285" y="3460595"/>
                </a:cubicBezTo>
                <a:lnTo>
                  <a:pt x="6205285" y="3459651"/>
                </a:lnTo>
                <a:close/>
                <a:moveTo>
                  <a:pt x="6184110" y="3457493"/>
                </a:moveTo>
                <a:lnTo>
                  <a:pt x="6184110" y="3458572"/>
                </a:lnTo>
                <a:lnTo>
                  <a:pt x="6185189" y="3461674"/>
                </a:lnTo>
                <a:lnTo>
                  <a:pt x="6186268" y="3461674"/>
                </a:lnTo>
                <a:lnTo>
                  <a:pt x="6186268" y="3460595"/>
                </a:lnTo>
                <a:lnTo>
                  <a:pt x="6185189" y="3457493"/>
                </a:lnTo>
                <a:close/>
                <a:moveTo>
                  <a:pt x="1597424" y="3457493"/>
                </a:moveTo>
                <a:lnTo>
                  <a:pt x="1594323" y="3458437"/>
                </a:lnTo>
                <a:lnTo>
                  <a:pt x="1594323" y="3461539"/>
                </a:lnTo>
                <a:lnTo>
                  <a:pt x="1598503" y="3465720"/>
                </a:lnTo>
                <a:lnTo>
                  <a:pt x="1601606" y="3462618"/>
                </a:lnTo>
                <a:cubicBezTo>
                  <a:pt x="1600706" y="3459381"/>
                  <a:pt x="1599313" y="3457673"/>
                  <a:pt x="1597424" y="3457493"/>
                </a:cubicBezTo>
                <a:close/>
                <a:moveTo>
                  <a:pt x="6228484" y="3456414"/>
                </a:moveTo>
                <a:lnTo>
                  <a:pt x="6225381" y="3457493"/>
                </a:lnTo>
                <a:lnTo>
                  <a:pt x="6227539" y="3459651"/>
                </a:lnTo>
                <a:lnTo>
                  <a:pt x="6226460" y="3469092"/>
                </a:lnTo>
                <a:lnTo>
                  <a:pt x="6227539" y="3481770"/>
                </a:lnTo>
                <a:lnTo>
                  <a:pt x="6226460" y="3499709"/>
                </a:lnTo>
                <a:lnTo>
                  <a:pt x="6226460" y="3506048"/>
                </a:lnTo>
                <a:cubicBezTo>
                  <a:pt x="6226460" y="3507487"/>
                  <a:pt x="6223628" y="3508566"/>
                  <a:pt x="6217963" y="3509285"/>
                </a:cubicBezTo>
                <a:cubicBezTo>
                  <a:pt x="6217963" y="3518996"/>
                  <a:pt x="6220436" y="3527089"/>
                  <a:pt x="6225381" y="3533563"/>
                </a:cubicBezTo>
                <a:cubicBezTo>
                  <a:pt x="6231855" y="3531674"/>
                  <a:pt x="6237475" y="3526729"/>
                  <a:pt x="6242241" y="3518726"/>
                </a:cubicBezTo>
                <a:lnTo>
                  <a:pt x="6243320" y="3518726"/>
                </a:lnTo>
                <a:lnTo>
                  <a:pt x="6247501" y="3521963"/>
                </a:lnTo>
                <a:lnTo>
                  <a:pt x="6254919" y="3521963"/>
                </a:lnTo>
                <a:cubicBezTo>
                  <a:pt x="6249344" y="3516119"/>
                  <a:pt x="6246557" y="3509060"/>
                  <a:pt x="6246557" y="3500788"/>
                </a:cubicBezTo>
                <a:cubicBezTo>
                  <a:pt x="6244579" y="3500248"/>
                  <a:pt x="6241387" y="3494269"/>
                  <a:pt x="6236981" y="3482849"/>
                </a:cubicBezTo>
                <a:cubicBezTo>
                  <a:pt x="6235542" y="3482490"/>
                  <a:pt x="6234148" y="3480736"/>
                  <a:pt x="6232800" y="3477589"/>
                </a:cubicBezTo>
                <a:cubicBezTo>
                  <a:pt x="6233879" y="3470486"/>
                  <a:pt x="6235272" y="3466934"/>
                  <a:pt x="6236981" y="3466934"/>
                </a:cubicBezTo>
                <a:lnTo>
                  <a:pt x="6238060" y="3466934"/>
                </a:lnTo>
                <a:cubicBezTo>
                  <a:pt x="6231676" y="3461719"/>
                  <a:pt x="6228484" y="3458212"/>
                  <a:pt x="6228484" y="3456414"/>
                </a:cubicBezTo>
                <a:close/>
                <a:moveTo>
                  <a:pt x="3550820" y="3456144"/>
                </a:moveTo>
                <a:lnTo>
                  <a:pt x="3550820" y="3458302"/>
                </a:lnTo>
                <a:lnTo>
                  <a:pt x="3552978" y="3456144"/>
                </a:lnTo>
                <a:close/>
                <a:moveTo>
                  <a:pt x="1581645" y="3456009"/>
                </a:moveTo>
                <a:lnTo>
                  <a:pt x="1581645" y="3458032"/>
                </a:lnTo>
                <a:lnTo>
                  <a:pt x="1582588" y="3458032"/>
                </a:lnTo>
                <a:lnTo>
                  <a:pt x="1582588" y="3456009"/>
                </a:lnTo>
                <a:close/>
                <a:moveTo>
                  <a:pt x="4203063" y="3454930"/>
                </a:moveTo>
                <a:lnTo>
                  <a:pt x="4201984" y="3456009"/>
                </a:lnTo>
                <a:lnTo>
                  <a:pt x="4201984" y="3458167"/>
                </a:lnTo>
                <a:lnTo>
                  <a:pt x="4206300" y="3458167"/>
                </a:lnTo>
                <a:lnTo>
                  <a:pt x="4208593" y="3456009"/>
                </a:lnTo>
                <a:close/>
                <a:moveTo>
                  <a:pt x="1112428" y="3454930"/>
                </a:moveTo>
                <a:lnTo>
                  <a:pt x="1112428" y="3456009"/>
                </a:lnTo>
                <a:cubicBezTo>
                  <a:pt x="1114585" y="3462663"/>
                  <a:pt x="1116382" y="3465990"/>
                  <a:pt x="1117822" y="3465990"/>
                </a:cubicBezTo>
                <a:lnTo>
                  <a:pt x="1120114" y="3465990"/>
                </a:lnTo>
                <a:lnTo>
                  <a:pt x="1120114" y="3460460"/>
                </a:lnTo>
                <a:cubicBezTo>
                  <a:pt x="1117866" y="3456773"/>
                  <a:pt x="1115303" y="3454930"/>
                  <a:pt x="1112428" y="3454930"/>
                </a:cubicBezTo>
                <a:close/>
                <a:moveTo>
                  <a:pt x="1028939" y="3453851"/>
                </a:moveTo>
                <a:lnTo>
                  <a:pt x="1028939" y="3454930"/>
                </a:lnTo>
                <a:cubicBezTo>
                  <a:pt x="1032535" y="3461764"/>
                  <a:pt x="1034333" y="3466889"/>
                  <a:pt x="1034333" y="3470306"/>
                </a:cubicBezTo>
                <a:lnTo>
                  <a:pt x="1035412" y="3470306"/>
                </a:lnTo>
                <a:lnTo>
                  <a:pt x="1035412" y="3464911"/>
                </a:lnTo>
                <a:lnTo>
                  <a:pt x="1030018" y="3453851"/>
                </a:lnTo>
                <a:close/>
                <a:moveTo>
                  <a:pt x="5753196" y="3453581"/>
                </a:moveTo>
                <a:lnTo>
                  <a:pt x="5751038" y="3455739"/>
                </a:lnTo>
                <a:lnTo>
                  <a:pt x="5751038" y="3458976"/>
                </a:lnTo>
                <a:cubicBezTo>
                  <a:pt x="5752477" y="3461854"/>
                  <a:pt x="5754680" y="3463292"/>
                  <a:pt x="5757647" y="3463292"/>
                </a:cubicBezTo>
                <a:lnTo>
                  <a:pt x="5758726" y="3462213"/>
                </a:lnTo>
                <a:lnTo>
                  <a:pt x="5758726" y="3461134"/>
                </a:lnTo>
                <a:cubicBezTo>
                  <a:pt x="5757827" y="3456099"/>
                  <a:pt x="5756343" y="3453581"/>
                  <a:pt x="5754275" y="3453581"/>
                </a:cubicBezTo>
                <a:close/>
                <a:moveTo>
                  <a:pt x="8154231" y="3453447"/>
                </a:moveTo>
                <a:lnTo>
                  <a:pt x="8152073" y="3455605"/>
                </a:lnTo>
                <a:lnTo>
                  <a:pt x="8152073" y="3458842"/>
                </a:lnTo>
                <a:lnTo>
                  <a:pt x="8153152" y="3458842"/>
                </a:lnTo>
                <a:lnTo>
                  <a:pt x="8158547" y="3455605"/>
                </a:lnTo>
                <a:lnTo>
                  <a:pt x="8158547" y="3453447"/>
                </a:lnTo>
                <a:close/>
                <a:moveTo>
                  <a:pt x="2068937" y="3452772"/>
                </a:moveTo>
                <a:lnTo>
                  <a:pt x="2064620" y="3461404"/>
                </a:lnTo>
                <a:lnTo>
                  <a:pt x="2065700" y="3462483"/>
                </a:lnTo>
                <a:lnTo>
                  <a:pt x="2070015" y="3462483"/>
                </a:lnTo>
                <a:lnTo>
                  <a:pt x="2074332" y="3457088"/>
                </a:lnTo>
                <a:lnTo>
                  <a:pt x="2074332" y="3454930"/>
                </a:lnTo>
                <a:lnTo>
                  <a:pt x="2072173" y="3452772"/>
                </a:lnTo>
                <a:close/>
                <a:moveTo>
                  <a:pt x="2185198" y="3452637"/>
                </a:moveTo>
                <a:cubicBezTo>
                  <a:pt x="2182320" y="3453357"/>
                  <a:pt x="2180883" y="3455515"/>
                  <a:pt x="2180883" y="3459111"/>
                </a:cubicBezTo>
                <a:lnTo>
                  <a:pt x="2181961" y="3460190"/>
                </a:lnTo>
                <a:lnTo>
                  <a:pt x="2185198" y="3460190"/>
                </a:lnTo>
                <a:lnTo>
                  <a:pt x="2188436" y="3456953"/>
                </a:lnTo>
                <a:cubicBezTo>
                  <a:pt x="2187356" y="3454076"/>
                  <a:pt x="2186278" y="3452637"/>
                  <a:pt x="2185198" y="3452637"/>
                </a:cubicBezTo>
                <a:close/>
                <a:moveTo>
                  <a:pt x="9117349" y="3451693"/>
                </a:moveTo>
                <a:lnTo>
                  <a:pt x="9117349" y="3460190"/>
                </a:lnTo>
                <a:lnTo>
                  <a:pt x="9120451" y="3475027"/>
                </a:lnTo>
                <a:cubicBezTo>
                  <a:pt x="9119462" y="3477814"/>
                  <a:pt x="9118428" y="3479208"/>
                  <a:pt x="9117349" y="3479208"/>
                </a:cubicBezTo>
                <a:lnTo>
                  <a:pt x="9121530" y="3500518"/>
                </a:lnTo>
                <a:lnTo>
                  <a:pt x="9118428" y="3517512"/>
                </a:lnTo>
                <a:lnTo>
                  <a:pt x="9119507" y="3518591"/>
                </a:lnTo>
                <a:lnTo>
                  <a:pt x="9130162" y="3518591"/>
                </a:lnTo>
                <a:cubicBezTo>
                  <a:pt x="9131601" y="3518591"/>
                  <a:pt x="9132320" y="3519670"/>
                  <a:pt x="9132320" y="3521828"/>
                </a:cubicBezTo>
                <a:lnTo>
                  <a:pt x="9133399" y="3522773"/>
                </a:lnTo>
                <a:lnTo>
                  <a:pt x="9134478" y="3522773"/>
                </a:lnTo>
                <a:lnTo>
                  <a:pt x="9136636" y="3520749"/>
                </a:lnTo>
                <a:lnTo>
                  <a:pt x="9135557" y="3516433"/>
                </a:lnTo>
                <a:lnTo>
                  <a:pt x="9137715" y="3501597"/>
                </a:lnTo>
                <a:cubicBezTo>
                  <a:pt x="9135198" y="3501597"/>
                  <a:pt x="9133399" y="3499484"/>
                  <a:pt x="9132320" y="3495258"/>
                </a:cubicBezTo>
                <a:lnTo>
                  <a:pt x="9139873" y="3471790"/>
                </a:lnTo>
                <a:lnTo>
                  <a:pt x="9134478" y="3454795"/>
                </a:lnTo>
                <a:lnTo>
                  <a:pt x="9135557" y="3451693"/>
                </a:lnTo>
                <a:lnTo>
                  <a:pt x="9134478" y="3451693"/>
                </a:lnTo>
                <a:lnTo>
                  <a:pt x="9131241" y="3452637"/>
                </a:lnTo>
                <a:lnTo>
                  <a:pt x="9121530" y="3451693"/>
                </a:lnTo>
                <a:close/>
                <a:moveTo>
                  <a:pt x="7651024" y="3451558"/>
                </a:moveTo>
                <a:lnTo>
                  <a:pt x="7647788" y="3454795"/>
                </a:lnTo>
                <a:lnTo>
                  <a:pt x="7647788" y="3458032"/>
                </a:lnTo>
                <a:lnTo>
                  <a:pt x="7649946" y="3458032"/>
                </a:lnTo>
                <a:lnTo>
                  <a:pt x="7653182" y="3454795"/>
                </a:lnTo>
                <a:lnTo>
                  <a:pt x="7653182" y="3451558"/>
                </a:lnTo>
                <a:close/>
                <a:moveTo>
                  <a:pt x="1712339" y="3450614"/>
                </a:moveTo>
                <a:lnTo>
                  <a:pt x="1710315" y="3452637"/>
                </a:lnTo>
                <a:lnTo>
                  <a:pt x="1710315" y="3454660"/>
                </a:lnTo>
                <a:lnTo>
                  <a:pt x="1716386" y="3454660"/>
                </a:lnTo>
                <a:lnTo>
                  <a:pt x="1716386" y="3452637"/>
                </a:lnTo>
                <a:lnTo>
                  <a:pt x="1714362" y="3450614"/>
                </a:lnTo>
                <a:close/>
                <a:moveTo>
                  <a:pt x="6090101" y="3450075"/>
                </a:moveTo>
                <a:lnTo>
                  <a:pt x="6090101" y="3455335"/>
                </a:lnTo>
                <a:cubicBezTo>
                  <a:pt x="6090101" y="3456414"/>
                  <a:pt x="6091495" y="3457493"/>
                  <a:pt x="6094282" y="3458572"/>
                </a:cubicBezTo>
                <a:lnTo>
                  <a:pt x="6095361" y="3457493"/>
                </a:lnTo>
                <a:lnTo>
                  <a:pt x="6094282" y="3456414"/>
                </a:lnTo>
                <a:lnTo>
                  <a:pt x="6094282" y="3454256"/>
                </a:lnTo>
                <a:lnTo>
                  <a:pt x="6095361" y="3453312"/>
                </a:lnTo>
                <a:lnTo>
                  <a:pt x="6095361" y="3452233"/>
                </a:lnTo>
                <a:close/>
                <a:moveTo>
                  <a:pt x="7676921" y="3448321"/>
                </a:moveTo>
                <a:lnTo>
                  <a:pt x="7674763" y="3450479"/>
                </a:lnTo>
                <a:lnTo>
                  <a:pt x="7675842" y="3451558"/>
                </a:lnTo>
                <a:lnTo>
                  <a:pt x="7676921" y="3451558"/>
                </a:lnTo>
                <a:close/>
                <a:moveTo>
                  <a:pt x="5737955" y="3448186"/>
                </a:moveTo>
                <a:lnTo>
                  <a:pt x="5737955" y="3450344"/>
                </a:lnTo>
                <a:lnTo>
                  <a:pt x="5739034" y="3450344"/>
                </a:lnTo>
                <a:lnTo>
                  <a:pt x="5739034" y="3448186"/>
                </a:lnTo>
                <a:close/>
                <a:moveTo>
                  <a:pt x="3718200" y="3447647"/>
                </a:moveTo>
                <a:lnTo>
                  <a:pt x="3720358" y="3447647"/>
                </a:lnTo>
                <a:lnTo>
                  <a:pt x="3720358" y="3450884"/>
                </a:lnTo>
                <a:lnTo>
                  <a:pt x="3718200" y="3450884"/>
                </a:lnTo>
                <a:close/>
                <a:moveTo>
                  <a:pt x="8750771" y="3447377"/>
                </a:moveTo>
                <a:lnTo>
                  <a:pt x="8750771" y="3449535"/>
                </a:lnTo>
                <a:lnTo>
                  <a:pt x="8752929" y="3449535"/>
                </a:lnTo>
                <a:lnTo>
                  <a:pt x="8752929" y="3447377"/>
                </a:lnTo>
                <a:close/>
                <a:moveTo>
                  <a:pt x="2146354" y="3447242"/>
                </a:moveTo>
                <a:lnTo>
                  <a:pt x="2145275" y="3452637"/>
                </a:lnTo>
                <a:lnTo>
                  <a:pt x="2145275" y="3453716"/>
                </a:lnTo>
                <a:lnTo>
                  <a:pt x="2147432" y="3465585"/>
                </a:lnTo>
                <a:lnTo>
                  <a:pt x="2147432" y="3466664"/>
                </a:lnTo>
                <a:lnTo>
                  <a:pt x="2145275" y="3475296"/>
                </a:lnTo>
                <a:lnTo>
                  <a:pt x="2145275" y="3477454"/>
                </a:lnTo>
                <a:lnTo>
                  <a:pt x="2147432" y="3486086"/>
                </a:lnTo>
                <a:lnTo>
                  <a:pt x="2147432" y="3489323"/>
                </a:lnTo>
                <a:cubicBezTo>
                  <a:pt x="2147432" y="3491661"/>
                  <a:pt x="2144916" y="3497056"/>
                  <a:pt x="2139880" y="3505508"/>
                </a:cubicBezTo>
                <a:lnTo>
                  <a:pt x="2138800" y="3509825"/>
                </a:lnTo>
                <a:lnTo>
                  <a:pt x="2142037" y="3511983"/>
                </a:lnTo>
                <a:lnTo>
                  <a:pt x="2146354" y="3510904"/>
                </a:lnTo>
                <a:lnTo>
                  <a:pt x="2151749" y="3514141"/>
                </a:lnTo>
                <a:lnTo>
                  <a:pt x="2152828" y="3514141"/>
                </a:lnTo>
                <a:cubicBezTo>
                  <a:pt x="2158583" y="3514141"/>
                  <a:pt x="2161461" y="3509105"/>
                  <a:pt x="2161461" y="3499034"/>
                </a:cubicBezTo>
                <a:lnTo>
                  <a:pt x="2164698" y="3492560"/>
                </a:lnTo>
                <a:lnTo>
                  <a:pt x="2162540" y="3485007"/>
                </a:lnTo>
                <a:cubicBezTo>
                  <a:pt x="2165416" y="3484468"/>
                  <a:pt x="2167216" y="3482670"/>
                  <a:pt x="2167934" y="3479612"/>
                </a:cubicBezTo>
                <a:lnTo>
                  <a:pt x="2166856" y="3478533"/>
                </a:lnTo>
                <a:lnTo>
                  <a:pt x="2160381" y="3478533"/>
                </a:lnTo>
                <a:lnTo>
                  <a:pt x="2160381" y="3465585"/>
                </a:lnTo>
                <a:lnTo>
                  <a:pt x="2162540" y="3447242"/>
                </a:lnTo>
                <a:close/>
                <a:moveTo>
                  <a:pt x="5664718" y="3447107"/>
                </a:moveTo>
                <a:lnTo>
                  <a:pt x="5664718" y="3449265"/>
                </a:lnTo>
                <a:lnTo>
                  <a:pt x="5666876" y="3449265"/>
                </a:lnTo>
                <a:lnTo>
                  <a:pt x="5666876" y="3447107"/>
                </a:lnTo>
                <a:close/>
                <a:moveTo>
                  <a:pt x="6230642" y="3446973"/>
                </a:moveTo>
                <a:lnTo>
                  <a:pt x="6230642" y="3447917"/>
                </a:lnTo>
                <a:lnTo>
                  <a:pt x="6231721" y="3451154"/>
                </a:lnTo>
                <a:lnTo>
                  <a:pt x="6232800" y="3451154"/>
                </a:lnTo>
                <a:lnTo>
                  <a:pt x="6234823" y="3448996"/>
                </a:lnTo>
                <a:close/>
                <a:moveTo>
                  <a:pt x="3741668" y="3446568"/>
                </a:moveTo>
                <a:cubicBezTo>
                  <a:pt x="3739600" y="3447287"/>
                  <a:pt x="3738566" y="3449400"/>
                  <a:pt x="3738566" y="3452907"/>
                </a:cubicBezTo>
                <a:lnTo>
                  <a:pt x="3739510" y="3453986"/>
                </a:lnTo>
                <a:lnTo>
                  <a:pt x="3740589" y="3453986"/>
                </a:lnTo>
                <a:cubicBezTo>
                  <a:pt x="3744366" y="3453986"/>
                  <a:pt x="3746524" y="3452952"/>
                  <a:pt x="3747063" y="3450884"/>
                </a:cubicBezTo>
                <a:lnTo>
                  <a:pt x="3747063" y="3447647"/>
                </a:lnTo>
                <a:close/>
                <a:moveTo>
                  <a:pt x="5679959" y="3446028"/>
                </a:moveTo>
                <a:cubicBezTo>
                  <a:pt x="5679959" y="3448906"/>
                  <a:pt x="5677441" y="3452862"/>
                  <a:pt x="5672406" y="3457897"/>
                </a:cubicBezTo>
                <a:lnTo>
                  <a:pt x="5672406" y="3462213"/>
                </a:lnTo>
                <a:lnTo>
                  <a:pt x="5675643" y="3462213"/>
                </a:lnTo>
                <a:cubicBezTo>
                  <a:pt x="5675643" y="3460235"/>
                  <a:pt x="5677801" y="3456279"/>
                  <a:pt x="5682117" y="3450344"/>
                </a:cubicBezTo>
                <a:lnTo>
                  <a:pt x="5682117" y="3446028"/>
                </a:lnTo>
                <a:close/>
                <a:moveTo>
                  <a:pt x="3564712" y="3445489"/>
                </a:moveTo>
                <a:lnTo>
                  <a:pt x="3564712" y="3446568"/>
                </a:lnTo>
                <a:lnTo>
                  <a:pt x="3566870" y="3446568"/>
                </a:lnTo>
                <a:lnTo>
                  <a:pt x="3566870" y="3445489"/>
                </a:lnTo>
                <a:close/>
                <a:moveTo>
                  <a:pt x="6183031" y="3444815"/>
                </a:moveTo>
                <a:lnTo>
                  <a:pt x="6183031" y="3447917"/>
                </a:lnTo>
                <a:lnTo>
                  <a:pt x="6188426" y="3458572"/>
                </a:lnTo>
                <a:lnTo>
                  <a:pt x="6190449" y="3458572"/>
                </a:lnTo>
                <a:lnTo>
                  <a:pt x="6190449" y="3456414"/>
                </a:lnTo>
                <a:lnTo>
                  <a:pt x="6191528" y="3456414"/>
                </a:lnTo>
                <a:cubicBezTo>
                  <a:pt x="6189819" y="3450120"/>
                  <a:pt x="6187706" y="3446253"/>
                  <a:pt x="6185189" y="3444815"/>
                </a:cubicBezTo>
                <a:close/>
                <a:moveTo>
                  <a:pt x="3567814" y="3444410"/>
                </a:moveTo>
                <a:lnTo>
                  <a:pt x="3567814" y="3445489"/>
                </a:lnTo>
                <a:lnTo>
                  <a:pt x="3571051" y="3445489"/>
                </a:lnTo>
                <a:lnTo>
                  <a:pt x="3571051" y="3444410"/>
                </a:lnTo>
                <a:close/>
                <a:moveTo>
                  <a:pt x="6086864" y="3443736"/>
                </a:moveTo>
                <a:lnTo>
                  <a:pt x="6086864" y="3445894"/>
                </a:lnTo>
                <a:lnTo>
                  <a:pt x="6087943" y="3445894"/>
                </a:lnTo>
                <a:lnTo>
                  <a:pt x="6087943" y="3443736"/>
                </a:lnTo>
                <a:close/>
                <a:moveTo>
                  <a:pt x="5155442" y="3442926"/>
                </a:moveTo>
                <a:lnTo>
                  <a:pt x="5155442" y="3446163"/>
                </a:lnTo>
                <a:lnTo>
                  <a:pt x="5157600" y="3446163"/>
                </a:lnTo>
                <a:lnTo>
                  <a:pt x="5157600" y="3442926"/>
                </a:lnTo>
                <a:close/>
                <a:moveTo>
                  <a:pt x="5595797" y="3441847"/>
                </a:moveTo>
                <a:cubicBezTo>
                  <a:pt x="5591481" y="3442207"/>
                  <a:pt x="5589323" y="3443241"/>
                  <a:pt x="5589323" y="3444949"/>
                </a:cubicBezTo>
                <a:lnTo>
                  <a:pt x="5589323" y="3450344"/>
                </a:lnTo>
                <a:lnTo>
                  <a:pt x="5593639" y="3450344"/>
                </a:lnTo>
                <a:lnTo>
                  <a:pt x="5595797" y="3442926"/>
                </a:lnTo>
                <a:close/>
                <a:moveTo>
                  <a:pt x="4134142" y="3441847"/>
                </a:moveTo>
                <a:lnTo>
                  <a:pt x="4134142" y="3447242"/>
                </a:lnTo>
                <a:lnTo>
                  <a:pt x="4135221" y="3447242"/>
                </a:lnTo>
                <a:lnTo>
                  <a:pt x="4135221" y="3441847"/>
                </a:lnTo>
                <a:close/>
                <a:moveTo>
                  <a:pt x="7248249" y="3441443"/>
                </a:moveTo>
                <a:lnTo>
                  <a:pt x="7248249" y="3442522"/>
                </a:lnTo>
                <a:lnTo>
                  <a:pt x="7250407" y="3442522"/>
                </a:lnTo>
                <a:lnTo>
                  <a:pt x="7250407" y="3441443"/>
                </a:lnTo>
                <a:close/>
                <a:moveTo>
                  <a:pt x="4733650" y="3441443"/>
                </a:moveTo>
                <a:lnTo>
                  <a:pt x="4733650" y="3442522"/>
                </a:lnTo>
                <a:lnTo>
                  <a:pt x="4735808" y="3442522"/>
                </a:lnTo>
                <a:lnTo>
                  <a:pt x="4735808" y="3441443"/>
                </a:lnTo>
                <a:close/>
                <a:moveTo>
                  <a:pt x="2714352" y="3441443"/>
                </a:moveTo>
                <a:lnTo>
                  <a:pt x="2714352" y="3442522"/>
                </a:lnTo>
                <a:lnTo>
                  <a:pt x="2716510" y="3442522"/>
                </a:lnTo>
                <a:lnTo>
                  <a:pt x="2716510" y="3441443"/>
                </a:lnTo>
                <a:close/>
                <a:moveTo>
                  <a:pt x="3614750" y="3441173"/>
                </a:moveTo>
                <a:cubicBezTo>
                  <a:pt x="3606928" y="3443151"/>
                  <a:pt x="3603016" y="3445669"/>
                  <a:pt x="3603016" y="3448726"/>
                </a:cubicBezTo>
                <a:lnTo>
                  <a:pt x="3598835" y="3476375"/>
                </a:lnTo>
                <a:lnTo>
                  <a:pt x="3599914" y="3476375"/>
                </a:lnTo>
                <a:lnTo>
                  <a:pt x="3606253" y="3477454"/>
                </a:lnTo>
                <a:cubicBezTo>
                  <a:pt x="3610749" y="3477454"/>
                  <a:pt x="3614301" y="3475701"/>
                  <a:pt x="3616908" y="3472194"/>
                </a:cubicBezTo>
                <a:cubicBezTo>
                  <a:pt x="3615470" y="3468598"/>
                  <a:pt x="3614750" y="3462169"/>
                  <a:pt x="3614750" y="3452907"/>
                </a:cubicBezTo>
                <a:lnTo>
                  <a:pt x="3614750" y="3451828"/>
                </a:lnTo>
                <a:lnTo>
                  <a:pt x="3615829" y="3441173"/>
                </a:lnTo>
                <a:close/>
                <a:moveTo>
                  <a:pt x="1581779" y="3440364"/>
                </a:moveTo>
                <a:lnTo>
                  <a:pt x="1580700" y="3444410"/>
                </a:lnTo>
                <a:lnTo>
                  <a:pt x="1581779" y="3445489"/>
                </a:lnTo>
                <a:lnTo>
                  <a:pt x="1583803" y="3445489"/>
                </a:lnTo>
                <a:lnTo>
                  <a:pt x="1585826" y="3443466"/>
                </a:lnTo>
                <a:lnTo>
                  <a:pt x="1585826" y="3442387"/>
                </a:lnTo>
                <a:lnTo>
                  <a:pt x="1583803" y="3440364"/>
                </a:lnTo>
                <a:close/>
                <a:moveTo>
                  <a:pt x="3638219" y="3440094"/>
                </a:moveTo>
                <a:cubicBezTo>
                  <a:pt x="3634712" y="3440094"/>
                  <a:pt x="3632599" y="3441533"/>
                  <a:pt x="3631880" y="3444410"/>
                </a:cubicBezTo>
                <a:lnTo>
                  <a:pt x="3632959" y="3445489"/>
                </a:lnTo>
                <a:lnTo>
                  <a:pt x="3641456" y="3442252"/>
                </a:lnTo>
                <a:lnTo>
                  <a:pt x="3639298" y="3440094"/>
                </a:lnTo>
                <a:close/>
                <a:moveTo>
                  <a:pt x="5697493" y="3439689"/>
                </a:moveTo>
                <a:lnTo>
                  <a:pt x="5696414" y="3444949"/>
                </a:lnTo>
                <a:lnTo>
                  <a:pt x="5698572" y="3453581"/>
                </a:lnTo>
                <a:lnTo>
                  <a:pt x="5698572" y="3469092"/>
                </a:lnTo>
                <a:cubicBezTo>
                  <a:pt x="5698572" y="3471430"/>
                  <a:pt x="5703292" y="3472869"/>
                  <a:pt x="5712734" y="3473408"/>
                </a:cubicBezTo>
                <a:cubicBezTo>
                  <a:pt x="5716420" y="3471970"/>
                  <a:pt x="5718264" y="3468598"/>
                  <a:pt x="5718264" y="3463292"/>
                </a:cubicBezTo>
                <a:lnTo>
                  <a:pt x="5718264" y="3446028"/>
                </a:lnTo>
                <a:cubicBezTo>
                  <a:pt x="5718264" y="3441803"/>
                  <a:pt x="5716061" y="3439689"/>
                  <a:pt x="5711655" y="3439689"/>
                </a:cubicBezTo>
                <a:close/>
                <a:moveTo>
                  <a:pt x="5624255" y="3439689"/>
                </a:moveTo>
                <a:lnTo>
                  <a:pt x="5622097" y="3441847"/>
                </a:lnTo>
                <a:lnTo>
                  <a:pt x="5624255" y="3450344"/>
                </a:lnTo>
                <a:lnTo>
                  <a:pt x="5624255" y="3471250"/>
                </a:lnTo>
                <a:lnTo>
                  <a:pt x="5629785" y="3472329"/>
                </a:lnTo>
                <a:lnTo>
                  <a:pt x="5640710" y="3472329"/>
                </a:lnTo>
                <a:cubicBezTo>
                  <a:pt x="5645746" y="3472329"/>
                  <a:pt x="5648263" y="3467519"/>
                  <a:pt x="5648263" y="3457897"/>
                </a:cubicBezTo>
                <a:lnTo>
                  <a:pt x="5647184" y="3447107"/>
                </a:lnTo>
                <a:lnTo>
                  <a:pt x="5647184" y="3441847"/>
                </a:lnTo>
                <a:lnTo>
                  <a:pt x="5645026" y="3439689"/>
                </a:lnTo>
                <a:close/>
                <a:moveTo>
                  <a:pt x="6192607" y="3439554"/>
                </a:moveTo>
                <a:lnTo>
                  <a:pt x="6192607" y="3440499"/>
                </a:lnTo>
                <a:lnTo>
                  <a:pt x="6194765" y="3442657"/>
                </a:lnTo>
                <a:lnTo>
                  <a:pt x="6195709" y="3442657"/>
                </a:lnTo>
                <a:lnTo>
                  <a:pt x="6195709" y="3441578"/>
                </a:lnTo>
                <a:lnTo>
                  <a:pt x="6193686" y="3439554"/>
                </a:lnTo>
                <a:close/>
                <a:moveTo>
                  <a:pt x="4085991" y="3439554"/>
                </a:moveTo>
                <a:lnTo>
                  <a:pt x="4084912" y="3440768"/>
                </a:lnTo>
                <a:lnTo>
                  <a:pt x="4084912" y="3441847"/>
                </a:lnTo>
                <a:lnTo>
                  <a:pt x="4087070" y="3444005"/>
                </a:lnTo>
                <a:lnTo>
                  <a:pt x="4088150" y="3442926"/>
                </a:lnTo>
                <a:lnTo>
                  <a:pt x="4088150" y="3441847"/>
                </a:lnTo>
                <a:close/>
                <a:moveTo>
                  <a:pt x="5664718" y="3437531"/>
                </a:moveTo>
                <a:lnTo>
                  <a:pt x="5662560" y="3439689"/>
                </a:lnTo>
                <a:lnTo>
                  <a:pt x="5662560" y="3440768"/>
                </a:lnTo>
                <a:lnTo>
                  <a:pt x="5664718" y="3440768"/>
                </a:lnTo>
                <a:lnTo>
                  <a:pt x="5666876" y="3438610"/>
                </a:lnTo>
                <a:lnTo>
                  <a:pt x="5665797" y="3437531"/>
                </a:lnTo>
                <a:close/>
                <a:moveTo>
                  <a:pt x="5143438" y="3437531"/>
                </a:moveTo>
                <a:cubicBezTo>
                  <a:pt x="5140201" y="3438970"/>
                  <a:pt x="5138403" y="3440409"/>
                  <a:pt x="5138043" y="3441847"/>
                </a:cubicBezTo>
                <a:lnTo>
                  <a:pt x="5138043" y="3445084"/>
                </a:lnTo>
                <a:cubicBezTo>
                  <a:pt x="5142359" y="3445084"/>
                  <a:pt x="5144517" y="3442926"/>
                  <a:pt x="5144517" y="3438610"/>
                </a:cubicBezTo>
                <a:close/>
                <a:moveTo>
                  <a:pt x="2248995" y="3436452"/>
                </a:moveTo>
                <a:cubicBezTo>
                  <a:pt x="2247017" y="3436452"/>
                  <a:pt x="2245578" y="3440049"/>
                  <a:pt x="2244677" y="3447242"/>
                </a:cubicBezTo>
                <a:lnTo>
                  <a:pt x="2245758" y="3448321"/>
                </a:lnTo>
                <a:lnTo>
                  <a:pt x="2248995" y="3448321"/>
                </a:lnTo>
                <a:cubicBezTo>
                  <a:pt x="2251153" y="3448321"/>
                  <a:pt x="2252591" y="3444365"/>
                  <a:pt x="2253311" y="3436452"/>
                </a:cubicBezTo>
                <a:close/>
                <a:moveTo>
                  <a:pt x="3556080" y="3435913"/>
                </a:moveTo>
                <a:lnTo>
                  <a:pt x="3556080" y="3438071"/>
                </a:lnTo>
                <a:cubicBezTo>
                  <a:pt x="3559136" y="3438071"/>
                  <a:pt x="3560935" y="3441982"/>
                  <a:pt x="3561475" y="3449805"/>
                </a:cubicBezTo>
                <a:lnTo>
                  <a:pt x="3560396" y="3450884"/>
                </a:lnTo>
                <a:cubicBezTo>
                  <a:pt x="3561834" y="3450884"/>
                  <a:pt x="3562554" y="3451918"/>
                  <a:pt x="3562554" y="3453986"/>
                </a:cubicBezTo>
                <a:lnTo>
                  <a:pt x="3563633" y="3453986"/>
                </a:lnTo>
                <a:lnTo>
                  <a:pt x="3563633" y="3450884"/>
                </a:lnTo>
                <a:lnTo>
                  <a:pt x="3561475" y="3445489"/>
                </a:lnTo>
                <a:lnTo>
                  <a:pt x="3562554" y="3442252"/>
                </a:lnTo>
                <a:close/>
                <a:moveTo>
                  <a:pt x="1233141" y="3435238"/>
                </a:moveTo>
                <a:lnTo>
                  <a:pt x="1233141" y="3439554"/>
                </a:lnTo>
                <a:lnTo>
                  <a:pt x="1234354" y="3439554"/>
                </a:lnTo>
                <a:lnTo>
                  <a:pt x="1236512" y="3437396"/>
                </a:lnTo>
                <a:lnTo>
                  <a:pt x="1236512" y="3435238"/>
                </a:lnTo>
                <a:close/>
                <a:moveTo>
                  <a:pt x="1115664" y="3435238"/>
                </a:moveTo>
                <a:lnTo>
                  <a:pt x="1113504" y="3437396"/>
                </a:lnTo>
                <a:lnTo>
                  <a:pt x="1114585" y="3440633"/>
                </a:lnTo>
                <a:lnTo>
                  <a:pt x="1117822" y="3440633"/>
                </a:lnTo>
                <a:lnTo>
                  <a:pt x="1117822" y="3437396"/>
                </a:lnTo>
                <a:close/>
                <a:moveTo>
                  <a:pt x="5746722" y="3434294"/>
                </a:moveTo>
                <a:cubicBezTo>
                  <a:pt x="5742316" y="3434654"/>
                  <a:pt x="5740113" y="3435733"/>
                  <a:pt x="5740113" y="3437531"/>
                </a:cubicBezTo>
                <a:cubicBezTo>
                  <a:pt x="5742991" y="3438970"/>
                  <a:pt x="5746992" y="3439689"/>
                  <a:pt x="5752117" y="3439689"/>
                </a:cubicBezTo>
                <a:lnTo>
                  <a:pt x="5753196" y="3436452"/>
                </a:lnTo>
                <a:lnTo>
                  <a:pt x="5749959" y="3434294"/>
                </a:lnTo>
                <a:close/>
                <a:moveTo>
                  <a:pt x="6224302" y="3434159"/>
                </a:moveTo>
                <a:lnTo>
                  <a:pt x="6223223" y="3435238"/>
                </a:lnTo>
                <a:lnTo>
                  <a:pt x="6222144" y="3435238"/>
                </a:lnTo>
                <a:lnTo>
                  <a:pt x="6223223" y="3439554"/>
                </a:lnTo>
                <a:lnTo>
                  <a:pt x="6226460" y="3438475"/>
                </a:lnTo>
                <a:close/>
                <a:moveTo>
                  <a:pt x="4261060" y="3434159"/>
                </a:moveTo>
                <a:lnTo>
                  <a:pt x="4261060" y="3435238"/>
                </a:lnTo>
                <a:lnTo>
                  <a:pt x="4263218" y="3437396"/>
                </a:lnTo>
                <a:lnTo>
                  <a:pt x="4265511" y="3435238"/>
                </a:lnTo>
                <a:lnTo>
                  <a:pt x="4265511" y="3434159"/>
                </a:lnTo>
                <a:close/>
                <a:moveTo>
                  <a:pt x="3667082" y="3433755"/>
                </a:moveTo>
                <a:cubicBezTo>
                  <a:pt x="3663306" y="3433755"/>
                  <a:pt x="3660788" y="3445129"/>
                  <a:pt x="3659529" y="3467878"/>
                </a:cubicBezTo>
                <a:cubicBezTo>
                  <a:pt x="3659529" y="3475701"/>
                  <a:pt x="3663125" y="3479612"/>
                  <a:pt x="3670319" y="3479612"/>
                </a:cubicBezTo>
                <a:lnTo>
                  <a:pt x="3671263" y="3479612"/>
                </a:lnTo>
                <a:lnTo>
                  <a:pt x="3684076" y="3477454"/>
                </a:lnTo>
                <a:lnTo>
                  <a:pt x="3685155" y="3478533"/>
                </a:lnTo>
                <a:lnTo>
                  <a:pt x="3686234" y="3478533"/>
                </a:lnTo>
                <a:cubicBezTo>
                  <a:pt x="3689112" y="3477454"/>
                  <a:pt x="3690551" y="3476375"/>
                  <a:pt x="3690551" y="3475296"/>
                </a:cubicBezTo>
                <a:cubicBezTo>
                  <a:pt x="3680570" y="3466305"/>
                  <a:pt x="3675579" y="3460280"/>
                  <a:pt x="3675579" y="3457223"/>
                </a:cubicBezTo>
                <a:cubicBezTo>
                  <a:pt x="3673961" y="3445444"/>
                  <a:pt x="3671488" y="3437621"/>
                  <a:pt x="3668161" y="3433755"/>
                </a:cubicBezTo>
                <a:close/>
                <a:moveTo>
                  <a:pt x="2067453" y="3433215"/>
                </a:moveTo>
                <a:lnTo>
                  <a:pt x="2066372" y="3434294"/>
                </a:lnTo>
                <a:lnTo>
                  <a:pt x="2066372" y="3436452"/>
                </a:lnTo>
                <a:lnTo>
                  <a:pt x="2071767" y="3437531"/>
                </a:lnTo>
                <a:lnTo>
                  <a:pt x="2072848" y="3436452"/>
                </a:lnTo>
                <a:lnTo>
                  <a:pt x="2072848" y="3435373"/>
                </a:lnTo>
                <a:close/>
                <a:moveTo>
                  <a:pt x="1724746" y="3433080"/>
                </a:moveTo>
                <a:lnTo>
                  <a:pt x="1724746" y="3435238"/>
                </a:lnTo>
                <a:lnTo>
                  <a:pt x="1726905" y="3437262"/>
                </a:lnTo>
                <a:lnTo>
                  <a:pt x="1728928" y="3435238"/>
                </a:lnTo>
                <a:lnTo>
                  <a:pt x="1726905" y="3433080"/>
                </a:lnTo>
                <a:close/>
                <a:moveTo>
                  <a:pt x="7674763" y="3432136"/>
                </a:moveTo>
                <a:lnTo>
                  <a:pt x="7673684" y="3439689"/>
                </a:lnTo>
                <a:lnTo>
                  <a:pt x="7673684" y="3440768"/>
                </a:lnTo>
                <a:lnTo>
                  <a:pt x="7675842" y="3440768"/>
                </a:lnTo>
                <a:lnTo>
                  <a:pt x="7675842" y="3432136"/>
                </a:lnTo>
                <a:close/>
                <a:moveTo>
                  <a:pt x="6216884" y="3432136"/>
                </a:moveTo>
                <a:lnTo>
                  <a:pt x="6216884" y="3433215"/>
                </a:lnTo>
                <a:lnTo>
                  <a:pt x="6219042" y="3433215"/>
                </a:lnTo>
                <a:lnTo>
                  <a:pt x="6219042" y="3432136"/>
                </a:lnTo>
                <a:close/>
                <a:moveTo>
                  <a:pt x="1711260" y="3430787"/>
                </a:moveTo>
                <a:lnTo>
                  <a:pt x="1711260" y="3431732"/>
                </a:lnTo>
                <a:lnTo>
                  <a:pt x="1712339" y="3434834"/>
                </a:lnTo>
                <a:lnTo>
                  <a:pt x="1713283" y="3434834"/>
                </a:lnTo>
                <a:lnTo>
                  <a:pt x="1715440" y="3432811"/>
                </a:lnTo>
                <a:lnTo>
                  <a:pt x="1712339" y="3430787"/>
                </a:lnTo>
                <a:close/>
                <a:moveTo>
                  <a:pt x="1204681" y="3430787"/>
                </a:moveTo>
                <a:lnTo>
                  <a:pt x="1201309" y="3434159"/>
                </a:lnTo>
                <a:lnTo>
                  <a:pt x="1201309" y="3460460"/>
                </a:lnTo>
                <a:cubicBezTo>
                  <a:pt x="1201309" y="3464326"/>
                  <a:pt x="1200230" y="3467608"/>
                  <a:pt x="1198072" y="3470306"/>
                </a:cubicBezTo>
                <a:lnTo>
                  <a:pt x="1200230" y="3472599"/>
                </a:lnTo>
                <a:lnTo>
                  <a:pt x="1200230" y="3475836"/>
                </a:lnTo>
                <a:lnTo>
                  <a:pt x="1199151" y="3481366"/>
                </a:lnTo>
                <a:lnTo>
                  <a:pt x="1201309" y="3483524"/>
                </a:lnTo>
                <a:lnTo>
                  <a:pt x="1201309" y="3526414"/>
                </a:lnTo>
                <a:cubicBezTo>
                  <a:pt x="1201309" y="3528752"/>
                  <a:pt x="1200230" y="3531314"/>
                  <a:pt x="1198072" y="3534102"/>
                </a:cubicBezTo>
                <a:cubicBezTo>
                  <a:pt x="1200230" y="3541205"/>
                  <a:pt x="1201309" y="3548534"/>
                  <a:pt x="1201309" y="3556087"/>
                </a:cubicBezTo>
                <a:lnTo>
                  <a:pt x="1201309" y="3557166"/>
                </a:lnTo>
                <a:lnTo>
                  <a:pt x="1204681" y="3557166"/>
                </a:lnTo>
                <a:cubicBezTo>
                  <a:pt x="1208997" y="3554558"/>
                  <a:pt x="1211155" y="3551995"/>
                  <a:pt x="1211155" y="3549478"/>
                </a:cubicBezTo>
                <a:lnTo>
                  <a:pt x="1208997" y="3542869"/>
                </a:lnTo>
                <a:lnTo>
                  <a:pt x="1208997" y="3515354"/>
                </a:lnTo>
                <a:lnTo>
                  <a:pt x="1212370" y="3509825"/>
                </a:lnTo>
                <a:lnTo>
                  <a:pt x="1208997" y="3506588"/>
                </a:lnTo>
                <a:lnTo>
                  <a:pt x="1208997" y="3502137"/>
                </a:lnTo>
                <a:cubicBezTo>
                  <a:pt x="1210255" y="3495572"/>
                  <a:pt x="1211738" y="3492291"/>
                  <a:pt x="1213449" y="3492291"/>
                </a:cubicBezTo>
                <a:lnTo>
                  <a:pt x="1214528" y="3492291"/>
                </a:lnTo>
                <a:cubicBezTo>
                  <a:pt x="1214528" y="3495258"/>
                  <a:pt x="1215247" y="3496742"/>
                  <a:pt x="1216686" y="3496742"/>
                </a:cubicBezTo>
                <a:lnTo>
                  <a:pt x="1217764" y="3496742"/>
                </a:lnTo>
                <a:lnTo>
                  <a:pt x="1217764" y="3495663"/>
                </a:lnTo>
                <a:cubicBezTo>
                  <a:pt x="1215965" y="3495663"/>
                  <a:pt x="1214886" y="3494179"/>
                  <a:pt x="1214528" y="3491212"/>
                </a:cubicBezTo>
                <a:lnTo>
                  <a:pt x="1215606" y="3484603"/>
                </a:lnTo>
                <a:lnTo>
                  <a:pt x="1215606" y="3482445"/>
                </a:lnTo>
                <a:lnTo>
                  <a:pt x="1212370" y="3477994"/>
                </a:lnTo>
                <a:lnTo>
                  <a:pt x="1212370" y="3476915"/>
                </a:lnTo>
                <a:lnTo>
                  <a:pt x="1215606" y="3472599"/>
                </a:lnTo>
                <a:lnTo>
                  <a:pt x="1208997" y="3463697"/>
                </a:lnTo>
                <a:lnTo>
                  <a:pt x="1208997" y="3459381"/>
                </a:lnTo>
                <a:lnTo>
                  <a:pt x="1211155" y="3450614"/>
                </a:lnTo>
                <a:lnTo>
                  <a:pt x="1208997" y="3448321"/>
                </a:lnTo>
                <a:lnTo>
                  <a:pt x="1208997" y="3446163"/>
                </a:lnTo>
                <a:lnTo>
                  <a:pt x="1212370" y="3437396"/>
                </a:lnTo>
                <a:cubicBezTo>
                  <a:pt x="1211559" y="3432990"/>
                  <a:pt x="1210435" y="3430787"/>
                  <a:pt x="1208997" y="3430787"/>
                </a:cubicBezTo>
                <a:close/>
                <a:moveTo>
                  <a:pt x="9212976" y="3428225"/>
                </a:moveTo>
                <a:lnTo>
                  <a:pt x="9210818" y="3430383"/>
                </a:lnTo>
                <a:lnTo>
                  <a:pt x="9210818" y="3433620"/>
                </a:lnTo>
                <a:lnTo>
                  <a:pt x="9216078" y="3433620"/>
                </a:lnTo>
                <a:lnTo>
                  <a:pt x="9216078" y="3431462"/>
                </a:lnTo>
                <a:lnTo>
                  <a:pt x="9217157" y="3431462"/>
                </a:lnTo>
                <a:lnTo>
                  <a:pt x="9216078" y="3428225"/>
                </a:lnTo>
                <a:close/>
                <a:moveTo>
                  <a:pt x="4087070" y="3427550"/>
                </a:moveTo>
                <a:lnTo>
                  <a:pt x="4081541" y="3428629"/>
                </a:lnTo>
                <a:lnTo>
                  <a:pt x="4081541" y="3433080"/>
                </a:lnTo>
                <a:lnTo>
                  <a:pt x="4083833" y="3435238"/>
                </a:lnTo>
                <a:lnTo>
                  <a:pt x="4088150" y="3435238"/>
                </a:lnTo>
                <a:lnTo>
                  <a:pt x="4090308" y="3433080"/>
                </a:lnTo>
                <a:lnTo>
                  <a:pt x="4090308" y="3430922"/>
                </a:lnTo>
                <a:close/>
                <a:moveTo>
                  <a:pt x="1100287" y="3426471"/>
                </a:moveTo>
                <a:lnTo>
                  <a:pt x="1100287" y="3427550"/>
                </a:lnTo>
                <a:lnTo>
                  <a:pt x="1102446" y="3427550"/>
                </a:lnTo>
                <a:lnTo>
                  <a:pt x="1102446" y="3426471"/>
                </a:lnTo>
                <a:close/>
                <a:moveTo>
                  <a:pt x="8660270" y="3425527"/>
                </a:moveTo>
                <a:cubicBezTo>
                  <a:pt x="8651548" y="3429214"/>
                  <a:pt x="8647187" y="3432496"/>
                  <a:pt x="8647187" y="3435373"/>
                </a:cubicBezTo>
                <a:cubicBezTo>
                  <a:pt x="8649345" y="3438880"/>
                  <a:pt x="8650424" y="3442882"/>
                  <a:pt x="8650424" y="3447377"/>
                </a:cubicBezTo>
                <a:cubicBezTo>
                  <a:pt x="8650424" y="3450255"/>
                  <a:pt x="8648626" y="3453537"/>
                  <a:pt x="8645029" y="3457223"/>
                </a:cubicBezTo>
                <a:lnTo>
                  <a:pt x="8647187" y="3461539"/>
                </a:lnTo>
                <a:lnTo>
                  <a:pt x="8646108" y="3468148"/>
                </a:lnTo>
                <a:lnTo>
                  <a:pt x="8646108" y="3470306"/>
                </a:lnTo>
                <a:cubicBezTo>
                  <a:pt x="8646108" y="3472464"/>
                  <a:pt x="8647547" y="3473543"/>
                  <a:pt x="8650424" y="3473543"/>
                </a:cubicBezTo>
                <a:cubicBezTo>
                  <a:pt x="8653391" y="3473543"/>
                  <a:pt x="8656314" y="3471745"/>
                  <a:pt x="8659191" y="3468148"/>
                </a:cubicBezTo>
                <a:lnTo>
                  <a:pt x="8666879" y="3468148"/>
                </a:lnTo>
                <a:lnTo>
                  <a:pt x="8673353" y="3470306"/>
                </a:lnTo>
                <a:lnTo>
                  <a:pt x="8682120" y="3468148"/>
                </a:lnTo>
                <a:lnTo>
                  <a:pt x="8688594" y="3468148"/>
                </a:lnTo>
                <a:lnTo>
                  <a:pt x="8697361" y="3470306"/>
                </a:lnTo>
                <a:lnTo>
                  <a:pt x="8723527" y="3470306"/>
                </a:lnTo>
                <a:lnTo>
                  <a:pt x="8728922" y="3469227"/>
                </a:lnTo>
                <a:lnTo>
                  <a:pt x="8727843" y="3462618"/>
                </a:lnTo>
                <a:lnTo>
                  <a:pt x="8728922" y="3450614"/>
                </a:lnTo>
                <a:lnTo>
                  <a:pt x="8727843" y="3437531"/>
                </a:lnTo>
                <a:lnTo>
                  <a:pt x="8728922" y="3432136"/>
                </a:lnTo>
                <a:cubicBezTo>
                  <a:pt x="8725685" y="3429978"/>
                  <a:pt x="8719525" y="3428540"/>
                  <a:pt x="8710444" y="3427820"/>
                </a:cubicBezTo>
                <a:cubicBezTo>
                  <a:pt x="8710444" y="3429259"/>
                  <a:pt x="8708241" y="3430338"/>
                  <a:pt x="8703835" y="3431057"/>
                </a:cubicBezTo>
                <a:lnTo>
                  <a:pt x="8699519" y="3429978"/>
                </a:lnTo>
                <a:cubicBezTo>
                  <a:pt x="8693854" y="3430338"/>
                  <a:pt x="8689493" y="3431777"/>
                  <a:pt x="8686436" y="3434294"/>
                </a:cubicBezTo>
                <a:lnTo>
                  <a:pt x="8682120" y="3434294"/>
                </a:lnTo>
                <a:lnTo>
                  <a:pt x="8677669" y="3429978"/>
                </a:lnTo>
                <a:lnTo>
                  <a:pt x="8663507" y="3431057"/>
                </a:lnTo>
                <a:close/>
                <a:moveTo>
                  <a:pt x="1091520" y="3424179"/>
                </a:moveTo>
                <a:lnTo>
                  <a:pt x="1089363" y="3426471"/>
                </a:lnTo>
                <a:lnTo>
                  <a:pt x="1089363" y="3427550"/>
                </a:lnTo>
                <a:lnTo>
                  <a:pt x="1090442" y="3426471"/>
                </a:lnTo>
                <a:lnTo>
                  <a:pt x="1092600" y="3426471"/>
                </a:lnTo>
                <a:cubicBezTo>
                  <a:pt x="1094757" y="3426471"/>
                  <a:pt x="1095836" y="3427910"/>
                  <a:pt x="1095836" y="3430787"/>
                </a:cubicBezTo>
                <a:lnTo>
                  <a:pt x="1098130" y="3430787"/>
                </a:lnTo>
                <a:lnTo>
                  <a:pt x="1098130" y="3427550"/>
                </a:lnTo>
                <a:cubicBezTo>
                  <a:pt x="1096242" y="3427550"/>
                  <a:pt x="1094398" y="3426426"/>
                  <a:pt x="1092600" y="3424179"/>
                </a:cubicBezTo>
                <a:close/>
                <a:moveTo>
                  <a:pt x="6189370" y="3423639"/>
                </a:moveTo>
                <a:lnTo>
                  <a:pt x="6187347" y="3425797"/>
                </a:lnTo>
                <a:lnTo>
                  <a:pt x="6187347" y="3431057"/>
                </a:lnTo>
                <a:lnTo>
                  <a:pt x="6190449" y="3434159"/>
                </a:lnTo>
                <a:cubicBezTo>
                  <a:pt x="6197552" y="3433890"/>
                  <a:pt x="6201104" y="3432856"/>
                  <a:pt x="6201104" y="3431057"/>
                </a:cubicBezTo>
                <a:lnTo>
                  <a:pt x="6201104" y="3428899"/>
                </a:lnTo>
                <a:cubicBezTo>
                  <a:pt x="6201104" y="3426831"/>
                  <a:pt x="6197552" y="3425078"/>
                  <a:pt x="6190449" y="3423639"/>
                </a:cubicBezTo>
                <a:close/>
                <a:moveTo>
                  <a:pt x="7776054" y="3423504"/>
                </a:moveTo>
                <a:lnTo>
                  <a:pt x="7773896" y="3425662"/>
                </a:lnTo>
                <a:lnTo>
                  <a:pt x="7773896" y="3426741"/>
                </a:lnTo>
                <a:lnTo>
                  <a:pt x="7776054" y="3428899"/>
                </a:lnTo>
                <a:lnTo>
                  <a:pt x="7780370" y="3428899"/>
                </a:lnTo>
                <a:lnTo>
                  <a:pt x="7780370" y="3426741"/>
                </a:lnTo>
                <a:lnTo>
                  <a:pt x="7777133" y="3423504"/>
                </a:lnTo>
                <a:close/>
                <a:moveTo>
                  <a:pt x="7240696" y="3423100"/>
                </a:moveTo>
                <a:lnTo>
                  <a:pt x="7240696" y="3426337"/>
                </a:lnTo>
                <a:lnTo>
                  <a:pt x="7246091" y="3426337"/>
                </a:lnTo>
                <a:lnTo>
                  <a:pt x="7250407" y="3428495"/>
                </a:lnTo>
                <a:lnTo>
                  <a:pt x="7251486" y="3428495"/>
                </a:lnTo>
                <a:lnTo>
                  <a:pt x="7251486" y="3427416"/>
                </a:lnTo>
                <a:lnTo>
                  <a:pt x="7241775" y="3423100"/>
                </a:lnTo>
                <a:close/>
                <a:moveTo>
                  <a:pt x="4726097" y="3423100"/>
                </a:moveTo>
                <a:lnTo>
                  <a:pt x="4726097" y="3426337"/>
                </a:lnTo>
                <a:lnTo>
                  <a:pt x="4731492" y="3426337"/>
                </a:lnTo>
                <a:lnTo>
                  <a:pt x="4735808" y="3428495"/>
                </a:lnTo>
                <a:lnTo>
                  <a:pt x="4736886" y="3428495"/>
                </a:lnTo>
                <a:lnTo>
                  <a:pt x="4736886" y="3427416"/>
                </a:lnTo>
                <a:lnTo>
                  <a:pt x="4727176" y="3423100"/>
                </a:lnTo>
                <a:close/>
                <a:moveTo>
                  <a:pt x="3723595" y="3423100"/>
                </a:moveTo>
                <a:lnTo>
                  <a:pt x="3694732" y="3424179"/>
                </a:lnTo>
                <a:lnTo>
                  <a:pt x="3692709" y="3426337"/>
                </a:lnTo>
                <a:cubicBezTo>
                  <a:pt x="3695676" y="3429124"/>
                  <a:pt x="3702779" y="3432316"/>
                  <a:pt x="3714019" y="3435913"/>
                </a:cubicBezTo>
                <a:cubicBezTo>
                  <a:pt x="3715457" y="3439060"/>
                  <a:pt x="3716177" y="3443691"/>
                  <a:pt x="3716177" y="3449805"/>
                </a:cubicBezTo>
                <a:lnTo>
                  <a:pt x="3715098" y="3455065"/>
                </a:lnTo>
                <a:lnTo>
                  <a:pt x="3718200" y="3458302"/>
                </a:lnTo>
                <a:lnTo>
                  <a:pt x="3718200" y="3459381"/>
                </a:lnTo>
                <a:cubicBezTo>
                  <a:pt x="3718200" y="3462528"/>
                  <a:pt x="3716087" y="3466440"/>
                  <a:pt x="3711861" y="3471115"/>
                </a:cubicBezTo>
                <a:lnTo>
                  <a:pt x="3711861" y="3473273"/>
                </a:lnTo>
                <a:cubicBezTo>
                  <a:pt x="3711861" y="3474622"/>
                  <a:pt x="3712940" y="3475296"/>
                  <a:pt x="3715098" y="3475296"/>
                </a:cubicBezTo>
                <a:lnTo>
                  <a:pt x="3716177" y="3476375"/>
                </a:lnTo>
                <a:lnTo>
                  <a:pt x="3716177" y="3477454"/>
                </a:lnTo>
                <a:cubicBezTo>
                  <a:pt x="3719684" y="3476735"/>
                  <a:pt x="3721437" y="3475341"/>
                  <a:pt x="3721437" y="3473273"/>
                </a:cubicBezTo>
                <a:lnTo>
                  <a:pt x="3720358" y="3472194"/>
                </a:lnTo>
                <a:lnTo>
                  <a:pt x="3720358" y="3471115"/>
                </a:lnTo>
                <a:lnTo>
                  <a:pt x="3726832" y="3448726"/>
                </a:lnTo>
                <a:lnTo>
                  <a:pt x="3726832" y="3446568"/>
                </a:lnTo>
                <a:lnTo>
                  <a:pt x="3723595" y="3442252"/>
                </a:lnTo>
                <a:close/>
                <a:moveTo>
                  <a:pt x="2706800" y="3423100"/>
                </a:moveTo>
                <a:lnTo>
                  <a:pt x="2706800" y="3426337"/>
                </a:lnTo>
                <a:lnTo>
                  <a:pt x="2712194" y="3426337"/>
                </a:lnTo>
                <a:lnTo>
                  <a:pt x="2716510" y="3428495"/>
                </a:lnTo>
                <a:lnTo>
                  <a:pt x="2717588" y="3428495"/>
                </a:lnTo>
                <a:lnTo>
                  <a:pt x="2717588" y="3427416"/>
                </a:lnTo>
                <a:lnTo>
                  <a:pt x="2707878" y="3423100"/>
                </a:lnTo>
                <a:close/>
                <a:moveTo>
                  <a:pt x="3235360" y="3420942"/>
                </a:moveTo>
                <a:lnTo>
                  <a:pt x="3235360" y="3425258"/>
                </a:lnTo>
                <a:lnTo>
                  <a:pt x="3237518" y="3425258"/>
                </a:lnTo>
                <a:lnTo>
                  <a:pt x="3237518" y="3423100"/>
                </a:lnTo>
                <a:close/>
                <a:moveTo>
                  <a:pt x="720760" y="3420942"/>
                </a:moveTo>
                <a:lnTo>
                  <a:pt x="720760" y="3425258"/>
                </a:lnTo>
                <a:lnTo>
                  <a:pt x="722918" y="3425258"/>
                </a:lnTo>
                <a:lnTo>
                  <a:pt x="722918" y="3423100"/>
                </a:lnTo>
                <a:close/>
                <a:moveTo>
                  <a:pt x="2177646" y="3420267"/>
                </a:moveTo>
                <a:lnTo>
                  <a:pt x="2183040" y="3420267"/>
                </a:lnTo>
                <a:cubicBezTo>
                  <a:pt x="2184479" y="3420267"/>
                  <a:pt x="2185198" y="3422066"/>
                  <a:pt x="2185198" y="3425662"/>
                </a:cubicBezTo>
                <a:lnTo>
                  <a:pt x="2188436" y="3426741"/>
                </a:lnTo>
                <a:lnTo>
                  <a:pt x="2194909" y="3423504"/>
                </a:lnTo>
                <a:cubicBezTo>
                  <a:pt x="2197427" y="3423504"/>
                  <a:pt x="2203182" y="3427101"/>
                  <a:pt x="2212174" y="3434294"/>
                </a:cubicBezTo>
                <a:cubicBezTo>
                  <a:pt x="2215770" y="3436992"/>
                  <a:pt x="2217569" y="3439869"/>
                  <a:pt x="2217569" y="3442926"/>
                </a:cubicBezTo>
                <a:lnTo>
                  <a:pt x="2217569" y="3446163"/>
                </a:lnTo>
                <a:cubicBezTo>
                  <a:pt x="2211814" y="3449580"/>
                  <a:pt x="2208936" y="3460730"/>
                  <a:pt x="2208936" y="3479612"/>
                </a:cubicBezTo>
                <a:cubicBezTo>
                  <a:pt x="2207677" y="3479612"/>
                  <a:pt x="2206958" y="3481411"/>
                  <a:pt x="2206779" y="3485007"/>
                </a:cubicBezTo>
                <a:lnTo>
                  <a:pt x="2206779" y="3490402"/>
                </a:lnTo>
                <a:cubicBezTo>
                  <a:pt x="2208936" y="3492920"/>
                  <a:pt x="2210016" y="3497236"/>
                  <a:pt x="2210016" y="3503350"/>
                </a:cubicBezTo>
                <a:lnTo>
                  <a:pt x="2207857" y="3510904"/>
                </a:lnTo>
                <a:lnTo>
                  <a:pt x="2207857" y="3514141"/>
                </a:lnTo>
                <a:lnTo>
                  <a:pt x="2210016" y="3522773"/>
                </a:lnTo>
                <a:cubicBezTo>
                  <a:pt x="2210016" y="3525110"/>
                  <a:pt x="2208936" y="3527628"/>
                  <a:pt x="2206779" y="3530326"/>
                </a:cubicBezTo>
                <a:lnTo>
                  <a:pt x="2207857" y="3536934"/>
                </a:lnTo>
                <a:cubicBezTo>
                  <a:pt x="2207857" y="3540171"/>
                  <a:pt x="2199944" y="3542330"/>
                  <a:pt x="2184119" y="3543409"/>
                </a:cubicBezTo>
                <a:lnTo>
                  <a:pt x="2164698" y="3538013"/>
                </a:lnTo>
                <a:lnTo>
                  <a:pt x="2162540" y="3535855"/>
                </a:lnTo>
                <a:lnTo>
                  <a:pt x="2162540" y="3531405"/>
                </a:lnTo>
                <a:lnTo>
                  <a:pt x="2163619" y="3527089"/>
                </a:lnTo>
                <a:lnTo>
                  <a:pt x="2162540" y="3521694"/>
                </a:lnTo>
                <a:lnTo>
                  <a:pt x="2157144" y="3521694"/>
                </a:lnTo>
                <a:lnTo>
                  <a:pt x="2149591" y="3522773"/>
                </a:lnTo>
                <a:lnTo>
                  <a:pt x="2149591" y="3521694"/>
                </a:lnTo>
                <a:cubicBezTo>
                  <a:pt x="2147074" y="3521694"/>
                  <a:pt x="2144916" y="3526055"/>
                  <a:pt x="2143118" y="3534776"/>
                </a:cubicBezTo>
                <a:lnTo>
                  <a:pt x="2135564" y="3543409"/>
                </a:lnTo>
                <a:lnTo>
                  <a:pt x="2124774" y="3543409"/>
                </a:lnTo>
                <a:lnTo>
                  <a:pt x="2112907" y="3547725"/>
                </a:lnTo>
                <a:lnTo>
                  <a:pt x="2110747" y="3547725"/>
                </a:lnTo>
                <a:lnTo>
                  <a:pt x="2102115" y="3540171"/>
                </a:lnTo>
                <a:lnTo>
                  <a:pt x="2105353" y="3534776"/>
                </a:lnTo>
                <a:lnTo>
                  <a:pt x="2105353" y="3533563"/>
                </a:lnTo>
                <a:lnTo>
                  <a:pt x="2104273" y="3533563"/>
                </a:lnTo>
                <a:lnTo>
                  <a:pt x="2104273" y="3535855"/>
                </a:lnTo>
                <a:cubicBezTo>
                  <a:pt x="2102834" y="3535855"/>
                  <a:pt x="2102115" y="3536934"/>
                  <a:pt x="2102115" y="3539092"/>
                </a:cubicBezTo>
                <a:lnTo>
                  <a:pt x="2098744" y="3536934"/>
                </a:lnTo>
                <a:lnTo>
                  <a:pt x="2102115" y="3519536"/>
                </a:lnTo>
                <a:lnTo>
                  <a:pt x="2097665" y="3504429"/>
                </a:lnTo>
                <a:lnTo>
                  <a:pt x="2097665" y="3495797"/>
                </a:lnTo>
                <a:cubicBezTo>
                  <a:pt x="2097665" y="3492201"/>
                  <a:pt x="2099868" y="3488244"/>
                  <a:pt x="2104273" y="3483928"/>
                </a:cubicBezTo>
                <a:lnTo>
                  <a:pt x="2101035" y="3475296"/>
                </a:lnTo>
                <a:lnTo>
                  <a:pt x="2101035" y="3470980"/>
                </a:lnTo>
                <a:lnTo>
                  <a:pt x="2104273" y="3465585"/>
                </a:lnTo>
                <a:lnTo>
                  <a:pt x="2101035" y="3451558"/>
                </a:lnTo>
                <a:lnTo>
                  <a:pt x="2102115" y="3445084"/>
                </a:lnTo>
                <a:lnTo>
                  <a:pt x="2099822" y="3441847"/>
                </a:lnTo>
                <a:lnTo>
                  <a:pt x="2101035" y="3431057"/>
                </a:lnTo>
                <a:lnTo>
                  <a:pt x="2101035" y="3426741"/>
                </a:lnTo>
                <a:lnTo>
                  <a:pt x="2103194" y="3423504"/>
                </a:lnTo>
                <a:cubicBezTo>
                  <a:pt x="2112366" y="3423504"/>
                  <a:pt x="2120278" y="3426741"/>
                  <a:pt x="2126932" y="3433215"/>
                </a:cubicBezTo>
                <a:cubicBezTo>
                  <a:pt x="2134844" y="3436812"/>
                  <a:pt x="2143836" y="3438610"/>
                  <a:pt x="2153907" y="3438610"/>
                </a:cubicBezTo>
                <a:lnTo>
                  <a:pt x="2156066" y="3438610"/>
                </a:lnTo>
                <a:cubicBezTo>
                  <a:pt x="2159481" y="3438610"/>
                  <a:pt x="2166674" y="3432496"/>
                  <a:pt x="2177646" y="3420267"/>
                </a:cubicBezTo>
                <a:close/>
                <a:moveTo>
                  <a:pt x="4242447" y="3418784"/>
                </a:moveTo>
                <a:lnTo>
                  <a:pt x="4241368" y="3419863"/>
                </a:lnTo>
                <a:lnTo>
                  <a:pt x="4241368" y="3421076"/>
                </a:lnTo>
                <a:lnTo>
                  <a:pt x="4242447" y="3422155"/>
                </a:lnTo>
                <a:lnTo>
                  <a:pt x="4244605" y="3422155"/>
                </a:lnTo>
                <a:lnTo>
                  <a:pt x="4244605" y="3421076"/>
                </a:lnTo>
                <a:close/>
                <a:moveTo>
                  <a:pt x="3679895" y="3418784"/>
                </a:moveTo>
                <a:lnTo>
                  <a:pt x="3670319" y="3425258"/>
                </a:lnTo>
                <a:lnTo>
                  <a:pt x="3685155" y="3425258"/>
                </a:lnTo>
                <a:lnTo>
                  <a:pt x="3685155" y="3424179"/>
                </a:lnTo>
                <a:lnTo>
                  <a:pt x="3682997" y="3418784"/>
                </a:lnTo>
                <a:close/>
                <a:moveTo>
                  <a:pt x="7676921" y="3418109"/>
                </a:moveTo>
                <a:lnTo>
                  <a:pt x="7675842" y="3419188"/>
                </a:lnTo>
                <a:lnTo>
                  <a:pt x="7675842" y="3428899"/>
                </a:lnTo>
                <a:lnTo>
                  <a:pt x="7680023" y="3424583"/>
                </a:lnTo>
                <a:cubicBezTo>
                  <a:pt x="7679393" y="3420267"/>
                  <a:pt x="7678359" y="3418109"/>
                  <a:pt x="7676921" y="3418109"/>
                </a:cubicBezTo>
                <a:close/>
                <a:moveTo>
                  <a:pt x="7647788" y="3418109"/>
                </a:moveTo>
                <a:lnTo>
                  <a:pt x="7645630" y="3420267"/>
                </a:lnTo>
                <a:cubicBezTo>
                  <a:pt x="7646708" y="3423145"/>
                  <a:pt x="7647788" y="3424583"/>
                  <a:pt x="7648866" y="3424583"/>
                </a:cubicBezTo>
                <a:lnTo>
                  <a:pt x="7649946" y="3424583"/>
                </a:lnTo>
                <a:lnTo>
                  <a:pt x="7649946" y="3420267"/>
                </a:lnTo>
                <a:close/>
                <a:moveTo>
                  <a:pt x="3632959" y="3415681"/>
                </a:moveTo>
                <a:lnTo>
                  <a:pt x="3630801" y="3417705"/>
                </a:lnTo>
                <a:lnTo>
                  <a:pt x="3630801" y="3419863"/>
                </a:lnTo>
                <a:lnTo>
                  <a:pt x="3632959" y="3419863"/>
                </a:lnTo>
                <a:lnTo>
                  <a:pt x="3635117" y="3417705"/>
                </a:lnTo>
                <a:lnTo>
                  <a:pt x="3635117" y="3415681"/>
                </a:lnTo>
                <a:close/>
                <a:moveTo>
                  <a:pt x="9296733" y="3415547"/>
                </a:moveTo>
                <a:cubicBezTo>
                  <a:pt x="9294575" y="3415547"/>
                  <a:pt x="9293496" y="3419413"/>
                  <a:pt x="9293496" y="3427146"/>
                </a:cubicBezTo>
                <a:lnTo>
                  <a:pt x="9294575" y="3427146"/>
                </a:lnTo>
                <a:cubicBezTo>
                  <a:pt x="9296014" y="3427146"/>
                  <a:pt x="9296733" y="3425392"/>
                  <a:pt x="9296733" y="3421886"/>
                </a:cubicBezTo>
                <a:lnTo>
                  <a:pt x="9299970" y="3418649"/>
                </a:lnTo>
                <a:lnTo>
                  <a:pt x="9299970" y="3415547"/>
                </a:lnTo>
                <a:close/>
                <a:moveTo>
                  <a:pt x="1042022" y="3414333"/>
                </a:moveTo>
                <a:lnTo>
                  <a:pt x="1042022" y="3415412"/>
                </a:lnTo>
                <a:lnTo>
                  <a:pt x="1043101" y="3416491"/>
                </a:lnTo>
                <a:lnTo>
                  <a:pt x="1045393" y="3416491"/>
                </a:lnTo>
                <a:lnTo>
                  <a:pt x="1045393" y="3415412"/>
                </a:lnTo>
                <a:close/>
                <a:moveTo>
                  <a:pt x="7230985" y="3413389"/>
                </a:moveTo>
                <a:lnTo>
                  <a:pt x="7230985" y="3414468"/>
                </a:lnTo>
                <a:lnTo>
                  <a:pt x="7234222" y="3417705"/>
                </a:lnTo>
                <a:lnTo>
                  <a:pt x="7234222" y="3415547"/>
                </a:lnTo>
                <a:lnTo>
                  <a:pt x="7232064" y="3413389"/>
                </a:lnTo>
                <a:close/>
                <a:moveTo>
                  <a:pt x="4716386" y="3413389"/>
                </a:moveTo>
                <a:lnTo>
                  <a:pt x="4716386" y="3414468"/>
                </a:lnTo>
                <a:lnTo>
                  <a:pt x="4719623" y="3417705"/>
                </a:lnTo>
                <a:lnTo>
                  <a:pt x="4719623" y="3415547"/>
                </a:lnTo>
                <a:lnTo>
                  <a:pt x="4717465" y="3413389"/>
                </a:lnTo>
                <a:close/>
                <a:moveTo>
                  <a:pt x="2697088" y="3413389"/>
                </a:moveTo>
                <a:lnTo>
                  <a:pt x="2697088" y="3414468"/>
                </a:lnTo>
                <a:lnTo>
                  <a:pt x="2700326" y="3417705"/>
                </a:lnTo>
                <a:lnTo>
                  <a:pt x="2700326" y="3415547"/>
                </a:lnTo>
                <a:lnTo>
                  <a:pt x="2698168" y="3413389"/>
                </a:lnTo>
                <a:close/>
                <a:moveTo>
                  <a:pt x="4115529" y="3412310"/>
                </a:moveTo>
                <a:cubicBezTo>
                  <a:pt x="4113730" y="3412489"/>
                  <a:pt x="4111168" y="3415007"/>
                  <a:pt x="4107841" y="3419863"/>
                </a:cubicBezTo>
                <a:lnTo>
                  <a:pt x="4107841" y="3421076"/>
                </a:lnTo>
                <a:cubicBezTo>
                  <a:pt x="4112967" y="3421796"/>
                  <a:pt x="4115529" y="3422875"/>
                  <a:pt x="4115529" y="3424313"/>
                </a:cubicBezTo>
                <a:lnTo>
                  <a:pt x="4115529" y="3425392"/>
                </a:lnTo>
                <a:lnTo>
                  <a:pt x="4109999" y="3430922"/>
                </a:lnTo>
                <a:lnTo>
                  <a:pt x="4109999" y="3432001"/>
                </a:lnTo>
                <a:lnTo>
                  <a:pt x="4113371" y="3435238"/>
                </a:lnTo>
                <a:lnTo>
                  <a:pt x="4116608" y="3435238"/>
                </a:lnTo>
                <a:cubicBezTo>
                  <a:pt x="4123532" y="3435238"/>
                  <a:pt x="4127533" y="3430518"/>
                  <a:pt x="4128612" y="3421076"/>
                </a:cubicBezTo>
                <a:lnTo>
                  <a:pt x="4130905" y="3418784"/>
                </a:lnTo>
                <a:lnTo>
                  <a:pt x="4130905" y="3415547"/>
                </a:lnTo>
                <a:cubicBezTo>
                  <a:pt x="4130905" y="3413928"/>
                  <a:pt x="4125780" y="3412849"/>
                  <a:pt x="4115529" y="3412310"/>
                </a:cubicBezTo>
                <a:close/>
                <a:moveTo>
                  <a:pt x="3227807" y="3412310"/>
                </a:moveTo>
                <a:cubicBezTo>
                  <a:pt x="3224210" y="3413209"/>
                  <a:pt x="3222412" y="3414288"/>
                  <a:pt x="3222412" y="3415547"/>
                </a:cubicBezTo>
                <a:lnTo>
                  <a:pt x="3223491" y="3418784"/>
                </a:lnTo>
                <a:lnTo>
                  <a:pt x="3225649" y="3418784"/>
                </a:lnTo>
                <a:lnTo>
                  <a:pt x="3233202" y="3419863"/>
                </a:lnTo>
                <a:lnTo>
                  <a:pt x="3233202" y="3417705"/>
                </a:lnTo>
                <a:close/>
                <a:moveTo>
                  <a:pt x="713207" y="3412310"/>
                </a:moveTo>
                <a:cubicBezTo>
                  <a:pt x="709611" y="3413209"/>
                  <a:pt x="707812" y="3414288"/>
                  <a:pt x="707812" y="3415547"/>
                </a:cubicBezTo>
                <a:lnTo>
                  <a:pt x="708891" y="3418784"/>
                </a:lnTo>
                <a:lnTo>
                  <a:pt x="711049" y="3418784"/>
                </a:lnTo>
                <a:lnTo>
                  <a:pt x="718602" y="3419863"/>
                </a:lnTo>
                <a:lnTo>
                  <a:pt x="718602" y="3417705"/>
                </a:lnTo>
                <a:close/>
                <a:moveTo>
                  <a:pt x="7713472" y="3411635"/>
                </a:moveTo>
                <a:cubicBezTo>
                  <a:pt x="7710774" y="3411635"/>
                  <a:pt x="7708976" y="3415951"/>
                  <a:pt x="7708077" y="3424583"/>
                </a:cubicBezTo>
                <a:lnTo>
                  <a:pt x="7706998" y="3425662"/>
                </a:lnTo>
                <a:cubicBezTo>
                  <a:pt x="7708436" y="3429619"/>
                  <a:pt x="7709156" y="3435733"/>
                  <a:pt x="7709156" y="3444005"/>
                </a:cubicBezTo>
                <a:lnTo>
                  <a:pt x="7713472" y="3448321"/>
                </a:lnTo>
                <a:lnTo>
                  <a:pt x="7714551" y="3448321"/>
                </a:lnTo>
                <a:lnTo>
                  <a:pt x="7714551" y="3445084"/>
                </a:lnTo>
                <a:lnTo>
                  <a:pt x="7718867" y="3431057"/>
                </a:lnTo>
                <a:lnTo>
                  <a:pt x="7716709" y="3424583"/>
                </a:lnTo>
                <a:lnTo>
                  <a:pt x="7717788" y="3421346"/>
                </a:lnTo>
                <a:cubicBezTo>
                  <a:pt x="7715810" y="3414872"/>
                  <a:pt x="7714371" y="3411635"/>
                  <a:pt x="7713472" y="3411635"/>
                </a:cubicBezTo>
                <a:close/>
                <a:moveTo>
                  <a:pt x="8624258" y="3411365"/>
                </a:moveTo>
                <a:lnTo>
                  <a:pt x="8623179" y="3412444"/>
                </a:lnTo>
                <a:lnTo>
                  <a:pt x="8623179" y="3415816"/>
                </a:lnTo>
                <a:lnTo>
                  <a:pt x="8625337" y="3415816"/>
                </a:lnTo>
                <a:lnTo>
                  <a:pt x="8625337" y="3416895"/>
                </a:lnTo>
                <a:lnTo>
                  <a:pt x="8628709" y="3415816"/>
                </a:lnTo>
                <a:cubicBezTo>
                  <a:pt x="8628170" y="3413568"/>
                  <a:pt x="8626686" y="3412085"/>
                  <a:pt x="8624258" y="3411365"/>
                </a:cubicBezTo>
                <a:close/>
                <a:moveTo>
                  <a:pt x="1030018" y="3408803"/>
                </a:moveTo>
                <a:lnTo>
                  <a:pt x="1030018" y="3409882"/>
                </a:lnTo>
                <a:lnTo>
                  <a:pt x="1033255" y="3411096"/>
                </a:lnTo>
                <a:lnTo>
                  <a:pt x="1037706" y="3409882"/>
                </a:lnTo>
                <a:lnTo>
                  <a:pt x="1038785" y="3411096"/>
                </a:lnTo>
                <a:lnTo>
                  <a:pt x="1038785" y="3409882"/>
                </a:lnTo>
                <a:lnTo>
                  <a:pt x="1037706" y="3408803"/>
                </a:lnTo>
                <a:close/>
                <a:moveTo>
                  <a:pt x="5663639" y="3408533"/>
                </a:moveTo>
                <a:lnTo>
                  <a:pt x="5663639" y="3411770"/>
                </a:lnTo>
                <a:lnTo>
                  <a:pt x="5666876" y="3411770"/>
                </a:lnTo>
                <a:lnTo>
                  <a:pt x="5666876" y="3408533"/>
                </a:lnTo>
                <a:close/>
                <a:moveTo>
                  <a:pt x="7753395" y="3408398"/>
                </a:moveTo>
                <a:cubicBezTo>
                  <a:pt x="7751956" y="3408398"/>
                  <a:pt x="7749798" y="3414513"/>
                  <a:pt x="7746921" y="3426741"/>
                </a:cubicBezTo>
                <a:lnTo>
                  <a:pt x="7748000" y="3449400"/>
                </a:lnTo>
                <a:lnTo>
                  <a:pt x="7749079" y="3450479"/>
                </a:lnTo>
                <a:cubicBezTo>
                  <a:pt x="7753035" y="3447602"/>
                  <a:pt x="7756272" y="3446163"/>
                  <a:pt x="7758790" y="3446163"/>
                </a:cubicBezTo>
                <a:lnTo>
                  <a:pt x="7758790" y="3440768"/>
                </a:lnTo>
                <a:cubicBezTo>
                  <a:pt x="7755373" y="3440768"/>
                  <a:pt x="7753215" y="3437891"/>
                  <a:pt x="7752316" y="3432136"/>
                </a:cubicBezTo>
                <a:lnTo>
                  <a:pt x="7752316" y="3429978"/>
                </a:lnTo>
                <a:lnTo>
                  <a:pt x="7753395" y="3429978"/>
                </a:lnTo>
                <a:lnTo>
                  <a:pt x="7752316" y="3424583"/>
                </a:lnTo>
                <a:lnTo>
                  <a:pt x="7752316" y="3415951"/>
                </a:lnTo>
                <a:lnTo>
                  <a:pt x="7756632" y="3410556"/>
                </a:lnTo>
                <a:close/>
                <a:moveTo>
                  <a:pt x="5143438" y="3408263"/>
                </a:moveTo>
                <a:lnTo>
                  <a:pt x="5142359" y="3413658"/>
                </a:lnTo>
                <a:lnTo>
                  <a:pt x="5142359" y="3416895"/>
                </a:lnTo>
                <a:lnTo>
                  <a:pt x="5147889" y="3412579"/>
                </a:lnTo>
                <a:cubicBezTo>
                  <a:pt x="5147260" y="3410421"/>
                  <a:pt x="5145776" y="3408983"/>
                  <a:pt x="5143438" y="3408263"/>
                </a:cubicBezTo>
                <a:close/>
                <a:moveTo>
                  <a:pt x="2063136" y="3407319"/>
                </a:moveTo>
                <a:lnTo>
                  <a:pt x="2060979" y="3409477"/>
                </a:lnTo>
                <a:lnTo>
                  <a:pt x="2060979" y="3410556"/>
                </a:lnTo>
                <a:lnTo>
                  <a:pt x="2063136" y="3412714"/>
                </a:lnTo>
                <a:lnTo>
                  <a:pt x="2064215" y="3412714"/>
                </a:lnTo>
                <a:lnTo>
                  <a:pt x="2066372" y="3410556"/>
                </a:lnTo>
                <a:lnTo>
                  <a:pt x="2066372" y="3409477"/>
                </a:lnTo>
                <a:lnTo>
                  <a:pt x="2064215" y="3407319"/>
                </a:lnTo>
                <a:close/>
                <a:moveTo>
                  <a:pt x="4149383" y="3406780"/>
                </a:moveTo>
                <a:lnTo>
                  <a:pt x="4149383" y="3408938"/>
                </a:lnTo>
                <a:lnTo>
                  <a:pt x="4150597" y="3408938"/>
                </a:lnTo>
                <a:lnTo>
                  <a:pt x="4150597" y="3406780"/>
                </a:lnTo>
                <a:close/>
                <a:moveTo>
                  <a:pt x="6615697" y="3406375"/>
                </a:moveTo>
                <a:lnTo>
                  <a:pt x="6629589" y="3408533"/>
                </a:lnTo>
                <a:lnTo>
                  <a:pt x="6633905" y="3407454"/>
                </a:lnTo>
                <a:lnTo>
                  <a:pt x="6634984" y="3407454"/>
                </a:lnTo>
                <a:lnTo>
                  <a:pt x="6639300" y="3411635"/>
                </a:lnTo>
                <a:lnTo>
                  <a:pt x="6638221" y="3412714"/>
                </a:lnTo>
                <a:lnTo>
                  <a:pt x="6633905" y="3412714"/>
                </a:lnTo>
                <a:lnTo>
                  <a:pt x="6625273" y="3410691"/>
                </a:lnTo>
                <a:cubicBezTo>
                  <a:pt x="6624194" y="3413479"/>
                  <a:pt x="6623115" y="3414872"/>
                  <a:pt x="6622036" y="3414872"/>
                </a:cubicBezTo>
                <a:lnTo>
                  <a:pt x="6620957" y="3414872"/>
                </a:lnTo>
                <a:cubicBezTo>
                  <a:pt x="6617271" y="3414872"/>
                  <a:pt x="6614798" y="3413479"/>
                  <a:pt x="6613539" y="3410691"/>
                </a:cubicBezTo>
                <a:lnTo>
                  <a:pt x="6613539" y="3408533"/>
                </a:lnTo>
                <a:close/>
                <a:moveTo>
                  <a:pt x="5132513" y="3406105"/>
                </a:moveTo>
                <a:lnTo>
                  <a:pt x="5132513" y="3407184"/>
                </a:lnTo>
                <a:lnTo>
                  <a:pt x="5134671" y="3407184"/>
                </a:lnTo>
                <a:lnTo>
                  <a:pt x="5134671" y="3406105"/>
                </a:lnTo>
                <a:close/>
                <a:moveTo>
                  <a:pt x="5144517" y="3405026"/>
                </a:moveTo>
                <a:lnTo>
                  <a:pt x="5144517" y="3406105"/>
                </a:lnTo>
                <a:lnTo>
                  <a:pt x="5146675" y="3406105"/>
                </a:lnTo>
                <a:lnTo>
                  <a:pt x="5146675" y="3405026"/>
                </a:lnTo>
                <a:close/>
                <a:moveTo>
                  <a:pt x="5570710" y="3404352"/>
                </a:moveTo>
                <a:lnTo>
                  <a:pt x="5582714" y="3407454"/>
                </a:lnTo>
                <a:lnTo>
                  <a:pt x="5588244" y="3407454"/>
                </a:lnTo>
                <a:lnTo>
                  <a:pt x="5588244" y="3408533"/>
                </a:lnTo>
                <a:cubicBezTo>
                  <a:pt x="5588244" y="3410331"/>
                  <a:pt x="5583118" y="3411680"/>
                  <a:pt x="5572868" y="3412579"/>
                </a:cubicBezTo>
                <a:lnTo>
                  <a:pt x="5559785" y="3410421"/>
                </a:lnTo>
                <a:lnTo>
                  <a:pt x="5553176" y="3411500"/>
                </a:lnTo>
                <a:lnTo>
                  <a:pt x="5547781" y="3411500"/>
                </a:lnTo>
                <a:cubicBezTo>
                  <a:pt x="5543735" y="3411500"/>
                  <a:pt x="5540812" y="3410511"/>
                  <a:pt x="5539014" y="3408533"/>
                </a:cubicBezTo>
                <a:lnTo>
                  <a:pt x="5539014" y="3407454"/>
                </a:lnTo>
                <a:lnTo>
                  <a:pt x="5541172" y="3405431"/>
                </a:lnTo>
                <a:lnTo>
                  <a:pt x="5542251" y="3405431"/>
                </a:lnTo>
                <a:lnTo>
                  <a:pt x="5553176" y="3407454"/>
                </a:lnTo>
                <a:close/>
                <a:moveTo>
                  <a:pt x="5139122" y="3403947"/>
                </a:moveTo>
                <a:lnTo>
                  <a:pt x="5135750" y="3405026"/>
                </a:lnTo>
                <a:lnTo>
                  <a:pt x="5135750" y="3406105"/>
                </a:lnTo>
                <a:lnTo>
                  <a:pt x="5142359" y="3407184"/>
                </a:lnTo>
                <a:lnTo>
                  <a:pt x="5143438" y="3407184"/>
                </a:lnTo>
                <a:lnTo>
                  <a:pt x="5143438" y="3406105"/>
                </a:lnTo>
                <a:close/>
                <a:moveTo>
                  <a:pt x="9097927" y="3403812"/>
                </a:moveTo>
                <a:cubicBezTo>
                  <a:pt x="9096488" y="3403812"/>
                  <a:pt x="9095769" y="3407364"/>
                  <a:pt x="9095769" y="3414468"/>
                </a:cubicBezTo>
                <a:lnTo>
                  <a:pt x="9094690" y="3414468"/>
                </a:lnTo>
                <a:lnTo>
                  <a:pt x="9095769" y="3417570"/>
                </a:lnTo>
                <a:lnTo>
                  <a:pt x="9097927" y="3417570"/>
                </a:lnTo>
                <a:cubicBezTo>
                  <a:pt x="9098646" y="3412265"/>
                  <a:pt x="9099725" y="3408758"/>
                  <a:pt x="9101164" y="3407049"/>
                </a:cubicBezTo>
                <a:lnTo>
                  <a:pt x="9101164" y="3403812"/>
                </a:lnTo>
                <a:close/>
                <a:moveTo>
                  <a:pt x="8751850" y="3403812"/>
                </a:moveTo>
                <a:lnTo>
                  <a:pt x="8751850" y="3404891"/>
                </a:lnTo>
                <a:lnTo>
                  <a:pt x="8750771" y="3415816"/>
                </a:lnTo>
                <a:lnTo>
                  <a:pt x="8752929" y="3415816"/>
                </a:lnTo>
                <a:lnTo>
                  <a:pt x="8754008" y="3404891"/>
                </a:lnTo>
                <a:lnTo>
                  <a:pt x="8754008" y="3403812"/>
                </a:lnTo>
                <a:close/>
                <a:moveTo>
                  <a:pt x="1024488" y="3403273"/>
                </a:moveTo>
                <a:lnTo>
                  <a:pt x="1033255" y="3403273"/>
                </a:lnTo>
                <a:cubicBezTo>
                  <a:pt x="1053036" y="3407679"/>
                  <a:pt x="1062926" y="3412849"/>
                  <a:pt x="1062926" y="3418784"/>
                </a:cubicBezTo>
                <a:lnTo>
                  <a:pt x="1070615" y="3418784"/>
                </a:lnTo>
                <a:lnTo>
                  <a:pt x="1073852" y="3422021"/>
                </a:lnTo>
                <a:cubicBezTo>
                  <a:pt x="1073852" y="3423639"/>
                  <a:pt x="1070929" y="3424718"/>
                  <a:pt x="1065085" y="3425258"/>
                </a:cubicBezTo>
                <a:lnTo>
                  <a:pt x="1065085" y="3426471"/>
                </a:lnTo>
                <a:lnTo>
                  <a:pt x="1066165" y="3426471"/>
                </a:lnTo>
                <a:lnTo>
                  <a:pt x="1077224" y="3424179"/>
                </a:lnTo>
                <a:lnTo>
                  <a:pt x="1077224" y="3428629"/>
                </a:lnTo>
                <a:lnTo>
                  <a:pt x="1075064" y="3431866"/>
                </a:lnTo>
                <a:lnTo>
                  <a:pt x="1075064" y="3432945"/>
                </a:lnTo>
                <a:lnTo>
                  <a:pt x="1077224" y="3441847"/>
                </a:lnTo>
                <a:lnTo>
                  <a:pt x="1075064" y="3445084"/>
                </a:lnTo>
                <a:lnTo>
                  <a:pt x="1075064" y="3447242"/>
                </a:lnTo>
                <a:lnTo>
                  <a:pt x="1076143" y="3451693"/>
                </a:lnTo>
                <a:lnTo>
                  <a:pt x="1073852" y="3456009"/>
                </a:lnTo>
                <a:lnTo>
                  <a:pt x="1075064" y="3457223"/>
                </a:lnTo>
                <a:lnTo>
                  <a:pt x="1075064" y="3459381"/>
                </a:lnTo>
                <a:lnTo>
                  <a:pt x="1073852" y="3463697"/>
                </a:lnTo>
                <a:lnTo>
                  <a:pt x="1076143" y="3472599"/>
                </a:lnTo>
                <a:lnTo>
                  <a:pt x="1075064" y="3476915"/>
                </a:lnTo>
                <a:lnTo>
                  <a:pt x="1076143" y="3483524"/>
                </a:lnTo>
                <a:lnTo>
                  <a:pt x="1075064" y="3484603"/>
                </a:lnTo>
                <a:lnTo>
                  <a:pt x="1075064" y="3485682"/>
                </a:lnTo>
                <a:cubicBezTo>
                  <a:pt x="1076505" y="3488649"/>
                  <a:pt x="1077224" y="3492695"/>
                  <a:pt x="1077224" y="3497821"/>
                </a:cubicBezTo>
                <a:cubicBezTo>
                  <a:pt x="1077224" y="3502766"/>
                  <a:pt x="1075739" y="3509330"/>
                  <a:pt x="1072773" y="3517512"/>
                </a:cubicBezTo>
                <a:cubicBezTo>
                  <a:pt x="1075739" y="3524166"/>
                  <a:pt x="1077224" y="3529291"/>
                  <a:pt x="1077224" y="3532888"/>
                </a:cubicBezTo>
                <a:lnTo>
                  <a:pt x="1077224" y="3534102"/>
                </a:lnTo>
                <a:lnTo>
                  <a:pt x="1072773" y="3539497"/>
                </a:lnTo>
                <a:lnTo>
                  <a:pt x="1077224" y="3550557"/>
                </a:lnTo>
                <a:lnTo>
                  <a:pt x="1077224" y="3552715"/>
                </a:lnTo>
                <a:lnTo>
                  <a:pt x="1076143" y="3564854"/>
                </a:lnTo>
                <a:lnTo>
                  <a:pt x="1077224" y="3565933"/>
                </a:lnTo>
                <a:lnTo>
                  <a:pt x="1076143" y="3569170"/>
                </a:lnTo>
                <a:lnTo>
                  <a:pt x="1077224" y="3592233"/>
                </a:lnTo>
                <a:cubicBezTo>
                  <a:pt x="1073896" y="3593762"/>
                  <a:pt x="1072053" y="3595245"/>
                  <a:pt x="1071695" y="3596684"/>
                </a:cubicBezTo>
                <a:lnTo>
                  <a:pt x="1071695" y="3597763"/>
                </a:lnTo>
                <a:lnTo>
                  <a:pt x="1072773" y="3603293"/>
                </a:lnTo>
                <a:lnTo>
                  <a:pt x="1068458" y="3605451"/>
                </a:lnTo>
                <a:lnTo>
                  <a:pt x="1055238" y="3602214"/>
                </a:lnTo>
                <a:lnTo>
                  <a:pt x="1052001" y="3603293"/>
                </a:lnTo>
                <a:lnTo>
                  <a:pt x="1049710" y="3596684"/>
                </a:lnTo>
                <a:lnTo>
                  <a:pt x="1048630" y="3596684"/>
                </a:lnTo>
                <a:lnTo>
                  <a:pt x="1044316" y="3603293"/>
                </a:lnTo>
                <a:lnTo>
                  <a:pt x="1043101" y="3603293"/>
                </a:lnTo>
                <a:cubicBezTo>
                  <a:pt x="1035458" y="3603293"/>
                  <a:pt x="1029972" y="3599966"/>
                  <a:pt x="1026644" y="3593312"/>
                </a:cubicBezTo>
                <a:lnTo>
                  <a:pt x="1026644" y="3560403"/>
                </a:lnTo>
                <a:lnTo>
                  <a:pt x="1027724" y="3553794"/>
                </a:lnTo>
                <a:lnTo>
                  <a:pt x="1025566" y="3547185"/>
                </a:lnTo>
                <a:lnTo>
                  <a:pt x="1025566" y="3545027"/>
                </a:lnTo>
                <a:cubicBezTo>
                  <a:pt x="1026107" y="3540621"/>
                  <a:pt x="1027229" y="3538418"/>
                  <a:pt x="1028939" y="3538418"/>
                </a:cubicBezTo>
                <a:lnTo>
                  <a:pt x="1024488" y="3529651"/>
                </a:lnTo>
                <a:lnTo>
                  <a:pt x="1026644" y="3482445"/>
                </a:lnTo>
                <a:lnTo>
                  <a:pt x="1025566" y="3473678"/>
                </a:lnTo>
                <a:cubicBezTo>
                  <a:pt x="1027994" y="3471430"/>
                  <a:pt x="1030198" y="3470306"/>
                  <a:pt x="1032176" y="3470306"/>
                </a:cubicBezTo>
                <a:lnTo>
                  <a:pt x="1032176" y="3468148"/>
                </a:lnTo>
                <a:cubicBezTo>
                  <a:pt x="1027769" y="3464821"/>
                  <a:pt x="1025566" y="3461539"/>
                  <a:pt x="1025566" y="3458302"/>
                </a:cubicBezTo>
                <a:lnTo>
                  <a:pt x="1025566" y="3454930"/>
                </a:lnTo>
                <a:lnTo>
                  <a:pt x="1026644" y="3448321"/>
                </a:lnTo>
                <a:lnTo>
                  <a:pt x="1025566" y="3445084"/>
                </a:lnTo>
                <a:cubicBezTo>
                  <a:pt x="1025926" y="3437801"/>
                  <a:pt x="1027769" y="3434159"/>
                  <a:pt x="1031097" y="3434159"/>
                </a:cubicBezTo>
                <a:lnTo>
                  <a:pt x="1028939" y="3423100"/>
                </a:lnTo>
                <a:cubicBezTo>
                  <a:pt x="1030736" y="3423100"/>
                  <a:pt x="1031816" y="3420177"/>
                  <a:pt x="1032176" y="3414333"/>
                </a:cubicBezTo>
                <a:cubicBezTo>
                  <a:pt x="1031097" y="3414333"/>
                  <a:pt x="1029613" y="3416895"/>
                  <a:pt x="1027724" y="3422021"/>
                </a:cubicBezTo>
                <a:lnTo>
                  <a:pt x="1030018" y="3434159"/>
                </a:lnTo>
                <a:lnTo>
                  <a:pt x="1028939" y="3434159"/>
                </a:lnTo>
                <a:cubicBezTo>
                  <a:pt x="1027229" y="3434159"/>
                  <a:pt x="1025746" y="3430473"/>
                  <a:pt x="1024488" y="3423100"/>
                </a:cubicBezTo>
                <a:lnTo>
                  <a:pt x="1023408" y="3422021"/>
                </a:lnTo>
                <a:lnTo>
                  <a:pt x="1023408" y="3420942"/>
                </a:lnTo>
                <a:lnTo>
                  <a:pt x="1024488" y="3416491"/>
                </a:lnTo>
                <a:lnTo>
                  <a:pt x="1022330" y="3408803"/>
                </a:lnTo>
                <a:lnTo>
                  <a:pt x="1025566" y="3407724"/>
                </a:lnTo>
                <a:lnTo>
                  <a:pt x="1023408" y="3404487"/>
                </a:lnTo>
                <a:close/>
                <a:moveTo>
                  <a:pt x="1131039" y="3402194"/>
                </a:moveTo>
                <a:lnTo>
                  <a:pt x="1131039" y="3403273"/>
                </a:lnTo>
                <a:lnTo>
                  <a:pt x="1134276" y="3403273"/>
                </a:lnTo>
                <a:lnTo>
                  <a:pt x="1134276" y="3402194"/>
                </a:lnTo>
                <a:close/>
                <a:moveTo>
                  <a:pt x="6102780" y="3401519"/>
                </a:moveTo>
                <a:lnTo>
                  <a:pt x="6100622" y="3407859"/>
                </a:lnTo>
                <a:lnTo>
                  <a:pt x="6104938" y="3407859"/>
                </a:lnTo>
                <a:lnTo>
                  <a:pt x="6104938" y="3403543"/>
                </a:lnTo>
                <a:close/>
                <a:moveTo>
                  <a:pt x="4084912" y="3401250"/>
                </a:moveTo>
                <a:lnTo>
                  <a:pt x="4084912" y="3404622"/>
                </a:lnTo>
                <a:lnTo>
                  <a:pt x="4088150" y="3404622"/>
                </a:lnTo>
                <a:lnTo>
                  <a:pt x="4088150" y="3403543"/>
                </a:lnTo>
                <a:lnTo>
                  <a:pt x="4085991" y="3401250"/>
                </a:lnTo>
                <a:close/>
                <a:moveTo>
                  <a:pt x="3647795" y="3400710"/>
                </a:moveTo>
                <a:lnTo>
                  <a:pt x="3645772" y="3402868"/>
                </a:lnTo>
                <a:lnTo>
                  <a:pt x="3648874" y="3402868"/>
                </a:lnTo>
                <a:lnTo>
                  <a:pt x="3648874" y="3400710"/>
                </a:lnTo>
                <a:close/>
                <a:moveTo>
                  <a:pt x="9155923" y="3400575"/>
                </a:moveTo>
                <a:cubicBezTo>
                  <a:pt x="9148820" y="3403992"/>
                  <a:pt x="9145268" y="3407904"/>
                  <a:pt x="9145268" y="3412310"/>
                </a:cubicBezTo>
                <a:lnTo>
                  <a:pt x="9146347" y="3412310"/>
                </a:lnTo>
                <a:cubicBezTo>
                  <a:pt x="9150753" y="3405206"/>
                  <a:pt x="9155024" y="3401654"/>
                  <a:pt x="9159160" y="3401654"/>
                </a:cubicBezTo>
                <a:lnTo>
                  <a:pt x="9159160" y="3400575"/>
                </a:lnTo>
                <a:close/>
                <a:moveTo>
                  <a:pt x="1568292" y="3399766"/>
                </a:moveTo>
                <a:lnTo>
                  <a:pt x="1568292" y="3400710"/>
                </a:lnTo>
                <a:lnTo>
                  <a:pt x="1571394" y="3400710"/>
                </a:lnTo>
                <a:lnTo>
                  <a:pt x="1571394" y="3399766"/>
                </a:lnTo>
                <a:close/>
                <a:moveTo>
                  <a:pt x="4220597" y="3398013"/>
                </a:moveTo>
                <a:lnTo>
                  <a:pt x="4220597" y="3399092"/>
                </a:lnTo>
                <a:lnTo>
                  <a:pt x="4223834" y="3399092"/>
                </a:lnTo>
                <a:lnTo>
                  <a:pt x="4223834" y="3398013"/>
                </a:lnTo>
                <a:close/>
                <a:moveTo>
                  <a:pt x="3231044" y="3397203"/>
                </a:moveTo>
                <a:lnTo>
                  <a:pt x="3231044" y="3399361"/>
                </a:lnTo>
                <a:lnTo>
                  <a:pt x="3233202" y="3399361"/>
                </a:lnTo>
                <a:lnTo>
                  <a:pt x="3233202" y="3397203"/>
                </a:lnTo>
                <a:close/>
                <a:moveTo>
                  <a:pt x="716444" y="3397203"/>
                </a:moveTo>
                <a:lnTo>
                  <a:pt x="716444" y="3399361"/>
                </a:lnTo>
                <a:lnTo>
                  <a:pt x="718602" y="3399361"/>
                </a:lnTo>
                <a:lnTo>
                  <a:pt x="718602" y="3397203"/>
                </a:lnTo>
                <a:close/>
                <a:moveTo>
                  <a:pt x="6588857" y="3394506"/>
                </a:moveTo>
                <a:cubicBezTo>
                  <a:pt x="6596050" y="3398462"/>
                  <a:pt x="6599647" y="3403138"/>
                  <a:pt x="6599647" y="3408533"/>
                </a:cubicBezTo>
                <a:cubicBezTo>
                  <a:pt x="6605312" y="3408533"/>
                  <a:pt x="6608144" y="3409567"/>
                  <a:pt x="6608144" y="3411635"/>
                </a:cubicBezTo>
                <a:cubicBezTo>
                  <a:pt x="6602749" y="3415412"/>
                  <a:pt x="6599557" y="3419009"/>
                  <a:pt x="6598568" y="3422425"/>
                </a:cubicBezTo>
                <a:lnTo>
                  <a:pt x="6598568" y="3429978"/>
                </a:lnTo>
                <a:lnTo>
                  <a:pt x="6597489" y="3443870"/>
                </a:lnTo>
                <a:lnTo>
                  <a:pt x="6598568" y="3452368"/>
                </a:lnTo>
                <a:cubicBezTo>
                  <a:pt x="6594791" y="3456684"/>
                  <a:pt x="6591914" y="3458842"/>
                  <a:pt x="6589936" y="3458842"/>
                </a:cubicBezTo>
                <a:lnTo>
                  <a:pt x="6588857" y="3457763"/>
                </a:lnTo>
                <a:lnTo>
                  <a:pt x="6587778" y="3457763"/>
                </a:lnTo>
                <a:cubicBezTo>
                  <a:pt x="6585260" y="3459201"/>
                  <a:pt x="6578831" y="3460280"/>
                  <a:pt x="6568491" y="3461000"/>
                </a:cubicBezTo>
                <a:cubicBezTo>
                  <a:pt x="6554913" y="3461000"/>
                  <a:pt x="6548125" y="3451019"/>
                  <a:pt x="6548125" y="3431057"/>
                </a:cubicBezTo>
                <a:cubicBezTo>
                  <a:pt x="6548125" y="3426562"/>
                  <a:pt x="6555992" y="3421886"/>
                  <a:pt x="6571728" y="3417030"/>
                </a:cubicBezTo>
                <a:cubicBezTo>
                  <a:pt x="6576673" y="3402014"/>
                  <a:pt x="6582383" y="3394506"/>
                  <a:pt x="6588857" y="3394506"/>
                </a:cubicBezTo>
                <a:close/>
                <a:moveTo>
                  <a:pt x="7232064" y="3393966"/>
                </a:moveTo>
                <a:cubicBezTo>
                  <a:pt x="7230446" y="3393966"/>
                  <a:pt x="7229366" y="3395765"/>
                  <a:pt x="7228827" y="3399361"/>
                </a:cubicBezTo>
                <a:lnTo>
                  <a:pt x="7232064" y="3398282"/>
                </a:lnTo>
                <a:close/>
                <a:moveTo>
                  <a:pt x="4717465" y="3393966"/>
                </a:moveTo>
                <a:cubicBezTo>
                  <a:pt x="4715846" y="3393966"/>
                  <a:pt x="4714767" y="3395765"/>
                  <a:pt x="4714228" y="3399361"/>
                </a:cubicBezTo>
                <a:lnTo>
                  <a:pt x="4717465" y="3398282"/>
                </a:lnTo>
                <a:close/>
                <a:moveTo>
                  <a:pt x="2698168" y="3393966"/>
                </a:moveTo>
                <a:cubicBezTo>
                  <a:pt x="2696549" y="3393966"/>
                  <a:pt x="2695470" y="3395765"/>
                  <a:pt x="2694931" y="3399361"/>
                </a:cubicBezTo>
                <a:lnTo>
                  <a:pt x="2698168" y="3398282"/>
                </a:lnTo>
                <a:close/>
                <a:moveTo>
                  <a:pt x="9294575" y="3393157"/>
                </a:moveTo>
                <a:lnTo>
                  <a:pt x="9294575" y="3397473"/>
                </a:lnTo>
                <a:lnTo>
                  <a:pt x="9295654" y="3397473"/>
                </a:lnTo>
                <a:lnTo>
                  <a:pt x="9295654" y="3393157"/>
                </a:lnTo>
                <a:close/>
                <a:moveTo>
                  <a:pt x="8067506" y="3392483"/>
                </a:moveTo>
                <a:cubicBezTo>
                  <a:pt x="8069844" y="3392483"/>
                  <a:pt x="8072362" y="3393562"/>
                  <a:pt x="8075059" y="3395720"/>
                </a:cubicBezTo>
                <a:lnTo>
                  <a:pt x="8078296" y="3395720"/>
                </a:lnTo>
                <a:lnTo>
                  <a:pt x="8081533" y="3393562"/>
                </a:lnTo>
                <a:lnTo>
                  <a:pt x="8084635" y="3393562"/>
                </a:lnTo>
                <a:cubicBezTo>
                  <a:pt x="8086074" y="3395720"/>
                  <a:pt x="8091064" y="3396799"/>
                  <a:pt x="8099606" y="3396799"/>
                </a:cubicBezTo>
                <a:lnTo>
                  <a:pt x="8100685" y="3397878"/>
                </a:lnTo>
                <a:lnTo>
                  <a:pt x="8100685" y="3400036"/>
                </a:lnTo>
                <a:cubicBezTo>
                  <a:pt x="8100685" y="3401834"/>
                  <a:pt x="8097853" y="3403228"/>
                  <a:pt x="8092188" y="3404217"/>
                </a:cubicBezTo>
                <a:lnTo>
                  <a:pt x="8088951" y="3404217"/>
                </a:lnTo>
                <a:lnTo>
                  <a:pt x="8087872" y="3403273"/>
                </a:lnTo>
                <a:lnTo>
                  <a:pt x="8086793" y="3404217"/>
                </a:lnTo>
                <a:lnTo>
                  <a:pt x="8081533" y="3404217"/>
                </a:lnTo>
                <a:cubicBezTo>
                  <a:pt x="8078836" y="3404217"/>
                  <a:pt x="8075599" y="3402464"/>
                  <a:pt x="8071822" y="3398957"/>
                </a:cubicBezTo>
                <a:lnTo>
                  <a:pt x="8069664" y="3398957"/>
                </a:lnTo>
                <a:lnTo>
                  <a:pt x="8069664" y="3402194"/>
                </a:lnTo>
                <a:lnTo>
                  <a:pt x="8070743" y="3403273"/>
                </a:lnTo>
                <a:lnTo>
                  <a:pt x="8070743" y="3404217"/>
                </a:lnTo>
                <a:lnTo>
                  <a:pt x="8069664" y="3405296"/>
                </a:lnTo>
                <a:lnTo>
                  <a:pt x="8067506" y="3405296"/>
                </a:lnTo>
                <a:cubicBezTo>
                  <a:pt x="8061302" y="3401610"/>
                  <a:pt x="8058110" y="3399137"/>
                  <a:pt x="8057930" y="3397878"/>
                </a:cubicBezTo>
                <a:lnTo>
                  <a:pt x="8057930" y="3396799"/>
                </a:lnTo>
                <a:cubicBezTo>
                  <a:pt x="8058829" y="3393922"/>
                  <a:pt x="8062021" y="3392483"/>
                  <a:pt x="8067506" y="3392483"/>
                </a:cubicBezTo>
                <a:close/>
                <a:moveTo>
                  <a:pt x="5140201" y="3390864"/>
                </a:moveTo>
                <a:lnTo>
                  <a:pt x="5140201" y="3393022"/>
                </a:lnTo>
                <a:lnTo>
                  <a:pt x="5142359" y="3397338"/>
                </a:lnTo>
                <a:lnTo>
                  <a:pt x="5141280" y="3402868"/>
                </a:lnTo>
                <a:lnTo>
                  <a:pt x="5143438" y="3400710"/>
                </a:lnTo>
                <a:lnTo>
                  <a:pt x="5143438" y="3399496"/>
                </a:lnTo>
                <a:lnTo>
                  <a:pt x="5141280" y="3390864"/>
                </a:lnTo>
                <a:close/>
                <a:moveTo>
                  <a:pt x="7283856" y="3390729"/>
                </a:moveTo>
                <a:lnTo>
                  <a:pt x="7283856" y="3392887"/>
                </a:lnTo>
                <a:lnTo>
                  <a:pt x="7284935" y="3392887"/>
                </a:lnTo>
                <a:lnTo>
                  <a:pt x="7284935" y="3390729"/>
                </a:lnTo>
                <a:close/>
                <a:moveTo>
                  <a:pt x="4769256" y="3390729"/>
                </a:moveTo>
                <a:lnTo>
                  <a:pt x="4769256" y="3392887"/>
                </a:lnTo>
                <a:lnTo>
                  <a:pt x="4770335" y="3392887"/>
                </a:lnTo>
                <a:lnTo>
                  <a:pt x="4770335" y="3390729"/>
                </a:lnTo>
                <a:close/>
                <a:moveTo>
                  <a:pt x="2749959" y="3390729"/>
                </a:moveTo>
                <a:lnTo>
                  <a:pt x="2749959" y="3392887"/>
                </a:lnTo>
                <a:lnTo>
                  <a:pt x="2751038" y="3392887"/>
                </a:lnTo>
                <a:lnTo>
                  <a:pt x="2751038" y="3390729"/>
                </a:lnTo>
                <a:close/>
                <a:moveTo>
                  <a:pt x="6769995" y="3390325"/>
                </a:moveTo>
                <a:cubicBezTo>
                  <a:pt x="6776469" y="3390325"/>
                  <a:pt x="6785056" y="3396035"/>
                  <a:pt x="6795756" y="3407454"/>
                </a:cubicBezTo>
                <a:cubicBezTo>
                  <a:pt x="6804298" y="3410242"/>
                  <a:pt x="6808569" y="3412355"/>
                  <a:pt x="6808569" y="3413793"/>
                </a:cubicBezTo>
                <a:lnTo>
                  <a:pt x="6807490" y="3419188"/>
                </a:lnTo>
                <a:cubicBezTo>
                  <a:pt x="6811087" y="3420807"/>
                  <a:pt x="6812885" y="3422605"/>
                  <a:pt x="6812885" y="3424583"/>
                </a:cubicBezTo>
                <a:cubicBezTo>
                  <a:pt x="6812885" y="3426921"/>
                  <a:pt x="6810413" y="3429394"/>
                  <a:pt x="6805467" y="3432001"/>
                </a:cubicBezTo>
                <a:cubicBezTo>
                  <a:pt x="6801870" y="3432001"/>
                  <a:pt x="6800072" y="3431327"/>
                  <a:pt x="6800072" y="3429978"/>
                </a:cubicBezTo>
                <a:lnTo>
                  <a:pt x="6794677" y="3431057"/>
                </a:lnTo>
                <a:lnTo>
                  <a:pt x="6793598" y="3431057"/>
                </a:lnTo>
                <a:lnTo>
                  <a:pt x="6789282" y="3429978"/>
                </a:lnTo>
                <a:cubicBezTo>
                  <a:pt x="6780920" y="3433485"/>
                  <a:pt x="6773412" y="3439554"/>
                  <a:pt x="6766758" y="3448186"/>
                </a:cubicBezTo>
                <a:cubicBezTo>
                  <a:pt x="6764150" y="3448186"/>
                  <a:pt x="6761318" y="3449940"/>
                  <a:pt x="6758261" y="3453447"/>
                </a:cubicBezTo>
                <a:lnTo>
                  <a:pt x="6763656" y="3459921"/>
                </a:lnTo>
                <a:lnTo>
                  <a:pt x="6763656" y="3461000"/>
                </a:lnTo>
                <a:cubicBezTo>
                  <a:pt x="6763656" y="3464057"/>
                  <a:pt x="6758261" y="3465855"/>
                  <a:pt x="6747470" y="3466395"/>
                </a:cubicBezTo>
                <a:lnTo>
                  <a:pt x="6745312" y="3468553"/>
                </a:lnTo>
                <a:cubicBezTo>
                  <a:pt x="6743964" y="3468553"/>
                  <a:pt x="6743289" y="3467474"/>
                  <a:pt x="6743289" y="3465316"/>
                </a:cubicBezTo>
                <a:lnTo>
                  <a:pt x="6742210" y="3465316"/>
                </a:lnTo>
                <a:cubicBezTo>
                  <a:pt x="6742210" y="3469272"/>
                  <a:pt x="6734702" y="3473543"/>
                  <a:pt x="6719686" y="3478129"/>
                </a:cubicBezTo>
                <a:cubicBezTo>
                  <a:pt x="6714111" y="3480647"/>
                  <a:pt x="6709076" y="3487435"/>
                  <a:pt x="6704580" y="3498495"/>
                </a:cubicBezTo>
                <a:lnTo>
                  <a:pt x="6704580" y="3500653"/>
                </a:lnTo>
                <a:lnTo>
                  <a:pt x="6718607" y="3500653"/>
                </a:lnTo>
                <a:lnTo>
                  <a:pt x="6721844" y="3498495"/>
                </a:lnTo>
                <a:lnTo>
                  <a:pt x="6726025" y="3498495"/>
                </a:lnTo>
                <a:cubicBezTo>
                  <a:pt x="6730341" y="3501372"/>
                  <a:pt x="6734657" y="3502811"/>
                  <a:pt x="6738973" y="3502811"/>
                </a:cubicBezTo>
                <a:cubicBezTo>
                  <a:pt x="6740412" y="3501372"/>
                  <a:pt x="6745043" y="3500653"/>
                  <a:pt x="6752866" y="3500653"/>
                </a:cubicBezTo>
                <a:cubicBezTo>
                  <a:pt x="6754844" y="3493730"/>
                  <a:pt x="6759115" y="3487660"/>
                  <a:pt x="6765679" y="3482445"/>
                </a:cubicBezTo>
                <a:cubicBezTo>
                  <a:pt x="6765679" y="3475971"/>
                  <a:pt x="6768556" y="3472734"/>
                  <a:pt x="6774311" y="3472734"/>
                </a:cubicBezTo>
                <a:cubicBezTo>
                  <a:pt x="6782673" y="3482085"/>
                  <a:pt x="6789462" y="3486761"/>
                  <a:pt x="6794677" y="3486761"/>
                </a:cubicBezTo>
                <a:lnTo>
                  <a:pt x="6806411" y="3503890"/>
                </a:lnTo>
                <a:lnTo>
                  <a:pt x="6806411" y="3504969"/>
                </a:lnTo>
                <a:cubicBezTo>
                  <a:pt x="6806411" y="3506228"/>
                  <a:pt x="6802140" y="3508386"/>
                  <a:pt x="6793598" y="3511443"/>
                </a:cubicBezTo>
                <a:lnTo>
                  <a:pt x="6790361" y="3509285"/>
                </a:lnTo>
                <a:cubicBezTo>
                  <a:pt x="6786944" y="3511443"/>
                  <a:pt x="6783752" y="3512522"/>
                  <a:pt x="6780785" y="3512522"/>
                </a:cubicBezTo>
                <a:cubicBezTo>
                  <a:pt x="6775030" y="3512522"/>
                  <a:pt x="6772153" y="3511803"/>
                  <a:pt x="6772153" y="3510364"/>
                </a:cubicBezTo>
                <a:lnTo>
                  <a:pt x="6764600" y="3511443"/>
                </a:lnTo>
                <a:lnTo>
                  <a:pt x="6750707" y="3511443"/>
                </a:lnTo>
                <a:lnTo>
                  <a:pt x="6741131" y="3510364"/>
                </a:lnTo>
                <a:lnTo>
                  <a:pt x="6728183" y="3513601"/>
                </a:lnTo>
                <a:cubicBezTo>
                  <a:pt x="6720181" y="3512882"/>
                  <a:pt x="6715190" y="3511443"/>
                  <a:pt x="6713212" y="3509285"/>
                </a:cubicBezTo>
                <a:lnTo>
                  <a:pt x="6712133" y="3509285"/>
                </a:lnTo>
                <a:lnTo>
                  <a:pt x="6703501" y="3513601"/>
                </a:lnTo>
                <a:lnTo>
                  <a:pt x="6703501" y="3514545"/>
                </a:lnTo>
                <a:lnTo>
                  <a:pt x="6704580" y="3527493"/>
                </a:lnTo>
                <a:cubicBezTo>
                  <a:pt x="6702872" y="3527493"/>
                  <a:pt x="6701838" y="3528932"/>
                  <a:pt x="6701478" y="3531809"/>
                </a:cubicBezTo>
                <a:lnTo>
                  <a:pt x="6701478" y="3532888"/>
                </a:lnTo>
                <a:lnTo>
                  <a:pt x="6702557" y="3532888"/>
                </a:lnTo>
                <a:lnTo>
                  <a:pt x="6702557" y="3530730"/>
                </a:lnTo>
                <a:lnTo>
                  <a:pt x="6703501" y="3530730"/>
                </a:lnTo>
                <a:cubicBezTo>
                  <a:pt x="6704940" y="3530730"/>
                  <a:pt x="6705659" y="3531809"/>
                  <a:pt x="6705659" y="3533967"/>
                </a:cubicBezTo>
                <a:lnTo>
                  <a:pt x="6703501" y="3540306"/>
                </a:lnTo>
                <a:lnTo>
                  <a:pt x="6703501" y="3553254"/>
                </a:lnTo>
                <a:lnTo>
                  <a:pt x="6706738" y="3576723"/>
                </a:lnTo>
                <a:lnTo>
                  <a:pt x="6706738" y="3577802"/>
                </a:lnTo>
                <a:cubicBezTo>
                  <a:pt x="6706738" y="3582478"/>
                  <a:pt x="6698871" y="3590345"/>
                  <a:pt x="6683135" y="3601405"/>
                </a:cubicBezTo>
                <a:cubicBezTo>
                  <a:pt x="6683135" y="3603024"/>
                  <a:pt x="6679583" y="3604822"/>
                  <a:pt x="6672480" y="3606800"/>
                </a:cubicBezTo>
                <a:cubicBezTo>
                  <a:pt x="6655306" y="3606800"/>
                  <a:pt x="6646718" y="3603563"/>
                  <a:pt x="6646718" y="3597089"/>
                </a:cubicBezTo>
                <a:lnTo>
                  <a:pt x="6646718" y="3593987"/>
                </a:lnTo>
                <a:lnTo>
                  <a:pt x="6647797" y="3592908"/>
                </a:lnTo>
                <a:lnTo>
                  <a:pt x="6647797" y="3591829"/>
                </a:lnTo>
                <a:cubicBezTo>
                  <a:pt x="6647797" y="3586614"/>
                  <a:pt x="6643167" y="3580904"/>
                  <a:pt x="6633905" y="3574700"/>
                </a:cubicBezTo>
                <a:cubicBezTo>
                  <a:pt x="6633006" y="3571822"/>
                  <a:pt x="6629410" y="3568945"/>
                  <a:pt x="6623115" y="3566068"/>
                </a:cubicBezTo>
                <a:lnTo>
                  <a:pt x="6622036" y="3564989"/>
                </a:lnTo>
                <a:lnTo>
                  <a:pt x="6622036" y="3562831"/>
                </a:lnTo>
                <a:lnTo>
                  <a:pt x="6631747" y="3557436"/>
                </a:lnTo>
                <a:lnTo>
                  <a:pt x="6644560" y="3557436"/>
                </a:lnTo>
                <a:cubicBezTo>
                  <a:pt x="6648877" y="3561032"/>
                  <a:pt x="6652114" y="3562831"/>
                  <a:pt x="6654272" y="3562831"/>
                </a:cubicBezTo>
                <a:lnTo>
                  <a:pt x="6656430" y="3556357"/>
                </a:lnTo>
                <a:lnTo>
                  <a:pt x="6656430" y="3546780"/>
                </a:lnTo>
                <a:lnTo>
                  <a:pt x="6658588" y="3543543"/>
                </a:lnTo>
                <a:lnTo>
                  <a:pt x="6657509" y="3542464"/>
                </a:lnTo>
                <a:lnTo>
                  <a:pt x="6656430" y="3542464"/>
                </a:lnTo>
                <a:lnTo>
                  <a:pt x="6658588" y="3535990"/>
                </a:lnTo>
                <a:lnTo>
                  <a:pt x="6655351" y="3530730"/>
                </a:lnTo>
                <a:lnTo>
                  <a:pt x="6655351" y="3522098"/>
                </a:lnTo>
                <a:lnTo>
                  <a:pt x="6657509" y="3513601"/>
                </a:lnTo>
                <a:lnTo>
                  <a:pt x="6657509" y="3509285"/>
                </a:lnTo>
                <a:lnTo>
                  <a:pt x="6652114" y="3508206"/>
                </a:lnTo>
                <a:lnTo>
                  <a:pt x="6648877" y="3509285"/>
                </a:lnTo>
                <a:lnTo>
                  <a:pt x="6645639" y="3508206"/>
                </a:lnTo>
                <a:lnTo>
                  <a:pt x="6646718" y="3509285"/>
                </a:lnTo>
                <a:lnTo>
                  <a:pt x="6646718" y="3511443"/>
                </a:lnTo>
                <a:lnTo>
                  <a:pt x="6639300" y="3512522"/>
                </a:lnTo>
                <a:lnTo>
                  <a:pt x="6636063" y="3509285"/>
                </a:lnTo>
                <a:lnTo>
                  <a:pt x="6636063" y="3507127"/>
                </a:lnTo>
                <a:cubicBezTo>
                  <a:pt x="6636063" y="3504969"/>
                  <a:pt x="6638896" y="3503890"/>
                  <a:pt x="6644560" y="3503890"/>
                </a:cubicBezTo>
                <a:lnTo>
                  <a:pt x="6654272" y="3502811"/>
                </a:lnTo>
                <a:lnTo>
                  <a:pt x="6655351" y="3499574"/>
                </a:lnTo>
                <a:lnTo>
                  <a:pt x="6654272" y="3498495"/>
                </a:lnTo>
                <a:lnTo>
                  <a:pt x="6655351" y="3493235"/>
                </a:lnTo>
                <a:lnTo>
                  <a:pt x="6655351" y="3492156"/>
                </a:lnTo>
                <a:lnTo>
                  <a:pt x="6653193" y="3482445"/>
                </a:lnTo>
                <a:lnTo>
                  <a:pt x="6655351" y="3480287"/>
                </a:lnTo>
                <a:cubicBezTo>
                  <a:pt x="6651754" y="3479747"/>
                  <a:pt x="6649956" y="3478668"/>
                  <a:pt x="6649956" y="3477050"/>
                </a:cubicBezTo>
                <a:lnTo>
                  <a:pt x="6649956" y="3475971"/>
                </a:lnTo>
                <a:lnTo>
                  <a:pt x="6654272" y="3471790"/>
                </a:lnTo>
                <a:lnTo>
                  <a:pt x="6655351" y="3471790"/>
                </a:lnTo>
                <a:cubicBezTo>
                  <a:pt x="6659757" y="3471790"/>
                  <a:pt x="6664747" y="3472824"/>
                  <a:pt x="6670322" y="3474892"/>
                </a:cubicBezTo>
                <a:lnTo>
                  <a:pt x="6674638" y="3470711"/>
                </a:lnTo>
                <a:lnTo>
                  <a:pt x="6676796" y="3470711"/>
                </a:lnTo>
                <a:lnTo>
                  <a:pt x="6698241" y="3475971"/>
                </a:lnTo>
                <a:lnTo>
                  <a:pt x="6717528" y="3475971"/>
                </a:lnTo>
                <a:lnTo>
                  <a:pt x="6717528" y="3474892"/>
                </a:lnTo>
                <a:lnTo>
                  <a:pt x="6709975" y="3473813"/>
                </a:lnTo>
                <a:lnTo>
                  <a:pt x="6704580" y="3474892"/>
                </a:lnTo>
                <a:lnTo>
                  <a:pt x="6697162" y="3474892"/>
                </a:lnTo>
                <a:lnTo>
                  <a:pt x="6697162" y="3473813"/>
                </a:lnTo>
                <a:cubicBezTo>
                  <a:pt x="6697162" y="3472464"/>
                  <a:pt x="6698601" y="3471790"/>
                  <a:pt x="6701478" y="3471790"/>
                </a:cubicBezTo>
                <a:lnTo>
                  <a:pt x="6699320" y="3469632"/>
                </a:lnTo>
                <a:lnTo>
                  <a:pt x="6703501" y="3456684"/>
                </a:lnTo>
                <a:lnTo>
                  <a:pt x="6702557" y="3455605"/>
                </a:lnTo>
                <a:lnTo>
                  <a:pt x="6701478" y="3455605"/>
                </a:lnTo>
                <a:lnTo>
                  <a:pt x="6685293" y="3456684"/>
                </a:lnTo>
                <a:lnTo>
                  <a:pt x="6682191" y="3455605"/>
                </a:lnTo>
                <a:lnTo>
                  <a:pt x="6678954" y="3456684"/>
                </a:lnTo>
                <a:lnTo>
                  <a:pt x="6656430" y="3455605"/>
                </a:lnTo>
                <a:lnTo>
                  <a:pt x="6647797" y="3455605"/>
                </a:lnTo>
                <a:lnTo>
                  <a:pt x="6642402" y="3452368"/>
                </a:lnTo>
                <a:cubicBezTo>
                  <a:pt x="6636738" y="3452368"/>
                  <a:pt x="6631747" y="3453806"/>
                  <a:pt x="6627431" y="3456684"/>
                </a:cubicBezTo>
                <a:lnTo>
                  <a:pt x="6610302" y="3455605"/>
                </a:lnTo>
                <a:lnTo>
                  <a:pt x="6609223" y="3455605"/>
                </a:lnTo>
                <a:cubicBezTo>
                  <a:pt x="6607425" y="3455605"/>
                  <a:pt x="6605986" y="3453132"/>
                  <a:pt x="6604907" y="3448186"/>
                </a:cubicBezTo>
                <a:lnTo>
                  <a:pt x="6609223" y="3446028"/>
                </a:lnTo>
                <a:lnTo>
                  <a:pt x="6613539" y="3448186"/>
                </a:lnTo>
                <a:lnTo>
                  <a:pt x="6625273" y="3442791"/>
                </a:lnTo>
                <a:lnTo>
                  <a:pt x="6626352" y="3442791"/>
                </a:lnTo>
                <a:cubicBezTo>
                  <a:pt x="6629589" y="3442791"/>
                  <a:pt x="6632826" y="3444949"/>
                  <a:pt x="6636063" y="3449265"/>
                </a:cubicBezTo>
                <a:lnTo>
                  <a:pt x="6639300" y="3449265"/>
                </a:lnTo>
                <a:lnTo>
                  <a:pt x="6649956" y="3444949"/>
                </a:lnTo>
                <a:lnTo>
                  <a:pt x="6663848" y="3446028"/>
                </a:lnTo>
                <a:cubicBezTo>
                  <a:pt x="6663848" y="3444410"/>
                  <a:pt x="6665646" y="3443331"/>
                  <a:pt x="6669243" y="3442791"/>
                </a:cubicBezTo>
                <a:cubicBezTo>
                  <a:pt x="6672120" y="3442791"/>
                  <a:pt x="6678549" y="3444949"/>
                  <a:pt x="6688530" y="3449265"/>
                </a:cubicBezTo>
                <a:lnTo>
                  <a:pt x="6691767" y="3449265"/>
                </a:lnTo>
                <a:lnTo>
                  <a:pt x="6702557" y="3446028"/>
                </a:lnTo>
                <a:lnTo>
                  <a:pt x="6705659" y="3448186"/>
                </a:lnTo>
                <a:lnTo>
                  <a:pt x="6708896" y="3448186"/>
                </a:lnTo>
                <a:cubicBezTo>
                  <a:pt x="6708896" y="3442612"/>
                  <a:pt x="6713572" y="3436182"/>
                  <a:pt x="6722923" y="3428899"/>
                </a:cubicBezTo>
                <a:lnTo>
                  <a:pt x="6723867" y="3428899"/>
                </a:lnTo>
                <a:cubicBezTo>
                  <a:pt x="6725846" y="3428899"/>
                  <a:pt x="6727284" y="3431732"/>
                  <a:pt x="6728183" y="3437396"/>
                </a:cubicBezTo>
                <a:lnTo>
                  <a:pt x="6740052" y="3444949"/>
                </a:lnTo>
                <a:lnTo>
                  <a:pt x="6743289" y="3444949"/>
                </a:lnTo>
                <a:cubicBezTo>
                  <a:pt x="6744818" y="3444050"/>
                  <a:pt x="6748010" y="3436542"/>
                  <a:pt x="6752866" y="3422425"/>
                </a:cubicBezTo>
                <a:lnTo>
                  <a:pt x="6752866" y="3411635"/>
                </a:lnTo>
                <a:cubicBezTo>
                  <a:pt x="6760059" y="3401115"/>
                  <a:pt x="6765769" y="3394012"/>
                  <a:pt x="6769995" y="3390325"/>
                </a:cubicBezTo>
                <a:close/>
                <a:moveTo>
                  <a:pt x="4151676" y="3389246"/>
                </a:moveTo>
                <a:lnTo>
                  <a:pt x="4151676" y="3390325"/>
                </a:lnTo>
                <a:lnTo>
                  <a:pt x="4153834" y="3392618"/>
                </a:lnTo>
                <a:lnTo>
                  <a:pt x="4154913" y="3392618"/>
                </a:lnTo>
                <a:lnTo>
                  <a:pt x="4154913" y="3391404"/>
                </a:lnTo>
                <a:lnTo>
                  <a:pt x="4152755" y="3389246"/>
                </a:lnTo>
                <a:close/>
                <a:moveTo>
                  <a:pt x="7259039" y="3388571"/>
                </a:moveTo>
                <a:cubicBezTo>
                  <a:pt x="7249508" y="3389471"/>
                  <a:pt x="7243753" y="3390909"/>
                  <a:pt x="7241775" y="3392887"/>
                </a:cubicBezTo>
                <a:lnTo>
                  <a:pt x="7237459" y="3391808"/>
                </a:lnTo>
                <a:cubicBezTo>
                  <a:pt x="7233862" y="3395945"/>
                  <a:pt x="7232064" y="3400261"/>
                  <a:pt x="7232064" y="3404757"/>
                </a:cubicBezTo>
                <a:cubicBezTo>
                  <a:pt x="7234942" y="3416266"/>
                  <a:pt x="7239258" y="3422021"/>
                  <a:pt x="7245012" y="3422021"/>
                </a:cubicBezTo>
                <a:lnTo>
                  <a:pt x="7246091" y="3420942"/>
                </a:lnTo>
                <a:lnTo>
                  <a:pt x="7253644" y="3422021"/>
                </a:lnTo>
                <a:lnTo>
                  <a:pt x="7260118" y="3422021"/>
                </a:lnTo>
                <a:cubicBezTo>
                  <a:pt x="7260118" y="3419143"/>
                  <a:pt x="7261916" y="3417705"/>
                  <a:pt x="7265513" y="3417705"/>
                </a:cubicBezTo>
                <a:lnTo>
                  <a:pt x="7268750" y="3409073"/>
                </a:lnTo>
                <a:lnTo>
                  <a:pt x="7268750" y="3398282"/>
                </a:lnTo>
                <a:cubicBezTo>
                  <a:pt x="7268031" y="3396124"/>
                  <a:pt x="7264794" y="3392887"/>
                  <a:pt x="7259039" y="3388571"/>
                </a:cubicBezTo>
                <a:close/>
                <a:moveTo>
                  <a:pt x="4744439" y="3388571"/>
                </a:moveTo>
                <a:cubicBezTo>
                  <a:pt x="4734908" y="3389471"/>
                  <a:pt x="4729153" y="3390909"/>
                  <a:pt x="4727176" y="3392887"/>
                </a:cubicBezTo>
                <a:lnTo>
                  <a:pt x="4722860" y="3391808"/>
                </a:lnTo>
                <a:cubicBezTo>
                  <a:pt x="4719263" y="3395945"/>
                  <a:pt x="4717465" y="3400261"/>
                  <a:pt x="4717465" y="3404757"/>
                </a:cubicBezTo>
                <a:cubicBezTo>
                  <a:pt x="4720342" y="3416266"/>
                  <a:pt x="4724658" y="3422021"/>
                  <a:pt x="4730413" y="3422021"/>
                </a:cubicBezTo>
                <a:lnTo>
                  <a:pt x="4731492" y="3420942"/>
                </a:lnTo>
                <a:lnTo>
                  <a:pt x="4739044" y="3422021"/>
                </a:lnTo>
                <a:lnTo>
                  <a:pt x="4745518" y="3422021"/>
                </a:lnTo>
                <a:cubicBezTo>
                  <a:pt x="4745518" y="3419143"/>
                  <a:pt x="4747317" y="3417705"/>
                  <a:pt x="4750913" y="3417705"/>
                </a:cubicBezTo>
                <a:lnTo>
                  <a:pt x="4754150" y="3409073"/>
                </a:lnTo>
                <a:lnTo>
                  <a:pt x="4754150" y="3398282"/>
                </a:lnTo>
                <a:cubicBezTo>
                  <a:pt x="4753431" y="3396124"/>
                  <a:pt x="4750194" y="3392887"/>
                  <a:pt x="4744439" y="3388571"/>
                </a:cubicBezTo>
                <a:close/>
                <a:moveTo>
                  <a:pt x="2725143" y="3388571"/>
                </a:moveTo>
                <a:cubicBezTo>
                  <a:pt x="2715611" y="3389471"/>
                  <a:pt x="2709857" y="3390909"/>
                  <a:pt x="2707878" y="3392887"/>
                </a:cubicBezTo>
                <a:lnTo>
                  <a:pt x="2703562" y="3391808"/>
                </a:lnTo>
                <a:cubicBezTo>
                  <a:pt x="2699965" y="3395945"/>
                  <a:pt x="2698168" y="3400261"/>
                  <a:pt x="2698168" y="3404757"/>
                </a:cubicBezTo>
                <a:cubicBezTo>
                  <a:pt x="2701044" y="3416266"/>
                  <a:pt x="2705360" y="3422021"/>
                  <a:pt x="2711115" y="3422021"/>
                </a:cubicBezTo>
                <a:lnTo>
                  <a:pt x="2712194" y="3420942"/>
                </a:lnTo>
                <a:lnTo>
                  <a:pt x="2719748" y="3422021"/>
                </a:lnTo>
                <a:lnTo>
                  <a:pt x="2726222" y="3422021"/>
                </a:lnTo>
                <a:cubicBezTo>
                  <a:pt x="2726222" y="3419143"/>
                  <a:pt x="2728020" y="3417705"/>
                  <a:pt x="2731617" y="3417705"/>
                </a:cubicBezTo>
                <a:lnTo>
                  <a:pt x="2734854" y="3409073"/>
                </a:lnTo>
                <a:lnTo>
                  <a:pt x="2734854" y="3398282"/>
                </a:lnTo>
                <a:cubicBezTo>
                  <a:pt x="2734133" y="3396124"/>
                  <a:pt x="2730897" y="3392887"/>
                  <a:pt x="2725143" y="3388571"/>
                </a:cubicBezTo>
                <a:close/>
                <a:moveTo>
                  <a:pt x="6206364" y="3387762"/>
                </a:moveTo>
                <a:lnTo>
                  <a:pt x="6206364" y="3393022"/>
                </a:lnTo>
                <a:lnTo>
                  <a:pt x="6207443" y="3393022"/>
                </a:lnTo>
                <a:lnTo>
                  <a:pt x="6207443" y="3387762"/>
                </a:lnTo>
                <a:close/>
                <a:moveTo>
                  <a:pt x="5147889" y="3387627"/>
                </a:moveTo>
                <a:lnTo>
                  <a:pt x="5145596" y="3389785"/>
                </a:lnTo>
                <a:lnTo>
                  <a:pt x="5145596" y="3390864"/>
                </a:lnTo>
                <a:lnTo>
                  <a:pt x="5148968" y="3390864"/>
                </a:lnTo>
                <a:lnTo>
                  <a:pt x="5151126" y="3388706"/>
                </a:lnTo>
                <a:lnTo>
                  <a:pt x="5151126" y="3387627"/>
                </a:lnTo>
                <a:close/>
                <a:moveTo>
                  <a:pt x="7257960" y="3386413"/>
                </a:moveTo>
                <a:lnTo>
                  <a:pt x="7257960" y="3387492"/>
                </a:lnTo>
                <a:lnTo>
                  <a:pt x="7260118" y="3387492"/>
                </a:lnTo>
                <a:lnTo>
                  <a:pt x="7260118" y="3386413"/>
                </a:lnTo>
                <a:close/>
                <a:moveTo>
                  <a:pt x="4743360" y="3386413"/>
                </a:moveTo>
                <a:lnTo>
                  <a:pt x="4743360" y="3387492"/>
                </a:lnTo>
                <a:lnTo>
                  <a:pt x="4745518" y="3387492"/>
                </a:lnTo>
                <a:lnTo>
                  <a:pt x="4745518" y="3386413"/>
                </a:lnTo>
                <a:close/>
                <a:moveTo>
                  <a:pt x="2724064" y="3386413"/>
                </a:moveTo>
                <a:lnTo>
                  <a:pt x="2724064" y="3387492"/>
                </a:lnTo>
                <a:lnTo>
                  <a:pt x="2726222" y="3387492"/>
                </a:lnTo>
                <a:lnTo>
                  <a:pt x="2726222" y="3386413"/>
                </a:lnTo>
                <a:close/>
                <a:moveTo>
                  <a:pt x="5676722" y="3386009"/>
                </a:moveTo>
                <a:lnTo>
                  <a:pt x="5676722" y="3387088"/>
                </a:lnTo>
                <a:lnTo>
                  <a:pt x="5678880" y="3387088"/>
                </a:lnTo>
                <a:lnTo>
                  <a:pt x="5678880" y="3386009"/>
                </a:lnTo>
                <a:close/>
                <a:moveTo>
                  <a:pt x="4124296" y="3386009"/>
                </a:moveTo>
                <a:cubicBezTo>
                  <a:pt x="4124296" y="3389606"/>
                  <a:pt x="4123576" y="3391404"/>
                  <a:pt x="4122138" y="3391404"/>
                </a:cubicBezTo>
                <a:lnTo>
                  <a:pt x="4116608" y="3391404"/>
                </a:lnTo>
                <a:lnTo>
                  <a:pt x="4113371" y="3389246"/>
                </a:lnTo>
                <a:lnTo>
                  <a:pt x="4109999" y="3389246"/>
                </a:lnTo>
                <a:lnTo>
                  <a:pt x="4107841" y="3391404"/>
                </a:lnTo>
                <a:lnTo>
                  <a:pt x="4107841" y="3394776"/>
                </a:lnTo>
                <a:lnTo>
                  <a:pt x="4115529" y="3394776"/>
                </a:lnTo>
                <a:lnTo>
                  <a:pt x="4115529" y="3399092"/>
                </a:lnTo>
                <a:cubicBezTo>
                  <a:pt x="4115529" y="3401340"/>
                  <a:pt x="4114090" y="3402464"/>
                  <a:pt x="4111213" y="3402464"/>
                </a:cubicBezTo>
                <a:lnTo>
                  <a:pt x="4109999" y="3403543"/>
                </a:lnTo>
                <a:lnTo>
                  <a:pt x="4109999" y="3407859"/>
                </a:lnTo>
                <a:lnTo>
                  <a:pt x="4115529" y="3408938"/>
                </a:lnTo>
                <a:cubicBezTo>
                  <a:pt x="4118586" y="3408039"/>
                  <a:pt x="4122947" y="3405116"/>
                  <a:pt x="4128612" y="3400171"/>
                </a:cubicBezTo>
                <a:lnTo>
                  <a:pt x="4129691" y="3388167"/>
                </a:lnTo>
                <a:lnTo>
                  <a:pt x="4128612" y="3388167"/>
                </a:lnTo>
                <a:close/>
                <a:moveTo>
                  <a:pt x="9296733" y="3385739"/>
                </a:moveTo>
                <a:lnTo>
                  <a:pt x="9296733" y="3388976"/>
                </a:lnTo>
                <a:lnTo>
                  <a:pt x="9297812" y="3388976"/>
                </a:lnTo>
                <a:lnTo>
                  <a:pt x="9297812" y="3385739"/>
                </a:lnTo>
                <a:close/>
                <a:moveTo>
                  <a:pt x="8694124" y="3384121"/>
                </a:moveTo>
                <a:lnTo>
                  <a:pt x="8690752" y="3386279"/>
                </a:lnTo>
                <a:lnTo>
                  <a:pt x="8685357" y="3386279"/>
                </a:lnTo>
                <a:lnTo>
                  <a:pt x="8657033" y="3390729"/>
                </a:lnTo>
                <a:lnTo>
                  <a:pt x="8650424" y="3387492"/>
                </a:lnTo>
                <a:lnTo>
                  <a:pt x="8647187" y="3396124"/>
                </a:lnTo>
                <a:lnTo>
                  <a:pt x="8651503" y="3419053"/>
                </a:lnTo>
                <a:lnTo>
                  <a:pt x="8658112" y="3421211"/>
                </a:lnTo>
                <a:cubicBezTo>
                  <a:pt x="8663777" y="3418334"/>
                  <a:pt x="8668138" y="3416895"/>
                  <a:pt x="8671195" y="3416895"/>
                </a:cubicBezTo>
                <a:lnTo>
                  <a:pt x="8685357" y="3416895"/>
                </a:lnTo>
                <a:cubicBezTo>
                  <a:pt x="8693000" y="3416895"/>
                  <a:pt x="8697720" y="3418334"/>
                  <a:pt x="8699519" y="3421211"/>
                </a:cubicBezTo>
                <a:lnTo>
                  <a:pt x="8710444" y="3420132"/>
                </a:lnTo>
                <a:lnTo>
                  <a:pt x="8728922" y="3420132"/>
                </a:lnTo>
                <a:lnTo>
                  <a:pt x="8728922" y="3419053"/>
                </a:lnTo>
                <a:lnTo>
                  <a:pt x="8727843" y="3413658"/>
                </a:lnTo>
                <a:lnTo>
                  <a:pt x="8728922" y="3401654"/>
                </a:lnTo>
                <a:lnTo>
                  <a:pt x="8728922" y="3386279"/>
                </a:lnTo>
                <a:lnTo>
                  <a:pt x="8727843" y="3386279"/>
                </a:lnTo>
                <a:lnTo>
                  <a:pt x="8700598" y="3388571"/>
                </a:lnTo>
                <a:cubicBezTo>
                  <a:pt x="8697720" y="3387852"/>
                  <a:pt x="8696282" y="3386369"/>
                  <a:pt x="8696282" y="3384121"/>
                </a:cubicBezTo>
                <a:close/>
                <a:moveTo>
                  <a:pt x="5667955" y="3383986"/>
                </a:moveTo>
                <a:lnTo>
                  <a:pt x="5667955" y="3385065"/>
                </a:lnTo>
                <a:lnTo>
                  <a:pt x="5674564" y="3385065"/>
                </a:lnTo>
                <a:lnTo>
                  <a:pt x="5674564" y="3383986"/>
                </a:lnTo>
                <a:close/>
                <a:moveTo>
                  <a:pt x="7752316" y="3383581"/>
                </a:moveTo>
                <a:lnTo>
                  <a:pt x="7737210" y="3387897"/>
                </a:lnTo>
                <a:lnTo>
                  <a:pt x="7740447" y="3401924"/>
                </a:lnTo>
                <a:lnTo>
                  <a:pt x="7750158" y="3404082"/>
                </a:lnTo>
                <a:cubicBezTo>
                  <a:pt x="7757172" y="3400126"/>
                  <a:pt x="7761847" y="3396170"/>
                  <a:pt x="7764185" y="3392213"/>
                </a:cubicBezTo>
                <a:close/>
                <a:moveTo>
                  <a:pt x="3702285" y="3383581"/>
                </a:moveTo>
                <a:lnTo>
                  <a:pt x="3711861" y="3388976"/>
                </a:lnTo>
                <a:lnTo>
                  <a:pt x="3711861" y="3393292"/>
                </a:lnTo>
                <a:lnTo>
                  <a:pt x="3708624" y="3396394"/>
                </a:lnTo>
                <a:lnTo>
                  <a:pt x="3707545" y="3396394"/>
                </a:lnTo>
                <a:lnTo>
                  <a:pt x="3703364" y="3393292"/>
                </a:lnTo>
                <a:cubicBezTo>
                  <a:pt x="3700666" y="3395360"/>
                  <a:pt x="3698148" y="3396394"/>
                  <a:pt x="3695811" y="3396394"/>
                </a:cubicBezTo>
                <a:lnTo>
                  <a:pt x="3694732" y="3396394"/>
                </a:lnTo>
                <a:cubicBezTo>
                  <a:pt x="3686189" y="3394506"/>
                  <a:pt x="3681918" y="3392753"/>
                  <a:pt x="3681918" y="3391134"/>
                </a:cubicBezTo>
                <a:lnTo>
                  <a:pt x="3681918" y="3390055"/>
                </a:lnTo>
                <a:cubicBezTo>
                  <a:pt x="3682638" y="3388617"/>
                  <a:pt x="3689426" y="3386458"/>
                  <a:pt x="3702285" y="3383581"/>
                </a:cubicBezTo>
                <a:close/>
                <a:moveTo>
                  <a:pt x="6109119" y="3383446"/>
                </a:moveTo>
                <a:lnTo>
                  <a:pt x="6108040" y="3384525"/>
                </a:lnTo>
                <a:lnTo>
                  <a:pt x="6106961" y="3384525"/>
                </a:lnTo>
                <a:lnTo>
                  <a:pt x="6108040" y="3385604"/>
                </a:lnTo>
                <a:lnTo>
                  <a:pt x="6108040" y="3388706"/>
                </a:lnTo>
                <a:cubicBezTo>
                  <a:pt x="6108040" y="3391404"/>
                  <a:pt x="6103814" y="3393562"/>
                  <a:pt x="6095361" y="3395180"/>
                </a:cubicBezTo>
                <a:lnTo>
                  <a:pt x="6095361" y="3398282"/>
                </a:lnTo>
                <a:lnTo>
                  <a:pt x="6101701" y="3399361"/>
                </a:lnTo>
                <a:cubicBezTo>
                  <a:pt x="6103139" y="3395855"/>
                  <a:pt x="6105252" y="3394101"/>
                  <a:pt x="6108040" y="3394101"/>
                </a:cubicBezTo>
                <a:lnTo>
                  <a:pt x="6111277" y="3384525"/>
                </a:lnTo>
                <a:lnTo>
                  <a:pt x="6110198" y="3383446"/>
                </a:lnTo>
                <a:close/>
                <a:moveTo>
                  <a:pt x="4089229" y="3382772"/>
                </a:moveTo>
                <a:lnTo>
                  <a:pt x="4085991" y="3383851"/>
                </a:lnTo>
                <a:lnTo>
                  <a:pt x="4085991" y="3386009"/>
                </a:lnTo>
                <a:lnTo>
                  <a:pt x="4089229" y="3386009"/>
                </a:lnTo>
                <a:lnTo>
                  <a:pt x="4091387" y="3383851"/>
                </a:lnTo>
                <a:lnTo>
                  <a:pt x="4090308" y="3382772"/>
                </a:lnTo>
                <a:close/>
                <a:moveTo>
                  <a:pt x="9292417" y="3381423"/>
                </a:moveTo>
                <a:lnTo>
                  <a:pt x="9290259" y="3383581"/>
                </a:lnTo>
                <a:lnTo>
                  <a:pt x="9290259" y="3384660"/>
                </a:lnTo>
                <a:lnTo>
                  <a:pt x="9292417" y="3384660"/>
                </a:lnTo>
                <a:close/>
                <a:moveTo>
                  <a:pt x="5674564" y="3380749"/>
                </a:moveTo>
                <a:lnTo>
                  <a:pt x="5674564" y="3382907"/>
                </a:lnTo>
                <a:lnTo>
                  <a:pt x="5675643" y="3382907"/>
                </a:lnTo>
                <a:lnTo>
                  <a:pt x="5675643" y="3380749"/>
                </a:lnTo>
                <a:close/>
                <a:moveTo>
                  <a:pt x="9196791" y="3380479"/>
                </a:moveTo>
                <a:lnTo>
                  <a:pt x="9194633" y="3382502"/>
                </a:lnTo>
                <a:lnTo>
                  <a:pt x="9196791" y="3384660"/>
                </a:lnTo>
                <a:lnTo>
                  <a:pt x="9197870" y="3384660"/>
                </a:lnTo>
                <a:lnTo>
                  <a:pt x="9197870" y="3380479"/>
                </a:lnTo>
                <a:close/>
                <a:moveTo>
                  <a:pt x="4106762" y="3380479"/>
                </a:moveTo>
                <a:lnTo>
                  <a:pt x="4106762" y="3381558"/>
                </a:lnTo>
                <a:lnTo>
                  <a:pt x="4108920" y="3381558"/>
                </a:lnTo>
                <a:lnTo>
                  <a:pt x="4108920" y="3380479"/>
                </a:lnTo>
                <a:close/>
                <a:moveTo>
                  <a:pt x="5623176" y="3379670"/>
                </a:moveTo>
                <a:lnTo>
                  <a:pt x="5623176" y="3380749"/>
                </a:lnTo>
                <a:lnTo>
                  <a:pt x="5628571" y="3380749"/>
                </a:lnTo>
                <a:lnTo>
                  <a:pt x="5628571" y="3379670"/>
                </a:lnTo>
                <a:close/>
                <a:moveTo>
                  <a:pt x="9190317" y="3379400"/>
                </a:moveTo>
                <a:cubicBezTo>
                  <a:pt x="9188518" y="3379400"/>
                  <a:pt x="9184247" y="3384705"/>
                  <a:pt x="9177504" y="3395315"/>
                </a:cubicBezTo>
                <a:cubicBezTo>
                  <a:pt x="9177504" y="3398642"/>
                  <a:pt x="9179976" y="3402868"/>
                  <a:pt x="9184922" y="3407994"/>
                </a:cubicBezTo>
                <a:lnTo>
                  <a:pt x="9184922" y="3409073"/>
                </a:lnTo>
                <a:cubicBezTo>
                  <a:pt x="9182134" y="3411950"/>
                  <a:pt x="9180740" y="3419413"/>
                  <a:pt x="9180740" y="3431462"/>
                </a:cubicBezTo>
                <a:lnTo>
                  <a:pt x="9181820" y="3443061"/>
                </a:lnTo>
                <a:lnTo>
                  <a:pt x="9178582" y="3448456"/>
                </a:lnTo>
                <a:lnTo>
                  <a:pt x="9178582" y="3452637"/>
                </a:lnTo>
                <a:lnTo>
                  <a:pt x="9180740" y="3461134"/>
                </a:lnTo>
                <a:lnTo>
                  <a:pt x="9180740" y="3465450"/>
                </a:lnTo>
                <a:lnTo>
                  <a:pt x="9178582" y="3465450"/>
                </a:lnTo>
                <a:lnTo>
                  <a:pt x="9178582" y="3467608"/>
                </a:lnTo>
                <a:cubicBezTo>
                  <a:pt x="9180740" y="3467608"/>
                  <a:pt x="9181820" y="3468283"/>
                  <a:pt x="9181820" y="3469632"/>
                </a:cubicBezTo>
                <a:lnTo>
                  <a:pt x="9181820" y="3478264"/>
                </a:lnTo>
                <a:cubicBezTo>
                  <a:pt x="9181820" y="3481411"/>
                  <a:pt x="9180381" y="3484243"/>
                  <a:pt x="9177504" y="3486761"/>
                </a:cubicBezTo>
                <a:lnTo>
                  <a:pt x="9182899" y="3531405"/>
                </a:lnTo>
                <a:lnTo>
                  <a:pt x="9184922" y="3531405"/>
                </a:lnTo>
                <a:lnTo>
                  <a:pt x="9191396" y="3505778"/>
                </a:lnTo>
                <a:lnTo>
                  <a:pt x="9190317" y="3501597"/>
                </a:lnTo>
                <a:lnTo>
                  <a:pt x="9194633" y="3488784"/>
                </a:lnTo>
                <a:lnTo>
                  <a:pt x="9192475" y="3482445"/>
                </a:lnTo>
                <a:lnTo>
                  <a:pt x="9193554" y="3481366"/>
                </a:lnTo>
                <a:lnTo>
                  <a:pt x="9193554" y="3480287"/>
                </a:lnTo>
                <a:cubicBezTo>
                  <a:pt x="9191576" y="3480287"/>
                  <a:pt x="9190137" y="3476735"/>
                  <a:pt x="9189238" y="3469632"/>
                </a:cubicBezTo>
                <a:lnTo>
                  <a:pt x="9192475" y="3468687"/>
                </a:lnTo>
                <a:lnTo>
                  <a:pt x="9190317" y="3464371"/>
                </a:lnTo>
                <a:lnTo>
                  <a:pt x="9194633" y="3439959"/>
                </a:lnTo>
                <a:lnTo>
                  <a:pt x="9192475" y="3437801"/>
                </a:lnTo>
                <a:lnTo>
                  <a:pt x="9193554" y="3430383"/>
                </a:lnTo>
                <a:lnTo>
                  <a:pt x="9192475" y="3424044"/>
                </a:lnTo>
                <a:lnTo>
                  <a:pt x="9194633" y="3419728"/>
                </a:lnTo>
                <a:lnTo>
                  <a:pt x="9193554" y="3415547"/>
                </a:lnTo>
                <a:lnTo>
                  <a:pt x="9194633" y="3412310"/>
                </a:lnTo>
                <a:lnTo>
                  <a:pt x="9193554" y="3409073"/>
                </a:lnTo>
                <a:lnTo>
                  <a:pt x="9194633" y="3409073"/>
                </a:lnTo>
                <a:cubicBezTo>
                  <a:pt x="9193194" y="3405386"/>
                  <a:pt x="9192475" y="3397968"/>
                  <a:pt x="9192475" y="3386818"/>
                </a:cubicBezTo>
                <a:lnTo>
                  <a:pt x="9193554" y="3386818"/>
                </a:lnTo>
                <a:close/>
                <a:moveTo>
                  <a:pt x="6213782" y="3379265"/>
                </a:moveTo>
                <a:lnTo>
                  <a:pt x="6212703" y="3382367"/>
                </a:lnTo>
                <a:lnTo>
                  <a:pt x="6215805" y="3382367"/>
                </a:lnTo>
                <a:lnTo>
                  <a:pt x="6215805" y="3379265"/>
                </a:lnTo>
                <a:close/>
                <a:moveTo>
                  <a:pt x="6099543" y="3379265"/>
                </a:moveTo>
                <a:lnTo>
                  <a:pt x="6098598" y="3380344"/>
                </a:lnTo>
                <a:lnTo>
                  <a:pt x="6098598" y="3383446"/>
                </a:lnTo>
                <a:lnTo>
                  <a:pt x="6102780" y="3383446"/>
                </a:lnTo>
                <a:lnTo>
                  <a:pt x="6102780" y="3382367"/>
                </a:lnTo>
                <a:close/>
                <a:moveTo>
                  <a:pt x="5659188" y="3378591"/>
                </a:moveTo>
                <a:lnTo>
                  <a:pt x="5659188" y="3379670"/>
                </a:lnTo>
                <a:lnTo>
                  <a:pt x="5660267" y="3380749"/>
                </a:lnTo>
                <a:lnTo>
                  <a:pt x="5664718" y="3380749"/>
                </a:lnTo>
                <a:lnTo>
                  <a:pt x="5664718" y="3379670"/>
                </a:lnTo>
                <a:close/>
                <a:moveTo>
                  <a:pt x="5567473" y="3378591"/>
                </a:moveTo>
                <a:cubicBezTo>
                  <a:pt x="5571789" y="3380209"/>
                  <a:pt x="5573947" y="3381648"/>
                  <a:pt x="5573947" y="3382907"/>
                </a:cubicBezTo>
                <a:lnTo>
                  <a:pt x="5568552" y="3388167"/>
                </a:lnTo>
                <a:lnTo>
                  <a:pt x="5566394" y="3388167"/>
                </a:lnTo>
                <a:cubicBezTo>
                  <a:pt x="5562527" y="3388167"/>
                  <a:pt x="5560324" y="3387133"/>
                  <a:pt x="5559785" y="3385065"/>
                </a:cubicBezTo>
                <a:lnTo>
                  <a:pt x="5559785" y="3382907"/>
                </a:lnTo>
                <a:cubicBezTo>
                  <a:pt x="5559785" y="3381648"/>
                  <a:pt x="5562347" y="3380209"/>
                  <a:pt x="5567473" y="3378591"/>
                </a:cubicBezTo>
                <a:close/>
                <a:moveTo>
                  <a:pt x="6685293" y="3378456"/>
                </a:moveTo>
                <a:lnTo>
                  <a:pt x="6685293" y="3381693"/>
                </a:lnTo>
                <a:lnTo>
                  <a:pt x="6686372" y="3381693"/>
                </a:lnTo>
                <a:lnTo>
                  <a:pt x="6686372" y="3378456"/>
                </a:lnTo>
                <a:close/>
                <a:moveTo>
                  <a:pt x="9294575" y="3378321"/>
                </a:moveTo>
                <a:lnTo>
                  <a:pt x="9294575" y="3381423"/>
                </a:lnTo>
                <a:lnTo>
                  <a:pt x="9296733" y="3381423"/>
                </a:lnTo>
                <a:lnTo>
                  <a:pt x="9296733" y="3380479"/>
                </a:lnTo>
                <a:close/>
                <a:moveTo>
                  <a:pt x="7274145" y="3377781"/>
                </a:moveTo>
                <a:lnTo>
                  <a:pt x="7274145" y="3378860"/>
                </a:lnTo>
                <a:lnTo>
                  <a:pt x="7276303" y="3378860"/>
                </a:lnTo>
                <a:lnTo>
                  <a:pt x="7276303" y="3377781"/>
                </a:lnTo>
                <a:close/>
                <a:moveTo>
                  <a:pt x="4759545" y="3377781"/>
                </a:moveTo>
                <a:lnTo>
                  <a:pt x="4759545" y="3378860"/>
                </a:lnTo>
                <a:lnTo>
                  <a:pt x="4761703" y="3378860"/>
                </a:lnTo>
                <a:lnTo>
                  <a:pt x="4761703" y="3377781"/>
                </a:lnTo>
                <a:close/>
                <a:moveTo>
                  <a:pt x="3192200" y="3377781"/>
                </a:moveTo>
                <a:lnTo>
                  <a:pt x="3192200" y="3378860"/>
                </a:lnTo>
                <a:lnTo>
                  <a:pt x="3194358" y="3378860"/>
                </a:lnTo>
                <a:lnTo>
                  <a:pt x="3194358" y="3377781"/>
                </a:lnTo>
                <a:close/>
                <a:moveTo>
                  <a:pt x="2740249" y="3377781"/>
                </a:moveTo>
                <a:lnTo>
                  <a:pt x="2740249" y="3378860"/>
                </a:lnTo>
                <a:lnTo>
                  <a:pt x="2742407" y="3378860"/>
                </a:lnTo>
                <a:lnTo>
                  <a:pt x="2742407" y="3377781"/>
                </a:lnTo>
                <a:close/>
                <a:moveTo>
                  <a:pt x="677600" y="3377781"/>
                </a:moveTo>
                <a:lnTo>
                  <a:pt x="677600" y="3378860"/>
                </a:lnTo>
                <a:lnTo>
                  <a:pt x="679758" y="3378860"/>
                </a:lnTo>
                <a:lnTo>
                  <a:pt x="679758" y="3377781"/>
                </a:lnTo>
                <a:close/>
                <a:moveTo>
                  <a:pt x="9091453" y="3377242"/>
                </a:moveTo>
                <a:cubicBezTo>
                  <a:pt x="9089744" y="3379400"/>
                  <a:pt x="9086912" y="3380479"/>
                  <a:pt x="9082956" y="3380479"/>
                </a:cubicBezTo>
                <a:lnTo>
                  <a:pt x="9085114" y="3382502"/>
                </a:lnTo>
                <a:cubicBezTo>
                  <a:pt x="9087721" y="3380434"/>
                  <a:pt x="9092352" y="3379400"/>
                  <a:pt x="9099006" y="3379400"/>
                </a:cubicBezTo>
                <a:lnTo>
                  <a:pt x="9096848" y="3377242"/>
                </a:lnTo>
                <a:close/>
                <a:moveTo>
                  <a:pt x="7705919" y="3377107"/>
                </a:moveTo>
                <a:cubicBezTo>
                  <a:pt x="7704480" y="3377107"/>
                  <a:pt x="7703761" y="3378186"/>
                  <a:pt x="7703761" y="3380344"/>
                </a:cubicBezTo>
                <a:cubicBezTo>
                  <a:pt x="7706099" y="3386099"/>
                  <a:pt x="7710055" y="3388976"/>
                  <a:pt x="7715630" y="3388976"/>
                </a:cubicBezTo>
                <a:lnTo>
                  <a:pt x="7717788" y="3386818"/>
                </a:lnTo>
                <a:lnTo>
                  <a:pt x="7717788" y="3384660"/>
                </a:lnTo>
                <a:cubicBezTo>
                  <a:pt x="7709875" y="3384660"/>
                  <a:pt x="7705919" y="3382142"/>
                  <a:pt x="7705919" y="3377107"/>
                </a:cubicBezTo>
                <a:close/>
                <a:moveTo>
                  <a:pt x="6207443" y="3377107"/>
                </a:moveTo>
                <a:lnTo>
                  <a:pt x="6207443" y="3378186"/>
                </a:lnTo>
                <a:lnTo>
                  <a:pt x="6212703" y="3378186"/>
                </a:lnTo>
                <a:lnTo>
                  <a:pt x="6212703" y="3377107"/>
                </a:lnTo>
                <a:close/>
                <a:moveTo>
                  <a:pt x="9116270" y="3376163"/>
                </a:moveTo>
                <a:cubicBezTo>
                  <a:pt x="9118428" y="3378860"/>
                  <a:pt x="9119507" y="3381333"/>
                  <a:pt x="9119507" y="3383581"/>
                </a:cubicBezTo>
                <a:lnTo>
                  <a:pt x="9119507" y="3386818"/>
                </a:lnTo>
                <a:lnTo>
                  <a:pt x="9116270" y="3389920"/>
                </a:lnTo>
                <a:lnTo>
                  <a:pt x="9100085" y="3380479"/>
                </a:lnTo>
                <a:lnTo>
                  <a:pt x="9100085" y="3382502"/>
                </a:lnTo>
                <a:lnTo>
                  <a:pt x="9108717" y="3387897"/>
                </a:lnTo>
                <a:lnTo>
                  <a:pt x="9116270" y="3392078"/>
                </a:lnTo>
                <a:cubicBezTo>
                  <a:pt x="9119057" y="3392078"/>
                  <a:pt x="9120451" y="3397383"/>
                  <a:pt x="9120451" y="3407994"/>
                </a:cubicBezTo>
                <a:lnTo>
                  <a:pt x="9118428" y="3410152"/>
                </a:lnTo>
                <a:lnTo>
                  <a:pt x="9120451" y="3427146"/>
                </a:lnTo>
                <a:lnTo>
                  <a:pt x="9120451" y="3441038"/>
                </a:lnTo>
                <a:lnTo>
                  <a:pt x="9117349" y="3445219"/>
                </a:lnTo>
                <a:lnTo>
                  <a:pt x="9117349" y="3446298"/>
                </a:lnTo>
                <a:lnTo>
                  <a:pt x="9118428" y="3446298"/>
                </a:lnTo>
                <a:lnTo>
                  <a:pt x="9123688" y="3442117"/>
                </a:lnTo>
                <a:lnTo>
                  <a:pt x="9124767" y="3442117"/>
                </a:lnTo>
                <a:lnTo>
                  <a:pt x="9128004" y="3444140"/>
                </a:lnTo>
                <a:cubicBezTo>
                  <a:pt x="9131061" y="3444140"/>
                  <a:pt x="9133579" y="3442747"/>
                  <a:pt x="9135557" y="3439959"/>
                </a:cubicBezTo>
                <a:lnTo>
                  <a:pt x="9134478" y="3438880"/>
                </a:lnTo>
                <a:lnTo>
                  <a:pt x="9134478" y="3437801"/>
                </a:lnTo>
                <a:lnTo>
                  <a:pt x="9136636" y="3431462"/>
                </a:lnTo>
                <a:lnTo>
                  <a:pt x="9134478" y="3416491"/>
                </a:lnTo>
                <a:lnTo>
                  <a:pt x="9135557" y="3410152"/>
                </a:lnTo>
                <a:lnTo>
                  <a:pt x="9134478" y="3407049"/>
                </a:lnTo>
                <a:lnTo>
                  <a:pt x="9135557" y="3400575"/>
                </a:lnTo>
                <a:lnTo>
                  <a:pt x="9135557" y="3395315"/>
                </a:lnTo>
                <a:lnTo>
                  <a:pt x="9132320" y="3390999"/>
                </a:lnTo>
                <a:cubicBezTo>
                  <a:pt x="9132320" y="3388751"/>
                  <a:pt x="9133399" y="3386279"/>
                  <a:pt x="9135557" y="3383581"/>
                </a:cubicBezTo>
                <a:lnTo>
                  <a:pt x="9135557" y="3381423"/>
                </a:lnTo>
                <a:lnTo>
                  <a:pt x="9134478" y="3380479"/>
                </a:lnTo>
                <a:lnTo>
                  <a:pt x="9134478" y="3379400"/>
                </a:lnTo>
                <a:lnTo>
                  <a:pt x="9129083" y="3380479"/>
                </a:lnTo>
                <a:lnTo>
                  <a:pt x="9124767" y="3380479"/>
                </a:lnTo>
                <a:lnTo>
                  <a:pt x="9118428" y="3376163"/>
                </a:lnTo>
                <a:close/>
                <a:moveTo>
                  <a:pt x="6217963" y="3376028"/>
                </a:moveTo>
                <a:lnTo>
                  <a:pt x="6217963" y="3377107"/>
                </a:lnTo>
                <a:lnTo>
                  <a:pt x="6221200" y="3377107"/>
                </a:lnTo>
                <a:lnTo>
                  <a:pt x="6221200" y="3376028"/>
                </a:lnTo>
                <a:close/>
                <a:moveTo>
                  <a:pt x="5760884" y="3375354"/>
                </a:moveTo>
                <a:lnTo>
                  <a:pt x="5760884" y="3376433"/>
                </a:lnTo>
                <a:lnTo>
                  <a:pt x="5764121" y="3376433"/>
                </a:lnTo>
                <a:lnTo>
                  <a:pt x="5764121" y="3375354"/>
                </a:lnTo>
                <a:close/>
                <a:moveTo>
                  <a:pt x="5755354" y="3375354"/>
                </a:moveTo>
                <a:cubicBezTo>
                  <a:pt x="5750499" y="3381109"/>
                  <a:pt x="5742856" y="3383986"/>
                  <a:pt x="5732425" y="3383986"/>
                </a:cubicBezTo>
                <a:lnTo>
                  <a:pt x="5720422" y="3383986"/>
                </a:lnTo>
                <a:lnTo>
                  <a:pt x="5719343" y="3382907"/>
                </a:lnTo>
                <a:lnTo>
                  <a:pt x="5712734" y="3386009"/>
                </a:lnTo>
                <a:lnTo>
                  <a:pt x="5711655" y="3386009"/>
                </a:lnTo>
                <a:lnTo>
                  <a:pt x="5711655" y="3383986"/>
                </a:lnTo>
                <a:lnTo>
                  <a:pt x="5710576" y="3383986"/>
                </a:lnTo>
                <a:lnTo>
                  <a:pt x="5706260" y="3386009"/>
                </a:lnTo>
                <a:lnTo>
                  <a:pt x="5699651" y="3383986"/>
                </a:lnTo>
                <a:cubicBezTo>
                  <a:pt x="5697493" y="3386593"/>
                  <a:pt x="5696414" y="3389066"/>
                  <a:pt x="5696414" y="3391404"/>
                </a:cubicBezTo>
                <a:cubicBezTo>
                  <a:pt x="5697673" y="3400036"/>
                  <a:pt x="5699111" y="3404352"/>
                  <a:pt x="5700730" y="3404352"/>
                </a:cubicBezTo>
                <a:lnTo>
                  <a:pt x="5712734" y="3404352"/>
                </a:lnTo>
                <a:lnTo>
                  <a:pt x="5718264" y="3405431"/>
                </a:lnTo>
                <a:lnTo>
                  <a:pt x="5724738" y="3404352"/>
                </a:lnTo>
                <a:lnTo>
                  <a:pt x="5734583" y="3405431"/>
                </a:lnTo>
                <a:cubicBezTo>
                  <a:pt x="5745553" y="3400935"/>
                  <a:pt x="5751038" y="3396259"/>
                  <a:pt x="5751038" y="3391404"/>
                </a:cubicBezTo>
                <a:cubicBezTo>
                  <a:pt x="5752297" y="3391404"/>
                  <a:pt x="5754860" y="3387133"/>
                  <a:pt x="5758726" y="3378591"/>
                </a:cubicBezTo>
                <a:lnTo>
                  <a:pt x="5757647" y="3375354"/>
                </a:lnTo>
                <a:close/>
                <a:moveTo>
                  <a:pt x="5651635" y="3375354"/>
                </a:moveTo>
                <a:lnTo>
                  <a:pt x="5651635" y="3376433"/>
                </a:lnTo>
                <a:lnTo>
                  <a:pt x="5657030" y="3377512"/>
                </a:lnTo>
                <a:lnTo>
                  <a:pt x="5654872" y="3375354"/>
                </a:lnTo>
                <a:close/>
                <a:moveTo>
                  <a:pt x="9216078" y="3375084"/>
                </a:moveTo>
                <a:lnTo>
                  <a:pt x="9216078" y="3378321"/>
                </a:lnTo>
                <a:lnTo>
                  <a:pt x="9218236" y="3378321"/>
                </a:lnTo>
                <a:lnTo>
                  <a:pt x="9219315" y="3375084"/>
                </a:lnTo>
                <a:close/>
                <a:moveTo>
                  <a:pt x="2240363" y="3374814"/>
                </a:moveTo>
                <a:lnTo>
                  <a:pt x="2247915" y="3374814"/>
                </a:lnTo>
                <a:cubicBezTo>
                  <a:pt x="2257267" y="3384166"/>
                  <a:pt x="2265898" y="3388841"/>
                  <a:pt x="2273812" y="3388841"/>
                </a:cubicBezTo>
                <a:lnTo>
                  <a:pt x="2282443" y="3399631"/>
                </a:lnTo>
                <a:lnTo>
                  <a:pt x="2282443" y="3410556"/>
                </a:lnTo>
                <a:lnTo>
                  <a:pt x="2272733" y="3438610"/>
                </a:lnTo>
                <a:lnTo>
                  <a:pt x="2273812" y="3447242"/>
                </a:lnTo>
                <a:lnTo>
                  <a:pt x="2272733" y="3450479"/>
                </a:lnTo>
                <a:lnTo>
                  <a:pt x="2273812" y="3455874"/>
                </a:lnTo>
                <a:lnTo>
                  <a:pt x="2271654" y="3475296"/>
                </a:lnTo>
                <a:lnTo>
                  <a:pt x="2273812" y="3479612"/>
                </a:lnTo>
                <a:lnTo>
                  <a:pt x="2272733" y="3496876"/>
                </a:lnTo>
                <a:lnTo>
                  <a:pt x="2273812" y="3506588"/>
                </a:lnTo>
                <a:lnTo>
                  <a:pt x="2272733" y="3514141"/>
                </a:lnTo>
                <a:lnTo>
                  <a:pt x="2274890" y="3523852"/>
                </a:lnTo>
                <a:lnTo>
                  <a:pt x="2274890" y="3538013"/>
                </a:lnTo>
                <a:lnTo>
                  <a:pt x="2271654" y="3546646"/>
                </a:lnTo>
                <a:cubicBezTo>
                  <a:pt x="2273091" y="3554558"/>
                  <a:pt x="2274890" y="3559953"/>
                  <a:pt x="2277049" y="3562831"/>
                </a:cubicBezTo>
                <a:lnTo>
                  <a:pt x="2277049" y="3564989"/>
                </a:lnTo>
                <a:lnTo>
                  <a:pt x="2273812" y="3568226"/>
                </a:lnTo>
                <a:lnTo>
                  <a:pt x="2272733" y="3568226"/>
                </a:lnTo>
                <a:lnTo>
                  <a:pt x="2267338" y="3563910"/>
                </a:lnTo>
                <a:lnTo>
                  <a:pt x="2266259" y="3564989"/>
                </a:lnTo>
                <a:lnTo>
                  <a:pt x="2266259" y="3568226"/>
                </a:lnTo>
                <a:lnTo>
                  <a:pt x="2269496" y="3572542"/>
                </a:lnTo>
                <a:lnTo>
                  <a:pt x="2269496" y="3579016"/>
                </a:lnTo>
                <a:cubicBezTo>
                  <a:pt x="2269496" y="3582972"/>
                  <a:pt x="2267697" y="3585490"/>
                  <a:pt x="2264101" y="3586569"/>
                </a:cubicBezTo>
                <a:lnTo>
                  <a:pt x="2260864" y="3585490"/>
                </a:lnTo>
                <a:cubicBezTo>
                  <a:pt x="2259786" y="3588547"/>
                  <a:pt x="2256548" y="3591065"/>
                  <a:pt x="2251153" y="3593043"/>
                </a:cubicBezTo>
                <a:lnTo>
                  <a:pt x="2248995" y="3593043"/>
                </a:lnTo>
                <a:lnTo>
                  <a:pt x="2248995" y="3590885"/>
                </a:lnTo>
                <a:lnTo>
                  <a:pt x="2245758" y="3593043"/>
                </a:lnTo>
                <a:cubicBezTo>
                  <a:pt x="2242880" y="3590525"/>
                  <a:pt x="2241443" y="3588367"/>
                  <a:pt x="2241443" y="3586569"/>
                </a:cubicBezTo>
                <a:lnTo>
                  <a:pt x="2240363" y="3586569"/>
                </a:lnTo>
                <a:lnTo>
                  <a:pt x="2240363" y="3587648"/>
                </a:lnTo>
                <a:lnTo>
                  <a:pt x="2245758" y="3595201"/>
                </a:lnTo>
                <a:lnTo>
                  <a:pt x="2242520" y="3596280"/>
                </a:lnTo>
                <a:lnTo>
                  <a:pt x="2233888" y="3595201"/>
                </a:lnTo>
                <a:lnTo>
                  <a:pt x="2222964" y="3596280"/>
                </a:lnTo>
                <a:lnTo>
                  <a:pt x="2217569" y="3588727"/>
                </a:lnTo>
                <a:lnTo>
                  <a:pt x="2218648" y="3587648"/>
                </a:lnTo>
                <a:lnTo>
                  <a:pt x="2218648" y="3586569"/>
                </a:lnTo>
                <a:cubicBezTo>
                  <a:pt x="2210914" y="3576858"/>
                  <a:pt x="2199406" y="3566068"/>
                  <a:pt x="2184119" y="3554199"/>
                </a:cubicBezTo>
                <a:lnTo>
                  <a:pt x="2184119" y="3552041"/>
                </a:lnTo>
                <a:lnTo>
                  <a:pt x="2188436" y="3548804"/>
                </a:lnTo>
                <a:cubicBezTo>
                  <a:pt x="2194191" y="3549343"/>
                  <a:pt x="2197066" y="3550062"/>
                  <a:pt x="2197066" y="3550962"/>
                </a:cubicBezTo>
                <a:lnTo>
                  <a:pt x="2203542" y="3548804"/>
                </a:lnTo>
                <a:lnTo>
                  <a:pt x="2213252" y="3549883"/>
                </a:lnTo>
                <a:cubicBezTo>
                  <a:pt x="2218828" y="3549883"/>
                  <a:pt x="2222065" y="3548444"/>
                  <a:pt x="2222964" y="3545567"/>
                </a:cubicBezTo>
                <a:lnTo>
                  <a:pt x="2222964" y="3519536"/>
                </a:lnTo>
                <a:lnTo>
                  <a:pt x="2224043" y="3513062"/>
                </a:lnTo>
                <a:lnTo>
                  <a:pt x="2221885" y="3500113"/>
                </a:lnTo>
                <a:cubicBezTo>
                  <a:pt x="2221885" y="3497056"/>
                  <a:pt x="2223322" y="3493460"/>
                  <a:pt x="2226200" y="3489323"/>
                </a:cubicBezTo>
                <a:lnTo>
                  <a:pt x="2226200" y="3488244"/>
                </a:lnTo>
                <a:cubicBezTo>
                  <a:pt x="2221885" y="3487525"/>
                  <a:pt x="2219727" y="3486446"/>
                  <a:pt x="2219727" y="3485007"/>
                </a:cubicBezTo>
                <a:lnTo>
                  <a:pt x="2219727" y="3483928"/>
                </a:lnTo>
                <a:lnTo>
                  <a:pt x="2225122" y="3478533"/>
                </a:lnTo>
                <a:lnTo>
                  <a:pt x="2225122" y="3477454"/>
                </a:lnTo>
                <a:lnTo>
                  <a:pt x="2222964" y="3468822"/>
                </a:lnTo>
                <a:lnTo>
                  <a:pt x="2222964" y="3447242"/>
                </a:lnTo>
                <a:lnTo>
                  <a:pt x="2225122" y="3442926"/>
                </a:lnTo>
                <a:lnTo>
                  <a:pt x="2222964" y="3436452"/>
                </a:lnTo>
                <a:lnTo>
                  <a:pt x="2224043" y="3421346"/>
                </a:lnTo>
                <a:lnTo>
                  <a:pt x="2222964" y="3409477"/>
                </a:lnTo>
                <a:lnTo>
                  <a:pt x="2227280" y="3405026"/>
                </a:lnTo>
                <a:lnTo>
                  <a:pt x="2227280" y="3403947"/>
                </a:lnTo>
                <a:cubicBezTo>
                  <a:pt x="2222964" y="3403947"/>
                  <a:pt x="2220806" y="3403228"/>
                  <a:pt x="2220806" y="3401789"/>
                </a:cubicBezTo>
                <a:cubicBezTo>
                  <a:pt x="2220806" y="3398552"/>
                  <a:pt x="2225885" y="3391719"/>
                  <a:pt x="2236047" y="3381288"/>
                </a:cubicBezTo>
                <a:cubicBezTo>
                  <a:pt x="2236047" y="3378051"/>
                  <a:pt x="2237485" y="3375893"/>
                  <a:pt x="2240363" y="3374814"/>
                </a:cubicBezTo>
                <a:close/>
                <a:moveTo>
                  <a:pt x="7711314" y="3373870"/>
                </a:moveTo>
                <a:lnTo>
                  <a:pt x="7711314" y="3374949"/>
                </a:lnTo>
                <a:lnTo>
                  <a:pt x="7713472" y="3377107"/>
                </a:lnTo>
                <a:lnTo>
                  <a:pt x="7713472" y="3373870"/>
                </a:lnTo>
                <a:close/>
                <a:moveTo>
                  <a:pt x="3658585" y="3372926"/>
                </a:moveTo>
                <a:lnTo>
                  <a:pt x="3660608" y="3375084"/>
                </a:lnTo>
                <a:lnTo>
                  <a:pt x="3660608" y="3372926"/>
                </a:lnTo>
                <a:close/>
                <a:moveTo>
                  <a:pt x="9250471" y="3371982"/>
                </a:moveTo>
                <a:cubicBezTo>
                  <a:pt x="9250471" y="3374589"/>
                  <a:pt x="9247279" y="3376343"/>
                  <a:pt x="9240895" y="3377242"/>
                </a:cubicBezTo>
                <a:cubicBezTo>
                  <a:pt x="9240895" y="3379400"/>
                  <a:pt x="9240176" y="3380479"/>
                  <a:pt x="9238737" y="3380479"/>
                </a:cubicBezTo>
                <a:lnTo>
                  <a:pt x="9241974" y="3392078"/>
                </a:lnTo>
                <a:cubicBezTo>
                  <a:pt x="9241974" y="3397024"/>
                  <a:pt x="9240176" y="3399496"/>
                  <a:pt x="9236579" y="3399496"/>
                </a:cubicBezTo>
                <a:lnTo>
                  <a:pt x="9236579" y="3401654"/>
                </a:lnTo>
                <a:cubicBezTo>
                  <a:pt x="9239456" y="3401654"/>
                  <a:pt x="9240895" y="3402733"/>
                  <a:pt x="9240895" y="3404891"/>
                </a:cubicBezTo>
                <a:lnTo>
                  <a:pt x="9237658" y="3410152"/>
                </a:lnTo>
                <a:lnTo>
                  <a:pt x="9240895" y="3415547"/>
                </a:lnTo>
                <a:lnTo>
                  <a:pt x="9240895" y="3416491"/>
                </a:lnTo>
                <a:lnTo>
                  <a:pt x="9239816" y="3421886"/>
                </a:lnTo>
                <a:lnTo>
                  <a:pt x="9240895" y="3422965"/>
                </a:lnTo>
                <a:lnTo>
                  <a:pt x="9246290" y="3421886"/>
                </a:lnTo>
                <a:lnTo>
                  <a:pt x="9248313" y="3421886"/>
                </a:lnTo>
                <a:lnTo>
                  <a:pt x="9251550" y="3425123"/>
                </a:lnTo>
                <a:cubicBezTo>
                  <a:pt x="9251550" y="3430248"/>
                  <a:pt x="9250471" y="3433080"/>
                  <a:pt x="9248313" y="3433620"/>
                </a:cubicBezTo>
                <a:lnTo>
                  <a:pt x="9247234" y="3433620"/>
                </a:lnTo>
                <a:lnTo>
                  <a:pt x="9247234" y="3431462"/>
                </a:lnTo>
                <a:cubicBezTo>
                  <a:pt x="9244087" y="3431462"/>
                  <a:pt x="9240895" y="3432496"/>
                  <a:pt x="9237658" y="3434564"/>
                </a:cubicBezTo>
                <a:lnTo>
                  <a:pt x="9239816" y="3441038"/>
                </a:lnTo>
                <a:lnTo>
                  <a:pt x="9238737" y="3447377"/>
                </a:lnTo>
                <a:cubicBezTo>
                  <a:pt x="9240176" y="3447377"/>
                  <a:pt x="9241255" y="3449490"/>
                  <a:pt x="9241974" y="3453716"/>
                </a:cubicBezTo>
                <a:lnTo>
                  <a:pt x="9236579" y="3463292"/>
                </a:lnTo>
                <a:lnTo>
                  <a:pt x="9240895" y="3467608"/>
                </a:lnTo>
                <a:lnTo>
                  <a:pt x="9240895" y="3472869"/>
                </a:lnTo>
                <a:cubicBezTo>
                  <a:pt x="9240895" y="3474307"/>
                  <a:pt x="9239816" y="3475027"/>
                  <a:pt x="9237658" y="3475027"/>
                </a:cubicBezTo>
                <a:lnTo>
                  <a:pt x="9238737" y="3476106"/>
                </a:lnTo>
                <a:lnTo>
                  <a:pt x="9238737" y="3480287"/>
                </a:lnTo>
                <a:lnTo>
                  <a:pt x="9237658" y="3485682"/>
                </a:lnTo>
                <a:lnTo>
                  <a:pt x="9243053" y="3489863"/>
                </a:lnTo>
                <a:lnTo>
                  <a:pt x="9259103" y="3484603"/>
                </a:lnTo>
                <a:lnTo>
                  <a:pt x="9266656" y="3486761"/>
                </a:lnTo>
                <a:lnTo>
                  <a:pt x="9266656" y="3485682"/>
                </a:lnTo>
                <a:lnTo>
                  <a:pt x="9267735" y="3479208"/>
                </a:lnTo>
                <a:cubicBezTo>
                  <a:pt x="9264858" y="3479208"/>
                  <a:pt x="9263419" y="3478533"/>
                  <a:pt x="9263419" y="3477185"/>
                </a:cubicBezTo>
                <a:lnTo>
                  <a:pt x="9263419" y="3476106"/>
                </a:lnTo>
                <a:cubicBezTo>
                  <a:pt x="9263419" y="3474667"/>
                  <a:pt x="9264498" y="3473948"/>
                  <a:pt x="9266656" y="3473948"/>
                </a:cubicBezTo>
                <a:cubicBezTo>
                  <a:pt x="9265937" y="3464596"/>
                  <a:pt x="9264858" y="3459291"/>
                  <a:pt x="9263419" y="3458032"/>
                </a:cubicBezTo>
                <a:lnTo>
                  <a:pt x="9263419" y="3454795"/>
                </a:lnTo>
                <a:lnTo>
                  <a:pt x="9267735" y="3439959"/>
                </a:lnTo>
                <a:cubicBezTo>
                  <a:pt x="9266297" y="3439959"/>
                  <a:pt x="9265577" y="3438880"/>
                  <a:pt x="9265577" y="3436722"/>
                </a:cubicBezTo>
                <a:lnTo>
                  <a:pt x="9263419" y="3432541"/>
                </a:lnTo>
                <a:lnTo>
                  <a:pt x="9261261" y="3432541"/>
                </a:lnTo>
                <a:lnTo>
                  <a:pt x="9251550" y="3436722"/>
                </a:lnTo>
                <a:lnTo>
                  <a:pt x="9250471" y="3433620"/>
                </a:lnTo>
                <a:cubicBezTo>
                  <a:pt x="9252269" y="3427955"/>
                  <a:pt x="9253708" y="3425123"/>
                  <a:pt x="9254787" y="3425123"/>
                </a:cubicBezTo>
                <a:lnTo>
                  <a:pt x="9265577" y="3426067"/>
                </a:lnTo>
                <a:lnTo>
                  <a:pt x="9263419" y="3420807"/>
                </a:lnTo>
                <a:lnTo>
                  <a:pt x="9268814" y="3412310"/>
                </a:lnTo>
                <a:lnTo>
                  <a:pt x="9268814" y="3411231"/>
                </a:lnTo>
                <a:cubicBezTo>
                  <a:pt x="9266656" y="3408623"/>
                  <a:pt x="9265577" y="3406150"/>
                  <a:pt x="9265577" y="3403812"/>
                </a:cubicBezTo>
                <a:lnTo>
                  <a:pt x="9265577" y="3398552"/>
                </a:lnTo>
                <a:cubicBezTo>
                  <a:pt x="9263419" y="3398552"/>
                  <a:pt x="9262340" y="3397833"/>
                  <a:pt x="9262340" y="3396394"/>
                </a:cubicBezTo>
                <a:lnTo>
                  <a:pt x="9262340" y="3394236"/>
                </a:lnTo>
                <a:lnTo>
                  <a:pt x="9264498" y="3390999"/>
                </a:lnTo>
                <a:cubicBezTo>
                  <a:pt x="9262340" y="3388392"/>
                  <a:pt x="9261261" y="3385919"/>
                  <a:pt x="9261261" y="3383581"/>
                </a:cubicBezTo>
                <a:cubicBezTo>
                  <a:pt x="9261261" y="3381693"/>
                  <a:pt x="9263419" y="3378501"/>
                  <a:pt x="9267735" y="3374005"/>
                </a:cubicBezTo>
                <a:lnTo>
                  <a:pt x="9265577" y="3371982"/>
                </a:lnTo>
                <a:lnTo>
                  <a:pt x="9264498" y="3372926"/>
                </a:lnTo>
                <a:lnTo>
                  <a:pt x="9263419" y="3372926"/>
                </a:lnTo>
                <a:close/>
                <a:moveTo>
                  <a:pt x="4274143" y="3371712"/>
                </a:moveTo>
                <a:lnTo>
                  <a:pt x="4276436" y="3374005"/>
                </a:lnTo>
                <a:lnTo>
                  <a:pt x="4276436" y="3371712"/>
                </a:lnTo>
                <a:close/>
                <a:moveTo>
                  <a:pt x="4166917" y="3371712"/>
                </a:moveTo>
                <a:lnTo>
                  <a:pt x="4166917" y="3376163"/>
                </a:lnTo>
                <a:lnTo>
                  <a:pt x="4167996" y="3377242"/>
                </a:lnTo>
                <a:lnTo>
                  <a:pt x="4170289" y="3377242"/>
                </a:lnTo>
                <a:lnTo>
                  <a:pt x="4170289" y="3376163"/>
                </a:lnTo>
                <a:cubicBezTo>
                  <a:pt x="4168760" y="3376163"/>
                  <a:pt x="4167996" y="3374679"/>
                  <a:pt x="4167996" y="3371712"/>
                </a:cubicBezTo>
                <a:close/>
                <a:moveTo>
                  <a:pt x="7733973" y="3370633"/>
                </a:moveTo>
                <a:lnTo>
                  <a:pt x="7731815" y="3372791"/>
                </a:lnTo>
                <a:lnTo>
                  <a:pt x="7731815" y="3373870"/>
                </a:lnTo>
                <a:lnTo>
                  <a:pt x="7735052" y="3374949"/>
                </a:lnTo>
                <a:lnTo>
                  <a:pt x="7736131" y="3373870"/>
                </a:lnTo>
                <a:lnTo>
                  <a:pt x="7736131" y="3372791"/>
                </a:lnTo>
                <a:close/>
                <a:moveTo>
                  <a:pt x="7245012" y="3370228"/>
                </a:moveTo>
                <a:lnTo>
                  <a:pt x="7242854" y="3372386"/>
                </a:lnTo>
                <a:lnTo>
                  <a:pt x="7245012" y="3372386"/>
                </a:lnTo>
                <a:close/>
                <a:moveTo>
                  <a:pt x="4730413" y="3370228"/>
                </a:moveTo>
                <a:lnTo>
                  <a:pt x="4728255" y="3372386"/>
                </a:lnTo>
                <a:lnTo>
                  <a:pt x="4730413" y="3372386"/>
                </a:lnTo>
                <a:close/>
                <a:moveTo>
                  <a:pt x="2711115" y="3370228"/>
                </a:moveTo>
                <a:lnTo>
                  <a:pt x="2708957" y="3372386"/>
                </a:lnTo>
                <a:lnTo>
                  <a:pt x="2711115" y="3372386"/>
                </a:lnTo>
                <a:close/>
                <a:moveTo>
                  <a:pt x="5145596" y="3369149"/>
                </a:moveTo>
                <a:lnTo>
                  <a:pt x="5143438" y="3371307"/>
                </a:lnTo>
                <a:lnTo>
                  <a:pt x="5148968" y="3371307"/>
                </a:lnTo>
                <a:lnTo>
                  <a:pt x="5148968" y="3369149"/>
                </a:lnTo>
                <a:close/>
                <a:moveTo>
                  <a:pt x="3188963" y="3369149"/>
                </a:moveTo>
                <a:lnTo>
                  <a:pt x="3191121" y="3369149"/>
                </a:lnTo>
                <a:lnTo>
                  <a:pt x="3191121" y="3371307"/>
                </a:lnTo>
                <a:lnTo>
                  <a:pt x="3197595" y="3371307"/>
                </a:lnTo>
                <a:lnTo>
                  <a:pt x="3200832" y="3369149"/>
                </a:lnTo>
                <a:cubicBezTo>
                  <a:pt x="3206406" y="3373106"/>
                  <a:pt x="3214319" y="3375983"/>
                  <a:pt x="3224570" y="3377781"/>
                </a:cubicBezTo>
                <a:lnTo>
                  <a:pt x="3224570" y="3383176"/>
                </a:lnTo>
                <a:lnTo>
                  <a:pt x="3227807" y="3379939"/>
                </a:lnTo>
                <a:cubicBezTo>
                  <a:pt x="3233921" y="3381738"/>
                  <a:pt x="3242193" y="3387133"/>
                  <a:pt x="3252624" y="3396124"/>
                </a:cubicBezTo>
                <a:lnTo>
                  <a:pt x="3253703" y="3395045"/>
                </a:lnTo>
                <a:lnTo>
                  <a:pt x="3255861" y="3398282"/>
                </a:lnTo>
                <a:lnTo>
                  <a:pt x="3254782" y="3401519"/>
                </a:lnTo>
                <a:lnTo>
                  <a:pt x="3256940" y="3419863"/>
                </a:lnTo>
                <a:cubicBezTo>
                  <a:pt x="3251365" y="3433530"/>
                  <a:pt x="3244171" y="3440364"/>
                  <a:pt x="3235360" y="3440364"/>
                </a:cubicBezTo>
                <a:lnTo>
                  <a:pt x="3234281" y="3439285"/>
                </a:lnTo>
                <a:lnTo>
                  <a:pt x="3233202" y="3439285"/>
                </a:lnTo>
                <a:lnTo>
                  <a:pt x="3231044" y="3441443"/>
                </a:lnTo>
                <a:cubicBezTo>
                  <a:pt x="3217376" y="3436767"/>
                  <a:pt x="3210543" y="3428854"/>
                  <a:pt x="3210543" y="3417705"/>
                </a:cubicBezTo>
                <a:cubicBezTo>
                  <a:pt x="3208924" y="3404577"/>
                  <a:pt x="3201371" y="3391269"/>
                  <a:pt x="3187884" y="3377781"/>
                </a:cubicBezTo>
                <a:lnTo>
                  <a:pt x="3187884" y="3376702"/>
                </a:lnTo>
                <a:lnTo>
                  <a:pt x="3190042" y="3374544"/>
                </a:lnTo>
                <a:lnTo>
                  <a:pt x="3190042" y="3372386"/>
                </a:lnTo>
                <a:lnTo>
                  <a:pt x="3186805" y="3374544"/>
                </a:lnTo>
                <a:lnTo>
                  <a:pt x="3185726" y="3374544"/>
                </a:lnTo>
                <a:lnTo>
                  <a:pt x="3185726" y="3372386"/>
                </a:lnTo>
                <a:close/>
                <a:moveTo>
                  <a:pt x="674363" y="3369149"/>
                </a:moveTo>
                <a:lnTo>
                  <a:pt x="676521" y="3369149"/>
                </a:lnTo>
                <a:lnTo>
                  <a:pt x="676521" y="3371307"/>
                </a:lnTo>
                <a:lnTo>
                  <a:pt x="682995" y="3371307"/>
                </a:lnTo>
                <a:lnTo>
                  <a:pt x="686232" y="3369149"/>
                </a:lnTo>
                <a:cubicBezTo>
                  <a:pt x="691807" y="3373106"/>
                  <a:pt x="699720" y="3375983"/>
                  <a:pt x="709970" y="3377781"/>
                </a:cubicBezTo>
                <a:lnTo>
                  <a:pt x="709970" y="3383176"/>
                </a:lnTo>
                <a:lnTo>
                  <a:pt x="713207" y="3379939"/>
                </a:lnTo>
                <a:cubicBezTo>
                  <a:pt x="719322" y="3381738"/>
                  <a:pt x="727594" y="3387133"/>
                  <a:pt x="738025" y="3396124"/>
                </a:cubicBezTo>
                <a:lnTo>
                  <a:pt x="739104" y="3395045"/>
                </a:lnTo>
                <a:lnTo>
                  <a:pt x="741262" y="3398282"/>
                </a:lnTo>
                <a:lnTo>
                  <a:pt x="740183" y="3401519"/>
                </a:lnTo>
                <a:lnTo>
                  <a:pt x="742341" y="3419863"/>
                </a:lnTo>
                <a:cubicBezTo>
                  <a:pt x="736765" y="3433530"/>
                  <a:pt x="729572" y="3440364"/>
                  <a:pt x="720760" y="3440364"/>
                </a:cubicBezTo>
                <a:lnTo>
                  <a:pt x="719681" y="3439285"/>
                </a:lnTo>
                <a:lnTo>
                  <a:pt x="718602" y="3439285"/>
                </a:lnTo>
                <a:lnTo>
                  <a:pt x="716444" y="3441443"/>
                </a:lnTo>
                <a:cubicBezTo>
                  <a:pt x="702777" y="3436767"/>
                  <a:pt x="695943" y="3428854"/>
                  <a:pt x="695943" y="3417705"/>
                </a:cubicBezTo>
                <a:cubicBezTo>
                  <a:pt x="694325" y="3404577"/>
                  <a:pt x="686772" y="3391269"/>
                  <a:pt x="673284" y="3377781"/>
                </a:cubicBezTo>
                <a:lnTo>
                  <a:pt x="673284" y="3376702"/>
                </a:lnTo>
                <a:lnTo>
                  <a:pt x="675442" y="3374544"/>
                </a:lnTo>
                <a:lnTo>
                  <a:pt x="675442" y="3372386"/>
                </a:lnTo>
                <a:lnTo>
                  <a:pt x="672205" y="3374544"/>
                </a:lnTo>
                <a:lnTo>
                  <a:pt x="671126" y="3374544"/>
                </a:lnTo>
                <a:lnTo>
                  <a:pt x="671126" y="3372386"/>
                </a:lnTo>
                <a:close/>
                <a:moveTo>
                  <a:pt x="1655421" y="3369015"/>
                </a:moveTo>
                <a:lnTo>
                  <a:pt x="1648137" y="3373061"/>
                </a:lnTo>
                <a:lnTo>
                  <a:pt x="1645171" y="3371038"/>
                </a:lnTo>
                <a:cubicBezTo>
                  <a:pt x="1640495" y="3373106"/>
                  <a:pt x="1635370" y="3374140"/>
                  <a:pt x="1629795" y="3374140"/>
                </a:cubicBezTo>
                <a:lnTo>
                  <a:pt x="1629795" y="3373061"/>
                </a:lnTo>
                <a:lnTo>
                  <a:pt x="1620489" y="3376163"/>
                </a:lnTo>
                <a:lnTo>
                  <a:pt x="1618465" y="3371982"/>
                </a:lnTo>
                <a:lnTo>
                  <a:pt x="1617386" y="3373061"/>
                </a:lnTo>
                <a:lnTo>
                  <a:pt x="1614420" y="3373061"/>
                </a:lnTo>
                <a:lnTo>
                  <a:pt x="1611317" y="3371038"/>
                </a:lnTo>
                <a:lnTo>
                  <a:pt x="1610238" y="3371038"/>
                </a:lnTo>
                <a:lnTo>
                  <a:pt x="1610238" y="3371982"/>
                </a:lnTo>
                <a:lnTo>
                  <a:pt x="1612396" y="3371982"/>
                </a:lnTo>
                <a:lnTo>
                  <a:pt x="1611317" y="3377107"/>
                </a:lnTo>
                <a:lnTo>
                  <a:pt x="1614420" y="3381288"/>
                </a:lnTo>
                <a:lnTo>
                  <a:pt x="1612396" y="3392483"/>
                </a:lnTo>
                <a:lnTo>
                  <a:pt x="1616442" y="3403812"/>
                </a:lnTo>
                <a:lnTo>
                  <a:pt x="1616442" y="3404891"/>
                </a:lnTo>
                <a:lnTo>
                  <a:pt x="1613340" y="3416086"/>
                </a:lnTo>
                <a:lnTo>
                  <a:pt x="1615363" y="3425258"/>
                </a:lnTo>
                <a:lnTo>
                  <a:pt x="1612396" y="3432541"/>
                </a:lnTo>
                <a:lnTo>
                  <a:pt x="1613340" y="3435508"/>
                </a:lnTo>
                <a:lnTo>
                  <a:pt x="1612396" y="3451963"/>
                </a:lnTo>
                <a:lnTo>
                  <a:pt x="1612396" y="3455065"/>
                </a:lnTo>
                <a:cubicBezTo>
                  <a:pt x="1612396" y="3457943"/>
                  <a:pt x="1613745" y="3459966"/>
                  <a:pt x="1616442" y="3461134"/>
                </a:cubicBezTo>
                <a:lnTo>
                  <a:pt x="1617386" y="3460190"/>
                </a:lnTo>
                <a:lnTo>
                  <a:pt x="1625613" y="3460190"/>
                </a:lnTo>
                <a:lnTo>
                  <a:pt x="1626693" y="3461134"/>
                </a:lnTo>
                <a:lnTo>
                  <a:pt x="1627638" y="3461134"/>
                </a:lnTo>
                <a:lnTo>
                  <a:pt x="1630739" y="3458032"/>
                </a:lnTo>
                <a:lnTo>
                  <a:pt x="1640989" y="3458032"/>
                </a:lnTo>
                <a:lnTo>
                  <a:pt x="1645171" y="3461134"/>
                </a:lnTo>
                <a:lnTo>
                  <a:pt x="1653263" y="3458032"/>
                </a:lnTo>
                <a:lnTo>
                  <a:pt x="1663514" y="3459111"/>
                </a:lnTo>
                <a:lnTo>
                  <a:pt x="1671741" y="3458032"/>
                </a:lnTo>
                <a:cubicBezTo>
                  <a:pt x="1672280" y="3460101"/>
                  <a:pt x="1675023" y="3461134"/>
                  <a:pt x="1679969" y="3461134"/>
                </a:cubicBezTo>
                <a:lnTo>
                  <a:pt x="1684015" y="3460190"/>
                </a:lnTo>
                <a:lnTo>
                  <a:pt x="1688197" y="3461134"/>
                </a:lnTo>
                <a:lnTo>
                  <a:pt x="1689140" y="3461134"/>
                </a:lnTo>
                <a:lnTo>
                  <a:pt x="1693321" y="3459111"/>
                </a:lnTo>
                <a:lnTo>
                  <a:pt x="1691163" y="3452907"/>
                </a:lnTo>
                <a:cubicBezTo>
                  <a:pt x="1692871" y="3445624"/>
                  <a:pt x="1694266" y="3441892"/>
                  <a:pt x="1695344" y="3441712"/>
                </a:cubicBezTo>
                <a:lnTo>
                  <a:pt x="1694266" y="3440633"/>
                </a:lnTo>
                <a:lnTo>
                  <a:pt x="1694266" y="3439689"/>
                </a:lnTo>
                <a:lnTo>
                  <a:pt x="1695344" y="3419188"/>
                </a:lnTo>
                <a:lnTo>
                  <a:pt x="1696289" y="3419188"/>
                </a:lnTo>
                <a:lnTo>
                  <a:pt x="1692242" y="3408938"/>
                </a:lnTo>
                <a:lnTo>
                  <a:pt x="1695344" y="3399766"/>
                </a:lnTo>
                <a:cubicBezTo>
                  <a:pt x="1695344" y="3394641"/>
                  <a:pt x="1693950" y="3390864"/>
                  <a:pt x="1691163" y="3388437"/>
                </a:cubicBezTo>
                <a:lnTo>
                  <a:pt x="1691163" y="3386413"/>
                </a:lnTo>
                <a:cubicBezTo>
                  <a:pt x="1691163" y="3384705"/>
                  <a:pt x="1692556" y="3383671"/>
                  <a:pt x="1695344" y="3383311"/>
                </a:cubicBezTo>
                <a:lnTo>
                  <a:pt x="1695344" y="3381288"/>
                </a:lnTo>
                <a:lnTo>
                  <a:pt x="1693321" y="3375084"/>
                </a:lnTo>
                <a:lnTo>
                  <a:pt x="1691163" y="3373061"/>
                </a:lnTo>
                <a:lnTo>
                  <a:pt x="1667696" y="3374140"/>
                </a:lnTo>
                <a:cubicBezTo>
                  <a:pt x="1659512" y="3372252"/>
                  <a:pt x="1655421" y="3370543"/>
                  <a:pt x="1655421" y="3369015"/>
                </a:cubicBezTo>
                <a:close/>
                <a:moveTo>
                  <a:pt x="9149584" y="3368745"/>
                </a:moveTo>
                <a:lnTo>
                  <a:pt x="9149584" y="3369824"/>
                </a:lnTo>
                <a:lnTo>
                  <a:pt x="9151742" y="3369824"/>
                </a:lnTo>
                <a:lnTo>
                  <a:pt x="9151742" y="3368745"/>
                </a:lnTo>
                <a:close/>
                <a:moveTo>
                  <a:pt x="9146347" y="3368745"/>
                </a:moveTo>
                <a:lnTo>
                  <a:pt x="9146347" y="3369824"/>
                </a:lnTo>
                <a:lnTo>
                  <a:pt x="9148505" y="3369824"/>
                </a:lnTo>
                <a:lnTo>
                  <a:pt x="9148505" y="3368745"/>
                </a:lnTo>
                <a:close/>
                <a:moveTo>
                  <a:pt x="4273064" y="3368475"/>
                </a:moveTo>
                <a:lnTo>
                  <a:pt x="4269827" y="3369554"/>
                </a:lnTo>
                <a:lnTo>
                  <a:pt x="4269827" y="3371712"/>
                </a:lnTo>
                <a:lnTo>
                  <a:pt x="4270906" y="3371712"/>
                </a:lnTo>
                <a:lnTo>
                  <a:pt x="4273064" y="3369554"/>
                </a:lnTo>
                <a:close/>
                <a:moveTo>
                  <a:pt x="4265511" y="3367396"/>
                </a:moveTo>
                <a:lnTo>
                  <a:pt x="4265511" y="3368475"/>
                </a:lnTo>
                <a:lnTo>
                  <a:pt x="4267669" y="3368475"/>
                </a:lnTo>
                <a:lnTo>
                  <a:pt x="4267669" y="3367396"/>
                </a:lnTo>
                <a:close/>
                <a:moveTo>
                  <a:pt x="1606191" y="3366991"/>
                </a:moveTo>
                <a:lnTo>
                  <a:pt x="1606191" y="3367935"/>
                </a:lnTo>
                <a:lnTo>
                  <a:pt x="1608215" y="3367935"/>
                </a:lnTo>
                <a:lnTo>
                  <a:pt x="1608215" y="3366991"/>
                </a:lnTo>
                <a:close/>
                <a:moveTo>
                  <a:pt x="6682191" y="3366722"/>
                </a:moveTo>
                <a:lnTo>
                  <a:pt x="6680033" y="3370903"/>
                </a:lnTo>
                <a:lnTo>
                  <a:pt x="6680033" y="3371982"/>
                </a:lnTo>
                <a:lnTo>
                  <a:pt x="6681112" y="3371982"/>
                </a:lnTo>
                <a:cubicBezTo>
                  <a:pt x="6681112" y="3369194"/>
                  <a:pt x="6682506" y="3367801"/>
                  <a:pt x="6685293" y="3367801"/>
                </a:cubicBezTo>
                <a:lnTo>
                  <a:pt x="6685293" y="3366722"/>
                </a:lnTo>
                <a:close/>
                <a:moveTo>
                  <a:pt x="7599232" y="3366317"/>
                </a:moveTo>
                <a:lnTo>
                  <a:pt x="7598153" y="3371712"/>
                </a:lnTo>
                <a:lnTo>
                  <a:pt x="7598153" y="3372791"/>
                </a:lnTo>
                <a:lnTo>
                  <a:pt x="7602469" y="3372791"/>
                </a:lnTo>
                <a:lnTo>
                  <a:pt x="7604627" y="3366317"/>
                </a:lnTo>
                <a:close/>
                <a:moveTo>
                  <a:pt x="9290259" y="3365508"/>
                </a:moveTo>
                <a:lnTo>
                  <a:pt x="9290259" y="3367666"/>
                </a:lnTo>
                <a:lnTo>
                  <a:pt x="9291338" y="3367666"/>
                </a:lnTo>
                <a:lnTo>
                  <a:pt x="9291338" y="3365508"/>
                </a:lnTo>
                <a:close/>
                <a:moveTo>
                  <a:pt x="7248249" y="3364833"/>
                </a:moveTo>
                <a:lnTo>
                  <a:pt x="7255802" y="3364833"/>
                </a:lnTo>
                <a:cubicBezTo>
                  <a:pt x="7260118" y="3365193"/>
                  <a:pt x="7262276" y="3366272"/>
                  <a:pt x="7262276" y="3368070"/>
                </a:cubicBezTo>
                <a:lnTo>
                  <a:pt x="7263355" y="3366991"/>
                </a:lnTo>
                <a:cubicBezTo>
                  <a:pt x="7268930" y="3366991"/>
                  <a:pt x="7274685" y="3370228"/>
                  <a:pt x="7280619" y="3376702"/>
                </a:cubicBezTo>
                <a:lnTo>
                  <a:pt x="7279540" y="3377781"/>
                </a:lnTo>
                <a:lnTo>
                  <a:pt x="7279540" y="3378860"/>
                </a:lnTo>
                <a:cubicBezTo>
                  <a:pt x="7285295" y="3378860"/>
                  <a:pt x="7288532" y="3385334"/>
                  <a:pt x="7289251" y="3398282"/>
                </a:cubicBezTo>
                <a:lnTo>
                  <a:pt x="7290330" y="3399361"/>
                </a:lnTo>
                <a:cubicBezTo>
                  <a:pt x="7288532" y="3414108"/>
                  <a:pt x="7286734" y="3422380"/>
                  <a:pt x="7284935" y="3424179"/>
                </a:cubicBezTo>
                <a:lnTo>
                  <a:pt x="7286014" y="3428495"/>
                </a:lnTo>
                <a:lnTo>
                  <a:pt x="7278461" y="3437127"/>
                </a:lnTo>
                <a:lnTo>
                  <a:pt x="7273066" y="3436048"/>
                </a:lnTo>
                <a:lnTo>
                  <a:pt x="7251486" y="3445759"/>
                </a:lnTo>
                <a:lnTo>
                  <a:pt x="7247170" y="3445759"/>
                </a:lnTo>
                <a:cubicBezTo>
                  <a:pt x="7247170" y="3443961"/>
                  <a:pt x="7245732" y="3442882"/>
                  <a:pt x="7242854" y="3442522"/>
                </a:cubicBezTo>
                <a:lnTo>
                  <a:pt x="7242854" y="3439285"/>
                </a:lnTo>
                <a:lnTo>
                  <a:pt x="7240696" y="3439285"/>
                </a:lnTo>
                <a:cubicBezTo>
                  <a:pt x="7240696" y="3441443"/>
                  <a:pt x="7239977" y="3442522"/>
                  <a:pt x="7238538" y="3442522"/>
                </a:cubicBezTo>
                <a:lnTo>
                  <a:pt x="7236380" y="3442522"/>
                </a:lnTo>
                <a:lnTo>
                  <a:pt x="7230985" y="3438206"/>
                </a:lnTo>
                <a:lnTo>
                  <a:pt x="7227748" y="3440364"/>
                </a:lnTo>
                <a:cubicBezTo>
                  <a:pt x="7225950" y="3438925"/>
                  <a:pt x="7223072" y="3433170"/>
                  <a:pt x="7219116" y="3423100"/>
                </a:cubicBezTo>
                <a:cubicBezTo>
                  <a:pt x="7217498" y="3423100"/>
                  <a:pt x="7215699" y="3419503"/>
                  <a:pt x="7213721" y="3412310"/>
                </a:cubicBezTo>
                <a:lnTo>
                  <a:pt x="7213721" y="3396124"/>
                </a:lnTo>
                <a:lnTo>
                  <a:pt x="7211563" y="3396124"/>
                </a:lnTo>
                <a:lnTo>
                  <a:pt x="7216958" y="3385334"/>
                </a:lnTo>
                <a:lnTo>
                  <a:pt x="7216958" y="3383176"/>
                </a:lnTo>
                <a:cubicBezTo>
                  <a:pt x="7218397" y="3383176"/>
                  <a:pt x="7219116" y="3384615"/>
                  <a:pt x="7219116" y="3387492"/>
                </a:cubicBezTo>
                <a:lnTo>
                  <a:pt x="7222353" y="3387492"/>
                </a:lnTo>
                <a:lnTo>
                  <a:pt x="7222353" y="3382097"/>
                </a:lnTo>
                <a:cubicBezTo>
                  <a:pt x="7226849" y="3375623"/>
                  <a:pt x="7235481" y="3369869"/>
                  <a:pt x="7248249" y="3364833"/>
                </a:cubicBezTo>
                <a:close/>
                <a:moveTo>
                  <a:pt x="4733650" y="3364833"/>
                </a:moveTo>
                <a:lnTo>
                  <a:pt x="4741202" y="3364833"/>
                </a:lnTo>
                <a:cubicBezTo>
                  <a:pt x="4745518" y="3365193"/>
                  <a:pt x="4747676" y="3366272"/>
                  <a:pt x="4747676" y="3368070"/>
                </a:cubicBezTo>
                <a:lnTo>
                  <a:pt x="4748755" y="3366991"/>
                </a:lnTo>
                <a:cubicBezTo>
                  <a:pt x="4754330" y="3366991"/>
                  <a:pt x="4760085" y="3370228"/>
                  <a:pt x="4766019" y="3376702"/>
                </a:cubicBezTo>
                <a:lnTo>
                  <a:pt x="4764940" y="3377781"/>
                </a:lnTo>
                <a:lnTo>
                  <a:pt x="4764940" y="3378860"/>
                </a:lnTo>
                <a:cubicBezTo>
                  <a:pt x="4770695" y="3378860"/>
                  <a:pt x="4773932" y="3385334"/>
                  <a:pt x="4774651" y="3398282"/>
                </a:cubicBezTo>
                <a:lnTo>
                  <a:pt x="4775730" y="3399361"/>
                </a:lnTo>
                <a:cubicBezTo>
                  <a:pt x="4773932" y="3414108"/>
                  <a:pt x="4772134" y="3422380"/>
                  <a:pt x="4770335" y="3424179"/>
                </a:cubicBezTo>
                <a:lnTo>
                  <a:pt x="4771414" y="3428495"/>
                </a:lnTo>
                <a:lnTo>
                  <a:pt x="4763861" y="3437127"/>
                </a:lnTo>
                <a:lnTo>
                  <a:pt x="4758466" y="3436048"/>
                </a:lnTo>
                <a:lnTo>
                  <a:pt x="4736886" y="3445759"/>
                </a:lnTo>
                <a:lnTo>
                  <a:pt x="4732571" y="3445759"/>
                </a:lnTo>
                <a:cubicBezTo>
                  <a:pt x="4732571" y="3443961"/>
                  <a:pt x="4731132" y="3442882"/>
                  <a:pt x="4728255" y="3442522"/>
                </a:cubicBezTo>
                <a:lnTo>
                  <a:pt x="4728255" y="3439285"/>
                </a:lnTo>
                <a:lnTo>
                  <a:pt x="4726097" y="3439285"/>
                </a:lnTo>
                <a:cubicBezTo>
                  <a:pt x="4726097" y="3441443"/>
                  <a:pt x="4725377" y="3442522"/>
                  <a:pt x="4723939" y="3442522"/>
                </a:cubicBezTo>
                <a:lnTo>
                  <a:pt x="4721781" y="3442522"/>
                </a:lnTo>
                <a:lnTo>
                  <a:pt x="4716386" y="3438206"/>
                </a:lnTo>
                <a:lnTo>
                  <a:pt x="4713149" y="3440364"/>
                </a:lnTo>
                <a:cubicBezTo>
                  <a:pt x="4711350" y="3438925"/>
                  <a:pt x="4708473" y="3433170"/>
                  <a:pt x="4704517" y="3423100"/>
                </a:cubicBezTo>
                <a:cubicBezTo>
                  <a:pt x="4702898" y="3423100"/>
                  <a:pt x="4701099" y="3419503"/>
                  <a:pt x="4699122" y="3412310"/>
                </a:cubicBezTo>
                <a:lnTo>
                  <a:pt x="4699122" y="3396124"/>
                </a:lnTo>
                <a:lnTo>
                  <a:pt x="4696964" y="3396124"/>
                </a:lnTo>
                <a:lnTo>
                  <a:pt x="4702359" y="3385334"/>
                </a:lnTo>
                <a:lnTo>
                  <a:pt x="4702359" y="3383176"/>
                </a:lnTo>
                <a:cubicBezTo>
                  <a:pt x="4703797" y="3383176"/>
                  <a:pt x="4704517" y="3384615"/>
                  <a:pt x="4704517" y="3387492"/>
                </a:cubicBezTo>
                <a:lnTo>
                  <a:pt x="4707754" y="3387492"/>
                </a:lnTo>
                <a:lnTo>
                  <a:pt x="4707754" y="3382097"/>
                </a:lnTo>
                <a:cubicBezTo>
                  <a:pt x="4712249" y="3375623"/>
                  <a:pt x="4720881" y="3369869"/>
                  <a:pt x="4733650" y="3364833"/>
                </a:cubicBezTo>
                <a:close/>
                <a:moveTo>
                  <a:pt x="2714352" y="3364833"/>
                </a:moveTo>
                <a:lnTo>
                  <a:pt x="2721905" y="3364833"/>
                </a:lnTo>
                <a:cubicBezTo>
                  <a:pt x="2726222" y="3365193"/>
                  <a:pt x="2728379" y="3366272"/>
                  <a:pt x="2728379" y="3368070"/>
                </a:cubicBezTo>
                <a:lnTo>
                  <a:pt x="2729458" y="3366991"/>
                </a:lnTo>
                <a:cubicBezTo>
                  <a:pt x="2735033" y="3366991"/>
                  <a:pt x="2740788" y="3370228"/>
                  <a:pt x="2746722" y="3376702"/>
                </a:cubicBezTo>
                <a:lnTo>
                  <a:pt x="2745643" y="3377781"/>
                </a:lnTo>
                <a:lnTo>
                  <a:pt x="2745643" y="3378860"/>
                </a:lnTo>
                <a:cubicBezTo>
                  <a:pt x="2751398" y="3378860"/>
                  <a:pt x="2754634" y="3385334"/>
                  <a:pt x="2755354" y="3398282"/>
                </a:cubicBezTo>
                <a:lnTo>
                  <a:pt x="2756433" y="3399361"/>
                </a:lnTo>
                <a:cubicBezTo>
                  <a:pt x="2754634" y="3414108"/>
                  <a:pt x="2752836" y="3422380"/>
                  <a:pt x="2751038" y="3424179"/>
                </a:cubicBezTo>
                <a:lnTo>
                  <a:pt x="2752117" y="3428495"/>
                </a:lnTo>
                <a:lnTo>
                  <a:pt x="2744565" y="3437127"/>
                </a:lnTo>
                <a:lnTo>
                  <a:pt x="2739169" y="3436048"/>
                </a:lnTo>
                <a:lnTo>
                  <a:pt x="2717588" y="3445759"/>
                </a:lnTo>
                <a:lnTo>
                  <a:pt x="2713274" y="3445759"/>
                </a:lnTo>
                <a:cubicBezTo>
                  <a:pt x="2713274" y="3443961"/>
                  <a:pt x="2711835" y="3442882"/>
                  <a:pt x="2708957" y="3442522"/>
                </a:cubicBezTo>
                <a:lnTo>
                  <a:pt x="2708957" y="3439285"/>
                </a:lnTo>
                <a:lnTo>
                  <a:pt x="2706800" y="3439285"/>
                </a:lnTo>
                <a:cubicBezTo>
                  <a:pt x="2706800" y="3441443"/>
                  <a:pt x="2706079" y="3442522"/>
                  <a:pt x="2704641" y="3442522"/>
                </a:cubicBezTo>
                <a:lnTo>
                  <a:pt x="2702483" y="3442522"/>
                </a:lnTo>
                <a:lnTo>
                  <a:pt x="2697088" y="3438206"/>
                </a:lnTo>
                <a:lnTo>
                  <a:pt x="2693852" y="3440364"/>
                </a:lnTo>
                <a:cubicBezTo>
                  <a:pt x="2692053" y="3438925"/>
                  <a:pt x="2689176" y="3433170"/>
                  <a:pt x="2685220" y="3423100"/>
                </a:cubicBezTo>
                <a:cubicBezTo>
                  <a:pt x="2683600" y="3423100"/>
                  <a:pt x="2681801" y="3419503"/>
                  <a:pt x="2679824" y="3412310"/>
                </a:cubicBezTo>
                <a:lnTo>
                  <a:pt x="2679824" y="3396124"/>
                </a:lnTo>
                <a:lnTo>
                  <a:pt x="2677666" y="3396124"/>
                </a:lnTo>
                <a:lnTo>
                  <a:pt x="2683061" y="3385334"/>
                </a:lnTo>
                <a:lnTo>
                  <a:pt x="2683061" y="3383176"/>
                </a:lnTo>
                <a:cubicBezTo>
                  <a:pt x="2684499" y="3383176"/>
                  <a:pt x="2685220" y="3384615"/>
                  <a:pt x="2685220" y="3387492"/>
                </a:cubicBezTo>
                <a:lnTo>
                  <a:pt x="2688457" y="3387492"/>
                </a:lnTo>
                <a:lnTo>
                  <a:pt x="2688457" y="3382097"/>
                </a:lnTo>
                <a:cubicBezTo>
                  <a:pt x="2692952" y="3375623"/>
                  <a:pt x="2701584" y="3369869"/>
                  <a:pt x="2714352" y="3364833"/>
                </a:cubicBezTo>
                <a:close/>
                <a:moveTo>
                  <a:pt x="4261060" y="3363080"/>
                </a:moveTo>
                <a:lnTo>
                  <a:pt x="4261060" y="3364159"/>
                </a:lnTo>
                <a:lnTo>
                  <a:pt x="4263218" y="3364159"/>
                </a:lnTo>
                <a:lnTo>
                  <a:pt x="4263218" y="3363080"/>
                </a:lnTo>
                <a:close/>
                <a:moveTo>
                  <a:pt x="1698311" y="3362810"/>
                </a:moveTo>
                <a:lnTo>
                  <a:pt x="1698311" y="3363889"/>
                </a:lnTo>
                <a:lnTo>
                  <a:pt x="1701414" y="3364833"/>
                </a:lnTo>
                <a:lnTo>
                  <a:pt x="1701414" y="3362810"/>
                </a:lnTo>
                <a:close/>
                <a:moveTo>
                  <a:pt x="6117616" y="3359169"/>
                </a:moveTo>
                <a:lnTo>
                  <a:pt x="6117616" y="3360248"/>
                </a:lnTo>
                <a:lnTo>
                  <a:pt x="6119639" y="3360248"/>
                </a:lnTo>
                <a:lnTo>
                  <a:pt x="6119639" y="3359169"/>
                </a:lnTo>
                <a:close/>
                <a:moveTo>
                  <a:pt x="3753402" y="3358090"/>
                </a:moveTo>
                <a:lnTo>
                  <a:pt x="3755561" y="3366587"/>
                </a:lnTo>
                <a:lnTo>
                  <a:pt x="3756640" y="3366587"/>
                </a:lnTo>
                <a:lnTo>
                  <a:pt x="3756640" y="3363350"/>
                </a:lnTo>
                <a:lnTo>
                  <a:pt x="3755561" y="3359169"/>
                </a:lnTo>
                <a:lnTo>
                  <a:pt x="3756640" y="3358090"/>
                </a:lnTo>
                <a:cubicBezTo>
                  <a:pt x="3762304" y="3358090"/>
                  <a:pt x="3771206" y="3365553"/>
                  <a:pt x="3783345" y="3380479"/>
                </a:cubicBezTo>
                <a:cubicBezTo>
                  <a:pt x="3783345" y="3382547"/>
                  <a:pt x="3784738" y="3383581"/>
                  <a:pt x="3787526" y="3383581"/>
                </a:cubicBezTo>
                <a:lnTo>
                  <a:pt x="3791842" y="3388976"/>
                </a:lnTo>
                <a:lnTo>
                  <a:pt x="3791842" y="3390055"/>
                </a:lnTo>
                <a:lnTo>
                  <a:pt x="3788605" y="3393292"/>
                </a:lnTo>
                <a:lnTo>
                  <a:pt x="3780108" y="3393292"/>
                </a:lnTo>
                <a:lnTo>
                  <a:pt x="3777950" y="3391134"/>
                </a:lnTo>
                <a:lnTo>
                  <a:pt x="3779029" y="3390055"/>
                </a:lnTo>
                <a:lnTo>
                  <a:pt x="3779029" y="3388976"/>
                </a:lnTo>
                <a:lnTo>
                  <a:pt x="3777950" y="3387897"/>
                </a:lnTo>
                <a:lnTo>
                  <a:pt x="3776871" y="3387897"/>
                </a:lnTo>
                <a:cubicBezTo>
                  <a:pt x="3774623" y="3391494"/>
                  <a:pt x="3767879" y="3393292"/>
                  <a:pt x="3756640" y="3393292"/>
                </a:cubicBezTo>
                <a:lnTo>
                  <a:pt x="3755561" y="3392213"/>
                </a:lnTo>
                <a:lnTo>
                  <a:pt x="3754481" y="3393292"/>
                </a:lnTo>
                <a:lnTo>
                  <a:pt x="3718200" y="3393292"/>
                </a:lnTo>
                <a:lnTo>
                  <a:pt x="3715098" y="3390055"/>
                </a:lnTo>
                <a:cubicBezTo>
                  <a:pt x="3715098" y="3387358"/>
                  <a:pt x="3720043" y="3385559"/>
                  <a:pt x="3729934" y="3384660"/>
                </a:cubicBezTo>
                <a:cubicBezTo>
                  <a:pt x="3735149" y="3378995"/>
                  <a:pt x="3739780" y="3376163"/>
                  <a:pt x="3743826" y="3376163"/>
                </a:cubicBezTo>
                <a:lnTo>
                  <a:pt x="3742747" y="3372926"/>
                </a:lnTo>
                <a:cubicBezTo>
                  <a:pt x="3742747" y="3363035"/>
                  <a:pt x="3746299" y="3358090"/>
                  <a:pt x="3753402" y="3358090"/>
                </a:cubicBezTo>
                <a:close/>
                <a:moveTo>
                  <a:pt x="4103525" y="3357550"/>
                </a:moveTo>
                <a:lnTo>
                  <a:pt x="4103525" y="3359708"/>
                </a:lnTo>
                <a:lnTo>
                  <a:pt x="4104604" y="3359708"/>
                </a:lnTo>
                <a:lnTo>
                  <a:pt x="4104604" y="3357550"/>
                </a:lnTo>
                <a:close/>
                <a:moveTo>
                  <a:pt x="5704102" y="3356066"/>
                </a:moveTo>
                <a:lnTo>
                  <a:pt x="5698572" y="3361461"/>
                </a:lnTo>
                <a:lnTo>
                  <a:pt x="5698572" y="3367801"/>
                </a:lnTo>
                <a:lnTo>
                  <a:pt x="5699651" y="3367801"/>
                </a:lnTo>
                <a:lnTo>
                  <a:pt x="5710576" y="3360382"/>
                </a:lnTo>
                <a:lnTo>
                  <a:pt x="5710576" y="3359303"/>
                </a:lnTo>
                <a:lnTo>
                  <a:pt x="5707339" y="3356066"/>
                </a:lnTo>
                <a:close/>
                <a:moveTo>
                  <a:pt x="6124899" y="3354987"/>
                </a:moveTo>
                <a:lnTo>
                  <a:pt x="6124899" y="3357011"/>
                </a:lnTo>
                <a:lnTo>
                  <a:pt x="6125978" y="3357011"/>
                </a:lnTo>
                <a:lnTo>
                  <a:pt x="6125978" y="3354987"/>
                </a:lnTo>
                <a:close/>
                <a:moveTo>
                  <a:pt x="4255665" y="3354313"/>
                </a:moveTo>
                <a:lnTo>
                  <a:pt x="4256744" y="3354313"/>
                </a:lnTo>
                <a:cubicBezTo>
                  <a:pt x="4270411" y="3359169"/>
                  <a:pt x="4278773" y="3366092"/>
                  <a:pt x="4281831" y="3375084"/>
                </a:cubicBezTo>
                <a:lnTo>
                  <a:pt x="4281831" y="3376163"/>
                </a:lnTo>
                <a:lnTo>
                  <a:pt x="4289519" y="3375084"/>
                </a:lnTo>
                <a:lnTo>
                  <a:pt x="4290598" y="3375084"/>
                </a:lnTo>
                <a:cubicBezTo>
                  <a:pt x="4297161" y="3375084"/>
                  <a:pt x="4300444" y="3378006"/>
                  <a:pt x="4300444" y="3383851"/>
                </a:cubicBezTo>
                <a:lnTo>
                  <a:pt x="4300444" y="3387088"/>
                </a:lnTo>
                <a:lnTo>
                  <a:pt x="4295049" y="3392618"/>
                </a:lnTo>
                <a:lnTo>
                  <a:pt x="4291677" y="3392618"/>
                </a:lnTo>
                <a:cubicBezTo>
                  <a:pt x="4288440" y="3389650"/>
                  <a:pt x="4285157" y="3388167"/>
                  <a:pt x="4281831" y="3388167"/>
                </a:cubicBezTo>
                <a:cubicBezTo>
                  <a:pt x="4274188" y="3398238"/>
                  <a:pt x="4270186" y="3405521"/>
                  <a:pt x="4269827" y="3410017"/>
                </a:cubicBezTo>
                <a:lnTo>
                  <a:pt x="4265511" y="3413389"/>
                </a:lnTo>
                <a:lnTo>
                  <a:pt x="4265511" y="3416626"/>
                </a:lnTo>
                <a:cubicBezTo>
                  <a:pt x="4269827" y="3416626"/>
                  <a:pt x="4272704" y="3418109"/>
                  <a:pt x="4274143" y="3421076"/>
                </a:cubicBezTo>
                <a:lnTo>
                  <a:pt x="4282910" y="3419863"/>
                </a:lnTo>
                <a:lnTo>
                  <a:pt x="4285203" y="3423234"/>
                </a:lnTo>
                <a:lnTo>
                  <a:pt x="4279673" y="3428629"/>
                </a:lnTo>
                <a:lnTo>
                  <a:pt x="4281831" y="3430922"/>
                </a:lnTo>
                <a:lnTo>
                  <a:pt x="4287361" y="3427550"/>
                </a:lnTo>
                <a:cubicBezTo>
                  <a:pt x="4290957" y="3431057"/>
                  <a:pt x="4292756" y="3437621"/>
                  <a:pt x="4292756" y="3447242"/>
                </a:cubicBezTo>
                <a:lnTo>
                  <a:pt x="4292756" y="3450614"/>
                </a:lnTo>
                <a:cubicBezTo>
                  <a:pt x="4292756" y="3455650"/>
                  <a:pt x="4290957" y="3458167"/>
                  <a:pt x="4287361" y="3458167"/>
                </a:cubicBezTo>
                <a:lnTo>
                  <a:pt x="4279673" y="3457088"/>
                </a:lnTo>
                <a:lnTo>
                  <a:pt x="4279673" y="3458167"/>
                </a:lnTo>
                <a:lnTo>
                  <a:pt x="4280752" y="3462618"/>
                </a:lnTo>
                <a:cubicBezTo>
                  <a:pt x="4280212" y="3465136"/>
                  <a:pt x="4278009" y="3467339"/>
                  <a:pt x="4274143" y="3469227"/>
                </a:cubicBezTo>
                <a:lnTo>
                  <a:pt x="4266590" y="3469227"/>
                </a:lnTo>
                <a:cubicBezTo>
                  <a:pt x="4265061" y="3469227"/>
                  <a:pt x="4264297" y="3468103"/>
                  <a:pt x="4264297" y="3465855"/>
                </a:cubicBezTo>
                <a:cubicBezTo>
                  <a:pt x="4254136" y="3462618"/>
                  <a:pt x="4244290" y="3454256"/>
                  <a:pt x="4234759" y="3440768"/>
                </a:cubicBezTo>
                <a:lnTo>
                  <a:pt x="4233680" y="3440768"/>
                </a:lnTo>
                <a:cubicBezTo>
                  <a:pt x="4226397" y="3442027"/>
                  <a:pt x="4218394" y="3447467"/>
                  <a:pt x="4209672" y="3457088"/>
                </a:cubicBezTo>
                <a:cubicBezTo>
                  <a:pt x="4215696" y="3459876"/>
                  <a:pt x="4221137" y="3465001"/>
                  <a:pt x="4225992" y="3472464"/>
                </a:cubicBezTo>
                <a:cubicBezTo>
                  <a:pt x="4225093" y="3476061"/>
                  <a:pt x="4216011" y="3480422"/>
                  <a:pt x="4198747" y="3485547"/>
                </a:cubicBezTo>
                <a:lnTo>
                  <a:pt x="4198747" y="3489998"/>
                </a:lnTo>
                <a:cubicBezTo>
                  <a:pt x="4205850" y="3498900"/>
                  <a:pt x="4212055" y="3505464"/>
                  <a:pt x="4217360" y="3509690"/>
                </a:cubicBezTo>
                <a:cubicBezTo>
                  <a:pt x="4221496" y="3509690"/>
                  <a:pt x="4225857" y="3505284"/>
                  <a:pt x="4230443" y="3496472"/>
                </a:cubicBezTo>
                <a:lnTo>
                  <a:pt x="4232601" y="3496472"/>
                </a:lnTo>
                <a:lnTo>
                  <a:pt x="4232601" y="3493235"/>
                </a:lnTo>
                <a:cubicBezTo>
                  <a:pt x="4232601" y="3489189"/>
                  <a:pt x="4234085" y="3486626"/>
                  <a:pt x="4237052" y="3485547"/>
                </a:cubicBezTo>
                <a:lnTo>
                  <a:pt x="4238131" y="3485547"/>
                </a:lnTo>
                <a:cubicBezTo>
                  <a:pt x="4239569" y="3485547"/>
                  <a:pt x="4240289" y="3487390"/>
                  <a:pt x="4240289" y="3491077"/>
                </a:cubicBezTo>
                <a:lnTo>
                  <a:pt x="4241368" y="3491077"/>
                </a:lnTo>
                <a:lnTo>
                  <a:pt x="4243526" y="3481231"/>
                </a:lnTo>
                <a:lnTo>
                  <a:pt x="4242447" y="3477859"/>
                </a:lnTo>
                <a:lnTo>
                  <a:pt x="4243526" y="3476780"/>
                </a:lnTo>
                <a:lnTo>
                  <a:pt x="4243526" y="3475701"/>
                </a:lnTo>
                <a:lnTo>
                  <a:pt x="4242447" y="3471385"/>
                </a:lnTo>
                <a:cubicBezTo>
                  <a:pt x="4242447" y="3469137"/>
                  <a:pt x="4245729" y="3467294"/>
                  <a:pt x="4252293" y="3465855"/>
                </a:cubicBezTo>
                <a:cubicBezTo>
                  <a:pt x="4253372" y="3465855"/>
                  <a:pt x="4255575" y="3468778"/>
                  <a:pt x="4258902" y="3474622"/>
                </a:cubicBezTo>
                <a:cubicBezTo>
                  <a:pt x="4267084" y="3478309"/>
                  <a:pt x="4276571" y="3481231"/>
                  <a:pt x="4287361" y="3483389"/>
                </a:cubicBezTo>
                <a:lnTo>
                  <a:pt x="4293969" y="3497686"/>
                </a:lnTo>
                <a:lnTo>
                  <a:pt x="4293969" y="3499844"/>
                </a:lnTo>
                <a:cubicBezTo>
                  <a:pt x="4293340" y="3501103"/>
                  <a:pt x="4288574" y="3503261"/>
                  <a:pt x="4279673" y="3506318"/>
                </a:cubicBezTo>
                <a:lnTo>
                  <a:pt x="4274143" y="3510769"/>
                </a:lnTo>
                <a:lnTo>
                  <a:pt x="4263218" y="3508611"/>
                </a:lnTo>
                <a:lnTo>
                  <a:pt x="4246898" y="3519536"/>
                </a:lnTo>
                <a:cubicBezTo>
                  <a:pt x="4244470" y="3519536"/>
                  <a:pt x="4241188" y="3520974"/>
                  <a:pt x="4237052" y="3523852"/>
                </a:cubicBezTo>
                <a:cubicBezTo>
                  <a:pt x="4237052" y="3529696"/>
                  <a:pt x="4241053" y="3532618"/>
                  <a:pt x="4249056" y="3532618"/>
                </a:cubicBezTo>
                <a:cubicBezTo>
                  <a:pt x="4261644" y="3537025"/>
                  <a:pt x="4270006" y="3539227"/>
                  <a:pt x="4274143" y="3539227"/>
                </a:cubicBezTo>
                <a:cubicBezTo>
                  <a:pt x="4274143" y="3540666"/>
                  <a:pt x="4275986" y="3541385"/>
                  <a:pt x="4279673" y="3541385"/>
                </a:cubicBezTo>
                <a:lnTo>
                  <a:pt x="4296128" y="3540306"/>
                </a:lnTo>
                <a:lnTo>
                  <a:pt x="4299365" y="3544622"/>
                </a:lnTo>
                <a:cubicBezTo>
                  <a:pt x="4299365" y="3548309"/>
                  <a:pt x="4295723" y="3555997"/>
                  <a:pt x="4288440" y="3567686"/>
                </a:cubicBezTo>
                <a:cubicBezTo>
                  <a:pt x="4288440" y="3575329"/>
                  <a:pt x="4284438" y="3582613"/>
                  <a:pt x="4276436" y="3589536"/>
                </a:cubicBezTo>
                <a:lnTo>
                  <a:pt x="4265511" y="3590615"/>
                </a:lnTo>
                <a:cubicBezTo>
                  <a:pt x="4265511" y="3588457"/>
                  <a:pt x="4260745" y="3586254"/>
                  <a:pt x="4251214" y="3584006"/>
                </a:cubicBezTo>
                <a:cubicBezTo>
                  <a:pt x="4247617" y="3581488"/>
                  <a:pt x="4245819" y="3578206"/>
                  <a:pt x="4245819" y="3574160"/>
                </a:cubicBezTo>
                <a:lnTo>
                  <a:pt x="4244605" y="3574160"/>
                </a:lnTo>
                <a:lnTo>
                  <a:pt x="4244605" y="3576453"/>
                </a:lnTo>
                <a:lnTo>
                  <a:pt x="4242447" y="3576453"/>
                </a:lnTo>
                <a:cubicBezTo>
                  <a:pt x="4233006" y="3570429"/>
                  <a:pt x="4228285" y="3565303"/>
                  <a:pt x="4228285" y="3561077"/>
                </a:cubicBezTo>
                <a:lnTo>
                  <a:pt x="4233680" y="3557840"/>
                </a:lnTo>
                <a:lnTo>
                  <a:pt x="4231522" y="3555682"/>
                </a:lnTo>
                <a:lnTo>
                  <a:pt x="4231522" y="3557840"/>
                </a:lnTo>
                <a:cubicBezTo>
                  <a:pt x="4226397" y="3557301"/>
                  <a:pt x="4223834" y="3556582"/>
                  <a:pt x="4223834" y="3555682"/>
                </a:cubicBezTo>
                <a:lnTo>
                  <a:pt x="4222755" y="3556761"/>
                </a:lnTo>
                <a:lnTo>
                  <a:pt x="4218439" y="3556761"/>
                </a:lnTo>
                <a:cubicBezTo>
                  <a:pt x="4215472" y="3555233"/>
                  <a:pt x="4213988" y="3553389"/>
                  <a:pt x="4213988" y="3551231"/>
                </a:cubicBezTo>
                <a:lnTo>
                  <a:pt x="4215067" y="3543543"/>
                </a:lnTo>
                <a:cubicBezTo>
                  <a:pt x="4207784" y="3539227"/>
                  <a:pt x="4204142" y="3533383"/>
                  <a:pt x="4204142" y="3526010"/>
                </a:cubicBezTo>
                <a:cubicBezTo>
                  <a:pt x="4202704" y="3518726"/>
                  <a:pt x="4200546" y="3513287"/>
                  <a:pt x="4197668" y="3509690"/>
                </a:cubicBezTo>
                <a:cubicBezTo>
                  <a:pt x="4196139" y="3509690"/>
                  <a:pt x="4195376" y="3507487"/>
                  <a:pt x="4195376" y="3503081"/>
                </a:cubicBezTo>
                <a:lnTo>
                  <a:pt x="4196455" y="3494314"/>
                </a:lnTo>
                <a:lnTo>
                  <a:pt x="4193218" y="3494314"/>
                </a:lnTo>
                <a:lnTo>
                  <a:pt x="4193218" y="3495393"/>
                </a:lnTo>
                <a:cubicBezTo>
                  <a:pt x="4193218" y="3502676"/>
                  <a:pt x="4192498" y="3506318"/>
                  <a:pt x="4191059" y="3506318"/>
                </a:cubicBezTo>
                <a:lnTo>
                  <a:pt x="4195376" y="3514006"/>
                </a:lnTo>
                <a:lnTo>
                  <a:pt x="4194297" y="3526010"/>
                </a:lnTo>
                <a:lnTo>
                  <a:pt x="4197668" y="3537069"/>
                </a:lnTo>
                <a:lnTo>
                  <a:pt x="4195376" y="3544622"/>
                </a:lnTo>
                <a:lnTo>
                  <a:pt x="4195376" y="3545836"/>
                </a:lnTo>
                <a:lnTo>
                  <a:pt x="4197668" y="3554468"/>
                </a:lnTo>
                <a:lnTo>
                  <a:pt x="4195376" y="3557840"/>
                </a:lnTo>
                <a:lnTo>
                  <a:pt x="4195376" y="3558919"/>
                </a:lnTo>
                <a:lnTo>
                  <a:pt x="4197668" y="3567686"/>
                </a:lnTo>
                <a:lnTo>
                  <a:pt x="4195376" y="3575374"/>
                </a:lnTo>
                <a:lnTo>
                  <a:pt x="4197668" y="3581848"/>
                </a:lnTo>
                <a:cubicBezTo>
                  <a:pt x="4192004" y="3598663"/>
                  <a:pt x="4187957" y="3607070"/>
                  <a:pt x="4185530" y="3607070"/>
                </a:cubicBezTo>
                <a:lnTo>
                  <a:pt x="4182293" y="3608149"/>
                </a:lnTo>
                <a:cubicBezTo>
                  <a:pt x="4162601" y="3608149"/>
                  <a:pt x="4152755" y="3605946"/>
                  <a:pt x="4152755" y="3601540"/>
                </a:cubicBezTo>
                <a:cubicBezTo>
                  <a:pt x="4149788" y="3598483"/>
                  <a:pt x="4148304" y="3595561"/>
                  <a:pt x="4148304" y="3592773"/>
                </a:cubicBezTo>
                <a:lnTo>
                  <a:pt x="4148304" y="3589536"/>
                </a:lnTo>
                <a:lnTo>
                  <a:pt x="4154913" y="3582927"/>
                </a:lnTo>
                <a:lnTo>
                  <a:pt x="4152755" y="3580769"/>
                </a:lnTo>
                <a:lnTo>
                  <a:pt x="4148304" y="3582927"/>
                </a:lnTo>
                <a:lnTo>
                  <a:pt x="4146146" y="3579690"/>
                </a:lnTo>
                <a:lnTo>
                  <a:pt x="4149383" y="3557840"/>
                </a:lnTo>
                <a:lnTo>
                  <a:pt x="4148304" y="3554468"/>
                </a:lnTo>
                <a:lnTo>
                  <a:pt x="4149383" y="3546915"/>
                </a:lnTo>
                <a:lnTo>
                  <a:pt x="4146146" y="3541385"/>
                </a:lnTo>
                <a:lnTo>
                  <a:pt x="4146146" y="3531539"/>
                </a:lnTo>
                <a:lnTo>
                  <a:pt x="4148304" y="3522773"/>
                </a:lnTo>
                <a:lnTo>
                  <a:pt x="4146146" y="3516164"/>
                </a:lnTo>
                <a:lnTo>
                  <a:pt x="4146146" y="3510769"/>
                </a:lnTo>
                <a:lnTo>
                  <a:pt x="4145067" y="3510769"/>
                </a:lnTo>
                <a:lnTo>
                  <a:pt x="4126454" y="3516164"/>
                </a:lnTo>
                <a:lnTo>
                  <a:pt x="4123217" y="3516164"/>
                </a:lnTo>
                <a:lnTo>
                  <a:pt x="4121059" y="3514006"/>
                </a:lnTo>
                <a:cubicBezTo>
                  <a:pt x="4131220" y="3506543"/>
                  <a:pt x="4136300" y="3501462"/>
                  <a:pt x="4136300" y="3498765"/>
                </a:cubicBezTo>
                <a:lnTo>
                  <a:pt x="4135221" y="3497686"/>
                </a:lnTo>
                <a:lnTo>
                  <a:pt x="4134142" y="3497686"/>
                </a:lnTo>
                <a:lnTo>
                  <a:pt x="4129691" y="3498765"/>
                </a:lnTo>
                <a:lnTo>
                  <a:pt x="4125375" y="3496472"/>
                </a:lnTo>
                <a:cubicBezTo>
                  <a:pt x="4122678" y="3501957"/>
                  <a:pt x="4115754" y="3508161"/>
                  <a:pt x="4104604" y="3515085"/>
                </a:cubicBezTo>
                <a:lnTo>
                  <a:pt x="4109999" y="3526010"/>
                </a:lnTo>
                <a:lnTo>
                  <a:pt x="4115529" y="3524931"/>
                </a:lnTo>
                <a:cubicBezTo>
                  <a:pt x="4124431" y="3527358"/>
                  <a:pt x="4132838" y="3532843"/>
                  <a:pt x="4140751" y="3541385"/>
                </a:cubicBezTo>
                <a:lnTo>
                  <a:pt x="4141830" y="3542464"/>
                </a:lnTo>
                <a:lnTo>
                  <a:pt x="4141830" y="3543543"/>
                </a:lnTo>
                <a:cubicBezTo>
                  <a:pt x="4141830" y="3548849"/>
                  <a:pt x="4133063" y="3555412"/>
                  <a:pt x="4115529" y="3563235"/>
                </a:cubicBezTo>
                <a:cubicBezTo>
                  <a:pt x="4091431" y="3578611"/>
                  <a:pt x="4073178" y="3586299"/>
                  <a:pt x="4060770" y="3586299"/>
                </a:cubicBezTo>
                <a:lnTo>
                  <a:pt x="4055375" y="3587378"/>
                </a:lnTo>
                <a:lnTo>
                  <a:pt x="4047687" y="3596145"/>
                </a:lnTo>
                <a:lnTo>
                  <a:pt x="4042157" y="3596145"/>
                </a:lnTo>
                <a:lnTo>
                  <a:pt x="4038920" y="3592773"/>
                </a:lnTo>
                <a:lnTo>
                  <a:pt x="4038920" y="3589536"/>
                </a:lnTo>
                <a:lnTo>
                  <a:pt x="4049845" y="3580769"/>
                </a:lnTo>
                <a:cubicBezTo>
                  <a:pt x="4075741" y="3557481"/>
                  <a:pt x="4092150" y="3536710"/>
                  <a:pt x="4099074" y="3518457"/>
                </a:cubicBezTo>
                <a:lnTo>
                  <a:pt x="4100153" y="3517378"/>
                </a:lnTo>
                <a:lnTo>
                  <a:pt x="4100153" y="3516164"/>
                </a:lnTo>
                <a:lnTo>
                  <a:pt x="4097995" y="3516164"/>
                </a:lnTo>
                <a:cubicBezTo>
                  <a:pt x="4088015" y="3522008"/>
                  <a:pt x="4081810" y="3526414"/>
                  <a:pt x="4079383" y="3529381"/>
                </a:cubicBezTo>
                <a:lnTo>
                  <a:pt x="4078304" y="3529381"/>
                </a:lnTo>
                <a:lnTo>
                  <a:pt x="4069537" y="3527223"/>
                </a:lnTo>
                <a:cubicBezTo>
                  <a:pt x="4067738" y="3528662"/>
                  <a:pt x="4060815" y="3530101"/>
                  <a:pt x="4048766" y="3531539"/>
                </a:cubicBezTo>
                <a:lnTo>
                  <a:pt x="4045529" y="3534776"/>
                </a:lnTo>
                <a:lnTo>
                  <a:pt x="4044450" y="3534776"/>
                </a:lnTo>
                <a:lnTo>
                  <a:pt x="4042157" y="3532618"/>
                </a:lnTo>
                <a:lnTo>
                  <a:pt x="4042157" y="3531539"/>
                </a:lnTo>
                <a:cubicBezTo>
                  <a:pt x="4046743" y="3528662"/>
                  <a:pt x="4054071" y="3522098"/>
                  <a:pt x="4064142" y="3511848"/>
                </a:cubicBezTo>
                <a:cubicBezTo>
                  <a:pt x="4066839" y="3511848"/>
                  <a:pt x="4073403" y="3506003"/>
                  <a:pt x="4083833" y="3494314"/>
                </a:cubicBezTo>
                <a:cubicBezTo>
                  <a:pt x="4083833" y="3489189"/>
                  <a:pt x="4086351" y="3485547"/>
                  <a:pt x="4091387" y="3483389"/>
                </a:cubicBezTo>
                <a:cubicBezTo>
                  <a:pt x="4091387" y="3470980"/>
                  <a:pt x="4095073" y="3464776"/>
                  <a:pt x="4102446" y="3464776"/>
                </a:cubicBezTo>
                <a:cubicBezTo>
                  <a:pt x="4104964" y="3466934"/>
                  <a:pt x="4108965" y="3468418"/>
                  <a:pt x="4114450" y="3469227"/>
                </a:cubicBezTo>
                <a:cubicBezTo>
                  <a:pt x="4117687" y="3471565"/>
                  <a:pt x="4120250" y="3474847"/>
                  <a:pt x="4122138" y="3479073"/>
                </a:cubicBezTo>
                <a:lnTo>
                  <a:pt x="4140751" y="3489998"/>
                </a:lnTo>
                <a:lnTo>
                  <a:pt x="4145067" y="3492156"/>
                </a:lnTo>
                <a:cubicBezTo>
                  <a:pt x="4149293" y="3490537"/>
                  <a:pt x="4156576" y="3484333"/>
                  <a:pt x="4166917" y="3473543"/>
                </a:cubicBezTo>
                <a:lnTo>
                  <a:pt x="4174605" y="3474622"/>
                </a:lnTo>
                <a:lnTo>
                  <a:pt x="4174605" y="3469227"/>
                </a:lnTo>
                <a:cubicBezTo>
                  <a:pt x="4174605" y="3463203"/>
                  <a:pt x="4178246" y="3458437"/>
                  <a:pt x="4185530" y="3454930"/>
                </a:cubicBezTo>
                <a:cubicBezTo>
                  <a:pt x="4185530" y="3451064"/>
                  <a:pt x="4190295" y="3445939"/>
                  <a:pt x="4199826" y="3439554"/>
                </a:cubicBezTo>
                <a:lnTo>
                  <a:pt x="4217360" y="3423234"/>
                </a:lnTo>
                <a:lnTo>
                  <a:pt x="4219518" y="3423234"/>
                </a:lnTo>
                <a:cubicBezTo>
                  <a:pt x="4219518" y="3417570"/>
                  <a:pt x="4215517" y="3412804"/>
                  <a:pt x="4207514" y="3408938"/>
                </a:cubicBezTo>
                <a:lnTo>
                  <a:pt x="4206300" y="3407859"/>
                </a:lnTo>
                <a:lnTo>
                  <a:pt x="4205221" y="3407859"/>
                </a:lnTo>
                <a:lnTo>
                  <a:pt x="4197668" y="3408938"/>
                </a:lnTo>
                <a:cubicBezTo>
                  <a:pt x="4195420" y="3408938"/>
                  <a:pt x="4191374" y="3404936"/>
                  <a:pt x="4185530" y="3396934"/>
                </a:cubicBezTo>
                <a:lnTo>
                  <a:pt x="4185530" y="3394776"/>
                </a:lnTo>
                <a:cubicBezTo>
                  <a:pt x="4185530" y="3392528"/>
                  <a:pt x="4189576" y="3391044"/>
                  <a:pt x="4197668" y="3390325"/>
                </a:cubicBezTo>
                <a:lnTo>
                  <a:pt x="4227206" y="3395855"/>
                </a:lnTo>
                <a:lnTo>
                  <a:pt x="4227206" y="3394776"/>
                </a:lnTo>
                <a:cubicBezTo>
                  <a:pt x="4232241" y="3388931"/>
                  <a:pt x="4234759" y="3383087"/>
                  <a:pt x="4234759" y="3377242"/>
                </a:cubicBezTo>
                <a:lnTo>
                  <a:pt x="4233680" y="3376163"/>
                </a:lnTo>
                <a:lnTo>
                  <a:pt x="4227206" y="3376163"/>
                </a:lnTo>
                <a:lnTo>
                  <a:pt x="4211830" y="3380479"/>
                </a:lnTo>
                <a:lnTo>
                  <a:pt x="4205221" y="3378321"/>
                </a:lnTo>
                <a:lnTo>
                  <a:pt x="4191059" y="3378321"/>
                </a:lnTo>
                <a:cubicBezTo>
                  <a:pt x="4187013" y="3378321"/>
                  <a:pt x="4183731" y="3376118"/>
                  <a:pt x="4181214" y="3371712"/>
                </a:cubicBezTo>
                <a:lnTo>
                  <a:pt x="4181214" y="3369554"/>
                </a:lnTo>
                <a:lnTo>
                  <a:pt x="4182293" y="3368475"/>
                </a:lnTo>
                <a:lnTo>
                  <a:pt x="4182293" y="3367396"/>
                </a:lnTo>
                <a:lnTo>
                  <a:pt x="4193218" y="3368475"/>
                </a:lnTo>
                <a:lnTo>
                  <a:pt x="4206300" y="3365238"/>
                </a:lnTo>
                <a:lnTo>
                  <a:pt x="4208593" y="3365238"/>
                </a:lnTo>
                <a:cubicBezTo>
                  <a:pt x="4215337" y="3365238"/>
                  <a:pt x="4220058" y="3366677"/>
                  <a:pt x="4222755" y="3369554"/>
                </a:cubicBezTo>
                <a:cubicBezTo>
                  <a:pt x="4232646" y="3369554"/>
                  <a:pt x="4240694" y="3366632"/>
                  <a:pt x="4246898" y="3360787"/>
                </a:cubicBezTo>
                <a:close/>
                <a:moveTo>
                  <a:pt x="5189296" y="3351750"/>
                </a:moveTo>
                <a:lnTo>
                  <a:pt x="5191454" y="3354043"/>
                </a:lnTo>
                <a:lnTo>
                  <a:pt x="5191454" y="3351750"/>
                </a:lnTo>
                <a:close/>
                <a:moveTo>
                  <a:pt x="3548662" y="3351616"/>
                </a:moveTo>
                <a:lnTo>
                  <a:pt x="3548662" y="3353774"/>
                </a:lnTo>
                <a:lnTo>
                  <a:pt x="3549741" y="3353774"/>
                </a:lnTo>
                <a:lnTo>
                  <a:pt x="3549741" y="3351616"/>
                </a:lnTo>
                <a:close/>
                <a:moveTo>
                  <a:pt x="3550820" y="3348379"/>
                </a:moveTo>
                <a:lnTo>
                  <a:pt x="3551899" y="3348379"/>
                </a:lnTo>
                <a:lnTo>
                  <a:pt x="3555136" y="3351616"/>
                </a:lnTo>
                <a:lnTo>
                  <a:pt x="3573209" y="3350537"/>
                </a:lnTo>
                <a:lnTo>
                  <a:pt x="3574288" y="3350537"/>
                </a:lnTo>
                <a:lnTo>
                  <a:pt x="3587101" y="3353774"/>
                </a:lnTo>
                <a:lnTo>
                  <a:pt x="3588180" y="3352695"/>
                </a:lnTo>
                <a:lnTo>
                  <a:pt x="3589259" y="3352695"/>
                </a:lnTo>
                <a:cubicBezTo>
                  <a:pt x="3592226" y="3352695"/>
                  <a:pt x="3598250" y="3360517"/>
                  <a:pt x="3607332" y="3376163"/>
                </a:cubicBezTo>
                <a:lnTo>
                  <a:pt x="3607332" y="3378321"/>
                </a:lnTo>
                <a:cubicBezTo>
                  <a:pt x="3604095" y="3389650"/>
                  <a:pt x="3598431" y="3398552"/>
                  <a:pt x="3590338" y="3405026"/>
                </a:cubicBezTo>
                <a:lnTo>
                  <a:pt x="3581706" y="3408128"/>
                </a:lnTo>
                <a:cubicBezTo>
                  <a:pt x="3575142" y="3408128"/>
                  <a:pt x="3569477" y="3404577"/>
                  <a:pt x="3564712" y="3397473"/>
                </a:cubicBezTo>
                <a:lnTo>
                  <a:pt x="3565791" y="3393292"/>
                </a:lnTo>
                <a:cubicBezTo>
                  <a:pt x="3562913" y="3392753"/>
                  <a:pt x="3558282" y="3384930"/>
                  <a:pt x="3551899" y="3369824"/>
                </a:cubicBezTo>
                <a:lnTo>
                  <a:pt x="3541243" y="3359169"/>
                </a:lnTo>
                <a:lnTo>
                  <a:pt x="3541243" y="3357011"/>
                </a:lnTo>
                <a:cubicBezTo>
                  <a:pt x="3541243" y="3351256"/>
                  <a:pt x="3544435" y="3348379"/>
                  <a:pt x="3550820" y="3348379"/>
                </a:cubicBezTo>
                <a:close/>
                <a:moveTo>
                  <a:pt x="6593173" y="3345276"/>
                </a:moveTo>
                <a:lnTo>
                  <a:pt x="6615697" y="3352695"/>
                </a:lnTo>
                <a:lnTo>
                  <a:pt x="6622036" y="3350537"/>
                </a:lnTo>
                <a:lnTo>
                  <a:pt x="6623115" y="3350537"/>
                </a:lnTo>
                <a:cubicBezTo>
                  <a:pt x="6636693" y="3361686"/>
                  <a:pt x="6643481" y="3368475"/>
                  <a:pt x="6643481" y="3370903"/>
                </a:cubicBezTo>
                <a:lnTo>
                  <a:pt x="6642402" y="3386009"/>
                </a:lnTo>
                <a:lnTo>
                  <a:pt x="6642402" y="3387088"/>
                </a:lnTo>
                <a:cubicBezTo>
                  <a:pt x="6638896" y="3390055"/>
                  <a:pt x="6637142" y="3393607"/>
                  <a:pt x="6637142" y="3397743"/>
                </a:cubicBezTo>
                <a:cubicBezTo>
                  <a:pt x="6634085" y="3400620"/>
                  <a:pt x="6630489" y="3402059"/>
                  <a:pt x="6626352" y="3402059"/>
                </a:cubicBezTo>
                <a:lnTo>
                  <a:pt x="6625273" y="3402059"/>
                </a:lnTo>
                <a:lnTo>
                  <a:pt x="6624194" y="3400980"/>
                </a:lnTo>
                <a:lnTo>
                  <a:pt x="6616776" y="3403138"/>
                </a:lnTo>
                <a:cubicBezTo>
                  <a:pt x="6615338" y="3401519"/>
                  <a:pt x="6614618" y="3399002"/>
                  <a:pt x="6614618" y="3395585"/>
                </a:cubicBezTo>
                <a:lnTo>
                  <a:pt x="6604907" y="3395585"/>
                </a:lnTo>
                <a:cubicBezTo>
                  <a:pt x="6603469" y="3395585"/>
                  <a:pt x="6602030" y="3392033"/>
                  <a:pt x="6600591" y="3384930"/>
                </a:cubicBezTo>
                <a:lnTo>
                  <a:pt x="6601670" y="3380614"/>
                </a:lnTo>
                <a:lnTo>
                  <a:pt x="6601670" y="3377377"/>
                </a:lnTo>
                <a:cubicBezTo>
                  <a:pt x="6597444" y="3366497"/>
                  <a:pt x="6594252" y="3360068"/>
                  <a:pt x="6592094" y="3358090"/>
                </a:cubicBezTo>
                <a:cubicBezTo>
                  <a:pt x="6588497" y="3358090"/>
                  <a:pt x="6586699" y="3356651"/>
                  <a:pt x="6586699" y="3353774"/>
                </a:cubicBezTo>
                <a:cubicBezTo>
                  <a:pt x="6588497" y="3348109"/>
                  <a:pt x="6590655" y="3345276"/>
                  <a:pt x="6593173" y="3345276"/>
                </a:cubicBezTo>
                <a:close/>
                <a:moveTo>
                  <a:pt x="1717868" y="3344332"/>
                </a:moveTo>
                <a:cubicBezTo>
                  <a:pt x="1726770" y="3352245"/>
                  <a:pt x="1734277" y="3357056"/>
                  <a:pt x="1740392" y="3358764"/>
                </a:cubicBezTo>
                <a:cubicBezTo>
                  <a:pt x="1751273" y="3365868"/>
                  <a:pt x="1757072" y="3370273"/>
                  <a:pt x="1757791" y="3371982"/>
                </a:cubicBezTo>
                <a:lnTo>
                  <a:pt x="1757791" y="3376163"/>
                </a:lnTo>
                <a:cubicBezTo>
                  <a:pt x="1751677" y="3382637"/>
                  <a:pt x="1748620" y="3388077"/>
                  <a:pt x="1748620" y="3392483"/>
                </a:cubicBezTo>
                <a:lnTo>
                  <a:pt x="1749565" y="3398687"/>
                </a:lnTo>
                <a:lnTo>
                  <a:pt x="1744439" y="3412040"/>
                </a:lnTo>
                <a:cubicBezTo>
                  <a:pt x="1741743" y="3412040"/>
                  <a:pt x="1740392" y="3412714"/>
                  <a:pt x="1740392" y="3414063"/>
                </a:cubicBezTo>
                <a:cubicBezTo>
                  <a:pt x="1740392" y="3417480"/>
                  <a:pt x="1742415" y="3421931"/>
                  <a:pt x="1746462" y="3427416"/>
                </a:cubicBezTo>
                <a:lnTo>
                  <a:pt x="1747541" y="3432541"/>
                </a:lnTo>
                <a:lnTo>
                  <a:pt x="1747541" y="3433485"/>
                </a:lnTo>
                <a:lnTo>
                  <a:pt x="1744439" y="3436587"/>
                </a:lnTo>
                <a:cubicBezTo>
                  <a:pt x="1746506" y="3436587"/>
                  <a:pt x="1747901" y="3447152"/>
                  <a:pt x="1748620" y="3468283"/>
                </a:cubicBezTo>
                <a:lnTo>
                  <a:pt x="1745518" y="3499034"/>
                </a:lnTo>
                <a:lnTo>
                  <a:pt x="1747541" y="3505239"/>
                </a:lnTo>
                <a:lnTo>
                  <a:pt x="1747541" y="3511308"/>
                </a:lnTo>
                <a:lnTo>
                  <a:pt x="1746462" y="3541116"/>
                </a:lnTo>
                <a:lnTo>
                  <a:pt x="1748620" y="3546241"/>
                </a:lnTo>
                <a:lnTo>
                  <a:pt x="1747541" y="3557436"/>
                </a:lnTo>
                <a:lnTo>
                  <a:pt x="1748620" y="3563640"/>
                </a:lnTo>
                <a:cubicBezTo>
                  <a:pt x="1746192" y="3578656"/>
                  <a:pt x="1744124" y="3586164"/>
                  <a:pt x="1742415" y="3586164"/>
                </a:cubicBezTo>
                <a:lnTo>
                  <a:pt x="1720972" y="3593313"/>
                </a:lnTo>
                <a:lnTo>
                  <a:pt x="1715845" y="3587108"/>
                </a:lnTo>
                <a:lnTo>
                  <a:pt x="1708562" y="3588187"/>
                </a:lnTo>
                <a:lnTo>
                  <a:pt x="1707619" y="3588187"/>
                </a:lnTo>
                <a:cubicBezTo>
                  <a:pt x="1696648" y="3586119"/>
                  <a:pt x="1691163" y="3583062"/>
                  <a:pt x="1691163" y="3579016"/>
                </a:cubicBezTo>
                <a:lnTo>
                  <a:pt x="1693321" y="3574834"/>
                </a:lnTo>
                <a:lnTo>
                  <a:pt x="1692242" y="3567686"/>
                </a:lnTo>
                <a:lnTo>
                  <a:pt x="1687118" y="3567686"/>
                </a:lnTo>
                <a:cubicBezTo>
                  <a:pt x="1682171" y="3567686"/>
                  <a:pt x="1676372" y="3568720"/>
                  <a:pt x="1669718" y="3570788"/>
                </a:cubicBezTo>
                <a:lnTo>
                  <a:pt x="1666616" y="3570788"/>
                </a:lnTo>
                <a:cubicBezTo>
                  <a:pt x="1663019" y="3566652"/>
                  <a:pt x="1658567" y="3564584"/>
                  <a:pt x="1653263" y="3564584"/>
                </a:cubicBezTo>
                <a:lnTo>
                  <a:pt x="1649218" y="3564584"/>
                </a:lnTo>
                <a:lnTo>
                  <a:pt x="1640989" y="3566742"/>
                </a:lnTo>
                <a:lnTo>
                  <a:pt x="1628716" y="3566742"/>
                </a:lnTo>
                <a:lnTo>
                  <a:pt x="1617386" y="3568765"/>
                </a:lnTo>
                <a:lnTo>
                  <a:pt x="1614420" y="3568765"/>
                </a:lnTo>
                <a:cubicBezTo>
                  <a:pt x="1614420" y="3579465"/>
                  <a:pt x="1611317" y="3586299"/>
                  <a:pt x="1605112" y="3589266"/>
                </a:cubicBezTo>
                <a:cubicBezTo>
                  <a:pt x="1605112" y="3590076"/>
                  <a:pt x="1598639" y="3590750"/>
                  <a:pt x="1585690" y="3591290"/>
                </a:cubicBezTo>
                <a:lnTo>
                  <a:pt x="1585690" y="3587108"/>
                </a:lnTo>
                <a:lnTo>
                  <a:pt x="1584611" y="3587108"/>
                </a:lnTo>
                <a:cubicBezTo>
                  <a:pt x="1584611" y="3589176"/>
                  <a:pt x="1583937" y="3590211"/>
                  <a:pt x="1582588" y="3590211"/>
                </a:cubicBezTo>
                <a:lnTo>
                  <a:pt x="1575440" y="3590211"/>
                </a:lnTo>
                <a:cubicBezTo>
                  <a:pt x="1565909" y="3588053"/>
                  <a:pt x="1561144" y="3585670"/>
                  <a:pt x="1561144" y="3583062"/>
                </a:cubicBezTo>
                <a:lnTo>
                  <a:pt x="1561144" y="3581983"/>
                </a:lnTo>
                <a:cubicBezTo>
                  <a:pt x="1561144" y="3578566"/>
                  <a:pt x="1561818" y="3576858"/>
                  <a:pt x="1563166" y="3576858"/>
                </a:cubicBezTo>
                <a:lnTo>
                  <a:pt x="1559120" y="3567686"/>
                </a:lnTo>
                <a:lnTo>
                  <a:pt x="1559120" y="3563640"/>
                </a:lnTo>
                <a:lnTo>
                  <a:pt x="1563166" y="3549208"/>
                </a:lnTo>
                <a:lnTo>
                  <a:pt x="1561144" y="3547185"/>
                </a:lnTo>
                <a:lnTo>
                  <a:pt x="1563166" y="3538958"/>
                </a:lnTo>
                <a:lnTo>
                  <a:pt x="1561144" y="3536934"/>
                </a:lnTo>
                <a:lnTo>
                  <a:pt x="1563166" y="3533832"/>
                </a:lnTo>
                <a:lnTo>
                  <a:pt x="1560064" y="3529786"/>
                </a:lnTo>
                <a:lnTo>
                  <a:pt x="1564245" y="3522638"/>
                </a:lnTo>
                <a:lnTo>
                  <a:pt x="1562088" y="3516433"/>
                </a:lnTo>
                <a:lnTo>
                  <a:pt x="1563166" y="3511308"/>
                </a:lnTo>
                <a:cubicBezTo>
                  <a:pt x="1560469" y="3511308"/>
                  <a:pt x="1559120" y="3510319"/>
                  <a:pt x="1559120" y="3508341"/>
                </a:cubicBezTo>
                <a:lnTo>
                  <a:pt x="1559120" y="3506183"/>
                </a:lnTo>
                <a:cubicBezTo>
                  <a:pt x="1559209" y="3502317"/>
                  <a:pt x="1560199" y="3498585"/>
                  <a:pt x="1562088" y="3494988"/>
                </a:cubicBezTo>
                <a:lnTo>
                  <a:pt x="1561144" y="3493909"/>
                </a:lnTo>
                <a:lnTo>
                  <a:pt x="1561144" y="3488784"/>
                </a:lnTo>
                <a:lnTo>
                  <a:pt x="1563166" y="3485817"/>
                </a:lnTo>
                <a:lnTo>
                  <a:pt x="1562088" y="3484738"/>
                </a:lnTo>
                <a:lnTo>
                  <a:pt x="1561144" y="3484738"/>
                </a:lnTo>
                <a:lnTo>
                  <a:pt x="1562088" y="3479612"/>
                </a:lnTo>
                <a:lnTo>
                  <a:pt x="1562088" y="3476510"/>
                </a:lnTo>
                <a:lnTo>
                  <a:pt x="1559120" y="3470441"/>
                </a:lnTo>
                <a:lnTo>
                  <a:pt x="1561144" y="3463158"/>
                </a:lnTo>
                <a:lnTo>
                  <a:pt x="1560064" y="3458032"/>
                </a:lnTo>
                <a:lnTo>
                  <a:pt x="1563166" y="3449940"/>
                </a:lnTo>
                <a:lnTo>
                  <a:pt x="1559120" y="3436587"/>
                </a:lnTo>
                <a:lnTo>
                  <a:pt x="1561144" y="3428360"/>
                </a:lnTo>
                <a:lnTo>
                  <a:pt x="1561144" y="3418109"/>
                </a:lnTo>
                <a:lnTo>
                  <a:pt x="1563166" y="3409882"/>
                </a:lnTo>
                <a:lnTo>
                  <a:pt x="1561144" y="3401789"/>
                </a:lnTo>
                <a:lnTo>
                  <a:pt x="1561144" y="3399766"/>
                </a:lnTo>
                <a:lnTo>
                  <a:pt x="1562088" y="3398687"/>
                </a:lnTo>
                <a:lnTo>
                  <a:pt x="1559120" y="3393562"/>
                </a:lnTo>
                <a:lnTo>
                  <a:pt x="1559120" y="3391539"/>
                </a:lnTo>
                <a:lnTo>
                  <a:pt x="1561144" y="3388437"/>
                </a:lnTo>
                <a:lnTo>
                  <a:pt x="1561144" y="3385334"/>
                </a:lnTo>
                <a:lnTo>
                  <a:pt x="1559120" y="3382232"/>
                </a:lnTo>
                <a:lnTo>
                  <a:pt x="1562088" y="3363889"/>
                </a:lnTo>
                <a:cubicBezTo>
                  <a:pt x="1555972" y="3363889"/>
                  <a:pt x="1552915" y="3361147"/>
                  <a:pt x="1552915" y="3355662"/>
                </a:cubicBezTo>
                <a:lnTo>
                  <a:pt x="1552915" y="3352560"/>
                </a:lnTo>
                <a:cubicBezTo>
                  <a:pt x="1552915" y="3350851"/>
                  <a:pt x="1555659" y="3349143"/>
                  <a:pt x="1561144" y="3347434"/>
                </a:cubicBezTo>
                <a:lnTo>
                  <a:pt x="1561144" y="3346490"/>
                </a:lnTo>
                <a:cubicBezTo>
                  <a:pt x="1569146" y="3346490"/>
                  <a:pt x="1578002" y="3349548"/>
                  <a:pt x="1587714" y="3355662"/>
                </a:cubicBezTo>
                <a:lnTo>
                  <a:pt x="1590816" y="3352560"/>
                </a:lnTo>
                <a:lnTo>
                  <a:pt x="1592839" y="3352560"/>
                </a:lnTo>
                <a:cubicBezTo>
                  <a:pt x="1598503" y="3358584"/>
                  <a:pt x="1605337" y="3362361"/>
                  <a:pt x="1613340" y="3363889"/>
                </a:cubicBezTo>
                <a:cubicBezTo>
                  <a:pt x="1616936" y="3361821"/>
                  <a:pt x="1620353" y="3360787"/>
                  <a:pt x="1623591" y="3360787"/>
                </a:cubicBezTo>
                <a:lnTo>
                  <a:pt x="1631818" y="3360787"/>
                </a:lnTo>
                <a:cubicBezTo>
                  <a:pt x="1636043" y="3360787"/>
                  <a:pt x="1641169" y="3362855"/>
                  <a:pt x="1647194" y="3366991"/>
                </a:cubicBezTo>
                <a:lnTo>
                  <a:pt x="1649218" y="3366991"/>
                </a:lnTo>
                <a:lnTo>
                  <a:pt x="1652319" y="3364833"/>
                </a:lnTo>
                <a:lnTo>
                  <a:pt x="1653263" y="3364833"/>
                </a:lnTo>
                <a:lnTo>
                  <a:pt x="1656366" y="3366991"/>
                </a:lnTo>
                <a:lnTo>
                  <a:pt x="1657445" y="3366991"/>
                </a:lnTo>
                <a:cubicBezTo>
                  <a:pt x="1657445" y="3362855"/>
                  <a:pt x="1665985" y="3360787"/>
                  <a:pt x="1683071" y="3360787"/>
                </a:cubicBezTo>
                <a:lnTo>
                  <a:pt x="1695344" y="3360787"/>
                </a:lnTo>
                <a:lnTo>
                  <a:pt x="1702492" y="3353639"/>
                </a:lnTo>
                <a:lnTo>
                  <a:pt x="1703437" y="3353639"/>
                </a:lnTo>
                <a:lnTo>
                  <a:pt x="1703437" y="3355662"/>
                </a:lnTo>
                <a:lnTo>
                  <a:pt x="1704516" y="3355662"/>
                </a:lnTo>
                <a:cubicBezTo>
                  <a:pt x="1704516" y="3350177"/>
                  <a:pt x="1705191" y="3347434"/>
                  <a:pt x="1706538" y="3347434"/>
                </a:cubicBezTo>
                <a:lnTo>
                  <a:pt x="1707619" y="3347434"/>
                </a:lnTo>
                <a:lnTo>
                  <a:pt x="1708562" y="3348513"/>
                </a:lnTo>
                <a:lnTo>
                  <a:pt x="1709641" y="3348513"/>
                </a:lnTo>
                <a:cubicBezTo>
                  <a:pt x="1709641" y="3347434"/>
                  <a:pt x="1712383" y="3346041"/>
                  <a:pt x="1717868" y="3344332"/>
                </a:cubicBezTo>
                <a:close/>
                <a:moveTo>
                  <a:pt x="7702682" y="3343658"/>
                </a:moveTo>
                <a:lnTo>
                  <a:pt x="7702682" y="3345816"/>
                </a:lnTo>
                <a:lnTo>
                  <a:pt x="7704840" y="3345816"/>
                </a:lnTo>
                <a:lnTo>
                  <a:pt x="7704840" y="3343658"/>
                </a:lnTo>
                <a:close/>
                <a:moveTo>
                  <a:pt x="2135564" y="3342444"/>
                </a:moveTo>
                <a:lnTo>
                  <a:pt x="2146354" y="3348918"/>
                </a:lnTo>
                <a:lnTo>
                  <a:pt x="2154986" y="3346760"/>
                </a:lnTo>
                <a:lnTo>
                  <a:pt x="2161461" y="3346760"/>
                </a:lnTo>
                <a:cubicBezTo>
                  <a:pt x="2163437" y="3348918"/>
                  <a:pt x="2167396" y="3349997"/>
                  <a:pt x="2173329" y="3349997"/>
                </a:cubicBezTo>
                <a:cubicBezTo>
                  <a:pt x="2176926" y="3355212"/>
                  <a:pt x="2178724" y="3359169"/>
                  <a:pt x="2178724" y="3361866"/>
                </a:cubicBezTo>
                <a:cubicBezTo>
                  <a:pt x="2178724" y="3363125"/>
                  <a:pt x="2175487" y="3365643"/>
                  <a:pt x="2169014" y="3369419"/>
                </a:cubicBezTo>
                <a:cubicBezTo>
                  <a:pt x="2169014" y="3372117"/>
                  <a:pt x="2162540" y="3376433"/>
                  <a:pt x="2149591" y="3382367"/>
                </a:cubicBezTo>
                <a:cubicBezTo>
                  <a:pt x="2147432" y="3382367"/>
                  <a:pt x="2146354" y="3384166"/>
                  <a:pt x="2146354" y="3387762"/>
                </a:cubicBezTo>
                <a:cubicBezTo>
                  <a:pt x="2142756" y="3390999"/>
                  <a:pt x="2140960" y="3393877"/>
                  <a:pt x="2140960" y="3396394"/>
                </a:cubicBezTo>
                <a:lnTo>
                  <a:pt x="2142037" y="3396394"/>
                </a:lnTo>
                <a:lnTo>
                  <a:pt x="2145275" y="3397473"/>
                </a:lnTo>
                <a:lnTo>
                  <a:pt x="2163619" y="3394236"/>
                </a:lnTo>
                <a:lnTo>
                  <a:pt x="2174409" y="3394236"/>
                </a:lnTo>
                <a:cubicBezTo>
                  <a:pt x="2177465" y="3396394"/>
                  <a:pt x="2180343" y="3397473"/>
                  <a:pt x="2183040" y="3397473"/>
                </a:cubicBezTo>
                <a:lnTo>
                  <a:pt x="2189514" y="3394236"/>
                </a:lnTo>
                <a:lnTo>
                  <a:pt x="2194909" y="3394236"/>
                </a:lnTo>
                <a:cubicBezTo>
                  <a:pt x="2209296" y="3396754"/>
                  <a:pt x="2216490" y="3398552"/>
                  <a:pt x="2216490" y="3399631"/>
                </a:cubicBezTo>
                <a:cubicBezTo>
                  <a:pt x="2214333" y="3401789"/>
                  <a:pt x="2210735" y="3402868"/>
                  <a:pt x="2205699" y="3402868"/>
                </a:cubicBezTo>
                <a:lnTo>
                  <a:pt x="2201384" y="3407319"/>
                </a:lnTo>
                <a:lnTo>
                  <a:pt x="2200305" y="3407319"/>
                </a:lnTo>
                <a:lnTo>
                  <a:pt x="2190593" y="3403947"/>
                </a:lnTo>
                <a:lnTo>
                  <a:pt x="2180883" y="3405026"/>
                </a:lnTo>
                <a:lnTo>
                  <a:pt x="2166856" y="3402868"/>
                </a:lnTo>
                <a:lnTo>
                  <a:pt x="2144196" y="3405026"/>
                </a:lnTo>
                <a:lnTo>
                  <a:pt x="2136643" y="3405026"/>
                </a:lnTo>
                <a:lnTo>
                  <a:pt x="2130169" y="3403947"/>
                </a:lnTo>
                <a:lnTo>
                  <a:pt x="2129091" y="3405026"/>
                </a:lnTo>
                <a:lnTo>
                  <a:pt x="2128011" y="3405026"/>
                </a:lnTo>
                <a:lnTo>
                  <a:pt x="2119379" y="3402868"/>
                </a:lnTo>
                <a:lnTo>
                  <a:pt x="2104273" y="3405026"/>
                </a:lnTo>
                <a:lnTo>
                  <a:pt x="2101035" y="3405026"/>
                </a:lnTo>
                <a:lnTo>
                  <a:pt x="2094428" y="3403947"/>
                </a:lnTo>
                <a:lnTo>
                  <a:pt x="2091191" y="3405026"/>
                </a:lnTo>
                <a:lnTo>
                  <a:pt x="2091191" y="3412714"/>
                </a:lnTo>
                <a:lnTo>
                  <a:pt x="2094428" y="3434294"/>
                </a:lnTo>
                <a:lnTo>
                  <a:pt x="2093348" y="3445084"/>
                </a:lnTo>
                <a:lnTo>
                  <a:pt x="2093348" y="3451558"/>
                </a:lnTo>
                <a:lnTo>
                  <a:pt x="2090111" y="3461269"/>
                </a:lnTo>
                <a:cubicBezTo>
                  <a:pt x="2090111" y="3467384"/>
                  <a:pt x="2091549" y="3472059"/>
                  <a:pt x="2094428" y="3475296"/>
                </a:cubicBezTo>
                <a:lnTo>
                  <a:pt x="2094428" y="3476375"/>
                </a:lnTo>
                <a:cubicBezTo>
                  <a:pt x="2094428" y="3495797"/>
                  <a:pt x="2092270" y="3505508"/>
                  <a:pt x="2087953" y="3505508"/>
                </a:cubicBezTo>
                <a:lnTo>
                  <a:pt x="2085796" y="3505508"/>
                </a:lnTo>
                <a:lnTo>
                  <a:pt x="2085796" y="3506588"/>
                </a:lnTo>
                <a:cubicBezTo>
                  <a:pt x="2088493" y="3510364"/>
                  <a:pt x="2090650" y="3515399"/>
                  <a:pt x="2092270" y="3521694"/>
                </a:cubicBezTo>
                <a:lnTo>
                  <a:pt x="2094428" y="3523852"/>
                </a:lnTo>
                <a:lnTo>
                  <a:pt x="2094428" y="3529247"/>
                </a:lnTo>
                <a:cubicBezTo>
                  <a:pt x="2092988" y="3532124"/>
                  <a:pt x="2091191" y="3533563"/>
                  <a:pt x="2089033" y="3533563"/>
                </a:cubicBezTo>
                <a:lnTo>
                  <a:pt x="2089033" y="3535855"/>
                </a:lnTo>
                <a:lnTo>
                  <a:pt x="2093348" y="3540171"/>
                </a:lnTo>
                <a:cubicBezTo>
                  <a:pt x="2092988" y="3552400"/>
                  <a:pt x="2090470" y="3558515"/>
                  <a:pt x="2085796" y="3558515"/>
                </a:cubicBezTo>
                <a:lnTo>
                  <a:pt x="2085796" y="3562831"/>
                </a:lnTo>
                <a:cubicBezTo>
                  <a:pt x="2086876" y="3562831"/>
                  <a:pt x="2087953" y="3561392"/>
                  <a:pt x="2089033" y="3558515"/>
                </a:cubicBezTo>
                <a:lnTo>
                  <a:pt x="2090111" y="3557436"/>
                </a:lnTo>
                <a:lnTo>
                  <a:pt x="2094428" y="3557436"/>
                </a:lnTo>
                <a:lnTo>
                  <a:pt x="2095507" y="3566068"/>
                </a:lnTo>
                <a:cubicBezTo>
                  <a:pt x="2092448" y="3578296"/>
                  <a:pt x="2090291" y="3584411"/>
                  <a:pt x="2089033" y="3584411"/>
                </a:cubicBezTo>
                <a:lnTo>
                  <a:pt x="2090111" y="3589806"/>
                </a:lnTo>
                <a:lnTo>
                  <a:pt x="2090111" y="3591964"/>
                </a:lnTo>
                <a:cubicBezTo>
                  <a:pt x="2088313" y="3595561"/>
                  <a:pt x="2085076" y="3597359"/>
                  <a:pt x="2080400" y="3597359"/>
                </a:cubicBezTo>
                <a:lnTo>
                  <a:pt x="2071767" y="3595201"/>
                </a:lnTo>
                <a:lnTo>
                  <a:pt x="2064215" y="3596280"/>
                </a:lnTo>
                <a:lnTo>
                  <a:pt x="2055584" y="3595201"/>
                </a:lnTo>
                <a:lnTo>
                  <a:pt x="2051268" y="3597359"/>
                </a:lnTo>
                <a:cubicBezTo>
                  <a:pt x="2045692" y="3597359"/>
                  <a:pt x="2041736" y="3592324"/>
                  <a:pt x="2039399" y="3582253"/>
                </a:cubicBezTo>
                <a:lnTo>
                  <a:pt x="2039399" y="3579016"/>
                </a:lnTo>
                <a:lnTo>
                  <a:pt x="2042635" y="3569305"/>
                </a:lnTo>
                <a:lnTo>
                  <a:pt x="2040478" y="3550962"/>
                </a:lnTo>
                <a:lnTo>
                  <a:pt x="2042635" y="3539092"/>
                </a:lnTo>
                <a:lnTo>
                  <a:pt x="2040478" y="3518457"/>
                </a:lnTo>
                <a:lnTo>
                  <a:pt x="2044793" y="3509825"/>
                </a:lnTo>
                <a:lnTo>
                  <a:pt x="2043715" y="3495797"/>
                </a:lnTo>
                <a:lnTo>
                  <a:pt x="2044793" y="3489323"/>
                </a:lnTo>
                <a:lnTo>
                  <a:pt x="2039399" y="3474217"/>
                </a:lnTo>
                <a:cubicBezTo>
                  <a:pt x="2039399" y="3467024"/>
                  <a:pt x="2041196" y="3460910"/>
                  <a:pt x="2044793" y="3455874"/>
                </a:cubicBezTo>
                <a:lnTo>
                  <a:pt x="2041556" y="3450479"/>
                </a:lnTo>
                <a:lnTo>
                  <a:pt x="2041556" y="3444005"/>
                </a:lnTo>
                <a:lnTo>
                  <a:pt x="2043715" y="3435373"/>
                </a:lnTo>
                <a:lnTo>
                  <a:pt x="2041556" y="3427820"/>
                </a:lnTo>
                <a:lnTo>
                  <a:pt x="2042635" y="3410556"/>
                </a:lnTo>
                <a:lnTo>
                  <a:pt x="2041556" y="3409477"/>
                </a:lnTo>
                <a:lnTo>
                  <a:pt x="2041556" y="3408398"/>
                </a:lnTo>
                <a:lnTo>
                  <a:pt x="2042635" y="3403947"/>
                </a:lnTo>
                <a:cubicBezTo>
                  <a:pt x="2042635" y="3398912"/>
                  <a:pt x="2040837" y="3390280"/>
                  <a:pt x="2037241" y="3378051"/>
                </a:cubicBezTo>
                <a:lnTo>
                  <a:pt x="2044793" y="3374814"/>
                </a:lnTo>
                <a:cubicBezTo>
                  <a:pt x="2048210" y="3374814"/>
                  <a:pt x="2055763" y="3378771"/>
                  <a:pt x="2067453" y="3386683"/>
                </a:cubicBezTo>
                <a:lnTo>
                  <a:pt x="2077164" y="3385604"/>
                </a:lnTo>
                <a:cubicBezTo>
                  <a:pt x="2084716" y="3391359"/>
                  <a:pt x="2089751" y="3394236"/>
                  <a:pt x="2092270" y="3394236"/>
                </a:cubicBezTo>
                <a:lnTo>
                  <a:pt x="2110747" y="3394236"/>
                </a:lnTo>
                <a:lnTo>
                  <a:pt x="2111826" y="3380209"/>
                </a:lnTo>
                <a:lnTo>
                  <a:pt x="2109668" y="3370498"/>
                </a:lnTo>
                <a:cubicBezTo>
                  <a:pt x="2109668" y="3365103"/>
                  <a:pt x="2111107" y="3358270"/>
                  <a:pt x="2113984" y="3349997"/>
                </a:cubicBezTo>
                <a:cubicBezTo>
                  <a:pt x="2115423" y="3344962"/>
                  <a:pt x="2122617" y="3342444"/>
                  <a:pt x="2135564" y="3342444"/>
                </a:cubicBezTo>
                <a:close/>
                <a:moveTo>
                  <a:pt x="3642535" y="3342039"/>
                </a:moveTo>
                <a:lnTo>
                  <a:pt x="3643614" y="3342039"/>
                </a:lnTo>
                <a:cubicBezTo>
                  <a:pt x="3649458" y="3342399"/>
                  <a:pt x="3658000" y="3345951"/>
                  <a:pt x="3669240" y="3352695"/>
                </a:cubicBezTo>
                <a:lnTo>
                  <a:pt x="3671263" y="3352695"/>
                </a:lnTo>
                <a:lnTo>
                  <a:pt x="3679895" y="3350537"/>
                </a:lnTo>
                <a:lnTo>
                  <a:pt x="3681918" y="3350537"/>
                </a:lnTo>
                <a:cubicBezTo>
                  <a:pt x="3686954" y="3353594"/>
                  <a:pt x="3689472" y="3355752"/>
                  <a:pt x="3689472" y="3357011"/>
                </a:cubicBezTo>
                <a:lnTo>
                  <a:pt x="3689472" y="3359169"/>
                </a:lnTo>
                <a:cubicBezTo>
                  <a:pt x="3681828" y="3366092"/>
                  <a:pt x="3676478" y="3373196"/>
                  <a:pt x="3673421" y="3380479"/>
                </a:cubicBezTo>
                <a:cubicBezTo>
                  <a:pt x="3670634" y="3380839"/>
                  <a:pt x="3669240" y="3382592"/>
                  <a:pt x="3669240" y="3385739"/>
                </a:cubicBezTo>
                <a:lnTo>
                  <a:pt x="3670319" y="3391134"/>
                </a:lnTo>
                <a:cubicBezTo>
                  <a:pt x="3667801" y="3391134"/>
                  <a:pt x="3662451" y="3396439"/>
                  <a:pt x="3654269" y="3407049"/>
                </a:cubicBezTo>
                <a:lnTo>
                  <a:pt x="3654269" y="3408128"/>
                </a:lnTo>
                <a:lnTo>
                  <a:pt x="3655348" y="3413523"/>
                </a:lnTo>
                <a:lnTo>
                  <a:pt x="3656427" y="3413523"/>
                </a:lnTo>
                <a:lnTo>
                  <a:pt x="3659529" y="3411365"/>
                </a:lnTo>
                <a:lnTo>
                  <a:pt x="3663845" y="3412444"/>
                </a:lnTo>
                <a:lnTo>
                  <a:pt x="3676658" y="3411365"/>
                </a:lnTo>
                <a:lnTo>
                  <a:pt x="3697969" y="3411365"/>
                </a:lnTo>
                <a:lnTo>
                  <a:pt x="3706466" y="3413523"/>
                </a:lnTo>
                <a:lnTo>
                  <a:pt x="3712940" y="3411365"/>
                </a:lnTo>
                <a:lnTo>
                  <a:pt x="3719279" y="3412444"/>
                </a:lnTo>
                <a:lnTo>
                  <a:pt x="3720358" y="3412444"/>
                </a:lnTo>
                <a:cubicBezTo>
                  <a:pt x="3724494" y="3412444"/>
                  <a:pt x="3728765" y="3408893"/>
                  <a:pt x="3733171" y="3401789"/>
                </a:cubicBezTo>
                <a:cubicBezTo>
                  <a:pt x="3735869" y="3401789"/>
                  <a:pt x="3738701" y="3400710"/>
                  <a:pt x="3741668" y="3398552"/>
                </a:cubicBezTo>
                <a:lnTo>
                  <a:pt x="3758798" y="3405970"/>
                </a:lnTo>
                <a:cubicBezTo>
                  <a:pt x="3759517" y="3408128"/>
                  <a:pt x="3764822" y="3411680"/>
                  <a:pt x="3774713" y="3416626"/>
                </a:cubicBezTo>
                <a:lnTo>
                  <a:pt x="3780108" y="3426337"/>
                </a:lnTo>
                <a:cubicBezTo>
                  <a:pt x="3774443" y="3434339"/>
                  <a:pt x="3771611" y="3445354"/>
                  <a:pt x="3771611" y="3459381"/>
                </a:cubicBezTo>
                <a:lnTo>
                  <a:pt x="3772690" y="3459381"/>
                </a:lnTo>
                <a:lnTo>
                  <a:pt x="3776871" y="3456144"/>
                </a:lnTo>
                <a:lnTo>
                  <a:pt x="3780108" y="3456144"/>
                </a:lnTo>
                <a:cubicBezTo>
                  <a:pt x="3782445" y="3456144"/>
                  <a:pt x="3786357" y="3464327"/>
                  <a:pt x="3791842" y="3480691"/>
                </a:cubicBezTo>
                <a:lnTo>
                  <a:pt x="3791842" y="3481770"/>
                </a:lnTo>
                <a:cubicBezTo>
                  <a:pt x="3788245" y="3485277"/>
                  <a:pt x="3783615" y="3487031"/>
                  <a:pt x="3777950" y="3487031"/>
                </a:cubicBezTo>
                <a:lnTo>
                  <a:pt x="3769453" y="3485952"/>
                </a:lnTo>
                <a:lnTo>
                  <a:pt x="3767295" y="3493505"/>
                </a:lnTo>
                <a:cubicBezTo>
                  <a:pt x="3767834" y="3498630"/>
                  <a:pt x="3768913" y="3502182"/>
                  <a:pt x="3770532" y="3504160"/>
                </a:cubicBezTo>
                <a:lnTo>
                  <a:pt x="3770532" y="3514815"/>
                </a:lnTo>
                <a:cubicBezTo>
                  <a:pt x="3781141" y="3524256"/>
                  <a:pt x="3786447" y="3533158"/>
                  <a:pt x="3786447" y="3541520"/>
                </a:cubicBezTo>
                <a:cubicBezTo>
                  <a:pt x="3788605" y="3541520"/>
                  <a:pt x="3790403" y="3542914"/>
                  <a:pt x="3791842" y="3545701"/>
                </a:cubicBezTo>
                <a:lnTo>
                  <a:pt x="3789684" y="3547859"/>
                </a:lnTo>
                <a:lnTo>
                  <a:pt x="3787526" y="3547859"/>
                </a:lnTo>
                <a:lnTo>
                  <a:pt x="3784424" y="3545701"/>
                </a:lnTo>
                <a:cubicBezTo>
                  <a:pt x="3781007" y="3545701"/>
                  <a:pt x="3777410" y="3546780"/>
                  <a:pt x="3773634" y="3548938"/>
                </a:cubicBezTo>
                <a:lnTo>
                  <a:pt x="3762979" y="3545701"/>
                </a:lnTo>
                <a:lnTo>
                  <a:pt x="3762035" y="3546780"/>
                </a:lnTo>
                <a:lnTo>
                  <a:pt x="3762035" y="3553254"/>
                </a:lnTo>
                <a:lnTo>
                  <a:pt x="3762979" y="3557436"/>
                </a:lnTo>
                <a:lnTo>
                  <a:pt x="3762035" y="3561752"/>
                </a:lnTo>
                <a:lnTo>
                  <a:pt x="3762979" y="3564989"/>
                </a:lnTo>
                <a:cubicBezTo>
                  <a:pt x="3761450" y="3584860"/>
                  <a:pt x="3756505" y="3594796"/>
                  <a:pt x="3748142" y="3594796"/>
                </a:cubicBezTo>
                <a:lnTo>
                  <a:pt x="3738566" y="3594796"/>
                </a:lnTo>
                <a:cubicBezTo>
                  <a:pt x="3733530" y="3601180"/>
                  <a:pt x="3727461" y="3604372"/>
                  <a:pt x="3720358" y="3604372"/>
                </a:cubicBezTo>
                <a:lnTo>
                  <a:pt x="3711861" y="3603293"/>
                </a:lnTo>
                <a:lnTo>
                  <a:pt x="3705387" y="3605451"/>
                </a:lnTo>
                <a:lnTo>
                  <a:pt x="3702285" y="3605451"/>
                </a:lnTo>
                <a:cubicBezTo>
                  <a:pt x="3698508" y="3603653"/>
                  <a:pt x="3696350" y="3601540"/>
                  <a:pt x="3695811" y="3599112"/>
                </a:cubicBezTo>
                <a:lnTo>
                  <a:pt x="3696890" y="3598033"/>
                </a:lnTo>
                <a:lnTo>
                  <a:pt x="3695811" y="3587378"/>
                </a:lnTo>
                <a:lnTo>
                  <a:pt x="3695811" y="3581983"/>
                </a:lnTo>
                <a:lnTo>
                  <a:pt x="3684076" y="3574565"/>
                </a:lnTo>
                <a:cubicBezTo>
                  <a:pt x="3684076" y="3572587"/>
                  <a:pt x="3680884" y="3570788"/>
                  <a:pt x="3674500" y="3569170"/>
                </a:cubicBezTo>
                <a:cubicBezTo>
                  <a:pt x="3674500" y="3567012"/>
                  <a:pt x="3669869" y="3564539"/>
                  <a:pt x="3660608" y="3561752"/>
                </a:cubicBezTo>
                <a:lnTo>
                  <a:pt x="3660608" y="3556357"/>
                </a:lnTo>
                <a:cubicBezTo>
                  <a:pt x="3661327" y="3553569"/>
                  <a:pt x="3665239" y="3552175"/>
                  <a:pt x="3672342" y="3552175"/>
                </a:cubicBezTo>
                <a:lnTo>
                  <a:pt x="3685155" y="3554199"/>
                </a:lnTo>
                <a:lnTo>
                  <a:pt x="3690551" y="3553254"/>
                </a:lnTo>
                <a:lnTo>
                  <a:pt x="3695811" y="3556357"/>
                </a:lnTo>
                <a:lnTo>
                  <a:pt x="3701206" y="3556357"/>
                </a:lnTo>
                <a:cubicBezTo>
                  <a:pt x="3704173" y="3553569"/>
                  <a:pt x="3707005" y="3552175"/>
                  <a:pt x="3709703" y="3552175"/>
                </a:cubicBezTo>
                <a:lnTo>
                  <a:pt x="3712940" y="3552175"/>
                </a:lnTo>
                <a:lnTo>
                  <a:pt x="3714019" y="3547859"/>
                </a:lnTo>
                <a:lnTo>
                  <a:pt x="3712940" y="3542464"/>
                </a:lnTo>
                <a:lnTo>
                  <a:pt x="3716177" y="3539362"/>
                </a:lnTo>
                <a:lnTo>
                  <a:pt x="3716177" y="3535046"/>
                </a:lnTo>
                <a:lnTo>
                  <a:pt x="3714019" y="3532888"/>
                </a:lnTo>
                <a:cubicBezTo>
                  <a:pt x="3703318" y="3536845"/>
                  <a:pt x="3697969" y="3540396"/>
                  <a:pt x="3697969" y="3543543"/>
                </a:cubicBezTo>
                <a:lnTo>
                  <a:pt x="3693653" y="3548938"/>
                </a:lnTo>
                <a:lnTo>
                  <a:pt x="3662766" y="3548938"/>
                </a:lnTo>
                <a:cubicBezTo>
                  <a:pt x="3656562" y="3548938"/>
                  <a:pt x="3652291" y="3554963"/>
                  <a:pt x="3649953" y="3567012"/>
                </a:cubicBezTo>
                <a:cubicBezTo>
                  <a:pt x="3648065" y="3574115"/>
                  <a:pt x="3644513" y="3577667"/>
                  <a:pt x="3639298" y="3577667"/>
                </a:cubicBezTo>
                <a:lnTo>
                  <a:pt x="3629722" y="3577667"/>
                </a:lnTo>
                <a:lnTo>
                  <a:pt x="3620146" y="3579825"/>
                </a:lnTo>
                <a:lnTo>
                  <a:pt x="3619067" y="3578746"/>
                </a:lnTo>
                <a:lnTo>
                  <a:pt x="3617988" y="3578746"/>
                </a:lnTo>
                <a:lnTo>
                  <a:pt x="3611648" y="3579825"/>
                </a:lnTo>
                <a:lnTo>
                  <a:pt x="3601937" y="3574565"/>
                </a:lnTo>
                <a:lnTo>
                  <a:pt x="3599914" y="3572407"/>
                </a:lnTo>
                <a:cubicBezTo>
                  <a:pt x="3596138" y="3590210"/>
                  <a:pt x="3587236" y="3599112"/>
                  <a:pt x="3573209" y="3599112"/>
                </a:cubicBezTo>
                <a:cubicBezTo>
                  <a:pt x="3570331" y="3600461"/>
                  <a:pt x="3566420" y="3601135"/>
                  <a:pt x="3561475" y="3601135"/>
                </a:cubicBezTo>
                <a:lnTo>
                  <a:pt x="3545424" y="3587378"/>
                </a:lnTo>
                <a:cubicBezTo>
                  <a:pt x="3542637" y="3583242"/>
                  <a:pt x="3541243" y="3580005"/>
                  <a:pt x="3541243" y="3577667"/>
                </a:cubicBezTo>
                <a:lnTo>
                  <a:pt x="3542322" y="3539362"/>
                </a:lnTo>
                <a:lnTo>
                  <a:pt x="3543401" y="3533967"/>
                </a:lnTo>
                <a:cubicBezTo>
                  <a:pt x="3537287" y="3533967"/>
                  <a:pt x="3532296" y="3529696"/>
                  <a:pt x="3528430" y="3521154"/>
                </a:cubicBezTo>
                <a:lnTo>
                  <a:pt x="3532746" y="3518052"/>
                </a:lnTo>
                <a:lnTo>
                  <a:pt x="3541243" y="3520075"/>
                </a:lnTo>
                <a:cubicBezTo>
                  <a:pt x="3547807" y="3520075"/>
                  <a:pt x="3554191" y="3511578"/>
                  <a:pt x="3560396" y="3494584"/>
                </a:cubicBezTo>
                <a:lnTo>
                  <a:pt x="3575367" y="3472194"/>
                </a:lnTo>
                <a:lnTo>
                  <a:pt x="3575367" y="3470036"/>
                </a:lnTo>
                <a:lnTo>
                  <a:pt x="3566870" y="3468957"/>
                </a:lnTo>
                <a:lnTo>
                  <a:pt x="3559317" y="3473273"/>
                </a:lnTo>
                <a:lnTo>
                  <a:pt x="3557159" y="3473273"/>
                </a:lnTo>
                <a:cubicBezTo>
                  <a:pt x="3543671" y="3463113"/>
                  <a:pt x="3536927" y="3452053"/>
                  <a:pt x="3536927" y="3440094"/>
                </a:cubicBezTo>
                <a:cubicBezTo>
                  <a:pt x="3536927" y="3432451"/>
                  <a:pt x="3533735" y="3425707"/>
                  <a:pt x="3527351" y="3419863"/>
                </a:cubicBezTo>
                <a:lnTo>
                  <a:pt x="3527351" y="3417705"/>
                </a:lnTo>
                <a:cubicBezTo>
                  <a:pt x="3527351" y="3415996"/>
                  <a:pt x="3530184" y="3414602"/>
                  <a:pt x="3535848" y="3413523"/>
                </a:cubicBezTo>
                <a:lnTo>
                  <a:pt x="3539085" y="3413523"/>
                </a:lnTo>
                <a:lnTo>
                  <a:pt x="3544480" y="3416626"/>
                </a:lnTo>
                <a:lnTo>
                  <a:pt x="3555136" y="3414602"/>
                </a:lnTo>
                <a:cubicBezTo>
                  <a:pt x="3560081" y="3418289"/>
                  <a:pt x="3567184" y="3420402"/>
                  <a:pt x="3576446" y="3420942"/>
                </a:cubicBezTo>
                <a:cubicBezTo>
                  <a:pt x="3583549" y="3428585"/>
                  <a:pt x="3587101" y="3434294"/>
                  <a:pt x="3587101" y="3438071"/>
                </a:cubicBezTo>
                <a:lnTo>
                  <a:pt x="3599914" y="3410286"/>
                </a:lnTo>
                <a:cubicBezTo>
                  <a:pt x="3602162" y="3401205"/>
                  <a:pt x="3606747" y="3394461"/>
                  <a:pt x="3613671" y="3390055"/>
                </a:cubicBezTo>
                <a:cubicBezTo>
                  <a:pt x="3615829" y="3390055"/>
                  <a:pt x="3616908" y="3392168"/>
                  <a:pt x="3616908" y="3396394"/>
                </a:cubicBezTo>
                <a:lnTo>
                  <a:pt x="3619067" y="3396394"/>
                </a:lnTo>
                <a:cubicBezTo>
                  <a:pt x="3619067" y="3392708"/>
                  <a:pt x="3622978" y="3384525"/>
                  <a:pt x="3630801" y="3371847"/>
                </a:cubicBezTo>
                <a:lnTo>
                  <a:pt x="3630801" y="3370768"/>
                </a:lnTo>
                <a:lnTo>
                  <a:pt x="3628643" y="3364429"/>
                </a:lnTo>
                <a:lnTo>
                  <a:pt x="3628643" y="3363350"/>
                </a:lnTo>
                <a:lnTo>
                  <a:pt x="3630801" y="3360113"/>
                </a:lnTo>
                <a:lnTo>
                  <a:pt x="3630801" y="3359169"/>
                </a:lnTo>
                <a:lnTo>
                  <a:pt x="3626485" y="3346355"/>
                </a:lnTo>
                <a:cubicBezTo>
                  <a:pt x="3626485" y="3344917"/>
                  <a:pt x="3631834" y="3343478"/>
                  <a:pt x="3642535" y="3342039"/>
                </a:cubicBezTo>
                <a:close/>
                <a:moveTo>
                  <a:pt x="9291338" y="3341095"/>
                </a:moveTo>
                <a:lnTo>
                  <a:pt x="9320337" y="3360248"/>
                </a:lnTo>
                <a:lnTo>
                  <a:pt x="9323574" y="3372926"/>
                </a:lnTo>
                <a:lnTo>
                  <a:pt x="9323574" y="3377242"/>
                </a:lnTo>
                <a:cubicBezTo>
                  <a:pt x="9317819" y="3384705"/>
                  <a:pt x="9314942" y="3390729"/>
                  <a:pt x="9314942" y="3395315"/>
                </a:cubicBezTo>
                <a:lnTo>
                  <a:pt x="9314942" y="3407994"/>
                </a:lnTo>
                <a:lnTo>
                  <a:pt x="9311705" y="3421886"/>
                </a:lnTo>
                <a:lnTo>
                  <a:pt x="9314942" y="3434564"/>
                </a:lnTo>
                <a:cubicBezTo>
                  <a:pt x="9317100" y="3435283"/>
                  <a:pt x="9318179" y="3437441"/>
                  <a:pt x="9318179" y="3441038"/>
                </a:cubicBezTo>
                <a:lnTo>
                  <a:pt x="9316021" y="3470711"/>
                </a:lnTo>
                <a:lnTo>
                  <a:pt x="9318179" y="3496202"/>
                </a:lnTo>
                <a:lnTo>
                  <a:pt x="9313863" y="3530326"/>
                </a:lnTo>
                <a:lnTo>
                  <a:pt x="9316021" y="3536665"/>
                </a:lnTo>
                <a:lnTo>
                  <a:pt x="9316021" y="3541925"/>
                </a:lnTo>
                <a:lnTo>
                  <a:pt x="9314942" y="3548399"/>
                </a:lnTo>
                <a:lnTo>
                  <a:pt x="9318179" y="3554738"/>
                </a:lnTo>
                <a:cubicBezTo>
                  <a:pt x="9316740" y="3572452"/>
                  <a:pt x="9314582" y="3581309"/>
                  <a:pt x="9311705" y="3581309"/>
                </a:cubicBezTo>
                <a:lnTo>
                  <a:pt x="9312784" y="3582388"/>
                </a:lnTo>
                <a:lnTo>
                  <a:pt x="9312784" y="3583467"/>
                </a:lnTo>
                <a:cubicBezTo>
                  <a:pt x="9312784" y="3586434"/>
                  <a:pt x="9308153" y="3592773"/>
                  <a:pt x="9298891" y="3602484"/>
                </a:cubicBezTo>
                <a:lnTo>
                  <a:pt x="9293496" y="3599382"/>
                </a:lnTo>
                <a:lnTo>
                  <a:pt x="9290259" y="3599382"/>
                </a:lnTo>
                <a:cubicBezTo>
                  <a:pt x="9287382" y="3601990"/>
                  <a:pt x="9282751" y="3604462"/>
                  <a:pt x="9276367" y="3606800"/>
                </a:cubicBezTo>
                <a:cubicBezTo>
                  <a:pt x="9264138" y="3606800"/>
                  <a:pt x="9258024" y="3600416"/>
                  <a:pt x="9258024" y="3587648"/>
                </a:cubicBezTo>
                <a:cubicBezTo>
                  <a:pt x="9258024" y="3584501"/>
                  <a:pt x="9256585" y="3580949"/>
                  <a:pt x="9253708" y="3576993"/>
                </a:cubicBezTo>
                <a:lnTo>
                  <a:pt x="9253708" y="3571732"/>
                </a:lnTo>
                <a:lnTo>
                  <a:pt x="9256945" y="3571732"/>
                </a:lnTo>
                <a:lnTo>
                  <a:pt x="9256945" y="3569574"/>
                </a:lnTo>
                <a:lnTo>
                  <a:pt x="9251550" y="3569574"/>
                </a:lnTo>
                <a:lnTo>
                  <a:pt x="9237658" y="3562156"/>
                </a:lnTo>
                <a:lnTo>
                  <a:pt x="9237658" y="3561077"/>
                </a:lnTo>
                <a:cubicBezTo>
                  <a:pt x="9237658" y="3559639"/>
                  <a:pt x="9238737" y="3558919"/>
                  <a:pt x="9240895" y="3558919"/>
                </a:cubicBezTo>
                <a:lnTo>
                  <a:pt x="9247234" y="3559998"/>
                </a:lnTo>
                <a:cubicBezTo>
                  <a:pt x="9253708" y="3556491"/>
                  <a:pt x="9258744" y="3554738"/>
                  <a:pt x="9262340" y="3554738"/>
                </a:cubicBezTo>
                <a:lnTo>
                  <a:pt x="9267735" y="3554738"/>
                </a:lnTo>
                <a:cubicBezTo>
                  <a:pt x="9267735" y="3551681"/>
                  <a:pt x="9265937" y="3548489"/>
                  <a:pt x="9262340" y="3545162"/>
                </a:cubicBezTo>
                <a:lnTo>
                  <a:pt x="9265577" y="3539902"/>
                </a:lnTo>
                <a:lnTo>
                  <a:pt x="9265577" y="3538823"/>
                </a:lnTo>
                <a:lnTo>
                  <a:pt x="9263419" y="3535586"/>
                </a:lnTo>
                <a:lnTo>
                  <a:pt x="9263419" y="3531405"/>
                </a:lnTo>
                <a:cubicBezTo>
                  <a:pt x="9266117" y="3520705"/>
                  <a:pt x="9267915" y="3515354"/>
                  <a:pt x="9268814" y="3515354"/>
                </a:cubicBezTo>
                <a:lnTo>
                  <a:pt x="9269893" y="3515354"/>
                </a:lnTo>
                <a:cubicBezTo>
                  <a:pt x="9266297" y="3510049"/>
                  <a:pt x="9264498" y="3504744"/>
                  <a:pt x="9264498" y="3499439"/>
                </a:cubicBezTo>
                <a:lnTo>
                  <a:pt x="9265577" y="3496202"/>
                </a:lnTo>
                <a:lnTo>
                  <a:pt x="9260182" y="3495258"/>
                </a:lnTo>
                <a:cubicBezTo>
                  <a:pt x="9258204" y="3496607"/>
                  <a:pt x="9250696" y="3497641"/>
                  <a:pt x="9237658" y="3498360"/>
                </a:cubicBezTo>
                <a:lnTo>
                  <a:pt x="9236579" y="3499439"/>
                </a:lnTo>
                <a:lnTo>
                  <a:pt x="9237658" y="3500518"/>
                </a:lnTo>
                <a:lnTo>
                  <a:pt x="9237658" y="3505778"/>
                </a:lnTo>
                <a:lnTo>
                  <a:pt x="9234421" y="3516433"/>
                </a:lnTo>
                <a:lnTo>
                  <a:pt x="9233342" y="3516433"/>
                </a:lnTo>
                <a:lnTo>
                  <a:pt x="9234421" y="3517512"/>
                </a:lnTo>
                <a:lnTo>
                  <a:pt x="9234421" y="3523852"/>
                </a:lnTo>
                <a:cubicBezTo>
                  <a:pt x="9234421" y="3525290"/>
                  <a:pt x="9232623" y="3526010"/>
                  <a:pt x="9229026" y="3526010"/>
                </a:cubicBezTo>
                <a:lnTo>
                  <a:pt x="9226868" y="3537744"/>
                </a:lnTo>
                <a:lnTo>
                  <a:pt x="9227947" y="3541925"/>
                </a:lnTo>
                <a:cubicBezTo>
                  <a:pt x="9222732" y="3553974"/>
                  <a:pt x="9217741" y="3559998"/>
                  <a:pt x="9212976" y="3559998"/>
                </a:cubicBezTo>
                <a:cubicBezTo>
                  <a:pt x="9208660" y="3563235"/>
                  <a:pt x="9206502" y="3567147"/>
                  <a:pt x="9206502" y="3571732"/>
                </a:cubicBezTo>
                <a:cubicBezTo>
                  <a:pt x="9193913" y="3578476"/>
                  <a:pt x="9183168" y="3585894"/>
                  <a:pt x="9174266" y="3593987"/>
                </a:cubicBezTo>
                <a:cubicBezTo>
                  <a:pt x="9169950" y="3599022"/>
                  <a:pt x="9167073" y="3601540"/>
                  <a:pt x="9165634" y="3601540"/>
                </a:cubicBezTo>
                <a:cubicBezTo>
                  <a:pt x="9158441" y="3601540"/>
                  <a:pt x="9154844" y="3598707"/>
                  <a:pt x="9154844" y="3593043"/>
                </a:cubicBezTo>
                <a:lnTo>
                  <a:pt x="9154844" y="3588727"/>
                </a:lnTo>
                <a:lnTo>
                  <a:pt x="9157002" y="3586569"/>
                </a:lnTo>
                <a:lnTo>
                  <a:pt x="9163476" y="3586569"/>
                </a:lnTo>
                <a:cubicBezTo>
                  <a:pt x="9167073" y="3575959"/>
                  <a:pt x="9171389" y="3570653"/>
                  <a:pt x="9176424" y="3570653"/>
                </a:cubicBezTo>
                <a:lnTo>
                  <a:pt x="9177504" y="3570653"/>
                </a:lnTo>
                <a:lnTo>
                  <a:pt x="9177504" y="3568495"/>
                </a:lnTo>
                <a:cubicBezTo>
                  <a:pt x="9175346" y="3565888"/>
                  <a:pt x="9174266" y="3563415"/>
                  <a:pt x="9174266" y="3561077"/>
                </a:cubicBezTo>
                <a:cubicBezTo>
                  <a:pt x="9174266" y="3559009"/>
                  <a:pt x="9177144" y="3555098"/>
                  <a:pt x="9182899" y="3549343"/>
                </a:cubicBezTo>
                <a:lnTo>
                  <a:pt x="9182899" y="3547320"/>
                </a:lnTo>
                <a:lnTo>
                  <a:pt x="9181820" y="3543004"/>
                </a:lnTo>
                <a:lnTo>
                  <a:pt x="9182899" y="3539902"/>
                </a:lnTo>
                <a:lnTo>
                  <a:pt x="9181820" y="3539902"/>
                </a:lnTo>
                <a:cubicBezTo>
                  <a:pt x="9180740" y="3539902"/>
                  <a:pt x="9178942" y="3542734"/>
                  <a:pt x="9176424" y="3548399"/>
                </a:cubicBezTo>
                <a:lnTo>
                  <a:pt x="9174266" y="3548399"/>
                </a:lnTo>
                <a:lnTo>
                  <a:pt x="9152686" y="3546241"/>
                </a:lnTo>
                <a:lnTo>
                  <a:pt x="9140952" y="3547320"/>
                </a:lnTo>
                <a:cubicBezTo>
                  <a:pt x="9135917" y="3540936"/>
                  <a:pt x="9133399" y="3536665"/>
                  <a:pt x="9133399" y="3534507"/>
                </a:cubicBezTo>
                <a:lnTo>
                  <a:pt x="9133399" y="3530326"/>
                </a:lnTo>
                <a:cubicBezTo>
                  <a:pt x="9122699" y="3531135"/>
                  <a:pt x="9117349" y="3533248"/>
                  <a:pt x="9117349" y="3536665"/>
                </a:cubicBezTo>
                <a:lnTo>
                  <a:pt x="9117349" y="3543004"/>
                </a:lnTo>
                <a:cubicBezTo>
                  <a:pt x="9120136" y="3546241"/>
                  <a:pt x="9121530" y="3548714"/>
                  <a:pt x="9121530" y="3550422"/>
                </a:cubicBezTo>
                <a:cubicBezTo>
                  <a:pt x="9120721" y="3556806"/>
                  <a:pt x="9117529" y="3559998"/>
                  <a:pt x="9111954" y="3559998"/>
                </a:cubicBezTo>
                <a:cubicBezTo>
                  <a:pt x="9109077" y="3559998"/>
                  <a:pt x="9107638" y="3559324"/>
                  <a:pt x="9107638" y="3557975"/>
                </a:cubicBezTo>
                <a:lnTo>
                  <a:pt x="9106559" y="3558919"/>
                </a:lnTo>
                <a:lnTo>
                  <a:pt x="9105480" y="3558919"/>
                </a:lnTo>
                <a:lnTo>
                  <a:pt x="9092532" y="3554738"/>
                </a:lnTo>
                <a:lnTo>
                  <a:pt x="9081877" y="3556896"/>
                </a:lnTo>
                <a:lnTo>
                  <a:pt x="9077561" y="3552580"/>
                </a:lnTo>
                <a:lnTo>
                  <a:pt x="9078640" y="3539902"/>
                </a:lnTo>
                <a:lnTo>
                  <a:pt x="9077561" y="3535586"/>
                </a:lnTo>
                <a:lnTo>
                  <a:pt x="9080798" y="3532349"/>
                </a:lnTo>
                <a:cubicBezTo>
                  <a:pt x="9079539" y="3526864"/>
                  <a:pt x="9078100" y="3524031"/>
                  <a:pt x="9076482" y="3523852"/>
                </a:cubicBezTo>
                <a:lnTo>
                  <a:pt x="9078640" y="3505778"/>
                </a:lnTo>
                <a:lnTo>
                  <a:pt x="9075403" y="3497281"/>
                </a:lnTo>
                <a:lnTo>
                  <a:pt x="9075403" y="3466529"/>
                </a:lnTo>
                <a:cubicBezTo>
                  <a:pt x="9075583" y="3461584"/>
                  <a:pt x="9076302" y="3459111"/>
                  <a:pt x="9077561" y="3459111"/>
                </a:cubicBezTo>
                <a:lnTo>
                  <a:pt x="9075403" y="3452637"/>
                </a:lnTo>
                <a:lnTo>
                  <a:pt x="9075403" y="3450614"/>
                </a:lnTo>
                <a:lnTo>
                  <a:pt x="9076482" y="3420807"/>
                </a:lnTo>
                <a:lnTo>
                  <a:pt x="9075403" y="3407049"/>
                </a:lnTo>
                <a:lnTo>
                  <a:pt x="9082956" y="3401654"/>
                </a:lnTo>
                <a:lnTo>
                  <a:pt x="9082956" y="3398552"/>
                </a:lnTo>
                <a:cubicBezTo>
                  <a:pt x="9078640" y="3394236"/>
                  <a:pt x="9076482" y="3390685"/>
                  <a:pt x="9076482" y="3387897"/>
                </a:cubicBezTo>
                <a:lnTo>
                  <a:pt x="9076482" y="3382502"/>
                </a:lnTo>
                <a:lnTo>
                  <a:pt x="9078640" y="3379400"/>
                </a:lnTo>
                <a:lnTo>
                  <a:pt x="9077561" y="3378321"/>
                </a:lnTo>
                <a:lnTo>
                  <a:pt x="9078640" y="3372926"/>
                </a:lnTo>
                <a:lnTo>
                  <a:pt x="9078640" y="3371982"/>
                </a:lnTo>
                <a:lnTo>
                  <a:pt x="9073245" y="3355932"/>
                </a:lnTo>
                <a:lnTo>
                  <a:pt x="9076482" y="3353908"/>
                </a:lnTo>
                <a:lnTo>
                  <a:pt x="9078640" y="3353908"/>
                </a:lnTo>
                <a:cubicBezTo>
                  <a:pt x="9085743" y="3358494"/>
                  <a:pt x="9095050" y="3361641"/>
                  <a:pt x="9106559" y="3363350"/>
                </a:cubicBezTo>
                <a:cubicBezTo>
                  <a:pt x="9106559" y="3364609"/>
                  <a:pt x="9111909" y="3366767"/>
                  <a:pt x="9122609" y="3369824"/>
                </a:cubicBezTo>
                <a:lnTo>
                  <a:pt x="9123688" y="3369824"/>
                </a:lnTo>
                <a:lnTo>
                  <a:pt x="9126925" y="3367666"/>
                </a:lnTo>
                <a:lnTo>
                  <a:pt x="9131241" y="3367666"/>
                </a:lnTo>
                <a:lnTo>
                  <a:pt x="9135557" y="3369824"/>
                </a:lnTo>
                <a:cubicBezTo>
                  <a:pt x="9141672" y="3367126"/>
                  <a:pt x="9147741" y="3361461"/>
                  <a:pt x="9153765" y="3352829"/>
                </a:cubicBezTo>
                <a:lnTo>
                  <a:pt x="9155923" y="3352829"/>
                </a:lnTo>
                <a:cubicBezTo>
                  <a:pt x="9158081" y="3353009"/>
                  <a:pt x="9160239" y="3356516"/>
                  <a:pt x="9162397" y="3363350"/>
                </a:cubicBezTo>
                <a:cubicBezTo>
                  <a:pt x="9173907" y="3365148"/>
                  <a:pt x="9179662" y="3368340"/>
                  <a:pt x="9179662" y="3372926"/>
                </a:cubicBezTo>
                <a:lnTo>
                  <a:pt x="9186001" y="3371982"/>
                </a:lnTo>
                <a:lnTo>
                  <a:pt x="9191396" y="3374005"/>
                </a:lnTo>
                <a:lnTo>
                  <a:pt x="9193554" y="3370903"/>
                </a:lnTo>
                <a:lnTo>
                  <a:pt x="9190317" y="3349592"/>
                </a:lnTo>
                <a:lnTo>
                  <a:pt x="9191396" y="3348513"/>
                </a:lnTo>
                <a:lnTo>
                  <a:pt x="9194633" y="3348513"/>
                </a:lnTo>
                <a:lnTo>
                  <a:pt x="9223631" y="3355932"/>
                </a:lnTo>
                <a:lnTo>
                  <a:pt x="9231184" y="3354853"/>
                </a:lnTo>
                <a:cubicBezTo>
                  <a:pt x="9231184" y="3356831"/>
                  <a:pt x="9236219" y="3359663"/>
                  <a:pt x="9246290" y="3363350"/>
                </a:cubicBezTo>
                <a:lnTo>
                  <a:pt x="9246290" y="3365508"/>
                </a:lnTo>
                <a:lnTo>
                  <a:pt x="9248313" y="3365508"/>
                </a:lnTo>
                <a:cubicBezTo>
                  <a:pt x="9248313" y="3362720"/>
                  <a:pt x="9250471" y="3361327"/>
                  <a:pt x="9254787" y="3361327"/>
                </a:cubicBezTo>
                <a:lnTo>
                  <a:pt x="9259103" y="3361327"/>
                </a:lnTo>
                <a:lnTo>
                  <a:pt x="9263419" y="3364429"/>
                </a:lnTo>
                <a:lnTo>
                  <a:pt x="9280548" y="3355932"/>
                </a:lnTo>
                <a:lnTo>
                  <a:pt x="9279469" y="3354853"/>
                </a:lnTo>
                <a:lnTo>
                  <a:pt x="9279469" y="3350671"/>
                </a:lnTo>
                <a:cubicBezTo>
                  <a:pt x="9285044" y="3344288"/>
                  <a:pt x="9289001" y="3341095"/>
                  <a:pt x="9291338" y="3341095"/>
                </a:cubicBezTo>
                <a:close/>
                <a:moveTo>
                  <a:pt x="6734657" y="3340960"/>
                </a:moveTo>
                <a:cubicBezTo>
                  <a:pt x="6738434" y="3340960"/>
                  <a:pt x="6750213" y="3344872"/>
                  <a:pt x="6769995" y="3352695"/>
                </a:cubicBezTo>
                <a:cubicBezTo>
                  <a:pt x="6782133" y="3356651"/>
                  <a:pt x="6788203" y="3359888"/>
                  <a:pt x="6788203" y="3362406"/>
                </a:cubicBezTo>
                <a:lnTo>
                  <a:pt x="6788203" y="3365643"/>
                </a:lnTo>
                <a:lnTo>
                  <a:pt x="6786045" y="3367801"/>
                </a:lnTo>
                <a:lnTo>
                  <a:pt x="6779706" y="3366722"/>
                </a:lnTo>
                <a:cubicBezTo>
                  <a:pt x="6759654" y="3377602"/>
                  <a:pt x="6746437" y="3387583"/>
                  <a:pt x="6740052" y="3396664"/>
                </a:cubicBezTo>
                <a:cubicBezTo>
                  <a:pt x="6734298" y="3399901"/>
                  <a:pt x="6731420" y="3403498"/>
                  <a:pt x="6731420" y="3407454"/>
                </a:cubicBezTo>
                <a:lnTo>
                  <a:pt x="6732499" y="3408533"/>
                </a:lnTo>
                <a:lnTo>
                  <a:pt x="6733578" y="3408533"/>
                </a:lnTo>
                <a:lnTo>
                  <a:pt x="6740052" y="3406375"/>
                </a:lnTo>
                <a:lnTo>
                  <a:pt x="6743289" y="3406375"/>
                </a:lnTo>
                <a:lnTo>
                  <a:pt x="6745312" y="3408533"/>
                </a:lnTo>
                <a:cubicBezTo>
                  <a:pt x="6743964" y="3411680"/>
                  <a:pt x="6742570" y="3413434"/>
                  <a:pt x="6741131" y="3413793"/>
                </a:cubicBezTo>
                <a:lnTo>
                  <a:pt x="6731420" y="3413793"/>
                </a:lnTo>
                <a:lnTo>
                  <a:pt x="6719686" y="3415951"/>
                </a:lnTo>
                <a:lnTo>
                  <a:pt x="6707817" y="3411635"/>
                </a:lnTo>
                <a:lnTo>
                  <a:pt x="6697162" y="3415951"/>
                </a:lnTo>
                <a:lnTo>
                  <a:pt x="6690688" y="3413793"/>
                </a:lnTo>
                <a:lnTo>
                  <a:pt x="6682191" y="3417030"/>
                </a:lnTo>
                <a:lnTo>
                  <a:pt x="6666006" y="3415951"/>
                </a:lnTo>
                <a:lnTo>
                  <a:pt x="6663848" y="3418109"/>
                </a:lnTo>
                <a:lnTo>
                  <a:pt x="6662769" y="3418109"/>
                </a:lnTo>
                <a:cubicBezTo>
                  <a:pt x="6660341" y="3418109"/>
                  <a:pt x="6657509" y="3416671"/>
                  <a:pt x="6654272" y="3413793"/>
                </a:cubicBezTo>
                <a:lnTo>
                  <a:pt x="6644560" y="3414872"/>
                </a:lnTo>
                <a:lnTo>
                  <a:pt x="6644560" y="3410691"/>
                </a:lnTo>
                <a:lnTo>
                  <a:pt x="6648877" y="3406375"/>
                </a:lnTo>
                <a:lnTo>
                  <a:pt x="6651035" y="3406375"/>
                </a:lnTo>
                <a:lnTo>
                  <a:pt x="6660746" y="3408533"/>
                </a:lnTo>
                <a:lnTo>
                  <a:pt x="6668164" y="3407454"/>
                </a:lnTo>
                <a:lnTo>
                  <a:pt x="6673559" y="3411635"/>
                </a:lnTo>
                <a:cubicBezTo>
                  <a:pt x="6676077" y="3408128"/>
                  <a:pt x="6679628" y="3406375"/>
                  <a:pt x="6684214" y="3406375"/>
                </a:cubicBezTo>
                <a:lnTo>
                  <a:pt x="6687451" y="3406375"/>
                </a:lnTo>
                <a:lnTo>
                  <a:pt x="6699320" y="3407454"/>
                </a:lnTo>
                <a:lnTo>
                  <a:pt x="6705659" y="3405296"/>
                </a:lnTo>
                <a:lnTo>
                  <a:pt x="6708896" y="3406375"/>
                </a:lnTo>
                <a:lnTo>
                  <a:pt x="6708896" y="3405296"/>
                </a:lnTo>
                <a:cubicBezTo>
                  <a:pt x="6708896" y="3400261"/>
                  <a:pt x="6710695" y="3397743"/>
                  <a:pt x="6714291" y="3397743"/>
                </a:cubicBezTo>
                <a:lnTo>
                  <a:pt x="6713212" y="3396664"/>
                </a:lnTo>
                <a:lnTo>
                  <a:pt x="6713212" y="3395585"/>
                </a:lnTo>
                <a:cubicBezTo>
                  <a:pt x="6715190" y="3384705"/>
                  <a:pt x="6719821" y="3371128"/>
                  <a:pt x="6727104" y="3354853"/>
                </a:cubicBezTo>
                <a:lnTo>
                  <a:pt x="6721844" y="3347434"/>
                </a:lnTo>
                <a:lnTo>
                  <a:pt x="6721844" y="3345276"/>
                </a:lnTo>
                <a:cubicBezTo>
                  <a:pt x="6721844" y="3342759"/>
                  <a:pt x="6726115" y="3341320"/>
                  <a:pt x="6734657" y="3340960"/>
                </a:cubicBezTo>
                <a:close/>
                <a:moveTo>
                  <a:pt x="8663507" y="3340556"/>
                </a:moveTo>
                <a:cubicBezTo>
                  <a:pt x="8672229" y="3341095"/>
                  <a:pt x="8676590" y="3342174"/>
                  <a:pt x="8676590" y="3343793"/>
                </a:cubicBezTo>
                <a:lnTo>
                  <a:pt x="8676590" y="3349323"/>
                </a:lnTo>
                <a:lnTo>
                  <a:pt x="8683199" y="3349323"/>
                </a:lnTo>
                <a:lnTo>
                  <a:pt x="8683199" y="3343793"/>
                </a:lnTo>
                <a:cubicBezTo>
                  <a:pt x="8683918" y="3341635"/>
                  <a:pt x="8686076" y="3340556"/>
                  <a:pt x="8689673" y="3340556"/>
                </a:cubicBezTo>
                <a:cubicBezTo>
                  <a:pt x="8690392" y="3346400"/>
                  <a:pt x="8693314" y="3349323"/>
                  <a:pt x="8698440" y="3349323"/>
                </a:cubicBezTo>
                <a:cubicBezTo>
                  <a:pt x="8700238" y="3345636"/>
                  <a:pt x="8703160" y="3343793"/>
                  <a:pt x="8707207" y="3343793"/>
                </a:cubicBezTo>
                <a:cubicBezTo>
                  <a:pt x="8717367" y="3348199"/>
                  <a:pt x="8722448" y="3352200"/>
                  <a:pt x="8722448" y="3355797"/>
                </a:cubicBezTo>
                <a:lnTo>
                  <a:pt x="8715839" y="3361327"/>
                </a:lnTo>
                <a:lnTo>
                  <a:pt x="8716918" y="3365643"/>
                </a:lnTo>
                <a:lnTo>
                  <a:pt x="8715839" y="3374410"/>
                </a:lnTo>
                <a:lnTo>
                  <a:pt x="8731080" y="3376568"/>
                </a:lnTo>
                <a:cubicBezTo>
                  <a:pt x="8731080" y="3374500"/>
                  <a:pt x="8737284" y="3368655"/>
                  <a:pt x="8749692" y="3359034"/>
                </a:cubicBezTo>
                <a:lnTo>
                  <a:pt x="8755087" y="3359034"/>
                </a:lnTo>
                <a:cubicBezTo>
                  <a:pt x="8761472" y="3363979"/>
                  <a:pt x="8766912" y="3366902"/>
                  <a:pt x="8771407" y="3367801"/>
                </a:cubicBezTo>
                <a:cubicBezTo>
                  <a:pt x="8777252" y="3377422"/>
                  <a:pt x="8782377" y="3383986"/>
                  <a:pt x="8786783" y="3387492"/>
                </a:cubicBezTo>
                <a:lnTo>
                  <a:pt x="8786783" y="3389650"/>
                </a:lnTo>
                <a:lnTo>
                  <a:pt x="8778016" y="3400575"/>
                </a:lnTo>
                <a:lnTo>
                  <a:pt x="8778016" y="3411365"/>
                </a:lnTo>
                <a:cubicBezTo>
                  <a:pt x="8778016" y="3424134"/>
                  <a:pt x="8776578" y="3431777"/>
                  <a:pt x="8773700" y="3434294"/>
                </a:cubicBezTo>
                <a:cubicBezTo>
                  <a:pt x="8776578" y="3443016"/>
                  <a:pt x="8778016" y="3449580"/>
                  <a:pt x="8778016" y="3453986"/>
                </a:cubicBezTo>
                <a:cubicBezTo>
                  <a:pt x="8775139" y="3457943"/>
                  <a:pt x="8773700" y="3464821"/>
                  <a:pt x="8773700" y="3474622"/>
                </a:cubicBezTo>
                <a:lnTo>
                  <a:pt x="8774779" y="3475701"/>
                </a:lnTo>
                <a:lnTo>
                  <a:pt x="8775858" y="3475701"/>
                </a:lnTo>
                <a:lnTo>
                  <a:pt x="8785704" y="3469227"/>
                </a:lnTo>
                <a:cubicBezTo>
                  <a:pt x="8785704" y="3471385"/>
                  <a:pt x="8790425" y="3475027"/>
                  <a:pt x="8799866" y="3480152"/>
                </a:cubicBezTo>
                <a:cubicBezTo>
                  <a:pt x="8799866" y="3485187"/>
                  <a:pt x="8803867" y="3488784"/>
                  <a:pt x="8811870" y="3490942"/>
                </a:cubicBezTo>
                <a:cubicBezTo>
                  <a:pt x="8811870" y="3492830"/>
                  <a:pt x="8815467" y="3496112"/>
                  <a:pt x="8822660" y="3500788"/>
                </a:cubicBezTo>
                <a:lnTo>
                  <a:pt x="8824953" y="3505104"/>
                </a:lnTo>
                <a:lnTo>
                  <a:pt x="8824953" y="3508476"/>
                </a:lnTo>
                <a:cubicBezTo>
                  <a:pt x="8823604" y="3510994"/>
                  <a:pt x="8821401" y="3512792"/>
                  <a:pt x="8818344" y="3513871"/>
                </a:cubicBezTo>
                <a:lnTo>
                  <a:pt x="8806340" y="3510634"/>
                </a:lnTo>
                <a:lnTo>
                  <a:pt x="8767091" y="3526954"/>
                </a:lnTo>
                <a:lnTo>
                  <a:pt x="8759538" y="3524796"/>
                </a:lnTo>
                <a:cubicBezTo>
                  <a:pt x="8756931" y="3525335"/>
                  <a:pt x="8754728" y="3527493"/>
                  <a:pt x="8752929" y="3531270"/>
                </a:cubicBezTo>
                <a:lnTo>
                  <a:pt x="8752929" y="3532349"/>
                </a:lnTo>
                <a:cubicBezTo>
                  <a:pt x="8755447" y="3535136"/>
                  <a:pt x="8762730" y="3538418"/>
                  <a:pt x="8774779" y="3542195"/>
                </a:cubicBezTo>
                <a:lnTo>
                  <a:pt x="8775858" y="3543274"/>
                </a:lnTo>
                <a:lnTo>
                  <a:pt x="8787862" y="3540037"/>
                </a:lnTo>
                <a:cubicBezTo>
                  <a:pt x="8791819" y="3540037"/>
                  <a:pt x="8796179" y="3542240"/>
                  <a:pt x="8800945" y="3546646"/>
                </a:cubicBezTo>
                <a:lnTo>
                  <a:pt x="8802024" y="3546646"/>
                </a:lnTo>
                <a:lnTo>
                  <a:pt x="8806340" y="3545432"/>
                </a:lnTo>
                <a:lnTo>
                  <a:pt x="8815107" y="3550962"/>
                </a:lnTo>
                <a:lnTo>
                  <a:pt x="8826032" y="3549883"/>
                </a:lnTo>
                <a:lnTo>
                  <a:pt x="8828190" y="3553120"/>
                </a:lnTo>
                <a:lnTo>
                  <a:pt x="8803103" y="3584680"/>
                </a:lnTo>
                <a:lnTo>
                  <a:pt x="8792178" y="3597763"/>
                </a:lnTo>
                <a:lnTo>
                  <a:pt x="8795415" y="3601135"/>
                </a:lnTo>
                <a:lnTo>
                  <a:pt x="8795415" y="3603293"/>
                </a:lnTo>
                <a:lnTo>
                  <a:pt x="8793257" y="3605451"/>
                </a:lnTo>
                <a:lnTo>
                  <a:pt x="8791099" y="3605451"/>
                </a:lnTo>
                <a:cubicBezTo>
                  <a:pt x="8787862" y="3605451"/>
                  <a:pt x="8784580" y="3604013"/>
                  <a:pt x="8781253" y="3601135"/>
                </a:cubicBezTo>
                <a:lnTo>
                  <a:pt x="8773700" y="3602214"/>
                </a:lnTo>
                <a:lnTo>
                  <a:pt x="8772621" y="3602214"/>
                </a:lnTo>
                <a:cubicBezTo>
                  <a:pt x="8769114" y="3602214"/>
                  <a:pt x="8761112" y="3597134"/>
                  <a:pt x="8748613" y="3586973"/>
                </a:cubicBezTo>
                <a:lnTo>
                  <a:pt x="8747534" y="3585894"/>
                </a:lnTo>
                <a:lnTo>
                  <a:pt x="8747534" y="3584680"/>
                </a:lnTo>
                <a:cubicBezTo>
                  <a:pt x="8748254" y="3581084"/>
                  <a:pt x="8749692" y="3579285"/>
                  <a:pt x="8751850" y="3579285"/>
                </a:cubicBezTo>
                <a:lnTo>
                  <a:pt x="8751850" y="3578206"/>
                </a:lnTo>
                <a:cubicBezTo>
                  <a:pt x="8742949" y="3577487"/>
                  <a:pt x="8734586" y="3573846"/>
                  <a:pt x="8726764" y="3567281"/>
                </a:cubicBezTo>
                <a:lnTo>
                  <a:pt x="8726764" y="3565123"/>
                </a:lnTo>
                <a:lnTo>
                  <a:pt x="8725685" y="3566202"/>
                </a:lnTo>
                <a:lnTo>
                  <a:pt x="8723527" y="3566202"/>
                </a:lnTo>
                <a:cubicBezTo>
                  <a:pt x="8718581" y="3559279"/>
                  <a:pt x="8712781" y="3554199"/>
                  <a:pt x="8706128" y="3550962"/>
                </a:cubicBezTo>
                <a:lnTo>
                  <a:pt x="8704914" y="3549883"/>
                </a:lnTo>
                <a:lnTo>
                  <a:pt x="8703835" y="3549883"/>
                </a:lnTo>
                <a:lnTo>
                  <a:pt x="8699519" y="3553120"/>
                </a:lnTo>
                <a:lnTo>
                  <a:pt x="8697361" y="3553120"/>
                </a:lnTo>
                <a:lnTo>
                  <a:pt x="8696282" y="3552041"/>
                </a:lnTo>
                <a:cubicBezTo>
                  <a:pt x="8682614" y="3557885"/>
                  <a:pt x="8673173" y="3563325"/>
                  <a:pt x="8667958" y="3568360"/>
                </a:cubicBezTo>
                <a:lnTo>
                  <a:pt x="8654875" y="3568360"/>
                </a:lnTo>
                <a:lnTo>
                  <a:pt x="8640713" y="3576048"/>
                </a:lnTo>
                <a:lnTo>
                  <a:pt x="8639634" y="3574969"/>
                </a:lnTo>
                <a:lnTo>
                  <a:pt x="8639634" y="3573890"/>
                </a:lnTo>
                <a:cubicBezTo>
                  <a:pt x="8637746" y="3573890"/>
                  <a:pt x="8635902" y="3577127"/>
                  <a:pt x="8634104" y="3583601"/>
                </a:cubicBezTo>
                <a:lnTo>
                  <a:pt x="8633025" y="3584680"/>
                </a:lnTo>
                <a:lnTo>
                  <a:pt x="8631946" y="3584680"/>
                </a:lnTo>
                <a:lnTo>
                  <a:pt x="8627630" y="3583601"/>
                </a:lnTo>
                <a:cubicBezTo>
                  <a:pt x="8604701" y="3591964"/>
                  <a:pt x="8593057" y="3597808"/>
                  <a:pt x="8592697" y="3601135"/>
                </a:cubicBezTo>
                <a:lnTo>
                  <a:pt x="8591618" y="3602214"/>
                </a:lnTo>
                <a:cubicBezTo>
                  <a:pt x="8591618" y="3604372"/>
                  <a:pt x="8590899" y="3605451"/>
                  <a:pt x="8589460" y="3605451"/>
                </a:cubicBezTo>
                <a:lnTo>
                  <a:pt x="8588381" y="3605451"/>
                </a:lnTo>
                <a:cubicBezTo>
                  <a:pt x="8584695" y="3604372"/>
                  <a:pt x="8582851" y="3601810"/>
                  <a:pt x="8582851" y="3597763"/>
                </a:cubicBezTo>
                <a:cubicBezTo>
                  <a:pt x="8580693" y="3597763"/>
                  <a:pt x="8579614" y="3597044"/>
                  <a:pt x="8579614" y="3595605"/>
                </a:cubicBezTo>
                <a:lnTo>
                  <a:pt x="8579614" y="3592368"/>
                </a:lnTo>
                <a:lnTo>
                  <a:pt x="8580693" y="3592368"/>
                </a:lnTo>
                <a:lnTo>
                  <a:pt x="8583930" y="3594526"/>
                </a:lnTo>
                <a:lnTo>
                  <a:pt x="8583930" y="3593447"/>
                </a:lnTo>
                <a:lnTo>
                  <a:pt x="8575298" y="3584680"/>
                </a:lnTo>
                <a:lnTo>
                  <a:pt x="8575298" y="3580364"/>
                </a:lnTo>
                <a:lnTo>
                  <a:pt x="8576377" y="3580364"/>
                </a:lnTo>
                <a:cubicBezTo>
                  <a:pt x="8583840" y="3582343"/>
                  <a:pt x="8589640" y="3584905"/>
                  <a:pt x="8593776" y="3588052"/>
                </a:cubicBezTo>
                <a:lnTo>
                  <a:pt x="8598092" y="3586973"/>
                </a:lnTo>
                <a:lnTo>
                  <a:pt x="8598092" y="3585894"/>
                </a:lnTo>
                <a:cubicBezTo>
                  <a:pt x="8590899" y="3585894"/>
                  <a:pt x="8586898" y="3584051"/>
                  <a:pt x="8586088" y="3580364"/>
                </a:cubicBezTo>
                <a:lnTo>
                  <a:pt x="8583930" y="3580364"/>
                </a:lnTo>
                <a:cubicBezTo>
                  <a:pt x="8576647" y="3580364"/>
                  <a:pt x="8573006" y="3577083"/>
                  <a:pt x="8573006" y="3570518"/>
                </a:cubicBezTo>
                <a:lnTo>
                  <a:pt x="8570848" y="3568360"/>
                </a:lnTo>
                <a:lnTo>
                  <a:pt x="8570848" y="3560807"/>
                </a:lnTo>
                <a:lnTo>
                  <a:pt x="8566532" y="3548804"/>
                </a:lnTo>
                <a:lnTo>
                  <a:pt x="8566532" y="3545432"/>
                </a:lnTo>
                <a:cubicBezTo>
                  <a:pt x="8566532" y="3543993"/>
                  <a:pt x="8567610" y="3543274"/>
                  <a:pt x="8569768" y="3543274"/>
                </a:cubicBezTo>
                <a:lnTo>
                  <a:pt x="8576377" y="3546646"/>
                </a:lnTo>
                <a:lnTo>
                  <a:pt x="8582851" y="3544353"/>
                </a:lnTo>
                <a:lnTo>
                  <a:pt x="8583930" y="3544353"/>
                </a:lnTo>
                <a:cubicBezTo>
                  <a:pt x="8586898" y="3546601"/>
                  <a:pt x="8590899" y="3547725"/>
                  <a:pt x="8595934" y="3547725"/>
                </a:cubicBezTo>
                <a:cubicBezTo>
                  <a:pt x="8598902" y="3547725"/>
                  <a:pt x="8600385" y="3541880"/>
                  <a:pt x="8600385" y="3530191"/>
                </a:cubicBezTo>
                <a:lnTo>
                  <a:pt x="8603622" y="3524796"/>
                </a:lnTo>
                <a:lnTo>
                  <a:pt x="8597013" y="3504025"/>
                </a:lnTo>
                <a:lnTo>
                  <a:pt x="8597013" y="3499709"/>
                </a:lnTo>
                <a:lnTo>
                  <a:pt x="8604701" y="3474622"/>
                </a:lnTo>
                <a:cubicBezTo>
                  <a:pt x="8602543" y="3474622"/>
                  <a:pt x="8601104" y="3471700"/>
                  <a:pt x="8600385" y="3465855"/>
                </a:cubicBezTo>
                <a:lnTo>
                  <a:pt x="8599171" y="3398282"/>
                </a:lnTo>
                <a:lnTo>
                  <a:pt x="8597013" y="3391808"/>
                </a:lnTo>
                <a:cubicBezTo>
                  <a:pt x="8597013" y="3383986"/>
                  <a:pt x="8599216" y="3379265"/>
                  <a:pt x="8603622" y="3377647"/>
                </a:cubicBezTo>
                <a:lnTo>
                  <a:pt x="8601464" y="3375489"/>
                </a:lnTo>
                <a:lnTo>
                  <a:pt x="8598092" y="3376568"/>
                </a:lnTo>
                <a:lnTo>
                  <a:pt x="8597013" y="3375489"/>
                </a:lnTo>
                <a:lnTo>
                  <a:pt x="8597013" y="3374410"/>
                </a:lnTo>
                <a:cubicBezTo>
                  <a:pt x="8597013" y="3365688"/>
                  <a:pt x="8598857" y="3361327"/>
                  <a:pt x="8602543" y="3361327"/>
                </a:cubicBezTo>
                <a:cubicBezTo>
                  <a:pt x="8629608" y="3369060"/>
                  <a:pt x="8647052" y="3375579"/>
                  <a:pt x="8654875" y="3380884"/>
                </a:cubicBezTo>
                <a:lnTo>
                  <a:pt x="8664586" y="3380884"/>
                </a:lnTo>
                <a:lnTo>
                  <a:pt x="8667958" y="3378726"/>
                </a:lnTo>
                <a:lnTo>
                  <a:pt x="8665665" y="3372117"/>
                </a:lnTo>
                <a:lnTo>
                  <a:pt x="8665665" y="3366722"/>
                </a:lnTo>
                <a:lnTo>
                  <a:pt x="8667958" y="3353639"/>
                </a:lnTo>
                <a:lnTo>
                  <a:pt x="8662428" y="3344872"/>
                </a:lnTo>
                <a:lnTo>
                  <a:pt x="8662428" y="3342714"/>
                </a:lnTo>
                <a:lnTo>
                  <a:pt x="8663507" y="3341635"/>
                </a:lnTo>
                <a:close/>
                <a:moveTo>
                  <a:pt x="7590600" y="3340421"/>
                </a:moveTo>
                <a:cubicBezTo>
                  <a:pt x="7594736" y="3344377"/>
                  <a:pt x="7604448" y="3346895"/>
                  <a:pt x="7619733" y="3347974"/>
                </a:cubicBezTo>
                <a:cubicBezTo>
                  <a:pt x="7619733" y="3351031"/>
                  <a:pt x="7627646" y="3354987"/>
                  <a:pt x="7643472" y="3359843"/>
                </a:cubicBezTo>
                <a:lnTo>
                  <a:pt x="7643472" y="3360922"/>
                </a:lnTo>
                <a:cubicBezTo>
                  <a:pt x="7638076" y="3368655"/>
                  <a:pt x="7631962" y="3373690"/>
                  <a:pt x="7625128" y="3376028"/>
                </a:cubicBezTo>
                <a:cubicBezTo>
                  <a:pt x="7625128" y="3385200"/>
                  <a:pt x="7619374" y="3390595"/>
                  <a:pt x="7607864" y="3392213"/>
                </a:cubicBezTo>
                <a:lnTo>
                  <a:pt x="7607864" y="3395450"/>
                </a:lnTo>
                <a:cubicBezTo>
                  <a:pt x="7607864" y="3397608"/>
                  <a:pt x="7612540" y="3399766"/>
                  <a:pt x="7621891" y="3401924"/>
                </a:cubicBezTo>
                <a:lnTo>
                  <a:pt x="7628365" y="3401924"/>
                </a:lnTo>
                <a:lnTo>
                  <a:pt x="7628365" y="3396529"/>
                </a:lnTo>
                <a:cubicBezTo>
                  <a:pt x="7628365" y="3392573"/>
                  <a:pt x="7629804" y="3390055"/>
                  <a:pt x="7632682" y="3388976"/>
                </a:cubicBezTo>
                <a:cubicBezTo>
                  <a:pt x="7640954" y="3388976"/>
                  <a:pt x="7650305" y="3392213"/>
                  <a:pt x="7660736" y="3398687"/>
                </a:cubicBezTo>
                <a:lnTo>
                  <a:pt x="7670447" y="3401924"/>
                </a:lnTo>
                <a:lnTo>
                  <a:pt x="7679079" y="3399766"/>
                </a:lnTo>
                <a:lnTo>
                  <a:pt x="7683260" y="3400845"/>
                </a:lnTo>
                <a:lnTo>
                  <a:pt x="7682181" y="3394371"/>
                </a:lnTo>
                <a:lnTo>
                  <a:pt x="7686497" y="3384660"/>
                </a:lnTo>
                <a:lnTo>
                  <a:pt x="7685418" y="3383581"/>
                </a:lnTo>
                <a:lnTo>
                  <a:pt x="7684339" y="3383581"/>
                </a:lnTo>
                <a:lnTo>
                  <a:pt x="7676921" y="3390055"/>
                </a:lnTo>
                <a:lnTo>
                  <a:pt x="7673684" y="3390055"/>
                </a:lnTo>
                <a:lnTo>
                  <a:pt x="7665052" y="3387897"/>
                </a:lnTo>
                <a:lnTo>
                  <a:pt x="7658578" y="3390055"/>
                </a:lnTo>
                <a:cubicBezTo>
                  <a:pt x="7642033" y="3388257"/>
                  <a:pt x="7633760" y="3385379"/>
                  <a:pt x="7633760" y="3381423"/>
                </a:cubicBezTo>
                <a:lnTo>
                  <a:pt x="7632682" y="3380344"/>
                </a:lnTo>
                <a:lnTo>
                  <a:pt x="7632682" y="3379265"/>
                </a:lnTo>
                <a:cubicBezTo>
                  <a:pt x="7633760" y="3375668"/>
                  <a:pt x="7636278" y="3373870"/>
                  <a:pt x="7640234" y="3373870"/>
                </a:cubicBezTo>
                <a:lnTo>
                  <a:pt x="7656420" y="3378186"/>
                </a:lnTo>
                <a:cubicBezTo>
                  <a:pt x="7656420" y="3376208"/>
                  <a:pt x="7660016" y="3374769"/>
                  <a:pt x="7667210" y="3373870"/>
                </a:cubicBezTo>
                <a:lnTo>
                  <a:pt x="7670447" y="3373870"/>
                </a:lnTo>
                <a:cubicBezTo>
                  <a:pt x="7674763" y="3373870"/>
                  <a:pt x="7676921" y="3376028"/>
                  <a:pt x="7676921" y="3380344"/>
                </a:cubicBezTo>
                <a:lnTo>
                  <a:pt x="7679079" y="3380344"/>
                </a:lnTo>
                <a:cubicBezTo>
                  <a:pt x="7684024" y="3378186"/>
                  <a:pt x="7686497" y="3375309"/>
                  <a:pt x="7686497" y="3371712"/>
                </a:cubicBezTo>
                <a:lnTo>
                  <a:pt x="7686497" y="3354448"/>
                </a:lnTo>
                <a:lnTo>
                  <a:pt x="7689734" y="3349053"/>
                </a:lnTo>
                <a:lnTo>
                  <a:pt x="7685418" y="3344737"/>
                </a:lnTo>
                <a:lnTo>
                  <a:pt x="7685418" y="3343658"/>
                </a:lnTo>
                <a:cubicBezTo>
                  <a:pt x="7685418" y="3342399"/>
                  <a:pt x="7687216" y="3341320"/>
                  <a:pt x="7690813" y="3340421"/>
                </a:cubicBezTo>
                <a:lnTo>
                  <a:pt x="7699445" y="3341500"/>
                </a:lnTo>
                <a:lnTo>
                  <a:pt x="7704840" y="3340421"/>
                </a:lnTo>
                <a:lnTo>
                  <a:pt x="7706998" y="3342579"/>
                </a:lnTo>
                <a:lnTo>
                  <a:pt x="7709156" y="3342579"/>
                </a:lnTo>
                <a:lnTo>
                  <a:pt x="7709156" y="3341500"/>
                </a:lnTo>
                <a:lnTo>
                  <a:pt x="7716709" y="3342579"/>
                </a:lnTo>
                <a:lnTo>
                  <a:pt x="7717788" y="3342579"/>
                </a:lnTo>
                <a:lnTo>
                  <a:pt x="7727499" y="3341500"/>
                </a:lnTo>
                <a:cubicBezTo>
                  <a:pt x="7739908" y="3345097"/>
                  <a:pt x="7746382" y="3347974"/>
                  <a:pt x="7746921" y="3350132"/>
                </a:cubicBezTo>
                <a:lnTo>
                  <a:pt x="7746921" y="3352290"/>
                </a:lnTo>
                <a:cubicBezTo>
                  <a:pt x="7746921" y="3354808"/>
                  <a:pt x="7743324" y="3356606"/>
                  <a:pt x="7736131" y="3357685"/>
                </a:cubicBezTo>
                <a:cubicBezTo>
                  <a:pt x="7736670" y="3365418"/>
                  <a:pt x="7737750" y="3370094"/>
                  <a:pt x="7739368" y="3371712"/>
                </a:cubicBezTo>
                <a:lnTo>
                  <a:pt x="7738289" y="3378186"/>
                </a:lnTo>
                <a:lnTo>
                  <a:pt x="7740447" y="3378186"/>
                </a:lnTo>
                <a:lnTo>
                  <a:pt x="7744763" y="3377107"/>
                </a:lnTo>
                <a:lnTo>
                  <a:pt x="7751237" y="3379265"/>
                </a:lnTo>
                <a:lnTo>
                  <a:pt x="7752316" y="3379265"/>
                </a:lnTo>
                <a:cubicBezTo>
                  <a:pt x="7755194" y="3378006"/>
                  <a:pt x="7758071" y="3373690"/>
                  <a:pt x="7760948" y="3366317"/>
                </a:cubicBezTo>
                <a:cubicBezTo>
                  <a:pt x="7762566" y="3366317"/>
                  <a:pt x="7767242" y="3360203"/>
                  <a:pt x="7774975" y="3347974"/>
                </a:cubicBezTo>
                <a:lnTo>
                  <a:pt x="7777133" y="3347974"/>
                </a:lnTo>
                <a:lnTo>
                  <a:pt x="7789002" y="3364159"/>
                </a:lnTo>
                <a:cubicBezTo>
                  <a:pt x="7789002" y="3366137"/>
                  <a:pt x="7792239" y="3368295"/>
                  <a:pt x="7798713" y="3370633"/>
                </a:cubicBezTo>
                <a:lnTo>
                  <a:pt x="7798713" y="3372791"/>
                </a:lnTo>
                <a:cubicBezTo>
                  <a:pt x="7803749" y="3374589"/>
                  <a:pt x="7806266" y="3376388"/>
                  <a:pt x="7806266" y="3378186"/>
                </a:cubicBezTo>
                <a:lnTo>
                  <a:pt x="7798713" y="3385739"/>
                </a:lnTo>
                <a:lnTo>
                  <a:pt x="7789002" y="3385739"/>
                </a:lnTo>
                <a:lnTo>
                  <a:pt x="7783607" y="3392213"/>
                </a:lnTo>
                <a:cubicBezTo>
                  <a:pt x="7783967" y="3393652"/>
                  <a:pt x="7789722" y="3397249"/>
                  <a:pt x="7800871" y="3403003"/>
                </a:cubicBezTo>
                <a:lnTo>
                  <a:pt x="7801950" y="3408398"/>
                </a:lnTo>
                <a:lnTo>
                  <a:pt x="7810582" y="3408398"/>
                </a:lnTo>
                <a:lnTo>
                  <a:pt x="7814898" y="3412714"/>
                </a:lnTo>
                <a:lnTo>
                  <a:pt x="7814898" y="3413793"/>
                </a:lnTo>
                <a:cubicBezTo>
                  <a:pt x="7814539" y="3415592"/>
                  <a:pt x="7809863" y="3418469"/>
                  <a:pt x="7800871" y="3422425"/>
                </a:cubicBezTo>
                <a:lnTo>
                  <a:pt x="7796555" y="3434294"/>
                </a:lnTo>
                <a:lnTo>
                  <a:pt x="7798713" y="3440768"/>
                </a:lnTo>
                <a:lnTo>
                  <a:pt x="7797634" y="3445084"/>
                </a:lnTo>
                <a:cubicBezTo>
                  <a:pt x="7801231" y="3449940"/>
                  <a:pt x="7803029" y="3453537"/>
                  <a:pt x="7803029" y="3455874"/>
                </a:cubicBezTo>
                <a:lnTo>
                  <a:pt x="7803029" y="3459111"/>
                </a:lnTo>
                <a:cubicBezTo>
                  <a:pt x="7798354" y="3473408"/>
                  <a:pt x="7793678" y="3480557"/>
                  <a:pt x="7789002" y="3480557"/>
                </a:cubicBezTo>
                <a:lnTo>
                  <a:pt x="7789002" y="3481636"/>
                </a:lnTo>
                <a:cubicBezTo>
                  <a:pt x="7789002" y="3483794"/>
                  <a:pt x="7793318" y="3486311"/>
                  <a:pt x="7801950" y="3489189"/>
                </a:cubicBezTo>
                <a:cubicBezTo>
                  <a:pt x="7801950" y="3491706"/>
                  <a:pt x="7804828" y="3495303"/>
                  <a:pt x="7810582" y="3499979"/>
                </a:cubicBezTo>
                <a:lnTo>
                  <a:pt x="7810582" y="3501058"/>
                </a:lnTo>
                <a:lnTo>
                  <a:pt x="7806266" y="3505374"/>
                </a:lnTo>
                <a:lnTo>
                  <a:pt x="7804108" y="3505374"/>
                </a:lnTo>
                <a:cubicBezTo>
                  <a:pt x="7795656" y="3505374"/>
                  <a:pt x="7786305" y="3506812"/>
                  <a:pt x="7776054" y="3509690"/>
                </a:cubicBezTo>
                <a:lnTo>
                  <a:pt x="7767422" y="3509690"/>
                </a:lnTo>
                <a:cubicBezTo>
                  <a:pt x="7762387" y="3509690"/>
                  <a:pt x="7758430" y="3508970"/>
                  <a:pt x="7755553" y="3507532"/>
                </a:cubicBezTo>
                <a:lnTo>
                  <a:pt x="7750158" y="3508611"/>
                </a:lnTo>
                <a:cubicBezTo>
                  <a:pt x="7737210" y="3507891"/>
                  <a:pt x="7730736" y="3505733"/>
                  <a:pt x="7730736" y="3502137"/>
                </a:cubicBezTo>
                <a:lnTo>
                  <a:pt x="7730736" y="3501058"/>
                </a:lnTo>
                <a:cubicBezTo>
                  <a:pt x="7730736" y="3499439"/>
                  <a:pt x="7733254" y="3498360"/>
                  <a:pt x="7738289" y="3497821"/>
                </a:cubicBezTo>
                <a:lnTo>
                  <a:pt x="7745842" y="3501058"/>
                </a:lnTo>
                <a:cubicBezTo>
                  <a:pt x="7756632" y="3498180"/>
                  <a:pt x="7762027" y="3493864"/>
                  <a:pt x="7762027" y="3488110"/>
                </a:cubicBezTo>
                <a:cubicBezTo>
                  <a:pt x="7759510" y="3485232"/>
                  <a:pt x="7752676" y="3481636"/>
                  <a:pt x="7741526" y="3477320"/>
                </a:cubicBezTo>
                <a:lnTo>
                  <a:pt x="7739368" y="3475162"/>
                </a:lnTo>
                <a:lnTo>
                  <a:pt x="7725341" y="3483794"/>
                </a:lnTo>
                <a:lnTo>
                  <a:pt x="7724262" y="3483794"/>
                </a:lnTo>
                <a:lnTo>
                  <a:pt x="7706998" y="3478399"/>
                </a:lnTo>
                <a:lnTo>
                  <a:pt x="7689734" y="3480557"/>
                </a:lnTo>
                <a:lnTo>
                  <a:pt x="7673684" y="3479478"/>
                </a:lnTo>
                <a:cubicBezTo>
                  <a:pt x="7672784" y="3482715"/>
                  <a:pt x="7669907" y="3485232"/>
                  <a:pt x="7665052" y="3487031"/>
                </a:cubicBezTo>
                <a:lnTo>
                  <a:pt x="7655340" y="3485952"/>
                </a:lnTo>
                <a:lnTo>
                  <a:pt x="7636998" y="3492426"/>
                </a:lnTo>
                <a:lnTo>
                  <a:pt x="7632682" y="3485952"/>
                </a:lnTo>
                <a:lnTo>
                  <a:pt x="7626207" y="3484873"/>
                </a:lnTo>
                <a:lnTo>
                  <a:pt x="7628365" y="3469901"/>
                </a:lnTo>
                <a:lnTo>
                  <a:pt x="7627286" y="3444005"/>
                </a:lnTo>
                <a:lnTo>
                  <a:pt x="7626207" y="3442926"/>
                </a:lnTo>
                <a:cubicBezTo>
                  <a:pt x="7619733" y="3442926"/>
                  <a:pt x="7616496" y="3445444"/>
                  <a:pt x="7616496" y="3450479"/>
                </a:cubicBezTo>
                <a:cubicBezTo>
                  <a:pt x="7620992" y="3451918"/>
                  <a:pt x="7623510" y="3453716"/>
                  <a:pt x="7624049" y="3455874"/>
                </a:cubicBezTo>
                <a:lnTo>
                  <a:pt x="7624049" y="3458032"/>
                </a:lnTo>
                <a:cubicBezTo>
                  <a:pt x="7619014" y="3463787"/>
                  <a:pt x="7616496" y="3470936"/>
                  <a:pt x="7616496" y="3479478"/>
                </a:cubicBezTo>
                <a:lnTo>
                  <a:pt x="7619733" y="3482715"/>
                </a:lnTo>
                <a:lnTo>
                  <a:pt x="7619733" y="3485952"/>
                </a:lnTo>
                <a:lnTo>
                  <a:pt x="7616496" y="3497821"/>
                </a:lnTo>
                <a:lnTo>
                  <a:pt x="7620812" y="3502137"/>
                </a:lnTo>
                <a:lnTo>
                  <a:pt x="7620812" y="3515085"/>
                </a:lnTo>
                <a:cubicBezTo>
                  <a:pt x="7620812" y="3517782"/>
                  <a:pt x="7618654" y="3521739"/>
                  <a:pt x="7614338" y="3526954"/>
                </a:cubicBezTo>
                <a:lnTo>
                  <a:pt x="7616496" y="3530191"/>
                </a:lnTo>
                <a:cubicBezTo>
                  <a:pt x="7612900" y="3533788"/>
                  <a:pt x="7610022" y="3535586"/>
                  <a:pt x="7607864" y="3535586"/>
                </a:cubicBezTo>
                <a:lnTo>
                  <a:pt x="7607864" y="3539902"/>
                </a:lnTo>
                <a:lnTo>
                  <a:pt x="7610022" y="3539902"/>
                </a:lnTo>
                <a:cubicBezTo>
                  <a:pt x="7610202" y="3536305"/>
                  <a:pt x="7611281" y="3534507"/>
                  <a:pt x="7613259" y="3534507"/>
                </a:cubicBezTo>
                <a:lnTo>
                  <a:pt x="7614338" y="3534507"/>
                </a:lnTo>
                <a:lnTo>
                  <a:pt x="7620812" y="3539902"/>
                </a:lnTo>
                <a:lnTo>
                  <a:pt x="7620812" y="3545297"/>
                </a:lnTo>
                <a:lnTo>
                  <a:pt x="7622970" y="3545297"/>
                </a:lnTo>
                <a:cubicBezTo>
                  <a:pt x="7633041" y="3541520"/>
                  <a:pt x="7638076" y="3536485"/>
                  <a:pt x="7638076" y="3530191"/>
                </a:cubicBezTo>
                <a:lnTo>
                  <a:pt x="7635918" y="3523717"/>
                </a:lnTo>
                <a:lnTo>
                  <a:pt x="7639156" y="3521559"/>
                </a:lnTo>
                <a:lnTo>
                  <a:pt x="7641314" y="3521559"/>
                </a:lnTo>
                <a:cubicBezTo>
                  <a:pt x="7647788" y="3524077"/>
                  <a:pt x="7651024" y="3531630"/>
                  <a:pt x="7651024" y="3544218"/>
                </a:cubicBezTo>
                <a:lnTo>
                  <a:pt x="7652104" y="3547455"/>
                </a:lnTo>
                <a:lnTo>
                  <a:pt x="7652104" y="3549613"/>
                </a:lnTo>
                <a:lnTo>
                  <a:pt x="7649946" y="3552850"/>
                </a:lnTo>
                <a:lnTo>
                  <a:pt x="7651024" y="3559324"/>
                </a:lnTo>
                <a:cubicBezTo>
                  <a:pt x="7649046" y="3565798"/>
                  <a:pt x="7647248" y="3569035"/>
                  <a:pt x="7645630" y="3569035"/>
                </a:cubicBezTo>
                <a:lnTo>
                  <a:pt x="7644550" y="3565798"/>
                </a:lnTo>
                <a:lnTo>
                  <a:pt x="7643472" y="3565798"/>
                </a:lnTo>
                <a:lnTo>
                  <a:pt x="7641314" y="3567956"/>
                </a:lnTo>
                <a:cubicBezTo>
                  <a:pt x="7641314" y="3569395"/>
                  <a:pt x="7642752" y="3570114"/>
                  <a:pt x="7645630" y="3570114"/>
                </a:cubicBezTo>
                <a:lnTo>
                  <a:pt x="7646708" y="3571193"/>
                </a:lnTo>
                <a:lnTo>
                  <a:pt x="7646708" y="3572272"/>
                </a:lnTo>
                <a:cubicBezTo>
                  <a:pt x="7646349" y="3574790"/>
                  <a:pt x="7642752" y="3579106"/>
                  <a:pt x="7635918" y="3585220"/>
                </a:cubicBezTo>
                <a:cubicBezTo>
                  <a:pt x="7634300" y="3589536"/>
                  <a:pt x="7631782" y="3591694"/>
                  <a:pt x="7628365" y="3591694"/>
                </a:cubicBezTo>
                <a:lnTo>
                  <a:pt x="7626207" y="3589536"/>
                </a:lnTo>
                <a:lnTo>
                  <a:pt x="7624049" y="3591694"/>
                </a:lnTo>
                <a:lnTo>
                  <a:pt x="7622970" y="3591694"/>
                </a:lnTo>
                <a:cubicBezTo>
                  <a:pt x="7621532" y="3591694"/>
                  <a:pt x="7620812" y="3590615"/>
                  <a:pt x="7620812" y="3588457"/>
                </a:cubicBezTo>
                <a:lnTo>
                  <a:pt x="7619733" y="3587378"/>
                </a:lnTo>
                <a:lnTo>
                  <a:pt x="7618654" y="3587378"/>
                </a:lnTo>
                <a:cubicBezTo>
                  <a:pt x="7618654" y="3593133"/>
                  <a:pt x="7616496" y="3596010"/>
                  <a:pt x="7612180" y="3596010"/>
                </a:cubicBezTo>
                <a:lnTo>
                  <a:pt x="7607864" y="3596010"/>
                </a:lnTo>
                <a:cubicBezTo>
                  <a:pt x="7605886" y="3596010"/>
                  <a:pt x="7604807" y="3594212"/>
                  <a:pt x="7604627" y="3590615"/>
                </a:cubicBezTo>
                <a:lnTo>
                  <a:pt x="7600311" y="3590615"/>
                </a:lnTo>
                <a:cubicBezTo>
                  <a:pt x="7599952" y="3597089"/>
                  <a:pt x="7598153" y="3600326"/>
                  <a:pt x="7594916" y="3600326"/>
                </a:cubicBezTo>
                <a:lnTo>
                  <a:pt x="7580889" y="3596010"/>
                </a:lnTo>
                <a:lnTo>
                  <a:pt x="7575494" y="3599247"/>
                </a:lnTo>
                <a:lnTo>
                  <a:pt x="7573336" y="3599247"/>
                </a:lnTo>
                <a:cubicBezTo>
                  <a:pt x="7571178" y="3599247"/>
                  <a:pt x="7569380" y="3596010"/>
                  <a:pt x="7567941" y="3589536"/>
                </a:cubicBezTo>
                <a:lnTo>
                  <a:pt x="7567941" y="3578746"/>
                </a:lnTo>
                <a:lnTo>
                  <a:pt x="7570099" y="3566877"/>
                </a:lnTo>
                <a:cubicBezTo>
                  <a:pt x="7568661" y="3566517"/>
                  <a:pt x="7567222" y="3564719"/>
                  <a:pt x="7565783" y="3561482"/>
                </a:cubicBezTo>
                <a:lnTo>
                  <a:pt x="7566862" y="3557166"/>
                </a:lnTo>
                <a:lnTo>
                  <a:pt x="7566862" y="3556087"/>
                </a:lnTo>
                <a:lnTo>
                  <a:pt x="7565783" y="3556087"/>
                </a:lnTo>
                <a:lnTo>
                  <a:pt x="7565783" y="3558245"/>
                </a:lnTo>
                <a:lnTo>
                  <a:pt x="7563625" y="3558245"/>
                </a:lnTo>
                <a:lnTo>
                  <a:pt x="7563625" y="3553929"/>
                </a:lnTo>
                <a:cubicBezTo>
                  <a:pt x="7563625" y="3552490"/>
                  <a:pt x="7564704" y="3551771"/>
                  <a:pt x="7566862" y="3551771"/>
                </a:cubicBezTo>
                <a:lnTo>
                  <a:pt x="7567941" y="3550692"/>
                </a:lnTo>
                <a:lnTo>
                  <a:pt x="7567941" y="3514006"/>
                </a:lnTo>
                <a:lnTo>
                  <a:pt x="7570099" y="3502137"/>
                </a:lnTo>
                <a:lnTo>
                  <a:pt x="7570099" y="3494584"/>
                </a:lnTo>
                <a:lnTo>
                  <a:pt x="7567941" y="3485952"/>
                </a:lnTo>
                <a:lnTo>
                  <a:pt x="7569020" y="3481636"/>
                </a:lnTo>
                <a:lnTo>
                  <a:pt x="7565783" y="3479478"/>
                </a:lnTo>
                <a:lnTo>
                  <a:pt x="7563625" y="3479478"/>
                </a:lnTo>
                <a:lnTo>
                  <a:pt x="7551756" y="3485952"/>
                </a:lnTo>
                <a:lnTo>
                  <a:pt x="7550677" y="3485952"/>
                </a:lnTo>
                <a:lnTo>
                  <a:pt x="7548519" y="3483794"/>
                </a:lnTo>
                <a:lnTo>
                  <a:pt x="7548519" y="3482715"/>
                </a:lnTo>
                <a:cubicBezTo>
                  <a:pt x="7550677" y="3478399"/>
                  <a:pt x="7553555" y="3474802"/>
                  <a:pt x="7557151" y="3471925"/>
                </a:cubicBezTo>
                <a:cubicBezTo>
                  <a:pt x="7557151" y="3468778"/>
                  <a:pt x="7562906" y="3460550"/>
                  <a:pt x="7574415" y="3447242"/>
                </a:cubicBezTo>
                <a:cubicBezTo>
                  <a:pt x="7576214" y="3447242"/>
                  <a:pt x="7578012" y="3444005"/>
                  <a:pt x="7579810" y="3437531"/>
                </a:cubicBezTo>
                <a:cubicBezTo>
                  <a:pt x="7582688" y="3437531"/>
                  <a:pt x="7584126" y="3435014"/>
                  <a:pt x="7584126" y="3429978"/>
                </a:cubicBezTo>
                <a:cubicBezTo>
                  <a:pt x="7586104" y="3425123"/>
                  <a:pt x="7588622" y="3421886"/>
                  <a:pt x="7591679" y="3420267"/>
                </a:cubicBezTo>
                <a:cubicBezTo>
                  <a:pt x="7590960" y="3412355"/>
                  <a:pt x="7589521" y="3408398"/>
                  <a:pt x="7587363" y="3408398"/>
                </a:cubicBezTo>
                <a:cubicBezTo>
                  <a:pt x="7584126" y="3408398"/>
                  <a:pt x="7579810" y="3410916"/>
                  <a:pt x="7574415" y="3415951"/>
                </a:cubicBezTo>
                <a:lnTo>
                  <a:pt x="7558230" y="3422425"/>
                </a:lnTo>
                <a:lnTo>
                  <a:pt x="7554993" y="3422425"/>
                </a:lnTo>
                <a:lnTo>
                  <a:pt x="7552835" y="3420267"/>
                </a:lnTo>
                <a:cubicBezTo>
                  <a:pt x="7554454" y="3419908"/>
                  <a:pt x="7557331" y="3414513"/>
                  <a:pt x="7561467" y="3404082"/>
                </a:cubicBezTo>
                <a:cubicBezTo>
                  <a:pt x="7564165" y="3404082"/>
                  <a:pt x="7567042" y="3399407"/>
                  <a:pt x="7570099" y="3390055"/>
                </a:cubicBezTo>
                <a:cubicBezTo>
                  <a:pt x="7576573" y="3382502"/>
                  <a:pt x="7579810" y="3377467"/>
                  <a:pt x="7579810" y="3374949"/>
                </a:cubicBezTo>
                <a:lnTo>
                  <a:pt x="7578731" y="3373870"/>
                </a:lnTo>
                <a:lnTo>
                  <a:pt x="7578731" y="3372791"/>
                </a:lnTo>
                <a:lnTo>
                  <a:pt x="7584126" y="3353369"/>
                </a:lnTo>
                <a:lnTo>
                  <a:pt x="7583047" y="3345816"/>
                </a:lnTo>
                <a:close/>
                <a:moveTo>
                  <a:pt x="6183031" y="3340151"/>
                </a:moveTo>
                <a:cubicBezTo>
                  <a:pt x="6188516" y="3340151"/>
                  <a:pt x="6191708" y="3341545"/>
                  <a:pt x="6192607" y="3344332"/>
                </a:cubicBezTo>
                <a:lnTo>
                  <a:pt x="6191528" y="3347569"/>
                </a:lnTo>
                <a:lnTo>
                  <a:pt x="6193686" y="3349727"/>
                </a:lnTo>
                <a:lnTo>
                  <a:pt x="6192607" y="3350671"/>
                </a:lnTo>
                <a:lnTo>
                  <a:pt x="6192607" y="3352829"/>
                </a:lnTo>
                <a:lnTo>
                  <a:pt x="6193686" y="3352829"/>
                </a:lnTo>
                <a:lnTo>
                  <a:pt x="6194765" y="3349727"/>
                </a:lnTo>
                <a:lnTo>
                  <a:pt x="6193686" y="3345411"/>
                </a:lnTo>
                <a:lnTo>
                  <a:pt x="6195709" y="3343388"/>
                </a:lnTo>
                <a:lnTo>
                  <a:pt x="6200025" y="3343388"/>
                </a:lnTo>
                <a:lnTo>
                  <a:pt x="6210545" y="3346490"/>
                </a:lnTo>
                <a:lnTo>
                  <a:pt x="6214861" y="3346490"/>
                </a:lnTo>
                <a:cubicBezTo>
                  <a:pt x="6214861" y="3343703"/>
                  <a:pt x="6216255" y="3341590"/>
                  <a:pt x="6219042" y="3340151"/>
                </a:cubicBezTo>
                <a:cubicBezTo>
                  <a:pt x="6222909" y="3340151"/>
                  <a:pt x="6225741" y="3341905"/>
                  <a:pt x="6227539" y="3345411"/>
                </a:cubicBezTo>
                <a:lnTo>
                  <a:pt x="6228484" y="3344332"/>
                </a:lnTo>
                <a:lnTo>
                  <a:pt x="6229563" y="3344332"/>
                </a:lnTo>
                <a:cubicBezTo>
                  <a:pt x="6233069" y="3346490"/>
                  <a:pt x="6234823" y="3348963"/>
                  <a:pt x="6234823" y="3351750"/>
                </a:cubicBezTo>
                <a:cubicBezTo>
                  <a:pt x="6232035" y="3353009"/>
                  <a:pt x="6229248" y="3355842"/>
                  <a:pt x="6226460" y="3360248"/>
                </a:cubicBezTo>
                <a:lnTo>
                  <a:pt x="6226460" y="3375084"/>
                </a:lnTo>
                <a:cubicBezTo>
                  <a:pt x="6226460" y="3380659"/>
                  <a:pt x="6223628" y="3385559"/>
                  <a:pt x="6217963" y="3389785"/>
                </a:cubicBezTo>
                <a:cubicBezTo>
                  <a:pt x="6218143" y="3392123"/>
                  <a:pt x="6221335" y="3394596"/>
                  <a:pt x="6227539" y="3397203"/>
                </a:cubicBezTo>
                <a:lnTo>
                  <a:pt x="6228484" y="3405701"/>
                </a:lnTo>
                <a:lnTo>
                  <a:pt x="6229563" y="3404622"/>
                </a:lnTo>
                <a:lnTo>
                  <a:pt x="6233879" y="3404622"/>
                </a:lnTo>
                <a:cubicBezTo>
                  <a:pt x="6245838" y="3404622"/>
                  <a:pt x="6253930" y="3400396"/>
                  <a:pt x="6258156" y="3391943"/>
                </a:cubicBezTo>
                <a:cubicBezTo>
                  <a:pt x="6258156" y="3388976"/>
                  <a:pt x="6262382" y="3384390"/>
                  <a:pt x="6270834" y="3378186"/>
                </a:cubicBezTo>
                <a:lnTo>
                  <a:pt x="6273937" y="3378186"/>
                </a:lnTo>
                <a:cubicBezTo>
                  <a:pt x="6276095" y="3378186"/>
                  <a:pt x="6277174" y="3380659"/>
                  <a:pt x="6277174" y="3385604"/>
                </a:cubicBezTo>
                <a:cubicBezTo>
                  <a:pt x="6293539" y="3397923"/>
                  <a:pt x="6302710" y="3405656"/>
                  <a:pt x="6304688" y="3408803"/>
                </a:cubicBezTo>
                <a:lnTo>
                  <a:pt x="6304688" y="3409882"/>
                </a:lnTo>
                <a:cubicBezTo>
                  <a:pt x="6303430" y="3412939"/>
                  <a:pt x="6297765" y="3415412"/>
                  <a:pt x="6287694" y="3417300"/>
                </a:cubicBezTo>
                <a:lnTo>
                  <a:pt x="6283513" y="3409882"/>
                </a:lnTo>
                <a:cubicBezTo>
                  <a:pt x="6280545" y="3414108"/>
                  <a:pt x="6275960" y="3416221"/>
                  <a:pt x="6269755" y="3416221"/>
                </a:cubicBezTo>
                <a:lnTo>
                  <a:pt x="6268676" y="3417300"/>
                </a:lnTo>
                <a:lnTo>
                  <a:pt x="6267597" y="3417300"/>
                </a:lnTo>
                <a:cubicBezTo>
                  <a:pt x="6266249" y="3417300"/>
                  <a:pt x="6265574" y="3416266"/>
                  <a:pt x="6265574" y="3414198"/>
                </a:cubicBezTo>
                <a:lnTo>
                  <a:pt x="6266653" y="3410961"/>
                </a:lnTo>
                <a:lnTo>
                  <a:pt x="6260314" y="3410961"/>
                </a:lnTo>
                <a:cubicBezTo>
                  <a:pt x="6260314" y="3414647"/>
                  <a:pt x="6259235" y="3416760"/>
                  <a:pt x="6257077" y="3417300"/>
                </a:cubicBezTo>
                <a:lnTo>
                  <a:pt x="6252896" y="3417300"/>
                </a:lnTo>
                <a:lnTo>
                  <a:pt x="6249659" y="3415142"/>
                </a:lnTo>
                <a:lnTo>
                  <a:pt x="6246557" y="3417300"/>
                </a:lnTo>
                <a:lnTo>
                  <a:pt x="6232800" y="3417300"/>
                </a:lnTo>
                <a:lnTo>
                  <a:pt x="6232800" y="3419458"/>
                </a:lnTo>
                <a:cubicBezTo>
                  <a:pt x="6234868" y="3422425"/>
                  <a:pt x="6235902" y="3425213"/>
                  <a:pt x="6235902" y="3427820"/>
                </a:cubicBezTo>
                <a:cubicBezTo>
                  <a:pt x="6233114" y="3432046"/>
                  <a:pt x="6231721" y="3435238"/>
                  <a:pt x="6231721" y="3437396"/>
                </a:cubicBezTo>
                <a:lnTo>
                  <a:pt x="6231721" y="3440499"/>
                </a:lnTo>
                <a:cubicBezTo>
                  <a:pt x="6240892" y="3440499"/>
                  <a:pt x="6248265" y="3445804"/>
                  <a:pt x="6253840" y="3456414"/>
                </a:cubicBezTo>
                <a:cubicBezTo>
                  <a:pt x="6256898" y="3457853"/>
                  <a:pt x="6259370" y="3461359"/>
                  <a:pt x="6261258" y="3466934"/>
                </a:cubicBezTo>
                <a:cubicBezTo>
                  <a:pt x="6265125" y="3466934"/>
                  <a:pt x="6267957" y="3468373"/>
                  <a:pt x="6269755" y="3471250"/>
                </a:cubicBezTo>
                <a:cubicBezTo>
                  <a:pt x="6273442" y="3471250"/>
                  <a:pt x="6279422" y="3475836"/>
                  <a:pt x="6287694" y="3485007"/>
                </a:cubicBezTo>
                <a:lnTo>
                  <a:pt x="6292954" y="3485952"/>
                </a:lnTo>
                <a:lnTo>
                  <a:pt x="6295112" y="3483928"/>
                </a:lnTo>
                <a:lnTo>
                  <a:pt x="6298349" y="3483928"/>
                </a:lnTo>
                <a:cubicBezTo>
                  <a:pt x="6299878" y="3483928"/>
                  <a:pt x="6302665" y="3487795"/>
                  <a:pt x="6306711" y="3495528"/>
                </a:cubicBezTo>
                <a:lnTo>
                  <a:pt x="6306711" y="3498630"/>
                </a:lnTo>
                <a:cubicBezTo>
                  <a:pt x="6292684" y="3511668"/>
                  <a:pt x="6285671" y="3523312"/>
                  <a:pt x="6285671" y="3533563"/>
                </a:cubicBezTo>
                <a:lnTo>
                  <a:pt x="6286615" y="3540981"/>
                </a:lnTo>
                <a:cubicBezTo>
                  <a:pt x="6283648" y="3541700"/>
                  <a:pt x="6281894" y="3543454"/>
                  <a:pt x="6281355" y="3546241"/>
                </a:cubicBezTo>
                <a:lnTo>
                  <a:pt x="6279332" y="3546241"/>
                </a:lnTo>
                <a:lnTo>
                  <a:pt x="6268676" y="3536800"/>
                </a:lnTo>
                <a:lnTo>
                  <a:pt x="6268676" y="3538823"/>
                </a:lnTo>
                <a:lnTo>
                  <a:pt x="6269755" y="3544083"/>
                </a:lnTo>
                <a:cubicBezTo>
                  <a:pt x="6267148" y="3546241"/>
                  <a:pt x="6264675" y="3547320"/>
                  <a:pt x="6262337" y="3547320"/>
                </a:cubicBezTo>
                <a:lnTo>
                  <a:pt x="6259235" y="3547320"/>
                </a:lnTo>
                <a:lnTo>
                  <a:pt x="6255998" y="3545162"/>
                </a:lnTo>
                <a:lnTo>
                  <a:pt x="6252896" y="3545162"/>
                </a:lnTo>
                <a:cubicBezTo>
                  <a:pt x="6252896" y="3549388"/>
                  <a:pt x="6252177" y="3551501"/>
                  <a:pt x="6250738" y="3551501"/>
                </a:cubicBezTo>
                <a:lnTo>
                  <a:pt x="6248580" y="3551501"/>
                </a:lnTo>
                <a:lnTo>
                  <a:pt x="6226460" y="3545162"/>
                </a:lnTo>
                <a:lnTo>
                  <a:pt x="6224302" y="3551501"/>
                </a:lnTo>
                <a:lnTo>
                  <a:pt x="6224302" y="3552580"/>
                </a:lnTo>
                <a:lnTo>
                  <a:pt x="6226460" y="3561077"/>
                </a:lnTo>
                <a:lnTo>
                  <a:pt x="6225381" y="3572676"/>
                </a:lnTo>
                <a:lnTo>
                  <a:pt x="6226460" y="3575914"/>
                </a:lnTo>
                <a:lnTo>
                  <a:pt x="6225381" y="3576858"/>
                </a:lnTo>
                <a:lnTo>
                  <a:pt x="6214861" y="3575914"/>
                </a:lnTo>
                <a:lnTo>
                  <a:pt x="6207443" y="3575914"/>
                </a:lnTo>
                <a:lnTo>
                  <a:pt x="6207443" y="3573755"/>
                </a:lnTo>
                <a:lnTo>
                  <a:pt x="6205285" y="3573755"/>
                </a:lnTo>
                <a:lnTo>
                  <a:pt x="6207443" y="3575914"/>
                </a:lnTo>
                <a:lnTo>
                  <a:pt x="6207679" y="3576150"/>
                </a:lnTo>
                <a:cubicBezTo>
                  <a:pt x="6209275" y="3577026"/>
                  <a:pt x="6211669" y="3577982"/>
                  <a:pt x="6214861" y="3579016"/>
                </a:cubicBezTo>
                <a:lnTo>
                  <a:pt x="6215805" y="3577937"/>
                </a:lnTo>
                <a:lnTo>
                  <a:pt x="6219042" y="3577937"/>
                </a:lnTo>
                <a:cubicBezTo>
                  <a:pt x="6224707" y="3577937"/>
                  <a:pt x="6227539" y="3580050"/>
                  <a:pt x="6227539" y="3584276"/>
                </a:cubicBezTo>
                <a:lnTo>
                  <a:pt x="6227539" y="3587513"/>
                </a:lnTo>
                <a:cubicBezTo>
                  <a:pt x="6227539" y="3593807"/>
                  <a:pt x="6223314" y="3596954"/>
                  <a:pt x="6214861" y="3596954"/>
                </a:cubicBezTo>
                <a:lnTo>
                  <a:pt x="6209466" y="3594931"/>
                </a:lnTo>
                <a:lnTo>
                  <a:pt x="6187347" y="3603293"/>
                </a:lnTo>
                <a:cubicBezTo>
                  <a:pt x="6187347" y="3604732"/>
                  <a:pt x="6185908" y="3605451"/>
                  <a:pt x="6183031" y="3605451"/>
                </a:cubicBezTo>
                <a:lnTo>
                  <a:pt x="6181007" y="3602214"/>
                </a:lnTo>
                <a:lnTo>
                  <a:pt x="6181007" y="3595875"/>
                </a:lnTo>
                <a:cubicBezTo>
                  <a:pt x="6185234" y="3591649"/>
                  <a:pt x="6187347" y="3588862"/>
                  <a:pt x="6187347" y="3587513"/>
                </a:cubicBezTo>
                <a:lnTo>
                  <a:pt x="6181007" y="3575914"/>
                </a:lnTo>
                <a:lnTo>
                  <a:pt x="6177770" y="3558919"/>
                </a:lnTo>
                <a:lnTo>
                  <a:pt x="6182086" y="3555817"/>
                </a:lnTo>
                <a:lnTo>
                  <a:pt x="6190449" y="3555817"/>
                </a:lnTo>
                <a:lnTo>
                  <a:pt x="6190449" y="3553659"/>
                </a:lnTo>
                <a:lnTo>
                  <a:pt x="6183031" y="3554738"/>
                </a:lnTo>
                <a:lnTo>
                  <a:pt x="6182086" y="3553659"/>
                </a:lnTo>
                <a:lnTo>
                  <a:pt x="6182086" y="3552580"/>
                </a:lnTo>
                <a:lnTo>
                  <a:pt x="6184110" y="3550422"/>
                </a:lnTo>
                <a:cubicBezTo>
                  <a:pt x="6182042" y="3550422"/>
                  <a:pt x="6181007" y="3549748"/>
                  <a:pt x="6181007" y="3548399"/>
                </a:cubicBezTo>
                <a:lnTo>
                  <a:pt x="6179928" y="3549478"/>
                </a:lnTo>
                <a:lnTo>
                  <a:pt x="6168329" y="3549478"/>
                </a:lnTo>
                <a:lnTo>
                  <a:pt x="6165092" y="3551501"/>
                </a:lnTo>
                <a:lnTo>
                  <a:pt x="6159832" y="3551501"/>
                </a:lnTo>
                <a:cubicBezTo>
                  <a:pt x="6148053" y="3549793"/>
                  <a:pt x="6141354" y="3547320"/>
                  <a:pt x="6139735" y="3544083"/>
                </a:cubicBezTo>
                <a:lnTo>
                  <a:pt x="6139735" y="3540981"/>
                </a:lnTo>
                <a:lnTo>
                  <a:pt x="6141893" y="3538823"/>
                </a:lnTo>
                <a:lnTo>
                  <a:pt x="6150391" y="3538823"/>
                </a:lnTo>
                <a:lnTo>
                  <a:pt x="6158753" y="3540981"/>
                </a:lnTo>
                <a:lnTo>
                  <a:pt x="6165092" y="3538823"/>
                </a:lnTo>
                <a:lnTo>
                  <a:pt x="6171431" y="3540981"/>
                </a:lnTo>
                <a:cubicBezTo>
                  <a:pt x="6178535" y="3540981"/>
                  <a:pt x="6182086" y="3536035"/>
                  <a:pt x="6182086" y="3526144"/>
                </a:cubicBezTo>
                <a:lnTo>
                  <a:pt x="6179928" y="3500788"/>
                </a:lnTo>
                <a:cubicBezTo>
                  <a:pt x="6181187" y="3496922"/>
                  <a:pt x="6183300" y="3493774"/>
                  <a:pt x="6186268" y="3491347"/>
                </a:cubicBezTo>
                <a:lnTo>
                  <a:pt x="6185189" y="3491347"/>
                </a:lnTo>
                <a:lnTo>
                  <a:pt x="6184110" y="3492291"/>
                </a:lnTo>
                <a:lnTo>
                  <a:pt x="6178849" y="3491347"/>
                </a:lnTo>
                <a:lnTo>
                  <a:pt x="6177770" y="3491347"/>
                </a:lnTo>
                <a:lnTo>
                  <a:pt x="6169408" y="3493370"/>
                </a:lnTo>
                <a:lnTo>
                  <a:pt x="6170352" y="3494449"/>
                </a:lnTo>
                <a:lnTo>
                  <a:pt x="6170352" y="3495528"/>
                </a:lnTo>
                <a:lnTo>
                  <a:pt x="6169408" y="3501867"/>
                </a:lnTo>
                <a:lnTo>
                  <a:pt x="6171431" y="3504025"/>
                </a:lnTo>
                <a:lnTo>
                  <a:pt x="6171431" y="3506048"/>
                </a:lnTo>
                <a:cubicBezTo>
                  <a:pt x="6171431" y="3507487"/>
                  <a:pt x="6170397" y="3508206"/>
                  <a:pt x="6168329" y="3508206"/>
                </a:cubicBezTo>
                <a:lnTo>
                  <a:pt x="6170352" y="3511443"/>
                </a:lnTo>
                <a:lnTo>
                  <a:pt x="6163069" y="3516703"/>
                </a:lnTo>
                <a:lnTo>
                  <a:pt x="6157674" y="3515624"/>
                </a:lnTo>
                <a:cubicBezTo>
                  <a:pt x="6157674" y="3520749"/>
                  <a:pt x="6152774" y="3525335"/>
                  <a:pt x="6142972" y="3529381"/>
                </a:cubicBezTo>
                <a:cubicBezTo>
                  <a:pt x="6131103" y="3543409"/>
                  <a:pt x="6123326" y="3550422"/>
                  <a:pt x="6119639" y="3550422"/>
                </a:cubicBezTo>
                <a:lnTo>
                  <a:pt x="6116537" y="3550422"/>
                </a:lnTo>
                <a:lnTo>
                  <a:pt x="6115458" y="3555817"/>
                </a:lnTo>
                <a:lnTo>
                  <a:pt x="6115458" y="3570518"/>
                </a:lnTo>
                <a:lnTo>
                  <a:pt x="6114379" y="3571597"/>
                </a:lnTo>
                <a:lnTo>
                  <a:pt x="6115458" y="3572676"/>
                </a:lnTo>
                <a:lnTo>
                  <a:pt x="6115458" y="3577937"/>
                </a:lnTo>
                <a:lnTo>
                  <a:pt x="6112221" y="3582253"/>
                </a:lnTo>
                <a:lnTo>
                  <a:pt x="6115458" y="3587513"/>
                </a:lnTo>
                <a:lnTo>
                  <a:pt x="6115458" y="3594931"/>
                </a:lnTo>
                <a:cubicBezTo>
                  <a:pt x="6114739" y="3596999"/>
                  <a:pt x="6112626" y="3598033"/>
                  <a:pt x="6109119" y="3598033"/>
                </a:cubicBezTo>
                <a:lnTo>
                  <a:pt x="6096440" y="3598033"/>
                </a:lnTo>
                <a:cubicBezTo>
                  <a:pt x="6094642" y="3598033"/>
                  <a:pt x="6093563" y="3596640"/>
                  <a:pt x="6093203" y="3593852"/>
                </a:cubicBezTo>
                <a:lnTo>
                  <a:pt x="6091180" y="3593852"/>
                </a:lnTo>
                <a:lnTo>
                  <a:pt x="6091180" y="3594931"/>
                </a:lnTo>
                <a:lnTo>
                  <a:pt x="6093203" y="3598033"/>
                </a:lnTo>
                <a:cubicBezTo>
                  <a:pt x="6093203" y="3602439"/>
                  <a:pt x="6087584" y="3604912"/>
                  <a:pt x="6076344" y="3605451"/>
                </a:cubicBezTo>
                <a:cubicBezTo>
                  <a:pt x="6069960" y="3603023"/>
                  <a:pt x="6066768" y="3597404"/>
                  <a:pt x="6066768" y="3588592"/>
                </a:cubicBezTo>
                <a:lnTo>
                  <a:pt x="6067847" y="3581174"/>
                </a:lnTo>
                <a:lnTo>
                  <a:pt x="6064745" y="3572676"/>
                </a:lnTo>
                <a:lnTo>
                  <a:pt x="6072163" y="3558919"/>
                </a:lnTo>
                <a:lnTo>
                  <a:pt x="6072163" y="3555817"/>
                </a:lnTo>
                <a:lnTo>
                  <a:pt x="6070005" y="3551501"/>
                </a:lnTo>
                <a:cubicBezTo>
                  <a:pt x="6070185" y="3545926"/>
                  <a:pt x="6070904" y="3543139"/>
                  <a:pt x="6072163" y="3543139"/>
                </a:cubicBezTo>
                <a:lnTo>
                  <a:pt x="6067847" y="3524121"/>
                </a:lnTo>
                <a:lnTo>
                  <a:pt x="6067847" y="3490268"/>
                </a:lnTo>
                <a:cubicBezTo>
                  <a:pt x="6067847" y="3485142"/>
                  <a:pt x="6068926" y="3479163"/>
                  <a:pt x="6071084" y="3472329"/>
                </a:cubicBezTo>
                <a:lnTo>
                  <a:pt x="6071084" y="3471250"/>
                </a:lnTo>
                <a:lnTo>
                  <a:pt x="6068926" y="3471250"/>
                </a:lnTo>
                <a:lnTo>
                  <a:pt x="6047750" y="3492291"/>
                </a:lnTo>
                <a:lnTo>
                  <a:pt x="6045727" y="3492291"/>
                </a:lnTo>
                <a:lnTo>
                  <a:pt x="6043569" y="3490268"/>
                </a:lnTo>
                <a:lnTo>
                  <a:pt x="6050987" y="3464911"/>
                </a:lnTo>
                <a:lnTo>
                  <a:pt x="6055169" y="3462753"/>
                </a:lnTo>
                <a:lnTo>
                  <a:pt x="6059485" y="3462753"/>
                </a:lnTo>
                <a:lnTo>
                  <a:pt x="6060429" y="3463832"/>
                </a:lnTo>
                <a:lnTo>
                  <a:pt x="6061508" y="3463832"/>
                </a:lnTo>
                <a:lnTo>
                  <a:pt x="6061508" y="3462753"/>
                </a:lnTo>
                <a:cubicBezTo>
                  <a:pt x="6057282" y="3460955"/>
                  <a:pt x="6055169" y="3459201"/>
                  <a:pt x="6055169" y="3457493"/>
                </a:cubicBezTo>
                <a:cubicBezTo>
                  <a:pt x="6056967" y="3455155"/>
                  <a:pt x="6058406" y="3448097"/>
                  <a:pt x="6059485" y="3436317"/>
                </a:cubicBezTo>
                <a:cubicBezTo>
                  <a:pt x="6064160" y="3432991"/>
                  <a:pt x="6067667" y="3427371"/>
                  <a:pt x="6070005" y="3419458"/>
                </a:cubicBezTo>
                <a:cubicBezTo>
                  <a:pt x="6071264" y="3419458"/>
                  <a:pt x="6073377" y="3416985"/>
                  <a:pt x="6076344" y="3412040"/>
                </a:cubicBezTo>
                <a:lnTo>
                  <a:pt x="6076344" y="3408803"/>
                </a:lnTo>
                <a:lnTo>
                  <a:pt x="6074186" y="3405701"/>
                </a:lnTo>
                <a:lnTo>
                  <a:pt x="6074186" y="3399361"/>
                </a:lnTo>
                <a:lnTo>
                  <a:pt x="6075265" y="3398282"/>
                </a:lnTo>
                <a:lnTo>
                  <a:pt x="6074186" y="3397203"/>
                </a:lnTo>
                <a:lnTo>
                  <a:pt x="6074186" y="3396124"/>
                </a:lnTo>
                <a:lnTo>
                  <a:pt x="6075265" y="3395180"/>
                </a:lnTo>
                <a:lnTo>
                  <a:pt x="6075265" y="3394101"/>
                </a:lnTo>
                <a:lnTo>
                  <a:pt x="6076344" y="3395180"/>
                </a:lnTo>
                <a:lnTo>
                  <a:pt x="6080525" y="3395180"/>
                </a:lnTo>
                <a:lnTo>
                  <a:pt x="6080525" y="3394101"/>
                </a:lnTo>
                <a:cubicBezTo>
                  <a:pt x="6077018" y="3394101"/>
                  <a:pt x="6075265" y="3393382"/>
                  <a:pt x="6075265" y="3391943"/>
                </a:cubicBezTo>
                <a:cubicBezTo>
                  <a:pt x="6075265" y="3390145"/>
                  <a:pt x="6076659" y="3389066"/>
                  <a:pt x="6079446" y="3388706"/>
                </a:cubicBezTo>
                <a:lnTo>
                  <a:pt x="6079446" y="3383446"/>
                </a:lnTo>
                <a:lnTo>
                  <a:pt x="6082683" y="3362406"/>
                </a:lnTo>
                <a:lnTo>
                  <a:pt x="6079446" y="3349727"/>
                </a:lnTo>
                <a:cubicBezTo>
                  <a:pt x="6079446" y="3344063"/>
                  <a:pt x="6081919" y="3341230"/>
                  <a:pt x="6086864" y="3341230"/>
                </a:cubicBezTo>
                <a:cubicBezTo>
                  <a:pt x="6091630" y="3344018"/>
                  <a:pt x="6095856" y="3345411"/>
                  <a:pt x="6099543" y="3345411"/>
                </a:cubicBezTo>
                <a:lnTo>
                  <a:pt x="6102780" y="3344332"/>
                </a:lnTo>
                <a:cubicBezTo>
                  <a:pt x="6117526" y="3347749"/>
                  <a:pt x="6124899" y="3350222"/>
                  <a:pt x="6124899" y="3351750"/>
                </a:cubicBezTo>
                <a:lnTo>
                  <a:pt x="6125978" y="3350671"/>
                </a:lnTo>
                <a:lnTo>
                  <a:pt x="6127057" y="3350671"/>
                </a:lnTo>
                <a:cubicBezTo>
                  <a:pt x="6133981" y="3350671"/>
                  <a:pt x="6139960" y="3353144"/>
                  <a:pt x="6144996" y="3358090"/>
                </a:cubicBezTo>
                <a:lnTo>
                  <a:pt x="6144996" y="3359169"/>
                </a:lnTo>
                <a:cubicBezTo>
                  <a:pt x="6134475" y="3370139"/>
                  <a:pt x="6129215" y="3377872"/>
                  <a:pt x="6129215" y="3382367"/>
                </a:cubicBezTo>
                <a:cubicBezTo>
                  <a:pt x="6129215" y="3385245"/>
                  <a:pt x="6126023" y="3389156"/>
                  <a:pt x="6119639" y="3394101"/>
                </a:cubicBezTo>
                <a:cubicBezTo>
                  <a:pt x="6118111" y="3403273"/>
                  <a:pt x="6115638" y="3407859"/>
                  <a:pt x="6112221" y="3407859"/>
                </a:cubicBezTo>
                <a:lnTo>
                  <a:pt x="6112221" y="3418379"/>
                </a:lnTo>
                <a:lnTo>
                  <a:pt x="6110198" y="3421481"/>
                </a:lnTo>
                <a:cubicBezTo>
                  <a:pt x="6110198" y="3422560"/>
                  <a:pt x="6112671" y="3424359"/>
                  <a:pt x="6117616" y="3426876"/>
                </a:cubicBezTo>
                <a:lnTo>
                  <a:pt x="6117616" y="3427820"/>
                </a:lnTo>
                <a:cubicBezTo>
                  <a:pt x="6113390" y="3431237"/>
                  <a:pt x="6111277" y="3439375"/>
                  <a:pt x="6111277" y="3452233"/>
                </a:cubicBezTo>
                <a:lnTo>
                  <a:pt x="6111277" y="3454256"/>
                </a:lnTo>
                <a:cubicBezTo>
                  <a:pt x="6111277" y="3455695"/>
                  <a:pt x="6109479" y="3456414"/>
                  <a:pt x="6105882" y="3456414"/>
                </a:cubicBezTo>
                <a:lnTo>
                  <a:pt x="6104938" y="3457493"/>
                </a:lnTo>
                <a:lnTo>
                  <a:pt x="6104938" y="3460595"/>
                </a:lnTo>
                <a:cubicBezTo>
                  <a:pt x="6109973" y="3460595"/>
                  <a:pt x="6113480" y="3462708"/>
                  <a:pt x="6115458" y="3466934"/>
                </a:cubicBezTo>
                <a:lnTo>
                  <a:pt x="6115458" y="3479612"/>
                </a:lnTo>
                <a:cubicBezTo>
                  <a:pt x="6113300" y="3482670"/>
                  <a:pt x="6112221" y="3486221"/>
                  <a:pt x="6112221" y="3490268"/>
                </a:cubicBezTo>
                <a:lnTo>
                  <a:pt x="6114379" y="3506048"/>
                </a:lnTo>
                <a:lnTo>
                  <a:pt x="6111277" y="3508206"/>
                </a:lnTo>
                <a:lnTo>
                  <a:pt x="6115458" y="3516703"/>
                </a:lnTo>
                <a:lnTo>
                  <a:pt x="6115458" y="3519805"/>
                </a:lnTo>
                <a:lnTo>
                  <a:pt x="6111277" y="3525065"/>
                </a:lnTo>
                <a:cubicBezTo>
                  <a:pt x="6111277" y="3530371"/>
                  <a:pt x="6113030" y="3533922"/>
                  <a:pt x="6116537" y="3535721"/>
                </a:cubicBezTo>
                <a:cubicBezTo>
                  <a:pt x="6124270" y="3531135"/>
                  <a:pt x="6128136" y="3525830"/>
                  <a:pt x="6128136" y="3519805"/>
                </a:cubicBezTo>
                <a:lnTo>
                  <a:pt x="6132317" y="3517782"/>
                </a:lnTo>
                <a:lnTo>
                  <a:pt x="6131238" y="3516703"/>
                </a:lnTo>
                <a:lnTo>
                  <a:pt x="6131238" y="3515624"/>
                </a:lnTo>
                <a:cubicBezTo>
                  <a:pt x="6135465" y="3511938"/>
                  <a:pt x="6137577" y="3509105"/>
                  <a:pt x="6137577" y="3507127"/>
                </a:cubicBezTo>
                <a:lnTo>
                  <a:pt x="6136633" y="3501867"/>
                </a:lnTo>
                <a:cubicBezTo>
                  <a:pt x="6139421" y="3499080"/>
                  <a:pt x="6141849" y="3497686"/>
                  <a:pt x="6143917" y="3497686"/>
                </a:cubicBezTo>
                <a:lnTo>
                  <a:pt x="6143917" y="3494449"/>
                </a:lnTo>
                <a:cubicBezTo>
                  <a:pt x="6143917" y="3490582"/>
                  <a:pt x="6145355" y="3488110"/>
                  <a:pt x="6148233" y="3487031"/>
                </a:cubicBezTo>
                <a:lnTo>
                  <a:pt x="6147154" y="3478668"/>
                </a:lnTo>
                <a:lnTo>
                  <a:pt x="6166171" y="3435238"/>
                </a:lnTo>
                <a:lnTo>
                  <a:pt x="6161990" y="3431057"/>
                </a:lnTo>
                <a:cubicBezTo>
                  <a:pt x="6164778" y="3428090"/>
                  <a:pt x="6166171" y="3425258"/>
                  <a:pt x="6166171" y="3422560"/>
                </a:cubicBezTo>
                <a:lnTo>
                  <a:pt x="6166171" y="3415142"/>
                </a:lnTo>
                <a:lnTo>
                  <a:pt x="6165092" y="3415142"/>
                </a:lnTo>
                <a:cubicBezTo>
                  <a:pt x="6156820" y="3415142"/>
                  <a:pt x="6151200" y="3415861"/>
                  <a:pt x="6148233" y="3417300"/>
                </a:cubicBezTo>
                <a:lnTo>
                  <a:pt x="6132317" y="3414198"/>
                </a:lnTo>
                <a:lnTo>
                  <a:pt x="6128136" y="3415142"/>
                </a:lnTo>
                <a:lnTo>
                  <a:pt x="6127057" y="3415142"/>
                </a:lnTo>
                <a:cubicBezTo>
                  <a:pt x="6124989" y="3414513"/>
                  <a:pt x="6123955" y="3412400"/>
                  <a:pt x="6123955" y="3408803"/>
                </a:cubicBezTo>
                <a:lnTo>
                  <a:pt x="6136633" y="3404622"/>
                </a:lnTo>
                <a:lnTo>
                  <a:pt x="6147154" y="3406780"/>
                </a:lnTo>
                <a:lnTo>
                  <a:pt x="6152414" y="3404622"/>
                </a:lnTo>
                <a:lnTo>
                  <a:pt x="6154572" y="3406780"/>
                </a:lnTo>
                <a:lnTo>
                  <a:pt x="6171431" y="3406780"/>
                </a:lnTo>
                <a:lnTo>
                  <a:pt x="6172510" y="3407859"/>
                </a:lnTo>
                <a:lnTo>
                  <a:pt x="6173589" y="3406780"/>
                </a:lnTo>
                <a:lnTo>
                  <a:pt x="6174668" y="3406780"/>
                </a:lnTo>
                <a:lnTo>
                  <a:pt x="6178849" y="3407859"/>
                </a:lnTo>
                <a:lnTo>
                  <a:pt x="6184110" y="3398282"/>
                </a:lnTo>
                <a:lnTo>
                  <a:pt x="6184110" y="3397203"/>
                </a:lnTo>
                <a:lnTo>
                  <a:pt x="6177770" y="3389785"/>
                </a:lnTo>
                <a:lnTo>
                  <a:pt x="6177770" y="3386683"/>
                </a:lnTo>
                <a:cubicBezTo>
                  <a:pt x="6179569" y="3384525"/>
                  <a:pt x="6181322" y="3379580"/>
                  <a:pt x="6183031" y="3371847"/>
                </a:cubicBezTo>
                <a:lnTo>
                  <a:pt x="6181007" y="3365508"/>
                </a:lnTo>
                <a:lnTo>
                  <a:pt x="6183031" y="3359169"/>
                </a:lnTo>
                <a:lnTo>
                  <a:pt x="6177770" y="3346490"/>
                </a:lnTo>
                <a:close/>
                <a:moveTo>
                  <a:pt x="8158547" y="3340016"/>
                </a:moveTo>
                <a:cubicBezTo>
                  <a:pt x="8165291" y="3340016"/>
                  <a:pt x="8175272" y="3342534"/>
                  <a:pt x="8188489" y="3347569"/>
                </a:cubicBezTo>
                <a:lnTo>
                  <a:pt x="8204540" y="3345411"/>
                </a:lnTo>
                <a:cubicBezTo>
                  <a:pt x="8210204" y="3347390"/>
                  <a:pt x="8213037" y="3349188"/>
                  <a:pt x="8213037" y="3350806"/>
                </a:cubicBezTo>
                <a:lnTo>
                  <a:pt x="8213037" y="3352964"/>
                </a:lnTo>
                <a:cubicBezTo>
                  <a:pt x="8213037" y="3356291"/>
                  <a:pt x="8210564" y="3360562"/>
                  <a:pt x="8205619" y="3365777"/>
                </a:cubicBezTo>
                <a:lnTo>
                  <a:pt x="8206698" y="3372117"/>
                </a:lnTo>
                <a:lnTo>
                  <a:pt x="8203460" y="3390325"/>
                </a:lnTo>
                <a:lnTo>
                  <a:pt x="8203460" y="3391404"/>
                </a:lnTo>
                <a:lnTo>
                  <a:pt x="8205619" y="3393562"/>
                </a:lnTo>
                <a:lnTo>
                  <a:pt x="8223827" y="3393562"/>
                </a:lnTo>
                <a:lnTo>
                  <a:pt x="8236640" y="3396799"/>
                </a:lnTo>
                <a:lnTo>
                  <a:pt x="8239877" y="3396799"/>
                </a:lnTo>
                <a:cubicBezTo>
                  <a:pt x="8242844" y="3396799"/>
                  <a:pt x="8247115" y="3393247"/>
                  <a:pt x="8252690" y="3386144"/>
                </a:cubicBezTo>
                <a:lnTo>
                  <a:pt x="8253769" y="3386144"/>
                </a:lnTo>
                <a:lnTo>
                  <a:pt x="8259164" y="3387223"/>
                </a:lnTo>
                <a:lnTo>
                  <a:pt x="8261187" y="3383986"/>
                </a:lnTo>
                <a:lnTo>
                  <a:pt x="8260108" y="3375354"/>
                </a:lnTo>
                <a:cubicBezTo>
                  <a:pt x="8264604" y="3374095"/>
                  <a:pt x="8268920" y="3371622"/>
                  <a:pt x="8273056" y="3367935"/>
                </a:cubicBezTo>
                <a:lnTo>
                  <a:pt x="8274135" y="3367935"/>
                </a:lnTo>
                <a:cubicBezTo>
                  <a:pt x="8280879" y="3367935"/>
                  <a:pt x="8291220" y="3374365"/>
                  <a:pt x="8305157" y="3387223"/>
                </a:cubicBezTo>
                <a:cubicBezTo>
                  <a:pt x="8312260" y="3389650"/>
                  <a:pt x="8315812" y="3393562"/>
                  <a:pt x="8315812" y="3398957"/>
                </a:cubicBezTo>
                <a:lnTo>
                  <a:pt x="8312575" y="3400036"/>
                </a:lnTo>
                <a:lnTo>
                  <a:pt x="8304078" y="3398957"/>
                </a:lnTo>
                <a:lnTo>
                  <a:pt x="8306236" y="3402194"/>
                </a:lnTo>
                <a:lnTo>
                  <a:pt x="8304078" y="3404217"/>
                </a:lnTo>
                <a:lnTo>
                  <a:pt x="8286948" y="3404217"/>
                </a:lnTo>
                <a:lnTo>
                  <a:pt x="8279396" y="3406375"/>
                </a:lnTo>
                <a:cubicBezTo>
                  <a:pt x="8276878" y="3404307"/>
                  <a:pt x="8270134" y="3402913"/>
                  <a:pt x="8259164" y="3402194"/>
                </a:cubicBezTo>
                <a:lnTo>
                  <a:pt x="8259164" y="3401115"/>
                </a:lnTo>
                <a:lnTo>
                  <a:pt x="8238798" y="3403273"/>
                </a:lnTo>
                <a:lnTo>
                  <a:pt x="8233403" y="3401115"/>
                </a:lnTo>
                <a:cubicBezTo>
                  <a:pt x="8233403" y="3403003"/>
                  <a:pt x="8229132" y="3404757"/>
                  <a:pt x="8220590" y="3406375"/>
                </a:cubicBezTo>
                <a:lnTo>
                  <a:pt x="8203460" y="3406375"/>
                </a:lnTo>
                <a:cubicBezTo>
                  <a:pt x="8199324" y="3402868"/>
                  <a:pt x="8195413" y="3401115"/>
                  <a:pt x="8191726" y="3401115"/>
                </a:cubicBezTo>
                <a:cubicBezTo>
                  <a:pt x="8185252" y="3401115"/>
                  <a:pt x="8182015" y="3405026"/>
                  <a:pt x="8182015" y="3412849"/>
                </a:cubicBezTo>
                <a:lnTo>
                  <a:pt x="8179857" y="3419323"/>
                </a:lnTo>
                <a:lnTo>
                  <a:pt x="8180936" y="3423504"/>
                </a:lnTo>
                <a:lnTo>
                  <a:pt x="8178778" y="3431057"/>
                </a:lnTo>
                <a:lnTo>
                  <a:pt x="8183094" y="3435373"/>
                </a:lnTo>
                <a:lnTo>
                  <a:pt x="8183094" y="3441712"/>
                </a:lnTo>
                <a:lnTo>
                  <a:pt x="8180936" y="3450344"/>
                </a:lnTo>
                <a:lnTo>
                  <a:pt x="8180936" y="3451423"/>
                </a:lnTo>
                <a:lnTo>
                  <a:pt x="8182015" y="3451423"/>
                </a:lnTo>
                <a:lnTo>
                  <a:pt x="8188489" y="3449265"/>
                </a:lnTo>
                <a:lnTo>
                  <a:pt x="8194963" y="3450344"/>
                </a:lnTo>
                <a:lnTo>
                  <a:pt x="8211014" y="3448186"/>
                </a:lnTo>
                <a:lnTo>
                  <a:pt x="8219511" y="3448186"/>
                </a:lnTo>
                <a:cubicBezTo>
                  <a:pt x="8222208" y="3450344"/>
                  <a:pt x="8224726" y="3451423"/>
                  <a:pt x="8227064" y="3451423"/>
                </a:cubicBezTo>
                <a:cubicBezTo>
                  <a:pt x="8233088" y="3440184"/>
                  <a:pt x="8240192" y="3433395"/>
                  <a:pt x="8248374" y="3431057"/>
                </a:cubicBezTo>
                <a:cubicBezTo>
                  <a:pt x="8260693" y="3434474"/>
                  <a:pt x="8268201" y="3438386"/>
                  <a:pt x="8270898" y="3442791"/>
                </a:cubicBezTo>
                <a:cubicBezTo>
                  <a:pt x="8274225" y="3442791"/>
                  <a:pt x="8277777" y="3445669"/>
                  <a:pt x="8281554" y="3451423"/>
                </a:cubicBezTo>
                <a:cubicBezTo>
                  <a:pt x="8284790" y="3452593"/>
                  <a:pt x="8287668" y="3455065"/>
                  <a:pt x="8290186" y="3458842"/>
                </a:cubicBezTo>
                <a:lnTo>
                  <a:pt x="8278316" y="3494179"/>
                </a:lnTo>
                <a:cubicBezTo>
                  <a:pt x="8276878" y="3494179"/>
                  <a:pt x="8276158" y="3495977"/>
                  <a:pt x="8276158" y="3499574"/>
                </a:cubicBezTo>
                <a:lnTo>
                  <a:pt x="8280474" y="3505913"/>
                </a:lnTo>
                <a:lnTo>
                  <a:pt x="8276158" y="3515624"/>
                </a:lnTo>
                <a:lnTo>
                  <a:pt x="8277238" y="3519805"/>
                </a:lnTo>
                <a:lnTo>
                  <a:pt x="8277238" y="3520884"/>
                </a:lnTo>
                <a:lnTo>
                  <a:pt x="8274135" y="3525200"/>
                </a:lnTo>
                <a:cubicBezTo>
                  <a:pt x="8275664" y="3525200"/>
                  <a:pt x="8276698" y="3526999"/>
                  <a:pt x="8277238" y="3530595"/>
                </a:cubicBezTo>
                <a:cubicBezTo>
                  <a:pt x="8276698" y="3538418"/>
                  <a:pt x="8273506" y="3542330"/>
                  <a:pt x="8267661" y="3542330"/>
                </a:cubicBezTo>
                <a:lnTo>
                  <a:pt x="8266582" y="3543409"/>
                </a:lnTo>
                <a:lnTo>
                  <a:pt x="8266582" y="3544488"/>
                </a:lnTo>
                <a:cubicBezTo>
                  <a:pt x="8266582" y="3547365"/>
                  <a:pt x="8268381" y="3548804"/>
                  <a:pt x="8271977" y="3548804"/>
                </a:cubicBezTo>
                <a:lnTo>
                  <a:pt x="8273056" y="3558380"/>
                </a:lnTo>
                <a:cubicBezTo>
                  <a:pt x="8273056" y="3562516"/>
                  <a:pt x="8269460" y="3566427"/>
                  <a:pt x="8262266" y="3570114"/>
                </a:cubicBezTo>
                <a:lnTo>
                  <a:pt x="8258136" y="3579706"/>
                </a:lnTo>
                <a:lnTo>
                  <a:pt x="8254001" y="3584288"/>
                </a:lnTo>
                <a:lnTo>
                  <a:pt x="8251611" y="3585085"/>
                </a:lnTo>
                <a:lnTo>
                  <a:pt x="8251611" y="3586937"/>
                </a:lnTo>
                <a:lnTo>
                  <a:pt x="8238798" y="3601135"/>
                </a:lnTo>
                <a:lnTo>
                  <a:pt x="8223827" y="3601135"/>
                </a:lnTo>
                <a:lnTo>
                  <a:pt x="8222748" y="3600056"/>
                </a:lnTo>
                <a:lnTo>
                  <a:pt x="8221669" y="3600056"/>
                </a:lnTo>
                <a:cubicBezTo>
                  <a:pt x="8221669" y="3602214"/>
                  <a:pt x="8218432" y="3604013"/>
                  <a:pt x="8211958" y="3605451"/>
                </a:cubicBezTo>
                <a:lnTo>
                  <a:pt x="8211014" y="3605451"/>
                </a:lnTo>
                <a:cubicBezTo>
                  <a:pt x="8198156" y="3604013"/>
                  <a:pt x="8191726" y="3597584"/>
                  <a:pt x="8191726" y="3586164"/>
                </a:cubicBezTo>
                <a:cubicBezTo>
                  <a:pt x="8190647" y="3586164"/>
                  <a:pt x="8187770" y="3581534"/>
                  <a:pt x="8183094" y="3572272"/>
                </a:cubicBezTo>
                <a:cubicBezTo>
                  <a:pt x="8169517" y="3563370"/>
                  <a:pt x="8162728" y="3558020"/>
                  <a:pt x="8162728" y="3556222"/>
                </a:cubicBezTo>
                <a:lnTo>
                  <a:pt x="8163807" y="3555143"/>
                </a:lnTo>
                <a:lnTo>
                  <a:pt x="8163807" y="3554064"/>
                </a:lnTo>
                <a:cubicBezTo>
                  <a:pt x="8161379" y="3554064"/>
                  <a:pt x="8159266" y="3551951"/>
                  <a:pt x="8157468" y="3547725"/>
                </a:cubicBezTo>
                <a:cubicBezTo>
                  <a:pt x="8158727" y="3544847"/>
                  <a:pt x="8161200" y="3543409"/>
                  <a:pt x="8164886" y="3543409"/>
                </a:cubicBezTo>
                <a:lnTo>
                  <a:pt x="8170281" y="3543409"/>
                </a:lnTo>
                <a:lnTo>
                  <a:pt x="8174597" y="3546646"/>
                </a:lnTo>
                <a:lnTo>
                  <a:pt x="8179857" y="3545567"/>
                </a:lnTo>
                <a:lnTo>
                  <a:pt x="8204540" y="3550827"/>
                </a:lnTo>
                <a:lnTo>
                  <a:pt x="8216274" y="3550827"/>
                </a:lnTo>
                <a:cubicBezTo>
                  <a:pt x="8220590" y="3548039"/>
                  <a:pt x="8223108" y="3536980"/>
                  <a:pt x="8223827" y="3517647"/>
                </a:cubicBezTo>
                <a:lnTo>
                  <a:pt x="8223827" y="3513466"/>
                </a:lnTo>
                <a:cubicBezTo>
                  <a:pt x="8223827" y="3510769"/>
                  <a:pt x="8225580" y="3507532"/>
                  <a:pt x="8229087" y="3503755"/>
                </a:cubicBezTo>
                <a:lnTo>
                  <a:pt x="8225985" y="3499574"/>
                </a:lnTo>
                <a:lnTo>
                  <a:pt x="8227064" y="3495258"/>
                </a:lnTo>
                <a:lnTo>
                  <a:pt x="8225985" y="3494179"/>
                </a:lnTo>
                <a:lnTo>
                  <a:pt x="8225985" y="3493100"/>
                </a:lnTo>
                <a:lnTo>
                  <a:pt x="8228008" y="3482445"/>
                </a:lnTo>
                <a:lnTo>
                  <a:pt x="8225985" y="3475971"/>
                </a:lnTo>
                <a:lnTo>
                  <a:pt x="8225985" y="3472734"/>
                </a:lnTo>
                <a:lnTo>
                  <a:pt x="8229087" y="3461000"/>
                </a:lnTo>
                <a:lnTo>
                  <a:pt x="8225985" y="3457763"/>
                </a:lnTo>
                <a:lnTo>
                  <a:pt x="8225985" y="3456684"/>
                </a:lnTo>
                <a:lnTo>
                  <a:pt x="8218432" y="3461000"/>
                </a:lnTo>
                <a:lnTo>
                  <a:pt x="8206698" y="3457763"/>
                </a:lnTo>
                <a:lnTo>
                  <a:pt x="8202382" y="3459921"/>
                </a:lnTo>
                <a:lnTo>
                  <a:pt x="8183094" y="3457763"/>
                </a:lnTo>
                <a:cubicBezTo>
                  <a:pt x="8177430" y="3460101"/>
                  <a:pt x="8173159" y="3462978"/>
                  <a:pt x="8170281" y="3466395"/>
                </a:cubicBezTo>
                <a:lnTo>
                  <a:pt x="8175676" y="3470576"/>
                </a:lnTo>
                <a:lnTo>
                  <a:pt x="8175676" y="3472734"/>
                </a:lnTo>
                <a:cubicBezTo>
                  <a:pt x="8173518" y="3474173"/>
                  <a:pt x="8172439" y="3479163"/>
                  <a:pt x="8172439" y="3487705"/>
                </a:cubicBezTo>
                <a:cubicBezTo>
                  <a:pt x="8170461" y="3487705"/>
                  <a:pt x="8168663" y="3492695"/>
                  <a:pt x="8167044" y="3502676"/>
                </a:cubicBezTo>
                <a:cubicBezTo>
                  <a:pt x="8152478" y="3532709"/>
                  <a:pt x="8143216" y="3547725"/>
                  <a:pt x="8139260" y="3547725"/>
                </a:cubicBezTo>
                <a:cubicBezTo>
                  <a:pt x="8129998" y="3560853"/>
                  <a:pt x="8121456" y="3569035"/>
                  <a:pt x="8113634" y="3572272"/>
                </a:cubicBezTo>
                <a:cubicBezTo>
                  <a:pt x="8100955" y="3585130"/>
                  <a:pt x="8092008" y="3591559"/>
                  <a:pt x="8086793" y="3591559"/>
                </a:cubicBezTo>
                <a:lnTo>
                  <a:pt x="8084635" y="3591559"/>
                </a:lnTo>
                <a:lnTo>
                  <a:pt x="8081533" y="3589401"/>
                </a:lnTo>
                <a:cubicBezTo>
                  <a:pt x="8072002" y="3592278"/>
                  <a:pt x="8065933" y="3594796"/>
                  <a:pt x="8063325" y="3596954"/>
                </a:cubicBezTo>
                <a:lnTo>
                  <a:pt x="8062246" y="3596954"/>
                </a:lnTo>
                <a:lnTo>
                  <a:pt x="8060088" y="3594796"/>
                </a:lnTo>
                <a:lnTo>
                  <a:pt x="8073980" y="3577667"/>
                </a:lnTo>
                <a:cubicBezTo>
                  <a:pt x="8077757" y="3569934"/>
                  <a:pt x="8082747" y="3563505"/>
                  <a:pt x="8088951" y="3558380"/>
                </a:cubicBezTo>
                <a:cubicBezTo>
                  <a:pt x="8094346" y="3551816"/>
                  <a:pt x="8102214" y="3538238"/>
                  <a:pt x="8112554" y="3517647"/>
                </a:cubicBezTo>
                <a:lnTo>
                  <a:pt x="8118894" y="3508071"/>
                </a:lnTo>
                <a:lnTo>
                  <a:pt x="8118894" y="3503755"/>
                </a:lnTo>
                <a:cubicBezTo>
                  <a:pt x="8122490" y="3479927"/>
                  <a:pt x="8125727" y="3466754"/>
                  <a:pt x="8128605" y="3464237"/>
                </a:cubicBezTo>
                <a:lnTo>
                  <a:pt x="8127526" y="3454526"/>
                </a:lnTo>
                <a:cubicBezTo>
                  <a:pt x="8127526" y="3445084"/>
                  <a:pt x="8129998" y="3439015"/>
                  <a:pt x="8134944" y="3436317"/>
                </a:cubicBezTo>
                <a:cubicBezTo>
                  <a:pt x="8130718" y="3432811"/>
                  <a:pt x="8128605" y="3429619"/>
                  <a:pt x="8128605" y="3426741"/>
                </a:cubicBezTo>
                <a:cubicBezTo>
                  <a:pt x="8128605" y="3424044"/>
                  <a:pt x="8129639" y="3421211"/>
                  <a:pt x="8131707" y="3418244"/>
                </a:cubicBezTo>
                <a:lnTo>
                  <a:pt x="8131707" y="3413928"/>
                </a:lnTo>
                <a:cubicBezTo>
                  <a:pt x="8131707" y="3406825"/>
                  <a:pt x="8128515" y="3403273"/>
                  <a:pt x="8122131" y="3403273"/>
                </a:cubicBezTo>
                <a:cubicBezTo>
                  <a:pt x="8118534" y="3403273"/>
                  <a:pt x="8115702" y="3402554"/>
                  <a:pt x="8113634" y="3401115"/>
                </a:cubicBezTo>
                <a:lnTo>
                  <a:pt x="8110396" y="3404217"/>
                </a:lnTo>
                <a:lnTo>
                  <a:pt x="8109318" y="3404217"/>
                </a:lnTo>
                <a:cubicBezTo>
                  <a:pt x="8107879" y="3404217"/>
                  <a:pt x="8106440" y="3401385"/>
                  <a:pt x="8105002" y="3395720"/>
                </a:cubicBezTo>
                <a:lnTo>
                  <a:pt x="8108238" y="3393562"/>
                </a:lnTo>
                <a:lnTo>
                  <a:pt x="8116736" y="3395720"/>
                </a:lnTo>
                <a:lnTo>
                  <a:pt x="8123210" y="3393562"/>
                </a:lnTo>
                <a:lnTo>
                  <a:pt x="8125368" y="3393562"/>
                </a:lnTo>
                <a:lnTo>
                  <a:pt x="8136023" y="3394641"/>
                </a:lnTo>
                <a:cubicBezTo>
                  <a:pt x="8148881" y="3394641"/>
                  <a:pt x="8155310" y="3391089"/>
                  <a:pt x="8155310" y="3383986"/>
                </a:cubicBezTo>
                <a:lnTo>
                  <a:pt x="8157468" y="3375354"/>
                </a:lnTo>
                <a:lnTo>
                  <a:pt x="8150994" y="3352964"/>
                </a:lnTo>
                <a:lnTo>
                  <a:pt x="8150994" y="3347569"/>
                </a:lnTo>
                <a:cubicBezTo>
                  <a:pt x="8153692" y="3342534"/>
                  <a:pt x="8156209" y="3340016"/>
                  <a:pt x="8158547" y="3340016"/>
                </a:cubicBezTo>
                <a:close/>
                <a:moveTo>
                  <a:pt x="5129276" y="3339881"/>
                </a:moveTo>
                <a:lnTo>
                  <a:pt x="5139122" y="3340960"/>
                </a:lnTo>
                <a:lnTo>
                  <a:pt x="5158814" y="3339881"/>
                </a:lnTo>
                <a:cubicBezTo>
                  <a:pt x="5161512" y="3339881"/>
                  <a:pt x="5167311" y="3342759"/>
                  <a:pt x="5176213" y="3348513"/>
                </a:cubicBezTo>
                <a:lnTo>
                  <a:pt x="5177292" y="3348513"/>
                </a:lnTo>
                <a:lnTo>
                  <a:pt x="5181743" y="3345276"/>
                </a:lnTo>
                <a:cubicBezTo>
                  <a:pt x="5191904" y="3346355"/>
                  <a:pt x="5196984" y="3349637"/>
                  <a:pt x="5196984" y="3355122"/>
                </a:cubicBezTo>
                <a:cubicBezTo>
                  <a:pt x="5188981" y="3361596"/>
                  <a:pt x="5184980" y="3374230"/>
                  <a:pt x="5184980" y="3393022"/>
                </a:cubicBezTo>
                <a:cubicBezTo>
                  <a:pt x="5187857" y="3393022"/>
                  <a:pt x="5189296" y="3400261"/>
                  <a:pt x="5189296" y="3414737"/>
                </a:cubicBezTo>
                <a:lnTo>
                  <a:pt x="5184980" y="3419053"/>
                </a:lnTo>
                <a:cubicBezTo>
                  <a:pt x="5194421" y="3420312"/>
                  <a:pt x="5199142" y="3428989"/>
                  <a:pt x="5199142" y="3445084"/>
                </a:cubicBezTo>
                <a:cubicBezTo>
                  <a:pt x="5203188" y="3456144"/>
                  <a:pt x="5210112" y="3466664"/>
                  <a:pt x="5219913" y="3476645"/>
                </a:cubicBezTo>
                <a:cubicBezTo>
                  <a:pt x="5222790" y="3480062"/>
                  <a:pt x="5224229" y="3484019"/>
                  <a:pt x="5224229" y="3488514"/>
                </a:cubicBezTo>
                <a:cubicBezTo>
                  <a:pt x="5234120" y="3496697"/>
                  <a:pt x="5240324" y="3505014"/>
                  <a:pt x="5242842" y="3513466"/>
                </a:cubicBezTo>
                <a:lnTo>
                  <a:pt x="5264691" y="3527628"/>
                </a:lnTo>
                <a:lnTo>
                  <a:pt x="5295308" y="3543813"/>
                </a:lnTo>
                <a:cubicBezTo>
                  <a:pt x="5298905" y="3545072"/>
                  <a:pt x="5300703" y="3546915"/>
                  <a:pt x="5300703" y="3549343"/>
                </a:cubicBezTo>
                <a:lnTo>
                  <a:pt x="5298545" y="3553659"/>
                </a:lnTo>
                <a:lnTo>
                  <a:pt x="5299624" y="3560133"/>
                </a:lnTo>
                <a:cubicBezTo>
                  <a:pt x="5298365" y="3560133"/>
                  <a:pt x="5295443" y="3564135"/>
                  <a:pt x="5290857" y="3572137"/>
                </a:cubicBezTo>
                <a:cubicBezTo>
                  <a:pt x="5281056" y="3579151"/>
                  <a:pt x="5274897" y="3587828"/>
                  <a:pt x="5272379" y="3598168"/>
                </a:cubicBezTo>
                <a:lnTo>
                  <a:pt x="5265770" y="3600326"/>
                </a:lnTo>
                <a:lnTo>
                  <a:pt x="5262533" y="3600326"/>
                </a:lnTo>
                <a:cubicBezTo>
                  <a:pt x="5255070" y="3600326"/>
                  <a:pt x="5244146" y="3594167"/>
                  <a:pt x="5229759" y="3581848"/>
                </a:cubicBezTo>
                <a:cubicBezTo>
                  <a:pt x="5225532" y="3580409"/>
                  <a:pt x="5220048" y="3573171"/>
                  <a:pt x="5213304" y="3560133"/>
                </a:cubicBezTo>
                <a:lnTo>
                  <a:pt x="5208988" y="3554738"/>
                </a:lnTo>
                <a:lnTo>
                  <a:pt x="5208988" y="3549343"/>
                </a:lnTo>
                <a:cubicBezTo>
                  <a:pt x="5203863" y="3549343"/>
                  <a:pt x="5200221" y="3543184"/>
                  <a:pt x="5198063" y="3530865"/>
                </a:cubicBezTo>
                <a:cubicBezTo>
                  <a:pt x="5192398" y="3530865"/>
                  <a:pt x="5187677" y="3517827"/>
                  <a:pt x="5183901" y="3491751"/>
                </a:cubicBezTo>
                <a:lnTo>
                  <a:pt x="5183901" y="3490672"/>
                </a:lnTo>
                <a:lnTo>
                  <a:pt x="5184980" y="3485277"/>
                </a:lnTo>
                <a:lnTo>
                  <a:pt x="5181743" y="3468957"/>
                </a:lnTo>
                <a:lnTo>
                  <a:pt x="5183901" y="3461404"/>
                </a:lnTo>
                <a:lnTo>
                  <a:pt x="5178371" y="3451693"/>
                </a:lnTo>
                <a:lnTo>
                  <a:pt x="5177292" y="3451693"/>
                </a:lnTo>
                <a:cubicBezTo>
                  <a:pt x="5175853" y="3451693"/>
                  <a:pt x="5175134" y="3453492"/>
                  <a:pt x="5175134" y="3457088"/>
                </a:cubicBezTo>
                <a:lnTo>
                  <a:pt x="5171897" y="3460325"/>
                </a:lnTo>
                <a:lnTo>
                  <a:pt x="5172976" y="3467878"/>
                </a:lnTo>
                <a:cubicBezTo>
                  <a:pt x="5165693" y="3492516"/>
                  <a:pt x="5158769" y="3508791"/>
                  <a:pt x="5152205" y="3516703"/>
                </a:cubicBezTo>
                <a:cubicBezTo>
                  <a:pt x="5145641" y="3531899"/>
                  <a:pt x="5136560" y="3545297"/>
                  <a:pt x="5124960" y="3556896"/>
                </a:cubicBezTo>
                <a:cubicBezTo>
                  <a:pt x="5120914" y="3556896"/>
                  <a:pt x="5115429" y="3560853"/>
                  <a:pt x="5108506" y="3568765"/>
                </a:cubicBezTo>
                <a:cubicBezTo>
                  <a:pt x="5080811" y="3589087"/>
                  <a:pt x="5065885" y="3599247"/>
                  <a:pt x="5063727" y="3599247"/>
                </a:cubicBezTo>
                <a:cubicBezTo>
                  <a:pt x="5063727" y="3600686"/>
                  <a:pt x="5061929" y="3601405"/>
                  <a:pt x="5058332" y="3601405"/>
                </a:cubicBezTo>
                <a:lnTo>
                  <a:pt x="5057253" y="3600326"/>
                </a:lnTo>
                <a:lnTo>
                  <a:pt x="5056039" y="3600326"/>
                </a:lnTo>
                <a:cubicBezTo>
                  <a:pt x="5047137" y="3604642"/>
                  <a:pt x="5038415" y="3606800"/>
                  <a:pt x="5029873" y="3606800"/>
                </a:cubicBezTo>
                <a:lnTo>
                  <a:pt x="5028794" y="3605721"/>
                </a:lnTo>
                <a:lnTo>
                  <a:pt x="5028794" y="3604642"/>
                </a:lnTo>
                <a:cubicBezTo>
                  <a:pt x="5038056" y="3593223"/>
                  <a:pt x="5054061" y="3577307"/>
                  <a:pt x="5076810" y="3556896"/>
                </a:cubicBezTo>
                <a:cubicBezTo>
                  <a:pt x="5088499" y="3541161"/>
                  <a:pt x="5094344" y="3531764"/>
                  <a:pt x="5094344" y="3528707"/>
                </a:cubicBezTo>
                <a:cubicBezTo>
                  <a:pt x="5094344" y="3525290"/>
                  <a:pt x="5097266" y="3521289"/>
                  <a:pt x="5103111" y="3516703"/>
                </a:cubicBezTo>
                <a:cubicBezTo>
                  <a:pt x="5103111" y="3514545"/>
                  <a:pt x="5105269" y="3512747"/>
                  <a:pt x="5109585" y="3511308"/>
                </a:cubicBezTo>
                <a:lnTo>
                  <a:pt x="5109585" y="3499439"/>
                </a:lnTo>
                <a:cubicBezTo>
                  <a:pt x="5110124" y="3494674"/>
                  <a:pt x="5112327" y="3489953"/>
                  <a:pt x="5116193" y="3485277"/>
                </a:cubicBezTo>
                <a:lnTo>
                  <a:pt x="5114035" y="3478803"/>
                </a:lnTo>
                <a:lnTo>
                  <a:pt x="5114035" y="3477724"/>
                </a:lnTo>
                <a:lnTo>
                  <a:pt x="5118351" y="3446163"/>
                </a:lnTo>
                <a:lnTo>
                  <a:pt x="5122667" y="3435373"/>
                </a:lnTo>
                <a:lnTo>
                  <a:pt x="5124960" y="3433215"/>
                </a:lnTo>
                <a:lnTo>
                  <a:pt x="5124960" y="3428899"/>
                </a:lnTo>
                <a:lnTo>
                  <a:pt x="5123746" y="3422290"/>
                </a:lnTo>
                <a:lnTo>
                  <a:pt x="5127118" y="3414737"/>
                </a:lnTo>
                <a:lnTo>
                  <a:pt x="5126039" y="3406105"/>
                </a:lnTo>
                <a:lnTo>
                  <a:pt x="5130355" y="3403947"/>
                </a:lnTo>
                <a:lnTo>
                  <a:pt x="5130355" y="3402868"/>
                </a:lnTo>
                <a:cubicBezTo>
                  <a:pt x="5126759" y="3399002"/>
                  <a:pt x="5124960" y="3395720"/>
                  <a:pt x="5124960" y="3393022"/>
                </a:cubicBezTo>
                <a:lnTo>
                  <a:pt x="5126039" y="3382232"/>
                </a:lnTo>
                <a:lnTo>
                  <a:pt x="5124960" y="3370228"/>
                </a:lnTo>
                <a:lnTo>
                  <a:pt x="5126039" y="3366991"/>
                </a:lnTo>
                <a:lnTo>
                  <a:pt x="5124960" y="3360517"/>
                </a:lnTo>
                <a:lnTo>
                  <a:pt x="5127118" y="3352964"/>
                </a:lnTo>
                <a:lnTo>
                  <a:pt x="5124960" y="3350671"/>
                </a:lnTo>
                <a:lnTo>
                  <a:pt x="5124960" y="3344197"/>
                </a:lnTo>
                <a:close/>
                <a:moveTo>
                  <a:pt x="4164759" y="3338937"/>
                </a:moveTo>
                <a:lnTo>
                  <a:pt x="4165838" y="3338937"/>
                </a:lnTo>
                <a:cubicBezTo>
                  <a:pt x="4168985" y="3344063"/>
                  <a:pt x="4174110" y="3346625"/>
                  <a:pt x="4181214" y="3346625"/>
                </a:cubicBezTo>
                <a:cubicBezTo>
                  <a:pt x="4190115" y="3350402"/>
                  <a:pt x="4195195" y="3353684"/>
                  <a:pt x="4196455" y="3356471"/>
                </a:cubicBezTo>
                <a:lnTo>
                  <a:pt x="4196455" y="3359708"/>
                </a:lnTo>
                <a:lnTo>
                  <a:pt x="4193218" y="3363080"/>
                </a:lnTo>
                <a:lnTo>
                  <a:pt x="4177842" y="3363080"/>
                </a:lnTo>
                <a:lnTo>
                  <a:pt x="4176763" y="3368475"/>
                </a:lnTo>
                <a:lnTo>
                  <a:pt x="4176763" y="3378321"/>
                </a:lnTo>
                <a:cubicBezTo>
                  <a:pt x="4176763" y="3379760"/>
                  <a:pt x="4175684" y="3380479"/>
                  <a:pt x="4173526" y="3380479"/>
                </a:cubicBezTo>
                <a:lnTo>
                  <a:pt x="4173526" y="3381558"/>
                </a:lnTo>
                <a:cubicBezTo>
                  <a:pt x="4175684" y="3381558"/>
                  <a:pt x="4176763" y="3382322"/>
                  <a:pt x="4176763" y="3383851"/>
                </a:cubicBezTo>
                <a:lnTo>
                  <a:pt x="4176763" y="3384930"/>
                </a:lnTo>
                <a:lnTo>
                  <a:pt x="4173526" y="3389246"/>
                </a:lnTo>
                <a:lnTo>
                  <a:pt x="4177842" y="3401250"/>
                </a:lnTo>
                <a:cubicBezTo>
                  <a:pt x="4177842" y="3407634"/>
                  <a:pt x="4176403" y="3412759"/>
                  <a:pt x="4173526" y="3416626"/>
                </a:cubicBezTo>
                <a:lnTo>
                  <a:pt x="4173526" y="3417705"/>
                </a:lnTo>
                <a:cubicBezTo>
                  <a:pt x="4174065" y="3422111"/>
                  <a:pt x="4175144" y="3424313"/>
                  <a:pt x="4176763" y="3424313"/>
                </a:cubicBezTo>
                <a:lnTo>
                  <a:pt x="4174605" y="3442926"/>
                </a:lnTo>
                <a:cubicBezTo>
                  <a:pt x="4177572" y="3447242"/>
                  <a:pt x="4179056" y="3450884"/>
                  <a:pt x="4179056" y="3453851"/>
                </a:cubicBezTo>
                <a:cubicBezTo>
                  <a:pt x="4179056" y="3459516"/>
                  <a:pt x="4173570" y="3464641"/>
                  <a:pt x="4162601" y="3469227"/>
                </a:cubicBezTo>
                <a:lnTo>
                  <a:pt x="4157071" y="3469227"/>
                </a:lnTo>
                <a:cubicBezTo>
                  <a:pt x="4154373" y="3469227"/>
                  <a:pt x="4150732" y="3467743"/>
                  <a:pt x="4146146" y="3464776"/>
                </a:cubicBezTo>
                <a:lnTo>
                  <a:pt x="4137379" y="3465855"/>
                </a:lnTo>
                <a:lnTo>
                  <a:pt x="4136300" y="3462618"/>
                </a:lnTo>
                <a:lnTo>
                  <a:pt x="4135221" y="3463697"/>
                </a:lnTo>
                <a:lnTo>
                  <a:pt x="4134142" y="3463697"/>
                </a:lnTo>
                <a:cubicBezTo>
                  <a:pt x="4132343" y="3457853"/>
                  <a:pt x="4130860" y="3454930"/>
                  <a:pt x="4129691" y="3454930"/>
                </a:cubicBezTo>
                <a:lnTo>
                  <a:pt x="4121059" y="3454930"/>
                </a:lnTo>
                <a:cubicBezTo>
                  <a:pt x="4121059" y="3457897"/>
                  <a:pt x="4119935" y="3459381"/>
                  <a:pt x="4117687" y="3459381"/>
                </a:cubicBezTo>
                <a:lnTo>
                  <a:pt x="4107841" y="3459381"/>
                </a:lnTo>
                <a:lnTo>
                  <a:pt x="4101232" y="3462618"/>
                </a:lnTo>
                <a:lnTo>
                  <a:pt x="4096916" y="3456009"/>
                </a:lnTo>
                <a:lnTo>
                  <a:pt x="4094758" y="3456009"/>
                </a:lnTo>
                <a:cubicBezTo>
                  <a:pt x="4090892" y="3456009"/>
                  <a:pt x="4088689" y="3457853"/>
                  <a:pt x="4088150" y="3461539"/>
                </a:cubicBezTo>
                <a:lnTo>
                  <a:pt x="4090308" y="3463697"/>
                </a:lnTo>
                <a:cubicBezTo>
                  <a:pt x="4088509" y="3463697"/>
                  <a:pt x="4082305" y="3467339"/>
                  <a:pt x="4071695" y="3474622"/>
                </a:cubicBezTo>
                <a:lnTo>
                  <a:pt x="4063063" y="3479073"/>
                </a:lnTo>
                <a:lnTo>
                  <a:pt x="4059691" y="3479073"/>
                </a:lnTo>
                <a:cubicBezTo>
                  <a:pt x="4053127" y="3473408"/>
                  <a:pt x="4049845" y="3467204"/>
                  <a:pt x="4049845" y="3460460"/>
                </a:cubicBezTo>
                <a:cubicBezTo>
                  <a:pt x="4048226" y="3460460"/>
                  <a:pt x="4046023" y="3454975"/>
                  <a:pt x="4043236" y="3444005"/>
                </a:cubicBezTo>
                <a:cubicBezTo>
                  <a:pt x="4040358" y="3442747"/>
                  <a:pt x="4038920" y="3440184"/>
                  <a:pt x="4038920" y="3436317"/>
                </a:cubicBezTo>
                <a:lnTo>
                  <a:pt x="4041078" y="3434159"/>
                </a:lnTo>
                <a:lnTo>
                  <a:pt x="4049845" y="3434159"/>
                </a:lnTo>
                <a:cubicBezTo>
                  <a:pt x="4052812" y="3435598"/>
                  <a:pt x="4054296" y="3437396"/>
                  <a:pt x="4054296" y="3439554"/>
                </a:cubicBezTo>
                <a:lnTo>
                  <a:pt x="4056454" y="3439554"/>
                </a:lnTo>
                <a:cubicBezTo>
                  <a:pt x="4059151" y="3439554"/>
                  <a:pt x="4061714" y="3431552"/>
                  <a:pt x="4064142" y="3415547"/>
                </a:cubicBezTo>
                <a:lnTo>
                  <a:pt x="4065221" y="3414468"/>
                </a:lnTo>
                <a:lnTo>
                  <a:pt x="4061849" y="3406780"/>
                </a:lnTo>
                <a:lnTo>
                  <a:pt x="4063063" y="3386009"/>
                </a:lnTo>
                <a:cubicBezTo>
                  <a:pt x="4061354" y="3372881"/>
                  <a:pt x="4057668" y="3366317"/>
                  <a:pt x="4052003" y="3366317"/>
                </a:cubicBezTo>
                <a:cubicBezTo>
                  <a:pt x="4048406" y="3366317"/>
                  <a:pt x="4046608" y="3363754"/>
                  <a:pt x="4046608" y="3358629"/>
                </a:cubicBezTo>
                <a:lnTo>
                  <a:pt x="4046608" y="3354313"/>
                </a:lnTo>
                <a:cubicBezTo>
                  <a:pt x="4046608" y="3352065"/>
                  <a:pt x="4052452" y="3350941"/>
                  <a:pt x="4064142" y="3350941"/>
                </a:cubicBezTo>
                <a:lnTo>
                  <a:pt x="4069537" y="3350941"/>
                </a:lnTo>
                <a:lnTo>
                  <a:pt x="4082754" y="3355392"/>
                </a:lnTo>
                <a:lnTo>
                  <a:pt x="4089229" y="3352020"/>
                </a:lnTo>
                <a:lnTo>
                  <a:pt x="4094758" y="3353099"/>
                </a:lnTo>
                <a:lnTo>
                  <a:pt x="4100153" y="3352020"/>
                </a:lnTo>
                <a:cubicBezTo>
                  <a:pt x="4105458" y="3354987"/>
                  <a:pt x="4109505" y="3356471"/>
                  <a:pt x="4112292" y="3356471"/>
                </a:cubicBezTo>
                <a:lnTo>
                  <a:pt x="4124296" y="3355392"/>
                </a:lnTo>
                <a:lnTo>
                  <a:pt x="4125375" y="3356471"/>
                </a:lnTo>
                <a:lnTo>
                  <a:pt x="4125375" y="3359708"/>
                </a:lnTo>
                <a:cubicBezTo>
                  <a:pt x="4125375" y="3361147"/>
                  <a:pt x="4121374" y="3361866"/>
                  <a:pt x="4113371" y="3361866"/>
                </a:cubicBezTo>
                <a:lnTo>
                  <a:pt x="4112292" y="3363080"/>
                </a:lnTo>
                <a:lnTo>
                  <a:pt x="4112292" y="3369554"/>
                </a:lnTo>
                <a:lnTo>
                  <a:pt x="4113371" y="3377242"/>
                </a:lnTo>
                <a:lnTo>
                  <a:pt x="4117687" y="3377242"/>
                </a:lnTo>
                <a:cubicBezTo>
                  <a:pt x="4120295" y="3377242"/>
                  <a:pt x="4123217" y="3378681"/>
                  <a:pt x="4126454" y="3381558"/>
                </a:cubicBezTo>
                <a:cubicBezTo>
                  <a:pt x="4129421" y="3377242"/>
                  <a:pt x="4130905" y="3373960"/>
                  <a:pt x="4130905" y="3371712"/>
                </a:cubicBezTo>
                <a:lnTo>
                  <a:pt x="4127533" y="3363080"/>
                </a:lnTo>
                <a:cubicBezTo>
                  <a:pt x="4127533" y="3355527"/>
                  <a:pt x="4137379" y="3350042"/>
                  <a:pt x="4157071" y="3346625"/>
                </a:cubicBezTo>
                <a:close/>
                <a:moveTo>
                  <a:pt x="6653193" y="3338802"/>
                </a:moveTo>
                <a:cubicBezTo>
                  <a:pt x="6679628" y="3345906"/>
                  <a:pt x="6692846" y="3352695"/>
                  <a:pt x="6692846" y="3359169"/>
                </a:cubicBezTo>
                <a:cubicBezTo>
                  <a:pt x="6697342" y="3359169"/>
                  <a:pt x="6700219" y="3362720"/>
                  <a:pt x="6701478" y="3369824"/>
                </a:cubicBezTo>
                <a:lnTo>
                  <a:pt x="6699320" y="3376298"/>
                </a:lnTo>
                <a:lnTo>
                  <a:pt x="6699320" y="3382772"/>
                </a:lnTo>
                <a:lnTo>
                  <a:pt x="6700399" y="3392348"/>
                </a:lnTo>
                <a:cubicBezTo>
                  <a:pt x="6700399" y="3395765"/>
                  <a:pt x="6693970" y="3398642"/>
                  <a:pt x="6681112" y="3400980"/>
                </a:cubicBezTo>
                <a:lnTo>
                  <a:pt x="6675717" y="3399901"/>
                </a:lnTo>
                <a:lnTo>
                  <a:pt x="6668164" y="3400980"/>
                </a:lnTo>
                <a:cubicBezTo>
                  <a:pt x="6661060" y="3394146"/>
                  <a:pt x="6657509" y="3383446"/>
                  <a:pt x="6657509" y="3368880"/>
                </a:cubicBezTo>
                <a:cubicBezTo>
                  <a:pt x="6653912" y="3358270"/>
                  <a:pt x="6649236" y="3350762"/>
                  <a:pt x="6643481" y="3346355"/>
                </a:cubicBezTo>
                <a:lnTo>
                  <a:pt x="6643481" y="3345276"/>
                </a:lnTo>
                <a:cubicBezTo>
                  <a:pt x="6645999" y="3340960"/>
                  <a:pt x="6649236" y="3338802"/>
                  <a:pt x="6653193" y="3338802"/>
                </a:cubicBezTo>
                <a:close/>
                <a:moveTo>
                  <a:pt x="1234354" y="3338533"/>
                </a:moveTo>
                <a:lnTo>
                  <a:pt x="1235433" y="3338533"/>
                </a:lnTo>
                <a:cubicBezTo>
                  <a:pt x="1239389" y="3344377"/>
                  <a:pt x="1243030" y="3347300"/>
                  <a:pt x="1246358" y="3347300"/>
                </a:cubicBezTo>
                <a:cubicBezTo>
                  <a:pt x="1251123" y="3350267"/>
                  <a:pt x="1257372" y="3352110"/>
                  <a:pt x="1265105" y="3352829"/>
                </a:cubicBezTo>
                <a:cubicBezTo>
                  <a:pt x="1270231" y="3357235"/>
                  <a:pt x="1273511" y="3363080"/>
                  <a:pt x="1274952" y="3370363"/>
                </a:cubicBezTo>
                <a:lnTo>
                  <a:pt x="1270500" y="3374814"/>
                </a:lnTo>
                <a:lnTo>
                  <a:pt x="1254046" y="3374814"/>
                </a:lnTo>
                <a:cubicBezTo>
                  <a:pt x="1248381" y="3372566"/>
                  <a:pt x="1238489" y="3371082"/>
                  <a:pt x="1224374" y="3370363"/>
                </a:cubicBezTo>
                <a:lnTo>
                  <a:pt x="1206839" y="3372521"/>
                </a:lnTo>
                <a:lnTo>
                  <a:pt x="1206839" y="3371442"/>
                </a:lnTo>
                <a:lnTo>
                  <a:pt x="1194701" y="3374814"/>
                </a:lnTo>
                <a:lnTo>
                  <a:pt x="1192543" y="3374814"/>
                </a:lnTo>
                <a:cubicBezTo>
                  <a:pt x="1190025" y="3374814"/>
                  <a:pt x="1186381" y="3373331"/>
                  <a:pt x="1181616" y="3370363"/>
                </a:cubicBezTo>
                <a:lnTo>
                  <a:pt x="1180403" y="3371442"/>
                </a:lnTo>
                <a:lnTo>
                  <a:pt x="1179324" y="3371442"/>
                </a:lnTo>
                <a:lnTo>
                  <a:pt x="1178246" y="3370363"/>
                </a:lnTo>
                <a:lnTo>
                  <a:pt x="1177166" y="3370363"/>
                </a:lnTo>
                <a:lnTo>
                  <a:pt x="1163948" y="3375893"/>
                </a:lnTo>
                <a:lnTo>
                  <a:pt x="1159632" y="3374814"/>
                </a:lnTo>
                <a:lnTo>
                  <a:pt x="1158553" y="3374814"/>
                </a:lnTo>
                <a:lnTo>
                  <a:pt x="1158553" y="3375893"/>
                </a:lnTo>
                <a:lnTo>
                  <a:pt x="1159632" y="3381423"/>
                </a:lnTo>
                <a:cubicBezTo>
                  <a:pt x="1153968" y="3386728"/>
                  <a:pt x="1149922" y="3392213"/>
                  <a:pt x="1147494" y="3397878"/>
                </a:cubicBezTo>
                <a:cubicBezTo>
                  <a:pt x="1145337" y="3397878"/>
                  <a:pt x="1143133" y="3399316"/>
                  <a:pt x="1140885" y="3402194"/>
                </a:cubicBezTo>
                <a:lnTo>
                  <a:pt x="1139806" y="3402194"/>
                </a:lnTo>
                <a:lnTo>
                  <a:pt x="1140885" y="3403273"/>
                </a:lnTo>
                <a:lnTo>
                  <a:pt x="1140885" y="3406645"/>
                </a:lnTo>
                <a:cubicBezTo>
                  <a:pt x="1140885" y="3409792"/>
                  <a:pt x="1136120" y="3411995"/>
                  <a:pt x="1126589" y="3413254"/>
                </a:cubicBezTo>
                <a:lnTo>
                  <a:pt x="1125508" y="3414333"/>
                </a:lnTo>
                <a:cubicBezTo>
                  <a:pt x="1126589" y="3421616"/>
                  <a:pt x="1128432" y="3425258"/>
                  <a:pt x="1131039" y="3425258"/>
                </a:cubicBezTo>
                <a:lnTo>
                  <a:pt x="1133197" y="3425258"/>
                </a:lnTo>
                <a:cubicBezTo>
                  <a:pt x="1133197" y="3423100"/>
                  <a:pt x="1134680" y="3421301"/>
                  <a:pt x="1137649" y="3419863"/>
                </a:cubicBezTo>
                <a:lnTo>
                  <a:pt x="1141964" y="3419863"/>
                </a:lnTo>
                <a:lnTo>
                  <a:pt x="1143179" y="3420942"/>
                </a:lnTo>
                <a:lnTo>
                  <a:pt x="1149652" y="3418784"/>
                </a:lnTo>
                <a:lnTo>
                  <a:pt x="1158553" y="3418784"/>
                </a:lnTo>
                <a:lnTo>
                  <a:pt x="1168399" y="3422021"/>
                </a:lnTo>
                <a:lnTo>
                  <a:pt x="1176088" y="3418784"/>
                </a:lnTo>
                <a:cubicBezTo>
                  <a:pt x="1181932" y="3419863"/>
                  <a:pt x="1184854" y="3420942"/>
                  <a:pt x="1184854" y="3422021"/>
                </a:cubicBezTo>
                <a:lnTo>
                  <a:pt x="1196993" y="3417570"/>
                </a:lnTo>
                <a:lnTo>
                  <a:pt x="1204681" y="3417570"/>
                </a:lnTo>
                <a:lnTo>
                  <a:pt x="1208997" y="3420942"/>
                </a:lnTo>
                <a:lnTo>
                  <a:pt x="1210076" y="3420942"/>
                </a:lnTo>
                <a:cubicBezTo>
                  <a:pt x="1217809" y="3406465"/>
                  <a:pt x="1224058" y="3399137"/>
                  <a:pt x="1228823" y="3398957"/>
                </a:cubicBezTo>
                <a:lnTo>
                  <a:pt x="1235433" y="3397878"/>
                </a:lnTo>
                <a:cubicBezTo>
                  <a:pt x="1241276" y="3400395"/>
                  <a:pt x="1244200" y="3402194"/>
                  <a:pt x="1244200" y="3403273"/>
                </a:cubicBezTo>
                <a:lnTo>
                  <a:pt x="1243121" y="3404487"/>
                </a:lnTo>
                <a:lnTo>
                  <a:pt x="1244200" y="3407724"/>
                </a:lnTo>
                <a:lnTo>
                  <a:pt x="1240827" y="3413254"/>
                </a:lnTo>
                <a:lnTo>
                  <a:pt x="1240827" y="3414333"/>
                </a:lnTo>
                <a:lnTo>
                  <a:pt x="1242042" y="3414333"/>
                </a:lnTo>
                <a:cubicBezTo>
                  <a:pt x="1242222" y="3411545"/>
                  <a:pt x="1243661" y="3409342"/>
                  <a:pt x="1246358" y="3407724"/>
                </a:cubicBezTo>
                <a:cubicBezTo>
                  <a:pt x="1258855" y="3416535"/>
                  <a:pt x="1265105" y="3422785"/>
                  <a:pt x="1265105" y="3426471"/>
                </a:cubicBezTo>
                <a:cubicBezTo>
                  <a:pt x="1267083" y="3426471"/>
                  <a:pt x="1268882" y="3428270"/>
                  <a:pt x="1270500" y="3431866"/>
                </a:cubicBezTo>
                <a:lnTo>
                  <a:pt x="1270500" y="3437396"/>
                </a:lnTo>
                <a:cubicBezTo>
                  <a:pt x="1263217" y="3447107"/>
                  <a:pt x="1259576" y="3454076"/>
                  <a:pt x="1259576" y="3458302"/>
                </a:cubicBezTo>
                <a:lnTo>
                  <a:pt x="1259576" y="3471385"/>
                </a:lnTo>
                <a:lnTo>
                  <a:pt x="1258496" y="3489054"/>
                </a:lnTo>
                <a:cubicBezTo>
                  <a:pt x="1261373" y="3493460"/>
                  <a:pt x="1262813" y="3496742"/>
                  <a:pt x="1262813" y="3498900"/>
                </a:cubicBezTo>
                <a:lnTo>
                  <a:pt x="1260654" y="3514275"/>
                </a:lnTo>
                <a:lnTo>
                  <a:pt x="1261733" y="3518726"/>
                </a:lnTo>
                <a:cubicBezTo>
                  <a:pt x="1261733" y="3523042"/>
                  <a:pt x="1259890" y="3525200"/>
                  <a:pt x="1256204" y="3525200"/>
                </a:cubicBezTo>
                <a:lnTo>
                  <a:pt x="1252967" y="3528572"/>
                </a:lnTo>
                <a:lnTo>
                  <a:pt x="1252967" y="3529651"/>
                </a:lnTo>
                <a:lnTo>
                  <a:pt x="1255125" y="3531809"/>
                </a:lnTo>
                <a:lnTo>
                  <a:pt x="1258496" y="3530730"/>
                </a:lnTo>
                <a:lnTo>
                  <a:pt x="1260654" y="3534102"/>
                </a:lnTo>
                <a:lnTo>
                  <a:pt x="1259576" y="3539497"/>
                </a:lnTo>
                <a:lnTo>
                  <a:pt x="1262813" y="3547185"/>
                </a:lnTo>
                <a:lnTo>
                  <a:pt x="1260654" y="3559324"/>
                </a:lnTo>
                <a:lnTo>
                  <a:pt x="1262813" y="3576858"/>
                </a:lnTo>
                <a:cubicBezTo>
                  <a:pt x="1261553" y="3580184"/>
                  <a:pt x="1259350" y="3582747"/>
                  <a:pt x="1256204" y="3584546"/>
                </a:cubicBezTo>
                <a:cubicBezTo>
                  <a:pt x="1254944" y="3580319"/>
                  <a:pt x="1252786" y="3576678"/>
                  <a:pt x="1249729" y="3573621"/>
                </a:cubicBezTo>
                <a:lnTo>
                  <a:pt x="1249729" y="3574700"/>
                </a:lnTo>
                <a:cubicBezTo>
                  <a:pt x="1253326" y="3580184"/>
                  <a:pt x="1255125" y="3584231"/>
                  <a:pt x="1255125" y="3586838"/>
                </a:cubicBezTo>
                <a:cubicBezTo>
                  <a:pt x="1249279" y="3587917"/>
                  <a:pt x="1246358" y="3591919"/>
                  <a:pt x="1246358" y="3598842"/>
                </a:cubicBezTo>
                <a:lnTo>
                  <a:pt x="1225452" y="3605451"/>
                </a:lnTo>
                <a:lnTo>
                  <a:pt x="1220058" y="3605451"/>
                </a:lnTo>
                <a:cubicBezTo>
                  <a:pt x="1217809" y="3605451"/>
                  <a:pt x="1216686" y="3602889"/>
                  <a:pt x="1216686" y="3597763"/>
                </a:cubicBezTo>
                <a:cubicBezTo>
                  <a:pt x="1216686" y="3588052"/>
                  <a:pt x="1211559" y="3580005"/>
                  <a:pt x="1201309" y="3573621"/>
                </a:cubicBezTo>
                <a:cubicBezTo>
                  <a:pt x="1199871" y="3582432"/>
                  <a:pt x="1198431" y="3586838"/>
                  <a:pt x="1196993" y="3586838"/>
                </a:cubicBezTo>
                <a:lnTo>
                  <a:pt x="1199151" y="3592233"/>
                </a:lnTo>
                <a:cubicBezTo>
                  <a:pt x="1196723" y="3594481"/>
                  <a:pt x="1190878" y="3597403"/>
                  <a:pt x="1181616" y="3601000"/>
                </a:cubicBezTo>
                <a:lnTo>
                  <a:pt x="1180403" y="3601000"/>
                </a:lnTo>
                <a:cubicBezTo>
                  <a:pt x="1178425" y="3601000"/>
                  <a:pt x="1177347" y="3599202"/>
                  <a:pt x="1177166" y="3595605"/>
                </a:cubicBezTo>
                <a:lnTo>
                  <a:pt x="1175009" y="3595605"/>
                </a:lnTo>
                <a:cubicBezTo>
                  <a:pt x="1170242" y="3599202"/>
                  <a:pt x="1166557" y="3601000"/>
                  <a:pt x="1163948" y="3601000"/>
                </a:cubicBezTo>
                <a:cubicBezTo>
                  <a:pt x="1155047" y="3601000"/>
                  <a:pt x="1150282" y="3595515"/>
                  <a:pt x="1149652" y="3584546"/>
                </a:cubicBezTo>
                <a:lnTo>
                  <a:pt x="1150865" y="3579151"/>
                </a:lnTo>
                <a:lnTo>
                  <a:pt x="1148574" y="3571463"/>
                </a:lnTo>
                <a:cubicBezTo>
                  <a:pt x="1150102" y="3568495"/>
                  <a:pt x="1150865" y="3564449"/>
                  <a:pt x="1150865" y="3559324"/>
                </a:cubicBezTo>
                <a:lnTo>
                  <a:pt x="1150865" y="3549478"/>
                </a:lnTo>
                <a:lnTo>
                  <a:pt x="1148574" y="3538418"/>
                </a:lnTo>
                <a:cubicBezTo>
                  <a:pt x="1149741" y="3528887"/>
                  <a:pt x="1150865" y="3524121"/>
                  <a:pt x="1151944" y="3524121"/>
                </a:cubicBezTo>
                <a:lnTo>
                  <a:pt x="1150865" y="3523042"/>
                </a:lnTo>
                <a:lnTo>
                  <a:pt x="1150865" y="3506588"/>
                </a:lnTo>
                <a:lnTo>
                  <a:pt x="1151944" y="3502137"/>
                </a:lnTo>
                <a:lnTo>
                  <a:pt x="1149652" y="3491212"/>
                </a:lnTo>
                <a:lnTo>
                  <a:pt x="1153023" y="3481366"/>
                </a:lnTo>
                <a:lnTo>
                  <a:pt x="1149652" y="3479073"/>
                </a:lnTo>
                <a:lnTo>
                  <a:pt x="1150865" y="3460460"/>
                </a:lnTo>
                <a:lnTo>
                  <a:pt x="1150865" y="3436317"/>
                </a:lnTo>
                <a:lnTo>
                  <a:pt x="1153023" y="3432945"/>
                </a:lnTo>
                <a:lnTo>
                  <a:pt x="1153023" y="3431866"/>
                </a:lnTo>
                <a:lnTo>
                  <a:pt x="1147494" y="3427550"/>
                </a:lnTo>
                <a:lnTo>
                  <a:pt x="1139806" y="3427550"/>
                </a:lnTo>
                <a:lnTo>
                  <a:pt x="1140885" y="3440633"/>
                </a:lnTo>
                <a:lnTo>
                  <a:pt x="1138727" y="3459381"/>
                </a:lnTo>
                <a:lnTo>
                  <a:pt x="1140885" y="3472599"/>
                </a:lnTo>
                <a:lnTo>
                  <a:pt x="1140885" y="3476915"/>
                </a:lnTo>
                <a:cubicBezTo>
                  <a:pt x="1138907" y="3480601"/>
                  <a:pt x="1136703" y="3482445"/>
                  <a:pt x="1134276" y="3482445"/>
                </a:cubicBezTo>
                <a:lnTo>
                  <a:pt x="1134276" y="3483524"/>
                </a:lnTo>
                <a:cubicBezTo>
                  <a:pt x="1137244" y="3483524"/>
                  <a:pt x="1138727" y="3486086"/>
                  <a:pt x="1138727" y="3491212"/>
                </a:cubicBezTo>
                <a:lnTo>
                  <a:pt x="1140885" y="3498900"/>
                </a:lnTo>
                <a:lnTo>
                  <a:pt x="1140885" y="3501058"/>
                </a:lnTo>
                <a:cubicBezTo>
                  <a:pt x="1140885" y="3506363"/>
                  <a:pt x="1139806" y="3509690"/>
                  <a:pt x="1137649" y="3511038"/>
                </a:cubicBezTo>
                <a:lnTo>
                  <a:pt x="1138727" y="3516433"/>
                </a:lnTo>
                <a:lnTo>
                  <a:pt x="1138727" y="3518726"/>
                </a:lnTo>
                <a:lnTo>
                  <a:pt x="1136569" y="3527493"/>
                </a:lnTo>
                <a:lnTo>
                  <a:pt x="1136569" y="3535181"/>
                </a:lnTo>
                <a:lnTo>
                  <a:pt x="1139806" y="3556087"/>
                </a:lnTo>
                <a:cubicBezTo>
                  <a:pt x="1138187" y="3556087"/>
                  <a:pt x="1137108" y="3557885"/>
                  <a:pt x="1136569" y="3561482"/>
                </a:cubicBezTo>
                <a:cubicBezTo>
                  <a:pt x="1139447" y="3562561"/>
                  <a:pt x="1140885" y="3565123"/>
                  <a:pt x="1140885" y="3569170"/>
                </a:cubicBezTo>
                <a:lnTo>
                  <a:pt x="1140885" y="3575779"/>
                </a:lnTo>
                <a:cubicBezTo>
                  <a:pt x="1140885" y="3578926"/>
                  <a:pt x="1139086" y="3582612"/>
                  <a:pt x="1135491" y="3586838"/>
                </a:cubicBezTo>
                <a:lnTo>
                  <a:pt x="1136569" y="3593312"/>
                </a:lnTo>
                <a:cubicBezTo>
                  <a:pt x="1136569" y="3596280"/>
                  <a:pt x="1132883" y="3599247"/>
                  <a:pt x="1125508" y="3602214"/>
                </a:cubicBezTo>
                <a:cubicBezTo>
                  <a:pt x="1115258" y="3600686"/>
                  <a:pt x="1110134" y="3598842"/>
                  <a:pt x="1110134" y="3596684"/>
                </a:cubicBezTo>
                <a:lnTo>
                  <a:pt x="1106897" y="3597763"/>
                </a:lnTo>
                <a:cubicBezTo>
                  <a:pt x="1093678" y="3597224"/>
                  <a:pt x="1087069" y="3593178"/>
                  <a:pt x="1087069" y="3585625"/>
                </a:cubicBezTo>
                <a:cubicBezTo>
                  <a:pt x="1087429" y="3579060"/>
                  <a:pt x="1088554" y="3575779"/>
                  <a:pt x="1090442" y="3575779"/>
                </a:cubicBezTo>
                <a:lnTo>
                  <a:pt x="1092600" y="3577937"/>
                </a:lnTo>
                <a:lnTo>
                  <a:pt x="1092600" y="3574700"/>
                </a:lnTo>
                <a:cubicBezTo>
                  <a:pt x="1088913" y="3569934"/>
                  <a:pt x="1087069" y="3565888"/>
                  <a:pt x="1087069" y="3562561"/>
                </a:cubicBezTo>
                <a:lnTo>
                  <a:pt x="1092600" y="3556087"/>
                </a:lnTo>
                <a:lnTo>
                  <a:pt x="1092600" y="3553794"/>
                </a:lnTo>
                <a:cubicBezTo>
                  <a:pt x="1090442" y="3551096"/>
                  <a:pt x="1089363" y="3548534"/>
                  <a:pt x="1089363" y="3546106"/>
                </a:cubicBezTo>
                <a:lnTo>
                  <a:pt x="1089363" y="3538418"/>
                </a:lnTo>
                <a:lnTo>
                  <a:pt x="1091520" y="3535181"/>
                </a:lnTo>
                <a:lnTo>
                  <a:pt x="1091520" y="3532888"/>
                </a:lnTo>
                <a:cubicBezTo>
                  <a:pt x="1088554" y="3529831"/>
                  <a:pt x="1087069" y="3526909"/>
                  <a:pt x="1087069" y="3524121"/>
                </a:cubicBezTo>
                <a:lnTo>
                  <a:pt x="1087069" y="3523042"/>
                </a:lnTo>
                <a:cubicBezTo>
                  <a:pt x="1087069" y="3520165"/>
                  <a:pt x="1090396" y="3518726"/>
                  <a:pt x="1097051" y="3518726"/>
                </a:cubicBezTo>
                <a:lnTo>
                  <a:pt x="1098130" y="3517512"/>
                </a:lnTo>
                <a:lnTo>
                  <a:pt x="1098130" y="3513196"/>
                </a:lnTo>
                <a:cubicBezTo>
                  <a:pt x="1093543" y="3513196"/>
                  <a:pt x="1090621" y="3509510"/>
                  <a:pt x="1089363" y="3502137"/>
                </a:cubicBezTo>
                <a:lnTo>
                  <a:pt x="1089363" y="3497821"/>
                </a:lnTo>
                <a:lnTo>
                  <a:pt x="1090442" y="3496742"/>
                </a:lnTo>
                <a:lnTo>
                  <a:pt x="1087069" y="3487975"/>
                </a:lnTo>
                <a:lnTo>
                  <a:pt x="1087069" y="3486761"/>
                </a:lnTo>
                <a:cubicBezTo>
                  <a:pt x="1089138" y="3484782"/>
                  <a:pt x="1090621" y="3481141"/>
                  <a:pt x="1091520" y="3475836"/>
                </a:cubicBezTo>
                <a:lnTo>
                  <a:pt x="1089363" y="3473678"/>
                </a:lnTo>
                <a:lnTo>
                  <a:pt x="1089363" y="3461539"/>
                </a:lnTo>
                <a:lnTo>
                  <a:pt x="1091520" y="3452772"/>
                </a:lnTo>
                <a:lnTo>
                  <a:pt x="1089363" y="3449535"/>
                </a:lnTo>
                <a:lnTo>
                  <a:pt x="1089363" y="3432945"/>
                </a:lnTo>
                <a:lnTo>
                  <a:pt x="1088149" y="3427550"/>
                </a:lnTo>
                <a:lnTo>
                  <a:pt x="1083832" y="3428629"/>
                </a:lnTo>
                <a:lnTo>
                  <a:pt x="1078301" y="3424179"/>
                </a:lnTo>
                <a:lnTo>
                  <a:pt x="1077224" y="3424179"/>
                </a:lnTo>
                <a:lnTo>
                  <a:pt x="1079383" y="3422021"/>
                </a:lnTo>
                <a:lnTo>
                  <a:pt x="1085990" y="3422021"/>
                </a:lnTo>
                <a:cubicBezTo>
                  <a:pt x="1085990" y="3418873"/>
                  <a:pt x="1088913" y="3416311"/>
                  <a:pt x="1094757" y="3414333"/>
                </a:cubicBezTo>
                <a:cubicBezTo>
                  <a:pt x="1096017" y="3403902"/>
                  <a:pt x="1098939" y="3395855"/>
                  <a:pt x="1103524" y="3390190"/>
                </a:cubicBezTo>
                <a:lnTo>
                  <a:pt x="1104737" y="3385739"/>
                </a:lnTo>
                <a:lnTo>
                  <a:pt x="1102446" y="3379130"/>
                </a:lnTo>
                <a:lnTo>
                  <a:pt x="1103524" y="3378051"/>
                </a:lnTo>
                <a:lnTo>
                  <a:pt x="1103524" y="3376972"/>
                </a:lnTo>
                <a:cubicBezTo>
                  <a:pt x="1102986" y="3371847"/>
                  <a:pt x="1100423" y="3369284"/>
                  <a:pt x="1095836" y="3369284"/>
                </a:cubicBezTo>
                <a:lnTo>
                  <a:pt x="1089363" y="3371442"/>
                </a:lnTo>
                <a:lnTo>
                  <a:pt x="1084911" y="3370363"/>
                </a:lnTo>
                <a:lnTo>
                  <a:pt x="1056319" y="3374814"/>
                </a:lnTo>
                <a:lnTo>
                  <a:pt x="1052001" y="3373735"/>
                </a:lnTo>
                <a:lnTo>
                  <a:pt x="1043101" y="3374814"/>
                </a:lnTo>
                <a:cubicBezTo>
                  <a:pt x="1039503" y="3372566"/>
                  <a:pt x="1035861" y="3371442"/>
                  <a:pt x="1032176" y="3371442"/>
                </a:cubicBezTo>
                <a:lnTo>
                  <a:pt x="1031097" y="3371442"/>
                </a:lnTo>
                <a:lnTo>
                  <a:pt x="1025566" y="3374814"/>
                </a:lnTo>
                <a:cubicBezTo>
                  <a:pt x="1020081" y="3372027"/>
                  <a:pt x="1017159" y="3369824"/>
                  <a:pt x="1016799" y="3368205"/>
                </a:cubicBezTo>
                <a:cubicBezTo>
                  <a:pt x="1019947" y="3364878"/>
                  <a:pt x="1027635" y="3361956"/>
                  <a:pt x="1039862" y="3359438"/>
                </a:cubicBezTo>
                <a:lnTo>
                  <a:pt x="1053081" y="3359438"/>
                </a:lnTo>
                <a:lnTo>
                  <a:pt x="1069537" y="3363754"/>
                </a:lnTo>
                <a:lnTo>
                  <a:pt x="1075064" y="3363754"/>
                </a:lnTo>
                <a:cubicBezTo>
                  <a:pt x="1078122" y="3361596"/>
                  <a:pt x="1081045" y="3360517"/>
                  <a:pt x="1083832" y="3360517"/>
                </a:cubicBezTo>
                <a:cubicBezTo>
                  <a:pt x="1083832" y="3362855"/>
                  <a:pt x="1089678" y="3364294"/>
                  <a:pt x="1101367" y="3364833"/>
                </a:cubicBezTo>
                <a:cubicBezTo>
                  <a:pt x="1102805" y="3361596"/>
                  <a:pt x="1104288" y="3359798"/>
                  <a:pt x="1105818" y="3359438"/>
                </a:cubicBezTo>
                <a:lnTo>
                  <a:pt x="1109055" y="3359438"/>
                </a:lnTo>
                <a:cubicBezTo>
                  <a:pt x="1112021" y="3360877"/>
                  <a:pt x="1113504" y="3363080"/>
                  <a:pt x="1113504" y="3366047"/>
                </a:cubicBezTo>
                <a:lnTo>
                  <a:pt x="1116742" y="3366047"/>
                </a:lnTo>
                <a:lnTo>
                  <a:pt x="1120114" y="3363754"/>
                </a:lnTo>
                <a:lnTo>
                  <a:pt x="1131039" y="3364833"/>
                </a:lnTo>
                <a:cubicBezTo>
                  <a:pt x="1140031" y="3361236"/>
                  <a:pt x="1146999" y="3359438"/>
                  <a:pt x="1151944" y="3359438"/>
                </a:cubicBezTo>
                <a:lnTo>
                  <a:pt x="1165027" y="3359438"/>
                </a:lnTo>
                <a:lnTo>
                  <a:pt x="1175009" y="3364833"/>
                </a:lnTo>
                <a:cubicBezTo>
                  <a:pt x="1183011" y="3362495"/>
                  <a:pt x="1187371" y="3360697"/>
                  <a:pt x="1188091" y="3359438"/>
                </a:cubicBezTo>
                <a:lnTo>
                  <a:pt x="1204681" y="3362675"/>
                </a:lnTo>
                <a:cubicBezTo>
                  <a:pt x="1211066" y="3359798"/>
                  <a:pt x="1215830" y="3355392"/>
                  <a:pt x="1218979" y="3349458"/>
                </a:cubicBezTo>
                <a:lnTo>
                  <a:pt x="1220058" y="3348379"/>
                </a:lnTo>
                <a:lnTo>
                  <a:pt x="1221137" y="3348379"/>
                </a:lnTo>
                <a:lnTo>
                  <a:pt x="1227745" y="3349458"/>
                </a:lnTo>
                <a:cubicBezTo>
                  <a:pt x="1227745" y="3344962"/>
                  <a:pt x="1229947" y="3341320"/>
                  <a:pt x="1234354" y="3338533"/>
                </a:cubicBezTo>
                <a:close/>
                <a:moveTo>
                  <a:pt x="5722580" y="3336779"/>
                </a:moveTo>
                <a:cubicBezTo>
                  <a:pt x="5727165" y="3339657"/>
                  <a:pt x="5733010" y="3341455"/>
                  <a:pt x="5740113" y="3342174"/>
                </a:cubicBezTo>
                <a:cubicBezTo>
                  <a:pt x="5741013" y="3344512"/>
                  <a:pt x="5744654" y="3346625"/>
                  <a:pt x="5751038" y="3348513"/>
                </a:cubicBezTo>
                <a:cubicBezTo>
                  <a:pt x="5751038" y="3349952"/>
                  <a:pt x="5753241" y="3351031"/>
                  <a:pt x="5757647" y="3351750"/>
                </a:cubicBezTo>
                <a:cubicBezTo>
                  <a:pt x="5759805" y="3358944"/>
                  <a:pt x="5765605" y="3362540"/>
                  <a:pt x="5775046" y="3362540"/>
                </a:cubicBezTo>
                <a:cubicBezTo>
                  <a:pt x="5778913" y="3362540"/>
                  <a:pt x="5781475" y="3365733"/>
                  <a:pt x="5782734" y="3372117"/>
                </a:cubicBezTo>
                <a:lnTo>
                  <a:pt x="5777204" y="3376433"/>
                </a:lnTo>
                <a:cubicBezTo>
                  <a:pt x="5777204" y="3377692"/>
                  <a:pt x="5774687" y="3378771"/>
                  <a:pt x="5769651" y="3379670"/>
                </a:cubicBezTo>
                <a:lnTo>
                  <a:pt x="5769651" y="3380749"/>
                </a:lnTo>
                <a:cubicBezTo>
                  <a:pt x="5778733" y="3385694"/>
                  <a:pt x="5790377" y="3394596"/>
                  <a:pt x="5804584" y="3407454"/>
                </a:cubicBezTo>
                <a:lnTo>
                  <a:pt x="5804584" y="3408398"/>
                </a:lnTo>
                <a:cubicBezTo>
                  <a:pt x="5804224" y="3409747"/>
                  <a:pt x="5802381" y="3411141"/>
                  <a:pt x="5799054" y="3412579"/>
                </a:cubicBezTo>
                <a:cubicBezTo>
                  <a:pt x="5789613" y="3412040"/>
                  <a:pt x="5784892" y="3411321"/>
                  <a:pt x="5784892" y="3410421"/>
                </a:cubicBezTo>
                <a:lnTo>
                  <a:pt x="5776125" y="3413658"/>
                </a:lnTo>
                <a:lnTo>
                  <a:pt x="5769651" y="3412579"/>
                </a:lnTo>
                <a:lnTo>
                  <a:pt x="5764121" y="3414737"/>
                </a:lnTo>
                <a:cubicBezTo>
                  <a:pt x="5757377" y="3414737"/>
                  <a:pt x="5751578" y="3412624"/>
                  <a:pt x="5746722" y="3408398"/>
                </a:cubicBezTo>
                <a:lnTo>
                  <a:pt x="5731346" y="3412579"/>
                </a:lnTo>
                <a:lnTo>
                  <a:pt x="5702888" y="3411500"/>
                </a:lnTo>
                <a:lnTo>
                  <a:pt x="5697493" y="3412579"/>
                </a:lnTo>
                <a:lnTo>
                  <a:pt x="5697493" y="3427820"/>
                </a:lnTo>
                <a:lnTo>
                  <a:pt x="5705181" y="3433215"/>
                </a:lnTo>
                <a:lnTo>
                  <a:pt x="5708418" y="3433215"/>
                </a:lnTo>
                <a:cubicBezTo>
                  <a:pt x="5713003" y="3429799"/>
                  <a:pt x="5720647" y="3426247"/>
                  <a:pt x="5731346" y="3422560"/>
                </a:cubicBezTo>
                <a:cubicBezTo>
                  <a:pt x="5731346" y="3419143"/>
                  <a:pt x="5734269" y="3416985"/>
                  <a:pt x="5740113" y="3416086"/>
                </a:cubicBezTo>
                <a:lnTo>
                  <a:pt x="5744429" y="3416086"/>
                </a:lnTo>
                <a:cubicBezTo>
                  <a:pt x="5759805" y="3420042"/>
                  <a:pt x="5770730" y="3427191"/>
                  <a:pt x="5777204" y="3437531"/>
                </a:cubicBezTo>
                <a:cubicBezTo>
                  <a:pt x="5778733" y="3437531"/>
                  <a:pt x="5779497" y="3439330"/>
                  <a:pt x="5779497" y="3442926"/>
                </a:cubicBezTo>
                <a:cubicBezTo>
                  <a:pt x="5779497" y="3444275"/>
                  <a:pt x="5778013" y="3444949"/>
                  <a:pt x="5775046" y="3444949"/>
                </a:cubicBezTo>
                <a:lnTo>
                  <a:pt x="5773967" y="3446028"/>
                </a:lnTo>
                <a:lnTo>
                  <a:pt x="5773967" y="3449265"/>
                </a:lnTo>
                <a:cubicBezTo>
                  <a:pt x="5776125" y="3449265"/>
                  <a:pt x="5777204" y="3449985"/>
                  <a:pt x="5777204" y="3451423"/>
                </a:cubicBezTo>
                <a:lnTo>
                  <a:pt x="5777204" y="3452502"/>
                </a:lnTo>
                <a:lnTo>
                  <a:pt x="5772888" y="3468553"/>
                </a:lnTo>
                <a:lnTo>
                  <a:pt x="5775046" y="3473948"/>
                </a:lnTo>
                <a:lnTo>
                  <a:pt x="5771809" y="3482580"/>
                </a:lnTo>
                <a:lnTo>
                  <a:pt x="5772888" y="3486761"/>
                </a:lnTo>
                <a:lnTo>
                  <a:pt x="5771809" y="3489998"/>
                </a:lnTo>
                <a:lnTo>
                  <a:pt x="5772888" y="3495393"/>
                </a:lnTo>
                <a:cubicBezTo>
                  <a:pt x="5772888" y="3504115"/>
                  <a:pt x="5771450" y="3510184"/>
                  <a:pt x="5768572" y="3513601"/>
                </a:cubicBezTo>
                <a:lnTo>
                  <a:pt x="5771809" y="3516838"/>
                </a:lnTo>
                <a:lnTo>
                  <a:pt x="5768572" y="3521154"/>
                </a:lnTo>
                <a:lnTo>
                  <a:pt x="5768572" y="3522233"/>
                </a:lnTo>
                <a:cubicBezTo>
                  <a:pt x="5768572" y="3526100"/>
                  <a:pt x="5774372" y="3532529"/>
                  <a:pt x="5785971" y="3541520"/>
                </a:cubicBezTo>
                <a:lnTo>
                  <a:pt x="5788129" y="3547859"/>
                </a:lnTo>
                <a:cubicBezTo>
                  <a:pt x="5784532" y="3552895"/>
                  <a:pt x="5779452" y="3555412"/>
                  <a:pt x="5772888" y="3555412"/>
                </a:cubicBezTo>
                <a:lnTo>
                  <a:pt x="5772888" y="3558649"/>
                </a:lnTo>
                <a:cubicBezTo>
                  <a:pt x="5772888" y="3560807"/>
                  <a:pt x="5775811" y="3561886"/>
                  <a:pt x="5781655" y="3561886"/>
                </a:cubicBezTo>
                <a:lnTo>
                  <a:pt x="5802426" y="3582253"/>
                </a:lnTo>
                <a:lnTo>
                  <a:pt x="5802426" y="3586434"/>
                </a:lnTo>
                <a:lnTo>
                  <a:pt x="5797975" y="3586434"/>
                </a:lnTo>
                <a:lnTo>
                  <a:pt x="5797975" y="3590750"/>
                </a:lnTo>
                <a:cubicBezTo>
                  <a:pt x="5801662" y="3590750"/>
                  <a:pt x="5803505" y="3591469"/>
                  <a:pt x="5803505" y="3592908"/>
                </a:cubicBezTo>
                <a:cubicBezTo>
                  <a:pt x="5803505" y="3594347"/>
                  <a:pt x="5802426" y="3595066"/>
                  <a:pt x="5800268" y="3595066"/>
                </a:cubicBezTo>
                <a:cubicBezTo>
                  <a:pt x="5787140" y="3595066"/>
                  <a:pt x="5776575" y="3594347"/>
                  <a:pt x="5768572" y="3592908"/>
                </a:cubicBezTo>
                <a:lnTo>
                  <a:pt x="5763042" y="3596145"/>
                </a:lnTo>
                <a:lnTo>
                  <a:pt x="5760884" y="3596145"/>
                </a:lnTo>
                <a:lnTo>
                  <a:pt x="5744429" y="3593987"/>
                </a:lnTo>
                <a:lnTo>
                  <a:pt x="5734583" y="3596145"/>
                </a:lnTo>
                <a:lnTo>
                  <a:pt x="5729188" y="3596145"/>
                </a:lnTo>
                <a:cubicBezTo>
                  <a:pt x="5726491" y="3596145"/>
                  <a:pt x="5723209" y="3594347"/>
                  <a:pt x="5719343" y="3590750"/>
                </a:cubicBezTo>
                <a:lnTo>
                  <a:pt x="5716106" y="3590750"/>
                </a:lnTo>
                <a:lnTo>
                  <a:pt x="5701809" y="3596145"/>
                </a:lnTo>
                <a:lnTo>
                  <a:pt x="5699651" y="3596145"/>
                </a:lnTo>
                <a:cubicBezTo>
                  <a:pt x="5694705" y="3596145"/>
                  <a:pt x="5690704" y="3594347"/>
                  <a:pt x="5687647" y="3590750"/>
                </a:cubicBezTo>
                <a:cubicBezTo>
                  <a:pt x="5682701" y="3593627"/>
                  <a:pt x="5677621" y="3595066"/>
                  <a:pt x="5672406" y="3595066"/>
                </a:cubicBezTo>
                <a:lnTo>
                  <a:pt x="5669034" y="3591829"/>
                </a:lnTo>
                <a:lnTo>
                  <a:pt x="5666876" y="3591829"/>
                </a:lnTo>
                <a:lnTo>
                  <a:pt x="5664718" y="3593987"/>
                </a:lnTo>
                <a:lnTo>
                  <a:pt x="5653793" y="3592908"/>
                </a:lnTo>
                <a:lnTo>
                  <a:pt x="5642868" y="3592908"/>
                </a:lnTo>
                <a:lnTo>
                  <a:pt x="5636259" y="3593987"/>
                </a:lnTo>
                <a:lnTo>
                  <a:pt x="5630864" y="3591829"/>
                </a:lnTo>
                <a:lnTo>
                  <a:pt x="5630864" y="3592908"/>
                </a:lnTo>
                <a:cubicBezTo>
                  <a:pt x="5630864" y="3595066"/>
                  <a:pt x="5626863" y="3595605"/>
                  <a:pt x="5618860" y="3594526"/>
                </a:cubicBezTo>
                <a:lnTo>
                  <a:pt x="5617646" y="3596145"/>
                </a:lnTo>
                <a:lnTo>
                  <a:pt x="5612251" y="3594526"/>
                </a:lnTo>
                <a:lnTo>
                  <a:pt x="5605643" y="3594526"/>
                </a:lnTo>
                <a:lnTo>
                  <a:pt x="5587165" y="3591829"/>
                </a:lnTo>
                <a:lnTo>
                  <a:pt x="5581635" y="3593987"/>
                </a:lnTo>
                <a:lnTo>
                  <a:pt x="5576105" y="3590750"/>
                </a:lnTo>
                <a:cubicBezTo>
                  <a:pt x="5571789" y="3593627"/>
                  <a:pt x="5567788" y="3595066"/>
                  <a:pt x="5564101" y="3595066"/>
                </a:cubicBezTo>
                <a:lnTo>
                  <a:pt x="5560864" y="3595066"/>
                </a:lnTo>
                <a:cubicBezTo>
                  <a:pt x="5559425" y="3595066"/>
                  <a:pt x="5558706" y="3593268"/>
                  <a:pt x="5558706" y="3589671"/>
                </a:cubicBezTo>
                <a:lnTo>
                  <a:pt x="5557627" y="3589671"/>
                </a:lnTo>
                <a:cubicBezTo>
                  <a:pt x="5557627" y="3592548"/>
                  <a:pt x="5556503" y="3593987"/>
                  <a:pt x="5554255" y="3593987"/>
                </a:cubicBezTo>
                <a:lnTo>
                  <a:pt x="5549939" y="3593987"/>
                </a:lnTo>
                <a:cubicBezTo>
                  <a:pt x="5546073" y="3593987"/>
                  <a:pt x="5543510" y="3592548"/>
                  <a:pt x="5542251" y="3589671"/>
                </a:cubicBezTo>
                <a:lnTo>
                  <a:pt x="5542251" y="3588592"/>
                </a:lnTo>
                <a:lnTo>
                  <a:pt x="5545623" y="3585355"/>
                </a:lnTo>
                <a:lnTo>
                  <a:pt x="5547781" y="3585355"/>
                </a:lnTo>
                <a:lnTo>
                  <a:pt x="5557627" y="3587513"/>
                </a:lnTo>
                <a:lnTo>
                  <a:pt x="5557627" y="3586434"/>
                </a:lnTo>
                <a:lnTo>
                  <a:pt x="5560864" y="3583197"/>
                </a:lnTo>
                <a:lnTo>
                  <a:pt x="5584872" y="3588592"/>
                </a:lnTo>
                <a:cubicBezTo>
                  <a:pt x="5590896" y="3584995"/>
                  <a:pt x="5596022" y="3583197"/>
                  <a:pt x="5600247" y="3583197"/>
                </a:cubicBezTo>
                <a:lnTo>
                  <a:pt x="5621018" y="3585355"/>
                </a:lnTo>
                <a:lnTo>
                  <a:pt x="5627492" y="3585355"/>
                </a:lnTo>
                <a:lnTo>
                  <a:pt x="5636259" y="3587513"/>
                </a:lnTo>
                <a:lnTo>
                  <a:pt x="5642868" y="3587513"/>
                </a:lnTo>
                <a:cubicBezTo>
                  <a:pt x="5647184" y="3587513"/>
                  <a:pt x="5649342" y="3577892"/>
                  <a:pt x="5649342" y="3558649"/>
                </a:cubicBezTo>
                <a:lnTo>
                  <a:pt x="5651635" y="3556491"/>
                </a:lnTo>
                <a:lnTo>
                  <a:pt x="5651635" y="3554333"/>
                </a:lnTo>
                <a:lnTo>
                  <a:pt x="5643947" y="3555412"/>
                </a:lnTo>
                <a:lnTo>
                  <a:pt x="5637338" y="3553254"/>
                </a:lnTo>
                <a:lnTo>
                  <a:pt x="5633022" y="3554333"/>
                </a:lnTo>
                <a:cubicBezTo>
                  <a:pt x="5629336" y="3549298"/>
                  <a:pt x="5625694" y="3546780"/>
                  <a:pt x="5622097" y="3546780"/>
                </a:cubicBezTo>
                <a:lnTo>
                  <a:pt x="5622097" y="3544622"/>
                </a:lnTo>
                <a:cubicBezTo>
                  <a:pt x="5622097" y="3543274"/>
                  <a:pt x="5624255" y="3542240"/>
                  <a:pt x="5628571" y="3541520"/>
                </a:cubicBezTo>
                <a:lnTo>
                  <a:pt x="5639496" y="3547859"/>
                </a:lnTo>
                <a:lnTo>
                  <a:pt x="5641789" y="3547859"/>
                </a:lnTo>
                <a:cubicBezTo>
                  <a:pt x="5645386" y="3546241"/>
                  <a:pt x="5647184" y="3544488"/>
                  <a:pt x="5647184" y="3542599"/>
                </a:cubicBezTo>
                <a:lnTo>
                  <a:pt x="5645026" y="3536125"/>
                </a:lnTo>
                <a:lnTo>
                  <a:pt x="5645026" y="3535046"/>
                </a:lnTo>
                <a:lnTo>
                  <a:pt x="5648263" y="3527493"/>
                </a:lnTo>
                <a:cubicBezTo>
                  <a:pt x="5643228" y="3524886"/>
                  <a:pt x="5640710" y="3522413"/>
                  <a:pt x="5640710" y="3520075"/>
                </a:cubicBezTo>
                <a:cubicBezTo>
                  <a:pt x="5629740" y="3520075"/>
                  <a:pt x="5624255" y="3523627"/>
                  <a:pt x="5624255" y="3530730"/>
                </a:cubicBezTo>
                <a:cubicBezTo>
                  <a:pt x="5620839" y="3537204"/>
                  <a:pt x="5616118" y="3540441"/>
                  <a:pt x="5610093" y="3540441"/>
                </a:cubicBezTo>
                <a:lnTo>
                  <a:pt x="5607801" y="3540441"/>
                </a:lnTo>
                <a:lnTo>
                  <a:pt x="5584872" y="3537204"/>
                </a:lnTo>
                <a:lnTo>
                  <a:pt x="5578398" y="3539362"/>
                </a:lnTo>
                <a:cubicBezTo>
                  <a:pt x="5573992" y="3537025"/>
                  <a:pt x="5571789" y="3533068"/>
                  <a:pt x="5571789" y="3527493"/>
                </a:cubicBezTo>
                <a:lnTo>
                  <a:pt x="5571789" y="3524256"/>
                </a:lnTo>
                <a:lnTo>
                  <a:pt x="5575026" y="3520075"/>
                </a:lnTo>
                <a:lnTo>
                  <a:pt x="5575026" y="3518996"/>
                </a:lnTo>
                <a:lnTo>
                  <a:pt x="5571789" y="3514680"/>
                </a:lnTo>
                <a:lnTo>
                  <a:pt x="5571789" y="3512522"/>
                </a:lnTo>
                <a:lnTo>
                  <a:pt x="5573947" y="3501867"/>
                </a:lnTo>
                <a:lnTo>
                  <a:pt x="5571789" y="3495393"/>
                </a:lnTo>
                <a:lnTo>
                  <a:pt x="5571789" y="3483659"/>
                </a:lnTo>
                <a:lnTo>
                  <a:pt x="5573947" y="3470711"/>
                </a:lnTo>
                <a:cubicBezTo>
                  <a:pt x="5573947" y="3466305"/>
                  <a:pt x="5572868" y="3460955"/>
                  <a:pt x="5570710" y="3454660"/>
                </a:cubicBezTo>
                <a:lnTo>
                  <a:pt x="5571789" y="3444949"/>
                </a:lnTo>
                <a:lnTo>
                  <a:pt x="5568552" y="3428899"/>
                </a:lnTo>
                <a:cubicBezTo>
                  <a:pt x="5571609" y="3419458"/>
                  <a:pt x="5573767" y="3414737"/>
                  <a:pt x="5575026" y="3414737"/>
                </a:cubicBezTo>
                <a:lnTo>
                  <a:pt x="5583793" y="3414737"/>
                </a:lnTo>
                <a:cubicBezTo>
                  <a:pt x="5587839" y="3414737"/>
                  <a:pt x="5597685" y="3419458"/>
                  <a:pt x="5613330" y="3428899"/>
                </a:cubicBezTo>
                <a:lnTo>
                  <a:pt x="5622097" y="3431057"/>
                </a:lnTo>
                <a:lnTo>
                  <a:pt x="5623176" y="3431057"/>
                </a:lnTo>
                <a:cubicBezTo>
                  <a:pt x="5639182" y="3431057"/>
                  <a:pt x="5647184" y="3427865"/>
                  <a:pt x="5647184" y="3421481"/>
                </a:cubicBezTo>
                <a:lnTo>
                  <a:pt x="5647184" y="3419323"/>
                </a:lnTo>
                <a:lnTo>
                  <a:pt x="5646105" y="3414737"/>
                </a:lnTo>
                <a:lnTo>
                  <a:pt x="5639496" y="3414737"/>
                </a:lnTo>
                <a:lnTo>
                  <a:pt x="5624255" y="3411500"/>
                </a:lnTo>
                <a:lnTo>
                  <a:pt x="5609014" y="3414737"/>
                </a:lnTo>
                <a:lnTo>
                  <a:pt x="5607801" y="3414737"/>
                </a:lnTo>
                <a:cubicBezTo>
                  <a:pt x="5596201" y="3412040"/>
                  <a:pt x="5590402" y="3409972"/>
                  <a:pt x="5590402" y="3408533"/>
                </a:cubicBezTo>
                <a:cubicBezTo>
                  <a:pt x="5590402" y="3406465"/>
                  <a:pt x="5595482" y="3405431"/>
                  <a:pt x="5605643" y="3405431"/>
                </a:cubicBezTo>
                <a:cubicBezTo>
                  <a:pt x="5608250" y="3405431"/>
                  <a:pt x="5611532" y="3406780"/>
                  <a:pt x="5615488" y="3409477"/>
                </a:cubicBezTo>
                <a:cubicBezTo>
                  <a:pt x="5616747" y="3409477"/>
                  <a:pt x="5617871" y="3407409"/>
                  <a:pt x="5618860" y="3403273"/>
                </a:cubicBezTo>
                <a:lnTo>
                  <a:pt x="5622097" y="3403273"/>
                </a:lnTo>
                <a:lnTo>
                  <a:pt x="5642868" y="3404352"/>
                </a:lnTo>
                <a:cubicBezTo>
                  <a:pt x="5646465" y="3403273"/>
                  <a:pt x="5648263" y="3398597"/>
                  <a:pt x="5648263" y="3390325"/>
                </a:cubicBezTo>
                <a:lnTo>
                  <a:pt x="5641789" y="3388167"/>
                </a:lnTo>
                <a:lnTo>
                  <a:pt x="5622097" y="3388167"/>
                </a:lnTo>
                <a:cubicBezTo>
                  <a:pt x="5620659" y="3388167"/>
                  <a:pt x="5619939" y="3387133"/>
                  <a:pt x="5619939" y="3385065"/>
                </a:cubicBezTo>
                <a:lnTo>
                  <a:pt x="5618860" y="3385065"/>
                </a:lnTo>
                <a:cubicBezTo>
                  <a:pt x="5616433" y="3385065"/>
                  <a:pt x="5613870" y="3386099"/>
                  <a:pt x="5611172" y="3388167"/>
                </a:cubicBezTo>
                <a:lnTo>
                  <a:pt x="5609014" y="3388167"/>
                </a:lnTo>
                <a:lnTo>
                  <a:pt x="5604564" y="3387088"/>
                </a:lnTo>
                <a:lnTo>
                  <a:pt x="5603484" y="3388167"/>
                </a:lnTo>
                <a:lnTo>
                  <a:pt x="5602405" y="3388167"/>
                </a:lnTo>
                <a:lnTo>
                  <a:pt x="5585951" y="3387088"/>
                </a:lnTo>
                <a:lnTo>
                  <a:pt x="5578398" y="3388167"/>
                </a:lnTo>
                <a:lnTo>
                  <a:pt x="5576105" y="3382907"/>
                </a:lnTo>
                <a:lnTo>
                  <a:pt x="5603484" y="3372117"/>
                </a:lnTo>
                <a:lnTo>
                  <a:pt x="5609014" y="3375354"/>
                </a:lnTo>
                <a:cubicBezTo>
                  <a:pt x="5609014" y="3372117"/>
                  <a:pt x="5624300" y="3367846"/>
                  <a:pt x="5654872" y="3362540"/>
                </a:cubicBezTo>
                <a:lnTo>
                  <a:pt x="5663639" y="3363619"/>
                </a:lnTo>
                <a:cubicBezTo>
                  <a:pt x="5663639" y="3359124"/>
                  <a:pt x="5668719" y="3356246"/>
                  <a:pt x="5678880" y="3354987"/>
                </a:cubicBezTo>
                <a:cubicBezTo>
                  <a:pt x="5678880" y="3352470"/>
                  <a:pt x="5682881" y="3350671"/>
                  <a:pt x="5690884" y="3349592"/>
                </a:cubicBezTo>
                <a:lnTo>
                  <a:pt x="5691963" y="3348513"/>
                </a:lnTo>
                <a:lnTo>
                  <a:pt x="5698572" y="3349592"/>
                </a:lnTo>
                <a:cubicBezTo>
                  <a:pt x="5704956" y="3349592"/>
                  <a:pt x="5711520" y="3345681"/>
                  <a:pt x="5718264" y="3337858"/>
                </a:cubicBezTo>
                <a:close/>
                <a:moveTo>
                  <a:pt x="3049636" y="3296336"/>
                </a:moveTo>
                <a:lnTo>
                  <a:pt x="3051794" y="3296336"/>
                </a:lnTo>
                <a:lnTo>
                  <a:pt x="3055031" y="3299573"/>
                </a:lnTo>
                <a:lnTo>
                  <a:pt x="3053952" y="3300652"/>
                </a:lnTo>
                <a:lnTo>
                  <a:pt x="3051794" y="3300652"/>
                </a:lnTo>
                <a:lnTo>
                  <a:pt x="3048422" y="3297415"/>
                </a:lnTo>
                <a:close/>
                <a:moveTo>
                  <a:pt x="723188" y="3294042"/>
                </a:moveTo>
                <a:lnTo>
                  <a:pt x="723188" y="3297279"/>
                </a:lnTo>
                <a:lnTo>
                  <a:pt x="724267" y="3297279"/>
                </a:lnTo>
                <a:lnTo>
                  <a:pt x="724267" y="3294042"/>
                </a:lnTo>
                <a:close/>
                <a:moveTo>
                  <a:pt x="9150663" y="3293503"/>
                </a:moveTo>
                <a:lnTo>
                  <a:pt x="9152686" y="3293503"/>
                </a:lnTo>
                <a:lnTo>
                  <a:pt x="9152686" y="3295661"/>
                </a:lnTo>
                <a:lnTo>
                  <a:pt x="9150663" y="3297684"/>
                </a:lnTo>
                <a:lnTo>
                  <a:pt x="9148505" y="3295661"/>
                </a:lnTo>
                <a:close/>
                <a:moveTo>
                  <a:pt x="4163005" y="3288917"/>
                </a:moveTo>
                <a:lnTo>
                  <a:pt x="4163005" y="3289996"/>
                </a:lnTo>
                <a:lnTo>
                  <a:pt x="4166242" y="3289996"/>
                </a:lnTo>
                <a:lnTo>
                  <a:pt x="4166242" y="3288917"/>
                </a:lnTo>
                <a:close/>
                <a:moveTo>
                  <a:pt x="3196111" y="3286490"/>
                </a:moveTo>
                <a:lnTo>
                  <a:pt x="3195032" y="3287569"/>
                </a:lnTo>
                <a:lnTo>
                  <a:pt x="3195032" y="3288648"/>
                </a:lnTo>
                <a:lnTo>
                  <a:pt x="3213645" y="3292964"/>
                </a:lnTo>
                <a:lnTo>
                  <a:pt x="3218096" y="3292964"/>
                </a:lnTo>
                <a:lnTo>
                  <a:pt x="3218096" y="3291885"/>
                </a:lnTo>
                <a:cubicBezTo>
                  <a:pt x="3205327" y="3289727"/>
                  <a:pt x="3197999" y="3287928"/>
                  <a:pt x="3196111" y="3286490"/>
                </a:cubicBezTo>
                <a:close/>
                <a:moveTo>
                  <a:pt x="727639" y="3285275"/>
                </a:moveTo>
                <a:lnTo>
                  <a:pt x="727639" y="3288647"/>
                </a:lnTo>
                <a:lnTo>
                  <a:pt x="728718" y="3288647"/>
                </a:lnTo>
                <a:lnTo>
                  <a:pt x="728718" y="3285275"/>
                </a:lnTo>
                <a:close/>
                <a:moveTo>
                  <a:pt x="740857" y="3280959"/>
                </a:moveTo>
                <a:lnTo>
                  <a:pt x="740857" y="3284196"/>
                </a:lnTo>
                <a:lnTo>
                  <a:pt x="743150" y="3284196"/>
                </a:lnTo>
                <a:lnTo>
                  <a:pt x="743150" y="3280959"/>
                </a:lnTo>
                <a:close/>
                <a:moveTo>
                  <a:pt x="578737" y="3280959"/>
                </a:moveTo>
                <a:lnTo>
                  <a:pt x="578737" y="3284196"/>
                </a:lnTo>
                <a:lnTo>
                  <a:pt x="579816" y="3284196"/>
                </a:lnTo>
                <a:lnTo>
                  <a:pt x="579816" y="3280959"/>
                </a:lnTo>
                <a:close/>
                <a:moveTo>
                  <a:pt x="3192874" y="3279881"/>
                </a:moveTo>
                <a:lnTo>
                  <a:pt x="3192874" y="3282039"/>
                </a:lnTo>
                <a:lnTo>
                  <a:pt x="3193953" y="3282039"/>
                </a:lnTo>
                <a:lnTo>
                  <a:pt x="3193953" y="3279881"/>
                </a:lnTo>
                <a:close/>
                <a:moveTo>
                  <a:pt x="737620" y="3275564"/>
                </a:moveTo>
                <a:lnTo>
                  <a:pt x="737620" y="3277722"/>
                </a:lnTo>
                <a:lnTo>
                  <a:pt x="738699" y="3277722"/>
                </a:lnTo>
                <a:lnTo>
                  <a:pt x="738699" y="3275564"/>
                </a:lnTo>
                <a:close/>
                <a:moveTo>
                  <a:pt x="4267534" y="3275025"/>
                </a:moveTo>
                <a:lnTo>
                  <a:pt x="4263218" y="3276104"/>
                </a:lnTo>
                <a:lnTo>
                  <a:pt x="4263218" y="3277183"/>
                </a:lnTo>
                <a:lnTo>
                  <a:pt x="4266455" y="3277183"/>
                </a:lnTo>
                <a:lnTo>
                  <a:pt x="4266455" y="3276104"/>
                </a:lnTo>
                <a:lnTo>
                  <a:pt x="4267534" y="3277183"/>
                </a:lnTo>
                <a:lnTo>
                  <a:pt x="4274952" y="3277183"/>
                </a:lnTo>
                <a:lnTo>
                  <a:pt x="4274952" y="3276104"/>
                </a:lnTo>
                <a:close/>
                <a:moveTo>
                  <a:pt x="9284864" y="3273272"/>
                </a:moveTo>
                <a:lnTo>
                  <a:pt x="9281627" y="3276509"/>
                </a:lnTo>
                <a:lnTo>
                  <a:pt x="9281627" y="3277588"/>
                </a:lnTo>
                <a:lnTo>
                  <a:pt x="9283785" y="3277588"/>
                </a:lnTo>
                <a:lnTo>
                  <a:pt x="9283785" y="3278667"/>
                </a:lnTo>
                <a:lnTo>
                  <a:pt x="9288101" y="3275430"/>
                </a:lnTo>
                <a:lnTo>
                  <a:pt x="9285943" y="3273272"/>
                </a:lnTo>
                <a:close/>
                <a:moveTo>
                  <a:pt x="4164084" y="3271923"/>
                </a:moveTo>
                <a:lnTo>
                  <a:pt x="4164084" y="3272867"/>
                </a:lnTo>
                <a:lnTo>
                  <a:pt x="4166242" y="3272867"/>
                </a:lnTo>
                <a:lnTo>
                  <a:pt x="4166242" y="3271923"/>
                </a:lnTo>
                <a:close/>
                <a:moveTo>
                  <a:pt x="2239419" y="3271788"/>
                </a:moveTo>
                <a:lnTo>
                  <a:pt x="2239419" y="3273946"/>
                </a:lnTo>
                <a:lnTo>
                  <a:pt x="2240498" y="3273946"/>
                </a:lnTo>
                <a:lnTo>
                  <a:pt x="2240498" y="3271788"/>
                </a:lnTo>
                <a:close/>
                <a:moveTo>
                  <a:pt x="3195032" y="3271114"/>
                </a:moveTo>
                <a:lnTo>
                  <a:pt x="3193953" y="3276644"/>
                </a:lnTo>
                <a:lnTo>
                  <a:pt x="3193953" y="3277723"/>
                </a:lnTo>
                <a:lnTo>
                  <a:pt x="3199483" y="3277723"/>
                </a:lnTo>
                <a:lnTo>
                  <a:pt x="3198404" y="3271114"/>
                </a:lnTo>
                <a:close/>
                <a:moveTo>
                  <a:pt x="583187" y="3271114"/>
                </a:moveTo>
                <a:cubicBezTo>
                  <a:pt x="581749" y="3271114"/>
                  <a:pt x="581029" y="3272238"/>
                  <a:pt x="581029" y="3274485"/>
                </a:cubicBezTo>
                <a:lnTo>
                  <a:pt x="581029" y="3276643"/>
                </a:lnTo>
                <a:lnTo>
                  <a:pt x="582108" y="3276643"/>
                </a:lnTo>
                <a:close/>
                <a:moveTo>
                  <a:pt x="1120788" y="3270574"/>
                </a:moveTo>
                <a:lnTo>
                  <a:pt x="1117551" y="3273811"/>
                </a:lnTo>
                <a:lnTo>
                  <a:pt x="1120788" y="3277048"/>
                </a:lnTo>
                <a:lnTo>
                  <a:pt x="1122946" y="3274890"/>
                </a:lnTo>
                <a:lnTo>
                  <a:pt x="1122946" y="3272732"/>
                </a:lnTo>
                <a:close/>
                <a:moveTo>
                  <a:pt x="8208046" y="3270304"/>
                </a:moveTo>
                <a:lnTo>
                  <a:pt x="8210204" y="3272462"/>
                </a:lnTo>
                <a:lnTo>
                  <a:pt x="8210204" y="3270304"/>
                </a:lnTo>
                <a:close/>
                <a:moveTo>
                  <a:pt x="4170558" y="3269765"/>
                </a:moveTo>
                <a:lnTo>
                  <a:pt x="4170558" y="3270844"/>
                </a:lnTo>
                <a:lnTo>
                  <a:pt x="4172716" y="3270844"/>
                </a:lnTo>
                <a:lnTo>
                  <a:pt x="4172716" y="3269765"/>
                </a:lnTo>
                <a:close/>
                <a:moveTo>
                  <a:pt x="9307523" y="3269090"/>
                </a:moveTo>
                <a:lnTo>
                  <a:pt x="9307523" y="3271114"/>
                </a:lnTo>
                <a:lnTo>
                  <a:pt x="9308602" y="3271114"/>
                </a:lnTo>
                <a:lnTo>
                  <a:pt x="9308602" y="3269090"/>
                </a:lnTo>
                <a:close/>
                <a:moveTo>
                  <a:pt x="2109803" y="3267472"/>
                </a:moveTo>
                <a:lnTo>
                  <a:pt x="2109803" y="3268551"/>
                </a:lnTo>
                <a:lnTo>
                  <a:pt x="2111962" y="3268551"/>
                </a:lnTo>
                <a:lnTo>
                  <a:pt x="2111962" y="3267472"/>
                </a:lnTo>
                <a:close/>
                <a:moveTo>
                  <a:pt x="3186265" y="3266798"/>
                </a:moveTo>
                <a:lnTo>
                  <a:pt x="3186265" y="3267877"/>
                </a:lnTo>
                <a:lnTo>
                  <a:pt x="3188558" y="3267877"/>
                </a:lnTo>
                <a:lnTo>
                  <a:pt x="3188558" y="3266798"/>
                </a:lnTo>
                <a:close/>
                <a:moveTo>
                  <a:pt x="8242979" y="3265853"/>
                </a:moveTo>
                <a:lnTo>
                  <a:pt x="8238663" y="3269090"/>
                </a:lnTo>
                <a:lnTo>
                  <a:pt x="8238663" y="3270304"/>
                </a:lnTo>
                <a:cubicBezTo>
                  <a:pt x="8238663" y="3271923"/>
                  <a:pt x="8241226" y="3273002"/>
                  <a:pt x="8246351" y="3273541"/>
                </a:cubicBezTo>
                <a:lnTo>
                  <a:pt x="8249588" y="3268011"/>
                </a:lnTo>
                <a:lnTo>
                  <a:pt x="8249588" y="3266932"/>
                </a:lnTo>
                <a:close/>
                <a:moveTo>
                  <a:pt x="1147494" y="3265314"/>
                </a:moveTo>
                <a:lnTo>
                  <a:pt x="1145470" y="3267472"/>
                </a:lnTo>
                <a:lnTo>
                  <a:pt x="1145470" y="3268551"/>
                </a:lnTo>
                <a:lnTo>
                  <a:pt x="1148574" y="3268551"/>
                </a:lnTo>
                <a:lnTo>
                  <a:pt x="1148574" y="3265314"/>
                </a:lnTo>
                <a:close/>
                <a:moveTo>
                  <a:pt x="8102844" y="3264774"/>
                </a:moveTo>
                <a:lnTo>
                  <a:pt x="8100685" y="3266932"/>
                </a:lnTo>
                <a:lnTo>
                  <a:pt x="8103922" y="3270304"/>
                </a:lnTo>
                <a:lnTo>
                  <a:pt x="8106215" y="3268011"/>
                </a:lnTo>
                <a:lnTo>
                  <a:pt x="8106215" y="3266932"/>
                </a:lnTo>
                <a:lnTo>
                  <a:pt x="8103922" y="3264774"/>
                </a:lnTo>
                <a:close/>
                <a:moveTo>
                  <a:pt x="9277446" y="3263695"/>
                </a:moveTo>
                <a:lnTo>
                  <a:pt x="9277446" y="3268011"/>
                </a:lnTo>
                <a:lnTo>
                  <a:pt x="9281627" y="3268011"/>
                </a:lnTo>
                <a:lnTo>
                  <a:pt x="9283785" y="3265853"/>
                </a:lnTo>
                <a:close/>
                <a:moveTo>
                  <a:pt x="8742004" y="3263426"/>
                </a:moveTo>
                <a:lnTo>
                  <a:pt x="8738768" y="3266663"/>
                </a:lnTo>
                <a:lnTo>
                  <a:pt x="8738768" y="3268686"/>
                </a:lnTo>
                <a:lnTo>
                  <a:pt x="8742004" y="3268686"/>
                </a:lnTo>
                <a:lnTo>
                  <a:pt x="8747534" y="3267607"/>
                </a:lnTo>
                <a:lnTo>
                  <a:pt x="8747534" y="3265584"/>
                </a:lnTo>
                <a:lnTo>
                  <a:pt x="8745376" y="3263426"/>
                </a:lnTo>
                <a:close/>
                <a:moveTo>
                  <a:pt x="2106566" y="3263156"/>
                </a:moveTo>
                <a:lnTo>
                  <a:pt x="2106566" y="3265314"/>
                </a:lnTo>
                <a:lnTo>
                  <a:pt x="2107645" y="3265314"/>
                </a:lnTo>
                <a:lnTo>
                  <a:pt x="2107645" y="3263156"/>
                </a:lnTo>
                <a:close/>
                <a:moveTo>
                  <a:pt x="1652993" y="3262481"/>
                </a:moveTo>
                <a:lnTo>
                  <a:pt x="1652993" y="3264505"/>
                </a:lnTo>
                <a:lnTo>
                  <a:pt x="1654073" y="3264505"/>
                </a:lnTo>
                <a:lnTo>
                  <a:pt x="1654073" y="3262481"/>
                </a:lnTo>
                <a:close/>
                <a:moveTo>
                  <a:pt x="725481" y="3262481"/>
                </a:moveTo>
                <a:lnTo>
                  <a:pt x="725481" y="3265718"/>
                </a:lnTo>
                <a:cubicBezTo>
                  <a:pt x="729797" y="3269675"/>
                  <a:pt x="731955" y="3273317"/>
                  <a:pt x="731955" y="3276643"/>
                </a:cubicBezTo>
                <a:lnTo>
                  <a:pt x="737620" y="3274485"/>
                </a:lnTo>
                <a:lnTo>
                  <a:pt x="737620" y="3273272"/>
                </a:lnTo>
                <a:cubicBezTo>
                  <a:pt x="735372" y="3270934"/>
                  <a:pt x="734248" y="3268776"/>
                  <a:pt x="734248" y="3266797"/>
                </a:cubicBezTo>
                <a:lnTo>
                  <a:pt x="730876" y="3268955"/>
                </a:lnTo>
                <a:close/>
                <a:moveTo>
                  <a:pt x="588582" y="3262481"/>
                </a:moveTo>
                <a:cubicBezTo>
                  <a:pt x="585705" y="3263201"/>
                  <a:pt x="584266" y="3265718"/>
                  <a:pt x="584266" y="3270034"/>
                </a:cubicBezTo>
                <a:lnTo>
                  <a:pt x="585345" y="3270034"/>
                </a:lnTo>
                <a:lnTo>
                  <a:pt x="591954" y="3271114"/>
                </a:lnTo>
                <a:lnTo>
                  <a:pt x="594112" y="3264639"/>
                </a:lnTo>
                <a:lnTo>
                  <a:pt x="594112" y="3263560"/>
                </a:lnTo>
                <a:close/>
                <a:moveTo>
                  <a:pt x="4151271" y="3262212"/>
                </a:moveTo>
                <a:lnTo>
                  <a:pt x="4149248" y="3264370"/>
                </a:lnTo>
                <a:lnTo>
                  <a:pt x="4149248" y="3265449"/>
                </a:lnTo>
                <a:lnTo>
                  <a:pt x="4152350" y="3265449"/>
                </a:lnTo>
                <a:lnTo>
                  <a:pt x="4152350" y="3262212"/>
                </a:lnTo>
                <a:close/>
                <a:moveTo>
                  <a:pt x="2198417" y="3262077"/>
                </a:moveTo>
                <a:lnTo>
                  <a:pt x="2198417" y="3264235"/>
                </a:lnTo>
                <a:lnTo>
                  <a:pt x="2199496" y="3264235"/>
                </a:lnTo>
                <a:lnTo>
                  <a:pt x="2199496" y="3262077"/>
                </a:lnTo>
                <a:close/>
                <a:moveTo>
                  <a:pt x="6736141" y="3261537"/>
                </a:moveTo>
                <a:lnTo>
                  <a:pt x="6728453" y="3262616"/>
                </a:lnTo>
                <a:lnTo>
                  <a:pt x="6728453" y="3266797"/>
                </a:lnTo>
                <a:lnTo>
                  <a:pt x="6730611" y="3268955"/>
                </a:lnTo>
                <a:lnTo>
                  <a:pt x="6732769" y="3268955"/>
                </a:lnTo>
                <a:cubicBezTo>
                  <a:pt x="6732769" y="3266168"/>
                  <a:pt x="6734253" y="3264774"/>
                  <a:pt x="6737220" y="3264774"/>
                </a:cubicBezTo>
                <a:lnTo>
                  <a:pt x="6742615" y="3267876"/>
                </a:lnTo>
                <a:lnTo>
                  <a:pt x="6743694" y="3267876"/>
                </a:lnTo>
                <a:lnTo>
                  <a:pt x="6737220" y="3261537"/>
                </a:lnTo>
                <a:close/>
                <a:moveTo>
                  <a:pt x="8760617" y="3258166"/>
                </a:moveTo>
                <a:lnTo>
                  <a:pt x="8758459" y="3261268"/>
                </a:lnTo>
                <a:lnTo>
                  <a:pt x="8759538" y="3264505"/>
                </a:lnTo>
                <a:lnTo>
                  <a:pt x="8762775" y="3264505"/>
                </a:lnTo>
                <a:lnTo>
                  <a:pt x="8762775" y="3260189"/>
                </a:lnTo>
                <a:close/>
                <a:moveTo>
                  <a:pt x="738699" y="3258031"/>
                </a:moveTo>
                <a:lnTo>
                  <a:pt x="737620" y="3261402"/>
                </a:lnTo>
                <a:lnTo>
                  <a:pt x="738699" y="3261402"/>
                </a:lnTo>
                <a:lnTo>
                  <a:pt x="739778" y="3260189"/>
                </a:lnTo>
                <a:lnTo>
                  <a:pt x="739778" y="3258031"/>
                </a:lnTo>
                <a:close/>
                <a:moveTo>
                  <a:pt x="8203595" y="3257086"/>
                </a:moveTo>
                <a:lnTo>
                  <a:pt x="8203595" y="3259244"/>
                </a:lnTo>
                <a:lnTo>
                  <a:pt x="8204674" y="3262616"/>
                </a:lnTo>
                <a:lnTo>
                  <a:pt x="8205754" y="3262616"/>
                </a:lnTo>
                <a:lnTo>
                  <a:pt x="8205754" y="3261537"/>
                </a:lnTo>
                <a:lnTo>
                  <a:pt x="8204674" y="3257086"/>
                </a:lnTo>
                <a:close/>
                <a:moveTo>
                  <a:pt x="5264556" y="3256412"/>
                </a:moveTo>
                <a:lnTo>
                  <a:pt x="5263477" y="3257491"/>
                </a:lnTo>
                <a:lnTo>
                  <a:pt x="5263477" y="3258570"/>
                </a:lnTo>
                <a:lnTo>
                  <a:pt x="5266714" y="3261807"/>
                </a:lnTo>
                <a:cubicBezTo>
                  <a:pt x="5269592" y="3260728"/>
                  <a:pt x="5271030" y="3259649"/>
                  <a:pt x="5271030" y="3258570"/>
                </a:cubicBezTo>
                <a:close/>
                <a:moveTo>
                  <a:pt x="5259161" y="3256412"/>
                </a:moveTo>
                <a:lnTo>
                  <a:pt x="5259161" y="3257491"/>
                </a:lnTo>
                <a:lnTo>
                  <a:pt x="5261319" y="3257491"/>
                </a:lnTo>
                <a:lnTo>
                  <a:pt x="5261319" y="3256412"/>
                </a:lnTo>
                <a:close/>
                <a:moveTo>
                  <a:pt x="5180529" y="3255333"/>
                </a:moveTo>
                <a:lnTo>
                  <a:pt x="5176213" y="3256412"/>
                </a:lnTo>
                <a:cubicBezTo>
                  <a:pt x="5176213" y="3257671"/>
                  <a:pt x="5178011" y="3258750"/>
                  <a:pt x="5181608" y="3259649"/>
                </a:cubicBezTo>
                <a:lnTo>
                  <a:pt x="5183766" y="3257491"/>
                </a:lnTo>
                <a:cubicBezTo>
                  <a:pt x="5185924" y="3258211"/>
                  <a:pt x="5187003" y="3260369"/>
                  <a:pt x="5187003" y="3263965"/>
                </a:cubicBezTo>
                <a:lnTo>
                  <a:pt x="5188082" y="3263965"/>
                </a:lnTo>
                <a:lnTo>
                  <a:pt x="5188082" y="3261807"/>
                </a:lnTo>
                <a:lnTo>
                  <a:pt x="5184845" y="3255333"/>
                </a:lnTo>
                <a:lnTo>
                  <a:pt x="5183766" y="3256412"/>
                </a:lnTo>
                <a:lnTo>
                  <a:pt x="5181608" y="3256412"/>
                </a:lnTo>
                <a:close/>
                <a:moveTo>
                  <a:pt x="1763321" y="3255063"/>
                </a:moveTo>
                <a:lnTo>
                  <a:pt x="1763321" y="3256142"/>
                </a:lnTo>
                <a:lnTo>
                  <a:pt x="1765480" y="3258165"/>
                </a:lnTo>
                <a:lnTo>
                  <a:pt x="1765480" y="3257086"/>
                </a:lnTo>
                <a:close/>
                <a:moveTo>
                  <a:pt x="4181214" y="3254794"/>
                </a:moveTo>
                <a:lnTo>
                  <a:pt x="4181214" y="3256952"/>
                </a:lnTo>
                <a:lnTo>
                  <a:pt x="4182293" y="3260189"/>
                </a:lnTo>
                <a:lnTo>
                  <a:pt x="4183372" y="3260189"/>
                </a:lnTo>
                <a:lnTo>
                  <a:pt x="4183372" y="3259110"/>
                </a:lnTo>
                <a:lnTo>
                  <a:pt x="4182293" y="3254794"/>
                </a:lnTo>
                <a:close/>
                <a:moveTo>
                  <a:pt x="2243735" y="3254524"/>
                </a:moveTo>
                <a:lnTo>
                  <a:pt x="2240498" y="3262077"/>
                </a:lnTo>
                <a:lnTo>
                  <a:pt x="2240498" y="3268551"/>
                </a:lnTo>
                <a:lnTo>
                  <a:pt x="2241577" y="3268551"/>
                </a:lnTo>
                <a:lnTo>
                  <a:pt x="2244950" y="3255603"/>
                </a:lnTo>
                <a:lnTo>
                  <a:pt x="2244950" y="3254524"/>
                </a:lnTo>
                <a:close/>
                <a:moveTo>
                  <a:pt x="1134680" y="3252366"/>
                </a:moveTo>
                <a:lnTo>
                  <a:pt x="1130364" y="3255603"/>
                </a:lnTo>
                <a:lnTo>
                  <a:pt x="1133601" y="3258840"/>
                </a:lnTo>
                <a:lnTo>
                  <a:pt x="1134680" y="3258840"/>
                </a:lnTo>
                <a:lnTo>
                  <a:pt x="1136838" y="3256682"/>
                </a:lnTo>
                <a:lnTo>
                  <a:pt x="1136838" y="3253445"/>
                </a:lnTo>
                <a:lnTo>
                  <a:pt x="1134680" y="3253445"/>
                </a:lnTo>
                <a:close/>
                <a:moveTo>
                  <a:pt x="5171897" y="3252096"/>
                </a:moveTo>
                <a:lnTo>
                  <a:pt x="5171897" y="3254254"/>
                </a:lnTo>
                <a:lnTo>
                  <a:pt x="5174055" y="3254254"/>
                </a:lnTo>
                <a:close/>
                <a:moveTo>
                  <a:pt x="5112552" y="3252096"/>
                </a:moveTo>
                <a:lnTo>
                  <a:pt x="5112552" y="3253175"/>
                </a:lnTo>
                <a:lnTo>
                  <a:pt x="5119026" y="3253175"/>
                </a:lnTo>
                <a:lnTo>
                  <a:pt x="5119026" y="3252096"/>
                </a:lnTo>
                <a:close/>
                <a:moveTo>
                  <a:pt x="4157745" y="3250612"/>
                </a:moveTo>
                <a:cubicBezTo>
                  <a:pt x="4153429" y="3250612"/>
                  <a:pt x="4151271" y="3252366"/>
                  <a:pt x="4151271" y="3255873"/>
                </a:cubicBezTo>
                <a:lnTo>
                  <a:pt x="4152350" y="3259110"/>
                </a:lnTo>
                <a:lnTo>
                  <a:pt x="4154508" y="3259110"/>
                </a:lnTo>
                <a:lnTo>
                  <a:pt x="4159903" y="3253715"/>
                </a:lnTo>
                <a:lnTo>
                  <a:pt x="4159903" y="3252636"/>
                </a:lnTo>
                <a:close/>
                <a:moveTo>
                  <a:pt x="4077764" y="3250612"/>
                </a:moveTo>
                <a:lnTo>
                  <a:pt x="4077764" y="3251557"/>
                </a:lnTo>
                <a:lnTo>
                  <a:pt x="4079922" y="3251557"/>
                </a:lnTo>
                <a:lnTo>
                  <a:pt x="4079922" y="3250612"/>
                </a:lnTo>
                <a:close/>
                <a:moveTo>
                  <a:pt x="5187003" y="3249938"/>
                </a:moveTo>
                <a:lnTo>
                  <a:pt x="5188082" y="3253175"/>
                </a:lnTo>
                <a:lnTo>
                  <a:pt x="5189161" y="3253175"/>
                </a:lnTo>
                <a:lnTo>
                  <a:pt x="5189161" y="3251017"/>
                </a:lnTo>
                <a:lnTo>
                  <a:pt x="5188082" y="3249938"/>
                </a:lnTo>
                <a:close/>
                <a:moveTo>
                  <a:pt x="8812140" y="3249534"/>
                </a:moveTo>
                <a:lnTo>
                  <a:pt x="8812140" y="3251692"/>
                </a:lnTo>
                <a:lnTo>
                  <a:pt x="8814298" y="3251692"/>
                </a:lnTo>
                <a:lnTo>
                  <a:pt x="8814298" y="3249534"/>
                </a:lnTo>
                <a:close/>
                <a:moveTo>
                  <a:pt x="3104261" y="3249264"/>
                </a:moveTo>
                <a:lnTo>
                  <a:pt x="3104261" y="3251422"/>
                </a:lnTo>
                <a:lnTo>
                  <a:pt x="3105340" y="3251422"/>
                </a:lnTo>
                <a:lnTo>
                  <a:pt x="3105340" y="3249264"/>
                </a:lnTo>
                <a:close/>
                <a:moveTo>
                  <a:pt x="2185468" y="3248994"/>
                </a:moveTo>
                <a:lnTo>
                  <a:pt x="2184390" y="3252231"/>
                </a:lnTo>
                <a:lnTo>
                  <a:pt x="2187626" y="3254524"/>
                </a:lnTo>
                <a:lnTo>
                  <a:pt x="2188705" y="3254524"/>
                </a:lnTo>
                <a:lnTo>
                  <a:pt x="2191942" y="3251152"/>
                </a:lnTo>
                <a:lnTo>
                  <a:pt x="2189784" y="3248994"/>
                </a:lnTo>
                <a:close/>
                <a:moveTo>
                  <a:pt x="2065428" y="3247915"/>
                </a:moveTo>
                <a:cubicBezTo>
                  <a:pt x="2063811" y="3247915"/>
                  <a:pt x="2062012" y="3251557"/>
                  <a:pt x="2060033" y="3258840"/>
                </a:cubicBezTo>
                <a:lnTo>
                  <a:pt x="2061112" y="3259919"/>
                </a:lnTo>
                <a:lnTo>
                  <a:pt x="2063270" y="3259919"/>
                </a:lnTo>
                <a:cubicBezTo>
                  <a:pt x="2067227" y="3256682"/>
                  <a:pt x="2069789" y="3253400"/>
                  <a:pt x="2070959" y="3250073"/>
                </a:cubicBezTo>
                <a:lnTo>
                  <a:pt x="2067586" y="3247915"/>
                </a:lnTo>
                <a:close/>
                <a:moveTo>
                  <a:pt x="9108717" y="3246701"/>
                </a:moveTo>
                <a:lnTo>
                  <a:pt x="9108717" y="3248859"/>
                </a:lnTo>
                <a:lnTo>
                  <a:pt x="9111954" y="3248859"/>
                </a:lnTo>
                <a:lnTo>
                  <a:pt x="9109796" y="3246701"/>
                </a:lnTo>
                <a:close/>
                <a:moveTo>
                  <a:pt x="5268872" y="3246701"/>
                </a:moveTo>
                <a:lnTo>
                  <a:pt x="5268872" y="3248859"/>
                </a:lnTo>
                <a:lnTo>
                  <a:pt x="5273189" y="3251017"/>
                </a:lnTo>
                <a:lnTo>
                  <a:pt x="5276426" y="3247780"/>
                </a:lnTo>
                <a:lnTo>
                  <a:pt x="5271030" y="3246701"/>
                </a:lnTo>
                <a:close/>
                <a:moveTo>
                  <a:pt x="4218439" y="3246296"/>
                </a:moveTo>
                <a:lnTo>
                  <a:pt x="4218439" y="3247375"/>
                </a:lnTo>
                <a:lnTo>
                  <a:pt x="4219518" y="3251557"/>
                </a:lnTo>
                <a:lnTo>
                  <a:pt x="4220597" y="3251557"/>
                </a:lnTo>
                <a:lnTo>
                  <a:pt x="4220597" y="3249533"/>
                </a:lnTo>
                <a:lnTo>
                  <a:pt x="4219518" y="3246296"/>
                </a:lnTo>
                <a:close/>
                <a:moveTo>
                  <a:pt x="8734452" y="3245353"/>
                </a:moveTo>
                <a:lnTo>
                  <a:pt x="8734452" y="3247511"/>
                </a:lnTo>
                <a:lnTo>
                  <a:pt x="8735530" y="3247511"/>
                </a:lnTo>
                <a:lnTo>
                  <a:pt x="8735530" y="3245353"/>
                </a:lnTo>
                <a:close/>
                <a:moveTo>
                  <a:pt x="1145470" y="3244948"/>
                </a:moveTo>
                <a:lnTo>
                  <a:pt x="1141155" y="3250208"/>
                </a:lnTo>
                <a:lnTo>
                  <a:pt x="1141155" y="3251287"/>
                </a:lnTo>
                <a:lnTo>
                  <a:pt x="1147494" y="3256682"/>
                </a:lnTo>
                <a:cubicBezTo>
                  <a:pt x="1147674" y="3252366"/>
                  <a:pt x="1148391" y="3250208"/>
                  <a:pt x="1149652" y="3250208"/>
                </a:cubicBezTo>
                <a:cubicBezTo>
                  <a:pt x="1148213" y="3247061"/>
                  <a:pt x="1146819" y="3245308"/>
                  <a:pt x="1145470" y="3244948"/>
                </a:cubicBezTo>
                <a:close/>
                <a:moveTo>
                  <a:pt x="8238663" y="3244004"/>
                </a:moveTo>
                <a:lnTo>
                  <a:pt x="8237584" y="3245083"/>
                </a:lnTo>
                <a:lnTo>
                  <a:pt x="8237584" y="3248320"/>
                </a:lnTo>
                <a:lnTo>
                  <a:pt x="8244193" y="3253849"/>
                </a:lnTo>
                <a:lnTo>
                  <a:pt x="8246351" y="3248320"/>
                </a:lnTo>
                <a:close/>
                <a:moveTo>
                  <a:pt x="9102243" y="3243599"/>
                </a:moveTo>
                <a:lnTo>
                  <a:pt x="9102243" y="3245622"/>
                </a:lnTo>
                <a:lnTo>
                  <a:pt x="9106559" y="3248859"/>
                </a:lnTo>
                <a:lnTo>
                  <a:pt x="9106559" y="3247780"/>
                </a:lnTo>
                <a:cubicBezTo>
                  <a:pt x="9104761" y="3247780"/>
                  <a:pt x="9103682" y="3246387"/>
                  <a:pt x="9103322" y="3243599"/>
                </a:cubicBezTo>
                <a:close/>
                <a:moveTo>
                  <a:pt x="4216416" y="3241980"/>
                </a:moveTo>
                <a:lnTo>
                  <a:pt x="4214258" y="3244138"/>
                </a:lnTo>
                <a:lnTo>
                  <a:pt x="4215337" y="3245217"/>
                </a:lnTo>
                <a:lnTo>
                  <a:pt x="4217360" y="3245217"/>
                </a:lnTo>
                <a:close/>
                <a:moveTo>
                  <a:pt x="731955" y="3241846"/>
                </a:moveTo>
                <a:lnTo>
                  <a:pt x="731955" y="3244004"/>
                </a:lnTo>
                <a:lnTo>
                  <a:pt x="733034" y="3244004"/>
                </a:lnTo>
                <a:lnTo>
                  <a:pt x="733034" y="3241846"/>
                </a:lnTo>
                <a:close/>
                <a:moveTo>
                  <a:pt x="8141148" y="3241711"/>
                </a:moveTo>
                <a:lnTo>
                  <a:pt x="8141148" y="3244004"/>
                </a:lnTo>
                <a:lnTo>
                  <a:pt x="8142362" y="3244004"/>
                </a:lnTo>
                <a:lnTo>
                  <a:pt x="8142362" y="3241711"/>
                </a:lnTo>
                <a:close/>
                <a:moveTo>
                  <a:pt x="9291338" y="3241441"/>
                </a:moveTo>
                <a:cubicBezTo>
                  <a:pt x="9287742" y="3243509"/>
                  <a:pt x="9285943" y="3245982"/>
                  <a:pt x="9285943" y="3248859"/>
                </a:cubicBezTo>
                <a:lnTo>
                  <a:pt x="9290259" y="3252096"/>
                </a:lnTo>
                <a:lnTo>
                  <a:pt x="9291338" y="3252096"/>
                </a:lnTo>
                <a:lnTo>
                  <a:pt x="9293496" y="3244543"/>
                </a:lnTo>
                <a:lnTo>
                  <a:pt x="9293496" y="3243599"/>
                </a:lnTo>
                <a:close/>
                <a:moveTo>
                  <a:pt x="5104999" y="3241306"/>
                </a:moveTo>
                <a:lnTo>
                  <a:pt x="5102841" y="3243464"/>
                </a:lnTo>
                <a:lnTo>
                  <a:pt x="5103920" y="3244543"/>
                </a:lnTo>
                <a:lnTo>
                  <a:pt x="5106078" y="3246701"/>
                </a:lnTo>
                <a:lnTo>
                  <a:pt x="5109315" y="3245622"/>
                </a:lnTo>
                <a:lnTo>
                  <a:pt x="5109315" y="3243464"/>
                </a:lnTo>
                <a:lnTo>
                  <a:pt x="5107157" y="3241306"/>
                </a:lnTo>
                <a:close/>
                <a:moveTo>
                  <a:pt x="1662435" y="3240227"/>
                </a:moveTo>
                <a:lnTo>
                  <a:pt x="1660412" y="3250747"/>
                </a:lnTo>
                <a:lnTo>
                  <a:pt x="1658254" y="3250747"/>
                </a:lnTo>
                <a:cubicBezTo>
                  <a:pt x="1656814" y="3250747"/>
                  <a:pt x="1656096" y="3249713"/>
                  <a:pt x="1656096" y="3247645"/>
                </a:cubicBezTo>
                <a:lnTo>
                  <a:pt x="1654073" y="3247645"/>
                </a:lnTo>
                <a:lnTo>
                  <a:pt x="1651915" y="3251826"/>
                </a:lnTo>
                <a:lnTo>
                  <a:pt x="1651915" y="3255063"/>
                </a:lnTo>
                <a:lnTo>
                  <a:pt x="1652993" y="3255063"/>
                </a:lnTo>
                <a:lnTo>
                  <a:pt x="1658254" y="3253984"/>
                </a:lnTo>
                <a:lnTo>
                  <a:pt x="1659333" y="3255063"/>
                </a:lnTo>
                <a:lnTo>
                  <a:pt x="1664593" y="3243329"/>
                </a:lnTo>
                <a:lnTo>
                  <a:pt x="1664593" y="3240227"/>
                </a:lnTo>
                <a:close/>
                <a:moveTo>
                  <a:pt x="2244950" y="3239283"/>
                </a:moveTo>
                <a:lnTo>
                  <a:pt x="2242655" y="3243599"/>
                </a:lnTo>
                <a:cubicBezTo>
                  <a:pt x="2244903" y="3246656"/>
                  <a:pt x="2246027" y="3249533"/>
                  <a:pt x="2246027" y="3252231"/>
                </a:cubicBezTo>
                <a:lnTo>
                  <a:pt x="2247107" y="3252231"/>
                </a:lnTo>
                <a:cubicBezTo>
                  <a:pt x="2247107" y="3250073"/>
                  <a:pt x="2247825" y="3248994"/>
                  <a:pt x="2249264" y="3248994"/>
                </a:cubicBezTo>
                <a:lnTo>
                  <a:pt x="2253581" y="3250073"/>
                </a:lnTo>
                <a:lnTo>
                  <a:pt x="2254660" y="3244678"/>
                </a:lnTo>
                <a:cubicBezTo>
                  <a:pt x="2254660" y="3242340"/>
                  <a:pt x="2251422" y="3240542"/>
                  <a:pt x="2244950" y="3239283"/>
                </a:cubicBezTo>
                <a:close/>
                <a:moveTo>
                  <a:pt x="3201641" y="3238339"/>
                </a:moveTo>
                <a:cubicBezTo>
                  <a:pt x="3201641" y="3243195"/>
                  <a:pt x="3199078" y="3247915"/>
                  <a:pt x="3193953" y="3252501"/>
                </a:cubicBezTo>
                <a:lnTo>
                  <a:pt x="3193953" y="3253580"/>
                </a:lnTo>
                <a:lnTo>
                  <a:pt x="3202720" y="3250343"/>
                </a:lnTo>
                <a:lnTo>
                  <a:pt x="3202720" y="3238339"/>
                </a:lnTo>
                <a:close/>
                <a:moveTo>
                  <a:pt x="9100085" y="3238204"/>
                </a:moveTo>
                <a:lnTo>
                  <a:pt x="9100085" y="3241441"/>
                </a:lnTo>
                <a:lnTo>
                  <a:pt x="9101164" y="3241441"/>
                </a:lnTo>
                <a:lnTo>
                  <a:pt x="9101164" y="3238204"/>
                </a:lnTo>
                <a:close/>
                <a:moveTo>
                  <a:pt x="5182687" y="3238069"/>
                </a:moveTo>
                <a:lnTo>
                  <a:pt x="5182687" y="3240227"/>
                </a:lnTo>
                <a:cubicBezTo>
                  <a:pt x="5184845" y="3242925"/>
                  <a:pt x="5185924" y="3245442"/>
                  <a:pt x="5185924" y="3247780"/>
                </a:cubicBezTo>
                <a:lnTo>
                  <a:pt x="5187003" y="3246701"/>
                </a:lnTo>
                <a:lnTo>
                  <a:pt x="5188082" y="3246701"/>
                </a:lnTo>
                <a:lnTo>
                  <a:pt x="5194556" y="3248859"/>
                </a:lnTo>
                <a:lnTo>
                  <a:pt x="5194556" y="3246701"/>
                </a:lnTo>
                <a:lnTo>
                  <a:pt x="5193477" y="3239148"/>
                </a:lnTo>
                <a:lnTo>
                  <a:pt x="5190240" y="3239148"/>
                </a:lnTo>
                <a:lnTo>
                  <a:pt x="5184845" y="3240227"/>
                </a:lnTo>
                <a:close/>
                <a:moveTo>
                  <a:pt x="1667829" y="3238069"/>
                </a:moveTo>
                <a:lnTo>
                  <a:pt x="1667829" y="3239148"/>
                </a:lnTo>
                <a:lnTo>
                  <a:pt x="1670932" y="3239148"/>
                </a:lnTo>
                <a:lnTo>
                  <a:pt x="1670932" y="3238069"/>
                </a:lnTo>
                <a:close/>
                <a:moveTo>
                  <a:pt x="1656096" y="3238069"/>
                </a:moveTo>
                <a:lnTo>
                  <a:pt x="1656096" y="3239148"/>
                </a:lnTo>
                <a:lnTo>
                  <a:pt x="1658254" y="3239148"/>
                </a:lnTo>
                <a:lnTo>
                  <a:pt x="1658254" y="3238069"/>
                </a:lnTo>
                <a:close/>
                <a:moveTo>
                  <a:pt x="1580834" y="3238069"/>
                </a:moveTo>
                <a:lnTo>
                  <a:pt x="1578676" y="3240227"/>
                </a:lnTo>
                <a:lnTo>
                  <a:pt x="1578676" y="3241171"/>
                </a:lnTo>
                <a:lnTo>
                  <a:pt x="1579756" y="3241171"/>
                </a:lnTo>
                <a:lnTo>
                  <a:pt x="1582858" y="3240227"/>
                </a:lnTo>
                <a:lnTo>
                  <a:pt x="1582858" y="3238069"/>
                </a:lnTo>
                <a:close/>
                <a:moveTo>
                  <a:pt x="1563840" y="3236990"/>
                </a:moveTo>
                <a:lnTo>
                  <a:pt x="1563840" y="3240227"/>
                </a:lnTo>
                <a:lnTo>
                  <a:pt x="1564919" y="3240227"/>
                </a:lnTo>
                <a:lnTo>
                  <a:pt x="1564919" y="3236990"/>
                </a:lnTo>
                <a:close/>
                <a:moveTo>
                  <a:pt x="8728922" y="3236855"/>
                </a:moveTo>
                <a:lnTo>
                  <a:pt x="8728922" y="3237934"/>
                </a:lnTo>
                <a:cubicBezTo>
                  <a:pt x="8730360" y="3241081"/>
                  <a:pt x="8731799" y="3242835"/>
                  <a:pt x="8733238" y="3243195"/>
                </a:cubicBezTo>
                <a:lnTo>
                  <a:pt x="8733238" y="3242116"/>
                </a:lnTo>
                <a:lnTo>
                  <a:pt x="8731080" y="3239013"/>
                </a:lnTo>
                <a:lnTo>
                  <a:pt x="8732159" y="3237934"/>
                </a:lnTo>
                <a:lnTo>
                  <a:pt x="8732159" y="3236855"/>
                </a:lnTo>
                <a:close/>
                <a:moveTo>
                  <a:pt x="5267793" y="3235911"/>
                </a:moveTo>
                <a:lnTo>
                  <a:pt x="5267793" y="3239148"/>
                </a:lnTo>
                <a:lnTo>
                  <a:pt x="5268872" y="3239148"/>
                </a:lnTo>
                <a:lnTo>
                  <a:pt x="5271030" y="3236990"/>
                </a:lnTo>
                <a:lnTo>
                  <a:pt x="5269951" y="3235911"/>
                </a:lnTo>
                <a:close/>
                <a:moveTo>
                  <a:pt x="8132516" y="3235237"/>
                </a:moveTo>
                <a:lnTo>
                  <a:pt x="8134674" y="3237395"/>
                </a:lnTo>
                <a:lnTo>
                  <a:pt x="8138990" y="3237395"/>
                </a:lnTo>
                <a:lnTo>
                  <a:pt x="8138990" y="3236316"/>
                </a:lnTo>
                <a:lnTo>
                  <a:pt x="8133595" y="3235237"/>
                </a:lnTo>
                <a:close/>
                <a:moveTo>
                  <a:pt x="4079922" y="3234562"/>
                </a:moveTo>
                <a:lnTo>
                  <a:pt x="4077764" y="3236720"/>
                </a:lnTo>
                <a:lnTo>
                  <a:pt x="4077764" y="3239822"/>
                </a:lnTo>
                <a:lnTo>
                  <a:pt x="4082080" y="3239822"/>
                </a:lnTo>
                <a:lnTo>
                  <a:pt x="4084103" y="3237799"/>
                </a:lnTo>
                <a:lnTo>
                  <a:pt x="4084103" y="3236720"/>
                </a:lnTo>
                <a:lnTo>
                  <a:pt x="4082080" y="3234562"/>
                </a:lnTo>
                <a:close/>
                <a:moveTo>
                  <a:pt x="8598632" y="3232539"/>
                </a:moveTo>
                <a:lnTo>
                  <a:pt x="8598632" y="3235776"/>
                </a:lnTo>
                <a:lnTo>
                  <a:pt x="8599711" y="3235776"/>
                </a:lnTo>
                <a:lnTo>
                  <a:pt x="8602004" y="3233618"/>
                </a:lnTo>
                <a:lnTo>
                  <a:pt x="8602004" y="3232539"/>
                </a:lnTo>
                <a:close/>
                <a:moveTo>
                  <a:pt x="733034" y="3231865"/>
                </a:moveTo>
                <a:lnTo>
                  <a:pt x="733034" y="3236451"/>
                </a:lnTo>
                <a:lnTo>
                  <a:pt x="734248" y="3236451"/>
                </a:lnTo>
                <a:lnTo>
                  <a:pt x="734248" y="3231865"/>
                </a:lnTo>
                <a:close/>
                <a:moveTo>
                  <a:pt x="574421" y="3229707"/>
                </a:moveTo>
                <a:cubicBezTo>
                  <a:pt x="571903" y="3232764"/>
                  <a:pt x="569655" y="3234292"/>
                  <a:pt x="567677" y="3234292"/>
                </a:cubicBezTo>
                <a:lnTo>
                  <a:pt x="567677" y="3238609"/>
                </a:lnTo>
                <a:lnTo>
                  <a:pt x="569835" y="3238609"/>
                </a:lnTo>
                <a:cubicBezTo>
                  <a:pt x="569835" y="3234472"/>
                  <a:pt x="572442" y="3232225"/>
                  <a:pt x="577658" y="3231865"/>
                </a:cubicBezTo>
                <a:lnTo>
                  <a:pt x="575500" y="3229707"/>
                </a:lnTo>
                <a:close/>
                <a:moveTo>
                  <a:pt x="617311" y="3228628"/>
                </a:moveTo>
                <a:cubicBezTo>
                  <a:pt x="613984" y="3230067"/>
                  <a:pt x="612140" y="3231505"/>
                  <a:pt x="611781" y="3232944"/>
                </a:cubicBezTo>
                <a:lnTo>
                  <a:pt x="614074" y="3235371"/>
                </a:lnTo>
                <a:cubicBezTo>
                  <a:pt x="616232" y="3234652"/>
                  <a:pt x="617311" y="3232404"/>
                  <a:pt x="617311" y="3228628"/>
                </a:cubicBezTo>
                <a:close/>
                <a:moveTo>
                  <a:pt x="589796" y="3228628"/>
                </a:moveTo>
                <a:lnTo>
                  <a:pt x="588582" y="3229707"/>
                </a:lnTo>
                <a:lnTo>
                  <a:pt x="588582" y="3230786"/>
                </a:lnTo>
                <a:cubicBezTo>
                  <a:pt x="590111" y="3234203"/>
                  <a:pt x="591594" y="3236091"/>
                  <a:pt x="593033" y="3236451"/>
                </a:cubicBezTo>
                <a:lnTo>
                  <a:pt x="595191" y="3236451"/>
                </a:lnTo>
                <a:lnTo>
                  <a:pt x="597484" y="3234292"/>
                </a:lnTo>
                <a:lnTo>
                  <a:pt x="597484" y="3231865"/>
                </a:lnTo>
                <a:cubicBezTo>
                  <a:pt x="597484" y="3230246"/>
                  <a:pt x="594922" y="3229167"/>
                  <a:pt x="589796" y="3228628"/>
                </a:cubicBezTo>
                <a:close/>
                <a:moveTo>
                  <a:pt x="4168400" y="3228223"/>
                </a:moveTo>
                <a:lnTo>
                  <a:pt x="4165163" y="3233483"/>
                </a:lnTo>
                <a:lnTo>
                  <a:pt x="4168400" y="3246296"/>
                </a:lnTo>
                <a:cubicBezTo>
                  <a:pt x="4169839" y="3246296"/>
                  <a:pt x="4170558" y="3244858"/>
                  <a:pt x="4170558" y="3241980"/>
                </a:cubicBezTo>
                <a:cubicBezTo>
                  <a:pt x="4173345" y="3237035"/>
                  <a:pt x="4176178" y="3234562"/>
                  <a:pt x="4179056" y="3234562"/>
                </a:cubicBezTo>
                <a:lnTo>
                  <a:pt x="4179056" y="3231325"/>
                </a:lnTo>
                <a:lnTo>
                  <a:pt x="4175819" y="3228223"/>
                </a:lnTo>
                <a:close/>
                <a:moveTo>
                  <a:pt x="2183309" y="3226335"/>
                </a:moveTo>
                <a:lnTo>
                  <a:pt x="2176837" y="3227414"/>
                </a:lnTo>
                <a:lnTo>
                  <a:pt x="2176837" y="3228493"/>
                </a:lnTo>
                <a:cubicBezTo>
                  <a:pt x="2176837" y="3233708"/>
                  <a:pt x="2180073" y="3236585"/>
                  <a:pt x="2186547" y="3237125"/>
                </a:cubicBezTo>
                <a:cubicBezTo>
                  <a:pt x="2186547" y="3238564"/>
                  <a:pt x="2188345" y="3239283"/>
                  <a:pt x="2191942" y="3239283"/>
                </a:cubicBezTo>
                <a:cubicBezTo>
                  <a:pt x="2194819" y="3238564"/>
                  <a:pt x="2196258" y="3236406"/>
                  <a:pt x="2196258" y="3232809"/>
                </a:cubicBezTo>
                <a:cubicBezTo>
                  <a:pt x="2192662" y="3232809"/>
                  <a:pt x="2188345" y="3230651"/>
                  <a:pt x="2183309" y="3226335"/>
                </a:cubicBezTo>
                <a:close/>
                <a:moveTo>
                  <a:pt x="731955" y="3225391"/>
                </a:moveTo>
                <a:lnTo>
                  <a:pt x="731955" y="3227549"/>
                </a:lnTo>
                <a:lnTo>
                  <a:pt x="733034" y="3227549"/>
                </a:lnTo>
                <a:lnTo>
                  <a:pt x="733034" y="3225391"/>
                </a:lnTo>
                <a:close/>
                <a:moveTo>
                  <a:pt x="7238268" y="3224670"/>
                </a:moveTo>
                <a:lnTo>
                  <a:pt x="7238268" y="3225884"/>
                </a:lnTo>
                <a:lnTo>
                  <a:pt x="7242584" y="3225884"/>
                </a:lnTo>
                <a:lnTo>
                  <a:pt x="7242584" y="3224670"/>
                </a:lnTo>
                <a:close/>
                <a:moveTo>
                  <a:pt x="5121184" y="3223098"/>
                </a:moveTo>
                <a:lnTo>
                  <a:pt x="5121184" y="3225256"/>
                </a:lnTo>
                <a:lnTo>
                  <a:pt x="5122263" y="3225256"/>
                </a:lnTo>
                <a:lnTo>
                  <a:pt x="5122263" y="3223098"/>
                </a:lnTo>
                <a:close/>
                <a:moveTo>
                  <a:pt x="2207203" y="3222867"/>
                </a:moveTo>
                <a:lnTo>
                  <a:pt x="2208128" y="3223098"/>
                </a:lnTo>
                <a:lnTo>
                  <a:pt x="2208128" y="3224177"/>
                </a:lnTo>
                <a:lnTo>
                  <a:pt x="2207688" y="3224177"/>
                </a:lnTo>
                <a:close/>
                <a:moveTo>
                  <a:pt x="6742615" y="3222423"/>
                </a:moveTo>
                <a:lnTo>
                  <a:pt x="6742615" y="3224581"/>
                </a:lnTo>
                <a:lnTo>
                  <a:pt x="6744908" y="3224581"/>
                </a:lnTo>
                <a:close/>
                <a:moveTo>
                  <a:pt x="8136832" y="3222019"/>
                </a:moveTo>
                <a:lnTo>
                  <a:pt x="8136832" y="3224312"/>
                </a:lnTo>
                <a:lnTo>
                  <a:pt x="8137911" y="3224312"/>
                </a:lnTo>
                <a:lnTo>
                  <a:pt x="8137911" y="3222019"/>
                </a:lnTo>
                <a:close/>
                <a:moveTo>
                  <a:pt x="8250667" y="3220940"/>
                </a:moveTo>
                <a:cubicBezTo>
                  <a:pt x="8250667" y="3223188"/>
                  <a:pt x="8249228" y="3225031"/>
                  <a:pt x="8246351" y="3226470"/>
                </a:cubicBezTo>
                <a:lnTo>
                  <a:pt x="8242979" y="3226470"/>
                </a:lnTo>
                <a:lnTo>
                  <a:pt x="8239742" y="3224312"/>
                </a:lnTo>
                <a:lnTo>
                  <a:pt x="8237584" y="3224312"/>
                </a:lnTo>
                <a:lnTo>
                  <a:pt x="8237584" y="3226470"/>
                </a:lnTo>
                <a:lnTo>
                  <a:pt x="8247430" y="3235237"/>
                </a:lnTo>
                <a:lnTo>
                  <a:pt x="8248509" y="3235237"/>
                </a:lnTo>
                <a:lnTo>
                  <a:pt x="8252960" y="3230786"/>
                </a:lnTo>
                <a:lnTo>
                  <a:pt x="8252960" y="3220940"/>
                </a:lnTo>
                <a:close/>
                <a:moveTo>
                  <a:pt x="5182687" y="3220940"/>
                </a:moveTo>
                <a:lnTo>
                  <a:pt x="5180529" y="3227414"/>
                </a:lnTo>
                <a:lnTo>
                  <a:pt x="5183766" y="3232809"/>
                </a:lnTo>
                <a:lnTo>
                  <a:pt x="5184845" y="3231730"/>
                </a:lnTo>
                <a:lnTo>
                  <a:pt x="5189161" y="3231730"/>
                </a:lnTo>
                <a:cubicBezTo>
                  <a:pt x="5190600" y="3231730"/>
                  <a:pt x="5191319" y="3232764"/>
                  <a:pt x="5191319" y="3234832"/>
                </a:cubicBezTo>
                <a:lnTo>
                  <a:pt x="5192398" y="3235911"/>
                </a:lnTo>
                <a:lnTo>
                  <a:pt x="5195635" y="3235911"/>
                </a:lnTo>
                <a:cubicBezTo>
                  <a:pt x="5199232" y="3233124"/>
                  <a:pt x="5201030" y="3229931"/>
                  <a:pt x="5201030" y="3226335"/>
                </a:cubicBezTo>
                <a:lnTo>
                  <a:pt x="5199951" y="3225256"/>
                </a:lnTo>
                <a:lnTo>
                  <a:pt x="5196714" y="3225256"/>
                </a:lnTo>
                <a:lnTo>
                  <a:pt x="5193477" y="3227414"/>
                </a:lnTo>
                <a:lnTo>
                  <a:pt x="5187003" y="3220940"/>
                </a:lnTo>
                <a:close/>
                <a:moveTo>
                  <a:pt x="8759538" y="3220805"/>
                </a:moveTo>
                <a:lnTo>
                  <a:pt x="8757380" y="3224042"/>
                </a:lnTo>
                <a:cubicBezTo>
                  <a:pt x="8757380" y="3225481"/>
                  <a:pt x="8758459" y="3226200"/>
                  <a:pt x="8760617" y="3226200"/>
                </a:cubicBezTo>
                <a:lnTo>
                  <a:pt x="8765068" y="3222963"/>
                </a:lnTo>
                <a:lnTo>
                  <a:pt x="8765068" y="3221884"/>
                </a:lnTo>
                <a:close/>
                <a:moveTo>
                  <a:pt x="8140069" y="3219861"/>
                </a:moveTo>
                <a:lnTo>
                  <a:pt x="8140069" y="3220940"/>
                </a:lnTo>
                <a:lnTo>
                  <a:pt x="8143441" y="3220940"/>
                </a:lnTo>
                <a:lnTo>
                  <a:pt x="8143441" y="3219861"/>
                </a:lnTo>
                <a:close/>
                <a:moveTo>
                  <a:pt x="8124828" y="3219861"/>
                </a:moveTo>
                <a:lnTo>
                  <a:pt x="8116061" y="3222019"/>
                </a:lnTo>
                <a:lnTo>
                  <a:pt x="8116061" y="3223098"/>
                </a:lnTo>
                <a:lnTo>
                  <a:pt x="8120377" y="3227549"/>
                </a:lnTo>
                <a:lnTo>
                  <a:pt x="8125907" y="3227549"/>
                </a:lnTo>
                <a:lnTo>
                  <a:pt x="8125907" y="3222019"/>
                </a:lnTo>
                <a:lnTo>
                  <a:pt x="8124828" y="3220940"/>
                </a:lnTo>
                <a:close/>
                <a:moveTo>
                  <a:pt x="2244950" y="3219861"/>
                </a:moveTo>
                <a:lnTo>
                  <a:pt x="2244950" y="3223098"/>
                </a:lnTo>
                <a:lnTo>
                  <a:pt x="2247107" y="3223098"/>
                </a:lnTo>
                <a:lnTo>
                  <a:pt x="2247107" y="3222019"/>
                </a:lnTo>
                <a:close/>
                <a:moveTo>
                  <a:pt x="9307523" y="3219052"/>
                </a:moveTo>
                <a:lnTo>
                  <a:pt x="9307523" y="3228628"/>
                </a:lnTo>
                <a:lnTo>
                  <a:pt x="9308602" y="3228628"/>
                </a:lnTo>
                <a:lnTo>
                  <a:pt x="9309547" y="3219052"/>
                </a:lnTo>
                <a:close/>
                <a:moveTo>
                  <a:pt x="9291338" y="3219052"/>
                </a:moveTo>
                <a:cubicBezTo>
                  <a:pt x="9287022" y="3220490"/>
                  <a:pt x="9284864" y="3221929"/>
                  <a:pt x="9284864" y="3223368"/>
                </a:cubicBezTo>
                <a:lnTo>
                  <a:pt x="9284864" y="3224447"/>
                </a:lnTo>
                <a:lnTo>
                  <a:pt x="9288101" y="3227549"/>
                </a:lnTo>
                <a:cubicBezTo>
                  <a:pt x="9289540" y="3227549"/>
                  <a:pt x="9290979" y="3225076"/>
                  <a:pt x="9292417" y="3220131"/>
                </a:cubicBezTo>
                <a:close/>
                <a:moveTo>
                  <a:pt x="1656096" y="3218917"/>
                </a:moveTo>
                <a:lnTo>
                  <a:pt x="1655017" y="3223233"/>
                </a:lnTo>
                <a:lnTo>
                  <a:pt x="1656096" y="3226335"/>
                </a:lnTo>
                <a:lnTo>
                  <a:pt x="1657175" y="3226335"/>
                </a:lnTo>
                <a:lnTo>
                  <a:pt x="1658254" y="3225256"/>
                </a:lnTo>
                <a:lnTo>
                  <a:pt x="1659333" y="3222154"/>
                </a:lnTo>
                <a:lnTo>
                  <a:pt x="1660412" y="3222154"/>
                </a:lnTo>
                <a:lnTo>
                  <a:pt x="1659333" y="3218917"/>
                </a:lnTo>
                <a:close/>
                <a:moveTo>
                  <a:pt x="2188705" y="3218782"/>
                </a:moveTo>
                <a:lnTo>
                  <a:pt x="2188705" y="3219861"/>
                </a:lnTo>
                <a:lnTo>
                  <a:pt x="2197337" y="3222019"/>
                </a:lnTo>
                <a:lnTo>
                  <a:pt x="2198417" y="3222019"/>
                </a:lnTo>
                <a:lnTo>
                  <a:pt x="2198417" y="3220940"/>
                </a:lnTo>
                <a:lnTo>
                  <a:pt x="2189784" y="3218782"/>
                </a:lnTo>
                <a:close/>
                <a:moveTo>
                  <a:pt x="3201641" y="3218647"/>
                </a:moveTo>
                <a:lnTo>
                  <a:pt x="3197190" y="3221884"/>
                </a:lnTo>
                <a:lnTo>
                  <a:pt x="3197190" y="3225121"/>
                </a:lnTo>
                <a:lnTo>
                  <a:pt x="3203799" y="3225121"/>
                </a:lnTo>
                <a:lnTo>
                  <a:pt x="3203799" y="3220805"/>
                </a:lnTo>
                <a:close/>
                <a:moveTo>
                  <a:pt x="5112552" y="3216624"/>
                </a:moveTo>
                <a:lnTo>
                  <a:pt x="5112552" y="3218782"/>
                </a:lnTo>
                <a:lnTo>
                  <a:pt x="5119026" y="3218782"/>
                </a:lnTo>
                <a:lnTo>
                  <a:pt x="5116868" y="3216624"/>
                </a:lnTo>
                <a:close/>
                <a:moveTo>
                  <a:pt x="8738768" y="3215545"/>
                </a:moveTo>
                <a:lnTo>
                  <a:pt x="8736610" y="3217703"/>
                </a:lnTo>
                <a:lnTo>
                  <a:pt x="8736610" y="3220805"/>
                </a:lnTo>
                <a:lnTo>
                  <a:pt x="8738768" y="3222963"/>
                </a:lnTo>
                <a:cubicBezTo>
                  <a:pt x="8740206" y="3222963"/>
                  <a:pt x="8741285" y="3220850"/>
                  <a:pt x="8742004" y="3216624"/>
                </a:cubicBezTo>
                <a:lnTo>
                  <a:pt x="8740926" y="3215545"/>
                </a:lnTo>
                <a:close/>
                <a:moveTo>
                  <a:pt x="1582858" y="3214736"/>
                </a:moveTo>
                <a:cubicBezTo>
                  <a:pt x="1581509" y="3214736"/>
                  <a:pt x="1580475" y="3216849"/>
                  <a:pt x="1579756" y="3221075"/>
                </a:cubicBezTo>
                <a:lnTo>
                  <a:pt x="1582858" y="3223233"/>
                </a:lnTo>
                <a:close/>
                <a:moveTo>
                  <a:pt x="8591079" y="3214466"/>
                </a:moveTo>
                <a:lnTo>
                  <a:pt x="8588786" y="3219861"/>
                </a:lnTo>
                <a:lnTo>
                  <a:pt x="8588786" y="3221884"/>
                </a:lnTo>
                <a:lnTo>
                  <a:pt x="8592158" y="3220805"/>
                </a:lnTo>
                <a:lnTo>
                  <a:pt x="8595395" y="3221884"/>
                </a:lnTo>
                <a:lnTo>
                  <a:pt x="8599711" y="3215545"/>
                </a:lnTo>
                <a:lnTo>
                  <a:pt x="8599711" y="3214466"/>
                </a:lnTo>
                <a:close/>
                <a:moveTo>
                  <a:pt x="8580019" y="3214466"/>
                </a:moveTo>
                <a:lnTo>
                  <a:pt x="8580019" y="3215545"/>
                </a:lnTo>
                <a:lnTo>
                  <a:pt x="8582312" y="3215545"/>
                </a:lnTo>
                <a:lnTo>
                  <a:pt x="8582312" y="3214466"/>
                </a:lnTo>
                <a:close/>
                <a:moveTo>
                  <a:pt x="1148574" y="3211633"/>
                </a:moveTo>
                <a:cubicBezTo>
                  <a:pt x="1146145" y="3212173"/>
                  <a:pt x="1144033" y="3214331"/>
                  <a:pt x="1142233" y="3218107"/>
                </a:cubicBezTo>
                <a:lnTo>
                  <a:pt x="1142233" y="3219186"/>
                </a:lnTo>
                <a:lnTo>
                  <a:pt x="1145470" y="3219186"/>
                </a:lnTo>
                <a:cubicBezTo>
                  <a:pt x="1148257" y="3217928"/>
                  <a:pt x="1149652" y="3215410"/>
                  <a:pt x="1149652" y="3211633"/>
                </a:cubicBezTo>
                <a:close/>
                <a:moveTo>
                  <a:pt x="7136842" y="3211587"/>
                </a:moveTo>
                <a:lnTo>
                  <a:pt x="7136842" y="3212666"/>
                </a:lnTo>
                <a:lnTo>
                  <a:pt x="7139000" y="3217117"/>
                </a:lnTo>
                <a:lnTo>
                  <a:pt x="7141158" y="3217117"/>
                </a:lnTo>
                <a:cubicBezTo>
                  <a:pt x="7139720" y="3213790"/>
                  <a:pt x="7138281" y="3211946"/>
                  <a:pt x="7136842" y="3211587"/>
                </a:cubicBezTo>
                <a:close/>
                <a:moveTo>
                  <a:pt x="7128210" y="3211587"/>
                </a:moveTo>
                <a:lnTo>
                  <a:pt x="7128210" y="3213745"/>
                </a:lnTo>
                <a:lnTo>
                  <a:pt x="7129289" y="3213745"/>
                </a:lnTo>
                <a:lnTo>
                  <a:pt x="7129289" y="3211587"/>
                </a:lnTo>
                <a:close/>
                <a:moveTo>
                  <a:pt x="3106419" y="3210959"/>
                </a:moveTo>
                <a:lnTo>
                  <a:pt x="3102103" y="3215275"/>
                </a:lnTo>
                <a:cubicBezTo>
                  <a:pt x="3103001" y="3218602"/>
                  <a:pt x="3104440" y="3220445"/>
                  <a:pt x="3106419" y="3220805"/>
                </a:cubicBezTo>
                <a:cubicBezTo>
                  <a:pt x="3110105" y="3219726"/>
                  <a:pt x="3111949" y="3217163"/>
                  <a:pt x="3111949" y="3213117"/>
                </a:cubicBezTo>
                <a:lnTo>
                  <a:pt x="3108712" y="3210959"/>
                </a:lnTo>
                <a:close/>
                <a:moveTo>
                  <a:pt x="587503" y="3210285"/>
                </a:moveTo>
                <a:cubicBezTo>
                  <a:pt x="582378" y="3216040"/>
                  <a:pt x="577658" y="3218917"/>
                  <a:pt x="573342" y="3218917"/>
                </a:cubicBezTo>
                <a:cubicBezTo>
                  <a:pt x="568845" y="3218917"/>
                  <a:pt x="566598" y="3219636"/>
                  <a:pt x="566598" y="3221075"/>
                </a:cubicBezTo>
                <a:lnTo>
                  <a:pt x="566598" y="3223233"/>
                </a:lnTo>
                <a:lnTo>
                  <a:pt x="574421" y="3227549"/>
                </a:lnTo>
                <a:lnTo>
                  <a:pt x="577658" y="3227549"/>
                </a:lnTo>
                <a:cubicBezTo>
                  <a:pt x="586290" y="3222873"/>
                  <a:pt x="590695" y="3219636"/>
                  <a:pt x="590875" y="3217838"/>
                </a:cubicBezTo>
                <a:lnTo>
                  <a:pt x="590875" y="3214601"/>
                </a:lnTo>
                <a:cubicBezTo>
                  <a:pt x="588627" y="3214601"/>
                  <a:pt x="587503" y="3213162"/>
                  <a:pt x="587503" y="3210285"/>
                </a:cubicBezTo>
                <a:close/>
                <a:moveTo>
                  <a:pt x="2129225" y="3209071"/>
                </a:moveTo>
                <a:cubicBezTo>
                  <a:pt x="2127247" y="3209071"/>
                  <a:pt x="2125809" y="3212308"/>
                  <a:pt x="2124909" y="3218782"/>
                </a:cubicBezTo>
                <a:lnTo>
                  <a:pt x="2124909" y="3219861"/>
                </a:lnTo>
                <a:lnTo>
                  <a:pt x="2125988" y="3219861"/>
                </a:lnTo>
                <a:lnTo>
                  <a:pt x="2128148" y="3213387"/>
                </a:lnTo>
                <a:lnTo>
                  <a:pt x="2129225" y="3214466"/>
                </a:lnTo>
                <a:lnTo>
                  <a:pt x="2130306" y="3214466"/>
                </a:lnTo>
                <a:lnTo>
                  <a:pt x="2135700" y="3210150"/>
                </a:lnTo>
                <a:lnTo>
                  <a:pt x="2135700" y="3209071"/>
                </a:lnTo>
                <a:lnTo>
                  <a:pt x="2129225" y="3213387"/>
                </a:lnTo>
                <a:close/>
                <a:moveTo>
                  <a:pt x="4184316" y="3208936"/>
                </a:moveTo>
                <a:cubicBezTo>
                  <a:pt x="4184316" y="3212353"/>
                  <a:pt x="4183641" y="3214870"/>
                  <a:pt x="4182293" y="3216489"/>
                </a:cubicBezTo>
                <a:cubicBezTo>
                  <a:pt x="4182293" y="3217838"/>
                  <a:pt x="4185125" y="3219231"/>
                  <a:pt x="4190790" y="3220670"/>
                </a:cubicBezTo>
                <a:lnTo>
                  <a:pt x="4190790" y="3212173"/>
                </a:lnTo>
                <a:lnTo>
                  <a:pt x="4185395" y="3208936"/>
                </a:lnTo>
                <a:close/>
                <a:moveTo>
                  <a:pt x="1137919" y="3208531"/>
                </a:moveTo>
                <a:lnTo>
                  <a:pt x="1137919" y="3210554"/>
                </a:lnTo>
                <a:lnTo>
                  <a:pt x="1138996" y="3210554"/>
                </a:lnTo>
                <a:lnTo>
                  <a:pt x="1138996" y="3208531"/>
                </a:lnTo>
                <a:close/>
                <a:moveTo>
                  <a:pt x="5261319" y="3207992"/>
                </a:moveTo>
                <a:lnTo>
                  <a:pt x="5259161" y="3210150"/>
                </a:lnTo>
                <a:lnTo>
                  <a:pt x="5259161" y="3211229"/>
                </a:lnTo>
                <a:lnTo>
                  <a:pt x="5264556" y="3215545"/>
                </a:lnTo>
                <a:lnTo>
                  <a:pt x="5266714" y="3215545"/>
                </a:lnTo>
                <a:lnTo>
                  <a:pt x="5266714" y="3213387"/>
                </a:lnTo>
                <a:close/>
                <a:moveTo>
                  <a:pt x="2073118" y="3206913"/>
                </a:moveTo>
                <a:cubicBezTo>
                  <a:pt x="2068711" y="3209790"/>
                  <a:pt x="2066509" y="3212668"/>
                  <a:pt x="2066509" y="3215545"/>
                </a:cubicBezTo>
                <a:lnTo>
                  <a:pt x="2067586" y="3216624"/>
                </a:lnTo>
                <a:lnTo>
                  <a:pt x="2068665" y="3216624"/>
                </a:lnTo>
                <a:lnTo>
                  <a:pt x="2076355" y="3210150"/>
                </a:lnTo>
                <a:close/>
                <a:moveTo>
                  <a:pt x="4211021" y="3205834"/>
                </a:moveTo>
                <a:lnTo>
                  <a:pt x="4206705" y="3212173"/>
                </a:lnTo>
                <a:lnTo>
                  <a:pt x="4205761" y="3216489"/>
                </a:lnTo>
                <a:lnTo>
                  <a:pt x="4206705" y="3217433"/>
                </a:lnTo>
                <a:lnTo>
                  <a:pt x="4206705" y="3222828"/>
                </a:lnTo>
                <a:cubicBezTo>
                  <a:pt x="4204637" y="3225526"/>
                  <a:pt x="4203603" y="3227998"/>
                  <a:pt x="4203603" y="3230246"/>
                </a:cubicBezTo>
                <a:cubicBezTo>
                  <a:pt x="4206929" y="3236001"/>
                  <a:pt x="4209403" y="3238878"/>
                  <a:pt x="4211021" y="3238878"/>
                </a:cubicBezTo>
                <a:cubicBezTo>
                  <a:pt x="4215247" y="3238159"/>
                  <a:pt x="4217360" y="3237080"/>
                  <a:pt x="4217360" y="3235641"/>
                </a:cubicBezTo>
                <a:cubicBezTo>
                  <a:pt x="4217360" y="3229437"/>
                  <a:pt x="4215607" y="3219501"/>
                  <a:pt x="4212100" y="3205834"/>
                </a:cubicBezTo>
                <a:close/>
                <a:moveTo>
                  <a:pt x="4141695" y="3205834"/>
                </a:moveTo>
                <a:cubicBezTo>
                  <a:pt x="4140256" y="3205834"/>
                  <a:pt x="4138863" y="3208307"/>
                  <a:pt x="4137514" y="3213252"/>
                </a:cubicBezTo>
                <a:lnTo>
                  <a:pt x="4139537" y="3218512"/>
                </a:lnTo>
                <a:lnTo>
                  <a:pt x="4142774" y="3218512"/>
                </a:lnTo>
                <a:lnTo>
                  <a:pt x="4142774" y="3217433"/>
                </a:lnTo>
                <a:lnTo>
                  <a:pt x="4140616" y="3214331"/>
                </a:lnTo>
                <a:lnTo>
                  <a:pt x="4140616" y="3212173"/>
                </a:lnTo>
                <a:cubicBezTo>
                  <a:pt x="4140616" y="3210734"/>
                  <a:pt x="4141695" y="3210015"/>
                  <a:pt x="4143853" y="3210015"/>
                </a:cubicBezTo>
                <a:lnTo>
                  <a:pt x="4144932" y="3208936"/>
                </a:lnTo>
                <a:lnTo>
                  <a:pt x="4144932" y="3205834"/>
                </a:lnTo>
                <a:close/>
                <a:moveTo>
                  <a:pt x="2237260" y="3205834"/>
                </a:moveTo>
                <a:cubicBezTo>
                  <a:pt x="2237260" y="3207273"/>
                  <a:pt x="2238340" y="3207992"/>
                  <a:pt x="2240498" y="3207992"/>
                </a:cubicBezTo>
                <a:lnTo>
                  <a:pt x="2243735" y="3206913"/>
                </a:lnTo>
                <a:lnTo>
                  <a:pt x="2243735" y="3205834"/>
                </a:lnTo>
                <a:close/>
                <a:moveTo>
                  <a:pt x="2140015" y="3204755"/>
                </a:moveTo>
                <a:lnTo>
                  <a:pt x="2137856" y="3207992"/>
                </a:lnTo>
                <a:lnTo>
                  <a:pt x="2138937" y="3207992"/>
                </a:lnTo>
                <a:lnTo>
                  <a:pt x="2141094" y="3204755"/>
                </a:lnTo>
                <a:close/>
                <a:moveTo>
                  <a:pt x="5076001" y="3203676"/>
                </a:moveTo>
                <a:lnTo>
                  <a:pt x="5070606" y="3209071"/>
                </a:lnTo>
                <a:cubicBezTo>
                  <a:pt x="5070606" y="3210509"/>
                  <a:pt x="5071685" y="3211229"/>
                  <a:pt x="5073843" y="3211229"/>
                </a:cubicBezTo>
                <a:cubicBezTo>
                  <a:pt x="5078159" y="3209610"/>
                  <a:pt x="5080317" y="3208172"/>
                  <a:pt x="5080317" y="3206913"/>
                </a:cubicBezTo>
                <a:lnTo>
                  <a:pt x="5080317" y="3205834"/>
                </a:lnTo>
                <a:lnTo>
                  <a:pt x="5078159" y="3203676"/>
                </a:lnTo>
                <a:close/>
                <a:moveTo>
                  <a:pt x="9208660" y="3203136"/>
                </a:moveTo>
                <a:lnTo>
                  <a:pt x="9206502" y="3205294"/>
                </a:lnTo>
                <a:lnTo>
                  <a:pt x="9208660" y="3207452"/>
                </a:lnTo>
                <a:lnTo>
                  <a:pt x="9210818" y="3207452"/>
                </a:lnTo>
                <a:lnTo>
                  <a:pt x="9210818" y="3203136"/>
                </a:lnTo>
                <a:close/>
                <a:moveTo>
                  <a:pt x="2143252" y="3202597"/>
                </a:moveTo>
                <a:lnTo>
                  <a:pt x="2143252" y="3203676"/>
                </a:lnTo>
                <a:lnTo>
                  <a:pt x="2145410" y="3203676"/>
                </a:lnTo>
                <a:lnTo>
                  <a:pt x="2145410" y="3202597"/>
                </a:lnTo>
                <a:close/>
                <a:moveTo>
                  <a:pt x="8119298" y="3202327"/>
                </a:moveTo>
                <a:cubicBezTo>
                  <a:pt x="8116421" y="3203766"/>
                  <a:pt x="8114982" y="3205969"/>
                  <a:pt x="8114982" y="3208936"/>
                </a:cubicBezTo>
                <a:lnTo>
                  <a:pt x="8118219" y="3210015"/>
                </a:lnTo>
                <a:cubicBezTo>
                  <a:pt x="8122625" y="3209295"/>
                  <a:pt x="8124828" y="3208216"/>
                  <a:pt x="8124828" y="3206778"/>
                </a:cubicBezTo>
                <a:lnTo>
                  <a:pt x="8124828" y="3203406"/>
                </a:lnTo>
                <a:close/>
                <a:moveTo>
                  <a:pt x="1659333" y="3201922"/>
                </a:moveTo>
                <a:lnTo>
                  <a:pt x="1656096" y="3205159"/>
                </a:lnTo>
                <a:lnTo>
                  <a:pt x="1656096" y="3207317"/>
                </a:lnTo>
                <a:lnTo>
                  <a:pt x="1658254" y="3209341"/>
                </a:lnTo>
                <a:lnTo>
                  <a:pt x="1663514" y="3204080"/>
                </a:lnTo>
                <a:lnTo>
                  <a:pt x="1663514" y="3201922"/>
                </a:lnTo>
                <a:close/>
                <a:moveTo>
                  <a:pt x="9295654" y="3197876"/>
                </a:moveTo>
                <a:lnTo>
                  <a:pt x="9294575" y="3198955"/>
                </a:lnTo>
                <a:lnTo>
                  <a:pt x="9294575" y="3202057"/>
                </a:lnTo>
                <a:lnTo>
                  <a:pt x="9297812" y="3202057"/>
                </a:lnTo>
                <a:lnTo>
                  <a:pt x="9299970" y="3200034"/>
                </a:lnTo>
                <a:lnTo>
                  <a:pt x="9299970" y="3198955"/>
                </a:lnTo>
                <a:close/>
                <a:moveTo>
                  <a:pt x="2142173" y="3197202"/>
                </a:moveTo>
                <a:lnTo>
                  <a:pt x="2142173" y="3198281"/>
                </a:lnTo>
                <a:lnTo>
                  <a:pt x="2144331" y="3198281"/>
                </a:lnTo>
                <a:lnTo>
                  <a:pt x="2144331" y="3197202"/>
                </a:lnTo>
                <a:close/>
                <a:moveTo>
                  <a:pt x="676791" y="3197067"/>
                </a:moveTo>
                <a:lnTo>
                  <a:pt x="674633" y="3199225"/>
                </a:lnTo>
                <a:lnTo>
                  <a:pt x="676791" y="3199225"/>
                </a:lnTo>
                <a:close/>
                <a:moveTo>
                  <a:pt x="9303207" y="3196797"/>
                </a:moveTo>
                <a:lnTo>
                  <a:pt x="9303207" y="3202057"/>
                </a:lnTo>
                <a:cubicBezTo>
                  <a:pt x="9306085" y="3209161"/>
                  <a:pt x="9307523" y="3214466"/>
                  <a:pt x="9307523" y="3217973"/>
                </a:cubicBezTo>
                <a:lnTo>
                  <a:pt x="9308602" y="3217973"/>
                </a:lnTo>
                <a:lnTo>
                  <a:pt x="9308602" y="3212712"/>
                </a:lnTo>
                <a:cubicBezTo>
                  <a:pt x="9305725" y="3207048"/>
                  <a:pt x="9304286" y="3201743"/>
                  <a:pt x="9304286" y="3196797"/>
                </a:cubicBezTo>
                <a:close/>
                <a:moveTo>
                  <a:pt x="1143313" y="3196662"/>
                </a:moveTo>
                <a:cubicBezTo>
                  <a:pt x="1140075" y="3198101"/>
                  <a:pt x="1138278" y="3199540"/>
                  <a:pt x="1137919" y="3200978"/>
                </a:cubicBezTo>
                <a:lnTo>
                  <a:pt x="1144391" y="3203136"/>
                </a:lnTo>
                <a:lnTo>
                  <a:pt x="1146416" y="3203136"/>
                </a:lnTo>
                <a:cubicBezTo>
                  <a:pt x="1146416" y="3200439"/>
                  <a:pt x="1145380" y="3198281"/>
                  <a:pt x="1143313" y="3196662"/>
                </a:cubicBezTo>
                <a:close/>
                <a:moveTo>
                  <a:pt x="7123894" y="3196346"/>
                </a:moveTo>
                <a:lnTo>
                  <a:pt x="7123894" y="3199583"/>
                </a:lnTo>
                <a:cubicBezTo>
                  <a:pt x="7128210" y="3202011"/>
                  <a:pt x="7130368" y="3204933"/>
                  <a:pt x="7130368" y="3208350"/>
                </a:cubicBezTo>
                <a:lnTo>
                  <a:pt x="7134684" y="3207271"/>
                </a:lnTo>
                <a:lnTo>
                  <a:pt x="7134684" y="3206192"/>
                </a:lnTo>
                <a:cubicBezTo>
                  <a:pt x="7133785" y="3204034"/>
                  <a:pt x="7130548" y="3201831"/>
                  <a:pt x="7124973" y="3199583"/>
                </a:cubicBezTo>
                <a:lnTo>
                  <a:pt x="7124973" y="3196346"/>
                </a:lnTo>
                <a:close/>
                <a:moveTo>
                  <a:pt x="2132462" y="3196123"/>
                </a:moveTo>
                <a:lnTo>
                  <a:pt x="2132462" y="3207992"/>
                </a:lnTo>
                <a:lnTo>
                  <a:pt x="2135700" y="3204755"/>
                </a:lnTo>
                <a:cubicBezTo>
                  <a:pt x="2134260" y="3204755"/>
                  <a:pt x="2133543" y="3201878"/>
                  <a:pt x="2133543" y="3196123"/>
                </a:cubicBezTo>
                <a:close/>
                <a:moveTo>
                  <a:pt x="5088949" y="3195044"/>
                </a:moveTo>
                <a:lnTo>
                  <a:pt x="5088949" y="3197202"/>
                </a:lnTo>
                <a:lnTo>
                  <a:pt x="5090028" y="3197202"/>
                </a:lnTo>
                <a:lnTo>
                  <a:pt x="5092186" y="3195044"/>
                </a:lnTo>
                <a:close/>
                <a:moveTo>
                  <a:pt x="2136778" y="3192886"/>
                </a:moveTo>
                <a:lnTo>
                  <a:pt x="2136778" y="3193965"/>
                </a:lnTo>
                <a:lnTo>
                  <a:pt x="2138937" y="3193965"/>
                </a:lnTo>
                <a:lnTo>
                  <a:pt x="2138937" y="3192886"/>
                </a:lnTo>
                <a:close/>
                <a:moveTo>
                  <a:pt x="3110870" y="3192346"/>
                </a:moveTo>
                <a:cubicBezTo>
                  <a:pt x="3107902" y="3193066"/>
                  <a:pt x="3106419" y="3195269"/>
                  <a:pt x="3106419" y="3198955"/>
                </a:cubicBezTo>
                <a:lnTo>
                  <a:pt x="3110870" y="3203271"/>
                </a:lnTo>
                <a:lnTo>
                  <a:pt x="3113028" y="3203271"/>
                </a:lnTo>
                <a:cubicBezTo>
                  <a:pt x="3114466" y="3203271"/>
                  <a:pt x="3115186" y="3201068"/>
                  <a:pt x="3115186" y="3196662"/>
                </a:cubicBezTo>
                <a:lnTo>
                  <a:pt x="3116265" y="3196662"/>
                </a:lnTo>
                <a:cubicBezTo>
                  <a:pt x="3115545" y="3193785"/>
                  <a:pt x="3113747" y="3192346"/>
                  <a:pt x="3110870" y="3192346"/>
                </a:cubicBezTo>
                <a:close/>
                <a:moveTo>
                  <a:pt x="5163265" y="3190728"/>
                </a:moveTo>
                <a:lnTo>
                  <a:pt x="5163265" y="3192886"/>
                </a:lnTo>
                <a:lnTo>
                  <a:pt x="5165423" y="3192886"/>
                </a:lnTo>
                <a:lnTo>
                  <a:pt x="5165423" y="3190728"/>
                </a:lnTo>
                <a:close/>
                <a:moveTo>
                  <a:pt x="9303207" y="3190458"/>
                </a:moveTo>
                <a:lnTo>
                  <a:pt x="9303207" y="3194639"/>
                </a:lnTo>
                <a:lnTo>
                  <a:pt x="9304286" y="3194639"/>
                </a:lnTo>
                <a:lnTo>
                  <a:pt x="9304286" y="3190458"/>
                </a:lnTo>
                <a:close/>
                <a:moveTo>
                  <a:pt x="5101762" y="3188570"/>
                </a:moveTo>
                <a:lnTo>
                  <a:pt x="5101762" y="3189649"/>
                </a:lnTo>
                <a:lnTo>
                  <a:pt x="5103920" y="3189649"/>
                </a:lnTo>
                <a:lnTo>
                  <a:pt x="5103920" y="3188570"/>
                </a:lnTo>
                <a:close/>
                <a:moveTo>
                  <a:pt x="2249264" y="3188570"/>
                </a:moveTo>
                <a:lnTo>
                  <a:pt x="2249264" y="3189649"/>
                </a:lnTo>
                <a:lnTo>
                  <a:pt x="2252501" y="3189649"/>
                </a:lnTo>
                <a:lnTo>
                  <a:pt x="2252501" y="3188570"/>
                </a:lnTo>
                <a:close/>
                <a:moveTo>
                  <a:pt x="2242655" y="3188570"/>
                </a:moveTo>
                <a:lnTo>
                  <a:pt x="2242655" y="3189649"/>
                </a:lnTo>
                <a:lnTo>
                  <a:pt x="2247107" y="3189649"/>
                </a:lnTo>
                <a:lnTo>
                  <a:pt x="2247107" y="3188570"/>
                </a:lnTo>
                <a:close/>
                <a:moveTo>
                  <a:pt x="2237260" y="3188570"/>
                </a:moveTo>
                <a:lnTo>
                  <a:pt x="2237260" y="3189649"/>
                </a:lnTo>
                <a:lnTo>
                  <a:pt x="2241577" y="3189649"/>
                </a:lnTo>
                <a:lnTo>
                  <a:pt x="2241577" y="3188570"/>
                </a:lnTo>
                <a:close/>
                <a:moveTo>
                  <a:pt x="8211283" y="3188165"/>
                </a:moveTo>
                <a:cubicBezTo>
                  <a:pt x="8204360" y="3192481"/>
                  <a:pt x="8197436" y="3194639"/>
                  <a:pt x="8190512" y="3194639"/>
                </a:cubicBezTo>
                <a:lnTo>
                  <a:pt x="8183904" y="3193560"/>
                </a:lnTo>
                <a:lnTo>
                  <a:pt x="8180667" y="3194639"/>
                </a:lnTo>
                <a:lnTo>
                  <a:pt x="8170821" y="3193560"/>
                </a:lnTo>
                <a:lnTo>
                  <a:pt x="8159761" y="3193560"/>
                </a:lnTo>
                <a:lnTo>
                  <a:pt x="8155445" y="3190323"/>
                </a:lnTo>
                <a:lnTo>
                  <a:pt x="8152208" y="3190323"/>
                </a:lnTo>
                <a:lnTo>
                  <a:pt x="8148836" y="3195853"/>
                </a:lnTo>
                <a:lnTo>
                  <a:pt x="8149915" y="3214466"/>
                </a:lnTo>
                <a:cubicBezTo>
                  <a:pt x="8148656" y="3214466"/>
                  <a:pt x="8147577" y="3216264"/>
                  <a:pt x="8146678" y="3219861"/>
                </a:cubicBezTo>
                <a:lnTo>
                  <a:pt x="8149915" y="3220940"/>
                </a:lnTo>
                <a:lnTo>
                  <a:pt x="8156524" y="3218782"/>
                </a:lnTo>
                <a:lnTo>
                  <a:pt x="8157603" y="3218782"/>
                </a:lnTo>
                <a:cubicBezTo>
                  <a:pt x="8160031" y="3218782"/>
                  <a:pt x="8162593" y="3219861"/>
                  <a:pt x="8165291" y="3222019"/>
                </a:cubicBezTo>
                <a:lnTo>
                  <a:pt x="8167449" y="3222019"/>
                </a:lnTo>
                <a:cubicBezTo>
                  <a:pt x="8169337" y="3220041"/>
                  <a:pt x="8174462" y="3218602"/>
                  <a:pt x="8182825" y="3217703"/>
                </a:cubicBezTo>
                <a:lnTo>
                  <a:pt x="8183904" y="3216624"/>
                </a:lnTo>
                <a:lnTo>
                  <a:pt x="8184983" y="3216624"/>
                </a:lnTo>
                <a:lnTo>
                  <a:pt x="8193750" y="3218782"/>
                </a:lnTo>
                <a:lnTo>
                  <a:pt x="8205754" y="3215545"/>
                </a:lnTo>
                <a:cubicBezTo>
                  <a:pt x="8212138" y="3218422"/>
                  <a:pt x="8216903" y="3219861"/>
                  <a:pt x="8220050" y="3219861"/>
                </a:cubicBezTo>
                <a:lnTo>
                  <a:pt x="8223287" y="3217703"/>
                </a:lnTo>
                <a:lnTo>
                  <a:pt x="8222208" y="3210015"/>
                </a:lnTo>
                <a:lnTo>
                  <a:pt x="8222208" y="3195853"/>
                </a:lnTo>
                <a:cubicBezTo>
                  <a:pt x="8222208" y="3194145"/>
                  <a:pt x="8218567" y="3191582"/>
                  <a:pt x="8211283" y="3188165"/>
                </a:cubicBezTo>
                <a:close/>
                <a:moveTo>
                  <a:pt x="3197190" y="3188030"/>
                </a:moveTo>
                <a:lnTo>
                  <a:pt x="3197190" y="3194504"/>
                </a:lnTo>
                <a:lnTo>
                  <a:pt x="3198404" y="3200034"/>
                </a:lnTo>
                <a:lnTo>
                  <a:pt x="3201641" y="3200034"/>
                </a:lnTo>
                <a:lnTo>
                  <a:pt x="3203799" y="3197876"/>
                </a:lnTo>
                <a:lnTo>
                  <a:pt x="3203799" y="3195583"/>
                </a:lnTo>
                <a:lnTo>
                  <a:pt x="3202720" y="3188030"/>
                </a:lnTo>
                <a:close/>
                <a:moveTo>
                  <a:pt x="4270771" y="3186547"/>
                </a:moveTo>
                <a:lnTo>
                  <a:pt x="4270771" y="3189784"/>
                </a:lnTo>
                <a:lnTo>
                  <a:pt x="4271850" y="3189784"/>
                </a:lnTo>
                <a:lnTo>
                  <a:pt x="4271850" y="3186547"/>
                </a:lnTo>
                <a:close/>
                <a:moveTo>
                  <a:pt x="9290259" y="3186142"/>
                </a:moveTo>
                <a:lnTo>
                  <a:pt x="9288101" y="3188300"/>
                </a:lnTo>
                <a:lnTo>
                  <a:pt x="9288101" y="3191402"/>
                </a:lnTo>
                <a:lnTo>
                  <a:pt x="9291338" y="3191402"/>
                </a:lnTo>
                <a:lnTo>
                  <a:pt x="9292417" y="3186142"/>
                </a:lnTo>
                <a:close/>
                <a:moveTo>
                  <a:pt x="9202186" y="3186142"/>
                </a:moveTo>
                <a:lnTo>
                  <a:pt x="9196791" y="3192481"/>
                </a:lnTo>
                <a:lnTo>
                  <a:pt x="9197870" y="3192481"/>
                </a:lnTo>
                <a:cubicBezTo>
                  <a:pt x="9200747" y="3191762"/>
                  <a:pt x="9202186" y="3189649"/>
                  <a:pt x="9202186" y="3186142"/>
                </a:cubicBezTo>
                <a:close/>
                <a:moveTo>
                  <a:pt x="5196714" y="3185333"/>
                </a:moveTo>
                <a:lnTo>
                  <a:pt x="5195635" y="3188570"/>
                </a:lnTo>
                <a:lnTo>
                  <a:pt x="5196714" y="3189649"/>
                </a:lnTo>
                <a:lnTo>
                  <a:pt x="5201030" y="3189649"/>
                </a:lnTo>
                <a:lnTo>
                  <a:pt x="5202109" y="3186412"/>
                </a:lnTo>
                <a:lnTo>
                  <a:pt x="5201030" y="3185333"/>
                </a:lnTo>
                <a:close/>
                <a:moveTo>
                  <a:pt x="1657175" y="3184928"/>
                </a:moveTo>
                <a:lnTo>
                  <a:pt x="1657175" y="3188165"/>
                </a:lnTo>
                <a:lnTo>
                  <a:pt x="1659333" y="3188165"/>
                </a:lnTo>
                <a:lnTo>
                  <a:pt x="1660412" y="3184928"/>
                </a:lnTo>
                <a:close/>
                <a:moveTo>
                  <a:pt x="7253374" y="3184342"/>
                </a:moveTo>
                <a:lnTo>
                  <a:pt x="7245821" y="3185421"/>
                </a:lnTo>
                <a:cubicBezTo>
                  <a:pt x="7245821" y="3187939"/>
                  <a:pt x="7246900" y="3190501"/>
                  <a:pt x="7249058" y="3193109"/>
                </a:cubicBezTo>
                <a:lnTo>
                  <a:pt x="7252295" y="3192030"/>
                </a:lnTo>
                <a:lnTo>
                  <a:pt x="7259848" y="3195267"/>
                </a:lnTo>
                <a:lnTo>
                  <a:pt x="7263086" y="3192030"/>
                </a:lnTo>
                <a:lnTo>
                  <a:pt x="7264164" y="3192030"/>
                </a:lnTo>
                <a:cubicBezTo>
                  <a:pt x="7264164" y="3189243"/>
                  <a:pt x="7261287" y="3186680"/>
                  <a:pt x="7255532" y="3184342"/>
                </a:cubicBezTo>
                <a:close/>
                <a:moveTo>
                  <a:pt x="9157002" y="3183984"/>
                </a:moveTo>
                <a:lnTo>
                  <a:pt x="9157002" y="3186142"/>
                </a:lnTo>
                <a:lnTo>
                  <a:pt x="9158081" y="3186142"/>
                </a:lnTo>
                <a:lnTo>
                  <a:pt x="9158081" y="3183984"/>
                </a:lnTo>
                <a:close/>
                <a:moveTo>
                  <a:pt x="7115262" y="3183263"/>
                </a:moveTo>
                <a:lnTo>
                  <a:pt x="7115262" y="3186500"/>
                </a:lnTo>
                <a:lnTo>
                  <a:pt x="7117420" y="3186500"/>
                </a:lnTo>
                <a:lnTo>
                  <a:pt x="7117420" y="3185421"/>
                </a:lnTo>
                <a:close/>
                <a:moveTo>
                  <a:pt x="9204344" y="3182905"/>
                </a:moveTo>
                <a:lnTo>
                  <a:pt x="9204344" y="3183984"/>
                </a:lnTo>
                <a:lnTo>
                  <a:pt x="9206502" y="3183984"/>
                </a:lnTo>
                <a:lnTo>
                  <a:pt x="9206502" y="3182905"/>
                </a:lnTo>
                <a:close/>
                <a:moveTo>
                  <a:pt x="1643418" y="3181826"/>
                </a:moveTo>
                <a:lnTo>
                  <a:pt x="1643418" y="3182905"/>
                </a:lnTo>
                <a:lnTo>
                  <a:pt x="1645576" y="3182905"/>
                </a:lnTo>
                <a:lnTo>
                  <a:pt x="1645576" y="3181826"/>
                </a:lnTo>
                <a:close/>
                <a:moveTo>
                  <a:pt x="9154844" y="3180882"/>
                </a:moveTo>
                <a:lnTo>
                  <a:pt x="9154844" y="3182905"/>
                </a:lnTo>
                <a:lnTo>
                  <a:pt x="9157002" y="3182905"/>
                </a:lnTo>
                <a:close/>
                <a:moveTo>
                  <a:pt x="8252960" y="3180477"/>
                </a:moveTo>
                <a:cubicBezTo>
                  <a:pt x="8250712" y="3180477"/>
                  <a:pt x="8248509" y="3182680"/>
                  <a:pt x="8246351" y="3187086"/>
                </a:cubicBezTo>
                <a:lnTo>
                  <a:pt x="8249588" y="3189244"/>
                </a:lnTo>
                <a:lnTo>
                  <a:pt x="8250667" y="3189244"/>
                </a:lnTo>
                <a:cubicBezTo>
                  <a:pt x="8254354" y="3189244"/>
                  <a:pt x="8256557" y="3187760"/>
                  <a:pt x="8257276" y="3184793"/>
                </a:cubicBezTo>
                <a:cubicBezTo>
                  <a:pt x="8256736" y="3182635"/>
                  <a:pt x="8255298" y="3181197"/>
                  <a:pt x="8252960" y="3180477"/>
                </a:cubicBezTo>
                <a:close/>
                <a:moveTo>
                  <a:pt x="4171637" y="3180207"/>
                </a:moveTo>
                <a:cubicBezTo>
                  <a:pt x="4167501" y="3180207"/>
                  <a:pt x="4164624" y="3185513"/>
                  <a:pt x="4163005" y="3196123"/>
                </a:cubicBezTo>
                <a:lnTo>
                  <a:pt x="4164084" y="3202597"/>
                </a:lnTo>
                <a:lnTo>
                  <a:pt x="4160982" y="3211094"/>
                </a:lnTo>
                <a:lnTo>
                  <a:pt x="4160982" y="3212173"/>
                </a:lnTo>
                <a:lnTo>
                  <a:pt x="4165163" y="3216489"/>
                </a:lnTo>
                <a:lnTo>
                  <a:pt x="4168400" y="3216489"/>
                </a:lnTo>
                <a:lnTo>
                  <a:pt x="4166242" y="3210015"/>
                </a:lnTo>
                <a:cubicBezTo>
                  <a:pt x="4166242" y="3206688"/>
                  <a:pt x="4169434" y="3204575"/>
                  <a:pt x="4175819" y="3203676"/>
                </a:cubicBezTo>
                <a:lnTo>
                  <a:pt x="4183372" y="3204755"/>
                </a:lnTo>
                <a:lnTo>
                  <a:pt x="4184316" y="3203676"/>
                </a:lnTo>
                <a:lnTo>
                  <a:pt x="4184316" y="3200439"/>
                </a:lnTo>
                <a:lnTo>
                  <a:pt x="4182293" y="3198281"/>
                </a:lnTo>
                <a:lnTo>
                  <a:pt x="4175819" y="3199360"/>
                </a:lnTo>
                <a:lnTo>
                  <a:pt x="4173661" y="3196123"/>
                </a:lnTo>
                <a:lnTo>
                  <a:pt x="4173661" y="3182365"/>
                </a:lnTo>
                <a:close/>
                <a:moveTo>
                  <a:pt x="8593237" y="3178319"/>
                </a:moveTo>
                <a:lnTo>
                  <a:pt x="8591079" y="3180477"/>
                </a:lnTo>
                <a:lnTo>
                  <a:pt x="8593237" y="3182635"/>
                </a:lnTo>
                <a:lnTo>
                  <a:pt x="8594316" y="3182635"/>
                </a:lnTo>
                <a:lnTo>
                  <a:pt x="8594316" y="3178319"/>
                </a:lnTo>
                <a:close/>
                <a:moveTo>
                  <a:pt x="7259848" y="3177733"/>
                </a:moveTo>
                <a:lnTo>
                  <a:pt x="7257690" y="3179891"/>
                </a:lnTo>
                <a:lnTo>
                  <a:pt x="7257690" y="3181105"/>
                </a:lnTo>
                <a:lnTo>
                  <a:pt x="7263086" y="3182184"/>
                </a:lnTo>
                <a:lnTo>
                  <a:pt x="7263086" y="3179891"/>
                </a:lnTo>
                <a:lnTo>
                  <a:pt x="7260928" y="3177733"/>
                </a:lnTo>
                <a:close/>
                <a:moveTo>
                  <a:pt x="1662435" y="3177510"/>
                </a:moveTo>
                <a:lnTo>
                  <a:pt x="1662435" y="3181826"/>
                </a:lnTo>
                <a:lnTo>
                  <a:pt x="1664593" y="3179668"/>
                </a:lnTo>
                <a:lnTo>
                  <a:pt x="1664593" y="3177510"/>
                </a:lnTo>
                <a:close/>
                <a:moveTo>
                  <a:pt x="8238663" y="3177240"/>
                </a:moveTo>
                <a:lnTo>
                  <a:pt x="8238663" y="3179398"/>
                </a:lnTo>
                <a:lnTo>
                  <a:pt x="8239742" y="3179398"/>
                </a:lnTo>
                <a:lnTo>
                  <a:pt x="8239742" y="3177240"/>
                </a:lnTo>
                <a:close/>
                <a:moveTo>
                  <a:pt x="4250540" y="3176970"/>
                </a:moveTo>
                <a:lnTo>
                  <a:pt x="4250540" y="3180207"/>
                </a:lnTo>
                <a:lnTo>
                  <a:pt x="4252563" y="3178049"/>
                </a:lnTo>
                <a:lnTo>
                  <a:pt x="4252563" y="3176970"/>
                </a:lnTo>
                <a:close/>
                <a:moveTo>
                  <a:pt x="4215337" y="3176970"/>
                </a:moveTo>
                <a:lnTo>
                  <a:pt x="4215337" y="3179128"/>
                </a:lnTo>
                <a:lnTo>
                  <a:pt x="4216416" y="3179128"/>
                </a:lnTo>
                <a:lnTo>
                  <a:pt x="4216416" y="3176970"/>
                </a:lnTo>
                <a:close/>
                <a:moveTo>
                  <a:pt x="4073448" y="3176970"/>
                </a:moveTo>
                <a:lnTo>
                  <a:pt x="4073448" y="3178049"/>
                </a:lnTo>
                <a:lnTo>
                  <a:pt x="4075606" y="3178049"/>
                </a:lnTo>
                <a:lnTo>
                  <a:pt x="4075606" y="3176970"/>
                </a:lnTo>
                <a:close/>
                <a:moveTo>
                  <a:pt x="4265376" y="3174812"/>
                </a:moveTo>
                <a:lnTo>
                  <a:pt x="4265376" y="3176970"/>
                </a:lnTo>
                <a:lnTo>
                  <a:pt x="4266455" y="3176970"/>
                </a:lnTo>
                <a:lnTo>
                  <a:pt x="4266455" y="3174812"/>
                </a:lnTo>
                <a:close/>
                <a:moveTo>
                  <a:pt x="4229094" y="3174812"/>
                </a:moveTo>
                <a:lnTo>
                  <a:pt x="4225992" y="3178049"/>
                </a:lnTo>
                <a:lnTo>
                  <a:pt x="4225992" y="3181286"/>
                </a:lnTo>
                <a:cubicBezTo>
                  <a:pt x="4225992" y="3183355"/>
                  <a:pt x="4229904" y="3184389"/>
                  <a:pt x="4237726" y="3184389"/>
                </a:cubicBezTo>
                <a:lnTo>
                  <a:pt x="4238805" y="3183444"/>
                </a:lnTo>
                <a:lnTo>
                  <a:pt x="4238805" y="3181286"/>
                </a:lnTo>
                <a:cubicBezTo>
                  <a:pt x="4238805" y="3176970"/>
                  <a:pt x="4236647" y="3174812"/>
                  <a:pt x="4232331" y="3174812"/>
                </a:cubicBezTo>
                <a:close/>
                <a:moveTo>
                  <a:pt x="2052481" y="3174543"/>
                </a:moveTo>
                <a:lnTo>
                  <a:pt x="2048165" y="3177780"/>
                </a:lnTo>
                <a:lnTo>
                  <a:pt x="2055717" y="3176701"/>
                </a:lnTo>
                <a:lnTo>
                  <a:pt x="2055717" y="3175622"/>
                </a:lnTo>
                <a:close/>
                <a:moveTo>
                  <a:pt x="9212976" y="3174408"/>
                </a:moveTo>
                <a:lnTo>
                  <a:pt x="9209739" y="3175487"/>
                </a:lnTo>
                <a:lnTo>
                  <a:pt x="9210818" y="3180882"/>
                </a:lnTo>
                <a:lnTo>
                  <a:pt x="9211897" y="3180882"/>
                </a:lnTo>
                <a:cubicBezTo>
                  <a:pt x="9213515" y="3180882"/>
                  <a:pt x="9214549" y="3179084"/>
                  <a:pt x="9214999" y="3175487"/>
                </a:cubicBezTo>
                <a:lnTo>
                  <a:pt x="9214055" y="3174408"/>
                </a:lnTo>
                <a:close/>
                <a:moveTo>
                  <a:pt x="4216416" y="3173733"/>
                </a:moveTo>
                <a:lnTo>
                  <a:pt x="4216416" y="3174812"/>
                </a:lnTo>
                <a:lnTo>
                  <a:pt x="4218439" y="3174812"/>
                </a:lnTo>
                <a:lnTo>
                  <a:pt x="4218439" y="3173733"/>
                </a:lnTo>
                <a:close/>
                <a:moveTo>
                  <a:pt x="5265635" y="3173464"/>
                </a:moveTo>
                <a:cubicBezTo>
                  <a:pt x="5264197" y="3173823"/>
                  <a:pt x="5262758" y="3175622"/>
                  <a:pt x="5261319" y="3178859"/>
                </a:cubicBezTo>
                <a:lnTo>
                  <a:pt x="5262398" y="3179938"/>
                </a:lnTo>
                <a:lnTo>
                  <a:pt x="5264556" y="3179938"/>
                </a:lnTo>
                <a:lnTo>
                  <a:pt x="5266714" y="3177780"/>
                </a:lnTo>
                <a:lnTo>
                  <a:pt x="5266714" y="3173464"/>
                </a:lnTo>
                <a:close/>
                <a:moveTo>
                  <a:pt x="2129225" y="3171306"/>
                </a:moveTo>
                <a:lnTo>
                  <a:pt x="2129225" y="3173464"/>
                </a:lnTo>
                <a:lnTo>
                  <a:pt x="2131383" y="3173464"/>
                </a:lnTo>
                <a:lnTo>
                  <a:pt x="2131383" y="3171306"/>
                </a:lnTo>
                <a:close/>
                <a:moveTo>
                  <a:pt x="6779975" y="3169687"/>
                </a:moveTo>
                <a:lnTo>
                  <a:pt x="6779975" y="3176026"/>
                </a:lnTo>
                <a:lnTo>
                  <a:pt x="6781054" y="3176026"/>
                </a:lnTo>
                <a:lnTo>
                  <a:pt x="6781054" y="3169687"/>
                </a:lnTo>
                <a:close/>
                <a:moveTo>
                  <a:pt x="5273189" y="3169148"/>
                </a:moveTo>
                <a:lnTo>
                  <a:pt x="5273189" y="3172385"/>
                </a:lnTo>
                <a:lnTo>
                  <a:pt x="5274268" y="3172385"/>
                </a:lnTo>
                <a:lnTo>
                  <a:pt x="5274268" y="3169148"/>
                </a:lnTo>
                <a:close/>
                <a:moveTo>
                  <a:pt x="4219518" y="3168473"/>
                </a:moveTo>
                <a:lnTo>
                  <a:pt x="4218439" y="3172789"/>
                </a:lnTo>
                <a:lnTo>
                  <a:pt x="4221676" y="3169552"/>
                </a:lnTo>
                <a:lnTo>
                  <a:pt x="4221676" y="3168473"/>
                </a:lnTo>
                <a:close/>
                <a:moveTo>
                  <a:pt x="5091107" y="3168069"/>
                </a:moveTo>
                <a:lnTo>
                  <a:pt x="5087870" y="3173464"/>
                </a:lnTo>
                <a:lnTo>
                  <a:pt x="5088949" y="3174543"/>
                </a:lnTo>
                <a:lnTo>
                  <a:pt x="5095423" y="3174543"/>
                </a:lnTo>
                <a:lnTo>
                  <a:pt x="5097581" y="3172385"/>
                </a:lnTo>
                <a:cubicBezTo>
                  <a:pt x="5096861" y="3169507"/>
                  <a:pt x="5094703" y="3168069"/>
                  <a:pt x="5091107" y="3168069"/>
                </a:cubicBezTo>
                <a:close/>
                <a:moveTo>
                  <a:pt x="8743084" y="3167664"/>
                </a:moveTo>
                <a:lnTo>
                  <a:pt x="8743084" y="3170901"/>
                </a:lnTo>
                <a:lnTo>
                  <a:pt x="8746455" y="3170901"/>
                </a:lnTo>
                <a:lnTo>
                  <a:pt x="8746455" y="3167664"/>
                </a:lnTo>
                <a:close/>
                <a:moveTo>
                  <a:pt x="1656096" y="3165911"/>
                </a:moveTo>
                <a:cubicBezTo>
                  <a:pt x="1653488" y="3170137"/>
                  <a:pt x="1651374" y="3172250"/>
                  <a:pt x="1649757" y="3172250"/>
                </a:cubicBezTo>
                <a:lnTo>
                  <a:pt x="1649757" y="3174408"/>
                </a:lnTo>
                <a:cubicBezTo>
                  <a:pt x="1653263" y="3172789"/>
                  <a:pt x="1655735" y="3169957"/>
                  <a:pt x="1657175" y="3165911"/>
                </a:cubicBezTo>
                <a:close/>
                <a:moveTo>
                  <a:pt x="7131447" y="3165729"/>
                </a:moveTo>
                <a:lnTo>
                  <a:pt x="7131447" y="3167887"/>
                </a:lnTo>
                <a:lnTo>
                  <a:pt x="7132526" y="3167887"/>
                </a:lnTo>
                <a:lnTo>
                  <a:pt x="7132526" y="3165729"/>
                </a:lnTo>
                <a:close/>
                <a:moveTo>
                  <a:pt x="1714496" y="3164832"/>
                </a:moveTo>
                <a:lnTo>
                  <a:pt x="1714496" y="3165911"/>
                </a:lnTo>
                <a:lnTo>
                  <a:pt x="1716654" y="3165911"/>
                </a:lnTo>
                <a:lnTo>
                  <a:pt x="1716654" y="3164832"/>
                </a:lnTo>
                <a:close/>
                <a:moveTo>
                  <a:pt x="9289180" y="3163887"/>
                </a:moveTo>
                <a:lnTo>
                  <a:pt x="9287022" y="3165911"/>
                </a:lnTo>
                <a:lnTo>
                  <a:pt x="9287022" y="3166990"/>
                </a:lnTo>
                <a:cubicBezTo>
                  <a:pt x="9289360" y="3171306"/>
                  <a:pt x="9292238" y="3173464"/>
                  <a:pt x="9295654" y="3173464"/>
                </a:cubicBezTo>
                <a:lnTo>
                  <a:pt x="9297812" y="3170227"/>
                </a:lnTo>
                <a:cubicBezTo>
                  <a:pt x="9296374" y="3170227"/>
                  <a:pt x="9295654" y="3168788"/>
                  <a:pt x="9295654" y="3165911"/>
                </a:cubicBezTo>
                <a:lnTo>
                  <a:pt x="9290259" y="3163887"/>
                </a:lnTo>
                <a:close/>
                <a:moveTo>
                  <a:pt x="5123342" y="3163753"/>
                </a:moveTo>
                <a:lnTo>
                  <a:pt x="5121184" y="3175622"/>
                </a:lnTo>
                <a:lnTo>
                  <a:pt x="5122263" y="3175622"/>
                </a:lnTo>
                <a:cubicBezTo>
                  <a:pt x="5125680" y="3175622"/>
                  <a:pt x="5128557" y="3173464"/>
                  <a:pt x="5130895" y="3169148"/>
                </a:cubicBezTo>
                <a:cubicBezTo>
                  <a:pt x="5129816" y="3165551"/>
                  <a:pt x="5127298" y="3163753"/>
                  <a:pt x="5123342" y="3163753"/>
                </a:cubicBezTo>
                <a:close/>
                <a:moveTo>
                  <a:pt x="8250667" y="3161864"/>
                </a:moveTo>
                <a:lnTo>
                  <a:pt x="8245272" y="3162943"/>
                </a:lnTo>
                <a:lnTo>
                  <a:pt x="8245272" y="3168473"/>
                </a:lnTo>
                <a:lnTo>
                  <a:pt x="8252960" y="3170631"/>
                </a:lnTo>
                <a:lnTo>
                  <a:pt x="8254039" y="3170631"/>
                </a:lnTo>
                <a:lnTo>
                  <a:pt x="8255118" y="3165101"/>
                </a:lnTo>
                <a:close/>
                <a:moveTo>
                  <a:pt x="9085114" y="3161729"/>
                </a:moveTo>
                <a:lnTo>
                  <a:pt x="9085114" y="3162808"/>
                </a:lnTo>
                <a:lnTo>
                  <a:pt x="9091453" y="3162808"/>
                </a:lnTo>
                <a:lnTo>
                  <a:pt x="9091453" y="3161729"/>
                </a:lnTo>
                <a:close/>
                <a:moveTo>
                  <a:pt x="1538349" y="3161595"/>
                </a:moveTo>
                <a:lnTo>
                  <a:pt x="1546846" y="3161595"/>
                </a:lnTo>
                <a:cubicBezTo>
                  <a:pt x="1555118" y="3161954"/>
                  <a:pt x="1559344" y="3163033"/>
                  <a:pt x="1559525" y="3164832"/>
                </a:cubicBezTo>
                <a:lnTo>
                  <a:pt x="1565864" y="3162674"/>
                </a:lnTo>
                <a:lnTo>
                  <a:pt x="1568022" y="3162674"/>
                </a:lnTo>
                <a:lnTo>
                  <a:pt x="1574361" y="3164832"/>
                </a:lnTo>
                <a:lnTo>
                  <a:pt x="1582858" y="3163753"/>
                </a:lnTo>
                <a:lnTo>
                  <a:pt x="1587174" y="3164832"/>
                </a:lnTo>
                <a:lnTo>
                  <a:pt x="1593513" y="3162674"/>
                </a:lnTo>
                <a:lnTo>
                  <a:pt x="1597694" y="3162674"/>
                </a:lnTo>
                <a:lnTo>
                  <a:pt x="1600931" y="3165911"/>
                </a:lnTo>
                <a:lnTo>
                  <a:pt x="1596750" y="3171171"/>
                </a:lnTo>
                <a:lnTo>
                  <a:pt x="1585016" y="3169013"/>
                </a:lnTo>
                <a:cubicBezTo>
                  <a:pt x="1584296" y="3171171"/>
                  <a:pt x="1582183" y="3172250"/>
                  <a:pt x="1578676" y="3172250"/>
                </a:cubicBezTo>
                <a:lnTo>
                  <a:pt x="1571258" y="3172250"/>
                </a:lnTo>
                <a:cubicBezTo>
                  <a:pt x="1565953" y="3168743"/>
                  <a:pt x="1562041" y="3166990"/>
                  <a:pt x="1559525" y="3166990"/>
                </a:cubicBezTo>
                <a:lnTo>
                  <a:pt x="1556422" y="3170092"/>
                </a:lnTo>
                <a:lnTo>
                  <a:pt x="1554264" y="3170092"/>
                </a:lnTo>
                <a:lnTo>
                  <a:pt x="1544688" y="3169013"/>
                </a:lnTo>
                <a:lnTo>
                  <a:pt x="1539428" y="3171171"/>
                </a:lnTo>
                <a:cubicBezTo>
                  <a:pt x="1534842" y="3169373"/>
                  <a:pt x="1532369" y="3167619"/>
                  <a:pt x="1532010" y="3165911"/>
                </a:cubicBezTo>
                <a:lnTo>
                  <a:pt x="1532010" y="3164832"/>
                </a:lnTo>
                <a:cubicBezTo>
                  <a:pt x="1532729" y="3162674"/>
                  <a:pt x="1534842" y="3161595"/>
                  <a:pt x="1538349" y="3161595"/>
                </a:cubicBezTo>
                <a:close/>
                <a:moveTo>
                  <a:pt x="6651574" y="3161190"/>
                </a:moveTo>
                <a:lnTo>
                  <a:pt x="6650495" y="3162269"/>
                </a:lnTo>
                <a:lnTo>
                  <a:pt x="6650495" y="3163348"/>
                </a:lnTo>
                <a:lnTo>
                  <a:pt x="6651574" y="3166450"/>
                </a:lnTo>
                <a:lnTo>
                  <a:pt x="6657104" y="3166450"/>
                </a:lnTo>
                <a:lnTo>
                  <a:pt x="6657104" y="3162269"/>
                </a:lnTo>
                <a:close/>
                <a:moveTo>
                  <a:pt x="5268872" y="3160516"/>
                </a:moveTo>
                <a:lnTo>
                  <a:pt x="5268872" y="3163753"/>
                </a:lnTo>
                <a:lnTo>
                  <a:pt x="5274268" y="3162674"/>
                </a:lnTo>
                <a:lnTo>
                  <a:pt x="5274268" y="3160516"/>
                </a:lnTo>
                <a:lnTo>
                  <a:pt x="5273189" y="3160516"/>
                </a:lnTo>
                <a:lnTo>
                  <a:pt x="5269951" y="3161595"/>
                </a:lnTo>
                <a:close/>
                <a:moveTo>
                  <a:pt x="6774446" y="3160111"/>
                </a:moveTo>
                <a:lnTo>
                  <a:pt x="6774446" y="3162269"/>
                </a:lnTo>
                <a:lnTo>
                  <a:pt x="6775525" y="3162269"/>
                </a:lnTo>
                <a:lnTo>
                  <a:pt x="6775525" y="3160111"/>
                </a:lnTo>
                <a:close/>
                <a:moveTo>
                  <a:pt x="4285607" y="3159976"/>
                </a:moveTo>
                <a:lnTo>
                  <a:pt x="4285607" y="3161055"/>
                </a:lnTo>
                <a:lnTo>
                  <a:pt x="4287765" y="3161055"/>
                </a:lnTo>
                <a:lnTo>
                  <a:pt x="4287765" y="3159976"/>
                </a:lnTo>
                <a:close/>
                <a:moveTo>
                  <a:pt x="9194633" y="3159571"/>
                </a:moveTo>
                <a:lnTo>
                  <a:pt x="9194633" y="3162808"/>
                </a:lnTo>
                <a:lnTo>
                  <a:pt x="9197870" y="3162808"/>
                </a:lnTo>
                <a:lnTo>
                  <a:pt x="9200028" y="3160651"/>
                </a:lnTo>
                <a:lnTo>
                  <a:pt x="9200028" y="3159571"/>
                </a:lnTo>
                <a:close/>
                <a:moveTo>
                  <a:pt x="684614" y="3159032"/>
                </a:moveTo>
                <a:lnTo>
                  <a:pt x="679084" y="3160111"/>
                </a:lnTo>
                <a:lnTo>
                  <a:pt x="679084" y="3162269"/>
                </a:lnTo>
                <a:lnTo>
                  <a:pt x="681377" y="3164427"/>
                </a:lnTo>
                <a:lnTo>
                  <a:pt x="682456" y="3164427"/>
                </a:lnTo>
                <a:lnTo>
                  <a:pt x="684614" y="3162269"/>
                </a:lnTo>
                <a:close/>
                <a:moveTo>
                  <a:pt x="3149174" y="3157413"/>
                </a:moveTo>
                <a:cubicBezTo>
                  <a:pt x="3140362" y="3162269"/>
                  <a:pt x="3135956" y="3166990"/>
                  <a:pt x="3135956" y="3171575"/>
                </a:cubicBezTo>
                <a:lnTo>
                  <a:pt x="3139328" y="3194504"/>
                </a:lnTo>
                <a:lnTo>
                  <a:pt x="3137035" y="3202192"/>
                </a:lnTo>
                <a:lnTo>
                  <a:pt x="3140407" y="3202192"/>
                </a:lnTo>
                <a:cubicBezTo>
                  <a:pt x="3143464" y="3202192"/>
                  <a:pt x="3146387" y="3203271"/>
                  <a:pt x="3149174" y="3205429"/>
                </a:cubicBezTo>
                <a:lnTo>
                  <a:pt x="3162257" y="3200034"/>
                </a:lnTo>
                <a:lnTo>
                  <a:pt x="3163336" y="3200034"/>
                </a:lnTo>
                <a:lnTo>
                  <a:pt x="3176419" y="3201113"/>
                </a:lnTo>
                <a:lnTo>
                  <a:pt x="3176419" y="3190188"/>
                </a:lnTo>
                <a:lnTo>
                  <a:pt x="3174261" y="3166045"/>
                </a:lnTo>
                <a:lnTo>
                  <a:pt x="3175340" y="3161729"/>
                </a:lnTo>
                <a:lnTo>
                  <a:pt x="3169945" y="3160650"/>
                </a:lnTo>
                <a:lnTo>
                  <a:pt x="3165494" y="3161729"/>
                </a:lnTo>
                <a:lnTo>
                  <a:pt x="3160099" y="3159571"/>
                </a:lnTo>
                <a:lnTo>
                  <a:pt x="3154569" y="3160650"/>
                </a:lnTo>
                <a:close/>
                <a:moveTo>
                  <a:pt x="5267793" y="3157279"/>
                </a:moveTo>
                <a:lnTo>
                  <a:pt x="5267793" y="3159437"/>
                </a:lnTo>
                <a:lnTo>
                  <a:pt x="5268872" y="3159437"/>
                </a:lnTo>
                <a:lnTo>
                  <a:pt x="5268872" y="3157279"/>
                </a:lnTo>
                <a:close/>
                <a:moveTo>
                  <a:pt x="6659262" y="3157009"/>
                </a:moveTo>
                <a:lnTo>
                  <a:pt x="6659262" y="3157953"/>
                </a:lnTo>
                <a:lnTo>
                  <a:pt x="6661420" y="3157953"/>
                </a:lnTo>
                <a:lnTo>
                  <a:pt x="6661420" y="3157009"/>
                </a:lnTo>
                <a:close/>
                <a:moveTo>
                  <a:pt x="6575909" y="3157009"/>
                </a:moveTo>
                <a:lnTo>
                  <a:pt x="6575909" y="3157953"/>
                </a:lnTo>
                <a:lnTo>
                  <a:pt x="6578067" y="3157953"/>
                </a:lnTo>
                <a:lnTo>
                  <a:pt x="6578067" y="3157009"/>
                </a:lnTo>
                <a:close/>
                <a:moveTo>
                  <a:pt x="599777" y="3156874"/>
                </a:moveTo>
                <a:lnTo>
                  <a:pt x="591954" y="3160111"/>
                </a:lnTo>
                <a:lnTo>
                  <a:pt x="591954" y="3161190"/>
                </a:lnTo>
                <a:lnTo>
                  <a:pt x="596270" y="3163348"/>
                </a:lnTo>
                <a:lnTo>
                  <a:pt x="599777" y="3163348"/>
                </a:lnTo>
                <a:cubicBezTo>
                  <a:pt x="602834" y="3161190"/>
                  <a:pt x="605756" y="3160111"/>
                  <a:pt x="608544" y="3160111"/>
                </a:cubicBezTo>
                <a:cubicBezTo>
                  <a:pt x="618075" y="3162269"/>
                  <a:pt x="623560" y="3164787"/>
                  <a:pt x="624999" y="3167664"/>
                </a:cubicBezTo>
                <a:cubicBezTo>
                  <a:pt x="623920" y="3170541"/>
                  <a:pt x="620997" y="3171980"/>
                  <a:pt x="616232" y="3171980"/>
                </a:cubicBezTo>
                <a:lnTo>
                  <a:pt x="616232" y="3174138"/>
                </a:lnTo>
                <a:lnTo>
                  <a:pt x="615153" y="3187356"/>
                </a:lnTo>
                <a:cubicBezTo>
                  <a:pt x="617311" y="3187716"/>
                  <a:pt x="618390" y="3190593"/>
                  <a:pt x="618390" y="3195988"/>
                </a:cubicBezTo>
                <a:lnTo>
                  <a:pt x="616232" y="3198146"/>
                </a:lnTo>
                <a:cubicBezTo>
                  <a:pt x="616232" y="3199944"/>
                  <a:pt x="620683" y="3202102"/>
                  <a:pt x="629585" y="3204620"/>
                </a:cubicBezTo>
                <a:cubicBezTo>
                  <a:pt x="632822" y="3210734"/>
                  <a:pt x="638306" y="3215140"/>
                  <a:pt x="646039" y="3217838"/>
                </a:cubicBezTo>
                <a:lnTo>
                  <a:pt x="648197" y="3225391"/>
                </a:lnTo>
                <a:cubicBezTo>
                  <a:pt x="651075" y="3226830"/>
                  <a:pt x="652514" y="3228628"/>
                  <a:pt x="652514" y="3230786"/>
                </a:cubicBezTo>
                <a:lnTo>
                  <a:pt x="654941" y="3230786"/>
                </a:lnTo>
                <a:lnTo>
                  <a:pt x="657099" y="3221075"/>
                </a:lnTo>
                <a:cubicBezTo>
                  <a:pt x="654941" y="3221075"/>
                  <a:pt x="653862" y="3220356"/>
                  <a:pt x="653862" y="3218917"/>
                </a:cubicBezTo>
                <a:lnTo>
                  <a:pt x="653862" y="3217838"/>
                </a:lnTo>
                <a:lnTo>
                  <a:pt x="659258" y="3210285"/>
                </a:lnTo>
                <a:cubicBezTo>
                  <a:pt x="659258" y="3200754"/>
                  <a:pt x="656649" y="3195988"/>
                  <a:pt x="651434" y="3195988"/>
                </a:cubicBezTo>
                <a:lnTo>
                  <a:pt x="646039" y="3194909"/>
                </a:lnTo>
                <a:lnTo>
                  <a:pt x="627292" y="3195988"/>
                </a:lnTo>
                <a:cubicBezTo>
                  <a:pt x="625223" y="3195988"/>
                  <a:pt x="622976" y="3193470"/>
                  <a:pt x="620548" y="3188435"/>
                </a:cubicBezTo>
                <a:lnTo>
                  <a:pt x="644826" y="3168743"/>
                </a:lnTo>
                <a:lnTo>
                  <a:pt x="646039" y="3168743"/>
                </a:lnTo>
                <a:lnTo>
                  <a:pt x="656020" y="3176296"/>
                </a:lnTo>
                <a:lnTo>
                  <a:pt x="658179" y="3176296"/>
                </a:lnTo>
                <a:lnTo>
                  <a:pt x="658179" y="3171980"/>
                </a:lnTo>
                <a:lnTo>
                  <a:pt x="656020" y="3163348"/>
                </a:lnTo>
                <a:lnTo>
                  <a:pt x="656020" y="3159032"/>
                </a:lnTo>
                <a:lnTo>
                  <a:pt x="639431" y="3161190"/>
                </a:lnTo>
                <a:cubicBezTo>
                  <a:pt x="638171" y="3159931"/>
                  <a:pt x="624954" y="3158492"/>
                  <a:pt x="599777" y="3156874"/>
                </a:cubicBezTo>
                <a:close/>
                <a:moveTo>
                  <a:pt x="4142774" y="3156739"/>
                </a:moveTo>
                <a:lnTo>
                  <a:pt x="4142774" y="3157818"/>
                </a:lnTo>
                <a:lnTo>
                  <a:pt x="4144932" y="3157818"/>
                </a:lnTo>
                <a:lnTo>
                  <a:pt x="4144932" y="3156739"/>
                </a:lnTo>
                <a:close/>
                <a:moveTo>
                  <a:pt x="9090374" y="3154311"/>
                </a:moveTo>
                <a:lnTo>
                  <a:pt x="9090374" y="3155390"/>
                </a:lnTo>
                <a:lnTo>
                  <a:pt x="9095769" y="3155390"/>
                </a:lnTo>
                <a:lnTo>
                  <a:pt x="9095769" y="3154311"/>
                </a:lnTo>
                <a:close/>
                <a:moveTo>
                  <a:pt x="7121736" y="3153725"/>
                </a:moveTo>
                <a:lnTo>
                  <a:pt x="7119578" y="3155883"/>
                </a:lnTo>
                <a:lnTo>
                  <a:pt x="7119578" y="3158176"/>
                </a:lnTo>
                <a:lnTo>
                  <a:pt x="7122815" y="3161413"/>
                </a:lnTo>
                <a:lnTo>
                  <a:pt x="7124973" y="3158176"/>
                </a:lnTo>
                <a:cubicBezTo>
                  <a:pt x="7123894" y="3155209"/>
                  <a:pt x="7122815" y="3153725"/>
                  <a:pt x="7121736" y="3153725"/>
                </a:cubicBezTo>
                <a:close/>
                <a:moveTo>
                  <a:pt x="2181152" y="3151749"/>
                </a:moveTo>
                <a:lnTo>
                  <a:pt x="2181152" y="3154986"/>
                </a:lnTo>
                <a:lnTo>
                  <a:pt x="2184390" y="3156065"/>
                </a:lnTo>
                <a:lnTo>
                  <a:pt x="2187626" y="3154986"/>
                </a:lnTo>
                <a:lnTo>
                  <a:pt x="2187626" y="3153907"/>
                </a:lnTo>
                <a:lnTo>
                  <a:pt x="2185468" y="3151749"/>
                </a:lnTo>
                <a:close/>
                <a:moveTo>
                  <a:pt x="5091107" y="3150805"/>
                </a:moveTo>
                <a:cubicBezTo>
                  <a:pt x="5088769" y="3150805"/>
                  <a:pt x="5086251" y="3151884"/>
                  <a:pt x="5083554" y="3154042"/>
                </a:cubicBezTo>
                <a:cubicBezTo>
                  <a:pt x="5084093" y="3156200"/>
                  <a:pt x="5086251" y="3157998"/>
                  <a:pt x="5090028" y="3159437"/>
                </a:cubicBezTo>
                <a:cubicBezTo>
                  <a:pt x="5094344" y="3157998"/>
                  <a:pt x="5096502" y="3156559"/>
                  <a:pt x="5096502" y="3155121"/>
                </a:cubicBezTo>
                <a:lnTo>
                  <a:pt x="5096502" y="3154042"/>
                </a:lnTo>
                <a:lnTo>
                  <a:pt x="5093265" y="3150805"/>
                </a:lnTo>
                <a:close/>
                <a:moveTo>
                  <a:pt x="8744297" y="3150670"/>
                </a:moveTo>
                <a:lnTo>
                  <a:pt x="8742004" y="3152828"/>
                </a:lnTo>
                <a:cubicBezTo>
                  <a:pt x="8742724" y="3155615"/>
                  <a:pt x="8744567" y="3157009"/>
                  <a:pt x="8747534" y="3157009"/>
                </a:cubicBezTo>
                <a:lnTo>
                  <a:pt x="8748613" y="3155930"/>
                </a:lnTo>
                <a:lnTo>
                  <a:pt x="8748613" y="3152828"/>
                </a:lnTo>
                <a:lnTo>
                  <a:pt x="8746455" y="3150670"/>
                </a:lnTo>
                <a:close/>
                <a:moveTo>
                  <a:pt x="566598" y="3150130"/>
                </a:moveTo>
                <a:lnTo>
                  <a:pt x="567677" y="3154716"/>
                </a:lnTo>
                <a:lnTo>
                  <a:pt x="566598" y="3159032"/>
                </a:lnTo>
                <a:cubicBezTo>
                  <a:pt x="571093" y="3159571"/>
                  <a:pt x="573342" y="3160291"/>
                  <a:pt x="573342" y="3161190"/>
                </a:cubicBezTo>
                <a:cubicBezTo>
                  <a:pt x="576219" y="3160111"/>
                  <a:pt x="577658" y="3159032"/>
                  <a:pt x="577658" y="3157953"/>
                </a:cubicBezTo>
                <a:lnTo>
                  <a:pt x="574421" y="3150130"/>
                </a:lnTo>
                <a:close/>
                <a:moveTo>
                  <a:pt x="6664792" y="3149591"/>
                </a:moveTo>
                <a:lnTo>
                  <a:pt x="6662499" y="3157009"/>
                </a:lnTo>
                <a:cubicBezTo>
                  <a:pt x="6665466" y="3156290"/>
                  <a:pt x="6666950" y="3154851"/>
                  <a:pt x="6666950" y="3152693"/>
                </a:cubicBezTo>
                <a:lnTo>
                  <a:pt x="6665871" y="3149591"/>
                </a:lnTo>
                <a:close/>
                <a:moveTo>
                  <a:pt x="518043" y="3149051"/>
                </a:moveTo>
                <a:lnTo>
                  <a:pt x="524651" y="3149051"/>
                </a:lnTo>
                <a:lnTo>
                  <a:pt x="534632" y="3153367"/>
                </a:lnTo>
                <a:lnTo>
                  <a:pt x="541241" y="3151209"/>
                </a:lnTo>
                <a:lnTo>
                  <a:pt x="543399" y="3151209"/>
                </a:lnTo>
                <a:lnTo>
                  <a:pt x="545692" y="3153367"/>
                </a:lnTo>
                <a:lnTo>
                  <a:pt x="545692" y="3155795"/>
                </a:lnTo>
                <a:cubicBezTo>
                  <a:pt x="545692" y="3157234"/>
                  <a:pt x="543084" y="3158313"/>
                  <a:pt x="537869" y="3159032"/>
                </a:cubicBezTo>
                <a:cubicBezTo>
                  <a:pt x="534992" y="3157953"/>
                  <a:pt x="533553" y="3156874"/>
                  <a:pt x="533553" y="3155795"/>
                </a:cubicBezTo>
                <a:lnTo>
                  <a:pt x="528023" y="3159032"/>
                </a:lnTo>
                <a:lnTo>
                  <a:pt x="522493" y="3159032"/>
                </a:lnTo>
                <a:lnTo>
                  <a:pt x="515750" y="3152288"/>
                </a:lnTo>
                <a:lnTo>
                  <a:pt x="515750" y="3151209"/>
                </a:lnTo>
                <a:close/>
                <a:moveTo>
                  <a:pt x="1744168" y="3148916"/>
                </a:moveTo>
                <a:lnTo>
                  <a:pt x="1743090" y="3149995"/>
                </a:lnTo>
                <a:lnTo>
                  <a:pt x="1743090" y="3152018"/>
                </a:lnTo>
                <a:lnTo>
                  <a:pt x="1744168" y="3152018"/>
                </a:lnTo>
                <a:lnTo>
                  <a:pt x="1745247" y="3148916"/>
                </a:lnTo>
                <a:close/>
                <a:moveTo>
                  <a:pt x="5188082" y="3147568"/>
                </a:moveTo>
                <a:lnTo>
                  <a:pt x="5184845" y="3148647"/>
                </a:lnTo>
                <a:lnTo>
                  <a:pt x="5184845" y="3149726"/>
                </a:lnTo>
                <a:lnTo>
                  <a:pt x="5187003" y="3151884"/>
                </a:lnTo>
                <a:lnTo>
                  <a:pt x="5188082" y="3151884"/>
                </a:lnTo>
                <a:lnTo>
                  <a:pt x="5190240" y="3149726"/>
                </a:lnTo>
                <a:close/>
                <a:moveTo>
                  <a:pt x="8687380" y="3147433"/>
                </a:moveTo>
                <a:lnTo>
                  <a:pt x="8685087" y="3149591"/>
                </a:lnTo>
                <a:lnTo>
                  <a:pt x="8685087" y="3151749"/>
                </a:lnTo>
                <a:lnTo>
                  <a:pt x="8686166" y="3151749"/>
                </a:lnTo>
                <a:lnTo>
                  <a:pt x="8688459" y="3149591"/>
                </a:lnTo>
                <a:lnTo>
                  <a:pt x="8688459" y="3147433"/>
                </a:lnTo>
                <a:close/>
                <a:moveTo>
                  <a:pt x="7250137" y="3147251"/>
                </a:moveTo>
                <a:lnTo>
                  <a:pt x="7250137" y="3150488"/>
                </a:lnTo>
                <a:lnTo>
                  <a:pt x="7252295" y="3152646"/>
                </a:lnTo>
                <a:lnTo>
                  <a:pt x="7253374" y="3151567"/>
                </a:lnTo>
                <a:lnTo>
                  <a:pt x="7253374" y="3149409"/>
                </a:lnTo>
                <a:lnTo>
                  <a:pt x="7251216" y="3147251"/>
                </a:lnTo>
                <a:close/>
                <a:moveTo>
                  <a:pt x="4255800" y="3147163"/>
                </a:moveTo>
                <a:lnTo>
                  <a:pt x="4252563" y="3148242"/>
                </a:lnTo>
                <a:lnTo>
                  <a:pt x="4254721" y="3166315"/>
                </a:lnTo>
                <a:cubicBezTo>
                  <a:pt x="4256519" y="3166315"/>
                  <a:pt x="4257958" y="3162404"/>
                  <a:pt x="4259037" y="3154581"/>
                </a:cubicBezTo>
                <a:lnTo>
                  <a:pt x="4259037" y="3149321"/>
                </a:lnTo>
                <a:cubicBezTo>
                  <a:pt x="4259037" y="3147882"/>
                  <a:pt x="4257958" y="3147163"/>
                  <a:pt x="4255800" y="3147163"/>
                </a:cubicBezTo>
                <a:close/>
                <a:moveTo>
                  <a:pt x="9117349" y="3146893"/>
                </a:moveTo>
                <a:lnTo>
                  <a:pt x="9117349" y="3155390"/>
                </a:lnTo>
                <a:lnTo>
                  <a:pt x="9120451" y="3170227"/>
                </a:lnTo>
                <a:cubicBezTo>
                  <a:pt x="9119462" y="3173014"/>
                  <a:pt x="9118428" y="3174408"/>
                  <a:pt x="9117349" y="3174408"/>
                </a:cubicBezTo>
                <a:lnTo>
                  <a:pt x="9121530" y="3195718"/>
                </a:lnTo>
                <a:lnTo>
                  <a:pt x="9118428" y="3212712"/>
                </a:lnTo>
                <a:lnTo>
                  <a:pt x="9119507" y="3213791"/>
                </a:lnTo>
                <a:lnTo>
                  <a:pt x="9130162" y="3213791"/>
                </a:lnTo>
                <a:cubicBezTo>
                  <a:pt x="9131601" y="3213791"/>
                  <a:pt x="9132320" y="3214870"/>
                  <a:pt x="9132320" y="3217028"/>
                </a:cubicBezTo>
                <a:lnTo>
                  <a:pt x="9133399" y="3217973"/>
                </a:lnTo>
                <a:lnTo>
                  <a:pt x="9134478" y="3217973"/>
                </a:lnTo>
                <a:lnTo>
                  <a:pt x="9136636" y="3215949"/>
                </a:lnTo>
                <a:lnTo>
                  <a:pt x="9135557" y="3211633"/>
                </a:lnTo>
                <a:lnTo>
                  <a:pt x="9137715" y="3196797"/>
                </a:lnTo>
                <a:cubicBezTo>
                  <a:pt x="9135198" y="3196797"/>
                  <a:pt x="9133399" y="3194684"/>
                  <a:pt x="9132320" y="3190458"/>
                </a:cubicBezTo>
                <a:lnTo>
                  <a:pt x="9139873" y="3166990"/>
                </a:lnTo>
                <a:lnTo>
                  <a:pt x="9134478" y="3149995"/>
                </a:lnTo>
                <a:lnTo>
                  <a:pt x="9135557" y="3146893"/>
                </a:lnTo>
                <a:lnTo>
                  <a:pt x="9134478" y="3146893"/>
                </a:lnTo>
                <a:lnTo>
                  <a:pt x="9131241" y="3147837"/>
                </a:lnTo>
                <a:lnTo>
                  <a:pt x="9121530" y="3146893"/>
                </a:lnTo>
                <a:close/>
                <a:moveTo>
                  <a:pt x="6572537" y="3146354"/>
                </a:moveTo>
                <a:lnTo>
                  <a:pt x="6572537" y="3148512"/>
                </a:lnTo>
                <a:lnTo>
                  <a:pt x="6573616" y="3148512"/>
                </a:lnTo>
                <a:lnTo>
                  <a:pt x="6573616" y="3146354"/>
                </a:lnTo>
                <a:close/>
                <a:moveTo>
                  <a:pt x="6745987" y="3143252"/>
                </a:moveTo>
                <a:cubicBezTo>
                  <a:pt x="6737894" y="3143252"/>
                  <a:pt x="6733848" y="3150625"/>
                  <a:pt x="6733848" y="3165371"/>
                </a:cubicBezTo>
                <a:lnTo>
                  <a:pt x="6733848" y="3168608"/>
                </a:lnTo>
                <a:cubicBezTo>
                  <a:pt x="6733848" y="3169687"/>
                  <a:pt x="6736411" y="3171081"/>
                  <a:pt x="6741536" y="3172789"/>
                </a:cubicBezTo>
                <a:cubicBezTo>
                  <a:pt x="6748100" y="3172789"/>
                  <a:pt x="6751382" y="3166810"/>
                  <a:pt x="6751382" y="3154851"/>
                </a:cubicBezTo>
                <a:cubicBezTo>
                  <a:pt x="6749404" y="3154851"/>
                  <a:pt x="6747605" y="3150984"/>
                  <a:pt x="6745987" y="3143252"/>
                </a:cubicBezTo>
                <a:close/>
                <a:moveTo>
                  <a:pt x="6568221" y="3143252"/>
                </a:moveTo>
                <a:lnTo>
                  <a:pt x="6568221" y="3144331"/>
                </a:lnTo>
                <a:lnTo>
                  <a:pt x="6570379" y="3144331"/>
                </a:lnTo>
                <a:lnTo>
                  <a:pt x="6570379" y="3143252"/>
                </a:lnTo>
                <a:close/>
                <a:moveTo>
                  <a:pt x="8698305" y="3142173"/>
                </a:moveTo>
                <a:lnTo>
                  <a:pt x="8694933" y="3145275"/>
                </a:lnTo>
                <a:lnTo>
                  <a:pt x="8694933" y="3148512"/>
                </a:lnTo>
                <a:lnTo>
                  <a:pt x="8696147" y="3153907"/>
                </a:lnTo>
                <a:lnTo>
                  <a:pt x="8697226" y="3153907"/>
                </a:lnTo>
                <a:lnTo>
                  <a:pt x="8698305" y="3152828"/>
                </a:lnTo>
                <a:lnTo>
                  <a:pt x="8699384" y="3152828"/>
                </a:lnTo>
                <a:lnTo>
                  <a:pt x="8698305" y="3149591"/>
                </a:lnTo>
                <a:lnTo>
                  <a:pt x="8699384" y="3142173"/>
                </a:lnTo>
                <a:close/>
                <a:moveTo>
                  <a:pt x="2195180" y="3142038"/>
                </a:moveTo>
                <a:lnTo>
                  <a:pt x="2193021" y="3144196"/>
                </a:lnTo>
                <a:lnTo>
                  <a:pt x="2193021" y="3147433"/>
                </a:lnTo>
                <a:lnTo>
                  <a:pt x="2196258" y="3147433"/>
                </a:lnTo>
                <a:lnTo>
                  <a:pt x="2199496" y="3144196"/>
                </a:lnTo>
                <a:lnTo>
                  <a:pt x="2197337" y="3142038"/>
                </a:lnTo>
                <a:close/>
                <a:moveTo>
                  <a:pt x="7262006" y="3141721"/>
                </a:moveTo>
                <a:lnTo>
                  <a:pt x="7262006" y="3146172"/>
                </a:lnTo>
                <a:lnTo>
                  <a:pt x="7264164" y="3146172"/>
                </a:lnTo>
                <a:lnTo>
                  <a:pt x="7264164" y="3141721"/>
                </a:lnTo>
                <a:close/>
                <a:moveTo>
                  <a:pt x="8122535" y="3141094"/>
                </a:moveTo>
                <a:lnTo>
                  <a:pt x="8119298" y="3142173"/>
                </a:lnTo>
                <a:lnTo>
                  <a:pt x="8119298" y="3146489"/>
                </a:lnTo>
                <a:lnTo>
                  <a:pt x="8121456" y="3148647"/>
                </a:lnTo>
                <a:lnTo>
                  <a:pt x="8123749" y="3148647"/>
                </a:lnTo>
                <a:lnTo>
                  <a:pt x="8124828" y="3143252"/>
                </a:lnTo>
                <a:close/>
                <a:moveTo>
                  <a:pt x="5198872" y="3141094"/>
                </a:moveTo>
                <a:lnTo>
                  <a:pt x="5198872" y="3143252"/>
                </a:lnTo>
                <a:lnTo>
                  <a:pt x="5201030" y="3143252"/>
                </a:lnTo>
                <a:close/>
                <a:moveTo>
                  <a:pt x="591954" y="3140419"/>
                </a:moveTo>
                <a:lnTo>
                  <a:pt x="579816" y="3150130"/>
                </a:lnTo>
                <a:lnTo>
                  <a:pt x="579816" y="3151209"/>
                </a:lnTo>
                <a:lnTo>
                  <a:pt x="587503" y="3152288"/>
                </a:lnTo>
                <a:cubicBezTo>
                  <a:pt x="591191" y="3148152"/>
                  <a:pt x="593033" y="3144196"/>
                  <a:pt x="593033" y="3140419"/>
                </a:cubicBezTo>
                <a:close/>
                <a:moveTo>
                  <a:pt x="8584470" y="3140015"/>
                </a:moveTo>
                <a:lnTo>
                  <a:pt x="8584470" y="3142173"/>
                </a:lnTo>
                <a:lnTo>
                  <a:pt x="8586628" y="3142173"/>
                </a:lnTo>
                <a:lnTo>
                  <a:pt x="8586628" y="3140015"/>
                </a:lnTo>
                <a:close/>
                <a:moveTo>
                  <a:pt x="6722923" y="3140015"/>
                </a:moveTo>
                <a:lnTo>
                  <a:pt x="6722923" y="3141094"/>
                </a:lnTo>
                <a:lnTo>
                  <a:pt x="6725081" y="3141094"/>
                </a:lnTo>
                <a:lnTo>
                  <a:pt x="6725081" y="3140015"/>
                </a:lnTo>
                <a:close/>
                <a:moveTo>
                  <a:pt x="3107498" y="3139880"/>
                </a:moveTo>
                <a:lnTo>
                  <a:pt x="3099945" y="3144196"/>
                </a:lnTo>
                <a:cubicBezTo>
                  <a:pt x="3099945" y="3146444"/>
                  <a:pt x="3102867" y="3147568"/>
                  <a:pt x="3108712" y="3147568"/>
                </a:cubicBezTo>
                <a:lnTo>
                  <a:pt x="3115186" y="3154042"/>
                </a:lnTo>
                <a:lnTo>
                  <a:pt x="3119637" y="3154042"/>
                </a:lnTo>
                <a:cubicBezTo>
                  <a:pt x="3119637" y="3150445"/>
                  <a:pt x="3116354" y="3145724"/>
                  <a:pt x="3109791" y="3139880"/>
                </a:cubicBezTo>
                <a:close/>
                <a:moveTo>
                  <a:pt x="6726160" y="3138936"/>
                </a:moveTo>
                <a:lnTo>
                  <a:pt x="6726160" y="3140015"/>
                </a:lnTo>
                <a:lnTo>
                  <a:pt x="6729532" y="3140015"/>
                </a:lnTo>
                <a:lnTo>
                  <a:pt x="6729532" y="3138936"/>
                </a:lnTo>
                <a:close/>
                <a:moveTo>
                  <a:pt x="5110394" y="3138936"/>
                </a:moveTo>
                <a:lnTo>
                  <a:pt x="5108236" y="3141094"/>
                </a:lnTo>
                <a:lnTo>
                  <a:pt x="5108236" y="3142173"/>
                </a:lnTo>
                <a:lnTo>
                  <a:pt x="5110394" y="3142173"/>
                </a:lnTo>
                <a:close/>
                <a:moveTo>
                  <a:pt x="2241577" y="3138801"/>
                </a:moveTo>
                <a:lnTo>
                  <a:pt x="2239419" y="3140959"/>
                </a:lnTo>
                <a:lnTo>
                  <a:pt x="2239419" y="3143117"/>
                </a:lnTo>
                <a:cubicBezTo>
                  <a:pt x="2239599" y="3144376"/>
                  <a:pt x="2242880" y="3146534"/>
                  <a:pt x="2249264" y="3149591"/>
                </a:cubicBezTo>
                <a:cubicBezTo>
                  <a:pt x="2249264" y="3154626"/>
                  <a:pt x="2249983" y="3157144"/>
                  <a:pt x="2251422" y="3157144"/>
                </a:cubicBezTo>
                <a:lnTo>
                  <a:pt x="2254660" y="3152828"/>
                </a:lnTo>
                <a:lnTo>
                  <a:pt x="2254660" y="3151749"/>
                </a:lnTo>
                <a:cubicBezTo>
                  <a:pt x="2254660" y="3149591"/>
                  <a:pt x="2252501" y="3148512"/>
                  <a:pt x="2248185" y="3148512"/>
                </a:cubicBezTo>
                <a:lnTo>
                  <a:pt x="2244950" y="3144196"/>
                </a:lnTo>
                <a:lnTo>
                  <a:pt x="2247107" y="3142038"/>
                </a:lnTo>
                <a:lnTo>
                  <a:pt x="2247107" y="3138801"/>
                </a:lnTo>
                <a:close/>
                <a:moveTo>
                  <a:pt x="4134277" y="3137587"/>
                </a:moveTo>
                <a:cubicBezTo>
                  <a:pt x="4132478" y="3137587"/>
                  <a:pt x="4130680" y="3142173"/>
                  <a:pt x="4128882" y="3151344"/>
                </a:cubicBezTo>
                <a:lnTo>
                  <a:pt x="4132119" y="3153502"/>
                </a:lnTo>
                <a:lnTo>
                  <a:pt x="4137514" y="3148242"/>
                </a:lnTo>
                <a:lnTo>
                  <a:pt x="4135356" y="3145005"/>
                </a:lnTo>
                <a:lnTo>
                  <a:pt x="4135356" y="3137587"/>
                </a:lnTo>
                <a:close/>
                <a:moveTo>
                  <a:pt x="5203188" y="3134620"/>
                </a:moveTo>
                <a:lnTo>
                  <a:pt x="5203188" y="3135699"/>
                </a:lnTo>
                <a:lnTo>
                  <a:pt x="5211820" y="3135699"/>
                </a:lnTo>
                <a:lnTo>
                  <a:pt x="5211820" y="3134620"/>
                </a:lnTo>
                <a:close/>
                <a:moveTo>
                  <a:pt x="6696622" y="3133675"/>
                </a:moveTo>
                <a:lnTo>
                  <a:pt x="6694330" y="3135833"/>
                </a:lnTo>
                <a:lnTo>
                  <a:pt x="6694330" y="3138936"/>
                </a:lnTo>
                <a:cubicBezTo>
                  <a:pt x="6696038" y="3138936"/>
                  <a:pt x="6697162" y="3137182"/>
                  <a:pt x="6697701" y="3133675"/>
                </a:cubicBezTo>
                <a:close/>
                <a:moveTo>
                  <a:pt x="4143853" y="3132192"/>
                </a:moveTo>
                <a:lnTo>
                  <a:pt x="4142774" y="3133271"/>
                </a:lnTo>
                <a:lnTo>
                  <a:pt x="4142774" y="3134350"/>
                </a:lnTo>
                <a:cubicBezTo>
                  <a:pt x="4142774" y="3135789"/>
                  <a:pt x="4143853" y="3136508"/>
                  <a:pt x="4146011" y="3136508"/>
                </a:cubicBezTo>
                <a:lnTo>
                  <a:pt x="4147090" y="3137587"/>
                </a:lnTo>
                <a:lnTo>
                  <a:pt x="4147090" y="3139610"/>
                </a:lnTo>
                <a:lnTo>
                  <a:pt x="4144932" y="3142847"/>
                </a:lnTo>
                <a:cubicBezTo>
                  <a:pt x="4144932" y="3144465"/>
                  <a:pt x="4146730" y="3145544"/>
                  <a:pt x="4150327" y="3146084"/>
                </a:cubicBezTo>
                <a:lnTo>
                  <a:pt x="4150327" y="3145005"/>
                </a:lnTo>
                <a:lnTo>
                  <a:pt x="4153429" y="3135429"/>
                </a:lnTo>
                <a:cubicBezTo>
                  <a:pt x="4153429" y="3133810"/>
                  <a:pt x="4150237" y="3132731"/>
                  <a:pt x="4143853" y="3132192"/>
                </a:cubicBezTo>
                <a:close/>
                <a:moveTo>
                  <a:pt x="7270638" y="3131875"/>
                </a:moveTo>
                <a:lnTo>
                  <a:pt x="7270638" y="3134033"/>
                </a:lnTo>
                <a:lnTo>
                  <a:pt x="7271718" y="3134033"/>
                </a:lnTo>
                <a:lnTo>
                  <a:pt x="7271718" y="3131875"/>
                </a:lnTo>
                <a:close/>
                <a:moveTo>
                  <a:pt x="6714156" y="3130573"/>
                </a:moveTo>
                <a:lnTo>
                  <a:pt x="6714156" y="3132596"/>
                </a:lnTo>
                <a:lnTo>
                  <a:pt x="6716514" y="3132596"/>
                </a:lnTo>
                <a:close/>
                <a:moveTo>
                  <a:pt x="1236512" y="3129090"/>
                </a:moveTo>
                <a:cubicBezTo>
                  <a:pt x="1242626" y="3129090"/>
                  <a:pt x="1249774" y="3133765"/>
                  <a:pt x="1257957" y="3143117"/>
                </a:cubicBezTo>
                <a:cubicBezTo>
                  <a:pt x="1260654" y="3143117"/>
                  <a:pt x="1266004" y="3149546"/>
                  <a:pt x="1274007" y="3162404"/>
                </a:cubicBezTo>
                <a:lnTo>
                  <a:pt x="1274007" y="3163483"/>
                </a:lnTo>
                <a:lnTo>
                  <a:pt x="1270770" y="3165641"/>
                </a:lnTo>
                <a:lnTo>
                  <a:pt x="1265510" y="3164562"/>
                </a:lnTo>
                <a:lnTo>
                  <a:pt x="1259036" y="3169822"/>
                </a:lnTo>
                <a:lnTo>
                  <a:pt x="1252562" y="3169822"/>
                </a:lnTo>
                <a:cubicBezTo>
                  <a:pt x="1249865" y="3167035"/>
                  <a:pt x="1241996" y="3165641"/>
                  <a:pt x="1228959" y="3165641"/>
                </a:cubicBezTo>
                <a:cubicBezTo>
                  <a:pt x="1221855" y="3167529"/>
                  <a:pt x="1218304" y="3168923"/>
                  <a:pt x="1218304" y="3169822"/>
                </a:cubicBezTo>
                <a:lnTo>
                  <a:pt x="1216145" y="3171980"/>
                </a:lnTo>
                <a:lnTo>
                  <a:pt x="1213987" y="3171980"/>
                </a:lnTo>
                <a:cubicBezTo>
                  <a:pt x="1207602" y="3170721"/>
                  <a:pt x="1204411" y="3169328"/>
                  <a:pt x="1204411" y="3167799"/>
                </a:cubicBezTo>
                <a:lnTo>
                  <a:pt x="1204411" y="3160246"/>
                </a:lnTo>
                <a:cubicBezTo>
                  <a:pt x="1204770" y="3158627"/>
                  <a:pt x="1207602" y="3156829"/>
                  <a:pt x="1212908" y="3154851"/>
                </a:cubicBezTo>
                <a:cubicBezTo>
                  <a:pt x="1217224" y="3146309"/>
                  <a:pt x="1221899" y="3142038"/>
                  <a:pt x="1226936" y="3142038"/>
                </a:cubicBezTo>
                <a:lnTo>
                  <a:pt x="1231117" y="3142038"/>
                </a:lnTo>
                <a:lnTo>
                  <a:pt x="1231117" y="3139880"/>
                </a:lnTo>
                <a:lnTo>
                  <a:pt x="1232196" y="3139880"/>
                </a:lnTo>
                <a:lnTo>
                  <a:pt x="1231117" y="3138801"/>
                </a:lnTo>
                <a:lnTo>
                  <a:pt x="1231117" y="3134485"/>
                </a:lnTo>
                <a:close/>
                <a:moveTo>
                  <a:pt x="5123342" y="3127066"/>
                </a:moveTo>
                <a:lnTo>
                  <a:pt x="5121184" y="3130303"/>
                </a:lnTo>
                <a:lnTo>
                  <a:pt x="5121184" y="3132462"/>
                </a:lnTo>
                <a:cubicBezTo>
                  <a:pt x="5123162" y="3137497"/>
                  <a:pt x="5130715" y="3143611"/>
                  <a:pt x="5143843" y="3150805"/>
                </a:cubicBezTo>
                <a:lnTo>
                  <a:pt x="5166502" y="3176701"/>
                </a:lnTo>
                <a:lnTo>
                  <a:pt x="5169739" y="3175622"/>
                </a:lnTo>
                <a:lnTo>
                  <a:pt x="5169739" y="3169148"/>
                </a:lnTo>
                <a:lnTo>
                  <a:pt x="5166502" y="3162674"/>
                </a:lnTo>
                <a:lnTo>
                  <a:pt x="5167581" y="3157279"/>
                </a:lnTo>
                <a:lnTo>
                  <a:pt x="5166502" y="3142173"/>
                </a:lnTo>
                <a:lnTo>
                  <a:pt x="5166502" y="3137857"/>
                </a:lnTo>
                <a:lnTo>
                  <a:pt x="5168660" y="3130303"/>
                </a:lnTo>
                <a:lnTo>
                  <a:pt x="5167581" y="3129224"/>
                </a:lnTo>
                <a:lnTo>
                  <a:pt x="5166502" y="3129224"/>
                </a:lnTo>
                <a:lnTo>
                  <a:pt x="5149238" y="3133541"/>
                </a:lnTo>
                <a:lnTo>
                  <a:pt x="5144922" y="3133541"/>
                </a:lnTo>
                <a:lnTo>
                  <a:pt x="5141685" y="3131382"/>
                </a:lnTo>
                <a:lnTo>
                  <a:pt x="5135211" y="3132462"/>
                </a:lnTo>
                <a:cubicBezTo>
                  <a:pt x="5129816" y="3128865"/>
                  <a:pt x="5125860" y="3127066"/>
                  <a:pt x="5123342" y="3127066"/>
                </a:cubicBezTo>
                <a:close/>
                <a:moveTo>
                  <a:pt x="680163" y="3125043"/>
                </a:moveTo>
                <a:lnTo>
                  <a:pt x="678005" y="3127471"/>
                </a:lnTo>
                <a:lnTo>
                  <a:pt x="678005" y="3129629"/>
                </a:lnTo>
                <a:lnTo>
                  <a:pt x="682456" y="3133945"/>
                </a:lnTo>
                <a:lnTo>
                  <a:pt x="684614" y="3133945"/>
                </a:lnTo>
                <a:lnTo>
                  <a:pt x="684614" y="3125043"/>
                </a:lnTo>
                <a:close/>
                <a:moveTo>
                  <a:pt x="2093618" y="3123695"/>
                </a:moveTo>
                <a:lnTo>
                  <a:pt x="2087143" y="3131248"/>
                </a:lnTo>
                <a:cubicBezTo>
                  <a:pt x="2087143" y="3137362"/>
                  <a:pt x="2088223" y="3141678"/>
                  <a:pt x="2090381" y="3144196"/>
                </a:cubicBezTo>
                <a:lnTo>
                  <a:pt x="2090381" y="3159302"/>
                </a:lnTo>
                <a:lnTo>
                  <a:pt x="2083907" y="3176701"/>
                </a:lnTo>
                <a:lnTo>
                  <a:pt x="2084986" y="3176701"/>
                </a:lnTo>
                <a:cubicBezTo>
                  <a:pt x="2087143" y="3177420"/>
                  <a:pt x="2088223" y="3179578"/>
                  <a:pt x="2088223" y="3183175"/>
                </a:cubicBezTo>
                <a:lnTo>
                  <a:pt x="2084986" y="3189649"/>
                </a:lnTo>
                <a:cubicBezTo>
                  <a:pt x="2088583" y="3195224"/>
                  <a:pt x="2090381" y="3205654"/>
                  <a:pt x="2090381" y="3220940"/>
                </a:cubicBezTo>
                <a:lnTo>
                  <a:pt x="2088223" y="3224177"/>
                </a:lnTo>
                <a:lnTo>
                  <a:pt x="2090381" y="3239283"/>
                </a:lnTo>
                <a:cubicBezTo>
                  <a:pt x="2086784" y="3240542"/>
                  <a:pt x="2084986" y="3243779"/>
                  <a:pt x="2084986" y="3248994"/>
                </a:cubicBezTo>
                <a:cubicBezTo>
                  <a:pt x="2084986" y="3260593"/>
                  <a:pt x="2086784" y="3266393"/>
                  <a:pt x="2090381" y="3266393"/>
                </a:cubicBezTo>
                <a:cubicBezTo>
                  <a:pt x="2098473" y="3264055"/>
                  <a:pt x="2103150" y="3261897"/>
                  <a:pt x="2104409" y="3259919"/>
                </a:cubicBezTo>
                <a:cubicBezTo>
                  <a:pt x="2101710" y="3253175"/>
                  <a:pt x="2099912" y="3243419"/>
                  <a:pt x="2099014" y="3230651"/>
                </a:cubicBezTo>
                <a:lnTo>
                  <a:pt x="2101171" y="3225256"/>
                </a:lnTo>
                <a:lnTo>
                  <a:pt x="2099014" y="3215545"/>
                </a:lnTo>
                <a:lnTo>
                  <a:pt x="2099014" y="3210150"/>
                </a:lnTo>
                <a:cubicBezTo>
                  <a:pt x="2099014" y="3198641"/>
                  <a:pt x="2100452" y="3189649"/>
                  <a:pt x="2103329" y="3183175"/>
                </a:cubicBezTo>
                <a:cubicBezTo>
                  <a:pt x="2101171" y="3183175"/>
                  <a:pt x="2100091" y="3182456"/>
                  <a:pt x="2100091" y="3181017"/>
                </a:cubicBezTo>
                <a:cubicBezTo>
                  <a:pt x="2100091" y="3179578"/>
                  <a:pt x="2101171" y="3178859"/>
                  <a:pt x="2103329" y="3178859"/>
                </a:cubicBezTo>
                <a:lnTo>
                  <a:pt x="2103329" y="3177780"/>
                </a:lnTo>
                <a:cubicBezTo>
                  <a:pt x="2100452" y="3177780"/>
                  <a:pt x="2099014" y="3173778"/>
                  <a:pt x="2099014" y="3165776"/>
                </a:cubicBezTo>
                <a:lnTo>
                  <a:pt x="2103329" y="3143117"/>
                </a:lnTo>
                <a:lnTo>
                  <a:pt x="2101171" y="3136643"/>
                </a:lnTo>
                <a:lnTo>
                  <a:pt x="2104409" y="3129090"/>
                </a:lnTo>
                <a:cubicBezTo>
                  <a:pt x="2102430" y="3129090"/>
                  <a:pt x="2099912" y="3127291"/>
                  <a:pt x="2096854" y="3123695"/>
                </a:cubicBezTo>
                <a:close/>
                <a:moveTo>
                  <a:pt x="9212976" y="3123425"/>
                </a:moveTo>
                <a:lnTo>
                  <a:pt x="9210818" y="3125583"/>
                </a:lnTo>
                <a:lnTo>
                  <a:pt x="9210818" y="3128820"/>
                </a:lnTo>
                <a:lnTo>
                  <a:pt x="9216078" y="3128820"/>
                </a:lnTo>
                <a:lnTo>
                  <a:pt x="9216078" y="3126662"/>
                </a:lnTo>
                <a:lnTo>
                  <a:pt x="9217157" y="3126662"/>
                </a:lnTo>
                <a:lnTo>
                  <a:pt x="9216078" y="3123425"/>
                </a:lnTo>
                <a:close/>
                <a:moveTo>
                  <a:pt x="2214601" y="3122616"/>
                </a:moveTo>
                <a:lnTo>
                  <a:pt x="2212443" y="3124774"/>
                </a:lnTo>
                <a:lnTo>
                  <a:pt x="2212443" y="3157144"/>
                </a:lnTo>
                <a:lnTo>
                  <a:pt x="2213522" y="3169148"/>
                </a:lnTo>
                <a:lnTo>
                  <a:pt x="2210285" y="3185333"/>
                </a:lnTo>
                <a:lnTo>
                  <a:pt x="2212443" y="3201518"/>
                </a:lnTo>
                <a:lnTo>
                  <a:pt x="2210285" y="3209071"/>
                </a:lnTo>
                <a:lnTo>
                  <a:pt x="2211364" y="3212308"/>
                </a:lnTo>
                <a:lnTo>
                  <a:pt x="2204891" y="3216624"/>
                </a:lnTo>
                <a:lnTo>
                  <a:pt x="2207203" y="3222867"/>
                </a:lnTo>
                <a:lnTo>
                  <a:pt x="2203812" y="3222019"/>
                </a:lnTo>
                <a:lnTo>
                  <a:pt x="2200575" y="3222019"/>
                </a:lnTo>
                <a:lnTo>
                  <a:pt x="2200575" y="3223098"/>
                </a:lnTo>
                <a:lnTo>
                  <a:pt x="2207049" y="3224177"/>
                </a:lnTo>
                <a:lnTo>
                  <a:pt x="2207688" y="3224177"/>
                </a:lnTo>
                <a:lnTo>
                  <a:pt x="2215680" y="3245757"/>
                </a:lnTo>
                <a:lnTo>
                  <a:pt x="2212443" y="3253445"/>
                </a:lnTo>
                <a:lnTo>
                  <a:pt x="2213522" y="3259919"/>
                </a:lnTo>
                <a:lnTo>
                  <a:pt x="2211364" y="3265314"/>
                </a:lnTo>
                <a:lnTo>
                  <a:pt x="2214601" y="3266393"/>
                </a:lnTo>
                <a:cubicBezTo>
                  <a:pt x="2219636" y="3264595"/>
                  <a:pt x="2222155" y="3263156"/>
                  <a:pt x="2222155" y="3262077"/>
                </a:cubicBezTo>
                <a:lnTo>
                  <a:pt x="2222155" y="3254524"/>
                </a:lnTo>
                <a:cubicBezTo>
                  <a:pt x="2222335" y="3249399"/>
                  <a:pt x="2223054" y="3246836"/>
                  <a:pt x="2224312" y="3246836"/>
                </a:cubicBezTo>
                <a:lnTo>
                  <a:pt x="2219997" y="3239283"/>
                </a:lnTo>
                <a:cubicBezTo>
                  <a:pt x="2219997" y="3229212"/>
                  <a:pt x="2222514" y="3224177"/>
                  <a:pt x="2227550" y="3224177"/>
                </a:cubicBezTo>
                <a:lnTo>
                  <a:pt x="2229708" y="3222019"/>
                </a:lnTo>
                <a:lnTo>
                  <a:pt x="2229708" y="3220940"/>
                </a:lnTo>
                <a:cubicBezTo>
                  <a:pt x="2224672" y="3216804"/>
                  <a:pt x="2222155" y="3211768"/>
                  <a:pt x="2222155" y="3205834"/>
                </a:cubicBezTo>
                <a:lnTo>
                  <a:pt x="2222155" y="3203676"/>
                </a:lnTo>
                <a:lnTo>
                  <a:pt x="2223233" y="3177780"/>
                </a:lnTo>
                <a:lnTo>
                  <a:pt x="2222155" y="3176701"/>
                </a:lnTo>
                <a:lnTo>
                  <a:pt x="2222155" y="3175622"/>
                </a:lnTo>
                <a:lnTo>
                  <a:pt x="2225391" y="3165776"/>
                </a:lnTo>
                <a:lnTo>
                  <a:pt x="2222155" y="3160381"/>
                </a:lnTo>
                <a:lnTo>
                  <a:pt x="2224312" y="3149591"/>
                </a:lnTo>
                <a:lnTo>
                  <a:pt x="2222155" y="3140959"/>
                </a:lnTo>
                <a:lnTo>
                  <a:pt x="2225391" y="3137722"/>
                </a:lnTo>
                <a:cubicBezTo>
                  <a:pt x="2223233" y="3134485"/>
                  <a:pt x="2221794" y="3129449"/>
                  <a:pt x="2221075" y="3122616"/>
                </a:cubicBezTo>
                <a:close/>
                <a:moveTo>
                  <a:pt x="2150804" y="3122616"/>
                </a:moveTo>
                <a:lnTo>
                  <a:pt x="2148647" y="3124774"/>
                </a:lnTo>
                <a:lnTo>
                  <a:pt x="2148647" y="3130169"/>
                </a:lnTo>
                <a:lnTo>
                  <a:pt x="2147568" y="3159302"/>
                </a:lnTo>
                <a:lnTo>
                  <a:pt x="2146488" y="3159302"/>
                </a:lnTo>
                <a:cubicBezTo>
                  <a:pt x="2146488" y="3162899"/>
                  <a:pt x="2149006" y="3164697"/>
                  <a:pt x="2154042" y="3164697"/>
                </a:cubicBezTo>
                <a:lnTo>
                  <a:pt x="2154042" y="3165776"/>
                </a:lnTo>
                <a:cubicBezTo>
                  <a:pt x="2146488" y="3171261"/>
                  <a:pt x="2140015" y="3177061"/>
                  <a:pt x="2134620" y="3183175"/>
                </a:cubicBezTo>
                <a:lnTo>
                  <a:pt x="2133543" y="3183175"/>
                </a:lnTo>
                <a:lnTo>
                  <a:pt x="2133543" y="3181017"/>
                </a:lnTo>
                <a:lnTo>
                  <a:pt x="2132462" y="3181017"/>
                </a:lnTo>
                <a:cubicBezTo>
                  <a:pt x="2132462" y="3185333"/>
                  <a:pt x="2130306" y="3187491"/>
                  <a:pt x="2125988" y="3187491"/>
                </a:cubicBezTo>
                <a:lnTo>
                  <a:pt x="2125988" y="3188570"/>
                </a:lnTo>
                <a:lnTo>
                  <a:pt x="2127068" y="3195044"/>
                </a:lnTo>
                <a:lnTo>
                  <a:pt x="2131383" y="3193965"/>
                </a:lnTo>
                <a:lnTo>
                  <a:pt x="2135700" y="3195044"/>
                </a:lnTo>
                <a:lnTo>
                  <a:pt x="2134620" y="3193965"/>
                </a:lnTo>
                <a:lnTo>
                  <a:pt x="2134620" y="3189649"/>
                </a:lnTo>
                <a:cubicBezTo>
                  <a:pt x="2138037" y="3179578"/>
                  <a:pt x="2142713" y="3174543"/>
                  <a:pt x="2148647" y="3174543"/>
                </a:cubicBezTo>
                <a:lnTo>
                  <a:pt x="2149727" y="3182096"/>
                </a:lnTo>
                <a:lnTo>
                  <a:pt x="2149727" y="3186412"/>
                </a:lnTo>
                <a:lnTo>
                  <a:pt x="2147568" y="3188570"/>
                </a:lnTo>
                <a:lnTo>
                  <a:pt x="2148647" y="3189649"/>
                </a:lnTo>
                <a:lnTo>
                  <a:pt x="2148647" y="3196123"/>
                </a:lnTo>
                <a:cubicBezTo>
                  <a:pt x="2148647" y="3199720"/>
                  <a:pt x="2147929" y="3201518"/>
                  <a:pt x="2146488" y="3201518"/>
                </a:cubicBezTo>
                <a:lnTo>
                  <a:pt x="2147568" y="3202597"/>
                </a:lnTo>
                <a:lnTo>
                  <a:pt x="2146488" y="3207992"/>
                </a:lnTo>
                <a:cubicBezTo>
                  <a:pt x="2146488" y="3209790"/>
                  <a:pt x="2150131" y="3211589"/>
                  <a:pt x="2157415" y="3213387"/>
                </a:cubicBezTo>
                <a:lnTo>
                  <a:pt x="2157415" y="3215545"/>
                </a:lnTo>
                <a:cubicBezTo>
                  <a:pt x="2157415" y="3216804"/>
                  <a:pt x="2154491" y="3218602"/>
                  <a:pt x="2148647" y="3220940"/>
                </a:cubicBezTo>
                <a:lnTo>
                  <a:pt x="2148647" y="3254524"/>
                </a:lnTo>
                <a:lnTo>
                  <a:pt x="2147568" y="3260998"/>
                </a:lnTo>
                <a:lnTo>
                  <a:pt x="2148647" y="3264235"/>
                </a:lnTo>
                <a:lnTo>
                  <a:pt x="2156200" y="3264235"/>
                </a:lnTo>
                <a:cubicBezTo>
                  <a:pt x="2159887" y="3264235"/>
                  <a:pt x="2162810" y="3251602"/>
                  <a:pt x="2164968" y="3226335"/>
                </a:cubicBezTo>
                <a:lnTo>
                  <a:pt x="2166047" y="3225256"/>
                </a:lnTo>
                <a:lnTo>
                  <a:pt x="2166047" y="3224177"/>
                </a:lnTo>
                <a:cubicBezTo>
                  <a:pt x="2164607" y="3224177"/>
                  <a:pt x="2163168" y="3222019"/>
                  <a:pt x="2161731" y="3217703"/>
                </a:cubicBezTo>
                <a:lnTo>
                  <a:pt x="2164968" y="3211229"/>
                </a:lnTo>
                <a:lnTo>
                  <a:pt x="2161731" y="3201518"/>
                </a:lnTo>
                <a:lnTo>
                  <a:pt x="2161731" y="3197202"/>
                </a:lnTo>
                <a:cubicBezTo>
                  <a:pt x="2161731" y="3194684"/>
                  <a:pt x="2163168" y="3191807"/>
                  <a:pt x="2166047" y="3188570"/>
                </a:cubicBezTo>
                <a:lnTo>
                  <a:pt x="2166047" y="3173464"/>
                </a:lnTo>
                <a:cubicBezTo>
                  <a:pt x="2166047" y="3171306"/>
                  <a:pt x="2162765" y="3170227"/>
                  <a:pt x="2156200" y="3170227"/>
                </a:cubicBezTo>
                <a:lnTo>
                  <a:pt x="2156200" y="3168069"/>
                </a:lnTo>
                <a:lnTo>
                  <a:pt x="2163889" y="3159302"/>
                </a:lnTo>
                <a:lnTo>
                  <a:pt x="2162810" y="3125853"/>
                </a:lnTo>
                <a:lnTo>
                  <a:pt x="2162810" y="3122616"/>
                </a:lnTo>
                <a:close/>
                <a:moveTo>
                  <a:pt x="4147090" y="3121537"/>
                </a:moveTo>
                <a:lnTo>
                  <a:pt x="4147090" y="3123695"/>
                </a:lnTo>
                <a:lnTo>
                  <a:pt x="4150327" y="3126932"/>
                </a:lnTo>
                <a:lnTo>
                  <a:pt x="4151271" y="3125853"/>
                </a:lnTo>
                <a:lnTo>
                  <a:pt x="4151271" y="3123695"/>
                </a:lnTo>
                <a:lnTo>
                  <a:pt x="4149248" y="3121537"/>
                </a:lnTo>
                <a:close/>
                <a:moveTo>
                  <a:pt x="7124973" y="3120951"/>
                </a:moveTo>
                <a:lnTo>
                  <a:pt x="7115262" y="3127559"/>
                </a:lnTo>
                <a:lnTo>
                  <a:pt x="7115262" y="3129717"/>
                </a:lnTo>
                <a:lnTo>
                  <a:pt x="7117420" y="3129717"/>
                </a:lnTo>
                <a:cubicBezTo>
                  <a:pt x="7123175" y="3128638"/>
                  <a:pt x="7126052" y="3125716"/>
                  <a:pt x="7126052" y="3120951"/>
                </a:cubicBezTo>
                <a:close/>
                <a:moveTo>
                  <a:pt x="7274954" y="3119872"/>
                </a:moveTo>
                <a:lnTo>
                  <a:pt x="7271718" y="3127559"/>
                </a:lnTo>
                <a:lnTo>
                  <a:pt x="7273876" y="3129717"/>
                </a:lnTo>
                <a:lnTo>
                  <a:pt x="7272796" y="3130796"/>
                </a:lnTo>
                <a:lnTo>
                  <a:pt x="7272796" y="3132954"/>
                </a:lnTo>
                <a:lnTo>
                  <a:pt x="7273876" y="3132954"/>
                </a:lnTo>
                <a:lnTo>
                  <a:pt x="7274954" y="3129717"/>
                </a:lnTo>
                <a:lnTo>
                  <a:pt x="7273876" y="3125401"/>
                </a:lnTo>
                <a:lnTo>
                  <a:pt x="7276034" y="3120951"/>
                </a:lnTo>
                <a:lnTo>
                  <a:pt x="7276034" y="3119872"/>
                </a:lnTo>
                <a:close/>
                <a:moveTo>
                  <a:pt x="4163005" y="3119379"/>
                </a:moveTo>
                <a:cubicBezTo>
                  <a:pt x="4159499" y="3121177"/>
                  <a:pt x="4157745" y="3124369"/>
                  <a:pt x="4157745" y="3128955"/>
                </a:cubicBezTo>
                <a:lnTo>
                  <a:pt x="4158824" y="3132192"/>
                </a:lnTo>
                <a:lnTo>
                  <a:pt x="4160982" y="3132192"/>
                </a:lnTo>
                <a:close/>
                <a:moveTo>
                  <a:pt x="8273731" y="3119109"/>
                </a:moveTo>
                <a:lnTo>
                  <a:pt x="8271573" y="3121267"/>
                </a:lnTo>
                <a:lnTo>
                  <a:pt x="8272652" y="3126797"/>
                </a:lnTo>
                <a:lnTo>
                  <a:pt x="8279126" y="3126797"/>
                </a:lnTo>
                <a:lnTo>
                  <a:pt x="8281419" y="3124639"/>
                </a:lnTo>
                <a:lnTo>
                  <a:pt x="8274810" y="3119109"/>
                </a:lnTo>
                <a:close/>
                <a:moveTo>
                  <a:pt x="7257690" y="3118793"/>
                </a:moveTo>
                <a:lnTo>
                  <a:pt x="7255532" y="3120951"/>
                </a:lnTo>
                <a:lnTo>
                  <a:pt x="7255532" y="3124322"/>
                </a:lnTo>
                <a:lnTo>
                  <a:pt x="7258770" y="3124322"/>
                </a:lnTo>
                <a:lnTo>
                  <a:pt x="7258770" y="3118793"/>
                </a:lnTo>
                <a:close/>
                <a:moveTo>
                  <a:pt x="5749959" y="3116142"/>
                </a:moveTo>
                <a:lnTo>
                  <a:pt x="5749959" y="3120458"/>
                </a:lnTo>
                <a:lnTo>
                  <a:pt x="5752117" y="3120458"/>
                </a:lnTo>
                <a:lnTo>
                  <a:pt x="5752117" y="3118300"/>
                </a:lnTo>
                <a:close/>
                <a:moveTo>
                  <a:pt x="3740185" y="3116142"/>
                </a:moveTo>
                <a:lnTo>
                  <a:pt x="3740185" y="3120458"/>
                </a:lnTo>
                <a:lnTo>
                  <a:pt x="3742343" y="3120458"/>
                </a:lnTo>
                <a:lnTo>
                  <a:pt x="3742343" y="3118300"/>
                </a:lnTo>
                <a:close/>
                <a:moveTo>
                  <a:pt x="7747865" y="3115063"/>
                </a:moveTo>
                <a:lnTo>
                  <a:pt x="7747865" y="3116142"/>
                </a:lnTo>
                <a:lnTo>
                  <a:pt x="7750023" y="3118300"/>
                </a:lnTo>
                <a:lnTo>
                  <a:pt x="7750023" y="3117221"/>
                </a:lnTo>
                <a:close/>
                <a:moveTo>
                  <a:pt x="6242915" y="3115063"/>
                </a:moveTo>
                <a:lnTo>
                  <a:pt x="6242915" y="3116142"/>
                </a:lnTo>
                <a:lnTo>
                  <a:pt x="6245073" y="3118300"/>
                </a:lnTo>
                <a:lnTo>
                  <a:pt x="6245073" y="3117221"/>
                </a:lnTo>
                <a:close/>
                <a:moveTo>
                  <a:pt x="6579146" y="3113579"/>
                </a:moveTo>
                <a:lnTo>
                  <a:pt x="6579146" y="3116816"/>
                </a:lnTo>
                <a:lnTo>
                  <a:pt x="6581304" y="3116816"/>
                </a:lnTo>
                <a:lnTo>
                  <a:pt x="6582383" y="3117895"/>
                </a:lnTo>
                <a:lnTo>
                  <a:pt x="6583597" y="3116816"/>
                </a:lnTo>
                <a:lnTo>
                  <a:pt x="6582383" y="3113579"/>
                </a:lnTo>
                <a:close/>
                <a:moveTo>
                  <a:pt x="8710309" y="3112365"/>
                </a:moveTo>
                <a:lnTo>
                  <a:pt x="8710309" y="3115602"/>
                </a:lnTo>
                <a:lnTo>
                  <a:pt x="8714625" y="3115602"/>
                </a:lnTo>
                <a:lnTo>
                  <a:pt x="8714625" y="3112365"/>
                </a:lnTo>
                <a:close/>
                <a:moveTo>
                  <a:pt x="4128882" y="3111960"/>
                </a:moveTo>
                <a:lnTo>
                  <a:pt x="4131040" y="3114118"/>
                </a:lnTo>
                <a:lnTo>
                  <a:pt x="4132119" y="3114118"/>
                </a:lnTo>
                <a:lnTo>
                  <a:pt x="4132119" y="3111960"/>
                </a:lnTo>
                <a:close/>
                <a:moveTo>
                  <a:pt x="1702763" y="3111691"/>
                </a:moveTo>
                <a:cubicBezTo>
                  <a:pt x="1701593" y="3111691"/>
                  <a:pt x="1700200" y="3115242"/>
                  <a:pt x="1698581" y="3122346"/>
                </a:cubicBezTo>
                <a:lnTo>
                  <a:pt x="1699660" y="3131922"/>
                </a:lnTo>
                <a:lnTo>
                  <a:pt x="1702763" y="3129764"/>
                </a:lnTo>
                <a:lnTo>
                  <a:pt x="1701819" y="3123425"/>
                </a:lnTo>
                <a:close/>
                <a:moveTo>
                  <a:pt x="5187003" y="3110881"/>
                </a:moveTo>
                <a:lnTo>
                  <a:pt x="5187003" y="3113039"/>
                </a:lnTo>
                <a:lnTo>
                  <a:pt x="5189161" y="3115197"/>
                </a:lnTo>
                <a:lnTo>
                  <a:pt x="5190240" y="3115197"/>
                </a:lnTo>
                <a:lnTo>
                  <a:pt x="5190240" y="3113039"/>
                </a:lnTo>
                <a:lnTo>
                  <a:pt x="5188082" y="3110881"/>
                </a:lnTo>
                <a:close/>
                <a:moveTo>
                  <a:pt x="9296733" y="3110747"/>
                </a:moveTo>
                <a:cubicBezTo>
                  <a:pt x="9294575" y="3110747"/>
                  <a:pt x="9293496" y="3114613"/>
                  <a:pt x="9293496" y="3122346"/>
                </a:cubicBezTo>
                <a:lnTo>
                  <a:pt x="9294575" y="3122346"/>
                </a:lnTo>
                <a:cubicBezTo>
                  <a:pt x="9296014" y="3122346"/>
                  <a:pt x="9296733" y="3120593"/>
                  <a:pt x="9296733" y="3117086"/>
                </a:cubicBezTo>
                <a:lnTo>
                  <a:pt x="9299970" y="3113849"/>
                </a:lnTo>
                <a:lnTo>
                  <a:pt x="9299970" y="3110747"/>
                </a:lnTo>
                <a:close/>
                <a:moveTo>
                  <a:pt x="8698305" y="3110207"/>
                </a:moveTo>
                <a:lnTo>
                  <a:pt x="8693854" y="3114523"/>
                </a:lnTo>
                <a:lnTo>
                  <a:pt x="8704779" y="3118704"/>
                </a:lnTo>
                <a:lnTo>
                  <a:pt x="8705993" y="3118704"/>
                </a:lnTo>
                <a:lnTo>
                  <a:pt x="8705993" y="3115602"/>
                </a:lnTo>
                <a:lnTo>
                  <a:pt x="8700463" y="3110207"/>
                </a:lnTo>
                <a:close/>
                <a:moveTo>
                  <a:pt x="7144395" y="3110026"/>
                </a:moveTo>
                <a:lnTo>
                  <a:pt x="7144395" y="3115556"/>
                </a:lnTo>
                <a:lnTo>
                  <a:pt x="7147632" y="3119872"/>
                </a:lnTo>
                <a:lnTo>
                  <a:pt x="7147632" y="3123243"/>
                </a:lnTo>
                <a:cubicBezTo>
                  <a:pt x="7145294" y="3125222"/>
                  <a:pt x="7143856" y="3130302"/>
                  <a:pt x="7143316" y="3138484"/>
                </a:cubicBezTo>
                <a:lnTo>
                  <a:pt x="7141158" y="3140642"/>
                </a:lnTo>
                <a:lnTo>
                  <a:pt x="7141158" y="3148330"/>
                </a:lnTo>
                <a:cubicBezTo>
                  <a:pt x="7141698" y="3152646"/>
                  <a:pt x="7142777" y="3154804"/>
                  <a:pt x="7144395" y="3154804"/>
                </a:cubicBezTo>
                <a:lnTo>
                  <a:pt x="7163817" y="3154804"/>
                </a:lnTo>
                <a:lnTo>
                  <a:pt x="7170291" y="3152646"/>
                </a:lnTo>
                <a:cubicBezTo>
                  <a:pt x="7174068" y="3154804"/>
                  <a:pt x="7177664" y="3155883"/>
                  <a:pt x="7181081" y="3155883"/>
                </a:cubicBezTo>
                <a:lnTo>
                  <a:pt x="7183239" y="3155883"/>
                </a:lnTo>
                <a:lnTo>
                  <a:pt x="7194029" y="3154804"/>
                </a:lnTo>
                <a:cubicBezTo>
                  <a:pt x="7204100" y="3154804"/>
                  <a:pt x="7209135" y="3157007"/>
                  <a:pt x="7209135" y="3161413"/>
                </a:cubicBezTo>
                <a:lnTo>
                  <a:pt x="7212372" y="3161413"/>
                </a:lnTo>
                <a:cubicBezTo>
                  <a:pt x="7213272" y="3156288"/>
                  <a:pt x="7216508" y="3153725"/>
                  <a:pt x="7222083" y="3153725"/>
                </a:cubicBezTo>
                <a:lnTo>
                  <a:pt x="7229636" y="3155883"/>
                </a:lnTo>
                <a:lnTo>
                  <a:pt x="7230715" y="3154804"/>
                </a:lnTo>
                <a:lnTo>
                  <a:pt x="7231794" y="3154804"/>
                </a:lnTo>
                <a:lnTo>
                  <a:pt x="7230715" y="3153725"/>
                </a:lnTo>
                <a:lnTo>
                  <a:pt x="7230715" y="3149409"/>
                </a:lnTo>
                <a:cubicBezTo>
                  <a:pt x="7230715" y="3147971"/>
                  <a:pt x="7232873" y="3146892"/>
                  <a:pt x="7237189" y="3146172"/>
                </a:cubicBezTo>
                <a:lnTo>
                  <a:pt x="7237189" y="3142800"/>
                </a:lnTo>
                <a:cubicBezTo>
                  <a:pt x="7233053" y="3142800"/>
                  <a:pt x="7230536" y="3139878"/>
                  <a:pt x="7229636" y="3134033"/>
                </a:cubicBezTo>
                <a:lnTo>
                  <a:pt x="7229636" y="3116635"/>
                </a:lnTo>
                <a:cubicBezTo>
                  <a:pt x="7229636" y="3114836"/>
                  <a:pt x="7222803" y="3113398"/>
                  <a:pt x="7209135" y="3112319"/>
                </a:cubicBezTo>
                <a:lnTo>
                  <a:pt x="7184318" y="3114477"/>
                </a:lnTo>
                <a:lnTo>
                  <a:pt x="7176765" y="3110026"/>
                </a:lnTo>
                <a:lnTo>
                  <a:pt x="7172449" y="3110026"/>
                </a:lnTo>
                <a:cubicBezTo>
                  <a:pt x="7169033" y="3112993"/>
                  <a:pt x="7164717" y="3114477"/>
                  <a:pt x="7159501" y="3114477"/>
                </a:cubicBezTo>
                <a:close/>
                <a:moveTo>
                  <a:pt x="654941" y="3109937"/>
                </a:moveTo>
                <a:cubicBezTo>
                  <a:pt x="649366" y="3109937"/>
                  <a:pt x="642712" y="3116501"/>
                  <a:pt x="634980" y="3129629"/>
                </a:cubicBezTo>
                <a:cubicBezTo>
                  <a:pt x="630753" y="3129629"/>
                  <a:pt x="627427" y="3133586"/>
                  <a:pt x="624999" y="3141498"/>
                </a:cubicBezTo>
                <a:cubicBezTo>
                  <a:pt x="619874" y="3144735"/>
                  <a:pt x="617311" y="3148332"/>
                  <a:pt x="617311" y="3152288"/>
                </a:cubicBezTo>
                <a:lnTo>
                  <a:pt x="617311" y="3154716"/>
                </a:lnTo>
                <a:cubicBezTo>
                  <a:pt x="622976" y="3154716"/>
                  <a:pt x="628865" y="3147073"/>
                  <a:pt x="634980" y="3131787"/>
                </a:cubicBezTo>
                <a:lnTo>
                  <a:pt x="639431" y="3130708"/>
                </a:lnTo>
                <a:cubicBezTo>
                  <a:pt x="645095" y="3133586"/>
                  <a:pt x="651344" y="3138261"/>
                  <a:pt x="658179" y="3144735"/>
                </a:cubicBezTo>
                <a:lnTo>
                  <a:pt x="659258" y="3144735"/>
                </a:lnTo>
                <a:lnTo>
                  <a:pt x="658179" y="3137182"/>
                </a:lnTo>
                <a:lnTo>
                  <a:pt x="659258" y="3130708"/>
                </a:lnTo>
                <a:cubicBezTo>
                  <a:pt x="658179" y="3116861"/>
                  <a:pt x="656739" y="3109937"/>
                  <a:pt x="654941" y="3109937"/>
                </a:cubicBezTo>
                <a:close/>
                <a:moveTo>
                  <a:pt x="7758655" y="3109668"/>
                </a:moveTo>
                <a:lnTo>
                  <a:pt x="7758655" y="3111826"/>
                </a:lnTo>
                <a:lnTo>
                  <a:pt x="7760813" y="3111826"/>
                </a:lnTo>
                <a:lnTo>
                  <a:pt x="7760813" y="3109668"/>
                </a:lnTo>
                <a:close/>
                <a:moveTo>
                  <a:pt x="6253705" y="3109668"/>
                </a:moveTo>
                <a:lnTo>
                  <a:pt x="6253705" y="3111826"/>
                </a:lnTo>
                <a:lnTo>
                  <a:pt x="6255863" y="3111826"/>
                </a:lnTo>
                <a:lnTo>
                  <a:pt x="6255863" y="3109668"/>
                </a:lnTo>
                <a:close/>
                <a:moveTo>
                  <a:pt x="4253642" y="3108723"/>
                </a:moveTo>
                <a:lnTo>
                  <a:pt x="4253642" y="3111960"/>
                </a:lnTo>
                <a:lnTo>
                  <a:pt x="4254721" y="3111960"/>
                </a:lnTo>
                <a:lnTo>
                  <a:pt x="4254721" y="3108723"/>
                </a:lnTo>
                <a:close/>
                <a:moveTo>
                  <a:pt x="1737829" y="3108589"/>
                </a:moveTo>
                <a:lnTo>
                  <a:pt x="1735671" y="3110747"/>
                </a:lnTo>
                <a:lnTo>
                  <a:pt x="1735671" y="3111691"/>
                </a:lnTo>
                <a:lnTo>
                  <a:pt x="1739988" y="3112770"/>
                </a:lnTo>
                <a:lnTo>
                  <a:pt x="1739988" y="3108589"/>
                </a:lnTo>
                <a:close/>
                <a:moveTo>
                  <a:pt x="1586095" y="3108589"/>
                </a:moveTo>
                <a:cubicBezTo>
                  <a:pt x="1581150" y="3110837"/>
                  <a:pt x="1578676" y="3113669"/>
                  <a:pt x="1578676" y="3117086"/>
                </a:cubicBezTo>
                <a:lnTo>
                  <a:pt x="1579756" y="3120188"/>
                </a:lnTo>
                <a:lnTo>
                  <a:pt x="1581779" y="3120188"/>
                </a:lnTo>
                <a:lnTo>
                  <a:pt x="1589332" y="3111691"/>
                </a:lnTo>
                <a:close/>
                <a:moveTo>
                  <a:pt x="5742406" y="3107510"/>
                </a:moveTo>
                <a:cubicBezTo>
                  <a:pt x="5738810" y="3108409"/>
                  <a:pt x="5737011" y="3109488"/>
                  <a:pt x="5737011" y="3110747"/>
                </a:cubicBezTo>
                <a:lnTo>
                  <a:pt x="5738090" y="3113984"/>
                </a:lnTo>
                <a:lnTo>
                  <a:pt x="5740248" y="3113984"/>
                </a:lnTo>
                <a:lnTo>
                  <a:pt x="5747801" y="3115063"/>
                </a:lnTo>
                <a:lnTo>
                  <a:pt x="5747801" y="3112905"/>
                </a:lnTo>
                <a:close/>
                <a:moveTo>
                  <a:pt x="3732632" y="3107510"/>
                </a:moveTo>
                <a:cubicBezTo>
                  <a:pt x="3729035" y="3108409"/>
                  <a:pt x="3727237" y="3109488"/>
                  <a:pt x="3727237" y="3110747"/>
                </a:cubicBezTo>
                <a:lnTo>
                  <a:pt x="3728316" y="3113984"/>
                </a:lnTo>
                <a:lnTo>
                  <a:pt x="3730474" y="3113984"/>
                </a:lnTo>
                <a:lnTo>
                  <a:pt x="3738027" y="3115063"/>
                </a:lnTo>
                <a:lnTo>
                  <a:pt x="3738027" y="3112905"/>
                </a:lnTo>
                <a:close/>
                <a:moveTo>
                  <a:pt x="8278047" y="3107105"/>
                </a:moveTo>
                <a:lnTo>
                  <a:pt x="8278047" y="3110342"/>
                </a:lnTo>
                <a:lnTo>
                  <a:pt x="8279126" y="3110342"/>
                </a:lnTo>
                <a:lnTo>
                  <a:pt x="8279126" y="3107105"/>
                </a:lnTo>
                <a:close/>
                <a:moveTo>
                  <a:pt x="6588992" y="3106296"/>
                </a:moveTo>
                <a:lnTo>
                  <a:pt x="6592364" y="3114658"/>
                </a:lnTo>
                <a:lnTo>
                  <a:pt x="6592364" y="3117895"/>
                </a:lnTo>
                <a:cubicBezTo>
                  <a:pt x="6592364" y="3119963"/>
                  <a:pt x="6590880" y="3120997"/>
                  <a:pt x="6587913" y="3120997"/>
                </a:cubicBezTo>
                <a:lnTo>
                  <a:pt x="6584676" y="3119918"/>
                </a:lnTo>
                <a:lnTo>
                  <a:pt x="6584676" y="3120997"/>
                </a:lnTo>
                <a:lnTo>
                  <a:pt x="6586834" y="3127336"/>
                </a:lnTo>
                <a:lnTo>
                  <a:pt x="6584676" y="3134754"/>
                </a:lnTo>
                <a:cubicBezTo>
                  <a:pt x="6586115" y="3137902"/>
                  <a:pt x="6587553" y="3139655"/>
                  <a:pt x="6588992" y="3140015"/>
                </a:cubicBezTo>
                <a:lnTo>
                  <a:pt x="6590071" y="3140015"/>
                </a:lnTo>
                <a:cubicBezTo>
                  <a:pt x="6590071" y="3135968"/>
                  <a:pt x="6594117" y="3127157"/>
                  <a:pt x="6602210" y="3113579"/>
                </a:cubicBezTo>
                <a:lnTo>
                  <a:pt x="6602210" y="3111556"/>
                </a:lnTo>
                <a:lnTo>
                  <a:pt x="6596680" y="3112635"/>
                </a:lnTo>
                <a:lnTo>
                  <a:pt x="6595601" y="3112635"/>
                </a:lnTo>
                <a:close/>
                <a:moveTo>
                  <a:pt x="5261319" y="3105486"/>
                </a:moveTo>
                <a:lnTo>
                  <a:pt x="5258082" y="3108723"/>
                </a:lnTo>
                <a:cubicBezTo>
                  <a:pt x="5258262" y="3110342"/>
                  <a:pt x="5260420" y="3112500"/>
                  <a:pt x="5264556" y="3115197"/>
                </a:cubicBezTo>
                <a:lnTo>
                  <a:pt x="5268872" y="3115197"/>
                </a:lnTo>
                <a:lnTo>
                  <a:pt x="5271030" y="3113039"/>
                </a:lnTo>
                <a:lnTo>
                  <a:pt x="5271030" y="3111960"/>
                </a:lnTo>
                <a:lnTo>
                  <a:pt x="5263477" y="3107644"/>
                </a:lnTo>
                <a:close/>
                <a:moveTo>
                  <a:pt x="8154366" y="3104947"/>
                </a:moveTo>
                <a:lnTo>
                  <a:pt x="8153287" y="3106026"/>
                </a:lnTo>
                <a:lnTo>
                  <a:pt x="8153287" y="3110342"/>
                </a:lnTo>
                <a:lnTo>
                  <a:pt x="8155445" y="3110342"/>
                </a:lnTo>
                <a:lnTo>
                  <a:pt x="8156524" y="3106026"/>
                </a:lnTo>
                <a:lnTo>
                  <a:pt x="8155445" y="3104947"/>
                </a:lnTo>
                <a:close/>
                <a:moveTo>
                  <a:pt x="8685087" y="3103868"/>
                </a:moveTo>
                <a:lnTo>
                  <a:pt x="8685087" y="3107105"/>
                </a:lnTo>
                <a:lnTo>
                  <a:pt x="8687380" y="3109128"/>
                </a:lnTo>
                <a:lnTo>
                  <a:pt x="8688459" y="3109128"/>
                </a:lnTo>
                <a:lnTo>
                  <a:pt x="8688459" y="3106026"/>
                </a:lnTo>
                <a:lnTo>
                  <a:pt x="8686166" y="3103868"/>
                </a:lnTo>
                <a:close/>
                <a:moveTo>
                  <a:pt x="3075802" y="3103733"/>
                </a:moveTo>
                <a:lnTo>
                  <a:pt x="3073644" y="3105891"/>
                </a:lnTo>
                <a:lnTo>
                  <a:pt x="3073644" y="3115737"/>
                </a:lnTo>
                <a:lnTo>
                  <a:pt x="3075802" y="3115737"/>
                </a:lnTo>
                <a:lnTo>
                  <a:pt x="3077960" y="3113579"/>
                </a:lnTo>
                <a:lnTo>
                  <a:pt x="3076881" y="3103733"/>
                </a:lnTo>
                <a:close/>
                <a:moveTo>
                  <a:pt x="6682326" y="3100901"/>
                </a:moveTo>
                <a:cubicBezTo>
                  <a:pt x="6677920" y="3100901"/>
                  <a:pt x="6675717" y="3104452"/>
                  <a:pt x="6675717" y="3111556"/>
                </a:cubicBezTo>
                <a:lnTo>
                  <a:pt x="6676796" y="3123155"/>
                </a:lnTo>
                <a:lnTo>
                  <a:pt x="6672480" y="3131652"/>
                </a:lnTo>
                <a:lnTo>
                  <a:pt x="6673559" y="3135833"/>
                </a:lnTo>
                <a:lnTo>
                  <a:pt x="6672480" y="3136912"/>
                </a:lnTo>
                <a:lnTo>
                  <a:pt x="6673559" y="3136912"/>
                </a:lnTo>
                <a:lnTo>
                  <a:pt x="6685563" y="3132596"/>
                </a:lnTo>
                <a:lnTo>
                  <a:pt x="6690014" y="3132596"/>
                </a:lnTo>
                <a:lnTo>
                  <a:pt x="6688935" y="3112635"/>
                </a:lnTo>
                <a:lnTo>
                  <a:pt x="6690014" y="3106296"/>
                </a:lnTo>
                <a:cubicBezTo>
                  <a:pt x="6688935" y="3102699"/>
                  <a:pt x="6686372" y="3100901"/>
                  <a:pt x="6682326" y="3100901"/>
                </a:cubicBezTo>
                <a:close/>
                <a:moveTo>
                  <a:pt x="4103390" y="3100226"/>
                </a:moveTo>
                <a:lnTo>
                  <a:pt x="4104469" y="3100226"/>
                </a:lnTo>
                <a:lnTo>
                  <a:pt x="4107572" y="3103463"/>
                </a:lnTo>
                <a:lnTo>
                  <a:pt x="4107572" y="3113039"/>
                </a:lnTo>
                <a:lnTo>
                  <a:pt x="4106493" y="3114118"/>
                </a:lnTo>
                <a:lnTo>
                  <a:pt x="4108651" y="3126932"/>
                </a:lnTo>
                <a:cubicBezTo>
                  <a:pt x="4100828" y="3145365"/>
                  <a:pt x="4096916" y="3162404"/>
                  <a:pt x="4096916" y="3178049"/>
                </a:cubicBezTo>
                <a:lnTo>
                  <a:pt x="4097995" y="3181286"/>
                </a:lnTo>
                <a:cubicBezTo>
                  <a:pt x="4092331" y="3192616"/>
                  <a:pt x="4089498" y="3202192"/>
                  <a:pt x="4089498" y="3210015"/>
                </a:cubicBezTo>
                <a:cubicBezTo>
                  <a:pt x="4089498" y="3218198"/>
                  <a:pt x="4092690" y="3223548"/>
                  <a:pt x="4099074" y="3226065"/>
                </a:cubicBezTo>
                <a:cubicBezTo>
                  <a:pt x="4102131" y="3229752"/>
                  <a:pt x="4104289" y="3235057"/>
                  <a:pt x="4105548" y="3241980"/>
                </a:cubicBezTo>
                <a:lnTo>
                  <a:pt x="4103390" y="3245217"/>
                </a:lnTo>
                <a:lnTo>
                  <a:pt x="4096916" y="3243059"/>
                </a:lnTo>
                <a:lnTo>
                  <a:pt x="4094893" y="3245217"/>
                </a:lnTo>
                <a:lnTo>
                  <a:pt x="4094893" y="3247375"/>
                </a:lnTo>
                <a:cubicBezTo>
                  <a:pt x="4097141" y="3247375"/>
                  <a:pt x="4099973" y="3248769"/>
                  <a:pt x="4103390" y="3251557"/>
                </a:cubicBezTo>
                <a:cubicBezTo>
                  <a:pt x="4103390" y="3255333"/>
                  <a:pt x="4101232" y="3260323"/>
                  <a:pt x="4096916" y="3266528"/>
                </a:cubicBezTo>
                <a:lnTo>
                  <a:pt x="4093814" y="3266528"/>
                </a:lnTo>
                <a:lnTo>
                  <a:pt x="4090577" y="3264370"/>
                </a:lnTo>
                <a:lnTo>
                  <a:pt x="4089498" y="3264370"/>
                </a:lnTo>
                <a:lnTo>
                  <a:pt x="4088419" y="3265449"/>
                </a:lnTo>
                <a:cubicBezTo>
                  <a:pt x="4086441" y="3270304"/>
                  <a:pt x="4084328" y="3272777"/>
                  <a:pt x="4082080" y="3272867"/>
                </a:cubicBezTo>
                <a:cubicBezTo>
                  <a:pt x="4072818" y="3272867"/>
                  <a:pt x="4068188" y="3270034"/>
                  <a:pt x="4068188" y="3264370"/>
                </a:cubicBezTo>
                <a:lnTo>
                  <a:pt x="4066030" y="3264370"/>
                </a:lnTo>
                <a:lnTo>
                  <a:pt x="4062793" y="3266528"/>
                </a:lnTo>
                <a:lnTo>
                  <a:pt x="4061849" y="3266528"/>
                </a:lnTo>
                <a:cubicBezTo>
                  <a:pt x="4053306" y="3259244"/>
                  <a:pt x="4049036" y="3251782"/>
                  <a:pt x="4049036" y="3244138"/>
                </a:cubicBezTo>
                <a:lnTo>
                  <a:pt x="4052138" y="3238878"/>
                </a:lnTo>
                <a:lnTo>
                  <a:pt x="4052138" y="3237799"/>
                </a:lnTo>
                <a:cubicBezTo>
                  <a:pt x="4048990" y="3219996"/>
                  <a:pt x="4045079" y="3211094"/>
                  <a:pt x="4040404" y="3211094"/>
                </a:cubicBezTo>
                <a:lnTo>
                  <a:pt x="4034064" y="3203676"/>
                </a:lnTo>
                <a:cubicBezTo>
                  <a:pt x="4034064" y="3201518"/>
                  <a:pt x="4041887" y="3197966"/>
                  <a:pt x="4057533" y="3193021"/>
                </a:cubicBezTo>
                <a:lnTo>
                  <a:pt x="4067109" y="3171710"/>
                </a:lnTo>
                <a:lnTo>
                  <a:pt x="4069267" y="3171710"/>
                </a:lnTo>
                <a:lnTo>
                  <a:pt x="4069267" y="3173733"/>
                </a:lnTo>
                <a:lnTo>
                  <a:pt x="4070346" y="3173733"/>
                </a:lnTo>
                <a:cubicBezTo>
                  <a:pt x="4070346" y="3161685"/>
                  <a:pt x="4072459" y="3155660"/>
                  <a:pt x="4076685" y="3155660"/>
                </a:cubicBezTo>
                <a:lnTo>
                  <a:pt x="4090577" y="3128955"/>
                </a:lnTo>
                <a:lnTo>
                  <a:pt x="4090577" y="3126932"/>
                </a:lnTo>
                <a:lnTo>
                  <a:pt x="4089498" y="3122616"/>
                </a:lnTo>
                <a:cubicBezTo>
                  <a:pt x="4094443" y="3116771"/>
                  <a:pt x="4099074" y="3109308"/>
                  <a:pt x="4103390" y="3100226"/>
                </a:cubicBezTo>
                <a:close/>
                <a:moveTo>
                  <a:pt x="9097927" y="3099012"/>
                </a:moveTo>
                <a:cubicBezTo>
                  <a:pt x="9096488" y="3099012"/>
                  <a:pt x="9095769" y="3102564"/>
                  <a:pt x="9095769" y="3109668"/>
                </a:cubicBezTo>
                <a:lnTo>
                  <a:pt x="9094690" y="3109668"/>
                </a:lnTo>
                <a:lnTo>
                  <a:pt x="9095769" y="3112770"/>
                </a:lnTo>
                <a:lnTo>
                  <a:pt x="9097927" y="3112770"/>
                </a:lnTo>
                <a:cubicBezTo>
                  <a:pt x="9098646" y="3107465"/>
                  <a:pt x="9099725" y="3103958"/>
                  <a:pt x="9101164" y="3102249"/>
                </a:cubicBezTo>
                <a:lnTo>
                  <a:pt x="9101164" y="3099012"/>
                </a:lnTo>
                <a:close/>
                <a:moveTo>
                  <a:pt x="7723048" y="3097798"/>
                </a:moveTo>
                <a:lnTo>
                  <a:pt x="7725206" y="3097798"/>
                </a:lnTo>
                <a:lnTo>
                  <a:pt x="7723048" y="3099957"/>
                </a:lnTo>
                <a:close/>
                <a:moveTo>
                  <a:pt x="6218098" y="3097798"/>
                </a:moveTo>
                <a:lnTo>
                  <a:pt x="6218098" y="3099957"/>
                </a:lnTo>
                <a:lnTo>
                  <a:pt x="6220256" y="3097798"/>
                </a:lnTo>
                <a:close/>
                <a:moveTo>
                  <a:pt x="7764050" y="3096719"/>
                </a:moveTo>
                <a:lnTo>
                  <a:pt x="7764050" y="3098878"/>
                </a:lnTo>
                <a:lnTo>
                  <a:pt x="7766208" y="3101036"/>
                </a:lnTo>
                <a:lnTo>
                  <a:pt x="7766208" y="3096719"/>
                </a:lnTo>
                <a:close/>
                <a:moveTo>
                  <a:pt x="6259100" y="3096719"/>
                </a:moveTo>
                <a:lnTo>
                  <a:pt x="6259100" y="3098878"/>
                </a:lnTo>
                <a:lnTo>
                  <a:pt x="6261258" y="3101036"/>
                </a:lnTo>
                <a:lnTo>
                  <a:pt x="6261258" y="3096719"/>
                </a:lnTo>
                <a:close/>
                <a:moveTo>
                  <a:pt x="9155923" y="3095775"/>
                </a:moveTo>
                <a:cubicBezTo>
                  <a:pt x="9148820" y="3099192"/>
                  <a:pt x="9145268" y="3103104"/>
                  <a:pt x="9145268" y="3107510"/>
                </a:cubicBezTo>
                <a:lnTo>
                  <a:pt x="9146347" y="3107510"/>
                </a:lnTo>
                <a:cubicBezTo>
                  <a:pt x="9150753" y="3100406"/>
                  <a:pt x="9155024" y="3096854"/>
                  <a:pt x="9159160" y="3096854"/>
                </a:cubicBezTo>
                <a:lnTo>
                  <a:pt x="9159160" y="3095775"/>
                </a:lnTo>
                <a:close/>
                <a:moveTo>
                  <a:pt x="7747865" y="3095640"/>
                </a:moveTo>
                <a:lnTo>
                  <a:pt x="7742470" y="3096719"/>
                </a:lnTo>
                <a:lnTo>
                  <a:pt x="7747865" y="3101036"/>
                </a:lnTo>
                <a:lnTo>
                  <a:pt x="7748944" y="3101036"/>
                </a:lnTo>
                <a:lnTo>
                  <a:pt x="7754339" y="3099957"/>
                </a:lnTo>
                <a:lnTo>
                  <a:pt x="7754339" y="3095640"/>
                </a:lnTo>
                <a:close/>
                <a:moveTo>
                  <a:pt x="6242915" y="3095640"/>
                </a:moveTo>
                <a:lnTo>
                  <a:pt x="6237520" y="3096719"/>
                </a:lnTo>
                <a:lnTo>
                  <a:pt x="6242915" y="3101036"/>
                </a:lnTo>
                <a:lnTo>
                  <a:pt x="6243994" y="3101036"/>
                </a:lnTo>
                <a:lnTo>
                  <a:pt x="6249389" y="3099957"/>
                </a:lnTo>
                <a:lnTo>
                  <a:pt x="6249389" y="3095640"/>
                </a:lnTo>
                <a:close/>
                <a:moveTo>
                  <a:pt x="679084" y="3094561"/>
                </a:moveTo>
                <a:lnTo>
                  <a:pt x="678005" y="3095640"/>
                </a:lnTo>
                <a:lnTo>
                  <a:pt x="678005" y="3099957"/>
                </a:lnTo>
                <a:lnTo>
                  <a:pt x="680163" y="3099957"/>
                </a:lnTo>
                <a:lnTo>
                  <a:pt x="681377" y="3095640"/>
                </a:lnTo>
                <a:lnTo>
                  <a:pt x="680163" y="3094561"/>
                </a:lnTo>
                <a:close/>
                <a:moveTo>
                  <a:pt x="5104999" y="3093752"/>
                </a:moveTo>
                <a:lnTo>
                  <a:pt x="5099604" y="3094831"/>
                </a:lnTo>
                <a:lnTo>
                  <a:pt x="5099604" y="3100226"/>
                </a:lnTo>
                <a:lnTo>
                  <a:pt x="5102841" y="3103328"/>
                </a:lnTo>
                <a:lnTo>
                  <a:pt x="5106078" y="3103328"/>
                </a:lnTo>
                <a:lnTo>
                  <a:pt x="5107157" y="3098068"/>
                </a:lnTo>
                <a:lnTo>
                  <a:pt x="5107157" y="3095910"/>
                </a:lnTo>
                <a:close/>
                <a:moveTo>
                  <a:pt x="8592158" y="3093213"/>
                </a:moveTo>
                <a:lnTo>
                  <a:pt x="8591079" y="3094292"/>
                </a:lnTo>
                <a:lnTo>
                  <a:pt x="8591079" y="3095371"/>
                </a:lnTo>
                <a:lnTo>
                  <a:pt x="8592158" y="3096450"/>
                </a:lnTo>
                <a:lnTo>
                  <a:pt x="8594316" y="3096450"/>
                </a:lnTo>
                <a:lnTo>
                  <a:pt x="8594316" y="3095371"/>
                </a:lnTo>
                <a:close/>
                <a:moveTo>
                  <a:pt x="5745643" y="3092403"/>
                </a:moveTo>
                <a:lnTo>
                  <a:pt x="5745643" y="3094561"/>
                </a:lnTo>
                <a:lnTo>
                  <a:pt x="5747801" y="3094561"/>
                </a:lnTo>
                <a:lnTo>
                  <a:pt x="5747801" y="3092403"/>
                </a:lnTo>
                <a:close/>
                <a:moveTo>
                  <a:pt x="3735869" y="3092403"/>
                </a:moveTo>
                <a:lnTo>
                  <a:pt x="3735869" y="3094561"/>
                </a:lnTo>
                <a:lnTo>
                  <a:pt x="3738027" y="3094561"/>
                </a:lnTo>
                <a:lnTo>
                  <a:pt x="3738027" y="3092403"/>
                </a:lnTo>
                <a:close/>
                <a:moveTo>
                  <a:pt x="2688995" y="3091706"/>
                </a:moveTo>
                <a:lnTo>
                  <a:pt x="2688995" y="3094943"/>
                </a:lnTo>
                <a:lnTo>
                  <a:pt x="2693446" y="3099259"/>
                </a:lnTo>
                <a:lnTo>
                  <a:pt x="2694526" y="3099259"/>
                </a:lnTo>
                <a:lnTo>
                  <a:pt x="2694526" y="3097101"/>
                </a:lnTo>
                <a:lnTo>
                  <a:pt x="2693446" y="3091706"/>
                </a:lnTo>
                <a:close/>
                <a:moveTo>
                  <a:pt x="5255924" y="3090515"/>
                </a:moveTo>
                <a:lnTo>
                  <a:pt x="5255924" y="3093752"/>
                </a:lnTo>
                <a:lnTo>
                  <a:pt x="5257003" y="3093752"/>
                </a:lnTo>
                <a:lnTo>
                  <a:pt x="5257003" y="3090515"/>
                </a:lnTo>
                <a:close/>
                <a:moveTo>
                  <a:pt x="6756912" y="3090380"/>
                </a:moveTo>
                <a:lnTo>
                  <a:pt x="6756912" y="3091459"/>
                </a:lnTo>
                <a:lnTo>
                  <a:pt x="6759070" y="3091459"/>
                </a:lnTo>
                <a:lnTo>
                  <a:pt x="6759070" y="3090380"/>
                </a:lnTo>
                <a:close/>
                <a:moveTo>
                  <a:pt x="648197" y="3090245"/>
                </a:moveTo>
                <a:lnTo>
                  <a:pt x="648197" y="3093482"/>
                </a:lnTo>
                <a:cubicBezTo>
                  <a:pt x="648197" y="3095281"/>
                  <a:pt x="651165" y="3096719"/>
                  <a:pt x="657099" y="3097798"/>
                </a:cubicBezTo>
                <a:lnTo>
                  <a:pt x="657099" y="3093482"/>
                </a:lnTo>
                <a:lnTo>
                  <a:pt x="653862" y="3090245"/>
                </a:lnTo>
                <a:close/>
                <a:moveTo>
                  <a:pt x="3109791" y="3089571"/>
                </a:moveTo>
                <a:lnTo>
                  <a:pt x="3113028" y="3092808"/>
                </a:lnTo>
                <a:lnTo>
                  <a:pt x="3111949" y="3093887"/>
                </a:lnTo>
                <a:lnTo>
                  <a:pt x="3107498" y="3093887"/>
                </a:lnTo>
                <a:lnTo>
                  <a:pt x="3107498" y="3091729"/>
                </a:lnTo>
                <a:close/>
                <a:moveTo>
                  <a:pt x="9294575" y="3088357"/>
                </a:moveTo>
                <a:lnTo>
                  <a:pt x="9294575" y="3092673"/>
                </a:lnTo>
                <a:lnTo>
                  <a:pt x="9295654" y="3092673"/>
                </a:lnTo>
                <a:lnTo>
                  <a:pt x="9295654" y="3088357"/>
                </a:lnTo>
                <a:close/>
                <a:moveTo>
                  <a:pt x="4235568" y="3087413"/>
                </a:moveTo>
                <a:lnTo>
                  <a:pt x="4235568" y="3089571"/>
                </a:lnTo>
                <a:lnTo>
                  <a:pt x="4241908" y="3088492"/>
                </a:lnTo>
                <a:lnTo>
                  <a:pt x="4241908" y="3087413"/>
                </a:lnTo>
                <a:close/>
                <a:moveTo>
                  <a:pt x="6583597" y="3087278"/>
                </a:moveTo>
                <a:lnTo>
                  <a:pt x="6581304" y="3089301"/>
                </a:lnTo>
                <a:lnTo>
                  <a:pt x="6581304" y="3091459"/>
                </a:lnTo>
                <a:lnTo>
                  <a:pt x="6584676" y="3092538"/>
                </a:lnTo>
                <a:lnTo>
                  <a:pt x="6586834" y="3089301"/>
                </a:lnTo>
                <a:close/>
                <a:moveTo>
                  <a:pt x="5091107" y="3087278"/>
                </a:moveTo>
                <a:lnTo>
                  <a:pt x="5091107" y="3091594"/>
                </a:lnTo>
                <a:lnTo>
                  <a:pt x="5092186" y="3091594"/>
                </a:lnTo>
                <a:lnTo>
                  <a:pt x="5094344" y="3089436"/>
                </a:lnTo>
                <a:lnTo>
                  <a:pt x="5092186" y="3087278"/>
                </a:lnTo>
                <a:close/>
                <a:moveTo>
                  <a:pt x="7751102" y="3087008"/>
                </a:moveTo>
                <a:lnTo>
                  <a:pt x="7751102" y="3088087"/>
                </a:lnTo>
                <a:lnTo>
                  <a:pt x="7753260" y="3090245"/>
                </a:lnTo>
                <a:lnTo>
                  <a:pt x="7754339" y="3090245"/>
                </a:lnTo>
                <a:lnTo>
                  <a:pt x="7754339" y="3087008"/>
                </a:lnTo>
                <a:close/>
                <a:moveTo>
                  <a:pt x="7744628" y="3087008"/>
                </a:moveTo>
                <a:lnTo>
                  <a:pt x="7742470" y="3089166"/>
                </a:lnTo>
                <a:lnTo>
                  <a:pt x="7743549" y="3090245"/>
                </a:lnTo>
                <a:lnTo>
                  <a:pt x="7745707" y="3090245"/>
                </a:lnTo>
                <a:lnTo>
                  <a:pt x="7745707" y="3087008"/>
                </a:lnTo>
                <a:close/>
                <a:moveTo>
                  <a:pt x="6246152" y="3087008"/>
                </a:moveTo>
                <a:lnTo>
                  <a:pt x="6246152" y="3088087"/>
                </a:lnTo>
                <a:lnTo>
                  <a:pt x="6248310" y="3090245"/>
                </a:lnTo>
                <a:lnTo>
                  <a:pt x="6249389" y="3090245"/>
                </a:lnTo>
                <a:lnTo>
                  <a:pt x="6249389" y="3087008"/>
                </a:lnTo>
                <a:close/>
                <a:moveTo>
                  <a:pt x="6239678" y="3087008"/>
                </a:moveTo>
                <a:lnTo>
                  <a:pt x="6237520" y="3089166"/>
                </a:lnTo>
                <a:lnTo>
                  <a:pt x="6238599" y="3090245"/>
                </a:lnTo>
                <a:lnTo>
                  <a:pt x="6240757" y="3090245"/>
                </a:lnTo>
                <a:lnTo>
                  <a:pt x="6240757" y="3087008"/>
                </a:lnTo>
                <a:close/>
                <a:moveTo>
                  <a:pt x="4173661" y="3086334"/>
                </a:moveTo>
                <a:cubicBezTo>
                  <a:pt x="4166917" y="3089212"/>
                  <a:pt x="4161611" y="3090650"/>
                  <a:pt x="4157745" y="3090650"/>
                </a:cubicBezTo>
                <a:lnTo>
                  <a:pt x="4153429" y="3098068"/>
                </a:lnTo>
                <a:lnTo>
                  <a:pt x="4158824" y="3108723"/>
                </a:lnTo>
                <a:lnTo>
                  <a:pt x="4159903" y="3108723"/>
                </a:lnTo>
                <a:lnTo>
                  <a:pt x="4159903" y="3106565"/>
                </a:lnTo>
                <a:lnTo>
                  <a:pt x="4172716" y="3110881"/>
                </a:lnTo>
                <a:lnTo>
                  <a:pt x="4174740" y="3110881"/>
                </a:lnTo>
                <a:cubicBezTo>
                  <a:pt x="4178696" y="3110881"/>
                  <a:pt x="4181214" y="3104857"/>
                  <a:pt x="4182293" y="3092808"/>
                </a:cubicBezTo>
                <a:close/>
                <a:moveTo>
                  <a:pt x="570914" y="3085929"/>
                </a:moveTo>
                <a:cubicBezTo>
                  <a:pt x="568036" y="3087368"/>
                  <a:pt x="564035" y="3088087"/>
                  <a:pt x="558910" y="3088087"/>
                </a:cubicBezTo>
                <a:lnTo>
                  <a:pt x="552301" y="3088087"/>
                </a:lnTo>
                <a:cubicBezTo>
                  <a:pt x="552301" y="3089166"/>
                  <a:pt x="557786" y="3092763"/>
                  <a:pt x="568756" y="3098878"/>
                </a:cubicBezTo>
                <a:cubicBezTo>
                  <a:pt x="568756" y="3101036"/>
                  <a:pt x="572442" y="3104363"/>
                  <a:pt x="579816" y="3108858"/>
                </a:cubicBezTo>
                <a:cubicBezTo>
                  <a:pt x="588627" y="3119648"/>
                  <a:pt x="593393" y="3126932"/>
                  <a:pt x="594112" y="3130708"/>
                </a:cubicBezTo>
                <a:lnTo>
                  <a:pt x="596270" y="3130708"/>
                </a:lnTo>
                <a:cubicBezTo>
                  <a:pt x="600047" y="3115422"/>
                  <a:pt x="601935" y="3104812"/>
                  <a:pt x="601935" y="3098878"/>
                </a:cubicBezTo>
                <a:cubicBezTo>
                  <a:pt x="601935" y="3091684"/>
                  <a:pt x="598968" y="3088087"/>
                  <a:pt x="593033" y="3088087"/>
                </a:cubicBezTo>
                <a:lnTo>
                  <a:pt x="584266" y="3085929"/>
                </a:lnTo>
                <a:lnTo>
                  <a:pt x="570914" y="3087008"/>
                </a:lnTo>
                <a:close/>
                <a:moveTo>
                  <a:pt x="1709237" y="3084176"/>
                </a:moveTo>
                <a:lnTo>
                  <a:pt x="1702763" y="3109668"/>
                </a:lnTo>
                <a:lnTo>
                  <a:pt x="1702763" y="3110747"/>
                </a:lnTo>
                <a:lnTo>
                  <a:pt x="1703842" y="3110747"/>
                </a:lnTo>
                <a:lnTo>
                  <a:pt x="1711260" y="3087413"/>
                </a:lnTo>
                <a:lnTo>
                  <a:pt x="1710315" y="3084176"/>
                </a:lnTo>
                <a:close/>
                <a:moveTo>
                  <a:pt x="5210741" y="3084041"/>
                </a:moveTo>
                <a:lnTo>
                  <a:pt x="5210741" y="3087278"/>
                </a:lnTo>
                <a:lnTo>
                  <a:pt x="5212899" y="3089436"/>
                </a:lnTo>
                <a:lnTo>
                  <a:pt x="5212899" y="3084041"/>
                </a:lnTo>
                <a:close/>
                <a:moveTo>
                  <a:pt x="5223689" y="3081883"/>
                </a:moveTo>
                <a:lnTo>
                  <a:pt x="5216136" y="3082962"/>
                </a:lnTo>
                <a:lnTo>
                  <a:pt x="5216136" y="3103328"/>
                </a:lnTo>
                <a:lnTo>
                  <a:pt x="5212899" y="3111960"/>
                </a:lnTo>
                <a:lnTo>
                  <a:pt x="5216136" y="3127066"/>
                </a:lnTo>
                <a:lnTo>
                  <a:pt x="5216136" y="3129224"/>
                </a:lnTo>
                <a:lnTo>
                  <a:pt x="5215057" y="3133541"/>
                </a:lnTo>
                <a:lnTo>
                  <a:pt x="5216136" y="3134620"/>
                </a:lnTo>
                <a:lnTo>
                  <a:pt x="5216136" y="3135699"/>
                </a:lnTo>
                <a:lnTo>
                  <a:pt x="5215057" y="3136778"/>
                </a:lnTo>
                <a:lnTo>
                  <a:pt x="5216136" y="3142173"/>
                </a:lnTo>
                <a:lnTo>
                  <a:pt x="5213978" y="3149726"/>
                </a:lnTo>
                <a:lnTo>
                  <a:pt x="5217215" y="3162674"/>
                </a:lnTo>
                <a:lnTo>
                  <a:pt x="5217215" y="3166990"/>
                </a:lnTo>
                <a:lnTo>
                  <a:pt x="5215057" y="3178859"/>
                </a:lnTo>
                <a:lnTo>
                  <a:pt x="5217215" y="3187491"/>
                </a:lnTo>
                <a:lnTo>
                  <a:pt x="5217215" y="3189649"/>
                </a:lnTo>
                <a:lnTo>
                  <a:pt x="5207504" y="3214466"/>
                </a:lnTo>
                <a:cubicBezTo>
                  <a:pt x="5212540" y="3217883"/>
                  <a:pt x="5215057" y="3223278"/>
                  <a:pt x="5215057" y="3230651"/>
                </a:cubicBezTo>
                <a:lnTo>
                  <a:pt x="5217215" y="3232809"/>
                </a:lnTo>
                <a:lnTo>
                  <a:pt x="5217215" y="3255333"/>
                </a:lnTo>
                <a:lnTo>
                  <a:pt x="5219373" y="3257491"/>
                </a:lnTo>
                <a:lnTo>
                  <a:pt x="5232186" y="3254254"/>
                </a:lnTo>
                <a:lnTo>
                  <a:pt x="5234344" y="3254254"/>
                </a:lnTo>
                <a:lnTo>
                  <a:pt x="5244055" y="3257491"/>
                </a:lnTo>
                <a:lnTo>
                  <a:pt x="5244055" y="3256412"/>
                </a:lnTo>
                <a:lnTo>
                  <a:pt x="5241897" y="3245622"/>
                </a:lnTo>
                <a:cubicBezTo>
                  <a:pt x="5242077" y="3242025"/>
                  <a:pt x="5242797" y="3240227"/>
                  <a:pt x="5244055" y="3240227"/>
                </a:cubicBezTo>
                <a:lnTo>
                  <a:pt x="5242976" y="3227414"/>
                </a:lnTo>
                <a:lnTo>
                  <a:pt x="5242976" y="3226335"/>
                </a:lnTo>
                <a:lnTo>
                  <a:pt x="5245134" y="3205834"/>
                </a:lnTo>
                <a:lnTo>
                  <a:pt x="5244055" y="3204755"/>
                </a:lnTo>
                <a:lnTo>
                  <a:pt x="5244055" y="3203676"/>
                </a:lnTo>
                <a:lnTo>
                  <a:pt x="5245134" y="3197202"/>
                </a:lnTo>
                <a:lnTo>
                  <a:pt x="5245134" y="3195044"/>
                </a:lnTo>
                <a:lnTo>
                  <a:pt x="5242976" y="3186412"/>
                </a:lnTo>
                <a:lnTo>
                  <a:pt x="5242976" y="3148647"/>
                </a:lnTo>
                <a:lnTo>
                  <a:pt x="5244055" y="3136778"/>
                </a:lnTo>
                <a:lnTo>
                  <a:pt x="5242976" y="3135699"/>
                </a:lnTo>
                <a:lnTo>
                  <a:pt x="5242976" y="3134620"/>
                </a:lnTo>
                <a:lnTo>
                  <a:pt x="5245134" y="3129224"/>
                </a:lnTo>
                <a:lnTo>
                  <a:pt x="5242976" y="3121671"/>
                </a:lnTo>
                <a:lnTo>
                  <a:pt x="5245134" y="3109802"/>
                </a:lnTo>
                <a:lnTo>
                  <a:pt x="5244055" y="3108723"/>
                </a:lnTo>
                <a:lnTo>
                  <a:pt x="5244055" y="3096989"/>
                </a:lnTo>
                <a:cubicBezTo>
                  <a:pt x="5244055" y="3086919"/>
                  <a:pt x="5242617" y="3081883"/>
                  <a:pt x="5239739" y="3081883"/>
                </a:cubicBezTo>
                <a:close/>
                <a:moveTo>
                  <a:pt x="7124973" y="3081702"/>
                </a:moveTo>
                <a:lnTo>
                  <a:pt x="7108788" y="3084939"/>
                </a:lnTo>
                <a:lnTo>
                  <a:pt x="7108788" y="3086018"/>
                </a:lnTo>
                <a:cubicBezTo>
                  <a:pt x="7115622" y="3093121"/>
                  <a:pt x="7127491" y="3100045"/>
                  <a:pt x="7144395" y="3106789"/>
                </a:cubicBezTo>
                <a:lnTo>
                  <a:pt x="7156264" y="3103552"/>
                </a:lnTo>
                <a:lnTo>
                  <a:pt x="7164896" y="3105710"/>
                </a:lnTo>
                <a:lnTo>
                  <a:pt x="7169212" y="3101394"/>
                </a:lnTo>
                <a:lnTo>
                  <a:pt x="7196187" y="3101394"/>
                </a:lnTo>
                <a:lnTo>
                  <a:pt x="7204819" y="3103552"/>
                </a:lnTo>
                <a:lnTo>
                  <a:pt x="7213451" y="3103552"/>
                </a:lnTo>
                <a:lnTo>
                  <a:pt x="7219925" y="3102473"/>
                </a:lnTo>
                <a:lnTo>
                  <a:pt x="7229636" y="3105710"/>
                </a:lnTo>
                <a:cubicBezTo>
                  <a:pt x="7231075" y="3105710"/>
                  <a:pt x="7233593" y="3102787"/>
                  <a:pt x="7237189" y="3096943"/>
                </a:cubicBezTo>
                <a:lnTo>
                  <a:pt x="7250137" y="3086018"/>
                </a:lnTo>
                <a:lnTo>
                  <a:pt x="7246900" y="3084939"/>
                </a:lnTo>
                <a:lnTo>
                  <a:pt x="7219925" y="3087097"/>
                </a:lnTo>
                <a:lnTo>
                  <a:pt x="7202661" y="3084939"/>
                </a:lnTo>
                <a:lnTo>
                  <a:pt x="7192950" y="3086018"/>
                </a:lnTo>
                <a:lnTo>
                  <a:pt x="7188634" y="3083860"/>
                </a:lnTo>
                <a:lnTo>
                  <a:pt x="7177844" y="3084939"/>
                </a:lnTo>
                <a:lnTo>
                  <a:pt x="7155185" y="3082781"/>
                </a:lnTo>
                <a:lnTo>
                  <a:pt x="7147632" y="3088176"/>
                </a:lnTo>
                <a:lnTo>
                  <a:pt x="7135763" y="3081702"/>
                </a:lnTo>
                <a:lnTo>
                  <a:pt x="7132526" y="3082781"/>
                </a:lnTo>
                <a:lnTo>
                  <a:pt x="7127131" y="3081702"/>
                </a:lnTo>
                <a:close/>
                <a:moveTo>
                  <a:pt x="9296733" y="3080939"/>
                </a:moveTo>
                <a:lnTo>
                  <a:pt x="9296733" y="3084176"/>
                </a:lnTo>
                <a:lnTo>
                  <a:pt x="9297812" y="3084176"/>
                </a:lnTo>
                <a:lnTo>
                  <a:pt x="9297812" y="3080939"/>
                </a:lnTo>
                <a:close/>
                <a:moveTo>
                  <a:pt x="5154633" y="3080804"/>
                </a:moveTo>
                <a:lnTo>
                  <a:pt x="5152475" y="3082962"/>
                </a:lnTo>
                <a:lnTo>
                  <a:pt x="5144922" y="3081883"/>
                </a:lnTo>
                <a:cubicBezTo>
                  <a:pt x="5131974" y="3081883"/>
                  <a:pt x="5125500" y="3085480"/>
                  <a:pt x="5125500" y="3092673"/>
                </a:cubicBezTo>
                <a:lnTo>
                  <a:pt x="5122263" y="3106565"/>
                </a:lnTo>
                <a:lnTo>
                  <a:pt x="5123342" y="3113039"/>
                </a:lnTo>
                <a:lnTo>
                  <a:pt x="5120105" y="3118434"/>
                </a:lnTo>
                <a:lnTo>
                  <a:pt x="5120105" y="3119513"/>
                </a:lnTo>
                <a:lnTo>
                  <a:pt x="5122263" y="3121671"/>
                </a:lnTo>
                <a:cubicBezTo>
                  <a:pt x="5125860" y="3118974"/>
                  <a:pt x="5127658" y="3114658"/>
                  <a:pt x="5127658" y="3108723"/>
                </a:cubicBezTo>
                <a:cubicBezTo>
                  <a:pt x="5134132" y="3102340"/>
                  <a:pt x="5139167" y="3099147"/>
                  <a:pt x="5142764" y="3099147"/>
                </a:cubicBezTo>
                <a:lnTo>
                  <a:pt x="5160028" y="3113039"/>
                </a:lnTo>
                <a:lnTo>
                  <a:pt x="5165423" y="3115197"/>
                </a:lnTo>
                <a:lnTo>
                  <a:pt x="5166502" y="3114118"/>
                </a:lnTo>
                <a:lnTo>
                  <a:pt x="5166502" y="3081883"/>
                </a:lnTo>
                <a:lnTo>
                  <a:pt x="5162186" y="3081883"/>
                </a:lnTo>
                <a:close/>
                <a:moveTo>
                  <a:pt x="1582858" y="3079860"/>
                </a:moveTo>
                <a:lnTo>
                  <a:pt x="1579756" y="3083097"/>
                </a:lnTo>
                <a:lnTo>
                  <a:pt x="1579756" y="3084176"/>
                </a:lnTo>
                <a:lnTo>
                  <a:pt x="1583937" y="3089436"/>
                </a:lnTo>
                <a:lnTo>
                  <a:pt x="1583937" y="3091594"/>
                </a:lnTo>
                <a:lnTo>
                  <a:pt x="1581779" y="3094831"/>
                </a:lnTo>
                <a:lnTo>
                  <a:pt x="1581779" y="3096854"/>
                </a:lnTo>
                <a:lnTo>
                  <a:pt x="1583937" y="3099012"/>
                </a:lnTo>
                <a:lnTo>
                  <a:pt x="1586095" y="3099012"/>
                </a:lnTo>
                <a:lnTo>
                  <a:pt x="1588254" y="3096854"/>
                </a:lnTo>
                <a:lnTo>
                  <a:pt x="1588254" y="3086334"/>
                </a:lnTo>
                <a:close/>
                <a:moveTo>
                  <a:pt x="2144331" y="3079455"/>
                </a:moveTo>
                <a:cubicBezTo>
                  <a:pt x="2139296" y="3081074"/>
                  <a:pt x="2136778" y="3082513"/>
                  <a:pt x="2136778" y="3083771"/>
                </a:cubicBezTo>
                <a:lnTo>
                  <a:pt x="2136778" y="3084850"/>
                </a:lnTo>
                <a:lnTo>
                  <a:pt x="2140015" y="3084850"/>
                </a:lnTo>
                <a:cubicBezTo>
                  <a:pt x="2143792" y="3084850"/>
                  <a:pt x="2145950" y="3083771"/>
                  <a:pt x="2146488" y="3081613"/>
                </a:cubicBezTo>
                <a:close/>
                <a:moveTo>
                  <a:pt x="4146011" y="3078916"/>
                </a:moveTo>
                <a:lnTo>
                  <a:pt x="4147090" y="3082153"/>
                </a:lnTo>
                <a:lnTo>
                  <a:pt x="4148169" y="3082153"/>
                </a:lnTo>
                <a:lnTo>
                  <a:pt x="4148169" y="3078916"/>
                </a:lnTo>
                <a:close/>
                <a:moveTo>
                  <a:pt x="7747865" y="3078376"/>
                </a:moveTo>
                <a:lnTo>
                  <a:pt x="7747865" y="3080534"/>
                </a:lnTo>
                <a:lnTo>
                  <a:pt x="7750023" y="3082692"/>
                </a:lnTo>
                <a:lnTo>
                  <a:pt x="7755418" y="3082692"/>
                </a:lnTo>
                <a:lnTo>
                  <a:pt x="7758655" y="3079455"/>
                </a:lnTo>
                <a:lnTo>
                  <a:pt x="7757576" y="3078376"/>
                </a:lnTo>
                <a:close/>
                <a:moveTo>
                  <a:pt x="6242915" y="3078376"/>
                </a:moveTo>
                <a:lnTo>
                  <a:pt x="6242915" y="3080534"/>
                </a:lnTo>
                <a:lnTo>
                  <a:pt x="6245073" y="3082692"/>
                </a:lnTo>
                <a:lnTo>
                  <a:pt x="6250468" y="3082692"/>
                </a:lnTo>
                <a:lnTo>
                  <a:pt x="6253705" y="3079455"/>
                </a:lnTo>
                <a:lnTo>
                  <a:pt x="6252626" y="3078376"/>
                </a:lnTo>
                <a:close/>
                <a:moveTo>
                  <a:pt x="8779230" y="3077297"/>
                </a:moveTo>
                <a:lnTo>
                  <a:pt x="8777072" y="3079321"/>
                </a:lnTo>
                <a:lnTo>
                  <a:pt x="8779230" y="3081479"/>
                </a:lnTo>
                <a:lnTo>
                  <a:pt x="8781388" y="3081479"/>
                </a:lnTo>
                <a:lnTo>
                  <a:pt x="8783681" y="3079321"/>
                </a:lnTo>
                <a:lnTo>
                  <a:pt x="8781388" y="3077297"/>
                </a:lnTo>
                <a:close/>
                <a:moveTo>
                  <a:pt x="4070346" y="3076758"/>
                </a:moveTo>
                <a:lnTo>
                  <a:pt x="4070346" y="3077837"/>
                </a:lnTo>
                <a:lnTo>
                  <a:pt x="4072504" y="3077837"/>
                </a:lnTo>
                <a:lnTo>
                  <a:pt x="4072504" y="3076758"/>
                </a:lnTo>
                <a:close/>
                <a:moveTo>
                  <a:pt x="9292417" y="3076623"/>
                </a:moveTo>
                <a:lnTo>
                  <a:pt x="9290259" y="3078781"/>
                </a:lnTo>
                <a:lnTo>
                  <a:pt x="9290259" y="3079860"/>
                </a:lnTo>
                <a:lnTo>
                  <a:pt x="9292417" y="3079860"/>
                </a:lnTo>
                <a:close/>
                <a:moveTo>
                  <a:pt x="8262806" y="3076488"/>
                </a:moveTo>
                <a:lnTo>
                  <a:pt x="8262806" y="3078646"/>
                </a:lnTo>
                <a:lnTo>
                  <a:pt x="8266043" y="3078646"/>
                </a:lnTo>
                <a:lnTo>
                  <a:pt x="8266043" y="3076488"/>
                </a:lnTo>
                <a:close/>
                <a:moveTo>
                  <a:pt x="9196791" y="3075679"/>
                </a:moveTo>
                <a:lnTo>
                  <a:pt x="9194633" y="3077702"/>
                </a:lnTo>
                <a:lnTo>
                  <a:pt x="9196791" y="3079860"/>
                </a:lnTo>
                <a:lnTo>
                  <a:pt x="9197870" y="3079860"/>
                </a:lnTo>
                <a:lnTo>
                  <a:pt x="9197870" y="3075679"/>
                </a:lnTo>
                <a:close/>
                <a:moveTo>
                  <a:pt x="7744628" y="3075139"/>
                </a:moveTo>
                <a:lnTo>
                  <a:pt x="7743549" y="3076218"/>
                </a:lnTo>
                <a:lnTo>
                  <a:pt x="7743549" y="3077297"/>
                </a:lnTo>
                <a:lnTo>
                  <a:pt x="7746786" y="3077297"/>
                </a:lnTo>
                <a:close/>
                <a:moveTo>
                  <a:pt x="6239678" y="3075139"/>
                </a:moveTo>
                <a:lnTo>
                  <a:pt x="6238599" y="3076218"/>
                </a:lnTo>
                <a:lnTo>
                  <a:pt x="6238599" y="3077297"/>
                </a:lnTo>
                <a:lnTo>
                  <a:pt x="6241836" y="3077297"/>
                </a:lnTo>
                <a:close/>
                <a:moveTo>
                  <a:pt x="9190317" y="3074600"/>
                </a:moveTo>
                <a:cubicBezTo>
                  <a:pt x="9188518" y="3074600"/>
                  <a:pt x="9184247" y="3079905"/>
                  <a:pt x="9177504" y="3090515"/>
                </a:cubicBezTo>
                <a:cubicBezTo>
                  <a:pt x="9177504" y="3093842"/>
                  <a:pt x="9179976" y="3098068"/>
                  <a:pt x="9184922" y="3103194"/>
                </a:cubicBezTo>
                <a:lnTo>
                  <a:pt x="9184922" y="3104273"/>
                </a:lnTo>
                <a:cubicBezTo>
                  <a:pt x="9182134" y="3107150"/>
                  <a:pt x="9180740" y="3114613"/>
                  <a:pt x="9180740" y="3126662"/>
                </a:cubicBezTo>
                <a:lnTo>
                  <a:pt x="9181820" y="3138261"/>
                </a:lnTo>
                <a:lnTo>
                  <a:pt x="9178582" y="3143656"/>
                </a:lnTo>
                <a:lnTo>
                  <a:pt x="9178582" y="3147837"/>
                </a:lnTo>
                <a:lnTo>
                  <a:pt x="9180740" y="3156334"/>
                </a:lnTo>
                <a:lnTo>
                  <a:pt x="9180740" y="3160651"/>
                </a:lnTo>
                <a:lnTo>
                  <a:pt x="9178582" y="3160651"/>
                </a:lnTo>
                <a:lnTo>
                  <a:pt x="9178582" y="3162808"/>
                </a:lnTo>
                <a:cubicBezTo>
                  <a:pt x="9180740" y="3162808"/>
                  <a:pt x="9181820" y="3163483"/>
                  <a:pt x="9181820" y="3164832"/>
                </a:cubicBezTo>
                <a:lnTo>
                  <a:pt x="9181820" y="3173464"/>
                </a:lnTo>
                <a:cubicBezTo>
                  <a:pt x="9181820" y="3176611"/>
                  <a:pt x="9180381" y="3179443"/>
                  <a:pt x="9177504" y="3181961"/>
                </a:cubicBezTo>
                <a:lnTo>
                  <a:pt x="9182899" y="3226605"/>
                </a:lnTo>
                <a:lnTo>
                  <a:pt x="9184922" y="3226605"/>
                </a:lnTo>
                <a:lnTo>
                  <a:pt x="9191396" y="3200978"/>
                </a:lnTo>
                <a:lnTo>
                  <a:pt x="9190317" y="3196797"/>
                </a:lnTo>
                <a:lnTo>
                  <a:pt x="9194633" y="3183984"/>
                </a:lnTo>
                <a:lnTo>
                  <a:pt x="9192475" y="3177645"/>
                </a:lnTo>
                <a:lnTo>
                  <a:pt x="9193554" y="3176566"/>
                </a:lnTo>
                <a:lnTo>
                  <a:pt x="9193554" y="3175487"/>
                </a:lnTo>
                <a:cubicBezTo>
                  <a:pt x="9191576" y="3175487"/>
                  <a:pt x="9190137" y="3171935"/>
                  <a:pt x="9189238" y="3164832"/>
                </a:cubicBezTo>
                <a:lnTo>
                  <a:pt x="9192475" y="3163887"/>
                </a:lnTo>
                <a:lnTo>
                  <a:pt x="9190317" y="3159571"/>
                </a:lnTo>
                <a:lnTo>
                  <a:pt x="9194633" y="3135159"/>
                </a:lnTo>
                <a:lnTo>
                  <a:pt x="9192475" y="3133001"/>
                </a:lnTo>
                <a:lnTo>
                  <a:pt x="9193554" y="3125583"/>
                </a:lnTo>
                <a:lnTo>
                  <a:pt x="9192475" y="3119244"/>
                </a:lnTo>
                <a:lnTo>
                  <a:pt x="9194633" y="3114928"/>
                </a:lnTo>
                <a:lnTo>
                  <a:pt x="9193554" y="3110747"/>
                </a:lnTo>
                <a:lnTo>
                  <a:pt x="9194633" y="3107510"/>
                </a:lnTo>
                <a:lnTo>
                  <a:pt x="9193554" y="3104273"/>
                </a:lnTo>
                <a:lnTo>
                  <a:pt x="9194633" y="3104273"/>
                </a:lnTo>
                <a:cubicBezTo>
                  <a:pt x="9193194" y="3100586"/>
                  <a:pt x="9192475" y="3093168"/>
                  <a:pt x="9192475" y="3082018"/>
                </a:cubicBezTo>
                <a:lnTo>
                  <a:pt x="9193554" y="3082018"/>
                </a:lnTo>
                <a:close/>
                <a:moveTo>
                  <a:pt x="5269951" y="3074330"/>
                </a:moveTo>
                <a:cubicBezTo>
                  <a:pt x="5265456" y="3076848"/>
                  <a:pt x="5262219" y="3080445"/>
                  <a:pt x="5260240" y="3085120"/>
                </a:cubicBezTo>
                <a:lnTo>
                  <a:pt x="5260240" y="3086199"/>
                </a:lnTo>
                <a:lnTo>
                  <a:pt x="5265635" y="3081883"/>
                </a:lnTo>
                <a:lnTo>
                  <a:pt x="5267793" y="3081883"/>
                </a:lnTo>
                <a:cubicBezTo>
                  <a:pt x="5267793" y="3085480"/>
                  <a:pt x="5270311" y="3087278"/>
                  <a:pt x="5275347" y="3087278"/>
                </a:cubicBezTo>
                <a:lnTo>
                  <a:pt x="5276426" y="3086199"/>
                </a:lnTo>
                <a:lnTo>
                  <a:pt x="5276426" y="3084041"/>
                </a:lnTo>
                <a:lnTo>
                  <a:pt x="5269951" y="3077567"/>
                </a:lnTo>
                <a:cubicBezTo>
                  <a:pt x="5273548" y="3076668"/>
                  <a:pt x="5275347" y="3075589"/>
                  <a:pt x="5275347" y="3074330"/>
                </a:cubicBezTo>
                <a:close/>
                <a:moveTo>
                  <a:pt x="5063052" y="3074330"/>
                </a:moveTo>
                <a:lnTo>
                  <a:pt x="5063052" y="3075409"/>
                </a:lnTo>
                <a:lnTo>
                  <a:pt x="5060894" y="3078646"/>
                </a:lnTo>
                <a:lnTo>
                  <a:pt x="5060894" y="3080804"/>
                </a:lnTo>
                <a:cubicBezTo>
                  <a:pt x="5063232" y="3080804"/>
                  <a:pt x="5064671" y="3084401"/>
                  <a:pt x="5065211" y="3091594"/>
                </a:cubicBezTo>
                <a:lnTo>
                  <a:pt x="5064131" y="3092673"/>
                </a:lnTo>
                <a:lnTo>
                  <a:pt x="5055499" y="3092673"/>
                </a:lnTo>
                <a:lnTo>
                  <a:pt x="5042551" y="3088357"/>
                </a:lnTo>
                <a:lnTo>
                  <a:pt x="5037156" y="3089436"/>
                </a:lnTo>
                <a:lnTo>
                  <a:pt x="5036077" y="3088357"/>
                </a:lnTo>
                <a:lnTo>
                  <a:pt x="5036077" y="3086199"/>
                </a:lnTo>
                <a:cubicBezTo>
                  <a:pt x="5036077" y="3084761"/>
                  <a:pt x="5038235" y="3084041"/>
                  <a:pt x="5042551" y="3084041"/>
                </a:cubicBezTo>
                <a:cubicBezTo>
                  <a:pt x="5052802" y="3077567"/>
                  <a:pt x="5059636" y="3074330"/>
                  <a:pt x="5063052" y="3074330"/>
                </a:cubicBezTo>
                <a:close/>
                <a:moveTo>
                  <a:pt x="8612929" y="3074060"/>
                </a:moveTo>
                <a:lnTo>
                  <a:pt x="8612929" y="3075139"/>
                </a:lnTo>
                <a:lnTo>
                  <a:pt x="8616166" y="3076218"/>
                </a:lnTo>
                <a:lnTo>
                  <a:pt x="8616166" y="3074060"/>
                </a:lnTo>
                <a:close/>
                <a:moveTo>
                  <a:pt x="9294575" y="3073521"/>
                </a:moveTo>
                <a:lnTo>
                  <a:pt x="9294575" y="3076623"/>
                </a:lnTo>
                <a:lnTo>
                  <a:pt x="9296733" y="3076623"/>
                </a:lnTo>
                <a:lnTo>
                  <a:pt x="9296733" y="3075679"/>
                </a:lnTo>
                <a:close/>
                <a:moveTo>
                  <a:pt x="1240827" y="3073386"/>
                </a:moveTo>
                <a:lnTo>
                  <a:pt x="1240827" y="3075544"/>
                </a:lnTo>
                <a:lnTo>
                  <a:pt x="1241908" y="3082018"/>
                </a:lnTo>
                <a:lnTo>
                  <a:pt x="1242985" y="3082018"/>
                </a:lnTo>
                <a:lnTo>
                  <a:pt x="1242985" y="3078781"/>
                </a:lnTo>
                <a:lnTo>
                  <a:pt x="1241908" y="3073386"/>
                </a:lnTo>
                <a:close/>
                <a:moveTo>
                  <a:pt x="5706799" y="3072981"/>
                </a:moveTo>
                <a:lnTo>
                  <a:pt x="5706799" y="3074060"/>
                </a:lnTo>
                <a:lnTo>
                  <a:pt x="5708957" y="3074060"/>
                </a:lnTo>
                <a:lnTo>
                  <a:pt x="5708957" y="3072981"/>
                </a:lnTo>
                <a:close/>
                <a:moveTo>
                  <a:pt x="3697025" y="3072981"/>
                </a:moveTo>
                <a:lnTo>
                  <a:pt x="3697025" y="3074060"/>
                </a:lnTo>
                <a:lnTo>
                  <a:pt x="3699183" y="3074060"/>
                </a:lnTo>
                <a:lnTo>
                  <a:pt x="3699183" y="3072981"/>
                </a:lnTo>
                <a:close/>
                <a:moveTo>
                  <a:pt x="4067109" y="3072577"/>
                </a:moveTo>
                <a:lnTo>
                  <a:pt x="4067109" y="3075679"/>
                </a:lnTo>
                <a:lnTo>
                  <a:pt x="4068188" y="3075679"/>
                </a:lnTo>
                <a:lnTo>
                  <a:pt x="4068188" y="3072577"/>
                </a:lnTo>
                <a:close/>
                <a:moveTo>
                  <a:pt x="9091453" y="3072442"/>
                </a:moveTo>
                <a:cubicBezTo>
                  <a:pt x="9089744" y="3074600"/>
                  <a:pt x="9086912" y="3075679"/>
                  <a:pt x="9082956" y="3075679"/>
                </a:cubicBezTo>
                <a:lnTo>
                  <a:pt x="9085114" y="3077702"/>
                </a:lnTo>
                <a:cubicBezTo>
                  <a:pt x="9087721" y="3075634"/>
                  <a:pt x="9092352" y="3074600"/>
                  <a:pt x="9099006" y="3074600"/>
                </a:cubicBezTo>
                <a:lnTo>
                  <a:pt x="9096848" y="3072442"/>
                </a:lnTo>
                <a:close/>
                <a:moveTo>
                  <a:pt x="2684679" y="3072149"/>
                </a:moveTo>
                <a:lnTo>
                  <a:pt x="2684679" y="3074307"/>
                </a:lnTo>
                <a:lnTo>
                  <a:pt x="2685760" y="3074307"/>
                </a:lnTo>
                <a:lnTo>
                  <a:pt x="2685760" y="3072149"/>
                </a:lnTo>
                <a:close/>
                <a:moveTo>
                  <a:pt x="7769445" y="3071902"/>
                </a:moveTo>
                <a:lnTo>
                  <a:pt x="7770524" y="3071902"/>
                </a:lnTo>
                <a:lnTo>
                  <a:pt x="7770524" y="3072898"/>
                </a:lnTo>
                <a:lnTo>
                  <a:pt x="7769445" y="3072027"/>
                </a:lnTo>
                <a:close/>
                <a:moveTo>
                  <a:pt x="6264495" y="3071902"/>
                </a:moveTo>
                <a:lnTo>
                  <a:pt x="6265574" y="3071902"/>
                </a:lnTo>
                <a:lnTo>
                  <a:pt x="6265574" y="3072898"/>
                </a:lnTo>
                <a:lnTo>
                  <a:pt x="6264495" y="3072027"/>
                </a:lnTo>
                <a:close/>
                <a:moveTo>
                  <a:pt x="9116270" y="3071363"/>
                </a:moveTo>
                <a:cubicBezTo>
                  <a:pt x="9118428" y="3074060"/>
                  <a:pt x="9119507" y="3076533"/>
                  <a:pt x="9119507" y="3078781"/>
                </a:cubicBezTo>
                <a:lnTo>
                  <a:pt x="9119507" y="3082018"/>
                </a:lnTo>
                <a:lnTo>
                  <a:pt x="9116270" y="3085120"/>
                </a:lnTo>
                <a:lnTo>
                  <a:pt x="9100085" y="3075679"/>
                </a:lnTo>
                <a:lnTo>
                  <a:pt x="9100085" y="3077702"/>
                </a:lnTo>
                <a:lnTo>
                  <a:pt x="9108717" y="3083097"/>
                </a:lnTo>
                <a:lnTo>
                  <a:pt x="9116270" y="3087278"/>
                </a:lnTo>
                <a:cubicBezTo>
                  <a:pt x="9119057" y="3087278"/>
                  <a:pt x="9120451" y="3092583"/>
                  <a:pt x="9120451" y="3103194"/>
                </a:cubicBezTo>
                <a:lnTo>
                  <a:pt x="9118428" y="3105352"/>
                </a:lnTo>
                <a:lnTo>
                  <a:pt x="9120451" y="3122346"/>
                </a:lnTo>
                <a:lnTo>
                  <a:pt x="9120451" y="3136238"/>
                </a:lnTo>
                <a:lnTo>
                  <a:pt x="9117349" y="3140419"/>
                </a:lnTo>
                <a:lnTo>
                  <a:pt x="9117349" y="3141498"/>
                </a:lnTo>
                <a:lnTo>
                  <a:pt x="9118428" y="3141498"/>
                </a:lnTo>
                <a:lnTo>
                  <a:pt x="9123688" y="3137317"/>
                </a:lnTo>
                <a:lnTo>
                  <a:pt x="9124767" y="3137317"/>
                </a:lnTo>
                <a:lnTo>
                  <a:pt x="9128004" y="3139340"/>
                </a:lnTo>
                <a:cubicBezTo>
                  <a:pt x="9131061" y="3139340"/>
                  <a:pt x="9133579" y="3137947"/>
                  <a:pt x="9135557" y="3135159"/>
                </a:cubicBezTo>
                <a:lnTo>
                  <a:pt x="9134478" y="3134080"/>
                </a:lnTo>
                <a:lnTo>
                  <a:pt x="9134478" y="3133001"/>
                </a:lnTo>
                <a:lnTo>
                  <a:pt x="9136636" y="3126662"/>
                </a:lnTo>
                <a:lnTo>
                  <a:pt x="9134478" y="3111691"/>
                </a:lnTo>
                <a:lnTo>
                  <a:pt x="9135557" y="3105352"/>
                </a:lnTo>
                <a:lnTo>
                  <a:pt x="9134478" y="3102249"/>
                </a:lnTo>
                <a:lnTo>
                  <a:pt x="9135557" y="3095775"/>
                </a:lnTo>
                <a:lnTo>
                  <a:pt x="9135557" y="3090515"/>
                </a:lnTo>
                <a:lnTo>
                  <a:pt x="9132320" y="3086199"/>
                </a:lnTo>
                <a:cubicBezTo>
                  <a:pt x="9132320" y="3083951"/>
                  <a:pt x="9133399" y="3081479"/>
                  <a:pt x="9135557" y="3078781"/>
                </a:cubicBezTo>
                <a:lnTo>
                  <a:pt x="9135557" y="3076623"/>
                </a:lnTo>
                <a:lnTo>
                  <a:pt x="9134478" y="3075679"/>
                </a:lnTo>
                <a:lnTo>
                  <a:pt x="9134478" y="3074600"/>
                </a:lnTo>
                <a:lnTo>
                  <a:pt x="9129083" y="3075679"/>
                </a:lnTo>
                <a:lnTo>
                  <a:pt x="9124767" y="3075679"/>
                </a:lnTo>
                <a:lnTo>
                  <a:pt x="9118428" y="3071363"/>
                </a:lnTo>
                <a:close/>
                <a:moveTo>
                  <a:pt x="9216078" y="3070284"/>
                </a:moveTo>
                <a:lnTo>
                  <a:pt x="9216078" y="3073521"/>
                </a:lnTo>
                <a:lnTo>
                  <a:pt x="9218236" y="3073521"/>
                </a:lnTo>
                <a:lnTo>
                  <a:pt x="9219315" y="3070284"/>
                </a:lnTo>
                <a:close/>
                <a:moveTo>
                  <a:pt x="8703700" y="3069744"/>
                </a:moveTo>
                <a:lnTo>
                  <a:pt x="8703700" y="3070823"/>
                </a:lnTo>
                <a:lnTo>
                  <a:pt x="8705993" y="3070823"/>
                </a:lnTo>
                <a:lnTo>
                  <a:pt x="8705993" y="3069744"/>
                </a:lnTo>
                <a:close/>
                <a:moveTo>
                  <a:pt x="4063872" y="3069340"/>
                </a:moveTo>
                <a:lnTo>
                  <a:pt x="4066030" y="3071498"/>
                </a:lnTo>
                <a:lnTo>
                  <a:pt x="4066030" y="3069340"/>
                </a:lnTo>
                <a:close/>
                <a:moveTo>
                  <a:pt x="6664792" y="3068261"/>
                </a:moveTo>
                <a:lnTo>
                  <a:pt x="6668029" y="3068261"/>
                </a:lnTo>
                <a:cubicBezTo>
                  <a:pt x="6678999" y="3070509"/>
                  <a:pt x="6684484" y="3072262"/>
                  <a:pt x="6684484" y="3073521"/>
                </a:cubicBezTo>
                <a:lnTo>
                  <a:pt x="6675717" y="3081883"/>
                </a:lnTo>
                <a:lnTo>
                  <a:pt x="6669108" y="3081883"/>
                </a:lnTo>
                <a:cubicBezTo>
                  <a:pt x="6665062" y="3081883"/>
                  <a:pt x="6661420" y="3079455"/>
                  <a:pt x="6658183" y="3074600"/>
                </a:cubicBezTo>
                <a:lnTo>
                  <a:pt x="6658183" y="3073521"/>
                </a:lnTo>
                <a:close/>
                <a:moveTo>
                  <a:pt x="6653732" y="3068261"/>
                </a:moveTo>
                <a:lnTo>
                  <a:pt x="6656025" y="3070284"/>
                </a:lnTo>
                <a:lnTo>
                  <a:pt x="6656025" y="3075544"/>
                </a:lnTo>
                <a:cubicBezTo>
                  <a:pt x="6656025" y="3077522"/>
                  <a:pt x="6652339" y="3078961"/>
                  <a:pt x="6644965" y="3079860"/>
                </a:cubicBezTo>
                <a:lnTo>
                  <a:pt x="6640649" y="3079860"/>
                </a:lnTo>
                <a:lnTo>
                  <a:pt x="6634040" y="3078781"/>
                </a:lnTo>
                <a:lnTo>
                  <a:pt x="6629589" y="3079860"/>
                </a:lnTo>
                <a:cubicBezTo>
                  <a:pt x="6624104" y="3079860"/>
                  <a:pt x="6620463" y="3078107"/>
                  <a:pt x="6618664" y="3074600"/>
                </a:cubicBezTo>
                <a:lnTo>
                  <a:pt x="6618664" y="3073521"/>
                </a:lnTo>
                <a:cubicBezTo>
                  <a:pt x="6618664" y="3072082"/>
                  <a:pt x="6621227" y="3070644"/>
                  <a:pt x="6626352" y="3069205"/>
                </a:cubicBezTo>
                <a:lnTo>
                  <a:pt x="6634040" y="3070284"/>
                </a:lnTo>
                <a:close/>
                <a:moveTo>
                  <a:pt x="9250471" y="3067182"/>
                </a:moveTo>
                <a:cubicBezTo>
                  <a:pt x="9250471" y="3069789"/>
                  <a:pt x="9247279" y="3071543"/>
                  <a:pt x="9240895" y="3072442"/>
                </a:cubicBezTo>
                <a:cubicBezTo>
                  <a:pt x="9240895" y="3074600"/>
                  <a:pt x="9240176" y="3075679"/>
                  <a:pt x="9238737" y="3075679"/>
                </a:cubicBezTo>
                <a:lnTo>
                  <a:pt x="9241974" y="3087278"/>
                </a:lnTo>
                <a:cubicBezTo>
                  <a:pt x="9241974" y="3092224"/>
                  <a:pt x="9240176" y="3094696"/>
                  <a:pt x="9236579" y="3094696"/>
                </a:cubicBezTo>
                <a:lnTo>
                  <a:pt x="9236579" y="3096854"/>
                </a:lnTo>
                <a:cubicBezTo>
                  <a:pt x="9239456" y="3096854"/>
                  <a:pt x="9240895" y="3097933"/>
                  <a:pt x="9240895" y="3100091"/>
                </a:cubicBezTo>
                <a:lnTo>
                  <a:pt x="9237658" y="3105352"/>
                </a:lnTo>
                <a:lnTo>
                  <a:pt x="9240895" y="3110747"/>
                </a:lnTo>
                <a:lnTo>
                  <a:pt x="9240895" y="3111691"/>
                </a:lnTo>
                <a:lnTo>
                  <a:pt x="9239816" y="3117086"/>
                </a:lnTo>
                <a:lnTo>
                  <a:pt x="9240895" y="3118165"/>
                </a:lnTo>
                <a:lnTo>
                  <a:pt x="9246290" y="3117086"/>
                </a:lnTo>
                <a:lnTo>
                  <a:pt x="9248313" y="3117086"/>
                </a:lnTo>
                <a:lnTo>
                  <a:pt x="9251550" y="3120323"/>
                </a:lnTo>
                <a:cubicBezTo>
                  <a:pt x="9251550" y="3125448"/>
                  <a:pt x="9250471" y="3128280"/>
                  <a:pt x="9248313" y="3128820"/>
                </a:cubicBezTo>
                <a:lnTo>
                  <a:pt x="9247234" y="3128820"/>
                </a:lnTo>
                <a:lnTo>
                  <a:pt x="9247234" y="3126662"/>
                </a:lnTo>
                <a:cubicBezTo>
                  <a:pt x="9244087" y="3126662"/>
                  <a:pt x="9240895" y="3127696"/>
                  <a:pt x="9237658" y="3129764"/>
                </a:cubicBezTo>
                <a:lnTo>
                  <a:pt x="9239816" y="3136238"/>
                </a:lnTo>
                <a:lnTo>
                  <a:pt x="9238737" y="3142577"/>
                </a:lnTo>
                <a:cubicBezTo>
                  <a:pt x="9240176" y="3142577"/>
                  <a:pt x="9241255" y="3144690"/>
                  <a:pt x="9241974" y="3148917"/>
                </a:cubicBezTo>
                <a:lnTo>
                  <a:pt x="9236579" y="3158492"/>
                </a:lnTo>
                <a:lnTo>
                  <a:pt x="9240895" y="3162808"/>
                </a:lnTo>
                <a:lnTo>
                  <a:pt x="9240895" y="3168069"/>
                </a:lnTo>
                <a:cubicBezTo>
                  <a:pt x="9240895" y="3169507"/>
                  <a:pt x="9239816" y="3170227"/>
                  <a:pt x="9237658" y="3170227"/>
                </a:cubicBezTo>
                <a:lnTo>
                  <a:pt x="9238737" y="3171306"/>
                </a:lnTo>
                <a:lnTo>
                  <a:pt x="9238737" y="3175487"/>
                </a:lnTo>
                <a:lnTo>
                  <a:pt x="9237658" y="3180882"/>
                </a:lnTo>
                <a:lnTo>
                  <a:pt x="9243053" y="3185063"/>
                </a:lnTo>
                <a:lnTo>
                  <a:pt x="9259103" y="3179803"/>
                </a:lnTo>
                <a:lnTo>
                  <a:pt x="9266656" y="3181961"/>
                </a:lnTo>
                <a:lnTo>
                  <a:pt x="9266656" y="3180882"/>
                </a:lnTo>
                <a:lnTo>
                  <a:pt x="9267735" y="3174408"/>
                </a:lnTo>
                <a:cubicBezTo>
                  <a:pt x="9264858" y="3174408"/>
                  <a:pt x="9263419" y="3173733"/>
                  <a:pt x="9263419" y="3172385"/>
                </a:cubicBezTo>
                <a:lnTo>
                  <a:pt x="9263419" y="3171306"/>
                </a:lnTo>
                <a:cubicBezTo>
                  <a:pt x="9263419" y="3169867"/>
                  <a:pt x="9264498" y="3169148"/>
                  <a:pt x="9266656" y="3169148"/>
                </a:cubicBezTo>
                <a:cubicBezTo>
                  <a:pt x="9265937" y="3159796"/>
                  <a:pt x="9264858" y="3154491"/>
                  <a:pt x="9263419" y="3153232"/>
                </a:cubicBezTo>
                <a:lnTo>
                  <a:pt x="9263419" y="3149995"/>
                </a:lnTo>
                <a:lnTo>
                  <a:pt x="9267735" y="3135159"/>
                </a:lnTo>
                <a:cubicBezTo>
                  <a:pt x="9266297" y="3135159"/>
                  <a:pt x="9265577" y="3134080"/>
                  <a:pt x="9265577" y="3131922"/>
                </a:cubicBezTo>
                <a:lnTo>
                  <a:pt x="9263419" y="3127741"/>
                </a:lnTo>
                <a:lnTo>
                  <a:pt x="9261261" y="3127741"/>
                </a:lnTo>
                <a:lnTo>
                  <a:pt x="9251550" y="3131922"/>
                </a:lnTo>
                <a:lnTo>
                  <a:pt x="9250471" y="3128820"/>
                </a:lnTo>
                <a:cubicBezTo>
                  <a:pt x="9252269" y="3123155"/>
                  <a:pt x="9253708" y="3120323"/>
                  <a:pt x="9254787" y="3120323"/>
                </a:cubicBezTo>
                <a:lnTo>
                  <a:pt x="9265577" y="3121267"/>
                </a:lnTo>
                <a:lnTo>
                  <a:pt x="9263419" y="3116007"/>
                </a:lnTo>
                <a:lnTo>
                  <a:pt x="9268814" y="3107510"/>
                </a:lnTo>
                <a:lnTo>
                  <a:pt x="9268814" y="3106431"/>
                </a:lnTo>
                <a:cubicBezTo>
                  <a:pt x="9266656" y="3103823"/>
                  <a:pt x="9265577" y="3101350"/>
                  <a:pt x="9265577" y="3099012"/>
                </a:cubicBezTo>
                <a:lnTo>
                  <a:pt x="9265577" y="3093752"/>
                </a:lnTo>
                <a:cubicBezTo>
                  <a:pt x="9263419" y="3093752"/>
                  <a:pt x="9262340" y="3093033"/>
                  <a:pt x="9262340" y="3091595"/>
                </a:cubicBezTo>
                <a:lnTo>
                  <a:pt x="9262340" y="3089436"/>
                </a:lnTo>
                <a:lnTo>
                  <a:pt x="9264498" y="3086199"/>
                </a:lnTo>
                <a:cubicBezTo>
                  <a:pt x="9262340" y="3083592"/>
                  <a:pt x="9261261" y="3081119"/>
                  <a:pt x="9261261" y="3078781"/>
                </a:cubicBezTo>
                <a:cubicBezTo>
                  <a:pt x="9261261" y="3076893"/>
                  <a:pt x="9263419" y="3073701"/>
                  <a:pt x="9267735" y="3069205"/>
                </a:cubicBezTo>
                <a:lnTo>
                  <a:pt x="9265577" y="3067182"/>
                </a:lnTo>
                <a:lnTo>
                  <a:pt x="9264498" y="3068126"/>
                </a:lnTo>
                <a:lnTo>
                  <a:pt x="9263419" y="3068126"/>
                </a:lnTo>
                <a:close/>
                <a:moveTo>
                  <a:pt x="7737075" y="3066507"/>
                </a:moveTo>
                <a:cubicBezTo>
                  <a:pt x="7737075" y="3067946"/>
                  <a:pt x="7735996" y="3068665"/>
                  <a:pt x="7733838" y="3068665"/>
                </a:cubicBezTo>
                <a:lnTo>
                  <a:pt x="7733838" y="3069744"/>
                </a:lnTo>
                <a:lnTo>
                  <a:pt x="7735996" y="3069744"/>
                </a:lnTo>
                <a:cubicBezTo>
                  <a:pt x="7735996" y="3068306"/>
                  <a:pt x="7737075" y="3067586"/>
                  <a:pt x="7739233" y="3067586"/>
                </a:cubicBezTo>
                <a:lnTo>
                  <a:pt x="7739233" y="3066507"/>
                </a:lnTo>
                <a:close/>
                <a:moveTo>
                  <a:pt x="6232125" y="3066507"/>
                </a:moveTo>
                <a:cubicBezTo>
                  <a:pt x="6232125" y="3067946"/>
                  <a:pt x="6231046" y="3068665"/>
                  <a:pt x="6228888" y="3068665"/>
                </a:cubicBezTo>
                <a:lnTo>
                  <a:pt x="6228888" y="3069744"/>
                </a:lnTo>
                <a:lnTo>
                  <a:pt x="6231046" y="3069744"/>
                </a:lnTo>
                <a:cubicBezTo>
                  <a:pt x="6231046" y="3068306"/>
                  <a:pt x="6232125" y="3067586"/>
                  <a:pt x="6234283" y="3067586"/>
                </a:cubicBezTo>
                <a:lnTo>
                  <a:pt x="6234283" y="3066507"/>
                </a:lnTo>
                <a:close/>
                <a:moveTo>
                  <a:pt x="1722993" y="3065024"/>
                </a:moveTo>
                <a:lnTo>
                  <a:pt x="1717733" y="3067182"/>
                </a:lnTo>
                <a:lnTo>
                  <a:pt x="1719756" y="3069340"/>
                </a:lnTo>
                <a:lnTo>
                  <a:pt x="1724074" y="3068261"/>
                </a:lnTo>
                <a:lnTo>
                  <a:pt x="1724074" y="3065024"/>
                </a:lnTo>
                <a:close/>
                <a:moveTo>
                  <a:pt x="2587030" y="3064596"/>
                </a:moveTo>
                <a:lnTo>
                  <a:pt x="2587030" y="3065675"/>
                </a:lnTo>
                <a:lnTo>
                  <a:pt x="2589187" y="3065675"/>
                </a:lnTo>
                <a:lnTo>
                  <a:pt x="2589187" y="3064596"/>
                </a:lnTo>
                <a:close/>
                <a:moveTo>
                  <a:pt x="5703562" y="3064349"/>
                </a:moveTo>
                <a:lnTo>
                  <a:pt x="5705720" y="3064349"/>
                </a:lnTo>
                <a:lnTo>
                  <a:pt x="5705720" y="3066507"/>
                </a:lnTo>
                <a:lnTo>
                  <a:pt x="5712194" y="3066507"/>
                </a:lnTo>
                <a:lnTo>
                  <a:pt x="5715431" y="3064349"/>
                </a:lnTo>
                <a:cubicBezTo>
                  <a:pt x="5721006" y="3068306"/>
                  <a:pt x="5728919" y="3071183"/>
                  <a:pt x="5739169" y="3072981"/>
                </a:cubicBezTo>
                <a:lnTo>
                  <a:pt x="5739169" y="3078376"/>
                </a:lnTo>
                <a:lnTo>
                  <a:pt x="5742406" y="3075139"/>
                </a:lnTo>
                <a:cubicBezTo>
                  <a:pt x="5748521" y="3076938"/>
                  <a:pt x="5756793" y="3082333"/>
                  <a:pt x="5767223" y="3091324"/>
                </a:cubicBezTo>
                <a:lnTo>
                  <a:pt x="5768302" y="3090245"/>
                </a:lnTo>
                <a:lnTo>
                  <a:pt x="5770460" y="3093482"/>
                </a:lnTo>
                <a:lnTo>
                  <a:pt x="5769381" y="3096719"/>
                </a:lnTo>
                <a:lnTo>
                  <a:pt x="5771539" y="3115063"/>
                </a:lnTo>
                <a:cubicBezTo>
                  <a:pt x="5765965" y="3128730"/>
                  <a:pt x="5758771" y="3135564"/>
                  <a:pt x="5749959" y="3135564"/>
                </a:cubicBezTo>
                <a:lnTo>
                  <a:pt x="5748880" y="3134485"/>
                </a:lnTo>
                <a:lnTo>
                  <a:pt x="5747801" y="3134485"/>
                </a:lnTo>
                <a:lnTo>
                  <a:pt x="5745643" y="3136643"/>
                </a:lnTo>
                <a:cubicBezTo>
                  <a:pt x="5731976" y="3131967"/>
                  <a:pt x="5725142" y="3124054"/>
                  <a:pt x="5725142" y="3112905"/>
                </a:cubicBezTo>
                <a:cubicBezTo>
                  <a:pt x="5723524" y="3099777"/>
                  <a:pt x="5715971" y="3086469"/>
                  <a:pt x="5702483" y="3072981"/>
                </a:cubicBezTo>
                <a:lnTo>
                  <a:pt x="5702483" y="3071902"/>
                </a:lnTo>
                <a:lnTo>
                  <a:pt x="5704641" y="3069744"/>
                </a:lnTo>
                <a:lnTo>
                  <a:pt x="5704641" y="3067586"/>
                </a:lnTo>
                <a:lnTo>
                  <a:pt x="5701404" y="3069744"/>
                </a:lnTo>
                <a:lnTo>
                  <a:pt x="5700325" y="3069744"/>
                </a:lnTo>
                <a:lnTo>
                  <a:pt x="5700325" y="3067586"/>
                </a:lnTo>
                <a:close/>
                <a:moveTo>
                  <a:pt x="3693788" y="3064349"/>
                </a:moveTo>
                <a:lnTo>
                  <a:pt x="3695946" y="3064349"/>
                </a:lnTo>
                <a:lnTo>
                  <a:pt x="3695946" y="3066507"/>
                </a:lnTo>
                <a:lnTo>
                  <a:pt x="3702420" y="3066507"/>
                </a:lnTo>
                <a:lnTo>
                  <a:pt x="3705657" y="3064349"/>
                </a:lnTo>
                <a:cubicBezTo>
                  <a:pt x="3711231" y="3068306"/>
                  <a:pt x="3719144" y="3071183"/>
                  <a:pt x="3729395" y="3072981"/>
                </a:cubicBezTo>
                <a:lnTo>
                  <a:pt x="3729395" y="3078376"/>
                </a:lnTo>
                <a:lnTo>
                  <a:pt x="3732632" y="3075139"/>
                </a:lnTo>
                <a:cubicBezTo>
                  <a:pt x="3738746" y="3076938"/>
                  <a:pt x="3747018" y="3082333"/>
                  <a:pt x="3757449" y="3091324"/>
                </a:cubicBezTo>
                <a:lnTo>
                  <a:pt x="3758528" y="3090245"/>
                </a:lnTo>
                <a:lnTo>
                  <a:pt x="3760686" y="3093482"/>
                </a:lnTo>
                <a:lnTo>
                  <a:pt x="3759607" y="3096719"/>
                </a:lnTo>
                <a:lnTo>
                  <a:pt x="3761765" y="3115063"/>
                </a:lnTo>
                <a:cubicBezTo>
                  <a:pt x="3756190" y="3128730"/>
                  <a:pt x="3748996" y="3135564"/>
                  <a:pt x="3740185" y="3135564"/>
                </a:cubicBezTo>
                <a:lnTo>
                  <a:pt x="3739106" y="3134485"/>
                </a:lnTo>
                <a:lnTo>
                  <a:pt x="3738027" y="3134485"/>
                </a:lnTo>
                <a:lnTo>
                  <a:pt x="3735869" y="3136643"/>
                </a:lnTo>
                <a:cubicBezTo>
                  <a:pt x="3722201" y="3131967"/>
                  <a:pt x="3715368" y="3124054"/>
                  <a:pt x="3715368" y="3112905"/>
                </a:cubicBezTo>
                <a:cubicBezTo>
                  <a:pt x="3713749" y="3099777"/>
                  <a:pt x="3706196" y="3086469"/>
                  <a:pt x="3692709" y="3072981"/>
                </a:cubicBezTo>
                <a:lnTo>
                  <a:pt x="3692709" y="3071902"/>
                </a:lnTo>
                <a:lnTo>
                  <a:pt x="3694867" y="3069744"/>
                </a:lnTo>
                <a:lnTo>
                  <a:pt x="3694867" y="3067586"/>
                </a:lnTo>
                <a:lnTo>
                  <a:pt x="3691630" y="3069744"/>
                </a:lnTo>
                <a:lnTo>
                  <a:pt x="3690551" y="3069744"/>
                </a:lnTo>
                <a:lnTo>
                  <a:pt x="3690551" y="3067586"/>
                </a:lnTo>
                <a:close/>
                <a:moveTo>
                  <a:pt x="9149584" y="3063945"/>
                </a:moveTo>
                <a:lnTo>
                  <a:pt x="9149584" y="3065024"/>
                </a:lnTo>
                <a:lnTo>
                  <a:pt x="9151742" y="3065024"/>
                </a:lnTo>
                <a:lnTo>
                  <a:pt x="9151742" y="3063945"/>
                </a:lnTo>
                <a:close/>
                <a:moveTo>
                  <a:pt x="9146347" y="3063945"/>
                </a:moveTo>
                <a:lnTo>
                  <a:pt x="9146347" y="3065024"/>
                </a:lnTo>
                <a:lnTo>
                  <a:pt x="9148505" y="3065024"/>
                </a:lnTo>
                <a:lnTo>
                  <a:pt x="9148505" y="3063945"/>
                </a:lnTo>
                <a:close/>
                <a:moveTo>
                  <a:pt x="8690617" y="3062326"/>
                </a:moveTo>
                <a:lnTo>
                  <a:pt x="8689538" y="3063405"/>
                </a:lnTo>
                <a:lnTo>
                  <a:pt x="8689538" y="3066642"/>
                </a:lnTo>
                <a:lnTo>
                  <a:pt x="8690617" y="3066642"/>
                </a:lnTo>
                <a:lnTo>
                  <a:pt x="8692775" y="3064484"/>
                </a:lnTo>
                <a:close/>
                <a:moveTo>
                  <a:pt x="7750023" y="3062191"/>
                </a:moveTo>
                <a:lnTo>
                  <a:pt x="7750023" y="3063270"/>
                </a:lnTo>
                <a:lnTo>
                  <a:pt x="7752181" y="3063270"/>
                </a:lnTo>
                <a:lnTo>
                  <a:pt x="7752181" y="3062191"/>
                </a:lnTo>
                <a:close/>
                <a:moveTo>
                  <a:pt x="6245073" y="3062191"/>
                </a:moveTo>
                <a:lnTo>
                  <a:pt x="6245073" y="3063270"/>
                </a:lnTo>
                <a:lnTo>
                  <a:pt x="6247231" y="3063270"/>
                </a:lnTo>
                <a:lnTo>
                  <a:pt x="6247231" y="3062191"/>
                </a:lnTo>
                <a:close/>
                <a:moveTo>
                  <a:pt x="4257958" y="3061922"/>
                </a:moveTo>
                <a:lnTo>
                  <a:pt x="4257958" y="3062866"/>
                </a:lnTo>
                <a:lnTo>
                  <a:pt x="4261195" y="3062866"/>
                </a:lnTo>
                <a:lnTo>
                  <a:pt x="4261195" y="3061922"/>
                </a:lnTo>
                <a:close/>
                <a:moveTo>
                  <a:pt x="1749565" y="3061922"/>
                </a:moveTo>
                <a:lnTo>
                  <a:pt x="1749565" y="3065024"/>
                </a:lnTo>
                <a:lnTo>
                  <a:pt x="1750508" y="3065024"/>
                </a:lnTo>
                <a:lnTo>
                  <a:pt x="1750508" y="3061922"/>
                </a:lnTo>
                <a:close/>
                <a:moveTo>
                  <a:pt x="5122263" y="3061382"/>
                </a:moveTo>
                <a:lnTo>
                  <a:pt x="5122263" y="3063540"/>
                </a:lnTo>
                <a:lnTo>
                  <a:pt x="5124421" y="3063540"/>
                </a:lnTo>
                <a:close/>
                <a:moveTo>
                  <a:pt x="4174740" y="3060843"/>
                </a:moveTo>
                <a:lnTo>
                  <a:pt x="4176898" y="3062866"/>
                </a:lnTo>
                <a:lnTo>
                  <a:pt x="4181214" y="3062866"/>
                </a:lnTo>
                <a:lnTo>
                  <a:pt x="4181214" y="3061922"/>
                </a:lnTo>
                <a:close/>
                <a:moveTo>
                  <a:pt x="9290259" y="3060708"/>
                </a:moveTo>
                <a:lnTo>
                  <a:pt x="9290259" y="3062866"/>
                </a:lnTo>
                <a:lnTo>
                  <a:pt x="9291338" y="3062866"/>
                </a:lnTo>
                <a:lnTo>
                  <a:pt x="9291338" y="3060708"/>
                </a:lnTo>
                <a:close/>
                <a:moveTo>
                  <a:pt x="8781388" y="3060303"/>
                </a:moveTo>
                <a:lnTo>
                  <a:pt x="8781388" y="3061247"/>
                </a:lnTo>
                <a:lnTo>
                  <a:pt x="8784760" y="3062326"/>
                </a:lnTo>
                <a:lnTo>
                  <a:pt x="8786918" y="3062326"/>
                </a:lnTo>
                <a:lnTo>
                  <a:pt x="8786918" y="3061247"/>
                </a:lnTo>
                <a:lnTo>
                  <a:pt x="8782602" y="3060303"/>
                </a:lnTo>
                <a:close/>
                <a:moveTo>
                  <a:pt x="8772756" y="3060303"/>
                </a:moveTo>
                <a:lnTo>
                  <a:pt x="8772756" y="3063405"/>
                </a:lnTo>
                <a:lnTo>
                  <a:pt x="8774914" y="3061247"/>
                </a:lnTo>
                <a:lnTo>
                  <a:pt x="8775993" y="3062326"/>
                </a:lnTo>
                <a:lnTo>
                  <a:pt x="8780309" y="3062326"/>
                </a:lnTo>
                <a:lnTo>
                  <a:pt x="8778151" y="3060303"/>
                </a:lnTo>
                <a:close/>
                <a:moveTo>
                  <a:pt x="2617376" y="3060280"/>
                </a:moveTo>
                <a:lnTo>
                  <a:pt x="2617376" y="3061359"/>
                </a:lnTo>
                <a:lnTo>
                  <a:pt x="2620613" y="3062438"/>
                </a:lnTo>
                <a:lnTo>
                  <a:pt x="2620613" y="3060280"/>
                </a:lnTo>
                <a:close/>
                <a:moveTo>
                  <a:pt x="8282498" y="3058954"/>
                </a:moveTo>
                <a:lnTo>
                  <a:pt x="8282498" y="3060033"/>
                </a:lnTo>
                <a:lnTo>
                  <a:pt x="8285735" y="3060033"/>
                </a:lnTo>
                <a:lnTo>
                  <a:pt x="8285735" y="3058954"/>
                </a:lnTo>
                <a:close/>
                <a:moveTo>
                  <a:pt x="7744628" y="3058954"/>
                </a:moveTo>
                <a:lnTo>
                  <a:pt x="7753260" y="3058954"/>
                </a:lnTo>
                <a:lnTo>
                  <a:pt x="7769445" y="3072027"/>
                </a:lnTo>
                <a:lnTo>
                  <a:pt x="7769445" y="3075139"/>
                </a:lnTo>
                <a:lnTo>
                  <a:pt x="7770524" y="3075139"/>
                </a:lnTo>
                <a:lnTo>
                  <a:pt x="7770524" y="3072898"/>
                </a:lnTo>
                <a:lnTo>
                  <a:pt x="7781314" y="3081613"/>
                </a:lnTo>
                <a:lnTo>
                  <a:pt x="7780235" y="3082692"/>
                </a:lnTo>
                <a:lnTo>
                  <a:pt x="7780235" y="3083771"/>
                </a:lnTo>
                <a:lnTo>
                  <a:pt x="7781314" y="3084850"/>
                </a:lnTo>
                <a:cubicBezTo>
                  <a:pt x="7781314" y="3106790"/>
                  <a:pt x="7774481" y="3121896"/>
                  <a:pt x="7760813" y="3130169"/>
                </a:cubicBezTo>
                <a:lnTo>
                  <a:pt x="7745707" y="3145275"/>
                </a:lnTo>
                <a:lnTo>
                  <a:pt x="7737075" y="3147433"/>
                </a:lnTo>
                <a:cubicBezTo>
                  <a:pt x="7732040" y="3145635"/>
                  <a:pt x="7729522" y="3144196"/>
                  <a:pt x="7729522" y="3143117"/>
                </a:cubicBezTo>
                <a:lnTo>
                  <a:pt x="7729522" y="3142038"/>
                </a:lnTo>
                <a:cubicBezTo>
                  <a:pt x="7741032" y="3132327"/>
                  <a:pt x="7746786" y="3125133"/>
                  <a:pt x="7746786" y="3120458"/>
                </a:cubicBezTo>
                <a:cubicBezTo>
                  <a:pt x="7742470" y="3117041"/>
                  <a:pt x="7737794" y="3114883"/>
                  <a:pt x="7732759" y="3113984"/>
                </a:cubicBezTo>
                <a:lnTo>
                  <a:pt x="7732759" y="3112905"/>
                </a:lnTo>
                <a:lnTo>
                  <a:pt x="7733838" y="3111826"/>
                </a:lnTo>
                <a:lnTo>
                  <a:pt x="7733838" y="3110747"/>
                </a:lnTo>
                <a:lnTo>
                  <a:pt x="7725206" y="3097798"/>
                </a:lnTo>
                <a:lnTo>
                  <a:pt x="7720890" y="3091324"/>
                </a:lnTo>
                <a:lnTo>
                  <a:pt x="7720890" y="3079455"/>
                </a:lnTo>
                <a:cubicBezTo>
                  <a:pt x="7720890" y="3077837"/>
                  <a:pt x="7722688" y="3076758"/>
                  <a:pt x="7726285" y="3076218"/>
                </a:cubicBezTo>
                <a:lnTo>
                  <a:pt x="7725206" y="3075139"/>
                </a:lnTo>
                <a:lnTo>
                  <a:pt x="7725206" y="3074060"/>
                </a:lnTo>
                <a:cubicBezTo>
                  <a:pt x="7728803" y="3068306"/>
                  <a:pt x="7735277" y="3063990"/>
                  <a:pt x="7744628" y="3061112"/>
                </a:cubicBezTo>
                <a:close/>
                <a:moveTo>
                  <a:pt x="6239678" y="3058954"/>
                </a:moveTo>
                <a:lnTo>
                  <a:pt x="6248310" y="3058954"/>
                </a:lnTo>
                <a:lnTo>
                  <a:pt x="6264495" y="3072027"/>
                </a:lnTo>
                <a:lnTo>
                  <a:pt x="6264495" y="3075139"/>
                </a:lnTo>
                <a:lnTo>
                  <a:pt x="6265574" y="3075139"/>
                </a:lnTo>
                <a:lnTo>
                  <a:pt x="6265574" y="3072898"/>
                </a:lnTo>
                <a:lnTo>
                  <a:pt x="6276364" y="3081613"/>
                </a:lnTo>
                <a:lnTo>
                  <a:pt x="6275285" y="3082692"/>
                </a:lnTo>
                <a:lnTo>
                  <a:pt x="6275285" y="3083771"/>
                </a:lnTo>
                <a:lnTo>
                  <a:pt x="6276364" y="3084850"/>
                </a:lnTo>
                <a:cubicBezTo>
                  <a:pt x="6276364" y="3106790"/>
                  <a:pt x="6269531" y="3121896"/>
                  <a:pt x="6255863" y="3130169"/>
                </a:cubicBezTo>
                <a:lnTo>
                  <a:pt x="6240757" y="3145275"/>
                </a:lnTo>
                <a:lnTo>
                  <a:pt x="6232125" y="3147433"/>
                </a:lnTo>
                <a:cubicBezTo>
                  <a:pt x="6227090" y="3145635"/>
                  <a:pt x="6224572" y="3144196"/>
                  <a:pt x="6224572" y="3143117"/>
                </a:cubicBezTo>
                <a:lnTo>
                  <a:pt x="6224572" y="3142038"/>
                </a:lnTo>
                <a:cubicBezTo>
                  <a:pt x="6236082" y="3132327"/>
                  <a:pt x="6241836" y="3125133"/>
                  <a:pt x="6241836" y="3120458"/>
                </a:cubicBezTo>
                <a:cubicBezTo>
                  <a:pt x="6237520" y="3117041"/>
                  <a:pt x="6232845" y="3114883"/>
                  <a:pt x="6227809" y="3113984"/>
                </a:cubicBezTo>
                <a:lnTo>
                  <a:pt x="6227809" y="3112905"/>
                </a:lnTo>
                <a:lnTo>
                  <a:pt x="6228888" y="3111826"/>
                </a:lnTo>
                <a:lnTo>
                  <a:pt x="6228888" y="3110747"/>
                </a:lnTo>
                <a:cubicBezTo>
                  <a:pt x="6220256" y="3110747"/>
                  <a:pt x="6215940" y="3104273"/>
                  <a:pt x="6215940" y="3091324"/>
                </a:cubicBezTo>
                <a:lnTo>
                  <a:pt x="6215940" y="3079455"/>
                </a:lnTo>
                <a:cubicBezTo>
                  <a:pt x="6215940" y="3077837"/>
                  <a:pt x="6217739" y="3076758"/>
                  <a:pt x="6221335" y="3076218"/>
                </a:cubicBezTo>
                <a:lnTo>
                  <a:pt x="6220256" y="3075139"/>
                </a:lnTo>
                <a:lnTo>
                  <a:pt x="6220256" y="3074060"/>
                </a:lnTo>
                <a:cubicBezTo>
                  <a:pt x="6223853" y="3068306"/>
                  <a:pt x="6230327" y="3063990"/>
                  <a:pt x="6239678" y="3061112"/>
                </a:cubicBezTo>
                <a:close/>
                <a:moveTo>
                  <a:pt x="8197121" y="3057875"/>
                </a:moveTo>
                <a:lnTo>
                  <a:pt x="8199279" y="3060033"/>
                </a:lnTo>
                <a:lnTo>
                  <a:pt x="8203595" y="3060033"/>
                </a:lnTo>
                <a:lnTo>
                  <a:pt x="8203595" y="3058954"/>
                </a:lnTo>
                <a:close/>
                <a:moveTo>
                  <a:pt x="8183904" y="3057875"/>
                </a:moveTo>
                <a:lnTo>
                  <a:pt x="8183904" y="3061112"/>
                </a:lnTo>
                <a:lnTo>
                  <a:pt x="8184983" y="3061112"/>
                </a:lnTo>
                <a:lnTo>
                  <a:pt x="8187141" y="3058954"/>
                </a:lnTo>
                <a:lnTo>
                  <a:pt x="8187141" y="3057875"/>
                </a:lnTo>
                <a:close/>
                <a:moveTo>
                  <a:pt x="7106630" y="3057694"/>
                </a:moveTo>
                <a:lnTo>
                  <a:pt x="7105551" y="3058773"/>
                </a:lnTo>
                <a:lnTo>
                  <a:pt x="7105551" y="3059852"/>
                </a:lnTo>
                <a:lnTo>
                  <a:pt x="7113104" y="3066461"/>
                </a:lnTo>
                <a:lnTo>
                  <a:pt x="7114183" y="3066461"/>
                </a:lnTo>
                <a:lnTo>
                  <a:pt x="7114183" y="3063089"/>
                </a:lnTo>
                <a:cubicBezTo>
                  <a:pt x="7113823" y="3061291"/>
                  <a:pt x="7111306" y="3059492"/>
                  <a:pt x="7106630" y="3057694"/>
                </a:cubicBezTo>
                <a:close/>
                <a:moveTo>
                  <a:pt x="4042562" y="3057606"/>
                </a:moveTo>
                <a:lnTo>
                  <a:pt x="4054296" y="3060843"/>
                </a:lnTo>
                <a:lnTo>
                  <a:pt x="4058612" y="3059764"/>
                </a:lnTo>
                <a:cubicBezTo>
                  <a:pt x="4061938" y="3061652"/>
                  <a:pt x="4070435" y="3063765"/>
                  <a:pt x="4084103" y="3066103"/>
                </a:cubicBezTo>
                <a:cubicBezTo>
                  <a:pt x="4084103" y="3067721"/>
                  <a:pt x="4088015" y="3069160"/>
                  <a:pt x="4095837" y="3070419"/>
                </a:cubicBezTo>
                <a:lnTo>
                  <a:pt x="4100153" y="3079995"/>
                </a:lnTo>
                <a:cubicBezTo>
                  <a:pt x="4100153" y="3099867"/>
                  <a:pt x="4095522" y="3109802"/>
                  <a:pt x="4086261" y="3109802"/>
                </a:cubicBezTo>
                <a:lnTo>
                  <a:pt x="4083159" y="3109802"/>
                </a:lnTo>
                <a:cubicBezTo>
                  <a:pt x="4072639" y="3109802"/>
                  <a:pt x="4065850" y="3106251"/>
                  <a:pt x="4062793" y="3099147"/>
                </a:cubicBezTo>
                <a:lnTo>
                  <a:pt x="4064951" y="3090650"/>
                </a:lnTo>
                <a:lnTo>
                  <a:pt x="4064951" y="3087413"/>
                </a:lnTo>
                <a:lnTo>
                  <a:pt x="4056454" y="3087413"/>
                </a:lnTo>
                <a:cubicBezTo>
                  <a:pt x="4054296" y="3087413"/>
                  <a:pt x="4051463" y="3081748"/>
                  <a:pt x="4047957" y="3070419"/>
                </a:cubicBezTo>
                <a:cubicBezTo>
                  <a:pt x="4042292" y="3069520"/>
                  <a:pt x="4039459" y="3066687"/>
                  <a:pt x="4039459" y="3061922"/>
                </a:cubicBezTo>
                <a:lnTo>
                  <a:pt x="4039459" y="3060843"/>
                </a:lnTo>
                <a:close/>
                <a:moveTo>
                  <a:pt x="7273876" y="3053243"/>
                </a:moveTo>
                <a:lnTo>
                  <a:pt x="7270638" y="3056615"/>
                </a:lnTo>
                <a:lnTo>
                  <a:pt x="7277112" y="3067540"/>
                </a:lnTo>
                <a:lnTo>
                  <a:pt x="7281428" y="3067540"/>
                </a:lnTo>
                <a:lnTo>
                  <a:pt x="7282508" y="3064168"/>
                </a:lnTo>
                <a:cubicBezTo>
                  <a:pt x="7280350" y="3057065"/>
                  <a:pt x="7278192" y="3053423"/>
                  <a:pt x="7276034" y="3053243"/>
                </a:cubicBezTo>
                <a:close/>
                <a:moveTo>
                  <a:pt x="2609824" y="3050434"/>
                </a:moveTo>
                <a:lnTo>
                  <a:pt x="2609824" y="3053671"/>
                </a:lnTo>
                <a:lnTo>
                  <a:pt x="2615218" y="3059066"/>
                </a:lnTo>
                <a:lnTo>
                  <a:pt x="2615218" y="3057987"/>
                </a:lnTo>
                <a:cubicBezTo>
                  <a:pt x="2612342" y="3055110"/>
                  <a:pt x="2610903" y="3052592"/>
                  <a:pt x="2610903" y="3050434"/>
                </a:cubicBezTo>
                <a:close/>
                <a:moveTo>
                  <a:pt x="8275889" y="3050187"/>
                </a:moveTo>
                <a:cubicBezTo>
                  <a:pt x="8276788" y="3053784"/>
                  <a:pt x="8277867" y="3055582"/>
                  <a:pt x="8279126" y="3055582"/>
                </a:cubicBezTo>
                <a:lnTo>
                  <a:pt x="8281419" y="3055582"/>
                </a:lnTo>
                <a:cubicBezTo>
                  <a:pt x="8282857" y="3055582"/>
                  <a:pt x="8283577" y="3054503"/>
                  <a:pt x="8283577" y="3052345"/>
                </a:cubicBezTo>
                <a:lnTo>
                  <a:pt x="8284656" y="3051266"/>
                </a:lnTo>
                <a:lnTo>
                  <a:pt x="8288972" y="3051266"/>
                </a:lnTo>
                <a:cubicBezTo>
                  <a:pt x="8290500" y="3051266"/>
                  <a:pt x="8291264" y="3053065"/>
                  <a:pt x="8291264" y="3056661"/>
                </a:cubicBezTo>
                <a:cubicBezTo>
                  <a:pt x="8306370" y="3062866"/>
                  <a:pt x="8315138" y="3068351"/>
                  <a:pt x="8317565" y="3073116"/>
                </a:cubicBezTo>
                <a:lnTo>
                  <a:pt x="8317565" y="3079725"/>
                </a:lnTo>
                <a:lnTo>
                  <a:pt x="8312035" y="3085255"/>
                </a:lnTo>
                <a:lnTo>
                  <a:pt x="8305426" y="3085255"/>
                </a:lnTo>
                <a:cubicBezTo>
                  <a:pt x="8300841" y="3080849"/>
                  <a:pt x="8297199" y="3078646"/>
                  <a:pt x="8294502" y="3078646"/>
                </a:cubicBezTo>
                <a:lnTo>
                  <a:pt x="8291264" y="3079725"/>
                </a:lnTo>
                <a:lnTo>
                  <a:pt x="8287893" y="3078646"/>
                </a:lnTo>
                <a:lnTo>
                  <a:pt x="8260513" y="3085255"/>
                </a:lnTo>
                <a:lnTo>
                  <a:pt x="8245272" y="3076488"/>
                </a:lnTo>
                <a:lnTo>
                  <a:pt x="8245272" y="3074195"/>
                </a:lnTo>
                <a:cubicBezTo>
                  <a:pt x="8246711" y="3074195"/>
                  <a:pt x="8253275" y="3067272"/>
                  <a:pt x="8264964" y="3053424"/>
                </a:cubicBezTo>
                <a:cubicBezTo>
                  <a:pt x="8268021" y="3051266"/>
                  <a:pt x="8271663" y="3050187"/>
                  <a:pt x="8275889" y="3050187"/>
                </a:cubicBezTo>
                <a:close/>
                <a:moveTo>
                  <a:pt x="8188354" y="3050187"/>
                </a:moveTo>
                <a:lnTo>
                  <a:pt x="8184983" y="3051266"/>
                </a:lnTo>
                <a:lnTo>
                  <a:pt x="8184983" y="3052345"/>
                </a:lnTo>
                <a:cubicBezTo>
                  <a:pt x="8190827" y="3052345"/>
                  <a:pt x="8193750" y="3053424"/>
                  <a:pt x="8193750" y="3055582"/>
                </a:cubicBezTo>
                <a:lnTo>
                  <a:pt x="8195908" y="3055582"/>
                </a:lnTo>
                <a:lnTo>
                  <a:pt x="8195908" y="3054503"/>
                </a:lnTo>
                <a:lnTo>
                  <a:pt x="8193750" y="3051266"/>
                </a:lnTo>
                <a:lnTo>
                  <a:pt x="8190512" y="3052345"/>
                </a:lnTo>
                <a:close/>
                <a:moveTo>
                  <a:pt x="6740457" y="3050187"/>
                </a:moveTo>
                <a:cubicBezTo>
                  <a:pt x="6736051" y="3052705"/>
                  <a:pt x="6733848" y="3055897"/>
                  <a:pt x="6733848" y="3059764"/>
                </a:cubicBezTo>
                <a:lnTo>
                  <a:pt x="6733848" y="3069205"/>
                </a:lnTo>
                <a:lnTo>
                  <a:pt x="6736141" y="3071363"/>
                </a:lnTo>
                <a:lnTo>
                  <a:pt x="6750303" y="3071363"/>
                </a:lnTo>
                <a:lnTo>
                  <a:pt x="6752596" y="3069205"/>
                </a:lnTo>
                <a:cubicBezTo>
                  <a:pt x="6747111" y="3056527"/>
                  <a:pt x="6743784" y="3050187"/>
                  <a:pt x="6742615" y="3050187"/>
                </a:cubicBezTo>
                <a:close/>
                <a:moveTo>
                  <a:pt x="3191795" y="3050187"/>
                </a:moveTo>
                <a:lnTo>
                  <a:pt x="3193953" y="3052345"/>
                </a:lnTo>
                <a:lnTo>
                  <a:pt x="3193953" y="3050187"/>
                </a:lnTo>
                <a:close/>
                <a:moveTo>
                  <a:pt x="6606526" y="3047085"/>
                </a:moveTo>
                <a:lnTo>
                  <a:pt x="6607739" y="3047085"/>
                </a:lnTo>
                <a:lnTo>
                  <a:pt x="6610976" y="3050187"/>
                </a:lnTo>
                <a:lnTo>
                  <a:pt x="6610976" y="3051266"/>
                </a:lnTo>
                <a:lnTo>
                  <a:pt x="6608818" y="3053424"/>
                </a:lnTo>
                <a:lnTo>
                  <a:pt x="6607739" y="3053424"/>
                </a:lnTo>
                <a:lnTo>
                  <a:pt x="6604368" y="3050187"/>
                </a:lnTo>
                <a:lnTo>
                  <a:pt x="6604368" y="3049243"/>
                </a:lnTo>
                <a:close/>
                <a:moveTo>
                  <a:pt x="7249058" y="3046769"/>
                </a:moveTo>
                <a:lnTo>
                  <a:pt x="7249058" y="3050006"/>
                </a:lnTo>
                <a:lnTo>
                  <a:pt x="7250137" y="3050006"/>
                </a:lnTo>
                <a:lnTo>
                  <a:pt x="7252295" y="3047848"/>
                </a:lnTo>
                <a:lnTo>
                  <a:pt x="7252295" y="3046769"/>
                </a:lnTo>
                <a:close/>
                <a:moveTo>
                  <a:pt x="2696683" y="3045039"/>
                </a:moveTo>
                <a:lnTo>
                  <a:pt x="2696683" y="3048276"/>
                </a:lnTo>
                <a:lnTo>
                  <a:pt x="2697762" y="3048276"/>
                </a:lnTo>
                <a:lnTo>
                  <a:pt x="2697762" y="3045039"/>
                </a:lnTo>
                <a:close/>
                <a:moveTo>
                  <a:pt x="7109867" y="3044611"/>
                </a:moveTo>
                <a:lnTo>
                  <a:pt x="7109867" y="3048927"/>
                </a:lnTo>
                <a:lnTo>
                  <a:pt x="7112025" y="3048927"/>
                </a:lnTo>
                <a:lnTo>
                  <a:pt x="7112025" y="3044611"/>
                </a:lnTo>
                <a:close/>
                <a:moveTo>
                  <a:pt x="6709705" y="3040746"/>
                </a:moveTo>
                <a:lnTo>
                  <a:pt x="6709705" y="3042904"/>
                </a:lnTo>
                <a:lnTo>
                  <a:pt x="6710784" y="3042904"/>
                </a:lnTo>
                <a:lnTo>
                  <a:pt x="6710784" y="3040746"/>
                </a:lnTo>
                <a:close/>
                <a:moveTo>
                  <a:pt x="2638013" y="3039644"/>
                </a:moveTo>
                <a:lnTo>
                  <a:pt x="2640171" y="3039644"/>
                </a:lnTo>
                <a:lnTo>
                  <a:pt x="2640171" y="3040723"/>
                </a:lnTo>
                <a:lnTo>
                  <a:pt x="2638013" y="3040723"/>
                </a:lnTo>
                <a:close/>
                <a:moveTo>
                  <a:pt x="4126859" y="3039532"/>
                </a:moveTo>
                <a:lnTo>
                  <a:pt x="4132119" y="3041555"/>
                </a:lnTo>
                <a:lnTo>
                  <a:pt x="4140616" y="3040476"/>
                </a:lnTo>
                <a:cubicBezTo>
                  <a:pt x="4144212" y="3040476"/>
                  <a:pt x="4146011" y="3041196"/>
                  <a:pt x="4146011" y="3042634"/>
                </a:cubicBezTo>
                <a:lnTo>
                  <a:pt x="4147090" y="3041555"/>
                </a:lnTo>
                <a:lnTo>
                  <a:pt x="4153429" y="3041555"/>
                </a:lnTo>
                <a:cubicBezTo>
                  <a:pt x="4161971" y="3042275"/>
                  <a:pt x="4166242" y="3045827"/>
                  <a:pt x="4166242" y="3052211"/>
                </a:cubicBezTo>
                <a:cubicBezTo>
                  <a:pt x="4162915" y="3052211"/>
                  <a:pt x="4159364" y="3058640"/>
                  <a:pt x="4155587" y="3071498"/>
                </a:cubicBezTo>
                <a:lnTo>
                  <a:pt x="4156666" y="3072577"/>
                </a:lnTo>
                <a:lnTo>
                  <a:pt x="4167321" y="3063945"/>
                </a:lnTo>
                <a:lnTo>
                  <a:pt x="4168400" y="3065024"/>
                </a:lnTo>
                <a:lnTo>
                  <a:pt x="4169479" y="3065024"/>
                </a:lnTo>
                <a:lnTo>
                  <a:pt x="4168400" y="3059764"/>
                </a:lnTo>
                <a:lnTo>
                  <a:pt x="4168400" y="3058685"/>
                </a:lnTo>
                <a:lnTo>
                  <a:pt x="4170558" y="3056527"/>
                </a:lnTo>
                <a:lnTo>
                  <a:pt x="4171637" y="3056527"/>
                </a:lnTo>
                <a:lnTo>
                  <a:pt x="4171637" y="3058685"/>
                </a:lnTo>
                <a:lnTo>
                  <a:pt x="4173661" y="3058685"/>
                </a:lnTo>
                <a:lnTo>
                  <a:pt x="4173661" y="3057606"/>
                </a:lnTo>
                <a:lnTo>
                  <a:pt x="4172716" y="3054369"/>
                </a:lnTo>
                <a:lnTo>
                  <a:pt x="4173661" y="3054369"/>
                </a:lnTo>
                <a:cubicBezTo>
                  <a:pt x="4187058" y="3061652"/>
                  <a:pt x="4195960" y="3067721"/>
                  <a:pt x="4200366" y="3072577"/>
                </a:cubicBezTo>
                <a:lnTo>
                  <a:pt x="4200366" y="3073521"/>
                </a:lnTo>
                <a:lnTo>
                  <a:pt x="4196050" y="3073521"/>
                </a:lnTo>
                <a:lnTo>
                  <a:pt x="4197129" y="3074600"/>
                </a:lnTo>
                <a:lnTo>
                  <a:pt x="4197129" y="3075679"/>
                </a:lnTo>
                <a:lnTo>
                  <a:pt x="4201445" y="3073521"/>
                </a:lnTo>
                <a:lnTo>
                  <a:pt x="4204682" y="3081074"/>
                </a:lnTo>
                <a:lnTo>
                  <a:pt x="4198208" y="3086334"/>
                </a:lnTo>
                <a:lnTo>
                  <a:pt x="4187553" y="3085255"/>
                </a:lnTo>
                <a:lnTo>
                  <a:pt x="4184316" y="3085255"/>
                </a:lnTo>
                <a:lnTo>
                  <a:pt x="4184316" y="3086334"/>
                </a:lnTo>
                <a:lnTo>
                  <a:pt x="4190790" y="3092808"/>
                </a:lnTo>
                <a:lnTo>
                  <a:pt x="4188632" y="3101305"/>
                </a:lnTo>
                <a:cubicBezTo>
                  <a:pt x="4196455" y="3102924"/>
                  <a:pt x="4200366" y="3110027"/>
                  <a:pt x="4200366" y="3122616"/>
                </a:cubicBezTo>
                <a:cubicBezTo>
                  <a:pt x="4201804" y="3122616"/>
                  <a:pt x="4202524" y="3124054"/>
                  <a:pt x="4202524" y="3126932"/>
                </a:cubicBezTo>
                <a:cubicBezTo>
                  <a:pt x="4200186" y="3139700"/>
                  <a:pt x="4196634" y="3146084"/>
                  <a:pt x="4191869" y="3146084"/>
                </a:cubicBezTo>
                <a:lnTo>
                  <a:pt x="4190790" y="3146084"/>
                </a:lnTo>
                <a:cubicBezTo>
                  <a:pt x="4187912" y="3146084"/>
                  <a:pt x="4186474" y="3145365"/>
                  <a:pt x="4186474" y="3143926"/>
                </a:cubicBezTo>
                <a:lnTo>
                  <a:pt x="4181214" y="3147163"/>
                </a:lnTo>
                <a:lnTo>
                  <a:pt x="4163005" y="3141768"/>
                </a:lnTo>
                <a:cubicBezTo>
                  <a:pt x="4163005" y="3144645"/>
                  <a:pt x="4161971" y="3147163"/>
                  <a:pt x="4159903" y="3149321"/>
                </a:cubicBezTo>
                <a:lnTo>
                  <a:pt x="4159903" y="3151344"/>
                </a:lnTo>
                <a:lnTo>
                  <a:pt x="4161926" y="3154581"/>
                </a:lnTo>
                <a:lnTo>
                  <a:pt x="4161926" y="3157818"/>
                </a:lnTo>
                <a:lnTo>
                  <a:pt x="4151271" y="3171710"/>
                </a:lnTo>
                <a:lnTo>
                  <a:pt x="4150327" y="3171710"/>
                </a:lnTo>
                <a:lnTo>
                  <a:pt x="4146011" y="3168473"/>
                </a:lnTo>
                <a:lnTo>
                  <a:pt x="4144932" y="3168473"/>
                </a:lnTo>
                <a:lnTo>
                  <a:pt x="4142774" y="3170631"/>
                </a:lnTo>
                <a:lnTo>
                  <a:pt x="4142774" y="3171710"/>
                </a:lnTo>
                <a:lnTo>
                  <a:pt x="4149248" y="3179128"/>
                </a:lnTo>
                <a:lnTo>
                  <a:pt x="4152350" y="3179128"/>
                </a:lnTo>
                <a:lnTo>
                  <a:pt x="4166242" y="3163078"/>
                </a:lnTo>
                <a:lnTo>
                  <a:pt x="4169479" y="3163078"/>
                </a:lnTo>
                <a:lnTo>
                  <a:pt x="4172716" y="3165236"/>
                </a:lnTo>
                <a:cubicBezTo>
                  <a:pt x="4174065" y="3165236"/>
                  <a:pt x="4174740" y="3164157"/>
                  <a:pt x="4174740" y="3161999"/>
                </a:cubicBezTo>
                <a:lnTo>
                  <a:pt x="4173661" y="3158897"/>
                </a:lnTo>
                <a:lnTo>
                  <a:pt x="4176898" y="3156739"/>
                </a:lnTo>
                <a:lnTo>
                  <a:pt x="4183372" y="3158897"/>
                </a:lnTo>
                <a:lnTo>
                  <a:pt x="4191869" y="3158897"/>
                </a:lnTo>
                <a:lnTo>
                  <a:pt x="4198208" y="3161999"/>
                </a:lnTo>
                <a:lnTo>
                  <a:pt x="4202524" y="3161055"/>
                </a:lnTo>
                <a:lnTo>
                  <a:pt x="4211021" y="3163078"/>
                </a:lnTo>
                <a:lnTo>
                  <a:pt x="4212100" y="3163078"/>
                </a:lnTo>
                <a:cubicBezTo>
                  <a:pt x="4213538" y="3163078"/>
                  <a:pt x="4214977" y="3160965"/>
                  <a:pt x="4216416" y="3156739"/>
                </a:cubicBezTo>
                <a:lnTo>
                  <a:pt x="4217360" y="3156739"/>
                </a:lnTo>
                <a:cubicBezTo>
                  <a:pt x="4216371" y="3149636"/>
                  <a:pt x="4213898" y="3146084"/>
                  <a:pt x="4209942" y="3146084"/>
                </a:cubicBezTo>
                <a:lnTo>
                  <a:pt x="4208863" y="3145005"/>
                </a:lnTo>
                <a:lnTo>
                  <a:pt x="4207784" y="3145005"/>
                </a:lnTo>
                <a:lnTo>
                  <a:pt x="4203603" y="3146084"/>
                </a:lnTo>
                <a:lnTo>
                  <a:pt x="4202524" y="3145005"/>
                </a:lnTo>
                <a:lnTo>
                  <a:pt x="4202524" y="3143926"/>
                </a:lnTo>
                <a:cubicBezTo>
                  <a:pt x="4202524" y="3141768"/>
                  <a:pt x="4206075" y="3140689"/>
                  <a:pt x="4213179" y="3140689"/>
                </a:cubicBezTo>
                <a:cubicBezTo>
                  <a:pt x="4213898" y="3138621"/>
                  <a:pt x="4216011" y="3137587"/>
                  <a:pt x="4219518" y="3137587"/>
                </a:cubicBezTo>
                <a:lnTo>
                  <a:pt x="4227071" y="3138666"/>
                </a:lnTo>
                <a:lnTo>
                  <a:pt x="4228150" y="3137587"/>
                </a:lnTo>
                <a:lnTo>
                  <a:pt x="4221676" y="3128011"/>
                </a:lnTo>
                <a:lnTo>
                  <a:pt x="4222755" y="3121537"/>
                </a:lnTo>
                <a:cubicBezTo>
                  <a:pt x="4222755" y="3117850"/>
                  <a:pt x="4219203" y="3113939"/>
                  <a:pt x="4212100" y="3109802"/>
                </a:cubicBezTo>
                <a:lnTo>
                  <a:pt x="4203603" y="3094966"/>
                </a:lnTo>
                <a:lnTo>
                  <a:pt x="4203603" y="3092808"/>
                </a:lnTo>
                <a:cubicBezTo>
                  <a:pt x="4203603" y="3091010"/>
                  <a:pt x="4206795" y="3089571"/>
                  <a:pt x="4213179" y="3088492"/>
                </a:cubicBezTo>
                <a:lnTo>
                  <a:pt x="4227071" y="3089571"/>
                </a:lnTo>
                <a:cubicBezTo>
                  <a:pt x="4227071" y="3087413"/>
                  <a:pt x="4229184" y="3086334"/>
                  <a:pt x="4233410" y="3086334"/>
                </a:cubicBezTo>
                <a:lnTo>
                  <a:pt x="4231252" y="3082153"/>
                </a:lnTo>
                <a:lnTo>
                  <a:pt x="4238805" y="3071498"/>
                </a:lnTo>
                <a:lnTo>
                  <a:pt x="4240829" y="3061922"/>
                </a:lnTo>
                <a:lnTo>
                  <a:pt x="4239750" y="3060843"/>
                </a:lnTo>
                <a:lnTo>
                  <a:pt x="4194027" y="3060843"/>
                </a:lnTo>
                <a:cubicBezTo>
                  <a:pt x="4192408" y="3060843"/>
                  <a:pt x="4191329" y="3059044"/>
                  <a:pt x="4190790" y="3055448"/>
                </a:cubicBezTo>
                <a:lnTo>
                  <a:pt x="4205761" y="3050187"/>
                </a:lnTo>
                <a:lnTo>
                  <a:pt x="4212100" y="3050187"/>
                </a:lnTo>
                <a:cubicBezTo>
                  <a:pt x="4215786" y="3050187"/>
                  <a:pt x="4218979" y="3051222"/>
                  <a:pt x="4221676" y="3053290"/>
                </a:cubicBezTo>
                <a:lnTo>
                  <a:pt x="4232331" y="3053290"/>
                </a:lnTo>
                <a:lnTo>
                  <a:pt x="4235568" y="3051132"/>
                </a:lnTo>
                <a:lnTo>
                  <a:pt x="4238805" y="3051132"/>
                </a:lnTo>
                <a:lnTo>
                  <a:pt x="4249461" y="3059764"/>
                </a:lnTo>
                <a:lnTo>
                  <a:pt x="4250540" y="3059764"/>
                </a:lnTo>
                <a:lnTo>
                  <a:pt x="4256879" y="3052211"/>
                </a:lnTo>
                <a:lnTo>
                  <a:pt x="4255800" y="3045871"/>
                </a:lnTo>
                <a:lnTo>
                  <a:pt x="4260116" y="3041555"/>
                </a:lnTo>
                <a:cubicBezTo>
                  <a:pt x="4270006" y="3044613"/>
                  <a:pt x="4276031" y="3048164"/>
                  <a:pt x="4278189" y="3052211"/>
                </a:cubicBezTo>
                <a:lnTo>
                  <a:pt x="4278189" y="3053290"/>
                </a:lnTo>
                <a:lnTo>
                  <a:pt x="4277110" y="3058685"/>
                </a:lnTo>
                <a:cubicBezTo>
                  <a:pt x="4282235" y="3058685"/>
                  <a:pt x="4287226" y="3061877"/>
                  <a:pt x="4292081" y="3068261"/>
                </a:cubicBezTo>
                <a:cubicBezTo>
                  <a:pt x="4294868" y="3068261"/>
                  <a:pt x="4296622" y="3070374"/>
                  <a:pt x="4297341" y="3074600"/>
                </a:cubicBezTo>
                <a:lnTo>
                  <a:pt x="4294239" y="3076758"/>
                </a:lnTo>
                <a:lnTo>
                  <a:pt x="4291002" y="3076758"/>
                </a:lnTo>
                <a:lnTo>
                  <a:pt x="4287765" y="3074600"/>
                </a:lnTo>
                <a:lnTo>
                  <a:pt x="4285607" y="3074600"/>
                </a:lnTo>
                <a:cubicBezTo>
                  <a:pt x="4284438" y="3074600"/>
                  <a:pt x="4283404" y="3076398"/>
                  <a:pt x="4282505" y="3079995"/>
                </a:cubicBezTo>
                <a:cubicBezTo>
                  <a:pt x="4278908" y="3079995"/>
                  <a:pt x="4277110" y="3082468"/>
                  <a:pt x="4277110" y="3087413"/>
                </a:cubicBezTo>
                <a:cubicBezTo>
                  <a:pt x="4270006" y="3091010"/>
                  <a:pt x="4263982" y="3092808"/>
                  <a:pt x="4259037" y="3092808"/>
                </a:cubicBezTo>
                <a:cubicBezTo>
                  <a:pt x="4258857" y="3094247"/>
                  <a:pt x="4256699" y="3095281"/>
                  <a:pt x="4252563" y="3095910"/>
                </a:cubicBezTo>
                <a:lnTo>
                  <a:pt x="4252563" y="3096989"/>
                </a:lnTo>
                <a:cubicBezTo>
                  <a:pt x="4256159" y="3099507"/>
                  <a:pt x="4257958" y="3101665"/>
                  <a:pt x="4257958" y="3103463"/>
                </a:cubicBezTo>
                <a:lnTo>
                  <a:pt x="4256879" y="3106565"/>
                </a:lnTo>
                <a:lnTo>
                  <a:pt x="4260116" y="3104542"/>
                </a:lnTo>
                <a:cubicBezTo>
                  <a:pt x="4261824" y="3104542"/>
                  <a:pt x="4263218" y="3107375"/>
                  <a:pt x="4264297" y="3113039"/>
                </a:cubicBezTo>
                <a:cubicBezTo>
                  <a:pt x="4259531" y="3126527"/>
                  <a:pt x="4255260" y="3133271"/>
                  <a:pt x="4251484" y="3133271"/>
                </a:cubicBezTo>
                <a:cubicBezTo>
                  <a:pt x="4251484" y="3136148"/>
                  <a:pt x="4249730" y="3137947"/>
                  <a:pt x="4246224" y="3138666"/>
                </a:cubicBezTo>
                <a:lnTo>
                  <a:pt x="4246224" y="3139610"/>
                </a:lnTo>
                <a:lnTo>
                  <a:pt x="4260116" y="3139610"/>
                </a:lnTo>
                <a:cubicBezTo>
                  <a:pt x="4266320" y="3133226"/>
                  <a:pt x="4270906" y="3130034"/>
                  <a:pt x="4273873" y="3130034"/>
                </a:cubicBezTo>
                <a:lnTo>
                  <a:pt x="4274952" y="3130034"/>
                </a:lnTo>
                <a:lnTo>
                  <a:pt x="4282505" y="3134350"/>
                </a:lnTo>
                <a:lnTo>
                  <a:pt x="4285607" y="3133271"/>
                </a:lnTo>
                <a:lnTo>
                  <a:pt x="4288844" y="3138666"/>
                </a:lnTo>
                <a:lnTo>
                  <a:pt x="4287765" y="3148242"/>
                </a:lnTo>
                <a:cubicBezTo>
                  <a:pt x="4289923" y="3148242"/>
                  <a:pt x="4291721" y="3149636"/>
                  <a:pt x="4293160" y="3152423"/>
                </a:cubicBezTo>
                <a:lnTo>
                  <a:pt x="4293160" y="3157818"/>
                </a:lnTo>
                <a:lnTo>
                  <a:pt x="4291002" y="3159976"/>
                </a:lnTo>
                <a:lnTo>
                  <a:pt x="4292081" y="3161055"/>
                </a:lnTo>
                <a:lnTo>
                  <a:pt x="4292081" y="3161999"/>
                </a:lnTo>
                <a:cubicBezTo>
                  <a:pt x="4283179" y="3171441"/>
                  <a:pt x="4274997" y="3177150"/>
                  <a:pt x="4267534" y="3179128"/>
                </a:cubicBezTo>
                <a:lnTo>
                  <a:pt x="4266455" y="3178049"/>
                </a:lnTo>
                <a:cubicBezTo>
                  <a:pt x="4266455" y="3181826"/>
                  <a:pt x="4262184" y="3184658"/>
                  <a:pt x="4253642" y="3186547"/>
                </a:cubicBezTo>
                <a:cubicBezTo>
                  <a:pt x="4253642" y="3187985"/>
                  <a:pt x="4252607" y="3188705"/>
                  <a:pt x="4250540" y="3188705"/>
                </a:cubicBezTo>
                <a:lnTo>
                  <a:pt x="4249461" y="3189784"/>
                </a:lnTo>
                <a:lnTo>
                  <a:pt x="4249461" y="3190863"/>
                </a:lnTo>
                <a:cubicBezTo>
                  <a:pt x="4252967" y="3193740"/>
                  <a:pt x="4254721" y="3196572"/>
                  <a:pt x="4254721" y="3199360"/>
                </a:cubicBezTo>
                <a:cubicBezTo>
                  <a:pt x="4256339" y="3199360"/>
                  <a:pt x="4260970" y="3194055"/>
                  <a:pt x="4268613" y="3183444"/>
                </a:cubicBezTo>
                <a:lnTo>
                  <a:pt x="4271850" y="3182365"/>
                </a:lnTo>
                <a:cubicBezTo>
                  <a:pt x="4274457" y="3182365"/>
                  <a:pt x="4277650" y="3186951"/>
                  <a:pt x="4281426" y="3196123"/>
                </a:cubicBezTo>
                <a:cubicBezTo>
                  <a:pt x="4285472" y="3196123"/>
                  <a:pt x="4288664" y="3201113"/>
                  <a:pt x="4291002" y="3211094"/>
                </a:cubicBezTo>
                <a:lnTo>
                  <a:pt x="4286686" y="3215410"/>
                </a:lnTo>
                <a:lnTo>
                  <a:pt x="4285607" y="3215410"/>
                </a:lnTo>
                <a:lnTo>
                  <a:pt x="4280347" y="3211094"/>
                </a:lnTo>
                <a:lnTo>
                  <a:pt x="4272794" y="3211094"/>
                </a:lnTo>
                <a:lnTo>
                  <a:pt x="4263218" y="3208936"/>
                </a:lnTo>
                <a:lnTo>
                  <a:pt x="4254721" y="3211094"/>
                </a:lnTo>
                <a:lnTo>
                  <a:pt x="4253642" y="3210015"/>
                </a:lnTo>
                <a:lnTo>
                  <a:pt x="4253642" y="3211094"/>
                </a:lnTo>
                <a:lnTo>
                  <a:pt x="4255800" y="3219591"/>
                </a:lnTo>
                <a:lnTo>
                  <a:pt x="4255800" y="3221749"/>
                </a:lnTo>
                <a:lnTo>
                  <a:pt x="4253642" y="3224986"/>
                </a:lnTo>
                <a:lnTo>
                  <a:pt x="4254721" y="3239822"/>
                </a:lnTo>
                <a:lnTo>
                  <a:pt x="4252563" y="3245217"/>
                </a:lnTo>
                <a:cubicBezTo>
                  <a:pt x="4252563" y="3249444"/>
                  <a:pt x="4255080" y="3251557"/>
                  <a:pt x="4260116" y="3251557"/>
                </a:cubicBezTo>
                <a:lnTo>
                  <a:pt x="4262139" y="3255873"/>
                </a:lnTo>
                <a:lnTo>
                  <a:pt x="4272794" y="3255873"/>
                </a:lnTo>
                <a:lnTo>
                  <a:pt x="4279268" y="3251557"/>
                </a:lnTo>
                <a:lnTo>
                  <a:pt x="4298420" y="3250612"/>
                </a:lnTo>
                <a:lnTo>
                  <a:pt x="4300578" y="3253715"/>
                </a:lnTo>
                <a:lnTo>
                  <a:pt x="4300578" y="3260189"/>
                </a:lnTo>
                <a:cubicBezTo>
                  <a:pt x="4294194" y="3265853"/>
                  <a:pt x="4290642" y="3270439"/>
                  <a:pt x="4289923" y="3273946"/>
                </a:cubicBezTo>
                <a:lnTo>
                  <a:pt x="4286686" y="3275025"/>
                </a:lnTo>
                <a:lnTo>
                  <a:pt x="4286686" y="3278262"/>
                </a:lnTo>
                <a:lnTo>
                  <a:pt x="4292081" y="3283657"/>
                </a:lnTo>
                <a:lnTo>
                  <a:pt x="4292081" y="3284601"/>
                </a:lnTo>
                <a:cubicBezTo>
                  <a:pt x="4290463" y="3294582"/>
                  <a:pt x="4285832" y="3299572"/>
                  <a:pt x="4278189" y="3299572"/>
                </a:cubicBezTo>
                <a:lnTo>
                  <a:pt x="4269692" y="3298493"/>
                </a:lnTo>
                <a:lnTo>
                  <a:pt x="4264297" y="3300651"/>
                </a:lnTo>
                <a:lnTo>
                  <a:pt x="4254721" y="3296335"/>
                </a:lnTo>
                <a:lnTo>
                  <a:pt x="4250540" y="3297414"/>
                </a:lnTo>
                <a:cubicBezTo>
                  <a:pt x="4240559" y="3297414"/>
                  <a:pt x="4235568" y="3294222"/>
                  <a:pt x="4235568" y="3287838"/>
                </a:cubicBezTo>
                <a:lnTo>
                  <a:pt x="4232331" y="3287838"/>
                </a:lnTo>
                <a:lnTo>
                  <a:pt x="4228150" y="3291075"/>
                </a:lnTo>
                <a:lnTo>
                  <a:pt x="4225992" y="3291075"/>
                </a:lnTo>
                <a:lnTo>
                  <a:pt x="4215337" y="3281499"/>
                </a:lnTo>
                <a:cubicBezTo>
                  <a:pt x="4210661" y="3275655"/>
                  <a:pt x="4206390" y="3267112"/>
                  <a:pt x="4202524" y="3255873"/>
                </a:cubicBezTo>
                <a:lnTo>
                  <a:pt x="4201445" y="3254794"/>
                </a:lnTo>
                <a:lnTo>
                  <a:pt x="4201445" y="3252636"/>
                </a:lnTo>
                <a:lnTo>
                  <a:pt x="4202524" y="3251557"/>
                </a:lnTo>
                <a:lnTo>
                  <a:pt x="4202524" y="3250612"/>
                </a:lnTo>
                <a:lnTo>
                  <a:pt x="4199287" y="3248454"/>
                </a:lnTo>
                <a:lnTo>
                  <a:pt x="4198208" y="3248454"/>
                </a:lnTo>
                <a:lnTo>
                  <a:pt x="4196050" y="3250612"/>
                </a:lnTo>
                <a:lnTo>
                  <a:pt x="4197129" y="3259110"/>
                </a:lnTo>
                <a:cubicBezTo>
                  <a:pt x="4195060" y="3261178"/>
                  <a:pt x="4192588" y="3262212"/>
                  <a:pt x="4189711" y="3262212"/>
                </a:cubicBezTo>
                <a:cubicBezTo>
                  <a:pt x="4188991" y="3265809"/>
                  <a:pt x="4187553" y="3267607"/>
                  <a:pt x="4185395" y="3267607"/>
                </a:cubicBezTo>
                <a:lnTo>
                  <a:pt x="4187553" y="3270844"/>
                </a:lnTo>
                <a:lnTo>
                  <a:pt x="4187553" y="3271923"/>
                </a:lnTo>
                <a:lnTo>
                  <a:pt x="4185395" y="3273946"/>
                </a:lnTo>
                <a:lnTo>
                  <a:pt x="4182293" y="3271923"/>
                </a:lnTo>
                <a:lnTo>
                  <a:pt x="4180135" y="3273946"/>
                </a:lnTo>
                <a:lnTo>
                  <a:pt x="4179056" y="3272867"/>
                </a:lnTo>
                <a:lnTo>
                  <a:pt x="4179056" y="3271923"/>
                </a:lnTo>
                <a:lnTo>
                  <a:pt x="4174740" y="3272867"/>
                </a:lnTo>
                <a:cubicBezTo>
                  <a:pt x="4174740" y="3274306"/>
                  <a:pt x="4176898" y="3275385"/>
                  <a:pt x="4181214" y="3276104"/>
                </a:cubicBezTo>
                <a:lnTo>
                  <a:pt x="4181214" y="3273946"/>
                </a:lnTo>
                <a:lnTo>
                  <a:pt x="4182293" y="3273946"/>
                </a:lnTo>
                <a:lnTo>
                  <a:pt x="4184316" y="3276104"/>
                </a:lnTo>
                <a:lnTo>
                  <a:pt x="4184316" y="3279341"/>
                </a:lnTo>
                <a:cubicBezTo>
                  <a:pt x="4183506" y="3282038"/>
                  <a:pt x="4178561" y="3285231"/>
                  <a:pt x="4169479" y="3288917"/>
                </a:cubicBezTo>
                <a:cubicBezTo>
                  <a:pt x="4163275" y="3295301"/>
                  <a:pt x="4157565" y="3298493"/>
                  <a:pt x="4152350" y="3298493"/>
                </a:cubicBezTo>
                <a:lnTo>
                  <a:pt x="4151271" y="3297414"/>
                </a:lnTo>
                <a:lnTo>
                  <a:pt x="4151271" y="3296335"/>
                </a:lnTo>
                <a:lnTo>
                  <a:pt x="4153429" y="3286759"/>
                </a:lnTo>
                <a:lnTo>
                  <a:pt x="4153429" y="3285680"/>
                </a:lnTo>
                <a:cubicBezTo>
                  <a:pt x="4149922" y="3281274"/>
                  <a:pt x="4148169" y="3277003"/>
                  <a:pt x="4148169" y="3272867"/>
                </a:cubicBezTo>
                <a:lnTo>
                  <a:pt x="4148169" y="3267607"/>
                </a:lnTo>
                <a:lnTo>
                  <a:pt x="4147090" y="3267607"/>
                </a:lnTo>
                <a:cubicBezTo>
                  <a:pt x="4127308" y="3287478"/>
                  <a:pt x="4113101" y="3297414"/>
                  <a:pt x="4104469" y="3297414"/>
                </a:cubicBezTo>
                <a:lnTo>
                  <a:pt x="4103390" y="3297414"/>
                </a:lnTo>
                <a:cubicBezTo>
                  <a:pt x="4099614" y="3297414"/>
                  <a:pt x="4097456" y="3296380"/>
                  <a:pt x="4096916" y="3294312"/>
                </a:cubicBezTo>
                <a:lnTo>
                  <a:pt x="4096916" y="3292154"/>
                </a:lnTo>
                <a:lnTo>
                  <a:pt x="4108651" y="3277183"/>
                </a:lnTo>
                <a:cubicBezTo>
                  <a:pt x="4108651" y="3274216"/>
                  <a:pt x="4111528" y="3271024"/>
                  <a:pt x="4117283" y="3267607"/>
                </a:cubicBezTo>
                <a:cubicBezTo>
                  <a:pt x="4117283" y="3257626"/>
                  <a:pt x="4120115" y="3249444"/>
                  <a:pt x="4125780" y="3243059"/>
                </a:cubicBezTo>
                <a:lnTo>
                  <a:pt x="4125780" y="3241980"/>
                </a:lnTo>
                <a:cubicBezTo>
                  <a:pt x="4123622" y="3241980"/>
                  <a:pt x="4122543" y="3241261"/>
                  <a:pt x="4122543" y="3239822"/>
                </a:cubicBezTo>
                <a:lnTo>
                  <a:pt x="4122543" y="3231325"/>
                </a:lnTo>
                <a:lnTo>
                  <a:pt x="4107572" y="3231325"/>
                </a:lnTo>
                <a:lnTo>
                  <a:pt x="4102311" y="3226065"/>
                </a:lnTo>
                <a:lnTo>
                  <a:pt x="4102311" y="3223907"/>
                </a:lnTo>
                <a:lnTo>
                  <a:pt x="4104469" y="3221749"/>
                </a:lnTo>
                <a:lnTo>
                  <a:pt x="4111888" y="3221749"/>
                </a:lnTo>
                <a:lnTo>
                  <a:pt x="4116204" y="3222828"/>
                </a:lnTo>
                <a:lnTo>
                  <a:pt x="4120385" y="3221749"/>
                </a:lnTo>
                <a:lnTo>
                  <a:pt x="4121464" y="3221749"/>
                </a:lnTo>
                <a:cubicBezTo>
                  <a:pt x="4125060" y="3221929"/>
                  <a:pt x="4126859" y="3222648"/>
                  <a:pt x="4126859" y="3223907"/>
                </a:cubicBezTo>
                <a:lnTo>
                  <a:pt x="4129961" y="3222828"/>
                </a:lnTo>
                <a:lnTo>
                  <a:pt x="4129961" y="3221749"/>
                </a:lnTo>
                <a:cubicBezTo>
                  <a:pt x="4126094" y="3209161"/>
                  <a:pt x="4122902" y="3202057"/>
                  <a:pt x="4120385" y="3200439"/>
                </a:cubicBezTo>
                <a:lnTo>
                  <a:pt x="4118227" y="3200439"/>
                </a:lnTo>
                <a:cubicBezTo>
                  <a:pt x="4116878" y="3200439"/>
                  <a:pt x="4113326" y="3203991"/>
                  <a:pt x="4107572" y="3211094"/>
                </a:cubicBezTo>
                <a:lnTo>
                  <a:pt x="4101232" y="3213252"/>
                </a:lnTo>
                <a:lnTo>
                  <a:pt x="4099074" y="3210015"/>
                </a:lnTo>
                <a:lnTo>
                  <a:pt x="4108651" y="3194100"/>
                </a:lnTo>
                <a:cubicBezTo>
                  <a:pt x="4108651" y="3186277"/>
                  <a:pt x="4110089" y="3181286"/>
                  <a:pt x="4112967" y="3179128"/>
                </a:cubicBezTo>
                <a:lnTo>
                  <a:pt x="4111888" y="3170631"/>
                </a:lnTo>
                <a:cubicBezTo>
                  <a:pt x="4116113" y="3164247"/>
                  <a:pt x="4118227" y="3158538"/>
                  <a:pt x="4118227" y="3153502"/>
                </a:cubicBezTo>
                <a:lnTo>
                  <a:pt x="4116204" y="3143926"/>
                </a:lnTo>
                <a:lnTo>
                  <a:pt x="4120385" y="3141768"/>
                </a:lnTo>
                <a:cubicBezTo>
                  <a:pt x="4120385" y="3138981"/>
                  <a:pt x="4118272" y="3135789"/>
                  <a:pt x="4114046" y="3132192"/>
                </a:cubicBezTo>
                <a:lnTo>
                  <a:pt x="4111888" y="3117355"/>
                </a:lnTo>
                <a:lnTo>
                  <a:pt x="4111888" y="3115197"/>
                </a:lnTo>
                <a:cubicBezTo>
                  <a:pt x="4114765" y="3110702"/>
                  <a:pt x="4116204" y="3105711"/>
                  <a:pt x="4116204" y="3100226"/>
                </a:cubicBezTo>
                <a:lnTo>
                  <a:pt x="4114046" y="3090650"/>
                </a:lnTo>
                <a:cubicBezTo>
                  <a:pt x="4114765" y="3083007"/>
                  <a:pt x="4116158" y="3076263"/>
                  <a:pt x="4118227" y="3070419"/>
                </a:cubicBezTo>
                <a:cubicBezTo>
                  <a:pt x="4116518" y="3070419"/>
                  <a:pt x="4115125" y="3067227"/>
                  <a:pt x="4114046" y="3060843"/>
                </a:cubicBezTo>
                <a:lnTo>
                  <a:pt x="4116204" y="3060843"/>
                </a:lnTo>
                <a:lnTo>
                  <a:pt x="4116204" y="3062866"/>
                </a:lnTo>
                <a:lnTo>
                  <a:pt x="4117283" y="3062866"/>
                </a:lnTo>
                <a:lnTo>
                  <a:pt x="4117283" y="3059764"/>
                </a:lnTo>
                <a:lnTo>
                  <a:pt x="4111888" y="3054369"/>
                </a:lnTo>
                <a:lnTo>
                  <a:pt x="4111888" y="3053290"/>
                </a:lnTo>
                <a:cubicBezTo>
                  <a:pt x="4111888" y="3049603"/>
                  <a:pt x="4115079" y="3045332"/>
                  <a:pt x="4121464" y="3040476"/>
                </a:cubicBezTo>
                <a:close/>
                <a:moveTo>
                  <a:pt x="2617376" y="3038430"/>
                </a:moveTo>
                <a:lnTo>
                  <a:pt x="2617376" y="3039644"/>
                </a:lnTo>
                <a:lnTo>
                  <a:pt x="2619535" y="3039644"/>
                </a:lnTo>
                <a:lnTo>
                  <a:pt x="2619535" y="3038430"/>
                </a:lnTo>
                <a:close/>
                <a:moveTo>
                  <a:pt x="8668767" y="3036835"/>
                </a:moveTo>
                <a:lnTo>
                  <a:pt x="8675241" y="3036835"/>
                </a:lnTo>
                <a:cubicBezTo>
                  <a:pt x="8680187" y="3036835"/>
                  <a:pt x="8687155" y="3039667"/>
                  <a:pt x="8696147" y="3045332"/>
                </a:cubicBezTo>
                <a:lnTo>
                  <a:pt x="8697226" y="3045332"/>
                </a:lnTo>
                <a:cubicBezTo>
                  <a:pt x="8700822" y="3045332"/>
                  <a:pt x="8702621" y="3044613"/>
                  <a:pt x="8702621" y="3043174"/>
                </a:cubicBezTo>
                <a:lnTo>
                  <a:pt x="8708151" y="3044253"/>
                </a:lnTo>
                <a:lnTo>
                  <a:pt x="8719076" y="3042095"/>
                </a:lnTo>
                <a:cubicBezTo>
                  <a:pt x="8725640" y="3043534"/>
                  <a:pt x="8728922" y="3045332"/>
                  <a:pt x="8728922" y="3047490"/>
                </a:cubicBezTo>
                <a:lnTo>
                  <a:pt x="8728922" y="3050727"/>
                </a:lnTo>
                <a:lnTo>
                  <a:pt x="8716918" y="3063405"/>
                </a:lnTo>
                <a:lnTo>
                  <a:pt x="8715839" y="3063405"/>
                </a:lnTo>
                <a:lnTo>
                  <a:pt x="8714625" y="3062326"/>
                </a:lnTo>
                <a:lnTo>
                  <a:pt x="8713546" y="3062326"/>
                </a:lnTo>
                <a:cubicBezTo>
                  <a:pt x="8713546" y="3063585"/>
                  <a:pt x="8711388" y="3065384"/>
                  <a:pt x="8707072" y="3067721"/>
                </a:cubicBezTo>
                <a:lnTo>
                  <a:pt x="8707072" y="3068800"/>
                </a:lnTo>
                <a:lnTo>
                  <a:pt x="8709230" y="3068800"/>
                </a:lnTo>
                <a:lnTo>
                  <a:pt x="8714625" y="3064484"/>
                </a:lnTo>
                <a:lnTo>
                  <a:pt x="8720155" y="3064484"/>
                </a:lnTo>
                <a:lnTo>
                  <a:pt x="8719076" y="3076218"/>
                </a:lnTo>
                <a:lnTo>
                  <a:pt x="8720155" y="3089976"/>
                </a:lnTo>
                <a:cubicBezTo>
                  <a:pt x="8718716" y="3089976"/>
                  <a:pt x="8717277" y="3092134"/>
                  <a:pt x="8715839" y="3096450"/>
                </a:cubicBezTo>
                <a:cubicBezTo>
                  <a:pt x="8713591" y="3096450"/>
                  <a:pt x="8712467" y="3097124"/>
                  <a:pt x="8712467" y="3098473"/>
                </a:cubicBezTo>
                <a:lnTo>
                  <a:pt x="8712467" y="3099552"/>
                </a:lnTo>
                <a:cubicBezTo>
                  <a:pt x="8712467" y="3100991"/>
                  <a:pt x="8714310" y="3101710"/>
                  <a:pt x="8717997" y="3101710"/>
                </a:cubicBezTo>
                <a:lnTo>
                  <a:pt x="8719076" y="3102789"/>
                </a:lnTo>
                <a:lnTo>
                  <a:pt x="8719076" y="3112365"/>
                </a:lnTo>
                <a:lnTo>
                  <a:pt x="8717997" y="3113444"/>
                </a:lnTo>
                <a:lnTo>
                  <a:pt x="8717997" y="3114523"/>
                </a:lnTo>
                <a:lnTo>
                  <a:pt x="8719076" y="3115602"/>
                </a:lnTo>
                <a:lnTo>
                  <a:pt x="8722313" y="3115602"/>
                </a:lnTo>
                <a:lnTo>
                  <a:pt x="8737688" y="3109128"/>
                </a:lnTo>
                <a:lnTo>
                  <a:pt x="8738768" y="3109128"/>
                </a:lnTo>
                <a:cubicBezTo>
                  <a:pt x="8742004" y="3109128"/>
                  <a:pt x="8746006" y="3110567"/>
                  <a:pt x="8750771" y="3113444"/>
                </a:cubicBezTo>
                <a:cubicBezTo>
                  <a:pt x="8752210" y="3112185"/>
                  <a:pt x="8758414" y="3111106"/>
                  <a:pt x="8769384" y="3110207"/>
                </a:cubicBezTo>
                <a:cubicBezTo>
                  <a:pt x="8771632" y="3107600"/>
                  <a:pt x="8772756" y="3105127"/>
                  <a:pt x="8772756" y="3102789"/>
                </a:cubicBezTo>
                <a:cubicBezTo>
                  <a:pt x="8772756" y="3101710"/>
                  <a:pt x="8771272" y="3100631"/>
                  <a:pt x="8768305" y="3099552"/>
                </a:cubicBezTo>
                <a:lnTo>
                  <a:pt x="8767226" y="3098473"/>
                </a:lnTo>
                <a:lnTo>
                  <a:pt x="8767226" y="3097529"/>
                </a:lnTo>
                <a:lnTo>
                  <a:pt x="8768305" y="3094292"/>
                </a:lnTo>
                <a:lnTo>
                  <a:pt x="8767226" y="3094292"/>
                </a:lnTo>
                <a:cubicBezTo>
                  <a:pt x="8759943" y="3094292"/>
                  <a:pt x="8756301" y="3086469"/>
                  <a:pt x="8756301" y="3070823"/>
                </a:cubicBezTo>
                <a:cubicBezTo>
                  <a:pt x="8745331" y="3066418"/>
                  <a:pt x="8739846" y="3061832"/>
                  <a:pt x="8739846" y="3057066"/>
                </a:cubicBezTo>
                <a:cubicBezTo>
                  <a:pt x="8740926" y="3054009"/>
                  <a:pt x="8742769" y="3051896"/>
                  <a:pt x="8745376" y="3050727"/>
                </a:cubicBezTo>
                <a:lnTo>
                  <a:pt x="8766147" y="3054908"/>
                </a:lnTo>
                <a:lnTo>
                  <a:pt x="8766147" y="3055987"/>
                </a:lnTo>
                <a:cubicBezTo>
                  <a:pt x="8766147" y="3057426"/>
                  <a:pt x="8764304" y="3058145"/>
                  <a:pt x="8760617" y="3058145"/>
                </a:cubicBezTo>
                <a:lnTo>
                  <a:pt x="8760617" y="3059224"/>
                </a:lnTo>
                <a:lnTo>
                  <a:pt x="8763989" y="3059224"/>
                </a:lnTo>
                <a:lnTo>
                  <a:pt x="8768305" y="3057066"/>
                </a:lnTo>
                <a:lnTo>
                  <a:pt x="8768305" y="3060303"/>
                </a:lnTo>
                <a:lnTo>
                  <a:pt x="8770463" y="3060303"/>
                </a:lnTo>
                <a:lnTo>
                  <a:pt x="8770463" y="3059224"/>
                </a:lnTo>
                <a:lnTo>
                  <a:pt x="8769384" y="3058145"/>
                </a:lnTo>
                <a:lnTo>
                  <a:pt x="8769384" y="3057066"/>
                </a:lnTo>
                <a:lnTo>
                  <a:pt x="8779230" y="3052750"/>
                </a:lnTo>
                <a:cubicBezTo>
                  <a:pt x="8796764" y="3059674"/>
                  <a:pt x="8805531" y="3067497"/>
                  <a:pt x="8805531" y="3076218"/>
                </a:cubicBezTo>
                <a:lnTo>
                  <a:pt x="8805531" y="3084716"/>
                </a:lnTo>
                <a:lnTo>
                  <a:pt x="8800001" y="3096450"/>
                </a:lnTo>
                <a:lnTo>
                  <a:pt x="8800001" y="3097529"/>
                </a:lnTo>
                <a:lnTo>
                  <a:pt x="8814298" y="3113444"/>
                </a:lnTo>
                <a:cubicBezTo>
                  <a:pt x="8814298" y="3119109"/>
                  <a:pt x="8810296" y="3121941"/>
                  <a:pt x="8802294" y="3121941"/>
                </a:cubicBezTo>
                <a:lnTo>
                  <a:pt x="8786918" y="3123020"/>
                </a:lnTo>
                <a:lnTo>
                  <a:pt x="8782602" y="3121941"/>
                </a:lnTo>
                <a:lnTo>
                  <a:pt x="8780309" y="3124099"/>
                </a:lnTo>
                <a:lnTo>
                  <a:pt x="8775993" y="3124099"/>
                </a:lnTo>
                <a:lnTo>
                  <a:pt x="8772756" y="3121941"/>
                </a:lnTo>
                <a:lnTo>
                  <a:pt x="8767226" y="3123020"/>
                </a:lnTo>
                <a:lnTo>
                  <a:pt x="8767226" y="3118704"/>
                </a:lnTo>
                <a:lnTo>
                  <a:pt x="8765068" y="3118704"/>
                </a:lnTo>
                <a:lnTo>
                  <a:pt x="8767226" y="3131517"/>
                </a:lnTo>
                <a:lnTo>
                  <a:pt x="8765068" y="3154851"/>
                </a:lnTo>
                <a:lnTo>
                  <a:pt x="8766147" y="3160246"/>
                </a:lnTo>
                <a:lnTo>
                  <a:pt x="8765068" y="3161325"/>
                </a:lnTo>
                <a:lnTo>
                  <a:pt x="8765068" y="3162404"/>
                </a:lnTo>
                <a:lnTo>
                  <a:pt x="8766147" y="3166585"/>
                </a:lnTo>
                <a:lnTo>
                  <a:pt x="8763989" y="3173059"/>
                </a:lnTo>
                <a:lnTo>
                  <a:pt x="8766147" y="3182635"/>
                </a:lnTo>
                <a:lnTo>
                  <a:pt x="8765068" y="3187895"/>
                </a:lnTo>
                <a:lnTo>
                  <a:pt x="8768305" y="3213387"/>
                </a:lnTo>
                <a:lnTo>
                  <a:pt x="8768305" y="3220805"/>
                </a:lnTo>
                <a:lnTo>
                  <a:pt x="8766147" y="3224042"/>
                </a:lnTo>
                <a:lnTo>
                  <a:pt x="8766147" y="3234697"/>
                </a:lnTo>
                <a:cubicBezTo>
                  <a:pt x="8766147" y="3236675"/>
                  <a:pt x="8769789" y="3238429"/>
                  <a:pt x="8777072" y="3239958"/>
                </a:cubicBezTo>
                <a:cubicBezTo>
                  <a:pt x="8780129" y="3239958"/>
                  <a:pt x="8783052" y="3234293"/>
                  <a:pt x="8785839" y="3222963"/>
                </a:cubicBezTo>
                <a:lnTo>
                  <a:pt x="8786918" y="3222963"/>
                </a:lnTo>
                <a:lnTo>
                  <a:pt x="8785839" y="3217703"/>
                </a:lnTo>
                <a:lnTo>
                  <a:pt x="8785839" y="3216624"/>
                </a:lnTo>
                <a:lnTo>
                  <a:pt x="8787997" y="3213387"/>
                </a:lnTo>
                <a:lnTo>
                  <a:pt x="8787997" y="3205969"/>
                </a:lnTo>
                <a:cubicBezTo>
                  <a:pt x="8788537" y="3201743"/>
                  <a:pt x="8789616" y="3199629"/>
                  <a:pt x="8791234" y="3199629"/>
                </a:cubicBezTo>
                <a:lnTo>
                  <a:pt x="8792448" y="3199629"/>
                </a:lnTo>
                <a:cubicBezTo>
                  <a:pt x="8794786" y="3199629"/>
                  <a:pt x="8796944" y="3204575"/>
                  <a:pt x="8798922" y="3214466"/>
                </a:cubicBezTo>
                <a:cubicBezTo>
                  <a:pt x="8797483" y="3214466"/>
                  <a:pt x="8796404" y="3216579"/>
                  <a:pt x="8795685" y="3220805"/>
                </a:cubicBezTo>
                <a:cubicBezTo>
                  <a:pt x="8798922" y="3232944"/>
                  <a:pt x="8804047" y="3239013"/>
                  <a:pt x="8811061" y="3239013"/>
                </a:cubicBezTo>
                <a:cubicBezTo>
                  <a:pt x="8813399" y="3243959"/>
                  <a:pt x="8816276" y="3246432"/>
                  <a:pt x="8819693" y="3246432"/>
                </a:cubicBezTo>
                <a:lnTo>
                  <a:pt x="8821986" y="3256008"/>
                </a:lnTo>
                <a:lnTo>
                  <a:pt x="8821986" y="3261268"/>
                </a:lnTo>
                <a:cubicBezTo>
                  <a:pt x="8821986" y="3269450"/>
                  <a:pt x="8816501" y="3277273"/>
                  <a:pt x="8805531" y="3284736"/>
                </a:cubicBezTo>
                <a:cubicBezTo>
                  <a:pt x="8805531" y="3286265"/>
                  <a:pt x="8798967" y="3288378"/>
                  <a:pt x="8785839" y="3291075"/>
                </a:cubicBezTo>
                <a:lnTo>
                  <a:pt x="8774914" y="3291075"/>
                </a:lnTo>
                <a:lnTo>
                  <a:pt x="8762775" y="3292154"/>
                </a:lnTo>
                <a:cubicBezTo>
                  <a:pt x="8758999" y="3292154"/>
                  <a:pt x="8755357" y="3289322"/>
                  <a:pt x="8751850" y="3283657"/>
                </a:cubicBezTo>
                <a:cubicBezTo>
                  <a:pt x="8750951" y="3287883"/>
                  <a:pt x="8749153" y="3289996"/>
                  <a:pt x="8746455" y="3289996"/>
                </a:cubicBezTo>
                <a:lnTo>
                  <a:pt x="8742004" y="3287838"/>
                </a:lnTo>
                <a:lnTo>
                  <a:pt x="8731080" y="3288917"/>
                </a:lnTo>
                <a:cubicBezTo>
                  <a:pt x="8724336" y="3281994"/>
                  <a:pt x="8719975" y="3273856"/>
                  <a:pt x="8717997" y="3264505"/>
                </a:cubicBezTo>
                <a:cubicBezTo>
                  <a:pt x="8718536" y="3260908"/>
                  <a:pt x="8719615" y="3259110"/>
                  <a:pt x="8721234" y="3259110"/>
                </a:cubicBezTo>
                <a:lnTo>
                  <a:pt x="8720155" y="3251692"/>
                </a:lnTo>
                <a:lnTo>
                  <a:pt x="8720155" y="3246432"/>
                </a:lnTo>
                <a:cubicBezTo>
                  <a:pt x="8720334" y="3242835"/>
                  <a:pt x="8721054" y="3241037"/>
                  <a:pt x="8722313" y="3241037"/>
                </a:cubicBezTo>
                <a:lnTo>
                  <a:pt x="8720155" y="3226200"/>
                </a:lnTo>
                <a:lnTo>
                  <a:pt x="8722313" y="3221884"/>
                </a:lnTo>
                <a:lnTo>
                  <a:pt x="8717997" y="3202732"/>
                </a:lnTo>
                <a:lnTo>
                  <a:pt x="8719076" y="3196392"/>
                </a:lnTo>
                <a:lnTo>
                  <a:pt x="8717997" y="3192211"/>
                </a:lnTo>
                <a:lnTo>
                  <a:pt x="8721234" y="3184658"/>
                </a:lnTo>
                <a:cubicBezTo>
                  <a:pt x="8719076" y="3183939"/>
                  <a:pt x="8717997" y="3181826"/>
                  <a:pt x="8717997" y="3178319"/>
                </a:cubicBezTo>
                <a:lnTo>
                  <a:pt x="8722313" y="3173059"/>
                </a:lnTo>
                <a:lnTo>
                  <a:pt x="8720155" y="3164427"/>
                </a:lnTo>
                <a:lnTo>
                  <a:pt x="8722313" y="3153907"/>
                </a:lnTo>
                <a:lnTo>
                  <a:pt x="8721234" y="3135699"/>
                </a:lnTo>
                <a:lnTo>
                  <a:pt x="8723392" y="3123020"/>
                </a:lnTo>
                <a:lnTo>
                  <a:pt x="8722313" y="3121941"/>
                </a:lnTo>
                <a:lnTo>
                  <a:pt x="8721234" y="3121941"/>
                </a:lnTo>
                <a:cubicBezTo>
                  <a:pt x="8717997" y="3124279"/>
                  <a:pt x="8715434" y="3133136"/>
                  <a:pt x="8713546" y="3148512"/>
                </a:cubicBezTo>
                <a:lnTo>
                  <a:pt x="8712467" y="3151749"/>
                </a:lnTo>
                <a:lnTo>
                  <a:pt x="8713546" y="3159167"/>
                </a:lnTo>
                <a:cubicBezTo>
                  <a:pt x="8713546" y="3162224"/>
                  <a:pt x="8712107" y="3165776"/>
                  <a:pt x="8709230" y="3169822"/>
                </a:cubicBezTo>
                <a:lnTo>
                  <a:pt x="8710309" y="3176161"/>
                </a:lnTo>
                <a:lnTo>
                  <a:pt x="8704779" y="3205969"/>
                </a:lnTo>
                <a:lnTo>
                  <a:pt x="8697226" y="3218782"/>
                </a:lnTo>
                <a:lnTo>
                  <a:pt x="8698305" y="3219861"/>
                </a:lnTo>
                <a:lnTo>
                  <a:pt x="8698305" y="3220805"/>
                </a:lnTo>
                <a:cubicBezTo>
                  <a:pt x="8695517" y="3231685"/>
                  <a:pt x="8688594" y="3241261"/>
                  <a:pt x="8677534" y="3249534"/>
                </a:cubicBezTo>
                <a:cubicBezTo>
                  <a:pt x="8677534" y="3255378"/>
                  <a:pt x="8673128" y="3259290"/>
                  <a:pt x="8664316" y="3261268"/>
                </a:cubicBezTo>
                <a:cubicBezTo>
                  <a:pt x="8664316" y="3264145"/>
                  <a:pt x="8656314" y="3272642"/>
                  <a:pt x="8640308" y="3286759"/>
                </a:cubicBezTo>
                <a:cubicBezTo>
                  <a:pt x="8635723" y="3290356"/>
                  <a:pt x="8628394" y="3293233"/>
                  <a:pt x="8618324" y="3295391"/>
                </a:cubicBezTo>
                <a:lnTo>
                  <a:pt x="8611850" y="3299573"/>
                </a:lnTo>
                <a:lnTo>
                  <a:pt x="8610771" y="3299573"/>
                </a:lnTo>
                <a:cubicBezTo>
                  <a:pt x="8608163" y="3299573"/>
                  <a:pt x="8605241" y="3298179"/>
                  <a:pt x="8602004" y="3295391"/>
                </a:cubicBezTo>
                <a:lnTo>
                  <a:pt x="8587707" y="3300652"/>
                </a:lnTo>
                <a:lnTo>
                  <a:pt x="8582312" y="3300652"/>
                </a:lnTo>
                <a:cubicBezTo>
                  <a:pt x="8576467" y="3295706"/>
                  <a:pt x="8573545" y="3288962"/>
                  <a:pt x="8573545" y="3280420"/>
                </a:cubicBezTo>
                <a:lnTo>
                  <a:pt x="8573545" y="3265584"/>
                </a:lnTo>
                <a:lnTo>
                  <a:pt x="8580019" y="3259110"/>
                </a:lnTo>
                <a:lnTo>
                  <a:pt x="8576782" y="3254929"/>
                </a:lnTo>
                <a:cubicBezTo>
                  <a:pt x="8576782" y="3250343"/>
                  <a:pt x="8578625" y="3246791"/>
                  <a:pt x="8582312" y="3244274"/>
                </a:cubicBezTo>
                <a:lnTo>
                  <a:pt x="8582312" y="3242116"/>
                </a:lnTo>
                <a:lnTo>
                  <a:pt x="8577861" y="3235776"/>
                </a:lnTo>
                <a:lnTo>
                  <a:pt x="8578940" y="3232539"/>
                </a:lnTo>
                <a:lnTo>
                  <a:pt x="8577861" y="3226200"/>
                </a:lnTo>
                <a:lnTo>
                  <a:pt x="8578940" y="3225121"/>
                </a:lnTo>
                <a:lnTo>
                  <a:pt x="8580019" y="3225121"/>
                </a:lnTo>
                <a:lnTo>
                  <a:pt x="8576782" y="3215545"/>
                </a:lnTo>
                <a:lnTo>
                  <a:pt x="8576782" y="3213387"/>
                </a:lnTo>
                <a:lnTo>
                  <a:pt x="8577861" y="3213387"/>
                </a:lnTo>
                <a:lnTo>
                  <a:pt x="8576782" y="3202732"/>
                </a:lnTo>
                <a:lnTo>
                  <a:pt x="8576782" y="3186816"/>
                </a:lnTo>
                <a:lnTo>
                  <a:pt x="8578940" y="3183579"/>
                </a:lnTo>
                <a:lnTo>
                  <a:pt x="8575703" y="3168743"/>
                </a:lnTo>
                <a:lnTo>
                  <a:pt x="8576782" y="3168743"/>
                </a:lnTo>
                <a:cubicBezTo>
                  <a:pt x="8576242" y="3166585"/>
                  <a:pt x="8574804" y="3165146"/>
                  <a:pt x="8572466" y="3164427"/>
                </a:cubicBezTo>
                <a:cubicBezTo>
                  <a:pt x="8567341" y="3174228"/>
                  <a:pt x="8563654" y="3179219"/>
                  <a:pt x="8561406" y="3179398"/>
                </a:cubicBezTo>
                <a:lnTo>
                  <a:pt x="8559248" y="3179398"/>
                </a:lnTo>
                <a:lnTo>
                  <a:pt x="8557090" y="3177240"/>
                </a:lnTo>
                <a:cubicBezTo>
                  <a:pt x="8559248" y="3159527"/>
                  <a:pt x="8562890" y="3147118"/>
                  <a:pt x="8568015" y="3140015"/>
                </a:cubicBezTo>
                <a:lnTo>
                  <a:pt x="8569094" y="3140015"/>
                </a:lnTo>
                <a:lnTo>
                  <a:pt x="8568015" y="3138936"/>
                </a:lnTo>
                <a:lnTo>
                  <a:pt x="8568015" y="3135699"/>
                </a:lnTo>
                <a:cubicBezTo>
                  <a:pt x="8568015" y="3133271"/>
                  <a:pt x="8571297" y="3127606"/>
                  <a:pt x="8577861" y="3118704"/>
                </a:cubicBezTo>
                <a:lnTo>
                  <a:pt x="8575703" y="3110207"/>
                </a:lnTo>
                <a:cubicBezTo>
                  <a:pt x="8575703" y="3107060"/>
                  <a:pt x="8577546" y="3102115"/>
                  <a:pt x="8581233" y="3095371"/>
                </a:cubicBezTo>
                <a:lnTo>
                  <a:pt x="8580019" y="3084716"/>
                </a:lnTo>
                <a:lnTo>
                  <a:pt x="8585549" y="3050727"/>
                </a:lnTo>
                <a:lnTo>
                  <a:pt x="8583391" y="3044253"/>
                </a:lnTo>
                <a:cubicBezTo>
                  <a:pt x="8583391" y="3042455"/>
                  <a:pt x="8586673" y="3040701"/>
                  <a:pt x="8593237" y="3038993"/>
                </a:cubicBezTo>
                <a:lnTo>
                  <a:pt x="8603083" y="3041151"/>
                </a:lnTo>
                <a:lnTo>
                  <a:pt x="8609557" y="3041151"/>
                </a:lnTo>
                <a:cubicBezTo>
                  <a:pt x="8611985" y="3043219"/>
                  <a:pt x="8615311" y="3044253"/>
                  <a:pt x="8619538" y="3044253"/>
                </a:cubicBezTo>
                <a:lnTo>
                  <a:pt x="8620617" y="3045332"/>
                </a:lnTo>
                <a:lnTo>
                  <a:pt x="8620617" y="3046411"/>
                </a:lnTo>
                <a:lnTo>
                  <a:pt x="8617245" y="3050727"/>
                </a:lnTo>
                <a:lnTo>
                  <a:pt x="8618324" y="3050727"/>
                </a:lnTo>
                <a:cubicBezTo>
                  <a:pt x="8621111" y="3047130"/>
                  <a:pt x="8623314" y="3045332"/>
                  <a:pt x="8624933" y="3045332"/>
                </a:cubicBezTo>
                <a:lnTo>
                  <a:pt x="8633700" y="3047490"/>
                </a:lnTo>
                <a:lnTo>
                  <a:pt x="8638016" y="3046411"/>
                </a:lnTo>
                <a:cubicBezTo>
                  <a:pt x="8643141" y="3047850"/>
                  <a:pt x="8645703" y="3049288"/>
                  <a:pt x="8645703" y="3050727"/>
                </a:cubicBezTo>
                <a:lnTo>
                  <a:pt x="8645703" y="3053829"/>
                </a:lnTo>
                <a:cubicBezTo>
                  <a:pt x="8638420" y="3058145"/>
                  <a:pt x="8631856" y="3068441"/>
                  <a:pt x="8626012" y="3084716"/>
                </a:cubicBezTo>
                <a:cubicBezTo>
                  <a:pt x="8618728" y="3089481"/>
                  <a:pt x="8615087" y="3097619"/>
                  <a:pt x="8615087" y="3109128"/>
                </a:cubicBezTo>
                <a:cubicBezTo>
                  <a:pt x="8613648" y="3109308"/>
                  <a:pt x="8612569" y="3111466"/>
                  <a:pt x="8611850" y="3115602"/>
                </a:cubicBezTo>
                <a:lnTo>
                  <a:pt x="8623854" y="3123020"/>
                </a:lnTo>
                <a:lnTo>
                  <a:pt x="8623854" y="3126257"/>
                </a:lnTo>
                <a:lnTo>
                  <a:pt x="8616166" y="3133675"/>
                </a:lnTo>
                <a:cubicBezTo>
                  <a:pt x="8619852" y="3141139"/>
                  <a:pt x="8621696" y="3147882"/>
                  <a:pt x="8621696" y="3153907"/>
                </a:cubicBezTo>
                <a:cubicBezTo>
                  <a:pt x="8621696" y="3166855"/>
                  <a:pt x="8619493" y="3180298"/>
                  <a:pt x="8615087" y="3194234"/>
                </a:cubicBezTo>
                <a:lnTo>
                  <a:pt x="8619538" y="3211229"/>
                </a:lnTo>
                <a:cubicBezTo>
                  <a:pt x="8620976" y="3211229"/>
                  <a:pt x="8621696" y="3213027"/>
                  <a:pt x="8621696" y="3216624"/>
                </a:cubicBezTo>
                <a:lnTo>
                  <a:pt x="8621696" y="3222963"/>
                </a:lnTo>
                <a:lnTo>
                  <a:pt x="8619538" y="3239958"/>
                </a:lnTo>
                <a:lnTo>
                  <a:pt x="8621696" y="3246432"/>
                </a:lnTo>
                <a:lnTo>
                  <a:pt x="8619538" y="3268686"/>
                </a:lnTo>
                <a:lnTo>
                  <a:pt x="8619538" y="3280420"/>
                </a:lnTo>
                <a:lnTo>
                  <a:pt x="8621696" y="3282578"/>
                </a:lnTo>
                <a:cubicBezTo>
                  <a:pt x="8626821" y="3279341"/>
                  <a:pt x="8633025" y="3267652"/>
                  <a:pt x="8640308" y="3247511"/>
                </a:cubicBezTo>
                <a:cubicBezTo>
                  <a:pt x="8643905" y="3244813"/>
                  <a:pt x="8648266" y="3236630"/>
                  <a:pt x="8653391" y="3222963"/>
                </a:cubicBezTo>
                <a:cubicBezTo>
                  <a:pt x="8655549" y="3222963"/>
                  <a:pt x="8657752" y="3214466"/>
                  <a:pt x="8660000" y="3197471"/>
                </a:cubicBezTo>
                <a:lnTo>
                  <a:pt x="8667688" y="3155930"/>
                </a:lnTo>
                <a:cubicBezTo>
                  <a:pt x="8672004" y="3155930"/>
                  <a:pt x="8674162" y="3155255"/>
                  <a:pt x="8674162" y="3153907"/>
                </a:cubicBezTo>
                <a:lnTo>
                  <a:pt x="8674162" y="3152828"/>
                </a:lnTo>
                <a:lnTo>
                  <a:pt x="8673083" y="3151749"/>
                </a:lnTo>
                <a:cubicBezTo>
                  <a:pt x="8667958" y="3149411"/>
                  <a:pt x="8665395" y="3147613"/>
                  <a:pt x="8665395" y="3146354"/>
                </a:cubicBezTo>
                <a:lnTo>
                  <a:pt x="8665395" y="3142173"/>
                </a:lnTo>
                <a:lnTo>
                  <a:pt x="8668767" y="3131517"/>
                </a:lnTo>
                <a:lnTo>
                  <a:pt x="8668767" y="3123020"/>
                </a:lnTo>
                <a:lnTo>
                  <a:pt x="8661079" y="3119783"/>
                </a:lnTo>
                <a:lnTo>
                  <a:pt x="8639229" y="3124099"/>
                </a:lnTo>
                <a:lnTo>
                  <a:pt x="8629384" y="3117625"/>
                </a:lnTo>
                <a:lnTo>
                  <a:pt x="8629384" y="3116681"/>
                </a:lnTo>
                <a:cubicBezTo>
                  <a:pt x="8629384" y="3115602"/>
                  <a:pt x="8631901" y="3113804"/>
                  <a:pt x="8636936" y="3111286"/>
                </a:cubicBezTo>
                <a:lnTo>
                  <a:pt x="8646782" y="3113444"/>
                </a:lnTo>
                <a:lnTo>
                  <a:pt x="8650154" y="3113444"/>
                </a:lnTo>
                <a:lnTo>
                  <a:pt x="8658921" y="3111286"/>
                </a:lnTo>
                <a:lnTo>
                  <a:pt x="8660000" y="3111286"/>
                </a:lnTo>
                <a:lnTo>
                  <a:pt x="8663237" y="3113444"/>
                </a:lnTo>
                <a:lnTo>
                  <a:pt x="8665395" y="3113444"/>
                </a:lnTo>
                <a:lnTo>
                  <a:pt x="8668767" y="3110207"/>
                </a:lnTo>
                <a:lnTo>
                  <a:pt x="8668767" y="3100631"/>
                </a:lnTo>
                <a:lnTo>
                  <a:pt x="8670925" y="3088897"/>
                </a:lnTo>
                <a:lnTo>
                  <a:pt x="8669846" y="3083637"/>
                </a:lnTo>
                <a:lnTo>
                  <a:pt x="8670925" y="3071902"/>
                </a:lnTo>
                <a:lnTo>
                  <a:pt x="8670925" y="3064484"/>
                </a:lnTo>
                <a:lnTo>
                  <a:pt x="8676320" y="3059224"/>
                </a:lnTo>
                <a:cubicBezTo>
                  <a:pt x="8675241" y="3056347"/>
                  <a:pt x="8674162" y="3054908"/>
                  <a:pt x="8673083" y="3054908"/>
                </a:cubicBezTo>
                <a:lnTo>
                  <a:pt x="8669846" y="3055987"/>
                </a:lnTo>
                <a:cubicBezTo>
                  <a:pt x="8666160" y="3051581"/>
                  <a:pt x="8664316" y="3046950"/>
                  <a:pt x="8664316" y="3042095"/>
                </a:cubicBezTo>
                <a:cubicBezTo>
                  <a:pt x="8665755" y="3038948"/>
                  <a:pt x="8667238" y="3037195"/>
                  <a:pt x="8668767" y="3036835"/>
                </a:cubicBezTo>
                <a:close/>
                <a:moveTo>
                  <a:pt x="9291338" y="3036296"/>
                </a:moveTo>
                <a:lnTo>
                  <a:pt x="9320337" y="3055448"/>
                </a:lnTo>
                <a:lnTo>
                  <a:pt x="9323574" y="3068126"/>
                </a:lnTo>
                <a:lnTo>
                  <a:pt x="9323574" y="3072442"/>
                </a:lnTo>
                <a:cubicBezTo>
                  <a:pt x="9317819" y="3079905"/>
                  <a:pt x="9314942" y="3085929"/>
                  <a:pt x="9314942" y="3090515"/>
                </a:cubicBezTo>
                <a:lnTo>
                  <a:pt x="9314942" y="3103194"/>
                </a:lnTo>
                <a:lnTo>
                  <a:pt x="9311705" y="3117086"/>
                </a:lnTo>
                <a:lnTo>
                  <a:pt x="9314942" y="3129764"/>
                </a:lnTo>
                <a:cubicBezTo>
                  <a:pt x="9317100" y="3130483"/>
                  <a:pt x="9318179" y="3132641"/>
                  <a:pt x="9318179" y="3136238"/>
                </a:cubicBezTo>
                <a:lnTo>
                  <a:pt x="9316021" y="3165911"/>
                </a:lnTo>
                <a:lnTo>
                  <a:pt x="9318179" y="3191402"/>
                </a:lnTo>
                <a:lnTo>
                  <a:pt x="9313863" y="3225526"/>
                </a:lnTo>
                <a:lnTo>
                  <a:pt x="9316021" y="3231865"/>
                </a:lnTo>
                <a:lnTo>
                  <a:pt x="9316021" y="3237125"/>
                </a:lnTo>
                <a:lnTo>
                  <a:pt x="9314942" y="3243599"/>
                </a:lnTo>
                <a:lnTo>
                  <a:pt x="9318179" y="3249938"/>
                </a:lnTo>
                <a:cubicBezTo>
                  <a:pt x="9316740" y="3267652"/>
                  <a:pt x="9314582" y="3276509"/>
                  <a:pt x="9311705" y="3276509"/>
                </a:cubicBezTo>
                <a:lnTo>
                  <a:pt x="9312784" y="3277588"/>
                </a:lnTo>
                <a:lnTo>
                  <a:pt x="9312784" y="3278667"/>
                </a:lnTo>
                <a:cubicBezTo>
                  <a:pt x="9312784" y="3281634"/>
                  <a:pt x="9308153" y="3287973"/>
                  <a:pt x="9298891" y="3297684"/>
                </a:cubicBezTo>
                <a:lnTo>
                  <a:pt x="9293496" y="3294582"/>
                </a:lnTo>
                <a:lnTo>
                  <a:pt x="9290259" y="3294582"/>
                </a:lnTo>
                <a:cubicBezTo>
                  <a:pt x="9287382" y="3297190"/>
                  <a:pt x="9282751" y="3299662"/>
                  <a:pt x="9276367" y="3302000"/>
                </a:cubicBezTo>
                <a:cubicBezTo>
                  <a:pt x="9264138" y="3302000"/>
                  <a:pt x="9258024" y="3295616"/>
                  <a:pt x="9258024" y="3282848"/>
                </a:cubicBezTo>
                <a:cubicBezTo>
                  <a:pt x="9258024" y="3279701"/>
                  <a:pt x="9256585" y="3276149"/>
                  <a:pt x="9253708" y="3272193"/>
                </a:cubicBezTo>
                <a:lnTo>
                  <a:pt x="9253708" y="3266932"/>
                </a:lnTo>
                <a:lnTo>
                  <a:pt x="9256945" y="3266932"/>
                </a:lnTo>
                <a:lnTo>
                  <a:pt x="9256945" y="3264774"/>
                </a:lnTo>
                <a:lnTo>
                  <a:pt x="9251550" y="3264774"/>
                </a:lnTo>
                <a:lnTo>
                  <a:pt x="9237658" y="3257356"/>
                </a:lnTo>
                <a:lnTo>
                  <a:pt x="9237658" y="3256277"/>
                </a:lnTo>
                <a:cubicBezTo>
                  <a:pt x="9237658" y="3254839"/>
                  <a:pt x="9238737" y="3254119"/>
                  <a:pt x="9240895" y="3254119"/>
                </a:cubicBezTo>
                <a:lnTo>
                  <a:pt x="9247234" y="3255198"/>
                </a:lnTo>
                <a:cubicBezTo>
                  <a:pt x="9253708" y="3251691"/>
                  <a:pt x="9258744" y="3249938"/>
                  <a:pt x="9262340" y="3249938"/>
                </a:cubicBezTo>
                <a:lnTo>
                  <a:pt x="9267735" y="3249938"/>
                </a:lnTo>
                <a:cubicBezTo>
                  <a:pt x="9267735" y="3246881"/>
                  <a:pt x="9265937" y="3243689"/>
                  <a:pt x="9262340" y="3240362"/>
                </a:cubicBezTo>
                <a:lnTo>
                  <a:pt x="9265577" y="3235102"/>
                </a:lnTo>
                <a:lnTo>
                  <a:pt x="9265577" y="3234023"/>
                </a:lnTo>
                <a:lnTo>
                  <a:pt x="9263419" y="3230786"/>
                </a:lnTo>
                <a:lnTo>
                  <a:pt x="9263419" y="3226605"/>
                </a:lnTo>
                <a:cubicBezTo>
                  <a:pt x="9266117" y="3215905"/>
                  <a:pt x="9267915" y="3210554"/>
                  <a:pt x="9268814" y="3210554"/>
                </a:cubicBezTo>
                <a:lnTo>
                  <a:pt x="9269893" y="3210554"/>
                </a:lnTo>
                <a:cubicBezTo>
                  <a:pt x="9266297" y="3205249"/>
                  <a:pt x="9264498" y="3199944"/>
                  <a:pt x="9264498" y="3194639"/>
                </a:cubicBezTo>
                <a:lnTo>
                  <a:pt x="9265577" y="3191402"/>
                </a:lnTo>
                <a:lnTo>
                  <a:pt x="9260182" y="3190458"/>
                </a:lnTo>
                <a:cubicBezTo>
                  <a:pt x="9258204" y="3191807"/>
                  <a:pt x="9250696" y="3192841"/>
                  <a:pt x="9237658" y="3193560"/>
                </a:cubicBezTo>
                <a:lnTo>
                  <a:pt x="9236579" y="3194639"/>
                </a:lnTo>
                <a:lnTo>
                  <a:pt x="9237658" y="3195718"/>
                </a:lnTo>
                <a:lnTo>
                  <a:pt x="9237658" y="3200978"/>
                </a:lnTo>
                <a:lnTo>
                  <a:pt x="9234421" y="3211633"/>
                </a:lnTo>
                <a:lnTo>
                  <a:pt x="9233342" y="3211633"/>
                </a:lnTo>
                <a:lnTo>
                  <a:pt x="9234421" y="3212712"/>
                </a:lnTo>
                <a:lnTo>
                  <a:pt x="9234421" y="3219052"/>
                </a:lnTo>
                <a:cubicBezTo>
                  <a:pt x="9234421" y="3220490"/>
                  <a:pt x="9232623" y="3221210"/>
                  <a:pt x="9229026" y="3221210"/>
                </a:cubicBezTo>
                <a:lnTo>
                  <a:pt x="9226868" y="3232944"/>
                </a:lnTo>
                <a:lnTo>
                  <a:pt x="9227947" y="3237125"/>
                </a:lnTo>
                <a:cubicBezTo>
                  <a:pt x="9222732" y="3249174"/>
                  <a:pt x="9217741" y="3255198"/>
                  <a:pt x="9212976" y="3255198"/>
                </a:cubicBezTo>
                <a:cubicBezTo>
                  <a:pt x="9208660" y="3258435"/>
                  <a:pt x="9206502" y="3262347"/>
                  <a:pt x="9206502" y="3266932"/>
                </a:cubicBezTo>
                <a:cubicBezTo>
                  <a:pt x="9193913" y="3273676"/>
                  <a:pt x="9183168" y="3281095"/>
                  <a:pt x="9174266" y="3289187"/>
                </a:cubicBezTo>
                <a:cubicBezTo>
                  <a:pt x="9169950" y="3294222"/>
                  <a:pt x="9167073" y="3296740"/>
                  <a:pt x="9165634" y="3296740"/>
                </a:cubicBezTo>
                <a:cubicBezTo>
                  <a:pt x="9158441" y="3296740"/>
                  <a:pt x="9154844" y="3293908"/>
                  <a:pt x="9154844" y="3288243"/>
                </a:cubicBezTo>
                <a:lnTo>
                  <a:pt x="9154844" y="3283927"/>
                </a:lnTo>
                <a:lnTo>
                  <a:pt x="9157002" y="3281769"/>
                </a:lnTo>
                <a:lnTo>
                  <a:pt x="9163476" y="3281769"/>
                </a:lnTo>
                <a:cubicBezTo>
                  <a:pt x="9167073" y="3271159"/>
                  <a:pt x="9171389" y="3265853"/>
                  <a:pt x="9176424" y="3265853"/>
                </a:cubicBezTo>
                <a:lnTo>
                  <a:pt x="9177504" y="3265853"/>
                </a:lnTo>
                <a:lnTo>
                  <a:pt x="9177504" y="3263695"/>
                </a:lnTo>
                <a:cubicBezTo>
                  <a:pt x="9175346" y="3261088"/>
                  <a:pt x="9174266" y="3258615"/>
                  <a:pt x="9174266" y="3256277"/>
                </a:cubicBezTo>
                <a:cubicBezTo>
                  <a:pt x="9174266" y="3254209"/>
                  <a:pt x="9177144" y="3250298"/>
                  <a:pt x="9182899" y="3244543"/>
                </a:cubicBezTo>
                <a:lnTo>
                  <a:pt x="9182899" y="3242520"/>
                </a:lnTo>
                <a:lnTo>
                  <a:pt x="9181820" y="3238204"/>
                </a:lnTo>
                <a:lnTo>
                  <a:pt x="9182899" y="3235102"/>
                </a:lnTo>
                <a:lnTo>
                  <a:pt x="9181820" y="3235102"/>
                </a:lnTo>
                <a:cubicBezTo>
                  <a:pt x="9180740" y="3235102"/>
                  <a:pt x="9178942" y="3237934"/>
                  <a:pt x="9176424" y="3243599"/>
                </a:cubicBezTo>
                <a:lnTo>
                  <a:pt x="9174266" y="3243599"/>
                </a:lnTo>
                <a:lnTo>
                  <a:pt x="9152686" y="3241441"/>
                </a:lnTo>
                <a:lnTo>
                  <a:pt x="9140952" y="3242520"/>
                </a:lnTo>
                <a:cubicBezTo>
                  <a:pt x="9135917" y="3236136"/>
                  <a:pt x="9133399" y="3231865"/>
                  <a:pt x="9133399" y="3229707"/>
                </a:cubicBezTo>
                <a:lnTo>
                  <a:pt x="9133399" y="3225526"/>
                </a:lnTo>
                <a:cubicBezTo>
                  <a:pt x="9122699" y="3226335"/>
                  <a:pt x="9117349" y="3228448"/>
                  <a:pt x="9117349" y="3231865"/>
                </a:cubicBezTo>
                <a:lnTo>
                  <a:pt x="9117349" y="3238204"/>
                </a:lnTo>
                <a:cubicBezTo>
                  <a:pt x="9120136" y="3241441"/>
                  <a:pt x="9121530" y="3243914"/>
                  <a:pt x="9121530" y="3245622"/>
                </a:cubicBezTo>
                <a:cubicBezTo>
                  <a:pt x="9120721" y="3252006"/>
                  <a:pt x="9117529" y="3255198"/>
                  <a:pt x="9111954" y="3255198"/>
                </a:cubicBezTo>
                <a:cubicBezTo>
                  <a:pt x="9109077" y="3255198"/>
                  <a:pt x="9107638" y="3254524"/>
                  <a:pt x="9107638" y="3253175"/>
                </a:cubicBezTo>
                <a:lnTo>
                  <a:pt x="9106559" y="3254119"/>
                </a:lnTo>
                <a:lnTo>
                  <a:pt x="9105480" y="3254119"/>
                </a:lnTo>
                <a:lnTo>
                  <a:pt x="9092532" y="3249938"/>
                </a:lnTo>
                <a:lnTo>
                  <a:pt x="9081877" y="3252096"/>
                </a:lnTo>
                <a:lnTo>
                  <a:pt x="9077561" y="3247780"/>
                </a:lnTo>
                <a:lnTo>
                  <a:pt x="9078640" y="3235102"/>
                </a:lnTo>
                <a:lnTo>
                  <a:pt x="9077561" y="3230786"/>
                </a:lnTo>
                <a:lnTo>
                  <a:pt x="9080798" y="3227549"/>
                </a:lnTo>
                <a:cubicBezTo>
                  <a:pt x="9079539" y="3222064"/>
                  <a:pt x="9078100" y="3219231"/>
                  <a:pt x="9076482" y="3219052"/>
                </a:cubicBezTo>
                <a:lnTo>
                  <a:pt x="9078640" y="3200978"/>
                </a:lnTo>
                <a:lnTo>
                  <a:pt x="9075403" y="3192481"/>
                </a:lnTo>
                <a:lnTo>
                  <a:pt x="9075403" y="3161729"/>
                </a:lnTo>
                <a:cubicBezTo>
                  <a:pt x="9075583" y="3156784"/>
                  <a:pt x="9076302" y="3154311"/>
                  <a:pt x="9077561" y="3154311"/>
                </a:cubicBezTo>
                <a:lnTo>
                  <a:pt x="9075403" y="3147837"/>
                </a:lnTo>
                <a:lnTo>
                  <a:pt x="9075403" y="3145814"/>
                </a:lnTo>
                <a:lnTo>
                  <a:pt x="9076482" y="3116007"/>
                </a:lnTo>
                <a:lnTo>
                  <a:pt x="9075403" y="3102249"/>
                </a:lnTo>
                <a:lnTo>
                  <a:pt x="9082956" y="3096854"/>
                </a:lnTo>
                <a:lnTo>
                  <a:pt x="9082956" y="3093752"/>
                </a:lnTo>
                <a:cubicBezTo>
                  <a:pt x="9078640" y="3089436"/>
                  <a:pt x="9076482" y="3085885"/>
                  <a:pt x="9076482" y="3083097"/>
                </a:cubicBezTo>
                <a:lnTo>
                  <a:pt x="9076482" y="3077702"/>
                </a:lnTo>
                <a:lnTo>
                  <a:pt x="9078640" y="3074600"/>
                </a:lnTo>
                <a:lnTo>
                  <a:pt x="9077561" y="3073521"/>
                </a:lnTo>
                <a:lnTo>
                  <a:pt x="9078640" y="3068126"/>
                </a:lnTo>
                <a:lnTo>
                  <a:pt x="9078640" y="3067182"/>
                </a:lnTo>
                <a:lnTo>
                  <a:pt x="9073245" y="3051132"/>
                </a:lnTo>
                <a:lnTo>
                  <a:pt x="9076482" y="3049108"/>
                </a:lnTo>
                <a:lnTo>
                  <a:pt x="9078640" y="3049108"/>
                </a:lnTo>
                <a:cubicBezTo>
                  <a:pt x="9085743" y="3053694"/>
                  <a:pt x="9095050" y="3056841"/>
                  <a:pt x="9106559" y="3058550"/>
                </a:cubicBezTo>
                <a:cubicBezTo>
                  <a:pt x="9106559" y="3059809"/>
                  <a:pt x="9111909" y="3061967"/>
                  <a:pt x="9122609" y="3065024"/>
                </a:cubicBezTo>
                <a:lnTo>
                  <a:pt x="9123688" y="3065024"/>
                </a:lnTo>
                <a:lnTo>
                  <a:pt x="9126925" y="3062866"/>
                </a:lnTo>
                <a:lnTo>
                  <a:pt x="9131241" y="3062866"/>
                </a:lnTo>
                <a:lnTo>
                  <a:pt x="9135557" y="3065024"/>
                </a:lnTo>
                <a:cubicBezTo>
                  <a:pt x="9141672" y="3062326"/>
                  <a:pt x="9147741" y="3056661"/>
                  <a:pt x="9153765" y="3048030"/>
                </a:cubicBezTo>
                <a:lnTo>
                  <a:pt x="9155923" y="3048030"/>
                </a:lnTo>
                <a:cubicBezTo>
                  <a:pt x="9158081" y="3048209"/>
                  <a:pt x="9160239" y="3051716"/>
                  <a:pt x="9162397" y="3058550"/>
                </a:cubicBezTo>
                <a:cubicBezTo>
                  <a:pt x="9173907" y="3060348"/>
                  <a:pt x="9179662" y="3063540"/>
                  <a:pt x="9179662" y="3068126"/>
                </a:cubicBezTo>
                <a:lnTo>
                  <a:pt x="9186001" y="3067182"/>
                </a:lnTo>
                <a:lnTo>
                  <a:pt x="9191396" y="3069205"/>
                </a:lnTo>
                <a:lnTo>
                  <a:pt x="9193554" y="3066103"/>
                </a:lnTo>
                <a:lnTo>
                  <a:pt x="9190317" y="3044792"/>
                </a:lnTo>
                <a:lnTo>
                  <a:pt x="9191396" y="3043713"/>
                </a:lnTo>
                <a:lnTo>
                  <a:pt x="9194633" y="3043713"/>
                </a:lnTo>
                <a:lnTo>
                  <a:pt x="9223631" y="3051132"/>
                </a:lnTo>
                <a:lnTo>
                  <a:pt x="9231184" y="3050053"/>
                </a:lnTo>
                <a:cubicBezTo>
                  <a:pt x="9231184" y="3052031"/>
                  <a:pt x="9236219" y="3054863"/>
                  <a:pt x="9246290" y="3058550"/>
                </a:cubicBezTo>
                <a:lnTo>
                  <a:pt x="9246290" y="3060708"/>
                </a:lnTo>
                <a:lnTo>
                  <a:pt x="9248313" y="3060708"/>
                </a:lnTo>
                <a:cubicBezTo>
                  <a:pt x="9248313" y="3057920"/>
                  <a:pt x="9250471" y="3056527"/>
                  <a:pt x="9254787" y="3056527"/>
                </a:cubicBezTo>
                <a:lnTo>
                  <a:pt x="9259103" y="3056527"/>
                </a:lnTo>
                <a:lnTo>
                  <a:pt x="9263419" y="3059629"/>
                </a:lnTo>
                <a:lnTo>
                  <a:pt x="9280548" y="3051132"/>
                </a:lnTo>
                <a:lnTo>
                  <a:pt x="9279469" y="3050053"/>
                </a:lnTo>
                <a:lnTo>
                  <a:pt x="9279469" y="3045871"/>
                </a:lnTo>
                <a:cubicBezTo>
                  <a:pt x="9285044" y="3039488"/>
                  <a:pt x="9289001" y="3036296"/>
                  <a:pt x="9291338" y="3036296"/>
                </a:cubicBezTo>
                <a:close/>
                <a:moveTo>
                  <a:pt x="1202254" y="3035891"/>
                </a:moveTo>
                <a:lnTo>
                  <a:pt x="1208593" y="3035891"/>
                </a:lnTo>
                <a:lnTo>
                  <a:pt x="1233275" y="3054099"/>
                </a:lnTo>
                <a:cubicBezTo>
                  <a:pt x="1236152" y="3054099"/>
                  <a:pt x="1237591" y="3057696"/>
                  <a:pt x="1237591" y="3064889"/>
                </a:cubicBezTo>
                <a:lnTo>
                  <a:pt x="1238670" y="3064889"/>
                </a:lnTo>
                <a:cubicBezTo>
                  <a:pt x="1238670" y="3061292"/>
                  <a:pt x="1239389" y="3059494"/>
                  <a:pt x="1240827" y="3059494"/>
                </a:cubicBezTo>
                <a:cubicBezTo>
                  <a:pt x="1246492" y="3064979"/>
                  <a:pt x="1249325" y="3069250"/>
                  <a:pt x="1249325" y="3072307"/>
                </a:cubicBezTo>
                <a:lnTo>
                  <a:pt x="1249325" y="3082018"/>
                </a:lnTo>
                <a:lnTo>
                  <a:pt x="1247302" y="3084176"/>
                </a:lnTo>
                <a:lnTo>
                  <a:pt x="1245145" y="3084176"/>
                </a:lnTo>
                <a:lnTo>
                  <a:pt x="1244064" y="3083097"/>
                </a:lnTo>
                <a:lnTo>
                  <a:pt x="1242985" y="3083097"/>
                </a:lnTo>
                <a:cubicBezTo>
                  <a:pt x="1242985" y="3084716"/>
                  <a:pt x="1240108" y="3085795"/>
                  <a:pt x="1234354" y="3086334"/>
                </a:cubicBezTo>
                <a:cubicBezTo>
                  <a:pt x="1233454" y="3082738"/>
                  <a:pt x="1232375" y="3080939"/>
                  <a:pt x="1231117" y="3080939"/>
                </a:cubicBezTo>
                <a:lnTo>
                  <a:pt x="1227880" y="3080939"/>
                </a:lnTo>
                <a:lnTo>
                  <a:pt x="1227880" y="3086334"/>
                </a:lnTo>
                <a:cubicBezTo>
                  <a:pt x="1230038" y="3086334"/>
                  <a:pt x="1231117" y="3087008"/>
                  <a:pt x="1231117" y="3088357"/>
                </a:cubicBezTo>
                <a:cubicBezTo>
                  <a:pt x="1197398" y="3104093"/>
                  <a:pt x="1178470" y="3113759"/>
                  <a:pt x="1174334" y="3117355"/>
                </a:cubicBezTo>
                <a:lnTo>
                  <a:pt x="1178650" y="3123829"/>
                </a:lnTo>
                <a:cubicBezTo>
                  <a:pt x="1172177" y="3136508"/>
                  <a:pt x="1168940" y="3148287"/>
                  <a:pt x="1168940" y="3159167"/>
                </a:cubicBezTo>
                <a:lnTo>
                  <a:pt x="1170019" y="3160246"/>
                </a:lnTo>
                <a:lnTo>
                  <a:pt x="1171098" y="3160246"/>
                </a:lnTo>
                <a:lnTo>
                  <a:pt x="1175413" y="3159167"/>
                </a:lnTo>
                <a:lnTo>
                  <a:pt x="1186203" y="3163483"/>
                </a:lnTo>
                <a:lnTo>
                  <a:pt x="1187147" y="3163483"/>
                </a:lnTo>
                <a:lnTo>
                  <a:pt x="1190384" y="3161325"/>
                </a:lnTo>
                <a:lnTo>
                  <a:pt x="1192543" y="3161325"/>
                </a:lnTo>
                <a:lnTo>
                  <a:pt x="1197938" y="3165641"/>
                </a:lnTo>
                <a:lnTo>
                  <a:pt x="1201175" y="3162404"/>
                </a:lnTo>
                <a:lnTo>
                  <a:pt x="1202254" y="3162404"/>
                </a:lnTo>
                <a:lnTo>
                  <a:pt x="1203332" y="3168743"/>
                </a:lnTo>
                <a:lnTo>
                  <a:pt x="1202254" y="3169822"/>
                </a:lnTo>
                <a:lnTo>
                  <a:pt x="1200096" y="3169822"/>
                </a:lnTo>
                <a:cubicBezTo>
                  <a:pt x="1197039" y="3167754"/>
                  <a:pt x="1192048" y="3166720"/>
                  <a:pt x="1185125" y="3166720"/>
                </a:cubicBezTo>
                <a:cubicBezTo>
                  <a:pt x="1175773" y="3167529"/>
                  <a:pt x="1171098" y="3168473"/>
                  <a:pt x="1171098" y="3169552"/>
                </a:cubicBezTo>
                <a:lnTo>
                  <a:pt x="1167860" y="3180612"/>
                </a:lnTo>
                <a:lnTo>
                  <a:pt x="1168940" y="3183849"/>
                </a:lnTo>
                <a:lnTo>
                  <a:pt x="1164759" y="3188165"/>
                </a:lnTo>
                <a:cubicBezTo>
                  <a:pt x="1167725" y="3192032"/>
                  <a:pt x="1170557" y="3199135"/>
                  <a:pt x="1173255" y="3209475"/>
                </a:cubicBezTo>
                <a:cubicBezTo>
                  <a:pt x="1171998" y="3210914"/>
                  <a:pt x="1170918" y="3217703"/>
                  <a:pt x="1170019" y="3229842"/>
                </a:cubicBezTo>
                <a:lnTo>
                  <a:pt x="1168940" y="3230921"/>
                </a:lnTo>
                <a:lnTo>
                  <a:pt x="1172177" y="3248185"/>
                </a:lnTo>
                <a:cubicBezTo>
                  <a:pt x="1169658" y="3257086"/>
                  <a:pt x="1166467" y="3262437"/>
                  <a:pt x="1162601" y="3264235"/>
                </a:cubicBezTo>
                <a:lnTo>
                  <a:pt x="1162601" y="3265314"/>
                </a:lnTo>
                <a:cubicBezTo>
                  <a:pt x="1162601" y="3267472"/>
                  <a:pt x="1163679" y="3268551"/>
                  <a:pt x="1165837" y="3268551"/>
                </a:cubicBezTo>
                <a:lnTo>
                  <a:pt x="1166782" y="3269630"/>
                </a:lnTo>
                <a:lnTo>
                  <a:pt x="1166782" y="3272732"/>
                </a:lnTo>
                <a:cubicBezTo>
                  <a:pt x="1166782" y="3278127"/>
                  <a:pt x="1164308" y="3282083"/>
                  <a:pt x="1159362" y="3284601"/>
                </a:cubicBezTo>
                <a:lnTo>
                  <a:pt x="1160443" y="3285680"/>
                </a:lnTo>
                <a:lnTo>
                  <a:pt x="1160443" y="3287838"/>
                </a:lnTo>
                <a:cubicBezTo>
                  <a:pt x="1157024" y="3294222"/>
                  <a:pt x="1154147" y="3297414"/>
                  <a:pt x="1151810" y="3297414"/>
                </a:cubicBezTo>
                <a:lnTo>
                  <a:pt x="1143313" y="3294177"/>
                </a:lnTo>
                <a:lnTo>
                  <a:pt x="1133601" y="3297414"/>
                </a:lnTo>
                <a:lnTo>
                  <a:pt x="1127127" y="3296335"/>
                </a:lnTo>
                <a:cubicBezTo>
                  <a:pt x="1124519" y="3298493"/>
                  <a:pt x="1119171" y="3299932"/>
                  <a:pt x="1111078" y="3300651"/>
                </a:cubicBezTo>
                <a:cubicBezTo>
                  <a:pt x="1107302" y="3300651"/>
                  <a:pt x="1102670" y="3292064"/>
                  <a:pt x="1097185" y="3274890"/>
                </a:cubicBezTo>
                <a:cubicBezTo>
                  <a:pt x="1091430" y="3268506"/>
                  <a:pt x="1078572" y="3260998"/>
                  <a:pt x="1058612" y="3252366"/>
                </a:cubicBezTo>
                <a:lnTo>
                  <a:pt x="1056453" y="3249264"/>
                </a:lnTo>
                <a:cubicBezTo>
                  <a:pt x="1056453" y="3247825"/>
                  <a:pt x="1062881" y="3245308"/>
                  <a:pt x="1075739" y="3241711"/>
                </a:cubicBezTo>
                <a:lnTo>
                  <a:pt x="1086396" y="3241711"/>
                </a:lnTo>
                <a:lnTo>
                  <a:pt x="1091791" y="3246027"/>
                </a:lnTo>
                <a:lnTo>
                  <a:pt x="1099343" y="3246027"/>
                </a:lnTo>
                <a:cubicBezTo>
                  <a:pt x="1099343" y="3243869"/>
                  <a:pt x="1100062" y="3242790"/>
                  <a:pt x="1101500" y="3242790"/>
                </a:cubicBezTo>
                <a:lnTo>
                  <a:pt x="1109998" y="3244948"/>
                </a:lnTo>
                <a:lnTo>
                  <a:pt x="1113235" y="3244948"/>
                </a:lnTo>
                <a:lnTo>
                  <a:pt x="1118630" y="3239553"/>
                </a:lnTo>
                <a:lnTo>
                  <a:pt x="1118630" y="3238474"/>
                </a:lnTo>
                <a:lnTo>
                  <a:pt x="1117551" y="3233079"/>
                </a:lnTo>
                <a:lnTo>
                  <a:pt x="1121867" y="3218107"/>
                </a:lnTo>
                <a:lnTo>
                  <a:pt x="1117551" y="3207452"/>
                </a:lnTo>
                <a:lnTo>
                  <a:pt x="1118630" y="3202057"/>
                </a:lnTo>
                <a:lnTo>
                  <a:pt x="1117551" y="3193425"/>
                </a:lnTo>
                <a:lnTo>
                  <a:pt x="1120788" y="3184928"/>
                </a:lnTo>
                <a:lnTo>
                  <a:pt x="1120788" y="3181691"/>
                </a:lnTo>
                <a:cubicBezTo>
                  <a:pt x="1119709" y="3171531"/>
                  <a:pt x="1116472" y="3166450"/>
                  <a:pt x="1111078" y="3166450"/>
                </a:cubicBezTo>
                <a:lnTo>
                  <a:pt x="1097185" y="3164562"/>
                </a:lnTo>
                <a:lnTo>
                  <a:pt x="1097185" y="3165641"/>
                </a:lnTo>
                <a:lnTo>
                  <a:pt x="1098264" y="3165371"/>
                </a:lnTo>
                <a:lnTo>
                  <a:pt x="1098264" y="3166450"/>
                </a:lnTo>
                <a:lnTo>
                  <a:pt x="1089633" y="3168473"/>
                </a:lnTo>
                <a:lnTo>
                  <a:pt x="1067109" y="3168473"/>
                </a:lnTo>
                <a:cubicBezTo>
                  <a:pt x="1062163" y="3168473"/>
                  <a:pt x="1058251" y="3167799"/>
                  <a:pt x="1055375" y="3166450"/>
                </a:cubicBezTo>
                <a:lnTo>
                  <a:pt x="1048901" y="3170631"/>
                </a:lnTo>
                <a:lnTo>
                  <a:pt x="1046741" y="3170631"/>
                </a:lnTo>
                <a:cubicBezTo>
                  <a:pt x="1044854" y="3170631"/>
                  <a:pt x="1043820" y="3168878"/>
                  <a:pt x="1043640" y="3165371"/>
                </a:cubicBezTo>
                <a:lnTo>
                  <a:pt x="1036087" y="3167394"/>
                </a:lnTo>
                <a:cubicBezTo>
                  <a:pt x="1021071" y="3166765"/>
                  <a:pt x="1013563" y="3165821"/>
                  <a:pt x="1013563" y="3164562"/>
                </a:cubicBezTo>
                <a:lnTo>
                  <a:pt x="1013563" y="3162404"/>
                </a:lnTo>
                <a:cubicBezTo>
                  <a:pt x="1013563" y="3160785"/>
                  <a:pt x="1015360" y="3159706"/>
                  <a:pt x="1018958" y="3159167"/>
                </a:cubicBezTo>
                <a:lnTo>
                  <a:pt x="1031769" y="3160246"/>
                </a:lnTo>
                <a:lnTo>
                  <a:pt x="1043640" y="3158088"/>
                </a:lnTo>
                <a:lnTo>
                  <a:pt x="1046741" y="3164562"/>
                </a:lnTo>
                <a:lnTo>
                  <a:pt x="1045663" y="3165641"/>
                </a:lnTo>
                <a:cubicBezTo>
                  <a:pt x="1047101" y="3165641"/>
                  <a:pt x="1047822" y="3166225"/>
                  <a:pt x="1047822" y="3167394"/>
                </a:cubicBezTo>
                <a:lnTo>
                  <a:pt x="1048901" y="3167394"/>
                </a:lnTo>
                <a:lnTo>
                  <a:pt x="1048901" y="3166450"/>
                </a:lnTo>
                <a:lnTo>
                  <a:pt x="1046741" y="3160246"/>
                </a:lnTo>
                <a:lnTo>
                  <a:pt x="1047822" y="3159167"/>
                </a:lnTo>
                <a:lnTo>
                  <a:pt x="1053217" y="3160246"/>
                </a:lnTo>
                <a:lnTo>
                  <a:pt x="1070345" y="3155930"/>
                </a:lnTo>
                <a:lnTo>
                  <a:pt x="1085317" y="3155930"/>
                </a:lnTo>
                <a:lnTo>
                  <a:pt x="1089633" y="3159167"/>
                </a:lnTo>
                <a:lnTo>
                  <a:pt x="1097185" y="3159167"/>
                </a:lnTo>
                <a:cubicBezTo>
                  <a:pt x="1099881" y="3157009"/>
                  <a:pt x="1102400" y="3155930"/>
                  <a:pt x="1104737" y="3155930"/>
                </a:cubicBezTo>
                <a:cubicBezTo>
                  <a:pt x="1107346" y="3155930"/>
                  <a:pt x="1110178" y="3157009"/>
                  <a:pt x="1113235" y="3159167"/>
                </a:cubicBezTo>
                <a:lnTo>
                  <a:pt x="1117551" y="3159167"/>
                </a:lnTo>
                <a:lnTo>
                  <a:pt x="1117551" y="3158088"/>
                </a:lnTo>
                <a:lnTo>
                  <a:pt x="1115394" y="3149456"/>
                </a:lnTo>
                <a:cubicBezTo>
                  <a:pt x="1116113" y="3141453"/>
                  <a:pt x="1117191" y="3136463"/>
                  <a:pt x="1118630" y="3134485"/>
                </a:cubicBezTo>
                <a:lnTo>
                  <a:pt x="1115394" y="3109802"/>
                </a:lnTo>
                <a:lnTo>
                  <a:pt x="1118630" y="3107644"/>
                </a:lnTo>
                <a:lnTo>
                  <a:pt x="1124025" y="3107644"/>
                </a:lnTo>
                <a:cubicBezTo>
                  <a:pt x="1126633" y="3109802"/>
                  <a:pt x="1129106" y="3110881"/>
                  <a:pt x="1131443" y="3110881"/>
                </a:cubicBezTo>
                <a:lnTo>
                  <a:pt x="1137919" y="3108723"/>
                </a:lnTo>
                <a:lnTo>
                  <a:pt x="1146416" y="3108723"/>
                </a:lnTo>
                <a:lnTo>
                  <a:pt x="1153968" y="3110881"/>
                </a:lnTo>
                <a:cubicBezTo>
                  <a:pt x="1154327" y="3104857"/>
                  <a:pt x="1156846" y="3098428"/>
                  <a:pt x="1161522" y="3091594"/>
                </a:cubicBezTo>
                <a:cubicBezTo>
                  <a:pt x="1161522" y="3085210"/>
                  <a:pt x="1164354" y="3080579"/>
                  <a:pt x="1170019" y="3077702"/>
                </a:cubicBezTo>
                <a:lnTo>
                  <a:pt x="1180808" y="3065968"/>
                </a:lnTo>
                <a:lnTo>
                  <a:pt x="1178650" y="3063810"/>
                </a:lnTo>
                <a:lnTo>
                  <a:pt x="1175413" y="3063810"/>
                </a:lnTo>
                <a:cubicBezTo>
                  <a:pt x="1170737" y="3065698"/>
                  <a:pt x="1166467" y="3066642"/>
                  <a:pt x="1162601" y="3066642"/>
                </a:cubicBezTo>
                <a:lnTo>
                  <a:pt x="1149652" y="3064619"/>
                </a:lnTo>
                <a:lnTo>
                  <a:pt x="1118630" y="3064619"/>
                </a:lnTo>
                <a:lnTo>
                  <a:pt x="1098264" y="3065563"/>
                </a:lnTo>
                <a:lnTo>
                  <a:pt x="1092870" y="3063810"/>
                </a:lnTo>
                <a:lnTo>
                  <a:pt x="1089633" y="3063810"/>
                </a:lnTo>
                <a:cubicBezTo>
                  <a:pt x="1085226" y="3064349"/>
                  <a:pt x="1075964" y="3064934"/>
                  <a:pt x="1061848" y="3065563"/>
                </a:cubicBezTo>
                <a:lnTo>
                  <a:pt x="1057533" y="3063540"/>
                </a:lnTo>
                <a:lnTo>
                  <a:pt x="1054296" y="3064619"/>
                </a:lnTo>
                <a:cubicBezTo>
                  <a:pt x="1049258" y="3064080"/>
                  <a:pt x="1046741" y="3063810"/>
                  <a:pt x="1046741" y="3063810"/>
                </a:cubicBezTo>
                <a:lnTo>
                  <a:pt x="1040402" y="3064619"/>
                </a:lnTo>
                <a:cubicBezTo>
                  <a:pt x="1036625" y="3064619"/>
                  <a:pt x="1034108" y="3063630"/>
                  <a:pt x="1032850" y="3061652"/>
                </a:cubicBezTo>
                <a:lnTo>
                  <a:pt x="1032850" y="3060573"/>
                </a:lnTo>
                <a:lnTo>
                  <a:pt x="1044584" y="3053020"/>
                </a:lnTo>
                <a:lnTo>
                  <a:pt x="1048901" y="3053020"/>
                </a:lnTo>
                <a:lnTo>
                  <a:pt x="1057533" y="3056257"/>
                </a:lnTo>
                <a:lnTo>
                  <a:pt x="1064951" y="3054099"/>
                </a:lnTo>
                <a:lnTo>
                  <a:pt x="1069266" y="3060573"/>
                </a:lnTo>
                <a:lnTo>
                  <a:pt x="1074661" y="3056257"/>
                </a:lnTo>
                <a:lnTo>
                  <a:pt x="1089633" y="3059494"/>
                </a:lnTo>
                <a:lnTo>
                  <a:pt x="1096106" y="3057336"/>
                </a:lnTo>
                <a:lnTo>
                  <a:pt x="1103660" y="3059494"/>
                </a:lnTo>
                <a:lnTo>
                  <a:pt x="1107840" y="3057336"/>
                </a:lnTo>
                <a:lnTo>
                  <a:pt x="1114315" y="3059494"/>
                </a:lnTo>
                <a:lnTo>
                  <a:pt x="1115394" y="3059494"/>
                </a:lnTo>
                <a:cubicBezTo>
                  <a:pt x="1118091" y="3057336"/>
                  <a:pt x="1120609" y="3056257"/>
                  <a:pt x="1122946" y="3056257"/>
                </a:cubicBezTo>
                <a:lnTo>
                  <a:pt x="1129285" y="3057336"/>
                </a:lnTo>
                <a:lnTo>
                  <a:pt x="1141155" y="3056257"/>
                </a:lnTo>
                <a:lnTo>
                  <a:pt x="1164759" y="3056257"/>
                </a:lnTo>
                <a:cubicBezTo>
                  <a:pt x="1168265" y="3056437"/>
                  <a:pt x="1170019" y="3057156"/>
                  <a:pt x="1170019" y="3058415"/>
                </a:cubicBezTo>
                <a:lnTo>
                  <a:pt x="1175413" y="3057336"/>
                </a:lnTo>
                <a:lnTo>
                  <a:pt x="1181887" y="3059494"/>
                </a:lnTo>
                <a:lnTo>
                  <a:pt x="1181887" y="3058415"/>
                </a:lnTo>
                <a:cubicBezTo>
                  <a:pt x="1186473" y="3048434"/>
                  <a:pt x="1193262" y="3040926"/>
                  <a:pt x="1202254" y="3035891"/>
                </a:cubicBezTo>
                <a:close/>
                <a:moveTo>
                  <a:pt x="5120105" y="3035486"/>
                </a:moveTo>
                <a:cubicBezTo>
                  <a:pt x="5127838" y="3035486"/>
                  <a:pt x="5132513" y="3038363"/>
                  <a:pt x="5134132" y="3044118"/>
                </a:cubicBezTo>
                <a:cubicBezTo>
                  <a:pt x="5137729" y="3044118"/>
                  <a:pt x="5142764" y="3049154"/>
                  <a:pt x="5149238" y="3059224"/>
                </a:cubicBezTo>
                <a:cubicBezTo>
                  <a:pt x="5152295" y="3059224"/>
                  <a:pt x="5158409" y="3061382"/>
                  <a:pt x="5167581" y="3065698"/>
                </a:cubicBezTo>
                <a:lnTo>
                  <a:pt x="5168660" y="3064619"/>
                </a:lnTo>
                <a:lnTo>
                  <a:pt x="5167581" y="3059224"/>
                </a:lnTo>
                <a:lnTo>
                  <a:pt x="5167581" y="3051671"/>
                </a:lnTo>
                <a:lnTo>
                  <a:pt x="5169739" y="3049513"/>
                </a:lnTo>
                <a:lnTo>
                  <a:pt x="5176213" y="3049513"/>
                </a:lnTo>
                <a:cubicBezTo>
                  <a:pt x="5182148" y="3054908"/>
                  <a:pt x="5195096" y="3062821"/>
                  <a:pt x="5215057" y="3073251"/>
                </a:cubicBezTo>
                <a:lnTo>
                  <a:pt x="5218294" y="3076488"/>
                </a:lnTo>
                <a:lnTo>
                  <a:pt x="5219373" y="3076488"/>
                </a:lnTo>
                <a:lnTo>
                  <a:pt x="5225847" y="3074330"/>
                </a:lnTo>
                <a:lnTo>
                  <a:pt x="5233265" y="3075409"/>
                </a:lnTo>
                <a:cubicBezTo>
                  <a:pt x="5241718" y="3075409"/>
                  <a:pt x="5248551" y="3070374"/>
                  <a:pt x="5253766" y="3060303"/>
                </a:cubicBezTo>
                <a:cubicBezTo>
                  <a:pt x="5253766" y="3057426"/>
                  <a:pt x="5255205" y="3055268"/>
                  <a:pt x="5258082" y="3053829"/>
                </a:cubicBezTo>
                <a:lnTo>
                  <a:pt x="5269951" y="3053829"/>
                </a:lnTo>
                <a:lnTo>
                  <a:pt x="5277505" y="3062461"/>
                </a:lnTo>
                <a:cubicBezTo>
                  <a:pt x="5292611" y="3072172"/>
                  <a:pt x="5300523" y="3080085"/>
                  <a:pt x="5301243" y="3086199"/>
                </a:cubicBezTo>
                <a:lnTo>
                  <a:pt x="5301243" y="3087278"/>
                </a:lnTo>
                <a:cubicBezTo>
                  <a:pt x="5301243" y="3089796"/>
                  <a:pt x="5298725" y="3096585"/>
                  <a:pt x="5293690" y="3107644"/>
                </a:cubicBezTo>
                <a:lnTo>
                  <a:pt x="5294769" y="3115197"/>
                </a:lnTo>
                <a:lnTo>
                  <a:pt x="5293690" y="3119513"/>
                </a:lnTo>
                <a:lnTo>
                  <a:pt x="5294769" y="3124908"/>
                </a:lnTo>
                <a:cubicBezTo>
                  <a:pt x="5294769" y="3128505"/>
                  <a:pt x="5294049" y="3130303"/>
                  <a:pt x="5292611" y="3130303"/>
                </a:cubicBezTo>
                <a:lnTo>
                  <a:pt x="5293690" y="3131382"/>
                </a:lnTo>
                <a:lnTo>
                  <a:pt x="5293690" y="3137857"/>
                </a:lnTo>
                <a:lnTo>
                  <a:pt x="5291532" y="3141094"/>
                </a:lnTo>
                <a:lnTo>
                  <a:pt x="5293690" y="3144331"/>
                </a:lnTo>
                <a:cubicBezTo>
                  <a:pt x="5290992" y="3160156"/>
                  <a:pt x="5289194" y="3168069"/>
                  <a:pt x="5288295" y="3168069"/>
                </a:cubicBezTo>
                <a:lnTo>
                  <a:pt x="5285058" y="3168069"/>
                </a:lnTo>
                <a:lnTo>
                  <a:pt x="5285058" y="3171306"/>
                </a:lnTo>
                <a:lnTo>
                  <a:pt x="5290453" y="3171306"/>
                </a:lnTo>
                <a:cubicBezTo>
                  <a:pt x="5293330" y="3171306"/>
                  <a:pt x="5294769" y="3177420"/>
                  <a:pt x="5294769" y="3189649"/>
                </a:cubicBezTo>
                <a:lnTo>
                  <a:pt x="5294769" y="3192886"/>
                </a:lnTo>
                <a:cubicBezTo>
                  <a:pt x="5294769" y="3195403"/>
                  <a:pt x="5293330" y="3198281"/>
                  <a:pt x="5290453" y="3201518"/>
                </a:cubicBezTo>
                <a:lnTo>
                  <a:pt x="5292611" y="3218782"/>
                </a:lnTo>
                <a:lnTo>
                  <a:pt x="5292611" y="3220940"/>
                </a:lnTo>
                <a:lnTo>
                  <a:pt x="5289374" y="3225256"/>
                </a:lnTo>
                <a:lnTo>
                  <a:pt x="5289374" y="3227414"/>
                </a:lnTo>
                <a:cubicBezTo>
                  <a:pt x="5292970" y="3227414"/>
                  <a:pt x="5294769" y="3228133"/>
                  <a:pt x="5294769" y="3229572"/>
                </a:cubicBezTo>
                <a:lnTo>
                  <a:pt x="5294769" y="3230651"/>
                </a:lnTo>
                <a:lnTo>
                  <a:pt x="5291532" y="3233888"/>
                </a:lnTo>
                <a:lnTo>
                  <a:pt x="5288295" y="3232809"/>
                </a:lnTo>
                <a:lnTo>
                  <a:pt x="5288295" y="3234832"/>
                </a:lnTo>
                <a:lnTo>
                  <a:pt x="5294769" y="3242385"/>
                </a:lnTo>
                <a:lnTo>
                  <a:pt x="5294769" y="3273676"/>
                </a:lnTo>
                <a:cubicBezTo>
                  <a:pt x="5292611" y="3286624"/>
                  <a:pt x="5287575" y="3293098"/>
                  <a:pt x="5279663" y="3293098"/>
                </a:cubicBezTo>
                <a:lnTo>
                  <a:pt x="5265635" y="3290940"/>
                </a:lnTo>
                <a:lnTo>
                  <a:pt x="5262398" y="3294177"/>
                </a:lnTo>
                <a:lnTo>
                  <a:pt x="5254845" y="3294177"/>
                </a:lnTo>
                <a:cubicBezTo>
                  <a:pt x="5250889" y="3294177"/>
                  <a:pt x="5246933" y="3291660"/>
                  <a:pt x="5242976" y="3286624"/>
                </a:cubicBezTo>
                <a:lnTo>
                  <a:pt x="5242976" y="3285545"/>
                </a:lnTo>
                <a:cubicBezTo>
                  <a:pt x="5243156" y="3281949"/>
                  <a:pt x="5243876" y="3280150"/>
                  <a:pt x="5245134" y="3280150"/>
                </a:cubicBezTo>
                <a:lnTo>
                  <a:pt x="5242976" y="3267202"/>
                </a:lnTo>
                <a:lnTo>
                  <a:pt x="5238660" y="3268281"/>
                </a:lnTo>
                <a:lnTo>
                  <a:pt x="5232186" y="3265044"/>
                </a:lnTo>
                <a:lnTo>
                  <a:pt x="5223689" y="3266123"/>
                </a:lnTo>
                <a:lnTo>
                  <a:pt x="5217215" y="3265044"/>
                </a:lnTo>
                <a:lnTo>
                  <a:pt x="5216136" y="3266123"/>
                </a:lnTo>
                <a:lnTo>
                  <a:pt x="5216136" y="3267202"/>
                </a:lnTo>
                <a:lnTo>
                  <a:pt x="5217215" y="3275834"/>
                </a:lnTo>
                <a:cubicBezTo>
                  <a:pt x="5217215" y="3284286"/>
                  <a:pt x="5214338" y="3290760"/>
                  <a:pt x="5208583" y="3295256"/>
                </a:cubicBezTo>
                <a:cubicBezTo>
                  <a:pt x="5202109" y="3295256"/>
                  <a:pt x="5194916" y="3293458"/>
                  <a:pt x="5187003" y="3289861"/>
                </a:cubicBezTo>
                <a:lnTo>
                  <a:pt x="5175134" y="3293098"/>
                </a:lnTo>
                <a:lnTo>
                  <a:pt x="5167581" y="3285545"/>
                </a:lnTo>
                <a:lnTo>
                  <a:pt x="5167581" y="3273676"/>
                </a:lnTo>
                <a:lnTo>
                  <a:pt x="5168660" y="3272597"/>
                </a:lnTo>
                <a:lnTo>
                  <a:pt x="5168660" y="3271518"/>
                </a:lnTo>
                <a:cubicBezTo>
                  <a:pt x="5167041" y="3271518"/>
                  <a:pt x="5165243" y="3265044"/>
                  <a:pt x="5163265" y="3252096"/>
                </a:cubicBezTo>
                <a:lnTo>
                  <a:pt x="5168660" y="3219861"/>
                </a:lnTo>
                <a:cubicBezTo>
                  <a:pt x="5167221" y="3219861"/>
                  <a:pt x="5166502" y="3218782"/>
                  <a:pt x="5166502" y="3216624"/>
                </a:cubicBezTo>
                <a:lnTo>
                  <a:pt x="5167581" y="3211229"/>
                </a:lnTo>
                <a:lnTo>
                  <a:pt x="5166502" y="3204755"/>
                </a:lnTo>
                <a:lnTo>
                  <a:pt x="5165423" y="3204755"/>
                </a:lnTo>
                <a:lnTo>
                  <a:pt x="5156791" y="3209071"/>
                </a:lnTo>
                <a:cubicBezTo>
                  <a:pt x="5156791" y="3212308"/>
                  <a:pt x="5153554" y="3214466"/>
                  <a:pt x="5147080" y="3215545"/>
                </a:cubicBezTo>
                <a:lnTo>
                  <a:pt x="5139527" y="3215545"/>
                </a:lnTo>
                <a:cubicBezTo>
                  <a:pt x="5129456" y="3213567"/>
                  <a:pt x="5124421" y="3208531"/>
                  <a:pt x="5124421" y="3200439"/>
                </a:cubicBezTo>
                <a:lnTo>
                  <a:pt x="5120105" y="3200439"/>
                </a:lnTo>
                <a:lnTo>
                  <a:pt x="5120105" y="3201518"/>
                </a:lnTo>
                <a:lnTo>
                  <a:pt x="5124421" y="3206913"/>
                </a:lnTo>
                <a:lnTo>
                  <a:pt x="5123342" y="3207992"/>
                </a:lnTo>
                <a:lnTo>
                  <a:pt x="5125500" y="3225256"/>
                </a:lnTo>
                <a:lnTo>
                  <a:pt x="5124421" y="3226335"/>
                </a:lnTo>
                <a:lnTo>
                  <a:pt x="5123342" y="3226335"/>
                </a:lnTo>
                <a:lnTo>
                  <a:pt x="5124421" y="3227414"/>
                </a:lnTo>
                <a:lnTo>
                  <a:pt x="5124421" y="3228493"/>
                </a:lnTo>
                <a:lnTo>
                  <a:pt x="5121184" y="3239148"/>
                </a:lnTo>
                <a:lnTo>
                  <a:pt x="5121184" y="3241306"/>
                </a:lnTo>
                <a:lnTo>
                  <a:pt x="5125500" y="3246701"/>
                </a:lnTo>
                <a:lnTo>
                  <a:pt x="5125500" y="3256412"/>
                </a:lnTo>
                <a:lnTo>
                  <a:pt x="5124421" y="3257491"/>
                </a:lnTo>
                <a:lnTo>
                  <a:pt x="5125500" y="3258570"/>
                </a:lnTo>
                <a:lnTo>
                  <a:pt x="5125500" y="3260728"/>
                </a:lnTo>
                <a:lnTo>
                  <a:pt x="5124421" y="3273676"/>
                </a:lnTo>
                <a:lnTo>
                  <a:pt x="5125500" y="3285545"/>
                </a:lnTo>
                <a:cubicBezTo>
                  <a:pt x="5122083" y="3295256"/>
                  <a:pt x="5119565" y="3300292"/>
                  <a:pt x="5117947" y="3300651"/>
                </a:cubicBezTo>
                <a:lnTo>
                  <a:pt x="5101762" y="3299572"/>
                </a:lnTo>
                <a:lnTo>
                  <a:pt x="5091107" y="3300651"/>
                </a:lnTo>
                <a:cubicBezTo>
                  <a:pt x="5081036" y="3296515"/>
                  <a:pt x="5076001" y="3289322"/>
                  <a:pt x="5076001" y="3279071"/>
                </a:cubicBezTo>
                <a:lnTo>
                  <a:pt x="5078159" y="3273676"/>
                </a:lnTo>
                <a:lnTo>
                  <a:pt x="5076001" y="3267202"/>
                </a:lnTo>
                <a:lnTo>
                  <a:pt x="5076001" y="3266123"/>
                </a:lnTo>
                <a:lnTo>
                  <a:pt x="5077080" y="3253175"/>
                </a:lnTo>
                <a:lnTo>
                  <a:pt x="5076001" y="3240227"/>
                </a:lnTo>
                <a:lnTo>
                  <a:pt x="5076001" y="3238069"/>
                </a:lnTo>
                <a:lnTo>
                  <a:pt x="5078159" y="3234832"/>
                </a:lnTo>
                <a:cubicBezTo>
                  <a:pt x="5076720" y="3234832"/>
                  <a:pt x="5075641" y="3232000"/>
                  <a:pt x="5074922" y="3226335"/>
                </a:cubicBezTo>
                <a:cubicBezTo>
                  <a:pt x="5071325" y="3229032"/>
                  <a:pt x="5065930" y="3230831"/>
                  <a:pt x="5058736" y="3231730"/>
                </a:cubicBezTo>
                <a:cubicBezTo>
                  <a:pt x="5054780" y="3240272"/>
                  <a:pt x="5047587" y="3244543"/>
                  <a:pt x="5037156" y="3244543"/>
                </a:cubicBezTo>
                <a:cubicBezTo>
                  <a:pt x="5033560" y="3244004"/>
                  <a:pt x="5031761" y="3242925"/>
                  <a:pt x="5031761" y="3241306"/>
                </a:cubicBezTo>
                <a:lnTo>
                  <a:pt x="5031761" y="3238069"/>
                </a:lnTo>
                <a:cubicBezTo>
                  <a:pt x="5034279" y="3234023"/>
                  <a:pt x="5040034" y="3227953"/>
                  <a:pt x="5049025" y="3219861"/>
                </a:cubicBezTo>
                <a:lnTo>
                  <a:pt x="5047946" y="3216624"/>
                </a:lnTo>
                <a:cubicBezTo>
                  <a:pt x="5047946" y="3211948"/>
                  <a:pt x="5053701" y="3197202"/>
                  <a:pt x="5065211" y="3172385"/>
                </a:cubicBezTo>
                <a:lnTo>
                  <a:pt x="5067369" y="3154042"/>
                </a:lnTo>
                <a:lnTo>
                  <a:pt x="5069527" y="3154042"/>
                </a:lnTo>
                <a:cubicBezTo>
                  <a:pt x="5070066" y="3157638"/>
                  <a:pt x="5071145" y="3159437"/>
                  <a:pt x="5072764" y="3159437"/>
                </a:cubicBezTo>
                <a:lnTo>
                  <a:pt x="5073843" y="3159437"/>
                </a:lnTo>
                <a:lnTo>
                  <a:pt x="5070606" y="3155121"/>
                </a:lnTo>
                <a:lnTo>
                  <a:pt x="5070606" y="3149726"/>
                </a:lnTo>
                <a:cubicBezTo>
                  <a:pt x="5070606" y="3137497"/>
                  <a:pt x="5069167" y="3131382"/>
                  <a:pt x="5066290" y="3131382"/>
                </a:cubicBezTo>
                <a:lnTo>
                  <a:pt x="5065211" y="3131382"/>
                </a:lnTo>
                <a:lnTo>
                  <a:pt x="5056578" y="3133541"/>
                </a:lnTo>
                <a:lnTo>
                  <a:pt x="5044709" y="3133541"/>
                </a:lnTo>
                <a:cubicBezTo>
                  <a:pt x="5038955" y="3129404"/>
                  <a:pt x="5036077" y="3125088"/>
                  <a:pt x="5036077" y="3120592"/>
                </a:cubicBezTo>
                <a:lnTo>
                  <a:pt x="5042551" y="3118434"/>
                </a:lnTo>
                <a:lnTo>
                  <a:pt x="5046867" y="3118434"/>
                </a:lnTo>
                <a:cubicBezTo>
                  <a:pt x="5054780" y="3118974"/>
                  <a:pt x="5062333" y="3121492"/>
                  <a:pt x="5069527" y="3125987"/>
                </a:cubicBezTo>
                <a:cubicBezTo>
                  <a:pt x="5069527" y="3124549"/>
                  <a:pt x="5071685" y="3123110"/>
                  <a:pt x="5076001" y="3121671"/>
                </a:cubicBezTo>
                <a:cubicBezTo>
                  <a:pt x="5076001" y="3117355"/>
                  <a:pt x="5076720" y="3115197"/>
                  <a:pt x="5078159" y="3115197"/>
                </a:cubicBezTo>
                <a:lnTo>
                  <a:pt x="5076001" y="3106565"/>
                </a:lnTo>
                <a:lnTo>
                  <a:pt x="5077080" y="3105486"/>
                </a:lnTo>
                <a:lnTo>
                  <a:pt x="5077080" y="3104407"/>
                </a:lnTo>
                <a:lnTo>
                  <a:pt x="5076001" y="3100226"/>
                </a:lnTo>
                <a:lnTo>
                  <a:pt x="5078159" y="3093752"/>
                </a:lnTo>
                <a:lnTo>
                  <a:pt x="5076001" y="3091594"/>
                </a:lnTo>
                <a:lnTo>
                  <a:pt x="5074922" y="3091594"/>
                </a:lnTo>
                <a:lnTo>
                  <a:pt x="5067369" y="3092673"/>
                </a:lnTo>
                <a:lnTo>
                  <a:pt x="5065211" y="3089436"/>
                </a:lnTo>
                <a:lnTo>
                  <a:pt x="5066290" y="3085120"/>
                </a:lnTo>
                <a:lnTo>
                  <a:pt x="5063052" y="3079725"/>
                </a:lnTo>
                <a:lnTo>
                  <a:pt x="5063052" y="3077567"/>
                </a:lnTo>
                <a:cubicBezTo>
                  <a:pt x="5065750" y="3070374"/>
                  <a:pt x="5071864" y="3066777"/>
                  <a:pt x="5081396" y="3066777"/>
                </a:cubicBezTo>
                <a:cubicBezTo>
                  <a:pt x="5101447" y="3048794"/>
                  <a:pt x="5112912" y="3039802"/>
                  <a:pt x="5115789" y="3039802"/>
                </a:cubicBezTo>
                <a:lnTo>
                  <a:pt x="5116868" y="3043039"/>
                </a:lnTo>
                <a:lnTo>
                  <a:pt x="5117947" y="3043039"/>
                </a:lnTo>
                <a:lnTo>
                  <a:pt x="5117947" y="3040881"/>
                </a:lnTo>
                <a:lnTo>
                  <a:pt x="5116868" y="3037644"/>
                </a:lnTo>
                <a:close/>
                <a:moveTo>
                  <a:pt x="1704920" y="3035351"/>
                </a:moveTo>
                <a:lnTo>
                  <a:pt x="1710315" y="3035351"/>
                </a:lnTo>
                <a:cubicBezTo>
                  <a:pt x="1719486" y="3036430"/>
                  <a:pt x="1730098" y="3041735"/>
                  <a:pt x="1742146" y="3051266"/>
                </a:cubicBezTo>
                <a:cubicBezTo>
                  <a:pt x="1745293" y="3051266"/>
                  <a:pt x="1747407" y="3053380"/>
                  <a:pt x="1748485" y="3057606"/>
                </a:cubicBezTo>
                <a:lnTo>
                  <a:pt x="1751587" y="3056527"/>
                </a:lnTo>
                <a:cubicBezTo>
                  <a:pt x="1753746" y="3059224"/>
                  <a:pt x="1754825" y="3062416"/>
                  <a:pt x="1754825" y="3066103"/>
                </a:cubicBezTo>
                <a:cubicBezTo>
                  <a:pt x="1749879" y="3067721"/>
                  <a:pt x="1747407" y="3070194"/>
                  <a:pt x="1747407" y="3073521"/>
                </a:cubicBezTo>
                <a:cubicBezTo>
                  <a:pt x="1743899" y="3075679"/>
                  <a:pt x="1742146" y="3078511"/>
                  <a:pt x="1742146" y="3082018"/>
                </a:cubicBezTo>
                <a:lnTo>
                  <a:pt x="1739988" y="3082018"/>
                </a:lnTo>
                <a:lnTo>
                  <a:pt x="1738908" y="3080939"/>
                </a:lnTo>
                <a:lnTo>
                  <a:pt x="1737829" y="3080939"/>
                </a:lnTo>
                <a:lnTo>
                  <a:pt x="1736750" y="3082018"/>
                </a:lnTo>
                <a:lnTo>
                  <a:pt x="1736750" y="3084176"/>
                </a:lnTo>
                <a:cubicBezTo>
                  <a:pt x="1741697" y="3088043"/>
                  <a:pt x="1744168" y="3096899"/>
                  <a:pt x="1744168" y="3110747"/>
                </a:cubicBezTo>
                <a:lnTo>
                  <a:pt x="1741067" y="3113849"/>
                </a:lnTo>
                <a:lnTo>
                  <a:pt x="1743090" y="3117086"/>
                </a:lnTo>
                <a:lnTo>
                  <a:pt x="1743090" y="3119244"/>
                </a:lnTo>
                <a:cubicBezTo>
                  <a:pt x="1743090" y="3122750"/>
                  <a:pt x="1742415" y="3124504"/>
                  <a:pt x="1741067" y="3124504"/>
                </a:cubicBezTo>
                <a:lnTo>
                  <a:pt x="1742146" y="3131922"/>
                </a:lnTo>
                <a:lnTo>
                  <a:pt x="1742146" y="3139340"/>
                </a:lnTo>
                <a:cubicBezTo>
                  <a:pt x="1742146" y="3140779"/>
                  <a:pt x="1743899" y="3141498"/>
                  <a:pt x="1747407" y="3141498"/>
                </a:cubicBezTo>
                <a:lnTo>
                  <a:pt x="1748485" y="3142577"/>
                </a:lnTo>
                <a:lnTo>
                  <a:pt x="1748485" y="3143656"/>
                </a:lnTo>
                <a:lnTo>
                  <a:pt x="1753746" y="3142577"/>
                </a:lnTo>
                <a:lnTo>
                  <a:pt x="1754825" y="3142577"/>
                </a:lnTo>
                <a:cubicBezTo>
                  <a:pt x="1771099" y="3156514"/>
                  <a:pt x="1779237" y="3164652"/>
                  <a:pt x="1779237" y="3166990"/>
                </a:cubicBezTo>
                <a:lnTo>
                  <a:pt x="1779237" y="3167934"/>
                </a:lnTo>
                <a:cubicBezTo>
                  <a:pt x="1779237" y="3169373"/>
                  <a:pt x="1772177" y="3170811"/>
                  <a:pt x="1758061" y="3172250"/>
                </a:cubicBezTo>
                <a:lnTo>
                  <a:pt x="1755905" y="3170092"/>
                </a:lnTo>
                <a:cubicBezTo>
                  <a:pt x="1755905" y="3172610"/>
                  <a:pt x="1752352" y="3174408"/>
                  <a:pt x="1745247" y="3175487"/>
                </a:cubicBezTo>
                <a:lnTo>
                  <a:pt x="1730412" y="3170092"/>
                </a:lnTo>
                <a:lnTo>
                  <a:pt x="1722993" y="3170092"/>
                </a:lnTo>
                <a:lnTo>
                  <a:pt x="1715576" y="3167934"/>
                </a:lnTo>
                <a:cubicBezTo>
                  <a:pt x="1711530" y="3171531"/>
                  <a:pt x="1708336" y="3173329"/>
                  <a:pt x="1706000" y="3173329"/>
                </a:cubicBezTo>
                <a:cubicBezTo>
                  <a:pt x="1702851" y="3173329"/>
                  <a:pt x="1699660" y="3172250"/>
                  <a:pt x="1696424" y="3170092"/>
                </a:cubicBezTo>
                <a:lnTo>
                  <a:pt x="1692242" y="3170092"/>
                </a:lnTo>
                <a:cubicBezTo>
                  <a:pt x="1686578" y="3170092"/>
                  <a:pt x="1683745" y="3173644"/>
                  <a:pt x="1683745" y="3180747"/>
                </a:cubicBezTo>
                <a:lnTo>
                  <a:pt x="1686847" y="3203001"/>
                </a:lnTo>
                <a:lnTo>
                  <a:pt x="1691163" y="3203001"/>
                </a:lnTo>
                <a:lnTo>
                  <a:pt x="1699660" y="3205159"/>
                </a:lnTo>
                <a:lnTo>
                  <a:pt x="1701819" y="3205159"/>
                </a:lnTo>
                <a:cubicBezTo>
                  <a:pt x="1709731" y="3195269"/>
                  <a:pt x="1716790" y="3188210"/>
                  <a:pt x="1722993" y="3183984"/>
                </a:cubicBezTo>
                <a:cubicBezTo>
                  <a:pt x="1722993" y="3180387"/>
                  <a:pt x="1723713" y="3178589"/>
                  <a:pt x="1725152" y="3178589"/>
                </a:cubicBezTo>
                <a:lnTo>
                  <a:pt x="1728253" y="3178589"/>
                </a:lnTo>
                <a:lnTo>
                  <a:pt x="1752665" y="3195583"/>
                </a:lnTo>
                <a:cubicBezTo>
                  <a:pt x="1753206" y="3201248"/>
                  <a:pt x="1755679" y="3204080"/>
                  <a:pt x="1760084" y="3204080"/>
                </a:cubicBezTo>
                <a:lnTo>
                  <a:pt x="1760084" y="3210420"/>
                </a:lnTo>
                <a:lnTo>
                  <a:pt x="1758061" y="3212578"/>
                </a:lnTo>
                <a:lnTo>
                  <a:pt x="1748485" y="3212578"/>
                </a:lnTo>
                <a:cubicBezTo>
                  <a:pt x="1747046" y="3212578"/>
                  <a:pt x="1746327" y="3211499"/>
                  <a:pt x="1746327" y="3209341"/>
                </a:cubicBezTo>
                <a:lnTo>
                  <a:pt x="1745247" y="3208262"/>
                </a:lnTo>
                <a:lnTo>
                  <a:pt x="1743090" y="3208262"/>
                </a:lnTo>
                <a:cubicBezTo>
                  <a:pt x="1743090" y="3209880"/>
                  <a:pt x="1741697" y="3211678"/>
                  <a:pt x="1738908" y="3213657"/>
                </a:cubicBezTo>
                <a:lnTo>
                  <a:pt x="1733648" y="3212578"/>
                </a:lnTo>
                <a:lnTo>
                  <a:pt x="1726230" y="3213657"/>
                </a:lnTo>
                <a:lnTo>
                  <a:pt x="1720836" y="3211499"/>
                </a:lnTo>
                <a:cubicBezTo>
                  <a:pt x="1719577" y="3215005"/>
                  <a:pt x="1717823" y="3216759"/>
                  <a:pt x="1715576" y="3216759"/>
                </a:cubicBezTo>
                <a:cubicBezTo>
                  <a:pt x="1712070" y="3216759"/>
                  <a:pt x="1710315" y="3216084"/>
                  <a:pt x="1710315" y="3214736"/>
                </a:cubicBezTo>
                <a:lnTo>
                  <a:pt x="1704920" y="3215815"/>
                </a:lnTo>
                <a:lnTo>
                  <a:pt x="1695344" y="3215815"/>
                </a:lnTo>
                <a:cubicBezTo>
                  <a:pt x="1693096" y="3215815"/>
                  <a:pt x="1690624" y="3214736"/>
                  <a:pt x="1687927" y="3212578"/>
                </a:cubicBezTo>
                <a:lnTo>
                  <a:pt x="1685903" y="3221075"/>
                </a:lnTo>
                <a:lnTo>
                  <a:pt x="1685903" y="3244408"/>
                </a:lnTo>
                <a:lnTo>
                  <a:pt x="1684823" y="3245487"/>
                </a:lnTo>
                <a:lnTo>
                  <a:pt x="1686847" y="3248589"/>
                </a:lnTo>
                <a:lnTo>
                  <a:pt x="1701819" y="3247645"/>
                </a:lnTo>
                <a:lnTo>
                  <a:pt x="1703842" y="3251826"/>
                </a:lnTo>
                <a:lnTo>
                  <a:pt x="1696424" y="3256142"/>
                </a:lnTo>
                <a:lnTo>
                  <a:pt x="1700739" y="3256142"/>
                </a:lnTo>
                <a:cubicBezTo>
                  <a:pt x="1704965" y="3251107"/>
                  <a:pt x="1709911" y="3248589"/>
                  <a:pt x="1715576" y="3248589"/>
                </a:cubicBezTo>
                <a:lnTo>
                  <a:pt x="1721915" y="3250747"/>
                </a:lnTo>
                <a:lnTo>
                  <a:pt x="1724074" y="3250747"/>
                </a:lnTo>
                <a:cubicBezTo>
                  <a:pt x="1724074" y="3247960"/>
                  <a:pt x="1726186" y="3246566"/>
                  <a:pt x="1730412" y="3246566"/>
                </a:cubicBezTo>
                <a:lnTo>
                  <a:pt x="1747407" y="3250747"/>
                </a:lnTo>
                <a:lnTo>
                  <a:pt x="1749565" y="3250747"/>
                </a:lnTo>
                <a:cubicBezTo>
                  <a:pt x="1753610" y="3250747"/>
                  <a:pt x="1757837" y="3249354"/>
                  <a:pt x="1762243" y="3246566"/>
                </a:cubicBezTo>
                <a:lnTo>
                  <a:pt x="1773976" y="3246566"/>
                </a:lnTo>
                <a:cubicBezTo>
                  <a:pt x="1777843" y="3246566"/>
                  <a:pt x="1780991" y="3248679"/>
                  <a:pt x="1783418" y="3252905"/>
                </a:cubicBezTo>
                <a:cubicBezTo>
                  <a:pt x="1778472" y="3256592"/>
                  <a:pt x="1775325" y="3261537"/>
                  <a:pt x="1773976" y="3267742"/>
                </a:cubicBezTo>
                <a:cubicBezTo>
                  <a:pt x="1768312" y="3275564"/>
                  <a:pt x="1765480" y="3282308"/>
                  <a:pt x="1765480" y="3287973"/>
                </a:cubicBezTo>
                <a:cubicBezTo>
                  <a:pt x="1765480" y="3291840"/>
                  <a:pt x="1763681" y="3294672"/>
                  <a:pt x="1760084" y="3296470"/>
                </a:cubicBezTo>
                <a:lnTo>
                  <a:pt x="1759005" y="3296470"/>
                </a:lnTo>
                <a:lnTo>
                  <a:pt x="1747407" y="3294312"/>
                </a:lnTo>
                <a:lnTo>
                  <a:pt x="1743090" y="3294312"/>
                </a:lnTo>
                <a:lnTo>
                  <a:pt x="1734592" y="3296470"/>
                </a:lnTo>
                <a:lnTo>
                  <a:pt x="1712339" y="3296470"/>
                </a:lnTo>
                <a:cubicBezTo>
                  <a:pt x="1710989" y="3296470"/>
                  <a:pt x="1710315" y="3295391"/>
                  <a:pt x="1710315" y="3293233"/>
                </a:cubicBezTo>
                <a:lnTo>
                  <a:pt x="1711260" y="3287973"/>
                </a:lnTo>
                <a:lnTo>
                  <a:pt x="1707079" y="3287973"/>
                </a:lnTo>
                <a:cubicBezTo>
                  <a:pt x="1706000" y="3287973"/>
                  <a:pt x="1703886" y="3290805"/>
                  <a:pt x="1700739" y="3296470"/>
                </a:cubicBezTo>
                <a:lnTo>
                  <a:pt x="1699660" y="3296470"/>
                </a:lnTo>
                <a:cubicBezTo>
                  <a:pt x="1699660" y="3293773"/>
                  <a:pt x="1690444" y="3291615"/>
                  <a:pt x="1672011" y="3289996"/>
                </a:cubicBezTo>
                <a:lnTo>
                  <a:pt x="1664593" y="3291075"/>
                </a:lnTo>
                <a:cubicBezTo>
                  <a:pt x="1651374" y="3285051"/>
                  <a:pt x="1636898" y="3273406"/>
                  <a:pt x="1621163" y="3256142"/>
                </a:cubicBezTo>
                <a:cubicBezTo>
                  <a:pt x="1612621" y="3241936"/>
                  <a:pt x="1607630" y="3234832"/>
                  <a:pt x="1606191" y="3234832"/>
                </a:cubicBezTo>
                <a:lnTo>
                  <a:pt x="1606191" y="3233753"/>
                </a:lnTo>
                <a:cubicBezTo>
                  <a:pt x="1602684" y="3234113"/>
                  <a:pt x="1598818" y="3238384"/>
                  <a:pt x="1594593" y="3246566"/>
                </a:cubicBezTo>
                <a:cubicBezTo>
                  <a:pt x="1591264" y="3247286"/>
                  <a:pt x="1587714" y="3251512"/>
                  <a:pt x="1583937" y="3259244"/>
                </a:cubicBezTo>
                <a:lnTo>
                  <a:pt x="1574361" y="3267742"/>
                </a:lnTo>
                <a:cubicBezTo>
                  <a:pt x="1569055" y="3269180"/>
                  <a:pt x="1563751" y="3272732"/>
                  <a:pt x="1558446" y="3278397"/>
                </a:cubicBezTo>
                <a:lnTo>
                  <a:pt x="1549004" y="3287973"/>
                </a:lnTo>
                <a:lnTo>
                  <a:pt x="1547925" y="3287973"/>
                </a:lnTo>
                <a:lnTo>
                  <a:pt x="1546846" y="3286894"/>
                </a:lnTo>
                <a:cubicBezTo>
                  <a:pt x="1545588" y="3286894"/>
                  <a:pt x="1542395" y="3290401"/>
                  <a:pt x="1537270" y="3297414"/>
                </a:cubicBezTo>
                <a:cubicBezTo>
                  <a:pt x="1533763" y="3299572"/>
                  <a:pt x="1530211" y="3300651"/>
                  <a:pt x="1526615" y="3300651"/>
                </a:cubicBezTo>
                <a:lnTo>
                  <a:pt x="1521355" y="3295391"/>
                </a:lnTo>
                <a:lnTo>
                  <a:pt x="1521355" y="3292154"/>
                </a:lnTo>
                <a:lnTo>
                  <a:pt x="1536191" y="3281499"/>
                </a:lnTo>
                <a:cubicBezTo>
                  <a:pt x="1538529" y="3273586"/>
                  <a:pt x="1543834" y="3261942"/>
                  <a:pt x="1552106" y="3246566"/>
                </a:cubicBezTo>
                <a:cubicBezTo>
                  <a:pt x="1554984" y="3239822"/>
                  <a:pt x="1556422" y="3234517"/>
                  <a:pt x="1556422" y="3230651"/>
                </a:cubicBezTo>
                <a:lnTo>
                  <a:pt x="1560603" y="3227414"/>
                </a:lnTo>
                <a:lnTo>
                  <a:pt x="1558446" y="3214736"/>
                </a:lnTo>
                <a:cubicBezTo>
                  <a:pt x="1561144" y="3211139"/>
                  <a:pt x="1563301" y="3209341"/>
                  <a:pt x="1564919" y="3209341"/>
                </a:cubicBezTo>
                <a:lnTo>
                  <a:pt x="1564919" y="3204080"/>
                </a:lnTo>
                <a:lnTo>
                  <a:pt x="1568022" y="3199899"/>
                </a:lnTo>
                <a:cubicBezTo>
                  <a:pt x="1563796" y="3199899"/>
                  <a:pt x="1561682" y="3199180"/>
                  <a:pt x="1561682" y="3197741"/>
                </a:cubicBezTo>
                <a:lnTo>
                  <a:pt x="1561682" y="3193425"/>
                </a:lnTo>
                <a:lnTo>
                  <a:pt x="1560603" y="3182905"/>
                </a:lnTo>
                <a:lnTo>
                  <a:pt x="1568022" y="3178589"/>
                </a:lnTo>
                <a:lnTo>
                  <a:pt x="1582858" y="3178589"/>
                </a:lnTo>
                <a:cubicBezTo>
                  <a:pt x="1584476" y="3181646"/>
                  <a:pt x="1591941" y="3184838"/>
                  <a:pt x="1605248" y="3188165"/>
                </a:cubicBezTo>
                <a:lnTo>
                  <a:pt x="1606191" y="3189244"/>
                </a:lnTo>
                <a:lnTo>
                  <a:pt x="1609428" y="3189244"/>
                </a:lnTo>
                <a:lnTo>
                  <a:pt x="1620084" y="3188165"/>
                </a:lnTo>
                <a:lnTo>
                  <a:pt x="1622107" y="3191402"/>
                </a:lnTo>
                <a:lnTo>
                  <a:pt x="1620084" y="3194504"/>
                </a:lnTo>
                <a:lnTo>
                  <a:pt x="1620084" y="3195583"/>
                </a:lnTo>
                <a:cubicBezTo>
                  <a:pt x="1622152" y="3195583"/>
                  <a:pt x="1623186" y="3196303"/>
                  <a:pt x="1623186" y="3197741"/>
                </a:cubicBezTo>
                <a:cubicBezTo>
                  <a:pt x="1614733" y="3207992"/>
                  <a:pt x="1610507" y="3216129"/>
                  <a:pt x="1610507" y="3222154"/>
                </a:cubicBezTo>
                <a:cubicBezTo>
                  <a:pt x="1618420" y="3233483"/>
                  <a:pt x="1626199" y="3239148"/>
                  <a:pt x="1633841" y="3239148"/>
                </a:cubicBezTo>
                <a:lnTo>
                  <a:pt x="1634920" y="3240227"/>
                </a:lnTo>
                <a:lnTo>
                  <a:pt x="1634920" y="3239148"/>
                </a:lnTo>
                <a:lnTo>
                  <a:pt x="1632763" y="3226335"/>
                </a:lnTo>
                <a:cubicBezTo>
                  <a:pt x="1632942" y="3223548"/>
                  <a:pt x="1633661" y="3222154"/>
                  <a:pt x="1634920" y="3222154"/>
                </a:cubicBezTo>
                <a:lnTo>
                  <a:pt x="1632763" y="3212578"/>
                </a:lnTo>
                <a:lnTo>
                  <a:pt x="1633841" y="3209341"/>
                </a:lnTo>
                <a:lnTo>
                  <a:pt x="1632763" y="3199899"/>
                </a:lnTo>
                <a:lnTo>
                  <a:pt x="1633841" y="3195583"/>
                </a:lnTo>
                <a:lnTo>
                  <a:pt x="1632763" y="3194504"/>
                </a:lnTo>
                <a:lnTo>
                  <a:pt x="1632763" y="3193425"/>
                </a:lnTo>
                <a:lnTo>
                  <a:pt x="1633841" y="3180747"/>
                </a:lnTo>
                <a:lnTo>
                  <a:pt x="1632763" y="3176431"/>
                </a:lnTo>
                <a:lnTo>
                  <a:pt x="1634920" y="3170092"/>
                </a:lnTo>
                <a:lnTo>
                  <a:pt x="1632763" y="3170092"/>
                </a:lnTo>
                <a:cubicBezTo>
                  <a:pt x="1630154" y="3172250"/>
                  <a:pt x="1626963" y="3173329"/>
                  <a:pt x="1623186" y="3173329"/>
                </a:cubicBezTo>
                <a:lnTo>
                  <a:pt x="1620084" y="3173329"/>
                </a:lnTo>
                <a:lnTo>
                  <a:pt x="1613745" y="3171171"/>
                </a:lnTo>
                <a:lnTo>
                  <a:pt x="1612666" y="3172250"/>
                </a:lnTo>
                <a:lnTo>
                  <a:pt x="1611586" y="3172250"/>
                </a:lnTo>
                <a:cubicBezTo>
                  <a:pt x="1607360" y="3170631"/>
                  <a:pt x="1605248" y="3169193"/>
                  <a:pt x="1605248" y="3167934"/>
                </a:cubicBezTo>
                <a:cubicBezTo>
                  <a:pt x="1605876" y="3165866"/>
                  <a:pt x="1607990" y="3164832"/>
                  <a:pt x="1611586" y="3164832"/>
                </a:cubicBezTo>
                <a:lnTo>
                  <a:pt x="1611586" y="3166990"/>
                </a:lnTo>
                <a:lnTo>
                  <a:pt x="1622107" y="3160516"/>
                </a:lnTo>
                <a:lnTo>
                  <a:pt x="1625344" y="3160516"/>
                </a:lnTo>
                <a:lnTo>
                  <a:pt x="1629660" y="3163753"/>
                </a:lnTo>
                <a:lnTo>
                  <a:pt x="1634920" y="3162674"/>
                </a:lnTo>
                <a:lnTo>
                  <a:pt x="1634920" y="3163753"/>
                </a:lnTo>
                <a:lnTo>
                  <a:pt x="1641257" y="3159571"/>
                </a:lnTo>
                <a:lnTo>
                  <a:pt x="1643418" y="3159571"/>
                </a:lnTo>
                <a:lnTo>
                  <a:pt x="1657175" y="3160516"/>
                </a:lnTo>
                <a:lnTo>
                  <a:pt x="1662435" y="3159571"/>
                </a:lnTo>
                <a:lnTo>
                  <a:pt x="1665672" y="3160516"/>
                </a:lnTo>
                <a:lnTo>
                  <a:pt x="1668909" y="3159571"/>
                </a:lnTo>
                <a:lnTo>
                  <a:pt x="1678351" y="3163753"/>
                </a:lnTo>
                <a:lnTo>
                  <a:pt x="1698581" y="3161595"/>
                </a:lnTo>
                <a:lnTo>
                  <a:pt x="1701819" y="3161595"/>
                </a:lnTo>
                <a:lnTo>
                  <a:pt x="1704920" y="3159571"/>
                </a:lnTo>
                <a:lnTo>
                  <a:pt x="1709237" y="3159571"/>
                </a:lnTo>
                <a:lnTo>
                  <a:pt x="1717733" y="3161595"/>
                </a:lnTo>
                <a:lnTo>
                  <a:pt x="1718677" y="3161595"/>
                </a:lnTo>
                <a:lnTo>
                  <a:pt x="1727174" y="3153097"/>
                </a:lnTo>
                <a:lnTo>
                  <a:pt x="1727174" y="3152018"/>
                </a:lnTo>
                <a:lnTo>
                  <a:pt x="1697502" y="3148916"/>
                </a:lnTo>
                <a:lnTo>
                  <a:pt x="1694266" y="3148916"/>
                </a:lnTo>
                <a:cubicBezTo>
                  <a:pt x="1692197" y="3148197"/>
                  <a:pt x="1691163" y="3146084"/>
                  <a:pt x="1691163" y="3142577"/>
                </a:cubicBezTo>
                <a:lnTo>
                  <a:pt x="1692242" y="3139340"/>
                </a:lnTo>
                <a:cubicBezTo>
                  <a:pt x="1688285" y="3139340"/>
                  <a:pt x="1685095" y="3137947"/>
                  <a:pt x="1682666" y="3135159"/>
                </a:cubicBezTo>
                <a:lnTo>
                  <a:pt x="1669987" y="3135159"/>
                </a:lnTo>
                <a:lnTo>
                  <a:pt x="1660412" y="3136103"/>
                </a:lnTo>
                <a:cubicBezTo>
                  <a:pt x="1655466" y="3134934"/>
                  <a:pt x="1652993" y="3133541"/>
                  <a:pt x="1652993" y="3131922"/>
                </a:cubicBezTo>
                <a:cubicBezTo>
                  <a:pt x="1652993" y="3130663"/>
                  <a:pt x="1661805" y="3128910"/>
                  <a:pt x="1679429" y="3126662"/>
                </a:cubicBezTo>
                <a:lnTo>
                  <a:pt x="1681587" y="3124504"/>
                </a:lnTo>
                <a:lnTo>
                  <a:pt x="1684823" y="3124504"/>
                </a:lnTo>
                <a:cubicBezTo>
                  <a:pt x="1686173" y="3124504"/>
                  <a:pt x="1687567" y="3126617"/>
                  <a:pt x="1689005" y="3130843"/>
                </a:cubicBezTo>
                <a:lnTo>
                  <a:pt x="1692242" y="3130843"/>
                </a:lnTo>
                <a:lnTo>
                  <a:pt x="1692242" y="3128685"/>
                </a:lnTo>
                <a:lnTo>
                  <a:pt x="1690084" y="3125583"/>
                </a:lnTo>
                <a:lnTo>
                  <a:pt x="1690084" y="3124504"/>
                </a:lnTo>
                <a:lnTo>
                  <a:pt x="1693321" y="3119244"/>
                </a:lnTo>
                <a:lnTo>
                  <a:pt x="1691163" y="3114928"/>
                </a:lnTo>
                <a:lnTo>
                  <a:pt x="1692242" y="3105352"/>
                </a:lnTo>
                <a:lnTo>
                  <a:pt x="1690084" y="3100091"/>
                </a:lnTo>
                <a:lnTo>
                  <a:pt x="1680508" y="3100091"/>
                </a:lnTo>
                <a:lnTo>
                  <a:pt x="1670932" y="3096854"/>
                </a:lnTo>
                <a:lnTo>
                  <a:pt x="1660412" y="3100091"/>
                </a:lnTo>
                <a:lnTo>
                  <a:pt x="1656096" y="3100091"/>
                </a:lnTo>
                <a:lnTo>
                  <a:pt x="1647599" y="3092673"/>
                </a:lnTo>
                <a:lnTo>
                  <a:pt x="1641257" y="3096854"/>
                </a:lnTo>
                <a:lnTo>
                  <a:pt x="1639101" y="3096854"/>
                </a:lnTo>
                <a:cubicBezTo>
                  <a:pt x="1629210" y="3095506"/>
                  <a:pt x="1624265" y="3093752"/>
                  <a:pt x="1624265" y="3091594"/>
                </a:cubicBezTo>
                <a:lnTo>
                  <a:pt x="1640181" y="3086334"/>
                </a:lnTo>
                <a:lnTo>
                  <a:pt x="1645576" y="3086334"/>
                </a:lnTo>
                <a:cubicBezTo>
                  <a:pt x="1646925" y="3086334"/>
                  <a:pt x="1647599" y="3087368"/>
                  <a:pt x="1647599" y="3089436"/>
                </a:cubicBezTo>
                <a:lnTo>
                  <a:pt x="1650836" y="3087413"/>
                </a:lnTo>
                <a:lnTo>
                  <a:pt x="1655017" y="3088357"/>
                </a:lnTo>
                <a:lnTo>
                  <a:pt x="1662435" y="3086334"/>
                </a:lnTo>
                <a:lnTo>
                  <a:pt x="1682666" y="3090515"/>
                </a:lnTo>
                <a:cubicBezTo>
                  <a:pt x="1689050" y="3090515"/>
                  <a:pt x="1692242" y="3086964"/>
                  <a:pt x="1692242" y="3079860"/>
                </a:cubicBezTo>
                <a:lnTo>
                  <a:pt x="1693321" y="3075679"/>
                </a:lnTo>
                <a:lnTo>
                  <a:pt x="1692242" y="3069340"/>
                </a:lnTo>
                <a:lnTo>
                  <a:pt x="1692242" y="3068261"/>
                </a:lnTo>
                <a:lnTo>
                  <a:pt x="1694266" y="3058685"/>
                </a:lnTo>
                <a:lnTo>
                  <a:pt x="1693321" y="3057606"/>
                </a:lnTo>
                <a:lnTo>
                  <a:pt x="1692242" y="3057606"/>
                </a:lnTo>
                <a:lnTo>
                  <a:pt x="1678351" y="3058685"/>
                </a:lnTo>
                <a:lnTo>
                  <a:pt x="1673090" y="3055448"/>
                </a:lnTo>
                <a:lnTo>
                  <a:pt x="1666751" y="3057606"/>
                </a:lnTo>
                <a:lnTo>
                  <a:pt x="1644496" y="3055448"/>
                </a:lnTo>
                <a:lnTo>
                  <a:pt x="1636000" y="3061922"/>
                </a:lnTo>
                <a:lnTo>
                  <a:pt x="1630604" y="3061922"/>
                </a:lnTo>
                <a:lnTo>
                  <a:pt x="1622107" y="3056527"/>
                </a:lnTo>
                <a:lnTo>
                  <a:pt x="1621163" y="3057606"/>
                </a:lnTo>
                <a:lnTo>
                  <a:pt x="1610507" y="3057606"/>
                </a:lnTo>
                <a:lnTo>
                  <a:pt x="1611586" y="3063001"/>
                </a:lnTo>
                <a:lnTo>
                  <a:pt x="1611586" y="3068261"/>
                </a:lnTo>
                <a:cubicBezTo>
                  <a:pt x="1609428" y="3075184"/>
                  <a:pt x="1607630" y="3078736"/>
                  <a:pt x="1606191" y="3078916"/>
                </a:cubicBezTo>
                <a:cubicBezTo>
                  <a:pt x="1603944" y="3078916"/>
                  <a:pt x="1601471" y="3082423"/>
                  <a:pt x="1598773" y="3089436"/>
                </a:cubicBezTo>
                <a:lnTo>
                  <a:pt x="1599852" y="3089436"/>
                </a:lnTo>
                <a:lnTo>
                  <a:pt x="1606191" y="3083097"/>
                </a:lnTo>
                <a:lnTo>
                  <a:pt x="1607270" y="3083097"/>
                </a:lnTo>
                <a:cubicBezTo>
                  <a:pt x="1608530" y="3083097"/>
                  <a:pt x="1609968" y="3085210"/>
                  <a:pt x="1611586" y="3089436"/>
                </a:cubicBezTo>
                <a:cubicBezTo>
                  <a:pt x="1617252" y="3090695"/>
                  <a:pt x="1620084" y="3092134"/>
                  <a:pt x="1620084" y="3093752"/>
                </a:cubicBezTo>
                <a:lnTo>
                  <a:pt x="1617927" y="3095775"/>
                </a:lnTo>
                <a:lnTo>
                  <a:pt x="1610507" y="3095775"/>
                </a:lnTo>
                <a:lnTo>
                  <a:pt x="1610507" y="3103328"/>
                </a:lnTo>
                <a:lnTo>
                  <a:pt x="1608350" y="3109668"/>
                </a:lnTo>
                <a:lnTo>
                  <a:pt x="1612666" y="3121267"/>
                </a:lnTo>
                <a:lnTo>
                  <a:pt x="1611586" y="3127741"/>
                </a:lnTo>
                <a:lnTo>
                  <a:pt x="1617927" y="3127741"/>
                </a:lnTo>
                <a:lnTo>
                  <a:pt x="1626424" y="3128685"/>
                </a:lnTo>
                <a:lnTo>
                  <a:pt x="1634920" y="3127741"/>
                </a:lnTo>
                <a:lnTo>
                  <a:pt x="1640181" y="3128685"/>
                </a:lnTo>
                <a:lnTo>
                  <a:pt x="1644496" y="3127741"/>
                </a:lnTo>
                <a:lnTo>
                  <a:pt x="1645576" y="3128685"/>
                </a:lnTo>
                <a:lnTo>
                  <a:pt x="1645576" y="3129764"/>
                </a:lnTo>
                <a:cubicBezTo>
                  <a:pt x="1644135" y="3134710"/>
                  <a:pt x="1633165" y="3137182"/>
                  <a:pt x="1612666" y="3137182"/>
                </a:cubicBezTo>
                <a:lnTo>
                  <a:pt x="1609428" y="3137182"/>
                </a:lnTo>
                <a:lnTo>
                  <a:pt x="1609428" y="3139340"/>
                </a:lnTo>
                <a:lnTo>
                  <a:pt x="1610507" y="3143656"/>
                </a:lnTo>
                <a:cubicBezTo>
                  <a:pt x="1610507" y="3146084"/>
                  <a:pt x="1606955" y="3148872"/>
                  <a:pt x="1599852" y="3152018"/>
                </a:cubicBezTo>
                <a:lnTo>
                  <a:pt x="1579756" y="3151074"/>
                </a:lnTo>
                <a:lnTo>
                  <a:pt x="1575440" y="3151074"/>
                </a:lnTo>
                <a:cubicBezTo>
                  <a:pt x="1566628" y="3151074"/>
                  <a:pt x="1562041" y="3145769"/>
                  <a:pt x="1561682" y="3135159"/>
                </a:cubicBezTo>
                <a:lnTo>
                  <a:pt x="1563840" y="3128685"/>
                </a:lnTo>
                <a:lnTo>
                  <a:pt x="1558446" y="3114928"/>
                </a:lnTo>
                <a:lnTo>
                  <a:pt x="1561682" y="3110747"/>
                </a:lnTo>
                <a:lnTo>
                  <a:pt x="1561682" y="3084176"/>
                </a:lnTo>
                <a:lnTo>
                  <a:pt x="1560603" y="3072442"/>
                </a:lnTo>
                <a:cubicBezTo>
                  <a:pt x="1561503" y="3067497"/>
                  <a:pt x="1562581" y="3065024"/>
                  <a:pt x="1563840" y="3065024"/>
                </a:cubicBezTo>
                <a:lnTo>
                  <a:pt x="1564919" y="3065024"/>
                </a:lnTo>
                <a:cubicBezTo>
                  <a:pt x="1574091" y="3068081"/>
                  <a:pt x="1578676" y="3070239"/>
                  <a:pt x="1578676" y="3071498"/>
                </a:cubicBezTo>
                <a:lnTo>
                  <a:pt x="1578676" y="3072442"/>
                </a:lnTo>
                <a:lnTo>
                  <a:pt x="1582858" y="3071498"/>
                </a:lnTo>
                <a:lnTo>
                  <a:pt x="1582858" y="3070419"/>
                </a:lnTo>
                <a:cubicBezTo>
                  <a:pt x="1579891" y="3070419"/>
                  <a:pt x="1575305" y="3068261"/>
                  <a:pt x="1569101" y="3063945"/>
                </a:cubicBezTo>
                <a:lnTo>
                  <a:pt x="1569101" y="3058685"/>
                </a:lnTo>
                <a:lnTo>
                  <a:pt x="1563840" y="3058685"/>
                </a:lnTo>
                <a:cubicBezTo>
                  <a:pt x="1561682" y="3058685"/>
                  <a:pt x="1560245" y="3053380"/>
                  <a:pt x="1559525" y="3042769"/>
                </a:cubicBezTo>
                <a:cubicBezTo>
                  <a:pt x="1559525" y="3039982"/>
                  <a:pt x="1560962" y="3037869"/>
                  <a:pt x="1563840" y="3036430"/>
                </a:cubicBezTo>
                <a:lnTo>
                  <a:pt x="1564919" y="3036430"/>
                </a:lnTo>
                <a:cubicBezTo>
                  <a:pt x="1583263" y="3039218"/>
                  <a:pt x="1592435" y="3041331"/>
                  <a:pt x="1592435" y="3042769"/>
                </a:cubicBezTo>
                <a:cubicBezTo>
                  <a:pt x="1592435" y="3043848"/>
                  <a:pt x="1597021" y="3045287"/>
                  <a:pt x="1606191" y="3047085"/>
                </a:cubicBezTo>
                <a:cubicBezTo>
                  <a:pt x="1606191" y="3048614"/>
                  <a:pt x="1609384" y="3050008"/>
                  <a:pt x="1615767" y="3051266"/>
                </a:cubicBezTo>
                <a:cubicBezTo>
                  <a:pt x="1619993" y="3051266"/>
                  <a:pt x="1626737" y="3049513"/>
                  <a:pt x="1636000" y="3046006"/>
                </a:cubicBezTo>
                <a:cubicBezTo>
                  <a:pt x="1638427" y="3046006"/>
                  <a:pt x="1641619" y="3047760"/>
                  <a:pt x="1645576" y="3051266"/>
                </a:cubicBezTo>
                <a:lnTo>
                  <a:pt x="1651915" y="3051266"/>
                </a:lnTo>
                <a:lnTo>
                  <a:pt x="1667829" y="3047085"/>
                </a:lnTo>
                <a:lnTo>
                  <a:pt x="1674169" y="3051266"/>
                </a:lnTo>
                <a:lnTo>
                  <a:pt x="1679429" y="3050187"/>
                </a:lnTo>
                <a:lnTo>
                  <a:pt x="1695344" y="3051266"/>
                </a:lnTo>
                <a:cubicBezTo>
                  <a:pt x="1701009" y="3048659"/>
                  <a:pt x="1703842" y="3043713"/>
                  <a:pt x="1703842" y="3036430"/>
                </a:cubicBezTo>
                <a:close/>
                <a:moveTo>
                  <a:pt x="2253581" y="3035081"/>
                </a:moveTo>
                <a:cubicBezTo>
                  <a:pt x="2257177" y="3037060"/>
                  <a:pt x="2258975" y="3039218"/>
                  <a:pt x="2258975" y="3041555"/>
                </a:cubicBezTo>
                <a:lnTo>
                  <a:pt x="2260054" y="3040476"/>
                </a:lnTo>
                <a:lnTo>
                  <a:pt x="2261133" y="3040476"/>
                </a:lnTo>
                <a:cubicBezTo>
                  <a:pt x="2275520" y="3043893"/>
                  <a:pt x="2282714" y="3048209"/>
                  <a:pt x="2282714" y="3053424"/>
                </a:cubicBezTo>
                <a:lnTo>
                  <a:pt x="2288109" y="3058819"/>
                </a:lnTo>
                <a:lnTo>
                  <a:pt x="2288109" y="3062056"/>
                </a:lnTo>
                <a:lnTo>
                  <a:pt x="2283794" y="3066373"/>
                </a:lnTo>
                <a:cubicBezTo>
                  <a:pt x="2282894" y="3061337"/>
                  <a:pt x="2281813" y="3058819"/>
                  <a:pt x="2280556" y="3058819"/>
                </a:cubicBezTo>
                <a:lnTo>
                  <a:pt x="2276239" y="3058819"/>
                </a:lnTo>
                <a:cubicBezTo>
                  <a:pt x="2274261" y="3066013"/>
                  <a:pt x="2272103" y="3069610"/>
                  <a:pt x="2269766" y="3069610"/>
                </a:cubicBezTo>
                <a:lnTo>
                  <a:pt x="2265449" y="3069610"/>
                </a:lnTo>
                <a:lnTo>
                  <a:pt x="2246027" y="3064215"/>
                </a:lnTo>
                <a:cubicBezTo>
                  <a:pt x="2241081" y="3067811"/>
                  <a:pt x="2237439" y="3069610"/>
                  <a:pt x="2235103" y="3069610"/>
                </a:cubicBezTo>
                <a:lnTo>
                  <a:pt x="2230786" y="3069610"/>
                </a:lnTo>
                <a:cubicBezTo>
                  <a:pt x="2228090" y="3069610"/>
                  <a:pt x="2224851" y="3068171"/>
                  <a:pt x="2221075" y="3065294"/>
                </a:cubicBezTo>
                <a:cubicBezTo>
                  <a:pt x="2211723" y="3066013"/>
                  <a:pt x="2204530" y="3067452"/>
                  <a:pt x="2199496" y="3069610"/>
                </a:cubicBezTo>
                <a:lnTo>
                  <a:pt x="2190863" y="3064215"/>
                </a:lnTo>
                <a:cubicBezTo>
                  <a:pt x="2183850" y="3064215"/>
                  <a:pt x="2176658" y="3070374"/>
                  <a:pt x="2169283" y="3082692"/>
                </a:cubicBezTo>
                <a:cubicBezTo>
                  <a:pt x="2165326" y="3088627"/>
                  <a:pt x="2161731" y="3092224"/>
                  <a:pt x="2158493" y="3093482"/>
                </a:cubicBezTo>
                <a:cubicBezTo>
                  <a:pt x="2158493" y="3096899"/>
                  <a:pt x="2153773" y="3103014"/>
                  <a:pt x="2144331" y="3111826"/>
                </a:cubicBezTo>
                <a:lnTo>
                  <a:pt x="2143252" y="3116142"/>
                </a:lnTo>
                <a:lnTo>
                  <a:pt x="2144331" y="3117221"/>
                </a:lnTo>
                <a:lnTo>
                  <a:pt x="2145410" y="3117221"/>
                </a:lnTo>
                <a:cubicBezTo>
                  <a:pt x="2146309" y="3114343"/>
                  <a:pt x="2149545" y="3112905"/>
                  <a:pt x="2155122" y="3112905"/>
                </a:cubicBezTo>
                <a:lnTo>
                  <a:pt x="2160651" y="3112905"/>
                </a:lnTo>
                <a:lnTo>
                  <a:pt x="2181152" y="3111826"/>
                </a:lnTo>
                <a:lnTo>
                  <a:pt x="2184390" y="3113984"/>
                </a:lnTo>
                <a:cubicBezTo>
                  <a:pt x="2215320" y="3113984"/>
                  <a:pt x="2230786" y="3110387"/>
                  <a:pt x="2230786" y="3103194"/>
                </a:cubicBezTo>
                <a:cubicBezTo>
                  <a:pt x="2233843" y="3096719"/>
                  <a:pt x="2237800" y="3093482"/>
                  <a:pt x="2242655" y="3093482"/>
                </a:cubicBezTo>
                <a:lnTo>
                  <a:pt x="2246027" y="3093482"/>
                </a:lnTo>
                <a:cubicBezTo>
                  <a:pt x="2250883" y="3093482"/>
                  <a:pt x="2255558" y="3096000"/>
                  <a:pt x="2260054" y="3101036"/>
                </a:cubicBezTo>
                <a:cubicBezTo>
                  <a:pt x="2268326" y="3101036"/>
                  <a:pt x="2275520" y="3107150"/>
                  <a:pt x="2281634" y="3119379"/>
                </a:cubicBezTo>
                <a:cubicBezTo>
                  <a:pt x="2277858" y="3124234"/>
                  <a:pt x="2274261" y="3131068"/>
                  <a:pt x="2270843" y="3139880"/>
                </a:cubicBezTo>
                <a:lnTo>
                  <a:pt x="2268686" y="3142038"/>
                </a:lnTo>
                <a:lnTo>
                  <a:pt x="2268686" y="3144196"/>
                </a:lnTo>
                <a:lnTo>
                  <a:pt x="2274081" y="3149591"/>
                </a:lnTo>
                <a:lnTo>
                  <a:pt x="2274081" y="3150670"/>
                </a:lnTo>
                <a:lnTo>
                  <a:pt x="2273002" y="3153907"/>
                </a:lnTo>
                <a:lnTo>
                  <a:pt x="2274081" y="3159302"/>
                </a:lnTo>
                <a:lnTo>
                  <a:pt x="2274081" y="3164697"/>
                </a:lnTo>
                <a:cubicBezTo>
                  <a:pt x="2271924" y="3166765"/>
                  <a:pt x="2270843" y="3170766"/>
                  <a:pt x="2270843" y="3176701"/>
                </a:cubicBezTo>
                <a:lnTo>
                  <a:pt x="2269766" y="3176701"/>
                </a:lnTo>
                <a:lnTo>
                  <a:pt x="2270843" y="3177780"/>
                </a:lnTo>
                <a:lnTo>
                  <a:pt x="2270843" y="3179938"/>
                </a:lnTo>
                <a:lnTo>
                  <a:pt x="2267608" y="3186412"/>
                </a:lnTo>
                <a:lnTo>
                  <a:pt x="2268686" y="3186412"/>
                </a:lnTo>
                <a:cubicBezTo>
                  <a:pt x="2271385" y="3186412"/>
                  <a:pt x="2273181" y="3189649"/>
                  <a:pt x="2274081" y="3196123"/>
                </a:cubicBezTo>
                <a:lnTo>
                  <a:pt x="2273002" y="3197202"/>
                </a:lnTo>
                <a:lnTo>
                  <a:pt x="2274081" y="3202597"/>
                </a:lnTo>
                <a:lnTo>
                  <a:pt x="2274081" y="3203676"/>
                </a:lnTo>
                <a:lnTo>
                  <a:pt x="2271924" y="3220940"/>
                </a:lnTo>
                <a:lnTo>
                  <a:pt x="2271924" y="3229572"/>
                </a:lnTo>
                <a:lnTo>
                  <a:pt x="2274081" y="3241441"/>
                </a:lnTo>
                <a:cubicBezTo>
                  <a:pt x="2274081" y="3244318"/>
                  <a:pt x="2272283" y="3247196"/>
                  <a:pt x="2268686" y="3250073"/>
                </a:cubicBezTo>
                <a:lnTo>
                  <a:pt x="2268686" y="3251152"/>
                </a:lnTo>
                <a:cubicBezTo>
                  <a:pt x="2272283" y="3255378"/>
                  <a:pt x="2274081" y="3259020"/>
                  <a:pt x="2274081" y="3262077"/>
                </a:cubicBezTo>
                <a:lnTo>
                  <a:pt x="2269766" y="3289052"/>
                </a:lnTo>
                <a:cubicBezTo>
                  <a:pt x="2267427" y="3294087"/>
                  <a:pt x="2264190" y="3296605"/>
                  <a:pt x="2260054" y="3296605"/>
                </a:cubicBezTo>
                <a:lnTo>
                  <a:pt x="2255738" y="3296605"/>
                </a:lnTo>
                <a:lnTo>
                  <a:pt x="2250344" y="3292289"/>
                </a:lnTo>
                <a:lnTo>
                  <a:pt x="2240498" y="3295526"/>
                </a:lnTo>
                <a:lnTo>
                  <a:pt x="2238340" y="3295526"/>
                </a:lnTo>
                <a:cubicBezTo>
                  <a:pt x="2226829" y="3295526"/>
                  <a:pt x="2221075" y="3289052"/>
                  <a:pt x="2221075" y="3276104"/>
                </a:cubicBezTo>
                <a:lnTo>
                  <a:pt x="2214601" y="3273946"/>
                </a:lnTo>
                <a:lnTo>
                  <a:pt x="2204891" y="3273946"/>
                </a:lnTo>
                <a:lnTo>
                  <a:pt x="2201654" y="3271788"/>
                </a:lnTo>
                <a:lnTo>
                  <a:pt x="2200575" y="3275025"/>
                </a:lnTo>
                <a:lnTo>
                  <a:pt x="2193021" y="3273946"/>
                </a:lnTo>
                <a:lnTo>
                  <a:pt x="2178993" y="3273946"/>
                </a:lnTo>
                <a:cubicBezTo>
                  <a:pt x="2173958" y="3273946"/>
                  <a:pt x="2170002" y="3274665"/>
                  <a:pt x="2167126" y="3276104"/>
                </a:cubicBezTo>
                <a:lnTo>
                  <a:pt x="2150804" y="3272867"/>
                </a:lnTo>
                <a:lnTo>
                  <a:pt x="2140015" y="3273946"/>
                </a:lnTo>
                <a:lnTo>
                  <a:pt x="2133543" y="3271788"/>
                </a:lnTo>
                <a:cubicBezTo>
                  <a:pt x="2132102" y="3273047"/>
                  <a:pt x="2126347" y="3274126"/>
                  <a:pt x="2116277" y="3275025"/>
                </a:cubicBezTo>
                <a:lnTo>
                  <a:pt x="2116277" y="3273946"/>
                </a:lnTo>
                <a:lnTo>
                  <a:pt x="2115199" y="3275025"/>
                </a:lnTo>
                <a:lnTo>
                  <a:pt x="2099014" y="3275025"/>
                </a:lnTo>
                <a:lnTo>
                  <a:pt x="2089302" y="3272867"/>
                </a:lnTo>
                <a:lnTo>
                  <a:pt x="2089302" y="3283657"/>
                </a:lnTo>
                <a:cubicBezTo>
                  <a:pt x="2089302" y="3292289"/>
                  <a:pt x="2077030" y="3296605"/>
                  <a:pt x="2052481" y="3296605"/>
                </a:cubicBezTo>
                <a:cubicBezTo>
                  <a:pt x="2043129" y="3294267"/>
                  <a:pt x="2038454" y="3292109"/>
                  <a:pt x="2038454" y="3290131"/>
                </a:cubicBezTo>
                <a:lnTo>
                  <a:pt x="2038454" y="3287973"/>
                </a:lnTo>
                <a:cubicBezTo>
                  <a:pt x="2038992" y="3283657"/>
                  <a:pt x="2040073" y="3281499"/>
                  <a:pt x="2041691" y="3281499"/>
                </a:cubicBezTo>
                <a:cubicBezTo>
                  <a:pt x="2046007" y="3284376"/>
                  <a:pt x="2049245" y="3285815"/>
                  <a:pt x="2051403" y="3285815"/>
                </a:cubicBezTo>
                <a:lnTo>
                  <a:pt x="2052481" y="3285815"/>
                </a:lnTo>
                <a:lnTo>
                  <a:pt x="2052481" y="3284736"/>
                </a:lnTo>
                <a:cubicBezTo>
                  <a:pt x="2048704" y="3284736"/>
                  <a:pt x="2044389" y="3281859"/>
                  <a:pt x="2039533" y="3276104"/>
                </a:cubicBezTo>
                <a:lnTo>
                  <a:pt x="2042770" y="3270709"/>
                </a:lnTo>
                <a:lnTo>
                  <a:pt x="2042770" y="3269630"/>
                </a:lnTo>
                <a:lnTo>
                  <a:pt x="2041691" y="3262077"/>
                </a:lnTo>
                <a:lnTo>
                  <a:pt x="2044927" y="3258840"/>
                </a:lnTo>
                <a:lnTo>
                  <a:pt x="2043849" y="3258840"/>
                </a:lnTo>
                <a:lnTo>
                  <a:pt x="2041691" y="3260998"/>
                </a:lnTo>
                <a:lnTo>
                  <a:pt x="2039533" y="3260998"/>
                </a:lnTo>
                <a:lnTo>
                  <a:pt x="2039533" y="3230651"/>
                </a:lnTo>
                <a:lnTo>
                  <a:pt x="2043849" y="3227414"/>
                </a:lnTo>
                <a:lnTo>
                  <a:pt x="2039533" y="3215545"/>
                </a:lnTo>
                <a:lnTo>
                  <a:pt x="2040611" y="3214466"/>
                </a:lnTo>
                <a:lnTo>
                  <a:pt x="2039533" y="3206913"/>
                </a:lnTo>
                <a:lnTo>
                  <a:pt x="2039533" y="3203676"/>
                </a:lnTo>
                <a:cubicBezTo>
                  <a:pt x="2039533" y="3202237"/>
                  <a:pt x="2043849" y="3199360"/>
                  <a:pt x="2052481" y="3195044"/>
                </a:cubicBezTo>
                <a:lnTo>
                  <a:pt x="2054640" y="3195044"/>
                </a:lnTo>
                <a:cubicBezTo>
                  <a:pt x="2057335" y="3197202"/>
                  <a:pt x="2059855" y="3198281"/>
                  <a:pt x="2062191" y="3198281"/>
                </a:cubicBezTo>
                <a:lnTo>
                  <a:pt x="2064350" y="3198281"/>
                </a:lnTo>
                <a:lnTo>
                  <a:pt x="2066509" y="3196123"/>
                </a:lnTo>
                <a:lnTo>
                  <a:pt x="2066509" y="3190728"/>
                </a:lnTo>
                <a:lnTo>
                  <a:pt x="2060033" y="3189649"/>
                </a:lnTo>
                <a:lnTo>
                  <a:pt x="2060033" y="3189099"/>
                </a:lnTo>
                <a:lnTo>
                  <a:pt x="2063877" y="3187491"/>
                </a:lnTo>
                <a:lnTo>
                  <a:pt x="2066509" y="3187491"/>
                </a:lnTo>
                <a:lnTo>
                  <a:pt x="2074197" y="3183175"/>
                </a:lnTo>
                <a:lnTo>
                  <a:pt x="2063877" y="3187491"/>
                </a:lnTo>
                <a:lnTo>
                  <a:pt x="2060033" y="3187491"/>
                </a:lnTo>
                <a:lnTo>
                  <a:pt x="2060033" y="3189099"/>
                </a:lnTo>
                <a:lnTo>
                  <a:pt x="2053560" y="3191807"/>
                </a:lnTo>
                <a:cubicBezTo>
                  <a:pt x="2050863" y="3194864"/>
                  <a:pt x="2047267" y="3197022"/>
                  <a:pt x="2042770" y="3198281"/>
                </a:cubicBezTo>
                <a:lnTo>
                  <a:pt x="2041691" y="3197202"/>
                </a:lnTo>
                <a:lnTo>
                  <a:pt x="2043849" y="3192886"/>
                </a:lnTo>
                <a:lnTo>
                  <a:pt x="2041691" y="3187491"/>
                </a:lnTo>
                <a:lnTo>
                  <a:pt x="2043849" y="3183175"/>
                </a:lnTo>
                <a:lnTo>
                  <a:pt x="2043849" y="3182096"/>
                </a:lnTo>
                <a:lnTo>
                  <a:pt x="2042770" y="3182096"/>
                </a:lnTo>
                <a:lnTo>
                  <a:pt x="2041691" y="3186412"/>
                </a:lnTo>
                <a:lnTo>
                  <a:pt x="2039533" y="3184254"/>
                </a:lnTo>
                <a:lnTo>
                  <a:pt x="2039533" y="3182096"/>
                </a:lnTo>
                <a:lnTo>
                  <a:pt x="2042770" y="3178859"/>
                </a:lnTo>
                <a:lnTo>
                  <a:pt x="2043849" y="3179938"/>
                </a:lnTo>
                <a:lnTo>
                  <a:pt x="2044927" y="3179938"/>
                </a:lnTo>
                <a:lnTo>
                  <a:pt x="2046007" y="3178859"/>
                </a:lnTo>
                <a:lnTo>
                  <a:pt x="2046007" y="3176701"/>
                </a:lnTo>
                <a:lnTo>
                  <a:pt x="2044927" y="3177780"/>
                </a:lnTo>
                <a:lnTo>
                  <a:pt x="2043849" y="3177780"/>
                </a:lnTo>
                <a:lnTo>
                  <a:pt x="2040611" y="3174543"/>
                </a:lnTo>
                <a:lnTo>
                  <a:pt x="2040611" y="3171306"/>
                </a:lnTo>
                <a:lnTo>
                  <a:pt x="2038454" y="3152828"/>
                </a:lnTo>
                <a:lnTo>
                  <a:pt x="2039533" y="3147433"/>
                </a:lnTo>
                <a:lnTo>
                  <a:pt x="2038454" y="3132327"/>
                </a:lnTo>
                <a:lnTo>
                  <a:pt x="2039533" y="3118300"/>
                </a:lnTo>
                <a:lnTo>
                  <a:pt x="2036297" y="3108589"/>
                </a:lnTo>
                <a:lnTo>
                  <a:pt x="2038454" y="3101036"/>
                </a:lnTo>
                <a:lnTo>
                  <a:pt x="2036297" y="3097798"/>
                </a:lnTo>
                <a:lnTo>
                  <a:pt x="2036297" y="3096719"/>
                </a:lnTo>
                <a:lnTo>
                  <a:pt x="2038454" y="3094561"/>
                </a:lnTo>
                <a:lnTo>
                  <a:pt x="2047085" y="3095640"/>
                </a:lnTo>
                <a:lnTo>
                  <a:pt x="2055717" y="3094561"/>
                </a:lnTo>
                <a:lnTo>
                  <a:pt x="2063270" y="3102115"/>
                </a:lnTo>
                <a:lnTo>
                  <a:pt x="2063270" y="3107510"/>
                </a:lnTo>
                <a:lnTo>
                  <a:pt x="2066509" y="3107510"/>
                </a:lnTo>
                <a:cubicBezTo>
                  <a:pt x="2066509" y="3105352"/>
                  <a:pt x="2067586" y="3104273"/>
                  <a:pt x="2069746" y="3104273"/>
                </a:cubicBezTo>
                <a:cubicBezTo>
                  <a:pt x="2071633" y="3105711"/>
                  <a:pt x="2075275" y="3106431"/>
                  <a:pt x="2080671" y="3106431"/>
                </a:cubicBezTo>
                <a:cubicBezTo>
                  <a:pt x="2084267" y="3110747"/>
                  <a:pt x="2088942" y="3112905"/>
                  <a:pt x="2094697" y="3112905"/>
                </a:cubicBezTo>
                <a:lnTo>
                  <a:pt x="2095775" y="3112905"/>
                </a:lnTo>
                <a:cubicBezTo>
                  <a:pt x="2105846" y="3112905"/>
                  <a:pt x="2110881" y="3110747"/>
                  <a:pt x="2110881" y="3106431"/>
                </a:cubicBezTo>
                <a:lnTo>
                  <a:pt x="2118435" y="3081613"/>
                </a:lnTo>
                <a:lnTo>
                  <a:pt x="2116277" y="3075005"/>
                </a:lnTo>
                <a:lnTo>
                  <a:pt x="2118435" y="3067452"/>
                </a:lnTo>
                <a:cubicBezTo>
                  <a:pt x="2110881" y="3066552"/>
                  <a:pt x="2105846" y="3065114"/>
                  <a:pt x="2103329" y="3063135"/>
                </a:cubicBezTo>
                <a:lnTo>
                  <a:pt x="2099014" y="3066373"/>
                </a:lnTo>
                <a:lnTo>
                  <a:pt x="2092538" y="3065294"/>
                </a:lnTo>
                <a:lnTo>
                  <a:pt x="2087143" y="3066373"/>
                </a:lnTo>
                <a:lnTo>
                  <a:pt x="2081749" y="3065294"/>
                </a:lnTo>
                <a:lnTo>
                  <a:pt x="2070959" y="3069610"/>
                </a:lnTo>
                <a:lnTo>
                  <a:pt x="2062191" y="3069610"/>
                </a:lnTo>
                <a:cubicBezTo>
                  <a:pt x="2058775" y="3069610"/>
                  <a:pt x="2055179" y="3068531"/>
                  <a:pt x="2051403" y="3066373"/>
                </a:cubicBezTo>
                <a:lnTo>
                  <a:pt x="2042770" y="3068531"/>
                </a:lnTo>
                <a:cubicBezTo>
                  <a:pt x="2034857" y="3065833"/>
                  <a:pt x="2029462" y="3063315"/>
                  <a:pt x="2026586" y="3060977"/>
                </a:cubicBezTo>
                <a:lnTo>
                  <a:pt x="2026586" y="3059898"/>
                </a:lnTo>
                <a:lnTo>
                  <a:pt x="2030902" y="3055582"/>
                </a:lnTo>
                <a:lnTo>
                  <a:pt x="2037375" y="3055582"/>
                </a:lnTo>
                <a:lnTo>
                  <a:pt x="2047085" y="3059898"/>
                </a:lnTo>
                <a:lnTo>
                  <a:pt x="2065428" y="3057740"/>
                </a:lnTo>
                <a:lnTo>
                  <a:pt x="2101171" y="3060977"/>
                </a:lnTo>
                <a:lnTo>
                  <a:pt x="2119514" y="3055582"/>
                </a:lnTo>
                <a:lnTo>
                  <a:pt x="2122751" y="3055582"/>
                </a:lnTo>
                <a:lnTo>
                  <a:pt x="2130306" y="3057740"/>
                </a:lnTo>
                <a:lnTo>
                  <a:pt x="2135700" y="3056661"/>
                </a:lnTo>
                <a:lnTo>
                  <a:pt x="2150804" y="3060977"/>
                </a:lnTo>
                <a:lnTo>
                  <a:pt x="2166047" y="3055582"/>
                </a:lnTo>
                <a:lnTo>
                  <a:pt x="2186547" y="3058819"/>
                </a:lnTo>
                <a:cubicBezTo>
                  <a:pt x="2189246" y="3056661"/>
                  <a:pt x="2191761" y="3055582"/>
                  <a:pt x="2194100" y="3055582"/>
                </a:cubicBezTo>
                <a:cubicBezTo>
                  <a:pt x="2197697" y="3055582"/>
                  <a:pt x="2201654" y="3057021"/>
                  <a:pt x="2205970" y="3059898"/>
                </a:cubicBezTo>
                <a:lnTo>
                  <a:pt x="2211364" y="3057740"/>
                </a:lnTo>
                <a:lnTo>
                  <a:pt x="2221075" y="3058819"/>
                </a:lnTo>
                <a:lnTo>
                  <a:pt x="2225391" y="3058819"/>
                </a:lnTo>
                <a:cubicBezTo>
                  <a:pt x="2233664" y="3047310"/>
                  <a:pt x="2239058" y="3041555"/>
                  <a:pt x="2241577" y="3041555"/>
                </a:cubicBezTo>
                <a:cubicBezTo>
                  <a:pt x="2244363" y="3037239"/>
                  <a:pt x="2248365" y="3035081"/>
                  <a:pt x="2253581" y="3035081"/>
                </a:cubicBezTo>
                <a:close/>
                <a:moveTo>
                  <a:pt x="3058268" y="3034812"/>
                </a:moveTo>
                <a:lnTo>
                  <a:pt x="3067035" y="3036970"/>
                </a:lnTo>
                <a:lnTo>
                  <a:pt x="3072565" y="3035891"/>
                </a:lnTo>
                <a:cubicBezTo>
                  <a:pt x="3072565" y="3039038"/>
                  <a:pt x="3079848" y="3040881"/>
                  <a:pt x="3094415" y="3041421"/>
                </a:cubicBezTo>
                <a:cubicBezTo>
                  <a:pt x="3095134" y="3042859"/>
                  <a:pt x="3099495" y="3045017"/>
                  <a:pt x="3107498" y="3047895"/>
                </a:cubicBezTo>
                <a:lnTo>
                  <a:pt x="3110870" y="3046816"/>
                </a:lnTo>
                <a:lnTo>
                  <a:pt x="3116265" y="3049108"/>
                </a:lnTo>
                <a:lnTo>
                  <a:pt x="3128403" y="3044658"/>
                </a:lnTo>
                <a:lnTo>
                  <a:pt x="3135956" y="3044658"/>
                </a:lnTo>
                <a:cubicBezTo>
                  <a:pt x="3138743" y="3046816"/>
                  <a:pt x="3141306" y="3047895"/>
                  <a:pt x="3143644" y="3047895"/>
                </a:cubicBezTo>
                <a:lnTo>
                  <a:pt x="3146881" y="3047895"/>
                </a:lnTo>
                <a:lnTo>
                  <a:pt x="3151332" y="3044658"/>
                </a:lnTo>
                <a:lnTo>
                  <a:pt x="3155648" y="3044658"/>
                </a:lnTo>
                <a:cubicBezTo>
                  <a:pt x="3159695" y="3044658"/>
                  <a:pt x="3163336" y="3047220"/>
                  <a:pt x="3166573" y="3052345"/>
                </a:cubicBezTo>
                <a:lnTo>
                  <a:pt x="3159020" y="3055582"/>
                </a:lnTo>
                <a:lnTo>
                  <a:pt x="3146881" y="3054503"/>
                </a:lnTo>
                <a:cubicBezTo>
                  <a:pt x="3143644" y="3054503"/>
                  <a:pt x="3140362" y="3055987"/>
                  <a:pt x="3137035" y="3058954"/>
                </a:cubicBezTo>
                <a:lnTo>
                  <a:pt x="3132719" y="3058954"/>
                </a:lnTo>
                <a:lnTo>
                  <a:pt x="3128403" y="3055582"/>
                </a:lnTo>
                <a:lnTo>
                  <a:pt x="3120716" y="3056661"/>
                </a:lnTo>
                <a:lnTo>
                  <a:pt x="3113028" y="3053424"/>
                </a:lnTo>
                <a:lnTo>
                  <a:pt x="3110870" y="3055582"/>
                </a:lnTo>
                <a:lnTo>
                  <a:pt x="3106419" y="3052345"/>
                </a:lnTo>
                <a:lnTo>
                  <a:pt x="3104261" y="3052345"/>
                </a:lnTo>
                <a:cubicBezTo>
                  <a:pt x="3098416" y="3055223"/>
                  <a:pt x="3095494" y="3059224"/>
                  <a:pt x="3095494" y="3064349"/>
                </a:cubicBezTo>
                <a:lnTo>
                  <a:pt x="3098866" y="3072037"/>
                </a:lnTo>
                <a:lnTo>
                  <a:pt x="3096573" y="3085120"/>
                </a:lnTo>
                <a:lnTo>
                  <a:pt x="3103182" y="3092808"/>
                </a:lnTo>
                <a:lnTo>
                  <a:pt x="3099945" y="3099417"/>
                </a:lnTo>
                <a:lnTo>
                  <a:pt x="3101024" y="3108184"/>
                </a:lnTo>
                <a:lnTo>
                  <a:pt x="3098866" y="3118030"/>
                </a:lnTo>
                <a:lnTo>
                  <a:pt x="3102103" y="3122346"/>
                </a:lnTo>
                <a:lnTo>
                  <a:pt x="3108712" y="3120188"/>
                </a:lnTo>
                <a:lnTo>
                  <a:pt x="3110870" y="3120188"/>
                </a:lnTo>
                <a:lnTo>
                  <a:pt x="3128403" y="3122346"/>
                </a:lnTo>
                <a:lnTo>
                  <a:pt x="3134877" y="3122346"/>
                </a:lnTo>
                <a:cubicBezTo>
                  <a:pt x="3138743" y="3126033"/>
                  <a:pt x="3142026" y="3127876"/>
                  <a:pt x="3144723" y="3127876"/>
                </a:cubicBezTo>
                <a:lnTo>
                  <a:pt x="3146881" y="3127876"/>
                </a:lnTo>
                <a:cubicBezTo>
                  <a:pt x="3149309" y="3127876"/>
                  <a:pt x="3151872" y="3126752"/>
                  <a:pt x="3154569" y="3124504"/>
                </a:cubicBezTo>
                <a:lnTo>
                  <a:pt x="3172103" y="3127876"/>
                </a:lnTo>
                <a:cubicBezTo>
                  <a:pt x="3172822" y="3125628"/>
                  <a:pt x="3175025" y="3124504"/>
                  <a:pt x="3178712" y="3124504"/>
                </a:cubicBezTo>
                <a:lnTo>
                  <a:pt x="3215803" y="3124504"/>
                </a:lnTo>
                <a:cubicBezTo>
                  <a:pt x="3218590" y="3126752"/>
                  <a:pt x="3221152" y="3127876"/>
                  <a:pt x="3223491" y="3127876"/>
                </a:cubicBezTo>
                <a:cubicBezTo>
                  <a:pt x="3243902" y="3119244"/>
                  <a:pt x="3254107" y="3112680"/>
                  <a:pt x="3254107" y="3108184"/>
                </a:cubicBezTo>
                <a:lnTo>
                  <a:pt x="3253028" y="3097124"/>
                </a:lnTo>
                <a:lnTo>
                  <a:pt x="3253028" y="3089571"/>
                </a:lnTo>
                <a:cubicBezTo>
                  <a:pt x="3254827" y="3085705"/>
                  <a:pt x="3257749" y="3082783"/>
                  <a:pt x="3261795" y="3080804"/>
                </a:cubicBezTo>
                <a:lnTo>
                  <a:pt x="3263953" y="3080804"/>
                </a:lnTo>
                <a:lnTo>
                  <a:pt x="3267325" y="3084041"/>
                </a:lnTo>
                <a:lnTo>
                  <a:pt x="3266111" y="3111421"/>
                </a:lnTo>
                <a:cubicBezTo>
                  <a:pt x="3266111" y="3113219"/>
                  <a:pt x="3270158" y="3117580"/>
                  <a:pt x="3278250" y="3124504"/>
                </a:cubicBezTo>
                <a:cubicBezTo>
                  <a:pt x="3278250" y="3131068"/>
                  <a:pt x="3276047" y="3134350"/>
                  <a:pt x="3271641" y="3134350"/>
                </a:cubicBezTo>
                <a:lnTo>
                  <a:pt x="3271641" y="3135429"/>
                </a:lnTo>
                <a:lnTo>
                  <a:pt x="3273799" y="3138801"/>
                </a:lnTo>
                <a:cubicBezTo>
                  <a:pt x="3273799" y="3144376"/>
                  <a:pt x="3267954" y="3150175"/>
                  <a:pt x="3256265" y="3156200"/>
                </a:cubicBezTo>
                <a:lnTo>
                  <a:pt x="3255186" y="3156200"/>
                </a:lnTo>
                <a:lnTo>
                  <a:pt x="3247633" y="3155121"/>
                </a:lnTo>
                <a:cubicBezTo>
                  <a:pt x="3247633" y="3159527"/>
                  <a:pt x="3241429" y="3161729"/>
                  <a:pt x="3229021" y="3161729"/>
                </a:cubicBezTo>
                <a:lnTo>
                  <a:pt x="3225649" y="3158492"/>
                </a:lnTo>
                <a:lnTo>
                  <a:pt x="3224570" y="3159571"/>
                </a:lnTo>
                <a:lnTo>
                  <a:pt x="3223491" y="3159571"/>
                </a:lnTo>
                <a:lnTo>
                  <a:pt x="3224570" y="3160650"/>
                </a:lnTo>
                <a:lnTo>
                  <a:pt x="3224570" y="3202192"/>
                </a:lnTo>
                <a:lnTo>
                  <a:pt x="3226728" y="3204350"/>
                </a:lnTo>
                <a:cubicBezTo>
                  <a:pt x="3234820" y="3204350"/>
                  <a:pt x="3240305" y="3199270"/>
                  <a:pt x="3243182" y="3189109"/>
                </a:cubicBezTo>
                <a:lnTo>
                  <a:pt x="3250870" y="3183579"/>
                </a:lnTo>
                <a:lnTo>
                  <a:pt x="3255186" y="3179263"/>
                </a:lnTo>
                <a:lnTo>
                  <a:pt x="3257479" y="3179263"/>
                </a:lnTo>
                <a:cubicBezTo>
                  <a:pt x="3261975" y="3184299"/>
                  <a:pt x="3268539" y="3189019"/>
                  <a:pt x="3277171" y="3193425"/>
                </a:cubicBezTo>
                <a:cubicBezTo>
                  <a:pt x="3285174" y="3202597"/>
                  <a:pt x="3289175" y="3208082"/>
                  <a:pt x="3289175" y="3209880"/>
                </a:cubicBezTo>
                <a:lnTo>
                  <a:pt x="3288096" y="3210959"/>
                </a:lnTo>
                <a:lnTo>
                  <a:pt x="3279329" y="3207722"/>
                </a:lnTo>
                <a:lnTo>
                  <a:pt x="3275957" y="3207722"/>
                </a:lnTo>
                <a:lnTo>
                  <a:pt x="3270562" y="3210959"/>
                </a:lnTo>
                <a:lnTo>
                  <a:pt x="3260716" y="3209880"/>
                </a:lnTo>
                <a:lnTo>
                  <a:pt x="3249791" y="3213117"/>
                </a:lnTo>
                <a:lnTo>
                  <a:pt x="3248712" y="3212038"/>
                </a:lnTo>
                <a:lnTo>
                  <a:pt x="3248712" y="3208801"/>
                </a:lnTo>
                <a:lnTo>
                  <a:pt x="3250870" y="3205429"/>
                </a:lnTo>
                <a:lnTo>
                  <a:pt x="3250870" y="3204350"/>
                </a:lnTo>
                <a:lnTo>
                  <a:pt x="3243182" y="3212038"/>
                </a:lnTo>
                <a:lnTo>
                  <a:pt x="3241024" y="3212038"/>
                </a:lnTo>
                <a:cubicBezTo>
                  <a:pt x="3239586" y="3212038"/>
                  <a:pt x="3238866" y="3210599"/>
                  <a:pt x="3238866" y="3207722"/>
                </a:cubicBezTo>
                <a:lnTo>
                  <a:pt x="3234416" y="3206508"/>
                </a:lnTo>
                <a:lnTo>
                  <a:pt x="3222412" y="3216354"/>
                </a:lnTo>
                <a:lnTo>
                  <a:pt x="3220254" y="3224042"/>
                </a:lnTo>
                <a:cubicBezTo>
                  <a:pt x="3222052" y="3224042"/>
                  <a:pt x="3223491" y="3226964"/>
                  <a:pt x="3224570" y="3232809"/>
                </a:cubicBezTo>
                <a:cubicBezTo>
                  <a:pt x="3220973" y="3235956"/>
                  <a:pt x="3219175" y="3238879"/>
                  <a:pt x="3219175" y="3241576"/>
                </a:cubicBezTo>
                <a:cubicBezTo>
                  <a:pt x="3222771" y="3241576"/>
                  <a:pt x="3224570" y="3242295"/>
                  <a:pt x="3224570" y="3243734"/>
                </a:cubicBezTo>
                <a:lnTo>
                  <a:pt x="3224570" y="3255738"/>
                </a:lnTo>
                <a:lnTo>
                  <a:pt x="3222412" y="3267877"/>
                </a:lnTo>
                <a:lnTo>
                  <a:pt x="3222412" y="3271114"/>
                </a:lnTo>
                <a:lnTo>
                  <a:pt x="3224570" y="3274351"/>
                </a:lnTo>
                <a:lnTo>
                  <a:pt x="3223491" y="3291885"/>
                </a:lnTo>
                <a:lnTo>
                  <a:pt x="3224570" y="3292964"/>
                </a:lnTo>
                <a:lnTo>
                  <a:pt x="3224570" y="3294043"/>
                </a:lnTo>
                <a:cubicBezTo>
                  <a:pt x="3223491" y="3297729"/>
                  <a:pt x="3220928" y="3299573"/>
                  <a:pt x="3216882" y="3299573"/>
                </a:cubicBezTo>
                <a:cubicBezTo>
                  <a:pt x="3216522" y="3298134"/>
                  <a:pt x="3214724" y="3296650"/>
                  <a:pt x="3211487" y="3295122"/>
                </a:cubicBezTo>
                <a:lnTo>
                  <a:pt x="3200562" y="3297415"/>
                </a:lnTo>
                <a:cubicBezTo>
                  <a:pt x="3196156" y="3297415"/>
                  <a:pt x="3193953" y="3294492"/>
                  <a:pt x="3193953" y="3288648"/>
                </a:cubicBezTo>
                <a:lnTo>
                  <a:pt x="3192874" y="3288648"/>
                </a:lnTo>
                <a:cubicBezTo>
                  <a:pt x="3192874" y="3293773"/>
                  <a:pt x="3191435" y="3296336"/>
                  <a:pt x="3188558" y="3296336"/>
                </a:cubicBezTo>
                <a:lnTo>
                  <a:pt x="3183028" y="3297415"/>
                </a:lnTo>
                <a:cubicBezTo>
                  <a:pt x="3178622" y="3293008"/>
                  <a:pt x="3176419" y="3289367"/>
                  <a:pt x="3176419" y="3286490"/>
                </a:cubicBezTo>
                <a:cubicBezTo>
                  <a:pt x="3176419" y="3284601"/>
                  <a:pt x="3177903" y="3283477"/>
                  <a:pt x="3180870" y="3283118"/>
                </a:cubicBezTo>
                <a:lnTo>
                  <a:pt x="3180870" y="3274351"/>
                </a:lnTo>
                <a:cubicBezTo>
                  <a:pt x="3177903" y="3270574"/>
                  <a:pt x="3176419" y="3266573"/>
                  <a:pt x="3176419" y="3262347"/>
                </a:cubicBezTo>
                <a:lnTo>
                  <a:pt x="3176419" y="3230651"/>
                </a:lnTo>
                <a:lnTo>
                  <a:pt x="3177498" y="3218647"/>
                </a:lnTo>
                <a:cubicBezTo>
                  <a:pt x="3175520" y="3211544"/>
                  <a:pt x="3173722" y="3207902"/>
                  <a:pt x="3172103" y="3207722"/>
                </a:cubicBezTo>
                <a:cubicBezTo>
                  <a:pt x="3169765" y="3207722"/>
                  <a:pt x="3167202" y="3208801"/>
                  <a:pt x="3164415" y="3210959"/>
                </a:cubicBezTo>
                <a:lnTo>
                  <a:pt x="3161178" y="3210959"/>
                </a:lnTo>
                <a:cubicBezTo>
                  <a:pt x="3158750" y="3209161"/>
                  <a:pt x="3155468" y="3208082"/>
                  <a:pt x="3151332" y="3207722"/>
                </a:cubicBezTo>
                <a:lnTo>
                  <a:pt x="3140407" y="3210959"/>
                </a:lnTo>
                <a:lnTo>
                  <a:pt x="3131640" y="3209880"/>
                </a:lnTo>
                <a:lnTo>
                  <a:pt x="3131640" y="3214196"/>
                </a:lnTo>
                <a:cubicBezTo>
                  <a:pt x="3127414" y="3235327"/>
                  <a:pt x="3123053" y="3245892"/>
                  <a:pt x="3118558" y="3245892"/>
                </a:cubicBezTo>
                <a:cubicBezTo>
                  <a:pt x="3118558" y="3256502"/>
                  <a:pt x="3108307" y="3269630"/>
                  <a:pt x="3087806" y="3285276"/>
                </a:cubicBezTo>
                <a:cubicBezTo>
                  <a:pt x="3087806" y="3289142"/>
                  <a:pt x="3086727" y="3291345"/>
                  <a:pt x="3084569" y="3291885"/>
                </a:cubicBezTo>
                <a:lnTo>
                  <a:pt x="3079174" y="3291885"/>
                </a:lnTo>
                <a:lnTo>
                  <a:pt x="3074723" y="3290806"/>
                </a:lnTo>
                <a:lnTo>
                  <a:pt x="3058268" y="3298494"/>
                </a:lnTo>
                <a:cubicBezTo>
                  <a:pt x="3053592" y="3295526"/>
                  <a:pt x="3045949" y="3292964"/>
                  <a:pt x="3035339" y="3290806"/>
                </a:cubicBezTo>
                <a:lnTo>
                  <a:pt x="3035339" y="3292964"/>
                </a:lnTo>
                <a:lnTo>
                  <a:pt x="3040869" y="3292964"/>
                </a:lnTo>
                <a:cubicBezTo>
                  <a:pt x="3039970" y="3296650"/>
                  <a:pt x="3038846" y="3298494"/>
                  <a:pt x="3037497" y="3298494"/>
                </a:cubicBezTo>
                <a:lnTo>
                  <a:pt x="3032102" y="3298494"/>
                </a:lnTo>
                <a:cubicBezTo>
                  <a:pt x="3028415" y="3296695"/>
                  <a:pt x="3026572" y="3293773"/>
                  <a:pt x="3026572" y="3289727"/>
                </a:cubicBezTo>
                <a:lnTo>
                  <a:pt x="3041948" y="3283118"/>
                </a:lnTo>
                <a:cubicBezTo>
                  <a:pt x="3041948" y="3280960"/>
                  <a:pt x="3049232" y="3274755"/>
                  <a:pt x="3063798" y="3264505"/>
                </a:cubicBezTo>
                <a:cubicBezTo>
                  <a:pt x="3070002" y="3247780"/>
                  <a:pt x="3075487" y="3239418"/>
                  <a:pt x="3080253" y="3239418"/>
                </a:cubicBezTo>
                <a:lnTo>
                  <a:pt x="3079174" y="3231730"/>
                </a:lnTo>
                <a:cubicBezTo>
                  <a:pt x="3079174" y="3225166"/>
                  <a:pt x="3081691" y="3221165"/>
                  <a:pt x="3086727" y="3219726"/>
                </a:cubicBezTo>
                <a:cubicBezTo>
                  <a:pt x="3088255" y="3219726"/>
                  <a:pt x="3089020" y="3217883"/>
                  <a:pt x="3089020" y="3214196"/>
                </a:cubicBezTo>
                <a:lnTo>
                  <a:pt x="3089020" y="3213117"/>
                </a:lnTo>
                <a:lnTo>
                  <a:pt x="3084569" y="3208801"/>
                </a:lnTo>
                <a:lnTo>
                  <a:pt x="3081332" y="3208801"/>
                </a:lnTo>
                <a:cubicBezTo>
                  <a:pt x="3080073" y="3210420"/>
                  <a:pt x="3073868" y="3211499"/>
                  <a:pt x="3062719" y="3212038"/>
                </a:cubicBezTo>
                <a:cubicBezTo>
                  <a:pt x="3061640" y="3210779"/>
                  <a:pt x="3053592" y="3209700"/>
                  <a:pt x="3038576" y="3208801"/>
                </a:cubicBezTo>
                <a:lnTo>
                  <a:pt x="3026572" y="3209880"/>
                </a:lnTo>
                <a:lnTo>
                  <a:pt x="3024414" y="3203271"/>
                </a:lnTo>
                <a:lnTo>
                  <a:pt x="3026572" y="3201113"/>
                </a:lnTo>
                <a:lnTo>
                  <a:pt x="3027651" y="3201113"/>
                </a:lnTo>
                <a:cubicBezTo>
                  <a:pt x="3029359" y="3201113"/>
                  <a:pt x="3030484" y="3202912"/>
                  <a:pt x="3031023" y="3206508"/>
                </a:cubicBezTo>
                <a:cubicBezTo>
                  <a:pt x="3035339" y="3202552"/>
                  <a:pt x="3039340" y="3200394"/>
                  <a:pt x="3043027" y="3200034"/>
                </a:cubicBezTo>
                <a:lnTo>
                  <a:pt x="3051794" y="3203271"/>
                </a:lnTo>
                <a:lnTo>
                  <a:pt x="3056110" y="3203271"/>
                </a:lnTo>
                <a:lnTo>
                  <a:pt x="3060561" y="3200034"/>
                </a:lnTo>
                <a:lnTo>
                  <a:pt x="3072565" y="3200034"/>
                </a:lnTo>
                <a:cubicBezTo>
                  <a:pt x="3077330" y="3202912"/>
                  <a:pt x="3080972" y="3204350"/>
                  <a:pt x="3083490" y="3204350"/>
                </a:cubicBezTo>
                <a:lnTo>
                  <a:pt x="3084569" y="3204350"/>
                </a:lnTo>
                <a:cubicBezTo>
                  <a:pt x="3086187" y="3204350"/>
                  <a:pt x="3087671" y="3200708"/>
                  <a:pt x="3089020" y="3193425"/>
                </a:cubicBezTo>
                <a:lnTo>
                  <a:pt x="3087806" y="3192346"/>
                </a:lnTo>
                <a:lnTo>
                  <a:pt x="3087806" y="3191267"/>
                </a:lnTo>
                <a:lnTo>
                  <a:pt x="3089020" y="3186816"/>
                </a:lnTo>
                <a:cubicBezTo>
                  <a:pt x="3087132" y="3169373"/>
                  <a:pt x="3083849" y="3160650"/>
                  <a:pt x="3079174" y="3160650"/>
                </a:cubicBezTo>
                <a:cubicBezTo>
                  <a:pt x="3066765" y="3156604"/>
                  <a:pt x="3060561" y="3151479"/>
                  <a:pt x="3060561" y="3145275"/>
                </a:cubicBezTo>
                <a:lnTo>
                  <a:pt x="3056110" y="3134350"/>
                </a:lnTo>
                <a:lnTo>
                  <a:pt x="3053952" y="3132192"/>
                </a:lnTo>
                <a:lnTo>
                  <a:pt x="3056110" y="3098338"/>
                </a:lnTo>
                <a:lnTo>
                  <a:pt x="3055031" y="3093887"/>
                </a:lnTo>
                <a:lnTo>
                  <a:pt x="3057189" y="3091729"/>
                </a:lnTo>
                <a:lnTo>
                  <a:pt x="3057189" y="3088492"/>
                </a:lnTo>
                <a:lnTo>
                  <a:pt x="3055031" y="3079725"/>
                </a:lnTo>
                <a:lnTo>
                  <a:pt x="3055031" y="3076353"/>
                </a:lnTo>
                <a:lnTo>
                  <a:pt x="3057189" y="3069879"/>
                </a:lnTo>
                <a:lnTo>
                  <a:pt x="3055031" y="3063270"/>
                </a:lnTo>
                <a:lnTo>
                  <a:pt x="3055031" y="3061112"/>
                </a:lnTo>
                <a:lnTo>
                  <a:pt x="3058268" y="3056661"/>
                </a:lnTo>
                <a:lnTo>
                  <a:pt x="3058268" y="3055582"/>
                </a:lnTo>
                <a:cubicBezTo>
                  <a:pt x="3055390" y="3055582"/>
                  <a:pt x="3053952" y="3054503"/>
                  <a:pt x="3053952" y="3052345"/>
                </a:cubicBezTo>
                <a:cubicBezTo>
                  <a:pt x="3053952" y="3040656"/>
                  <a:pt x="3055390" y="3034812"/>
                  <a:pt x="3058268" y="3034812"/>
                </a:cubicBezTo>
                <a:close/>
                <a:moveTo>
                  <a:pt x="6703096" y="3034407"/>
                </a:moveTo>
                <a:cubicBezTo>
                  <a:pt x="6711728" y="3034407"/>
                  <a:pt x="6718697" y="3037239"/>
                  <a:pt x="6724002" y="3042904"/>
                </a:cubicBezTo>
                <a:lnTo>
                  <a:pt x="6725081" y="3042904"/>
                </a:lnTo>
                <a:cubicBezTo>
                  <a:pt x="6733893" y="3040027"/>
                  <a:pt x="6740502" y="3038588"/>
                  <a:pt x="6744908" y="3038588"/>
                </a:cubicBezTo>
                <a:lnTo>
                  <a:pt x="6760284" y="3038588"/>
                </a:lnTo>
                <a:cubicBezTo>
                  <a:pt x="6763161" y="3038588"/>
                  <a:pt x="6773007" y="3044927"/>
                  <a:pt x="6789821" y="3057606"/>
                </a:cubicBezTo>
                <a:cubicBezTo>
                  <a:pt x="6789821" y="3061652"/>
                  <a:pt x="6793508" y="3064844"/>
                  <a:pt x="6800881" y="3067182"/>
                </a:cubicBezTo>
                <a:lnTo>
                  <a:pt x="6805197" y="3071363"/>
                </a:lnTo>
                <a:lnTo>
                  <a:pt x="6805197" y="3073521"/>
                </a:lnTo>
                <a:lnTo>
                  <a:pt x="6799667" y="3081883"/>
                </a:lnTo>
                <a:lnTo>
                  <a:pt x="6791979" y="3081883"/>
                </a:lnTo>
                <a:cubicBezTo>
                  <a:pt x="6791979" y="3079096"/>
                  <a:pt x="6782493" y="3077702"/>
                  <a:pt x="6763521" y="3077702"/>
                </a:cubicBezTo>
                <a:lnTo>
                  <a:pt x="6760284" y="3076623"/>
                </a:lnTo>
                <a:lnTo>
                  <a:pt x="6760284" y="3075544"/>
                </a:lnTo>
                <a:lnTo>
                  <a:pt x="6744908" y="3081883"/>
                </a:lnTo>
                <a:lnTo>
                  <a:pt x="6739378" y="3078781"/>
                </a:lnTo>
                <a:lnTo>
                  <a:pt x="6737220" y="3078781"/>
                </a:lnTo>
                <a:lnTo>
                  <a:pt x="6734927" y="3080939"/>
                </a:lnTo>
                <a:lnTo>
                  <a:pt x="6734927" y="3090380"/>
                </a:lnTo>
                <a:lnTo>
                  <a:pt x="6733848" y="3095640"/>
                </a:lnTo>
                <a:lnTo>
                  <a:pt x="6736141" y="3112635"/>
                </a:lnTo>
                <a:lnTo>
                  <a:pt x="6734927" y="3118974"/>
                </a:lnTo>
                <a:lnTo>
                  <a:pt x="6734927" y="3120997"/>
                </a:lnTo>
                <a:cubicBezTo>
                  <a:pt x="6737535" y="3132866"/>
                  <a:pt x="6743020" y="3139205"/>
                  <a:pt x="6751382" y="3140015"/>
                </a:cubicBezTo>
                <a:lnTo>
                  <a:pt x="6753675" y="3137991"/>
                </a:lnTo>
                <a:lnTo>
                  <a:pt x="6751382" y="3134754"/>
                </a:lnTo>
                <a:lnTo>
                  <a:pt x="6753675" y="3126257"/>
                </a:lnTo>
                <a:cubicBezTo>
                  <a:pt x="6751067" y="3111691"/>
                  <a:pt x="6747021" y="3102564"/>
                  <a:pt x="6741536" y="3098878"/>
                </a:cubicBezTo>
                <a:lnTo>
                  <a:pt x="6741536" y="3097798"/>
                </a:lnTo>
                <a:cubicBezTo>
                  <a:pt x="6743424" y="3093573"/>
                  <a:pt x="6747470" y="3090380"/>
                  <a:pt x="6753675" y="3088222"/>
                </a:cubicBezTo>
                <a:cubicBezTo>
                  <a:pt x="6755473" y="3083996"/>
                  <a:pt x="6758755" y="3081883"/>
                  <a:pt x="6763521" y="3081883"/>
                </a:cubicBezTo>
                <a:lnTo>
                  <a:pt x="6766758" y="3081883"/>
                </a:lnTo>
                <a:cubicBezTo>
                  <a:pt x="6775750" y="3090245"/>
                  <a:pt x="6785281" y="3096944"/>
                  <a:pt x="6795351" y="3101980"/>
                </a:cubicBezTo>
                <a:cubicBezTo>
                  <a:pt x="6795351" y="3103958"/>
                  <a:pt x="6797195" y="3106790"/>
                  <a:pt x="6800881" y="3110477"/>
                </a:cubicBezTo>
                <a:lnTo>
                  <a:pt x="6793193" y="3118974"/>
                </a:lnTo>
                <a:lnTo>
                  <a:pt x="6793193" y="3126257"/>
                </a:lnTo>
                <a:lnTo>
                  <a:pt x="6794272" y="3130573"/>
                </a:lnTo>
                <a:lnTo>
                  <a:pt x="6791979" y="3148512"/>
                </a:lnTo>
                <a:cubicBezTo>
                  <a:pt x="6794228" y="3148872"/>
                  <a:pt x="6795351" y="3151704"/>
                  <a:pt x="6795351" y="3157009"/>
                </a:cubicBezTo>
                <a:lnTo>
                  <a:pt x="6795351" y="3160111"/>
                </a:lnTo>
                <a:cubicBezTo>
                  <a:pt x="6795351" y="3179173"/>
                  <a:pt x="6790586" y="3188705"/>
                  <a:pt x="6781054" y="3188705"/>
                </a:cubicBezTo>
                <a:cubicBezTo>
                  <a:pt x="6781054" y="3190053"/>
                  <a:pt x="6778492" y="3190728"/>
                  <a:pt x="6773367" y="3190728"/>
                </a:cubicBezTo>
                <a:lnTo>
                  <a:pt x="6772288" y="3190728"/>
                </a:lnTo>
                <a:cubicBezTo>
                  <a:pt x="6769770" y="3190728"/>
                  <a:pt x="6766848" y="3189334"/>
                  <a:pt x="6763521" y="3186547"/>
                </a:cubicBezTo>
                <a:lnTo>
                  <a:pt x="6760284" y="3186547"/>
                </a:lnTo>
                <a:lnTo>
                  <a:pt x="6752596" y="3189649"/>
                </a:lnTo>
                <a:lnTo>
                  <a:pt x="6748145" y="3181286"/>
                </a:lnTo>
                <a:cubicBezTo>
                  <a:pt x="6745358" y="3181286"/>
                  <a:pt x="6742435" y="3180207"/>
                  <a:pt x="6739378" y="3178049"/>
                </a:cubicBezTo>
                <a:lnTo>
                  <a:pt x="6736141" y="3178049"/>
                </a:lnTo>
                <a:lnTo>
                  <a:pt x="6733848" y="3180207"/>
                </a:lnTo>
                <a:lnTo>
                  <a:pt x="6733848" y="3182365"/>
                </a:lnTo>
                <a:lnTo>
                  <a:pt x="6734927" y="3187626"/>
                </a:lnTo>
                <a:cubicBezTo>
                  <a:pt x="6729802" y="3191852"/>
                  <a:pt x="6725801" y="3193965"/>
                  <a:pt x="6722923" y="3193965"/>
                </a:cubicBezTo>
                <a:lnTo>
                  <a:pt x="6703096" y="3193965"/>
                </a:lnTo>
                <a:cubicBezTo>
                  <a:pt x="6700759" y="3191807"/>
                  <a:pt x="6697477" y="3190728"/>
                  <a:pt x="6693251" y="3190728"/>
                </a:cubicBezTo>
                <a:cubicBezTo>
                  <a:pt x="6691093" y="3188839"/>
                  <a:pt x="6690014" y="3186052"/>
                  <a:pt x="6690014" y="3182365"/>
                </a:cubicBezTo>
                <a:cubicBezTo>
                  <a:pt x="6685428" y="3182365"/>
                  <a:pt x="6682146" y="3180567"/>
                  <a:pt x="6680168" y="3176970"/>
                </a:cubicBezTo>
                <a:lnTo>
                  <a:pt x="6680168" y="3172789"/>
                </a:lnTo>
                <a:lnTo>
                  <a:pt x="6681247" y="3171710"/>
                </a:lnTo>
                <a:lnTo>
                  <a:pt x="6681247" y="3170631"/>
                </a:lnTo>
                <a:lnTo>
                  <a:pt x="6686642" y="3171710"/>
                </a:lnTo>
                <a:lnTo>
                  <a:pt x="6690014" y="3168608"/>
                </a:lnTo>
                <a:cubicBezTo>
                  <a:pt x="6690014" y="3166270"/>
                  <a:pt x="6688530" y="3163078"/>
                  <a:pt x="6685563" y="3159032"/>
                </a:cubicBezTo>
                <a:lnTo>
                  <a:pt x="6685563" y="3157953"/>
                </a:lnTo>
                <a:cubicBezTo>
                  <a:pt x="6687002" y="3151659"/>
                  <a:pt x="6688845" y="3148512"/>
                  <a:pt x="6691093" y="3148512"/>
                </a:cubicBezTo>
                <a:lnTo>
                  <a:pt x="6698780" y="3148512"/>
                </a:lnTo>
                <a:cubicBezTo>
                  <a:pt x="6700938" y="3149231"/>
                  <a:pt x="6702017" y="3151344"/>
                  <a:pt x="6702017" y="3154851"/>
                </a:cubicBezTo>
                <a:lnTo>
                  <a:pt x="6702017" y="3157953"/>
                </a:lnTo>
                <a:lnTo>
                  <a:pt x="6710784" y="3157953"/>
                </a:lnTo>
                <a:cubicBezTo>
                  <a:pt x="6716809" y="3151659"/>
                  <a:pt x="6720855" y="3148512"/>
                  <a:pt x="6722923" y="3148512"/>
                </a:cubicBezTo>
                <a:cubicBezTo>
                  <a:pt x="6722024" y="3142532"/>
                  <a:pt x="6720844" y="3138048"/>
                  <a:pt x="6719383" y="3135058"/>
                </a:cubicBezTo>
                <a:lnTo>
                  <a:pt x="6717477" y="3133423"/>
                </a:lnTo>
                <a:lnTo>
                  <a:pt x="6718472" y="3143252"/>
                </a:lnTo>
                <a:lnTo>
                  <a:pt x="6708626" y="3148512"/>
                </a:lnTo>
                <a:cubicBezTo>
                  <a:pt x="6699815" y="3148512"/>
                  <a:pt x="6695409" y="3146039"/>
                  <a:pt x="6695409" y="3141094"/>
                </a:cubicBezTo>
                <a:lnTo>
                  <a:pt x="6690014" y="3142173"/>
                </a:lnTo>
                <a:lnTo>
                  <a:pt x="6678954" y="3141094"/>
                </a:lnTo>
                <a:lnTo>
                  <a:pt x="6681247" y="3151614"/>
                </a:lnTo>
                <a:cubicBezTo>
                  <a:pt x="6676841" y="3159796"/>
                  <a:pt x="6673919" y="3167574"/>
                  <a:pt x="6672480" y="3174947"/>
                </a:cubicBezTo>
                <a:lnTo>
                  <a:pt x="6677875" y="3186547"/>
                </a:lnTo>
                <a:lnTo>
                  <a:pt x="6677875" y="3187626"/>
                </a:lnTo>
                <a:cubicBezTo>
                  <a:pt x="6672390" y="3192571"/>
                  <a:pt x="6668029" y="3195044"/>
                  <a:pt x="6664792" y="3195044"/>
                </a:cubicBezTo>
                <a:lnTo>
                  <a:pt x="6659262" y="3193965"/>
                </a:lnTo>
                <a:lnTo>
                  <a:pt x="6653732" y="3197067"/>
                </a:lnTo>
                <a:cubicBezTo>
                  <a:pt x="6642762" y="3197067"/>
                  <a:pt x="6635479" y="3194594"/>
                  <a:pt x="6631882" y="3189649"/>
                </a:cubicBezTo>
                <a:lnTo>
                  <a:pt x="6631882" y="3173868"/>
                </a:lnTo>
                <a:lnTo>
                  <a:pt x="6635119" y="3161190"/>
                </a:lnTo>
                <a:lnTo>
                  <a:pt x="6632961" y="3149591"/>
                </a:lnTo>
                <a:lnTo>
                  <a:pt x="6635119" y="3143252"/>
                </a:lnTo>
                <a:lnTo>
                  <a:pt x="6635119" y="3132596"/>
                </a:lnTo>
                <a:cubicBezTo>
                  <a:pt x="6632961" y="3128101"/>
                  <a:pt x="6630039" y="3124594"/>
                  <a:pt x="6626352" y="3122076"/>
                </a:cubicBezTo>
                <a:lnTo>
                  <a:pt x="6626352" y="3120997"/>
                </a:lnTo>
                <a:lnTo>
                  <a:pt x="6625273" y="3120997"/>
                </a:lnTo>
                <a:cubicBezTo>
                  <a:pt x="6623385" y="3123155"/>
                  <a:pt x="6620463" y="3124234"/>
                  <a:pt x="6616506" y="3124234"/>
                </a:cubicBezTo>
                <a:lnTo>
                  <a:pt x="6607739" y="3125313"/>
                </a:lnTo>
                <a:lnTo>
                  <a:pt x="6606526" y="3128415"/>
                </a:lnTo>
                <a:lnTo>
                  <a:pt x="6607739" y="3129494"/>
                </a:lnTo>
                <a:lnTo>
                  <a:pt x="6607739" y="3130573"/>
                </a:lnTo>
                <a:cubicBezTo>
                  <a:pt x="6604772" y="3134260"/>
                  <a:pt x="6602929" y="3139520"/>
                  <a:pt x="6602210" y="3146354"/>
                </a:cubicBezTo>
                <a:lnTo>
                  <a:pt x="6597759" y="3149591"/>
                </a:lnTo>
                <a:lnTo>
                  <a:pt x="6597759" y="3151614"/>
                </a:lnTo>
                <a:cubicBezTo>
                  <a:pt x="6602344" y="3155031"/>
                  <a:pt x="6604907" y="3159617"/>
                  <a:pt x="6605447" y="3165371"/>
                </a:cubicBezTo>
                <a:lnTo>
                  <a:pt x="6605447" y="3167529"/>
                </a:lnTo>
                <a:lnTo>
                  <a:pt x="6603289" y="3176026"/>
                </a:lnTo>
                <a:lnTo>
                  <a:pt x="6603289" y="3192886"/>
                </a:lnTo>
                <a:cubicBezTo>
                  <a:pt x="6601131" y="3205564"/>
                  <a:pt x="6598208" y="3211903"/>
                  <a:pt x="6594522" y="3211903"/>
                </a:cubicBezTo>
                <a:cubicBezTo>
                  <a:pt x="6594522" y="3213162"/>
                  <a:pt x="6597084" y="3215635"/>
                  <a:pt x="6602210" y="3219321"/>
                </a:cubicBezTo>
                <a:lnTo>
                  <a:pt x="6620822" y="3216084"/>
                </a:lnTo>
                <a:lnTo>
                  <a:pt x="6629589" y="3216084"/>
                </a:lnTo>
                <a:lnTo>
                  <a:pt x="6641728" y="3219321"/>
                </a:lnTo>
                <a:lnTo>
                  <a:pt x="6663578" y="3218242"/>
                </a:lnTo>
                <a:lnTo>
                  <a:pt x="6664792" y="3218242"/>
                </a:lnTo>
                <a:cubicBezTo>
                  <a:pt x="6667669" y="3219321"/>
                  <a:pt x="6669108" y="3221794"/>
                  <a:pt x="6669108" y="3225660"/>
                </a:cubicBezTo>
                <a:lnTo>
                  <a:pt x="6669108" y="3226739"/>
                </a:lnTo>
                <a:lnTo>
                  <a:pt x="6650495" y="3226739"/>
                </a:lnTo>
                <a:lnTo>
                  <a:pt x="6643886" y="3224581"/>
                </a:lnTo>
                <a:lnTo>
                  <a:pt x="6629589" y="3226739"/>
                </a:lnTo>
                <a:cubicBezTo>
                  <a:pt x="6629589" y="3227729"/>
                  <a:pt x="6636198" y="3229482"/>
                  <a:pt x="6649416" y="3232000"/>
                </a:cubicBezTo>
                <a:lnTo>
                  <a:pt x="6650495" y="3233079"/>
                </a:lnTo>
                <a:lnTo>
                  <a:pt x="6660341" y="3232000"/>
                </a:lnTo>
                <a:cubicBezTo>
                  <a:pt x="6666186" y="3235147"/>
                  <a:pt x="6669108" y="3240047"/>
                  <a:pt x="6669108" y="3246701"/>
                </a:cubicBezTo>
                <a:cubicBezTo>
                  <a:pt x="6672615" y="3250837"/>
                  <a:pt x="6675897" y="3253310"/>
                  <a:pt x="6678954" y="3254119"/>
                </a:cubicBezTo>
                <a:lnTo>
                  <a:pt x="6678954" y="3256277"/>
                </a:lnTo>
                <a:lnTo>
                  <a:pt x="6686642" y="3256277"/>
                </a:lnTo>
                <a:lnTo>
                  <a:pt x="6709705" y="3260458"/>
                </a:lnTo>
                <a:cubicBezTo>
                  <a:pt x="6717079" y="3260458"/>
                  <a:pt x="6720765" y="3255873"/>
                  <a:pt x="6720765" y="3246701"/>
                </a:cubicBezTo>
                <a:cubicBezTo>
                  <a:pt x="6722204" y="3246701"/>
                  <a:pt x="6722923" y="3244273"/>
                  <a:pt x="6722923" y="3239418"/>
                </a:cubicBezTo>
                <a:lnTo>
                  <a:pt x="6720765" y="3232000"/>
                </a:lnTo>
                <a:lnTo>
                  <a:pt x="6721844" y="3227684"/>
                </a:lnTo>
                <a:lnTo>
                  <a:pt x="6720765" y="3226739"/>
                </a:lnTo>
                <a:lnTo>
                  <a:pt x="6707547" y="3226739"/>
                </a:lnTo>
                <a:lnTo>
                  <a:pt x="6704310" y="3224581"/>
                </a:lnTo>
                <a:lnTo>
                  <a:pt x="6691093" y="3225660"/>
                </a:lnTo>
                <a:lnTo>
                  <a:pt x="6687721" y="3224581"/>
                </a:lnTo>
                <a:lnTo>
                  <a:pt x="6681247" y="3226739"/>
                </a:lnTo>
                <a:lnTo>
                  <a:pt x="6677875" y="3226739"/>
                </a:lnTo>
                <a:cubicBezTo>
                  <a:pt x="6671311" y="3224941"/>
                  <a:pt x="6668029" y="3221749"/>
                  <a:pt x="6668029" y="3217163"/>
                </a:cubicBezTo>
                <a:lnTo>
                  <a:pt x="6669108" y="3216084"/>
                </a:lnTo>
                <a:lnTo>
                  <a:pt x="6681247" y="3216084"/>
                </a:lnTo>
                <a:lnTo>
                  <a:pt x="6687721" y="3219321"/>
                </a:lnTo>
                <a:lnTo>
                  <a:pt x="6703096" y="3217163"/>
                </a:lnTo>
                <a:cubicBezTo>
                  <a:pt x="6705524" y="3218602"/>
                  <a:pt x="6712133" y="3219681"/>
                  <a:pt x="6722923" y="3220400"/>
                </a:cubicBezTo>
                <a:lnTo>
                  <a:pt x="6724002" y="3219321"/>
                </a:lnTo>
                <a:lnTo>
                  <a:pt x="6724002" y="3214061"/>
                </a:lnTo>
                <a:cubicBezTo>
                  <a:pt x="6721844" y="3211364"/>
                  <a:pt x="6720765" y="3208891"/>
                  <a:pt x="6720765" y="3206643"/>
                </a:cubicBezTo>
                <a:lnTo>
                  <a:pt x="6720765" y="3200304"/>
                </a:lnTo>
                <a:cubicBezTo>
                  <a:pt x="6720765" y="3198326"/>
                  <a:pt x="6725126" y="3196572"/>
                  <a:pt x="6733848" y="3195044"/>
                </a:cubicBezTo>
                <a:cubicBezTo>
                  <a:pt x="6757137" y="3195673"/>
                  <a:pt x="6769590" y="3198461"/>
                  <a:pt x="6771209" y="3203406"/>
                </a:cubicBezTo>
                <a:lnTo>
                  <a:pt x="6771209" y="3205564"/>
                </a:lnTo>
                <a:lnTo>
                  <a:pt x="6766758" y="3210824"/>
                </a:lnTo>
                <a:lnTo>
                  <a:pt x="6766758" y="3212982"/>
                </a:lnTo>
                <a:lnTo>
                  <a:pt x="6769051" y="3215005"/>
                </a:lnTo>
                <a:lnTo>
                  <a:pt x="6782133" y="3205564"/>
                </a:lnTo>
                <a:lnTo>
                  <a:pt x="6786584" y="3205564"/>
                </a:lnTo>
                <a:cubicBezTo>
                  <a:pt x="6791170" y="3209071"/>
                  <a:pt x="6799218" y="3212578"/>
                  <a:pt x="6810727" y="3216084"/>
                </a:cubicBezTo>
                <a:cubicBezTo>
                  <a:pt x="6813605" y="3218242"/>
                  <a:pt x="6815043" y="3220356"/>
                  <a:pt x="6815043" y="3222423"/>
                </a:cubicBezTo>
                <a:lnTo>
                  <a:pt x="6805197" y="3224581"/>
                </a:lnTo>
                <a:lnTo>
                  <a:pt x="6795351" y="3222423"/>
                </a:lnTo>
                <a:lnTo>
                  <a:pt x="6786584" y="3224581"/>
                </a:lnTo>
                <a:lnTo>
                  <a:pt x="6785505" y="3223502"/>
                </a:lnTo>
                <a:lnTo>
                  <a:pt x="6784426" y="3223502"/>
                </a:lnTo>
                <a:lnTo>
                  <a:pt x="6775525" y="3226739"/>
                </a:lnTo>
                <a:lnTo>
                  <a:pt x="6769051" y="3224581"/>
                </a:lnTo>
                <a:lnTo>
                  <a:pt x="6767837" y="3224581"/>
                </a:lnTo>
                <a:cubicBezTo>
                  <a:pt x="6762802" y="3227189"/>
                  <a:pt x="6760284" y="3229302"/>
                  <a:pt x="6760284" y="3230921"/>
                </a:cubicBezTo>
                <a:cubicBezTo>
                  <a:pt x="6765319" y="3235686"/>
                  <a:pt x="6767837" y="3243779"/>
                  <a:pt x="6767837" y="3255198"/>
                </a:cubicBezTo>
                <a:lnTo>
                  <a:pt x="6764600" y="3268955"/>
                </a:lnTo>
                <a:lnTo>
                  <a:pt x="6765679" y="3276374"/>
                </a:lnTo>
                <a:cubicBezTo>
                  <a:pt x="6762442" y="3276374"/>
                  <a:pt x="6760644" y="3279880"/>
                  <a:pt x="6760284" y="3286894"/>
                </a:cubicBezTo>
                <a:cubicBezTo>
                  <a:pt x="6757316" y="3293278"/>
                  <a:pt x="6751067" y="3296470"/>
                  <a:pt x="6741536" y="3296470"/>
                </a:cubicBezTo>
                <a:lnTo>
                  <a:pt x="6734927" y="3300651"/>
                </a:lnTo>
                <a:cubicBezTo>
                  <a:pt x="6722519" y="3300651"/>
                  <a:pt x="6714111" y="3294312"/>
                  <a:pt x="6709705" y="3281634"/>
                </a:cubicBezTo>
                <a:cubicBezTo>
                  <a:pt x="6703321" y="3273901"/>
                  <a:pt x="6698196" y="3270034"/>
                  <a:pt x="6694330" y="3270034"/>
                </a:cubicBezTo>
                <a:lnTo>
                  <a:pt x="6685563" y="3270034"/>
                </a:lnTo>
                <a:cubicBezTo>
                  <a:pt x="6682865" y="3275609"/>
                  <a:pt x="6677740" y="3278397"/>
                  <a:pt x="6670187" y="3278397"/>
                </a:cubicBezTo>
                <a:cubicBezTo>
                  <a:pt x="6666051" y="3278397"/>
                  <a:pt x="6660925" y="3280195"/>
                  <a:pt x="6654811" y="3283792"/>
                </a:cubicBezTo>
                <a:lnTo>
                  <a:pt x="6653732" y="3283792"/>
                </a:lnTo>
                <a:cubicBezTo>
                  <a:pt x="6643841" y="3283792"/>
                  <a:pt x="6636558" y="3278127"/>
                  <a:pt x="6631882" y="3266797"/>
                </a:cubicBezTo>
                <a:lnTo>
                  <a:pt x="6631882" y="3262616"/>
                </a:lnTo>
                <a:cubicBezTo>
                  <a:pt x="6631882" y="3261178"/>
                  <a:pt x="6632961" y="3260458"/>
                  <a:pt x="6635119" y="3260458"/>
                </a:cubicBezTo>
                <a:lnTo>
                  <a:pt x="6635119" y="3258435"/>
                </a:lnTo>
                <a:cubicBezTo>
                  <a:pt x="6632152" y="3254749"/>
                  <a:pt x="6630668" y="3250837"/>
                  <a:pt x="6630668" y="3246701"/>
                </a:cubicBezTo>
                <a:lnTo>
                  <a:pt x="6630668" y="3243599"/>
                </a:lnTo>
                <a:lnTo>
                  <a:pt x="6632961" y="3240362"/>
                </a:lnTo>
                <a:cubicBezTo>
                  <a:pt x="6632961" y="3239013"/>
                  <a:pt x="6628915" y="3235866"/>
                  <a:pt x="6620822" y="3230921"/>
                </a:cubicBezTo>
                <a:cubicBezTo>
                  <a:pt x="6620103" y="3226695"/>
                  <a:pt x="6619024" y="3224581"/>
                  <a:pt x="6617585" y="3224581"/>
                </a:cubicBezTo>
                <a:cubicBezTo>
                  <a:pt x="6616057" y="3224581"/>
                  <a:pt x="6615293" y="3226335"/>
                  <a:pt x="6615293" y="3229842"/>
                </a:cubicBezTo>
                <a:lnTo>
                  <a:pt x="6614214" y="3229842"/>
                </a:lnTo>
                <a:cubicBezTo>
                  <a:pt x="6611336" y="3228583"/>
                  <a:pt x="6609897" y="3226110"/>
                  <a:pt x="6609897" y="3222423"/>
                </a:cubicBezTo>
                <a:lnTo>
                  <a:pt x="6605447" y="3222423"/>
                </a:lnTo>
                <a:lnTo>
                  <a:pt x="6603289" y="3224581"/>
                </a:lnTo>
                <a:lnTo>
                  <a:pt x="6603289" y="3227684"/>
                </a:lnTo>
                <a:lnTo>
                  <a:pt x="6607739" y="3239418"/>
                </a:lnTo>
                <a:cubicBezTo>
                  <a:pt x="6604772" y="3243104"/>
                  <a:pt x="6603289" y="3246252"/>
                  <a:pt x="6603289" y="3248859"/>
                </a:cubicBezTo>
                <a:lnTo>
                  <a:pt x="6603289" y="3258435"/>
                </a:lnTo>
                <a:lnTo>
                  <a:pt x="6604368" y="3280555"/>
                </a:lnTo>
                <a:cubicBezTo>
                  <a:pt x="6601311" y="3293233"/>
                  <a:pt x="6595466" y="3299572"/>
                  <a:pt x="6586834" y="3299572"/>
                </a:cubicBezTo>
                <a:lnTo>
                  <a:pt x="6581304" y="3300651"/>
                </a:lnTo>
                <a:cubicBezTo>
                  <a:pt x="6568176" y="3298853"/>
                  <a:pt x="6561612" y="3293907"/>
                  <a:pt x="6561612" y="3285815"/>
                </a:cubicBezTo>
                <a:lnTo>
                  <a:pt x="6561612" y="3273137"/>
                </a:lnTo>
                <a:lnTo>
                  <a:pt x="6563770" y="3266797"/>
                </a:lnTo>
                <a:lnTo>
                  <a:pt x="6561612" y="3248859"/>
                </a:lnTo>
                <a:lnTo>
                  <a:pt x="6565928" y="3246701"/>
                </a:lnTo>
                <a:lnTo>
                  <a:pt x="6563770" y="3238339"/>
                </a:lnTo>
                <a:lnTo>
                  <a:pt x="6564849" y="3237260"/>
                </a:lnTo>
                <a:lnTo>
                  <a:pt x="6561612" y="3230921"/>
                </a:lnTo>
                <a:lnTo>
                  <a:pt x="6561612" y="3220400"/>
                </a:lnTo>
                <a:lnTo>
                  <a:pt x="6562691" y="3211903"/>
                </a:lnTo>
                <a:lnTo>
                  <a:pt x="6561612" y="3203406"/>
                </a:lnTo>
                <a:lnTo>
                  <a:pt x="6561612" y="3197067"/>
                </a:lnTo>
                <a:cubicBezTo>
                  <a:pt x="6563051" y="3194280"/>
                  <a:pt x="6565254" y="3192886"/>
                  <a:pt x="6568221" y="3192886"/>
                </a:cubicBezTo>
                <a:lnTo>
                  <a:pt x="6568221" y="3190728"/>
                </a:lnTo>
                <a:lnTo>
                  <a:pt x="6561612" y="3183310"/>
                </a:lnTo>
                <a:lnTo>
                  <a:pt x="6561612" y="3167529"/>
                </a:lnTo>
                <a:lnTo>
                  <a:pt x="6562691" y="3157953"/>
                </a:lnTo>
                <a:lnTo>
                  <a:pt x="6561612" y="3151614"/>
                </a:lnTo>
                <a:lnTo>
                  <a:pt x="6562691" y="3148512"/>
                </a:lnTo>
                <a:lnTo>
                  <a:pt x="6561612" y="3144331"/>
                </a:lnTo>
                <a:lnTo>
                  <a:pt x="6561612" y="3138936"/>
                </a:lnTo>
                <a:lnTo>
                  <a:pt x="6563770" y="3136912"/>
                </a:lnTo>
                <a:lnTo>
                  <a:pt x="6563770" y="3138936"/>
                </a:lnTo>
                <a:lnTo>
                  <a:pt x="6564849" y="3138936"/>
                </a:lnTo>
                <a:lnTo>
                  <a:pt x="6564849" y="3136912"/>
                </a:lnTo>
                <a:cubicBezTo>
                  <a:pt x="6562691" y="3136193"/>
                  <a:pt x="6561612" y="3134080"/>
                  <a:pt x="6561612" y="3130573"/>
                </a:cubicBezTo>
                <a:lnTo>
                  <a:pt x="6561612" y="3128415"/>
                </a:lnTo>
                <a:lnTo>
                  <a:pt x="6562691" y="3127336"/>
                </a:lnTo>
                <a:cubicBezTo>
                  <a:pt x="6562691" y="3123829"/>
                  <a:pt x="6557926" y="3122076"/>
                  <a:pt x="6548394" y="3122076"/>
                </a:cubicBezTo>
                <a:lnTo>
                  <a:pt x="6547315" y="3120997"/>
                </a:lnTo>
                <a:lnTo>
                  <a:pt x="6547315" y="3119918"/>
                </a:lnTo>
                <a:lnTo>
                  <a:pt x="6550552" y="3116816"/>
                </a:lnTo>
                <a:lnTo>
                  <a:pt x="6560533" y="3116816"/>
                </a:lnTo>
                <a:lnTo>
                  <a:pt x="6561612" y="3111556"/>
                </a:lnTo>
                <a:lnTo>
                  <a:pt x="6561612" y="3105217"/>
                </a:lnTo>
                <a:cubicBezTo>
                  <a:pt x="6561612" y="3091999"/>
                  <a:pt x="6562691" y="3083906"/>
                  <a:pt x="6564849" y="3080939"/>
                </a:cubicBezTo>
                <a:lnTo>
                  <a:pt x="6561612" y="3073521"/>
                </a:lnTo>
                <a:cubicBezTo>
                  <a:pt x="6561612" y="3058685"/>
                  <a:pt x="6560128" y="3050233"/>
                  <a:pt x="6557161" y="3048164"/>
                </a:cubicBezTo>
                <a:lnTo>
                  <a:pt x="6557161" y="3046006"/>
                </a:lnTo>
                <a:cubicBezTo>
                  <a:pt x="6557161" y="3044118"/>
                  <a:pt x="6561207" y="3041646"/>
                  <a:pt x="6569300" y="3038588"/>
                </a:cubicBezTo>
                <a:lnTo>
                  <a:pt x="6572537" y="3039667"/>
                </a:lnTo>
                <a:lnTo>
                  <a:pt x="6581304" y="3038588"/>
                </a:lnTo>
                <a:cubicBezTo>
                  <a:pt x="6591195" y="3038588"/>
                  <a:pt x="6598523" y="3040701"/>
                  <a:pt x="6603289" y="3044927"/>
                </a:cubicBezTo>
                <a:cubicBezTo>
                  <a:pt x="6597444" y="3044927"/>
                  <a:pt x="6594522" y="3047400"/>
                  <a:pt x="6594522" y="3052345"/>
                </a:cubicBezTo>
                <a:cubicBezTo>
                  <a:pt x="6601086" y="3052345"/>
                  <a:pt x="6604368" y="3054099"/>
                  <a:pt x="6604368" y="3057606"/>
                </a:cubicBezTo>
                <a:lnTo>
                  <a:pt x="6600052" y="3067182"/>
                </a:lnTo>
                <a:cubicBezTo>
                  <a:pt x="6604727" y="3068890"/>
                  <a:pt x="6607290" y="3070644"/>
                  <a:pt x="6607739" y="3072442"/>
                </a:cubicBezTo>
                <a:lnTo>
                  <a:pt x="6607739" y="3073521"/>
                </a:lnTo>
                <a:cubicBezTo>
                  <a:pt x="6607739" y="3075589"/>
                  <a:pt x="6606256" y="3076623"/>
                  <a:pt x="6603289" y="3076623"/>
                </a:cubicBezTo>
                <a:cubicBezTo>
                  <a:pt x="6604368" y="3091459"/>
                  <a:pt x="6605851" y="3098878"/>
                  <a:pt x="6607739" y="3098878"/>
                </a:cubicBezTo>
                <a:lnTo>
                  <a:pt x="6614214" y="3092538"/>
                </a:lnTo>
                <a:lnTo>
                  <a:pt x="6615293" y="3092538"/>
                </a:lnTo>
                <a:cubicBezTo>
                  <a:pt x="6618440" y="3096765"/>
                  <a:pt x="6622126" y="3098878"/>
                  <a:pt x="6626352" y="3098878"/>
                </a:cubicBezTo>
                <a:lnTo>
                  <a:pt x="6628510" y="3103059"/>
                </a:lnTo>
                <a:lnTo>
                  <a:pt x="6627431" y="3108319"/>
                </a:lnTo>
                <a:cubicBezTo>
                  <a:pt x="6628870" y="3108319"/>
                  <a:pt x="6629589" y="3109758"/>
                  <a:pt x="6629589" y="3112635"/>
                </a:cubicBezTo>
                <a:lnTo>
                  <a:pt x="6634040" y="3112635"/>
                </a:lnTo>
                <a:lnTo>
                  <a:pt x="6635119" y="3108319"/>
                </a:lnTo>
                <a:cubicBezTo>
                  <a:pt x="6633321" y="3108319"/>
                  <a:pt x="6632242" y="3104093"/>
                  <a:pt x="6631882" y="3095640"/>
                </a:cubicBezTo>
                <a:lnTo>
                  <a:pt x="6632961" y="3091459"/>
                </a:lnTo>
                <a:lnTo>
                  <a:pt x="6630668" y="3087278"/>
                </a:lnTo>
                <a:lnTo>
                  <a:pt x="6631882" y="3086199"/>
                </a:lnTo>
                <a:lnTo>
                  <a:pt x="6632961" y="3086199"/>
                </a:lnTo>
                <a:lnTo>
                  <a:pt x="6656025" y="3087278"/>
                </a:lnTo>
                <a:lnTo>
                  <a:pt x="6662499" y="3093617"/>
                </a:lnTo>
                <a:lnTo>
                  <a:pt x="6669108" y="3093617"/>
                </a:lnTo>
                <a:cubicBezTo>
                  <a:pt x="6675132" y="3093617"/>
                  <a:pt x="6679898" y="3094652"/>
                  <a:pt x="6683405" y="3096719"/>
                </a:cubicBezTo>
                <a:cubicBezTo>
                  <a:pt x="6688170" y="3096719"/>
                  <a:pt x="6691812" y="3087548"/>
                  <a:pt x="6694330" y="3069205"/>
                </a:cubicBezTo>
                <a:cubicBezTo>
                  <a:pt x="6690733" y="3069205"/>
                  <a:pt x="6688530" y="3064664"/>
                  <a:pt x="6687721" y="3055582"/>
                </a:cubicBezTo>
                <a:lnTo>
                  <a:pt x="6686642" y="3054503"/>
                </a:lnTo>
                <a:lnTo>
                  <a:pt x="6686642" y="3053424"/>
                </a:lnTo>
                <a:lnTo>
                  <a:pt x="6688935" y="3047085"/>
                </a:lnTo>
                <a:lnTo>
                  <a:pt x="6688935" y="3046006"/>
                </a:lnTo>
                <a:lnTo>
                  <a:pt x="6685563" y="3040746"/>
                </a:lnTo>
                <a:cubicBezTo>
                  <a:pt x="6685563" y="3038768"/>
                  <a:pt x="6687406" y="3037015"/>
                  <a:pt x="6691093" y="3035486"/>
                </a:cubicBezTo>
                <a:lnTo>
                  <a:pt x="6698780" y="3036565"/>
                </a:lnTo>
                <a:close/>
                <a:moveTo>
                  <a:pt x="8156524" y="3033733"/>
                </a:moveTo>
                <a:lnTo>
                  <a:pt x="8175137" y="3034812"/>
                </a:lnTo>
                <a:lnTo>
                  <a:pt x="8176216" y="3033733"/>
                </a:lnTo>
                <a:lnTo>
                  <a:pt x="8177295" y="3033733"/>
                </a:lnTo>
                <a:lnTo>
                  <a:pt x="8193750" y="3039263"/>
                </a:lnTo>
                <a:lnTo>
                  <a:pt x="8204674" y="3034812"/>
                </a:lnTo>
                <a:lnTo>
                  <a:pt x="8206967" y="3034812"/>
                </a:lnTo>
                <a:cubicBezTo>
                  <a:pt x="8214251" y="3035351"/>
                  <a:pt x="8217892" y="3037554"/>
                  <a:pt x="8217892" y="3041421"/>
                </a:cubicBezTo>
                <a:cubicBezTo>
                  <a:pt x="8212048" y="3049243"/>
                  <a:pt x="8208766" y="3055807"/>
                  <a:pt x="8208046" y="3061112"/>
                </a:cubicBezTo>
                <a:lnTo>
                  <a:pt x="8208046" y="3066642"/>
                </a:lnTo>
                <a:cubicBezTo>
                  <a:pt x="8208046" y="3068081"/>
                  <a:pt x="8212048" y="3069879"/>
                  <a:pt x="8220050" y="3072037"/>
                </a:cubicBezTo>
                <a:lnTo>
                  <a:pt x="8220050" y="3073116"/>
                </a:lnTo>
                <a:lnTo>
                  <a:pt x="8221129" y="3072037"/>
                </a:lnTo>
                <a:lnTo>
                  <a:pt x="8225580" y="3072037"/>
                </a:lnTo>
                <a:lnTo>
                  <a:pt x="8227738" y="3074195"/>
                </a:lnTo>
                <a:lnTo>
                  <a:pt x="8227738" y="3077567"/>
                </a:lnTo>
                <a:cubicBezTo>
                  <a:pt x="8227738" y="3079725"/>
                  <a:pt x="8219691" y="3081883"/>
                  <a:pt x="8203595" y="3084041"/>
                </a:cubicBezTo>
                <a:cubicBezTo>
                  <a:pt x="8202876" y="3081883"/>
                  <a:pt x="8200718" y="3080804"/>
                  <a:pt x="8197121" y="3080804"/>
                </a:cubicBezTo>
                <a:lnTo>
                  <a:pt x="8188354" y="3080804"/>
                </a:lnTo>
                <a:lnTo>
                  <a:pt x="8179588" y="3087413"/>
                </a:lnTo>
                <a:lnTo>
                  <a:pt x="8178374" y="3087413"/>
                </a:lnTo>
                <a:lnTo>
                  <a:pt x="8175137" y="3085255"/>
                </a:lnTo>
                <a:lnTo>
                  <a:pt x="8174058" y="3086334"/>
                </a:lnTo>
                <a:lnTo>
                  <a:pt x="8170821" y="3096180"/>
                </a:lnTo>
                <a:cubicBezTo>
                  <a:pt x="8164976" y="3100946"/>
                  <a:pt x="8162054" y="3104227"/>
                  <a:pt x="8162054" y="3106026"/>
                </a:cubicBezTo>
                <a:lnTo>
                  <a:pt x="8163133" y="3107105"/>
                </a:lnTo>
                <a:lnTo>
                  <a:pt x="8176216" y="3106026"/>
                </a:lnTo>
                <a:lnTo>
                  <a:pt x="8179588" y="3106026"/>
                </a:lnTo>
                <a:lnTo>
                  <a:pt x="8180667" y="3107105"/>
                </a:lnTo>
                <a:lnTo>
                  <a:pt x="8181746" y="3107105"/>
                </a:lnTo>
                <a:lnTo>
                  <a:pt x="8183904" y="3104947"/>
                </a:lnTo>
                <a:lnTo>
                  <a:pt x="8191592" y="3104947"/>
                </a:lnTo>
                <a:cubicBezTo>
                  <a:pt x="8193030" y="3104947"/>
                  <a:pt x="8193750" y="3106026"/>
                  <a:pt x="8193750" y="3108184"/>
                </a:cubicBezTo>
                <a:lnTo>
                  <a:pt x="8194828" y="3109263"/>
                </a:lnTo>
                <a:lnTo>
                  <a:pt x="8195908" y="3109263"/>
                </a:lnTo>
                <a:lnTo>
                  <a:pt x="8232054" y="3104947"/>
                </a:lnTo>
                <a:lnTo>
                  <a:pt x="8235426" y="3104947"/>
                </a:lnTo>
                <a:lnTo>
                  <a:pt x="8235426" y="3101575"/>
                </a:lnTo>
                <a:cubicBezTo>
                  <a:pt x="8235426" y="3100316"/>
                  <a:pt x="8228458" y="3097034"/>
                  <a:pt x="8214520" y="3091729"/>
                </a:cubicBezTo>
                <a:lnTo>
                  <a:pt x="8213441" y="3090650"/>
                </a:lnTo>
                <a:lnTo>
                  <a:pt x="8213441" y="3087413"/>
                </a:lnTo>
                <a:lnTo>
                  <a:pt x="8222208" y="3089571"/>
                </a:lnTo>
                <a:cubicBezTo>
                  <a:pt x="8229312" y="3084446"/>
                  <a:pt x="8234437" y="3081883"/>
                  <a:pt x="8237584" y="3081883"/>
                </a:cubicBezTo>
                <a:lnTo>
                  <a:pt x="8234347" y="3077567"/>
                </a:lnTo>
                <a:lnTo>
                  <a:pt x="8234347" y="3076488"/>
                </a:lnTo>
                <a:lnTo>
                  <a:pt x="8236505" y="3074195"/>
                </a:lnTo>
                <a:lnTo>
                  <a:pt x="8238663" y="3074195"/>
                </a:lnTo>
                <a:lnTo>
                  <a:pt x="8246351" y="3079725"/>
                </a:lnTo>
                <a:lnTo>
                  <a:pt x="8246351" y="3080804"/>
                </a:lnTo>
                <a:lnTo>
                  <a:pt x="8239742" y="3080804"/>
                </a:lnTo>
                <a:cubicBezTo>
                  <a:pt x="8239742" y="3081703"/>
                  <a:pt x="8251431" y="3085345"/>
                  <a:pt x="8274810" y="3091729"/>
                </a:cubicBezTo>
                <a:lnTo>
                  <a:pt x="8284656" y="3097259"/>
                </a:lnTo>
                <a:lnTo>
                  <a:pt x="8284656" y="3098338"/>
                </a:lnTo>
                <a:lnTo>
                  <a:pt x="8281419" y="3104947"/>
                </a:lnTo>
                <a:cubicBezTo>
                  <a:pt x="8285195" y="3100541"/>
                  <a:pt x="8288118" y="3098338"/>
                  <a:pt x="8290186" y="3098338"/>
                </a:cubicBezTo>
                <a:cubicBezTo>
                  <a:pt x="8295580" y="3100136"/>
                  <a:pt x="8300661" y="3107060"/>
                  <a:pt x="8305426" y="3119109"/>
                </a:cubicBezTo>
                <a:lnTo>
                  <a:pt x="8304347" y="3126797"/>
                </a:lnTo>
                <a:lnTo>
                  <a:pt x="8305426" y="3138801"/>
                </a:lnTo>
                <a:cubicBezTo>
                  <a:pt x="8305426" y="3146174"/>
                  <a:pt x="8302504" y="3149860"/>
                  <a:pt x="8296660" y="3149860"/>
                </a:cubicBezTo>
                <a:cubicBezTo>
                  <a:pt x="8289017" y="3152738"/>
                  <a:pt x="8282812" y="3154176"/>
                  <a:pt x="8278047" y="3154176"/>
                </a:cubicBezTo>
                <a:cubicBezTo>
                  <a:pt x="8270943" y="3150850"/>
                  <a:pt x="8265099" y="3145724"/>
                  <a:pt x="8260513" y="3138801"/>
                </a:cubicBezTo>
                <a:cubicBezTo>
                  <a:pt x="8254668" y="3138801"/>
                  <a:pt x="8251746" y="3134080"/>
                  <a:pt x="8251746" y="3124639"/>
                </a:cubicBezTo>
                <a:cubicBezTo>
                  <a:pt x="8250667" y="3124639"/>
                  <a:pt x="8249588" y="3123155"/>
                  <a:pt x="8248509" y="3120188"/>
                </a:cubicBezTo>
                <a:lnTo>
                  <a:pt x="8247430" y="3119109"/>
                </a:lnTo>
                <a:lnTo>
                  <a:pt x="8242979" y="3119109"/>
                </a:lnTo>
                <a:lnTo>
                  <a:pt x="8238663" y="3126797"/>
                </a:lnTo>
                <a:lnTo>
                  <a:pt x="8235426" y="3126797"/>
                </a:lnTo>
                <a:lnTo>
                  <a:pt x="8230975" y="3125718"/>
                </a:lnTo>
                <a:lnTo>
                  <a:pt x="8224366" y="3127876"/>
                </a:lnTo>
                <a:lnTo>
                  <a:pt x="8222208" y="3127876"/>
                </a:lnTo>
                <a:lnTo>
                  <a:pt x="8221129" y="3126797"/>
                </a:lnTo>
                <a:lnTo>
                  <a:pt x="8204674" y="3131248"/>
                </a:lnTo>
                <a:lnTo>
                  <a:pt x="8199279" y="3136643"/>
                </a:lnTo>
                <a:lnTo>
                  <a:pt x="8194828" y="3136643"/>
                </a:lnTo>
                <a:cubicBezTo>
                  <a:pt x="8188444" y="3136643"/>
                  <a:pt x="8181880" y="3138846"/>
                  <a:pt x="8175137" y="3143252"/>
                </a:cubicBezTo>
                <a:lnTo>
                  <a:pt x="8168528" y="3145410"/>
                </a:lnTo>
                <a:lnTo>
                  <a:pt x="8156524" y="3143252"/>
                </a:lnTo>
                <a:cubicBezTo>
                  <a:pt x="8148521" y="3145769"/>
                  <a:pt x="8144520" y="3147568"/>
                  <a:pt x="8144520" y="3148647"/>
                </a:cubicBezTo>
                <a:lnTo>
                  <a:pt x="8144520" y="3153097"/>
                </a:lnTo>
                <a:lnTo>
                  <a:pt x="8145599" y="3153097"/>
                </a:lnTo>
                <a:lnTo>
                  <a:pt x="8154366" y="3149860"/>
                </a:lnTo>
                <a:lnTo>
                  <a:pt x="8155445" y="3149860"/>
                </a:lnTo>
                <a:lnTo>
                  <a:pt x="8164212" y="3152018"/>
                </a:lnTo>
                <a:lnTo>
                  <a:pt x="8165291" y="3152018"/>
                </a:lnTo>
                <a:lnTo>
                  <a:pt x="8174058" y="3149860"/>
                </a:lnTo>
                <a:lnTo>
                  <a:pt x="8176216" y="3149860"/>
                </a:lnTo>
                <a:lnTo>
                  <a:pt x="8193750" y="3155255"/>
                </a:lnTo>
                <a:lnTo>
                  <a:pt x="8200358" y="3153097"/>
                </a:lnTo>
                <a:cubicBezTo>
                  <a:pt x="8212048" y="3155255"/>
                  <a:pt x="8217892" y="3157054"/>
                  <a:pt x="8217892" y="3158492"/>
                </a:cubicBezTo>
                <a:lnTo>
                  <a:pt x="8216813" y="3159706"/>
                </a:lnTo>
                <a:lnTo>
                  <a:pt x="8216813" y="3160785"/>
                </a:lnTo>
                <a:lnTo>
                  <a:pt x="8209125" y="3159706"/>
                </a:lnTo>
                <a:lnTo>
                  <a:pt x="8192670" y="3160785"/>
                </a:lnTo>
                <a:lnTo>
                  <a:pt x="8191592" y="3159706"/>
                </a:lnTo>
                <a:lnTo>
                  <a:pt x="8190512" y="3159706"/>
                </a:lnTo>
                <a:lnTo>
                  <a:pt x="8182825" y="3162943"/>
                </a:lnTo>
                <a:cubicBezTo>
                  <a:pt x="8175002" y="3159976"/>
                  <a:pt x="8164796" y="3158492"/>
                  <a:pt x="8152208" y="3158492"/>
                </a:cubicBezTo>
                <a:lnTo>
                  <a:pt x="8145599" y="3159706"/>
                </a:lnTo>
                <a:lnTo>
                  <a:pt x="8147757" y="3169552"/>
                </a:lnTo>
                <a:lnTo>
                  <a:pt x="8146678" y="3170631"/>
                </a:lnTo>
                <a:lnTo>
                  <a:pt x="8147757" y="3176026"/>
                </a:lnTo>
                <a:lnTo>
                  <a:pt x="8147757" y="3182635"/>
                </a:lnTo>
                <a:lnTo>
                  <a:pt x="8162054" y="3182635"/>
                </a:lnTo>
                <a:lnTo>
                  <a:pt x="8193750" y="3187086"/>
                </a:lnTo>
                <a:cubicBezTo>
                  <a:pt x="8193750" y="3185737"/>
                  <a:pt x="8202516" y="3184613"/>
                  <a:pt x="8220050" y="3183714"/>
                </a:cubicBezTo>
                <a:cubicBezTo>
                  <a:pt x="8221669" y="3169148"/>
                  <a:pt x="8224951" y="3161864"/>
                  <a:pt x="8229896" y="3161864"/>
                </a:cubicBezTo>
                <a:lnTo>
                  <a:pt x="8229896" y="3157413"/>
                </a:lnTo>
                <a:lnTo>
                  <a:pt x="8227738" y="3154176"/>
                </a:lnTo>
                <a:lnTo>
                  <a:pt x="8232054" y="3153097"/>
                </a:lnTo>
                <a:lnTo>
                  <a:pt x="8232054" y="3152018"/>
                </a:lnTo>
                <a:lnTo>
                  <a:pt x="8226659" y="3152018"/>
                </a:lnTo>
                <a:lnTo>
                  <a:pt x="8223287" y="3153097"/>
                </a:lnTo>
                <a:lnTo>
                  <a:pt x="8223287" y="3150939"/>
                </a:lnTo>
                <a:cubicBezTo>
                  <a:pt x="8232099" y="3139969"/>
                  <a:pt x="8239427" y="3134485"/>
                  <a:pt x="8245272" y="3134485"/>
                </a:cubicBezTo>
                <a:lnTo>
                  <a:pt x="8246351" y="3134485"/>
                </a:lnTo>
                <a:cubicBezTo>
                  <a:pt x="8252016" y="3137362"/>
                  <a:pt x="8263705" y="3146489"/>
                  <a:pt x="8281419" y="3161864"/>
                </a:cubicBezTo>
                <a:lnTo>
                  <a:pt x="8281419" y="3162943"/>
                </a:lnTo>
                <a:cubicBezTo>
                  <a:pt x="8275574" y="3174812"/>
                  <a:pt x="8272652" y="3189784"/>
                  <a:pt x="8272652" y="3207857"/>
                </a:cubicBezTo>
                <a:lnTo>
                  <a:pt x="8275889" y="3219861"/>
                </a:lnTo>
                <a:lnTo>
                  <a:pt x="8271573" y="3229707"/>
                </a:lnTo>
                <a:cubicBezTo>
                  <a:pt x="8271573" y="3240137"/>
                  <a:pt x="8273011" y="3247061"/>
                  <a:pt x="8275889" y="3250478"/>
                </a:cubicBezTo>
                <a:lnTo>
                  <a:pt x="8275889" y="3252770"/>
                </a:lnTo>
                <a:cubicBezTo>
                  <a:pt x="8273011" y="3259334"/>
                  <a:pt x="8271168" y="3268821"/>
                  <a:pt x="8270359" y="3281229"/>
                </a:cubicBezTo>
                <a:cubicBezTo>
                  <a:pt x="8261637" y="3289951"/>
                  <a:pt x="8255073" y="3295032"/>
                  <a:pt x="8250667" y="3296470"/>
                </a:cubicBezTo>
                <a:lnTo>
                  <a:pt x="8240821" y="3295391"/>
                </a:lnTo>
                <a:cubicBezTo>
                  <a:pt x="8240821" y="3297279"/>
                  <a:pt x="8236460" y="3299482"/>
                  <a:pt x="8227738" y="3302000"/>
                </a:cubicBezTo>
                <a:cubicBezTo>
                  <a:pt x="8221714" y="3302000"/>
                  <a:pt x="8216229" y="3296875"/>
                  <a:pt x="8211283" y="3286624"/>
                </a:cubicBezTo>
                <a:lnTo>
                  <a:pt x="8211283" y="3285545"/>
                </a:lnTo>
                <a:lnTo>
                  <a:pt x="8212362" y="3284466"/>
                </a:lnTo>
                <a:lnTo>
                  <a:pt x="8212362" y="3283387"/>
                </a:lnTo>
                <a:cubicBezTo>
                  <a:pt x="8209485" y="3283387"/>
                  <a:pt x="8208046" y="3281184"/>
                  <a:pt x="8208046" y="3276778"/>
                </a:cubicBezTo>
                <a:cubicBezTo>
                  <a:pt x="8200493" y="3270394"/>
                  <a:pt x="8191367" y="3264550"/>
                  <a:pt x="8180667" y="3259244"/>
                </a:cubicBezTo>
                <a:lnTo>
                  <a:pt x="8180667" y="3257086"/>
                </a:lnTo>
                <a:cubicBezTo>
                  <a:pt x="8180667" y="3256187"/>
                  <a:pt x="8184308" y="3254749"/>
                  <a:pt x="8191592" y="3252770"/>
                </a:cubicBezTo>
                <a:lnTo>
                  <a:pt x="8197121" y="3254928"/>
                </a:lnTo>
                <a:lnTo>
                  <a:pt x="8203595" y="3252770"/>
                </a:lnTo>
                <a:lnTo>
                  <a:pt x="8204674" y="3253849"/>
                </a:lnTo>
                <a:cubicBezTo>
                  <a:pt x="8204674" y="3250882"/>
                  <a:pt x="8209440" y="3248679"/>
                  <a:pt x="8218971" y="3247241"/>
                </a:cubicBezTo>
                <a:lnTo>
                  <a:pt x="8222208" y="3228628"/>
                </a:lnTo>
                <a:lnTo>
                  <a:pt x="8218971" y="3227549"/>
                </a:lnTo>
                <a:lnTo>
                  <a:pt x="8210204" y="3230786"/>
                </a:lnTo>
                <a:cubicBezTo>
                  <a:pt x="8205798" y="3230786"/>
                  <a:pt x="8202876" y="3228628"/>
                  <a:pt x="8201437" y="3224312"/>
                </a:cubicBezTo>
                <a:lnTo>
                  <a:pt x="8177295" y="3227549"/>
                </a:lnTo>
                <a:lnTo>
                  <a:pt x="8176216" y="3227549"/>
                </a:lnTo>
                <a:lnTo>
                  <a:pt x="8166370" y="3225391"/>
                </a:lnTo>
                <a:lnTo>
                  <a:pt x="8152208" y="3226470"/>
                </a:lnTo>
                <a:lnTo>
                  <a:pt x="8148836" y="3225391"/>
                </a:lnTo>
                <a:lnTo>
                  <a:pt x="8146678" y="3228628"/>
                </a:lnTo>
                <a:cubicBezTo>
                  <a:pt x="8148117" y="3231145"/>
                  <a:pt x="8149196" y="3236271"/>
                  <a:pt x="8149915" y="3244004"/>
                </a:cubicBezTo>
                <a:lnTo>
                  <a:pt x="8148836" y="3245083"/>
                </a:lnTo>
                <a:lnTo>
                  <a:pt x="8147757" y="3245083"/>
                </a:lnTo>
                <a:lnTo>
                  <a:pt x="8146678" y="3244004"/>
                </a:lnTo>
                <a:lnTo>
                  <a:pt x="8143441" y="3245083"/>
                </a:lnTo>
                <a:lnTo>
                  <a:pt x="8145599" y="3247241"/>
                </a:lnTo>
                <a:lnTo>
                  <a:pt x="8142362" y="3253849"/>
                </a:lnTo>
                <a:lnTo>
                  <a:pt x="8146678" y="3258165"/>
                </a:lnTo>
                <a:lnTo>
                  <a:pt x="8146678" y="3274620"/>
                </a:lnTo>
                <a:lnTo>
                  <a:pt x="8145599" y="3275699"/>
                </a:lnTo>
                <a:lnTo>
                  <a:pt x="8146678" y="3276778"/>
                </a:lnTo>
                <a:lnTo>
                  <a:pt x="8146678" y="3282308"/>
                </a:lnTo>
                <a:lnTo>
                  <a:pt x="8147757" y="3294312"/>
                </a:lnTo>
                <a:cubicBezTo>
                  <a:pt x="8145419" y="3299437"/>
                  <a:pt x="8140698" y="3302000"/>
                  <a:pt x="8133595" y="3302000"/>
                </a:cubicBezTo>
                <a:cubicBezTo>
                  <a:pt x="8128830" y="3302000"/>
                  <a:pt x="8123704" y="3300921"/>
                  <a:pt x="8118219" y="3298763"/>
                </a:cubicBezTo>
                <a:lnTo>
                  <a:pt x="8111610" y="3300921"/>
                </a:lnTo>
                <a:lnTo>
                  <a:pt x="8105136" y="3299842"/>
                </a:lnTo>
                <a:lnTo>
                  <a:pt x="8099606" y="3300921"/>
                </a:lnTo>
                <a:lnTo>
                  <a:pt x="8098527" y="3299842"/>
                </a:lnTo>
                <a:lnTo>
                  <a:pt x="8098527" y="3294312"/>
                </a:lnTo>
                <a:lnTo>
                  <a:pt x="8094076" y="3264774"/>
                </a:lnTo>
                <a:cubicBezTo>
                  <a:pt x="8097044" y="3260908"/>
                  <a:pt x="8098527" y="3257266"/>
                  <a:pt x="8098527" y="3253849"/>
                </a:cubicBezTo>
                <a:lnTo>
                  <a:pt x="8099606" y="3253849"/>
                </a:lnTo>
                <a:lnTo>
                  <a:pt x="8098527" y="3252770"/>
                </a:lnTo>
                <a:lnTo>
                  <a:pt x="8098527" y="3242925"/>
                </a:lnTo>
                <a:lnTo>
                  <a:pt x="8097448" y="3237395"/>
                </a:lnTo>
                <a:lnTo>
                  <a:pt x="8103922" y="3235237"/>
                </a:lnTo>
                <a:lnTo>
                  <a:pt x="8097448" y="3228628"/>
                </a:lnTo>
                <a:lnTo>
                  <a:pt x="8099606" y="3225391"/>
                </a:lnTo>
                <a:lnTo>
                  <a:pt x="8098527" y="3203406"/>
                </a:lnTo>
                <a:lnTo>
                  <a:pt x="8098527" y="3184793"/>
                </a:lnTo>
                <a:lnTo>
                  <a:pt x="8099606" y="3183714"/>
                </a:lnTo>
                <a:cubicBezTo>
                  <a:pt x="8099606" y="3169148"/>
                  <a:pt x="8096324" y="3161864"/>
                  <a:pt x="8089760" y="3161864"/>
                </a:cubicBezTo>
                <a:lnTo>
                  <a:pt x="8078836" y="3168473"/>
                </a:lnTo>
                <a:lnTo>
                  <a:pt x="8072227" y="3153097"/>
                </a:lnTo>
                <a:lnTo>
                  <a:pt x="8066697" y="3127876"/>
                </a:lnTo>
                <a:cubicBezTo>
                  <a:pt x="8065258" y="3127876"/>
                  <a:pt x="8062740" y="3122796"/>
                  <a:pt x="8059144" y="3112635"/>
                </a:cubicBezTo>
                <a:lnTo>
                  <a:pt x="8059144" y="3110342"/>
                </a:lnTo>
                <a:lnTo>
                  <a:pt x="8063460" y="3106026"/>
                </a:lnTo>
                <a:cubicBezTo>
                  <a:pt x="8078836" y="3108004"/>
                  <a:pt x="8086524" y="3110567"/>
                  <a:pt x="8086524" y="3113714"/>
                </a:cubicBezTo>
                <a:lnTo>
                  <a:pt x="8086524" y="3114793"/>
                </a:lnTo>
                <a:lnTo>
                  <a:pt x="8089760" y="3112635"/>
                </a:lnTo>
                <a:lnTo>
                  <a:pt x="8098527" y="3113714"/>
                </a:lnTo>
                <a:lnTo>
                  <a:pt x="8102844" y="3109263"/>
                </a:lnTo>
                <a:lnTo>
                  <a:pt x="8112689" y="3110342"/>
                </a:lnTo>
                <a:cubicBezTo>
                  <a:pt x="8115117" y="3110342"/>
                  <a:pt x="8118040" y="3103418"/>
                  <a:pt x="8121456" y="3089571"/>
                </a:cubicBezTo>
                <a:lnTo>
                  <a:pt x="8121456" y="3085255"/>
                </a:lnTo>
                <a:lnTo>
                  <a:pt x="8110531" y="3080804"/>
                </a:lnTo>
                <a:lnTo>
                  <a:pt x="8109452" y="3080804"/>
                </a:lnTo>
                <a:lnTo>
                  <a:pt x="8098527" y="3084041"/>
                </a:lnTo>
                <a:cubicBezTo>
                  <a:pt x="8096100" y="3084041"/>
                  <a:pt x="8093537" y="3082603"/>
                  <a:pt x="8090840" y="3079725"/>
                </a:cubicBezTo>
                <a:lnTo>
                  <a:pt x="8086524" y="3080804"/>
                </a:lnTo>
                <a:lnTo>
                  <a:pt x="8075464" y="3079725"/>
                </a:lnTo>
                <a:cubicBezTo>
                  <a:pt x="8075464" y="3081883"/>
                  <a:pt x="8072182" y="3083726"/>
                  <a:pt x="8065618" y="3085255"/>
                </a:cubicBezTo>
                <a:lnTo>
                  <a:pt x="8053614" y="3075274"/>
                </a:lnTo>
                <a:lnTo>
                  <a:pt x="8053614" y="3074195"/>
                </a:lnTo>
                <a:lnTo>
                  <a:pt x="8057930" y="3069879"/>
                </a:lnTo>
                <a:lnTo>
                  <a:pt x="8059144" y="3069879"/>
                </a:lnTo>
                <a:lnTo>
                  <a:pt x="8065618" y="3077567"/>
                </a:lnTo>
                <a:lnTo>
                  <a:pt x="8066697" y="3077567"/>
                </a:lnTo>
                <a:cubicBezTo>
                  <a:pt x="8069664" y="3072442"/>
                  <a:pt x="8072227" y="3069879"/>
                  <a:pt x="8074385" y="3069879"/>
                </a:cubicBezTo>
                <a:cubicBezTo>
                  <a:pt x="8080949" y="3071857"/>
                  <a:pt x="8084231" y="3073296"/>
                  <a:pt x="8084231" y="3074195"/>
                </a:cubicBezTo>
                <a:lnTo>
                  <a:pt x="8085310" y="3073116"/>
                </a:lnTo>
                <a:lnTo>
                  <a:pt x="8087602" y="3073116"/>
                </a:lnTo>
                <a:lnTo>
                  <a:pt x="8090840" y="3075274"/>
                </a:lnTo>
                <a:lnTo>
                  <a:pt x="8091918" y="3075274"/>
                </a:lnTo>
                <a:lnTo>
                  <a:pt x="8090840" y="3074195"/>
                </a:lnTo>
                <a:lnTo>
                  <a:pt x="8090840" y="3072037"/>
                </a:lnTo>
                <a:lnTo>
                  <a:pt x="8092998" y="3069879"/>
                </a:lnTo>
                <a:lnTo>
                  <a:pt x="8103922" y="3069879"/>
                </a:lnTo>
                <a:cubicBezTo>
                  <a:pt x="8106890" y="3073476"/>
                  <a:pt x="8109452" y="3075274"/>
                  <a:pt x="8111610" y="3075274"/>
                </a:cubicBezTo>
                <a:lnTo>
                  <a:pt x="8118219" y="3069879"/>
                </a:lnTo>
                <a:lnTo>
                  <a:pt x="8126986" y="3069879"/>
                </a:lnTo>
                <a:lnTo>
                  <a:pt x="8133595" y="3072037"/>
                </a:lnTo>
                <a:lnTo>
                  <a:pt x="8143441" y="3070958"/>
                </a:lnTo>
                <a:lnTo>
                  <a:pt x="8144520" y="3070958"/>
                </a:lnTo>
                <a:lnTo>
                  <a:pt x="8145599" y="3072037"/>
                </a:lnTo>
                <a:cubicBezTo>
                  <a:pt x="8151084" y="3069340"/>
                  <a:pt x="8154006" y="3067137"/>
                  <a:pt x="8154366" y="3065428"/>
                </a:cubicBezTo>
                <a:lnTo>
                  <a:pt x="8151129" y="3058954"/>
                </a:lnTo>
                <a:lnTo>
                  <a:pt x="8153287" y="3052345"/>
                </a:lnTo>
                <a:lnTo>
                  <a:pt x="8149915" y="3041421"/>
                </a:lnTo>
                <a:cubicBezTo>
                  <a:pt x="8151264" y="3038094"/>
                  <a:pt x="8153467" y="3035531"/>
                  <a:pt x="8156524" y="3033733"/>
                </a:cubicBezTo>
                <a:close/>
                <a:moveTo>
                  <a:pt x="3219175" y="3033733"/>
                </a:moveTo>
                <a:cubicBezTo>
                  <a:pt x="3230414" y="3033733"/>
                  <a:pt x="3242058" y="3040297"/>
                  <a:pt x="3254107" y="3053424"/>
                </a:cubicBezTo>
                <a:cubicBezTo>
                  <a:pt x="3254107" y="3058370"/>
                  <a:pt x="3251545" y="3063495"/>
                  <a:pt x="3246419" y="3068800"/>
                </a:cubicBezTo>
                <a:lnTo>
                  <a:pt x="3248712" y="3082962"/>
                </a:lnTo>
                <a:lnTo>
                  <a:pt x="3246419" y="3091729"/>
                </a:lnTo>
                <a:lnTo>
                  <a:pt x="3246419" y="3096045"/>
                </a:lnTo>
                <a:lnTo>
                  <a:pt x="3248712" y="3099417"/>
                </a:lnTo>
                <a:cubicBezTo>
                  <a:pt x="3248712" y="3108858"/>
                  <a:pt x="3237023" y="3113579"/>
                  <a:pt x="3213645" y="3113579"/>
                </a:cubicBezTo>
                <a:cubicBezTo>
                  <a:pt x="3209508" y="3113579"/>
                  <a:pt x="3205867" y="3108094"/>
                  <a:pt x="3202720" y="3097124"/>
                </a:cubicBezTo>
                <a:cubicBezTo>
                  <a:pt x="3185186" y="3095506"/>
                  <a:pt x="3176419" y="3093707"/>
                  <a:pt x="3176419" y="3091729"/>
                </a:cubicBezTo>
                <a:lnTo>
                  <a:pt x="3174261" y="3091729"/>
                </a:lnTo>
                <a:cubicBezTo>
                  <a:pt x="3174261" y="3094607"/>
                  <a:pt x="3172822" y="3096045"/>
                  <a:pt x="3169945" y="3096045"/>
                </a:cubicBezTo>
                <a:lnTo>
                  <a:pt x="3153490" y="3094966"/>
                </a:lnTo>
                <a:lnTo>
                  <a:pt x="3128403" y="3097124"/>
                </a:lnTo>
                <a:cubicBezTo>
                  <a:pt x="3119591" y="3096585"/>
                  <a:pt x="3115186" y="3095506"/>
                  <a:pt x="3115186" y="3093887"/>
                </a:cubicBezTo>
                <a:cubicBezTo>
                  <a:pt x="3115186" y="3091010"/>
                  <a:pt x="3122874" y="3089212"/>
                  <a:pt x="3138249" y="3088492"/>
                </a:cubicBezTo>
                <a:cubicBezTo>
                  <a:pt x="3138968" y="3086244"/>
                  <a:pt x="3141126" y="3085120"/>
                  <a:pt x="3144723" y="3085120"/>
                </a:cubicBezTo>
                <a:lnTo>
                  <a:pt x="3149174" y="3085120"/>
                </a:lnTo>
                <a:lnTo>
                  <a:pt x="3164415" y="3091729"/>
                </a:lnTo>
                <a:lnTo>
                  <a:pt x="3165494" y="3091729"/>
                </a:lnTo>
                <a:lnTo>
                  <a:pt x="3171024" y="3087278"/>
                </a:lnTo>
                <a:lnTo>
                  <a:pt x="3172103" y="3087278"/>
                </a:lnTo>
                <a:lnTo>
                  <a:pt x="3175340" y="3089571"/>
                </a:lnTo>
                <a:cubicBezTo>
                  <a:pt x="3178127" y="3087323"/>
                  <a:pt x="3181409" y="3086199"/>
                  <a:pt x="3185186" y="3086199"/>
                </a:cubicBezTo>
                <a:lnTo>
                  <a:pt x="3200562" y="3089571"/>
                </a:lnTo>
                <a:lnTo>
                  <a:pt x="3201641" y="3088492"/>
                </a:lnTo>
                <a:lnTo>
                  <a:pt x="3201641" y="3087278"/>
                </a:lnTo>
                <a:lnTo>
                  <a:pt x="3199483" y="3080804"/>
                </a:lnTo>
                <a:lnTo>
                  <a:pt x="3204878" y="3064349"/>
                </a:lnTo>
                <a:lnTo>
                  <a:pt x="3203799" y="3057740"/>
                </a:lnTo>
                <a:lnTo>
                  <a:pt x="3203799" y="3055582"/>
                </a:lnTo>
                <a:lnTo>
                  <a:pt x="3196111" y="3053424"/>
                </a:lnTo>
                <a:lnTo>
                  <a:pt x="3191795" y="3054503"/>
                </a:lnTo>
                <a:cubicBezTo>
                  <a:pt x="3183792" y="3051986"/>
                  <a:pt x="3179791" y="3050187"/>
                  <a:pt x="3179791" y="3049108"/>
                </a:cubicBezTo>
                <a:lnTo>
                  <a:pt x="3179791" y="3047895"/>
                </a:lnTo>
                <a:lnTo>
                  <a:pt x="3181949" y="3045737"/>
                </a:lnTo>
                <a:lnTo>
                  <a:pt x="3186265" y="3045737"/>
                </a:lnTo>
                <a:lnTo>
                  <a:pt x="3189637" y="3047895"/>
                </a:lnTo>
                <a:lnTo>
                  <a:pt x="3190716" y="3047895"/>
                </a:lnTo>
                <a:cubicBezTo>
                  <a:pt x="3190716" y="3045377"/>
                  <a:pt x="3194358" y="3043938"/>
                  <a:pt x="3201641" y="3043579"/>
                </a:cubicBezTo>
                <a:cubicBezTo>
                  <a:pt x="3201641" y="3039532"/>
                  <a:pt x="3207485" y="3036251"/>
                  <a:pt x="3219175" y="3033733"/>
                </a:cubicBezTo>
                <a:close/>
                <a:moveTo>
                  <a:pt x="730876" y="3033598"/>
                </a:moveTo>
                <a:lnTo>
                  <a:pt x="735462" y="3033598"/>
                </a:lnTo>
                <a:lnTo>
                  <a:pt x="760684" y="3055448"/>
                </a:lnTo>
                <a:lnTo>
                  <a:pt x="761897" y="3059764"/>
                </a:lnTo>
                <a:cubicBezTo>
                  <a:pt x="771428" y="3060303"/>
                  <a:pt x="776194" y="3062102"/>
                  <a:pt x="776194" y="3065159"/>
                </a:cubicBezTo>
                <a:lnTo>
                  <a:pt x="776194" y="3066238"/>
                </a:lnTo>
                <a:lnTo>
                  <a:pt x="775115" y="3067317"/>
                </a:lnTo>
                <a:lnTo>
                  <a:pt x="776194" y="3068396"/>
                </a:lnTo>
                <a:lnTo>
                  <a:pt x="776194" y="3070554"/>
                </a:lnTo>
                <a:lnTo>
                  <a:pt x="772822" y="3074060"/>
                </a:lnTo>
                <a:lnTo>
                  <a:pt x="750838" y="3070554"/>
                </a:lnTo>
                <a:cubicBezTo>
                  <a:pt x="748590" y="3070554"/>
                  <a:pt x="747466" y="3071723"/>
                  <a:pt x="747466" y="3074060"/>
                </a:cubicBezTo>
                <a:lnTo>
                  <a:pt x="746387" y="3075139"/>
                </a:lnTo>
                <a:lnTo>
                  <a:pt x="734248" y="3075139"/>
                </a:lnTo>
                <a:cubicBezTo>
                  <a:pt x="730741" y="3075139"/>
                  <a:pt x="727054" y="3073971"/>
                  <a:pt x="723188" y="3071633"/>
                </a:cubicBezTo>
                <a:cubicBezTo>
                  <a:pt x="713297" y="3078467"/>
                  <a:pt x="707048" y="3085390"/>
                  <a:pt x="704441" y="3092403"/>
                </a:cubicBezTo>
                <a:lnTo>
                  <a:pt x="705520" y="3102384"/>
                </a:lnTo>
                <a:lnTo>
                  <a:pt x="702283" y="3103463"/>
                </a:lnTo>
                <a:lnTo>
                  <a:pt x="702283" y="3104542"/>
                </a:lnTo>
                <a:lnTo>
                  <a:pt x="705520" y="3108858"/>
                </a:lnTo>
                <a:lnTo>
                  <a:pt x="705520" y="3115332"/>
                </a:lnTo>
                <a:lnTo>
                  <a:pt x="704441" y="3130708"/>
                </a:lnTo>
                <a:lnTo>
                  <a:pt x="705520" y="3133945"/>
                </a:lnTo>
                <a:lnTo>
                  <a:pt x="725481" y="3135024"/>
                </a:lnTo>
                <a:cubicBezTo>
                  <a:pt x="727100" y="3129270"/>
                  <a:pt x="731146" y="3124144"/>
                  <a:pt x="737620" y="3119648"/>
                </a:cubicBezTo>
                <a:lnTo>
                  <a:pt x="745308" y="3114253"/>
                </a:lnTo>
                <a:cubicBezTo>
                  <a:pt x="751512" y="3116951"/>
                  <a:pt x="762167" y="3124954"/>
                  <a:pt x="777273" y="3138261"/>
                </a:cubicBezTo>
                <a:lnTo>
                  <a:pt x="777273" y="3139340"/>
                </a:lnTo>
                <a:cubicBezTo>
                  <a:pt x="776194" y="3142218"/>
                  <a:pt x="773632" y="3143656"/>
                  <a:pt x="769585" y="3143656"/>
                </a:cubicBezTo>
                <a:lnTo>
                  <a:pt x="761897" y="3142577"/>
                </a:lnTo>
                <a:lnTo>
                  <a:pt x="761897" y="3143656"/>
                </a:lnTo>
                <a:lnTo>
                  <a:pt x="762976" y="3151209"/>
                </a:lnTo>
                <a:lnTo>
                  <a:pt x="758526" y="3156874"/>
                </a:lnTo>
                <a:lnTo>
                  <a:pt x="766348" y="3164427"/>
                </a:lnTo>
                <a:lnTo>
                  <a:pt x="766348" y="3166585"/>
                </a:lnTo>
                <a:lnTo>
                  <a:pt x="762976" y="3171980"/>
                </a:lnTo>
                <a:lnTo>
                  <a:pt x="766348" y="3186277"/>
                </a:lnTo>
                <a:lnTo>
                  <a:pt x="760684" y="3198146"/>
                </a:lnTo>
                <a:lnTo>
                  <a:pt x="760684" y="3208127"/>
                </a:lnTo>
                <a:cubicBezTo>
                  <a:pt x="762212" y="3209386"/>
                  <a:pt x="763336" y="3214781"/>
                  <a:pt x="764055" y="3224312"/>
                </a:cubicBezTo>
                <a:lnTo>
                  <a:pt x="760684" y="3231865"/>
                </a:lnTo>
                <a:lnTo>
                  <a:pt x="764055" y="3235371"/>
                </a:lnTo>
                <a:lnTo>
                  <a:pt x="762976" y="3238609"/>
                </a:lnTo>
                <a:lnTo>
                  <a:pt x="766348" y="3256952"/>
                </a:lnTo>
                <a:lnTo>
                  <a:pt x="762976" y="3283117"/>
                </a:lnTo>
                <a:lnTo>
                  <a:pt x="765134" y="3287568"/>
                </a:lnTo>
                <a:cubicBezTo>
                  <a:pt x="764055" y="3295481"/>
                  <a:pt x="761852" y="3299437"/>
                  <a:pt x="758526" y="3299437"/>
                </a:cubicBezTo>
                <a:lnTo>
                  <a:pt x="747466" y="3300651"/>
                </a:lnTo>
                <a:lnTo>
                  <a:pt x="738699" y="3299437"/>
                </a:lnTo>
                <a:lnTo>
                  <a:pt x="724267" y="3300651"/>
                </a:lnTo>
                <a:lnTo>
                  <a:pt x="716579" y="3292963"/>
                </a:lnTo>
                <a:lnTo>
                  <a:pt x="719951" y="3287568"/>
                </a:lnTo>
                <a:lnTo>
                  <a:pt x="719951" y="3284196"/>
                </a:lnTo>
                <a:lnTo>
                  <a:pt x="717793" y="3277722"/>
                </a:lnTo>
                <a:lnTo>
                  <a:pt x="719951" y="3266797"/>
                </a:lnTo>
                <a:lnTo>
                  <a:pt x="718872" y="3258031"/>
                </a:lnTo>
                <a:lnTo>
                  <a:pt x="719951" y="3240767"/>
                </a:lnTo>
                <a:lnTo>
                  <a:pt x="717793" y="3234292"/>
                </a:lnTo>
                <a:lnTo>
                  <a:pt x="717793" y="3223233"/>
                </a:lnTo>
                <a:cubicBezTo>
                  <a:pt x="718872" y="3216759"/>
                  <a:pt x="721030" y="3213522"/>
                  <a:pt x="724267" y="3213522"/>
                </a:cubicBezTo>
                <a:lnTo>
                  <a:pt x="724267" y="3211364"/>
                </a:lnTo>
                <a:cubicBezTo>
                  <a:pt x="721389" y="3211364"/>
                  <a:pt x="719951" y="3209116"/>
                  <a:pt x="719951" y="3204620"/>
                </a:cubicBezTo>
                <a:lnTo>
                  <a:pt x="719951" y="3198146"/>
                </a:lnTo>
                <a:lnTo>
                  <a:pt x="721030" y="3193830"/>
                </a:lnTo>
                <a:lnTo>
                  <a:pt x="718872" y="3187356"/>
                </a:lnTo>
                <a:lnTo>
                  <a:pt x="721030" y="3178454"/>
                </a:lnTo>
                <a:lnTo>
                  <a:pt x="717793" y="3159032"/>
                </a:lnTo>
                <a:lnTo>
                  <a:pt x="722109" y="3146893"/>
                </a:lnTo>
                <a:lnTo>
                  <a:pt x="721030" y="3141498"/>
                </a:lnTo>
                <a:lnTo>
                  <a:pt x="717793" y="3141498"/>
                </a:lnTo>
                <a:cubicBezTo>
                  <a:pt x="708891" y="3142937"/>
                  <a:pt x="704441" y="3145455"/>
                  <a:pt x="704441" y="3149051"/>
                </a:cubicBezTo>
                <a:lnTo>
                  <a:pt x="706599" y="3162269"/>
                </a:lnTo>
                <a:lnTo>
                  <a:pt x="706599" y="3163348"/>
                </a:lnTo>
                <a:cubicBezTo>
                  <a:pt x="705160" y="3174498"/>
                  <a:pt x="702957" y="3184299"/>
                  <a:pt x="699990" y="3192751"/>
                </a:cubicBezTo>
                <a:lnTo>
                  <a:pt x="698911" y="3199225"/>
                </a:lnTo>
                <a:lnTo>
                  <a:pt x="699990" y="3203541"/>
                </a:lnTo>
                <a:lnTo>
                  <a:pt x="699990" y="3204620"/>
                </a:lnTo>
                <a:lnTo>
                  <a:pt x="696753" y="3217838"/>
                </a:lnTo>
                <a:lnTo>
                  <a:pt x="697832" y="3222154"/>
                </a:lnTo>
                <a:cubicBezTo>
                  <a:pt x="697832" y="3229167"/>
                  <a:pt x="692707" y="3237170"/>
                  <a:pt x="682456" y="3246162"/>
                </a:cubicBezTo>
                <a:cubicBezTo>
                  <a:pt x="679489" y="3246162"/>
                  <a:pt x="678005" y="3249758"/>
                  <a:pt x="678005" y="3256952"/>
                </a:cubicBezTo>
                <a:cubicBezTo>
                  <a:pt x="674138" y="3264235"/>
                  <a:pt x="671576" y="3267876"/>
                  <a:pt x="670317" y="3267876"/>
                </a:cubicBezTo>
                <a:cubicBezTo>
                  <a:pt x="665192" y="3267876"/>
                  <a:pt x="662269" y="3272238"/>
                  <a:pt x="661550" y="3280959"/>
                </a:cubicBezTo>
                <a:cubicBezTo>
                  <a:pt x="651030" y="3291120"/>
                  <a:pt x="643297" y="3296200"/>
                  <a:pt x="638352" y="3296200"/>
                </a:cubicBezTo>
                <a:lnTo>
                  <a:pt x="637273" y="3296200"/>
                </a:lnTo>
                <a:lnTo>
                  <a:pt x="634980" y="3294042"/>
                </a:lnTo>
                <a:lnTo>
                  <a:pt x="634980" y="3292963"/>
                </a:lnTo>
                <a:cubicBezTo>
                  <a:pt x="637767" y="3290985"/>
                  <a:pt x="640689" y="3285545"/>
                  <a:pt x="643747" y="3276643"/>
                </a:cubicBezTo>
                <a:lnTo>
                  <a:pt x="646039" y="3274485"/>
                </a:lnTo>
                <a:lnTo>
                  <a:pt x="646039" y="3271114"/>
                </a:lnTo>
                <a:lnTo>
                  <a:pt x="644826" y="3260189"/>
                </a:lnTo>
                <a:cubicBezTo>
                  <a:pt x="650850" y="3256412"/>
                  <a:pt x="653862" y="3253175"/>
                  <a:pt x="653862" y="3250478"/>
                </a:cubicBezTo>
                <a:lnTo>
                  <a:pt x="652514" y="3247241"/>
                </a:lnTo>
                <a:lnTo>
                  <a:pt x="649276" y="3247241"/>
                </a:lnTo>
                <a:lnTo>
                  <a:pt x="646039" y="3249399"/>
                </a:lnTo>
                <a:lnTo>
                  <a:pt x="640510" y="3248320"/>
                </a:lnTo>
                <a:lnTo>
                  <a:pt x="639431" y="3249399"/>
                </a:lnTo>
                <a:lnTo>
                  <a:pt x="640510" y="3254794"/>
                </a:lnTo>
                <a:lnTo>
                  <a:pt x="640510" y="3255873"/>
                </a:lnTo>
                <a:lnTo>
                  <a:pt x="637273" y="3259110"/>
                </a:lnTo>
                <a:lnTo>
                  <a:pt x="636059" y="3259110"/>
                </a:lnTo>
                <a:lnTo>
                  <a:pt x="634980" y="3258031"/>
                </a:lnTo>
                <a:lnTo>
                  <a:pt x="633901" y="3259110"/>
                </a:lnTo>
                <a:lnTo>
                  <a:pt x="630664" y="3259110"/>
                </a:lnTo>
                <a:cubicBezTo>
                  <a:pt x="627427" y="3256232"/>
                  <a:pt x="622256" y="3254074"/>
                  <a:pt x="615153" y="3252636"/>
                </a:cubicBezTo>
                <a:lnTo>
                  <a:pt x="612860" y="3250478"/>
                </a:lnTo>
                <a:lnTo>
                  <a:pt x="608544" y="3250478"/>
                </a:lnTo>
                <a:lnTo>
                  <a:pt x="606386" y="3252636"/>
                </a:lnTo>
                <a:lnTo>
                  <a:pt x="606386" y="3255873"/>
                </a:lnTo>
                <a:lnTo>
                  <a:pt x="611781" y="3255873"/>
                </a:lnTo>
                <a:lnTo>
                  <a:pt x="614074" y="3258031"/>
                </a:lnTo>
                <a:lnTo>
                  <a:pt x="612860" y="3273272"/>
                </a:lnTo>
                <a:lnTo>
                  <a:pt x="616232" y="3283117"/>
                </a:lnTo>
                <a:lnTo>
                  <a:pt x="616232" y="3285275"/>
                </a:lnTo>
                <a:cubicBezTo>
                  <a:pt x="616232" y="3292559"/>
                  <a:pt x="610747" y="3296200"/>
                  <a:pt x="599777" y="3296200"/>
                </a:cubicBezTo>
                <a:cubicBezTo>
                  <a:pt x="599777" y="3297639"/>
                  <a:pt x="597889" y="3298358"/>
                  <a:pt x="594112" y="3298358"/>
                </a:cubicBezTo>
                <a:lnTo>
                  <a:pt x="585345" y="3298358"/>
                </a:lnTo>
                <a:lnTo>
                  <a:pt x="585345" y="3296200"/>
                </a:lnTo>
                <a:lnTo>
                  <a:pt x="586424" y="3290805"/>
                </a:lnTo>
                <a:cubicBezTo>
                  <a:pt x="584986" y="3290805"/>
                  <a:pt x="584266" y="3292604"/>
                  <a:pt x="584266" y="3296200"/>
                </a:cubicBezTo>
                <a:lnTo>
                  <a:pt x="583187" y="3296200"/>
                </a:lnTo>
                <a:cubicBezTo>
                  <a:pt x="581928" y="3296200"/>
                  <a:pt x="580804" y="3292919"/>
                  <a:pt x="579816" y="3286354"/>
                </a:cubicBezTo>
                <a:lnTo>
                  <a:pt x="578737" y="3286354"/>
                </a:lnTo>
                <a:lnTo>
                  <a:pt x="578737" y="3287568"/>
                </a:lnTo>
                <a:lnTo>
                  <a:pt x="579816" y="3297279"/>
                </a:lnTo>
                <a:lnTo>
                  <a:pt x="578737" y="3297279"/>
                </a:lnTo>
                <a:cubicBezTo>
                  <a:pt x="569115" y="3297279"/>
                  <a:pt x="564305" y="3291480"/>
                  <a:pt x="564305" y="3279880"/>
                </a:cubicBezTo>
                <a:cubicBezTo>
                  <a:pt x="564305" y="3278262"/>
                  <a:pt x="566508" y="3274980"/>
                  <a:pt x="570914" y="3270034"/>
                </a:cubicBezTo>
                <a:lnTo>
                  <a:pt x="570914" y="3266797"/>
                </a:lnTo>
                <a:cubicBezTo>
                  <a:pt x="570914" y="3265718"/>
                  <a:pt x="567991" y="3264280"/>
                  <a:pt x="562147" y="3262481"/>
                </a:cubicBezTo>
                <a:lnTo>
                  <a:pt x="557831" y="3263560"/>
                </a:lnTo>
                <a:lnTo>
                  <a:pt x="556617" y="3262481"/>
                </a:lnTo>
                <a:lnTo>
                  <a:pt x="555538" y="3262481"/>
                </a:lnTo>
                <a:cubicBezTo>
                  <a:pt x="549513" y="3264100"/>
                  <a:pt x="541781" y="3267697"/>
                  <a:pt x="532339" y="3273272"/>
                </a:cubicBezTo>
                <a:cubicBezTo>
                  <a:pt x="525596" y="3273272"/>
                  <a:pt x="520470" y="3275475"/>
                  <a:pt x="516964" y="3279880"/>
                </a:cubicBezTo>
                <a:lnTo>
                  <a:pt x="505904" y="3283117"/>
                </a:lnTo>
                <a:lnTo>
                  <a:pt x="504825" y="3282038"/>
                </a:lnTo>
                <a:lnTo>
                  <a:pt x="504825" y="3278801"/>
                </a:lnTo>
                <a:lnTo>
                  <a:pt x="519256" y="3261402"/>
                </a:lnTo>
                <a:cubicBezTo>
                  <a:pt x="519256" y="3259155"/>
                  <a:pt x="520695" y="3257311"/>
                  <a:pt x="523572" y="3255873"/>
                </a:cubicBezTo>
                <a:lnTo>
                  <a:pt x="524651" y="3255873"/>
                </a:lnTo>
                <a:lnTo>
                  <a:pt x="524651" y="3258031"/>
                </a:lnTo>
                <a:lnTo>
                  <a:pt x="528023" y="3255873"/>
                </a:lnTo>
                <a:lnTo>
                  <a:pt x="529102" y="3256952"/>
                </a:lnTo>
                <a:lnTo>
                  <a:pt x="530181" y="3255873"/>
                </a:lnTo>
                <a:lnTo>
                  <a:pt x="530181" y="3254794"/>
                </a:lnTo>
                <a:lnTo>
                  <a:pt x="526944" y="3251557"/>
                </a:lnTo>
                <a:lnTo>
                  <a:pt x="552301" y="3208127"/>
                </a:lnTo>
                <a:cubicBezTo>
                  <a:pt x="552301" y="3204170"/>
                  <a:pt x="553739" y="3200484"/>
                  <a:pt x="556617" y="3197067"/>
                </a:cubicBezTo>
                <a:lnTo>
                  <a:pt x="556617" y="3195988"/>
                </a:lnTo>
                <a:cubicBezTo>
                  <a:pt x="556617" y="3194549"/>
                  <a:pt x="554459" y="3193470"/>
                  <a:pt x="550143" y="3192751"/>
                </a:cubicBezTo>
                <a:cubicBezTo>
                  <a:pt x="549423" y="3194909"/>
                  <a:pt x="547176" y="3195988"/>
                  <a:pt x="543399" y="3195988"/>
                </a:cubicBezTo>
                <a:lnTo>
                  <a:pt x="541241" y="3195988"/>
                </a:lnTo>
                <a:lnTo>
                  <a:pt x="525865" y="3192751"/>
                </a:lnTo>
                <a:lnTo>
                  <a:pt x="519256" y="3194909"/>
                </a:lnTo>
                <a:lnTo>
                  <a:pt x="518043" y="3193830"/>
                </a:lnTo>
                <a:lnTo>
                  <a:pt x="518043" y="3191672"/>
                </a:lnTo>
                <a:cubicBezTo>
                  <a:pt x="518043" y="3189514"/>
                  <a:pt x="521729" y="3187716"/>
                  <a:pt x="529102" y="3186277"/>
                </a:cubicBezTo>
                <a:lnTo>
                  <a:pt x="536790" y="3187356"/>
                </a:lnTo>
                <a:lnTo>
                  <a:pt x="543399" y="3185198"/>
                </a:lnTo>
                <a:lnTo>
                  <a:pt x="547850" y="3187356"/>
                </a:lnTo>
                <a:cubicBezTo>
                  <a:pt x="559629" y="3187356"/>
                  <a:pt x="565519" y="3185917"/>
                  <a:pt x="565519" y="3183040"/>
                </a:cubicBezTo>
                <a:lnTo>
                  <a:pt x="561068" y="3160111"/>
                </a:lnTo>
                <a:cubicBezTo>
                  <a:pt x="554504" y="3159212"/>
                  <a:pt x="551222" y="3158133"/>
                  <a:pt x="551222" y="3156874"/>
                </a:cubicBezTo>
                <a:lnTo>
                  <a:pt x="551222" y="3154716"/>
                </a:lnTo>
                <a:lnTo>
                  <a:pt x="553380" y="3152288"/>
                </a:lnTo>
                <a:lnTo>
                  <a:pt x="559989" y="3152288"/>
                </a:lnTo>
                <a:lnTo>
                  <a:pt x="559989" y="3151209"/>
                </a:lnTo>
                <a:cubicBezTo>
                  <a:pt x="559989" y="3149411"/>
                  <a:pt x="556707" y="3147972"/>
                  <a:pt x="550143" y="3146893"/>
                </a:cubicBezTo>
                <a:lnTo>
                  <a:pt x="547850" y="3140419"/>
                </a:lnTo>
                <a:lnTo>
                  <a:pt x="549064" y="3139340"/>
                </a:lnTo>
                <a:lnTo>
                  <a:pt x="549064" y="3138261"/>
                </a:lnTo>
                <a:lnTo>
                  <a:pt x="543399" y="3126122"/>
                </a:lnTo>
                <a:cubicBezTo>
                  <a:pt x="544928" y="3121627"/>
                  <a:pt x="546816" y="3119109"/>
                  <a:pt x="549064" y="3118569"/>
                </a:cubicBezTo>
                <a:cubicBezTo>
                  <a:pt x="549064" y="3098968"/>
                  <a:pt x="542050" y="3089166"/>
                  <a:pt x="528023" y="3089166"/>
                </a:cubicBezTo>
                <a:cubicBezTo>
                  <a:pt x="522178" y="3089166"/>
                  <a:pt x="519256" y="3088087"/>
                  <a:pt x="519256" y="3085929"/>
                </a:cubicBezTo>
                <a:lnTo>
                  <a:pt x="519256" y="3083771"/>
                </a:lnTo>
                <a:lnTo>
                  <a:pt x="521414" y="3081613"/>
                </a:lnTo>
                <a:lnTo>
                  <a:pt x="526944" y="3081613"/>
                </a:lnTo>
                <a:lnTo>
                  <a:pt x="531260" y="3082692"/>
                </a:lnTo>
                <a:cubicBezTo>
                  <a:pt x="536925" y="3081793"/>
                  <a:pt x="540971" y="3080355"/>
                  <a:pt x="543399" y="3078376"/>
                </a:cubicBezTo>
                <a:lnTo>
                  <a:pt x="550143" y="3078376"/>
                </a:lnTo>
                <a:lnTo>
                  <a:pt x="563226" y="3081613"/>
                </a:lnTo>
                <a:cubicBezTo>
                  <a:pt x="564934" y="3081613"/>
                  <a:pt x="566058" y="3078287"/>
                  <a:pt x="566598" y="3071633"/>
                </a:cubicBezTo>
                <a:lnTo>
                  <a:pt x="564305" y="3065159"/>
                </a:lnTo>
                <a:lnTo>
                  <a:pt x="565519" y="3059764"/>
                </a:lnTo>
                <a:cubicBezTo>
                  <a:pt x="564889" y="3054189"/>
                  <a:pt x="563406" y="3050233"/>
                  <a:pt x="561068" y="3047895"/>
                </a:cubicBezTo>
                <a:cubicBezTo>
                  <a:pt x="561068" y="3043579"/>
                  <a:pt x="563631" y="3040252"/>
                  <a:pt x="568756" y="3037914"/>
                </a:cubicBezTo>
                <a:lnTo>
                  <a:pt x="576579" y="3038993"/>
                </a:lnTo>
                <a:lnTo>
                  <a:pt x="584266" y="3038993"/>
                </a:lnTo>
                <a:cubicBezTo>
                  <a:pt x="589392" y="3042410"/>
                  <a:pt x="598563" y="3045377"/>
                  <a:pt x="611781" y="3047895"/>
                </a:cubicBezTo>
                <a:lnTo>
                  <a:pt x="618390" y="3054369"/>
                </a:lnTo>
                <a:lnTo>
                  <a:pt x="618390" y="3056527"/>
                </a:lnTo>
                <a:lnTo>
                  <a:pt x="612860" y="3061922"/>
                </a:lnTo>
                <a:lnTo>
                  <a:pt x="615153" y="3070554"/>
                </a:lnTo>
                <a:lnTo>
                  <a:pt x="611781" y="3080534"/>
                </a:lnTo>
                <a:cubicBezTo>
                  <a:pt x="615827" y="3080534"/>
                  <a:pt x="623560" y="3073971"/>
                  <a:pt x="634980" y="3060843"/>
                </a:cubicBezTo>
                <a:lnTo>
                  <a:pt x="636059" y="3060843"/>
                </a:lnTo>
                <a:lnTo>
                  <a:pt x="656020" y="3070554"/>
                </a:lnTo>
                <a:lnTo>
                  <a:pt x="657099" y="3070554"/>
                </a:lnTo>
                <a:lnTo>
                  <a:pt x="658179" y="3069475"/>
                </a:lnTo>
                <a:lnTo>
                  <a:pt x="658179" y="3068396"/>
                </a:lnTo>
                <a:lnTo>
                  <a:pt x="654941" y="3057606"/>
                </a:lnTo>
                <a:lnTo>
                  <a:pt x="658179" y="3055448"/>
                </a:lnTo>
                <a:cubicBezTo>
                  <a:pt x="662764" y="3057965"/>
                  <a:pt x="671980" y="3060843"/>
                  <a:pt x="685828" y="3064080"/>
                </a:cubicBezTo>
                <a:lnTo>
                  <a:pt x="689065" y="3065159"/>
                </a:lnTo>
                <a:lnTo>
                  <a:pt x="692303" y="3064080"/>
                </a:lnTo>
                <a:lnTo>
                  <a:pt x="697832" y="3074060"/>
                </a:lnTo>
                <a:lnTo>
                  <a:pt x="696753" y="3079455"/>
                </a:lnTo>
                <a:lnTo>
                  <a:pt x="697832" y="3079455"/>
                </a:lnTo>
                <a:cubicBezTo>
                  <a:pt x="699270" y="3079455"/>
                  <a:pt x="699990" y="3076129"/>
                  <a:pt x="699990" y="3069475"/>
                </a:cubicBezTo>
                <a:lnTo>
                  <a:pt x="704441" y="3066238"/>
                </a:lnTo>
                <a:lnTo>
                  <a:pt x="710105" y="3067317"/>
                </a:lnTo>
                <a:lnTo>
                  <a:pt x="711184" y="3066238"/>
                </a:lnTo>
                <a:lnTo>
                  <a:pt x="711184" y="3065159"/>
                </a:lnTo>
                <a:lnTo>
                  <a:pt x="710105" y="3058685"/>
                </a:lnTo>
                <a:cubicBezTo>
                  <a:pt x="720356" y="3054189"/>
                  <a:pt x="725481" y="3048704"/>
                  <a:pt x="725481" y="3042230"/>
                </a:cubicBezTo>
                <a:close/>
                <a:moveTo>
                  <a:pt x="2630460" y="3033035"/>
                </a:moveTo>
                <a:lnTo>
                  <a:pt x="2630460" y="3034114"/>
                </a:lnTo>
                <a:lnTo>
                  <a:pt x="2632618" y="3034114"/>
                </a:lnTo>
                <a:lnTo>
                  <a:pt x="2632618" y="3033035"/>
                </a:lnTo>
                <a:close/>
                <a:moveTo>
                  <a:pt x="2736877" y="3028719"/>
                </a:moveTo>
                <a:lnTo>
                  <a:pt x="2740114" y="3031956"/>
                </a:lnTo>
                <a:lnTo>
                  <a:pt x="2740114" y="3030877"/>
                </a:lnTo>
                <a:lnTo>
                  <a:pt x="2737955" y="3028719"/>
                </a:lnTo>
                <a:close/>
                <a:moveTo>
                  <a:pt x="2622771" y="3028719"/>
                </a:moveTo>
                <a:lnTo>
                  <a:pt x="2622771" y="3030877"/>
                </a:lnTo>
                <a:lnTo>
                  <a:pt x="2624930" y="3030877"/>
                </a:lnTo>
                <a:close/>
                <a:moveTo>
                  <a:pt x="2687917" y="3026561"/>
                </a:moveTo>
                <a:lnTo>
                  <a:pt x="2686837" y="3027640"/>
                </a:lnTo>
                <a:lnTo>
                  <a:pt x="2686837" y="3029798"/>
                </a:lnTo>
                <a:lnTo>
                  <a:pt x="2690209" y="3033035"/>
                </a:lnTo>
                <a:lnTo>
                  <a:pt x="2692367" y="3030877"/>
                </a:lnTo>
                <a:cubicBezTo>
                  <a:pt x="2691829" y="3028719"/>
                  <a:pt x="2690344" y="3027280"/>
                  <a:pt x="2687917" y="3026561"/>
                </a:cubicBezTo>
                <a:close/>
                <a:moveTo>
                  <a:pt x="2608745" y="3026561"/>
                </a:moveTo>
                <a:lnTo>
                  <a:pt x="2608745" y="3028719"/>
                </a:lnTo>
                <a:lnTo>
                  <a:pt x="2617376" y="3036272"/>
                </a:lnTo>
                <a:lnTo>
                  <a:pt x="2619535" y="3036272"/>
                </a:lnTo>
                <a:close/>
                <a:moveTo>
                  <a:pt x="2615218" y="3025482"/>
                </a:moveTo>
                <a:lnTo>
                  <a:pt x="2615218" y="3026561"/>
                </a:lnTo>
                <a:lnTo>
                  <a:pt x="2617376" y="3026561"/>
                </a:lnTo>
                <a:lnTo>
                  <a:pt x="2617376" y="3025482"/>
                </a:lnTo>
                <a:close/>
                <a:moveTo>
                  <a:pt x="7103393" y="3024919"/>
                </a:moveTo>
                <a:lnTo>
                  <a:pt x="7102314" y="3025998"/>
                </a:lnTo>
                <a:lnTo>
                  <a:pt x="7102314" y="3029235"/>
                </a:lnTo>
                <a:cubicBezTo>
                  <a:pt x="7103753" y="3032203"/>
                  <a:pt x="7105911" y="3033686"/>
                  <a:pt x="7108788" y="3033686"/>
                </a:cubicBezTo>
                <a:lnTo>
                  <a:pt x="7112025" y="3032607"/>
                </a:lnTo>
                <a:lnTo>
                  <a:pt x="7112025" y="3030314"/>
                </a:lnTo>
                <a:cubicBezTo>
                  <a:pt x="7112025" y="3028516"/>
                  <a:pt x="7109148" y="3026718"/>
                  <a:pt x="7103393" y="3024919"/>
                </a:cubicBezTo>
                <a:close/>
                <a:moveTo>
                  <a:pt x="2629382" y="3024403"/>
                </a:moveTo>
                <a:cubicBezTo>
                  <a:pt x="2629382" y="3025842"/>
                  <a:pt x="2630460" y="3026561"/>
                  <a:pt x="2632618" y="3026561"/>
                </a:cubicBezTo>
                <a:lnTo>
                  <a:pt x="2633697" y="3026561"/>
                </a:lnTo>
                <a:lnTo>
                  <a:pt x="2633697" y="3025482"/>
                </a:lnTo>
                <a:close/>
                <a:moveTo>
                  <a:pt x="2575026" y="3022245"/>
                </a:moveTo>
                <a:lnTo>
                  <a:pt x="2575026" y="3024403"/>
                </a:lnTo>
                <a:lnTo>
                  <a:pt x="2576104" y="3024403"/>
                </a:lnTo>
                <a:lnTo>
                  <a:pt x="2576104" y="3022245"/>
                </a:lnTo>
                <a:close/>
                <a:moveTo>
                  <a:pt x="2618456" y="3021166"/>
                </a:moveTo>
                <a:lnTo>
                  <a:pt x="2618456" y="3024403"/>
                </a:lnTo>
                <a:lnTo>
                  <a:pt x="2619535" y="3024403"/>
                </a:lnTo>
                <a:lnTo>
                  <a:pt x="2620613" y="3021166"/>
                </a:lnTo>
                <a:close/>
                <a:moveTo>
                  <a:pt x="2623851" y="3010241"/>
                </a:moveTo>
                <a:lnTo>
                  <a:pt x="2629382" y="3014557"/>
                </a:lnTo>
                <a:lnTo>
                  <a:pt x="2628302" y="3015636"/>
                </a:lnTo>
                <a:lnTo>
                  <a:pt x="2626009" y="3015636"/>
                </a:lnTo>
                <a:lnTo>
                  <a:pt x="2624930" y="3014557"/>
                </a:lnTo>
                <a:lnTo>
                  <a:pt x="2623851" y="3015636"/>
                </a:lnTo>
                <a:lnTo>
                  <a:pt x="2622771" y="3015636"/>
                </a:lnTo>
                <a:lnTo>
                  <a:pt x="2620613" y="3013478"/>
                </a:lnTo>
                <a:close/>
                <a:moveTo>
                  <a:pt x="2610903" y="3008083"/>
                </a:moveTo>
                <a:lnTo>
                  <a:pt x="2613062" y="3010241"/>
                </a:lnTo>
                <a:lnTo>
                  <a:pt x="2615218" y="3008083"/>
                </a:lnTo>
                <a:close/>
                <a:moveTo>
                  <a:pt x="3609760" y="2998902"/>
                </a:moveTo>
                <a:lnTo>
                  <a:pt x="3609760" y="2999981"/>
                </a:lnTo>
                <a:lnTo>
                  <a:pt x="3611918" y="2999981"/>
                </a:lnTo>
                <a:lnTo>
                  <a:pt x="3611918" y="2998902"/>
                </a:lnTo>
                <a:close/>
                <a:moveTo>
                  <a:pt x="5182148" y="2993777"/>
                </a:moveTo>
                <a:lnTo>
                  <a:pt x="5182148" y="2997014"/>
                </a:lnTo>
                <a:lnTo>
                  <a:pt x="5184306" y="2997014"/>
                </a:lnTo>
                <a:lnTo>
                  <a:pt x="5183227" y="2993777"/>
                </a:lnTo>
                <a:close/>
                <a:moveTo>
                  <a:pt x="2618456" y="2991763"/>
                </a:moveTo>
                <a:lnTo>
                  <a:pt x="2618456" y="2993921"/>
                </a:lnTo>
                <a:lnTo>
                  <a:pt x="2619535" y="2993921"/>
                </a:lnTo>
                <a:lnTo>
                  <a:pt x="2619535" y="2991763"/>
                </a:lnTo>
                <a:close/>
                <a:moveTo>
                  <a:pt x="2631539" y="2990684"/>
                </a:moveTo>
                <a:lnTo>
                  <a:pt x="2631539" y="2992842"/>
                </a:lnTo>
                <a:lnTo>
                  <a:pt x="2632618" y="2992842"/>
                </a:lnTo>
                <a:lnTo>
                  <a:pt x="2632618" y="2990684"/>
                </a:lnTo>
                <a:close/>
                <a:moveTo>
                  <a:pt x="5179990" y="2988382"/>
                </a:moveTo>
                <a:lnTo>
                  <a:pt x="5179990" y="2992698"/>
                </a:lnTo>
                <a:lnTo>
                  <a:pt x="5181069" y="2992698"/>
                </a:lnTo>
                <a:lnTo>
                  <a:pt x="5181069" y="2988382"/>
                </a:lnTo>
                <a:close/>
                <a:moveTo>
                  <a:pt x="5130490" y="2985145"/>
                </a:moveTo>
                <a:lnTo>
                  <a:pt x="5127253" y="2989461"/>
                </a:lnTo>
                <a:lnTo>
                  <a:pt x="5127253" y="2990540"/>
                </a:lnTo>
                <a:lnTo>
                  <a:pt x="5133727" y="2997014"/>
                </a:lnTo>
                <a:lnTo>
                  <a:pt x="5135885" y="2997014"/>
                </a:lnTo>
                <a:cubicBezTo>
                  <a:pt x="5131569" y="2994676"/>
                  <a:pt x="5129411" y="2991799"/>
                  <a:pt x="5129411" y="2988382"/>
                </a:cubicBezTo>
                <a:cubicBezTo>
                  <a:pt x="5129411" y="2986943"/>
                  <a:pt x="5130490" y="2986224"/>
                  <a:pt x="5132648" y="2986224"/>
                </a:cubicBezTo>
                <a:lnTo>
                  <a:pt x="5132648" y="2985145"/>
                </a:lnTo>
                <a:close/>
                <a:moveTo>
                  <a:pt x="5793659" y="2981908"/>
                </a:moveTo>
                <a:lnTo>
                  <a:pt x="5793659" y="2985145"/>
                </a:lnTo>
                <a:lnTo>
                  <a:pt x="5794738" y="2985145"/>
                </a:lnTo>
                <a:lnTo>
                  <a:pt x="5794738" y="2981908"/>
                </a:lnTo>
                <a:close/>
                <a:moveTo>
                  <a:pt x="5169200" y="2981908"/>
                </a:moveTo>
                <a:lnTo>
                  <a:pt x="5169200" y="2984066"/>
                </a:lnTo>
                <a:lnTo>
                  <a:pt x="5171358" y="2984066"/>
                </a:lnTo>
                <a:lnTo>
                  <a:pt x="5171358" y="2981908"/>
                </a:lnTo>
                <a:close/>
                <a:moveTo>
                  <a:pt x="2597820" y="2977736"/>
                </a:moveTo>
                <a:lnTo>
                  <a:pt x="2595662" y="2985289"/>
                </a:lnTo>
                <a:lnTo>
                  <a:pt x="2595662" y="2988526"/>
                </a:lnTo>
                <a:lnTo>
                  <a:pt x="2601058" y="2983131"/>
                </a:lnTo>
                <a:lnTo>
                  <a:pt x="2601058" y="2980973"/>
                </a:lnTo>
                <a:close/>
                <a:moveTo>
                  <a:pt x="5720017" y="2977592"/>
                </a:moveTo>
                <a:lnTo>
                  <a:pt x="5720017" y="2979750"/>
                </a:lnTo>
                <a:lnTo>
                  <a:pt x="5721096" y="2979750"/>
                </a:lnTo>
                <a:lnTo>
                  <a:pt x="5721096" y="2977592"/>
                </a:lnTo>
                <a:close/>
                <a:moveTo>
                  <a:pt x="5155307" y="2977592"/>
                </a:moveTo>
                <a:lnTo>
                  <a:pt x="5153149" y="2979750"/>
                </a:lnTo>
                <a:lnTo>
                  <a:pt x="5153149" y="2984066"/>
                </a:lnTo>
                <a:lnTo>
                  <a:pt x="5155307" y="2986224"/>
                </a:lnTo>
                <a:lnTo>
                  <a:pt x="5157465" y="2986224"/>
                </a:lnTo>
                <a:lnTo>
                  <a:pt x="5159623" y="2981908"/>
                </a:lnTo>
                <a:lnTo>
                  <a:pt x="5159623" y="2979750"/>
                </a:lnTo>
                <a:lnTo>
                  <a:pt x="5157465" y="2977592"/>
                </a:lnTo>
                <a:close/>
                <a:moveTo>
                  <a:pt x="3719009" y="2977322"/>
                </a:moveTo>
                <a:lnTo>
                  <a:pt x="3716851" y="2979480"/>
                </a:lnTo>
                <a:lnTo>
                  <a:pt x="3716851" y="2981638"/>
                </a:lnTo>
                <a:lnTo>
                  <a:pt x="3724404" y="2983796"/>
                </a:lnTo>
                <a:lnTo>
                  <a:pt x="3724404" y="2979480"/>
                </a:lnTo>
                <a:lnTo>
                  <a:pt x="3722246" y="2977322"/>
                </a:lnTo>
                <a:close/>
                <a:moveTo>
                  <a:pt x="3193413" y="2976513"/>
                </a:moveTo>
                <a:lnTo>
                  <a:pt x="3193413" y="2978671"/>
                </a:lnTo>
                <a:lnTo>
                  <a:pt x="3194492" y="2978671"/>
                </a:lnTo>
                <a:lnTo>
                  <a:pt x="3194492" y="2976513"/>
                </a:lnTo>
                <a:close/>
                <a:moveTo>
                  <a:pt x="8692775" y="2975569"/>
                </a:moveTo>
                <a:cubicBezTo>
                  <a:pt x="8688459" y="2975929"/>
                  <a:pt x="8686301" y="2977008"/>
                  <a:pt x="8686301" y="2978806"/>
                </a:cubicBezTo>
                <a:lnTo>
                  <a:pt x="8686301" y="2979885"/>
                </a:lnTo>
                <a:lnTo>
                  <a:pt x="8687380" y="2979885"/>
                </a:lnTo>
                <a:lnTo>
                  <a:pt x="8692775" y="2978806"/>
                </a:lnTo>
                <a:close/>
                <a:moveTo>
                  <a:pt x="9286078" y="2973057"/>
                </a:moveTo>
                <a:lnTo>
                  <a:pt x="9283920" y="2975215"/>
                </a:lnTo>
                <a:lnTo>
                  <a:pt x="9286078" y="2975215"/>
                </a:lnTo>
                <a:close/>
                <a:moveTo>
                  <a:pt x="3200966" y="2972197"/>
                </a:moveTo>
                <a:lnTo>
                  <a:pt x="3200966" y="2976513"/>
                </a:lnTo>
                <a:lnTo>
                  <a:pt x="3202045" y="2981908"/>
                </a:lnTo>
                <a:lnTo>
                  <a:pt x="3203124" y="2981908"/>
                </a:lnTo>
                <a:lnTo>
                  <a:pt x="3203124" y="2980829"/>
                </a:lnTo>
                <a:lnTo>
                  <a:pt x="3202045" y="2979750"/>
                </a:lnTo>
                <a:lnTo>
                  <a:pt x="3202045" y="2978671"/>
                </a:lnTo>
                <a:lnTo>
                  <a:pt x="3203124" y="2975434"/>
                </a:lnTo>
                <a:lnTo>
                  <a:pt x="3202045" y="2972197"/>
                </a:lnTo>
                <a:close/>
                <a:moveTo>
                  <a:pt x="3733036" y="2971792"/>
                </a:moveTo>
                <a:lnTo>
                  <a:pt x="3730878" y="2979480"/>
                </a:lnTo>
                <a:lnTo>
                  <a:pt x="3730878" y="2982717"/>
                </a:lnTo>
                <a:lnTo>
                  <a:pt x="3731957" y="2982717"/>
                </a:lnTo>
                <a:cubicBezTo>
                  <a:pt x="3731957" y="2979121"/>
                  <a:pt x="3733036" y="2975479"/>
                  <a:pt x="3735194" y="2971792"/>
                </a:cubicBezTo>
                <a:close/>
                <a:moveTo>
                  <a:pt x="7240426" y="2969216"/>
                </a:moveTo>
                <a:cubicBezTo>
                  <a:pt x="7247260" y="2969216"/>
                  <a:pt x="7258050" y="2979421"/>
                  <a:pt x="7272796" y="2999832"/>
                </a:cubicBezTo>
                <a:cubicBezTo>
                  <a:pt x="7277832" y="3001990"/>
                  <a:pt x="7280350" y="3005272"/>
                  <a:pt x="7280350" y="3009678"/>
                </a:cubicBezTo>
                <a:lnTo>
                  <a:pt x="7271718" y="3013994"/>
                </a:lnTo>
                <a:lnTo>
                  <a:pt x="7262006" y="3012915"/>
                </a:lnTo>
                <a:lnTo>
                  <a:pt x="7260928" y="3012915"/>
                </a:lnTo>
                <a:lnTo>
                  <a:pt x="7258770" y="3015073"/>
                </a:lnTo>
                <a:lnTo>
                  <a:pt x="7245821" y="3013994"/>
                </a:lnTo>
                <a:lnTo>
                  <a:pt x="7244742" y="3013994"/>
                </a:lnTo>
                <a:lnTo>
                  <a:pt x="7238268" y="3015073"/>
                </a:lnTo>
                <a:lnTo>
                  <a:pt x="7230715" y="3012915"/>
                </a:lnTo>
                <a:lnTo>
                  <a:pt x="7224241" y="3013994"/>
                </a:lnTo>
                <a:cubicBezTo>
                  <a:pt x="7223162" y="3011117"/>
                  <a:pt x="7222083" y="3009678"/>
                  <a:pt x="7221004" y="3009678"/>
                </a:cubicBezTo>
                <a:lnTo>
                  <a:pt x="7221004" y="3011836"/>
                </a:lnTo>
                <a:lnTo>
                  <a:pt x="7222083" y="3015073"/>
                </a:lnTo>
                <a:lnTo>
                  <a:pt x="7201582" y="3021682"/>
                </a:lnTo>
                <a:lnTo>
                  <a:pt x="7199424" y="3021682"/>
                </a:lnTo>
                <a:lnTo>
                  <a:pt x="7182160" y="3022761"/>
                </a:lnTo>
                <a:cubicBezTo>
                  <a:pt x="7178743" y="3020513"/>
                  <a:pt x="7175506" y="3019389"/>
                  <a:pt x="7172449" y="3019389"/>
                </a:cubicBezTo>
                <a:lnTo>
                  <a:pt x="7159501" y="3020603"/>
                </a:lnTo>
                <a:lnTo>
                  <a:pt x="7156264" y="3019389"/>
                </a:lnTo>
                <a:cubicBezTo>
                  <a:pt x="7137562" y="3024695"/>
                  <a:pt x="7128210" y="3029820"/>
                  <a:pt x="7128210" y="3034765"/>
                </a:cubicBezTo>
                <a:lnTo>
                  <a:pt x="7131447" y="3041239"/>
                </a:lnTo>
                <a:lnTo>
                  <a:pt x="7135763" y="3040160"/>
                </a:lnTo>
                <a:lnTo>
                  <a:pt x="7156264" y="3041239"/>
                </a:lnTo>
                <a:lnTo>
                  <a:pt x="7170291" y="3041239"/>
                </a:lnTo>
                <a:lnTo>
                  <a:pt x="7184318" y="3045690"/>
                </a:lnTo>
                <a:lnTo>
                  <a:pt x="7185397" y="3044611"/>
                </a:lnTo>
                <a:lnTo>
                  <a:pt x="7194029" y="3044611"/>
                </a:lnTo>
                <a:cubicBezTo>
                  <a:pt x="7196367" y="3044611"/>
                  <a:pt x="7198885" y="3043487"/>
                  <a:pt x="7201582" y="3041239"/>
                </a:cubicBezTo>
                <a:lnTo>
                  <a:pt x="7209135" y="3041239"/>
                </a:lnTo>
                <a:cubicBezTo>
                  <a:pt x="7213991" y="3041959"/>
                  <a:pt x="7216508" y="3043083"/>
                  <a:pt x="7216688" y="3044611"/>
                </a:cubicBezTo>
                <a:lnTo>
                  <a:pt x="7223162" y="3042318"/>
                </a:lnTo>
                <a:lnTo>
                  <a:pt x="7229636" y="3044611"/>
                </a:lnTo>
                <a:lnTo>
                  <a:pt x="7237189" y="3044611"/>
                </a:lnTo>
                <a:lnTo>
                  <a:pt x="7247979" y="3041239"/>
                </a:lnTo>
                <a:cubicBezTo>
                  <a:pt x="7250497" y="3041239"/>
                  <a:pt x="7253374" y="3042723"/>
                  <a:pt x="7256612" y="3045690"/>
                </a:cubicBezTo>
                <a:lnTo>
                  <a:pt x="7258770" y="3045690"/>
                </a:lnTo>
                <a:lnTo>
                  <a:pt x="7284666" y="3020603"/>
                </a:lnTo>
                <a:lnTo>
                  <a:pt x="7284666" y="3018310"/>
                </a:lnTo>
                <a:lnTo>
                  <a:pt x="7283586" y="3012915"/>
                </a:lnTo>
                <a:lnTo>
                  <a:pt x="7291140" y="3006306"/>
                </a:lnTo>
                <a:cubicBezTo>
                  <a:pt x="7293837" y="3006306"/>
                  <a:pt x="7295636" y="3013950"/>
                  <a:pt x="7296534" y="3029235"/>
                </a:cubicBezTo>
                <a:cubicBezTo>
                  <a:pt x="7299412" y="3030674"/>
                  <a:pt x="7300850" y="3032517"/>
                  <a:pt x="7300850" y="3034765"/>
                </a:cubicBezTo>
                <a:lnTo>
                  <a:pt x="7299772" y="3035844"/>
                </a:lnTo>
                <a:lnTo>
                  <a:pt x="7299772" y="3036923"/>
                </a:lnTo>
                <a:cubicBezTo>
                  <a:pt x="7299772" y="3038542"/>
                  <a:pt x="7302649" y="3041104"/>
                  <a:pt x="7308404" y="3044611"/>
                </a:cubicBezTo>
                <a:cubicBezTo>
                  <a:pt x="7308404" y="3048567"/>
                  <a:pt x="7309842" y="3052929"/>
                  <a:pt x="7312720" y="3057694"/>
                </a:cubicBezTo>
                <a:lnTo>
                  <a:pt x="7312720" y="3058773"/>
                </a:lnTo>
                <a:cubicBezTo>
                  <a:pt x="7308224" y="3065877"/>
                  <a:pt x="7303188" y="3071316"/>
                  <a:pt x="7297614" y="3075093"/>
                </a:cubicBezTo>
                <a:cubicBezTo>
                  <a:pt x="7297614" y="3078780"/>
                  <a:pt x="7293298" y="3081342"/>
                  <a:pt x="7284666" y="3082781"/>
                </a:cubicBezTo>
                <a:lnTo>
                  <a:pt x="7280350" y="3081702"/>
                </a:lnTo>
                <a:lnTo>
                  <a:pt x="7258770" y="3086018"/>
                </a:lnTo>
                <a:lnTo>
                  <a:pt x="7258770" y="3088176"/>
                </a:lnTo>
                <a:cubicBezTo>
                  <a:pt x="7262546" y="3096628"/>
                  <a:pt x="7269739" y="3102473"/>
                  <a:pt x="7280350" y="3105710"/>
                </a:cubicBezTo>
                <a:lnTo>
                  <a:pt x="7286824" y="3112319"/>
                </a:lnTo>
                <a:lnTo>
                  <a:pt x="7286824" y="3116635"/>
                </a:lnTo>
                <a:cubicBezTo>
                  <a:pt x="7281788" y="3121760"/>
                  <a:pt x="7279270" y="3127964"/>
                  <a:pt x="7279270" y="3135247"/>
                </a:cubicBezTo>
                <a:lnTo>
                  <a:pt x="7284666" y="3154804"/>
                </a:lnTo>
                <a:lnTo>
                  <a:pt x="7284666" y="3163571"/>
                </a:lnTo>
                <a:lnTo>
                  <a:pt x="7279270" y="3201741"/>
                </a:lnTo>
                <a:cubicBezTo>
                  <a:pt x="7279270" y="3205787"/>
                  <a:pt x="7280709" y="3210553"/>
                  <a:pt x="7283586" y="3216038"/>
                </a:cubicBezTo>
                <a:cubicBezTo>
                  <a:pt x="7283586" y="3221073"/>
                  <a:pt x="7278551" y="3224355"/>
                  <a:pt x="7268480" y="3225884"/>
                </a:cubicBezTo>
                <a:lnTo>
                  <a:pt x="7262006" y="3229121"/>
                </a:lnTo>
                <a:lnTo>
                  <a:pt x="7250137" y="3228042"/>
                </a:lnTo>
                <a:lnTo>
                  <a:pt x="7249058" y="3228042"/>
                </a:lnTo>
                <a:cubicBezTo>
                  <a:pt x="7246720" y="3228042"/>
                  <a:pt x="7244203" y="3229121"/>
                  <a:pt x="7241505" y="3231279"/>
                </a:cubicBezTo>
                <a:cubicBezTo>
                  <a:pt x="7235751" y="3229480"/>
                  <a:pt x="7232873" y="3228042"/>
                  <a:pt x="7232873" y="3226963"/>
                </a:cubicBezTo>
                <a:lnTo>
                  <a:pt x="7237189" y="3226963"/>
                </a:lnTo>
                <a:lnTo>
                  <a:pt x="7237189" y="3225884"/>
                </a:lnTo>
                <a:cubicBezTo>
                  <a:pt x="7233593" y="3225884"/>
                  <a:pt x="7231794" y="3224400"/>
                  <a:pt x="7231794" y="3221433"/>
                </a:cubicBezTo>
                <a:lnTo>
                  <a:pt x="7232873" y="3216038"/>
                </a:lnTo>
                <a:lnTo>
                  <a:pt x="7227478" y="3217117"/>
                </a:lnTo>
                <a:lnTo>
                  <a:pt x="7223162" y="3217117"/>
                </a:lnTo>
                <a:lnTo>
                  <a:pt x="7221004" y="3214959"/>
                </a:lnTo>
                <a:lnTo>
                  <a:pt x="7222083" y="3214959"/>
                </a:lnTo>
                <a:lnTo>
                  <a:pt x="7219925" y="3209429"/>
                </a:lnTo>
                <a:lnTo>
                  <a:pt x="7221004" y="3206192"/>
                </a:lnTo>
                <a:lnTo>
                  <a:pt x="7229636" y="3208350"/>
                </a:lnTo>
                <a:lnTo>
                  <a:pt x="7232873" y="3207271"/>
                </a:lnTo>
                <a:lnTo>
                  <a:pt x="7239347" y="3209429"/>
                </a:lnTo>
                <a:lnTo>
                  <a:pt x="7244742" y="3209429"/>
                </a:lnTo>
                <a:lnTo>
                  <a:pt x="7244742" y="3208350"/>
                </a:lnTo>
                <a:cubicBezTo>
                  <a:pt x="7236830" y="3207451"/>
                  <a:pt x="7232873" y="3205652"/>
                  <a:pt x="7232873" y="3202955"/>
                </a:cubicBezTo>
                <a:cubicBezTo>
                  <a:pt x="7232873" y="3198909"/>
                  <a:pt x="7231794" y="3196346"/>
                  <a:pt x="7229636" y="3195267"/>
                </a:cubicBezTo>
                <a:lnTo>
                  <a:pt x="7230715" y="3187579"/>
                </a:lnTo>
                <a:lnTo>
                  <a:pt x="7230715" y="3181105"/>
                </a:lnTo>
                <a:cubicBezTo>
                  <a:pt x="7227838" y="3181105"/>
                  <a:pt x="7226399" y="3179981"/>
                  <a:pt x="7226399" y="3177733"/>
                </a:cubicBezTo>
                <a:lnTo>
                  <a:pt x="7226399" y="3173417"/>
                </a:lnTo>
                <a:lnTo>
                  <a:pt x="7231794" y="3166808"/>
                </a:lnTo>
                <a:lnTo>
                  <a:pt x="7231794" y="3165729"/>
                </a:lnTo>
                <a:lnTo>
                  <a:pt x="7228557" y="3165729"/>
                </a:lnTo>
                <a:cubicBezTo>
                  <a:pt x="7225860" y="3167977"/>
                  <a:pt x="7222623" y="3169101"/>
                  <a:pt x="7218846" y="3169101"/>
                </a:cubicBezTo>
                <a:lnTo>
                  <a:pt x="7209135" y="3169101"/>
                </a:lnTo>
                <a:cubicBezTo>
                  <a:pt x="7205898" y="3169101"/>
                  <a:pt x="7202661" y="3167258"/>
                  <a:pt x="7199424" y="3163571"/>
                </a:cubicBezTo>
                <a:lnTo>
                  <a:pt x="7198345" y="3164650"/>
                </a:lnTo>
                <a:lnTo>
                  <a:pt x="7197266" y="3164650"/>
                </a:lnTo>
                <a:lnTo>
                  <a:pt x="7185397" y="3162492"/>
                </a:lnTo>
                <a:lnTo>
                  <a:pt x="7172449" y="3162492"/>
                </a:lnTo>
                <a:cubicBezTo>
                  <a:pt x="7170112" y="3162492"/>
                  <a:pt x="7167594" y="3163571"/>
                  <a:pt x="7164896" y="3165729"/>
                </a:cubicBezTo>
                <a:lnTo>
                  <a:pt x="7161659" y="3165729"/>
                </a:lnTo>
                <a:lnTo>
                  <a:pt x="7155185" y="3163571"/>
                </a:lnTo>
                <a:cubicBezTo>
                  <a:pt x="7147992" y="3165370"/>
                  <a:pt x="7144395" y="3166808"/>
                  <a:pt x="7144395" y="3167887"/>
                </a:cubicBezTo>
                <a:lnTo>
                  <a:pt x="7144395" y="3174496"/>
                </a:lnTo>
                <a:cubicBezTo>
                  <a:pt x="7144395" y="3187624"/>
                  <a:pt x="7141878" y="3194188"/>
                  <a:pt x="7136842" y="3194188"/>
                </a:cubicBezTo>
                <a:cubicBezTo>
                  <a:pt x="7136842" y="3199043"/>
                  <a:pt x="7141878" y="3204124"/>
                  <a:pt x="7151948" y="3209429"/>
                </a:cubicBezTo>
                <a:cubicBezTo>
                  <a:pt x="7157523" y="3209429"/>
                  <a:pt x="7162559" y="3207990"/>
                  <a:pt x="7167054" y="3205113"/>
                </a:cubicBezTo>
                <a:cubicBezTo>
                  <a:pt x="7171550" y="3207990"/>
                  <a:pt x="7178743" y="3209429"/>
                  <a:pt x="7188634" y="3209429"/>
                </a:cubicBezTo>
                <a:lnTo>
                  <a:pt x="7192950" y="3208350"/>
                </a:lnTo>
                <a:lnTo>
                  <a:pt x="7201582" y="3210508"/>
                </a:lnTo>
                <a:lnTo>
                  <a:pt x="7202661" y="3210508"/>
                </a:lnTo>
                <a:lnTo>
                  <a:pt x="7216688" y="3205113"/>
                </a:lnTo>
                <a:lnTo>
                  <a:pt x="7221004" y="3214959"/>
                </a:lnTo>
                <a:lnTo>
                  <a:pt x="7219925" y="3216038"/>
                </a:lnTo>
                <a:lnTo>
                  <a:pt x="7216688" y="3216038"/>
                </a:lnTo>
                <a:lnTo>
                  <a:pt x="7216688" y="3213745"/>
                </a:lnTo>
                <a:lnTo>
                  <a:pt x="7208056" y="3216038"/>
                </a:lnTo>
                <a:lnTo>
                  <a:pt x="7188634" y="3216038"/>
                </a:lnTo>
                <a:cubicBezTo>
                  <a:pt x="7186656" y="3216038"/>
                  <a:pt x="7185577" y="3214195"/>
                  <a:pt x="7185397" y="3210508"/>
                </a:cubicBezTo>
                <a:lnTo>
                  <a:pt x="7184318" y="3210508"/>
                </a:lnTo>
                <a:cubicBezTo>
                  <a:pt x="7184318" y="3213655"/>
                  <a:pt x="7179643" y="3216577"/>
                  <a:pt x="7170291" y="3219275"/>
                </a:cubicBezTo>
                <a:cubicBezTo>
                  <a:pt x="7167954" y="3217117"/>
                  <a:pt x="7162199" y="3215678"/>
                  <a:pt x="7153027" y="3214959"/>
                </a:cubicBezTo>
                <a:lnTo>
                  <a:pt x="7150869" y="3217117"/>
                </a:lnTo>
                <a:lnTo>
                  <a:pt x="7149790" y="3217117"/>
                </a:lnTo>
                <a:lnTo>
                  <a:pt x="7146553" y="3214959"/>
                </a:lnTo>
                <a:lnTo>
                  <a:pt x="7144395" y="3214959"/>
                </a:lnTo>
                <a:cubicBezTo>
                  <a:pt x="7142957" y="3214959"/>
                  <a:pt x="7142237" y="3216038"/>
                  <a:pt x="7142237" y="3218196"/>
                </a:cubicBezTo>
                <a:lnTo>
                  <a:pt x="7143316" y="3219275"/>
                </a:lnTo>
                <a:lnTo>
                  <a:pt x="7143316" y="3220354"/>
                </a:lnTo>
                <a:cubicBezTo>
                  <a:pt x="7143316" y="3226019"/>
                  <a:pt x="7139000" y="3229301"/>
                  <a:pt x="7130368" y="3230200"/>
                </a:cubicBezTo>
                <a:cubicBezTo>
                  <a:pt x="7124613" y="3229660"/>
                  <a:pt x="7121736" y="3228941"/>
                  <a:pt x="7121736" y="3228042"/>
                </a:cubicBezTo>
                <a:lnTo>
                  <a:pt x="7120657" y="3229121"/>
                </a:lnTo>
                <a:lnTo>
                  <a:pt x="7112025" y="3229121"/>
                </a:lnTo>
                <a:lnTo>
                  <a:pt x="7105551" y="3230200"/>
                </a:lnTo>
                <a:cubicBezTo>
                  <a:pt x="7100516" y="3230200"/>
                  <a:pt x="7097279" y="3222197"/>
                  <a:pt x="7095840" y="3206192"/>
                </a:cubicBezTo>
                <a:lnTo>
                  <a:pt x="7095840" y="3205113"/>
                </a:lnTo>
                <a:lnTo>
                  <a:pt x="7097998" y="3196346"/>
                </a:lnTo>
                <a:lnTo>
                  <a:pt x="7097998" y="3193109"/>
                </a:lnTo>
                <a:lnTo>
                  <a:pt x="7095840" y="3175575"/>
                </a:lnTo>
                <a:lnTo>
                  <a:pt x="7097998" y="3162492"/>
                </a:lnTo>
                <a:lnTo>
                  <a:pt x="7096919" y="3161413"/>
                </a:lnTo>
                <a:lnTo>
                  <a:pt x="7096919" y="3160334"/>
                </a:lnTo>
                <a:lnTo>
                  <a:pt x="7099077" y="3151567"/>
                </a:lnTo>
                <a:lnTo>
                  <a:pt x="7095840" y="3142800"/>
                </a:lnTo>
                <a:lnTo>
                  <a:pt x="7095840" y="3128638"/>
                </a:lnTo>
                <a:lnTo>
                  <a:pt x="7094761" y="3122030"/>
                </a:lnTo>
                <a:lnTo>
                  <a:pt x="7096919" y="3111105"/>
                </a:lnTo>
                <a:cubicBezTo>
                  <a:pt x="7095300" y="3111105"/>
                  <a:pt x="7094221" y="3109306"/>
                  <a:pt x="7093682" y="3105710"/>
                </a:cubicBezTo>
                <a:lnTo>
                  <a:pt x="7096919" y="3102473"/>
                </a:lnTo>
                <a:lnTo>
                  <a:pt x="7094761" y="3093706"/>
                </a:lnTo>
                <a:lnTo>
                  <a:pt x="7094761" y="3091548"/>
                </a:lnTo>
                <a:lnTo>
                  <a:pt x="7101235" y="3083860"/>
                </a:lnTo>
                <a:lnTo>
                  <a:pt x="7101235" y="3082781"/>
                </a:lnTo>
                <a:cubicBezTo>
                  <a:pt x="7091704" y="3082781"/>
                  <a:pt x="7085230" y="3075138"/>
                  <a:pt x="7081813" y="3059852"/>
                </a:cubicBezTo>
                <a:lnTo>
                  <a:pt x="7081813" y="3053243"/>
                </a:lnTo>
                <a:cubicBezTo>
                  <a:pt x="7081813" y="3051805"/>
                  <a:pt x="7082892" y="3051085"/>
                  <a:pt x="7085050" y="3051085"/>
                </a:cubicBezTo>
                <a:lnTo>
                  <a:pt x="7085050" y="3047848"/>
                </a:lnTo>
                <a:cubicBezTo>
                  <a:pt x="7081453" y="3043802"/>
                  <a:pt x="7079655" y="3039081"/>
                  <a:pt x="7079655" y="3033686"/>
                </a:cubicBezTo>
                <a:lnTo>
                  <a:pt x="7076418" y="3029235"/>
                </a:lnTo>
                <a:lnTo>
                  <a:pt x="7079655" y="3017231"/>
                </a:lnTo>
                <a:lnTo>
                  <a:pt x="7077497" y="3010757"/>
                </a:lnTo>
                <a:cubicBezTo>
                  <a:pt x="7077497" y="3009229"/>
                  <a:pt x="7078936" y="3008464"/>
                  <a:pt x="7081813" y="3008464"/>
                </a:cubicBezTo>
                <a:lnTo>
                  <a:pt x="7082892" y="3007385"/>
                </a:lnTo>
                <a:lnTo>
                  <a:pt x="7082892" y="3006306"/>
                </a:lnTo>
                <a:cubicBezTo>
                  <a:pt x="7081094" y="3003249"/>
                  <a:pt x="7078936" y="2993808"/>
                  <a:pt x="7076418" y="2977983"/>
                </a:cubicBezTo>
                <a:lnTo>
                  <a:pt x="7079655" y="2974611"/>
                </a:lnTo>
                <a:lnTo>
                  <a:pt x="7081813" y="2974611"/>
                </a:lnTo>
                <a:cubicBezTo>
                  <a:pt x="7084870" y="2974611"/>
                  <a:pt x="7087747" y="2976454"/>
                  <a:pt x="7090445" y="2980141"/>
                </a:cubicBezTo>
                <a:lnTo>
                  <a:pt x="7092603" y="2980141"/>
                </a:lnTo>
                <a:lnTo>
                  <a:pt x="7097998" y="2973532"/>
                </a:lnTo>
                <a:lnTo>
                  <a:pt x="7103393" y="2974611"/>
                </a:lnTo>
                <a:lnTo>
                  <a:pt x="7113104" y="2974611"/>
                </a:lnTo>
                <a:lnTo>
                  <a:pt x="7119578" y="2973532"/>
                </a:lnTo>
                <a:cubicBezTo>
                  <a:pt x="7127491" y="2974521"/>
                  <a:pt x="7131447" y="2978522"/>
                  <a:pt x="7131447" y="2985536"/>
                </a:cubicBezTo>
                <a:lnTo>
                  <a:pt x="7131447" y="2987828"/>
                </a:lnTo>
                <a:cubicBezTo>
                  <a:pt x="7128750" y="2987828"/>
                  <a:pt x="7126951" y="2995112"/>
                  <a:pt x="7126052" y="3009678"/>
                </a:cubicBezTo>
                <a:lnTo>
                  <a:pt x="7127131" y="3009678"/>
                </a:lnTo>
                <a:cubicBezTo>
                  <a:pt x="7133785" y="3007610"/>
                  <a:pt x="7143136" y="3006127"/>
                  <a:pt x="7155185" y="3005227"/>
                </a:cubicBezTo>
                <a:lnTo>
                  <a:pt x="7159501" y="3000911"/>
                </a:lnTo>
                <a:lnTo>
                  <a:pt x="7162738" y="3000911"/>
                </a:lnTo>
                <a:lnTo>
                  <a:pt x="7167054" y="3001990"/>
                </a:lnTo>
                <a:cubicBezTo>
                  <a:pt x="7173708" y="2996146"/>
                  <a:pt x="7178384" y="2993223"/>
                  <a:pt x="7181081" y="2993223"/>
                </a:cubicBezTo>
                <a:cubicBezTo>
                  <a:pt x="7188634" y="2993223"/>
                  <a:pt x="7195108" y="2989942"/>
                  <a:pt x="7200503" y="2983378"/>
                </a:cubicBezTo>
                <a:lnTo>
                  <a:pt x="7202661" y="2983378"/>
                </a:lnTo>
                <a:lnTo>
                  <a:pt x="7211293" y="2985536"/>
                </a:lnTo>
                <a:cubicBezTo>
                  <a:pt x="7211293" y="2980500"/>
                  <a:pt x="7213811" y="2976139"/>
                  <a:pt x="7218846" y="2972453"/>
                </a:cubicBezTo>
                <a:lnTo>
                  <a:pt x="7219925" y="2972453"/>
                </a:lnTo>
                <a:lnTo>
                  <a:pt x="7226399" y="2974611"/>
                </a:lnTo>
                <a:cubicBezTo>
                  <a:pt x="7231794" y="2971014"/>
                  <a:pt x="7236470" y="2969216"/>
                  <a:pt x="7240426" y="2969216"/>
                </a:cubicBezTo>
                <a:close/>
                <a:moveTo>
                  <a:pt x="3183702" y="2968960"/>
                </a:moveTo>
                <a:lnTo>
                  <a:pt x="3183702" y="2971118"/>
                </a:lnTo>
                <a:lnTo>
                  <a:pt x="3184781" y="2971118"/>
                </a:lnTo>
                <a:lnTo>
                  <a:pt x="3184781" y="2968960"/>
                </a:lnTo>
                <a:close/>
                <a:moveTo>
                  <a:pt x="7692971" y="2968555"/>
                </a:moveTo>
                <a:lnTo>
                  <a:pt x="7692971" y="2972871"/>
                </a:lnTo>
                <a:lnTo>
                  <a:pt x="7694050" y="2972871"/>
                </a:lnTo>
                <a:lnTo>
                  <a:pt x="7694050" y="2968555"/>
                </a:lnTo>
                <a:close/>
                <a:moveTo>
                  <a:pt x="3772015" y="2968555"/>
                </a:moveTo>
                <a:cubicBezTo>
                  <a:pt x="3768239" y="2968555"/>
                  <a:pt x="3765721" y="2970039"/>
                  <a:pt x="3764462" y="2973006"/>
                </a:cubicBezTo>
                <a:lnTo>
                  <a:pt x="3769857" y="2973006"/>
                </a:lnTo>
                <a:lnTo>
                  <a:pt x="3772015" y="2970713"/>
                </a:lnTo>
                <a:close/>
                <a:moveTo>
                  <a:pt x="3592496" y="2967476"/>
                </a:moveTo>
                <a:lnTo>
                  <a:pt x="3591417" y="2970713"/>
                </a:lnTo>
                <a:cubicBezTo>
                  <a:pt x="3592855" y="2972242"/>
                  <a:pt x="3597531" y="2973366"/>
                  <a:pt x="3605444" y="2974085"/>
                </a:cubicBezTo>
                <a:lnTo>
                  <a:pt x="3606523" y="2973006"/>
                </a:lnTo>
                <a:lnTo>
                  <a:pt x="3606523" y="2971792"/>
                </a:lnTo>
                <a:cubicBezTo>
                  <a:pt x="3606523" y="2970354"/>
                  <a:pt x="3604005" y="2969634"/>
                  <a:pt x="3598970" y="2969634"/>
                </a:cubicBezTo>
                <a:lnTo>
                  <a:pt x="3596812" y="2967476"/>
                </a:lnTo>
                <a:close/>
                <a:moveTo>
                  <a:pt x="5216676" y="2966937"/>
                </a:moveTo>
                <a:cubicBezTo>
                  <a:pt x="5211641" y="2966937"/>
                  <a:pt x="5205166" y="2970129"/>
                  <a:pt x="5197254" y="2976513"/>
                </a:cubicBezTo>
                <a:lnTo>
                  <a:pt x="5199412" y="2978671"/>
                </a:lnTo>
                <a:lnTo>
                  <a:pt x="5205886" y="2977592"/>
                </a:lnTo>
                <a:lnTo>
                  <a:pt x="5211281" y="2978671"/>
                </a:lnTo>
                <a:cubicBezTo>
                  <a:pt x="5211281" y="2977232"/>
                  <a:pt x="5214113" y="2974040"/>
                  <a:pt x="5219778" y="2969095"/>
                </a:cubicBezTo>
                <a:close/>
                <a:moveTo>
                  <a:pt x="8690617" y="2965858"/>
                </a:moveTo>
                <a:lnTo>
                  <a:pt x="8690617" y="2968016"/>
                </a:lnTo>
                <a:lnTo>
                  <a:pt x="8691696" y="2968016"/>
                </a:lnTo>
                <a:lnTo>
                  <a:pt x="8691696" y="2965858"/>
                </a:lnTo>
                <a:close/>
                <a:moveTo>
                  <a:pt x="5127253" y="2965858"/>
                </a:moveTo>
                <a:lnTo>
                  <a:pt x="5132648" y="2977592"/>
                </a:lnTo>
                <a:lnTo>
                  <a:pt x="5131569" y="2978671"/>
                </a:lnTo>
                <a:lnTo>
                  <a:pt x="5131569" y="2979750"/>
                </a:lnTo>
                <a:lnTo>
                  <a:pt x="5132648" y="2984066"/>
                </a:lnTo>
                <a:lnTo>
                  <a:pt x="5134806" y="2984066"/>
                </a:lnTo>
                <a:lnTo>
                  <a:pt x="5133727" y="2980829"/>
                </a:lnTo>
                <a:lnTo>
                  <a:pt x="5134806" y="2977592"/>
                </a:lnTo>
                <a:lnTo>
                  <a:pt x="5133727" y="2971253"/>
                </a:lnTo>
                <a:lnTo>
                  <a:pt x="5138043" y="2971253"/>
                </a:lnTo>
                <a:lnTo>
                  <a:pt x="5141280" y="2973411"/>
                </a:lnTo>
                <a:lnTo>
                  <a:pt x="5143438" y="2973411"/>
                </a:lnTo>
                <a:lnTo>
                  <a:pt x="5143438" y="2972332"/>
                </a:lnTo>
                <a:cubicBezTo>
                  <a:pt x="5140561" y="2968016"/>
                  <a:pt x="5135166" y="2965858"/>
                  <a:pt x="5127253" y="2965858"/>
                </a:cubicBezTo>
                <a:close/>
                <a:moveTo>
                  <a:pt x="1144931" y="2964914"/>
                </a:moveTo>
                <a:cubicBezTo>
                  <a:pt x="1144571" y="2969050"/>
                  <a:pt x="1143492" y="2972287"/>
                  <a:pt x="1141694" y="2974625"/>
                </a:cubicBezTo>
                <a:lnTo>
                  <a:pt x="1144931" y="2977727"/>
                </a:lnTo>
                <a:lnTo>
                  <a:pt x="1147089" y="2977727"/>
                </a:lnTo>
                <a:cubicBezTo>
                  <a:pt x="1149157" y="2977187"/>
                  <a:pt x="1150911" y="2974714"/>
                  <a:pt x="1152349" y="2970309"/>
                </a:cubicBezTo>
                <a:cubicBezTo>
                  <a:pt x="1150911" y="2967072"/>
                  <a:pt x="1149517" y="2965273"/>
                  <a:pt x="1148169" y="2964914"/>
                </a:cubicBezTo>
                <a:close/>
                <a:moveTo>
                  <a:pt x="8279261" y="2961002"/>
                </a:moveTo>
                <a:lnTo>
                  <a:pt x="8278182" y="2962081"/>
                </a:lnTo>
                <a:lnTo>
                  <a:pt x="8278182" y="2963160"/>
                </a:lnTo>
                <a:lnTo>
                  <a:pt x="8280340" y="2965318"/>
                </a:lnTo>
                <a:lnTo>
                  <a:pt x="8283577" y="2965318"/>
                </a:lnTo>
                <a:lnTo>
                  <a:pt x="8283577" y="2962081"/>
                </a:lnTo>
                <a:close/>
                <a:moveTo>
                  <a:pt x="3689741" y="2959923"/>
                </a:moveTo>
                <a:lnTo>
                  <a:pt x="3690820" y="2961002"/>
                </a:lnTo>
                <a:lnTo>
                  <a:pt x="3690820" y="2962081"/>
                </a:lnTo>
                <a:lnTo>
                  <a:pt x="3689741" y="2963160"/>
                </a:lnTo>
                <a:lnTo>
                  <a:pt x="3687583" y="2963160"/>
                </a:lnTo>
                <a:lnTo>
                  <a:pt x="3687583" y="2962081"/>
                </a:lnTo>
                <a:close/>
                <a:moveTo>
                  <a:pt x="5707204" y="2959519"/>
                </a:moveTo>
                <a:lnTo>
                  <a:pt x="5706125" y="2964779"/>
                </a:lnTo>
                <a:lnTo>
                  <a:pt x="5707204" y="2964779"/>
                </a:lnTo>
                <a:cubicBezTo>
                  <a:pt x="5711430" y="2964779"/>
                  <a:pt x="5714622" y="2967971"/>
                  <a:pt x="5716780" y="2974355"/>
                </a:cubicBezTo>
                <a:lnTo>
                  <a:pt x="5717859" y="2974355"/>
                </a:lnTo>
                <a:lnTo>
                  <a:pt x="5717859" y="2969095"/>
                </a:lnTo>
                <a:lnTo>
                  <a:pt x="5716780" y="2970174"/>
                </a:lnTo>
                <a:lnTo>
                  <a:pt x="5715701" y="2970174"/>
                </a:lnTo>
                <a:lnTo>
                  <a:pt x="5708283" y="2959519"/>
                </a:lnTo>
                <a:close/>
                <a:moveTo>
                  <a:pt x="5269412" y="2959384"/>
                </a:moveTo>
                <a:lnTo>
                  <a:pt x="5271435" y="2961542"/>
                </a:lnTo>
                <a:lnTo>
                  <a:pt x="5271435" y="2959384"/>
                </a:lnTo>
                <a:close/>
                <a:moveTo>
                  <a:pt x="3103317" y="2959384"/>
                </a:moveTo>
                <a:lnTo>
                  <a:pt x="3103317" y="2961542"/>
                </a:lnTo>
                <a:lnTo>
                  <a:pt x="3104396" y="2961542"/>
                </a:lnTo>
                <a:lnTo>
                  <a:pt x="3104396" y="2959384"/>
                </a:lnTo>
                <a:close/>
                <a:moveTo>
                  <a:pt x="579141" y="2958440"/>
                </a:moveTo>
                <a:lnTo>
                  <a:pt x="579141" y="2960463"/>
                </a:lnTo>
                <a:lnTo>
                  <a:pt x="584266" y="2963565"/>
                </a:lnTo>
                <a:lnTo>
                  <a:pt x="586290" y="2963565"/>
                </a:lnTo>
                <a:lnTo>
                  <a:pt x="586290" y="2961542"/>
                </a:lnTo>
                <a:cubicBezTo>
                  <a:pt x="582872" y="2961542"/>
                  <a:pt x="581164" y="2960508"/>
                  <a:pt x="581164" y="2958440"/>
                </a:cubicBezTo>
                <a:close/>
                <a:moveTo>
                  <a:pt x="3194492" y="2958305"/>
                </a:moveTo>
                <a:lnTo>
                  <a:pt x="3193413" y="2959384"/>
                </a:lnTo>
                <a:lnTo>
                  <a:pt x="3193413" y="2966937"/>
                </a:lnTo>
                <a:lnTo>
                  <a:pt x="3198808" y="2966937"/>
                </a:lnTo>
                <a:lnTo>
                  <a:pt x="3198808" y="2962621"/>
                </a:lnTo>
                <a:close/>
                <a:moveTo>
                  <a:pt x="3078634" y="2957226"/>
                </a:moveTo>
                <a:lnTo>
                  <a:pt x="3077555" y="2960463"/>
                </a:lnTo>
                <a:lnTo>
                  <a:pt x="3080792" y="2960463"/>
                </a:lnTo>
                <a:lnTo>
                  <a:pt x="3080792" y="2959384"/>
                </a:lnTo>
                <a:close/>
                <a:moveTo>
                  <a:pt x="2595662" y="2955886"/>
                </a:moveTo>
                <a:lnTo>
                  <a:pt x="2595662" y="2957100"/>
                </a:lnTo>
                <a:lnTo>
                  <a:pt x="2598899" y="2957100"/>
                </a:lnTo>
                <a:lnTo>
                  <a:pt x="2598899" y="2955886"/>
                </a:lnTo>
                <a:close/>
                <a:moveTo>
                  <a:pt x="8269550" y="2955607"/>
                </a:moveTo>
                <a:lnTo>
                  <a:pt x="8268470" y="2956686"/>
                </a:lnTo>
                <a:lnTo>
                  <a:pt x="8268470" y="2957765"/>
                </a:lnTo>
                <a:lnTo>
                  <a:pt x="8271708" y="2959923"/>
                </a:lnTo>
                <a:lnTo>
                  <a:pt x="8273866" y="2957765"/>
                </a:lnTo>
                <a:lnTo>
                  <a:pt x="8273866" y="2956686"/>
                </a:lnTo>
                <a:close/>
                <a:moveTo>
                  <a:pt x="5714622" y="2955203"/>
                </a:moveTo>
                <a:lnTo>
                  <a:pt x="5714622" y="2959519"/>
                </a:lnTo>
                <a:cubicBezTo>
                  <a:pt x="5715161" y="2963745"/>
                  <a:pt x="5716240" y="2965858"/>
                  <a:pt x="5717859" y="2965858"/>
                </a:cubicBezTo>
                <a:lnTo>
                  <a:pt x="5715701" y="2955203"/>
                </a:lnTo>
                <a:close/>
                <a:moveTo>
                  <a:pt x="3099001" y="2953989"/>
                </a:moveTo>
                <a:lnTo>
                  <a:pt x="3099001" y="2955068"/>
                </a:lnTo>
                <a:lnTo>
                  <a:pt x="3101159" y="2957226"/>
                </a:lnTo>
                <a:lnTo>
                  <a:pt x="3101159" y="2956147"/>
                </a:lnTo>
                <a:close/>
                <a:moveTo>
                  <a:pt x="9123418" y="2951342"/>
                </a:moveTo>
                <a:cubicBezTo>
                  <a:pt x="9121260" y="2951972"/>
                  <a:pt x="9119462" y="2954535"/>
                  <a:pt x="9118023" y="2959030"/>
                </a:cubicBezTo>
                <a:lnTo>
                  <a:pt x="9122339" y="2962267"/>
                </a:lnTo>
                <a:lnTo>
                  <a:pt x="9127734" y="2956872"/>
                </a:lnTo>
                <a:lnTo>
                  <a:pt x="9127734" y="2955793"/>
                </a:lnTo>
                <a:close/>
                <a:moveTo>
                  <a:pt x="3071081" y="2950887"/>
                </a:moveTo>
                <a:cubicBezTo>
                  <a:pt x="3069642" y="2950887"/>
                  <a:pt x="3068204" y="2954438"/>
                  <a:pt x="3066765" y="2961542"/>
                </a:cubicBezTo>
                <a:lnTo>
                  <a:pt x="3066765" y="2964779"/>
                </a:lnTo>
                <a:lnTo>
                  <a:pt x="3071081" y="2964779"/>
                </a:lnTo>
                <a:lnTo>
                  <a:pt x="3072160" y="2955068"/>
                </a:lnTo>
                <a:close/>
                <a:moveTo>
                  <a:pt x="2721636" y="2950491"/>
                </a:moveTo>
                <a:lnTo>
                  <a:pt x="2721636" y="2952649"/>
                </a:lnTo>
                <a:lnTo>
                  <a:pt x="2723793" y="2950491"/>
                </a:lnTo>
                <a:close/>
                <a:moveTo>
                  <a:pt x="5268333" y="2949673"/>
                </a:moveTo>
                <a:lnTo>
                  <a:pt x="5266175" y="2951831"/>
                </a:lnTo>
                <a:lnTo>
                  <a:pt x="5266175" y="2952910"/>
                </a:lnTo>
                <a:lnTo>
                  <a:pt x="5268333" y="2952910"/>
                </a:lnTo>
                <a:lnTo>
                  <a:pt x="5270356" y="2950752"/>
                </a:lnTo>
                <a:lnTo>
                  <a:pt x="5270356" y="2949673"/>
                </a:lnTo>
                <a:close/>
                <a:moveTo>
                  <a:pt x="560663" y="2948189"/>
                </a:moveTo>
                <a:lnTo>
                  <a:pt x="560663" y="2949133"/>
                </a:lnTo>
                <a:lnTo>
                  <a:pt x="562686" y="2949133"/>
                </a:lnTo>
                <a:lnTo>
                  <a:pt x="562686" y="2948189"/>
                </a:lnTo>
                <a:close/>
                <a:moveTo>
                  <a:pt x="569835" y="2947110"/>
                </a:moveTo>
                <a:cubicBezTo>
                  <a:pt x="568486" y="2949898"/>
                  <a:pt x="566463" y="2951291"/>
                  <a:pt x="563765" y="2951291"/>
                </a:cubicBezTo>
                <a:lnTo>
                  <a:pt x="563765" y="2953314"/>
                </a:lnTo>
                <a:lnTo>
                  <a:pt x="564710" y="2953314"/>
                </a:lnTo>
                <a:lnTo>
                  <a:pt x="569835" y="2949133"/>
                </a:lnTo>
                <a:lnTo>
                  <a:pt x="570914" y="2949133"/>
                </a:lnTo>
                <a:cubicBezTo>
                  <a:pt x="571903" y="2949133"/>
                  <a:pt x="573611" y="2951561"/>
                  <a:pt x="576039" y="2956416"/>
                </a:cubicBezTo>
                <a:lnTo>
                  <a:pt x="577118" y="2956416"/>
                </a:lnTo>
                <a:cubicBezTo>
                  <a:pt x="577118" y="2952640"/>
                  <a:pt x="574690" y="2949538"/>
                  <a:pt x="569835" y="2947110"/>
                </a:cubicBezTo>
                <a:close/>
                <a:moveTo>
                  <a:pt x="6750707" y="2944868"/>
                </a:moveTo>
                <a:lnTo>
                  <a:pt x="6750707" y="2945947"/>
                </a:lnTo>
                <a:lnTo>
                  <a:pt x="6752866" y="2945947"/>
                </a:lnTo>
                <a:lnTo>
                  <a:pt x="6752866" y="2944868"/>
                </a:lnTo>
                <a:close/>
                <a:moveTo>
                  <a:pt x="6697836" y="2944868"/>
                </a:moveTo>
                <a:lnTo>
                  <a:pt x="6697836" y="2948105"/>
                </a:lnTo>
                <a:lnTo>
                  <a:pt x="6699994" y="2945947"/>
                </a:lnTo>
                <a:lnTo>
                  <a:pt x="6699994" y="2944868"/>
                </a:lnTo>
                <a:close/>
                <a:moveTo>
                  <a:pt x="6661150" y="2944868"/>
                </a:moveTo>
                <a:lnTo>
                  <a:pt x="6661150" y="2945947"/>
                </a:lnTo>
                <a:lnTo>
                  <a:pt x="6664387" y="2949184"/>
                </a:lnTo>
                <a:lnTo>
                  <a:pt x="6664387" y="2944868"/>
                </a:lnTo>
                <a:close/>
                <a:moveTo>
                  <a:pt x="6651439" y="2944868"/>
                </a:moveTo>
                <a:lnTo>
                  <a:pt x="6651439" y="2945947"/>
                </a:lnTo>
                <a:lnTo>
                  <a:pt x="6653597" y="2945947"/>
                </a:lnTo>
                <a:lnTo>
                  <a:pt x="6653597" y="2944868"/>
                </a:lnTo>
                <a:close/>
                <a:moveTo>
                  <a:pt x="6642807" y="2944868"/>
                </a:moveTo>
                <a:lnTo>
                  <a:pt x="6642807" y="2947026"/>
                </a:lnTo>
                <a:lnTo>
                  <a:pt x="6646044" y="2947026"/>
                </a:lnTo>
                <a:lnTo>
                  <a:pt x="6646044" y="2944868"/>
                </a:lnTo>
                <a:close/>
                <a:moveTo>
                  <a:pt x="574960" y="2944008"/>
                </a:moveTo>
                <a:lnTo>
                  <a:pt x="574960" y="2947110"/>
                </a:lnTo>
                <a:lnTo>
                  <a:pt x="578062" y="2950212"/>
                </a:lnTo>
                <a:lnTo>
                  <a:pt x="579141" y="2950212"/>
                </a:lnTo>
                <a:lnTo>
                  <a:pt x="579141" y="2946166"/>
                </a:lnTo>
                <a:lnTo>
                  <a:pt x="577118" y="2944008"/>
                </a:lnTo>
                <a:close/>
                <a:moveTo>
                  <a:pt x="715365" y="2943064"/>
                </a:moveTo>
                <a:lnTo>
                  <a:pt x="712263" y="2946166"/>
                </a:lnTo>
                <a:lnTo>
                  <a:pt x="712263" y="2949133"/>
                </a:lnTo>
                <a:lnTo>
                  <a:pt x="713342" y="2949133"/>
                </a:lnTo>
                <a:lnTo>
                  <a:pt x="715365" y="2945087"/>
                </a:lnTo>
                <a:close/>
                <a:moveTo>
                  <a:pt x="3086053" y="2942255"/>
                </a:moveTo>
                <a:lnTo>
                  <a:pt x="3086053" y="2943334"/>
                </a:lnTo>
                <a:lnTo>
                  <a:pt x="3095764" y="2949808"/>
                </a:lnTo>
                <a:lnTo>
                  <a:pt x="3095764" y="2948729"/>
                </a:lnTo>
                <a:lnTo>
                  <a:pt x="3087132" y="2942255"/>
                </a:lnTo>
                <a:close/>
                <a:moveTo>
                  <a:pt x="3595733" y="2941580"/>
                </a:moveTo>
                <a:lnTo>
                  <a:pt x="3595733" y="2942659"/>
                </a:lnTo>
                <a:lnTo>
                  <a:pt x="3597891" y="2942659"/>
                </a:lnTo>
                <a:lnTo>
                  <a:pt x="3597891" y="2941580"/>
                </a:lnTo>
                <a:close/>
                <a:moveTo>
                  <a:pt x="3194492" y="2941176"/>
                </a:moveTo>
                <a:lnTo>
                  <a:pt x="3194492" y="2944413"/>
                </a:lnTo>
                <a:lnTo>
                  <a:pt x="3196650" y="2942255"/>
                </a:lnTo>
                <a:lnTo>
                  <a:pt x="3195571" y="2941176"/>
                </a:lnTo>
                <a:close/>
                <a:moveTo>
                  <a:pt x="1128746" y="2940231"/>
                </a:moveTo>
                <a:lnTo>
                  <a:pt x="1128746" y="2941310"/>
                </a:lnTo>
                <a:lnTo>
                  <a:pt x="1133062" y="2941310"/>
                </a:lnTo>
                <a:lnTo>
                  <a:pt x="1133062" y="2940231"/>
                </a:lnTo>
                <a:close/>
                <a:moveTo>
                  <a:pt x="8706937" y="2939962"/>
                </a:moveTo>
                <a:lnTo>
                  <a:pt x="8706937" y="2941041"/>
                </a:lnTo>
                <a:lnTo>
                  <a:pt x="8709095" y="2941041"/>
                </a:lnTo>
                <a:lnTo>
                  <a:pt x="8709095" y="2939962"/>
                </a:lnTo>
                <a:close/>
                <a:moveTo>
                  <a:pt x="8136562" y="2939422"/>
                </a:moveTo>
                <a:lnTo>
                  <a:pt x="8136562" y="2941580"/>
                </a:lnTo>
                <a:lnTo>
                  <a:pt x="8138720" y="2943738"/>
                </a:lnTo>
                <a:lnTo>
                  <a:pt x="8138720" y="2941580"/>
                </a:lnTo>
                <a:close/>
                <a:moveTo>
                  <a:pt x="723593" y="2938883"/>
                </a:moveTo>
                <a:cubicBezTo>
                  <a:pt x="723593" y="2944008"/>
                  <a:pt x="721210" y="2947110"/>
                  <a:pt x="716444" y="2948189"/>
                </a:cubicBezTo>
                <a:lnTo>
                  <a:pt x="716444" y="2949133"/>
                </a:lnTo>
                <a:lnTo>
                  <a:pt x="722515" y="2950212"/>
                </a:lnTo>
                <a:lnTo>
                  <a:pt x="721570" y="2949133"/>
                </a:lnTo>
                <a:lnTo>
                  <a:pt x="721570" y="2948189"/>
                </a:lnTo>
                <a:lnTo>
                  <a:pt x="724537" y="2943064"/>
                </a:lnTo>
                <a:lnTo>
                  <a:pt x="724537" y="2938883"/>
                </a:lnTo>
                <a:close/>
                <a:moveTo>
                  <a:pt x="6763656" y="2938394"/>
                </a:moveTo>
                <a:lnTo>
                  <a:pt x="6763656" y="2939473"/>
                </a:lnTo>
                <a:lnTo>
                  <a:pt x="6765814" y="2939473"/>
                </a:lnTo>
                <a:lnTo>
                  <a:pt x="6765814" y="2938394"/>
                </a:lnTo>
                <a:close/>
                <a:moveTo>
                  <a:pt x="7673684" y="2937399"/>
                </a:moveTo>
                <a:lnTo>
                  <a:pt x="7673684" y="2939557"/>
                </a:lnTo>
                <a:cubicBezTo>
                  <a:pt x="7674223" y="2943873"/>
                  <a:pt x="7675302" y="2946031"/>
                  <a:pt x="7676921" y="2946031"/>
                </a:cubicBezTo>
                <a:lnTo>
                  <a:pt x="7678000" y="2946031"/>
                </a:lnTo>
                <a:lnTo>
                  <a:pt x="7681237" y="2942794"/>
                </a:lnTo>
                <a:lnTo>
                  <a:pt x="7681237" y="2940636"/>
                </a:lnTo>
                <a:lnTo>
                  <a:pt x="7678000" y="2937399"/>
                </a:lnTo>
                <a:close/>
                <a:moveTo>
                  <a:pt x="6801421" y="2937315"/>
                </a:moveTo>
                <a:lnTo>
                  <a:pt x="6803579" y="2937315"/>
                </a:lnTo>
                <a:lnTo>
                  <a:pt x="6803579" y="2939473"/>
                </a:lnTo>
                <a:close/>
                <a:moveTo>
                  <a:pt x="8245812" y="2937264"/>
                </a:moveTo>
                <a:lnTo>
                  <a:pt x="8243654" y="2939422"/>
                </a:lnTo>
                <a:lnTo>
                  <a:pt x="8243654" y="2944817"/>
                </a:lnTo>
                <a:lnTo>
                  <a:pt x="8257680" y="2948054"/>
                </a:lnTo>
                <a:lnTo>
                  <a:pt x="8256602" y="2952370"/>
                </a:lnTo>
                <a:lnTo>
                  <a:pt x="8256602" y="2956686"/>
                </a:lnTo>
                <a:lnTo>
                  <a:pt x="8257680" y="2956686"/>
                </a:lnTo>
                <a:cubicBezTo>
                  <a:pt x="8257680" y="2952550"/>
                  <a:pt x="8258760" y="2949313"/>
                  <a:pt x="8260918" y="2946975"/>
                </a:cubicBezTo>
                <a:lnTo>
                  <a:pt x="8260918" y="2944817"/>
                </a:lnTo>
                <a:cubicBezTo>
                  <a:pt x="8257501" y="2944817"/>
                  <a:pt x="8254264" y="2942300"/>
                  <a:pt x="8251206" y="2937264"/>
                </a:cubicBezTo>
                <a:close/>
                <a:moveTo>
                  <a:pt x="7787518" y="2936320"/>
                </a:moveTo>
                <a:lnTo>
                  <a:pt x="7787518" y="2937399"/>
                </a:lnTo>
                <a:lnTo>
                  <a:pt x="7789676" y="2937399"/>
                </a:lnTo>
                <a:lnTo>
                  <a:pt x="7789676" y="2936320"/>
                </a:lnTo>
                <a:close/>
                <a:moveTo>
                  <a:pt x="3735194" y="2935106"/>
                </a:moveTo>
                <a:lnTo>
                  <a:pt x="3733036" y="2938343"/>
                </a:lnTo>
                <a:lnTo>
                  <a:pt x="3733036" y="2941580"/>
                </a:lnTo>
                <a:lnTo>
                  <a:pt x="3735194" y="2941580"/>
                </a:lnTo>
                <a:lnTo>
                  <a:pt x="3737352" y="2939422"/>
                </a:lnTo>
                <a:lnTo>
                  <a:pt x="3737352" y="2937264"/>
                </a:lnTo>
                <a:close/>
                <a:moveTo>
                  <a:pt x="5083149" y="2934567"/>
                </a:moveTo>
                <a:lnTo>
                  <a:pt x="5083149" y="2938883"/>
                </a:lnTo>
                <a:lnTo>
                  <a:pt x="5085307" y="2938883"/>
                </a:lnTo>
                <a:lnTo>
                  <a:pt x="5085307" y="2937804"/>
                </a:lnTo>
                <a:lnTo>
                  <a:pt x="5084228" y="2934567"/>
                </a:lnTo>
                <a:close/>
                <a:moveTo>
                  <a:pt x="9228621" y="2934078"/>
                </a:moveTo>
                <a:lnTo>
                  <a:pt x="9228621" y="2935157"/>
                </a:lnTo>
                <a:lnTo>
                  <a:pt x="9231858" y="2935157"/>
                </a:lnTo>
                <a:lnTo>
                  <a:pt x="9231858" y="2934078"/>
                </a:lnTo>
                <a:close/>
                <a:moveTo>
                  <a:pt x="727639" y="2933757"/>
                </a:moveTo>
                <a:lnTo>
                  <a:pt x="727639" y="2935915"/>
                </a:lnTo>
                <a:lnTo>
                  <a:pt x="728718" y="2935915"/>
                </a:lnTo>
                <a:lnTo>
                  <a:pt x="728718" y="2933757"/>
                </a:lnTo>
                <a:close/>
                <a:moveTo>
                  <a:pt x="5178911" y="2933488"/>
                </a:moveTo>
                <a:lnTo>
                  <a:pt x="5178911" y="2934567"/>
                </a:lnTo>
                <a:lnTo>
                  <a:pt x="5182148" y="2935646"/>
                </a:lnTo>
                <a:lnTo>
                  <a:pt x="5183227" y="2935646"/>
                </a:lnTo>
                <a:lnTo>
                  <a:pt x="5183227" y="2934567"/>
                </a:lnTo>
                <a:lnTo>
                  <a:pt x="5179990" y="2933488"/>
                </a:lnTo>
                <a:close/>
                <a:moveTo>
                  <a:pt x="5068043" y="2933488"/>
                </a:moveTo>
                <a:lnTo>
                  <a:pt x="5068043" y="2934567"/>
                </a:lnTo>
                <a:lnTo>
                  <a:pt x="5070201" y="2934567"/>
                </a:lnTo>
                <a:lnTo>
                  <a:pt x="5070201" y="2933488"/>
                </a:lnTo>
                <a:close/>
                <a:moveTo>
                  <a:pt x="5064806" y="2933488"/>
                </a:moveTo>
                <a:lnTo>
                  <a:pt x="5064806" y="2934567"/>
                </a:lnTo>
                <a:lnTo>
                  <a:pt x="5066964" y="2934567"/>
                </a:lnTo>
                <a:lnTo>
                  <a:pt x="5066964" y="2933488"/>
                </a:lnTo>
                <a:close/>
                <a:moveTo>
                  <a:pt x="6706468" y="2932999"/>
                </a:moveTo>
                <a:lnTo>
                  <a:pt x="6706468" y="2935157"/>
                </a:lnTo>
                <a:lnTo>
                  <a:pt x="6709705" y="2935157"/>
                </a:lnTo>
                <a:lnTo>
                  <a:pt x="6709705" y="2934078"/>
                </a:lnTo>
                <a:close/>
                <a:moveTo>
                  <a:pt x="3186939" y="2932678"/>
                </a:moveTo>
                <a:cubicBezTo>
                  <a:pt x="3183702" y="2934117"/>
                  <a:pt x="3181904" y="2935556"/>
                  <a:pt x="3181544" y="2936994"/>
                </a:cubicBezTo>
                <a:lnTo>
                  <a:pt x="3185860" y="2941176"/>
                </a:lnTo>
                <a:lnTo>
                  <a:pt x="3191255" y="2934836"/>
                </a:lnTo>
                <a:close/>
                <a:moveTo>
                  <a:pt x="6625543" y="2931920"/>
                </a:moveTo>
                <a:lnTo>
                  <a:pt x="6625543" y="2934078"/>
                </a:lnTo>
                <a:lnTo>
                  <a:pt x="6626622" y="2934078"/>
                </a:lnTo>
                <a:lnTo>
                  <a:pt x="6626622" y="2931920"/>
                </a:lnTo>
                <a:close/>
                <a:moveTo>
                  <a:pt x="3199887" y="2931599"/>
                </a:moveTo>
                <a:lnTo>
                  <a:pt x="3193413" y="2933757"/>
                </a:lnTo>
                <a:lnTo>
                  <a:pt x="3195571" y="2939017"/>
                </a:lnTo>
                <a:lnTo>
                  <a:pt x="3200966" y="2933757"/>
                </a:lnTo>
                <a:lnTo>
                  <a:pt x="3200966" y="2931599"/>
                </a:lnTo>
                <a:close/>
                <a:moveTo>
                  <a:pt x="9218775" y="2929762"/>
                </a:moveTo>
                <a:lnTo>
                  <a:pt x="9218775" y="2930841"/>
                </a:lnTo>
                <a:cubicBezTo>
                  <a:pt x="9221653" y="2936416"/>
                  <a:pt x="9224575" y="2940013"/>
                  <a:pt x="9227542" y="2941631"/>
                </a:cubicBezTo>
                <a:lnTo>
                  <a:pt x="9228621" y="2941631"/>
                </a:lnTo>
                <a:cubicBezTo>
                  <a:pt x="9228621" y="2933719"/>
                  <a:pt x="9226059" y="2929762"/>
                  <a:pt x="9220933" y="2929762"/>
                </a:cubicBezTo>
                <a:close/>
                <a:moveTo>
                  <a:pt x="717389" y="2929711"/>
                </a:moveTo>
                <a:lnTo>
                  <a:pt x="715365" y="2932813"/>
                </a:lnTo>
                <a:lnTo>
                  <a:pt x="715365" y="2938883"/>
                </a:lnTo>
                <a:lnTo>
                  <a:pt x="717389" y="2941041"/>
                </a:lnTo>
                <a:lnTo>
                  <a:pt x="718469" y="2935915"/>
                </a:lnTo>
                <a:lnTo>
                  <a:pt x="717389" y="2934836"/>
                </a:lnTo>
                <a:lnTo>
                  <a:pt x="717389" y="2933757"/>
                </a:lnTo>
                <a:lnTo>
                  <a:pt x="719412" y="2930790"/>
                </a:lnTo>
                <a:lnTo>
                  <a:pt x="718469" y="2929711"/>
                </a:lnTo>
                <a:close/>
                <a:moveTo>
                  <a:pt x="5175674" y="2929172"/>
                </a:moveTo>
                <a:lnTo>
                  <a:pt x="5175674" y="2931330"/>
                </a:lnTo>
                <a:lnTo>
                  <a:pt x="5176753" y="2931330"/>
                </a:lnTo>
                <a:lnTo>
                  <a:pt x="5176753" y="2929172"/>
                </a:lnTo>
                <a:close/>
                <a:moveTo>
                  <a:pt x="5076675" y="2929172"/>
                </a:moveTo>
                <a:lnTo>
                  <a:pt x="5076675" y="2930251"/>
                </a:lnTo>
                <a:lnTo>
                  <a:pt x="5079912" y="2930251"/>
                </a:lnTo>
                <a:lnTo>
                  <a:pt x="5079912" y="2929172"/>
                </a:lnTo>
                <a:close/>
                <a:moveTo>
                  <a:pt x="3096843" y="2927283"/>
                </a:moveTo>
                <a:lnTo>
                  <a:pt x="3096843" y="2929441"/>
                </a:lnTo>
                <a:lnTo>
                  <a:pt x="3100080" y="2929441"/>
                </a:lnTo>
                <a:lnTo>
                  <a:pt x="3100080" y="2927283"/>
                </a:lnTo>
                <a:close/>
                <a:moveTo>
                  <a:pt x="2571788" y="2925539"/>
                </a:moveTo>
                <a:lnTo>
                  <a:pt x="2568552" y="2928776"/>
                </a:lnTo>
                <a:lnTo>
                  <a:pt x="2568552" y="2929855"/>
                </a:lnTo>
                <a:lnTo>
                  <a:pt x="2570709" y="2932013"/>
                </a:lnTo>
                <a:lnTo>
                  <a:pt x="2575026" y="2926618"/>
                </a:lnTo>
                <a:lnTo>
                  <a:pt x="2575026" y="2925539"/>
                </a:lnTo>
                <a:close/>
                <a:moveTo>
                  <a:pt x="9219854" y="2925446"/>
                </a:moveTo>
                <a:lnTo>
                  <a:pt x="9219854" y="2926525"/>
                </a:lnTo>
                <a:lnTo>
                  <a:pt x="9222012" y="2926525"/>
                </a:lnTo>
                <a:lnTo>
                  <a:pt x="9222012" y="2925446"/>
                </a:lnTo>
                <a:close/>
                <a:moveTo>
                  <a:pt x="2687917" y="2924460"/>
                </a:moveTo>
                <a:cubicBezTo>
                  <a:pt x="2685220" y="2926079"/>
                  <a:pt x="2679824" y="2927517"/>
                  <a:pt x="2671731" y="2928776"/>
                </a:cubicBezTo>
                <a:lnTo>
                  <a:pt x="2676048" y="2948333"/>
                </a:lnTo>
                <a:lnTo>
                  <a:pt x="2676048" y="2949412"/>
                </a:lnTo>
                <a:lnTo>
                  <a:pt x="2673889" y="2958179"/>
                </a:lnTo>
                <a:cubicBezTo>
                  <a:pt x="2674429" y="2961057"/>
                  <a:pt x="2680588" y="2963934"/>
                  <a:pt x="2692367" y="2966811"/>
                </a:cubicBezTo>
                <a:lnTo>
                  <a:pt x="2697762" y="2961416"/>
                </a:lnTo>
                <a:lnTo>
                  <a:pt x="2692367" y="2955886"/>
                </a:lnTo>
                <a:lnTo>
                  <a:pt x="2692367" y="2953728"/>
                </a:lnTo>
                <a:cubicBezTo>
                  <a:pt x="2692367" y="2951031"/>
                  <a:pt x="2694166" y="2947794"/>
                  <a:pt x="2697762" y="2944017"/>
                </a:cubicBezTo>
                <a:lnTo>
                  <a:pt x="2692367" y="2933092"/>
                </a:lnTo>
                <a:lnTo>
                  <a:pt x="2694526" y="2926618"/>
                </a:lnTo>
                <a:lnTo>
                  <a:pt x="2693446" y="2926618"/>
                </a:lnTo>
                <a:close/>
                <a:moveTo>
                  <a:pt x="2614139" y="2924460"/>
                </a:moveTo>
                <a:cubicBezTo>
                  <a:pt x="2613062" y="2927338"/>
                  <a:pt x="2610498" y="2928776"/>
                  <a:pt x="2606453" y="2928776"/>
                </a:cubicBezTo>
                <a:lnTo>
                  <a:pt x="2605373" y="2927697"/>
                </a:lnTo>
                <a:cubicBezTo>
                  <a:pt x="2605373" y="2929855"/>
                  <a:pt x="2603934" y="2930934"/>
                  <a:pt x="2601058" y="2930934"/>
                </a:cubicBezTo>
                <a:lnTo>
                  <a:pt x="2601058" y="2936464"/>
                </a:lnTo>
                <a:lnTo>
                  <a:pt x="2599978" y="2937543"/>
                </a:lnTo>
                <a:lnTo>
                  <a:pt x="2599978" y="2938622"/>
                </a:lnTo>
                <a:cubicBezTo>
                  <a:pt x="2603575" y="2940421"/>
                  <a:pt x="2605373" y="2943298"/>
                  <a:pt x="2605373" y="2947254"/>
                </a:cubicBezTo>
                <a:lnTo>
                  <a:pt x="2604294" y="2948333"/>
                </a:lnTo>
                <a:lnTo>
                  <a:pt x="2602136" y="2948333"/>
                </a:lnTo>
                <a:lnTo>
                  <a:pt x="2601058" y="2947254"/>
                </a:lnTo>
                <a:lnTo>
                  <a:pt x="2599978" y="2947254"/>
                </a:lnTo>
                <a:lnTo>
                  <a:pt x="2598899" y="2948333"/>
                </a:lnTo>
                <a:lnTo>
                  <a:pt x="2598899" y="2949412"/>
                </a:lnTo>
                <a:cubicBezTo>
                  <a:pt x="2603216" y="2952290"/>
                  <a:pt x="2605373" y="2954852"/>
                  <a:pt x="2605373" y="2957100"/>
                </a:cubicBezTo>
                <a:lnTo>
                  <a:pt x="2604294" y="2958179"/>
                </a:lnTo>
                <a:lnTo>
                  <a:pt x="2604294" y="2959258"/>
                </a:lnTo>
                <a:cubicBezTo>
                  <a:pt x="2604833" y="2962136"/>
                  <a:pt x="2607755" y="2963574"/>
                  <a:pt x="2613062" y="2963574"/>
                </a:cubicBezTo>
                <a:lnTo>
                  <a:pt x="2622771" y="2962495"/>
                </a:lnTo>
                <a:lnTo>
                  <a:pt x="2620613" y="2954807"/>
                </a:lnTo>
                <a:cubicBezTo>
                  <a:pt x="2621693" y="2949772"/>
                  <a:pt x="2623131" y="2947254"/>
                  <a:pt x="2624930" y="2947254"/>
                </a:cubicBezTo>
                <a:cubicBezTo>
                  <a:pt x="2624930" y="2943837"/>
                  <a:pt x="2623131" y="2939476"/>
                  <a:pt x="2619535" y="2934171"/>
                </a:cubicBezTo>
                <a:lnTo>
                  <a:pt x="2621693" y="2925539"/>
                </a:lnTo>
                <a:lnTo>
                  <a:pt x="2620613" y="2925539"/>
                </a:lnTo>
                <a:close/>
                <a:moveTo>
                  <a:pt x="3192334" y="2924181"/>
                </a:moveTo>
                <a:lnTo>
                  <a:pt x="3192334" y="2927283"/>
                </a:lnTo>
                <a:lnTo>
                  <a:pt x="3194492" y="2929441"/>
                </a:lnTo>
                <a:lnTo>
                  <a:pt x="3196650" y="2929441"/>
                </a:lnTo>
                <a:close/>
                <a:moveTo>
                  <a:pt x="709162" y="2920540"/>
                </a:moveTo>
                <a:lnTo>
                  <a:pt x="707138" y="2922563"/>
                </a:lnTo>
                <a:lnTo>
                  <a:pt x="707138" y="2924586"/>
                </a:lnTo>
                <a:lnTo>
                  <a:pt x="712263" y="2924586"/>
                </a:lnTo>
                <a:lnTo>
                  <a:pt x="712263" y="2923642"/>
                </a:lnTo>
                <a:lnTo>
                  <a:pt x="711319" y="2920540"/>
                </a:lnTo>
                <a:close/>
                <a:moveTo>
                  <a:pt x="5587569" y="2920000"/>
                </a:moveTo>
                <a:lnTo>
                  <a:pt x="5585411" y="2922158"/>
                </a:lnTo>
                <a:lnTo>
                  <a:pt x="5585411" y="2925260"/>
                </a:lnTo>
                <a:lnTo>
                  <a:pt x="5587569" y="2925260"/>
                </a:lnTo>
                <a:lnTo>
                  <a:pt x="5590806" y="2922158"/>
                </a:lnTo>
                <a:close/>
                <a:moveTo>
                  <a:pt x="3188018" y="2919865"/>
                </a:moveTo>
                <a:lnTo>
                  <a:pt x="3188018" y="2920944"/>
                </a:lnTo>
                <a:lnTo>
                  <a:pt x="3206227" y="2925125"/>
                </a:lnTo>
                <a:lnTo>
                  <a:pt x="3207306" y="2925125"/>
                </a:lnTo>
                <a:lnTo>
                  <a:pt x="3207306" y="2924181"/>
                </a:lnTo>
                <a:lnTo>
                  <a:pt x="3189097" y="2919865"/>
                </a:lnTo>
                <a:close/>
                <a:moveTo>
                  <a:pt x="5165962" y="2919595"/>
                </a:moveTo>
                <a:lnTo>
                  <a:pt x="5174595" y="2927014"/>
                </a:lnTo>
                <a:lnTo>
                  <a:pt x="5174595" y="2925935"/>
                </a:lnTo>
                <a:cubicBezTo>
                  <a:pt x="5171717" y="2921709"/>
                  <a:pt x="5168840" y="2919595"/>
                  <a:pt x="5165962" y="2919595"/>
                </a:cubicBezTo>
                <a:close/>
                <a:moveTo>
                  <a:pt x="720492" y="2919461"/>
                </a:moveTo>
                <a:lnTo>
                  <a:pt x="719412" y="2924586"/>
                </a:lnTo>
                <a:lnTo>
                  <a:pt x="720492" y="2924586"/>
                </a:lnTo>
                <a:lnTo>
                  <a:pt x="719412" y="2925665"/>
                </a:lnTo>
                <a:lnTo>
                  <a:pt x="719412" y="2927688"/>
                </a:lnTo>
                <a:lnTo>
                  <a:pt x="720492" y="2927688"/>
                </a:lnTo>
                <a:lnTo>
                  <a:pt x="720492" y="2925665"/>
                </a:lnTo>
                <a:lnTo>
                  <a:pt x="721570" y="2925665"/>
                </a:lnTo>
                <a:lnTo>
                  <a:pt x="720492" y="2924586"/>
                </a:lnTo>
                <a:lnTo>
                  <a:pt x="720492" y="2923642"/>
                </a:lnTo>
                <a:lnTo>
                  <a:pt x="721570" y="2920540"/>
                </a:lnTo>
                <a:lnTo>
                  <a:pt x="721570" y="2919461"/>
                </a:lnTo>
                <a:close/>
                <a:moveTo>
                  <a:pt x="574960" y="2919461"/>
                </a:moveTo>
                <a:lnTo>
                  <a:pt x="574960" y="2920540"/>
                </a:lnTo>
                <a:lnTo>
                  <a:pt x="577118" y="2922563"/>
                </a:lnTo>
                <a:lnTo>
                  <a:pt x="578062" y="2921484"/>
                </a:lnTo>
                <a:lnTo>
                  <a:pt x="578062" y="2920540"/>
                </a:lnTo>
                <a:lnTo>
                  <a:pt x="577118" y="2919461"/>
                </a:lnTo>
                <a:close/>
                <a:moveTo>
                  <a:pt x="8696147" y="2919326"/>
                </a:moveTo>
                <a:lnTo>
                  <a:pt x="8690617" y="2920405"/>
                </a:lnTo>
                <a:lnTo>
                  <a:pt x="8690617" y="2922563"/>
                </a:lnTo>
                <a:cubicBezTo>
                  <a:pt x="8694483" y="2922563"/>
                  <a:pt x="8697406" y="2925125"/>
                  <a:pt x="8699384" y="2930251"/>
                </a:cubicBezTo>
                <a:lnTo>
                  <a:pt x="8700463" y="2930251"/>
                </a:lnTo>
                <a:lnTo>
                  <a:pt x="8700463" y="2920405"/>
                </a:lnTo>
                <a:close/>
                <a:moveTo>
                  <a:pt x="8633295" y="2918247"/>
                </a:moveTo>
                <a:cubicBezTo>
                  <a:pt x="8641297" y="2920405"/>
                  <a:pt x="8645299" y="2922203"/>
                  <a:pt x="8645299" y="2923642"/>
                </a:cubicBezTo>
                <a:lnTo>
                  <a:pt x="8645299" y="2924721"/>
                </a:lnTo>
                <a:cubicBezTo>
                  <a:pt x="8645299" y="2926789"/>
                  <a:pt x="8640578" y="2928632"/>
                  <a:pt x="8631137" y="2930251"/>
                </a:cubicBezTo>
                <a:lnTo>
                  <a:pt x="8627900" y="2930251"/>
                </a:lnTo>
                <a:lnTo>
                  <a:pt x="8625742" y="2928093"/>
                </a:lnTo>
                <a:cubicBezTo>
                  <a:pt x="8627180" y="2921529"/>
                  <a:pt x="8629698" y="2918247"/>
                  <a:pt x="8633295" y="2918247"/>
                </a:cubicBezTo>
                <a:close/>
                <a:moveTo>
                  <a:pt x="8136562" y="2917842"/>
                </a:moveTo>
                <a:lnTo>
                  <a:pt x="8131167" y="2922158"/>
                </a:lnTo>
                <a:cubicBezTo>
                  <a:pt x="8132246" y="2925035"/>
                  <a:pt x="8133325" y="2926474"/>
                  <a:pt x="8134404" y="2926474"/>
                </a:cubicBezTo>
                <a:lnTo>
                  <a:pt x="8140878" y="2926474"/>
                </a:lnTo>
                <a:lnTo>
                  <a:pt x="8140878" y="2921079"/>
                </a:lnTo>
                <a:lnTo>
                  <a:pt x="8137641" y="2917842"/>
                </a:lnTo>
                <a:close/>
                <a:moveTo>
                  <a:pt x="9125576" y="2917758"/>
                </a:moveTo>
                <a:cubicBezTo>
                  <a:pt x="9123958" y="2917758"/>
                  <a:pt x="9122879" y="2919602"/>
                  <a:pt x="9122339" y="2923288"/>
                </a:cubicBezTo>
                <a:lnTo>
                  <a:pt x="9124497" y="2923288"/>
                </a:lnTo>
                <a:lnTo>
                  <a:pt x="9126655" y="2920995"/>
                </a:lnTo>
                <a:close/>
                <a:moveTo>
                  <a:pt x="5161781" y="2917437"/>
                </a:moveTo>
                <a:lnTo>
                  <a:pt x="5161781" y="2918516"/>
                </a:lnTo>
                <a:lnTo>
                  <a:pt x="5163939" y="2918516"/>
                </a:lnTo>
                <a:lnTo>
                  <a:pt x="5163939" y="2917437"/>
                </a:lnTo>
                <a:close/>
                <a:moveTo>
                  <a:pt x="8808633" y="2916089"/>
                </a:moveTo>
                <a:lnTo>
                  <a:pt x="8808633" y="2918247"/>
                </a:lnTo>
                <a:lnTo>
                  <a:pt x="8814028" y="2919326"/>
                </a:lnTo>
                <a:lnTo>
                  <a:pt x="8814028" y="2917168"/>
                </a:lnTo>
                <a:close/>
                <a:moveTo>
                  <a:pt x="1144931" y="2915549"/>
                </a:moveTo>
                <a:lnTo>
                  <a:pt x="1141694" y="2916628"/>
                </a:lnTo>
                <a:lnTo>
                  <a:pt x="1141694" y="2920944"/>
                </a:lnTo>
                <a:lnTo>
                  <a:pt x="1144931" y="2924181"/>
                </a:lnTo>
                <a:lnTo>
                  <a:pt x="1147089" y="2924181"/>
                </a:lnTo>
                <a:lnTo>
                  <a:pt x="1149112" y="2922023"/>
                </a:lnTo>
                <a:lnTo>
                  <a:pt x="1149112" y="2918786"/>
                </a:lnTo>
                <a:cubicBezTo>
                  <a:pt x="1149112" y="2917707"/>
                  <a:pt x="1147717" y="2916628"/>
                  <a:pt x="1144931" y="2915549"/>
                </a:cubicBezTo>
                <a:close/>
                <a:moveTo>
                  <a:pt x="5707204" y="2914605"/>
                </a:moveTo>
                <a:lnTo>
                  <a:pt x="5707204" y="2916763"/>
                </a:lnTo>
                <a:lnTo>
                  <a:pt x="5708283" y="2916763"/>
                </a:lnTo>
                <a:lnTo>
                  <a:pt x="5708283" y="2914605"/>
                </a:lnTo>
                <a:close/>
                <a:moveTo>
                  <a:pt x="4758871" y="2914019"/>
                </a:moveTo>
                <a:cubicBezTo>
                  <a:pt x="4758871" y="2915638"/>
                  <a:pt x="4755994" y="2918470"/>
                  <a:pt x="4750239" y="2922516"/>
                </a:cubicBezTo>
                <a:lnTo>
                  <a:pt x="4751318" y="2922516"/>
                </a:lnTo>
                <a:cubicBezTo>
                  <a:pt x="4756353" y="2920358"/>
                  <a:pt x="4759950" y="2917526"/>
                  <a:pt x="4762108" y="2914019"/>
                </a:cubicBezTo>
                <a:close/>
                <a:moveTo>
                  <a:pt x="7692971" y="2913796"/>
                </a:moveTo>
                <a:lnTo>
                  <a:pt x="7695129" y="2915954"/>
                </a:lnTo>
                <a:lnTo>
                  <a:pt x="7696208" y="2915954"/>
                </a:lnTo>
                <a:lnTo>
                  <a:pt x="7694050" y="2913796"/>
                </a:lnTo>
                <a:close/>
                <a:moveTo>
                  <a:pt x="9120181" y="2913442"/>
                </a:moveTo>
                <a:lnTo>
                  <a:pt x="9120181" y="2915600"/>
                </a:lnTo>
                <a:lnTo>
                  <a:pt x="9121260" y="2915600"/>
                </a:lnTo>
                <a:lnTo>
                  <a:pt x="9121260" y="2913442"/>
                </a:lnTo>
                <a:close/>
                <a:moveTo>
                  <a:pt x="8620347" y="2912852"/>
                </a:moveTo>
                <a:lnTo>
                  <a:pt x="8620347" y="2913931"/>
                </a:lnTo>
                <a:lnTo>
                  <a:pt x="8622505" y="2913931"/>
                </a:lnTo>
                <a:lnTo>
                  <a:pt x="8622505" y="2912852"/>
                </a:lnTo>
                <a:close/>
                <a:moveTo>
                  <a:pt x="8616031" y="2912852"/>
                </a:moveTo>
                <a:lnTo>
                  <a:pt x="8616031" y="2913931"/>
                </a:lnTo>
                <a:lnTo>
                  <a:pt x="8617110" y="2915010"/>
                </a:lnTo>
                <a:lnTo>
                  <a:pt x="8619268" y="2915010"/>
                </a:lnTo>
                <a:lnTo>
                  <a:pt x="8619268" y="2913931"/>
                </a:lnTo>
                <a:close/>
                <a:moveTo>
                  <a:pt x="7597344" y="2912717"/>
                </a:moveTo>
                <a:lnTo>
                  <a:pt x="7596265" y="2918112"/>
                </a:lnTo>
                <a:lnTo>
                  <a:pt x="7596265" y="2919191"/>
                </a:lnTo>
                <a:lnTo>
                  <a:pt x="7597344" y="2918112"/>
                </a:lnTo>
                <a:lnTo>
                  <a:pt x="7598423" y="2918112"/>
                </a:lnTo>
                <a:lnTo>
                  <a:pt x="7597344" y="2917033"/>
                </a:lnTo>
                <a:lnTo>
                  <a:pt x="7597344" y="2915954"/>
                </a:lnTo>
                <a:lnTo>
                  <a:pt x="7598423" y="2914875"/>
                </a:lnTo>
                <a:lnTo>
                  <a:pt x="7598423" y="2912717"/>
                </a:lnTo>
                <a:close/>
                <a:moveTo>
                  <a:pt x="2573946" y="2911377"/>
                </a:moveTo>
                <a:lnTo>
                  <a:pt x="2572869" y="2916907"/>
                </a:lnTo>
                <a:lnTo>
                  <a:pt x="2573946" y="2917986"/>
                </a:lnTo>
                <a:lnTo>
                  <a:pt x="2575026" y="2917986"/>
                </a:lnTo>
                <a:lnTo>
                  <a:pt x="2577183" y="2914614"/>
                </a:lnTo>
                <a:lnTo>
                  <a:pt x="2577183" y="2911377"/>
                </a:lnTo>
                <a:close/>
                <a:moveTo>
                  <a:pt x="5071280" y="2910963"/>
                </a:moveTo>
                <a:lnTo>
                  <a:pt x="5080991" y="2914200"/>
                </a:lnTo>
                <a:lnTo>
                  <a:pt x="5080991" y="2915279"/>
                </a:lnTo>
                <a:lnTo>
                  <a:pt x="5079912" y="2921753"/>
                </a:lnTo>
                <a:lnTo>
                  <a:pt x="5085307" y="2927014"/>
                </a:lnTo>
                <a:lnTo>
                  <a:pt x="5084228" y="2928093"/>
                </a:lnTo>
                <a:lnTo>
                  <a:pt x="5085307" y="2931330"/>
                </a:lnTo>
                <a:lnTo>
                  <a:pt x="5087465" y="2931330"/>
                </a:lnTo>
                <a:lnTo>
                  <a:pt x="5087465" y="2929172"/>
                </a:lnTo>
                <a:cubicBezTo>
                  <a:pt x="5091781" y="2931150"/>
                  <a:pt x="5093939" y="2935826"/>
                  <a:pt x="5093939" y="2943199"/>
                </a:cubicBezTo>
                <a:lnTo>
                  <a:pt x="5089623" y="2951831"/>
                </a:lnTo>
                <a:lnTo>
                  <a:pt x="5091781" y="2960463"/>
                </a:lnTo>
                <a:lnTo>
                  <a:pt x="5091781" y="2961542"/>
                </a:lnTo>
                <a:cubicBezTo>
                  <a:pt x="5090702" y="2973680"/>
                  <a:pt x="5086386" y="2979750"/>
                  <a:pt x="5078833" y="2979750"/>
                </a:cubicBezTo>
                <a:cubicBezTo>
                  <a:pt x="5076675" y="2979750"/>
                  <a:pt x="5075596" y="2980469"/>
                  <a:pt x="5075596" y="2981908"/>
                </a:cubicBezTo>
                <a:lnTo>
                  <a:pt x="5075596" y="2982987"/>
                </a:lnTo>
                <a:lnTo>
                  <a:pt x="5077754" y="2986224"/>
                </a:lnTo>
                <a:lnTo>
                  <a:pt x="5077754" y="2987303"/>
                </a:lnTo>
                <a:cubicBezTo>
                  <a:pt x="5077754" y="2988742"/>
                  <a:pt x="5075596" y="2989461"/>
                  <a:pt x="5071280" y="2989461"/>
                </a:cubicBezTo>
                <a:lnTo>
                  <a:pt x="5071280" y="2990540"/>
                </a:lnTo>
                <a:cubicBezTo>
                  <a:pt x="5051229" y="2989821"/>
                  <a:pt x="5041203" y="2986584"/>
                  <a:pt x="5041203" y="2980829"/>
                </a:cubicBezTo>
                <a:cubicBezTo>
                  <a:pt x="5039405" y="2980829"/>
                  <a:pt x="5037606" y="2977997"/>
                  <a:pt x="5035808" y="2972332"/>
                </a:cubicBezTo>
                <a:lnTo>
                  <a:pt x="5036887" y="2971253"/>
                </a:lnTo>
                <a:lnTo>
                  <a:pt x="5036887" y="2970174"/>
                </a:lnTo>
                <a:lnTo>
                  <a:pt x="5035808" y="2966937"/>
                </a:lnTo>
                <a:cubicBezTo>
                  <a:pt x="5037247" y="2964959"/>
                  <a:pt x="5038326" y="2960283"/>
                  <a:pt x="5039045" y="2952910"/>
                </a:cubicBezTo>
                <a:lnTo>
                  <a:pt x="5048756" y="2943199"/>
                </a:lnTo>
                <a:cubicBezTo>
                  <a:pt x="5061614" y="2936545"/>
                  <a:pt x="5068043" y="2928318"/>
                  <a:pt x="5068043" y="2918516"/>
                </a:cubicBezTo>
                <a:cubicBezTo>
                  <a:pt x="5068043" y="2913481"/>
                  <a:pt x="5069122" y="2910963"/>
                  <a:pt x="5071280" y="2910963"/>
                </a:cubicBezTo>
                <a:close/>
                <a:moveTo>
                  <a:pt x="7609213" y="2910559"/>
                </a:moveTo>
                <a:lnTo>
                  <a:pt x="7609213" y="2911638"/>
                </a:lnTo>
                <a:lnTo>
                  <a:pt x="7611371" y="2911638"/>
                </a:lnTo>
                <a:lnTo>
                  <a:pt x="7611371" y="2910559"/>
                </a:lnTo>
                <a:close/>
                <a:moveTo>
                  <a:pt x="3587101" y="2910289"/>
                </a:moveTo>
                <a:lnTo>
                  <a:pt x="3587101" y="2912447"/>
                </a:lnTo>
                <a:lnTo>
                  <a:pt x="3588180" y="2912447"/>
                </a:lnTo>
                <a:lnTo>
                  <a:pt x="3588180" y="2910289"/>
                </a:lnTo>
                <a:close/>
                <a:moveTo>
                  <a:pt x="3080792" y="2910154"/>
                </a:moveTo>
                <a:lnTo>
                  <a:pt x="3080792" y="2911233"/>
                </a:lnTo>
                <a:lnTo>
                  <a:pt x="3082816" y="2911233"/>
                </a:lnTo>
                <a:lnTo>
                  <a:pt x="3082816" y="2910154"/>
                </a:lnTo>
                <a:close/>
                <a:moveTo>
                  <a:pt x="4769661" y="2909703"/>
                </a:moveTo>
                <a:cubicBezTo>
                  <a:pt x="4769661" y="2914648"/>
                  <a:pt x="4768582" y="2917121"/>
                  <a:pt x="4766424" y="2917121"/>
                </a:cubicBezTo>
                <a:lnTo>
                  <a:pt x="4768582" y="2919279"/>
                </a:lnTo>
                <a:lnTo>
                  <a:pt x="4771819" y="2910782"/>
                </a:lnTo>
                <a:lnTo>
                  <a:pt x="4770740" y="2909703"/>
                </a:lnTo>
                <a:close/>
                <a:moveTo>
                  <a:pt x="7688655" y="2909480"/>
                </a:moveTo>
                <a:lnTo>
                  <a:pt x="7688655" y="2911638"/>
                </a:lnTo>
                <a:lnTo>
                  <a:pt x="7689734" y="2911638"/>
                </a:lnTo>
                <a:lnTo>
                  <a:pt x="7689734" y="2909480"/>
                </a:lnTo>
                <a:close/>
                <a:moveTo>
                  <a:pt x="6702152" y="2909261"/>
                </a:moveTo>
                <a:lnTo>
                  <a:pt x="6702152" y="2911419"/>
                </a:lnTo>
                <a:lnTo>
                  <a:pt x="6704310" y="2909261"/>
                </a:lnTo>
                <a:close/>
                <a:moveTo>
                  <a:pt x="5230568" y="2908805"/>
                </a:moveTo>
                <a:lnTo>
                  <a:pt x="5241358" y="2908805"/>
                </a:lnTo>
                <a:cubicBezTo>
                  <a:pt x="5245494" y="2908805"/>
                  <a:pt x="5252328" y="2911683"/>
                  <a:pt x="5261859" y="2917437"/>
                </a:cubicBezTo>
                <a:cubicBezTo>
                  <a:pt x="5264197" y="2917437"/>
                  <a:pt x="5268108" y="2920270"/>
                  <a:pt x="5273593" y="2925935"/>
                </a:cubicBezTo>
                <a:cubicBezTo>
                  <a:pt x="5278629" y="2925935"/>
                  <a:pt x="5283664" y="2933128"/>
                  <a:pt x="5288699" y="2947515"/>
                </a:cubicBezTo>
                <a:cubicBezTo>
                  <a:pt x="5290857" y="2948234"/>
                  <a:pt x="5291936" y="2950392"/>
                  <a:pt x="5291936" y="2953989"/>
                </a:cubicBezTo>
                <a:lnTo>
                  <a:pt x="5291936" y="2955068"/>
                </a:lnTo>
                <a:cubicBezTo>
                  <a:pt x="5291936" y="2957226"/>
                  <a:pt x="5290498" y="2958305"/>
                  <a:pt x="5287620" y="2958305"/>
                </a:cubicBezTo>
                <a:lnTo>
                  <a:pt x="5287620" y="2961542"/>
                </a:lnTo>
                <a:cubicBezTo>
                  <a:pt x="5290498" y="2961542"/>
                  <a:pt x="5291936" y="2962261"/>
                  <a:pt x="5291936" y="2963700"/>
                </a:cubicBezTo>
                <a:cubicBezTo>
                  <a:pt x="5291936" y="2971343"/>
                  <a:pt x="5285462" y="2977052"/>
                  <a:pt x="5272514" y="2980829"/>
                </a:cubicBezTo>
                <a:lnTo>
                  <a:pt x="5268333" y="2979750"/>
                </a:lnTo>
                <a:lnTo>
                  <a:pt x="5264017" y="2980829"/>
                </a:lnTo>
                <a:cubicBezTo>
                  <a:pt x="5254666" y="2980829"/>
                  <a:pt x="5248911" y="2976918"/>
                  <a:pt x="5246753" y="2969095"/>
                </a:cubicBezTo>
                <a:lnTo>
                  <a:pt x="5245674" y="2964779"/>
                </a:lnTo>
                <a:lnTo>
                  <a:pt x="5245674" y="2961542"/>
                </a:lnTo>
                <a:lnTo>
                  <a:pt x="5249990" y="2962621"/>
                </a:lnTo>
                <a:lnTo>
                  <a:pt x="5254306" y="2959384"/>
                </a:lnTo>
                <a:lnTo>
                  <a:pt x="5253227" y="2958305"/>
                </a:lnTo>
                <a:lnTo>
                  <a:pt x="5252148" y="2958305"/>
                </a:lnTo>
                <a:lnTo>
                  <a:pt x="5249990" y="2960463"/>
                </a:lnTo>
                <a:lnTo>
                  <a:pt x="5243516" y="2955068"/>
                </a:lnTo>
                <a:lnTo>
                  <a:pt x="5243516" y="2951831"/>
                </a:lnTo>
                <a:lnTo>
                  <a:pt x="5244595" y="2947515"/>
                </a:lnTo>
                <a:cubicBezTo>
                  <a:pt x="5244595" y="2940321"/>
                  <a:pt x="5240639" y="2932049"/>
                  <a:pt x="5232726" y="2922698"/>
                </a:cubicBezTo>
                <a:cubicBezTo>
                  <a:pt x="5229849" y="2919011"/>
                  <a:pt x="5228410" y="2915819"/>
                  <a:pt x="5228410" y="2913121"/>
                </a:cubicBezTo>
                <a:lnTo>
                  <a:pt x="5228410" y="2910963"/>
                </a:lnTo>
                <a:close/>
                <a:moveTo>
                  <a:pt x="8609557" y="2908536"/>
                </a:moveTo>
                <a:lnTo>
                  <a:pt x="8609557" y="2909615"/>
                </a:lnTo>
                <a:lnTo>
                  <a:pt x="8613873" y="2910694"/>
                </a:lnTo>
                <a:lnTo>
                  <a:pt x="8613873" y="2908536"/>
                </a:lnTo>
                <a:close/>
                <a:moveTo>
                  <a:pt x="8604162" y="2908536"/>
                </a:moveTo>
                <a:lnTo>
                  <a:pt x="8604162" y="2909615"/>
                </a:lnTo>
                <a:lnTo>
                  <a:pt x="8606320" y="2909615"/>
                </a:lnTo>
                <a:lnTo>
                  <a:pt x="8606320" y="2908536"/>
                </a:lnTo>
                <a:close/>
                <a:moveTo>
                  <a:pt x="8777207" y="2907457"/>
                </a:moveTo>
                <a:lnTo>
                  <a:pt x="8775049" y="2909615"/>
                </a:lnTo>
                <a:lnTo>
                  <a:pt x="8775049" y="2910694"/>
                </a:lnTo>
                <a:lnTo>
                  <a:pt x="8782602" y="2920405"/>
                </a:lnTo>
                <a:lnTo>
                  <a:pt x="8783681" y="2920405"/>
                </a:lnTo>
                <a:lnTo>
                  <a:pt x="8786918" y="2917168"/>
                </a:lnTo>
                <a:lnTo>
                  <a:pt x="8786918" y="2916089"/>
                </a:lnTo>
                <a:close/>
                <a:moveTo>
                  <a:pt x="716444" y="2907187"/>
                </a:moveTo>
                <a:cubicBezTo>
                  <a:pt x="716444" y="2909884"/>
                  <a:pt x="714736" y="2911233"/>
                  <a:pt x="711319" y="2911233"/>
                </a:cubicBezTo>
                <a:lnTo>
                  <a:pt x="711319" y="2916358"/>
                </a:lnTo>
                <a:lnTo>
                  <a:pt x="714286" y="2916358"/>
                </a:lnTo>
                <a:lnTo>
                  <a:pt x="717389" y="2914335"/>
                </a:lnTo>
                <a:lnTo>
                  <a:pt x="719412" y="2917437"/>
                </a:lnTo>
                <a:lnTo>
                  <a:pt x="718469" y="2918516"/>
                </a:lnTo>
                <a:lnTo>
                  <a:pt x="718469" y="2919461"/>
                </a:lnTo>
                <a:lnTo>
                  <a:pt x="721570" y="2918516"/>
                </a:lnTo>
                <a:cubicBezTo>
                  <a:pt x="721570" y="2913391"/>
                  <a:pt x="719861" y="2909615"/>
                  <a:pt x="716444" y="2907187"/>
                </a:cubicBezTo>
                <a:close/>
                <a:moveTo>
                  <a:pt x="6739917" y="2907103"/>
                </a:moveTo>
                <a:lnTo>
                  <a:pt x="6739917" y="2908182"/>
                </a:lnTo>
                <a:lnTo>
                  <a:pt x="6742075" y="2908182"/>
                </a:lnTo>
                <a:lnTo>
                  <a:pt x="6742075" y="2907103"/>
                </a:lnTo>
                <a:close/>
                <a:moveTo>
                  <a:pt x="6710784" y="2907103"/>
                </a:moveTo>
                <a:lnTo>
                  <a:pt x="6707547" y="2914656"/>
                </a:lnTo>
                <a:lnTo>
                  <a:pt x="6695678" y="2914656"/>
                </a:lnTo>
                <a:cubicBezTo>
                  <a:pt x="6695678" y="2912498"/>
                  <a:pt x="6693161" y="2911419"/>
                  <a:pt x="6688125" y="2911419"/>
                </a:cubicBezTo>
                <a:lnTo>
                  <a:pt x="6687046" y="2911419"/>
                </a:lnTo>
                <a:cubicBezTo>
                  <a:pt x="6680932" y="2911419"/>
                  <a:pt x="6676616" y="2912498"/>
                  <a:pt x="6674098" y="2914656"/>
                </a:cubicBezTo>
                <a:lnTo>
                  <a:pt x="6670861" y="2914656"/>
                </a:lnTo>
                <a:cubicBezTo>
                  <a:pt x="6670861" y="2912498"/>
                  <a:pt x="6669063" y="2911419"/>
                  <a:pt x="6665466" y="2911419"/>
                </a:cubicBezTo>
                <a:lnTo>
                  <a:pt x="6661150" y="2911419"/>
                </a:lnTo>
                <a:lnTo>
                  <a:pt x="6661150" y="2914656"/>
                </a:lnTo>
                <a:lnTo>
                  <a:pt x="6648202" y="2914656"/>
                </a:lnTo>
                <a:cubicBezTo>
                  <a:pt x="6645864" y="2912858"/>
                  <a:pt x="6642627" y="2911779"/>
                  <a:pt x="6638491" y="2911419"/>
                </a:cubicBezTo>
                <a:lnTo>
                  <a:pt x="6622306" y="2912498"/>
                </a:lnTo>
                <a:lnTo>
                  <a:pt x="6620148" y="2912498"/>
                </a:lnTo>
                <a:lnTo>
                  <a:pt x="6616911" y="2914656"/>
                </a:lnTo>
                <a:lnTo>
                  <a:pt x="6610437" y="2914656"/>
                </a:lnTo>
                <a:cubicBezTo>
                  <a:pt x="6607739" y="2912498"/>
                  <a:pt x="6604502" y="2911419"/>
                  <a:pt x="6600726" y="2911419"/>
                </a:cubicBezTo>
                <a:lnTo>
                  <a:pt x="6599647" y="2911419"/>
                </a:lnTo>
                <a:cubicBezTo>
                  <a:pt x="6595870" y="2911419"/>
                  <a:pt x="6592633" y="2912498"/>
                  <a:pt x="6589936" y="2914656"/>
                </a:cubicBezTo>
                <a:lnTo>
                  <a:pt x="6586699" y="2912498"/>
                </a:lnTo>
                <a:lnTo>
                  <a:pt x="6581304" y="2912498"/>
                </a:lnTo>
                <a:lnTo>
                  <a:pt x="6581304" y="2914656"/>
                </a:lnTo>
                <a:lnTo>
                  <a:pt x="6579146" y="2914656"/>
                </a:lnTo>
                <a:cubicBezTo>
                  <a:pt x="6577707" y="2914656"/>
                  <a:pt x="6576988" y="2913577"/>
                  <a:pt x="6576988" y="2911419"/>
                </a:cubicBezTo>
                <a:lnTo>
                  <a:pt x="6574830" y="2911419"/>
                </a:lnTo>
                <a:cubicBezTo>
                  <a:pt x="6574830" y="2915016"/>
                  <a:pt x="6575909" y="2916814"/>
                  <a:pt x="6578067" y="2916814"/>
                </a:cubicBezTo>
                <a:lnTo>
                  <a:pt x="6578067" y="2920051"/>
                </a:lnTo>
                <a:lnTo>
                  <a:pt x="6574830" y="2930841"/>
                </a:lnTo>
                <a:lnTo>
                  <a:pt x="6588857" y="2931920"/>
                </a:lnTo>
                <a:lnTo>
                  <a:pt x="6593173" y="2930841"/>
                </a:lnTo>
                <a:lnTo>
                  <a:pt x="6594252" y="2931920"/>
                </a:lnTo>
                <a:lnTo>
                  <a:pt x="6598568" y="2930841"/>
                </a:lnTo>
                <a:lnTo>
                  <a:pt x="6608279" y="2931920"/>
                </a:lnTo>
                <a:lnTo>
                  <a:pt x="6614753" y="2930841"/>
                </a:lnTo>
                <a:lnTo>
                  <a:pt x="6617990" y="2934078"/>
                </a:lnTo>
                <a:cubicBezTo>
                  <a:pt x="6620867" y="2932640"/>
                  <a:pt x="6622306" y="2930841"/>
                  <a:pt x="6622306" y="2928683"/>
                </a:cubicBezTo>
                <a:lnTo>
                  <a:pt x="6623385" y="2928683"/>
                </a:lnTo>
                <a:lnTo>
                  <a:pt x="6626622" y="2930841"/>
                </a:lnTo>
                <a:lnTo>
                  <a:pt x="6628780" y="2930841"/>
                </a:lnTo>
                <a:lnTo>
                  <a:pt x="6634175" y="2929762"/>
                </a:lnTo>
                <a:lnTo>
                  <a:pt x="6649281" y="2931920"/>
                </a:lnTo>
                <a:lnTo>
                  <a:pt x="6661150" y="2930841"/>
                </a:lnTo>
                <a:lnTo>
                  <a:pt x="6678414" y="2931920"/>
                </a:lnTo>
                <a:lnTo>
                  <a:pt x="6698915" y="2928683"/>
                </a:lnTo>
                <a:cubicBezTo>
                  <a:pt x="6698915" y="2930841"/>
                  <a:pt x="6700714" y="2931920"/>
                  <a:pt x="6704310" y="2931920"/>
                </a:cubicBezTo>
                <a:lnTo>
                  <a:pt x="6711863" y="2930841"/>
                </a:lnTo>
                <a:lnTo>
                  <a:pt x="6718337" y="2931920"/>
                </a:lnTo>
                <a:lnTo>
                  <a:pt x="6722653" y="2929762"/>
                </a:lnTo>
                <a:lnTo>
                  <a:pt x="6732364" y="2930841"/>
                </a:lnTo>
                <a:lnTo>
                  <a:pt x="6735601" y="2929762"/>
                </a:lnTo>
                <a:lnTo>
                  <a:pt x="6751787" y="2931920"/>
                </a:lnTo>
                <a:lnTo>
                  <a:pt x="6756103" y="2930841"/>
                </a:lnTo>
                <a:lnTo>
                  <a:pt x="6764735" y="2930841"/>
                </a:lnTo>
                <a:lnTo>
                  <a:pt x="6767972" y="2932999"/>
                </a:lnTo>
                <a:lnTo>
                  <a:pt x="6769051" y="2931920"/>
                </a:lnTo>
                <a:lnTo>
                  <a:pt x="6770130" y="2932999"/>
                </a:lnTo>
                <a:lnTo>
                  <a:pt x="6770130" y="2942710"/>
                </a:lnTo>
                <a:lnTo>
                  <a:pt x="6767972" y="2942710"/>
                </a:lnTo>
                <a:lnTo>
                  <a:pt x="6767972" y="2965909"/>
                </a:lnTo>
                <a:lnTo>
                  <a:pt x="6770130" y="2965909"/>
                </a:lnTo>
                <a:lnTo>
                  <a:pt x="6770130" y="2968067"/>
                </a:lnTo>
                <a:lnTo>
                  <a:pt x="6765814" y="2973462"/>
                </a:lnTo>
                <a:lnTo>
                  <a:pt x="6767972" y="2973462"/>
                </a:lnTo>
                <a:lnTo>
                  <a:pt x="6771209" y="2971304"/>
                </a:lnTo>
                <a:lnTo>
                  <a:pt x="6778762" y="2971304"/>
                </a:lnTo>
                <a:lnTo>
                  <a:pt x="6778762" y="2975620"/>
                </a:lnTo>
                <a:lnTo>
                  <a:pt x="6780920" y="2975620"/>
                </a:lnTo>
                <a:lnTo>
                  <a:pt x="6781999" y="2971304"/>
                </a:lnTo>
                <a:lnTo>
                  <a:pt x="6783078" y="2971304"/>
                </a:lnTo>
                <a:lnTo>
                  <a:pt x="6784157" y="2972383"/>
                </a:lnTo>
                <a:lnTo>
                  <a:pt x="6785236" y="2972383"/>
                </a:lnTo>
                <a:lnTo>
                  <a:pt x="6786315" y="2971304"/>
                </a:lnTo>
                <a:lnTo>
                  <a:pt x="6786315" y="2970225"/>
                </a:lnTo>
                <a:lnTo>
                  <a:pt x="6785236" y="2969146"/>
                </a:lnTo>
                <a:lnTo>
                  <a:pt x="6784157" y="2969146"/>
                </a:lnTo>
                <a:lnTo>
                  <a:pt x="6785236" y="2947026"/>
                </a:lnTo>
                <a:lnTo>
                  <a:pt x="6784157" y="2938394"/>
                </a:lnTo>
                <a:lnTo>
                  <a:pt x="6786315" y="2938394"/>
                </a:lnTo>
                <a:lnTo>
                  <a:pt x="6786315" y="2936236"/>
                </a:lnTo>
                <a:lnTo>
                  <a:pt x="6784157" y="2936236"/>
                </a:lnTo>
                <a:lnTo>
                  <a:pt x="6785236" y="2923288"/>
                </a:lnTo>
                <a:lnTo>
                  <a:pt x="6784157" y="2913577"/>
                </a:lnTo>
                <a:lnTo>
                  <a:pt x="6781999" y="2913577"/>
                </a:lnTo>
                <a:lnTo>
                  <a:pt x="6780920" y="2914656"/>
                </a:lnTo>
                <a:lnTo>
                  <a:pt x="6779841" y="2914656"/>
                </a:lnTo>
                <a:cubicBezTo>
                  <a:pt x="6779841" y="2912498"/>
                  <a:pt x="6775165" y="2911419"/>
                  <a:pt x="6765814" y="2911419"/>
                </a:cubicBezTo>
                <a:lnTo>
                  <a:pt x="6764735" y="2911419"/>
                </a:lnTo>
                <a:lnTo>
                  <a:pt x="6763656" y="2912498"/>
                </a:lnTo>
                <a:lnTo>
                  <a:pt x="6762577" y="2912498"/>
                </a:lnTo>
                <a:lnTo>
                  <a:pt x="6760419" y="2910340"/>
                </a:lnTo>
                <a:lnTo>
                  <a:pt x="6756103" y="2912498"/>
                </a:lnTo>
                <a:lnTo>
                  <a:pt x="6748549" y="2911419"/>
                </a:lnTo>
                <a:lnTo>
                  <a:pt x="6743154" y="2914656"/>
                </a:lnTo>
                <a:lnTo>
                  <a:pt x="6735601" y="2914656"/>
                </a:lnTo>
                <a:lnTo>
                  <a:pt x="6732364" y="2912498"/>
                </a:lnTo>
                <a:lnTo>
                  <a:pt x="6720495" y="2912498"/>
                </a:lnTo>
                <a:cubicBezTo>
                  <a:pt x="6716179" y="2912498"/>
                  <a:pt x="6712942" y="2910700"/>
                  <a:pt x="6710784" y="2907103"/>
                </a:cubicBezTo>
                <a:close/>
                <a:moveTo>
                  <a:pt x="6626622" y="2907103"/>
                </a:moveTo>
                <a:lnTo>
                  <a:pt x="6626622" y="2910340"/>
                </a:lnTo>
                <a:lnTo>
                  <a:pt x="6627701" y="2910340"/>
                </a:lnTo>
                <a:lnTo>
                  <a:pt x="6629859" y="2908182"/>
                </a:lnTo>
                <a:lnTo>
                  <a:pt x="6629859" y="2907103"/>
                </a:lnTo>
                <a:close/>
                <a:moveTo>
                  <a:pt x="6616911" y="2907103"/>
                </a:moveTo>
                <a:lnTo>
                  <a:pt x="6616911" y="2908182"/>
                </a:lnTo>
                <a:lnTo>
                  <a:pt x="6619069" y="2908182"/>
                </a:lnTo>
                <a:lnTo>
                  <a:pt x="6619069" y="2907103"/>
                </a:lnTo>
                <a:close/>
                <a:moveTo>
                  <a:pt x="1071964" y="2907052"/>
                </a:moveTo>
                <a:lnTo>
                  <a:pt x="1071964" y="2909210"/>
                </a:lnTo>
                <a:lnTo>
                  <a:pt x="1073043" y="2909210"/>
                </a:lnTo>
                <a:lnTo>
                  <a:pt x="1073043" y="2907052"/>
                </a:lnTo>
                <a:close/>
                <a:moveTo>
                  <a:pt x="7598423" y="2905164"/>
                </a:moveTo>
                <a:lnTo>
                  <a:pt x="7597344" y="2908401"/>
                </a:lnTo>
                <a:lnTo>
                  <a:pt x="7598423" y="2911638"/>
                </a:lnTo>
                <a:lnTo>
                  <a:pt x="7600581" y="2911638"/>
                </a:lnTo>
                <a:lnTo>
                  <a:pt x="7599502" y="2905164"/>
                </a:lnTo>
                <a:close/>
                <a:moveTo>
                  <a:pt x="5706125" y="2903950"/>
                </a:moveTo>
                <a:lnTo>
                  <a:pt x="5706125" y="2905029"/>
                </a:lnTo>
                <a:lnTo>
                  <a:pt x="5717859" y="2907187"/>
                </a:lnTo>
                <a:lnTo>
                  <a:pt x="5718938" y="2907187"/>
                </a:lnTo>
                <a:lnTo>
                  <a:pt x="5718938" y="2906108"/>
                </a:lnTo>
                <a:lnTo>
                  <a:pt x="5707204" y="2903950"/>
                </a:lnTo>
                <a:close/>
                <a:moveTo>
                  <a:pt x="2630460" y="2903824"/>
                </a:moveTo>
                <a:lnTo>
                  <a:pt x="2631539" y="2908140"/>
                </a:lnTo>
                <a:lnTo>
                  <a:pt x="2632618" y="2908140"/>
                </a:lnTo>
                <a:lnTo>
                  <a:pt x="2632618" y="2903824"/>
                </a:lnTo>
                <a:close/>
                <a:moveTo>
                  <a:pt x="715365" y="2903141"/>
                </a:moveTo>
                <a:lnTo>
                  <a:pt x="717389" y="2905164"/>
                </a:lnTo>
                <a:lnTo>
                  <a:pt x="717389" y="2903141"/>
                </a:lnTo>
                <a:close/>
                <a:moveTo>
                  <a:pt x="5686838" y="2902871"/>
                </a:moveTo>
                <a:lnTo>
                  <a:pt x="5686838" y="2906108"/>
                </a:lnTo>
                <a:lnTo>
                  <a:pt x="5687917" y="2906108"/>
                </a:lnTo>
                <a:lnTo>
                  <a:pt x="5687917" y="2902871"/>
                </a:lnTo>
                <a:close/>
                <a:moveTo>
                  <a:pt x="3193413" y="2902736"/>
                </a:moveTo>
                <a:lnTo>
                  <a:pt x="3192334" y="2903815"/>
                </a:lnTo>
                <a:lnTo>
                  <a:pt x="3192334" y="2905973"/>
                </a:lnTo>
                <a:lnTo>
                  <a:pt x="3194492" y="2908131"/>
                </a:lnTo>
                <a:cubicBezTo>
                  <a:pt x="3197370" y="2907052"/>
                  <a:pt x="3198808" y="2905973"/>
                  <a:pt x="3198808" y="2904894"/>
                </a:cubicBezTo>
                <a:lnTo>
                  <a:pt x="3198808" y="2903815"/>
                </a:lnTo>
                <a:close/>
                <a:moveTo>
                  <a:pt x="7683260" y="2902062"/>
                </a:moveTo>
                <a:lnTo>
                  <a:pt x="7683260" y="2903141"/>
                </a:lnTo>
                <a:cubicBezTo>
                  <a:pt x="7685418" y="2903141"/>
                  <a:pt x="7686497" y="2904534"/>
                  <a:pt x="7686497" y="2907322"/>
                </a:cubicBezTo>
                <a:lnTo>
                  <a:pt x="7687576" y="2907322"/>
                </a:lnTo>
                <a:lnTo>
                  <a:pt x="7687576" y="2905164"/>
                </a:lnTo>
                <a:close/>
                <a:moveTo>
                  <a:pt x="1076280" y="2901657"/>
                </a:moveTo>
                <a:lnTo>
                  <a:pt x="1074121" y="2905973"/>
                </a:lnTo>
                <a:lnTo>
                  <a:pt x="1075201" y="2905973"/>
                </a:lnTo>
                <a:cubicBezTo>
                  <a:pt x="1076639" y="2905973"/>
                  <a:pt x="1077358" y="2904894"/>
                  <a:pt x="1077358" y="2902736"/>
                </a:cubicBezTo>
                <a:lnTo>
                  <a:pt x="1077358" y="2901657"/>
                </a:lnTo>
                <a:close/>
                <a:moveTo>
                  <a:pt x="7675842" y="2900983"/>
                </a:moveTo>
                <a:lnTo>
                  <a:pt x="7672605" y="2902062"/>
                </a:lnTo>
                <a:lnTo>
                  <a:pt x="7672605" y="2908401"/>
                </a:lnTo>
                <a:lnTo>
                  <a:pt x="7675842" y="2911638"/>
                </a:lnTo>
                <a:lnTo>
                  <a:pt x="7676921" y="2911638"/>
                </a:lnTo>
                <a:lnTo>
                  <a:pt x="7679079" y="2905164"/>
                </a:lnTo>
                <a:cubicBezTo>
                  <a:pt x="7678000" y="2902376"/>
                  <a:pt x="7676921" y="2900983"/>
                  <a:pt x="7675842" y="2900983"/>
                </a:cubicBezTo>
                <a:close/>
                <a:moveTo>
                  <a:pt x="9083360" y="2900494"/>
                </a:moveTo>
                <a:lnTo>
                  <a:pt x="9083360" y="2902652"/>
                </a:lnTo>
                <a:lnTo>
                  <a:pt x="9084439" y="2902652"/>
                </a:lnTo>
                <a:lnTo>
                  <a:pt x="9084439" y="2900494"/>
                </a:lnTo>
                <a:close/>
                <a:moveTo>
                  <a:pt x="4610373" y="2899992"/>
                </a:moveTo>
                <a:lnTo>
                  <a:pt x="4610373" y="2903229"/>
                </a:lnTo>
                <a:lnTo>
                  <a:pt x="4611452" y="2903229"/>
                </a:lnTo>
                <a:lnTo>
                  <a:pt x="4611452" y="2899992"/>
                </a:lnTo>
                <a:close/>
                <a:moveTo>
                  <a:pt x="7679079" y="2899904"/>
                </a:moveTo>
                <a:lnTo>
                  <a:pt x="7679079" y="2900983"/>
                </a:lnTo>
                <a:lnTo>
                  <a:pt x="7681237" y="2900983"/>
                </a:lnTo>
                <a:lnTo>
                  <a:pt x="7681237" y="2899904"/>
                </a:lnTo>
                <a:close/>
                <a:moveTo>
                  <a:pt x="5553446" y="2898555"/>
                </a:moveTo>
                <a:lnTo>
                  <a:pt x="5553446" y="2900713"/>
                </a:lnTo>
                <a:lnTo>
                  <a:pt x="5554525" y="2900713"/>
                </a:lnTo>
                <a:lnTo>
                  <a:pt x="5554525" y="2898555"/>
                </a:lnTo>
                <a:close/>
                <a:moveTo>
                  <a:pt x="2728109" y="2898429"/>
                </a:moveTo>
                <a:cubicBezTo>
                  <a:pt x="2725231" y="2899149"/>
                  <a:pt x="2723793" y="2900947"/>
                  <a:pt x="2723793" y="2903824"/>
                </a:cubicBezTo>
                <a:lnTo>
                  <a:pt x="2727030" y="2905982"/>
                </a:lnTo>
                <a:lnTo>
                  <a:pt x="2730267" y="2902745"/>
                </a:lnTo>
                <a:lnTo>
                  <a:pt x="2730267" y="2900587"/>
                </a:lnTo>
                <a:close/>
                <a:moveTo>
                  <a:pt x="3141891" y="2898420"/>
                </a:moveTo>
                <a:lnTo>
                  <a:pt x="3141891" y="2899499"/>
                </a:lnTo>
                <a:lnTo>
                  <a:pt x="3144049" y="2899499"/>
                </a:lnTo>
                <a:lnTo>
                  <a:pt x="3144049" y="2898420"/>
                </a:lnTo>
                <a:close/>
                <a:moveTo>
                  <a:pt x="4754555" y="2897834"/>
                </a:moveTo>
                <a:cubicBezTo>
                  <a:pt x="4751138" y="2898194"/>
                  <a:pt x="4747542" y="2902869"/>
                  <a:pt x="4743765" y="2911861"/>
                </a:cubicBezTo>
                <a:lnTo>
                  <a:pt x="4743765" y="2912940"/>
                </a:lnTo>
                <a:lnTo>
                  <a:pt x="4744844" y="2912940"/>
                </a:lnTo>
                <a:cubicBezTo>
                  <a:pt x="4748081" y="2903589"/>
                  <a:pt x="4751678" y="2898913"/>
                  <a:pt x="4755634" y="2898913"/>
                </a:cubicBezTo>
                <a:lnTo>
                  <a:pt x="4755634" y="2897834"/>
                </a:lnTo>
                <a:close/>
                <a:moveTo>
                  <a:pt x="1061309" y="2897341"/>
                </a:moveTo>
                <a:lnTo>
                  <a:pt x="1073043" y="2897341"/>
                </a:lnTo>
                <a:lnTo>
                  <a:pt x="1073043" y="2900578"/>
                </a:lnTo>
                <a:lnTo>
                  <a:pt x="1075201" y="2900578"/>
                </a:lnTo>
                <a:cubicBezTo>
                  <a:pt x="1075201" y="2898420"/>
                  <a:pt x="1075919" y="2897341"/>
                  <a:pt x="1077358" y="2897341"/>
                </a:cubicBezTo>
                <a:lnTo>
                  <a:pt x="1084911" y="2897341"/>
                </a:lnTo>
                <a:cubicBezTo>
                  <a:pt x="1090575" y="2897701"/>
                  <a:pt x="1093408" y="2900578"/>
                  <a:pt x="1093408" y="2905973"/>
                </a:cubicBezTo>
                <a:lnTo>
                  <a:pt x="1096644" y="2909210"/>
                </a:lnTo>
                <a:cubicBezTo>
                  <a:pt x="1096644" y="2911368"/>
                  <a:pt x="1092733" y="2912807"/>
                  <a:pt x="1084911" y="2913526"/>
                </a:cubicBezTo>
                <a:lnTo>
                  <a:pt x="1076280" y="2911368"/>
                </a:lnTo>
                <a:lnTo>
                  <a:pt x="1075201" y="2912447"/>
                </a:lnTo>
                <a:lnTo>
                  <a:pt x="1074121" y="2912447"/>
                </a:lnTo>
                <a:lnTo>
                  <a:pt x="1069806" y="2911368"/>
                </a:lnTo>
                <a:lnTo>
                  <a:pt x="1064546" y="2912447"/>
                </a:lnTo>
                <a:lnTo>
                  <a:pt x="1060229" y="2911368"/>
                </a:lnTo>
                <a:lnTo>
                  <a:pt x="1053755" y="2913526"/>
                </a:lnTo>
                <a:cubicBezTo>
                  <a:pt x="1045033" y="2913526"/>
                  <a:pt x="1038965" y="2912087"/>
                  <a:pt x="1035548" y="2909210"/>
                </a:cubicBezTo>
                <a:lnTo>
                  <a:pt x="1034468" y="2909210"/>
                </a:lnTo>
                <a:cubicBezTo>
                  <a:pt x="1031769" y="2911368"/>
                  <a:pt x="1029252" y="2912447"/>
                  <a:pt x="1026916" y="2912447"/>
                </a:cubicBezTo>
                <a:cubicBezTo>
                  <a:pt x="1023408" y="2911368"/>
                  <a:pt x="1021655" y="2908850"/>
                  <a:pt x="1021655" y="2904894"/>
                </a:cubicBezTo>
                <a:lnTo>
                  <a:pt x="1021655" y="2903815"/>
                </a:lnTo>
                <a:cubicBezTo>
                  <a:pt x="1021655" y="2902736"/>
                  <a:pt x="1026644" y="2901297"/>
                  <a:pt x="1036625" y="2899499"/>
                </a:cubicBezTo>
                <a:lnTo>
                  <a:pt x="1037706" y="2898420"/>
                </a:lnTo>
                <a:cubicBezTo>
                  <a:pt x="1041842" y="2900578"/>
                  <a:pt x="1046112" y="2901657"/>
                  <a:pt x="1050519" y="2901657"/>
                </a:cubicBezTo>
                <a:close/>
                <a:moveTo>
                  <a:pt x="8756706" y="2896667"/>
                </a:moveTo>
                <a:lnTo>
                  <a:pt x="8755627" y="2902062"/>
                </a:lnTo>
                <a:lnTo>
                  <a:pt x="8756706" y="2906378"/>
                </a:lnTo>
                <a:lnTo>
                  <a:pt x="8755627" y="2907457"/>
                </a:lnTo>
                <a:lnTo>
                  <a:pt x="8757785" y="2907457"/>
                </a:lnTo>
                <a:lnTo>
                  <a:pt x="8757785" y="2906378"/>
                </a:lnTo>
                <a:lnTo>
                  <a:pt x="8756706" y="2900983"/>
                </a:lnTo>
                <a:lnTo>
                  <a:pt x="8758864" y="2900983"/>
                </a:lnTo>
                <a:lnTo>
                  <a:pt x="8758864" y="2899904"/>
                </a:lnTo>
                <a:lnTo>
                  <a:pt x="8757785" y="2896667"/>
                </a:lnTo>
                <a:close/>
                <a:moveTo>
                  <a:pt x="6772288" y="2896313"/>
                </a:moveTo>
                <a:lnTo>
                  <a:pt x="6772288" y="2898471"/>
                </a:lnTo>
                <a:lnTo>
                  <a:pt x="6773367" y="2898471"/>
                </a:lnTo>
                <a:lnTo>
                  <a:pt x="6775525" y="2896313"/>
                </a:lnTo>
                <a:close/>
                <a:moveTo>
                  <a:pt x="6732364" y="2895234"/>
                </a:moveTo>
                <a:lnTo>
                  <a:pt x="6732364" y="2897392"/>
                </a:lnTo>
                <a:lnTo>
                  <a:pt x="6734522" y="2897392"/>
                </a:lnTo>
                <a:close/>
                <a:moveTo>
                  <a:pt x="3126920" y="2895183"/>
                </a:moveTo>
                <a:lnTo>
                  <a:pt x="3126920" y="2896262"/>
                </a:lnTo>
                <a:lnTo>
                  <a:pt x="3129078" y="2896262"/>
                </a:lnTo>
                <a:lnTo>
                  <a:pt x="3129078" y="2895183"/>
                </a:lnTo>
                <a:close/>
                <a:moveTo>
                  <a:pt x="3095764" y="2895183"/>
                </a:moveTo>
                <a:lnTo>
                  <a:pt x="3095764" y="2897341"/>
                </a:lnTo>
                <a:lnTo>
                  <a:pt x="3096843" y="2897341"/>
                </a:lnTo>
                <a:lnTo>
                  <a:pt x="3096843" y="2895183"/>
                </a:lnTo>
                <a:close/>
                <a:moveTo>
                  <a:pt x="3072160" y="2895183"/>
                </a:moveTo>
                <a:lnTo>
                  <a:pt x="3072160" y="2897341"/>
                </a:lnTo>
                <a:lnTo>
                  <a:pt x="3074318" y="2897341"/>
                </a:lnTo>
                <a:lnTo>
                  <a:pt x="3074318" y="2895183"/>
                </a:lnTo>
                <a:close/>
                <a:moveTo>
                  <a:pt x="5184306" y="2894778"/>
                </a:moveTo>
                <a:lnTo>
                  <a:pt x="5184306" y="2896936"/>
                </a:lnTo>
                <a:lnTo>
                  <a:pt x="5186464" y="2894778"/>
                </a:lnTo>
                <a:close/>
                <a:moveTo>
                  <a:pt x="8728517" y="2894509"/>
                </a:moveTo>
                <a:cubicBezTo>
                  <a:pt x="8725640" y="2895228"/>
                  <a:pt x="8724201" y="2896667"/>
                  <a:pt x="8724201" y="2898825"/>
                </a:cubicBezTo>
                <a:lnTo>
                  <a:pt x="8726359" y="2905299"/>
                </a:lnTo>
                <a:lnTo>
                  <a:pt x="8726359" y="2906378"/>
                </a:lnTo>
                <a:cubicBezTo>
                  <a:pt x="8723482" y="2909615"/>
                  <a:pt x="8722043" y="2915010"/>
                  <a:pt x="8722043" y="2922563"/>
                </a:cubicBezTo>
                <a:lnTo>
                  <a:pt x="8723122" y="2922563"/>
                </a:lnTo>
                <a:cubicBezTo>
                  <a:pt x="8732473" y="2922563"/>
                  <a:pt x="8737149" y="2917168"/>
                  <a:pt x="8737149" y="2906378"/>
                </a:cubicBezTo>
                <a:cubicBezTo>
                  <a:pt x="8738588" y="2906378"/>
                  <a:pt x="8739307" y="2905299"/>
                  <a:pt x="8739307" y="2903141"/>
                </a:cubicBezTo>
                <a:lnTo>
                  <a:pt x="8740386" y="2902062"/>
                </a:lnTo>
                <a:lnTo>
                  <a:pt x="8741465" y="2902062"/>
                </a:lnTo>
                <a:lnTo>
                  <a:pt x="8749153" y="2903141"/>
                </a:lnTo>
                <a:lnTo>
                  <a:pt x="8750232" y="2902062"/>
                </a:lnTo>
                <a:cubicBezTo>
                  <a:pt x="8749333" y="2897746"/>
                  <a:pt x="8748209" y="2895588"/>
                  <a:pt x="8746860" y="2895588"/>
                </a:cubicBezTo>
                <a:lnTo>
                  <a:pt x="8738228" y="2895588"/>
                </a:lnTo>
                <a:close/>
                <a:moveTo>
                  <a:pt x="3136496" y="2894239"/>
                </a:moveTo>
                <a:lnTo>
                  <a:pt x="3136496" y="2895183"/>
                </a:lnTo>
                <a:lnTo>
                  <a:pt x="3138654" y="2895183"/>
                </a:lnTo>
                <a:lnTo>
                  <a:pt x="3138654" y="2894239"/>
                </a:lnTo>
                <a:close/>
                <a:moveTo>
                  <a:pt x="3740589" y="2892890"/>
                </a:moveTo>
                <a:cubicBezTo>
                  <a:pt x="3736273" y="2893250"/>
                  <a:pt x="3734115" y="2894329"/>
                  <a:pt x="3734115" y="2896127"/>
                </a:cubicBezTo>
                <a:lnTo>
                  <a:pt x="3737352" y="2897206"/>
                </a:lnTo>
                <a:lnTo>
                  <a:pt x="3740589" y="2896127"/>
                </a:lnTo>
                <a:close/>
                <a:moveTo>
                  <a:pt x="3597891" y="2892890"/>
                </a:moveTo>
                <a:cubicBezTo>
                  <a:pt x="3596452" y="2892890"/>
                  <a:pt x="3595733" y="2893969"/>
                  <a:pt x="3595733" y="2896127"/>
                </a:cubicBezTo>
                <a:lnTo>
                  <a:pt x="3596812" y="2899364"/>
                </a:lnTo>
                <a:lnTo>
                  <a:pt x="3598970" y="2899364"/>
                </a:lnTo>
                <a:lnTo>
                  <a:pt x="3601128" y="2897206"/>
                </a:lnTo>
                <a:lnTo>
                  <a:pt x="3601128" y="2895048"/>
                </a:lnTo>
                <a:lnTo>
                  <a:pt x="3598970" y="2892890"/>
                </a:lnTo>
                <a:close/>
                <a:moveTo>
                  <a:pt x="5200491" y="2892620"/>
                </a:moveTo>
                <a:lnTo>
                  <a:pt x="5198333" y="2894778"/>
                </a:lnTo>
                <a:lnTo>
                  <a:pt x="5201570" y="2898015"/>
                </a:lnTo>
                <a:lnTo>
                  <a:pt x="5203728" y="2895857"/>
                </a:lnTo>
                <a:lnTo>
                  <a:pt x="5203728" y="2894778"/>
                </a:lnTo>
                <a:lnTo>
                  <a:pt x="5201570" y="2892620"/>
                </a:lnTo>
                <a:close/>
                <a:moveTo>
                  <a:pt x="4758871" y="2892439"/>
                </a:moveTo>
                <a:lnTo>
                  <a:pt x="4758871" y="2894597"/>
                </a:lnTo>
                <a:lnTo>
                  <a:pt x="4759950" y="2894597"/>
                </a:lnTo>
                <a:lnTo>
                  <a:pt x="4759950" y="2892439"/>
                </a:lnTo>
                <a:close/>
                <a:moveTo>
                  <a:pt x="3081871" y="2892081"/>
                </a:moveTo>
                <a:lnTo>
                  <a:pt x="3081871" y="2896262"/>
                </a:lnTo>
                <a:lnTo>
                  <a:pt x="3082816" y="2896262"/>
                </a:lnTo>
                <a:lnTo>
                  <a:pt x="3082816" y="2892081"/>
                </a:lnTo>
                <a:close/>
                <a:moveTo>
                  <a:pt x="6591015" y="2891997"/>
                </a:moveTo>
                <a:cubicBezTo>
                  <a:pt x="6591015" y="2894155"/>
                  <a:pt x="6591734" y="2895234"/>
                  <a:pt x="6593173" y="2895234"/>
                </a:cubicBezTo>
                <a:lnTo>
                  <a:pt x="6609358" y="2894155"/>
                </a:lnTo>
                <a:lnTo>
                  <a:pt x="6610437" y="2895234"/>
                </a:lnTo>
                <a:lnTo>
                  <a:pt x="6611516" y="2895234"/>
                </a:lnTo>
                <a:lnTo>
                  <a:pt x="6614753" y="2894155"/>
                </a:lnTo>
                <a:lnTo>
                  <a:pt x="6620148" y="2895234"/>
                </a:lnTo>
                <a:lnTo>
                  <a:pt x="6633096" y="2893076"/>
                </a:lnTo>
                <a:lnTo>
                  <a:pt x="6639570" y="2894155"/>
                </a:lnTo>
                <a:lnTo>
                  <a:pt x="6650360" y="2893076"/>
                </a:lnTo>
                <a:lnTo>
                  <a:pt x="6656834" y="2895234"/>
                </a:lnTo>
                <a:lnTo>
                  <a:pt x="6665466" y="2895234"/>
                </a:lnTo>
                <a:lnTo>
                  <a:pt x="6673019" y="2894155"/>
                </a:lnTo>
                <a:lnTo>
                  <a:pt x="6675177" y="2896313"/>
                </a:lnTo>
                <a:cubicBezTo>
                  <a:pt x="6675177" y="2894875"/>
                  <a:pt x="6676256" y="2894155"/>
                  <a:pt x="6678414" y="2894155"/>
                </a:cubicBezTo>
                <a:lnTo>
                  <a:pt x="6696757" y="2895234"/>
                </a:lnTo>
                <a:lnTo>
                  <a:pt x="6697836" y="2894155"/>
                </a:lnTo>
                <a:lnTo>
                  <a:pt x="6698915" y="2894155"/>
                </a:lnTo>
                <a:lnTo>
                  <a:pt x="6705389" y="2895234"/>
                </a:lnTo>
                <a:lnTo>
                  <a:pt x="6707547" y="2895234"/>
                </a:lnTo>
                <a:lnTo>
                  <a:pt x="6707547" y="2891997"/>
                </a:lnTo>
                <a:cubicBezTo>
                  <a:pt x="6708986" y="2891997"/>
                  <a:pt x="6709705" y="2893076"/>
                  <a:pt x="6709705" y="2895234"/>
                </a:cubicBezTo>
                <a:cubicBezTo>
                  <a:pt x="6713302" y="2895234"/>
                  <a:pt x="6715100" y="2895954"/>
                  <a:pt x="6715100" y="2897392"/>
                </a:cubicBezTo>
                <a:lnTo>
                  <a:pt x="6715100" y="2898471"/>
                </a:lnTo>
                <a:lnTo>
                  <a:pt x="6717258" y="2896313"/>
                </a:lnTo>
                <a:lnTo>
                  <a:pt x="6716179" y="2895234"/>
                </a:lnTo>
                <a:cubicBezTo>
                  <a:pt x="6717618" y="2895234"/>
                  <a:pt x="6718337" y="2894155"/>
                  <a:pt x="6718337" y="2891997"/>
                </a:cubicBezTo>
                <a:cubicBezTo>
                  <a:pt x="6726250" y="2893436"/>
                  <a:pt x="6738479" y="2894155"/>
                  <a:pt x="6755024" y="2894155"/>
                </a:cubicBezTo>
                <a:lnTo>
                  <a:pt x="6765814" y="2894155"/>
                </a:lnTo>
                <a:lnTo>
                  <a:pt x="6774446" y="2891997"/>
                </a:lnTo>
                <a:lnTo>
                  <a:pt x="6774446" y="2894155"/>
                </a:lnTo>
                <a:lnTo>
                  <a:pt x="6778762" y="2894155"/>
                </a:lnTo>
                <a:lnTo>
                  <a:pt x="6784157" y="2895234"/>
                </a:lnTo>
                <a:lnTo>
                  <a:pt x="6790631" y="2894155"/>
                </a:lnTo>
                <a:lnTo>
                  <a:pt x="6799263" y="2894155"/>
                </a:lnTo>
                <a:lnTo>
                  <a:pt x="6804658" y="2895234"/>
                </a:lnTo>
                <a:lnTo>
                  <a:pt x="6804658" y="2898471"/>
                </a:lnTo>
                <a:cubicBezTo>
                  <a:pt x="6802500" y="2901529"/>
                  <a:pt x="6801421" y="2906204"/>
                  <a:pt x="6801421" y="2912498"/>
                </a:cubicBezTo>
                <a:lnTo>
                  <a:pt x="6804658" y="2915735"/>
                </a:lnTo>
                <a:lnTo>
                  <a:pt x="6804658" y="2924367"/>
                </a:lnTo>
                <a:lnTo>
                  <a:pt x="6801421" y="2929762"/>
                </a:lnTo>
                <a:lnTo>
                  <a:pt x="6802500" y="2930841"/>
                </a:lnTo>
                <a:lnTo>
                  <a:pt x="6802500" y="2931920"/>
                </a:lnTo>
                <a:lnTo>
                  <a:pt x="6800342" y="2941631"/>
                </a:lnTo>
                <a:lnTo>
                  <a:pt x="6802500" y="2943789"/>
                </a:lnTo>
                <a:lnTo>
                  <a:pt x="6802500" y="2952421"/>
                </a:lnTo>
                <a:lnTo>
                  <a:pt x="6801421" y="2953500"/>
                </a:lnTo>
                <a:lnTo>
                  <a:pt x="6802500" y="2954579"/>
                </a:lnTo>
                <a:cubicBezTo>
                  <a:pt x="6801960" y="2969326"/>
                  <a:pt x="6801241" y="2976699"/>
                  <a:pt x="6800342" y="2976699"/>
                </a:cubicBezTo>
                <a:lnTo>
                  <a:pt x="6801421" y="2977778"/>
                </a:lnTo>
                <a:lnTo>
                  <a:pt x="6801421" y="2979936"/>
                </a:lnTo>
                <a:cubicBezTo>
                  <a:pt x="6801241" y="2983533"/>
                  <a:pt x="6800522" y="2985331"/>
                  <a:pt x="6799263" y="2985331"/>
                </a:cubicBezTo>
                <a:lnTo>
                  <a:pt x="6800342" y="2986410"/>
                </a:lnTo>
                <a:lnTo>
                  <a:pt x="6800342" y="2988568"/>
                </a:lnTo>
                <a:lnTo>
                  <a:pt x="6792789" y="2988568"/>
                </a:lnTo>
                <a:lnTo>
                  <a:pt x="6788473" y="2985331"/>
                </a:lnTo>
                <a:cubicBezTo>
                  <a:pt x="6787034" y="2985691"/>
                  <a:pt x="6785595" y="2987489"/>
                  <a:pt x="6784157" y="2990726"/>
                </a:cubicBezTo>
                <a:lnTo>
                  <a:pt x="6765814" y="2989647"/>
                </a:lnTo>
                <a:lnTo>
                  <a:pt x="6761498" y="2989647"/>
                </a:lnTo>
                <a:lnTo>
                  <a:pt x="6757182" y="2988568"/>
                </a:lnTo>
                <a:lnTo>
                  <a:pt x="6752866" y="2989647"/>
                </a:lnTo>
                <a:lnTo>
                  <a:pt x="6750707" y="2989647"/>
                </a:lnTo>
                <a:lnTo>
                  <a:pt x="6750707" y="2969146"/>
                </a:lnTo>
                <a:lnTo>
                  <a:pt x="6751787" y="2964830"/>
                </a:lnTo>
                <a:lnTo>
                  <a:pt x="6750707" y="2952421"/>
                </a:lnTo>
                <a:lnTo>
                  <a:pt x="6750707" y="2949184"/>
                </a:lnTo>
                <a:lnTo>
                  <a:pt x="6735601" y="2950263"/>
                </a:lnTo>
                <a:lnTo>
                  <a:pt x="6716179" y="2948105"/>
                </a:lnTo>
                <a:lnTo>
                  <a:pt x="6707547" y="2950263"/>
                </a:lnTo>
                <a:lnTo>
                  <a:pt x="6706468" y="2949184"/>
                </a:lnTo>
                <a:lnTo>
                  <a:pt x="6705389" y="2949184"/>
                </a:lnTo>
                <a:cubicBezTo>
                  <a:pt x="6701793" y="2949544"/>
                  <a:pt x="6699994" y="2950623"/>
                  <a:pt x="6699994" y="2952421"/>
                </a:cubicBezTo>
                <a:lnTo>
                  <a:pt x="6697836" y="2952421"/>
                </a:lnTo>
                <a:cubicBezTo>
                  <a:pt x="6697836" y="2950084"/>
                  <a:pt x="6693161" y="2948645"/>
                  <a:pt x="6683809" y="2948105"/>
                </a:cubicBezTo>
                <a:lnTo>
                  <a:pt x="6682730" y="2947026"/>
                </a:lnTo>
                <a:cubicBezTo>
                  <a:pt x="6682730" y="2948825"/>
                  <a:pt x="6679493" y="2949904"/>
                  <a:pt x="6673019" y="2950263"/>
                </a:cubicBezTo>
                <a:lnTo>
                  <a:pt x="6673019" y="2952421"/>
                </a:lnTo>
                <a:lnTo>
                  <a:pt x="6670861" y="2952421"/>
                </a:lnTo>
                <a:lnTo>
                  <a:pt x="6670861" y="2950263"/>
                </a:lnTo>
                <a:lnTo>
                  <a:pt x="6662229" y="2950263"/>
                </a:lnTo>
                <a:lnTo>
                  <a:pt x="6662229" y="2952421"/>
                </a:lnTo>
                <a:lnTo>
                  <a:pt x="6660071" y="2952421"/>
                </a:lnTo>
                <a:lnTo>
                  <a:pt x="6660071" y="2950263"/>
                </a:lnTo>
                <a:lnTo>
                  <a:pt x="6630938" y="2949184"/>
                </a:lnTo>
                <a:lnTo>
                  <a:pt x="6620148" y="2949184"/>
                </a:lnTo>
                <a:cubicBezTo>
                  <a:pt x="6615113" y="2949184"/>
                  <a:pt x="6612595" y="2950263"/>
                  <a:pt x="6612595" y="2952421"/>
                </a:cubicBezTo>
                <a:lnTo>
                  <a:pt x="6606121" y="2952421"/>
                </a:lnTo>
                <a:lnTo>
                  <a:pt x="6606121" y="2950263"/>
                </a:lnTo>
                <a:lnTo>
                  <a:pt x="6595331" y="2950263"/>
                </a:lnTo>
                <a:lnTo>
                  <a:pt x="6594252" y="2949184"/>
                </a:lnTo>
                <a:cubicBezTo>
                  <a:pt x="6592094" y="2949184"/>
                  <a:pt x="6591015" y="2950263"/>
                  <a:pt x="6591015" y="2952421"/>
                </a:cubicBezTo>
                <a:lnTo>
                  <a:pt x="6589936" y="2952421"/>
                </a:lnTo>
                <a:cubicBezTo>
                  <a:pt x="6589936" y="2950803"/>
                  <a:pt x="6587418" y="2949005"/>
                  <a:pt x="6582383" y="2947026"/>
                </a:cubicBezTo>
                <a:cubicBezTo>
                  <a:pt x="6580045" y="2949184"/>
                  <a:pt x="6572492" y="2950263"/>
                  <a:pt x="6559724" y="2950263"/>
                </a:cubicBezTo>
                <a:lnTo>
                  <a:pt x="6557566" y="2944868"/>
                </a:lnTo>
                <a:lnTo>
                  <a:pt x="6558645" y="2929762"/>
                </a:lnTo>
                <a:lnTo>
                  <a:pt x="6558645" y="2923288"/>
                </a:lnTo>
                <a:lnTo>
                  <a:pt x="6559724" y="2922209"/>
                </a:lnTo>
                <a:lnTo>
                  <a:pt x="6557566" y="2908182"/>
                </a:lnTo>
                <a:lnTo>
                  <a:pt x="6558645" y="2902787"/>
                </a:lnTo>
                <a:lnTo>
                  <a:pt x="6557566" y="2896313"/>
                </a:lnTo>
                <a:lnTo>
                  <a:pt x="6558645" y="2895234"/>
                </a:lnTo>
                <a:lnTo>
                  <a:pt x="6568356" y="2895234"/>
                </a:lnTo>
                <a:lnTo>
                  <a:pt x="6572672" y="2898471"/>
                </a:lnTo>
                <a:cubicBezTo>
                  <a:pt x="6572672" y="2895594"/>
                  <a:pt x="6575190" y="2894155"/>
                  <a:pt x="6580225" y="2894155"/>
                </a:cubicBezTo>
                <a:lnTo>
                  <a:pt x="6588857" y="2895234"/>
                </a:lnTo>
                <a:cubicBezTo>
                  <a:pt x="6588857" y="2893076"/>
                  <a:pt x="6589576" y="2891997"/>
                  <a:pt x="6591015" y="2891997"/>
                </a:cubicBezTo>
                <a:close/>
                <a:moveTo>
                  <a:pt x="9239411" y="2891727"/>
                </a:moveTo>
                <a:lnTo>
                  <a:pt x="9239411" y="2895099"/>
                </a:lnTo>
                <a:lnTo>
                  <a:pt x="9241569" y="2897257"/>
                </a:lnTo>
                <a:lnTo>
                  <a:pt x="9244806" y="2894020"/>
                </a:lnTo>
                <a:lnTo>
                  <a:pt x="9241569" y="2891727"/>
                </a:lnTo>
                <a:close/>
                <a:moveTo>
                  <a:pt x="5587569" y="2891137"/>
                </a:moveTo>
                <a:lnTo>
                  <a:pt x="5585411" y="2893295"/>
                </a:lnTo>
                <a:lnTo>
                  <a:pt x="5585411" y="2894374"/>
                </a:lnTo>
                <a:lnTo>
                  <a:pt x="5587569" y="2894374"/>
                </a:lnTo>
                <a:close/>
                <a:moveTo>
                  <a:pt x="3042083" y="2891002"/>
                </a:moveTo>
                <a:lnTo>
                  <a:pt x="3042083" y="2896262"/>
                </a:lnTo>
                <a:lnTo>
                  <a:pt x="3043162" y="2896262"/>
                </a:lnTo>
                <a:lnTo>
                  <a:pt x="3043162" y="2891002"/>
                </a:lnTo>
                <a:close/>
                <a:moveTo>
                  <a:pt x="9082281" y="2890648"/>
                </a:moveTo>
                <a:lnTo>
                  <a:pt x="9082281" y="2894020"/>
                </a:lnTo>
                <a:lnTo>
                  <a:pt x="9083360" y="2894020"/>
                </a:lnTo>
                <a:lnTo>
                  <a:pt x="9083360" y="2890648"/>
                </a:lnTo>
                <a:close/>
                <a:moveTo>
                  <a:pt x="4762108" y="2890281"/>
                </a:moveTo>
                <a:lnTo>
                  <a:pt x="4762108" y="2891360"/>
                </a:lnTo>
                <a:lnTo>
                  <a:pt x="4768582" y="2891360"/>
                </a:lnTo>
                <a:lnTo>
                  <a:pt x="4768582" y="2890281"/>
                </a:lnTo>
                <a:close/>
                <a:moveTo>
                  <a:pt x="7675842" y="2890193"/>
                </a:moveTo>
                <a:lnTo>
                  <a:pt x="7673684" y="2898825"/>
                </a:lnTo>
                <a:lnTo>
                  <a:pt x="7678000" y="2898825"/>
                </a:lnTo>
                <a:lnTo>
                  <a:pt x="7676921" y="2897746"/>
                </a:lnTo>
                <a:lnTo>
                  <a:pt x="7676921" y="2896667"/>
                </a:lnTo>
                <a:lnTo>
                  <a:pt x="7678000" y="2890193"/>
                </a:lnTo>
                <a:close/>
                <a:moveTo>
                  <a:pt x="3248173" y="2889923"/>
                </a:moveTo>
                <a:lnTo>
                  <a:pt x="3248173" y="2891002"/>
                </a:lnTo>
                <a:lnTo>
                  <a:pt x="3251410" y="2891002"/>
                </a:lnTo>
                <a:lnTo>
                  <a:pt x="3251410" y="2889923"/>
                </a:lnTo>
                <a:close/>
                <a:moveTo>
                  <a:pt x="3241699" y="2889923"/>
                </a:moveTo>
                <a:lnTo>
                  <a:pt x="3241699" y="2891002"/>
                </a:lnTo>
                <a:lnTo>
                  <a:pt x="3246015" y="2891002"/>
                </a:lnTo>
                <a:lnTo>
                  <a:pt x="3246015" y="2889923"/>
                </a:lnTo>
                <a:close/>
                <a:moveTo>
                  <a:pt x="576039" y="2889788"/>
                </a:moveTo>
                <a:lnTo>
                  <a:pt x="576039" y="2892890"/>
                </a:lnTo>
                <a:lnTo>
                  <a:pt x="577118" y="2898015"/>
                </a:lnTo>
                <a:lnTo>
                  <a:pt x="574960" y="2900038"/>
                </a:lnTo>
                <a:lnTo>
                  <a:pt x="574960" y="2900983"/>
                </a:lnTo>
                <a:lnTo>
                  <a:pt x="577118" y="2903141"/>
                </a:lnTo>
                <a:lnTo>
                  <a:pt x="581164" y="2903141"/>
                </a:lnTo>
                <a:lnTo>
                  <a:pt x="581164" y="2898015"/>
                </a:lnTo>
                <a:cubicBezTo>
                  <a:pt x="578467" y="2898015"/>
                  <a:pt x="577118" y="2895273"/>
                  <a:pt x="577118" y="2889788"/>
                </a:cubicBezTo>
                <a:close/>
                <a:moveTo>
                  <a:pt x="9113707" y="2889569"/>
                </a:moveTo>
                <a:lnTo>
                  <a:pt x="9112628" y="2890648"/>
                </a:lnTo>
                <a:lnTo>
                  <a:pt x="9112628" y="2891727"/>
                </a:lnTo>
                <a:lnTo>
                  <a:pt x="9115014" y="2897564"/>
                </a:lnTo>
                <a:lnTo>
                  <a:pt x="9114786" y="2899415"/>
                </a:lnTo>
                <a:lnTo>
                  <a:pt x="9116060" y="2900123"/>
                </a:lnTo>
                <a:lnTo>
                  <a:pt x="9120181" y="2910205"/>
                </a:lnTo>
                <a:cubicBezTo>
                  <a:pt x="9120181" y="2908767"/>
                  <a:pt x="9121260" y="2908047"/>
                  <a:pt x="9123418" y="2908047"/>
                </a:cubicBezTo>
                <a:lnTo>
                  <a:pt x="9124497" y="2906968"/>
                </a:lnTo>
                <a:lnTo>
                  <a:pt x="9124497" y="2904810"/>
                </a:lnTo>
                <a:lnTo>
                  <a:pt x="9116060" y="2900123"/>
                </a:lnTo>
                <a:lnTo>
                  <a:pt x="9115014" y="2897564"/>
                </a:lnTo>
                <a:lnTo>
                  <a:pt x="9115865" y="2890648"/>
                </a:lnTo>
                <a:lnTo>
                  <a:pt x="9114786" y="2889569"/>
                </a:lnTo>
                <a:close/>
                <a:moveTo>
                  <a:pt x="8647457" y="2889114"/>
                </a:moveTo>
                <a:lnTo>
                  <a:pt x="8647457" y="2891272"/>
                </a:lnTo>
                <a:lnTo>
                  <a:pt x="8648536" y="2891272"/>
                </a:lnTo>
                <a:lnTo>
                  <a:pt x="8648536" y="2889114"/>
                </a:lnTo>
                <a:close/>
                <a:moveTo>
                  <a:pt x="7651159" y="2889114"/>
                </a:moveTo>
                <a:lnTo>
                  <a:pt x="7646843" y="2892351"/>
                </a:lnTo>
                <a:lnTo>
                  <a:pt x="7641448" y="2892351"/>
                </a:lnTo>
                <a:lnTo>
                  <a:pt x="7641448" y="2895588"/>
                </a:lnTo>
                <a:lnTo>
                  <a:pt x="7643606" y="2903141"/>
                </a:lnTo>
                <a:lnTo>
                  <a:pt x="7615687" y="2927823"/>
                </a:lnTo>
                <a:lnTo>
                  <a:pt x="7610292" y="2927823"/>
                </a:lnTo>
                <a:lnTo>
                  <a:pt x="7610292" y="2929981"/>
                </a:lnTo>
                <a:cubicBezTo>
                  <a:pt x="7610292" y="2931959"/>
                  <a:pt x="7616721" y="2934792"/>
                  <a:pt x="7629579" y="2938478"/>
                </a:cubicBezTo>
                <a:lnTo>
                  <a:pt x="7632816" y="2935241"/>
                </a:lnTo>
                <a:lnTo>
                  <a:pt x="7634974" y="2935241"/>
                </a:lnTo>
                <a:cubicBezTo>
                  <a:pt x="7636413" y="2935241"/>
                  <a:pt x="7637132" y="2936320"/>
                  <a:pt x="7637132" y="2938478"/>
                </a:cubicBezTo>
                <a:lnTo>
                  <a:pt x="7638211" y="2938478"/>
                </a:lnTo>
                <a:cubicBezTo>
                  <a:pt x="7638211" y="2935601"/>
                  <a:pt x="7638931" y="2934162"/>
                  <a:pt x="7640369" y="2934162"/>
                </a:cubicBezTo>
                <a:lnTo>
                  <a:pt x="7643606" y="2934162"/>
                </a:lnTo>
                <a:lnTo>
                  <a:pt x="7651159" y="2935241"/>
                </a:lnTo>
                <a:lnTo>
                  <a:pt x="7652104" y="2934162"/>
                </a:lnTo>
                <a:lnTo>
                  <a:pt x="7652104" y="2920270"/>
                </a:lnTo>
                <a:lnTo>
                  <a:pt x="7651159" y="2915954"/>
                </a:lnTo>
                <a:lnTo>
                  <a:pt x="7653182" y="2909480"/>
                </a:lnTo>
                <a:lnTo>
                  <a:pt x="7652104" y="2895588"/>
                </a:lnTo>
                <a:lnTo>
                  <a:pt x="7653182" y="2890193"/>
                </a:lnTo>
                <a:lnTo>
                  <a:pt x="7652104" y="2889114"/>
                </a:lnTo>
                <a:close/>
                <a:moveTo>
                  <a:pt x="5650556" y="2888979"/>
                </a:moveTo>
                <a:lnTo>
                  <a:pt x="5652714" y="2888979"/>
                </a:lnTo>
                <a:lnTo>
                  <a:pt x="5652714" y="2891137"/>
                </a:lnTo>
                <a:lnTo>
                  <a:pt x="5643138" y="2897476"/>
                </a:lnTo>
                <a:lnTo>
                  <a:pt x="5642059" y="2896532"/>
                </a:lnTo>
                <a:cubicBezTo>
                  <a:pt x="5642239" y="2894374"/>
                  <a:pt x="5645071" y="2891856"/>
                  <a:pt x="5650556" y="2888979"/>
                </a:cubicBezTo>
                <a:close/>
                <a:moveTo>
                  <a:pt x="4740528" y="2888123"/>
                </a:moveTo>
                <a:lnTo>
                  <a:pt x="4740528" y="2889202"/>
                </a:lnTo>
                <a:lnTo>
                  <a:pt x="4742686" y="2889202"/>
                </a:lnTo>
                <a:lnTo>
                  <a:pt x="4742686" y="2888123"/>
                </a:lnTo>
                <a:close/>
                <a:moveTo>
                  <a:pt x="5645296" y="2887900"/>
                </a:moveTo>
                <a:lnTo>
                  <a:pt x="5646375" y="2888979"/>
                </a:lnTo>
                <a:lnTo>
                  <a:pt x="5646375" y="2891137"/>
                </a:lnTo>
                <a:cubicBezTo>
                  <a:pt x="5643498" y="2891137"/>
                  <a:pt x="5642059" y="2892576"/>
                  <a:pt x="5642059" y="2895453"/>
                </a:cubicBezTo>
                <a:lnTo>
                  <a:pt x="5639901" y="2895453"/>
                </a:lnTo>
                <a:lnTo>
                  <a:pt x="5637743" y="2893295"/>
                </a:lnTo>
                <a:cubicBezTo>
                  <a:pt x="5639901" y="2889698"/>
                  <a:pt x="5642419" y="2887900"/>
                  <a:pt x="5645296" y="2887900"/>
                </a:cubicBezTo>
                <a:close/>
                <a:moveTo>
                  <a:pt x="2605373" y="2887504"/>
                </a:moveTo>
                <a:lnTo>
                  <a:pt x="2604294" y="2897350"/>
                </a:lnTo>
                <a:lnTo>
                  <a:pt x="2608745" y="2909219"/>
                </a:lnTo>
                <a:lnTo>
                  <a:pt x="2606453" y="2915828"/>
                </a:lnTo>
                <a:lnTo>
                  <a:pt x="2607667" y="2916907"/>
                </a:lnTo>
                <a:lnTo>
                  <a:pt x="2615218" y="2916907"/>
                </a:lnTo>
                <a:lnTo>
                  <a:pt x="2622771" y="2917986"/>
                </a:lnTo>
                <a:lnTo>
                  <a:pt x="2624930" y="2904903"/>
                </a:lnTo>
                <a:lnTo>
                  <a:pt x="2621693" y="2900587"/>
                </a:lnTo>
                <a:cubicBezTo>
                  <a:pt x="2622052" y="2899149"/>
                  <a:pt x="2623851" y="2897710"/>
                  <a:pt x="2627088" y="2896271"/>
                </a:cubicBezTo>
                <a:lnTo>
                  <a:pt x="2624930" y="2889662"/>
                </a:lnTo>
                <a:lnTo>
                  <a:pt x="2616298" y="2890741"/>
                </a:lnTo>
                <a:close/>
                <a:moveTo>
                  <a:pt x="4770740" y="2887044"/>
                </a:moveTo>
                <a:lnTo>
                  <a:pt x="4770740" y="2888123"/>
                </a:lnTo>
                <a:lnTo>
                  <a:pt x="4772898" y="2888123"/>
                </a:lnTo>
                <a:lnTo>
                  <a:pt x="4772898" y="2887044"/>
                </a:lnTo>
                <a:close/>
                <a:moveTo>
                  <a:pt x="8698305" y="2886956"/>
                </a:moveTo>
                <a:lnTo>
                  <a:pt x="8692775" y="2893430"/>
                </a:lnTo>
                <a:lnTo>
                  <a:pt x="8693854" y="2894509"/>
                </a:lnTo>
                <a:lnTo>
                  <a:pt x="8693854" y="2895588"/>
                </a:lnTo>
                <a:lnTo>
                  <a:pt x="8702621" y="2893430"/>
                </a:lnTo>
                <a:lnTo>
                  <a:pt x="8702621" y="2890193"/>
                </a:lnTo>
                <a:close/>
                <a:moveTo>
                  <a:pt x="8260918" y="2886416"/>
                </a:moveTo>
                <a:lnTo>
                  <a:pt x="8258760" y="2888574"/>
                </a:lnTo>
                <a:lnTo>
                  <a:pt x="8259838" y="2889653"/>
                </a:lnTo>
                <a:lnTo>
                  <a:pt x="8263076" y="2889653"/>
                </a:lnTo>
                <a:lnTo>
                  <a:pt x="8263076" y="2886416"/>
                </a:lnTo>
                <a:close/>
                <a:moveTo>
                  <a:pt x="9227542" y="2885253"/>
                </a:moveTo>
                <a:lnTo>
                  <a:pt x="9223091" y="2889569"/>
                </a:lnTo>
                <a:lnTo>
                  <a:pt x="9223091" y="2890648"/>
                </a:lnTo>
                <a:lnTo>
                  <a:pt x="9225384" y="2892806"/>
                </a:lnTo>
                <a:lnTo>
                  <a:pt x="9227542" y="2892806"/>
                </a:lnTo>
                <a:lnTo>
                  <a:pt x="9228621" y="2887411"/>
                </a:lnTo>
                <a:lnTo>
                  <a:pt x="9228621" y="2885253"/>
                </a:lnTo>
                <a:close/>
                <a:moveTo>
                  <a:pt x="3074318" y="2884528"/>
                </a:moveTo>
                <a:lnTo>
                  <a:pt x="3062951" y="2889346"/>
                </a:lnTo>
                <a:lnTo>
                  <a:pt x="3062449" y="2888844"/>
                </a:lnTo>
                <a:lnTo>
                  <a:pt x="3061370" y="2888844"/>
                </a:lnTo>
                <a:lnTo>
                  <a:pt x="3058842" y="2891088"/>
                </a:lnTo>
                <a:lnTo>
                  <a:pt x="3053952" y="2893160"/>
                </a:lnTo>
                <a:cubicBezTo>
                  <a:pt x="3049995" y="2897386"/>
                  <a:pt x="3045320" y="2899499"/>
                  <a:pt x="3039925" y="2899499"/>
                </a:cubicBezTo>
                <a:lnTo>
                  <a:pt x="3038846" y="2904894"/>
                </a:lnTo>
                <a:lnTo>
                  <a:pt x="3038846" y="2905973"/>
                </a:lnTo>
                <a:lnTo>
                  <a:pt x="3039925" y="2905973"/>
                </a:lnTo>
                <a:cubicBezTo>
                  <a:pt x="3039925" y="2903096"/>
                  <a:pt x="3043881" y="2900218"/>
                  <a:pt x="3051794" y="2897341"/>
                </a:cubicBezTo>
                <a:lnTo>
                  <a:pt x="3058842" y="2891088"/>
                </a:lnTo>
                <a:lnTo>
                  <a:pt x="3062951" y="2889346"/>
                </a:lnTo>
                <a:lnTo>
                  <a:pt x="3063528" y="2889923"/>
                </a:lnTo>
                <a:lnTo>
                  <a:pt x="3064607" y="2889923"/>
                </a:lnTo>
                <a:lnTo>
                  <a:pt x="3063528" y="2891002"/>
                </a:lnTo>
                <a:lnTo>
                  <a:pt x="3063528" y="2894239"/>
                </a:lnTo>
                <a:lnTo>
                  <a:pt x="3065686" y="2894239"/>
                </a:lnTo>
                <a:cubicBezTo>
                  <a:pt x="3066405" y="2888484"/>
                  <a:pt x="3069283" y="2885607"/>
                  <a:pt x="3074318" y="2885607"/>
                </a:cubicBezTo>
                <a:close/>
                <a:moveTo>
                  <a:pt x="3043162" y="2883449"/>
                </a:moveTo>
                <a:lnTo>
                  <a:pt x="3042083" y="2886686"/>
                </a:lnTo>
                <a:lnTo>
                  <a:pt x="3042083" y="2887765"/>
                </a:lnTo>
                <a:lnTo>
                  <a:pt x="3043162" y="2887765"/>
                </a:lnTo>
                <a:lnTo>
                  <a:pt x="3044241" y="2884528"/>
                </a:lnTo>
                <a:lnTo>
                  <a:pt x="3044241" y="2883449"/>
                </a:lnTo>
                <a:close/>
                <a:moveTo>
                  <a:pt x="8696147" y="2878324"/>
                </a:moveTo>
                <a:lnTo>
                  <a:pt x="8696147" y="2879403"/>
                </a:lnTo>
                <a:lnTo>
                  <a:pt x="8699384" y="2879403"/>
                </a:lnTo>
                <a:lnTo>
                  <a:pt x="8699384" y="2878324"/>
                </a:lnTo>
                <a:close/>
                <a:moveTo>
                  <a:pt x="5766954" y="2878324"/>
                </a:moveTo>
                <a:cubicBezTo>
                  <a:pt x="5779092" y="2878324"/>
                  <a:pt x="5785162" y="2881875"/>
                  <a:pt x="5785162" y="2888979"/>
                </a:cubicBezTo>
                <a:cubicBezTo>
                  <a:pt x="5788489" y="2888979"/>
                  <a:pt x="5790602" y="2891811"/>
                  <a:pt x="5791501" y="2897476"/>
                </a:cubicBezTo>
                <a:lnTo>
                  <a:pt x="5786241" y="2900713"/>
                </a:lnTo>
                <a:lnTo>
                  <a:pt x="5780846" y="2899634"/>
                </a:lnTo>
                <a:lnTo>
                  <a:pt x="5773428" y="2900713"/>
                </a:lnTo>
                <a:lnTo>
                  <a:pt x="5762638" y="2897476"/>
                </a:lnTo>
                <a:lnTo>
                  <a:pt x="5746722" y="2900713"/>
                </a:lnTo>
                <a:lnTo>
                  <a:pt x="5739169" y="2900713"/>
                </a:lnTo>
                <a:lnTo>
                  <a:pt x="5731751" y="2899634"/>
                </a:lnTo>
                <a:lnTo>
                  <a:pt x="5731751" y="2900713"/>
                </a:lnTo>
                <a:cubicBezTo>
                  <a:pt x="5735258" y="2903231"/>
                  <a:pt x="5737011" y="2905389"/>
                  <a:pt x="5737011" y="2907187"/>
                </a:cubicBezTo>
                <a:lnTo>
                  <a:pt x="5735932" y="2908266"/>
                </a:lnTo>
                <a:lnTo>
                  <a:pt x="5735932" y="2909345"/>
                </a:lnTo>
                <a:lnTo>
                  <a:pt x="5737011" y="2910289"/>
                </a:lnTo>
                <a:lnTo>
                  <a:pt x="5737011" y="2911368"/>
                </a:lnTo>
                <a:lnTo>
                  <a:pt x="5732830" y="2921079"/>
                </a:lnTo>
                <a:lnTo>
                  <a:pt x="5735932" y="2926339"/>
                </a:lnTo>
                <a:lnTo>
                  <a:pt x="5735932" y="2929576"/>
                </a:lnTo>
                <a:lnTo>
                  <a:pt x="5733909" y="2932813"/>
                </a:lnTo>
                <a:lnTo>
                  <a:pt x="5733909" y="2934971"/>
                </a:lnTo>
                <a:lnTo>
                  <a:pt x="5738090" y="2940231"/>
                </a:lnTo>
                <a:lnTo>
                  <a:pt x="5738090" y="2945626"/>
                </a:lnTo>
                <a:lnTo>
                  <a:pt x="5734988" y="2949808"/>
                </a:lnTo>
                <a:lnTo>
                  <a:pt x="5734988" y="2957361"/>
                </a:lnTo>
                <a:lnTo>
                  <a:pt x="5733909" y="2964779"/>
                </a:lnTo>
                <a:cubicBezTo>
                  <a:pt x="5737416" y="2964959"/>
                  <a:pt x="5739169" y="2966038"/>
                  <a:pt x="5739169" y="2968016"/>
                </a:cubicBezTo>
                <a:lnTo>
                  <a:pt x="5739169" y="2972332"/>
                </a:lnTo>
                <a:lnTo>
                  <a:pt x="5735932" y="2976513"/>
                </a:lnTo>
                <a:cubicBezTo>
                  <a:pt x="5735932" y="2977952"/>
                  <a:pt x="5739889" y="2978671"/>
                  <a:pt x="5747801" y="2978671"/>
                </a:cubicBezTo>
                <a:cubicBezTo>
                  <a:pt x="5747801" y="2980110"/>
                  <a:pt x="5749195" y="2980829"/>
                  <a:pt x="5751982" y="2980829"/>
                </a:cubicBezTo>
                <a:cubicBezTo>
                  <a:pt x="5758547" y="2976513"/>
                  <a:pt x="5766009" y="2970084"/>
                  <a:pt x="5774372" y="2961542"/>
                </a:cubicBezTo>
                <a:lnTo>
                  <a:pt x="5775451" y="2961542"/>
                </a:lnTo>
                <a:lnTo>
                  <a:pt x="5780846" y="2966937"/>
                </a:lnTo>
                <a:cubicBezTo>
                  <a:pt x="5787590" y="2966937"/>
                  <a:pt x="5792940" y="2969769"/>
                  <a:pt x="5796896" y="2975434"/>
                </a:cubicBezTo>
                <a:lnTo>
                  <a:pt x="5796896" y="2980829"/>
                </a:lnTo>
                <a:cubicBezTo>
                  <a:pt x="5799684" y="2980829"/>
                  <a:pt x="5801077" y="2982942"/>
                  <a:pt x="5801077" y="2987168"/>
                </a:cubicBezTo>
                <a:lnTo>
                  <a:pt x="5801077" y="2990405"/>
                </a:lnTo>
                <a:lnTo>
                  <a:pt x="5797975" y="2993642"/>
                </a:lnTo>
                <a:lnTo>
                  <a:pt x="5796896" y="2993642"/>
                </a:lnTo>
                <a:lnTo>
                  <a:pt x="5777609" y="2989326"/>
                </a:lnTo>
                <a:lnTo>
                  <a:pt x="5770191" y="2989326"/>
                </a:lnTo>
                <a:lnTo>
                  <a:pt x="5747801" y="2990405"/>
                </a:lnTo>
                <a:lnTo>
                  <a:pt x="5738090" y="2986224"/>
                </a:lnTo>
                <a:cubicBezTo>
                  <a:pt x="5737911" y="2988112"/>
                  <a:pt x="5731526" y="2990585"/>
                  <a:pt x="5718938" y="2993642"/>
                </a:cubicBezTo>
                <a:lnTo>
                  <a:pt x="5713543" y="2991484"/>
                </a:lnTo>
                <a:lnTo>
                  <a:pt x="5707204" y="2993642"/>
                </a:lnTo>
                <a:lnTo>
                  <a:pt x="5705046" y="2993642"/>
                </a:lnTo>
                <a:cubicBezTo>
                  <a:pt x="5698662" y="2992743"/>
                  <a:pt x="5695470" y="2989551"/>
                  <a:pt x="5695470" y="2984066"/>
                </a:cubicBezTo>
                <a:lnTo>
                  <a:pt x="5693312" y="2984066"/>
                </a:lnTo>
                <a:cubicBezTo>
                  <a:pt x="5690614" y="2984066"/>
                  <a:pt x="5687737" y="2985819"/>
                  <a:pt x="5684680" y="2989326"/>
                </a:cubicBezTo>
                <a:cubicBezTo>
                  <a:pt x="5682612" y="2988607"/>
                  <a:pt x="5681577" y="2986494"/>
                  <a:pt x="5681577" y="2982987"/>
                </a:cubicBezTo>
                <a:lnTo>
                  <a:pt x="5682656" y="2981908"/>
                </a:lnTo>
                <a:lnTo>
                  <a:pt x="5680498" y="2981908"/>
                </a:lnTo>
                <a:lnTo>
                  <a:pt x="5680498" y="2989326"/>
                </a:lnTo>
                <a:lnTo>
                  <a:pt x="5670922" y="2989326"/>
                </a:lnTo>
                <a:lnTo>
                  <a:pt x="5659188" y="2990405"/>
                </a:lnTo>
                <a:lnTo>
                  <a:pt x="5655951" y="2989326"/>
                </a:lnTo>
                <a:cubicBezTo>
                  <a:pt x="5651815" y="2989686"/>
                  <a:pt x="5648623" y="2990765"/>
                  <a:pt x="5646375" y="2992563"/>
                </a:cubicBezTo>
                <a:lnTo>
                  <a:pt x="5645296" y="2992563"/>
                </a:lnTo>
                <a:cubicBezTo>
                  <a:pt x="5643857" y="2992563"/>
                  <a:pt x="5643138" y="2991484"/>
                  <a:pt x="5643138" y="2989326"/>
                </a:cubicBezTo>
                <a:lnTo>
                  <a:pt x="5642059" y="2990405"/>
                </a:lnTo>
                <a:lnTo>
                  <a:pt x="5630325" y="2990405"/>
                </a:lnTo>
                <a:cubicBezTo>
                  <a:pt x="5623941" y="2990405"/>
                  <a:pt x="5620749" y="2987933"/>
                  <a:pt x="5620749" y="2982987"/>
                </a:cubicBezTo>
                <a:lnTo>
                  <a:pt x="5623851" y="2981908"/>
                </a:lnTo>
                <a:lnTo>
                  <a:pt x="5631404" y="2984066"/>
                </a:lnTo>
                <a:cubicBezTo>
                  <a:pt x="5637248" y="2980469"/>
                  <a:pt x="5642554" y="2978671"/>
                  <a:pt x="5647319" y="2978671"/>
                </a:cubicBezTo>
                <a:lnTo>
                  <a:pt x="5647319" y="2979750"/>
                </a:lnTo>
                <a:lnTo>
                  <a:pt x="5650556" y="2978671"/>
                </a:lnTo>
                <a:lnTo>
                  <a:pt x="5663369" y="2981908"/>
                </a:lnTo>
                <a:lnTo>
                  <a:pt x="5674024" y="2981908"/>
                </a:lnTo>
                <a:lnTo>
                  <a:pt x="5672945" y="2974355"/>
                </a:lnTo>
                <a:lnTo>
                  <a:pt x="5674024" y="2966937"/>
                </a:lnTo>
                <a:lnTo>
                  <a:pt x="5672001" y="2960598"/>
                </a:lnTo>
                <a:cubicBezTo>
                  <a:pt x="5672001" y="2956282"/>
                  <a:pt x="5675553" y="2953404"/>
                  <a:pt x="5682656" y="2951966"/>
                </a:cubicBezTo>
                <a:lnTo>
                  <a:pt x="5682656" y="2948729"/>
                </a:lnTo>
                <a:lnTo>
                  <a:pt x="5674024" y="2950887"/>
                </a:lnTo>
                <a:lnTo>
                  <a:pt x="5672945" y="2949808"/>
                </a:lnTo>
                <a:lnTo>
                  <a:pt x="5672945" y="2947784"/>
                </a:lnTo>
                <a:cubicBezTo>
                  <a:pt x="5674384" y="2944907"/>
                  <a:pt x="5676182" y="2943468"/>
                  <a:pt x="5678340" y="2943468"/>
                </a:cubicBezTo>
                <a:lnTo>
                  <a:pt x="5678340" y="2939152"/>
                </a:lnTo>
                <a:lnTo>
                  <a:pt x="5676182" y="2931734"/>
                </a:lnTo>
                <a:lnTo>
                  <a:pt x="5677261" y="2925260"/>
                </a:lnTo>
                <a:lnTo>
                  <a:pt x="5675103" y="2920000"/>
                </a:lnTo>
                <a:lnTo>
                  <a:pt x="5677261" y="2913526"/>
                </a:lnTo>
                <a:lnTo>
                  <a:pt x="5676182" y="2906108"/>
                </a:lnTo>
                <a:lnTo>
                  <a:pt x="5678340" y="2896532"/>
                </a:lnTo>
                <a:lnTo>
                  <a:pt x="5678340" y="2895453"/>
                </a:lnTo>
                <a:lnTo>
                  <a:pt x="5677261" y="2895453"/>
                </a:lnTo>
                <a:cubicBezTo>
                  <a:pt x="5677261" y="2897521"/>
                  <a:pt x="5675823" y="2899274"/>
                  <a:pt x="5672945" y="2900713"/>
                </a:cubicBezTo>
                <a:lnTo>
                  <a:pt x="5670922" y="2900713"/>
                </a:lnTo>
                <a:lnTo>
                  <a:pt x="5667685" y="2899634"/>
                </a:lnTo>
                <a:lnTo>
                  <a:pt x="5662290" y="2900713"/>
                </a:lnTo>
                <a:lnTo>
                  <a:pt x="5659188" y="2900713"/>
                </a:lnTo>
                <a:lnTo>
                  <a:pt x="5649477" y="2899634"/>
                </a:lnTo>
                <a:lnTo>
                  <a:pt x="5645296" y="2900713"/>
                </a:lnTo>
                <a:lnTo>
                  <a:pt x="5644217" y="2899634"/>
                </a:lnTo>
                <a:lnTo>
                  <a:pt x="5644217" y="2897476"/>
                </a:lnTo>
                <a:lnTo>
                  <a:pt x="5653793" y="2891137"/>
                </a:lnTo>
                <a:lnTo>
                  <a:pt x="5654872" y="2891137"/>
                </a:lnTo>
                <a:lnTo>
                  <a:pt x="5659188" y="2893295"/>
                </a:lnTo>
                <a:lnTo>
                  <a:pt x="5672001" y="2890058"/>
                </a:lnTo>
                <a:cubicBezTo>
                  <a:pt x="5675148" y="2890058"/>
                  <a:pt x="5678340" y="2891137"/>
                  <a:pt x="5681577" y="2893295"/>
                </a:cubicBezTo>
                <a:lnTo>
                  <a:pt x="5696549" y="2888979"/>
                </a:lnTo>
                <a:cubicBezTo>
                  <a:pt x="5700775" y="2889878"/>
                  <a:pt x="5702888" y="2890957"/>
                  <a:pt x="5702888" y="2892216"/>
                </a:cubicBezTo>
                <a:lnTo>
                  <a:pt x="5703967" y="2891137"/>
                </a:lnTo>
                <a:lnTo>
                  <a:pt x="5706125" y="2891137"/>
                </a:lnTo>
                <a:cubicBezTo>
                  <a:pt x="5720332" y="2891137"/>
                  <a:pt x="5729593" y="2891856"/>
                  <a:pt x="5733909" y="2893295"/>
                </a:cubicBezTo>
                <a:cubicBezTo>
                  <a:pt x="5744519" y="2893295"/>
                  <a:pt x="5749824" y="2890777"/>
                  <a:pt x="5749824" y="2885742"/>
                </a:cubicBezTo>
                <a:close/>
                <a:moveTo>
                  <a:pt x="3735194" y="2877784"/>
                </a:moveTo>
                <a:lnTo>
                  <a:pt x="3733036" y="2879942"/>
                </a:lnTo>
                <a:lnTo>
                  <a:pt x="3733036" y="2881021"/>
                </a:lnTo>
                <a:lnTo>
                  <a:pt x="3737352" y="2884258"/>
                </a:lnTo>
                <a:lnTo>
                  <a:pt x="3738431" y="2883179"/>
                </a:lnTo>
                <a:lnTo>
                  <a:pt x="3738431" y="2881021"/>
                </a:lnTo>
                <a:close/>
                <a:moveTo>
                  <a:pt x="4754555" y="2877333"/>
                </a:moveTo>
                <a:lnTo>
                  <a:pt x="4754555" y="2879491"/>
                </a:lnTo>
                <a:lnTo>
                  <a:pt x="4756713" y="2877333"/>
                </a:lnTo>
                <a:close/>
                <a:moveTo>
                  <a:pt x="3674635" y="2876705"/>
                </a:moveTo>
                <a:lnTo>
                  <a:pt x="3674635" y="2878863"/>
                </a:lnTo>
                <a:lnTo>
                  <a:pt x="3675714" y="2878863"/>
                </a:lnTo>
                <a:lnTo>
                  <a:pt x="3675714" y="2876705"/>
                </a:lnTo>
                <a:close/>
                <a:moveTo>
                  <a:pt x="3052873" y="2876031"/>
                </a:moveTo>
                <a:lnTo>
                  <a:pt x="3048557" y="2879268"/>
                </a:lnTo>
                <a:lnTo>
                  <a:pt x="3056110" y="2878189"/>
                </a:lnTo>
                <a:lnTo>
                  <a:pt x="3056110" y="2877110"/>
                </a:lnTo>
                <a:close/>
                <a:moveTo>
                  <a:pt x="5200491" y="2875356"/>
                </a:moveTo>
                <a:lnTo>
                  <a:pt x="5197254" y="2878593"/>
                </a:lnTo>
                <a:lnTo>
                  <a:pt x="5200491" y="2881830"/>
                </a:lnTo>
                <a:lnTo>
                  <a:pt x="5202649" y="2881830"/>
                </a:lnTo>
                <a:lnTo>
                  <a:pt x="5203728" y="2877514"/>
                </a:lnTo>
                <a:close/>
                <a:moveTo>
                  <a:pt x="7667210" y="2875087"/>
                </a:moveTo>
                <a:lnTo>
                  <a:pt x="7667210" y="2876166"/>
                </a:lnTo>
                <a:cubicBezTo>
                  <a:pt x="7669907" y="2882460"/>
                  <a:pt x="7672065" y="2885697"/>
                  <a:pt x="7673684" y="2885877"/>
                </a:cubicBezTo>
                <a:lnTo>
                  <a:pt x="7676921" y="2882640"/>
                </a:lnTo>
                <a:lnTo>
                  <a:pt x="7676921" y="2881561"/>
                </a:lnTo>
                <a:cubicBezTo>
                  <a:pt x="7676921" y="2879762"/>
                  <a:pt x="7673684" y="2877604"/>
                  <a:pt x="7667210" y="2875087"/>
                </a:cubicBezTo>
                <a:close/>
                <a:moveTo>
                  <a:pt x="5582309" y="2875087"/>
                </a:moveTo>
                <a:lnTo>
                  <a:pt x="5581230" y="2876166"/>
                </a:lnTo>
                <a:lnTo>
                  <a:pt x="5581230" y="2879403"/>
                </a:lnTo>
                <a:lnTo>
                  <a:pt x="5583253" y="2881561"/>
                </a:lnTo>
                <a:lnTo>
                  <a:pt x="5585411" y="2881561"/>
                </a:lnTo>
                <a:lnTo>
                  <a:pt x="5587569" y="2879403"/>
                </a:lnTo>
                <a:lnTo>
                  <a:pt x="5587569" y="2876166"/>
                </a:lnTo>
                <a:close/>
                <a:moveTo>
                  <a:pt x="3077555" y="2874952"/>
                </a:moveTo>
                <a:lnTo>
                  <a:pt x="3075397" y="2878189"/>
                </a:lnTo>
                <a:lnTo>
                  <a:pt x="3075397" y="2879268"/>
                </a:lnTo>
                <a:lnTo>
                  <a:pt x="3077555" y="2879268"/>
                </a:lnTo>
                <a:lnTo>
                  <a:pt x="3079713" y="2877110"/>
                </a:lnTo>
                <a:close/>
                <a:moveTo>
                  <a:pt x="3092527" y="2872794"/>
                </a:moveTo>
                <a:lnTo>
                  <a:pt x="3092527" y="2874952"/>
                </a:lnTo>
                <a:lnTo>
                  <a:pt x="3093606" y="2874952"/>
                </a:lnTo>
                <a:lnTo>
                  <a:pt x="3093606" y="2872794"/>
                </a:lnTo>
                <a:close/>
                <a:moveTo>
                  <a:pt x="9199353" y="2872305"/>
                </a:moveTo>
                <a:lnTo>
                  <a:pt x="9199353" y="2873384"/>
                </a:lnTo>
                <a:lnTo>
                  <a:pt x="9201511" y="2873384"/>
                </a:lnTo>
                <a:lnTo>
                  <a:pt x="9201511" y="2872305"/>
                </a:lnTo>
                <a:close/>
                <a:moveTo>
                  <a:pt x="3066765" y="2870636"/>
                </a:moveTo>
                <a:lnTo>
                  <a:pt x="3066765" y="2876031"/>
                </a:lnTo>
                <a:lnTo>
                  <a:pt x="3068923" y="2878189"/>
                </a:lnTo>
                <a:lnTo>
                  <a:pt x="3070002" y="2878189"/>
                </a:lnTo>
                <a:lnTo>
                  <a:pt x="3070002" y="2876031"/>
                </a:lnTo>
                <a:lnTo>
                  <a:pt x="3071081" y="2876031"/>
                </a:lnTo>
                <a:lnTo>
                  <a:pt x="3070002" y="2870636"/>
                </a:lnTo>
                <a:close/>
                <a:moveTo>
                  <a:pt x="5584332" y="2868747"/>
                </a:moveTo>
                <a:lnTo>
                  <a:pt x="5577890" y="2872295"/>
                </a:lnTo>
                <a:lnTo>
                  <a:pt x="5581230" y="2871850"/>
                </a:lnTo>
                <a:close/>
                <a:moveTo>
                  <a:pt x="3094685" y="2868478"/>
                </a:moveTo>
                <a:lnTo>
                  <a:pt x="3094685" y="2870636"/>
                </a:lnTo>
                <a:lnTo>
                  <a:pt x="3095764" y="2870636"/>
                </a:lnTo>
                <a:lnTo>
                  <a:pt x="3095764" y="2868478"/>
                </a:lnTo>
                <a:close/>
                <a:moveTo>
                  <a:pt x="9186270" y="2867989"/>
                </a:moveTo>
                <a:lnTo>
                  <a:pt x="9185191" y="2869068"/>
                </a:lnTo>
                <a:lnTo>
                  <a:pt x="9185191" y="2870147"/>
                </a:lnTo>
                <a:lnTo>
                  <a:pt x="9193823" y="2871226"/>
                </a:lnTo>
                <a:lnTo>
                  <a:pt x="9197195" y="2871226"/>
                </a:lnTo>
                <a:lnTo>
                  <a:pt x="9197195" y="2870147"/>
                </a:lnTo>
                <a:close/>
                <a:moveTo>
                  <a:pt x="4616847" y="2867757"/>
                </a:moveTo>
                <a:lnTo>
                  <a:pt x="4614689" y="2869915"/>
                </a:lnTo>
                <a:lnTo>
                  <a:pt x="4614689" y="2873152"/>
                </a:lnTo>
                <a:lnTo>
                  <a:pt x="4615768" y="2878412"/>
                </a:lnTo>
                <a:lnTo>
                  <a:pt x="4619005" y="2878412"/>
                </a:lnTo>
                <a:lnTo>
                  <a:pt x="4622242" y="2875175"/>
                </a:lnTo>
                <a:lnTo>
                  <a:pt x="4622242" y="2874096"/>
                </a:lnTo>
                <a:cubicBezTo>
                  <a:pt x="4622242" y="2870409"/>
                  <a:pt x="4621163" y="2868296"/>
                  <a:pt x="4619005" y="2867757"/>
                </a:cubicBezTo>
                <a:close/>
                <a:moveTo>
                  <a:pt x="5585411" y="2867668"/>
                </a:moveTo>
                <a:lnTo>
                  <a:pt x="5585411" y="2868747"/>
                </a:lnTo>
                <a:lnTo>
                  <a:pt x="5588648" y="2868747"/>
                </a:lnTo>
                <a:lnTo>
                  <a:pt x="5588648" y="2867668"/>
                </a:lnTo>
                <a:close/>
                <a:moveTo>
                  <a:pt x="8755627" y="2867399"/>
                </a:moveTo>
                <a:lnTo>
                  <a:pt x="8755627" y="2869557"/>
                </a:lnTo>
                <a:lnTo>
                  <a:pt x="8756706" y="2869557"/>
                </a:lnTo>
                <a:lnTo>
                  <a:pt x="8756706" y="2867399"/>
                </a:lnTo>
                <a:close/>
                <a:moveTo>
                  <a:pt x="3675714" y="2866994"/>
                </a:moveTo>
                <a:lnTo>
                  <a:pt x="3675714" y="2870231"/>
                </a:lnTo>
                <a:lnTo>
                  <a:pt x="3680030" y="2870231"/>
                </a:lnTo>
                <a:lnTo>
                  <a:pt x="3680030" y="2866994"/>
                </a:lnTo>
                <a:close/>
                <a:moveTo>
                  <a:pt x="9115865" y="2866910"/>
                </a:moveTo>
                <a:cubicBezTo>
                  <a:pt x="9112628" y="2868349"/>
                  <a:pt x="9110830" y="2869788"/>
                  <a:pt x="9110470" y="2871226"/>
                </a:cubicBezTo>
                <a:lnTo>
                  <a:pt x="9114786" y="2875542"/>
                </a:lnTo>
                <a:lnTo>
                  <a:pt x="9120181" y="2875542"/>
                </a:lnTo>
                <a:lnTo>
                  <a:pt x="9120181" y="2867989"/>
                </a:lnTo>
                <a:close/>
                <a:moveTo>
                  <a:pt x="8741465" y="2866320"/>
                </a:moveTo>
                <a:cubicBezTo>
                  <a:pt x="8732833" y="2866320"/>
                  <a:pt x="8726719" y="2868478"/>
                  <a:pt x="8723122" y="2872794"/>
                </a:cubicBezTo>
                <a:lnTo>
                  <a:pt x="8724201" y="2873873"/>
                </a:lnTo>
                <a:lnTo>
                  <a:pt x="8723122" y="2879403"/>
                </a:lnTo>
                <a:lnTo>
                  <a:pt x="8723122" y="2882640"/>
                </a:lnTo>
                <a:lnTo>
                  <a:pt x="8725280" y="2884798"/>
                </a:lnTo>
                <a:lnTo>
                  <a:pt x="8737149" y="2872794"/>
                </a:lnTo>
                <a:lnTo>
                  <a:pt x="8742544" y="2872794"/>
                </a:lnTo>
                <a:lnTo>
                  <a:pt x="8742544" y="2870636"/>
                </a:lnTo>
                <a:lnTo>
                  <a:pt x="8743623" y="2870636"/>
                </a:lnTo>
                <a:close/>
                <a:moveTo>
                  <a:pt x="713747" y="2866050"/>
                </a:moveTo>
                <a:lnTo>
                  <a:pt x="713747" y="2868208"/>
                </a:lnTo>
                <a:lnTo>
                  <a:pt x="712803" y="2868208"/>
                </a:lnTo>
                <a:lnTo>
                  <a:pt x="713747" y="2871175"/>
                </a:lnTo>
                <a:lnTo>
                  <a:pt x="716849" y="2871175"/>
                </a:lnTo>
                <a:lnTo>
                  <a:pt x="718872" y="2869152"/>
                </a:lnTo>
                <a:lnTo>
                  <a:pt x="718872" y="2866050"/>
                </a:lnTo>
                <a:close/>
                <a:moveTo>
                  <a:pt x="609893" y="2865241"/>
                </a:moveTo>
                <a:cubicBezTo>
                  <a:pt x="603689" y="2865241"/>
                  <a:pt x="600586" y="2869647"/>
                  <a:pt x="600586" y="2878458"/>
                </a:cubicBezTo>
                <a:lnTo>
                  <a:pt x="600586" y="2881561"/>
                </a:lnTo>
                <a:cubicBezTo>
                  <a:pt x="602025" y="2882909"/>
                  <a:pt x="603059" y="2887001"/>
                  <a:pt x="603689" y="2893834"/>
                </a:cubicBezTo>
                <a:lnTo>
                  <a:pt x="605712" y="2898015"/>
                </a:lnTo>
                <a:cubicBezTo>
                  <a:pt x="604544" y="2901432"/>
                  <a:pt x="602834" y="2903141"/>
                  <a:pt x="600586" y="2903141"/>
                </a:cubicBezTo>
                <a:lnTo>
                  <a:pt x="600586" y="2908266"/>
                </a:lnTo>
                <a:lnTo>
                  <a:pt x="603689" y="2926609"/>
                </a:lnTo>
                <a:lnTo>
                  <a:pt x="601665" y="2953314"/>
                </a:lnTo>
                <a:cubicBezTo>
                  <a:pt x="602475" y="2956731"/>
                  <a:pt x="603508" y="2958440"/>
                  <a:pt x="604768" y="2958440"/>
                </a:cubicBezTo>
                <a:lnTo>
                  <a:pt x="634440" y="2958440"/>
                </a:lnTo>
                <a:lnTo>
                  <a:pt x="637542" y="2960463"/>
                </a:lnTo>
                <a:lnTo>
                  <a:pt x="642668" y="2958440"/>
                </a:lnTo>
                <a:lnTo>
                  <a:pt x="647793" y="2959384"/>
                </a:lnTo>
                <a:lnTo>
                  <a:pt x="653862" y="2957361"/>
                </a:lnTo>
                <a:lnTo>
                  <a:pt x="654941" y="2957361"/>
                </a:lnTo>
                <a:cubicBezTo>
                  <a:pt x="657998" y="2960418"/>
                  <a:pt x="661730" y="2962126"/>
                  <a:pt x="666136" y="2962486"/>
                </a:cubicBezTo>
                <a:cubicBezTo>
                  <a:pt x="666136" y="2959788"/>
                  <a:pt x="671620" y="2958440"/>
                  <a:pt x="682591" y="2958440"/>
                </a:cubicBezTo>
                <a:lnTo>
                  <a:pt x="683670" y="2958440"/>
                </a:lnTo>
                <a:lnTo>
                  <a:pt x="684614" y="2954258"/>
                </a:lnTo>
                <a:lnTo>
                  <a:pt x="682591" y="2948189"/>
                </a:lnTo>
                <a:lnTo>
                  <a:pt x="682591" y="2946166"/>
                </a:lnTo>
                <a:lnTo>
                  <a:pt x="683670" y="2941041"/>
                </a:lnTo>
                <a:lnTo>
                  <a:pt x="681512" y="2938883"/>
                </a:lnTo>
                <a:lnTo>
                  <a:pt x="681512" y="2936859"/>
                </a:lnTo>
                <a:cubicBezTo>
                  <a:pt x="682950" y="2935331"/>
                  <a:pt x="683984" y="2931599"/>
                  <a:pt x="684614" y="2925665"/>
                </a:cubicBezTo>
                <a:lnTo>
                  <a:pt x="682591" y="2919461"/>
                </a:lnTo>
                <a:lnTo>
                  <a:pt x="685693" y="2908266"/>
                </a:lnTo>
                <a:lnTo>
                  <a:pt x="683670" y="2900038"/>
                </a:lnTo>
                <a:lnTo>
                  <a:pt x="683670" y="2896936"/>
                </a:lnTo>
                <a:lnTo>
                  <a:pt x="685693" y="2893834"/>
                </a:lnTo>
                <a:lnTo>
                  <a:pt x="683670" y="2889788"/>
                </a:lnTo>
                <a:lnTo>
                  <a:pt x="687716" y="2878458"/>
                </a:lnTo>
                <a:lnTo>
                  <a:pt x="686637" y="2878458"/>
                </a:lnTo>
                <a:lnTo>
                  <a:pt x="684614" y="2876435"/>
                </a:lnTo>
                <a:lnTo>
                  <a:pt x="684614" y="2875491"/>
                </a:lnTo>
                <a:lnTo>
                  <a:pt x="685693" y="2871310"/>
                </a:lnTo>
                <a:lnTo>
                  <a:pt x="684614" y="2868208"/>
                </a:lnTo>
                <a:lnTo>
                  <a:pt x="679489" y="2869287"/>
                </a:lnTo>
                <a:lnTo>
                  <a:pt x="676386" y="2869287"/>
                </a:lnTo>
                <a:cubicBezTo>
                  <a:pt x="672160" y="2869287"/>
                  <a:pt x="667395" y="2868253"/>
                  <a:pt x="662090" y="2866185"/>
                </a:cubicBezTo>
                <a:lnTo>
                  <a:pt x="658043" y="2869287"/>
                </a:lnTo>
                <a:lnTo>
                  <a:pt x="656964" y="2868208"/>
                </a:lnTo>
                <a:lnTo>
                  <a:pt x="651839" y="2869287"/>
                </a:lnTo>
                <a:lnTo>
                  <a:pt x="640644" y="2868208"/>
                </a:lnTo>
                <a:lnTo>
                  <a:pt x="626213" y="2869287"/>
                </a:lnTo>
                <a:cubicBezTo>
                  <a:pt x="622436" y="2869287"/>
                  <a:pt x="616996" y="2867938"/>
                  <a:pt x="609893" y="2865241"/>
                </a:cubicBezTo>
                <a:close/>
                <a:moveTo>
                  <a:pt x="9202590" y="2864752"/>
                </a:moveTo>
                <a:lnTo>
                  <a:pt x="9202590" y="2867989"/>
                </a:lnTo>
                <a:lnTo>
                  <a:pt x="9203669" y="2867989"/>
                </a:lnTo>
                <a:lnTo>
                  <a:pt x="9205827" y="2865831"/>
                </a:lnTo>
                <a:lnTo>
                  <a:pt x="9205827" y="2864752"/>
                </a:lnTo>
                <a:close/>
                <a:moveTo>
                  <a:pt x="2715161" y="2863631"/>
                </a:moveTo>
                <a:lnTo>
                  <a:pt x="2716241" y="2863631"/>
                </a:lnTo>
                <a:cubicBezTo>
                  <a:pt x="2727120" y="2863631"/>
                  <a:pt x="2732560" y="2867273"/>
                  <a:pt x="2732560" y="2874556"/>
                </a:cubicBezTo>
                <a:lnTo>
                  <a:pt x="2739035" y="2873342"/>
                </a:lnTo>
                <a:cubicBezTo>
                  <a:pt x="2750635" y="2879906"/>
                  <a:pt x="2756433" y="2886425"/>
                  <a:pt x="2756433" y="2892899"/>
                </a:cubicBezTo>
                <a:lnTo>
                  <a:pt x="2756433" y="2893978"/>
                </a:lnTo>
                <a:cubicBezTo>
                  <a:pt x="2756433" y="2895507"/>
                  <a:pt x="2753150" y="2896991"/>
                  <a:pt x="2746586" y="2898429"/>
                </a:cubicBezTo>
                <a:lnTo>
                  <a:pt x="2747667" y="2903824"/>
                </a:lnTo>
                <a:lnTo>
                  <a:pt x="2745508" y="2907061"/>
                </a:lnTo>
                <a:lnTo>
                  <a:pt x="2745508" y="2909219"/>
                </a:lnTo>
                <a:cubicBezTo>
                  <a:pt x="2747667" y="2911917"/>
                  <a:pt x="2748746" y="2914479"/>
                  <a:pt x="2748746" y="2916907"/>
                </a:cubicBezTo>
                <a:lnTo>
                  <a:pt x="2748746" y="2917986"/>
                </a:lnTo>
                <a:cubicBezTo>
                  <a:pt x="2748746" y="2919425"/>
                  <a:pt x="2747667" y="2920144"/>
                  <a:pt x="2745508" y="2920144"/>
                </a:cubicBezTo>
                <a:lnTo>
                  <a:pt x="2745508" y="2923381"/>
                </a:lnTo>
                <a:cubicBezTo>
                  <a:pt x="2745508" y="2925899"/>
                  <a:pt x="2746947" y="2928776"/>
                  <a:pt x="2749823" y="2932013"/>
                </a:cubicBezTo>
                <a:lnTo>
                  <a:pt x="2748746" y="2939701"/>
                </a:lnTo>
                <a:lnTo>
                  <a:pt x="2749823" y="2940780"/>
                </a:lnTo>
                <a:lnTo>
                  <a:pt x="2749823" y="2941859"/>
                </a:lnTo>
                <a:lnTo>
                  <a:pt x="2747667" y="2945096"/>
                </a:lnTo>
                <a:lnTo>
                  <a:pt x="2748746" y="2951570"/>
                </a:lnTo>
                <a:lnTo>
                  <a:pt x="2747667" y="2978815"/>
                </a:lnTo>
                <a:lnTo>
                  <a:pt x="2747667" y="2979894"/>
                </a:lnTo>
                <a:cubicBezTo>
                  <a:pt x="2747667" y="2984750"/>
                  <a:pt x="2742271" y="2989066"/>
                  <a:pt x="2731481" y="2992842"/>
                </a:cubicBezTo>
                <a:lnTo>
                  <a:pt x="2730267" y="2992842"/>
                </a:lnTo>
                <a:lnTo>
                  <a:pt x="2706394" y="2986368"/>
                </a:lnTo>
                <a:lnTo>
                  <a:pt x="2702079" y="2987447"/>
                </a:lnTo>
                <a:lnTo>
                  <a:pt x="2701000" y="2987447"/>
                </a:lnTo>
                <a:lnTo>
                  <a:pt x="2696683" y="2983131"/>
                </a:lnTo>
                <a:lnTo>
                  <a:pt x="2696683" y="2982052"/>
                </a:lnTo>
                <a:lnTo>
                  <a:pt x="2697762" y="2977736"/>
                </a:lnTo>
                <a:lnTo>
                  <a:pt x="2694526" y="2968969"/>
                </a:lnTo>
                <a:cubicBezTo>
                  <a:pt x="2691829" y="2971127"/>
                  <a:pt x="2689265" y="2972206"/>
                  <a:pt x="2686837" y="2972206"/>
                </a:cubicBezTo>
                <a:lnTo>
                  <a:pt x="2682522" y="2971127"/>
                </a:lnTo>
                <a:lnTo>
                  <a:pt x="2676048" y="2973285"/>
                </a:lnTo>
                <a:lnTo>
                  <a:pt x="2667281" y="2971127"/>
                </a:lnTo>
                <a:lnTo>
                  <a:pt x="2661886" y="2972206"/>
                </a:lnTo>
                <a:lnTo>
                  <a:pt x="2662964" y="2973285"/>
                </a:lnTo>
                <a:lnTo>
                  <a:pt x="2662964" y="2978815"/>
                </a:lnTo>
                <a:cubicBezTo>
                  <a:pt x="2662964" y="2980074"/>
                  <a:pt x="2660808" y="2981513"/>
                  <a:pt x="2656490" y="2983131"/>
                </a:cubicBezTo>
                <a:lnTo>
                  <a:pt x="2656490" y="2984210"/>
                </a:lnTo>
                <a:cubicBezTo>
                  <a:pt x="2661166" y="2988346"/>
                  <a:pt x="2672406" y="2994146"/>
                  <a:pt x="2690209" y="3001609"/>
                </a:cubicBezTo>
                <a:cubicBezTo>
                  <a:pt x="2690209" y="3004486"/>
                  <a:pt x="2692727" y="3005925"/>
                  <a:pt x="2697762" y="3005925"/>
                </a:cubicBezTo>
                <a:lnTo>
                  <a:pt x="2697762" y="3012399"/>
                </a:lnTo>
                <a:lnTo>
                  <a:pt x="2701000" y="3012399"/>
                </a:lnTo>
                <a:lnTo>
                  <a:pt x="2706394" y="3008083"/>
                </a:lnTo>
                <a:cubicBezTo>
                  <a:pt x="2716916" y="3008083"/>
                  <a:pt x="2725997" y="3010960"/>
                  <a:pt x="2733640" y="3016715"/>
                </a:cubicBezTo>
                <a:lnTo>
                  <a:pt x="2734718" y="3015636"/>
                </a:lnTo>
                <a:lnTo>
                  <a:pt x="2735798" y="3015636"/>
                </a:lnTo>
                <a:lnTo>
                  <a:pt x="2742271" y="3016715"/>
                </a:lnTo>
                <a:lnTo>
                  <a:pt x="2747667" y="3014557"/>
                </a:lnTo>
                <a:lnTo>
                  <a:pt x="2760750" y="3019008"/>
                </a:lnTo>
                <a:lnTo>
                  <a:pt x="2761829" y="3017794"/>
                </a:lnTo>
                <a:lnTo>
                  <a:pt x="2762908" y="3017794"/>
                </a:lnTo>
                <a:lnTo>
                  <a:pt x="2772754" y="3020087"/>
                </a:lnTo>
                <a:lnTo>
                  <a:pt x="2773833" y="3019008"/>
                </a:lnTo>
                <a:lnTo>
                  <a:pt x="2774912" y="3019008"/>
                </a:lnTo>
                <a:cubicBezTo>
                  <a:pt x="2778507" y="3020087"/>
                  <a:pt x="2780307" y="3022605"/>
                  <a:pt x="2780307" y="3026561"/>
                </a:cubicBezTo>
                <a:lnTo>
                  <a:pt x="2779227" y="3026561"/>
                </a:lnTo>
                <a:lnTo>
                  <a:pt x="2780307" y="3027640"/>
                </a:lnTo>
                <a:lnTo>
                  <a:pt x="2780307" y="3029798"/>
                </a:lnTo>
                <a:cubicBezTo>
                  <a:pt x="2779767" y="3031417"/>
                  <a:pt x="2775405" y="3034294"/>
                  <a:pt x="2767223" y="3038430"/>
                </a:cubicBezTo>
                <a:cubicBezTo>
                  <a:pt x="2767223" y="3043555"/>
                  <a:pt x="2765065" y="3046118"/>
                  <a:pt x="2760750" y="3046118"/>
                </a:cubicBezTo>
                <a:lnTo>
                  <a:pt x="2759670" y="3047197"/>
                </a:lnTo>
                <a:lnTo>
                  <a:pt x="2759670" y="3051513"/>
                </a:lnTo>
                <a:lnTo>
                  <a:pt x="2761829" y="3060280"/>
                </a:lnTo>
                <a:lnTo>
                  <a:pt x="2761829" y="3063517"/>
                </a:lnTo>
                <a:lnTo>
                  <a:pt x="2758591" y="3066754"/>
                </a:lnTo>
                <a:lnTo>
                  <a:pt x="2745508" y="3063517"/>
                </a:lnTo>
                <a:lnTo>
                  <a:pt x="2740114" y="3064596"/>
                </a:lnTo>
                <a:lnTo>
                  <a:pt x="2734718" y="3059066"/>
                </a:lnTo>
                <a:lnTo>
                  <a:pt x="2728109" y="3060280"/>
                </a:lnTo>
                <a:cubicBezTo>
                  <a:pt x="2728109" y="3056773"/>
                  <a:pt x="2724512" y="3054210"/>
                  <a:pt x="2717319" y="3052592"/>
                </a:cubicBezTo>
                <a:cubicBezTo>
                  <a:pt x="2715881" y="3052592"/>
                  <a:pt x="2715161" y="3053671"/>
                  <a:pt x="2715161" y="3055829"/>
                </a:cubicBezTo>
                <a:cubicBezTo>
                  <a:pt x="2715161" y="3061134"/>
                  <a:pt x="2716241" y="3065855"/>
                  <a:pt x="2718399" y="3069991"/>
                </a:cubicBezTo>
                <a:lnTo>
                  <a:pt x="2717319" y="3081995"/>
                </a:lnTo>
                <a:lnTo>
                  <a:pt x="2717319" y="3086311"/>
                </a:lnTo>
                <a:lnTo>
                  <a:pt x="2716241" y="3087390"/>
                </a:lnTo>
                <a:cubicBezTo>
                  <a:pt x="2718399" y="3091166"/>
                  <a:pt x="2719477" y="3096606"/>
                  <a:pt x="2719477" y="3103710"/>
                </a:cubicBezTo>
                <a:lnTo>
                  <a:pt x="2716241" y="3108026"/>
                </a:lnTo>
                <a:lnTo>
                  <a:pt x="2713004" y="3106947"/>
                </a:lnTo>
                <a:lnTo>
                  <a:pt x="2711924" y="3108026"/>
                </a:lnTo>
                <a:lnTo>
                  <a:pt x="2711924" y="3109105"/>
                </a:lnTo>
                <a:lnTo>
                  <a:pt x="2713004" y="3110184"/>
                </a:lnTo>
                <a:lnTo>
                  <a:pt x="2714082" y="3110184"/>
                </a:lnTo>
                <a:lnTo>
                  <a:pt x="2715161" y="3109105"/>
                </a:lnTo>
                <a:lnTo>
                  <a:pt x="2716241" y="3109105"/>
                </a:lnTo>
                <a:lnTo>
                  <a:pt x="2717319" y="3110184"/>
                </a:lnTo>
                <a:lnTo>
                  <a:pt x="2717319" y="3111263"/>
                </a:lnTo>
                <a:lnTo>
                  <a:pt x="2715161" y="3117737"/>
                </a:lnTo>
                <a:lnTo>
                  <a:pt x="2716241" y="3118816"/>
                </a:lnTo>
                <a:lnTo>
                  <a:pt x="2716241" y="3119895"/>
                </a:lnTo>
                <a:cubicBezTo>
                  <a:pt x="2715701" y="3126459"/>
                  <a:pt x="2714622" y="3129741"/>
                  <a:pt x="2713004" y="3129741"/>
                </a:cubicBezTo>
                <a:lnTo>
                  <a:pt x="2703157" y="3129741"/>
                </a:lnTo>
                <a:lnTo>
                  <a:pt x="2696683" y="3127583"/>
                </a:lnTo>
                <a:lnTo>
                  <a:pt x="2690209" y="3129741"/>
                </a:lnTo>
                <a:lnTo>
                  <a:pt x="2686837" y="3129741"/>
                </a:lnTo>
                <a:cubicBezTo>
                  <a:pt x="2684679" y="3129741"/>
                  <a:pt x="2683600" y="3127223"/>
                  <a:pt x="2683600" y="3122188"/>
                </a:cubicBezTo>
                <a:lnTo>
                  <a:pt x="2678205" y="3122188"/>
                </a:lnTo>
                <a:lnTo>
                  <a:pt x="2677127" y="3126504"/>
                </a:lnTo>
                <a:lnTo>
                  <a:pt x="2678205" y="3129741"/>
                </a:lnTo>
                <a:lnTo>
                  <a:pt x="2671731" y="3131899"/>
                </a:lnTo>
                <a:lnTo>
                  <a:pt x="2668360" y="3131899"/>
                </a:lnTo>
                <a:lnTo>
                  <a:pt x="2667281" y="3130820"/>
                </a:lnTo>
                <a:lnTo>
                  <a:pt x="2666202" y="3130820"/>
                </a:lnTo>
                <a:lnTo>
                  <a:pt x="2668360" y="3117737"/>
                </a:lnTo>
                <a:lnTo>
                  <a:pt x="2668360" y="3112342"/>
                </a:lnTo>
                <a:cubicBezTo>
                  <a:pt x="2666202" y="3105508"/>
                  <a:pt x="2665123" y="3095752"/>
                  <a:pt x="2665123" y="3083074"/>
                </a:cubicBezTo>
                <a:lnTo>
                  <a:pt x="2665123" y="3067833"/>
                </a:lnTo>
                <a:cubicBezTo>
                  <a:pt x="2665662" y="3063517"/>
                  <a:pt x="2666742" y="3061359"/>
                  <a:pt x="2668360" y="3061359"/>
                </a:cubicBezTo>
                <a:lnTo>
                  <a:pt x="2667281" y="3060280"/>
                </a:lnTo>
                <a:lnTo>
                  <a:pt x="2667281" y="3059066"/>
                </a:lnTo>
                <a:lnTo>
                  <a:pt x="2669573" y="3055829"/>
                </a:lnTo>
                <a:lnTo>
                  <a:pt x="2669573" y="3050434"/>
                </a:lnTo>
                <a:lnTo>
                  <a:pt x="2667281" y="3050434"/>
                </a:lnTo>
                <a:lnTo>
                  <a:pt x="2667281" y="3049355"/>
                </a:lnTo>
                <a:lnTo>
                  <a:pt x="2668360" y="3048276"/>
                </a:lnTo>
                <a:lnTo>
                  <a:pt x="2667281" y="3047197"/>
                </a:lnTo>
                <a:lnTo>
                  <a:pt x="2667281" y="3035193"/>
                </a:lnTo>
                <a:lnTo>
                  <a:pt x="2669573" y="3031956"/>
                </a:lnTo>
                <a:lnTo>
                  <a:pt x="2669573" y="3026561"/>
                </a:lnTo>
                <a:cubicBezTo>
                  <a:pt x="2666786" y="3026561"/>
                  <a:pt x="2664223" y="3019682"/>
                  <a:pt x="2661886" y="3005925"/>
                </a:cubicBezTo>
                <a:lnTo>
                  <a:pt x="2651096" y="2993921"/>
                </a:lnTo>
                <a:lnTo>
                  <a:pt x="2647723" y="2993921"/>
                </a:lnTo>
                <a:cubicBezTo>
                  <a:pt x="2645745" y="2993921"/>
                  <a:pt x="2643948" y="2997563"/>
                  <a:pt x="2642328" y="3004846"/>
                </a:cubicBezTo>
                <a:lnTo>
                  <a:pt x="2631539" y="3013478"/>
                </a:lnTo>
                <a:cubicBezTo>
                  <a:pt x="2626414" y="3009881"/>
                  <a:pt x="2623851" y="3007004"/>
                  <a:pt x="2623851" y="3004846"/>
                </a:cubicBezTo>
                <a:lnTo>
                  <a:pt x="2626009" y="2999451"/>
                </a:lnTo>
                <a:cubicBezTo>
                  <a:pt x="2624570" y="2999451"/>
                  <a:pt x="2623851" y="3000890"/>
                  <a:pt x="2623851" y="3003767"/>
                </a:cubicBezTo>
                <a:lnTo>
                  <a:pt x="2622771" y="3003767"/>
                </a:lnTo>
                <a:lnTo>
                  <a:pt x="2620613" y="3001609"/>
                </a:lnTo>
                <a:lnTo>
                  <a:pt x="2621693" y="2997158"/>
                </a:lnTo>
                <a:lnTo>
                  <a:pt x="2621693" y="2996079"/>
                </a:lnTo>
                <a:lnTo>
                  <a:pt x="2620613" y="2996079"/>
                </a:lnTo>
                <a:cubicBezTo>
                  <a:pt x="2620613" y="2998327"/>
                  <a:pt x="2619535" y="2999451"/>
                  <a:pt x="2617376" y="2999451"/>
                </a:cubicBezTo>
                <a:lnTo>
                  <a:pt x="2620613" y="3008083"/>
                </a:lnTo>
                <a:lnTo>
                  <a:pt x="2620613" y="3010241"/>
                </a:lnTo>
                <a:lnTo>
                  <a:pt x="2615218" y="3020087"/>
                </a:lnTo>
                <a:lnTo>
                  <a:pt x="2618456" y="3019008"/>
                </a:lnTo>
                <a:lnTo>
                  <a:pt x="2621693" y="3020087"/>
                </a:lnTo>
                <a:lnTo>
                  <a:pt x="2623851" y="3017794"/>
                </a:lnTo>
                <a:lnTo>
                  <a:pt x="2629382" y="3023324"/>
                </a:lnTo>
                <a:cubicBezTo>
                  <a:pt x="2629382" y="3021166"/>
                  <a:pt x="2632257" y="3019727"/>
                  <a:pt x="2638013" y="3019008"/>
                </a:cubicBezTo>
                <a:lnTo>
                  <a:pt x="2640171" y="3023324"/>
                </a:lnTo>
                <a:lnTo>
                  <a:pt x="2641250" y="3022245"/>
                </a:lnTo>
                <a:lnTo>
                  <a:pt x="2643407" y="3022245"/>
                </a:lnTo>
                <a:cubicBezTo>
                  <a:pt x="2645027" y="3022245"/>
                  <a:pt x="2646105" y="3024763"/>
                  <a:pt x="2646645" y="3029798"/>
                </a:cubicBezTo>
                <a:lnTo>
                  <a:pt x="2640171" y="3036272"/>
                </a:lnTo>
                <a:lnTo>
                  <a:pt x="2639092" y="3036272"/>
                </a:lnTo>
                <a:cubicBezTo>
                  <a:pt x="2639092" y="3034114"/>
                  <a:pt x="2638371" y="3033035"/>
                  <a:pt x="2636934" y="3033035"/>
                </a:cubicBezTo>
                <a:lnTo>
                  <a:pt x="2636934" y="3034114"/>
                </a:lnTo>
                <a:lnTo>
                  <a:pt x="2638013" y="3035193"/>
                </a:lnTo>
                <a:lnTo>
                  <a:pt x="2638013" y="3036272"/>
                </a:lnTo>
                <a:lnTo>
                  <a:pt x="2635855" y="3038430"/>
                </a:lnTo>
                <a:lnTo>
                  <a:pt x="2638013" y="3046118"/>
                </a:lnTo>
                <a:lnTo>
                  <a:pt x="2636934" y="3047197"/>
                </a:lnTo>
                <a:lnTo>
                  <a:pt x="2635855" y="3047197"/>
                </a:lnTo>
                <a:lnTo>
                  <a:pt x="2636934" y="3048276"/>
                </a:lnTo>
                <a:lnTo>
                  <a:pt x="2636934" y="3050434"/>
                </a:lnTo>
                <a:cubicBezTo>
                  <a:pt x="2636934" y="3051513"/>
                  <a:pt x="2634055" y="3053671"/>
                  <a:pt x="2628302" y="3056908"/>
                </a:cubicBezTo>
                <a:cubicBezTo>
                  <a:pt x="2628302" y="3062033"/>
                  <a:pt x="2627537" y="3064596"/>
                  <a:pt x="2626009" y="3064596"/>
                </a:cubicBezTo>
                <a:lnTo>
                  <a:pt x="2622771" y="3063517"/>
                </a:lnTo>
                <a:lnTo>
                  <a:pt x="2624930" y="3066754"/>
                </a:lnTo>
                <a:cubicBezTo>
                  <a:pt x="2619714" y="3086985"/>
                  <a:pt x="2613555" y="3097101"/>
                  <a:pt x="2606453" y="3097101"/>
                </a:cubicBezTo>
                <a:lnTo>
                  <a:pt x="2589187" y="3115579"/>
                </a:lnTo>
                <a:cubicBezTo>
                  <a:pt x="2584783" y="3115938"/>
                  <a:pt x="2582579" y="3118141"/>
                  <a:pt x="2582579" y="3122188"/>
                </a:cubicBezTo>
                <a:lnTo>
                  <a:pt x="2570709" y="3124346"/>
                </a:lnTo>
                <a:lnTo>
                  <a:pt x="2567473" y="3120974"/>
                </a:lnTo>
                <a:lnTo>
                  <a:pt x="2566394" y="3120974"/>
                </a:lnTo>
                <a:cubicBezTo>
                  <a:pt x="2566394" y="3124661"/>
                  <a:pt x="2563111" y="3126504"/>
                  <a:pt x="2556548" y="3126504"/>
                </a:cubicBezTo>
                <a:cubicBezTo>
                  <a:pt x="2546926" y="3129381"/>
                  <a:pt x="2539688" y="3130820"/>
                  <a:pt x="2534832" y="3130820"/>
                </a:cubicBezTo>
                <a:lnTo>
                  <a:pt x="2533754" y="3129741"/>
                </a:lnTo>
                <a:lnTo>
                  <a:pt x="2533754" y="3122188"/>
                </a:lnTo>
                <a:lnTo>
                  <a:pt x="2541307" y="3115579"/>
                </a:lnTo>
                <a:lnTo>
                  <a:pt x="2544544" y="3115579"/>
                </a:lnTo>
                <a:lnTo>
                  <a:pt x="2548995" y="3118816"/>
                </a:lnTo>
                <a:lnTo>
                  <a:pt x="2550073" y="3118816"/>
                </a:lnTo>
                <a:cubicBezTo>
                  <a:pt x="2551153" y="3118816"/>
                  <a:pt x="2552591" y="3115579"/>
                  <a:pt x="2554390" y="3109105"/>
                </a:cubicBezTo>
                <a:cubicBezTo>
                  <a:pt x="2559605" y="3102721"/>
                  <a:pt x="2566124" y="3097281"/>
                  <a:pt x="2573946" y="3092785"/>
                </a:cubicBezTo>
                <a:lnTo>
                  <a:pt x="2575026" y="3097101"/>
                </a:lnTo>
                <a:lnTo>
                  <a:pt x="2576104" y="3097101"/>
                </a:lnTo>
                <a:lnTo>
                  <a:pt x="2577183" y="3086311"/>
                </a:lnTo>
                <a:lnTo>
                  <a:pt x="2573946" y="3083074"/>
                </a:lnTo>
                <a:cubicBezTo>
                  <a:pt x="2578802" y="3070755"/>
                  <a:pt x="2582759" y="3064596"/>
                  <a:pt x="2585816" y="3064596"/>
                </a:cubicBezTo>
                <a:lnTo>
                  <a:pt x="2584737" y="3061359"/>
                </a:lnTo>
                <a:lnTo>
                  <a:pt x="2585816" y="3060280"/>
                </a:lnTo>
                <a:lnTo>
                  <a:pt x="2585816" y="3059066"/>
                </a:lnTo>
                <a:lnTo>
                  <a:pt x="2584737" y="3054750"/>
                </a:lnTo>
                <a:lnTo>
                  <a:pt x="2584737" y="3053671"/>
                </a:lnTo>
                <a:lnTo>
                  <a:pt x="2590268" y="3046118"/>
                </a:lnTo>
                <a:lnTo>
                  <a:pt x="2590268" y="3042881"/>
                </a:lnTo>
                <a:lnTo>
                  <a:pt x="2577183" y="3042881"/>
                </a:lnTo>
                <a:lnTo>
                  <a:pt x="2573946" y="3040723"/>
                </a:lnTo>
                <a:cubicBezTo>
                  <a:pt x="2572148" y="3047197"/>
                  <a:pt x="2568866" y="3050434"/>
                  <a:pt x="2564101" y="3050434"/>
                </a:cubicBezTo>
                <a:cubicBezTo>
                  <a:pt x="2555289" y="3050434"/>
                  <a:pt x="2546612" y="3054076"/>
                  <a:pt x="2538069" y="3061359"/>
                </a:cubicBezTo>
                <a:lnTo>
                  <a:pt x="2529438" y="3054750"/>
                </a:lnTo>
                <a:lnTo>
                  <a:pt x="2529438" y="3053671"/>
                </a:lnTo>
                <a:lnTo>
                  <a:pt x="2530517" y="3052592"/>
                </a:lnTo>
                <a:lnTo>
                  <a:pt x="2530517" y="3051513"/>
                </a:lnTo>
                <a:lnTo>
                  <a:pt x="2529438" y="3051513"/>
                </a:lnTo>
                <a:lnTo>
                  <a:pt x="2521750" y="3060280"/>
                </a:lnTo>
                <a:lnTo>
                  <a:pt x="2516354" y="3060280"/>
                </a:lnTo>
                <a:lnTo>
                  <a:pt x="2514197" y="3057987"/>
                </a:lnTo>
                <a:lnTo>
                  <a:pt x="2514197" y="3055829"/>
                </a:lnTo>
                <a:lnTo>
                  <a:pt x="2527280" y="3043960"/>
                </a:lnTo>
                <a:lnTo>
                  <a:pt x="2528359" y="3043960"/>
                </a:lnTo>
                <a:cubicBezTo>
                  <a:pt x="2529798" y="3043960"/>
                  <a:pt x="2530517" y="3046118"/>
                  <a:pt x="2530517" y="3050434"/>
                </a:cubicBezTo>
                <a:cubicBezTo>
                  <a:pt x="2535553" y="3041712"/>
                  <a:pt x="2540992" y="3037351"/>
                  <a:pt x="2546838" y="3037351"/>
                </a:cubicBezTo>
                <a:cubicBezTo>
                  <a:pt x="2547016" y="3035912"/>
                  <a:pt x="2549174" y="3034833"/>
                  <a:pt x="2553311" y="3034114"/>
                </a:cubicBezTo>
                <a:lnTo>
                  <a:pt x="2561944" y="3030877"/>
                </a:lnTo>
                <a:cubicBezTo>
                  <a:pt x="2565270" y="3024043"/>
                  <a:pt x="2570709" y="3018603"/>
                  <a:pt x="2578262" y="3014557"/>
                </a:cubicBezTo>
                <a:cubicBezTo>
                  <a:pt x="2581680" y="3011860"/>
                  <a:pt x="2587120" y="3004261"/>
                  <a:pt x="2594583" y="2991763"/>
                </a:cubicBezTo>
                <a:lnTo>
                  <a:pt x="2594583" y="2989605"/>
                </a:lnTo>
                <a:lnTo>
                  <a:pt x="2588108" y="2989605"/>
                </a:lnTo>
                <a:lnTo>
                  <a:pt x="2583657" y="2986368"/>
                </a:lnTo>
                <a:lnTo>
                  <a:pt x="2577183" y="2988526"/>
                </a:lnTo>
                <a:lnTo>
                  <a:pt x="2568552" y="2986368"/>
                </a:lnTo>
                <a:lnTo>
                  <a:pt x="2564101" y="2990684"/>
                </a:lnTo>
                <a:lnTo>
                  <a:pt x="2560864" y="2990684"/>
                </a:lnTo>
                <a:cubicBezTo>
                  <a:pt x="2555109" y="2986548"/>
                  <a:pt x="2551871" y="2983311"/>
                  <a:pt x="2551153" y="2980973"/>
                </a:cubicBezTo>
                <a:lnTo>
                  <a:pt x="2551153" y="2976522"/>
                </a:lnTo>
                <a:cubicBezTo>
                  <a:pt x="2555468" y="2973105"/>
                  <a:pt x="2557627" y="2970228"/>
                  <a:pt x="2557627" y="2967890"/>
                </a:cubicBezTo>
                <a:cubicBezTo>
                  <a:pt x="2553491" y="2967890"/>
                  <a:pt x="2550613" y="2962810"/>
                  <a:pt x="2548995" y="2952649"/>
                </a:cubicBezTo>
                <a:lnTo>
                  <a:pt x="2552232" y="2930934"/>
                </a:lnTo>
                <a:lnTo>
                  <a:pt x="2550073" y="2925539"/>
                </a:lnTo>
                <a:lnTo>
                  <a:pt x="2551153" y="2912456"/>
                </a:lnTo>
                <a:lnTo>
                  <a:pt x="2550073" y="2884267"/>
                </a:lnTo>
                <a:lnTo>
                  <a:pt x="2550073" y="2883188"/>
                </a:lnTo>
                <a:cubicBezTo>
                  <a:pt x="2550073" y="2875186"/>
                  <a:pt x="2552591" y="2871184"/>
                  <a:pt x="2557627" y="2871184"/>
                </a:cubicBezTo>
                <a:lnTo>
                  <a:pt x="2558706" y="2870105"/>
                </a:lnTo>
                <a:lnTo>
                  <a:pt x="2558706" y="2869026"/>
                </a:lnTo>
                <a:lnTo>
                  <a:pt x="2560864" y="2869026"/>
                </a:lnTo>
                <a:lnTo>
                  <a:pt x="2563021" y="2871184"/>
                </a:lnTo>
                <a:lnTo>
                  <a:pt x="2564101" y="2870105"/>
                </a:lnTo>
                <a:lnTo>
                  <a:pt x="2565180" y="2870105"/>
                </a:lnTo>
                <a:cubicBezTo>
                  <a:pt x="2569227" y="2870105"/>
                  <a:pt x="2572148" y="2872668"/>
                  <a:pt x="2573946" y="2877793"/>
                </a:cubicBezTo>
                <a:lnTo>
                  <a:pt x="2575026" y="2877793"/>
                </a:lnTo>
                <a:cubicBezTo>
                  <a:pt x="2575026" y="2876714"/>
                  <a:pt x="2576464" y="2875635"/>
                  <a:pt x="2579342" y="2874556"/>
                </a:cubicBezTo>
                <a:cubicBezTo>
                  <a:pt x="2586266" y="2878872"/>
                  <a:pt x="2597865" y="2881030"/>
                  <a:pt x="2614139" y="2881030"/>
                </a:cubicBezTo>
                <a:lnTo>
                  <a:pt x="2622771" y="2877793"/>
                </a:lnTo>
                <a:lnTo>
                  <a:pt x="2630460" y="2877793"/>
                </a:lnTo>
                <a:lnTo>
                  <a:pt x="2639092" y="2879951"/>
                </a:lnTo>
                <a:lnTo>
                  <a:pt x="2647723" y="2877793"/>
                </a:lnTo>
                <a:lnTo>
                  <a:pt x="2654333" y="2879951"/>
                </a:lnTo>
                <a:lnTo>
                  <a:pt x="2657569" y="2879951"/>
                </a:lnTo>
                <a:lnTo>
                  <a:pt x="2669573" y="2877793"/>
                </a:lnTo>
                <a:lnTo>
                  <a:pt x="2681444" y="2877793"/>
                </a:lnTo>
                <a:cubicBezTo>
                  <a:pt x="2687646" y="2877793"/>
                  <a:pt x="2692008" y="2879951"/>
                  <a:pt x="2694526" y="2884267"/>
                </a:cubicBezTo>
                <a:cubicBezTo>
                  <a:pt x="2693806" y="2886425"/>
                  <a:pt x="2691602" y="2887504"/>
                  <a:pt x="2687917" y="2887504"/>
                </a:cubicBezTo>
                <a:lnTo>
                  <a:pt x="2681444" y="2887504"/>
                </a:lnTo>
                <a:lnTo>
                  <a:pt x="2676048" y="2886425"/>
                </a:lnTo>
                <a:lnTo>
                  <a:pt x="2676048" y="2889662"/>
                </a:lnTo>
                <a:lnTo>
                  <a:pt x="2677127" y="2901666"/>
                </a:lnTo>
                <a:cubicBezTo>
                  <a:pt x="2672812" y="2907241"/>
                  <a:pt x="2670651" y="2911197"/>
                  <a:pt x="2670651" y="2913535"/>
                </a:cubicBezTo>
                <a:lnTo>
                  <a:pt x="2670651" y="2914614"/>
                </a:lnTo>
                <a:cubicBezTo>
                  <a:pt x="2670651" y="2917222"/>
                  <a:pt x="2677171" y="2919065"/>
                  <a:pt x="2690209" y="2920144"/>
                </a:cubicBezTo>
                <a:lnTo>
                  <a:pt x="2698842" y="2915828"/>
                </a:lnTo>
                <a:lnTo>
                  <a:pt x="2694526" y="2909219"/>
                </a:lnTo>
                <a:lnTo>
                  <a:pt x="2694526" y="2907061"/>
                </a:lnTo>
                <a:cubicBezTo>
                  <a:pt x="2694526" y="2905623"/>
                  <a:pt x="2696324" y="2904903"/>
                  <a:pt x="2699921" y="2904903"/>
                </a:cubicBezTo>
                <a:lnTo>
                  <a:pt x="2699921" y="2903824"/>
                </a:lnTo>
                <a:cubicBezTo>
                  <a:pt x="2699921" y="2901486"/>
                  <a:pt x="2698842" y="2898969"/>
                  <a:pt x="2696683" y="2896271"/>
                </a:cubicBezTo>
                <a:lnTo>
                  <a:pt x="2699921" y="2889662"/>
                </a:lnTo>
                <a:lnTo>
                  <a:pt x="2698842" y="2883188"/>
                </a:lnTo>
                <a:lnTo>
                  <a:pt x="2711924" y="2869026"/>
                </a:lnTo>
                <a:cubicBezTo>
                  <a:pt x="2712104" y="2865430"/>
                  <a:pt x="2713184" y="2863631"/>
                  <a:pt x="2715161" y="2863631"/>
                </a:cubicBezTo>
                <a:close/>
                <a:moveTo>
                  <a:pt x="9219854" y="2863538"/>
                </a:moveTo>
                <a:cubicBezTo>
                  <a:pt x="9217517" y="2864348"/>
                  <a:pt x="9216078" y="2865831"/>
                  <a:pt x="9215538" y="2867989"/>
                </a:cubicBezTo>
                <a:cubicBezTo>
                  <a:pt x="9216078" y="2875902"/>
                  <a:pt x="9217157" y="2879858"/>
                  <a:pt x="9218775" y="2879858"/>
                </a:cubicBezTo>
                <a:lnTo>
                  <a:pt x="9222012" y="2879858"/>
                </a:lnTo>
                <a:lnTo>
                  <a:pt x="9224170" y="2877700"/>
                </a:lnTo>
                <a:lnTo>
                  <a:pt x="9224170" y="2875542"/>
                </a:lnTo>
                <a:lnTo>
                  <a:pt x="9222012" y="2872305"/>
                </a:lnTo>
                <a:lnTo>
                  <a:pt x="9223091" y="2867989"/>
                </a:lnTo>
                <a:cubicBezTo>
                  <a:pt x="9222012" y="2865022"/>
                  <a:pt x="9220933" y="2863538"/>
                  <a:pt x="9219854" y="2863538"/>
                </a:cubicBezTo>
                <a:close/>
                <a:moveTo>
                  <a:pt x="571993" y="2862138"/>
                </a:moveTo>
                <a:lnTo>
                  <a:pt x="571993" y="2865241"/>
                </a:lnTo>
                <a:lnTo>
                  <a:pt x="577118" y="2874412"/>
                </a:lnTo>
                <a:cubicBezTo>
                  <a:pt x="577118" y="2877829"/>
                  <a:pt x="576398" y="2879537"/>
                  <a:pt x="574960" y="2879537"/>
                </a:cubicBezTo>
                <a:cubicBezTo>
                  <a:pt x="576579" y="2883674"/>
                  <a:pt x="577972" y="2885742"/>
                  <a:pt x="579141" y="2885742"/>
                </a:cubicBezTo>
                <a:lnTo>
                  <a:pt x="579141" y="2882640"/>
                </a:lnTo>
                <a:lnTo>
                  <a:pt x="577118" y="2879537"/>
                </a:lnTo>
                <a:lnTo>
                  <a:pt x="578062" y="2873333"/>
                </a:lnTo>
                <a:cubicBezTo>
                  <a:pt x="574645" y="2869826"/>
                  <a:pt x="572937" y="2866095"/>
                  <a:pt x="572937" y="2862138"/>
                </a:cubicBezTo>
                <a:close/>
                <a:moveTo>
                  <a:pt x="3588180" y="2861599"/>
                </a:moveTo>
                <a:lnTo>
                  <a:pt x="3588180" y="2863757"/>
                </a:lnTo>
                <a:lnTo>
                  <a:pt x="3590338" y="2865915"/>
                </a:lnTo>
                <a:lnTo>
                  <a:pt x="3590338" y="2863757"/>
                </a:lnTo>
                <a:close/>
                <a:moveTo>
                  <a:pt x="3099001" y="2859980"/>
                </a:moveTo>
                <a:lnTo>
                  <a:pt x="3096843" y="2864296"/>
                </a:lnTo>
                <a:lnTo>
                  <a:pt x="3096843" y="2865375"/>
                </a:lnTo>
                <a:lnTo>
                  <a:pt x="3100080" y="2861059"/>
                </a:lnTo>
                <a:lnTo>
                  <a:pt x="3100080" y="2859980"/>
                </a:lnTo>
                <a:close/>
                <a:moveTo>
                  <a:pt x="570914" y="2859036"/>
                </a:moveTo>
                <a:lnTo>
                  <a:pt x="570914" y="2861059"/>
                </a:lnTo>
                <a:lnTo>
                  <a:pt x="571993" y="2861059"/>
                </a:lnTo>
                <a:lnTo>
                  <a:pt x="571993" y="2859036"/>
                </a:lnTo>
                <a:close/>
                <a:moveTo>
                  <a:pt x="8746860" y="2858767"/>
                </a:moveTo>
                <a:lnTo>
                  <a:pt x="8741465" y="2859846"/>
                </a:lnTo>
                <a:lnTo>
                  <a:pt x="8741465" y="2860925"/>
                </a:lnTo>
                <a:lnTo>
                  <a:pt x="8753469" y="2862004"/>
                </a:lnTo>
                <a:lnTo>
                  <a:pt x="8753469" y="2859846"/>
                </a:lnTo>
                <a:close/>
                <a:moveTo>
                  <a:pt x="8121456" y="2858362"/>
                </a:moveTo>
                <a:lnTo>
                  <a:pt x="8121456" y="2860520"/>
                </a:lnTo>
                <a:lnTo>
                  <a:pt x="8122535" y="2865915"/>
                </a:lnTo>
                <a:cubicBezTo>
                  <a:pt x="8111745" y="2873108"/>
                  <a:pt x="8106350" y="2878503"/>
                  <a:pt x="8106350" y="2882100"/>
                </a:cubicBezTo>
                <a:lnTo>
                  <a:pt x="8085849" y="2907052"/>
                </a:lnTo>
                <a:lnTo>
                  <a:pt x="8079240" y="2899364"/>
                </a:lnTo>
                <a:cubicBezTo>
                  <a:pt x="8077802" y="2899364"/>
                  <a:pt x="8077082" y="2900803"/>
                  <a:pt x="8077082" y="2903680"/>
                </a:cubicBezTo>
                <a:cubicBezTo>
                  <a:pt x="8074205" y="2908805"/>
                  <a:pt x="8071328" y="2911368"/>
                  <a:pt x="8068450" y="2911368"/>
                </a:cubicBezTo>
                <a:lnTo>
                  <a:pt x="8068450" y="2914605"/>
                </a:lnTo>
                <a:lnTo>
                  <a:pt x="8069529" y="2914605"/>
                </a:lnTo>
                <a:cubicBezTo>
                  <a:pt x="8074924" y="2914605"/>
                  <a:pt x="8080364" y="2912447"/>
                  <a:pt x="8085849" y="2908131"/>
                </a:cubicBezTo>
                <a:lnTo>
                  <a:pt x="8103113" y="2908131"/>
                </a:lnTo>
                <a:lnTo>
                  <a:pt x="8113903" y="2909210"/>
                </a:lnTo>
                <a:lnTo>
                  <a:pt x="8116061" y="2903680"/>
                </a:lnTo>
                <a:lnTo>
                  <a:pt x="8112824" y="2891811"/>
                </a:lnTo>
                <a:cubicBezTo>
                  <a:pt x="8117680" y="2887855"/>
                  <a:pt x="8126312" y="2884618"/>
                  <a:pt x="8138720" y="2882100"/>
                </a:cubicBezTo>
                <a:lnTo>
                  <a:pt x="8148431" y="2869152"/>
                </a:lnTo>
                <a:lnTo>
                  <a:pt x="8148431" y="2868073"/>
                </a:lnTo>
                <a:cubicBezTo>
                  <a:pt x="8147712" y="2865915"/>
                  <a:pt x="8145554" y="2864836"/>
                  <a:pt x="8141957" y="2864836"/>
                </a:cubicBezTo>
                <a:lnTo>
                  <a:pt x="8132246" y="2866994"/>
                </a:lnTo>
                <a:lnTo>
                  <a:pt x="8131167" y="2866994"/>
                </a:lnTo>
                <a:cubicBezTo>
                  <a:pt x="8126851" y="2866994"/>
                  <a:pt x="8124693" y="2864476"/>
                  <a:pt x="8124693" y="2859441"/>
                </a:cubicBezTo>
                <a:lnTo>
                  <a:pt x="8123614" y="2858362"/>
                </a:lnTo>
                <a:close/>
                <a:moveTo>
                  <a:pt x="8755627" y="2857688"/>
                </a:moveTo>
                <a:lnTo>
                  <a:pt x="8755627" y="2858767"/>
                </a:lnTo>
                <a:lnTo>
                  <a:pt x="8757785" y="2858767"/>
                </a:lnTo>
                <a:lnTo>
                  <a:pt x="8757785" y="2857688"/>
                </a:lnTo>
                <a:close/>
                <a:moveTo>
                  <a:pt x="587773" y="2857418"/>
                </a:moveTo>
                <a:lnTo>
                  <a:pt x="584671" y="2858362"/>
                </a:lnTo>
                <a:lnTo>
                  <a:pt x="584671" y="2861464"/>
                </a:lnTo>
                <a:lnTo>
                  <a:pt x="588852" y="2865645"/>
                </a:lnTo>
                <a:lnTo>
                  <a:pt x="591954" y="2862543"/>
                </a:lnTo>
                <a:cubicBezTo>
                  <a:pt x="591055" y="2859306"/>
                  <a:pt x="589661" y="2857598"/>
                  <a:pt x="587773" y="2857418"/>
                </a:cubicBezTo>
                <a:close/>
                <a:moveTo>
                  <a:pt x="9116944" y="2857064"/>
                </a:moveTo>
                <a:lnTo>
                  <a:pt x="9112628" y="2858143"/>
                </a:lnTo>
                <a:lnTo>
                  <a:pt x="9112628" y="2860301"/>
                </a:lnTo>
                <a:lnTo>
                  <a:pt x="9114786" y="2862459"/>
                </a:lnTo>
                <a:lnTo>
                  <a:pt x="9116944" y="2862459"/>
                </a:lnTo>
                <a:lnTo>
                  <a:pt x="9119102" y="2860301"/>
                </a:lnTo>
                <a:lnTo>
                  <a:pt x="9119102" y="2858143"/>
                </a:lnTo>
                <a:lnTo>
                  <a:pt x="9116944" y="2858143"/>
                </a:lnTo>
                <a:close/>
                <a:moveTo>
                  <a:pt x="5208044" y="2856069"/>
                </a:moveTo>
                <a:cubicBezTo>
                  <a:pt x="5206066" y="2856069"/>
                  <a:pt x="5204267" y="2857868"/>
                  <a:pt x="5202649" y="2861464"/>
                </a:cubicBezTo>
                <a:lnTo>
                  <a:pt x="5204807" y="2863622"/>
                </a:lnTo>
                <a:cubicBezTo>
                  <a:pt x="5211281" y="2862723"/>
                  <a:pt x="5214518" y="2860925"/>
                  <a:pt x="5214518" y="2858227"/>
                </a:cubicBezTo>
                <a:close/>
                <a:moveTo>
                  <a:pt x="571993" y="2855934"/>
                </a:moveTo>
                <a:lnTo>
                  <a:pt x="571993" y="2857957"/>
                </a:lnTo>
                <a:lnTo>
                  <a:pt x="572937" y="2857957"/>
                </a:lnTo>
                <a:lnTo>
                  <a:pt x="572937" y="2855934"/>
                </a:lnTo>
                <a:close/>
                <a:moveTo>
                  <a:pt x="8795550" y="2855530"/>
                </a:moveTo>
                <a:lnTo>
                  <a:pt x="8795550" y="2856609"/>
                </a:lnTo>
                <a:lnTo>
                  <a:pt x="8799866" y="2856609"/>
                </a:lnTo>
                <a:lnTo>
                  <a:pt x="8799866" y="2855530"/>
                </a:lnTo>
                <a:close/>
                <a:moveTo>
                  <a:pt x="8761022" y="2855530"/>
                </a:moveTo>
                <a:lnTo>
                  <a:pt x="8758864" y="2857688"/>
                </a:lnTo>
                <a:lnTo>
                  <a:pt x="8762101" y="2857688"/>
                </a:lnTo>
                <a:lnTo>
                  <a:pt x="8762101" y="2855530"/>
                </a:lnTo>
                <a:close/>
                <a:moveTo>
                  <a:pt x="3606523" y="2855125"/>
                </a:moveTo>
                <a:lnTo>
                  <a:pt x="3606523" y="2856204"/>
                </a:lnTo>
                <a:lnTo>
                  <a:pt x="3608681" y="2856204"/>
                </a:lnTo>
                <a:lnTo>
                  <a:pt x="3608681" y="2855125"/>
                </a:lnTo>
                <a:close/>
                <a:moveTo>
                  <a:pt x="3568758" y="2855125"/>
                </a:moveTo>
                <a:lnTo>
                  <a:pt x="3568758" y="2856204"/>
                </a:lnTo>
                <a:lnTo>
                  <a:pt x="3570916" y="2856204"/>
                </a:lnTo>
                <a:lnTo>
                  <a:pt x="3570916" y="2855125"/>
                </a:lnTo>
                <a:close/>
                <a:moveTo>
                  <a:pt x="5217620" y="2854990"/>
                </a:moveTo>
                <a:lnTo>
                  <a:pt x="5215597" y="2857148"/>
                </a:lnTo>
                <a:lnTo>
                  <a:pt x="5215597" y="2858227"/>
                </a:lnTo>
                <a:lnTo>
                  <a:pt x="5217620" y="2858227"/>
                </a:lnTo>
                <a:lnTo>
                  <a:pt x="5219778" y="2856069"/>
                </a:lnTo>
                <a:lnTo>
                  <a:pt x="5218699" y="2854990"/>
                </a:lnTo>
                <a:close/>
                <a:moveTo>
                  <a:pt x="4610373" y="2854809"/>
                </a:moveTo>
                <a:lnTo>
                  <a:pt x="4609294" y="2859125"/>
                </a:lnTo>
                <a:lnTo>
                  <a:pt x="4610373" y="2860204"/>
                </a:lnTo>
                <a:lnTo>
                  <a:pt x="4613610" y="2859125"/>
                </a:lnTo>
                <a:lnTo>
                  <a:pt x="4613610" y="2856967"/>
                </a:lnTo>
                <a:lnTo>
                  <a:pt x="4611452" y="2854809"/>
                </a:lnTo>
                <a:close/>
                <a:moveTo>
                  <a:pt x="3747063" y="2852967"/>
                </a:moveTo>
                <a:lnTo>
                  <a:pt x="3747063" y="2854046"/>
                </a:lnTo>
                <a:cubicBezTo>
                  <a:pt x="3749401" y="2854046"/>
                  <a:pt x="3751919" y="2855485"/>
                  <a:pt x="3754616" y="2858362"/>
                </a:cubicBezTo>
                <a:lnTo>
                  <a:pt x="3759067" y="2857283"/>
                </a:lnTo>
                <a:lnTo>
                  <a:pt x="3759067" y="2855125"/>
                </a:lnTo>
                <a:lnTo>
                  <a:pt x="3754616" y="2856204"/>
                </a:lnTo>
                <a:lnTo>
                  <a:pt x="3748142" y="2852967"/>
                </a:lnTo>
                <a:close/>
                <a:moveTo>
                  <a:pt x="3595733" y="2851888"/>
                </a:moveTo>
                <a:lnTo>
                  <a:pt x="3596812" y="2859441"/>
                </a:lnTo>
                <a:lnTo>
                  <a:pt x="3595733" y="2864836"/>
                </a:lnTo>
                <a:lnTo>
                  <a:pt x="3596812" y="2869152"/>
                </a:lnTo>
                <a:cubicBezTo>
                  <a:pt x="3598250" y="2869152"/>
                  <a:pt x="3598970" y="2867354"/>
                  <a:pt x="3598970" y="2863757"/>
                </a:cubicBezTo>
                <a:lnTo>
                  <a:pt x="3600049" y="2863757"/>
                </a:lnTo>
                <a:cubicBezTo>
                  <a:pt x="3598610" y="2860880"/>
                  <a:pt x="3597891" y="2856923"/>
                  <a:pt x="3597891" y="2851888"/>
                </a:cubicBezTo>
                <a:close/>
                <a:moveTo>
                  <a:pt x="3586022" y="2851888"/>
                </a:moveTo>
                <a:lnTo>
                  <a:pt x="3582785" y="2856204"/>
                </a:lnTo>
                <a:lnTo>
                  <a:pt x="3584943" y="2856204"/>
                </a:lnTo>
                <a:lnTo>
                  <a:pt x="3588180" y="2855125"/>
                </a:lnTo>
                <a:lnTo>
                  <a:pt x="3588180" y="2851888"/>
                </a:lnTo>
                <a:close/>
                <a:moveTo>
                  <a:pt x="5667685" y="2851618"/>
                </a:moveTo>
                <a:lnTo>
                  <a:pt x="5667685" y="2852697"/>
                </a:lnTo>
                <a:lnTo>
                  <a:pt x="5669843" y="2852697"/>
                </a:lnTo>
                <a:lnTo>
                  <a:pt x="5669843" y="2851618"/>
                </a:lnTo>
                <a:close/>
                <a:moveTo>
                  <a:pt x="5608880" y="2851618"/>
                </a:moveTo>
                <a:lnTo>
                  <a:pt x="5607935" y="2854855"/>
                </a:lnTo>
                <a:lnTo>
                  <a:pt x="5607935" y="2855934"/>
                </a:lnTo>
                <a:lnTo>
                  <a:pt x="5608880" y="2855934"/>
                </a:lnTo>
                <a:lnTo>
                  <a:pt x="5609959" y="2852697"/>
                </a:lnTo>
                <a:lnTo>
                  <a:pt x="5609959" y="2851618"/>
                </a:lnTo>
                <a:close/>
                <a:moveTo>
                  <a:pt x="8200358" y="2850809"/>
                </a:moveTo>
                <a:lnTo>
                  <a:pt x="8200358" y="2852967"/>
                </a:lnTo>
                <a:lnTo>
                  <a:pt x="8202516" y="2852967"/>
                </a:lnTo>
                <a:close/>
                <a:moveTo>
                  <a:pt x="3736273" y="2850809"/>
                </a:moveTo>
                <a:lnTo>
                  <a:pt x="3736273" y="2852967"/>
                </a:lnTo>
                <a:lnTo>
                  <a:pt x="3739510" y="2856204"/>
                </a:lnTo>
                <a:lnTo>
                  <a:pt x="3741668" y="2854046"/>
                </a:lnTo>
                <a:lnTo>
                  <a:pt x="3741668" y="2850809"/>
                </a:lnTo>
                <a:lnTo>
                  <a:pt x="3740589" y="2851888"/>
                </a:lnTo>
                <a:lnTo>
                  <a:pt x="3739510" y="2851888"/>
                </a:lnTo>
                <a:close/>
                <a:moveTo>
                  <a:pt x="702687" y="2850539"/>
                </a:moveTo>
                <a:lnTo>
                  <a:pt x="700664" y="2852562"/>
                </a:lnTo>
                <a:lnTo>
                  <a:pt x="700664" y="2854585"/>
                </a:lnTo>
                <a:lnTo>
                  <a:pt x="706733" y="2854585"/>
                </a:lnTo>
                <a:lnTo>
                  <a:pt x="706733" y="2852562"/>
                </a:lnTo>
                <a:lnTo>
                  <a:pt x="704710" y="2850539"/>
                </a:lnTo>
                <a:close/>
                <a:moveTo>
                  <a:pt x="8791430" y="2850429"/>
                </a:moveTo>
                <a:lnTo>
                  <a:pt x="8792313" y="2853372"/>
                </a:lnTo>
                <a:lnTo>
                  <a:pt x="8793392" y="2853372"/>
                </a:lnTo>
                <a:close/>
                <a:moveTo>
                  <a:pt x="3568758" y="2848651"/>
                </a:moveTo>
                <a:lnTo>
                  <a:pt x="3568758" y="2854046"/>
                </a:lnTo>
                <a:lnTo>
                  <a:pt x="3569837" y="2854046"/>
                </a:lnTo>
                <a:lnTo>
                  <a:pt x="3570916" y="2848651"/>
                </a:lnTo>
                <a:close/>
                <a:moveTo>
                  <a:pt x="5672001" y="2848381"/>
                </a:moveTo>
                <a:lnTo>
                  <a:pt x="5672001" y="2849460"/>
                </a:lnTo>
                <a:lnTo>
                  <a:pt x="5674024" y="2849460"/>
                </a:lnTo>
                <a:lnTo>
                  <a:pt x="5674024" y="2848381"/>
                </a:lnTo>
                <a:close/>
                <a:moveTo>
                  <a:pt x="8632216" y="2845819"/>
                </a:moveTo>
                <a:lnTo>
                  <a:pt x="8632216" y="2847977"/>
                </a:lnTo>
                <a:lnTo>
                  <a:pt x="8635453" y="2847977"/>
                </a:lnTo>
                <a:lnTo>
                  <a:pt x="8635453" y="2845819"/>
                </a:lnTo>
                <a:close/>
                <a:moveTo>
                  <a:pt x="4720162" y="2845098"/>
                </a:moveTo>
                <a:lnTo>
                  <a:pt x="4720162" y="2848335"/>
                </a:lnTo>
                <a:lnTo>
                  <a:pt x="4722320" y="2848335"/>
                </a:lnTo>
                <a:lnTo>
                  <a:pt x="4722320" y="2845098"/>
                </a:lnTo>
                <a:close/>
                <a:moveTo>
                  <a:pt x="7667210" y="2845009"/>
                </a:moveTo>
                <a:lnTo>
                  <a:pt x="7665052" y="2847167"/>
                </a:lnTo>
                <a:cubicBezTo>
                  <a:pt x="7668648" y="2848426"/>
                  <a:pt x="7670447" y="2850225"/>
                  <a:pt x="7670447" y="2852562"/>
                </a:cubicBezTo>
                <a:lnTo>
                  <a:pt x="7673684" y="2852562"/>
                </a:lnTo>
                <a:lnTo>
                  <a:pt x="7673684" y="2849325"/>
                </a:lnTo>
                <a:cubicBezTo>
                  <a:pt x="7671526" y="2849325"/>
                  <a:pt x="7669368" y="2847887"/>
                  <a:pt x="7667210" y="2845009"/>
                </a:cubicBezTo>
                <a:close/>
                <a:moveTo>
                  <a:pt x="7647922" y="2845009"/>
                </a:moveTo>
                <a:lnTo>
                  <a:pt x="7649001" y="2852562"/>
                </a:lnTo>
                <a:cubicBezTo>
                  <a:pt x="7649001" y="2857598"/>
                  <a:pt x="7646124" y="2861914"/>
                  <a:pt x="7640369" y="2865510"/>
                </a:cubicBezTo>
                <a:lnTo>
                  <a:pt x="7640369" y="2869826"/>
                </a:lnTo>
                <a:lnTo>
                  <a:pt x="7646843" y="2871984"/>
                </a:lnTo>
                <a:cubicBezTo>
                  <a:pt x="7660421" y="2869107"/>
                  <a:pt x="7667210" y="2866230"/>
                  <a:pt x="7667210" y="2863352"/>
                </a:cubicBezTo>
                <a:lnTo>
                  <a:pt x="7665052" y="2861194"/>
                </a:lnTo>
                <a:cubicBezTo>
                  <a:pt x="7659836" y="2865510"/>
                  <a:pt x="7654846" y="2867668"/>
                  <a:pt x="7650080" y="2867668"/>
                </a:cubicBezTo>
                <a:lnTo>
                  <a:pt x="7647922" y="2864431"/>
                </a:lnTo>
                <a:lnTo>
                  <a:pt x="7659656" y="2853641"/>
                </a:lnTo>
                <a:lnTo>
                  <a:pt x="7659656" y="2850404"/>
                </a:lnTo>
                <a:lnTo>
                  <a:pt x="7652104" y="2850404"/>
                </a:lnTo>
                <a:cubicBezTo>
                  <a:pt x="7650755" y="2850404"/>
                  <a:pt x="7650080" y="2848606"/>
                  <a:pt x="7650080" y="2845009"/>
                </a:cubicBezTo>
                <a:close/>
                <a:moveTo>
                  <a:pt x="3596812" y="2844335"/>
                </a:moveTo>
                <a:lnTo>
                  <a:pt x="3596812" y="2850809"/>
                </a:lnTo>
                <a:lnTo>
                  <a:pt x="3602207" y="2850809"/>
                </a:lnTo>
                <a:lnTo>
                  <a:pt x="3603286" y="2846493"/>
                </a:lnTo>
                <a:lnTo>
                  <a:pt x="3600049" y="2844335"/>
                </a:lnTo>
                <a:close/>
                <a:moveTo>
                  <a:pt x="3574153" y="2844335"/>
                </a:moveTo>
                <a:lnTo>
                  <a:pt x="3574153" y="2846493"/>
                </a:lnTo>
                <a:lnTo>
                  <a:pt x="3576311" y="2846493"/>
                </a:lnTo>
                <a:lnTo>
                  <a:pt x="3576311" y="2844335"/>
                </a:lnTo>
                <a:close/>
                <a:moveTo>
                  <a:pt x="8789076" y="2842582"/>
                </a:moveTo>
                <a:lnTo>
                  <a:pt x="8791234" y="2849775"/>
                </a:lnTo>
                <a:lnTo>
                  <a:pt x="8791234" y="2845819"/>
                </a:lnTo>
                <a:lnTo>
                  <a:pt x="8792313" y="2845819"/>
                </a:lnTo>
                <a:lnTo>
                  <a:pt x="8793392" y="2846898"/>
                </a:lnTo>
                <a:lnTo>
                  <a:pt x="8795550" y="2846898"/>
                </a:lnTo>
                <a:lnTo>
                  <a:pt x="8795550" y="2845819"/>
                </a:lnTo>
                <a:lnTo>
                  <a:pt x="8793392" y="2845819"/>
                </a:lnTo>
                <a:cubicBezTo>
                  <a:pt x="8793392" y="2843661"/>
                  <a:pt x="8792673" y="2842582"/>
                  <a:pt x="8791234" y="2842582"/>
                </a:cubicBezTo>
                <a:close/>
                <a:moveTo>
                  <a:pt x="6258021" y="2841098"/>
                </a:moveTo>
                <a:lnTo>
                  <a:pt x="6258021" y="2842177"/>
                </a:lnTo>
                <a:lnTo>
                  <a:pt x="6261258" y="2842177"/>
                </a:lnTo>
                <a:lnTo>
                  <a:pt x="6261258" y="2841098"/>
                </a:lnTo>
                <a:close/>
                <a:moveTo>
                  <a:pt x="6200834" y="2841098"/>
                </a:moveTo>
                <a:lnTo>
                  <a:pt x="6199755" y="2842177"/>
                </a:lnTo>
                <a:lnTo>
                  <a:pt x="6199755" y="2844335"/>
                </a:lnTo>
                <a:lnTo>
                  <a:pt x="6200834" y="2844335"/>
                </a:lnTo>
                <a:lnTo>
                  <a:pt x="6202992" y="2842177"/>
                </a:lnTo>
                <a:lnTo>
                  <a:pt x="6202992" y="2841098"/>
                </a:lnTo>
                <a:close/>
                <a:moveTo>
                  <a:pt x="6147963" y="2841098"/>
                </a:moveTo>
                <a:lnTo>
                  <a:pt x="6147963" y="2843256"/>
                </a:lnTo>
                <a:lnTo>
                  <a:pt x="6150121" y="2841098"/>
                </a:lnTo>
                <a:close/>
                <a:moveTo>
                  <a:pt x="6077828" y="2841098"/>
                </a:moveTo>
                <a:lnTo>
                  <a:pt x="6077828" y="2845414"/>
                </a:lnTo>
                <a:lnTo>
                  <a:pt x="6081065" y="2844335"/>
                </a:lnTo>
                <a:lnTo>
                  <a:pt x="6081065" y="2843256"/>
                </a:lnTo>
                <a:lnTo>
                  <a:pt x="6078907" y="2841098"/>
                </a:lnTo>
                <a:close/>
                <a:moveTo>
                  <a:pt x="6069196" y="2841098"/>
                </a:moveTo>
                <a:lnTo>
                  <a:pt x="6069196" y="2842177"/>
                </a:lnTo>
                <a:lnTo>
                  <a:pt x="6071354" y="2842177"/>
                </a:lnTo>
                <a:lnTo>
                  <a:pt x="6071354" y="2841098"/>
                </a:lnTo>
                <a:close/>
                <a:moveTo>
                  <a:pt x="572128" y="2840289"/>
                </a:moveTo>
                <a:lnTo>
                  <a:pt x="571049" y="2844335"/>
                </a:lnTo>
                <a:lnTo>
                  <a:pt x="572128" y="2845414"/>
                </a:lnTo>
                <a:lnTo>
                  <a:pt x="574151" y="2845414"/>
                </a:lnTo>
                <a:lnTo>
                  <a:pt x="576174" y="2843391"/>
                </a:lnTo>
                <a:lnTo>
                  <a:pt x="576174" y="2842312"/>
                </a:lnTo>
                <a:lnTo>
                  <a:pt x="574151" y="2840289"/>
                </a:lnTo>
                <a:close/>
                <a:moveTo>
                  <a:pt x="3076476" y="2838535"/>
                </a:moveTo>
                <a:lnTo>
                  <a:pt x="3076476" y="2843930"/>
                </a:lnTo>
                <a:lnTo>
                  <a:pt x="3080792" y="2843930"/>
                </a:lnTo>
                <a:lnTo>
                  <a:pt x="3077555" y="2838535"/>
                </a:lnTo>
                <a:close/>
                <a:moveTo>
                  <a:pt x="9281627" y="2837642"/>
                </a:moveTo>
                <a:cubicBezTo>
                  <a:pt x="9287472" y="2839081"/>
                  <a:pt x="9293631" y="2842678"/>
                  <a:pt x="9300105" y="2848432"/>
                </a:cubicBezTo>
                <a:cubicBezTo>
                  <a:pt x="9309547" y="2851849"/>
                  <a:pt x="9314267" y="2857649"/>
                  <a:pt x="9314267" y="2865831"/>
                </a:cubicBezTo>
                <a:lnTo>
                  <a:pt x="9314267" y="2866910"/>
                </a:lnTo>
                <a:cubicBezTo>
                  <a:pt x="9313368" y="2869788"/>
                  <a:pt x="9311525" y="2871946"/>
                  <a:pt x="9308737" y="2873384"/>
                </a:cubicBezTo>
                <a:lnTo>
                  <a:pt x="9305500" y="2873384"/>
                </a:lnTo>
                <a:cubicBezTo>
                  <a:pt x="9303342" y="2872665"/>
                  <a:pt x="9302263" y="2870507"/>
                  <a:pt x="9302263" y="2866910"/>
                </a:cubicBezTo>
                <a:lnTo>
                  <a:pt x="9300105" y="2866910"/>
                </a:lnTo>
                <a:cubicBezTo>
                  <a:pt x="9300105" y="2871226"/>
                  <a:pt x="9294710" y="2873384"/>
                  <a:pt x="9283920" y="2873384"/>
                </a:cubicBezTo>
                <a:lnTo>
                  <a:pt x="9258968" y="2872305"/>
                </a:lnTo>
                <a:lnTo>
                  <a:pt x="9257889" y="2871226"/>
                </a:lnTo>
                <a:lnTo>
                  <a:pt x="9257889" y="2870147"/>
                </a:lnTo>
                <a:cubicBezTo>
                  <a:pt x="9257889" y="2866371"/>
                  <a:pt x="9260047" y="2862729"/>
                  <a:pt x="9264363" y="2859222"/>
                </a:cubicBezTo>
                <a:cubicBezTo>
                  <a:pt x="9267420" y="2851310"/>
                  <a:pt x="9269938" y="2847353"/>
                  <a:pt x="9271916" y="2847353"/>
                </a:cubicBezTo>
                <a:lnTo>
                  <a:pt x="9272995" y="2848432"/>
                </a:lnTo>
                <a:lnTo>
                  <a:pt x="9272995" y="2846274"/>
                </a:lnTo>
                <a:lnTo>
                  <a:pt x="9270837" y="2843037"/>
                </a:lnTo>
                <a:lnTo>
                  <a:pt x="9270837" y="2840879"/>
                </a:lnTo>
                <a:cubicBezTo>
                  <a:pt x="9270837" y="2839081"/>
                  <a:pt x="9274434" y="2838002"/>
                  <a:pt x="9281627" y="2837642"/>
                </a:cubicBezTo>
                <a:close/>
                <a:moveTo>
                  <a:pt x="8784760" y="2837187"/>
                </a:moveTo>
                <a:lnTo>
                  <a:pt x="8784760" y="2838266"/>
                </a:lnTo>
                <a:lnTo>
                  <a:pt x="8787997" y="2841503"/>
                </a:lnTo>
                <a:lnTo>
                  <a:pt x="8787997" y="2840424"/>
                </a:lnTo>
                <a:close/>
                <a:moveTo>
                  <a:pt x="8671195" y="2837187"/>
                </a:moveTo>
                <a:cubicBezTo>
                  <a:pt x="8668857" y="2837187"/>
                  <a:pt x="8664541" y="2843301"/>
                  <a:pt x="8658247" y="2855530"/>
                </a:cubicBezTo>
                <a:lnTo>
                  <a:pt x="8659326" y="2856609"/>
                </a:lnTo>
                <a:lnTo>
                  <a:pt x="8670116" y="2856609"/>
                </a:lnTo>
                <a:lnTo>
                  <a:pt x="8677669" y="2846898"/>
                </a:lnTo>
                <a:lnTo>
                  <a:pt x="8677669" y="2844740"/>
                </a:lnTo>
                <a:cubicBezTo>
                  <a:pt x="8674971" y="2839704"/>
                  <a:pt x="8672813" y="2837187"/>
                  <a:pt x="8671195" y="2837187"/>
                </a:cubicBezTo>
                <a:close/>
                <a:moveTo>
                  <a:pt x="8647457" y="2836107"/>
                </a:moveTo>
                <a:lnTo>
                  <a:pt x="8647457" y="2837187"/>
                </a:lnTo>
                <a:lnTo>
                  <a:pt x="8649615" y="2837187"/>
                </a:lnTo>
                <a:lnTo>
                  <a:pt x="8649615" y="2836107"/>
                </a:lnTo>
                <a:close/>
                <a:moveTo>
                  <a:pt x="7697287" y="2835433"/>
                </a:moveTo>
                <a:lnTo>
                  <a:pt x="7697287" y="2838670"/>
                </a:lnTo>
                <a:lnTo>
                  <a:pt x="7700524" y="2841907"/>
                </a:lnTo>
                <a:lnTo>
                  <a:pt x="7700524" y="2835433"/>
                </a:lnTo>
                <a:close/>
                <a:moveTo>
                  <a:pt x="7172719" y="2835391"/>
                </a:moveTo>
                <a:lnTo>
                  <a:pt x="7167324" y="2836470"/>
                </a:lnTo>
                <a:lnTo>
                  <a:pt x="7167324" y="2840786"/>
                </a:lnTo>
                <a:lnTo>
                  <a:pt x="7168403" y="2840786"/>
                </a:lnTo>
                <a:cubicBezTo>
                  <a:pt x="7172719" y="2840067"/>
                  <a:pt x="7174877" y="2838988"/>
                  <a:pt x="7174877" y="2837549"/>
                </a:cubicBezTo>
                <a:close/>
                <a:moveTo>
                  <a:pt x="4787869" y="2835387"/>
                </a:moveTo>
                <a:lnTo>
                  <a:pt x="4790027" y="2837545"/>
                </a:lnTo>
                <a:lnTo>
                  <a:pt x="4790027" y="2840782"/>
                </a:lnTo>
                <a:lnTo>
                  <a:pt x="4787869" y="2842940"/>
                </a:lnTo>
                <a:lnTo>
                  <a:pt x="4785711" y="2840782"/>
                </a:lnTo>
                <a:lnTo>
                  <a:pt x="4785711" y="2837545"/>
                </a:lnTo>
                <a:close/>
                <a:moveTo>
                  <a:pt x="8696147" y="2835028"/>
                </a:moveTo>
                <a:lnTo>
                  <a:pt x="8696147" y="2836107"/>
                </a:lnTo>
                <a:lnTo>
                  <a:pt x="8695068" y="2839345"/>
                </a:lnTo>
                <a:lnTo>
                  <a:pt x="8701542" y="2841503"/>
                </a:lnTo>
                <a:lnTo>
                  <a:pt x="8701542" y="2840424"/>
                </a:lnTo>
                <a:lnTo>
                  <a:pt x="8704779" y="2839345"/>
                </a:lnTo>
                <a:lnTo>
                  <a:pt x="8704779" y="2835028"/>
                </a:lnTo>
                <a:lnTo>
                  <a:pt x="8703700" y="2835028"/>
                </a:lnTo>
                <a:lnTo>
                  <a:pt x="8699384" y="2836107"/>
                </a:lnTo>
                <a:close/>
                <a:moveTo>
                  <a:pt x="8135483" y="2834489"/>
                </a:moveTo>
                <a:lnTo>
                  <a:pt x="8132246" y="2835568"/>
                </a:lnTo>
                <a:lnTo>
                  <a:pt x="8133325" y="2843256"/>
                </a:lnTo>
                <a:lnTo>
                  <a:pt x="8129009" y="2851888"/>
                </a:lnTo>
                <a:cubicBezTo>
                  <a:pt x="8129009" y="2854765"/>
                  <a:pt x="8130808" y="2856204"/>
                  <a:pt x="8134404" y="2856204"/>
                </a:cubicBezTo>
                <a:lnTo>
                  <a:pt x="8136562" y="2858362"/>
                </a:lnTo>
                <a:cubicBezTo>
                  <a:pt x="8148162" y="2857822"/>
                  <a:pt x="8153961" y="2854585"/>
                  <a:pt x="8153961" y="2848651"/>
                </a:cubicBezTo>
                <a:lnTo>
                  <a:pt x="8157198" y="2844335"/>
                </a:lnTo>
                <a:lnTo>
                  <a:pt x="8158277" y="2843256"/>
                </a:lnTo>
                <a:lnTo>
                  <a:pt x="8159356" y="2843256"/>
                </a:lnTo>
                <a:cubicBezTo>
                  <a:pt x="8168708" y="2843256"/>
                  <a:pt x="8173383" y="2845774"/>
                  <a:pt x="8173383" y="2850809"/>
                </a:cubicBezTo>
                <a:lnTo>
                  <a:pt x="8172304" y="2851888"/>
                </a:lnTo>
                <a:cubicBezTo>
                  <a:pt x="8178958" y="2856923"/>
                  <a:pt x="8184713" y="2859441"/>
                  <a:pt x="8189568" y="2859441"/>
                </a:cubicBezTo>
                <a:cubicBezTo>
                  <a:pt x="8192086" y="2858901"/>
                  <a:pt x="8194244" y="2856743"/>
                  <a:pt x="8196042" y="2852967"/>
                </a:cubicBezTo>
                <a:lnTo>
                  <a:pt x="8196042" y="2850809"/>
                </a:lnTo>
                <a:lnTo>
                  <a:pt x="8193884" y="2847572"/>
                </a:lnTo>
                <a:cubicBezTo>
                  <a:pt x="8193884" y="2845234"/>
                  <a:pt x="8196402" y="2843795"/>
                  <a:pt x="8201437" y="2843256"/>
                </a:cubicBezTo>
                <a:lnTo>
                  <a:pt x="8201437" y="2841098"/>
                </a:lnTo>
                <a:cubicBezTo>
                  <a:pt x="8201437" y="2839030"/>
                  <a:pt x="8197481" y="2837546"/>
                  <a:pt x="8189568" y="2836647"/>
                </a:cubicBezTo>
                <a:cubicBezTo>
                  <a:pt x="8189568" y="2838086"/>
                  <a:pt x="8188489" y="2838805"/>
                  <a:pt x="8186331" y="2838805"/>
                </a:cubicBezTo>
                <a:cubicBezTo>
                  <a:pt x="8184893" y="2837546"/>
                  <a:pt x="8178778" y="2836467"/>
                  <a:pt x="8167988" y="2835568"/>
                </a:cubicBezTo>
                <a:lnTo>
                  <a:pt x="8166909" y="2834489"/>
                </a:lnTo>
                <a:lnTo>
                  <a:pt x="8165830" y="2834489"/>
                </a:lnTo>
                <a:lnTo>
                  <a:pt x="8163672" y="2836647"/>
                </a:lnTo>
                <a:lnTo>
                  <a:pt x="8156119" y="2836647"/>
                </a:lnTo>
                <a:lnTo>
                  <a:pt x="8150589" y="2835568"/>
                </a:lnTo>
                <a:lnTo>
                  <a:pt x="8144115" y="2836647"/>
                </a:lnTo>
                <a:lnTo>
                  <a:pt x="8141957" y="2836647"/>
                </a:lnTo>
                <a:close/>
                <a:moveTo>
                  <a:pt x="9121260" y="2834405"/>
                </a:moveTo>
                <a:lnTo>
                  <a:pt x="9119102" y="2836563"/>
                </a:lnTo>
                <a:lnTo>
                  <a:pt x="9119102" y="2837642"/>
                </a:lnTo>
                <a:lnTo>
                  <a:pt x="9122339" y="2838721"/>
                </a:lnTo>
                <a:lnTo>
                  <a:pt x="9123418" y="2837642"/>
                </a:lnTo>
                <a:lnTo>
                  <a:pt x="9123418" y="2834405"/>
                </a:lnTo>
                <a:close/>
                <a:moveTo>
                  <a:pt x="3666003" y="2833410"/>
                </a:moveTo>
                <a:lnTo>
                  <a:pt x="3666003" y="2836647"/>
                </a:lnTo>
                <a:lnTo>
                  <a:pt x="3668161" y="2836647"/>
                </a:lnTo>
                <a:lnTo>
                  <a:pt x="3668161" y="2833410"/>
                </a:lnTo>
                <a:close/>
                <a:moveTo>
                  <a:pt x="3637949" y="2833410"/>
                </a:moveTo>
                <a:lnTo>
                  <a:pt x="3631475" y="2835568"/>
                </a:lnTo>
                <a:lnTo>
                  <a:pt x="3626080" y="2834489"/>
                </a:lnTo>
                <a:cubicBezTo>
                  <a:pt x="3622393" y="2834489"/>
                  <a:pt x="3619830" y="2837052"/>
                  <a:pt x="3618392" y="2842177"/>
                </a:cubicBezTo>
                <a:lnTo>
                  <a:pt x="3617313" y="2842177"/>
                </a:lnTo>
                <a:lnTo>
                  <a:pt x="3616234" y="2840963"/>
                </a:lnTo>
                <a:lnTo>
                  <a:pt x="3614076" y="2840963"/>
                </a:lnTo>
                <a:lnTo>
                  <a:pt x="3614076" y="2842177"/>
                </a:lnTo>
                <a:lnTo>
                  <a:pt x="3616234" y="2842177"/>
                </a:lnTo>
                <a:lnTo>
                  <a:pt x="3615155" y="2848651"/>
                </a:lnTo>
                <a:lnTo>
                  <a:pt x="3616234" y="2851888"/>
                </a:lnTo>
                <a:lnTo>
                  <a:pt x="3615155" y="2851888"/>
                </a:lnTo>
                <a:lnTo>
                  <a:pt x="3610839" y="2850809"/>
                </a:lnTo>
                <a:lnTo>
                  <a:pt x="3609760" y="2851888"/>
                </a:lnTo>
                <a:lnTo>
                  <a:pt x="3609760" y="2854046"/>
                </a:lnTo>
                <a:lnTo>
                  <a:pt x="3614076" y="2855125"/>
                </a:lnTo>
                <a:lnTo>
                  <a:pt x="3616234" y="2852967"/>
                </a:lnTo>
                <a:cubicBezTo>
                  <a:pt x="3617672" y="2852967"/>
                  <a:pt x="3618392" y="2855844"/>
                  <a:pt x="3618392" y="2861599"/>
                </a:cubicBezTo>
                <a:lnTo>
                  <a:pt x="3620550" y="2863757"/>
                </a:lnTo>
                <a:lnTo>
                  <a:pt x="3619471" y="2871310"/>
                </a:lnTo>
                <a:lnTo>
                  <a:pt x="3621629" y="2884258"/>
                </a:lnTo>
                <a:cubicBezTo>
                  <a:pt x="3621629" y="2886596"/>
                  <a:pt x="3620550" y="2889114"/>
                  <a:pt x="3618392" y="2891811"/>
                </a:cubicBezTo>
                <a:lnTo>
                  <a:pt x="3620550" y="2893969"/>
                </a:lnTo>
                <a:lnTo>
                  <a:pt x="3640107" y="2889653"/>
                </a:lnTo>
                <a:cubicBezTo>
                  <a:pt x="3643703" y="2889653"/>
                  <a:pt x="3649818" y="2891452"/>
                  <a:pt x="3658450" y="2895048"/>
                </a:cubicBezTo>
                <a:cubicBezTo>
                  <a:pt x="3658450" y="2892171"/>
                  <a:pt x="3660248" y="2887135"/>
                  <a:pt x="3663845" y="2879942"/>
                </a:cubicBezTo>
                <a:lnTo>
                  <a:pt x="3657371" y="2872389"/>
                </a:lnTo>
                <a:lnTo>
                  <a:pt x="3657371" y="2862678"/>
                </a:lnTo>
                <a:lnTo>
                  <a:pt x="3658450" y="2851888"/>
                </a:lnTo>
                <a:lnTo>
                  <a:pt x="3657371" y="2842177"/>
                </a:lnTo>
                <a:lnTo>
                  <a:pt x="3657371" y="2837726"/>
                </a:lnTo>
                <a:cubicBezTo>
                  <a:pt x="3657371" y="2835928"/>
                  <a:pt x="3654493" y="2834849"/>
                  <a:pt x="3648739" y="2834489"/>
                </a:cubicBezTo>
                <a:lnTo>
                  <a:pt x="3640107" y="2835568"/>
                </a:lnTo>
                <a:close/>
                <a:moveTo>
                  <a:pt x="3579548" y="2833410"/>
                </a:moveTo>
                <a:lnTo>
                  <a:pt x="3578469" y="2836647"/>
                </a:lnTo>
                <a:lnTo>
                  <a:pt x="3579548" y="2839884"/>
                </a:lnTo>
                <a:lnTo>
                  <a:pt x="3580627" y="2839884"/>
                </a:lnTo>
                <a:lnTo>
                  <a:pt x="3581706" y="2833410"/>
                </a:lnTo>
                <a:close/>
                <a:moveTo>
                  <a:pt x="715096" y="2833005"/>
                </a:moveTo>
                <a:lnTo>
                  <a:pt x="715096" y="2835164"/>
                </a:lnTo>
                <a:lnTo>
                  <a:pt x="717255" y="2837187"/>
                </a:lnTo>
                <a:lnTo>
                  <a:pt x="719278" y="2835164"/>
                </a:lnTo>
                <a:lnTo>
                  <a:pt x="717255" y="2833005"/>
                </a:lnTo>
                <a:close/>
                <a:moveTo>
                  <a:pt x="3587101" y="2832331"/>
                </a:moveTo>
                <a:lnTo>
                  <a:pt x="3587101" y="2833410"/>
                </a:lnTo>
                <a:cubicBezTo>
                  <a:pt x="3589618" y="2833410"/>
                  <a:pt x="3591776" y="2836332"/>
                  <a:pt x="3593575" y="2842177"/>
                </a:cubicBezTo>
                <a:lnTo>
                  <a:pt x="3594654" y="2842177"/>
                </a:lnTo>
                <a:lnTo>
                  <a:pt x="3596812" y="2839884"/>
                </a:lnTo>
                <a:cubicBezTo>
                  <a:pt x="3596812" y="2834849"/>
                  <a:pt x="3594294" y="2832331"/>
                  <a:pt x="3589259" y="2832331"/>
                </a:cubicBezTo>
                <a:close/>
                <a:moveTo>
                  <a:pt x="3220254" y="2832196"/>
                </a:moveTo>
                <a:lnTo>
                  <a:pt x="3220254" y="2834354"/>
                </a:lnTo>
                <a:lnTo>
                  <a:pt x="3223491" y="2837456"/>
                </a:lnTo>
                <a:lnTo>
                  <a:pt x="3228886" y="2836377"/>
                </a:lnTo>
                <a:lnTo>
                  <a:pt x="3228886" y="2834354"/>
                </a:lnTo>
                <a:lnTo>
                  <a:pt x="3226728" y="2832196"/>
                </a:lnTo>
                <a:close/>
                <a:moveTo>
                  <a:pt x="6113435" y="2831387"/>
                </a:moveTo>
                <a:lnTo>
                  <a:pt x="6113435" y="2832466"/>
                </a:lnTo>
                <a:lnTo>
                  <a:pt x="6115593" y="2832466"/>
                </a:lnTo>
                <a:lnTo>
                  <a:pt x="6115593" y="2831387"/>
                </a:lnTo>
                <a:close/>
                <a:moveTo>
                  <a:pt x="3102238" y="2831117"/>
                </a:moveTo>
                <a:lnTo>
                  <a:pt x="3102238" y="2832196"/>
                </a:lnTo>
                <a:lnTo>
                  <a:pt x="3104396" y="2832196"/>
                </a:lnTo>
                <a:lnTo>
                  <a:pt x="3104396" y="2831117"/>
                </a:lnTo>
                <a:close/>
                <a:moveTo>
                  <a:pt x="9220933" y="2831033"/>
                </a:moveTo>
                <a:cubicBezTo>
                  <a:pt x="9217876" y="2832832"/>
                  <a:pt x="9215718" y="2835394"/>
                  <a:pt x="9214459" y="2838721"/>
                </a:cubicBezTo>
                <a:lnTo>
                  <a:pt x="9218775" y="2841958"/>
                </a:lnTo>
                <a:cubicBezTo>
                  <a:pt x="9222372" y="2838901"/>
                  <a:pt x="9224170" y="2835979"/>
                  <a:pt x="9224170" y="2833191"/>
                </a:cubicBezTo>
                <a:close/>
                <a:moveTo>
                  <a:pt x="701608" y="2830712"/>
                </a:moveTo>
                <a:lnTo>
                  <a:pt x="701608" y="2831657"/>
                </a:lnTo>
                <a:lnTo>
                  <a:pt x="702687" y="2834759"/>
                </a:lnTo>
                <a:lnTo>
                  <a:pt x="703631" y="2834759"/>
                </a:lnTo>
                <a:lnTo>
                  <a:pt x="705789" y="2832736"/>
                </a:lnTo>
                <a:lnTo>
                  <a:pt x="702687" y="2830712"/>
                </a:lnTo>
                <a:close/>
                <a:moveTo>
                  <a:pt x="6249389" y="2830308"/>
                </a:moveTo>
                <a:lnTo>
                  <a:pt x="6249389" y="2832466"/>
                </a:lnTo>
                <a:lnTo>
                  <a:pt x="6250468" y="2832466"/>
                </a:lnTo>
                <a:lnTo>
                  <a:pt x="6250468" y="2830308"/>
                </a:lnTo>
                <a:close/>
                <a:moveTo>
                  <a:pt x="5755219" y="2830308"/>
                </a:moveTo>
                <a:lnTo>
                  <a:pt x="5755219" y="2831387"/>
                </a:lnTo>
                <a:lnTo>
                  <a:pt x="5763717" y="2834489"/>
                </a:lnTo>
                <a:lnTo>
                  <a:pt x="5763717" y="2832466"/>
                </a:lnTo>
                <a:lnTo>
                  <a:pt x="5756298" y="2830308"/>
                </a:lnTo>
                <a:close/>
                <a:moveTo>
                  <a:pt x="3747063" y="2830173"/>
                </a:moveTo>
                <a:cubicBezTo>
                  <a:pt x="3742028" y="2831612"/>
                  <a:pt x="3739510" y="2833050"/>
                  <a:pt x="3739510" y="2834489"/>
                </a:cubicBezTo>
                <a:lnTo>
                  <a:pt x="3739510" y="2835568"/>
                </a:lnTo>
                <a:lnTo>
                  <a:pt x="3744905" y="2834489"/>
                </a:lnTo>
                <a:lnTo>
                  <a:pt x="3745984" y="2835568"/>
                </a:lnTo>
                <a:lnTo>
                  <a:pt x="3748142" y="2830173"/>
                </a:lnTo>
                <a:close/>
                <a:moveTo>
                  <a:pt x="7662894" y="2830038"/>
                </a:moveTo>
                <a:lnTo>
                  <a:pt x="7662894" y="2832196"/>
                </a:lnTo>
                <a:lnTo>
                  <a:pt x="7665052" y="2834354"/>
                </a:lnTo>
                <a:lnTo>
                  <a:pt x="7666131" y="2833275"/>
                </a:lnTo>
                <a:lnTo>
                  <a:pt x="7666131" y="2832196"/>
                </a:lnTo>
                <a:lnTo>
                  <a:pt x="7663972" y="2830038"/>
                </a:lnTo>
                <a:close/>
                <a:moveTo>
                  <a:pt x="8277103" y="2829094"/>
                </a:moveTo>
                <a:cubicBezTo>
                  <a:pt x="8277103" y="2830353"/>
                  <a:pt x="8280385" y="2831432"/>
                  <a:pt x="8286948" y="2832331"/>
                </a:cubicBezTo>
                <a:lnTo>
                  <a:pt x="8292344" y="2831252"/>
                </a:lnTo>
                <a:lnTo>
                  <a:pt x="8292344" y="2830173"/>
                </a:lnTo>
                <a:lnTo>
                  <a:pt x="8289106" y="2829094"/>
                </a:lnTo>
                <a:lnTo>
                  <a:pt x="8288028" y="2830173"/>
                </a:lnTo>
                <a:lnTo>
                  <a:pt x="8286948" y="2830173"/>
                </a:lnTo>
                <a:lnTo>
                  <a:pt x="8280340" y="2829094"/>
                </a:lnTo>
                <a:close/>
                <a:moveTo>
                  <a:pt x="8132246" y="2829094"/>
                </a:moveTo>
                <a:lnTo>
                  <a:pt x="8132246" y="2830173"/>
                </a:lnTo>
                <a:lnTo>
                  <a:pt x="8134404" y="2830173"/>
                </a:lnTo>
                <a:lnTo>
                  <a:pt x="8134404" y="2829094"/>
                </a:lnTo>
                <a:close/>
                <a:moveTo>
                  <a:pt x="9128813" y="2828875"/>
                </a:moveTo>
                <a:lnTo>
                  <a:pt x="9126655" y="2831033"/>
                </a:lnTo>
                <a:lnTo>
                  <a:pt x="9128813" y="2833191"/>
                </a:lnTo>
                <a:lnTo>
                  <a:pt x="9132050" y="2833191"/>
                </a:lnTo>
                <a:lnTo>
                  <a:pt x="9132050" y="2828875"/>
                </a:lnTo>
                <a:close/>
                <a:moveTo>
                  <a:pt x="8590135" y="2828554"/>
                </a:moveTo>
                <a:lnTo>
                  <a:pt x="8590135" y="2830712"/>
                </a:lnTo>
                <a:lnTo>
                  <a:pt x="8591214" y="2831791"/>
                </a:lnTo>
                <a:lnTo>
                  <a:pt x="8594451" y="2831791"/>
                </a:lnTo>
                <a:lnTo>
                  <a:pt x="8594451" y="2830712"/>
                </a:lnTo>
                <a:cubicBezTo>
                  <a:pt x="8592293" y="2830712"/>
                  <a:pt x="8591214" y="2829993"/>
                  <a:pt x="8591214" y="2828554"/>
                </a:cubicBezTo>
                <a:close/>
                <a:moveTo>
                  <a:pt x="8157198" y="2828015"/>
                </a:moveTo>
                <a:lnTo>
                  <a:pt x="8157198" y="2829094"/>
                </a:lnTo>
                <a:lnTo>
                  <a:pt x="8159356" y="2831252"/>
                </a:lnTo>
                <a:lnTo>
                  <a:pt x="8162593" y="2831252"/>
                </a:lnTo>
                <a:lnTo>
                  <a:pt x="8162593" y="2829094"/>
                </a:lnTo>
                <a:lnTo>
                  <a:pt x="8158277" y="2828015"/>
                </a:lnTo>
                <a:close/>
                <a:moveTo>
                  <a:pt x="4712609" y="2825810"/>
                </a:moveTo>
                <a:lnTo>
                  <a:pt x="4711530" y="2826889"/>
                </a:lnTo>
                <a:lnTo>
                  <a:pt x="4711530" y="2827968"/>
                </a:lnTo>
                <a:lnTo>
                  <a:pt x="4712609" y="2829047"/>
                </a:lnTo>
                <a:lnTo>
                  <a:pt x="4714767" y="2829047"/>
                </a:lnTo>
                <a:lnTo>
                  <a:pt x="4714767" y="2827968"/>
                </a:lnTo>
                <a:close/>
                <a:moveTo>
                  <a:pt x="8155040" y="2824778"/>
                </a:moveTo>
                <a:lnTo>
                  <a:pt x="8155040" y="2826936"/>
                </a:lnTo>
                <a:lnTo>
                  <a:pt x="8156119" y="2826936"/>
                </a:lnTo>
                <a:lnTo>
                  <a:pt x="8156119" y="2824778"/>
                </a:lnTo>
                <a:close/>
                <a:moveTo>
                  <a:pt x="3764462" y="2824778"/>
                </a:moveTo>
                <a:lnTo>
                  <a:pt x="3766620" y="2826936"/>
                </a:lnTo>
                <a:lnTo>
                  <a:pt x="3766620" y="2828015"/>
                </a:lnTo>
                <a:lnTo>
                  <a:pt x="3764462" y="2830173"/>
                </a:lnTo>
                <a:lnTo>
                  <a:pt x="3763383" y="2830173"/>
                </a:lnTo>
                <a:lnTo>
                  <a:pt x="3762304" y="2829094"/>
                </a:lnTo>
                <a:lnTo>
                  <a:pt x="3761225" y="2829094"/>
                </a:lnTo>
                <a:cubicBezTo>
                  <a:pt x="3762304" y="2826217"/>
                  <a:pt x="3763383" y="2824778"/>
                  <a:pt x="3764462" y="2824778"/>
                </a:cubicBezTo>
                <a:close/>
                <a:moveTo>
                  <a:pt x="8095560" y="2822620"/>
                </a:moveTo>
                <a:lnTo>
                  <a:pt x="8094481" y="2823699"/>
                </a:lnTo>
                <a:lnTo>
                  <a:pt x="8093402" y="2823699"/>
                </a:lnTo>
                <a:lnTo>
                  <a:pt x="8094481" y="2826936"/>
                </a:lnTo>
                <a:lnTo>
                  <a:pt x="8095560" y="2826936"/>
                </a:lnTo>
                <a:close/>
                <a:moveTo>
                  <a:pt x="7655340" y="2822485"/>
                </a:moveTo>
                <a:lnTo>
                  <a:pt x="7655340" y="2823564"/>
                </a:lnTo>
                <a:lnTo>
                  <a:pt x="7659656" y="2826801"/>
                </a:lnTo>
                <a:lnTo>
                  <a:pt x="7659656" y="2824643"/>
                </a:lnTo>
                <a:lnTo>
                  <a:pt x="7657498" y="2822485"/>
                </a:lnTo>
                <a:close/>
                <a:moveTo>
                  <a:pt x="8690617" y="2822080"/>
                </a:moveTo>
                <a:lnTo>
                  <a:pt x="8690617" y="2824238"/>
                </a:lnTo>
                <a:lnTo>
                  <a:pt x="8691696" y="2824238"/>
                </a:lnTo>
                <a:lnTo>
                  <a:pt x="8691696" y="2822080"/>
                </a:lnTo>
                <a:close/>
                <a:moveTo>
                  <a:pt x="3124762" y="2821406"/>
                </a:moveTo>
                <a:cubicBezTo>
                  <a:pt x="3119367" y="2828959"/>
                  <a:pt x="3113972" y="2834309"/>
                  <a:pt x="3108577" y="2837456"/>
                </a:cubicBezTo>
                <a:cubicBezTo>
                  <a:pt x="3108577" y="2839075"/>
                  <a:pt x="3105744" y="2843391"/>
                  <a:pt x="3100080" y="2850404"/>
                </a:cubicBezTo>
                <a:lnTo>
                  <a:pt x="3099001" y="2853506"/>
                </a:lnTo>
                <a:lnTo>
                  <a:pt x="3111814" y="2863217"/>
                </a:lnTo>
                <a:lnTo>
                  <a:pt x="3111814" y="2865375"/>
                </a:lnTo>
                <a:cubicBezTo>
                  <a:pt x="3111814" y="2868882"/>
                  <a:pt x="3109341" y="2873513"/>
                  <a:pt x="3104396" y="2879268"/>
                </a:cubicBezTo>
                <a:lnTo>
                  <a:pt x="3100080" y="2879268"/>
                </a:lnTo>
                <a:lnTo>
                  <a:pt x="3096843" y="2877110"/>
                </a:lnTo>
                <a:lnTo>
                  <a:pt x="3094685" y="2879268"/>
                </a:lnTo>
                <a:lnTo>
                  <a:pt x="3091448" y="2877110"/>
                </a:lnTo>
                <a:lnTo>
                  <a:pt x="3083895" y="2877110"/>
                </a:lnTo>
                <a:lnTo>
                  <a:pt x="3083895" y="2878189"/>
                </a:lnTo>
                <a:lnTo>
                  <a:pt x="3094685" y="2880212"/>
                </a:lnTo>
                <a:lnTo>
                  <a:pt x="3095764" y="2879268"/>
                </a:lnTo>
                <a:lnTo>
                  <a:pt x="3103317" y="2880212"/>
                </a:lnTo>
                <a:lnTo>
                  <a:pt x="3103317" y="2882370"/>
                </a:lnTo>
                <a:cubicBezTo>
                  <a:pt x="3099899" y="2888844"/>
                  <a:pt x="3097382" y="2892081"/>
                  <a:pt x="3095764" y="2892081"/>
                </a:cubicBezTo>
                <a:lnTo>
                  <a:pt x="3095764" y="2893160"/>
                </a:lnTo>
                <a:lnTo>
                  <a:pt x="3097922" y="2893160"/>
                </a:lnTo>
                <a:lnTo>
                  <a:pt x="3100080" y="2891002"/>
                </a:lnTo>
                <a:lnTo>
                  <a:pt x="3101159" y="2891002"/>
                </a:lnTo>
                <a:cubicBezTo>
                  <a:pt x="3102597" y="2891002"/>
                  <a:pt x="3103317" y="2892081"/>
                  <a:pt x="3103317" y="2894239"/>
                </a:cubicBezTo>
                <a:lnTo>
                  <a:pt x="3105475" y="2894239"/>
                </a:lnTo>
                <a:cubicBezTo>
                  <a:pt x="3106194" y="2889204"/>
                  <a:pt x="3107228" y="2886686"/>
                  <a:pt x="3108577" y="2886686"/>
                </a:cubicBezTo>
                <a:cubicBezTo>
                  <a:pt x="3110015" y="2886686"/>
                  <a:pt x="3110735" y="2888484"/>
                  <a:pt x="3110735" y="2892081"/>
                </a:cubicBezTo>
                <a:lnTo>
                  <a:pt x="3111814" y="2893160"/>
                </a:lnTo>
                <a:lnTo>
                  <a:pt x="3112893" y="2893160"/>
                </a:lnTo>
                <a:lnTo>
                  <a:pt x="3122604" y="2891002"/>
                </a:lnTo>
                <a:cubicBezTo>
                  <a:pt x="3126200" y="2891901"/>
                  <a:pt x="3127999" y="2892980"/>
                  <a:pt x="3127999" y="2894239"/>
                </a:cubicBezTo>
                <a:lnTo>
                  <a:pt x="3129078" y="2893160"/>
                </a:lnTo>
                <a:lnTo>
                  <a:pt x="3130157" y="2893160"/>
                </a:lnTo>
                <a:cubicBezTo>
                  <a:pt x="3131506" y="2893160"/>
                  <a:pt x="3132180" y="2894194"/>
                  <a:pt x="3132180" y="2896262"/>
                </a:cubicBezTo>
                <a:lnTo>
                  <a:pt x="3135417" y="2896262"/>
                </a:lnTo>
                <a:lnTo>
                  <a:pt x="3133259" y="2893160"/>
                </a:lnTo>
                <a:lnTo>
                  <a:pt x="3136496" y="2889923"/>
                </a:lnTo>
                <a:lnTo>
                  <a:pt x="3141891" y="2889923"/>
                </a:lnTo>
                <a:lnTo>
                  <a:pt x="3141891" y="2892081"/>
                </a:lnTo>
                <a:lnTo>
                  <a:pt x="3154839" y="2891002"/>
                </a:lnTo>
                <a:lnTo>
                  <a:pt x="3159020" y="2891002"/>
                </a:lnTo>
                <a:lnTo>
                  <a:pt x="3167652" y="2893160"/>
                </a:lnTo>
                <a:lnTo>
                  <a:pt x="3169810" y="2893160"/>
                </a:lnTo>
                <a:lnTo>
                  <a:pt x="3169810" y="2888844"/>
                </a:lnTo>
                <a:cubicBezTo>
                  <a:pt x="3167472" y="2888844"/>
                  <a:pt x="3165674" y="2887046"/>
                  <a:pt x="3164415" y="2883449"/>
                </a:cubicBezTo>
                <a:lnTo>
                  <a:pt x="3166573" y="2872794"/>
                </a:lnTo>
                <a:lnTo>
                  <a:pt x="3161178" y="2867399"/>
                </a:lnTo>
                <a:lnTo>
                  <a:pt x="3161178" y="2864296"/>
                </a:lnTo>
                <a:lnTo>
                  <a:pt x="3164415" y="2861059"/>
                </a:lnTo>
                <a:lnTo>
                  <a:pt x="3188018" y="2861059"/>
                </a:lnTo>
                <a:cubicBezTo>
                  <a:pt x="3189277" y="2855305"/>
                  <a:pt x="3191795" y="2849595"/>
                  <a:pt x="3195571" y="2843930"/>
                </a:cubicBezTo>
                <a:lnTo>
                  <a:pt x="3195571" y="2841772"/>
                </a:lnTo>
                <a:lnTo>
                  <a:pt x="3194492" y="2837456"/>
                </a:lnTo>
                <a:lnTo>
                  <a:pt x="3197729" y="2825722"/>
                </a:lnTo>
                <a:lnTo>
                  <a:pt x="3189097" y="2824643"/>
                </a:lnTo>
                <a:cubicBezTo>
                  <a:pt x="3189097" y="2826442"/>
                  <a:pt x="3180870" y="2828240"/>
                  <a:pt x="3164415" y="2830038"/>
                </a:cubicBezTo>
                <a:lnTo>
                  <a:pt x="3157941" y="2827880"/>
                </a:lnTo>
                <a:lnTo>
                  <a:pt x="3139733" y="2830038"/>
                </a:lnTo>
                <a:cubicBezTo>
                  <a:pt x="3131190" y="2828060"/>
                  <a:pt x="3126920" y="2825183"/>
                  <a:pt x="3126920" y="2821406"/>
                </a:cubicBezTo>
                <a:close/>
                <a:moveTo>
                  <a:pt x="5239200" y="2820462"/>
                </a:moveTo>
                <a:lnTo>
                  <a:pt x="5235963" y="2831252"/>
                </a:lnTo>
                <a:lnTo>
                  <a:pt x="5237042" y="2832331"/>
                </a:lnTo>
                <a:lnTo>
                  <a:pt x="5242437" y="2832331"/>
                </a:lnTo>
                <a:lnTo>
                  <a:pt x="5242437" y="2821541"/>
                </a:lnTo>
                <a:close/>
                <a:moveTo>
                  <a:pt x="8790155" y="2819788"/>
                </a:moveTo>
                <a:lnTo>
                  <a:pt x="8787997" y="2822080"/>
                </a:lnTo>
                <a:cubicBezTo>
                  <a:pt x="8789436" y="2822080"/>
                  <a:pt x="8790515" y="2825677"/>
                  <a:pt x="8791234" y="2832870"/>
                </a:cubicBezTo>
                <a:cubicBezTo>
                  <a:pt x="8793392" y="2833590"/>
                  <a:pt x="8794471" y="2835748"/>
                  <a:pt x="8794471" y="2839345"/>
                </a:cubicBezTo>
                <a:lnTo>
                  <a:pt x="8795550" y="2839345"/>
                </a:lnTo>
                <a:lnTo>
                  <a:pt x="8795550" y="2837187"/>
                </a:lnTo>
                <a:cubicBezTo>
                  <a:pt x="8792673" y="2833590"/>
                  <a:pt x="8790874" y="2827790"/>
                  <a:pt x="8790155" y="2819788"/>
                </a:cubicBezTo>
                <a:close/>
                <a:moveTo>
                  <a:pt x="1718544" y="2819788"/>
                </a:moveTo>
                <a:lnTo>
                  <a:pt x="1718544" y="2820867"/>
                </a:lnTo>
                <a:lnTo>
                  <a:pt x="1720701" y="2823025"/>
                </a:lnTo>
                <a:lnTo>
                  <a:pt x="1720701" y="2821946"/>
                </a:lnTo>
                <a:close/>
                <a:moveTo>
                  <a:pt x="8102034" y="2817225"/>
                </a:moveTo>
                <a:lnTo>
                  <a:pt x="8099876" y="2819383"/>
                </a:lnTo>
                <a:lnTo>
                  <a:pt x="8102034" y="2819383"/>
                </a:lnTo>
                <a:close/>
                <a:moveTo>
                  <a:pt x="9134208" y="2815927"/>
                </a:moveTo>
                <a:lnTo>
                  <a:pt x="9132050" y="2818085"/>
                </a:lnTo>
                <a:lnTo>
                  <a:pt x="9132050" y="2820243"/>
                </a:lnTo>
                <a:lnTo>
                  <a:pt x="9133129" y="2820243"/>
                </a:lnTo>
                <a:lnTo>
                  <a:pt x="9136501" y="2819164"/>
                </a:lnTo>
                <a:lnTo>
                  <a:pt x="9136501" y="2818085"/>
                </a:lnTo>
                <a:close/>
                <a:moveTo>
                  <a:pt x="7175956" y="2814620"/>
                </a:moveTo>
                <a:lnTo>
                  <a:pt x="7173798" y="2816913"/>
                </a:lnTo>
                <a:cubicBezTo>
                  <a:pt x="7175237" y="2820150"/>
                  <a:pt x="7176720" y="2821949"/>
                  <a:pt x="7178249" y="2822308"/>
                </a:cubicBezTo>
                <a:lnTo>
                  <a:pt x="7180407" y="2822308"/>
                </a:lnTo>
                <a:lnTo>
                  <a:pt x="7182565" y="2820150"/>
                </a:lnTo>
                <a:lnTo>
                  <a:pt x="7182565" y="2819071"/>
                </a:lnTo>
                <a:cubicBezTo>
                  <a:pt x="7178159" y="2819071"/>
                  <a:pt x="7175956" y="2817588"/>
                  <a:pt x="7175956" y="2814620"/>
                </a:cubicBezTo>
                <a:close/>
                <a:moveTo>
                  <a:pt x="1729332" y="2814393"/>
                </a:moveTo>
                <a:lnTo>
                  <a:pt x="1729332" y="2816551"/>
                </a:lnTo>
                <a:lnTo>
                  <a:pt x="1731491" y="2816551"/>
                </a:lnTo>
                <a:lnTo>
                  <a:pt x="1731491" y="2814393"/>
                </a:lnTo>
                <a:close/>
                <a:moveTo>
                  <a:pt x="5612117" y="2814258"/>
                </a:moveTo>
                <a:lnTo>
                  <a:pt x="5612117" y="2815337"/>
                </a:lnTo>
                <a:lnTo>
                  <a:pt x="5622772" y="2815337"/>
                </a:lnTo>
                <a:lnTo>
                  <a:pt x="5622772" y="2814258"/>
                </a:lnTo>
                <a:close/>
                <a:moveTo>
                  <a:pt x="5604698" y="2814258"/>
                </a:moveTo>
                <a:lnTo>
                  <a:pt x="5604698" y="2815337"/>
                </a:lnTo>
                <a:lnTo>
                  <a:pt x="5609959" y="2815337"/>
                </a:lnTo>
                <a:lnTo>
                  <a:pt x="5609959" y="2814258"/>
                </a:lnTo>
                <a:close/>
                <a:moveTo>
                  <a:pt x="5223015" y="2814123"/>
                </a:moveTo>
                <a:lnTo>
                  <a:pt x="5223015" y="2818304"/>
                </a:lnTo>
                <a:lnTo>
                  <a:pt x="5225173" y="2818304"/>
                </a:lnTo>
                <a:lnTo>
                  <a:pt x="5225173" y="2816281"/>
                </a:lnTo>
                <a:close/>
                <a:moveTo>
                  <a:pt x="8235021" y="2813988"/>
                </a:moveTo>
                <a:cubicBezTo>
                  <a:pt x="8234302" y="2824059"/>
                  <a:pt x="8231784" y="2829094"/>
                  <a:pt x="8227468" y="2829094"/>
                </a:cubicBezTo>
                <a:lnTo>
                  <a:pt x="8223152" y="2835568"/>
                </a:lnTo>
                <a:lnTo>
                  <a:pt x="8223152" y="2836647"/>
                </a:lnTo>
                <a:lnTo>
                  <a:pt x="8230705" y="2863757"/>
                </a:lnTo>
                <a:cubicBezTo>
                  <a:pt x="8235741" y="2869332"/>
                  <a:pt x="8238258" y="2875446"/>
                  <a:pt x="8238258" y="2882100"/>
                </a:cubicBezTo>
                <a:cubicBezTo>
                  <a:pt x="8238258" y="2887855"/>
                  <a:pt x="8239338" y="2890732"/>
                  <a:pt x="8241496" y="2890732"/>
                </a:cubicBezTo>
                <a:cubicBezTo>
                  <a:pt x="8244013" y="2890732"/>
                  <a:pt x="8246171" y="2882819"/>
                  <a:pt x="8247970" y="2866994"/>
                </a:cubicBezTo>
                <a:cubicBezTo>
                  <a:pt x="8249768" y="2866994"/>
                  <a:pt x="8253005" y="2858002"/>
                  <a:pt x="8257680" y="2840019"/>
                </a:cubicBezTo>
                <a:lnTo>
                  <a:pt x="8257680" y="2833410"/>
                </a:lnTo>
                <a:cubicBezTo>
                  <a:pt x="8255522" y="2830712"/>
                  <a:pt x="8254444" y="2827475"/>
                  <a:pt x="8254444" y="2823699"/>
                </a:cubicBezTo>
                <a:lnTo>
                  <a:pt x="8254444" y="2815067"/>
                </a:lnTo>
                <a:lnTo>
                  <a:pt x="8245812" y="2817225"/>
                </a:lnTo>
                <a:lnTo>
                  <a:pt x="8242574" y="2817225"/>
                </a:lnTo>
                <a:close/>
                <a:moveTo>
                  <a:pt x="3757988" y="2813988"/>
                </a:moveTo>
                <a:lnTo>
                  <a:pt x="3757988" y="2817225"/>
                </a:lnTo>
                <a:lnTo>
                  <a:pt x="3759067" y="2817225"/>
                </a:lnTo>
                <a:lnTo>
                  <a:pt x="3759067" y="2813988"/>
                </a:lnTo>
                <a:close/>
                <a:moveTo>
                  <a:pt x="7274954" y="2811383"/>
                </a:moveTo>
                <a:lnTo>
                  <a:pt x="7271718" y="2814620"/>
                </a:lnTo>
                <a:lnTo>
                  <a:pt x="7272796" y="2817992"/>
                </a:lnTo>
                <a:lnTo>
                  <a:pt x="7273876" y="2817992"/>
                </a:lnTo>
                <a:lnTo>
                  <a:pt x="7280350" y="2815834"/>
                </a:lnTo>
                <a:lnTo>
                  <a:pt x="7277112" y="2811383"/>
                </a:lnTo>
                <a:close/>
                <a:moveTo>
                  <a:pt x="4245010" y="2811342"/>
                </a:moveTo>
                <a:lnTo>
                  <a:pt x="4245010" y="2815658"/>
                </a:lnTo>
                <a:lnTo>
                  <a:pt x="4247168" y="2815658"/>
                </a:lnTo>
                <a:lnTo>
                  <a:pt x="4247168" y="2813500"/>
                </a:lnTo>
                <a:close/>
                <a:moveTo>
                  <a:pt x="3614076" y="2810751"/>
                </a:moveTo>
                <a:lnTo>
                  <a:pt x="3614076" y="2812909"/>
                </a:lnTo>
                <a:lnTo>
                  <a:pt x="3615155" y="2812909"/>
                </a:lnTo>
                <a:lnTo>
                  <a:pt x="3615155" y="2810751"/>
                </a:lnTo>
                <a:close/>
                <a:moveTo>
                  <a:pt x="2223368" y="2810263"/>
                </a:moveTo>
                <a:lnTo>
                  <a:pt x="2223368" y="2811342"/>
                </a:lnTo>
                <a:lnTo>
                  <a:pt x="2225526" y="2813500"/>
                </a:lnTo>
                <a:lnTo>
                  <a:pt x="2225526" y="2812421"/>
                </a:lnTo>
                <a:close/>
                <a:moveTo>
                  <a:pt x="8302054" y="2807514"/>
                </a:moveTo>
                <a:lnTo>
                  <a:pt x="8298818" y="2808593"/>
                </a:lnTo>
                <a:lnTo>
                  <a:pt x="8299896" y="2809672"/>
                </a:lnTo>
                <a:lnTo>
                  <a:pt x="8299896" y="2810751"/>
                </a:lnTo>
                <a:lnTo>
                  <a:pt x="8303134" y="2809672"/>
                </a:lnTo>
                <a:lnTo>
                  <a:pt x="8303134" y="2807514"/>
                </a:lnTo>
                <a:close/>
                <a:moveTo>
                  <a:pt x="3100080" y="2807514"/>
                </a:moveTo>
                <a:lnTo>
                  <a:pt x="3099001" y="2808593"/>
                </a:lnTo>
                <a:lnTo>
                  <a:pt x="3099001" y="2810751"/>
                </a:lnTo>
                <a:lnTo>
                  <a:pt x="3101159" y="2812909"/>
                </a:lnTo>
                <a:lnTo>
                  <a:pt x="3102238" y="2811830"/>
                </a:lnTo>
                <a:lnTo>
                  <a:pt x="3102238" y="2809672"/>
                </a:lnTo>
                <a:close/>
                <a:moveTo>
                  <a:pt x="8695068" y="2806840"/>
                </a:moveTo>
                <a:lnTo>
                  <a:pt x="8692775" y="2819788"/>
                </a:lnTo>
                <a:cubicBezTo>
                  <a:pt x="8696282" y="2821316"/>
                  <a:pt x="8700643" y="2826037"/>
                  <a:pt x="8705858" y="2833949"/>
                </a:cubicBezTo>
                <a:cubicBezTo>
                  <a:pt x="8707296" y="2833949"/>
                  <a:pt x="8708376" y="2836107"/>
                  <a:pt x="8709095" y="2840424"/>
                </a:cubicBezTo>
                <a:lnTo>
                  <a:pt x="8711253" y="2840424"/>
                </a:lnTo>
                <a:lnTo>
                  <a:pt x="8713411" y="2838266"/>
                </a:lnTo>
                <a:lnTo>
                  <a:pt x="8697226" y="2821001"/>
                </a:lnTo>
                <a:lnTo>
                  <a:pt x="8696147" y="2819788"/>
                </a:lnTo>
                <a:lnTo>
                  <a:pt x="8696147" y="2806840"/>
                </a:lnTo>
                <a:close/>
                <a:moveTo>
                  <a:pt x="3614076" y="2806435"/>
                </a:moveTo>
                <a:lnTo>
                  <a:pt x="3614076" y="2808593"/>
                </a:lnTo>
                <a:lnTo>
                  <a:pt x="3615155" y="2808593"/>
                </a:lnTo>
                <a:lnTo>
                  <a:pt x="3615155" y="2806435"/>
                </a:lnTo>
                <a:close/>
                <a:moveTo>
                  <a:pt x="1081675" y="2806300"/>
                </a:moveTo>
                <a:lnTo>
                  <a:pt x="1095567" y="2808458"/>
                </a:lnTo>
                <a:lnTo>
                  <a:pt x="1099881" y="2807379"/>
                </a:lnTo>
                <a:lnTo>
                  <a:pt x="1100962" y="2807379"/>
                </a:lnTo>
                <a:lnTo>
                  <a:pt x="1105278" y="2811560"/>
                </a:lnTo>
                <a:lnTo>
                  <a:pt x="1104199" y="2812639"/>
                </a:lnTo>
                <a:lnTo>
                  <a:pt x="1099881" y="2812639"/>
                </a:lnTo>
                <a:lnTo>
                  <a:pt x="1091250" y="2810616"/>
                </a:lnTo>
                <a:cubicBezTo>
                  <a:pt x="1090172" y="2813403"/>
                  <a:pt x="1089092" y="2814797"/>
                  <a:pt x="1088014" y="2814797"/>
                </a:cubicBezTo>
                <a:lnTo>
                  <a:pt x="1086934" y="2814797"/>
                </a:lnTo>
                <a:cubicBezTo>
                  <a:pt x="1083248" y="2814797"/>
                  <a:pt x="1080775" y="2813403"/>
                  <a:pt x="1079516" y="2810616"/>
                </a:cubicBezTo>
                <a:lnTo>
                  <a:pt x="1079516" y="2808458"/>
                </a:lnTo>
                <a:close/>
                <a:moveTo>
                  <a:pt x="7272796" y="2805988"/>
                </a:moveTo>
                <a:lnTo>
                  <a:pt x="7268346" y="2809225"/>
                </a:lnTo>
                <a:lnTo>
                  <a:pt x="7272796" y="2808146"/>
                </a:lnTo>
                <a:close/>
                <a:moveTo>
                  <a:pt x="7254318" y="2805988"/>
                </a:moveTo>
                <a:lnTo>
                  <a:pt x="7254318" y="2807067"/>
                </a:lnTo>
                <a:lnTo>
                  <a:pt x="7259714" y="2807067"/>
                </a:lnTo>
                <a:lnTo>
                  <a:pt x="7259714" y="2805988"/>
                </a:lnTo>
                <a:close/>
                <a:moveTo>
                  <a:pt x="6055169" y="2805491"/>
                </a:moveTo>
                <a:lnTo>
                  <a:pt x="6054090" y="2806570"/>
                </a:lnTo>
                <a:lnTo>
                  <a:pt x="6054090" y="2807649"/>
                </a:lnTo>
                <a:lnTo>
                  <a:pt x="6055169" y="2808728"/>
                </a:lnTo>
                <a:lnTo>
                  <a:pt x="6056248" y="2808728"/>
                </a:lnTo>
                <a:lnTo>
                  <a:pt x="6057327" y="2807649"/>
                </a:lnTo>
                <a:lnTo>
                  <a:pt x="6057327" y="2806570"/>
                </a:lnTo>
                <a:lnTo>
                  <a:pt x="6056248" y="2805491"/>
                </a:lnTo>
                <a:close/>
                <a:moveTo>
                  <a:pt x="2234159" y="2804868"/>
                </a:moveTo>
                <a:lnTo>
                  <a:pt x="2234159" y="2807026"/>
                </a:lnTo>
                <a:lnTo>
                  <a:pt x="2236316" y="2807026"/>
                </a:lnTo>
                <a:lnTo>
                  <a:pt x="2236316" y="2804868"/>
                </a:lnTo>
                <a:close/>
                <a:moveTo>
                  <a:pt x="6231046" y="2804412"/>
                </a:moveTo>
                <a:lnTo>
                  <a:pt x="6231046" y="2805491"/>
                </a:lnTo>
                <a:lnTo>
                  <a:pt x="6237520" y="2806570"/>
                </a:lnTo>
                <a:lnTo>
                  <a:pt x="6237520" y="2804412"/>
                </a:lnTo>
                <a:close/>
                <a:moveTo>
                  <a:pt x="6147963" y="2804412"/>
                </a:moveTo>
                <a:lnTo>
                  <a:pt x="6151200" y="2807649"/>
                </a:lnTo>
                <a:lnTo>
                  <a:pt x="6151200" y="2804412"/>
                </a:lnTo>
                <a:close/>
                <a:moveTo>
                  <a:pt x="6108040" y="2804412"/>
                </a:moveTo>
                <a:lnTo>
                  <a:pt x="6108040" y="2805491"/>
                </a:lnTo>
                <a:lnTo>
                  <a:pt x="6110198" y="2805491"/>
                </a:lnTo>
                <a:lnTo>
                  <a:pt x="6110198" y="2804412"/>
                </a:lnTo>
                <a:close/>
                <a:moveTo>
                  <a:pt x="7278192" y="2803830"/>
                </a:moveTo>
                <a:lnTo>
                  <a:pt x="7278192" y="2804909"/>
                </a:lnTo>
                <a:lnTo>
                  <a:pt x="7280350" y="2804909"/>
                </a:lnTo>
                <a:lnTo>
                  <a:pt x="7280350" y="2803830"/>
                </a:lnTo>
                <a:close/>
                <a:moveTo>
                  <a:pt x="4237457" y="2802710"/>
                </a:moveTo>
                <a:cubicBezTo>
                  <a:pt x="4233860" y="2803609"/>
                  <a:pt x="4232062" y="2804688"/>
                  <a:pt x="4232062" y="2805947"/>
                </a:cubicBezTo>
                <a:lnTo>
                  <a:pt x="4233141" y="2809184"/>
                </a:lnTo>
                <a:lnTo>
                  <a:pt x="4235299" y="2809184"/>
                </a:lnTo>
                <a:lnTo>
                  <a:pt x="4242852" y="2810263"/>
                </a:lnTo>
                <a:lnTo>
                  <a:pt x="4242852" y="2808105"/>
                </a:lnTo>
                <a:close/>
                <a:moveTo>
                  <a:pt x="1693726" y="2802523"/>
                </a:moveTo>
                <a:lnTo>
                  <a:pt x="1693726" y="2804682"/>
                </a:lnTo>
                <a:lnTo>
                  <a:pt x="1695883" y="2802523"/>
                </a:lnTo>
                <a:close/>
                <a:moveTo>
                  <a:pt x="6083223" y="2802254"/>
                </a:moveTo>
                <a:lnTo>
                  <a:pt x="6085381" y="2802254"/>
                </a:lnTo>
                <a:lnTo>
                  <a:pt x="6085381" y="2807649"/>
                </a:lnTo>
                <a:lnTo>
                  <a:pt x="6083223" y="2807649"/>
                </a:lnTo>
                <a:close/>
                <a:moveTo>
                  <a:pt x="7274954" y="2801672"/>
                </a:moveTo>
                <a:lnTo>
                  <a:pt x="7274954" y="2803830"/>
                </a:lnTo>
                <a:lnTo>
                  <a:pt x="7277112" y="2803830"/>
                </a:lnTo>
                <a:close/>
                <a:moveTo>
                  <a:pt x="7264030" y="2801672"/>
                </a:moveTo>
                <a:lnTo>
                  <a:pt x="7261872" y="2803830"/>
                </a:lnTo>
                <a:lnTo>
                  <a:pt x="7265108" y="2803830"/>
                </a:lnTo>
                <a:lnTo>
                  <a:pt x="7265108" y="2801672"/>
                </a:lnTo>
                <a:close/>
                <a:moveTo>
                  <a:pt x="1734728" y="2801444"/>
                </a:moveTo>
                <a:lnTo>
                  <a:pt x="1734728" y="2803603"/>
                </a:lnTo>
                <a:lnTo>
                  <a:pt x="1736886" y="2805761"/>
                </a:lnTo>
                <a:lnTo>
                  <a:pt x="1736886" y="2801444"/>
                </a:lnTo>
                <a:close/>
                <a:moveTo>
                  <a:pt x="7608134" y="2801040"/>
                </a:moveTo>
                <a:lnTo>
                  <a:pt x="7610292" y="2801040"/>
                </a:lnTo>
                <a:lnTo>
                  <a:pt x="7612450" y="2803198"/>
                </a:lnTo>
                <a:lnTo>
                  <a:pt x="7609213" y="2806435"/>
                </a:lnTo>
                <a:lnTo>
                  <a:pt x="7608134" y="2806435"/>
                </a:lnTo>
                <a:lnTo>
                  <a:pt x="7605976" y="2804277"/>
                </a:lnTo>
                <a:lnTo>
                  <a:pt x="7605976" y="2803198"/>
                </a:lnTo>
                <a:close/>
                <a:moveTo>
                  <a:pt x="8733912" y="2800365"/>
                </a:moveTo>
                <a:cubicBezTo>
                  <a:pt x="8731754" y="2801804"/>
                  <a:pt x="8730675" y="2805761"/>
                  <a:pt x="8730675" y="2812235"/>
                </a:cubicBezTo>
                <a:cubicBezTo>
                  <a:pt x="8729236" y="2812414"/>
                  <a:pt x="8728157" y="2814932"/>
                  <a:pt x="8727438" y="2819788"/>
                </a:cubicBezTo>
                <a:cubicBezTo>
                  <a:pt x="8725460" y="2825632"/>
                  <a:pt x="8723661" y="2828554"/>
                  <a:pt x="8722043" y="2828554"/>
                </a:cubicBezTo>
                <a:lnTo>
                  <a:pt x="8716648" y="2828554"/>
                </a:lnTo>
                <a:lnTo>
                  <a:pt x="8716648" y="2829633"/>
                </a:lnTo>
                <a:cubicBezTo>
                  <a:pt x="8719705" y="2833050"/>
                  <a:pt x="8721503" y="2839165"/>
                  <a:pt x="8722043" y="2847977"/>
                </a:cubicBezTo>
                <a:lnTo>
                  <a:pt x="8723122" y="2849056"/>
                </a:lnTo>
                <a:lnTo>
                  <a:pt x="8724201" y="2849056"/>
                </a:lnTo>
                <a:cubicBezTo>
                  <a:pt x="8728877" y="2842402"/>
                  <a:pt x="8733552" y="2838805"/>
                  <a:pt x="8738228" y="2838266"/>
                </a:cubicBezTo>
                <a:cubicBezTo>
                  <a:pt x="8737329" y="2812999"/>
                  <a:pt x="8735890" y="2800365"/>
                  <a:pt x="8733912" y="2800365"/>
                </a:cubicBezTo>
                <a:close/>
                <a:moveTo>
                  <a:pt x="1718544" y="2800365"/>
                </a:moveTo>
                <a:lnTo>
                  <a:pt x="1713149" y="2801444"/>
                </a:lnTo>
                <a:lnTo>
                  <a:pt x="1718544" y="2805761"/>
                </a:lnTo>
                <a:lnTo>
                  <a:pt x="1719622" y="2805761"/>
                </a:lnTo>
                <a:lnTo>
                  <a:pt x="1725016" y="2804682"/>
                </a:lnTo>
                <a:lnTo>
                  <a:pt x="1725016" y="2800365"/>
                </a:lnTo>
                <a:close/>
                <a:moveTo>
                  <a:pt x="558640" y="2799691"/>
                </a:moveTo>
                <a:lnTo>
                  <a:pt x="558640" y="2800636"/>
                </a:lnTo>
                <a:lnTo>
                  <a:pt x="561742" y="2800636"/>
                </a:lnTo>
                <a:lnTo>
                  <a:pt x="561742" y="2799691"/>
                </a:lnTo>
                <a:close/>
                <a:moveTo>
                  <a:pt x="3103317" y="2797938"/>
                </a:moveTo>
                <a:lnTo>
                  <a:pt x="3103317" y="2799017"/>
                </a:lnTo>
                <a:lnTo>
                  <a:pt x="3105475" y="2799017"/>
                </a:lnTo>
                <a:lnTo>
                  <a:pt x="3105475" y="2797938"/>
                </a:lnTo>
                <a:close/>
                <a:moveTo>
                  <a:pt x="7587768" y="2797803"/>
                </a:moveTo>
                <a:lnTo>
                  <a:pt x="7595186" y="2801040"/>
                </a:lnTo>
                <a:lnTo>
                  <a:pt x="7601660" y="2798882"/>
                </a:lnTo>
                <a:lnTo>
                  <a:pt x="7602739" y="2799961"/>
                </a:lnTo>
                <a:lnTo>
                  <a:pt x="7602739" y="2801040"/>
                </a:lnTo>
                <a:lnTo>
                  <a:pt x="7585610" y="2810751"/>
                </a:lnTo>
                <a:lnTo>
                  <a:pt x="7579136" y="2809672"/>
                </a:lnTo>
                <a:lnTo>
                  <a:pt x="7571583" y="2810751"/>
                </a:lnTo>
                <a:cubicBezTo>
                  <a:pt x="7563400" y="2808053"/>
                  <a:pt x="7558410" y="2805536"/>
                  <a:pt x="7556612" y="2803198"/>
                </a:cubicBezTo>
                <a:lnTo>
                  <a:pt x="7556612" y="2802119"/>
                </a:lnTo>
                <a:cubicBezTo>
                  <a:pt x="7556612" y="2800680"/>
                  <a:pt x="7557691" y="2799961"/>
                  <a:pt x="7559849" y="2799961"/>
                </a:cubicBezTo>
                <a:close/>
                <a:moveTo>
                  <a:pt x="3739510" y="2796724"/>
                </a:moveTo>
                <a:lnTo>
                  <a:pt x="3739510" y="2797803"/>
                </a:lnTo>
                <a:cubicBezTo>
                  <a:pt x="3742028" y="2803558"/>
                  <a:pt x="3743826" y="2806435"/>
                  <a:pt x="3744905" y="2806435"/>
                </a:cubicBezTo>
                <a:lnTo>
                  <a:pt x="3749221" y="2802119"/>
                </a:lnTo>
                <a:lnTo>
                  <a:pt x="3749221" y="2798882"/>
                </a:lnTo>
                <a:close/>
                <a:moveTo>
                  <a:pt x="5603619" y="2796049"/>
                </a:moveTo>
                <a:lnTo>
                  <a:pt x="5601461" y="2798207"/>
                </a:lnTo>
                <a:lnTo>
                  <a:pt x="5602540" y="2799286"/>
                </a:lnTo>
                <a:lnTo>
                  <a:pt x="5605777" y="2798207"/>
                </a:lnTo>
                <a:lnTo>
                  <a:pt x="5605777" y="2796049"/>
                </a:lnTo>
                <a:close/>
                <a:moveTo>
                  <a:pt x="8288028" y="2795645"/>
                </a:moveTo>
                <a:lnTo>
                  <a:pt x="8285870" y="2804277"/>
                </a:lnTo>
                <a:lnTo>
                  <a:pt x="8285870" y="2805356"/>
                </a:lnTo>
                <a:cubicBezTo>
                  <a:pt x="8289286" y="2805356"/>
                  <a:pt x="8292164" y="2806795"/>
                  <a:pt x="8294502" y="2809672"/>
                </a:cubicBezTo>
                <a:lnTo>
                  <a:pt x="8296660" y="2809672"/>
                </a:lnTo>
                <a:lnTo>
                  <a:pt x="8295580" y="2808593"/>
                </a:lnTo>
                <a:lnTo>
                  <a:pt x="8295580" y="2807514"/>
                </a:lnTo>
                <a:lnTo>
                  <a:pt x="8296660" y="2806435"/>
                </a:lnTo>
                <a:lnTo>
                  <a:pt x="8294502" y="2806435"/>
                </a:lnTo>
                <a:lnTo>
                  <a:pt x="8294502" y="2808593"/>
                </a:lnTo>
                <a:lnTo>
                  <a:pt x="8293422" y="2808593"/>
                </a:lnTo>
                <a:cubicBezTo>
                  <a:pt x="8293422" y="2805536"/>
                  <a:pt x="8291264" y="2803737"/>
                  <a:pt x="8286948" y="2803198"/>
                </a:cubicBezTo>
                <a:lnTo>
                  <a:pt x="8286948" y="2802119"/>
                </a:lnTo>
                <a:lnTo>
                  <a:pt x="8290186" y="2797803"/>
                </a:lnTo>
                <a:close/>
                <a:moveTo>
                  <a:pt x="1054834" y="2794431"/>
                </a:moveTo>
                <a:cubicBezTo>
                  <a:pt x="1062027" y="2798387"/>
                  <a:pt x="1065625" y="2803063"/>
                  <a:pt x="1065625" y="2808458"/>
                </a:cubicBezTo>
                <a:cubicBezTo>
                  <a:pt x="1071290" y="2808458"/>
                  <a:pt x="1074121" y="2809492"/>
                  <a:pt x="1074121" y="2811560"/>
                </a:cubicBezTo>
                <a:cubicBezTo>
                  <a:pt x="1068727" y="2815337"/>
                  <a:pt x="1065534" y="2818933"/>
                  <a:pt x="1064546" y="2822350"/>
                </a:cubicBezTo>
                <a:lnTo>
                  <a:pt x="1064546" y="2829903"/>
                </a:lnTo>
                <a:lnTo>
                  <a:pt x="1063466" y="2843795"/>
                </a:lnTo>
                <a:lnTo>
                  <a:pt x="1064546" y="2852293"/>
                </a:lnTo>
                <a:cubicBezTo>
                  <a:pt x="1060770" y="2856609"/>
                  <a:pt x="1057892" y="2858767"/>
                  <a:pt x="1055914" y="2858767"/>
                </a:cubicBezTo>
                <a:lnTo>
                  <a:pt x="1054834" y="2857688"/>
                </a:lnTo>
                <a:lnTo>
                  <a:pt x="1053755" y="2857688"/>
                </a:lnTo>
                <a:cubicBezTo>
                  <a:pt x="1051238" y="2859126"/>
                  <a:pt x="1044808" y="2860205"/>
                  <a:pt x="1034468" y="2860925"/>
                </a:cubicBezTo>
                <a:cubicBezTo>
                  <a:pt x="1020891" y="2860925"/>
                  <a:pt x="1014103" y="2850944"/>
                  <a:pt x="1014103" y="2830982"/>
                </a:cubicBezTo>
                <a:cubicBezTo>
                  <a:pt x="1014103" y="2826486"/>
                  <a:pt x="1021969" y="2821811"/>
                  <a:pt x="1037706" y="2816955"/>
                </a:cubicBezTo>
                <a:cubicBezTo>
                  <a:pt x="1042651" y="2801939"/>
                  <a:pt x="1048361" y="2794431"/>
                  <a:pt x="1054834" y="2794431"/>
                </a:cubicBezTo>
                <a:close/>
                <a:moveTo>
                  <a:pt x="6110198" y="2793622"/>
                </a:moveTo>
                <a:lnTo>
                  <a:pt x="6110198" y="2794701"/>
                </a:lnTo>
                <a:lnTo>
                  <a:pt x="6112356" y="2794701"/>
                </a:lnTo>
                <a:lnTo>
                  <a:pt x="6112356" y="2793622"/>
                </a:lnTo>
                <a:close/>
                <a:moveTo>
                  <a:pt x="6101566" y="2793622"/>
                </a:moveTo>
                <a:lnTo>
                  <a:pt x="6101566" y="2794701"/>
                </a:lnTo>
                <a:lnTo>
                  <a:pt x="6103724" y="2794701"/>
                </a:lnTo>
                <a:lnTo>
                  <a:pt x="6103724" y="2793622"/>
                </a:lnTo>
                <a:close/>
                <a:moveTo>
                  <a:pt x="3110735" y="2793622"/>
                </a:moveTo>
                <a:lnTo>
                  <a:pt x="3107498" y="2796859"/>
                </a:lnTo>
                <a:lnTo>
                  <a:pt x="3111814" y="2796859"/>
                </a:lnTo>
                <a:lnTo>
                  <a:pt x="3113972" y="2794701"/>
                </a:lnTo>
                <a:lnTo>
                  <a:pt x="3113972" y="2793622"/>
                </a:lnTo>
                <a:close/>
                <a:moveTo>
                  <a:pt x="2198551" y="2792998"/>
                </a:moveTo>
                <a:lnTo>
                  <a:pt x="2198551" y="2795157"/>
                </a:lnTo>
                <a:lnTo>
                  <a:pt x="2200709" y="2792998"/>
                </a:lnTo>
                <a:close/>
                <a:moveTo>
                  <a:pt x="8117140" y="2792408"/>
                </a:moveTo>
                <a:lnTo>
                  <a:pt x="8116061" y="2793487"/>
                </a:lnTo>
                <a:lnTo>
                  <a:pt x="8118219" y="2799961"/>
                </a:lnTo>
                <a:lnTo>
                  <a:pt x="8118219" y="2801040"/>
                </a:lnTo>
                <a:lnTo>
                  <a:pt x="8114982" y="2805356"/>
                </a:lnTo>
                <a:lnTo>
                  <a:pt x="8117140" y="2807514"/>
                </a:lnTo>
                <a:lnTo>
                  <a:pt x="8118219" y="2807514"/>
                </a:lnTo>
                <a:lnTo>
                  <a:pt x="8126851" y="2799961"/>
                </a:lnTo>
                <a:cubicBezTo>
                  <a:pt x="8124693" y="2794926"/>
                  <a:pt x="8121456" y="2792408"/>
                  <a:pt x="8117140" y="2792408"/>
                </a:cubicBezTo>
                <a:close/>
                <a:moveTo>
                  <a:pt x="3592496" y="2792408"/>
                </a:moveTo>
                <a:lnTo>
                  <a:pt x="3590338" y="2794566"/>
                </a:lnTo>
                <a:lnTo>
                  <a:pt x="3592496" y="2796724"/>
                </a:lnTo>
                <a:lnTo>
                  <a:pt x="3595733" y="2796724"/>
                </a:lnTo>
                <a:lnTo>
                  <a:pt x="3595733" y="2794566"/>
                </a:lnTo>
                <a:lnTo>
                  <a:pt x="3593575" y="2792408"/>
                </a:lnTo>
                <a:close/>
                <a:moveTo>
                  <a:pt x="2239554" y="2791919"/>
                </a:moveTo>
                <a:lnTo>
                  <a:pt x="2239554" y="2794078"/>
                </a:lnTo>
                <a:lnTo>
                  <a:pt x="2241711" y="2796236"/>
                </a:lnTo>
                <a:lnTo>
                  <a:pt x="2241711" y="2791919"/>
                </a:lnTo>
                <a:close/>
                <a:moveTo>
                  <a:pt x="1721780" y="2791733"/>
                </a:moveTo>
                <a:lnTo>
                  <a:pt x="1721780" y="2792812"/>
                </a:lnTo>
                <a:lnTo>
                  <a:pt x="1723938" y="2794970"/>
                </a:lnTo>
                <a:lnTo>
                  <a:pt x="1725016" y="2794970"/>
                </a:lnTo>
                <a:lnTo>
                  <a:pt x="1725016" y="2791733"/>
                </a:lnTo>
                <a:close/>
                <a:moveTo>
                  <a:pt x="1715307" y="2791733"/>
                </a:moveTo>
                <a:lnTo>
                  <a:pt x="1713149" y="2793891"/>
                </a:lnTo>
                <a:lnTo>
                  <a:pt x="1714226" y="2794970"/>
                </a:lnTo>
                <a:lnTo>
                  <a:pt x="1716386" y="2794970"/>
                </a:lnTo>
                <a:lnTo>
                  <a:pt x="1716386" y="2791733"/>
                </a:lnTo>
                <a:close/>
                <a:moveTo>
                  <a:pt x="3692034" y="2791329"/>
                </a:moveTo>
                <a:lnTo>
                  <a:pt x="3671398" y="2794566"/>
                </a:lnTo>
                <a:lnTo>
                  <a:pt x="3659529" y="2792408"/>
                </a:lnTo>
                <a:lnTo>
                  <a:pt x="3649818" y="2794566"/>
                </a:lnTo>
                <a:lnTo>
                  <a:pt x="3634712" y="2792408"/>
                </a:lnTo>
                <a:cubicBezTo>
                  <a:pt x="3625271" y="2792408"/>
                  <a:pt x="3620550" y="2797443"/>
                  <a:pt x="3620550" y="2807514"/>
                </a:cubicBezTo>
                <a:lnTo>
                  <a:pt x="3616234" y="2813988"/>
                </a:lnTo>
                <a:cubicBezTo>
                  <a:pt x="3617133" y="2824059"/>
                  <a:pt x="3618932" y="2829094"/>
                  <a:pt x="3621629" y="2829094"/>
                </a:cubicBezTo>
                <a:lnTo>
                  <a:pt x="3630396" y="2826936"/>
                </a:lnTo>
                <a:lnTo>
                  <a:pt x="3639028" y="2829094"/>
                </a:lnTo>
                <a:lnTo>
                  <a:pt x="3642265" y="2828015"/>
                </a:lnTo>
                <a:lnTo>
                  <a:pt x="3648739" y="2829094"/>
                </a:lnTo>
                <a:cubicBezTo>
                  <a:pt x="3651616" y="2826936"/>
                  <a:pt x="3655932" y="2825497"/>
                  <a:pt x="3661687" y="2824778"/>
                </a:cubicBezTo>
                <a:lnTo>
                  <a:pt x="3661687" y="2828015"/>
                </a:lnTo>
                <a:lnTo>
                  <a:pt x="3662766" y="2828015"/>
                </a:lnTo>
                <a:cubicBezTo>
                  <a:pt x="3662766" y="2822620"/>
                  <a:pt x="3665283" y="2817585"/>
                  <a:pt x="3670319" y="2812909"/>
                </a:cubicBezTo>
                <a:lnTo>
                  <a:pt x="3684346" y="2812909"/>
                </a:lnTo>
                <a:lnTo>
                  <a:pt x="3700666" y="2823699"/>
                </a:lnTo>
                <a:cubicBezTo>
                  <a:pt x="3700666" y="2825317"/>
                  <a:pt x="3703543" y="2828914"/>
                  <a:pt x="3709298" y="2834489"/>
                </a:cubicBezTo>
                <a:lnTo>
                  <a:pt x="3711456" y="2839884"/>
                </a:lnTo>
                <a:cubicBezTo>
                  <a:pt x="3711456" y="2845729"/>
                  <a:pt x="3708578" y="2850090"/>
                  <a:pt x="3702824" y="2852967"/>
                </a:cubicBezTo>
                <a:lnTo>
                  <a:pt x="3701745" y="2852967"/>
                </a:lnTo>
                <a:cubicBezTo>
                  <a:pt x="3700306" y="2852967"/>
                  <a:pt x="3699587" y="2851888"/>
                  <a:pt x="3699587" y="2849730"/>
                </a:cubicBezTo>
                <a:lnTo>
                  <a:pt x="3695271" y="2849730"/>
                </a:lnTo>
                <a:lnTo>
                  <a:pt x="3695271" y="2856204"/>
                </a:lnTo>
                <a:cubicBezTo>
                  <a:pt x="3698688" y="2856204"/>
                  <a:pt x="3701925" y="2860160"/>
                  <a:pt x="3704982" y="2868073"/>
                </a:cubicBezTo>
                <a:lnTo>
                  <a:pt x="3703903" y="2873468"/>
                </a:lnTo>
                <a:lnTo>
                  <a:pt x="3703903" y="2902601"/>
                </a:lnTo>
                <a:cubicBezTo>
                  <a:pt x="3703903" y="2904040"/>
                  <a:pt x="3701745" y="2905119"/>
                  <a:pt x="3697429" y="2905838"/>
                </a:cubicBezTo>
                <a:cubicBezTo>
                  <a:pt x="3697429" y="2909884"/>
                  <a:pt x="3693788" y="2912447"/>
                  <a:pt x="3686504" y="2913526"/>
                </a:cubicBezTo>
                <a:lnTo>
                  <a:pt x="3681109" y="2911368"/>
                </a:lnTo>
                <a:lnTo>
                  <a:pt x="3674635" y="2913526"/>
                </a:lnTo>
                <a:cubicBezTo>
                  <a:pt x="3662406" y="2913526"/>
                  <a:pt x="3656292" y="2909884"/>
                  <a:pt x="3656292" y="2902601"/>
                </a:cubicBezTo>
                <a:lnTo>
                  <a:pt x="3622708" y="2902601"/>
                </a:lnTo>
                <a:lnTo>
                  <a:pt x="3622708" y="2908131"/>
                </a:lnTo>
                <a:lnTo>
                  <a:pt x="3618392" y="2913526"/>
                </a:lnTo>
                <a:lnTo>
                  <a:pt x="3622708" y="2920000"/>
                </a:lnTo>
                <a:cubicBezTo>
                  <a:pt x="3619111" y="2928452"/>
                  <a:pt x="3617313" y="2934567"/>
                  <a:pt x="3617313" y="2938343"/>
                </a:cubicBezTo>
                <a:cubicBezTo>
                  <a:pt x="3618932" y="2950572"/>
                  <a:pt x="3624371" y="2956686"/>
                  <a:pt x="3633633" y="2956686"/>
                </a:cubicBezTo>
                <a:cubicBezTo>
                  <a:pt x="3635791" y="2956686"/>
                  <a:pt x="3638308" y="2958125"/>
                  <a:pt x="3641186" y="2961002"/>
                </a:cubicBezTo>
                <a:cubicBezTo>
                  <a:pt x="3642984" y="2957406"/>
                  <a:pt x="3646221" y="2955607"/>
                  <a:pt x="3650897" y="2955607"/>
                </a:cubicBezTo>
                <a:cubicBezTo>
                  <a:pt x="3655393" y="2955607"/>
                  <a:pt x="3658630" y="2957406"/>
                  <a:pt x="3660608" y="2961002"/>
                </a:cubicBezTo>
                <a:lnTo>
                  <a:pt x="3660608" y="2965318"/>
                </a:lnTo>
                <a:lnTo>
                  <a:pt x="3658450" y="2968555"/>
                </a:lnTo>
                <a:lnTo>
                  <a:pt x="3659529" y="2969634"/>
                </a:lnTo>
                <a:lnTo>
                  <a:pt x="3663845" y="2969634"/>
                </a:lnTo>
                <a:lnTo>
                  <a:pt x="3663845" y="2963160"/>
                </a:lnTo>
                <a:lnTo>
                  <a:pt x="3666003" y="2961002"/>
                </a:lnTo>
                <a:cubicBezTo>
                  <a:pt x="3668701" y="2961002"/>
                  <a:pt x="3674455" y="2964239"/>
                  <a:pt x="3683267" y="2970713"/>
                </a:cubicBezTo>
                <a:lnTo>
                  <a:pt x="3684346" y="2969634"/>
                </a:lnTo>
                <a:lnTo>
                  <a:pt x="3686504" y="2969634"/>
                </a:lnTo>
                <a:lnTo>
                  <a:pt x="3687583" y="2970713"/>
                </a:lnTo>
                <a:lnTo>
                  <a:pt x="3698508" y="2969634"/>
                </a:lnTo>
                <a:lnTo>
                  <a:pt x="3698508" y="2968555"/>
                </a:lnTo>
                <a:lnTo>
                  <a:pt x="3690820" y="2967476"/>
                </a:lnTo>
                <a:lnTo>
                  <a:pt x="3689741" y="2968555"/>
                </a:lnTo>
                <a:lnTo>
                  <a:pt x="3688662" y="2968555"/>
                </a:lnTo>
                <a:lnTo>
                  <a:pt x="3674635" y="2964239"/>
                </a:lnTo>
                <a:lnTo>
                  <a:pt x="3674635" y="2962081"/>
                </a:lnTo>
                <a:lnTo>
                  <a:pt x="3675714" y="2961002"/>
                </a:lnTo>
                <a:lnTo>
                  <a:pt x="3675714" y="2959923"/>
                </a:lnTo>
                <a:lnTo>
                  <a:pt x="3681109" y="2962081"/>
                </a:lnTo>
                <a:cubicBezTo>
                  <a:pt x="3681109" y="2959923"/>
                  <a:pt x="3681828" y="2958844"/>
                  <a:pt x="3683267" y="2958844"/>
                </a:cubicBezTo>
                <a:lnTo>
                  <a:pt x="3685425" y="2961002"/>
                </a:lnTo>
                <a:cubicBezTo>
                  <a:pt x="3685425" y="2962441"/>
                  <a:pt x="3684346" y="2963160"/>
                  <a:pt x="3682188" y="2963160"/>
                </a:cubicBezTo>
                <a:lnTo>
                  <a:pt x="3682188" y="2964239"/>
                </a:lnTo>
                <a:lnTo>
                  <a:pt x="3697429" y="2964239"/>
                </a:lnTo>
                <a:lnTo>
                  <a:pt x="3697429" y="2963160"/>
                </a:lnTo>
                <a:lnTo>
                  <a:pt x="3695271" y="2963160"/>
                </a:lnTo>
                <a:lnTo>
                  <a:pt x="3695271" y="2959923"/>
                </a:lnTo>
                <a:lnTo>
                  <a:pt x="3698508" y="2961002"/>
                </a:lnTo>
                <a:lnTo>
                  <a:pt x="3710377" y="2957765"/>
                </a:lnTo>
                <a:lnTo>
                  <a:pt x="3710377" y="2956686"/>
                </a:lnTo>
                <a:cubicBezTo>
                  <a:pt x="3707140" y="2953449"/>
                  <a:pt x="3705341" y="2949493"/>
                  <a:pt x="3704982" y="2944817"/>
                </a:cubicBezTo>
                <a:lnTo>
                  <a:pt x="3675714" y="2924316"/>
                </a:lnTo>
                <a:lnTo>
                  <a:pt x="3675714" y="2921079"/>
                </a:lnTo>
                <a:lnTo>
                  <a:pt x="3678951" y="2917842"/>
                </a:lnTo>
                <a:lnTo>
                  <a:pt x="3681109" y="2917842"/>
                </a:lnTo>
                <a:lnTo>
                  <a:pt x="3696350" y="2922158"/>
                </a:lnTo>
                <a:lnTo>
                  <a:pt x="3703903" y="2922158"/>
                </a:lnTo>
                <a:lnTo>
                  <a:pt x="3709298" y="2916763"/>
                </a:lnTo>
                <a:lnTo>
                  <a:pt x="3710377" y="2916763"/>
                </a:lnTo>
                <a:cubicBezTo>
                  <a:pt x="3713614" y="2919640"/>
                  <a:pt x="3716132" y="2921079"/>
                  <a:pt x="3717930" y="2921079"/>
                </a:cubicBezTo>
                <a:lnTo>
                  <a:pt x="3719009" y="2920000"/>
                </a:lnTo>
                <a:lnTo>
                  <a:pt x="3719009" y="2917842"/>
                </a:lnTo>
                <a:lnTo>
                  <a:pt x="3714693" y="2912447"/>
                </a:lnTo>
                <a:lnTo>
                  <a:pt x="3717930" y="2890732"/>
                </a:lnTo>
                <a:lnTo>
                  <a:pt x="3715772" y="2884258"/>
                </a:lnTo>
                <a:lnTo>
                  <a:pt x="3715772" y="2879942"/>
                </a:lnTo>
                <a:cubicBezTo>
                  <a:pt x="3715772" y="2874907"/>
                  <a:pt x="3718290" y="2872389"/>
                  <a:pt x="3723325" y="2872389"/>
                </a:cubicBezTo>
                <a:cubicBezTo>
                  <a:pt x="3717570" y="2868253"/>
                  <a:pt x="3714693" y="2863217"/>
                  <a:pt x="3714693" y="2857283"/>
                </a:cubicBezTo>
                <a:lnTo>
                  <a:pt x="3715772" y="2850809"/>
                </a:lnTo>
                <a:lnTo>
                  <a:pt x="3713614" y="2832331"/>
                </a:lnTo>
                <a:lnTo>
                  <a:pt x="3714693" y="2828015"/>
                </a:lnTo>
                <a:lnTo>
                  <a:pt x="3712535" y="2819383"/>
                </a:lnTo>
                <a:lnTo>
                  <a:pt x="3720088" y="2811830"/>
                </a:lnTo>
                <a:cubicBezTo>
                  <a:pt x="3717211" y="2803917"/>
                  <a:pt x="3715772" y="2797803"/>
                  <a:pt x="3715772" y="2793487"/>
                </a:cubicBezTo>
                <a:lnTo>
                  <a:pt x="3697429" y="2793487"/>
                </a:lnTo>
                <a:cubicBezTo>
                  <a:pt x="3693832" y="2793487"/>
                  <a:pt x="3692034" y="2792768"/>
                  <a:pt x="3692034" y="2791329"/>
                </a:cubicBezTo>
                <a:close/>
                <a:moveTo>
                  <a:pt x="2223368" y="2790840"/>
                </a:moveTo>
                <a:lnTo>
                  <a:pt x="2217973" y="2791919"/>
                </a:lnTo>
                <a:lnTo>
                  <a:pt x="2223368" y="2796236"/>
                </a:lnTo>
                <a:lnTo>
                  <a:pt x="2224447" y="2796236"/>
                </a:lnTo>
                <a:lnTo>
                  <a:pt x="2229842" y="2795157"/>
                </a:lnTo>
                <a:lnTo>
                  <a:pt x="2229842" y="2790840"/>
                </a:lnTo>
                <a:close/>
                <a:moveTo>
                  <a:pt x="1235972" y="2790250"/>
                </a:moveTo>
                <a:cubicBezTo>
                  <a:pt x="1242447" y="2790250"/>
                  <a:pt x="1251032" y="2795959"/>
                  <a:pt x="1261733" y="2807379"/>
                </a:cubicBezTo>
                <a:cubicBezTo>
                  <a:pt x="1270275" y="2810166"/>
                  <a:pt x="1274547" y="2812279"/>
                  <a:pt x="1274547" y="2813718"/>
                </a:cubicBezTo>
                <a:lnTo>
                  <a:pt x="1273467" y="2819113"/>
                </a:lnTo>
                <a:cubicBezTo>
                  <a:pt x="1277064" y="2820732"/>
                  <a:pt x="1278863" y="2822530"/>
                  <a:pt x="1278863" y="2824508"/>
                </a:cubicBezTo>
                <a:cubicBezTo>
                  <a:pt x="1278863" y="2826846"/>
                  <a:pt x="1276389" y="2829319"/>
                  <a:pt x="1271444" y="2831926"/>
                </a:cubicBezTo>
                <a:cubicBezTo>
                  <a:pt x="1267848" y="2831926"/>
                  <a:pt x="1266050" y="2831252"/>
                  <a:pt x="1266050" y="2829903"/>
                </a:cubicBezTo>
                <a:lnTo>
                  <a:pt x="1260654" y="2830982"/>
                </a:lnTo>
                <a:lnTo>
                  <a:pt x="1259576" y="2830982"/>
                </a:lnTo>
                <a:lnTo>
                  <a:pt x="1255259" y="2829903"/>
                </a:lnTo>
                <a:cubicBezTo>
                  <a:pt x="1246897" y="2833410"/>
                  <a:pt x="1239389" y="2839479"/>
                  <a:pt x="1232735" y="2848111"/>
                </a:cubicBezTo>
                <a:cubicBezTo>
                  <a:pt x="1230127" y="2848111"/>
                  <a:pt x="1227294" y="2849865"/>
                  <a:pt x="1224238" y="2853372"/>
                </a:cubicBezTo>
                <a:lnTo>
                  <a:pt x="1229632" y="2859846"/>
                </a:lnTo>
                <a:lnTo>
                  <a:pt x="1229632" y="2860925"/>
                </a:lnTo>
                <a:cubicBezTo>
                  <a:pt x="1229632" y="2863982"/>
                  <a:pt x="1224238" y="2865780"/>
                  <a:pt x="1213449" y="2866320"/>
                </a:cubicBezTo>
                <a:lnTo>
                  <a:pt x="1211291" y="2868478"/>
                </a:lnTo>
                <a:cubicBezTo>
                  <a:pt x="1209942" y="2868478"/>
                  <a:pt x="1209267" y="2867399"/>
                  <a:pt x="1209267" y="2865241"/>
                </a:cubicBezTo>
                <a:lnTo>
                  <a:pt x="1208188" y="2865241"/>
                </a:lnTo>
                <a:cubicBezTo>
                  <a:pt x="1208188" y="2869197"/>
                  <a:pt x="1200680" y="2873468"/>
                  <a:pt x="1185664" y="2878054"/>
                </a:cubicBezTo>
                <a:cubicBezTo>
                  <a:pt x="1180088" y="2880571"/>
                  <a:pt x="1175053" y="2887360"/>
                  <a:pt x="1170557" y="2898420"/>
                </a:cubicBezTo>
                <a:lnTo>
                  <a:pt x="1170557" y="2900578"/>
                </a:lnTo>
                <a:lnTo>
                  <a:pt x="1184585" y="2900578"/>
                </a:lnTo>
                <a:lnTo>
                  <a:pt x="1187821" y="2898420"/>
                </a:lnTo>
                <a:lnTo>
                  <a:pt x="1192003" y="2898420"/>
                </a:lnTo>
                <a:cubicBezTo>
                  <a:pt x="1196319" y="2901297"/>
                  <a:pt x="1200634" y="2902736"/>
                  <a:pt x="1204951" y="2902736"/>
                </a:cubicBezTo>
                <a:cubicBezTo>
                  <a:pt x="1206389" y="2901297"/>
                  <a:pt x="1211021" y="2900578"/>
                  <a:pt x="1218843" y="2900578"/>
                </a:cubicBezTo>
                <a:cubicBezTo>
                  <a:pt x="1220821" y="2893654"/>
                  <a:pt x="1225091" y="2887585"/>
                  <a:pt x="1231656" y="2882370"/>
                </a:cubicBezTo>
                <a:cubicBezTo>
                  <a:pt x="1231656" y="2875896"/>
                  <a:pt x="1234534" y="2872659"/>
                  <a:pt x="1240289" y="2872659"/>
                </a:cubicBezTo>
                <a:cubicBezTo>
                  <a:pt x="1248651" y="2882010"/>
                  <a:pt x="1255439" y="2886686"/>
                  <a:pt x="1260654" y="2886686"/>
                </a:cubicBezTo>
                <a:lnTo>
                  <a:pt x="1272389" y="2903815"/>
                </a:lnTo>
                <a:lnTo>
                  <a:pt x="1272389" y="2904894"/>
                </a:lnTo>
                <a:cubicBezTo>
                  <a:pt x="1272389" y="2906153"/>
                  <a:pt x="1268117" y="2908311"/>
                  <a:pt x="1259576" y="2911368"/>
                </a:cubicBezTo>
                <a:lnTo>
                  <a:pt x="1256338" y="2909210"/>
                </a:lnTo>
                <a:cubicBezTo>
                  <a:pt x="1252922" y="2911368"/>
                  <a:pt x="1249729" y="2912447"/>
                  <a:pt x="1246762" y="2912447"/>
                </a:cubicBezTo>
                <a:cubicBezTo>
                  <a:pt x="1241007" y="2912447"/>
                  <a:pt x="1238130" y="2911728"/>
                  <a:pt x="1238130" y="2910289"/>
                </a:cubicBezTo>
                <a:lnTo>
                  <a:pt x="1230577" y="2911368"/>
                </a:lnTo>
                <a:lnTo>
                  <a:pt x="1216686" y="2911368"/>
                </a:lnTo>
                <a:lnTo>
                  <a:pt x="1207109" y="2910289"/>
                </a:lnTo>
                <a:lnTo>
                  <a:pt x="1194160" y="2913526"/>
                </a:lnTo>
                <a:cubicBezTo>
                  <a:pt x="1186157" y="2912807"/>
                  <a:pt x="1181168" y="2911368"/>
                  <a:pt x="1179189" y="2909210"/>
                </a:cubicBezTo>
                <a:lnTo>
                  <a:pt x="1178110" y="2909210"/>
                </a:lnTo>
                <a:lnTo>
                  <a:pt x="1169478" y="2913526"/>
                </a:lnTo>
                <a:lnTo>
                  <a:pt x="1169478" y="2914470"/>
                </a:lnTo>
                <a:lnTo>
                  <a:pt x="1170557" y="2927418"/>
                </a:lnTo>
                <a:cubicBezTo>
                  <a:pt x="1168849" y="2927418"/>
                  <a:pt x="1167813" y="2928857"/>
                  <a:pt x="1167455" y="2931734"/>
                </a:cubicBezTo>
                <a:lnTo>
                  <a:pt x="1167455" y="2932813"/>
                </a:lnTo>
                <a:lnTo>
                  <a:pt x="1168534" y="2932813"/>
                </a:lnTo>
                <a:lnTo>
                  <a:pt x="1168534" y="2930655"/>
                </a:lnTo>
                <a:lnTo>
                  <a:pt x="1169478" y="2930655"/>
                </a:lnTo>
                <a:cubicBezTo>
                  <a:pt x="1170918" y="2930655"/>
                  <a:pt x="1171636" y="2931734"/>
                  <a:pt x="1171636" y="2933892"/>
                </a:cubicBezTo>
                <a:lnTo>
                  <a:pt x="1169478" y="2940231"/>
                </a:lnTo>
                <a:lnTo>
                  <a:pt x="1169478" y="2953179"/>
                </a:lnTo>
                <a:lnTo>
                  <a:pt x="1172715" y="2976648"/>
                </a:lnTo>
                <a:lnTo>
                  <a:pt x="1172715" y="2977727"/>
                </a:lnTo>
                <a:cubicBezTo>
                  <a:pt x="1172715" y="2982402"/>
                  <a:pt x="1164847" y="2990270"/>
                  <a:pt x="1149112" y="3001330"/>
                </a:cubicBezTo>
                <a:cubicBezTo>
                  <a:pt x="1149112" y="3002948"/>
                  <a:pt x="1145561" y="3004747"/>
                  <a:pt x="1138457" y="3006725"/>
                </a:cubicBezTo>
                <a:cubicBezTo>
                  <a:pt x="1121282" y="3006725"/>
                  <a:pt x="1112696" y="3003488"/>
                  <a:pt x="1112696" y="2997014"/>
                </a:cubicBezTo>
                <a:lnTo>
                  <a:pt x="1112696" y="2993912"/>
                </a:lnTo>
                <a:lnTo>
                  <a:pt x="1113775" y="2992833"/>
                </a:lnTo>
                <a:lnTo>
                  <a:pt x="1113775" y="2991754"/>
                </a:lnTo>
                <a:cubicBezTo>
                  <a:pt x="1113775" y="2986538"/>
                  <a:pt x="1109144" y="2980829"/>
                  <a:pt x="1099881" y="2974625"/>
                </a:cubicBezTo>
                <a:cubicBezTo>
                  <a:pt x="1098984" y="2971747"/>
                  <a:pt x="1095386" y="2968870"/>
                  <a:pt x="1089092" y="2965993"/>
                </a:cubicBezTo>
                <a:lnTo>
                  <a:pt x="1088014" y="2964914"/>
                </a:lnTo>
                <a:lnTo>
                  <a:pt x="1088014" y="2962756"/>
                </a:lnTo>
                <a:lnTo>
                  <a:pt x="1097725" y="2957361"/>
                </a:lnTo>
                <a:lnTo>
                  <a:pt x="1110538" y="2957361"/>
                </a:lnTo>
                <a:cubicBezTo>
                  <a:pt x="1114853" y="2960957"/>
                  <a:pt x="1118091" y="2962756"/>
                  <a:pt x="1120250" y="2962756"/>
                </a:cubicBezTo>
                <a:lnTo>
                  <a:pt x="1122408" y="2956282"/>
                </a:lnTo>
                <a:lnTo>
                  <a:pt x="1122408" y="2946705"/>
                </a:lnTo>
                <a:lnTo>
                  <a:pt x="1124565" y="2943468"/>
                </a:lnTo>
                <a:lnTo>
                  <a:pt x="1123487" y="2942389"/>
                </a:lnTo>
                <a:lnTo>
                  <a:pt x="1122408" y="2942389"/>
                </a:lnTo>
                <a:lnTo>
                  <a:pt x="1124565" y="2935915"/>
                </a:lnTo>
                <a:lnTo>
                  <a:pt x="1121328" y="2930655"/>
                </a:lnTo>
                <a:lnTo>
                  <a:pt x="1121328" y="2922023"/>
                </a:lnTo>
                <a:lnTo>
                  <a:pt x="1123487" y="2913526"/>
                </a:lnTo>
                <a:lnTo>
                  <a:pt x="1123487" y="2909210"/>
                </a:lnTo>
                <a:lnTo>
                  <a:pt x="1118091" y="2908131"/>
                </a:lnTo>
                <a:lnTo>
                  <a:pt x="1114853" y="2909210"/>
                </a:lnTo>
                <a:lnTo>
                  <a:pt x="1111617" y="2908131"/>
                </a:lnTo>
                <a:lnTo>
                  <a:pt x="1112696" y="2909210"/>
                </a:lnTo>
                <a:lnTo>
                  <a:pt x="1112696" y="2911368"/>
                </a:lnTo>
                <a:lnTo>
                  <a:pt x="1105278" y="2912447"/>
                </a:lnTo>
                <a:lnTo>
                  <a:pt x="1102041" y="2909210"/>
                </a:lnTo>
                <a:lnTo>
                  <a:pt x="1102041" y="2907052"/>
                </a:lnTo>
                <a:cubicBezTo>
                  <a:pt x="1102041" y="2904894"/>
                  <a:pt x="1104874" y="2903815"/>
                  <a:pt x="1110538" y="2903815"/>
                </a:cubicBezTo>
                <a:lnTo>
                  <a:pt x="1120250" y="2902736"/>
                </a:lnTo>
                <a:lnTo>
                  <a:pt x="1121328" y="2899499"/>
                </a:lnTo>
                <a:lnTo>
                  <a:pt x="1120250" y="2898420"/>
                </a:lnTo>
                <a:lnTo>
                  <a:pt x="1121328" y="2893160"/>
                </a:lnTo>
                <a:lnTo>
                  <a:pt x="1121328" y="2892081"/>
                </a:lnTo>
                <a:lnTo>
                  <a:pt x="1119171" y="2882370"/>
                </a:lnTo>
                <a:lnTo>
                  <a:pt x="1121328" y="2880212"/>
                </a:lnTo>
                <a:cubicBezTo>
                  <a:pt x="1117731" y="2879672"/>
                  <a:pt x="1115934" y="2878593"/>
                  <a:pt x="1115934" y="2876975"/>
                </a:cubicBezTo>
                <a:lnTo>
                  <a:pt x="1115934" y="2875896"/>
                </a:lnTo>
                <a:lnTo>
                  <a:pt x="1120250" y="2871715"/>
                </a:lnTo>
                <a:lnTo>
                  <a:pt x="1121328" y="2871715"/>
                </a:lnTo>
                <a:cubicBezTo>
                  <a:pt x="1125733" y="2871715"/>
                  <a:pt x="1130724" y="2872749"/>
                  <a:pt x="1136299" y="2874817"/>
                </a:cubicBezTo>
                <a:lnTo>
                  <a:pt x="1140615" y="2870636"/>
                </a:lnTo>
                <a:lnTo>
                  <a:pt x="1142774" y="2870636"/>
                </a:lnTo>
                <a:lnTo>
                  <a:pt x="1164218" y="2875896"/>
                </a:lnTo>
                <a:lnTo>
                  <a:pt x="1183506" y="2875896"/>
                </a:lnTo>
                <a:lnTo>
                  <a:pt x="1183506" y="2874817"/>
                </a:lnTo>
                <a:lnTo>
                  <a:pt x="1175952" y="2873738"/>
                </a:lnTo>
                <a:lnTo>
                  <a:pt x="1170557" y="2874817"/>
                </a:lnTo>
                <a:lnTo>
                  <a:pt x="1163139" y="2874817"/>
                </a:lnTo>
                <a:lnTo>
                  <a:pt x="1163139" y="2873738"/>
                </a:lnTo>
                <a:cubicBezTo>
                  <a:pt x="1163139" y="2872389"/>
                  <a:pt x="1164577" y="2871715"/>
                  <a:pt x="1167455" y="2871715"/>
                </a:cubicBezTo>
                <a:lnTo>
                  <a:pt x="1165297" y="2869557"/>
                </a:lnTo>
                <a:lnTo>
                  <a:pt x="1169478" y="2856609"/>
                </a:lnTo>
                <a:lnTo>
                  <a:pt x="1168534" y="2855530"/>
                </a:lnTo>
                <a:lnTo>
                  <a:pt x="1167455" y="2855530"/>
                </a:lnTo>
                <a:lnTo>
                  <a:pt x="1151269" y="2856609"/>
                </a:lnTo>
                <a:lnTo>
                  <a:pt x="1148169" y="2855530"/>
                </a:lnTo>
                <a:lnTo>
                  <a:pt x="1144931" y="2856609"/>
                </a:lnTo>
                <a:lnTo>
                  <a:pt x="1122408" y="2855530"/>
                </a:lnTo>
                <a:lnTo>
                  <a:pt x="1113775" y="2855530"/>
                </a:lnTo>
                <a:lnTo>
                  <a:pt x="1108380" y="2852293"/>
                </a:lnTo>
                <a:cubicBezTo>
                  <a:pt x="1102715" y="2852293"/>
                  <a:pt x="1097725" y="2853731"/>
                  <a:pt x="1093408" y="2856609"/>
                </a:cubicBezTo>
                <a:lnTo>
                  <a:pt x="1076280" y="2855530"/>
                </a:lnTo>
                <a:lnTo>
                  <a:pt x="1075201" y="2855530"/>
                </a:lnTo>
                <a:cubicBezTo>
                  <a:pt x="1073402" y="2855530"/>
                  <a:pt x="1071964" y="2853057"/>
                  <a:pt x="1070884" y="2848111"/>
                </a:cubicBezTo>
                <a:lnTo>
                  <a:pt x="1075201" y="2845953"/>
                </a:lnTo>
                <a:lnTo>
                  <a:pt x="1079516" y="2848111"/>
                </a:lnTo>
                <a:lnTo>
                  <a:pt x="1091250" y="2842716"/>
                </a:lnTo>
                <a:lnTo>
                  <a:pt x="1092329" y="2842716"/>
                </a:lnTo>
                <a:cubicBezTo>
                  <a:pt x="1095567" y="2842716"/>
                  <a:pt x="1098804" y="2844874"/>
                  <a:pt x="1102041" y="2849190"/>
                </a:cubicBezTo>
                <a:lnTo>
                  <a:pt x="1105278" y="2849190"/>
                </a:lnTo>
                <a:lnTo>
                  <a:pt x="1115934" y="2844874"/>
                </a:lnTo>
                <a:lnTo>
                  <a:pt x="1129826" y="2845953"/>
                </a:lnTo>
                <a:cubicBezTo>
                  <a:pt x="1129826" y="2844335"/>
                  <a:pt x="1131624" y="2843256"/>
                  <a:pt x="1135220" y="2842716"/>
                </a:cubicBezTo>
                <a:cubicBezTo>
                  <a:pt x="1138098" y="2842716"/>
                  <a:pt x="1144526" y="2844874"/>
                  <a:pt x="1154508" y="2849190"/>
                </a:cubicBezTo>
                <a:lnTo>
                  <a:pt x="1157745" y="2849190"/>
                </a:lnTo>
                <a:lnTo>
                  <a:pt x="1168534" y="2845953"/>
                </a:lnTo>
                <a:lnTo>
                  <a:pt x="1171636" y="2848111"/>
                </a:lnTo>
                <a:lnTo>
                  <a:pt x="1174873" y="2848111"/>
                </a:lnTo>
                <a:cubicBezTo>
                  <a:pt x="1174873" y="2842536"/>
                  <a:pt x="1179550" y="2836107"/>
                  <a:pt x="1188901" y="2828824"/>
                </a:cubicBezTo>
                <a:lnTo>
                  <a:pt x="1189845" y="2828824"/>
                </a:lnTo>
                <a:cubicBezTo>
                  <a:pt x="1191823" y="2828824"/>
                  <a:pt x="1193262" y="2831657"/>
                  <a:pt x="1194160" y="2837321"/>
                </a:cubicBezTo>
                <a:lnTo>
                  <a:pt x="1206030" y="2844874"/>
                </a:lnTo>
                <a:lnTo>
                  <a:pt x="1209267" y="2844874"/>
                </a:lnTo>
                <a:cubicBezTo>
                  <a:pt x="1210796" y="2843975"/>
                  <a:pt x="1213987" y="2836467"/>
                  <a:pt x="1218843" y="2822350"/>
                </a:cubicBezTo>
                <a:lnTo>
                  <a:pt x="1218843" y="2811560"/>
                </a:lnTo>
                <a:cubicBezTo>
                  <a:pt x="1226036" y="2801040"/>
                  <a:pt x="1231745" y="2793936"/>
                  <a:pt x="1235972" y="2790250"/>
                </a:cubicBezTo>
                <a:close/>
                <a:moveTo>
                  <a:pt x="3583864" y="2789171"/>
                </a:moveTo>
                <a:lnTo>
                  <a:pt x="3583864" y="2790250"/>
                </a:lnTo>
                <a:lnTo>
                  <a:pt x="3586022" y="2790250"/>
                </a:lnTo>
                <a:lnTo>
                  <a:pt x="3586022" y="2789171"/>
                </a:lnTo>
                <a:close/>
                <a:moveTo>
                  <a:pt x="4240694" y="2787603"/>
                </a:moveTo>
                <a:lnTo>
                  <a:pt x="4240694" y="2789761"/>
                </a:lnTo>
                <a:lnTo>
                  <a:pt x="4242852" y="2789761"/>
                </a:lnTo>
                <a:lnTo>
                  <a:pt x="4242852" y="2787603"/>
                </a:lnTo>
                <a:close/>
                <a:moveTo>
                  <a:pt x="8283577" y="2787013"/>
                </a:moveTo>
                <a:lnTo>
                  <a:pt x="8283577" y="2791329"/>
                </a:lnTo>
                <a:lnTo>
                  <a:pt x="8284790" y="2791329"/>
                </a:lnTo>
                <a:lnTo>
                  <a:pt x="8284790" y="2787013"/>
                </a:lnTo>
                <a:close/>
                <a:moveTo>
                  <a:pt x="1718544" y="2783101"/>
                </a:moveTo>
                <a:lnTo>
                  <a:pt x="1718544" y="2785259"/>
                </a:lnTo>
                <a:lnTo>
                  <a:pt x="1720701" y="2787417"/>
                </a:lnTo>
                <a:lnTo>
                  <a:pt x="1726097" y="2787417"/>
                </a:lnTo>
                <a:lnTo>
                  <a:pt x="1729332" y="2784180"/>
                </a:lnTo>
                <a:lnTo>
                  <a:pt x="1728255" y="2783101"/>
                </a:lnTo>
                <a:close/>
                <a:moveTo>
                  <a:pt x="2226605" y="2782208"/>
                </a:moveTo>
                <a:lnTo>
                  <a:pt x="2226605" y="2783287"/>
                </a:lnTo>
                <a:lnTo>
                  <a:pt x="2228763" y="2785445"/>
                </a:lnTo>
                <a:lnTo>
                  <a:pt x="2229842" y="2785445"/>
                </a:lnTo>
                <a:lnTo>
                  <a:pt x="2229842" y="2782208"/>
                </a:lnTo>
                <a:close/>
                <a:moveTo>
                  <a:pt x="2220131" y="2782208"/>
                </a:moveTo>
                <a:lnTo>
                  <a:pt x="2217973" y="2784366"/>
                </a:lnTo>
                <a:lnTo>
                  <a:pt x="2219052" y="2785445"/>
                </a:lnTo>
                <a:lnTo>
                  <a:pt x="2221211" y="2785445"/>
                </a:lnTo>
                <a:lnTo>
                  <a:pt x="2221211" y="2782208"/>
                </a:lnTo>
                <a:close/>
                <a:moveTo>
                  <a:pt x="9142975" y="2781264"/>
                </a:moveTo>
                <a:lnTo>
                  <a:pt x="9141896" y="2782343"/>
                </a:lnTo>
                <a:lnTo>
                  <a:pt x="9141896" y="2788817"/>
                </a:lnTo>
                <a:lnTo>
                  <a:pt x="9145133" y="2785580"/>
                </a:lnTo>
                <a:lnTo>
                  <a:pt x="9145133" y="2783422"/>
                </a:lnTo>
                <a:close/>
                <a:moveTo>
                  <a:pt x="7114048" y="2781036"/>
                </a:moveTo>
                <a:lnTo>
                  <a:pt x="7114048" y="2783194"/>
                </a:lnTo>
                <a:lnTo>
                  <a:pt x="7115127" y="2783194"/>
                </a:lnTo>
                <a:lnTo>
                  <a:pt x="7115127" y="2781036"/>
                </a:lnTo>
                <a:close/>
                <a:moveTo>
                  <a:pt x="5136964" y="2780674"/>
                </a:moveTo>
                <a:lnTo>
                  <a:pt x="5136964" y="2782832"/>
                </a:lnTo>
                <a:lnTo>
                  <a:pt x="5138043" y="2782832"/>
                </a:lnTo>
                <a:lnTo>
                  <a:pt x="5138043" y="2780674"/>
                </a:lnTo>
                <a:close/>
                <a:moveTo>
                  <a:pt x="1715307" y="2779864"/>
                </a:moveTo>
                <a:lnTo>
                  <a:pt x="1714226" y="2780943"/>
                </a:lnTo>
                <a:lnTo>
                  <a:pt x="1714226" y="2782022"/>
                </a:lnTo>
                <a:lnTo>
                  <a:pt x="1717464" y="2782022"/>
                </a:lnTo>
                <a:close/>
                <a:moveTo>
                  <a:pt x="8139799" y="2779460"/>
                </a:moveTo>
                <a:lnTo>
                  <a:pt x="8138720" y="2782697"/>
                </a:lnTo>
                <a:lnTo>
                  <a:pt x="8139799" y="2787013"/>
                </a:lnTo>
                <a:lnTo>
                  <a:pt x="8140878" y="2787013"/>
                </a:lnTo>
                <a:lnTo>
                  <a:pt x="8140878" y="2783776"/>
                </a:lnTo>
                <a:lnTo>
                  <a:pt x="8139799" y="2783776"/>
                </a:lnTo>
                <a:lnTo>
                  <a:pt x="8140878" y="2782697"/>
                </a:lnTo>
                <a:lnTo>
                  <a:pt x="8140878" y="2779460"/>
                </a:lnTo>
                <a:close/>
                <a:moveTo>
                  <a:pt x="3097922" y="2778651"/>
                </a:moveTo>
                <a:lnTo>
                  <a:pt x="3097922" y="2786204"/>
                </a:lnTo>
                <a:lnTo>
                  <a:pt x="3100080" y="2786204"/>
                </a:lnTo>
                <a:lnTo>
                  <a:pt x="3103317" y="2780809"/>
                </a:lnTo>
                <a:lnTo>
                  <a:pt x="3100080" y="2778651"/>
                </a:lnTo>
                <a:close/>
                <a:moveTo>
                  <a:pt x="1151269" y="2778381"/>
                </a:moveTo>
                <a:lnTo>
                  <a:pt x="1151269" y="2781618"/>
                </a:lnTo>
                <a:lnTo>
                  <a:pt x="1152349" y="2781618"/>
                </a:lnTo>
                <a:lnTo>
                  <a:pt x="1152349" y="2778381"/>
                </a:lnTo>
                <a:close/>
                <a:moveTo>
                  <a:pt x="1740123" y="2776627"/>
                </a:moveTo>
                <a:lnTo>
                  <a:pt x="1741202" y="2776627"/>
                </a:lnTo>
                <a:lnTo>
                  <a:pt x="1741202" y="2777623"/>
                </a:lnTo>
                <a:lnTo>
                  <a:pt x="1740123" y="2776752"/>
                </a:lnTo>
                <a:close/>
                <a:moveTo>
                  <a:pt x="7264030" y="2774428"/>
                </a:moveTo>
                <a:lnTo>
                  <a:pt x="7258634" y="2778878"/>
                </a:lnTo>
                <a:lnTo>
                  <a:pt x="7256476" y="2776586"/>
                </a:lnTo>
                <a:lnTo>
                  <a:pt x="7250946" y="2777799"/>
                </a:lnTo>
                <a:lnTo>
                  <a:pt x="7246630" y="2777799"/>
                </a:lnTo>
                <a:lnTo>
                  <a:pt x="7246630" y="2779957"/>
                </a:lnTo>
                <a:lnTo>
                  <a:pt x="7247710" y="2778878"/>
                </a:lnTo>
                <a:lnTo>
                  <a:pt x="7254318" y="2778878"/>
                </a:lnTo>
                <a:lnTo>
                  <a:pt x="7259714" y="2779957"/>
                </a:lnTo>
                <a:cubicBezTo>
                  <a:pt x="7259714" y="2778339"/>
                  <a:pt x="7261512" y="2777215"/>
                  <a:pt x="7265108" y="2776586"/>
                </a:cubicBezTo>
                <a:lnTo>
                  <a:pt x="7265108" y="2774428"/>
                </a:lnTo>
                <a:close/>
                <a:moveTo>
                  <a:pt x="7672605" y="2774200"/>
                </a:moveTo>
                <a:lnTo>
                  <a:pt x="7671526" y="2780674"/>
                </a:lnTo>
                <a:lnTo>
                  <a:pt x="7672605" y="2781753"/>
                </a:lnTo>
                <a:lnTo>
                  <a:pt x="7673684" y="2781753"/>
                </a:lnTo>
                <a:lnTo>
                  <a:pt x="7675842" y="2779595"/>
                </a:lnTo>
                <a:lnTo>
                  <a:pt x="7674763" y="2774200"/>
                </a:lnTo>
                <a:close/>
                <a:moveTo>
                  <a:pt x="5171358" y="2774200"/>
                </a:moveTo>
                <a:cubicBezTo>
                  <a:pt x="5165873" y="2781034"/>
                  <a:pt x="5154408" y="2792183"/>
                  <a:pt x="5136964" y="2807649"/>
                </a:cubicBezTo>
                <a:lnTo>
                  <a:pt x="5135885" y="2808728"/>
                </a:lnTo>
                <a:lnTo>
                  <a:pt x="5135885" y="2810886"/>
                </a:lnTo>
                <a:lnTo>
                  <a:pt x="5139122" y="2814123"/>
                </a:lnTo>
                <a:lnTo>
                  <a:pt x="5170279" y="2814123"/>
                </a:lnTo>
                <a:cubicBezTo>
                  <a:pt x="5173516" y="2814123"/>
                  <a:pt x="5179630" y="2809447"/>
                  <a:pt x="5188622" y="2800096"/>
                </a:cubicBezTo>
                <a:cubicBezTo>
                  <a:pt x="5183586" y="2793982"/>
                  <a:pt x="5181069" y="2788227"/>
                  <a:pt x="5181069" y="2782832"/>
                </a:cubicBezTo>
                <a:cubicBezTo>
                  <a:pt x="5179450" y="2782832"/>
                  <a:pt x="5176213" y="2779955"/>
                  <a:pt x="5171358" y="2774200"/>
                </a:cubicBezTo>
                <a:close/>
                <a:moveTo>
                  <a:pt x="2223368" y="2773576"/>
                </a:moveTo>
                <a:lnTo>
                  <a:pt x="2223368" y="2775734"/>
                </a:lnTo>
                <a:lnTo>
                  <a:pt x="2225526" y="2777892"/>
                </a:lnTo>
                <a:lnTo>
                  <a:pt x="2230921" y="2777892"/>
                </a:lnTo>
                <a:lnTo>
                  <a:pt x="2234159" y="2774655"/>
                </a:lnTo>
                <a:lnTo>
                  <a:pt x="2233079" y="2773576"/>
                </a:lnTo>
                <a:close/>
                <a:moveTo>
                  <a:pt x="1707753" y="2771232"/>
                </a:moveTo>
                <a:cubicBezTo>
                  <a:pt x="1707753" y="2772671"/>
                  <a:pt x="1706674" y="2773390"/>
                  <a:pt x="1704516" y="2773390"/>
                </a:cubicBezTo>
                <a:lnTo>
                  <a:pt x="1704516" y="2774469"/>
                </a:lnTo>
                <a:lnTo>
                  <a:pt x="1706674" y="2774469"/>
                </a:lnTo>
                <a:cubicBezTo>
                  <a:pt x="1706674" y="2773031"/>
                  <a:pt x="1707753" y="2772311"/>
                  <a:pt x="1709911" y="2772311"/>
                </a:cubicBezTo>
                <a:lnTo>
                  <a:pt x="1709911" y="2771232"/>
                </a:lnTo>
                <a:close/>
                <a:moveTo>
                  <a:pt x="3600049" y="2770693"/>
                </a:moveTo>
                <a:lnTo>
                  <a:pt x="3600049" y="2773930"/>
                </a:lnTo>
                <a:lnTo>
                  <a:pt x="3602207" y="2773930"/>
                </a:lnTo>
                <a:lnTo>
                  <a:pt x="3602207" y="2770693"/>
                </a:lnTo>
                <a:close/>
                <a:moveTo>
                  <a:pt x="2220131" y="2770339"/>
                </a:moveTo>
                <a:lnTo>
                  <a:pt x="2219052" y="2771418"/>
                </a:lnTo>
                <a:lnTo>
                  <a:pt x="2219052" y="2772497"/>
                </a:lnTo>
                <a:lnTo>
                  <a:pt x="2222290" y="2772497"/>
                </a:lnTo>
                <a:close/>
                <a:moveTo>
                  <a:pt x="645770" y="2768940"/>
                </a:moveTo>
                <a:lnTo>
                  <a:pt x="638486" y="2772986"/>
                </a:lnTo>
                <a:lnTo>
                  <a:pt x="635519" y="2770963"/>
                </a:lnTo>
                <a:cubicBezTo>
                  <a:pt x="630843" y="2773031"/>
                  <a:pt x="625718" y="2774065"/>
                  <a:pt x="620143" y="2774065"/>
                </a:cubicBezTo>
                <a:lnTo>
                  <a:pt x="620143" y="2772986"/>
                </a:lnTo>
                <a:lnTo>
                  <a:pt x="610837" y="2776088"/>
                </a:lnTo>
                <a:lnTo>
                  <a:pt x="608814" y="2771907"/>
                </a:lnTo>
                <a:lnTo>
                  <a:pt x="607735" y="2772986"/>
                </a:lnTo>
                <a:lnTo>
                  <a:pt x="604768" y="2772986"/>
                </a:lnTo>
                <a:lnTo>
                  <a:pt x="601665" y="2770963"/>
                </a:lnTo>
                <a:lnTo>
                  <a:pt x="600586" y="2770963"/>
                </a:lnTo>
                <a:lnTo>
                  <a:pt x="600586" y="2771907"/>
                </a:lnTo>
                <a:lnTo>
                  <a:pt x="602744" y="2771907"/>
                </a:lnTo>
                <a:lnTo>
                  <a:pt x="601665" y="2777032"/>
                </a:lnTo>
                <a:lnTo>
                  <a:pt x="604768" y="2781213"/>
                </a:lnTo>
                <a:lnTo>
                  <a:pt x="602744" y="2792408"/>
                </a:lnTo>
                <a:lnTo>
                  <a:pt x="606791" y="2803737"/>
                </a:lnTo>
                <a:lnTo>
                  <a:pt x="606791" y="2804816"/>
                </a:lnTo>
                <a:lnTo>
                  <a:pt x="603689" y="2816011"/>
                </a:lnTo>
                <a:lnTo>
                  <a:pt x="605712" y="2825183"/>
                </a:lnTo>
                <a:lnTo>
                  <a:pt x="602744" y="2832466"/>
                </a:lnTo>
                <a:lnTo>
                  <a:pt x="603689" y="2835433"/>
                </a:lnTo>
                <a:lnTo>
                  <a:pt x="602744" y="2851888"/>
                </a:lnTo>
                <a:lnTo>
                  <a:pt x="602744" y="2854990"/>
                </a:lnTo>
                <a:cubicBezTo>
                  <a:pt x="602744" y="2857868"/>
                  <a:pt x="604093" y="2859891"/>
                  <a:pt x="606791" y="2861059"/>
                </a:cubicBezTo>
                <a:lnTo>
                  <a:pt x="607735" y="2860116"/>
                </a:lnTo>
                <a:lnTo>
                  <a:pt x="615962" y="2860116"/>
                </a:lnTo>
                <a:lnTo>
                  <a:pt x="617041" y="2861059"/>
                </a:lnTo>
                <a:lnTo>
                  <a:pt x="617985" y="2861059"/>
                </a:lnTo>
                <a:lnTo>
                  <a:pt x="621087" y="2857957"/>
                </a:lnTo>
                <a:lnTo>
                  <a:pt x="631338" y="2857957"/>
                </a:lnTo>
                <a:lnTo>
                  <a:pt x="635519" y="2861059"/>
                </a:lnTo>
                <a:lnTo>
                  <a:pt x="643612" y="2857957"/>
                </a:lnTo>
                <a:lnTo>
                  <a:pt x="653862" y="2859036"/>
                </a:lnTo>
                <a:lnTo>
                  <a:pt x="662090" y="2857957"/>
                </a:lnTo>
                <a:cubicBezTo>
                  <a:pt x="662629" y="2860026"/>
                  <a:pt x="665371" y="2861059"/>
                  <a:pt x="670317" y="2861059"/>
                </a:cubicBezTo>
                <a:lnTo>
                  <a:pt x="674364" y="2860116"/>
                </a:lnTo>
                <a:lnTo>
                  <a:pt x="678545" y="2861059"/>
                </a:lnTo>
                <a:lnTo>
                  <a:pt x="679489" y="2861059"/>
                </a:lnTo>
                <a:lnTo>
                  <a:pt x="683670" y="2859036"/>
                </a:lnTo>
                <a:lnTo>
                  <a:pt x="681512" y="2852832"/>
                </a:lnTo>
                <a:cubicBezTo>
                  <a:pt x="683220" y="2845549"/>
                  <a:pt x="684614" y="2841817"/>
                  <a:pt x="685693" y="2841637"/>
                </a:cubicBezTo>
                <a:lnTo>
                  <a:pt x="684614" y="2840558"/>
                </a:lnTo>
                <a:lnTo>
                  <a:pt x="684614" y="2839614"/>
                </a:lnTo>
                <a:lnTo>
                  <a:pt x="685693" y="2819113"/>
                </a:lnTo>
                <a:lnTo>
                  <a:pt x="686637" y="2819113"/>
                </a:lnTo>
                <a:lnTo>
                  <a:pt x="682591" y="2808863"/>
                </a:lnTo>
                <a:lnTo>
                  <a:pt x="685693" y="2799691"/>
                </a:lnTo>
                <a:cubicBezTo>
                  <a:pt x="685693" y="2794566"/>
                  <a:pt x="684299" y="2790789"/>
                  <a:pt x="681512" y="2788362"/>
                </a:cubicBezTo>
                <a:lnTo>
                  <a:pt x="681512" y="2786338"/>
                </a:lnTo>
                <a:cubicBezTo>
                  <a:pt x="681512" y="2784630"/>
                  <a:pt x="682905" y="2783596"/>
                  <a:pt x="685693" y="2783236"/>
                </a:cubicBezTo>
                <a:lnTo>
                  <a:pt x="685693" y="2781213"/>
                </a:lnTo>
                <a:lnTo>
                  <a:pt x="683670" y="2775009"/>
                </a:lnTo>
                <a:lnTo>
                  <a:pt x="681512" y="2772986"/>
                </a:lnTo>
                <a:lnTo>
                  <a:pt x="658043" y="2774065"/>
                </a:lnTo>
                <a:cubicBezTo>
                  <a:pt x="649861" y="2772177"/>
                  <a:pt x="645770" y="2770468"/>
                  <a:pt x="645770" y="2768940"/>
                </a:cubicBezTo>
                <a:close/>
                <a:moveTo>
                  <a:pt x="4201850" y="2768181"/>
                </a:moveTo>
                <a:lnTo>
                  <a:pt x="4201850" y="2769260"/>
                </a:lnTo>
                <a:lnTo>
                  <a:pt x="4204008" y="2769260"/>
                </a:lnTo>
                <a:lnTo>
                  <a:pt x="4204008" y="2768181"/>
                </a:lnTo>
                <a:close/>
                <a:moveTo>
                  <a:pt x="5144517" y="2767726"/>
                </a:moveTo>
                <a:cubicBezTo>
                  <a:pt x="5140201" y="2767726"/>
                  <a:pt x="5138043" y="2769884"/>
                  <a:pt x="5138043" y="2774200"/>
                </a:cubicBezTo>
                <a:lnTo>
                  <a:pt x="5139122" y="2774200"/>
                </a:lnTo>
                <a:lnTo>
                  <a:pt x="5146675" y="2770963"/>
                </a:lnTo>
                <a:lnTo>
                  <a:pt x="5146675" y="2769884"/>
                </a:lnTo>
                <a:close/>
                <a:moveTo>
                  <a:pt x="2244950" y="2767102"/>
                </a:moveTo>
                <a:lnTo>
                  <a:pt x="2246027" y="2767102"/>
                </a:lnTo>
                <a:lnTo>
                  <a:pt x="2246027" y="2768098"/>
                </a:lnTo>
                <a:lnTo>
                  <a:pt x="2244950" y="2767227"/>
                </a:lnTo>
                <a:close/>
                <a:moveTo>
                  <a:pt x="1720701" y="2766916"/>
                </a:moveTo>
                <a:lnTo>
                  <a:pt x="1720701" y="2767995"/>
                </a:lnTo>
                <a:lnTo>
                  <a:pt x="1722860" y="2767995"/>
                </a:lnTo>
                <a:lnTo>
                  <a:pt x="1722860" y="2766916"/>
                </a:lnTo>
                <a:close/>
                <a:moveTo>
                  <a:pt x="596540" y="2766916"/>
                </a:moveTo>
                <a:lnTo>
                  <a:pt x="596540" y="2767860"/>
                </a:lnTo>
                <a:lnTo>
                  <a:pt x="598563" y="2767860"/>
                </a:lnTo>
                <a:lnTo>
                  <a:pt x="598563" y="2766916"/>
                </a:lnTo>
                <a:close/>
                <a:moveTo>
                  <a:pt x="1148169" y="2766647"/>
                </a:moveTo>
                <a:lnTo>
                  <a:pt x="1146011" y="2770828"/>
                </a:lnTo>
                <a:lnTo>
                  <a:pt x="1146011" y="2771907"/>
                </a:lnTo>
                <a:lnTo>
                  <a:pt x="1147089" y="2771907"/>
                </a:lnTo>
                <a:cubicBezTo>
                  <a:pt x="1147089" y="2769119"/>
                  <a:pt x="1148483" y="2767726"/>
                  <a:pt x="1151269" y="2767726"/>
                </a:cubicBezTo>
                <a:lnTo>
                  <a:pt x="1151269" y="2766647"/>
                </a:lnTo>
                <a:close/>
                <a:moveTo>
                  <a:pt x="4640586" y="2765521"/>
                </a:moveTo>
                <a:cubicBezTo>
                  <a:pt x="4644362" y="2765521"/>
                  <a:pt x="4650791" y="2769478"/>
                  <a:pt x="4659873" y="2777390"/>
                </a:cubicBezTo>
                <a:cubicBezTo>
                  <a:pt x="4660412" y="2779908"/>
                  <a:pt x="4666167" y="2785258"/>
                  <a:pt x="4677137" y="2793440"/>
                </a:cubicBezTo>
                <a:lnTo>
                  <a:pt x="4677137" y="2798835"/>
                </a:lnTo>
                <a:cubicBezTo>
                  <a:pt x="4670842" y="2798835"/>
                  <a:pt x="4665807" y="2797037"/>
                  <a:pt x="4662031" y="2793440"/>
                </a:cubicBezTo>
                <a:lnTo>
                  <a:pt x="4660952" y="2793440"/>
                </a:lnTo>
                <a:cubicBezTo>
                  <a:pt x="4657894" y="2797037"/>
                  <a:pt x="4651825" y="2800274"/>
                  <a:pt x="4642744" y="2803151"/>
                </a:cubicBezTo>
                <a:lnTo>
                  <a:pt x="4638428" y="2800993"/>
                </a:lnTo>
                <a:lnTo>
                  <a:pt x="4633033" y="2803151"/>
                </a:lnTo>
                <a:lnTo>
                  <a:pt x="4633033" y="2806388"/>
                </a:lnTo>
                <a:cubicBezTo>
                  <a:pt x="4636629" y="2806928"/>
                  <a:pt x="4638428" y="2808007"/>
                  <a:pt x="4638428" y="2809625"/>
                </a:cubicBezTo>
                <a:lnTo>
                  <a:pt x="4638428" y="2844019"/>
                </a:lnTo>
                <a:lnTo>
                  <a:pt x="4637349" y="2850493"/>
                </a:lnTo>
                <a:cubicBezTo>
                  <a:pt x="4637349" y="2860563"/>
                  <a:pt x="4640586" y="2865599"/>
                  <a:pt x="4647060" y="2865599"/>
                </a:cubicBezTo>
                <a:lnTo>
                  <a:pt x="4657715" y="2865599"/>
                </a:lnTo>
                <a:cubicBezTo>
                  <a:pt x="4669943" y="2863081"/>
                  <a:pt x="4676058" y="2860204"/>
                  <a:pt x="4676058" y="2856967"/>
                </a:cubicBezTo>
                <a:lnTo>
                  <a:pt x="4677137" y="2856967"/>
                </a:lnTo>
                <a:cubicBezTo>
                  <a:pt x="4687927" y="2857506"/>
                  <a:pt x="4693322" y="2858585"/>
                  <a:pt x="4693322" y="2860204"/>
                </a:cubicBezTo>
                <a:lnTo>
                  <a:pt x="4693322" y="2861283"/>
                </a:lnTo>
                <a:cubicBezTo>
                  <a:pt x="4679654" y="2869465"/>
                  <a:pt x="4668145" y="2874815"/>
                  <a:pt x="4658794" y="2877333"/>
                </a:cubicBezTo>
                <a:cubicBezTo>
                  <a:pt x="4658794" y="2879850"/>
                  <a:pt x="4654882" y="2882368"/>
                  <a:pt x="4647060" y="2884886"/>
                </a:cubicBezTo>
                <a:lnTo>
                  <a:pt x="4645981" y="2883807"/>
                </a:lnTo>
                <a:lnTo>
                  <a:pt x="4644902" y="2883807"/>
                </a:lnTo>
                <a:cubicBezTo>
                  <a:pt x="4636449" y="2888842"/>
                  <a:pt x="4627817" y="2895676"/>
                  <a:pt x="4619005" y="2904308"/>
                </a:cubicBezTo>
                <a:lnTo>
                  <a:pt x="4611452" y="2906466"/>
                </a:lnTo>
                <a:lnTo>
                  <a:pt x="4609294" y="2904308"/>
                </a:lnTo>
                <a:cubicBezTo>
                  <a:pt x="4609294" y="2907185"/>
                  <a:pt x="4608260" y="2908624"/>
                  <a:pt x="4606192" y="2908624"/>
                </a:cubicBezTo>
                <a:lnTo>
                  <a:pt x="4602955" y="2907545"/>
                </a:lnTo>
                <a:lnTo>
                  <a:pt x="4602955" y="2908624"/>
                </a:lnTo>
                <a:cubicBezTo>
                  <a:pt x="4602955" y="2909703"/>
                  <a:pt x="4596121" y="2914334"/>
                  <a:pt x="4582454" y="2922516"/>
                </a:cubicBezTo>
                <a:lnTo>
                  <a:pt x="4575980" y="2921437"/>
                </a:lnTo>
                <a:cubicBezTo>
                  <a:pt x="4575980" y="2923595"/>
                  <a:pt x="4574541" y="2925753"/>
                  <a:pt x="4571664" y="2927911"/>
                </a:cubicBezTo>
                <a:lnTo>
                  <a:pt x="4568427" y="2927911"/>
                </a:lnTo>
                <a:cubicBezTo>
                  <a:pt x="4560604" y="2921437"/>
                  <a:pt x="4556693" y="2916087"/>
                  <a:pt x="4556693" y="2911861"/>
                </a:cubicBezTo>
                <a:cubicBezTo>
                  <a:pt x="4550219" y="2902510"/>
                  <a:pt x="4546982" y="2890281"/>
                  <a:pt x="4546982" y="2875175"/>
                </a:cubicBezTo>
                <a:cubicBezTo>
                  <a:pt x="4547701" y="2872388"/>
                  <a:pt x="4549140" y="2870994"/>
                  <a:pt x="4551298" y="2870994"/>
                </a:cubicBezTo>
                <a:cubicBezTo>
                  <a:pt x="4556873" y="2870994"/>
                  <a:pt x="4563302" y="2873107"/>
                  <a:pt x="4570585" y="2877333"/>
                </a:cubicBezTo>
                <a:cubicBezTo>
                  <a:pt x="4570585" y="2875175"/>
                  <a:pt x="4574181" y="2873421"/>
                  <a:pt x="4581375" y="2872073"/>
                </a:cubicBezTo>
                <a:lnTo>
                  <a:pt x="4587849" y="2872073"/>
                </a:lnTo>
                <a:lnTo>
                  <a:pt x="4588928" y="2859125"/>
                </a:lnTo>
                <a:lnTo>
                  <a:pt x="4586770" y="2829047"/>
                </a:lnTo>
                <a:lnTo>
                  <a:pt x="4588928" y="2824731"/>
                </a:lnTo>
                <a:lnTo>
                  <a:pt x="4586770" y="2809625"/>
                </a:lnTo>
                <a:lnTo>
                  <a:pt x="4587849" y="2802072"/>
                </a:lnTo>
                <a:lnTo>
                  <a:pt x="4585691" y="2799914"/>
                </a:lnTo>
                <a:lnTo>
                  <a:pt x="4580296" y="2800993"/>
                </a:lnTo>
                <a:cubicBezTo>
                  <a:pt x="4567438" y="2800993"/>
                  <a:pt x="4561009" y="2799914"/>
                  <a:pt x="4561009" y="2797756"/>
                </a:cubicBezTo>
                <a:cubicBezTo>
                  <a:pt x="4568112" y="2793800"/>
                  <a:pt x="4571664" y="2791282"/>
                  <a:pt x="4571664" y="2790203"/>
                </a:cubicBezTo>
                <a:lnTo>
                  <a:pt x="4583533" y="2790203"/>
                </a:lnTo>
                <a:cubicBezTo>
                  <a:pt x="4586231" y="2792361"/>
                  <a:pt x="4588748" y="2793440"/>
                  <a:pt x="4591086" y="2793440"/>
                </a:cubicBezTo>
                <a:lnTo>
                  <a:pt x="4592165" y="2793440"/>
                </a:lnTo>
                <a:lnTo>
                  <a:pt x="4596481" y="2791282"/>
                </a:lnTo>
                <a:lnTo>
                  <a:pt x="4602955" y="2792361"/>
                </a:lnTo>
                <a:lnTo>
                  <a:pt x="4607136" y="2791282"/>
                </a:lnTo>
                <a:lnTo>
                  <a:pt x="4611452" y="2795598"/>
                </a:lnTo>
                <a:lnTo>
                  <a:pt x="4615768" y="2795598"/>
                </a:lnTo>
                <a:cubicBezTo>
                  <a:pt x="4619545" y="2795598"/>
                  <a:pt x="4624580" y="2788450"/>
                  <a:pt x="4630875" y="2774153"/>
                </a:cubicBezTo>
                <a:close/>
                <a:moveTo>
                  <a:pt x="8112824" y="2764219"/>
                </a:moveTo>
                <a:lnTo>
                  <a:pt x="8112824" y="2768535"/>
                </a:lnTo>
                <a:lnTo>
                  <a:pt x="8113903" y="2769614"/>
                </a:lnTo>
                <a:lnTo>
                  <a:pt x="8113903" y="2770693"/>
                </a:lnTo>
                <a:lnTo>
                  <a:pt x="8117140" y="2769614"/>
                </a:lnTo>
                <a:lnTo>
                  <a:pt x="8117140" y="2766377"/>
                </a:lnTo>
                <a:lnTo>
                  <a:pt x="8114982" y="2764219"/>
                </a:lnTo>
                <a:close/>
                <a:moveTo>
                  <a:pt x="6084302" y="2763949"/>
                </a:moveTo>
                <a:lnTo>
                  <a:pt x="6084302" y="2769344"/>
                </a:lnTo>
                <a:lnTo>
                  <a:pt x="6076749" y="2769344"/>
                </a:lnTo>
                <a:lnTo>
                  <a:pt x="6076749" y="2767186"/>
                </a:lnTo>
                <a:lnTo>
                  <a:pt x="6074591" y="2767186"/>
                </a:lnTo>
                <a:lnTo>
                  <a:pt x="6074591" y="2769344"/>
                </a:lnTo>
                <a:lnTo>
                  <a:pt x="6069196" y="2768265"/>
                </a:lnTo>
                <a:lnTo>
                  <a:pt x="6069196" y="2769344"/>
                </a:lnTo>
                <a:cubicBezTo>
                  <a:pt x="6069196" y="2771862"/>
                  <a:pt x="6068117" y="2774020"/>
                  <a:pt x="6065959" y="2775818"/>
                </a:cubicBezTo>
                <a:lnTo>
                  <a:pt x="6067038" y="2776897"/>
                </a:lnTo>
                <a:lnTo>
                  <a:pt x="6069196" y="2776897"/>
                </a:lnTo>
                <a:lnTo>
                  <a:pt x="6069196" y="2773660"/>
                </a:lnTo>
                <a:lnTo>
                  <a:pt x="6071354" y="2773660"/>
                </a:lnTo>
                <a:lnTo>
                  <a:pt x="6071354" y="2800096"/>
                </a:lnTo>
                <a:lnTo>
                  <a:pt x="6069196" y="2800096"/>
                </a:lnTo>
                <a:lnTo>
                  <a:pt x="6069196" y="2809807"/>
                </a:lnTo>
                <a:lnTo>
                  <a:pt x="6071354" y="2809807"/>
                </a:lnTo>
                <a:lnTo>
                  <a:pt x="6071354" y="2821676"/>
                </a:lnTo>
                <a:lnTo>
                  <a:pt x="6069196" y="2821676"/>
                </a:lnTo>
                <a:lnTo>
                  <a:pt x="6069196" y="2832466"/>
                </a:lnTo>
                <a:lnTo>
                  <a:pt x="6071354" y="2832466"/>
                </a:lnTo>
                <a:lnTo>
                  <a:pt x="6071354" y="2831387"/>
                </a:lnTo>
                <a:lnTo>
                  <a:pt x="6070275" y="2828150"/>
                </a:lnTo>
                <a:lnTo>
                  <a:pt x="6096171" y="2828150"/>
                </a:lnTo>
                <a:cubicBezTo>
                  <a:pt x="6098509" y="2828150"/>
                  <a:pt x="6101026" y="2827071"/>
                  <a:pt x="6103724" y="2824913"/>
                </a:cubicBezTo>
                <a:lnTo>
                  <a:pt x="6110198" y="2824913"/>
                </a:lnTo>
                <a:cubicBezTo>
                  <a:pt x="6110198" y="2827071"/>
                  <a:pt x="6113075" y="2828150"/>
                  <a:pt x="6118830" y="2828150"/>
                </a:cubicBezTo>
                <a:lnTo>
                  <a:pt x="6122067" y="2830308"/>
                </a:lnTo>
                <a:cubicBezTo>
                  <a:pt x="6122067" y="2828330"/>
                  <a:pt x="6125664" y="2826891"/>
                  <a:pt x="6132857" y="2825992"/>
                </a:cubicBezTo>
                <a:lnTo>
                  <a:pt x="6141489" y="2828150"/>
                </a:lnTo>
                <a:lnTo>
                  <a:pt x="6149042" y="2824913"/>
                </a:lnTo>
                <a:lnTo>
                  <a:pt x="6149042" y="2827071"/>
                </a:lnTo>
                <a:lnTo>
                  <a:pt x="6147963" y="2828150"/>
                </a:lnTo>
                <a:lnTo>
                  <a:pt x="6147963" y="2829229"/>
                </a:lnTo>
                <a:lnTo>
                  <a:pt x="6153358" y="2828150"/>
                </a:lnTo>
                <a:lnTo>
                  <a:pt x="6158753" y="2829229"/>
                </a:lnTo>
                <a:lnTo>
                  <a:pt x="6166306" y="2827071"/>
                </a:lnTo>
                <a:lnTo>
                  <a:pt x="6183570" y="2828150"/>
                </a:lnTo>
                <a:lnTo>
                  <a:pt x="6198676" y="2828150"/>
                </a:lnTo>
                <a:lnTo>
                  <a:pt x="6205150" y="2829229"/>
                </a:lnTo>
                <a:lnTo>
                  <a:pt x="6219177" y="2827071"/>
                </a:lnTo>
                <a:lnTo>
                  <a:pt x="6223493" y="2829229"/>
                </a:lnTo>
                <a:lnTo>
                  <a:pt x="6224572" y="2828150"/>
                </a:lnTo>
                <a:lnTo>
                  <a:pt x="6226730" y="2828150"/>
                </a:lnTo>
                <a:lnTo>
                  <a:pt x="6229967" y="2829229"/>
                </a:lnTo>
                <a:lnTo>
                  <a:pt x="6235362" y="2828150"/>
                </a:lnTo>
                <a:lnTo>
                  <a:pt x="6259100" y="2828150"/>
                </a:lnTo>
                <a:lnTo>
                  <a:pt x="6269890" y="2829229"/>
                </a:lnTo>
                <a:lnTo>
                  <a:pt x="6272048" y="2827071"/>
                </a:lnTo>
                <a:lnTo>
                  <a:pt x="6277443" y="2827071"/>
                </a:lnTo>
                <a:cubicBezTo>
                  <a:pt x="6277443" y="2822755"/>
                  <a:pt x="6278163" y="2820597"/>
                  <a:pt x="6279601" y="2820597"/>
                </a:cubicBezTo>
                <a:cubicBezTo>
                  <a:pt x="6278882" y="2815382"/>
                  <a:pt x="6277443" y="2812145"/>
                  <a:pt x="6275285" y="2810886"/>
                </a:cubicBezTo>
                <a:lnTo>
                  <a:pt x="6275285" y="2809807"/>
                </a:lnTo>
                <a:lnTo>
                  <a:pt x="6264495" y="2809807"/>
                </a:lnTo>
                <a:lnTo>
                  <a:pt x="6264495" y="2811965"/>
                </a:lnTo>
                <a:lnTo>
                  <a:pt x="6258021" y="2811965"/>
                </a:lnTo>
                <a:cubicBezTo>
                  <a:pt x="6258021" y="2810526"/>
                  <a:pt x="6256223" y="2809807"/>
                  <a:pt x="6252626" y="2809807"/>
                </a:cubicBezTo>
                <a:lnTo>
                  <a:pt x="6252626" y="2805491"/>
                </a:lnTo>
                <a:lnTo>
                  <a:pt x="6250468" y="2805491"/>
                </a:lnTo>
                <a:cubicBezTo>
                  <a:pt x="6249030" y="2805491"/>
                  <a:pt x="6248310" y="2806930"/>
                  <a:pt x="6248310" y="2809807"/>
                </a:cubicBezTo>
                <a:lnTo>
                  <a:pt x="6240757" y="2809807"/>
                </a:lnTo>
                <a:lnTo>
                  <a:pt x="6240757" y="2811965"/>
                </a:lnTo>
                <a:lnTo>
                  <a:pt x="6229967" y="2811965"/>
                </a:lnTo>
                <a:lnTo>
                  <a:pt x="6229967" y="2809807"/>
                </a:lnTo>
                <a:lnTo>
                  <a:pt x="6223493" y="2809807"/>
                </a:lnTo>
                <a:lnTo>
                  <a:pt x="6204071" y="2808728"/>
                </a:lnTo>
                <a:lnTo>
                  <a:pt x="6185728" y="2809807"/>
                </a:lnTo>
                <a:lnTo>
                  <a:pt x="6184649" y="2809807"/>
                </a:lnTo>
                <a:lnTo>
                  <a:pt x="6180333" y="2806570"/>
                </a:lnTo>
                <a:cubicBezTo>
                  <a:pt x="6180333" y="2808188"/>
                  <a:pt x="6174578" y="2809267"/>
                  <a:pt x="6163069" y="2809807"/>
                </a:cubicBezTo>
                <a:lnTo>
                  <a:pt x="6124225" y="2808728"/>
                </a:lnTo>
                <a:cubicBezTo>
                  <a:pt x="6117751" y="2808728"/>
                  <a:pt x="6114514" y="2809807"/>
                  <a:pt x="6114514" y="2811965"/>
                </a:cubicBezTo>
                <a:lnTo>
                  <a:pt x="6106961" y="2811965"/>
                </a:lnTo>
                <a:lnTo>
                  <a:pt x="6106961" y="2809807"/>
                </a:lnTo>
                <a:lnTo>
                  <a:pt x="6100487" y="2809807"/>
                </a:lnTo>
                <a:lnTo>
                  <a:pt x="6100487" y="2811965"/>
                </a:lnTo>
                <a:lnTo>
                  <a:pt x="6095092" y="2811965"/>
                </a:lnTo>
                <a:lnTo>
                  <a:pt x="6095092" y="2809807"/>
                </a:lnTo>
                <a:lnTo>
                  <a:pt x="6088618" y="2809807"/>
                </a:lnTo>
                <a:lnTo>
                  <a:pt x="6086460" y="2807649"/>
                </a:lnTo>
                <a:lnTo>
                  <a:pt x="6086460" y="2806570"/>
                </a:lnTo>
                <a:lnTo>
                  <a:pt x="6087539" y="2805491"/>
                </a:lnTo>
                <a:lnTo>
                  <a:pt x="6086460" y="2804412"/>
                </a:lnTo>
                <a:lnTo>
                  <a:pt x="6086460" y="2799017"/>
                </a:lnTo>
                <a:lnTo>
                  <a:pt x="6087539" y="2794701"/>
                </a:lnTo>
                <a:lnTo>
                  <a:pt x="6085381" y="2786069"/>
                </a:lnTo>
                <a:lnTo>
                  <a:pt x="6085381" y="2774739"/>
                </a:lnTo>
                <a:lnTo>
                  <a:pt x="6086460" y="2767186"/>
                </a:lnTo>
                <a:lnTo>
                  <a:pt x="6085381" y="2766107"/>
                </a:lnTo>
                <a:lnTo>
                  <a:pt x="6087539" y="2763949"/>
                </a:lnTo>
                <a:close/>
                <a:moveTo>
                  <a:pt x="1715307" y="2763679"/>
                </a:moveTo>
                <a:lnTo>
                  <a:pt x="1723938" y="2763679"/>
                </a:lnTo>
                <a:lnTo>
                  <a:pt x="1740123" y="2776752"/>
                </a:lnTo>
                <a:lnTo>
                  <a:pt x="1740123" y="2779864"/>
                </a:lnTo>
                <a:lnTo>
                  <a:pt x="1741202" y="2779864"/>
                </a:lnTo>
                <a:lnTo>
                  <a:pt x="1741202" y="2777623"/>
                </a:lnTo>
                <a:lnTo>
                  <a:pt x="1751991" y="2786338"/>
                </a:lnTo>
                <a:lnTo>
                  <a:pt x="1750913" y="2787417"/>
                </a:lnTo>
                <a:lnTo>
                  <a:pt x="1750913" y="2788496"/>
                </a:lnTo>
                <a:lnTo>
                  <a:pt x="1751991" y="2789575"/>
                </a:lnTo>
                <a:cubicBezTo>
                  <a:pt x="1751991" y="2811515"/>
                  <a:pt x="1745158" y="2826621"/>
                  <a:pt x="1731491" y="2834894"/>
                </a:cubicBezTo>
                <a:lnTo>
                  <a:pt x="1716386" y="2850000"/>
                </a:lnTo>
                <a:lnTo>
                  <a:pt x="1707753" y="2852158"/>
                </a:lnTo>
                <a:cubicBezTo>
                  <a:pt x="1702717" y="2850360"/>
                  <a:pt x="1700200" y="2848921"/>
                  <a:pt x="1700200" y="2847842"/>
                </a:cubicBezTo>
                <a:lnTo>
                  <a:pt x="1700200" y="2846763"/>
                </a:lnTo>
                <a:cubicBezTo>
                  <a:pt x="1711709" y="2837052"/>
                  <a:pt x="1717464" y="2829858"/>
                  <a:pt x="1717464" y="2825183"/>
                </a:cubicBezTo>
                <a:cubicBezTo>
                  <a:pt x="1713149" y="2821766"/>
                  <a:pt x="1708472" y="2819608"/>
                  <a:pt x="1703437" y="2818709"/>
                </a:cubicBezTo>
                <a:lnTo>
                  <a:pt x="1703437" y="2817630"/>
                </a:lnTo>
                <a:lnTo>
                  <a:pt x="1704516" y="2816551"/>
                </a:lnTo>
                <a:lnTo>
                  <a:pt x="1704516" y="2815472"/>
                </a:lnTo>
                <a:cubicBezTo>
                  <a:pt x="1695883" y="2815472"/>
                  <a:pt x="1691568" y="2808998"/>
                  <a:pt x="1691568" y="2796049"/>
                </a:cubicBezTo>
                <a:lnTo>
                  <a:pt x="1691568" y="2784180"/>
                </a:lnTo>
                <a:cubicBezTo>
                  <a:pt x="1691568" y="2782562"/>
                  <a:pt x="1693366" y="2781483"/>
                  <a:pt x="1696964" y="2780943"/>
                </a:cubicBezTo>
                <a:lnTo>
                  <a:pt x="1695883" y="2779864"/>
                </a:lnTo>
                <a:lnTo>
                  <a:pt x="1695883" y="2778785"/>
                </a:lnTo>
                <a:cubicBezTo>
                  <a:pt x="1699480" y="2773031"/>
                  <a:pt x="1705954" y="2768715"/>
                  <a:pt x="1715307" y="2765837"/>
                </a:cubicBezTo>
                <a:close/>
                <a:moveTo>
                  <a:pt x="7135763" y="2763638"/>
                </a:moveTo>
                <a:lnTo>
                  <a:pt x="7135763" y="2764717"/>
                </a:lnTo>
                <a:lnTo>
                  <a:pt x="7140214" y="2764717"/>
                </a:lnTo>
                <a:lnTo>
                  <a:pt x="7140214" y="2763638"/>
                </a:lnTo>
                <a:close/>
                <a:moveTo>
                  <a:pt x="8109587" y="2763140"/>
                </a:moveTo>
                <a:lnTo>
                  <a:pt x="8109587" y="2764219"/>
                </a:lnTo>
                <a:lnTo>
                  <a:pt x="8111745" y="2764219"/>
                </a:lnTo>
                <a:lnTo>
                  <a:pt x="8111745" y="2763140"/>
                </a:lnTo>
                <a:close/>
                <a:moveTo>
                  <a:pt x="8100955" y="2763140"/>
                </a:moveTo>
                <a:lnTo>
                  <a:pt x="8100955" y="2765298"/>
                </a:lnTo>
                <a:lnTo>
                  <a:pt x="8102034" y="2764219"/>
                </a:lnTo>
                <a:lnTo>
                  <a:pt x="8103113" y="2764219"/>
                </a:lnTo>
                <a:lnTo>
                  <a:pt x="8108508" y="2765298"/>
                </a:lnTo>
                <a:lnTo>
                  <a:pt x="8106350" y="2763140"/>
                </a:lnTo>
                <a:close/>
                <a:moveTo>
                  <a:pt x="688660" y="2762735"/>
                </a:moveTo>
                <a:lnTo>
                  <a:pt x="688660" y="2763814"/>
                </a:lnTo>
                <a:lnTo>
                  <a:pt x="691762" y="2764758"/>
                </a:lnTo>
                <a:lnTo>
                  <a:pt x="691762" y="2762735"/>
                </a:lnTo>
                <a:close/>
                <a:moveTo>
                  <a:pt x="4706135" y="2762284"/>
                </a:moveTo>
                <a:cubicBezTo>
                  <a:pt x="4702898" y="2763723"/>
                  <a:pt x="4701099" y="2765162"/>
                  <a:pt x="4700740" y="2766600"/>
                </a:cubicBezTo>
                <a:lnTo>
                  <a:pt x="4700740" y="2769837"/>
                </a:lnTo>
                <a:lnTo>
                  <a:pt x="4702898" y="2769837"/>
                </a:lnTo>
                <a:lnTo>
                  <a:pt x="4708293" y="2764442"/>
                </a:lnTo>
                <a:close/>
                <a:moveTo>
                  <a:pt x="9147291" y="2761707"/>
                </a:moveTo>
                <a:lnTo>
                  <a:pt x="9147291" y="2762786"/>
                </a:lnTo>
                <a:lnTo>
                  <a:pt x="9154844" y="2776948"/>
                </a:lnTo>
                <a:lnTo>
                  <a:pt x="9155923" y="2776948"/>
                </a:lnTo>
                <a:cubicBezTo>
                  <a:pt x="9159520" y="2775420"/>
                  <a:pt x="9161318" y="2772857"/>
                  <a:pt x="9161318" y="2769260"/>
                </a:cubicBezTo>
                <a:lnTo>
                  <a:pt x="9157002" y="2769260"/>
                </a:lnTo>
                <a:lnTo>
                  <a:pt x="9153765" y="2771418"/>
                </a:lnTo>
                <a:lnTo>
                  <a:pt x="9148370" y="2761707"/>
                </a:lnTo>
                <a:close/>
                <a:moveTo>
                  <a:pt x="2212578" y="2761707"/>
                </a:moveTo>
                <a:cubicBezTo>
                  <a:pt x="2212578" y="2763146"/>
                  <a:pt x="2211499" y="2763865"/>
                  <a:pt x="2209341" y="2763865"/>
                </a:cubicBezTo>
                <a:lnTo>
                  <a:pt x="2209341" y="2764944"/>
                </a:lnTo>
                <a:lnTo>
                  <a:pt x="2211499" y="2764944"/>
                </a:lnTo>
                <a:cubicBezTo>
                  <a:pt x="2211499" y="2763506"/>
                  <a:pt x="2212578" y="2762786"/>
                  <a:pt x="2214736" y="2762786"/>
                </a:cubicBezTo>
                <a:lnTo>
                  <a:pt x="2214736" y="2761707"/>
                </a:lnTo>
                <a:close/>
                <a:moveTo>
                  <a:pt x="4198613" y="2759549"/>
                </a:moveTo>
                <a:lnTo>
                  <a:pt x="4200771" y="2759549"/>
                </a:lnTo>
                <a:lnTo>
                  <a:pt x="4200771" y="2761707"/>
                </a:lnTo>
                <a:lnTo>
                  <a:pt x="4207245" y="2761707"/>
                </a:lnTo>
                <a:lnTo>
                  <a:pt x="4210482" y="2759549"/>
                </a:lnTo>
                <a:cubicBezTo>
                  <a:pt x="4216056" y="2763506"/>
                  <a:pt x="4223969" y="2766383"/>
                  <a:pt x="4234220" y="2768181"/>
                </a:cubicBezTo>
                <a:lnTo>
                  <a:pt x="4234220" y="2773576"/>
                </a:lnTo>
                <a:lnTo>
                  <a:pt x="4237457" y="2770339"/>
                </a:lnTo>
                <a:cubicBezTo>
                  <a:pt x="4243571" y="2772138"/>
                  <a:pt x="4251843" y="2777533"/>
                  <a:pt x="4262274" y="2786524"/>
                </a:cubicBezTo>
                <a:lnTo>
                  <a:pt x="4263353" y="2785445"/>
                </a:lnTo>
                <a:lnTo>
                  <a:pt x="4265511" y="2788682"/>
                </a:lnTo>
                <a:lnTo>
                  <a:pt x="4264432" y="2791919"/>
                </a:lnTo>
                <a:lnTo>
                  <a:pt x="4266590" y="2810263"/>
                </a:lnTo>
                <a:cubicBezTo>
                  <a:pt x="4261015" y="2823930"/>
                  <a:pt x="4253821" y="2830764"/>
                  <a:pt x="4245010" y="2830764"/>
                </a:cubicBezTo>
                <a:lnTo>
                  <a:pt x="4243931" y="2829685"/>
                </a:lnTo>
                <a:lnTo>
                  <a:pt x="4242852" y="2829685"/>
                </a:lnTo>
                <a:lnTo>
                  <a:pt x="4240694" y="2831843"/>
                </a:lnTo>
                <a:cubicBezTo>
                  <a:pt x="4227026" y="2827167"/>
                  <a:pt x="4220193" y="2819254"/>
                  <a:pt x="4220193" y="2808105"/>
                </a:cubicBezTo>
                <a:cubicBezTo>
                  <a:pt x="4218574" y="2794977"/>
                  <a:pt x="4211021" y="2781669"/>
                  <a:pt x="4197534" y="2768181"/>
                </a:cubicBezTo>
                <a:lnTo>
                  <a:pt x="4197534" y="2767102"/>
                </a:lnTo>
                <a:lnTo>
                  <a:pt x="4199692" y="2764944"/>
                </a:lnTo>
                <a:lnTo>
                  <a:pt x="4199692" y="2762786"/>
                </a:lnTo>
                <a:lnTo>
                  <a:pt x="4196455" y="2764944"/>
                </a:lnTo>
                <a:lnTo>
                  <a:pt x="4195376" y="2764944"/>
                </a:lnTo>
                <a:lnTo>
                  <a:pt x="4195376" y="2762786"/>
                </a:lnTo>
                <a:close/>
                <a:moveTo>
                  <a:pt x="7194434" y="2759321"/>
                </a:moveTo>
                <a:lnTo>
                  <a:pt x="7194434" y="2760400"/>
                </a:lnTo>
                <a:lnTo>
                  <a:pt x="7192276" y="2763638"/>
                </a:lnTo>
                <a:lnTo>
                  <a:pt x="7194434" y="2763638"/>
                </a:lnTo>
                <a:lnTo>
                  <a:pt x="7197806" y="2761479"/>
                </a:lnTo>
                <a:lnTo>
                  <a:pt x="7198885" y="2762558"/>
                </a:lnTo>
                <a:lnTo>
                  <a:pt x="7199964" y="2762558"/>
                </a:lnTo>
                <a:lnTo>
                  <a:pt x="7199964" y="2760400"/>
                </a:lnTo>
                <a:close/>
                <a:moveTo>
                  <a:pt x="2225526" y="2757391"/>
                </a:moveTo>
                <a:lnTo>
                  <a:pt x="2225526" y="2758470"/>
                </a:lnTo>
                <a:lnTo>
                  <a:pt x="2227684" y="2758470"/>
                </a:lnTo>
                <a:lnTo>
                  <a:pt x="2227684" y="2757391"/>
                </a:lnTo>
                <a:close/>
                <a:moveTo>
                  <a:pt x="5651635" y="2755587"/>
                </a:moveTo>
                <a:lnTo>
                  <a:pt x="5662290" y="2755587"/>
                </a:lnTo>
                <a:lnTo>
                  <a:pt x="5665527" y="2757610"/>
                </a:lnTo>
                <a:lnTo>
                  <a:pt x="5672945" y="2755587"/>
                </a:lnTo>
                <a:cubicBezTo>
                  <a:pt x="5687962" y="2756846"/>
                  <a:pt x="5695470" y="2758599"/>
                  <a:pt x="5695470" y="2760847"/>
                </a:cubicBezTo>
                <a:lnTo>
                  <a:pt x="5695470" y="2761926"/>
                </a:lnTo>
                <a:cubicBezTo>
                  <a:pt x="5695470" y="2764084"/>
                  <a:pt x="5692233" y="2765882"/>
                  <a:pt x="5685759" y="2767321"/>
                </a:cubicBezTo>
                <a:lnTo>
                  <a:pt x="5672945" y="2766242"/>
                </a:lnTo>
                <a:lnTo>
                  <a:pt x="5664448" y="2768400"/>
                </a:lnTo>
                <a:lnTo>
                  <a:pt x="5651635" y="2768400"/>
                </a:lnTo>
                <a:cubicBezTo>
                  <a:pt x="5647949" y="2768400"/>
                  <a:pt x="5645835" y="2767321"/>
                  <a:pt x="5645296" y="2765163"/>
                </a:cubicBezTo>
                <a:cubicBezTo>
                  <a:pt x="5645296" y="2761207"/>
                  <a:pt x="5647409" y="2758015"/>
                  <a:pt x="5651635" y="2755587"/>
                </a:cubicBezTo>
                <a:close/>
                <a:moveTo>
                  <a:pt x="5165962" y="2754912"/>
                </a:moveTo>
                <a:lnTo>
                  <a:pt x="5167041" y="2759228"/>
                </a:lnTo>
                <a:lnTo>
                  <a:pt x="5168121" y="2759228"/>
                </a:lnTo>
                <a:lnTo>
                  <a:pt x="5168121" y="2754912"/>
                </a:lnTo>
                <a:close/>
                <a:moveTo>
                  <a:pt x="2220131" y="2754154"/>
                </a:moveTo>
                <a:lnTo>
                  <a:pt x="2228763" y="2754154"/>
                </a:lnTo>
                <a:lnTo>
                  <a:pt x="2244950" y="2767227"/>
                </a:lnTo>
                <a:lnTo>
                  <a:pt x="2244950" y="2770339"/>
                </a:lnTo>
                <a:lnTo>
                  <a:pt x="2246027" y="2770339"/>
                </a:lnTo>
                <a:lnTo>
                  <a:pt x="2246027" y="2768098"/>
                </a:lnTo>
                <a:lnTo>
                  <a:pt x="2256818" y="2776813"/>
                </a:lnTo>
                <a:lnTo>
                  <a:pt x="2255738" y="2777892"/>
                </a:lnTo>
                <a:lnTo>
                  <a:pt x="2255738" y="2778971"/>
                </a:lnTo>
                <a:lnTo>
                  <a:pt x="2256818" y="2780050"/>
                </a:lnTo>
                <a:cubicBezTo>
                  <a:pt x="2256818" y="2801990"/>
                  <a:pt x="2249983" y="2817096"/>
                  <a:pt x="2236316" y="2825369"/>
                </a:cubicBezTo>
                <a:lnTo>
                  <a:pt x="2221211" y="2840475"/>
                </a:lnTo>
                <a:lnTo>
                  <a:pt x="2212578" y="2842633"/>
                </a:lnTo>
                <a:cubicBezTo>
                  <a:pt x="2207541" y="2840835"/>
                  <a:pt x="2205026" y="2839396"/>
                  <a:pt x="2205026" y="2838317"/>
                </a:cubicBezTo>
                <a:lnTo>
                  <a:pt x="2205026" y="2837238"/>
                </a:lnTo>
                <a:cubicBezTo>
                  <a:pt x="2216533" y="2827527"/>
                  <a:pt x="2222290" y="2820333"/>
                  <a:pt x="2222290" y="2815658"/>
                </a:cubicBezTo>
                <a:cubicBezTo>
                  <a:pt x="2217973" y="2812241"/>
                  <a:pt x="2213296" y="2810083"/>
                  <a:pt x="2208262" y="2809184"/>
                </a:cubicBezTo>
                <a:lnTo>
                  <a:pt x="2208262" y="2808105"/>
                </a:lnTo>
                <a:lnTo>
                  <a:pt x="2209341" y="2807026"/>
                </a:lnTo>
                <a:lnTo>
                  <a:pt x="2209341" y="2805947"/>
                </a:lnTo>
                <a:cubicBezTo>
                  <a:pt x="2200709" y="2805947"/>
                  <a:pt x="2196393" y="2799473"/>
                  <a:pt x="2196393" y="2786524"/>
                </a:cubicBezTo>
                <a:lnTo>
                  <a:pt x="2196393" y="2774655"/>
                </a:lnTo>
                <a:cubicBezTo>
                  <a:pt x="2196393" y="2773037"/>
                  <a:pt x="2198192" y="2771958"/>
                  <a:pt x="2201788" y="2771418"/>
                </a:cubicBezTo>
                <a:lnTo>
                  <a:pt x="2200709" y="2770339"/>
                </a:lnTo>
                <a:lnTo>
                  <a:pt x="2200709" y="2769260"/>
                </a:lnTo>
                <a:cubicBezTo>
                  <a:pt x="2204305" y="2763506"/>
                  <a:pt x="2210779" y="2759190"/>
                  <a:pt x="2220131" y="2756312"/>
                </a:cubicBezTo>
                <a:close/>
                <a:moveTo>
                  <a:pt x="8255522" y="2748034"/>
                </a:moveTo>
                <a:cubicBezTo>
                  <a:pt x="8260558" y="2749473"/>
                  <a:pt x="8263076" y="2752350"/>
                  <a:pt x="8263076" y="2756666"/>
                </a:cubicBezTo>
                <a:cubicBezTo>
                  <a:pt x="8261996" y="2759543"/>
                  <a:pt x="8260918" y="2760982"/>
                  <a:pt x="8259838" y="2760982"/>
                </a:cubicBezTo>
                <a:lnTo>
                  <a:pt x="8256602" y="2759903"/>
                </a:lnTo>
                <a:lnTo>
                  <a:pt x="8254444" y="2762061"/>
                </a:lnTo>
                <a:cubicBezTo>
                  <a:pt x="8251566" y="2756306"/>
                  <a:pt x="8249048" y="2753429"/>
                  <a:pt x="8246890" y="2753429"/>
                </a:cubicBezTo>
                <a:lnTo>
                  <a:pt x="8246890" y="2749113"/>
                </a:lnTo>
                <a:lnTo>
                  <a:pt x="8249048" y="2749113"/>
                </a:lnTo>
                <a:close/>
                <a:moveTo>
                  <a:pt x="6079986" y="2747764"/>
                </a:moveTo>
                <a:lnTo>
                  <a:pt x="6081065" y="2747764"/>
                </a:lnTo>
                <a:cubicBezTo>
                  <a:pt x="6081065" y="2749562"/>
                  <a:pt x="6082504" y="2750641"/>
                  <a:pt x="6085381" y="2751001"/>
                </a:cubicBezTo>
                <a:lnTo>
                  <a:pt x="6100487" y="2749922"/>
                </a:lnTo>
                <a:lnTo>
                  <a:pt x="6101566" y="2749922"/>
                </a:lnTo>
                <a:lnTo>
                  <a:pt x="6105882" y="2752080"/>
                </a:lnTo>
                <a:lnTo>
                  <a:pt x="6105882" y="2788227"/>
                </a:lnTo>
                <a:lnTo>
                  <a:pt x="6133936" y="2792543"/>
                </a:lnTo>
                <a:lnTo>
                  <a:pt x="6138252" y="2791464"/>
                </a:lnTo>
                <a:lnTo>
                  <a:pt x="6140410" y="2791464"/>
                </a:lnTo>
                <a:lnTo>
                  <a:pt x="6142568" y="2793622"/>
                </a:lnTo>
                <a:lnTo>
                  <a:pt x="6151200" y="2788227"/>
                </a:lnTo>
                <a:lnTo>
                  <a:pt x="6156595" y="2788227"/>
                </a:lnTo>
                <a:cubicBezTo>
                  <a:pt x="6156595" y="2790385"/>
                  <a:pt x="6158393" y="2791464"/>
                  <a:pt x="6161990" y="2791464"/>
                </a:cubicBezTo>
                <a:lnTo>
                  <a:pt x="6165227" y="2789306"/>
                </a:lnTo>
                <a:lnTo>
                  <a:pt x="6167385" y="2791464"/>
                </a:lnTo>
                <a:lnTo>
                  <a:pt x="6185728" y="2791464"/>
                </a:lnTo>
                <a:cubicBezTo>
                  <a:pt x="6189325" y="2791464"/>
                  <a:pt x="6191123" y="2790385"/>
                  <a:pt x="6191123" y="2788227"/>
                </a:cubicBezTo>
                <a:lnTo>
                  <a:pt x="6193281" y="2788227"/>
                </a:lnTo>
                <a:cubicBezTo>
                  <a:pt x="6195259" y="2790385"/>
                  <a:pt x="6204251" y="2791464"/>
                  <a:pt x="6220256" y="2791464"/>
                </a:cubicBezTo>
                <a:lnTo>
                  <a:pt x="6224572" y="2790385"/>
                </a:lnTo>
                <a:lnTo>
                  <a:pt x="6224572" y="2792543"/>
                </a:lnTo>
                <a:lnTo>
                  <a:pt x="6229967" y="2791464"/>
                </a:lnTo>
                <a:lnTo>
                  <a:pt x="6261258" y="2791464"/>
                </a:lnTo>
                <a:lnTo>
                  <a:pt x="6265574" y="2792543"/>
                </a:lnTo>
                <a:lnTo>
                  <a:pt x="6269890" y="2791464"/>
                </a:lnTo>
                <a:lnTo>
                  <a:pt x="6270969" y="2791464"/>
                </a:lnTo>
                <a:lnTo>
                  <a:pt x="6276364" y="2792543"/>
                </a:lnTo>
                <a:lnTo>
                  <a:pt x="6276364" y="2790385"/>
                </a:lnTo>
                <a:lnTo>
                  <a:pt x="6284996" y="2790385"/>
                </a:lnTo>
                <a:lnTo>
                  <a:pt x="6287154" y="2792543"/>
                </a:lnTo>
                <a:lnTo>
                  <a:pt x="6287154" y="2793622"/>
                </a:lnTo>
                <a:lnTo>
                  <a:pt x="6293628" y="2791464"/>
                </a:lnTo>
                <a:lnTo>
                  <a:pt x="6295786" y="2793622"/>
                </a:lnTo>
                <a:lnTo>
                  <a:pt x="6295786" y="2800096"/>
                </a:lnTo>
                <a:lnTo>
                  <a:pt x="6297944" y="2800096"/>
                </a:lnTo>
                <a:lnTo>
                  <a:pt x="6297944" y="2818439"/>
                </a:lnTo>
                <a:lnTo>
                  <a:pt x="6296865" y="2818439"/>
                </a:lnTo>
                <a:lnTo>
                  <a:pt x="6293628" y="2817360"/>
                </a:lnTo>
                <a:lnTo>
                  <a:pt x="6291470" y="2820597"/>
                </a:lnTo>
                <a:cubicBezTo>
                  <a:pt x="6294348" y="2820597"/>
                  <a:pt x="6295786" y="2821316"/>
                  <a:pt x="6295786" y="2822755"/>
                </a:cubicBezTo>
                <a:lnTo>
                  <a:pt x="6295786" y="2828150"/>
                </a:lnTo>
                <a:lnTo>
                  <a:pt x="6297944" y="2828150"/>
                </a:lnTo>
                <a:lnTo>
                  <a:pt x="6297944" y="2836782"/>
                </a:lnTo>
                <a:lnTo>
                  <a:pt x="6295786" y="2836782"/>
                </a:lnTo>
                <a:lnTo>
                  <a:pt x="6295786" y="2843256"/>
                </a:lnTo>
                <a:lnTo>
                  <a:pt x="6293628" y="2845414"/>
                </a:lnTo>
                <a:lnTo>
                  <a:pt x="6287154" y="2845414"/>
                </a:lnTo>
                <a:lnTo>
                  <a:pt x="6260179" y="2846493"/>
                </a:lnTo>
                <a:lnTo>
                  <a:pt x="6260179" y="2848651"/>
                </a:lnTo>
                <a:lnTo>
                  <a:pt x="6252626" y="2848651"/>
                </a:lnTo>
                <a:lnTo>
                  <a:pt x="6252626" y="2846493"/>
                </a:lnTo>
                <a:lnTo>
                  <a:pt x="6251547" y="2846493"/>
                </a:lnTo>
                <a:cubicBezTo>
                  <a:pt x="6243815" y="2846493"/>
                  <a:pt x="6238060" y="2845414"/>
                  <a:pt x="6234283" y="2843256"/>
                </a:cubicBezTo>
                <a:cubicBezTo>
                  <a:pt x="6234283" y="2845414"/>
                  <a:pt x="6229608" y="2846493"/>
                  <a:pt x="6220256" y="2846493"/>
                </a:cubicBezTo>
                <a:lnTo>
                  <a:pt x="6220256" y="2848651"/>
                </a:lnTo>
                <a:lnTo>
                  <a:pt x="6209466" y="2848651"/>
                </a:lnTo>
                <a:lnTo>
                  <a:pt x="6209466" y="2846493"/>
                </a:lnTo>
                <a:lnTo>
                  <a:pt x="6201913" y="2846493"/>
                </a:lnTo>
                <a:lnTo>
                  <a:pt x="6201913" y="2848651"/>
                </a:lnTo>
                <a:lnTo>
                  <a:pt x="6188965" y="2848651"/>
                </a:lnTo>
                <a:lnTo>
                  <a:pt x="6188965" y="2846493"/>
                </a:lnTo>
                <a:lnTo>
                  <a:pt x="6160911" y="2846493"/>
                </a:lnTo>
                <a:lnTo>
                  <a:pt x="6160911" y="2843256"/>
                </a:lnTo>
                <a:lnTo>
                  <a:pt x="6158753" y="2843256"/>
                </a:lnTo>
                <a:lnTo>
                  <a:pt x="6158753" y="2846493"/>
                </a:lnTo>
                <a:lnTo>
                  <a:pt x="6153358" y="2846493"/>
                </a:lnTo>
                <a:lnTo>
                  <a:pt x="6132857" y="2844335"/>
                </a:lnTo>
                <a:cubicBezTo>
                  <a:pt x="6126383" y="2845414"/>
                  <a:pt x="6123146" y="2846853"/>
                  <a:pt x="6123146" y="2848651"/>
                </a:cubicBezTo>
                <a:lnTo>
                  <a:pt x="6120988" y="2848651"/>
                </a:lnTo>
                <a:cubicBezTo>
                  <a:pt x="6120988" y="2846493"/>
                  <a:pt x="6118470" y="2845414"/>
                  <a:pt x="6113435" y="2845414"/>
                </a:cubicBezTo>
                <a:lnTo>
                  <a:pt x="6091855" y="2846493"/>
                </a:lnTo>
                <a:lnTo>
                  <a:pt x="6091855" y="2848651"/>
                </a:lnTo>
                <a:lnTo>
                  <a:pt x="6088618" y="2848651"/>
                </a:lnTo>
                <a:lnTo>
                  <a:pt x="6088618" y="2846493"/>
                </a:lnTo>
                <a:lnTo>
                  <a:pt x="6084302" y="2846493"/>
                </a:lnTo>
                <a:lnTo>
                  <a:pt x="6084302" y="2848651"/>
                </a:lnTo>
                <a:lnTo>
                  <a:pt x="6076749" y="2848651"/>
                </a:lnTo>
                <a:cubicBezTo>
                  <a:pt x="6076749" y="2846493"/>
                  <a:pt x="6074231" y="2845414"/>
                  <a:pt x="6069196" y="2845414"/>
                </a:cubicBezTo>
                <a:lnTo>
                  <a:pt x="6064880" y="2846493"/>
                </a:lnTo>
                <a:lnTo>
                  <a:pt x="6054090" y="2844335"/>
                </a:lnTo>
                <a:lnTo>
                  <a:pt x="6053011" y="2845414"/>
                </a:lnTo>
                <a:lnTo>
                  <a:pt x="6051932" y="2844335"/>
                </a:lnTo>
                <a:lnTo>
                  <a:pt x="6053011" y="2833545"/>
                </a:lnTo>
                <a:cubicBezTo>
                  <a:pt x="6053011" y="2817540"/>
                  <a:pt x="6051932" y="2806030"/>
                  <a:pt x="6049774" y="2799017"/>
                </a:cubicBezTo>
                <a:lnTo>
                  <a:pt x="6051932" y="2760712"/>
                </a:lnTo>
                <a:lnTo>
                  <a:pt x="6050853" y="2752080"/>
                </a:lnTo>
                <a:lnTo>
                  <a:pt x="6054090" y="2749922"/>
                </a:lnTo>
                <a:lnTo>
                  <a:pt x="6057327" y="2749922"/>
                </a:lnTo>
                <a:lnTo>
                  <a:pt x="6071354" y="2751001"/>
                </a:lnTo>
                <a:cubicBezTo>
                  <a:pt x="6077108" y="2750462"/>
                  <a:pt x="6079986" y="2749742"/>
                  <a:pt x="6079986" y="2748843"/>
                </a:cubicBezTo>
                <a:close/>
                <a:moveTo>
                  <a:pt x="7213991" y="2747318"/>
                </a:moveTo>
                <a:lnTo>
                  <a:pt x="7216284" y="2747318"/>
                </a:lnTo>
                <a:lnTo>
                  <a:pt x="7217362" y="2748397"/>
                </a:lnTo>
                <a:lnTo>
                  <a:pt x="7218442" y="2747318"/>
                </a:lnTo>
                <a:lnTo>
                  <a:pt x="7219520" y="2747318"/>
                </a:lnTo>
                <a:cubicBezTo>
                  <a:pt x="7236155" y="2756579"/>
                  <a:pt x="7247755" y="2761659"/>
                  <a:pt x="7254318" y="2762558"/>
                </a:cubicBezTo>
                <a:lnTo>
                  <a:pt x="7254318" y="2763638"/>
                </a:lnTo>
                <a:lnTo>
                  <a:pt x="7260792" y="2761479"/>
                </a:lnTo>
                <a:lnTo>
                  <a:pt x="7261872" y="2761479"/>
                </a:lnTo>
                <a:lnTo>
                  <a:pt x="7273876" y="2777799"/>
                </a:lnTo>
                <a:lnTo>
                  <a:pt x="7273876" y="2778878"/>
                </a:lnTo>
                <a:lnTo>
                  <a:pt x="7271718" y="2781036"/>
                </a:lnTo>
                <a:lnTo>
                  <a:pt x="7267266" y="2779957"/>
                </a:lnTo>
                <a:lnTo>
                  <a:pt x="7267266" y="2781036"/>
                </a:lnTo>
                <a:lnTo>
                  <a:pt x="7268346" y="2782115"/>
                </a:lnTo>
                <a:lnTo>
                  <a:pt x="7268346" y="2783194"/>
                </a:lnTo>
                <a:cubicBezTo>
                  <a:pt x="7271852" y="2781036"/>
                  <a:pt x="7278012" y="2779598"/>
                  <a:pt x="7286824" y="2778878"/>
                </a:cubicBezTo>
                <a:cubicBezTo>
                  <a:pt x="7290510" y="2782835"/>
                  <a:pt x="7292354" y="2786431"/>
                  <a:pt x="7292354" y="2789668"/>
                </a:cubicBezTo>
                <a:lnTo>
                  <a:pt x="7300986" y="2805988"/>
                </a:lnTo>
                <a:lnTo>
                  <a:pt x="7300986" y="2809225"/>
                </a:lnTo>
                <a:lnTo>
                  <a:pt x="7298828" y="2815834"/>
                </a:lnTo>
                <a:lnTo>
                  <a:pt x="7300986" y="2822308"/>
                </a:lnTo>
                <a:cubicBezTo>
                  <a:pt x="7299187" y="2827883"/>
                  <a:pt x="7294826" y="2833323"/>
                  <a:pt x="7287902" y="2838628"/>
                </a:cubicBezTo>
                <a:cubicBezTo>
                  <a:pt x="7265513" y="2838628"/>
                  <a:pt x="7254318" y="2835346"/>
                  <a:pt x="7254318" y="2828782"/>
                </a:cubicBezTo>
                <a:cubicBezTo>
                  <a:pt x="7244877" y="2820150"/>
                  <a:pt x="7240156" y="2809270"/>
                  <a:pt x="7240156" y="2796142"/>
                </a:cubicBezTo>
                <a:lnTo>
                  <a:pt x="7241236" y="2796142"/>
                </a:lnTo>
                <a:lnTo>
                  <a:pt x="7232469" y="2779957"/>
                </a:lnTo>
                <a:cubicBezTo>
                  <a:pt x="7232469" y="2777710"/>
                  <a:pt x="7230311" y="2775866"/>
                  <a:pt x="7225995" y="2774428"/>
                </a:cubicBezTo>
                <a:cubicBezTo>
                  <a:pt x="7222398" y="2767954"/>
                  <a:pt x="7220240" y="2761794"/>
                  <a:pt x="7219520" y="2755950"/>
                </a:cubicBezTo>
                <a:cubicBezTo>
                  <a:pt x="7215115" y="2755950"/>
                  <a:pt x="7212912" y="2753432"/>
                  <a:pt x="7212912" y="2748397"/>
                </a:cubicBezTo>
                <a:close/>
                <a:moveTo>
                  <a:pt x="1059151" y="2745201"/>
                </a:moveTo>
                <a:lnTo>
                  <a:pt x="1081675" y="2752620"/>
                </a:lnTo>
                <a:lnTo>
                  <a:pt x="1088014" y="2750462"/>
                </a:lnTo>
                <a:lnTo>
                  <a:pt x="1089092" y="2750462"/>
                </a:lnTo>
                <a:cubicBezTo>
                  <a:pt x="1102670" y="2761611"/>
                  <a:pt x="1109460" y="2768400"/>
                  <a:pt x="1109460" y="2770828"/>
                </a:cubicBezTo>
                <a:lnTo>
                  <a:pt x="1108380" y="2785934"/>
                </a:lnTo>
                <a:lnTo>
                  <a:pt x="1108380" y="2787013"/>
                </a:lnTo>
                <a:cubicBezTo>
                  <a:pt x="1104874" y="2789980"/>
                  <a:pt x="1103121" y="2793532"/>
                  <a:pt x="1103121" y="2797668"/>
                </a:cubicBezTo>
                <a:cubicBezTo>
                  <a:pt x="1100062" y="2800545"/>
                  <a:pt x="1096465" y="2801984"/>
                  <a:pt x="1092329" y="2801984"/>
                </a:cubicBezTo>
                <a:lnTo>
                  <a:pt x="1091250" y="2801984"/>
                </a:lnTo>
                <a:lnTo>
                  <a:pt x="1090172" y="2800905"/>
                </a:lnTo>
                <a:lnTo>
                  <a:pt x="1082753" y="2803063"/>
                </a:lnTo>
                <a:cubicBezTo>
                  <a:pt x="1081315" y="2801444"/>
                  <a:pt x="1080595" y="2798927"/>
                  <a:pt x="1080595" y="2795510"/>
                </a:cubicBezTo>
                <a:lnTo>
                  <a:pt x="1070884" y="2795510"/>
                </a:lnTo>
                <a:cubicBezTo>
                  <a:pt x="1069445" y="2795510"/>
                  <a:pt x="1068008" y="2791958"/>
                  <a:pt x="1066567" y="2784855"/>
                </a:cubicBezTo>
                <a:lnTo>
                  <a:pt x="1067646" y="2780539"/>
                </a:lnTo>
                <a:lnTo>
                  <a:pt x="1067646" y="2777302"/>
                </a:lnTo>
                <a:cubicBezTo>
                  <a:pt x="1063422" y="2766422"/>
                  <a:pt x="1060229" y="2759993"/>
                  <a:pt x="1058071" y="2758015"/>
                </a:cubicBezTo>
                <a:cubicBezTo>
                  <a:pt x="1054474" y="2758015"/>
                  <a:pt x="1052677" y="2756576"/>
                  <a:pt x="1052677" y="2753699"/>
                </a:cubicBezTo>
                <a:cubicBezTo>
                  <a:pt x="1054474" y="2748034"/>
                  <a:pt x="1056633" y="2745201"/>
                  <a:pt x="1059151" y="2745201"/>
                </a:cubicBezTo>
                <a:close/>
                <a:moveTo>
                  <a:pt x="7101100" y="2745160"/>
                </a:moveTo>
                <a:lnTo>
                  <a:pt x="7115127" y="2749476"/>
                </a:lnTo>
                <a:lnTo>
                  <a:pt x="7118364" y="2749476"/>
                </a:lnTo>
                <a:lnTo>
                  <a:pt x="7124973" y="2747318"/>
                </a:lnTo>
                <a:cubicBezTo>
                  <a:pt x="7132346" y="2750195"/>
                  <a:pt x="7136662" y="2753792"/>
                  <a:pt x="7137921" y="2758108"/>
                </a:cubicBezTo>
                <a:lnTo>
                  <a:pt x="7139135" y="2757029"/>
                </a:lnTo>
                <a:lnTo>
                  <a:pt x="7140214" y="2757029"/>
                </a:lnTo>
                <a:cubicBezTo>
                  <a:pt x="7147407" y="2758557"/>
                  <a:pt x="7151004" y="2760400"/>
                  <a:pt x="7151004" y="2762558"/>
                </a:cubicBezTo>
                <a:lnTo>
                  <a:pt x="7148846" y="2764717"/>
                </a:lnTo>
                <a:lnTo>
                  <a:pt x="7141293" y="2762558"/>
                </a:lnTo>
                <a:cubicBezTo>
                  <a:pt x="7141293" y="2764177"/>
                  <a:pt x="7144170" y="2765256"/>
                  <a:pt x="7149925" y="2765796"/>
                </a:cubicBezTo>
                <a:lnTo>
                  <a:pt x="7153162" y="2764717"/>
                </a:lnTo>
                <a:lnTo>
                  <a:pt x="7155320" y="2767954"/>
                </a:lnTo>
                <a:lnTo>
                  <a:pt x="7155320" y="2770112"/>
                </a:lnTo>
                <a:cubicBezTo>
                  <a:pt x="7134909" y="2789714"/>
                  <a:pt x="7123355" y="2799514"/>
                  <a:pt x="7120657" y="2799514"/>
                </a:cubicBezTo>
                <a:cubicBezTo>
                  <a:pt x="7116791" y="2802392"/>
                  <a:pt x="7109867" y="2810349"/>
                  <a:pt x="7099886" y="2823387"/>
                </a:cubicBezTo>
                <a:lnTo>
                  <a:pt x="7095570" y="2824466"/>
                </a:lnTo>
                <a:lnTo>
                  <a:pt x="7090175" y="2823387"/>
                </a:lnTo>
                <a:cubicBezTo>
                  <a:pt x="7087118" y="2823387"/>
                  <a:pt x="7080239" y="2827389"/>
                  <a:pt x="7069539" y="2835391"/>
                </a:cubicBezTo>
                <a:lnTo>
                  <a:pt x="7057535" y="2838628"/>
                </a:lnTo>
                <a:lnTo>
                  <a:pt x="7055377" y="2836470"/>
                </a:lnTo>
                <a:cubicBezTo>
                  <a:pt x="7055377" y="2830805"/>
                  <a:pt x="7060098" y="2825725"/>
                  <a:pt x="7069539" y="2821229"/>
                </a:cubicBezTo>
                <a:lnTo>
                  <a:pt x="7069539" y="2815834"/>
                </a:lnTo>
                <a:cubicBezTo>
                  <a:pt x="7071877" y="2813407"/>
                  <a:pt x="7074035" y="2807967"/>
                  <a:pt x="7076013" y="2799514"/>
                </a:cubicBezTo>
                <a:lnTo>
                  <a:pt x="7077092" y="2799514"/>
                </a:lnTo>
                <a:lnTo>
                  <a:pt x="7080329" y="2801672"/>
                </a:lnTo>
                <a:lnTo>
                  <a:pt x="7080329" y="2800593"/>
                </a:lnTo>
                <a:lnTo>
                  <a:pt x="7079250" y="2796142"/>
                </a:lnTo>
                <a:cubicBezTo>
                  <a:pt x="7080959" y="2795783"/>
                  <a:pt x="7085679" y="2783869"/>
                  <a:pt x="7093412" y="2760400"/>
                </a:cubicBezTo>
                <a:lnTo>
                  <a:pt x="7094491" y="2755950"/>
                </a:lnTo>
                <a:lnTo>
                  <a:pt x="7094491" y="2749476"/>
                </a:lnTo>
                <a:cubicBezTo>
                  <a:pt x="7094491" y="2748217"/>
                  <a:pt x="7096694" y="2746778"/>
                  <a:pt x="7101100" y="2745160"/>
                </a:cubicBezTo>
                <a:close/>
                <a:moveTo>
                  <a:pt x="5585411" y="2744797"/>
                </a:moveTo>
                <a:lnTo>
                  <a:pt x="5586490" y="2744797"/>
                </a:lnTo>
                <a:cubicBezTo>
                  <a:pt x="5590806" y="2744797"/>
                  <a:pt x="5595797" y="2748034"/>
                  <a:pt x="5601461" y="2754508"/>
                </a:cubicBezTo>
                <a:lnTo>
                  <a:pt x="5605777" y="2751271"/>
                </a:lnTo>
                <a:cubicBezTo>
                  <a:pt x="5622862" y="2751271"/>
                  <a:pt x="5633877" y="2754463"/>
                  <a:pt x="5638822" y="2760847"/>
                </a:cubicBezTo>
                <a:lnTo>
                  <a:pt x="5638822" y="2761926"/>
                </a:lnTo>
                <a:cubicBezTo>
                  <a:pt x="5638103" y="2764084"/>
                  <a:pt x="5631359" y="2769074"/>
                  <a:pt x="5618591" y="2776897"/>
                </a:cubicBezTo>
                <a:cubicBezTo>
                  <a:pt x="5612117" y="2781483"/>
                  <a:pt x="5608880" y="2788227"/>
                  <a:pt x="5608880" y="2797128"/>
                </a:cubicBezTo>
                <a:cubicBezTo>
                  <a:pt x="5612476" y="2797848"/>
                  <a:pt x="5617467" y="2802119"/>
                  <a:pt x="5623851" y="2809942"/>
                </a:cubicBezTo>
                <a:cubicBezTo>
                  <a:pt x="5635270" y="2816056"/>
                  <a:pt x="5640980" y="2819653"/>
                  <a:pt x="5640980" y="2820732"/>
                </a:cubicBezTo>
                <a:lnTo>
                  <a:pt x="5640980" y="2822755"/>
                </a:lnTo>
                <a:cubicBezTo>
                  <a:pt x="5640980" y="2824553"/>
                  <a:pt x="5636709" y="2825992"/>
                  <a:pt x="5628167" y="2827071"/>
                </a:cubicBezTo>
                <a:cubicBezTo>
                  <a:pt x="5628167" y="2832196"/>
                  <a:pt x="5624975" y="2837187"/>
                  <a:pt x="5618591" y="2842042"/>
                </a:cubicBezTo>
                <a:cubicBezTo>
                  <a:pt x="5618591" y="2844919"/>
                  <a:pt x="5615354" y="2851304"/>
                  <a:pt x="5608880" y="2861194"/>
                </a:cubicBezTo>
                <a:lnTo>
                  <a:pt x="5607935" y="2861194"/>
                </a:lnTo>
                <a:lnTo>
                  <a:pt x="5605777" y="2859171"/>
                </a:lnTo>
                <a:lnTo>
                  <a:pt x="5602540" y="2860115"/>
                </a:lnTo>
                <a:lnTo>
                  <a:pt x="5602540" y="2861194"/>
                </a:lnTo>
                <a:lnTo>
                  <a:pt x="5608880" y="2863352"/>
                </a:lnTo>
                <a:lnTo>
                  <a:pt x="5612117" y="2862273"/>
                </a:lnTo>
                <a:cubicBezTo>
                  <a:pt x="5612117" y="2863352"/>
                  <a:pt x="5613555" y="2864431"/>
                  <a:pt x="5616433" y="2865510"/>
                </a:cubicBezTo>
                <a:lnTo>
                  <a:pt x="5617512" y="2870905"/>
                </a:lnTo>
                <a:lnTo>
                  <a:pt x="5616433" y="2870905"/>
                </a:lnTo>
                <a:lnTo>
                  <a:pt x="5608880" y="2874008"/>
                </a:lnTo>
                <a:lnTo>
                  <a:pt x="5608880" y="2877245"/>
                </a:lnTo>
                <a:lnTo>
                  <a:pt x="5606856" y="2883719"/>
                </a:lnTo>
                <a:cubicBezTo>
                  <a:pt x="5610004" y="2883719"/>
                  <a:pt x="5612117" y="2886911"/>
                  <a:pt x="5613196" y="2893295"/>
                </a:cubicBezTo>
                <a:lnTo>
                  <a:pt x="5607935" y="2898555"/>
                </a:lnTo>
                <a:lnTo>
                  <a:pt x="5607935" y="2899634"/>
                </a:lnTo>
                <a:cubicBezTo>
                  <a:pt x="5607935" y="2902691"/>
                  <a:pt x="5609689" y="2907682"/>
                  <a:pt x="5613196" y="2914605"/>
                </a:cubicBezTo>
                <a:cubicBezTo>
                  <a:pt x="5610318" y="2919281"/>
                  <a:pt x="5608565" y="2923911"/>
                  <a:pt x="5607935" y="2928497"/>
                </a:cubicBezTo>
                <a:lnTo>
                  <a:pt x="5605777" y="2928497"/>
                </a:lnTo>
                <a:lnTo>
                  <a:pt x="5607935" y="2945626"/>
                </a:lnTo>
                <a:cubicBezTo>
                  <a:pt x="5607576" y="2952730"/>
                  <a:pt x="5606856" y="2956282"/>
                  <a:pt x="5605777" y="2956282"/>
                </a:cubicBezTo>
                <a:lnTo>
                  <a:pt x="5607935" y="2961542"/>
                </a:lnTo>
                <a:lnTo>
                  <a:pt x="5606856" y="2970174"/>
                </a:lnTo>
                <a:cubicBezTo>
                  <a:pt x="5606856" y="2973141"/>
                  <a:pt x="5608970" y="2977052"/>
                  <a:pt x="5613196" y="2981908"/>
                </a:cubicBezTo>
                <a:lnTo>
                  <a:pt x="5613196" y="2987168"/>
                </a:lnTo>
                <a:cubicBezTo>
                  <a:pt x="5613196" y="2993282"/>
                  <a:pt x="5603215" y="2999352"/>
                  <a:pt x="5583253" y="3005376"/>
                </a:cubicBezTo>
                <a:lnTo>
                  <a:pt x="5580151" y="3005376"/>
                </a:lnTo>
                <a:cubicBezTo>
                  <a:pt x="5570890" y="3005376"/>
                  <a:pt x="5566259" y="2995395"/>
                  <a:pt x="5566259" y="2975434"/>
                </a:cubicBezTo>
                <a:lnTo>
                  <a:pt x="5566259" y="2970174"/>
                </a:lnTo>
                <a:lnTo>
                  <a:pt x="5567338" y="2969095"/>
                </a:lnTo>
                <a:cubicBezTo>
                  <a:pt x="5564461" y="2964779"/>
                  <a:pt x="5563022" y="2961227"/>
                  <a:pt x="5563022" y="2958440"/>
                </a:cubicBezTo>
                <a:lnTo>
                  <a:pt x="5566259" y="2947784"/>
                </a:lnTo>
                <a:lnTo>
                  <a:pt x="5565180" y="2938073"/>
                </a:lnTo>
                <a:lnTo>
                  <a:pt x="5565180" y="2933892"/>
                </a:lnTo>
                <a:cubicBezTo>
                  <a:pt x="5565180" y="2932454"/>
                  <a:pt x="5566259" y="2931734"/>
                  <a:pt x="5568417" y="2931734"/>
                </a:cubicBezTo>
                <a:lnTo>
                  <a:pt x="5569496" y="2930655"/>
                </a:lnTo>
                <a:lnTo>
                  <a:pt x="5569496" y="2928497"/>
                </a:lnTo>
                <a:cubicBezTo>
                  <a:pt x="5567338" y="2928497"/>
                  <a:pt x="5566259" y="2927778"/>
                  <a:pt x="5566259" y="2926339"/>
                </a:cubicBezTo>
                <a:lnTo>
                  <a:pt x="5566259" y="2925260"/>
                </a:lnTo>
                <a:cubicBezTo>
                  <a:pt x="5566259" y="2922832"/>
                  <a:pt x="5568372" y="2917528"/>
                  <a:pt x="5572598" y="2909345"/>
                </a:cubicBezTo>
                <a:lnTo>
                  <a:pt x="5572598" y="2907187"/>
                </a:lnTo>
                <a:lnTo>
                  <a:pt x="5571519" y="2907187"/>
                </a:lnTo>
                <a:lnTo>
                  <a:pt x="5566259" y="2908266"/>
                </a:lnTo>
                <a:lnTo>
                  <a:pt x="5564101" y="2906108"/>
                </a:lnTo>
                <a:lnTo>
                  <a:pt x="5565180" y="2900713"/>
                </a:lnTo>
                <a:lnTo>
                  <a:pt x="5564101" y="2899634"/>
                </a:lnTo>
                <a:lnTo>
                  <a:pt x="5564101" y="2898555"/>
                </a:lnTo>
                <a:lnTo>
                  <a:pt x="5556683" y="2902871"/>
                </a:lnTo>
                <a:lnTo>
                  <a:pt x="5555604" y="2901792"/>
                </a:lnTo>
                <a:lnTo>
                  <a:pt x="5554525" y="2901792"/>
                </a:lnTo>
                <a:cubicBezTo>
                  <a:pt x="5554525" y="2905209"/>
                  <a:pt x="5551648" y="2907367"/>
                  <a:pt x="5545893" y="2908266"/>
                </a:cubicBezTo>
                <a:lnTo>
                  <a:pt x="5544814" y="2907187"/>
                </a:lnTo>
                <a:lnTo>
                  <a:pt x="5544814" y="2905029"/>
                </a:lnTo>
                <a:cubicBezTo>
                  <a:pt x="5544814" y="2901252"/>
                  <a:pt x="5547691" y="2897341"/>
                  <a:pt x="5553446" y="2893295"/>
                </a:cubicBezTo>
                <a:lnTo>
                  <a:pt x="5553446" y="2896532"/>
                </a:lnTo>
                <a:lnTo>
                  <a:pt x="5554525" y="2896532"/>
                </a:lnTo>
                <a:lnTo>
                  <a:pt x="5554525" y="2894374"/>
                </a:lnTo>
                <a:lnTo>
                  <a:pt x="5553446" y="2893295"/>
                </a:lnTo>
                <a:lnTo>
                  <a:pt x="5553446" y="2892216"/>
                </a:lnTo>
                <a:cubicBezTo>
                  <a:pt x="5553446" y="2889653"/>
                  <a:pt x="5556632" y="2886003"/>
                  <a:pt x="5563005" y="2881265"/>
                </a:cubicBezTo>
                <a:lnTo>
                  <a:pt x="5568731" y="2877338"/>
                </a:lnTo>
                <a:lnTo>
                  <a:pt x="5563022" y="2880482"/>
                </a:lnTo>
                <a:lnTo>
                  <a:pt x="5561943" y="2879403"/>
                </a:lnTo>
                <a:lnTo>
                  <a:pt x="5560864" y="2879403"/>
                </a:lnTo>
                <a:cubicBezTo>
                  <a:pt x="5564820" y="2871220"/>
                  <a:pt x="5570170" y="2863038"/>
                  <a:pt x="5576914" y="2854855"/>
                </a:cubicBezTo>
                <a:lnTo>
                  <a:pt x="5583253" y="2853776"/>
                </a:lnTo>
                <a:lnTo>
                  <a:pt x="5583253" y="2852697"/>
                </a:lnTo>
                <a:lnTo>
                  <a:pt x="5579072" y="2852697"/>
                </a:lnTo>
                <a:lnTo>
                  <a:pt x="5577993" y="2853776"/>
                </a:lnTo>
                <a:lnTo>
                  <a:pt x="5576914" y="2852697"/>
                </a:lnTo>
                <a:lnTo>
                  <a:pt x="5576914" y="2851618"/>
                </a:lnTo>
                <a:lnTo>
                  <a:pt x="5581230" y="2847302"/>
                </a:lnTo>
                <a:lnTo>
                  <a:pt x="5580151" y="2836647"/>
                </a:lnTo>
                <a:cubicBezTo>
                  <a:pt x="5582939" y="2836647"/>
                  <a:pt x="5584692" y="2830623"/>
                  <a:pt x="5585411" y="2818574"/>
                </a:cubicBezTo>
                <a:lnTo>
                  <a:pt x="5584332" y="2807919"/>
                </a:lnTo>
                <a:lnTo>
                  <a:pt x="5587569" y="2802523"/>
                </a:lnTo>
                <a:lnTo>
                  <a:pt x="5584332" y="2800365"/>
                </a:lnTo>
                <a:lnTo>
                  <a:pt x="5582309" y="2800365"/>
                </a:lnTo>
                <a:lnTo>
                  <a:pt x="5581230" y="2804682"/>
                </a:lnTo>
                <a:lnTo>
                  <a:pt x="5582309" y="2807919"/>
                </a:lnTo>
                <a:lnTo>
                  <a:pt x="5568417" y="2816416"/>
                </a:lnTo>
                <a:lnTo>
                  <a:pt x="5567338" y="2815337"/>
                </a:lnTo>
                <a:cubicBezTo>
                  <a:pt x="5566619" y="2818574"/>
                  <a:pt x="5561268" y="2823564"/>
                  <a:pt x="5551288" y="2830308"/>
                </a:cubicBezTo>
                <a:lnTo>
                  <a:pt x="5542791" y="2830308"/>
                </a:lnTo>
                <a:lnTo>
                  <a:pt x="5538475" y="2825992"/>
                </a:lnTo>
                <a:cubicBezTo>
                  <a:pt x="5538475" y="2820867"/>
                  <a:pt x="5543825" y="2814483"/>
                  <a:pt x="5554525" y="2806840"/>
                </a:cubicBezTo>
                <a:cubicBezTo>
                  <a:pt x="5562707" y="2794881"/>
                  <a:pt x="5568372" y="2787732"/>
                  <a:pt x="5571519" y="2785394"/>
                </a:cubicBezTo>
                <a:lnTo>
                  <a:pt x="5576914" y="2785394"/>
                </a:lnTo>
                <a:lnTo>
                  <a:pt x="5576914" y="2782292"/>
                </a:lnTo>
                <a:lnTo>
                  <a:pt x="5574756" y="2773660"/>
                </a:lnTo>
                <a:cubicBezTo>
                  <a:pt x="5577993" y="2769794"/>
                  <a:pt x="5580151" y="2763410"/>
                  <a:pt x="5581230" y="2754508"/>
                </a:cubicBezTo>
                <a:cubicBezTo>
                  <a:pt x="5582939" y="2754508"/>
                  <a:pt x="5584332" y="2751271"/>
                  <a:pt x="5585411" y="2744797"/>
                </a:cubicBezTo>
                <a:close/>
                <a:moveTo>
                  <a:pt x="708217" y="2744257"/>
                </a:moveTo>
                <a:cubicBezTo>
                  <a:pt x="717119" y="2752170"/>
                  <a:pt x="724626" y="2756981"/>
                  <a:pt x="730741" y="2758689"/>
                </a:cubicBezTo>
                <a:cubicBezTo>
                  <a:pt x="741621" y="2765793"/>
                  <a:pt x="747421" y="2770198"/>
                  <a:pt x="748140" y="2771907"/>
                </a:cubicBezTo>
                <a:lnTo>
                  <a:pt x="748140" y="2776088"/>
                </a:lnTo>
                <a:cubicBezTo>
                  <a:pt x="742025" y="2782562"/>
                  <a:pt x="738969" y="2788002"/>
                  <a:pt x="738969" y="2792408"/>
                </a:cubicBezTo>
                <a:lnTo>
                  <a:pt x="739913" y="2798612"/>
                </a:lnTo>
                <a:lnTo>
                  <a:pt x="734787" y="2811965"/>
                </a:lnTo>
                <a:cubicBezTo>
                  <a:pt x="732090" y="2811965"/>
                  <a:pt x="730741" y="2812639"/>
                  <a:pt x="730741" y="2813988"/>
                </a:cubicBezTo>
                <a:cubicBezTo>
                  <a:pt x="730741" y="2817405"/>
                  <a:pt x="732764" y="2821856"/>
                  <a:pt x="736811" y="2827341"/>
                </a:cubicBezTo>
                <a:lnTo>
                  <a:pt x="737890" y="2832466"/>
                </a:lnTo>
                <a:lnTo>
                  <a:pt x="737890" y="2833410"/>
                </a:lnTo>
                <a:lnTo>
                  <a:pt x="734787" y="2836512"/>
                </a:lnTo>
                <a:cubicBezTo>
                  <a:pt x="736855" y="2836512"/>
                  <a:pt x="738249" y="2847077"/>
                  <a:pt x="738969" y="2868208"/>
                </a:cubicBezTo>
                <a:lnTo>
                  <a:pt x="735866" y="2898959"/>
                </a:lnTo>
                <a:lnTo>
                  <a:pt x="737890" y="2905164"/>
                </a:lnTo>
                <a:lnTo>
                  <a:pt x="737890" y="2911233"/>
                </a:lnTo>
                <a:lnTo>
                  <a:pt x="736811" y="2941041"/>
                </a:lnTo>
                <a:lnTo>
                  <a:pt x="738969" y="2946166"/>
                </a:lnTo>
                <a:lnTo>
                  <a:pt x="737890" y="2957361"/>
                </a:lnTo>
                <a:lnTo>
                  <a:pt x="738969" y="2963565"/>
                </a:lnTo>
                <a:cubicBezTo>
                  <a:pt x="736541" y="2978581"/>
                  <a:pt x="734472" y="2986089"/>
                  <a:pt x="732764" y="2986089"/>
                </a:cubicBezTo>
                <a:lnTo>
                  <a:pt x="711319" y="2993238"/>
                </a:lnTo>
                <a:lnTo>
                  <a:pt x="706194" y="2987033"/>
                </a:lnTo>
                <a:lnTo>
                  <a:pt x="698911" y="2988112"/>
                </a:lnTo>
                <a:lnTo>
                  <a:pt x="697966" y="2988112"/>
                </a:lnTo>
                <a:cubicBezTo>
                  <a:pt x="686996" y="2986044"/>
                  <a:pt x="681512" y="2982987"/>
                  <a:pt x="681512" y="2978941"/>
                </a:cubicBezTo>
                <a:lnTo>
                  <a:pt x="683670" y="2974759"/>
                </a:lnTo>
                <a:lnTo>
                  <a:pt x="682591" y="2967611"/>
                </a:lnTo>
                <a:lnTo>
                  <a:pt x="677465" y="2967611"/>
                </a:lnTo>
                <a:cubicBezTo>
                  <a:pt x="672520" y="2967611"/>
                  <a:pt x="666720" y="2968645"/>
                  <a:pt x="660066" y="2970713"/>
                </a:cubicBezTo>
                <a:lnTo>
                  <a:pt x="656964" y="2970713"/>
                </a:lnTo>
                <a:cubicBezTo>
                  <a:pt x="653367" y="2966577"/>
                  <a:pt x="648917" y="2964509"/>
                  <a:pt x="643612" y="2964509"/>
                </a:cubicBezTo>
                <a:lnTo>
                  <a:pt x="639565" y="2964509"/>
                </a:lnTo>
                <a:lnTo>
                  <a:pt x="631338" y="2966667"/>
                </a:lnTo>
                <a:lnTo>
                  <a:pt x="619064" y="2966667"/>
                </a:lnTo>
                <a:lnTo>
                  <a:pt x="607735" y="2968690"/>
                </a:lnTo>
                <a:lnTo>
                  <a:pt x="604768" y="2968690"/>
                </a:lnTo>
                <a:cubicBezTo>
                  <a:pt x="604768" y="2979390"/>
                  <a:pt x="601665" y="2986224"/>
                  <a:pt x="595461" y="2989191"/>
                </a:cubicBezTo>
                <a:cubicBezTo>
                  <a:pt x="595461" y="2990001"/>
                  <a:pt x="588987" y="2990675"/>
                  <a:pt x="576039" y="2991215"/>
                </a:cubicBezTo>
                <a:lnTo>
                  <a:pt x="576039" y="2987033"/>
                </a:lnTo>
                <a:lnTo>
                  <a:pt x="574960" y="2987033"/>
                </a:lnTo>
                <a:cubicBezTo>
                  <a:pt x="574960" y="2989101"/>
                  <a:pt x="574286" y="2990136"/>
                  <a:pt x="572937" y="2990136"/>
                </a:cubicBezTo>
                <a:lnTo>
                  <a:pt x="565789" y="2990136"/>
                </a:lnTo>
                <a:cubicBezTo>
                  <a:pt x="556257" y="2987978"/>
                  <a:pt x="551492" y="2985595"/>
                  <a:pt x="551492" y="2982987"/>
                </a:cubicBezTo>
                <a:lnTo>
                  <a:pt x="551492" y="2981908"/>
                </a:lnTo>
                <a:cubicBezTo>
                  <a:pt x="551492" y="2978491"/>
                  <a:pt x="552166" y="2976783"/>
                  <a:pt x="553515" y="2976783"/>
                </a:cubicBezTo>
                <a:lnTo>
                  <a:pt x="549469" y="2967611"/>
                </a:lnTo>
                <a:lnTo>
                  <a:pt x="549469" y="2963565"/>
                </a:lnTo>
                <a:lnTo>
                  <a:pt x="553515" y="2949133"/>
                </a:lnTo>
                <a:lnTo>
                  <a:pt x="551492" y="2947110"/>
                </a:lnTo>
                <a:lnTo>
                  <a:pt x="553515" y="2938883"/>
                </a:lnTo>
                <a:lnTo>
                  <a:pt x="551492" y="2936859"/>
                </a:lnTo>
                <a:lnTo>
                  <a:pt x="553515" y="2933757"/>
                </a:lnTo>
                <a:lnTo>
                  <a:pt x="550413" y="2929711"/>
                </a:lnTo>
                <a:lnTo>
                  <a:pt x="554594" y="2922563"/>
                </a:lnTo>
                <a:lnTo>
                  <a:pt x="552436" y="2916358"/>
                </a:lnTo>
                <a:lnTo>
                  <a:pt x="553515" y="2911233"/>
                </a:lnTo>
                <a:cubicBezTo>
                  <a:pt x="550817" y="2911233"/>
                  <a:pt x="549469" y="2910244"/>
                  <a:pt x="549469" y="2908266"/>
                </a:cubicBezTo>
                <a:lnTo>
                  <a:pt x="549469" y="2906108"/>
                </a:lnTo>
                <a:cubicBezTo>
                  <a:pt x="549558" y="2902242"/>
                  <a:pt x="550548" y="2898510"/>
                  <a:pt x="552436" y="2894913"/>
                </a:cubicBezTo>
                <a:lnTo>
                  <a:pt x="551492" y="2893834"/>
                </a:lnTo>
                <a:lnTo>
                  <a:pt x="551492" y="2888709"/>
                </a:lnTo>
                <a:lnTo>
                  <a:pt x="553515" y="2885742"/>
                </a:lnTo>
                <a:lnTo>
                  <a:pt x="552436" y="2884663"/>
                </a:lnTo>
                <a:lnTo>
                  <a:pt x="551492" y="2884663"/>
                </a:lnTo>
                <a:lnTo>
                  <a:pt x="552436" y="2879537"/>
                </a:lnTo>
                <a:lnTo>
                  <a:pt x="552436" y="2876435"/>
                </a:lnTo>
                <a:lnTo>
                  <a:pt x="549469" y="2870366"/>
                </a:lnTo>
                <a:lnTo>
                  <a:pt x="551492" y="2863083"/>
                </a:lnTo>
                <a:lnTo>
                  <a:pt x="550413" y="2857957"/>
                </a:lnTo>
                <a:lnTo>
                  <a:pt x="553515" y="2849865"/>
                </a:lnTo>
                <a:lnTo>
                  <a:pt x="549469" y="2836512"/>
                </a:lnTo>
                <a:lnTo>
                  <a:pt x="551492" y="2828285"/>
                </a:lnTo>
                <a:lnTo>
                  <a:pt x="551492" y="2818034"/>
                </a:lnTo>
                <a:lnTo>
                  <a:pt x="553515" y="2809807"/>
                </a:lnTo>
                <a:lnTo>
                  <a:pt x="551492" y="2801714"/>
                </a:lnTo>
                <a:lnTo>
                  <a:pt x="551492" y="2799691"/>
                </a:lnTo>
                <a:lnTo>
                  <a:pt x="552436" y="2798612"/>
                </a:lnTo>
                <a:lnTo>
                  <a:pt x="549469" y="2793487"/>
                </a:lnTo>
                <a:lnTo>
                  <a:pt x="549469" y="2791464"/>
                </a:lnTo>
                <a:lnTo>
                  <a:pt x="551492" y="2788362"/>
                </a:lnTo>
                <a:lnTo>
                  <a:pt x="551492" y="2785259"/>
                </a:lnTo>
                <a:lnTo>
                  <a:pt x="549469" y="2782157"/>
                </a:lnTo>
                <a:lnTo>
                  <a:pt x="552436" y="2763814"/>
                </a:lnTo>
                <a:cubicBezTo>
                  <a:pt x="546321" y="2763814"/>
                  <a:pt x="543264" y="2761072"/>
                  <a:pt x="543264" y="2755587"/>
                </a:cubicBezTo>
                <a:lnTo>
                  <a:pt x="543264" y="2752485"/>
                </a:lnTo>
                <a:cubicBezTo>
                  <a:pt x="543264" y="2750776"/>
                  <a:pt x="546007" y="2749068"/>
                  <a:pt x="551492" y="2747359"/>
                </a:cubicBezTo>
                <a:lnTo>
                  <a:pt x="551492" y="2746415"/>
                </a:lnTo>
                <a:cubicBezTo>
                  <a:pt x="559494" y="2746415"/>
                  <a:pt x="568351" y="2749473"/>
                  <a:pt x="578062" y="2755587"/>
                </a:cubicBezTo>
                <a:lnTo>
                  <a:pt x="581164" y="2752485"/>
                </a:lnTo>
                <a:lnTo>
                  <a:pt x="583187" y="2752485"/>
                </a:lnTo>
                <a:cubicBezTo>
                  <a:pt x="588852" y="2758509"/>
                  <a:pt x="595686" y="2762286"/>
                  <a:pt x="603689" y="2763814"/>
                </a:cubicBezTo>
                <a:cubicBezTo>
                  <a:pt x="607285" y="2761746"/>
                  <a:pt x="610702" y="2760712"/>
                  <a:pt x="613939" y="2760712"/>
                </a:cubicBezTo>
                <a:lnTo>
                  <a:pt x="622166" y="2760712"/>
                </a:lnTo>
                <a:cubicBezTo>
                  <a:pt x="626392" y="2760712"/>
                  <a:pt x="631519" y="2762780"/>
                  <a:pt x="637542" y="2766916"/>
                </a:cubicBezTo>
                <a:lnTo>
                  <a:pt x="639565" y="2766916"/>
                </a:lnTo>
                <a:lnTo>
                  <a:pt x="642668" y="2764758"/>
                </a:lnTo>
                <a:lnTo>
                  <a:pt x="643612" y="2764758"/>
                </a:lnTo>
                <a:lnTo>
                  <a:pt x="646714" y="2766916"/>
                </a:lnTo>
                <a:lnTo>
                  <a:pt x="647793" y="2766916"/>
                </a:lnTo>
                <a:cubicBezTo>
                  <a:pt x="647793" y="2762780"/>
                  <a:pt x="656335" y="2760712"/>
                  <a:pt x="673419" y="2760712"/>
                </a:cubicBezTo>
                <a:lnTo>
                  <a:pt x="685693" y="2760712"/>
                </a:lnTo>
                <a:lnTo>
                  <a:pt x="692841" y="2753564"/>
                </a:lnTo>
                <a:lnTo>
                  <a:pt x="693785" y="2753564"/>
                </a:lnTo>
                <a:lnTo>
                  <a:pt x="693785" y="2755587"/>
                </a:lnTo>
                <a:lnTo>
                  <a:pt x="694864" y="2755587"/>
                </a:lnTo>
                <a:cubicBezTo>
                  <a:pt x="694864" y="2750102"/>
                  <a:pt x="695539" y="2747359"/>
                  <a:pt x="696887" y="2747359"/>
                </a:cubicBezTo>
                <a:lnTo>
                  <a:pt x="697966" y="2747359"/>
                </a:lnTo>
                <a:lnTo>
                  <a:pt x="698911" y="2748438"/>
                </a:lnTo>
                <a:lnTo>
                  <a:pt x="699990" y="2748438"/>
                </a:lnTo>
                <a:cubicBezTo>
                  <a:pt x="699990" y="2747359"/>
                  <a:pt x="702732" y="2745966"/>
                  <a:pt x="708217" y="2744257"/>
                </a:cubicBezTo>
                <a:close/>
                <a:moveTo>
                  <a:pt x="3577390" y="2743718"/>
                </a:moveTo>
                <a:lnTo>
                  <a:pt x="3580627" y="2743718"/>
                </a:lnTo>
                <a:cubicBezTo>
                  <a:pt x="3592136" y="2745696"/>
                  <a:pt x="3597891" y="2748933"/>
                  <a:pt x="3597891" y="2753429"/>
                </a:cubicBezTo>
                <a:lnTo>
                  <a:pt x="3603286" y="2754508"/>
                </a:lnTo>
                <a:lnTo>
                  <a:pt x="3604365" y="2754508"/>
                </a:lnTo>
                <a:lnTo>
                  <a:pt x="3607602" y="2752350"/>
                </a:lnTo>
                <a:lnTo>
                  <a:pt x="3609760" y="2752350"/>
                </a:lnTo>
                <a:lnTo>
                  <a:pt x="3614076" y="2755587"/>
                </a:lnTo>
                <a:lnTo>
                  <a:pt x="3630396" y="2755587"/>
                </a:lnTo>
                <a:cubicBezTo>
                  <a:pt x="3637949" y="2759723"/>
                  <a:pt x="3642265" y="2762960"/>
                  <a:pt x="3643344" y="2765298"/>
                </a:cubicBezTo>
                <a:lnTo>
                  <a:pt x="3643344" y="2766377"/>
                </a:lnTo>
                <a:cubicBezTo>
                  <a:pt x="3634712" y="2777077"/>
                  <a:pt x="3630396" y="2783236"/>
                  <a:pt x="3630396" y="2784855"/>
                </a:cubicBezTo>
                <a:lnTo>
                  <a:pt x="3633633" y="2787013"/>
                </a:lnTo>
                <a:lnTo>
                  <a:pt x="3635791" y="2787013"/>
                </a:lnTo>
                <a:lnTo>
                  <a:pt x="3642265" y="2781618"/>
                </a:lnTo>
                <a:cubicBezTo>
                  <a:pt x="3649279" y="2781618"/>
                  <a:pt x="3654674" y="2783416"/>
                  <a:pt x="3658450" y="2787013"/>
                </a:cubicBezTo>
                <a:lnTo>
                  <a:pt x="3673556" y="2785934"/>
                </a:lnTo>
                <a:lnTo>
                  <a:pt x="3681109" y="2787013"/>
                </a:lnTo>
                <a:cubicBezTo>
                  <a:pt x="3681109" y="2783416"/>
                  <a:pt x="3686549" y="2781618"/>
                  <a:pt x="3697429" y="2781618"/>
                </a:cubicBezTo>
                <a:cubicBezTo>
                  <a:pt x="3711096" y="2781618"/>
                  <a:pt x="3720807" y="2783416"/>
                  <a:pt x="3726562" y="2787013"/>
                </a:cubicBezTo>
                <a:lnTo>
                  <a:pt x="3727641" y="2785934"/>
                </a:lnTo>
                <a:lnTo>
                  <a:pt x="3729799" y="2785934"/>
                </a:lnTo>
                <a:cubicBezTo>
                  <a:pt x="3731238" y="2785934"/>
                  <a:pt x="3731957" y="2787013"/>
                  <a:pt x="3731957" y="2789171"/>
                </a:cubicBezTo>
                <a:lnTo>
                  <a:pt x="3733036" y="2790250"/>
                </a:lnTo>
                <a:lnTo>
                  <a:pt x="3737352" y="2790250"/>
                </a:lnTo>
                <a:lnTo>
                  <a:pt x="3737352" y="2789171"/>
                </a:lnTo>
                <a:cubicBezTo>
                  <a:pt x="3734834" y="2789171"/>
                  <a:pt x="3731957" y="2787373"/>
                  <a:pt x="3728720" y="2783776"/>
                </a:cubicBezTo>
                <a:lnTo>
                  <a:pt x="3727641" y="2784855"/>
                </a:lnTo>
                <a:lnTo>
                  <a:pt x="3726562" y="2783776"/>
                </a:lnTo>
                <a:lnTo>
                  <a:pt x="3726562" y="2781618"/>
                </a:lnTo>
                <a:lnTo>
                  <a:pt x="3742747" y="2767456"/>
                </a:lnTo>
                <a:lnTo>
                  <a:pt x="3744905" y="2767456"/>
                </a:lnTo>
                <a:cubicBezTo>
                  <a:pt x="3749041" y="2772311"/>
                  <a:pt x="3755920" y="2778111"/>
                  <a:pt x="3765541" y="2784855"/>
                </a:cubicBezTo>
                <a:lnTo>
                  <a:pt x="3766620" y="2785934"/>
                </a:lnTo>
                <a:lnTo>
                  <a:pt x="3766620" y="2787013"/>
                </a:lnTo>
                <a:lnTo>
                  <a:pt x="3765541" y="2790250"/>
                </a:lnTo>
                <a:lnTo>
                  <a:pt x="3766620" y="2790250"/>
                </a:lnTo>
                <a:cubicBezTo>
                  <a:pt x="3773813" y="2790250"/>
                  <a:pt x="3777410" y="2792768"/>
                  <a:pt x="3777410" y="2797803"/>
                </a:cubicBezTo>
                <a:cubicBezTo>
                  <a:pt x="3775971" y="2797803"/>
                  <a:pt x="3774892" y="2801400"/>
                  <a:pt x="3774173" y="2808593"/>
                </a:cubicBezTo>
                <a:lnTo>
                  <a:pt x="3764462" y="2811830"/>
                </a:lnTo>
                <a:lnTo>
                  <a:pt x="3765541" y="2821541"/>
                </a:lnTo>
                <a:cubicBezTo>
                  <a:pt x="3761944" y="2822800"/>
                  <a:pt x="3760146" y="2825677"/>
                  <a:pt x="3760146" y="2830173"/>
                </a:cubicBezTo>
                <a:lnTo>
                  <a:pt x="3760146" y="2831252"/>
                </a:lnTo>
                <a:cubicBezTo>
                  <a:pt x="3765181" y="2831252"/>
                  <a:pt x="3767699" y="2834129"/>
                  <a:pt x="3767699" y="2839884"/>
                </a:cubicBezTo>
                <a:lnTo>
                  <a:pt x="3767699" y="2840963"/>
                </a:lnTo>
                <a:lnTo>
                  <a:pt x="3765541" y="2843256"/>
                </a:lnTo>
                <a:lnTo>
                  <a:pt x="3764462" y="2843256"/>
                </a:lnTo>
                <a:cubicBezTo>
                  <a:pt x="3764462" y="2841728"/>
                  <a:pt x="3763023" y="2840963"/>
                  <a:pt x="3760146" y="2840963"/>
                </a:cubicBezTo>
                <a:cubicBezTo>
                  <a:pt x="3760146" y="2839345"/>
                  <a:pt x="3757224" y="2836827"/>
                  <a:pt x="3751379" y="2833410"/>
                </a:cubicBezTo>
                <a:lnTo>
                  <a:pt x="3751379" y="2834489"/>
                </a:lnTo>
                <a:cubicBezTo>
                  <a:pt x="3752998" y="2838805"/>
                  <a:pt x="3755920" y="2840963"/>
                  <a:pt x="3760146" y="2840963"/>
                </a:cubicBezTo>
                <a:lnTo>
                  <a:pt x="3761225" y="2844335"/>
                </a:lnTo>
                <a:lnTo>
                  <a:pt x="3762304" y="2843256"/>
                </a:lnTo>
                <a:lnTo>
                  <a:pt x="3763383" y="2843256"/>
                </a:lnTo>
                <a:cubicBezTo>
                  <a:pt x="3765541" y="2843975"/>
                  <a:pt x="3766620" y="2846133"/>
                  <a:pt x="3766620" y="2849730"/>
                </a:cubicBezTo>
                <a:lnTo>
                  <a:pt x="3766620" y="2854046"/>
                </a:lnTo>
                <a:cubicBezTo>
                  <a:pt x="3766620" y="2855485"/>
                  <a:pt x="3764462" y="2856564"/>
                  <a:pt x="3760146" y="2857283"/>
                </a:cubicBezTo>
                <a:lnTo>
                  <a:pt x="3760146" y="2858362"/>
                </a:lnTo>
                <a:lnTo>
                  <a:pt x="3761225" y="2858362"/>
                </a:lnTo>
                <a:lnTo>
                  <a:pt x="3764462" y="2857283"/>
                </a:lnTo>
                <a:lnTo>
                  <a:pt x="3766620" y="2860520"/>
                </a:lnTo>
                <a:lnTo>
                  <a:pt x="3766620" y="2861599"/>
                </a:lnTo>
                <a:lnTo>
                  <a:pt x="3765541" y="2862678"/>
                </a:lnTo>
                <a:lnTo>
                  <a:pt x="3766620" y="2863757"/>
                </a:lnTo>
                <a:lnTo>
                  <a:pt x="3765541" y="2869152"/>
                </a:lnTo>
                <a:lnTo>
                  <a:pt x="3767699" y="2879942"/>
                </a:lnTo>
                <a:cubicBezTo>
                  <a:pt x="3767699" y="2886776"/>
                  <a:pt x="3766260" y="2894329"/>
                  <a:pt x="3763383" y="2902601"/>
                </a:cubicBezTo>
                <a:cubicBezTo>
                  <a:pt x="3765361" y="2902601"/>
                  <a:pt x="3767160" y="2906962"/>
                  <a:pt x="3768778" y="2915684"/>
                </a:cubicBezTo>
                <a:cubicBezTo>
                  <a:pt x="3766440" y="2921439"/>
                  <a:pt x="3762844" y="2925035"/>
                  <a:pt x="3757988" y="2926474"/>
                </a:cubicBezTo>
                <a:lnTo>
                  <a:pt x="3759067" y="2931869"/>
                </a:lnTo>
                <a:cubicBezTo>
                  <a:pt x="3759067" y="2939063"/>
                  <a:pt x="3751829" y="2945896"/>
                  <a:pt x="3737352" y="2952370"/>
                </a:cubicBezTo>
                <a:lnTo>
                  <a:pt x="3733036" y="2957765"/>
                </a:lnTo>
                <a:lnTo>
                  <a:pt x="3736273" y="2962081"/>
                </a:lnTo>
                <a:lnTo>
                  <a:pt x="3748142" y="2961002"/>
                </a:lnTo>
                <a:cubicBezTo>
                  <a:pt x="3748142" y="2958125"/>
                  <a:pt x="3754661" y="2952011"/>
                  <a:pt x="3767699" y="2942659"/>
                </a:cubicBezTo>
                <a:lnTo>
                  <a:pt x="3766620" y="2936185"/>
                </a:lnTo>
                <a:lnTo>
                  <a:pt x="3774173" y="2917842"/>
                </a:lnTo>
                <a:lnTo>
                  <a:pt x="3775252" y="2916763"/>
                </a:lnTo>
                <a:lnTo>
                  <a:pt x="3777410" y="2916763"/>
                </a:lnTo>
                <a:lnTo>
                  <a:pt x="3779568" y="2918921"/>
                </a:lnTo>
                <a:lnTo>
                  <a:pt x="3778489" y="2929711"/>
                </a:lnTo>
                <a:cubicBezTo>
                  <a:pt x="3780647" y="2930431"/>
                  <a:pt x="3781726" y="2932589"/>
                  <a:pt x="3781726" y="2936185"/>
                </a:cubicBezTo>
                <a:lnTo>
                  <a:pt x="3781726" y="2949133"/>
                </a:lnTo>
                <a:cubicBezTo>
                  <a:pt x="3788920" y="2954528"/>
                  <a:pt x="3792516" y="2961002"/>
                  <a:pt x="3792516" y="2968555"/>
                </a:cubicBezTo>
                <a:cubicBezTo>
                  <a:pt x="3792516" y="2974400"/>
                  <a:pt x="3790358" y="2978761"/>
                  <a:pt x="3786042" y="2981638"/>
                </a:cubicBezTo>
                <a:cubicBezTo>
                  <a:pt x="3786042" y="2989371"/>
                  <a:pt x="3782445" y="2994407"/>
                  <a:pt x="3775252" y="2996744"/>
                </a:cubicBezTo>
                <a:cubicBezTo>
                  <a:pt x="3775252" y="3001060"/>
                  <a:pt x="3764417" y="3003218"/>
                  <a:pt x="3742747" y="3003218"/>
                </a:cubicBezTo>
                <a:lnTo>
                  <a:pt x="3722246" y="3003218"/>
                </a:lnTo>
                <a:cubicBezTo>
                  <a:pt x="3721167" y="3003218"/>
                  <a:pt x="3720088" y="3001780"/>
                  <a:pt x="3719009" y="2998902"/>
                </a:cubicBezTo>
                <a:lnTo>
                  <a:pt x="3716851" y="2998902"/>
                </a:lnTo>
                <a:lnTo>
                  <a:pt x="3708219" y="3003218"/>
                </a:lnTo>
                <a:lnTo>
                  <a:pt x="3702824" y="3003218"/>
                </a:lnTo>
                <a:lnTo>
                  <a:pt x="3694192" y="3001060"/>
                </a:lnTo>
                <a:lnTo>
                  <a:pt x="3682188" y="3001060"/>
                </a:lnTo>
                <a:lnTo>
                  <a:pt x="3676793" y="2997823"/>
                </a:lnTo>
                <a:cubicBezTo>
                  <a:pt x="3676793" y="3001600"/>
                  <a:pt x="3668520" y="3003758"/>
                  <a:pt x="3651976" y="3004297"/>
                </a:cubicBezTo>
                <a:lnTo>
                  <a:pt x="3645502" y="3002139"/>
                </a:lnTo>
                <a:lnTo>
                  <a:pt x="3639028" y="3005376"/>
                </a:lnTo>
                <a:lnTo>
                  <a:pt x="3634712" y="3003218"/>
                </a:lnTo>
                <a:lnTo>
                  <a:pt x="3603286" y="3005376"/>
                </a:lnTo>
                <a:lnTo>
                  <a:pt x="3576311" y="2988112"/>
                </a:lnTo>
                <a:lnTo>
                  <a:pt x="3576311" y="2983796"/>
                </a:lnTo>
                <a:lnTo>
                  <a:pt x="3578469" y="2980559"/>
                </a:lnTo>
                <a:cubicBezTo>
                  <a:pt x="3575591" y="2980559"/>
                  <a:pt x="3574153" y="2979480"/>
                  <a:pt x="3574153" y="2977322"/>
                </a:cubicBezTo>
                <a:lnTo>
                  <a:pt x="3577390" y="2971792"/>
                </a:lnTo>
                <a:cubicBezTo>
                  <a:pt x="3573074" y="2971253"/>
                  <a:pt x="3570916" y="2969814"/>
                  <a:pt x="3570916" y="2967476"/>
                </a:cubicBezTo>
                <a:lnTo>
                  <a:pt x="3571995" y="2957765"/>
                </a:lnTo>
                <a:lnTo>
                  <a:pt x="3570916" y="2938343"/>
                </a:lnTo>
                <a:lnTo>
                  <a:pt x="3570916" y="2931869"/>
                </a:lnTo>
                <a:lnTo>
                  <a:pt x="3571995" y="2916763"/>
                </a:lnTo>
                <a:lnTo>
                  <a:pt x="3570916" y="2911368"/>
                </a:lnTo>
                <a:cubicBezTo>
                  <a:pt x="3572354" y="2909750"/>
                  <a:pt x="3573074" y="2905748"/>
                  <a:pt x="3573074" y="2899364"/>
                </a:cubicBezTo>
                <a:lnTo>
                  <a:pt x="3574153" y="2899364"/>
                </a:lnTo>
                <a:cubicBezTo>
                  <a:pt x="3572175" y="2884258"/>
                  <a:pt x="3570017" y="2876705"/>
                  <a:pt x="3567679" y="2876705"/>
                </a:cubicBezTo>
                <a:cubicBezTo>
                  <a:pt x="3547627" y="2892531"/>
                  <a:pt x="3534994" y="2900443"/>
                  <a:pt x="3529779" y="2900443"/>
                </a:cubicBezTo>
                <a:lnTo>
                  <a:pt x="3527621" y="2898285"/>
                </a:lnTo>
                <a:lnTo>
                  <a:pt x="3533016" y="2893969"/>
                </a:lnTo>
                <a:cubicBezTo>
                  <a:pt x="3533016" y="2888214"/>
                  <a:pt x="3535893" y="2880661"/>
                  <a:pt x="3541648" y="2871310"/>
                </a:cubicBezTo>
                <a:lnTo>
                  <a:pt x="3542727" y="2866994"/>
                </a:lnTo>
                <a:lnTo>
                  <a:pt x="3541648" y="2862678"/>
                </a:lnTo>
                <a:cubicBezTo>
                  <a:pt x="3548841" y="2859621"/>
                  <a:pt x="3552438" y="2854945"/>
                  <a:pt x="3552438" y="2848651"/>
                </a:cubicBezTo>
                <a:lnTo>
                  <a:pt x="3573074" y="2791329"/>
                </a:lnTo>
                <a:lnTo>
                  <a:pt x="3581706" y="2791329"/>
                </a:lnTo>
                <a:lnTo>
                  <a:pt x="3581706" y="2789171"/>
                </a:lnTo>
                <a:cubicBezTo>
                  <a:pt x="3577390" y="2789171"/>
                  <a:pt x="3575232" y="2788092"/>
                  <a:pt x="3575232" y="2785934"/>
                </a:cubicBezTo>
                <a:cubicBezTo>
                  <a:pt x="3578828" y="2772177"/>
                  <a:pt x="3580627" y="2762421"/>
                  <a:pt x="3580627" y="2756666"/>
                </a:cubicBezTo>
                <a:lnTo>
                  <a:pt x="3575232" y="2749113"/>
                </a:lnTo>
                <a:lnTo>
                  <a:pt x="3575232" y="2745876"/>
                </a:lnTo>
                <a:close/>
                <a:moveTo>
                  <a:pt x="1200634" y="2740885"/>
                </a:moveTo>
                <a:cubicBezTo>
                  <a:pt x="1204411" y="2740885"/>
                  <a:pt x="1216191" y="2744797"/>
                  <a:pt x="1235972" y="2752620"/>
                </a:cubicBezTo>
                <a:cubicBezTo>
                  <a:pt x="1248111" y="2756576"/>
                  <a:pt x="1254180" y="2759813"/>
                  <a:pt x="1254180" y="2762331"/>
                </a:cubicBezTo>
                <a:lnTo>
                  <a:pt x="1254180" y="2765568"/>
                </a:lnTo>
                <a:lnTo>
                  <a:pt x="1252023" y="2767726"/>
                </a:lnTo>
                <a:lnTo>
                  <a:pt x="1245683" y="2766647"/>
                </a:lnTo>
                <a:cubicBezTo>
                  <a:pt x="1225632" y="2777526"/>
                  <a:pt x="1212413" y="2787507"/>
                  <a:pt x="1206030" y="2796589"/>
                </a:cubicBezTo>
                <a:cubicBezTo>
                  <a:pt x="1200275" y="2799826"/>
                  <a:pt x="1197398" y="2803423"/>
                  <a:pt x="1197398" y="2807379"/>
                </a:cubicBezTo>
                <a:lnTo>
                  <a:pt x="1198476" y="2808458"/>
                </a:lnTo>
                <a:lnTo>
                  <a:pt x="1199555" y="2808458"/>
                </a:lnTo>
                <a:lnTo>
                  <a:pt x="1206030" y="2806300"/>
                </a:lnTo>
                <a:lnTo>
                  <a:pt x="1209267" y="2806300"/>
                </a:lnTo>
                <a:lnTo>
                  <a:pt x="1211291" y="2808458"/>
                </a:lnTo>
                <a:cubicBezTo>
                  <a:pt x="1209942" y="2811605"/>
                  <a:pt x="1208547" y="2813358"/>
                  <a:pt x="1207109" y="2813718"/>
                </a:cubicBezTo>
                <a:lnTo>
                  <a:pt x="1197398" y="2813718"/>
                </a:lnTo>
                <a:lnTo>
                  <a:pt x="1185664" y="2815876"/>
                </a:lnTo>
                <a:lnTo>
                  <a:pt x="1173794" y="2811560"/>
                </a:lnTo>
                <a:lnTo>
                  <a:pt x="1163139" y="2815876"/>
                </a:lnTo>
                <a:lnTo>
                  <a:pt x="1156665" y="2813718"/>
                </a:lnTo>
                <a:lnTo>
                  <a:pt x="1148169" y="2816955"/>
                </a:lnTo>
                <a:lnTo>
                  <a:pt x="1131984" y="2815876"/>
                </a:lnTo>
                <a:lnTo>
                  <a:pt x="1129826" y="2818034"/>
                </a:lnTo>
                <a:lnTo>
                  <a:pt x="1128746" y="2818034"/>
                </a:lnTo>
                <a:cubicBezTo>
                  <a:pt x="1126319" y="2818034"/>
                  <a:pt x="1123487" y="2816595"/>
                  <a:pt x="1120250" y="2813718"/>
                </a:cubicBezTo>
                <a:lnTo>
                  <a:pt x="1110538" y="2814797"/>
                </a:lnTo>
                <a:lnTo>
                  <a:pt x="1110538" y="2810616"/>
                </a:lnTo>
                <a:lnTo>
                  <a:pt x="1114853" y="2806300"/>
                </a:lnTo>
                <a:lnTo>
                  <a:pt x="1117013" y="2806300"/>
                </a:lnTo>
                <a:lnTo>
                  <a:pt x="1126724" y="2808458"/>
                </a:lnTo>
                <a:lnTo>
                  <a:pt x="1134141" y="2807379"/>
                </a:lnTo>
                <a:lnTo>
                  <a:pt x="1139536" y="2811560"/>
                </a:lnTo>
                <a:cubicBezTo>
                  <a:pt x="1142054" y="2808053"/>
                  <a:pt x="1145605" y="2806300"/>
                  <a:pt x="1150191" y="2806300"/>
                </a:cubicBezTo>
                <a:lnTo>
                  <a:pt x="1153429" y="2806300"/>
                </a:lnTo>
                <a:lnTo>
                  <a:pt x="1165297" y="2807379"/>
                </a:lnTo>
                <a:lnTo>
                  <a:pt x="1171636" y="2805221"/>
                </a:lnTo>
                <a:lnTo>
                  <a:pt x="1174873" y="2806300"/>
                </a:lnTo>
                <a:lnTo>
                  <a:pt x="1174873" y="2805221"/>
                </a:lnTo>
                <a:cubicBezTo>
                  <a:pt x="1174873" y="2800186"/>
                  <a:pt x="1176672" y="2797668"/>
                  <a:pt x="1180269" y="2797668"/>
                </a:cubicBezTo>
                <a:lnTo>
                  <a:pt x="1179189" y="2796589"/>
                </a:lnTo>
                <a:lnTo>
                  <a:pt x="1179189" y="2795510"/>
                </a:lnTo>
                <a:cubicBezTo>
                  <a:pt x="1181168" y="2784630"/>
                  <a:pt x="1185798" y="2771052"/>
                  <a:pt x="1193082" y="2754778"/>
                </a:cubicBezTo>
                <a:lnTo>
                  <a:pt x="1187821" y="2747359"/>
                </a:lnTo>
                <a:lnTo>
                  <a:pt x="1187821" y="2745201"/>
                </a:lnTo>
                <a:cubicBezTo>
                  <a:pt x="1187821" y="2742684"/>
                  <a:pt x="1192092" y="2741245"/>
                  <a:pt x="1200634" y="2740885"/>
                </a:cubicBezTo>
                <a:close/>
                <a:moveTo>
                  <a:pt x="3091448" y="2740211"/>
                </a:moveTo>
                <a:cubicBezTo>
                  <a:pt x="3105025" y="2740211"/>
                  <a:pt x="3111814" y="2742009"/>
                  <a:pt x="3111814" y="2745606"/>
                </a:cubicBezTo>
                <a:lnTo>
                  <a:pt x="3117209" y="2744527"/>
                </a:lnTo>
                <a:cubicBezTo>
                  <a:pt x="3134383" y="2745786"/>
                  <a:pt x="3142970" y="2748618"/>
                  <a:pt x="3142970" y="2753024"/>
                </a:cubicBezTo>
                <a:lnTo>
                  <a:pt x="3146207" y="2754103"/>
                </a:lnTo>
                <a:lnTo>
                  <a:pt x="3155918" y="2751945"/>
                </a:lnTo>
                <a:cubicBezTo>
                  <a:pt x="3157267" y="2753744"/>
                  <a:pt x="3158300" y="2757295"/>
                  <a:pt x="3159020" y="2762600"/>
                </a:cubicBezTo>
                <a:cubicBezTo>
                  <a:pt x="3158300" y="2767636"/>
                  <a:pt x="3154389" y="2770153"/>
                  <a:pt x="3147286" y="2770153"/>
                </a:cubicBezTo>
                <a:lnTo>
                  <a:pt x="3145128" y="2770153"/>
                </a:lnTo>
                <a:lnTo>
                  <a:pt x="3144049" y="2775548"/>
                </a:lnTo>
                <a:lnTo>
                  <a:pt x="3146207" y="2777572"/>
                </a:lnTo>
                <a:lnTo>
                  <a:pt x="3152681" y="2776627"/>
                </a:lnTo>
                <a:cubicBezTo>
                  <a:pt x="3155109" y="2779415"/>
                  <a:pt x="3157581" y="2780809"/>
                  <a:pt x="3160099" y="2780809"/>
                </a:cubicBezTo>
                <a:lnTo>
                  <a:pt x="3161178" y="2780809"/>
                </a:lnTo>
                <a:lnTo>
                  <a:pt x="3166573" y="2775548"/>
                </a:lnTo>
                <a:lnTo>
                  <a:pt x="3175205" y="2775548"/>
                </a:lnTo>
                <a:lnTo>
                  <a:pt x="3183702" y="2777572"/>
                </a:lnTo>
                <a:lnTo>
                  <a:pt x="3190176" y="2775548"/>
                </a:lnTo>
                <a:lnTo>
                  <a:pt x="3206227" y="2777572"/>
                </a:lnTo>
                <a:lnTo>
                  <a:pt x="3218096" y="2777572"/>
                </a:lnTo>
                <a:lnTo>
                  <a:pt x="3225649" y="2778651"/>
                </a:lnTo>
                <a:lnTo>
                  <a:pt x="3238462" y="2762600"/>
                </a:lnTo>
                <a:cubicBezTo>
                  <a:pt x="3238462" y="2759813"/>
                  <a:pt x="3239181" y="2758419"/>
                  <a:pt x="3240620" y="2758419"/>
                </a:cubicBezTo>
                <a:lnTo>
                  <a:pt x="3241699" y="2758419"/>
                </a:lnTo>
                <a:lnTo>
                  <a:pt x="3247094" y="2759498"/>
                </a:lnTo>
                <a:lnTo>
                  <a:pt x="3248173" y="2758419"/>
                </a:lnTo>
                <a:lnTo>
                  <a:pt x="3248173" y="2755182"/>
                </a:lnTo>
                <a:cubicBezTo>
                  <a:pt x="3246015" y="2755182"/>
                  <a:pt x="3244936" y="2754463"/>
                  <a:pt x="3244936" y="2753024"/>
                </a:cubicBezTo>
                <a:lnTo>
                  <a:pt x="3244936" y="2750866"/>
                </a:lnTo>
                <a:lnTo>
                  <a:pt x="3248173" y="2747629"/>
                </a:lnTo>
                <a:lnTo>
                  <a:pt x="3249252" y="2747629"/>
                </a:lnTo>
                <a:cubicBezTo>
                  <a:pt x="3254736" y="2753024"/>
                  <a:pt x="3262964" y="2758734"/>
                  <a:pt x="3273934" y="2764758"/>
                </a:cubicBezTo>
                <a:cubicBezTo>
                  <a:pt x="3274474" y="2767456"/>
                  <a:pt x="3277306" y="2769974"/>
                  <a:pt x="3282431" y="2772311"/>
                </a:cubicBezTo>
                <a:lnTo>
                  <a:pt x="3283510" y="2773390"/>
                </a:lnTo>
                <a:lnTo>
                  <a:pt x="3283510" y="2782967"/>
                </a:lnTo>
                <a:cubicBezTo>
                  <a:pt x="3280633" y="2788002"/>
                  <a:pt x="3272405" y="2790520"/>
                  <a:pt x="3258828" y="2790520"/>
                </a:cubicBezTo>
                <a:lnTo>
                  <a:pt x="3257749" y="2790520"/>
                </a:lnTo>
                <a:cubicBezTo>
                  <a:pt x="3252624" y="2790520"/>
                  <a:pt x="3249791" y="2789441"/>
                  <a:pt x="3249252" y="2787283"/>
                </a:cubicBezTo>
                <a:cubicBezTo>
                  <a:pt x="3208250" y="2788182"/>
                  <a:pt x="3183927" y="2789621"/>
                  <a:pt x="3176284" y="2791599"/>
                </a:cubicBezTo>
                <a:lnTo>
                  <a:pt x="3165494" y="2787283"/>
                </a:lnTo>
                <a:lnTo>
                  <a:pt x="3163336" y="2789441"/>
                </a:lnTo>
                <a:lnTo>
                  <a:pt x="3157941" y="2789441"/>
                </a:lnTo>
                <a:lnTo>
                  <a:pt x="3154839" y="2787283"/>
                </a:lnTo>
                <a:lnTo>
                  <a:pt x="3150523" y="2787283"/>
                </a:lnTo>
                <a:lnTo>
                  <a:pt x="3139733" y="2791599"/>
                </a:lnTo>
                <a:cubicBezTo>
                  <a:pt x="3131190" y="2800680"/>
                  <a:pt x="3126920" y="2807784"/>
                  <a:pt x="3126920" y="2812909"/>
                </a:cubicBezTo>
                <a:lnTo>
                  <a:pt x="3126920" y="2815067"/>
                </a:lnTo>
                <a:lnTo>
                  <a:pt x="3130157" y="2818304"/>
                </a:lnTo>
                <a:lnTo>
                  <a:pt x="3136496" y="2818304"/>
                </a:lnTo>
                <a:cubicBezTo>
                  <a:pt x="3136496" y="2816146"/>
                  <a:pt x="3137215" y="2815067"/>
                  <a:pt x="3138654" y="2815067"/>
                </a:cubicBezTo>
                <a:lnTo>
                  <a:pt x="3139733" y="2815067"/>
                </a:lnTo>
                <a:lnTo>
                  <a:pt x="3144049" y="2816146"/>
                </a:lnTo>
                <a:lnTo>
                  <a:pt x="3145128" y="2815067"/>
                </a:lnTo>
                <a:lnTo>
                  <a:pt x="3146207" y="2815067"/>
                </a:lnTo>
                <a:cubicBezTo>
                  <a:pt x="3148724" y="2817225"/>
                  <a:pt x="3155873" y="2818664"/>
                  <a:pt x="3167652" y="2819383"/>
                </a:cubicBezTo>
                <a:lnTo>
                  <a:pt x="3173047" y="2818304"/>
                </a:lnTo>
                <a:lnTo>
                  <a:pt x="3188018" y="2818304"/>
                </a:lnTo>
                <a:cubicBezTo>
                  <a:pt x="3196291" y="2815966"/>
                  <a:pt x="3202000" y="2811695"/>
                  <a:pt x="3205148" y="2805491"/>
                </a:cubicBezTo>
                <a:lnTo>
                  <a:pt x="3217017" y="2797938"/>
                </a:lnTo>
                <a:cubicBezTo>
                  <a:pt x="3220973" y="2801894"/>
                  <a:pt x="3226323" y="2805086"/>
                  <a:pt x="3233067" y="2807514"/>
                </a:cubicBezTo>
                <a:lnTo>
                  <a:pt x="3267460" y="2833275"/>
                </a:lnTo>
                <a:lnTo>
                  <a:pt x="3267460" y="2837456"/>
                </a:lnTo>
                <a:lnTo>
                  <a:pt x="3246015" y="2848246"/>
                </a:lnTo>
                <a:lnTo>
                  <a:pt x="3241699" y="2847167"/>
                </a:lnTo>
                <a:lnTo>
                  <a:pt x="3240620" y="2847167"/>
                </a:lnTo>
                <a:lnTo>
                  <a:pt x="3240620" y="2848246"/>
                </a:lnTo>
                <a:cubicBezTo>
                  <a:pt x="3242778" y="2848246"/>
                  <a:pt x="3243857" y="2848966"/>
                  <a:pt x="3243857" y="2850404"/>
                </a:cubicBezTo>
                <a:lnTo>
                  <a:pt x="3239541" y="2852427"/>
                </a:lnTo>
                <a:lnTo>
                  <a:pt x="3228886" y="2851348"/>
                </a:lnTo>
                <a:lnTo>
                  <a:pt x="3228886" y="2856743"/>
                </a:lnTo>
                <a:lnTo>
                  <a:pt x="3219175" y="2866320"/>
                </a:lnTo>
                <a:cubicBezTo>
                  <a:pt x="3222052" y="2866679"/>
                  <a:pt x="3223491" y="2867758"/>
                  <a:pt x="3223491" y="2869557"/>
                </a:cubicBezTo>
                <a:lnTo>
                  <a:pt x="3223491" y="2872794"/>
                </a:lnTo>
                <a:lnTo>
                  <a:pt x="3218096" y="2878189"/>
                </a:lnTo>
                <a:lnTo>
                  <a:pt x="3223491" y="2892081"/>
                </a:lnTo>
                <a:lnTo>
                  <a:pt x="3224570" y="2893160"/>
                </a:lnTo>
                <a:lnTo>
                  <a:pt x="3225649" y="2893160"/>
                </a:lnTo>
                <a:cubicBezTo>
                  <a:pt x="3232033" y="2892081"/>
                  <a:pt x="3235225" y="2891002"/>
                  <a:pt x="3235225" y="2889923"/>
                </a:cubicBezTo>
                <a:lnTo>
                  <a:pt x="3236304" y="2891002"/>
                </a:lnTo>
                <a:lnTo>
                  <a:pt x="3240620" y="2891002"/>
                </a:lnTo>
                <a:lnTo>
                  <a:pt x="3240620" y="2889923"/>
                </a:lnTo>
                <a:lnTo>
                  <a:pt x="3236304" y="2889923"/>
                </a:lnTo>
                <a:lnTo>
                  <a:pt x="3236304" y="2887765"/>
                </a:lnTo>
                <a:cubicBezTo>
                  <a:pt x="3245295" y="2876345"/>
                  <a:pt x="3250690" y="2870636"/>
                  <a:pt x="3252489" y="2870636"/>
                </a:cubicBezTo>
                <a:cubicBezTo>
                  <a:pt x="3264268" y="2875491"/>
                  <a:pt x="3273170" y="2882280"/>
                  <a:pt x="3279194" y="2891002"/>
                </a:cubicBezTo>
                <a:cubicBezTo>
                  <a:pt x="3282071" y="2891362"/>
                  <a:pt x="3283510" y="2892441"/>
                  <a:pt x="3283510" y="2894239"/>
                </a:cubicBezTo>
                <a:lnTo>
                  <a:pt x="3283510" y="2897341"/>
                </a:lnTo>
                <a:cubicBezTo>
                  <a:pt x="3281712" y="2900938"/>
                  <a:pt x="3278879" y="2902736"/>
                  <a:pt x="3275013" y="2902736"/>
                </a:cubicBezTo>
                <a:cubicBezTo>
                  <a:pt x="3271596" y="2902736"/>
                  <a:pt x="3269079" y="2901657"/>
                  <a:pt x="3267460" y="2899499"/>
                </a:cubicBezTo>
                <a:lnTo>
                  <a:pt x="3246015" y="2904894"/>
                </a:lnTo>
                <a:lnTo>
                  <a:pt x="3238462" y="2899499"/>
                </a:lnTo>
                <a:cubicBezTo>
                  <a:pt x="3226323" y="2901117"/>
                  <a:pt x="3220254" y="2904669"/>
                  <a:pt x="3220254" y="2910154"/>
                </a:cubicBezTo>
                <a:lnTo>
                  <a:pt x="3218096" y="2926204"/>
                </a:lnTo>
                <a:lnTo>
                  <a:pt x="3222412" y="2955068"/>
                </a:lnTo>
                <a:lnTo>
                  <a:pt x="3222412" y="2965858"/>
                </a:lnTo>
                <a:cubicBezTo>
                  <a:pt x="3217017" y="2977097"/>
                  <a:pt x="3211262" y="2983841"/>
                  <a:pt x="3205148" y="2986089"/>
                </a:cubicBezTo>
                <a:lnTo>
                  <a:pt x="3202045" y="2986089"/>
                </a:lnTo>
                <a:cubicBezTo>
                  <a:pt x="3200607" y="2986089"/>
                  <a:pt x="3199887" y="2985055"/>
                  <a:pt x="3199887" y="2982987"/>
                </a:cubicBezTo>
                <a:lnTo>
                  <a:pt x="3198808" y="2981908"/>
                </a:lnTo>
                <a:lnTo>
                  <a:pt x="3197729" y="2981908"/>
                </a:lnTo>
                <a:lnTo>
                  <a:pt x="3197729" y="2982987"/>
                </a:lnTo>
                <a:lnTo>
                  <a:pt x="3200966" y="2987168"/>
                </a:lnTo>
                <a:cubicBezTo>
                  <a:pt x="3198988" y="2990945"/>
                  <a:pt x="3188603" y="2995216"/>
                  <a:pt x="3169810" y="2999981"/>
                </a:cubicBezTo>
                <a:lnTo>
                  <a:pt x="3166573" y="2998902"/>
                </a:lnTo>
                <a:lnTo>
                  <a:pt x="3164415" y="3001060"/>
                </a:lnTo>
                <a:lnTo>
                  <a:pt x="3162257" y="3001060"/>
                </a:lnTo>
                <a:cubicBezTo>
                  <a:pt x="3161358" y="3001060"/>
                  <a:pt x="3159919" y="2997509"/>
                  <a:pt x="3157941" y="2990405"/>
                </a:cubicBezTo>
                <a:cubicBezTo>
                  <a:pt x="3146522" y="2971163"/>
                  <a:pt x="3139013" y="2961542"/>
                  <a:pt x="3135417" y="2961542"/>
                </a:cubicBezTo>
                <a:cubicBezTo>
                  <a:pt x="3128134" y="2961542"/>
                  <a:pt x="3122783" y="2958709"/>
                  <a:pt x="3119367" y="2953045"/>
                </a:cubicBezTo>
                <a:cubicBezTo>
                  <a:pt x="3120266" y="2949448"/>
                  <a:pt x="3121345" y="2947650"/>
                  <a:pt x="3122604" y="2947650"/>
                </a:cubicBezTo>
                <a:lnTo>
                  <a:pt x="3123683" y="2947650"/>
                </a:lnTo>
                <a:lnTo>
                  <a:pt x="3135417" y="2948729"/>
                </a:lnTo>
                <a:lnTo>
                  <a:pt x="3149444" y="2947650"/>
                </a:lnTo>
                <a:lnTo>
                  <a:pt x="3161178" y="2947650"/>
                </a:lnTo>
                <a:lnTo>
                  <a:pt x="3166573" y="2918786"/>
                </a:lnTo>
                <a:lnTo>
                  <a:pt x="3164415" y="2911233"/>
                </a:lnTo>
                <a:lnTo>
                  <a:pt x="3166573" y="2904894"/>
                </a:lnTo>
                <a:lnTo>
                  <a:pt x="3163336" y="2902736"/>
                </a:lnTo>
                <a:lnTo>
                  <a:pt x="3153760" y="2902736"/>
                </a:lnTo>
                <a:lnTo>
                  <a:pt x="3140812" y="2903815"/>
                </a:lnTo>
                <a:lnTo>
                  <a:pt x="3139733" y="2902736"/>
                </a:lnTo>
                <a:lnTo>
                  <a:pt x="3139733" y="2901657"/>
                </a:lnTo>
                <a:lnTo>
                  <a:pt x="3138654" y="2902736"/>
                </a:lnTo>
                <a:lnTo>
                  <a:pt x="3135417" y="2902736"/>
                </a:lnTo>
                <a:cubicBezTo>
                  <a:pt x="3133978" y="2902736"/>
                  <a:pt x="3133259" y="2900938"/>
                  <a:pt x="3133259" y="2897341"/>
                </a:cubicBezTo>
                <a:lnTo>
                  <a:pt x="3132180" y="2897341"/>
                </a:lnTo>
                <a:cubicBezTo>
                  <a:pt x="3132180" y="2900938"/>
                  <a:pt x="3131506" y="2902736"/>
                  <a:pt x="3130157" y="2902736"/>
                </a:cubicBezTo>
                <a:lnTo>
                  <a:pt x="3120446" y="2902736"/>
                </a:lnTo>
                <a:lnTo>
                  <a:pt x="3115051" y="2901657"/>
                </a:lnTo>
                <a:cubicBezTo>
                  <a:pt x="3115051" y="2902736"/>
                  <a:pt x="3113612" y="2903815"/>
                  <a:pt x="3110735" y="2904894"/>
                </a:cubicBezTo>
                <a:lnTo>
                  <a:pt x="3106554" y="2903815"/>
                </a:lnTo>
                <a:cubicBezTo>
                  <a:pt x="3106554" y="2906872"/>
                  <a:pt x="3105475" y="2908985"/>
                  <a:pt x="3103317" y="2910154"/>
                </a:cubicBezTo>
                <a:cubicBezTo>
                  <a:pt x="3104036" y="2918966"/>
                  <a:pt x="3105115" y="2923956"/>
                  <a:pt x="3106554" y="2925125"/>
                </a:cubicBezTo>
                <a:lnTo>
                  <a:pt x="3106554" y="2927283"/>
                </a:lnTo>
                <a:cubicBezTo>
                  <a:pt x="3106554" y="2932319"/>
                  <a:pt x="3105834" y="2936230"/>
                  <a:pt x="3104396" y="2939017"/>
                </a:cubicBezTo>
                <a:lnTo>
                  <a:pt x="3106554" y="2947650"/>
                </a:lnTo>
                <a:lnTo>
                  <a:pt x="3106554" y="2955068"/>
                </a:lnTo>
                <a:lnTo>
                  <a:pt x="3103317" y="2971118"/>
                </a:lnTo>
                <a:lnTo>
                  <a:pt x="3103317" y="2980829"/>
                </a:lnTo>
                <a:lnTo>
                  <a:pt x="3106554" y="2991484"/>
                </a:lnTo>
                <a:cubicBezTo>
                  <a:pt x="3095583" y="2998588"/>
                  <a:pt x="3087356" y="3002139"/>
                  <a:pt x="3081871" y="3002139"/>
                </a:cubicBezTo>
                <a:lnTo>
                  <a:pt x="3077555" y="3001060"/>
                </a:lnTo>
                <a:lnTo>
                  <a:pt x="3070002" y="3004297"/>
                </a:lnTo>
                <a:lnTo>
                  <a:pt x="3066765" y="3003218"/>
                </a:lnTo>
                <a:lnTo>
                  <a:pt x="3053952" y="3005376"/>
                </a:lnTo>
                <a:lnTo>
                  <a:pt x="3049636" y="2988247"/>
                </a:lnTo>
                <a:lnTo>
                  <a:pt x="3052873" y="2985010"/>
                </a:lnTo>
                <a:cubicBezTo>
                  <a:pt x="3050895" y="2985010"/>
                  <a:pt x="3049097" y="2980020"/>
                  <a:pt x="3047478" y="2970039"/>
                </a:cubicBezTo>
                <a:lnTo>
                  <a:pt x="3047478" y="2968960"/>
                </a:lnTo>
                <a:lnTo>
                  <a:pt x="3051794" y="2962621"/>
                </a:lnTo>
                <a:lnTo>
                  <a:pt x="3051794" y="2961542"/>
                </a:lnTo>
                <a:lnTo>
                  <a:pt x="3049636" y="2958305"/>
                </a:lnTo>
                <a:lnTo>
                  <a:pt x="3049636" y="2945492"/>
                </a:lnTo>
                <a:cubicBezTo>
                  <a:pt x="3051794" y="2942794"/>
                  <a:pt x="3052873" y="2939602"/>
                  <a:pt x="3052873" y="2935915"/>
                </a:cubicBezTo>
                <a:lnTo>
                  <a:pt x="3052873" y="2934836"/>
                </a:lnTo>
                <a:cubicBezTo>
                  <a:pt x="3052873" y="2932499"/>
                  <a:pt x="3051794" y="2929981"/>
                  <a:pt x="3049636" y="2927283"/>
                </a:cubicBezTo>
                <a:lnTo>
                  <a:pt x="3049636" y="2925125"/>
                </a:lnTo>
                <a:cubicBezTo>
                  <a:pt x="3049816" y="2921619"/>
                  <a:pt x="3050535" y="2919865"/>
                  <a:pt x="3051794" y="2919865"/>
                </a:cubicBezTo>
                <a:lnTo>
                  <a:pt x="3049636" y="2913391"/>
                </a:lnTo>
                <a:lnTo>
                  <a:pt x="3051794" y="2907052"/>
                </a:lnTo>
                <a:lnTo>
                  <a:pt x="3051794" y="2904894"/>
                </a:lnTo>
                <a:lnTo>
                  <a:pt x="3049636" y="2902736"/>
                </a:lnTo>
                <a:lnTo>
                  <a:pt x="3045320" y="2902736"/>
                </a:lnTo>
                <a:cubicBezTo>
                  <a:pt x="3045320" y="2904894"/>
                  <a:pt x="3042083" y="2908086"/>
                  <a:pt x="3035609" y="2912312"/>
                </a:cubicBezTo>
                <a:cubicBezTo>
                  <a:pt x="3035609" y="2914291"/>
                  <a:pt x="3032057" y="2915729"/>
                  <a:pt x="3024954" y="2916628"/>
                </a:cubicBezTo>
                <a:lnTo>
                  <a:pt x="3021717" y="2913391"/>
                </a:lnTo>
                <a:lnTo>
                  <a:pt x="3021717" y="2912312"/>
                </a:lnTo>
                <a:cubicBezTo>
                  <a:pt x="3021717" y="2909165"/>
                  <a:pt x="3025988" y="2901702"/>
                  <a:pt x="3034530" y="2889923"/>
                </a:cubicBezTo>
                <a:cubicBezTo>
                  <a:pt x="3034530" y="2885787"/>
                  <a:pt x="3037767" y="2882550"/>
                  <a:pt x="3044241" y="2880212"/>
                </a:cubicBezTo>
                <a:lnTo>
                  <a:pt x="3045320" y="2881291"/>
                </a:lnTo>
                <a:lnTo>
                  <a:pt x="3046399" y="2880212"/>
                </a:lnTo>
                <a:lnTo>
                  <a:pt x="3046399" y="2878189"/>
                </a:lnTo>
                <a:cubicBezTo>
                  <a:pt x="3044241" y="2878189"/>
                  <a:pt x="3043162" y="2877470"/>
                  <a:pt x="3043162" y="2876031"/>
                </a:cubicBezTo>
                <a:cubicBezTo>
                  <a:pt x="3045140" y="2876031"/>
                  <a:pt x="3048018" y="2868163"/>
                  <a:pt x="3051794" y="2852427"/>
                </a:cubicBezTo>
                <a:cubicBezTo>
                  <a:pt x="3051794" y="2848381"/>
                  <a:pt x="3055706" y="2841637"/>
                  <a:pt x="3063528" y="2832196"/>
                </a:cubicBezTo>
                <a:lnTo>
                  <a:pt x="3068923" y="2832196"/>
                </a:lnTo>
                <a:lnTo>
                  <a:pt x="3068923" y="2831117"/>
                </a:lnTo>
                <a:lnTo>
                  <a:pt x="3064607" y="2827880"/>
                </a:lnTo>
                <a:cubicBezTo>
                  <a:pt x="3064607" y="2812235"/>
                  <a:pt x="3068923" y="2799421"/>
                  <a:pt x="3077555" y="2789441"/>
                </a:cubicBezTo>
                <a:lnTo>
                  <a:pt x="3075397" y="2787283"/>
                </a:lnTo>
                <a:lnTo>
                  <a:pt x="3072160" y="2787283"/>
                </a:lnTo>
                <a:lnTo>
                  <a:pt x="3068923" y="2789441"/>
                </a:lnTo>
                <a:lnTo>
                  <a:pt x="3058268" y="2789441"/>
                </a:lnTo>
                <a:lnTo>
                  <a:pt x="3049636" y="2787283"/>
                </a:lnTo>
                <a:cubicBezTo>
                  <a:pt x="3049636" y="2789980"/>
                  <a:pt x="3043926" y="2791733"/>
                  <a:pt x="3032507" y="2792543"/>
                </a:cubicBezTo>
                <a:lnTo>
                  <a:pt x="3031428" y="2793622"/>
                </a:lnTo>
                <a:lnTo>
                  <a:pt x="3028191" y="2793622"/>
                </a:lnTo>
                <a:lnTo>
                  <a:pt x="3026033" y="2791599"/>
                </a:lnTo>
                <a:lnTo>
                  <a:pt x="3027112" y="2785125"/>
                </a:lnTo>
                <a:lnTo>
                  <a:pt x="3023875" y="2776627"/>
                </a:lnTo>
                <a:lnTo>
                  <a:pt x="3024954" y="2775548"/>
                </a:lnTo>
                <a:lnTo>
                  <a:pt x="3027112" y="2775548"/>
                </a:lnTo>
                <a:lnTo>
                  <a:pt x="3034530" y="2780809"/>
                </a:lnTo>
                <a:cubicBezTo>
                  <a:pt x="3035968" y="2777662"/>
                  <a:pt x="3037407" y="2775908"/>
                  <a:pt x="3038846" y="2775548"/>
                </a:cubicBezTo>
                <a:lnTo>
                  <a:pt x="3043162" y="2775548"/>
                </a:lnTo>
                <a:lnTo>
                  <a:pt x="3051794" y="2777572"/>
                </a:lnTo>
                <a:lnTo>
                  <a:pt x="3055031" y="2777572"/>
                </a:lnTo>
                <a:lnTo>
                  <a:pt x="3063528" y="2775548"/>
                </a:lnTo>
                <a:lnTo>
                  <a:pt x="3077555" y="2775548"/>
                </a:lnTo>
                <a:cubicBezTo>
                  <a:pt x="3080433" y="2770513"/>
                  <a:pt x="3082905" y="2767995"/>
                  <a:pt x="3084974" y="2767995"/>
                </a:cubicBezTo>
                <a:lnTo>
                  <a:pt x="3089290" y="2770153"/>
                </a:lnTo>
                <a:lnTo>
                  <a:pt x="3089290" y="2767995"/>
                </a:lnTo>
                <a:cubicBezTo>
                  <a:pt x="3084344" y="2764399"/>
                  <a:pt x="3081871" y="2757295"/>
                  <a:pt x="3081871" y="2746685"/>
                </a:cubicBezTo>
                <a:close/>
                <a:moveTo>
                  <a:pt x="8740386" y="2739806"/>
                </a:moveTo>
                <a:lnTo>
                  <a:pt x="8741465" y="2739806"/>
                </a:lnTo>
                <a:cubicBezTo>
                  <a:pt x="8745961" y="2739806"/>
                  <a:pt x="8753918" y="2745921"/>
                  <a:pt x="8765338" y="2758149"/>
                </a:cubicBezTo>
                <a:cubicBezTo>
                  <a:pt x="8769834" y="2758149"/>
                  <a:pt x="8776308" y="2762511"/>
                  <a:pt x="8784760" y="2771232"/>
                </a:cubicBezTo>
                <a:lnTo>
                  <a:pt x="8785839" y="2778785"/>
                </a:lnTo>
                <a:cubicBezTo>
                  <a:pt x="8785839" y="2783821"/>
                  <a:pt x="8772486" y="2789216"/>
                  <a:pt x="8745781" y="2794970"/>
                </a:cubicBezTo>
                <a:lnTo>
                  <a:pt x="8744702" y="2800365"/>
                </a:lnTo>
                <a:cubicBezTo>
                  <a:pt x="8749108" y="2821496"/>
                  <a:pt x="8753469" y="2838805"/>
                  <a:pt x="8757785" y="2852293"/>
                </a:cubicBezTo>
                <a:lnTo>
                  <a:pt x="8759943" y="2852293"/>
                </a:lnTo>
                <a:cubicBezTo>
                  <a:pt x="8763540" y="2851214"/>
                  <a:pt x="8765338" y="2848696"/>
                  <a:pt x="8765338" y="2844740"/>
                </a:cubicBezTo>
                <a:lnTo>
                  <a:pt x="8772891" y="2833949"/>
                </a:lnTo>
                <a:lnTo>
                  <a:pt x="8778286" y="2833949"/>
                </a:lnTo>
                <a:lnTo>
                  <a:pt x="8778286" y="2832870"/>
                </a:lnTo>
                <a:lnTo>
                  <a:pt x="8776128" y="2829633"/>
                </a:lnTo>
                <a:cubicBezTo>
                  <a:pt x="8776128" y="2821631"/>
                  <a:pt x="8778646" y="2817630"/>
                  <a:pt x="8783681" y="2817630"/>
                </a:cubicBezTo>
                <a:lnTo>
                  <a:pt x="8783681" y="2808998"/>
                </a:lnTo>
                <a:cubicBezTo>
                  <a:pt x="8784400" y="2806840"/>
                  <a:pt x="8786558" y="2805761"/>
                  <a:pt x="8790155" y="2805761"/>
                </a:cubicBezTo>
                <a:cubicBezTo>
                  <a:pt x="8792133" y="2805761"/>
                  <a:pt x="8795730" y="2810077"/>
                  <a:pt x="8800945" y="2818709"/>
                </a:cubicBezTo>
                <a:cubicBezTo>
                  <a:pt x="8803912" y="2820057"/>
                  <a:pt x="8807554" y="2826217"/>
                  <a:pt x="8811870" y="2837187"/>
                </a:cubicBezTo>
                <a:cubicBezTo>
                  <a:pt x="8816905" y="2837726"/>
                  <a:pt x="8819423" y="2839165"/>
                  <a:pt x="8819423" y="2841503"/>
                </a:cubicBezTo>
                <a:lnTo>
                  <a:pt x="8818344" y="2849056"/>
                </a:lnTo>
                <a:lnTo>
                  <a:pt x="8820502" y="2851214"/>
                </a:lnTo>
                <a:lnTo>
                  <a:pt x="8820502" y="2852293"/>
                </a:lnTo>
                <a:cubicBezTo>
                  <a:pt x="8819783" y="2854451"/>
                  <a:pt x="8817625" y="2855530"/>
                  <a:pt x="8814028" y="2855530"/>
                </a:cubicBezTo>
                <a:lnTo>
                  <a:pt x="8807554" y="2853389"/>
                </a:lnTo>
                <a:lnTo>
                  <a:pt x="8807554" y="2853372"/>
                </a:lnTo>
                <a:lnTo>
                  <a:pt x="8807261" y="2853293"/>
                </a:lnTo>
                <a:lnTo>
                  <a:pt x="8797708" y="2850135"/>
                </a:lnTo>
                <a:lnTo>
                  <a:pt x="8797708" y="2846898"/>
                </a:lnTo>
                <a:lnTo>
                  <a:pt x="8796629" y="2846898"/>
                </a:lnTo>
                <a:lnTo>
                  <a:pt x="8795550" y="2850135"/>
                </a:lnTo>
                <a:lnTo>
                  <a:pt x="8807261" y="2853293"/>
                </a:lnTo>
                <a:lnTo>
                  <a:pt x="8807554" y="2853389"/>
                </a:lnTo>
                <a:lnTo>
                  <a:pt x="8807554" y="2854451"/>
                </a:lnTo>
                <a:lnTo>
                  <a:pt x="8798787" y="2858767"/>
                </a:lnTo>
                <a:lnTo>
                  <a:pt x="8797708" y="2858767"/>
                </a:lnTo>
                <a:lnTo>
                  <a:pt x="8796629" y="2857688"/>
                </a:lnTo>
                <a:lnTo>
                  <a:pt x="8795550" y="2857688"/>
                </a:lnTo>
                <a:cubicBezTo>
                  <a:pt x="8795550" y="2858947"/>
                  <a:pt x="8789076" y="2861824"/>
                  <a:pt x="8776128" y="2866320"/>
                </a:cubicBezTo>
                <a:lnTo>
                  <a:pt x="8773970" y="2868478"/>
                </a:lnTo>
                <a:lnTo>
                  <a:pt x="8767496" y="2868478"/>
                </a:lnTo>
                <a:lnTo>
                  <a:pt x="8767496" y="2869557"/>
                </a:lnTo>
                <a:lnTo>
                  <a:pt x="8778286" y="2883719"/>
                </a:lnTo>
                <a:cubicBezTo>
                  <a:pt x="8778286" y="2888214"/>
                  <a:pt x="8784041" y="2892890"/>
                  <a:pt x="8795550" y="2897746"/>
                </a:cubicBezTo>
                <a:cubicBezTo>
                  <a:pt x="8798787" y="2901522"/>
                  <a:pt x="8802429" y="2904040"/>
                  <a:pt x="8806475" y="2905299"/>
                </a:cubicBezTo>
                <a:lnTo>
                  <a:pt x="8808633" y="2910694"/>
                </a:lnTo>
                <a:lnTo>
                  <a:pt x="8809712" y="2909615"/>
                </a:lnTo>
                <a:lnTo>
                  <a:pt x="8810791" y="2909615"/>
                </a:lnTo>
                <a:cubicBezTo>
                  <a:pt x="8814388" y="2909615"/>
                  <a:pt x="8817984" y="2912492"/>
                  <a:pt x="8821581" y="2918247"/>
                </a:cubicBezTo>
                <a:lnTo>
                  <a:pt x="8821581" y="2919326"/>
                </a:lnTo>
                <a:lnTo>
                  <a:pt x="8815107" y="2920405"/>
                </a:lnTo>
                <a:lnTo>
                  <a:pt x="8819423" y="2926879"/>
                </a:lnTo>
                <a:lnTo>
                  <a:pt x="8819423" y="2930251"/>
                </a:lnTo>
                <a:cubicBezTo>
                  <a:pt x="8819063" y="2931869"/>
                  <a:pt x="8816186" y="2933668"/>
                  <a:pt x="8810791" y="2935646"/>
                </a:cubicBezTo>
                <a:lnTo>
                  <a:pt x="8810791" y="2937804"/>
                </a:lnTo>
                <a:lnTo>
                  <a:pt x="8811870" y="2944278"/>
                </a:lnTo>
                <a:lnTo>
                  <a:pt x="8807554" y="2952910"/>
                </a:lnTo>
                <a:lnTo>
                  <a:pt x="8807554" y="2969095"/>
                </a:lnTo>
                <a:cubicBezTo>
                  <a:pt x="8807554" y="2974310"/>
                  <a:pt x="8804991" y="2977547"/>
                  <a:pt x="8799866" y="2978806"/>
                </a:cubicBezTo>
                <a:cubicBezTo>
                  <a:pt x="8783861" y="2965678"/>
                  <a:pt x="8771992" y="2950932"/>
                  <a:pt x="8764259" y="2934567"/>
                </a:cubicBezTo>
                <a:cubicBezTo>
                  <a:pt x="8760482" y="2934567"/>
                  <a:pt x="8755042" y="2931644"/>
                  <a:pt x="8747939" y="2925800"/>
                </a:cubicBezTo>
                <a:lnTo>
                  <a:pt x="8730675" y="2934567"/>
                </a:lnTo>
                <a:lnTo>
                  <a:pt x="8727438" y="2929172"/>
                </a:lnTo>
                <a:lnTo>
                  <a:pt x="8724201" y="2929172"/>
                </a:lnTo>
                <a:cubicBezTo>
                  <a:pt x="8722762" y="2929172"/>
                  <a:pt x="8721683" y="2931689"/>
                  <a:pt x="8720964" y="2936725"/>
                </a:cubicBezTo>
                <a:lnTo>
                  <a:pt x="8726359" y="2941041"/>
                </a:lnTo>
                <a:lnTo>
                  <a:pt x="8722043" y="2957226"/>
                </a:lnTo>
                <a:lnTo>
                  <a:pt x="8723122" y="2960463"/>
                </a:lnTo>
                <a:lnTo>
                  <a:pt x="8720964" y="2965858"/>
                </a:lnTo>
                <a:cubicBezTo>
                  <a:pt x="8721324" y="2970354"/>
                  <a:pt x="8722762" y="2973950"/>
                  <a:pt x="8725280" y="2976648"/>
                </a:cubicBezTo>
                <a:lnTo>
                  <a:pt x="8725280" y="2977727"/>
                </a:lnTo>
                <a:cubicBezTo>
                  <a:pt x="8725280" y="2988966"/>
                  <a:pt x="8716288" y="2998723"/>
                  <a:pt x="8698305" y="3006995"/>
                </a:cubicBezTo>
                <a:lnTo>
                  <a:pt x="8690617" y="3006995"/>
                </a:lnTo>
                <a:cubicBezTo>
                  <a:pt x="8687020" y="3006995"/>
                  <a:pt x="8685222" y="3006276"/>
                  <a:pt x="8685222" y="3004837"/>
                </a:cubicBezTo>
                <a:lnTo>
                  <a:pt x="8677669" y="3008074"/>
                </a:lnTo>
                <a:lnTo>
                  <a:pt x="8671195" y="3005916"/>
                </a:lnTo>
                <a:lnTo>
                  <a:pt x="8664721" y="3006995"/>
                </a:lnTo>
                <a:cubicBezTo>
                  <a:pt x="8659686" y="3003039"/>
                  <a:pt x="8657168" y="2995486"/>
                  <a:pt x="8657168" y="2984336"/>
                </a:cubicBezTo>
                <a:lnTo>
                  <a:pt x="8626821" y="2959384"/>
                </a:lnTo>
                <a:lnTo>
                  <a:pt x="8626821" y="2958305"/>
                </a:lnTo>
                <a:lnTo>
                  <a:pt x="8628979" y="2956147"/>
                </a:lnTo>
                <a:lnTo>
                  <a:pt x="8633295" y="2957226"/>
                </a:lnTo>
                <a:cubicBezTo>
                  <a:pt x="8638330" y="2955428"/>
                  <a:pt x="8640848" y="2953989"/>
                  <a:pt x="8640848" y="2952910"/>
                </a:cubicBezTo>
                <a:lnTo>
                  <a:pt x="8645299" y="2953989"/>
                </a:lnTo>
                <a:lnTo>
                  <a:pt x="8660405" y="2952910"/>
                </a:lnTo>
                <a:lnTo>
                  <a:pt x="8667958" y="2952910"/>
                </a:lnTo>
                <a:lnTo>
                  <a:pt x="8673353" y="2947515"/>
                </a:lnTo>
                <a:lnTo>
                  <a:pt x="8673353" y="2941041"/>
                </a:lnTo>
                <a:cubicBezTo>
                  <a:pt x="8673353" y="2933128"/>
                  <a:pt x="8671554" y="2929172"/>
                  <a:pt x="8667958" y="2929172"/>
                </a:cubicBezTo>
                <a:lnTo>
                  <a:pt x="8666879" y="2929172"/>
                </a:lnTo>
                <a:lnTo>
                  <a:pt x="8652852" y="2934567"/>
                </a:lnTo>
                <a:lnTo>
                  <a:pt x="8649615" y="2930251"/>
                </a:lnTo>
                <a:lnTo>
                  <a:pt x="8650694" y="2925800"/>
                </a:lnTo>
                <a:lnTo>
                  <a:pt x="8648536" y="2919326"/>
                </a:lnTo>
                <a:lnTo>
                  <a:pt x="8649615" y="2918247"/>
                </a:lnTo>
                <a:lnTo>
                  <a:pt x="8659326" y="2918247"/>
                </a:lnTo>
                <a:lnTo>
                  <a:pt x="8670116" y="2921484"/>
                </a:lnTo>
                <a:lnTo>
                  <a:pt x="8671195" y="2920405"/>
                </a:lnTo>
                <a:lnTo>
                  <a:pt x="8671195" y="2919326"/>
                </a:lnTo>
                <a:lnTo>
                  <a:pt x="8670116" y="2910694"/>
                </a:lnTo>
                <a:lnTo>
                  <a:pt x="8674432" y="2897746"/>
                </a:lnTo>
                <a:cubicBezTo>
                  <a:pt x="8672993" y="2894509"/>
                  <a:pt x="8671554" y="2892710"/>
                  <a:pt x="8670116" y="2892351"/>
                </a:cubicBezTo>
                <a:lnTo>
                  <a:pt x="8667958" y="2892351"/>
                </a:lnTo>
                <a:cubicBezTo>
                  <a:pt x="8663282" y="2892351"/>
                  <a:pt x="8658966" y="2894149"/>
                  <a:pt x="8655010" y="2897746"/>
                </a:cubicBezTo>
                <a:lnTo>
                  <a:pt x="8652852" y="2895588"/>
                </a:lnTo>
                <a:lnTo>
                  <a:pt x="8652852" y="2894509"/>
                </a:lnTo>
                <a:cubicBezTo>
                  <a:pt x="8652852" y="2891092"/>
                  <a:pt x="8656089" y="2887855"/>
                  <a:pt x="8662563" y="2884798"/>
                </a:cubicBezTo>
                <a:lnTo>
                  <a:pt x="8664721" y="2884798"/>
                </a:lnTo>
                <a:cubicBezTo>
                  <a:pt x="8667418" y="2886956"/>
                  <a:pt x="8669936" y="2888035"/>
                  <a:pt x="8672274" y="2888035"/>
                </a:cubicBezTo>
                <a:lnTo>
                  <a:pt x="8673353" y="2886956"/>
                </a:lnTo>
                <a:lnTo>
                  <a:pt x="8674432" y="2886956"/>
                </a:lnTo>
                <a:lnTo>
                  <a:pt x="8673353" y="2879403"/>
                </a:lnTo>
                <a:lnTo>
                  <a:pt x="8673353" y="2868478"/>
                </a:lnTo>
                <a:lnTo>
                  <a:pt x="8672274" y="2867399"/>
                </a:lnTo>
                <a:lnTo>
                  <a:pt x="8672274" y="2866320"/>
                </a:lnTo>
                <a:lnTo>
                  <a:pt x="8666879" y="2867399"/>
                </a:lnTo>
                <a:lnTo>
                  <a:pt x="8663642" y="2866320"/>
                </a:lnTo>
                <a:cubicBezTo>
                  <a:pt x="8652852" y="2867399"/>
                  <a:pt x="8647457" y="2871040"/>
                  <a:pt x="8647457" y="2877245"/>
                </a:cubicBezTo>
                <a:lnTo>
                  <a:pt x="8647457" y="2884798"/>
                </a:lnTo>
                <a:lnTo>
                  <a:pt x="8649615" y="2884798"/>
                </a:lnTo>
                <a:lnTo>
                  <a:pt x="8649615" y="2885877"/>
                </a:lnTo>
                <a:lnTo>
                  <a:pt x="8650694" y="2884798"/>
                </a:lnTo>
                <a:lnTo>
                  <a:pt x="8652852" y="2884798"/>
                </a:lnTo>
                <a:lnTo>
                  <a:pt x="8655010" y="2886956"/>
                </a:lnTo>
                <a:lnTo>
                  <a:pt x="8653931" y="2888035"/>
                </a:lnTo>
                <a:lnTo>
                  <a:pt x="8649615" y="2896667"/>
                </a:lnTo>
                <a:lnTo>
                  <a:pt x="8648536" y="2896667"/>
                </a:lnTo>
                <a:cubicBezTo>
                  <a:pt x="8647637" y="2893070"/>
                  <a:pt x="8646558" y="2891272"/>
                  <a:pt x="8645299" y="2891272"/>
                </a:cubicBezTo>
                <a:lnTo>
                  <a:pt x="8643141" y="2891272"/>
                </a:lnTo>
                <a:cubicBezTo>
                  <a:pt x="8640713" y="2892531"/>
                  <a:pt x="8634194" y="2903321"/>
                  <a:pt x="8623584" y="2923642"/>
                </a:cubicBezTo>
                <a:cubicBezTo>
                  <a:pt x="8609017" y="2942075"/>
                  <a:pt x="8597508" y="2953989"/>
                  <a:pt x="8589056" y="2959384"/>
                </a:cubicBezTo>
                <a:cubicBezTo>
                  <a:pt x="8588336" y="2961182"/>
                  <a:pt x="8584695" y="2964060"/>
                  <a:pt x="8578131" y="2968016"/>
                </a:cubicBezTo>
                <a:lnTo>
                  <a:pt x="8573815" y="2964779"/>
                </a:lnTo>
                <a:lnTo>
                  <a:pt x="8572736" y="2964779"/>
                </a:lnTo>
                <a:lnTo>
                  <a:pt x="8571657" y="2965858"/>
                </a:lnTo>
                <a:lnTo>
                  <a:pt x="8570578" y="2965858"/>
                </a:lnTo>
                <a:lnTo>
                  <a:pt x="8571657" y="2971253"/>
                </a:lnTo>
                <a:cubicBezTo>
                  <a:pt x="8568779" y="2974850"/>
                  <a:pt x="8565542" y="2976648"/>
                  <a:pt x="8561946" y="2976648"/>
                </a:cubicBezTo>
                <a:lnTo>
                  <a:pt x="8560867" y="2975569"/>
                </a:lnTo>
                <a:cubicBezTo>
                  <a:pt x="8560867" y="2968376"/>
                  <a:pt x="8564104" y="2961182"/>
                  <a:pt x="8570578" y="2953989"/>
                </a:cubicBezTo>
                <a:cubicBezTo>
                  <a:pt x="8570578" y="2952370"/>
                  <a:pt x="8573815" y="2947695"/>
                  <a:pt x="8580289" y="2939962"/>
                </a:cubicBezTo>
                <a:cubicBezTo>
                  <a:pt x="8586133" y="2931240"/>
                  <a:pt x="8589056" y="2923282"/>
                  <a:pt x="8589056" y="2916089"/>
                </a:cubicBezTo>
                <a:lnTo>
                  <a:pt x="8598767" y="2886956"/>
                </a:lnTo>
                <a:lnTo>
                  <a:pt x="8603083" y="2856609"/>
                </a:lnTo>
                <a:cubicBezTo>
                  <a:pt x="8604521" y="2856609"/>
                  <a:pt x="8605241" y="2854810"/>
                  <a:pt x="8605241" y="2851214"/>
                </a:cubicBezTo>
                <a:lnTo>
                  <a:pt x="8605241" y="2845819"/>
                </a:lnTo>
                <a:lnTo>
                  <a:pt x="8600925" y="2832870"/>
                </a:lnTo>
                <a:lnTo>
                  <a:pt x="8597688" y="2832870"/>
                </a:lnTo>
                <a:lnTo>
                  <a:pt x="8597688" y="2833949"/>
                </a:lnTo>
                <a:lnTo>
                  <a:pt x="8599846" y="2833949"/>
                </a:lnTo>
                <a:lnTo>
                  <a:pt x="8599846" y="2837187"/>
                </a:lnTo>
                <a:lnTo>
                  <a:pt x="8594451" y="2838266"/>
                </a:lnTo>
                <a:cubicBezTo>
                  <a:pt x="8593192" y="2836107"/>
                  <a:pt x="8584155" y="2833949"/>
                  <a:pt x="8567341" y="2831791"/>
                </a:cubicBezTo>
                <a:lnTo>
                  <a:pt x="8567341" y="2829633"/>
                </a:lnTo>
                <a:cubicBezTo>
                  <a:pt x="8567341" y="2828195"/>
                  <a:pt x="8573095" y="2826396"/>
                  <a:pt x="8584605" y="2824238"/>
                </a:cubicBezTo>
                <a:cubicBezTo>
                  <a:pt x="8591169" y="2824598"/>
                  <a:pt x="8594451" y="2825317"/>
                  <a:pt x="8594451" y="2826396"/>
                </a:cubicBezTo>
                <a:lnTo>
                  <a:pt x="8595530" y="2825317"/>
                </a:lnTo>
                <a:lnTo>
                  <a:pt x="8603083" y="2826396"/>
                </a:lnTo>
                <a:cubicBezTo>
                  <a:pt x="8606500" y="2826396"/>
                  <a:pt x="8610456" y="2823474"/>
                  <a:pt x="8614952" y="2817630"/>
                </a:cubicBezTo>
                <a:cubicBezTo>
                  <a:pt x="8617829" y="2817630"/>
                  <a:pt x="8619268" y="2815831"/>
                  <a:pt x="8619268" y="2812235"/>
                </a:cubicBezTo>
                <a:cubicBezTo>
                  <a:pt x="8622505" y="2810077"/>
                  <a:pt x="8625742" y="2808998"/>
                  <a:pt x="8628979" y="2808998"/>
                </a:cubicBezTo>
                <a:cubicBezTo>
                  <a:pt x="8645793" y="2819698"/>
                  <a:pt x="8655909" y="2825138"/>
                  <a:pt x="8659326" y="2825317"/>
                </a:cubicBezTo>
                <a:lnTo>
                  <a:pt x="8664721" y="2835028"/>
                </a:lnTo>
                <a:lnTo>
                  <a:pt x="8667958" y="2835028"/>
                </a:lnTo>
                <a:lnTo>
                  <a:pt x="8673353" y="2827475"/>
                </a:lnTo>
                <a:lnTo>
                  <a:pt x="8673353" y="2821001"/>
                </a:lnTo>
                <a:lnTo>
                  <a:pt x="8674432" y="2814393"/>
                </a:lnTo>
                <a:cubicBezTo>
                  <a:pt x="8671554" y="2810077"/>
                  <a:pt x="8670116" y="2806840"/>
                  <a:pt x="8670116" y="2804682"/>
                </a:cubicBezTo>
                <a:lnTo>
                  <a:pt x="8670116" y="2799286"/>
                </a:lnTo>
                <a:cubicBezTo>
                  <a:pt x="8672993" y="2794970"/>
                  <a:pt x="8675870" y="2792812"/>
                  <a:pt x="8678748" y="2792812"/>
                </a:cubicBezTo>
                <a:cubicBezTo>
                  <a:pt x="8683603" y="2792812"/>
                  <a:pt x="8690122" y="2794611"/>
                  <a:pt x="8698305" y="2798207"/>
                </a:cubicBezTo>
                <a:lnTo>
                  <a:pt x="8706937" y="2800365"/>
                </a:lnTo>
                <a:cubicBezTo>
                  <a:pt x="8712512" y="2792812"/>
                  <a:pt x="8718266" y="2782022"/>
                  <a:pt x="8724201" y="2767995"/>
                </a:cubicBezTo>
                <a:lnTo>
                  <a:pt x="8724201" y="2766916"/>
                </a:lnTo>
                <a:lnTo>
                  <a:pt x="8713411" y="2764623"/>
                </a:lnTo>
                <a:lnTo>
                  <a:pt x="8699384" y="2770153"/>
                </a:lnTo>
                <a:lnTo>
                  <a:pt x="8672274" y="2765702"/>
                </a:lnTo>
                <a:cubicBezTo>
                  <a:pt x="8672274" y="2767411"/>
                  <a:pt x="8670476" y="2768535"/>
                  <a:pt x="8666879" y="2769074"/>
                </a:cubicBezTo>
                <a:lnTo>
                  <a:pt x="8665800" y="2767995"/>
                </a:lnTo>
                <a:lnTo>
                  <a:pt x="8660405" y="2769074"/>
                </a:lnTo>
                <a:lnTo>
                  <a:pt x="8658247" y="2769074"/>
                </a:lnTo>
                <a:lnTo>
                  <a:pt x="8648536" y="2767995"/>
                </a:lnTo>
                <a:lnTo>
                  <a:pt x="8647457" y="2769074"/>
                </a:lnTo>
                <a:lnTo>
                  <a:pt x="8646378" y="2769074"/>
                </a:lnTo>
                <a:lnTo>
                  <a:pt x="8637611" y="2767995"/>
                </a:lnTo>
                <a:lnTo>
                  <a:pt x="8619268" y="2769074"/>
                </a:lnTo>
                <a:cubicBezTo>
                  <a:pt x="8614232" y="2767995"/>
                  <a:pt x="8611715" y="2766512"/>
                  <a:pt x="8611715" y="2764623"/>
                </a:cubicBezTo>
                <a:lnTo>
                  <a:pt x="8611715" y="2763544"/>
                </a:lnTo>
                <a:cubicBezTo>
                  <a:pt x="8611715" y="2758509"/>
                  <a:pt x="8613873" y="2755991"/>
                  <a:pt x="8618189" y="2755991"/>
                </a:cubicBezTo>
                <a:lnTo>
                  <a:pt x="8622505" y="2758149"/>
                </a:lnTo>
                <a:lnTo>
                  <a:pt x="8637611" y="2757070"/>
                </a:lnTo>
                <a:lnTo>
                  <a:pt x="8652852" y="2758149"/>
                </a:lnTo>
                <a:lnTo>
                  <a:pt x="8660405" y="2754912"/>
                </a:lnTo>
                <a:lnTo>
                  <a:pt x="8664721" y="2754912"/>
                </a:lnTo>
                <a:cubicBezTo>
                  <a:pt x="8669936" y="2758509"/>
                  <a:pt x="8673892" y="2760307"/>
                  <a:pt x="8676590" y="2760307"/>
                </a:cubicBezTo>
                <a:lnTo>
                  <a:pt x="8684143" y="2758149"/>
                </a:lnTo>
                <a:cubicBezTo>
                  <a:pt x="8686121" y="2758149"/>
                  <a:pt x="8688998" y="2759948"/>
                  <a:pt x="8692775" y="2763544"/>
                </a:cubicBezTo>
                <a:lnTo>
                  <a:pt x="8698305" y="2762465"/>
                </a:lnTo>
                <a:lnTo>
                  <a:pt x="8698305" y="2759228"/>
                </a:lnTo>
                <a:cubicBezTo>
                  <a:pt x="8696147" y="2759228"/>
                  <a:pt x="8695068" y="2758509"/>
                  <a:pt x="8695068" y="2757070"/>
                </a:cubicBezTo>
                <a:lnTo>
                  <a:pt x="8698305" y="2755991"/>
                </a:lnTo>
                <a:lnTo>
                  <a:pt x="8706937" y="2761386"/>
                </a:lnTo>
                <a:cubicBezTo>
                  <a:pt x="8720604" y="2758689"/>
                  <a:pt x="8727438" y="2756171"/>
                  <a:pt x="8727438" y="2753833"/>
                </a:cubicBezTo>
                <a:cubicBezTo>
                  <a:pt x="8729236" y="2744482"/>
                  <a:pt x="8733552" y="2739806"/>
                  <a:pt x="8740386" y="2739806"/>
                </a:cubicBezTo>
                <a:close/>
                <a:moveTo>
                  <a:pt x="7667210" y="2739806"/>
                </a:moveTo>
                <a:lnTo>
                  <a:pt x="7687576" y="2744122"/>
                </a:lnTo>
                <a:cubicBezTo>
                  <a:pt x="7687576" y="2745561"/>
                  <a:pt x="7688655" y="2746280"/>
                  <a:pt x="7690813" y="2746280"/>
                </a:cubicBezTo>
                <a:lnTo>
                  <a:pt x="7696208" y="2744122"/>
                </a:lnTo>
                <a:cubicBezTo>
                  <a:pt x="7702682" y="2744122"/>
                  <a:pt x="7706998" y="2746280"/>
                  <a:pt x="7709156" y="2750596"/>
                </a:cubicBezTo>
                <a:lnTo>
                  <a:pt x="7709156" y="2751675"/>
                </a:lnTo>
                <a:cubicBezTo>
                  <a:pt x="7707178" y="2755902"/>
                  <a:pt x="7703221" y="2758015"/>
                  <a:pt x="7697287" y="2758015"/>
                </a:cubicBezTo>
                <a:lnTo>
                  <a:pt x="7696208" y="2759094"/>
                </a:lnTo>
                <a:lnTo>
                  <a:pt x="7696208" y="2760173"/>
                </a:lnTo>
                <a:lnTo>
                  <a:pt x="7700524" y="2763410"/>
                </a:lnTo>
                <a:cubicBezTo>
                  <a:pt x="7699804" y="2772222"/>
                  <a:pt x="7698726" y="2777257"/>
                  <a:pt x="7697287" y="2778516"/>
                </a:cubicBezTo>
                <a:lnTo>
                  <a:pt x="7697287" y="2789171"/>
                </a:lnTo>
                <a:lnTo>
                  <a:pt x="7700524" y="2793487"/>
                </a:lnTo>
                <a:lnTo>
                  <a:pt x="7700524" y="2795645"/>
                </a:lnTo>
                <a:cubicBezTo>
                  <a:pt x="7700524" y="2797084"/>
                  <a:pt x="7699445" y="2797803"/>
                  <a:pt x="7697287" y="2797803"/>
                </a:cubicBezTo>
                <a:lnTo>
                  <a:pt x="7696208" y="2798882"/>
                </a:lnTo>
                <a:lnTo>
                  <a:pt x="7696208" y="2802119"/>
                </a:lnTo>
                <a:lnTo>
                  <a:pt x="7698366" y="2802119"/>
                </a:lnTo>
                <a:lnTo>
                  <a:pt x="7698366" y="2803198"/>
                </a:lnTo>
                <a:cubicBezTo>
                  <a:pt x="7699625" y="2801759"/>
                  <a:pt x="7707133" y="2800680"/>
                  <a:pt x="7720890" y="2799961"/>
                </a:cubicBezTo>
                <a:cubicBezTo>
                  <a:pt x="7722508" y="2797803"/>
                  <a:pt x="7724307" y="2796724"/>
                  <a:pt x="7726285" y="2796724"/>
                </a:cubicBezTo>
                <a:lnTo>
                  <a:pt x="7739233" y="2802119"/>
                </a:lnTo>
                <a:cubicBezTo>
                  <a:pt x="7745797" y="2802119"/>
                  <a:pt x="7751147" y="2796364"/>
                  <a:pt x="7755283" y="2784855"/>
                </a:cubicBezTo>
                <a:cubicBezTo>
                  <a:pt x="7763196" y="2780269"/>
                  <a:pt x="7767152" y="2777437"/>
                  <a:pt x="7767152" y="2776358"/>
                </a:cubicBezTo>
                <a:lnTo>
                  <a:pt x="7782124" y="2781753"/>
                </a:lnTo>
                <a:cubicBezTo>
                  <a:pt x="7789856" y="2781753"/>
                  <a:pt x="7796645" y="2786024"/>
                  <a:pt x="7802490" y="2794566"/>
                </a:cubicBezTo>
                <a:cubicBezTo>
                  <a:pt x="7805187" y="2794566"/>
                  <a:pt x="7807345" y="2798163"/>
                  <a:pt x="7808964" y="2805356"/>
                </a:cubicBezTo>
                <a:cubicBezTo>
                  <a:pt x="7808964" y="2806974"/>
                  <a:pt x="7805772" y="2808413"/>
                  <a:pt x="7799388" y="2809672"/>
                </a:cubicBezTo>
                <a:lnTo>
                  <a:pt x="7791834" y="2807514"/>
                </a:lnTo>
                <a:lnTo>
                  <a:pt x="7784282" y="2809672"/>
                </a:lnTo>
                <a:lnTo>
                  <a:pt x="7762836" y="2809672"/>
                </a:lnTo>
                <a:lnTo>
                  <a:pt x="7754204" y="2811830"/>
                </a:lnTo>
                <a:lnTo>
                  <a:pt x="7748809" y="2811830"/>
                </a:lnTo>
                <a:cubicBezTo>
                  <a:pt x="7745392" y="2808233"/>
                  <a:pt x="7741481" y="2806435"/>
                  <a:pt x="7737075" y="2806435"/>
                </a:cubicBezTo>
                <a:lnTo>
                  <a:pt x="7734917" y="2806435"/>
                </a:lnTo>
                <a:cubicBezTo>
                  <a:pt x="7734917" y="2808773"/>
                  <a:pt x="7733119" y="2810571"/>
                  <a:pt x="7729522" y="2811830"/>
                </a:cubicBezTo>
                <a:lnTo>
                  <a:pt x="7714416" y="2804277"/>
                </a:lnTo>
                <a:cubicBezTo>
                  <a:pt x="7714416" y="2805536"/>
                  <a:pt x="7711224" y="2806974"/>
                  <a:pt x="7704840" y="2808593"/>
                </a:cubicBezTo>
                <a:lnTo>
                  <a:pt x="7703761" y="2811830"/>
                </a:lnTo>
                <a:cubicBezTo>
                  <a:pt x="7710864" y="2819473"/>
                  <a:pt x="7714416" y="2824823"/>
                  <a:pt x="7714416" y="2827880"/>
                </a:cubicBezTo>
                <a:cubicBezTo>
                  <a:pt x="7714416" y="2830758"/>
                  <a:pt x="7719811" y="2840064"/>
                  <a:pt x="7730601" y="2855799"/>
                </a:cubicBezTo>
                <a:cubicBezTo>
                  <a:pt x="7734018" y="2855799"/>
                  <a:pt x="7743324" y="2862229"/>
                  <a:pt x="7758520" y="2875087"/>
                </a:cubicBezTo>
                <a:cubicBezTo>
                  <a:pt x="7776594" y="2887135"/>
                  <a:pt x="7793048" y="2894689"/>
                  <a:pt x="7807885" y="2897746"/>
                </a:cubicBezTo>
                <a:lnTo>
                  <a:pt x="7812201" y="2903141"/>
                </a:lnTo>
                <a:cubicBezTo>
                  <a:pt x="7812201" y="2904849"/>
                  <a:pt x="7807210" y="2910199"/>
                  <a:pt x="7797230" y="2919191"/>
                </a:cubicBezTo>
                <a:cubicBezTo>
                  <a:pt x="7793633" y="2924406"/>
                  <a:pt x="7791115" y="2933353"/>
                  <a:pt x="7789676" y="2946031"/>
                </a:cubicBezTo>
                <a:lnTo>
                  <a:pt x="7790756" y="2949268"/>
                </a:lnTo>
                <a:lnTo>
                  <a:pt x="7787518" y="2962216"/>
                </a:lnTo>
                <a:lnTo>
                  <a:pt x="7783202" y="2963295"/>
                </a:lnTo>
                <a:cubicBezTo>
                  <a:pt x="7781944" y="2963295"/>
                  <a:pt x="7779426" y="2960778"/>
                  <a:pt x="7775650" y="2955742"/>
                </a:cubicBezTo>
                <a:cubicBezTo>
                  <a:pt x="7770165" y="2955742"/>
                  <a:pt x="7763736" y="2951066"/>
                  <a:pt x="7756362" y="2941715"/>
                </a:cubicBezTo>
                <a:lnTo>
                  <a:pt x="7756362" y="2940636"/>
                </a:lnTo>
                <a:lnTo>
                  <a:pt x="7759599" y="2940636"/>
                </a:lnTo>
                <a:lnTo>
                  <a:pt x="7762836" y="2942794"/>
                </a:lnTo>
                <a:lnTo>
                  <a:pt x="7767152" y="2939557"/>
                </a:lnTo>
                <a:lnTo>
                  <a:pt x="7766073" y="2938478"/>
                </a:lnTo>
                <a:lnTo>
                  <a:pt x="7764994" y="2938478"/>
                </a:lnTo>
                <a:lnTo>
                  <a:pt x="7762836" y="2940636"/>
                </a:lnTo>
                <a:lnTo>
                  <a:pt x="7760678" y="2940636"/>
                </a:lnTo>
                <a:cubicBezTo>
                  <a:pt x="7760678" y="2939197"/>
                  <a:pt x="7759240" y="2938478"/>
                  <a:pt x="7756362" y="2938478"/>
                </a:cubicBezTo>
                <a:lnTo>
                  <a:pt x="7754204" y="2934162"/>
                </a:lnTo>
                <a:lnTo>
                  <a:pt x="7753125" y="2934162"/>
                </a:lnTo>
                <a:cubicBezTo>
                  <a:pt x="7753125" y="2940636"/>
                  <a:pt x="7746337" y="2945671"/>
                  <a:pt x="7732759" y="2949268"/>
                </a:cubicBezTo>
                <a:lnTo>
                  <a:pt x="7725206" y="2949268"/>
                </a:lnTo>
                <a:lnTo>
                  <a:pt x="7702682" y="2942794"/>
                </a:lnTo>
                <a:lnTo>
                  <a:pt x="7702682" y="2940636"/>
                </a:lnTo>
                <a:cubicBezTo>
                  <a:pt x="7707537" y="2933353"/>
                  <a:pt x="7711089" y="2925845"/>
                  <a:pt x="7713337" y="2918112"/>
                </a:cubicBezTo>
                <a:lnTo>
                  <a:pt x="7719811" y="2911638"/>
                </a:lnTo>
                <a:cubicBezTo>
                  <a:pt x="7726285" y="2911638"/>
                  <a:pt x="7734512" y="2918472"/>
                  <a:pt x="7744493" y="2932139"/>
                </a:cubicBezTo>
                <a:lnTo>
                  <a:pt x="7744493" y="2934162"/>
                </a:lnTo>
                <a:lnTo>
                  <a:pt x="7742335" y="2934162"/>
                </a:lnTo>
                <a:lnTo>
                  <a:pt x="7742335" y="2935241"/>
                </a:lnTo>
                <a:lnTo>
                  <a:pt x="7745572" y="2935241"/>
                </a:lnTo>
                <a:lnTo>
                  <a:pt x="7747730" y="2933218"/>
                </a:lnTo>
                <a:lnTo>
                  <a:pt x="7749888" y="2933218"/>
                </a:lnTo>
                <a:lnTo>
                  <a:pt x="7750967" y="2934162"/>
                </a:lnTo>
                <a:lnTo>
                  <a:pt x="7752046" y="2934162"/>
                </a:lnTo>
                <a:lnTo>
                  <a:pt x="7752046" y="2932139"/>
                </a:lnTo>
                <a:cubicBezTo>
                  <a:pt x="7747730" y="2932139"/>
                  <a:pt x="7745572" y="2929262"/>
                  <a:pt x="7745572" y="2923507"/>
                </a:cubicBezTo>
                <a:cubicBezTo>
                  <a:pt x="7742425" y="2923507"/>
                  <a:pt x="7739593" y="2920270"/>
                  <a:pt x="7737075" y="2913796"/>
                </a:cubicBezTo>
                <a:cubicBezTo>
                  <a:pt x="7733658" y="2912537"/>
                  <a:pt x="7730062" y="2906827"/>
                  <a:pt x="7726285" y="2896667"/>
                </a:cubicBezTo>
                <a:cubicBezTo>
                  <a:pt x="7723408" y="2896667"/>
                  <a:pt x="7721610" y="2893789"/>
                  <a:pt x="7720890" y="2888035"/>
                </a:cubicBezTo>
                <a:cubicBezTo>
                  <a:pt x="7713787" y="2878683"/>
                  <a:pt x="7710235" y="2870456"/>
                  <a:pt x="7710235" y="2863352"/>
                </a:cubicBezTo>
                <a:cubicBezTo>
                  <a:pt x="7708077" y="2862633"/>
                  <a:pt x="7706998" y="2860475"/>
                  <a:pt x="7706998" y="2856878"/>
                </a:cubicBezTo>
                <a:lnTo>
                  <a:pt x="7709156" y="2850404"/>
                </a:lnTo>
                <a:cubicBezTo>
                  <a:pt x="7706278" y="2850404"/>
                  <a:pt x="7703761" y="2849325"/>
                  <a:pt x="7701603" y="2847167"/>
                </a:cubicBezTo>
                <a:lnTo>
                  <a:pt x="7698366" y="2876166"/>
                </a:lnTo>
                <a:lnTo>
                  <a:pt x="7700524" y="2882640"/>
                </a:lnTo>
                <a:lnTo>
                  <a:pt x="7700524" y="2890193"/>
                </a:lnTo>
                <a:cubicBezTo>
                  <a:pt x="7700524" y="2895228"/>
                  <a:pt x="7699445" y="2900578"/>
                  <a:pt x="7697287" y="2906243"/>
                </a:cubicBezTo>
                <a:lnTo>
                  <a:pt x="7699445" y="2917033"/>
                </a:lnTo>
                <a:lnTo>
                  <a:pt x="7697287" y="2923507"/>
                </a:lnTo>
                <a:lnTo>
                  <a:pt x="7698366" y="2933218"/>
                </a:lnTo>
                <a:lnTo>
                  <a:pt x="7697287" y="2938478"/>
                </a:lnTo>
                <a:lnTo>
                  <a:pt x="7698366" y="2939557"/>
                </a:lnTo>
                <a:lnTo>
                  <a:pt x="7698366" y="2940636"/>
                </a:lnTo>
                <a:lnTo>
                  <a:pt x="7697287" y="2941715"/>
                </a:lnTo>
                <a:cubicBezTo>
                  <a:pt x="7698006" y="2947110"/>
                  <a:pt x="7699085" y="2950707"/>
                  <a:pt x="7700524" y="2952505"/>
                </a:cubicBezTo>
                <a:cubicBezTo>
                  <a:pt x="7700524" y="2956461"/>
                  <a:pt x="7699445" y="2960373"/>
                  <a:pt x="7697287" y="2964239"/>
                </a:cubicBezTo>
                <a:lnTo>
                  <a:pt x="7699445" y="2970713"/>
                </a:lnTo>
                <a:lnTo>
                  <a:pt x="7699445" y="2975029"/>
                </a:lnTo>
                <a:lnTo>
                  <a:pt x="7697287" y="2977187"/>
                </a:lnTo>
                <a:lnTo>
                  <a:pt x="7696208" y="2973950"/>
                </a:lnTo>
                <a:lnTo>
                  <a:pt x="7695129" y="2973950"/>
                </a:lnTo>
                <a:lnTo>
                  <a:pt x="7695129" y="2977187"/>
                </a:lnTo>
                <a:cubicBezTo>
                  <a:pt x="7697287" y="2977187"/>
                  <a:pt x="7698366" y="2977907"/>
                  <a:pt x="7698366" y="2979345"/>
                </a:cubicBezTo>
                <a:lnTo>
                  <a:pt x="7698366" y="2981503"/>
                </a:lnTo>
                <a:lnTo>
                  <a:pt x="7697287" y="2985819"/>
                </a:lnTo>
                <a:lnTo>
                  <a:pt x="7699445" y="2995395"/>
                </a:lnTo>
                <a:lnTo>
                  <a:pt x="7696208" y="2999711"/>
                </a:lnTo>
                <a:lnTo>
                  <a:pt x="7690813" y="2999711"/>
                </a:lnTo>
                <a:cubicBezTo>
                  <a:pt x="7690813" y="3003308"/>
                  <a:pt x="7686182" y="3005106"/>
                  <a:pt x="7676921" y="3005106"/>
                </a:cubicBezTo>
                <a:lnTo>
                  <a:pt x="7671526" y="3009422"/>
                </a:lnTo>
                <a:lnTo>
                  <a:pt x="7670447" y="3009422"/>
                </a:lnTo>
                <a:cubicBezTo>
                  <a:pt x="7657588" y="3006185"/>
                  <a:pt x="7651159" y="3000836"/>
                  <a:pt x="7651159" y="2993372"/>
                </a:cubicBezTo>
                <a:lnTo>
                  <a:pt x="7651159" y="2992293"/>
                </a:lnTo>
                <a:lnTo>
                  <a:pt x="7654262" y="2987977"/>
                </a:lnTo>
                <a:cubicBezTo>
                  <a:pt x="7652194" y="2987258"/>
                  <a:pt x="7651159" y="2985100"/>
                  <a:pt x="7651159" y="2981503"/>
                </a:cubicBezTo>
                <a:lnTo>
                  <a:pt x="7654262" y="2980424"/>
                </a:lnTo>
                <a:cubicBezTo>
                  <a:pt x="7651474" y="2976648"/>
                  <a:pt x="7650080" y="2973411"/>
                  <a:pt x="7650080" y="2970713"/>
                </a:cubicBezTo>
                <a:cubicBezTo>
                  <a:pt x="7651429" y="2970354"/>
                  <a:pt x="7652823" y="2968555"/>
                  <a:pt x="7654262" y="2965318"/>
                </a:cubicBezTo>
                <a:cubicBezTo>
                  <a:pt x="7652823" y="2963430"/>
                  <a:pt x="7651789" y="2958799"/>
                  <a:pt x="7651159" y="2951426"/>
                </a:cubicBezTo>
                <a:lnTo>
                  <a:pt x="7652104" y="2946031"/>
                </a:lnTo>
                <a:lnTo>
                  <a:pt x="7651159" y="2944952"/>
                </a:lnTo>
                <a:lnTo>
                  <a:pt x="7645764" y="2946031"/>
                </a:lnTo>
                <a:lnTo>
                  <a:pt x="7643606" y="2946031"/>
                </a:lnTo>
                <a:cubicBezTo>
                  <a:pt x="7638571" y="2946031"/>
                  <a:pt x="7636053" y="2945312"/>
                  <a:pt x="7636053" y="2943873"/>
                </a:cubicBezTo>
                <a:lnTo>
                  <a:pt x="7634974" y="2944952"/>
                </a:lnTo>
                <a:lnTo>
                  <a:pt x="7633895" y="2944952"/>
                </a:lnTo>
                <a:lnTo>
                  <a:pt x="7629579" y="2943873"/>
                </a:lnTo>
                <a:lnTo>
                  <a:pt x="7608134" y="2949268"/>
                </a:lnTo>
                <a:lnTo>
                  <a:pt x="7598423" y="2943873"/>
                </a:lnTo>
                <a:lnTo>
                  <a:pt x="7580215" y="2953584"/>
                </a:lnTo>
                <a:cubicBezTo>
                  <a:pt x="7572302" y="2953584"/>
                  <a:pt x="7564434" y="2956102"/>
                  <a:pt x="7556612" y="2961137"/>
                </a:cubicBezTo>
                <a:lnTo>
                  <a:pt x="7547980" y="2963295"/>
                </a:lnTo>
                <a:lnTo>
                  <a:pt x="7545822" y="2963295"/>
                </a:lnTo>
                <a:lnTo>
                  <a:pt x="7545822" y="2961137"/>
                </a:lnTo>
                <a:cubicBezTo>
                  <a:pt x="7557421" y="2948908"/>
                  <a:pt x="7564929" y="2942794"/>
                  <a:pt x="7568346" y="2942794"/>
                </a:cubicBezTo>
                <a:lnTo>
                  <a:pt x="7568346" y="2941715"/>
                </a:lnTo>
                <a:lnTo>
                  <a:pt x="7567267" y="2937399"/>
                </a:lnTo>
                <a:cubicBezTo>
                  <a:pt x="7567267" y="2935421"/>
                  <a:pt x="7571223" y="2930790"/>
                  <a:pt x="7579136" y="2923507"/>
                </a:cubicBezTo>
                <a:cubicBezTo>
                  <a:pt x="7579136" y="2920630"/>
                  <a:pt x="7583092" y="2918112"/>
                  <a:pt x="7591005" y="2915954"/>
                </a:cubicBezTo>
                <a:cubicBezTo>
                  <a:pt x="7591005" y="2913077"/>
                  <a:pt x="7592758" y="2911638"/>
                  <a:pt x="7596265" y="2911638"/>
                </a:cubicBezTo>
                <a:lnTo>
                  <a:pt x="7594107" y="2909480"/>
                </a:lnTo>
                <a:cubicBezTo>
                  <a:pt x="7595906" y="2903096"/>
                  <a:pt x="7599502" y="2898465"/>
                  <a:pt x="7604897" y="2895588"/>
                </a:cubicBezTo>
                <a:cubicBezTo>
                  <a:pt x="7607774" y="2895588"/>
                  <a:pt x="7609213" y="2894509"/>
                  <a:pt x="7609213" y="2892351"/>
                </a:cubicBezTo>
                <a:lnTo>
                  <a:pt x="7608134" y="2889114"/>
                </a:lnTo>
                <a:cubicBezTo>
                  <a:pt x="7608134" y="2886056"/>
                  <a:pt x="7609932" y="2880347"/>
                  <a:pt x="7613529" y="2871984"/>
                </a:cubicBezTo>
                <a:lnTo>
                  <a:pt x="7628500" y="2837591"/>
                </a:lnTo>
                <a:cubicBezTo>
                  <a:pt x="7628500" y="2831657"/>
                  <a:pt x="7631737" y="2821631"/>
                  <a:pt x="7638211" y="2807514"/>
                </a:cubicBezTo>
                <a:lnTo>
                  <a:pt x="7638211" y="2805356"/>
                </a:lnTo>
                <a:lnTo>
                  <a:pt x="7636053" y="2805356"/>
                </a:lnTo>
                <a:lnTo>
                  <a:pt x="7636053" y="2804277"/>
                </a:lnTo>
                <a:lnTo>
                  <a:pt x="7634974" y="2805356"/>
                </a:lnTo>
                <a:lnTo>
                  <a:pt x="7630658" y="2805356"/>
                </a:lnTo>
                <a:lnTo>
                  <a:pt x="7628500" y="2803198"/>
                </a:lnTo>
                <a:lnTo>
                  <a:pt x="7632816" y="2799961"/>
                </a:lnTo>
                <a:lnTo>
                  <a:pt x="7636053" y="2799961"/>
                </a:lnTo>
                <a:lnTo>
                  <a:pt x="7640369" y="2803198"/>
                </a:lnTo>
                <a:lnTo>
                  <a:pt x="7641448" y="2803198"/>
                </a:lnTo>
                <a:lnTo>
                  <a:pt x="7645764" y="2799961"/>
                </a:lnTo>
                <a:lnTo>
                  <a:pt x="7646843" y="2799961"/>
                </a:lnTo>
                <a:lnTo>
                  <a:pt x="7651159" y="2801040"/>
                </a:lnTo>
                <a:lnTo>
                  <a:pt x="7654262" y="2799961"/>
                </a:lnTo>
                <a:lnTo>
                  <a:pt x="7654262" y="2798882"/>
                </a:lnTo>
                <a:cubicBezTo>
                  <a:pt x="7653362" y="2792588"/>
                  <a:pt x="7651249" y="2787552"/>
                  <a:pt x="7647922" y="2783776"/>
                </a:cubicBezTo>
                <a:lnTo>
                  <a:pt x="7647922" y="2778516"/>
                </a:lnTo>
                <a:lnTo>
                  <a:pt x="7654262" y="2770963"/>
                </a:lnTo>
                <a:lnTo>
                  <a:pt x="7654262" y="2769884"/>
                </a:lnTo>
                <a:lnTo>
                  <a:pt x="7653182" y="2765568"/>
                </a:lnTo>
                <a:lnTo>
                  <a:pt x="7654262" y="2761252"/>
                </a:lnTo>
                <a:lnTo>
                  <a:pt x="7654262" y="2759094"/>
                </a:lnTo>
                <a:cubicBezTo>
                  <a:pt x="7651474" y="2759094"/>
                  <a:pt x="7650080" y="2758015"/>
                  <a:pt x="7650080" y="2755857"/>
                </a:cubicBezTo>
                <a:cubicBezTo>
                  <a:pt x="7650080" y="2749473"/>
                  <a:pt x="7655790" y="2744122"/>
                  <a:pt x="7667210" y="2739806"/>
                </a:cubicBezTo>
                <a:close/>
                <a:moveTo>
                  <a:pt x="7193355" y="2739765"/>
                </a:moveTo>
                <a:lnTo>
                  <a:pt x="7193355" y="2740844"/>
                </a:lnTo>
                <a:lnTo>
                  <a:pt x="7195648" y="2740844"/>
                </a:lnTo>
                <a:lnTo>
                  <a:pt x="7195648" y="2739765"/>
                </a:lnTo>
                <a:close/>
                <a:moveTo>
                  <a:pt x="8092323" y="2739402"/>
                </a:moveTo>
                <a:lnTo>
                  <a:pt x="8098797" y="2740481"/>
                </a:lnTo>
                <a:lnTo>
                  <a:pt x="8113903" y="2739402"/>
                </a:lnTo>
                <a:lnTo>
                  <a:pt x="8114982" y="2739402"/>
                </a:lnTo>
                <a:cubicBezTo>
                  <a:pt x="8123614" y="2739402"/>
                  <a:pt x="8127930" y="2741920"/>
                  <a:pt x="8127930" y="2746955"/>
                </a:cubicBezTo>
                <a:lnTo>
                  <a:pt x="8131167" y="2746955"/>
                </a:lnTo>
                <a:cubicBezTo>
                  <a:pt x="8133865" y="2744797"/>
                  <a:pt x="8137102" y="2743718"/>
                  <a:pt x="8140878" y="2743718"/>
                </a:cubicBezTo>
                <a:cubicBezTo>
                  <a:pt x="8146453" y="2743718"/>
                  <a:pt x="8150095" y="2745516"/>
                  <a:pt x="8151803" y="2749113"/>
                </a:cubicBezTo>
                <a:lnTo>
                  <a:pt x="8151803" y="2755587"/>
                </a:lnTo>
                <a:cubicBezTo>
                  <a:pt x="8151803" y="2757745"/>
                  <a:pt x="8148881" y="2759184"/>
                  <a:pt x="8143036" y="2759903"/>
                </a:cubicBezTo>
                <a:lnTo>
                  <a:pt x="8140878" y="2754508"/>
                </a:lnTo>
                <a:lnTo>
                  <a:pt x="8138720" y="2754508"/>
                </a:lnTo>
                <a:lnTo>
                  <a:pt x="8138720" y="2760982"/>
                </a:lnTo>
                <a:cubicBezTo>
                  <a:pt x="8138720" y="2766557"/>
                  <a:pt x="8140159" y="2769794"/>
                  <a:pt x="8143036" y="2770693"/>
                </a:cubicBezTo>
                <a:lnTo>
                  <a:pt x="8144115" y="2770693"/>
                </a:lnTo>
                <a:lnTo>
                  <a:pt x="8157198" y="2759903"/>
                </a:lnTo>
                <a:cubicBezTo>
                  <a:pt x="8169067" y="2759903"/>
                  <a:pt x="8177340" y="2767501"/>
                  <a:pt x="8182015" y="2782697"/>
                </a:cubicBezTo>
                <a:lnTo>
                  <a:pt x="8182015" y="2783776"/>
                </a:lnTo>
                <a:lnTo>
                  <a:pt x="8177699" y="2782697"/>
                </a:lnTo>
                <a:lnTo>
                  <a:pt x="8169067" y="2785934"/>
                </a:lnTo>
                <a:lnTo>
                  <a:pt x="8160435" y="2785934"/>
                </a:lnTo>
                <a:cubicBezTo>
                  <a:pt x="8156119" y="2785934"/>
                  <a:pt x="8153961" y="2784495"/>
                  <a:pt x="8153961" y="2781618"/>
                </a:cubicBezTo>
                <a:lnTo>
                  <a:pt x="8149510" y="2788092"/>
                </a:lnTo>
                <a:lnTo>
                  <a:pt x="8158277" y="2788092"/>
                </a:lnTo>
                <a:cubicBezTo>
                  <a:pt x="8164751" y="2789171"/>
                  <a:pt x="8167988" y="2792048"/>
                  <a:pt x="8167988" y="2796724"/>
                </a:cubicBezTo>
                <a:cubicBezTo>
                  <a:pt x="8167988" y="2800321"/>
                  <a:pt x="8162189" y="2805356"/>
                  <a:pt x="8150589" y="2811830"/>
                </a:cubicBezTo>
                <a:cubicBezTo>
                  <a:pt x="8149331" y="2816865"/>
                  <a:pt x="8147173" y="2819383"/>
                  <a:pt x="8144115" y="2819383"/>
                </a:cubicBezTo>
                <a:lnTo>
                  <a:pt x="8145194" y="2824778"/>
                </a:lnTo>
                <a:lnTo>
                  <a:pt x="8144115" y="2825857"/>
                </a:lnTo>
                <a:lnTo>
                  <a:pt x="8143036" y="2824778"/>
                </a:lnTo>
                <a:lnTo>
                  <a:pt x="8137641" y="2824778"/>
                </a:lnTo>
                <a:lnTo>
                  <a:pt x="8135483" y="2826936"/>
                </a:lnTo>
                <a:lnTo>
                  <a:pt x="8139799" y="2828015"/>
                </a:lnTo>
                <a:lnTo>
                  <a:pt x="8144115" y="2826936"/>
                </a:lnTo>
                <a:lnTo>
                  <a:pt x="8147352" y="2830173"/>
                </a:lnTo>
                <a:lnTo>
                  <a:pt x="8151803" y="2829094"/>
                </a:lnTo>
                <a:lnTo>
                  <a:pt x="8152882" y="2830173"/>
                </a:lnTo>
                <a:lnTo>
                  <a:pt x="8153961" y="2826936"/>
                </a:lnTo>
                <a:lnTo>
                  <a:pt x="8152882" y="2825857"/>
                </a:lnTo>
                <a:lnTo>
                  <a:pt x="8152882" y="2823699"/>
                </a:lnTo>
                <a:cubicBezTo>
                  <a:pt x="8158098" y="2816685"/>
                  <a:pt x="8163492" y="2810931"/>
                  <a:pt x="8169067" y="2806435"/>
                </a:cubicBezTo>
                <a:lnTo>
                  <a:pt x="8170146" y="2806435"/>
                </a:lnTo>
                <a:cubicBezTo>
                  <a:pt x="8178419" y="2806435"/>
                  <a:pt x="8187051" y="2813988"/>
                  <a:pt x="8196042" y="2829094"/>
                </a:cubicBezTo>
                <a:lnTo>
                  <a:pt x="8196042" y="2830173"/>
                </a:lnTo>
                <a:lnTo>
                  <a:pt x="8198200" y="2830173"/>
                </a:lnTo>
                <a:cubicBezTo>
                  <a:pt x="8200358" y="2829633"/>
                  <a:pt x="8201437" y="2826756"/>
                  <a:pt x="8201437" y="2821541"/>
                </a:cubicBezTo>
                <a:lnTo>
                  <a:pt x="8201437" y="2820462"/>
                </a:lnTo>
                <a:cubicBezTo>
                  <a:pt x="8198560" y="2820462"/>
                  <a:pt x="8197121" y="2818304"/>
                  <a:pt x="8197121" y="2813988"/>
                </a:cubicBezTo>
                <a:lnTo>
                  <a:pt x="8197121" y="2812909"/>
                </a:lnTo>
                <a:lnTo>
                  <a:pt x="8203595" y="2803198"/>
                </a:lnTo>
                <a:lnTo>
                  <a:pt x="8201437" y="2796724"/>
                </a:lnTo>
                <a:lnTo>
                  <a:pt x="8203595" y="2791329"/>
                </a:lnTo>
                <a:lnTo>
                  <a:pt x="8202516" y="2790250"/>
                </a:lnTo>
                <a:lnTo>
                  <a:pt x="8202516" y="2789171"/>
                </a:lnTo>
                <a:cubicBezTo>
                  <a:pt x="8203056" y="2767501"/>
                  <a:pt x="8204495" y="2756666"/>
                  <a:pt x="8206832" y="2756666"/>
                </a:cubicBezTo>
                <a:lnTo>
                  <a:pt x="8205754" y="2745876"/>
                </a:lnTo>
                <a:cubicBezTo>
                  <a:pt x="8205754" y="2741560"/>
                  <a:pt x="8210834" y="2739402"/>
                  <a:pt x="8220994" y="2739402"/>
                </a:cubicBezTo>
                <a:cubicBezTo>
                  <a:pt x="8229267" y="2746955"/>
                  <a:pt x="8237539" y="2750911"/>
                  <a:pt x="8245812" y="2751271"/>
                </a:cubicBezTo>
                <a:lnTo>
                  <a:pt x="8246890" y="2755587"/>
                </a:lnTo>
                <a:lnTo>
                  <a:pt x="8245812" y="2756666"/>
                </a:lnTo>
                <a:lnTo>
                  <a:pt x="8251206" y="2758824"/>
                </a:lnTo>
                <a:lnTo>
                  <a:pt x="8251206" y="2759903"/>
                </a:lnTo>
                <a:cubicBezTo>
                  <a:pt x="8249768" y="2761521"/>
                  <a:pt x="8247970" y="2767681"/>
                  <a:pt x="8245812" y="2778381"/>
                </a:cubicBezTo>
                <a:lnTo>
                  <a:pt x="8243654" y="2778381"/>
                </a:lnTo>
                <a:lnTo>
                  <a:pt x="8243654" y="2785934"/>
                </a:lnTo>
                <a:lnTo>
                  <a:pt x="8238258" y="2804277"/>
                </a:lnTo>
                <a:lnTo>
                  <a:pt x="8238258" y="2805356"/>
                </a:lnTo>
                <a:lnTo>
                  <a:pt x="8249048" y="2804277"/>
                </a:lnTo>
                <a:lnTo>
                  <a:pt x="8257680" y="2808593"/>
                </a:lnTo>
                <a:lnTo>
                  <a:pt x="8271708" y="2804277"/>
                </a:lnTo>
                <a:lnTo>
                  <a:pt x="8272786" y="2805356"/>
                </a:lnTo>
                <a:lnTo>
                  <a:pt x="8274945" y="2805356"/>
                </a:lnTo>
                <a:lnTo>
                  <a:pt x="8274945" y="2804277"/>
                </a:lnTo>
                <a:cubicBezTo>
                  <a:pt x="8272786" y="2804277"/>
                  <a:pt x="8271708" y="2803558"/>
                  <a:pt x="8271708" y="2802119"/>
                </a:cubicBezTo>
                <a:lnTo>
                  <a:pt x="8271708" y="2801040"/>
                </a:lnTo>
                <a:lnTo>
                  <a:pt x="8283577" y="2782697"/>
                </a:lnTo>
                <a:lnTo>
                  <a:pt x="8284790" y="2782697"/>
                </a:lnTo>
                <a:cubicBezTo>
                  <a:pt x="8286948" y="2782697"/>
                  <a:pt x="8292344" y="2785934"/>
                  <a:pt x="8300976" y="2792408"/>
                </a:cubicBezTo>
                <a:lnTo>
                  <a:pt x="8304212" y="2793487"/>
                </a:lnTo>
                <a:lnTo>
                  <a:pt x="8307450" y="2792408"/>
                </a:lnTo>
                <a:cubicBezTo>
                  <a:pt x="8311766" y="2798522"/>
                  <a:pt x="8313924" y="2802838"/>
                  <a:pt x="8313924" y="2805356"/>
                </a:cubicBezTo>
                <a:lnTo>
                  <a:pt x="8313924" y="2807514"/>
                </a:lnTo>
                <a:lnTo>
                  <a:pt x="8307450" y="2813988"/>
                </a:lnTo>
                <a:lnTo>
                  <a:pt x="8304212" y="2810751"/>
                </a:lnTo>
                <a:lnTo>
                  <a:pt x="8304212" y="2811830"/>
                </a:lnTo>
                <a:lnTo>
                  <a:pt x="8305292" y="2815067"/>
                </a:lnTo>
                <a:lnTo>
                  <a:pt x="8298818" y="2820462"/>
                </a:lnTo>
                <a:cubicBezTo>
                  <a:pt x="8291444" y="2817764"/>
                  <a:pt x="8284206" y="2813089"/>
                  <a:pt x="8277103" y="2806435"/>
                </a:cubicBezTo>
                <a:lnTo>
                  <a:pt x="8277103" y="2807514"/>
                </a:lnTo>
                <a:lnTo>
                  <a:pt x="8281419" y="2815067"/>
                </a:lnTo>
                <a:lnTo>
                  <a:pt x="8282498" y="2813988"/>
                </a:lnTo>
                <a:lnTo>
                  <a:pt x="8283577" y="2813988"/>
                </a:lnTo>
                <a:cubicBezTo>
                  <a:pt x="8284746" y="2813988"/>
                  <a:pt x="8285870" y="2815427"/>
                  <a:pt x="8286948" y="2818304"/>
                </a:cubicBezTo>
                <a:lnTo>
                  <a:pt x="8288028" y="2817225"/>
                </a:lnTo>
                <a:lnTo>
                  <a:pt x="8289106" y="2817225"/>
                </a:lnTo>
                <a:lnTo>
                  <a:pt x="8299896" y="2824778"/>
                </a:lnTo>
                <a:cubicBezTo>
                  <a:pt x="8296120" y="2855799"/>
                  <a:pt x="8292164" y="2871310"/>
                  <a:pt x="8288028" y="2871310"/>
                </a:cubicBezTo>
                <a:lnTo>
                  <a:pt x="8288028" y="2872389"/>
                </a:lnTo>
                <a:lnTo>
                  <a:pt x="8289106" y="2876705"/>
                </a:lnTo>
                <a:lnTo>
                  <a:pt x="8284790" y="2883179"/>
                </a:lnTo>
                <a:lnTo>
                  <a:pt x="8285870" y="2891811"/>
                </a:lnTo>
                <a:lnTo>
                  <a:pt x="8272786" y="2927553"/>
                </a:lnTo>
                <a:cubicBezTo>
                  <a:pt x="8272786" y="2928992"/>
                  <a:pt x="8274945" y="2930431"/>
                  <a:pt x="8279261" y="2931869"/>
                </a:cubicBezTo>
                <a:cubicBezTo>
                  <a:pt x="8279261" y="2934747"/>
                  <a:pt x="8282902" y="2936185"/>
                  <a:pt x="8290186" y="2936185"/>
                </a:cubicBezTo>
                <a:cubicBezTo>
                  <a:pt x="8290725" y="2938523"/>
                  <a:pt x="8296120" y="2941760"/>
                  <a:pt x="8306370" y="2945896"/>
                </a:cubicBezTo>
                <a:cubicBezTo>
                  <a:pt x="8313384" y="2950932"/>
                  <a:pt x="8316981" y="2954169"/>
                  <a:pt x="8317161" y="2955607"/>
                </a:cubicBezTo>
                <a:lnTo>
                  <a:pt x="8317161" y="2956686"/>
                </a:lnTo>
                <a:lnTo>
                  <a:pt x="8294502" y="2999981"/>
                </a:lnTo>
                <a:lnTo>
                  <a:pt x="8293422" y="2999981"/>
                </a:lnTo>
                <a:cubicBezTo>
                  <a:pt x="8290905" y="2999981"/>
                  <a:pt x="8282228" y="2994227"/>
                  <a:pt x="8267392" y="2982717"/>
                </a:cubicBezTo>
                <a:cubicBezTo>
                  <a:pt x="8252286" y="2979840"/>
                  <a:pt x="8244732" y="2975479"/>
                  <a:pt x="8244732" y="2969634"/>
                </a:cubicBezTo>
                <a:lnTo>
                  <a:pt x="8240416" y="2967476"/>
                </a:lnTo>
                <a:cubicBezTo>
                  <a:pt x="8228547" y="2972601"/>
                  <a:pt x="8219870" y="2978401"/>
                  <a:pt x="8214386" y="2984875"/>
                </a:cubicBezTo>
                <a:cubicBezTo>
                  <a:pt x="8201258" y="2990810"/>
                  <a:pt x="8191547" y="2996924"/>
                  <a:pt x="8185252" y="3003218"/>
                </a:cubicBezTo>
                <a:lnTo>
                  <a:pt x="8180936" y="3004297"/>
                </a:lnTo>
                <a:lnTo>
                  <a:pt x="8165830" y="3001060"/>
                </a:lnTo>
                <a:lnTo>
                  <a:pt x="8159356" y="3003218"/>
                </a:lnTo>
                <a:lnTo>
                  <a:pt x="8158277" y="3002139"/>
                </a:lnTo>
                <a:lnTo>
                  <a:pt x="8158277" y="3001060"/>
                </a:lnTo>
                <a:cubicBezTo>
                  <a:pt x="8164032" y="3000701"/>
                  <a:pt x="8166909" y="2998543"/>
                  <a:pt x="8166909" y="2994586"/>
                </a:cubicBezTo>
                <a:cubicBezTo>
                  <a:pt x="8172484" y="2988832"/>
                  <a:pt x="8181836" y="2982358"/>
                  <a:pt x="8194963" y="2975164"/>
                </a:cubicBezTo>
                <a:cubicBezTo>
                  <a:pt x="8205034" y="2962666"/>
                  <a:pt x="8212992" y="2956147"/>
                  <a:pt x="8218836" y="2955607"/>
                </a:cubicBezTo>
                <a:cubicBezTo>
                  <a:pt x="8219556" y="2947695"/>
                  <a:pt x="8221354" y="2943738"/>
                  <a:pt x="8224231" y="2943738"/>
                </a:cubicBezTo>
                <a:lnTo>
                  <a:pt x="8222073" y="2940501"/>
                </a:lnTo>
                <a:cubicBezTo>
                  <a:pt x="8223512" y="2940501"/>
                  <a:pt x="8224231" y="2939422"/>
                  <a:pt x="8224231" y="2937264"/>
                </a:cubicBezTo>
                <a:cubicBezTo>
                  <a:pt x="8224231" y="2932229"/>
                  <a:pt x="8223512" y="2929711"/>
                  <a:pt x="8222073" y="2929711"/>
                </a:cubicBezTo>
                <a:lnTo>
                  <a:pt x="8223152" y="2922158"/>
                </a:lnTo>
                <a:lnTo>
                  <a:pt x="8223152" y="2911368"/>
                </a:lnTo>
                <a:lnTo>
                  <a:pt x="8228547" y="2904759"/>
                </a:lnTo>
                <a:lnTo>
                  <a:pt x="8228547" y="2901522"/>
                </a:lnTo>
                <a:cubicBezTo>
                  <a:pt x="8228547" y="2900084"/>
                  <a:pt x="8227468" y="2899364"/>
                  <a:pt x="8225310" y="2899364"/>
                </a:cubicBezTo>
                <a:cubicBezTo>
                  <a:pt x="8222253" y="2899364"/>
                  <a:pt x="8220095" y="2891452"/>
                  <a:pt x="8218836" y="2875626"/>
                </a:cubicBezTo>
                <a:cubicBezTo>
                  <a:pt x="8216229" y="2875626"/>
                  <a:pt x="8214386" y="2868792"/>
                  <a:pt x="8213306" y="2855125"/>
                </a:cubicBezTo>
                <a:lnTo>
                  <a:pt x="8190647" y="2879942"/>
                </a:lnTo>
                <a:lnTo>
                  <a:pt x="8185252" y="2881021"/>
                </a:lnTo>
                <a:lnTo>
                  <a:pt x="8184173" y="2879942"/>
                </a:lnTo>
                <a:lnTo>
                  <a:pt x="8184173" y="2877784"/>
                </a:lnTo>
                <a:lnTo>
                  <a:pt x="8187410" y="2871310"/>
                </a:lnTo>
                <a:lnTo>
                  <a:pt x="8186331" y="2870231"/>
                </a:lnTo>
                <a:lnTo>
                  <a:pt x="8185252" y="2870231"/>
                </a:lnTo>
                <a:cubicBezTo>
                  <a:pt x="8182375" y="2870591"/>
                  <a:pt x="8178419" y="2874187"/>
                  <a:pt x="8173383" y="2881021"/>
                </a:cubicBezTo>
                <a:cubicBezTo>
                  <a:pt x="8170866" y="2881381"/>
                  <a:pt x="8167988" y="2883539"/>
                  <a:pt x="8164751" y="2887495"/>
                </a:cubicBezTo>
                <a:lnTo>
                  <a:pt x="8160435" y="2887495"/>
                </a:lnTo>
                <a:cubicBezTo>
                  <a:pt x="8164751" y="2891452"/>
                  <a:pt x="8166909" y="2895768"/>
                  <a:pt x="8166909" y="2900443"/>
                </a:cubicBezTo>
                <a:lnTo>
                  <a:pt x="8165830" y="2901522"/>
                </a:lnTo>
                <a:cubicBezTo>
                  <a:pt x="8165830" y="2902961"/>
                  <a:pt x="8164032" y="2903680"/>
                  <a:pt x="8160435" y="2903680"/>
                </a:cubicBezTo>
                <a:lnTo>
                  <a:pt x="8159356" y="2904759"/>
                </a:lnTo>
                <a:lnTo>
                  <a:pt x="8159356" y="2907052"/>
                </a:lnTo>
                <a:cubicBezTo>
                  <a:pt x="8159896" y="2911368"/>
                  <a:pt x="8160975" y="2913526"/>
                  <a:pt x="8162593" y="2913526"/>
                </a:cubicBezTo>
                <a:lnTo>
                  <a:pt x="8164751" y="2913526"/>
                </a:lnTo>
                <a:cubicBezTo>
                  <a:pt x="8167269" y="2905524"/>
                  <a:pt x="8171225" y="2901522"/>
                  <a:pt x="8176620" y="2901522"/>
                </a:cubicBezTo>
                <a:lnTo>
                  <a:pt x="8185252" y="2905838"/>
                </a:lnTo>
                <a:lnTo>
                  <a:pt x="8194963" y="2904759"/>
                </a:lnTo>
                <a:lnTo>
                  <a:pt x="8196042" y="2905838"/>
                </a:lnTo>
                <a:lnTo>
                  <a:pt x="8196042" y="2907052"/>
                </a:lnTo>
                <a:cubicBezTo>
                  <a:pt x="8196042" y="2909570"/>
                  <a:pt x="8190647" y="2912087"/>
                  <a:pt x="8179857" y="2914605"/>
                </a:cubicBezTo>
                <a:cubicBezTo>
                  <a:pt x="8178059" y="2917842"/>
                  <a:pt x="8171945" y="2921798"/>
                  <a:pt x="8161514" y="2926474"/>
                </a:cubicBezTo>
                <a:cubicBezTo>
                  <a:pt x="8160076" y="2933128"/>
                  <a:pt x="8159356" y="2942479"/>
                  <a:pt x="8159356" y="2954528"/>
                </a:cubicBezTo>
                <a:lnTo>
                  <a:pt x="8160435" y="2958844"/>
                </a:lnTo>
                <a:lnTo>
                  <a:pt x="8159356" y="2962081"/>
                </a:lnTo>
                <a:lnTo>
                  <a:pt x="8160435" y="2967476"/>
                </a:lnTo>
                <a:lnTo>
                  <a:pt x="8157198" y="2974085"/>
                </a:lnTo>
                <a:lnTo>
                  <a:pt x="8158277" y="2982717"/>
                </a:lnTo>
                <a:cubicBezTo>
                  <a:pt x="8158277" y="2988472"/>
                  <a:pt x="8156119" y="2991349"/>
                  <a:pt x="8151803" y="2991349"/>
                </a:cubicBezTo>
                <a:cubicBezTo>
                  <a:pt x="8145959" y="2991349"/>
                  <a:pt x="8143036" y="2993507"/>
                  <a:pt x="8143036" y="2997823"/>
                </a:cubicBezTo>
                <a:cubicBezTo>
                  <a:pt x="8139260" y="3001420"/>
                  <a:pt x="8136023" y="3003218"/>
                  <a:pt x="8133325" y="3003218"/>
                </a:cubicBezTo>
                <a:lnTo>
                  <a:pt x="8129009" y="3003218"/>
                </a:lnTo>
                <a:lnTo>
                  <a:pt x="8124693" y="2999981"/>
                </a:lnTo>
                <a:lnTo>
                  <a:pt x="8118219" y="3005376"/>
                </a:lnTo>
                <a:lnTo>
                  <a:pt x="8112824" y="3005376"/>
                </a:lnTo>
                <a:cubicBezTo>
                  <a:pt x="8106170" y="3005376"/>
                  <a:pt x="8101495" y="3003938"/>
                  <a:pt x="8098797" y="3001060"/>
                </a:cubicBezTo>
                <a:lnTo>
                  <a:pt x="8099876" y="2990270"/>
                </a:lnTo>
                <a:cubicBezTo>
                  <a:pt x="8096459" y="2977952"/>
                  <a:pt x="8091784" y="2971792"/>
                  <a:pt x="8085849" y="2971792"/>
                </a:cubicBezTo>
                <a:cubicBezTo>
                  <a:pt x="8080724" y="2968196"/>
                  <a:pt x="8078161" y="2964959"/>
                  <a:pt x="8078161" y="2962081"/>
                </a:cubicBezTo>
                <a:lnTo>
                  <a:pt x="8082477" y="2958844"/>
                </a:lnTo>
                <a:lnTo>
                  <a:pt x="8085849" y="2958844"/>
                </a:lnTo>
                <a:lnTo>
                  <a:pt x="8096639" y="2963160"/>
                </a:lnTo>
                <a:cubicBezTo>
                  <a:pt x="8108868" y="2963160"/>
                  <a:pt x="8114982" y="2960283"/>
                  <a:pt x="8114982" y="2954528"/>
                </a:cubicBezTo>
                <a:lnTo>
                  <a:pt x="8114982" y="2943738"/>
                </a:lnTo>
                <a:lnTo>
                  <a:pt x="8113903" y="2942659"/>
                </a:lnTo>
                <a:lnTo>
                  <a:pt x="8113903" y="2941580"/>
                </a:lnTo>
                <a:lnTo>
                  <a:pt x="8106350" y="2942659"/>
                </a:lnTo>
                <a:lnTo>
                  <a:pt x="8099876" y="2941580"/>
                </a:lnTo>
                <a:cubicBezTo>
                  <a:pt x="8089536" y="2944458"/>
                  <a:pt x="8081578" y="2949493"/>
                  <a:pt x="8076003" y="2956686"/>
                </a:cubicBezTo>
                <a:lnTo>
                  <a:pt x="8073845" y="2956686"/>
                </a:lnTo>
                <a:cubicBezTo>
                  <a:pt x="8064494" y="2946436"/>
                  <a:pt x="8059818" y="2938163"/>
                  <a:pt x="8059818" y="2931869"/>
                </a:cubicBezTo>
                <a:lnTo>
                  <a:pt x="8059818" y="2921079"/>
                </a:lnTo>
                <a:cubicBezTo>
                  <a:pt x="8059818" y="2917482"/>
                  <a:pt x="8057301" y="2914605"/>
                  <a:pt x="8052265" y="2912447"/>
                </a:cubicBezTo>
                <a:lnTo>
                  <a:pt x="8052265" y="2911368"/>
                </a:lnTo>
                <a:cubicBezTo>
                  <a:pt x="8065213" y="2899229"/>
                  <a:pt x="8071687" y="2890912"/>
                  <a:pt x="8071687" y="2886416"/>
                </a:cubicBezTo>
                <a:cubicBezTo>
                  <a:pt x="8076723" y="2882999"/>
                  <a:pt x="8079240" y="2879043"/>
                  <a:pt x="8079240" y="2874547"/>
                </a:cubicBezTo>
                <a:lnTo>
                  <a:pt x="8080319" y="2865915"/>
                </a:lnTo>
                <a:lnTo>
                  <a:pt x="8077082" y="2864836"/>
                </a:lnTo>
                <a:lnTo>
                  <a:pt x="8068450" y="2868073"/>
                </a:lnTo>
                <a:lnTo>
                  <a:pt x="8065213" y="2868073"/>
                </a:lnTo>
                <a:cubicBezTo>
                  <a:pt x="8063595" y="2868073"/>
                  <a:pt x="8062156" y="2865555"/>
                  <a:pt x="8060897" y="2860520"/>
                </a:cubicBezTo>
                <a:cubicBezTo>
                  <a:pt x="8061976" y="2857643"/>
                  <a:pt x="8063055" y="2856204"/>
                  <a:pt x="8064134" y="2856204"/>
                </a:cubicBezTo>
                <a:cubicBezTo>
                  <a:pt x="8065573" y="2856204"/>
                  <a:pt x="8066292" y="2858002"/>
                  <a:pt x="8066292" y="2861599"/>
                </a:cubicBezTo>
                <a:lnTo>
                  <a:pt x="8067371" y="2862678"/>
                </a:lnTo>
                <a:lnTo>
                  <a:pt x="8068450" y="2862678"/>
                </a:lnTo>
                <a:lnTo>
                  <a:pt x="8074924" y="2860520"/>
                </a:lnTo>
                <a:lnTo>
                  <a:pt x="8081398" y="2861599"/>
                </a:lnTo>
                <a:lnTo>
                  <a:pt x="8084635" y="2860520"/>
                </a:lnTo>
                <a:lnTo>
                  <a:pt x="8084635" y="2852967"/>
                </a:lnTo>
                <a:cubicBezTo>
                  <a:pt x="8089041" y="2847212"/>
                  <a:pt x="8091244" y="2842132"/>
                  <a:pt x="8091244" y="2837726"/>
                </a:cubicBezTo>
                <a:lnTo>
                  <a:pt x="8080319" y="2841098"/>
                </a:lnTo>
                <a:lnTo>
                  <a:pt x="8067371" y="2835568"/>
                </a:lnTo>
                <a:lnTo>
                  <a:pt x="8060897" y="2836647"/>
                </a:lnTo>
                <a:lnTo>
                  <a:pt x="8058739" y="2836647"/>
                </a:lnTo>
                <a:cubicBezTo>
                  <a:pt x="8055862" y="2835748"/>
                  <a:pt x="8054423" y="2832511"/>
                  <a:pt x="8054423" y="2826936"/>
                </a:cubicBezTo>
                <a:lnTo>
                  <a:pt x="8055502" y="2825857"/>
                </a:lnTo>
                <a:lnTo>
                  <a:pt x="8059818" y="2825857"/>
                </a:lnTo>
                <a:lnTo>
                  <a:pt x="8068450" y="2828015"/>
                </a:lnTo>
                <a:lnTo>
                  <a:pt x="8078161" y="2825857"/>
                </a:lnTo>
                <a:lnTo>
                  <a:pt x="8091244" y="2826936"/>
                </a:lnTo>
                <a:lnTo>
                  <a:pt x="8092323" y="2825857"/>
                </a:lnTo>
                <a:lnTo>
                  <a:pt x="8092323" y="2809672"/>
                </a:lnTo>
                <a:lnTo>
                  <a:pt x="8094481" y="2803198"/>
                </a:lnTo>
                <a:lnTo>
                  <a:pt x="8093402" y="2791329"/>
                </a:lnTo>
                <a:lnTo>
                  <a:pt x="8093402" y="2788092"/>
                </a:lnTo>
                <a:lnTo>
                  <a:pt x="8091244" y="2785934"/>
                </a:lnTo>
                <a:lnTo>
                  <a:pt x="8089086" y="2785934"/>
                </a:lnTo>
                <a:lnTo>
                  <a:pt x="8072766" y="2787013"/>
                </a:lnTo>
                <a:lnTo>
                  <a:pt x="8063055" y="2784855"/>
                </a:lnTo>
                <a:lnTo>
                  <a:pt x="8057660" y="2785934"/>
                </a:lnTo>
                <a:lnTo>
                  <a:pt x="8056581" y="2784855"/>
                </a:lnTo>
                <a:lnTo>
                  <a:pt x="8056581" y="2783776"/>
                </a:lnTo>
                <a:cubicBezTo>
                  <a:pt x="8058020" y="2776493"/>
                  <a:pt x="8060897" y="2772851"/>
                  <a:pt x="8065213" y="2772851"/>
                </a:cubicBezTo>
                <a:lnTo>
                  <a:pt x="8071687" y="2775144"/>
                </a:lnTo>
                <a:lnTo>
                  <a:pt x="8079240" y="2774065"/>
                </a:lnTo>
                <a:cubicBezTo>
                  <a:pt x="8079240" y="2775504"/>
                  <a:pt x="8082882" y="2776223"/>
                  <a:pt x="8090165" y="2776223"/>
                </a:cubicBezTo>
                <a:lnTo>
                  <a:pt x="8094481" y="2781618"/>
                </a:lnTo>
                <a:lnTo>
                  <a:pt x="8094481" y="2780539"/>
                </a:lnTo>
                <a:lnTo>
                  <a:pt x="8093402" y="2763140"/>
                </a:lnTo>
                <a:lnTo>
                  <a:pt x="8095560" y="2760982"/>
                </a:lnTo>
                <a:lnTo>
                  <a:pt x="8096639" y="2762061"/>
                </a:lnTo>
                <a:lnTo>
                  <a:pt x="8098797" y="2762061"/>
                </a:lnTo>
                <a:lnTo>
                  <a:pt x="8098797" y="2760982"/>
                </a:lnTo>
                <a:cubicBezTo>
                  <a:pt x="8094481" y="2760263"/>
                  <a:pt x="8092323" y="2759184"/>
                  <a:pt x="8092323" y="2757745"/>
                </a:cubicBezTo>
                <a:lnTo>
                  <a:pt x="8092323" y="2755587"/>
                </a:lnTo>
                <a:lnTo>
                  <a:pt x="8093402" y="2748034"/>
                </a:lnTo>
                <a:cubicBezTo>
                  <a:pt x="8090525" y="2746595"/>
                  <a:pt x="8089086" y="2744437"/>
                  <a:pt x="8089086" y="2741560"/>
                </a:cubicBezTo>
                <a:close/>
                <a:moveTo>
                  <a:pt x="5129411" y="2738727"/>
                </a:moveTo>
                <a:lnTo>
                  <a:pt x="5144517" y="2743043"/>
                </a:lnTo>
                <a:lnTo>
                  <a:pt x="5150991" y="2740885"/>
                </a:lnTo>
                <a:cubicBezTo>
                  <a:pt x="5156207" y="2740885"/>
                  <a:pt x="5160882" y="2744482"/>
                  <a:pt x="5165018" y="2751675"/>
                </a:cubicBezTo>
                <a:lnTo>
                  <a:pt x="5168121" y="2749517"/>
                </a:lnTo>
                <a:lnTo>
                  <a:pt x="5172437" y="2752754"/>
                </a:lnTo>
                <a:lnTo>
                  <a:pt x="5186464" y="2752754"/>
                </a:lnTo>
                <a:cubicBezTo>
                  <a:pt x="5188622" y="2752754"/>
                  <a:pt x="5189701" y="2754193"/>
                  <a:pt x="5189701" y="2757070"/>
                </a:cubicBezTo>
                <a:lnTo>
                  <a:pt x="5182148" y="2766647"/>
                </a:lnTo>
                <a:lnTo>
                  <a:pt x="5182148" y="2767726"/>
                </a:lnTo>
                <a:cubicBezTo>
                  <a:pt x="5189341" y="2772761"/>
                  <a:pt x="5192938" y="2776718"/>
                  <a:pt x="5192938" y="2779595"/>
                </a:cubicBezTo>
                <a:lnTo>
                  <a:pt x="5199412" y="2778516"/>
                </a:lnTo>
                <a:cubicBezTo>
                  <a:pt x="5212270" y="2779595"/>
                  <a:pt x="5218699" y="2783911"/>
                  <a:pt x="5218699" y="2791464"/>
                </a:cubicBezTo>
                <a:lnTo>
                  <a:pt x="5219778" y="2791464"/>
                </a:lnTo>
                <a:lnTo>
                  <a:pt x="5228410" y="2789306"/>
                </a:lnTo>
                <a:lnTo>
                  <a:pt x="5230568" y="2789306"/>
                </a:lnTo>
                <a:cubicBezTo>
                  <a:pt x="5234884" y="2789666"/>
                  <a:pt x="5237042" y="2790745"/>
                  <a:pt x="5237042" y="2792543"/>
                </a:cubicBezTo>
                <a:lnTo>
                  <a:pt x="5237042" y="2793622"/>
                </a:lnTo>
                <a:lnTo>
                  <a:pt x="5234884" y="2795780"/>
                </a:lnTo>
                <a:cubicBezTo>
                  <a:pt x="5236323" y="2799017"/>
                  <a:pt x="5237761" y="2800815"/>
                  <a:pt x="5239200" y="2801175"/>
                </a:cubicBezTo>
                <a:lnTo>
                  <a:pt x="5243516" y="2801175"/>
                </a:lnTo>
                <a:cubicBezTo>
                  <a:pt x="5243516" y="2798298"/>
                  <a:pt x="5244955" y="2796859"/>
                  <a:pt x="5247832" y="2796859"/>
                </a:cubicBezTo>
                <a:cubicBezTo>
                  <a:pt x="5265726" y="2800096"/>
                  <a:pt x="5274672" y="2802614"/>
                  <a:pt x="5274672" y="2804412"/>
                </a:cubicBezTo>
                <a:cubicBezTo>
                  <a:pt x="5277190" y="2802254"/>
                  <a:pt x="5281506" y="2801175"/>
                  <a:pt x="5287620" y="2801175"/>
                </a:cubicBezTo>
                <a:lnTo>
                  <a:pt x="5291936" y="2801175"/>
                </a:lnTo>
                <a:lnTo>
                  <a:pt x="5297331" y="2806570"/>
                </a:lnTo>
                <a:lnTo>
                  <a:pt x="5297331" y="2809807"/>
                </a:lnTo>
                <a:cubicBezTo>
                  <a:pt x="5290857" y="2814842"/>
                  <a:pt x="5287620" y="2819833"/>
                  <a:pt x="5287620" y="2824778"/>
                </a:cubicBezTo>
                <a:lnTo>
                  <a:pt x="5280067" y="2843121"/>
                </a:lnTo>
                <a:cubicBezTo>
                  <a:pt x="5281686" y="2843121"/>
                  <a:pt x="5283484" y="2847437"/>
                  <a:pt x="5285462" y="2856069"/>
                </a:cubicBezTo>
                <a:cubicBezTo>
                  <a:pt x="5284923" y="2861824"/>
                  <a:pt x="5282046" y="2864701"/>
                  <a:pt x="5276830" y="2864701"/>
                </a:cubicBezTo>
                <a:cubicBezTo>
                  <a:pt x="5271165" y="2864701"/>
                  <a:pt x="5268333" y="2861464"/>
                  <a:pt x="5268333" y="2854990"/>
                </a:cubicBezTo>
                <a:lnTo>
                  <a:pt x="5264017" y="2854990"/>
                </a:lnTo>
                <a:lnTo>
                  <a:pt x="5255385" y="2852832"/>
                </a:lnTo>
                <a:lnTo>
                  <a:pt x="5254306" y="2853911"/>
                </a:lnTo>
                <a:lnTo>
                  <a:pt x="5253227" y="2853911"/>
                </a:lnTo>
                <a:lnTo>
                  <a:pt x="5247832" y="2852832"/>
                </a:lnTo>
                <a:lnTo>
                  <a:pt x="5247832" y="2853911"/>
                </a:lnTo>
                <a:lnTo>
                  <a:pt x="5248911" y="2860385"/>
                </a:lnTo>
                <a:lnTo>
                  <a:pt x="5248911" y="2861464"/>
                </a:lnTo>
                <a:cubicBezTo>
                  <a:pt x="5248911" y="2863622"/>
                  <a:pt x="5244955" y="2864701"/>
                  <a:pt x="5237042" y="2864701"/>
                </a:cubicBezTo>
                <a:cubicBezTo>
                  <a:pt x="5232546" y="2879537"/>
                  <a:pt x="5224678" y="2894239"/>
                  <a:pt x="5213439" y="2908805"/>
                </a:cubicBezTo>
                <a:cubicBezTo>
                  <a:pt x="5209662" y="2908805"/>
                  <a:pt x="5205346" y="2913436"/>
                  <a:pt x="5200491" y="2922698"/>
                </a:cubicBezTo>
                <a:lnTo>
                  <a:pt x="5201570" y="2934567"/>
                </a:lnTo>
                <a:cubicBezTo>
                  <a:pt x="5195455" y="2939602"/>
                  <a:pt x="5187543" y="2942120"/>
                  <a:pt x="5177832" y="2942120"/>
                </a:cubicBezTo>
                <a:lnTo>
                  <a:pt x="5175674" y="2942120"/>
                </a:lnTo>
                <a:cubicBezTo>
                  <a:pt x="5162816" y="2940142"/>
                  <a:pt x="5156386" y="2934027"/>
                  <a:pt x="5156386" y="2923777"/>
                </a:cubicBezTo>
                <a:lnTo>
                  <a:pt x="5160702" y="2917437"/>
                </a:lnTo>
                <a:cubicBezTo>
                  <a:pt x="5158005" y="2915279"/>
                  <a:pt x="5155487" y="2914200"/>
                  <a:pt x="5153149" y="2914200"/>
                </a:cubicBezTo>
                <a:cubicBezTo>
                  <a:pt x="5149553" y="2916358"/>
                  <a:pt x="5147754" y="2927463"/>
                  <a:pt x="5147754" y="2947515"/>
                </a:cubicBezTo>
                <a:lnTo>
                  <a:pt x="5147754" y="2949673"/>
                </a:lnTo>
                <a:cubicBezTo>
                  <a:pt x="5147754" y="2954708"/>
                  <a:pt x="5150991" y="2957226"/>
                  <a:pt x="5157465" y="2957226"/>
                </a:cubicBezTo>
                <a:lnTo>
                  <a:pt x="5163939" y="2957226"/>
                </a:lnTo>
                <a:cubicBezTo>
                  <a:pt x="5166727" y="2955068"/>
                  <a:pt x="5170638" y="2953989"/>
                  <a:pt x="5175674" y="2953989"/>
                </a:cubicBezTo>
                <a:cubicBezTo>
                  <a:pt x="5185025" y="2955248"/>
                  <a:pt x="5189701" y="2957046"/>
                  <a:pt x="5189701" y="2959384"/>
                </a:cubicBezTo>
                <a:cubicBezTo>
                  <a:pt x="5192938" y="2955068"/>
                  <a:pt x="5196175" y="2952910"/>
                  <a:pt x="5199412" y="2952910"/>
                </a:cubicBezTo>
                <a:cubicBezTo>
                  <a:pt x="5201570" y="2948414"/>
                  <a:pt x="5202649" y="2944458"/>
                  <a:pt x="5202649" y="2941041"/>
                </a:cubicBezTo>
                <a:lnTo>
                  <a:pt x="5214518" y="2928093"/>
                </a:lnTo>
                <a:lnTo>
                  <a:pt x="5216676" y="2928093"/>
                </a:lnTo>
                <a:lnTo>
                  <a:pt x="5219778" y="2931330"/>
                </a:lnTo>
                <a:lnTo>
                  <a:pt x="5218699" y="2935646"/>
                </a:lnTo>
                <a:cubicBezTo>
                  <a:pt x="5218699" y="2938523"/>
                  <a:pt x="5223015" y="2940321"/>
                  <a:pt x="5231647" y="2941041"/>
                </a:cubicBezTo>
                <a:lnTo>
                  <a:pt x="5237042" y="2950752"/>
                </a:lnTo>
                <a:cubicBezTo>
                  <a:pt x="5234884" y="2952910"/>
                  <a:pt x="5231287" y="2953989"/>
                  <a:pt x="5226252" y="2953989"/>
                </a:cubicBezTo>
                <a:lnTo>
                  <a:pt x="5226252" y="2955068"/>
                </a:lnTo>
                <a:lnTo>
                  <a:pt x="5231647" y="2955068"/>
                </a:lnTo>
                <a:lnTo>
                  <a:pt x="5237042" y="2952910"/>
                </a:lnTo>
                <a:lnTo>
                  <a:pt x="5239200" y="2955068"/>
                </a:lnTo>
                <a:lnTo>
                  <a:pt x="5238121" y="2960463"/>
                </a:lnTo>
                <a:lnTo>
                  <a:pt x="5241358" y="2969095"/>
                </a:lnTo>
                <a:cubicBezTo>
                  <a:pt x="5237581" y="2980514"/>
                  <a:pt x="5234344" y="2986224"/>
                  <a:pt x="5231647" y="2986224"/>
                </a:cubicBezTo>
                <a:lnTo>
                  <a:pt x="5227331" y="2982987"/>
                </a:lnTo>
                <a:lnTo>
                  <a:pt x="5226252" y="2982987"/>
                </a:lnTo>
                <a:lnTo>
                  <a:pt x="5224094" y="2985145"/>
                </a:lnTo>
                <a:lnTo>
                  <a:pt x="5224094" y="2991619"/>
                </a:lnTo>
                <a:cubicBezTo>
                  <a:pt x="5221217" y="2991619"/>
                  <a:pt x="5216226" y="2994137"/>
                  <a:pt x="5209123" y="2999172"/>
                </a:cubicBezTo>
                <a:lnTo>
                  <a:pt x="5208044" y="2999172"/>
                </a:lnTo>
                <a:cubicBezTo>
                  <a:pt x="5205346" y="2999172"/>
                  <a:pt x="5202109" y="2997374"/>
                  <a:pt x="5198333" y="2993777"/>
                </a:cubicBezTo>
                <a:lnTo>
                  <a:pt x="5197254" y="2993777"/>
                </a:lnTo>
                <a:cubicBezTo>
                  <a:pt x="5197254" y="2997374"/>
                  <a:pt x="5194017" y="2999172"/>
                  <a:pt x="5187543" y="2999172"/>
                </a:cubicBezTo>
                <a:lnTo>
                  <a:pt x="5184306" y="2998093"/>
                </a:lnTo>
                <a:lnTo>
                  <a:pt x="5183227" y="3001330"/>
                </a:lnTo>
                <a:cubicBezTo>
                  <a:pt x="5179810" y="2999172"/>
                  <a:pt x="5175134" y="2998093"/>
                  <a:pt x="5169200" y="2998093"/>
                </a:cubicBezTo>
                <a:lnTo>
                  <a:pt x="5159623" y="2998093"/>
                </a:lnTo>
                <a:lnTo>
                  <a:pt x="5153149" y="2990540"/>
                </a:lnTo>
                <a:cubicBezTo>
                  <a:pt x="5151171" y="2990540"/>
                  <a:pt x="5149013" y="2993058"/>
                  <a:pt x="5146675" y="2998093"/>
                </a:cubicBezTo>
                <a:lnTo>
                  <a:pt x="5132648" y="2999172"/>
                </a:lnTo>
                <a:cubicBezTo>
                  <a:pt x="5112597" y="2994676"/>
                  <a:pt x="5102571" y="2988562"/>
                  <a:pt x="5102571" y="2980829"/>
                </a:cubicBezTo>
                <a:lnTo>
                  <a:pt x="5102571" y="2979750"/>
                </a:lnTo>
                <a:lnTo>
                  <a:pt x="5103650" y="2942120"/>
                </a:lnTo>
                <a:lnTo>
                  <a:pt x="5100413" y="2929172"/>
                </a:lnTo>
                <a:lnTo>
                  <a:pt x="5102571" y="2925935"/>
                </a:lnTo>
                <a:lnTo>
                  <a:pt x="5102571" y="2924856"/>
                </a:lnTo>
                <a:lnTo>
                  <a:pt x="5100413" y="2907726"/>
                </a:lnTo>
                <a:lnTo>
                  <a:pt x="5100413" y="2904489"/>
                </a:lnTo>
                <a:lnTo>
                  <a:pt x="5104729" y="2901252"/>
                </a:lnTo>
                <a:lnTo>
                  <a:pt x="5111203" y="2903410"/>
                </a:lnTo>
                <a:lnTo>
                  <a:pt x="5113226" y="2901252"/>
                </a:lnTo>
                <a:lnTo>
                  <a:pt x="5126174" y="2901252"/>
                </a:lnTo>
                <a:cubicBezTo>
                  <a:pt x="5128332" y="2903770"/>
                  <a:pt x="5135526" y="2905568"/>
                  <a:pt x="5147754" y="2906647"/>
                </a:cubicBezTo>
                <a:lnTo>
                  <a:pt x="5148833" y="2905568"/>
                </a:lnTo>
                <a:lnTo>
                  <a:pt x="5148833" y="2904489"/>
                </a:lnTo>
                <a:cubicBezTo>
                  <a:pt x="5137324" y="2895857"/>
                  <a:pt x="5131569" y="2889743"/>
                  <a:pt x="5131569" y="2886146"/>
                </a:cubicBezTo>
                <a:cubicBezTo>
                  <a:pt x="5131569" y="2882190"/>
                  <a:pt x="5133008" y="2879672"/>
                  <a:pt x="5135885" y="2878593"/>
                </a:cubicBezTo>
                <a:lnTo>
                  <a:pt x="5140201" y="2878593"/>
                </a:lnTo>
                <a:cubicBezTo>
                  <a:pt x="5149193" y="2878593"/>
                  <a:pt x="5156386" y="2881111"/>
                  <a:pt x="5161781" y="2886146"/>
                </a:cubicBezTo>
                <a:lnTo>
                  <a:pt x="5165962" y="2887225"/>
                </a:lnTo>
                <a:lnTo>
                  <a:pt x="5171358" y="2887225"/>
                </a:lnTo>
                <a:cubicBezTo>
                  <a:pt x="5174235" y="2887225"/>
                  <a:pt x="5176753" y="2880796"/>
                  <a:pt x="5178911" y="2867938"/>
                </a:cubicBezTo>
                <a:cubicBezTo>
                  <a:pt x="5181248" y="2867938"/>
                  <a:pt x="5183406" y="2862184"/>
                  <a:pt x="5185385" y="2850674"/>
                </a:cubicBezTo>
                <a:lnTo>
                  <a:pt x="5184306" y="2845279"/>
                </a:lnTo>
                <a:cubicBezTo>
                  <a:pt x="5185924" y="2845279"/>
                  <a:pt x="5189521" y="2842402"/>
                  <a:pt x="5195096" y="2836647"/>
                </a:cubicBezTo>
                <a:cubicBezTo>
                  <a:pt x="5197613" y="2836647"/>
                  <a:pt x="5200491" y="2833050"/>
                  <a:pt x="5203728" y="2825857"/>
                </a:cubicBezTo>
                <a:lnTo>
                  <a:pt x="5202649" y="2824778"/>
                </a:lnTo>
                <a:lnTo>
                  <a:pt x="5196175" y="2824778"/>
                </a:lnTo>
                <a:cubicBezTo>
                  <a:pt x="5184306" y="2824778"/>
                  <a:pt x="5177832" y="2823699"/>
                  <a:pt x="5176753" y="2821541"/>
                </a:cubicBezTo>
                <a:cubicBezTo>
                  <a:pt x="5172077" y="2823699"/>
                  <a:pt x="5167087" y="2824778"/>
                  <a:pt x="5161781" y="2824778"/>
                </a:cubicBezTo>
                <a:lnTo>
                  <a:pt x="5158544" y="2824778"/>
                </a:lnTo>
                <a:lnTo>
                  <a:pt x="5147754" y="2822620"/>
                </a:lnTo>
                <a:lnTo>
                  <a:pt x="5144517" y="2824778"/>
                </a:lnTo>
                <a:lnTo>
                  <a:pt x="5133727" y="2823699"/>
                </a:lnTo>
                <a:lnTo>
                  <a:pt x="5125095" y="2823699"/>
                </a:lnTo>
                <a:cubicBezTo>
                  <a:pt x="5121499" y="2826936"/>
                  <a:pt x="5117228" y="2829094"/>
                  <a:pt x="5112282" y="2830173"/>
                </a:cubicBezTo>
                <a:cubicBezTo>
                  <a:pt x="5112282" y="2833050"/>
                  <a:pt x="5107606" y="2835928"/>
                  <a:pt x="5098255" y="2838805"/>
                </a:cubicBezTo>
                <a:lnTo>
                  <a:pt x="5098255" y="2839884"/>
                </a:lnTo>
                <a:cubicBezTo>
                  <a:pt x="5098255" y="2841323"/>
                  <a:pt x="5100413" y="2842402"/>
                  <a:pt x="5104729" y="2843121"/>
                </a:cubicBezTo>
                <a:lnTo>
                  <a:pt x="5114305" y="2840963"/>
                </a:lnTo>
                <a:lnTo>
                  <a:pt x="5115384" y="2842042"/>
                </a:lnTo>
                <a:lnTo>
                  <a:pt x="5122937" y="2840963"/>
                </a:lnTo>
                <a:lnTo>
                  <a:pt x="5127253" y="2840963"/>
                </a:lnTo>
                <a:lnTo>
                  <a:pt x="5139122" y="2844200"/>
                </a:lnTo>
                <a:lnTo>
                  <a:pt x="5153149" y="2840963"/>
                </a:lnTo>
                <a:lnTo>
                  <a:pt x="5173516" y="2845279"/>
                </a:lnTo>
                <a:lnTo>
                  <a:pt x="5179990" y="2844200"/>
                </a:lnTo>
                <a:lnTo>
                  <a:pt x="5181069" y="2845279"/>
                </a:lnTo>
                <a:lnTo>
                  <a:pt x="5181069" y="2846358"/>
                </a:lnTo>
                <a:cubicBezTo>
                  <a:pt x="5181069" y="2847977"/>
                  <a:pt x="5170324" y="2850135"/>
                  <a:pt x="5148833" y="2852832"/>
                </a:cubicBezTo>
                <a:lnTo>
                  <a:pt x="5147754" y="2852832"/>
                </a:lnTo>
                <a:lnTo>
                  <a:pt x="5136964" y="2851753"/>
                </a:lnTo>
                <a:lnTo>
                  <a:pt x="5127253" y="2853911"/>
                </a:lnTo>
                <a:lnTo>
                  <a:pt x="5126174" y="2853911"/>
                </a:lnTo>
                <a:lnTo>
                  <a:pt x="5104729" y="2848516"/>
                </a:lnTo>
                <a:lnTo>
                  <a:pt x="5101492" y="2851753"/>
                </a:lnTo>
                <a:lnTo>
                  <a:pt x="5100413" y="2851753"/>
                </a:lnTo>
                <a:cubicBezTo>
                  <a:pt x="5098435" y="2851753"/>
                  <a:pt x="5094478" y="2849595"/>
                  <a:pt x="5088544" y="2845279"/>
                </a:cubicBezTo>
                <a:lnTo>
                  <a:pt x="5085307" y="2844200"/>
                </a:lnTo>
                <a:cubicBezTo>
                  <a:pt x="5085307" y="2845279"/>
                  <a:pt x="5080991" y="2847437"/>
                  <a:pt x="5072359" y="2850674"/>
                </a:cubicBezTo>
                <a:lnTo>
                  <a:pt x="5064806" y="2851753"/>
                </a:lnTo>
                <a:cubicBezTo>
                  <a:pt x="5063727" y="2854630"/>
                  <a:pt x="5061254" y="2856069"/>
                  <a:pt x="5057388" y="2856069"/>
                </a:cubicBezTo>
                <a:lnTo>
                  <a:pt x="5048756" y="2856069"/>
                </a:lnTo>
                <a:cubicBezTo>
                  <a:pt x="5043181" y="2859666"/>
                  <a:pt x="5038505" y="2861464"/>
                  <a:pt x="5034729" y="2861464"/>
                </a:cubicBezTo>
                <a:lnTo>
                  <a:pt x="5033650" y="2860385"/>
                </a:lnTo>
                <a:lnTo>
                  <a:pt x="5033650" y="2857148"/>
                </a:lnTo>
                <a:lnTo>
                  <a:pt x="5062648" y="2833410"/>
                </a:lnTo>
                <a:lnTo>
                  <a:pt x="5065885" y="2833410"/>
                </a:lnTo>
                <a:cubicBezTo>
                  <a:pt x="5065885" y="2835568"/>
                  <a:pt x="5066604" y="2836647"/>
                  <a:pt x="5068043" y="2836647"/>
                </a:cubicBezTo>
                <a:lnTo>
                  <a:pt x="5070201" y="2833410"/>
                </a:lnTo>
                <a:lnTo>
                  <a:pt x="5068043" y="2831252"/>
                </a:lnTo>
                <a:lnTo>
                  <a:pt x="5068043" y="2830173"/>
                </a:lnTo>
                <a:cubicBezTo>
                  <a:pt x="5075956" y="2823339"/>
                  <a:pt x="5079912" y="2818349"/>
                  <a:pt x="5079912" y="2815202"/>
                </a:cubicBezTo>
                <a:cubicBezTo>
                  <a:pt x="5093040" y="2800276"/>
                  <a:pt x="5102032" y="2785889"/>
                  <a:pt x="5106887" y="2772042"/>
                </a:cubicBezTo>
                <a:cubicBezTo>
                  <a:pt x="5112012" y="2767546"/>
                  <a:pt x="5117363" y="2757880"/>
                  <a:pt x="5122937" y="2743043"/>
                </a:cubicBezTo>
                <a:close/>
                <a:moveTo>
                  <a:pt x="1119171" y="2738727"/>
                </a:moveTo>
                <a:cubicBezTo>
                  <a:pt x="1145605" y="2745831"/>
                  <a:pt x="1158823" y="2752620"/>
                  <a:pt x="1158823" y="2759094"/>
                </a:cubicBezTo>
                <a:cubicBezTo>
                  <a:pt x="1163319" y="2759094"/>
                  <a:pt x="1166197" y="2762645"/>
                  <a:pt x="1167455" y="2769749"/>
                </a:cubicBezTo>
                <a:lnTo>
                  <a:pt x="1165297" y="2776223"/>
                </a:lnTo>
                <a:lnTo>
                  <a:pt x="1165297" y="2782697"/>
                </a:lnTo>
                <a:lnTo>
                  <a:pt x="1166376" y="2792273"/>
                </a:lnTo>
                <a:cubicBezTo>
                  <a:pt x="1166376" y="2795690"/>
                  <a:pt x="1159948" y="2798567"/>
                  <a:pt x="1147089" y="2800905"/>
                </a:cubicBezTo>
                <a:lnTo>
                  <a:pt x="1141694" y="2799826"/>
                </a:lnTo>
                <a:lnTo>
                  <a:pt x="1134141" y="2800905"/>
                </a:lnTo>
                <a:cubicBezTo>
                  <a:pt x="1127037" y="2794071"/>
                  <a:pt x="1123487" y="2783371"/>
                  <a:pt x="1123487" y="2768805"/>
                </a:cubicBezTo>
                <a:cubicBezTo>
                  <a:pt x="1119889" y="2758194"/>
                  <a:pt x="1115213" y="2750686"/>
                  <a:pt x="1109460" y="2746280"/>
                </a:cubicBezTo>
                <a:lnTo>
                  <a:pt x="1109460" y="2745201"/>
                </a:lnTo>
                <a:cubicBezTo>
                  <a:pt x="1111975" y="2740885"/>
                  <a:pt x="1115213" y="2738727"/>
                  <a:pt x="1119171" y="2738727"/>
                </a:cubicBezTo>
                <a:close/>
                <a:moveTo>
                  <a:pt x="5731751" y="2738458"/>
                </a:moveTo>
                <a:lnTo>
                  <a:pt x="5739169" y="2738458"/>
                </a:lnTo>
                <a:cubicBezTo>
                  <a:pt x="5742227" y="2738458"/>
                  <a:pt x="5749015" y="2743088"/>
                  <a:pt x="5759535" y="2752350"/>
                </a:cubicBezTo>
                <a:cubicBezTo>
                  <a:pt x="5768078" y="2756576"/>
                  <a:pt x="5775181" y="2763320"/>
                  <a:pt x="5780846" y="2772581"/>
                </a:cubicBezTo>
                <a:lnTo>
                  <a:pt x="5780846" y="2777976"/>
                </a:lnTo>
                <a:cubicBezTo>
                  <a:pt x="5780846" y="2779595"/>
                  <a:pt x="5777654" y="2781034"/>
                  <a:pt x="5771270" y="2782292"/>
                </a:cubicBezTo>
                <a:lnTo>
                  <a:pt x="5769112" y="2782292"/>
                </a:lnTo>
                <a:lnTo>
                  <a:pt x="5768033" y="2781213"/>
                </a:lnTo>
                <a:lnTo>
                  <a:pt x="5753061" y="2797128"/>
                </a:lnTo>
                <a:cubicBezTo>
                  <a:pt x="5751623" y="2797128"/>
                  <a:pt x="5750184" y="2800365"/>
                  <a:pt x="5748745" y="2806840"/>
                </a:cubicBezTo>
                <a:cubicBezTo>
                  <a:pt x="5762323" y="2811605"/>
                  <a:pt x="5773023" y="2817989"/>
                  <a:pt x="5780846" y="2825992"/>
                </a:cubicBezTo>
                <a:cubicBezTo>
                  <a:pt x="5785791" y="2825992"/>
                  <a:pt x="5788264" y="2829544"/>
                  <a:pt x="5788264" y="2836647"/>
                </a:cubicBezTo>
                <a:cubicBezTo>
                  <a:pt x="5790062" y="2836647"/>
                  <a:pt x="5791861" y="2841278"/>
                  <a:pt x="5793659" y="2850539"/>
                </a:cubicBezTo>
                <a:lnTo>
                  <a:pt x="5793659" y="2852697"/>
                </a:lnTo>
                <a:cubicBezTo>
                  <a:pt x="5790062" y="2858362"/>
                  <a:pt x="5786511" y="2861194"/>
                  <a:pt x="5783004" y="2861194"/>
                </a:cubicBezTo>
                <a:lnTo>
                  <a:pt x="5784083" y="2862273"/>
                </a:lnTo>
                <a:lnTo>
                  <a:pt x="5784083" y="2863352"/>
                </a:lnTo>
                <a:cubicBezTo>
                  <a:pt x="5781206" y="2865510"/>
                  <a:pt x="5776934" y="2866589"/>
                  <a:pt x="5771270" y="2866589"/>
                </a:cubicBezTo>
                <a:cubicBezTo>
                  <a:pt x="5771270" y="2864971"/>
                  <a:pt x="5766279" y="2862813"/>
                  <a:pt x="5756298" y="2860115"/>
                </a:cubicBezTo>
                <a:lnTo>
                  <a:pt x="5753061" y="2850539"/>
                </a:lnTo>
                <a:lnTo>
                  <a:pt x="5753061" y="2842042"/>
                </a:lnTo>
                <a:cubicBezTo>
                  <a:pt x="5750184" y="2839165"/>
                  <a:pt x="5748071" y="2832061"/>
                  <a:pt x="5746722" y="2820732"/>
                </a:cubicBezTo>
                <a:lnTo>
                  <a:pt x="5742406" y="2816416"/>
                </a:lnTo>
                <a:lnTo>
                  <a:pt x="5740248" y="2816416"/>
                </a:lnTo>
                <a:lnTo>
                  <a:pt x="5733909" y="2820732"/>
                </a:lnTo>
                <a:lnTo>
                  <a:pt x="5731751" y="2820732"/>
                </a:lnTo>
                <a:lnTo>
                  <a:pt x="5728514" y="2818574"/>
                </a:lnTo>
                <a:lnTo>
                  <a:pt x="5726356" y="2818574"/>
                </a:lnTo>
                <a:lnTo>
                  <a:pt x="5727435" y="2825992"/>
                </a:lnTo>
                <a:cubicBezTo>
                  <a:pt x="5726176" y="2825992"/>
                  <a:pt x="5723704" y="2828510"/>
                  <a:pt x="5720017" y="2833545"/>
                </a:cubicBezTo>
                <a:cubicBezTo>
                  <a:pt x="5714442" y="2833545"/>
                  <a:pt x="5709811" y="2836377"/>
                  <a:pt x="5706125" y="2842042"/>
                </a:cubicBezTo>
                <a:cubicBezTo>
                  <a:pt x="5700100" y="2842042"/>
                  <a:pt x="5695829" y="2844515"/>
                  <a:pt x="5693312" y="2849460"/>
                </a:cubicBezTo>
                <a:cubicBezTo>
                  <a:pt x="5671552" y="2862318"/>
                  <a:pt x="5658019" y="2868747"/>
                  <a:pt x="5652714" y="2868747"/>
                </a:cubicBezTo>
                <a:lnTo>
                  <a:pt x="5652714" y="2865510"/>
                </a:lnTo>
                <a:cubicBezTo>
                  <a:pt x="5659458" y="2857688"/>
                  <a:pt x="5664089" y="2853776"/>
                  <a:pt x="5666606" y="2853776"/>
                </a:cubicBezTo>
                <a:lnTo>
                  <a:pt x="5666606" y="2852697"/>
                </a:lnTo>
                <a:lnTo>
                  <a:pt x="5663369" y="2852697"/>
                </a:lnTo>
                <a:lnTo>
                  <a:pt x="5648398" y="2867668"/>
                </a:lnTo>
                <a:lnTo>
                  <a:pt x="5646375" y="2865510"/>
                </a:lnTo>
                <a:cubicBezTo>
                  <a:pt x="5646375" y="2867668"/>
                  <a:pt x="5645656" y="2868747"/>
                  <a:pt x="5644217" y="2868747"/>
                </a:cubicBezTo>
                <a:lnTo>
                  <a:pt x="5643138" y="2867668"/>
                </a:lnTo>
                <a:lnTo>
                  <a:pt x="5643138" y="2865510"/>
                </a:lnTo>
                <a:cubicBezTo>
                  <a:pt x="5643138" y="2861284"/>
                  <a:pt x="5646330" y="2858092"/>
                  <a:pt x="5652714" y="2855934"/>
                </a:cubicBezTo>
                <a:lnTo>
                  <a:pt x="5666606" y="2839884"/>
                </a:lnTo>
                <a:lnTo>
                  <a:pt x="5672945" y="2839884"/>
                </a:lnTo>
                <a:cubicBezTo>
                  <a:pt x="5672945" y="2834759"/>
                  <a:pt x="5675103" y="2830847"/>
                  <a:pt x="5679419" y="2828150"/>
                </a:cubicBezTo>
                <a:lnTo>
                  <a:pt x="5678340" y="2827071"/>
                </a:lnTo>
                <a:lnTo>
                  <a:pt x="5678340" y="2825992"/>
                </a:lnTo>
                <a:cubicBezTo>
                  <a:pt x="5678340" y="2822485"/>
                  <a:pt x="5681892" y="2818214"/>
                  <a:pt x="5688996" y="2813179"/>
                </a:cubicBezTo>
                <a:cubicBezTo>
                  <a:pt x="5688996" y="2811920"/>
                  <a:pt x="5691154" y="2810481"/>
                  <a:pt x="5695470" y="2808863"/>
                </a:cubicBezTo>
                <a:cubicBezTo>
                  <a:pt x="5695470" y="2802658"/>
                  <a:pt x="5697583" y="2798387"/>
                  <a:pt x="5701809" y="2796049"/>
                </a:cubicBezTo>
                <a:cubicBezTo>
                  <a:pt x="5703967" y="2796049"/>
                  <a:pt x="5705046" y="2793217"/>
                  <a:pt x="5705046" y="2787552"/>
                </a:cubicBezTo>
                <a:cubicBezTo>
                  <a:pt x="5708373" y="2787552"/>
                  <a:pt x="5710845" y="2782922"/>
                  <a:pt x="5712464" y="2773660"/>
                </a:cubicBezTo>
                <a:lnTo>
                  <a:pt x="5713543" y="2773660"/>
                </a:lnTo>
                <a:lnTo>
                  <a:pt x="5712464" y="2766242"/>
                </a:lnTo>
                <a:lnTo>
                  <a:pt x="5711385" y="2766242"/>
                </a:lnTo>
                <a:lnTo>
                  <a:pt x="5707204" y="2769479"/>
                </a:lnTo>
                <a:lnTo>
                  <a:pt x="5698572" y="2769479"/>
                </a:lnTo>
                <a:lnTo>
                  <a:pt x="5695470" y="2766242"/>
                </a:lnTo>
                <a:cubicBezTo>
                  <a:pt x="5700235" y="2759858"/>
                  <a:pt x="5704866" y="2756666"/>
                  <a:pt x="5709362" y="2756666"/>
                </a:cubicBezTo>
                <a:lnTo>
                  <a:pt x="5717859" y="2758689"/>
                </a:lnTo>
                <a:lnTo>
                  <a:pt x="5720017" y="2758689"/>
                </a:lnTo>
                <a:cubicBezTo>
                  <a:pt x="5720736" y="2750147"/>
                  <a:pt x="5724288" y="2745876"/>
                  <a:pt x="5730672" y="2745876"/>
                </a:cubicBezTo>
                <a:lnTo>
                  <a:pt x="5731751" y="2742774"/>
                </a:lnTo>
                <a:lnTo>
                  <a:pt x="5730672" y="2739537"/>
                </a:lnTo>
                <a:close/>
                <a:moveTo>
                  <a:pt x="7654396" y="2738188"/>
                </a:moveTo>
                <a:cubicBezTo>
                  <a:pt x="7654666" y="2738188"/>
                  <a:pt x="7654936" y="2738188"/>
                  <a:pt x="7655206" y="2738188"/>
                </a:cubicBezTo>
                <a:cubicBezTo>
                  <a:pt x="7656914" y="2738368"/>
                  <a:pt x="7657768" y="2738907"/>
                  <a:pt x="7657768" y="2739806"/>
                </a:cubicBezTo>
                <a:cubicBezTo>
                  <a:pt x="7657768" y="2740796"/>
                  <a:pt x="7654846" y="2743268"/>
                  <a:pt x="7649001" y="2747225"/>
                </a:cubicBezTo>
                <a:cubicBezTo>
                  <a:pt x="7648912" y="2746146"/>
                  <a:pt x="7648866" y="2745157"/>
                  <a:pt x="7648866" y="2744257"/>
                </a:cubicBezTo>
                <a:cubicBezTo>
                  <a:pt x="7648866" y="2741650"/>
                  <a:pt x="7649406" y="2739986"/>
                  <a:pt x="7650485" y="2739267"/>
                </a:cubicBezTo>
                <a:cubicBezTo>
                  <a:pt x="7651654" y="2738548"/>
                  <a:pt x="7652958" y="2738188"/>
                  <a:pt x="7654396" y="2738188"/>
                </a:cubicBezTo>
                <a:close/>
                <a:moveTo>
                  <a:pt x="7180407" y="2735314"/>
                </a:moveTo>
                <a:lnTo>
                  <a:pt x="7179328" y="2736393"/>
                </a:lnTo>
                <a:lnTo>
                  <a:pt x="7179328" y="2737472"/>
                </a:lnTo>
                <a:lnTo>
                  <a:pt x="7187960" y="2738551"/>
                </a:lnTo>
                <a:lnTo>
                  <a:pt x="7191197" y="2738551"/>
                </a:lnTo>
                <a:lnTo>
                  <a:pt x="7191197" y="2737472"/>
                </a:lnTo>
                <a:close/>
                <a:moveTo>
                  <a:pt x="4608215" y="2734365"/>
                </a:moveTo>
                <a:lnTo>
                  <a:pt x="4627638" y="2737602"/>
                </a:lnTo>
                <a:lnTo>
                  <a:pt x="4638428" y="2734365"/>
                </a:lnTo>
                <a:lnTo>
                  <a:pt x="4647060" y="2740839"/>
                </a:lnTo>
                <a:lnTo>
                  <a:pt x="4647060" y="2742997"/>
                </a:lnTo>
                <a:lnTo>
                  <a:pt x="4643823" y="2746099"/>
                </a:lnTo>
                <a:lnTo>
                  <a:pt x="4628717" y="2745020"/>
                </a:lnTo>
                <a:lnTo>
                  <a:pt x="4616847" y="2746099"/>
                </a:lnTo>
                <a:lnTo>
                  <a:pt x="4614689" y="2743941"/>
                </a:lnTo>
                <a:lnTo>
                  <a:pt x="4610373" y="2743941"/>
                </a:lnTo>
                <a:cubicBezTo>
                  <a:pt x="4606867" y="2744121"/>
                  <a:pt x="4605113" y="2744840"/>
                  <a:pt x="4605113" y="2746099"/>
                </a:cubicBezTo>
                <a:cubicBezTo>
                  <a:pt x="4591446" y="2744660"/>
                  <a:pt x="4584612" y="2742907"/>
                  <a:pt x="4584612" y="2740839"/>
                </a:cubicBezTo>
                <a:cubicBezTo>
                  <a:pt x="4587130" y="2738681"/>
                  <a:pt x="4591446" y="2737602"/>
                  <a:pt x="4597560" y="2737602"/>
                </a:cubicBezTo>
                <a:lnTo>
                  <a:pt x="4602955" y="2737602"/>
                </a:lnTo>
                <a:close/>
                <a:moveTo>
                  <a:pt x="4566269" y="2733286"/>
                </a:moveTo>
                <a:lnTo>
                  <a:pt x="4568427" y="2733286"/>
                </a:lnTo>
                <a:lnTo>
                  <a:pt x="4573822" y="2738681"/>
                </a:lnTo>
                <a:lnTo>
                  <a:pt x="4573822" y="2741918"/>
                </a:lnTo>
                <a:cubicBezTo>
                  <a:pt x="4572563" y="2744346"/>
                  <a:pt x="4570405" y="2746099"/>
                  <a:pt x="4567348" y="2747178"/>
                </a:cubicBezTo>
                <a:cubicBezTo>
                  <a:pt x="4550174" y="2744840"/>
                  <a:pt x="4541587" y="2742368"/>
                  <a:pt x="4541587" y="2739760"/>
                </a:cubicBezTo>
                <a:cubicBezTo>
                  <a:pt x="4541587" y="2738321"/>
                  <a:pt x="4542666" y="2737602"/>
                  <a:pt x="4544824" y="2737602"/>
                </a:cubicBezTo>
                <a:lnTo>
                  <a:pt x="4549140" y="2738681"/>
                </a:lnTo>
                <a:lnTo>
                  <a:pt x="4553456" y="2736523"/>
                </a:lnTo>
                <a:lnTo>
                  <a:pt x="4562088" y="2737602"/>
                </a:lnTo>
                <a:close/>
                <a:moveTo>
                  <a:pt x="9136501" y="2731360"/>
                </a:moveTo>
                <a:cubicBezTo>
                  <a:pt x="9146932" y="2732080"/>
                  <a:pt x="9158846" y="2734238"/>
                  <a:pt x="9172243" y="2737834"/>
                </a:cubicBezTo>
                <a:lnTo>
                  <a:pt x="9176559" y="2735676"/>
                </a:lnTo>
                <a:lnTo>
                  <a:pt x="9193823" y="2736755"/>
                </a:lnTo>
                <a:lnTo>
                  <a:pt x="9196116" y="2736755"/>
                </a:lnTo>
                <a:cubicBezTo>
                  <a:pt x="9198454" y="2737655"/>
                  <a:pt x="9200612" y="2741296"/>
                  <a:pt x="9202590" y="2747680"/>
                </a:cubicBezTo>
                <a:lnTo>
                  <a:pt x="9202590" y="2750917"/>
                </a:lnTo>
                <a:cubicBezTo>
                  <a:pt x="9201152" y="2754874"/>
                  <a:pt x="9196431" y="2758470"/>
                  <a:pt x="9188428" y="2761707"/>
                </a:cubicBezTo>
                <a:lnTo>
                  <a:pt x="9180875" y="2778027"/>
                </a:lnTo>
                <a:lnTo>
                  <a:pt x="9181954" y="2779106"/>
                </a:lnTo>
                <a:lnTo>
                  <a:pt x="9183033" y="2779106"/>
                </a:lnTo>
                <a:lnTo>
                  <a:pt x="9198274" y="2773576"/>
                </a:lnTo>
                <a:lnTo>
                  <a:pt x="9203669" y="2774655"/>
                </a:lnTo>
                <a:lnTo>
                  <a:pt x="9211222" y="2773576"/>
                </a:lnTo>
                <a:lnTo>
                  <a:pt x="9228621" y="2778027"/>
                </a:lnTo>
                <a:lnTo>
                  <a:pt x="9237253" y="2776948"/>
                </a:lnTo>
                <a:lnTo>
                  <a:pt x="9241569" y="2779106"/>
                </a:lnTo>
                <a:cubicBezTo>
                  <a:pt x="9252809" y="2779106"/>
                  <a:pt x="9260767" y="2773667"/>
                  <a:pt x="9265442" y="2762786"/>
                </a:cubicBezTo>
                <a:cubicBezTo>
                  <a:pt x="9272276" y="2754874"/>
                  <a:pt x="9278795" y="2748715"/>
                  <a:pt x="9284999" y="2744308"/>
                </a:cubicBezTo>
                <a:lnTo>
                  <a:pt x="9289315" y="2744308"/>
                </a:lnTo>
                <a:cubicBezTo>
                  <a:pt x="9299026" y="2749254"/>
                  <a:pt x="9305860" y="2756492"/>
                  <a:pt x="9309816" y="2766023"/>
                </a:cubicBezTo>
                <a:cubicBezTo>
                  <a:pt x="9314222" y="2770160"/>
                  <a:pt x="9318943" y="2773037"/>
                  <a:pt x="9323978" y="2774655"/>
                </a:cubicBezTo>
                <a:lnTo>
                  <a:pt x="9326136" y="2779106"/>
                </a:lnTo>
                <a:cubicBezTo>
                  <a:pt x="9326136" y="2782523"/>
                  <a:pt x="9324338" y="2786120"/>
                  <a:pt x="9320741" y="2789896"/>
                </a:cubicBezTo>
                <a:lnTo>
                  <a:pt x="9317504" y="2789896"/>
                </a:lnTo>
                <a:cubicBezTo>
                  <a:pt x="9305905" y="2786120"/>
                  <a:pt x="9300105" y="2782523"/>
                  <a:pt x="9300105" y="2779106"/>
                </a:cubicBezTo>
                <a:lnTo>
                  <a:pt x="9297947" y="2779106"/>
                </a:lnTo>
                <a:cubicBezTo>
                  <a:pt x="9297228" y="2783422"/>
                  <a:pt x="9295430" y="2785580"/>
                  <a:pt x="9292552" y="2785580"/>
                </a:cubicBezTo>
                <a:lnTo>
                  <a:pt x="9287157" y="2784501"/>
                </a:lnTo>
                <a:lnTo>
                  <a:pt x="9279469" y="2785580"/>
                </a:lnTo>
                <a:lnTo>
                  <a:pt x="9276232" y="2782343"/>
                </a:lnTo>
                <a:lnTo>
                  <a:pt x="9275153" y="2782343"/>
                </a:lnTo>
                <a:lnTo>
                  <a:pt x="9267600" y="2784501"/>
                </a:lnTo>
                <a:lnTo>
                  <a:pt x="9261126" y="2782343"/>
                </a:lnTo>
                <a:lnTo>
                  <a:pt x="9260047" y="2782343"/>
                </a:lnTo>
                <a:cubicBezTo>
                  <a:pt x="9255102" y="2784681"/>
                  <a:pt x="9245706" y="2786480"/>
                  <a:pt x="9231858" y="2787738"/>
                </a:cubicBezTo>
                <a:lnTo>
                  <a:pt x="9226463" y="2785580"/>
                </a:lnTo>
                <a:lnTo>
                  <a:pt x="9216617" y="2788817"/>
                </a:lnTo>
                <a:cubicBezTo>
                  <a:pt x="9216617" y="2787199"/>
                  <a:pt x="9212301" y="2786120"/>
                  <a:pt x="9203669" y="2785580"/>
                </a:cubicBezTo>
                <a:lnTo>
                  <a:pt x="9183033" y="2786659"/>
                </a:lnTo>
                <a:lnTo>
                  <a:pt x="9179796" y="2786659"/>
                </a:lnTo>
                <a:cubicBezTo>
                  <a:pt x="9177099" y="2788817"/>
                  <a:pt x="9174581" y="2789896"/>
                  <a:pt x="9172243" y="2789896"/>
                </a:cubicBezTo>
                <a:lnTo>
                  <a:pt x="9171164" y="2788817"/>
                </a:lnTo>
                <a:lnTo>
                  <a:pt x="9170085" y="2788817"/>
                </a:lnTo>
                <a:lnTo>
                  <a:pt x="9169006" y="2789896"/>
                </a:lnTo>
                <a:lnTo>
                  <a:pt x="9169006" y="2790975"/>
                </a:lnTo>
                <a:lnTo>
                  <a:pt x="9173322" y="2796370"/>
                </a:lnTo>
                <a:lnTo>
                  <a:pt x="9173322" y="2799607"/>
                </a:lnTo>
                <a:cubicBezTo>
                  <a:pt x="9166758" y="2810488"/>
                  <a:pt x="9159880" y="2818445"/>
                  <a:pt x="9152686" y="2823480"/>
                </a:cubicBezTo>
                <a:cubicBezTo>
                  <a:pt x="9152686" y="2828156"/>
                  <a:pt x="9151248" y="2831798"/>
                  <a:pt x="9148370" y="2834405"/>
                </a:cubicBezTo>
                <a:lnTo>
                  <a:pt x="9151607" y="2839800"/>
                </a:lnTo>
                <a:lnTo>
                  <a:pt x="9151607" y="2843037"/>
                </a:lnTo>
                <a:cubicBezTo>
                  <a:pt x="9151607" y="2845735"/>
                  <a:pt x="9149809" y="2848972"/>
                  <a:pt x="9146212" y="2852748"/>
                </a:cubicBezTo>
                <a:lnTo>
                  <a:pt x="9146212" y="2878779"/>
                </a:lnTo>
                <a:lnTo>
                  <a:pt x="9144054" y="2889569"/>
                </a:lnTo>
                <a:lnTo>
                  <a:pt x="9145133" y="2895099"/>
                </a:lnTo>
                <a:lnTo>
                  <a:pt x="9141896" y="2896178"/>
                </a:lnTo>
                <a:lnTo>
                  <a:pt x="9141896" y="2897257"/>
                </a:lnTo>
                <a:cubicBezTo>
                  <a:pt x="9144774" y="2897617"/>
                  <a:pt x="9146212" y="2898696"/>
                  <a:pt x="9146212" y="2900494"/>
                </a:cubicBezTo>
                <a:lnTo>
                  <a:pt x="9146212" y="2917758"/>
                </a:lnTo>
                <a:lnTo>
                  <a:pt x="9144054" y="2920995"/>
                </a:lnTo>
                <a:lnTo>
                  <a:pt x="9144054" y="2922074"/>
                </a:lnTo>
                <a:lnTo>
                  <a:pt x="9146212" y="2934078"/>
                </a:lnTo>
                <a:lnTo>
                  <a:pt x="9142975" y="2939473"/>
                </a:lnTo>
                <a:cubicBezTo>
                  <a:pt x="9142975" y="2947386"/>
                  <a:pt x="9145133" y="2954624"/>
                  <a:pt x="9149449" y="2961188"/>
                </a:cubicBezTo>
                <a:cubicBezTo>
                  <a:pt x="9149449" y="2967662"/>
                  <a:pt x="9152327" y="2970899"/>
                  <a:pt x="9158081" y="2970899"/>
                </a:cubicBezTo>
                <a:lnTo>
                  <a:pt x="9159160" y="2970899"/>
                </a:lnTo>
                <a:lnTo>
                  <a:pt x="9185191" y="2969820"/>
                </a:lnTo>
                <a:lnTo>
                  <a:pt x="9198274" y="2970899"/>
                </a:lnTo>
                <a:lnTo>
                  <a:pt x="9198274" y="2969820"/>
                </a:lnTo>
                <a:lnTo>
                  <a:pt x="9197195" y="2927604"/>
                </a:lnTo>
                <a:lnTo>
                  <a:pt x="9198274" y="2897257"/>
                </a:lnTo>
                <a:lnTo>
                  <a:pt x="9203669" y="2894020"/>
                </a:lnTo>
                <a:lnTo>
                  <a:pt x="9204748" y="2895099"/>
                </a:lnTo>
                <a:lnTo>
                  <a:pt x="9205827" y="2895099"/>
                </a:lnTo>
                <a:lnTo>
                  <a:pt x="9205827" y="2892806"/>
                </a:lnTo>
                <a:lnTo>
                  <a:pt x="9201511" y="2891727"/>
                </a:lnTo>
                <a:lnTo>
                  <a:pt x="9198274" y="2892806"/>
                </a:lnTo>
                <a:lnTo>
                  <a:pt x="9198274" y="2891727"/>
                </a:lnTo>
                <a:lnTo>
                  <a:pt x="9196116" y="2888490"/>
                </a:lnTo>
                <a:lnTo>
                  <a:pt x="9199353" y="2878779"/>
                </a:lnTo>
                <a:cubicBezTo>
                  <a:pt x="9198634" y="2875183"/>
                  <a:pt x="9195712" y="2873384"/>
                  <a:pt x="9190586" y="2873384"/>
                </a:cubicBezTo>
                <a:lnTo>
                  <a:pt x="9181954" y="2876621"/>
                </a:lnTo>
                <a:lnTo>
                  <a:pt x="9181954" y="2873384"/>
                </a:lnTo>
                <a:lnTo>
                  <a:pt x="9175480" y="2873384"/>
                </a:lnTo>
                <a:cubicBezTo>
                  <a:pt x="9172423" y="2870507"/>
                  <a:pt x="9168062" y="2869068"/>
                  <a:pt x="9162397" y="2869068"/>
                </a:cubicBezTo>
                <a:lnTo>
                  <a:pt x="9159160" y="2870147"/>
                </a:lnTo>
                <a:lnTo>
                  <a:pt x="9157002" y="2866910"/>
                </a:lnTo>
                <a:lnTo>
                  <a:pt x="9159160" y="2864752"/>
                </a:lnTo>
                <a:lnTo>
                  <a:pt x="9164555" y="2865831"/>
                </a:lnTo>
                <a:lnTo>
                  <a:pt x="9165769" y="2865831"/>
                </a:lnTo>
                <a:cubicBezTo>
                  <a:pt x="9168467" y="2863763"/>
                  <a:pt x="9173502" y="2861920"/>
                  <a:pt x="9180875" y="2860301"/>
                </a:cubicBezTo>
                <a:lnTo>
                  <a:pt x="9196116" y="2864752"/>
                </a:lnTo>
                <a:lnTo>
                  <a:pt x="9198274" y="2861380"/>
                </a:lnTo>
                <a:lnTo>
                  <a:pt x="9198274" y="2844116"/>
                </a:lnTo>
                <a:lnTo>
                  <a:pt x="9199353" y="2839800"/>
                </a:lnTo>
                <a:lnTo>
                  <a:pt x="9198274" y="2835484"/>
                </a:lnTo>
                <a:lnTo>
                  <a:pt x="9198274" y="2820243"/>
                </a:lnTo>
                <a:lnTo>
                  <a:pt x="9200432" y="2817006"/>
                </a:lnTo>
                <a:lnTo>
                  <a:pt x="9200432" y="2814848"/>
                </a:lnTo>
                <a:cubicBezTo>
                  <a:pt x="9195307" y="2809633"/>
                  <a:pt x="9192744" y="2805272"/>
                  <a:pt x="9192744" y="2801765"/>
                </a:cubicBezTo>
                <a:lnTo>
                  <a:pt x="9192744" y="2798528"/>
                </a:lnTo>
                <a:cubicBezTo>
                  <a:pt x="9192744" y="2797090"/>
                  <a:pt x="9195307" y="2795651"/>
                  <a:pt x="9200432" y="2794212"/>
                </a:cubicBezTo>
                <a:lnTo>
                  <a:pt x="9239411" y="2799607"/>
                </a:lnTo>
                <a:lnTo>
                  <a:pt x="9250201" y="2799607"/>
                </a:lnTo>
                <a:lnTo>
                  <a:pt x="9254652" y="2798528"/>
                </a:lnTo>
                <a:cubicBezTo>
                  <a:pt x="9257889" y="2799967"/>
                  <a:pt x="9259688" y="2801406"/>
                  <a:pt x="9260047" y="2802844"/>
                </a:cubicBezTo>
                <a:lnTo>
                  <a:pt x="9260047" y="2805137"/>
                </a:lnTo>
                <a:cubicBezTo>
                  <a:pt x="9260047" y="2806576"/>
                  <a:pt x="9257844" y="2808015"/>
                  <a:pt x="9253438" y="2809453"/>
                </a:cubicBezTo>
                <a:cubicBezTo>
                  <a:pt x="9253438" y="2811432"/>
                  <a:pt x="9251280" y="2816107"/>
                  <a:pt x="9246964" y="2823480"/>
                </a:cubicBezTo>
                <a:lnTo>
                  <a:pt x="9246964" y="2825638"/>
                </a:lnTo>
                <a:lnTo>
                  <a:pt x="9251280" y="2835484"/>
                </a:lnTo>
                <a:lnTo>
                  <a:pt x="9240490" y="2845195"/>
                </a:lnTo>
                <a:lnTo>
                  <a:pt x="9240490" y="2848432"/>
                </a:lnTo>
                <a:lnTo>
                  <a:pt x="9246964" y="2852748"/>
                </a:lnTo>
                <a:lnTo>
                  <a:pt x="9246964" y="2854906"/>
                </a:lnTo>
                <a:lnTo>
                  <a:pt x="9245885" y="2865831"/>
                </a:lnTo>
                <a:lnTo>
                  <a:pt x="9251280" y="2865831"/>
                </a:lnTo>
                <a:lnTo>
                  <a:pt x="9253438" y="2867989"/>
                </a:lnTo>
                <a:cubicBezTo>
                  <a:pt x="9249842" y="2868889"/>
                  <a:pt x="9248043" y="2869968"/>
                  <a:pt x="9248043" y="2871226"/>
                </a:cubicBezTo>
                <a:lnTo>
                  <a:pt x="9250201" y="2878779"/>
                </a:lnTo>
                <a:lnTo>
                  <a:pt x="9249122" y="2884174"/>
                </a:lnTo>
                <a:lnTo>
                  <a:pt x="9250201" y="2885253"/>
                </a:lnTo>
                <a:lnTo>
                  <a:pt x="9250201" y="2886332"/>
                </a:lnTo>
                <a:lnTo>
                  <a:pt x="9248043" y="2899415"/>
                </a:lnTo>
                <a:lnTo>
                  <a:pt x="9249122" y="2914521"/>
                </a:lnTo>
                <a:lnTo>
                  <a:pt x="9248043" y="2918837"/>
                </a:lnTo>
                <a:lnTo>
                  <a:pt x="9249122" y="2924367"/>
                </a:lnTo>
                <a:cubicBezTo>
                  <a:pt x="9249122" y="2932100"/>
                  <a:pt x="9247324" y="2937495"/>
                  <a:pt x="9243727" y="2940552"/>
                </a:cubicBezTo>
                <a:lnTo>
                  <a:pt x="9251280" y="2960109"/>
                </a:lnTo>
                <a:lnTo>
                  <a:pt x="9246964" y="2969820"/>
                </a:lnTo>
                <a:lnTo>
                  <a:pt x="9248043" y="2973057"/>
                </a:lnTo>
                <a:lnTo>
                  <a:pt x="9249122" y="2973057"/>
                </a:lnTo>
                <a:lnTo>
                  <a:pt x="9270837" y="2967662"/>
                </a:lnTo>
                <a:lnTo>
                  <a:pt x="9270837" y="2965504"/>
                </a:lnTo>
                <a:lnTo>
                  <a:pt x="9268679" y="2962267"/>
                </a:lnTo>
                <a:lnTo>
                  <a:pt x="9268679" y="2959030"/>
                </a:lnTo>
                <a:cubicBezTo>
                  <a:pt x="9270298" y="2955434"/>
                  <a:pt x="9274254" y="2951432"/>
                  <a:pt x="9280548" y="2947026"/>
                </a:cubicBezTo>
                <a:lnTo>
                  <a:pt x="9284999" y="2941631"/>
                </a:lnTo>
                <a:cubicBezTo>
                  <a:pt x="9293631" y="2944329"/>
                  <a:pt x="9299026" y="2948330"/>
                  <a:pt x="9301184" y="2953635"/>
                </a:cubicBezTo>
                <a:cubicBezTo>
                  <a:pt x="9305500" y="2953635"/>
                  <a:pt x="9312379" y="2959390"/>
                  <a:pt x="9321820" y="2970899"/>
                </a:cubicBezTo>
                <a:cubicBezTo>
                  <a:pt x="9325057" y="2970899"/>
                  <a:pt x="9327215" y="2972338"/>
                  <a:pt x="9328294" y="2975215"/>
                </a:cubicBezTo>
                <a:cubicBezTo>
                  <a:pt x="9328294" y="2976834"/>
                  <a:pt x="9322495" y="2978632"/>
                  <a:pt x="9310895" y="2980610"/>
                </a:cubicBezTo>
                <a:lnTo>
                  <a:pt x="9309816" y="2981824"/>
                </a:lnTo>
                <a:lnTo>
                  <a:pt x="9308737" y="2981824"/>
                </a:lnTo>
                <a:lnTo>
                  <a:pt x="9307658" y="2980610"/>
                </a:lnTo>
                <a:lnTo>
                  <a:pt x="9302263" y="2981824"/>
                </a:lnTo>
                <a:lnTo>
                  <a:pt x="9263284" y="2981824"/>
                </a:lnTo>
                <a:cubicBezTo>
                  <a:pt x="9256001" y="2981824"/>
                  <a:pt x="9252359" y="2981060"/>
                  <a:pt x="9252359" y="2979531"/>
                </a:cubicBezTo>
                <a:lnTo>
                  <a:pt x="9244806" y="2980610"/>
                </a:lnTo>
                <a:lnTo>
                  <a:pt x="9231858" y="2979531"/>
                </a:lnTo>
                <a:lnTo>
                  <a:pt x="9215538" y="2981824"/>
                </a:lnTo>
                <a:lnTo>
                  <a:pt x="9213380" y="2979531"/>
                </a:lnTo>
                <a:cubicBezTo>
                  <a:pt x="9213380" y="2981779"/>
                  <a:pt x="9212661" y="2982903"/>
                  <a:pt x="9211222" y="2982903"/>
                </a:cubicBezTo>
                <a:lnTo>
                  <a:pt x="9209064" y="2982903"/>
                </a:lnTo>
                <a:cubicBezTo>
                  <a:pt x="9195667" y="2980835"/>
                  <a:pt x="9188069" y="2978992"/>
                  <a:pt x="9186270" y="2977373"/>
                </a:cubicBezTo>
                <a:lnTo>
                  <a:pt x="9185191" y="2977373"/>
                </a:lnTo>
                <a:lnTo>
                  <a:pt x="9179796" y="2980610"/>
                </a:lnTo>
                <a:lnTo>
                  <a:pt x="9170085" y="2974136"/>
                </a:lnTo>
                <a:lnTo>
                  <a:pt x="9169006" y="2974136"/>
                </a:lnTo>
                <a:lnTo>
                  <a:pt x="9169006" y="2981824"/>
                </a:lnTo>
                <a:cubicBezTo>
                  <a:pt x="9169006" y="2983083"/>
                  <a:pt x="9167163" y="2984162"/>
                  <a:pt x="9163476" y="2985061"/>
                </a:cubicBezTo>
                <a:lnTo>
                  <a:pt x="9152686" y="2981824"/>
                </a:lnTo>
                <a:lnTo>
                  <a:pt x="9147291" y="2982903"/>
                </a:lnTo>
                <a:lnTo>
                  <a:pt x="9147291" y="2991535"/>
                </a:lnTo>
                <a:lnTo>
                  <a:pt x="9144054" y="2994772"/>
                </a:lnTo>
                <a:lnTo>
                  <a:pt x="9141896" y="2994772"/>
                </a:lnTo>
                <a:lnTo>
                  <a:pt x="9138659" y="2992614"/>
                </a:lnTo>
                <a:lnTo>
                  <a:pt x="9137580" y="2992614"/>
                </a:lnTo>
                <a:lnTo>
                  <a:pt x="9133129" y="2995851"/>
                </a:lnTo>
                <a:lnTo>
                  <a:pt x="9128813" y="2995851"/>
                </a:lnTo>
                <a:cubicBezTo>
                  <a:pt x="9127734" y="2995851"/>
                  <a:pt x="9126655" y="2994413"/>
                  <a:pt x="9125576" y="2991535"/>
                </a:cubicBezTo>
                <a:lnTo>
                  <a:pt x="9124497" y="2990456"/>
                </a:lnTo>
                <a:lnTo>
                  <a:pt x="9120181" y="2990456"/>
                </a:lnTo>
                <a:cubicBezTo>
                  <a:pt x="9120181" y="2993334"/>
                  <a:pt x="9119102" y="2994772"/>
                  <a:pt x="9116944" y="2994772"/>
                </a:cubicBezTo>
                <a:lnTo>
                  <a:pt x="9112628" y="2994772"/>
                </a:lnTo>
                <a:lnTo>
                  <a:pt x="9111549" y="2993693"/>
                </a:lnTo>
                <a:lnTo>
                  <a:pt x="9110470" y="2994772"/>
                </a:lnTo>
                <a:lnTo>
                  <a:pt x="9104940" y="2994772"/>
                </a:lnTo>
                <a:cubicBezTo>
                  <a:pt x="9099186" y="2994772"/>
                  <a:pt x="9096308" y="2991895"/>
                  <a:pt x="9096308" y="2986140"/>
                </a:cubicBezTo>
                <a:lnTo>
                  <a:pt x="9098466" y="2975215"/>
                </a:lnTo>
                <a:lnTo>
                  <a:pt x="9098466" y="2973057"/>
                </a:lnTo>
                <a:lnTo>
                  <a:pt x="9093071" y="2967662"/>
                </a:lnTo>
                <a:lnTo>
                  <a:pt x="9093071" y="2966583"/>
                </a:lnTo>
                <a:lnTo>
                  <a:pt x="9097387" y="2961188"/>
                </a:lnTo>
                <a:lnTo>
                  <a:pt x="9097387" y="2959030"/>
                </a:lnTo>
                <a:lnTo>
                  <a:pt x="9095229" y="2950263"/>
                </a:lnTo>
                <a:lnTo>
                  <a:pt x="9095229" y="2941631"/>
                </a:lnTo>
                <a:lnTo>
                  <a:pt x="9096308" y="2940552"/>
                </a:lnTo>
                <a:cubicBezTo>
                  <a:pt x="9094870" y="2937136"/>
                  <a:pt x="9093791" y="2930257"/>
                  <a:pt x="9093071" y="2919916"/>
                </a:cubicBezTo>
                <a:cubicBezTo>
                  <a:pt x="9093791" y="2917219"/>
                  <a:pt x="9096308" y="2913622"/>
                  <a:pt x="9100624" y="2909126"/>
                </a:cubicBezTo>
                <a:lnTo>
                  <a:pt x="9100624" y="2906968"/>
                </a:lnTo>
                <a:cubicBezTo>
                  <a:pt x="9098826" y="2906968"/>
                  <a:pt x="9096308" y="2905530"/>
                  <a:pt x="9093071" y="2902652"/>
                </a:cubicBezTo>
                <a:lnTo>
                  <a:pt x="9091992" y="2902652"/>
                </a:lnTo>
                <a:cubicBezTo>
                  <a:pt x="9078954" y="2912004"/>
                  <a:pt x="9070637" y="2916679"/>
                  <a:pt x="9067040" y="2916679"/>
                </a:cubicBezTo>
                <a:lnTo>
                  <a:pt x="9065962" y="2916679"/>
                </a:lnTo>
                <a:lnTo>
                  <a:pt x="9062724" y="2913442"/>
                </a:lnTo>
                <a:lnTo>
                  <a:pt x="9062724" y="2909126"/>
                </a:lnTo>
                <a:cubicBezTo>
                  <a:pt x="9068479" y="2903372"/>
                  <a:pt x="9073919" y="2896493"/>
                  <a:pt x="9079044" y="2888490"/>
                </a:cubicBezTo>
                <a:cubicBezTo>
                  <a:pt x="9079044" y="2878420"/>
                  <a:pt x="9081202" y="2873384"/>
                  <a:pt x="9085518" y="2873384"/>
                </a:cubicBezTo>
                <a:lnTo>
                  <a:pt x="9085518" y="2869068"/>
                </a:lnTo>
                <a:lnTo>
                  <a:pt x="9095229" y="2841958"/>
                </a:lnTo>
                <a:lnTo>
                  <a:pt x="9089834" y="2828875"/>
                </a:lnTo>
                <a:lnTo>
                  <a:pt x="9089834" y="2825638"/>
                </a:lnTo>
                <a:lnTo>
                  <a:pt x="9093071" y="2822401"/>
                </a:lnTo>
                <a:lnTo>
                  <a:pt x="9107233" y="2822401"/>
                </a:lnTo>
                <a:cubicBezTo>
                  <a:pt x="9107233" y="2818625"/>
                  <a:pt x="9109391" y="2815028"/>
                  <a:pt x="9113707" y="2811611"/>
                </a:cubicBezTo>
                <a:lnTo>
                  <a:pt x="9119102" y="2790975"/>
                </a:lnTo>
                <a:cubicBezTo>
                  <a:pt x="9118023" y="2788098"/>
                  <a:pt x="9116944" y="2786659"/>
                  <a:pt x="9115865" y="2786659"/>
                </a:cubicBezTo>
                <a:lnTo>
                  <a:pt x="9073514" y="2786659"/>
                </a:lnTo>
                <a:lnTo>
                  <a:pt x="9068120" y="2781264"/>
                </a:lnTo>
                <a:lnTo>
                  <a:pt x="9068120" y="2780185"/>
                </a:lnTo>
                <a:cubicBezTo>
                  <a:pt x="9068120" y="2778387"/>
                  <a:pt x="9069558" y="2777308"/>
                  <a:pt x="9072436" y="2776948"/>
                </a:cubicBezTo>
                <a:lnTo>
                  <a:pt x="9079044" y="2781264"/>
                </a:lnTo>
                <a:lnTo>
                  <a:pt x="9081202" y="2781264"/>
                </a:lnTo>
                <a:cubicBezTo>
                  <a:pt x="9082821" y="2781264"/>
                  <a:pt x="9084260" y="2778702"/>
                  <a:pt x="9085518" y="2773576"/>
                </a:cubicBezTo>
                <a:lnTo>
                  <a:pt x="9095229" y="2773576"/>
                </a:lnTo>
                <a:cubicBezTo>
                  <a:pt x="9104671" y="2777263"/>
                  <a:pt x="9113707" y="2779106"/>
                  <a:pt x="9122339" y="2779106"/>
                </a:cubicBezTo>
                <a:cubicBezTo>
                  <a:pt x="9128094" y="2768047"/>
                  <a:pt x="9130971" y="2759729"/>
                  <a:pt x="9130971" y="2754154"/>
                </a:cubicBezTo>
                <a:lnTo>
                  <a:pt x="9128813" y="2739992"/>
                </a:lnTo>
                <a:lnTo>
                  <a:pt x="9128813" y="2738913"/>
                </a:lnTo>
                <a:cubicBezTo>
                  <a:pt x="9131151" y="2734597"/>
                  <a:pt x="9133714" y="2732080"/>
                  <a:pt x="9136501" y="2731360"/>
                </a:cubicBezTo>
                <a:close/>
                <a:moveTo>
                  <a:pt x="7258634" y="2723445"/>
                </a:moveTo>
                <a:lnTo>
                  <a:pt x="7255398" y="2728840"/>
                </a:lnTo>
                <a:lnTo>
                  <a:pt x="7257556" y="2728840"/>
                </a:lnTo>
                <a:lnTo>
                  <a:pt x="7259714" y="2724524"/>
                </a:lnTo>
                <a:lnTo>
                  <a:pt x="7259714" y="2723445"/>
                </a:lnTo>
                <a:close/>
                <a:moveTo>
                  <a:pt x="4702898" y="2722496"/>
                </a:moveTo>
                <a:lnTo>
                  <a:pt x="4702898" y="2723575"/>
                </a:lnTo>
                <a:lnTo>
                  <a:pt x="4703977" y="2726812"/>
                </a:lnTo>
                <a:lnTo>
                  <a:pt x="4707214" y="2726812"/>
                </a:lnTo>
                <a:lnTo>
                  <a:pt x="4707214" y="2725733"/>
                </a:lnTo>
                <a:lnTo>
                  <a:pt x="4703977" y="2722496"/>
                </a:lnTo>
                <a:close/>
                <a:moveTo>
                  <a:pt x="7266188" y="2712520"/>
                </a:moveTo>
                <a:lnTo>
                  <a:pt x="7266188" y="2715757"/>
                </a:lnTo>
                <a:lnTo>
                  <a:pt x="7267266" y="2715757"/>
                </a:lnTo>
                <a:lnTo>
                  <a:pt x="7267266" y="2712520"/>
                </a:lnTo>
                <a:close/>
                <a:moveTo>
                  <a:pt x="4698582" y="2711706"/>
                </a:moveTo>
                <a:lnTo>
                  <a:pt x="4698582" y="2712785"/>
                </a:lnTo>
                <a:lnTo>
                  <a:pt x="4700740" y="2714943"/>
                </a:lnTo>
                <a:lnTo>
                  <a:pt x="4701819" y="2714943"/>
                </a:lnTo>
                <a:lnTo>
                  <a:pt x="4701819" y="2713864"/>
                </a:lnTo>
                <a:lnTo>
                  <a:pt x="4699661" y="2711706"/>
                </a:lnTo>
                <a:close/>
                <a:moveTo>
                  <a:pt x="7264030" y="2709283"/>
                </a:moveTo>
                <a:lnTo>
                  <a:pt x="7262950" y="2714678"/>
                </a:lnTo>
                <a:lnTo>
                  <a:pt x="7262950" y="2715757"/>
                </a:lnTo>
                <a:lnTo>
                  <a:pt x="7264030" y="2715757"/>
                </a:lnTo>
                <a:lnTo>
                  <a:pt x="7265108" y="2711441"/>
                </a:lnTo>
                <a:lnTo>
                  <a:pt x="7265108" y="2709283"/>
                </a:lnTo>
                <a:close/>
                <a:moveTo>
                  <a:pt x="4734189" y="2697814"/>
                </a:moveTo>
                <a:cubicBezTo>
                  <a:pt x="4731311" y="2698713"/>
                  <a:pt x="4729153" y="2700466"/>
                  <a:pt x="4727715" y="2703074"/>
                </a:cubicBezTo>
                <a:lnTo>
                  <a:pt x="4727715" y="2716022"/>
                </a:lnTo>
                <a:lnTo>
                  <a:pt x="4720162" y="2723575"/>
                </a:lnTo>
                <a:lnTo>
                  <a:pt x="4720162" y="2725733"/>
                </a:lnTo>
                <a:cubicBezTo>
                  <a:pt x="4724478" y="2728071"/>
                  <a:pt x="4726636" y="2732387"/>
                  <a:pt x="4726636" y="2738681"/>
                </a:cubicBezTo>
                <a:lnTo>
                  <a:pt x="4727715" y="2739760"/>
                </a:lnTo>
                <a:lnTo>
                  <a:pt x="4728794" y="2739760"/>
                </a:lnTo>
                <a:cubicBezTo>
                  <a:pt x="4730592" y="2739760"/>
                  <a:pt x="4734864" y="2734365"/>
                  <a:pt x="4741607" y="2723575"/>
                </a:cubicBezTo>
                <a:cubicBezTo>
                  <a:pt x="4742506" y="2723575"/>
                  <a:pt x="4743585" y="2721057"/>
                  <a:pt x="4744844" y="2716022"/>
                </a:cubicBezTo>
                <a:cubicBezTo>
                  <a:pt x="4741247" y="2711166"/>
                  <a:pt x="4738415" y="2705097"/>
                  <a:pt x="4736347" y="2697814"/>
                </a:cubicBezTo>
                <a:close/>
                <a:moveTo>
                  <a:pt x="7264030" y="2697279"/>
                </a:moveTo>
                <a:lnTo>
                  <a:pt x="7265108" y="2697279"/>
                </a:lnTo>
                <a:cubicBezTo>
                  <a:pt x="7277247" y="2697279"/>
                  <a:pt x="7292488" y="2709597"/>
                  <a:pt x="7310831" y="2734235"/>
                </a:cubicBezTo>
                <a:lnTo>
                  <a:pt x="7310831" y="2736393"/>
                </a:lnTo>
                <a:cubicBezTo>
                  <a:pt x="7309752" y="2739360"/>
                  <a:pt x="7306830" y="2740844"/>
                  <a:pt x="7302064" y="2740844"/>
                </a:cubicBezTo>
                <a:cubicBezTo>
                  <a:pt x="7296310" y="2740844"/>
                  <a:pt x="7291949" y="2739720"/>
                  <a:pt x="7288982" y="2737472"/>
                </a:cubicBezTo>
                <a:cubicBezTo>
                  <a:pt x="7285385" y="2737652"/>
                  <a:pt x="7283586" y="2738416"/>
                  <a:pt x="7283586" y="2739765"/>
                </a:cubicBezTo>
                <a:lnTo>
                  <a:pt x="7278192" y="2738551"/>
                </a:lnTo>
                <a:lnTo>
                  <a:pt x="7268346" y="2740844"/>
                </a:lnTo>
                <a:cubicBezTo>
                  <a:pt x="7256926" y="2740124"/>
                  <a:pt x="7250767" y="2739000"/>
                  <a:pt x="7249868" y="2737472"/>
                </a:cubicBezTo>
                <a:lnTo>
                  <a:pt x="7244472" y="2737472"/>
                </a:lnTo>
                <a:cubicBezTo>
                  <a:pt x="7241775" y="2739720"/>
                  <a:pt x="7239258" y="2740844"/>
                  <a:pt x="7236920" y="2740844"/>
                </a:cubicBezTo>
                <a:lnTo>
                  <a:pt x="7221678" y="2740844"/>
                </a:lnTo>
                <a:lnTo>
                  <a:pt x="7210754" y="2738551"/>
                </a:lnTo>
                <a:lnTo>
                  <a:pt x="7208596" y="2741923"/>
                </a:lnTo>
                <a:lnTo>
                  <a:pt x="7209675" y="2746239"/>
                </a:lnTo>
                <a:lnTo>
                  <a:pt x="7206438" y="2751634"/>
                </a:lnTo>
                <a:lnTo>
                  <a:pt x="7207517" y="2757029"/>
                </a:lnTo>
                <a:cubicBezTo>
                  <a:pt x="7207517" y="2760895"/>
                  <a:pt x="7206078" y="2764177"/>
                  <a:pt x="7203201" y="2766875"/>
                </a:cubicBezTo>
                <a:lnTo>
                  <a:pt x="7204280" y="2772270"/>
                </a:lnTo>
                <a:lnTo>
                  <a:pt x="7204280" y="2776586"/>
                </a:lnTo>
                <a:cubicBezTo>
                  <a:pt x="7207876" y="2777215"/>
                  <a:pt x="7209675" y="2778339"/>
                  <a:pt x="7209675" y="2779957"/>
                </a:cubicBezTo>
                <a:lnTo>
                  <a:pt x="7209675" y="2785352"/>
                </a:lnTo>
                <a:lnTo>
                  <a:pt x="7207517" y="2793984"/>
                </a:lnTo>
                <a:lnTo>
                  <a:pt x="7207517" y="2802751"/>
                </a:lnTo>
                <a:lnTo>
                  <a:pt x="7210754" y="2821229"/>
                </a:lnTo>
                <a:lnTo>
                  <a:pt x="7210754" y="2824466"/>
                </a:lnTo>
                <a:lnTo>
                  <a:pt x="7201043" y="2857106"/>
                </a:lnTo>
                <a:lnTo>
                  <a:pt x="7195648" y="2861422"/>
                </a:lnTo>
                <a:lnTo>
                  <a:pt x="7194434" y="2861422"/>
                </a:lnTo>
                <a:lnTo>
                  <a:pt x="7185802" y="2858185"/>
                </a:lnTo>
                <a:lnTo>
                  <a:pt x="7180407" y="2859264"/>
                </a:lnTo>
                <a:lnTo>
                  <a:pt x="7175956" y="2858185"/>
                </a:lnTo>
                <a:cubicBezTo>
                  <a:pt x="7173798" y="2858185"/>
                  <a:pt x="7172719" y="2859264"/>
                  <a:pt x="7172719" y="2861422"/>
                </a:cubicBezTo>
                <a:lnTo>
                  <a:pt x="7171640" y="2862501"/>
                </a:lnTo>
                <a:lnTo>
                  <a:pt x="7170561" y="2862501"/>
                </a:lnTo>
                <a:cubicBezTo>
                  <a:pt x="7165526" y="2861962"/>
                  <a:pt x="7163008" y="2861243"/>
                  <a:pt x="7163008" y="2860343"/>
                </a:cubicBezTo>
                <a:lnTo>
                  <a:pt x="7161929" y="2861422"/>
                </a:lnTo>
                <a:lnTo>
                  <a:pt x="7154241" y="2861422"/>
                </a:lnTo>
                <a:cubicBezTo>
                  <a:pt x="7150824" y="2861422"/>
                  <a:pt x="7148306" y="2855982"/>
                  <a:pt x="7146688" y="2845102"/>
                </a:cubicBezTo>
                <a:cubicBezTo>
                  <a:pt x="7138865" y="2835661"/>
                  <a:pt x="7130908" y="2830940"/>
                  <a:pt x="7122815" y="2830940"/>
                </a:cubicBezTo>
                <a:cubicBezTo>
                  <a:pt x="7122096" y="2828603"/>
                  <a:pt x="7118454" y="2825006"/>
                  <a:pt x="7111890" y="2820150"/>
                </a:cubicBezTo>
                <a:lnTo>
                  <a:pt x="7111890" y="2819071"/>
                </a:lnTo>
                <a:cubicBezTo>
                  <a:pt x="7116386" y="2813946"/>
                  <a:pt x="7120387" y="2811383"/>
                  <a:pt x="7123894" y="2811383"/>
                </a:cubicBezTo>
                <a:lnTo>
                  <a:pt x="7131447" y="2811383"/>
                </a:lnTo>
                <a:cubicBezTo>
                  <a:pt x="7142327" y="2813362"/>
                  <a:pt x="7147767" y="2815205"/>
                  <a:pt x="7147767" y="2816913"/>
                </a:cubicBezTo>
                <a:cubicBezTo>
                  <a:pt x="7155770" y="2816374"/>
                  <a:pt x="7159771" y="2812373"/>
                  <a:pt x="7159771" y="2804909"/>
                </a:cubicBezTo>
                <a:lnTo>
                  <a:pt x="7155320" y="2796142"/>
                </a:lnTo>
                <a:cubicBezTo>
                  <a:pt x="7155320" y="2788230"/>
                  <a:pt x="7157164" y="2782475"/>
                  <a:pt x="7160850" y="2778878"/>
                </a:cubicBezTo>
                <a:lnTo>
                  <a:pt x="7160850" y="2774428"/>
                </a:lnTo>
                <a:lnTo>
                  <a:pt x="7157613" y="2770112"/>
                </a:lnTo>
                <a:lnTo>
                  <a:pt x="7159771" y="2767954"/>
                </a:lnTo>
                <a:cubicBezTo>
                  <a:pt x="7161210" y="2770831"/>
                  <a:pt x="7163368" y="2772270"/>
                  <a:pt x="7166245" y="2772270"/>
                </a:cubicBezTo>
                <a:cubicBezTo>
                  <a:pt x="7166245" y="2771460"/>
                  <a:pt x="7167245" y="2770606"/>
                  <a:pt x="7169246" y="2769707"/>
                </a:cubicBezTo>
                <a:lnTo>
                  <a:pt x="7174819" y="2767954"/>
                </a:lnTo>
                <a:lnTo>
                  <a:pt x="7171640" y="2767954"/>
                </a:lnTo>
                <a:lnTo>
                  <a:pt x="7171640" y="2765796"/>
                </a:lnTo>
                <a:lnTo>
                  <a:pt x="7174877" y="2765796"/>
                </a:lnTo>
                <a:lnTo>
                  <a:pt x="7174877" y="2767935"/>
                </a:lnTo>
                <a:lnTo>
                  <a:pt x="7178249" y="2766875"/>
                </a:lnTo>
                <a:cubicBezTo>
                  <a:pt x="7178249" y="2764717"/>
                  <a:pt x="7178968" y="2763638"/>
                  <a:pt x="7180407" y="2763638"/>
                </a:cubicBezTo>
                <a:lnTo>
                  <a:pt x="7182565" y="2763638"/>
                </a:lnTo>
                <a:lnTo>
                  <a:pt x="7186881" y="2764717"/>
                </a:lnTo>
                <a:lnTo>
                  <a:pt x="7190118" y="2763638"/>
                </a:lnTo>
                <a:lnTo>
                  <a:pt x="7190118" y="2761479"/>
                </a:lnTo>
                <a:lnTo>
                  <a:pt x="7179328" y="2761479"/>
                </a:lnTo>
                <a:lnTo>
                  <a:pt x="7181486" y="2759321"/>
                </a:lnTo>
                <a:lnTo>
                  <a:pt x="7182565" y="2759321"/>
                </a:lnTo>
                <a:lnTo>
                  <a:pt x="7187960" y="2760400"/>
                </a:lnTo>
                <a:lnTo>
                  <a:pt x="7187960" y="2758108"/>
                </a:lnTo>
                <a:cubicBezTo>
                  <a:pt x="7184903" y="2758108"/>
                  <a:pt x="7182385" y="2755590"/>
                  <a:pt x="7180407" y="2750555"/>
                </a:cubicBezTo>
                <a:lnTo>
                  <a:pt x="7177170" y="2750555"/>
                </a:lnTo>
                <a:lnTo>
                  <a:pt x="7177170" y="2754871"/>
                </a:lnTo>
                <a:lnTo>
                  <a:pt x="7179328" y="2758108"/>
                </a:lnTo>
                <a:lnTo>
                  <a:pt x="7179328" y="2759321"/>
                </a:lnTo>
                <a:lnTo>
                  <a:pt x="7175956" y="2763638"/>
                </a:lnTo>
                <a:lnTo>
                  <a:pt x="7177170" y="2764717"/>
                </a:lnTo>
                <a:lnTo>
                  <a:pt x="7174877" y="2764717"/>
                </a:lnTo>
                <a:lnTo>
                  <a:pt x="7173798" y="2763638"/>
                </a:lnTo>
                <a:lnTo>
                  <a:pt x="7172719" y="2763638"/>
                </a:lnTo>
                <a:lnTo>
                  <a:pt x="7166245" y="2767954"/>
                </a:lnTo>
                <a:lnTo>
                  <a:pt x="7163008" y="2767954"/>
                </a:lnTo>
                <a:cubicBezTo>
                  <a:pt x="7158602" y="2765436"/>
                  <a:pt x="7156399" y="2762154"/>
                  <a:pt x="7156399" y="2758108"/>
                </a:cubicBezTo>
                <a:cubicBezTo>
                  <a:pt x="7156399" y="2754511"/>
                  <a:pt x="7158962" y="2752713"/>
                  <a:pt x="7164087" y="2752713"/>
                </a:cubicBezTo>
                <a:cubicBezTo>
                  <a:pt x="7167863" y="2746239"/>
                  <a:pt x="7171460" y="2743002"/>
                  <a:pt x="7174877" y="2743002"/>
                </a:cubicBezTo>
                <a:lnTo>
                  <a:pt x="7174877" y="2740844"/>
                </a:lnTo>
                <a:cubicBezTo>
                  <a:pt x="7172000" y="2740844"/>
                  <a:pt x="7167684" y="2744081"/>
                  <a:pt x="7161929" y="2750555"/>
                </a:cubicBezTo>
                <a:cubicBezTo>
                  <a:pt x="7159052" y="2749476"/>
                  <a:pt x="7157613" y="2748397"/>
                  <a:pt x="7157613" y="2747318"/>
                </a:cubicBezTo>
                <a:lnTo>
                  <a:pt x="7159771" y="2739765"/>
                </a:lnTo>
                <a:lnTo>
                  <a:pt x="7157613" y="2737472"/>
                </a:lnTo>
                <a:lnTo>
                  <a:pt x="7151004" y="2739765"/>
                </a:lnTo>
                <a:lnTo>
                  <a:pt x="7143451" y="2739765"/>
                </a:lnTo>
                <a:cubicBezTo>
                  <a:pt x="7136528" y="2739765"/>
                  <a:pt x="7131447" y="2741203"/>
                  <a:pt x="7128210" y="2744081"/>
                </a:cubicBezTo>
                <a:lnTo>
                  <a:pt x="7126052" y="2744081"/>
                </a:lnTo>
                <a:cubicBezTo>
                  <a:pt x="7123175" y="2742822"/>
                  <a:pt x="7121736" y="2740619"/>
                  <a:pt x="7121736" y="2737472"/>
                </a:cubicBezTo>
                <a:lnTo>
                  <a:pt x="7110811" y="2737472"/>
                </a:lnTo>
                <a:lnTo>
                  <a:pt x="7101100" y="2740844"/>
                </a:lnTo>
                <a:lnTo>
                  <a:pt x="7097728" y="2737472"/>
                </a:lnTo>
                <a:lnTo>
                  <a:pt x="7093412" y="2738551"/>
                </a:lnTo>
                <a:lnTo>
                  <a:pt x="7085859" y="2737472"/>
                </a:lnTo>
                <a:lnTo>
                  <a:pt x="7083701" y="2739765"/>
                </a:lnTo>
                <a:lnTo>
                  <a:pt x="7081408" y="2739765"/>
                </a:lnTo>
                <a:lnTo>
                  <a:pt x="7078171" y="2737472"/>
                </a:lnTo>
                <a:cubicBezTo>
                  <a:pt x="7078171" y="2739720"/>
                  <a:pt x="7077452" y="2740844"/>
                  <a:pt x="7076013" y="2740844"/>
                </a:cubicBezTo>
                <a:lnTo>
                  <a:pt x="7066302" y="2740844"/>
                </a:lnTo>
                <a:lnTo>
                  <a:pt x="7063065" y="2737472"/>
                </a:lnTo>
                <a:lnTo>
                  <a:pt x="7063065" y="2736393"/>
                </a:lnTo>
                <a:cubicBezTo>
                  <a:pt x="7063785" y="2734235"/>
                  <a:pt x="7065943" y="2733156"/>
                  <a:pt x="7069539" y="2733156"/>
                </a:cubicBezTo>
                <a:lnTo>
                  <a:pt x="7074934" y="2733156"/>
                </a:lnTo>
                <a:cubicBezTo>
                  <a:pt x="7076373" y="2733156"/>
                  <a:pt x="7077092" y="2734235"/>
                  <a:pt x="7077092" y="2736393"/>
                </a:cubicBezTo>
                <a:lnTo>
                  <a:pt x="7078171" y="2736393"/>
                </a:lnTo>
                <a:cubicBezTo>
                  <a:pt x="7078171" y="2732976"/>
                  <a:pt x="7078891" y="2731267"/>
                  <a:pt x="7080329" y="2731267"/>
                </a:cubicBezTo>
                <a:lnTo>
                  <a:pt x="7085859" y="2731267"/>
                </a:lnTo>
                <a:lnTo>
                  <a:pt x="7099886" y="2729109"/>
                </a:lnTo>
                <a:lnTo>
                  <a:pt x="7108653" y="2733156"/>
                </a:lnTo>
                <a:lnTo>
                  <a:pt x="7109732" y="2733156"/>
                </a:lnTo>
                <a:lnTo>
                  <a:pt x="7116206" y="2729109"/>
                </a:lnTo>
                <a:lnTo>
                  <a:pt x="7132526" y="2732346"/>
                </a:lnTo>
                <a:lnTo>
                  <a:pt x="7139135" y="2729109"/>
                </a:lnTo>
                <a:lnTo>
                  <a:pt x="7169482" y="2732077"/>
                </a:lnTo>
                <a:lnTo>
                  <a:pt x="7173798" y="2729109"/>
                </a:lnTo>
                <a:cubicBezTo>
                  <a:pt x="7181261" y="2730188"/>
                  <a:pt x="7185982" y="2731178"/>
                  <a:pt x="7187960" y="2732077"/>
                </a:cubicBezTo>
                <a:lnTo>
                  <a:pt x="7196727" y="2732346"/>
                </a:lnTo>
                <a:cubicBezTo>
                  <a:pt x="7197446" y="2733605"/>
                  <a:pt x="7199604" y="2734235"/>
                  <a:pt x="7203201" y="2734235"/>
                </a:cubicBezTo>
                <a:lnTo>
                  <a:pt x="7208596" y="2732346"/>
                </a:lnTo>
                <a:lnTo>
                  <a:pt x="7212912" y="2733156"/>
                </a:lnTo>
                <a:lnTo>
                  <a:pt x="7229232" y="2730188"/>
                </a:lnTo>
                <a:lnTo>
                  <a:pt x="7245552" y="2729919"/>
                </a:lnTo>
                <a:lnTo>
                  <a:pt x="7254318" y="2712520"/>
                </a:lnTo>
                <a:cubicBezTo>
                  <a:pt x="7258095" y="2708204"/>
                  <a:pt x="7261332" y="2703123"/>
                  <a:pt x="7264030" y="2697279"/>
                </a:cubicBezTo>
                <a:close/>
                <a:moveTo>
                  <a:pt x="8082612" y="2694912"/>
                </a:moveTo>
                <a:lnTo>
                  <a:pt x="8079375" y="2695991"/>
                </a:lnTo>
                <a:lnTo>
                  <a:pt x="8079375" y="2697070"/>
                </a:lnTo>
                <a:lnTo>
                  <a:pt x="8086928" y="2695991"/>
                </a:lnTo>
                <a:lnTo>
                  <a:pt x="8086928" y="2694912"/>
                </a:lnTo>
                <a:close/>
                <a:moveTo>
                  <a:pt x="4728794" y="2688103"/>
                </a:moveTo>
                <a:lnTo>
                  <a:pt x="4728794" y="2690261"/>
                </a:lnTo>
                <a:lnTo>
                  <a:pt x="4729873" y="2690261"/>
                </a:lnTo>
                <a:lnTo>
                  <a:pt x="4729873" y="2688103"/>
                </a:lnTo>
                <a:close/>
                <a:moveTo>
                  <a:pt x="8247025" y="2682099"/>
                </a:moveTo>
                <a:lnTo>
                  <a:pt x="8247025" y="2683178"/>
                </a:lnTo>
                <a:lnTo>
                  <a:pt x="8250128" y="2684257"/>
                </a:lnTo>
                <a:lnTo>
                  <a:pt x="8250128" y="2682099"/>
                </a:lnTo>
                <a:close/>
                <a:moveTo>
                  <a:pt x="8085849" y="2682099"/>
                </a:moveTo>
                <a:cubicBezTo>
                  <a:pt x="8082612" y="2684886"/>
                  <a:pt x="8080094" y="2686280"/>
                  <a:pt x="8078296" y="2686280"/>
                </a:cubicBezTo>
                <a:lnTo>
                  <a:pt x="8078296" y="2687359"/>
                </a:lnTo>
                <a:lnTo>
                  <a:pt x="8079375" y="2687359"/>
                </a:lnTo>
                <a:cubicBezTo>
                  <a:pt x="8084051" y="2685560"/>
                  <a:pt x="8086569" y="2683807"/>
                  <a:pt x="8086928" y="2682099"/>
                </a:cubicBezTo>
                <a:close/>
                <a:moveTo>
                  <a:pt x="543669" y="2678996"/>
                </a:moveTo>
                <a:lnTo>
                  <a:pt x="544748" y="2682233"/>
                </a:lnTo>
                <a:lnTo>
                  <a:pt x="543669" y="2688707"/>
                </a:lnTo>
                <a:lnTo>
                  <a:pt x="543669" y="2689786"/>
                </a:lnTo>
                <a:lnTo>
                  <a:pt x="544748" y="2689786"/>
                </a:lnTo>
                <a:cubicBezTo>
                  <a:pt x="544748" y="2687628"/>
                  <a:pt x="545467" y="2686549"/>
                  <a:pt x="546906" y="2686549"/>
                </a:cubicBezTo>
                <a:lnTo>
                  <a:pt x="545827" y="2685470"/>
                </a:lnTo>
                <a:lnTo>
                  <a:pt x="546906" y="2680075"/>
                </a:lnTo>
                <a:lnTo>
                  <a:pt x="546906" y="2678996"/>
                </a:lnTo>
                <a:close/>
                <a:moveTo>
                  <a:pt x="4229499" y="2678187"/>
                </a:moveTo>
                <a:lnTo>
                  <a:pt x="4229499" y="2679266"/>
                </a:lnTo>
                <a:lnTo>
                  <a:pt x="4232736" y="2680345"/>
                </a:lnTo>
                <a:lnTo>
                  <a:pt x="4232736" y="2678187"/>
                </a:lnTo>
                <a:close/>
                <a:moveTo>
                  <a:pt x="8759269" y="2676973"/>
                </a:moveTo>
                <a:lnTo>
                  <a:pt x="8759269" y="2682233"/>
                </a:lnTo>
                <a:lnTo>
                  <a:pt x="8760348" y="2682233"/>
                </a:lnTo>
                <a:lnTo>
                  <a:pt x="8760348" y="2676973"/>
                </a:lnTo>
                <a:close/>
                <a:moveTo>
                  <a:pt x="3256670" y="2676299"/>
                </a:moveTo>
                <a:lnTo>
                  <a:pt x="3256670" y="2680750"/>
                </a:lnTo>
                <a:lnTo>
                  <a:pt x="3257749" y="2680750"/>
                </a:lnTo>
                <a:lnTo>
                  <a:pt x="3257749" y="2676299"/>
                </a:lnTo>
                <a:close/>
                <a:moveTo>
                  <a:pt x="3696755" y="2674141"/>
                </a:moveTo>
                <a:lnTo>
                  <a:pt x="3696755" y="2677243"/>
                </a:lnTo>
                <a:lnTo>
                  <a:pt x="3700936" y="2677243"/>
                </a:lnTo>
                <a:lnTo>
                  <a:pt x="3700936" y="2676164"/>
                </a:lnTo>
                <a:lnTo>
                  <a:pt x="3698913" y="2674141"/>
                </a:lnTo>
                <a:close/>
                <a:moveTo>
                  <a:pt x="4690085" y="2672997"/>
                </a:moveTo>
                <a:lnTo>
                  <a:pt x="4707214" y="2680550"/>
                </a:lnTo>
                <a:lnTo>
                  <a:pt x="4707214" y="2679471"/>
                </a:lnTo>
                <a:cubicBezTo>
                  <a:pt x="4707214" y="2677672"/>
                  <a:pt x="4708652" y="2676593"/>
                  <a:pt x="4711530" y="2676234"/>
                </a:cubicBezTo>
                <a:cubicBezTo>
                  <a:pt x="4715126" y="2676234"/>
                  <a:pt x="4716925" y="2676953"/>
                  <a:pt x="4716925" y="2678392"/>
                </a:cubicBezTo>
                <a:lnTo>
                  <a:pt x="4722320" y="2677313"/>
                </a:lnTo>
                <a:lnTo>
                  <a:pt x="4726636" y="2677313"/>
                </a:lnTo>
                <a:lnTo>
                  <a:pt x="4737291" y="2682708"/>
                </a:lnTo>
                <a:lnTo>
                  <a:pt x="4759950" y="2680550"/>
                </a:lnTo>
                <a:cubicBezTo>
                  <a:pt x="4776944" y="2692419"/>
                  <a:pt x="4785532" y="2701365"/>
                  <a:pt x="4785711" y="2707390"/>
                </a:cubicBezTo>
                <a:lnTo>
                  <a:pt x="4785711" y="2711706"/>
                </a:lnTo>
                <a:lnTo>
                  <a:pt x="4783553" y="2714943"/>
                </a:lnTo>
                <a:cubicBezTo>
                  <a:pt x="4783553" y="2724114"/>
                  <a:pt x="4786790" y="2730229"/>
                  <a:pt x="4793264" y="2733286"/>
                </a:cubicBezTo>
                <a:lnTo>
                  <a:pt x="4793264" y="2738681"/>
                </a:lnTo>
                <a:cubicBezTo>
                  <a:pt x="4793264" y="2741378"/>
                  <a:pt x="4786835" y="2743491"/>
                  <a:pt x="4773977" y="2745020"/>
                </a:cubicBezTo>
                <a:lnTo>
                  <a:pt x="4766424" y="2745020"/>
                </a:lnTo>
                <a:lnTo>
                  <a:pt x="4749160" y="2740839"/>
                </a:lnTo>
                <a:cubicBezTo>
                  <a:pt x="4737021" y="2745065"/>
                  <a:pt x="4730952" y="2748976"/>
                  <a:pt x="4730952" y="2752573"/>
                </a:cubicBezTo>
                <a:cubicBezTo>
                  <a:pt x="4729693" y="2752573"/>
                  <a:pt x="4728974" y="2754371"/>
                  <a:pt x="4728794" y="2757968"/>
                </a:cubicBezTo>
                <a:lnTo>
                  <a:pt x="4729873" y="2764442"/>
                </a:lnTo>
                <a:lnTo>
                  <a:pt x="4728794" y="2767679"/>
                </a:lnTo>
                <a:cubicBezTo>
                  <a:pt x="4732390" y="2774333"/>
                  <a:pt x="4734189" y="2781122"/>
                  <a:pt x="4734189" y="2788045"/>
                </a:cubicBezTo>
                <a:lnTo>
                  <a:pt x="4732031" y="2800993"/>
                </a:lnTo>
                <a:lnTo>
                  <a:pt x="4732031" y="2803151"/>
                </a:lnTo>
                <a:cubicBezTo>
                  <a:pt x="4739134" y="2809985"/>
                  <a:pt x="4742686" y="2816819"/>
                  <a:pt x="4742686" y="2823652"/>
                </a:cubicBezTo>
                <a:lnTo>
                  <a:pt x="4739449" y="2831071"/>
                </a:lnTo>
                <a:lnTo>
                  <a:pt x="4739449" y="2832150"/>
                </a:lnTo>
                <a:cubicBezTo>
                  <a:pt x="4739449" y="2837005"/>
                  <a:pt x="4742686" y="2840602"/>
                  <a:pt x="4749160" y="2842940"/>
                </a:cubicBezTo>
                <a:lnTo>
                  <a:pt x="4766424" y="2873152"/>
                </a:lnTo>
                <a:lnTo>
                  <a:pt x="4769661" y="2873152"/>
                </a:lnTo>
                <a:lnTo>
                  <a:pt x="4785711" y="2845098"/>
                </a:lnTo>
                <a:lnTo>
                  <a:pt x="4787869" y="2845098"/>
                </a:lnTo>
                <a:lnTo>
                  <a:pt x="4790027" y="2847256"/>
                </a:lnTo>
                <a:lnTo>
                  <a:pt x="4790027" y="2856967"/>
                </a:lnTo>
                <a:lnTo>
                  <a:pt x="4786790" y="2869915"/>
                </a:lnTo>
                <a:lnTo>
                  <a:pt x="4787869" y="2870994"/>
                </a:lnTo>
                <a:lnTo>
                  <a:pt x="4787869" y="2873152"/>
                </a:lnTo>
                <a:lnTo>
                  <a:pt x="4786790" y="2874096"/>
                </a:lnTo>
                <a:lnTo>
                  <a:pt x="4786790" y="2875175"/>
                </a:lnTo>
                <a:cubicBezTo>
                  <a:pt x="4792545" y="2880570"/>
                  <a:pt x="4795422" y="2888123"/>
                  <a:pt x="4795422" y="2897834"/>
                </a:cubicBezTo>
                <a:lnTo>
                  <a:pt x="4794343" y="2898913"/>
                </a:lnTo>
                <a:lnTo>
                  <a:pt x="4792185" y="2898913"/>
                </a:lnTo>
                <a:cubicBezTo>
                  <a:pt x="4790747" y="2898913"/>
                  <a:pt x="4790027" y="2897834"/>
                  <a:pt x="4790027" y="2895676"/>
                </a:cubicBezTo>
                <a:lnTo>
                  <a:pt x="4788948" y="2894597"/>
                </a:lnTo>
                <a:lnTo>
                  <a:pt x="4786790" y="2894597"/>
                </a:lnTo>
                <a:lnTo>
                  <a:pt x="4786790" y="2896755"/>
                </a:lnTo>
                <a:cubicBezTo>
                  <a:pt x="4788769" y="2896755"/>
                  <a:pt x="4790567" y="2898553"/>
                  <a:pt x="4792185" y="2902150"/>
                </a:cubicBezTo>
                <a:cubicBezTo>
                  <a:pt x="4795782" y="2902150"/>
                  <a:pt x="4797580" y="2904308"/>
                  <a:pt x="4797580" y="2908624"/>
                </a:cubicBezTo>
                <a:lnTo>
                  <a:pt x="4798659" y="2907545"/>
                </a:lnTo>
                <a:lnTo>
                  <a:pt x="4800817" y="2907545"/>
                </a:lnTo>
                <a:lnTo>
                  <a:pt x="4801896" y="2912940"/>
                </a:lnTo>
                <a:cubicBezTo>
                  <a:pt x="4801896" y="2916447"/>
                  <a:pt x="4796142" y="2925034"/>
                  <a:pt x="4784632" y="2938701"/>
                </a:cubicBezTo>
                <a:lnTo>
                  <a:pt x="4781395" y="2938701"/>
                </a:lnTo>
                <a:cubicBezTo>
                  <a:pt x="4758466" y="2933666"/>
                  <a:pt x="4747002" y="2928990"/>
                  <a:pt x="4747002" y="2924674"/>
                </a:cubicBezTo>
                <a:cubicBezTo>
                  <a:pt x="4741247" y="2924674"/>
                  <a:pt x="4738370" y="2923236"/>
                  <a:pt x="4738370" y="2920358"/>
                </a:cubicBezTo>
                <a:lnTo>
                  <a:pt x="4738370" y="2919279"/>
                </a:lnTo>
                <a:cubicBezTo>
                  <a:pt x="4738370" y="2917841"/>
                  <a:pt x="4739449" y="2917121"/>
                  <a:pt x="4741607" y="2917121"/>
                </a:cubicBezTo>
                <a:lnTo>
                  <a:pt x="4741607" y="2916177"/>
                </a:lnTo>
                <a:lnTo>
                  <a:pt x="4740528" y="2916177"/>
                </a:lnTo>
                <a:lnTo>
                  <a:pt x="4735268" y="2918200"/>
                </a:lnTo>
                <a:lnTo>
                  <a:pt x="4733110" y="2915098"/>
                </a:lnTo>
                <a:lnTo>
                  <a:pt x="4734189" y="2910782"/>
                </a:lnTo>
                <a:cubicBezTo>
                  <a:pt x="4734189" y="2909343"/>
                  <a:pt x="4730232" y="2906106"/>
                  <a:pt x="4722320" y="2901071"/>
                </a:cubicBezTo>
                <a:cubicBezTo>
                  <a:pt x="4716386" y="2892259"/>
                  <a:pt x="4709192" y="2878996"/>
                  <a:pt x="4700740" y="2861283"/>
                </a:cubicBezTo>
                <a:lnTo>
                  <a:pt x="4703977" y="2855888"/>
                </a:lnTo>
                <a:cubicBezTo>
                  <a:pt x="4698222" y="2855888"/>
                  <a:pt x="4695345" y="2851931"/>
                  <a:pt x="4695345" y="2844019"/>
                </a:cubicBezTo>
                <a:cubicBezTo>
                  <a:pt x="4693457" y="2840242"/>
                  <a:pt x="4692063" y="2834532"/>
                  <a:pt x="4691164" y="2826889"/>
                </a:cubicBezTo>
                <a:lnTo>
                  <a:pt x="4692243" y="2822573"/>
                </a:lnTo>
                <a:cubicBezTo>
                  <a:pt x="4687927" y="2810165"/>
                  <a:pt x="4684330" y="2796902"/>
                  <a:pt x="4681453" y="2782785"/>
                </a:cubicBezTo>
                <a:lnTo>
                  <a:pt x="4679295" y="2776311"/>
                </a:lnTo>
                <a:lnTo>
                  <a:pt x="4679295" y="2767679"/>
                </a:lnTo>
                <a:lnTo>
                  <a:pt x="4682532" y="2756889"/>
                </a:lnTo>
                <a:lnTo>
                  <a:pt x="4682532" y="2745020"/>
                </a:lnTo>
                <a:lnTo>
                  <a:pt x="4680374" y="2742997"/>
                </a:lnTo>
                <a:lnTo>
                  <a:pt x="4673900" y="2742997"/>
                </a:lnTo>
                <a:lnTo>
                  <a:pt x="4667426" y="2741918"/>
                </a:lnTo>
                <a:lnTo>
                  <a:pt x="4659873" y="2743941"/>
                </a:lnTo>
                <a:cubicBezTo>
                  <a:pt x="4654837" y="2742233"/>
                  <a:pt x="4652320" y="2740839"/>
                  <a:pt x="4652320" y="2739760"/>
                </a:cubicBezTo>
                <a:lnTo>
                  <a:pt x="4652320" y="2738681"/>
                </a:lnTo>
                <a:cubicBezTo>
                  <a:pt x="4652320" y="2736882"/>
                  <a:pt x="4655557" y="2735444"/>
                  <a:pt x="4662031" y="2734365"/>
                </a:cubicBezTo>
                <a:cubicBezTo>
                  <a:pt x="4668505" y="2734724"/>
                  <a:pt x="4671742" y="2735444"/>
                  <a:pt x="4671742" y="2736523"/>
                </a:cubicBezTo>
                <a:lnTo>
                  <a:pt x="4674979" y="2734365"/>
                </a:lnTo>
                <a:lnTo>
                  <a:pt x="4673900" y="2727891"/>
                </a:lnTo>
                <a:lnTo>
                  <a:pt x="4677137" y="2722496"/>
                </a:lnTo>
                <a:lnTo>
                  <a:pt x="4674979" y="2716022"/>
                </a:lnTo>
                <a:lnTo>
                  <a:pt x="4674979" y="2714943"/>
                </a:lnTo>
                <a:lnTo>
                  <a:pt x="4676058" y="2708469"/>
                </a:lnTo>
                <a:lnTo>
                  <a:pt x="4674979" y="2703074"/>
                </a:lnTo>
                <a:cubicBezTo>
                  <a:pt x="4677137" y="2703074"/>
                  <a:pt x="4678216" y="2695206"/>
                  <a:pt x="4678216" y="2679471"/>
                </a:cubicBezTo>
                <a:lnTo>
                  <a:pt x="4683611" y="2675155"/>
                </a:lnTo>
                <a:lnTo>
                  <a:pt x="4685769" y="2677313"/>
                </a:lnTo>
                <a:lnTo>
                  <a:pt x="4686848" y="2677313"/>
                </a:lnTo>
                <a:cubicBezTo>
                  <a:pt x="4687207" y="2674435"/>
                  <a:pt x="4688286" y="2672997"/>
                  <a:pt x="4690085" y="2672997"/>
                </a:cubicBezTo>
                <a:close/>
                <a:moveTo>
                  <a:pt x="8147083" y="2671309"/>
                </a:moveTo>
                <a:lnTo>
                  <a:pt x="8147083" y="2672388"/>
                </a:lnTo>
                <a:lnTo>
                  <a:pt x="8152478" y="2673467"/>
                </a:lnTo>
                <a:lnTo>
                  <a:pt x="8153557" y="2673467"/>
                </a:lnTo>
                <a:lnTo>
                  <a:pt x="8153557" y="2672388"/>
                </a:lnTo>
                <a:lnTo>
                  <a:pt x="8149241" y="2671309"/>
                </a:lnTo>
                <a:close/>
                <a:moveTo>
                  <a:pt x="5590941" y="2671308"/>
                </a:moveTo>
                <a:lnTo>
                  <a:pt x="5588783" y="2673466"/>
                </a:lnTo>
                <a:lnTo>
                  <a:pt x="5588783" y="2674545"/>
                </a:lnTo>
                <a:lnTo>
                  <a:pt x="5590941" y="2674545"/>
                </a:lnTo>
                <a:close/>
                <a:moveTo>
                  <a:pt x="7741526" y="2671173"/>
                </a:moveTo>
                <a:lnTo>
                  <a:pt x="7741526" y="2673331"/>
                </a:lnTo>
                <a:lnTo>
                  <a:pt x="7742605" y="2673331"/>
                </a:lnTo>
                <a:lnTo>
                  <a:pt x="7742605" y="2671173"/>
                </a:lnTo>
                <a:close/>
                <a:moveTo>
                  <a:pt x="8143846" y="2670230"/>
                </a:moveTo>
                <a:lnTo>
                  <a:pt x="8143846" y="2673467"/>
                </a:lnTo>
                <a:lnTo>
                  <a:pt x="8144925" y="2673467"/>
                </a:lnTo>
                <a:lnTo>
                  <a:pt x="8144925" y="2670230"/>
                </a:lnTo>
                <a:close/>
                <a:moveTo>
                  <a:pt x="5240818" y="2669420"/>
                </a:moveTo>
                <a:lnTo>
                  <a:pt x="5236502" y="2676973"/>
                </a:lnTo>
                <a:lnTo>
                  <a:pt x="5241897" y="2676973"/>
                </a:lnTo>
                <a:lnTo>
                  <a:pt x="5241897" y="2669420"/>
                </a:lnTo>
                <a:close/>
                <a:moveTo>
                  <a:pt x="1126048" y="2669285"/>
                </a:moveTo>
                <a:lnTo>
                  <a:pt x="1128206" y="2671443"/>
                </a:lnTo>
                <a:lnTo>
                  <a:pt x="1130364" y="2671443"/>
                </a:lnTo>
                <a:lnTo>
                  <a:pt x="1128206" y="2669285"/>
                </a:lnTo>
                <a:close/>
                <a:moveTo>
                  <a:pt x="8257680" y="2668072"/>
                </a:moveTo>
                <a:lnTo>
                  <a:pt x="8255522" y="2670230"/>
                </a:lnTo>
                <a:lnTo>
                  <a:pt x="8255522" y="2671309"/>
                </a:lnTo>
                <a:lnTo>
                  <a:pt x="8259838" y="2671309"/>
                </a:lnTo>
                <a:lnTo>
                  <a:pt x="8259838" y="2668072"/>
                </a:lnTo>
                <a:close/>
                <a:moveTo>
                  <a:pt x="8160031" y="2668072"/>
                </a:moveTo>
                <a:lnTo>
                  <a:pt x="8154636" y="2670230"/>
                </a:lnTo>
                <a:lnTo>
                  <a:pt x="8154636" y="2672388"/>
                </a:lnTo>
                <a:lnTo>
                  <a:pt x="8161110" y="2669151"/>
                </a:lnTo>
                <a:lnTo>
                  <a:pt x="8161110" y="2668072"/>
                </a:lnTo>
                <a:close/>
                <a:moveTo>
                  <a:pt x="8143846" y="2668072"/>
                </a:moveTo>
                <a:lnTo>
                  <a:pt x="8143846" y="2669151"/>
                </a:lnTo>
                <a:lnTo>
                  <a:pt x="8147083" y="2669151"/>
                </a:lnTo>
                <a:lnTo>
                  <a:pt x="8147083" y="2668072"/>
                </a:lnTo>
                <a:close/>
                <a:moveTo>
                  <a:pt x="7732759" y="2666857"/>
                </a:moveTo>
                <a:lnTo>
                  <a:pt x="7730601" y="2669015"/>
                </a:lnTo>
                <a:lnTo>
                  <a:pt x="7731680" y="2674410"/>
                </a:lnTo>
                <a:lnTo>
                  <a:pt x="7735052" y="2674410"/>
                </a:lnTo>
                <a:lnTo>
                  <a:pt x="7735052" y="2669015"/>
                </a:lnTo>
                <a:close/>
                <a:moveTo>
                  <a:pt x="3247768" y="2666453"/>
                </a:moveTo>
                <a:lnTo>
                  <a:pt x="3247768" y="2668611"/>
                </a:lnTo>
                <a:lnTo>
                  <a:pt x="3248847" y="2668611"/>
                </a:lnTo>
                <a:lnTo>
                  <a:pt x="3248847" y="2666453"/>
                </a:lnTo>
                <a:close/>
                <a:moveTo>
                  <a:pt x="8096639" y="2665914"/>
                </a:moveTo>
                <a:cubicBezTo>
                  <a:pt x="8095380" y="2665914"/>
                  <a:pt x="8092863" y="2670230"/>
                  <a:pt x="8089086" y="2678862"/>
                </a:cubicBezTo>
                <a:lnTo>
                  <a:pt x="8089086" y="2679941"/>
                </a:lnTo>
                <a:lnTo>
                  <a:pt x="8090165" y="2679941"/>
                </a:lnTo>
                <a:cubicBezTo>
                  <a:pt x="8091784" y="2674366"/>
                  <a:pt x="8094301" y="2669690"/>
                  <a:pt x="8097718" y="2665914"/>
                </a:cubicBezTo>
                <a:close/>
                <a:moveTo>
                  <a:pt x="2203812" y="2665913"/>
                </a:moveTo>
                <a:lnTo>
                  <a:pt x="2198417" y="2666992"/>
                </a:lnTo>
                <a:lnTo>
                  <a:pt x="2198417" y="2669285"/>
                </a:lnTo>
                <a:cubicBezTo>
                  <a:pt x="2203991" y="2675759"/>
                  <a:pt x="2208307" y="2678996"/>
                  <a:pt x="2211364" y="2678996"/>
                </a:cubicBezTo>
                <a:lnTo>
                  <a:pt x="2214601" y="2678996"/>
                </a:lnTo>
                <a:lnTo>
                  <a:pt x="2219997" y="2673601"/>
                </a:lnTo>
                <a:lnTo>
                  <a:pt x="2219997" y="2672522"/>
                </a:lnTo>
                <a:lnTo>
                  <a:pt x="2215680" y="2672522"/>
                </a:lnTo>
                <a:cubicBezTo>
                  <a:pt x="2212443" y="2672522"/>
                  <a:pt x="2209206" y="2670319"/>
                  <a:pt x="2205970" y="2665913"/>
                </a:cubicBezTo>
                <a:close/>
                <a:moveTo>
                  <a:pt x="6221470" y="2665374"/>
                </a:moveTo>
                <a:lnTo>
                  <a:pt x="6221470" y="2668611"/>
                </a:lnTo>
                <a:lnTo>
                  <a:pt x="6225786" y="2668611"/>
                </a:lnTo>
                <a:lnTo>
                  <a:pt x="6225786" y="2667532"/>
                </a:lnTo>
                <a:lnTo>
                  <a:pt x="6223628" y="2665374"/>
                </a:lnTo>
                <a:close/>
                <a:moveTo>
                  <a:pt x="4184046" y="2665104"/>
                </a:moveTo>
                <a:lnTo>
                  <a:pt x="4184046" y="2667262"/>
                </a:lnTo>
                <a:lnTo>
                  <a:pt x="4185125" y="2667262"/>
                </a:lnTo>
                <a:lnTo>
                  <a:pt x="4185125" y="2665104"/>
                </a:lnTo>
                <a:close/>
                <a:moveTo>
                  <a:pt x="1141425" y="2664699"/>
                </a:moveTo>
                <a:lnTo>
                  <a:pt x="1139266" y="2666992"/>
                </a:lnTo>
                <a:lnTo>
                  <a:pt x="1141425" y="2669285"/>
                </a:lnTo>
                <a:lnTo>
                  <a:pt x="1142502" y="2668071"/>
                </a:lnTo>
                <a:lnTo>
                  <a:pt x="1142502" y="2664699"/>
                </a:lnTo>
                <a:close/>
                <a:moveTo>
                  <a:pt x="4141830" y="2664025"/>
                </a:moveTo>
                <a:lnTo>
                  <a:pt x="4136435" y="2666183"/>
                </a:lnTo>
                <a:lnTo>
                  <a:pt x="4136435" y="2668341"/>
                </a:lnTo>
                <a:lnTo>
                  <a:pt x="4142909" y="2665104"/>
                </a:lnTo>
                <a:lnTo>
                  <a:pt x="4142909" y="2664025"/>
                </a:lnTo>
                <a:close/>
                <a:moveTo>
                  <a:pt x="1587848" y="2663081"/>
                </a:moveTo>
                <a:lnTo>
                  <a:pt x="1584611" y="2666318"/>
                </a:lnTo>
                <a:lnTo>
                  <a:pt x="1585690" y="2669555"/>
                </a:lnTo>
                <a:lnTo>
                  <a:pt x="1587848" y="2669555"/>
                </a:lnTo>
                <a:lnTo>
                  <a:pt x="1591086" y="2665239"/>
                </a:lnTo>
                <a:close/>
                <a:moveTo>
                  <a:pt x="5238660" y="2662946"/>
                </a:moveTo>
                <a:lnTo>
                  <a:pt x="5238660" y="2664025"/>
                </a:lnTo>
                <a:cubicBezTo>
                  <a:pt x="5238660" y="2665104"/>
                  <a:pt x="5241178" y="2666543"/>
                  <a:pt x="5246213" y="2668341"/>
                </a:cubicBezTo>
                <a:lnTo>
                  <a:pt x="5246213" y="2666183"/>
                </a:lnTo>
                <a:cubicBezTo>
                  <a:pt x="5243336" y="2666183"/>
                  <a:pt x="5240818" y="2665104"/>
                  <a:pt x="5238660" y="2662946"/>
                </a:cubicBezTo>
                <a:close/>
                <a:moveTo>
                  <a:pt x="4133198" y="2660788"/>
                </a:moveTo>
                <a:cubicBezTo>
                  <a:pt x="4131040" y="2662946"/>
                  <a:pt x="4128522" y="2664025"/>
                  <a:pt x="4125645" y="2664025"/>
                </a:cubicBezTo>
                <a:lnTo>
                  <a:pt x="4125645" y="2665104"/>
                </a:lnTo>
                <a:lnTo>
                  <a:pt x="4126724" y="2666183"/>
                </a:lnTo>
                <a:lnTo>
                  <a:pt x="4125645" y="2666183"/>
                </a:lnTo>
                <a:lnTo>
                  <a:pt x="4125645" y="2669420"/>
                </a:lnTo>
                <a:lnTo>
                  <a:pt x="4126724" y="2669420"/>
                </a:lnTo>
                <a:lnTo>
                  <a:pt x="4126724" y="2666183"/>
                </a:lnTo>
                <a:lnTo>
                  <a:pt x="4128882" y="2668341"/>
                </a:lnTo>
                <a:lnTo>
                  <a:pt x="4134277" y="2669420"/>
                </a:lnTo>
                <a:lnTo>
                  <a:pt x="4135356" y="2669420"/>
                </a:lnTo>
                <a:lnTo>
                  <a:pt x="4135356" y="2668341"/>
                </a:lnTo>
                <a:cubicBezTo>
                  <a:pt x="4133198" y="2668341"/>
                  <a:pt x="4132119" y="2667622"/>
                  <a:pt x="4132119" y="2666183"/>
                </a:cubicBezTo>
                <a:lnTo>
                  <a:pt x="4134277" y="2662946"/>
                </a:lnTo>
                <a:lnTo>
                  <a:pt x="4134277" y="2660788"/>
                </a:lnTo>
                <a:close/>
                <a:moveTo>
                  <a:pt x="8144925" y="2660519"/>
                </a:moveTo>
                <a:lnTo>
                  <a:pt x="8144925" y="2662677"/>
                </a:lnTo>
                <a:lnTo>
                  <a:pt x="8146004" y="2662677"/>
                </a:lnTo>
                <a:lnTo>
                  <a:pt x="8146004" y="2660519"/>
                </a:lnTo>
                <a:close/>
                <a:moveTo>
                  <a:pt x="8132111" y="2660519"/>
                </a:moveTo>
                <a:lnTo>
                  <a:pt x="8138451" y="2668072"/>
                </a:lnTo>
                <a:lnTo>
                  <a:pt x="8139530" y="2668072"/>
                </a:lnTo>
                <a:cubicBezTo>
                  <a:pt x="8139530" y="2666633"/>
                  <a:pt x="8140609" y="2665914"/>
                  <a:pt x="8142767" y="2665914"/>
                </a:cubicBezTo>
                <a:lnTo>
                  <a:pt x="8142767" y="2664835"/>
                </a:lnTo>
                <a:cubicBezTo>
                  <a:pt x="8138451" y="2664835"/>
                  <a:pt x="8135214" y="2663396"/>
                  <a:pt x="8133056" y="2660519"/>
                </a:cubicBezTo>
                <a:close/>
                <a:moveTo>
                  <a:pt x="8083691" y="2660519"/>
                </a:moveTo>
                <a:lnTo>
                  <a:pt x="8081533" y="2662677"/>
                </a:lnTo>
                <a:lnTo>
                  <a:pt x="8081533" y="2665914"/>
                </a:lnTo>
                <a:lnTo>
                  <a:pt x="8084770" y="2665914"/>
                </a:lnTo>
                <a:cubicBezTo>
                  <a:pt x="8086389" y="2665914"/>
                  <a:pt x="8087468" y="2664115"/>
                  <a:pt x="8088007" y="2660519"/>
                </a:cubicBezTo>
                <a:close/>
                <a:moveTo>
                  <a:pt x="6237790" y="2657821"/>
                </a:moveTo>
                <a:lnTo>
                  <a:pt x="6234553" y="2661058"/>
                </a:lnTo>
                <a:lnTo>
                  <a:pt x="6234553" y="2663216"/>
                </a:lnTo>
                <a:lnTo>
                  <a:pt x="6237790" y="2666453"/>
                </a:lnTo>
                <a:cubicBezTo>
                  <a:pt x="6240038" y="2663755"/>
                  <a:pt x="6241162" y="2661238"/>
                  <a:pt x="6241162" y="2658900"/>
                </a:cubicBezTo>
                <a:lnTo>
                  <a:pt x="6240083" y="2657821"/>
                </a:lnTo>
                <a:close/>
                <a:moveTo>
                  <a:pt x="6185323" y="2657821"/>
                </a:moveTo>
                <a:cubicBezTo>
                  <a:pt x="6181007" y="2658181"/>
                  <a:pt x="6178849" y="2659260"/>
                  <a:pt x="6178849" y="2661058"/>
                </a:cubicBezTo>
                <a:lnTo>
                  <a:pt x="6178849" y="2667532"/>
                </a:lnTo>
                <a:lnTo>
                  <a:pt x="6182086" y="2667532"/>
                </a:lnTo>
                <a:lnTo>
                  <a:pt x="6189774" y="2659979"/>
                </a:lnTo>
                <a:lnTo>
                  <a:pt x="6187616" y="2657821"/>
                </a:lnTo>
                <a:close/>
                <a:moveTo>
                  <a:pt x="8141688" y="2657281"/>
                </a:moveTo>
                <a:lnTo>
                  <a:pt x="8143846" y="2659440"/>
                </a:lnTo>
                <a:lnTo>
                  <a:pt x="8143846" y="2657281"/>
                </a:lnTo>
                <a:close/>
                <a:moveTo>
                  <a:pt x="8736610" y="2656472"/>
                </a:moveTo>
                <a:lnTo>
                  <a:pt x="8734452" y="2658630"/>
                </a:lnTo>
                <a:lnTo>
                  <a:pt x="8734452" y="2662946"/>
                </a:lnTo>
                <a:lnTo>
                  <a:pt x="8739846" y="2666183"/>
                </a:lnTo>
                <a:lnTo>
                  <a:pt x="8742004" y="2666183"/>
                </a:lnTo>
                <a:lnTo>
                  <a:pt x="8742004" y="2661867"/>
                </a:lnTo>
                <a:close/>
                <a:moveTo>
                  <a:pt x="4224104" y="2656472"/>
                </a:moveTo>
                <a:lnTo>
                  <a:pt x="4224104" y="2659709"/>
                </a:lnTo>
                <a:lnTo>
                  <a:pt x="4225183" y="2659709"/>
                </a:lnTo>
                <a:lnTo>
                  <a:pt x="4227341" y="2657551"/>
                </a:lnTo>
                <a:lnTo>
                  <a:pt x="4226262" y="2656472"/>
                </a:lnTo>
                <a:close/>
                <a:moveTo>
                  <a:pt x="4126724" y="2656472"/>
                </a:moveTo>
                <a:lnTo>
                  <a:pt x="4126724" y="2658630"/>
                </a:lnTo>
                <a:lnTo>
                  <a:pt x="4127803" y="2658630"/>
                </a:lnTo>
                <a:lnTo>
                  <a:pt x="4127803" y="2656472"/>
                </a:lnTo>
                <a:close/>
                <a:moveTo>
                  <a:pt x="4113641" y="2656472"/>
                </a:moveTo>
                <a:lnTo>
                  <a:pt x="4120115" y="2664025"/>
                </a:lnTo>
                <a:lnTo>
                  <a:pt x="4122273" y="2664025"/>
                </a:lnTo>
                <a:lnTo>
                  <a:pt x="4124431" y="2661867"/>
                </a:lnTo>
                <a:lnTo>
                  <a:pt x="4124431" y="2660788"/>
                </a:lnTo>
                <a:cubicBezTo>
                  <a:pt x="4120474" y="2660788"/>
                  <a:pt x="4117237" y="2659349"/>
                  <a:pt x="4114720" y="2656472"/>
                </a:cubicBezTo>
                <a:close/>
                <a:moveTo>
                  <a:pt x="7750293" y="2655932"/>
                </a:moveTo>
                <a:cubicBezTo>
                  <a:pt x="7747326" y="2655932"/>
                  <a:pt x="7745123" y="2657731"/>
                  <a:pt x="7743684" y="2661327"/>
                </a:cubicBezTo>
                <a:cubicBezTo>
                  <a:pt x="7744763" y="2664295"/>
                  <a:pt x="7745842" y="2665778"/>
                  <a:pt x="7746921" y="2665778"/>
                </a:cubicBezTo>
                <a:lnTo>
                  <a:pt x="7748135" y="2665778"/>
                </a:lnTo>
                <a:cubicBezTo>
                  <a:pt x="7753530" y="2665778"/>
                  <a:pt x="7756407" y="2664655"/>
                  <a:pt x="7756767" y="2662406"/>
                </a:cubicBezTo>
                <a:cubicBezTo>
                  <a:pt x="7756767" y="2658090"/>
                  <a:pt x="7754609" y="2655932"/>
                  <a:pt x="7750293" y="2655932"/>
                </a:cubicBezTo>
                <a:close/>
                <a:moveTo>
                  <a:pt x="6198541" y="2655663"/>
                </a:moveTo>
                <a:lnTo>
                  <a:pt x="6198541" y="2656742"/>
                </a:lnTo>
                <a:cubicBezTo>
                  <a:pt x="6199441" y="2660339"/>
                  <a:pt x="6200520" y="2662137"/>
                  <a:pt x="6201778" y="2662137"/>
                </a:cubicBezTo>
                <a:lnTo>
                  <a:pt x="6202857" y="2662137"/>
                </a:lnTo>
                <a:cubicBezTo>
                  <a:pt x="6202857" y="2658540"/>
                  <a:pt x="6201419" y="2656382"/>
                  <a:pt x="6198541" y="2655663"/>
                </a:cubicBezTo>
                <a:close/>
                <a:moveTo>
                  <a:pt x="5232321" y="2654449"/>
                </a:moveTo>
                <a:lnTo>
                  <a:pt x="5232321" y="2658765"/>
                </a:lnTo>
                <a:lnTo>
                  <a:pt x="5236502" y="2660788"/>
                </a:lnTo>
                <a:lnTo>
                  <a:pt x="5234479" y="2654449"/>
                </a:lnTo>
                <a:close/>
                <a:moveTo>
                  <a:pt x="4123352" y="2653235"/>
                </a:moveTo>
                <a:lnTo>
                  <a:pt x="4125645" y="2655393"/>
                </a:lnTo>
                <a:lnTo>
                  <a:pt x="4125645" y="2653235"/>
                </a:lnTo>
                <a:close/>
                <a:moveTo>
                  <a:pt x="1581375" y="2652426"/>
                </a:moveTo>
                <a:lnTo>
                  <a:pt x="1578138" y="2655528"/>
                </a:lnTo>
                <a:lnTo>
                  <a:pt x="1578138" y="2656607"/>
                </a:lnTo>
                <a:lnTo>
                  <a:pt x="1580295" y="2658765"/>
                </a:lnTo>
                <a:lnTo>
                  <a:pt x="1584611" y="2654449"/>
                </a:lnTo>
                <a:lnTo>
                  <a:pt x="1582454" y="2652426"/>
                </a:lnTo>
                <a:close/>
                <a:moveTo>
                  <a:pt x="4134277" y="2652156"/>
                </a:moveTo>
                <a:lnTo>
                  <a:pt x="4134277" y="2653235"/>
                </a:lnTo>
                <a:lnTo>
                  <a:pt x="4136435" y="2655393"/>
                </a:lnTo>
                <a:lnTo>
                  <a:pt x="4137514" y="2654314"/>
                </a:lnTo>
                <a:lnTo>
                  <a:pt x="4137514" y="2652156"/>
                </a:lnTo>
                <a:close/>
                <a:moveTo>
                  <a:pt x="3692439" y="2651886"/>
                </a:moveTo>
                <a:lnTo>
                  <a:pt x="3692439" y="2654988"/>
                </a:lnTo>
                <a:lnTo>
                  <a:pt x="3695676" y="2654988"/>
                </a:lnTo>
                <a:lnTo>
                  <a:pt x="3695676" y="2653909"/>
                </a:lnTo>
                <a:lnTo>
                  <a:pt x="3693518" y="2651886"/>
                </a:lnTo>
                <a:close/>
                <a:moveTo>
                  <a:pt x="5228005" y="2651212"/>
                </a:moveTo>
                <a:cubicBezTo>
                  <a:pt x="5228005" y="2654089"/>
                  <a:pt x="5226207" y="2655528"/>
                  <a:pt x="5222610" y="2655528"/>
                </a:cubicBezTo>
                <a:lnTo>
                  <a:pt x="5221531" y="2654449"/>
                </a:lnTo>
                <a:lnTo>
                  <a:pt x="5221531" y="2655528"/>
                </a:lnTo>
                <a:lnTo>
                  <a:pt x="5223689" y="2657686"/>
                </a:lnTo>
                <a:lnTo>
                  <a:pt x="5230163" y="2653370"/>
                </a:lnTo>
                <a:close/>
                <a:moveTo>
                  <a:pt x="5220452" y="2651212"/>
                </a:moveTo>
                <a:lnTo>
                  <a:pt x="5218294" y="2653370"/>
                </a:lnTo>
                <a:lnTo>
                  <a:pt x="5220452" y="2653370"/>
                </a:lnTo>
                <a:close/>
                <a:moveTo>
                  <a:pt x="728988" y="2651077"/>
                </a:moveTo>
                <a:lnTo>
                  <a:pt x="726830" y="2653235"/>
                </a:lnTo>
                <a:lnTo>
                  <a:pt x="726830" y="2655393"/>
                </a:lnTo>
                <a:cubicBezTo>
                  <a:pt x="728269" y="2658270"/>
                  <a:pt x="730426" y="2659709"/>
                  <a:pt x="733304" y="2659709"/>
                </a:cubicBezTo>
                <a:lnTo>
                  <a:pt x="736541" y="2658630"/>
                </a:lnTo>
                <a:lnTo>
                  <a:pt x="736541" y="2654314"/>
                </a:lnTo>
                <a:lnTo>
                  <a:pt x="733304" y="2651077"/>
                </a:lnTo>
                <a:close/>
                <a:moveTo>
                  <a:pt x="667620" y="2648919"/>
                </a:moveTo>
                <a:lnTo>
                  <a:pt x="667620" y="2649998"/>
                </a:lnTo>
                <a:lnTo>
                  <a:pt x="670857" y="2649998"/>
                </a:lnTo>
                <a:lnTo>
                  <a:pt x="670857" y="2648919"/>
                </a:lnTo>
                <a:close/>
                <a:moveTo>
                  <a:pt x="654671" y="2648919"/>
                </a:moveTo>
                <a:lnTo>
                  <a:pt x="654671" y="2649998"/>
                </a:lnTo>
                <a:lnTo>
                  <a:pt x="656829" y="2649998"/>
                </a:lnTo>
                <a:lnTo>
                  <a:pt x="656829" y="2648919"/>
                </a:lnTo>
                <a:close/>
                <a:moveTo>
                  <a:pt x="3061640" y="2648784"/>
                </a:moveTo>
                <a:lnTo>
                  <a:pt x="3059347" y="2650942"/>
                </a:lnTo>
                <a:lnTo>
                  <a:pt x="3059347" y="2652156"/>
                </a:lnTo>
                <a:cubicBezTo>
                  <a:pt x="3059706" y="2653774"/>
                  <a:pt x="3062674" y="2655573"/>
                  <a:pt x="3068249" y="2657551"/>
                </a:cubicBezTo>
                <a:lnTo>
                  <a:pt x="3068249" y="2652156"/>
                </a:lnTo>
                <a:lnTo>
                  <a:pt x="3064877" y="2648784"/>
                </a:lnTo>
                <a:close/>
                <a:moveTo>
                  <a:pt x="700934" y="2647840"/>
                </a:moveTo>
                <a:lnTo>
                  <a:pt x="700934" y="2649998"/>
                </a:lnTo>
                <a:lnTo>
                  <a:pt x="705250" y="2655393"/>
                </a:lnTo>
                <a:lnTo>
                  <a:pt x="704171" y="2660788"/>
                </a:lnTo>
                <a:lnTo>
                  <a:pt x="705250" y="2661867"/>
                </a:lnTo>
                <a:lnTo>
                  <a:pt x="706329" y="2661867"/>
                </a:lnTo>
                <a:cubicBezTo>
                  <a:pt x="711903" y="2658990"/>
                  <a:pt x="715500" y="2656112"/>
                  <a:pt x="717119" y="2653235"/>
                </a:cubicBezTo>
                <a:lnTo>
                  <a:pt x="702013" y="2647840"/>
                </a:lnTo>
                <a:close/>
                <a:moveTo>
                  <a:pt x="3254377" y="2647705"/>
                </a:moveTo>
                <a:cubicBezTo>
                  <a:pt x="3252578" y="2647705"/>
                  <a:pt x="3251140" y="2650628"/>
                  <a:pt x="3250061" y="2656472"/>
                </a:cubicBezTo>
                <a:lnTo>
                  <a:pt x="3250061" y="2660923"/>
                </a:lnTo>
                <a:lnTo>
                  <a:pt x="3252219" y="2660923"/>
                </a:lnTo>
                <a:cubicBezTo>
                  <a:pt x="3255186" y="2659664"/>
                  <a:pt x="3256670" y="2657102"/>
                  <a:pt x="3256670" y="2653235"/>
                </a:cubicBezTo>
                <a:lnTo>
                  <a:pt x="3255456" y="2647705"/>
                </a:lnTo>
                <a:close/>
                <a:moveTo>
                  <a:pt x="6189774" y="2647166"/>
                </a:moveTo>
                <a:lnTo>
                  <a:pt x="6189774" y="2651482"/>
                </a:lnTo>
                <a:lnTo>
                  <a:pt x="6193011" y="2651482"/>
                </a:lnTo>
                <a:lnTo>
                  <a:pt x="6193011" y="2649324"/>
                </a:lnTo>
                <a:lnTo>
                  <a:pt x="6190853" y="2647166"/>
                </a:lnTo>
                <a:close/>
                <a:moveTo>
                  <a:pt x="5587704" y="2643659"/>
                </a:moveTo>
                <a:lnTo>
                  <a:pt x="5585681" y="2646896"/>
                </a:lnTo>
                <a:lnTo>
                  <a:pt x="5585681" y="2647975"/>
                </a:lnTo>
                <a:lnTo>
                  <a:pt x="5587704" y="2649998"/>
                </a:lnTo>
                <a:lnTo>
                  <a:pt x="5589862" y="2646896"/>
                </a:lnTo>
                <a:lnTo>
                  <a:pt x="5589862" y="2645817"/>
                </a:lnTo>
                <a:close/>
                <a:moveTo>
                  <a:pt x="712803" y="2643524"/>
                </a:moveTo>
                <a:lnTo>
                  <a:pt x="712803" y="2645682"/>
                </a:lnTo>
                <a:lnTo>
                  <a:pt x="716041" y="2645682"/>
                </a:lnTo>
                <a:lnTo>
                  <a:pt x="716041" y="2643524"/>
                </a:lnTo>
                <a:close/>
                <a:moveTo>
                  <a:pt x="8100955" y="2643389"/>
                </a:moveTo>
                <a:lnTo>
                  <a:pt x="8100955" y="2645547"/>
                </a:lnTo>
                <a:lnTo>
                  <a:pt x="8102034" y="2645547"/>
                </a:lnTo>
                <a:lnTo>
                  <a:pt x="8102034" y="2643389"/>
                </a:lnTo>
                <a:close/>
                <a:moveTo>
                  <a:pt x="1573686" y="2642715"/>
                </a:moveTo>
                <a:lnTo>
                  <a:pt x="1573686" y="2643794"/>
                </a:lnTo>
                <a:lnTo>
                  <a:pt x="1579217" y="2643794"/>
                </a:lnTo>
                <a:lnTo>
                  <a:pt x="1579217" y="2642715"/>
                </a:lnTo>
                <a:close/>
                <a:moveTo>
                  <a:pt x="1585690" y="2641636"/>
                </a:moveTo>
                <a:cubicBezTo>
                  <a:pt x="1582093" y="2642535"/>
                  <a:pt x="1580295" y="2643614"/>
                  <a:pt x="1580295" y="2644873"/>
                </a:cubicBezTo>
                <a:lnTo>
                  <a:pt x="1584611" y="2649189"/>
                </a:lnTo>
                <a:lnTo>
                  <a:pt x="1585690" y="2649189"/>
                </a:lnTo>
                <a:cubicBezTo>
                  <a:pt x="1586770" y="2649189"/>
                  <a:pt x="1587848" y="2647750"/>
                  <a:pt x="1588928" y="2644873"/>
                </a:cubicBezTo>
                <a:lnTo>
                  <a:pt x="1591086" y="2644873"/>
                </a:lnTo>
                <a:lnTo>
                  <a:pt x="1591086" y="2643794"/>
                </a:lnTo>
                <a:cubicBezTo>
                  <a:pt x="1587489" y="2643794"/>
                  <a:pt x="1585690" y="2643075"/>
                  <a:pt x="1585690" y="2641636"/>
                </a:cubicBezTo>
                <a:close/>
                <a:moveTo>
                  <a:pt x="7115127" y="2640766"/>
                </a:moveTo>
                <a:lnTo>
                  <a:pt x="7115127" y="2644003"/>
                </a:lnTo>
                <a:lnTo>
                  <a:pt x="7116206" y="2644003"/>
                </a:lnTo>
                <a:lnTo>
                  <a:pt x="7116206" y="2640766"/>
                </a:lnTo>
                <a:close/>
                <a:moveTo>
                  <a:pt x="5735393" y="2640557"/>
                </a:moveTo>
                <a:lnTo>
                  <a:pt x="5735393" y="2641501"/>
                </a:lnTo>
                <a:lnTo>
                  <a:pt x="5740653" y="2641501"/>
                </a:lnTo>
                <a:lnTo>
                  <a:pt x="5740653" y="2640557"/>
                </a:lnTo>
                <a:close/>
                <a:moveTo>
                  <a:pt x="3243452" y="2640017"/>
                </a:moveTo>
                <a:cubicBezTo>
                  <a:pt x="3242103" y="2640017"/>
                  <a:pt x="3240979" y="2641861"/>
                  <a:pt x="3240080" y="2645547"/>
                </a:cubicBezTo>
                <a:lnTo>
                  <a:pt x="3243452" y="2645547"/>
                </a:lnTo>
                <a:lnTo>
                  <a:pt x="3245610" y="2643254"/>
                </a:lnTo>
                <a:lnTo>
                  <a:pt x="3245610" y="2640017"/>
                </a:lnTo>
                <a:close/>
                <a:moveTo>
                  <a:pt x="1599852" y="2639478"/>
                </a:moveTo>
                <a:lnTo>
                  <a:pt x="1597694" y="2641636"/>
                </a:lnTo>
                <a:lnTo>
                  <a:pt x="1599852" y="2641636"/>
                </a:lnTo>
                <a:close/>
                <a:moveTo>
                  <a:pt x="4128882" y="2639208"/>
                </a:moveTo>
                <a:lnTo>
                  <a:pt x="4126724" y="2642445"/>
                </a:lnTo>
                <a:lnTo>
                  <a:pt x="4126724" y="2644603"/>
                </a:lnTo>
                <a:lnTo>
                  <a:pt x="4132119" y="2645682"/>
                </a:lnTo>
                <a:lnTo>
                  <a:pt x="4135356" y="2642445"/>
                </a:lnTo>
                <a:lnTo>
                  <a:pt x="4135356" y="2641366"/>
                </a:lnTo>
                <a:close/>
                <a:moveTo>
                  <a:pt x="1594323" y="2638399"/>
                </a:moveTo>
                <a:lnTo>
                  <a:pt x="1593244" y="2639478"/>
                </a:lnTo>
                <a:lnTo>
                  <a:pt x="1593244" y="2640557"/>
                </a:lnTo>
                <a:lnTo>
                  <a:pt x="1596616" y="2640557"/>
                </a:lnTo>
                <a:close/>
                <a:moveTo>
                  <a:pt x="1582454" y="2638399"/>
                </a:moveTo>
                <a:lnTo>
                  <a:pt x="1580295" y="2640557"/>
                </a:lnTo>
                <a:lnTo>
                  <a:pt x="1583532" y="2640557"/>
                </a:lnTo>
                <a:lnTo>
                  <a:pt x="1583532" y="2638399"/>
                </a:lnTo>
                <a:close/>
                <a:moveTo>
                  <a:pt x="696618" y="2638129"/>
                </a:moveTo>
                <a:lnTo>
                  <a:pt x="695539" y="2639208"/>
                </a:lnTo>
                <a:lnTo>
                  <a:pt x="695539" y="2640287"/>
                </a:lnTo>
                <a:cubicBezTo>
                  <a:pt x="695539" y="2641546"/>
                  <a:pt x="697337" y="2642625"/>
                  <a:pt x="700934" y="2643524"/>
                </a:cubicBezTo>
                <a:lnTo>
                  <a:pt x="704171" y="2639208"/>
                </a:lnTo>
                <a:close/>
                <a:moveTo>
                  <a:pt x="642802" y="2638129"/>
                </a:moveTo>
                <a:lnTo>
                  <a:pt x="640644" y="2640287"/>
                </a:lnTo>
                <a:lnTo>
                  <a:pt x="640644" y="2641366"/>
                </a:lnTo>
                <a:lnTo>
                  <a:pt x="641723" y="2642445"/>
                </a:lnTo>
                <a:lnTo>
                  <a:pt x="641723" y="2643524"/>
                </a:lnTo>
                <a:lnTo>
                  <a:pt x="644960" y="2642445"/>
                </a:lnTo>
                <a:lnTo>
                  <a:pt x="644960" y="2638129"/>
                </a:lnTo>
                <a:close/>
                <a:moveTo>
                  <a:pt x="3061640" y="2637725"/>
                </a:moveTo>
                <a:cubicBezTo>
                  <a:pt x="3062359" y="2642130"/>
                  <a:pt x="3063438" y="2644333"/>
                  <a:pt x="3064877" y="2644333"/>
                </a:cubicBezTo>
                <a:lnTo>
                  <a:pt x="3068249" y="2641096"/>
                </a:lnTo>
                <a:lnTo>
                  <a:pt x="3067035" y="2637725"/>
                </a:lnTo>
                <a:close/>
                <a:moveTo>
                  <a:pt x="5756568" y="2636241"/>
                </a:moveTo>
                <a:lnTo>
                  <a:pt x="5750229" y="2642580"/>
                </a:lnTo>
                <a:lnTo>
                  <a:pt x="5751308" y="2642580"/>
                </a:lnTo>
                <a:lnTo>
                  <a:pt x="5756568" y="2646896"/>
                </a:lnTo>
                <a:lnTo>
                  <a:pt x="5761828" y="2646896"/>
                </a:lnTo>
                <a:cubicBezTo>
                  <a:pt x="5763986" y="2646896"/>
                  <a:pt x="5765065" y="2645457"/>
                  <a:pt x="5765065" y="2642580"/>
                </a:cubicBezTo>
                <a:cubicBezTo>
                  <a:pt x="5763627" y="2638354"/>
                  <a:pt x="5760794" y="2636241"/>
                  <a:pt x="5756568" y="2636241"/>
                </a:cubicBezTo>
                <a:close/>
                <a:moveTo>
                  <a:pt x="5744834" y="2636241"/>
                </a:moveTo>
                <a:lnTo>
                  <a:pt x="5742811" y="2638399"/>
                </a:lnTo>
                <a:lnTo>
                  <a:pt x="5745913" y="2638399"/>
                </a:lnTo>
                <a:lnTo>
                  <a:pt x="5745913" y="2636241"/>
                </a:lnTo>
                <a:close/>
                <a:moveTo>
                  <a:pt x="5705585" y="2636241"/>
                </a:moveTo>
                <a:lnTo>
                  <a:pt x="5705585" y="2637320"/>
                </a:lnTo>
                <a:lnTo>
                  <a:pt x="5707743" y="2637320"/>
                </a:lnTo>
                <a:lnTo>
                  <a:pt x="5707743" y="2636241"/>
                </a:lnTo>
                <a:close/>
                <a:moveTo>
                  <a:pt x="8746320" y="2633948"/>
                </a:moveTo>
                <a:lnTo>
                  <a:pt x="8744162" y="2636106"/>
                </a:lnTo>
                <a:cubicBezTo>
                  <a:pt x="8747040" y="2636286"/>
                  <a:pt x="8748478" y="2637725"/>
                  <a:pt x="8748478" y="2640422"/>
                </a:cubicBezTo>
                <a:lnTo>
                  <a:pt x="8754953" y="2636106"/>
                </a:lnTo>
                <a:lnTo>
                  <a:pt x="8756032" y="2636106"/>
                </a:lnTo>
                <a:cubicBezTo>
                  <a:pt x="8757470" y="2636106"/>
                  <a:pt x="8758190" y="2637904"/>
                  <a:pt x="8758190" y="2641501"/>
                </a:cubicBezTo>
                <a:lnTo>
                  <a:pt x="8762506" y="2642580"/>
                </a:lnTo>
                <a:lnTo>
                  <a:pt x="8760348" y="2636106"/>
                </a:lnTo>
                <a:cubicBezTo>
                  <a:pt x="8756751" y="2636106"/>
                  <a:pt x="8754953" y="2635387"/>
                  <a:pt x="8754953" y="2633948"/>
                </a:cubicBezTo>
                <a:lnTo>
                  <a:pt x="8746320" y="2636106"/>
                </a:lnTo>
                <a:close/>
                <a:moveTo>
                  <a:pt x="3058268" y="2633408"/>
                </a:moveTo>
                <a:lnTo>
                  <a:pt x="3057189" y="2634487"/>
                </a:lnTo>
                <a:lnTo>
                  <a:pt x="3057189" y="2638803"/>
                </a:lnTo>
                <a:lnTo>
                  <a:pt x="3058268" y="2638803"/>
                </a:lnTo>
                <a:lnTo>
                  <a:pt x="3060426" y="2634487"/>
                </a:lnTo>
                <a:lnTo>
                  <a:pt x="3059347" y="2633408"/>
                </a:lnTo>
                <a:close/>
                <a:moveTo>
                  <a:pt x="1148033" y="2633408"/>
                </a:moveTo>
                <a:lnTo>
                  <a:pt x="1148033" y="2636780"/>
                </a:lnTo>
                <a:lnTo>
                  <a:pt x="1150191" y="2636780"/>
                </a:lnTo>
                <a:lnTo>
                  <a:pt x="1152484" y="2634487"/>
                </a:lnTo>
                <a:close/>
                <a:moveTo>
                  <a:pt x="3068249" y="2630037"/>
                </a:moveTo>
                <a:lnTo>
                  <a:pt x="3065956" y="2636645"/>
                </a:lnTo>
                <a:lnTo>
                  <a:pt x="3068249" y="2636645"/>
                </a:lnTo>
                <a:lnTo>
                  <a:pt x="3069328" y="2631115"/>
                </a:lnTo>
                <a:lnTo>
                  <a:pt x="3069328" y="2630037"/>
                </a:lnTo>
                <a:close/>
                <a:moveTo>
                  <a:pt x="675038" y="2629497"/>
                </a:moveTo>
                <a:lnTo>
                  <a:pt x="672880" y="2643524"/>
                </a:lnTo>
                <a:lnTo>
                  <a:pt x="673959" y="2644603"/>
                </a:lnTo>
                <a:lnTo>
                  <a:pt x="676117" y="2644603"/>
                </a:lnTo>
                <a:cubicBezTo>
                  <a:pt x="677196" y="2639568"/>
                  <a:pt x="678634" y="2637050"/>
                  <a:pt x="680433" y="2637050"/>
                </a:cubicBezTo>
                <a:lnTo>
                  <a:pt x="681512" y="2637050"/>
                </a:lnTo>
                <a:lnTo>
                  <a:pt x="684749" y="2639208"/>
                </a:lnTo>
                <a:lnTo>
                  <a:pt x="687986" y="2635971"/>
                </a:lnTo>
                <a:lnTo>
                  <a:pt x="687986" y="2634892"/>
                </a:lnTo>
                <a:cubicBezTo>
                  <a:pt x="687986" y="2632015"/>
                  <a:pt x="683670" y="2630216"/>
                  <a:pt x="675038" y="2629497"/>
                </a:cubicBezTo>
                <a:close/>
                <a:moveTo>
                  <a:pt x="8085849" y="2629362"/>
                </a:moveTo>
                <a:lnTo>
                  <a:pt x="8085849" y="2631520"/>
                </a:lnTo>
                <a:lnTo>
                  <a:pt x="8088007" y="2631520"/>
                </a:lnTo>
                <a:lnTo>
                  <a:pt x="8088007" y="2629362"/>
                </a:lnTo>
                <a:close/>
                <a:moveTo>
                  <a:pt x="7754609" y="2627609"/>
                </a:moveTo>
                <a:lnTo>
                  <a:pt x="7754609" y="2628688"/>
                </a:lnTo>
                <a:lnTo>
                  <a:pt x="7753530" y="2631925"/>
                </a:lnTo>
                <a:lnTo>
                  <a:pt x="7754609" y="2637455"/>
                </a:lnTo>
                <a:lnTo>
                  <a:pt x="7757846" y="2637455"/>
                </a:lnTo>
                <a:lnTo>
                  <a:pt x="7760004" y="2635296"/>
                </a:lnTo>
                <a:lnTo>
                  <a:pt x="7760004" y="2630846"/>
                </a:lnTo>
                <a:cubicBezTo>
                  <a:pt x="7760004" y="2629227"/>
                  <a:pt x="7758206" y="2628148"/>
                  <a:pt x="7754609" y="2627609"/>
                </a:cubicBezTo>
                <a:close/>
                <a:moveTo>
                  <a:pt x="7744763" y="2626530"/>
                </a:moveTo>
                <a:lnTo>
                  <a:pt x="7744763" y="2627609"/>
                </a:lnTo>
                <a:lnTo>
                  <a:pt x="7746921" y="2627609"/>
                </a:lnTo>
                <a:lnTo>
                  <a:pt x="7746921" y="2626530"/>
                </a:lnTo>
                <a:close/>
                <a:moveTo>
                  <a:pt x="3173991" y="2625585"/>
                </a:moveTo>
                <a:lnTo>
                  <a:pt x="3173991" y="2626799"/>
                </a:lnTo>
                <a:lnTo>
                  <a:pt x="3176149" y="2626799"/>
                </a:lnTo>
                <a:lnTo>
                  <a:pt x="3176149" y="2625585"/>
                </a:lnTo>
                <a:close/>
                <a:moveTo>
                  <a:pt x="7762162" y="2625451"/>
                </a:moveTo>
                <a:lnTo>
                  <a:pt x="7763376" y="2626530"/>
                </a:lnTo>
                <a:lnTo>
                  <a:pt x="7763376" y="2627609"/>
                </a:lnTo>
                <a:lnTo>
                  <a:pt x="7766613" y="2626530"/>
                </a:lnTo>
                <a:lnTo>
                  <a:pt x="7766613" y="2625451"/>
                </a:lnTo>
                <a:close/>
                <a:moveTo>
                  <a:pt x="8280205" y="2625181"/>
                </a:moveTo>
                <a:lnTo>
                  <a:pt x="8274945" y="2631520"/>
                </a:lnTo>
                <a:lnTo>
                  <a:pt x="8274945" y="2632599"/>
                </a:lnTo>
                <a:lnTo>
                  <a:pt x="8278047" y="2632599"/>
                </a:lnTo>
                <a:cubicBezTo>
                  <a:pt x="8280205" y="2631880"/>
                  <a:pt x="8281284" y="2629767"/>
                  <a:pt x="8281284" y="2626260"/>
                </a:cubicBezTo>
                <a:lnTo>
                  <a:pt x="8281284" y="2625181"/>
                </a:lnTo>
                <a:close/>
                <a:moveTo>
                  <a:pt x="667620" y="2625181"/>
                </a:moveTo>
                <a:lnTo>
                  <a:pt x="665461" y="2627339"/>
                </a:lnTo>
                <a:lnTo>
                  <a:pt x="665461" y="2628418"/>
                </a:lnTo>
                <a:lnTo>
                  <a:pt x="669778" y="2628418"/>
                </a:lnTo>
                <a:lnTo>
                  <a:pt x="669778" y="2627339"/>
                </a:lnTo>
                <a:close/>
                <a:moveTo>
                  <a:pt x="4127803" y="2625046"/>
                </a:moveTo>
                <a:lnTo>
                  <a:pt x="4124431" y="2633678"/>
                </a:lnTo>
                <a:lnTo>
                  <a:pt x="4125645" y="2633678"/>
                </a:lnTo>
                <a:cubicBezTo>
                  <a:pt x="4129961" y="2632959"/>
                  <a:pt x="4132119" y="2631880"/>
                  <a:pt x="4132119" y="2630441"/>
                </a:cubicBezTo>
                <a:lnTo>
                  <a:pt x="4131040" y="2625046"/>
                </a:lnTo>
                <a:close/>
                <a:moveTo>
                  <a:pt x="5595257" y="2624641"/>
                </a:moveTo>
                <a:lnTo>
                  <a:pt x="5593099" y="2626664"/>
                </a:lnTo>
                <a:lnTo>
                  <a:pt x="5596201" y="2628822"/>
                </a:lnTo>
                <a:lnTo>
                  <a:pt x="5597280" y="2627743"/>
                </a:lnTo>
                <a:lnTo>
                  <a:pt x="5597280" y="2626664"/>
                </a:lnTo>
                <a:close/>
                <a:moveTo>
                  <a:pt x="7750293" y="2624372"/>
                </a:moveTo>
                <a:lnTo>
                  <a:pt x="7750293" y="2625451"/>
                </a:lnTo>
                <a:lnTo>
                  <a:pt x="7753530" y="2625451"/>
                </a:lnTo>
                <a:lnTo>
                  <a:pt x="7753530" y="2624372"/>
                </a:lnTo>
                <a:close/>
                <a:moveTo>
                  <a:pt x="1583532" y="2622348"/>
                </a:moveTo>
                <a:lnTo>
                  <a:pt x="1580295" y="2627743"/>
                </a:lnTo>
                <a:lnTo>
                  <a:pt x="1580295" y="2630980"/>
                </a:lnTo>
                <a:lnTo>
                  <a:pt x="1582454" y="2630980"/>
                </a:lnTo>
                <a:lnTo>
                  <a:pt x="1587848" y="2626664"/>
                </a:lnTo>
                <a:lnTo>
                  <a:pt x="1587848" y="2622348"/>
                </a:lnTo>
                <a:close/>
                <a:moveTo>
                  <a:pt x="7773087" y="2622214"/>
                </a:moveTo>
                <a:lnTo>
                  <a:pt x="7773087" y="2623293"/>
                </a:lnTo>
                <a:lnTo>
                  <a:pt x="7775245" y="2623293"/>
                </a:lnTo>
                <a:lnTo>
                  <a:pt x="7775245" y="2622214"/>
                </a:lnTo>
                <a:close/>
                <a:moveTo>
                  <a:pt x="3074858" y="2621269"/>
                </a:moveTo>
                <a:lnTo>
                  <a:pt x="3073644" y="2622349"/>
                </a:lnTo>
                <a:lnTo>
                  <a:pt x="3073644" y="2624507"/>
                </a:lnTo>
                <a:lnTo>
                  <a:pt x="3074858" y="2624507"/>
                </a:lnTo>
                <a:lnTo>
                  <a:pt x="3077016" y="2622349"/>
                </a:lnTo>
                <a:lnTo>
                  <a:pt x="3077016" y="2621269"/>
                </a:lnTo>
                <a:close/>
                <a:moveTo>
                  <a:pt x="1597694" y="2620190"/>
                </a:moveTo>
                <a:lnTo>
                  <a:pt x="1597694" y="2621269"/>
                </a:lnTo>
                <a:lnTo>
                  <a:pt x="1599852" y="2621269"/>
                </a:lnTo>
                <a:lnTo>
                  <a:pt x="1599852" y="2620190"/>
                </a:lnTo>
                <a:close/>
                <a:moveTo>
                  <a:pt x="7769850" y="2620056"/>
                </a:moveTo>
                <a:lnTo>
                  <a:pt x="7769850" y="2622214"/>
                </a:lnTo>
                <a:lnTo>
                  <a:pt x="7772008" y="2622214"/>
                </a:lnTo>
                <a:lnTo>
                  <a:pt x="7772008" y="2620056"/>
                </a:lnTo>
                <a:close/>
                <a:moveTo>
                  <a:pt x="7757846" y="2620056"/>
                </a:moveTo>
                <a:lnTo>
                  <a:pt x="7757846" y="2621135"/>
                </a:lnTo>
                <a:lnTo>
                  <a:pt x="7760004" y="2621135"/>
                </a:lnTo>
                <a:lnTo>
                  <a:pt x="7760004" y="2620056"/>
                </a:lnTo>
                <a:close/>
                <a:moveTo>
                  <a:pt x="5117407" y="2620056"/>
                </a:moveTo>
                <a:lnTo>
                  <a:pt x="5117407" y="2623293"/>
                </a:lnTo>
                <a:lnTo>
                  <a:pt x="5120644" y="2623293"/>
                </a:lnTo>
                <a:lnTo>
                  <a:pt x="5120644" y="2622214"/>
                </a:lnTo>
                <a:lnTo>
                  <a:pt x="5118486" y="2620056"/>
                </a:lnTo>
                <a:close/>
                <a:moveTo>
                  <a:pt x="1729063" y="2618032"/>
                </a:moveTo>
                <a:lnTo>
                  <a:pt x="1729063" y="2619111"/>
                </a:lnTo>
                <a:lnTo>
                  <a:pt x="1732300" y="2619111"/>
                </a:lnTo>
                <a:lnTo>
                  <a:pt x="1732300" y="2618032"/>
                </a:lnTo>
                <a:close/>
                <a:moveTo>
                  <a:pt x="5073438" y="2617898"/>
                </a:moveTo>
                <a:lnTo>
                  <a:pt x="5073438" y="2618977"/>
                </a:lnTo>
                <a:lnTo>
                  <a:pt x="5077619" y="2618977"/>
                </a:lnTo>
                <a:lnTo>
                  <a:pt x="5077619" y="2617898"/>
                </a:lnTo>
                <a:close/>
                <a:moveTo>
                  <a:pt x="3263279" y="2617898"/>
                </a:moveTo>
                <a:lnTo>
                  <a:pt x="3263279" y="2618977"/>
                </a:lnTo>
                <a:lnTo>
                  <a:pt x="3267595" y="2618977"/>
                </a:lnTo>
                <a:lnTo>
                  <a:pt x="3267595" y="2617898"/>
                </a:lnTo>
                <a:close/>
                <a:moveTo>
                  <a:pt x="651434" y="2617628"/>
                </a:moveTo>
                <a:lnTo>
                  <a:pt x="654671" y="2620865"/>
                </a:lnTo>
                <a:lnTo>
                  <a:pt x="654671" y="2619786"/>
                </a:lnTo>
                <a:lnTo>
                  <a:pt x="652514" y="2617628"/>
                </a:lnTo>
                <a:close/>
                <a:moveTo>
                  <a:pt x="5598359" y="2616144"/>
                </a:moveTo>
                <a:lnTo>
                  <a:pt x="5598359" y="2618167"/>
                </a:lnTo>
                <a:lnTo>
                  <a:pt x="5599438" y="2618167"/>
                </a:lnTo>
                <a:lnTo>
                  <a:pt x="5599438" y="2616144"/>
                </a:lnTo>
                <a:close/>
                <a:moveTo>
                  <a:pt x="1585690" y="2615874"/>
                </a:moveTo>
                <a:lnTo>
                  <a:pt x="1585690" y="2619111"/>
                </a:lnTo>
                <a:lnTo>
                  <a:pt x="1592165" y="2619111"/>
                </a:lnTo>
                <a:lnTo>
                  <a:pt x="1592165" y="2616953"/>
                </a:lnTo>
                <a:lnTo>
                  <a:pt x="1591086" y="2618032"/>
                </a:lnTo>
                <a:lnTo>
                  <a:pt x="1590007" y="2618032"/>
                </a:lnTo>
                <a:close/>
                <a:moveTo>
                  <a:pt x="3252219" y="2615740"/>
                </a:moveTo>
                <a:lnTo>
                  <a:pt x="3251140" y="2616819"/>
                </a:lnTo>
                <a:lnTo>
                  <a:pt x="3251140" y="2617898"/>
                </a:lnTo>
                <a:lnTo>
                  <a:pt x="3253298" y="2620191"/>
                </a:lnTo>
                <a:lnTo>
                  <a:pt x="3254377" y="2620191"/>
                </a:lnTo>
                <a:lnTo>
                  <a:pt x="3254377" y="2617898"/>
                </a:lnTo>
                <a:close/>
                <a:moveTo>
                  <a:pt x="1593244" y="2614930"/>
                </a:moveTo>
                <a:lnTo>
                  <a:pt x="1593244" y="2616953"/>
                </a:lnTo>
                <a:lnTo>
                  <a:pt x="1595536" y="2616953"/>
                </a:lnTo>
                <a:close/>
                <a:moveTo>
                  <a:pt x="1566134" y="2614930"/>
                </a:moveTo>
                <a:lnTo>
                  <a:pt x="1566134" y="2615874"/>
                </a:lnTo>
                <a:lnTo>
                  <a:pt x="1568292" y="2615874"/>
                </a:lnTo>
                <a:lnTo>
                  <a:pt x="1568292" y="2614930"/>
                </a:lnTo>
                <a:close/>
                <a:moveTo>
                  <a:pt x="650355" y="2614391"/>
                </a:moveTo>
                <a:lnTo>
                  <a:pt x="650355" y="2616549"/>
                </a:lnTo>
                <a:lnTo>
                  <a:pt x="652514" y="2614391"/>
                </a:lnTo>
                <a:close/>
                <a:moveTo>
                  <a:pt x="2722041" y="2614242"/>
                </a:moveTo>
                <a:lnTo>
                  <a:pt x="2722041" y="2615321"/>
                </a:lnTo>
                <a:cubicBezTo>
                  <a:pt x="2724917" y="2618378"/>
                  <a:pt x="2726356" y="2621255"/>
                  <a:pt x="2726356" y="2623953"/>
                </a:cubicBezTo>
                <a:cubicBezTo>
                  <a:pt x="2723299" y="2625572"/>
                  <a:pt x="2721500" y="2627370"/>
                  <a:pt x="2720961" y="2629348"/>
                </a:cubicBezTo>
                <a:lnTo>
                  <a:pt x="2724199" y="2631506"/>
                </a:lnTo>
                <a:lnTo>
                  <a:pt x="2725278" y="2630427"/>
                </a:lnTo>
                <a:cubicBezTo>
                  <a:pt x="2727255" y="2626471"/>
                  <a:pt x="2729413" y="2624313"/>
                  <a:pt x="2731752" y="2623953"/>
                </a:cubicBezTo>
                <a:lnTo>
                  <a:pt x="2731752" y="2619637"/>
                </a:lnTo>
                <a:cubicBezTo>
                  <a:pt x="2727435" y="2619637"/>
                  <a:pt x="2725278" y="2617839"/>
                  <a:pt x="2725278" y="2614242"/>
                </a:cubicBezTo>
                <a:close/>
                <a:moveTo>
                  <a:pt x="1573686" y="2613851"/>
                </a:moveTo>
                <a:lnTo>
                  <a:pt x="1569371" y="2614930"/>
                </a:lnTo>
                <a:lnTo>
                  <a:pt x="1569371" y="2615874"/>
                </a:lnTo>
                <a:lnTo>
                  <a:pt x="1579217" y="2616953"/>
                </a:lnTo>
                <a:lnTo>
                  <a:pt x="1579217" y="2614930"/>
                </a:lnTo>
                <a:close/>
                <a:moveTo>
                  <a:pt x="3065956" y="2613582"/>
                </a:moveTo>
                <a:lnTo>
                  <a:pt x="3063798" y="2615740"/>
                </a:lnTo>
                <a:lnTo>
                  <a:pt x="3065956" y="2615740"/>
                </a:lnTo>
                <a:close/>
                <a:moveTo>
                  <a:pt x="656829" y="2613312"/>
                </a:moveTo>
                <a:lnTo>
                  <a:pt x="656829" y="2615470"/>
                </a:lnTo>
                <a:lnTo>
                  <a:pt x="660066" y="2616549"/>
                </a:lnTo>
                <a:lnTo>
                  <a:pt x="661145" y="2615470"/>
                </a:lnTo>
                <a:lnTo>
                  <a:pt x="661145" y="2614391"/>
                </a:lnTo>
                <a:lnTo>
                  <a:pt x="660066" y="2613312"/>
                </a:lnTo>
                <a:close/>
                <a:moveTo>
                  <a:pt x="5755489" y="2612907"/>
                </a:moveTo>
                <a:cubicBezTo>
                  <a:pt x="5753871" y="2614346"/>
                  <a:pt x="5751398" y="2615065"/>
                  <a:pt x="5748071" y="2615065"/>
                </a:cubicBezTo>
                <a:lnTo>
                  <a:pt x="5748071" y="2616144"/>
                </a:lnTo>
                <a:cubicBezTo>
                  <a:pt x="5748071" y="2617313"/>
                  <a:pt x="5749824" y="2618347"/>
                  <a:pt x="5753331" y="2619246"/>
                </a:cubicBezTo>
                <a:lnTo>
                  <a:pt x="5753331" y="2621404"/>
                </a:lnTo>
                <a:lnTo>
                  <a:pt x="5756568" y="2621404"/>
                </a:lnTo>
                <a:lnTo>
                  <a:pt x="5760749" y="2619246"/>
                </a:lnTo>
                <a:close/>
                <a:moveTo>
                  <a:pt x="3061640" y="2612368"/>
                </a:moveTo>
                <a:lnTo>
                  <a:pt x="3060426" y="2628957"/>
                </a:lnTo>
                <a:lnTo>
                  <a:pt x="3061640" y="2632195"/>
                </a:lnTo>
                <a:lnTo>
                  <a:pt x="3062719" y="2632195"/>
                </a:lnTo>
                <a:lnTo>
                  <a:pt x="3062719" y="2631115"/>
                </a:lnTo>
                <a:lnTo>
                  <a:pt x="3061640" y="2627879"/>
                </a:lnTo>
                <a:lnTo>
                  <a:pt x="3063798" y="2620191"/>
                </a:lnTo>
                <a:lnTo>
                  <a:pt x="3062719" y="2612368"/>
                </a:lnTo>
                <a:close/>
                <a:moveTo>
                  <a:pt x="630933" y="2612233"/>
                </a:moveTo>
                <a:lnTo>
                  <a:pt x="628775" y="2614391"/>
                </a:lnTo>
                <a:cubicBezTo>
                  <a:pt x="630574" y="2620865"/>
                  <a:pt x="632012" y="2624102"/>
                  <a:pt x="633091" y="2624102"/>
                </a:cubicBezTo>
                <a:lnTo>
                  <a:pt x="634170" y="2624102"/>
                </a:lnTo>
                <a:lnTo>
                  <a:pt x="636328" y="2621944"/>
                </a:lnTo>
                <a:lnTo>
                  <a:pt x="636328" y="2615470"/>
                </a:lnTo>
                <a:cubicBezTo>
                  <a:pt x="636328" y="2613851"/>
                  <a:pt x="634530" y="2612772"/>
                  <a:pt x="630933" y="2612233"/>
                </a:cubicBezTo>
                <a:close/>
                <a:moveTo>
                  <a:pt x="4064951" y="2612098"/>
                </a:moveTo>
                <a:cubicBezTo>
                  <a:pt x="4062073" y="2613536"/>
                  <a:pt x="4060635" y="2615694"/>
                  <a:pt x="4060635" y="2618572"/>
                </a:cubicBezTo>
                <a:lnTo>
                  <a:pt x="4061714" y="2618572"/>
                </a:lnTo>
                <a:lnTo>
                  <a:pt x="4067109" y="2613177"/>
                </a:lnTo>
                <a:lnTo>
                  <a:pt x="4067109" y="2612098"/>
                </a:lnTo>
                <a:close/>
                <a:moveTo>
                  <a:pt x="1582454" y="2611693"/>
                </a:moveTo>
                <a:lnTo>
                  <a:pt x="1580295" y="2613851"/>
                </a:lnTo>
                <a:lnTo>
                  <a:pt x="1580295" y="2614930"/>
                </a:lnTo>
                <a:lnTo>
                  <a:pt x="1583532" y="2613851"/>
                </a:lnTo>
                <a:lnTo>
                  <a:pt x="1583532" y="2611693"/>
                </a:lnTo>
                <a:close/>
                <a:moveTo>
                  <a:pt x="5080856" y="2611424"/>
                </a:moveTo>
                <a:lnTo>
                  <a:pt x="5080856" y="2613582"/>
                </a:lnTo>
                <a:lnTo>
                  <a:pt x="5081935" y="2613582"/>
                </a:lnTo>
                <a:lnTo>
                  <a:pt x="5081935" y="2611424"/>
                </a:lnTo>
                <a:close/>
                <a:moveTo>
                  <a:pt x="4150462" y="2609940"/>
                </a:moveTo>
                <a:lnTo>
                  <a:pt x="4148304" y="2612098"/>
                </a:lnTo>
                <a:lnTo>
                  <a:pt x="4150462" y="2612098"/>
                </a:lnTo>
                <a:close/>
                <a:moveTo>
                  <a:pt x="2076219" y="2609805"/>
                </a:moveTo>
                <a:cubicBezTo>
                  <a:pt x="2074420" y="2609805"/>
                  <a:pt x="2072982" y="2612682"/>
                  <a:pt x="2071904" y="2618437"/>
                </a:cubicBezTo>
                <a:cubicBezTo>
                  <a:pt x="2071904" y="2621315"/>
                  <a:pt x="2073341" y="2623473"/>
                  <a:pt x="2076219" y="2624911"/>
                </a:cubicBezTo>
                <a:cubicBezTo>
                  <a:pt x="2077658" y="2624911"/>
                  <a:pt x="2078376" y="2623832"/>
                  <a:pt x="2078376" y="2621674"/>
                </a:cubicBezTo>
                <a:lnTo>
                  <a:pt x="2077298" y="2617358"/>
                </a:lnTo>
                <a:lnTo>
                  <a:pt x="2079456" y="2610884"/>
                </a:lnTo>
                <a:lnTo>
                  <a:pt x="2078376" y="2609805"/>
                </a:lnTo>
                <a:close/>
                <a:moveTo>
                  <a:pt x="6147154" y="2609535"/>
                </a:moveTo>
                <a:lnTo>
                  <a:pt x="6147154" y="2611693"/>
                </a:lnTo>
                <a:lnTo>
                  <a:pt x="6148233" y="2611693"/>
                </a:lnTo>
                <a:lnTo>
                  <a:pt x="6148233" y="2609535"/>
                </a:lnTo>
                <a:close/>
                <a:moveTo>
                  <a:pt x="8235156" y="2608996"/>
                </a:moveTo>
                <a:lnTo>
                  <a:pt x="8235156" y="2610075"/>
                </a:lnTo>
                <a:lnTo>
                  <a:pt x="8238393" y="2610075"/>
                </a:lnTo>
                <a:lnTo>
                  <a:pt x="8238393" y="2608996"/>
                </a:lnTo>
                <a:close/>
                <a:moveTo>
                  <a:pt x="8218027" y="2608996"/>
                </a:moveTo>
                <a:lnTo>
                  <a:pt x="8218027" y="2610075"/>
                </a:lnTo>
                <a:lnTo>
                  <a:pt x="8220050" y="2610075"/>
                </a:lnTo>
                <a:lnTo>
                  <a:pt x="8220050" y="2608996"/>
                </a:lnTo>
                <a:close/>
                <a:moveTo>
                  <a:pt x="8156794" y="2608996"/>
                </a:moveTo>
                <a:lnTo>
                  <a:pt x="8153557" y="2613312"/>
                </a:lnTo>
                <a:cubicBezTo>
                  <a:pt x="8153557" y="2615470"/>
                  <a:pt x="8155715" y="2617628"/>
                  <a:pt x="8160031" y="2619786"/>
                </a:cubicBezTo>
                <a:lnTo>
                  <a:pt x="8162054" y="2616549"/>
                </a:lnTo>
                <a:lnTo>
                  <a:pt x="8162054" y="2611154"/>
                </a:lnTo>
                <a:lnTo>
                  <a:pt x="8160031" y="2608996"/>
                </a:lnTo>
                <a:close/>
                <a:moveTo>
                  <a:pt x="4264162" y="2608861"/>
                </a:moveTo>
                <a:lnTo>
                  <a:pt x="4264162" y="2611019"/>
                </a:lnTo>
                <a:lnTo>
                  <a:pt x="4266320" y="2611019"/>
                </a:lnTo>
                <a:lnTo>
                  <a:pt x="4268478" y="2608861"/>
                </a:lnTo>
                <a:close/>
                <a:moveTo>
                  <a:pt x="3695676" y="2608456"/>
                </a:moveTo>
                <a:lnTo>
                  <a:pt x="3694597" y="2609535"/>
                </a:lnTo>
                <a:lnTo>
                  <a:pt x="3693518" y="2609535"/>
                </a:lnTo>
                <a:cubicBezTo>
                  <a:pt x="3694597" y="2612323"/>
                  <a:pt x="3696395" y="2614436"/>
                  <a:pt x="3698913" y="2615874"/>
                </a:cubicBezTo>
                <a:lnTo>
                  <a:pt x="3702015" y="2612637"/>
                </a:lnTo>
                <a:cubicBezTo>
                  <a:pt x="3700936" y="2609850"/>
                  <a:pt x="3699902" y="2608456"/>
                  <a:pt x="3698913" y="2608456"/>
                </a:cubicBezTo>
                <a:close/>
                <a:moveTo>
                  <a:pt x="1715981" y="2608456"/>
                </a:moveTo>
                <a:cubicBezTo>
                  <a:pt x="1714541" y="2608456"/>
                  <a:pt x="1713824" y="2609535"/>
                  <a:pt x="1713824" y="2611693"/>
                </a:cubicBezTo>
                <a:lnTo>
                  <a:pt x="1717060" y="2619111"/>
                </a:lnTo>
                <a:lnTo>
                  <a:pt x="1721510" y="2619111"/>
                </a:lnTo>
                <a:lnTo>
                  <a:pt x="1721510" y="2616953"/>
                </a:lnTo>
                <a:lnTo>
                  <a:pt x="1722591" y="2616953"/>
                </a:lnTo>
                <a:lnTo>
                  <a:pt x="1719218" y="2608456"/>
                </a:lnTo>
                <a:close/>
                <a:moveTo>
                  <a:pt x="5588783" y="2607647"/>
                </a:moveTo>
                <a:lnTo>
                  <a:pt x="5586760" y="2609670"/>
                </a:lnTo>
                <a:lnTo>
                  <a:pt x="5586760" y="2610749"/>
                </a:lnTo>
                <a:lnTo>
                  <a:pt x="5590941" y="2615065"/>
                </a:lnTo>
                <a:lnTo>
                  <a:pt x="5596201" y="2610749"/>
                </a:lnTo>
                <a:lnTo>
                  <a:pt x="5593099" y="2607647"/>
                </a:lnTo>
                <a:close/>
                <a:moveTo>
                  <a:pt x="2088089" y="2606568"/>
                </a:moveTo>
                <a:lnTo>
                  <a:pt x="2088089" y="2607647"/>
                </a:lnTo>
                <a:lnTo>
                  <a:pt x="2090247" y="2607647"/>
                </a:lnTo>
                <a:lnTo>
                  <a:pt x="2090247" y="2606568"/>
                </a:lnTo>
                <a:close/>
                <a:moveTo>
                  <a:pt x="2083773" y="2606568"/>
                </a:moveTo>
                <a:lnTo>
                  <a:pt x="2083773" y="2607647"/>
                </a:lnTo>
                <a:lnTo>
                  <a:pt x="2084852" y="2608726"/>
                </a:lnTo>
                <a:lnTo>
                  <a:pt x="2087010" y="2608726"/>
                </a:lnTo>
                <a:lnTo>
                  <a:pt x="2087010" y="2607647"/>
                </a:lnTo>
                <a:close/>
                <a:moveTo>
                  <a:pt x="5232321" y="2606163"/>
                </a:moveTo>
                <a:lnTo>
                  <a:pt x="5232321" y="2610345"/>
                </a:lnTo>
                <a:lnTo>
                  <a:pt x="5233400" y="2610345"/>
                </a:lnTo>
                <a:lnTo>
                  <a:pt x="5233400" y="2606163"/>
                </a:lnTo>
                <a:close/>
                <a:moveTo>
                  <a:pt x="8248104" y="2605759"/>
                </a:moveTo>
                <a:lnTo>
                  <a:pt x="8250128" y="2605759"/>
                </a:lnTo>
                <a:lnTo>
                  <a:pt x="8250128" y="2606838"/>
                </a:lnTo>
                <a:lnTo>
                  <a:pt x="8248104" y="2606838"/>
                </a:lnTo>
                <a:close/>
                <a:moveTo>
                  <a:pt x="1648678" y="2604680"/>
                </a:moveTo>
                <a:cubicBezTo>
                  <a:pt x="1642023" y="2606928"/>
                  <a:pt x="1635864" y="2608052"/>
                  <a:pt x="1630200" y="2608052"/>
                </a:cubicBezTo>
                <a:lnTo>
                  <a:pt x="1617252" y="2608052"/>
                </a:lnTo>
                <a:lnTo>
                  <a:pt x="1606327" y="2606973"/>
                </a:lnTo>
                <a:lnTo>
                  <a:pt x="1606327" y="2608052"/>
                </a:lnTo>
                <a:lnTo>
                  <a:pt x="1608485" y="2620730"/>
                </a:lnTo>
                <a:lnTo>
                  <a:pt x="1608485" y="2625181"/>
                </a:lnTo>
                <a:lnTo>
                  <a:pt x="1607405" y="2649189"/>
                </a:lnTo>
                <a:cubicBezTo>
                  <a:pt x="1608305" y="2666003"/>
                  <a:pt x="1609743" y="2674410"/>
                  <a:pt x="1611722" y="2674410"/>
                </a:cubicBezTo>
                <a:lnTo>
                  <a:pt x="1621568" y="2674410"/>
                </a:lnTo>
                <a:cubicBezTo>
                  <a:pt x="1624084" y="2672073"/>
                  <a:pt x="1631323" y="2670904"/>
                  <a:pt x="1643284" y="2670904"/>
                </a:cubicBezTo>
                <a:lnTo>
                  <a:pt x="1654073" y="2673197"/>
                </a:lnTo>
                <a:lnTo>
                  <a:pt x="1663919" y="2672118"/>
                </a:lnTo>
                <a:lnTo>
                  <a:pt x="1670393" y="2674410"/>
                </a:lnTo>
                <a:lnTo>
                  <a:pt x="1675786" y="2674410"/>
                </a:lnTo>
                <a:lnTo>
                  <a:pt x="1687792" y="2670904"/>
                </a:lnTo>
                <a:lnTo>
                  <a:pt x="1692108" y="2672118"/>
                </a:lnTo>
                <a:lnTo>
                  <a:pt x="1695344" y="2672118"/>
                </a:lnTo>
                <a:lnTo>
                  <a:pt x="1700874" y="2668611"/>
                </a:lnTo>
                <a:lnTo>
                  <a:pt x="1700874" y="2666318"/>
                </a:lnTo>
                <a:lnTo>
                  <a:pt x="1692108" y="2661732"/>
                </a:lnTo>
                <a:lnTo>
                  <a:pt x="1692108" y="2648110"/>
                </a:lnTo>
                <a:cubicBezTo>
                  <a:pt x="1694985" y="2645233"/>
                  <a:pt x="1696424" y="2640287"/>
                  <a:pt x="1696424" y="2633273"/>
                </a:cubicBezTo>
                <a:lnTo>
                  <a:pt x="1696424" y="2630980"/>
                </a:lnTo>
                <a:lnTo>
                  <a:pt x="1692108" y="2616144"/>
                </a:lnTo>
                <a:lnTo>
                  <a:pt x="1692108" y="2614930"/>
                </a:lnTo>
                <a:lnTo>
                  <a:pt x="1695344" y="2609266"/>
                </a:lnTo>
                <a:lnTo>
                  <a:pt x="1694266" y="2608052"/>
                </a:lnTo>
                <a:lnTo>
                  <a:pt x="1693187" y="2608052"/>
                </a:lnTo>
                <a:lnTo>
                  <a:pt x="1685634" y="2609266"/>
                </a:lnTo>
                <a:lnTo>
                  <a:pt x="1672551" y="2606973"/>
                </a:lnTo>
                <a:lnTo>
                  <a:pt x="1655152" y="2609266"/>
                </a:lnTo>
                <a:close/>
                <a:moveTo>
                  <a:pt x="1695344" y="2604140"/>
                </a:moveTo>
                <a:lnTo>
                  <a:pt x="1695344" y="2605219"/>
                </a:lnTo>
                <a:lnTo>
                  <a:pt x="1697503" y="2605219"/>
                </a:lnTo>
                <a:lnTo>
                  <a:pt x="1697503" y="2604140"/>
                </a:lnTo>
                <a:close/>
                <a:moveTo>
                  <a:pt x="5562213" y="2603331"/>
                </a:moveTo>
                <a:lnTo>
                  <a:pt x="5562213" y="2605489"/>
                </a:lnTo>
                <a:lnTo>
                  <a:pt x="5563292" y="2605489"/>
                </a:lnTo>
                <a:lnTo>
                  <a:pt x="5563292" y="2603331"/>
                </a:lnTo>
                <a:close/>
                <a:moveTo>
                  <a:pt x="6152549" y="2603061"/>
                </a:moveTo>
                <a:lnTo>
                  <a:pt x="6149312" y="2604140"/>
                </a:lnTo>
                <a:cubicBezTo>
                  <a:pt x="6150751" y="2608636"/>
                  <a:pt x="6152594" y="2611154"/>
                  <a:pt x="6154842" y="2611693"/>
                </a:cubicBezTo>
                <a:lnTo>
                  <a:pt x="6155921" y="2611693"/>
                </a:lnTo>
                <a:lnTo>
                  <a:pt x="6155921" y="2610614"/>
                </a:lnTo>
                <a:cubicBezTo>
                  <a:pt x="6153673" y="2610614"/>
                  <a:pt x="6152549" y="2608097"/>
                  <a:pt x="6152549" y="2603061"/>
                </a:cubicBezTo>
                <a:close/>
                <a:moveTo>
                  <a:pt x="2077298" y="2602252"/>
                </a:moveTo>
                <a:lnTo>
                  <a:pt x="2077298" y="2603331"/>
                </a:lnTo>
                <a:lnTo>
                  <a:pt x="2081615" y="2604410"/>
                </a:lnTo>
                <a:lnTo>
                  <a:pt x="2081615" y="2602252"/>
                </a:lnTo>
                <a:close/>
                <a:moveTo>
                  <a:pt x="2071904" y="2602252"/>
                </a:moveTo>
                <a:lnTo>
                  <a:pt x="2071904" y="2603331"/>
                </a:lnTo>
                <a:lnTo>
                  <a:pt x="2074061" y="2603331"/>
                </a:lnTo>
                <a:lnTo>
                  <a:pt x="2074061" y="2602252"/>
                </a:lnTo>
                <a:close/>
                <a:moveTo>
                  <a:pt x="1134815" y="2600903"/>
                </a:moveTo>
                <a:lnTo>
                  <a:pt x="1138052" y="2600903"/>
                </a:lnTo>
                <a:lnTo>
                  <a:pt x="1138052" y="2603196"/>
                </a:lnTo>
                <a:lnTo>
                  <a:pt x="1134815" y="2603196"/>
                </a:lnTo>
                <a:close/>
                <a:moveTo>
                  <a:pt x="8600116" y="2600634"/>
                </a:moveTo>
                <a:lnTo>
                  <a:pt x="8600116" y="2601713"/>
                </a:lnTo>
                <a:lnTo>
                  <a:pt x="8603352" y="2601713"/>
                </a:lnTo>
                <a:lnTo>
                  <a:pt x="8603352" y="2600634"/>
                </a:lnTo>
                <a:close/>
                <a:moveTo>
                  <a:pt x="7773087" y="2600364"/>
                </a:moveTo>
                <a:lnTo>
                  <a:pt x="7774166" y="2601443"/>
                </a:lnTo>
                <a:lnTo>
                  <a:pt x="7774166" y="2602522"/>
                </a:lnTo>
                <a:lnTo>
                  <a:pt x="7780775" y="2601443"/>
                </a:lnTo>
                <a:lnTo>
                  <a:pt x="7780775" y="2600364"/>
                </a:lnTo>
                <a:close/>
                <a:moveTo>
                  <a:pt x="5748071" y="2599150"/>
                </a:moveTo>
                <a:lnTo>
                  <a:pt x="5745913" y="2603331"/>
                </a:lnTo>
                <a:lnTo>
                  <a:pt x="5749150" y="2611828"/>
                </a:lnTo>
                <a:lnTo>
                  <a:pt x="5754410" y="2611828"/>
                </a:lnTo>
                <a:lnTo>
                  <a:pt x="5754410" y="2610749"/>
                </a:lnTo>
                <a:cubicBezTo>
                  <a:pt x="5754410" y="2604365"/>
                  <a:pt x="5752297" y="2600499"/>
                  <a:pt x="5748071" y="2599150"/>
                </a:cubicBezTo>
                <a:close/>
                <a:moveTo>
                  <a:pt x="3620955" y="2598880"/>
                </a:moveTo>
                <a:lnTo>
                  <a:pt x="3620955" y="2601038"/>
                </a:lnTo>
                <a:lnTo>
                  <a:pt x="3624192" y="2601038"/>
                </a:lnTo>
                <a:lnTo>
                  <a:pt x="3624192" y="2598880"/>
                </a:lnTo>
                <a:close/>
                <a:moveTo>
                  <a:pt x="6157000" y="2598745"/>
                </a:moveTo>
                <a:lnTo>
                  <a:pt x="6154842" y="2600903"/>
                </a:lnTo>
                <a:lnTo>
                  <a:pt x="6157000" y="2600903"/>
                </a:lnTo>
                <a:close/>
                <a:moveTo>
                  <a:pt x="7154241" y="2597336"/>
                </a:moveTo>
                <a:lnTo>
                  <a:pt x="7157613" y="2597336"/>
                </a:lnTo>
                <a:cubicBezTo>
                  <a:pt x="7160670" y="2600213"/>
                  <a:pt x="7163547" y="2601652"/>
                  <a:pt x="7166245" y="2601652"/>
                </a:cubicBezTo>
                <a:lnTo>
                  <a:pt x="7168403" y="2601652"/>
                </a:lnTo>
                <a:cubicBezTo>
                  <a:pt x="7172000" y="2601652"/>
                  <a:pt x="7173798" y="2600933"/>
                  <a:pt x="7173798" y="2599494"/>
                </a:cubicBezTo>
                <a:lnTo>
                  <a:pt x="7189039" y="2601652"/>
                </a:lnTo>
                <a:lnTo>
                  <a:pt x="7196727" y="2600573"/>
                </a:lnTo>
                <a:cubicBezTo>
                  <a:pt x="7201043" y="2601292"/>
                  <a:pt x="7203201" y="2603496"/>
                  <a:pt x="7203201" y="2607182"/>
                </a:cubicBezTo>
                <a:lnTo>
                  <a:pt x="7204280" y="2607182"/>
                </a:lnTo>
                <a:cubicBezTo>
                  <a:pt x="7204280" y="2604215"/>
                  <a:pt x="7204999" y="2602731"/>
                  <a:pt x="7206438" y="2602731"/>
                </a:cubicBezTo>
                <a:lnTo>
                  <a:pt x="7211833" y="2602731"/>
                </a:lnTo>
                <a:cubicBezTo>
                  <a:pt x="7213721" y="2602731"/>
                  <a:pt x="7215204" y="2605654"/>
                  <a:pt x="7216284" y="2611498"/>
                </a:cubicBezTo>
                <a:cubicBezTo>
                  <a:pt x="7215204" y="2614375"/>
                  <a:pt x="7214081" y="2615814"/>
                  <a:pt x="7212912" y="2615814"/>
                </a:cubicBezTo>
                <a:lnTo>
                  <a:pt x="7207517" y="2612577"/>
                </a:lnTo>
                <a:lnTo>
                  <a:pt x="7207517" y="2613656"/>
                </a:lnTo>
                <a:lnTo>
                  <a:pt x="7209675" y="2620130"/>
                </a:lnTo>
                <a:cubicBezTo>
                  <a:pt x="7206438" y="2621569"/>
                  <a:pt x="7204640" y="2623007"/>
                  <a:pt x="7204280" y="2624446"/>
                </a:cubicBezTo>
                <a:lnTo>
                  <a:pt x="7204280" y="2629976"/>
                </a:lnTo>
                <a:cubicBezTo>
                  <a:pt x="7204280" y="2634292"/>
                  <a:pt x="7207157" y="2636450"/>
                  <a:pt x="7212912" y="2636450"/>
                </a:cubicBezTo>
                <a:cubicBezTo>
                  <a:pt x="7214620" y="2638608"/>
                  <a:pt x="7217183" y="2639687"/>
                  <a:pt x="7220600" y="2639687"/>
                </a:cubicBezTo>
                <a:lnTo>
                  <a:pt x="7223837" y="2639687"/>
                </a:lnTo>
                <a:cubicBezTo>
                  <a:pt x="7226714" y="2637529"/>
                  <a:pt x="7230715" y="2636450"/>
                  <a:pt x="7235840" y="2636450"/>
                </a:cubicBezTo>
                <a:lnTo>
                  <a:pt x="7245552" y="2640766"/>
                </a:lnTo>
                <a:cubicBezTo>
                  <a:pt x="7249958" y="2640766"/>
                  <a:pt x="7257915" y="2635326"/>
                  <a:pt x="7269424" y="2624446"/>
                </a:cubicBezTo>
                <a:lnTo>
                  <a:pt x="7273876" y="2624446"/>
                </a:lnTo>
                <a:cubicBezTo>
                  <a:pt x="7282328" y="2624446"/>
                  <a:pt x="7287004" y="2627728"/>
                  <a:pt x="7287902" y="2634292"/>
                </a:cubicBezTo>
                <a:cubicBezTo>
                  <a:pt x="7290870" y="2634652"/>
                  <a:pt x="7292354" y="2635731"/>
                  <a:pt x="7292354" y="2637529"/>
                </a:cubicBezTo>
                <a:lnTo>
                  <a:pt x="7290195" y="2640766"/>
                </a:lnTo>
                <a:lnTo>
                  <a:pt x="7292354" y="2642924"/>
                </a:lnTo>
                <a:lnTo>
                  <a:pt x="7294512" y="2642924"/>
                </a:lnTo>
                <a:cubicBezTo>
                  <a:pt x="7294512" y="2640766"/>
                  <a:pt x="7295231" y="2639687"/>
                  <a:pt x="7296670" y="2639687"/>
                </a:cubicBezTo>
                <a:lnTo>
                  <a:pt x="7297748" y="2639687"/>
                </a:lnTo>
                <a:cubicBezTo>
                  <a:pt x="7302244" y="2644992"/>
                  <a:pt x="7306605" y="2647914"/>
                  <a:pt x="7310831" y="2648454"/>
                </a:cubicBezTo>
                <a:lnTo>
                  <a:pt x="7316226" y="2660323"/>
                </a:lnTo>
                <a:lnTo>
                  <a:pt x="7316226" y="2668011"/>
                </a:lnTo>
                <a:cubicBezTo>
                  <a:pt x="7316226" y="2670169"/>
                  <a:pt x="7312944" y="2671967"/>
                  <a:pt x="7306380" y="2673406"/>
                </a:cubicBezTo>
                <a:lnTo>
                  <a:pt x="7302064" y="2673406"/>
                </a:lnTo>
                <a:cubicBezTo>
                  <a:pt x="7290645" y="2671967"/>
                  <a:pt x="7282688" y="2670169"/>
                  <a:pt x="7278192" y="2668011"/>
                </a:cubicBezTo>
                <a:lnTo>
                  <a:pt x="7274954" y="2669090"/>
                </a:lnTo>
                <a:lnTo>
                  <a:pt x="7274954" y="2670169"/>
                </a:lnTo>
                <a:cubicBezTo>
                  <a:pt x="7274954" y="2671967"/>
                  <a:pt x="7280035" y="2676508"/>
                  <a:pt x="7290195" y="2683791"/>
                </a:cubicBezTo>
                <a:lnTo>
                  <a:pt x="7290195" y="2685949"/>
                </a:lnTo>
                <a:cubicBezTo>
                  <a:pt x="7290195" y="2689726"/>
                  <a:pt x="7289072" y="2691884"/>
                  <a:pt x="7286824" y="2692423"/>
                </a:cubicBezTo>
                <a:lnTo>
                  <a:pt x="7284666" y="2692423"/>
                </a:lnTo>
                <a:lnTo>
                  <a:pt x="7279270" y="2689186"/>
                </a:lnTo>
                <a:lnTo>
                  <a:pt x="7264030" y="2690265"/>
                </a:lnTo>
                <a:lnTo>
                  <a:pt x="7260792" y="2687028"/>
                </a:lnTo>
                <a:lnTo>
                  <a:pt x="7257556" y="2687028"/>
                </a:lnTo>
                <a:cubicBezTo>
                  <a:pt x="7254318" y="2689186"/>
                  <a:pt x="7251036" y="2690265"/>
                  <a:pt x="7247710" y="2690265"/>
                </a:cubicBezTo>
                <a:lnTo>
                  <a:pt x="7241236" y="2688107"/>
                </a:lnTo>
                <a:lnTo>
                  <a:pt x="7233682" y="2690265"/>
                </a:lnTo>
                <a:lnTo>
                  <a:pt x="7224916" y="2685949"/>
                </a:lnTo>
                <a:lnTo>
                  <a:pt x="7220600" y="2690265"/>
                </a:lnTo>
                <a:lnTo>
                  <a:pt x="7206438" y="2690265"/>
                </a:lnTo>
                <a:lnTo>
                  <a:pt x="7199964" y="2692423"/>
                </a:lnTo>
                <a:lnTo>
                  <a:pt x="7187960" y="2688107"/>
                </a:lnTo>
                <a:lnTo>
                  <a:pt x="7170561" y="2690265"/>
                </a:lnTo>
                <a:lnTo>
                  <a:pt x="7166245" y="2689186"/>
                </a:lnTo>
                <a:lnTo>
                  <a:pt x="7149925" y="2693502"/>
                </a:lnTo>
                <a:lnTo>
                  <a:pt x="7145609" y="2687028"/>
                </a:lnTo>
                <a:lnTo>
                  <a:pt x="7140214" y="2687028"/>
                </a:lnTo>
                <a:lnTo>
                  <a:pt x="7130368" y="2690265"/>
                </a:lnTo>
                <a:lnTo>
                  <a:pt x="7127131" y="2689186"/>
                </a:lnTo>
                <a:lnTo>
                  <a:pt x="7115127" y="2690265"/>
                </a:lnTo>
                <a:lnTo>
                  <a:pt x="7114048" y="2690265"/>
                </a:lnTo>
                <a:cubicBezTo>
                  <a:pt x="7110452" y="2689906"/>
                  <a:pt x="7108653" y="2688287"/>
                  <a:pt x="7108653" y="2685410"/>
                </a:cubicBezTo>
                <a:cubicBezTo>
                  <a:pt x="7111351" y="2683162"/>
                  <a:pt x="7113868" y="2682038"/>
                  <a:pt x="7116206" y="2682038"/>
                </a:cubicBezTo>
                <a:lnTo>
                  <a:pt x="7121736" y="2682038"/>
                </a:lnTo>
                <a:lnTo>
                  <a:pt x="7130368" y="2684331"/>
                </a:lnTo>
                <a:lnTo>
                  <a:pt x="7139135" y="2680959"/>
                </a:lnTo>
                <a:lnTo>
                  <a:pt x="7146688" y="2680959"/>
                </a:lnTo>
                <a:lnTo>
                  <a:pt x="7151004" y="2684331"/>
                </a:lnTo>
                <a:lnTo>
                  <a:pt x="7152083" y="2684331"/>
                </a:lnTo>
                <a:cubicBezTo>
                  <a:pt x="7156489" y="2684331"/>
                  <a:pt x="7162648" y="2682847"/>
                  <a:pt x="7170561" y="2679880"/>
                </a:cubicBezTo>
                <a:lnTo>
                  <a:pt x="7179328" y="2682038"/>
                </a:lnTo>
                <a:lnTo>
                  <a:pt x="7180407" y="2682038"/>
                </a:lnTo>
                <a:lnTo>
                  <a:pt x="7189039" y="2679880"/>
                </a:lnTo>
                <a:cubicBezTo>
                  <a:pt x="7196682" y="2681319"/>
                  <a:pt x="7201762" y="2683881"/>
                  <a:pt x="7204280" y="2687568"/>
                </a:cubicBezTo>
                <a:cubicBezTo>
                  <a:pt x="7212282" y="2682442"/>
                  <a:pt x="7217722" y="2679880"/>
                  <a:pt x="7220600" y="2679880"/>
                </a:cubicBezTo>
                <a:lnTo>
                  <a:pt x="7221678" y="2679880"/>
                </a:lnTo>
                <a:lnTo>
                  <a:pt x="7222758" y="2680959"/>
                </a:lnTo>
                <a:cubicBezTo>
                  <a:pt x="7224916" y="2680959"/>
                  <a:pt x="7229636" y="2671652"/>
                  <a:pt x="7236920" y="2653040"/>
                </a:cubicBezTo>
                <a:cubicBezTo>
                  <a:pt x="7241056" y="2653040"/>
                  <a:pt x="7244652" y="2651241"/>
                  <a:pt x="7247710" y="2647645"/>
                </a:cubicBezTo>
                <a:lnTo>
                  <a:pt x="7248788" y="2647645"/>
                </a:lnTo>
                <a:lnTo>
                  <a:pt x="7253240" y="2650882"/>
                </a:lnTo>
                <a:lnTo>
                  <a:pt x="7255398" y="2645487"/>
                </a:lnTo>
                <a:lnTo>
                  <a:pt x="7254318" y="2645487"/>
                </a:lnTo>
                <a:lnTo>
                  <a:pt x="7253240" y="2644408"/>
                </a:lnTo>
                <a:lnTo>
                  <a:pt x="7252160" y="2645487"/>
                </a:lnTo>
                <a:cubicBezTo>
                  <a:pt x="7243079" y="2644767"/>
                  <a:pt x="7237639" y="2643688"/>
                  <a:pt x="7235840" y="2642250"/>
                </a:cubicBezTo>
                <a:cubicBezTo>
                  <a:pt x="7233952" y="2645846"/>
                  <a:pt x="7231030" y="2647645"/>
                  <a:pt x="7227074" y="2647645"/>
                </a:cubicBezTo>
                <a:lnTo>
                  <a:pt x="7218442" y="2643329"/>
                </a:lnTo>
                <a:cubicBezTo>
                  <a:pt x="7216643" y="2646925"/>
                  <a:pt x="7213721" y="2648724"/>
                  <a:pt x="7209675" y="2648724"/>
                </a:cubicBezTo>
                <a:lnTo>
                  <a:pt x="7205359" y="2648724"/>
                </a:lnTo>
                <a:cubicBezTo>
                  <a:pt x="7197896" y="2648724"/>
                  <a:pt x="7190298" y="2647285"/>
                  <a:pt x="7182565" y="2644408"/>
                </a:cubicBezTo>
                <a:lnTo>
                  <a:pt x="7175956" y="2645487"/>
                </a:lnTo>
                <a:lnTo>
                  <a:pt x="7156399" y="2644408"/>
                </a:lnTo>
                <a:lnTo>
                  <a:pt x="7120657" y="2648724"/>
                </a:lnTo>
                <a:lnTo>
                  <a:pt x="7108653" y="2645487"/>
                </a:lnTo>
                <a:lnTo>
                  <a:pt x="7107574" y="2646566"/>
                </a:lnTo>
                <a:lnTo>
                  <a:pt x="7107574" y="2647645"/>
                </a:lnTo>
                <a:lnTo>
                  <a:pt x="7109732" y="2664774"/>
                </a:lnTo>
                <a:lnTo>
                  <a:pt x="7108653" y="2665853"/>
                </a:lnTo>
                <a:lnTo>
                  <a:pt x="7109732" y="2671248"/>
                </a:lnTo>
                <a:lnTo>
                  <a:pt x="7109732" y="2674485"/>
                </a:lnTo>
                <a:cubicBezTo>
                  <a:pt x="7108114" y="2685365"/>
                  <a:pt x="7105236" y="2692603"/>
                  <a:pt x="7101100" y="2696200"/>
                </a:cubicBezTo>
                <a:cubicBezTo>
                  <a:pt x="7095256" y="2701325"/>
                  <a:pt x="7088332" y="2704607"/>
                  <a:pt x="7080329" y="2706046"/>
                </a:cubicBezTo>
                <a:cubicBezTo>
                  <a:pt x="7080329" y="2708204"/>
                  <a:pt x="7079610" y="2709283"/>
                  <a:pt x="7078171" y="2709283"/>
                </a:cubicBezTo>
                <a:cubicBezTo>
                  <a:pt x="7076373" y="2709283"/>
                  <a:pt x="7074934" y="2706765"/>
                  <a:pt x="7073855" y="2701730"/>
                </a:cubicBezTo>
                <a:lnTo>
                  <a:pt x="7065223" y="2703888"/>
                </a:lnTo>
                <a:cubicBezTo>
                  <a:pt x="7057760" y="2701280"/>
                  <a:pt x="7053759" y="2698718"/>
                  <a:pt x="7053219" y="2696200"/>
                </a:cubicBezTo>
                <a:lnTo>
                  <a:pt x="7055377" y="2692963"/>
                </a:lnTo>
                <a:lnTo>
                  <a:pt x="7054298" y="2687568"/>
                </a:lnTo>
                <a:lnTo>
                  <a:pt x="7054298" y="2684331"/>
                </a:lnTo>
                <a:cubicBezTo>
                  <a:pt x="7054298" y="2679026"/>
                  <a:pt x="7056456" y="2675024"/>
                  <a:pt x="7060772" y="2672327"/>
                </a:cubicBezTo>
                <a:lnTo>
                  <a:pt x="7072776" y="2652770"/>
                </a:lnTo>
                <a:cubicBezTo>
                  <a:pt x="7075834" y="2650432"/>
                  <a:pt x="7079835" y="2643554"/>
                  <a:pt x="7084780" y="2632134"/>
                </a:cubicBezTo>
                <a:lnTo>
                  <a:pt x="7089096" y="2628897"/>
                </a:lnTo>
                <a:lnTo>
                  <a:pt x="7092333" y="2628897"/>
                </a:lnTo>
                <a:lnTo>
                  <a:pt x="7105416" y="2639687"/>
                </a:lnTo>
                <a:lnTo>
                  <a:pt x="7108653" y="2639687"/>
                </a:lnTo>
                <a:lnTo>
                  <a:pt x="7114048" y="2638608"/>
                </a:lnTo>
                <a:lnTo>
                  <a:pt x="7115127" y="2639687"/>
                </a:lnTo>
                <a:lnTo>
                  <a:pt x="7118364" y="2636450"/>
                </a:lnTo>
                <a:lnTo>
                  <a:pt x="7124973" y="2636450"/>
                </a:lnTo>
                <a:lnTo>
                  <a:pt x="7129289" y="2639687"/>
                </a:lnTo>
                <a:lnTo>
                  <a:pt x="7142372" y="2639687"/>
                </a:lnTo>
                <a:cubicBezTo>
                  <a:pt x="7146688" y="2640047"/>
                  <a:pt x="7148846" y="2641126"/>
                  <a:pt x="7148846" y="2642924"/>
                </a:cubicBezTo>
                <a:cubicBezTo>
                  <a:pt x="7154691" y="2640406"/>
                  <a:pt x="7157613" y="2638608"/>
                  <a:pt x="7157613" y="2637529"/>
                </a:cubicBezTo>
                <a:lnTo>
                  <a:pt x="7156399" y="2627818"/>
                </a:lnTo>
                <a:lnTo>
                  <a:pt x="7157613" y="2621209"/>
                </a:lnTo>
                <a:lnTo>
                  <a:pt x="7156399" y="2620130"/>
                </a:lnTo>
                <a:lnTo>
                  <a:pt x="7156399" y="2619051"/>
                </a:lnTo>
                <a:lnTo>
                  <a:pt x="7159771" y="2611498"/>
                </a:lnTo>
                <a:cubicBezTo>
                  <a:pt x="7154646" y="2609340"/>
                  <a:pt x="7152083" y="2606058"/>
                  <a:pt x="7152083" y="2601652"/>
                </a:cubicBezTo>
                <a:lnTo>
                  <a:pt x="7152083" y="2599494"/>
                </a:lnTo>
                <a:close/>
                <a:moveTo>
                  <a:pt x="7769850" y="2596048"/>
                </a:moveTo>
                <a:lnTo>
                  <a:pt x="7769850" y="2598206"/>
                </a:lnTo>
                <a:lnTo>
                  <a:pt x="7770929" y="2598206"/>
                </a:lnTo>
                <a:lnTo>
                  <a:pt x="7770929" y="2596048"/>
                </a:lnTo>
                <a:close/>
                <a:moveTo>
                  <a:pt x="2652175" y="2594955"/>
                </a:moveTo>
                <a:cubicBezTo>
                  <a:pt x="2650286" y="2594955"/>
                  <a:pt x="2648533" y="2596753"/>
                  <a:pt x="2646915" y="2600350"/>
                </a:cubicBezTo>
                <a:lnTo>
                  <a:pt x="2647993" y="2603587"/>
                </a:lnTo>
                <a:lnTo>
                  <a:pt x="2649072" y="2603587"/>
                </a:lnTo>
                <a:cubicBezTo>
                  <a:pt x="2653298" y="2603587"/>
                  <a:pt x="2655412" y="2601429"/>
                  <a:pt x="2655412" y="2597113"/>
                </a:cubicBezTo>
                <a:cubicBezTo>
                  <a:pt x="2655412" y="2595674"/>
                  <a:pt x="2654333" y="2594955"/>
                  <a:pt x="2652175" y="2594955"/>
                </a:cubicBezTo>
                <a:close/>
                <a:moveTo>
                  <a:pt x="1158015" y="2594159"/>
                </a:moveTo>
                <a:lnTo>
                  <a:pt x="1158015" y="2595373"/>
                </a:lnTo>
                <a:lnTo>
                  <a:pt x="1155721" y="2598745"/>
                </a:lnTo>
                <a:lnTo>
                  <a:pt x="1158015" y="2598745"/>
                </a:lnTo>
                <a:lnTo>
                  <a:pt x="1161251" y="2596452"/>
                </a:lnTo>
                <a:lnTo>
                  <a:pt x="1162330" y="2597531"/>
                </a:lnTo>
                <a:lnTo>
                  <a:pt x="1163544" y="2597531"/>
                </a:lnTo>
                <a:lnTo>
                  <a:pt x="1163544" y="2595373"/>
                </a:lnTo>
                <a:close/>
                <a:moveTo>
                  <a:pt x="5177562" y="2593215"/>
                </a:moveTo>
                <a:lnTo>
                  <a:pt x="5177562" y="2594294"/>
                </a:lnTo>
                <a:lnTo>
                  <a:pt x="5179720" y="2594294"/>
                </a:lnTo>
                <a:lnTo>
                  <a:pt x="5179720" y="2593215"/>
                </a:lnTo>
                <a:close/>
                <a:moveTo>
                  <a:pt x="8606590" y="2593081"/>
                </a:moveTo>
                <a:lnTo>
                  <a:pt x="8606590" y="2596318"/>
                </a:lnTo>
                <a:lnTo>
                  <a:pt x="8607668" y="2596318"/>
                </a:lnTo>
                <a:lnTo>
                  <a:pt x="8607668" y="2593081"/>
                </a:lnTo>
                <a:close/>
                <a:moveTo>
                  <a:pt x="2674834" y="2592797"/>
                </a:moveTo>
                <a:lnTo>
                  <a:pt x="2674834" y="2594955"/>
                </a:lnTo>
                <a:lnTo>
                  <a:pt x="2675912" y="2594955"/>
                </a:lnTo>
                <a:lnTo>
                  <a:pt x="2675912" y="2592797"/>
                </a:lnTo>
                <a:close/>
                <a:moveTo>
                  <a:pt x="5581365" y="2592676"/>
                </a:moveTo>
                <a:lnTo>
                  <a:pt x="5581365" y="2595913"/>
                </a:lnTo>
                <a:lnTo>
                  <a:pt x="5585681" y="2596992"/>
                </a:lnTo>
                <a:lnTo>
                  <a:pt x="5585681" y="2592676"/>
                </a:lnTo>
                <a:close/>
                <a:moveTo>
                  <a:pt x="2717724" y="2591718"/>
                </a:moveTo>
                <a:lnTo>
                  <a:pt x="2715567" y="2593876"/>
                </a:lnTo>
                <a:lnTo>
                  <a:pt x="2715567" y="2596034"/>
                </a:lnTo>
                <a:lnTo>
                  <a:pt x="2717724" y="2598192"/>
                </a:lnTo>
                <a:lnTo>
                  <a:pt x="2719882" y="2598192"/>
                </a:lnTo>
                <a:lnTo>
                  <a:pt x="2719882" y="2593876"/>
                </a:lnTo>
                <a:close/>
                <a:moveTo>
                  <a:pt x="2224312" y="2590248"/>
                </a:moveTo>
                <a:lnTo>
                  <a:pt x="2223233" y="2595643"/>
                </a:lnTo>
                <a:lnTo>
                  <a:pt x="2224312" y="2598880"/>
                </a:lnTo>
                <a:lnTo>
                  <a:pt x="2219997" y="2602252"/>
                </a:lnTo>
                <a:lnTo>
                  <a:pt x="2219997" y="2604410"/>
                </a:lnTo>
                <a:lnTo>
                  <a:pt x="2223233" y="2604410"/>
                </a:lnTo>
                <a:lnTo>
                  <a:pt x="2225391" y="2599959"/>
                </a:lnTo>
                <a:lnTo>
                  <a:pt x="2224312" y="2594564"/>
                </a:lnTo>
                <a:lnTo>
                  <a:pt x="2226470" y="2594564"/>
                </a:lnTo>
                <a:lnTo>
                  <a:pt x="2226470" y="2593485"/>
                </a:lnTo>
                <a:lnTo>
                  <a:pt x="2225391" y="2590248"/>
                </a:lnTo>
                <a:close/>
                <a:moveTo>
                  <a:pt x="5235423" y="2588899"/>
                </a:moveTo>
                <a:lnTo>
                  <a:pt x="5235423" y="2598610"/>
                </a:lnTo>
                <a:lnTo>
                  <a:pt x="5237581" y="2600768"/>
                </a:lnTo>
                <a:lnTo>
                  <a:pt x="5237581" y="2598610"/>
                </a:lnTo>
                <a:lnTo>
                  <a:pt x="5236502" y="2597531"/>
                </a:lnTo>
                <a:lnTo>
                  <a:pt x="5236502" y="2596452"/>
                </a:lnTo>
                <a:lnTo>
                  <a:pt x="5237581" y="2595373"/>
                </a:lnTo>
                <a:lnTo>
                  <a:pt x="5237581" y="2594294"/>
                </a:lnTo>
                <a:lnTo>
                  <a:pt x="5236502" y="2588899"/>
                </a:lnTo>
                <a:close/>
                <a:moveTo>
                  <a:pt x="8758190" y="2588764"/>
                </a:moveTo>
                <a:lnTo>
                  <a:pt x="8758190" y="2593081"/>
                </a:lnTo>
                <a:lnTo>
                  <a:pt x="8759269" y="2593081"/>
                </a:lnTo>
                <a:lnTo>
                  <a:pt x="8759269" y="2588764"/>
                </a:lnTo>
                <a:close/>
                <a:moveTo>
                  <a:pt x="3186130" y="2587146"/>
                </a:moveTo>
                <a:lnTo>
                  <a:pt x="3183837" y="2589304"/>
                </a:lnTo>
                <a:lnTo>
                  <a:pt x="3187209" y="2589304"/>
                </a:lnTo>
                <a:lnTo>
                  <a:pt x="3187209" y="2587146"/>
                </a:lnTo>
                <a:close/>
                <a:moveTo>
                  <a:pt x="3107902" y="2587146"/>
                </a:moveTo>
                <a:lnTo>
                  <a:pt x="3104530" y="2593755"/>
                </a:lnTo>
                <a:lnTo>
                  <a:pt x="3105609" y="2594834"/>
                </a:lnTo>
                <a:lnTo>
                  <a:pt x="3106823" y="2594834"/>
                </a:lnTo>
                <a:lnTo>
                  <a:pt x="3110060" y="2588225"/>
                </a:lnTo>
                <a:lnTo>
                  <a:pt x="3108981" y="2587146"/>
                </a:lnTo>
                <a:close/>
                <a:moveTo>
                  <a:pt x="8107294" y="2586472"/>
                </a:moveTo>
                <a:lnTo>
                  <a:pt x="8105136" y="2595104"/>
                </a:lnTo>
                <a:lnTo>
                  <a:pt x="8105136" y="2599285"/>
                </a:lnTo>
                <a:lnTo>
                  <a:pt x="8107294" y="2617628"/>
                </a:lnTo>
                <a:lnTo>
                  <a:pt x="8106215" y="2617628"/>
                </a:lnTo>
                <a:lnTo>
                  <a:pt x="8109452" y="2626260"/>
                </a:lnTo>
                <a:cubicBezTo>
                  <a:pt x="8106575" y="2630306"/>
                  <a:pt x="8105136" y="2633498"/>
                  <a:pt x="8105136" y="2635836"/>
                </a:cubicBezTo>
                <a:cubicBezTo>
                  <a:pt x="8105676" y="2640152"/>
                  <a:pt x="8106395" y="2642310"/>
                  <a:pt x="8107294" y="2642310"/>
                </a:cubicBezTo>
                <a:lnTo>
                  <a:pt x="8106215" y="2647705"/>
                </a:lnTo>
                <a:cubicBezTo>
                  <a:pt x="8106215" y="2655528"/>
                  <a:pt x="8109093" y="2659440"/>
                  <a:pt x="8114847" y="2659440"/>
                </a:cubicBezTo>
                <a:lnTo>
                  <a:pt x="8117005" y="2659440"/>
                </a:lnTo>
                <a:lnTo>
                  <a:pt x="8120242" y="2658360"/>
                </a:lnTo>
                <a:lnTo>
                  <a:pt x="8122400" y="2660519"/>
                </a:lnTo>
                <a:lnTo>
                  <a:pt x="8129953" y="2658360"/>
                </a:lnTo>
                <a:lnTo>
                  <a:pt x="8129953" y="2649863"/>
                </a:lnTo>
                <a:lnTo>
                  <a:pt x="8133056" y="2640152"/>
                </a:lnTo>
                <a:cubicBezTo>
                  <a:pt x="8131167" y="2640152"/>
                  <a:pt x="8129774" y="2634802"/>
                  <a:pt x="8128874" y="2624102"/>
                </a:cubicBezTo>
                <a:lnTo>
                  <a:pt x="8131032" y="2588630"/>
                </a:lnTo>
                <a:cubicBezTo>
                  <a:pt x="8125637" y="2587191"/>
                  <a:pt x="8117725" y="2586472"/>
                  <a:pt x="8107294" y="2586472"/>
                </a:cubicBezTo>
                <a:close/>
                <a:moveTo>
                  <a:pt x="658987" y="2586472"/>
                </a:moveTo>
                <a:cubicBezTo>
                  <a:pt x="648917" y="2590248"/>
                  <a:pt x="643522" y="2593126"/>
                  <a:pt x="642802" y="2595104"/>
                </a:cubicBezTo>
                <a:lnTo>
                  <a:pt x="644960" y="2603601"/>
                </a:lnTo>
                <a:lnTo>
                  <a:pt x="642802" y="2606838"/>
                </a:lnTo>
                <a:lnTo>
                  <a:pt x="642802" y="2608996"/>
                </a:lnTo>
                <a:lnTo>
                  <a:pt x="644960" y="2611154"/>
                </a:lnTo>
                <a:lnTo>
                  <a:pt x="646039" y="2611154"/>
                </a:lnTo>
                <a:lnTo>
                  <a:pt x="644960" y="2605759"/>
                </a:lnTo>
                <a:cubicBezTo>
                  <a:pt x="650175" y="2597217"/>
                  <a:pt x="654132" y="2592946"/>
                  <a:pt x="656829" y="2592946"/>
                </a:cubicBezTo>
                <a:cubicBezTo>
                  <a:pt x="658268" y="2592946"/>
                  <a:pt x="658987" y="2591147"/>
                  <a:pt x="658987" y="2587551"/>
                </a:cubicBezTo>
                <a:close/>
                <a:moveTo>
                  <a:pt x="7665321" y="2584044"/>
                </a:moveTo>
                <a:lnTo>
                  <a:pt x="7668558" y="2584044"/>
                </a:lnTo>
                <a:lnTo>
                  <a:pt x="7668558" y="2586202"/>
                </a:lnTo>
                <a:lnTo>
                  <a:pt x="7665321" y="2586202"/>
                </a:lnTo>
                <a:close/>
                <a:moveTo>
                  <a:pt x="1563976" y="2583774"/>
                </a:moveTo>
                <a:cubicBezTo>
                  <a:pt x="1571799" y="2583774"/>
                  <a:pt x="1579037" y="2587371"/>
                  <a:pt x="1585690" y="2594564"/>
                </a:cubicBezTo>
                <a:lnTo>
                  <a:pt x="1592165" y="2595643"/>
                </a:lnTo>
                <a:lnTo>
                  <a:pt x="1595536" y="2593485"/>
                </a:lnTo>
                <a:cubicBezTo>
                  <a:pt x="1603808" y="2598431"/>
                  <a:pt x="1613205" y="2601623"/>
                  <a:pt x="1623726" y="2603061"/>
                </a:cubicBezTo>
                <a:lnTo>
                  <a:pt x="1637888" y="2597666"/>
                </a:lnTo>
                <a:lnTo>
                  <a:pt x="1651915" y="2597666"/>
                </a:lnTo>
                <a:cubicBezTo>
                  <a:pt x="1658298" y="2598206"/>
                  <a:pt x="1661581" y="2599285"/>
                  <a:pt x="1661761" y="2600903"/>
                </a:cubicBezTo>
                <a:lnTo>
                  <a:pt x="1669314" y="2597666"/>
                </a:lnTo>
                <a:lnTo>
                  <a:pt x="1675786" y="2600903"/>
                </a:lnTo>
                <a:lnTo>
                  <a:pt x="1691029" y="2600903"/>
                </a:lnTo>
                <a:cubicBezTo>
                  <a:pt x="1707664" y="2591282"/>
                  <a:pt x="1715981" y="2585932"/>
                  <a:pt x="1715981" y="2584853"/>
                </a:cubicBezTo>
                <a:lnTo>
                  <a:pt x="1719218" y="2584853"/>
                </a:lnTo>
                <a:cubicBezTo>
                  <a:pt x="1734503" y="2588090"/>
                  <a:pt x="1742147" y="2592361"/>
                  <a:pt x="1742147" y="2597666"/>
                </a:cubicBezTo>
                <a:cubicBezTo>
                  <a:pt x="1750059" y="2602342"/>
                  <a:pt x="1754015" y="2607018"/>
                  <a:pt x="1754015" y="2611693"/>
                </a:cubicBezTo>
                <a:lnTo>
                  <a:pt x="1742147" y="2624506"/>
                </a:lnTo>
                <a:lnTo>
                  <a:pt x="1742147" y="2630980"/>
                </a:lnTo>
                <a:lnTo>
                  <a:pt x="1743225" y="2638399"/>
                </a:lnTo>
                <a:lnTo>
                  <a:pt x="1740932" y="2640557"/>
                </a:lnTo>
                <a:lnTo>
                  <a:pt x="1742147" y="2650268"/>
                </a:lnTo>
                <a:lnTo>
                  <a:pt x="1740932" y="2654449"/>
                </a:lnTo>
                <a:cubicBezTo>
                  <a:pt x="1743899" y="2658765"/>
                  <a:pt x="1745383" y="2662002"/>
                  <a:pt x="1745383" y="2664160"/>
                </a:cubicBezTo>
                <a:cubicBezTo>
                  <a:pt x="1742956" y="2664160"/>
                  <a:pt x="1741472" y="2669150"/>
                  <a:pt x="1740932" y="2679131"/>
                </a:cubicBezTo>
                <a:lnTo>
                  <a:pt x="1744304" y="2682368"/>
                </a:lnTo>
                <a:lnTo>
                  <a:pt x="1744304" y="2683447"/>
                </a:lnTo>
                <a:cubicBezTo>
                  <a:pt x="1744304" y="2690191"/>
                  <a:pt x="1739944" y="2695181"/>
                  <a:pt x="1731222" y="2698418"/>
                </a:cubicBezTo>
                <a:cubicBezTo>
                  <a:pt x="1727803" y="2696260"/>
                  <a:pt x="1723084" y="2695181"/>
                  <a:pt x="1717060" y="2695181"/>
                </a:cubicBezTo>
                <a:lnTo>
                  <a:pt x="1703033" y="2700576"/>
                </a:lnTo>
                <a:cubicBezTo>
                  <a:pt x="1699346" y="2699677"/>
                  <a:pt x="1697503" y="2696800"/>
                  <a:pt x="1697503" y="2691944"/>
                </a:cubicBezTo>
                <a:lnTo>
                  <a:pt x="1698581" y="2688842"/>
                </a:lnTo>
                <a:cubicBezTo>
                  <a:pt x="1697323" y="2683087"/>
                  <a:pt x="1694085" y="2680210"/>
                  <a:pt x="1688871" y="2680210"/>
                </a:cubicBezTo>
                <a:lnTo>
                  <a:pt x="1687792" y="2679131"/>
                </a:lnTo>
                <a:lnTo>
                  <a:pt x="1682396" y="2682368"/>
                </a:lnTo>
                <a:lnTo>
                  <a:pt x="1681317" y="2682368"/>
                </a:lnTo>
                <a:lnTo>
                  <a:pt x="1680238" y="2681289"/>
                </a:lnTo>
                <a:lnTo>
                  <a:pt x="1679160" y="2682368"/>
                </a:lnTo>
                <a:lnTo>
                  <a:pt x="1677946" y="2682368"/>
                </a:lnTo>
                <a:cubicBezTo>
                  <a:pt x="1676147" y="2682368"/>
                  <a:pt x="1675068" y="2680929"/>
                  <a:pt x="1674709" y="2678052"/>
                </a:cubicBezTo>
                <a:lnTo>
                  <a:pt x="1673630" y="2678052"/>
                </a:lnTo>
                <a:lnTo>
                  <a:pt x="1669314" y="2681289"/>
                </a:lnTo>
                <a:lnTo>
                  <a:pt x="1661761" y="2681289"/>
                </a:lnTo>
                <a:lnTo>
                  <a:pt x="1652994" y="2683447"/>
                </a:lnTo>
                <a:lnTo>
                  <a:pt x="1651915" y="2683447"/>
                </a:lnTo>
                <a:lnTo>
                  <a:pt x="1631280" y="2676973"/>
                </a:lnTo>
                <a:lnTo>
                  <a:pt x="1628041" y="2679131"/>
                </a:lnTo>
                <a:lnTo>
                  <a:pt x="1613880" y="2679131"/>
                </a:lnTo>
                <a:lnTo>
                  <a:pt x="1612801" y="2678052"/>
                </a:lnTo>
                <a:lnTo>
                  <a:pt x="1611722" y="2678052"/>
                </a:lnTo>
                <a:cubicBezTo>
                  <a:pt x="1611722" y="2688393"/>
                  <a:pt x="1607045" y="2695181"/>
                  <a:pt x="1597694" y="2698418"/>
                </a:cubicBezTo>
                <a:lnTo>
                  <a:pt x="1580295" y="2695181"/>
                </a:lnTo>
                <a:lnTo>
                  <a:pt x="1569371" y="2695181"/>
                </a:lnTo>
                <a:cubicBezTo>
                  <a:pt x="1562897" y="2695181"/>
                  <a:pt x="1559660" y="2689112"/>
                  <a:pt x="1559660" y="2676973"/>
                </a:cubicBezTo>
                <a:lnTo>
                  <a:pt x="1561818" y="2674815"/>
                </a:lnTo>
                <a:lnTo>
                  <a:pt x="1561818" y="2673736"/>
                </a:lnTo>
                <a:cubicBezTo>
                  <a:pt x="1558221" y="2665194"/>
                  <a:pt x="1556422" y="2657011"/>
                  <a:pt x="1556422" y="2649189"/>
                </a:cubicBezTo>
                <a:cubicBezTo>
                  <a:pt x="1558581" y="2649189"/>
                  <a:pt x="1560019" y="2644198"/>
                  <a:pt x="1560738" y="2634217"/>
                </a:cubicBezTo>
                <a:lnTo>
                  <a:pt x="1559660" y="2633138"/>
                </a:lnTo>
                <a:lnTo>
                  <a:pt x="1559660" y="2632059"/>
                </a:lnTo>
                <a:lnTo>
                  <a:pt x="1562897" y="2619111"/>
                </a:lnTo>
                <a:lnTo>
                  <a:pt x="1561818" y="2614930"/>
                </a:lnTo>
                <a:lnTo>
                  <a:pt x="1561818" y="2611693"/>
                </a:lnTo>
                <a:lnTo>
                  <a:pt x="1562897" y="2610614"/>
                </a:lnTo>
                <a:lnTo>
                  <a:pt x="1561818" y="2609535"/>
                </a:lnTo>
                <a:lnTo>
                  <a:pt x="1561818" y="2603061"/>
                </a:lnTo>
                <a:lnTo>
                  <a:pt x="1566134" y="2597666"/>
                </a:lnTo>
                <a:lnTo>
                  <a:pt x="1566134" y="2596722"/>
                </a:lnTo>
                <a:cubicBezTo>
                  <a:pt x="1561099" y="2596722"/>
                  <a:pt x="1558581" y="2595643"/>
                  <a:pt x="1558581" y="2593485"/>
                </a:cubicBezTo>
                <a:cubicBezTo>
                  <a:pt x="1560738" y="2587011"/>
                  <a:pt x="1562537" y="2583774"/>
                  <a:pt x="1563976" y="2583774"/>
                </a:cubicBezTo>
                <a:close/>
                <a:moveTo>
                  <a:pt x="3203664" y="2582695"/>
                </a:moveTo>
                <a:lnTo>
                  <a:pt x="3202585" y="2583774"/>
                </a:lnTo>
                <a:lnTo>
                  <a:pt x="3202585" y="2584853"/>
                </a:lnTo>
                <a:lnTo>
                  <a:pt x="3205957" y="2584853"/>
                </a:lnTo>
                <a:close/>
                <a:moveTo>
                  <a:pt x="5235423" y="2582425"/>
                </a:moveTo>
                <a:lnTo>
                  <a:pt x="5236502" y="2587820"/>
                </a:lnTo>
                <a:lnTo>
                  <a:pt x="5237581" y="2587820"/>
                </a:lnTo>
                <a:lnTo>
                  <a:pt x="5237581" y="2585662"/>
                </a:lnTo>
                <a:lnTo>
                  <a:pt x="5238660" y="2585662"/>
                </a:lnTo>
                <a:lnTo>
                  <a:pt x="5237581" y="2582425"/>
                </a:lnTo>
                <a:close/>
                <a:moveTo>
                  <a:pt x="8083691" y="2582156"/>
                </a:moveTo>
                <a:lnTo>
                  <a:pt x="8083691" y="2584314"/>
                </a:lnTo>
                <a:lnTo>
                  <a:pt x="8084770" y="2584314"/>
                </a:lnTo>
                <a:lnTo>
                  <a:pt x="8084770" y="2582156"/>
                </a:lnTo>
                <a:close/>
                <a:moveTo>
                  <a:pt x="7763376" y="2581886"/>
                </a:moveTo>
                <a:lnTo>
                  <a:pt x="7760004" y="2585123"/>
                </a:lnTo>
                <a:lnTo>
                  <a:pt x="7760004" y="2589439"/>
                </a:lnTo>
                <a:lnTo>
                  <a:pt x="7761083" y="2590653"/>
                </a:lnTo>
                <a:lnTo>
                  <a:pt x="7761083" y="2591732"/>
                </a:lnTo>
                <a:lnTo>
                  <a:pt x="7754609" y="2596048"/>
                </a:lnTo>
                <a:lnTo>
                  <a:pt x="7745842" y="2594969"/>
                </a:lnTo>
                <a:lnTo>
                  <a:pt x="7741526" y="2596048"/>
                </a:lnTo>
                <a:lnTo>
                  <a:pt x="7741526" y="2597127"/>
                </a:lnTo>
                <a:lnTo>
                  <a:pt x="7754609" y="2597127"/>
                </a:lnTo>
                <a:lnTo>
                  <a:pt x="7757846" y="2594969"/>
                </a:lnTo>
                <a:lnTo>
                  <a:pt x="7758925" y="2596048"/>
                </a:lnTo>
                <a:lnTo>
                  <a:pt x="7757846" y="2601443"/>
                </a:lnTo>
                <a:lnTo>
                  <a:pt x="7757846" y="2603601"/>
                </a:lnTo>
                <a:cubicBezTo>
                  <a:pt x="7758385" y="2608007"/>
                  <a:pt x="7759464" y="2610210"/>
                  <a:pt x="7761083" y="2610210"/>
                </a:cubicBezTo>
                <a:lnTo>
                  <a:pt x="7762162" y="2610210"/>
                </a:lnTo>
                <a:lnTo>
                  <a:pt x="7763376" y="2609131"/>
                </a:lnTo>
                <a:lnTo>
                  <a:pt x="7768771" y="2598206"/>
                </a:lnTo>
                <a:cubicBezTo>
                  <a:pt x="7765894" y="2598206"/>
                  <a:pt x="7764455" y="2597487"/>
                  <a:pt x="7764455" y="2596048"/>
                </a:cubicBezTo>
                <a:lnTo>
                  <a:pt x="7764455" y="2590653"/>
                </a:lnTo>
                <a:lnTo>
                  <a:pt x="7766613" y="2587281"/>
                </a:lnTo>
                <a:lnTo>
                  <a:pt x="7766613" y="2584044"/>
                </a:lnTo>
                <a:lnTo>
                  <a:pt x="7764455" y="2581886"/>
                </a:lnTo>
                <a:close/>
                <a:moveTo>
                  <a:pt x="7631602" y="2581886"/>
                </a:moveTo>
                <a:lnTo>
                  <a:pt x="7631602" y="2582965"/>
                </a:lnTo>
                <a:lnTo>
                  <a:pt x="7633760" y="2582965"/>
                </a:lnTo>
                <a:lnTo>
                  <a:pt x="7633760" y="2581886"/>
                </a:lnTo>
                <a:close/>
                <a:moveTo>
                  <a:pt x="3253298" y="2581616"/>
                </a:moveTo>
                <a:cubicBezTo>
                  <a:pt x="3249432" y="2581616"/>
                  <a:pt x="3247229" y="2583460"/>
                  <a:pt x="3246689" y="2587146"/>
                </a:cubicBezTo>
                <a:cubicBezTo>
                  <a:pt x="3247948" y="2597396"/>
                  <a:pt x="3250151" y="2602522"/>
                  <a:pt x="3253298" y="2602522"/>
                </a:cubicBezTo>
                <a:cubicBezTo>
                  <a:pt x="3254017" y="2596857"/>
                  <a:pt x="3255861" y="2591327"/>
                  <a:pt x="3258828" y="2585932"/>
                </a:cubicBezTo>
                <a:close/>
                <a:moveTo>
                  <a:pt x="3198269" y="2581616"/>
                </a:moveTo>
                <a:lnTo>
                  <a:pt x="3200427" y="2583774"/>
                </a:lnTo>
                <a:lnTo>
                  <a:pt x="3201506" y="2583774"/>
                </a:lnTo>
                <a:lnTo>
                  <a:pt x="3199348" y="2581616"/>
                </a:lnTo>
                <a:close/>
                <a:moveTo>
                  <a:pt x="3167382" y="2581616"/>
                </a:moveTo>
                <a:lnTo>
                  <a:pt x="3162932" y="2582695"/>
                </a:lnTo>
                <a:lnTo>
                  <a:pt x="3162932" y="2583774"/>
                </a:lnTo>
                <a:lnTo>
                  <a:pt x="3165224" y="2583774"/>
                </a:lnTo>
                <a:lnTo>
                  <a:pt x="3168461" y="2582695"/>
                </a:lnTo>
                <a:lnTo>
                  <a:pt x="3168461" y="2581616"/>
                </a:lnTo>
                <a:close/>
                <a:moveTo>
                  <a:pt x="3694597" y="2579863"/>
                </a:moveTo>
                <a:lnTo>
                  <a:pt x="3694597" y="2584044"/>
                </a:lnTo>
                <a:lnTo>
                  <a:pt x="3696755" y="2584044"/>
                </a:lnTo>
                <a:lnTo>
                  <a:pt x="3696755" y="2582021"/>
                </a:lnTo>
                <a:close/>
                <a:moveTo>
                  <a:pt x="5181743" y="2578244"/>
                </a:moveTo>
                <a:lnTo>
                  <a:pt x="5179720" y="2580267"/>
                </a:lnTo>
                <a:lnTo>
                  <a:pt x="5180799" y="2583504"/>
                </a:lnTo>
                <a:lnTo>
                  <a:pt x="5183901" y="2583504"/>
                </a:lnTo>
                <a:lnTo>
                  <a:pt x="5183901" y="2580267"/>
                </a:lnTo>
                <a:close/>
                <a:moveTo>
                  <a:pt x="4126724" y="2577435"/>
                </a:moveTo>
                <a:lnTo>
                  <a:pt x="4126724" y="2580672"/>
                </a:lnTo>
                <a:lnTo>
                  <a:pt x="4129961" y="2580672"/>
                </a:lnTo>
                <a:lnTo>
                  <a:pt x="4129961" y="2579593"/>
                </a:lnTo>
                <a:lnTo>
                  <a:pt x="4127803" y="2577435"/>
                </a:lnTo>
                <a:close/>
                <a:moveTo>
                  <a:pt x="2222155" y="2577300"/>
                </a:moveTo>
                <a:lnTo>
                  <a:pt x="2222155" y="2579458"/>
                </a:lnTo>
                <a:lnTo>
                  <a:pt x="2224312" y="2579458"/>
                </a:lnTo>
                <a:lnTo>
                  <a:pt x="2224312" y="2577300"/>
                </a:lnTo>
                <a:close/>
                <a:moveTo>
                  <a:pt x="3062719" y="2577165"/>
                </a:moveTo>
                <a:lnTo>
                  <a:pt x="3062719" y="2588225"/>
                </a:lnTo>
                <a:lnTo>
                  <a:pt x="3060426" y="2590383"/>
                </a:lnTo>
                <a:lnTo>
                  <a:pt x="3061640" y="2591462"/>
                </a:lnTo>
                <a:lnTo>
                  <a:pt x="3061640" y="2593755"/>
                </a:lnTo>
                <a:lnTo>
                  <a:pt x="3060426" y="2594834"/>
                </a:lnTo>
                <a:lnTo>
                  <a:pt x="3060426" y="2595913"/>
                </a:lnTo>
                <a:lnTo>
                  <a:pt x="3063798" y="2599150"/>
                </a:lnTo>
                <a:lnTo>
                  <a:pt x="3062719" y="2600364"/>
                </a:lnTo>
                <a:lnTo>
                  <a:pt x="3062719" y="2601443"/>
                </a:lnTo>
                <a:lnTo>
                  <a:pt x="3063798" y="2605759"/>
                </a:lnTo>
                <a:lnTo>
                  <a:pt x="3063798" y="2606973"/>
                </a:lnTo>
                <a:lnTo>
                  <a:pt x="3061640" y="2606973"/>
                </a:lnTo>
                <a:lnTo>
                  <a:pt x="3061640" y="2609131"/>
                </a:lnTo>
                <a:cubicBezTo>
                  <a:pt x="3063078" y="2609131"/>
                  <a:pt x="3063798" y="2610210"/>
                  <a:pt x="3063798" y="2612368"/>
                </a:cubicBezTo>
                <a:lnTo>
                  <a:pt x="3065956" y="2610210"/>
                </a:lnTo>
                <a:lnTo>
                  <a:pt x="3065956" y="2609131"/>
                </a:lnTo>
                <a:lnTo>
                  <a:pt x="3064877" y="2608052"/>
                </a:lnTo>
                <a:lnTo>
                  <a:pt x="3064877" y="2606973"/>
                </a:lnTo>
                <a:lnTo>
                  <a:pt x="3067035" y="2604680"/>
                </a:lnTo>
                <a:lnTo>
                  <a:pt x="3062719" y="2595913"/>
                </a:lnTo>
                <a:cubicBezTo>
                  <a:pt x="3062719" y="2594474"/>
                  <a:pt x="3065641" y="2593350"/>
                  <a:pt x="3071486" y="2592541"/>
                </a:cubicBezTo>
                <a:cubicBezTo>
                  <a:pt x="3068698" y="2588944"/>
                  <a:pt x="3066855" y="2583819"/>
                  <a:pt x="3065956" y="2577165"/>
                </a:cubicBezTo>
                <a:close/>
                <a:moveTo>
                  <a:pt x="1152484" y="2576356"/>
                </a:moveTo>
                <a:lnTo>
                  <a:pt x="1150191" y="2579593"/>
                </a:lnTo>
                <a:lnTo>
                  <a:pt x="1150191" y="2580807"/>
                </a:lnTo>
                <a:cubicBezTo>
                  <a:pt x="1150191" y="2582066"/>
                  <a:pt x="1152035" y="2583190"/>
                  <a:pt x="1155721" y="2584179"/>
                </a:cubicBezTo>
                <a:lnTo>
                  <a:pt x="1159093" y="2582965"/>
                </a:lnTo>
                <a:lnTo>
                  <a:pt x="1159093" y="2579593"/>
                </a:lnTo>
                <a:cubicBezTo>
                  <a:pt x="1158374" y="2577435"/>
                  <a:pt x="1156171" y="2576356"/>
                  <a:pt x="1152484" y="2576356"/>
                </a:cubicBezTo>
                <a:close/>
                <a:moveTo>
                  <a:pt x="8703295" y="2574738"/>
                </a:moveTo>
                <a:lnTo>
                  <a:pt x="8703295" y="2576896"/>
                </a:lnTo>
                <a:lnTo>
                  <a:pt x="8704374" y="2576896"/>
                </a:lnTo>
                <a:lnTo>
                  <a:pt x="8706532" y="2574738"/>
                </a:lnTo>
                <a:close/>
                <a:moveTo>
                  <a:pt x="1156936" y="2574063"/>
                </a:moveTo>
                <a:lnTo>
                  <a:pt x="1156936" y="2575142"/>
                </a:lnTo>
                <a:lnTo>
                  <a:pt x="1159093" y="2575142"/>
                </a:lnTo>
                <a:lnTo>
                  <a:pt x="1159093" y="2574063"/>
                </a:lnTo>
                <a:close/>
                <a:moveTo>
                  <a:pt x="5590941" y="2573658"/>
                </a:moveTo>
                <a:lnTo>
                  <a:pt x="5588783" y="2575682"/>
                </a:lnTo>
                <a:lnTo>
                  <a:pt x="5589862" y="2578919"/>
                </a:lnTo>
                <a:lnTo>
                  <a:pt x="5595257" y="2578919"/>
                </a:lnTo>
                <a:lnTo>
                  <a:pt x="5595257" y="2576761"/>
                </a:lnTo>
                <a:lnTo>
                  <a:pt x="5592020" y="2573658"/>
                </a:lnTo>
                <a:close/>
                <a:moveTo>
                  <a:pt x="600856" y="2573524"/>
                </a:moveTo>
                <a:lnTo>
                  <a:pt x="600856" y="2575682"/>
                </a:lnTo>
                <a:lnTo>
                  <a:pt x="601935" y="2575682"/>
                </a:lnTo>
                <a:lnTo>
                  <a:pt x="601935" y="2573524"/>
                </a:lnTo>
                <a:close/>
                <a:moveTo>
                  <a:pt x="7641314" y="2573119"/>
                </a:moveTo>
                <a:lnTo>
                  <a:pt x="7641314" y="2574198"/>
                </a:lnTo>
                <a:lnTo>
                  <a:pt x="7643472" y="2574198"/>
                </a:lnTo>
                <a:lnTo>
                  <a:pt x="7643472" y="2573119"/>
                </a:lnTo>
                <a:close/>
                <a:moveTo>
                  <a:pt x="3610300" y="2572445"/>
                </a:moveTo>
                <a:cubicBezTo>
                  <a:pt x="3607422" y="2573344"/>
                  <a:pt x="3605309" y="2575097"/>
                  <a:pt x="3603960" y="2577705"/>
                </a:cubicBezTo>
                <a:lnTo>
                  <a:pt x="3603960" y="2582965"/>
                </a:lnTo>
                <a:lnTo>
                  <a:pt x="3605984" y="2582965"/>
                </a:lnTo>
                <a:lnTo>
                  <a:pt x="3605039" y="2582021"/>
                </a:lnTo>
                <a:lnTo>
                  <a:pt x="3605039" y="2580942"/>
                </a:lnTo>
                <a:cubicBezTo>
                  <a:pt x="3605039" y="2576716"/>
                  <a:pt x="3606793" y="2574603"/>
                  <a:pt x="3610300" y="2574603"/>
                </a:cubicBezTo>
                <a:close/>
                <a:moveTo>
                  <a:pt x="7764455" y="2572040"/>
                </a:moveTo>
                <a:lnTo>
                  <a:pt x="7761083" y="2575412"/>
                </a:lnTo>
                <a:lnTo>
                  <a:pt x="7761083" y="2576491"/>
                </a:lnTo>
                <a:lnTo>
                  <a:pt x="7765534" y="2576491"/>
                </a:lnTo>
                <a:lnTo>
                  <a:pt x="7767692" y="2574198"/>
                </a:lnTo>
                <a:lnTo>
                  <a:pt x="7767692" y="2572040"/>
                </a:lnTo>
                <a:close/>
                <a:moveTo>
                  <a:pt x="3266516" y="2571635"/>
                </a:moveTo>
                <a:lnTo>
                  <a:pt x="3267595" y="2572715"/>
                </a:lnTo>
                <a:lnTo>
                  <a:pt x="3267595" y="2579323"/>
                </a:lnTo>
                <a:lnTo>
                  <a:pt x="3264358" y="2583774"/>
                </a:lnTo>
                <a:lnTo>
                  <a:pt x="3265437" y="2583774"/>
                </a:lnTo>
                <a:lnTo>
                  <a:pt x="3268674" y="2579323"/>
                </a:lnTo>
                <a:lnTo>
                  <a:pt x="3268674" y="2571635"/>
                </a:lnTo>
                <a:close/>
                <a:moveTo>
                  <a:pt x="1143583" y="2569612"/>
                </a:moveTo>
                <a:lnTo>
                  <a:pt x="1142502" y="2570691"/>
                </a:lnTo>
                <a:lnTo>
                  <a:pt x="1142502" y="2571770"/>
                </a:lnTo>
                <a:lnTo>
                  <a:pt x="1151405" y="2572984"/>
                </a:lnTo>
                <a:lnTo>
                  <a:pt x="1154642" y="2572984"/>
                </a:lnTo>
                <a:lnTo>
                  <a:pt x="1154642" y="2571770"/>
                </a:lnTo>
                <a:close/>
                <a:moveTo>
                  <a:pt x="3269888" y="2565027"/>
                </a:moveTo>
                <a:lnTo>
                  <a:pt x="3269888" y="2567185"/>
                </a:lnTo>
                <a:lnTo>
                  <a:pt x="3270967" y="2567185"/>
                </a:lnTo>
                <a:lnTo>
                  <a:pt x="3270967" y="2565027"/>
                </a:lnTo>
                <a:close/>
                <a:moveTo>
                  <a:pt x="3246689" y="2565027"/>
                </a:moveTo>
                <a:cubicBezTo>
                  <a:pt x="3243722" y="2566465"/>
                  <a:pt x="3242238" y="2568308"/>
                  <a:pt x="3242238" y="2570557"/>
                </a:cubicBezTo>
                <a:lnTo>
                  <a:pt x="3243452" y="2573793"/>
                </a:lnTo>
                <a:lnTo>
                  <a:pt x="3245610" y="2573793"/>
                </a:lnTo>
                <a:cubicBezTo>
                  <a:pt x="3247588" y="2573793"/>
                  <a:pt x="3249072" y="2571231"/>
                  <a:pt x="3250061" y="2566105"/>
                </a:cubicBezTo>
                <a:lnTo>
                  <a:pt x="3248847" y="2565027"/>
                </a:lnTo>
                <a:close/>
                <a:moveTo>
                  <a:pt x="3614616" y="2563947"/>
                </a:moveTo>
                <a:lnTo>
                  <a:pt x="3614616" y="2565026"/>
                </a:lnTo>
                <a:lnTo>
                  <a:pt x="3616774" y="2565026"/>
                </a:lnTo>
                <a:lnTo>
                  <a:pt x="3616774" y="2563947"/>
                </a:lnTo>
                <a:close/>
                <a:moveTo>
                  <a:pt x="566328" y="2563812"/>
                </a:moveTo>
                <a:cubicBezTo>
                  <a:pt x="562731" y="2565611"/>
                  <a:pt x="560933" y="2568488"/>
                  <a:pt x="560933" y="2572445"/>
                </a:cubicBezTo>
                <a:lnTo>
                  <a:pt x="562012" y="2573524"/>
                </a:lnTo>
                <a:lnTo>
                  <a:pt x="565249" y="2573524"/>
                </a:lnTo>
                <a:lnTo>
                  <a:pt x="569565" y="2571366"/>
                </a:lnTo>
                <a:lnTo>
                  <a:pt x="569565" y="2570287"/>
                </a:lnTo>
                <a:cubicBezTo>
                  <a:pt x="569565" y="2566510"/>
                  <a:pt x="568486" y="2564352"/>
                  <a:pt x="566328" y="2563812"/>
                </a:cubicBezTo>
                <a:close/>
                <a:moveTo>
                  <a:pt x="683670" y="2562733"/>
                </a:moveTo>
                <a:lnTo>
                  <a:pt x="672880" y="2573524"/>
                </a:lnTo>
                <a:lnTo>
                  <a:pt x="672880" y="2574603"/>
                </a:lnTo>
                <a:lnTo>
                  <a:pt x="675038" y="2576761"/>
                </a:lnTo>
                <a:lnTo>
                  <a:pt x="676117" y="2576761"/>
                </a:lnTo>
                <a:lnTo>
                  <a:pt x="685828" y="2565970"/>
                </a:lnTo>
                <a:lnTo>
                  <a:pt x="685828" y="2562733"/>
                </a:lnTo>
                <a:close/>
                <a:moveTo>
                  <a:pt x="600856" y="2561654"/>
                </a:moveTo>
                <a:lnTo>
                  <a:pt x="600856" y="2562733"/>
                </a:lnTo>
                <a:lnTo>
                  <a:pt x="603014" y="2562733"/>
                </a:lnTo>
                <a:lnTo>
                  <a:pt x="603014" y="2561654"/>
                </a:lnTo>
                <a:close/>
                <a:moveTo>
                  <a:pt x="1586770" y="2561250"/>
                </a:moveTo>
                <a:lnTo>
                  <a:pt x="1591086" y="2561250"/>
                </a:lnTo>
                <a:lnTo>
                  <a:pt x="1593244" y="2563408"/>
                </a:lnTo>
                <a:lnTo>
                  <a:pt x="1590007" y="2567724"/>
                </a:lnTo>
                <a:lnTo>
                  <a:pt x="1585690" y="2567724"/>
                </a:lnTo>
                <a:lnTo>
                  <a:pt x="1583532" y="2565566"/>
                </a:lnTo>
                <a:lnTo>
                  <a:pt x="1583532" y="2564487"/>
                </a:lnTo>
                <a:close/>
                <a:moveTo>
                  <a:pt x="2219997" y="2561115"/>
                </a:moveTo>
                <a:lnTo>
                  <a:pt x="2219997" y="2562194"/>
                </a:lnTo>
                <a:lnTo>
                  <a:pt x="2222155" y="2569747"/>
                </a:lnTo>
                <a:lnTo>
                  <a:pt x="2226470" y="2569747"/>
                </a:lnTo>
                <a:lnTo>
                  <a:pt x="2224312" y="2561115"/>
                </a:lnTo>
                <a:close/>
                <a:moveTo>
                  <a:pt x="8606590" y="2560846"/>
                </a:moveTo>
                <a:lnTo>
                  <a:pt x="8606590" y="2564083"/>
                </a:lnTo>
                <a:lnTo>
                  <a:pt x="8607668" y="2564083"/>
                </a:lnTo>
                <a:lnTo>
                  <a:pt x="8607668" y="2560846"/>
                </a:lnTo>
                <a:close/>
                <a:moveTo>
                  <a:pt x="2076219" y="2560036"/>
                </a:moveTo>
                <a:cubicBezTo>
                  <a:pt x="2074420" y="2560036"/>
                  <a:pt x="2072982" y="2563992"/>
                  <a:pt x="2071904" y="2571905"/>
                </a:cubicBezTo>
                <a:cubicBezTo>
                  <a:pt x="2073341" y="2575142"/>
                  <a:pt x="2074781" y="2576940"/>
                  <a:pt x="2076219" y="2577300"/>
                </a:cubicBezTo>
                <a:lnTo>
                  <a:pt x="2077298" y="2577300"/>
                </a:lnTo>
                <a:cubicBezTo>
                  <a:pt x="2078735" y="2577300"/>
                  <a:pt x="2080536" y="2574423"/>
                  <a:pt x="2082694" y="2568668"/>
                </a:cubicBezTo>
                <a:lnTo>
                  <a:pt x="2081615" y="2567589"/>
                </a:lnTo>
                <a:lnTo>
                  <a:pt x="2081615" y="2564352"/>
                </a:lnTo>
                <a:lnTo>
                  <a:pt x="2082694" y="2561115"/>
                </a:lnTo>
                <a:lnTo>
                  <a:pt x="2081615" y="2561115"/>
                </a:lnTo>
                <a:lnTo>
                  <a:pt x="2077298" y="2560036"/>
                </a:lnTo>
                <a:close/>
                <a:moveTo>
                  <a:pt x="5739574" y="2559766"/>
                </a:moveTo>
                <a:lnTo>
                  <a:pt x="5736337" y="2565161"/>
                </a:lnTo>
                <a:lnTo>
                  <a:pt x="5738495" y="2565161"/>
                </a:lnTo>
                <a:lnTo>
                  <a:pt x="5740653" y="2560846"/>
                </a:lnTo>
                <a:lnTo>
                  <a:pt x="5740653" y="2559766"/>
                </a:lnTo>
                <a:close/>
                <a:moveTo>
                  <a:pt x="1597694" y="2559092"/>
                </a:moveTo>
                <a:lnTo>
                  <a:pt x="1600932" y="2559092"/>
                </a:lnTo>
                <a:lnTo>
                  <a:pt x="1626963" y="2561789"/>
                </a:lnTo>
                <a:lnTo>
                  <a:pt x="1635595" y="2560845"/>
                </a:lnTo>
                <a:lnTo>
                  <a:pt x="1636674" y="2561789"/>
                </a:lnTo>
                <a:cubicBezTo>
                  <a:pt x="1635954" y="2564127"/>
                  <a:pt x="1633796" y="2565296"/>
                  <a:pt x="1630200" y="2565296"/>
                </a:cubicBezTo>
                <a:lnTo>
                  <a:pt x="1628041" y="2563543"/>
                </a:lnTo>
                <a:lnTo>
                  <a:pt x="1625884" y="2563543"/>
                </a:lnTo>
                <a:cubicBezTo>
                  <a:pt x="1623006" y="2565341"/>
                  <a:pt x="1617566" y="2566825"/>
                  <a:pt x="1609564" y="2567994"/>
                </a:cubicBezTo>
                <a:cubicBezTo>
                  <a:pt x="1600932" y="2567994"/>
                  <a:pt x="1596616" y="2566195"/>
                  <a:pt x="1596616" y="2562599"/>
                </a:cubicBezTo>
                <a:lnTo>
                  <a:pt x="1595536" y="2561789"/>
                </a:lnTo>
                <a:lnTo>
                  <a:pt x="1595536" y="2560845"/>
                </a:lnTo>
                <a:close/>
                <a:moveTo>
                  <a:pt x="7668558" y="2558957"/>
                </a:moveTo>
                <a:cubicBezTo>
                  <a:pt x="7666041" y="2558957"/>
                  <a:pt x="7662039" y="2561879"/>
                  <a:pt x="7656554" y="2567724"/>
                </a:cubicBezTo>
                <a:lnTo>
                  <a:pt x="7649001" y="2570961"/>
                </a:lnTo>
                <a:lnTo>
                  <a:pt x="7647922" y="2570961"/>
                </a:lnTo>
                <a:lnTo>
                  <a:pt x="7647922" y="2572040"/>
                </a:lnTo>
                <a:lnTo>
                  <a:pt x="7651159" y="2573119"/>
                </a:lnTo>
                <a:cubicBezTo>
                  <a:pt x="7651159" y="2571680"/>
                  <a:pt x="7654082" y="2570601"/>
                  <a:pt x="7659926" y="2569882"/>
                </a:cubicBezTo>
                <a:cubicBezTo>
                  <a:pt x="7659926" y="2568084"/>
                  <a:pt x="7663163" y="2564442"/>
                  <a:pt x="7669637" y="2558957"/>
                </a:cubicBezTo>
                <a:close/>
                <a:moveTo>
                  <a:pt x="5186059" y="2558822"/>
                </a:moveTo>
                <a:lnTo>
                  <a:pt x="5183901" y="2560980"/>
                </a:lnTo>
                <a:lnTo>
                  <a:pt x="5183901" y="2562059"/>
                </a:lnTo>
                <a:lnTo>
                  <a:pt x="5184980" y="2567454"/>
                </a:lnTo>
                <a:lnTo>
                  <a:pt x="5186059" y="2567454"/>
                </a:lnTo>
                <a:lnTo>
                  <a:pt x="5188217" y="2565296"/>
                </a:lnTo>
                <a:lnTo>
                  <a:pt x="5188217" y="2564217"/>
                </a:lnTo>
                <a:lnTo>
                  <a:pt x="5187138" y="2558822"/>
                </a:lnTo>
                <a:close/>
                <a:moveTo>
                  <a:pt x="2630173" y="2558021"/>
                </a:moveTo>
                <a:lnTo>
                  <a:pt x="2632886" y="2561641"/>
                </a:lnTo>
                <a:lnTo>
                  <a:pt x="2635044" y="2559483"/>
                </a:lnTo>
                <a:close/>
                <a:moveTo>
                  <a:pt x="8597958" y="2557609"/>
                </a:moveTo>
                <a:lnTo>
                  <a:pt x="8597958" y="2561924"/>
                </a:lnTo>
                <a:lnTo>
                  <a:pt x="8600116" y="2564083"/>
                </a:lnTo>
                <a:lnTo>
                  <a:pt x="8601194" y="2564083"/>
                </a:lnTo>
                <a:lnTo>
                  <a:pt x="8600116" y="2557609"/>
                </a:lnTo>
                <a:close/>
                <a:moveTo>
                  <a:pt x="7671795" y="2555720"/>
                </a:moveTo>
                <a:lnTo>
                  <a:pt x="7671795" y="2557878"/>
                </a:lnTo>
                <a:lnTo>
                  <a:pt x="7672874" y="2557878"/>
                </a:lnTo>
                <a:lnTo>
                  <a:pt x="7672874" y="2555720"/>
                </a:lnTo>
                <a:close/>
                <a:moveTo>
                  <a:pt x="3246689" y="2555181"/>
                </a:moveTo>
                <a:lnTo>
                  <a:pt x="3245610" y="2556259"/>
                </a:lnTo>
                <a:lnTo>
                  <a:pt x="3245610" y="2558417"/>
                </a:lnTo>
                <a:lnTo>
                  <a:pt x="3250061" y="2559497"/>
                </a:lnTo>
                <a:lnTo>
                  <a:pt x="3250061" y="2556259"/>
                </a:lnTo>
                <a:close/>
                <a:moveTo>
                  <a:pt x="5208583" y="2554506"/>
                </a:moveTo>
                <a:cubicBezTo>
                  <a:pt x="5203278" y="2556484"/>
                  <a:pt x="5200446" y="2558283"/>
                  <a:pt x="5200086" y="2559901"/>
                </a:cubicBezTo>
                <a:lnTo>
                  <a:pt x="5200086" y="2562059"/>
                </a:lnTo>
                <a:lnTo>
                  <a:pt x="5201165" y="2562059"/>
                </a:lnTo>
                <a:cubicBezTo>
                  <a:pt x="5204402" y="2559901"/>
                  <a:pt x="5207954" y="2558822"/>
                  <a:pt x="5211820" y="2558822"/>
                </a:cubicBezTo>
                <a:lnTo>
                  <a:pt x="5211820" y="2556664"/>
                </a:lnTo>
                <a:cubicBezTo>
                  <a:pt x="5211820" y="2555226"/>
                  <a:pt x="5210741" y="2554506"/>
                  <a:pt x="5208583" y="2554506"/>
                </a:cubicBezTo>
                <a:close/>
                <a:moveTo>
                  <a:pt x="2647993" y="2554088"/>
                </a:moveTo>
                <a:lnTo>
                  <a:pt x="2643677" y="2555167"/>
                </a:lnTo>
                <a:lnTo>
                  <a:pt x="2643677" y="2556246"/>
                </a:lnTo>
                <a:lnTo>
                  <a:pt x="2649072" y="2556246"/>
                </a:lnTo>
                <a:lnTo>
                  <a:pt x="2647993" y="2555167"/>
                </a:lnTo>
                <a:close/>
                <a:moveTo>
                  <a:pt x="3262065" y="2551809"/>
                </a:moveTo>
                <a:lnTo>
                  <a:pt x="3262065" y="2556259"/>
                </a:lnTo>
                <a:lnTo>
                  <a:pt x="3263279" y="2556259"/>
                </a:lnTo>
                <a:lnTo>
                  <a:pt x="3263279" y="2551809"/>
                </a:lnTo>
                <a:close/>
                <a:moveTo>
                  <a:pt x="2223233" y="2551404"/>
                </a:moveTo>
                <a:lnTo>
                  <a:pt x="2221075" y="2553562"/>
                </a:lnTo>
                <a:lnTo>
                  <a:pt x="2218919" y="2553562"/>
                </a:lnTo>
                <a:lnTo>
                  <a:pt x="2214601" y="2552483"/>
                </a:lnTo>
                <a:lnTo>
                  <a:pt x="2209206" y="2553562"/>
                </a:lnTo>
                <a:lnTo>
                  <a:pt x="2209206" y="2554641"/>
                </a:lnTo>
                <a:lnTo>
                  <a:pt x="2221075" y="2555720"/>
                </a:lnTo>
                <a:cubicBezTo>
                  <a:pt x="2221075" y="2553922"/>
                  <a:pt x="2222514" y="2552843"/>
                  <a:pt x="2225391" y="2552483"/>
                </a:cubicBezTo>
                <a:lnTo>
                  <a:pt x="2225391" y="2551404"/>
                </a:lnTo>
                <a:close/>
                <a:moveTo>
                  <a:pt x="5760749" y="2550325"/>
                </a:moveTo>
                <a:cubicBezTo>
                  <a:pt x="5758681" y="2550955"/>
                  <a:pt x="5757647" y="2553068"/>
                  <a:pt x="5757647" y="2556664"/>
                </a:cubicBezTo>
                <a:lnTo>
                  <a:pt x="5758726" y="2557743"/>
                </a:lnTo>
                <a:lnTo>
                  <a:pt x="5760749" y="2557743"/>
                </a:lnTo>
                <a:lnTo>
                  <a:pt x="5762907" y="2555585"/>
                </a:lnTo>
                <a:lnTo>
                  <a:pt x="5762907" y="2552348"/>
                </a:lnTo>
                <a:close/>
                <a:moveTo>
                  <a:pt x="1148033" y="2549381"/>
                </a:moveTo>
                <a:lnTo>
                  <a:pt x="1148033" y="2552753"/>
                </a:lnTo>
                <a:lnTo>
                  <a:pt x="1151405" y="2566240"/>
                </a:lnTo>
                <a:lnTo>
                  <a:pt x="1153563" y="2566240"/>
                </a:lnTo>
                <a:lnTo>
                  <a:pt x="1159093" y="2561789"/>
                </a:lnTo>
                <a:lnTo>
                  <a:pt x="1159093" y="2559496"/>
                </a:lnTo>
                <a:cubicBezTo>
                  <a:pt x="1154866" y="2553562"/>
                  <a:pt x="1151540" y="2550190"/>
                  <a:pt x="1149112" y="2549381"/>
                </a:cubicBezTo>
                <a:close/>
                <a:moveTo>
                  <a:pt x="2228628" y="2549246"/>
                </a:moveTo>
                <a:lnTo>
                  <a:pt x="2226470" y="2551404"/>
                </a:lnTo>
                <a:lnTo>
                  <a:pt x="2229708" y="2551404"/>
                </a:lnTo>
                <a:lnTo>
                  <a:pt x="2229708" y="2549246"/>
                </a:lnTo>
                <a:close/>
                <a:moveTo>
                  <a:pt x="3260986" y="2548572"/>
                </a:moveTo>
                <a:lnTo>
                  <a:pt x="3260986" y="2550730"/>
                </a:lnTo>
                <a:lnTo>
                  <a:pt x="3262065" y="2550730"/>
                </a:lnTo>
                <a:lnTo>
                  <a:pt x="3262065" y="2548572"/>
                </a:lnTo>
                <a:close/>
                <a:moveTo>
                  <a:pt x="3252219" y="2547358"/>
                </a:moveTo>
                <a:lnTo>
                  <a:pt x="3252219" y="2550730"/>
                </a:lnTo>
                <a:lnTo>
                  <a:pt x="3255456" y="2550730"/>
                </a:lnTo>
                <a:lnTo>
                  <a:pt x="3255456" y="2547358"/>
                </a:lnTo>
                <a:close/>
                <a:moveTo>
                  <a:pt x="3712670" y="2546953"/>
                </a:moveTo>
                <a:lnTo>
                  <a:pt x="3712670" y="2548032"/>
                </a:lnTo>
                <a:lnTo>
                  <a:pt x="3714828" y="2548032"/>
                </a:lnTo>
                <a:lnTo>
                  <a:pt x="3714828" y="2546953"/>
                </a:lnTo>
                <a:close/>
                <a:moveTo>
                  <a:pt x="3624192" y="2546953"/>
                </a:moveTo>
                <a:lnTo>
                  <a:pt x="3624192" y="2549111"/>
                </a:lnTo>
                <a:lnTo>
                  <a:pt x="3626350" y="2546953"/>
                </a:lnTo>
                <a:close/>
                <a:moveTo>
                  <a:pt x="5112012" y="2546009"/>
                </a:moveTo>
                <a:lnTo>
                  <a:pt x="5109854" y="2548167"/>
                </a:lnTo>
                <a:lnTo>
                  <a:pt x="5112012" y="2548167"/>
                </a:lnTo>
                <a:close/>
                <a:moveTo>
                  <a:pt x="3697834" y="2546009"/>
                </a:moveTo>
                <a:lnTo>
                  <a:pt x="3697834" y="2548032"/>
                </a:lnTo>
                <a:lnTo>
                  <a:pt x="3699857" y="2550190"/>
                </a:lnTo>
                <a:lnTo>
                  <a:pt x="3702015" y="2546953"/>
                </a:lnTo>
                <a:lnTo>
                  <a:pt x="3700936" y="2546009"/>
                </a:lnTo>
                <a:close/>
                <a:moveTo>
                  <a:pt x="8701137" y="2545739"/>
                </a:moveTo>
                <a:lnTo>
                  <a:pt x="8701137" y="2550055"/>
                </a:lnTo>
                <a:lnTo>
                  <a:pt x="8703295" y="2552213"/>
                </a:lnTo>
                <a:lnTo>
                  <a:pt x="8704374" y="2546818"/>
                </a:lnTo>
                <a:lnTo>
                  <a:pt x="8703295" y="2545739"/>
                </a:lnTo>
                <a:close/>
                <a:moveTo>
                  <a:pt x="2567337" y="2545590"/>
                </a:moveTo>
                <a:lnTo>
                  <a:pt x="2569495" y="2549771"/>
                </a:lnTo>
                <a:lnTo>
                  <a:pt x="2570576" y="2549771"/>
                </a:lnTo>
                <a:lnTo>
                  <a:pt x="2570576" y="2548827"/>
                </a:lnTo>
                <a:lnTo>
                  <a:pt x="2569495" y="2545590"/>
                </a:lnTo>
                <a:close/>
                <a:moveTo>
                  <a:pt x="3143105" y="2545200"/>
                </a:moveTo>
                <a:cubicBezTo>
                  <a:pt x="3141666" y="2545200"/>
                  <a:pt x="3140182" y="2547403"/>
                  <a:pt x="3138654" y="2551809"/>
                </a:cubicBezTo>
                <a:lnTo>
                  <a:pt x="3139868" y="2570557"/>
                </a:lnTo>
                <a:lnTo>
                  <a:pt x="3136496" y="2578244"/>
                </a:lnTo>
                <a:lnTo>
                  <a:pt x="3138654" y="2583774"/>
                </a:lnTo>
                <a:lnTo>
                  <a:pt x="3133259" y="2588225"/>
                </a:lnTo>
                <a:lnTo>
                  <a:pt x="3133259" y="2590383"/>
                </a:lnTo>
                <a:cubicBezTo>
                  <a:pt x="3136136" y="2591642"/>
                  <a:pt x="3137575" y="2595688"/>
                  <a:pt x="3137575" y="2602522"/>
                </a:cubicBezTo>
                <a:cubicBezTo>
                  <a:pt x="3138924" y="2606208"/>
                  <a:pt x="3141126" y="2608052"/>
                  <a:pt x="3144184" y="2608052"/>
                </a:cubicBezTo>
                <a:cubicBezTo>
                  <a:pt x="3155963" y="2604905"/>
                  <a:pt x="3161853" y="2601937"/>
                  <a:pt x="3161853" y="2599150"/>
                </a:cubicBezTo>
                <a:lnTo>
                  <a:pt x="3161853" y="2590383"/>
                </a:lnTo>
                <a:lnTo>
                  <a:pt x="3160774" y="2584853"/>
                </a:lnTo>
                <a:lnTo>
                  <a:pt x="3161853" y="2584853"/>
                </a:lnTo>
                <a:lnTo>
                  <a:pt x="3160774" y="2583774"/>
                </a:lnTo>
                <a:lnTo>
                  <a:pt x="3160774" y="2572715"/>
                </a:lnTo>
                <a:lnTo>
                  <a:pt x="3161853" y="2560575"/>
                </a:lnTo>
                <a:cubicBezTo>
                  <a:pt x="3160414" y="2553292"/>
                  <a:pt x="3158570" y="2549651"/>
                  <a:pt x="3156323" y="2549651"/>
                </a:cubicBezTo>
                <a:lnTo>
                  <a:pt x="3144184" y="2545200"/>
                </a:lnTo>
                <a:close/>
                <a:moveTo>
                  <a:pt x="7750293" y="2544795"/>
                </a:moveTo>
                <a:lnTo>
                  <a:pt x="7750293" y="2546009"/>
                </a:lnTo>
                <a:lnTo>
                  <a:pt x="7752451" y="2546009"/>
                </a:lnTo>
                <a:lnTo>
                  <a:pt x="7752451" y="2544795"/>
                </a:lnTo>
                <a:close/>
                <a:moveTo>
                  <a:pt x="1039998" y="2543851"/>
                </a:moveTo>
                <a:lnTo>
                  <a:pt x="1045529" y="2544930"/>
                </a:lnTo>
                <a:lnTo>
                  <a:pt x="1045529" y="2546009"/>
                </a:lnTo>
                <a:cubicBezTo>
                  <a:pt x="1045529" y="2547718"/>
                  <a:pt x="1042921" y="2548841"/>
                  <a:pt x="1037706" y="2549381"/>
                </a:cubicBezTo>
                <a:lnTo>
                  <a:pt x="1036625" y="2548302"/>
                </a:lnTo>
                <a:cubicBezTo>
                  <a:pt x="1037706" y="2545335"/>
                  <a:pt x="1038828" y="2543851"/>
                  <a:pt x="1039998" y="2543851"/>
                </a:cubicBezTo>
                <a:close/>
                <a:moveTo>
                  <a:pt x="3613537" y="2542772"/>
                </a:moveTo>
                <a:cubicBezTo>
                  <a:pt x="3609580" y="2542772"/>
                  <a:pt x="3607063" y="2544525"/>
                  <a:pt x="3605984" y="2548032"/>
                </a:cubicBezTo>
                <a:cubicBezTo>
                  <a:pt x="3606703" y="2551449"/>
                  <a:pt x="3608861" y="2554641"/>
                  <a:pt x="3612458" y="2557608"/>
                </a:cubicBezTo>
                <a:lnTo>
                  <a:pt x="3612458" y="2558687"/>
                </a:lnTo>
                <a:lnTo>
                  <a:pt x="3620955" y="2556529"/>
                </a:lnTo>
                <a:lnTo>
                  <a:pt x="3620955" y="2555450"/>
                </a:lnTo>
                <a:lnTo>
                  <a:pt x="3619876" y="2555450"/>
                </a:lnTo>
                <a:lnTo>
                  <a:pt x="3615695" y="2556529"/>
                </a:lnTo>
                <a:lnTo>
                  <a:pt x="3614616" y="2556529"/>
                </a:lnTo>
                <a:lnTo>
                  <a:pt x="3615695" y="2553292"/>
                </a:lnTo>
                <a:lnTo>
                  <a:pt x="3614616" y="2548032"/>
                </a:lnTo>
                <a:lnTo>
                  <a:pt x="3614616" y="2542772"/>
                </a:lnTo>
                <a:close/>
                <a:moveTo>
                  <a:pt x="5753331" y="2541828"/>
                </a:moveTo>
                <a:lnTo>
                  <a:pt x="5746992" y="2548167"/>
                </a:lnTo>
                <a:lnTo>
                  <a:pt x="5745913" y="2547088"/>
                </a:lnTo>
                <a:lnTo>
                  <a:pt x="5744834" y="2547088"/>
                </a:lnTo>
                <a:lnTo>
                  <a:pt x="5743890" y="2553427"/>
                </a:lnTo>
                <a:lnTo>
                  <a:pt x="5744834" y="2553427"/>
                </a:lnTo>
                <a:lnTo>
                  <a:pt x="5748071" y="2554506"/>
                </a:lnTo>
                <a:lnTo>
                  <a:pt x="5756568" y="2544930"/>
                </a:lnTo>
                <a:lnTo>
                  <a:pt x="5756568" y="2541828"/>
                </a:lnTo>
                <a:close/>
                <a:moveTo>
                  <a:pt x="8605510" y="2540344"/>
                </a:moveTo>
                <a:lnTo>
                  <a:pt x="8605510" y="2543581"/>
                </a:lnTo>
                <a:lnTo>
                  <a:pt x="8606590" y="2543581"/>
                </a:lnTo>
                <a:lnTo>
                  <a:pt x="8606590" y="2540344"/>
                </a:lnTo>
                <a:close/>
                <a:moveTo>
                  <a:pt x="2566259" y="2540195"/>
                </a:moveTo>
                <a:lnTo>
                  <a:pt x="2566259" y="2543432"/>
                </a:lnTo>
                <a:lnTo>
                  <a:pt x="2568417" y="2543432"/>
                </a:lnTo>
                <a:lnTo>
                  <a:pt x="2568417" y="2542353"/>
                </a:lnTo>
                <a:close/>
                <a:moveTo>
                  <a:pt x="1185528" y="2539400"/>
                </a:moveTo>
                <a:cubicBezTo>
                  <a:pt x="1195868" y="2539400"/>
                  <a:pt x="1201039" y="2542008"/>
                  <a:pt x="1201039" y="2547223"/>
                </a:cubicBezTo>
                <a:lnTo>
                  <a:pt x="1194431" y="2549381"/>
                </a:lnTo>
                <a:cubicBezTo>
                  <a:pt x="1186338" y="2547942"/>
                  <a:pt x="1182291" y="2546099"/>
                  <a:pt x="1182291" y="2543851"/>
                </a:cubicBezTo>
                <a:close/>
                <a:moveTo>
                  <a:pt x="8601194" y="2539265"/>
                </a:moveTo>
                <a:lnTo>
                  <a:pt x="8597958" y="2540344"/>
                </a:lnTo>
                <a:lnTo>
                  <a:pt x="8597958" y="2550055"/>
                </a:lnTo>
                <a:lnTo>
                  <a:pt x="8603352" y="2550055"/>
                </a:lnTo>
                <a:lnTo>
                  <a:pt x="8603352" y="2548976"/>
                </a:lnTo>
                <a:lnTo>
                  <a:pt x="8601194" y="2548976"/>
                </a:lnTo>
                <a:lnTo>
                  <a:pt x="8601194" y="2546818"/>
                </a:lnTo>
                <a:lnTo>
                  <a:pt x="8604432" y="2546818"/>
                </a:lnTo>
                <a:lnTo>
                  <a:pt x="8601194" y="2542502"/>
                </a:lnTo>
                <a:lnTo>
                  <a:pt x="8602274" y="2541423"/>
                </a:lnTo>
                <a:lnTo>
                  <a:pt x="8602274" y="2540344"/>
                </a:lnTo>
                <a:close/>
                <a:moveTo>
                  <a:pt x="7766613" y="2538321"/>
                </a:moveTo>
                <a:lnTo>
                  <a:pt x="7766613" y="2540479"/>
                </a:lnTo>
                <a:lnTo>
                  <a:pt x="7768771" y="2540479"/>
                </a:lnTo>
                <a:lnTo>
                  <a:pt x="7768771" y="2538321"/>
                </a:lnTo>
                <a:close/>
                <a:moveTo>
                  <a:pt x="7754609" y="2538321"/>
                </a:moveTo>
                <a:lnTo>
                  <a:pt x="7753530" y="2541558"/>
                </a:lnTo>
                <a:lnTo>
                  <a:pt x="7753530" y="2542637"/>
                </a:lnTo>
                <a:lnTo>
                  <a:pt x="7754609" y="2542637"/>
                </a:lnTo>
                <a:lnTo>
                  <a:pt x="7755688" y="2539400"/>
                </a:lnTo>
                <a:lnTo>
                  <a:pt x="7755688" y="2538321"/>
                </a:lnTo>
                <a:close/>
                <a:moveTo>
                  <a:pt x="8078296" y="2538186"/>
                </a:moveTo>
                <a:lnTo>
                  <a:pt x="8078296" y="2539265"/>
                </a:lnTo>
                <a:lnTo>
                  <a:pt x="8080454" y="2541289"/>
                </a:lnTo>
                <a:lnTo>
                  <a:pt x="8082612" y="2539265"/>
                </a:lnTo>
                <a:lnTo>
                  <a:pt x="8081533" y="2538186"/>
                </a:lnTo>
                <a:close/>
                <a:moveTo>
                  <a:pt x="1021251" y="2538186"/>
                </a:moveTo>
                <a:lnTo>
                  <a:pt x="1022330" y="2538186"/>
                </a:lnTo>
                <a:cubicBezTo>
                  <a:pt x="1026375" y="2544211"/>
                  <a:pt x="1030423" y="2547223"/>
                  <a:pt x="1034468" y="2547223"/>
                </a:cubicBezTo>
                <a:lnTo>
                  <a:pt x="1034468" y="2550595"/>
                </a:lnTo>
                <a:lnTo>
                  <a:pt x="1023408" y="2551674"/>
                </a:lnTo>
                <a:cubicBezTo>
                  <a:pt x="1020442" y="2551674"/>
                  <a:pt x="1018237" y="2550190"/>
                  <a:pt x="1016799" y="2547223"/>
                </a:cubicBezTo>
                <a:lnTo>
                  <a:pt x="1016799" y="2546009"/>
                </a:lnTo>
                <a:cubicBezTo>
                  <a:pt x="1016799" y="2541963"/>
                  <a:pt x="1018283" y="2539355"/>
                  <a:pt x="1021251" y="2538186"/>
                </a:cubicBezTo>
                <a:close/>
                <a:moveTo>
                  <a:pt x="1708428" y="2538051"/>
                </a:moveTo>
                <a:lnTo>
                  <a:pt x="1717060" y="2538051"/>
                </a:lnTo>
                <a:cubicBezTo>
                  <a:pt x="1718498" y="2538051"/>
                  <a:pt x="1719218" y="2539805"/>
                  <a:pt x="1719218" y="2543311"/>
                </a:cubicBezTo>
                <a:cubicBezTo>
                  <a:pt x="1722185" y="2546459"/>
                  <a:pt x="1726905" y="2548886"/>
                  <a:pt x="1733379" y="2550595"/>
                </a:cubicBezTo>
                <a:lnTo>
                  <a:pt x="1736616" y="2554101"/>
                </a:lnTo>
                <a:lnTo>
                  <a:pt x="1735537" y="2559092"/>
                </a:lnTo>
                <a:lnTo>
                  <a:pt x="1736616" y="2559901"/>
                </a:lnTo>
                <a:lnTo>
                  <a:pt x="1737696" y="2559901"/>
                </a:lnTo>
                <a:lnTo>
                  <a:pt x="1739853" y="2554101"/>
                </a:lnTo>
                <a:cubicBezTo>
                  <a:pt x="1742281" y="2554101"/>
                  <a:pt x="1746283" y="2557518"/>
                  <a:pt x="1751857" y="2564352"/>
                </a:cubicBezTo>
                <a:lnTo>
                  <a:pt x="1751857" y="2566240"/>
                </a:lnTo>
                <a:lnTo>
                  <a:pt x="1744304" y="2570691"/>
                </a:lnTo>
                <a:lnTo>
                  <a:pt x="1739853" y="2570691"/>
                </a:lnTo>
                <a:lnTo>
                  <a:pt x="1736616" y="2568938"/>
                </a:lnTo>
                <a:lnTo>
                  <a:pt x="1726905" y="2568938"/>
                </a:lnTo>
                <a:lnTo>
                  <a:pt x="1720296" y="2567050"/>
                </a:lnTo>
                <a:lnTo>
                  <a:pt x="1709506" y="2567994"/>
                </a:lnTo>
                <a:cubicBezTo>
                  <a:pt x="1709506" y="2566375"/>
                  <a:pt x="1707707" y="2564891"/>
                  <a:pt x="1704111" y="2563543"/>
                </a:cubicBezTo>
                <a:lnTo>
                  <a:pt x="1698581" y="2567994"/>
                </a:lnTo>
                <a:lnTo>
                  <a:pt x="1693187" y="2567050"/>
                </a:lnTo>
                <a:lnTo>
                  <a:pt x="1681317" y="2569747"/>
                </a:lnTo>
                <a:lnTo>
                  <a:pt x="1663919" y="2565296"/>
                </a:lnTo>
                <a:lnTo>
                  <a:pt x="1654073" y="2567994"/>
                </a:lnTo>
                <a:lnTo>
                  <a:pt x="1645442" y="2567994"/>
                </a:lnTo>
                <a:cubicBezTo>
                  <a:pt x="1639865" y="2567994"/>
                  <a:pt x="1636583" y="2566780"/>
                  <a:pt x="1635595" y="2564352"/>
                </a:cubicBezTo>
                <a:cubicBezTo>
                  <a:pt x="1635595" y="2562733"/>
                  <a:pt x="1644677" y="2560980"/>
                  <a:pt x="1662840" y="2559092"/>
                </a:cubicBezTo>
                <a:lnTo>
                  <a:pt x="1673630" y="2562599"/>
                </a:lnTo>
                <a:cubicBezTo>
                  <a:pt x="1681453" y="2562599"/>
                  <a:pt x="1688332" y="2558597"/>
                  <a:pt x="1694266" y="2550595"/>
                </a:cubicBezTo>
                <a:close/>
                <a:moveTo>
                  <a:pt x="4076820" y="2537377"/>
                </a:moveTo>
                <a:lnTo>
                  <a:pt x="4077899" y="2537377"/>
                </a:lnTo>
                <a:cubicBezTo>
                  <a:pt x="4088059" y="2542592"/>
                  <a:pt x="4093140" y="2550145"/>
                  <a:pt x="4093140" y="2560036"/>
                </a:cubicBezTo>
                <a:lnTo>
                  <a:pt x="4096377" y="2564352"/>
                </a:lnTo>
                <a:cubicBezTo>
                  <a:pt x="4096377" y="2569657"/>
                  <a:pt x="4094938" y="2575097"/>
                  <a:pt x="4092061" y="2580672"/>
                </a:cubicBezTo>
                <a:cubicBezTo>
                  <a:pt x="4094039" y="2580672"/>
                  <a:pt x="4095478" y="2584269"/>
                  <a:pt x="4096377" y="2591462"/>
                </a:cubicBezTo>
                <a:cubicBezTo>
                  <a:pt x="4094219" y="2591642"/>
                  <a:pt x="4091656" y="2594519"/>
                  <a:pt x="4088689" y="2600094"/>
                </a:cubicBezTo>
                <a:lnTo>
                  <a:pt x="4088689" y="2603466"/>
                </a:lnTo>
                <a:lnTo>
                  <a:pt x="4096377" y="2602387"/>
                </a:lnTo>
                <a:cubicBezTo>
                  <a:pt x="4097815" y="2605264"/>
                  <a:pt x="4098535" y="2609220"/>
                  <a:pt x="4098535" y="2614256"/>
                </a:cubicBezTo>
                <a:lnTo>
                  <a:pt x="4097456" y="2615335"/>
                </a:lnTo>
                <a:lnTo>
                  <a:pt x="4096377" y="2615335"/>
                </a:lnTo>
                <a:lnTo>
                  <a:pt x="4092061" y="2613177"/>
                </a:lnTo>
                <a:lnTo>
                  <a:pt x="4092061" y="2615335"/>
                </a:lnTo>
                <a:lnTo>
                  <a:pt x="4095298" y="2620730"/>
                </a:lnTo>
                <a:cubicBezTo>
                  <a:pt x="4090892" y="2634487"/>
                  <a:pt x="4087610" y="2641366"/>
                  <a:pt x="4085452" y="2641366"/>
                </a:cubicBezTo>
                <a:lnTo>
                  <a:pt x="4082215" y="2639208"/>
                </a:lnTo>
                <a:cubicBezTo>
                  <a:pt x="4082215" y="2642445"/>
                  <a:pt x="4080057" y="2645322"/>
                  <a:pt x="4075741" y="2647840"/>
                </a:cubicBezTo>
                <a:lnTo>
                  <a:pt x="4073583" y="2647840"/>
                </a:lnTo>
                <a:lnTo>
                  <a:pt x="4070346" y="2645682"/>
                </a:lnTo>
                <a:lnTo>
                  <a:pt x="4064951" y="2646761"/>
                </a:lnTo>
                <a:cubicBezTo>
                  <a:pt x="4044720" y="2643704"/>
                  <a:pt x="4034604" y="2638264"/>
                  <a:pt x="4034604" y="2630441"/>
                </a:cubicBezTo>
                <a:lnTo>
                  <a:pt x="4034604" y="2620730"/>
                </a:lnTo>
                <a:cubicBezTo>
                  <a:pt x="4037481" y="2614076"/>
                  <a:pt x="4045079" y="2603960"/>
                  <a:pt x="4057398" y="2590383"/>
                </a:cubicBezTo>
                <a:cubicBezTo>
                  <a:pt x="4064052" y="2578694"/>
                  <a:pt x="4068727" y="2567499"/>
                  <a:pt x="4071425" y="2556799"/>
                </a:cubicBezTo>
                <a:lnTo>
                  <a:pt x="4071425" y="2548167"/>
                </a:lnTo>
                <a:cubicBezTo>
                  <a:pt x="4073942" y="2545469"/>
                  <a:pt x="4075741" y="2541873"/>
                  <a:pt x="4076820" y="2537377"/>
                </a:cubicBezTo>
                <a:close/>
                <a:moveTo>
                  <a:pt x="8702216" y="2533870"/>
                </a:moveTo>
                <a:lnTo>
                  <a:pt x="8696821" y="2541423"/>
                </a:lnTo>
                <a:lnTo>
                  <a:pt x="8697900" y="2542502"/>
                </a:lnTo>
                <a:lnTo>
                  <a:pt x="8702216" y="2542502"/>
                </a:lnTo>
                <a:cubicBezTo>
                  <a:pt x="8703655" y="2542502"/>
                  <a:pt x="8704734" y="2540344"/>
                  <a:pt x="8705453" y="2536028"/>
                </a:cubicBezTo>
                <a:close/>
                <a:moveTo>
                  <a:pt x="1153563" y="2533735"/>
                </a:moveTo>
                <a:cubicBezTo>
                  <a:pt x="1151135" y="2534455"/>
                  <a:pt x="1149652" y="2535938"/>
                  <a:pt x="1149112" y="2538186"/>
                </a:cubicBezTo>
                <a:lnTo>
                  <a:pt x="1150191" y="2541558"/>
                </a:lnTo>
                <a:lnTo>
                  <a:pt x="1153563" y="2541558"/>
                </a:lnTo>
                <a:cubicBezTo>
                  <a:pt x="1155002" y="2541558"/>
                  <a:pt x="1155721" y="2540434"/>
                  <a:pt x="1155721" y="2538186"/>
                </a:cubicBezTo>
                <a:close/>
                <a:moveTo>
                  <a:pt x="2566259" y="2533721"/>
                </a:moveTo>
                <a:lnTo>
                  <a:pt x="2566259" y="2535879"/>
                </a:lnTo>
                <a:lnTo>
                  <a:pt x="2567337" y="2539116"/>
                </a:lnTo>
                <a:lnTo>
                  <a:pt x="2568417" y="2539116"/>
                </a:lnTo>
                <a:lnTo>
                  <a:pt x="2568417" y="2536958"/>
                </a:lnTo>
                <a:lnTo>
                  <a:pt x="2567337" y="2533721"/>
                </a:lnTo>
                <a:close/>
                <a:moveTo>
                  <a:pt x="3698913" y="2532117"/>
                </a:moveTo>
                <a:cubicBezTo>
                  <a:pt x="3697114" y="2532117"/>
                  <a:pt x="3696035" y="2533556"/>
                  <a:pt x="3695676" y="2536433"/>
                </a:cubicBezTo>
                <a:lnTo>
                  <a:pt x="3696755" y="2539535"/>
                </a:lnTo>
                <a:lnTo>
                  <a:pt x="3699857" y="2539535"/>
                </a:lnTo>
                <a:lnTo>
                  <a:pt x="3702015" y="2537512"/>
                </a:lnTo>
                <a:lnTo>
                  <a:pt x="3702015" y="2535354"/>
                </a:lnTo>
                <a:close/>
                <a:moveTo>
                  <a:pt x="2177780" y="2531847"/>
                </a:moveTo>
                <a:lnTo>
                  <a:pt x="2177780" y="2532926"/>
                </a:lnTo>
                <a:lnTo>
                  <a:pt x="2181018" y="2532926"/>
                </a:lnTo>
                <a:lnTo>
                  <a:pt x="2181018" y="2531847"/>
                </a:lnTo>
                <a:close/>
                <a:moveTo>
                  <a:pt x="3709568" y="2531173"/>
                </a:moveTo>
                <a:lnTo>
                  <a:pt x="3709568" y="2532117"/>
                </a:lnTo>
                <a:lnTo>
                  <a:pt x="3715907" y="2536433"/>
                </a:lnTo>
                <a:lnTo>
                  <a:pt x="3716986" y="2536433"/>
                </a:lnTo>
                <a:lnTo>
                  <a:pt x="3716986" y="2534275"/>
                </a:lnTo>
                <a:lnTo>
                  <a:pt x="3710647" y="2531173"/>
                </a:lnTo>
                <a:close/>
                <a:moveTo>
                  <a:pt x="4223025" y="2530903"/>
                </a:moveTo>
                <a:cubicBezTo>
                  <a:pt x="4242896" y="2536118"/>
                  <a:pt x="4256609" y="2544031"/>
                  <a:pt x="4264162" y="2554641"/>
                </a:cubicBezTo>
                <a:cubicBezTo>
                  <a:pt x="4266140" y="2554641"/>
                  <a:pt x="4269062" y="2557518"/>
                  <a:pt x="4272929" y="2563273"/>
                </a:cubicBezTo>
                <a:cubicBezTo>
                  <a:pt x="4275087" y="2563273"/>
                  <a:pt x="4279403" y="2566555"/>
                  <a:pt x="4285877" y="2573119"/>
                </a:cubicBezTo>
                <a:lnTo>
                  <a:pt x="4285877" y="2575277"/>
                </a:lnTo>
                <a:lnTo>
                  <a:pt x="4284798" y="2578514"/>
                </a:lnTo>
                <a:lnTo>
                  <a:pt x="4285877" y="2578514"/>
                </a:lnTo>
                <a:cubicBezTo>
                  <a:pt x="4290193" y="2578514"/>
                  <a:pt x="4292351" y="2581391"/>
                  <a:pt x="4292351" y="2587146"/>
                </a:cubicBezTo>
                <a:lnTo>
                  <a:pt x="4297746" y="2602387"/>
                </a:lnTo>
                <a:lnTo>
                  <a:pt x="4297746" y="2603466"/>
                </a:lnTo>
                <a:cubicBezTo>
                  <a:pt x="4295228" y="2605804"/>
                  <a:pt x="4292710" y="2614436"/>
                  <a:pt x="4290193" y="2629362"/>
                </a:cubicBezTo>
                <a:lnTo>
                  <a:pt x="4280482" y="2639208"/>
                </a:lnTo>
                <a:cubicBezTo>
                  <a:pt x="4271041" y="2638668"/>
                  <a:pt x="4266320" y="2637544"/>
                  <a:pt x="4266320" y="2635836"/>
                </a:cubicBezTo>
                <a:lnTo>
                  <a:pt x="4265241" y="2637050"/>
                </a:lnTo>
                <a:lnTo>
                  <a:pt x="4264162" y="2637050"/>
                </a:lnTo>
                <a:cubicBezTo>
                  <a:pt x="4253372" y="2635521"/>
                  <a:pt x="4247977" y="2633678"/>
                  <a:pt x="4247977" y="2631520"/>
                </a:cubicBezTo>
                <a:lnTo>
                  <a:pt x="4250135" y="2625046"/>
                </a:lnTo>
                <a:lnTo>
                  <a:pt x="4250135" y="2621809"/>
                </a:lnTo>
                <a:cubicBezTo>
                  <a:pt x="4243121" y="2599959"/>
                  <a:pt x="4239525" y="2582290"/>
                  <a:pt x="4239345" y="2568803"/>
                </a:cubicBezTo>
                <a:cubicBezTo>
                  <a:pt x="4236108" y="2558283"/>
                  <a:pt x="4229948" y="2546728"/>
                  <a:pt x="4220867" y="2534140"/>
                </a:cubicBezTo>
                <a:lnTo>
                  <a:pt x="4220867" y="2533061"/>
                </a:lnTo>
                <a:close/>
                <a:moveTo>
                  <a:pt x="7657633" y="2529554"/>
                </a:moveTo>
                <a:lnTo>
                  <a:pt x="7657633" y="2532926"/>
                </a:lnTo>
                <a:lnTo>
                  <a:pt x="7659926" y="2535084"/>
                </a:lnTo>
                <a:lnTo>
                  <a:pt x="7662084" y="2535084"/>
                </a:lnTo>
                <a:lnTo>
                  <a:pt x="7662084" y="2531847"/>
                </a:lnTo>
                <a:lnTo>
                  <a:pt x="7659926" y="2529554"/>
                </a:lnTo>
                <a:close/>
                <a:moveTo>
                  <a:pt x="2685488" y="2529405"/>
                </a:moveTo>
                <a:cubicBezTo>
                  <a:pt x="2674070" y="2530125"/>
                  <a:pt x="2668360" y="2531923"/>
                  <a:pt x="2668360" y="2534800"/>
                </a:cubicBezTo>
                <a:lnTo>
                  <a:pt x="2668360" y="2548827"/>
                </a:lnTo>
                <a:lnTo>
                  <a:pt x="2667281" y="2554088"/>
                </a:lnTo>
                <a:lnTo>
                  <a:pt x="2673756" y="2553008"/>
                </a:lnTo>
                <a:lnTo>
                  <a:pt x="2682251" y="2555167"/>
                </a:lnTo>
                <a:lnTo>
                  <a:pt x="2683332" y="2555167"/>
                </a:lnTo>
                <a:lnTo>
                  <a:pt x="2694121" y="2551929"/>
                </a:lnTo>
                <a:cubicBezTo>
                  <a:pt x="2696998" y="2552109"/>
                  <a:pt x="2698436" y="2552829"/>
                  <a:pt x="2698436" y="2554088"/>
                </a:cubicBezTo>
                <a:lnTo>
                  <a:pt x="2699515" y="2553008"/>
                </a:lnTo>
                <a:lnTo>
                  <a:pt x="2705989" y="2553008"/>
                </a:lnTo>
                <a:cubicBezTo>
                  <a:pt x="2708148" y="2553008"/>
                  <a:pt x="2709226" y="2555526"/>
                  <a:pt x="2709226" y="2560562"/>
                </a:cubicBezTo>
                <a:lnTo>
                  <a:pt x="2713409" y="2561641"/>
                </a:lnTo>
                <a:lnTo>
                  <a:pt x="2726356" y="2554088"/>
                </a:lnTo>
                <a:lnTo>
                  <a:pt x="2726356" y="2551929"/>
                </a:lnTo>
                <a:lnTo>
                  <a:pt x="2727435" y="2551929"/>
                </a:lnTo>
                <a:lnTo>
                  <a:pt x="2726356" y="2548827"/>
                </a:lnTo>
                <a:lnTo>
                  <a:pt x="2724199" y="2548827"/>
                </a:lnTo>
                <a:lnTo>
                  <a:pt x="2720961" y="2550850"/>
                </a:lnTo>
                <a:cubicBezTo>
                  <a:pt x="2719702" y="2550671"/>
                  <a:pt x="2717904" y="2547838"/>
                  <a:pt x="2715567" y="2542353"/>
                </a:cubicBezTo>
                <a:cubicBezTo>
                  <a:pt x="2717724" y="2538577"/>
                  <a:pt x="2718804" y="2534980"/>
                  <a:pt x="2718804" y="2531563"/>
                </a:cubicBezTo>
                <a:lnTo>
                  <a:pt x="2716645" y="2529405"/>
                </a:lnTo>
                <a:lnTo>
                  <a:pt x="2701674" y="2529405"/>
                </a:lnTo>
                <a:lnTo>
                  <a:pt x="2693041" y="2530484"/>
                </a:lnTo>
                <a:close/>
                <a:moveTo>
                  <a:pt x="5743890" y="2527936"/>
                </a:moveTo>
                <a:lnTo>
                  <a:pt x="5743890" y="2529015"/>
                </a:lnTo>
                <a:lnTo>
                  <a:pt x="5745913" y="2529015"/>
                </a:lnTo>
                <a:lnTo>
                  <a:pt x="5745913" y="2527936"/>
                </a:lnTo>
                <a:close/>
                <a:moveTo>
                  <a:pt x="3704173" y="2526857"/>
                </a:moveTo>
                <a:lnTo>
                  <a:pt x="3702015" y="2529015"/>
                </a:lnTo>
                <a:lnTo>
                  <a:pt x="3704173" y="2529015"/>
                </a:lnTo>
                <a:close/>
                <a:moveTo>
                  <a:pt x="7763376" y="2526317"/>
                </a:moveTo>
                <a:cubicBezTo>
                  <a:pt x="7763376" y="2528475"/>
                  <a:pt x="7762612" y="2529554"/>
                  <a:pt x="7761083" y="2529554"/>
                </a:cubicBezTo>
                <a:lnTo>
                  <a:pt x="7758925" y="2527396"/>
                </a:lnTo>
                <a:lnTo>
                  <a:pt x="7757846" y="2532926"/>
                </a:lnTo>
                <a:lnTo>
                  <a:pt x="7757846" y="2534005"/>
                </a:lnTo>
                <a:lnTo>
                  <a:pt x="7758925" y="2534005"/>
                </a:lnTo>
                <a:lnTo>
                  <a:pt x="7758925" y="2531847"/>
                </a:lnTo>
                <a:lnTo>
                  <a:pt x="7761083" y="2531847"/>
                </a:lnTo>
                <a:lnTo>
                  <a:pt x="7761083" y="2534005"/>
                </a:lnTo>
                <a:lnTo>
                  <a:pt x="7762162" y="2534005"/>
                </a:lnTo>
                <a:cubicBezTo>
                  <a:pt x="7762162" y="2531757"/>
                  <a:pt x="7763646" y="2530633"/>
                  <a:pt x="7766613" y="2530633"/>
                </a:cubicBezTo>
                <a:lnTo>
                  <a:pt x="7766613" y="2529554"/>
                </a:lnTo>
                <a:close/>
                <a:moveTo>
                  <a:pt x="689065" y="2525103"/>
                </a:moveTo>
                <a:lnTo>
                  <a:pt x="685828" y="2526182"/>
                </a:lnTo>
                <a:lnTo>
                  <a:pt x="685828" y="2529419"/>
                </a:lnTo>
                <a:lnTo>
                  <a:pt x="686907" y="2529419"/>
                </a:lnTo>
                <a:lnTo>
                  <a:pt x="690144" y="2528340"/>
                </a:lnTo>
                <a:lnTo>
                  <a:pt x="690144" y="2525103"/>
                </a:lnTo>
                <a:close/>
                <a:moveTo>
                  <a:pt x="703092" y="2524024"/>
                </a:moveTo>
                <a:lnTo>
                  <a:pt x="698776" y="2528340"/>
                </a:lnTo>
                <a:cubicBezTo>
                  <a:pt x="699855" y="2531218"/>
                  <a:pt x="700934" y="2532656"/>
                  <a:pt x="702013" y="2532656"/>
                </a:cubicBezTo>
                <a:lnTo>
                  <a:pt x="703092" y="2532656"/>
                </a:lnTo>
                <a:lnTo>
                  <a:pt x="707408" y="2528340"/>
                </a:lnTo>
                <a:lnTo>
                  <a:pt x="707408" y="2526182"/>
                </a:lnTo>
                <a:lnTo>
                  <a:pt x="705250" y="2524024"/>
                </a:lnTo>
                <a:close/>
                <a:moveTo>
                  <a:pt x="8184713" y="2522001"/>
                </a:moveTo>
                <a:lnTo>
                  <a:pt x="8177160" y="2523080"/>
                </a:lnTo>
                <a:lnTo>
                  <a:pt x="8175002" y="2523080"/>
                </a:lnTo>
                <a:lnTo>
                  <a:pt x="8175002" y="2537107"/>
                </a:lnTo>
                <a:lnTo>
                  <a:pt x="8176081" y="2542367"/>
                </a:lnTo>
                <a:lnTo>
                  <a:pt x="8181476" y="2541289"/>
                </a:lnTo>
                <a:lnTo>
                  <a:pt x="8181476" y="2533870"/>
                </a:lnTo>
                <a:lnTo>
                  <a:pt x="8184713" y="2529554"/>
                </a:lnTo>
                <a:close/>
                <a:moveTo>
                  <a:pt x="3702015" y="2521596"/>
                </a:moveTo>
                <a:lnTo>
                  <a:pt x="3702015" y="2523754"/>
                </a:lnTo>
                <a:lnTo>
                  <a:pt x="3703094" y="2524699"/>
                </a:lnTo>
                <a:lnTo>
                  <a:pt x="3703094" y="2525778"/>
                </a:lnTo>
                <a:lnTo>
                  <a:pt x="3704173" y="2524699"/>
                </a:lnTo>
                <a:lnTo>
                  <a:pt x="3707410" y="2524699"/>
                </a:lnTo>
                <a:lnTo>
                  <a:pt x="3707410" y="2526857"/>
                </a:lnTo>
                <a:lnTo>
                  <a:pt x="3708489" y="2526857"/>
                </a:lnTo>
                <a:lnTo>
                  <a:pt x="3708489" y="2525778"/>
                </a:lnTo>
                <a:lnTo>
                  <a:pt x="3705252" y="2521596"/>
                </a:lnTo>
                <a:close/>
                <a:moveTo>
                  <a:pt x="3185051" y="2520922"/>
                </a:moveTo>
                <a:cubicBezTo>
                  <a:pt x="3190356" y="2520922"/>
                  <a:pt x="3196965" y="2526092"/>
                  <a:pt x="3204878" y="2536433"/>
                </a:cubicBezTo>
                <a:cubicBezTo>
                  <a:pt x="3208744" y="2536433"/>
                  <a:pt x="3213869" y="2540479"/>
                  <a:pt x="3220254" y="2548572"/>
                </a:cubicBezTo>
                <a:lnTo>
                  <a:pt x="3220254" y="2556259"/>
                </a:lnTo>
                <a:lnTo>
                  <a:pt x="3216882" y="2559497"/>
                </a:lnTo>
                <a:lnTo>
                  <a:pt x="3211487" y="2559497"/>
                </a:lnTo>
                <a:lnTo>
                  <a:pt x="3212566" y="2566105"/>
                </a:lnTo>
                <a:cubicBezTo>
                  <a:pt x="3211846" y="2572759"/>
                  <a:pt x="3210003" y="2578649"/>
                  <a:pt x="3207036" y="2583774"/>
                </a:cubicBezTo>
                <a:cubicBezTo>
                  <a:pt x="3210722" y="2584314"/>
                  <a:pt x="3212566" y="2587236"/>
                  <a:pt x="3212566" y="2592541"/>
                </a:cubicBezTo>
                <a:cubicBezTo>
                  <a:pt x="3209598" y="2600813"/>
                  <a:pt x="3208115" y="2607422"/>
                  <a:pt x="3208115" y="2612368"/>
                </a:cubicBezTo>
                <a:lnTo>
                  <a:pt x="3210273" y="2622349"/>
                </a:lnTo>
                <a:cubicBezTo>
                  <a:pt x="3206676" y="2630441"/>
                  <a:pt x="3204113" y="2634487"/>
                  <a:pt x="3202585" y="2634487"/>
                </a:cubicBezTo>
                <a:lnTo>
                  <a:pt x="3198269" y="2633408"/>
                </a:lnTo>
                <a:cubicBezTo>
                  <a:pt x="3192694" y="2637005"/>
                  <a:pt x="3187884" y="2638803"/>
                  <a:pt x="3183837" y="2638803"/>
                </a:cubicBezTo>
                <a:cubicBezTo>
                  <a:pt x="3168461" y="2637545"/>
                  <a:pt x="3160774" y="2635342"/>
                  <a:pt x="3160774" y="2632195"/>
                </a:cubicBezTo>
                <a:cubicBezTo>
                  <a:pt x="3162212" y="2630756"/>
                  <a:pt x="3162932" y="2625990"/>
                  <a:pt x="3162932" y="2617898"/>
                </a:cubicBezTo>
                <a:lnTo>
                  <a:pt x="3164011" y="2617898"/>
                </a:lnTo>
                <a:cubicBezTo>
                  <a:pt x="3163651" y="2614211"/>
                  <a:pt x="3161448" y="2612368"/>
                  <a:pt x="3157402" y="2612368"/>
                </a:cubicBezTo>
                <a:lnTo>
                  <a:pt x="3140947" y="2617898"/>
                </a:lnTo>
                <a:cubicBezTo>
                  <a:pt x="3139418" y="2618077"/>
                  <a:pt x="3138294" y="2620640"/>
                  <a:pt x="3137575" y="2625585"/>
                </a:cubicBezTo>
                <a:lnTo>
                  <a:pt x="3138654" y="2638803"/>
                </a:lnTo>
                <a:lnTo>
                  <a:pt x="3135417" y="2641096"/>
                </a:lnTo>
                <a:lnTo>
                  <a:pt x="3130966" y="2637725"/>
                </a:lnTo>
                <a:lnTo>
                  <a:pt x="3126650" y="2644333"/>
                </a:lnTo>
                <a:lnTo>
                  <a:pt x="3117748" y="2644333"/>
                </a:lnTo>
                <a:lnTo>
                  <a:pt x="3116669" y="2643254"/>
                </a:lnTo>
                <a:lnTo>
                  <a:pt x="3115590" y="2644333"/>
                </a:lnTo>
                <a:lnTo>
                  <a:pt x="3114511" y="2644333"/>
                </a:lnTo>
                <a:cubicBezTo>
                  <a:pt x="3102013" y="2644333"/>
                  <a:pt x="3095764" y="2642130"/>
                  <a:pt x="3095764" y="2637725"/>
                </a:cubicBezTo>
                <a:lnTo>
                  <a:pt x="3096843" y="2627879"/>
                </a:lnTo>
                <a:lnTo>
                  <a:pt x="3095764" y="2626799"/>
                </a:lnTo>
                <a:lnTo>
                  <a:pt x="3095764" y="2625585"/>
                </a:lnTo>
                <a:lnTo>
                  <a:pt x="3096843" y="2622349"/>
                </a:lnTo>
                <a:lnTo>
                  <a:pt x="3095764" y="2614661"/>
                </a:lnTo>
                <a:cubicBezTo>
                  <a:pt x="3098731" y="2609715"/>
                  <a:pt x="3100214" y="2605309"/>
                  <a:pt x="3100214" y="2601443"/>
                </a:cubicBezTo>
                <a:cubicBezTo>
                  <a:pt x="3097247" y="2596497"/>
                  <a:pt x="3095764" y="2592451"/>
                  <a:pt x="3095764" y="2589304"/>
                </a:cubicBezTo>
                <a:lnTo>
                  <a:pt x="3096843" y="2582695"/>
                </a:lnTo>
                <a:lnTo>
                  <a:pt x="3093471" y="2566105"/>
                </a:lnTo>
                <a:lnTo>
                  <a:pt x="3095764" y="2559497"/>
                </a:lnTo>
                <a:lnTo>
                  <a:pt x="3095764" y="2546279"/>
                </a:lnTo>
                <a:lnTo>
                  <a:pt x="3097922" y="2543042"/>
                </a:lnTo>
                <a:lnTo>
                  <a:pt x="3097922" y="2541963"/>
                </a:lnTo>
                <a:cubicBezTo>
                  <a:pt x="3095583" y="2539535"/>
                  <a:pt x="3093381" y="2534005"/>
                  <a:pt x="3091313" y="2525373"/>
                </a:cubicBezTo>
                <a:lnTo>
                  <a:pt x="3094685" y="2522136"/>
                </a:lnTo>
                <a:lnTo>
                  <a:pt x="3111139" y="2524294"/>
                </a:lnTo>
                <a:lnTo>
                  <a:pt x="3114511" y="2523215"/>
                </a:lnTo>
                <a:cubicBezTo>
                  <a:pt x="3121795" y="2529959"/>
                  <a:pt x="3127639" y="2534005"/>
                  <a:pt x="3132045" y="2535354"/>
                </a:cubicBezTo>
                <a:lnTo>
                  <a:pt x="3136496" y="2534140"/>
                </a:lnTo>
                <a:cubicBezTo>
                  <a:pt x="3141261" y="2534140"/>
                  <a:pt x="3147870" y="2535624"/>
                  <a:pt x="3156323" y="2538591"/>
                </a:cubicBezTo>
                <a:cubicBezTo>
                  <a:pt x="3173227" y="2526812"/>
                  <a:pt x="3182803" y="2520922"/>
                  <a:pt x="3185051" y="2520922"/>
                </a:cubicBezTo>
                <a:close/>
                <a:moveTo>
                  <a:pt x="3070407" y="2520922"/>
                </a:moveTo>
                <a:lnTo>
                  <a:pt x="3065956" y="2525373"/>
                </a:lnTo>
                <a:lnTo>
                  <a:pt x="3068249" y="2525373"/>
                </a:lnTo>
                <a:lnTo>
                  <a:pt x="3077016" y="2523215"/>
                </a:lnTo>
                <a:lnTo>
                  <a:pt x="3074858" y="2520922"/>
                </a:lnTo>
                <a:close/>
                <a:moveTo>
                  <a:pt x="3697834" y="2519438"/>
                </a:moveTo>
                <a:lnTo>
                  <a:pt x="3696755" y="2520517"/>
                </a:lnTo>
                <a:lnTo>
                  <a:pt x="3696755" y="2522675"/>
                </a:lnTo>
                <a:lnTo>
                  <a:pt x="3697834" y="2522675"/>
                </a:lnTo>
                <a:lnTo>
                  <a:pt x="3699857" y="2520517"/>
                </a:lnTo>
                <a:lnTo>
                  <a:pt x="3698913" y="2519438"/>
                </a:lnTo>
                <a:close/>
                <a:moveTo>
                  <a:pt x="3254377" y="2518764"/>
                </a:moveTo>
                <a:lnTo>
                  <a:pt x="3252219" y="2520922"/>
                </a:lnTo>
                <a:lnTo>
                  <a:pt x="3252219" y="2524294"/>
                </a:lnTo>
                <a:lnTo>
                  <a:pt x="3256670" y="2520922"/>
                </a:lnTo>
                <a:close/>
                <a:moveTo>
                  <a:pt x="5109854" y="2517011"/>
                </a:moveTo>
                <a:lnTo>
                  <a:pt x="5109854" y="2522406"/>
                </a:lnTo>
                <a:lnTo>
                  <a:pt x="5112012" y="2522406"/>
                </a:lnTo>
                <a:lnTo>
                  <a:pt x="5113091" y="2518090"/>
                </a:lnTo>
                <a:lnTo>
                  <a:pt x="5112012" y="2517011"/>
                </a:lnTo>
                <a:close/>
                <a:moveTo>
                  <a:pt x="6728858" y="2516336"/>
                </a:moveTo>
                <a:lnTo>
                  <a:pt x="6728858" y="2519573"/>
                </a:lnTo>
                <a:lnTo>
                  <a:pt x="6731016" y="2517415"/>
                </a:lnTo>
                <a:lnTo>
                  <a:pt x="6731016" y="2516336"/>
                </a:lnTo>
                <a:close/>
                <a:moveTo>
                  <a:pt x="5590941" y="2516336"/>
                </a:moveTo>
                <a:lnTo>
                  <a:pt x="5589862" y="2517415"/>
                </a:lnTo>
                <a:lnTo>
                  <a:pt x="5589862" y="2522675"/>
                </a:lnTo>
                <a:lnTo>
                  <a:pt x="5594178" y="2522675"/>
                </a:lnTo>
                <a:lnTo>
                  <a:pt x="5594178" y="2517415"/>
                </a:lnTo>
                <a:close/>
                <a:moveTo>
                  <a:pt x="8788267" y="2515662"/>
                </a:moveTo>
                <a:cubicBezTo>
                  <a:pt x="8796359" y="2515662"/>
                  <a:pt x="8806745" y="2526048"/>
                  <a:pt x="8819423" y="2546818"/>
                </a:cubicBezTo>
                <a:lnTo>
                  <a:pt x="8820502" y="2551134"/>
                </a:lnTo>
                <a:lnTo>
                  <a:pt x="8817265" y="2553292"/>
                </a:lnTo>
                <a:cubicBezTo>
                  <a:pt x="8813488" y="2553292"/>
                  <a:pt x="8810252" y="2552213"/>
                  <a:pt x="8807554" y="2550055"/>
                </a:cubicBezTo>
                <a:lnTo>
                  <a:pt x="8806475" y="2550055"/>
                </a:lnTo>
                <a:lnTo>
                  <a:pt x="8797978" y="2552213"/>
                </a:lnTo>
                <a:lnTo>
                  <a:pt x="8774240" y="2552213"/>
                </a:lnTo>
                <a:lnTo>
                  <a:pt x="8769924" y="2553292"/>
                </a:lnTo>
                <a:cubicBezTo>
                  <a:pt x="8762101" y="2551134"/>
                  <a:pt x="8758190" y="2548976"/>
                  <a:pt x="8758190" y="2546818"/>
                </a:cubicBezTo>
                <a:lnTo>
                  <a:pt x="8757111" y="2546818"/>
                </a:lnTo>
                <a:cubicBezTo>
                  <a:pt x="8757111" y="2550415"/>
                  <a:pt x="8756391" y="2552213"/>
                  <a:pt x="8754953" y="2552213"/>
                </a:cubicBezTo>
                <a:lnTo>
                  <a:pt x="8745242" y="2552213"/>
                </a:lnTo>
                <a:cubicBezTo>
                  <a:pt x="8740026" y="2552213"/>
                  <a:pt x="8737149" y="2551134"/>
                  <a:pt x="8736610" y="2548976"/>
                </a:cubicBezTo>
                <a:lnTo>
                  <a:pt x="8736610" y="2545739"/>
                </a:lnTo>
                <a:cubicBezTo>
                  <a:pt x="8736610" y="2543581"/>
                  <a:pt x="8742724" y="2542502"/>
                  <a:pt x="8754953" y="2542502"/>
                </a:cubicBezTo>
                <a:lnTo>
                  <a:pt x="8757111" y="2544660"/>
                </a:lnTo>
                <a:cubicBezTo>
                  <a:pt x="8757111" y="2543581"/>
                  <a:pt x="8760662" y="2542143"/>
                  <a:pt x="8767766" y="2540344"/>
                </a:cubicBezTo>
                <a:cubicBezTo>
                  <a:pt x="8777117" y="2532342"/>
                  <a:pt x="8781793" y="2525193"/>
                  <a:pt x="8781793" y="2518899"/>
                </a:cubicBezTo>
                <a:close/>
                <a:moveTo>
                  <a:pt x="9262340" y="2514988"/>
                </a:moveTo>
                <a:lnTo>
                  <a:pt x="9262340" y="2516067"/>
                </a:lnTo>
                <a:lnTo>
                  <a:pt x="9264498" y="2518225"/>
                </a:lnTo>
                <a:lnTo>
                  <a:pt x="9264498" y="2517146"/>
                </a:lnTo>
                <a:close/>
                <a:moveTo>
                  <a:pt x="7718732" y="2514313"/>
                </a:moveTo>
                <a:cubicBezTo>
                  <a:pt x="7700569" y="2514313"/>
                  <a:pt x="7691487" y="2516157"/>
                  <a:pt x="7691487" y="2519843"/>
                </a:cubicBezTo>
                <a:cubicBezTo>
                  <a:pt x="7689599" y="2528205"/>
                  <a:pt x="7685957" y="2534724"/>
                  <a:pt x="7680562" y="2539400"/>
                </a:cubicBezTo>
                <a:lnTo>
                  <a:pt x="7680562" y="2548167"/>
                </a:lnTo>
                <a:cubicBezTo>
                  <a:pt x="7680562" y="2551764"/>
                  <a:pt x="7678359" y="2553562"/>
                  <a:pt x="7673953" y="2553562"/>
                </a:cubicBezTo>
                <a:lnTo>
                  <a:pt x="7673953" y="2554641"/>
                </a:lnTo>
                <a:cubicBezTo>
                  <a:pt x="7676921" y="2554641"/>
                  <a:pt x="7678404" y="2555360"/>
                  <a:pt x="7678404" y="2556799"/>
                </a:cubicBezTo>
                <a:lnTo>
                  <a:pt x="7678404" y="2562329"/>
                </a:lnTo>
                <a:lnTo>
                  <a:pt x="7685957" y="2562329"/>
                </a:lnTo>
                <a:cubicBezTo>
                  <a:pt x="7689104" y="2559721"/>
                  <a:pt x="7693465" y="2558238"/>
                  <a:pt x="7699040" y="2557878"/>
                </a:cubicBezTo>
                <a:cubicBezTo>
                  <a:pt x="7700659" y="2557878"/>
                  <a:pt x="7705739" y="2561520"/>
                  <a:pt x="7714281" y="2568803"/>
                </a:cubicBezTo>
                <a:cubicBezTo>
                  <a:pt x="7729567" y="2575007"/>
                  <a:pt x="7737210" y="2583010"/>
                  <a:pt x="7737210" y="2592811"/>
                </a:cubicBezTo>
                <a:lnTo>
                  <a:pt x="7739368" y="2592811"/>
                </a:lnTo>
                <a:lnTo>
                  <a:pt x="7738289" y="2587281"/>
                </a:lnTo>
                <a:cubicBezTo>
                  <a:pt x="7742605" y="2583504"/>
                  <a:pt x="7744763" y="2580627"/>
                  <a:pt x="7744763" y="2578649"/>
                </a:cubicBezTo>
                <a:lnTo>
                  <a:pt x="7740447" y="2556799"/>
                </a:lnTo>
                <a:lnTo>
                  <a:pt x="7742605" y="2552483"/>
                </a:lnTo>
                <a:lnTo>
                  <a:pt x="7738289" y="2523080"/>
                </a:lnTo>
                <a:lnTo>
                  <a:pt x="7740447" y="2515392"/>
                </a:lnTo>
                <a:lnTo>
                  <a:pt x="7739368" y="2514313"/>
                </a:lnTo>
                <a:lnTo>
                  <a:pt x="7738289" y="2515392"/>
                </a:lnTo>
                <a:lnTo>
                  <a:pt x="7737210" y="2515392"/>
                </a:lnTo>
                <a:close/>
                <a:moveTo>
                  <a:pt x="1240693" y="2513639"/>
                </a:moveTo>
                <a:lnTo>
                  <a:pt x="1248381" y="2513639"/>
                </a:lnTo>
                <a:cubicBezTo>
                  <a:pt x="1262407" y="2523530"/>
                  <a:pt x="1269421" y="2530993"/>
                  <a:pt x="1269421" y="2536028"/>
                </a:cubicBezTo>
                <a:cubicBezTo>
                  <a:pt x="1274188" y="2536028"/>
                  <a:pt x="1277109" y="2539355"/>
                  <a:pt x="1278188" y="2546009"/>
                </a:cubicBezTo>
                <a:lnTo>
                  <a:pt x="1278188" y="2547223"/>
                </a:lnTo>
                <a:cubicBezTo>
                  <a:pt x="1276749" y="2550190"/>
                  <a:pt x="1274547" y="2551674"/>
                  <a:pt x="1271580" y="2551674"/>
                </a:cubicBezTo>
                <a:lnTo>
                  <a:pt x="1231926" y="2546009"/>
                </a:lnTo>
                <a:lnTo>
                  <a:pt x="1230711" y="2547223"/>
                </a:lnTo>
                <a:lnTo>
                  <a:pt x="1229632" y="2547223"/>
                </a:lnTo>
                <a:lnTo>
                  <a:pt x="1229632" y="2542772"/>
                </a:lnTo>
                <a:lnTo>
                  <a:pt x="1228554" y="2542772"/>
                </a:lnTo>
                <a:cubicBezTo>
                  <a:pt x="1228554" y="2547538"/>
                  <a:pt x="1227430" y="2550145"/>
                  <a:pt x="1225182" y="2550595"/>
                </a:cubicBezTo>
                <a:lnTo>
                  <a:pt x="1219788" y="2550595"/>
                </a:lnTo>
                <a:lnTo>
                  <a:pt x="1213179" y="2548302"/>
                </a:lnTo>
                <a:lnTo>
                  <a:pt x="1207649" y="2550595"/>
                </a:lnTo>
                <a:lnTo>
                  <a:pt x="1203198" y="2547223"/>
                </a:lnTo>
                <a:cubicBezTo>
                  <a:pt x="1203198" y="2545694"/>
                  <a:pt x="1206119" y="2544570"/>
                  <a:pt x="1211964" y="2543851"/>
                </a:cubicBezTo>
                <a:cubicBezTo>
                  <a:pt x="1221765" y="2532072"/>
                  <a:pt x="1231342" y="2522001"/>
                  <a:pt x="1240693" y="2513639"/>
                </a:cubicBezTo>
                <a:close/>
                <a:moveTo>
                  <a:pt x="8293153" y="2512290"/>
                </a:moveTo>
                <a:lnTo>
                  <a:pt x="8290995" y="2514448"/>
                </a:lnTo>
                <a:lnTo>
                  <a:pt x="8290995" y="2516606"/>
                </a:lnTo>
                <a:lnTo>
                  <a:pt x="8294232" y="2516606"/>
                </a:lnTo>
                <a:lnTo>
                  <a:pt x="8295311" y="2513369"/>
                </a:lnTo>
                <a:lnTo>
                  <a:pt x="8294232" y="2512290"/>
                </a:lnTo>
                <a:close/>
                <a:moveTo>
                  <a:pt x="8131032" y="2511211"/>
                </a:moveTo>
                <a:lnTo>
                  <a:pt x="8122400" y="2516606"/>
                </a:lnTo>
                <a:lnTo>
                  <a:pt x="8120242" y="2516606"/>
                </a:lnTo>
                <a:lnTo>
                  <a:pt x="8117005" y="2514448"/>
                </a:lnTo>
                <a:lnTo>
                  <a:pt x="8107294" y="2514448"/>
                </a:lnTo>
                <a:lnTo>
                  <a:pt x="8106215" y="2517685"/>
                </a:lnTo>
                <a:lnTo>
                  <a:pt x="8109452" y="2525238"/>
                </a:lnTo>
                <a:lnTo>
                  <a:pt x="8109452" y="2533870"/>
                </a:lnTo>
                <a:lnTo>
                  <a:pt x="8107294" y="2537107"/>
                </a:lnTo>
                <a:lnTo>
                  <a:pt x="8108373" y="2541289"/>
                </a:lnTo>
                <a:lnTo>
                  <a:pt x="8107294" y="2545605"/>
                </a:lnTo>
                <a:lnTo>
                  <a:pt x="8109452" y="2557473"/>
                </a:lnTo>
                <a:lnTo>
                  <a:pt x="8108373" y="2561789"/>
                </a:lnTo>
                <a:cubicBezTo>
                  <a:pt x="8108373" y="2571051"/>
                  <a:pt x="8110172" y="2575682"/>
                  <a:pt x="8113768" y="2575682"/>
                </a:cubicBezTo>
                <a:lnTo>
                  <a:pt x="8121321" y="2579998"/>
                </a:lnTo>
                <a:cubicBezTo>
                  <a:pt x="8127076" y="2579998"/>
                  <a:pt x="8129953" y="2577480"/>
                  <a:pt x="8129953" y="2572445"/>
                </a:cubicBezTo>
                <a:lnTo>
                  <a:pt x="8129953" y="2540209"/>
                </a:lnTo>
                <a:lnTo>
                  <a:pt x="8134134" y="2534949"/>
                </a:lnTo>
                <a:lnTo>
                  <a:pt x="8128874" y="2529554"/>
                </a:lnTo>
                <a:cubicBezTo>
                  <a:pt x="8128874" y="2521462"/>
                  <a:pt x="8130988" y="2516786"/>
                  <a:pt x="8135214" y="2515527"/>
                </a:cubicBezTo>
                <a:cubicBezTo>
                  <a:pt x="8134494" y="2512650"/>
                  <a:pt x="8133101" y="2511211"/>
                  <a:pt x="8131032" y="2511211"/>
                </a:cubicBezTo>
                <a:close/>
                <a:moveTo>
                  <a:pt x="6653327" y="2510941"/>
                </a:moveTo>
                <a:lnTo>
                  <a:pt x="6653327" y="2512020"/>
                </a:lnTo>
                <a:lnTo>
                  <a:pt x="6655485" y="2512020"/>
                </a:lnTo>
                <a:lnTo>
                  <a:pt x="6655485" y="2510941"/>
                </a:lnTo>
                <a:close/>
                <a:moveTo>
                  <a:pt x="9273130" y="2509593"/>
                </a:moveTo>
                <a:lnTo>
                  <a:pt x="9273130" y="2511751"/>
                </a:lnTo>
                <a:lnTo>
                  <a:pt x="9275288" y="2511751"/>
                </a:lnTo>
                <a:lnTo>
                  <a:pt x="9275288" y="2509593"/>
                </a:lnTo>
                <a:close/>
                <a:moveTo>
                  <a:pt x="6254245" y="2506490"/>
                </a:moveTo>
                <a:cubicBezTo>
                  <a:pt x="6249120" y="2509278"/>
                  <a:pt x="6245118" y="2512470"/>
                  <a:pt x="6242241" y="2516067"/>
                </a:cubicBezTo>
                <a:lnTo>
                  <a:pt x="6236711" y="2514988"/>
                </a:lnTo>
                <a:lnTo>
                  <a:pt x="6235632" y="2516067"/>
                </a:lnTo>
                <a:lnTo>
                  <a:pt x="6235632" y="2520383"/>
                </a:lnTo>
                <a:cubicBezTo>
                  <a:pt x="6238779" y="2520383"/>
                  <a:pt x="6241701" y="2521821"/>
                  <a:pt x="6244399" y="2524699"/>
                </a:cubicBezTo>
                <a:lnTo>
                  <a:pt x="6248715" y="2525778"/>
                </a:lnTo>
                <a:lnTo>
                  <a:pt x="6249929" y="2525778"/>
                </a:lnTo>
                <a:cubicBezTo>
                  <a:pt x="6249929" y="2522001"/>
                  <a:pt x="6253166" y="2517326"/>
                  <a:pt x="6259640" y="2511751"/>
                </a:cubicBezTo>
                <a:lnTo>
                  <a:pt x="6259640" y="2510672"/>
                </a:lnTo>
                <a:lnTo>
                  <a:pt x="6256403" y="2506490"/>
                </a:lnTo>
                <a:close/>
                <a:moveTo>
                  <a:pt x="2642598" y="2505802"/>
                </a:moveTo>
                <a:lnTo>
                  <a:pt x="2640440" y="2512276"/>
                </a:lnTo>
                <a:lnTo>
                  <a:pt x="2640440" y="2513355"/>
                </a:lnTo>
                <a:lnTo>
                  <a:pt x="2642598" y="2515513"/>
                </a:lnTo>
                <a:lnTo>
                  <a:pt x="2643677" y="2515513"/>
                </a:lnTo>
                <a:cubicBezTo>
                  <a:pt x="2646555" y="2514075"/>
                  <a:pt x="2647993" y="2512276"/>
                  <a:pt x="2647993" y="2510118"/>
                </a:cubicBezTo>
                <a:cubicBezTo>
                  <a:pt x="2647274" y="2507241"/>
                  <a:pt x="2645475" y="2505802"/>
                  <a:pt x="2642598" y="2505802"/>
                </a:cubicBezTo>
                <a:close/>
                <a:moveTo>
                  <a:pt x="5582444" y="2504602"/>
                </a:moveTo>
                <a:lnTo>
                  <a:pt x="5579207" y="2509862"/>
                </a:lnTo>
                <a:lnTo>
                  <a:pt x="5579207" y="2515257"/>
                </a:lnTo>
                <a:lnTo>
                  <a:pt x="5582444" y="2515257"/>
                </a:lnTo>
                <a:lnTo>
                  <a:pt x="5585681" y="2512020"/>
                </a:lnTo>
                <a:lnTo>
                  <a:pt x="5585681" y="2506760"/>
                </a:lnTo>
                <a:lnTo>
                  <a:pt x="5583523" y="2504602"/>
                </a:lnTo>
                <a:close/>
                <a:moveTo>
                  <a:pt x="721435" y="2504602"/>
                </a:moveTo>
                <a:lnTo>
                  <a:pt x="721435" y="2506760"/>
                </a:lnTo>
                <a:lnTo>
                  <a:pt x="724672" y="2506760"/>
                </a:lnTo>
                <a:lnTo>
                  <a:pt x="724672" y="2505681"/>
                </a:lnTo>
                <a:close/>
                <a:moveTo>
                  <a:pt x="3656157" y="2503523"/>
                </a:moveTo>
                <a:lnTo>
                  <a:pt x="3651976" y="2506760"/>
                </a:lnTo>
                <a:lnTo>
                  <a:pt x="3644423" y="2506760"/>
                </a:lnTo>
                <a:lnTo>
                  <a:pt x="3638084" y="2504602"/>
                </a:lnTo>
                <a:lnTo>
                  <a:pt x="3633768" y="2506760"/>
                </a:lnTo>
                <a:lnTo>
                  <a:pt x="3635926" y="2524699"/>
                </a:lnTo>
                <a:lnTo>
                  <a:pt x="3632689" y="2530094"/>
                </a:lnTo>
                <a:lnTo>
                  <a:pt x="3632689" y="2539535"/>
                </a:lnTo>
                <a:lnTo>
                  <a:pt x="3627429" y="2538591"/>
                </a:lnTo>
                <a:lnTo>
                  <a:pt x="3625271" y="2540614"/>
                </a:lnTo>
                <a:cubicBezTo>
                  <a:pt x="3630936" y="2542952"/>
                  <a:pt x="3633768" y="2546863"/>
                  <a:pt x="3633768" y="2552348"/>
                </a:cubicBezTo>
                <a:lnTo>
                  <a:pt x="3633768" y="2553292"/>
                </a:lnTo>
                <a:cubicBezTo>
                  <a:pt x="3633768" y="2555450"/>
                  <a:pt x="3632329" y="2556529"/>
                  <a:pt x="3629452" y="2556529"/>
                </a:cubicBezTo>
                <a:lnTo>
                  <a:pt x="3629452" y="2557608"/>
                </a:lnTo>
                <a:cubicBezTo>
                  <a:pt x="3632329" y="2557608"/>
                  <a:pt x="3633768" y="2558328"/>
                  <a:pt x="3633768" y="2559766"/>
                </a:cubicBezTo>
                <a:lnTo>
                  <a:pt x="3633768" y="2567184"/>
                </a:lnTo>
                <a:lnTo>
                  <a:pt x="3632689" y="2571366"/>
                </a:lnTo>
                <a:lnTo>
                  <a:pt x="3633768" y="2574603"/>
                </a:lnTo>
                <a:lnTo>
                  <a:pt x="3652920" y="2570287"/>
                </a:lnTo>
                <a:lnTo>
                  <a:pt x="3662631" y="2573524"/>
                </a:lnTo>
                <a:lnTo>
                  <a:pt x="3674365" y="2573524"/>
                </a:lnTo>
                <a:lnTo>
                  <a:pt x="3674365" y="2571366"/>
                </a:lnTo>
                <a:lnTo>
                  <a:pt x="3675444" y="2571366"/>
                </a:lnTo>
                <a:lnTo>
                  <a:pt x="3674365" y="2563947"/>
                </a:lnTo>
                <a:lnTo>
                  <a:pt x="3674365" y="2530094"/>
                </a:lnTo>
                <a:lnTo>
                  <a:pt x="3675444" y="2520517"/>
                </a:lnTo>
                <a:lnTo>
                  <a:pt x="3673286" y="2516336"/>
                </a:lnTo>
                <a:lnTo>
                  <a:pt x="3674365" y="2510941"/>
                </a:lnTo>
                <a:lnTo>
                  <a:pt x="3674365" y="2507839"/>
                </a:lnTo>
                <a:cubicBezTo>
                  <a:pt x="3674365" y="2505861"/>
                  <a:pt x="3670813" y="2504423"/>
                  <a:pt x="3663710" y="2503523"/>
                </a:cubicBezTo>
                <a:close/>
                <a:moveTo>
                  <a:pt x="2741327" y="2502565"/>
                </a:moveTo>
                <a:lnTo>
                  <a:pt x="2741327" y="2505802"/>
                </a:lnTo>
                <a:lnTo>
                  <a:pt x="2743487" y="2507960"/>
                </a:lnTo>
                <a:lnTo>
                  <a:pt x="2744565" y="2507960"/>
                </a:lnTo>
                <a:lnTo>
                  <a:pt x="2746722" y="2505802"/>
                </a:lnTo>
                <a:lnTo>
                  <a:pt x="2745643" y="2502565"/>
                </a:lnTo>
                <a:close/>
                <a:moveTo>
                  <a:pt x="2075140" y="2501635"/>
                </a:moveTo>
                <a:lnTo>
                  <a:pt x="2075140" y="2502714"/>
                </a:lnTo>
                <a:lnTo>
                  <a:pt x="2079456" y="2502714"/>
                </a:lnTo>
                <a:lnTo>
                  <a:pt x="2079456" y="2501635"/>
                </a:lnTo>
                <a:close/>
                <a:moveTo>
                  <a:pt x="720356" y="2501365"/>
                </a:moveTo>
                <a:lnTo>
                  <a:pt x="720356" y="2503523"/>
                </a:lnTo>
                <a:lnTo>
                  <a:pt x="721435" y="2503523"/>
                </a:lnTo>
                <a:lnTo>
                  <a:pt x="721435" y="2501365"/>
                </a:lnTo>
                <a:close/>
                <a:moveTo>
                  <a:pt x="4124431" y="2500556"/>
                </a:moveTo>
                <a:lnTo>
                  <a:pt x="4135356" y="2501635"/>
                </a:lnTo>
                <a:lnTo>
                  <a:pt x="4145067" y="2500556"/>
                </a:lnTo>
                <a:lnTo>
                  <a:pt x="4152620" y="2507030"/>
                </a:lnTo>
                <a:lnTo>
                  <a:pt x="4153699" y="2507030"/>
                </a:lnTo>
                <a:lnTo>
                  <a:pt x="4159094" y="2505951"/>
                </a:lnTo>
                <a:lnTo>
                  <a:pt x="4160173" y="2507030"/>
                </a:lnTo>
                <a:lnTo>
                  <a:pt x="4160173" y="2508109"/>
                </a:lnTo>
                <a:cubicBezTo>
                  <a:pt x="4160173" y="2510806"/>
                  <a:pt x="4157655" y="2515842"/>
                  <a:pt x="4152620" y="2523215"/>
                </a:cubicBezTo>
                <a:lnTo>
                  <a:pt x="4154778" y="2535219"/>
                </a:lnTo>
                <a:lnTo>
                  <a:pt x="4152620" y="2548167"/>
                </a:lnTo>
                <a:cubicBezTo>
                  <a:pt x="4154778" y="2551764"/>
                  <a:pt x="4155857" y="2555360"/>
                  <a:pt x="4155857" y="2558957"/>
                </a:cubicBezTo>
                <a:lnTo>
                  <a:pt x="4155857" y="2567724"/>
                </a:lnTo>
                <a:lnTo>
                  <a:pt x="4154778" y="2577435"/>
                </a:lnTo>
                <a:lnTo>
                  <a:pt x="4156936" y="2586067"/>
                </a:lnTo>
                <a:cubicBezTo>
                  <a:pt x="4156216" y="2603241"/>
                  <a:pt x="4154418" y="2616594"/>
                  <a:pt x="4151541" y="2626125"/>
                </a:cubicBezTo>
                <a:cubicBezTo>
                  <a:pt x="4151541" y="2639882"/>
                  <a:pt x="4154058" y="2646761"/>
                  <a:pt x="4159094" y="2646761"/>
                </a:cubicBezTo>
                <a:lnTo>
                  <a:pt x="4162466" y="2647840"/>
                </a:lnTo>
                <a:lnTo>
                  <a:pt x="4174335" y="2642445"/>
                </a:lnTo>
                <a:lnTo>
                  <a:pt x="4200366" y="2644603"/>
                </a:lnTo>
                <a:cubicBezTo>
                  <a:pt x="4200366" y="2643524"/>
                  <a:pt x="4203962" y="2641366"/>
                  <a:pt x="4211156" y="2638129"/>
                </a:cubicBezTo>
                <a:cubicBezTo>
                  <a:pt x="4211156" y="2632644"/>
                  <a:pt x="4215831" y="2625046"/>
                  <a:pt x="4225183" y="2615335"/>
                </a:cubicBezTo>
                <a:lnTo>
                  <a:pt x="4224104" y="2614256"/>
                </a:lnTo>
                <a:lnTo>
                  <a:pt x="4224104" y="2612098"/>
                </a:lnTo>
                <a:lnTo>
                  <a:pt x="4227341" y="2608861"/>
                </a:lnTo>
                <a:lnTo>
                  <a:pt x="4227341" y="2612098"/>
                </a:lnTo>
                <a:lnTo>
                  <a:pt x="4226262" y="2613177"/>
                </a:lnTo>
                <a:lnTo>
                  <a:pt x="4226262" y="2614256"/>
                </a:lnTo>
                <a:lnTo>
                  <a:pt x="4229499" y="2615335"/>
                </a:lnTo>
                <a:lnTo>
                  <a:pt x="4228420" y="2622888"/>
                </a:lnTo>
                <a:cubicBezTo>
                  <a:pt x="4229679" y="2622888"/>
                  <a:pt x="4232601" y="2627204"/>
                  <a:pt x="4237187" y="2635836"/>
                </a:cubicBezTo>
                <a:cubicBezTo>
                  <a:pt x="4245099" y="2637365"/>
                  <a:pt x="4249056" y="2639927"/>
                  <a:pt x="4249056" y="2643524"/>
                </a:cubicBezTo>
                <a:cubicBezTo>
                  <a:pt x="4249056" y="2658270"/>
                  <a:pt x="4243256" y="2671623"/>
                  <a:pt x="4231657" y="2683582"/>
                </a:cubicBezTo>
                <a:lnTo>
                  <a:pt x="4211156" y="2690056"/>
                </a:lnTo>
                <a:lnTo>
                  <a:pt x="4210077" y="2690056"/>
                </a:lnTo>
                <a:lnTo>
                  <a:pt x="4199287" y="2687898"/>
                </a:lnTo>
                <a:lnTo>
                  <a:pt x="4192678" y="2687898"/>
                </a:lnTo>
                <a:lnTo>
                  <a:pt x="4179730" y="2691135"/>
                </a:lnTo>
                <a:lnTo>
                  <a:pt x="4177572" y="2687898"/>
                </a:lnTo>
                <a:lnTo>
                  <a:pt x="4179730" y="2684661"/>
                </a:lnTo>
                <a:lnTo>
                  <a:pt x="4176493" y="2682503"/>
                </a:lnTo>
                <a:cubicBezTo>
                  <a:pt x="4175054" y="2682503"/>
                  <a:pt x="4174335" y="2683941"/>
                  <a:pt x="4174335" y="2686819"/>
                </a:cubicBezTo>
                <a:lnTo>
                  <a:pt x="4173256" y="2687898"/>
                </a:lnTo>
                <a:lnTo>
                  <a:pt x="4171098" y="2687898"/>
                </a:lnTo>
                <a:lnTo>
                  <a:pt x="4166782" y="2686819"/>
                </a:lnTo>
                <a:lnTo>
                  <a:pt x="4163545" y="2687898"/>
                </a:lnTo>
                <a:cubicBezTo>
                  <a:pt x="4156801" y="2687538"/>
                  <a:pt x="4152440" y="2686459"/>
                  <a:pt x="4150462" y="2684661"/>
                </a:cubicBezTo>
                <a:cubicBezTo>
                  <a:pt x="4147764" y="2686819"/>
                  <a:pt x="4142729" y="2687898"/>
                  <a:pt x="4135356" y="2687898"/>
                </a:cubicBezTo>
                <a:lnTo>
                  <a:pt x="4128882" y="2687898"/>
                </a:lnTo>
                <a:cubicBezTo>
                  <a:pt x="4121778" y="2687898"/>
                  <a:pt x="4116698" y="2684301"/>
                  <a:pt x="4113641" y="2677108"/>
                </a:cubicBezTo>
                <a:lnTo>
                  <a:pt x="4114720" y="2672657"/>
                </a:lnTo>
                <a:cubicBezTo>
                  <a:pt x="4111663" y="2671398"/>
                  <a:pt x="4108785" y="2662406"/>
                  <a:pt x="4106088" y="2645682"/>
                </a:cubicBezTo>
                <a:cubicBezTo>
                  <a:pt x="4107167" y="2639927"/>
                  <a:pt x="4109325" y="2637050"/>
                  <a:pt x="4112562" y="2637050"/>
                </a:cubicBezTo>
                <a:lnTo>
                  <a:pt x="4112562" y="2632599"/>
                </a:lnTo>
                <a:cubicBezTo>
                  <a:pt x="4112562" y="2631520"/>
                  <a:pt x="4111123" y="2630441"/>
                  <a:pt x="4108246" y="2629362"/>
                </a:cubicBezTo>
                <a:lnTo>
                  <a:pt x="4107167" y="2628283"/>
                </a:lnTo>
                <a:lnTo>
                  <a:pt x="4107167" y="2614256"/>
                </a:lnTo>
                <a:lnTo>
                  <a:pt x="4108246" y="2583909"/>
                </a:lnTo>
                <a:cubicBezTo>
                  <a:pt x="4107526" y="2578514"/>
                  <a:pt x="4106088" y="2574557"/>
                  <a:pt x="4103930" y="2572040"/>
                </a:cubicBezTo>
                <a:lnTo>
                  <a:pt x="4103930" y="2567724"/>
                </a:lnTo>
                <a:lnTo>
                  <a:pt x="4107167" y="2550325"/>
                </a:lnTo>
                <a:lnTo>
                  <a:pt x="4106088" y="2541693"/>
                </a:lnTo>
                <a:lnTo>
                  <a:pt x="4107167" y="2517820"/>
                </a:lnTo>
                <a:lnTo>
                  <a:pt x="4107167" y="2512425"/>
                </a:lnTo>
                <a:lnTo>
                  <a:pt x="4106088" y="2504872"/>
                </a:lnTo>
                <a:lnTo>
                  <a:pt x="4112562" y="2504872"/>
                </a:lnTo>
                <a:close/>
                <a:moveTo>
                  <a:pt x="7669637" y="2500151"/>
                </a:moveTo>
                <a:lnTo>
                  <a:pt x="7669637" y="2503523"/>
                </a:lnTo>
                <a:lnTo>
                  <a:pt x="7671795" y="2503523"/>
                </a:lnTo>
                <a:lnTo>
                  <a:pt x="7671795" y="2500151"/>
                </a:lnTo>
                <a:close/>
                <a:moveTo>
                  <a:pt x="1710585" y="2498128"/>
                </a:moveTo>
                <a:lnTo>
                  <a:pt x="1711666" y="2498128"/>
                </a:lnTo>
                <a:cubicBezTo>
                  <a:pt x="1717599" y="2503523"/>
                  <a:pt x="1721960" y="2506221"/>
                  <a:pt x="1724747" y="2506221"/>
                </a:cubicBezTo>
                <a:cubicBezTo>
                  <a:pt x="1728344" y="2511166"/>
                  <a:pt x="1732300" y="2513639"/>
                  <a:pt x="1736616" y="2513639"/>
                </a:cubicBezTo>
                <a:cubicBezTo>
                  <a:pt x="1741743" y="2513639"/>
                  <a:pt x="1746103" y="2516336"/>
                  <a:pt x="1749699" y="2521731"/>
                </a:cubicBezTo>
                <a:lnTo>
                  <a:pt x="1749699" y="2523754"/>
                </a:lnTo>
                <a:lnTo>
                  <a:pt x="1748620" y="2524429"/>
                </a:lnTo>
                <a:lnTo>
                  <a:pt x="1748620" y="2525103"/>
                </a:lnTo>
                <a:lnTo>
                  <a:pt x="1739853" y="2524429"/>
                </a:lnTo>
                <a:lnTo>
                  <a:pt x="1726905" y="2525103"/>
                </a:lnTo>
                <a:lnTo>
                  <a:pt x="1720296" y="2523754"/>
                </a:lnTo>
                <a:lnTo>
                  <a:pt x="1711666" y="2523754"/>
                </a:lnTo>
                <a:lnTo>
                  <a:pt x="1696424" y="2526452"/>
                </a:lnTo>
                <a:lnTo>
                  <a:pt x="1684556" y="2525778"/>
                </a:lnTo>
                <a:lnTo>
                  <a:pt x="1681317" y="2525778"/>
                </a:lnTo>
                <a:cubicBezTo>
                  <a:pt x="1678530" y="2524429"/>
                  <a:pt x="1675966" y="2523754"/>
                  <a:pt x="1673630" y="2523754"/>
                </a:cubicBezTo>
                <a:lnTo>
                  <a:pt x="1671471" y="2523754"/>
                </a:lnTo>
                <a:cubicBezTo>
                  <a:pt x="1668775" y="2525553"/>
                  <a:pt x="1662973" y="2526452"/>
                  <a:pt x="1654073" y="2526452"/>
                </a:cubicBezTo>
                <a:lnTo>
                  <a:pt x="1628041" y="2523080"/>
                </a:lnTo>
                <a:cubicBezTo>
                  <a:pt x="1621388" y="2525328"/>
                  <a:pt x="1611632" y="2526452"/>
                  <a:pt x="1598774" y="2526452"/>
                </a:cubicBezTo>
                <a:lnTo>
                  <a:pt x="1588928" y="2524429"/>
                </a:lnTo>
                <a:lnTo>
                  <a:pt x="1584611" y="2525103"/>
                </a:lnTo>
                <a:lnTo>
                  <a:pt x="1580295" y="2524429"/>
                </a:lnTo>
                <a:lnTo>
                  <a:pt x="1570450" y="2526452"/>
                </a:lnTo>
                <a:lnTo>
                  <a:pt x="1562897" y="2526452"/>
                </a:lnTo>
                <a:lnTo>
                  <a:pt x="1558581" y="2523080"/>
                </a:lnTo>
                <a:lnTo>
                  <a:pt x="1558581" y="2521057"/>
                </a:lnTo>
                <a:cubicBezTo>
                  <a:pt x="1560738" y="2518809"/>
                  <a:pt x="1563256" y="2517685"/>
                  <a:pt x="1566134" y="2517685"/>
                </a:cubicBezTo>
                <a:lnTo>
                  <a:pt x="1575980" y="2520383"/>
                </a:lnTo>
                <a:lnTo>
                  <a:pt x="1590007" y="2517685"/>
                </a:lnTo>
                <a:lnTo>
                  <a:pt x="1595536" y="2517685"/>
                </a:lnTo>
                <a:lnTo>
                  <a:pt x="1608485" y="2519708"/>
                </a:lnTo>
                <a:lnTo>
                  <a:pt x="1611722" y="2519708"/>
                </a:lnTo>
                <a:lnTo>
                  <a:pt x="1624805" y="2517685"/>
                </a:lnTo>
                <a:lnTo>
                  <a:pt x="1630200" y="2517685"/>
                </a:lnTo>
                <a:lnTo>
                  <a:pt x="1641125" y="2519708"/>
                </a:lnTo>
                <a:lnTo>
                  <a:pt x="1647599" y="2519708"/>
                </a:lnTo>
                <a:lnTo>
                  <a:pt x="1658524" y="2518359"/>
                </a:lnTo>
                <a:lnTo>
                  <a:pt x="1670393" y="2520383"/>
                </a:lnTo>
                <a:cubicBezTo>
                  <a:pt x="1683790" y="2520383"/>
                  <a:pt x="1694670" y="2515662"/>
                  <a:pt x="1703033" y="2506221"/>
                </a:cubicBezTo>
                <a:close/>
                <a:moveTo>
                  <a:pt x="6591824" y="2497993"/>
                </a:moveTo>
                <a:lnTo>
                  <a:pt x="6591824" y="2501230"/>
                </a:lnTo>
                <a:lnTo>
                  <a:pt x="6592903" y="2501230"/>
                </a:lnTo>
                <a:lnTo>
                  <a:pt x="6592903" y="2497993"/>
                </a:lnTo>
                <a:close/>
                <a:moveTo>
                  <a:pt x="6559454" y="2497993"/>
                </a:moveTo>
                <a:lnTo>
                  <a:pt x="6577797" y="2509862"/>
                </a:lnTo>
                <a:cubicBezTo>
                  <a:pt x="6593263" y="2516696"/>
                  <a:pt x="6603693" y="2522451"/>
                  <a:pt x="6609088" y="2527126"/>
                </a:cubicBezTo>
                <a:lnTo>
                  <a:pt x="6608009" y="2528205"/>
                </a:lnTo>
                <a:lnTo>
                  <a:pt x="6608009" y="2529284"/>
                </a:lnTo>
                <a:lnTo>
                  <a:pt x="6609088" y="2530363"/>
                </a:lnTo>
                <a:lnTo>
                  <a:pt x="6610167" y="2529284"/>
                </a:lnTo>
                <a:lnTo>
                  <a:pt x="6615562" y="2529284"/>
                </a:lnTo>
                <a:lnTo>
                  <a:pt x="6652248" y="2549785"/>
                </a:lnTo>
                <a:lnTo>
                  <a:pt x="6653327" y="2550864"/>
                </a:lnTo>
                <a:cubicBezTo>
                  <a:pt x="6655306" y="2553382"/>
                  <a:pt x="6662139" y="2556979"/>
                  <a:pt x="6673828" y="2561654"/>
                </a:cubicBezTo>
                <a:lnTo>
                  <a:pt x="6673828" y="2563812"/>
                </a:lnTo>
                <a:lnTo>
                  <a:pt x="6672749" y="2564891"/>
                </a:lnTo>
                <a:lnTo>
                  <a:pt x="6672749" y="2565970"/>
                </a:lnTo>
                <a:lnTo>
                  <a:pt x="6673828" y="2567050"/>
                </a:lnTo>
                <a:lnTo>
                  <a:pt x="6674907" y="2567050"/>
                </a:lnTo>
                <a:lnTo>
                  <a:pt x="6675986" y="2563812"/>
                </a:lnTo>
                <a:lnTo>
                  <a:pt x="6679223" y="2564891"/>
                </a:lnTo>
                <a:lnTo>
                  <a:pt x="6716989" y="2544390"/>
                </a:lnTo>
                <a:cubicBezTo>
                  <a:pt x="6729757" y="2536478"/>
                  <a:pt x="6737310" y="2532521"/>
                  <a:pt x="6739648" y="2532521"/>
                </a:cubicBezTo>
                <a:lnTo>
                  <a:pt x="6739648" y="2534679"/>
                </a:lnTo>
                <a:lnTo>
                  <a:pt x="6740727" y="2534679"/>
                </a:lnTo>
                <a:lnTo>
                  <a:pt x="6740727" y="2532521"/>
                </a:lnTo>
                <a:lnTo>
                  <a:pt x="6739648" y="2532521"/>
                </a:lnTo>
                <a:cubicBezTo>
                  <a:pt x="6739648" y="2528026"/>
                  <a:pt x="6743964" y="2524069"/>
                  <a:pt x="6752596" y="2520652"/>
                </a:cubicBezTo>
                <a:lnTo>
                  <a:pt x="6756912" y="2521731"/>
                </a:lnTo>
                <a:cubicBezTo>
                  <a:pt x="6761767" y="2517415"/>
                  <a:pt x="6765364" y="2515257"/>
                  <a:pt x="6767702" y="2515257"/>
                </a:cubicBezTo>
                <a:lnTo>
                  <a:pt x="6767702" y="2516336"/>
                </a:lnTo>
                <a:lnTo>
                  <a:pt x="6768781" y="2519573"/>
                </a:lnTo>
                <a:lnTo>
                  <a:pt x="6772018" y="2518494"/>
                </a:lnTo>
                <a:cubicBezTo>
                  <a:pt x="6772018" y="2517056"/>
                  <a:pt x="6770939" y="2516336"/>
                  <a:pt x="6768781" y="2516336"/>
                </a:cubicBezTo>
                <a:lnTo>
                  <a:pt x="6768781" y="2513099"/>
                </a:lnTo>
                <a:cubicBezTo>
                  <a:pt x="6772917" y="2513099"/>
                  <a:pt x="6782988" y="2508064"/>
                  <a:pt x="6798993" y="2497993"/>
                </a:cubicBezTo>
                <a:lnTo>
                  <a:pt x="6801151" y="2500151"/>
                </a:lnTo>
                <a:lnTo>
                  <a:pt x="6801151" y="2517415"/>
                </a:lnTo>
                <a:cubicBezTo>
                  <a:pt x="6798274" y="2517415"/>
                  <a:pt x="6796835" y="2518135"/>
                  <a:pt x="6796835" y="2519573"/>
                </a:cubicBezTo>
                <a:lnTo>
                  <a:pt x="6800072" y="2527126"/>
                </a:lnTo>
                <a:lnTo>
                  <a:pt x="6798993" y="2527126"/>
                </a:lnTo>
                <a:lnTo>
                  <a:pt x="6765544" y="2546548"/>
                </a:lnTo>
                <a:cubicBezTo>
                  <a:pt x="6756372" y="2550145"/>
                  <a:pt x="6741986" y="2558058"/>
                  <a:pt x="6722384" y="2570287"/>
                </a:cubicBezTo>
                <a:cubicBezTo>
                  <a:pt x="6717528" y="2570826"/>
                  <a:pt x="6707817" y="2577300"/>
                  <a:pt x="6693251" y="2589709"/>
                </a:cubicBezTo>
                <a:lnTo>
                  <a:pt x="6678144" y="2596183"/>
                </a:lnTo>
                <a:cubicBezTo>
                  <a:pt x="6678144" y="2592586"/>
                  <a:pt x="6674188" y="2590788"/>
                  <a:pt x="6666275" y="2590788"/>
                </a:cubicBezTo>
                <a:cubicBezTo>
                  <a:pt x="6656205" y="2585033"/>
                  <a:pt x="6650090" y="2580717"/>
                  <a:pt x="6647932" y="2577840"/>
                </a:cubicBezTo>
                <a:lnTo>
                  <a:pt x="6619878" y="2562733"/>
                </a:lnTo>
                <a:cubicBezTo>
                  <a:pt x="6616821" y="2558597"/>
                  <a:pt x="6609628" y="2554641"/>
                  <a:pt x="6598298" y="2550864"/>
                </a:cubicBezTo>
                <a:cubicBezTo>
                  <a:pt x="6592903" y="2545829"/>
                  <a:pt x="6581754" y="2539355"/>
                  <a:pt x="6564849" y="2531442"/>
                </a:cubicBezTo>
                <a:cubicBezTo>
                  <a:pt x="6559094" y="2528745"/>
                  <a:pt x="6556217" y="2525508"/>
                  <a:pt x="6556217" y="2521731"/>
                </a:cubicBezTo>
                <a:lnTo>
                  <a:pt x="6556217" y="2508783"/>
                </a:lnTo>
                <a:lnTo>
                  <a:pt x="6554059" y="2508783"/>
                </a:lnTo>
                <a:lnTo>
                  <a:pt x="6554059" y="2506625"/>
                </a:lnTo>
                <a:lnTo>
                  <a:pt x="6555138" y="2506625"/>
                </a:lnTo>
                <a:lnTo>
                  <a:pt x="6556217" y="2507704"/>
                </a:lnTo>
                <a:lnTo>
                  <a:pt x="6557296" y="2507704"/>
                </a:lnTo>
                <a:lnTo>
                  <a:pt x="6558375" y="2503388"/>
                </a:lnTo>
                <a:lnTo>
                  <a:pt x="6557296" y="2502309"/>
                </a:lnTo>
                <a:lnTo>
                  <a:pt x="6557296" y="2500151"/>
                </a:lnTo>
                <a:close/>
                <a:moveTo>
                  <a:pt x="9237523" y="2497723"/>
                </a:moveTo>
                <a:lnTo>
                  <a:pt x="9239681" y="2497723"/>
                </a:lnTo>
                <a:lnTo>
                  <a:pt x="9237523" y="2499882"/>
                </a:lnTo>
                <a:close/>
                <a:moveTo>
                  <a:pt x="9278525" y="2496644"/>
                </a:moveTo>
                <a:lnTo>
                  <a:pt x="9278525" y="2498803"/>
                </a:lnTo>
                <a:lnTo>
                  <a:pt x="9280683" y="2500961"/>
                </a:lnTo>
                <a:lnTo>
                  <a:pt x="9280683" y="2496644"/>
                </a:lnTo>
                <a:close/>
                <a:moveTo>
                  <a:pt x="5217215" y="2496644"/>
                </a:moveTo>
                <a:lnTo>
                  <a:pt x="5217215" y="2497723"/>
                </a:lnTo>
                <a:lnTo>
                  <a:pt x="5220452" y="2497723"/>
                </a:lnTo>
                <a:lnTo>
                  <a:pt x="5220452" y="2496644"/>
                </a:lnTo>
                <a:close/>
                <a:moveTo>
                  <a:pt x="2068665" y="2496240"/>
                </a:moveTo>
                <a:lnTo>
                  <a:pt x="2057742" y="2497319"/>
                </a:lnTo>
                <a:lnTo>
                  <a:pt x="2059899" y="2499477"/>
                </a:lnTo>
                <a:lnTo>
                  <a:pt x="2068665" y="2498398"/>
                </a:lnTo>
                <a:lnTo>
                  <a:pt x="2071904" y="2499477"/>
                </a:lnTo>
                <a:lnTo>
                  <a:pt x="2072982" y="2499477"/>
                </a:lnTo>
                <a:lnTo>
                  <a:pt x="2072982" y="2498398"/>
                </a:lnTo>
                <a:cubicBezTo>
                  <a:pt x="2070105" y="2498398"/>
                  <a:pt x="2068665" y="2497678"/>
                  <a:pt x="2068665" y="2496240"/>
                </a:cubicBezTo>
                <a:close/>
                <a:moveTo>
                  <a:pt x="6628510" y="2495835"/>
                </a:moveTo>
                <a:lnTo>
                  <a:pt x="6628510" y="2496914"/>
                </a:lnTo>
                <a:lnTo>
                  <a:pt x="6630668" y="2499072"/>
                </a:lnTo>
                <a:lnTo>
                  <a:pt x="6631747" y="2495835"/>
                </a:lnTo>
                <a:close/>
                <a:moveTo>
                  <a:pt x="9262340" y="2495565"/>
                </a:moveTo>
                <a:lnTo>
                  <a:pt x="9256945" y="2496644"/>
                </a:lnTo>
                <a:lnTo>
                  <a:pt x="9262340" y="2500961"/>
                </a:lnTo>
                <a:lnTo>
                  <a:pt x="9263419" y="2500961"/>
                </a:lnTo>
                <a:lnTo>
                  <a:pt x="9268814" y="2499882"/>
                </a:lnTo>
                <a:lnTo>
                  <a:pt x="9268814" y="2495565"/>
                </a:lnTo>
                <a:close/>
                <a:moveTo>
                  <a:pt x="6076074" y="2494621"/>
                </a:moveTo>
                <a:lnTo>
                  <a:pt x="6088078" y="2494621"/>
                </a:lnTo>
                <a:cubicBezTo>
                  <a:pt x="6089697" y="2496060"/>
                  <a:pt x="6092259" y="2496779"/>
                  <a:pt x="6095766" y="2496779"/>
                </a:cubicBezTo>
                <a:lnTo>
                  <a:pt x="6097924" y="2498937"/>
                </a:lnTo>
                <a:lnTo>
                  <a:pt x="6103454" y="2497858"/>
                </a:lnTo>
                <a:lnTo>
                  <a:pt x="6104533" y="2497858"/>
                </a:lnTo>
                <a:lnTo>
                  <a:pt x="6105612" y="2498937"/>
                </a:lnTo>
                <a:lnTo>
                  <a:pt x="6106691" y="2498937"/>
                </a:lnTo>
                <a:cubicBezTo>
                  <a:pt x="6107051" y="2496060"/>
                  <a:pt x="6108130" y="2494621"/>
                  <a:pt x="6109928" y="2494621"/>
                </a:cubicBezTo>
                <a:lnTo>
                  <a:pt x="6135150" y="2494621"/>
                </a:lnTo>
                <a:cubicBezTo>
                  <a:pt x="6139466" y="2497499"/>
                  <a:pt x="6141624" y="2501095"/>
                  <a:pt x="6141624" y="2505411"/>
                </a:cubicBezTo>
                <a:lnTo>
                  <a:pt x="6136229" y="2505411"/>
                </a:lnTo>
                <a:lnTo>
                  <a:pt x="6132857" y="2503253"/>
                </a:lnTo>
                <a:lnTo>
                  <a:pt x="6130699" y="2503253"/>
                </a:lnTo>
                <a:lnTo>
                  <a:pt x="6124225" y="2504332"/>
                </a:lnTo>
                <a:lnTo>
                  <a:pt x="6118695" y="2502174"/>
                </a:lnTo>
                <a:lnTo>
                  <a:pt x="6107770" y="2504332"/>
                </a:lnTo>
                <a:lnTo>
                  <a:pt x="6106691" y="2501095"/>
                </a:lnTo>
                <a:lnTo>
                  <a:pt x="6105612" y="2501095"/>
                </a:lnTo>
                <a:cubicBezTo>
                  <a:pt x="6105612" y="2503973"/>
                  <a:pt x="6104893" y="2505411"/>
                  <a:pt x="6103454" y="2505411"/>
                </a:cubicBezTo>
                <a:lnTo>
                  <a:pt x="6102375" y="2505411"/>
                </a:lnTo>
                <a:lnTo>
                  <a:pt x="6086999" y="2506490"/>
                </a:lnTo>
                <a:lnTo>
                  <a:pt x="6079311" y="2504332"/>
                </a:lnTo>
                <a:lnTo>
                  <a:pt x="6067307" y="2505411"/>
                </a:lnTo>
                <a:lnTo>
                  <a:pt x="6065149" y="2502174"/>
                </a:lnTo>
                <a:lnTo>
                  <a:pt x="6065149" y="2500016"/>
                </a:lnTo>
                <a:cubicBezTo>
                  <a:pt x="6065149" y="2498398"/>
                  <a:pt x="6068791" y="2496600"/>
                  <a:pt x="6076074" y="2494621"/>
                </a:cubicBezTo>
                <a:close/>
                <a:moveTo>
                  <a:pt x="5749150" y="2493947"/>
                </a:moveTo>
                <a:cubicBezTo>
                  <a:pt x="5745643" y="2495026"/>
                  <a:pt x="5743890" y="2497184"/>
                  <a:pt x="5743890" y="2500421"/>
                </a:cubicBezTo>
                <a:lnTo>
                  <a:pt x="5744834" y="2503523"/>
                </a:lnTo>
                <a:lnTo>
                  <a:pt x="5755489" y="2501365"/>
                </a:lnTo>
                <a:lnTo>
                  <a:pt x="5755489" y="2497184"/>
                </a:lnTo>
                <a:cubicBezTo>
                  <a:pt x="5754770" y="2495026"/>
                  <a:pt x="5752657" y="2493947"/>
                  <a:pt x="5749150" y="2493947"/>
                </a:cubicBezTo>
                <a:close/>
                <a:moveTo>
                  <a:pt x="6772018" y="2493677"/>
                </a:moveTo>
                <a:lnTo>
                  <a:pt x="6772018" y="2494756"/>
                </a:lnTo>
                <a:lnTo>
                  <a:pt x="6774176" y="2494756"/>
                </a:lnTo>
                <a:lnTo>
                  <a:pt x="6774176" y="2493677"/>
                </a:lnTo>
                <a:close/>
                <a:moveTo>
                  <a:pt x="3190446" y="2493408"/>
                </a:moveTo>
                <a:lnTo>
                  <a:pt x="3190446" y="2495566"/>
                </a:lnTo>
                <a:lnTo>
                  <a:pt x="3191660" y="2495566"/>
                </a:lnTo>
                <a:lnTo>
                  <a:pt x="3191660" y="2493408"/>
                </a:lnTo>
                <a:close/>
                <a:moveTo>
                  <a:pt x="714961" y="2492733"/>
                </a:moveTo>
                <a:lnTo>
                  <a:pt x="714961" y="2493812"/>
                </a:lnTo>
                <a:lnTo>
                  <a:pt x="718198" y="2497049"/>
                </a:lnTo>
                <a:lnTo>
                  <a:pt x="718198" y="2495970"/>
                </a:lnTo>
                <a:lnTo>
                  <a:pt x="717119" y="2492733"/>
                </a:lnTo>
                <a:close/>
                <a:moveTo>
                  <a:pt x="8611985" y="2490980"/>
                </a:moveTo>
                <a:lnTo>
                  <a:pt x="8609826" y="2493003"/>
                </a:lnTo>
                <a:lnTo>
                  <a:pt x="8609826" y="2494082"/>
                </a:lnTo>
                <a:lnTo>
                  <a:pt x="8611985" y="2491924"/>
                </a:lnTo>
                <a:close/>
                <a:moveTo>
                  <a:pt x="6776334" y="2490440"/>
                </a:moveTo>
                <a:lnTo>
                  <a:pt x="6775255" y="2491519"/>
                </a:lnTo>
                <a:lnTo>
                  <a:pt x="6775255" y="2493677"/>
                </a:lnTo>
                <a:lnTo>
                  <a:pt x="6776334" y="2493677"/>
                </a:lnTo>
                <a:lnTo>
                  <a:pt x="6778492" y="2491519"/>
                </a:lnTo>
                <a:lnTo>
                  <a:pt x="6777413" y="2490440"/>
                </a:lnTo>
                <a:close/>
                <a:moveTo>
                  <a:pt x="725752" y="2488417"/>
                </a:moveTo>
                <a:lnTo>
                  <a:pt x="725752" y="2489496"/>
                </a:lnTo>
                <a:lnTo>
                  <a:pt x="727909" y="2489496"/>
                </a:lnTo>
                <a:lnTo>
                  <a:pt x="727909" y="2488417"/>
                </a:lnTo>
                <a:close/>
                <a:moveTo>
                  <a:pt x="6734253" y="2487203"/>
                </a:moveTo>
                <a:lnTo>
                  <a:pt x="6736411" y="2487203"/>
                </a:lnTo>
                <a:lnTo>
                  <a:pt x="6736411" y="2488282"/>
                </a:lnTo>
                <a:lnTo>
                  <a:pt x="6734253" y="2488282"/>
                </a:lnTo>
                <a:close/>
                <a:moveTo>
                  <a:pt x="9265577" y="2486933"/>
                </a:moveTo>
                <a:lnTo>
                  <a:pt x="9265577" y="2488012"/>
                </a:lnTo>
                <a:lnTo>
                  <a:pt x="9267735" y="2490170"/>
                </a:lnTo>
                <a:lnTo>
                  <a:pt x="9268814" y="2490170"/>
                </a:lnTo>
                <a:lnTo>
                  <a:pt x="9268814" y="2486933"/>
                </a:lnTo>
                <a:close/>
                <a:moveTo>
                  <a:pt x="9259103" y="2486933"/>
                </a:moveTo>
                <a:lnTo>
                  <a:pt x="9256945" y="2489091"/>
                </a:lnTo>
                <a:lnTo>
                  <a:pt x="9258024" y="2490170"/>
                </a:lnTo>
                <a:lnTo>
                  <a:pt x="9260182" y="2490170"/>
                </a:lnTo>
                <a:lnTo>
                  <a:pt x="9260182" y="2486933"/>
                </a:lnTo>
                <a:close/>
                <a:moveTo>
                  <a:pt x="5578263" y="2486529"/>
                </a:moveTo>
                <a:lnTo>
                  <a:pt x="5578263" y="2488687"/>
                </a:lnTo>
                <a:lnTo>
                  <a:pt x="5581365" y="2488687"/>
                </a:lnTo>
                <a:lnTo>
                  <a:pt x="5581365" y="2486529"/>
                </a:lnTo>
                <a:close/>
                <a:moveTo>
                  <a:pt x="5122802" y="2484775"/>
                </a:moveTo>
                <a:lnTo>
                  <a:pt x="5122802" y="2485854"/>
                </a:lnTo>
                <a:lnTo>
                  <a:pt x="5124960" y="2491249"/>
                </a:lnTo>
                <a:lnTo>
                  <a:pt x="5123881" y="2495565"/>
                </a:lnTo>
                <a:lnTo>
                  <a:pt x="5126039" y="2497723"/>
                </a:lnTo>
                <a:lnTo>
                  <a:pt x="5127118" y="2490170"/>
                </a:lnTo>
                <a:lnTo>
                  <a:pt x="5124960" y="2490170"/>
                </a:lnTo>
                <a:lnTo>
                  <a:pt x="5127118" y="2486933"/>
                </a:lnTo>
                <a:close/>
                <a:moveTo>
                  <a:pt x="5205481" y="2483696"/>
                </a:moveTo>
                <a:lnTo>
                  <a:pt x="5205481" y="2484775"/>
                </a:lnTo>
                <a:lnTo>
                  <a:pt x="5207639" y="2484775"/>
                </a:lnTo>
                <a:lnTo>
                  <a:pt x="5207639" y="2483696"/>
                </a:lnTo>
                <a:close/>
                <a:moveTo>
                  <a:pt x="5677936" y="2483427"/>
                </a:moveTo>
                <a:lnTo>
                  <a:pt x="5671597" y="2485450"/>
                </a:lnTo>
                <a:lnTo>
                  <a:pt x="5667415" y="2484506"/>
                </a:lnTo>
                <a:lnTo>
                  <a:pt x="5658918" y="2487608"/>
                </a:lnTo>
                <a:lnTo>
                  <a:pt x="5657839" y="2487608"/>
                </a:lnTo>
                <a:lnTo>
                  <a:pt x="5633427" y="2484506"/>
                </a:lnTo>
                <a:lnTo>
                  <a:pt x="5627088" y="2485450"/>
                </a:lnTo>
                <a:lnTo>
                  <a:pt x="5617512" y="2485450"/>
                </a:lnTo>
                <a:cubicBezTo>
                  <a:pt x="5616433" y="2485450"/>
                  <a:pt x="5614634" y="2493273"/>
                  <a:pt x="5612117" y="2508918"/>
                </a:cubicBezTo>
                <a:lnTo>
                  <a:pt x="5613196" y="2519438"/>
                </a:lnTo>
                <a:lnTo>
                  <a:pt x="5612117" y="2520517"/>
                </a:lnTo>
                <a:lnTo>
                  <a:pt x="5615354" y="2525778"/>
                </a:lnTo>
                <a:lnTo>
                  <a:pt x="5615354" y="2564083"/>
                </a:lnTo>
                <a:cubicBezTo>
                  <a:pt x="5615354" y="2568668"/>
                  <a:pt x="5613600" y="2572894"/>
                  <a:pt x="5610093" y="2576761"/>
                </a:cubicBezTo>
                <a:lnTo>
                  <a:pt x="5613196" y="2582156"/>
                </a:lnTo>
                <a:lnTo>
                  <a:pt x="5610093" y="2588495"/>
                </a:lnTo>
                <a:lnTo>
                  <a:pt x="5615354" y="2607647"/>
                </a:lnTo>
                <a:lnTo>
                  <a:pt x="5612117" y="2615065"/>
                </a:lnTo>
                <a:lnTo>
                  <a:pt x="5615354" y="2623562"/>
                </a:lnTo>
                <a:lnTo>
                  <a:pt x="5615354" y="2630980"/>
                </a:lnTo>
                <a:lnTo>
                  <a:pt x="5617512" y="2633138"/>
                </a:lnTo>
                <a:lnTo>
                  <a:pt x="5631269" y="2633138"/>
                </a:lnTo>
                <a:lnTo>
                  <a:pt x="5636529" y="2634083"/>
                </a:lnTo>
                <a:lnTo>
                  <a:pt x="5643003" y="2633138"/>
                </a:lnTo>
                <a:lnTo>
                  <a:pt x="5659997" y="2633138"/>
                </a:lnTo>
                <a:lnTo>
                  <a:pt x="5668494" y="2635162"/>
                </a:lnTo>
                <a:lnTo>
                  <a:pt x="5674834" y="2633138"/>
                </a:lnTo>
                <a:lnTo>
                  <a:pt x="5676992" y="2633138"/>
                </a:lnTo>
                <a:lnTo>
                  <a:pt x="5700325" y="2632059"/>
                </a:lnTo>
                <a:lnTo>
                  <a:pt x="5703427" y="2635162"/>
                </a:lnTo>
                <a:lnTo>
                  <a:pt x="5704506" y="2634083"/>
                </a:lnTo>
                <a:lnTo>
                  <a:pt x="5704506" y="2633138"/>
                </a:lnTo>
                <a:lnTo>
                  <a:pt x="5709901" y="2634083"/>
                </a:lnTo>
                <a:lnTo>
                  <a:pt x="5722580" y="2633138"/>
                </a:lnTo>
                <a:lnTo>
                  <a:pt x="5726896" y="2634083"/>
                </a:lnTo>
                <a:lnTo>
                  <a:pt x="5728919" y="2630980"/>
                </a:lnTo>
                <a:lnTo>
                  <a:pt x="5728919" y="2629901"/>
                </a:lnTo>
                <a:lnTo>
                  <a:pt x="5726896" y="2616144"/>
                </a:lnTo>
                <a:lnTo>
                  <a:pt x="5729998" y="2613986"/>
                </a:lnTo>
                <a:lnTo>
                  <a:pt x="5732156" y="2613986"/>
                </a:lnTo>
                <a:lnTo>
                  <a:pt x="5745913" y="2616144"/>
                </a:lnTo>
                <a:lnTo>
                  <a:pt x="5746992" y="2611828"/>
                </a:lnTo>
                <a:lnTo>
                  <a:pt x="5743890" y="2609670"/>
                </a:lnTo>
                <a:lnTo>
                  <a:pt x="5739574" y="2613986"/>
                </a:lnTo>
                <a:lnTo>
                  <a:pt x="5737416" y="2611828"/>
                </a:lnTo>
                <a:lnTo>
                  <a:pt x="5732156" y="2612907"/>
                </a:lnTo>
                <a:lnTo>
                  <a:pt x="5728919" y="2612907"/>
                </a:lnTo>
                <a:lnTo>
                  <a:pt x="5726896" y="2610749"/>
                </a:lnTo>
                <a:lnTo>
                  <a:pt x="5726896" y="2605489"/>
                </a:lnTo>
                <a:lnTo>
                  <a:pt x="5729998" y="2600229"/>
                </a:lnTo>
                <a:lnTo>
                  <a:pt x="5728919" y="2584179"/>
                </a:lnTo>
                <a:lnTo>
                  <a:pt x="5729998" y="2572579"/>
                </a:lnTo>
                <a:lnTo>
                  <a:pt x="5727840" y="2566240"/>
                </a:lnTo>
                <a:lnTo>
                  <a:pt x="5728919" y="2563003"/>
                </a:lnTo>
                <a:lnTo>
                  <a:pt x="5725817" y="2559766"/>
                </a:lnTo>
                <a:lnTo>
                  <a:pt x="5725817" y="2554506"/>
                </a:lnTo>
                <a:lnTo>
                  <a:pt x="5728919" y="2550325"/>
                </a:lnTo>
                <a:lnTo>
                  <a:pt x="5726896" y="2541828"/>
                </a:lnTo>
                <a:lnTo>
                  <a:pt x="5729998" y="2538591"/>
                </a:lnTo>
                <a:lnTo>
                  <a:pt x="5726896" y="2529015"/>
                </a:lnTo>
                <a:lnTo>
                  <a:pt x="5726896" y="2527936"/>
                </a:lnTo>
                <a:lnTo>
                  <a:pt x="5727840" y="2523754"/>
                </a:lnTo>
                <a:lnTo>
                  <a:pt x="5726896" y="2519438"/>
                </a:lnTo>
                <a:lnTo>
                  <a:pt x="5726896" y="2518359"/>
                </a:lnTo>
                <a:lnTo>
                  <a:pt x="5728919" y="2515257"/>
                </a:lnTo>
                <a:lnTo>
                  <a:pt x="5728919" y="2514178"/>
                </a:lnTo>
                <a:cubicBezTo>
                  <a:pt x="5726851" y="2511481"/>
                  <a:pt x="5725817" y="2509008"/>
                  <a:pt x="5725817" y="2506760"/>
                </a:cubicBezTo>
                <a:lnTo>
                  <a:pt x="5725817" y="2497184"/>
                </a:lnTo>
                <a:lnTo>
                  <a:pt x="5726896" y="2486529"/>
                </a:lnTo>
                <a:lnTo>
                  <a:pt x="5718398" y="2487608"/>
                </a:lnTo>
                <a:lnTo>
                  <a:pt x="5710980" y="2485450"/>
                </a:lnTo>
                <a:lnTo>
                  <a:pt x="5703427" y="2486529"/>
                </a:lnTo>
                <a:lnTo>
                  <a:pt x="5699246" y="2485450"/>
                </a:lnTo>
                <a:lnTo>
                  <a:pt x="5697088" y="2487608"/>
                </a:lnTo>
                <a:lnTo>
                  <a:pt x="5687512" y="2483427"/>
                </a:lnTo>
                <a:lnTo>
                  <a:pt x="5683331" y="2485450"/>
                </a:lnTo>
                <a:cubicBezTo>
                  <a:pt x="5679734" y="2485450"/>
                  <a:pt x="5677936" y="2484775"/>
                  <a:pt x="5677936" y="2483427"/>
                </a:cubicBezTo>
                <a:close/>
                <a:moveTo>
                  <a:pt x="717119" y="2483022"/>
                </a:moveTo>
                <a:lnTo>
                  <a:pt x="717119" y="2488417"/>
                </a:lnTo>
                <a:lnTo>
                  <a:pt x="718198" y="2488417"/>
                </a:lnTo>
                <a:lnTo>
                  <a:pt x="718198" y="2483022"/>
                </a:lnTo>
                <a:close/>
                <a:moveTo>
                  <a:pt x="8716243" y="2482348"/>
                </a:moveTo>
                <a:lnTo>
                  <a:pt x="8714085" y="2484506"/>
                </a:lnTo>
                <a:lnTo>
                  <a:pt x="8714085" y="2485585"/>
                </a:lnTo>
                <a:lnTo>
                  <a:pt x="8716243" y="2487743"/>
                </a:lnTo>
                <a:lnTo>
                  <a:pt x="8717322" y="2486664"/>
                </a:lnTo>
                <a:lnTo>
                  <a:pt x="8717322" y="2482348"/>
                </a:lnTo>
                <a:close/>
                <a:moveTo>
                  <a:pt x="5758726" y="2482348"/>
                </a:moveTo>
                <a:lnTo>
                  <a:pt x="5758726" y="2484506"/>
                </a:lnTo>
                <a:lnTo>
                  <a:pt x="5760749" y="2484506"/>
                </a:lnTo>
                <a:close/>
                <a:moveTo>
                  <a:pt x="6752596" y="2480729"/>
                </a:moveTo>
                <a:lnTo>
                  <a:pt x="6753367" y="2480729"/>
                </a:lnTo>
                <a:lnTo>
                  <a:pt x="6752596" y="2481235"/>
                </a:lnTo>
                <a:close/>
                <a:moveTo>
                  <a:pt x="2617916" y="2480041"/>
                </a:moveTo>
                <a:lnTo>
                  <a:pt x="2617916" y="2481120"/>
                </a:lnTo>
                <a:lnTo>
                  <a:pt x="2620075" y="2483278"/>
                </a:lnTo>
                <a:lnTo>
                  <a:pt x="2620075" y="2482199"/>
                </a:lnTo>
                <a:close/>
                <a:moveTo>
                  <a:pt x="5171088" y="2479380"/>
                </a:moveTo>
                <a:lnTo>
                  <a:pt x="5171088" y="2480459"/>
                </a:lnTo>
                <a:lnTo>
                  <a:pt x="5176483" y="2480459"/>
                </a:lnTo>
                <a:lnTo>
                  <a:pt x="5176483" y="2479380"/>
                </a:lnTo>
                <a:close/>
                <a:moveTo>
                  <a:pt x="5105538" y="2479380"/>
                </a:moveTo>
                <a:lnTo>
                  <a:pt x="5105538" y="2480459"/>
                </a:lnTo>
                <a:lnTo>
                  <a:pt x="5107696" y="2480459"/>
                </a:lnTo>
                <a:lnTo>
                  <a:pt x="5107696" y="2479380"/>
                </a:lnTo>
                <a:close/>
                <a:moveTo>
                  <a:pt x="5599438" y="2479111"/>
                </a:moveTo>
                <a:lnTo>
                  <a:pt x="5599438" y="2482348"/>
                </a:lnTo>
                <a:lnTo>
                  <a:pt x="5600517" y="2482348"/>
                </a:lnTo>
                <a:lnTo>
                  <a:pt x="5600517" y="2479111"/>
                </a:lnTo>
                <a:close/>
                <a:moveTo>
                  <a:pt x="9262340" y="2478301"/>
                </a:moveTo>
                <a:lnTo>
                  <a:pt x="9262340" y="2480459"/>
                </a:lnTo>
                <a:lnTo>
                  <a:pt x="9264498" y="2482617"/>
                </a:lnTo>
                <a:lnTo>
                  <a:pt x="9269893" y="2482617"/>
                </a:lnTo>
                <a:lnTo>
                  <a:pt x="9273130" y="2479380"/>
                </a:lnTo>
                <a:lnTo>
                  <a:pt x="9272051" y="2478301"/>
                </a:lnTo>
                <a:close/>
                <a:moveTo>
                  <a:pt x="700934" y="2477627"/>
                </a:moveTo>
                <a:lnTo>
                  <a:pt x="699855" y="2478706"/>
                </a:lnTo>
                <a:lnTo>
                  <a:pt x="699855" y="2485180"/>
                </a:lnTo>
                <a:lnTo>
                  <a:pt x="705250" y="2491654"/>
                </a:lnTo>
                <a:lnTo>
                  <a:pt x="705250" y="2492733"/>
                </a:lnTo>
                <a:lnTo>
                  <a:pt x="700934" y="2499207"/>
                </a:lnTo>
                <a:cubicBezTo>
                  <a:pt x="704530" y="2507120"/>
                  <a:pt x="707048" y="2511076"/>
                  <a:pt x="708487" y="2511076"/>
                </a:cubicBezTo>
                <a:lnTo>
                  <a:pt x="709566" y="2511076"/>
                </a:lnTo>
                <a:cubicBezTo>
                  <a:pt x="711004" y="2510717"/>
                  <a:pt x="712443" y="2508918"/>
                  <a:pt x="713882" y="2505681"/>
                </a:cubicBezTo>
                <a:cubicBezTo>
                  <a:pt x="711364" y="2489856"/>
                  <a:pt x="709206" y="2481943"/>
                  <a:pt x="707408" y="2481943"/>
                </a:cubicBezTo>
                <a:cubicBezTo>
                  <a:pt x="705969" y="2479066"/>
                  <a:pt x="703811" y="2477627"/>
                  <a:pt x="700934" y="2477627"/>
                </a:cubicBezTo>
                <a:close/>
                <a:moveTo>
                  <a:pt x="3188288" y="2476548"/>
                </a:moveTo>
                <a:cubicBezTo>
                  <a:pt x="3193953" y="2480864"/>
                  <a:pt x="3202045" y="2485225"/>
                  <a:pt x="3212566" y="2489631"/>
                </a:cubicBezTo>
                <a:lnTo>
                  <a:pt x="3218096" y="2498398"/>
                </a:lnTo>
                <a:lnTo>
                  <a:pt x="3218096" y="2500556"/>
                </a:lnTo>
                <a:cubicBezTo>
                  <a:pt x="3216927" y="2502534"/>
                  <a:pt x="3214319" y="2503523"/>
                  <a:pt x="3210273" y="2503523"/>
                </a:cubicBezTo>
                <a:lnTo>
                  <a:pt x="3208115" y="2503523"/>
                </a:lnTo>
                <a:lnTo>
                  <a:pt x="3192739" y="2500556"/>
                </a:lnTo>
                <a:lnTo>
                  <a:pt x="3188288" y="2500556"/>
                </a:lnTo>
                <a:cubicBezTo>
                  <a:pt x="3183882" y="2500556"/>
                  <a:pt x="3177633" y="2501545"/>
                  <a:pt x="3169540" y="2503523"/>
                </a:cubicBezTo>
                <a:lnTo>
                  <a:pt x="3167382" y="2503523"/>
                </a:lnTo>
                <a:cubicBezTo>
                  <a:pt x="3164955" y="2503523"/>
                  <a:pt x="3162392" y="2502804"/>
                  <a:pt x="3159695" y="2501365"/>
                </a:cubicBezTo>
                <a:lnTo>
                  <a:pt x="3157402" y="2501365"/>
                </a:lnTo>
                <a:cubicBezTo>
                  <a:pt x="3155244" y="2502804"/>
                  <a:pt x="3149399" y="2504018"/>
                  <a:pt x="3139868" y="2505007"/>
                </a:cubicBezTo>
                <a:cubicBezTo>
                  <a:pt x="3131955" y="2505007"/>
                  <a:pt x="3126425" y="2503793"/>
                  <a:pt x="3123278" y="2501365"/>
                </a:cubicBezTo>
                <a:lnTo>
                  <a:pt x="3116669" y="2503523"/>
                </a:lnTo>
                <a:lnTo>
                  <a:pt x="3108981" y="2502040"/>
                </a:lnTo>
                <a:lnTo>
                  <a:pt x="3102372" y="2503523"/>
                </a:lnTo>
                <a:cubicBezTo>
                  <a:pt x="3099405" y="2503523"/>
                  <a:pt x="3096843" y="2502309"/>
                  <a:pt x="3094685" y="2499882"/>
                </a:cubicBezTo>
                <a:lnTo>
                  <a:pt x="3094685" y="2499073"/>
                </a:lnTo>
                <a:lnTo>
                  <a:pt x="3097922" y="2496915"/>
                </a:lnTo>
                <a:lnTo>
                  <a:pt x="3099001" y="2496915"/>
                </a:lnTo>
                <a:cubicBezTo>
                  <a:pt x="3102867" y="2499342"/>
                  <a:pt x="3105834" y="2500556"/>
                  <a:pt x="3107902" y="2500556"/>
                </a:cubicBezTo>
                <a:cubicBezTo>
                  <a:pt x="3108801" y="2497139"/>
                  <a:pt x="3110645" y="2495431"/>
                  <a:pt x="3113432" y="2495431"/>
                </a:cubicBezTo>
                <a:lnTo>
                  <a:pt x="3120041" y="2496915"/>
                </a:lnTo>
                <a:lnTo>
                  <a:pt x="3127729" y="2495431"/>
                </a:lnTo>
                <a:lnTo>
                  <a:pt x="3137575" y="2495431"/>
                </a:lnTo>
                <a:cubicBezTo>
                  <a:pt x="3139823" y="2495431"/>
                  <a:pt x="3140947" y="2496420"/>
                  <a:pt x="3140947" y="2498398"/>
                </a:cubicBezTo>
                <a:lnTo>
                  <a:pt x="3144184" y="2499073"/>
                </a:lnTo>
                <a:cubicBezTo>
                  <a:pt x="3148230" y="2496105"/>
                  <a:pt x="3154479" y="2494622"/>
                  <a:pt x="3162932" y="2494622"/>
                </a:cubicBezTo>
                <a:cubicBezTo>
                  <a:pt x="3163830" y="2493003"/>
                  <a:pt x="3167517" y="2490620"/>
                  <a:pt x="3173991" y="2487473"/>
                </a:cubicBezTo>
                <a:cubicBezTo>
                  <a:pt x="3173991" y="2485854"/>
                  <a:pt x="3178757" y="2482213"/>
                  <a:pt x="3188288" y="2476548"/>
                </a:cubicBezTo>
                <a:close/>
                <a:moveTo>
                  <a:pt x="9259103" y="2475064"/>
                </a:moveTo>
                <a:lnTo>
                  <a:pt x="9258024" y="2476143"/>
                </a:lnTo>
                <a:lnTo>
                  <a:pt x="9258024" y="2477222"/>
                </a:lnTo>
                <a:lnTo>
                  <a:pt x="9261261" y="2477222"/>
                </a:lnTo>
                <a:close/>
                <a:moveTo>
                  <a:pt x="1523783" y="2475064"/>
                </a:moveTo>
                <a:lnTo>
                  <a:pt x="1527019" y="2475064"/>
                </a:lnTo>
                <a:cubicBezTo>
                  <a:pt x="1529359" y="2477043"/>
                  <a:pt x="1533718" y="2478481"/>
                  <a:pt x="1540103" y="2479380"/>
                </a:cubicBezTo>
                <a:lnTo>
                  <a:pt x="1541182" y="2480459"/>
                </a:lnTo>
                <a:lnTo>
                  <a:pt x="1541182" y="2481538"/>
                </a:lnTo>
                <a:cubicBezTo>
                  <a:pt x="1539564" y="2482977"/>
                  <a:pt x="1537046" y="2483696"/>
                  <a:pt x="1533629" y="2483696"/>
                </a:cubicBezTo>
                <a:cubicBezTo>
                  <a:pt x="1533629" y="2485765"/>
                  <a:pt x="1532864" y="2486799"/>
                  <a:pt x="1531335" y="2486799"/>
                </a:cubicBezTo>
                <a:lnTo>
                  <a:pt x="1530257" y="2486799"/>
                </a:lnTo>
                <a:lnTo>
                  <a:pt x="1521625" y="2478301"/>
                </a:lnTo>
                <a:lnTo>
                  <a:pt x="1521625" y="2477222"/>
                </a:lnTo>
                <a:close/>
                <a:moveTo>
                  <a:pt x="8278047" y="2474795"/>
                </a:moveTo>
                <a:lnTo>
                  <a:pt x="8280205" y="2474795"/>
                </a:lnTo>
                <a:cubicBezTo>
                  <a:pt x="8303853" y="2488732"/>
                  <a:pt x="8316037" y="2498038"/>
                  <a:pt x="8316756" y="2502714"/>
                </a:cubicBezTo>
                <a:lnTo>
                  <a:pt x="8317835" y="2503793"/>
                </a:lnTo>
                <a:lnTo>
                  <a:pt x="8317835" y="2507030"/>
                </a:lnTo>
                <a:cubicBezTo>
                  <a:pt x="8311361" y="2512875"/>
                  <a:pt x="8308124" y="2520742"/>
                  <a:pt x="8308124" y="2530633"/>
                </a:cubicBezTo>
                <a:lnTo>
                  <a:pt x="8307045" y="2533870"/>
                </a:lnTo>
                <a:lnTo>
                  <a:pt x="8309203" y="2542367"/>
                </a:lnTo>
                <a:lnTo>
                  <a:pt x="8308124" y="2543446"/>
                </a:lnTo>
                <a:lnTo>
                  <a:pt x="8309203" y="2548842"/>
                </a:lnTo>
                <a:lnTo>
                  <a:pt x="8309203" y="2555316"/>
                </a:lnTo>
                <a:lnTo>
                  <a:pt x="8303943" y="2567184"/>
                </a:lnTo>
                <a:lnTo>
                  <a:pt x="8303943" y="2578919"/>
                </a:lnTo>
                <a:lnTo>
                  <a:pt x="8307045" y="2591867"/>
                </a:lnTo>
                <a:cubicBezTo>
                  <a:pt x="8306416" y="2604365"/>
                  <a:pt x="8305022" y="2611873"/>
                  <a:pt x="8302864" y="2614391"/>
                </a:cubicBezTo>
                <a:lnTo>
                  <a:pt x="8305022" y="2631520"/>
                </a:lnTo>
                <a:lnTo>
                  <a:pt x="8299627" y="2652021"/>
                </a:lnTo>
                <a:lnTo>
                  <a:pt x="8297469" y="2654179"/>
                </a:lnTo>
                <a:lnTo>
                  <a:pt x="8295311" y="2654179"/>
                </a:lnTo>
                <a:cubicBezTo>
                  <a:pt x="8295311" y="2649863"/>
                  <a:pt x="8294592" y="2647705"/>
                  <a:pt x="8293153" y="2647705"/>
                </a:cubicBezTo>
                <a:lnTo>
                  <a:pt x="8292074" y="2647705"/>
                </a:lnTo>
                <a:lnTo>
                  <a:pt x="8295311" y="2656202"/>
                </a:lnTo>
                <a:lnTo>
                  <a:pt x="8294232" y="2657281"/>
                </a:lnTo>
                <a:lnTo>
                  <a:pt x="8294232" y="2658360"/>
                </a:lnTo>
                <a:lnTo>
                  <a:pt x="8295311" y="2659440"/>
                </a:lnTo>
                <a:lnTo>
                  <a:pt x="8295311" y="2660519"/>
                </a:lnTo>
                <a:lnTo>
                  <a:pt x="8294232" y="2663756"/>
                </a:lnTo>
                <a:lnTo>
                  <a:pt x="8296390" y="2665914"/>
                </a:lnTo>
                <a:lnTo>
                  <a:pt x="8296390" y="2668072"/>
                </a:lnTo>
                <a:lnTo>
                  <a:pt x="8294232" y="2670230"/>
                </a:lnTo>
                <a:lnTo>
                  <a:pt x="8293153" y="2670230"/>
                </a:lnTo>
                <a:cubicBezTo>
                  <a:pt x="8291714" y="2670230"/>
                  <a:pt x="8290995" y="2668791"/>
                  <a:pt x="8290995" y="2665914"/>
                </a:cubicBezTo>
                <a:lnTo>
                  <a:pt x="8289916" y="2666993"/>
                </a:lnTo>
                <a:lnTo>
                  <a:pt x="8288837" y="2666993"/>
                </a:lnTo>
                <a:lnTo>
                  <a:pt x="8293153" y="2673467"/>
                </a:lnTo>
                <a:cubicBezTo>
                  <a:pt x="8293153" y="2679221"/>
                  <a:pt x="8288118" y="2684931"/>
                  <a:pt x="8278047" y="2690596"/>
                </a:cubicBezTo>
                <a:cubicBezTo>
                  <a:pt x="8274900" y="2690596"/>
                  <a:pt x="8268111" y="2693113"/>
                  <a:pt x="8257680" y="2698149"/>
                </a:cubicBezTo>
                <a:lnTo>
                  <a:pt x="8248104" y="2699228"/>
                </a:lnTo>
                <a:lnTo>
                  <a:pt x="8238393" y="2699228"/>
                </a:lnTo>
                <a:cubicBezTo>
                  <a:pt x="8236056" y="2697609"/>
                  <a:pt x="8232818" y="2689741"/>
                  <a:pt x="8228682" y="2675625"/>
                </a:cubicBezTo>
                <a:cubicBezTo>
                  <a:pt x="8222118" y="2666453"/>
                  <a:pt x="8213531" y="2659664"/>
                  <a:pt x="8202921" y="2655258"/>
                </a:cubicBezTo>
                <a:lnTo>
                  <a:pt x="8202921" y="2653100"/>
                </a:lnTo>
                <a:cubicBezTo>
                  <a:pt x="8202921" y="2650403"/>
                  <a:pt x="8213306" y="2648245"/>
                  <a:pt x="8234077" y="2646626"/>
                </a:cubicBezTo>
                <a:lnTo>
                  <a:pt x="8245946" y="2646626"/>
                </a:lnTo>
                <a:cubicBezTo>
                  <a:pt x="8248194" y="2646626"/>
                  <a:pt x="8250667" y="2639478"/>
                  <a:pt x="8253364" y="2625181"/>
                </a:cubicBezTo>
                <a:cubicBezTo>
                  <a:pt x="8255882" y="2623562"/>
                  <a:pt x="8258400" y="2618167"/>
                  <a:pt x="8260918" y="2608996"/>
                </a:cubicBezTo>
                <a:lnTo>
                  <a:pt x="8256602" y="2603601"/>
                </a:lnTo>
                <a:lnTo>
                  <a:pt x="8260918" y="2586472"/>
                </a:lnTo>
                <a:lnTo>
                  <a:pt x="8259838" y="2577840"/>
                </a:lnTo>
                <a:lnTo>
                  <a:pt x="8260918" y="2543446"/>
                </a:lnTo>
                <a:lnTo>
                  <a:pt x="8260918" y="2538186"/>
                </a:lnTo>
                <a:lnTo>
                  <a:pt x="8263076" y="2534949"/>
                </a:lnTo>
                <a:lnTo>
                  <a:pt x="8263076" y="2525238"/>
                </a:lnTo>
                <a:lnTo>
                  <a:pt x="8264154" y="2509188"/>
                </a:lnTo>
                <a:lnTo>
                  <a:pt x="8254444" y="2503793"/>
                </a:lnTo>
                <a:lnTo>
                  <a:pt x="8248104" y="2505951"/>
                </a:lnTo>
                <a:lnTo>
                  <a:pt x="8247025" y="2505951"/>
                </a:lnTo>
                <a:cubicBezTo>
                  <a:pt x="8243249" y="2505951"/>
                  <a:pt x="8241091" y="2504872"/>
                  <a:pt x="8240551" y="2502714"/>
                </a:cubicBezTo>
                <a:cubicBezTo>
                  <a:pt x="8240551" y="2499837"/>
                  <a:pt x="8246980" y="2497679"/>
                  <a:pt x="8259838" y="2496240"/>
                </a:cubicBezTo>
                <a:cubicBezTo>
                  <a:pt x="8267572" y="2490845"/>
                  <a:pt x="8272247" y="2485135"/>
                  <a:pt x="8273866" y="2479111"/>
                </a:cubicBezTo>
                <a:cubicBezTo>
                  <a:pt x="8276653" y="2479111"/>
                  <a:pt x="8278047" y="2477672"/>
                  <a:pt x="8278047" y="2474795"/>
                </a:cubicBezTo>
                <a:close/>
                <a:moveTo>
                  <a:pt x="5598359" y="2473851"/>
                </a:moveTo>
                <a:lnTo>
                  <a:pt x="5598359" y="2476953"/>
                </a:lnTo>
                <a:lnTo>
                  <a:pt x="5599438" y="2476953"/>
                </a:lnTo>
                <a:lnTo>
                  <a:pt x="5599438" y="2473851"/>
                </a:lnTo>
                <a:close/>
                <a:moveTo>
                  <a:pt x="8719480" y="2472637"/>
                </a:moveTo>
                <a:lnTo>
                  <a:pt x="8719480" y="2473716"/>
                </a:lnTo>
                <a:lnTo>
                  <a:pt x="8721638" y="2473716"/>
                </a:lnTo>
                <a:lnTo>
                  <a:pt x="8721638" y="2472637"/>
                </a:lnTo>
                <a:close/>
                <a:moveTo>
                  <a:pt x="6796835" y="2472097"/>
                </a:moveTo>
                <a:lnTo>
                  <a:pt x="6796835" y="2474255"/>
                </a:lnTo>
                <a:lnTo>
                  <a:pt x="6798993" y="2474255"/>
                </a:lnTo>
                <a:lnTo>
                  <a:pt x="6798993" y="2472097"/>
                </a:lnTo>
                <a:close/>
                <a:moveTo>
                  <a:pt x="9283920" y="2471827"/>
                </a:moveTo>
                <a:lnTo>
                  <a:pt x="9284999" y="2471827"/>
                </a:lnTo>
                <a:lnTo>
                  <a:pt x="9284999" y="2472823"/>
                </a:lnTo>
                <a:lnTo>
                  <a:pt x="9283920" y="2471952"/>
                </a:lnTo>
                <a:close/>
                <a:moveTo>
                  <a:pt x="5269817" y="2470883"/>
                </a:moveTo>
                <a:lnTo>
                  <a:pt x="5271975" y="2472906"/>
                </a:lnTo>
                <a:lnTo>
                  <a:pt x="5271975" y="2470883"/>
                </a:lnTo>
                <a:close/>
                <a:moveTo>
                  <a:pt x="5164614" y="2470883"/>
                </a:moveTo>
                <a:lnTo>
                  <a:pt x="5164614" y="2475064"/>
                </a:lnTo>
                <a:lnTo>
                  <a:pt x="5165693" y="2476143"/>
                </a:lnTo>
                <a:lnTo>
                  <a:pt x="5167851" y="2476143"/>
                </a:lnTo>
                <a:lnTo>
                  <a:pt x="5167851" y="2475064"/>
                </a:lnTo>
                <a:cubicBezTo>
                  <a:pt x="5166412" y="2475064"/>
                  <a:pt x="5165693" y="2473671"/>
                  <a:pt x="5165693" y="2470883"/>
                </a:cubicBezTo>
                <a:close/>
                <a:moveTo>
                  <a:pt x="7207921" y="2470204"/>
                </a:moveTo>
                <a:lnTo>
                  <a:pt x="7210079" y="2472362"/>
                </a:lnTo>
                <a:lnTo>
                  <a:pt x="7210079" y="2470204"/>
                </a:lnTo>
                <a:close/>
                <a:moveTo>
                  <a:pt x="6583192" y="2469939"/>
                </a:moveTo>
                <a:lnTo>
                  <a:pt x="6583192" y="2472097"/>
                </a:lnTo>
                <a:lnTo>
                  <a:pt x="6585350" y="2472097"/>
                </a:lnTo>
                <a:lnTo>
                  <a:pt x="6585350" y="2469939"/>
                </a:lnTo>
                <a:close/>
                <a:moveTo>
                  <a:pt x="6188695" y="2467781"/>
                </a:moveTo>
                <a:lnTo>
                  <a:pt x="6186537" y="2469939"/>
                </a:lnTo>
                <a:lnTo>
                  <a:pt x="6186537" y="2472097"/>
                </a:lnTo>
                <a:lnTo>
                  <a:pt x="6188695" y="2469939"/>
                </a:lnTo>
                <a:close/>
                <a:moveTo>
                  <a:pt x="5268738" y="2467646"/>
                </a:moveTo>
                <a:lnTo>
                  <a:pt x="5265501" y="2468725"/>
                </a:lnTo>
                <a:lnTo>
                  <a:pt x="5265501" y="2470883"/>
                </a:lnTo>
                <a:lnTo>
                  <a:pt x="5266580" y="2470883"/>
                </a:lnTo>
                <a:lnTo>
                  <a:pt x="5268738" y="2468725"/>
                </a:lnTo>
                <a:close/>
                <a:moveTo>
                  <a:pt x="8218027" y="2467242"/>
                </a:moveTo>
                <a:lnTo>
                  <a:pt x="8213711" y="2472637"/>
                </a:lnTo>
                <a:lnTo>
                  <a:pt x="8213711" y="2473716"/>
                </a:lnTo>
                <a:lnTo>
                  <a:pt x="8215869" y="2473716"/>
                </a:lnTo>
                <a:lnTo>
                  <a:pt x="8220050" y="2468321"/>
                </a:lnTo>
                <a:lnTo>
                  <a:pt x="8219106" y="2467242"/>
                </a:lnTo>
                <a:close/>
                <a:moveTo>
                  <a:pt x="5261319" y="2466567"/>
                </a:moveTo>
                <a:lnTo>
                  <a:pt x="5261319" y="2467646"/>
                </a:lnTo>
                <a:lnTo>
                  <a:pt x="5263343" y="2467646"/>
                </a:lnTo>
                <a:lnTo>
                  <a:pt x="5263343" y="2466567"/>
                </a:lnTo>
                <a:close/>
                <a:moveTo>
                  <a:pt x="3611379" y="2466567"/>
                </a:moveTo>
                <a:lnTo>
                  <a:pt x="3611379" y="2467511"/>
                </a:lnTo>
                <a:lnTo>
                  <a:pt x="3613537" y="2469669"/>
                </a:lnTo>
                <a:lnTo>
                  <a:pt x="3614616" y="2469669"/>
                </a:lnTo>
                <a:lnTo>
                  <a:pt x="3614616" y="2466567"/>
                </a:lnTo>
                <a:close/>
                <a:moveTo>
                  <a:pt x="9251550" y="2466432"/>
                </a:moveTo>
                <a:cubicBezTo>
                  <a:pt x="9251550" y="2467871"/>
                  <a:pt x="9250471" y="2468590"/>
                  <a:pt x="9248313" y="2468590"/>
                </a:cubicBezTo>
                <a:lnTo>
                  <a:pt x="9248313" y="2469669"/>
                </a:lnTo>
                <a:lnTo>
                  <a:pt x="9250471" y="2469669"/>
                </a:lnTo>
                <a:cubicBezTo>
                  <a:pt x="9250471" y="2468231"/>
                  <a:pt x="9251550" y="2467511"/>
                  <a:pt x="9253708" y="2467511"/>
                </a:cubicBezTo>
                <a:lnTo>
                  <a:pt x="9253708" y="2466432"/>
                </a:lnTo>
                <a:close/>
                <a:moveTo>
                  <a:pt x="8620482" y="2466163"/>
                </a:moveTo>
                <a:lnTo>
                  <a:pt x="8618324" y="2468321"/>
                </a:lnTo>
                <a:lnTo>
                  <a:pt x="8619403" y="2475874"/>
                </a:lnTo>
                <a:lnTo>
                  <a:pt x="8622640" y="2472637"/>
                </a:lnTo>
                <a:close/>
                <a:moveTo>
                  <a:pt x="7242854" y="2465753"/>
                </a:moveTo>
                <a:lnTo>
                  <a:pt x="7238538" y="2468990"/>
                </a:lnTo>
                <a:lnTo>
                  <a:pt x="7238538" y="2470204"/>
                </a:lnTo>
                <a:cubicBezTo>
                  <a:pt x="7238538" y="2471823"/>
                  <a:pt x="7241101" y="2472902"/>
                  <a:pt x="7246226" y="2473441"/>
                </a:cubicBezTo>
                <a:lnTo>
                  <a:pt x="7249463" y="2467911"/>
                </a:lnTo>
                <a:lnTo>
                  <a:pt x="7249463" y="2466832"/>
                </a:lnTo>
                <a:close/>
                <a:moveTo>
                  <a:pt x="655751" y="2464814"/>
                </a:moveTo>
                <a:lnTo>
                  <a:pt x="653593" y="2466972"/>
                </a:lnTo>
                <a:lnTo>
                  <a:pt x="655751" y="2466972"/>
                </a:lnTo>
                <a:close/>
                <a:moveTo>
                  <a:pt x="7102719" y="2464674"/>
                </a:moveTo>
                <a:lnTo>
                  <a:pt x="7100561" y="2466832"/>
                </a:lnTo>
                <a:lnTo>
                  <a:pt x="7103798" y="2470204"/>
                </a:lnTo>
                <a:lnTo>
                  <a:pt x="7106090" y="2467911"/>
                </a:lnTo>
                <a:lnTo>
                  <a:pt x="7106090" y="2466832"/>
                </a:lnTo>
                <a:lnTo>
                  <a:pt x="7103798" y="2464674"/>
                </a:lnTo>
                <a:close/>
                <a:moveTo>
                  <a:pt x="6172240" y="2464544"/>
                </a:moveTo>
                <a:lnTo>
                  <a:pt x="6169003" y="2467781"/>
                </a:lnTo>
                <a:lnTo>
                  <a:pt x="6169003" y="2468860"/>
                </a:lnTo>
                <a:lnTo>
                  <a:pt x="6173319" y="2473176"/>
                </a:lnTo>
                <a:lnTo>
                  <a:pt x="6175612" y="2473176"/>
                </a:lnTo>
                <a:lnTo>
                  <a:pt x="6176691" y="2467781"/>
                </a:lnTo>
                <a:lnTo>
                  <a:pt x="6175612" y="2464544"/>
                </a:lnTo>
                <a:close/>
                <a:moveTo>
                  <a:pt x="3247768" y="2463735"/>
                </a:moveTo>
                <a:lnTo>
                  <a:pt x="3247768" y="2465893"/>
                </a:lnTo>
                <a:lnTo>
                  <a:pt x="3248847" y="2465893"/>
                </a:lnTo>
                <a:lnTo>
                  <a:pt x="3248847" y="2463735"/>
                </a:lnTo>
                <a:close/>
                <a:moveTo>
                  <a:pt x="5257003" y="2462251"/>
                </a:moveTo>
                <a:lnTo>
                  <a:pt x="5257003" y="2463330"/>
                </a:lnTo>
                <a:lnTo>
                  <a:pt x="5259161" y="2463330"/>
                </a:lnTo>
                <a:lnTo>
                  <a:pt x="5259161" y="2462251"/>
                </a:lnTo>
                <a:close/>
                <a:moveTo>
                  <a:pt x="5216136" y="2462251"/>
                </a:moveTo>
                <a:lnTo>
                  <a:pt x="5209662" y="2464409"/>
                </a:lnTo>
                <a:lnTo>
                  <a:pt x="5193612" y="2464409"/>
                </a:lnTo>
                <a:cubicBezTo>
                  <a:pt x="5188577" y="2464409"/>
                  <a:pt x="5186059" y="2466567"/>
                  <a:pt x="5186059" y="2470883"/>
                </a:cubicBezTo>
                <a:lnTo>
                  <a:pt x="5187138" y="2477222"/>
                </a:lnTo>
                <a:cubicBezTo>
                  <a:pt x="5184800" y="2477222"/>
                  <a:pt x="5183361" y="2481898"/>
                  <a:pt x="5182822" y="2491249"/>
                </a:cubicBezTo>
                <a:lnTo>
                  <a:pt x="5183901" y="2505142"/>
                </a:lnTo>
                <a:lnTo>
                  <a:pt x="5177562" y="2513774"/>
                </a:lnTo>
                <a:lnTo>
                  <a:pt x="5181743" y="2520248"/>
                </a:lnTo>
                <a:lnTo>
                  <a:pt x="5181743" y="2521327"/>
                </a:lnTo>
                <a:lnTo>
                  <a:pt x="5175404" y="2525643"/>
                </a:lnTo>
                <a:lnTo>
                  <a:pt x="5175404" y="2527666"/>
                </a:lnTo>
                <a:cubicBezTo>
                  <a:pt x="5179630" y="2530004"/>
                  <a:pt x="5181743" y="2532881"/>
                  <a:pt x="5181743" y="2536298"/>
                </a:cubicBezTo>
                <a:lnTo>
                  <a:pt x="5181743" y="2538456"/>
                </a:lnTo>
                <a:cubicBezTo>
                  <a:pt x="5181743" y="2539895"/>
                  <a:pt x="5180349" y="2540614"/>
                  <a:pt x="5177562" y="2540614"/>
                </a:cubicBezTo>
                <a:lnTo>
                  <a:pt x="5177562" y="2541693"/>
                </a:lnTo>
                <a:cubicBezTo>
                  <a:pt x="5180080" y="2547448"/>
                  <a:pt x="5182912" y="2550325"/>
                  <a:pt x="5186059" y="2550325"/>
                </a:cubicBezTo>
                <a:lnTo>
                  <a:pt x="5187138" y="2556664"/>
                </a:lnTo>
                <a:lnTo>
                  <a:pt x="5188217" y="2556664"/>
                </a:lnTo>
                <a:lnTo>
                  <a:pt x="5191454" y="2552483"/>
                </a:lnTo>
                <a:lnTo>
                  <a:pt x="5189296" y="2547088"/>
                </a:lnTo>
                <a:lnTo>
                  <a:pt x="5190375" y="2541693"/>
                </a:lnTo>
                <a:lnTo>
                  <a:pt x="5190375" y="2533061"/>
                </a:lnTo>
                <a:lnTo>
                  <a:pt x="5191454" y="2531982"/>
                </a:lnTo>
                <a:lnTo>
                  <a:pt x="5190375" y="2530903"/>
                </a:lnTo>
                <a:lnTo>
                  <a:pt x="5190375" y="2515932"/>
                </a:lnTo>
                <a:lnTo>
                  <a:pt x="5188217" y="2479380"/>
                </a:lnTo>
                <a:cubicBezTo>
                  <a:pt x="5189835" y="2475064"/>
                  <a:pt x="5191993" y="2472592"/>
                  <a:pt x="5194691" y="2471962"/>
                </a:cubicBezTo>
                <a:cubicBezTo>
                  <a:pt x="5221217" y="2478346"/>
                  <a:pt x="5234479" y="2485135"/>
                  <a:pt x="5234479" y="2492328"/>
                </a:cubicBezTo>
                <a:lnTo>
                  <a:pt x="5234479" y="2495565"/>
                </a:lnTo>
                <a:lnTo>
                  <a:pt x="5233400" y="2496644"/>
                </a:lnTo>
                <a:lnTo>
                  <a:pt x="5236502" y="2501905"/>
                </a:lnTo>
                <a:cubicBezTo>
                  <a:pt x="5233715" y="2508019"/>
                  <a:pt x="5231602" y="2516246"/>
                  <a:pt x="5230163" y="2526587"/>
                </a:cubicBezTo>
                <a:lnTo>
                  <a:pt x="5232321" y="2538456"/>
                </a:lnTo>
                <a:lnTo>
                  <a:pt x="5224768" y="2566375"/>
                </a:lnTo>
                <a:cubicBezTo>
                  <a:pt x="5232591" y="2570511"/>
                  <a:pt x="5236502" y="2573749"/>
                  <a:pt x="5236502" y="2576086"/>
                </a:cubicBezTo>
                <a:lnTo>
                  <a:pt x="5235423" y="2577165"/>
                </a:lnTo>
                <a:lnTo>
                  <a:pt x="5235423" y="2579323"/>
                </a:lnTo>
                <a:lnTo>
                  <a:pt x="5236502" y="2579323"/>
                </a:lnTo>
                <a:lnTo>
                  <a:pt x="5238660" y="2573928"/>
                </a:lnTo>
                <a:lnTo>
                  <a:pt x="5239739" y="2575007"/>
                </a:lnTo>
                <a:lnTo>
                  <a:pt x="5240818" y="2575007"/>
                </a:lnTo>
                <a:lnTo>
                  <a:pt x="5242976" y="2572849"/>
                </a:lnTo>
                <a:lnTo>
                  <a:pt x="5242976" y="2570691"/>
                </a:lnTo>
                <a:cubicBezTo>
                  <a:pt x="5240818" y="2567994"/>
                  <a:pt x="5239739" y="2565476"/>
                  <a:pt x="5239739" y="2563138"/>
                </a:cubicBezTo>
                <a:lnTo>
                  <a:pt x="5239739" y="2560980"/>
                </a:lnTo>
                <a:lnTo>
                  <a:pt x="5246213" y="2554506"/>
                </a:lnTo>
                <a:lnTo>
                  <a:pt x="5246213" y="2551404"/>
                </a:lnTo>
                <a:lnTo>
                  <a:pt x="5244055" y="2551404"/>
                </a:lnTo>
                <a:lnTo>
                  <a:pt x="5242976" y="2552483"/>
                </a:lnTo>
                <a:lnTo>
                  <a:pt x="5241897" y="2552483"/>
                </a:lnTo>
                <a:lnTo>
                  <a:pt x="5240818" y="2551404"/>
                </a:lnTo>
                <a:lnTo>
                  <a:pt x="5240818" y="2550325"/>
                </a:lnTo>
                <a:lnTo>
                  <a:pt x="5241897" y="2541693"/>
                </a:lnTo>
                <a:lnTo>
                  <a:pt x="5236502" y="2525643"/>
                </a:lnTo>
                <a:cubicBezTo>
                  <a:pt x="5237941" y="2523845"/>
                  <a:pt x="5240459" y="2513819"/>
                  <a:pt x="5244055" y="2495565"/>
                </a:cubicBezTo>
                <a:lnTo>
                  <a:pt x="5241897" y="2493407"/>
                </a:lnTo>
                <a:lnTo>
                  <a:pt x="5241897" y="2475064"/>
                </a:lnTo>
                <a:lnTo>
                  <a:pt x="5242976" y="2468725"/>
                </a:lnTo>
                <a:cubicBezTo>
                  <a:pt x="5242976" y="2466208"/>
                  <a:pt x="5240459" y="2464409"/>
                  <a:pt x="5235423" y="2463330"/>
                </a:cubicBezTo>
                <a:lnTo>
                  <a:pt x="5231242" y="2464409"/>
                </a:lnTo>
                <a:lnTo>
                  <a:pt x="5225847" y="2463330"/>
                </a:lnTo>
                <a:lnTo>
                  <a:pt x="5219373" y="2464409"/>
                </a:lnTo>
                <a:cubicBezTo>
                  <a:pt x="5219373" y="2462971"/>
                  <a:pt x="5218294" y="2462251"/>
                  <a:pt x="5216136" y="2462251"/>
                </a:cubicBezTo>
                <a:close/>
                <a:moveTo>
                  <a:pt x="9264498" y="2462116"/>
                </a:moveTo>
                <a:lnTo>
                  <a:pt x="9264498" y="2463195"/>
                </a:lnTo>
                <a:lnTo>
                  <a:pt x="9266656" y="2463195"/>
                </a:lnTo>
                <a:lnTo>
                  <a:pt x="9266656" y="2462116"/>
                </a:lnTo>
                <a:close/>
                <a:moveTo>
                  <a:pt x="6190853" y="2461307"/>
                </a:moveTo>
                <a:lnTo>
                  <a:pt x="6190853" y="2465623"/>
                </a:lnTo>
                <a:lnTo>
                  <a:pt x="6191932" y="2464544"/>
                </a:lnTo>
                <a:lnTo>
                  <a:pt x="6193011" y="2464544"/>
                </a:lnTo>
                <a:lnTo>
                  <a:pt x="6191932" y="2461307"/>
                </a:lnTo>
                <a:close/>
                <a:moveTo>
                  <a:pt x="551222" y="2460498"/>
                </a:moveTo>
                <a:lnTo>
                  <a:pt x="555538" y="2460498"/>
                </a:lnTo>
                <a:lnTo>
                  <a:pt x="557696" y="2462656"/>
                </a:lnTo>
                <a:lnTo>
                  <a:pt x="557696" y="2465893"/>
                </a:lnTo>
                <a:cubicBezTo>
                  <a:pt x="556976" y="2468051"/>
                  <a:pt x="554818" y="2469130"/>
                  <a:pt x="551222" y="2469130"/>
                </a:cubicBezTo>
                <a:lnTo>
                  <a:pt x="547985" y="2464814"/>
                </a:lnTo>
                <a:cubicBezTo>
                  <a:pt x="549064" y="2461937"/>
                  <a:pt x="550143" y="2460498"/>
                  <a:pt x="551222" y="2460498"/>
                </a:cubicBezTo>
                <a:close/>
                <a:moveTo>
                  <a:pt x="6794677" y="2460228"/>
                </a:moveTo>
                <a:lnTo>
                  <a:pt x="6791440" y="2461307"/>
                </a:lnTo>
                <a:lnTo>
                  <a:pt x="6791440" y="2462386"/>
                </a:lnTo>
                <a:lnTo>
                  <a:pt x="6792519" y="2462386"/>
                </a:lnTo>
                <a:lnTo>
                  <a:pt x="6795756" y="2461307"/>
                </a:lnTo>
                <a:lnTo>
                  <a:pt x="6795756" y="2460228"/>
                </a:lnTo>
                <a:close/>
                <a:moveTo>
                  <a:pt x="6569165" y="2460228"/>
                </a:moveTo>
                <a:lnTo>
                  <a:pt x="6565928" y="2461307"/>
                </a:lnTo>
                <a:lnTo>
                  <a:pt x="6565928" y="2462386"/>
                </a:lnTo>
                <a:lnTo>
                  <a:pt x="6569165" y="2462386"/>
                </a:lnTo>
                <a:close/>
                <a:moveTo>
                  <a:pt x="7675167" y="2459958"/>
                </a:moveTo>
                <a:lnTo>
                  <a:pt x="7675167" y="2463195"/>
                </a:lnTo>
                <a:lnTo>
                  <a:pt x="7677325" y="2463195"/>
                </a:lnTo>
                <a:lnTo>
                  <a:pt x="7677325" y="2459958"/>
                </a:lnTo>
                <a:close/>
                <a:moveTo>
                  <a:pt x="528698" y="2459689"/>
                </a:moveTo>
                <a:lnTo>
                  <a:pt x="534093" y="2460633"/>
                </a:lnTo>
                <a:lnTo>
                  <a:pt x="542590" y="2460633"/>
                </a:lnTo>
                <a:lnTo>
                  <a:pt x="546906" y="2463465"/>
                </a:lnTo>
                <a:cubicBezTo>
                  <a:pt x="545467" y="2468231"/>
                  <a:pt x="540477" y="2470614"/>
                  <a:pt x="531935" y="2470614"/>
                </a:cubicBezTo>
                <a:cubicBezTo>
                  <a:pt x="527619" y="2469265"/>
                  <a:pt x="525461" y="2466972"/>
                  <a:pt x="525461" y="2463735"/>
                </a:cubicBezTo>
                <a:close/>
                <a:moveTo>
                  <a:pt x="3252219" y="2459284"/>
                </a:moveTo>
                <a:lnTo>
                  <a:pt x="3252219" y="2461442"/>
                </a:lnTo>
                <a:lnTo>
                  <a:pt x="3253298" y="2461442"/>
                </a:lnTo>
                <a:lnTo>
                  <a:pt x="3253298" y="2459284"/>
                </a:lnTo>
                <a:close/>
                <a:moveTo>
                  <a:pt x="9259103" y="2458879"/>
                </a:moveTo>
                <a:lnTo>
                  <a:pt x="9267735" y="2458879"/>
                </a:lnTo>
                <a:lnTo>
                  <a:pt x="9283920" y="2471952"/>
                </a:lnTo>
                <a:lnTo>
                  <a:pt x="9283920" y="2475064"/>
                </a:lnTo>
                <a:lnTo>
                  <a:pt x="9284999" y="2475064"/>
                </a:lnTo>
                <a:lnTo>
                  <a:pt x="9284999" y="2472823"/>
                </a:lnTo>
                <a:lnTo>
                  <a:pt x="9295789" y="2481538"/>
                </a:lnTo>
                <a:lnTo>
                  <a:pt x="9294710" y="2482617"/>
                </a:lnTo>
                <a:lnTo>
                  <a:pt x="9294710" y="2483696"/>
                </a:lnTo>
                <a:lnTo>
                  <a:pt x="9295789" y="2484775"/>
                </a:lnTo>
                <a:cubicBezTo>
                  <a:pt x="9295789" y="2506715"/>
                  <a:pt x="9288956" y="2521821"/>
                  <a:pt x="9275288" y="2530094"/>
                </a:cubicBezTo>
                <a:lnTo>
                  <a:pt x="9260182" y="2545200"/>
                </a:lnTo>
                <a:lnTo>
                  <a:pt x="9251550" y="2547358"/>
                </a:lnTo>
                <a:cubicBezTo>
                  <a:pt x="9246515" y="2545560"/>
                  <a:pt x="9243997" y="2544121"/>
                  <a:pt x="9243997" y="2543042"/>
                </a:cubicBezTo>
                <a:lnTo>
                  <a:pt x="9243997" y="2541963"/>
                </a:lnTo>
                <a:cubicBezTo>
                  <a:pt x="9255506" y="2532252"/>
                  <a:pt x="9261261" y="2525058"/>
                  <a:pt x="9261261" y="2520383"/>
                </a:cubicBezTo>
                <a:cubicBezTo>
                  <a:pt x="9256945" y="2516966"/>
                  <a:pt x="9252269" y="2514808"/>
                  <a:pt x="9247234" y="2513909"/>
                </a:cubicBezTo>
                <a:lnTo>
                  <a:pt x="9247234" y="2512830"/>
                </a:lnTo>
                <a:lnTo>
                  <a:pt x="9248313" y="2511751"/>
                </a:lnTo>
                <a:lnTo>
                  <a:pt x="9248313" y="2510672"/>
                </a:lnTo>
                <a:lnTo>
                  <a:pt x="9239681" y="2497723"/>
                </a:lnTo>
                <a:lnTo>
                  <a:pt x="9235365" y="2491249"/>
                </a:lnTo>
                <a:lnTo>
                  <a:pt x="9235365" y="2479380"/>
                </a:lnTo>
                <a:cubicBezTo>
                  <a:pt x="9235365" y="2477762"/>
                  <a:pt x="9237163" y="2476683"/>
                  <a:pt x="9240760" y="2476143"/>
                </a:cubicBezTo>
                <a:lnTo>
                  <a:pt x="9239681" y="2475064"/>
                </a:lnTo>
                <a:lnTo>
                  <a:pt x="9239681" y="2473985"/>
                </a:lnTo>
                <a:cubicBezTo>
                  <a:pt x="9243278" y="2468231"/>
                  <a:pt x="9249752" y="2463915"/>
                  <a:pt x="9259103" y="2461037"/>
                </a:cubicBezTo>
                <a:close/>
                <a:moveTo>
                  <a:pt x="2569495" y="2458596"/>
                </a:moveTo>
                <a:lnTo>
                  <a:pt x="2566259" y="2464935"/>
                </a:lnTo>
                <a:lnTo>
                  <a:pt x="2567337" y="2466014"/>
                </a:lnTo>
                <a:lnTo>
                  <a:pt x="2567337" y="2467093"/>
                </a:lnTo>
                <a:cubicBezTo>
                  <a:pt x="2570215" y="2466374"/>
                  <a:pt x="2571654" y="2463901"/>
                  <a:pt x="2571654" y="2459675"/>
                </a:cubicBezTo>
                <a:lnTo>
                  <a:pt x="2570576" y="2458596"/>
                </a:lnTo>
                <a:close/>
                <a:moveTo>
                  <a:pt x="3110060" y="2458205"/>
                </a:moveTo>
                <a:lnTo>
                  <a:pt x="3107902" y="2460363"/>
                </a:lnTo>
                <a:lnTo>
                  <a:pt x="3107902" y="2461442"/>
                </a:lnTo>
                <a:lnTo>
                  <a:pt x="3110060" y="2461442"/>
                </a:lnTo>
                <a:close/>
                <a:moveTo>
                  <a:pt x="3137575" y="2457936"/>
                </a:moveTo>
                <a:lnTo>
                  <a:pt x="3137575" y="2460094"/>
                </a:lnTo>
                <a:lnTo>
                  <a:pt x="3138654" y="2460094"/>
                </a:lnTo>
                <a:lnTo>
                  <a:pt x="3138654" y="2457936"/>
                </a:lnTo>
                <a:close/>
                <a:moveTo>
                  <a:pt x="7609753" y="2457800"/>
                </a:moveTo>
                <a:lnTo>
                  <a:pt x="7609753" y="2461037"/>
                </a:lnTo>
                <a:lnTo>
                  <a:pt x="7610832" y="2461037"/>
                </a:lnTo>
                <a:lnTo>
                  <a:pt x="7610832" y="2457800"/>
                </a:lnTo>
                <a:close/>
                <a:moveTo>
                  <a:pt x="6166845" y="2456991"/>
                </a:moveTo>
                <a:lnTo>
                  <a:pt x="6164553" y="2459149"/>
                </a:lnTo>
                <a:lnTo>
                  <a:pt x="6164553" y="2460228"/>
                </a:lnTo>
                <a:lnTo>
                  <a:pt x="6166845" y="2458070"/>
                </a:lnTo>
                <a:close/>
                <a:moveTo>
                  <a:pt x="7203470" y="2456986"/>
                </a:moveTo>
                <a:lnTo>
                  <a:pt x="7203470" y="2459144"/>
                </a:lnTo>
                <a:lnTo>
                  <a:pt x="7204550" y="2462516"/>
                </a:lnTo>
                <a:lnTo>
                  <a:pt x="7205628" y="2462516"/>
                </a:lnTo>
                <a:lnTo>
                  <a:pt x="7205628" y="2461437"/>
                </a:lnTo>
                <a:lnTo>
                  <a:pt x="7204550" y="2456986"/>
                </a:lnTo>
                <a:close/>
                <a:moveTo>
                  <a:pt x="6167924" y="2454833"/>
                </a:moveTo>
                <a:lnTo>
                  <a:pt x="6167924" y="2455912"/>
                </a:lnTo>
                <a:lnTo>
                  <a:pt x="6171161" y="2455912"/>
                </a:lnTo>
                <a:lnTo>
                  <a:pt x="6171161" y="2454833"/>
                </a:lnTo>
                <a:close/>
                <a:moveTo>
                  <a:pt x="5561268" y="2454698"/>
                </a:moveTo>
                <a:lnTo>
                  <a:pt x="5564371" y="2454698"/>
                </a:lnTo>
                <a:cubicBezTo>
                  <a:pt x="5566709" y="2454698"/>
                  <a:pt x="5570980" y="2457171"/>
                  <a:pt x="5577184" y="2462116"/>
                </a:cubicBezTo>
                <a:lnTo>
                  <a:pt x="5584602" y="2464274"/>
                </a:lnTo>
                <a:lnTo>
                  <a:pt x="5589862" y="2463195"/>
                </a:lnTo>
                <a:lnTo>
                  <a:pt x="5597280" y="2469535"/>
                </a:lnTo>
                <a:lnTo>
                  <a:pt x="5599438" y="2467511"/>
                </a:lnTo>
                <a:lnTo>
                  <a:pt x="5614275" y="2476009"/>
                </a:lnTo>
                <a:lnTo>
                  <a:pt x="5617512" y="2476953"/>
                </a:lnTo>
                <a:lnTo>
                  <a:pt x="5628167" y="2474930"/>
                </a:lnTo>
                <a:lnTo>
                  <a:pt x="5631269" y="2480190"/>
                </a:lnTo>
                <a:cubicBezTo>
                  <a:pt x="5631269" y="2478212"/>
                  <a:pt x="5641879" y="2476818"/>
                  <a:pt x="5663099" y="2476009"/>
                </a:cubicBezTo>
                <a:lnTo>
                  <a:pt x="5670518" y="2476953"/>
                </a:lnTo>
                <a:lnTo>
                  <a:pt x="5675913" y="2476009"/>
                </a:lnTo>
                <a:lnTo>
                  <a:pt x="5682252" y="2478032"/>
                </a:lnTo>
                <a:lnTo>
                  <a:pt x="5687512" y="2476953"/>
                </a:lnTo>
                <a:lnTo>
                  <a:pt x="5691828" y="2478032"/>
                </a:lnTo>
                <a:lnTo>
                  <a:pt x="5698167" y="2476953"/>
                </a:lnTo>
                <a:cubicBezTo>
                  <a:pt x="5698167" y="2478571"/>
                  <a:pt x="5699920" y="2479650"/>
                  <a:pt x="5703427" y="2480190"/>
                </a:cubicBezTo>
                <a:cubicBezTo>
                  <a:pt x="5703427" y="2478032"/>
                  <a:pt x="5710531" y="2476638"/>
                  <a:pt x="5724738" y="2476009"/>
                </a:cubicBezTo>
                <a:lnTo>
                  <a:pt x="5728919" y="2472772"/>
                </a:lnTo>
                <a:lnTo>
                  <a:pt x="5731077" y="2472772"/>
                </a:lnTo>
                <a:lnTo>
                  <a:pt x="5732156" y="2473851"/>
                </a:lnTo>
                <a:lnTo>
                  <a:pt x="5733235" y="2473851"/>
                </a:lnTo>
                <a:cubicBezTo>
                  <a:pt x="5733235" y="2465489"/>
                  <a:pt x="5741732" y="2459104"/>
                  <a:pt x="5758726" y="2454698"/>
                </a:cubicBezTo>
                <a:cubicBezTo>
                  <a:pt x="5764211" y="2457216"/>
                  <a:pt x="5769876" y="2462161"/>
                  <a:pt x="5775720" y="2469535"/>
                </a:cubicBezTo>
                <a:cubicBezTo>
                  <a:pt x="5777069" y="2469535"/>
                  <a:pt x="5780936" y="2473086"/>
                  <a:pt x="5787320" y="2480190"/>
                </a:cubicBezTo>
                <a:lnTo>
                  <a:pt x="5786241" y="2485450"/>
                </a:lnTo>
                <a:lnTo>
                  <a:pt x="5789478" y="2488687"/>
                </a:lnTo>
                <a:lnTo>
                  <a:pt x="5789478" y="2489766"/>
                </a:lnTo>
                <a:lnTo>
                  <a:pt x="5779902" y="2497184"/>
                </a:lnTo>
                <a:lnTo>
                  <a:pt x="5779902" y="2502444"/>
                </a:lnTo>
                <a:lnTo>
                  <a:pt x="5782060" y="2510941"/>
                </a:lnTo>
                <a:lnTo>
                  <a:pt x="5782060" y="2514178"/>
                </a:lnTo>
                <a:lnTo>
                  <a:pt x="5777744" y="2520517"/>
                </a:lnTo>
                <a:lnTo>
                  <a:pt x="5777744" y="2529015"/>
                </a:lnTo>
                <a:lnTo>
                  <a:pt x="5782060" y="2534275"/>
                </a:lnTo>
                <a:lnTo>
                  <a:pt x="5782060" y="2537512"/>
                </a:lnTo>
                <a:lnTo>
                  <a:pt x="5779902" y="2546009"/>
                </a:lnTo>
                <a:lnTo>
                  <a:pt x="5779902" y="2549246"/>
                </a:lnTo>
                <a:cubicBezTo>
                  <a:pt x="5782060" y="2551674"/>
                  <a:pt x="5783139" y="2555180"/>
                  <a:pt x="5783139" y="2559766"/>
                </a:cubicBezTo>
                <a:cubicBezTo>
                  <a:pt x="5783139" y="2562284"/>
                  <a:pt x="5781341" y="2565476"/>
                  <a:pt x="5777744" y="2569342"/>
                </a:cubicBezTo>
                <a:lnTo>
                  <a:pt x="5778823" y="2577840"/>
                </a:lnTo>
                <a:lnTo>
                  <a:pt x="5775720" y="2584179"/>
                </a:lnTo>
                <a:cubicBezTo>
                  <a:pt x="5775720" y="2586157"/>
                  <a:pt x="5777834" y="2590068"/>
                  <a:pt x="5782060" y="2595913"/>
                </a:cubicBezTo>
                <a:lnTo>
                  <a:pt x="5783139" y="2601173"/>
                </a:lnTo>
                <a:cubicBezTo>
                  <a:pt x="5783139" y="2606029"/>
                  <a:pt x="5781700" y="2609580"/>
                  <a:pt x="5778823" y="2611828"/>
                </a:cubicBezTo>
                <a:lnTo>
                  <a:pt x="5779902" y="2612907"/>
                </a:lnTo>
                <a:lnTo>
                  <a:pt x="5777744" y="2624641"/>
                </a:lnTo>
                <a:lnTo>
                  <a:pt x="5779902" y="2629901"/>
                </a:lnTo>
                <a:lnTo>
                  <a:pt x="5774641" y="2634083"/>
                </a:lnTo>
                <a:cubicBezTo>
                  <a:pt x="5774641" y="2635342"/>
                  <a:pt x="5777114" y="2636421"/>
                  <a:pt x="5782060" y="2637320"/>
                </a:cubicBezTo>
                <a:lnTo>
                  <a:pt x="5782060" y="2639478"/>
                </a:lnTo>
                <a:cubicBezTo>
                  <a:pt x="5782060" y="2640737"/>
                  <a:pt x="5779587" y="2641771"/>
                  <a:pt x="5774641" y="2642580"/>
                </a:cubicBezTo>
                <a:lnTo>
                  <a:pt x="5774641" y="2643659"/>
                </a:lnTo>
                <a:lnTo>
                  <a:pt x="5782060" y="2657551"/>
                </a:lnTo>
                <a:lnTo>
                  <a:pt x="5782060" y="2658495"/>
                </a:lnTo>
                <a:cubicBezTo>
                  <a:pt x="5780082" y="2671263"/>
                  <a:pt x="5775496" y="2677647"/>
                  <a:pt x="5768302" y="2677647"/>
                </a:cubicBezTo>
                <a:cubicBezTo>
                  <a:pt x="5767583" y="2675580"/>
                  <a:pt x="5765425" y="2674545"/>
                  <a:pt x="5761828" y="2674545"/>
                </a:cubicBezTo>
                <a:lnTo>
                  <a:pt x="5756568" y="2676568"/>
                </a:lnTo>
                <a:lnTo>
                  <a:pt x="5746992" y="2675489"/>
                </a:lnTo>
                <a:lnTo>
                  <a:pt x="5735393" y="2678726"/>
                </a:lnTo>
                <a:cubicBezTo>
                  <a:pt x="5731796" y="2675220"/>
                  <a:pt x="5728964" y="2670634"/>
                  <a:pt x="5726896" y="2664969"/>
                </a:cubicBezTo>
                <a:lnTo>
                  <a:pt x="5726896" y="2656472"/>
                </a:lnTo>
                <a:cubicBezTo>
                  <a:pt x="5726896" y="2653774"/>
                  <a:pt x="5728649" y="2649863"/>
                  <a:pt x="5732156" y="2644738"/>
                </a:cubicBezTo>
                <a:lnTo>
                  <a:pt x="5732156" y="2643659"/>
                </a:lnTo>
                <a:lnTo>
                  <a:pt x="5716240" y="2639478"/>
                </a:lnTo>
                <a:lnTo>
                  <a:pt x="5715161" y="2640557"/>
                </a:lnTo>
                <a:lnTo>
                  <a:pt x="5714082" y="2640557"/>
                </a:lnTo>
                <a:lnTo>
                  <a:pt x="5710980" y="2639478"/>
                </a:lnTo>
                <a:cubicBezTo>
                  <a:pt x="5710980" y="2640737"/>
                  <a:pt x="5709182" y="2641771"/>
                  <a:pt x="5705585" y="2642580"/>
                </a:cubicBezTo>
                <a:lnTo>
                  <a:pt x="5690749" y="2640557"/>
                </a:lnTo>
                <a:lnTo>
                  <a:pt x="5664178" y="2644738"/>
                </a:lnTo>
                <a:cubicBezTo>
                  <a:pt x="5656625" y="2642580"/>
                  <a:pt x="5647094" y="2641186"/>
                  <a:pt x="5635585" y="2640557"/>
                </a:cubicBezTo>
                <a:lnTo>
                  <a:pt x="5632348" y="2643659"/>
                </a:lnTo>
                <a:lnTo>
                  <a:pt x="5628167" y="2643659"/>
                </a:lnTo>
                <a:lnTo>
                  <a:pt x="5624930" y="2641501"/>
                </a:lnTo>
                <a:lnTo>
                  <a:pt x="5613196" y="2641501"/>
                </a:lnTo>
                <a:lnTo>
                  <a:pt x="5613196" y="2643659"/>
                </a:lnTo>
                <a:lnTo>
                  <a:pt x="5612117" y="2643659"/>
                </a:lnTo>
                <a:lnTo>
                  <a:pt x="5613196" y="2644738"/>
                </a:lnTo>
                <a:lnTo>
                  <a:pt x="5613196" y="2646896"/>
                </a:lnTo>
                <a:lnTo>
                  <a:pt x="5612117" y="2654314"/>
                </a:lnTo>
                <a:lnTo>
                  <a:pt x="5613196" y="2663890"/>
                </a:lnTo>
                <a:lnTo>
                  <a:pt x="5613196" y="2673466"/>
                </a:lnTo>
                <a:cubicBezTo>
                  <a:pt x="5611667" y="2676973"/>
                  <a:pt x="5608160" y="2678726"/>
                  <a:pt x="5602675" y="2678726"/>
                </a:cubicBezTo>
                <a:lnTo>
                  <a:pt x="5586760" y="2678726"/>
                </a:lnTo>
                <a:cubicBezTo>
                  <a:pt x="5584242" y="2678726"/>
                  <a:pt x="5581410" y="2677333"/>
                  <a:pt x="5578263" y="2674545"/>
                </a:cubicBezTo>
                <a:lnTo>
                  <a:pt x="5568687" y="2675489"/>
                </a:lnTo>
                <a:cubicBezTo>
                  <a:pt x="5563741" y="2672163"/>
                  <a:pt x="5561268" y="2669690"/>
                  <a:pt x="5561268" y="2668071"/>
                </a:cubicBezTo>
                <a:lnTo>
                  <a:pt x="5564371" y="2660653"/>
                </a:lnTo>
                <a:cubicBezTo>
                  <a:pt x="5561583" y="2657506"/>
                  <a:pt x="5560189" y="2650088"/>
                  <a:pt x="5560189" y="2638399"/>
                </a:cubicBezTo>
                <a:lnTo>
                  <a:pt x="5560189" y="2633138"/>
                </a:lnTo>
                <a:lnTo>
                  <a:pt x="5563292" y="2633138"/>
                </a:lnTo>
                <a:cubicBezTo>
                  <a:pt x="5563292" y="2635207"/>
                  <a:pt x="5564011" y="2636241"/>
                  <a:pt x="5565450" y="2636241"/>
                </a:cubicBezTo>
                <a:lnTo>
                  <a:pt x="5565450" y="2635162"/>
                </a:lnTo>
                <a:cubicBezTo>
                  <a:pt x="5561943" y="2635162"/>
                  <a:pt x="5560189" y="2624911"/>
                  <a:pt x="5560189" y="2604410"/>
                </a:cubicBezTo>
                <a:lnTo>
                  <a:pt x="5563292" y="2599150"/>
                </a:lnTo>
                <a:lnTo>
                  <a:pt x="5563292" y="2593755"/>
                </a:lnTo>
                <a:cubicBezTo>
                  <a:pt x="5561224" y="2591147"/>
                  <a:pt x="5560189" y="2587955"/>
                  <a:pt x="5560189" y="2584179"/>
                </a:cubicBezTo>
                <a:lnTo>
                  <a:pt x="5560189" y="2575682"/>
                </a:lnTo>
                <a:lnTo>
                  <a:pt x="5562213" y="2573658"/>
                </a:lnTo>
                <a:lnTo>
                  <a:pt x="5563292" y="2573658"/>
                </a:lnTo>
                <a:lnTo>
                  <a:pt x="5563292" y="2575682"/>
                </a:lnTo>
                <a:lnTo>
                  <a:pt x="5564371" y="2575682"/>
                </a:lnTo>
                <a:lnTo>
                  <a:pt x="5561268" y="2556664"/>
                </a:lnTo>
                <a:lnTo>
                  <a:pt x="5562213" y="2548167"/>
                </a:lnTo>
                <a:cubicBezTo>
                  <a:pt x="5561044" y="2546728"/>
                  <a:pt x="5560010" y="2541064"/>
                  <a:pt x="5559110" y="2531173"/>
                </a:cubicBezTo>
                <a:lnTo>
                  <a:pt x="5560189" y="2526857"/>
                </a:lnTo>
                <a:lnTo>
                  <a:pt x="5559110" y="2501365"/>
                </a:lnTo>
                <a:lnTo>
                  <a:pt x="5559110" y="2495026"/>
                </a:lnTo>
                <a:cubicBezTo>
                  <a:pt x="5559110" y="2485315"/>
                  <a:pt x="5560145" y="2479291"/>
                  <a:pt x="5562213" y="2476953"/>
                </a:cubicBezTo>
                <a:lnTo>
                  <a:pt x="5562213" y="2474930"/>
                </a:lnTo>
                <a:cubicBezTo>
                  <a:pt x="5559425" y="2474930"/>
                  <a:pt x="5558031" y="2472772"/>
                  <a:pt x="5558031" y="2468456"/>
                </a:cubicBezTo>
                <a:lnTo>
                  <a:pt x="5558031" y="2457935"/>
                </a:lnTo>
                <a:close/>
                <a:moveTo>
                  <a:pt x="1076414" y="2454294"/>
                </a:moveTo>
                <a:lnTo>
                  <a:pt x="1079651" y="2456452"/>
                </a:lnTo>
                <a:lnTo>
                  <a:pt x="1088554" y="2454294"/>
                </a:lnTo>
                <a:cubicBezTo>
                  <a:pt x="1095836" y="2457980"/>
                  <a:pt x="1100962" y="2459823"/>
                  <a:pt x="1103929" y="2459823"/>
                </a:cubicBezTo>
                <a:lnTo>
                  <a:pt x="1103929" y="2462116"/>
                </a:lnTo>
                <a:lnTo>
                  <a:pt x="1081810" y="2469939"/>
                </a:lnTo>
                <a:cubicBezTo>
                  <a:pt x="1079113" y="2467332"/>
                  <a:pt x="1071783" y="2465443"/>
                  <a:pt x="1059824" y="2464274"/>
                </a:cubicBezTo>
                <a:cubicBezTo>
                  <a:pt x="1056497" y="2468051"/>
                  <a:pt x="1053530" y="2469939"/>
                  <a:pt x="1050923" y="2469939"/>
                </a:cubicBezTo>
                <a:cubicBezTo>
                  <a:pt x="1038424" y="2466432"/>
                  <a:pt x="1032176" y="2463465"/>
                  <a:pt x="1032176" y="2461037"/>
                </a:cubicBezTo>
                <a:lnTo>
                  <a:pt x="1032176" y="2459823"/>
                </a:lnTo>
                <a:lnTo>
                  <a:pt x="1036625" y="2455373"/>
                </a:lnTo>
                <a:lnTo>
                  <a:pt x="1038919" y="2455373"/>
                </a:lnTo>
                <a:cubicBezTo>
                  <a:pt x="1043145" y="2455373"/>
                  <a:pt x="1047146" y="2456856"/>
                  <a:pt x="1050923" y="2459823"/>
                </a:cubicBezTo>
                <a:lnTo>
                  <a:pt x="1056453" y="2458744"/>
                </a:lnTo>
                <a:lnTo>
                  <a:pt x="1061982" y="2459823"/>
                </a:lnTo>
                <a:cubicBezTo>
                  <a:pt x="1062702" y="2457576"/>
                  <a:pt x="1064905" y="2456452"/>
                  <a:pt x="1068592" y="2456452"/>
                </a:cubicBezTo>
                <a:lnTo>
                  <a:pt x="1071964" y="2456452"/>
                </a:lnTo>
                <a:cubicBezTo>
                  <a:pt x="1073402" y="2456452"/>
                  <a:pt x="1074121" y="2458340"/>
                  <a:pt x="1074121" y="2462116"/>
                </a:cubicBezTo>
                <a:lnTo>
                  <a:pt x="1075201" y="2462116"/>
                </a:lnTo>
                <a:close/>
                <a:moveTo>
                  <a:pt x="6558375" y="2453754"/>
                </a:moveTo>
                <a:cubicBezTo>
                  <a:pt x="6567547" y="2457171"/>
                  <a:pt x="6578337" y="2463285"/>
                  <a:pt x="6590745" y="2472097"/>
                </a:cubicBezTo>
                <a:cubicBezTo>
                  <a:pt x="6593263" y="2472097"/>
                  <a:pt x="6597939" y="2474615"/>
                  <a:pt x="6604772" y="2479650"/>
                </a:cubicBezTo>
                <a:lnTo>
                  <a:pt x="6620957" y="2488282"/>
                </a:lnTo>
                <a:lnTo>
                  <a:pt x="6624194" y="2487203"/>
                </a:lnTo>
                <a:lnTo>
                  <a:pt x="6646853" y="2503388"/>
                </a:lnTo>
                <a:lnTo>
                  <a:pt x="6679223" y="2520652"/>
                </a:lnTo>
                <a:cubicBezTo>
                  <a:pt x="6702422" y="2508783"/>
                  <a:pt x="6715730" y="2500871"/>
                  <a:pt x="6719147" y="2496914"/>
                </a:cubicBezTo>
                <a:lnTo>
                  <a:pt x="6724542" y="2495835"/>
                </a:lnTo>
                <a:lnTo>
                  <a:pt x="6727779" y="2496914"/>
                </a:lnTo>
                <a:cubicBezTo>
                  <a:pt x="6727779" y="2494756"/>
                  <a:pt x="6729577" y="2492958"/>
                  <a:pt x="6733174" y="2491519"/>
                </a:cubicBezTo>
                <a:lnTo>
                  <a:pt x="6735332" y="2489361"/>
                </a:lnTo>
                <a:lnTo>
                  <a:pt x="6736411" y="2489361"/>
                </a:lnTo>
                <a:lnTo>
                  <a:pt x="6737490" y="2490440"/>
                </a:lnTo>
                <a:lnTo>
                  <a:pt x="6738569" y="2490440"/>
                </a:lnTo>
                <a:lnTo>
                  <a:pt x="6752596" y="2481235"/>
                </a:lnTo>
                <a:lnTo>
                  <a:pt x="6752596" y="2481808"/>
                </a:lnTo>
                <a:lnTo>
                  <a:pt x="6755833" y="2481808"/>
                </a:lnTo>
                <a:lnTo>
                  <a:pt x="6755833" y="2480729"/>
                </a:lnTo>
                <a:lnTo>
                  <a:pt x="6753367" y="2480729"/>
                </a:lnTo>
                <a:lnTo>
                  <a:pt x="6773097" y="2467781"/>
                </a:lnTo>
                <a:cubicBezTo>
                  <a:pt x="6779391" y="2465983"/>
                  <a:pt x="6787663" y="2461307"/>
                  <a:pt x="6797914" y="2453754"/>
                </a:cubicBezTo>
                <a:lnTo>
                  <a:pt x="6801151" y="2453754"/>
                </a:lnTo>
                <a:lnTo>
                  <a:pt x="6801151" y="2454833"/>
                </a:lnTo>
                <a:cubicBezTo>
                  <a:pt x="6801151" y="2458430"/>
                  <a:pt x="6799712" y="2460228"/>
                  <a:pt x="6796835" y="2460228"/>
                </a:cubicBezTo>
                <a:lnTo>
                  <a:pt x="6796835" y="2462386"/>
                </a:lnTo>
                <a:cubicBezTo>
                  <a:pt x="6798453" y="2462386"/>
                  <a:pt x="6799892" y="2463825"/>
                  <a:pt x="6801151" y="2466702"/>
                </a:cubicBezTo>
                <a:lnTo>
                  <a:pt x="6801151" y="2478571"/>
                </a:lnTo>
                <a:cubicBezTo>
                  <a:pt x="6801151" y="2482887"/>
                  <a:pt x="6797554" y="2486484"/>
                  <a:pt x="6790361" y="2489361"/>
                </a:cubicBezTo>
                <a:cubicBezTo>
                  <a:pt x="6790361" y="2492239"/>
                  <a:pt x="6788563" y="2493677"/>
                  <a:pt x="6784966" y="2493677"/>
                </a:cubicBezTo>
                <a:lnTo>
                  <a:pt x="6784966" y="2491519"/>
                </a:lnTo>
                <a:lnTo>
                  <a:pt x="6783887" y="2491519"/>
                </a:lnTo>
                <a:lnTo>
                  <a:pt x="6762307" y="2504467"/>
                </a:lnTo>
                <a:lnTo>
                  <a:pt x="6761228" y="2503388"/>
                </a:lnTo>
                <a:lnTo>
                  <a:pt x="6760149" y="2503388"/>
                </a:lnTo>
                <a:lnTo>
                  <a:pt x="6756912" y="2506625"/>
                </a:lnTo>
                <a:lnTo>
                  <a:pt x="6755833" y="2506625"/>
                </a:lnTo>
                <a:cubicBezTo>
                  <a:pt x="6754394" y="2506625"/>
                  <a:pt x="6753675" y="2505546"/>
                  <a:pt x="6753675" y="2503388"/>
                </a:cubicBezTo>
                <a:lnTo>
                  <a:pt x="6752596" y="2503388"/>
                </a:lnTo>
                <a:cubicBezTo>
                  <a:pt x="6752596" y="2508244"/>
                  <a:pt x="6751157" y="2511481"/>
                  <a:pt x="6748280" y="2513099"/>
                </a:cubicBezTo>
                <a:lnTo>
                  <a:pt x="6749359" y="2514178"/>
                </a:lnTo>
                <a:cubicBezTo>
                  <a:pt x="6742705" y="2518135"/>
                  <a:pt x="6733713" y="2521731"/>
                  <a:pt x="6722384" y="2524968"/>
                </a:cubicBezTo>
                <a:lnTo>
                  <a:pt x="6699725" y="2538995"/>
                </a:lnTo>
                <a:lnTo>
                  <a:pt x="6700804" y="2540074"/>
                </a:lnTo>
                <a:lnTo>
                  <a:pt x="6700804" y="2541153"/>
                </a:lnTo>
                <a:lnTo>
                  <a:pt x="6694330" y="2543311"/>
                </a:lnTo>
                <a:lnTo>
                  <a:pt x="6694330" y="2541153"/>
                </a:lnTo>
                <a:lnTo>
                  <a:pt x="6677065" y="2549785"/>
                </a:lnTo>
                <a:lnTo>
                  <a:pt x="6663038" y="2540074"/>
                </a:lnTo>
                <a:lnTo>
                  <a:pt x="6663038" y="2538995"/>
                </a:lnTo>
                <a:lnTo>
                  <a:pt x="6664117" y="2537916"/>
                </a:lnTo>
                <a:lnTo>
                  <a:pt x="6664117" y="2536837"/>
                </a:lnTo>
                <a:lnTo>
                  <a:pt x="6658722" y="2537916"/>
                </a:lnTo>
                <a:lnTo>
                  <a:pt x="6641458" y="2529284"/>
                </a:lnTo>
                <a:lnTo>
                  <a:pt x="6641458" y="2527126"/>
                </a:lnTo>
                <a:lnTo>
                  <a:pt x="6644695" y="2527126"/>
                </a:lnTo>
                <a:lnTo>
                  <a:pt x="6644695" y="2524968"/>
                </a:lnTo>
                <a:lnTo>
                  <a:pt x="6640379" y="2524968"/>
                </a:lnTo>
                <a:lnTo>
                  <a:pt x="6636063" y="2527126"/>
                </a:lnTo>
                <a:lnTo>
                  <a:pt x="6634984" y="2526047"/>
                </a:lnTo>
                <a:lnTo>
                  <a:pt x="6633905" y="2526047"/>
                </a:lnTo>
                <a:lnTo>
                  <a:pt x="6632826" y="2527126"/>
                </a:lnTo>
                <a:lnTo>
                  <a:pt x="6631747" y="2527126"/>
                </a:lnTo>
                <a:lnTo>
                  <a:pt x="6626352" y="2523889"/>
                </a:lnTo>
                <a:lnTo>
                  <a:pt x="6627431" y="2522810"/>
                </a:lnTo>
                <a:lnTo>
                  <a:pt x="6627431" y="2520652"/>
                </a:lnTo>
                <a:lnTo>
                  <a:pt x="6624194" y="2522810"/>
                </a:lnTo>
                <a:cubicBezTo>
                  <a:pt x="6620598" y="2521372"/>
                  <a:pt x="6618799" y="2519214"/>
                  <a:pt x="6618799" y="2516336"/>
                </a:cubicBezTo>
                <a:cubicBezTo>
                  <a:pt x="6600097" y="2506266"/>
                  <a:pt x="6588947" y="2501230"/>
                  <a:pt x="6585350" y="2501230"/>
                </a:cubicBezTo>
                <a:cubicBezTo>
                  <a:pt x="6573301" y="2491340"/>
                  <a:pt x="6563950" y="2485225"/>
                  <a:pt x="6557296" y="2482887"/>
                </a:cubicBezTo>
                <a:lnTo>
                  <a:pt x="6556217" y="2481808"/>
                </a:lnTo>
                <a:lnTo>
                  <a:pt x="6556217" y="2475334"/>
                </a:lnTo>
                <a:cubicBezTo>
                  <a:pt x="6558375" y="2475334"/>
                  <a:pt x="6559454" y="2474615"/>
                  <a:pt x="6559454" y="2473176"/>
                </a:cubicBezTo>
                <a:lnTo>
                  <a:pt x="6559454" y="2472097"/>
                </a:lnTo>
                <a:lnTo>
                  <a:pt x="6556217" y="2472097"/>
                </a:lnTo>
                <a:lnTo>
                  <a:pt x="6556217" y="2456991"/>
                </a:lnTo>
                <a:close/>
                <a:moveTo>
                  <a:pt x="1739315" y="2453619"/>
                </a:moveTo>
                <a:cubicBezTo>
                  <a:pt x="1743360" y="2453619"/>
                  <a:pt x="1748081" y="2457531"/>
                  <a:pt x="1753477" y="2465353"/>
                </a:cubicBezTo>
                <a:cubicBezTo>
                  <a:pt x="1762198" y="2465353"/>
                  <a:pt x="1766558" y="2467511"/>
                  <a:pt x="1766558" y="2471827"/>
                </a:cubicBezTo>
                <a:cubicBezTo>
                  <a:pt x="1769076" y="2474345"/>
                  <a:pt x="1773752" y="2476143"/>
                  <a:pt x="1780586" y="2477222"/>
                </a:cubicBezTo>
                <a:lnTo>
                  <a:pt x="1781665" y="2478301"/>
                </a:lnTo>
                <a:lnTo>
                  <a:pt x="1781665" y="2479380"/>
                </a:lnTo>
                <a:lnTo>
                  <a:pt x="1779507" y="2481538"/>
                </a:lnTo>
                <a:lnTo>
                  <a:pt x="1771953" y="2480459"/>
                </a:lnTo>
                <a:cubicBezTo>
                  <a:pt x="1771415" y="2483067"/>
                  <a:pt x="1763456" y="2484821"/>
                  <a:pt x="1748081" y="2485720"/>
                </a:cubicBezTo>
                <a:lnTo>
                  <a:pt x="1737155" y="2482617"/>
                </a:lnTo>
                <a:cubicBezTo>
                  <a:pt x="1722860" y="2483337"/>
                  <a:pt x="1713824" y="2484731"/>
                  <a:pt x="1710044" y="2486799"/>
                </a:cubicBezTo>
                <a:lnTo>
                  <a:pt x="1702492" y="2482617"/>
                </a:lnTo>
                <a:lnTo>
                  <a:pt x="1696964" y="2483696"/>
                </a:lnTo>
                <a:lnTo>
                  <a:pt x="1692647" y="2483696"/>
                </a:lnTo>
                <a:lnTo>
                  <a:pt x="1689410" y="2480459"/>
                </a:lnTo>
                <a:cubicBezTo>
                  <a:pt x="1690849" y="2480459"/>
                  <a:pt x="1691568" y="2479021"/>
                  <a:pt x="1691568" y="2476143"/>
                </a:cubicBezTo>
                <a:lnTo>
                  <a:pt x="1692647" y="2475064"/>
                </a:lnTo>
                <a:lnTo>
                  <a:pt x="1707887" y="2475064"/>
                </a:lnTo>
                <a:cubicBezTo>
                  <a:pt x="1710226" y="2475064"/>
                  <a:pt x="1712743" y="2476143"/>
                  <a:pt x="1715441" y="2478301"/>
                </a:cubicBezTo>
                <a:close/>
                <a:moveTo>
                  <a:pt x="1656500" y="2450382"/>
                </a:moveTo>
                <a:lnTo>
                  <a:pt x="1655422" y="2455777"/>
                </a:lnTo>
                <a:lnTo>
                  <a:pt x="1659062" y="2452540"/>
                </a:lnTo>
                <a:close/>
                <a:moveTo>
                  <a:pt x="6187616" y="2448359"/>
                </a:moveTo>
                <a:cubicBezTo>
                  <a:pt x="6176647" y="2449798"/>
                  <a:pt x="6171161" y="2451596"/>
                  <a:pt x="6171161" y="2453754"/>
                </a:cubicBezTo>
                <a:lnTo>
                  <a:pt x="6172240" y="2453754"/>
                </a:lnTo>
                <a:lnTo>
                  <a:pt x="6188695" y="2449438"/>
                </a:lnTo>
                <a:lnTo>
                  <a:pt x="6188695" y="2448359"/>
                </a:lnTo>
                <a:close/>
                <a:moveTo>
                  <a:pt x="1641664" y="2446066"/>
                </a:moveTo>
                <a:lnTo>
                  <a:pt x="1639506" y="2448224"/>
                </a:lnTo>
                <a:lnTo>
                  <a:pt x="1639506" y="2449303"/>
                </a:lnTo>
                <a:lnTo>
                  <a:pt x="1641664" y="2451461"/>
                </a:lnTo>
                <a:cubicBezTo>
                  <a:pt x="1644721" y="2450382"/>
                  <a:pt x="1646250" y="2449303"/>
                  <a:pt x="1646250" y="2448224"/>
                </a:cubicBezTo>
                <a:lnTo>
                  <a:pt x="1644092" y="2446066"/>
                </a:lnTo>
                <a:close/>
                <a:moveTo>
                  <a:pt x="7570504" y="2444717"/>
                </a:moveTo>
                <a:lnTo>
                  <a:pt x="7574955" y="2445796"/>
                </a:lnTo>
                <a:lnTo>
                  <a:pt x="7576034" y="2444717"/>
                </a:lnTo>
                <a:lnTo>
                  <a:pt x="7577113" y="2444717"/>
                </a:lnTo>
                <a:lnTo>
                  <a:pt x="7583587" y="2447954"/>
                </a:lnTo>
                <a:lnTo>
                  <a:pt x="7594512" y="2446875"/>
                </a:lnTo>
                <a:cubicBezTo>
                  <a:pt x="7603953" y="2446875"/>
                  <a:pt x="7608674" y="2450112"/>
                  <a:pt x="7608674" y="2456586"/>
                </a:cubicBezTo>
                <a:lnTo>
                  <a:pt x="7611911" y="2454428"/>
                </a:lnTo>
                <a:cubicBezTo>
                  <a:pt x="7614159" y="2456677"/>
                  <a:pt x="7616721" y="2457800"/>
                  <a:pt x="7619598" y="2457800"/>
                </a:cubicBezTo>
                <a:cubicBezTo>
                  <a:pt x="7625893" y="2462296"/>
                  <a:pt x="7630973" y="2470614"/>
                  <a:pt x="7634840" y="2482752"/>
                </a:cubicBezTo>
                <a:lnTo>
                  <a:pt x="7634840" y="2484910"/>
                </a:lnTo>
                <a:cubicBezTo>
                  <a:pt x="7634840" y="2489137"/>
                  <a:pt x="7629400" y="2493138"/>
                  <a:pt x="7618520" y="2496914"/>
                </a:cubicBezTo>
                <a:lnTo>
                  <a:pt x="7612990" y="2502444"/>
                </a:lnTo>
                <a:lnTo>
                  <a:pt x="7606516" y="2502444"/>
                </a:lnTo>
                <a:cubicBezTo>
                  <a:pt x="7597794" y="2498398"/>
                  <a:pt x="7590510" y="2489316"/>
                  <a:pt x="7584666" y="2475199"/>
                </a:cubicBezTo>
                <a:cubicBezTo>
                  <a:pt x="7584666" y="2468635"/>
                  <a:pt x="7582508" y="2465353"/>
                  <a:pt x="7578192" y="2465353"/>
                </a:cubicBezTo>
                <a:cubicBezTo>
                  <a:pt x="7573876" y="2465353"/>
                  <a:pt x="7570594" y="2460633"/>
                  <a:pt x="7568346" y="2451191"/>
                </a:cubicBezTo>
                <a:lnTo>
                  <a:pt x="7568346" y="2446875"/>
                </a:lnTo>
                <a:close/>
                <a:moveTo>
                  <a:pt x="7238538" y="2443904"/>
                </a:moveTo>
                <a:lnTo>
                  <a:pt x="7237459" y="2444983"/>
                </a:lnTo>
                <a:lnTo>
                  <a:pt x="7237459" y="2448220"/>
                </a:lnTo>
                <a:lnTo>
                  <a:pt x="7244068" y="2453749"/>
                </a:lnTo>
                <a:lnTo>
                  <a:pt x="7246226" y="2448220"/>
                </a:lnTo>
                <a:close/>
                <a:moveTo>
                  <a:pt x="2582444" y="2442411"/>
                </a:moveTo>
                <a:lnTo>
                  <a:pt x="2582444" y="2443490"/>
                </a:lnTo>
                <a:lnTo>
                  <a:pt x="2585681" y="2444569"/>
                </a:lnTo>
                <a:lnTo>
                  <a:pt x="2585681" y="2442411"/>
                </a:lnTo>
                <a:close/>
                <a:moveTo>
                  <a:pt x="1622916" y="2441885"/>
                </a:moveTo>
                <a:lnTo>
                  <a:pt x="1621838" y="2442964"/>
                </a:lnTo>
                <a:lnTo>
                  <a:pt x="1621838" y="2444043"/>
                </a:lnTo>
                <a:lnTo>
                  <a:pt x="1625344" y="2442964"/>
                </a:lnTo>
                <a:lnTo>
                  <a:pt x="1625344" y="2441885"/>
                </a:lnTo>
                <a:close/>
                <a:moveTo>
                  <a:pt x="7141023" y="2441611"/>
                </a:moveTo>
                <a:lnTo>
                  <a:pt x="7141023" y="2443904"/>
                </a:lnTo>
                <a:lnTo>
                  <a:pt x="7142237" y="2443904"/>
                </a:lnTo>
                <a:lnTo>
                  <a:pt x="7142237" y="2441611"/>
                </a:lnTo>
                <a:close/>
                <a:moveTo>
                  <a:pt x="8600116" y="2440402"/>
                </a:moveTo>
                <a:lnTo>
                  <a:pt x="8615087" y="2442559"/>
                </a:lnTo>
                <a:lnTo>
                  <a:pt x="8621561" y="2441481"/>
                </a:lnTo>
                <a:lnTo>
                  <a:pt x="8626956" y="2441481"/>
                </a:lnTo>
                <a:lnTo>
                  <a:pt x="8635588" y="2443639"/>
                </a:lnTo>
                <a:lnTo>
                  <a:pt x="8654875" y="2443639"/>
                </a:lnTo>
                <a:lnTo>
                  <a:pt x="8659191" y="2447955"/>
                </a:lnTo>
                <a:cubicBezTo>
                  <a:pt x="8659191" y="2452181"/>
                  <a:pt x="8656673" y="2455373"/>
                  <a:pt x="8651638" y="2457531"/>
                </a:cubicBezTo>
                <a:lnTo>
                  <a:pt x="8647457" y="2455373"/>
                </a:lnTo>
                <a:lnTo>
                  <a:pt x="8642062" y="2456452"/>
                </a:lnTo>
                <a:lnTo>
                  <a:pt x="8642062" y="2459689"/>
                </a:lnTo>
                <a:lnTo>
                  <a:pt x="8644220" y="2462926"/>
                </a:lnTo>
                <a:cubicBezTo>
                  <a:pt x="8638465" y="2484416"/>
                  <a:pt x="8634149" y="2495161"/>
                  <a:pt x="8631272" y="2495161"/>
                </a:cubicBezTo>
                <a:lnTo>
                  <a:pt x="8631272" y="2496240"/>
                </a:lnTo>
                <a:lnTo>
                  <a:pt x="8633430" y="2499477"/>
                </a:lnTo>
                <a:cubicBezTo>
                  <a:pt x="8633070" y="2504692"/>
                  <a:pt x="8630552" y="2510087"/>
                  <a:pt x="8625877" y="2515662"/>
                </a:cubicBezTo>
                <a:lnTo>
                  <a:pt x="8625877" y="2518899"/>
                </a:lnTo>
                <a:cubicBezTo>
                  <a:pt x="8629473" y="2518899"/>
                  <a:pt x="8632710" y="2521776"/>
                  <a:pt x="8635588" y="2527531"/>
                </a:cubicBezTo>
                <a:cubicBezTo>
                  <a:pt x="8635588" y="2529420"/>
                  <a:pt x="8633789" y="2531173"/>
                  <a:pt x="8630193" y="2532791"/>
                </a:cubicBezTo>
                <a:lnTo>
                  <a:pt x="8625877" y="2531712"/>
                </a:lnTo>
                <a:lnTo>
                  <a:pt x="8624798" y="2537107"/>
                </a:lnTo>
                <a:lnTo>
                  <a:pt x="8624798" y="2538186"/>
                </a:lnTo>
                <a:lnTo>
                  <a:pt x="8626956" y="2541423"/>
                </a:lnTo>
                <a:lnTo>
                  <a:pt x="8626956" y="2545739"/>
                </a:lnTo>
                <a:lnTo>
                  <a:pt x="8625877" y="2555450"/>
                </a:lnTo>
                <a:lnTo>
                  <a:pt x="8628035" y="2564083"/>
                </a:lnTo>
                <a:lnTo>
                  <a:pt x="8625877" y="2570422"/>
                </a:lnTo>
                <a:lnTo>
                  <a:pt x="8625877" y="2579053"/>
                </a:lnTo>
                <a:cubicBezTo>
                  <a:pt x="8628035" y="2581571"/>
                  <a:pt x="8629473" y="2586607"/>
                  <a:pt x="8630193" y="2594160"/>
                </a:cubicBezTo>
                <a:lnTo>
                  <a:pt x="8629114" y="2606973"/>
                </a:lnTo>
                <a:lnTo>
                  <a:pt x="8631272" y="2613447"/>
                </a:lnTo>
                <a:lnTo>
                  <a:pt x="8631272" y="2621000"/>
                </a:lnTo>
                <a:cubicBezTo>
                  <a:pt x="8628394" y="2624057"/>
                  <a:pt x="8626956" y="2626935"/>
                  <a:pt x="8626956" y="2629632"/>
                </a:cubicBezTo>
                <a:lnTo>
                  <a:pt x="8626956" y="2630711"/>
                </a:lnTo>
                <a:lnTo>
                  <a:pt x="8630193" y="2640422"/>
                </a:lnTo>
                <a:lnTo>
                  <a:pt x="8628035" y="2645682"/>
                </a:lnTo>
                <a:cubicBezTo>
                  <a:pt x="8628035" y="2655393"/>
                  <a:pt x="8629114" y="2662227"/>
                  <a:pt x="8631272" y="2666183"/>
                </a:cubicBezTo>
                <a:cubicBezTo>
                  <a:pt x="8629114" y="2671758"/>
                  <a:pt x="8627675" y="2678906"/>
                  <a:pt x="8626956" y="2687628"/>
                </a:cubicBezTo>
                <a:lnTo>
                  <a:pt x="8622640" y="2690865"/>
                </a:lnTo>
                <a:lnTo>
                  <a:pt x="8618324" y="2687628"/>
                </a:lnTo>
                <a:lnTo>
                  <a:pt x="8617245" y="2687628"/>
                </a:lnTo>
                <a:lnTo>
                  <a:pt x="8615087" y="2689786"/>
                </a:lnTo>
                <a:lnTo>
                  <a:pt x="8615087" y="2690865"/>
                </a:lnTo>
                <a:lnTo>
                  <a:pt x="8618324" y="2695182"/>
                </a:lnTo>
                <a:lnTo>
                  <a:pt x="8618324" y="2697340"/>
                </a:lnTo>
                <a:lnTo>
                  <a:pt x="8607668" y="2698419"/>
                </a:lnTo>
                <a:lnTo>
                  <a:pt x="8606590" y="2698419"/>
                </a:lnTo>
                <a:lnTo>
                  <a:pt x="8600116" y="2696261"/>
                </a:lnTo>
                <a:lnTo>
                  <a:pt x="8593641" y="2697340"/>
                </a:lnTo>
                <a:lnTo>
                  <a:pt x="8592562" y="2697340"/>
                </a:lnTo>
                <a:cubicBezTo>
                  <a:pt x="8586808" y="2693023"/>
                  <a:pt x="8583930" y="2689067"/>
                  <a:pt x="8583930" y="2685470"/>
                </a:cubicBezTo>
                <a:lnTo>
                  <a:pt x="8586088" y="2664025"/>
                </a:lnTo>
                <a:lnTo>
                  <a:pt x="8585009" y="2658630"/>
                </a:lnTo>
                <a:lnTo>
                  <a:pt x="8586088" y="2645682"/>
                </a:lnTo>
                <a:lnTo>
                  <a:pt x="8580693" y="2640422"/>
                </a:lnTo>
                <a:cubicBezTo>
                  <a:pt x="8584290" y="2631610"/>
                  <a:pt x="8586088" y="2619786"/>
                  <a:pt x="8586088" y="2604950"/>
                </a:cubicBezTo>
                <a:lnTo>
                  <a:pt x="8585009" y="2598475"/>
                </a:lnTo>
                <a:cubicBezTo>
                  <a:pt x="8588246" y="2597037"/>
                  <a:pt x="8590045" y="2595598"/>
                  <a:pt x="8590404" y="2594160"/>
                </a:cubicBezTo>
                <a:lnTo>
                  <a:pt x="8590404" y="2592001"/>
                </a:lnTo>
                <a:lnTo>
                  <a:pt x="8583930" y="2592001"/>
                </a:lnTo>
                <a:lnTo>
                  <a:pt x="8581772" y="2579053"/>
                </a:lnTo>
                <a:lnTo>
                  <a:pt x="8583930" y="2572579"/>
                </a:lnTo>
                <a:lnTo>
                  <a:pt x="8583930" y="2571501"/>
                </a:lnTo>
                <a:cubicBezTo>
                  <a:pt x="8575388" y="2580312"/>
                  <a:pt x="8566082" y="2584988"/>
                  <a:pt x="8556011" y="2585527"/>
                </a:cubicBezTo>
                <a:lnTo>
                  <a:pt x="8556011" y="2582290"/>
                </a:lnTo>
                <a:lnTo>
                  <a:pt x="8565722" y="2567320"/>
                </a:lnTo>
                <a:lnTo>
                  <a:pt x="8564643" y="2566241"/>
                </a:lnTo>
                <a:lnTo>
                  <a:pt x="8564643" y="2560846"/>
                </a:lnTo>
                <a:cubicBezTo>
                  <a:pt x="8564643" y="2559587"/>
                  <a:pt x="8568195" y="2556709"/>
                  <a:pt x="8575298" y="2552213"/>
                </a:cubicBezTo>
                <a:lnTo>
                  <a:pt x="8574354" y="2546818"/>
                </a:lnTo>
                <a:lnTo>
                  <a:pt x="8574354" y="2543581"/>
                </a:lnTo>
                <a:lnTo>
                  <a:pt x="8577456" y="2532791"/>
                </a:lnTo>
                <a:lnTo>
                  <a:pt x="8577456" y="2525373"/>
                </a:lnTo>
                <a:cubicBezTo>
                  <a:pt x="8580693" y="2522676"/>
                  <a:pt x="8582851" y="2516202"/>
                  <a:pt x="8583930" y="2505951"/>
                </a:cubicBezTo>
                <a:lnTo>
                  <a:pt x="8582851" y="2497319"/>
                </a:lnTo>
                <a:cubicBezTo>
                  <a:pt x="8586628" y="2497319"/>
                  <a:pt x="8589505" y="2487293"/>
                  <a:pt x="8591483" y="2467242"/>
                </a:cubicBezTo>
                <a:lnTo>
                  <a:pt x="8591483" y="2456452"/>
                </a:lnTo>
                <a:lnTo>
                  <a:pt x="8592562" y="2455373"/>
                </a:lnTo>
                <a:lnTo>
                  <a:pt x="8588246" y="2447955"/>
                </a:lnTo>
                <a:lnTo>
                  <a:pt x="8588246" y="2445796"/>
                </a:lnTo>
                <a:cubicBezTo>
                  <a:pt x="8588246" y="2443639"/>
                  <a:pt x="8592203" y="2441840"/>
                  <a:pt x="8600116" y="2440402"/>
                </a:cubicBezTo>
                <a:close/>
                <a:moveTo>
                  <a:pt x="2232945" y="2439997"/>
                </a:moveTo>
                <a:cubicBezTo>
                  <a:pt x="2242116" y="2442874"/>
                  <a:pt x="2249669" y="2446111"/>
                  <a:pt x="2255603" y="2449708"/>
                </a:cubicBezTo>
                <a:lnTo>
                  <a:pt x="2261133" y="2448629"/>
                </a:lnTo>
                <a:lnTo>
                  <a:pt x="2269766" y="2462656"/>
                </a:lnTo>
                <a:lnTo>
                  <a:pt x="2263291" y="2465893"/>
                </a:lnTo>
                <a:lnTo>
                  <a:pt x="2257762" y="2464814"/>
                </a:lnTo>
                <a:lnTo>
                  <a:pt x="2243735" y="2466972"/>
                </a:lnTo>
                <a:lnTo>
                  <a:pt x="2237260" y="2465893"/>
                </a:lnTo>
                <a:lnTo>
                  <a:pt x="2225391" y="2466972"/>
                </a:lnTo>
                <a:lnTo>
                  <a:pt x="2223233" y="2466972"/>
                </a:lnTo>
                <a:lnTo>
                  <a:pt x="2223233" y="2465893"/>
                </a:lnTo>
                <a:lnTo>
                  <a:pt x="2212443" y="2466972"/>
                </a:lnTo>
                <a:lnTo>
                  <a:pt x="2171306" y="2466972"/>
                </a:lnTo>
                <a:lnTo>
                  <a:pt x="2157279" y="2471423"/>
                </a:lnTo>
                <a:lnTo>
                  <a:pt x="2154042" y="2471423"/>
                </a:lnTo>
                <a:cubicBezTo>
                  <a:pt x="2143972" y="2469535"/>
                  <a:pt x="2138937" y="2465893"/>
                  <a:pt x="2138937" y="2460498"/>
                </a:cubicBezTo>
                <a:lnTo>
                  <a:pt x="2138937" y="2459419"/>
                </a:lnTo>
                <a:lnTo>
                  <a:pt x="2142174" y="2456182"/>
                </a:lnTo>
                <a:lnTo>
                  <a:pt x="2156200" y="2456182"/>
                </a:lnTo>
                <a:lnTo>
                  <a:pt x="2174543" y="2460498"/>
                </a:lnTo>
                <a:lnTo>
                  <a:pt x="2186412" y="2456182"/>
                </a:lnTo>
                <a:lnTo>
                  <a:pt x="2189650" y="2456182"/>
                </a:lnTo>
                <a:lnTo>
                  <a:pt x="2200575" y="2459419"/>
                </a:lnTo>
                <a:lnTo>
                  <a:pt x="2210285" y="2459419"/>
                </a:lnTo>
                <a:cubicBezTo>
                  <a:pt x="2212624" y="2453664"/>
                  <a:pt x="2216220" y="2450787"/>
                  <a:pt x="2221075" y="2450787"/>
                </a:cubicBezTo>
                <a:lnTo>
                  <a:pt x="2222155" y="2450787"/>
                </a:lnTo>
                <a:lnTo>
                  <a:pt x="2223233" y="2451866"/>
                </a:lnTo>
                <a:lnTo>
                  <a:pt x="2224312" y="2451866"/>
                </a:lnTo>
                <a:cubicBezTo>
                  <a:pt x="2224312" y="2443953"/>
                  <a:pt x="2227188" y="2439997"/>
                  <a:pt x="2232945" y="2439997"/>
                </a:cubicBezTo>
                <a:close/>
                <a:moveTo>
                  <a:pt x="8104057" y="2438243"/>
                </a:moveTo>
                <a:cubicBezTo>
                  <a:pt x="8120602" y="2443279"/>
                  <a:pt x="8135663" y="2446156"/>
                  <a:pt x="8149241" y="2446876"/>
                </a:cubicBezTo>
                <a:cubicBezTo>
                  <a:pt x="8149241" y="2448854"/>
                  <a:pt x="8152478" y="2450292"/>
                  <a:pt x="8158952" y="2451192"/>
                </a:cubicBezTo>
                <a:lnTo>
                  <a:pt x="8161110" y="2454294"/>
                </a:lnTo>
                <a:lnTo>
                  <a:pt x="8161110" y="2456452"/>
                </a:lnTo>
                <a:cubicBezTo>
                  <a:pt x="8161110" y="2458790"/>
                  <a:pt x="8157153" y="2460948"/>
                  <a:pt x="8149241" y="2462926"/>
                </a:cubicBezTo>
                <a:cubicBezTo>
                  <a:pt x="8141328" y="2472097"/>
                  <a:pt x="8137372" y="2478526"/>
                  <a:pt x="8137372" y="2482213"/>
                </a:cubicBezTo>
                <a:cubicBezTo>
                  <a:pt x="8137372" y="2486889"/>
                  <a:pt x="8129864" y="2494082"/>
                  <a:pt x="8114847" y="2503793"/>
                </a:cubicBezTo>
                <a:lnTo>
                  <a:pt x="8113768" y="2504872"/>
                </a:lnTo>
                <a:lnTo>
                  <a:pt x="8114847" y="2508109"/>
                </a:lnTo>
                <a:cubicBezTo>
                  <a:pt x="8119883" y="2508109"/>
                  <a:pt x="8125278" y="2505951"/>
                  <a:pt x="8131032" y="2501635"/>
                </a:cubicBezTo>
                <a:cubicBezTo>
                  <a:pt x="8132921" y="2501635"/>
                  <a:pt x="8136472" y="2498758"/>
                  <a:pt x="8141688" y="2493003"/>
                </a:cubicBezTo>
                <a:lnTo>
                  <a:pt x="8146004" y="2490845"/>
                </a:lnTo>
                <a:lnTo>
                  <a:pt x="8147083" y="2490845"/>
                </a:lnTo>
                <a:cubicBezTo>
                  <a:pt x="8151039" y="2490845"/>
                  <a:pt x="8156389" y="2493722"/>
                  <a:pt x="8163133" y="2499477"/>
                </a:cubicBezTo>
                <a:cubicBezTo>
                  <a:pt x="8169787" y="2499477"/>
                  <a:pt x="8177699" y="2504827"/>
                  <a:pt x="8186871" y="2515527"/>
                </a:cubicBezTo>
                <a:cubicBezTo>
                  <a:pt x="8188310" y="2506985"/>
                  <a:pt x="8190782" y="2502714"/>
                  <a:pt x="8194289" y="2502714"/>
                </a:cubicBezTo>
                <a:lnTo>
                  <a:pt x="8194289" y="2499477"/>
                </a:lnTo>
                <a:lnTo>
                  <a:pt x="8192131" y="2496240"/>
                </a:lnTo>
                <a:lnTo>
                  <a:pt x="8192131" y="2491924"/>
                </a:lnTo>
                <a:cubicBezTo>
                  <a:pt x="8194289" y="2485000"/>
                  <a:pt x="8195368" y="2477133"/>
                  <a:pt x="8195368" y="2468321"/>
                </a:cubicBezTo>
                <a:lnTo>
                  <a:pt x="8195368" y="2461847"/>
                </a:lnTo>
                <a:cubicBezTo>
                  <a:pt x="8195368" y="2457711"/>
                  <a:pt x="8193930" y="2454159"/>
                  <a:pt x="8191052" y="2451192"/>
                </a:cubicBezTo>
                <a:lnTo>
                  <a:pt x="8191052" y="2446876"/>
                </a:lnTo>
                <a:cubicBezTo>
                  <a:pt x="8191412" y="2445437"/>
                  <a:pt x="8193210" y="2443998"/>
                  <a:pt x="8196447" y="2442559"/>
                </a:cubicBezTo>
                <a:cubicBezTo>
                  <a:pt x="8211733" y="2442559"/>
                  <a:pt x="8224996" y="2444717"/>
                  <a:pt x="8236235" y="2449033"/>
                </a:cubicBezTo>
                <a:lnTo>
                  <a:pt x="8239472" y="2445796"/>
                </a:lnTo>
                <a:lnTo>
                  <a:pt x="8241630" y="2445796"/>
                </a:lnTo>
                <a:cubicBezTo>
                  <a:pt x="8253050" y="2445796"/>
                  <a:pt x="8258760" y="2448629"/>
                  <a:pt x="8258760" y="2454294"/>
                </a:cubicBezTo>
                <a:lnTo>
                  <a:pt x="8258760" y="2456452"/>
                </a:lnTo>
                <a:lnTo>
                  <a:pt x="8244867" y="2470479"/>
                </a:lnTo>
                <a:cubicBezTo>
                  <a:pt x="8244867" y="2475334"/>
                  <a:pt x="8241990" y="2482842"/>
                  <a:pt x="8236235" y="2493003"/>
                </a:cubicBezTo>
                <a:cubicBezTo>
                  <a:pt x="8236235" y="2498218"/>
                  <a:pt x="8232279" y="2503613"/>
                  <a:pt x="8224366" y="2509188"/>
                </a:cubicBezTo>
                <a:cubicBezTo>
                  <a:pt x="8224366" y="2514493"/>
                  <a:pt x="8221534" y="2519843"/>
                  <a:pt x="8215869" y="2525238"/>
                </a:cubicBezTo>
                <a:cubicBezTo>
                  <a:pt x="8215869" y="2529374"/>
                  <a:pt x="8214071" y="2532971"/>
                  <a:pt x="8210474" y="2536028"/>
                </a:cubicBezTo>
                <a:lnTo>
                  <a:pt x="8210474" y="2538186"/>
                </a:lnTo>
                <a:cubicBezTo>
                  <a:pt x="8214251" y="2538186"/>
                  <a:pt x="8223917" y="2546414"/>
                  <a:pt x="8239472" y="2562869"/>
                </a:cubicBezTo>
                <a:cubicBezTo>
                  <a:pt x="8244867" y="2562869"/>
                  <a:pt x="8249498" y="2570736"/>
                  <a:pt x="8253364" y="2586472"/>
                </a:cubicBezTo>
                <a:lnTo>
                  <a:pt x="8252286" y="2602522"/>
                </a:lnTo>
                <a:lnTo>
                  <a:pt x="8251206" y="2602522"/>
                </a:lnTo>
                <a:lnTo>
                  <a:pt x="8250128" y="2601443"/>
                </a:lnTo>
                <a:lnTo>
                  <a:pt x="8249048" y="2601443"/>
                </a:lnTo>
                <a:lnTo>
                  <a:pt x="8245946" y="2610075"/>
                </a:lnTo>
                <a:lnTo>
                  <a:pt x="8241630" y="2607917"/>
                </a:lnTo>
                <a:lnTo>
                  <a:pt x="8239472" y="2607917"/>
                </a:lnTo>
                <a:lnTo>
                  <a:pt x="8239472" y="2608996"/>
                </a:lnTo>
                <a:cubicBezTo>
                  <a:pt x="8243788" y="2609356"/>
                  <a:pt x="8245946" y="2610435"/>
                  <a:pt x="8245946" y="2612233"/>
                </a:cubicBezTo>
                <a:cubicBezTo>
                  <a:pt x="8243968" y="2618707"/>
                  <a:pt x="8239292" y="2621944"/>
                  <a:pt x="8231919" y="2621944"/>
                </a:cubicBezTo>
                <a:lnTo>
                  <a:pt x="8228682" y="2621944"/>
                </a:lnTo>
                <a:cubicBezTo>
                  <a:pt x="8213666" y="2619246"/>
                  <a:pt x="8206158" y="2613492"/>
                  <a:pt x="8206158" y="2604680"/>
                </a:cubicBezTo>
                <a:lnTo>
                  <a:pt x="8207237" y="2600364"/>
                </a:lnTo>
                <a:lnTo>
                  <a:pt x="8205079" y="2591867"/>
                </a:lnTo>
                <a:cubicBezTo>
                  <a:pt x="8206518" y="2588989"/>
                  <a:pt x="8207237" y="2585033"/>
                  <a:pt x="8207237" y="2579998"/>
                </a:cubicBezTo>
                <a:cubicBezTo>
                  <a:pt x="8204360" y="2570377"/>
                  <a:pt x="8202921" y="2562869"/>
                  <a:pt x="8202921" y="2557473"/>
                </a:cubicBezTo>
                <a:lnTo>
                  <a:pt x="8204000" y="2544526"/>
                </a:lnTo>
                <a:cubicBezTo>
                  <a:pt x="8197166" y="2544526"/>
                  <a:pt x="8191457" y="2548482"/>
                  <a:pt x="8186871" y="2556394"/>
                </a:cubicBezTo>
                <a:cubicBezTo>
                  <a:pt x="8184173" y="2559991"/>
                  <a:pt x="8181296" y="2561789"/>
                  <a:pt x="8178239" y="2561789"/>
                </a:cubicBezTo>
                <a:lnTo>
                  <a:pt x="8175002" y="2561789"/>
                </a:lnTo>
                <a:lnTo>
                  <a:pt x="8175002" y="2563947"/>
                </a:lnTo>
                <a:lnTo>
                  <a:pt x="8173923" y="2563947"/>
                </a:lnTo>
                <a:lnTo>
                  <a:pt x="8175002" y="2569208"/>
                </a:lnTo>
                <a:lnTo>
                  <a:pt x="8175002" y="2572445"/>
                </a:lnTo>
                <a:lnTo>
                  <a:pt x="8176081" y="2595104"/>
                </a:lnTo>
                <a:lnTo>
                  <a:pt x="8172844" y="2605759"/>
                </a:lnTo>
                <a:lnTo>
                  <a:pt x="8176081" y="2625181"/>
                </a:lnTo>
                <a:lnTo>
                  <a:pt x="8172844" y="2630441"/>
                </a:lnTo>
                <a:lnTo>
                  <a:pt x="8172844" y="2634757"/>
                </a:lnTo>
                <a:lnTo>
                  <a:pt x="8175002" y="2644468"/>
                </a:lnTo>
                <a:lnTo>
                  <a:pt x="8173923" y="2650942"/>
                </a:lnTo>
                <a:lnTo>
                  <a:pt x="8177160" y="2677783"/>
                </a:lnTo>
                <a:lnTo>
                  <a:pt x="8177160" y="2683178"/>
                </a:lnTo>
                <a:cubicBezTo>
                  <a:pt x="8177160" y="2688842"/>
                  <a:pt x="8173204" y="2692394"/>
                  <a:pt x="8165291" y="2693833"/>
                </a:cubicBezTo>
                <a:lnTo>
                  <a:pt x="8157873" y="2691675"/>
                </a:lnTo>
                <a:lnTo>
                  <a:pt x="8154636" y="2691675"/>
                </a:lnTo>
                <a:lnTo>
                  <a:pt x="8139530" y="2694912"/>
                </a:lnTo>
                <a:lnTo>
                  <a:pt x="8138451" y="2694912"/>
                </a:lnTo>
                <a:lnTo>
                  <a:pt x="8128874" y="2685201"/>
                </a:lnTo>
                <a:lnTo>
                  <a:pt x="8128874" y="2684257"/>
                </a:lnTo>
                <a:lnTo>
                  <a:pt x="8134134" y="2666993"/>
                </a:lnTo>
                <a:cubicBezTo>
                  <a:pt x="8134134" y="2665554"/>
                  <a:pt x="8133101" y="2664835"/>
                  <a:pt x="8131032" y="2664835"/>
                </a:cubicBezTo>
                <a:lnTo>
                  <a:pt x="8122400" y="2665914"/>
                </a:lnTo>
                <a:lnTo>
                  <a:pt x="8117005" y="2663756"/>
                </a:lnTo>
                <a:cubicBezTo>
                  <a:pt x="8110531" y="2665014"/>
                  <a:pt x="8107294" y="2668251"/>
                  <a:pt x="8107294" y="2673467"/>
                </a:cubicBezTo>
                <a:cubicBezTo>
                  <a:pt x="8107294" y="2679761"/>
                  <a:pt x="8103383" y="2684391"/>
                  <a:pt x="8095560" y="2687359"/>
                </a:cubicBezTo>
                <a:lnTo>
                  <a:pt x="8095560" y="2688438"/>
                </a:lnTo>
                <a:lnTo>
                  <a:pt x="8097718" y="2688438"/>
                </a:lnTo>
                <a:lnTo>
                  <a:pt x="8105136" y="2683178"/>
                </a:lnTo>
                <a:lnTo>
                  <a:pt x="8107294" y="2685201"/>
                </a:lnTo>
                <a:cubicBezTo>
                  <a:pt x="8107294" y="2690236"/>
                  <a:pt x="8104822" y="2692754"/>
                  <a:pt x="8099876" y="2692754"/>
                </a:cubicBezTo>
                <a:lnTo>
                  <a:pt x="8098797" y="2692754"/>
                </a:lnTo>
                <a:lnTo>
                  <a:pt x="8097718" y="2691675"/>
                </a:lnTo>
                <a:lnTo>
                  <a:pt x="8096639" y="2691675"/>
                </a:lnTo>
                <a:cubicBezTo>
                  <a:pt x="8096639" y="2694732"/>
                  <a:pt x="8091604" y="2697249"/>
                  <a:pt x="8081533" y="2699228"/>
                </a:cubicBezTo>
                <a:cubicBezTo>
                  <a:pt x="8068675" y="2699228"/>
                  <a:pt x="8062246" y="2694552"/>
                  <a:pt x="8062246" y="2685201"/>
                </a:cubicBezTo>
                <a:lnTo>
                  <a:pt x="8060088" y="2668072"/>
                </a:lnTo>
                <a:lnTo>
                  <a:pt x="8064404" y="2650942"/>
                </a:lnTo>
                <a:lnTo>
                  <a:pt x="8064404" y="2648784"/>
                </a:lnTo>
                <a:cubicBezTo>
                  <a:pt x="8061527" y="2645727"/>
                  <a:pt x="8060088" y="2642130"/>
                  <a:pt x="8060088" y="2637994"/>
                </a:cubicBezTo>
                <a:lnTo>
                  <a:pt x="8060088" y="2634757"/>
                </a:lnTo>
                <a:cubicBezTo>
                  <a:pt x="8060088" y="2626755"/>
                  <a:pt x="8061886" y="2617088"/>
                  <a:pt x="8065483" y="2605759"/>
                </a:cubicBezTo>
                <a:lnTo>
                  <a:pt x="8064404" y="2590788"/>
                </a:lnTo>
                <a:lnTo>
                  <a:pt x="8064404" y="2584314"/>
                </a:lnTo>
                <a:cubicBezTo>
                  <a:pt x="8064404" y="2581976"/>
                  <a:pt x="8063325" y="2579458"/>
                  <a:pt x="8061167" y="2576761"/>
                </a:cubicBezTo>
                <a:lnTo>
                  <a:pt x="8061167" y="2575682"/>
                </a:lnTo>
                <a:lnTo>
                  <a:pt x="8064404" y="2571366"/>
                </a:lnTo>
                <a:lnTo>
                  <a:pt x="8064404" y="2545605"/>
                </a:lnTo>
                <a:lnTo>
                  <a:pt x="8062246" y="2539265"/>
                </a:lnTo>
                <a:lnTo>
                  <a:pt x="8063325" y="2538186"/>
                </a:lnTo>
                <a:lnTo>
                  <a:pt x="8063325" y="2537107"/>
                </a:lnTo>
                <a:lnTo>
                  <a:pt x="8061167" y="2522001"/>
                </a:lnTo>
                <a:lnTo>
                  <a:pt x="8062246" y="2510267"/>
                </a:lnTo>
                <a:lnTo>
                  <a:pt x="8062246" y="2504872"/>
                </a:lnTo>
                <a:lnTo>
                  <a:pt x="8060088" y="2488687"/>
                </a:lnTo>
                <a:lnTo>
                  <a:pt x="8063325" y="2486529"/>
                </a:lnTo>
                <a:lnTo>
                  <a:pt x="8064404" y="2486529"/>
                </a:lnTo>
                <a:cubicBezTo>
                  <a:pt x="8073845" y="2490485"/>
                  <a:pt x="8080634" y="2494442"/>
                  <a:pt x="8084770" y="2498398"/>
                </a:cubicBezTo>
                <a:cubicBezTo>
                  <a:pt x="8087648" y="2498398"/>
                  <a:pt x="8090165" y="2499477"/>
                  <a:pt x="8092323" y="2501635"/>
                </a:cubicBezTo>
                <a:lnTo>
                  <a:pt x="8094481" y="2501635"/>
                </a:lnTo>
                <a:cubicBezTo>
                  <a:pt x="8097898" y="2501635"/>
                  <a:pt x="8101450" y="2488372"/>
                  <a:pt x="8105136" y="2461847"/>
                </a:cubicBezTo>
                <a:lnTo>
                  <a:pt x="8103113" y="2459689"/>
                </a:lnTo>
                <a:lnTo>
                  <a:pt x="8103113" y="2456452"/>
                </a:lnTo>
                <a:lnTo>
                  <a:pt x="8104057" y="2455373"/>
                </a:lnTo>
                <a:lnTo>
                  <a:pt x="8099876" y="2449033"/>
                </a:lnTo>
                <a:lnTo>
                  <a:pt x="8099876" y="2442559"/>
                </a:lnTo>
                <a:close/>
                <a:moveTo>
                  <a:pt x="699855" y="2437839"/>
                </a:moveTo>
                <a:lnTo>
                  <a:pt x="702013" y="2437839"/>
                </a:lnTo>
                <a:cubicBezTo>
                  <a:pt x="708666" y="2437839"/>
                  <a:pt x="718377" y="2444673"/>
                  <a:pt x="731146" y="2458340"/>
                </a:cubicBezTo>
                <a:cubicBezTo>
                  <a:pt x="736990" y="2458340"/>
                  <a:pt x="744139" y="2464050"/>
                  <a:pt x="752591" y="2475469"/>
                </a:cubicBezTo>
                <a:lnTo>
                  <a:pt x="752591" y="2478706"/>
                </a:lnTo>
                <a:cubicBezTo>
                  <a:pt x="744499" y="2483022"/>
                  <a:pt x="737709" y="2493812"/>
                  <a:pt x="732225" y="2511076"/>
                </a:cubicBezTo>
                <a:lnTo>
                  <a:pt x="728988" y="2511076"/>
                </a:lnTo>
                <a:lnTo>
                  <a:pt x="731146" y="2515392"/>
                </a:lnTo>
                <a:cubicBezTo>
                  <a:pt x="731146" y="2521147"/>
                  <a:pt x="727909" y="2529374"/>
                  <a:pt x="721435" y="2540074"/>
                </a:cubicBezTo>
                <a:cubicBezTo>
                  <a:pt x="721435" y="2545829"/>
                  <a:pt x="711724" y="2563093"/>
                  <a:pt x="692303" y="2591867"/>
                </a:cubicBezTo>
                <a:cubicBezTo>
                  <a:pt x="692303" y="2593485"/>
                  <a:pt x="690863" y="2595284"/>
                  <a:pt x="687986" y="2597262"/>
                </a:cubicBezTo>
                <a:lnTo>
                  <a:pt x="686907" y="2605759"/>
                </a:lnTo>
                <a:lnTo>
                  <a:pt x="687986" y="2605759"/>
                </a:lnTo>
                <a:cubicBezTo>
                  <a:pt x="689604" y="2605759"/>
                  <a:pt x="693560" y="2608636"/>
                  <a:pt x="699855" y="2614391"/>
                </a:cubicBezTo>
                <a:cubicBezTo>
                  <a:pt x="709925" y="2614391"/>
                  <a:pt x="714961" y="2616549"/>
                  <a:pt x="714961" y="2620865"/>
                </a:cubicBezTo>
                <a:lnTo>
                  <a:pt x="716041" y="2621944"/>
                </a:lnTo>
                <a:lnTo>
                  <a:pt x="717119" y="2621944"/>
                </a:lnTo>
                <a:lnTo>
                  <a:pt x="719278" y="2619786"/>
                </a:lnTo>
                <a:cubicBezTo>
                  <a:pt x="727729" y="2619786"/>
                  <a:pt x="735956" y="2623023"/>
                  <a:pt x="743959" y="2629497"/>
                </a:cubicBezTo>
                <a:cubicBezTo>
                  <a:pt x="764819" y="2631475"/>
                  <a:pt x="775250" y="2633993"/>
                  <a:pt x="775250" y="2637050"/>
                </a:cubicBezTo>
                <a:lnTo>
                  <a:pt x="776329" y="2646761"/>
                </a:lnTo>
                <a:cubicBezTo>
                  <a:pt x="767158" y="2649099"/>
                  <a:pt x="761403" y="2653055"/>
                  <a:pt x="759065" y="2658630"/>
                </a:cubicBezTo>
                <a:cubicBezTo>
                  <a:pt x="757626" y="2661327"/>
                  <a:pt x="756907" y="2665958"/>
                  <a:pt x="756907" y="2672522"/>
                </a:cubicBezTo>
                <a:lnTo>
                  <a:pt x="755828" y="2673601"/>
                </a:lnTo>
                <a:lnTo>
                  <a:pt x="752591" y="2673601"/>
                </a:lnTo>
                <a:lnTo>
                  <a:pt x="749354" y="2671443"/>
                </a:lnTo>
                <a:lnTo>
                  <a:pt x="746117" y="2672522"/>
                </a:lnTo>
                <a:lnTo>
                  <a:pt x="746117" y="2678996"/>
                </a:lnTo>
                <a:cubicBezTo>
                  <a:pt x="748994" y="2678996"/>
                  <a:pt x="750433" y="2679716"/>
                  <a:pt x="750433" y="2681154"/>
                </a:cubicBezTo>
                <a:lnTo>
                  <a:pt x="750433" y="2682233"/>
                </a:lnTo>
                <a:cubicBezTo>
                  <a:pt x="748815" y="2693743"/>
                  <a:pt x="743104" y="2699497"/>
                  <a:pt x="733304" y="2699497"/>
                </a:cubicBezTo>
                <a:cubicBezTo>
                  <a:pt x="720356" y="2691585"/>
                  <a:pt x="706688" y="2685830"/>
                  <a:pt x="692303" y="2682233"/>
                </a:cubicBezTo>
                <a:cubicBezTo>
                  <a:pt x="684568" y="2670814"/>
                  <a:pt x="678094" y="2665104"/>
                  <a:pt x="672880" y="2665104"/>
                </a:cubicBezTo>
                <a:cubicBezTo>
                  <a:pt x="659302" y="2656652"/>
                  <a:pt x="652514" y="2651616"/>
                  <a:pt x="652514" y="2649998"/>
                </a:cubicBezTo>
                <a:lnTo>
                  <a:pt x="649276" y="2647840"/>
                </a:lnTo>
                <a:lnTo>
                  <a:pt x="647118" y="2649998"/>
                </a:lnTo>
                <a:lnTo>
                  <a:pt x="643881" y="2649998"/>
                </a:lnTo>
                <a:lnTo>
                  <a:pt x="643881" y="2647840"/>
                </a:lnTo>
                <a:cubicBezTo>
                  <a:pt x="637587" y="2647840"/>
                  <a:pt x="631113" y="2651077"/>
                  <a:pt x="624459" y="2657551"/>
                </a:cubicBezTo>
                <a:lnTo>
                  <a:pt x="610432" y="2667262"/>
                </a:lnTo>
                <a:cubicBezTo>
                  <a:pt x="598474" y="2671129"/>
                  <a:pt x="590606" y="2674680"/>
                  <a:pt x="586829" y="2677917"/>
                </a:cubicBezTo>
                <a:lnTo>
                  <a:pt x="585750" y="2677917"/>
                </a:lnTo>
                <a:lnTo>
                  <a:pt x="584671" y="2676838"/>
                </a:lnTo>
                <a:lnTo>
                  <a:pt x="583592" y="2676838"/>
                </a:lnTo>
                <a:cubicBezTo>
                  <a:pt x="582872" y="2678637"/>
                  <a:pt x="579276" y="2681874"/>
                  <a:pt x="572802" y="2686549"/>
                </a:cubicBezTo>
                <a:lnTo>
                  <a:pt x="571723" y="2686549"/>
                </a:lnTo>
                <a:lnTo>
                  <a:pt x="565249" y="2685470"/>
                </a:lnTo>
                <a:lnTo>
                  <a:pt x="545827" y="2691944"/>
                </a:lnTo>
                <a:lnTo>
                  <a:pt x="544748" y="2691944"/>
                </a:lnTo>
                <a:lnTo>
                  <a:pt x="543669" y="2690865"/>
                </a:lnTo>
                <a:cubicBezTo>
                  <a:pt x="533149" y="2697339"/>
                  <a:pt x="523123" y="2700576"/>
                  <a:pt x="513592" y="2700576"/>
                </a:cubicBezTo>
                <a:cubicBezTo>
                  <a:pt x="509815" y="2700576"/>
                  <a:pt x="507657" y="2699497"/>
                  <a:pt x="507118" y="2697339"/>
                </a:cubicBezTo>
                <a:lnTo>
                  <a:pt x="507118" y="2694102"/>
                </a:lnTo>
                <a:cubicBezTo>
                  <a:pt x="508916" y="2690506"/>
                  <a:pt x="512153" y="2688707"/>
                  <a:pt x="516829" y="2688707"/>
                </a:cubicBezTo>
                <a:lnTo>
                  <a:pt x="517908" y="2689786"/>
                </a:lnTo>
                <a:lnTo>
                  <a:pt x="518987" y="2689786"/>
                </a:lnTo>
                <a:cubicBezTo>
                  <a:pt x="521684" y="2689786"/>
                  <a:pt x="524202" y="2686549"/>
                  <a:pt x="526540" y="2680075"/>
                </a:cubicBezTo>
                <a:lnTo>
                  <a:pt x="539488" y="2678996"/>
                </a:lnTo>
                <a:lnTo>
                  <a:pt x="539488" y="2680075"/>
                </a:lnTo>
                <a:lnTo>
                  <a:pt x="545827" y="2676838"/>
                </a:lnTo>
                <a:lnTo>
                  <a:pt x="545827" y="2675759"/>
                </a:lnTo>
                <a:lnTo>
                  <a:pt x="543669" y="2672522"/>
                </a:lnTo>
                <a:lnTo>
                  <a:pt x="543669" y="2669285"/>
                </a:lnTo>
                <a:cubicBezTo>
                  <a:pt x="551941" y="2667217"/>
                  <a:pt x="563450" y="2658630"/>
                  <a:pt x="578197" y="2643524"/>
                </a:cubicBezTo>
                <a:lnTo>
                  <a:pt x="581434" y="2642445"/>
                </a:lnTo>
                <a:lnTo>
                  <a:pt x="587908" y="2643524"/>
                </a:lnTo>
                <a:lnTo>
                  <a:pt x="588987" y="2642445"/>
                </a:lnTo>
                <a:lnTo>
                  <a:pt x="588987" y="2640287"/>
                </a:lnTo>
                <a:lnTo>
                  <a:pt x="586829" y="2637050"/>
                </a:lnTo>
                <a:cubicBezTo>
                  <a:pt x="596001" y="2631295"/>
                  <a:pt x="603149" y="2625541"/>
                  <a:pt x="608274" y="2619786"/>
                </a:cubicBezTo>
                <a:cubicBezTo>
                  <a:pt x="614029" y="2619786"/>
                  <a:pt x="616906" y="2618707"/>
                  <a:pt x="616906" y="2616549"/>
                </a:cubicBezTo>
                <a:cubicBezTo>
                  <a:pt x="616906" y="2613672"/>
                  <a:pt x="613309" y="2608996"/>
                  <a:pt x="606116" y="2602522"/>
                </a:cubicBezTo>
                <a:lnTo>
                  <a:pt x="606116" y="2587551"/>
                </a:lnTo>
                <a:lnTo>
                  <a:pt x="604093" y="2587551"/>
                </a:lnTo>
                <a:lnTo>
                  <a:pt x="604093" y="2589709"/>
                </a:lnTo>
                <a:lnTo>
                  <a:pt x="601935" y="2589709"/>
                </a:lnTo>
                <a:lnTo>
                  <a:pt x="603014" y="2588630"/>
                </a:lnTo>
                <a:lnTo>
                  <a:pt x="603014" y="2587551"/>
                </a:lnTo>
                <a:cubicBezTo>
                  <a:pt x="600856" y="2587011"/>
                  <a:pt x="598338" y="2582695"/>
                  <a:pt x="595461" y="2574603"/>
                </a:cubicBezTo>
                <a:cubicBezTo>
                  <a:pt x="587549" y="2563812"/>
                  <a:pt x="583592" y="2547672"/>
                  <a:pt x="583592" y="2526182"/>
                </a:cubicBezTo>
                <a:lnTo>
                  <a:pt x="580355" y="2524024"/>
                </a:lnTo>
                <a:lnTo>
                  <a:pt x="579276" y="2525103"/>
                </a:lnTo>
                <a:lnTo>
                  <a:pt x="579276" y="2526182"/>
                </a:lnTo>
                <a:cubicBezTo>
                  <a:pt x="579276" y="2543536"/>
                  <a:pt x="577477" y="2553922"/>
                  <a:pt x="573881" y="2557338"/>
                </a:cubicBezTo>
                <a:lnTo>
                  <a:pt x="574960" y="2561654"/>
                </a:lnTo>
                <a:lnTo>
                  <a:pt x="564170" y="2589709"/>
                </a:lnTo>
                <a:lnTo>
                  <a:pt x="558775" y="2591867"/>
                </a:lnTo>
                <a:cubicBezTo>
                  <a:pt x="554099" y="2590428"/>
                  <a:pt x="548704" y="2582515"/>
                  <a:pt x="542590" y="2568129"/>
                </a:cubicBezTo>
                <a:cubicBezTo>
                  <a:pt x="539442" y="2568129"/>
                  <a:pt x="537330" y="2560935"/>
                  <a:pt x="536251" y="2546548"/>
                </a:cubicBezTo>
                <a:lnTo>
                  <a:pt x="534093" y="2544390"/>
                </a:lnTo>
                <a:lnTo>
                  <a:pt x="534093" y="2535893"/>
                </a:lnTo>
                <a:lnTo>
                  <a:pt x="559854" y="2515392"/>
                </a:lnTo>
                <a:cubicBezTo>
                  <a:pt x="565429" y="2507660"/>
                  <a:pt x="569745" y="2497229"/>
                  <a:pt x="572802" y="2484101"/>
                </a:cubicBezTo>
                <a:lnTo>
                  <a:pt x="577118" y="2480864"/>
                </a:lnTo>
                <a:cubicBezTo>
                  <a:pt x="584132" y="2480864"/>
                  <a:pt x="590606" y="2489137"/>
                  <a:pt x="596540" y="2505681"/>
                </a:cubicBezTo>
                <a:lnTo>
                  <a:pt x="610432" y="2538995"/>
                </a:lnTo>
                <a:cubicBezTo>
                  <a:pt x="611691" y="2538995"/>
                  <a:pt x="613489" y="2542232"/>
                  <a:pt x="615827" y="2548706"/>
                </a:cubicBezTo>
                <a:lnTo>
                  <a:pt x="614748" y="2553022"/>
                </a:lnTo>
                <a:lnTo>
                  <a:pt x="641723" y="2575682"/>
                </a:lnTo>
                <a:lnTo>
                  <a:pt x="643881" y="2575682"/>
                </a:lnTo>
                <a:cubicBezTo>
                  <a:pt x="647658" y="2575682"/>
                  <a:pt x="650175" y="2569208"/>
                  <a:pt x="651434" y="2556259"/>
                </a:cubicBezTo>
                <a:lnTo>
                  <a:pt x="663303" y="2528340"/>
                </a:lnTo>
                <a:lnTo>
                  <a:pt x="670857" y="2498128"/>
                </a:lnTo>
                <a:cubicBezTo>
                  <a:pt x="670857" y="2493812"/>
                  <a:pt x="672969" y="2489137"/>
                  <a:pt x="677196" y="2484101"/>
                </a:cubicBezTo>
                <a:lnTo>
                  <a:pt x="678275" y="2480864"/>
                </a:lnTo>
                <a:lnTo>
                  <a:pt x="677196" y="2472772"/>
                </a:lnTo>
                <a:lnTo>
                  <a:pt x="679354" y="2466972"/>
                </a:lnTo>
                <a:lnTo>
                  <a:pt x="678275" y="2465893"/>
                </a:lnTo>
                <a:lnTo>
                  <a:pt x="677196" y="2465893"/>
                </a:lnTo>
                <a:cubicBezTo>
                  <a:pt x="671711" y="2468141"/>
                  <a:pt x="666720" y="2469355"/>
                  <a:pt x="662224" y="2469535"/>
                </a:cubicBezTo>
                <a:lnTo>
                  <a:pt x="643881" y="2467511"/>
                </a:lnTo>
                <a:lnTo>
                  <a:pt x="639565" y="2467511"/>
                </a:lnTo>
                <a:lnTo>
                  <a:pt x="629854" y="2468456"/>
                </a:lnTo>
                <a:lnTo>
                  <a:pt x="619064" y="2467511"/>
                </a:lnTo>
                <a:lnTo>
                  <a:pt x="610432" y="2467511"/>
                </a:lnTo>
                <a:lnTo>
                  <a:pt x="600856" y="2468456"/>
                </a:lnTo>
                <a:lnTo>
                  <a:pt x="590066" y="2468051"/>
                </a:lnTo>
                <a:lnTo>
                  <a:pt x="583592" y="2469130"/>
                </a:lnTo>
                <a:lnTo>
                  <a:pt x="582513" y="2469130"/>
                </a:lnTo>
                <a:lnTo>
                  <a:pt x="572802" y="2468051"/>
                </a:lnTo>
                <a:lnTo>
                  <a:pt x="571723" y="2469130"/>
                </a:lnTo>
                <a:lnTo>
                  <a:pt x="570644" y="2469130"/>
                </a:lnTo>
                <a:cubicBezTo>
                  <a:pt x="565608" y="2468231"/>
                  <a:pt x="563091" y="2467152"/>
                  <a:pt x="563091" y="2465893"/>
                </a:cubicBezTo>
                <a:lnTo>
                  <a:pt x="563091" y="2464814"/>
                </a:lnTo>
                <a:cubicBezTo>
                  <a:pt x="563091" y="2462476"/>
                  <a:pt x="568845" y="2460858"/>
                  <a:pt x="580355" y="2459958"/>
                </a:cubicBezTo>
                <a:cubicBezTo>
                  <a:pt x="586469" y="2462116"/>
                  <a:pt x="593662" y="2463195"/>
                  <a:pt x="601935" y="2463195"/>
                </a:cubicBezTo>
                <a:cubicBezTo>
                  <a:pt x="606162" y="2460318"/>
                  <a:pt x="609353" y="2458879"/>
                  <a:pt x="611511" y="2458879"/>
                </a:cubicBezTo>
                <a:lnTo>
                  <a:pt x="616906" y="2458879"/>
                </a:lnTo>
                <a:cubicBezTo>
                  <a:pt x="624279" y="2458879"/>
                  <a:pt x="629315" y="2459958"/>
                  <a:pt x="632012" y="2462116"/>
                </a:cubicBezTo>
                <a:lnTo>
                  <a:pt x="644960" y="2462116"/>
                </a:lnTo>
                <a:lnTo>
                  <a:pt x="657908" y="2458879"/>
                </a:lnTo>
                <a:lnTo>
                  <a:pt x="677196" y="2462656"/>
                </a:lnTo>
                <a:cubicBezTo>
                  <a:pt x="687986" y="2457621"/>
                  <a:pt x="693381" y="2451866"/>
                  <a:pt x="693381" y="2445392"/>
                </a:cubicBezTo>
                <a:close/>
                <a:moveTo>
                  <a:pt x="4117957" y="2437704"/>
                </a:moveTo>
                <a:cubicBezTo>
                  <a:pt x="4124341" y="2438423"/>
                  <a:pt x="4134097" y="2441300"/>
                  <a:pt x="4147225" y="2446336"/>
                </a:cubicBezTo>
                <a:lnTo>
                  <a:pt x="4150462" y="2444178"/>
                </a:lnTo>
                <a:lnTo>
                  <a:pt x="4153699" y="2444178"/>
                </a:lnTo>
                <a:cubicBezTo>
                  <a:pt x="4156756" y="2447775"/>
                  <a:pt x="4162196" y="2449573"/>
                  <a:pt x="4170019" y="2449573"/>
                </a:cubicBezTo>
                <a:lnTo>
                  <a:pt x="4198208" y="2464814"/>
                </a:lnTo>
                <a:cubicBezTo>
                  <a:pt x="4208278" y="2475604"/>
                  <a:pt x="4213314" y="2483517"/>
                  <a:pt x="4213314" y="2488552"/>
                </a:cubicBezTo>
                <a:lnTo>
                  <a:pt x="4213314" y="2489631"/>
                </a:lnTo>
                <a:cubicBezTo>
                  <a:pt x="4210257" y="2492239"/>
                  <a:pt x="4206660" y="2498757"/>
                  <a:pt x="4202524" y="2509188"/>
                </a:cubicBezTo>
                <a:lnTo>
                  <a:pt x="4190520" y="2519978"/>
                </a:lnTo>
                <a:lnTo>
                  <a:pt x="4184046" y="2519978"/>
                </a:lnTo>
                <a:cubicBezTo>
                  <a:pt x="4179550" y="2515842"/>
                  <a:pt x="4173076" y="2512245"/>
                  <a:pt x="4164624" y="2509188"/>
                </a:cubicBezTo>
                <a:cubicBezTo>
                  <a:pt x="4161836" y="2504692"/>
                  <a:pt x="4159993" y="2498892"/>
                  <a:pt x="4159094" y="2491789"/>
                </a:cubicBezTo>
                <a:cubicBezTo>
                  <a:pt x="4152620" y="2486574"/>
                  <a:pt x="4149383" y="2480459"/>
                  <a:pt x="4149383" y="2473446"/>
                </a:cubicBezTo>
                <a:cubicBezTo>
                  <a:pt x="4148124" y="2473446"/>
                  <a:pt x="4144168" y="2469489"/>
                  <a:pt x="4137514" y="2461577"/>
                </a:cubicBezTo>
                <a:cubicBezTo>
                  <a:pt x="4124476" y="2458699"/>
                  <a:pt x="4117957" y="2453979"/>
                  <a:pt x="4117957" y="2447415"/>
                </a:cubicBezTo>
                <a:lnTo>
                  <a:pt x="4112562" y="2440941"/>
                </a:lnTo>
                <a:close/>
                <a:moveTo>
                  <a:pt x="2072982" y="2436760"/>
                </a:moveTo>
                <a:cubicBezTo>
                  <a:pt x="2086649" y="2439277"/>
                  <a:pt x="2093484" y="2442874"/>
                  <a:pt x="2093484" y="2447550"/>
                </a:cubicBezTo>
                <a:lnTo>
                  <a:pt x="2098878" y="2447550"/>
                </a:lnTo>
                <a:lnTo>
                  <a:pt x="2099959" y="2442155"/>
                </a:lnTo>
                <a:lnTo>
                  <a:pt x="2097799" y="2439997"/>
                </a:lnTo>
                <a:lnTo>
                  <a:pt x="2097799" y="2438918"/>
                </a:lnTo>
                <a:lnTo>
                  <a:pt x="2103194" y="2439997"/>
                </a:lnTo>
                <a:lnTo>
                  <a:pt x="2106431" y="2438918"/>
                </a:lnTo>
                <a:cubicBezTo>
                  <a:pt x="2110209" y="2441795"/>
                  <a:pt x="2117447" y="2443593"/>
                  <a:pt x="2128148" y="2444313"/>
                </a:cubicBezTo>
                <a:lnTo>
                  <a:pt x="2132462" y="2448629"/>
                </a:lnTo>
                <a:lnTo>
                  <a:pt x="2132462" y="2451866"/>
                </a:lnTo>
                <a:lnTo>
                  <a:pt x="2096720" y="2488687"/>
                </a:lnTo>
                <a:lnTo>
                  <a:pt x="2096720" y="2493003"/>
                </a:lnTo>
                <a:cubicBezTo>
                  <a:pt x="2096720" y="2494441"/>
                  <a:pt x="2099959" y="2495161"/>
                  <a:pt x="2106431" y="2495161"/>
                </a:cubicBezTo>
                <a:lnTo>
                  <a:pt x="2109668" y="2499477"/>
                </a:lnTo>
                <a:lnTo>
                  <a:pt x="2110747" y="2499477"/>
                </a:lnTo>
                <a:lnTo>
                  <a:pt x="2113984" y="2497319"/>
                </a:lnTo>
                <a:lnTo>
                  <a:pt x="2117221" y="2497319"/>
                </a:lnTo>
                <a:cubicBezTo>
                  <a:pt x="2120638" y="2497319"/>
                  <a:pt x="2125000" y="2500556"/>
                  <a:pt x="2130306" y="2507030"/>
                </a:cubicBezTo>
                <a:cubicBezTo>
                  <a:pt x="2133901" y="2507030"/>
                  <a:pt x="2135700" y="2509547"/>
                  <a:pt x="2135700" y="2514583"/>
                </a:cubicBezTo>
                <a:lnTo>
                  <a:pt x="2128148" y="2521057"/>
                </a:lnTo>
                <a:cubicBezTo>
                  <a:pt x="2128148" y="2522855"/>
                  <a:pt x="2131024" y="2524654"/>
                  <a:pt x="2136778" y="2526452"/>
                </a:cubicBezTo>
                <a:lnTo>
                  <a:pt x="2145410" y="2523215"/>
                </a:lnTo>
                <a:lnTo>
                  <a:pt x="2146488" y="2523215"/>
                </a:lnTo>
                <a:cubicBezTo>
                  <a:pt x="2148108" y="2525373"/>
                  <a:pt x="2153503" y="2526452"/>
                  <a:pt x="2162674" y="2526452"/>
                </a:cubicBezTo>
                <a:lnTo>
                  <a:pt x="2162674" y="2527531"/>
                </a:lnTo>
                <a:lnTo>
                  <a:pt x="2163754" y="2526452"/>
                </a:lnTo>
                <a:lnTo>
                  <a:pt x="2171306" y="2526452"/>
                </a:lnTo>
                <a:lnTo>
                  <a:pt x="2174543" y="2527531"/>
                </a:lnTo>
                <a:lnTo>
                  <a:pt x="2179938" y="2526452"/>
                </a:lnTo>
                <a:lnTo>
                  <a:pt x="2194100" y="2526452"/>
                </a:lnTo>
                <a:lnTo>
                  <a:pt x="2202733" y="2527531"/>
                </a:lnTo>
                <a:lnTo>
                  <a:pt x="2211364" y="2526452"/>
                </a:lnTo>
                <a:lnTo>
                  <a:pt x="2218919" y="2526452"/>
                </a:lnTo>
                <a:cubicBezTo>
                  <a:pt x="2222873" y="2526452"/>
                  <a:pt x="2228628" y="2520697"/>
                  <a:pt x="2236180" y="2509188"/>
                </a:cubicBezTo>
                <a:cubicBezTo>
                  <a:pt x="2244814" y="2499836"/>
                  <a:pt x="2250208" y="2495161"/>
                  <a:pt x="2252367" y="2495161"/>
                </a:cubicBezTo>
                <a:cubicBezTo>
                  <a:pt x="2254165" y="2500556"/>
                  <a:pt x="2261763" y="2507749"/>
                  <a:pt x="2275161" y="2516741"/>
                </a:cubicBezTo>
                <a:cubicBezTo>
                  <a:pt x="2278758" y="2521776"/>
                  <a:pt x="2282714" y="2524294"/>
                  <a:pt x="2287029" y="2524294"/>
                </a:cubicBezTo>
                <a:cubicBezTo>
                  <a:pt x="2289907" y="2524654"/>
                  <a:pt x="2291344" y="2525733"/>
                  <a:pt x="2291344" y="2527531"/>
                </a:cubicBezTo>
                <a:lnTo>
                  <a:pt x="2291344" y="2528610"/>
                </a:lnTo>
                <a:cubicBezTo>
                  <a:pt x="2291344" y="2531487"/>
                  <a:pt x="2282714" y="2532926"/>
                  <a:pt x="2265449" y="2532926"/>
                </a:cubicBezTo>
                <a:cubicBezTo>
                  <a:pt x="2260325" y="2528070"/>
                  <a:pt x="2257762" y="2521596"/>
                  <a:pt x="2257762" y="2513504"/>
                </a:cubicBezTo>
                <a:lnTo>
                  <a:pt x="2255603" y="2515662"/>
                </a:lnTo>
                <a:cubicBezTo>
                  <a:pt x="2257042" y="2515662"/>
                  <a:pt x="2258167" y="2519259"/>
                  <a:pt x="2258975" y="2526452"/>
                </a:cubicBezTo>
                <a:cubicBezTo>
                  <a:pt x="2261133" y="2527171"/>
                  <a:pt x="2262212" y="2529329"/>
                  <a:pt x="2262212" y="2532926"/>
                </a:cubicBezTo>
                <a:lnTo>
                  <a:pt x="2261133" y="2534005"/>
                </a:lnTo>
                <a:lnTo>
                  <a:pt x="2260054" y="2534005"/>
                </a:lnTo>
                <a:cubicBezTo>
                  <a:pt x="2256367" y="2532926"/>
                  <a:pt x="2253804" y="2531487"/>
                  <a:pt x="2252367" y="2529689"/>
                </a:cubicBezTo>
                <a:cubicBezTo>
                  <a:pt x="2247331" y="2531307"/>
                  <a:pt x="2244814" y="2532746"/>
                  <a:pt x="2244814" y="2534005"/>
                </a:cubicBezTo>
                <a:lnTo>
                  <a:pt x="2244814" y="2536163"/>
                </a:lnTo>
                <a:cubicBezTo>
                  <a:pt x="2247692" y="2539310"/>
                  <a:pt x="2249130" y="2542232"/>
                  <a:pt x="2249130" y="2544930"/>
                </a:cubicBezTo>
                <a:lnTo>
                  <a:pt x="2248051" y="2550325"/>
                </a:lnTo>
                <a:lnTo>
                  <a:pt x="2249130" y="2556799"/>
                </a:lnTo>
                <a:cubicBezTo>
                  <a:pt x="2246971" y="2556799"/>
                  <a:pt x="2245173" y="2571186"/>
                  <a:pt x="2243735" y="2599959"/>
                </a:cubicBezTo>
                <a:cubicBezTo>
                  <a:pt x="2243735" y="2602207"/>
                  <a:pt x="2244814" y="2603331"/>
                  <a:pt x="2246971" y="2603331"/>
                </a:cubicBezTo>
                <a:lnTo>
                  <a:pt x="2248051" y="2604410"/>
                </a:lnTo>
                <a:lnTo>
                  <a:pt x="2248051" y="2607647"/>
                </a:lnTo>
                <a:lnTo>
                  <a:pt x="2249130" y="2623832"/>
                </a:lnTo>
                <a:lnTo>
                  <a:pt x="2245893" y="2637859"/>
                </a:lnTo>
                <a:lnTo>
                  <a:pt x="2248051" y="2652965"/>
                </a:lnTo>
                <a:cubicBezTo>
                  <a:pt x="2248051" y="2669420"/>
                  <a:pt x="2245532" y="2680615"/>
                  <a:pt x="2240498" y="2686549"/>
                </a:cubicBezTo>
                <a:cubicBezTo>
                  <a:pt x="2240498" y="2692124"/>
                  <a:pt x="2235103" y="2695721"/>
                  <a:pt x="2224312" y="2697339"/>
                </a:cubicBezTo>
                <a:lnTo>
                  <a:pt x="2212443" y="2696260"/>
                </a:lnTo>
                <a:lnTo>
                  <a:pt x="2208128" y="2697339"/>
                </a:lnTo>
                <a:lnTo>
                  <a:pt x="2201654" y="2695181"/>
                </a:lnTo>
                <a:cubicBezTo>
                  <a:pt x="2198417" y="2698778"/>
                  <a:pt x="2194414" y="2700576"/>
                  <a:pt x="2189650" y="2700576"/>
                </a:cubicBezTo>
                <a:cubicBezTo>
                  <a:pt x="2187491" y="2697519"/>
                  <a:pt x="2184974" y="2688887"/>
                  <a:pt x="2182096" y="2674680"/>
                </a:cubicBezTo>
                <a:lnTo>
                  <a:pt x="2183175" y="2666992"/>
                </a:lnTo>
                <a:cubicBezTo>
                  <a:pt x="2179759" y="2666453"/>
                  <a:pt x="2175803" y="2663935"/>
                  <a:pt x="2171306" y="2659439"/>
                </a:cubicBezTo>
                <a:lnTo>
                  <a:pt x="2155122" y="2654044"/>
                </a:lnTo>
                <a:lnTo>
                  <a:pt x="2145410" y="2654044"/>
                </a:lnTo>
                <a:lnTo>
                  <a:pt x="2137856" y="2645412"/>
                </a:lnTo>
                <a:lnTo>
                  <a:pt x="2137856" y="2643254"/>
                </a:lnTo>
                <a:cubicBezTo>
                  <a:pt x="2137856" y="2641456"/>
                  <a:pt x="2139296" y="2640377"/>
                  <a:pt x="2142174" y="2640017"/>
                </a:cubicBezTo>
                <a:cubicBezTo>
                  <a:pt x="2143792" y="2641276"/>
                  <a:pt x="2152782" y="2642715"/>
                  <a:pt x="2169148" y="2644333"/>
                </a:cubicBezTo>
                <a:lnTo>
                  <a:pt x="2172386" y="2645412"/>
                </a:lnTo>
                <a:cubicBezTo>
                  <a:pt x="2173104" y="2643254"/>
                  <a:pt x="2175262" y="2642175"/>
                  <a:pt x="2178860" y="2642175"/>
                </a:cubicBezTo>
                <a:cubicBezTo>
                  <a:pt x="2184434" y="2644333"/>
                  <a:pt x="2188751" y="2647211"/>
                  <a:pt x="2191807" y="2650807"/>
                </a:cubicBezTo>
                <a:lnTo>
                  <a:pt x="2191807" y="2649728"/>
                </a:lnTo>
                <a:lnTo>
                  <a:pt x="2190729" y="2644333"/>
                </a:lnTo>
                <a:cubicBezTo>
                  <a:pt x="2198731" y="2641995"/>
                  <a:pt x="2202733" y="2639118"/>
                  <a:pt x="2202733" y="2635701"/>
                </a:cubicBezTo>
                <a:lnTo>
                  <a:pt x="2199496" y="2624911"/>
                </a:lnTo>
                <a:lnTo>
                  <a:pt x="2199496" y="2619516"/>
                </a:lnTo>
                <a:cubicBezTo>
                  <a:pt x="2199496" y="2616819"/>
                  <a:pt x="2200933" y="2613582"/>
                  <a:pt x="2203812" y="2609805"/>
                </a:cubicBezTo>
                <a:lnTo>
                  <a:pt x="2197337" y="2599959"/>
                </a:lnTo>
                <a:lnTo>
                  <a:pt x="2202733" y="2581616"/>
                </a:lnTo>
                <a:lnTo>
                  <a:pt x="2202733" y="2578379"/>
                </a:lnTo>
                <a:lnTo>
                  <a:pt x="2197337" y="2563273"/>
                </a:lnTo>
                <a:lnTo>
                  <a:pt x="2197337" y="2552483"/>
                </a:lnTo>
                <a:lnTo>
                  <a:pt x="2200575" y="2537377"/>
                </a:lnTo>
                <a:lnTo>
                  <a:pt x="2200575" y="2534005"/>
                </a:lnTo>
                <a:lnTo>
                  <a:pt x="2194100" y="2535084"/>
                </a:lnTo>
                <a:lnTo>
                  <a:pt x="2193021" y="2534005"/>
                </a:lnTo>
                <a:lnTo>
                  <a:pt x="2191807" y="2534005"/>
                </a:lnTo>
                <a:lnTo>
                  <a:pt x="2179938" y="2537377"/>
                </a:lnTo>
                <a:lnTo>
                  <a:pt x="2169148" y="2535084"/>
                </a:lnTo>
                <a:lnTo>
                  <a:pt x="2165912" y="2536163"/>
                </a:lnTo>
                <a:cubicBezTo>
                  <a:pt x="2154222" y="2536163"/>
                  <a:pt x="2145950" y="2534724"/>
                  <a:pt x="2141094" y="2531847"/>
                </a:cubicBezTo>
                <a:lnTo>
                  <a:pt x="2128148" y="2532926"/>
                </a:lnTo>
                <a:cubicBezTo>
                  <a:pt x="2126079" y="2532926"/>
                  <a:pt x="2123876" y="2530049"/>
                  <a:pt x="2121539" y="2524294"/>
                </a:cubicBezTo>
                <a:cubicBezTo>
                  <a:pt x="2118302" y="2525553"/>
                  <a:pt x="2115423" y="2528070"/>
                  <a:pt x="2112907" y="2531847"/>
                </a:cubicBezTo>
                <a:lnTo>
                  <a:pt x="2111826" y="2530768"/>
                </a:lnTo>
                <a:lnTo>
                  <a:pt x="2109668" y="2530768"/>
                </a:lnTo>
                <a:lnTo>
                  <a:pt x="2109668" y="2534005"/>
                </a:lnTo>
                <a:lnTo>
                  <a:pt x="2108589" y="2538456"/>
                </a:lnTo>
                <a:lnTo>
                  <a:pt x="2109668" y="2542772"/>
                </a:lnTo>
                <a:cubicBezTo>
                  <a:pt x="2105353" y="2545469"/>
                  <a:pt x="2102475" y="2548706"/>
                  <a:pt x="2101035" y="2552483"/>
                </a:cubicBezTo>
                <a:cubicBezTo>
                  <a:pt x="2101035" y="2553922"/>
                  <a:pt x="2103913" y="2556439"/>
                  <a:pt x="2109668" y="2560036"/>
                </a:cubicBezTo>
                <a:lnTo>
                  <a:pt x="2109668" y="2562194"/>
                </a:lnTo>
                <a:cubicBezTo>
                  <a:pt x="2103913" y="2567589"/>
                  <a:pt x="2101035" y="2571905"/>
                  <a:pt x="2101035" y="2575142"/>
                </a:cubicBezTo>
                <a:lnTo>
                  <a:pt x="2102115" y="2609805"/>
                </a:lnTo>
                <a:lnTo>
                  <a:pt x="2099959" y="2624911"/>
                </a:lnTo>
                <a:lnTo>
                  <a:pt x="2104273" y="2644333"/>
                </a:lnTo>
                <a:cubicBezTo>
                  <a:pt x="2103375" y="2650807"/>
                  <a:pt x="2100856" y="2654044"/>
                  <a:pt x="2096720" y="2654044"/>
                </a:cubicBezTo>
                <a:lnTo>
                  <a:pt x="2101035" y="2665913"/>
                </a:lnTo>
                <a:lnTo>
                  <a:pt x="2101035" y="2678996"/>
                </a:lnTo>
                <a:cubicBezTo>
                  <a:pt x="2098518" y="2691225"/>
                  <a:pt x="2096000" y="2697339"/>
                  <a:pt x="2093484" y="2697339"/>
                </a:cubicBezTo>
                <a:lnTo>
                  <a:pt x="2088089" y="2694102"/>
                </a:lnTo>
                <a:lnTo>
                  <a:pt x="2081615" y="2696260"/>
                </a:lnTo>
                <a:lnTo>
                  <a:pt x="2068665" y="2696260"/>
                </a:lnTo>
                <a:lnTo>
                  <a:pt x="2055584" y="2681154"/>
                </a:lnTo>
                <a:lnTo>
                  <a:pt x="2055584" y="2672522"/>
                </a:lnTo>
                <a:cubicBezTo>
                  <a:pt x="2057742" y="2669825"/>
                  <a:pt x="2058821" y="2667262"/>
                  <a:pt x="2058821" y="2664834"/>
                </a:cubicBezTo>
                <a:cubicBezTo>
                  <a:pt x="2055223" y="2660338"/>
                  <a:pt x="2053426" y="2654584"/>
                  <a:pt x="2053426" y="2647570"/>
                </a:cubicBezTo>
                <a:cubicBezTo>
                  <a:pt x="2057742" y="2638938"/>
                  <a:pt x="2059899" y="2629947"/>
                  <a:pt x="2059899" y="2620595"/>
                </a:cubicBezTo>
                <a:lnTo>
                  <a:pt x="2055584" y="2608726"/>
                </a:lnTo>
                <a:lnTo>
                  <a:pt x="2055584" y="2606568"/>
                </a:lnTo>
                <a:lnTo>
                  <a:pt x="2057742" y="2599959"/>
                </a:lnTo>
                <a:lnTo>
                  <a:pt x="2054505" y="2592406"/>
                </a:lnTo>
                <a:lnTo>
                  <a:pt x="2052346" y="2592406"/>
                </a:lnTo>
                <a:cubicBezTo>
                  <a:pt x="2048210" y="2598161"/>
                  <a:pt x="2040657" y="2601038"/>
                  <a:pt x="2029686" y="2601038"/>
                </a:cubicBezTo>
                <a:lnTo>
                  <a:pt x="2028608" y="2599959"/>
                </a:lnTo>
                <a:lnTo>
                  <a:pt x="2028608" y="2597801"/>
                </a:lnTo>
                <a:lnTo>
                  <a:pt x="2050189" y="2575142"/>
                </a:lnTo>
                <a:cubicBezTo>
                  <a:pt x="2050548" y="2570466"/>
                  <a:pt x="2053426" y="2564352"/>
                  <a:pt x="2058821" y="2556799"/>
                </a:cubicBezTo>
                <a:cubicBezTo>
                  <a:pt x="2061427" y="2546548"/>
                  <a:pt x="2065069" y="2538591"/>
                  <a:pt x="2069746" y="2532926"/>
                </a:cubicBezTo>
                <a:lnTo>
                  <a:pt x="2069746" y="2529689"/>
                </a:lnTo>
                <a:lnTo>
                  <a:pt x="2068665" y="2525373"/>
                </a:lnTo>
                <a:lnTo>
                  <a:pt x="2076219" y="2511346"/>
                </a:lnTo>
                <a:lnTo>
                  <a:pt x="2076219" y="2507030"/>
                </a:lnTo>
                <a:lnTo>
                  <a:pt x="2072982" y="2503793"/>
                </a:lnTo>
                <a:lnTo>
                  <a:pt x="2057742" y="2510267"/>
                </a:lnTo>
                <a:lnTo>
                  <a:pt x="2056661" y="2507030"/>
                </a:lnTo>
                <a:lnTo>
                  <a:pt x="2055584" y="2507030"/>
                </a:lnTo>
                <a:cubicBezTo>
                  <a:pt x="2055584" y="2514223"/>
                  <a:pt x="2050548" y="2518899"/>
                  <a:pt x="2040478" y="2521057"/>
                </a:cubicBezTo>
                <a:cubicBezTo>
                  <a:pt x="2035442" y="2519978"/>
                  <a:pt x="2032925" y="2518539"/>
                  <a:pt x="2032925" y="2516741"/>
                </a:cubicBezTo>
                <a:lnTo>
                  <a:pt x="2032925" y="2511346"/>
                </a:lnTo>
                <a:cubicBezTo>
                  <a:pt x="2032925" y="2504692"/>
                  <a:pt x="2037959" y="2499297"/>
                  <a:pt x="2048031" y="2495161"/>
                </a:cubicBezTo>
                <a:lnTo>
                  <a:pt x="2049109" y="2495161"/>
                </a:lnTo>
                <a:lnTo>
                  <a:pt x="2056661" y="2496240"/>
                </a:lnTo>
                <a:lnTo>
                  <a:pt x="2056661" y="2494082"/>
                </a:lnTo>
                <a:lnTo>
                  <a:pt x="2054505" y="2494082"/>
                </a:lnTo>
                <a:lnTo>
                  <a:pt x="2054505" y="2493003"/>
                </a:lnTo>
                <a:lnTo>
                  <a:pt x="2051268" y="2494082"/>
                </a:lnTo>
                <a:lnTo>
                  <a:pt x="2048031" y="2493003"/>
                </a:lnTo>
                <a:lnTo>
                  <a:pt x="2048031" y="2491924"/>
                </a:lnTo>
                <a:cubicBezTo>
                  <a:pt x="2058191" y="2480235"/>
                  <a:pt x="2064710" y="2467961"/>
                  <a:pt x="2067586" y="2455103"/>
                </a:cubicBezTo>
                <a:cubicBezTo>
                  <a:pt x="2071184" y="2450247"/>
                  <a:pt x="2072982" y="2444133"/>
                  <a:pt x="2072982" y="2436760"/>
                </a:cubicBezTo>
                <a:close/>
                <a:moveTo>
                  <a:pt x="1619679" y="2436490"/>
                </a:moveTo>
                <a:lnTo>
                  <a:pt x="1624265" y="2436490"/>
                </a:lnTo>
                <a:cubicBezTo>
                  <a:pt x="1625704" y="2436490"/>
                  <a:pt x="1626424" y="2437929"/>
                  <a:pt x="1626424" y="2440806"/>
                </a:cubicBezTo>
                <a:lnTo>
                  <a:pt x="1629931" y="2441885"/>
                </a:lnTo>
                <a:lnTo>
                  <a:pt x="1639506" y="2439727"/>
                </a:lnTo>
                <a:lnTo>
                  <a:pt x="1641664" y="2439727"/>
                </a:lnTo>
                <a:lnTo>
                  <a:pt x="1643013" y="2440806"/>
                </a:lnTo>
                <a:lnTo>
                  <a:pt x="1653264" y="2437569"/>
                </a:lnTo>
                <a:lnTo>
                  <a:pt x="1657849" y="2437569"/>
                </a:lnTo>
                <a:cubicBezTo>
                  <a:pt x="1661536" y="2437569"/>
                  <a:pt x="1664548" y="2439367"/>
                  <a:pt x="1666886" y="2442964"/>
                </a:cubicBezTo>
                <a:lnTo>
                  <a:pt x="1677136" y="2439727"/>
                </a:lnTo>
                <a:lnTo>
                  <a:pt x="1680779" y="2444043"/>
                </a:lnTo>
                <a:lnTo>
                  <a:pt x="1680779" y="2446066"/>
                </a:lnTo>
                <a:cubicBezTo>
                  <a:pt x="1680779" y="2450023"/>
                  <a:pt x="1677676" y="2453260"/>
                  <a:pt x="1671471" y="2455777"/>
                </a:cubicBezTo>
                <a:lnTo>
                  <a:pt x="1670393" y="2456856"/>
                </a:lnTo>
                <a:lnTo>
                  <a:pt x="1670393" y="2457935"/>
                </a:lnTo>
                <a:lnTo>
                  <a:pt x="1671471" y="2461172"/>
                </a:lnTo>
                <a:lnTo>
                  <a:pt x="1670393" y="2467511"/>
                </a:lnTo>
                <a:lnTo>
                  <a:pt x="1672551" y="2473985"/>
                </a:lnTo>
                <a:lnTo>
                  <a:pt x="1670393" y="2477222"/>
                </a:lnTo>
                <a:cubicBezTo>
                  <a:pt x="1676597" y="2479740"/>
                  <a:pt x="1679699" y="2481538"/>
                  <a:pt x="1679699" y="2482617"/>
                </a:cubicBezTo>
                <a:lnTo>
                  <a:pt x="1671471" y="2485720"/>
                </a:lnTo>
                <a:lnTo>
                  <a:pt x="1662300" y="2480459"/>
                </a:lnTo>
                <a:cubicBezTo>
                  <a:pt x="1662300" y="2483427"/>
                  <a:pt x="1656951" y="2485180"/>
                  <a:pt x="1646250" y="2485720"/>
                </a:cubicBezTo>
                <a:lnTo>
                  <a:pt x="1644092" y="2485720"/>
                </a:lnTo>
                <a:lnTo>
                  <a:pt x="1628582" y="2483696"/>
                </a:lnTo>
                <a:lnTo>
                  <a:pt x="1620759" y="2485720"/>
                </a:lnTo>
                <a:lnTo>
                  <a:pt x="1575441" y="2484641"/>
                </a:lnTo>
                <a:lnTo>
                  <a:pt x="1570720" y="2483696"/>
                </a:lnTo>
                <a:lnTo>
                  <a:pt x="1563706" y="2485720"/>
                </a:lnTo>
                <a:lnTo>
                  <a:pt x="1562627" y="2485720"/>
                </a:lnTo>
                <a:cubicBezTo>
                  <a:pt x="1551927" y="2482752"/>
                  <a:pt x="1546576" y="2480639"/>
                  <a:pt x="1546576" y="2479380"/>
                </a:cubicBezTo>
                <a:cubicBezTo>
                  <a:pt x="1551163" y="2476503"/>
                  <a:pt x="1555793" y="2475064"/>
                  <a:pt x="1560469" y="2475064"/>
                </a:cubicBezTo>
                <a:lnTo>
                  <a:pt x="1567213" y="2475064"/>
                </a:lnTo>
                <a:lnTo>
                  <a:pt x="1578678" y="2478301"/>
                </a:lnTo>
                <a:lnTo>
                  <a:pt x="1593244" y="2478301"/>
                </a:lnTo>
                <a:cubicBezTo>
                  <a:pt x="1596031" y="2476143"/>
                  <a:pt x="1598684" y="2475064"/>
                  <a:pt x="1601202" y="2475064"/>
                </a:cubicBezTo>
                <a:lnTo>
                  <a:pt x="1609295" y="2475064"/>
                </a:lnTo>
                <a:lnTo>
                  <a:pt x="1613880" y="2478301"/>
                </a:lnTo>
                <a:lnTo>
                  <a:pt x="1620759" y="2478301"/>
                </a:lnTo>
                <a:cubicBezTo>
                  <a:pt x="1621298" y="2473266"/>
                  <a:pt x="1620489" y="2466837"/>
                  <a:pt x="1618331" y="2459014"/>
                </a:cubicBezTo>
                <a:lnTo>
                  <a:pt x="1618331" y="2453619"/>
                </a:lnTo>
                <a:lnTo>
                  <a:pt x="1620759" y="2450382"/>
                </a:lnTo>
                <a:cubicBezTo>
                  <a:pt x="1616892" y="2446696"/>
                  <a:pt x="1614959" y="2443504"/>
                  <a:pt x="1614959" y="2440806"/>
                </a:cubicBezTo>
                <a:close/>
                <a:moveTo>
                  <a:pt x="5257003" y="2435411"/>
                </a:moveTo>
                <a:lnTo>
                  <a:pt x="5258082" y="2435411"/>
                </a:lnTo>
                <a:lnTo>
                  <a:pt x="5274133" y="2447145"/>
                </a:lnTo>
                <a:cubicBezTo>
                  <a:pt x="5274313" y="2449124"/>
                  <a:pt x="5277909" y="2452720"/>
                  <a:pt x="5284923" y="2457935"/>
                </a:cubicBezTo>
                <a:lnTo>
                  <a:pt x="5286002" y="2463330"/>
                </a:lnTo>
                <a:lnTo>
                  <a:pt x="5286002" y="2464409"/>
                </a:lnTo>
                <a:cubicBezTo>
                  <a:pt x="5282765" y="2475469"/>
                  <a:pt x="5279528" y="2482617"/>
                  <a:pt x="5276291" y="2485854"/>
                </a:cubicBezTo>
                <a:lnTo>
                  <a:pt x="5276291" y="2488012"/>
                </a:lnTo>
                <a:lnTo>
                  <a:pt x="5278449" y="2491249"/>
                </a:lnTo>
                <a:lnTo>
                  <a:pt x="5277370" y="2494486"/>
                </a:lnTo>
                <a:lnTo>
                  <a:pt x="5278449" y="2499747"/>
                </a:lnTo>
                <a:lnTo>
                  <a:pt x="5277370" y="2511616"/>
                </a:lnTo>
                <a:lnTo>
                  <a:pt x="5281686" y="2521327"/>
                </a:lnTo>
                <a:lnTo>
                  <a:pt x="5278449" y="2528745"/>
                </a:lnTo>
                <a:lnTo>
                  <a:pt x="5282765" y="2544930"/>
                </a:lnTo>
                <a:lnTo>
                  <a:pt x="5282765" y="2554506"/>
                </a:lnTo>
                <a:cubicBezTo>
                  <a:pt x="5282765" y="2556664"/>
                  <a:pt x="5279528" y="2557743"/>
                  <a:pt x="5273054" y="2557743"/>
                </a:cubicBezTo>
                <a:lnTo>
                  <a:pt x="5273054" y="2564217"/>
                </a:lnTo>
                <a:lnTo>
                  <a:pt x="5279528" y="2572849"/>
                </a:lnTo>
                <a:lnTo>
                  <a:pt x="5279528" y="2575007"/>
                </a:lnTo>
                <a:cubicBezTo>
                  <a:pt x="5279528" y="2576446"/>
                  <a:pt x="5278449" y="2577165"/>
                  <a:pt x="5276291" y="2577165"/>
                </a:cubicBezTo>
                <a:lnTo>
                  <a:pt x="5275212" y="2578244"/>
                </a:lnTo>
                <a:lnTo>
                  <a:pt x="5275212" y="2579323"/>
                </a:lnTo>
                <a:cubicBezTo>
                  <a:pt x="5275212" y="2580672"/>
                  <a:pt x="5276291" y="2581346"/>
                  <a:pt x="5278449" y="2581346"/>
                </a:cubicBezTo>
                <a:lnTo>
                  <a:pt x="5279528" y="2582425"/>
                </a:lnTo>
                <a:lnTo>
                  <a:pt x="5279528" y="2586741"/>
                </a:lnTo>
                <a:cubicBezTo>
                  <a:pt x="5279528" y="2596093"/>
                  <a:pt x="5272739" y="2600768"/>
                  <a:pt x="5259161" y="2600768"/>
                </a:cubicBezTo>
                <a:lnTo>
                  <a:pt x="5257003" y="2600768"/>
                </a:lnTo>
                <a:lnTo>
                  <a:pt x="5253766" y="2607108"/>
                </a:lnTo>
                <a:lnTo>
                  <a:pt x="5258082" y="2614661"/>
                </a:lnTo>
                <a:lnTo>
                  <a:pt x="5258082" y="2616819"/>
                </a:lnTo>
                <a:lnTo>
                  <a:pt x="5253766" y="2622214"/>
                </a:lnTo>
                <a:lnTo>
                  <a:pt x="5253766" y="2626530"/>
                </a:lnTo>
                <a:lnTo>
                  <a:pt x="5255924" y="2629767"/>
                </a:lnTo>
                <a:lnTo>
                  <a:pt x="5255924" y="2641501"/>
                </a:lnTo>
                <a:cubicBezTo>
                  <a:pt x="5255924" y="2649414"/>
                  <a:pt x="5258397" y="2653370"/>
                  <a:pt x="5263343" y="2653370"/>
                </a:cubicBezTo>
                <a:cubicBezTo>
                  <a:pt x="5265501" y="2653370"/>
                  <a:pt x="5268738" y="2650493"/>
                  <a:pt x="5273054" y="2644738"/>
                </a:cubicBezTo>
                <a:cubicBezTo>
                  <a:pt x="5276471" y="2644738"/>
                  <a:pt x="5281146" y="2637589"/>
                  <a:pt x="5287081" y="2623293"/>
                </a:cubicBezTo>
                <a:lnTo>
                  <a:pt x="5289104" y="2621135"/>
                </a:lnTo>
                <a:lnTo>
                  <a:pt x="5288160" y="2617898"/>
                </a:lnTo>
                <a:cubicBezTo>
                  <a:pt x="5289868" y="2612862"/>
                  <a:pt x="5291262" y="2610345"/>
                  <a:pt x="5292341" y="2610345"/>
                </a:cubicBezTo>
                <a:lnTo>
                  <a:pt x="5294499" y="2610345"/>
                </a:lnTo>
                <a:lnTo>
                  <a:pt x="5297736" y="2613582"/>
                </a:lnTo>
                <a:lnTo>
                  <a:pt x="5297736" y="2618977"/>
                </a:lnTo>
                <a:cubicBezTo>
                  <a:pt x="5295578" y="2627249"/>
                  <a:pt x="5294499" y="2635836"/>
                  <a:pt x="5294499" y="2644738"/>
                </a:cubicBezTo>
                <a:cubicBezTo>
                  <a:pt x="5298455" y="2652471"/>
                  <a:pt x="5300973" y="2659619"/>
                  <a:pt x="5302052" y="2666183"/>
                </a:cubicBezTo>
                <a:cubicBezTo>
                  <a:pt x="5301512" y="2670499"/>
                  <a:pt x="5300793" y="2672657"/>
                  <a:pt x="5299894" y="2672657"/>
                </a:cubicBezTo>
                <a:lnTo>
                  <a:pt x="5300973" y="2673736"/>
                </a:lnTo>
                <a:lnTo>
                  <a:pt x="5300973" y="2681289"/>
                </a:lnTo>
                <a:cubicBezTo>
                  <a:pt x="5300973" y="2686954"/>
                  <a:pt x="5289508" y="2691585"/>
                  <a:pt x="5266580" y="2695181"/>
                </a:cubicBezTo>
                <a:lnTo>
                  <a:pt x="5262264" y="2693023"/>
                </a:lnTo>
                <a:lnTo>
                  <a:pt x="5235423" y="2694102"/>
                </a:lnTo>
                <a:lnTo>
                  <a:pt x="5234479" y="2693023"/>
                </a:lnTo>
                <a:lnTo>
                  <a:pt x="5232321" y="2695181"/>
                </a:lnTo>
                <a:lnTo>
                  <a:pt x="5229084" y="2695181"/>
                </a:lnTo>
                <a:cubicBezTo>
                  <a:pt x="5224768" y="2695181"/>
                  <a:pt x="5220812" y="2692664"/>
                  <a:pt x="5217215" y="2687628"/>
                </a:cubicBezTo>
                <a:lnTo>
                  <a:pt x="5217215" y="2669420"/>
                </a:lnTo>
                <a:cubicBezTo>
                  <a:pt x="5214518" y="2666183"/>
                  <a:pt x="5213079" y="2662991"/>
                  <a:pt x="5212899" y="2659844"/>
                </a:cubicBezTo>
                <a:lnTo>
                  <a:pt x="5216136" y="2638264"/>
                </a:lnTo>
                <a:lnTo>
                  <a:pt x="5216136" y="2633948"/>
                </a:lnTo>
                <a:lnTo>
                  <a:pt x="5213978" y="2626530"/>
                </a:lnTo>
                <a:lnTo>
                  <a:pt x="5216136" y="2612503"/>
                </a:lnTo>
                <a:lnTo>
                  <a:pt x="5216136" y="2611424"/>
                </a:lnTo>
                <a:lnTo>
                  <a:pt x="5213978" y="2609266"/>
                </a:lnTo>
                <a:lnTo>
                  <a:pt x="5203323" y="2624372"/>
                </a:lnTo>
                <a:cubicBezTo>
                  <a:pt x="5203323" y="2632194"/>
                  <a:pt x="5197568" y="2641501"/>
                  <a:pt x="5186059" y="2652291"/>
                </a:cubicBezTo>
                <a:lnTo>
                  <a:pt x="5187138" y="2653370"/>
                </a:lnTo>
                <a:lnTo>
                  <a:pt x="5187138" y="2658765"/>
                </a:lnTo>
                <a:lnTo>
                  <a:pt x="5184980" y="2660788"/>
                </a:lnTo>
                <a:lnTo>
                  <a:pt x="5179720" y="2659844"/>
                </a:lnTo>
                <a:lnTo>
                  <a:pt x="5173246" y="2674815"/>
                </a:lnTo>
                <a:lnTo>
                  <a:pt x="5159219" y="2679131"/>
                </a:lnTo>
                <a:lnTo>
                  <a:pt x="5154903" y="2678052"/>
                </a:lnTo>
                <a:cubicBezTo>
                  <a:pt x="5154903" y="2684077"/>
                  <a:pt x="5149912" y="2690146"/>
                  <a:pt x="5139932" y="2696260"/>
                </a:cubicBezTo>
                <a:lnTo>
                  <a:pt x="5124960" y="2694102"/>
                </a:lnTo>
                <a:lnTo>
                  <a:pt x="5110933" y="2699497"/>
                </a:lnTo>
                <a:lnTo>
                  <a:pt x="5106617" y="2698418"/>
                </a:lnTo>
                <a:lnTo>
                  <a:pt x="5100278" y="2700576"/>
                </a:lnTo>
                <a:lnTo>
                  <a:pt x="5097041" y="2700576"/>
                </a:lnTo>
                <a:lnTo>
                  <a:pt x="5094883" y="2698418"/>
                </a:lnTo>
                <a:lnTo>
                  <a:pt x="5094883" y="2697339"/>
                </a:lnTo>
                <a:cubicBezTo>
                  <a:pt x="5094883" y="2695181"/>
                  <a:pt x="5099514" y="2692664"/>
                  <a:pt x="5108775" y="2689786"/>
                </a:cubicBezTo>
                <a:cubicBezTo>
                  <a:pt x="5108775" y="2688348"/>
                  <a:pt x="5112732" y="2687314"/>
                  <a:pt x="5120644" y="2686684"/>
                </a:cubicBezTo>
                <a:lnTo>
                  <a:pt x="5128062" y="2674815"/>
                </a:lnTo>
                <a:cubicBezTo>
                  <a:pt x="5128062" y="2672118"/>
                  <a:pt x="5131659" y="2669240"/>
                  <a:pt x="5138853" y="2666183"/>
                </a:cubicBezTo>
                <a:cubicBezTo>
                  <a:pt x="5138853" y="2664564"/>
                  <a:pt x="5140291" y="2662766"/>
                  <a:pt x="5143169" y="2660788"/>
                </a:cubicBezTo>
                <a:cubicBezTo>
                  <a:pt x="5146046" y="2658001"/>
                  <a:pt x="5148564" y="2654089"/>
                  <a:pt x="5150722" y="2649054"/>
                </a:cubicBezTo>
                <a:cubicBezTo>
                  <a:pt x="5155128" y="2644558"/>
                  <a:pt x="5159039" y="2642040"/>
                  <a:pt x="5162456" y="2641501"/>
                </a:cubicBezTo>
                <a:lnTo>
                  <a:pt x="5161377" y="2636106"/>
                </a:lnTo>
                <a:cubicBezTo>
                  <a:pt x="5166412" y="2620370"/>
                  <a:pt x="5171807" y="2612503"/>
                  <a:pt x="5177562" y="2612503"/>
                </a:cubicBezTo>
                <a:lnTo>
                  <a:pt x="5173246" y="2602926"/>
                </a:lnTo>
                <a:lnTo>
                  <a:pt x="5157061" y="2607108"/>
                </a:lnTo>
                <a:cubicBezTo>
                  <a:pt x="5149957" y="2600364"/>
                  <a:pt x="5146406" y="2594294"/>
                  <a:pt x="5146406" y="2588899"/>
                </a:cubicBezTo>
                <a:lnTo>
                  <a:pt x="5146406" y="2579323"/>
                </a:lnTo>
                <a:lnTo>
                  <a:pt x="5147485" y="2578244"/>
                </a:lnTo>
                <a:lnTo>
                  <a:pt x="5146406" y="2577165"/>
                </a:lnTo>
                <a:lnTo>
                  <a:pt x="5146406" y="2576086"/>
                </a:lnTo>
                <a:lnTo>
                  <a:pt x="5149643" y="2554506"/>
                </a:lnTo>
                <a:lnTo>
                  <a:pt x="5146406" y="2542772"/>
                </a:lnTo>
                <a:lnTo>
                  <a:pt x="5147485" y="2536298"/>
                </a:lnTo>
                <a:lnTo>
                  <a:pt x="5145327" y="2526587"/>
                </a:lnTo>
                <a:lnTo>
                  <a:pt x="5146406" y="2482617"/>
                </a:lnTo>
                <a:lnTo>
                  <a:pt x="5144248" y="2482617"/>
                </a:lnTo>
                <a:cubicBezTo>
                  <a:pt x="5137774" y="2502669"/>
                  <a:pt x="5134537" y="2516651"/>
                  <a:pt x="5134537" y="2524564"/>
                </a:cubicBezTo>
                <a:cubicBezTo>
                  <a:pt x="5130580" y="2531128"/>
                  <a:pt x="5127748" y="2539715"/>
                  <a:pt x="5126039" y="2550325"/>
                </a:cubicBezTo>
                <a:lnTo>
                  <a:pt x="5121723" y="2554506"/>
                </a:lnTo>
                <a:lnTo>
                  <a:pt x="5122802" y="2560980"/>
                </a:lnTo>
                <a:cubicBezTo>
                  <a:pt x="5120465" y="2567634"/>
                  <a:pt x="5117947" y="2572310"/>
                  <a:pt x="5115249" y="2575007"/>
                </a:cubicBezTo>
                <a:lnTo>
                  <a:pt x="5115249" y="2578244"/>
                </a:lnTo>
                <a:cubicBezTo>
                  <a:pt x="5127388" y="2587146"/>
                  <a:pt x="5135616" y="2596093"/>
                  <a:pt x="5139932" y="2605084"/>
                </a:cubicBezTo>
                <a:lnTo>
                  <a:pt x="5137774" y="2608187"/>
                </a:lnTo>
                <a:cubicBezTo>
                  <a:pt x="5139212" y="2612323"/>
                  <a:pt x="5141730" y="2616279"/>
                  <a:pt x="5145327" y="2620056"/>
                </a:cubicBezTo>
                <a:lnTo>
                  <a:pt x="5145327" y="2621135"/>
                </a:lnTo>
                <a:lnTo>
                  <a:pt x="5144248" y="2625451"/>
                </a:lnTo>
                <a:lnTo>
                  <a:pt x="5148564" y="2631925"/>
                </a:lnTo>
                <a:lnTo>
                  <a:pt x="5148564" y="2638264"/>
                </a:lnTo>
                <a:cubicBezTo>
                  <a:pt x="5146406" y="2639882"/>
                  <a:pt x="5144967" y="2646356"/>
                  <a:pt x="5144248" y="2657686"/>
                </a:cubicBezTo>
                <a:lnTo>
                  <a:pt x="5132378" y="2661867"/>
                </a:lnTo>
                <a:lnTo>
                  <a:pt x="5124960" y="2659844"/>
                </a:lnTo>
                <a:lnTo>
                  <a:pt x="5118486" y="2661867"/>
                </a:lnTo>
                <a:cubicBezTo>
                  <a:pt x="5110394" y="2661867"/>
                  <a:pt x="5103965" y="2650088"/>
                  <a:pt x="5099199" y="2626530"/>
                </a:cubicBezTo>
                <a:lnTo>
                  <a:pt x="5097041" y="2626530"/>
                </a:lnTo>
                <a:cubicBezTo>
                  <a:pt x="5095962" y="2635791"/>
                  <a:pt x="5082700" y="2654044"/>
                  <a:pt x="5057253" y="2681289"/>
                </a:cubicBezTo>
                <a:cubicBezTo>
                  <a:pt x="5056174" y="2684886"/>
                  <a:pt x="5053656" y="2686684"/>
                  <a:pt x="5049700" y="2686684"/>
                </a:cubicBezTo>
                <a:lnTo>
                  <a:pt x="5048621" y="2685605"/>
                </a:lnTo>
                <a:lnTo>
                  <a:pt x="5047542" y="2685605"/>
                </a:lnTo>
                <a:lnTo>
                  <a:pt x="5042282" y="2688707"/>
                </a:lnTo>
                <a:lnTo>
                  <a:pt x="5039045" y="2688707"/>
                </a:lnTo>
                <a:lnTo>
                  <a:pt x="5033650" y="2683447"/>
                </a:lnTo>
                <a:lnTo>
                  <a:pt x="5033650" y="2682368"/>
                </a:lnTo>
                <a:cubicBezTo>
                  <a:pt x="5033830" y="2680929"/>
                  <a:pt x="5037426" y="2678771"/>
                  <a:pt x="5044440" y="2675894"/>
                </a:cubicBezTo>
                <a:lnTo>
                  <a:pt x="5060490" y="2640422"/>
                </a:lnTo>
                <a:cubicBezTo>
                  <a:pt x="5060490" y="2635656"/>
                  <a:pt x="5061929" y="2632105"/>
                  <a:pt x="5064806" y="2629767"/>
                </a:cubicBezTo>
                <a:cubicBezTo>
                  <a:pt x="5064806" y="2625990"/>
                  <a:pt x="5066964" y="2622034"/>
                  <a:pt x="5071280" y="2617898"/>
                </a:cubicBezTo>
                <a:cubicBezTo>
                  <a:pt x="5067683" y="2617358"/>
                  <a:pt x="5065885" y="2616279"/>
                  <a:pt x="5065885" y="2614661"/>
                </a:cubicBezTo>
                <a:lnTo>
                  <a:pt x="5065885" y="2610345"/>
                </a:lnTo>
                <a:cubicBezTo>
                  <a:pt x="5065885" y="2608726"/>
                  <a:pt x="5068403" y="2607333"/>
                  <a:pt x="5073438" y="2606163"/>
                </a:cubicBezTo>
                <a:cubicBezTo>
                  <a:pt x="5073438" y="2597891"/>
                  <a:pt x="5076990" y="2587146"/>
                  <a:pt x="5084093" y="2573928"/>
                </a:cubicBezTo>
                <a:lnTo>
                  <a:pt x="5084093" y="2572849"/>
                </a:lnTo>
                <a:cubicBezTo>
                  <a:pt x="5077619" y="2565656"/>
                  <a:pt x="5072989" y="2555630"/>
                  <a:pt x="5070201" y="2542772"/>
                </a:cubicBezTo>
                <a:cubicBezTo>
                  <a:pt x="5054645" y="2523260"/>
                  <a:pt x="5045699" y="2512875"/>
                  <a:pt x="5043361" y="2511616"/>
                </a:cubicBezTo>
                <a:lnTo>
                  <a:pt x="5043361" y="2509458"/>
                </a:lnTo>
                <a:lnTo>
                  <a:pt x="5046598" y="2506221"/>
                </a:lnTo>
                <a:lnTo>
                  <a:pt x="5050779" y="2506221"/>
                </a:lnTo>
                <a:lnTo>
                  <a:pt x="5061569" y="2519169"/>
                </a:lnTo>
                <a:cubicBezTo>
                  <a:pt x="5067683" y="2519169"/>
                  <a:pt x="5073033" y="2524519"/>
                  <a:pt x="5077619" y="2535219"/>
                </a:cubicBezTo>
                <a:lnTo>
                  <a:pt x="5085172" y="2542772"/>
                </a:lnTo>
                <a:lnTo>
                  <a:pt x="5087330" y="2542772"/>
                </a:lnTo>
                <a:lnTo>
                  <a:pt x="5087330" y="2539535"/>
                </a:lnTo>
                <a:lnTo>
                  <a:pt x="5091646" y="2521327"/>
                </a:lnTo>
                <a:cubicBezTo>
                  <a:pt x="5097401" y="2514134"/>
                  <a:pt x="5100278" y="2506940"/>
                  <a:pt x="5100278" y="2499747"/>
                </a:cubicBezTo>
                <a:lnTo>
                  <a:pt x="5099199" y="2495565"/>
                </a:lnTo>
                <a:lnTo>
                  <a:pt x="5101222" y="2490170"/>
                </a:lnTo>
                <a:lnTo>
                  <a:pt x="5099199" y="2483696"/>
                </a:lnTo>
                <a:lnTo>
                  <a:pt x="5099199" y="2481538"/>
                </a:lnTo>
                <a:lnTo>
                  <a:pt x="5101222" y="2478301"/>
                </a:lnTo>
                <a:lnTo>
                  <a:pt x="5101222" y="2470883"/>
                </a:lnTo>
                <a:lnTo>
                  <a:pt x="5093804" y="2468725"/>
                </a:lnTo>
                <a:lnTo>
                  <a:pt x="5087330" y="2470883"/>
                </a:lnTo>
                <a:lnTo>
                  <a:pt x="5084093" y="2470883"/>
                </a:lnTo>
                <a:lnTo>
                  <a:pt x="5075461" y="2469804"/>
                </a:lnTo>
                <a:lnTo>
                  <a:pt x="5060490" y="2472906"/>
                </a:lnTo>
                <a:lnTo>
                  <a:pt x="5056174" y="2472906"/>
                </a:lnTo>
                <a:cubicBezTo>
                  <a:pt x="5045474" y="2470659"/>
                  <a:pt x="5040124" y="2468186"/>
                  <a:pt x="5040124" y="2465488"/>
                </a:cubicBezTo>
                <a:lnTo>
                  <a:pt x="5040124" y="2463330"/>
                </a:lnTo>
                <a:lnTo>
                  <a:pt x="5043361" y="2460093"/>
                </a:lnTo>
                <a:lnTo>
                  <a:pt x="5070201" y="2460093"/>
                </a:lnTo>
                <a:cubicBezTo>
                  <a:pt x="5072359" y="2462251"/>
                  <a:pt x="5075911" y="2463330"/>
                  <a:pt x="5080856" y="2463330"/>
                </a:cubicBezTo>
                <a:lnTo>
                  <a:pt x="5080856" y="2464409"/>
                </a:lnTo>
                <a:lnTo>
                  <a:pt x="5086251" y="2463330"/>
                </a:lnTo>
                <a:lnTo>
                  <a:pt x="5099199" y="2463330"/>
                </a:lnTo>
                <a:cubicBezTo>
                  <a:pt x="5104504" y="2459914"/>
                  <a:pt x="5108416" y="2454519"/>
                  <a:pt x="5110933" y="2447145"/>
                </a:cubicBezTo>
                <a:lnTo>
                  <a:pt x="5113091" y="2445122"/>
                </a:lnTo>
                <a:lnTo>
                  <a:pt x="5114170" y="2445122"/>
                </a:lnTo>
                <a:cubicBezTo>
                  <a:pt x="5120644" y="2447370"/>
                  <a:pt x="5123881" y="2450562"/>
                  <a:pt x="5123881" y="2454698"/>
                </a:cubicBezTo>
                <a:lnTo>
                  <a:pt x="5124960" y="2455777"/>
                </a:lnTo>
                <a:cubicBezTo>
                  <a:pt x="5124960" y="2457216"/>
                  <a:pt x="5125995" y="2457935"/>
                  <a:pt x="5128062" y="2457935"/>
                </a:cubicBezTo>
                <a:lnTo>
                  <a:pt x="5133457" y="2456856"/>
                </a:lnTo>
                <a:lnTo>
                  <a:pt x="5135616" y="2460093"/>
                </a:lnTo>
                <a:lnTo>
                  <a:pt x="5134537" y="2465488"/>
                </a:lnTo>
                <a:lnTo>
                  <a:pt x="5141011" y="2463330"/>
                </a:lnTo>
                <a:lnTo>
                  <a:pt x="5145327" y="2465488"/>
                </a:lnTo>
                <a:lnTo>
                  <a:pt x="5146406" y="2464409"/>
                </a:lnTo>
                <a:lnTo>
                  <a:pt x="5145327" y="2451461"/>
                </a:lnTo>
                <a:lnTo>
                  <a:pt x="5145327" y="2449303"/>
                </a:lnTo>
                <a:cubicBezTo>
                  <a:pt x="5147125" y="2440761"/>
                  <a:pt x="5149283" y="2436490"/>
                  <a:pt x="5151801" y="2436490"/>
                </a:cubicBezTo>
                <a:cubicBezTo>
                  <a:pt x="5158365" y="2443234"/>
                  <a:pt x="5165513" y="2447145"/>
                  <a:pt x="5173246" y="2448224"/>
                </a:cubicBezTo>
                <a:cubicBezTo>
                  <a:pt x="5173246" y="2450023"/>
                  <a:pt x="5175764" y="2451461"/>
                  <a:pt x="5180799" y="2452540"/>
                </a:cubicBezTo>
                <a:lnTo>
                  <a:pt x="5187138" y="2451461"/>
                </a:lnTo>
                <a:lnTo>
                  <a:pt x="5191454" y="2455777"/>
                </a:lnTo>
                <a:lnTo>
                  <a:pt x="5195770" y="2455777"/>
                </a:lnTo>
                <a:lnTo>
                  <a:pt x="5207639" y="2451461"/>
                </a:lnTo>
                <a:lnTo>
                  <a:pt x="5209662" y="2451461"/>
                </a:lnTo>
                <a:lnTo>
                  <a:pt x="5224768" y="2455777"/>
                </a:lnTo>
                <a:cubicBezTo>
                  <a:pt x="5227825" y="2455777"/>
                  <a:pt x="5233895" y="2453619"/>
                  <a:pt x="5242976" y="2449303"/>
                </a:cubicBezTo>
                <a:cubicBezTo>
                  <a:pt x="5248731" y="2446696"/>
                  <a:pt x="5251608" y="2442425"/>
                  <a:pt x="5251608" y="2436490"/>
                </a:cubicBezTo>
                <a:close/>
                <a:moveTo>
                  <a:pt x="7132391" y="2435137"/>
                </a:moveTo>
                <a:lnTo>
                  <a:pt x="7134549" y="2437295"/>
                </a:lnTo>
                <a:lnTo>
                  <a:pt x="7138865" y="2437295"/>
                </a:lnTo>
                <a:lnTo>
                  <a:pt x="7138865" y="2436216"/>
                </a:lnTo>
                <a:lnTo>
                  <a:pt x="7133470" y="2435137"/>
                </a:lnTo>
                <a:close/>
                <a:moveTo>
                  <a:pt x="8700058" y="2435007"/>
                </a:moveTo>
                <a:lnTo>
                  <a:pt x="8705453" y="2435007"/>
                </a:lnTo>
                <a:cubicBezTo>
                  <a:pt x="8721189" y="2437704"/>
                  <a:pt x="8729056" y="2441301"/>
                  <a:pt x="8729056" y="2445796"/>
                </a:cubicBezTo>
                <a:lnTo>
                  <a:pt x="8730135" y="2446876"/>
                </a:lnTo>
                <a:lnTo>
                  <a:pt x="8733372" y="2446876"/>
                </a:lnTo>
                <a:lnTo>
                  <a:pt x="8738768" y="2442559"/>
                </a:lnTo>
                <a:lnTo>
                  <a:pt x="8742004" y="2442559"/>
                </a:lnTo>
                <a:cubicBezTo>
                  <a:pt x="8757740" y="2443639"/>
                  <a:pt x="8765608" y="2445796"/>
                  <a:pt x="8765608" y="2449033"/>
                </a:cubicBezTo>
                <a:lnTo>
                  <a:pt x="8765608" y="2455373"/>
                </a:lnTo>
                <a:cubicBezTo>
                  <a:pt x="8765608" y="2457531"/>
                  <a:pt x="8760617" y="2459689"/>
                  <a:pt x="8750637" y="2461847"/>
                </a:cubicBezTo>
                <a:lnTo>
                  <a:pt x="8740926" y="2474795"/>
                </a:lnTo>
                <a:lnTo>
                  <a:pt x="8740926" y="2475874"/>
                </a:lnTo>
                <a:lnTo>
                  <a:pt x="8742004" y="2482348"/>
                </a:lnTo>
                <a:lnTo>
                  <a:pt x="8740926" y="2486664"/>
                </a:lnTo>
                <a:lnTo>
                  <a:pt x="8742004" y="2487743"/>
                </a:lnTo>
                <a:lnTo>
                  <a:pt x="8749558" y="2487743"/>
                </a:lnTo>
                <a:cubicBezTo>
                  <a:pt x="8758010" y="2487743"/>
                  <a:pt x="8763719" y="2484506"/>
                  <a:pt x="8766687" y="2478032"/>
                </a:cubicBezTo>
                <a:cubicBezTo>
                  <a:pt x="8766687" y="2470119"/>
                  <a:pt x="8773161" y="2466163"/>
                  <a:pt x="8786109" y="2466163"/>
                </a:cubicBezTo>
                <a:cubicBezTo>
                  <a:pt x="8787188" y="2472637"/>
                  <a:pt x="8792223" y="2475874"/>
                  <a:pt x="8801215" y="2475874"/>
                </a:cubicBezTo>
                <a:cubicBezTo>
                  <a:pt x="8806880" y="2482528"/>
                  <a:pt x="8809712" y="2487563"/>
                  <a:pt x="8809712" y="2490980"/>
                </a:cubicBezTo>
                <a:lnTo>
                  <a:pt x="8809712" y="2493003"/>
                </a:lnTo>
                <a:lnTo>
                  <a:pt x="8806475" y="2496240"/>
                </a:lnTo>
                <a:lnTo>
                  <a:pt x="8800136" y="2495161"/>
                </a:lnTo>
                <a:cubicBezTo>
                  <a:pt x="8800136" y="2496600"/>
                  <a:pt x="8799057" y="2497319"/>
                  <a:pt x="8796899" y="2497319"/>
                </a:cubicBezTo>
                <a:lnTo>
                  <a:pt x="8769924" y="2494082"/>
                </a:lnTo>
                <a:lnTo>
                  <a:pt x="8762506" y="2497319"/>
                </a:lnTo>
                <a:lnTo>
                  <a:pt x="8753874" y="2495161"/>
                </a:lnTo>
                <a:lnTo>
                  <a:pt x="8751716" y="2495161"/>
                </a:lnTo>
                <a:lnTo>
                  <a:pt x="8748478" y="2497319"/>
                </a:lnTo>
                <a:lnTo>
                  <a:pt x="8740926" y="2497319"/>
                </a:lnTo>
                <a:lnTo>
                  <a:pt x="8732293" y="2521057"/>
                </a:lnTo>
                <a:cubicBezTo>
                  <a:pt x="8728697" y="2532117"/>
                  <a:pt x="8726584" y="2541423"/>
                  <a:pt x="8725954" y="2548976"/>
                </a:cubicBezTo>
                <a:cubicBezTo>
                  <a:pt x="8724336" y="2548976"/>
                  <a:pt x="8723257" y="2553652"/>
                  <a:pt x="8722717" y="2563004"/>
                </a:cubicBezTo>
                <a:cubicBezTo>
                  <a:pt x="8716963" y="2572804"/>
                  <a:pt x="8714085" y="2579953"/>
                  <a:pt x="8714085" y="2584449"/>
                </a:cubicBezTo>
                <a:lnTo>
                  <a:pt x="8715164" y="2584449"/>
                </a:lnTo>
                <a:lnTo>
                  <a:pt x="8721638" y="2582290"/>
                </a:lnTo>
                <a:lnTo>
                  <a:pt x="8722717" y="2582290"/>
                </a:lnTo>
                <a:lnTo>
                  <a:pt x="8727977" y="2586607"/>
                </a:lnTo>
                <a:lnTo>
                  <a:pt x="8738768" y="2583370"/>
                </a:lnTo>
                <a:lnTo>
                  <a:pt x="8743084" y="2589844"/>
                </a:lnTo>
                <a:lnTo>
                  <a:pt x="8757111" y="2584449"/>
                </a:lnTo>
                <a:lnTo>
                  <a:pt x="8761427" y="2585527"/>
                </a:lnTo>
                <a:cubicBezTo>
                  <a:pt x="8764933" y="2578874"/>
                  <a:pt x="8768485" y="2574198"/>
                  <a:pt x="8772082" y="2571501"/>
                </a:cubicBezTo>
                <a:lnTo>
                  <a:pt x="8773161" y="2571501"/>
                </a:lnTo>
                <a:cubicBezTo>
                  <a:pt x="8776038" y="2571501"/>
                  <a:pt x="8783231" y="2576176"/>
                  <a:pt x="8794741" y="2585527"/>
                </a:cubicBezTo>
                <a:cubicBezTo>
                  <a:pt x="8798158" y="2585527"/>
                  <a:pt x="8802069" y="2588405"/>
                  <a:pt x="8806475" y="2594160"/>
                </a:cubicBezTo>
                <a:cubicBezTo>
                  <a:pt x="8808633" y="2594160"/>
                  <a:pt x="8809712" y="2594879"/>
                  <a:pt x="8809712" y="2596318"/>
                </a:cubicBezTo>
                <a:lnTo>
                  <a:pt x="8809712" y="2597397"/>
                </a:lnTo>
                <a:cubicBezTo>
                  <a:pt x="8809712" y="2601892"/>
                  <a:pt x="8804002" y="2607602"/>
                  <a:pt x="8792583" y="2614526"/>
                </a:cubicBezTo>
                <a:cubicBezTo>
                  <a:pt x="8787547" y="2626755"/>
                  <a:pt x="8779994" y="2632869"/>
                  <a:pt x="8769924" y="2632869"/>
                </a:cubicBezTo>
                <a:cubicBezTo>
                  <a:pt x="8769924" y="2640692"/>
                  <a:pt x="8767811" y="2644603"/>
                  <a:pt x="8763585" y="2644603"/>
                </a:cubicBezTo>
                <a:lnTo>
                  <a:pt x="8763585" y="2648919"/>
                </a:lnTo>
                <a:cubicBezTo>
                  <a:pt x="8763585" y="2650717"/>
                  <a:pt x="8767496" y="2653595"/>
                  <a:pt x="8775319" y="2657551"/>
                </a:cubicBezTo>
                <a:cubicBezTo>
                  <a:pt x="8779095" y="2660968"/>
                  <a:pt x="8781973" y="2667801"/>
                  <a:pt x="8783951" y="2678052"/>
                </a:cubicBezTo>
                <a:cubicBezTo>
                  <a:pt x="8783951" y="2684077"/>
                  <a:pt x="8778196" y="2691225"/>
                  <a:pt x="8766687" y="2699498"/>
                </a:cubicBezTo>
                <a:lnTo>
                  <a:pt x="8761427" y="2700577"/>
                </a:lnTo>
                <a:lnTo>
                  <a:pt x="8756032" y="2700577"/>
                </a:lnTo>
                <a:lnTo>
                  <a:pt x="8756032" y="2696261"/>
                </a:lnTo>
                <a:lnTo>
                  <a:pt x="8761427" y="2683312"/>
                </a:lnTo>
                <a:lnTo>
                  <a:pt x="8760348" y="2683312"/>
                </a:lnTo>
                <a:cubicBezTo>
                  <a:pt x="8758909" y="2683312"/>
                  <a:pt x="8758190" y="2685111"/>
                  <a:pt x="8758190" y="2688707"/>
                </a:cubicBezTo>
                <a:lnTo>
                  <a:pt x="8757111" y="2689786"/>
                </a:lnTo>
                <a:cubicBezTo>
                  <a:pt x="8755132" y="2696261"/>
                  <a:pt x="8753694" y="2699498"/>
                  <a:pt x="8752795" y="2699498"/>
                </a:cubicBezTo>
                <a:lnTo>
                  <a:pt x="8749558" y="2699498"/>
                </a:lnTo>
                <a:cubicBezTo>
                  <a:pt x="8746320" y="2696620"/>
                  <a:pt x="8742364" y="2695182"/>
                  <a:pt x="8737688" y="2695182"/>
                </a:cubicBezTo>
                <a:cubicBezTo>
                  <a:pt x="8731394" y="2689786"/>
                  <a:pt x="8723886" y="2681199"/>
                  <a:pt x="8715164" y="2669420"/>
                </a:cubicBezTo>
                <a:cubicBezTo>
                  <a:pt x="8705273" y="2665644"/>
                  <a:pt x="8698440" y="2659889"/>
                  <a:pt x="8694663" y="2652156"/>
                </a:cubicBezTo>
                <a:cubicBezTo>
                  <a:pt x="8694663" y="2646312"/>
                  <a:pt x="8687515" y="2642760"/>
                  <a:pt x="8673218" y="2641501"/>
                </a:cubicBezTo>
                <a:lnTo>
                  <a:pt x="8666744" y="2635027"/>
                </a:lnTo>
                <a:lnTo>
                  <a:pt x="8668902" y="2632869"/>
                </a:lnTo>
                <a:cubicBezTo>
                  <a:pt x="8670341" y="2632869"/>
                  <a:pt x="8671060" y="2633948"/>
                  <a:pt x="8671060" y="2636106"/>
                </a:cubicBezTo>
                <a:lnTo>
                  <a:pt x="8672139" y="2637185"/>
                </a:lnTo>
                <a:lnTo>
                  <a:pt x="8673218" y="2637185"/>
                </a:lnTo>
                <a:lnTo>
                  <a:pt x="8688324" y="2632869"/>
                </a:lnTo>
                <a:lnTo>
                  <a:pt x="8689268" y="2633948"/>
                </a:lnTo>
                <a:lnTo>
                  <a:pt x="8695742" y="2631790"/>
                </a:lnTo>
                <a:lnTo>
                  <a:pt x="8710848" y="2635027"/>
                </a:lnTo>
                <a:lnTo>
                  <a:pt x="8710848" y="2636106"/>
                </a:lnTo>
                <a:lnTo>
                  <a:pt x="8711927" y="2635027"/>
                </a:lnTo>
                <a:lnTo>
                  <a:pt x="8714085" y="2635027"/>
                </a:lnTo>
                <a:lnTo>
                  <a:pt x="8720559" y="2638264"/>
                </a:lnTo>
                <a:cubicBezTo>
                  <a:pt x="8723437" y="2638264"/>
                  <a:pt x="8726269" y="2633948"/>
                  <a:pt x="8729056" y="2625316"/>
                </a:cubicBezTo>
                <a:lnTo>
                  <a:pt x="8744162" y="2605894"/>
                </a:lnTo>
                <a:cubicBezTo>
                  <a:pt x="8746680" y="2605894"/>
                  <a:pt x="8749198" y="2602702"/>
                  <a:pt x="8751716" y="2596318"/>
                </a:cubicBezTo>
                <a:lnTo>
                  <a:pt x="8751716" y="2595238"/>
                </a:lnTo>
                <a:lnTo>
                  <a:pt x="8750637" y="2594160"/>
                </a:lnTo>
                <a:lnTo>
                  <a:pt x="8750637" y="2593081"/>
                </a:lnTo>
                <a:lnTo>
                  <a:pt x="8737688" y="2597397"/>
                </a:lnTo>
                <a:lnTo>
                  <a:pt x="8726898" y="2593081"/>
                </a:lnTo>
                <a:lnTo>
                  <a:pt x="8723796" y="2596318"/>
                </a:lnTo>
                <a:lnTo>
                  <a:pt x="8720559" y="2596318"/>
                </a:lnTo>
                <a:lnTo>
                  <a:pt x="8716243" y="2593081"/>
                </a:lnTo>
                <a:lnTo>
                  <a:pt x="8715164" y="2593081"/>
                </a:lnTo>
                <a:cubicBezTo>
                  <a:pt x="8711028" y="2602342"/>
                  <a:pt x="8704194" y="2606973"/>
                  <a:pt x="8694663" y="2606973"/>
                </a:cubicBezTo>
                <a:lnTo>
                  <a:pt x="8689268" y="2605894"/>
                </a:lnTo>
                <a:lnTo>
                  <a:pt x="8679692" y="2606973"/>
                </a:lnTo>
                <a:lnTo>
                  <a:pt x="8675376" y="2606973"/>
                </a:lnTo>
                <a:cubicBezTo>
                  <a:pt x="8670341" y="2606973"/>
                  <a:pt x="8665305" y="2603781"/>
                  <a:pt x="8660270" y="2597397"/>
                </a:cubicBezTo>
                <a:lnTo>
                  <a:pt x="8660270" y="2593081"/>
                </a:lnTo>
                <a:lnTo>
                  <a:pt x="8665665" y="2580133"/>
                </a:lnTo>
                <a:lnTo>
                  <a:pt x="8664586" y="2569342"/>
                </a:lnTo>
                <a:cubicBezTo>
                  <a:pt x="8670341" y="2564757"/>
                  <a:pt x="8673218" y="2559047"/>
                  <a:pt x="8673218" y="2552213"/>
                </a:cubicBezTo>
                <a:lnTo>
                  <a:pt x="8672139" y="2552213"/>
                </a:lnTo>
                <a:lnTo>
                  <a:pt x="8667823" y="2551134"/>
                </a:lnTo>
                <a:lnTo>
                  <a:pt x="8664586" y="2552213"/>
                </a:lnTo>
                <a:lnTo>
                  <a:pt x="8663507" y="2551134"/>
                </a:lnTo>
                <a:lnTo>
                  <a:pt x="8658112" y="2552213"/>
                </a:lnTo>
                <a:lnTo>
                  <a:pt x="8636667" y="2552213"/>
                </a:lnTo>
                <a:cubicBezTo>
                  <a:pt x="8633070" y="2550415"/>
                  <a:pt x="8631272" y="2547538"/>
                  <a:pt x="8631272" y="2543581"/>
                </a:cubicBezTo>
                <a:lnTo>
                  <a:pt x="8632351" y="2542502"/>
                </a:lnTo>
                <a:lnTo>
                  <a:pt x="8639904" y="2542502"/>
                </a:lnTo>
                <a:lnTo>
                  <a:pt x="8651638" y="2540344"/>
                </a:lnTo>
                <a:lnTo>
                  <a:pt x="8659191" y="2543581"/>
                </a:lnTo>
                <a:cubicBezTo>
                  <a:pt x="8669981" y="2543581"/>
                  <a:pt x="8675376" y="2539985"/>
                  <a:pt x="8675376" y="2532791"/>
                </a:cubicBezTo>
                <a:cubicBezTo>
                  <a:pt x="8676815" y="2524429"/>
                  <a:pt x="8679332" y="2518000"/>
                  <a:pt x="8682929" y="2513504"/>
                </a:cubicBezTo>
                <a:lnTo>
                  <a:pt x="8681850" y="2507030"/>
                </a:lnTo>
                <a:lnTo>
                  <a:pt x="8690347" y="2496240"/>
                </a:lnTo>
                <a:lnTo>
                  <a:pt x="8689268" y="2493003"/>
                </a:lnTo>
                <a:lnTo>
                  <a:pt x="8669981" y="2497319"/>
                </a:lnTo>
                <a:cubicBezTo>
                  <a:pt x="8661709" y="2497319"/>
                  <a:pt x="8655954" y="2494846"/>
                  <a:pt x="8652717" y="2489901"/>
                </a:cubicBezTo>
                <a:lnTo>
                  <a:pt x="8652717" y="2488822"/>
                </a:lnTo>
                <a:lnTo>
                  <a:pt x="8658112" y="2483427"/>
                </a:lnTo>
                <a:lnTo>
                  <a:pt x="8661349" y="2483427"/>
                </a:lnTo>
                <a:cubicBezTo>
                  <a:pt x="8663867" y="2486304"/>
                  <a:pt x="8668183" y="2488103"/>
                  <a:pt x="8674297" y="2488822"/>
                </a:cubicBezTo>
                <a:cubicBezTo>
                  <a:pt x="8674297" y="2490890"/>
                  <a:pt x="8675736" y="2491924"/>
                  <a:pt x="8678613" y="2491924"/>
                </a:cubicBezTo>
                <a:cubicBezTo>
                  <a:pt x="8687695" y="2488597"/>
                  <a:pt x="8693045" y="2485045"/>
                  <a:pt x="8694663" y="2481269"/>
                </a:cubicBezTo>
                <a:lnTo>
                  <a:pt x="8693584" y="2475874"/>
                </a:lnTo>
                <a:cubicBezTo>
                  <a:pt x="8694124" y="2468141"/>
                  <a:pt x="8695203" y="2463465"/>
                  <a:pt x="8696821" y="2461847"/>
                </a:cubicBezTo>
                <a:lnTo>
                  <a:pt x="8695742" y="2460768"/>
                </a:lnTo>
                <a:lnTo>
                  <a:pt x="8695742" y="2459689"/>
                </a:lnTo>
                <a:lnTo>
                  <a:pt x="8697900" y="2449033"/>
                </a:lnTo>
                <a:lnTo>
                  <a:pt x="8696821" y="2439322"/>
                </a:lnTo>
                <a:cubicBezTo>
                  <a:pt x="8697900" y="2436445"/>
                  <a:pt x="8698979" y="2435007"/>
                  <a:pt x="8700058" y="2435007"/>
                </a:cubicBezTo>
                <a:close/>
                <a:moveTo>
                  <a:pt x="3246689" y="2435006"/>
                </a:moveTo>
                <a:cubicBezTo>
                  <a:pt x="3272405" y="2448944"/>
                  <a:pt x="3285264" y="2458879"/>
                  <a:pt x="3285264" y="2464814"/>
                </a:cubicBezTo>
                <a:cubicBezTo>
                  <a:pt x="3282656" y="2475784"/>
                  <a:pt x="3278609" y="2481269"/>
                  <a:pt x="3273125" y="2481269"/>
                </a:cubicBezTo>
                <a:lnTo>
                  <a:pt x="3272046" y="2482348"/>
                </a:lnTo>
                <a:lnTo>
                  <a:pt x="3272046" y="2484641"/>
                </a:lnTo>
                <a:lnTo>
                  <a:pt x="3279734" y="2493408"/>
                </a:lnTo>
                <a:lnTo>
                  <a:pt x="3279734" y="2494486"/>
                </a:lnTo>
                <a:cubicBezTo>
                  <a:pt x="3278295" y="2504647"/>
                  <a:pt x="3276092" y="2512380"/>
                  <a:pt x="3273125" y="2517685"/>
                </a:cubicBezTo>
                <a:lnTo>
                  <a:pt x="3273125" y="2520922"/>
                </a:lnTo>
                <a:cubicBezTo>
                  <a:pt x="3275732" y="2520922"/>
                  <a:pt x="3277576" y="2522766"/>
                  <a:pt x="3278655" y="2526452"/>
                </a:cubicBezTo>
                <a:lnTo>
                  <a:pt x="3277576" y="2541963"/>
                </a:lnTo>
                <a:lnTo>
                  <a:pt x="3277576" y="2544121"/>
                </a:lnTo>
                <a:lnTo>
                  <a:pt x="3279734" y="2552888"/>
                </a:lnTo>
                <a:lnTo>
                  <a:pt x="3279734" y="2568399"/>
                </a:lnTo>
                <a:lnTo>
                  <a:pt x="3277576" y="2577165"/>
                </a:lnTo>
                <a:lnTo>
                  <a:pt x="3278655" y="2585932"/>
                </a:lnTo>
                <a:cubicBezTo>
                  <a:pt x="3278655" y="2592766"/>
                  <a:pt x="3277171" y="2600499"/>
                  <a:pt x="3274204" y="2609131"/>
                </a:cubicBezTo>
                <a:lnTo>
                  <a:pt x="3277576" y="2614661"/>
                </a:lnTo>
                <a:lnTo>
                  <a:pt x="3277576" y="2616819"/>
                </a:lnTo>
                <a:lnTo>
                  <a:pt x="3278655" y="2630037"/>
                </a:lnTo>
                <a:lnTo>
                  <a:pt x="3277576" y="2641096"/>
                </a:lnTo>
                <a:lnTo>
                  <a:pt x="3278655" y="2648784"/>
                </a:lnTo>
                <a:lnTo>
                  <a:pt x="3275283" y="2655393"/>
                </a:lnTo>
                <a:lnTo>
                  <a:pt x="3275283" y="2657551"/>
                </a:lnTo>
                <a:cubicBezTo>
                  <a:pt x="3278969" y="2660339"/>
                  <a:pt x="3280813" y="2663306"/>
                  <a:pt x="3280813" y="2666453"/>
                </a:cubicBezTo>
                <a:lnTo>
                  <a:pt x="3280813" y="2668611"/>
                </a:lnTo>
                <a:cubicBezTo>
                  <a:pt x="3276227" y="2679491"/>
                  <a:pt x="3265976" y="2689022"/>
                  <a:pt x="3250061" y="2697205"/>
                </a:cubicBezTo>
                <a:lnTo>
                  <a:pt x="3224705" y="2697205"/>
                </a:lnTo>
                <a:lnTo>
                  <a:pt x="3222412" y="2695047"/>
                </a:lnTo>
                <a:lnTo>
                  <a:pt x="3222412" y="2691810"/>
                </a:lnTo>
                <a:lnTo>
                  <a:pt x="3224705" y="2682908"/>
                </a:lnTo>
                <a:lnTo>
                  <a:pt x="3223626" y="2681829"/>
                </a:lnTo>
                <a:lnTo>
                  <a:pt x="3222412" y="2682908"/>
                </a:lnTo>
                <a:lnTo>
                  <a:pt x="3220254" y="2682908"/>
                </a:lnTo>
                <a:lnTo>
                  <a:pt x="3207036" y="2664160"/>
                </a:lnTo>
                <a:cubicBezTo>
                  <a:pt x="3204248" y="2664160"/>
                  <a:pt x="3201326" y="2661957"/>
                  <a:pt x="3198269" y="2657551"/>
                </a:cubicBezTo>
                <a:cubicBezTo>
                  <a:pt x="3187209" y="2657551"/>
                  <a:pt x="3181679" y="2654269"/>
                  <a:pt x="3181679" y="2647705"/>
                </a:cubicBezTo>
                <a:lnTo>
                  <a:pt x="3185051" y="2645547"/>
                </a:lnTo>
                <a:lnTo>
                  <a:pt x="3189367" y="2645547"/>
                </a:lnTo>
                <a:lnTo>
                  <a:pt x="3201506" y="2649863"/>
                </a:lnTo>
                <a:lnTo>
                  <a:pt x="3204878" y="2648784"/>
                </a:lnTo>
                <a:lnTo>
                  <a:pt x="3216882" y="2649863"/>
                </a:lnTo>
                <a:lnTo>
                  <a:pt x="3226863" y="2635567"/>
                </a:lnTo>
                <a:lnTo>
                  <a:pt x="3224705" y="2618977"/>
                </a:lnTo>
                <a:lnTo>
                  <a:pt x="3225784" y="2618977"/>
                </a:lnTo>
                <a:lnTo>
                  <a:pt x="3224705" y="2617898"/>
                </a:lnTo>
                <a:lnTo>
                  <a:pt x="3224705" y="2615740"/>
                </a:lnTo>
                <a:lnTo>
                  <a:pt x="3226863" y="2606973"/>
                </a:lnTo>
                <a:lnTo>
                  <a:pt x="3225784" y="2600364"/>
                </a:lnTo>
                <a:lnTo>
                  <a:pt x="3226863" y="2599150"/>
                </a:lnTo>
                <a:lnTo>
                  <a:pt x="3223626" y="2588225"/>
                </a:lnTo>
                <a:lnTo>
                  <a:pt x="3224705" y="2577165"/>
                </a:lnTo>
                <a:lnTo>
                  <a:pt x="3220254" y="2569477"/>
                </a:lnTo>
                <a:cubicBezTo>
                  <a:pt x="3222501" y="2564712"/>
                  <a:pt x="3223626" y="2558822"/>
                  <a:pt x="3223626" y="2551809"/>
                </a:cubicBezTo>
                <a:lnTo>
                  <a:pt x="3223626" y="2540749"/>
                </a:lnTo>
                <a:lnTo>
                  <a:pt x="3225784" y="2530903"/>
                </a:lnTo>
                <a:lnTo>
                  <a:pt x="3224705" y="2526452"/>
                </a:lnTo>
                <a:lnTo>
                  <a:pt x="3225784" y="2519843"/>
                </a:lnTo>
                <a:cubicBezTo>
                  <a:pt x="3224345" y="2518764"/>
                  <a:pt x="3223221" y="2511076"/>
                  <a:pt x="3222412" y="2496780"/>
                </a:cubicBezTo>
                <a:lnTo>
                  <a:pt x="3224705" y="2487878"/>
                </a:lnTo>
                <a:lnTo>
                  <a:pt x="3224705" y="2484641"/>
                </a:lnTo>
                <a:lnTo>
                  <a:pt x="3219175" y="2462117"/>
                </a:lnTo>
                <a:lnTo>
                  <a:pt x="3218096" y="2462117"/>
                </a:lnTo>
                <a:lnTo>
                  <a:pt x="3213645" y="2463195"/>
                </a:lnTo>
                <a:lnTo>
                  <a:pt x="3204878" y="2462117"/>
                </a:lnTo>
                <a:lnTo>
                  <a:pt x="3195976" y="2463195"/>
                </a:lnTo>
                <a:lnTo>
                  <a:pt x="3195976" y="2462117"/>
                </a:lnTo>
                <a:lnTo>
                  <a:pt x="3187209" y="2464275"/>
                </a:lnTo>
                <a:lnTo>
                  <a:pt x="3180600" y="2462117"/>
                </a:lnTo>
                <a:lnTo>
                  <a:pt x="3169540" y="2462117"/>
                </a:lnTo>
                <a:lnTo>
                  <a:pt x="3159695" y="2463195"/>
                </a:lnTo>
                <a:lnTo>
                  <a:pt x="3154165" y="2461037"/>
                </a:lnTo>
                <a:lnTo>
                  <a:pt x="3137575" y="2463195"/>
                </a:lnTo>
                <a:lnTo>
                  <a:pt x="3136496" y="2462117"/>
                </a:lnTo>
                <a:lnTo>
                  <a:pt x="3136496" y="2461037"/>
                </a:lnTo>
                <a:lnTo>
                  <a:pt x="3130966" y="2462117"/>
                </a:lnTo>
                <a:lnTo>
                  <a:pt x="3120041" y="2459823"/>
                </a:lnTo>
                <a:lnTo>
                  <a:pt x="3114511" y="2463195"/>
                </a:lnTo>
                <a:cubicBezTo>
                  <a:pt x="3103451" y="2464454"/>
                  <a:pt x="3094999" y="2462971"/>
                  <a:pt x="3089155" y="2458745"/>
                </a:cubicBezTo>
                <a:lnTo>
                  <a:pt x="3088076" y="2459823"/>
                </a:lnTo>
                <a:lnTo>
                  <a:pt x="3086862" y="2459823"/>
                </a:lnTo>
                <a:lnTo>
                  <a:pt x="3088076" y="2470344"/>
                </a:lnTo>
                <a:cubicBezTo>
                  <a:pt x="3085108" y="2478706"/>
                  <a:pt x="3083625" y="2485675"/>
                  <a:pt x="3083625" y="2491250"/>
                </a:cubicBezTo>
                <a:lnTo>
                  <a:pt x="3089155" y="2511076"/>
                </a:lnTo>
                <a:lnTo>
                  <a:pt x="3088076" y="2520922"/>
                </a:lnTo>
                <a:lnTo>
                  <a:pt x="3090234" y="2527531"/>
                </a:lnTo>
                <a:lnTo>
                  <a:pt x="3090234" y="2530903"/>
                </a:lnTo>
                <a:lnTo>
                  <a:pt x="3088076" y="2538591"/>
                </a:lnTo>
                <a:lnTo>
                  <a:pt x="3090234" y="2545200"/>
                </a:lnTo>
                <a:lnTo>
                  <a:pt x="3086862" y="2553967"/>
                </a:lnTo>
                <a:lnTo>
                  <a:pt x="3088076" y="2566105"/>
                </a:lnTo>
                <a:lnTo>
                  <a:pt x="3088076" y="2571635"/>
                </a:lnTo>
                <a:lnTo>
                  <a:pt x="3085783" y="2575007"/>
                </a:lnTo>
                <a:cubicBezTo>
                  <a:pt x="3089469" y="2579233"/>
                  <a:pt x="3091313" y="2583639"/>
                  <a:pt x="3091313" y="2588225"/>
                </a:cubicBezTo>
                <a:lnTo>
                  <a:pt x="3089155" y="2604680"/>
                </a:lnTo>
                <a:lnTo>
                  <a:pt x="3090234" y="2611289"/>
                </a:lnTo>
                <a:cubicBezTo>
                  <a:pt x="3084389" y="2614975"/>
                  <a:pt x="3081467" y="2617538"/>
                  <a:pt x="3081467" y="2618977"/>
                </a:cubicBezTo>
                <a:cubicBezTo>
                  <a:pt x="3083804" y="2620865"/>
                  <a:pt x="3086367" y="2631160"/>
                  <a:pt x="3089155" y="2649863"/>
                </a:cubicBezTo>
                <a:lnTo>
                  <a:pt x="3088076" y="2657551"/>
                </a:lnTo>
                <a:lnTo>
                  <a:pt x="3089155" y="2658765"/>
                </a:lnTo>
                <a:lnTo>
                  <a:pt x="3089155" y="2659844"/>
                </a:lnTo>
                <a:lnTo>
                  <a:pt x="3086862" y="2673062"/>
                </a:lnTo>
                <a:lnTo>
                  <a:pt x="3089155" y="2691810"/>
                </a:lnTo>
                <a:cubicBezTo>
                  <a:pt x="3086547" y="2694687"/>
                  <a:pt x="3076611" y="2697609"/>
                  <a:pt x="3059347" y="2700577"/>
                </a:cubicBezTo>
                <a:lnTo>
                  <a:pt x="3058268" y="2700577"/>
                </a:lnTo>
                <a:cubicBezTo>
                  <a:pt x="3045770" y="2695811"/>
                  <a:pt x="3039520" y="2688842"/>
                  <a:pt x="3039520" y="2679671"/>
                </a:cubicBezTo>
                <a:cubicBezTo>
                  <a:pt x="3039520" y="2670139"/>
                  <a:pt x="3040644" y="2665374"/>
                  <a:pt x="3042892" y="2665374"/>
                </a:cubicBezTo>
                <a:lnTo>
                  <a:pt x="3041813" y="2664160"/>
                </a:lnTo>
                <a:lnTo>
                  <a:pt x="3041813" y="2663081"/>
                </a:lnTo>
                <a:lnTo>
                  <a:pt x="3039520" y="2612368"/>
                </a:lnTo>
                <a:lnTo>
                  <a:pt x="3040599" y="2604680"/>
                </a:lnTo>
                <a:lnTo>
                  <a:pt x="3038441" y="2598071"/>
                </a:lnTo>
                <a:lnTo>
                  <a:pt x="3038441" y="2595913"/>
                </a:lnTo>
                <a:cubicBezTo>
                  <a:pt x="3039880" y="2594654"/>
                  <a:pt x="3040599" y="2590968"/>
                  <a:pt x="3040599" y="2584853"/>
                </a:cubicBezTo>
                <a:lnTo>
                  <a:pt x="3045050" y="2580537"/>
                </a:lnTo>
                <a:cubicBezTo>
                  <a:pt x="3041363" y="2575682"/>
                  <a:pt x="3039520" y="2565746"/>
                  <a:pt x="3039520" y="2550730"/>
                </a:cubicBezTo>
                <a:cubicBezTo>
                  <a:pt x="3039520" y="2531847"/>
                  <a:pt x="3041004" y="2521192"/>
                  <a:pt x="3043971" y="2518764"/>
                </a:cubicBezTo>
                <a:lnTo>
                  <a:pt x="3043971" y="2516606"/>
                </a:lnTo>
                <a:lnTo>
                  <a:pt x="3040599" y="2512155"/>
                </a:lnTo>
                <a:lnTo>
                  <a:pt x="3041813" y="2500016"/>
                </a:lnTo>
                <a:lnTo>
                  <a:pt x="3039520" y="2494486"/>
                </a:lnTo>
                <a:lnTo>
                  <a:pt x="3041813" y="2491250"/>
                </a:lnTo>
                <a:lnTo>
                  <a:pt x="3040599" y="2469130"/>
                </a:lnTo>
                <a:lnTo>
                  <a:pt x="3040599" y="2450382"/>
                </a:lnTo>
                <a:lnTo>
                  <a:pt x="3038441" y="2441616"/>
                </a:lnTo>
                <a:cubicBezTo>
                  <a:pt x="3039700" y="2438648"/>
                  <a:pt x="3042263" y="2437164"/>
                  <a:pt x="3046129" y="2437164"/>
                </a:cubicBezTo>
                <a:lnTo>
                  <a:pt x="3070407" y="2451596"/>
                </a:lnTo>
                <a:lnTo>
                  <a:pt x="3074858" y="2452675"/>
                </a:lnTo>
                <a:lnTo>
                  <a:pt x="3075937" y="2451596"/>
                </a:lnTo>
                <a:lnTo>
                  <a:pt x="3078095" y="2451596"/>
                </a:lnTo>
                <a:lnTo>
                  <a:pt x="3084704" y="2455912"/>
                </a:lnTo>
                <a:lnTo>
                  <a:pt x="3097922" y="2454833"/>
                </a:lnTo>
                <a:cubicBezTo>
                  <a:pt x="3105294" y="2455193"/>
                  <a:pt x="3108981" y="2455957"/>
                  <a:pt x="3108981" y="2457126"/>
                </a:cubicBezTo>
                <a:lnTo>
                  <a:pt x="3114511" y="2455912"/>
                </a:lnTo>
                <a:lnTo>
                  <a:pt x="3118827" y="2455912"/>
                </a:lnTo>
                <a:lnTo>
                  <a:pt x="3142026" y="2454833"/>
                </a:lnTo>
                <a:lnTo>
                  <a:pt x="3154165" y="2455912"/>
                </a:lnTo>
                <a:lnTo>
                  <a:pt x="3164011" y="2454833"/>
                </a:lnTo>
                <a:lnTo>
                  <a:pt x="3173991" y="2455912"/>
                </a:lnTo>
                <a:lnTo>
                  <a:pt x="3187209" y="2451596"/>
                </a:lnTo>
                <a:lnTo>
                  <a:pt x="3192739" y="2454833"/>
                </a:lnTo>
                <a:lnTo>
                  <a:pt x="3199348" y="2454833"/>
                </a:lnTo>
                <a:cubicBezTo>
                  <a:pt x="3202045" y="2452675"/>
                  <a:pt x="3204608" y="2451596"/>
                  <a:pt x="3207036" y="2451596"/>
                </a:cubicBezTo>
                <a:lnTo>
                  <a:pt x="3209194" y="2451596"/>
                </a:lnTo>
                <a:lnTo>
                  <a:pt x="3213645" y="2454833"/>
                </a:lnTo>
                <a:lnTo>
                  <a:pt x="3218096" y="2454833"/>
                </a:lnTo>
                <a:cubicBezTo>
                  <a:pt x="3232033" y="2448629"/>
                  <a:pt x="3239001" y="2443504"/>
                  <a:pt x="3239001" y="2439458"/>
                </a:cubicBezTo>
                <a:cubicBezTo>
                  <a:pt x="3242328" y="2436490"/>
                  <a:pt x="3244891" y="2435006"/>
                  <a:pt x="3246689" y="2435006"/>
                </a:cubicBezTo>
                <a:close/>
                <a:moveTo>
                  <a:pt x="7650080" y="2434872"/>
                </a:moveTo>
                <a:lnTo>
                  <a:pt x="7662084" y="2437030"/>
                </a:lnTo>
                <a:cubicBezTo>
                  <a:pt x="7662084" y="2435591"/>
                  <a:pt x="7663163" y="2434872"/>
                  <a:pt x="7665321" y="2434872"/>
                </a:cubicBezTo>
                <a:lnTo>
                  <a:pt x="7671795" y="2437030"/>
                </a:lnTo>
                <a:lnTo>
                  <a:pt x="7672874" y="2437030"/>
                </a:lnTo>
                <a:lnTo>
                  <a:pt x="7679483" y="2434872"/>
                </a:lnTo>
                <a:cubicBezTo>
                  <a:pt x="7686766" y="2435591"/>
                  <a:pt x="7691128" y="2436670"/>
                  <a:pt x="7692566" y="2438109"/>
                </a:cubicBezTo>
                <a:lnTo>
                  <a:pt x="7700119" y="2437030"/>
                </a:lnTo>
                <a:lnTo>
                  <a:pt x="7711044" y="2439188"/>
                </a:lnTo>
                <a:lnTo>
                  <a:pt x="7715360" y="2438109"/>
                </a:lnTo>
                <a:lnTo>
                  <a:pt x="7718732" y="2441346"/>
                </a:lnTo>
                <a:lnTo>
                  <a:pt x="7718732" y="2443638"/>
                </a:lnTo>
                <a:cubicBezTo>
                  <a:pt x="7715585" y="2448674"/>
                  <a:pt x="7710460" y="2451191"/>
                  <a:pt x="7703356" y="2451191"/>
                </a:cubicBezTo>
                <a:lnTo>
                  <a:pt x="7702277" y="2450112"/>
                </a:lnTo>
                <a:lnTo>
                  <a:pt x="7701198" y="2450112"/>
                </a:lnTo>
                <a:lnTo>
                  <a:pt x="7697961" y="2451191"/>
                </a:lnTo>
                <a:lnTo>
                  <a:pt x="7697961" y="2457800"/>
                </a:lnTo>
                <a:cubicBezTo>
                  <a:pt x="7703626" y="2462476"/>
                  <a:pt x="7706548" y="2467197"/>
                  <a:pt x="7706728" y="2471962"/>
                </a:cubicBezTo>
                <a:cubicBezTo>
                  <a:pt x="7700884" y="2482303"/>
                  <a:pt x="7697242" y="2493542"/>
                  <a:pt x="7695803" y="2505681"/>
                </a:cubicBezTo>
                <a:lnTo>
                  <a:pt x="7696882" y="2505681"/>
                </a:lnTo>
                <a:lnTo>
                  <a:pt x="7703356" y="2504602"/>
                </a:lnTo>
                <a:lnTo>
                  <a:pt x="7727364" y="2504602"/>
                </a:lnTo>
                <a:lnTo>
                  <a:pt x="7737210" y="2505681"/>
                </a:lnTo>
                <a:cubicBezTo>
                  <a:pt x="7747011" y="2500556"/>
                  <a:pt x="7754969" y="2492553"/>
                  <a:pt x="7761083" y="2481673"/>
                </a:cubicBezTo>
                <a:lnTo>
                  <a:pt x="7763376" y="2481673"/>
                </a:lnTo>
                <a:cubicBezTo>
                  <a:pt x="7768951" y="2481673"/>
                  <a:pt x="7779831" y="2490755"/>
                  <a:pt x="7796016" y="2508918"/>
                </a:cubicBezTo>
                <a:lnTo>
                  <a:pt x="7802490" y="2514313"/>
                </a:lnTo>
                <a:lnTo>
                  <a:pt x="7802490" y="2520922"/>
                </a:lnTo>
                <a:cubicBezTo>
                  <a:pt x="7802490" y="2522900"/>
                  <a:pt x="7798488" y="2525058"/>
                  <a:pt x="7790486" y="2527396"/>
                </a:cubicBezTo>
                <a:cubicBezTo>
                  <a:pt x="7792734" y="2531263"/>
                  <a:pt x="7793858" y="2536343"/>
                  <a:pt x="7793858" y="2542637"/>
                </a:cubicBezTo>
                <a:lnTo>
                  <a:pt x="7790486" y="2546009"/>
                </a:lnTo>
                <a:lnTo>
                  <a:pt x="7790486" y="2560036"/>
                </a:lnTo>
                <a:cubicBezTo>
                  <a:pt x="7793453" y="2563183"/>
                  <a:pt x="7794937" y="2566105"/>
                  <a:pt x="7794937" y="2568803"/>
                </a:cubicBezTo>
                <a:lnTo>
                  <a:pt x="7793858" y="2569882"/>
                </a:lnTo>
                <a:lnTo>
                  <a:pt x="7794937" y="2570961"/>
                </a:lnTo>
                <a:lnTo>
                  <a:pt x="7794937" y="2580807"/>
                </a:lnTo>
                <a:lnTo>
                  <a:pt x="7792779" y="2588360"/>
                </a:lnTo>
                <a:lnTo>
                  <a:pt x="7793858" y="2597127"/>
                </a:lnTo>
                <a:lnTo>
                  <a:pt x="7790486" y="2601443"/>
                </a:lnTo>
                <a:lnTo>
                  <a:pt x="7793858" y="2608052"/>
                </a:lnTo>
                <a:cubicBezTo>
                  <a:pt x="7792959" y="2616774"/>
                  <a:pt x="7790396" y="2621135"/>
                  <a:pt x="7786170" y="2621135"/>
                </a:cubicBezTo>
                <a:lnTo>
                  <a:pt x="7787249" y="2627609"/>
                </a:lnTo>
                <a:lnTo>
                  <a:pt x="7786170" y="2658090"/>
                </a:lnTo>
                <a:lnTo>
                  <a:pt x="7787249" y="2659169"/>
                </a:lnTo>
                <a:lnTo>
                  <a:pt x="7787249" y="2660248"/>
                </a:lnTo>
                <a:cubicBezTo>
                  <a:pt x="7782753" y="2671668"/>
                  <a:pt x="7775515" y="2680030"/>
                  <a:pt x="7765534" y="2685335"/>
                </a:cubicBezTo>
                <a:lnTo>
                  <a:pt x="7755688" y="2690730"/>
                </a:lnTo>
                <a:cubicBezTo>
                  <a:pt x="7752811" y="2690730"/>
                  <a:pt x="7747730" y="2693293"/>
                  <a:pt x="7740447" y="2698418"/>
                </a:cubicBezTo>
                <a:cubicBezTo>
                  <a:pt x="7737570" y="2699857"/>
                  <a:pt x="7733568" y="2700576"/>
                  <a:pt x="7728443" y="2700576"/>
                </a:cubicBezTo>
                <a:lnTo>
                  <a:pt x="7727364" y="2700576"/>
                </a:lnTo>
                <a:cubicBezTo>
                  <a:pt x="7724307" y="2697519"/>
                  <a:pt x="7719586" y="2694957"/>
                  <a:pt x="7713202" y="2692888"/>
                </a:cubicBezTo>
                <a:lnTo>
                  <a:pt x="7713202" y="2684256"/>
                </a:lnTo>
                <a:cubicBezTo>
                  <a:pt x="7713202" y="2672297"/>
                  <a:pt x="7699760" y="2661418"/>
                  <a:pt x="7672874" y="2651616"/>
                </a:cubicBezTo>
                <a:lnTo>
                  <a:pt x="7668558" y="2647166"/>
                </a:lnTo>
                <a:lnTo>
                  <a:pt x="7673953" y="2641771"/>
                </a:lnTo>
                <a:lnTo>
                  <a:pt x="7684878" y="2642850"/>
                </a:lnTo>
                <a:lnTo>
                  <a:pt x="7695803" y="2641771"/>
                </a:lnTo>
                <a:cubicBezTo>
                  <a:pt x="7699580" y="2643929"/>
                  <a:pt x="7703221" y="2645008"/>
                  <a:pt x="7706728" y="2645008"/>
                </a:cubicBezTo>
                <a:cubicBezTo>
                  <a:pt x="7714101" y="2643749"/>
                  <a:pt x="7723902" y="2636870"/>
                  <a:pt x="7736131" y="2624372"/>
                </a:cubicBezTo>
                <a:cubicBezTo>
                  <a:pt x="7737750" y="2624372"/>
                  <a:pt x="7738828" y="2619651"/>
                  <a:pt x="7739368" y="2610210"/>
                </a:cubicBezTo>
                <a:lnTo>
                  <a:pt x="7738289" y="2596048"/>
                </a:lnTo>
                <a:lnTo>
                  <a:pt x="7737210" y="2596048"/>
                </a:lnTo>
                <a:cubicBezTo>
                  <a:pt x="7737210" y="2599105"/>
                  <a:pt x="7732849" y="2604905"/>
                  <a:pt x="7724127" y="2613447"/>
                </a:cubicBezTo>
                <a:lnTo>
                  <a:pt x="7720890" y="2612368"/>
                </a:lnTo>
                <a:cubicBezTo>
                  <a:pt x="7720890" y="2614166"/>
                  <a:pt x="7717248" y="2615605"/>
                  <a:pt x="7709965" y="2616684"/>
                </a:cubicBezTo>
                <a:cubicBezTo>
                  <a:pt x="7709965" y="2613267"/>
                  <a:pt x="7707043" y="2611469"/>
                  <a:pt x="7701198" y="2611289"/>
                </a:cubicBezTo>
                <a:lnTo>
                  <a:pt x="7683799" y="2581886"/>
                </a:lnTo>
                <a:lnTo>
                  <a:pt x="7683799" y="2580807"/>
                </a:lnTo>
                <a:lnTo>
                  <a:pt x="7688115" y="2580807"/>
                </a:lnTo>
                <a:lnTo>
                  <a:pt x="7693645" y="2579728"/>
                </a:lnTo>
                <a:lnTo>
                  <a:pt x="7694724" y="2580807"/>
                </a:lnTo>
                <a:lnTo>
                  <a:pt x="7694724" y="2579728"/>
                </a:lnTo>
                <a:lnTo>
                  <a:pt x="7691487" y="2576491"/>
                </a:lnTo>
                <a:cubicBezTo>
                  <a:pt x="7688520" y="2576851"/>
                  <a:pt x="7687036" y="2577930"/>
                  <a:pt x="7687036" y="2579728"/>
                </a:cubicBezTo>
                <a:lnTo>
                  <a:pt x="7673953" y="2570961"/>
                </a:lnTo>
                <a:lnTo>
                  <a:pt x="7671795" y="2570961"/>
                </a:lnTo>
                <a:lnTo>
                  <a:pt x="7672874" y="2577570"/>
                </a:lnTo>
                <a:cubicBezTo>
                  <a:pt x="7672874" y="2580627"/>
                  <a:pt x="7669637" y="2582425"/>
                  <a:pt x="7663163" y="2582965"/>
                </a:cubicBezTo>
                <a:cubicBezTo>
                  <a:pt x="7663163" y="2585123"/>
                  <a:pt x="7662084" y="2586202"/>
                  <a:pt x="7659926" y="2586202"/>
                </a:cubicBezTo>
                <a:cubicBezTo>
                  <a:pt x="7657678" y="2586202"/>
                  <a:pt x="7655475" y="2585123"/>
                  <a:pt x="7653317" y="2582965"/>
                </a:cubicBezTo>
                <a:lnTo>
                  <a:pt x="7652238" y="2584044"/>
                </a:lnTo>
                <a:lnTo>
                  <a:pt x="7651159" y="2584044"/>
                </a:lnTo>
                <a:lnTo>
                  <a:pt x="7645764" y="2580807"/>
                </a:lnTo>
                <a:cubicBezTo>
                  <a:pt x="7645764" y="2582246"/>
                  <a:pt x="7644640" y="2582965"/>
                  <a:pt x="7642392" y="2582965"/>
                </a:cubicBezTo>
                <a:lnTo>
                  <a:pt x="7638076" y="2580807"/>
                </a:lnTo>
                <a:lnTo>
                  <a:pt x="7635918" y="2580807"/>
                </a:lnTo>
                <a:lnTo>
                  <a:pt x="7635918" y="2581886"/>
                </a:lnTo>
                <a:lnTo>
                  <a:pt x="7642392" y="2584044"/>
                </a:lnTo>
                <a:lnTo>
                  <a:pt x="7647922" y="2582965"/>
                </a:lnTo>
                <a:lnTo>
                  <a:pt x="7651159" y="2586202"/>
                </a:lnTo>
                <a:lnTo>
                  <a:pt x="7654396" y="2585123"/>
                </a:lnTo>
                <a:cubicBezTo>
                  <a:pt x="7655116" y="2588000"/>
                  <a:pt x="7656959" y="2589439"/>
                  <a:pt x="7659926" y="2589439"/>
                </a:cubicBezTo>
                <a:lnTo>
                  <a:pt x="7666400" y="2587281"/>
                </a:lnTo>
                <a:lnTo>
                  <a:pt x="7668558" y="2589439"/>
                </a:lnTo>
                <a:cubicBezTo>
                  <a:pt x="7665861" y="2591507"/>
                  <a:pt x="7661140" y="2600589"/>
                  <a:pt x="7654396" y="2616684"/>
                </a:cubicBezTo>
                <a:cubicBezTo>
                  <a:pt x="7651339" y="2616684"/>
                  <a:pt x="7649541" y="2619966"/>
                  <a:pt x="7649001" y="2626530"/>
                </a:cubicBezTo>
                <a:cubicBezTo>
                  <a:pt x="7635514" y="2645952"/>
                  <a:pt x="7621352" y="2658270"/>
                  <a:pt x="7606516" y="2663485"/>
                </a:cubicBezTo>
                <a:cubicBezTo>
                  <a:pt x="7603099" y="2665554"/>
                  <a:pt x="7599817" y="2669195"/>
                  <a:pt x="7596670" y="2674410"/>
                </a:cubicBezTo>
                <a:lnTo>
                  <a:pt x="7557556" y="2690730"/>
                </a:lnTo>
                <a:lnTo>
                  <a:pt x="7548789" y="2690730"/>
                </a:lnTo>
                <a:lnTo>
                  <a:pt x="7548789" y="2687493"/>
                </a:lnTo>
                <a:cubicBezTo>
                  <a:pt x="7548789" y="2685875"/>
                  <a:pt x="7552430" y="2684436"/>
                  <a:pt x="7559714" y="2683177"/>
                </a:cubicBezTo>
                <a:cubicBezTo>
                  <a:pt x="7559714" y="2677333"/>
                  <a:pt x="7561512" y="2674410"/>
                  <a:pt x="7565109" y="2674410"/>
                </a:cubicBezTo>
                <a:cubicBezTo>
                  <a:pt x="7569695" y="2667936"/>
                  <a:pt x="7574775" y="2663576"/>
                  <a:pt x="7580350" y="2661327"/>
                </a:cubicBezTo>
                <a:cubicBezTo>
                  <a:pt x="7580350" y="2656112"/>
                  <a:pt x="7586509" y="2649234"/>
                  <a:pt x="7598828" y="2640692"/>
                </a:cubicBezTo>
                <a:lnTo>
                  <a:pt x="7599907" y="2640692"/>
                </a:lnTo>
                <a:lnTo>
                  <a:pt x="7599907" y="2634083"/>
                </a:lnTo>
                <a:cubicBezTo>
                  <a:pt x="7604852" y="2618887"/>
                  <a:pt x="7611776" y="2611289"/>
                  <a:pt x="7620678" y="2611289"/>
                </a:cubicBezTo>
                <a:lnTo>
                  <a:pt x="7620678" y="2609131"/>
                </a:lnTo>
                <a:cubicBezTo>
                  <a:pt x="7617081" y="2608591"/>
                  <a:pt x="7615282" y="2607512"/>
                  <a:pt x="7615282" y="2605894"/>
                </a:cubicBezTo>
                <a:lnTo>
                  <a:pt x="7615282" y="2603601"/>
                </a:lnTo>
                <a:cubicBezTo>
                  <a:pt x="7619059" y="2590563"/>
                  <a:pt x="7625578" y="2580762"/>
                  <a:pt x="7634840" y="2574198"/>
                </a:cubicBezTo>
                <a:cubicBezTo>
                  <a:pt x="7628995" y="2574198"/>
                  <a:pt x="7626072" y="2573119"/>
                  <a:pt x="7626072" y="2570961"/>
                </a:cubicBezTo>
                <a:lnTo>
                  <a:pt x="7626072" y="2569882"/>
                </a:lnTo>
                <a:lnTo>
                  <a:pt x="7631602" y="2564487"/>
                </a:lnTo>
                <a:cubicBezTo>
                  <a:pt x="7631602" y="2563048"/>
                  <a:pt x="7630478" y="2562329"/>
                  <a:pt x="7628230" y="2562329"/>
                </a:cubicBezTo>
                <a:lnTo>
                  <a:pt x="7627152" y="2561250"/>
                </a:lnTo>
                <a:lnTo>
                  <a:pt x="7627152" y="2560036"/>
                </a:lnTo>
                <a:lnTo>
                  <a:pt x="7636998" y="2542637"/>
                </a:lnTo>
                <a:lnTo>
                  <a:pt x="7636998" y="2535084"/>
                </a:lnTo>
                <a:lnTo>
                  <a:pt x="7640234" y="2520922"/>
                </a:lnTo>
                <a:lnTo>
                  <a:pt x="7639156" y="2517685"/>
                </a:lnTo>
                <a:lnTo>
                  <a:pt x="7636998" y="2517685"/>
                </a:lnTo>
                <a:lnTo>
                  <a:pt x="7619598" y="2518764"/>
                </a:lnTo>
                <a:cubicBezTo>
                  <a:pt x="7615193" y="2516516"/>
                  <a:pt x="7607550" y="2515392"/>
                  <a:pt x="7596670" y="2515392"/>
                </a:cubicBezTo>
                <a:lnTo>
                  <a:pt x="7592354" y="2516606"/>
                </a:lnTo>
                <a:lnTo>
                  <a:pt x="7588038" y="2515392"/>
                </a:lnTo>
                <a:lnTo>
                  <a:pt x="7586959" y="2515392"/>
                </a:lnTo>
                <a:lnTo>
                  <a:pt x="7574955" y="2517685"/>
                </a:lnTo>
                <a:cubicBezTo>
                  <a:pt x="7566053" y="2517685"/>
                  <a:pt x="7559129" y="2515122"/>
                  <a:pt x="7554184" y="2509997"/>
                </a:cubicBezTo>
                <a:lnTo>
                  <a:pt x="7554184" y="2507839"/>
                </a:lnTo>
                <a:lnTo>
                  <a:pt x="7556477" y="2505681"/>
                </a:lnTo>
                <a:lnTo>
                  <a:pt x="7559714" y="2505681"/>
                </a:lnTo>
                <a:lnTo>
                  <a:pt x="7574955" y="2508918"/>
                </a:lnTo>
                <a:lnTo>
                  <a:pt x="7583587" y="2508918"/>
                </a:lnTo>
                <a:lnTo>
                  <a:pt x="7584666" y="2509997"/>
                </a:lnTo>
                <a:cubicBezTo>
                  <a:pt x="7588172" y="2507120"/>
                  <a:pt x="7595096" y="2505681"/>
                  <a:pt x="7605437" y="2505681"/>
                </a:cubicBezTo>
                <a:lnTo>
                  <a:pt x="7617440" y="2505681"/>
                </a:lnTo>
                <a:cubicBezTo>
                  <a:pt x="7618879" y="2507120"/>
                  <a:pt x="7621756" y="2507839"/>
                  <a:pt x="7626072" y="2507839"/>
                </a:cubicBezTo>
                <a:lnTo>
                  <a:pt x="7626072" y="2508918"/>
                </a:lnTo>
                <a:lnTo>
                  <a:pt x="7627152" y="2507839"/>
                </a:lnTo>
                <a:lnTo>
                  <a:pt x="7641314" y="2507839"/>
                </a:lnTo>
                <a:cubicBezTo>
                  <a:pt x="7642392" y="2507839"/>
                  <a:pt x="7644236" y="2504917"/>
                  <a:pt x="7646843" y="2499072"/>
                </a:cubicBezTo>
                <a:lnTo>
                  <a:pt x="7643472" y="2495835"/>
                </a:lnTo>
                <a:lnTo>
                  <a:pt x="7647922" y="2490440"/>
                </a:lnTo>
                <a:lnTo>
                  <a:pt x="7646843" y="2485989"/>
                </a:lnTo>
                <a:cubicBezTo>
                  <a:pt x="7646843" y="2473491"/>
                  <a:pt x="7649361" y="2464814"/>
                  <a:pt x="7654396" y="2459958"/>
                </a:cubicBezTo>
                <a:lnTo>
                  <a:pt x="7654396" y="2456586"/>
                </a:lnTo>
                <a:cubicBezTo>
                  <a:pt x="7653317" y="2453529"/>
                  <a:pt x="7649316" y="2449573"/>
                  <a:pt x="7642392" y="2444717"/>
                </a:cubicBezTo>
                <a:lnTo>
                  <a:pt x="7642392" y="2442559"/>
                </a:lnTo>
                <a:close/>
                <a:moveTo>
                  <a:pt x="3711591" y="2434737"/>
                </a:moveTo>
                <a:cubicBezTo>
                  <a:pt x="3726427" y="2438243"/>
                  <a:pt x="3734609" y="2441076"/>
                  <a:pt x="3736138" y="2443234"/>
                </a:cubicBezTo>
                <a:lnTo>
                  <a:pt x="3735059" y="2450652"/>
                </a:lnTo>
                <a:lnTo>
                  <a:pt x="3736138" y="2451731"/>
                </a:lnTo>
                <a:lnTo>
                  <a:pt x="3737217" y="2451731"/>
                </a:lnTo>
                <a:lnTo>
                  <a:pt x="3741533" y="2450652"/>
                </a:lnTo>
                <a:lnTo>
                  <a:pt x="3742612" y="2451731"/>
                </a:lnTo>
                <a:lnTo>
                  <a:pt x="3742612" y="2453754"/>
                </a:lnTo>
                <a:lnTo>
                  <a:pt x="3740454" y="2455912"/>
                </a:lnTo>
                <a:lnTo>
                  <a:pt x="3738296" y="2455912"/>
                </a:lnTo>
                <a:lnTo>
                  <a:pt x="3735059" y="2453754"/>
                </a:lnTo>
                <a:lnTo>
                  <a:pt x="3733036" y="2453754"/>
                </a:lnTo>
                <a:lnTo>
                  <a:pt x="3705252" y="2481404"/>
                </a:lnTo>
                <a:lnTo>
                  <a:pt x="3700936" y="2493003"/>
                </a:lnTo>
                <a:lnTo>
                  <a:pt x="3709568" y="2496105"/>
                </a:lnTo>
                <a:lnTo>
                  <a:pt x="3718065" y="2494082"/>
                </a:lnTo>
                <a:lnTo>
                  <a:pt x="3719144" y="2494082"/>
                </a:lnTo>
                <a:lnTo>
                  <a:pt x="3723325" y="2497184"/>
                </a:lnTo>
                <a:lnTo>
                  <a:pt x="3725483" y="2497184"/>
                </a:lnTo>
                <a:cubicBezTo>
                  <a:pt x="3726562" y="2497184"/>
                  <a:pt x="3728360" y="2493677"/>
                  <a:pt x="3730878" y="2486664"/>
                </a:cubicBezTo>
                <a:cubicBezTo>
                  <a:pt x="3732497" y="2486664"/>
                  <a:pt x="3733576" y="2483112"/>
                  <a:pt x="3734115" y="2476009"/>
                </a:cubicBezTo>
                <a:lnTo>
                  <a:pt x="3741533" y="2470748"/>
                </a:lnTo>
                <a:cubicBezTo>
                  <a:pt x="3745399" y="2474255"/>
                  <a:pt x="3749311" y="2476009"/>
                  <a:pt x="3753268" y="2476009"/>
                </a:cubicBezTo>
                <a:lnTo>
                  <a:pt x="3756505" y="2480325"/>
                </a:lnTo>
                <a:lnTo>
                  <a:pt x="3756505" y="2484506"/>
                </a:lnTo>
                <a:lnTo>
                  <a:pt x="3755426" y="2489766"/>
                </a:lnTo>
                <a:lnTo>
                  <a:pt x="3756505" y="2490845"/>
                </a:lnTo>
                <a:lnTo>
                  <a:pt x="3761765" y="2489766"/>
                </a:lnTo>
                <a:lnTo>
                  <a:pt x="3770397" y="2499342"/>
                </a:lnTo>
                <a:lnTo>
                  <a:pt x="3770397" y="2501500"/>
                </a:lnTo>
                <a:cubicBezTo>
                  <a:pt x="3770397" y="2503928"/>
                  <a:pt x="3766485" y="2505681"/>
                  <a:pt x="3758663" y="2506760"/>
                </a:cubicBezTo>
                <a:lnTo>
                  <a:pt x="3746794" y="2506760"/>
                </a:lnTo>
                <a:lnTo>
                  <a:pt x="3738296" y="2508918"/>
                </a:lnTo>
                <a:lnTo>
                  <a:pt x="3737217" y="2508918"/>
                </a:lnTo>
                <a:cubicBezTo>
                  <a:pt x="3732272" y="2504692"/>
                  <a:pt x="3728360" y="2502579"/>
                  <a:pt x="3725483" y="2502579"/>
                </a:cubicBezTo>
                <a:lnTo>
                  <a:pt x="3722381" y="2502579"/>
                </a:lnTo>
                <a:lnTo>
                  <a:pt x="3719144" y="2505681"/>
                </a:lnTo>
                <a:lnTo>
                  <a:pt x="3722381" y="2517415"/>
                </a:lnTo>
                <a:lnTo>
                  <a:pt x="3722381" y="2525778"/>
                </a:lnTo>
                <a:lnTo>
                  <a:pt x="3718065" y="2537512"/>
                </a:lnTo>
                <a:lnTo>
                  <a:pt x="3722381" y="2544930"/>
                </a:lnTo>
                <a:lnTo>
                  <a:pt x="3722381" y="2548032"/>
                </a:lnTo>
                <a:lnTo>
                  <a:pt x="3719144" y="2552348"/>
                </a:lnTo>
                <a:lnTo>
                  <a:pt x="3720223" y="2557608"/>
                </a:lnTo>
                <a:lnTo>
                  <a:pt x="3719144" y="2565026"/>
                </a:lnTo>
                <a:cubicBezTo>
                  <a:pt x="3721122" y="2565026"/>
                  <a:pt x="3722516" y="2567859"/>
                  <a:pt x="3723325" y="2573524"/>
                </a:cubicBezTo>
                <a:lnTo>
                  <a:pt x="3737217" y="2574603"/>
                </a:lnTo>
                <a:cubicBezTo>
                  <a:pt x="3740454" y="2574063"/>
                  <a:pt x="3744725" y="2568758"/>
                  <a:pt x="3750031" y="2558687"/>
                </a:cubicBezTo>
                <a:lnTo>
                  <a:pt x="3759607" y="2552348"/>
                </a:lnTo>
                <a:cubicBezTo>
                  <a:pt x="3763383" y="2552348"/>
                  <a:pt x="3768014" y="2554461"/>
                  <a:pt x="3773499" y="2558687"/>
                </a:cubicBezTo>
                <a:lnTo>
                  <a:pt x="3776736" y="2557608"/>
                </a:lnTo>
                <a:lnTo>
                  <a:pt x="3782131" y="2569208"/>
                </a:lnTo>
                <a:lnTo>
                  <a:pt x="3781052" y="2574603"/>
                </a:lnTo>
                <a:cubicBezTo>
                  <a:pt x="3786717" y="2575592"/>
                  <a:pt x="3789549" y="2578065"/>
                  <a:pt x="3789549" y="2582021"/>
                </a:cubicBezTo>
                <a:lnTo>
                  <a:pt x="3786312" y="2584044"/>
                </a:lnTo>
                <a:lnTo>
                  <a:pt x="3779973" y="2584044"/>
                </a:lnTo>
                <a:cubicBezTo>
                  <a:pt x="3776736" y="2584044"/>
                  <a:pt x="3773544" y="2581931"/>
                  <a:pt x="3770397" y="2577705"/>
                </a:cubicBezTo>
                <a:lnTo>
                  <a:pt x="3769318" y="2577705"/>
                </a:lnTo>
                <a:lnTo>
                  <a:pt x="3765002" y="2584044"/>
                </a:lnTo>
                <a:lnTo>
                  <a:pt x="3736138" y="2584044"/>
                </a:lnTo>
                <a:cubicBezTo>
                  <a:pt x="3726967" y="2584044"/>
                  <a:pt x="3722381" y="2585123"/>
                  <a:pt x="3722381" y="2587281"/>
                </a:cubicBezTo>
                <a:lnTo>
                  <a:pt x="3722381" y="2596722"/>
                </a:lnTo>
                <a:lnTo>
                  <a:pt x="3723325" y="2607377"/>
                </a:lnTo>
                <a:lnTo>
                  <a:pt x="3722381" y="2616953"/>
                </a:lnTo>
                <a:lnTo>
                  <a:pt x="3722381" y="2621135"/>
                </a:lnTo>
                <a:lnTo>
                  <a:pt x="3715907" y="2631790"/>
                </a:lnTo>
                <a:lnTo>
                  <a:pt x="3722381" y="2644468"/>
                </a:lnTo>
                <a:lnTo>
                  <a:pt x="3720223" y="2670904"/>
                </a:lnTo>
                <a:lnTo>
                  <a:pt x="3722381" y="2677243"/>
                </a:lnTo>
                <a:lnTo>
                  <a:pt x="3722381" y="2685740"/>
                </a:lnTo>
                <a:cubicBezTo>
                  <a:pt x="3714019" y="2694911"/>
                  <a:pt x="3701925" y="2699497"/>
                  <a:pt x="3686100" y="2699497"/>
                </a:cubicBezTo>
                <a:lnTo>
                  <a:pt x="3681784" y="2699497"/>
                </a:lnTo>
                <a:lnTo>
                  <a:pt x="3673286" y="2687898"/>
                </a:lnTo>
                <a:lnTo>
                  <a:pt x="3675444" y="2662406"/>
                </a:lnTo>
                <a:lnTo>
                  <a:pt x="3673286" y="2656067"/>
                </a:lnTo>
                <a:lnTo>
                  <a:pt x="3674365" y="2639208"/>
                </a:lnTo>
                <a:lnTo>
                  <a:pt x="3674365" y="2632734"/>
                </a:lnTo>
                <a:cubicBezTo>
                  <a:pt x="3674365" y="2631385"/>
                  <a:pt x="3677557" y="2630711"/>
                  <a:pt x="3683942" y="2630711"/>
                </a:cubicBezTo>
                <a:lnTo>
                  <a:pt x="3683942" y="2629632"/>
                </a:lnTo>
                <a:cubicBezTo>
                  <a:pt x="3678906" y="2629632"/>
                  <a:pt x="3676389" y="2627159"/>
                  <a:pt x="3676389" y="2622214"/>
                </a:cubicBezTo>
                <a:lnTo>
                  <a:pt x="3674365" y="2611558"/>
                </a:lnTo>
                <a:lnTo>
                  <a:pt x="3679626" y="2609535"/>
                </a:lnTo>
                <a:lnTo>
                  <a:pt x="3679626" y="2607377"/>
                </a:lnTo>
                <a:cubicBezTo>
                  <a:pt x="3676119" y="2607377"/>
                  <a:pt x="3674365" y="2604905"/>
                  <a:pt x="3674365" y="2599959"/>
                </a:cubicBezTo>
                <a:lnTo>
                  <a:pt x="3674365" y="2596722"/>
                </a:lnTo>
                <a:cubicBezTo>
                  <a:pt x="3674545" y="2589709"/>
                  <a:pt x="3675219" y="2586202"/>
                  <a:pt x="3676389" y="2586202"/>
                </a:cubicBezTo>
                <a:lnTo>
                  <a:pt x="3675444" y="2582965"/>
                </a:lnTo>
                <a:lnTo>
                  <a:pt x="3674365" y="2584044"/>
                </a:lnTo>
                <a:lnTo>
                  <a:pt x="3673286" y="2584044"/>
                </a:lnTo>
                <a:lnTo>
                  <a:pt x="3663710" y="2582965"/>
                </a:lnTo>
                <a:cubicBezTo>
                  <a:pt x="3657955" y="2584044"/>
                  <a:pt x="3655078" y="2585123"/>
                  <a:pt x="3655078" y="2586202"/>
                </a:cubicBezTo>
                <a:lnTo>
                  <a:pt x="3647660" y="2585123"/>
                </a:lnTo>
                <a:lnTo>
                  <a:pt x="3633768" y="2585123"/>
                </a:lnTo>
                <a:cubicBezTo>
                  <a:pt x="3627923" y="2616414"/>
                  <a:pt x="3617628" y="2641501"/>
                  <a:pt x="3602881" y="2660383"/>
                </a:cubicBezTo>
                <a:lnTo>
                  <a:pt x="3593170" y="2668746"/>
                </a:lnTo>
                <a:cubicBezTo>
                  <a:pt x="3593170" y="2671983"/>
                  <a:pt x="3586786" y="2678726"/>
                  <a:pt x="3574018" y="2688977"/>
                </a:cubicBezTo>
                <a:cubicBezTo>
                  <a:pt x="3574018" y="2691585"/>
                  <a:pt x="3569387" y="2694372"/>
                  <a:pt x="3560126" y="2697339"/>
                </a:cubicBezTo>
                <a:lnTo>
                  <a:pt x="3553787" y="2700576"/>
                </a:lnTo>
                <a:lnTo>
                  <a:pt x="3551629" y="2697339"/>
                </a:lnTo>
                <a:lnTo>
                  <a:pt x="3551629" y="2696395"/>
                </a:lnTo>
                <a:cubicBezTo>
                  <a:pt x="3551629" y="2692978"/>
                  <a:pt x="3556619" y="2684841"/>
                  <a:pt x="3566600" y="2671983"/>
                </a:cubicBezTo>
                <a:cubicBezTo>
                  <a:pt x="3572265" y="2662452"/>
                  <a:pt x="3575816" y="2654674"/>
                  <a:pt x="3577255" y="2648649"/>
                </a:cubicBezTo>
                <a:lnTo>
                  <a:pt x="3575097" y="2643389"/>
                </a:lnTo>
                <a:cubicBezTo>
                  <a:pt x="3575097" y="2637545"/>
                  <a:pt x="3578289" y="2629407"/>
                  <a:pt x="3584673" y="2618977"/>
                </a:cubicBezTo>
                <a:lnTo>
                  <a:pt x="3585752" y="2613716"/>
                </a:lnTo>
                <a:lnTo>
                  <a:pt x="3584673" y="2603196"/>
                </a:lnTo>
                <a:lnTo>
                  <a:pt x="3586831" y="2598880"/>
                </a:lnTo>
                <a:lnTo>
                  <a:pt x="3584673" y="2596722"/>
                </a:lnTo>
                <a:lnTo>
                  <a:pt x="3584673" y="2586202"/>
                </a:lnTo>
                <a:lnTo>
                  <a:pt x="3581436" y="2582965"/>
                </a:lnTo>
                <a:lnTo>
                  <a:pt x="3572939" y="2582965"/>
                </a:lnTo>
                <a:lnTo>
                  <a:pt x="3564442" y="2585123"/>
                </a:lnTo>
                <a:lnTo>
                  <a:pt x="3563363" y="2585123"/>
                </a:lnTo>
                <a:cubicBezTo>
                  <a:pt x="3561924" y="2585123"/>
                  <a:pt x="3561205" y="2584089"/>
                  <a:pt x="3561205" y="2582021"/>
                </a:cubicBezTo>
                <a:lnTo>
                  <a:pt x="3560126" y="2580942"/>
                </a:lnTo>
                <a:lnTo>
                  <a:pt x="3559047" y="2580942"/>
                </a:lnTo>
                <a:cubicBezTo>
                  <a:pt x="3557878" y="2582290"/>
                  <a:pt x="3549021" y="2583684"/>
                  <a:pt x="3532476" y="2585123"/>
                </a:cubicBezTo>
                <a:cubicBezTo>
                  <a:pt x="3529599" y="2582156"/>
                  <a:pt x="3528160" y="2579323"/>
                  <a:pt x="3528160" y="2576626"/>
                </a:cubicBezTo>
                <a:cubicBezTo>
                  <a:pt x="3528160" y="2575277"/>
                  <a:pt x="3531712" y="2574243"/>
                  <a:pt x="3538816" y="2573524"/>
                </a:cubicBezTo>
                <a:lnTo>
                  <a:pt x="3539895" y="2572445"/>
                </a:lnTo>
                <a:lnTo>
                  <a:pt x="3548392" y="2573524"/>
                </a:lnTo>
                <a:lnTo>
                  <a:pt x="3553787" y="2570287"/>
                </a:lnTo>
                <a:lnTo>
                  <a:pt x="3569702" y="2570287"/>
                </a:lnTo>
                <a:lnTo>
                  <a:pt x="3580492" y="2576626"/>
                </a:lnTo>
                <a:lnTo>
                  <a:pt x="3583594" y="2573524"/>
                </a:lnTo>
                <a:lnTo>
                  <a:pt x="3583594" y="2563947"/>
                </a:lnTo>
                <a:cubicBezTo>
                  <a:pt x="3584134" y="2557743"/>
                  <a:pt x="3585213" y="2554551"/>
                  <a:pt x="3586831" y="2554371"/>
                </a:cubicBezTo>
                <a:cubicBezTo>
                  <a:pt x="3585392" y="2554371"/>
                  <a:pt x="3584313" y="2544166"/>
                  <a:pt x="3583594" y="2523754"/>
                </a:cubicBezTo>
                <a:lnTo>
                  <a:pt x="3586831" y="2518359"/>
                </a:lnTo>
                <a:cubicBezTo>
                  <a:pt x="3585392" y="2510627"/>
                  <a:pt x="3583954" y="2506760"/>
                  <a:pt x="3582515" y="2506760"/>
                </a:cubicBezTo>
                <a:lnTo>
                  <a:pt x="3575097" y="2506760"/>
                </a:lnTo>
                <a:cubicBezTo>
                  <a:pt x="3572040" y="2506760"/>
                  <a:pt x="3568488" y="2505007"/>
                  <a:pt x="3564442" y="2501500"/>
                </a:cubicBezTo>
                <a:lnTo>
                  <a:pt x="3560126" y="2505681"/>
                </a:lnTo>
                <a:lnTo>
                  <a:pt x="3555945" y="2504602"/>
                </a:lnTo>
                <a:lnTo>
                  <a:pt x="3543132" y="2508918"/>
                </a:lnTo>
                <a:lnTo>
                  <a:pt x="3539895" y="2508918"/>
                </a:lnTo>
                <a:cubicBezTo>
                  <a:pt x="3534949" y="2504962"/>
                  <a:pt x="3532476" y="2501051"/>
                  <a:pt x="3532476" y="2497184"/>
                </a:cubicBezTo>
                <a:lnTo>
                  <a:pt x="3532476" y="2496105"/>
                </a:lnTo>
                <a:lnTo>
                  <a:pt x="3535579" y="2493003"/>
                </a:lnTo>
                <a:lnTo>
                  <a:pt x="3537737" y="2493003"/>
                </a:lnTo>
                <a:cubicBezTo>
                  <a:pt x="3539355" y="2494621"/>
                  <a:pt x="3543626" y="2496015"/>
                  <a:pt x="3550550" y="2497184"/>
                </a:cubicBezTo>
                <a:lnTo>
                  <a:pt x="3562284" y="2496105"/>
                </a:lnTo>
                <a:lnTo>
                  <a:pt x="3571860" y="2497184"/>
                </a:lnTo>
                <a:lnTo>
                  <a:pt x="3582515" y="2496105"/>
                </a:lnTo>
                <a:lnTo>
                  <a:pt x="3588989" y="2496105"/>
                </a:lnTo>
                <a:cubicBezTo>
                  <a:pt x="3593934" y="2496105"/>
                  <a:pt x="3597846" y="2496824"/>
                  <a:pt x="3600723" y="2498263"/>
                </a:cubicBezTo>
                <a:cubicBezTo>
                  <a:pt x="3604050" y="2496195"/>
                  <a:pt x="3607242" y="2495161"/>
                  <a:pt x="3610300" y="2495161"/>
                </a:cubicBezTo>
                <a:lnTo>
                  <a:pt x="3610300" y="2494082"/>
                </a:lnTo>
                <a:cubicBezTo>
                  <a:pt x="3603556" y="2494082"/>
                  <a:pt x="3597171" y="2488058"/>
                  <a:pt x="3591147" y="2476009"/>
                </a:cubicBezTo>
                <a:cubicBezTo>
                  <a:pt x="3590068" y="2476009"/>
                  <a:pt x="3588270" y="2468950"/>
                  <a:pt x="3585752" y="2454833"/>
                </a:cubicBezTo>
                <a:cubicBezTo>
                  <a:pt x="3575771" y="2448179"/>
                  <a:pt x="3570781" y="2444313"/>
                  <a:pt x="3570781" y="2443234"/>
                </a:cubicBezTo>
                <a:lnTo>
                  <a:pt x="3570781" y="2439997"/>
                </a:lnTo>
                <a:lnTo>
                  <a:pt x="3572939" y="2437974"/>
                </a:lnTo>
                <a:cubicBezTo>
                  <a:pt x="3587865" y="2438423"/>
                  <a:pt x="3595328" y="2439817"/>
                  <a:pt x="3595328" y="2442155"/>
                </a:cubicBezTo>
                <a:lnTo>
                  <a:pt x="3601802" y="2437974"/>
                </a:lnTo>
                <a:cubicBezTo>
                  <a:pt x="3622393" y="2444448"/>
                  <a:pt x="3632689" y="2449348"/>
                  <a:pt x="3632689" y="2452675"/>
                </a:cubicBezTo>
                <a:lnTo>
                  <a:pt x="3633768" y="2471827"/>
                </a:lnTo>
                <a:lnTo>
                  <a:pt x="3633768" y="2472906"/>
                </a:lnTo>
                <a:cubicBezTo>
                  <a:pt x="3633768" y="2483427"/>
                  <a:pt x="3631295" y="2488687"/>
                  <a:pt x="3626350" y="2488687"/>
                </a:cubicBezTo>
                <a:cubicBezTo>
                  <a:pt x="3626350" y="2490485"/>
                  <a:pt x="3622798" y="2492284"/>
                  <a:pt x="3615695" y="2494082"/>
                </a:cubicBezTo>
                <a:lnTo>
                  <a:pt x="3615695" y="2495161"/>
                </a:lnTo>
                <a:cubicBezTo>
                  <a:pt x="3617942" y="2495161"/>
                  <a:pt x="3620415" y="2496195"/>
                  <a:pt x="3623113" y="2498263"/>
                </a:cubicBezTo>
                <a:cubicBezTo>
                  <a:pt x="3632194" y="2494756"/>
                  <a:pt x="3640377" y="2493003"/>
                  <a:pt x="3647660" y="2493003"/>
                </a:cubicBezTo>
                <a:lnTo>
                  <a:pt x="3660473" y="2495161"/>
                </a:lnTo>
                <a:lnTo>
                  <a:pt x="3664654" y="2493003"/>
                </a:lnTo>
                <a:lnTo>
                  <a:pt x="3670049" y="2496105"/>
                </a:lnTo>
                <a:lnTo>
                  <a:pt x="3672207" y="2496105"/>
                </a:lnTo>
                <a:lnTo>
                  <a:pt x="3674365" y="2494082"/>
                </a:lnTo>
                <a:lnTo>
                  <a:pt x="3672207" y="2486664"/>
                </a:lnTo>
                <a:cubicBezTo>
                  <a:pt x="3676613" y="2476413"/>
                  <a:pt x="3680165" y="2470029"/>
                  <a:pt x="3682863" y="2467511"/>
                </a:cubicBezTo>
                <a:lnTo>
                  <a:pt x="3682863" y="2461172"/>
                </a:lnTo>
                <a:cubicBezTo>
                  <a:pt x="3682863" y="2457486"/>
                  <a:pt x="3685335" y="2452226"/>
                  <a:pt x="3690281" y="2445392"/>
                </a:cubicBezTo>
                <a:lnTo>
                  <a:pt x="3689202" y="2438918"/>
                </a:lnTo>
                <a:lnTo>
                  <a:pt x="3689202" y="2437974"/>
                </a:lnTo>
                <a:lnTo>
                  <a:pt x="3702015" y="2435816"/>
                </a:lnTo>
                <a:lnTo>
                  <a:pt x="3702015" y="2436895"/>
                </a:lnTo>
                <a:close/>
                <a:moveTo>
                  <a:pt x="6150391" y="2433388"/>
                </a:moveTo>
                <a:lnTo>
                  <a:pt x="6158079" y="2433388"/>
                </a:lnTo>
                <a:lnTo>
                  <a:pt x="6170082" y="2437704"/>
                </a:lnTo>
                <a:lnTo>
                  <a:pt x="6173319" y="2437704"/>
                </a:lnTo>
                <a:lnTo>
                  <a:pt x="6182086" y="2435546"/>
                </a:lnTo>
                <a:lnTo>
                  <a:pt x="6183165" y="2438783"/>
                </a:lnTo>
                <a:lnTo>
                  <a:pt x="6186537" y="2436625"/>
                </a:lnTo>
                <a:cubicBezTo>
                  <a:pt x="6193011" y="2436625"/>
                  <a:pt x="6196248" y="2439862"/>
                  <a:pt x="6196248" y="2446336"/>
                </a:cubicBezTo>
                <a:lnTo>
                  <a:pt x="6196248" y="2447415"/>
                </a:lnTo>
                <a:lnTo>
                  <a:pt x="6193011" y="2446336"/>
                </a:lnTo>
                <a:lnTo>
                  <a:pt x="6190853" y="2446336"/>
                </a:lnTo>
                <a:lnTo>
                  <a:pt x="6190853" y="2447415"/>
                </a:lnTo>
                <a:cubicBezTo>
                  <a:pt x="6194090" y="2447775"/>
                  <a:pt x="6197013" y="2449168"/>
                  <a:pt x="6199620" y="2451596"/>
                </a:cubicBezTo>
                <a:lnTo>
                  <a:pt x="6199620" y="2453754"/>
                </a:lnTo>
                <a:cubicBezTo>
                  <a:pt x="6195934" y="2453754"/>
                  <a:pt x="6194090" y="2455553"/>
                  <a:pt x="6194090" y="2459149"/>
                </a:cubicBezTo>
                <a:lnTo>
                  <a:pt x="6195169" y="2464544"/>
                </a:lnTo>
                <a:lnTo>
                  <a:pt x="6191932" y="2471018"/>
                </a:lnTo>
                <a:lnTo>
                  <a:pt x="6195169" y="2479515"/>
                </a:lnTo>
                <a:lnTo>
                  <a:pt x="6191932" y="2488147"/>
                </a:lnTo>
                <a:cubicBezTo>
                  <a:pt x="6192652" y="2493902"/>
                  <a:pt x="6194090" y="2496779"/>
                  <a:pt x="6196248" y="2496779"/>
                </a:cubicBezTo>
                <a:lnTo>
                  <a:pt x="6203936" y="2496779"/>
                </a:lnTo>
                <a:lnTo>
                  <a:pt x="6207173" y="2494621"/>
                </a:lnTo>
                <a:lnTo>
                  <a:pt x="6215940" y="2494621"/>
                </a:lnTo>
                <a:cubicBezTo>
                  <a:pt x="6233474" y="2491205"/>
                  <a:pt x="6242241" y="2484775"/>
                  <a:pt x="6242241" y="2475334"/>
                </a:cubicBezTo>
                <a:cubicBezTo>
                  <a:pt x="6243680" y="2475334"/>
                  <a:pt x="6244399" y="2473896"/>
                  <a:pt x="6244399" y="2471018"/>
                </a:cubicBezTo>
                <a:lnTo>
                  <a:pt x="6245478" y="2469939"/>
                </a:lnTo>
                <a:lnTo>
                  <a:pt x="6253166" y="2469939"/>
                </a:lnTo>
                <a:cubicBezTo>
                  <a:pt x="6264226" y="2483517"/>
                  <a:pt x="6270430" y="2490305"/>
                  <a:pt x="6271779" y="2490305"/>
                </a:cubicBezTo>
                <a:cubicBezTo>
                  <a:pt x="6276095" y="2490305"/>
                  <a:pt x="6281894" y="2495341"/>
                  <a:pt x="6289178" y="2505411"/>
                </a:cubicBezTo>
                <a:lnTo>
                  <a:pt x="6292549" y="2504332"/>
                </a:lnTo>
                <a:cubicBezTo>
                  <a:pt x="6295607" y="2505232"/>
                  <a:pt x="6297765" y="2506985"/>
                  <a:pt x="6299023" y="2509593"/>
                </a:cubicBezTo>
                <a:lnTo>
                  <a:pt x="6299023" y="2512830"/>
                </a:lnTo>
                <a:cubicBezTo>
                  <a:pt x="6299023" y="2521102"/>
                  <a:pt x="6288099" y="2526857"/>
                  <a:pt x="6266249" y="2530094"/>
                </a:cubicBezTo>
                <a:cubicBezTo>
                  <a:pt x="6266249" y="2534859"/>
                  <a:pt x="6261888" y="2543806"/>
                  <a:pt x="6253166" y="2556934"/>
                </a:cubicBezTo>
                <a:cubicBezTo>
                  <a:pt x="6252267" y="2558912"/>
                  <a:pt x="6246422" y="2562824"/>
                  <a:pt x="6235632" y="2568668"/>
                </a:cubicBezTo>
                <a:cubicBezTo>
                  <a:pt x="6232035" y="2570646"/>
                  <a:pt x="6227674" y="2575322"/>
                  <a:pt x="6222549" y="2582695"/>
                </a:cubicBezTo>
                <a:cubicBezTo>
                  <a:pt x="6215086" y="2582695"/>
                  <a:pt x="6210365" y="2585213"/>
                  <a:pt x="6208387" y="2590248"/>
                </a:cubicBezTo>
                <a:cubicBezTo>
                  <a:pt x="6190494" y="2600589"/>
                  <a:pt x="6180648" y="2607018"/>
                  <a:pt x="6178849" y="2609535"/>
                </a:cubicBezTo>
                <a:lnTo>
                  <a:pt x="6173319" y="2609535"/>
                </a:lnTo>
                <a:lnTo>
                  <a:pt x="6169003" y="2608456"/>
                </a:lnTo>
                <a:cubicBezTo>
                  <a:pt x="6167205" y="2609895"/>
                  <a:pt x="6163923" y="2610614"/>
                  <a:pt x="6159158" y="2610614"/>
                </a:cubicBezTo>
                <a:lnTo>
                  <a:pt x="6159158" y="2611693"/>
                </a:lnTo>
                <a:lnTo>
                  <a:pt x="6161316" y="2611693"/>
                </a:lnTo>
                <a:cubicBezTo>
                  <a:pt x="6155291" y="2617988"/>
                  <a:pt x="6148008" y="2621899"/>
                  <a:pt x="6139466" y="2623427"/>
                </a:cubicBezTo>
                <a:cubicBezTo>
                  <a:pt x="6133801" y="2623427"/>
                  <a:pt x="6130159" y="2624506"/>
                  <a:pt x="6128541" y="2626664"/>
                </a:cubicBezTo>
                <a:lnTo>
                  <a:pt x="6120853" y="2626664"/>
                </a:lnTo>
                <a:lnTo>
                  <a:pt x="6120853" y="2629901"/>
                </a:lnTo>
                <a:lnTo>
                  <a:pt x="6137308" y="2634217"/>
                </a:lnTo>
                <a:lnTo>
                  <a:pt x="6143917" y="2633138"/>
                </a:lnTo>
                <a:lnTo>
                  <a:pt x="6159158" y="2639613"/>
                </a:lnTo>
                <a:lnTo>
                  <a:pt x="6160237" y="2639613"/>
                </a:lnTo>
                <a:lnTo>
                  <a:pt x="6163474" y="2638534"/>
                </a:lnTo>
                <a:lnTo>
                  <a:pt x="6169003" y="2639613"/>
                </a:lnTo>
                <a:lnTo>
                  <a:pt x="6182086" y="2639613"/>
                </a:lnTo>
                <a:lnTo>
                  <a:pt x="6185323" y="2637455"/>
                </a:lnTo>
                <a:lnTo>
                  <a:pt x="6188695" y="2637455"/>
                </a:lnTo>
                <a:lnTo>
                  <a:pt x="6188695" y="2640692"/>
                </a:lnTo>
                <a:lnTo>
                  <a:pt x="6185323" y="2645008"/>
                </a:lnTo>
                <a:lnTo>
                  <a:pt x="6186537" y="2646087"/>
                </a:lnTo>
                <a:lnTo>
                  <a:pt x="6188695" y="2646087"/>
                </a:lnTo>
                <a:lnTo>
                  <a:pt x="6187616" y="2645008"/>
                </a:lnTo>
                <a:lnTo>
                  <a:pt x="6187616" y="2643929"/>
                </a:lnTo>
                <a:lnTo>
                  <a:pt x="6191932" y="2636376"/>
                </a:lnTo>
                <a:cubicBezTo>
                  <a:pt x="6213063" y="2636376"/>
                  <a:pt x="6225472" y="2638174"/>
                  <a:pt x="6229158" y="2641771"/>
                </a:cubicBezTo>
                <a:lnTo>
                  <a:pt x="6235632" y="2639613"/>
                </a:lnTo>
                <a:lnTo>
                  <a:pt x="6237790" y="2639613"/>
                </a:lnTo>
                <a:lnTo>
                  <a:pt x="6245478" y="2640692"/>
                </a:lnTo>
                <a:cubicBezTo>
                  <a:pt x="6245478" y="2639073"/>
                  <a:pt x="6247321" y="2637994"/>
                  <a:pt x="6251008" y="2637455"/>
                </a:cubicBezTo>
                <a:lnTo>
                  <a:pt x="6252087" y="2638534"/>
                </a:lnTo>
                <a:lnTo>
                  <a:pt x="6253166" y="2638534"/>
                </a:lnTo>
                <a:lnTo>
                  <a:pt x="6264091" y="2634217"/>
                </a:lnTo>
                <a:lnTo>
                  <a:pt x="6271779" y="2634217"/>
                </a:lnTo>
                <a:cubicBezTo>
                  <a:pt x="6273757" y="2636016"/>
                  <a:pt x="6278118" y="2637095"/>
                  <a:pt x="6284862" y="2637455"/>
                </a:cubicBezTo>
                <a:lnTo>
                  <a:pt x="6296865" y="2633138"/>
                </a:lnTo>
                <a:lnTo>
                  <a:pt x="6307790" y="2643929"/>
                </a:lnTo>
                <a:lnTo>
                  <a:pt x="6307790" y="2645008"/>
                </a:lnTo>
                <a:cubicBezTo>
                  <a:pt x="6296821" y="2652471"/>
                  <a:pt x="6291336" y="2661777"/>
                  <a:pt x="6291336" y="2672927"/>
                </a:cubicBezTo>
                <a:lnTo>
                  <a:pt x="6284862" y="2675085"/>
                </a:lnTo>
                <a:cubicBezTo>
                  <a:pt x="6284862" y="2680929"/>
                  <a:pt x="6280860" y="2684841"/>
                  <a:pt x="6272858" y="2686819"/>
                </a:cubicBezTo>
                <a:lnTo>
                  <a:pt x="6249929" y="2691135"/>
                </a:lnTo>
                <a:lnTo>
                  <a:pt x="6248715" y="2691135"/>
                </a:lnTo>
                <a:cubicBezTo>
                  <a:pt x="6244219" y="2691135"/>
                  <a:pt x="6237700" y="2689337"/>
                  <a:pt x="6229158" y="2685740"/>
                </a:cubicBezTo>
                <a:cubicBezTo>
                  <a:pt x="6218188" y="2686459"/>
                  <a:pt x="6211984" y="2687538"/>
                  <a:pt x="6210545" y="2688977"/>
                </a:cubicBezTo>
                <a:cubicBezTo>
                  <a:pt x="6206859" y="2688977"/>
                  <a:pt x="6205015" y="2688258"/>
                  <a:pt x="6205015" y="2686819"/>
                </a:cubicBezTo>
                <a:lnTo>
                  <a:pt x="6199620" y="2687898"/>
                </a:lnTo>
                <a:lnTo>
                  <a:pt x="6197462" y="2687898"/>
                </a:lnTo>
                <a:cubicBezTo>
                  <a:pt x="6187032" y="2687898"/>
                  <a:pt x="6178265" y="2686100"/>
                  <a:pt x="6171161" y="2682503"/>
                </a:cubicBezTo>
                <a:lnTo>
                  <a:pt x="6167924" y="2683582"/>
                </a:lnTo>
                <a:lnTo>
                  <a:pt x="6157000" y="2674006"/>
                </a:lnTo>
                <a:lnTo>
                  <a:pt x="6154842" y="2674006"/>
                </a:lnTo>
                <a:lnTo>
                  <a:pt x="6154842" y="2679401"/>
                </a:lnTo>
                <a:cubicBezTo>
                  <a:pt x="6154842" y="2681469"/>
                  <a:pt x="6153358" y="2682503"/>
                  <a:pt x="6150391" y="2682503"/>
                </a:cubicBezTo>
                <a:cubicBezTo>
                  <a:pt x="6148772" y="2682503"/>
                  <a:pt x="6143692" y="2677872"/>
                  <a:pt x="6135150" y="2668611"/>
                </a:cubicBezTo>
                <a:cubicBezTo>
                  <a:pt x="6124180" y="2660878"/>
                  <a:pt x="6118695" y="2656202"/>
                  <a:pt x="6118695" y="2654584"/>
                </a:cubicBezTo>
                <a:cubicBezTo>
                  <a:pt x="6113390" y="2649099"/>
                  <a:pt x="6108309" y="2639073"/>
                  <a:pt x="6103454" y="2624506"/>
                </a:cubicBezTo>
                <a:cubicBezTo>
                  <a:pt x="6102555" y="2624506"/>
                  <a:pt x="6101791" y="2619876"/>
                  <a:pt x="6101161" y="2610614"/>
                </a:cubicBezTo>
                <a:lnTo>
                  <a:pt x="6096845" y="2610614"/>
                </a:lnTo>
                <a:lnTo>
                  <a:pt x="6093608" y="2613851"/>
                </a:lnTo>
                <a:cubicBezTo>
                  <a:pt x="6097205" y="2617808"/>
                  <a:pt x="6099003" y="2622079"/>
                  <a:pt x="6099003" y="2626664"/>
                </a:cubicBezTo>
                <a:lnTo>
                  <a:pt x="6099003" y="2627743"/>
                </a:lnTo>
                <a:cubicBezTo>
                  <a:pt x="6099003" y="2633318"/>
                  <a:pt x="6096081" y="2639073"/>
                  <a:pt x="6090236" y="2645008"/>
                </a:cubicBezTo>
                <a:lnTo>
                  <a:pt x="6091450" y="2649324"/>
                </a:lnTo>
                <a:cubicBezTo>
                  <a:pt x="6089922" y="2662541"/>
                  <a:pt x="6086999" y="2671848"/>
                  <a:pt x="6082683" y="2677243"/>
                </a:cubicBezTo>
                <a:lnTo>
                  <a:pt x="6081604" y="2678322"/>
                </a:lnTo>
                <a:lnTo>
                  <a:pt x="6085920" y="2686819"/>
                </a:lnTo>
                <a:cubicBezTo>
                  <a:pt x="6082504" y="2693293"/>
                  <a:pt x="6078502" y="2696530"/>
                  <a:pt x="6073916" y="2696530"/>
                </a:cubicBezTo>
                <a:lnTo>
                  <a:pt x="6061912" y="2681559"/>
                </a:lnTo>
                <a:cubicBezTo>
                  <a:pt x="6059844" y="2681559"/>
                  <a:pt x="6053640" y="2674006"/>
                  <a:pt x="6043300" y="2658900"/>
                </a:cubicBezTo>
                <a:lnTo>
                  <a:pt x="6043300" y="2655663"/>
                </a:lnTo>
                <a:cubicBezTo>
                  <a:pt x="6049324" y="2648200"/>
                  <a:pt x="6056248" y="2641771"/>
                  <a:pt x="6064070" y="2636376"/>
                </a:cubicBezTo>
                <a:cubicBezTo>
                  <a:pt x="6067128" y="2629901"/>
                  <a:pt x="6072208" y="2626664"/>
                  <a:pt x="6079311" y="2626664"/>
                </a:cubicBezTo>
                <a:lnTo>
                  <a:pt x="6079311" y="2624506"/>
                </a:lnTo>
                <a:lnTo>
                  <a:pt x="6078232" y="2623427"/>
                </a:lnTo>
                <a:lnTo>
                  <a:pt x="6078232" y="2622483"/>
                </a:lnTo>
                <a:cubicBezTo>
                  <a:pt x="6080660" y="2617088"/>
                  <a:pt x="6084662" y="2611334"/>
                  <a:pt x="6090236" y="2605219"/>
                </a:cubicBezTo>
                <a:cubicBezTo>
                  <a:pt x="6090236" y="2600184"/>
                  <a:pt x="6093159" y="2595194"/>
                  <a:pt x="6099003" y="2590248"/>
                </a:cubicBezTo>
                <a:lnTo>
                  <a:pt x="6101161" y="2590248"/>
                </a:lnTo>
                <a:cubicBezTo>
                  <a:pt x="6105567" y="2590248"/>
                  <a:pt x="6109973" y="2598835"/>
                  <a:pt x="6114379" y="2616009"/>
                </a:cubicBezTo>
                <a:lnTo>
                  <a:pt x="6115458" y="2617088"/>
                </a:lnTo>
                <a:cubicBezTo>
                  <a:pt x="6115458" y="2619246"/>
                  <a:pt x="6116177" y="2620325"/>
                  <a:pt x="6117616" y="2620325"/>
                </a:cubicBezTo>
                <a:cubicBezTo>
                  <a:pt x="6124000" y="2618887"/>
                  <a:pt x="6129845" y="2614211"/>
                  <a:pt x="6135150" y="2606298"/>
                </a:cubicBezTo>
                <a:cubicBezTo>
                  <a:pt x="6135150" y="2603421"/>
                  <a:pt x="6138432" y="2601982"/>
                  <a:pt x="6144996" y="2601982"/>
                </a:cubicBezTo>
                <a:lnTo>
                  <a:pt x="6153628" y="2594429"/>
                </a:lnTo>
                <a:lnTo>
                  <a:pt x="6159158" y="2589169"/>
                </a:lnTo>
                <a:lnTo>
                  <a:pt x="6162395" y="2591327"/>
                </a:lnTo>
                <a:lnTo>
                  <a:pt x="6164553" y="2591327"/>
                </a:lnTo>
                <a:cubicBezTo>
                  <a:pt x="6166081" y="2591327"/>
                  <a:pt x="6166845" y="2590248"/>
                  <a:pt x="6166845" y="2588090"/>
                </a:cubicBezTo>
                <a:lnTo>
                  <a:pt x="6165766" y="2587011"/>
                </a:lnTo>
                <a:lnTo>
                  <a:pt x="6165766" y="2585932"/>
                </a:lnTo>
                <a:cubicBezTo>
                  <a:pt x="6171341" y="2577300"/>
                  <a:pt x="6176781" y="2572984"/>
                  <a:pt x="6182086" y="2572984"/>
                </a:cubicBezTo>
                <a:lnTo>
                  <a:pt x="6182086" y="2571905"/>
                </a:lnTo>
                <a:lnTo>
                  <a:pt x="6179928" y="2568668"/>
                </a:lnTo>
                <a:cubicBezTo>
                  <a:pt x="6191438" y="2551494"/>
                  <a:pt x="6199441" y="2542907"/>
                  <a:pt x="6203936" y="2542907"/>
                </a:cubicBezTo>
                <a:cubicBezTo>
                  <a:pt x="6207623" y="2542907"/>
                  <a:pt x="6209466" y="2542188"/>
                  <a:pt x="6209466" y="2540749"/>
                </a:cubicBezTo>
                <a:lnTo>
                  <a:pt x="6208387" y="2539670"/>
                </a:lnTo>
                <a:lnTo>
                  <a:pt x="6208387" y="2538591"/>
                </a:lnTo>
                <a:lnTo>
                  <a:pt x="6209466" y="2534410"/>
                </a:lnTo>
                <a:lnTo>
                  <a:pt x="6210545" y="2534410"/>
                </a:lnTo>
                <a:cubicBezTo>
                  <a:pt x="6210545" y="2536478"/>
                  <a:pt x="6213108" y="2538591"/>
                  <a:pt x="6218233" y="2540749"/>
                </a:cubicBezTo>
                <a:lnTo>
                  <a:pt x="6218233" y="2538591"/>
                </a:lnTo>
                <a:lnTo>
                  <a:pt x="6219312" y="2538591"/>
                </a:lnTo>
                <a:cubicBezTo>
                  <a:pt x="6220751" y="2538591"/>
                  <a:pt x="6221470" y="2540030"/>
                  <a:pt x="6221470" y="2542907"/>
                </a:cubicBezTo>
                <a:lnTo>
                  <a:pt x="6226865" y="2542907"/>
                </a:lnTo>
                <a:lnTo>
                  <a:pt x="6226865" y="2541828"/>
                </a:lnTo>
                <a:lnTo>
                  <a:pt x="6224707" y="2538591"/>
                </a:lnTo>
                <a:lnTo>
                  <a:pt x="6224707" y="2537512"/>
                </a:lnTo>
                <a:lnTo>
                  <a:pt x="6226865" y="2535489"/>
                </a:lnTo>
                <a:lnTo>
                  <a:pt x="6233474" y="2537512"/>
                </a:lnTo>
                <a:lnTo>
                  <a:pt x="6230237" y="2534410"/>
                </a:lnTo>
                <a:lnTo>
                  <a:pt x="6215940" y="2537512"/>
                </a:lnTo>
                <a:lnTo>
                  <a:pt x="6208387" y="2531173"/>
                </a:lnTo>
                <a:cubicBezTo>
                  <a:pt x="6216390" y="2518405"/>
                  <a:pt x="6220391" y="2510177"/>
                  <a:pt x="6220391" y="2506490"/>
                </a:cubicBezTo>
                <a:lnTo>
                  <a:pt x="6219312" y="2506490"/>
                </a:lnTo>
                <a:lnTo>
                  <a:pt x="6212703" y="2505411"/>
                </a:lnTo>
                <a:lnTo>
                  <a:pt x="6186537" y="2505411"/>
                </a:lnTo>
                <a:lnTo>
                  <a:pt x="6177770" y="2503253"/>
                </a:lnTo>
                <a:lnTo>
                  <a:pt x="6162395" y="2508514"/>
                </a:lnTo>
                <a:lnTo>
                  <a:pt x="6153628" y="2506490"/>
                </a:lnTo>
                <a:lnTo>
                  <a:pt x="6149312" y="2507435"/>
                </a:lnTo>
                <a:lnTo>
                  <a:pt x="6138387" y="2495700"/>
                </a:lnTo>
                <a:lnTo>
                  <a:pt x="6139466" y="2494621"/>
                </a:lnTo>
                <a:lnTo>
                  <a:pt x="6143917" y="2496779"/>
                </a:lnTo>
                <a:lnTo>
                  <a:pt x="6143917" y="2484910"/>
                </a:lnTo>
                <a:cubicBezTo>
                  <a:pt x="6146794" y="2475649"/>
                  <a:pt x="6148233" y="2468501"/>
                  <a:pt x="6148233" y="2463465"/>
                </a:cubicBezTo>
                <a:cubicBezTo>
                  <a:pt x="6146794" y="2463465"/>
                  <a:pt x="6145355" y="2457756"/>
                  <a:pt x="6143917" y="2446336"/>
                </a:cubicBezTo>
                <a:lnTo>
                  <a:pt x="6143917" y="2439862"/>
                </a:lnTo>
                <a:close/>
                <a:moveTo>
                  <a:pt x="1220867" y="2432983"/>
                </a:moveTo>
                <a:lnTo>
                  <a:pt x="1221946" y="2432983"/>
                </a:lnTo>
                <a:cubicBezTo>
                  <a:pt x="1231476" y="2432983"/>
                  <a:pt x="1239928" y="2435951"/>
                  <a:pt x="1247302" y="2441885"/>
                </a:cubicBezTo>
                <a:lnTo>
                  <a:pt x="1261599" y="2450922"/>
                </a:lnTo>
                <a:cubicBezTo>
                  <a:pt x="1264566" y="2450922"/>
                  <a:pt x="1266050" y="2451641"/>
                  <a:pt x="1266050" y="2453080"/>
                </a:cubicBezTo>
                <a:lnTo>
                  <a:pt x="1264970" y="2454294"/>
                </a:lnTo>
                <a:lnTo>
                  <a:pt x="1264970" y="2455373"/>
                </a:lnTo>
                <a:cubicBezTo>
                  <a:pt x="1267129" y="2456092"/>
                  <a:pt x="1268208" y="2458340"/>
                  <a:pt x="1268208" y="2462116"/>
                </a:cubicBezTo>
                <a:lnTo>
                  <a:pt x="1264970" y="2465488"/>
                </a:lnTo>
                <a:lnTo>
                  <a:pt x="1262813" y="2465488"/>
                </a:lnTo>
                <a:lnTo>
                  <a:pt x="1258362" y="2462116"/>
                </a:lnTo>
                <a:lnTo>
                  <a:pt x="1257283" y="2462116"/>
                </a:lnTo>
                <a:lnTo>
                  <a:pt x="1244064" y="2463195"/>
                </a:lnTo>
                <a:lnTo>
                  <a:pt x="1240693" y="2459823"/>
                </a:lnTo>
                <a:cubicBezTo>
                  <a:pt x="1240693" y="2462251"/>
                  <a:pt x="1235163" y="2464499"/>
                  <a:pt x="1224104" y="2466567"/>
                </a:cubicBezTo>
                <a:lnTo>
                  <a:pt x="1221946" y="2466567"/>
                </a:lnTo>
                <a:lnTo>
                  <a:pt x="1215336" y="2465488"/>
                </a:lnTo>
                <a:lnTo>
                  <a:pt x="1214257" y="2466567"/>
                </a:lnTo>
                <a:lnTo>
                  <a:pt x="1213179" y="2466567"/>
                </a:lnTo>
                <a:lnTo>
                  <a:pt x="1197668" y="2459823"/>
                </a:lnTo>
                <a:lnTo>
                  <a:pt x="1196589" y="2459823"/>
                </a:lnTo>
                <a:cubicBezTo>
                  <a:pt x="1194701" y="2459823"/>
                  <a:pt x="1193577" y="2461307"/>
                  <a:pt x="1193216" y="2464274"/>
                </a:cubicBezTo>
                <a:lnTo>
                  <a:pt x="1192137" y="2465488"/>
                </a:lnTo>
                <a:lnTo>
                  <a:pt x="1186608" y="2465488"/>
                </a:lnTo>
                <a:lnTo>
                  <a:pt x="1185528" y="2464274"/>
                </a:lnTo>
                <a:cubicBezTo>
                  <a:pt x="1180403" y="2464274"/>
                  <a:pt x="1177841" y="2468006"/>
                  <a:pt x="1177841" y="2475469"/>
                </a:cubicBezTo>
                <a:lnTo>
                  <a:pt x="1178920" y="2482213"/>
                </a:lnTo>
                <a:lnTo>
                  <a:pt x="1176762" y="2485585"/>
                </a:lnTo>
                <a:lnTo>
                  <a:pt x="1177841" y="2488957"/>
                </a:lnTo>
                <a:lnTo>
                  <a:pt x="1175683" y="2519169"/>
                </a:lnTo>
                <a:lnTo>
                  <a:pt x="1177841" y="2525912"/>
                </a:lnTo>
                <a:lnTo>
                  <a:pt x="1175683" y="2536028"/>
                </a:lnTo>
                <a:lnTo>
                  <a:pt x="1175683" y="2542772"/>
                </a:lnTo>
                <a:cubicBezTo>
                  <a:pt x="1175683" y="2544211"/>
                  <a:pt x="1177122" y="2544930"/>
                  <a:pt x="1179999" y="2544930"/>
                </a:cubicBezTo>
                <a:lnTo>
                  <a:pt x="1181078" y="2546009"/>
                </a:lnTo>
                <a:lnTo>
                  <a:pt x="1181078" y="2547223"/>
                </a:lnTo>
                <a:cubicBezTo>
                  <a:pt x="1181078" y="2548662"/>
                  <a:pt x="1179999" y="2549381"/>
                  <a:pt x="1177841" y="2549381"/>
                </a:cubicBezTo>
                <a:lnTo>
                  <a:pt x="1177841" y="2553967"/>
                </a:lnTo>
                <a:lnTo>
                  <a:pt x="1176762" y="2557204"/>
                </a:lnTo>
                <a:lnTo>
                  <a:pt x="1178920" y="2576356"/>
                </a:lnTo>
                <a:cubicBezTo>
                  <a:pt x="1177122" y="2576716"/>
                  <a:pt x="1175278" y="2579323"/>
                  <a:pt x="1173390" y="2584179"/>
                </a:cubicBezTo>
                <a:cubicBezTo>
                  <a:pt x="1175637" y="2587146"/>
                  <a:pt x="1177122" y="2593080"/>
                  <a:pt x="1177841" y="2601982"/>
                </a:cubicBezTo>
                <a:cubicBezTo>
                  <a:pt x="1176402" y="2601982"/>
                  <a:pt x="1175278" y="2605354"/>
                  <a:pt x="1174469" y="2612098"/>
                </a:cubicBezTo>
                <a:lnTo>
                  <a:pt x="1175683" y="2616549"/>
                </a:lnTo>
                <a:lnTo>
                  <a:pt x="1174469" y="2617763"/>
                </a:lnTo>
                <a:lnTo>
                  <a:pt x="1174469" y="2618842"/>
                </a:lnTo>
                <a:cubicBezTo>
                  <a:pt x="1175997" y="2620370"/>
                  <a:pt x="1177482" y="2628957"/>
                  <a:pt x="1178920" y="2644603"/>
                </a:cubicBezTo>
                <a:cubicBezTo>
                  <a:pt x="1178021" y="2648290"/>
                  <a:pt x="1176942" y="2650133"/>
                  <a:pt x="1175683" y="2650133"/>
                </a:cubicBezTo>
                <a:lnTo>
                  <a:pt x="1176762" y="2658090"/>
                </a:lnTo>
                <a:lnTo>
                  <a:pt x="1176762" y="2673736"/>
                </a:lnTo>
                <a:cubicBezTo>
                  <a:pt x="1170108" y="2691630"/>
                  <a:pt x="1164218" y="2700576"/>
                  <a:pt x="1159093" y="2700576"/>
                </a:cubicBezTo>
                <a:lnTo>
                  <a:pt x="1155721" y="2700576"/>
                </a:lnTo>
                <a:lnTo>
                  <a:pt x="1151405" y="2697204"/>
                </a:lnTo>
                <a:lnTo>
                  <a:pt x="1143583" y="2697204"/>
                </a:lnTo>
                <a:lnTo>
                  <a:pt x="1132658" y="2700576"/>
                </a:lnTo>
                <a:lnTo>
                  <a:pt x="1128206" y="2699497"/>
                </a:lnTo>
                <a:lnTo>
                  <a:pt x="1118227" y="2700576"/>
                </a:lnTo>
                <a:lnTo>
                  <a:pt x="1114990" y="2700576"/>
                </a:lnTo>
                <a:cubicBezTo>
                  <a:pt x="1112021" y="2699048"/>
                  <a:pt x="1110538" y="2696800"/>
                  <a:pt x="1110538" y="2693832"/>
                </a:cubicBezTo>
                <a:lnTo>
                  <a:pt x="1112696" y="2688303"/>
                </a:lnTo>
                <a:cubicBezTo>
                  <a:pt x="1112696" y="2678592"/>
                  <a:pt x="1102041" y="2668880"/>
                  <a:pt x="1080731" y="2659169"/>
                </a:cubicBezTo>
                <a:cubicBezTo>
                  <a:pt x="1077043" y="2659169"/>
                  <a:pt x="1075201" y="2658046"/>
                  <a:pt x="1075201" y="2655798"/>
                </a:cubicBezTo>
                <a:lnTo>
                  <a:pt x="1075201" y="2654719"/>
                </a:lnTo>
                <a:cubicBezTo>
                  <a:pt x="1076549" y="2651661"/>
                  <a:pt x="1079157" y="2650133"/>
                  <a:pt x="1083023" y="2650133"/>
                </a:cubicBezTo>
                <a:lnTo>
                  <a:pt x="1095161" y="2650133"/>
                </a:lnTo>
                <a:lnTo>
                  <a:pt x="1097321" y="2647975"/>
                </a:lnTo>
                <a:lnTo>
                  <a:pt x="1102850" y="2649054"/>
                </a:lnTo>
                <a:lnTo>
                  <a:pt x="1121597" y="2649054"/>
                </a:lnTo>
                <a:cubicBezTo>
                  <a:pt x="1124745" y="2649054"/>
                  <a:pt x="1127307" y="2647570"/>
                  <a:pt x="1129285" y="2644603"/>
                </a:cubicBezTo>
                <a:cubicBezTo>
                  <a:pt x="1127307" y="2640647"/>
                  <a:pt x="1125824" y="2632824"/>
                  <a:pt x="1124834" y="2621135"/>
                </a:cubicBezTo>
                <a:lnTo>
                  <a:pt x="1129285" y="2606568"/>
                </a:lnTo>
                <a:lnTo>
                  <a:pt x="1141425" y="2601982"/>
                </a:lnTo>
                <a:cubicBezTo>
                  <a:pt x="1141425" y="2599824"/>
                  <a:pt x="1142143" y="2598745"/>
                  <a:pt x="1143583" y="2598745"/>
                </a:cubicBezTo>
                <a:lnTo>
                  <a:pt x="1145875" y="2598745"/>
                </a:lnTo>
                <a:lnTo>
                  <a:pt x="1150191" y="2599824"/>
                </a:lnTo>
                <a:lnTo>
                  <a:pt x="1153563" y="2598745"/>
                </a:lnTo>
                <a:lnTo>
                  <a:pt x="1153563" y="2596452"/>
                </a:lnTo>
                <a:lnTo>
                  <a:pt x="1142502" y="2596452"/>
                </a:lnTo>
                <a:lnTo>
                  <a:pt x="1144796" y="2594159"/>
                </a:lnTo>
                <a:lnTo>
                  <a:pt x="1145875" y="2594159"/>
                </a:lnTo>
                <a:lnTo>
                  <a:pt x="1151405" y="2595373"/>
                </a:lnTo>
                <a:lnTo>
                  <a:pt x="1151405" y="2593080"/>
                </a:lnTo>
                <a:lnTo>
                  <a:pt x="1145875" y="2592001"/>
                </a:lnTo>
                <a:lnTo>
                  <a:pt x="1143583" y="2592001"/>
                </a:lnTo>
                <a:lnTo>
                  <a:pt x="1139266" y="2598745"/>
                </a:lnTo>
                <a:lnTo>
                  <a:pt x="1140345" y="2599824"/>
                </a:lnTo>
                <a:lnTo>
                  <a:pt x="1138052" y="2599824"/>
                </a:lnTo>
                <a:lnTo>
                  <a:pt x="1136974" y="2598745"/>
                </a:lnTo>
                <a:lnTo>
                  <a:pt x="1135894" y="2598745"/>
                </a:lnTo>
                <a:lnTo>
                  <a:pt x="1129285" y="2603196"/>
                </a:lnTo>
                <a:lnTo>
                  <a:pt x="1127127" y="2600903"/>
                </a:lnTo>
                <a:lnTo>
                  <a:pt x="1127127" y="2599824"/>
                </a:lnTo>
                <a:lnTo>
                  <a:pt x="1129285" y="2596452"/>
                </a:lnTo>
                <a:lnTo>
                  <a:pt x="1126048" y="2590788"/>
                </a:lnTo>
                <a:lnTo>
                  <a:pt x="1126048" y="2588630"/>
                </a:lnTo>
                <a:cubicBezTo>
                  <a:pt x="1130634" y="2581167"/>
                  <a:pt x="1134636" y="2577435"/>
                  <a:pt x="1138052" y="2577435"/>
                </a:cubicBezTo>
                <a:lnTo>
                  <a:pt x="1138052" y="2575142"/>
                </a:lnTo>
                <a:cubicBezTo>
                  <a:pt x="1134995" y="2575142"/>
                  <a:pt x="1131353" y="2577750"/>
                  <a:pt x="1127127" y="2582965"/>
                </a:cubicBezTo>
                <a:lnTo>
                  <a:pt x="1124834" y="2580807"/>
                </a:lnTo>
                <a:lnTo>
                  <a:pt x="1124834" y="2578514"/>
                </a:lnTo>
                <a:cubicBezTo>
                  <a:pt x="1127802" y="2570691"/>
                  <a:pt x="1129285" y="2564712"/>
                  <a:pt x="1129285" y="2560575"/>
                </a:cubicBezTo>
                <a:cubicBezTo>
                  <a:pt x="1128027" y="2554641"/>
                  <a:pt x="1125463" y="2551674"/>
                  <a:pt x="1121597" y="2551674"/>
                </a:cubicBezTo>
                <a:cubicBezTo>
                  <a:pt x="1121597" y="2550505"/>
                  <a:pt x="1117911" y="2549741"/>
                  <a:pt x="1110538" y="2549381"/>
                </a:cubicBezTo>
                <a:cubicBezTo>
                  <a:pt x="1102986" y="2551629"/>
                  <a:pt x="1096376" y="2552753"/>
                  <a:pt x="1090711" y="2552753"/>
                </a:cubicBezTo>
                <a:lnTo>
                  <a:pt x="1083023" y="2550595"/>
                </a:lnTo>
                <a:lnTo>
                  <a:pt x="1071964" y="2551674"/>
                </a:lnTo>
                <a:cubicBezTo>
                  <a:pt x="1070076" y="2551674"/>
                  <a:pt x="1068592" y="2549066"/>
                  <a:pt x="1067513" y="2543851"/>
                </a:cubicBezTo>
                <a:lnTo>
                  <a:pt x="1066434" y="2543851"/>
                </a:lnTo>
                <a:cubicBezTo>
                  <a:pt x="1064995" y="2543851"/>
                  <a:pt x="1064276" y="2545335"/>
                  <a:pt x="1064276" y="2548302"/>
                </a:cubicBezTo>
                <a:lnTo>
                  <a:pt x="1059824" y="2550595"/>
                </a:lnTo>
                <a:cubicBezTo>
                  <a:pt x="1051733" y="2549965"/>
                  <a:pt x="1047686" y="2548437"/>
                  <a:pt x="1047686" y="2546009"/>
                </a:cubicBezTo>
                <a:cubicBezTo>
                  <a:pt x="1050473" y="2543402"/>
                  <a:pt x="1056721" y="2540794"/>
                  <a:pt x="1066434" y="2538186"/>
                </a:cubicBezTo>
                <a:lnTo>
                  <a:pt x="1068592" y="2538186"/>
                </a:lnTo>
                <a:lnTo>
                  <a:pt x="1081810" y="2542772"/>
                </a:lnTo>
                <a:lnTo>
                  <a:pt x="1093948" y="2538186"/>
                </a:lnTo>
                <a:lnTo>
                  <a:pt x="1099479" y="2538186"/>
                </a:lnTo>
                <a:lnTo>
                  <a:pt x="1105009" y="2542772"/>
                </a:lnTo>
                <a:lnTo>
                  <a:pt x="1108380" y="2542772"/>
                </a:lnTo>
                <a:cubicBezTo>
                  <a:pt x="1123755" y="2541783"/>
                  <a:pt x="1131443" y="2537647"/>
                  <a:pt x="1131443" y="2530363"/>
                </a:cubicBezTo>
                <a:cubicBezTo>
                  <a:pt x="1127037" y="2523620"/>
                  <a:pt x="1124834" y="2518405"/>
                  <a:pt x="1124834" y="2514718"/>
                </a:cubicBezTo>
                <a:lnTo>
                  <a:pt x="1124834" y="2501230"/>
                </a:lnTo>
                <a:cubicBezTo>
                  <a:pt x="1124834" y="2497364"/>
                  <a:pt x="1125958" y="2494037"/>
                  <a:pt x="1128206" y="2491249"/>
                </a:cubicBezTo>
                <a:lnTo>
                  <a:pt x="1128206" y="2486664"/>
                </a:lnTo>
                <a:cubicBezTo>
                  <a:pt x="1126319" y="2471018"/>
                  <a:pt x="1124475" y="2463195"/>
                  <a:pt x="1122676" y="2463195"/>
                </a:cubicBezTo>
                <a:lnTo>
                  <a:pt x="1107302" y="2463195"/>
                </a:lnTo>
                <a:lnTo>
                  <a:pt x="1105009" y="2461037"/>
                </a:lnTo>
                <a:lnTo>
                  <a:pt x="1105009" y="2458744"/>
                </a:lnTo>
                <a:lnTo>
                  <a:pt x="1107302" y="2458744"/>
                </a:lnTo>
                <a:lnTo>
                  <a:pt x="1108380" y="2459823"/>
                </a:lnTo>
                <a:lnTo>
                  <a:pt x="1109460" y="2459823"/>
                </a:lnTo>
                <a:lnTo>
                  <a:pt x="1114990" y="2454294"/>
                </a:lnTo>
                <a:lnTo>
                  <a:pt x="1121597" y="2456452"/>
                </a:lnTo>
                <a:lnTo>
                  <a:pt x="1144796" y="2456452"/>
                </a:lnTo>
                <a:lnTo>
                  <a:pt x="1148033" y="2454294"/>
                </a:lnTo>
                <a:lnTo>
                  <a:pt x="1152484" y="2454294"/>
                </a:lnTo>
                <a:lnTo>
                  <a:pt x="1158015" y="2455373"/>
                </a:lnTo>
                <a:lnTo>
                  <a:pt x="1164623" y="2454294"/>
                </a:lnTo>
                <a:cubicBezTo>
                  <a:pt x="1170287" y="2454294"/>
                  <a:pt x="1177256" y="2456901"/>
                  <a:pt x="1185528" y="2462116"/>
                </a:cubicBezTo>
                <a:lnTo>
                  <a:pt x="1196589" y="2454294"/>
                </a:lnTo>
                <a:lnTo>
                  <a:pt x="1197668" y="2455373"/>
                </a:lnTo>
                <a:lnTo>
                  <a:pt x="1198746" y="2455373"/>
                </a:lnTo>
                <a:cubicBezTo>
                  <a:pt x="1209987" y="2447910"/>
                  <a:pt x="1217360" y="2440446"/>
                  <a:pt x="1220867" y="2432983"/>
                </a:cubicBezTo>
                <a:close/>
                <a:moveTo>
                  <a:pt x="7136707" y="2421919"/>
                </a:moveTo>
                <a:lnTo>
                  <a:pt x="7136707" y="2424212"/>
                </a:lnTo>
                <a:lnTo>
                  <a:pt x="7137786" y="2424212"/>
                </a:lnTo>
                <a:lnTo>
                  <a:pt x="7137786" y="2421919"/>
                </a:lnTo>
                <a:close/>
                <a:moveTo>
                  <a:pt x="7250542" y="2420840"/>
                </a:moveTo>
                <a:cubicBezTo>
                  <a:pt x="7250542" y="2423088"/>
                  <a:pt x="7249104" y="2424931"/>
                  <a:pt x="7246226" y="2426370"/>
                </a:cubicBezTo>
                <a:lnTo>
                  <a:pt x="7242854" y="2426370"/>
                </a:lnTo>
                <a:lnTo>
                  <a:pt x="7239617" y="2424212"/>
                </a:lnTo>
                <a:lnTo>
                  <a:pt x="7237459" y="2424212"/>
                </a:lnTo>
                <a:lnTo>
                  <a:pt x="7237459" y="2426370"/>
                </a:lnTo>
                <a:lnTo>
                  <a:pt x="7247305" y="2435137"/>
                </a:lnTo>
                <a:lnTo>
                  <a:pt x="7248384" y="2435137"/>
                </a:lnTo>
                <a:lnTo>
                  <a:pt x="7252835" y="2430686"/>
                </a:lnTo>
                <a:lnTo>
                  <a:pt x="7252835" y="2420840"/>
                </a:lnTo>
                <a:close/>
                <a:moveTo>
                  <a:pt x="7139944" y="2419761"/>
                </a:moveTo>
                <a:lnTo>
                  <a:pt x="7139944" y="2420840"/>
                </a:lnTo>
                <a:lnTo>
                  <a:pt x="7143316" y="2420840"/>
                </a:lnTo>
                <a:lnTo>
                  <a:pt x="7143316" y="2419761"/>
                </a:lnTo>
                <a:close/>
                <a:moveTo>
                  <a:pt x="7124703" y="2419761"/>
                </a:moveTo>
                <a:lnTo>
                  <a:pt x="7115936" y="2421919"/>
                </a:lnTo>
                <a:lnTo>
                  <a:pt x="7115936" y="2422998"/>
                </a:lnTo>
                <a:lnTo>
                  <a:pt x="7120252" y="2427449"/>
                </a:lnTo>
                <a:lnTo>
                  <a:pt x="7125782" y="2427449"/>
                </a:lnTo>
                <a:lnTo>
                  <a:pt x="7125782" y="2421919"/>
                </a:lnTo>
                <a:lnTo>
                  <a:pt x="7124703" y="2420840"/>
                </a:lnTo>
                <a:close/>
                <a:moveTo>
                  <a:pt x="2623177" y="2417728"/>
                </a:moveTo>
                <a:lnTo>
                  <a:pt x="2644756" y="2422044"/>
                </a:lnTo>
                <a:lnTo>
                  <a:pt x="2653254" y="2422044"/>
                </a:lnTo>
                <a:lnTo>
                  <a:pt x="2656490" y="2425281"/>
                </a:lnTo>
                <a:cubicBezTo>
                  <a:pt x="2652624" y="2427439"/>
                  <a:pt x="2648713" y="2428518"/>
                  <a:pt x="2644756" y="2428518"/>
                </a:cubicBezTo>
                <a:cubicBezTo>
                  <a:pt x="2628121" y="2427799"/>
                  <a:pt x="2619535" y="2425641"/>
                  <a:pt x="2618996" y="2422044"/>
                </a:cubicBezTo>
                <a:lnTo>
                  <a:pt x="2618996" y="2420965"/>
                </a:lnTo>
                <a:cubicBezTo>
                  <a:pt x="2618996" y="2419886"/>
                  <a:pt x="2620389" y="2418807"/>
                  <a:pt x="2623177" y="2417728"/>
                </a:cubicBezTo>
                <a:close/>
                <a:moveTo>
                  <a:pt x="2753196" y="2402622"/>
                </a:moveTo>
                <a:lnTo>
                  <a:pt x="2754275" y="2402622"/>
                </a:lnTo>
                <a:cubicBezTo>
                  <a:pt x="2757513" y="2402622"/>
                  <a:pt x="2765020" y="2408017"/>
                  <a:pt x="2776800" y="2418807"/>
                </a:cubicBezTo>
                <a:lnTo>
                  <a:pt x="2778957" y="2425281"/>
                </a:lnTo>
                <a:cubicBezTo>
                  <a:pt x="2776260" y="2427439"/>
                  <a:pt x="2773742" y="2428518"/>
                  <a:pt x="2771405" y="2428518"/>
                </a:cubicBezTo>
                <a:lnTo>
                  <a:pt x="2766145" y="2428518"/>
                </a:lnTo>
                <a:lnTo>
                  <a:pt x="2756433" y="2427439"/>
                </a:lnTo>
                <a:lnTo>
                  <a:pt x="2753196" y="2428518"/>
                </a:lnTo>
                <a:cubicBezTo>
                  <a:pt x="2744565" y="2426360"/>
                  <a:pt x="2740249" y="2424562"/>
                  <a:pt x="2740249" y="2423123"/>
                </a:cubicBezTo>
                <a:lnTo>
                  <a:pt x="2740249" y="2420965"/>
                </a:lnTo>
                <a:lnTo>
                  <a:pt x="2744565" y="2416649"/>
                </a:lnTo>
                <a:lnTo>
                  <a:pt x="2743487" y="2411254"/>
                </a:lnTo>
                <a:close/>
                <a:moveTo>
                  <a:pt x="7119173" y="2402227"/>
                </a:moveTo>
                <a:cubicBezTo>
                  <a:pt x="7116296" y="2403666"/>
                  <a:pt x="7114857" y="2405869"/>
                  <a:pt x="7114857" y="2408836"/>
                </a:cubicBezTo>
                <a:lnTo>
                  <a:pt x="7118094" y="2409915"/>
                </a:lnTo>
                <a:cubicBezTo>
                  <a:pt x="7122501" y="2409196"/>
                  <a:pt x="7124703" y="2408117"/>
                  <a:pt x="7124703" y="2406678"/>
                </a:cubicBezTo>
                <a:lnTo>
                  <a:pt x="7124703" y="2403306"/>
                </a:lnTo>
                <a:close/>
                <a:moveTo>
                  <a:pt x="2253176" y="2388358"/>
                </a:moveTo>
                <a:lnTo>
                  <a:pt x="2255335" y="2390381"/>
                </a:lnTo>
                <a:lnTo>
                  <a:pt x="2255335" y="2388358"/>
                </a:lnTo>
                <a:close/>
                <a:moveTo>
                  <a:pt x="7211158" y="2388065"/>
                </a:moveTo>
                <a:cubicBezTo>
                  <a:pt x="7204235" y="2392381"/>
                  <a:pt x="7197311" y="2394539"/>
                  <a:pt x="7190388" y="2394539"/>
                </a:cubicBezTo>
                <a:lnTo>
                  <a:pt x="7183779" y="2393460"/>
                </a:lnTo>
                <a:lnTo>
                  <a:pt x="7180542" y="2394539"/>
                </a:lnTo>
                <a:lnTo>
                  <a:pt x="7170696" y="2393460"/>
                </a:lnTo>
                <a:lnTo>
                  <a:pt x="7159636" y="2393460"/>
                </a:lnTo>
                <a:lnTo>
                  <a:pt x="7155320" y="2390223"/>
                </a:lnTo>
                <a:lnTo>
                  <a:pt x="7152083" y="2390223"/>
                </a:lnTo>
                <a:lnTo>
                  <a:pt x="7148711" y="2395753"/>
                </a:lnTo>
                <a:lnTo>
                  <a:pt x="7149790" y="2414366"/>
                </a:lnTo>
                <a:cubicBezTo>
                  <a:pt x="7148531" y="2414366"/>
                  <a:pt x="7147452" y="2416164"/>
                  <a:pt x="7146553" y="2419761"/>
                </a:cubicBezTo>
                <a:lnTo>
                  <a:pt x="7149790" y="2420840"/>
                </a:lnTo>
                <a:lnTo>
                  <a:pt x="7156399" y="2418682"/>
                </a:lnTo>
                <a:lnTo>
                  <a:pt x="7157478" y="2418682"/>
                </a:lnTo>
                <a:cubicBezTo>
                  <a:pt x="7159906" y="2418682"/>
                  <a:pt x="7162468" y="2419761"/>
                  <a:pt x="7165166" y="2421919"/>
                </a:cubicBezTo>
                <a:lnTo>
                  <a:pt x="7167324" y="2421919"/>
                </a:lnTo>
                <a:cubicBezTo>
                  <a:pt x="7169212" y="2419941"/>
                  <a:pt x="7174337" y="2418502"/>
                  <a:pt x="7182700" y="2417603"/>
                </a:cubicBezTo>
                <a:lnTo>
                  <a:pt x="7183779" y="2416524"/>
                </a:lnTo>
                <a:lnTo>
                  <a:pt x="7184858" y="2416524"/>
                </a:lnTo>
                <a:lnTo>
                  <a:pt x="7193624" y="2418682"/>
                </a:lnTo>
                <a:lnTo>
                  <a:pt x="7205628" y="2415445"/>
                </a:lnTo>
                <a:cubicBezTo>
                  <a:pt x="7212013" y="2418322"/>
                  <a:pt x="7216778" y="2419761"/>
                  <a:pt x="7219925" y="2419761"/>
                </a:cubicBezTo>
                <a:lnTo>
                  <a:pt x="7223162" y="2417603"/>
                </a:lnTo>
                <a:lnTo>
                  <a:pt x="7222083" y="2409915"/>
                </a:lnTo>
                <a:lnTo>
                  <a:pt x="7222083" y="2395753"/>
                </a:lnTo>
                <a:cubicBezTo>
                  <a:pt x="7222083" y="2394045"/>
                  <a:pt x="7218442" y="2391482"/>
                  <a:pt x="7211158" y="2388065"/>
                </a:cubicBezTo>
                <a:close/>
                <a:moveTo>
                  <a:pt x="2672676" y="2387651"/>
                </a:moveTo>
                <a:lnTo>
                  <a:pt x="2682251" y="2387651"/>
                </a:lnTo>
                <a:cubicBezTo>
                  <a:pt x="2686568" y="2387651"/>
                  <a:pt x="2688725" y="2389090"/>
                  <a:pt x="2688725" y="2391967"/>
                </a:cubicBezTo>
                <a:lnTo>
                  <a:pt x="2693041" y="2388730"/>
                </a:lnTo>
                <a:lnTo>
                  <a:pt x="2695200" y="2388730"/>
                </a:lnTo>
                <a:cubicBezTo>
                  <a:pt x="2701853" y="2391428"/>
                  <a:pt x="2710799" y="2393586"/>
                  <a:pt x="2722041" y="2395204"/>
                </a:cubicBezTo>
                <a:cubicBezTo>
                  <a:pt x="2724917" y="2397183"/>
                  <a:pt x="2726356" y="2399655"/>
                  <a:pt x="2726356" y="2402622"/>
                </a:cubicBezTo>
                <a:cubicBezTo>
                  <a:pt x="2724558" y="2404061"/>
                  <a:pt x="2720961" y="2405140"/>
                  <a:pt x="2715567" y="2405859"/>
                </a:cubicBezTo>
                <a:lnTo>
                  <a:pt x="2715567" y="2412333"/>
                </a:lnTo>
                <a:lnTo>
                  <a:pt x="2714487" y="2413412"/>
                </a:lnTo>
                <a:lnTo>
                  <a:pt x="2714487" y="2414491"/>
                </a:lnTo>
                <a:cubicBezTo>
                  <a:pt x="2722400" y="2417369"/>
                  <a:pt x="2732786" y="2423438"/>
                  <a:pt x="2745643" y="2432700"/>
                </a:cubicBezTo>
                <a:lnTo>
                  <a:pt x="2745643" y="2433779"/>
                </a:lnTo>
                <a:lnTo>
                  <a:pt x="2746722" y="2432700"/>
                </a:lnTo>
                <a:lnTo>
                  <a:pt x="2747801" y="2432700"/>
                </a:lnTo>
                <a:cubicBezTo>
                  <a:pt x="2753555" y="2433958"/>
                  <a:pt x="2756433" y="2435397"/>
                  <a:pt x="2756433" y="2437016"/>
                </a:cubicBezTo>
                <a:lnTo>
                  <a:pt x="2756433" y="2439174"/>
                </a:lnTo>
                <a:cubicBezTo>
                  <a:pt x="2756433" y="2444749"/>
                  <a:pt x="2750723" y="2448705"/>
                  <a:pt x="2739305" y="2451043"/>
                </a:cubicBezTo>
                <a:lnTo>
                  <a:pt x="2725278" y="2469251"/>
                </a:lnTo>
                <a:cubicBezTo>
                  <a:pt x="2725278" y="2470690"/>
                  <a:pt x="2728154" y="2471769"/>
                  <a:pt x="2733910" y="2472488"/>
                </a:cubicBezTo>
                <a:lnTo>
                  <a:pt x="2736067" y="2474646"/>
                </a:lnTo>
                <a:cubicBezTo>
                  <a:pt x="2736067" y="2468891"/>
                  <a:pt x="2738900" y="2465295"/>
                  <a:pt x="2744565" y="2463856"/>
                </a:cubicBezTo>
                <a:cubicBezTo>
                  <a:pt x="2747262" y="2457472"/>
                  <a:pt x="2749780" y="2453920"/>
                  <a:pt x="2752117" y="2453201"/>
                </a:cubicBezTo>
                <a:lnTo>
                  <a:pt x="2756433" y="2453201"/>
                </a:lnTo>
                <a:lnTo>
                  <a:pt x="2760750" y="2457517"/>
                </a:lnTo>
                <a:lnTo>
                  <a:pt x="2761829" y="2456438"/>
                </a:lnTo>
                <a:lnTo>
                  <a:pt x="2765065" y="2456438"/>
                </a:lnTo>
                <a:cubicBezTo>
                  <a:pt x="2770910" y="2456438"/>
                  <a:pt x="2775180" y="2460709"/>
                  <a:pt x="2777878" y="2469251"/>
                </a:cubicBezTo>
                <a:lnTo>
                  <a:pt x="2783274" y="2469251"/>
                </a:lnTo>
                <a:cubicBezTo>
                  <a:pt x="2785432" y="2469970"/>
                  <a:pt x="2786511" y="2472128"/>
                  <a:pt x="2786511" y="2475725"/>
                </a:cubicBezTo>
                <a:cubicBezTo>
                  <a:pt x="2783813" y="2477883"/>
                  <a:pt x="2781295" y="2478962"/>
                  <a:pt x="2778957" y="2478962"/>
                </a:cubicBezTo>
                <a:lnTo>
                  <a:pt x="2775720" y="2478962"/>
                </a:lnTo>
                <a:lnTo>
                  <a:pt x="2769381" y="2476804"/>
                </a:lnTo>
                <a:lnTo>
                  <a:pt x="2769381" y="2475725"/>
                </a:lnTo>
                <a:lnTo>
                  <a:pt x="2763986" y="2476804"/>
                </a:lnTo>
                <a:lnTo>
                  <a:pt x="2757513" y="2476804"/>
                </a:lnTo>
                <a:lnTo>
                  <a:pt x="2748880" y="2474646"/>
                </a:lnTo>
                <a:lnTo>
                  <a:pt x="2744565" y="2475725"/>
                </a:lnTo>
                <a:lnTo>
                  <a:pt x="2744565" y="2477883"/>
                </a:lnTo>
                <a:cubicBezTo>
                  <a:pt x="2744565" y="2478782"/>
                  <a:pt x="2748161" y="2480221"/>
                  <a:pt x="2755354" y="2482199"/>
                </a:cubicBezTo>
                <a:cubicBezTo>
                  <a:pt x="2755714" y="2484177"/>
                  <a:pt x="2761783" y="2488448"/>
                  <a:pt x="2773562" y="2495012"/>
                </a:cubicBezTo>
                <a:lnTo>
                  <a:pt x="2774642" y="2496091"/>
                </a:lnTo>
                <a:lnTo>
                  <a:pt x="2774642" y="2502565"/>
                </a:lnTo>
                <a:cubicBezTo>
                  <a:pt x="2774642" y="2507601"/>
                  <a:pt x="2770731" y="2510838"/>
                  <a:pt x="2762908" y="2512276"/>
                </a:cubicBezTo>
                <a:lnTo>
                  <a:pt x="2762908" y="2513355"/>
                </a:lnTo>
                <a:lnTo>
                  <a:pt x="2768303" y="2519829"/>
                </a:lnTo>
                <a:lnTo>
                  <a:pt x="2768303" y="2526168"/>
                </a:lnTo>
                <a:lnTo>
                  <a:pt x="2763986" y="2530484"/>
                </a:lnTo>
                <a:lnTo>
                  <a:pt x="2766145" y="2534800"/>
                </a:lnTo>
                <a:lnTo>
                  <a:pt x="2763986" y="2549771"/>
                </a:lnTo>
                <a:lnTo>
                  <a:pt x="2768303" y="2562720"/>
                </a:lnTo>
                <a:cubicBezTo>
                  <a:pt x="2765604" y="2568115"/>
                  <a:pt x="2763447" y="2570992"/>
                  <a:pt x="2761829" y="2571352"/>
                </a:cubicBezTo>
                <a:lnTo>
                  <a:pt x="2757513" y="2571352"/>
                </a:lnTo>
                <a:lnTo>
                  <a:pt x="2751038" y="2565957"/>
                </a:lnTo>
                <a:lnTo>
                  <a:pt x="2749959" y="2565957"/>
                </a:lnTo>
                <a:lnTo>
                  <a:pt x="2743487" y="2570273"/>
                </a:lnTo>
                <a:lnTo>
                  <a:pt x="2738226" y="2570273"/>
                </a:lnTo>
                <a:lnTo>
                  <a:pt x="2739305" y="2574589"/>
                </a:lnTo>
                <a:lnTo>
                  <a:pt x="2738226" y="2584165"/>
                </a:lnTo>
                <a:lnTo>
                  <a:pt x="2742407" y="2604666"/>
                </a:lnTo>
                <a:lnTo>
                  <a:pt x="2741327" y="2613163"/>
                </a:lnTo>
                <a:lnTo>
                  <a:pt x="2742407" y="2614242"/>
                </a:lnTo>
                <a:lnTo>
                  <a:pt x="2744565" y="2614242"/>
                </a:lnTo>
                <a:cubicBezTo>
                  <a:pt x="2746722" y="2614242"/>
                  <a:pt x="2747801" y="2612129"/>
                  <a:pt x="2747801" y="2607903"/>
                </a:cubicBezTo>
                <a:cubicBezTo>
                  <a:pt x="2754275" y="2602868"/>
                  <a:pt x="2758951" y="2600350"/>
                  <a:pt x="2761829" y="2600350"/>
                </a:cubicBezTo>
                <a:lnTo>
                  <a:pt x="2761829" y="2594955"/>
                </a:lnTo>
                <a:cubicBezTo>
                  <a:pt x="2765785" y="2578500"/>
                  <a:pt x="2768617" y="2570273"/>
                  <a:pt x="2770326" y="2570273"/>
                </a:cubicBezTo>
                <a:lnTo>
                  <a:pt x="2771405" y="2570273"/>
                </a:lnTo>
                <a:cubicBezTo>
                  <a:pt x="2773382" y="2570273"/>
                  <a:pt x="2774821" y="2573824"/>
                  <a:pt x="2775720" y="2580928"/>
                </a:cubicBezTo>
                <a:lnTo>
                  <a:pt x="2775720" y="2584165"/>
                </a:lnTo>
                <a:lnTo>
                  <a:pt x="2774642" y="2596034"/>
                </a:lnTo>
                <a:lnTo>
                  <a:pt x="2783274" y="2612084"/>
                </a:lnTo>
                <a:lnTo>
                  <a:pt x="2783274" y="2622874"/>
                </a:lnTo>
                <a:lnTo>
                  <a:pt x="2784353" y="2627190"/>
                </a:lnTo>
                <a:cubicBezTo>
                  <a:pt x="2784353" y="2638969"/>
                  <a:pt x="2772888" y="2647197"/>
                  <a:pt x="2749959" y="2651872"/>
                </a:cubicBezTo>
                <a:lnTo>
                  <a:pt x="2746722" y="2649714"/>
                </a:lnTo>
                <a:lnTo>
                  <a:pt x="2744565" y="2649714"/>
                </a:lnTo>
                <a:lnTo>
                  <a:pt x="2740249" y="2651872"/>
                </a:lnTo>
                <a:lnTo>
                  <a:pt x="2733910" y="2650793"/>
                </a:lnTo>
                <a:lnTo>
                  <a:pt x="2729594" y="2651872"/>
                </a:lnTo>
                <a:cubicBezTo>
                  <a:pt x="2713137" y="2649714"/>
                  <a:pt x="2704912" y="2647916"/>
                  <a:pt x="2704912" y="2646477"/>
                </a:cubicBezTo>
                <a:cubicBezTo>
                  <a:pt x="2698436" y="2635957"/>
                  <a:pt x="2695200" y="2627730"/>
                  <a:pt x="2695200" y="2621795"/>
                </a:cubicBezTo>
                <a:cubicBezTo>
                  <a:pt x="2694121" y="2621795"/>
                  <a:pt x="2693401" y="2618198"/>
                  <a:pt x="2693041" y="2611005"/>
                </a:cubicBezTo>
                <a:lnTo>
                  <a:pt x="2694121" y="2611005"/>
                </a:lnTo>
                <a:lnTo>
                  <a:pt x="2693041" y="2609926"/>
                </a:lnTo>
                <a:lnTo>
                  <a:pt x="2693041" y="2604666"/>
                </a:lnTo>
                <a:lnTo>
                  <a:pt x="2695200" y="2601429"/>
                </a:lnTo>
                <a:lnTo>
                  <a:pt x="2695200" y="2593876"/>
                </a:lnTo>
                <a:lnTo>
                  <a:pt x="2697358" y="2575668"/>
                </a:lnTo>
                <a:cubicBezTo>
                  <a:pt x="2694481" y="2570812"/>
                  <a:pt x="2693041" y="2566856"/>
                  <a:pt x="2693041" y="2563799"/>
                </a:cubicBezTo>
                <a:lnTo>
                  <a:pt x="2686568" y="2563799"/>
                </a:lnTo>
                <a:lnTo>
                  <a:pt x="2681173" y="2564878"/>
                </a:lnTo>
                <a:lnTo>
                  <a:pt x="2674834" y="2563799"/>
                </a:lnTo>
                <a:lnTo>
                  <a:pt x="2670517" y="2563799"/>
                </a:lnTo>
                <a:cubicBezTo>
                  <a:pt x="2672855" y="2566496"/>
                  <a:pt x="2679644" y="2570093"/>
                  <a:pt x="2690883" y="2574589"/>
                </a:cubicBezTo>
                <a:lnTo>
                  <a:pt x="2690883" y="2576747"/>
                </a:lnTo>
                <a:cubicBezTo>
                  <a:pt x="2684410" y="2582052"/>
                  <a:pt x="2681173" y="2587402"/>
                  <a:pt x="2681173" y="2592797"/>
                </a:cubicBezTo>
                <a:lnTo>
                  <a:pt x="2676993" y="2598192"/>
                </a:lnTo>
                <a:lnTo>
                  <a:pt x="2678071" y="2599271"/>
                </a:lnTo>
                <a:lnTo>
                  <a:pt x="2678071" y="2600350"/>
                </a:lnTo>
                <a:cubicBezTo>
                  <a:pt x="2678071" y="2603947"/>
                  <a:pt x="2675554" y="2606464"/>
                  <a:pt x="2670517" y="2607903"/>
                </a:cubicBezTo>
                <a:cubicBezTo>
                  <a:pt x="2670517" y="2621480"/>
                  <a:pt x="2667639" y="2628269"/>
                  <a:pt x="2661886" y="2628269"/>
                </a:cubicBezTo>
                <a:lnTo>
                  <a:pt x="2660808" y="2627190"/>
                </a:lnTo>
                <a:lnTo>
                  <a:pt x="2659727" y="2627190"/>
                </a:lnTo>
                <a:cubicBezTo>
                  <a:pt x="2645970" y="2636452"/>
                  <a:pt x="2635585" y="2641082"/>
                  <a:pt x="2628571" y="2641082"/>
                </a:cubicBezTo>
                <a:cubicBezTo>
                  <a:pt x="2628571" y="2644679"/>
                  <a:pt x="2621782" y="2648635"/>
                  <a:pt x="2608205" y="2652951"/>
                </a:cubicBezTo>
                <a:lnTo>
                  <a:pt x="2587838" y="2652951"/>
                </a:lnTo>
                <a:cubicBezTo>
                  <a:pt x="2586400" y="2652951"/>
                  <a:pt x="2585681" y="2651872"/>
                  <a:pt x="2585681" y="2649714"/>
                </a:cubicBezTo>
                <a:cubicBezTo>
                  <a:pt x="2581365" y="2649714"/>
                  <a:pt x="2579207" y="2648995"/>
                  <a:pt x="2579207" y="2647556"/>
                </a:cubicBezTo>
                <a:cubicBezTo>
                  <a:pt x="2583343" y="2644319"/>
                  <a:pt x="2587658" y="2642521"/>
                  <a:pt x="2592155" y="2642161"/>
                </a:cubicBezTo>
                <a:cubicBezTo>
                  <a:pt x="2592155" y="2637036"/>
                  <a:pt x="2598584" y="2633844"/>
                  <a:pt x="2611443" y="2632585"/>
                </a:cubicBezTo>
                <a:lnTo>
                  <a:pt x="2623177" y="2617479"/>
                </a:lnTo>
                <a:lnTo>
                  <a:pt x="2636125" y="2587402"/>
                </a:lnTo>
                <a:lnTo>
                  <a:pt x="2633966" y="2580928"/>
                </a:lnTo>
                <a:lnTo>
                  <a:pt x="2636125" y="2575668"/>
                </a:lnTo>
                <a:lnTo>
                  <a:pt x="2635044" y="2574589"/>
                </a:lnTo>
                <a:lnTo>
                  <a:pt x="2633966" y="2574589"/>
                </a:lnTo>
                <a:lnTo>
                  <a:pt x="2623177" y="2575668"/>
                </a:lnTo>
                <a:lnTo>
                  <a:pt x="2623177" y="2574589"/>
                </a:lnTo>
                <a:lnTo>
                  <a:pt x="2625335" y="2569194"/>
                </a:lnTo>
                <a:cubicBezTo>
                  <a:pt x="2623895" y="2569194"/>
                  <a:pt x="2622861" y="2565237"/>
                  <a:pt x="2622232" y="2557325"/>
                </a:cubicBezTo>
                <a:lnTo>
                  <a:pt x="2627852" y="2557325"/>
                </a:lnTo>
                <a:lnTo>
                  <a:pt x="2624255" y="2556246"/>
                </a:lnTo>
                <a:lnTo>
                  <a:pt x="2624255" y="2554088"/>
                </a:lnTo>
                <a:lnTo>
                  <a:pt x="2627494" y="2554088"/>
                </a:lnTo>
                <a:lnTo>
                  <a:pt x="2627494" y="2553008"/>
                </a:lnTo>
                <a:cubicBezTo>
                  <a:pt x="2623986" y="2553008"/>
                  <a:pt x="2622232" y="2551929"/>
                  <a:pt x="2622232" y="2549771"/>
                </a:cubicBezTo>
                <a:lnTo>
                  <a:pt x="2622232" y="2542353"/>
                </a:lnTo>
                <a:lnTo>
                  <a:pt x="2623177" y="2526168"/>
                </a:lnTo>
                <a:lnTo>
                  <a:pt x="2622232" y="2517671"/>
                </a:lnTo>
                <a:lnTo>
                  <a:pt x="2623177" y="2516592"/>
                </a:lnTo>
                <a:lnTo>
                  <a:pt x="2623177" y="2515513"/>
                </a:lnTo>
                <a:lnTo>
                  <a:pt x="2620075" y="2507960"/>
                </a:lnTo>
                <a:cubicBezTo>
                  <a:pt x="2620075" y="2505083"/>
                  <a:pt x="2622187" y="2503644"/>
                  <a:pt x="2626414" y="2503644"/>
                </a:cubicBezTo>
                <a:lnTo>
                  <a:pt x="2626414" y="2501486"/>
                </a:lnTo>
                <a:cubicBezTo>
                  <a:pt x="2622007" y="2494383"/>
                  <a:pt x="2619175" y="2490831"/>
                  <a:pt x="2617916" y="2490831"/>
                </a:cubicBezTo>
                <a:lnTo>
                  <a:pt x="2598494" y="2492854"/>
                </a:lnTo>
                <a:lnTo>
                  <a:pt x="2594178" y="2492854"/>
                </a:lnTo>
                <a:lnTo>
                  <a:pt x="2593099" y="2493933"/>
                </a:lnTo>
                <a:lnTo>
                  <a:pt x="2592155" y="2493933"/>
                </a:lnTo>
                <a:lnTo>
                  <a:pt x="2593099" y="2509039"/>
                </a:lnTo>
                <a:lnTo>
                  <a:pt x="2589997" y="2533721"/>
                </a:lnTo>
                <a:lnTo>
                  <a:pt x="2591076" y="2534800"/>
                </a:lnTo>
                <a:lnTo>
                  <a:pt x="2591076" y="2535879"/>
                </a:lnTo>
                <a:lnTo>
                  <a:pt x="2588918" y="2557325"/>
                </a:lnTo>
                <a:cubicBezTo>
                  <a:pt x="2589636" y="2563799"/>
                  <a:pt x="2590718" y="2567036"/>
                  <a:pt x="2592155" y="2567036"/>
                </a:cubicBezTo>
                <a:cubicBezTo>
                  <a:pt x="2592155" y="2563978"/>
                  <a:pt x="2599662" y="2561461"/>
                  <a:pt x="2614679" y="2559483"/>
                </a:cubicBezTo>
                <a:lnTo>
                  <a:pt x="2616838" y="2562720"/>
                </a:lnTo>
                <a:cubicBezTo>
                  <a:pt x="2616838" y="2573779"/>
                  <a:pt x="2609644" y="2582007"/>
                  <a:pt x="2595258" y="2587402"/>
                </a:cubicBezTo>
                <a:lnTo>
                  <a:pt x="2575970" y="2604666"/>
                </a:lnTo>
                <a:cubicBezTo>
                  <a:pt x="2570576" y="2604666"/>
                  <a:pt x="2560909" y="2612534"/>
                  <a:pt x="2546972" y="2628269"/>
                </a:cubicBezTo>
                <a:lnTo>
                  <a:pt x="2539419" y="2635822"/>
                </a:lnTo>
                <a:lnTo>
                  <a:pt x="2537261" y="2635822"/>
                </a:lnTo>
                <a:cubicBezTo>
                  <a:pt x="2533215" y="2635822"/>
                  <a:pt x="2529663" y="2629708"/>
                  <a:pt x="2526605" y="2617479"/>
                </a:cubicBezTo>
                <a:lnTo>
                  <a:pt x="2527684" y="2612084"/>
                </a:lnTo>
                <a:cubicBezTo>
                  <a:pt x="2523369" y="2610286"/>
                  <a:pt x="2520491" y="2600979"/>
                  <a:pt x="2519053" y="2584165"/>
                </a:cubicBezTo>
                <a:lnTo>
                  <a:pt x="2519053" y="2580928"/>
                </a:lnTo>
                <a:lnTo>
                  <a:pt x="2521210" y="2578905"/>
                </a:lnTo>
                <a:lnTo>
                  <a:pt x="2526605" y="2578905"/>
                </a:lnTo>
                <a:lnTo>
                  <a:pt x="2541577" y="2582007"/>
                </a:lnTo>
                <a:lnTo>
                  <a:pt x="2542656" y="2582007"/>
                </a:lnTo>
                <a:cubicBezTo>
                  <a:pt x="2549130" y="2582007"/>
                  <a:pt x="2552367" y="2580253"/>
                  <a:pt x="2552367" y="2576747"/>
                </a:cubicBezTo>
                <a:cubicBezTo>
                  <a:pt x="2548051" y="2571172"/>
                  <a:pt x="2545893" y="2567215"/>
                  <a:pt x="2545893" y="2564878"/>
                </a:cubicBezTo>
                <a:lnTo>
                  <a:pt x="2545893" y="2555167"/>
                </a:lnTo>
                <a:lnTo>
                  <a:pt x="2549130" y="2550850"/>
                </a:lnTo>
                <a:lnTo>
                  <a:pt x="2549130" y="2547748"/>
                </a:lnTo>
                <a:cubicBezTo>
                  <a:pt x="2546252" y="2538577"/>
                  <a:pt x="2544814" y="2531743"/>
                  <a:pt x="2544814" y="2527247"/>
                </a:cubicBezTo>
                <a:lnTo>
                  <a:pt x="2549130" y="2509039"/>
                </a:lnTo>
                <a:lnTo>
                  <a:pt x="2549130" y="2507960"/>
                </a:lnTo>
                <a:cubicBezTo>
                  <a:pt x="2546972" y="2506162"/>
                  <a:pt x="2545532" y="2501486"/>
                  <a:pt x="2544814" y="2493933"/>
                </a:cubicBezTo>
                <a:cubicBezTo>
                  <a:pt x="2529079" y="2493214"/>
                  <a:pt x="2521210" y="2491101"/>
                  <a:pt x="2521210" y="2487594"/>
                </a:cubicBezTo>
                <a:lnTo>
                  <a:pt x="2524447" y="2482199"/>
                </a:lnTo>
                <a:lnTo>
                  <a:pt x="2535103" y="2483278"/>
                </a:lnTo>
                <a:lnTo>
                  <a:pt x="2548051" y="2483278"/>
                </a:lnTo>
                <a:lnTo>
                  <a:pt x="2545893" y="2473567"/>
                </a:lnTo>
                <a:lnTo>
                  <a:pt x="2545893" y="2466014"/>
                </a:lnTo>
                <a:lnTo>
                  <a:pt x="2554525" y="2460754"/>
                </a:lnTo>
                <a:lnTo>
                  <a:pt x="2554525" y="2459675"/>
                </a:lnTo>
                <a:lnTo>
                  <a:pt x="2553445" y="2458596"/>
                </a:lnTo>
                <a:lnTo>
                  <a:pt x="2553445" y="2457517"/>
                </a:lnTo>
                <a:lnTo>
                  <a:pt x="2548051" y="2458596"/>
                </a:lnTo>
                <a:lnTo>
                  <a:pt x="2545893" y="2456438"/>
                </a:lnTo>
                <a:lnTo>
                  <a:pt x="2545893" y="2448885"/>
                </a:lnTo>
                <a:lnTo>
                  <a:pt x="2549130" y="2438095"/>
                </a:lnTo>
                <a:lnTo>
                  <a:pt x="2546972" y="2430676"/>
                </a:lnTo>
                <a:cubicBezTo>
                  <a:pt x="2546972" y="2428698"/>
                  <a:pt x="2549130" y="2425461"/>
                  <a:pt x="2553445" y="2420965"/>
                </a:cubicBezTo>
                <a:lnTo>
                  <a:pt x="2553445" y="2418807"/>
                </a:lnTo>
                <a:cubicBezTo>
                  <a:pt x="2548410" y="2418807"/>
                  <a:pt x="2545893" y="2417728"/>
                  <a:pt x="2545893" y="2415570"/>
                </a:cubicBezTo>
                <a:lnTo>
                  <a:pt x="2545893" y="2405859"/>
                </a:lnTo>
                <a:cubicBezTo>
                  <a:pt x="2545893" y="2404780"/>
                  <a:pt x="2547331" y="2403701"/>
                  <a:pt x="2550209" y="2402622"/>
                </a:cubicBezTo>
                <a:lnTo>
                  <a:pt x="2578128" y="2409096"/>
                </a:lnTo>
                <a:lnTo>
                  <a:pt x="2579207" y="2409096"/>
                </a:lnTo>
                <a:lnTo>
                  <a:pt x="2583523" y="2405859"/>
                </a:lnTo>
                <a:cubicBezTo>
                  <a:pt x="2594223" y="2405859"/>
                  <a:pt x="2599573" y="2408017"/>
                  <a:pt x="2599573" y="2412333"/>
                </a:cubicBezTo>
                <a:lnTo>
                  <a:pt x="2599573" y="2415570"/>
                </a:lnTo>
                <a:cubicBezTo>
                  <a:pt x="2593908" y="2423663"/>
                  <a:pt x="2591076" y="2429373"/>
                  <a:pt x="2591076" y="2432700"/>
                </a:cubicBezTo>
                <a:lnTo>
                  <a:pt x="2594178" y="2438095"/>
                </a:lnTo>
                <a:lnTo>
                  <a:pt x="2594178" y="2441332"/>
                </a:lnTo>
                <a:lnTo>
                  <a:pt x="2592155" y="2444569"/>
                </a:lnTo>
                <a:lnTo>
                  <a:pt x="2592155" y="2461698"/>
                </a:lnTo>
                <a:lnTo>
                  <a:pt x="2593099" y="2469251"/>
                </a:lnTo>
                <a:lnTo>
                  <a:pt x="2594178" y="2469251"/>
                </a:lnTo>
                <a:cubicBezTo>
                  <a:pt x="2595616" y="2469251"/>
                  <a:pt x="2596336" y="2468172"/>
                  <a:pt x="2596336" y="2466014"/>
                </a:cubicBezTo>
                <a:lnTo>
                  <a:pt x="2597415" y="2464935"/>
                </a:lnTo>
                <a:lnTo>
                  <a:pt x="2602810" y="2464935"/>
                </a:lnTo>
                <a:lnTo>
                  <a:pt x="2610363" y="2471409"/>
                </a:lnTo>
                <a:lnTo>
                  <a:pt x="2616838" y="2470330"/>
                </a:lnTo>
                <a:lnTo>
                  <a:pt x="2623177" y="2473567"/>
                </a:lnTo>
                <a:lnTo>
                  <a:pt x="2630731" y="2469251"/>
                </a:lnTo>
                <a:lnTo>
                  <a:pt x="2636125" y="2471409"/>
                </a:lnTo>
                <a:lnTo>
                  <a:pt x="2641520" y="2467093"/>
                </a:lnTo>
                <a:lnTo>
                  <a:pt x="2643677" y="2467093"/>
                </a:lnTo>
                <a:cubicBezTo>
                  <a:pt x="2645835" y="2467093"/>
                  <a:pt x="2647274" y="2469970"/>
                  <a:pt x="2647993" y="2475725"/>
                </a:cubicBezTo>
                <a:cubicBezTo>
                  <a:pt x="2640799" y="2477523"/>
                  <a:pt x="2637204" y="2478962"/>
                  <a:pt x="2637204" y="2480041"/>
                </a:cubicBezTo>
                <a:cubicBezTo>
                  <a:pt x="2639541" y="2482918"/>
                  <a:pt x="2647049" y="2486155"/>
                  <a:pt x="2659727" y="2489752"/>
                </a:cubicBezTo>
                <a:lnTo>
                  <a:pt x="2665123" y="2492854"/>
                </a:lnTo>
                <a:lnTo>
                  <a:pt x="2674834" y="2491775"/>
                </a:lnTo>
                <a:lnTo>
                  <a:pt x="2676993" y="2491775"/>
                </a:lnTo>
                <a:lnTo>
                  <a:pt x="2680230" y="2493933"/>
                </a:lnTo>
                <a:lnTo>
                  <a:pt x="2693041" y="2493933"/>
                </a:lnTo>
                <a:cubicBezTo>
                  <a:pt x="2696998" y="2493933"/>
                  <a:pt x="2699515" y="2495372"/>
                  <a:pt x="2700594" y="2498249"/>
                </a:cubicBezTo>
                <a:lnTo>
                  <a:pt x="2697358" y="2501486"/>
                </a:lnTo>
                <a:lnTo>
                  <a:pt x="2693041" y="2501486"/>
                </a:lnTo>
                <a:lnTo>
                  <a:pt x="2688725" y="2500407"/>
                </a:lnTo>
                <a:lnTo>
                  <a:pt x="2684410" y="2501486"/>
                </a:lnTo>
                <a:lnTo>
                  <a:pt x="2683332" y="2500407"/>
                </a:lnTo>
                <a:lnTo>
                  <a:pt x="2682251" y="2501486"/>
                </a:lnTo>
                <a:lnTo>
                  <a:pt x="2681173" y="2501486"/>
                </a:lnTo>
                <a:lnTo>
                  <a:pt x="2668360" y="2499328"/>
                </a:lnTo>
                <a:lnTo>
                  <a:pt x="2666202" y="2503644"/>
                </a:lnTo>
                <a:lnTo>
                  <a:pt x="2667281" y="2512276"/>
                </a:lnTo>
                <a:lnTo>
                  <a:pt x="2664045" y="2520773"/>
                </a:lnTo>
                <a:cubicBezTo>
                  <a:pt x="2665123" y="2524370"/>
                  <a:pt x="2667639" y="2526168"/>
                  <a:pt x="2671598" y="2526168"/>
                </a:cubicBezTo>
                <a:lnTo>
                  <a:pt x="2681173" y="2520773"/>
                </a:lnTo>
                <a:lnTo>
                  <a:pt x="2710307" y="2520773"/>
                </a:lnTo>
                <a:lnTo>
                  <a:pt x="2718804" y="2522931"/>
                </a:lnTo>
                <a:cubicBezTo>
                  <a:pt x="2720961" y="2519065"/>
                  <a:pt x="2722041" y="2515154"/>
                  <a:pt x="2722041" y="2511197"/>
                </a:cubicBezTo>
                <a:cubicBezTo>
                  <a:pt x="2719882" y="2510478"/>
                  <a:pt x="2718804" y="2508320"/>
                  <a:pt x="2718804" y="2504723"/>
                </a:cubicBezTo>
                <a:lnTo>
                  <a:pt x="2718804" y="2501486"/>
                </a:lnTo>
                <a:lnTo>
                  <a:pt x="2711251" y="2501486"/>
                </a:lnTo>
                <a:cubicBezTo>
                  <a:pt x="2707564" y="2501486"/>
                  <a:pt x="2705450" y="2500407"/>
                  <a:pt x="2704912" y="2498249"/>
                </a:cubicBezTo>
                <a:cubicBezTo>
                  <a:pt x="2704912" y="2496091"/>
                  <a:pt x="2707383" y="2495012"/>
                  <a:pt x="2712329" y="2495012"/>
                </a:cubicBezTo>
                <a:cubicBezTo>
                  <a:pt x="2722580" y="2490247"/>
                  <a:pt x="2729054" y="2485616"/>
                  <a:pt x="2731752" y="2481120"/>
                </a:cubicBezTo>
                <a:lnTo>
                  <a:pt x="2731752" y="2477883"/>
                </a:lnTo>
                <a:lnTo>
                  <a:pt x="2725278" y="2478962"/>
                </a:lnTo>
                <a:lnTo>
                  <a:pt x="2716645" y="2475725"/>
                </a:lnTo>
                <a:lnTo>
                  <a:pt x="2710307" y="2477883"/>
                </a:lnTo>
                <a:lnTo>
                  <a:pt x="2695200" y="2477883"/>
                </a:lnTo>
                <a:lnTo>
                  <a:pt x="2690883" y="2476804"/>
                </a:lnTo>
                <a:lnTo>
                  <a:pt x="2689805" y="2477883"/>
                </a:lnTo>
                <a:lnTo>
                  <a:pt x="2688725" y="2477883"/>
                </a:lnTo>
                <a:cubicBezTo>
                  <a:pt x="2679464" y="2477883"/>
                  <a:pt x="2674834" y="2476444"/>
                  <a:pt x="2674834" y="2473567"/>
                </a:cubicBezTo>
                <a:lnTo>
                  <a:pt x="2661886" y="2476804"/>
                </a:lnTo>
                <a:lnTo>
                  <a:pt x="2657569" y="2476804"/>
                </a:lnTo>
                <a:cubicBezTo>
                  <a:pt x="2654873" y="2476804"/>
                  <a:pt x="2652039" y="2468217"/>
                  <a:pt x="2649072" y="2451043"/>
                </a:cubicBezTo>
                <a:lnTo>
                  <a:pt x="2640440" y="2433779"/>
                </a:lnTo>
                <a:lnTo>
                  <a:pt x="2642598" y="2431755"/>
                </a:lnTo>
                <a:lnTo>
                  <a:pt x="2644756" y="2431755"/>
                </a:lnTo>
                <a:lnTo>
                  <a:pt x="2653254" y="2433779"/>
                </a:lnTo>
                <a:lnTo>
                  <a:pt x="2656490" y="2431755"/>
                </a:lnTo>
                <a:lnTo>
                  <a:pt x="2661886" y="2431755"/>
                </a:lnTo>
                <a:cubicBezTo>
                  <a:pt x="2663324" y="2433104"/>
                  <a:pt x="2666562" y="2433779"/>
                  <a:pt x="2671598" y="2433779"/>
                </a:cubicBezTo>
                <a:cubicBezTo>
                  <a:pt x="2681577" y="2440972"/>
                  <a:pt x="2686568" y="2447086"/>
                  <a:pt x="2686568" y="2452122"/>
                </a:cubicBezTo>
                <a:lnTo>
                  <a:pt x="2686568" y="2454280"/>
                </a:lnTo>
                <a:lnTo>
                  <a:pt x="2684410" y="2456438"/>
                </a:lnTo>
                <a:lnTo>
                  <a:pt x="2688725" y="2464935"/>
                </a:lnTo>
                <a:lnTo>
                  <a:pt x="2687646" y="2469251"/>
                </a:lnTo>
                <a:lnTo>
                  <a:pt x="2695200" y="2469251"/>
                </a:lnTo>
                <a:lnTo>
                  <a:pt x="2700594" y="2470330"/>
                </a:lnTo>
                <a:lnTo>
                  <a:pt x="2709226" y="2439174"/>
                </a:lnTo>
                <a:lnTo>
                  <a:pt x="2708148" y="2434858"/>
                </a:lnTo>
                <a:lnTo>
                  <a:pt x="2708148" y="2433779"/>
                </a:lnTo>
                <a:lnTo>
                  <a:pt x="2715567" y="2428518"/>
                </a:lnTo>
                <a:cubicBezTo>
                  <a:pt x="2715567" y="2426360"/>
                  <a:pt x="2714127" y="2425281"/>
                  <a:pt x="2711251" y="2425281"/>
                </a:cubicBezTo>
                <a:lnTo>
                  <a:pt x="2711251" y="2424202"/>
                </a:lnTo>
                <a:cubicBezTo>
                  <a:pt x="2709181" y="2424202"/>
                  <a:pt x="2708148" y="2425281"/>
                  <a:pt x="2708148" y="2427439"/>
                </a:cubicBezTo>
                <a:lnTo>
                  <a:pt x="2707069" y="2428518"/>
                </a:lnTo>
                <a:lnTo>
                  <a:pt x="2702753" y="2428518"/>
                </a:lnTo>
                <a:cubicBezTo>
                  <a:pt x="2701314" y="2428518"/>
                  <a:pt x="2700594" y="2427080"/>
                  <a:pt x="2700594" y="2424202"/>
                </a:cubicBezTo>
                <a:lnTo>
                  <a:pt x="2697358" y="2424202"/>
                </a:lnTo>
                <a:cubicBezTo>
                  <a:pt x="2695919" y="2424202"/>
                  <a:pt x="2695200" y="2425281"/>
                  <a:pt x="2695200" y="2427439"/>
                </a:cubicBezTo>
                <a:lnTo>
                  <a:pt x="2694121" y="2428518"/>
                </a:lnTo>
                <a:lnTo>
                  <a:pt x="2687646" y="2428518"/>
                </a:lnTo>
                <a:cubicBezTo>
                  <a:pt x="2684590" y="2425641"/>
                  <a:pt x="2681757" y="2424202"/>
                  <a:pt x="2679150" y="2424202"/>
                </a:cubicBezTo>
                <a:cubicBezTo>
                  <a:pt x="2674294" y="2427080"/>
                  <a:pt x="2669978" y="2428518"/>
                  <a:pt x="2666202" y="2428518"/>
                </a:cubicBezTo>
                <a:lnTo>
                  <a:pt x="2662964" y="2428518"/>
                </a:lnTo>
                <a:lnTo>
                  <a:pt x="2660808" y="2426360"/>
                </a:lnTo>
                <a:lnTo>
                  <a:pt x="2660808" y="2424202"/>
                </a:lnTo>
                <a:lnTo>
                  <a:pt x="2670517" y="2419886"/>
                </a:lnTo>
                <a:lnTo>
                  <a:pt x="2669439" y="2409096"/>
                </a:lnTo>
                <a:cubicBezTo>
                  <a:pt x="2669439" y="2394800"/>
                  <a:pt x="2670517" y="2387651"/>
                  <a:pt x="2672676" y="2387651"/>
                </a:cubicBezTo>
                <a:close/>
                <a:moveTo>
                  <a:pt x="7252835" y="2380377"/>
                </a:moveTo>
                <a:cubicBezTo>
                  <a:pt x="7250587" y="2380377"/>
                  <a:pt x="7248384" y="2382580"/>
                  <a:pt x="7246226" y="2386986"/>
                </a:cubicBezTo>
                <a:lnTo>
                  <a:pt x="7249463" y="2389144"/>
                </a:lnTo>
                <a:lnTo>
                  <a:pt x="7250542" y="2389144"/>
                </a:lnTo>
                <a:cubicBezTo>
                  <a:pt x="7254229" y="2389144"/>
                  <a:pt x="7256432" y="2387661"/>
                  <a:pt x="7257151" y="2384693"/>
                </a:cubicBezTo>
                <a:cubicBezTo>
                  <a:pt x="7256612" y="2382535"/>
                  <a:pt x="7255173" y="2381097"/>
                  <a:pt x="7252835" y="2380377"/>
                </a:cubicBezTo>
                <a:close/>
                <a:moveTo>
                  <a:pt x="7584936" y="2378647"/>
                </a:moveTo>
                <a:lnTo>
                  <a:pt x="7584936" y="2380805"/>
                </a:lnTo>
                <a:lnTo>
                  <a:pt x="7588172" y="2380805"/>
                </a:lnTo>
                <a:lnTo>
                  <a:pt x="7588172" y="2378647"/>
                </a:lnTo>
                <a:close/>
                <a:moveTo>
                  <a:pt x="4070211" y="2378647"/>
                </a:moveTo>
                <a:lnTo>
                  <a:pt x="4070211" y="2380805"/>
                </a:lnTo>
                <a:lnTo>
                  <a:pt x="4073448" y="2380805"/>
                </a:lnTo>
                <a:lnTo>
                  <a:pt x="4073448" y="2378647"/>
                </a:lnTo>
                <a:close/>
                <a:moveTo>
                  <a:pt x="1601876" y="2378243"/>
                </a:moveTo>
                <a:lnTo>
                  <a:pt x="1601876" y="2379322"/>
                </a:lnTo>
                <a:lnTo>
                  <a:pt x="1604034" y="2379322"/>
                </a:lnTo>
                <a:lnTo>
                  <a:pt x="1604034" y="2378243"/>
                </a:lnTo>
                <a:close/>
                <a:moveTo>
                  <a:pt x="7238538" y="2377140"/>
                </a:moveTo>
                <a:lnTo>
                  <a:pt x="7238538" y="2379298"/>
                </a:lnTo>
                <a:lnTo>
                  <a:pt x="7239617" y="2379298"/>
                </a:lnTo>
                <a:lnTo>
                  <a:pt x="7239617" y="2377140"/>
                </a:lnTo>
                <a:close/>
                <a:moveTo>
                  <a:pt x="9210008" y="2375275"/>
                </a:moveTo>
                <a:lnTo>
                  <a:pt x="9207850" y="2381749"/>
                </a:lnTo>
                <a:lnTo>
                  <a:pt x="9208930" y="2382828"/>
                </a:lnTo>
                <a:lnTo>
                  <a:pt x="9211088" y="2382828"/>
                </a:lnTo>
                <a:lnTo>
                  <a:pt x="9210008" y="2381749"/>
                </a:lnTo>
                <a:lnTo>
                  <a:pt x="9210008" y="2377433"/>
                </a:lnTo>
                <a:lnTo>
                  <a:pt x="9212166" y="2377433"/>
                </a:lnTo>
                <a:lnTo>
                  <a:pt x="9212166" y="2375275"/>
                </a:lnTo>
                <a:close/>
                <a:moveTo>
                  <a:pt x="5611847" y="2375275"/>
                </a:moveTo>
                <a:lnTo>
                  <a:pt x="5611847" y="2377433"/>
                </a:lnTo>
                <a:lnTo>
                  <a:pt x="5612926" y="2377433"/>
                </a:lnTo>
                <a:lnTo>
                  <a:pt x="5612926" y="2375275"/>
                </a:lnTo>
                <a:close/>
                <a:moveTo>
                  <a:pt x="5756029" y="2372038"/>
                </a:moveTo>
                <a:lnTo>
                  <a:pt x="5756029" y="2373117"/>
                </a:lnTo>
                <a:lnTo>
                  <a:pt x="5759266" y="2373117"/>
                </a:lnTo>
                <a:lnTo>
                  <a:pt x="5759266" y="2372038"/>
                </a:lnTo>
                <a:close/>
                <a:moveTo>
                  <a:pt x="2234968" y="2371229"/>
                </a:moveTo>
                <a:lnTo>
                  <a:pt x="2234968" y="2374331"/>
                </a:lnTo>
                <a:lnTo>
                  <a:pt x="2237125" y="2376489"/>
                </a:lnTo>
                <a:lnTo>
                  <a:pt x="2238204" y="2376489"/>
                </a:lnTo>
                <a:lnTo>
                  <a:pt x="2238204" y="2373387"/>
                </a:lnTo>
                <a:lnTo>
                  <a:pt x="2236047" y="2371229"/>
                </a:lnTo>
                <a:close/>
                <a:moveTo>
                  <a:pt x="9206771" y="2370959"/>
                </a:moveTo>
                <a:lnTo>
                  <a:pt x="9206771" y="2374196"/>
                </a:lnTo>
                <a:lnTo>
                  <a:pt x="9208930" y="2374196"/>
                </a:lnTo>
                <a:lnTo>
                  <a:pt x="9207850" y="2370959"/>
                </a:lnTo>
                <a:close/>
                <a:moveTo>
                  <a:pt x="1552377" y="2369476"/>
                </a:moveTo>
                <a:lnTo>
                  <a:pt x="1552377" y="2371634"/>
                </a:lnTo>
                <a:lnTo>
                  <a:pt x="1553456" y="2371634"/>
                </a:lnTo>
                <a:lnTo>
                  <a:pt x="1553456" y="2369476"/>
                </a:lnTo>
                <a:close/>
                <a:moveTo>
                  <a:pt x="8271708" y="2366778"/>
                </a:moveTo>
                <a:lnTo>
                  <a:pt x="8271708" y="2371094"/>
                </a:lnTo>
                <a:lnTo>
                  <a:pt x="8274945" y="2371094"/>
                </a:lnTo>
                <a:lnTo>
                  <a:pt x="8274945" y="2368936"/>
                </a:lnTo>
                <a:lnTo>
                  <a:pt x="8272786" y="2366778"/>
                </a:lnTo>
                <a:close/>
                <a:moveTo>
                  <a:pt x="9207850" y="2365564"/>
                </a:moveTo>
                <a:lnTo>
                  <a:pt x="9207850" y="2366643"/>
                </a:lnTo>
                <a:lnTo>
                  <a:pt x="9216483" y="2369880"/>
                </a:lnTo>
                <a:lnTo>
                  <a:pt x="9218640" y="2369880"/>
                </a:lnTo>
                <a:lnTo>
                  <a:pt x="9218640" y="2368801"/>
                </a:lnTo>
                <a:lnTo>
                  <a:pt x="9208930" y="2365564"/>
                </a:lnTo>
                <a:close/>
                <a:moveTo>
                  <a:pt x="5766954" y="2364620"/>
                </a:moveTo>
                <a:lnTo>
                  <a:pt x="5766954" y="2365699"/>
                </a:lnTo>
                <a:lnTo>
                  <a:pt x="5769112" y="2365699"/>
                </a:lnTo>
                <a:lnTo>
                  <a:pt x="5769112" y="2364620"/>
                </a:lnTo>
                <a:close/>
                <a:moveTo>
                  <a:pt x="5676992" y="2364620"/>
                </a:moveTo>
                <a:lnTo>
                  <a:pt x="5679150" y="2366778"/>
                </a:lnTo>
                <a:lnTo>
                  <a:pt x="5680229" y="2365699"/>
                </a:lnTo>
                <a:lnTo>
                  <a:pt x="5680229" y="2364620"/>
                </a:lnTo>
                <a:close/>
                <a:moveTo>
                  <a:pt x="9264094" y="2363406"/>
                </a:moveTo>
                <a:lnTo>
                  <a:pt x="9264094" y="2364485"/>
                </a:lnTo>
                <a:lnTo>
                  <a:pt x="9267331" y="2364485"/>
                </a:lnTo>
                <a:lnTo>
                  <a:pt x="9267331" y="2363406"/>
                </a:lnTo>
                <a:close/>
                <a:moveTo>
                  <a:pt x="9254383" y="2363406"/>
                </a:moveTo>
                <a:lnTo>
                  <a:pt x="9254383" y="2364485"/>
                </a:lnTo>
                <a:lnTo>
                  <a:pt x="9256541" y="2364485"/>
                </a:lnTo>
                <a:lnTo>
                  <a:pt x="9256541" y="2363406"/>
                </a:lnTo>
                <a:close/>
                <a:moveTo>
                  <a:pt x="1208188" y="2362462"/>
                </a:moveTo>
                <a:lnTo>
                  <a:pt x="1208188" y="2365699"/>
                </a:lnTo>
                <a:lnTo>
                  <a:pt x="1210346" y="2367857"/>
                </a:lnTo>
                <a:lnTo>
                  <a:pt x="1211425" y="2366778"/>
                </a:lnTo>
                <a:lnTo>
                  <a:pt x="1211425" y="2362462"/>
                </a:lnTo>
                <a:close/>
                <a:moveTo>
                  <a:pt x="9191665" y="2362192"/>
                </a:moveTo>
                <a:lnTo>
                  <a:pt x="9190586" y="2365564"/>
                </a:lnTo>
                <a:lnTo>
                  <a:pt x="9192744" y="2365564"/>
                </a:lnTo>
                <a:lnTo>
                  <a:pt x="9192744" y="2362192"/>
                </a:lnTo>
                <a:close/>
                <a:moveTo>
                  <a:pt x="7250542" y="2361765"/>
                </a:moveTo>
                <a:lnTo>
                  <a:pt x="7245147" y="2362844"/>
                </a:lnTo>
                <a:lnTo>
                  <a:pt x="7245147" y="2368373"/>
                </a:lnTo>
                <a:lnTo>
                  <a:pt x="7252835" y="2370531"/>
                </a:lnTo>
                <a:lnTo>
                  <a:pt x="7253914" y="2370531"/>
                </a:lnTo>
                <a:lnTo>
                  <a:pt x="7254993" y="2365002"/>
                </a:lnTo>
                <a:close/>
                <a:moveTo>
                  <a:pt x="6223358" y="2361113"/>
                </a:moveTo>
                <a:lnTo>
                  <a:pt x="6217963" y="2362192"/>
                </a:lnTo>
                <a:lnTo>
                  <a:pt x="6217963" y="2364485"/>
                </a:lnTo>
                <a:cubicBezTo>
                  <a:pt x="6223538" y="2370959"/>
                  <a:pt x="6227854" y="2374196"/>
                  <a:pt x="6230911" y="2374196"/>
                </a:cubicBezTo>
                <a:lnTo>
                  <a:pt x="6234148" y="2374196"/>
                </a:lnTo>
                <a:lnTo>
                  <a:pt x="6239543" y="2368801"/>
                </a:lnTo>
                <a:lnTo>
                  <a:pt x="6239543" y="2367722"/>
                </a:lnTo>
                <a:lnTo>
                  <a:pt x="6235227" y="2367722"/>
                </a:lnTo>
                <a:cubicBezTo>
                  <a:pt x="6231990" y="2367722"/>
                  <a:pt x="6228753" y="2365519"/>
                  <a:pt x="6225516" y="2361113"/>
                </a:cubicBezTo>
                <a:close/>
                <a:moveTo>
                  <a:pt x="2247781" y="2360439"/>
                </a:moveTo>
                <a:cubicBezTo>
                  <a:pt x="2245532" y="2361158"/>
                  <a:pt x="2244139" y="2362597"/>
                  <a:pt x="2243600" y="2364755"/>
                </a:cubicBezTo>
                <a:lnTo>
                  <a:pt x="2246837" y="2365834"/>
                </a:lnTo>
                <a:lnTo>
                  <a:pt x="2249939" y="2364755"/>
                </a:lnTo>
                <a:lnTo>
                  <a:pt x="2249939" y="2362597"/>
                </a:lnTo>
                <a:close/>
                <a:moveTo>
                  <a:pt x="2146220" y="2360439"/>
                </a:moveTo>
                <a:lnTo>
                  <a:pt x="2144061" y="2362597"/>
                </a:lnTo>
                <a:cubicBezTo>
                  <a:pt x="2145499" y="2365834"/>
                  <a:pt x="2146893" y="2367632"/>
                  <a:pt x="2148243" y="2367992"/>
                </a:cubicBezTo>
                <a:lnTo>
                  <a:pt x="2152559" y="2367992"/>
                </a:lnTo>
                <a:lnTo>
                  <a:pt x="2154717" y="2365834"/>
                </a:lnTo>
                <a:cubicBezTo>
                  <a:pt x="2153637" y="2362237"/>
                  <a:pt x="2151120" y="2360439"/>
                  <a:pt x="2147163" y="2360439"/>
                </a:cubicBezTo>
                <a:close/>
                <a:moveTo>
                  <a:pt x="2084041" y="2359360"/>
                </a:moveTo>
                <a:lnTo>
                  <a:pt x="2084041" y="2364755"/>
                </a:lnTo>
                <a:lnTo>
                  <a:pt x="2086199" y="2362597"/>
                </a:lnTo>
                <a:lnTo>
                  <a:pt x="2085122" y="2359360"/>
                </a:lnTo>
                <a:close/>
                <a:moveTo>
                  <a:pt x="9183033" y="2357876"/>
                </a:moveTo>
                <a:lnTo>
                  <a:pt x="9180875" y="2360034"/>
                </a:lnTo>
                <a:lnTo>
                  <a:pt x="9180875" y="2362192"/>
                </a:lnTo>
                <a:lnTo>
                  <a:pt x="9183033" y="2362192"/>
                </a:lnTo>
                <a:lnTo>
                  <a:pt x="9185191" y="2357876"/>
                </a:lnTo>
                <a:close/>
                <a:moveTo>
                  <a:pt x="1703978" y="2357337"/>
                </a:moveTo>
                <a:lnTo>
                  <a:pt x="1701819" y="2359495"/>
                </a:lnTo>
                <a:lnTo>
                  <a:pt x="1701819" y="2361788"/>
                </a:lnTo>
                <a:lnTo>
                  <a:pt x="1706135" y="2362867"/>
                </a:lnTo>
                <a:lnTo>
                  <a:pt x="1708293" y="2358416"/>
                </a:lnTo>
                <a:lnTo>
                  <a:pt x="1707215" y="2357337"/>
                </a:lnTo>
                <a:close/>
                <a:moveTo>
                  <a:pt x="1556828" y="2357337"/>
                </a:moveTo>
                <a:lnTo>
                  <a:pt x="1555613" y="2358416"/>
                </a:lnTo>
                <a:lnTo>
                  <a:pt x="1555613" y="2361788"/>
                </a:lnTo>
                <a:lnTo>
                  <a:pt x="1560065" y="2360574"/>
                </a:lnTo>
                <a:lnTo>
                  <a:pt x="1560065" y="2358416"/>
                </a:lnTo>
                <a:close/>
                <a:moveTo>
                  <a:pt x="3722111" y="2355988"/>
                </a:moveTo>
                <a:lnTo>
                  <a:pt x="3718874" y="2359225"/>
                </a:lnTo>
                <a:lnTo>
                  <a:pt x="3718874" y="2360304"/>
                </a:lnTo>
                <a:lnTo>
                  <a:pt x="3721032" y="2362462"/>
                </a:lnTo>
                <a:lnTo>
                  <a:pt x="3722111" y="2362462"/>
                </a:lnTo>
                <a:lnTo>
                  <a:pt x="3724269" y="2360304"/>
                </a:lnTo>
                <a:lnTo>
                  <a:pt x="3724269" y="2355988"/>
                </a:lnTo>
                <a:close/>
                <a:moveTo>
                  <a:pt x="5164479" y="2355314"/>
                </a:moveTo>
                <a:cubicBezTo>
                  <a:pt x="5164119" y="2359450"/>
                  <a:pt x="5163040" y="2362687"/>
                  <a:pt x="5161242" y="2365025"/>
                </a:cubicBezTo>
                <a:lnTo>
                  <a:pt x="5164479" y="2368127"/>
                </a:lnTo>
                <a:lnTo>
                  <a:pt x="5166637" y="2368127"/>
                </a:lnTo>
                <a:cubicBezTo>
                  <a:pt x="5168705" y="2367587"/>
                  <a:pt x="5170458" y="2365115"/>
                  <a:pt x="5171897" y="2360709"/>
                </a:cubicBezTo>
                <a:cubicBezTo>
                  <a:pt x="5170458" y="2357472"/>
                  <a:pt x="5169065" y="2355673"/>
                  <a:pt x="5167716" y="2355314"/>
                </a:cubicBezTo>
                <a:close/>
                <a:moveTo>
                  <a:pt x="6678279" y="2354774"/>
                </a:moveTo>
                <a:lnTo>
                  <a:pt x="6677200" y="2360169"/>
                </a:lnTo>
                <a:lnTo>
                  <a:pt x="6681651" y="2355853"/>
                </a:lnTo>
                <a:close/>
                <a:moveTo>
                  <a:pt x="9198139" y="2354639"/>
                </a:moveTo>
                <a:lnTo>
                  <a:pt x="9198139" y="2355718"/>
                </a:lnTo>
                <a:cubicBezTo>
                  <a:pt x="9200297" y="2355718"/>
                  <a:pt x="9202096" y="2357876"/>
                  <a:pt x="9203534" y="2362192"/>
                </a:cubicBezTo>
                <a:lnTo>
                  <a:pt x="9204613" y="2362192"/>
                </a:lnTo>
                <a:lnTo>
                  <a:pt x="9204613" y="2361113"/>
                </a:lnTo>
                <a:lnTo>
                  <a:pt x="9201376" y="2354639"/>
                </a:lnTo>
                <a:close/>
                <a:moveTo>
                  <a:pt x="8208451" y="2353965"/>
                </a:moveTo>
                <a:lnTo>
                  <a:pt x="8207372" y="2355044"/>
                </a:lnTo>
                <a:cubicBezTo>
                  <a:pt x="8208271" y="2358641"/>
                  <a:pt x="8209350" y="2360439"/>
                  <a:pt x="8210609" y="2360439"/>
                </a:cubicBezTo>
                <a:cubicBezTo>
                  <a:pt x="8212228" y="2360439"/>
                  <a:pt x="8213306" y="2358641"/>
                  <a:pt x="8213846" y="2355044"/>
                </a:cubicBezTo>
                <a:lnTo>
                  <a:pt x="8212767" y="2355044"/>
                </a:lnTo>
                <a:close/>
                <a:moveTo>
                  <a:pt x="6676121" y="2352481"/>
                </a:moveTo>
                <a:lnTo>
                  <a:pt x="6676121" y="2353560"/>
                </a:lnTo>
                <a:lnTo>
                  <a:pt x="6678279" y="2353560"/>
                </a:lnTo>
                <a:lnTo>
                  <a:pt x="6678279" y="2352481"/>
                </a:lnTo>
                <a:close/>
                <a:moveTo>
                  <a:pt x="1745885" y="2351885"/>
                </a:moveTo>
                <a:lnTo>
                  <a:pt x="1746867" y="2356258"/>
                </a:lnTo>
                <a:lnTo>
                  <a:pt x="1746867" y="2357337"/>
                </a:lnTo>
                <a:lnTo>
                  <a:pt x="1745653" y="2362867"/>
                </a:lnTo>
                <a:cubicBezTo>
                  <a:pt x="1747181" y="2362867"/>
                  <a:pt x="1747946" y="2361743"/>
                  <a:pt x="1747946" y="2359495"/>
                </a:cubicBezTo>
                <a:lnTo>
                  <a:pt x="1751182" y="2359495"/>
                </a:lnTo>
                <a:lnTo>
                  <a:pt x="1751182" y="2360574"/>
                </a:lnTo>
                <a:lnTo>
                  <a:pt x="1750104" y="2361788"/>
                </a:lnTo>
                <a:lnTo>
                  <a:pt x="1750104" y="2362867"/>
                </a:lnTo>
                <a:lnTo>
                  <a:pt x="1754555" y="2362867"/>
                </a:lnTo>
                <a:close/>
                <a:moveTo>
                  <a:pt x="1753340" y="2350728"/>
                </a:moveTo>
                <a:lnTo>
                  <a:pt x="1753340" y="2351807"/>
                </a:lnTo>
                <a:lnTo>
                  <a:pt x="1756713" y="2351807"/>
                </a:lnTo>
                <a:lnTo>
                  <a:pt x="1756713" y="2350728"/>
                </a:lnTo>
                <a:close/>
                <a:moveTo>
                  <a:pt x="3600723" y="2350593"/>
                </a:moveTo>
                <a:cubicBezTo>
                  <a:pt x="3597846" y="2351313"/>
                  <a:pt x="3596407" y="2353471"/>
                  <a:pt x="3596407" y="2357067"/>
                </a:cubicBezTo>
                <a:lnTo>
                  <a:pt x="3597486" y="2358146"/>
                </a:lnTo>
                <a:lnTo>
                  <a:pt x="3600723" y="2358146"/>
                </a:lnTo>
                <a:lnTo>
                  <a:pt x="3602881" y="2355988"/>
                </a:lnTo>
                <a:lnTo>
                  <a:pt x="3602881" y="2352751"/>
                </a:lnTo>
                <a:close/>
                <a:moveTo>
                  <a:pt x="6622576" y="2348165"/>
                </a:moveTo>
                <a:lnTo>
                  <a:pt x="6622576" y="2351402"/>
                </a:lnTo>
                <a:cubicBezTo>
                  <a:pt x="6623115" y="2355808"/>
                  <a:pt x="6624194" y="2358011"/>
                  <a:pt x="6625813" y="2358011"/>
                </a:cubicBezTo>
                <a:lnTo>
                  <a:pt x="6627971" y="2354774"/>
                </a:lnTo>
                <a:cubicBezTo>
                  <a:pt x="6627971" y="2350368"/>
                  <a:pt x="6626173" y="2348165"/>
                  <a:pt x="6622576" y="2348165"/>
                </a:cubicBezTo>
                <a:close/>
                <a:moveTo>
                  <a:pt x="8214925" y="2347491"/>
                </a:moveTo>
                <a:lnTo>
                  <a:pt x="8214925" y="2349649"/>
                </a:lnTo>
                <a:lnTo>
                  <a:pt x="8217083" y="2347491"/>
                </a:lnTo>
                <a:close/>
                <a:moveTo>
                  <a:pt x="1742415" y="2347491"/>
                </a:moveTo>
                <a:lnTo>
                  <a:pt x="1742415" y="2349649"/>
                </a:lnTo>
                <a:lnTo>
                  <a:pt x="1745212" y="2351033"/>
                </a:lnTo>
                <a:close/>
                <a:moveTo>
                  <a:pt x="1221001" y="2347491"/>
                </a:moveTo>
                <a:lnTo>
                  <a:pt x="1219922" y="2348570"/>
                </a:lnTo>
                <a:lnTo>
                  <a:pt x="1219922" y="2349649"/>
                </a:lnTo>
                <a:lnTo>
                  <a:pt x="1222080" y="2351807"/>
                </a:lnTo>
                <a:lnTo>
                  <a:pt x="1223159" y="2350728"/>
                </a:lnTo>
                <a:lnTo>
                  <a:pt x="1223159" y="2349649"/>
                </a:lnTo>
                <a:close/>
                <a:moveTo>
                  <a:pt x="7776054" y="2343984"/>
                </a:moveTo>
                <a:lnTo>
                  <a:pt x="7772682" y="2347221"/>
                </a:lnTo>
                <a:cubicBezTo>
                  <a:pt x="7772682" y="2350998"/>
                  <a:pt x="7774166" y="2353515"/>
                  <a:pt x="7777133" y="2354774"/>
                </a:cubicBezTo>
                <a:lnTo>
                  <a:pt x="7780370" y="2354774"/>
                </a:lnTo>
                <a:cubicBezTo>
                  <a:pt x="7781809" y="2354774"/>
                  <a:pt x="7783248" y="2352257"/>
                  <a:pt x="7784686" y="2347221"/>
                </a:cubicBezTo>
                <a:lnTo>
                  <a:pt x="7780370" y="2343984"/>
                </a:lnTo>
                <a:close/>
                <a:moveTo>
                  <a:pt x="4261330" y="2343984"/>
                </a:moveTo>
                <a:lnTo>
                  <a:pt x="4257958" y="2347221"/>
                </a:lnTo>
                <a:cubicBezTo>
                  <a:pt x="4257958" y="2350998"/>
                  <a:pt x="4259441" y="2353515"/>
                  <a:pt x="4262409" y="2354774"/>
                </a:cubicBezTo>
                <a:lnTo>
                  <a:pt x="4265646" y="2354774"/>
                </a:lnTo>
                <a:cubicBezTo>
                  <a:pt x="4267084" y="2354774"/>
                  <a:pt x="4268523" y="2352257"/>
                  <a:pt x="4269962" y="2347221"/>
                </a:cubicBezTo>
                <a:lnTo>
                  <a:pt x="4265646" y="2343984"/>
                </a:lnTo>
                <a:close/>
                <a:moveTo>
                  <a:pt x="6692576" y="2343714"/>
                </a:moveTo>
                <a:lnTo>
                  <a:pt x="6692576" y="2349244"/>
                </a:lnTo>
                <a:lnTo>
                  <a:pt x="6694734" y="2349244"/>
                </a:lnTo>
                <a:lnTo>
                  <a:pt x="6694734" y="2343714"/>
                </a:lnTo>
                <a:close/>
                <a:moveTo>
                  <a:pt x="3725348" y="2343175"/>
                </a:moveTo>
                <a:cubicBezTo>
                  <a:pt x="3723010" y="2343894"/>
                  <a:pt x="3721572" y="2345288"/>
                  <a:pt x="3721032" y="2347356"/>
                </a:cubicBezTo>
                <a:lnTo>
                  <a:pt x="3723190" y="2349514"/>
                </a:lnTo>
                <a:cubicBezTo>
                  <a:pt x="3726068" y="2348435"/>
                  <a:pt x="3727506" y="2347401"/>
                  <a:pt x="3727506" y="2346412"/>
                </a:cubicBezTo>
                <a:lnTo>
                  <a:pt x="3727506" y="2345333"/>
                </a:lnTo>
                <a:close/>
                <a:moveTo>
                  <a:pt x="8606050" y="2342366"/>
                </a:moveTo>
                <a:lnTo>
                  <a:pt x="8599576" y="2344389"/>
                </a:lnTo>
                <a:lnTo>
                  <a:pt x="8599576" y="2345468"/>
                </a:lnTo>
                <a:lnTo>
                  <a:pt x="8600655" y="2345468"/>
                </a:lnTo>
                <a:lnTo>
                  <a:pt x="8608208" y="2343445"/>
                </a:lnTo>
                <a:lnTo>
                  <a:pt x="8608208" y="2342366"/>
                </a:lnTo>
                <a:close/>
                <a:moveTo>
                  <a:pt x="7122410" y="2340994"/>
                </a:moveTo>
                <a:lnTo>
                  <a:pt x="7119173" y="2342073"/>
                </a:lnTo>
                <a:lnTo>
                  <a:pt x="7119173" y="2346389"/>
                </a:lnTo>
                <a:lnTo>
                  <a:pt x="7121331" y="2348547"/>
                </a:lnTo>
                <a:lnTo>
                  <a:pt x="7123624" y="2348547"/>
                </a:lnTo>
                <a:lnTo>
                  <a:pt x="7124703" y="2343152"/>
                </a:lnTo>
                <a:close/>
                <a:moveTo>
                  <a:pt x="2066914" y="2339129"/>
                </a:moveTo>
                <a:lnTo>
                  <a:pt x="2064755" y="2341287"/>
                </a:lnTo>
                <a:cubicBezTo>
                  <a:pt x="2065834" y="2344074"/>
                  <a:pt x="2066914" y="2345468"/>
                  <a:pt x="2067992" y="2345468"/>
                </a:cubicBezTo>
                <a:lnTo>
                  <a:pt x="2070151" y="2345468"/>
                </a:lnTo>
                <a:lnTo>
                  <a:pt x="2073387" y="2342366"/>
                </a:lnTo>
                <a:cubicBezTo>
                  <a:pt x="2072667" y="2340208"/>
                  <a:pt x="2070509" y="2339129"/>
                  <a:pt x="2066914" y="2339129"/>
                </a:cubicBezTo>
                <a:close/>
                <a:moveTo>
                  <a:pt x="8213846" y="2336836"/>
                </a:moveTo>
                <a:cubicBezTo>
                  <a:pt x="8211688" y="2337555"/>
                  <a:pt x="8210609" y="2339713"/>
                  <a:pt x="8210609" y="2343310"/>
                </a:cubicBezTo>
                <a:lnTo>
                  <a:pt x="8212767" y="2346412"/>
                </a:lnTo>
                <a:cubicBezTo>
                  <a:pt x="8216364" y="2345693"/>
                  <a:pt x="8218162" y="2344299"/>
                  <a:pt x="8218162" y="2342231"/>
                </a:cubicBezTo>
                <a:cubicBezTo>
                  <a:pt x="8216723" y="2338994"/>
                  <a:pt x="8215285" y="2337195"/>
                  <a:pt x="8213846" y="2336836"/>
                </a:cubicBezTo>
                <a:close/>
                <a:moveTo>
                  <a:pt x="1552377" y="2336431"/>
                </a:moveTo>
                <a:lnTo>
                  <a:pt x="1550219" y="2338724"/>
                </a:lnTo>
                <a:lnTo>
                  <a:pt x="1550219" y="2339803"/>
                </a:lnTo>
                <a:lnTo>
                  <a:pt x="1553456" y="2336431"/>
                </a:lnTo>
                <a:close/>
                <a:moveTo>
                  <a:pt x="7760678" y="2336296"/>
                </a:moveTo>
                <a:lnTo>
                  <a:pt x="7760678" y="2339668"/>
                </a:lnTo>
                <a:lnTo>
                  <a:pt x="7761757" y="2345063"/>
                </a:lnTo>
                <a:lnTo>
                  <a:pt x="7764050" y="2345063"/>
                </a:lnTo>
                <a:lnTo>
                  <a:pt x="7764050" y="2343984"/>
                </a:lnTo>
                <a:lnTo>
                  <a:pt x="7762836" y="2336296"/>
                </a:lnTo>
                <a:close/>
                <a:moveTo>
                  <a:pt x="4245954" y="2336296"/>
                </a:moveTo>
                <a:lnTo>
                  <a:pt x="4245954" y="2339668"/>
                </a:lnTo>
                <a:lnTo>
                  <a:pt x="4247033" y="2345063"/>
                </a:lnTo>
                <a:lnTo>
                  <a:pt x="4249326" y="2345063"/>
                </a:lnTo>
                <a:lnTo>
                  <a:pt x="4249326" y="2343984"/>
                </a:lnTo>
                <a:lnTo>
                  <a:pt x="4248112" y="2336296"/>
                </a:lnTo>
                <a:close/>
                <a:moveTo>
                  <a:pt x="8595395" y="2335892"/>
                </a:moveTo>
                <a:lnTo>
                  <a:pt x="8594316" y="2339129"/>
                </a:lnTo>
                <a:lnTo>
                  <a:pt x="8595395" y="2342366"/>
                </a:lnTo>
                <a:lnTo>
                  <a:pt x="8598497" y="2342366"/>
                </a:lnTo>
                <a:lnTo>
                  <a:pt x="8598497" y="2339129"/>
                </a:lnTo>
                <a:close/>
                <a:moveTo>
                  <a:pt x="6769051" y="2335082"/>
                </a:moveTo>
                <a:cubicBezTo>
                  <a:pt x="6766353" y="2335082"/>
                  <a:pt x="6760553" y="2339084"/>
                  <a:pt x="6751652" y="2347086"/>
                </a:cubicBezTo>
                <a:lnTo>
                  <a:pt x="6751652" y="2349244"/>
                </a:lnTo>
                <a:lnTo>
                  <a:pt x="6752731" y="2349244"/>
                </a:lnTo>
                <a:cubicBezTo>
                  <a:pt x="6755788" y="2349244"/>
                  <a:pt x="6759070" y="2351088"/>
                  <a:pt x="6762577" y="2354774"/>
                </a:cubicBezTo>
                <a:cubicBezTo>
                  <a:pt x="6770040" y="2354774"/>
                  <a:pt x="6774760" y="2352212"/>
                  <a:pt x="6776738" y="2347086"/>
                </a:cubicBezTo>
                <a:cubicBezTo>
                  <a:pt x="6776738" y="2346007"/>
                  <a:pt x="6774176" y="2344164"/>
                  <a:pt x="6769051" y="2341556"/>
                </a:cubicBezTo>
                <a:lnTo>
                  <a:pt x="6770264" y="2336161"/>
                </a:lnTo>
                <a:lnTo>
                  <a:pt x="6770264" y="2335082"/>
                </a:lnTo>
                <a:close/>
                <a:moveTo>
                  <a:pt x="8205349" y="2334678"/>
                </a:moveTo>
                <a:lnTo>
                  <a:pt x="8205349" y="2336836"/>
                </a:lnTo>
                <a:lnTo>
                  <a:pt x="8206293" y="2336836"/>
                </a:lnTo>
                <a:lnTo>
                  <a:pt x="8206293" y="2334678"/>
                </a:lnTo>
                <a:close/>
                <a:moveTo>
                  <a:pt x="1746867" y="2334273"/>
                </a:moveTo>
                <a:lnTo>
                  <a:pt x="1744575" y="2336431"/>
                </a:lnTo>
                <a:lnTo>
                  <a:pt x="1744575" y="2339803"/>
                </a:lnTo>
                <a:lnTo>
                  <a:pt x="1746867" y="2339803"/>
                </a:lnTo>
                <a:lnTo>
                  <a:pt x="1749026" y="2337510"/>
                </a:lnTo>
                <a:lnTo>
                  <a:pt x="1749026" y="2334273"/>
                </a:lnTo>
                <a:close/>
                <a:moveTo>
                  <a:pt x="1611722" y="2333194"/>
                </a:moveTo>
                <a:cubicBezTo>
                  <a:pt x="1610283" y="2333194"/>
                  <a:pt x="1609160" y="2335397"/>
                  <a:pt x="1608350" y="2339803"/>
                </a:cubicBezTo>
                <a:lnTo>
                  <a:pt x="1613880" y="2341961"/>
                </a:lnTo>
                <a:lnTo>
                  <a:pt x="1614959" y="2340882"/>
                </a:lnTo>
                <a:cubicBezTo>
                  <a:pt x="1614239" y="2335757"/>
                  <a:pt x="1613159" y="2333194"/>
                  <a:pt x="1611722" y="2333194"/>
                </a:cubicBezTo>
                <a:close/>
                <a:moveTo>
                  <a:pt x="5656356" y="2332790"/>
                </a:moveTo>
                <a:cubicBezTo>
                  <a:pt x="5652579" y="2332790"/>
                  <a:pt x="5650062" y="2334183"/>
                  <a:pt x="5648803" y="2336971"/>
                </a:cubicBezTo>
                <a:lnTo>
                  <a:pt x="5650961" y="2339129"/>
                </a:lnTo>
                <a:lnTo>
                  <a:pt x="5657435" y="2339129"/>
                </a:lnTo>
                <a:lnTo>
                  <a:pt x="5659593" y="2336971"/>
                </a:lnTo>
                <a:lnTo>
                  <a:pt x="5659593" y="2334813"/>
                </a:lnTo>
                <a:lnTo>
                  <a:pt x="5657435" y="2332790"/>
                </a:lnTo>
                <a:close/>
                <a:moveTo>
                  <a:pt x="7770524" y="2331980"/>
                </a:moveTo>
                <a:lnTo>
                  <a:pt x="7770524" y="2334138"/>
                </a:lnTo>
                <a:lnTo>
                  <a:pt x="7774975" y="2336296"/>
                </a:lnTo>
                <a:lnTo>
                  <a:pt x="7774975" y="2334138"/>
                </a:lnTo>
                <a:close/>
                <a:moveTo>
                  <a:pt x="4255800" y="2331980"/>
                </a:moveTo>
                <a:lnTo>
                  <a:pt x="4255800" y="2334138"/>
                </a:lnTo>
                <a:lnTo>
                  <a:pt x="4260251" y="2336296"/>
                </a:lnTo>
                <a:lnTo>
                  <a:pt x="4260251" y="2334138"/>
                </a:lnTo>
                <a:close/>
                <a:moveTo>
                  <a:pt x="2146220" y="2331576"/>
                </a:moveTo>
                <a:cubicBezTo>
                  <a:pt x="2142623" y="2332475"/>
                  <a:pt x="2140824" y="2333554"/>
                  <a:pt x="2140824" y="2334813"/>
                </a:cubicBezTo>
                <a:lnTo>
                  <a:pt x="2140824" y="2339129"/>
                </a:lnTo>
                <a:cubicBezTo>
                  <a:pt x="2140824" y="2340567"/>
                  <a:pt x="2142938" y="2342006"/>
                  <a:pt x="2147163" y="2343445"/>
                </a:cubicBezTo>
                <a:lnTo>
                  <a:pt x="2147163" y="2344389"/>
                </a:lnTo>
                <a:lnTo>
                  <a:pt x="2145140" y="2350863"/>
                </a:lnTo>
                <a:cubicBezTo>
                  <a:pt x="2145860" y="2353740"/>
                  <a:pt x="2147974" y="2355179"/>
                  <a:pt x="2151479" y="2355179"/>
                </a:cubicBezTo>
                <a:cubicBezTo>
                  <a:pt x="2153637" y="2352481"/>
                  <a:pt x="2154717" y="2349964"/>
                  <a:pt x="2154717" y="2347626"/>
                </a:cubicBezTo>
                <a:lnTo>
                  <a:pt x="2149323" y="2342366"/>
                </a:lnTo>
                <a:lnTo>
                  <a:pt x="2149323" y="2341287"/>
                </a:lnTo>
                <a:lnTo>
                  <a:pt x="2151479" y="2338050"/>
                </a:lnTo>
                <a:lnTo>
                  <a:pt x="2151479" y="2335892"/>
                </a:lnTo>
                <a:cubicBezTo>
                  <a:pt x="2151120" y="2334453"/>
                  <a:pt x="2149367" y="2333014"/>
                  <a:pt x="2146220" y="2331576"/>
                </a:cubicBezTo>
                <a:close/>
                <a:moveTo>
                  <a:pt x="5148294" y="2330632"/>
                </a:moveTo>
                <a:lnTo>
                  <a:pt x="5148294" y="2331711"/>
                </a:lnTo>
                <a:lnTo>
                  <a:pt x="5152610" y="2331711"/>
                </a:lnTo>
                <a:lnTo>
                  <a:pt x="5152610" y="2330632"/>
                </a:lnTo>
                <a:close/>
                <a:moveTo>
                  <a:pt x="2071229" y="2330497"/>
                </a:moveTo>
                <a:lnTo>
                  <a:pt x="2071229" y="2332655"/>
                </a:lnTo>
                <a:lnTo>
                  <a:pt x="2073387" y="2332655"/>
                </a:lnTo>
                <a:close/>
                <a:moveTo>
                  <a:pt x="7768366" y="2329822"/>
                </a:moveTo>
                <a:lnTo>
                  <a:pt x="7768366" y="2331980"/>
                </a:lnTo>
                <a:lnTo>
                  <a:pt x="7769445" y="2331980"/>
                </a:lnTo>
                <a:lnTo>
                  <a:pt x="7769445" y="2329822"/>
                </a:lnTo>
                <a:close/>
                <a:moveTo>
                  <a:pt x="4253642" y="2329822"/>
                </a:moveTo>
                <a:lnTo>
                  <a:pt x="4253642" y="2331980"/>
                </a:lnTo>
                <a:lnTo>
                  <a:pt x="4254721" y="2331980"/>
                </a:lnTo>
                <a:lnTo>
                  <a:pt x="4254721" y="2329822"/>
                </a:lnTo>
                <a:close/>
                <a:moveTo>
                  <a:pt x="6729802" y="2327395"/>
                </a:moveTo>
                <a:lnTo>
                  <a:pt x="6725351" y="2330632"/>
                </a:lnTo>
                <a:lnTo>
                  <a:pt x="6717663" y="2330632"/>
                </a:lnTo>
                <a:lnTo>
                  <a:pt x="6717663" y="2341556"/>
                </a:lnTo>
                <a:lnTo>
                  <a:pt x="6714426" y="2351402"/>
                </a:lnTo>
                <a:lnTo>
                  <a:pt x="6715505" y="2351402"/>
                </a:lnTo>
                <a:lnTo>
                  <a:pt x="6718742" y="2353560"/>
                </a:lnTo>
                <a:lnTo>
                  <a:pt x="6726430" y="2353560"/>
                </a:lnTo>
                <a:lnTo>
                  <a:pt x="6733039" y="2352481"/>
                </a:lnTo>
                <a:lnTo>
                  <a:pt x="6738434" y="2353560"/>
                </a:lnTo>
                <a:lnTo>
                  <a:pt x="6739648" y="2353560"/>
                </a:lnTo>
                <a:lnTo>
                  <a:pt x="6739648" y="2339398"/>
                </a:lnTo>
                <a:lnTo>
                  <a:pt x="6743964" y="2333869"/>
                </a:lnTo>
                <a:cubicBezTo>
                  <a:pt x="6743964" y="2329553"/>
                  <a:pt x="6741761" y="2327395"/>
                  <a:pt x="6737355" y="2327395"/>
                </a:cubicBezTo>
                <a:lnTo>
                  <a:pt x="6735197" y="2329553"/>
                </a:lnTo>
                <a:lnTo>
                  <a:pt x="6733039" y="2329553"/>
                </a:lnTo>
                <a:close/>
                <a:moveTo>
                  <a:pt x="2245758" y="2327395"/>
                </a:moveTo>
                <a:lnTo>
                  <a:pt x="2243600" y="2329418"/>
                </a:lnTo>
                <a:lnTo>
                  <a:pt x="2244677" y="2332655"/>
                </a:lnTo>
                <a:lnTo>
                  <a:pt x="2245758" y="2332655"/>
                </a:lnTo>
                <a:lnTo>
                  <a:pt x="2248860" y="2328474"/>
                </a:lnTo>
                <a:lnTo>
                  <a:pt x="2246837" y="2328474"/>
                </a:lnTo>
                <a:close/>
                <a:moveTo>
                  <a:pt x="3251680" y="2327125"/>
                </a:moveTo>
                <a:lnTo>
                  <a:pt x="3251680" y="2329283"/>
                </a:lnTo>
                <a:lnTo>
                  <a:pt x="3253838" y="2327125"/>
                </a:lnTo>
                <a:close/>
                <a:moveTo>
                  <a:pt x="3154030" y="2327125"/>
                </a:moveTo>
                <a:lnTo>
                  <a:pt x="3154030" y="2330362"/>
                </a:lnTo>
                <a:lnTo>
                  <a:pt x="3160504" y="2331441"/>
                </a:lnTo>
                <a:lnTo>
                  <a:pt x="3160504" y="2329283"/>
                </a:lnTo>
                <a:lnTo>
                  <a:pt x="3158346" y="2327125"/>
                </a:lnTo>
                <a:close/>
                <a:moveTo>
                  <a:pt x="9215404" y="2325506"/>
                </a:moveTo>
                <a:lnTo>
                  <a:pt x="9206771" y="2328743"/>
                </a:lnTo>
                <a:lnTo>
                  <a:pt x="9200297" y="2326585"/>
                </a:lnTo>
                <a:lnTo>
                  <a:pt x="9199218" y="2326585"/>
                </a:lnTo>
                <a:lnTo>
                  <a:pt x="9191665" y="2334138"/>
                </a:lnTo>
                <a:lnTo>
                  <a:pt x="9190586" y="2333059"/>
                </a:lnTo>
                <a:lnTo>
                  <a:pt x="9187349" y="2334138"/>
                </a:lnTo>
                <a:lnTo>
                  <a:pt x="9187349" y="2335217"/>
                </a:lnTo>
                <a:lnTo>
                  <a:pt x="9190586" y="2335217"/>
                </a:lnTo>
                <a:cubicBezTo>
                  <a:pt x="9192385" y="2335217"/>
                  <a:pt x="9195622" y="2332700"/>
                  <a:pt x="9200297" y="2327664"/>
                </a:cubicBezTo>
                <a:lnTo>
                  <a:pt x="9202455" y="2327664"/>
                </a:lnTo>
                <a:lnTo>
                  <a:pt x="9206771" y="2330901"/>
                </a:lnTo>
                <a:lnTo>
                  <a:pt x="9207850" y="2330901"/>
                </a:lnTo>
                <a:cubicBezTo>
                  <a:pt x="9210548" y="2328743"/>
                  <a:pt x="9213066" y="2327664"/>
                  <a:pt x="9215404" y="2327664"/>
                </a:cubicBezTo>
                <a:close/>
                <a:moveTo>
                  <a:pt x="5656356" y="2325236"/>
                </a:moveTo>
                <a:lnTo>
                  <a:pt x="5656356" y="2327395"/>
                </a:lnTo>
                <a:lnTo>
                  <a:pt x="5658514" y="2327395"/>
                </a:lnTo>
                <a:lnTo>
                  <a:pt x="5658514" y="2325236"/>
                </a:lnTo>
                <a:close/>
                <a:moveTo>
                  <a:pt x="7770524" y="2324427"/>
                </a:moveTo>
                <a:lnTo>
                  <a:pt x="7770524" y="2327664"/>
                </a:lnTo>
                <a:lnTo>
                  <a:pt x="7772682" y="2325506"/>
                </a:lnTo>
                <a:lnTo>
                  <a:pt x="7771603" y="2324427"/>
                </a:lnTo>
                <a:close/>
                <a:moveTo>
                  <a:pt x="4255800" y="2324427"/>
                </a:moveTo>
                <a:lnTo>
                  <a:pt x="4255800" y="2327664"/>
                </a:lnTo>
                <a:lnTo>
                  <a:pt x="4257958" y="2325506"/>
                </a:lnTo>
                <a:lnTo>
                  <a:pt x="4256879" y="2324427"/>
                </a:lnTo>
                <a:close/>
                <a:moveTo>
                  <a:pt x="2230786" y="2323078"/>
                </a:moveTo>
                <a:lnTo>
                  <a:pt x="2230786" y="2327395"/>
                </a:lnTo>
                <a:lnTo>
                  <a:pt x="2232810" y="2327395"/>
                </a:lnTo>
                <a:lnTo>
                  <a:pt x="2232810" y="2323078"/>
                </a:lnTo>
                <a:close/>
                <a:moveTo>
                  <a:pt x="8640174" y="2321999"/>
                </a:moveTo>
                <a:lnTo>
                  <a:pt x="8639229" y="2325236"/>
                </a:lnTo>
                <a:lnTo>
                  <a:pt x="8640174" y="2328474"/>
                </a:lnTo>
                <a:lnTo>
                  <a:pt x="8642332" y="2328474"/>
                </a:lnTo>
                <a:lnTo>
                  <a:pt x="8641252" y="2321999"/>
                </a:lnTo>
                <a:close/>
                <a:moveTo>
                  <a:pt x="7767287" y="2321190"/>
                </a:moveTo>
                <a:lnTo>
                  <a:pt x="7767287" y="2323348"/>
                </a:lnTo>
                <a:lnTo>
                  <a:pt x="7768366" y="2323348"/>
                </a:lnTo>
                <a:lnTo>
                  <a:pt x="7768366" y="2321190"/>
                </a:lnTo>
                <a:close/>
                <a:moveTo>
                  <a:pt x="7626342" y="2321190"/>
                </a:moveTo>
                <a:lnTo>
                  <a:pt x="7626342" y="2323348"/>
                </a:lnTo>
                <a:lnTo>
                  <a:pt x="7628635" y="2323348"/>
                </a:lnTo>
                <a:lnTo>
                  <a:pt x="7628635" y="2321190"/>
                </a:lnTo>
                <a:close/>
                <a:moveTo>
                  <a:pt x="4252563" y="2321190"/>
                </a:moveTo>
                <a:lnTo>
                  <a:pt x="4252563" y="2323348"/>
                </a:lnTo>
                <a:lnTo>
                  <a:pt x="4253642" y="2323348"/>
                </a:lnTo>
                <a:lnTo>
                  <a:pt x="4253642" y="2321190"/>
                </a:lnTo>
                <a:close/>
                <a:moveTo>
                  <a:pt x="4111618" y="2321190"/>
                </a:moveTo>
                <a:lnTo>
                  <a:pt x="4111618" y="2323348"/>
                </a:lnTo>
                <a:lnTo>
                  <a:pt x="4113911" y="2323348"/>
                </a:lnTo>
                <a:lnTo>
                  <a:pt x="4113911" y="2321190"/>
                </a:lnTo>
                <a:close/>
                <a:moveTo>
                  <a:pt x="1222080" y="2320651"/>
                </a:moveTo>
                <a:lnTo>
                  <a:pt x="1224238" y="2322809"/>
                </a:lnTo>
                <a:lnTo>
                  <a:pt x="1225317" y="2321730"/>
                </a:lnTo>
                <a:lnTo>
                  <a:pt x="1225317" y="2320651"/>
                </a:lnTo>
                <a:close/>
                <a:moveTo>
                  <a:pt x="1111483" y="2320651"/>
                </a:moveTo>
                <a:lnTo>
                  <a:pt x="1109324" y="2322809"/>
                </a:lnTo>
                <a:cubicBezTo>
                  <a:pt x="1109863" y="2327125"/>
                  <a:pt x="1110942" y="2329283"/>
                  <a:pt x="1112562" y="2329283"/>
                </a:cubicBezTo>
                <a:lnTo>
                  <a:pt x="1113640" y="2329283"/>
                </a:lnTo>
                <a:lnTo>
                  <a:pt x="1116877" y="2326046"/>
                </a:lnTo>
                <a:lnTo>
                  <a:pt x="1116877" y="2324967"/>
                </a:lnTo>
                <a:lnTo>
                  <a:pt x="1112562" y="2320651"/>
                </a:lnTo>
                <a:close/>
                <a:moveTo>
                  <a:pt x="1604034" y="2319976"/>
                </a:moveTo>
                <a:cubicBezTo>
                  <a:pt x="1601786" y="2320696"/>
                  <a:pt x="1600663" y="2322899"/>
                  <a:pt x="1600663" y="2326585"/>
                </a:cubicBezTo>
                <a:lnTo>
                  <a:pt x="1600663" y="2327664"/>
                </a:lnTo>
                <a:lnTo>
                  <a:pt x="1602955" y="2327664"/>
                </a:lnTo>
                <a:cubicBezTo>
                  <a:pt x="1606551" y="2325506"/>
                  <a:pt x="1608350" y="2322944"/>
                  <a:pt x="1608350" y="2319976"/>
                </a:cubicBezTo>
                <a:close/>
                <a:moveTo>
                  <a:pt x="3597486" y="2319437"/>
                </a:moveTo>
                <a:lnTo>
                  <a:pt x="3596407" y="2324832"/>
                </a:lnTo>
                <a:lnTo>
                  <a:pt x="3596407" y="2326990"/>
                </a:lnTo>
                <a:lnTo>
                  <a:pt x="3599644" y="2328069"/>
                </a:lnTo>
                <a:cubicBezTo>
                  <a:pt x="3603241" y="2327170"/>
                  <a:pt x="3605039" y="2326091"/>
                  <a:pt x="3605039" y="2324832"/>
                </a:cubicBezTo>
                <a:close/>
                <a:moveTo>
                  <a:pt x="9120316" y="2319032"/>
                </a:moveTo>
                <a:lnTo>
                  <a:pt x="9120316" y="2322269"/>
                </a:lnTo>
                <a:lnTo>
                  <a:pt x="9123553" y="2325506"/>
                </a:lnTo>
                <a:lnTo>
                  <a:pt x="9125711" y="2322269"/>
                </a:lnTo>
                <a:lnTo>
                  <a:pt x="9124632" y="2319032"/>
                </a:lnTo>
                <a:close/>
                <a:moveTo>
                  <a:pt x="7273606" y="2319009"/>
                </a:moveTo>
                <a:lnTo>
                  <a:pt x="7271448" y="2321167"/>
                </a:lnTo>
                <a:lnTo>
                  <a:pt x="7272527" y="2326697"/>
                </a:lnTo>
                <a:lnTo>
                  <a:pt x="7279001" y="2326697"/>
                </a:lnTo>
                <a:lnTo>
                  <a:pt x="7281294" y="2324539"/>
                </a:lnTo>
                <a:lnTo>
                  <a:pt x="7274685" y="2319009"/>
                </a:lnTo>
                <a:close/>
                <a:moveTo>
                  <a:pt x="8753604" y="2318762"/>
                </a:moveTo>
                <a:lnTo>
                  <a:pt x="8750367" y="2321999"/>
                </a:lnTo>
                <a:lnTo>
                  <a:pt x="8751446" y="2327395"/>
                </a:lnTo>
                <a:lnTo>
                  <a:pt x="8752525" y="2326316"/>
                </a:lnTo>
                <a:lnTo>
                  <a:pt x="8753604" y="2323078"/>
                </a:lnTo>
                <a:lnTo>
                  <a:pt x="8754683" y="2323078"/>
                </a:lnTo>
                <a:close/>
                <a:moveTo>
                  <a:pt x="2065834" y="2318762"/>
                </a:moveTo>
                <a:lnTo>
                  <a:pt x="2067992" y="2320920"/>
                </a:lnTo>
                <a:lnTo>
                  <a:pt x="2070151" y="2320920"/>
                </a:lnTo>
                <a:lnTo>
                  <a:pt x="2072308" y="2318762"/>
                </a:lnTo>
                <a:close/>
                <a:moveTo>
                  <a:pt x="3245206" y="2318493"/>
                </a:moveTo>
                <a:cubicBezTo>
                  <a:pt x="3240170" y="2321550"/>
                  <a:pt x="3237653" y="2323708"/>
                  <a:pt x="3237653" y="2324967"/>
                </a:cubicBezTo>
                <a:lnTo>
                  <a:pt x="3237653" y="2327125"/>
                </a:lnTo>
                <a:lnTo>
                  <a:pt x="3239811" y="2329283"/>
                </a:lnTo>
                <a:lnTo>
                  <a:pt x="3243048" y="2329283"/>
                </a:lnTo>
                <a:cubicBezTo>
                  <a:pt x="3243048" y="2325506"/>
                  <a:pt x="3245565" y="2322989"/>
                  <a:pt x="3250601" y="2321730"/>
                </a:cubicBezTo>
                <a:lnTo>
                  <a:pt x="3250601" y="2320651"/>
                </a:lnTo>
                <a:lnTo>
                  <a:pt x="3248443" y="2318493"/>
                </a:lnTo>
                <a:close/>
                <a:moveTo>
                  <a:pt x="1630335" y="2317818"/>
                </a:moveTo>
                <a:lnTo>
                  <a:pt x="1630335" y="2318897"/>
                </a:lnTo>
                <a:lnTo>
                  <a:pt x="1632627" y="2318897"/>
                </a:lnTo>
                <a:lnTo>
                  <a:pt x="1632627" y="2317818"/>
                </a:lnTo>
                <a:close/>
                <a:moveTo>
                  <a:pt x="7772682" y="2316874"/>
                </a:moveTo>
                <a:lnTo>
                  <a:pt x="7769445" y="2320111"/>
                </a:lnTo>
                <a:lnTo>
                  <a:pt x="7770524" y="2320111"/>
                </a:lnTo>
                <a:lnTo>
                  <a:pt x="7773761" y="2316874"/>
                </a:lnTo>
                <a:close/>
                <a:moveTo>
                  <a:pt x="4257958" y="2316874"/>
                </a:moveTo>
                <a:lnTo>
                  <a:pt x="4254721" y="2320111"/>
                </a:lnTo>
                <a:lnTo>
                  <a:pt x="4255800" y="2320111"/>
                </a:lnTo>
                <a:lnTo>
                  <a:pt x="4259037" y="2316874"/>
                </a:lnTo>
                <a:close/>
                <a:moveTo>
                  <a:pt x="1743496" y="2316739"/>
                </a:moveTo>
                <a:cubicBezTo>
                  <a:pt x="1739089" y="2319257"/>
                  <a:pt x="1736886" y="2322539"/>
                  <a:pt x="1736886" y="2326585"/>
                </a:cubicBezTo>
                <a:lnTo>
                  <a:pt x="1740259" y="2326585"/>
                </a:lnTo>
                <a:cubicBezTo>
                  <a:pt x="1741697" y="2326585"/>
                  <a:pt x="1742776" y="2323303"/>
                  <a:pt x="1743496" y="2316739"/>
                </a:cubicBezTo>
                <a:close/>
                <a:moveTo>
                  <a:pt x="9247908" y="2315795"/>
                </a:moveTo>
                <a:lnTo>
                  <a:pt x="9250066" y="2317953"/>
                </a:lnTo>
                <a:lnTo>
                  <a:pt x="9247908" y="2320111"/>
                </a:lnTo>
                <a:lnTo>
                  <a:pt x="9245750" y="2317953"/>
                </a:lnTo>
                <a:close/>
                <a:moveTo>
                  <a:pt x="9266252" y="2314716"/>
                </a:moveTo>
                <a:lnTo>
                  <a:pt x="9266252" y="2316874"/>
                </a:lnTo>
                <a:lnTo>
                  <a:pt x="9268410" y="2316874"/>
                </a:lnTo>
                <a:close/>
                <a:moveTo>
                  <a:pt x="1093274" y="2314177"/>
                </a:moveTo>
                <a:lnTo>
                  <a:pt x="1093274" y="2315256"/>
                </a:lnTo>
                <a:lnTo>
                  <a:pt x="1095431" y="2315256"/>
                </a:lnTo>
                <a:lnTo>
                  <a:pt x="1095431" y="2314177"/>
                </a:lnTo>
                <a:close/>
                <a:moveTo>
                  <a:pt x="6627971" y="2313098"/>
                </a:moveTo>
                <a:lnTo>
                  <a:pt x="6625813" y="2316470"/>
                </a:lnTo>
                <a:lnTo>
                  <a:pt x="6625813" y="2317549"/>
                </a:lnTo>
                <a:lnTo>
                  <a:pt x="6627971" y="2319707"/>
                </a:lnTo>
                <a:lnTo>
                  <a:pt x="6630129" y="2317549"/>
                </a:lnTo>
                <a:lnTo>
                  <a:pt x="6630129" y="2315391"/>
                </a:lnTo>
                <a:close/>
                <a:moveTo>
                  <a:pt x="3584538" y="2313098"/>
                </a:moveTo>
                <a:lnTo>
                  <a:pt x="3583459" y="2314177"/>
                </a:lnTo>
                <a:lnTo>
                  <a:pt x="3583459" y="2315121"/>
                </a:lnTo>
                <a:lnTo>
                  <a:pt x="3591012" y="2315121"/>
                </a:lnTo>
                <a:lnTo>
                  <a:pt x="3591012" y="2313098"/>
                </a:lnTo>
                <a:lnTo>
                  <a:pt x="3589933" y="2314177"/>
                </a:lnTo>
                <a:lnTo>
                  <a:pt x="3588854" y="2314177"/>
                </a:lnTo>
                <a:close/>
                <a:moveTo>
                  <a:pt x="7719272" y="2312558"/>
                </a:moveTo>
                <a:lnTo>
                  <a:pt x="7719272" y="2313637"/>
                </a:lnTo>
                <a:lnTo>
                  <a:pt x="7721430" y="2313637"/>
                </a:lnTo>
                <a:lnTo>
                  <a:pt x="7721430" y="2312558"/>
                </a:lnTo>
                <a:close/>
                <a:moveTo>
                  <a:pt x="4204547" y="2312558"/>
                </a:moveTo>
                <a:lnTo>
                  <a:pt x="4204547" y="2313637"/>
                </a:lnTo>
                <a:lnTo>
                  <a:pt x="4206705" y="2313637"/>
                </a:lnTo>
                <a:lnTo>
                  <a:pt x="4206705" y="2312558"/>
                </a:lnTo>
                <a:close/>
                <a:moveTo>
                  <a:pt x="6602884" y="2312019"/>
                </a:moveTo>
                <a:lnTo>
                  <a:pt x="6600726" y="2314312"/>
                </a:lnTo>
                <a:lnTo>
                  <a:pt x="6600726" y="2315391"/>
                </a:lnTo>
                <a:lnTo>
                  <a:pt x="6601805" y="2315391"/>
                </a:lnTo>
                <a:lnTo>
                  <a:pt x="6603963" y="2313098"/>
                </a:lnTo>
                <a:lnTo>
                  <a:pt x="6603963" y="2312019"/>
                </a:lnTo>
                <a:close/>
                <a:moveTo>
                  <a:pt x="3723190" y="2312019"/>
                </a:moveTo>
                <a:lnTo>
                  <a:pt x="3719953" y="2316200"/>
                </a:lnTo>
                <a:lnTo>
                  <a:pt x="3719953" y="2319437"/>
                </a:lnTo>
                <a:lnTo>
                  <a:pt x="3725348" y="2320516"/>
                </a:lnTo>
                <a:cubicBezTo>
                  <a:pt x="3727506" y="2320516"/>
                  <a:pt x="3728585" y="2319077"/>
                  <a:pt x="3728585" y="2316200"/>
                </a:cubicBezTo>
                <a:cubicBezTo>
                  <a:pt x="3727866" y="2313413"/>
                  <a:pt x="3726068" y="2312019"/>
                  <a:pt x="3723190" y="2312019"/>
                </a:cubicBezTo>
                <a:close/>
                <a:moveTo>
                  <a:pt x="1223159" y="2312019"/>
                </a:moveTo>
                <a:lnTo>
                  <a:pt x="1223159" y="2313098"/>
                </a:lnTo>
                <a:lnTo>
                  <a:pt x="1226395" y="2313098"/>
                </a:lnTo>
                <a:lnTo>
                  <a:pt x="1226395" y="2312019"/>
                </a:lnTo>
                <a:close/>
                <a:moveTo>
                  <a:pt x="9197060" y="2311479"/>
                </a:moveTo>
                <a:lnTo>
                  <a:pt x="9197060" y="2313637"/>
                </a:lnTo>
                <a:lnTo>
                  <a:pt x="9199218" y="2315795"/>
                </a:lnTo>
                <a:lnTo>
                  <a:pt x="9200297" y="2314716"/>
                </a:lnTo>
                <a:lnTo>
                  <a:pt x="9200297" y="2313637"/>
                </a:lnTo>
                <a:lnTo>
                  <a:pt x="9198139" y="2311479"/>
                </a:lnTo>
                <a:close/>
                <a:moveTo>
                  <a:pt x="2149323" y="2311344"/>
                </a:moveTo>
                <a:lnTo>
                  <a:pt x="2149323" y="2314581"/>
                </a:lnTo>
                <a:lnTo>
                  <a:pt x="2151479" y="2314581"/>
                </a:lnTo>
                <a:lnTo>
                  <a:pt x="2153637" y="2312423"/>
                </a:lnTo>
                <a:lnTo>
                  <a:pt x="2153637" y="2311344"/>
                </a:lnTo>
                <a:close/>
                <a:moveTo>
                  <a:pt x="1629256" y="2311209"/>
                </a:moveTo>
                <a:cubicBezTo>
                  <a:pt x="1622692" y="2312648"/>
                  <a:pt x="1619410" y="2314492"/>
                  <a:pt x="1619410" y="2316739"/>
                </a:cubicBezTo>
                <a:lnTo>
                  <a:pt x="1619410" y="2317818"/>
                </a:lnTo>
                <a:lnTo>
                  <a:pt x="1621568" y="2317818"/>
                </a:lnTo>
                <a:lnTo>
                  <a:pt x="1629256" y="2312288"/>
                </a:lnTo>
                <a:close/>
                <a:moveTo>
                  <a:pt x="3534634" y="2310130"/>
                </a:moveTo>
                <a:cubicBezTo>
                  <a:pt x="3537871" y="2310130"/>
                  <a:pt x="3539760" y="2312244"/>
                  <a:pt x="3540299" y="2316470"/>
                </a:cubicBezTo>
                <a:lnTo>
                  <a:pt x="3540299" y="2318897"/>
                </a:lnTo>
                <a:lnTo>
                  <a:pt x="3537062" y="2322134"/>
                </a:lnTo>
                <a:lnTo>
                  <a:pt x="3536253" y="2322134"/>
                </a:lnTo>
                <a:cubicBezTo>
                  <a:pt x="3531937" y="2322134"/>
                  <a:pt x="3529779" y="2319482"/>
                  <a:pt x="3529779" y="2314177"/>
                </a:cubicBezTo>
                <a:cubicBezTo>
                  <a:pt x="3530858" y="2311479"/>
                  <a:pt x="3532476" y="2310130"/>
                  <a:pt x="3534634" y="2310130"/>
                </a:cubicBezTo>
                <a:close/>
                <a:moveTo>
                  <a:pt x="3230234" y="2309996"/>
                </a:moveTo>
                <a:lnTo>
                  <a:pt x="3230234" y="2314177"/>
                </a:lnTo>
                <a:lnTo>
                  <a:pt x="3232392" y="2314177"/>
                </a:lnTo>
                <a:lnTo>
                  <a:pt x="3234416" y="2312019"/>
                </a:lnTo>
                <a:lnTo>
                  <a:pt x="3234416" y="2309996"/>
                </a:lnTo>
                <a:close/>
                <a:moveTo>
                  <a:pt x="3592091" y="2309861"/>
                </a:moveTo>
                <a:lnTo>
                  <a:pt x="3592091" y="2312019"/>
                </a:lnTo>
                <a:lnTo>
                  <a:pt x="3595328" y="2310940"/>
                </a:lnTo>
                <a:lnTo>
                  <a:pt x="3595328" y="2309861"/>
                </a:lnTo>
                <a:close/>
                <a:moveTo>
                  <a:pt x="5658514" y="2309321"/>
                </a:moveTo>
                <a:lnTo>
                  <a:pt x="5656356" y="2311479"/>
                </a:lnTo>
                <a:lnTo>
                  <a:pt x="5656356" y="2313637"/>
                </a:lnTo>
                <a:lnTo>
                  <a:pt x="5659593" y="2316739"/>
                </a:lnTo>
                <a:lnTo>
                  <a:pt x="5662830" y="2316739"/>
                </a:lnTo>
                <a:lnTo>
                  <a:pt x="5663909" y="2311479"/>
                </a:lnTo>
                <a:lnTo>
                  <a:pt x="5660672" y="2309321"/>
                </a:lnTo>
                <a:close/>
                <a:moveTo>
                  <a:pt x="7760678" y="2309186"/>
                </a:moveTo>
                <a:lnTo>
                  <a:pt x="7762836" y="2311344"/>
                </a:lnTo>
                <a:lnTo>
                  <a:pt x="7762836" y="2309186"/>
                </a:lnTo>
                <a:close/>
                <a:moveTo>
                  <a:pt x="7735592" y="2309186"/>
                </a:moveTo>
                <a:cubicBezTo>
                  <a:pt x="7731186" y="2310805"/>
                  <a:pt x="7728982" y="2314446"/>
                  <a:pt x="7728982" y="2320111"/>
                </a:cubicBezTo>
                <a:lnTo>
                  <a:pt x="7730196" y="2323348"/>
                </a:lnTo>
                <a:lnTo>
                  <a:pt x="7731275" y="2323348"/>
                </a:lnTo>
                <a:cubicBezTo>
                  <a:pt x="7735592" y="2321370"/>
                  <a:pt x="7737750" y="2317009"/>
                  <a:pt x="7737750" y="2310265"/>
                </a:cubicBezTo>
                <a:lnTo>
                  <a:pt x="7736670" y="2309186"/>
                </a:lnTo>
                <a:close/>
                <a:moveTo>
                  <a:pt x="4245954" y="2309186"/>
                </a:moveTo>
                <a:lnTo>
                  <a:pt x="4248112" y="2311344"/>
                </a:lnTo>
                <a:lnTo>
                  <a:pt x="4248112" y="2309186"/>
                </a:lnTo>
                <a:close/>
                <a:moveTo>
                  <a:pt x="4220867" y="2309186"/>
                </a:moveTo>
                <a:cubicBezTo>
                  <a:pt x="4216461" y="2310805"/>
                  <a:pt x="4214258" y="2314446"/>
                  <a:pt x="4214258" y="2320111"/>
                </a:cubicBezTo>
                <a:lnTo>
                  <a:pt x="4215472" y="2323348"/>
                </a:lnTo>
                <a:lnTo>
                  <a:pt x="4216551" y="2323348"/>
                </a:lnTo>
                <a:cubicBezTo>
                  <a:pt x="4220867" y="2321370"/>
                  <a:pt x="4223025" y="2317009"/>
                  <a:pt x="4223025" y="2310265"/>
                </a:cubicBezTo>
                <a:lnTo>
                  <a:pt x="4221946" y="2309186"/>
                </a:lnTo>
                <a:close/>
                <a:moveTo>
                  <a:pt x="8595395" y="2308107"/>
                </a:moveTo>
                <a:lnTo>
                  <a:pt x="8595395" y="2311344"/>
                </a:lnTo>
                <a:lnTo>
                  <a:pt x="8597418" y="2311344"/>
                </a:lnTo>
                <a:lnTo>
                  <a:pt x="8597418" y="2308107"/>
                </a:lnTo>
                <a:close/>
                <a:moveTo>
                  <a:pt x="7277922" y="2307005"/>
                </a:moveTo>
                <a:lnTo>
                  <a:pt x="7277922" y="2310242"/>
                </a:lnTo>
                <a:lnTo>
                  <a:pt x="7279001" y="2310242"/>
                </a:lnTo>
                <a:lnTo>
                  <a:pt x="7279001" y="2307005"/>
                </a:lnTo>
                <a:close/>
                <a:moveTo>
                  <a:pt x="9193823" y="2306084"/>
                </a:moveTo>
                <a:lnTo>
                  <a:pt x="9188428" y="2308242"/>
                </a:lnTo>
                <a:lnTo>
                  <a:pt x="9187349" y="2307163"/>
                </a:lnTo>
                <a:lnTo>
                  <a:pt x="9186270" y="2308242"/>
                </a:lnTo>
                <a:lnTo>
                  <a:pt x="9186270" y="2312558"/>
                </a:lnTo>
                <a:lnTo>
                  <a:pt x="9189507" y="2312558"/>
                </a:lnTo>
                <a:cubicBezTo>
                  <a:pt x="9192385" y="2311119"/>
                  <a:pt x="9193823" y="2308961"/>
                  <a:pt x="9193823" y="2306084"/>
                </a:cubicBezTo>
                <a:close/>
                <a:moveTo>
                  <a:pt x="5164479" y="2305949"/>
                </a:moveTo>
                <a:lnTo>
                  <a:pt x="5161242" y="2307028"/>
                </a:lnTo>
                <a:lnTo>
                  <a:pt x="5161242" y="2311344"/>
                </a:lnTo>
                <a:lnTo>
                  <a:pt x="5164479" y="2314581"/>
                </a:lnTo>
                <a:lnTo>
                  <a:pt x="5166637" y="2314581"/>
                </a:lnTo>
                <a:lnTo>
                  <a:pt x="5168660" y="2312423"/>
                </a:lnTo>
                <a:lnTo>
                  <a:pt x="5168660" y="2309186"/>
                </a:lnTo>
                <a:cubicBezTo>
                  <a:pt x="5168660" y="2308107"/>
                  <a:pt x="5167266" y="2307028"/>
                  <a:pt x="5164479" y="2305949"/>
                </a:cubicBezTo>
                <a:close/>
                <a:moveTo>
                  <a:pt x="1078301" y="2305545"/>
                </a:moveTo>
                <a:lnTo>
                  <a:pt x="1076143" y="2307703"/>
                </a:lnTo>
                <a:lnTo>
                  <a:pt x="1076143" y="2308782"/>
                </a:lnTo>
                <a:lnTo>
                  <a:pt x="1079248" y="2307703"/>
                </a:lnTo>
                <a:lnTo>
                  <a:pt x="1079248" y="2305545"/>
                </a:lnTo>
                <a:close/>
                <a:moveTo>
                  <a:pt x="6095766" y="2305005"/>
                </a:moveTo>
                <a:cubicBezTo>
                  <a:pt x="6093968" y="2305005"/>
                  <a:pt x="6092529" y="2307882"/>
                  <a:pt x="6091450" y="2313637"/>
                </a:cubicBezTo>
                <a:cubicBezTo>
                  <a:pt x="6091450" y="2316515"/>
                  <a:pt x="6092889" y="2318673"/>
                  <a:pt x="6095766" y="2320111"/>
                </a:cubicBezTo>
                <a:cubicBezTo>
                  <a:pt x="6097205" y="2320111"/>
                  <a:pt x="6097924" y="2319032"/>
                  <a:pt x="6097924" y="2316874"/>
                </a:cubicBezTo>
                <a:lnTo>
                  <a:pt x="6096845" y="2312558"/>
                </a:lnTo>
                <a:lnTo>
                  <a:pt x="6099003" y="2306084"/>
                </a:lnTo>
                <a:lnTo>
                  <a:pt x="6097924" y="2305005"/>
                </a:lnTo>
                <a:close/>
                <a:moveTo>
                  <a:pt x="7154241" y="2304847"/>
                </a:moveTo>
                <a:lnTo>
                  <a:pt x="7153162" y="2305926"/>
                </a:lnTo>
                <a:lnTo>
                  <a:pt x="7153162" y="2310242"/>
                </a:lnTo>
                <a:lnTo>
                  <a:pt x="7155320" y="2310242"/>
                </a:lnTo>
                <a:lnTo>
                  <a:pt x="7156399" y="2305926"/>
                </a:lnTo>
                <a:lnTo>
                  <a:pt x="7155320" y="2304847"/>
                </a:lnTo>
                <a:close/>
                <a:moveTo>
                  <a:pt x="8803778" y="2303791"/>
                </a:moveTo>
                <a:lnTo>
                  <a:pt x="8804856" y="2309186"/>
                </a:lnTo>
                <a:lnTo>
                  <a:pt x="8807014" y="2309186"/>
                </a:lnTo>
                <a:lnTo>
                  <a:pt x="8805936" y="2303791"/>
                </a:lnTo>
                <a:close/>
                <a:moveTo>
                  <a:pt x="8731080" y="2303791"/>
                </a:moveTo>
                <a:lnTo>
                  <a:pt x="8730001" y="2304870"/>
                </a:lnTo>
                <a:lnTo>
                  <a:pt x="8730001" y="2305949"/>
                </a:lnTo>
                <a:lnTo>
                  <a:pt x="8731080" y="2307028"/>
                </a:lnTo>
                <a:lnTo>
                  <a:pt x="8731080" y="2308107"/>
                </a:lnTo>
                <a:lnTo>
                  <a:pt x="8734317" y="2307028"/>
                </a:lnTo>
                <a:close/>
                <a:moveTo>
                  <a:pt x="7709426" y="2303791"/>
                </a:moveTo>
                <a:lnTo>
                  <a:pt x="7709426" y="2307028"/>
                </a:lnTo>
                <a:lnTo>
                  <a:pt x="7710505" y="2307028"/>
                </a:lnTo>
                <a:lnTo>
                  <a:pt x="7710505" y="2303791"/>
                </a:lnTo>
                <a:close/>
                <a:moveTo>
                  <a:pt x="4194701" y="2303791"/>
                </a:moveTo>
                <a:lnTo>
                  <a:pt x="4194701" y="2307028"/>
                </a:lnTo>
                <a:lnTo>
                  <a:pt x="4195780" y="2307028"/>
                </a:lnTo>
                <a:lnTo>
                  <a:pt x="4195780" y="2303791"/>
                </a:lnTo>
                <a:close/>
                <a:moveTo>
                  <a:pt x="1558984" y="2303522"/>
                </a:moveTo>
                <a:lnTo>
                  <a:pt x="1556828" y="2305680"/>
                </a:lnTo>
                <a:lnTo>
                  <a:pt x="1557907" y="2306759"/>
                </a:lnTo>
                <a:lnTo>
                  <a:pt x="1557907" y="2307838"/>
                </a:lnTo>
                <a:lnTo>
                  <a:pt x="1561144" y="2306759"/>
                </a:lnTo>
                <a:lnTo>
                  <a:pt x="1561144" y="2303522"/>
                </a:lnTo>
                <a:close/>
                <a:moveTo>
                  <a:pt x="3580222" y="2302308"/>
                </a:moveTo>
                <a:lnTo>
                  <a:pt x="3580222" y="2305545"/>
                </a:lnTo>
                <a:lnTo>
                  <a:pt x="3587775" y="2309861"/>
                </a:lnTo>
                <a:lnTo>
                  <a:pt x="3588854" y="2308782"/>
                </a:lnTo>
                <a:lnTo>
                  <a:pt x="3588854" y="2307703"/>
                </a:lnTo>
                <a:cubicBezTo>
                  <a:pt x="3587056" y="2307703"/>
                  <a:pt x="3584179" y="2305904"/>
                  <a:pt x="3580222" y="2302308"/>
                </a:cubicBezTo>
                <a:close/>
                <a:moveTo>
                  <a:pt x="9124632" y="2301768"/>
                </a:moveTo>
                <a:cubicBezTo>
                  <a:pt x="9117439" y="2304106"/>
                  <a:pt x="9113842" y="2306624"/>
                  <a:pt x="9113842" y="2309321"/>
                </a:cubicBezTo>
                <a:cubicBezTo>
                  <a:pt x="9114202" y="2311299"/>
                  <a:pt x="9116000" y="2312738"/>
                  <a:pt x="9119237" y="2313637"/>
                </a:cubicBezTo>
                <a:lnTo>
                  <a:pt x="9124632" y="2307163"/>
                </a:lnTo>
                <a:close/>
                <a:moveTo>
                  <a:pt x="6107635" y="2301768"/>
                </a:moveTo>
                <a:lnTo>
                  <a:pt x="6107635" y="2302847"/>
                </a:lnTo>
                <a:lnTo>
                  <a:pt x="6109793" y="2302847"/>
                </a:lnTo>
                <a:lnTo>
                  <a:pt x="6109793" y="2301768"/>
                </a:lnTo>
                <a:close/>
                <a:moveTo>
                  <a:pt x="6103319" y="2301768"/>
                </a:moveTo>
                <a:lnTo>
                  <a:pt x="6103319" y="2302847"/>
                </a:lnTo>
                <a:lnTo>
                  <a:pt x="6104398" y="2303926"/>
                </a:lnTo>
                <a:lnTo>
                  <a:pt x="6106556" y="2303926"/>
                </a:lnTo>
                <a:lnTo>
                  <a:pt x="6106556" y="2302847"/>
                </a:lnTo>
                <a:close/>
                <a:moveTo>
                  <a:pt x="2066914" y="2300554"/>
                </a:moveTo>
                <a:lnTo>
                  <a:pt x="2064755" y="2302712"/>
                </a:lnTo>
                <a:lnTo>
                  <a:pt x="2065834" y="2303791"/>
                </a:lnTo>
                <a:lnTo>
                  <a:pt x="2066914" y="2303791"/>
                </a:lnTo>
                <a:lnTo>
                  <a:pt x="2069071" y="2301633"/>
                </a:lnTo>
                <a:lnTo>
                  <a:pt x="2069071" y="2300554"/>
                </a:lnTo>
                <a:close/>
                <a:moveTo>
                  <a:pt x="3077825" y="2300285"/>
                </a:moveTo>
                <a:lnTo>
                  <a:pt x="3075667" y="2306759"/>
                </a:lnTo>
                <a:lnTo>
                  <a:pt x="3076746" y="2309996"/>
                </a:lnTo>
                <a:lnTo>
                  <a:pt x="3075667" y="2309996"/>
                </a:lnTo>
                <a:lnTo>
                  <a:pt x="3076746" y="2313098"/>
                </a:lnTo>
                <a:lnTo>
                  <a:pt x="3077825" y="2313098"/>
                </a:lnTo>
                <a:lnTo>
                  <a:pt x="3078904" y="2309996"/>
                </a:lnTo>
                <a:lnTo>
                  <a:pt x="3077825" y="2308917"/>
                </a:lnTo>
                <a:lnTo>
                  <a:pt x="3077825" y="2307838"/>
                </a:lnTo>
                <a:lnTo>
                  <a:pt x="3078904" y="2301364"/>
                </a:lnTo>
                <a:lnTo>
                  <a:pt x="3078904" y="2300285"/>
                </a:lnTo>
                <a:close/>
                <a:moveTo>
                  <a:pt x="6717663" y="2300015"/>
                </a:moveTo>
                <a:lnTo>
                  <a:pt x="6716584" y="2303252"/>
                </a:lnTo>
                <a:lnTo>
                  <a:pt x="6717663" y="2312019"/>
                </a:lnTo>
                <a:lnTo>
                  <a:pt x="6715505" y="2321865"/>
                </a:lnTo>
                <a:lnTo>
                  <a:pt x="6718742" y="2325236"/>
                </a:lnTo>
                <a:lnTo>
                  <a:pt x="6725351" y="2322944"/>
                </a:lnTo>
                <a:lnTo>
                  <a:pt x="6727509" y="2322944"/>
                </a:lnTo>
                <a:lnTo>
                  <a:pt x="6730881" y="2324157"/>
                </a:lnTo>
                <a:lnTo>
                  <a:pt x="6730881" y="2322944"/>
                </a:lnTo>
                <a:cubicBezTo>
                  <a:pt x="6730881" y="2320965"/>
                  <a:pt x="6734522" y="2319167"/>
                  <a:pt x="6741806" y="2317549"/>
                </a:cubicBezTo>
                <a:lnTo>
                  <a:pt x="6742885" y="2316470"/>
                </a:lnTo>
                <a:lnTo>
                  <a:pt x="6742885" y="2314312"/>
                </a:lnTo>
                <a:lnTo>
                  <a:pt x="6740727" y="2303252"/>
                </a:lnTo>
                <a:lnTo>
                  <a:pt x="6731960" y="2305545"/>
                </a:lnTo>
                <a:cubicBezTo>
                  <a:pt x="6727734" y="2301858"/>
                  <a:pt x="6724092" y="2300015"/>
                  <a:pt x="6721035" y="2300015"/>
                </a:cubicBezTo>
                <a:close/>
                <a:moveTo>
                  <a:pt x="5734314" y="2299745"/>
                </a:moveTo>
                <a:lnTo>
                  <a:pt x="5732156" y="2301903"/>
                </a:lnTo>
                <a:lnTo>
                  <a:pt x="5734314" y="2301903"/>
                </a:lnTo>
                <a:close/>
                <a:moveTo>
                  <a:pt x="7736670" y="2299475"/>
                </a:moveTo>
                <a:lnTo>
                  <a:pt x="7734512" y="2301633"/>
                </a:lnTo>
                <a:lnTo>
                  <a:pt x="7734512" y="2302712"/>
                </a:lnTo>
                <a:lnTo>
                  <a:pt x="7736670" y="2304870"/>
                </a:lnTo>
                <a:lnTo>
                  <a:pt x="7738828" y="2304870"/>
                </a:lnTo>
                <a:lnTo>
                  <a:pt x="7739908" y="2299475"/>
                </a:lnTo>
                <a:close/>
                <a:moveTo>
                  <a:pt x="4221946" y="2299475"/>
                </a:moveTo>
                <a:lnTo>
                  <a:pt x="4219788" y="2301633"/>
                </a:lnTo>
                <a:lnTo>
                  <a:pt x="4219788" y="2302712"/>
                </a:lnTo>
                <a:lnTo>
                  <a:pt x="4221946" y="2304870"/>
                </a:lnTo>
                <a:lnTo>
                  <a:pt x="4224104" y="2304870"/>
                </a:lnTo>
                <a:lnTo>
                  <a:pt x="4225183" y="2299475"/>
                </a:lnTo>
                <a:close/>
                <a:moveTo>
                  <a:pt x="3630801" y="2299071"/>
                </a:moveTo>
                <a:cubicBezTo>
                  <a:pt x="3628103" y="2299790"/>
                  <a:pt x="3625945" y="2302308"/>
                  <a:pt x="3624327" y="2306624"/>
                </a:cubicBezTo>
                <a:cubicBezTo>
                  <a:pt x="3625765" y="2319122"/>
                  <a:pt x="3627564" y="2328069"/>
                  <a:pt x="3629722" y="2333464"/>
                </a:cubicBezTo>
                <a:lnTo>
                  <a:pt x="3624327" y="2347356"/>
                </a:lnTo>
                <a:cubicBezTo>
                  <a:pt x="3624327" y="2356708"/>
                  <a:pt x="3626485" y="2361383"/>
                  <a:pt x="3630801" y="2361383"/>
                </a:cubicBezTo>
                <a:lnTo>
                  <a:pt x="3642670" y="2363541"/>
                </a:lnTo>
                <a:lnTo>
                  <a:pt x="3658720" y="2363541"/>
                </a:lnTo>
                <a:lnTo>
                  <a:pt x="3670589" y="2360304"/>
                </a:lnTo>
                <a:lnTo>
                  <a:pt x="3679086" y="2362462"/>
                </a:lnTo>
                <a:lnTo>
                  <a:pt x="3685560" y="2361383"/>
                </a:lnTo>
                <a:lnTo>
                  <a:pt x="3699587" y="2365699"/>
                </a:lnTo>
                <a:lnTo>
                  <a:pt x="3700666" y="2364620"/>
                </a:lnTo>
                <a:lnTo>
                  <a:pt x="3700666" y="2359225"/>
                </a:lnTo>
                <a:lnTo>
                  <a:pt x="3701745" y="2339938"/>
                </a:lnTo>
                <a:lnTo>
                  <a:pt x="3698508" y="2324832"/>
                </a:lnTo>
                <a:lnTo>
                  <a:pt x="3698508" y="2304466"/>
                </a:lnTo>
                <a:lnTo>
                  <a:pt x="3697429" y="2303387"/>
                </a:lnTo>
                <a:lnTo>
                  <a:pt x="3697429" y="2302308"/>
                </a:lnTo>
                <a:lnTo>
                  <a:pt x="3692034" y="2303387"/>
                </a:lnTo>
                <a:lnTo>
                  <a:pt x="3682323" y="2303387"/>
                </a:lnTo>
                <a:cubicBezTo>
                  <a:pt x="3679086" y="2300509"/>
                  <a:pt x="3674096" y="2299071"/>
                  <a:pt x="3667352" y="2299071"/>
                </a:cubicBezTo>
                <a:lnTo>
                  <a:pt x="3664115" y="2301229"/>
                </a:lnTo>
                <a:lnTo>
                  <a:pt x="3655483" y="2301229"/>
                </a:lnTo>
                <a:lnTo>
                  <a:pt x="3654404" y="2300150"/>
                </a:lnTo>
                <a:lnTo>
                  <a:pt x="3653325" y="2301229"/>
                </a:lnTo>
                <a:lnTo>
                  <a:pt x="3651167" y="2301229"/>
                </a:lnTo>
                <a:lnTo>
                  <a:pt x="3650088" y="2300150"/>
                </a:lnTo>
                <a:lnTo>
                  <a:pt x="3649009" y="2301229"/>
                </a:lnTo>
                <a:lnTo>
                  <a:pt x="3639433" y="2301229"/>
                </a:lnTo>
                <a:close/>
                <a:moveTo>
                  <a:pt x="7748674" y="2298396"/>
                </a:moveTo>
                <a:lnTo>
                  <a:pt x="7748674" y="2301633"/>
                </a:lnTo>
                <a:lnTo>
                  <a:pt x="7749753" y="2301633"/>
                </a:lnTo>
                <a:lnTo>
                  <a:pt x="7749753" y="2298396"/>
                </a:lnTo>
                <a:close/>
                <a:moveTo>
                  <a:pt x="4233950" y="2298396"/>
                </a:moveTo>
                <a:lnTo>
                  <a:pt x="4233950" y="2301633"/>
                </a:lnTo>
                <a:lnTo>
                  <a:pt x="4235029" y="2301633"/>
                </a:lnTo>
                <a:lnTo>
                  <a:pt x="4235029" y="2298396"/>
                </a:lnTo>
                <a:close/>
                <a:moveTo>
                  <a:pt x="6096845" y="2297452"/>
                </a:moveTo>
                <a:lnTo>
                  <a:pt x="6096845" y="2298531"/>
                </a:lnTo>
                <a:lnTo>
                  <a:pt x="6101161" y="2299610"/>
                </a:lnTo>
                <a:lnTo>
                  <a:pt x="6101161" y="2297452"/>
                </a:lnTo>
                <a:close/>
                <a:moveTo>
                  <a:pt x="6091450" y="2297452"/>
                </a:moveTo>
                <a:lnTo>
                  <a:pt x="6091450" y="2298531"/>
                </a:lnTo>
                <a:lnTo>
                  <a:pt x="6093608" y="2298531"/>
                </a:lnTo>
                <a:lnTo>
                  <a:pt x="6093608" y="2297452"/>
                </a:lnTo>
                <a:close/>
                <a:moveTo>
                  <a:pt x="5091511" y="2297452"/>
                </a:moveTo>
                <a:lnTo>
                  <a:pt x="5091511" y="2299610"/>
                </a:lnTo>
                <a:lnTo>
                  <a:pt x="5092590" y="2299610"/>
                </a:lnTo>
                <a:lnTo>
                  <a:pt x="5092590" y="2297452"/>
                </a:lnTo>
                <a:close/>
                <a:moveTo>
                  <a:pt x="6619204" y="2296778"/>
                </a:moveTo>
                <a:lnTo>
                  <a:pt x="6619204" y="2301094"/>
                </a:lnTo>
                <a:lnTo>
                  <a:pt x="6621497" y="2298936"/>
                </a:lnTo>
                <a:lnTo>
                  <a:pt x="6621497" y="2296778"/>
                </a:lnTo>
                <a:close/>
                <a:moveTo>
                  <a:pt x="5657435" y="2296508"/>
                </a:moveTo>
                <a:lnTo>
                  <a:pt x="5655277" y="2298666"/>
                </a:lnTo>
                <a:lnTo>
                  <a:pt x="5655277" y="2301903"/>
                </a:lnTo>
                <a:lnTo>
                  <a:pt x="5660672" y="2302982"/>
                </a:lnTo>
                <a:lnTo>
                  <a:pt x="5660672" y="2300824"/>
                </a:lnTo>
                <a:lnTo>
                  <a:pt x="5661751" y="2300824"/>
                </a:lnTo>
                <a:cubicBezTo>
                  <a:pt x="5660672" y="2297947"/>
                  <a:pt x="5659593" y="2296508"/>
                  <a:pt x="5658514" y="2296508"/>
                </a:cubicBezTo>
                <a:close/>
                <a:moveTo>
                  <a:pt x="8783681" y="2295294"/>
                </a:moveTo>
                <a:cubicBezTo>
                  <a:pt x="8780894" y="2295294"/>
                  <a:pt x="8779050" y="2296643"/>
                  <a:pt x="8778151" y="2299340"/>
                </a:cubicBezTo>
                <a:cubicBezTo>
                  <a:pt x="8778151" y="2301319"/>
                  <a:pt x="8780219" y="2302487"/>
                  <a:pt x="8784355" y="2302847"/>
                </a:cubicBezTo>
                <a:lnTo>
                  <a:pt x="8785704" y="2300824"/>
                </a:lnTo>
                <a:lnTo>
                  <a:pt x="8785704" y="2298666"/>
                </a:lnTo>
                <a:lnTo>
                  <a:pt x="8785030" y="2295294"/>
                </a:lnTo>
                <a:close/>
                <a:moveTo>
                  <a:pt x="9193823" y="2294080"/>
                </a:moveTo>
                <a:lnTo>
                  <a:pt x="9193823" y="2295159"/>
                </a:lnTo>
                <a:lnTo>
                  <a:pt x="9194902" y="2301768"/>
                </a:lnTo>
                <a:lnTo>
                  <a:pt x="9193823" y="2302847"/>
                </a:lnTo>
                <a:lnTo>
                  <a:pt x="9193823" y="2305005"/>
                </a:lnTo>
                <a:lnTo>
                  <a:pt x="9194902" y="2305005"/>
                </a:lnTo>
                <a:lnTo>
                  <a:pt x="9197060" y="2297452"/>
                </a:lnTo>
                <a:lnTo>
                  <a:pt x="9195981" y="2294080"/>
                </a:lnTo>
                <a:close/>
                <a:moveTo>
                  <a:pt x="5095827" y="2292057"/>
                </a:moveTo>
                <a:lnTo>
                  <a:pt x="5093669" y="2296373"/>
                </a:lnTo>
                <a:lnTo>
                  <a:pt x="5094748" y="2296373"/>
                </a:lnTo>
                <a:cubicBezTo>
                  <a:pt x="5096187" y="2296373"/>
                  <a:pt x="5096906" y="2295294"/>
                  <a:pt x="5096906" y="2293136"/>
                </a:cubicBezTo>
                <a:lnTo>
                  <a:pt x="5096906" y="2292057"/>
                </a:lnTo>
                <a:close/>
                <a:moveTo>
                  <a:pt x="3752189" y="2291518"/>
                </a:moveTo>
                <a:lnTo>
                  <a:pt x="3752189" y="2292597"/>
                </a:lnTo>
                <a:lnTo>
                  <a:pt x="3755426" y="2292597"/>
                </a:lnTo>
                <a:lnTo>
                  <a:pt x="3755426" y="2291518"/>
                </a:lnTo>
                <a:close/>
                <a:moveTo>
                  <a:pt x="2049783" y="2290978"/>
                </a:moveTo>
                <a:lnTo>
                  <a:pt x="2047626" y="2293136"/>
                </a:lnTo>
                <a:lnTo>
                  <a:pt x="2048704" y="2294215"/>
                </a:lnTo>
                <a:lnTo>
                  <a:pt x="2049783" y="2294215"/>
                </a:lnTo>
                <a:close/>
                <a:moveTo>
                  <a:pt x="6693655" y="2290169"/>
                </a:moveTo>
                <a:cubicBezTo>
                  <a:pt x="6691318" y="2290888"/>
                  <a:pt x="6689834" y="2292372"/>
                  <a:pt x="6689204" y="2294620"/>
                </a:cubicBezTo>
                <a:lnTo>
                  <a:pt x="6692576" y="2296778"/>
                </a:lnTo>
                <a:lnTo>
                  <a:pt x="6694734" y="2296778"/>
                </a:lnTo>
                <a:lnTo>
                  <a:pt x="6697971" y="2293406"/>
                </a:lnTo>
                <a:cubicBezTo>
                  <a:pt x="6697971" y="2291608"/>
                  <a:pt x="6696533" y="2290529"/>
                  <a:pt x="6693655" y="2290169"/>
                </a:cubicBezTo>
                <a:close/>
                <a:moveTo>
                  <a:pt x="3155109" y="2289494"/>
                </a:moveTo>
                <a:lnTo>
                  <a:pt x="3151872" y="2290573"/>
                </a:lnTo>
                <a:lnTo>
                  <a:pt x="3151872" y="2292732"/>
                </a:lnTo>
                <a:lnTo>
                  <a:pt x="3159425" y="2292732"/>
                </a:lnTo>
                <a:lnTo>
                  <a:pt x="3159425" y="2291653"/>
                </a:lnTo>
                <a:close/>
                <a:moveTo>
                  <a:pt x="2245758" y="2288820"/>
                </a:moveTo>
                <a:lnTo>
                  <a:pt x="2245758" y="2296373"/>
                </a:lnTo>
                <a:lnTo>
                  <a:pt x="2242520" y="2299610"/>
                </a:lnTo>
                <a:lnTo>
                  <a:pt x="2239283" y="2298531"/>
                </a:lnTo>
                <a:lnTo>
                  <a:pt x="2239283" y="2292057"/>
                </a:lnTo>
                <a:lnTo>
                  <a:pt x="2237125" y="2289899"/>
                </a:lnTo>
                <a:lnTo>
                  <a:pt x="2236047" y="2289899"/>
                </a:lnTo>
                <a:lnTo>
                  <a:pt x="2234968" y="2295294"/>
                </a:lnTo>
                <a:lnTo>
                  <a:pt x="2234968" y="2300554"/>
                </a:lnTo>
                <a:lnTo>
                  <a:pt x="2238204" y="2303791"/>
                </a:lnTo>
                <a:lnTo>
                  <a:pt x="2240363" y="2303791"/>
                </a:lnTo>
                <a:lnTo>
                  <a:pt x="2243600" y="2301633"/>
                </a:lnTo>
                <a:lnTo>
                  <a:pt x="2244677" y="2302712"/>
                </a:lnTo>
                <a:lnTo>
                  <a:pt x="2245758" y="2302712"/>
                </a:lnTo>
                <a:lnTo>
                  <a:pt x="2248860" y="2301633"/>
                </a:lnTo>
                <a:lnTo>
                  <a:pt x="2253176" y="2305949"/>
                </a:lnTo>
                <a:lnTo>
                  <a:pt x="2254255" y="2304870"/>
                </a:lnTo>
                <a:lnTo>
                  <a:pt x="2254255" y="2303791"/>
                </a:lnTo>
                <a:lnTo>
                  <a:pt x="2249939" y="2301633"/>
                </a:lnTo>
                <a:lnTo>
                  <a:pt x="2251017" y="2296373"/>
                </a:lnTo>
                <a:lnTo>
                  <a:pt x="2251017" y="2290978"/>
                </a:lnTo>
                <a:lnTo>
                  <a:pt x="2248860" y="2288820"/>
                </a:lnTo>
                <a:close/>
                <a:moveTo>
                  <a:pt x="2185739" y="2288820"/>
                </a:moveTo>
                <a:lnTo>
                  <a:pt x="2175082" y="2292057"/>
                </a:lnTo>
                <a:lnTo>
                  <a:pt x="2171846" y="2292057"/>
                </a:lnTo>
                <a:lnTo>
                  <a:pt x="2170767" y="2295294"/>
                </a:lnTo>
                <a:lnTo>
                  <a:pt x="2175082" y="2304870"/>
                </a:lnTo>
                <a:cubicBezTo>
                  <a:pt x="2174363" y="2314312"/>
                  <a:pt x="2173284" y="2319662"/>
                  <a:pt x="2171846" y="2320920"/>
                </a:cubicBezTo>
                <a:lnTo>
                  <a:pt x="2171846" y="2323078"/>
                </a:lnTo>
                <a:lnTo>
                  <a:pt x="2177241" y="2324157"/>
                </a:lnTo>
                <a:lnTo>
                  <a:pt x="2181421" y="2324157"/>
                </a:lnTo>
                <a:lnTo>
                  <a:pt x="2185739" y="2320920"/>
                </a:lnTo>
                <a:lnTo>
                  <a:pt x="2186816" y="2320920"/>
                </a:lnTo>
                <a:lnTo>
                  <a:pt x="2188976" y="2323078"/>
                </a:lnTo>
                <a:lnTo>
                  <a:pt x="2194370" y="2320920"/>
                </a:lnTo>
                <a:lnTo>
                  <a:pt x="2202867" y="2324157"/>
                </a:lnTo>
                <a:lnTo>
                  <a:pt x="2210421" y="2323078"/>
                </a:lnTo>
                <a:lnTo>
                  <a:pt x="2213658" y="2326316"/>
                </a:lnTo>
                <a:lnTo>
                  <a:pt x="2214601" y="2326316"/>
                </a:lnTo>
                <a:cubicBezTo>
                  <a:pt x="2215500" y="2326316"/>
                  <a:pt x="2217299" y="2320606"/>
                  <a:pt x="2219997" y="2309186"/>
                </a:cubicBezTo>
                <a:cubicBezTo>
                  <a:pt x="2216400" y="2309186"/>
                  <a:pt x="2214601" y="2304196"/>
                  <a:pt x="2214601" y="2294215"/>
                </a:cubicBezTo>
                <a:lnTo>
                  <a:pt x="2207185" y="2288820"/>
                </a:lnTo>
                <a:lnTo>
                  <a:pt x="2197473" y="2288820"/>
                </a:lnTo>
                <a:lnTo>
                  <a:pt x="2188976" y="2290978"/>
                </a:lnTo>
                <a:close/>
                <a:moveTo>
                  <a:pt x="7718192" y="2288685"/>
                </a:moveTo>
                <a:lnTo>
                  <a:pt x="7718192" y="2293001"/>
                </a:lnTo>
                <a:lnTo>
                  <a:pt x="7721430" y="2296238"/>
                </a:lnTo>
                <a:lnTo>
                  <a:pt x="7723588" y="2296238"/>
                </a:lnTo>
                <a:lnTo>
                  <a:pt x="7726824" y="2293001"/>
                </a:lnTo>
                <a:lnTo>
                  <a:pt x="7726824" y="2291922"/>
                </a:lnTo>
                <a:cubicBezTo>
                  <a:pt x="7726105" y="2289764"/>
                  <a:pt x="7723947" y="2288685"/>
                  <a:pt x="7720350" y="2288685"/>
                </a:cubicBezTo>
                <a:close/>
                <a:moveTo>
                  <a:pt x="4203468" y="2288685"/>
                </a:moveTo>
                <a:lnTo>
                  <a:pt x="4203468" y="2293001"/>
                </a:lnTo>
                <a:lnTo>
                  <a:pt x="4206705" y="2296238"/>
                </a:lnTo>
                <a:lnTo>
                  <a:pt x="4208863" y="2296238"/>
                </a:lnTo>
                <a:lnTo>
                  <a:pt x="4212100" y="2293001"/>
                </a:lnTo>
                <a:lnTo>
                  <a:pt x="4212100" y="2291922"/>
                </a:lnTo>
                <a:cubicBezTo>
                  <a:pt x="4211380" y="2289764"/>
                  <a:pt x="4209222" y="2288685"/>
                  <a:pt x="4205626" y="2288685"/>
                </a:cubicBezTo>
                <a:close/>
                <a:moveTo>
                  <a:pt x="5080856" y="2287741"/>
                </a:moveTo>
                <a:lnTo>
                  <a:pt x="5092590" y="2287741"/>
                </a:lnTo>
                <a:lnTo>
                  <a:pt x="5092590" y="2290978"/>
                </a:lnTo>
                <a:lnTo>
                  <a:pt x="5094748" y="2290978"/>
                </a:lnTo>
                <a:cubicBezTo>
                  <a:pt x="5094748" y="2288820"/>
                  <a:pt x="5095468" y="2287741"/>
                  <a:pt x="5096906" y="2287741"/>
                </a:cubicBezTo>
                <a:lnTo>
                  <a:pt x="5104459" y="2287741"/>
                </a:lnTo>
                <a:cubicBezTo>
                  <a:pt x="5110124" y="2288101"/>
                  <a:pt x="5112956" y="2290978"/>
                  <a:pt x="5112956" y="2296373"/>
                </a:cubicBezTo>
                <a:lnTo>
                  <a:pt x="5116193" y="2299610"/>
                </a:lnTo>
                <a:cubicBezTo>
                  <a:pt x="5116193" y="2301768"/>
                  <a:pt x="5112282" y="2303207"/>
                  <a:pt x="5104459" y="2303926"/>
                </a:cubicBezTo>
                <a:lnTo>
                  <a:pt x="5095827" y="2301768"/>
                </a:lnTo>
                <a:lnTo>
                  <a:pt x="5094748" y="2302847"/>
                </a:lnTo>
                <a:lnTo>
                  <a:pt x="5093669" y="2302847"/>
                </a:lnTo>
                <a:lnTo>
                  <a:pt x="5089353" y="2301768"/>
                </a:lnTo>
                <a:lnTo>
                  <a:pt x="5084093" y="2302847"/>
                </a:lnTo>
                <a:lnTo>
                  <a:pt x="5079777" y="2301768"/>
                </a:lnTo>
                <a:lnTo>
                  <a:pt x="5073303" y="2303926"/>
                </a:lnTo>
                <a:cubicBezTo>
                  <a:pt x="5064581" y="2303926"/>
                  <a:pt x="5058512" y="2302488"/>
                  <a:pt x="5055095" y="2299610"/>
                </a:cubicBezTo>
                <a:lnTo>
                  <a:pt x="5054016" y="2299610"/>
                </a:lnTo>
                <a:cubicBezTo>
                  <a:pt x="5051318" y="2301768"/>
                  <a:pt x="5048801" y="2302847"/>
                  <a:pt x="5046463" y="2302847"/>
                </a:cubicBezTo>
                <a:cubicBezTo>
                  <a:pt x="5042956" y="2301768"/>
                  <a:pt x="5041203" y="2299251"/>
                  <a:pt x="5041203" y="2295294"/>
                </a:cubicBezTo>
                <a:lnTo>
                  <a:pt x="5041203" y="2294215"/>
                </a:lnTo>
                <a:cubicBezTo>
                  <a:pt x="5041203" y="2293136"/>
                  <a:pt x="5046193" y="2291698"/>
                  <a:pt x="5056174" y="2289899"/>
                </a:cubicBezTo>
                <a:lnTo>
                  <a:pt x="5057253" y="2288820"/>
                </a:lnTo>
                <a:cubicBezTo>
                  <a:pt x="5061389" y="2290978"/>
                  <a:pt x="5065660" y="2292057"/>
                  <a:pt x="5070066" y="2292057"/>
                </a:cubicBezTo>
                <a:close/>
                <a:moveTo>
                  <a:pt x="8244373" y="2287533"/>
                </a:moveTo>
                <a:lnTo>
                  <a:pt x="8248104" y="2290708"/>
                </a:lnTo>
                <a:lnTo>
                  <a:pt x="8249183" y="2290708"/>
                </a:lnTo>
                <a:lnTo>
                  <a:pt x="8249183" y="2289629"/>
                </a:lnTo>
                <a:cubicBezTo>
                  <a:pt x="8249183" y="2288910"/>
                  <a:pt x="8248745" y="2288371"/>
                  <a:pt x="8247868" y="2288011"/>
                </a:cubicBezTo>
                <a:close/>
                <a:moveTo>
                  <a:pt x="7647113" y="2287471"/>
                </a:moveTo>
                <a:cubicBezTo>
                  <a:pt x="7647113" y="2294755"/>
                  <a:pt x="7644955" y="2298396"/>
                  <a:pt x="7640639" y="2298396"/>
                </a:cubicBezTo>
                <a:lnTo>
                  <a:pt x="7640639" y="2301633"/>
                </a:lnTo>
                <a:lnTo>
                  <a:pt x="7643876" y="2301633"/>
                </a:lnTo>
                <a:cubicBezTo>
                  <a:pt x="7650440" y="2297677"/>
                  <a:pt x="7653722" y="2295159"/>
                  <a:pt x="7653722" y="2294080"/>
                </a:cubicBezTo>
                <a:lnTo>
                  <a:pt x="7653722" y="2293001"/>
                </a:lnTo>
                <a:cubicBezTo>
                  <a:pt x="7652463" y="2290304"/>
                  <a:pt x="7650260" y="2288460"/>
                  <a:pt x="7647113" y="2287471"/>
                </a:cubicBezTo>
                <a:close/>
                <a:moveTo>
                  <a:pt x="4132389" y="2287471"/>
                </a:moveTo>
                <a:cubicBezTo>
                  <a:pt x="4132389" y="2294755"/>
                  <a:pt x="4130231" y="2298396"/>
                  <a:pt x="4125915" y="2298396"/>
                </a:cubicBezTo>
                <a:lnTo>
                  <a:pt x="4125915" y="2301633"/>
                </a:lnTo>
                <a:lnTo>
                  <a:pt x="4129152" y="2301633"/>
                </a:lnTo>
                <a:cubicBezTo>
                  <a:pt x="4135715" y="2297677"/>
                  <a:pt x="4138998" y="2295159"/>
                  <a:pt x="4138998" y="2294080"/>
                </a:cubicBezTo>
                <a:lnTo>
                  <a:pt x="4138998" y="2293001"/>
                </a:lnTo>
                <a:cubicBezTo>
                  <a:pt x="4137738" y="2290304"/>
                  <a:pt x="4135536" y="2288460"/>
                  <a:pt x="4132389" y="2287471"/>
                </a:cubicBezTo>
                <a:close/>
                <a:moveTo>
                  <a:pt x="8800675" y="2286662"/>
                </a:moveTo>
                <a:lnTo>
                  <a:pt x="8800675" y="2289899"/>
                </a:lnTo>
                <a:lnTo>
                  <a:pt x="8801754" y="2289899"/>
                </a:lnTo>
                <a:lnTo>
                  <a:pt x="8801754" y="2286662"/>
                </a:lnTo>
                <a:close/>
                <a:moveTo>
                  <a:pt x="2188976" y="2286662"/>
                </a:moveTo>
                <a:lnTo>
                  <a:pt x="2188976" y="2287741"/>
                </a:lnTo>
                <a:lnTo>
                  <a:pt x="2192212" y="2287741"/>
                </a:lnTo>
                <a:lnTo>
                  <a:pt x="2192212" y="2286662"/>
                </a:lnTo>
                <a:close/>
                <a:moveTo>
                  <a:pt x="3758663" y="2286123"/>
                </a:moveTo>
                <a:lnTo>
                  <a:pt x="3756505" y="2288281"/>
                </a:lnTo>
                <a:lnTo>
                  <a:pt x="3758663" y="2288281"/>
                </a:lnTo>
                <a:close/>
                <a:moveTo>
                  <a:pt x="9206771" y="2285448"/>
                </a:moveTo>
                <a:lnTo>
                  <a:pt x="9206771" y="2287606"/>
                </a:lnTo>
                <a:lnTo>
                  <a:pt x="9207850" y="2287606"/>
                </a:lnTo>
                <a:lnTo>
                  <a:pt x="9207850" y="2285448"/>
                </a:lnTo>
                <a:close/>
                <a:moveTo>
                  <a:pt x="9186270" y="2285448"/>
                </a:moveTo>
                <a:cubicBezTo>
                  <a:pt x="9184832" y="2285448"/>
                  <a:pt x="9184112" y="2286527"/>
                  <a:pt x="9184112" y="2288685"/>
                </a:cubicBezTo>
                <a:lnTo>
                  <a:pt x="9184112" y="2293001"/>
                </a:lnTo>
                <a:lnTo>
                  <a:pt x="9185191" y="2293001"/>
                </a:lnTo>
                <a:close/>
                <a:moveTo>
                  <a:pt x="6243859" y="2285448"/>
                </a:moveTo>
                <a:lnTo>
                  <a:pt x="6242780" y="2290843"/>
                </a:lnTo>
                <a:lnTo>
                  <a:pt x="6243859" y="2294080"/>
                </a:lnTo>
                <a:lnTo>
                  <a:pt x="6239543" y="2297452"/>
                </a:lnTo>
                <a:lnTo>
                  <a:pt x="6239543" y="2299610"/>
                </a:lnTo>
                <a:lnTo>
                  <a:pt x="6242780" y="2299610"/>
                </a:lnTo>
                <a:lnTo>
                  <a:pt x="6244938" y="2295159"/>
                </a:lnTo>
                <a:lnTo>
                  <a:pt x="6243859" y="2289764"/>
                </a:lnTo>
                <a:lnTo>
                  <a:pt x="6246017" y="2289764"/>
                </a:lnTo>
                <a:lnTo>
                  <a:pt x="6246017" y="2288685"/>
                </a:lnTo>
                <a:lnTo>
                  <a:pt x="6244938" y="2285448"/>
                </a:lnTo>
                <a:close/>
                <a:moveTo>
                  <a:pt x="8241765" y="2284234"/>
                </a:moveTo>
                <a:lnTo>
                  <a:pt x="8241765" y="2285313"/>
                </a:lnTo>
                <a:lnTo>
                  <a:pt x="8243428" y="2286728"/>
                </a:lnTo>
                <a:close/>
                <a:moveTo>
                  <a:pt x="3759742" y="2282886"/>
                </a:moveTo>
                <a:lnTo>
                  <a:pt x="3759742" y="2283965"/>
                </a:lnTo>
                <a:lnTo>
                  <a:pt x="3767295" y="2283965"/>
                </a:lnTo>
                <a:lnTo>
                  <a:pt x="3767295" y="2282886"/>
                </a:lnTo>
                <a:close/>
                <a:moveTo>
                  <a:pt x="5733235" y="2282751"/>
                </a:moveTo>
                <a:lnTo>
                  <a:pt x="5729998" y="2285853"/>
                </a:lnTo>
                <a:lnTo>
                  <a:pt x="5729998" y="2286932"/>
                </a:lnTo>
                <a:cubicBezTo>
                  <a:pt x="5729998" y="2288371"/>
                  <a:pt x="5731077" y="2289090"/>
                  <a:pt x="5733235" y="2289090"/>
                </a:cubicBezTo>
                <a:lnTo>
                  <a:pt x="5736607" y="2288011"/>
                </a:lnTo>
                <a:lnTo>
                  <a:pt x="5736607" y="2285853"/>
                </a:lnTo>
                <a:close/>
                <a:moveTo>
                  <a:pt x="8804856" y="2282481"/>
                </a:moveTo>
                <a:lnTo>
                  <a:pt x="8802698" y="2284639"/>
                </a:lnTo>
                <a:lnTo>
                  <a:pt x="8802698" y="2285583"/>
                </a:lnTo>
                <a:lnTo>
                  <a:pt x="8805936" y="2282481"/>
                </a:lnTo>
                <a:close/>
                <a:moveTo>
                  <a:pt x="2049783" y="2282481"/>
                </a:moveTo>
                <a:lnTo>
                  <a:pt x="2047626" y="2284639"/>
                </a:lnTo>
                <a:lnTo>
                  <a:pt x="2047626" y="2285583"/>
                </a:lnTo>
                <a:lnTo>
                  <a:pt x="2049783" y="2283560"/>
                </a:lnTo>
                <a:close/>
                <a:moveTo>
                  <a:pt x="9193823" y="2281132"/>
                </a:moveTo>
                <a:lnTo>
                  <a:pt x="9193823" y="2283290"/>
                </a:lnTo>
                <a:lnTo>
                  <a:pt x="9195981" y="2285448"/>
                </a:lnTo>
                <a:lnTo>
                  <a:pt x="9198139" y="2283290"/>
                </a:lnTo>
                <a:lnTo>
                  <a:pt x="9198139" y="2281132"/>
                </a:lnTo>
                <a:close/>
                <a:moveTo>
                  <a:pt x="3754347" y="2279783"/>
                </a:moveTo>
                <a:lnTo>
                  <a:pt x="3748952" y="2285044"/>
                </a:lnTo>
                <a:lnTo>
                  <a:pt x="3753268" y="2285044"/>
                </a:lnTo>
                <a:lnTo>
                  <a:pt x="3756505" y="2280862"/>
                </a:lnTo>
                <a:lnTo>
                  <a:pt x="3755426" y="2279783"/>
                </a:lnTo>
                <a:close/>
                <a:moveTo>
                  <a:pt x="3735059" y="2278704"/>
                </a:moveTo>
                <a:lnTo>
                  <a:pt x="3733980" y="2285044"/>
                </a:lnTo>
                <a:lnTo>
                  <a:pt x="3735059" y="2286123"/>
                </a:lnTo>
                <a:lnTo>
                  <a:pt x="3738296" y="2286123"/>
                </a:lnTo>
                <a:lnTo>
                  <a:pt x="3737217" y="2278704"/>
                </a:lnTo>
                <a:close/>
                <a:moveTo>
                  <a:pt x="6588587" y="2277086"/>
                </a:moveTo>
                <a:lnTo>
                  <a:pt x="6586429" y="2279244"/>
                </a:lnTo>
                <a:lnTo>
                  <a:pt x="6586429" y="2292327"/>
                </a:lnTo>
                <a:lnTo>
                  <a:pt x="6587508" y="2292327"/>
                </a:lnTo>
                <a:lnTo>
                  <a:pt x="6594117" y="2290169"/>
                </a:lnTo>
                <a:lnTo>
                  <a:pt x="6597354" y="2291248"/>
                </a:lnTo>
                <a:lnTo>
                  <a:pt x="6598433" y="2290169"/>
                </a:lnTo>
                <a:lnTo>
                  <a:pt x="6598433" y="2285853"/>
                </a:lnTo>
                <a:cubicBezTo>
                  <a:pt x="6592589" y="2285134"/>
                  <a:pt x="6589666" y="2284010"/>
                  <a:pt x="6589666" y="2282481"/>
                </a:cubicBezTo>
                <a:lnTo>
                  <a:pt x="6589666" y="2277086"/>
                </a:lnTo>
                <a:close/>
                <a:moveTo>
                  <a:pt x="7262681" y="2276388"/>
                </a:moveTo>
                <a:lnTo>
                  <a:pt x="7262681" y="2278546"/>
                </a:lnTo>
                <a:lnTo>
                  <a:pt x="7265918" y="2278546"/>
                </a:lnTo>
                <a:lnTo>
                  <a:pt x="7265918" y="2276388"/>
                </a:lnTo>
                <a:close/>
                <a:moveTo>
                  <a:pt x="1744575" y="2274928"/>
                </a:moveTo>
                <a:lnTo>
                  <a:pt x="1744575" y="2277086"/>
                </a:lnTo>
                <a:lnTo>
                  <a:pt x="1743496" y="2277086"/>
                </a:lnTo>
                <a:cubicBezTo>
                  <a:pt x="1744393" y="2282211"/>
                  <a:pt x="1745518" y="2284774"/>
                  <a:pt x="1746867" y="2284774"/>
                </a:cubicBezTo>
                <a:lnTo>
                  <a:pt x="1747946" y="2284774"/>
                </a:lnTo>
                <a:lnTo>
                  <a:pt x="1747946" y="2277086"/>
                </a:lnTo>
                <a:lnTo>
                  <a:pt x="1745653" y="2274928"/>
                </a:lnTo>
                <a:close/>
                <a:moveTo>
                  <a:pt x="6692576" y="2273714"/>
                </a:moveTo>
                <a:lnTo>
                  <a:pt x="6690418" y="2282481"/>
                </a:lnTo>
                <a:lnTo>
                  <a:pt x="6691497" y="2283560"/>
                </a:lnTo>
                <a:lnTo>
                  <a:pt x="6692576" y="2283560"/>
                </a:lnTo>
                <a:lnTo>
                  <a:pt x="6694734" y="2280323"/>
                </a:lnTo>
                <a:lnTo>
                  <a:pt x="6694734" y="2276007"/>
                </a:lnTo>
                <a:close/>
                <a:moveTo>
                  <a:pt x="6600726" y="2272635"/>
                </a:moveTo>
                <a:lnTo>
                  <a:pt x="6598433" y="2274928"/>
                </a:lnTo>
                <a:lnTo>
                  <a:pt x="6601805" y="2277086"/>
                </a:lnTo>
                <a:lnTo>
                  <a:pt x="6602884" y="2277086"/>
                </a:lnTo>
                <a:lnTo>
                  <a:pt x="6605042" y="2274928"/>
                </a:lnTo>
                <a:lnTo>
                  <a:pt x="6602884" y="2272635"/>
                </a:lnTo>
                <a:close/>
                <a:moveTo>
                  <a:pt x="9189507" y="2272500"/>
                </a:moveTo>
                <a:cubicBezTo>
                  <a:pt x="9186630" y="2273939"/>
                  <a:pt x="9185191" y="2276097"/>
                  <a:pt x="9185191" y="2278974"/>
                </a:cubicBezTo>
                <a:lnTo>
                  <a:pt x="9186270" y="2278974"/>
                </a:lnTo>
                <a:lnTo>
                  <a:pt x="9189507" y="2280053"/>
                </a:lnTo>
                <a:lnTo>
                  <a:pt x="9191665" y="2275737"/>
                </a:lnTo>
                <a:lnTo>
                  <a:pt x="9190586" y="2272500"/>
                </a:lnTo>
                <a:close/>
                <a:moveTo>
                  <a:pt x="9120316" y="2272500"/>
                </a:moveTo>
                <a:lnTo>
                  <a:pt x="9120316" y="2274658"/>
                </a:lnTo>
                <a:lnTo>
                  <a:pt x="9121395" y="2274658"/>
                </a:lnTo>
                <a:lnTo>
                  <a:pt x="9121395" y="2272500"/>
                </a:lnTo>
                <a:close/>
                <a:moveTo>
                  <a:pt x="6241701" y="2272500"/>
                </a:moveTo>
                <a:lnTo>
                  <a:pt x="6241701" y="2274658"/>
                </a:lnTo>
                <a:lnTo>
                  <a:pt x="6243859" y="2274658"/>
                </a:lnTo>
                <a:lnTo>
                  <a:pt x="6243859" y="2272500"/>
                </a:lnTo>
                <a:close/>
                <a:moveTo>
                  <a:pt x="2047626" y="2271691"/>
                </a:moveTo>
                <a:lnTo>
                  <a:pt x="2047626" y="2279244"/>
                </a:lnTo>
                <a:lnTo>
                  <a:pt x="2048704" y="2280323"/>
                </a:lnTo>
                <a:lnTo>
                  <a:pt x="2049783" y="2280323"/>
                </a:lnTo>
                <a:lnTo>
                  <a:pt x="2048704" y="2271691"/>
                </a:lnTo>
                <a:close/>
                <a:moveTo>
                  <a:pt x="1698446" y="2271691"/>
                </a:moveTo>
                <a:lnTo>
                  <a:pt x="1698446" y="2272770"/>
                </a:lnTo>
                <a:lnTo>
                  <a:pt x="1701819" y="2272770"/>
                </a:lnTo>
                <a:lnTo>
                  <a:pt x="1701819" y="2271691"/>
                </a:lnTo>
                <a:close/>
                <a:moveTo>
                  <a:pt x="8725819" y="2270612"/>
                </a:moveTo>
                <a:cubicBezTo>
                  <a:pt x="8722942" y="2271691"/>
                  <a:pt x="8721503" y="2274209"/>
                  <a:pt x="8721503" y="2278165"/>
                </a:cubicBezTo>
                <a:lnTo>
                  <a:pt x="8725819" y="2282481"/>
                </a:lnTo>
                <a:lnTo>
                  <a:pt x="8727977" y="2282481"/>
                </a:lnTo>
                <a:lnTo>
                  <a:pt x="8730001" y="2273849"/>
                </a:lnTo>
                <a:lnTo>
                  <a:pt x="8728922" y="2270612"/>
                </a:lnTo>
                <a:close/>
                <a:moveTo>
                  <a:pt x="6715505" y="2269398"/>
                </a:moveTo>
                <a:lnTo>
                  <a:pt x="6713347" y="2274928"/>
                </a:lnTo>
                <a:lnTo>
                  <a:pt x="6717663" y="2280323"/>
                </a:lnTo>
                <a:lnTo>
                  <a:pt x="6714426" y="2289090"/>
                </a:lnTo>
                <a:lnTo>
                  <a:pt x="6714426" y="2296778"/>
                </a:lnTo>
                <a:lnTo>
                  <a:pt x="6718742" y="2296778"/>
                </a:lnTo>
                <a:cubicBezTo>
                  <a:pt x="6719102" y="2293811"/>
                  <a:pt x="6720226" y="2292327"/>
                  <a:pt x="6722114" y="2292327"/>
                </a:cubicBezTo>
                <a:lnTo>
                  <a:pt x="6726430" y="2292327"/>
                </a:lnTo>
                <a:lnTo>
                  <a:pt x="6730881" y="2293406"/>
                </a:lnTo>
                <a:lnTo>
                  <a:pt x="6735197" y="2292327"/>
                </a:lnTo>
                <a:lnTo>
                  <a:pt x="6739648" y="2293406"/>
                </a:lnTo>
                <a:cubicBezTo>
                  <a:pt x="6743244" y="2292507"/>
                  <a:pt x="6745043" y="2291428"/>
                  <a:pt x="6745043" y="2290169"/>
                </a:cubicBezTo>
                <a:lnTo>
                  <a:pt x="6745043" y="2289090"/>
                </a:lnTo>
                <a:cubicBezTo>
                  <a:pt x="6741446" y="2286213"/>
                  <a:pt x="6739648" y="2283290"/>
                  <a:pt x="6739648" y="2280323"/>
                </a:cubicBezTo>
                <a:lnTo>
                  <a:pt x="6739648" y="2277086"/>
                </a:lnTo>
                <a:lnTo>
                  <a:pt x="6731960" y="2277086"/>
                </a:lnTo>
                <a:cubicBezTo>
                  <a:pt x="6722429" y="2274838"/>
                  <a:pt x="6717663" y="2272275"/>
                  <a:pt x="6717663" y="2269398"/>
                </a:cubicBezTo>
                <a:close/>
                <a:moveTo>
                  <a:pt x="1556828" y="2267240"/>
                </a:moveTo>
                <a:lnTo>
                  <a:pt x="1556828" y="2268319"/>
                </a:lnTo>
                <a:lnTo>
                  <a:pt x="1558984" y="2270612"/>
                </a:lnTo>
                <a:lnTo>
                  <a:pt x="1558984" y="2267240"/>
                </a:lnTo>
                <a:close/>
                <a:moveTo>
                  <a:pt x="1219922" y="2266970"/>
                </a:moveTo>
                <a:lnTo>
                  <a:pt x="1214528" y="2269128"/>
                </a:lnTo>
                <a:lnTo>
                  <a:pt x="1216686" y="2276546"/>
                </a:lnTo>
                <a:lnTo>
                  <a:pt x="1217764" y="2276546"/>
                </a:lnTo>
                <a:cubicBezTo>
                  <a:pt x="1221360" y="2274658"/>
                  <a:pt x="1223159" y="2271826"/>
                  <a:pt x="1223159" y="2268049"/>
                </a:cubicBezTo>
                <a:close/>
                <a:moveTo>
                  <a:pt x="2219997" y="2266431"/>
                </a:moveTo>
                <a:cubicBezTo>
                  <a:pt x="2214512" y="2270657"/>
                  <a:pt x="2208802" y="2273130"/>
                  <a:pt x="2202867" y="2273849"/>
                </a:cubicBezTo>
                <a:cubicBezTo>
                  <a:pt x="2199810" y="2278165"/>
                  <a:pt x="2195537" y="2280323"/>
                  <a:pt x="2190054" y="2280323"/>
                </a:cubicBezTo>
                <a:lnTo>
                  <a:pt x="2193291" y="2283560"/>
                </a:lnTo>
                <a:lnTo>
                  <a:pt x="2201788" y="2282481"/>
                </a:lnTo>
                <a:lnTo>
                  <a:pt x="2209341" y="2284639"/>
                </a:lnTo>
                <a:cubicBezTo>
                  <a:pt x="2210601" y="2280862"/>
                  <a:pt x="2215591" y="2277985"/>
                  <a:pt x="2224312" y="2276007"/>
                </a:cubicBezTo>
                <a:lnTo>
                  <a:pt x="2226470" y="2269668"/>
                </a:lnTo>
                <a:close/>
                <a:moveTo>
                  <a:pt x="8607129" y="2265352"/>
                </a:moveTo>
                <a:lnTo>
                  <a:pt x="8603892" y="2266431"/>
                </a:lnTo>
                <a:lnTo>
                  <a:pt x="8603892" y="2267510"/>
                </a:lnTo>
                <a:lnTo>
                  <a:pt x="8608208" y="2267510"/>
                </a:lnTo>
                <a:lnTo>
                  <a:pt x="8607129" y="2266431"/>
                </a:lnTo>
                <a:close/>
                <a:moveTo>
                  <a:pt x="9192744" y="2264947"/>
                </a:moveTo>
                <a:lnTo>
                  <a:pt x="9191665" y="2268184"/>
                </a:lnTo>
                <a:cubicBezTo>
                  <a:pt x="9192205" y="2270162"/>
                  <a:pt x="9194003" y="2271961"/>
                  <a:pt x="9197060" y="2273579"/>
                </a:cubicBezTo>
                <a:lnTo>
                  <a:pt x="9200297" y="2273579"/>
                </a:lnTo>
                <a:lnTo>
                  <a:pt x="9200297" y="2272500"/>
                </a:lnTo>
                <a:cubicBezTo>
                  <a:pt x="9200297" y="2267465"/>
                  <a:pt x="9197780" y="2264947"/>
                  <a:pt x="9192744" y="2264947"/>
                </a:cubicBezTo>
                <a:close/>
                <a:moveTo>
                  <a:pt x="4623996" y="2264398"/>
                </a:moveTo>
                <a:lnTo>
                  <a:pt x="4626154" y="2264398"/>
                </a:lnTo>
                <a:lnTo>
                  <a:pt x="4628312" y="2266557"/>
                </a:lnTo>
                <a:lnTo>
                  <a:pt x="4625075" y="2268715"/>
                </a:lnTo>
                <a:lnTo>
                  <a:pt x="4621838" y="2268715"/>
                </a:lnTo>
                <a:lnTo>
                  <a:pt x="4621838" y="2266557"/>
                </a:lnTo>
                <a:close/>
                <a:moveTo>
                  <a:pt x="5636799" y="2263598"/>
                </a:moveTo>
                <a:lnTo>
                  <a:pt x="5641115" y="2263598"/>
                </a:lnTo>
                <a:lnTo>
                  <a:pt x="5649882" y="2265756"/>
                </a:lnTo>
                <a:lnTo>
                  <a:pt x="5650961" y="2265756"/>
                </a:lnTo>
                <a:lnTo>
                  <a:pt x="5654198" y="2263598"/>
                </a:lnTo>
                <a:lnTo>
                  <a:pt x="5658514" y="2263598"/>
                </a:lnTo>
                <a:cubicBezTo>
                  <a:pt x="5661751" y="2266386"/>
                  <a:pt x="5666786" y="2267780"/>
                  <a:pt x="5673620" y="2267780"/>
                </a:cubicBezTo>
                <a:lnTo>
                  <a:pt x="5676992" y="2267780"/>
                </a:lnTo>
                <a:lnTo>
                  <a:pt x="5685624" y="2265756"/>
                </a:lnTo>
                <a:cubicBezTo>
                  <a:pt x="5690659" y="2266566"/>
                  <a:pt x="5693177" y="2267959"/>
                  <a:pt x="5693177" y="2269938"/>
                </a:cubicBezTo>
                <a:cubicBezTo>
                  <a:pt x="5693177" y="2275602"/>
                  <a:pt x="5689940" y="2278435"/>
                  <a:pt x="5683466" y="2278435"/>
                </a:cubicBezTo>
                <a:lnTo>
                  <a:pt x="5681308" y="2283830"/>
                </a:lnTo>
                <a:lnTo>
                  <a:pt x="5683466" y="2289090"/>
                </a:lnTo>
                <a:lnTo>
                  <a:pt x="5682387" y="2306084"/>
                </a:lnTo>
                <a:cubicBezTo>
                  <a:pt x="5683466" y="2319752"/>
                  <a:pt x="5685984" y="2326855"/>
                  <a:pt x="5689940" y="2327395"/>
                </a:cubicBezTo>
                <a:lnTo>
                  <a:pt x="5694256" y="2326316"/>
                </a:lnTo>
                <a:lnTo>
                  <a:pt x="5700730" y="2330632"/>
                </a:lnTo>
                <a:lnTo>
                  <a:pt x="5699651" y="2334813"/>
                </a:lnTo>
                <a:lnTo>
                  <a:pt x="5701809" y="2345468"/>
                </a:lnTo>
                <a:lnTo>
                  <a:pt x="5699651" y="2352886"/>
                </a:lnTo>
                <a:lnTo>
                  <a:pt x="5707339" y="2352886"/>
                </a:lnTo>
                <a:lnTo>
                  <a:pt x="5711655" y="2356123"/>
                </a:lnTo>
                <a:lnTo>
                  <a:pt x="5722445" y="2352886"/>
                </a:lnTo>
                <a:lnTo>
                  <a:pt x="5728919" y="2353965"/>
                </a:lnTo>
                <a:lnTo>
                  <a:pt x="5746318" y="2350863"/>
                </a:lnTo>
                <a:lnTo>
                  <a:pt x="5751713" y="2351807"/>
                </a:lnTo>
                <a:cubicBezTo>
                  <a:pt x="5754770" y="2351807"/>
                  <a:pt x="5756928" y="2348300"/>
                  <a:pt x="5758187" y="2341287"/>
                </a:cubicBezTo>
                <a:cubicBezTo>
                  <a:pt x="5762593" y="2340747"/>
                  <a:pt x="5764796" y="2336836"/>
                  <a:pt x="5764796" y="2329553"/>
                </a:cubicBezTo>
                <a:cubicBezTo>
                  <a:pt x="5766234" y="2329553"/>
                  <a:pt x="5766954" y="2328114"/>
                  <a:pt x="5766954" y="2325236"/>
                </a:cubicBezTo>
                <a:lnTo>
                  <a:pt x="5773428" y="2315660"/>
                </a:lnTo>
                <a:lnTo>
                  <a:pt x="5774507" y="2315660"/>
                </a:lnTo>
                <a:cubicBezTo>
                  <a:pt x="5776665" y="2315660"/>
                  <a:pt x="5777744" y="2317099"/>
                  <a:pt x="5777744" y="2319976"/>
                </a:cubicBezTo>
                <a:lnTo>
                  <a:pt x="5775586" y="2326316"/>
                </a:lnTo>
                <a:cubicBezTo>
                  <a:pt x="5775586" y="2342680"/>
                  <a:pt x="5780621" y="2352257"/>
                  <a:pt x="5790692" y="2355044"/>
                </a:cubicBezTo>
                <a:lnTo>
                  <a:pt x="5791771" y="2356123"/>
                </a:lnTo>
                <a:lnTo>
                  <a:pt x="5791771" y="2357202"/>
                </a:lnTo>
                <a:lnTo>
                  <a:pt x="5782060" y="2383772"/>
                </a:lnTo>
                <a:lnTo>
                  <a:pt x="5778823" y="2385930"/>
                </a:lnTo>
                <a:cubicBezTo>
                  <a:pt x="5775945" y="2385211"/>
                  <a:pt x="5774507" y="2383772"/>
                  <a:pt x="5774507" y="2381614"/>
                </a:cubicBezTo>
                <a:lnTo>
                  <a:pt x="5773428" y="2381614"/>
                </a:lnTo>
                <a:cubicBezTo>
                  <a:pt x="5773428" y="2384492"/>
                  <a:pt x="5772349" y="2385930"/>
                  <a:pt x="5770191" y="2385930"/>
                </a:cubicBezTo>
                <a:lnTo>
                  <a:pt x="5765875" y="2384851"/>
                </a:lnTo>
                <a:lnTo>
                  <a:pt x="5764796" y="2385930"/>
                </a:lnTo>
                <a:lnTo>
                  <a:pt x="5763582" y="2385930"/>
                </a:lnTo>
                <a:lnTo>
                  <a:pt x="5762503" y="2384851"/>
                </a:lnTo>
                <a:lnTo>
                  <a:pt x="5761424" y="2384851"/>
                </a:lnTo>
                <a:lnTo>
                  <a:pt x="5753871" y="2388088"/>
                </a:lnTo>
                <a:lnTo>
                  <a:pt x="5750634" y="2388088"/>
                </a:lnTo>
                <a:cubicBezTo>
                  <a:pt x="5749195" y="2388088"/>
                  <a:pt x="5748476" y="2387009"/>
                  <a:pt x="5748476" y="2384851"/>
                </a:cubicBezTo>
                <a:lnTo>
                  <a:pt x="5753871" y="2375275"/>
                </a:lnTo>
                <a:lnTo>
                  <a:pt x="5752792" y="2375275"/>
                </a:lnTo>
                <a:lnTo>
                  <a:pt x="5742002" y="2390112"/>
                </a:lnTo>
                <a:lnTo>
                  <a:pt x="5740923" y="2390112"/>
                </a:lnTo>
                <a:lnTo>
                  <a:pt x="5734314" y="2389167"/>
                </a:lnTo>
                <a:lnTo>
                  <a:pt x="5728919" y="2391191"/>
                </a:lnTo>
                <a:lnTo>
                  <a:pt x="5720287" y="2390112"/>
                </a:lnTo>
                <a:lnTo>
                  <a:pt x="5713813" y="2391191"/>
                </a:lnTo>
                <a:lnTo>
                  <a:pt x="5713813" y="2390112"/>
                </a:lnTo>
                <a:lnTo>
                  <a:pt x="5707339" y="2392270"/>
                </a:lnTo>
                <a:lnTo>
                  <a:pt x="5698572" y="2392270"/>
                </a:lnTo>
                <a:lnTo>
                  <a:pt x="5684545" y="2388088"/>
                </a:lnTo>
                <a:lnTo>
                  <a:pt x="5670383" y="2388088"/>
                </a:lnTo>
                <a:cubicBezTo>
                  <a:pt x="5659593" y="2385751"/>
                  <a:pt x="5654198" y="2380401"/>
                  <a:pt x="5654198" y="2372038"/>
                </a:cubicBezTo>
                <a:lnTo>
                  <a:pt x="5655277" y="2361383"/>
                </a:lnTo>
                <a:lnTo>
                  <a:pt x="5654198" y="2361383"/>
                </a:lnTo>
                <a:cubicBezTo>
                  <a:pt x="5645296" y="2368127"/>
                  <a:pt x="5631539" y="2374871"/>
                  <a:pt x="5612926" y="2381614"/>
                </a:cubicBezTo>
                <a:lnTo>
                  <a:pt x="5610768" y="2379591"/>
                </a:lnTo>
                <a:cubicBezTo>
                  <a:pt x="5610768" y="2382379"/>
                  <a:pt x="5609689" y="2383772"/>
                  <a:pt x="5607531" y="2383772"/>
                </a:cubicBezTo>
                <a:lnTo>
                  <a:pt x="5604294" y="2381614"/>
                </a:lnTo>
                <a:cubicBezTo>
                  <a:pt x="5604294" y="2382873"/>
                  <a:pt x="5602136" y="2384312"/>
                  <a:pt x="5597820" y="2385930"/>
                </a:cubicBezTo>
                <a:lnTo>
                  <a:pt x="5591346" y="2384851"/>
                </a:lnTo>
                <a:cubicBezTo>
                  <a:pt x="5589727" y="2387009"/>
                  <a:pt x="5583568" y="2388448"/>
                  <a:pt x="5572868" y="2389167"/>
                </a:cubicBezTo>
                <a:lnTo>
                  <a:pt x="5566394" y="2384851"/>
                </a:lnTo>
                <a:lnTo>
                  <a:pt x="5565315" y="2384851"/>
                </a:lnTo>
                <a:cubicBezTo>
                  <a:pt x="5565315" y="2389977"/>
                  <a:pt x="5563157" y="2393169"/>
                  <a:pt x="5558841" y="2394428"/>
                </a:cubicBezTo>
                <a:lnTo>
                  <a:pt x="5543600" y="2393349"/>
                </a:lnTo>
                <a:lnTo>
                  <a:pt x="5542521" y="2393349"/>
                </a:lnTo>
                <a:lnTo>
                  <a:pt x="5540363" y="2391191"/>
                </a:lnTo>
                <a:lnTo>
                  <a:pt x="5540363" y="2389167"/>
                </a:lnTo>
                <a:cubicBezTo>
                  <a:pt x="5543960" y="2384132"/>
                  <a:pt x="5547556" y="2381614"/>
                  <a:pt x="5551153" y="2381614"/>
                </a:cubicBezTo>
                <a:lnTo>
                  <a:pt x="5553311" y="2383772"/>
                </a:lnTo>
                <a:cubicBezTo>
                  <a:pt x="5553311" y="2382334"/>
                  <a:pt x="5561628" y="2380580"/>
                  <a:pt x="5578263" y="2378512"/>
                </a:cubicBezTo>
                <a:lnTo>
                  <a:pt x="5617377" y="2347626"/>
                </a:lnTo>
                <a:cubicBezTo>
                  <a:pt x="5626728" y="2334498"/>
                  <a:pt x="5631404" y="2326360"/>
                  <a:pt x="5631404" y="2323213"/>
                </a:cubicBezTo>
                <a:cubicBezTo>
                  <a:pt x="5635720" y="2317099"/>
                  <a:pt x="5637878" y="2307838"/>
                  <a:pt x="5637878" y="2295429"/>
                </a:cubicBezTo>
                <a:lnTo>
                  <a:pt x="5637878" y="2286932"/>
                </a:lnTo>
                <a:lnTo>
                  <a:pt x="5632483" y="2268859"/>
                </a:lnTo>
                <a:lnTo>
                  <a:pt x="5632483" y="2267780"/>
                </a:lnTo>
                <a:close/>
                <a:moveTo>
                  <a:pt x="8784625" y="2263194"/>
                </a:moveTo>
                <a:lnTo>
                  <a:pt x="8781388" y="2266431"/>
                </a:lnTo>
                <a:lnTo>
                  <a:pt x="8784625" y="2269668"/>
                </a:lnTo>
                <a:lnTo>
                  <a:pt x="8787727" y="2263194"/>
                </a:lnTo>
                <a:close/>
                <a:moveTo>
                  <a:pt x="1687522" y="2262924"/>
                </a:moveTo>
                <a:lnTo>
                  <a:pt x="1684151" y="2272770"/>
                </a:lnTo>
                <a:lnTo>
                  <a:pt x="1686442" y="2272770"/>
                </a:lnTo>
                <a:lnTo>
                  <a:pt x="1688601" y="2264003"/>
                </a:lnTo>
                <a:lnTo>
                  <a:pt x="1688601" y="2262924"/>
                </a:lnTo>
                <a:close/>
                <a:moveTo>
                  <a:pt x="9282437" y="2262789"/>
                </a:moveTo>
                <a:lnTo>
                  <a:pt x="9280279" y="2264947"/>
                </a:lnTo>
                <a:lnTo>
                  <a:pt x="9281358" y="2264947"/>
                </a:lnTo>
                <a:lnTo>
                  <a:pt x="9283516" y="2262789"/>
                </a:lnTo>
                <a:close/>
                <a:moveTo>
                  <a:pt x="2070151" y="2262115"/>
                </a:moveTo>
                <a:lnTo>
                  <a:pt x="2070151" y="2264273"/>
                </a:lnTo>
                <a:lnTo>
                  <a:pt x="2071229" y="2264273"/>
                </a:lnTo>
                <a:lnTo>
                  <a:pt x="2071229" y="2262115"/>
                </a:lnTo>
                <a:close/>
                <a:moveTo>
                  <a:pt x="6590880" y="2261710"/>
                </a:moveTo>
                <a:lnTo>
                  <a:pt x="6590880" y="2263868"/>
                </a:lnTo>
                <a:lnTo>
                  <a:pt x="6593038" y="2261710"/>
                </a:lnTo>
                <a:close/>
                <a:moveTo>
                  <a:pt x="1610642" y="2261710"/>
                </a:moveTo>
                <a:lnTo>
                  <a:pt x="1609564" y="2262924"/>
                </a:lnTo>
                <a:lnTo>
                  <a:pt x="1609564" y="2265082"/>
                </a:lnTo>
                <a:lnTo>
                  <a:pt x="1612801" y="2265082"/>
                </a:lnTo>
                <a:lnTo>
                  <a:pt x="1612801" y="2264003"/>
                </a:lnTo>
                <a:close/>
                <a:moveTo>
                  <a:pt x="8657303" y="2259957"/>
                </a:moveTo>
                <a:lnTo>
                  <a:pt x="8657303" y="2262115"/>
                </a:lnTo>
                <a:lnTo>
                  <a:pt x="8658382" y="2262115"/>
                </a:lnTo>
                <a:lnTo>
                  <a:pt x="8658382" y="2259957"/>
                </a:lnTo>
                <a:close/>
                <a:moveTo>
                  <a:pt x="7282372" y="2258855"/>
                </a:moveTo>
                <a:lnTo>
                  <a:pt x="7282372" y="2259934"/>
                </a:lnTo>
                <a:lnTo>
                  <a:pt x="7285610" y="2259934"/>
                </a:lnTo>
                <a:lnTo>
                  <a:pt x="7285610" y="2258855"/>
                </a:lnTo>
                <a:close/>
                <a:moveTo>
                  <a:pt x="1695211" y="2258473"/>
                </a:moveTo>
                <a:lnTo>
                  <a:pt x="1695211" y="2259552"/>
                </a:lnTo>
                <a:lnTo>
                  <a:pt x="1697368" y="2259552"/>
                </a:lnTo>
                <a:lnTo>
                  <a:pt x="1697368" y="2258473"/>
                </a:lnTo>
                <a:close/>
                <a:moveTo>
                  <a:pt x="2248860" y="2257799"/>
                </a:moveTo>
                <a:lnTo>
                  <a:pt x="2248860" y="2259957"/>
                </a:lnTo>
                <a:lnTo>
                  <a:pt x="2249939" y="2259957"/>
                </a:lnTo>
                <a:lnTo>
                  <a:pt x="2249939" y="2257799"/>
                </a:lnTo>
                <a:close/>
                <a:moveTo>
                  <a:pt x="7196996" y="2257776"/>
                </a:moveTo>
                <a:lnTo>
                  <a:pt x="7199154" y="2259934"/>
                </a:lnTo>
                <a:lnTo>
                  <a:pt x="7203470" y="2259934"/>
                </a:lnTo>
                <a:lnTo>
                  <a:pt x="7203470" y="2258855"/>
                </a:lnTo>
                <a:close/>
                <a:moveTo>
                  <a:pt x="7183779" y="2257776"/>
                </a:moveTo>
                <a:lnTo>
                  <a:pt x="7183779" y="2261013"/>
                </a:lnTo>
                <a:lnTo>
                  <a:pt x="7184858" y="2261013"/>
                </a:lnTo>
                <a:lnTo>
                  <a:pt x="7187016" y="2258855"/>
                </a:lnTo>
                <a:lnTo>
                  <a:pt x="7187016" y="2257776"/>
                </a:lnTo>
                <a:close/>
                <a:moveTo>
                  <a:pt x="1700605" y="2257394"/>
                </a:moveTo>
                <a:lnTo>
                  <a:pt x="1700605" y="2258473"/>
                </a:lnTo>
                <a:lnTo>
                  <a:pt x="1702896" y="2258473"/>
                </a:lnTo>
                <a:lnTo>
                  <a:pt x="1702896" y="2257394"/>
                </a:lnTo>
                <a:close/>
                <a:moveTo>
                  <a:pt x="2050863" y="2256720"/>
                </a:moveTo>
                <a:lnTo>
                  <a:pt x="2050863" y="2257799"/>
                </a:lnTo>
                <a:lnTo>
                  <a:pt x="2051941" y="2263194"/>
                </a:lnTo>
                <a:lnTo>
                  <a:pt x="2045602" y="2270612"/>
                </a:lnTo>
                <a:lnTo>
                  <a:pt x="2045602" y="2271691"/>
                </a:lnTo>
                <a:lnTo>
                  <a:pt x="2054099" y="2262115"/>
                </a:lnTo>
                <a:lnTo>
                  <a:pt x="2051941" y="2256720"/>
                </a:lnTo>
                <a:close/>
                <a:moveTo>
                  <a:pt x="6239543" y="2256315"/>
                </a:moveTo>
                <a:lnTo>
                  <a:pt x="6239543" y="2257394"/>
                </a:lnTo>
                <a:lnTo>
                  <a:pt x="6241701" y="2264947"/>
                </a:lnTo>
                <a:lnTo>
                  <a:pt x="6246017" y="2264947"/>
                </a:lnTo>
                <a:lnTo>
                  <a:pt x="6243859" y="2256315"/>
                </a:lnTo>
                <a:close/>
                <a:moveTo>
                  <a:pt x="8658382" y="2255776"/>
                </a:moveTo>
                <a:lnTo>
                  <a:pt x="8658382" y="2257799"/>
                </a:lnTo>
                <a:lnTo>
                  <a:pt x="8660540" y="2257799"/>
                </a:lnTo>
                <a:lnTo>
                  <a:pt x="8660540" y="2255776"/>
                </a:lnTo>
                <a:close/>
                <a:moveTo>
                  <a:pt x="6095766" y="2255236"/>
                </a:moveTo>
                <a:cubicBezTo>
                  <a:pt x="6093968" y="2255236"/>
                  <a:pt x="6092529" y="2259192"/>
                  <a:pt x="6091450" y="2267105"/>
                </a:cubicBezTo>
                <a:cubicBezTo>
                  <a:pt x="6092889" y="2270342"/>
                  <a:pt x="6094328" y="2272140"/>
                  <a:pt x="6095766" y="2272500"/>
                </a:cubicBezTo>
                <a:lnTo>
                  <a:pt x="6096845" y="2272500"/>
                </a:lnTo>
                <a:cubicBezTo>
                  <a:pt x="6098284" y="2272500"/>
                  <a:pt x="6100082" y="2269623"/>
                  <a:pt x="6102240" y="2263868"/>
                </a:cubicBezTo>
                <a:lnTo>
                  <a:pt x="6101161" y="2262789"/>
                </a:lnTo>
                <a:lnTo>
                  <a:pt x="6101161" y="2259552"/>
                </a:lnTo>
                <a:lnTo>
                  <a:pt x="6102240" y="2256315"/>
                </a:lnTo>
                <a:lnTo>
                  <a:pt x="6101161" y="2256315"/>
                </a:lnTo>
                <a:lnTo>
                  <a:pt x="6096845" y="2255236"/>
                </a:lnTo>
                <a:close/>
                <a:moveTo>
                  <a:pt x="1072907" y="2255101"/>
                </a:moveTo>
                <a:cubicBezTo>
                  <a:pt x="1072907" y="2257979"/>
                  <a:pt x="1071828" y="2259417"/>
                  <a:pt x="1069670" y="2259417"/>
                </a:cubicBezTo>
                <a:lnTo>
                  <a:pt x="1069670" y="2260496"/>
                </a:lnTo>
                <a:lnTo>
                  <a:pt x="1071828" y="2260496"/>
                </a:lnTo>
                <a:lnTo>
                  <a:pt x="1073987" y="2257259"/>
                </a:lnTo>
                <a:lnTo>
                  <a:pt x="1073987" y="2255101"/>
                </a:lnTo>
                <a:close/>
                <a:moveTo>
                  <a:pt x="3189367" y="2254157"/>
                </a:moveTo>
                <a:lnTo>
                  <a:pt x="3189367" y="2255236"/>
                </a:lnTo>
                <a:lnTo>
                  <a:pt x="3191525" y="2255236"/>
                </a:lnTo>
                <a:lnTo>
                  <a:pt x="3191525" y="2254157"/>
                </a:lnTo>
                <a:close/>
                <a:moveTo>
                  <a:pt x="8594316" y="2253618"/>
                </a:moveTo>
                <a:lnTo>
                  <a:pt x="8593237" y="2257799"/>
                </a:lnTo>
                <a:lnTo>
                  <a:pt x="8594316" y="2257799"/>
                </a:lnTo>
                <a:lnTo>
                  <a:pt x="8596339" y="2255776"/>
                </a:lnTo>
                <a:lnTo>
                  <a:pt x="8596339" y="2253618"/>
                </a:lnTo>
                <a:close/>
                <a:moveTo>
                  <a:pt x="3649009" y="2252808"/>
                </a:moveTo>
                <a:lnTo>
                  <a:pt x="3649009" y="2257124"/>
                </a:lnTo>
                <a:lnTo>
                  <a:pt x="3650088" y="2257124"/>
                </a:lnTo>
                <a:lnTo>
                  <a:pt x="3650088" y="2252808"/>
                </a:lnTo>
                <a:close/>
                <a:moveTo>
                  <a:pt x="7275764" y="2250088"/>
                </a:moveTo>
                <a:cubicBezTo>
                  <a:pt x="7276663" y="2253684"/>
                  <a:pt x="7277742" y="2255483"/>
                  <a:pt x="7279001" y="2255483"/>
                </a:cubicBezTo>
                <a:lnTo>
                  <a:pt x="7281294" y="2255483"/>
                </a:lnTo>
                <a:cubicBezTo>
                  <a:pt x="7282732" y="2255483"/>
                  <a:pt x="7283452" y="2254404"/>
                  <a:pt x="7283452" y="2252246"/>
                </a:cubicBezTo>
                <a:lnTo>
                  <a:pt x="7284530" y="2251167"/>
                </a:lnTo>
                <a:lnTo>
                  <a:pt x="7288846" y="2251167"/>
                </a:lnTo>
                <a:cubicBezTo>
                  <a:pt x="7290375" y="2251167"/>
                  <a:pt x="7291140" y="2252965"/>
                  <a:pt x="7291140" y="2256562"/>
                </a:cubicBezTo>
                <a:cubicBezTo>
                  <a:pt x="7306246" y="2262766"/>
                  <a:pt x="7315012" y="2268251"/>
                  <a:pt x="7317440" y="2273016"/>
                </a:cubicBezTo>
                <a:lnTo>
                  <a:pt x="7317440" y="2279625"/>
                </a:lnTo>
                <a:lnTo>
                  <a:pt x="7311910" y="2285155"/>
                </a:lnTo>
                <a:lnTo>
                  <a:pt x="7305302" y="2285155"/>
                </a:lnTo>
                <a:cubicBezTo>
                  <a:pt x="7300716" y="2280749"/>
                  <a:pt x="7297074" y="2278546"/>
                  <a:pt x="7294376" y="2278546"/>
                </a:cubicBezTo>
                <a:lnTo>
                  <a:pt x="7291140" y="2279625"/>
                </a:lnTo>
                <a:lnTo>
                  <a:pt x="7287768" y="2278546"/>
                </a:lnTo>
                <a:lnTo>
                  <a:pt x="7260388" y="2285155"/>
                </a:lnTo>
                <a:lnTo>
                  <a:pt x="7245147" y="2276388"/>
                </a:lnTo>
                <a:lnTo>
                  <a:pt x="7245147" y="2274095"/>
                </a:lnTo>
                <a:cubicBezTo>
                  <a:pt x="7246586" y="2274095"/>
                  <a:pt x="7253150" y="2267172"/>
                  <a:pt x="7264839" y="2253325"/>
                </a:cubicBezTo>
                <a:cubicBezTo>
                  <a:pt x="7267896" y="2251167"/>
                  <a:pt x="7271538" y="2250088"/>
                  <a:pt x="7275764" y="2250088"/>
                </a:cubicBezTo>
                <a:close/>
                <a:moveTo>
                  <a:pt x="7188230" y="2250088"/>
                </a:moveTo>
                <a:lnTo>
                  <a:pt x="7184858" y="2251167"/>
                </a:lnTo>
                <a:lnTo>
                  <a:pt x="7184858" y="2252246"/>
                </a:lnTo>
                <a:cubicBezTo>
                  <a:pt x="7190702" y="2252246"/>
                  <a:pt x="7193624" y="2253325"/>
                  <a:pt x="7193624" y="2255483"/>
                </a:cubicBezTo>
                <a:lnTo>
                  <a:pt x="7195782" y="2255483"/>
                </a:lnTo>
                <a:lnTo>
                  <a:pt x="7195782" y="2254404"/>
                </a:lnTo>
                <a:lnTo>
                  <a:pt x="7193624" y="2251167"/>
                </a:lnTo>
                <a:lnTo>
                  <a:pt x="7190388" y="2252246"/>
                </a:lnTo>
                <a:close/>
                <a:moveTo>
                  <a:pt x="1679834" y="2249706"/>
                </a:moveTo>
                <a:lnTo>
                  <a:pt x="1679834" y="2252943"/>
                </a:lnTo>
                <a:cubicBezTo>
                  <a:pt x="1680553" y="2255191"/>
                  <a:pt x="1682754" y="2256315"/>
                  <a:pt x="1686442" y="2256315"/>
                </a:cubicBezTo>
                <a:lnTo>
                  <a:pt x="1687522" y="2255236"/>
                </a:lnTo>
                <a:cubicBezTo>
                  <a:pt x="1686622" y="2251550"/>
                  <a:pt x="1685499" y="2249706"/>
                  <a:pt x="1684151" y="2249706"/>
                </a:cubicBezTo>
                <a:close/>
                <a:moveTo>
                  <a:pt x="7653722" y="2249571"/>
                </a:moveTo>
                <a:lnTo>
                  <a:pt x="7650350" y="2252808"/>
                </a:lnTo>
                <a:lnTo>
                  <a:pt x="7650350" y="2257124"/>
                </a:lnTo>
                <a:cubicBezTo>
                  <a:pt x="7652238" y="2260721"/>
                  <a:pt x="7655161" y="2262519"/>
                  <a:pt x="7659117" y="2262519"/>
                </a:cubicBezTo>
                <a:lnTo>
                  <a:pt x="7662489" y="2262519"/>
                </a:lnTo>
                <a:lnTo>
                  <a:pt x="7662489" y="2257124"/>
                </a:lnTo>
                <a:lnTo>
                  <a:pt x="7661275" y="2257124"/>
                </a:lnTo>
                <a:lnTo>
                  <a:pt x="7656959" y="2258203"/>
                </a:lnTo>
                <a:cubicBezTo>
                  <a:pt x="7654082" y="2257124"/>
                  <a:pt x="7652643" y="2256045"/>
                  <a:pt x="7652643" y="2254966"/>
                </a:cubicBezTo>
                <a:lnTo>
                  <a:pt x="7652643" y="2253887"/>
                </a:lnTo>
                <a:lnTo>
                  <a:pt x="7654801" y="2250650"/>
                </a:lnTo>
                <a:lnTo>
                  <a:pt x="7654801" y="2249571"/>
                </a:lnTo>
                <a:close/>
                <a:moveTo>
                  <a:pt x="4138998" y="2249571"/>
                </a:moveTo>
                <a:lnTo>
                  <a:pt x="4135626" y="2252808"/>
                </a:lnTo>
                <a:lnTo>
                  <a:pt x="4135626" y="2257124"/>
                </a:lnTo>
                <a:cubicBezTo>
                  <a:pt x="4137514" y="2260721"/>
                  <a:pt x="4140436" y="2262519"/>
                  <a:pt x="4144393" y="2262519"/>
                </a:cubicBezTo>
                <a:lnTo>
                  <a:pt x="4147764" y="2262519"/>
                </a:lnTo>
                <a:lnTo>
                  <a:pt x="4147764" y="2257124"/>
                </a:lnTo>
                <a:lnTo>
                  <a:pt x="4146551" y="2257124"/>
                </a:lnTo>
                <a:lnTo>
                  <a:pt x="4142235" y="2258203"/>
                </a:lnTo>
                <a:cubicBezTo>
                  <a:pt x="4139357" y="2257124"/>
                  <a:pt x="4137919" y="2256045"/>
                  <a:pt x="4137919" y="2254966"/>
                </a:cubicBezTo>
                <a:lnTo>
                  <a:pt x="4137919" y="2253887"/>
                </a:lnTo>
                <a:lnTo>
                  <a:pt x="4140077" y="2250650"/>
                </a:lnTo>
                <a:lnTo>
                  <a:pt x="4140077" y="2249571"/>
                </a:lnTo>
                <a:close/>
                <a:moveTo>
                  <a:pt x="8713006" y="2249302"/>
                </a:moveTo>
                <a:lnTo>
                  <a:pt x="8710848" y="2251460"/>
                </a:lnTo>
                <a:lnTo>
                  <a:pt x="8715029" y="2251460"/>
                </a:lnTo>
                <a:lnTo>
                  <a:pt x="8715029" y="2249302"/>
                </a:lnTo>
                <a:close/>
                <a:moveTo>
                  <a:pt x="2274622" y="2249302"/>
                </a:moveTo>
                <a:lnTo>
                  <a:pt x="2274622" y="2251460"/>
                </a:lnTo>
                <a:lnTo>
                  <a:pt x="2275699" y="2251460"/>
                </a:lnTo>
                <a:lnTo>
                  <a:pt x="2275699" y="2249302"/>
                </a:lnTo>
                <a:close/>
                <a:moveTo>
                  <a:pt x="3154030" y="2247683"/>
                </a:moveTo>
                <a:lnTo>
                  <a:pt x="3152951" y="2255236"/>
                </a:lnTo>
                <a:lnTo>
                  <a:pt x="3155109" y="2257394"/>
                </a:lnTo>
                <a:lnTo>
                  <a:pt x="3160504" y="2257394"/>
                </a:lnTo>
                <a:lnTo>
                  <a:pt x="3160504" y="2251999"/>
                </a:lnTo>
                <a:cubicBezTo>
                  <a:pt x="3160504" y="2250740"/>
                  <a:pt x="3158346" y="2249302"/>
                  <a:pt x="3154030" y="2247683"/>
                </a:cubicBezTo>
                <a:close/>
                <a:moveTo>
                  <a:pt x="8793122" y="2247144"/>
                </a:moveTo>
                <a:lnTo>
                  <a:pt x="8790964" y="2249302"/>
                </a:lnTo>
                <a:lnTo>
                  <a:pt x="8792043" y="2250381"/>
                </a:lnTo>
                <a:lnTo>
                  <a:pt x="8796359" y="2250381"/>
                </a:lnTo>
                <a:lnTo>
                  <a:pt x="8796359" y="2247144"/>
                </a:lnTo>
                <a:close/>
                <a:moveTo>
                  <a:pt x="6242780" y="2246604"/>
                </a:moveTo>
                <a:lnTo>
                  <a:pt x="6240622" y="2248762"/>
                </a:lnTo>
                <a:lnTo>
                  <a:pt x="6238464" y="2248762"/>
                </a:lnTo>
                <a:lnTo>
                  <a:pt x="6234148" y="2247683"/>
                </a:lnTo>
                <a:lnTo>
                  <a:pt x="6228753" y="2248762"/>
                </a:lnTo>
                <a:lnTo>
                  <a:pt x="6228753" y="2249841"/>
                </a:lnTo>
                <a:lnTo>
                  <a:pt x="6240622" y="2250920"/>
                </a:lnTo>
                <a:cubicBezTo>
                  <a:pt x="6240622" y="2249122"/>
                  <a:pt x="6242061" y="2248043"/>
                  <a:pt x="6244938" y="2247683"/>
                </a:cubicBezTo>
                <a:lnTo>
                  <a:pt x="6244938" y="2246604"/>
                </a:lnTo>
                <a:close/>
                <a:moveTo>
                  <a:pt x="1617252" y="2245255"/>
                </a:moveTo>
                <a:lnTo>
                  <a:pt x="1617252" y="2246334"/>
                </a:lnTo>
                <a:cubicBezTo>
                  <a:pt x="1619410" y="2252988"/>
                  <a:pt x="1621207" y="2256315"/>
                  <a:pt x="1622647" y="2256315"/>
                </a:cubicBezTo>
                <a:lnTo>
                  <a:pt x="1624940" y="2256315"/>
                </a:lnTo>
                <a:lnTo>
                  <a:pt x="1624940" y="2250785"/>
                </a:lnTo>
                <a:cubicBezTo>
                  <a:pt x="1622692" y="2247099"/>
                  <a:pt x="1620128" y="2245255"/>
                  <a:pt x="1617252" y="2245255"/>
                </a:cubicBezTo>
                <a:close/>
                <a:moveTo>
                  <a:pt x="8708690" y="2244986"/>
                </a:moveTo>
                <a:lnTo>
                  <a:pt x="8708690" y="2248223"/>
                </a:lnTo>
                <a:lnTo>
                  <a:pt x="8709769" y="2248223"/>
                </a:lnTo>
                <a:lnTo>
                  <a:pt x="8710848" y="2244986"/>
                </a:lnTo>
                <a:close/>
                <a:moveTo>
                  <a:pt x="2060574" y="2244986"/>
                </a:moveTo>
                <a:lnTo>
                  <a:pt x="2059495" y="2246065"/>
                </a:lnTo>
                <a:lnTo>
                  <a:pt x="2059495" y="2249302"/>
                </a:lnTo>
                <a:lnTo>
                  <a:pt x="2062731" y="2252539"/>
                </a:lnTo>
                <a:lnTo>
                  <a:pt x="2064755" y="2252539"/>
                </a:lnTo>
                <a:lnTo>
                  <a:pt x="2064755" y="2248223"/>
                </a:lnTo>
                <a:close/>
                <a:moveTo>
                  <a:pt x="6248175" y="2244446"/>
                </a:moveTo>
                <a:lnTo>
                  <a:pt x="6246017" y="2246604"/>
                </a:lnTo>
                <a:lnTo>
                  <a:pt x="6249254" y="2246604"/>
                </a:lnTo>
                <a:lnTo>
                  <a:pt x="6249254" y="2244446"/>
                </a:lnTo>
                <a:close/>
                <a:moveTo>
                  <a:pt x="5685624" y="2244446"/>
                </a:moveTo>
                <a:cubicBezTo>
                  <a:pt x="5699381" y="2245525"/>
                  <a:pt x="5706260" y="2246919"/>
                  <a:pt x="5706260" y="2248627"/>
                </a:cubicBezTo>
                <a:lnTo>
                  <a:pt x="5706260" y="2249706"/>
                </a:lnTo>
                <a:cubicBezTo>
                  <a:pt x="5706260" y="2254022"/>
                  <a:pt x="5699741" y="2256540"/>
                  <a:pt x="5686703" y="2257259"/>
                </a:cubicBezTo>
                <a:lnTo>
                  <a:pt x="5684545" y="2257259"/>
                </a:lnTo>
                <a:cubicBezTo>
                  <a:pt x="5681847" y="2254382"/>
                  <a:pt x="5678970" y="2252943"/>
                  <a:pt x="5675913" y="2252943"/>
                </a:cubicBezTo>
                <a:lnTo>
                  <a:pt x="5674834" y="2251864"/>
                </a:lnTo>
                <a:lnTo>
                  <a:pt x="5674834" y="2249706"/>
                </a:lnTo>
                <a:cubicBezTo>
                  <a:pt x="5674834" y="2248178"/>
                  <a:pt x="5678431" y="2246424"/>
                  <a:pt x="5685624" y="2244446"/>
                </a:cubicBezTo>
                <a:close/>
                <a:moveTo>
                  <a:pt x="1533763" y="2244176"/>
                </a:moveTo>
                <a:lnTo>
                  <a:pt x="1533763" y="2245255"/>
                </a:lnTo>
                <a:cubicBezTo>
                  <a:pt x="1537361" y="2252089"/>
                  <a:pt x="1539158" y="2257214"/>
                  <a:pt x="1539158" y="2260631"/>
                </a:cubicBezTo>
                <a:lnTo>
                  <a:pt x="1540238" y="2260631"/>
                </a:lnTo>
                <a:lnTo>
                  <a:pt x="1540238" y="2255236"/>
                </a:lnTo>
                <a:lnTo>
                  <a:pt x="1534842" y="2244176"/>
                </a:lnTo>
                <a:close/>
                <a:moveTo>
                  <a:pt x="6584271" y="2243097"/>
                </a:moveTo>
                <a:lnTo>
                  <a:pt x="6584271" y="2245390"/>
                </a:lnTo>
                <a:lnTo>
                  <a:pt x="6583192" y="2245390"/>
                </a:lnTo>
                <a:lnTo>
                  <a:pt x="6584271" y="2248627"/>
                </a:lnTo>
                <a:lnTo>
                  <a:pt x="6587508" y="2248627"/>
                </a:lnTo>
                <a:lnTo>
                  <a:pt x="6588587" y="2247548"/>
                </a:lnTo>
                <a:lnTo>
                  <a:pt x="6589666" y="2247548"/>
                </a:lnTo>
                <a:lnTo>
                  <a:pt x="6586429" y="2243097"/>
                </a:lnTo>
                <a:close/>
                <a:moveTo>
                  <a:pt x="9116000" y="2242288"/>
                </a:moveTo>
                <a:lnTo>
                  <a:pt x="9113842" y="2245525"/>
                </a:lnTo>
                <a:cubicBezTo>
                  <a:pt x="9114562" y="2248402"/>
                  <a:pt x="9116000" y="2249841"/>
                  <a:pt x="9118158" y="2249841"/>
                </a:cubicBezTo>
                <a:lnTo>
                  <a:pt x="9121395" y="2248762"/>
                </a:lnTo>
                <a:close/>
                <a:moveTo>
                  <a:pt x="1079248" y="2242288"/>
                </a:moveTo>
                <a:lnTo>
                  <a:pt x="1076143" y="2249841"/>
                </a:lnTo>
                <a:lnTo>
                  <a:pt x="1076143" y="2250785"/>
                </a:lnTo>
                <a:lnTo>
                  <a:pt x="1077224" y="2250785"/>
                </a:lnTo>
                <a:cubicBezTo>
                  <a:pt x="1077763" y="2247278"/>
                  <a:pt x="1078797" y="2245525"/>
                  <a:pt x="1080327" y="2245525"/>
                </a:cubicBezTo>
                <a:lnTo>
                  <a:pt x="1081406" y="2245525"/>
                </a:lnTo>
                <a:lnTo>
                  <a:pt x="1081406" y="2249841"/>
                </a:lnTo>
                <a:lnTo>
                  <a:pt x="1082485" y="2249841"/>
                </a:lnTo>
                <a:lnTo>
                  <a:pt x="1082485" y="2243367"/>
                </a:lnTo>
                <a:close/>
                <a:moveTo>
                  <a:pt x="3682323" y="2242153"/>
                </a:moveTo>
                <a:lnTo>
                  <a:pt x="3656562" y="2264677"/>
                </a:lnTo>
                <a:lnTo>
                  <a:pt x="3655483" y="2264677"/>
                </a:lnTo>
                <a:lnTo>
                  <a:pt x="3654404" y="2263598"/>
                </a:lnTo>
                <a:cubicBezTo>
                  <a:pt x="3652426" y="2263598"/>
                  <a:pt x="3650987" y="2265756"/>
                  <a:pt x="3650088" y="2270072"/>
                </a:cubicBezTo>
                <a:cubicBezTo>
                  <a:pt x="3647570" y="2270072"/>
                  <a:pt x="3640781" y="2275423"/>
                  <a:pt x="3629722" y="2286123"/>
                </a:cubicBezTo>
                <a:lnTo>
                  <a:pt x="3628643" y="2287202"/>
                </a:lnTo>
                <a:lnTo>
                  <a:pt x="3627564" y="2287202"/>
                </a:lnTo>
                <a:lnTo>
                  <a:pt x="3621090" y="2286123"/>
                </a:lnTo>
                <a:lnTo>
                  <a:pt x="3618932" y="2289360"/>
                </a:lnTo>
                <a:lnTo>
                  <a:pt x="3618932" y="2293676"/>
                </a:lnTo>
                <a:lnTo>
                  <a:pt x="3621090" y="2295834"/>
                </a:lnTo>
                <a:lnTo>
                  <a:pt x="3628643" y="2295834"/>
                </a:lnTo>
                <a:lnTo>
                  <a:pt x="3637275" y="2293676"/>
                </a:lnTo>
                <a:lnTo>
                  <a:pt x="3655483" y="2293676"/>
                </a:lnTo>
                <a:lnTo>
                  <a:pt x="3656562" y="2294755"/>
                </a:lnTo>
                <a:lnTo>
                  <a:pt x="3657641" y="2293676"/>
                </a:lnTo>
                <a:lnTo>
                  <a:pt x="3668431" y="2293676"/>
                </a:lnTo>
                <a:cubicBezTo>
                  <a:pt x="3670769" y="2293676"/>
                  <a:pt x="3673286" y="2292597"/>
                  <a:pt x="3675984" y="2290439"/>
                </a:cubicBezTo>
                <a:lnTo>
                  <a:pt x="3681244" y="2290439"/>
                </a:lnTo>
                <a:cubicBezTo>
                  <a:pt x="3684481" y="2290439"/>
                  <a:pt x="3687718" y="2291877"/>
                  <a:pt x="3690955" y="2294755"/>
                </a:cubicBezTo>
                <a:cubicBezTo>
                  <a:pt x="3696890" y="2292777"/>
                  <a:pt x="3701565" y="2289180"/>
                  <a:pt x="3704982" y="2283965"/>
                </a:cubicBezTo>
                <a:lnTo>
                  <a:pt x="3700666" y="2278704"/>
                </a:lnTo>
                <a:lnTo>
                  <a:pt x="3702824" y="2273309"/>
                </a:lnTo>
                <a:cubicBezTo>
                  <a:pt x="3701745" y="2270432"/>
                  <a:pt x="3700666" y="2268993"/>
                  <a:pt x="3699587" y="2268993"/>
                </a:cubicBezTo>
                <a:lnTo>
                  <a:pt x="3697429" y="2271151"/>
                </a:lnTo>
                <a:lnTo>
                  <a:pt x="3697429" y="2276546"/>
                </a:lnTo>
                <a:lnTo>
                  <a:pt x="3695271" y="2276546"/>
                </a:lnTo>
                <a:lnTo>
                  <a:pt x="3694192" y="2275467"/>
                </a:lnTo>
                <a:lnTo>
                  <a:pt x="3693113" y="2275467"/>
                </a:lnTo>
                <a:lnTo>
                  <a:pt x="3694192" y="2267914"/>
                </a:lnTo>
                <a:lnTo>
                  <a:pt x="3694192" y="2264677"/>
                </a:lnTo>
                <a:cubicBezTo>
                  <a:pt x="3689156" y="2260361"/>
                  <a:pt x="3685200" y="2252853"/>
                  <a:pt x="3682323" y="2242153"/>
                </a:cubicBezTo>
                <a:close/>
                <a:moveTo>
                  <a:pt x="2275699" y="2241749"/>
                </a:moveTo>
                <a:lnTo>
                  <a:pt x="2275699" y="2243907"/>
                </a:lnTo>
                <a:lnTo>
                  <a:pt x="2276779" y="2243907"/>
                </a:lnTo>
                <a:lnTo>
                  <a:pt x="2276779" y="2241749"/>
                </a:lnTo>
                <a:close/>
                <a:moveTo>
                  <a:pt x="2165372" y="2241749"/>
                </a:moveTo>
                <a:lnTo>
                  <a:pt x="2163349" y="2243907"/>
                </a:lnTo>
                <a:lnTo>
                  <a:pt x="2163349" y="2244986"/>
                </a:lnTo>
                <a:lnTo>
                  <a:pt x="2164292" y="2244986"/>
                </a:lnTo>
                <a:lnTo>
                  <a:pt x="2166451" y="2242828"/>
                </a:lnTo>
                <a:lnTo>
                  <a:pt x="2166451" y="2241749"/>
                </a:lnTo>
                <a:close/>
                <a:moveTo>
                  <a:pt x="9120316" y="2241209"/>
                </a:moveTo>
                <a:lnTo>
                  <a:pt x="9122474" y="2245525"/>
                </a:lnTo>
                <a:lnTo>
                  <a:pt x="9123553" y="2245525"/>
                </a:lnTo>
                <a:lnTo>
                  <a:pt x="9123553" y="2242288"/>
                </a:lnTo>
                <a:lnTo>
                  <a:pt x="9122474" y="2241209"/>
                </a:lnTo>
                <a:close/>
                <a:moveTo>
                  <a:pt x="8674432" y="2240804"/>
                </a:moveTo>
                <a:lnTo>
                  <a:pt x="8672274" y="2242828"/>
                </a:lnTo>
                <a:lnTo>
                  <a:pt x="8675511" y="2244986"/>
                </a:lnTo>
                <a:lnTo>
                  <a:pt x="8677669" y="2242828"/>
                </a:lnTo>
                <a:lnTo>
                  <a:pt x="8675511" y="2240804"/>
                </a:lnTo>
                <a:close/>
                <a:moveTo>
                  <a:pt x="2214601" y="2240804"/>
                </a:moveTo>
                <a:lnTo>
                  <a:pt x="2212578" y="2242828"/>
                </a:lnTo>
                <a:lnTo>
                  <a:pt x="2212578" y="2246065"/>
                </a:lnTo>
                <a:cubicBezTo>
                  <a:pt x="2212578" y="2247503"/>
                  <a:pt x="2217569" y="2250021"/>
                  <a:pt x="2227550" y="2253618"/>
                </a:cubicBezTo>
                <a:lnTo>
                  <a:pt x="2234968" y="2253618"/>
                </a:lnTo>
                <a:lnTo>
                  <a:pt x="2239283" y="2249302"/>
                </a:lnTo>
                <a:cubicBezTo>
                  <a:pt x="2239283" y="2246244"/>
                  <a:pt x="2234294" y="2244446"/>
                  <a:pt x="2224312" y="2243907"/>
                </a:cubicBezTo>
                <a:lnTo>
                  <a:pt x="2218919" y="2240804"/>
                </a:lnTo>
                <a:close/>
                <a:moveTo>
                  <a:pt x="8593237" y="2239725"/>
                </a:moveTo>
                <a:lnTo>
                  <a:pt x="8591079" y="2241749"/>
                </a:lnTo>
                <a:lnTo>
                  <a:pt x="8594316" y="2244986"/>
                </a:lnTo>
                <a:lnTo>
                  <a:pt x="8597418" y="2241749"/>
                </a:lnTo>
                <a:lnTo>
                  <a:pt x="8595395" y="2239725"/>
                </a:lnTo>
                <a:close/>
                <a:moveTo>
                  <a:pt x="2186816" y="2236488"/>
                </a:moveTo>
                <a:cubicBezTo>
                  <a:pt x="2173060" y="2246469"/>
                  <a:pt x="2163437" y="2251460"/>
                  <a:pt x="2157954" y="2251460"/>
                </a:cubicBezTo>
                <a:cubicBezTo>
                  <a:pt x="2157055" y="2254427"/>
                  <a:pt x="2150266" y="2258698"/>
                  <a:pt x="2137588" y="2264273"/>
                </a:cubicBezTo>
                <a:lnTo>
                  <a:pt x="2137588" y="2266431"/>
                </a:lnTo>
                <a:cubicBezTo>
                  <a:pt x="2138128" y="2269398"/>
                  <a:pt x="2146354" y="2274029"/>
                  <a:pt x="2162269" y="2280323"/>
                </a:cubicBezTo>
                <a:lnTo>
                  <a:pt x="2163349" y="2281402"/>
                </a:lnTo>
                <a:lnTo>
                  <a:pt x="2164292" y="2281402"/>
                </a:lnTo>
                <a:lnTo>
                  <a:pt x="2167529" y="2271691"/>
                </a:lnTo>
                <a:lnTo>
                  <a:pt x="2166451" y="2268589"/>
                </a:lnTo>
                <a:cubicBezTo>
                  <a:pt x="2166631" y="2266071"/>
                  <a:pt x="2169867" y="2262474"/>
                  <a:pt x="2176161" y="2257799"/>
                </a:cubicBezTo>
                <a:cubicBezTo>
                  <a:pt x="2176161" y="2255731"/>
                  <a:pt x="2174004" y="2254697"/>
                  <a:pt x="2169687" y="2254697"/>
                </a:cubicBezTo>
                <a:lnTo>
                  <a:pt x="2169687" y="2253618"/>
                </a:lnTo>
                <a:lnTo>
                  <a:pt x="2171846" y="2251460"/>
                </a:lnTo>
                <a:lnTo>
                  <a:pt x="2172925" y="2251460"/>
                </a:lnTo>
                <a:cubicBezTo>
                  <a:pt x="2176522" y="2251639"/>
                  <a:pt x="2178320" y="2252359"/>
                  <a:pt x="2178320" y="2253618"/>
                </a:cubicBezTo>
                <a:lnTo>
                  <a:pt x="2185739" y="2250381"/>
                </a:lnTo>
                <a:lnTo>
                  <a:pt x="2192212" y="2252539"/>
                </a:lnTo>
                <a:lnTo>
                  <a:pt x="2193291" y="2251460"/>
                </a:lnTo>
                <a:cubicBezTo>
                  <a:pt x="2191133" y="2242918"/>
                  <a:pt x="2188976" y="2237927"/>
                  <a:pt x="2186816" y="2236488"/>
                </a:cubicBezTo>
                <a:close/>
                <a:moveTo>
                  <a:pt x="3181949" y="2235949"/>
                </a:moveTo>
                <a:lnTo>
                  <a:pt x="3179791" y="2239051"/>
                </a:lnTo>
                <a:lnTo>
                  <a:pt x="3179791" y="2240130"/>
                </a:lnTo>
                <a:lnTo>
                  <a:pt x="3181949" y="2247683"/>
                </a:lnTo>
                <a:lnTo>
                  <a:pt x="3179791" y="2249841"/>
                </a:lnTo>
                <a:lnTo>
                  <a:pt x="3179791" y="2250920"/>
                </a:lnTo>
                <a:cubicBezTo>
                  <a:pt x="3181769" y="2260901"/>
                  <a:pt x="3183568" y="2265891"/>
                  <a:pt x="3185186" y="2265891"/>
                </a:cubicBezTo>
                <a:lnTo>
                  <a:pt x="3186130" y="2265891"/>
                </a:lnTo>
                <a:lnTo>
                  <a:pt x="3187209" y="2262654"/>
                </a:lnTo>
                <a:lnTo>
                  <a:pt x="3184107" y="2251999"/>
                </a:lnTo>
                <a:lnTo>
                  <a:pt x="3185186" y="2238107"/>
                </a:lnTo>
                <a:close/>
                <a:moveTo>
                  <a:pt x="3657641" y="2235679"/>
                </a:moveTo>
                <a:lnTo>
                  <a:pt x="3657641" y="2237837"/>
                </a:lnTo>
                <a:lnTo>
                  <a:pt x="3660878" y="2237837"/>
                </a:lnTo>
                <a:lnTo>
                  <a:pt x="3660878" y="2235679"/>
                </a:lnTo>
                <a:close/>
                <a:moveTo>
                  <a:pt x="6695813" y="2234330"/>
                </a:moveTo>
                <a:lnTo>
                  <a:pt x="6691497" y="2238781"/>
                </a:lnTo>
                <a:lnTo>
                  <a:pt x="6691497" y="2243097"/>
                </a:lnTo>
                <a:lnTo>
                  <a:pt x="6693655" y="2243097"/>
                </a:lnTo>
                <a:lnTo>
                  <a:pt x="6694734" y="2244176"/>
                </a:lnTo>
                <a:lnTo>
                  <a:pt x="6695813" y="2243097"/>
                </a:lnTo>
                <a:lnTo>
                  <a:pt x="6697971" y="2234330"/>
                </a:lnTo>
                <a:close/>
                <a:moveTo>
                  <a:pt x="7156399" y="2233633"/>
                </a:moveTo>
                <a:lnTo>
                  <a:pt x="7175012" y="2234712"/>
                </a:lnTo>
                <a:lnTo>
                  <a:pt x="7176091" y="2233633"/>
                </a:lnTo>
                <a:lnTo>
                  <a:pt x="7177170" y="2233633"/>
                </a:lnTo>
                <a:lnTo>
                  <a:pt x="7193624" y="2239163"/>
                </a:lnTo>
                <a:lnTo>
                  <a:pt x="7204550" y="2234712"/>
                </a:lnTo>
                <a:lnTo>
                  <a:pt x="7206842" y="2234712"/>
                </a:lnTo>
                <a:cubicBezTo>
                  <a:pt x="7214126" y="2235251"/>
                  <a:pt x="7217767" y="2237454"/>
                  <a:pt x="7217767" y="2241321"/>
                </a:cubicBezTo>
                <a:cubicBezTo>
                  <a:pt x="7211923" y="2249143"/>
                  <a:pt x="7208641" y="2255707"/>
                  <a:pt x="7207921" y="2261013"/>
                </a:cubicBezTo>
                <a:lnTo>
                  <a:pt x="7207921" y="2266542"/>
                </a:lnTo>
                <a:cubicBezTo>
                  <a:pt x="7207921" y="2267981"/>
                  <a:pt x="7211923" y="2269779"/>
                  <a:pt x="7219925" y="2271937"/>
                </a:cubicBezTo>
                <a:lnTo>
                  <a:pt x="7219925" y="2273016"/>
                </a:lnTo>
                <a:lnTo>
                  <a:pt x="7221004" y="2271937"/>
                </a:lnTo>
                <a:lnTo>
                  <a:pt x="7225455" y="2271937"/>
                </a:lnTo>
                <a:lnTo>
                  <a:pt x="7227613" y="2274095"/>
                </a:lnTo>
                <a:lnTo>
                  <a:pt x="7227613" y="2277467"/>
                </a:lnTo>
                <a:cubicBezTo>
                  <a:pt x="7227613" y="2279625"/>
                  <a:pt x="7219566" y="2281783"/>
                  <a:pt x="7203470" y="2283941"/>
                </a:cubicBezTo>
                <a:cubicBezTo>
                  <a:pt x="7202751" y="2281783"/>
                  <a:pt x="7200593" y="2280704"/>
                  <a:pt x="7196996" y="2280704"/>
                </a:cubicBezTo>
                <a:lnTo>
                  <a:pt x="7188230" y="2280704"/>
                </a:lnTo>
                <a:lnTo>
                  <a:pt x="7179463" y="2287313"/>
                </a:lnTo>
                <a:lnTo>
                  <a:pt x="7178249" y="2287313"/>
                </a:lnTo>
                <a:lnTo>
                  <a:pt x="7175012" y="2285155"/>
                </a:lnTo>
                <a:lnTo>
                  <a:pt x="7173933" y="2286234"/>
                </a:lnTo>
                <a:lnTo>
                  <a:pt x="7170696" y="2296080"/>
                </a:lnTo>
                <a:cubicBezTo>
                  <a:pt x="7164851" y="2300846"/>
                  <a:pt x="7161929" y="2304128"/>
                  <a:pt x="7161929" y="2305926"/>
                </a:cubicBezTo>
                <a:lnTo>
                  <a:pt x="7163008" y="2307005"/>
                </a:lnTo>
                <a:lnTo>
                  <a:pt x="7176091" y="2305926"/>
                </a:lnTo>
                <a:lnTo>
                  <a:pt x="7179463" y="2305926"/>
                </a:lnTo>
                <a:lnTo>
                  <a:pt x="7180542" y="2307005"/>
                </a:lnTo>
                <a:lnTo>
                  <a:pt x="7181621" y="2307005"/>
                </a:lnTo>
                <a:lnTo>
                  <a:pt x="7183779" y="2304847"/>
                </a:lnTo>
                <a:lnTo>
                  <a:pt x="7191467" y="2304847"/>
                </a:lnTo>
                <a:cubicBezTo>
                  <a:pt x="7192905" y="2304847"/>
                  <a:pt x="7193624" y="2305926"/>
                  <a:pt x="7193624" y="2308084"/>
                </a:cubicBezTo>
                <a:lnTo>
                  <a:pt x="7194704" y="2309163"/>
                </a:lnTo>
                <a:lnTo>
                  <a:pt x="7195782" y="2309163"/>
                </a:lnTo>
                <a:lnTo>
                  <a:pt x="7231929" y="2304847"/>
                </a:lnTo>
                <a:lnTo>
                  <a:pt x="7235301" y="2304847"/>
                </a:lnTo>
                <a:lnTo>
                  <a:pt x="7235301" y="2301475"/>
                </a:lnTo>
                <a:cubicBezTo>
                  <a:pt x="7235301" y="2300216"/>
                  <a:pt x="7228332" y="2296934"/>
                  <a:pt x="7214395" y="2291629"/>
                </a:cubicBezTo>
                <a:lnTo>
                  <a:pt x="7213316" y="2290550"/>
                </a:lnTo>
                <a:lnTo>
                  <a:pt x="7213316" y="2287313"/>
                </a:lnTo>
                <a:lnTo>
                  <a:pt x="7222083" y="2289471"/>
                </a:lnTo>
                <a:cubicBezTo>
                  <a:pt x="7229187" y="2284346"/>
                  <a:pt x="7234312" y="2281783"/>
                  <a:pt x="7237459" y="2281783"/>
                </a:cubicBezTo>
                <a:lnTo>
                  <a:pt x="7234222" y="2277467"/>
                </a:lnTo>
                <a:lnTo>
                  <a:pt x="7234222" y="2276388"/>
                </a:lnTo>
                <a:lnTo>
                  <a:pt x="7236380" y="2274095"/>
                </a:lnTo>
                <a:lnTo>
                  <a:pt x="7238538" y="2274095"/>
                </a:lnTo>
                <a:lnTo>
                  <a:pt x="7246226" y="2279625"/>
                </a:lnTo>
                <a:lnTo>
                  <a:pt x="7246226" y="2280704"/>
                </a:lnTo>
                <a:lnTo>
                  <a:pt x="7239617" y="2280704"/>
                </a:lnTo>
                <a:cubicBezTo>
                  <a:pt x="7239617" y="2281604"/>
                  <a:pt x="7251306" y="2285245"/>
                  <a:pt x="7274685" y="2291629"/>
                </a:cubicBezTo>
                <a:lnTo>
                  <a:pt x="7284530" y="2297159"/>
                </a:lnTo>
                <a:lnTo>
                  <a:pt x="7284530" y="2298238"/>
                </a:lnTo>
                <a:lnTo>
                  <a:pt x="7281294" y="2304847"/>
                </a:lnTo>
                <a:cubicBezTo>
                  <a:pt x="7285070" y="2300441"/>
                  <a:pt x="7287992" y="2298238"/>
                  <a:pt x="7290060" y="2298238"/>
                </a:cubicBezTo>
                <a:cubicBezTo>
                  <a:pt x="7295456" y="2300036"/>
                  <a:pt x="7300536" y="2306960"/>
                  <a:pt x="7305302" y="2319009"/>
                </a:cubicBezTo>
                <a:lnTo>
                  <a:pt x="7304222" y="2326697"/>
                </a:lnTo>
                <a:lnTo>
                  <a:pt x="7305302" y="2338701"/>
                </a:lnTo>
                <a:cubicBezTo>
                  <a:pt x="7305302" y="2346074"/>
                  <a:pt x="7302379" y="2349761"/>
                  <a:pt x="7296534" y="2349761"/>
                </a:cubicBezTo>
                <a:cubicBezTo>
                  <a:pt x="7288892" y="2352638"/>
                  <a:pt x="7282688" y="2354077"/>
                  <a:pt x="7277922" y="2354077"/>
                </a:cubicBezTo>
                <a:cubicBezTo>
                  <a:pt x="7270818" y="2350750"/>
                  <a:pt x="7264974" y="2345624"/>
                  <a:pt x="7260388" y="2338701"/>
                </a:cubicBezTo>
                <a:cubicBezTo>
                  <a:pt x="7254543" y="2338701"/>
                  <a:pt x="7251621" y="2333980"/>
                  <a:pt x="7251621" y="2324539"/>
                </a:cubicBezTo>
                <a:cubicBezTo>
                  <a:pt x="7250542" y="2324539"/>
                  <a:pt x="7249463" y="2323055"/>
                  <a:pt x="7248384" y="2320088"/>
                </a:cubicBezTo>
                <a:lnTo>
                  <a:pt x="7247305" y="2319009"/>
                </a:lnTo>
                <a:lnTo>
                  <a:pt x="7242854" y="2319009"/>
                </a:lnTo>
                <a:lnTo>
                  <a:pt x="7238538" y="2326697"/>
                </a:lnTo>
                <a:lnTo>
                  <a:pt x="7235301" y="2326697"/>
                </a:lnTo>
                <a:lnTo>
                  <a:pt x="7230850" y="2325618"/>
                </a:lnTo>
                <a:lnTo>
                  <a:pt x="7224241" y="2327776"/>
                </a:lnTo>
                <a:lnTo>
                  <a:pt x="7222083" y="2327776"/>
                </a:lnTo>
                <a:lnTo>
                  <a:pt x="7221004" y="2326697"/>
                </a:lnTo>
                <a:lnTo>
                  <a:pt x="7204550" y="2331148"/>
                </a:lnTo>
                <a:lnTo>
                  <a:pt x="7199154" y="2336543"/>
                </a:lnTo>
                <a:lnTo>
                  <a:pt x="7194704" y="2336543"/>
                </a:lnTo>
                <a:cubicBezTo>
                  <a:pt x="7188320" y="2336543"/>
                  <a:pt x="7181756" y="2338746"/>
                  <a:pt x="7175012" y="2343152"/>
                </a:cubicBezTo>
                <a:lnTo>
                  <a:pt x="7168403" y="2345310"/>
                </a:lnTo>
                <a:lnTo>
                  <a:pt x="7156399" y="2343152"/>
                </a:lnTo>
                <a:cubicBezTo>
                  <a:pt x="7148397" y="2345669"/>
                  <a:pt x="7144395" y="2347468"/>
                  <a:pt x="7144395" y="2348547"/>
                </a:cubicBezTo>
                <a:lnTo>
                  <a:pt x="7144395" y="2352998"/>
                </a:lnTo>
                <a:lnTo>
                  <a:pt x="7145474" y="2352998"/>
                </a:lnTo>
                <a:lnTo>
                  <a:pt x="7154241" y="2349761"/>
                </a:lnTo>
                <a:lnTo>
                  <a:pt x="7155320" y="2349761"/>
                </a:lnTo>
                <a:lnTo>
                  <a:pt x="7164087" y="2351919"/>
                </a:lnTo>
                <a:lnTo>
                  <a:pt x="7165166" y="2351919"/>
                </a:lnTo>
                <a:lnTo>
                  <a:pt x="7173933" y="2349761"/>
                </a:lnTo>
                <a:lnTo>
                  <a:pt x="7176091" y="2349761"/>
                </a:lnTo>
                <a:lnTo>
                  <a:pt x="7193624" y="2355156"/>
                </a:lnTo>
                <a:lnTo>
                  <a:pt x="7200234" y="2352998"/>
                </a:lnTo>
                <a:cubicBezTo>
                  <a:pt x="7211923" y="2355156"/>
                  <a:pt x="7217767" y="2356954"/>
                  <a:pt x="7217767" y="2358393"/>
                </a:cubicBezTo>
                <a:lnTo>
                  <a:pt x="7216688" y="2359606"/>
                </a:lnTo>
                <a:lnTo>
                  <a:pt x="7216688" y="2360685"/>
                </a:lnTo>
                <a:lnTo>
                  <a:pt x="7209000" y="2359606"/>
                </a:lnTo>
                <a:lnTo>
                  <a:pt x="7192546" y="2360685"/>
                </a:lnTo>
                <a:lnTo>
                  <a:pt x="7191467" y="2359606"/>
                </a:lnTo>
                <a:lnTo>
                  <a:pt x="7190388" y="2359606"/>
                </a:lnTo>
                <a:lnTo>
                  <a:pt x="7182700" y="2362844"/>
                </a:lnTo>
                <a:cubicBezTo>
                  <a:pt x="7174877" y="2359876"/>
                  <a:pt x="7164671" y="2358393"/>
                  <a:pt x="7152083" y="2358393"/>
                </a:cubicBezTo>
                <a:lnTo>
                  <a:pt x="7145474" y="2359606"/>
                </a:lnTo>
                <a:lnTo>
                  <a:pt x="7147632" y="2369452"/>
                </a:lnTo>
                <a:lnTo>
                  <a:pt x="7146553" y="2370531"/>
                </a:lnTo>
                <a:lnTo>
                  <a:pt x="7147632" y="2375926"/>
                </a:lnTo>
                <a:lnTo>
                  <a:pt x="7147632" y="2382535"/>
                </a:lnTo>
                <a:lnTo>
                  <a:pt x="7161929" y="2382535"/>
                </a:lnTo>
                <a:lnTo>
                  <a:pt x="7193624" y="2386986"/>
                </a:lnTo>
                <a:cubicBezTo>
                  <a:pt x="7193624" y="2385637"/>
                  <a:pt x="7202392" y="2384514"/>
                  <a:pt x="7219925" y="2383614"/>
                </a:cubicBezTo>
                <a:cubicBezTo>
                  <a:pt x="7221544" y="2369048"/>
                  <a:pt x="7224826" y="2361765"/>
                  <a:pt x="7229771" y="2361765"/>
                </a:cubicBezTo>
                <a:lnTo>
                  <a:pt x="7229771" y="2357314"/>
                </a:lnTo>
                <a:lnTo>
                  <a:pt x="7227613" y="2354077"/>
                </a:lnTo>
                <a:lnTo>
                  <a:pt x="7231929" y="2352998"/>
                </a:lnTo>
                <a:lnTo>
                  <a:pt x="7231929" y="2351919"/>
                </a:lnTo>
                <a:lnTo>
                  <a:pt x="7226534" y="2351919"/>
                </a:lnTo>
                <a:lnTo>
                  <a:pt x="7223162" y="2352998"/>
                </a:lnTo>
                <a:lnTo>
                  <a:pt x="7223162" y="2350840"/>
                </a:lnTo>
                <a:cubicBezTo>
                  <a:pt x="7231974" y="2339870"/>
                  <a:pt x="7239302" y="2334385"/>
                  <a:pt x="7245147" y="2334385"/>
                </a:cubicBezTo>
                <a:lnTo>
                  <a:pt x="7246226" y="2334385"/>
                </a:lnTo>
                <a:cubicBezTo>
                  <a:pt x="7251891" y="2337262"/>
                  <a:pt x="7263580" y="2346389"/>
                  <a:pt x="7281294" y="2361765"/>
                </a:cubicBezTo>
                <a:lnTo>
                  <a:pt x="7281294" y="2362844"/>
                </a:lnTo>
                <a:cubicBezTo>
                  <a:pt x="7275449" y="2374713"/>
                  <a:pt x="7272527" y="2389684"/>
                  <a:pt x="7272527" y="2407757"/>
                </a:cubicBezTo>
                <a:lnTo>
                  <a:pt x="7275764" y="2419761"/>
                </a:lnTo>
                <a:lnTo>
                  <a:pt x="7271448" y="2429607"/>
                </a:lnTo>
                <a:cubicBezTo>
                  <a:pt x="7271448" y="2440037"/>
                  <a:pt x="7272886" y="2446961"/>
                  <a:pt x="7275764" y="2450378"/>
                </a:cubicBezTo>
                <a:lnTo>
                  <a:pt x="7275764" y="2452670"/>
                </a:lnTo>
                <a:cubicBezTo>
                  <a:pt x="7272886" y="2459235"/>
                  <a:pt x="7271043" y="2468721"/>
                  <a:pt x="7270234" y="2481129"/>
                </a:cubicBezTo>
                <a:cubicBezTo>
                  <a:pt x="7261512" y="2489851"/>
                  <a:pt x="7254948" y="2494932"/>
                  <a:pt x="7250542" y="2496370"/>
                </a:cubicBezTo>
                <a:lnTo>
                  <a:pt x="7240696" y="2495291"/>
                </a:lnTo>
                <a:cubicBezTo>
                  <a:pt x="7240696" y="2497179"/>
                  <a:pt x="7236335" y="2499382"/>
                  <a:pt x="7227613" y="2501900"/>
                </a:cubicBezTo>
                <a:cubicBezTo>
                  <a:pt x="7221589" y="2501900"/>
                  <a:pt x="7216104" y="2496775"/>
                  <a:pt x="7211158" y="2486524"/>
                </a:cubicBezTo>
                <a:lnTo>
                  <a:pt x="7211158" y="2485445"/>
                </a:lnTo>
                <a:lnTo>
                  <a:pt x="7212237" y="2484366"/>
                </a:lnTo>
                <a:lnTo>
                  <a:pt x="7212237" y="2483287"/>
                </a:lnTo>
                <a:cubicBezTo>
                  <a:pt x="7209360" y="2483287"/>
                  <a:pt x="7207921" y="2481084"/>
                  <a:pt x="7207921" y="2476678"/>
                </a:cubicBezTo>
                <a:cubicBezTo>
                  <a:pt x="7200368" y="2470294"/>
                  <a:pt x="7191242" y="2464450"/>
                  <a:pt x="7180542" y="2459144"/>
                </a:cubicBezTo>
                <a:lnTo>
                  <a:pt x="7180542" y="2456986"/>
                </a:lnTo>
                <a:cubicBezTo>
                  <a:pt x="7180542" y="2456087"/>
                  <a:pt x="7184183" y="2454649"/>
                  <a:pt x="7191467" y="2452670"/>
                </a:cubicBezTo>
                <a:lnTo>
                  <a:pt x="7196996" y="2454828"/>
                </a:lnTo>
                <a:lnTo>
                  <a:pt x="7203470" y="2452670"/>
                </a:lnTo>
                <a:lnTo>
                  <a:pt x="7204550" y="2453749"/>
                </a:lnTo>
                <a:cubicBezTo>
                  <a:pt x="7204550" y="2450782"/>
                  <a:pt x="7209315" y="2448579"/>
                  <a:pt x="7218846" y="2447141"/>
                </a:cubicBezTo>
                <a:lnTo>
                  <a:pt x="7222083" y="2428528"/>
                </a:lnTo>
                <a:lnTo>
                  <a:pt x="7218846" y="2427449"/>
                </a:lnTo>
                <a:lnTo>
                  <a:pt x="7210079" y="2430686"/>
                </a:lnTo>
                <a:cubicBezTo>
                  <a:pt x="7205674" y="2430686"/>
                  <a:pt x="7202751" y="2428528"/>
                  <a:pt x="7201312" y="2424212"/>
                </a:cubicBezTo>
                <a:lnTo>
                  <a:pt x="7177170" y="2427449"/>
                </a:lnTo>
                <a:lnTo>
                  <a:pt x="7176091" y="2427449"/>
                </a:lnTo>
                <a:lnTo>
                  <a:pt x="7166245" y="2425291"/>
                </a:lnTo>
                <a:lnTo>
                  <a:pt x="7152083" y="2426370"/>
                </a:lnTo>
                <a:lnTo>
                  <a:pt x="7148711" y="2425291"/>
                </a:lnTo>
                <a:lnTo>
                  <a:pt x="7146553" y="2428528"/>
                </a:lnTo>
                <a:cubicBezTo>
                  <a:pt x="7147992" y="2431046"/>
                  <a:pt x="7149071" y="2436171"/>
                  <a:pt x="7149790" y="2443904"/>
                </a:cubicBezTo>
                <a:lnTo>
                  <a:pt x="7148711" y="2444983"/>
                </a:lnTo>
                <a:lnTo>
                  <a:pt x="7147632" y="2444983"/>
                </a:lnTo>
                <a:lnTo>
                  <a:pt x="7146553" y="2443904"/>
                </a:lnTo>
                <a:lnTo>
                  <a:pt x="7143316" y="2444983"/>
                </a:lnTo>
                <a:lnTo>
                  <a:pt x="7145474" y="2447141"/>
                </a:lnTo>
                <a:lnTo>
                  <a:pt x="7142237" y="2453749"/>
                </a:lnTo>
                <a:lnTo>
                  <a:pt x="7146553" y="2458065"/>
                </a:lnTo>
                <a:lnTo>
                  <a:pt x="7146553" y="2474520"/>
                </a:lnTo>
                <a:lnTo>
                  <a:pt x="7145474" y="2475599"/>
                </a:lnTo>
                <a:lnTo>
                  <a:pt x="7146553" y="2476678"/>
                </a:lnTo>
                <a:lnTo>
                  <a:pt x="7146553" y="2482208"/>
                </a:lnTo>
                <a:lnTo>
                  <a:pt x="7147632" y="2494212"/>
                </a:lnTo>
                <a:cubicBezTo>
                  <a:pt x="7145294" y="2499337"/>
                  <a:pt x="7140574" y="2501900"/>
                  <a:pt x="7133470" y="2501900"/>
                </a:cubicBezTo>
                <a:cubicBezTo>
                  <a:pt x="7128705" y="2501900"/>
                  <a:pt x="7123580" y="2500821"/>
                  <a:pt x="7118094" y="2498663"/>
                </a:cubicBezTo>
                <a:lnTo>
                  <a:pt x="7111485" y="2500821"/>
                </a:lnTo>
                <a:lnTo>
                  <a:pt x="7105011" y="2499742"/>
                </a:lnTo>
                <a:lnTo>
                  <a:pt x="7099482" y="2500821"/>
                </a:lnTo>
                <a:lnTo>
                  <a:pt x="7098403" y="2499742"/>
                </a:lnTo>
                <a:lnTo>
                  <a:pt x="7098403" y="2494212"/>
                </a:lnTo>
                <a:lnTo>
                  <a:pt x="7093952" y="2464674"/>
                </a:lnTo>
                <a:cubicBezTo>
                  <a:pt x="7096919" y="2460808"/>
                  <a:pt x="7098403" y="2457166"/>
                  <a:pt x="7098403" y="2453749"/>
                </a:cubicBezTo>
                <a:lnTo>
                  <a:pt x="7099482" y="2453749"/>
                </a:lnTo>
                <a:lnTo>
                  <a:pt x="7098403" y="2452670"/>
                </a:lnTo>
                <a:lnTo>
                  <a:pt x="7098403" y="2442825"/>
                </a:lnTo>
                <a:lnTo>
                  <a:pt x="7097324" y="2437295"/>
                </a:lnTo>
                <a:lnTo>
                  <a:pt x="7103798" y="2435137"/>
                </a:lnTo>
                <a:lnTo>
                  <a:pt x="7097324" y="2428528"/>
                </a:lnTo>
                <a:lnTo>
                  <a:pt x="7099482" y="2425291"/>
                </a:lnTo>
                <a:lnTo>
                  <a:pt x="7098403" y="2403306"/>
                </a:lnTo>
                <a:lnTo>
                  <a:pt x="7098403" y="2384693"/>
                </a:lnTo>
                <a:lnTo>
                  <a:pt x="7099482" y="2383614"/>
                </a:lnTo>
                <a:cubicBezTo>
                  <a:pt x="7099482" y="2369048"/>
                  <a:pt x="7096200" y="2361765"/>
                  <a:pt x="7089636" y="2361765"/>
                </a:cubicBezTo>
                <a:lnTo>
                  <a:pt x="7078711" y="2368373"/>
                </a:lnTo>
                <a:lnTo>
                  <a:pt x="7072102" y="2352998"/>
                </a:lnTo>
                <a:lnTo>
                  <a:pt x="7066572" y="2327776"/>
                </a:lnTo>
                <a:cubicBezTo>
                  <a:pt x="7065133" y="2327776"/>
                  <a:pt x="7062616" y="2322696"/>
                  <a:pt x="7059019" y="2312535"/>
                </a:cubicBezTo>
                <a:lnTo>
                  <a:pt x="7059019" y="2310242"/>
                </a:lnTo>
                <a:lnTo>
                  <a:pt x="7063335" y="2305926"/>
                </a:lnTo>
                <a:cubicBezTo>
                  <a:pt x="7078711" y="2307904"/>
                  <a:pt x="7086399" y="2310467"/>
                  <a:pt x="7086399" y="2313614"/>
                </a:cubicBezTo>
                <a:lnTo>
                  <a:pt x="7086399" y="2314693"/>
                </a:lnTo>
                <a:lnTo>
                  <a:pt x="7089636" y="2312535"/>
                </a:lnTo>
                <a:lnTo>
                  <a:pt x="7098403" y="2313614"/>
                </a:lnTo>
                <a:lnTo>
                  <a:pt x="7102719" y="2309163"/>
                </a:lnTo>
                <a:lnTo>
                  <a:pt x="7112564" y="2310242"/>
                </a:lnTo>
                <a:cubicBezTo>
                  <a:pt x="7114992" y="2310242"/>
                  <a:pt x="7117915" y="2303319"/>
                  <a:pt x="7121331" y="2289471"/>
                </a:cubicBezTo>
                <a:lnTo>
                  <a:pt x="7121331" y="2285155"/>
                </a:lnTo>
                <a:lnTo>
                  <a:pt x="7110406" y="2280704"/>
                </a:lnTo>
                <a:lnTo>
                  <a:pt x="7109327" y="2280704"/>
                </a:lnTo>
                <a:lnTo>
                  <a:pt x="7098403" y="2283941"/>
                </a:lnTo>
                <a:cubicBezTo>
                  <a:pt x="7095975" y="2283941"/>
                  <a:pt x="7093412" y="2282503"/>
                  <a:pt x="7090715" y="2279625"/>
                </a:cubicBezTo>
                <a:lnTo>
                  <a:pt x="7086399" y="2280704"/>
                </a:lnTo>
                <a:lnTo>
                  <a:pt x="7075339" y="2279625"/>
                </a:lnTo>
                <a:cubicBezTo>
                  <a:pt x="7075339" y="2281783"/>
                  <a:pt x="7072057" y="2283627"/>
                  <a:pt x="7065493" y="2285155"/>
                </a:cubicBezTo>
                <a:lnTo>
                  <a:pt x="7053489" y="2275174"/>
                </a:lnTo>
                <a:lnTo>
                  <a:pt x="7053489" y="2274095"/>
                </a:lnTo>
                <a:lnTo>
                  <a:pt x="7057805" y="2269779"/>
                </a:lnTo>
                <a:lnTo>
                  <a:pt x="7059019" y="2269779"/>
                </a:lnTo>
                <a:lnTo>
                  <a:pt x="7065493" y="2277467"/>
                </a:lnTo>
                <a:lnTo>
                  <a:pt x="7066572" y="2277467"/>
                </a:lnTo>
                <a:cubicBezTo>
                  <a:pt x="7069539" y="2272342"/>
                  <a:pt x="7072102" y="2269779"/>
                  <a:pt x="7074260" y="2269779"/>
                </a:cubicBezTo>
                <a:cubicBezTo>
                  <a:pt x="7080824" y="2271758"/>
                  <a:pt x="7084106" y="2273196"/>
                  <a:pt x="7084106" y="2274095"/>
                </a:cubicBezTo>
                <a:lnTo>
                  <a:pt x="7085185" y="2273016"/>
                </a:lnTo>
                <a:lnTo>
                  <a:pt x="7087478" y="2273016"/>
                </a:lnTo>
                <a:lnTo>
                  <a:pt x="7090715" y="2275174"/>
                </a:lnTo>
                <a:lnTo>
                  <a:pt x="7091794" y="2275174"/>
                </a:lnTo>
                <a:lnTo>
                  <a:pt x="7090715" y="2274095"/>
                </a:lnTo>
                <a:lnTo>
                  <a:pt x="7090715" y="2271937"/>
                </a:lnTo>
                <a:lnTo>
                  <a:pt x="7092873" y="2269779"/>
                </a:lnTo>
                <a:lnTo>
                  <a:pt x="7103798" y="2269779"/>
                </a:lnTo>
                <a:cubicBezTo>
                  <a:pt x="7106765" y="2273376"/>
                  <a:pt x="7109327" y="2275174"/>
                  <a:pt x="7111485" y="2275174"/>
                </a:cubicBezTo>
                <a:lnTo>
                  <a:pt x="7118094" y="2269779"/>
                </a:lnTo>
                <a:lnTo>
                  <a:pt x="7126861" y="2269779"/>
                </a:lnTo>
                <a:lnTo>
                  <a:pt x="7133470" y="2271937"/>
                </a:lnTo>
                <a:lnTo>
                  <a:pt x="7143316" y="2270858"/>
                </a:lnTo>
                <a:lnTo>
                  <a:pt x="7144395" y="2270858"/>
                </a:lnTo>
                <a:lnTo>
                  <a:pt x="7145474" y="2271937"/>
                </a:lnTo>
                <a:cubicBezTo>
                  <a:pt x="7150959" y="2269240"/>
                  <a:pt x="7153881" y="2267037"/>
                  <a:pt x="7154241" y="2265329"/>
                </a:cubicBezTo>
                <a:lnTo>
                  <a:pt x="7151004" y="2258855"/>
                </a:lnTo>
                <a:lnTo>
                  <a:pt x="7153162" y="2252246"/>
                </a:lnTo>
                <a:lnTo>
                  <a:pt x="7149790" y="2241321"/>
                </a:lnTo>
                <a:cubicBezTo>
                  <a:pt x="7151139" y="2237994"/>
                  <a:pt x="7153342" y="2235431"/>
                  <a:pt x="7156399" y="2233633"/>
                </a:cubicBezTo>
                <a:close/>
                <a:moveTo>
                  <a:pt x="3605039" y="2233521"/>
                </a:moveTo>
                <a:lnTo>
                  <a:pt x="3605039" y="2235679"/>
                </a:lnTo>
                <a:lnTo>
                  <a:pt x="3606118" y="2235679"/>
                </a:lnTo>
                <a:lnTo>
                  <a:pt x="3606118" y="2233521"/>
                </a:lnTo>
                <a:close/>
                <a:moveTo>
                  <a:pt x="7670042" y="2233251"/>
                </a:moveTo>
                <a:lnTo>
                  <a:pt x="7670042" y="2236488"/>
                </a:lnTo>
                <a:lnTo>
                  <a:pt x="7672200" y="2236488"/>
                </a:lnTo>
                <a:lnTo>
                  <a:pt x="7672200" y="2233251"/>
                </a:lnTo>
                <a:close/>
                <a:moveTo>
                  <a:pt x="4155317" y="2233251"/>
                </a:moveTo>
                <a:lnTo>
                  <a:pt x="4155317" y="2236488"/>
                </a:lnTo>
                <a:lnTo>
                  <a:pt x="4157476" y="2236488"/>
                </a:lnTo>
                <a:lnTo>
                  <a:pt x="4157476" y="2233251"/>
                </a:lnTo>
                <a:close/>
                <a:moveTo>
                  <a:pt x="9280279" y="2232577"/>
                </a:moveTo>
                <a:lnTo>
                  <a:pt x="9279200" y="2233656"/>
                </a:lnTo>
                <a:lnTo>
                  <a:pt x="9278121" y="2233656"/>
                </a:lnTo>
                <a:lnTo>
                  <a:pt x="9279200" y="2239051"/>
                </a:lnTo>
                <a:lnTo>
                  <a:pt x="9279200" y="2246604"/>
                </a:lnTo>
                <a:lnTo>
                  <a:pt x="9280279" y="2246604"/>
                </a:lnTo>
                <a:cubicBezTo>
                  <a:pt x="9282437" y="2246604"/>
                  <a:pt x="9283516" y="2243007"/>
                  <a:pt x="9283516" y="2235814"/>
                </a:cubicBezTo>
                <a:lnTo>
                  <a:pt x="9282437" y="2232577"/>
                </a:lnTo>
                <a:close/>
                <a:moveTo>
                  <a:pt x="8667014" y="2232172"/>
                </a:moveTo>
                <a:lnTo>
                  <a:pt x="8667014" y="2233251"/>
                </a:lnTo>
                <a:lnTo>
                  <a:pt x="8669172" y="2233251"/>
                </a:lnTo>
                <a:lnTo>
                  <a:pt x="8669172" y="2232172"/>
                </a:lnTo>
                <a:close/>
                <a:moveTo>
                  <a:pt x="1093274" y="2231498"/>
                </a:moveTo>
                <a:lnTo>
                  <a:pt x="1093274" y="2232577"/>
                </a:lnTo>
                <a:cubicBezTo>
                  <a:pt x="1093274" y="2236893"/>
                  <a:pt x="1095431" y="2239051"/>
                  <a:pt x="1099749" y="2239051"/>
                </a:cubicBezTo>
                <a:lnTo>
                  <a:pt x="1100827" y="2239051"/>
                </a:lnTo>
                <a:lnTo>
                  <a:pt x="1100827" y="2231498"/>
                </a:lnTo>
                <a:close/>
                <a:moveTo>
                  <a:pt x="1145875" y="2230419"/>
                </a:moveTo>
                <a:cubicBezTo>
                  <a:pt x="1154597" y="2230419"/>
                  <a:pt x="1163544" y="2234735"/>
                  <a:pt x="1172715" y="2243367"/>
                </a:cubicBezTo>
                <a:lnTo>
                  <a:pt x="1172715" y="2249841"/>
                </a:lnTo>
                <a:lnTo>
                  <a:pt x="1181348" y="2247683"/>
                </a:lnTo>
                <a:cubicBezTo>
                  <a:pt x="1187731" y="2254966"/>
                  <a:pt x="1190923" y="2261395"/>
                  <a:pt x="1190923" y="2266970"/>
                </a:cubicBezTo>
                <a:lnTo>
                  <a:pt x="1193082" y="2270207"/>
                </a:lnTo>
                <a:lnTo>
                  <a:pt x="1192003" y="2276546"/>
                </a:lnTo>
                <a:lnTo>
                  <a:pt x="1194160" y="2283020"/>
                </a:lnTo>
                <a:cubicBezTo>
                  <a:pt x="1194160" y="2293451"/>
                  <a:pt x="1187012" y="2300959"/>
                  <a:pt x="1172715" y="2305545"/>
                </a:cubicBezTo>
                <a:cubicBezTo>
                  <a:pt x="1171277" y="2304106"/>
                  <a:pt x="1166601" y="2303387"/>
                  <a:pt x="1158689" y="2303387"/>
                </a:cubicBezTo>
                <a:cubicBezTo>
                  <a:pt x="1150865" y="2301858"/>
                  <a:pt x="1146954" y="2299385"/>
                  <a:pt x="1146954" y="2295969"/>
                </a:cubicBezTo>
                <a:lnTo>
                  <a:pt x="1148033" y="2261575"/>
                </a:lnTo>
                <a:lnTo>
                  <a:pt x="1140480" y="2235814"/>
                </a:lnTo>
                <a:cubicBezTo>
                  <a:pt x="1141739" y="2232217"/>
                  <a:pt x="1143537" y="2230419"/>
                  <a:pt x="1145875" y="2230419"/>
                </a:cubicBezTo>
                <a:close/>
                <a:moveTo>
                  <a:pt x="2278936" y="2230014"/>
                </a:moveTo>
                <a:lnTo>
                  <a:pt x="2278936" y="2233251"/>
                </a:lnTo>
                <a:lnTo>
                  <a:pt x="2280016" y="2233251"/>
                </a:lnTo>
                <a:lnTo>
                  <a:pt x="2280016" y="2230014"/>
                </a:lnTo>
                <a:close/>
                <a:moveTo>
                  <a:pt x="2140824" y="2230014"/>
                </a:moveTo>
                <a:cubicBezTo>
                  <a:pt x="2140824" y="2232172"/>
                  <a:pt x="2139745" y="2233251"/>
                  <a:pt x="2137588" y="2233251"/>
                </a:cubicBezTo>
                <a:lnTo>
                  <a:pt x="2137588" y="2234330"/>
                </a:lnTo>
                <a:lnTo>
                  <a:pt x="2148243" y="2235409"/>
                </a:lnTo>
                <a:lnTo>
                  <a:pt x="2150402" y="2231093"/>
                </a:lnTo>
                <a:lnTo>
                  <a:pt x="2145140" y="2230014"/>
                </a:lnTo>
                <a:close/>
                <a:moveTo>
                  <a:pt x="3157267" y="2228396"/>
                </a:moveTo>
                <a:lnTo>
                  <a:pt x="3157267" y="2229475"/>
                </a:lnTo>
                <a:lnTo>
                  <a:pt x="3162527" y="2235949"/>
                </a:lnTo>
                <a:lnTo>
                  <a:pt x="3162527" y="2237028"/>
                </a:lnTo>
                <a:lnTo>
                  <a:pt x="3161583" y="2238107"/>
                </a:lnTo>
                <a:lnTo>
                  <a:pt x="3161583" y="2239051"/>
                </a:lnTo>
                <a:lnTo>
                  <a:pt x="3164685" y="2241209"/>
                </a:lnTo>
                <a:lnTo>
                  <a:pt x="3165764" y="2232712"/>
                </a:lnTo>
                <a:cubicBezTo>
                  <a:pt x="3164685" y="2229835"/>
                  <a:pt x="3163606" y="2228396"/>
                  <a:pt x="3162527" y="2228396"/>
                </a:cubicBezTo>
                <a:close/>
                <a:moveTo>
                  <a:pt x="7658038" y="2227856"/>
                </a:moveTo>
                <a:cubicBezTo>
                  <a:pt x="7654801" y="2229295"/>
                  <a:pt x="7653003" y="2230734"/>
                  <a:pt x="7652643" y="2232172"/>
                </a:cubicBezTo>
                <a:lnTo>
                  <a:pt x="7652643" y="2235409"/>
                </a:lnTo>
                <a:cubicBezTo>
                  <a:pt x="7656959" y="2235409"/>
                  <a:pt x="7659117" y="2233251"/>
                  <a:pt x="7659117" y="2228935"/>
                </a:cubicBezTo>
                <a:close/>
                <a:moveTo>
                  <a:pt x="4143314" y="2227856"/>
                </a:moveTo>
                <a:cubicBezTo>
                  <a:pt x="4140077" y="2229295"/>
                  <a:pt x="4138278" y="2230734"/>
                  <a:pt x="4137919" y="2232172"/>
                </a:cubicBezTo>
                <a:lnTo>
                  <a:pt x="4137919" y="2235409"/>
                </a:lnTo>
                <a:cubicBezTo>
                  <a:pt x="4142235" y="2235409"/>
                  <a:pt x="4144393" y="2233251"/>
                  <a:pt x="4144393" y="2228935"/>
                </a:cubicBezTo>
                <a:close/>
                <a:moveTo>
                  <a:pt x="9075942" y="2227047"/>
                </a:moveTo>
                <a:lnTo>
                  <a:pt x="9079179" y="2227047"/>
                </a:lnTo>
                <a:cubicBezTo>
                  <a:pt x="9081337" y="2227766"/>
                  <a:pt x="9082416" y="2229969"/>
                  <a:pt x="9082416" y="2233656"/>
                </a:cubicBezTo>
                <a:lnTo>
                  <a:pt x="9079179" y="2236893"/>
                </a:lnTo>
                <a:lnTo>
                  <a:pt x="9077021" y="2236893"/>
                </a:lnTo>
                <a:cubicBezTo>
                  <a:pt x="9074863" y="2236174"/>
                  <a:pt x="9073784" y="2233971"/>
                  <a:pt x="9073784" y="2230284"/>
                </a:cubicBezTo>
                <a:lnTo>
                  <a:pt x="9073784" y="2229205"/>
                </a:lnTo>
                <a:close/>
                <a:moveTo>
                  <a:pt x="6197327" y="2227047"/>
                </a:moveTo>
                <a:lnTo>
                  <a:pt x="6197327" y="2228126"/>
                </a:lnTo>
                <a:lnTo>
                  <a:pt x="6200564" y="2228126"/>
                </a:lnTo>
                <a:lnTo>
                  <a:pt x="6200564" y="2227047"/>
                </a:lnTo>
                <a:close/>
                <a:moveTo>
                  <a:pt x="2218919" y="2226777"/>
                </a:moveTo>
                <a:lnTo>
                  <a:pt x="2217838" y="2227856"/>
                </a:lnTo>
                <a:lnTo>
                  <a:pt x="2217838" y="2232172"/>
                </a:lnTo>
                <a:lnTo>
                  <a:pt x="2222155" y="2232172"/>
                </a:lnTo>
                <a:lnTo>
                  <a:pt x="2222155" y="2231093"/>
                </a:lnTo>
                <a:cubicBezTo>
                  <a:pt x="2221075" y="2228216"/>
                  <a:pt x="2219997" y="2226777"/>
                  <a:pt x="2218919" y="2226777"/>
                </a:cubicBezTo>
                <a:close/>
                <a:moveTo>
                  <a:pt x="6731960" y="2225698"/>
                </a:moveTo>
                <a:cubicBezTo>
                  <a:pt x="6723148" y="2227317"/>
                  <a:pt x="6718742" y="2231678"/>
                  <a:pt x="6718742" y="2238781"/>
                </a:cubicBezTo>
                <a:lnTo>
                  <a:pt x="6718742" y="2240939"/>
                </a:lnTo>
                <a:lnTo>
                  <a:pt x="6722114" y="2245390"/>
                </a:lnTo>
                <a:lnTo>
                  <a:pt x="6722114" y="2247548"/>
                </a:lnTo>
                <a:cubicBezTo>
                  <a:pt x="6719147" y="2250246"/>
                  <a:pt x="6717663" y="2256450"/>
                  <a:pt x="6717663" y="2266161"/>
                </a:cubicBezTo>
                <a:lnTo>
                  <a:pt x="6728588" y="2263868"/>
                </a:lnTo>
                <a:cubicBezTo>
                  <a:pt x="6735152" y="2264857"/>
                  <a:pt x="6738434" y="2265981"/>
                  <a:pt x="6738434" y="2267240"/>
                </a:cubicBezTo>
                <a:lnTo>
                  <a:pt x="6747201" y="2263868"/>
                </a:lnTo>
                <a:lnTo>
                  <a:pt x="6747201" y="2260631"/>
                </a:lnTo>
                <a:cubicBezTo>
                  <a:pt x="6737040" y="2256405"/>
                  <a:pt x="6731960" y="2252763"/>
                  <a:pt x="6731960" y="2249706"/>
                </a:cubicBezTo>
                <a:lnTo>
                  <a:pt x="6738434" y="2243097"/>
                </a:lnTo>
                <a:cubicBezTo>
                  <a:pt x="6738434" y="2231498"/>
                  <a:pt x="6736276" y="2225698"/>
                  <a:pt x="6731960" y="2225698"/>
                </a:cubicBezTo>
                <a:close/>
                <a:moveTo>
                  <a:pt x="6633501" y="2225698"/>
                </a:moveTo>
                <a:lnTo>
                  <a:pt x="6627971" y="2227856"/>
                </a:lnTo>
                <a:lnTo>
                  <a:pt x="6626892" y="2226777"/>
                </a:lnTo>
                <a:lnTo>
                  <a:pt x="6621497" y="2227856"/>
                </a:lnTo>
                <a:lnTo>
                  <a:pt x="6612730" y="2227856"/>
                </a:lnTo>
                <a:lnTo>
                  <a:pt x="6609358" y="2231093"/>
                </a:lnTo>
                <a:lnTo>
                  <a:pt x="6611651" y="2237702"/>
                </a:lnTo>
                <a:lnTo>
                  <a:pt x="6611651" y="2250785"/>
                </a:lnTo>
                <a:cubicBezTo>
                  <a:pt x="6612011" y="2252224"/>
                  <a:pt x="6618575" y="2255506"/>
                  <a:pt x="6631343" y="2260631"/>
                </a:cubicBezTo>
                <a:cubicBezTo>
                  <a:pt x="6641323" y="2267195"/>
                  <a:pt x="6648247" y="2270477"/>
                  <a:pt x="6652114" y="2270477"/>
                </a:cubicBezTo>
                <a:lnTo>
                  <a:pt x="6658588" y="2266161"/>
                </a:lnTo>
                <a:lnTo>
                  <a:pt x="6667354" y="2268319"/>
                </a:lnTo>
                <a:cubicBezTo>
                  <a:pt x="6670322" y="2265711"/>
                  <a:pt x="6671805" y="2263149"/>
                  <a:pt x="6671805" y="2260631"/>
                </a:cubicBezTo>
                <a:lnTo>
                  <a:pt x="6671805" y="2254022"/>
                </a:lnTo>
                <a:lnTo>
                  <a:pt x="6666275" y="2248627"/>
                </a:lnTo>
                <a:lnTo>
                  <a:pt x="6660880" y="2251864"/>
                </a:lnTo>
                <a:lnTo>
                  <a:pt x="6659667" y="2251864"/>
                </a:lnTo>
                <a:lnTo>
                  <a:pt x="6651035" y="2249706"/>
                </a:lnTo>
                <a:lnTo>
                  <a:pt x="6642268" y="2251864"/>
                </a:lnTo>
                <a:lnTo>
                  <a:pt x="6638896" y="2251864"/>
                </a:lnTo>
                <a:lnTo>
                  <a:pt x="6635659" y="2248627"/>
                </a:lnTo>
                <a:cubicBezTo>
                  <a:pt x="6635659" y="2245480"/>
                  <a:pt x="6642942" y="2243637"/>
                  <a:pt x="6657509" y="2243097"/>
                </a:cubicBezTo>
                <a:lnTo>
                  <a:pt x="6667354" y="2246469"/>
                </a:lnTo>
                <a:cubicBezTo>
                  <a:pt x="6670682" y="2246469"/>
                  <a:pt x="6672884" y="2242063"/>
                  <a:pt x="6673963" y="2233251"/>
                </a:cubicBezTo>
                <a:lnTo>
                  <a:pt x="6672884" y="2228935"/>
                </a:lnTo>
                <a:lnTo>
                  <a:pt x="6657509" y="2228935"/>
                </a:lnTo>
                <a:cubicBezTo>
                  <a:pt x="6648607" y="2228935"/>
                  <a:pt x="6640604" y="2227856"/>
                  <a:pt x="6633501" y="2225698"/>
                </a:cubicBezTo>
                <a:close/>
                <a:moveTo>
                  <a:pt x="1737965" y="2225564"/>
                </a:moveTo>
                <a:lnTo>
                  <a:pt x="1737965" y="2229880"/>
                </a:lnTo>
                <a:lnTo>
                  <a:pt x="1739178" y="2229880"/>
                </a:lnTo>
                <a:lnTo>
                  <a:pt x="1741336" y="2227722"/>
                </a:lnTo>
                <a:lnTo>
                  <a:pt x="1741336" y="2225564"/>
                </a:lnTo>
                <a:close/>
                <a:moveTo>
                  <a:pt x="1620489" y="2225564"/>
                </a:moveTo>
                <a:lnTo>
                  <a:pt x="1618331" y="2227722"/>
                </a:lnTo>
                <a:lnTo>
                  <a:pt x="1619410" y="2230959"/>
                </a:lnTo>
                <a:lnTo>
                  <a:pt x="1622647" y="2230959"/>
                </a:lnTo>
                <a:lnTo>
                  <a:pt x="1622647" y="2227722"/>
                </a:lnTo>
                <a:close/>
                <a:moveTo>
                  <a:pt x="6780110" y="2224485"/>
                </a:moveTo>
                <a:lnTo>
                  <a:pt x="6780110" y="2226777"/>
                </a:lnTo>
                <a:lnTo>
                  <a:pt x="6782268" y="2226777"/>
                </a:lnTo>
                <a:close/>
                <a:moveTo>
                  <a:pt x="8654201" y="2223675"/>
                </a:moveTo>
                <a:lnTo>
                  <a:pt x="8654201" y="2224754"/>
                </a:lnTo>
                <a:lnTo>
                  <a:pt x="8656224" y="2224754"/>
                </a:lnTo>
                <a:lnTo>
                  <a:pt x="8656224" y="2223675"/>
                </a:lnTo>
                <a:close/>
                <a:moveTo>
                  <a:pt x="2230786" y="2222596"/>
                </a:moveTo>
                <a:lnTo>
                  <a:pt x="2230786" y="2223675"/>
                </a:lnTo>
                <a:lnTo>
                  <a:pt x="2234289" y="2224579"/>
                </a:lnTo>
                <a:lnTo>
                  <a:pt x="2234968" y="2225105"/>
                </a:lnTo>
                <a:lnTo>
                  <a:pt x="2234968" y="2227856"/>
                </a:lnTo>
                <a:lnTo>
                  <a:pt x="2232810" y="2227856"/>
                </a:lnTo>
                <a:lnTo>
                  <a:pt x="2236047" y="2231093"/>
                </a:lnTo>
                <a:lnTo>
                  <a:pt x="2237125" y="2231093"/>
                </a:lnTo>
                <a:lnTo>
                  <a:pt x="2237125" y="2226777"/>
                </a:lnTo>
                <a:lnTo>
                  <a:pt x="2234968" y="2225105"/>
                </a:lnTo>
                <a:lnTo>
                  <a:pt x="2234968" y="2224754"/>
                </a:lnTo>
                <a:lnTo>
                  <a:pt x="2234289" y="2224579"/>
                </a:lnTo>
                <a:lnTo>
                  <a:pt x="2231730" y="2222596"/>
                </a:lnTo>
                <a:close/>
                <a:moveTo>
                  <a:pt x="8665935" y="2221517"/>
                </a:moveTo>
                <a:lnTo>
                  <a:pt x="8665935" y="2224754"/>
                </a:lnTo>
                <a:lnTo>
                  <a:pt x="8668093" y="2226777"/>
                </a:lnTo>
                <a:lnTo>
                  <a:pt x="8670116" y="2223675"/>
                </a:lnTo>
                <a:lnTo>
                  <a:pt x="8668093" y="2221517"/>
                </a:lnTo>
                <a:close/>
                <a:moveTo>
                  <a:pt x="1709506" y="2221113"/>
                </a:moveTo>
                <a:lnTo>
                  <a:pt x="1706135" y="2224485"/>
                </a:lnTo>
                <a:lnTo>
                  <a:pt x="1706135" y="2250785"/>
                </a:lnTo>
                <a:cubicBezTo>
                  <a:pt x="1706135" y="2254652"/>
                  <a:pt x="1705056" y="2257934"/>
                  <a:pt x="1702896" y="2260631"/>
                </a:cubicBezTo>
                <a:lnTo>
                  <a:pt x="1705056" y="2262924"/>
                </a:lnTo>
                <a:lnTo>
                  <a:pt x="1705056" y="2266161"/>
                </a:lnTo>
                <a:lnTo>
                  <a:pt x="1703978" y="2271691"/>
                </a:lnTo>
                <a:lnTo>
                  <a:pt x="1706135" y="2273849"/>
                </a:lnTo>
                <a:lnTo>
                  <a:pt x="1706135" y="2316739"/>
                </a:lnTo>
                <a:cubicBezTo>
                  <a:pt x="1706135" y="2319077"/>
                  <a:pt x="1705056" y="2321640"/>
                  <a:pt x="1702896" y="2324427"/>
                </a:cubicBezTo>
                <a:cubicBezTo>
                  <a:pt x="1705056" y="2331531"/>
                  <a:pt x="1706135" y="2338859"/>
                  <a:pt x="1706135" y="2346412"/>
                </a:cubicBezTo>
                <a:lnTo>
                  <a:pt x="1706135" y="2347491"/>
                </a:lnTo>
                <a:lnTo>
                  <a:pt x="1709506" y="2347491"/>
                </a:lnTo>
                <a:cubicBezTo>
                  <a:pt x="1713824" y="2344883"/>
                  <a:pt x="1715981" y="2342321"/>
                  <a:pt x="1715981" y="2339803"/>
                </a:cubicBezTo>
                <a:lnTo>
                  <a:pt x="1713824" y="2333194"/>
                </a:lnTo>
                <a:lnTo>
                  <a:pt x="1713824" y="2305680"/>
                </a:lnTo>
                <a:lnTo>
                  <a:pt x="1717195" y="2300150"/>
                </a:lnTo>
                <a:lnTo>
                  <a:pt x="1713824" y="2296913"/>
                </a:lnTo>
                <a:lnTo>
                  <a:pt x="1713824" y="2292462"/>
                </a:lnTo>
                <a:cubicBezTo>
                  <a:pt x="1715081" y="2285898"/>
                  <a:pt x="1716565" y="2282616"/>
                  <a:pt x="1718273" y="2282616"/>
                </a:cubicBezTo>
                <a:lnTo>
                  <a:pt x="1719353" y="2282616"/>
                </a:lnTo>
                <a:cubicBezTo>
                  <a:pt x="1719353" y="2285583"/>
                  <a:pt x="1720072" y="2287067"/>
                  <a:pt x="1721510" y="2287067"/>
                </a:cubicBezTo>
                <a:lnTo>
                  <a:pt x="1722591" y="2287067"/>
                </a:lnTo>
                <a:lnTo>
                  <a:pt x="1722591" y="2285988"/>
                </a:lnTo>
                <a:cubicBezTo>
                  <a:pt x="1720792" y="2285988"/>
                  <a:pt x="1719711" y="2284504"/>
                  <a:pt x="1719353" y="2281537"/>
                </a:cubicBezTo>
                <a:lnTo>
                  <a:pt x="1720432" y="2274928"/>
                </a:lnTo>
                <a:lnTo>
                  <a:pt x="1720432" y="2272770"/>
                </a:lnTo>
                <a:lnTo>
                  <a:pt x="1717195" y="2268319"/>
                </a:lnTo>
                <a:lnTo>
                  <a:pt x="1717195" y="2267240"/>
                </a:lnTo>
                <a:lnTo>
                  <a:pt x="1720432" y="2262924"/>
                </a:lnTo>
                <a:lnTo>
                  <a:pt x="1713824" y="2254022"/>
                </a:lnTo>
                <a:lnTo>
                  <a:pt x="1713824" y="2249706"/>
                </a:lnTo>
                <a:lnTo>
                  <a:pt x="1715981" y="2240939"/>
                </a:lnTo>
                <a:lnTo>
                  <a:pt x="1713824" y="2238646"/>
                </a:lnTo>
                <a:lnTo>
                  <a:pt x="1713824" y="2236488"/>
                </a:lnTo>
                <a:lnTo>
                  <a:pt x="1717195" y="2227722"/>
                </a:lnTo>
                <a:cubicBezTo>
                  <a:pt x="1716386" y="2223316"/>
                  <a:pt x="1715261" y="2221113"/>
                  <a:pt x="1713824" y="2221113"/>
                </a:cubicBezTo>
                <a:close/>
                <a:moveTo>
                  <a:pt x="8800675" y="2219359"/>
                </a:moveTo>
                <a:lnTo>
                  <a:pt x="8800675" y="2220438"/>
                </a:lnTo>
                <a:lnTo>
                  <a:pt x="8803778" y="2220438"/>
                </a:lnTo>
                <a:lnTo>
                  <a:pt x="8803778" y="2219359"/>
                </a:lnTo>
                <a:close/>
                <a:moveTo>
                  <a:pt x="2224312" y="2219359"/>
                </a:moveTo>
                <a:lnTo>
                  <a:pt x="2224312" y="2220438"/>
                </a:lnTo>
                <a:lnTo>
                  <a:pt x="2227550" y="2222596"/>
                </a:lnTo>
                <a:lnTo>
                  <a:pt x="2229708" y="2222596"/>
                </a:lnTo>
                <a:lnTo>
                  <a:pt x="2229708" y="2221517"/>
                </a:lnTo>
                <a:close/>
                <a:moveTo>
                  <a:pt x="1221001" y="2217606"/>
                </a:moveTo>
                <a:lnTo>
                  <a:pt x="1218843" y="2219764"/>
                </a:lnTo>
                <a:lnTo>
                  <a:pt x="1218843" y="2223001"/>
                </a:lnTo>
                <a:lnTo>
                  <a:pt x="1225317" y="2223001"/>
                </a:lnTo>
                <a:lnTo>
                  <a:pt x="1225317" y="2220843"/>
                </a:lnTo>
                <a:lnTo>
                  <a:pt x="1226395" y="2220843"/>
                </a:lnTo>
                <a:lnTo>
                  <a:pt x="1225317" y="2217606"/>
                </a:lnTo>
                <a:close/>
                <a:moveTo>
                  <a:pt x="1605112" y="2216797"/>
                </a:moveTo>
                <a:lnTo>
                  <a:pt x="1605112" y="2217876"/>
                </a:lnTo>
                <a:lnTo>
                  <a:pt x="1607271" y="2217876"/>
                </a:lnTo>
                <a:lnTo>
                  <a:pt x="1607271" y="2216797"/>
                </a:lnTo>
                <a:close/>
                <a:moveTo>
                  <a:pt x="8792043" y="2215043"/>
                </a:moveTo>
                <a:lnTo>
                  <a:pt x="8794201" y="2217201"/>
                </a:lnTo>
                <a:lnTo>
                  <a:pt x="8795280" y="2217201"/>
                </a:lnTo>
                <a:lnTo>
                  <a:pt x="8793122" y="2215043"/>
                </a:lnTo>
                <a:close/>
                <a:moveTo>
                  <a:pt x="2227550" y="2215043"/>
                </a:moveTo>
                <a:lnTo>
                  <a:pt x="2229708" y="2217201"/>
                </a:lnTo>
                <a:lnTo>
                  <a:pt x="2230786" y="2216122"/>
                </a:lnTo>
                <a:lnTo>
                  <a:pt x="2230786" y="2215043"/>
                </a:lnTo>
                <a:close/>
                <a:moveTo>
                  <a:pt x="2085122" y="2215043"/>
                </a:moveTo>
                <a:lnTo>
                  <a:pt x="2085122" y="2216122"/>
                </a:lnTo>
                <a:lnTo>
                  <a:pt x="2087279" y="2218280"/>
                </a:lnTo>
                <a:lnTo>
                  <a:pt x="2088357" y="2218280"/>
                </a:lnTo>
                <a:lnTo>
                  <a:pt x="2087279" y="2215043"/>
                </a:lnTo>
                <a:close/>
                <a:moveTo>
                  <a:pt x="8265368" y="2214639"/>
                </a:moveTo>
                <a:lnTo>
                  <a:pt x="8265368" y="2216797"/>
                </a:lnTo>
                <a:lnTo>
                  <a:pt x="8266447" y="2216797"/>
                </a:lnTo>
                <a:lnTo>
                  <a:pt x="8266447" y="2214639"/>
                </a:lnTo>
                <a:close/>
                <a:moveTo>
                  <a:pt x="6591959" y="2214639"/>
                </a:moveTo>
                <a:lnTo>
                  <a:pt x="6588587" y="2218010"/>
                </a:lnTo>
                <a:lnTo>
                  <a:pt x="6588587" y="2219089"/>
                </a:lnTo>
                <a:lnTo>
                  <a:pt x="6589666" y="2219089"/>
                </a:lnTo>
                <a:lnTo>
                  <a:pt x="6591959" y="2216931"/>
                </a:lnTo>
                <a:close/>
                <a:moveTo>
                  <a:pt x="1596345" y="2214504"/>
                </a:moveTo>
                <a:lnTo>
                  <a:pt x="1594187" y="2216797"/>
                </a:lnTo>
                <a:lnTo>
                  <a:pt x="1594187" y="2217876"/>
                </a:lnTo>
                <a:lnTo>
                  <a:pt x="1595268" y="2216797"/>
                </a:lnTo>
                <a:lnTo>
                  <a:pt x="1597424" y="2216797"/>
                </a:lnTo>
                <a:cubicBezTo>
                  <a:pt x="1599584" y="2216797"/>
                  <a:pt x="1600663" y="2218235"/>
                  <a:pt x="1600663" y="2221113"/>
                </a:cubicBezTo>
                <a:lnTo>
                  <a:pt x="1602955" y="2221113"/>
                </a:lnTo>
                <a:lnTo>
                  <a:pt x="1602955" y="2217876"/>
                </a:lnTo>
                <a:cubicBezTo>
                  <a:pt x="1601067" y="2217876"/>
                  <a:pt x="1599223" y="2216752"/>
                  <a:pt x="1597424" y="2214504"/>
                </a:cubicBezTo>
                <a:close/>
                <a:moveTo>
                  <a:pt x="8718266" y="2212885"/>
                </a:moveTo>
                <a:lnTo>
                  <a:pt x="8716108" y="2215043"/>
                </a:lnTo>
                <a:lnTo>
                  <a:pt x="8717187" y="2216122"/>
                </a:lnTo>
                <a:lnTo>
                  <a:pt x="8718266" y="2216122"/>
                </a:lnTo>
                <a:close/>
                <a:moveTo>
                  <a:pt x="6785505" y="2211402"/>
                </a:moveTo>
                <a:lnTo>
                  <a:pt x="6783347" y="2213560"/>
                </a:lnTo>
                <a:lnTo>
                  <a:pt x="6783347" y="2215852"/>
                </a:lnTo>
                <a:lnTo>
                  <a:pt x="6784426" y="2215852"/>
                </a:lnTo>
                <a:lnTo>
                  <a:pt x="6786584" y="2213560"/>
                </a:lnTo>
                <a:lnTo>
                  <a:pt x="6786584" y="2211402"/>
                </a:lnTo>
                <a:close/>
                <a:moveTo>
                  <a:pt x="6711189" y="2211402"/>
                </a:moveTo>
                <a:lnTo>
                  <a:pt x="6711189" y="2212481"/>
                </a:lnTo>
                <a:lnTo>
                  <a:pt x="6713347" y="2212481"/>
                </a:lnTo>
                <a:lnTo>
                  <a:pt x="6713347" y="2211402"/>
                </a:lnTo>
                <a:close/>
                <a:moveTo>
                  <a:pt x="6706738" y="2211402"/>
                </a:moveTo>
                <a:lnTo>
                  <a:pt x="6706738" y="2212481"/>
                </a:lnTo>
                <a:lnTo>
                  <a:pt x="6708896" y="2212481"/>
                </a:lnTo>
                <a:lnTo>
                  <a:pt x="6708896" y="2211402"/>
                </a:lnTo>
                <a:close/>
                <a:moveTo>
                  <a:pt x="720760" y="2211267"/>
                </a:moveTo>
                <a:lnTo>
                  <a:pt x="720760" y="2215583"/>
                </a:lnTo>
                <a:lnTo>
                  <a:pt x="722918" y="2215583"/>
                </a:lnTo>
                <a:lnTo>
                  <a:pt x="722918" y="2213425"/>
                </a:lnTo>
                <a:close/>
                <a:moveTo>
                  <a:pt x="2079726" y="2210862"/>
                </a:moveTo>
                <a:lnTo>
                  <a:pt x="2079726" y="2211806"/>
                </a:lnTo>
                <a:lnTo>
                  <a:pt x="2081884" y="2211806"/>
                </a:lnTo>
                <a:lnTo>
                  <a:pt x="2081884" y="2210862"/>
                </a:lnTo>
                <a:close/>
                <a:moveTo>
                  <a:pt x="2074467" y="2210862"/>
                </a:moveTo>
                <a:lnTo>
                  <a:pt x="2076624" y="2212885"/>
                </a:lnTo>
                <a:lnTo>
                  <a:pt x="2078781" y="2212885"/>
                </a:lnTo>
                <a:lnTo>
                  <a:pt x="2076624" y="2210862"/>
                </a:lnTo>
                <a:close/>
                <a:moveTo>
                  <a:pt x="8632755" y="2209783"/>
                </a:moveTo>
                <a:lnTo>
                  <a:pt x="8618863" y="2213964"/>
                </a:lnTo>
                <a:lnTo>
                  <a:pt x="8618863" y="2216122"/>
                </a:lnTo>
                <a:lnTo>
                  <a:pt x="8624258" y="2243907"/>
                </a:lnTo>
                <a:lnTo>
                  <a:pt x="8623179" y="2247144"/>
                </a:lnTo>
                <a:lnTo>
                  <a:pt x="8638150" y="2254697"/>
                </a:lnTo>
                <a:lnTo>
                  <a:pt x="8638150" y="2255776"/>
                </a:lnTo>
                <a:cubicBezTo>
                  <a:pt x="8637791" y="2257844"/>
                  <a:pt x="8634913" y="2258878"/>
                  <a:pt x="8629518" y="2258878"/>
                </a:cubicBezTo>
                <a:cubicBezTo>
                  <a:pt x="8625652" y="2262474"/>
                  <a:pt x="8622820" y="2264273"/>
                  <a:pt x="8621021" y="2264273"/>
                </a:cubicBezTo>
                <a:lnTo>
                  <a:pt x="8621021" y="2267510"/>
                </a:lnTo>
                <a:lnTo>
                  <a:pt x="8619942" y="2273849"/>
                </a:lnTo>
                <a:lnTo>
                  <a:pt x="8625337" y="2288820"/>
                </a:lnTo>
                <a:lnTo>
                  <a:pt x="8622100" y="2308107"/>
                </a:lnTo>
                <a:lnTo>
                  <a:pt x="8623179" y="2316604"/>
                </a:lnTo>
                <a:lnTo>
                  <a:pt x="8623179" y="2317683"/>
                </a:lnTo>
                <a:lnTo>
                  <a:pt x="8628439" y="2318762"/>
                </a:lnTo>
                <a:lnTo>
                  <a:pt x="8629518" y="2318762"/>
                </a:lnTo>
                <a:cubicBezTo>
                  <a:pt x="8633475" y="2315975"/>
                  <a:pt x="8637026" y="2314581"/>
                  <a:pt x="8640174" y="2314581"/>
                </a:cubicBezTo>
                <a:cubicBezTo>
                  <a:pt x="8643770" y="2315391"/>
                  <a:pt x="8645568" y="2316425"/>
                  <a:pt x="8645568" y="2317683"/>
                </a:cubicBezTo>
                <a:lnTo>
                  <a:pt x="8644490" y="2320920"/>
                </a:lnTo>
                <a:lnTo>
                  <a:pt x="8644490" y="2321999"/>
                </a:lnTo>
                <a:lnTo>
                  <a:pt x="8645568" y="2321999"/>
                </a:lnTo>
                <a:cubicBezTo>
                  <a:pt x="8645568" y="2319841"/>
                  <a:pt x="8646288" y="2318762"/>
                  <a:pt x="8647727" y="2318762"/>
                </a:cubicBezTo>
                <a:lnTo>
                  <a:pt x="8653122" y="2319841"/>
                </a:lnTo>
                <a:lnTo>
                  <a:pt x="8654201" y="2318762"/>
                </a:lnTo>
                <a:lnTo>
                  <a:pt x="8654201" y="2317683"/>
                </a:lnTo>
                <a:cubicBezTo>
                  <a:pt x="8650604" y="2313997"/>
                  <a:pt x="8648806" y="2310445"/>
                  <a:pt x="8648806" y="2307028"/>
                </a:cubicBezTo>
                <a:lnTo>
                  <a:pt x="8649885" y="2303791"/>
                </a:lnTo>
                <a:lnTo>
                  <a:pt x="8649885" y="2302712"/>
                </a:lnTo>
                <a:lnTo>
                  <a:pt x="8648806" y="2302712"/>
                </a:lnTo>
                <a:lnTo>
                  <a:pt x="8648806" y="2305949"/>
                </a:lnTo>
                <a:cubicBezTo>
                  <a:pt x="8644490" y="2303612"/>
                  <a:pt x="8640938" y="2295789"/>
                  <a:pt x="8638150" y="2282481"/>
                </a:cubicBezTo>
                <a:lnTo>
                  <a:pt x="8642332" y="2280323"/>
                </a:lnTo>
                <a:lnTo>
                  <a:pt x="8648806" y="2282481"/>
                </a:lnTo>
                <a:lnTo>
                  <a:pt x="8652043" y="2281402"/>
                </a:lnTo>
                <a:cubicBezTo>
                  <a:pt x="8652043" y="2279064"/>
                  <a:pt x="8648806" y="2271196"/>
                  <a:pt x="8642332" y="2257799"/>
                </a:cubicBezTo>
                <a:lnTo>
                  <a:pt x="8642332" y="2256720"/>
                </a:lnTo>
                <a:lnTo>
                  <a:pt x="8647727" y="2250381"/>
                </a:lnTo>
                <a:lnTo>
                  <a:pt x="8647727" y="2249302"/>
                </a:lnTo>
                <a:lnTo>
                  <a:pt x="8643410" y="2243907"/>
                </a:lnTo>
                <a:cubicBezTo>
                  <a:pt x="8643410" y="2241659"/>
                  <a:pt x="8644490" y="2239186"/>
                  <a:pt x="8646648" y="2236488"/>
                </a:cubicBezTo>
                <a:lnTo>
                  <a:pt x="8644490" y="2230014"/>
                </a:lnTo>
                <a:lnTo>
                  <a:pt x="8648806" y="2223675"/>
                </a:lnTo>
                <a:cubicBezTo>
                  <a:pt x="8647547" y="2223675"/>
                  <a:pt x="8646108" y="2219719"/>
                  <a:pt x="8644490" y="2211806"/>
                </a:cubicBezTo>
                <a:lnTo>
                  <a:pt x="8641252" y="2209783"/>
                </a:lnTo>
                <a:close/>
                <a:moveTo>
                  <a:pt x="3744636" y="2208839"/>
                </a:moveTo>
                <a:lnTo>
                  <a:pt x="3744636" y="2209918"/>
                </a:lnTo>
                <a:lnTo>
                  <a:pt x="3746794" y="2209918"/>
                </a:lnTo>
                <a:lnTo>
                  <a:pt x="3746794" y="2208839"/>
                </a:lnTo>
                <a:close/>
                <a:moveTo>
                  <a:pt x="2072308" y="2208704"/>
                </a:moveTo>
                <a:lnTo>
                  <a:pt x="2072308" y="2210862"/>
                </a:lnTo>
                <a:lnTo>
                  <a:pt x="2073387" y="2210862"/>
                </a:lnTo>
                <a:lnTo>
                  <a:pt x="2073387" y="2208704"/>
                </a:lnTo>
                <a:close/>
                <a:moveTo>
                  <a:pt x="6755968" y="2208165"/>
                </a:moveTo>
                <a:lnTo>
                  <a:pt x="6755968" y="2211402"/>
                </a:lnTo>
                <a:lnTo>
                  <a:pt x="6761498" y="2215852"/>
                </a:lnTo>
                <a:lnTo>
                  <a:pt x="6764735" y="2214639"/>
                </a:lnTo>
                <a:lnTo>
                  <a:pt x="6764735" y="2211402"/>
                </a:lnTo>
                <a:lnTo>
                  <a:pt x="6761498" y="2208165"/>
                </a:lnTo>
                <a:close/>
                <a:moveTo>
                  <a:pt x="2065834" y="2207625"/>
                </a:moveTo>
                <a:lnTo>
                  <a:pt x="2065834" y="2208704"/>
                </a:lnTo>
                <a:lnTo>
                  <a:pt x="2067992" y="2208704"/>
                </a:lnTo>
                <a:lnTo>
                  <a:pt x="2067992" y="2207625"/>
                </a:lnTo>
                <a:close/>
                <a:moveTo>
                  <a:pt x="2211499" y="2206546"/>
                </a:moveTo>
                <a:lnTo>
                  <a:pt x="2209341" y="2212885"/>
                </a:lnTo>
                <a:lnTo>
                  <a:pt x="2209341" y="2213964"/>
                </a:lnTo>
                <a:lnTo>
                  <a:pt x="2216759" y="2216122"/>
                </a:lnTo>
                <a:lnTo>
                  <a:pt x="2218919" y="2213964"/>
                </a:lnTo>
                <a:lnTo>
                  <a:pt x="2218919" y="2210862"/>
                </a:lnTo>
                <a:cubicBezTo>
                  <a:pt x="2217838" y="2207985"/>
                  <a:pt x="2215366" y="2206546"/>
                  <a:pt x="2211499" y="2206546"/>
                </a:cubicBezTo>
                <a:close/>
                <a:moveTo>
                  <a:pt x="2144061" y="2206546"/>
                </a:moveTo>
                <a:lnTo>
                  <a:pt x="2144061" y="2207625"/>
                </a:lnTo>
                <a:lnTo>
                  <a:pt x="2146220" y="2207625"/>
                </a:lnTo>
                <a:lnTo>
                  <a:pt x="2146220" y="2206546"/>
                </a:lnTo>
                <a:close/>
                <a:moveTo>
                  <a:pt x="8669172" y="2205467"/>
                </a:moveTo>
                <a:lnTo>
                  <a:pt x="8667014" y="2207625"/>
                </a:lnTo>
                <a:lnTo>
                  <a:pt x="8671195" y="2211806"/>
                </a:lnTo>
                <a:lnTo>
                  <a:pt x="8673353" y="2208704"/>
                </a:lnTo>
                <a:lnTo>
                  <a:pt x="8673353" y="2205467"/>
                </a:lnTo>
                <a:close/>
                <a:moveTo>
                  <a:pt x="1546847" y="2204658"/>
                </a:moveTo>
                <a:lnTo>
                  <a:pt x="1546847" y="2205737"/>
                </a:lnTo>
                <a:lnTo>
                  <a:pt x="1547925" y="2206816"/>
                </a:lnTo>
                <a:lnTo>
                  <a:pt x="1550219" y="2206816"/>
                </a:lnTo>
                <a:lnTo>
                  <a:pt x="1550219" y="2205737"/>
                </a:lnTo>
                <a:close/>
                <a:moveTo>
                  <a:pt x="8723661" y="2203309"/>
                </a:moveTo>
                <a:lnTo>
                  <a:pt x="8723661" y="2207625"/>
                </a:lnTo>
                <a:lnTo>
                  <a:pt x="8726898" y="2207625"/>
                </a:lnTo>
                <a:lnTo>
                  <a:pt x="8726898" y="2205467"/>
                </a:lnTo>
                <a:lnTo>
                  <a:pt x="8724740" y="2203309"/>
                </a:lnTo>
                <a:close/>
                <a:moveTo>
                  <a:pt x="6721035" y="2202635"/>
                </a:moveTo>
                <a:cubicBezTo>
                  <a:pt x="6719506" y="2202635"/>
                  <a:pt x="6718382" y="2205557"/>
                  <a:pt x="6717663" y="2211402"/>
                </a:cubicBezTo>
                <a:lnTo>
                  <a:pt x="6718742" y="2215852"/>
                </a:lnTo>
                <a:lnTo>
                  <a:pt x="6718742" y="2216931"/>
                </a:lnTo>
                <a:lnTo>
                  <a:pt x="6716584" y="2220168"/>
                </a:lnTo>
                <a:lnTo>
                  <a:pt x="6716584" y="2222327"/>
                </a:lnTo>
                <a:lnTo>
                  <a:pt x="6719956" y="2225698"/>
                </a:lnTo>
                <a:lnTo>
                  <a:pt x="6721035" y="2225698"/>
                </a:lnTo>
                <a:cubicBezTo>
                  <a:pt x="6722114" y="2220573"/>
                  <a:pt x="6723553" y="2218010"/>
                  <a:pt x="6725351" y="2218010"/>
                </a:cubicBezTo>
                <a:lnTo>
                  <a:pt x="6726430" y="2218010"/>
                </a:lnTo>
                <a:cubicBezTo>
                  <a:pt x="6728858" y="2218010"/>
                  <a:pt x="6731420" y="2219089"/>
                  <a:pt x="6734118" y="2221247"/>
                </a:cubicBezTo>
                <a:lnTo>
                  <a:pt x="6735197" y="2221247"/>
                </a:lnTo>
                <a:cubicBezTo>
                  <a:pt x="6737355" y="2221247"/>
                  <a:pt x="6738434" y="2216167"/>
                  <a:pt x="6738434" y="2206007"/>
                </a:cubicBezTo>
                <a:cubicBezTo>
                  <a:pt x="6735736" y="2203759"/>
                  <a:pt x="6730656" y="2202635"/>
                  <a:pt x="6723193" y="2202635"/>
                </a:cubicBezTo>
                <a:close/>
                <a:moveTo>
                  <a:pt x="6691497" y="2202635"/>
                </a:moveTo>
                <a:lnTo>
                  <a:pt x="6691497" y="2204793"/>
                </a:lnTo>
                <a:lnTo>
                  <a:pt x="6694734" y="2204793"/>
                </a:lnTo>
                <a:lnTo>
                  <a:pt x="6692576" y="2202635"/>
                </a:lnTo>
                <a:close/>
                <a:moveTo>
                  <a:pt x="713207" y="2202635"/>
                </a:moveTo>
                <a:cubicBezTo>
                  <a:pt x="709611" y="2203534"/>
                  <a:pt x="707812" y="2204613"/>
                  <a:pt x="707812" y="2205872"/>
                </a:cubicBezTo>
                <a:lnTo>
                  <a:pt x="708891" y="2209109"/>
                </a:lnTo>
                <a:lnTo>
                  <a:pt x="711049" y="2209109"/>
                </a:lnTo>
                <a:lnTo>
                  <a:pt x="718602" y="2210188"/>
                </a:lnTo>
                <a:lnTo>
                  <a:pt x="718602" y="2208030"/>
                </a:lnTo>
                <a:close/>
                <a:moveTo>
                  <a:pt x="2149323" y="2202230"/>
                </a:moveTo>
                <a:lnTo>
                  <a:pt x="2149323" y="2204388"/>
                </a:lnTo>
                <a:lnTo>
                  <a:pt x="2150402" y="2204388"/>
                </a:lnTo>
                <a:lnTo>
                  <a:pt x="2150402" y="2202230"/>
                </a:lnTo>
                <a:close/>
                <a:moveTo>
                  <a:pt x="2222155" y="2201151"/>
                </a:moveTo>
                <a:lnTo>
                  <a:pt x="2221075" y="2212885"/>
                </a:lnTo>
                <a:lnTo>
                  <a:pt x="2222155" y="2213964"/>
                </a:lnTo>
                <a:lnTo>
                  <a:pt x="2225391" y="2213964"/>
                </a:lnTo>
                <a:lnTo>
                  <a:pt x="2223233" y="2201151"/>
                </a:lnTo>
                <a:close/>
                <a:moveTo>
                  <a:pt x="3054222" y="2200477"/>
                </a:moveTo>
                <a:cubicBezTo>
                  <a:pt x="3067979" y="2202095"/>
                  <a:pt x="3078365" y="2205332"/>
                  <a:pt x="3085378" y="2210188"/>
                </a:cubicBezTo>
                <a:cubicBezTo>
                  <a:pt x="3089604" y="2211446"/>
                  <a:pt x="3098191" y="2217876"/>
                  <a:pt x="3111139" y="2229475"/>
                </a:cubicBezTo>
                <a:cubicBezTo>
                  <a:pt x="3116804" y="2232712"/>
                  <a:pt x="3119637" y="2234870"/>
                  <a:pt x="3119637" y="2235949"/>
                </a:cubicBezTo>
                <a:lnTo>
                  <a:pt x="3119637" y="2238107"/>
                </a:lnTo>
                <a:lnTo>
                  <a:pt x="3121795" y="2260631"/>
                </a:lnTo>
                <a:cubicBezTo>
                  <a:pt x="3117479" y="2265397"/>
                  <a:pt x="3115321" y="2269308"/>
                  <a:pt x="3115321" y="2272365"/>
                </a:cubicBezTo>
                <a:cubicBezTo>
                  <a:pt x="3109116" y="2278839"/>
                  <a:pt x="3104126" y="2282076"/>
                  <a:pt x="3100349" y="2282076"/>
                </a:cubicBezTo>
                <a:cubicBezTo>
                  <a:pt x="3085333" y="2277401"/>
                  <a:pt x="3077825" y="2273085"/>
                  <a:pt x="3077825" y="2269128"/>
                </a:cubicBezTo>
                <a:cubicBezTo>
                  <a:pt x="3077825" y="2267690"/>
                  <a:pt x="3075307" y="2264497"/>
                  <a:pt x="3070272" y="2259552"/>
                </a:cubicBezTo>
                <a:lnTo>
                  <a:pt x="3071351" y="2249841"/>
                </a:lnTo>
                <a:lnTo>
                  <a:pt x="3068114" y="2228396"/>
                </a:lnTo>
                <a:lnTo>
                  <a:pt x="3069193" y="2221922"/>
                </a:lnTo>
                <a:cubicBezTo>
                  <a:pt x="3057054" y="2215178"/>
                  <a:pt x="3050985" y="2208749"/>
                  <a:pt x="3050985" y="2202635"/>
                </a:cubicBezTo>
                <a:close/>
                <a:moveTo>
                  <a:pt x="1534842" y="2199128"/>
                </a:moveTo>
                <a:lnTo>
                  <a:pt x="1534842" y="2200207"/>
                </a:lnTo>
                <a:lnTo>
                  <a:pt x="1538079" y="2201421"/>
                </a:lnTo>
                <a:lnTo>
                  <a:pt x="1542530" y="2200207"/>
                </a:lnTo>
                <a:lnTo>
                  <a:pt x="1543610" y="2201421"/>
                </a:lnTo>
                <a:lnTo>
                  <a:pt x="1543610" y="2200207"/>
                </a:lnTo>
                <a:lnTo>
                  <a:pt x="1542530" y="2199128"/>
                </a:lnTo>
                <a:close/>
                <a:moveTo>
                  <a:pt x="7658038" y="2198588"/>
                </a:moveTo>
                <a:lnTo>
                  <a:pt x="7656959" y="2203983"/>
                </a:lnTo>
                <a:lnTo>
                  <a:pt x="7656959" y="2207220"/>
                </a:lnTo>
                <a:lnTo>
                  <a:pt x="7662489" y="2202904"/>
                </a:lnTo>
                <a:cubicBezTo>
                  <a:pt x="7661860" y="2200746"/>
                  <a:pt x="7660376" y="2199308"/>
                  <a:pt x="7658038" y="2198588"/>
                </a:cubicBezTo>
                <a:close/>
                <a:moveTo>
                  <a:pt x="4143314" y="2198588"/>
                </a:moveTo>
                <a:lnTo>
                  <a:pt x="4142235" y="2203983"/>
                </a:lnTo>
                <a:lnTo>
                  <a:pt x="4142235" y="2207220"/>
                </a:lnTo>
                <a:lnTo>
                  <a:pt x="4147764" y="2202904"/>
                </a:lnTo>
                <a:cubicBezTo>
                  <a:pt x="4147135" y="2200746"/>
                  <a:pt x="4145651" y="2199308"/>
                  <a:pt x="4143314" y="2198588"/>
                </a:cubicBezTo>
                <a:close/>
                <a:moveTo>
                  <a:pt x="3609355" y="2196970"/>
                </a:moveTo>
                <a:lnTo>
                  <a:pt x="3609355" y="2198049"/>
                </a:lnTo>
                <a:lnTo>
                  <a:pt x="3611379" y="2198049"/>
                </a:lnTo>
                <a:lnTo>
                  <a:pt x="3611379" y="2196970"/>
                </a:lnTo>
                <a:close/>
                <a:moveTo>
                  <a:pt x="8792043" y="2196835"/>
                </a:moveTo>
                <a:lnTo>
                  <a:pt x="8794201" y="2200072"/>
                </a:lnTo>
                <a:cubicBezTo>
                  <a:pt x="8787817" y="2200072"/>
                  <a:pt x="8784625" y="2203983"/>
                  <a:pt x="8784625" y="2211806"/>
                </a:cubicBezTo>
                <a:lnTo>
                  <a:pt x="8789885" y="2210862"/>
                </a:lnTo>
                <a:lnTo>
                  <a:pt x="8793122" y="2210862"/>
                </a:lnTo>
                <a:lnTo>
                  <a:pt x="8794201" y="2203309"/>
                </a:lnTo>
                <a:lnTo>
                  <a:pt x="8795280" y="2203309"/>
                </a:lnTo>
                <a:cubicBezTo>
                  <a:pt x="8798877" y="2205827"/>
                  <a:pt x="8800675" y="2207985"/>
                  <a:pt x="8800675" y="2209783"/>
                </a:cubicBezTo>
                <a:lnTo>
                  <a:pt x="8802698" y="2209783"/>
                </a:lnTo>
                <a:cubicBezTo>
                  <a:pt x="8802698" y="2207445"/>
                  <a:pt x="8799866" y="2203489"/>
                  <a:pt x="8794201" y="2197914"/>
                </a:cubicBezTo>
                <a:lnTo>
                  <a:pt x="8794201" y="2196835"/>
                </a:lnTo>
                <a:close/>
                <a:moveTo>
                  <a:pt x="6094687" y="2196835"/>
                </a:moveTo>
                <a:lnTo>
                  <a:pt x="6094687" y="2197914"/>
                </a:lnTo>
                <a:lnTo>
                  <a:pt x="6099003" y="2197914"/>
                </a:lnTo>
                <a:lnTo>
                  <a:pt x="6099003" y="2196835"/>
                </a:lnTo>
                <a:close/>
                <a:moveTo>
                  <a:pt x="2076624" y="2196835"/>
                </a:moveTo>
                <a:lnTo>
                  <a:pt x="2073387" y="2200072"/>
                </a:lnTo>
                <a:lnTo>
                  <a:pt x="2073387" y="2201151"/>
                </a:lnTo>
                <a:lnTo>
                  <a:pt x="2075544" y="2203309"/>
                </a:lnTo>
                <a:lnTo>
                  <a:pt x="2076624" y="2203309"/>
                </a:lnTo>
                <a:lnTo>
                  <a:pt x="2078781" y="2201151"/>
                </a:lnTo>
                <a:lnTo>
                  <a:pt x="2078781" y="2196835"/>
                </a:lnTo>
                <a:close/>
                <a:moveTo>
                  <a:pt x="5101222" y="2196700"/>
                </a:moveTo>
                <a:lnTo>
                  <a:pt x="5115114" y="2198858"/>
                </a:lnTo>
                <a:lnTo>
                  <a:pt x="5119430" y="2197779"/>
                </a:lnTo>
                <a:lnTo>
                  <a:pt x="5120509" y="2197779"/>
                </a:lnTo>
                <a:lnTo>
                  <a:pt x="5124825" y="2201960"/>
                </a:lnTo>
                <a:lnTo>
                  <a:pt x="5123746" y="2203039"/>
                </a:lnTo>
                <a:lnTo>
                  <a:pt x="5119430" y="2203039"/>
                </a:lnTo>
                <a:lnTo>
                  <a:pt x="5110798" y="2201016"/>
                </a:lnTo>
                <a:cubicBezTo>
                  <a:pt x="5109719" y="2203804"/>
                  <a:pt x="5108640" y="2205197"/>
                  <a:pt x="5107561" y="2205197"/>
                </a:cubicBezTo>
                <a:lnTo>
                  <a:pt x="5106482" y="2205197"/>
                </a:lnTo>
                <a:cubicBezTo>
                  <a:pt x="5102796" y="2205197"/>
                  <a:pt x="5100323" y="2203804"/>
                  <a:pt x="5099064" y="2201016"/>
                </a:cubicBezTo>
                <a:lnTo>
                  <a:pt x="5099064" y="2198858"/>
                </a:lnTo>
                <a:close/>
                <a:moveTo>
                  <a:pt x="7647113" y="2196430"/>
                </a:moveTo>
                <a:lnTo>
                  <a:pt x="7647113" y="2197509"/>
                </a:lnTo>
                <a:lnTo>
                  <a:pt x="7649271" y="2197509"/>
                </a:lnTo>
                <a:lnTo>
                  <a:pt x="7649271" y="2196430"/>
                </a:lnTo>
                <a:close/>
                <a:moveTo>
                  <a:pt x="4132389" y="2196430"/>
                </a:moveTo>
                <a:lnTo>
                  <a:pt x="4132389" y="2197509"/>
                </a:lnTo>
                <a:lnTo>
                  <a:pt x="4134547" y="2197509"/>
                </a:lnTo>
                <a:lnTo>
                  <a:pt x="4134547" y="2196430"/>
                </a:lnTo>
                <a:close/>
                <a:moveTo>
                  <a:pt x="6765814" y="2196161"/>
                </a:moveTo>
                <a:lnTo>
                  <a:pt x="6761498" y="2197240"/>
                </a:lnTo>
                <a:lnTo>
                  <a:pt x="6761498" y="2198319"/>
                </a:lnTo>
                <a:lnTo>
                  <a:pt x="6765814" y="2198319"/>
                </a:lnTo>
                <a:close/>
                <a:moveTo>
                  <a:pt x="8599576" y="2195891"/>
                </a:moveTo>
                <a:lnTo>
                  <a:pt x="8599576" y="2196835"/>
                </a:lnTo>
                <a:lnTo>
                  <a:pt x="8601734" y="2205467"/>
                </a:lnTo>
                <a:lnTo>
                  <a:pt x="8604971" y="2204388"/>
                </a:lnTo>
                <a:lnTo>
                  <a:pt x="8604971" y="2203309"/>
                </a:lnTo>
                <a:cubicBezTo>
                  <a:pt x="8602453" y="2198364"/>
                  <a:pt x="8600655" y="2195891"/>
                  <a:pt x="8599576" y="2195891"/>
                </a:cubicBezTo>
                <a:close/>
                <a:moveTo>
                  <a:pt x="5740923" y="2195486"/>
                </a:moveTo>
                <a:cubicBezTo>
                  <a:pt x="5732920" y="2196565"/>
                  <a:pt x="5728919" y="2198319"/>
                  <a:pt x="5728919" y="2200746"/>
                </a:cubicBezTo>
                <a:lnTo>
                  <a:pt x="5728919" y="2202904"/>
                </a:lnTo>
                <a:lnTo>
                  <a:pt x="5733235" y="2202904"/>
                </a:lnTo>
                <a:cubicBezTo>
                  <a:pt x="5741237" y="2200836"/>
                  <a:pt x="5745239" y="2199083"/>
                  <a:pt x="5745239" y="2197644"/>
                </a:cubicBezTo>
                <a:lnTo>
                  <a:pt x="5745239" y="2195486"/>
                </a:lnTo>
                <a:close/>
                <a:moveTo>
                  <a:pt x="7659117" y="2195351"/>
                </a:moveTo>
                <a:lnTo>
                  <a:pt x="7659117" y="2196430"/>
                </a:lnTo>
                <a:lnTo>
                  <a:pt x="7661275" y="2196430"/>
                </a:lnTo>
                <a:lnTo>
                  <a:pt x="7661275" y="2195351"/>
                </a:lnTo>
                <a:close/>
                <a:moveTo>
                  <a:pt x="4144393" y="2195351"/>
                </a:moveTo>
                <a:lnTo>
                  <a:pt x="4144393" y="2196430"/>
                </a:lnTo>
                <a:lnTo>
                  <a:pt x="4146551" y="2196430"/>
                </a:lnTo>
                <a:lnTo>
                  <a:pt x="4146551" y="2195351"/>
                </a:lnTo>
                <a:close/>
                <a:moveTo>
                  <a:pt x="7653722" y="2194272"/>
                </a:moveTo>
                <a:lnTo>
                  <a:pt x="7650350" y="2195351"/>
                </a:lnTo>
                <a:lnTo>
                  <a:pt x="7650350" y="2196430"/>
                </a:lnTo>
                <a:lnTo>
                  <a:pt x="7656959" y="2197509"/>
                </a:lnTo>
                <a:lnTo>
                  <a:pt x="7658038" y="2197509"/>
                </a:lnTo>
                <a:lnTo>
                  <a:pt x="7658038" y="2196430"/>
                </a:lnTo>
                <a:close/>
                <a:moveTo>
                  <a:pt x="4138998" y="2194272"/>
                </a:moveTo>
                <a:lnTo>
                  <a:pt x="4135626" y="2195351"/>
                </a:lnTo>
                <a:lnTo>
                  <a:pt x="4135626" y="2196430"/>
                </a:lnTo>
                <a:lnTo>
                  <a:pt x="4142235" y="2197509"/>
                </a:lnTo>
                <a:lnTo>
                  <a:pt x="4143314" y="2197509"/>
                </a:lnTo>
                <a:lnTo>
                  <a:pt x="4143314" y="2196430"/>
                </a:lnTo>
                <a:close/>
                <a:moveTo>
                  <a:pt x="6748280" y="2193868"/>
                </a:moveTo>
                <a:lnTo>
                  <a:pt x="6748280" y="2195082"/>
                </a:lnTo>
                <a:lnTo>
                  <a:pt x="6757047" y="2197240"/>
                </a:lnTo>
                <a:lnTo>
                  <a:pt x="6760419" y="2197240"/>
                </a:lnTo>
                <a:lnTo>
                  <a:pt x="6760419" y="2196161"/>
                </a:lnTo>
                <a:lnTo>
                  <a:pt x="6751652" y="2193868"/>
                </a:lnTo>
                <a:close/>
                <a:moveTo>
                  <a:pt x="2236047" y="2193733"/>
                </a:moveTo>
                <a:lnTo>
                  <a:pt x="2225391" y="2194812"/>
                </a:lnTo>
                <a:lnTo>
                  <a:pt x="2226470" y="2195891"/>
                </a:lnTo>
                <a:lnTo>
                  <a:pt x="2226470" y="2196835"/>
                </a:lnTo>
                <a:lnTo>
                  <a:pt x="2233888" y="2195891"/>
                </a:lnTo>
                <a:lnTo>
                  <a:pt x="2239283" y="2196835"/>
                </a:lnTo>
                <a:close/>
                <a:moveTo>
                  <a:pt x="2178320" y="2193733"/>
                </a:moveTo>
                <a:cubicBezTo>
                  <a:pt x="2170408" y="2193733"/>
                  <a:pt x="2166451" y="2196206"/>
                  <a:pt x="2166451" y="2201151"/>
                </a:cubicBezTo>
                <a:lnTo>
                  <a:pt x="2166451" y="2208704"/>
                </a:lnTo>
                <a:cubicBezTo>
                  <a:pt x="2166451" y="2210952"/>
                  <a:pt x="2167529" y="2213425"/>
                  <a:pt x="2169687" y="2216122"/>
                </a:cubicBezTo>
                <a:lnTo>
                  <a:pt x="2168609" y="2221517"/>
                </a:lnTo>
                <a:lnTo>
                  <a:pt x="2177241" y="2223675"/>
                </a:lnTo>
                <a:cubicBezTo>
                  <a:pt x="2177241" y="2218640"/>
                  <a:pt x="2179713" y="2216122"/>
                  <a:pt x="2184658" y="2216122"/>
                </a:cubicBezTo>
                <a:lnTo>
                  <a:pt x="2193291" y="2198993"/>
                </a:lnTo>
                <a:lnTo>
                  <a:pt x="2193291" y="2197914"/>
                </a:lnTo>
                <a:lnTo>
                  <a:pt x="2186816" y="2193733"/>
                </a:lnTo>
                <a:lnTo>
                  <a:pt x="2185739" y="2194812"/>
                </a:lnTo>
                <a:lnTo>
                  <a:pt x="2184658" y="2194812"/>
                </a:lnTo>
                <a:lnTo>
                  <a:pt x="2183579" y="2193733"/>
                </a:lnTo>
                <a:lnTo>
                  <a:pt x="2182501" y="2194812"/>
                </a:lnTo>
                <a:lnTo>
                  <a:pt x="2179400" y="2194812"/>
                </a:lnTo>
                <a:close/>
                <a:moveTo>
                  <a:pt x="1529312" y="2193598"/>
                </a:moveTo>
                <a:lnTo>
                  <a:pt x="1538079" y="2193598"/>
                </a:lnTo>
                <a:cubicBezTo>
                  <a:pt x="1557862" y="2198004"/>
                  <a:pt x="1567751" y="2203174"/>
                  <a:pt x="1567751" y="2209109"/>
                </a:cubicBezTo>
                <a:lnTo>
                  <a:pt x="1575441" y="2209109"/>
                </a:lnTo>
                <a:lnTo>
                  <a:pt x="1578678" y="2212346"/>
                </a:lnTo>
                <a:cubicBezTo>
                  <a:pt x="1578678" y="2213964"/>
                  <a:pt x="1575755" y="2215043"/>
                  <a:pt x="1569911" y="2215583"/>
                </a:cubicBezTo>
                <a:lnTo>
                  <a:pt x="1569911" y="2216797"/>
                </a:lnTo>
                <a:lnTo>
                  <a:pt x="1570990" y="2216797"/>
                </a:lnTo>
                <a:lnTo>
                  <a:pt x="1582049" y="2214504"/>
                </a:lnTo>
                <a:lnTo>
                  <a:pt x="1582049" y="2218955"/>
                </a:lnTo>
                <a:lnTo>
                  <a:pt x="1579892" y="2222192"/>
                </a:lnTo>
                <a:lnTo>
                  <a:pt x="1579892" y="2223271"/>
                </a:lnTo>
                <a:lnTo>
                  <a:pt x="1582049" y="2232172"/>
                </a:lnTo>
                <a:lnTo>
                  <a:pt x="1579892" y="2235409"/>
                </a:lnTo>
                <a:lnTo>
                  <a:pt x="1579892" y="2237567"/>
                </a:lnTo>
                <a:lnTo>
                  <a:pt x="1580970" y="2242018"/>
                </a:lnTo>
                <a:lnTo>
                  <a:pt x="1578678" y="2246334"/>
                </a:lnTo>
                <a:lnTo>
                  <a:pt x="1579892" y="2247548"/>
                </a:lnTo>
                <a:lnTo>
                  <a:pt x="1579892" y="2249706"/>
                </a:lnTo>
                <a:lnTo>
                  <a:pt x="1578678" y="2254022"/>
                </a:lnTo>
                <a:lnTo>
                  <a:pt x="1580970" y="2262924"/>
                </a:lnTo>
                <a:lnTo>
                  <a:pt x="1579892" y="2267240"/>
                </a:lnTo>
                <a:lnTo>
                  <a:pt x="1580970" y="2273849"/>
                </a:lnTo>
                <a:lnTo>
                  <a:pt x="1579892" y="2274928"/>
                </a:lnTo>
                <a:lnTo>
                  <a:pt x="1579892" y="2276007"/>
                </a:lnTo>
                <a:cubicBezTo>
                  <a:pt x="1581329" y="2278974"/>
                  <a:pt x="1582049" y="2283020"/>
                  <a:pt x="1582049" y="2288146"/>
                </a:cubicBezTo>
                <a:cubicBezTo>
                  <a:pt x="1582049" y="2293091"/>
                  <a:pt x="1580566" y="2299655"/>
                  <a:pt x="1577598" y="2307838"/>
                </a:cubicBezTo>
                <a:cubicBezTo>
                  <a:pt x="1580566" y="2314492"/>
                  <a:pt x="1582049" y="2319617"/>
                  <a:pt x="1582049" y="2323213"/>
                </a:cubicBezTo>
                <a:lnTo>
                  <a:pt x="1582049" y="2324427"/>
                </a:lnTo>
                <a:lnTo>
                  <a:pt x="1577598" y="2329822"/>
                </a:lnTo>
                <a:lnTo>
                  <a:pt x="1582049" y="2340882"/>
                </a:lnTo>
                <a:lnTo>
                  <a:pt x="1582049" y="2343040"/>
                </a:lnTo>
                <a:lnTo>
                  <a:pt x="1580970" y="2355179"/>
                </a:lnTo>
                <a:lnTo>
                  <a:pt x="1582049" y="2356258"/>
                </a:lnTo>
                <a:lnTo>
                  <a:pt x="1580970" y="2359495"/>
                </a:lnTo>
                <a:lnTo>
                  <a:pt x="1582049" y="2382559"/>
                </a:lnTo>
                <a:cubicBezTo>
                  <a:pt x="1578722" y="2384087"/>
                  <a:pt x="1576879" y="2385571"/>
                  <a:pt x="1576519" y="2387009"/>
                </a:cubicBezTo>
                <a:lnTo>
                  <a:pt x="1576519" y="2388088"/>
                </a:lnTo>
                <a:lnTo>
                  <a:pt x="1577598" y="2393618"/>
                </a:lnTo>
                <a:lnTo>
                  <a:pt x="1573282" y="2395776"/>
                </a:lnTo>
                <a:lnTo>
                  <a:pt x="1560065" y="2392539"/>
                </a:lnTo>
                <a:lnTo>
                  <a:pt x="1556828" y="2393618"/>
                </a:lnTo>
                <a:lnTo>
                  <a:pt x="1554535" y="2387009"/>
                </a:lnTo>
                <a:lnTo>
                  <a:pt x="1553456" y="2387009"/>
                </a:lnTo>
                <a:lnTo>
                  <a:pt x="1549140" y="2393618"/>
                </a:lnTo>
                <a:lnTo>
                  <a:pt x="1547925" y="2393618"/>
                </a:lnTo>
                <a:cubicBezTo>
                  <a:pt x="1540282" y="2393618"/>
                  <a:pt x="1534797" y="2390292"/>
                  <a:pt x="1531471" y="2383638"/>
                </a:cubicBezTo>
                <a:lnTo>
                  <a:pt x="1531471" y="2350728"/>
                </a:lnTo>
                <a:lnTo>
                  <a:pt x="1532550" y="2344119"/>
                </a:lnTo>
                <a:lnTo>
                  <a:pt x="1530392" y="2337510"/>
                </a:lnTo>
                <a:lnTo>
                  <a:pt x="1530392" y="2335352"/>
                </a:lnTo>
                <a:cubicBezTo>
                  <a:pt x="1530931" y="2330946"/>
                  <a:pt x="1532055" y="2328743"/>
                  <a:pt x="1533763" y="2328743"/>
                </a:cubicBezTo>
                <a:lnTo>
                  <a:pt x="1529312" y="2319976"/>
                </a:lnTo>
                <a:lnTo>
                  <a:pt x="1531471" y="2272770"/>
                </a:lnTo>
                <a:lnTo>
                  <a:pt x="1530392" y="2264003"/>
                </a:lnTo>
                <a:cubicBezTo>
                  <a:pt x="1532819" y="2261755"/>
                  <a:pt x="1535022" y="2260631"/>
                  <a:pt x="1537001" y="2260631"/>
                </a:cubicBezTo>
                <a:lnTo>
                  <a:pt x="1537001" y="2258473"/>
                </a:lnTo>
                <a:cubicBezTo>
                  <a:pt x="1532596" y="2255146"/>
                  <a:pt x="1530392" y="2251864"/>
                  <a:pt x="1530392" y="2248627"/>
                </a:cubicBezTo>
                <a:lnTo>
                  <a:pt x="1530392" y="2245255"/>
                </a:lnTo>
                <a:lnTo>
                  <a:pt x="1531471" y="2238646"/>
                </a:lnTo>
                <a:lnTo>
                  <a:pt x="1530392" y="2235409"/>
                </a:lnTo>
                <a:cubicBezTo>
                  <a:pt x="1530752" y="2228126"/>
                  <a:pt x="1532596" y="2224485"/>
                  <a:pt x="1535921" y="2224485"/>
                </a:cubicBezTo>
                <a:lnTo>
                  <a:pt x="1533763" y="2213425"/>
                </a:lnTo>
                <a:cubicBezTo>
                  <a:pt x="1535562" y="2213425"/>
                  <a:pt x="1536641" y="2210503"/>
                  <a:pt x="1537001" y="2204658"/>
                </a:cubicBezTo>
                <a:cubicBezTo>
                  <a:pt x="1535921" y="2204658"/>
                  <a:pt x="1534438" y="2207220"/>
                  <a:pt x="1532550" y="2212346"/>
                </a:cubicBezTo>
                <a:lnTo>
                  <a:pt x="1534842" y="2224485"/>
                </a:lnTo>
                <a:lnTo>
                  <a:pt x="1533763" y="2224485"/>
                </a:lnTo>
                <a:cubicBezTo>
                  <a:pt x="1532055" y="2224485"/>
                  <a:pt x="1530572" y="2220798"/>
                  <a:pt x="1529312" y="2213425"/>
                </a:cubicBezTo>
                <a:lnTo>
                  <a:pt x="1528234" y="2212346"/>
                </a:lnTo>
                <a:lnTo>
                  <a:pt x="1528234" y="2211267"/>
                </a:lnTo>
                <a:lnTo>
                  <a:pt x="1529312" y="2206816"/>
                </a:lnTo>
                <a:lnTo>
                  <a:pt x="1527155" y="2199128"/>
                </a:lnTo>
                <a:lnTo>
                  <a:pt x="1530392" y="2198049"/>
                </a:lnTo>
                <a:lnTo>
                  <a:pt x="1528234" y="2194812"/>
                </a:lnTo>
                <a:close/>
                <a:moveTo>
                  <a:pt x="6763656" y="2192789"/>
                </a:moveTo>
                <a:lnTo>
                  <a:pt x="6763656" y="2195082"/>
                </a:lnTo>
                <a:lnTo>
                  <a:pt x="6764735" y="2195082"/>
                </a:lnTo>
                <a:lnTo>
                  <a:pt x="6764735" y="2192789"/>
                </a:lnTo>
                <a:close/>
                <a:moveTo>
                  <a:pt x="8790964" y="2192654"/>
                </a:moveTo>
                <a:lnTo>
                  <a:pt x="8790964" y="2194812"/>
                </a:lnTo>
                <a:lnTo>
                  <a:pt x="8792043" y="2194812"/>
                </a:lnTo>
                <a:lnTo>
                  <a:pt x="8792043" y="2192654"/>
                </a:lnTo>
                <a:close/>
                <a:moveTo>
                  <a:pt x="8599576" y="2192654"/>
                </a:moveTo>
                <a:lnTo>
                  <a:pt x="8597418" y="2194812"/>
                </a:lnTo>
                <a:lnTo>
                  <a:pt x="8599576" y="2194812"/>
                </a:lnTo>
                <a:close/>
                <a:moveTo>
                  <a:pt x="1635864" y="2192519"/>
                </a:moveTo>
                <a:lnTo>
                  <a:pt x="1635864" y="2193598"/>
                </a:lnTo>
                <a:lnTo>
                  <a:pt x="1639102" y="2193598"/>
                </a:lnTo>
                <a:lnTo>
                  <a:pt x="1639102" y="2192519"/>
                </a:lnTo>
                <a:close/>
                <a:moveTo>
                  <a:pt x="6633501" y="2191710"/>
                </a:moveTo>
                <a:lnTo>
                  <a:pt x="6635659" y="2191710"/>
                </a:lnTo>
                <a:cubicBezTo>
                  <a:pt x="6637997" y="2193958"/>
                  <a:pt x="6641279" y="2195082"/>
                  <a:pt x="6645505" y="2195082"/>
                </a:cubicBezTo>
                <a:lnTo>
                  <a:pt x="6646584" y="2196161"/>
                </a:lnTo>
                <a:lnTo>
                  <a:pt x="6646584" y="2197240"/>
                </a:lnTo>
                <a:cubicBezTo>
                  <a:pt x="6646224" y="2199757"/>
                  <a:pt x="6641144" y="2202680"/>
                  <a:pt x="6631343" y="2206007"/>
                </a:cubicBezTo>
                <a:lnTo>
                  <a:pt x="6627971" y="2206007"/>
                </a:lnTo>
                <a:lnTo>
                  <a:pt x="6623655" y="2201556"/>
                </a:lnTo>
                <a:lnTo>
                  <a:pt x="6623655" y="2197240"/>
                </a:lnTo>
                <a:cubicBezTo>
                  <a:pt x="6626532" y="2193553"/>
                  <a:pt x="6629814" y="2191710"/>
                  <a:pt x="6633501" y="2191710"/>
                </a:cubicBezTo>
                <a:close/>
                <a:moveTo>
                  <a:pt x="6088213" y="2191440"/>
                </a:moveTo>
                <a:lnTo>
                  <a:pt x="6077288" y="2192519"/>
                </a:lnTo>
                <a:lnTo>
                  <a:pt x="6079446" y="2194677"/>
                </a:lnTo>
                <a:lnTo>
                  <a:pt x="6088213" y="2193598"/>
                </a:lnTo>
                <a:lnTo>
                  <a:pt x="6091450" y="2194677"/>
                </a:lnTo>
                <a:lnTo>
                  <a:pt x="6092529" y="2194677"/>
                </a:lnTo>
                <a:lnTo>
                  <a:pt x="6092529" y="2193598"/>
                </a:lnTo>
                <a:cubicBezTo>
                  <a:pt x="6089652" y="2193598"/>
                  <a:pt x="6088213" y="2192879"/>
                  <a:pt x="6088213" y="2191440"/>
                </a:cubicBezTo>
                <a:close/>
                <a:moveTo>
                  <a:pt x="3756505" y="2190496"/>
                </a:moveTo>
                <a:cubicBezTo>
                  <a:pt x="3750031" y="2192294"/>
                  <a:pt x="3746794" y="2193733"/>
                  <a:pt x="3746794" y="2194812"/>
                </a:cubicBezTo>
                <a:lnTo>
                  <a:pt x="3746794" y="2195891"/>
                </a:lnTo>
                <a:lnTo>
                  <a:pt x="3758663" y="2191575"/>
                </a:lnTo>
                <a:lnTo>
                  <a:pt x="3758663" y="2190496"/>
                </a:lnTo>
                <a:close/>
                <a:moveTo>
                  <a:pt x="2184658" y="2189417"/>
                </a:moveTo>
                <a:lnTo>
                  <a:pt x="2184658" y="2192654"/>
                </a:lnTo>
                <a:lnTo>
                  <a:pt x="2185739" y="2192654"/>
                </a:lnTo>
                <a:lnTo>
                  <a:pt x="2185739" y="2189417"/>
                </a:lnTo>
                <a:close/>
                <a:moveTo>
                  <a:pt x="3260177" y="2188743"/>
                </a:moveTo>
                <a:lnTo>
                  <a:pt x="3262335" y="2190766"/>
                </a:lnTo>
                <a:lnTo>
                  <a:pt x="3262335" y="2188743"/>
                </a:lnTo>
                <a:close/>
                <a:moveTo>
                  <a:pt x="716444" y="2187529"/>
                </a:moveTo>
                <a:lnTo>
                  <a:pt x="716444" y="2189687"/>
                </a:lnTo>
                <a:lnTo>
                  <a:pt x="718602" y="2189687"/>
                </a:lnTo>
                <a:lnTo>
                  <a:pt x="718602" y="2187529"/>
                </a:lnTo>
                <a:close/>
                <a:moveTo>
                  <a:pt x="8668093" y="2186180"/>
                </a:moveTo>
                <a:cubicBezTo>
                  <a:pt x="8666474" y="2186809"/>
                  <a:pt x="8665665" y="2187439"/>
                  <a:pt x="8665665" y="2188068"/>
                </a:cubicBezTo>
                <a:lnTo>
                  <a:pt x="8665665" y="2188743"/>
                </a:lnTo>
                <a:cubicBezTo>
                  <a:pt x="8665665" y="2190901"/>
                  <a:pt x="8666474" y="2192339"/>
                  <a:pt x="8668093" y="2193059"/>
                </a:cubicBezTo>
                <a:lnTo>
                  <a:pt x="8671195" y="2193059"/>
                </a:lnTo>
                <a:lnTo>
                  <a:pt x="8671195" y="2188743"/>
                </a:lnTo>
                <a:cubicBezTo>
                  <a:pt x="8671015" y="2187843"/>
                  <a:pt x="8669981" y="2186989"/>
                  <a:pt x="8668093" y="2186180"/>
                </a:cubicBezTo>
                <a:close/>
                <a:moveTo>
                  <a:pt x="5074382" y="2184831"/>
                </a:moveTo>
                <a:cubicBezTo>
                  <a:pt x="5081575" y="2188788"/>
                  <a:pt x="5085172" y="2193463"/>
                  <a:pt x="5085172" y="2198858"/>
                </a:cubicBezTo>
                <a:cubicBezTo>
                  <a:pt x="5090837" y="2198858"/>
                  <a:pt x="5093669" y="2199892"/>
                  <a:pt x="5093669" y="2201960"/>
                </a:cubicBezTo>
                <a:cubicBezTo>
                  <a:pt x="5088274" y="2205737"/>
                  <a:pt x="5085082" y="2209334"/>
                  <a:pt x="5084093" y="2212750"/>
                </a:cubicBezTo>
                <a:lnTo>
                  <a:pt x="5084093" y="2220303"/>
                </a:lnTo>
                <a:lnTo>
                  <a:pt x="5083014" y="2234196"/>
                </a:lnTo>
                <a:lnTo>
                  <a:pt x="5084093" y="2242693"/>
                </a:lnTo>
                <a:cubicBezTo>
                  <a:pt x="5080317" y="2247009"/>
                  <a:pt x="5077439" y="2249167"/>
                  <a:pt x="5075461" y="2249167"/>
                </a:cubicBezTo>
                <a:lnTo>
                  <a:pt x="5074382" y="2248088"/>
                </a:lnTo>
                <a:lnTo>
                  <a:pt x="5073303" y="2248088"/>
                </a:lnTo>
                <a:cubicBezTo>
                  <a:pt x="5070785" y="2249526"/>
                  <a:pt x="5064356" y="2250605"/>
                  <a:pt x="5054016" y="2251325"/>
                </a:cubicBezTo>
                <a:cubicBezTo>
                  <a:pt x="5040438" y="2251325"/>
                  <a:pt x="5033650" y="2241344"/>
                  <a:pt x="5033650" y="2221382"/>
                </a:cubicBezTo>
                <a:cubicBezTo>
                  <a:pt x="5033650" y="2216887"/>
                  <a:pt x="5041517" y="2212211"/>
                  <a:pt x="5057253" y="2207355"/>
                </a:cubicBezTo>
                <a:cubicBezTo>
                  <a:pt x="5062198" y="2192339"/>
                  <a:pt x="5067908" y="2184831"/>
                  <a:pt x="5074382" y="2184831"/>
                </a:cubicBezTo>
                <a:close/>
                <a:moveTo>
                  <a:pt x="8113094" y="2184561"/>
                </a:moveTo>
                <a:lnTo>
                  <a:pt x="8113094" y="2185640"/>
                </a:lnTo>
                <a:lnTo>
                  <a:pt x="8116331" y="2186719"/>
                </a:lnTo>
                <a:lnTo>
                  <a:pt x="8116331" y="2184561"/>
                </a:lnTo>
                <a:close/>
                <a:moveTo>
                  <a:pt x="3031698" y="2184426"/>
                </a:moveTo>
                <a:lnTo>
                  <a:pt x="3032777" y="2184426"/>
                </a:lnTo>
                <a:lnTo>
                  <a:pt x="3039251" y="2187664"/>
                </a:lnTo>
                <a:lnTo>
                  <a:pt x="3055301" y="2184426"/>
                </a:lnTo>
                <a:lnTo>
                  <a:pt x="3076746" y="2184426"/>
                </a:lnTo>
                <a:lnTo>
                  <a:pt x="3088615" y="2185505"/>
                </a:lnTo>
                <a:lnTo>
                  <a:pt x="3097112" y="2184426"/>
                </a:lnTo>
                <a:lnTo>
                  <a:pt x="3118558" y="2189822"/>
                </a:lnTo>
                <a:lnTo>
                  <a:pt x="3122874" y="2189822"/>
                </a:lnTo>
                <a:lnTo>
                  <a:pt x="3122874" y="2191845"/>
                </a:lnTo>
                <a:cubicBezTo>
                  <a:pt x="3122874" y="2193283"/>
                  <a:pt x="3118962" y="2195082"/>
                  <a:pt x="3111139" y="2197240"/>
                </a:cubicBezTo>
                <a:lnTo>
                  <a:pt x="3088615" y="2197240"/>
                </a:lnTo>
                <a:lnTo>
                  <a:pt x="3073509" y="2198319"/>
                </a:lnTo>
                <a:lnTo>
                  <a:pt x="3064877" y="2194003"/>
                </a:lnTo>
                <a:lnTo>
                  <a:pt x="3050985" y="2197240"/>
                </a:lnTo>
                <a:cubicBezTo>
                  <a:pt x="3038846" y="2197240"/>
                  <a:pt x="3032777" y="2195441"/>
                  <a:pt x="3032777" y="2191845"/>
                </a:cubicBezTo>
                <a:lnTo>
                  <a:pt x="3030619" y="2185505"/>
                </a:lnTo>
                <a:close/>
                <a:moveTo>
                  <a:pt x="199749" y="2184143"/>
                </a:moveTo>
                <a:lnTo>
                  <a:pt x="199749" y="2185222"/>
                </a:lnTo>
                <a:lnTo>
                  <a:pt x="201907" y="2185222"/>
                </a:lnTo>
                <a:lnTo>
                  <a:pt x="201907" y="2184143"/>
                </a:lnTo>
                <a:close/>
                <a:moveTo>
                  <a:pt x="8725819" y="2184022"/>
                </a:moveTo>
                <a:lnTo>
                  <a:pt x="8725819" y="2186180"/>
                </a:lnTo>
                <a:lnTo>
                  <a:pt x="8727977" y="2186180"/>
                </a:lnTo>
                <a:close/>
                <a:moveTo>
                  <a:pt x="2218919" y="2182943"/>
                </a:moveTo>
                <a:cubicBezTo>
                  <a:pt x="2218919" y="2186180"/>
                  <a:pt x="2215725" y="2189417"/>
                  <a:pt x="2209341" y="2192654"/>
                </a:cubicBezTo>
                <a:lnTo>
                  <a:pt x="2209341" y="2193733"/>
                </a:lnTo>
                <a:lnTo>
                  <a:pt x="2224312" y="2193733"/>
                </a:lnTo>
                <a:lnTo>
                  <a:pt x="2224312" y="2191575"/>
                </a:lnTo>
                <a:cubicBezTo>
                  <a:pt x="2221435" y="2191575"/>
                  <a:pt x="2219997" y="2188698"/>
                  <a:pt x="2219997" y="2182943"/>
                </a:cubicBezTo>
                <a:close/>
                <a:moveTo>
                  <a:pt x="2076624" y="2181999"/>
                </a:moveTo>
                <a:lnTo>
                  <a:pt x="2076624" y="2187259"/>
                </a:lnTo>
                <a:cubicBezTo>
                  <a:pt x="2078692" y="2189597"/>
                  <a:pt x="2079726" y="2191755"/>
                  <a:pt x="2079726" y="2193733"/>
                </a:cubicBezTo>
                <a:cubicBezTo>
                  <a:pt x="2082603" y="2192294"/>
                  <a:pt x="2084041" y="2190496"/>
                  <a:pt x="2084041" y="2188338"/>
                </a:cubicBezTo>
                <a:cubicBezTo>
                  <a:pt x="2084041" y="2186719"/>
                  <a:pt x="2081569" y="2184606"/>
                  <a:pt x="2076624" y="2181999"/>
                </a:cubicBezTo>
                <a:close/>
                <a:moveTo>
                  <a:pt x="7654801" y="2181189"/>
                </a:moveTo>
                <a:lnTo>
                  <a:pt x="7654801" y="2183347"/>
                </a:lnTo>
                <a:lnTo>
                  <a:pt x="7656959" y="2187664"/>
                </a:lnTo>
                <a:lnTo>
                  <a:pt x="7655880" y="2193193"/>
                </a:lnTo>
                <a:lnTo>
                  <a:pt x="7658038" y="2191035"/>
                </a:lnTo>
                <a:lnTo>
                  <a:pt x="7658038" y="2189822"/>
                </a:lnTo>
                <a:lnTo>
                  <a:pt x="7655880" y="2181189"/>
                </a:lnTo>
                <a:close/>
                <a:moveTo>
                  <a:pt x="4140077" y="2181189"/>
                </a:moveTo>
                <a:lnTo>
                  <a:pt x="4140077" y="2183347"/>
                </a:lnTo>
                <a:lnTo>
                  <a:pt x="4142235" y="2187664"/>
                </a:lnTo>
                <a:lnTo>
                  <a:pt x="4141156" y="2193193"/>
                </a:lnTo>
                <a:lnTo>
                  <a:pt x="4143314" y="2191035"/>
                </a:lnTo>
                <a:lnTo>
                  <a:pt x="4143314" y="2189822"/>
                </a:lnTo>
                <a:lnTo>
                  <a:pt x="4141156" y="2181189"/>
                </a:lnTo>
                <a:close/>
                <a:moveTo>
                  <a:pt x="6670726" y="2180785"/>
                </a:moveTo>
                <a:lnTo>
                  <a:pt x="6671805" y="2180785"/>
                </a:lnTo>
                <a:lnTo>
                  <a:pt x="6671805" y="2182943"/>
                </a:lnTo>
                <a:lnTo>
                  <a:pt x="6670726" y="2182943"/>
                </a:lnTo>
                <a:close/>
                <a:moveTo>
                  <a:pt x="5255520" y="2180650"/>
                </a:moveTo>
                <a:cubicBezTo>
                  <a:pt x="5261994" y="2180650"/>
                  <a:pt x="5270581" y="2186360"/>
                  <a:pt x="5281281" y="2197779"/>
                </a:cubicBezTo>
                <a:cubicBezTo>
                  <a:pt x="5289823" y="2200567"/>
                  <a:pt x="5294094" y="2202680"/>
                  <a:pt x="5294094" y="2204118"/>
                </a:cubicBezTo>
                <a:lnTo>
                  <a:pt x="5293015" y="2209513"/>
                </a:lnTo>
                <a:cubicBezTo>
                  <a:pt x="5296612" y="2211132"/>
                  <a:pt x="5298410" y="2212930"/>
                  <a:pt x="5298410" y="2214908"/>
                </a:cubicBezTo>
                <a:cubicBezTo>
                  <a:pt x="5298410" y="2217246"/>
                  <a:pt x="5295938" y="2219719"/>
                  <a:pt x="5290992" y="2222327"/>
                </a:cubicBezTo>
                <a:cubicBezTo>
                  <a:pt x="5287395" y="2222327"/>
                  <a:pt x="5285597" y="2221652"/>
                  <a:pt x="5285597" y="2220303"/>
                </a:cubicBezTo>
                <a:lnTo>
                  <a:pt x="5280202" y="2221382"/>
                </a:lnTo>
                <a:lnTo>
                  <a:pt x="5279123" y="2221382"/>
                </a:lnTo>
                <a:lnTo>
                  <a:pt x="5274807" y="2220303"/>
                </a:lnTo>
                <a:cubicBezTo>
                  <a:pt x="5266445" y="2223810"/>
                  <a:pt x="5258937" y="2229880"/>
                  <a:pt x="5252283" y="2238512"/>
                </a:cubicBezTo>
                <a:cubicBezTo>
                  <a:pt x="5249675" y="2238512"/>
                  <a:pt x="5246843" y="2240265"/>
                  <a:pt x="5243786" y="2243772"/>
                </a:cubicBezTo>
                <a:lnTo>
                  <a:pt x="5249181" y="2250246"/>
                </a:lnTo>
                <a:lnTo>
                  <a:pt x="5249181" y="2251325"/>
                </a:lnTo>
                <a:cubicBezTo>
                  <a:pt x="5249181" y="2254382"/>
                  <a:pt x="5243786" y="2256180"/>
                  <a:pt x="5232996" y="2256720"/>
                </a:cubicBezTo>
                <a:lnTo>
                  <a:pt x="5230838" y="2258878"/>
                </a:lnTo>
                <a:cubicBezTo>
                  <a:pt x="5229489" y="2258878"/>
                  <a:pt x="5228814" y="2257799"/>
                  <a:pt x="5228814" y="2255641"/>
                </a:cubicBezTo>
                <a:lnTo>
                  <a:pt x="5227735" y="2255641"/>
                </a:lnTo>
                <a:cubicBezTo>
                  <a:pt x="5227735" y="2259597"/>
                  <a:pt x="5220227" y="2263868"/>
                  <a:pt x="5205211" y="2268454"/>
                </a:cubicBezTo>
                <a:cubicBezTo>
                  <a:pt x="5199637" y="2270972"/>
                  <a:pt x="5194601" y="2277760"/>
                  <a:pt x="5190105" y="2288820"/>
                </a:cubicBezTo>
                <a:lnTo>
                  <a:pt x="5190105" y="2290978"/>
                </a:lnTo>
                <a:lnTo>
                  <a:pt x="5204132" y="2290978"/>
                </a:lnTo>
                <a:lnTo>
                  <a:pt x="5207369" y="2288820"/>
                </a:lnTo>
                <a:lnTo>
                  <a:pt x="5211550" y="2288820"/>
                </a:lnTo>
                <a:cubicBezTo>
                  <a:pt x="5215866" y="2291698"/>
                  <a:pt x="5220182" y="2293136"/>
                  <a:pt x="5224498" y="2293136"/>
                </a:cubicBezTo>
                <a:cubicBezTo>
                  <a:pt x="5225937" y="2291698"/>
                  <a:pt x="5230568" y="2290978"/>
                  <a:pt x="5238391" y="2290978"/>
                </a:cubicBezTo>
                <a:cubicBezTo>
                  <a:pt x="5240369" y="2284055"/>
                  <a:pt x="5244640" y="2277985"/>
                  <a:pt x="5251204" y="2272770"/>
                </a:cubicBezTo>
                <a:cubicBezTo>
                  <a:pt x="5251204" y="2266296"/>
                  <a:pt x="5254081" y="2263059"/>
                  <a:pt x="5259836" y="2263059"/>
                </a:cubicBezTo>
                <a:cubicBezTo>
                  <a:pt x="5268198" y="2272410"/>
                  <a:pt x="5274987" y="2277086"/>
                  <a:pt x="5280202" y="2277086"/>
                </a:cubicBezTo>
                <a:lnTo>
                  <a:pt x="5291936" y="2294215"/>
                </a:lnTo>
                <a:lnTo>
                  <a:pt x="5291936" y="2295294"/>
                </a:lnTo>
                <a:cubicBezTo>
                  <a:pt x="5291936" y="2296553"/>
                  <a:pt x="5287665" y="2298711"/>
                  <a:pt x="5279123" y="2301768"/>
                </a:cubicBezTo>
                <a:lnTo>
                  <a:pt x="5275886" y="2299610"/>
                </a:lnTo>
                <a:cubicBezTo>
                  <a:pt x="5272469" y="2301768"/>
                  <a:pt x="5269277" y="2302847"/>
                  <a:pt x="5266310" y="2302847"/>
                </a:cubicBezTo>
                <a:cubicBezTo>
                  <a:pt x="5260555" y="2302847"/>
                  <a:pt x="5257678" y="2302128"/>
                  <a:pt x="5257678" y="2300689"/>
                </a:cubicBezTo>
                <a:lnTo>
                  <a:pt x="5250125" y="2301768"/>
                </a:lnTo>
                <a:lnTo>
                  <a:pt x="5236233" y="2301768"/>
                </a:lnTo>
                <a:lnTo>
                  <a:pt x="5226656" y="2300689"/>
                </a:lnTo>
                <a:lnTo>
                  <a:pt x="5213708" y="2303926"/>
                </a:lnTo>
                <a:cubicBezTo>
                  <a:pt x="5205706" y="2303207"/>
                  <a:pt x="5200716" y="2301768"/>
                  <a:pt x="5198737" y="2299610"/>
                </a:cubicBezTo>
                <a:lnTo>
                  <a:pt x="5197658" y="2299610"/>
                </a:lnTo>
                <a:lnTo>
                  <a:pt x="5189026" y="2303926"/>
                </a:lnTo>
                <a:lnTo>
                  <a:pt x="5189026" y="2304870"/>
                </a:lnTo>
                <a:lnTo>
                  <a:pt x="5190105" y="2317818"/>
                </a:lnTo>
                <a:cubicBezTo>
                  <a:pt x="5188397" y="2317818"/>
                  <a:pt x="5187363" y="2319257"/>
                  <a:pt x="5187003" y="2322134"/>
                </a:cubicBezTo>
                <a:lnTo>
                  <a:pt x="5187003" y="2323213"/>
                </a:lnTo>
                <a:lnTo>
                  <a:pt x="5188082" y="2323213"/>
                </a:lnTo>
                <a:lnTo>
                  <a:pt x="5188082" y="2321055"/>
                </a:lnTo>
                <a:lnTo>
                  <a:pt x="5189026" y="2321055"/>
                </a:lnTo>
                <a:cubicBezTo>
                  <a:pt x="5190465" y="2321055"/>
                  <a:pt x="5191184" y="2322134"/>
                  <a:pt x="5191184" y="2324292"/>
                </a:cubicBezTo>
                <a:lnTo>
                  <a:pt x="5189026" y="2330632"/>
                </a:lnTo>
                <a:lnTo>
                  <a:pt x="5189026" y="2343580"/>
                </a:lnTo>
                <a:lnTo>
                  <a:pt x="5192263" y="2367048"/>
                </a:lnTo>
                <a:lnTo>
                  <a:pt x="5192263" y="2368127"/>
                </a:lnTo>
                <a:cubicBezTo>
                  <a:pt x="5192263" y="2372803"/>
                  <a:pt x="5184396" y="2380670"/>
                  <a:pt x="5168660" y="2391730"/>
                </a:cubicBezTo>
                <a:cubicBezTo>
                  <a:pt x="5168660" y="2393349"/>
                  <a:pt x="5165108" y="2395147"/>
                  <a:pt x="5158005" y="2397125"/>
                </a:cubicBezTo>
                <a:cubicBezTo>
                  <a:pt x="5140831" y="2397125"/>
                  <a:pt x="5132244" y="2393888"/>
                  <a:pt x="5132244" y="2387414"/>
                </a:cubicBezTo>
                <a:lnTo>
                  <a:pt x="5132244" y="2384312"/>
                </a:lnTo>
                <a:lnTo>
                  <a:pt x="5133323" y="2383233"/>
                </a:lnTo>
                <a:lnTo>
                  <a:pt x="5133323" y="2382154"/>
                </a:lnTo>
                <a:cubicBezTo>
                  <a:pt x="5133323" y="2376939"/>
                  <a:pt x="5128692" y="2371229"/>
                  <a:pt x="5119430" y="2365025"/>
                </a:cubicBezTo>
                <a:cubicBezTo>
                  <a:pt x="5118531" y="2362147"/>
                  <a:pt x="5114935" y="2359270"/>
                  <a:pt x="5108640" y="2356393"/>
                </a:cubicBezTo>
                <a:lnTo>
                  <a:pt x="5107561" y="2355314"/>
                </a:lnTo>
                <a:lnTo>
                  <a:pt x="5107561" y="2353156"/>
                </a:lnTo>
                <a:lnTo>
                  <a:pt x="5117272" y="2347761"/>
                </a:lnTo>
                <a:lnTo>
                  <a:pt x="5130086" y="2347761"/>
                </a:lnTo>
                <a:cubicBezTo>
                  <a:pt x="5134402" y="2351357"/>
                  <a:pt x="5137639" y="2353156"/>
                  <a:pt x="5139797" y="2353156"/>
                </a:cubicBezTo>
                <a:lnTo>
                  <a:pt x="5141955" y="2346682"/>
                </a:lnTo>
                <a:lnTo>
                  <a:pt x="5141955" y="2337106"/>
                </a:lnTo>
                <a:lnTo>
                  <a:pt x="5144113" y="2333869"/>
                </a:lnTo>
                <a:lnTo>
                  <a:pt x="5143034" y="2332790"/>
                </a:lnTo>
                <a:lnTo>
                  <a:pt x="5141955" y="2332790"/>
                </a:lnTo>
                <a:lnTo>
                  <a:pt x="5144113" y="2326316"/>
                </a:lnTo>
                <a:lnTo>
                  <a:pt x="5140876" y="2321055"/>
                </a:lnTo>
                <a:lnTo>
                  <a:pt x="5140876" y="2312423"/>
                </a:lnTo>
                <a:lnTo>
                  <a:pt x="5143034" y="2303926"/>
                </a:lnTo>
                <a:lnTo>
                  <a:pt x="5143034" y="2299610"/>
                </a:lnTo>
                <a:lnTo>
                  <a:pt x="5137639" y="2298531"/>
                </a:lnTo>
                <a:lnTo>
                  <a:pt x="5134402" y="2299610"/>
                </a:lnTo>
                <a:lnTo>
                  <a:pt x="5131165" y="2298531"/>
                </a:lnTo>
                <a:lnTo>
                  <a:pt x="5132244" y="2299610"/>
                </a:lnTo>
                <a:lnTo>
                  <a:pt x="5132244" y="2301768"/>
                </a:lnTo>
                <a:lnTo>
                  <a:pt x="5124825" y="2302847"/>
                </a:lnTo>
                <a:lnTo>
                  <a:pt x="5121588" y="2299610"/>
                </a:lnTo>
                <a:lnTo>
                  <a:pt x="5121588" y="2297452"/>
                </a:lnTo>
                <a:cubicBezTo>
                  <a:pt x="5121588" y="2295294"/>
                  <a:pt x="5124421" y="2294215"/>
                  <a:pt x="5130086" y="2294215"/>
                </a:cubicBezTo>
                <a:lnTo>
                  <a:pt x="5139797" y="2293136"/>
                </a:lnTo>
                <a:lnTo>
                  <a:pt x="5140876" y="2289899"/>
                </a:lnTo>
                <a:lnTo>
                  <a:pt x="5139797" y="2288820"/>
                </a:lnTo>
                <a:lnTo>
                  <a:pt x="5140876" y="2283560"/>
                </a:lnTo>
                <a:lnTo>
                  <a:pt x="5140876" y="2282481"/>
                </a:lnTo>
                <a:lnTo>
                  <a:pt x="5138718" y="2272770"/>
                </a:lnTo>
                <a:lnTo>
                  <a:pt x="5140876" y="2270612"/>
                </a:lnTo>
                <a:cubicBezTo>
                  <a:pt x="5137279" y="2270072"/>
                  <a:pt x="5135481" y="2268993"/>
                  <a:pt x="5135481" y="2267375"/>
                </a:cubicBezTo>
                <a:lnTo>
                  <a:pt x="5135481" y="2266296"/>
                </a:lnTo>
                <a:lnTo>
                  <a:pt x="5139797" y="2262115"/>
                </a:lnTo>
                <a:lnTo>
                  <a:pt x="5140876" y="2262115"/>
                </a:lnTo>
                <a:cubicBezTo>
                  <a:pt x="5145282" y="2262115"/>
                  <a:pt x="5150272" y="2263149"/>
                  <a:pt x="5155847" y="2265217"/>
                </a:cubicBezTo>
                <a:lnTo>
                  <a:pt x="5160163" y="2261036"/>
                </a:lnTo>
                <a:lnTo>
                  <a:pt x="5162321" y="2261036"/>
                </a:lnTo>
                <a:lnTo>
                  <a:pt x="5183766" y="2266296"/>
                </a:lnTo>
                <a:lnTo>
                  <a:pt x="5203053" y="2266296"/>
                </a:lnTo>
                <a:lnTo>
                  <a:pt x="5203053" y="2265217"/>
                </a:lnTo>
                <a:lnTo>
                  <a:pt x="5195500" y="2264138"/>
                </a:lnTo>
                <a:lnTo>
                  <a:pt x="5190105" y="2265217"/>
                </a:lnTo>
                <a:lnTo>
                  <a:pt x="5182687" y="2265217"/>
                </a:lnTo>
                <a:lnTo>
                  <a:pt x="5182687" y="2264138"/>
                </a:lnTo>
                <a:cubicBezTo>
                  <a:pt x="5182687" y="2262789"/>
                  <a:pt x="5184126" y="2262115"/>
                  <a:pt x="5187003" y="2262115"/>
                </a:cubicBezTo>
                <a:lnTo>
                  <a:pt x="5184845" y="2259957"/>
                </a:lnTo>
                <a:lnTo>
                  <a:pt x="5189026" y="2247009"/>
                </a:lnTo>
                <a:lnTo>
                  <a:pt x="5188082" y="2245930"/>
                </a:lnTo>
                <a:lnTo>
                  <a:pt x="5187003" y="2245930"/>
                </a:lnTo>
                <a:lnTo>
                  <a:pt x="5170818" y="2247009"/>
                </a:lnTo>
                <a:lnTo>
                  <a:pt x="5167716" y="2245930"/>
                </a:lnTo>
                <a:lnTo>
                  <a:pt x="5164479" y="2247009"/>
                </a:lnTo>
                <a:lnTo>
                  <a:pt x="5141955" y="2245930"/>
                </a:lnTo>
                <a:lnTo>
                  <a:pt x="5133323" y="2245930"/>
                </a:lnTo>
                <a:lnTo>
                  <a:pt x="5127928" y="2242693"/>
                </a:lnTo>
                <a:cubicBezTo>
                  <a:pt x="5122263" y="2242693"/>
                  <a:pt x="5117272" y="2244131"/>
                  <a:pt x="5112956" y="2247009"/>
                </a:cubicBezTo>
                <a:lnTo>
                  <a:pt x="5095827" y="2245930"/>
                </a:lnTo>
                <a:lnTo>
                  <a:pt x="5094748" y="2245930"/>
                </a:lnTo>
                <a:cubicBezTo>
                  <a:pt x="5092950" y="2245930"/>
                  <a:pt x="5091511" y="2243457"/>
                  <a:pt x="5090432" y="2238512"/>
                </a:cubicBezTo>
                <a:lnTo>
                  <a:pt x="5094748" y="2236354"/>
                </a:lnTo>
                <a:lnTo>
                  <a:pt x="5099064" y="2238512"/>
                </a:lnTo>
                <a:lnTo>
                  <a:pt x="5110798" y="2233117"/>
                </a:lnTo>
                <a:lnTo>
                  <a:pt x="5111877" y="2233117"/>
                </a:lnTo>
                <a:cubicBezTo>
                  <a:pt x="5115114" y="2233117"/>
                  <a:pt x="5118351" y="2235275"/>
                  <a:pt x="5121588" y="2239591"/>
                </a:cubicBezTo>
                <a:lnTo>
                  <a:pt x="5124825" y="2239591"/>
                </a:lnTo>
                <a:lnTo>
                  <a:pt x="5135481" y="2235275"/>
                </a:lnTo>
                <a:lnTo>
                  <a:pt x="5149373" y="2236354"/>
                </a:lnTo>
                <a:cubicBezTo>
                  <a:pt x="5149373" y="2234735"/>
                  <a:pt x="5151171" y="2233656"/>
                  <a:pt x="5154768" y="2233117"/>
                </a:cubicBezTo>
                <a:cubicBezTo>
                  <a:pt x="5157645" y="2233117"/>
                  <a:pt x="5164074" y="2235275"/>
                  <a:pt x="5174055" y="2239591"/>
                </a:cubicBezTo>
                <a:lnTo>
                  <a:pt x="5177292" y="2239591"/>
                </a:lnTo>
                <a:lnTo>
                  <a:pt x="5188082" y="2236354"/>
                </a:lnTo>
                <a:lnTo>
                  <a:pt x="5191184" y="2238512"/>
                </a:lnTo>
                <a:lnTo>
                  <a:pt x="5194421" y="2238512"/>
                </a:lnTo>
                <a:cubicBezTo>
                  <a:pt x="5194421" y="2232937"/>
                  <a:pt x="5199097" y="2226508"/>
                  <a:pt x="5208448" y="2219224"/>
                </a:cubicBezTo>
                <a:lnTo>
                  <a:pt x="5209392" y="2219224"/>
                </a:lnTo>
                <a:cubicBezTo>
                  <a:pt x="5211371" y="2219224"/>
                  <a:pt x="5212809" y="2222057"/>
                  <a:pt x="5213708" y="2227722"/>
                </a:cubicBezTo>
                <a:lnTo>
                  <a:pt x="5225577" y="2235275"/>
                </a:lnTo>
                <a:lnTo>
                  <a:pt x="5228814" y="2235275"/>
                </a:lnTo>
                <a:cubicBezTo>
                  <a:pt x="5230343" y="2234375"/>
                  <a:pt x="5233535" y="2226867"/>
                  <a:pt x="5238391" y="2212750"/>
                </a:cubicBezTo>
                <a:lnTo>
                  <a:pt x="5238391" y="2201960"/>
                </a:lnTo>
                <a:cubicBezTo>
                  <a:pt x="5245584" y="2191440"/>
                  <a:pt x="5251294" y="2184337"/>
                  <a:pt x="5255520" y="2180650"/>
                </a:cubicBezTo>
                <a:close/>
                <a:moveTo>
                  <a:pt x="3580222" y="2178762"/>
                </a:moveTo>
                <a:lnTo>
                  <a:pt x="3582380" y="2180920"/>
                </a:lnTo>
                <a:lnTo>
                  <a:pt x="3584538" y="2180920"/>
                </a:lnTo>
                <a:lnTo>
                  <a:pt x="3582380" y="2178762"/>
                </a:lnTo>
                <a:close/>
                <a:moveTo>
                  <a:pt x="5723524" y="2178492"/>
                </a:moveTo>
                <a:cubicBezTo>
                  <a:pt x="5724063" y="2182718"/>
                  <a:pt x="5725142" y="2184831"/>
                  <a:pt x="5726761" y="2184831"/>
                </a:cubicBezTo>
                <a:lnTo>
                  <a:pt x="5729998" y="2184831"/>
                </a:lnTo>
                <a:lnTo>
                  <a:pt x="5732156" y="2182673"/>
                </a:lnTo>
                <a:lnTo>
                  <a:pt x="5732156" y="2180650"/>
                </a:lnTo>
                <a:lnTo>
                  <a:pt x="5729998" y="2178492"/>
                </a:lnTo>
                <a:close/>
                <a:moveTo>
                  <a:pt x="7662489" y="2177952"/>
                </a:moveTo>
                <a:lnTo>
                  <a:pt x="7660196" y="2180110"/>
                </a:lnTo>
                <a:lnTo>
                  <a:pt x="7660196" y="2181189"/>
                </a:lnTo>
                <a:lnTo>
                  <a:pt x="7663568" y="2181189"/>
                </a:lnTo>
                <a:lnTo>
                  <a:pt x="7665726" y="2179031"/>
                </a:lnTo>
                <a:lnTo>
                  <a:pt x="7665726" y="2177952"/>
                </a:lnTo>
                <a:close/>
                <a:moveTo>
                  <a:pt x="4147764" y="2177952"/>
                </a:moveTo>
                <a:lnTo>
                  <a:pt x="4145472" y="2180110"/>
                </a:lnTo>
                <a:lnTo>
                  <a:pt x="4145472" y="2181189"/>
                </a:lnTo>
                <a:lnTo>
                  <a:pt x="4148843" y="2181189"/>
                </a:lnTo>
                <a:lnTo>
                  <a:pt x="4151001" y="2179031"/>
                </a:lnTo>
                <a:lnTo>
                  <a:pt x="4151001" y="2177952"/>
                </a:lnTo>
                <a:close/>
                <a:moveTo>
                  <a:pt x="3157267" y="2177952"/>
                </a:moveTo>
                <a:lnTo>
                  <a:pt x="3155109" y="2180110"/>
                </a:lnTo>
                <a:lnTo>
                  <a:pt x="3156188" y="2181189"/>
                </a:lnTo>
                <a:lnTo>
                  <a:pt x="3160504" y="2181189"/>
                </a:lnTo>
                <a:lnTo>
                  <a:pt x="3160504" y="2180110"/>
                </a:lnTo>
                <a:lnTo>
                  <a:pt x="3158346" y="2177952"/>
                </a:lnTo>
                <a:close/>
                <a:moveTo>
                  <a:pt x="4713553" y="2177943"/>
                </a:moveTo>
                <a:lnTo>
                  <a:pt x="4713553" y="2180101"/>
                </a:lnTo>
                <a:lnTo>
                  <a:pt x="4718948" y="2181180"/>
                </a:lnTo>
                <a:lnTo>
                  <a:pt x="4718948" y="2179022"/>
                </a:lnTo>
                <a:close/>
                <a:moveTo>
                  <a:pt x="9149449" y="2177413"/>
                </a:moveTo>
                <a:lnTo>
                  <a:pt x="9155923" y="2177413"/>
                </a:lnTo>
                <a:lnTo>
                  <a:pt x="9158081" y="2179571"/>
                </a:lnTo>
                <a:lnTo>
                  <a:pt x="9158081" y="2181729"/>
                </a:lnTo>
                <a:lnTo>
                  <a:pt x="9154844" y="2184966"/>
                </a:lnTo>
                <a:lnTo>
                  <a:pt x="9146212" y="2184966"/>
                </a:lnTo>
                <a:lnTo>
                  <a:pt x="9142975" y="2181729"/>
                </a:lnTo>
                <a:lnTo>
                  <a:pt x="9142975" y="2180650"/>
                </a:lnTo>
                <a:cubicBezTo>
                  <a:pt x="9143695" y="2178492"/>
                  <a:pt x="9145853" y="2177413"/>
                  <a:pt x="9149449" y="2177413"/>
                </a:cubicBezTo>
                <a:close/>
                <a:moveTo>
                  <a:pt x="4720027" y="2176864"/>
                </a:moveTo>
                <a:lnTo>
                  <a:pt x="4720027" y="2179022"/>
                </a:lnTo>
                <a:lnTo>
                  <a:pt x="4723264" y="2179022"/>
                </a:lnTo>
                <a:lnTo>
                  <a:pt x="4721106" y="2176864"/>
                </a:lnTo>
                <a:close/>
                <a:moveTo>
                  <a:pt x="8719345" y="2176604"/>
                </a:moveTo>
                <a:lnTo>
                  <a:pt x="8719345" y="2178762"/>
                </a:lnTo>
                <a:lnTo>
                  <a:pt x="8720424" y="2178762"/>
                </a:lnTo>
                <a:lnTo>
                  <a:pt x="8720424" y="2176604"/>
                </a:lnTo>
                <a:close/>
                <a:moveTo>
                  <a:pt x="2081884" y="2176604"/>
                </a:moveTo>
                <a:lnTo>
                  <a:pt x="2073387" y="2177683"/>
                </a:lnTo>
                <a:lnTo>
                  <a:pt x="2074467" y="2178762"/>
                </a:lnTo>
                <a:lnTo>
                  <a:pt x="2074467" y="2179841"/>
                </a:lnTo>
                <a:lnTo>
                  <a:pt x="2082963" y="2177683"/>
                </a:lnTo>
                <a:lnTo>
                  <a:pt x="2082963" y="2176604"/>
                </a:lnTo>
                <a:close/>
                <a:moveTo>
                  <a:pt x="9309547" y="2176334"/>
                </a:moveTo>
                <a:lnTo>
                  <a:pt x="9309547" y="2178492"/>
                </a:lnTo>
                <a:lnTo>
                  <a:pt x="9311705" y="2178492"/>
                </a:lnTo>
                <a:close/>
                <a:moveTo>
                  <a:pt x="9207850" y="2176334"/>
                </a:moveTo>
                <a:lnTo>
                  <a:pt x="9206771" y="2180650"/>
                </a:lnTo>
                <a:lnTo>
                  <a:pt x="9206771" y="2181729"/>
                </a:lnTo>
                <a:lnTo>
                  <a:pt x="9207850" y="2181729"/>
                </a:lnTo>
                <a:lnTo>
                  <a:pt x="9210008" y="2177413"/>
                </a:lnTo>
                <a:lnTo>
                  <a:pt x="9210008" y="2176334"/>
                </a:lnTo>
                <a:close/>
                <a:moveTo>
                  <a:pt x="5706260" y="2176334"/>
                </a:moveTo>
                <a:lnTo>
                  <a:pt x="5706260" y="2177413"/>
                </a:lnTo>
                <a:lnTo>
                  <a:pt x="5709497" y="2177413"/>
                </a:lnTo>
                <a:lnTo>
                  <a:pt x="5709497" y="2176334"/>
                </a:lnTo>
                <a:close/>
                <a:moveTo>
                  <a:pt x="5599978" y="2176334"/>
                </a:moveTo>
                <a:cubicBezTo>
                  <a:pt x="5598539" y="2176334"/>
                  <a:pt x="5597820" y="2177413"/>
                  <a:pt x="5597820" y="2179571"/>
                </a:cubicBezTo>
                <a:lnTo>
                  <a:pt x="5601057" y="2184831"/>
                </a:lnTo>
                <a:lnTo>
                  <a:pt x="5601057" y="2188068"/>
                </a:lnTo>
                <a:cubicBezTo>
                  <a:pt x="5598899" y="2190496"/>
                  <a:pt x="5596741" y="2196880"/>
                  <a:pt x="5594583" y="2207220"/>
                </a:cubicBezTo>
                <a:lnTo>
                  <a:pt x="5597820" y="2210323"/>
                </a:lnTo>
                <a:cubicBezTo>
                  <a:pt x="5604294" y="2205377"/>
                  <a:pt x="5607531" y="2200432"/>
                  <a:pt x="5607531" y="2195486"/>
                </a:cubicBezTo>
                <a:lnTo>
                  <a:pt x="5607531" y="2190226"/>
                </a:lnTo>
                <a:lnTo>
                  <a:pt x="5606452" y="2183752"/>
                </a:lnTo>
                <a:cubicBezTo>
                  <a:pt x="5606452" y="2179526"/>
                  <a:pt x="5610453" y="2177413"/>
                  <a:pt x="5618456" y="2177413"/>
                </a:cubicBezTo>
                <a:lnTo>
                  <a:pt x="5618456" y="2176334"/>
                </a:lnTo>
                <a:close/>
                <a:moveTo>
                  <a:pt x="1109324" y="2175660"/>
                </a:moveTo>
                <a:lnTo>
                  <a:pt x="1109324" y="2181055"/>
                </a:lnTo>
                <a:lnTo>
                  <a:pt x="1111483" y="2183213"/>
                </a:lnTo>
                <a:lnTo>
                  <a:pt x="1113640" y="2176739"/>
                </a:lnTo>
                <a:lnTo>
                  <a:pt x="1112562" y="2175660"/>
                </a:lnTo>
                <a:close/>
                <a:moveTo>
                  <a:pt x="8796359" y="2175525"/>
                </a:moveTo>
                <a:lnTo>
                  <a:pt x="8786783" y="2179841"/>
                </a:lnTo>
                <a:lnTo>
                  <a:pt x="8783546" y="2178762"/>
                </a:lnTo>
                <a:lnTo>
                  <a:pt x="8782467" y="2179841"/>
                </a:lnTo>
                <a:lnTo>
                  <a:pt x="8782467" y="2180920"/>
                </a:lnTo>
                <a:lnTo>
                  <a:pt x="8787727" y="2186180"/>
                </a:lnTo>
                <a:lnTo>
                  <a:pt x="8789885" y="2186180"/>
                </a:lnTo>
                <a:lnTo>
                  <a:pt x="8797438" y="2176604"/>
                </a:lnTo>
                <a:lnTo>
                  <a:pt x="8797438" y="2175525"/>
                </a:lnTo>
                <a:close/>
                <a:moveTo>
                  <a:pt x="4712474" y="2174706"/>
                </a:moveTo>
                <a:lnTo>
                  <a:pt x="4710316" y="2176864"/>
                </a:lnTo>
                <a:lnTo>
                  <a:pt x="4712474" y="2176864"/>
                </a:lnTo>
                <a:close/>
                <a:moveTo>
                  <a:pt x="4704921" y="2174706"/>
                </a:moveTo>
                <a:lnTo>
                  <a:pt x="4704921" y="2176864"/>
                </a:lnTo>
                <a:lnTo>
                  <a:pt x="4707079" y="2176864"/>
                </a:lnTo>
                <a:close/>
                <a:moveTo>
                  <a:pt x="5694256" y="2174176"/>
                </a:moveTo>
                <a:lnTo>
                  <a:pt x="5691019" y="2177413"/>
                </a:lnTo>
                <a:lnTo>
                  <a:pt x="5692098" y="2180650"/>
                </a:lnTo>
                <a:lnTo>
                  <a:pt x="5694256" y="2180650"/>
                </a:lnTo>
                <a:cubicBezTo>
                  <a:pt x="5698032" y="2180650"/>
                  <a:pt x="5700190" y="2179571"/>
                  <a:pt x="5700730" y="2177413"/>
                </a:cubicBezTo>
                <a:lnTo>
                  <a:pt x="5697493" y="2174176"/>
                </a:lnTo>
                <a:close/>
                <a:moveTo>
                  <a:pt x="8613468" y="2172288"/>
                </a:moveTo>
                <a:lnTo>
                  <a:pt x="8601734" y="2177683"/>
                </a:lnTo>
                <a:lnTo>
                  <a:pt x="8602813" y="2177683"/>
                </a:lnTo>
                <a:lnTo>
                  <a:pt x="8614547" y="2174446"/>
                </a:lnTo>
                <a:lnTo>
                  <a:pt x="8613468" y="2173367"/>
                </a:lnTo>
                <a:close/>
                <a:moveTo>
                  <a:pt x="6676121" y="2172018"/>
                </a:moveTo>
                <a:lnTo>
                  <a:pt x="6668433" y="2177548"/>
                </a:lnTo>
                <a:lnTo>
                  <a:pt x="6655351" y="2176469"/>
                </a:lnTo>
                <a:cubicBezTo>
                  <a:pt x="6652114" y="2176469"/>
                  <a:pt x="6648832" y="2177548"/>
                  <a:pt x="6645505" y="2179706"/>
                </a:cubicBezTo>
                <a:cubicBezTo>
                  <a:pt x="6632377" y="2177548"/>
                  <a:pt x="6623970" y="2175345"/>
                  <a:pt x="6620283" y="2173097"/>
                </a:cubicBezTo>
                <a:cubicBezTo>
                  <a:pt x="6617406" y="2173996"/>
                  <a:pt x="6615248" y="2175839"/>
                  <a:pt x="6613809" y="2178627"/>
                </a:cubicBezTo>
                <a:lnTo>
                  <a:pt x="6613809" y="2192789"/>
                </a:lnTo>
                <a:lnTo>
                  <a:pt x="6611651" y="2195082"/>
                </a:lnTo>
                <a:lnTo>
                  <a:pt x="6607200" y="2193868"/>
                </a:lnTo>
                <a:lnTo>
                  <a:pt x="6605042" y="2193868"/>
                </a:lnTo>
                <a:lnTo>
                  <a:pt x="6605042" y="2195082"/>
                </a:lnTo>
                <a:cubicBezTo>
                  <a:pt x="6610887" y="2195082"/>
                  <a:pt x="6613809" y="2196880"/>
                  <a:pt x="6613809" y="2200477"/>
                </a:cubicBezTo>
                <a:lnTo>
                  <a:pt x="6612730" y="2207086"/>
                </a:lnTo>
                <a:lnTo>
                  <a:pt x="6613809" y="2212481"/>
                </a:lnTo>
                <a:lnTo>
                  <a:pt x="6612730" y="2219089"/>
                </a:lnTo>
                <a:lnTo>
                  <a:pt x="6613809" y="2219089"/>
                </a:lnTo>
                <a:lnTo>
                  <a:pt x="6618125" y="2218010"/>
                </a:lnTo>
                <a:lnTo>
                  <a:pt x="6639975" y="2218010"/>
                </a:lnTo>
                <a:lnTo>
                  <a:pt x="6646584" y="2220168"/>
                </a:lnTo>
                <a:lnTo>
                  <a:pt x="6647663" y="2219089"/>
                </a:lnTo>
                <a:lnTo>
                  <a:pt x="6648742" y="2219089"/>
                </a:lnTo>
                <a:lnTo>
                  <a:pt x="6661959" y="2222327"/>
                </a:lnTo>
                <a:cubicBezTo>
                  <a:pt x="6668344" y="2222327"/>
                  <a:pt x="6673064" y="2217966"/>
                  <a:pt x="6676121" y="2209244"/>
                </a:cubicBezTo>
                <a:lnTo>
                  <a:pt x="6668433" y="2202635"/>
                </a:lnTo>
                <a:lnTo>
                  <a:pt x="6667354" y="2202635"/>
                </a:lnTo>
                <a:lnTo>
                  <a:pt x="6651035" y="2203714"/>
                </a:lnTo>
                <a:lnTo>
                  <a:pt x="6648742" y="2198319"/>
                </a:lnTo>
                <a:lnTo>
                  <a:pt x="6663038" y="2191710"/>
                </a:lnTo>
                <a:lnTo>
                  <a:pt x="6668433" y="2195082"/>
                </a:lnTo>
                <a:lnTo>
                  <a:pt x="6669512" y="2195082"/>
                </a:lnTo>
                <a:cubicBezTo>
                  <a:pt x="6676077" y="2189057"/>
                  <a:pt x="6679358" y="2183572"/>
                  <a:pt x="6679358" y="2178627"/>
                </a:cubicBezTo>
                <a:lnTo>
                  <a:pt x="6684888" y="2177548"/>
                </a:lnTo>
                <a:lnTo>
                  <a:pt x="6684888" y="2176469"/>
                </a:lnTo>
                <a:close/>
                <a:moveTo>
                  <a:pt x="2548590" y="2171037"/>
                </a:moveTo>
                <a:lnTo>
                  <a:pt x="2545353" y="2172116"/>
                </a:lnTo>
                <a:lnTo>
                  <a:pt x="2545353" y="2173195"/>
                </a:lnTo>
                <a:lnTo>
                  <a:pt x="2552906" y="2172116"/>
                </a:lnTo>
                <a:lnTo>
                  <a:pt x="2552906" y="2171037"/>
                </a:lnTo>
                <a:close/>
                <a:moveTo>
                  <a:pt x="9114921" y="2170939"/>
                </a:moveTo>
                <a:lnTo>
                  <a:pt x="9114921" y="2174176"/>
                </a:lnTo>
                <a:lnTo>
                  <a:pt x="9117079" y="2174176"/>
                </a:lnTo>
                <a:lnTo>
                  <a:pt x="9117079" y="2170939"/>
                </a:lnTo>
                <a:close/>
                <a:moveTo>
                  <a:pt x="8711927" y="2170130"/>
                </a:moveTo>
                <a:lnTo>
                  <a:pt x="8711927" y="2171209"/>
                </a:lnTo>
                <a:lnTo>
                  <a:pt x="8713950" y="2171209"/>
                </a:lnTo>
                <a:lnTo>
                  <a:pt x="8713950" y="2170130"/>
                </a:lnTo>
                <a:close/>
                <a:moveTo>
                  <a:pt x="6715505" y="2169860"/>
                </a:moveTo>
                <a:lnTo>
                  <a:pt x="6717663" y="2172018"/>
                </a:lnTo>
                <a:lnTo>
                  <a:pt x="6717663" y="2175390"/>
                </a:lnTo>
                <a:lnTo>
                  <a:pt x="6716584" y="2175390"/>
                </a:lnTo>
                <a:lnTo>
                  <a:pt x="6713347" y="2172018"/>
                </a:lnTo>
                <a:close/>
                <a:moveTo>
                  <a:pt x="2213658" y="2169051"/>
                </a:moveTo>
                <a:lnTo>
                  <a:pt x="2210421" y="2172288"/>
                </a:lnTo>
                <a:lnTo>
                  <a:pt x="2215680" y="2172288"/>
                </a:lnTo>
                <a:lnTo>
                  <a:pt x="2215680" y="2171209"/>
                </a:lnTo>
                <a:close/>
                <a:moveTo>
                  <a:pt x="5170818" y="2168781"/>
                </a:moveTo>
                <a:lnTo>
                  <a:pt x="5170818" y="2172018"/>
                </a:lnTo>
                <a:lnTo>
                  <a:pt x="5171897" y="2172018"/>
                </a:lnTo>
                <a:lnTo>
                  <a:pt x="5171897" y="2168781"/>
                </a:lnTo>
                <a:close/>
                <a:moveTo>
                  <a:pt x="677600" y="2168107"/>
                </a:moveTo>
                <a:lnTo>
                  <a:pt x="677600" y="2169186"/>
                </a:lnTo>
                <a:lnTo>
                  <a:pt x="679759" y="2169186"/>
                </a:lnTo>
                <a:lnTo>
                  <a:pt x="679759" y="2168107"/>
                </a:lnTo>
                <a:close/>
                <a:moveTo>
                  <a:pt x="8603892" y="2167972"/>
                </a:moveTo>
                <a:lnTo>
                  <a:pt x="8601734" y="2170130"/>
                </a:lnTo>
                <a:lnTo>
                  <a:pt x="8603892" y="2170130"/>
                </a:lnTo>
                <a:close/>
                <a:moveTo>
                  <a:pt x="8179588" y="2167432"/>
                </a:moveTo>
                <a:lnTo>
                  <a:pt x="8177430" y="2170669"/>
                </a:lnTo>
                <a:lnTo>
                  <a:pt x="8178509" y="2171748"/>
                </a:lnTo>
                <a:lnTo>
                  <a:pt x="8182825" y="2171748"/>
                </a:lnTo>
                <a:lnTo>
                  <a:pt x="8182825" y="2170669"/>
                </a:lnTo>
                <a:close/>
                <a:moveTo>
                  <a:pt x="9211088" y="2166623"/>
                </a:moveTo>
                <a:lnTo>
                  <a:pt x="9210008" y="2174176"/>
                </a:lnTo>
                <a:lnTo>
                  <a:pt x="9212166" y="2174176"/>
                </a:lnTo>
                <a:lnTo>
                  <a:pt x="9213246" y="2169860"/>
                </a:lnTo>
                <a:lnTo>
                  <a:pt x="9212166" y="2166623"/>
                </a:lnTo>
                <a:close/>
                <a:moveTo>
                  <a:pt x="3159425" y="2166083"/>
                </a:moveTo>
                <a:lnTo>
                  <a:pt x="3158346" y="2167162"/>
                </a:lnTo>
                <a:lnTo>
                  <a:pt x="3158346" y="2169320"/>
                </a:lnTo>
                <a:lnTo>
                  <a:pt x="3159425" y="2169320"/>
                </a:lnTo>
                <a:lnTo>
                  <a:pt x="3161583" y="2167162"/>
                </a:lnTo>
                <a:lnTo>
                  <a:pt x="3160504" y="2166083"/>
                </a:lnTo>
                <a:close/>
                <a:moveTo>
                  <a:pt x="2140824" y="2165949"/>
                </a:moveTo>
                <a:cubicBezTo>
                  <a:pt x="2140824" y="2173052"/>
                  <a:pt x="2144015" y="2176604"/>
                  <a:pt x="2150402" y="2176604"/>
                </a:cubicBezTo>
                <a:lnTo>
                  <a:pt x="2150402" y="2173367"/>
                </a:lnTo>
                <a:cubicBezTo>
                  <a:pt x="2148062" y="2168421"/>
                  <a:pt x="2144871" y="2165949"/>
                  <a:pt x="2140824" y="2165949"/>
                </a:cubicBezTo>
                <a:close/>
                <a:moveTo>
                  <a:pt x="192196" y="2165800"/>
                </a:moveTo>
                <a:lnTo>
                  <a:pt x="192196" y="2169037"/>
                </a:lnTo>
                <a:lnTo>
                  <a:pt x="197591" y="2169037"/>
                </a:lnTo>
                <a:lnTo>
                  <a:pt x="201907" y="2171195"/>
                </a:lnTo>
                <a:lnTo>
                  <a:pt x="202986" y="2171195"/>
                </a:lnTo>
                <a:lnTo>
                  <a:pt x="202986" y="2170116"/>
                </a:lnTo>
                <a:lnTo>
                  <a:pt x="193275" y="2165800"/>
                </a:lnTo>
                <a:close/>
                <a:moveTo>
                  <a:pt x="8696956" y="2163791"/>
                </a:moveTo>
                <a:cubicBezTo>
                  <a:pt x="8696956" y="2167118"/>
                  <a:pt x="8695517" y="2169590"/>
                  <a:pt x="8692640" y="2171209"/>
                </a:cubicBezTo>
                <a:lnTo>
                  <a:pt x="8691561" y="2175525"/>
                </a:lnTo>
                <a:lnTo>
                  <a:pt x="8691561" y="2179841"/>
                </a:lnTo>
                <a:lnTo>
                  <a:pt x="8693719" y="2187259"/>
                </a:lnTo>
                <a:lnTo>
                  <a:pt x="8692640" y="2209783"/>
                </a:lnTo>
                <a:lnTo>
                  <a:pt x="8694798" y="2216122"/>
                </a:lnTo>
                <a:lnTo>
                  <a:pt x="8694798" y="2223675"/>
                </a:lnTo>
                <a:cubicBezTo>
                  <a:pt x="8692640" y="2223675"/>
                  <a:pt x="8690842" y="2230059"/>
                  <a:pt x="8689403" y="2242828"/>
                </a:cubicBezTo>
                <a:cubicBezTo>
                  <a:pt x="8692280" y="2242828"/>
                  <a:pt x="8693719" y="2249257"/>
                  <a:pt x="8693719" y="2262115"/>
                </a:cubicBezTo>
                <a:lnTo>
                  <a:pt x="8693719" y="2264273"/>
                </a:lnTo>
                <a:cubicBezTo>
                  <a:pt x="8693719" y="2274973"/>
                  <a:pt x="8689808" y="2280323"/>
                  <a:pt x="8681985" y="2280323"/>
                </a:cubicBezTo>
                <a:lnTo>
                  <a:pt x="8680906" y="2281402"/>
                </a:lnTo>
                <a:lnTo>
                  <a:pt x="8677669" y="2281402"/>
                </a:lnTo>
                <a:lnTo>
                  <a:pt x="8673353" y="2278165"/>
                </a:lnTo>
                <a:cubicBezTo>
                  <a:pt x="8662653" y="2279064"/>
                  <a:pt x="8657303" y="2281222"/>
                  <a:pt x="8657303" y="2284639"/>
                </a:cubicBezTo>
                <a:cubicBezTo>
                  <a:pt x="8663956" y="2286887"/>
                  <a:pt x="8675016" y="2295429"/>
                  <a:pt x="8690482" y="2310265"/>
                </a:cubicBezTo>
                <a:cubicBezTo>
                  <a:pt x="8694798" y="2310265"/>
                  <a:pt x="8698710" y="2315975"/>
                  <a:pt x="8702216" y="2327395"/>
                </a:cubicBezTo>
                <a:lnTo>
                  <a:pt x="8703295" y="2327395"/>
                </a:lnTo>
                <a:cubicBezTo>
                  <a:pt x="8705453" y="2323618"/>
                  <a:pt x="8706892" y="2317908"/>
                  <a:pt x="8707611" y="2310265"/>
                </a:cubicBezTo>
                <a:cubicBezTo>
                  <a:pt x="8703295" y="2298846"/>
                  <a:pt x="8701137" y="2289584"/>
                  <a:pt x="8701137" y="2282481"/>
                </a:cubicBezTo>
                <a:lnTo>
                  <a:pt x="8701137" y="2280323"/>
                </a:lnTo>
                <a:lnTo>
                  <a:pt x="8704374" y="2263194"/>
                </a:lnTo>
                <a:lnTo>
                  <a:pt x="8701137" y="2252539"/>
                </a:lnTo>
                <a:lnTo>
                  <a:pt x="8702216" y="2251460"/>
                </a:lnTo>
                <a:lnTo>
                  <a:pt x="8703295" y="2251460"/>
                </a:lnTo>
                <a:lnTo>
                  <a:pt x="8704374" y="2252539"/>
                </a:lnTo>
                <a:lnTo>
                  <a:pt x="8704374" y="2253618"/>
                </a:lnTo>
                <a:lnTo>
                  <a:pt x="8707611" y="2252539"/>
                </a:lnTo>
                <a:lnTo>
                  <a:pt x="8707611" y="2251460"/>
                </a:lnTo>
                <a:cubicBezTo>
                  <a:pt x="8704734" y="2251460"/>
                  <a:pt x="8702576" y="2250021"/>
                  <a:pt x="8701137" y="2247144"/>
                </a:cubicBezTo>
                <a:lnTo>
                  <a:pt x="8701137" y="2237567"/>
                </a:lnTo>
                <a:cubicBezTo>
                  <a:pt x="8702576" y="2220393"/>
                  <a:pt x="8704734" y="2210413"/>
                  <a:pt x="8707611" y="2207625"/>
                </a:cubicBezTo>
                <a:lnTo>
                  <a:pt x="8704374" y="2180920"/>
                </a:lnTo>
                <a:lnTo>
                  <a:pt x="8705453" y="2177683"/>
                </a:lnTo>
                <a:lnTo>
                  <a:pt x="8703295" y="2171209"/>
                </a:lnTo>
                <a:cubicBezTo>
                  <a:pt x="8703295" y="2169770"/>
                  <a:pt x="8704374" y="2169051"/>
                  <a:pt x="8706532" y="2169051"/>
                </a:cubicBezTo>
                <a:cubicBezTo>
                  <a:pt x="8705094" y="2165904"/>
                  <a:pt x="8703655" y="2164150"/>
                  <a:pt x="8702216" y="2163791"/>
                </a:cubicBezTo>
                <a:close/>
                <a:moveTo>
                  <a:pt x="9300915" y="2163251"/>
                </a:moveTo>
                <a:lnTo>
                  <a:pt x="9301994" y="2163251"/>
                </a:lnTo>
                <a:cubicBezTo>
                  <a:pt x="9314942" y="2168556"/>
                  <a:pt x="9321416" y="2173636"/>
                  <a:pt x="9321416" y="2178492"/>
                </a:cubicBezTo>
                <a:cubicBezTo>
                  <a:pt x="9327170" y="2178672"/>
                  <a:pt x="9330048" y="2180110"/>
                  <a:pt x="9330048" y="2182808"/>
                </a:cubicBezTo>
                <a:lnTo>
                  <a:pt x="9330048" y="2183887"/>
                </a:lnTo>
                <a:cubicBezTo>
                  <a:pt x="9327710" y="2187484"/>
                  <a:pt x="9323394" y="2189282"/>
                  <a:pt x="9317100" y="2189282"/>
                </a:cubicBezTo>
                <a:cubicBezTo>
                  <a:pt x="9308468" y="2186944"/>
                  <a:pt x="9304152" y="2185146"/>
                  <a:pt x="9304152" y="2183887"/>
                </a:cubicBezTo>
                <a:lnTo>
                  <a:pt x="9306310" y="2180650"/>
                </a:lnTo>
                <a:lnTo>
                  <a:pt x="9303073" y="2178492"/>
                </a:lnTo>
                <a:cubicBezTo>
                  <a:pt x="9302533" y="2183527"/>
                  <a:pt x="9301454" y="2186045"/>
                  <a:pt x="9299836" y="2186045"/>
                </a:cubicBezTo>
                <a:lnTo>
                  <a:pt x="9287832" y="2186045"/>
                </a:lnTo>
                <a:lnTo>
                  <a:pt x="9284595" y="2182808"/>
                </a:lnTo>
                <a:lnTo>
                  <a:pt x="9284595" y="2181729"/>
                </a:lnTo>
                <a:cubicBezTo>
                  <a:pt x="9284595" y="2176694"/>
                  <a:pt x="9290035" y="2170534"/>
                  <a:pt x="9300915" y="2163251"/>
                </a:cubicBezTo>
                <a:close/>
                <a:moveTo>
                  <a:pt x="1049304" y="2161767"/>
                </a:moveTo>
                <a:cubicBezTo>
                  <a:pt x="1057128" y="2161767"/>
                  <a:pt x="1062477" y="2163206"/>
                  <a:pt x="1065354" y="2166083"/>
                </a:cubicBezTo>
                <a:cubicBezTo>
                  <a:pt x="1065354" y="2163206"/>
                  <a:pt x="1067513" y="2161767"/>
                  <a:pt x="1071828" y="2161767"/>
                </a:cubicBezTo>
                <a:lnTo>
                  <a:pt x="1081406" y="2161767"/>
                </a:lnTo>
                <a:lnTo>
                  <a:pt x="1083564" y="2163925"/>
                </a:lnTo>
                <a:lnTo>
                  <a:pt x="1083564" y="2166083"/>
                </a:lnTo>
                <a:lnTo>
                  <a:pt x="1080327" y="2169320"/>
                </a:lnTo>
                <a:lnTo>
                  <a:pt x="1078301" y="2169320"/>
                </a:lnTo>
                <a:lnTo>
                  <a:pt x="1075064" y="2167162"/>
                </a:lnTo>
                <a:lnTo>
                  <a:pt x="1073987" y="2167162"/>
                </a:lnTo>
                <a:cubicBezTo>
                  <a:pt x="1072728" y="2167162"/>
                  <a:pt x="1071649" y="2168916"/>
                  <a:pt x="1070749" y="2172423"/>
                </a:cubicBezTo>
                <a:lnTo>
                  <a:pt x="1068592" y="2172423"/>
                </a:lnTo>
                <a:lnTo>
                  <a:pt x="1068592" y="2173502"/>
                </a:lnTo>
                <a:lnTo>
                  <a:pt x="1053485" y="2171344"/>
                </a:lnTo>
                <a:lnTo>
                  <a:pt x="1040673" y="2172423"/>
                </a:lnTo>
                <a:cubicBezTo>
                  <a:pt x="1040673" y="2171074"/>
                  <a:pt x="1038515" y="2170040"/>
                  <a:pt x="1034199" y="2169320"/>
                </a:cubicBezTo>
                <a:lnTo>
                  <a:pt x="1025702" y="2170399"/>
                </a:lnTo>
                <a:lnTo>
                  <a:pt x="1024623" y="2169320"/>
                </a:lnTo>
                <a:cubicBezTo>
                  <a:pt x="1025972" y="2166083"/>
                  <a:pt x="1027364" y="2164285"/>
                  <a:pt x="1028803" y="2163925"/>
                </a:cubicBezTo>
                <a:lnTo>
                  <a:pt x="1035278" y="2166083"/>
                </a:lnTo>
                <a:lnTo>
                  <a:pt x="1036357" y="2166083"/>
                </a:lnTo>
                <a:cubicBezTo>
                  <a:pt x="1041032" y="2163206"/>
                  <a:pt x="1045347" y="2161767"/>
                  <a:pt x="1049304" y="2161767"/>
                </a:cubicBezTo>
                <a:close/>
                <a:moveTo>
                  <a:pt x="7660196" y="2159475"/>
                </a:moveTo>
                <a:lnTo>
                  <a:pt x="7658038" y="2161633"/>
                </a:lnTo>
                <a:lnTo>
                  <a:pt x="7663568" y="2161633"/>
                </a:lnTo>
                <a:lnTo>
                  <a:pt x="7663568" y="2159475"/>
                </a:lnTo>
                <a:close/>
                <a:moveTo>
                  <a:pt x="4145472" y="2159475"/>
                </a:moveTo>
                <a:lnTo>
                  <a:pt x="4143314" y="2161633"/>
                </a:lnTo>
                <a:lnTo>
                  <a:pt x="4148843" y="2161633"/>
                </a:lnTo>
                <a:lnTo>
                  <a:pt x="4148843" y="2159475"/>
                </a:lnTo>
                <a:close/>
                <a:moveTo>
                  <a:pt x="674364" y="2159475"/>
                </a:moveTo>
                <a:lnTo>
                  <a:pt x="676521" y="2159475"/>
                </a:lnTo>
                <a:lnTo>
                  <a:pt x="676521" y="2161633"/>
                </a:lnTo>
                <a:lnTo>
                  <a:pt x="682996" y="2161633"/>
                </a:lnTo>
                <a:lnTo>
                  <a:pt x="686233" y="2159475"/>
                </a:lnTo>
                <a:cubicBezTo>
                  <a:pt x="691807" y="2163431"/>
                  <a:pt x="699720" y="2166308"/>
                  <a:pt x="709970" y="2168107"/>
                </a:cubicBezTo>
                <a:lnTo>
                  <a:pt x="709970" y="2173502"/>
                </a:lnTo>
                <a:lnTo>
                  <a:pt x="713207" y="2170265"/>
                </a:lnTo>
                <a:cubicBezTo>
                  <a:pt x="719322" y="2172063"/>
                  <a:pt x="727595" y="2177458"/>
                  <a:pt x="738025" y="2186450"/>
                </a:cubicBezTo>
                <a:lnTo>
                  <a:pt x="739104" y="2185371"/>
                </a:lnTo>
                <a:lnTo>
                  <a:pt x="741262" y="2188608"/>
                </a:lnTo>
                <a:lnTo>
                  <a:pt x="740183" y="2191845"/>
                </a:lnTo>
                <a:lnTo>
                  <a:pt x="742341" y="2210188"/>
                </a:lnTo>
                <a:cubicBezTo>
                  <a:pt x="736766" y="2223855"/>
                  <a:pt x="729572" y="2230689"/>
                  <a:pt x="720760" y="2230689"/>
                </a:cubicBezTo>
                <a:lnTo>
                  <a:pt x="719681" y="2229610"/>
                </a:lnTo>
                <a:lnTo>
                  <a:pt x="718602" y="2229610"/>
                </a:lnTo>
                <a:lnTo>
                  <a:pt x="716444" y="2231768"/>
                </a:lnTo>
                <a:cubicBezTo>
                  <a:pt x="702777" y="2227092"/>
                  <a:pt x="695944" y="2219179"/>
                  <a:pt x="695944" y="2208030"/>
                </a:cubicBezTo>
                <a:cubicBezTo>
                  <a:pt x="694326" y="2194902"/>
                  <a:pt x="686773" y="2181594"/>
                  <a:pt x="673285" y="2168107"/>
                </a:cubicBezTo>
                <a:lnTo>
                  <a:pt x="673285" y="2167028"/>
                </a:lnTo>
                <a:lnTo>
                  <a:pt x="675442" y="2164870"/>
                </a:lnTo>
                <a:lnTo>
                  <a:pt x="675442" y="2162712"/>
                </a:lnTo>
                <a:lnTo>
                  <a:pt x="672206" y="2164870"/>
                </a:lnTo>
                <a:lnTo>
                  <a:pt x="671127" y="2164870"/>
                </a:lnTo>
                <a:lnTo>
                  <a:pt x="671127" y="2162712"/>
                </a:lnTo>
                <a:close/>
                <a:moveTo>
                  <a:pt x="4661761" y="2158521"/>
                </a:moveTo>
                <a:lnTo>
                  <a:pt x="4661761" y="2161758"/>
                </a:lnTo>
                <a:lnTo>
                  <a:pt x="4662840" y="2161758"/>
                </a:lnTo>
                <a:lnTo>
                  <a:pt x="4662840" y="2158521"/>
                </a:lnTo>
                <a:close/>
                <a:moveTo>
                  <a:pt x="8753604" y="2158396"/>
                </a:moveTo>
                <a:cubicBezTo>
                  <a:pt x="8752345" y="2158396"/>
                  <a:pt x="8751266" y="2160194"/>
                  <a:pt x="8750367" y="2163791"/>
                </a:cubicBezTo>
                <a:lnTo>
                  <a:pt x="8751446" y="2167028"/>
                </a:lnTo>
                <a:lnTo>
                  <a:pt x="8751446" y="2169051"/>
                </a:lnTo>
                <a:lnTo>
                  <a:pt x="8750367" y="2169051"/>
                </a:lnTo>
                <a:lnTo>
                  <a:pt x="8751446" y="2176604"/>
                </a:lnTo>
                <a:lnTo>
                  <a:pt x="8751446" y="2189417"/>
                </a:lnTo>
                <a:lnTo>
                  <a:pt x="8752525" y="2201151"/>
                </a:lnTo>
                <a:lnTo>
                  <a:pt x="8750367" y="2208704"/>
                </a:lnTo>
                <a:lnTo>
                  <a:pt x="8752525" y="2220438"/>
                </a:lnTo>
                <a:cubicBezTo>
                  <a:pt x="8751805" y="2223855"/>
                  <a:pt x="8749647" y="2227047"/>
                  <a:pt x="8746051" y="2230014"/>
                </a:cubicBezTo>
                <a:lnTo>
                  <a:pt x="8746051" y="2231093"/>
                </a:lnTo>
                <a:cubicBezTo>
                  <a:pt x="8746051" y="2232532"/>
                  <a:pt x="8747849" y="2233251"/>
                  <a:pt x="8751446" y="2233251"/>
                </a:cubicBezTo>
                <a:lnTo>
                  <a:pt x="8752525" y="2236488"/>
                </a:lnTo>
                <a:lnTo>
                  <a:pt x="8750367" y="2253618"/>
                </a:lnTo>
                <a:lnTo>
                  <a:pt x="8752525" y="2264273"/>
                </a:lnTo>
                <a:lnTo>
                  <a:pt x="8749288" y="2269668"/>
                </a:lnTo>
                <a:lnTo>
                  <a:pt x="8750367" y="2274928"/>
                </a:lnTo>
                <a:lnTo>
                  <a:pt x="8750367" y="2278165"/>
                </a:lnTo>
                <a:cubicBezTo>
                  <a:pt x="8750367" y="2279604"/>
                  <a:pt x="8749288" y="2280323"/>
                  <a:pt x="8747130" y="2280323"/>
                </a:cubicBezTo>
                <a:lnTo>
                  <a:pt x="8746051" y="2281402"/>
                </a:lnTo>
                <a:lnTo>
                  <a:pt x="8746051" y="2282481"/>
                </a:lnTo>
                <a:lnTo>
                  <a:pt x="8747130" y="2286662"/>
                </a:lnTo>
                <a:lnTo>
                  <a:pt x="8748209" y="2285583"/>
                </a:lnTo>
                <a:lnTo>
                  <a:pt x="8750367" y="2285583"/>
                </a:lnTo>
                <a:lnTo>
                  <a:pt x="8751446" y="2289899"/>
                </a:lnTo>
                <a:lnTo>
                  <a:pt x="8750367" y="2301633"/>
                </a:lnTo>
                <a:lnTo>
                  <a:pt x="8751446" y="2302712"/>
                </a:lnTo>
                <a:lnTo>
                  <a:pt x="8755762" y="2302712"/>
                </a:lnTo>
                <a:cubicBezTo>
                  <a:pt x="8761606" y="2302712"/>
                  <a:pt x="8765158" y="2298082"/>
                  <a:pt x="8766417" y="2288820"/>
                </a:cubicBezTo>
                <a:lnTo>
                  <a:pt x="8765338" y="2279244"/>
                </a:lnTo>
                <a:lnTo>
                  <a:pt x="8768575" y="2269668"/>
                </a:lnTo>
                <a:lnTo>
                  <a:pt x="8763180" y="2258878"/>
                </a:lnTo>
                <a:cubicBezTo>
                  <a:pt x="8765338" y="2249976"/>
                  <a:pt x="8766417" y="2239635"/>
                  <a:pt x="8766417" y="2227856"/>
                </a:cubicBezTo>
                <a:lnTo>
                  <a:pt x="8766417" y="2225833"/>
                </a:lnTo>
                <a:lnTo>
                  <a:pt x="8763180" y="2220438"/>
                </a:lnTo>
                <a:cubicBezTo>
                  <a:pt x="8763180" y="2209558"/>
                  <a:pt x="8765698" y="2202410"/>
                  <a:pt x="8770733" y="2198993"/>
                </a:cubicBezTo>
                <a:lnTo>
                  <a:pt x="8770733" y="2196835"/>
                </a:lnTo>
                <a:lnTo>
                  <a:pt x="8766417" y="2194812"/>
                </a:lnTo>
                <a:lnTo>
                  <a:pt x="8767496" y="2184022"/>
                </a:lnTo>
                <a:lnTo>
                  <a:pt x="8767496" y="2180920"/>
                </a:lnTo>
                <a:lnTo>
                  <a:pt x="8766417" y="2164870"/>
                </a:lnTo>
                <a:lnTo>
                  <a:pt x="8767496" y="2164870"/>
                </a:lnTo>
                <a:cubicBezTo>
                  <a:pt x="8767496" y="2163251"/>
                  <a:pt x="8764978" y="2161093"/>
                  <a:pt x="8759943" y="2158396"/>
                </a:cubicBezTo>
                <a:close/>
                <a:moveTo>
                  <a:pt x="8723661" y="2158396"/>
                </a:moveTo>
                <a:lnTo>
                  <a:pt x="8723661" y="2159475"/>
                </a:lnTo>
                <a:lnTo>
                  <a:pt x="8727977" y="2159475"/>
                </a:lnTo>
                <a:lnTo>
                  <a:pt x="8727977" y="2158396"/>
                </a:lnTo>
                <a:close/>
                <a:moveTo>
                  <a:pt x="2713004" y="2158223"/>
                </a:moveTo>
                <a:lnTo>
                  <a:pt x="2713004" y="2159302"/>
                </a:lnTo>
                <a:lnTo>
                  <a:pt x="2716105" y="2160381"/>
                </a:lnTo>
                <a:lnTo>
                  <a:pt x="2716105" y="2158223"/>
                </a:lnTo>
                <a:close/>
                <a:moveTo>
                  <a:pt x="2551826" y="2158223"/>
                </a:moveTo>
                <a:cubicBezTo>
                  <a:pt x="2548590" y="2161011"/>
                  <a:pt x="2546073" y="2162405"/>
                  <a:pt x="2544275" y="2162405"/>
                </a:cubicBezTo>
                <a:lnTo>
                  <a:pt x="2544275" y="2163484"/>
                </a:lnTo>
                <a:lnTo>
                  <a:pt x="2545353" y="2163484"/>
                </a:lnTo>
                <a:cubicBezTo>
                  <a:pt x="2550027" y="2161685"/>
                  <a:pt x="2552546" y="2159932"/>
                  <a:pt x="2552906" y="2158223"/>
                </a:cubicBezTo>
                <a:close/>
                <a:moveTo>
                  <a:pt x="2091593" y="2157317"/>
                </a:moveTo>
                <a:lnTo>
                  <a:pt x="2088357" y="2160554"/>
                </a:lnTo>
                <a:lnTo>
                  <a:pt x="2088357" y="2161633"/>
                </a:lnTo>
                <a:lnTo>
                  <a:pt x="2091593" y="2161633"/>
                </a:lnTo>
                <a:lnTo>
                  <a:pt x="2092675" y="2160554"/>
                </a:lnTo>
                <a:lnTo>
                  <a:pt x="2093752" y="2160554"/>
                </a:lnTo>
                <a:lnTo>
                  <a:pt x="2092675" y="2157317"/>
                </a:lnTo>
                <a:close/>
                <a:moveTo>
                  <a:pt x="5167716" y="2157047"/>
                </a:moveTo>
                <a:lnTo>
                  <a:pt x="5165558" y="2161228"/>
                </a:lnTo>
                <a:lnTo>
                  <a:pt x="5165558" y="2162307"/>
                </a:lnTo>
                <a:lnTo>
                  <a:pt x="5166637" y="2162307"/>
                </a:lnTo>
                <a:cubicBezTo>
                  <a:pt x="5166637" y="2159520"/>
                  <a:pt x="5168031" y="2158126"/>
                  <a:pt x="5170818" y="2158126"/>
                </a:cubicBezTo>
                <a:lnTo>
                  <a:pt x="5170818" y="2157047"/>
                </a:lnTo>
                <a:close/>
                <a:moveTo>
                  <a:pt x="182485" y="2156089"/>
                </a:moveTo>
                <a:lnTo>
                  <a:pt x="182485" y="2157168"/>
                </a:lnTo>
                <a:lnTo>
                  <a:pt x="185722" y="2160405"/>
                </a:lnTo>
                <a:lnTo>
                  <a:pt x="185722" y="2158247"/>
                </a:lnTo>
                <a:lnTo>
                  <a:pt x="183564" y="2156089"/>
                </a:lnTo>
                <a:close/>
                <a:moveTo>
                  <a:pt x="8743893" y="2155159"/>
                </a:moveTo>
                <a:lnTo>
                  <a:pt x="8743893" y="2157317"/>
                </a:lnTo>
                <a:cubicBezTo>
                  <a:pt x="8745331" y="2157317"/>
                  <a:pt x="8746051" y="2158755"/>
                  <a:pt x="8746051" y="2161633"/>
                </a:cubicBezTo>
                <a:lnTo>
                  <a:pt x="8749288" y="2161633"/>
                </a:lnTo>
                <a:lnTo>
                  <a:pt x="8749288" y="2160554"/>
                </a:lnTo>
                <a:lnTo>
                  <a:pt x="8744972" y="2157317"/>
                </a:lnTo>
                <a:lnTo>
                  <a:pt x="8744972" y="2155159"/>
                </a:lnTo>
                <a:close/>
                <a:moveTo>
                  <a:pt x="9294306" y="2154619"/>
                </a:moveTo>
                <a:lnTo>
                  <a:pt x="9294306" y="2155698"/>
                </a:lnTo>
                <a:lnTo>
                  <a:pt x="9296464" y="2155698"/>
                </a:lnTo>
                <a:lnTo>
                  <a:pt x="9296464" y="2154619"/>
                </a:lnTo>
                <a:close/>
                <a:moveTo>
                  <a:pt x="4585017" y="2154205"/>
                </a:moveTo>
                <a:cubicBezTo>
                  <a:pt x="4581780" y="2155644"/>
                  <a:pt x="4579981" y="2157082"/>
                  <a:pt x="4579622" y="2158521"/>
                </a:cubicBezTo>
                <a:lnTo>
                  <a:pt x="4579622" y="2166074"/>
                </a:lnTo>
                <a:lnTo>
                  <a:pt x="4580701" y="2166074"/>
                </a:lnTo>
                <a:cubicBezTo>
                  <a:pt x="4583038" y="2166074"/>
                  <a:pt x="4584837" y="2162118"/>
                  <a:pt x="4586096" y="2154205"/>
                </a:cubicBezTo>
                <a:close/>
                <a:moveTo>
                  <a:pt x="8733238" y="2154080"/>
                </a:moveTo>
                <a:lnTo>
                  <a:pt x="8733238" y="2155159"/>
                </a:lnTo>
                <a:lnTo>
                  <a:pt x="8736475" y="2155159"/>
                </a:lnTo>
                <a:lnTo>
                  <a:pt x="8736475" y="2154080"/>
                </a:lnTo>
                <a:close/>
                <a:moveTo>
                  <a:pt x="4707079" y="2153126"/>
                </a:moveTo>
                <a:cubicBezTo>
                  <a:pt x="4694131" y="2154025"/>
                  <a:pt x="4687657" y="2155464"/>
                  <a:pt x="4687657" y="2157442"/>
                </a:cubicBezTo>
                <a:cubicBezTo>
                  <a:pt x="4687657" y="2158881"/>
                  <a:pt x="4693052" y="2160319"/>
                  <a:pt x="4703842" y="2161758"/>
                </a:cubicBezTo>
                <a:cubicBezTo>
                  <a:pt x="4705101" y="2163916"/>
                  <a:pt x="4707259" y="2164995"/>
                  <a:pt x="4710316" y="2164995"/>
                </a:cubicBezTo>
                <a:lnTo>
                  <a:pt x="4710316" y="2166074"/>
                </a:lnTo>
                <a:lnTo>
                  <a:pt x="4716790" y="2162837"/>
                </a:lnTo>
                <a:lnTo>
                  <a:pt x="4718948" y="2162837"/>
                </a:lnTo>
                <a:cubicBezTo>
                  <a:pt x="4726861" y="2162837"/>
                  <a:pt x="4730817" y="2167153"/>
                  <a:pt x="4730817" y="2175785"/>
                </a:cubicBezTo>
                <a:cubicBezTo>
                  <a:pt x="4728299" y="2179382"/>
                  <a:pt x="4726141" y="2181180"/>
                  <a:pt x="4724343" y="2181180"/>
                </a:cubicBezTo>
                <a:lnTo>
                  <a:pt x="4729738" y="2190891"/>
                </a:lnTo>
                <a:lnTo>
                  <a:pt x="4734054" y="2191970"/>
                </a:lnTo>
                <a:lnTo>
                  <a:pt x="4740663" y="2190891"/>
                </a:lnTo>
                <a:lnTo>
                  <a:pt x="4741742" y="2190891"/>
                </a:lnTo>
                <a:lnTo>
                  <a:pt x="4748216" y="2191970"/>
                </a:lnTo>
                <a:lnTo>
                  <a:pt x="4751453" y="2190891"/>
                </a:lnTo>
                <a:lnTo>
                  <a:pt x="4757927" y="2191970"/>
                </a:lnTo>
                <a:lnTo>
                  <a:pt x="4757927" y="2190891"/>
                </a:lnTo>
                <a:lnTo>
                  <a:pt x="4759006" y="2189812"/>
                </a:lnTo>
                <a:lnTo>
                  <a:pt x="4756848" y="2182259"/>
                </a:lnTo>
                <a:cubicBezTo>
                  <a:pt x="4758646" y="2177224"/>
                  <a:pt x="4762243" y="2174706"/>
                  <a:pt x="4767638" y="2174706"/>
                </a:cubicBezTo>
                <a:lnTo>
                  <a:pt x="4768717" y="2173627"/>
                </a:lnTo>
                <a:lnTo>
                  <a:pt x="4768717" y="2171469"/>
                </a:lnTo>
                <a:lnTo>
                  <a:pt x="4766559" y="2167153"/>
                </a:lnTo>
                <a:cubicBezTo>
                  <a:pt x="4765480" y="2168592"/>
                  <a:pt x="4759006" y="2170390"/>
                  <a:pt x="4747137" y="2172548"/>
                </a:cubicBezTo>
                <a:cubicBezTo>
                  <a:pt x="4743540" y="2168232"/>
                  <a:pt x="4741382" y="2162477"/>
                  <a:pt x="4740663" y="2155284"/>
                </a:cubicBezTo>
                <a:lnTo>
                  <a:pt x="4738505" y="2155284"/>
                </a:lnTo>
                <a:lnTo>
                  <a:pt x="4731896" y="2156363"/>
                </a:lnTo>
                <a:lnTo>
                  <a:pt x="4728659" y="2155284"/>
                </a:lnTo>
                <a:lnTo>
                  <a:pt x="4726501" y="2157442"/>
                </a:lnTo>
                <a:lnTo>
                  <a:pt x="4725422" y="2157442"/>
                </a:lnTo>
                <a:cubicBezTo>
                  <a:pt x="4722185" y="2157442"/>
                  <a:pt x="4719307" y="2156003"/>
                  <a:pt x="4716790" y="2153126"/>
                </a:cubicBezTo>
                <a:lnTo>
                  <a:pt x="4712474" y="2154205"/>
                </a:lnTo>
                <a:close/>
                <a:moveTo>
                  <a:pt x="3744636" y="2151787"/>
                </a:moveTo>
                <a:lnTo>
                  <a:pt x="3755426" y="2151787"/>
                </a:lnTo>
                <a:lnTo>
                  <a:pt x="3757584" y="2153945"/>
                </a:lnTo>
                <a:lnTo>
                  <a:pt x="3757584" y="2157182"/>
                </a:lnTo>
                <a:lnTo>
                  <a:pt x="3756505" y="2162577"/>
                </a:lnTo>
                <a:lnTo>
                  <a:pt x="3759742" y="2164735"/>
                </a:lnTo>
                <a:lnTo>
                  <a:pt x="3766216" y="2163656"/>
                </a:lnTo>
                <a:cubicBezTo>
                  <a:pt x="3768733" y="2166713"/>
                  <a:pt x="3774083" y="2170310"/>
                  <a:pt x="3782266" y="2174446"/>
                </a:cubicBezTo>
                <a:cubicBezTo>
                  <a:pt x="3786582" y="2177503"/>
                  <a:pt x="3788740" y="2184651"/>
                  <a:pt x="3788740" y="2195891"/>
                </a:cubicBezTo>
                <a:lnTo>
                  <a:pt x="3781187" y="2204523"/>
                </a:lnTo>
                <a:cubicBezTo>
                  <a:pt x="3777230" y="2204523"/>
                  <a:pt x="3769363" y="2202005"/>
                  <a:pt x="3757584" y="2196970"/>
                </a:cubicBezTo>
                <a:lnTo>
                  <a:pt x="3746794" y="2199128"/>
                </a:lnTo>
                <a:lnTo>
                  <a:pt x="3743557" y="2198049"/>
                </a:lnTo>
                <a:lnTo>
                  <a:pt x="3740454" y="2202365"/>
                </a:lnTo>
                <a:lnTo>
                  <a:pt x="3740454" y="2203444"/>
                </a:lnTo>
                <a:cubicBezTo>
                  <a:pt x="3743961" y="2203444"/>
                  <a:pt x="3751469" y="2209873"/>
                  <a:pt x="3762979" y="2222731"/>
                </a:cubicBezTo>
                <a:lnTo>
                  <a:pt x="3762979" y="2223810"/>
                </a:lnTo>
                <a:lnTo>
                  <a:pt x="3760821" y="2227047"/>
                </a:lnTo>
                <a:lnTo>
                  <a:pt x="3760821" y="2228126"/>
                </a:lnTo>
                <a:lnTo>
                  <a:pt x="3764058" y="2232442"/>
                </a:lnTo>
                <a:lnTo>
                  <a:pt x="3764058" y="2239995"/>
                </a:lnTo>
                <a:cubicBezTo>
                  <a:pt x="3761540" y="2251415"/>
                  <a:pt x="3757224" y="2257124"/>
                  <a:pt x="3751110" y="2257124"/>
                </a:cubicBezTo>
                <a:cubicBezTo>
                  <a:pt x="3746794" y="2257124"/>
                  <a:pt x="3744636" y="2257844"/>
                  <a:pt x="3744636" y="2259282"/>
                </a:cubicBezTo>
                <a:lnTo>
                  <a:pt x="3748952" y="2261440"/>
                </a:lnTo>
                <a:lnTo>
                  <a:pt x="3753268" y="2259282"/>
                </a:lnTo>
                <a:lnTo>
                  <a:pt x="3754347" y="2260361"/>
                </a:lnTo>
                <a:lnTo>
                  <a:pt x="3755426" y="2260361"/>
                </a:lnTo>
                <a:lnTo>
                  <a:pt x="3761900" y="2259282"/>
                </a:lnTo>
                <a:lnTo>
                  <a:pt x="3775792" y="2260361"/>
                </a:lnTo>
                <a:lnTo>
                  <a:pt x="3784424" y="2259282"/>
                </a:lnTo>
                <a:cubicBezTo>
                  <a:pt x="3787481" y="2260182"/>
                  <a:pt x="3789639" y="2261980"/>
                  <a:pt x="3790898" y="2264677"/>
                </a:cubicBezTo>
                <a:lnTo>
                  <a:pt x="3790898" y="2272230"/>
                </a:lnTo>
                <a:cubicBezTo>
                  <a:pt x="3781546" y="2284189"/>
                  <a:pt x="3776871" y="2292777"/>
                  <a:pt x="3776871" y="2297992"/>
                </a:cubicBezTo>
                <a:lnTo>
                  <a:pt x="3779029" y="2304466"/>
                </a:lnTo>
                <a:lnTo>
                  <a:pt x="3779029" y="2314177"/>
                </a:lnTo>
                <a:lnTo>
                  <a:pt x="3765137" y="2321595"/>
                </a:lnTo>
                <a:cubicBezTo>
                  <a:pt x="3762979" y="2321595"/>
                  <a:pt x="3757943" y="2319122"/>
                  <a:pt x="3750031" y="2314177"/>
                </a:cubicBezTo>
                <a:lnTo>
                  <a:pt x="3747873" y="2314177"/>
                </a:lnTo>
                <a:cubicBezTo>
                  <a:pt x="3747873" y="2316425"/>
                  <a:pt x="3748952" y="2318897"/>
                  <a:pt x="3751110" y="2321595"/>
                </a:cubicBezTo>
                <a:lnTo>
                  <a:pt x="3746794" y="2325911"/>
                </a:lnTo>
                <a:lnTo>
                  <a:pt x="3747873" y="2336701"/>
                </a:lnTo>
                <a:lnTo>
                  <a:pt x="3747873" y="2346412"/>
                </a:lnTo>
                <a:lnTo>
                  <a:pt x="3750031" y="2353830"/>
                </a:lnTo>
                <a:lnTo>
                  <a:pt x="3746794" y="2362462"/>
                </a:lnTo>
                <a:lnTo>
                  <a:pt x="3748952" y="2364620"/>
                </a:lnTo>
                <a:lnTo>
                  <a:pt x="3748952" y="2368936"/>
                </a:lnTo>
                <a:lnTo>
                  <a:pt x="3746794" y="2375410"/>
                </a:lnTo>
                <a:lnTo>
                  <a:pt x="3747873" y="2384986"/>
                </a:lnTo>
                <a:cubicBezTo>
                  <a:pt x="3747873" y="2390561"/>
                  <a:pt x="3746434" y="2393798"/>
                  <a:pt x="3743557" y="2394697"/>
                </a:cubicBezTo>
                <a:lnTo>
                  <a:pt x="3741533" y="2394697"/>
                </a:lnTo>
                <a:lnTo>
                  <a:pt x="3730743" y="2391460"/>
                </a:lnTo>
                <a:lnTo>
                  <a:pt x="3729664" y="2391460"/>
                </a:lnTo>
                <a:lnTo>
                  <a:pt x="3722111" y="2394697"/>
                </a:lnTo>
                <a:cubicBezTo>
                  <a:pt x="3706376" y="2394697"/>
                  <a:pt x="3698508" y="2387909"/>
                  <a:pt x="3698508" y="2374331"/>
                </a:cubicBezTo>
                <a:lnTo>
                  <a:pt x="3698508" y="2373252"/>
                </a:lnTo>
                <a:lnTo>
                  <a:pt x="3693113" y="2372173"/>
                </a:lnTo>
                <a:lnTo>
                  <a:pt x="3688797" y="2373252"/>
                </a:lnTo>
                <a:lnTo>
                  <a:pt x="3687718" y="2372173"/>
                </a:lnTo>
                <a:lnTo>
                  <a:pt x="3676928" y="2373252"/>
                </a:lnTo>
                <a:lnTo>
                  <a:pt x="3653325" y="2373252"/>
                </a:lnTo>
                <a:lnTo>
                  <a:pt x="3631880" y="2371094"/>
                </a:lnTo>
                <a:cubicBezTo>
                  <a:pt x="3628283" y="2371094"/>
                  <a:pt x="3626125" y="2376085"/>
                  <a:pt x="3625406" y="2386065"/>
                </a:cubicBezTo>
                <a:cubicBezTo>
                  <a:pt x="3618032" y="2392539"/>
                  <a:pt x="3610165" y="2395776"/>
                  <a:pt x="3601802" y="2395776"/>
                </a:cubicBezTo>
                <a:cubicBezTo>
                  <a:pt x="3586696" y="2392719"/>
                  <a:pt x="3579143" y="2388044"/>
                  <a:pt x="3579143" y="2381749"/>
                </a:cubicBezTo>
                <a:lnTo>
                  <a:pt x="3574962" y="2376489"/>
                </a:lnTo>
                <a:lnTo>
                  <a:pt x="3574962" y="2372173"/>
                </a:lnTo>
                <a:cubicBezTo>
                  <a:pt x="3576401" y="2370914"/>
                  <a:pt x="3577120" y="2367318"/>
                  <a:pt x="3577120" y="2361383"/>
                </a:cubicBezTo>
                <a:lnTo>
                  <a:pt x="3579143" y="2358146"/>
                </a:lnTo>
                <a:lnTo>
                  <a:pt x="3578199" y="2343175"/>
                </a:lnTo>
                <a:lnTo>
                  <a:pt x="3578199" y="2338859"/>
                </a:lnTo>
                <a:lnTo>
                  <a:pt x="3580222" y="2329148"/>
                </a:lnTo>
                <a:lnTo>
                  <a:pt x="3579143" y="2320516"/>
                </a:lnTo>
                <a:cubicBezTo>
                  <a:pt x="3581301" y="2319797"/>
                  <a:pt x="3582380" y="2317683"/>
                  <a:pt x="3582380" y="2314177"/>
                </a:cubicBezTo>
                <a:cubicBezTo>
                  <a:pt x="3580042" y="2311299"/>
                  <a:pt x="3577929" y="2309861"/>
                  <a:pt x="3576041" y="2309861"/>
                </a:cubicBezTo>
                <a:lnTo>
                  <a:pt x="3557698" y="2315121"/>
                </a:lnTo>
                <a:cubicBezTo>
                  <a:pt x="3557698" y="2316560"/>
                  <a:pt x="3553427" y="2317279"/>
                  <a:pt x="3544885" y="2317279"/>
                </a:cubicBezTo>
                <a:lnTo>
                  <a:pt x="3541648" y="2314177"/>
                </a:lnTo>
                <a:lnTo>
                  <a:pt x="3541648" y="2308782"/>
                </a:lnTo>
                <a:cubicBezTo>
                  <a:pt x="3546054" y="2303387"/>
                  <a:pt x="3553202" y="2299071"/>
                  <a:pt x="3563093" y="2295834"/>
                </a:cubicBezTo>
                <a:cubicBezTo>
                  <a:pt x="3563273" y="2292597"/>
                  <a:pt x="3572939" y="2285448"/>
                  <a:pt x="3592091" y="2274388"/>
                </a:cubicBezTo>
                <a:cubicBezTo>
                  <a:pt x="3592091" y="2272051"/>
                  <a:pt x="3594969" y="2269893"/>
                  <a:pt x="3600723" y="2267914"/>
                </a:cubicBezTo>
                <a:cubicBezTo>
                  <a:pt x="3604140" y="2258563"/>
                  <a:pt x="3607692" y="2253887"/>
                  <a:pt x="3611379" y="2253887"/>
                </a:cubicBezTo>
                <a:lnTo>
                  <a:pt x="3611379" y="2246469"/>
                </a:lnTo>
                <a:cubicBezTo>
                  <a:pt x="3613896" y="2242153"/>
                  <a:pt x="3617133" y="2239995"/>
                  <a:pt x="3621090" y="2239995"/>
                </a:cubicBezTo>
                <a:lnTo>
                  <a:pt x="3622169" y="2245390"/>
                </a:lnTo>
                <a:lnTo>
                  <a:pt x="3625406" y="2245390"/>
                </a:lnTo>
                <a:lnTo>
                  <a:pt x="3624327" y="2242153"/>
                </a:lnTo>
                <a:lnTo>
                  <a:pt x="3626485" y="2228126"/>
                </a:lnTo>
                <a:lnTo>
                  <a:pt x="3623248" y="2223810"/>
                </a:lnTo>
                <a:lnTo>
                  <a:pt x="3622169" y="2223810"/>
                </a:lnTo>
                <a:cubicBezTo>
                  <a:pt x="3602836" y="2244401"/>
                  <a:pt x="3588495" y="2256945"/>
                  <a:pt x="3579143" y="2261440"/>
                </a:cubicBezTo>
                <a:lnTo>
                  <a:pt x="3558777" y="2268993"/>
                </a:lnTo>
                <a:lnTo>
                  <a:pt x="3549066" y="2270072"/>
                </a:lnTo>
                <a:lnTo>
                  <a:pt x="3545964" y="2266835"/>
                </a:lnTo>
                <a:cubicBezTo>
                  <a:pt x="3546413" y="2263419"/>
                  <a:pt x="3552123" y="2259462"/>
                  <a:pt x="3563093" y="2254966"/>
                </a:cubicBezTo>
                <a:cubicBezTo>
                  <a:pt x="3563093" y="2248403"/>
                  <a:pt x="3568803" y="2239815"/>
                  <a:pt x="3580222" y="2229205"/>
                </a:cubicBezTo>
                <a:cubicBezTo>
                  <a:pt x="3580222" y="2224170"/>
                  <a:pt x="3582380" y="2221652"/>
                  <a:pt x="3586696" y="2221652"/>
                </a:cubicBezTo>
                <a:lnTo>
                  <a:pt x="3586696" y="2217336"/>
                </a:lnTo>
                <a:lnTo>
                  <a:pt x="3585617" y="2217336"/>
                </a:lnTo>
                <a:lnTo>
                  <a:pt x="3580222" y="2221652"/>
                </a:lnTo>
                <a:lnTo>
                  <a:pt x="3574962" y="2221652"/>
                </a:lnTo>
                <a:lnTo>
                  <a:pt x="3574962" y="2231363"/>
                </a:lnTo>
                <a:cubicBezTo>
                  <a:pt x="3574962" y="2233521"/>
                  <a:pt x="3571005" y="2234960"/>
                  <a:pt x="3563093" y="2235679"/>
                </a:cubicBezTo>
                <a:cubicBezTo>
                  <a:pt x="3560215" y="2233521"/>
                  <a:pt x="3556978" y="2232442"/>
                  <a:pt x="3553382" y="2232442"/>
                </a:cubicBezTo>
                <a:cubicBezTo>
                  <a:pt x="3551224" y="2231183"/>
                  <a:pt x="3550145" y="2229025"/>
                  <a:pt x="3550145" y="2225968"/>
                </a:cubicBezTo>
                <a:lnTo>
                  <a:pt x="3547987" y="2225968"/>
                </a:lnTo>
                <a:cubicBezTo>
                  <a:pt x="3547987" y="2229565"/>
                  <a:pt x="3546953" y="2231363"/>
                  <a:pt x="3544885" y="2231363"/>
                </a:cubicBezTo>
                <a:cubicBezTo>
                  <a:pt x="3542007" y="2231363"/>
                  <a:pt x="3539849" y="2226328"/>
                  <a:pt x="3538411" y="2216257"/>
                </a:cubicBezTo>
                <a:lnTo>
                  <a:pt x="3534095" y="2212076"/>
                </a:lnTo>
                <a:lnTo>
                  <a:pt x="3534095" y="2210997"/>
                </a:lnTo>
                <a:cubicBezTo>
                  <a:pt x="3537691" y="2193733"/>
                  <a:pt x="3543041" y="2185101"/>
                  <a:pt x="3550145" y="2185101"/>
                </a:cubicBezTo>
                <a:cubicBezTo>
                  <a:pt x="3559496" y="2182134"/>
                  <a:pt x="3564172" y="2176064"/>
                  <a:pt x="3564172" y="2166893"/>
                </a:cubicBezTo>
                <a:cubicBezTo>
                  <a:pt x="3566510" y="2161318"/>
                  <a:pt x="3568308" y="2158441"/>
                  <a:pt x="3569567" y="2158261"/>
                </a:cubicBezTo>
                <a:lnTo>
                  <a:pt x="3571725" y="2158261"/>
                </a:lnTo>
                <a:cubicBezTo>
                  <a:pt x="3576670" y="2159879"/>
                  <a:pt x="3579143" y="2163836"/>
                  <a:pt x="3579143" y="2170130"/>
                </a:cubicBezTo>
                <a:lnTo>
                  <a:pt x="3580222" y="2174446"/>
                </a:lnTo>
                <a:lnTo>
                  <a:pt x="3585617" y="2174446"/>
                </a:lnTo>
                <a:cubicBezTo>
                  <a:pt x="3585977" y="2171568"/>
                  <a:pt x="3587056" y="2170130"/>
                  <a:pt x="3588854" y="2170130"/>
                </a:cubicBezTo>
                <a:lnTo>
                  <a:pt x="3589933" y="2170130"/>
                </a:lnTo>
                <a:lnTo>
                  <a:pt x="3593170" y="2172288"/>
                </a:lnTo>
                <a:lnTo>
                  <a:pt x="3603960" y="2171209"/>
                </a:lnTo>
                <a:cubicBezTo>
                  <a:pt x="3607197" y="2172647"/>
                  <a:pt x="3608996" y="2174086"/>
                  <a:pt x="3609355" y="2175525"/>
                </a:cubicBezTo>
                <a:cubicBezTo>
                  <a:pt x="3609355" y="2177683"/>
                  <a:pt x="3607917" y="2178762"/>
                  <a:pt x="3605039" y="2178762"/>
                </a:cubicBezTo>
                <a:lnTo>
                  <a:pt x="3598565" y="2176604"/>
                </a:lnTo>
                <a:lnTo>
                  <a:pt x="3596407" y="2178762"/>
                </a:lnTo>
                <a:lnTo>
                  <a:pt x="3593170" y="2176604"/>
                </a:lnTo>
                <a:lnTo>
                  <a:pt x="3589933" y="2176604"/>
                </a:lnTo>
                <a:lnTo>
                  <a:pt x="3585617" y="2179841"/>
                </a:lnTo>
                <a:lnTo>
                  <a:pt x="3591012" y="2198049"/>
                </a:lnTo>
                <a:lnTo>
                  <a:pt x="3591012" y="2202365"/>
                </a:lnTo>
                <a:lnTo>
                  <a:pt x="3587775" y="2206681"/>
                </a:lnTo>
                <a:lnTo>
                  <a:pt x="3587775" y="2209918"/>
                </a:lnTo>
                <a:lnTo>
                  <a:pt x="3589933" y="2212076"/>
                </a:lnTo>
                <a:cubicBezTo>
                  <a:pt x="3591911" y="2209019"/>
                  <a:pt x="3594789" y="2200387"/>
                  <a:pt x="3598565" y="2186180"/>
                </a:cubicBezTo>
                <a:cubicBezTo>
                  <a:pt x="3602342" y="2182673"/>
                  <a:pt x="3605579" y="2180920"/>
                  <a:pt x="3608276" y="2180920"/>
                </a:cubicBezTo>
                <a:lnTo>
                  <a:pt x="3617853" y="2180920"/>
                </a:lnTo>
                <a:cubicBezTo>
                  <a:pt x="3627204" y="2183707"/>
                  <a:pt x="3634397" y="2187619"/>
                  <a:pt x="3639433" y="2192654"/>
                </a:cubicBezTo>
                <a:lnTo>
                  <a:pt x="3644693" y="2191575"/>
                </a:lnTo>
                <a:lnTo>
                  <a:pt x="3645772" y="2191575"/>
                </a:lnTo>
                <a:lnTo>
                  <a:pt x="3651167" y="2196970"/>
                </a:lnTo>
                <a:cubicBezTo>
                  <a:pt x="3646221" y="2201466"/>
                  <a:pt x="3643749" y="2205062"/>
                  <a:pt x="3643749" y="2207760"/>
                </a:cubicBezTo>
                <a:lnTo>
                  <a:pt x="3649009" y="2207760"/>
                </a:lnTo>
                <a:cubicBezTo>
                  <a:pt x="3657101" y="2209738"/>
                  <a:pt x="3665733" y="2213650"/>
                  <a:pt x="3674905" y="2219494"/>
                </a:cubicBezTo>
                <a:lnTo>
                  <a:pt x="3681244" y="2218415"/>
                </a:lnTo>
                <a:cubicBezTo>
                  <a:pt x="3690595" y="2220753"/>
                  <a:pt x="3695271" y="2223271"/>
                  <a:pt x="3695271" y="2225968"/>
                </a:cubicBezTo>
                <a:lnTo>
                  <a:pt x="3692034" y="2234600"/>
                </a:lnTo>
                <a:cubicBezTo>
                  <a:pt x="3701206" y="2240175"/>
                  <a:pt x="3709073" y="2246604"/>
                  <a:pt x="3715637" y="2253887"/>
                </a:cubicBezTo>
                <a:cubicBezTo>
                  <a:pt x="3726068" y="2253887"/>
                  <a:pt x="3732901" y="2256045"/>
                  <a:pt x="3736138" y="2260361"/>
                </a:cubicBezTo>
                <a:lnTo>
                  <a:pt x="3740454" y="2258203"/>
                </a:lnTo>
                <a:lnTo>
                  <a:pt x="3740454" y="2256045"/>
                </a:lnTo>
                <a:cubicBezTo>
                  <a:pt x="3740454" y="2254787"/>
                  <a:pt x="3737577" y="2252988"/>
                  <a:pt x="3731822" y="2250650"/>
                </a:cubicBezTo>
                <a:cubicBezTo>
                  <a:pt x="3731822" y="2249122"/>
                  <a:pt x="3729305" y="2247368"/>
                  <a:pt x="3724269" y="2245390"/>
                </a:cubicBezTo>
                <a:lnTo>
                  <a:pt x="3700666" y="2217336"/>
                </a:lnTo>
                <a:cubicBezTo>
                  <a:pt x="3698508" y="2217336"/>
                  <a:pt x="3697429" y="2213784"/>
                  <a:pt x="3697429" y="2206681"/>
                </a:cubicBezTo>
                <a:lnTo>
                  <a:pt x="3676928" y="2190496"/>
                </a:lnTo>
                <a:lnTo>
                  <a:pt x="3676928" y="2187259"/>
                </a:lnTo>
                <a:cubicBezTo>
                  <a:pt x="3677468" y="2185101"/>
                  <a:pt x="3680345" y="2184022"/>
                  <a:pt x="3685560" y="2184022"/>
                </a:cubicBezTo>
                <a:cubicBezTo>
                  <a:pt x="3694911" y="2186360"/>
                  <a:pt x="3699587" y="2188877"/>
                  <a:pt x="3699587" y="2191575"/>
                </a:cubicBezTo>
                <a:cubicBezTo>
                  <a:pt x="3703364" y="2189417"/>
                  <a:pt x="3706915" y="2188338"/>
                  <a:pt x="3710242" y="2188338"/>
                </a:cubicBezTo>
                <a:lnTo>
                  <a:pt x="3712400" y="2188338"/>
                </a:lnTo>
                <a:lnTo>
                  <a:pt x="3723190" y="2191575"/>
                </a:lnTo>
                <a:lnTo>
                  <a:pt x="3727506" y="2181999"/>
                </a:lnTo>
                <a:lnTo>
                  <a:pt x="3724269" y="2179841"/>
                </a:lnTo>
                <a:lnTo>
                  <a:pt x="3713479" y="2179841"/>
                </a:lnTo>
                <a:lnTo>
                  <a:pt x="3704982" y="2181999"/>
                </a:lnTo>
                <a:cubicBezTo>
                  <a:pt x="3704982" y="2179841"/>
                  <a:pt x="3701745" y="2178762"/>
                  <a:pt x="3695271" y="2178762"/>
                </a:cubicBezTo>
                <a:lnTo>
                  <a:pt x="3693113" y="2175525"/>
                </a:lnTo>
                <a:lnTo>
                  <a:pt x="3693113" y="2172288"/>
                </a:lnTo>
                <a:lnTo>
                  <a:pt x="3697429" y="2167972"/>
                </a:lnTo>
                <a:lnTo>
                  <a:pt x="3698508" y="2167972"/>
                </a:lnTo>
                <a:cubicBezTo>
                  <a:pt x="3702285" y="2167972"/>
                  <a:pt x="3704802" y="2169770"/>
                  <a:pt x="3706061" y="2173367"/>
                </a:cubicBezTo>
                <a:lnTo>
                  <a:pt x="3714558" y="2175525"/>
                </a:lnTo>
                <a:lnTo>
                  <a:pt x="3714558" y="2174446"/>
                </a:lnTo>
                <a:cubicBezTo>
                  <a:pt x="3714558" y="2170130"/>
                  <a:pt x="3720673" y="2167612"/>
                  <a:pt x="3732901" y="2166893"/>
                </a:cubicBezTo>
                <a:cubicBezTo>
                  <a:pt x="3732901" y="2163116"/>
                  <a:pt x="3736813" y="2158081"/>
                  <a:pt x="3744636" y="2151787"/>
                </a:cubicBezTo>
                <a:close/>
                <a:moveTo>
                  <a:pt x="1107166" y="2149898"/>
                </a:moveTo>
                <a:cubicBezTo>
                  <a:pt x="1110763" y="2149898"/>
                  <a:pt x="1114000" y="2152056"/>
                  <a:pt x="1116877" y="2156372"/>
                </a:cubicBezTo>
                <a:cubicBezTo>
                  <a:pt x="1121194" y="2156372"/>
                  <a:pt x="1126228" y="2161048"/>
                  <a:pt x="1131984" y="2170399"/>
                </a:cubicBezTo>
                <a:cubicBezTo>
                  <a:pt x="1135491" y="2172108"/>
                  <a:pt x="1137244" y="2174940"/>
                  <a:pt x="1137244" y="2178897"/>
                </a:cubicBezTo>
                <a:cubicBezTo>
                  <a:pt x="1137244" y="2180515"/>
                  <a:pt x="1134051" y="2185191"/>
                  <a:pt x="1127667" y="2192924"/>
                </a:cubicBezTo>
                <a:cubicBezTo>
                  <a:pt x="1121733" y="2229610"/>
                  <a:pt x="1115619" y="2253573"/>
                  <a:pt x="1109324" y="2264812"/>
                </a:cubicBezTo>
                <a:lnTo>
                  <a:pt x="1106086" y="2268049"/>
                </a:lnTo>
                <a:lnTo>
                  <a:pt x="1106086" y="2277625"/>
                </a:lnTo>
                <a:cubicBezTo>
                  <a:pt x="1106086" y="2279064"/>
                  <a:pt x="1107885" y="2279783"/>
                  <a:pt x="1111483" y="2279783"/>
                </a:cubicBezTo>
                <a:lnTo>
                  <a:pt x="1112562" y="2280862"/>
                </a:lnTo>
                <a:cubicBezTo>
                  <a:pt x="1115438" y="2282301"/>
                  <a:pt x="1117957" y="2287696"/>
                  <a:pt x="1120114" y="2297048"/>
                </a:cubicBezTo>
                <a:cubicBezTo>
                  <a:pt x="1121194" y="2297048"/>
                  <a:pt x="1123711" y="2302397"/>
                  <a:pt x="1127667" y="2313098"/>
                </a:cubicBezTo>
                <a:cubicBezTo>
                  <a:pt x="1131175" y="2313098"/>
                  <a:pt x="1134366" y="2320966"/>
                  <a:pt x="1137244" y="2336701"/>
                </a:cubicBezTo>
                <a:cubicBezTo>
                  <a:pt x="1137244" y="2339039"/>
                  <a:pt x="1132972" y="2346187"/>
                  <a:pt x="1124431" y="2358146"/>
                </a:cubicBezTo>
                <a:cubicBezTo>
                  <a:pt x="1116157" y="2359045"/>
                  <a:pt x="1111122" y="2360484"/>
                  <a:pt x="1109324" y="2362462"/>
                </a:cubicBezTo>
                <a:lnTo>
                  <a:pt x="1106086" y="2362462"/>
                </a:lnTo>
                <a:cubicBezTo>
                  <a:pt x="1101861" y="2362462"/>
                  <a:pt x="1098309" y="2352796"/>
                  <a:pt x="1095431" y="2333464"/>
                </a:cubicBezTo>
                <a:cubicBezTo>
                  <a:pt x="1092554" y="2333464"/>
                  <a:pt x="1091116" y="2327754"/>
                  <a:pt x="1091116" y="2316335"/>
                </a:cubicBezTo>
                <a:lnTo>
                  <a:pt x="1091116" y="2310940"/>
                </a:lnTo>
                <a:lnTo>
                  <a:pt x="1088959" y="2308782"/>
                </a:lnTo>
                <a:lnTo>
                  <a:pt x="1085722" y="2312019"/>
                </a:lnTo>
                <a:lnTo>
                  <a:pt x="1081406" y="2309861"/>
                </a:lnTo>
                <a:lnTo>
                  <a:pt x="1081406" y="2313098"/>
                </a:lnTo>
                <a:cubicBezTo>
                  <a:pt x="1084282" y="2313098"/>
                  <a:pt x="1085722" y="2313817"/>
                  <a:pt x="1085722" y="2315256"/>
                </a:cubicBezTo>
                <a:cubicBezTo>
                  <a:pt x="1083203" y="2322449"/>
                  <a:pt x="1074976" y="2332115"/>
                  <a:pt x="1061039" y="2344254"/>
                </a:cubicBezTo>
                <a:cubicBezTo>
                  <a:pt x="1061039" y="2348750"/>
                  <a:pt x="1054250" y="2356977"/>
                  <a:pt x="1040673" y="2368936"/>
                </a:cubicBezTo>
                <a:cubicBezTo>
                  <a:pt x="1040673" y="2372893"/>
                  <a:pt x="1033525" y="2376489"/>
                  <a:pt x="1019227" y="2379726"/>
                </a:cubicBezTo>
                <a:lnTo>
                  <a:pt x="1015990" y="2379726"/>
                </a:lnTo>
                <a:cubicBezTo>
                  <a:pt x="1014191" y="2379726"/>
                  <a:pt x="1013113" y="2378288"/>
                  <a:pt x="1012754" y="2375410"/>
                </a:cubicBezTo>
                <a:cubicBezTo>
                  <a:pt x="1012754" y="2372533"/>
                  <a:pt x="1018103" y="2368217"/>
                  <a:pt x="1028803" y="2362462"/>
                </a:cubicBezTo>
                <a:cubicBezTo>
                  <a:pt x="1028803" y="2360664"/>
                  <a:pt x="1031321" y="2357112"/>
                  <a:pt x="1036357" y="2351807"/>
                </a:cubicBezTo>
                <a:cubicBezTo>
                  <a:pt x="1039055" y="2342456"/>
                  <a:pt x="1043730" y="2337780"/>
                  <a:pt x="1050383" y="2337780"/>
                </a:cubicBezTo>
                <a:lnTo>
                  <a:pt x="1051463" y="2334543"/>
                </a:lnTo>
                <a:lnTo>
                  <a:pt x="1050383" y="2330227"/>
                </a:lnTo>
                <a:cubicBezTo>
                  <a:pt x="1052631" y="2321685"/>
                  <a:pt x="1055464" y="2317414"/>
                  <a:pt x="1058879" y="2317414"/>
                </a:cubicBezTo>
                <a:lnTo>
                  <a:pt x="1057801" y="2312019"/>
                </a:lnTo>
                <a:lnTo>
                  <a:pt x="1057801" y="2310940"/>
                </a:lnTo>
                <a:lnTo>
                  <a:pt x="1058879" y="2309861"/>
                </a:lnTo>
                <a:lnTo>
                  <a:pt x="1058879" y="2308782"/>
                </a:lnTo>
                <a:lnTo>
                  <a:pt x="1075064" y="2310940"/>
                </a:lnTo>
                <a:lnTo>
                  <a:pt x="1075064" y="2308782"/>
                </a:lnTo>
                <a:lnTo>
                  <a:pt x="1069670" y="2307703"/>
                </a:lnTo>
                <a:lnTo>
                  <a:pt x="1066434" y="2308782"/>
                </a:lnTo>
                <a:lnTo>
                  <a:pt x="1062117" y="2301364"/>
                </a:lnTo>
                <a:lnTo>
                  <a:pt x="1062117" y="2299206"/>
                </a:lnTo>
                <a:lnTo>
                  <a:pt x="1064276" y="2295969"/>
                </a:lnTo>
                <a:lnTo>
                  <a:pt x="1064276" y="2287336"/>
                </a:lnTo>
                <a:cubicBezTo>
                  <a:pt x="1065174" y="2281941"/>
                  <a:pt x="1066613" y="2279064"/>
                  <a:pt x="1068592" y="2278704"/>
                </a:cubicBezTo>
                <a:lnTo>
                  <a:pt x="1067513" y="2268049"/>
                </a:lnTo>
                <a:lnTo>
                  <a:pt x="1067513" y="2263733"/>
                </a:lnTo>
                <a:lnTo>
                  <a:pt x="1052542" y="2239051"/>
                </a:lnTo>
                <a:cubicBezTo>
                  <a:pt x="1046247" y="2227811"/>
                  <a:pt x="1040492" y="2221023"/>
                  <a:pt x="1035278" y="2218685"/>
                </a:cubicBezTo>
                <a:cubicBezTo>
                  <a:pt x="1035278" y="2215987"/>
                  <a:pt x="1032085" y="2212391"/>
                  <a:pt x="1025702" y="2207895"/>
                </a:cubicBezTo>
                <a:lnTo>
                  <a:pt x="1025702" y="2205737"/>
                </a:lnTo>
                <a:lnTo>
                  <a:pt x="1028803" y="2202500"/>
                </a:lnTo>
                <a:lnTo>
                  <a:pt x="1033120" y="2202500"/>
                </a:lnTo>
                <a:cubicBezTo>
                  <a:pt x="1036716" y="2207895"/>
                  <a:pt x="1041752" y="2212930"/>
                  <a:pt x="1048225" y="2217606"/>
                </a:cubicBezTo>
                <a:lnTo>
                  <a:pt x="1051463" y="2221922"/>
                </a:lnTo>
                <a:lnTo>
                  <a:pt x="1052542" y="2220843"/>
                </a:lnTo>
                <a:lnTo>
                  <a:pt x="1055643" y="2220843"/>
                </a:lnTo>
                <a:cubicBezTo>
                  <a:pt x="1060498" y="2220843"/>
                  <a:pt x="1067333" y="2226553"/>
                  <a:pt x="1076143" y="2237972"/>
                </a:cubicBezTo>
                <a:lnTo>
                  <a:pt x="1077224" y="2237972"/>
                </a:lnTo>
                <a:lnTo>
                  <a:pt x="1083564" y="2201421"/>
                </a:lnTo>
                <a:lnTo>
                  <a:pt x="1079248" y="2194003"/>
                </a:lnTo>
                <a:lnTo>
                  <a:pt x="1083564" y="2187529"/>
                </a:lnTo>
                <a:lnTo>
                  <a:pt x="1081406" y="2172423"/>
                </a:lnTo>
                <a:lnTo>
                  <a:pt x="1081406" y="2171344"/>
                </a:lnTo>
                <a:cubicBezTo>
                  <a:pt x="1090757" y="2162082"/>
                  <a:pt x="1099343" y="2154934"/>
                  <a:pt x="1107166" y="2149898"/>
                </a:cubicBezTo>
                <a:close/>
                <a:moveTo>
                  <a:pt x="8177430" y="2148145"/>
                </a:moveTo>
                <a:lnTo>
                  <a:pt x="8177430" y="2149224"/>
                </a:lnTo>
                <a:lnTo>
                  <a:pt x="8181746" y="2150303"/>
                </a:lnTo>
                <a:cubicBezTo>
                  <a:pt x="8181746" y="2148864"/>
                  <a:pt x="8180667" y="2148145"/>
                  <a:pt x="8178509" y="2148145"/>
                </a:cubicBezTo>
                <a:close/>
                <a:moveTo>
                  <a:pt x="2613062" y="2147433"/>
                </a:moveTo>
                <a:lnTo>
                  <a:pt x="2613062" y="2148512"/>
                </a:lnTo>
                <a:lnTo>
                  <a:pt x="2618456" y="2149591"/>
                </a:lnTo>
                <a:lnTo>
                  <a:pt x="2619535" y="2149591"/>
                </a:lnTo>
                <a:lnTo>
                  <a:pt x="2619535" y="2148512"/>
                </a:lnTo>
                <a:lnTo>
                  <a:pt x="2615218" y="2147433"/>
                </a:lnTo>
                <a:close/>
                <a:moveTo>
                  <a:pt x="2609824" y="2146354"/>
                </a:moveTo>
                <a:lnTo>
                  <a:pt x="2609824" y="2149591"/>
                </a:lnTo>
                <a:lnTo>
                  <a:pt x="2610903" y="2149591"/>
                </a:lnTo>
                <a:lnTo>
                  <a:pt x="2610903" y="2146354"/>
                </a:lnTo>
                <a:close/>
                <a:moveTo>
                  <a:pt x="6668433" y="2145852"/>
                </a:moveTo>
                <a:lnTo>
                  <a:pt x="6670726" y="2148010"/>
                </a:lnTo>
                <a:lnTo>
                  <a:pt x="6671805" y="2148010"/>
                </a:lnTo>
                <a:lnTo>
                  <a:pt x="6669512" y="2145852"/>
                </a:lnTo>
                <a:close/>
                <a:moveTo>
                  <a:pt x="4660682" y="2145573"/>
                </a:moveTo>
                <a:lnTo>
                  <a:pt x="4660682" y="2148810"/>
                </a:lnTo>
                <a:lnTo>
                  <a:pt x="4662840" y="2150968"/>
                </a:lnTo>
                <a:lnTo>
                  <a:pt x="4666077" y="2149889"/>
                </a:lnTo>
                <a:lnTo>
                  <a:pt x="4666077" y="2147731"/>
                </a:lnTo>
                <a:lnTo>
                  <a:pt x="4663919" y="2145573"/>
                </a:lnTo>
                <a:close/>
                <a:moveTo>
                  <a:pt x="4669314" y="2144494"/>
                </a:moveTo>
                <a:lnTo>
                  <a:pt x="4669314" y="2145573"/>
                </a:lnTo>
                <a:lnTo>
                  <a:pt x="4671472" y="2145573"/>
                </a:lnTo>
                <a:lnTo>
                  <a:pt x="4671472" y="2144494"/>
                </a:lnTo>
                <a:close/>
                <a:moveTo>
                  <a:pt x="2723658" y="2144196"/>
                </a:moveTo>
                <a:lnTo>
                  <a:pt x="2721500" y="2146354"/>
                </a:lnTo>
                <a:lnTo>
                  <a:pt x="2721500" y="2147433"/>
                </a:lnTo>
                <a:lnTo>
                  <a:pt x="2725817" y="2147433"/>
                </a:lnTo>
                <a:lnTo>
                  <a:pt x="2725817" y="2144196"/>
                </a:lnTo>
                <a:close/>
                <a:moveTo>
                  <a:pt x="2626009" y="2144196"/>
                </a:moveTo>
                <a:lnTo>
                  <a:pt x="2620613" y="2146354"/>
                </a:lnTo>
                <a:lnTo>
                  <a:pt x="2620613" y="2148512"/>
                </a:lnTo>
                <a:lnTo>
                  <a:pt x="2627088" y="2145275"/>
                </a:lnTo>
                <a:lnTo>
                  <a:pt x="2627088" y="2144196"/>
                </a:lnTo>
                <a:close/>
                <a:moveTo>
                  <a:pt x="2609824" y="2144196"/>
                </a:moveTo>
                <a:lnTo>
                  <a:pt x="2609824" y="2145275"/>
                </a:lnTo>
                <a:lnTo>
                  <a:pt x="2613062" y="2145275"/>
                </a:lnTo>
                <a:lnTo>
                  <a:pt x="2613062" y="2144196"/>
                </a:lnTo>
                <a:close/>
                <a:moveTo>
                  <a:pt x="6765814" y="2142480"/>
                </a:moveTo>
                <a:lnTo>
                  <a:pt x="6770264" y="2142480"/>
                </a:lnTo>
                <a:cubicBezTo>
                  <a:pt x="6779526" y="2149404"/>
                  <a:pt x="6789372" y="2158530"/>
                  <a:pt x="6799802" y="2169860"/>
                </a:cubicBezTo>
                <a:lnTo>
                  <a:pt x="6799802" y="2172018"/>
                </a:lnTo>
                <a:cubicBezTo>
                  <a:pt x="6799802" y="2174446"/>
                  <a:pt x="6791395" y="2176289"/>
                  <a:pt x="6774580" y="2177548"/>
                </a:cubicBezTo>
                <a:lnTo>
                  <a:pt x="6760419" y="2175390"/>
                </a:lnTo>
                <a:lnTo>
                  <a:pt x="6752731" y="2176469"/>
                </a:lnTo>
                <a:lnTo>
                  <a:pt x="6743964" y="2174176"/>
                </a:lnTo>
                <a:cubicBezTo>
                  <a:pt x="6740817" y="2175704"/>
                  <a:pt x="6734972" y="2176469"/>
                  <a:pt x="6726430" y="2176469"/>
                </a:cubicBezTo>
                <a:lnTo>
                  <a:pt x="6723193" y="2176469"/>
                </a:lnTo>
                <a:lnTo>
                  <a:pt x="6719956" y="2174176"/>
                </a:lnTo>
                <a:cubicBezTo>
                  <a:pt x="6719956" y="2168421"/>
                  <a:pt x="6722474" y="2165544"/>
                  <a:pt x="6727509" y="2165544"/>
                </a:cubicBezTo>
                <a:lnTo>
                  <a:pt x="6733039" y="2170939"/>
                </a:lnTo>
                <a:lnTo>
                  <a:pt x="6734118" y="2170939"/>
                </a:lnTo>
                <a:cubicBezTo>
                  <a:pt x="6742660" y="2167882"/>
                  <a:pt x="6748864" y="2161677"/>
                  <a:pt x="6752731" y="2152326"/>
                </a:cubicBezTo>
                <a:cubicBezTo>
                  <a:pt x="6760733" y="2150168"/>
                  <a:pt x="6764735" y="2147246"/>
                  <a:pt x="6764735" y="2143559"/>
                </a:cubicBezTo>
                <a:close/>
                <a:moveTo>
                  <a:pt x="7703896" y="2142076"/>
                </a:moveTo>
                <a:lnTo>
                  <a:pt x="7706054" y="2144368"/>
                </a:lnTo>
                <a:lnTo>
                  <a:pt x="7706054" y="2142076"/>
                </a:lnTo>
                <a:close/>
                <a:moveTo>
                  <a:pt x="4189171" y="2142076"/>
                </a:moveTo>
                <a:lnTo>
                  <a:pt x="4191329" y="2144368"/>
                </a:lnTo>
                <a:lnTo>
                  <a:pt x="4191329" y="2142076"/>
                </a:lnTo>
                <a:close/>
                <a:moveTo>
                  <a:pt x="2562617" y="2142038"/>
                </a:moveTo>
                <a:cubicBezTo>
                  <a:pt x="2561357" y="2142038"/>
                  <a:pt x="2558841" y="2146354"/>
                  <a:pt x="2555064" y="2154986"/>
                </a:cubicBezTo>
                <a:lnTo>
                  <a:pt x="2555064" y="2156065"/>
                </a:lnTo>
                <a:lnTo>
                  <a:pt x="2556143" y="2156065"/>
                </a:lnTo>
                <a:cubicBezTo>
                  <a:pt x="2557763" y="2150491"/>
                  <a:pt x="2560279" y="2145815"/>
                  <a:pt x="2563696" y="2142038"/>
                </a:cubicBezTo>
                <a:close/>
                <a:moveTo>
                  <a:pt x="8082073" y="2140592"/>
                </a:moveTo>
                <a:lnTo>
                  <a:pt x="8083017" y="2140592"/>
                </a:lnTo>
                <a:cubicBezTo>
                  <a:pt x="8086614" y="2145627"/>
                  <a:pt x="8095201" y="2148145"/>
                  <a:pt x="8108778" y="2148145"/>
                </a:cubicBezTo>
                <a:lnTo>
                  <a:pt x="8135618" y="2163116"/>
                </a:lnTo>
                <a:lnTo>
                  <a:pt x="8135618" y="2170669"/>
                </a:lnTo>
                <a:lnTo>
                  <a:pt x="8137776" y="2179301"/>
                </a:lnTo>
                <a:cubicBezTo>
                  <a:pt x="8137776" y="2185685"/>
                  <a:pt x="8128830" y="2191755"/>
                  <a:pt x="8110936" y="2197509"/>
                </a:cubicBezTo>
                <a:lnTo>
                  <a:pt x="8103383" y="2197509"/>
                </a:lnTo>
                <a:cubicBezTo>
                  <a:pt x="8098977" y="2197509"/>
                  <a:pt x="8094346" y="2193193"/>
                  <a:pt x="8089491" y="2184561"/>
                </a:cubicBezTo>
                <a:lnTo>
                  <a:pt x="8089491" y="2172827"/>
                </a:lnTo>
                <a:cubicBezTo>
                  <a:pt x="8089491" y="2169590"/>
                  <a:pt x="8085939" y="2160284"/>
                  <a:pt x="8078836" y="2144908"/>
                </a:cubicBezTo>
                <a:lnTo>
                  <a:pt x="8078836" y="2143829"/>
                </a:lnTo>
                <a:close/>
                <a:moveTo>
                  <a:pt x="9092127" y="2138434"/>
                </a:moveTo>
                <a:lnTo>
                  <a:pt x="9093206" y="2138434"/>
                </a:lnTo>
                <a:cubicBezTo>
                  <a:pt x="9107683" y="2139693"/>
                  <a:pt x="9114921" y="2142210"/>
                  <a:pt x="9114921" y="2145987"/>
                </a:cubicBezTo>
                <a:cubicBezTo>
                  <a:pt x="9125711" y="2153540"/>
                  <a:pt x="9131106" y="2158575"/>
                  <a:pt x="9131106" y="2161093"/>
                </a:cubicBezTo>
                <a:lnTo>
                  <a:pt x="9130027" y="2165544"/>
                </a:lnTo>
                <a:lnTo>
                  <a:pt x="9130027" y="2167702"/>
                </a:lnTo>
                <a:lnTo>
                  <a:pt x="9131106" y="2167702"/>
                </a:lnTo>
                <a:lnTo>
                  <a:pt x="9136501" y="2166623"/>
                </a:lnTo>
                <a:cubicBezTo>
                  <a:pt x="9139379" y="2169680"/>
                  <a:pt x="9140817" y="2172557"/>
                  <a:pt x="9140817" y="2175255"/>
                </a:cubicBezTo>
                <a:lnTo>
                  <a:pt x="9140817" y="2178492"/>
                </a:lnTo>
                <a:cubicBezTo>
                  <a:pt x="9137940" y="2181010"/>
                  <a:pt x="9135782" y="2184966"/>
                  <a:pt x="9134343" y="2190361"/>
                </a:cubicBezTo>
                <a:lnTo>
                  <a:pt x="9120316" y="2201151"/>
                </a:lnTo>
                <a:lnTo>
                  <a:pt x="9109526" y="2200072"/>
                </a:lnTo>
                <a:lnTo>
                  <a:pt x="9107368" y="2202230"/>
                </a:lnTo>
                <a:lnTo>
                  <a:pt x="9105210" y="2200072"/>
                </a:lnTo>
                <a:lnTo>
                  <a:pt x="9105210" y="2197914"/>
                </a:lnTo>
                <a:lnTo>
                  <a:pt x="9107368" y="2197914"/>
                </a:lnTo>
                <a:lnTo>
                  <a:pt x="9107368" y="2196835"/>
                </a:lnTo>
                <a:cubicBezTo>
                  <a:pt x="9101524" y="2196835"/>
                  <a:pt x="9098601" y="2193238"/>
                  <a:pt x="9098601" y="2186045"/>
                </a:cubicBezTo>
                <a:cubicBezTo>
                  <a:pt x="9096263" y="2186045"/>
                  <a:pt x="9092307" y="2175210"/>
                  <a:pt x="9086732" y="2153540"/>
                </a:cubicBezTo>
                <a:lnTo>
                  <a:pt x="9078100" y="2144908"/>
                </a:lnTo>
                <a:lnTo>
                  <a:pt x="9078100" y="2143829"/>
                </a:lnTo>
                <a:cubicBezTo>
                  <a:pt x="9078100" y="2141851"/>
                  <a:pt x="9082776" y="2140052"/>
                  <a:pt x="9092127" y="2138434"/>
                </a:cubicBezTo>
                <a:close/>
                <a:moveTo>
                  <a:pt x="183564" y="2136667"/>
                </a:moveTo>
                <a:cubicBezTo>
                  <a:pt x="181946" y="2136667"/>
                  <a:pt x="180867" y="2138465"/>
                  <a:pt x="180327" y="2142062"/>
                </a:cubicBezTo>
                <a:lnTo>
                  <a:pt x="183564" y="2140983"/>
                </a:lnTo>
                <a:close/>
                <a:moveTo>
                  <a:pt x="2610903" y="2136643"/>
                </a:moveTo>
                <a:lnTo>
                  <a:pt x="2610903" y="2138801"/>
                </a:lnTo>
                <a:lnTo>
                  <a:pt x="2611982" y="2138801"/>
                </a:lnTo>
                <a:lnTo>
                  <a:pt x="2611982" y="2136643"/>
                </a:lnTo>
                <a:close/>
                <a:moveTo>
                  <a:pt x="2598090" y="2136643"/>
                </a:moveTo>
                <a:lnTo>
                  <a:pt x="2604429" y="2144196"/>
                </a:lnTo>
                <a:lnTo>
                  <a:pt x="2605508" y="2144196"/>
                </a:lnTo>
                <a:cubicBezTo>
                  <a:pt x="2605508" y="2142758"/>
                  <a:pt x="2606587" y="2142038"/>
                  <a:pt x="2608745" y="2142038"/>
                </a:cubicBezTo>
                <a:lnTo>
                  <a:pt x="2608745" y="2140959"/>
                </a:lnTo>
                <a:cubicBezTo>
                  <a:pt x="2604429" y="2140959"/>
                  <a:pt x="2601193" y="2139521"/>
                  <a:pt x="2599034" y="2136643"/>
                </a:cubicBezTo>
                <a:close/>
                <a:moveTo>
                  <a:pt x="2549668" y="2136643"/>
                </a:moveTo>
                <a:lnTo>
                  <a:pt x="2547512" y="2138801"/>
                </a:lnTo>
                <a:lnTo>
                  <a:pt x="2547512" y="2142038"/>
                </a:lnTo>
                <a:lnTo>
                  <a:pt x="2550749" y="2142038"/>
                </a:lnTo>
                <a:cubicBezTo>
                  <a:pt x="2552367" y="2142038"/>
                  <a:pt x="2553445" y="2140240"/>
                  <a:pt x="2553986" y="2136643"/>
                </a:cubicBezTo>
                <a:close/>
                <a:moveTo>
                  <a:pt x="8198875" y="2136411"/>
                </a:moveTo>
                <a:lnTo>
                  <a:pt x="8198875" y="2137490"/>
                </a:lnTo>
                <a:lnTo>
                  <a:pt x="8201033" y="2137490"/>
                </a:lnTo>
                <a:lnTo>
                  <a:pt x="8201033" y="2136411"/>
                </a:lnTo>
                <a:close/>
                <a:moveTo>
                  <a:pt x="4650971" y="2135862"/>
                </a:moveTo>
                <a:lnTo>
                  <a:pt x="4650971" y="2136941"/>
                </a:lnTo>
                <a:lnTo>
                  <a:pt x="4653129" y="2139099"/>
                </a:lnTo>
                <a:lnTo>
                  <a:pt x="4653129" y="2135862"/>
                </a:lnTo>
                <a:close/>
                <a:moveTo>
                  <a:pt x="5078698" y="2135601"/>
                </a:moveTo>
                <a:lnTo>
                  <a:pt x="5101222" y="2143020"/>
                </a:lnTo>
                <a:lnTo>
                  <a:pt x="5107561" y="2140862"/>
                </a:lnTo>
                <a:lnTo>
                  <a:pt x="5108640" y="2140862"/>
                </a:lnTo>
                <a:cubicBezTo>
                  <a:pt x="5122218" y="2152011"/>
                  <a:pt x="5129007" y="2158800"/>
                  <a:pt x="5129007" y="2161228"/>
                </a:cubicBezTo>
                <a:lnTo>
                  <a:pt x="5127928" y="2176334"/>
                </a:lnTo>
                <a:lnTo>
                  <a:pt x="5127928" y="2177413"/>
                </a:lnTo>
                <a:cubicBezTo>
                  <a:pt x="5124421" y="2180380"/>
                  <a:pt x="5122667" y="2183932"/>
                  <a:pt x="5122667" y="2188068"/>
                </a:cubicBezTo>
                <a:cubicBezTo>
                  <a:pt x="5119610" y="2190946"/>
                  <a:pt x="5116014" y="2192384"/>
                  <a:pt x="5111877" y="2192384"/>
                </a:cubicBezTo>
                <a:lnTo>
                  <a:pt x="5110798" y="2192384"/>
                </a:lnTo>
                <a:lnTo>
                  <a:pt x="5109719" y="2191305"/>
                </a:lnTo>
                <a:lnTo>
                  <a:pt x="5102301" y="2193463"/>
                </a:lnTo>
                <a:cubicBezTo>
                  <a:pt x="5100863" y="2191845"/>
                  <a:pt x="5100143" y="2189327"/>
                  <a:pt x="5100143" y="2185910"/>
                </a:cubicBezTo>
                <a:lnTo>
                  <a:pt x="5090432" y="2185910"/>
                </a:lnTo>
                <a:cubicBezTo>
                  <a:pt x="5088994" y="2185910"/>
                  <a:pt x="5087555" y="2182358"/>
                  <a:pt x="5086116" y="2175255"/>
                </a:cubicBezTo>
                <a:lnTo>
                  <a:pt x="5087195" y="2170939"/>
                </a:lnTo>
                <a:lnTo>
                  <a:pt x="5087195" y="2167702"/>
                </a:lnTo>
                <a:cubicBezTo>
                  <a:pt x="5082969" y="2156822"/>
                  <a:pt x="5079777" y="2150393"/>
                  <a:pt x="5077619" y="2148415"/>
                </a:cubicBezTo>
                <a:cubicBezTo>
                  <a:pt x="5074022" y="2148415"/>
                  <a:pt x="5072224" y="2146976"/>
                  <a:pt x="5072224" y="2144099"/>
                </a:cubicBezTo>
                <a:cubicBezTo>
                  <a:pt x="5074022" y="2138434"/>
                  <a:pt x="5076180" y="2135601"/>
                  <a:pt x="5078698" y="2135601"/>
                </a:cubicBezTo>
                <a:close/>
                <a:moveTo>
                  <a:pt x="6252491" y="2135197"/>
                </a:moveTo>
                <a:cubicBezTo>
                  <a:pt x="6261663" y="2138074"/>
                  <a:pt x="6269216" y="2141311"/>
                  <a:pt x="6275150" y="2144908"/>
                </a:cubicBezTo>
                <a:lnTo>
                  <a:pt x="6280680" y="2143829"/>
                </a:lnTo>
                <a:lnTo>
                  <a:pt x="6289312" y="2157856"/>
                </a:lnTo>
                <a:lnTo>
                  <a:pt x="6282838" y="2161093"/>
                </a:lnTo>
                <a:lnTo>
                  <a:pt x="6277308" y="2160014"/>
                </a:lnTo>
                <a:lnTo>
                  <a:pt x="6263281" y="2162172"/>
                </a:lnTo>
                <a:lnTo>
                  <a:pt x="6256807" y="2161093"/>
                </a:lnTo>
                <a:lnTo>
                  <a:pt x="6244938" y="2162172"/>
                </a:lnTo>
                <a:lnTo>
                  <a:pt x="6242780" y="2162172"/>
                </a:lnTo>
                <a:lnTo>
                  <a:pt x="6242780" y="2161093"/>
                </a:lnTo>
                <a:lnTo>
                  <a:pt x="6231990" y="2162172"/>
                </a:lnTo>
                <a:lnTo>
                  <a:pt x="6190853" y="2162172"/>
                </a:lnTo>
                <a:lnTo>
                  <a:pt x="6176826" y="2166623"/>
                </a:lnTo>
                <a:lnTo>
                  <a:pt x="6173589" y="2166623"/>
                </a:lnTo>
                <a:cubicBezTo>
                  <a:pt x="6163519" y="2164735"/>
                  <a:pt x="6158483" y="2161093"/>
                  <a:pt x="6158483" y="2155698"/>
                </a:cubicBezTo>
                <a:lnTo>
                  <a:pt x="6158483" y="2154619"/>
                </a:lnTo>
                <a:lnTo>
                  <a:pt x="6161720" y="2151382"/>
                </a:lnTo>
                <a:lnTo>
                  <a:pt x="6175747" y="2151382"/>
                </a:lnTo>
                <a:lnTo>
                  <a:pt x="6194090" y="2155698"/>
                </a:lnTo>
                <a:lnTo>
                  <a:pt x="6205959" y="2151382"/>
                </a:lnTo>
                <a:lnTo>
                  <a:pt x="6209196" y="2151382"/>
                </a:lnTo>
                <a:lnTo>
                  <a:pt x="6220121" y="2154619"/>
                </a:lnTo>
                <a:lnTo>
                  <a:pt x="6229832" y="2154619"/>
                </a:lnTo>
                <a:cubicBezTo>
                  <a:pt x="6232170" y="2148864"/>
                  <a:pt x="6235767" y="2145987"/>
                  <a:pt x="6240622" y="2145987"/>
                </a:cubicBezTo>
                <a:lnTo>
                  <a:pt x="6241701" y="2145987"/>
                </a:lnTo>
                <a:lnTo>
                  <a:pt x="6242780" y="2147066"/>
                </a:lnTo>
                <a:lnTo>
                  <a:pt x="6243859" y="2147066"/>
                </a:lnTo>
                <a:cubicBezTo>
                  <a:pt x="6243859" y="2139153"/>
                  <a:pt x="6246737" y="2135197"/>
                  <a:pt x="6252491" y="2135197"/>
                </a:cubicBezTo>
                <a:close/>
                <a:moveTo>
                  <a:pt x="235357" y="2133430"/>
                </a:moveTo>
                <a:lnTo>
                  <a:pt x="235357" y="2135588"/>
                </a:lnTo>
                <a:lnTo>
                  <a:pt x="236436" y="2135588"/>
                </a:lnTo>
                <a:lnTo>
                  <a:pt x="236436" y="2133430"/>
                </a:lnTo>
                <a:close/>
                <a:moveTo>
                  <a:pt x="2607667" y="2133406"/>
                </a:moveTo>
                <a:lnTo>
                  <a:pt x="2609824" y="2135564"/>
                </a:lnTo>
                <a:lnTo>
                  <a:pt x="2609824" y="2133406"/>
                </a:lnTo>
                <a:close/>
                <a:moveTo>
                  <a:pt x="9185191" y="2131960"/>
                </a:moveTo>
                <a:cubicBezTo>
                  <a:pt x="9199938" y="2134837"/>
                  <a:pt x="9208930" y="2138794"/>
                  <a:pt x="9212166" y="2143829"/>
                </a:cubicBezTo>
                <a:cubicBezTo>
                  <a:pt x="9216123" y="2143829"/>
                  <a:pt x="9219360" y="2145268"/>
                  <a:pt x="9221878" y="2148145"/>
                </a:cubicBezTo>
                <a:cubicBezTo>
                  <a:pt x="9232038" y="2150842"/>
                  <a:pt x="9237118" y="2153001"/>
                  <a:pt x="9237118" y="2154619"/>
                </a:cubicBezTo>
                <a:lnTo>
                  <a:pt x="9232802" y="2173097"/>
                </a:lnTo>
                <a:lnTo>
                  <a:pt x="9232802" y="2174176"/>
                </a:lnTo>
                <a:cubicBezTo>
                  <a:pt x="9232802" y="2177053"/>
                  <a:pt x="9237478" y="2178492"/>
                  <a:pt x="9246830" y="2178492"/>
                </a:cubicBezTo>
                <a:lnTo>
                  <a:pt x="9246830" y="2177413"/>
                </a:lnTo>
                <a:lnTo>
                  <a:pt x="9252225" y="2165544"/>
                </a:lnTo>
                <a:lnTo>
                  <a:pt x="9251146" y="2158935"/>
                </a:lnTo>
                <a:cubicBezTo>
                  <a:pt x="9251146" y="2157496"/>
                  <a:pt x="9252944" y="2156777"/>
                  <a:pt x="9256541" y="2156777"/>
                </a:cubicBezTo>
                <a:lnTo>
                  <a:pt x="9257620" y="2151382"/>
                </a:lnTo>
                <a:lnTo>
                  <a:pt x="9257620" y="2143829"/>
                </a:lnTo>
                <a:lnTo>
                  <a:pt x="9255462" y="2135197"/>
                </a:lnTo>
                <a:cubicBezTo>
                  <a:pt x="9258519" y="2133039"/>
                  <a:pt x="9261396" y="2131960"/>
                  <a:pt x="9264094" y="2131960"/>
                </a:cubicBezTo>
                <a:cubicBezTo>
                  <a:pt x="9268949" y="2131960"/>
                  <a:pt x="9280503" y="2137355"/>
                  <a:pt x="9298757" y="2148145"/>
                </a:cubicBezTo>
                <a:lnTo>
                  <a:pt x="9300915" y="2148145"/>
                </a:lnTo>
                <a:lnTo>
                  <a:pt x="9305231" y="2147066"/>
                </a:lnTo>
                <a:cubicBezTo>
                  <a:pt x="9308108" y="2148145"/>
                  <a:pt x="9309547" y="2149224"/>
                  <a:pt x="9309547" y="2150303"/>
                </a:cubicBezTo>
                <a:lnTo>
                  <a:pt x="9309547" y="2152461"/>
                </a:lnTo>
                <a:cubicBezTo>
                  <a:pt x="9294351" y="2163521"/>
                  <a:pt x="9286753" y="2169680"/>
                  <a:pt x="9286753" y="2170939"/>
                </a:cubicBezTo>
                <a:cubicBezTo>
                  <a:pt x="9283336" y="2170939"/>
                  <a:pt x="9277581" y="2173816"/>
                  <a:pt x="9269489" y="2179571"/>
                </a:cubicBezTo>
                <a:cubicBezTo>
                  <a:pt x="9269489" y="2181369"/>
                  <a:pt x="9272726" y="2182808"/>
                  <a:pt x="9279200" y="2183887"/>
                </a:cubicBezTo>
                <a:lnTo>
                  <a:pt x="9279200" y="2184966"/>
                </a:lnTo>
                <a:lnTo>
                  <a:pt x="9275963" y="2187124"/>
                </a:lnTo>
                <a:lnTo>
                  <a:pt x="9265173" y="2187124"/>
                </a:lnTo>
                <a:lnTo>
                  <a:pt x="9264094" y="2186045"/>
                </a:lnTo>
                <a:cubicBezTo>
                  <a:pt x="9257979" y="2190001"/>
                  <a:pt x="9249347" y="2198993"/>
                  <a:pt x="9238197" y="2213020"/>
                </a:cubicBezTo>
                <a:lnTo>
                  <a:pt x="9238197" y="2214099"/>
                </a:lnTo>
                <a:lnTo>
                  <a:pt x="9244671" y="2214099"/>
                </a:lnTo>
                <a:lnTo>
                  <a:pt x="9251146" y="2213020"/>
                </a:lnTo>
                <a:lnTo>
                  <a:pt x="9259778" y="2216257"/>
                </a:lnTo>
                <a:cubicBezTo>
                  <a:pt x="9263554" y="2208524"/>
                  <a:pt x="9268230" y="2203129"/>
                  <a:pt x="9273805" y="2200072"/>
                </a:cubicBezTo>
                <a:lnTo>
                  <a:pt x="9274884" y="2200072"/>
                </a:lnTo>
                <a:lnTo>
                  <a:pt x="9277042" y="2202230"/>
                </a:lnTo>
                <a:lnTo>
                  <a:pt x="9284595" y="2201151"/>
                </a:lnTo>
                <a:cubicBezTo>
                  <a:pt x="9288191" y="2201151"/>
                  <a:pt x="9295070" y="2204028"/>
                  <a:pt x="9305231" y="2209783"/>
                </a:cubicBezTo>
                <a:cubicBezTo>
                  <a:pt x="9310086" y="2209783"/>
                  <a:pt x="9313323" y="2213380"/>
                  <a:pt x="9314942" y="2220573"/>
                </a:cubicBezTo>
                <a:lnTo>
                  <a:pt x="9314942" y="2224889"/>
                </a:lnTo>
                <a:lnTo>
                  <a:pt x="9303073" y="2236893"/>
                </a:lnTo>
                <a:lnTo>
                  <a:pt x="9309547" y="2259552"/>
                </a:lnTo>
                <a:lnTo>
                  <a:pt x="9303073" y="2269263"/>
                </a:lnTo>
                <a:cubicBezTo>
                  <a:pt x="9305410" y="2269263"/>
                  <a:pt x="9307568" y="2275737"/>
                  <a:pt x="9309547" y="2288685"/>
                </a:cubicBezTo>
                <a:cubicBezTo>
                  <a:pt x="9304511" y="2296688"/>
                  <a:pt x="9301994" y="2301768"/>
                  <a:pt x="9301994" y="2303926"/>
                </a:cubicBezTo>
                <a:lnTo>
                  <a:pt x="9301994" y="2306084"/>
                </a:lnTo>
                <a:lnTo>
                  <a:pt x="9309547" y="2321190"/>
                </a:lnTo>
                <a:lnTo>
                  <a:pt x="9309547" y="2324427"/>
                </a:lnTo>
                <a:cubicBezTo>
                  <a:pt x="9309547" y="2332340"/>
                  <a:pt x="9306310" y="2336296"/>
                  <a:pt x="9299836" y="2336296"/>
                </a:cubicBezTo>
                <a:lnTo>
                  <a:pt x="9282437" y="2336296"/>
                </a:lnTo>
                <a:lnTo>
                  <a:pt x="9265173" y="2337375"/>
                </a:lnTo>
                <a:cubicBezTo>
                  <a:pt x="9260137" y="2336116"/>
                  <a:pt x="9257620" y="2334678"/>
                  <a:pt x="9257620" y="2333059"/>
                </a:cubicBezTo>
                <a:lnTo>
                  <a:pt x="9257620" y="2330901"/>
                </a:lnTo>
                <a:lnTo>
                  <a:pt x="9259778" y="2324427"/>
                </a:lnTo>
                <a:cubicBezTo>
                  <a:pt x="9257979" y="2324427"/>
                  <a:pt x="9256900" y="2322989"/>
                  <a:pt x="9256541" y="2320111"/>
                </a:cubicBezTo>
                <a:lnTo>
                  <a:pt x="9259778" y="2306084"/>
                </a:lnTo>
                <a:lnTo>
                  <a:pt x="9260857" y="2305005"/>
                </a:lnTo>
                <a:lnTo>
                  <a:pt x="9256541" y="2301768"/>
                </a:lnTo>
                <a:lnTo>
                  <a:pt x="9255462" y="2300689"/>
                </a:lnTo>
                <a:lnTo>
                  <a:pt x="9255462" y="2296238"/>
                </a:lnTo>
                <a:lnTo>
                  <a:pt x="9258699" y="2293001"/>
                </a:lnTo>
                <a:lnTo>
                  <a:pt x="9261936" y="2295159"/>
                </a:lnTo>
                <a:lnTo>
                  <a:pt x="9263015" y="2295159"/>
                </a:lnTo>
                <a:lnTo>
                  <a:pt x="9265173" y="2293001"/>
                </a:lnTo>
                <a:lnTo>
                  <a:pt x="9263015" y="2289764"/>
                </a:lnTo>
                <a:lnTo>
                  <a:pt x="9261936" y="2290843"/>
                </a:lnTo>
                <a:lnTo>
                  <a:pt x="9258699" y="2290843"/>
                </a:lnTo>
                <a:lnTo>
                  <a:pt x="9247908" y="2282211"/>
                </a:lnTo>
                <a:cubicBezTo>
                  <a:pt x="9246830" y="2285808"/>
                  <a:pt x="9244671" y="2287606"/>
                  <a:pt x="9241434" y="2287606"/>
                </a:cubicBezTo>
                <a:lnTo>
                  <a:pt x="9237118" y="2284369"/>
                </a:lnTo>
                <a:lnTo>
                  <a:pt x="9229431" y="2285448"/>
                </a:lnTo>
                <a:lnTo>
                  <a:pt x="9222956" y="2285448"/>
                </a:lnTo>
                <a:lnTo>
                  <a:pt x="9220799" y="2283290"/>
                </a:lnTo>
                <a:lnTo>
                  <a:pt x="9220799" y="2280053"/>
                </a:lnTo>
                <a:lnTo>
                  <a:pt x="9224036" y="2276816"/>
                </a:lnTo>
                <a:lnTo>
                  <a:pt x="9227273" y="2276816"/>
                </a:lnTo>
                <a:cubicBezTo>
                  <a:pt x="9230330" y="2276816"/>
                  <a:pt x="9233252" y="2278614"/>
                  <a:pt x="9236039" y="2282211"/>
                </a:cubicBezTo>
                <a:cubicBezTo>
                  <a:pt x="9239996" y="2279693"/>
                  <a:pt x="9246830" y="2277535"/>
                  <a:pt x="9256541" y="2275737"/>
                </a:cubicBezTo>
                <a:lnTo>
                  <a:pt x="9255462" y="2270342"/>
                </a:lnTo>
                <a:lnTo>
                  <a:pt x="9256541" y="2256315"/>
                </a:lnTo>
                <a:lnTo>
                  <a:pt x="9244671" y="2253078"/>
                </a:lnTo>
                <a:lnTo>
                  <a:pt x="9238197" y="2254157"/>
                </a:lnTo>
                <a:lnTo>
                  <a:pt x="9236039" y="2254157"/>
                </a:lnTo>
                <a:lnTo>
                  <a:pt x="9231589" y="2253078"/>
                </a:lnTo>
                <a:lnTo>
                  <a:pt x="9222956" y="2255236"/>
                </a:lnTo>
                <a:lnTo>
                  <a:pt x="9218640" y="2255236"/>
                </a:lnTo>
                <a:lnTo>
                  <a:pt x="9218640" y="2256315"/>
                </a:lnTo>
                <a:lnTo>
                  <a:pt x="9220799" y="2264947"/>
                </a:lnTo>
                <a:lnTo>
                  <a:pt x="9216483" y="2280053"/>
                </a:lnTo>
                <a:lnTo>
                  <a:pt x="9218640" y="2285448"/>
                </a:lnTo>
                <a:lnTo>
                  <a:pt x="9217562" y="2290843"/>
                </a:lnTo>
                <a:lnTo>
                  <a:pt x="9218640" y="2298531"/>
                </a:lnTo>
                <a:cubicBezTo>
                  <a:pt x="9217022" y="2298531"/>
                  <a:pt x="9215943" y="2300329"/>
                  <a:pt x="9215404" y="2303926"/>
                </a:cubicBezTo>
                <a:lnTo>
                  <a:pt x="9217562" y="2306084"/>
                </a:lnTo>
                <a:lnTo>
                  <a:pt x="9217562" y="2310400"/>
                </a:lnTo>
                <a:lnTo>
                  <a:pt x="9216483" y="2311479"/>
                </a:lnTo>
                <a:cubicBezTo>
                  <a:pt x="9217562" y="2314356"/>
                  <a:pt x="9218640" y="2315795"/>
                  <a:pt x="9219720" y="2315795"/>
                </a:cubicBezTo>
                <a:lnTo>
                  <a:pt x="9224036" y="2315795"/>
                </a:lnTo>
                <a:cubicBezTo>
                  <a:pt x="9226733" y="2313637"/>
                  <a:pt x="9229251" y="2312558"/>
                  <a:pt x="9231589" y="2312558"/>
                </a:cubicBezTo>
                <a:cubicBezTo>
                  <a:pt x="9235275" y="2312558"/>
                  <a:pt x="9238917" y="2314716"/>
                  <a:pt x="9242514" y="2319032"/>
                </a:cubicBezTo>
                <a:lnTo>
                  <a:pt x="9242514" y="2320111"/>
                </a:lnTo>
                <a:cubicBezTo>
                  <a:pt x="9241434" y="2322989"/>
                  <a:pt x="9238917" y="2324427"/>
                  <a:pt x="9234960" y="2324427"/>
                </a:cubicBezTo>
                <a:lnTo>
                  <a:pt x="9226194" y="2324427"/>
                </a:lnTo>
                <a:lnTo>
                  <a:pt x="9221878" y="2323348"/>
                </a:lnTo>
                <a:cubicBezTo>
                  <a:pt x="9218281" y="2324247"/>
                  <a:pt x="9216483" y="2325326"/>
                  <a:pt x="9216483" y="2326585"/>
                </a:cubicBezTo>
                <a:lnTo>
                  <a:pt x="9218640" y="2328743"/>
                </a:lnTo>
                <a:lnTo>
                  <a:pt x="9218640" y="2333059"/>
                </a:lnTo>
                <a:cubicBezTo>
                  <a:pt x="9218640" y="2335037"/>
                  <a:pt x="9214324" y="2337195"/>
                  <a:pt x="9205692" y="2339533"/>
                </a:cubicBezTo>
                <a:lnTo>
                  <a:pt x="9204613" y="2340612"/>
                </a:lnTo>
                <a:lnTo>
                  <a:pt x="9184112" y="2338454"/>
                </a:lnTo>
                <a:lnTo>
                  <a:pt x="9180875" y="2338454"/>
                </a:lnTo>
                <a:lnTo>
                  <a:pt x="9176559" y="2344928"/>
                </a:lnTo>
                <a:lnTo>
                  <a:pt x="9178717" y="2347086"/>
                </a:lnTo>
                <a:lnTo>
                  <a:pt x="9186270" y="2340612"/>
                </a:lnTo>
                <a:cubicBezTo>
                  <a:pt x="9195622" y="2342411"/>
                  <a:pt x="9200297" y="2344209"/>
                  <a:pt x="9200297" y="2346007"/>
                </a:cubicBezTo>
                <a:cubicBezTo>
                  <a:pt x="9201376" y="2348885"/>
                  <a:pt x="9202455" y="2350323"/>
                  <a:pt x="9203534" y="2350323"/>
                </a:cubicBezTo>
                <a:lnTo>
                  <a:pt x="9205692" y="2350323"/>
                </a:lnTo>
                <a:cubicBezTo>
                  <a:pt x="9208750" y="2345288"/>
                  <a:pt x="9214145" y="2342770"/>
                  <a:pt x="9221878" y="2342770"/>
                </a:cubicBezTo>
                <a:lnTo>
                  <a:pt x="9231589" y="2343849"/>
                </a:lnTo>
                <a:lnTo>
                  <a:pt x="9234960" y="2340612"/>
                </a:lnTo>
                <a:lnTo>
                  <a:pt x="9238197" y="2340612"/>
                </a:lnTo>
                <a:cubicBezTo>
                  <a:pt x="9241075" y="2340612"/>
                  <a:pt x="9245391" y="2342411"/>
                  <a:pt x="9251146" y="2346007"/>
                </a:cubicBezTo>
                <a:lnTo>
                  <a:pt x="9255462" y="2342770"/>
                </a:lnTo>
                <a:lnTo>
                  <a:pt x="9271647" y="2342770"/>
                </a:lnTo>
                <a:lnTo>
                  <a:pt x="9274884" y="2340612"/>
                </a:lnTo>
                <a:lnTo>
                  <a:pt x="9275963" y="2340612"/>
                </a:lnTo>
                <a:lnTo>
                  <a:pt x="9293227" y="2342770"/>
                </a:lnTo>
                <a:lnTo>
                  <a:pt x="9305231" y="2339533"/>
                </a:lnTo>
                <a:lnTo>
                  <a:pt x="9325732" y="2340612"/>
                </a:lnTo>
                <a:lnTo>
                  <a:pt x="9327890" y="2343849"/>
                </a:lnTo>
                <a:cubicBezTo>
                  <a:pt x="9326451" y="2346727"/>
                  <a:pt x="9322495" y="2349244"/>
                  <a:pt x="9316021" y="2351402"/>
                </a:cubicBezTo>
                <a:cubicBezTo>
                  <a:pt x="9314222" y="2354459"/>
                  <a:pt x="9312784" y="2361338"/>
                  <a:pt x="9311705" y="2372038"/>
                </a:cubicBezTo>
                <a:cubicBezTo>
                  <a:pt x="9308288" y="2381390"/>
                  <a:pt x="9303567" y="2386065"/>
                  <a:pt x="9297543" y="2386065"/>
                </a:cubicBezTo>
                <a:lnTo>
                  <a:pt x="9284595" y="2384986"/>
                </a:lnTo>
                <a:lnTo>
                  <a:pt x="9270568" y="2390381"/>
                </a:lnTo>
                <a:lnTo>
                  <a:pt x="9269489" y="2390381"/>
                </a:lnTo>
                <a:lnTo>
                  <a:pt x="9266252" y="2388223"/>
                </a:lnTo>
                <a:lnTo>
                  <a:pt x="9255462" y="2388223"/>
                </a:lnTo>
                <a:lnTo>
                  <a:pt x="9244671" y="2383907"/>
                </a:lnTo>
                <a:lnTo>
                  <a:pt x="9216483" y="2387144"/>
                </a:lnTo>
                <a:lnTo>
                  <a:pt x="9216483" y="2386065"/>
                </a:lnTo>
                <a:lnTo>
                  <a:pt x="9210008" y="2388223"/>
                </a:lnTo>
                <a:lnTo>
                  <a:pt x="9208930" y="2388223"/>
                </a:lnTo>
                <a:cubicBezTo>
                  <a:pt x="9196701" y="2386605"/>
                  <a:pt x="9190586" y="2384806"/>
                  <a:pt x="9190586" y="2382828"/>
                </a:cubicBezTo>
                <a:cubicBezTo>
                  <a:pt x="9185191" y="2386425"/>
                  <a:pt x="9181235" y="2388223"/>
                  <a:pt x="9178717" y="2388223"/>
                </a:cubicBezTo>
                <a:cubicBezTo>
                  <a:pt x="9161903" y="2377074"/>
                  <a:pt x="9149989" y="2367318"/>
                  <a:pt x="9142975" y="2358955"/>
                </a:cubicBezTo>
                <a:lnTo>
                  <a:pt x="9144054" y="2354639"/>
                </a:lnTo>
                <a:cubicBezTo>
                  <a:pt x="9144054" y="2353201"/>
                  <a:pt x="9140458" y="2349244"/>
                  <a:pt x="9133264" y="2342770"/>
                </a:cubicBezTo>
                <a:cubicBezTo>
                  <a:pt x="9116540" y="2363721"/>
                  <a:pt x="9106109" y="2374196"/>
                  <a:pt x="9101973" y="2374196"/>
                </a:cubicBezTo>
                <a:lnTo>
                  <a:pt x="9096443" y="2382828"/>
                </a:lnTo>
                <a:lnTo>
                  <a:pt x="9097522" y="2392539"/>
                </a:lnTo>
                <a:lnTo>
                  <a:pt x="9094285" y="2395776"/>
                </a:lnTo>
                <a:lnTo>
                  <a:pt x="9092127" y="2395776"/>
                </a:lnTo>
                <a:cubicBezTo>
                  <a:pt x="9088351" y="2395776"/>
                  <a:pt x="9081157" y="2381345"/>
                  <a:pt x="9070547" y="2352481"/>
                </a:cubicBezTo>
                <a:cubicBezTo>
                  <a:pt x="9069648" y="2345108"/>
                  <a:pt x="9068569" y="2340792"/>
                  <a:pt x="9067310" y="2339533"/>
                </a:cubicBezTo>
                <a:lnTo>
                  <a:pt x="9067310" y="2338454"/>
                </a:lnTo>
                <a:cubicBezTo>
                  <a:pt x="9067310" y="2337375"/>
                  <a:pt x="9075223" y="2335217"/>
                  <a:pt x="9091048" y="2331980"/>
                </a:cubicBezTo>
                <a:cubicBezTo>
                  <a:pt x="9095544" y="2330002"/>
                  <a:pt x="9098421" y="2327125"/>
                  <a:pt x="9099680" y="2323348"/>
                </a:cubicBezTo>
                <a:lnTo>
                  <a:pt x="9098601" y="2316874"/>
                </a:lnTo>
                <a:lnTo>
                  <a:pt x="9099680" y="2315795"/>
                </a:lnTo>
                <a:lnTo>
                  <a:pt x="9097522" y="2308242"/>
                </a:lnTo>
                <a:lnTo>
                  <a:pt x="9098601" y="2294080"/>
                </a:lnTo>
                <a:lnTo>
                  <a:pt x="9097522" y="2289764"/>
                </a:lnTo>
                <a:lnTo>
                  <a:pt x="9098601" y="2288685"/>
                </a:lnTo>
                <a:lnTo>
                  <a:pt x="9097522" y="2281132"/>
                </a:lnTo>
                <a:lnTo>
                  <a:pt x="9097522" y="2261710"/>
                </a:lnTo>
                <a:cubicBezTo>
                  <a:pt x="9097522" y="2252359"/>
                  <a:pt x="9099366" y="2247683"/>
                  <a:pt x="9103052" y="2247683"/>
                </a:cubicBezTo>
                <a:lnTo>
                  <a:pt x="9104131" y="2247683"/>
                </a:lnTo>
                <a:lnTo>
                  <a:pt x="9104131" y="2246604"/>
                </a:lnTo>
                <a:cubicBezTo>
                  <a:pt x="9100445" y="2243727"/>
                  <a:pt x="9098601" y="2240849"/>
                  <a:pt x="9098601" y="2237972"/>
                </a:cubicBezTo>
                <a:lnTo>
                  <a:pt x="9099680" y="2232577"/>
                </a:lnTo>
                <a:lnTo>
                  <a:pt x="9095364" y="2235814"/>
                </a:lnTo>
                <a:lnTo>
                  <a:pt x="9094285" y="2235814"/>
                </a:lnTo>
                <a:lnTo>
                  <a:pt x="9092127" y="2233656"/>
                </a:lnTo>
                <a:lnTo>
                  <a:pt x="9092127" y="2232577"/>
                </a:lnTo>
                <a:cubicBezTo>
                  <a:pt x="9092127" y="2231228"/>
                  <a:pt x="9094645" y="2230104"/>
                  <a:pt x="9099680" y="2229205"/>
                </a:cubicBezTo>
                <a:cubicBezTo>
                  <a:pt x="9104446" y="2220034"/>
                  <a:pt x="9109526" y="2213200"/>
                  <a:pt x="9114921" y="2208704"/>
                </a:cubicBezTo>
                <a:cubicBezTo>
                  <a:pt x="9118878" y="2208704"/>
                  <a:pt x="9123913" y="2212660"/>
                  <a:pt x="9130027" y="2220573"/>
                </a:cubicBezTo>
                <a:cubicBezTo>
                  <a:pt x="9136501" y="2220573"/>
                  <a:pt x="9142975" y="2225294"/>
                  <a:pt x="9149449" y="2234735"/>
                </a:cubicBezTo>
                <a:lnTo>
                  <a:pt x="9152686" y="2237972"/>
                </a:lnTo>
                <a:lnTo>
                  <a:pt x="9152686" y="2239051"/>
                </a:lnTo>
                <a:lnTo>
                  <a:pt x="9144054" y="2248762"/>
                </a:lnTo>
                <a:cubicBezTo>
                  <a:pt x="9146932" y="2253078"/>
                  <a:pt x="9148370" y="2256315"/>
                  <a:pt x="9148370" y="2258473"/>
                </a:cubicBezTo>
                <a:lnTo>
                  <a:pt x="9148370" y="2262789"/>
                </a:lnTo>
                <a:lnTo>
                  <a:pt x="9141896" y="2269263"/>
                </a:lnTo>
                <a:lnTo>
                  <a:pt x="9141896" y="2272500"/>
                </a:lnTo>
                <a:lnTo>
                  <a:pt x="9145133" y="2276816"/>
                </a:lnTo>
                <a:lnTo>
                  <a:pt x="9145133" y="2309321"/>
                </a:lnTo>
                <a:lnTo>
                  <a:pt x="9142975" y="2323348"/>
                </a:lnTo>
                <a:cubicBezTo>
                  <a:pt x="9142975" y="2328923"/>
                  <a:pt x="9150528" y="2335757"/>
                  <a:pt x="9165634" y="2343849"/>
                </a:cubicBezTo>
                <a:lnTo>
                  <a:pt x="9169006" y="2343849"/>
                </a:lnTo>
                <a:cubicBezTo>
                  <a:pt x="9171164" y="2343130"/>
                  <a:pt x="9172243" y="2340972"/>
                  <a:pt x="9172243" y="2337375"/>
                </a:cubicBezTo>
                <a:cubicBezTo>
                  <a:pt x="9170085" y="2336656"/>
                  <a:pt x="9169006" y="2334498"/>
                  <a:pt x="9169006" y="2330901"/>
                </a:cubicBezTo>
                <a:lnTo>
                  <a:pt x="9173322" y="2323348"/>
                </a:lnTo>
                <a:cubicBezTo>
                  <a:pt x="9173322" y="2321190"/>
                  <a:pt x="9172243" y="2320111"/>
                  <a:pt x="9170085" y="2320111"/>
                </a:cubicBezTo>
                <a:lnTo>
                  <a:pt x="9169006" y="2319032"/>
                </a:lnTo>
                <a:lnTo>
                  <a:pt x="9169006" y="2290843"/>
                </a:lnTo>
                <a:cubicBezTo>
                  <a:pt x="9169006" y="2280053"/>
                  <a:pt x="9167523" y="2273219"/>
                  <a:pt x="9164555" y="2270342"/>
                </a:cubicBezTo>
                <a:lnTo>
                  <a:pt x="9164555" y="2269263"/>
                </a:lnTo>
                <a:lnTo>
                  <a:pt x="9166848" y="2257394"/>
                </a:lnTo>
                <a:cubicBezTo>
                  <a:pt x="9166848" y="2253797"/>
                  <a:pt x="9166084" y="2251999"/>
                  <a:pt x="9164555" y="2251999"/>
                </a:cubicBezTo>
                <a:lnTo>
                  <a:pt x="9165634" y="2247683"/>
                </a:lnTo>
                <a:lnTo>
                  <a:pt x="9164555" y="2237972"/>
                </a:lnTo>
                <a:lnTo>
                  <a:pt x="9167927" y="2227047"/>
                </a:lnTo>
                <a:lnTo>
                  <a:pt x="9164555" y="2209783"/>
                </a:lnTo>
                <a:cubicBezTo>
                  <a:pt x="9167163" y="2201151"/>
                  <a:pt x="9171524" y="2196835"/>
                  <a:pt x="9177638" y="2196835"/>
                </a:cubicBezTo>
                <a:cubicBezTo>
                  <a:pt x="9186091" y="2200252"/>
                  <a:pt x="9192924" y="2205287"/>
                  <a:pt x="9198139" y="2211941"/>
                </a:cubicBezTo>
                <a:cubicBezTo>
                  <a:pt x="9204793" y="2213200"/>
                  <a:pt x="9210188" y="2216797"/>
                  <a:pt x="9214324" y="2222731"/>
                </a:cubicBezTo>
                <a:lnTo>
                  <a:pt x="9218640" y="2225968"/>
                </a:lnTo>
                <a:lnTo>
                  <a:pt x="9218640" y="2234735"/>
                </a:lnTo>
                <a:lnTo>
                  <a:pt x="9213246" y="2241209"/>
                </a:lnTo>
                <a:lnTo>
                  <a:pt x="9218640" y="2247683"/>
                </a:lnTo>
                <a:lnTo>
                  <a:pt x="9221878" y="2247683"/>
                </a:lnTo>
                <a:lnTo>
                  <a:pt x="9226194" y="2246604"/>
                </a:lnTo>
                <a:lnTo>
                  <a:pt x="9233881" y="2250920"/>
                </a:lnTo>
                <a:lnTo>
                  <a:pt x="9236039" y="2250920"/>
                </a:lnTo>
                <a:cubicBezTo>
                  <a:pt x="9237838" y="2248402"/>
                  <a:pt x="9245031" y="2245885"/>
                  <a:pt x="9257620" y="2243367"/>
                </a:cubicBezTo>
                <a:cubicBezTo>
                  <a:pt x="9257620" y="2241569"/>
                  <a:pt x="9259778" y="2239051"/>
                  <a:pt x="9264094" y="2235814"/>
                </a:cubicBezTo>
                <a:lnTo>
                  <a:pt x="9255462" y="2225968"/>
                </a:lnTo>
                <a:lnTo>
                  <a:pt x="9238197" y="2220573"/>
                </a:lnTo>
                <a:lnTo>
                  <a:pt x="9230510" y="2221652"/>
                </a:lnTo>
                <a:lnTo>
                  <a:pt x="9224036" y="2220573"/>
                </a:lnTo>
                <a:lnTo>
                  <a:pt x="9219720" y="2221652"/>
                </a:lnTo>
                <a:cubicBezTo>
                  <a:pt x="9216842" y="2218775"/>
                  <a:pt x="9215404" y="2213380"/>
                  <a:pt x="9215404" y="2205467"/>
                </a:cubicBezTo>
                <a:lnTo>
                  <a:pt x="9218640" y="2195756"/>
                </a:lnTo>
                <a:cubicBezTo>
                  <a:pt x="9213425" y="2190001"/>
                  <a:pt x="9208390" y="2187124"/>
                  <a:pt x="9203534" y="2187124"/>
                </a:cubicBezTo>
                <a:lnTo>
                  <a:pt x="9197060" y="2189282"/>
                </a:lnTo>
                <a:lnTo>
                  <a:pt x="9193823" y="2186045"/>
                </a:lnTo>
                <a:lnTo>
                  <a:pt x="9189507" y="2189282"/>
                </a:lnTo>
                <a:cubicBezTo>
                  <a:pt x="9171434" y="2187484"/>
                  <a:pt x="9162397" y="2185326"/>
                  <a:pt x="9162397" y="2182808"/>
                </a:cubicBezTo>
                <a:lnTo>
                  <a:pt x="9162397" y="2180650"/>
                </a:lnTo>
                <a:lnTo>
                  <a:pt x="9170085" y="2178492"/>
                </a:lnTo>
                <a:lnTo>
                  <a:pt x="9174401" y="2179571"/>
                </a:lnTo>
                <a:lnTo>
                  <a:pt x="9180875" y="2177413"/>
                </a:lnTo>
                <a:lnTo>
                  <a:pt x="9192744" y="2177413"/>
                </a:lnTo>
                <a:lnTo>
                  <a:pt x="9192744" y="2176334"/>
                </a:lnTo>
                <a:lnTo>
                  <a:pt x="9190586" y="2169860"/>
                </a:lnTo>
                <a:lnTo>
                  <a:pt x="9192744" y="2162172"/>
                </a:lnTo>
                <a:lnTo>
                  <a:pt x="9192744" y="2161093"/>
                </a:lnTo>
                <a:cubicBezTo>
                  <a:pt x="9192744" y="2156597"/>
                  <a:pt x="9186990" y="2150123"/>
                  <a:pt x="9175480" y="2141671"/>
                </a:cubicBezTo>
                <a:cubicBezTo>
                  <a:pt x="9175480" y="2137175"/>
                  <a:pt x="9178717" y="2133938"/>
                  <a:pt x="9185191" y="2131960"/>
                </a:cubicBezTo>
                <a:close/>
                <a:moveTo>
                  <a:pt x="6092529" y="2131960"/>
                </a:moveTo>
                <a:cubicBezTo>
                  <a:pt x="6106197" y="2134478"/>
                  <a:pt x="6113030" y="2138074"/>
                  <a:pt x="6113030" y="2142750"/>
                </a:cubicBezTo>
                <a:lnTo>
                  <a:pt x="6118425" y="2142750"/>
                </a:lnTo>
                <a:lnTo>
                  <a:pt x="6119504" y="2137355"/>
                </a:lnTo>
                <a:lnTo>
                  <a:pt x="6117346" y="2135197"/>
                </a:lnTo>
                <a:lnTo>
                  <a:pt x="6117346" y="2134118"/>
                </a:lnTo>
                <a:lnTo>
                  <a:pt x="6122741" y="2135197"/>
                </a:lnTo>
                <a:lnTo>
                  <a:pt x="6125978" y="2134118"/>
                </a:lnTo>
                <a:cubicBezTo>
                  <a:pt x="6129755" y="2136995"/>
                  <a:pt x="6136993" y="2138794"/>
                  <a:pt x="6147693" y="2139513"/>
                </a:cubicBezTo>
                <a:lnTo>
                  <a:pt x="6152009" y="2143829"/>
                </a:lnTo>
                <a:lnTo>
                  <a:pt x="6152009" y="2147066"/>
                </a:lnTo>
                <a:lnTo>
                  <a:pt x="6116267" y="2183887"/>
                </a:lnTo>
                <a:lnTo>
                  <a:pt x="6116267" y="2188203"/>
                </a:lnTo>
                <a:cubicBezTo>
                  <a:pt x="6116267" y="2189642"/>
                  <a:pt x="6119504" y="2190361"/>
                  <a:pt x="6125978" y="2190361"/>
                </a:cubicBezTo>
                <a:lnTo>
                  <a:pt x="6129215" y="2194677"/>
                </a:lnTo>
                <a:lnTo>
                  <a:pt x="6130294" y="2194677"/>
                </a:lnTo>
                <a:lnTo>
                  <a:pt x="6133531" y="2192519"/>
                </a:lnTo>
                <a:lnTo>
                  <a:pt x="6136768" y="2192519"/>
                </a:lnTo>
                <a:cubicBezTo>
                  <a:pt x="6140185" y="2192519"/>
                  <a:pt x="6144546" y="2195756"/>
                  <a:pt x="6149851" y="2202230"/>
                </a:cubicBezTo>
                <a:cubicBezTo>
                  <a:pt x="6153448" y="2202230"/>
                  <a:pt x="6155246" y="2204748"/>
                  <a:pt x="6155246" y="2209783"/>
                </a:cubicBezTo>
                <a:lnTo>
                  <a:pt x="6147693" y="2216257"/>
                </a:lnTo>
                <a:cubicBezTo>
                  <a:pt x="6147693" y="2218055"/>
                  <a:pt x="6150571" y="2219854"/>
                  <a:pt x="6156325" y="2221652"/>
                </a:cubicBezTo>
                <a:lnTo>
                  <a:pt x="6164957" y="2218415"/>
                </a:lnTo>
                <a:lnTo>
                  <a:pt x="6166036" y="2218415"/>
                </a:lnTo>
                <a:cubicBezTo>
                  <a:pt x="6167655" y="2220573"/>
                  <a:pt x="6173050" y="2221652"/>
                  <a:pt x="6182221" y="2221652"/>
                </a:cubicBezTo>
                <a:lnTo>
                  <a:pt x="6182221" y="2222731"/>
                </a:lnTo>
                <a:lnTo>
                  <a:pt x="6183300" y="2221652"/>
                </a:lnTo>
                <a:lnTo>
                  <a:pt x="6190853" y="2221652"/>
                </a:lnTo>
                <a:lnTo>
                  <a:pt x="6194090" y="2222731"/>
                </a:lnTo>
                <a:lnTo>
                  <a:pt x="6199485" y="2221652"/>
                </a:lnTo>
                <a:lnTo>
                  <a:pt x="6213647" y="2221652"/>
                </a:lnTo>
                <a:lnTo>
                  <a:pt x="6222279" y="2222731"/>
                </a:lnTo>
                <a:lnTo>
                  <a:pt x="6230911" y="2221652"/>
                </a:lnTo>
                <a:lnTo>
                  <a:pt x="6238464" y="2221652"/>
                </a:lnTo>
                <a:cubicBezTo>
                  <a:pt x="6242421" y="2221652"/>
                  <a:pt x="6248175" y="2215897"/>
                  <a:pt x="6255728" y="2204388"/>
                </a:cubicBezTo>
                <a:cubicBezTo>
                  <a:pt x="6264360" y="2195037"/>
                  <a:pt x="6269755" y="2190361"/>
                  <a:pt x="6271913" y="2190361"/>
                </a:cubicBezTo>
                <a:cubicBezTo>
                  <a:pt x="6273712" y="2195756"/>
                  <a:pt x="6281310" y="2202949"/>
                  <a:pt x="6294707" y="2211941"/>
                </a:cubicBezTo>
                <a:cubicBezTo>
                  <a:pt x="6298304" y="2216976"/>
                  <a:pt x="6302260" y="2219494"/>
                  <a:pt x="6306576" y="2219494"/>
                </a:cubicBezTo>
                <a:cubicBezTo>
                  <a:pt x="6309454" y="2219854"/>
                  <a:pt x="6310892" y="2220933"/>
                  <a:pt x="6310892" y="2222731"/>
                </a:cubicBezTo>
                <a:lnTo>
                  <a:pt x="6310892" y="2223810"/>
                </a:lnTo>
                <a:cubicBezTo>
                  <a:pt x="6310892" y="2226687"/>
                  <a:pt x="6302260" y="2228126"/>
                  <a:pt x="6284996" y="2228126"/>
                </a:cubicBezTo>
                <a:cubicBezTo>
                  <a:pt x="6279871" y="2223271"/>
                  <a:pt x="6277308" y="2216797"/>
                  <a:pt x="6277308" y="2208704"/>
                </a:cubicBezTo>
                <a:lnTo>
                  <a:pt x="6275150" y="2210862"/>
                </a:lnTo>
                <a:cubicBezTo>
                  <a:pt x="6276589" y="2210862"/>
                  <a:pt x="6277713" y="2214459"/>
                  <a:pt x="6278522" y="2221652"/>
                </a:cubicBezTo>
                <a:cubicBezTo>
                  <a:pt x="6280680" y="2222371"/>
                  <a:pt x="6281759" y="2224529"/>
                  <a:pt x="6281759" y="2228126"/>
                </a:cubicBezTo>
                <a:lnTo>
                  <a:pt x="6280680" y="2229205"/>
                </a:lnTo>
                <a:lnTo>
                  <a:pt x="6279601" y="2229205"/>
                </a:lnTo>
                <a:cubicBezTo>
                  <a:pt x="6275915" y="2228126"/>
                  <a:pt x="6273352" y="2226687"/>
                  <a:pt x="6271913" y="2224889"/>
                </a:cubicBezTo>
                <a:cubicBezTo>
                  <a:pt x="6266878" y="2226508"/>
                  <a:pt x="6264360" y="2227946"/>
                  <a:pt x="6264360" y="2229205"/>
                </a:cubicBezTo>
                <a:lnTo>
                  <a:pt x="6264360" y="2231363"/>
                </a:lnTo>
                <a:cubicBezTo>
                  <a:pt x="6267238" y="2234510"/>
                  <a:pt x="6268676" y="2237433"/>
                  <a:pt x="6268676" y="2240130"/>
                </a:cubicBezTo>
                <a:lnTo>
                  <a:pt x="6267597" y="2245525"/>
                </a:lnTo>
                <a:lnTo>
                  <a:pt x="6268676" y="2251999"/>
                </a:lnTo>
                <a:cubicBezTo>
                  <a:pt x="6266518" y="2251999"/>
                  <a:pt x="6264720" y="2266386"/>
                  <a:pt x="6263281" y="2295159"/>
                </a:cubicBezTo>
                <a:cubicBezTo>
                  <a:pt x="6263281" y="2297407"/>
                  <a:pt x="6264360" y="2298531"/>
                  <a:pt x="6266518" y="2298531"/>
                </a:cubicBezTo>
                <a:lnTo>
                  <a:pt x="6267597" y="2299610"/>
                </a:lnTo>
                <a:lnTo>
                  <a:pt x="6267597" y="2302847"/>
                </a:lnTo>
                <a:lnTo>
                  <a:pt x="6268676" y="2319032"/>
                </a:lnTo>
                <a:lnTo>
                  <a:pt x="6265439" y="2333059"/>
                </a:lnTo>
                <a:lnTo>
                  <a:pt x="6267597" y="2348165"/>
                </a:lnTo>
                <a:cubicBezTo>
                  <a:pt x="6267597" y="2364620"/>
                  <a:pt x="6265080" y="2375815"/>
                  <a:pt x="6260044" y="2381749"/>
                </a:cubicBezTo>
                <a:cubicBezTo>
                  <a:pt x="6260044" y="2387324"/>
                  <a:pt x="6254649" y="2390921"/>
                  <a:pt x="6243859" y="2392539"/>
                </a:cubicBezTo>
                <a:lnTo>
                  <a:pt x="6231990" y="2391460"/>
                </a:lnTo>
                <a:lnTo>
                  <a:pt x="6227674" y="2392539"/>
                </a:lnTo>
                <a:lnTo>
                  <a:pt x="6221200" y="2390381"/>
                </a:lnTo>
                <a:cubicBezTo>
                  <a:pt x="6217963" y="2393978"/>
                  <a:pt x="6213962" y="2395777"/>
                  <a:pt x="6209196" y="2395777"/>
                </a:cubicBezTo>
                <a:cubicBezTo>
                  <a:pt x="6207038" y="2392719"/>
                  <a:pt x="6204521" y="2384087"/>
                  <a:pt x="6201643" y="2369880"/>
                </a:cubicBezTo>
                <a:lnTo>
                  <a:pt x="6202722" y="2362192"/>
                </a:lnTo>
                <a:cubicBezTo>
                  <a:pt x="6199306" y="2361653"/>
                  <a:pt x="6195349" y="2359135"/>
                  <a:pt x="6190853" y="2354639"/>
                </a:cubicBezTo>
                <a:lnTo>
                  <a:pt x="6174668" y="2349244"/>
                </a:lnTo>
                <a:lnTo>
                  <a:pt x="6164957" y="2349244"/>
                </a:lnTo>
                <a:lnTo>
                  <a:pt x="6157404" y="2340612"/>
                </a:lnTo>
                <a:lnTo>
                  <a:pt x="6157404" y="2338454"/>
                </a:lnTo>
                <a:cubicBezTo>
                  <a:pt x="6157404" y="2336656"/>
                  <a:pt x="6158843" y="2335577"/>
                  <a:pt x="6161720" y="2335217"/>
                </a:cubicBezTo>
                <a:cubicBezTo>
                  <a:pt x="6163339" y="2336476"/>
                  <a:pt x="6172331" y="2337915"/>
                  <a:pt x="6188695" y="2339533"/>
                </a:cubicBezTo>
                <a:lnTo>
                  <a:pt x="6191932" y="2340612"/>
                </a:lnTo>
                <a:cubicBezTo>
                  <a:pt x="6192652" y="2338454"/>
                  <a:pt x="6194810" y="2337375"/>
                  <a:pt x="6198406" y="2337375"/>
                </a:cubicBezTo>
                <a:cubicBezTo>
                  <a:pt x="6203981" y="2339533"/>
                  <a:pt x="6208297" y="2342411"/>
                  <a:pt x="6211354" y="2346007"/>
                </a:cubicBezTo>
                <a:lnTo>
                  <a:pt x="6211354" y="2344928"/>
                </a:lnTo>
                <a:lnTo>
                  <a:pt x="6210275" y="2339533"/>
                </a:lnTo>
                <a:cubicBezTo>
                  <a:pt x="6218278" y="2337196"/>
                  <a:pt x="6222279" y="2334318"/>
                  <a:pt x="6222279" y="2330901"/>
                </a:cubicBezTo>
                <a:lnTo>
                  <a:pt x="6219042" y="2320111"/>
                </a:lnTo>
                <a:lnTo>
                  <a:pt x="6219042" y="2314716"/>
                </a:lnTo>
                <a:cubicBezTo>
                  <a:pt x="6219042" y="2312019"/>
                  <a:pt x="6220481" y="2308782"/>
                  <a:pt x="6223358" y="2305005"/>
                </a:cubicBezTo>
                <a:lnTo>
                  <a:pt x="6216884" y="2295159"/>
                </a:lnTo>
                <a:lnTo>
                  <a:pt x="6222279" y="2276816"/>
                </a:lnTo>
                <a:lnTo>
                  <a:pt x="6222279" y="2273579"/>
                </a:lnTo>
                <a:lnTo>
                  <a:pt x="6216884" y="2258473"/>
                </a:lnTo>
                <a:lnTo>
                  <a:pt x="6216884" y="2247683"/>
                </a:lnTo>
                <a:lnTo>
                  <a:pt x="6220121" y="2232577"/>
                </a:lnTo>
                <a:lnTo>
                  <a:pt x="6220121" y="2229205"/>
                </a:lnTo>
                <a:lnTo>
                  <a:pt x="6213647" y="2230284"/>
                </a:lnTo>
                <a:lnTo>
                  <a:pt x="6212568" y="2229205"/>
                </a:lnTo>
                <a:lnTo>
                  <a:pt x="6211354" y="2229205"/>
                </a:lnTo>
                <a:lnTo>
                  <a:pt x="6199485" y="2232577"/>
                </a:lnTo>
                <a:lnTo>
                  <a:pt x="6188695" y="2230284"/>
                </a:lnTo>
                <a:lnTo>
                  <a:pt x="6185458" y="2231363"/>
                </a:lnTo>
                <a:cubicBezTo>
                  <a:pt x="6173769" y="2231363"/>
                  <a:pt x="6165497" y="2229924"/>
                  <a:pt x="6160641" y="2227047"/>
                </a:cubicBezTo>
                <a:lnTo>
                  <a:pt x="6147693" y="2228126"/>
                </a:lnTo>
                <a:cubicBezTo>
                  <a:pt x="6145625" y="2228126"/>
                  <a:pt x="6143422" y="2225249"/>
                  <a:pt x="6141084" y="2219494"/>
                </a:cubicBezTo>
                <a:cubicBezTo>
                  <a:pt x="6137847" y="2220753"/>
                  <a:pt x="6134970" y="2223271"/>
                  <a:pt x="6132452" y="2227047"/>
                </a:cubicBezTo>
                <a:lnTo>
                  <a:pt x="6131373" y="2225968"/>
                </a:lnTo>
                <a:lnTo>
                  <a:pt x="6129215" y="2225968"/>
                </a:lnTo>
                <a:lnTo>
                  <a:pt x="6129215" y="2229205"/>
                </a:lnTo>
                <a:lnTo>
                  <a:pt x="6128136" y="2233656"/>
                </a:lnTo>
                <a:lnTo>
                  <a:pt x="6129215" y="2237972"/>
                </a:lnTo>
                <a:cubicBezTo>
                  <a:pt x="6124899" y="2240670"/>
                  <a:pt x="6122022" y="2243907"/>
                  <a:pt x="6120583" y="2247683"/>
                </a:cubicBezTo>
                <a:cubicBezTo>
                  <a:pt x="6120583" y="2249122"/>
                  <a:pt x="6123461" y="2251639"/>
                  <a:pt x="6129215" y="2255236"/>
                </a:cubicBezTo>
                <a:lnTo>
                  <a:pt x="6129215" y="2257394"/>
                </a:lnTo>
                <a:cubicBezTo>
                  <a:pt x="6123461" y="2262789"/>
                  <a:pt x="6120583" y="2267105"/>
                  <a:pt x="6120583" y="2270342"/>
                </a:cubicBezTo>
                <a:lnTo>
                  <a:pt x="6121662" y="2305005"/>
                </a:lnTo>
                <a:lnTo>
                  <a:pt x="6119504" y="2320111"/>
                </a:lnTo>
                <a:lnTo>
                  <a:pt x="6123820" y="2339533"/>
                </a:lnTo>
                <a:cubicBezTo>
                  <a:pt x="6122921" y="2346007"/>
                  <a:pt x="6120404" y="2349244"/>
                  <a:pt x="6116267" y="2349244"/>
                </a:cubicBezTo>
                <a:lnTo>
                  <a:pt x="6120583" y="2361113"/>
                </a:lnTo>
                <a:lnTo>
                  <a:pt x="6120583" y="2374196"/>
                </a:lnTo>
                <a:cubicBezTo>
                  <a:pt x="6118066" y="2386425"/>
                  <a:pt x="6115548" y="2392539"/>
                  <a:pt x="6113030" y="2392539"/>
                </a:cubicBezTo>
                <a:lnTo>
                  <a:pt x="6107635" y="2389302"/>
                </a:lnTo>
                <a:lnTo>
                  <a:pt x="6101161" y="2391460"/>
                </a:lnTo>
                <a:lnTo>
                  <a:pt x="6088213" y="2391460"/>
                </a:lnTo>
                <a:lnTo>
                  <a:pt x="6075130" y="2376354"/>
                </a:lnTo>
                <a:lnTo>
                  <a:pt x="6075130" y="2367722"/>
                </a:lnTo>
                <a:cubicBezTo>
                  <a:pt x="6077288" y="2365025"/>
                  <a:pt x="6078367" y="2362462"/>
                  <a:pt x="6078367" y="2360034"/>
                </a:cubicBezTo>
                <a:cubicBezTo>
                  <a:pt x="6074771" y="2355539"/>
                  <a:pt x="6072972" y="2349784"/>
                  <a:pt x="6072972" y="2342770"/>
                </a:cubicBezTo>
                <a:cubicBezTo>
                  <a:pt x="6077288" y="2334138"/>
                  <a:pt x="6079446" y="2325147"/>
                  <a:pt x="6079446" y="2315795"/>
                </a:cubicBezTo>
                <a:lnTo>
                  <a:pt x="6075130" y="2303926"/>
                </a:lnTo>
                <a:lnTo>
                  <a:pt x="6075130" y="2301768"/>
                </a:lnTo>
                <a:lnTo>
                  <a:pt x="6077288" y="2295159"/>
                </a:lnTo>
                <a:lnTo>
                  <a:pt x="6074051" y="2287606"/>
                </a:lnTo>
                <a:lnTo>
                  <a:pt x="6071893" y="2287606"/>
                </a:lnTo>
                <a:cubicBezTo>
                  <a:pt x="6067757" y="2293361"/>
                  <a:pt x="6060204" y="2296238"/>
                  <a:pt x="6049234" y="2296238"/>
                </a:cubicBezTo>
                <a:lnTo>
                  <a:pt x="6048155" y="2295159"/>
                </a:lnTo>
                <a:lnTo>
                  <a:pt x="6048155" y="2293001"/>
                </a:lnTo>
                <a:lnTo>
                  <a:pt x="6069735" y="2270342"/>
                </a:lnTo>
                <a:cubicBezTo>
                  <a:pt x="6070095" y="2265666"/>
                  <a:pt x="6072972" y="2259552"/>
                  <a:pt x="6078367" y="2251999"/>
                </a:cubicBezTo>
                <a:cubicBezTo>
                  <a:pt x="6080975" y="2241749"/>
                  <a:pt x="6084616" y="2233791"/>
                  <a:pt x="6089292" y="2228126"/>
                </a:cubicBezTo>
                <a:lnTo>
                  <a:pt x="6089292" y="2224889"/>
                </a:lnTo>
                <a:lnTo>
                  <a:pt x="6088213" y="2220573"/>
                </a:lnTo>
                <a:lnTo>
                  <a:pt x="6095766" y="2206546"/>
                </a:lnTo>
                <a:lnTo>
                  <a:pt x="6095766" y="2202230"/>
                </a:lnTo>
                <a:lnTo>
                  <a:pt x="6092529" y="2198993"/>
                </a:lnTo>
                <a:lnTo>
                  <a:pt x="6077288" y="2205467"/>
                </a:lnTo>
                <a:lnTo>
                  <a:pt x="6076209" y="2202230"/>
                </a:lnTo>
                <a:lnTo>
                  <a:pt x="6075130" y="2202230"/>
                </a:lnTo>
                <a:cubicBezTo>
                  <a:pt x="6075130" y="2209423"/>
                  <a:pt x="6070095" y="2214099"/>
                  <a:pt x="6060024" y="2216257"/>
                </a:cubicBezTo>
                <a:cubicBezTo>
                  <a:pt x="6054989" y="2215178"/>
                  <a:pt x="6052471" y="2213739"/>
                  <a:pt x="6052471" y="2211941"/>
                </a:cubicBezTo>
                <a:lnTo>
                  <a:pt x="6052471" y="2206546"/>
                </a:lnTo>
                <a:cubicBezTo>
                  <a:pt x="6052471" y="2199892"/>
                  <a:pt x="6057506" y="2194497"/>
                  <a:pt x="6067577" y="2190361"/>
                </a:cubicBezTo>
                <a:lnTo>
                  <a:pt x="6068656" y="2190361"/>
                </a:lnTo>
                <a:lnTo>
                  <a:pt x="6076209" y="2191440"/>
                </a:lnTo>
                <a:lnTo>
                  <a:pt x="6076209" y="2189282"/>
                </a:lnTo>
                <a:lnTo>
                  <a:pt x="6074051" y="2189282"/>
                </a:lnTo>
                <a:lnTo>
                  <a:pt x="6074051" y="2188203"/>
                </a:lnTo>
                <a:lnTo>
                  <a:pt x="6070814" y="2189282"/>
                </a:lnTo>
                <a:lnTo>
                  <a:pt x="6067577" y="2188203"/>
                </a:lnTo>
                <a:lnTo>
                  <a:pt x="6067577" y="2187124"/>
                </a:lnTo>
                <a:cubicBezTo>
                  <a:pt x="6077738" y="2175435"/>
                  <a:pt x="6084257" y="2163161"/>
                  <a:pt x="6087134" y="2150303"/>
                </a:cubicBezTo>
                <a:cubicBezTo>
                  <a:pt x="6090731" y="2145447"/>
                  <a:pt x="6092529" y="2139333"/>
                  <a:pt x="6092529" y="2131960"/>
                </a:cubicBezTo>
                <a:close/>
                <a:moveTo>
                  <a:pt x="5220182" y="2131286"/>
                </a:moveTo>
                <a:cubicBezTo>
                  <a:pt x="5223959" y="2131286"/>
                  <a:pt x="5235738" y="2135197"/>
                  <a:pt x="5255520" y="2143020"/>
                </a:cubicBezTo>
                <a:cubicBezTo>
                  <a:pt x="5267659" y="2146976"/>
                  <a:pt x="5273728" y="2150213"/>
                  <a:pt x="5273728" y="2152731"/>
                </a:cubicBezTo>
                <a:lnTo>
                  <a:pt x="5273728" y="2155968"/>
                </a:lnTo>
                <a:lnTo>
                  <a:pt x="5271570" y="2158126"/>
                </a:lnTo>
                <a:lnTo>
                  <a:pt x="5265231" y="2157047"/>
                </a:lnTo>
                <a:cubicBezTo>
                  <a:pt x="5245179" y="2167927"/>
                  <a:pt x="5231962" y="2177908"/>
                  <a:pt x="5225577" y="2186989"/>
                </a:cubicBezTo>
                <a:cubicBezTo>
                  <a:pt x="5219823" y="2190226"/>
                  <a:pt x="5216945" y="2193823"/>
                  <a:pt x="5216945" y="2197779"/>
                </a:cubicBezTo>
                <a:lnTo>
                  <a:pt x="5218024" y="2198858"/>
                </a:lnTo>
                <a:lnTo>
                  <a:pt x="5219103" y="2198858"/>
                </a:lnTo>
                <a:lnTo>
                  <a:pt x="5225577" y="2196700"/>
                </a:lnTo>
                <a:lnTo>
                  <a:pt x="5228814" y="2196700"/>
                </a:lnTo>
                <a:lnTo>
                  <a:pt x="5230838" y="2198858"/>
                </a:lnTo>
                <a:cubicBezTo>
                  <a:pt x="5229489" y="2202005"/>
                  <a:pt x="5228095" y="2203759"/>
                  <a:pt x="5226656" y="2204118"/>
                </a:cubicBezTo>
                <a:lnTo>
                  <a:pt x="5216945" y="2204118"/>
                </a:lnTo>
                <a:lnTo>
                  <a:pt x="5205211" y="2206276"/>
                </a:lnTo>
                <a:lnTo>
                  <a:pt x="5193342" y="2201960"/>
                </a:lnTo>
                <a:lnTo>
                  <a:pt x="5182687" y="2206276"/>
                </a:lnTo>
                <a:lnTo>
                  <a:pt x="5176213" y="2204118"/>
                </a:lnTo>
                <a:lnTo>
                  <a:pt x="5167716" y="2207355"/>
                </a:lnTo>
                <a:lnTo>
                  <a:pt x="5151531" y="2206276"/>
                </a:lnTo>
                <a:lnTo>
                  <a:pt x="5149373" y="2208434"/>
                </a:lnTo>
                <a:lnTo>
                  <a:pt x="5148294" y="2208434"/>
                </a:lnTo>
                <a:cubicBezTo>
                  <a:pt x="5145866" y="2208434"/>
                  <a:pt x="5143034" y="2206996"/>
                  <a:pt x="5139797" y="2204118"/>
                </a:cubicBezTo>
                <a:lnTo>
                  <a:pt x="5130086" y="2205197"/>
                </a:lnTo>
                <a:lnTo>
                  <a:pt x="5130086" y="2201016"/>
                </a:lnTo>
                <a:lnTo>
                  <a:pt x="5134402" y="2196700"/>
                </a:lnTo>
                <a:lnTo>
                  <a:pt x="5136560" y="2196700"/>
                </a:lnTo>
                <a:lnTo>
                  <a:pt x="5146271" y="2198858"/>
                </a:lnTo>
                <a:lnTo>
                  <a:pt x="5153689" y="2197779"/>
                </a:lnTo>
                <a:lnTo>
                  <a:pt x="5159084" y="2201960"/>
                </a:lnTo>
                <a:cubicBezTo>
                  <a:pt x="5161602" y="2198454"/>
                  <a:pt x="5165153" y="2196700"/>
                  <a:pt x="5169739" y="2196700"/>
                </a:cubicBezTo>
                <a:lnTo>
                  <a:pt x="5172976" y="2196700"/>
                </a:lnTo>
                <a:lnTo>
                  <a:pt x="5184845" y="2197779"/>
                </a:lnTo>
                <a:lnTo>
                  <a:pt x="5191184" y="2195621"/>
                </a:lnTo>
                <a:lnTo>
                  <a:pt x="5194421" y="2196700"/>
                </a:lnTo>
                <a:lnTo>
                  <a:pt x="5194421" y="2195621"/>
                </a:lnTo>
                <a:cubicBezTo>
                  <a:pt x="5194421" y="2190586"/>
                  <a:pt x="5196220" y="2188068"/>
                  <a:pt x="5199816" y="2188068"/>
                </a:cubicBezTo>
                <a:lnTo>
                  <a:pt x="5198737" y="2186989"/>
                </a:lnTo>
                <a:lnTo>
                  <a:pt x="5198737" y="2185910"/>
                </a:lnTo>
                <a:cubicBezTo>
                  <a:pt x="5200716" y="2175030"/>
                  <a:pt x="5205346" y="2161453"/>
                  <a:pt x="5212629" y="2145178"/>
                </a:cubicBezTo>
                <a:lnTo>
                  <a:pt x="5207369" y="2137760"/>
                </a:lnTo>
                <a:lnTo>
                  <a:pt x="5207369" y="2135601"/>
                </a:lnTo>
                <a:cubicBezTo>
                  <a:pt x="5207369" y="2133084"/>
                  <a:pt x="5211641" y="2131645"/>
                  <a:pt x="5220182" y="2131286"/>
                </a:cubicBezTo>
                <a:close/>
                <a:moveTo>
                  <a:pt x="210539" y="2131272"/>
                </a:moveTo>
                <a:cubicBezTo>
                  <a:pt x="201008" y="2132171"/>
                  <a:pt x="195253" y="2133609"/>
                  <a:pt x="193275" y="2135588"/>
                </a:cubicBezTo>
                <a:lnTo>
                  <a:pt x="188959" y="2134509"/>
                </a:lnTo>
                <a:cubicBezTo>
                  <a:pt x="185362" y="2138645"/>
                  <a:pt x="183564" y="2142961"/>
                  <a:pt x="183564" y="2147457"/>
                </a:cubicBezTo>
                <a:cubicBezTo>
                  <a:pt x="186441" y="2158966"/>
                  <a:pt x="190757" y="2164721"/>
                  <a:pt x="196512" y="2164721"/>
                </a:cubicBezTo>
                <a:lnTo>
                  <a:pt x="197591" y="2163642"/>
                </a:lnTo>
                <a:lnTo>
                  <a:pt x="205144" y="2164721"/>
                </a:lnTo>
                <a:lnTo>
                  <a:pt x="211618" y="2164721"/>
                </a:lnTo>
                <a:cubicBezTo>
                  <a:pt x="211618" y="2161843"/>
                  <a:pt x="213417" y="2160405"/>
                  <a:pt x="217013" y="2160405"/>
                </a:cubicBezTo>
                <a:lnTo>
                  <a:pt x="220250" y="2151773"/>
                </a:lnTo>
                <a:lnTo>
                  <a:pt x="220250" y="2140983"/>
                </a:lnTo>
                <a:cubicBezTo>
                  <a:pt x="219531" y="2138825"/>
                  <a:pt x="216294" y="2135588"/>
                  <a:pt x="210539" y="2131272"/>
                </a:cubicBezTo>
                <a:close/>
                <a:moveTo>
                  <a:pt x="8579345" y="2130611"/>
                </a:moveTo>
                <a:cubicBezTo>
                  <a:pt x="8588067" y="2134927"/>
                  <a:pt x="8593731" y="2137085"/>
                  <a:pt x="8596339" y="2137085"/>
                </a:cubicBezTo>
                <a:cubicBezTo>
                  <a:pt x="8598317" y="2139693"/>
                  <a:pt x="8603308" y="2141806"/>
                  <a:pt x="8611310" y="2143424"/>
                </a:cubicBezTo>
                <a:cubicBezTo>
                  <a:pt x="8611310" y="2145942"/>
                  <a:pt x="8615266" y="2148100"/>
                  <a:pt x="8623179" y="2149898"/>
                </a:cubicBezTo>
                <a:lnTo>
                  <a:pt x="8626281" y="2148819"/>
                </a:lnTo>
                <a:cubicBezTo>
                  <a:pt x="8626281" y="2150078"/>
                  <a:pt x="8628080" y="2151157"/>
                  <a:pt x="8631676" y="2152056"/>
                </a:cubicBezTo>
                <a:lnTo>
                  <a:pt x="8634913" y="2148819"/>
                </a:lnTo>
                <a:lnTo>
                  <a:pt x="8638150" y="2148819"/>
                </a:lnTo>
                <a:lnTo>
                  <a:pt x="8642332" y="2153001"/>
                </a:lnTo>
                <a:cubicBezTo>
                  <a:pt x="8635947" y="2158036"/>
                  <a:pt x="8629563" y="2160554"/>
                  <a:pt x="8623179" y="2160554"/>
                </a:cubicBezTo>
                <a:lnTo>
                  <a:pt x="8621021" y="2167028"/>
                </a:lnTo>
                <a:lnTo>
                  <a:pt x="8624258" y="2177683"/>
                </a:lnTo>
                <a:lnTo>
                  <a:pt x="8622100" y="2194812"/>
                </a:lnTo>
                <a:cubicBezTo>
                  <a:pt x="8622820" y="2201196"/>
                  <a:pt x="8626371" y="2204388"/>
                  <a:pt x="8632755" y="2204388"/>
                </a:cubicBezTo>
                <a:lnTo>
                  <a:pt x="8644490" y="2204388"/>
                </a:lnTo>
                <a:lnTo>
                  <a:pt x="8642332" y="2197914"/>
                </a:lnTo>
                <a:cubicBezTo>
                  <a:pt x="8643770" y="2187304"/>
                  <a:pt x="8645928" y="2179121"/>
                  <a:pt x="8648806" y="2173367"/>
                </a:cubicBezTo>
                <a:lnTo>
                  <a:pt x="8646648" y="2165949"/>
                </a:lnTo>
                <a:lnTo>
                  <a:pt x="8648806" y="2159475"/>
                </a:lnTo>
                <a:lnTo>
                  <a:pt x="8645568" y="2154080"/>
                </a:lnTo>
                <a:lnTo>
                  <a:pt x="8645568" y="2152056"/>
                </a:lnTo>
                <a:cubicBezTo>
                  <a:pt x="8657348" y="2139918"/>
                  <a:pt x="8664856" y="2133848"/>
                  <a:pt x="8668093" y="2133848"/>
                </a:cubicBezTo>
                <a:cubicBezTo>
                  <a:pt x="8671600" y="2136366"/>
                  <a:pt x="8678343" y="2138479"/>
                  <a:pt x="8688324" y="2140187"/>
                </a:cubicBezTo>
                <a:cubicBezTo>
                  <a:pt x="8688324" y="2143065"/>
                  <a:pt x="8691561" y="2147021"/>
                  <a:pt x="8698035" y="2152056"/>
                </a:cubicBezTo>
                <a:lnTo>
                  <a:pt x="8698979" y="2152056"/>
                </a:lnTo>
                <a:lnTo>
                  <a:pt x="8702216" y="2148819"/>
                </a:lnTo>
                <a:lnTo>
                  <a:pt x="8702216" y="2145582"/>
                </a:lnTo>
                <a:lnTo>
                  <a:pt x="8701137" y="2132769"/>
                </a:lnTo>
                <a:lnTo>
                  <a:pt x="8702216" y="2131690"/>
                </a:lnTo>
                <a:lnTo>
                  <a:pt x="8708690" y="2131690"/>
                </a:lnTo>
                <a:cubicBezTo>
                  <a:pt x="8722358" y="2131690"/>
                  <a:pt x="8734452" y="2138479"/>
                  <a:pt x="8744972" y="2152056"/>
                </a:cubicBezTo>
                <a:lnTo>
                  <a:pt x="8744972" y="2153001"/>
                </a:lnTo>
                <a:lnTo>
                  <a:pt x="8743893" y="2153001"/>
                </a:lnTo>
                <a:lnTo>
                  <a:pt x="8740791" y="2150977"/>
                </a:lnTo>
                <a:lnTo>
                  <a:pt x="8738633" y="2150977"/>
                </a:lnTo>
                <a:lnTo>
                  <a:pt x="8738633" y="2152056"/>
                </a:lnTo>
                <a:lnTo>
                  <a:pt x="8743893" y="2154080"/>
                </a:lnTo>
                <a:lnTo>
                  <a:pt x="8747130" y="2152056"/>
                </a:lnTo>
                <a:lnTo>
                  <a:pt x="8755762" y="2152056"/>
                </a:lnTo>
                <a:lnTo>
                  <a:pt x="8759943" y="2155159"/>
                </a:lnTo>
                <a:cubicBezTo>
                  <a:pt x="8766417" y="2153090"/>
                  <a:pt x="8769654" y="2150618"/>
                  <a:pt x="8769654" y="2147740"/>
                </a:cubicBezTo>
                <a:lnTo>
                  <a:pt x="8783546" y="2131690"/>
                </a:lnTo>
                <a:cubicBezTo>
                  <a:pt x="8786334" y="2132769"/>
                  <a:pt x="8787727" y="2133848"/>
                  <a:pt x="8787727" y="2134927"/>
                </a:cubicBezTo>
                <a:lnTo>
                  <a:pt x="8785704" y="2138029"/>
                </a:lnTo>
                <a:lnTo>
                  <a:pt x="8785704" y="2139108"/>
                </a:lnTo>
                <a:lnTo>
                  <a:pt x="8789885" y="2136006"/>
                </a:lnTo>
                <a:lnTo>
                  <a:pt x="8795280" y="2136006"/>
                </a:lnTo>
                <a:cubicBezTo>
                  <a:pt x="8810926" y="2145627"/>
                  <a:pt x="8818749" y="2154529"/>
                  <a:pt x="8818749" y="2162712"/>
                </a:cubicBezTo>
                <a:cubicBezTo>
                  <a:pt x="8816681" y="2170534"/>
                  <a:pt x="8814208" y="2176604"/>
                  <a:pt x="8811330" y="2180920"/>
                </a:cubicBezTo>
                <a:lnTo>
                  <a:pt x="8813488" y="2186180"/>
                </a:lnTo>
                <a:lnTo>
                  <a:pt x="8812410" y="2191575"/>
                </a:lnTo>
                <a:lnTo>
                  <a:pt x="8814568" y="2217201"/>
                </a:lnTo>
                <a:lnTo>
                  <a:pt x="8814568" y="2219359"/>
                </a:lnTo>
                <a:lnTo>
                  <a:pt x="8813488" y="2220438"/>
                </a:lnTo>
                <a:lnTo>
                  <a:pt x="8814568" y="2221517"/>
                </a:lnTo>
                <a:lnTo>
                  <a:pt x="8811330" y="2237567"/>
                </a:lnTo>
                <a:lnTo>
                  <a:pt x="8811330" y="2246065"/>
                </a:lnTo>
                <a:lnTo>
                  <a:pt x="8809172" y="2248223"/>
                </a:lnTo>
                <a:cubicBezTo>
                  <a:pt x="8806835" y="2248223"/>
                  <a:pt x="8804362" y="2247144"/>
                  <a:pt x="8801754" y="2244986"/>
                </a:cubicBezTo>
                <a:lnTo>
                  <a:pt x="8797438" y="2244986"/>
                </a:lnTo>
                <a:lnTo>
                  <a:pt x="8797438" y="2247144"/>
                </a:lnTo>
                <a:lnTo>
                  <a:pt x="8798517" y="2247144"/>
                </a:lnTo>
                <a:lnTo>
                  <a:pt x="8799596" y="2246065"/>
                </a:lnTo>
                <a:lnTo>
                  <a:pt x="8800675" y="2246065"/>
                </a:lnTo>
                <a:lnTo>
                  <a:pt x="8804856" y="2249302"/>
                </a:lnTo>
                <a:lnTo>
                  <a:pt x="8803778" y="2250381"/>
                </a:lnTo>
                <a:lnTo>
                  <a:pt x="8804856" y="2250381"/>
                </a:lnTo>
                <a:lnTo>
                  <a:pt x="8805936" y="2249302"/>
                </a:lnTo>
                <a:lnTo>
                  <a:pt x="8807014" y="2249302"/>
                </a:lnTo>
                <a:lnTo>
                  <a:pt x="8807014" y="2251460"/>
                </a:lnTo>
                <a:lnTo>
                  <a:pt x="8809172" y="2251460"/>
                </a:lnTo>
                <a:lnTo>
                  <a:pt x="8810252" y="2250381"/>
                </a:lnTo>
                <a:lnTo>
                  <a:pt x="8811330" y="2250381"/>
                </a:lnTo>
                <a:lnTo>
                  <a:pt x="8813488" y="2254697"/>
                </a:lnTo>
                <a:lnTo>
                  <a:pt x="8811330" y="2271691"/>
                </a:lnTo>
                <a:lnTo>
                  <a:pt x="8812410" y="2272770"/>
                </a:lnTo>
                <a:lnTo>
                  <a:pt x="8812410" y="2273849"/>
                </a:lnTo>
                <a:lnTo>
                  <a:pt x="8810252" y="2278165"/>
                </a:lnTo>
                <a:lnTo>
                  <a:pt x="8811330" y="2279244"/>
                </a:lnTo>
                <a:lnTo>
                  <a:pt x="8811330" y="2280323"/>
                </a:lnTo>
                <a:lnTo>
                  <a:pt x="8810252" y="2285583"/>
                </a:lnTo>
                <a:lnTo>
                  <a:pt x="8813488" y="2290978"/>
                </a:lnTo>
                <a:lnTo>
                  <a:pt x="8813488" y="2293136"/>
                </a:lnTo>
                <a:lnTo>
                  <a:pt x="8808094" y="2302712"/>
                </a:lnTo>
                <a:cubicBezTo>
                  <a:pt x="8809352" y="2302712"/>
                  <a:pt x="8810431" y="2304870"/>
                  <a:pt x="8811330" y="2309186"/>
                </a:cubicBezTo>
                <a:lnTo>
                  <a:pt x="8807014" y="2310265"/>
                </a:lnTo>
                <a:lnTo>
                  <a:pt x="8807014" y="2311344"/>
                </a:lnTo>
                <a:cubicBezTo>
                  <a:pt x="8811330" y="2311344"/>
                  <a:pt x="8813488" y="2312738"/>
                  <a:pt x="8813488" y="2315525"/>
                </a:cubicBezTo>
                <a:lnTo>
                  <a:pt x="8814568" y="2319841"/>
                </a:lnTo>
                <a:lnTo>
                  <a:pt x="8814568" y="2320920"/>
                </a:lnTo>
                <a:cubicBezTo>
                  <a:pt x="8809532" y="2334498"/>
                  <a:pt x="8804542" y="2341287"/>
                  <a:pt x="8799596" y="2341287"/>
                </a:cubicBezTo>
                <a:cubicBezTo>
                  <a:pt x="8799416" y="2343355"/>
                  <a:pt x="8794786" y="2346907"/>
                  <a:pt x="8785704" y="2351942"/>
                </a:cubicBezTo>
                <a:cubicBezTo>
                  <a:pt x="8785704" y="2355179"/>
                  <a:pt x="8783546" y="2357337"/>
                  <a:pt x="8779230" y="2358416"/>
                </a:cubicBezTo>
                <a:cubicBezTo>
                  <a:pt x="8765023" y="2356618"/>
                  <a:pt x="8757920" y="2353021"/>
                  <a:pt x="8757920" y="2347626"/>
                </a:cubicBezTo>
                <a:lnTo>
                  <a:pt x="8759943" y="2341287"/>
                </a:lnTo>
                <a:cubicBezTo>
                  <a:pt x="8759943" y="2336971"/>
                  <a:pt x="8757111" y="2333014"/>
                  <a:pt x="8751446" y="2329418"/>
                </a:cubicBezTo>
                <a:lnTo>
                  <a:pt x="8750367" y="2332655"/>
                </a:lnTo>
                <a:lnTo>
                  <a:pt x="8752525" y="2351942"/>
                </a:lnTo>
                <a:cubicBezTo>
                  <a:pt x="8752525" y="2360304"/>
                  <a:pt x="8750726" y="2366374"/>
                  <a:pt x="8747130" y="2370150"/>
                </a:cubicBezTo>
                <a:lnTo>
                  <a:pt x="8749288" y="2373387"/>
                </a:lnTo>
                <a:lnTo>
                  <a:pt x="8748209" y="2385121"/>
                </a:lnTo>
                <a:lnTo>
                  <a:pt x="8750367" y="2387279"/>
                </a:lnTo>
                <a:lnTo>
                  <a:pt x="8750367" y="2388358"/>
                </a:lnTo>
                <a:cubicBezTo>
                  <a:pt x="8747130" y="2393304"/>
                  <a:pt x="8739307" y="2395776"/>
                  <a:pt x="8726898" y="2395776"/>
                </a:cubicBezTo>
                <a:cubicBezTo>
                  <a:pt x="8711163" y="2392899"/>
                  <a:pt x="8703295" y="2388628"/>
                  <a:pt x="8703295" y="2382963"/>
                </a:cubicBezTo>
                <a:lnTo>
                  <a:pt x="8703295" y="2375410"/>
                </a:lnTo>
                <a:lnTo>
                  <a:pt x="8706532" y="2371229"/>
                </a:lnTo>
                <a:lnTo>
                  <a:pt x="8706532" y="2370150"/>
                </a:lnTo>
                <a:lnTo>
                  <a:pt x="8707611" y="2353021"/>
                </a:lnTo>
                <a:lnTo>
                  <a:pt x="8706532" y="2351942"/>
                </a:lnTo>
                <a:lnTo>
                  <a:pt x="8706532" y="2350863"/>
                </a:lnTo>
                <a:lnTo>
                  <a:pt x="8707611" y="2347626"/>
                </a:lnTo>
                <a:lnTo>
                  <a:pt x="8705453" y="2336971"/>
                </a:lnTo>
                <a:cubicBezTo>
                  <a:pt x="8701137" y="2336971"/>
                  <a:pt x="8698979" y="2342321"/>
                  <a:pt x="8698979" y="2353021"/>
                </a:cubicBezTo>
                <a:cubicBezTo>
                  <a:pt x="8694034" y="2361563"/>
                  <a:pt x="8688369" y="2365834"/>
                  <a:pt x="8681985" y="2365834"/>
                </a:cubicBezTo>
                <a:cubicBezTo>
                  <a:pt x="8668407" y="2365834"/>
                  <a:pt x="8659146" y="2363002"/>
                  <a:pt x="8654201" y="2357337"/>
                </a:cubicBezTo>
                <a:lnTo>
                  <a:pt x="8654201" y="2349784"/>
                </a:lnTo>
                <a:lnTo>
                  <a:pt x="8653122" y="2342366"/>
                </a:lnTo>
                <a:lnTo>
                  <a:pt x="8654201" y="2341287"/>
                </a:lnTo>
                <a:lnTo>
                  <a:pt x="8660540" y="2342366"/>
                </a:lnTo>
                <a:lnTo>
                  <a:pt x="8664856" y="2342366"/>
                </a:lnTo>
                <a:lnTo>
                  <a:pt x="8664856" y="2341287"/>
                </a:lnTo>
                <a:cubicBezTo>
                  <a:pt x="8660360" y="2341287"/>
                  <a:pt x="8655369" y="2339488"/>
                  <a:pt x="8649885" y="2335892"/>
                </a:cubicBezTo>
                <a:cubicBezTo>
                  <a:pt x="8643410" y="2335892"/>
                  <a:pt x="8640174" y="2333734"/>
                  <a:pt x="8640174" y="2329418"/>
                </a:cubicBezTo>
                <a:lnTo>
                  <a:pt x="8634913" y="2330497"/>
                </a:lnTo>
                <a:lnTo>
                  <a:pt x="8634913" y="2331576"/>
                </a:lnTo>
                <a:cubicBezTo>
                  <a:pt x="8638150" y="2331576"/>
                  <a:pt x="8640983" y="2333734"/>
                  <a:pt x="8643410" y="2338050"/>
                </a:cubicBezTo>
                <a:cubicBezTo>
                  <a:pt x="8633610" y="2343175"/>
                  <a:pt x="8625067" y="2349604"/>
                  <a:pt x="8617784" y="2357337"/>
                </a:cubicBezTo>
                <a:cubicBezTo>
                  <a:pt x="8614008" y="2363002"/>
                  <a:pt x="8608298" y="2365834"/>
                  <a:pt x="8600655" y="2365834"/>
                </a:cubicBezTo>
                <a:cubicBezTo>
                  <a:pt x="8600655" y="2369970"/>
                  <a:pt x="8593911" y="2374601"/>
                  <a:pt x="8580424" y="2379726"/>
                </a:cubicBezTo>
                <a:lnTo>
                  <a:pt x="8579345" y="2379726"/>
                </a:lnTo>
                <a:cubicBezTo>
                  <a:pt x="8577187" y="2379726"/>
                  <a:pt x="8572871" y="2371184"/>
                  <a:pt x="8566397" y="2354100"/>
                </a:cubicBezTo>
                <a:cubicBezTo>
                  <a:pt x="8564328" y="2354100"/>
                  <a:pt x="8563294" y="2349829"/>
                  <a:pt x="8563294" y="2341287"/>
                </a:cubicBezTo>
                <a:cubicBezTo>
                  <a:pt x="8561496" y="2341287"/>
                  <a:pt x="8560058" y="2336656"/>
                  <a:pt x="8558978" y="2327395"/>
                </a:cubicBezTo>
                <a:cubicBezTo>
                  <a:pt x="8558978" y="2323258"/>
                  <a:pt x="8563609" y="2320741"/>
                  <a:pt x="8572871" y="2319841"/>
                </a:cubicBezTo>
                <a:lnTo>
                  <a:pt x="8572871" y="2318762"/>
                </a:lnTo>
                <a:lnTo>
                  <a:pt x="8575029" y="2289899"/>
                </a:lnTo>
                <a:lnTo>
                  <a:pt x="8572871" y="2287741"/>
                </a:lnTo>
                <a:lnTo>
                  <a:pt x="8571792" y="2269668"/>
                </a:lnTo>
                <a:lnTo>
                  <a:pt x="8572871" y="2235409"/>
                </a:lnTo>
                <a:lnTo>
                  <a:pt x="8577187" y="2231093"/>
                </a:lnTo>
                <a:lnTo>
                  <a:pt x="8575029" y="2223675"/>
                </a:lnTo>
                <a:cubicBezTo>
                  <a:pt x="8575029" y="2220079"/>
                  <a:pt x="8575748" y="2218280"/>
                  <a:pt x="8577187" y="2218280"/>
                </a:cubicBezTo>
                <a:cubicBezTo>
                  <a:pt x="8575029" y="2215403"/>
                  <a:pt x="8573590" y="2210053"/>
                  <a:pt x="8572871" y="2202230"/>
                </a:cubicBezTo>
                <a:lnTo>
                  <a:pt x="8573950" y="2178762"/>
                </a:lnTo>
                <a:lnTo>
                  <a:pt x="8571792" y="2172288"/>
                </a:lnTo>
                <a:lnTo>
                  <a:pt x="8573950" y="2145582"/>
                </a:lnTo>
                <a:lnTo>
                  <a:pt x="8571792" y="2138029"/>
                </a:lnTo>
                <a:cubicBezTo>
                  <a:pt x="8573230" y="2133084"/>
                  <a:pt x="8575748" y="2130611"/>
                  <a:pt x="8579345" y="2130611"/>
                </a:cubicBezTo>
                <a:close/>
                <a:moveTo>
                  <a:pt x="2124774" y="2130611"/>
                </a:moveTo>
                <a:lnTo>
                  <a:pt x="2129091" y="2132769"/>
                </a:lnTo>
                <a:lnTo>
                  <a:pt x="2141903" y="2131690"/>
                </a:lnTo>
                <a:lnTo>
                  <a:pt x="2157954" y="2136006"/>
                </a:lnTo>
                <a:lnTo>
                  <a:pt x="2175082" y="2136006"/>
                </a:lnTo>
                <a:cubicBezTo>
                  <a:pt x="2178679" y="2137715"/>
                  <a:pt x="2180477" y="2140547"/>
                  <a:pt x="2180477" y="2144503"/>
                </a:cubicBezTo>
                <a:cubicBezTo>
                  <a:pt x="2176701" y="2145582"/>
                  <a:pt x="2172386" y="2150573"/>
                  <a:pt x="2167529" y="2159475"/>
                </a:cubicBezTo>
                <a:lnTo>
                  <a:pt x="2168609" y="2165949"/>
                </a:lnTo>
                <a:lnTo>
                  <a:pt x="2167529" y="2173367"/>
                </a:lnTo>
                <a:lnTo>
                  <a:pt x="2168609" y="2179841"/>
                </a:lnTo>
                <a:lnTo>
                  <a:pt x="2167529" y="2184022"/>
                </a:lnTo>
                <a:lnTo>
                  <a:pt x="2169687" y="2184022"/>
                </a:lnTo>
                <a:cubicBezTo>
                  <a:pt x="2174183" y="2171973"/>
                  <a:pt x="2177419" y="2165949"/>
                  <a:pt x="2179400" y="2165949"/>
                </a:cubicBezTo>
                <a:lnTo>
                  <a:pt x="2181421" y="2165949"/>
                </a:lnTo>
                <a:lnTo>
                  <a:pt x="2191133" y="2174446"/>
                </a:lnTo>
                <a:lnTo>
                  <a:pt x="2195449" y="2174446"/>
                </a:lnTo>
                <a:lnTo>
                  <a:pt x="2195449" y="2169051"/>
                </a:lnTo>
                <a:cubicBezTo>
                  <a:pt x="2192571" y="2169051"/>
                  <a:pt x="2191133" y="2168017"/>
                  <a:pt x="2191133" y="2165949"/>
                </a:cubicBezTo>
                <a:lnTo>
                  <a:pt x="2195449" y="2157317"/>
                </a:lnTo>
                <a:lnTo>
                  <a:pt x="2188976" y="2141266"/>
                </a:lnTo>
                <a:cubicBezTo>
                  <a:pt x="2188976" y="2137400"/>
                  <a:pt x="2190774" y="2134567"/>
                  <a:pt x="2194370" y="2132769"/>
                </a:cubicBezTo>
                <a:lnTo>
                  <a:pt x="2201788" y="2132769"/>
                </a:lnTo>
                <a:cubicBezTo>
                  <a:pt x="2209971" y="2135646"/>
                  <a:pt x="2225662" y="2138479"/>
                  <a:pt x="2248860" y="2141266"/>
                </a:cubicBezTo>
                <a:lnTo>
                  <a:pt x="2249939" y="2142345"/>
                </a:lnTo>
                <a:lnTo>
                  <a:pt x="2249939" y="2146661"/>
                </a:lnTo>
                <a:cubicBezTo>
                  <a:pt x="2243735" y="2152146"/>
                  <a:pt x="2238744" y="2154979"/>
                  <a:pt x="2234968" y="2155159"/>
                </a:cubicBezTo>
                <a:lnTo>
                  <a:pt x="2234968" y="2156238"/>
                </a:lnTo>
                <a:cubicBezTo>
                  <a:pt x="2238563" y="2164600"/>
                  <a:pt x="2240363" y="2173187"/>
                  <a:pt x="2240363" y="2181999"/>
                </a:cubicBezTo>
                <a:cubicBezTo>
                  <a:pt x="2242520" y="2180740"/>
                  <a:pt x="2246432" y="2172872"/>
                  <a:pt x="2252097" y="2158396"/>
                </a:cubicBezTo>
                <a:cubicBezTo>
                  <a:pt x="2253176" y="2158396"/>
                  <a:pt x="2254973" y="2154124"/>
                  <a:pt x="2257492" y="2145582"/>
                </a:cubicBezTo>
                <a:lnTo>
                  <a:pt x="2258572" y="2144503"/>
                </a:lnTo>
                <a:lnTo>
                  <a:pt x="2263967" y="2144503"/>
                </a:lnTo>
                <a:cubicBezTo>
                  <a:pt x="2264776" y="2144503"/>
                  <a:pt x="2266169" y="2148055"/>
                  <a:pt x="2268147" y="2155159"/>
                </a:cubicBezTo>
                <a:cubicBezTo>
                  <a:pt x="2273721" y="2164600"/>
                  <a:pt x="2280151" y="2173546"/>
                  <a:pt x="2287435" y="2181999"/>
                </a:cubicBezTo>
                <a:lnTo>
                  <a:pt x="2287435" y="2184022"/>
                </a:lnTo>
                <a:cubicBezTo>
                  <a:pt x="2283028" y="2189417"/>
                  <a:pt x="2276239" y="2193014"/>
                  <a:pt x="2267068" y="2194812"/>
                </a:cubicBezTo>
                <a:cubicBezTo>
                  <a:pt x="2267068" y="2196520"/>
                  <a:pt x="2262798" y="2197914"/>
                  <a:pt x="2254255" y="2198993"/>
                </a:cubicBezTo>
                <a:lnTo>
                  <a:pt x="2251017" y="2203309"/>
                </a:lnTo>
                <a:lnTo>
                  <a:pt x="2249939" y="2202230"/>
                </a:lnTo>
                <a:lnTo>
                  <a:pt x="2248860" y="2203309"/>
                </a:lnTo>
                <a:lnTo>
                  <a:pt x="2247781" y="2203309"/>
                </a:lnTo>
                <a:lnTo>
                  <a:pt x="2245758" y="2201151"/>
                </a:lnTo>
                <a:lnTo>
                  <a:pt x="2246837" y="2200072"/>
                </a:lnTo>
                <a:lnTo>
                  <a:pt x="2246837" y="2198993"/>
                </a:lnTo>
                <a:lnTo>
                  <a:pt x="2245758" y="2197914"/>
                </a:lnTo>
                <a:lnTo>
                  <a:pt x="2243600" y="2197914"/>
                </a:lnTo>
                <a:cubicBezTo>
                  <a:pt x="2239283" y="2201331"/>
                  <a:pt x="2237125" y="2205647"/>
                  <a:pt x="2237125" y="2210862"/>
                </a:cubicBezTo>
                <a:lnTo>
                  <a:pt x="2237125" y="2218280"/>
                </a:lnTo>
                <a:cubicBezTo>
                  <a:pt x="2237125" y="2223945"/>
                  <a:pt x="2240677" y="2226777"/>
                  <a:pt x="2247781" y="2226777"/>
                </a:cubicBezTo>
                <a:lnTo>
                  <a:pt x="2251017" y="2226777"/>
                </a:lnTo>
                <a:cubicBezTo>
                  <a:pt x="2256953" y="2226777"/>
                  <a:pt x="2260908" y="2222866"/>
                  <a:pt x="2262887" y="2215043"/>
                </a:cubicBezTo>
                <a:lnTo>
                  <a:pt x="2261808" y="2210862"/>
                </a:lnTo>
                <a:cubicBezTo>
                  <a:pt x="2261987" y="2208704"/>
                  <a:pt x="2264819" y="2206186"/>
                  <a:pt x="2270305" y="2203309"/>
                </a:cubicBezTo>
                <a:lnTo>
                  <a:pt x="2272462" y="2203309"/>
                </a:lnTo>
                <a:cubicBezTo>
                  <a:pt x="2277139" y="2208974"/>
                  <a:pt x="2280332" y="2211806"/>
                  <a:pt x="2282039" y="2211806"/>
                </a:cubicBezTo>
                <a:lnTo>
                  <a:pt x="2283118" y="2212885"/>
                </a:lnTo>
                <a:lnTo>
                  <a:pt x="2283118" y="2216122"/>
                </a:lnTo>
                <a:cubicBezTo>
                  <a:pt x="2281770" y="2219000"/>
                  <a:pt x="2280016" y="2220438"/>
                  <a:pt x="2277858" y="2220438"/>
                </a:cubicBezTo>
                <a:cubicBezTo>
                  <a:pt x="2280825" y="2225384"/>
                  <a:pt x="2283299" y="2227856"/>
                  <a:pt x="2285277" y="2227856"/>
                </a:cubicBezTo>
                <a:cubicBezTo>
                  <a:pt x="2288153" y="2232712"/>
                  <a:pt x="2289593" y="2236668"/>
                  <a:pt x="2289593" y="2239725"/>
                </a:cubicBezTo>
                <a:lnTo>
                  <a:pt x="2287435" y="2246065"/>
                </a:lnTo>
                <a:lnTo>
                  <a:pt x="2287435" y="2257799"/>
                </a:lnTo>
                <a:lnTo>
                  <a:pt x="2285277" y="2261036"/>
                </a:lnTo>
                <a:lnTo>
                  <a:pt x="2280016" y="2259957"/>
                </a:lnTo>
                <a:cubicBezTo>
                  <a:pt x="2277498" y="2259957"/>
                  <a:pt x="2273181" y="2262474"/>
                  <a:pt x="2267068" y="2267510"/>
                </a:cubicBezTo>
                <a:lnTo>
                  <a:pt x="2256413" y="2268589"/>
                </a:lnTo>
                <a:lnTo>
                  <a:pt x="2256413" y="2270612"/>
                </a:lnTo>
                <a:cubicBezTo>
                  <a:pt x="2256413" y="2271871"/>
                  <a:pt x="2260683" y="2274029"/>
                  <a:pt x="2269225" y="2277086"/>
                </a:cubicBezTo>
                <a:cubicBezTo>
                  <a:pt x="2272642" y="2279783"/>
                  <a:pt x="2275879" y="2284055"/>
                  <a:pt x="2278936" y="2289899"/>
                </a:cubicBezTo>
                <a:cubicBezTo>
                  <a:pt x="2275699" y="2297902"/>
                  <a:pt x="2271744" y="2303252"/>
                  <a:pt x="2267068" y="2305949"/>
                </a:cubicBezTo>
                <a:lnTo>
                  <a:pt x="2268147" y="2312423"/>
                </a:lnTo>
                <a:lnTo>
                  <a:pt x="2264910" y="2320920"/>
                </a:lnTo>
                <a:lnTo>
                  <a:pt x="2267068" y="2325236"/>
                </a:lnTo>
                <a:lnTo>
                  <a:pt x="2264910" y="2331576"/>
                </a:lnTo>
                <a:lnTo>
                  <a:pt x="2264910" y="2333734"/>
                </a:lnTo>
                <a:lnTo>
                  <a:pt x="2270305" y="2340208"/>
                </a:lnTo>
                <a:lnTo>
                  <a:pt x="2270305" y="2341287"/>
                </a:lnTo>
                <a:lnTo>
                  <a:pt x="2264910" y="2355179"/>
                </a:lnTo>
                <a:lnTo>
                  <a:pt x="2270305" y="2363676"/>
                </a:lnTo>
                <a:lnTo>
                  <a:pt x="2270305" y="2365834"/>
                </a:lnTo>
                <a:lnTo>
                  <a:pt x="2267068" y="2370150"/>
                </a:lnTo>
                <a:lnTo>
                  <a:pt x="2267068" y="2371229"/>
                </a:lnTo>
                <a:lnTo>
                  <a:pt x="2269225" y="2374331"/>
                </a:lnTo>
                <a:cubicBezTo>
                  <a:pt x="2269225" y="2387189"/>
                  <a:pt x="2263516" y="2393618"/>
                  <a:pt x="2252097" y="2393618"/>
                </a:cubicBezTo>
                <a:lnTo>
                  <a:pt x="2251017" y="2394697"/>
                </a:lnTo>
                <a:lnTo>
                  <a:pt x="2249939" y="2394697"/>
                </a:lnTo>
                <a:lnTo>
                  <a:pt x="2245758" y="2389302"/>
                </a:lnTo>
                <a:lnTo>
                  <a:pt x="2244677" y="2389302"/>
                </a:lnTo>
                <a:cubicBezTo>
                  <a:pt x="2241622" y="2392180"/>
                  <a:pt x="2238744" y="2393618"/>
                  <a:pt x="2236047" y="2393618"/>
                </a:cubicBezTo>
                <a:lnTo>
                  <a:pt x="2233888" y="2393618"/>
                </a:lnTo>
                <a:cubicBezTo>
                  <a:pt x="2219681" y="2393618"/>
                  <a:pt x="2212578" y="2390786"/>
                  <a:pt x="2212578" y="2385121"/>
                </a:cubicBezTo>
                <a:cubicBezTo>
                  <a:pt x="2211679" y="2377928"/>
                  <a:pt x="2208441" y="2374331"/>
                  <a:pt x="2202867" y="2374331"/>
                </a:cubicBezTo>
                <a:lnTo>
                  <a:pt x="2193291" y="2375410"/>
                </a:lnTo>
                <a:cubicBezTo>
                  <a:pt x="2190414" y="2374331"/>
                  <a:pt x="2188256" y="2372578"/>
                  <a:pt x="2186816" y="2370150"/>
                </a:cubicBezTo>
                <a:lnTo>
                  <a:pt x="2186816" y="2367992"/>
                </a:lnTo>
                <a:lnTo>
                  <a:pt x="2194370" y="2367992"/>
                </a:lnTo>
                <a:lnTo>
                  <a:pt x="2206104" y="2369071"/>
                </a:lnTo>
                <a:cubicBezTo>
                  <a:pt x="2210421" y="2369071"/>
                  <a:pt x="2213973" y="2365834"/>
                  <a:pt x="2216759" y="2359360"/>
                </a:cubicBezTo>
                <a:lnTo>
                  <a:pt x="2211499" y="2345468"/>
                </a:lnTo>
                <a:lnTo>
                  <a:pt x="2211499" y="2341287"/>
                </a:lnTo>
                <a:lnTo>
                  <a:pt x="2214601" y="2330497"/>
                </a:lnTo>
                <a:lnTo>
                  <a:pt x="2213658" y="2329418"/>
                </a:lnTo>
                <a:lnTo>
                  <a:pt x="2213658" y="2328474"/>
                </a:lnTo>
                <a:cubicBezTo>
                  <a:pt x="2207003" y="2332700"/>
                  <a:pt x="2202329" y="2334813"/>
                  <a:pt x="2199631" y="2334813"/>
                </a:cubicBezTo>
                <a:lnTo>
                  <a:pt x="2198551" y="2334813"/>
                </a:lnTo>
                <a:cubicBezTo>
                  <a:pt x="2187851" y="2333374"/>
                  <a:pt x="2182501" y="2331576"/>
                  <a:pt x="2182501" y="2329418"/>
                </a:cubicBezTo>
                <a:lnTo>
                  <a:pt x="2182501" y="2327395"/>
                </a:lnTo>
                <a:cubicBezTo>
                  <a:pt x="2181152" y="2327395"/>
                  <a:pt x="2180477" y="2328429"/>
                  <a:pt x="2180477" y="2330497"/>
                </a:cubicBezTo>
                <a:cubicBezTo>
                  <a:pt x="2174723" y="2331216"/>
                  <a:pt x="2171846" y="2332295"/>
                  <a:pt x="2171846" y="2333734"/>
                </a:cubicBezTo>
                <a:lnTo>
                  <a:pt x="2171846" y="2348705"/>
                </a:lnTo>
                <a:lnTo>
                  <a:pt x="2169687" y="2350863"/>
                </a:lnTo>
                <a:lnTo>
                  <a:pt x="2165372" y="2347626"/>
                </a:lnTo>
                <a:lnTo>
                  <a:pt x="2163349" y="2349784"/>
                </a:lnTo>
                <a:lnTo>
                  <a:pt x="2166451" y="2353021"/>
                </a:lnTo>
                <a:lnTo>
                  <a:pt x="2167529" y="2351942"/>
                </a:lnTo>
                <a:lnTo>
                  <a:pt x="2168609" y="2351942"/>
                </a:lnTo>
                <a:cubicBezTo>
                  <a:pt x="2170767" y="2352661"/>
                  <a:pt x="2171846" y="2354819"/>
                  <a:pt x="2171846" y="2358416"/>
                </a:cubicBezTo>
                <a:lnTo>
                  <a:pt x="2171846" y="2366913"/>
                </a:lnTo>
                <a:cubicBezTo>
                  <a:pt x="2178948" y="2367632"/>
                  <a:pt x="2182501" y="2368711"/>
                  <a:pt x="2182501" y="2370150"/>
                </a:cubicBezTo>
                <a:lnTo>
                  <a:pt x="2182501" y="2373387"/>
                </a:lnTo>
                <a:lnTo>
                  <a:pt x="2180477" y="2375410"/>
                </a:lnTo>
                <a:lnTo>
                  <a:pt x="2178320" y="2375410"/>
                </a:lnTo>
                <a:lnTo>
                  <a:pt x="2175082" y="2373387"/>
                </a:lnTo>
                <a:lnTo>
                  <a:pt x="2172925" y="2373387"/>
                </a:lnTo>
                <a:lnTo>
                  <a:pt x="2170767" y="2375410"/>
                </a:lnTo>
                <a:lnTo>
                  <a:pt x="2171846" y="2386200"/>
                </a:lnTo>
                <a:cubicBezTo>
                  <a:pt x="2165282" y="2392584"/>
                  <a:pt x="2160291" y="2395776"/>
                  <a:pt x="2156875" y="2395776"/>
                </a:cubicBezTo>
                <a:lnTo>
                  <a:pt x="2149323" y="2395776"/>
                </a:lnTo>
                <a:cubicBezTo>
                  <a:pt x="2146714" y="2393618"/>
                  <a:pt x="2144242" y="2392539"/>
                  <a:pt x="2141903" y="2392539"/>
                </a:cubicBezTo>
                <a:lnTo>
                  <a:pt x="2134350" y="2394697"/>
                </a:lnTo>
                <a:lnTo>
                  <a:pt x="2131114" y="2394697"/>
                </a:lnTo>
                <a:cubicBezTo>
                  <a:pt x="2122751" y="2394697"/>
                  <a:pt x="2117760" y="2387594"/>
                  <a:pt x="2116144" y="2373387"/>
                </a:cubicBezTo>
                <a:lnTo>
                  <a:pt x="2116144" y="2372308"/>
                </a:lnTo>
                <a:lnTo>
                  <a:pt x="2120459" y="2367992"/>
                </a:lnTo>
                <a:lnTo>
                  <a:pt x="2120459" y="2361518"/>
                </a:lnTo>
                <a:lnTo>
                  <a:pt x="2118302" y="2355179"/>
                </a:lnTo>
                <a:lnTo>
                  <a:pt x="2121539" y="2345468"/>
                </a:lnTo>
                <a:lnTo>
                  <a:pt x="2120459" y="2330497"/>
                </a:lnTo>
                <a:lnTo>
                  <a:pt x="2120459" y="2328474"/>
                </a:lnTo>
                <a:lnTo>
                  <a:pt x="2116144" y="2321999"/>
                </a:lnTo>
                <a:lnTo>
                  <a:pt x="2116144" y="2319841"/>
                </a:lnTo>
                <a:lnTo>
                  <a:pt x="2118302" y="2312423"/>
                </a:lnTo>
                <a:lnTo>
                  <a:pt x="2117221" y="2302712"/>
                </a:lnTo>
                <a:cubicBezTo>
                  <a:pt x="2118479" y="2299206"/>
                  <a:pt x="2120278" y="2297452"/>
                  <a:pt x="2122617" y="2297452"/>
                </a:cubicBezTo>
                <a:cubicBezTo>
                  <a:pt x="2120459" y="2281897"/>
                  <a:pt x="2116906" y="2270117"/>
                  <a:pt x="2111962" y="2262115"/>
                </a:cubicBezTo>
                <a:cubicBezTo>
                  <a:pt x="2110881" y="2262115"/>
                  <a:pt x="2109803" y="2260676"/>
                  <a:pt x="2108724" y="2257799"/>
                </a:cubicBezTo>
                <a:cubicBezTo>
                  <a:pt x="2107285" y="2257799"/>
                  <a:pt x="2106207" y="2253887"/>
                  <a:pt x="2105486" y="2246065"/>
                </a:cubicBezTo>
                <a:cubicBezTo>
                  <a:pt x="2099103" y="2238422"/>
                  <a:pt x="2095911" y="2233072"/>
                  <a:pt x="2095911" y="2230014"/>
                </a:cubicBezTo>
                <a:lnTo>
                  <a:pt x="2096854" y="2228935"/>
                </a:lnTo>
                <a:lnTo>
                  <a:pt x="2100091" y="2230014"/>
                </a:lnTo>
                <a:lnTo>
                  <a:pt x="2113984" y="2225833"/>
                </a:lnTo>
                <a:lnTo>
                  <a:pt x="2119379" y="2226777"/>
                </a:lnTo>
                <a:lnTo>
                  <a:pt x="2120459" y="2221517"/>
                </a:lnTo>
                <a:lnTo>
                  <a:pt x="2119379" y="2200072"/>
                </a:lnTo>
                <a:cubicBezTo>
                  <a:pt x="2123696" y="2199173"/>
                  <a:pt x="2125854" y="2198094"/>
                  <a:pt x="2125854" y="2196835"/>
                </a:cubicBezTo>
                <a:lnTo>
                  <a:pt x="2125854" y="2195891"/>
                </a:lnTo>
                <a:cubicBezTo>
                  <a:pt x="2122256" y="2195351"/>
                  <a:pt x="2120459" y="2194272"/>
                  <a:pt x="2120459" y="2192654"/>
                </a:cubicBezTo>
                <a:lnTo>
                  <a:pt x="2120459" y="2188338"/>
                </a:lnTo>
                <a:lnTo>
                  <a:pt x="2121539" y="2187259"/>
                </a:lnTo>
                <a:lnTo>
                  <a:pt x="2120459" y="2184022"/>
                </a:lnTo>
                <a:lnTo>
                  <a:pt x="2121539" y="2175525"/>
                </a:lnTo>
                <a:lnTo>
                  <a:pt x="2118302" y="2170130"/>
                </a:lnTo>
                <a:lnTo>
                  <a:pt x="2118302" y="2165949"/>
                </a:lnTo>
                <a:lnTo>
                  <a:pt x="2120459" y="2157317"/>
                </a:lnTo>
                <a:lnTo>
                  <a:pt x="2120459" y="2155159"/>
                </a:lnTo>
                <a:lnTo>
                  <a:pt x="2115063" y="2156238"/>
                </a:lnTo>
                <a:lnTo>
                  <a:pt x="2115063" y="2161633"/>
                </a:lnTo>
                <a:lnTo>
                  <a:pt x="2109803" y="2169051"/>
                </a:lnTo>
                <a:lnTo>
                  <a:pt x="2110881" y="2170130"/>
                </a:lnTo>
                <a:lnTo>
                  <a:pt x="2110881" y="2171209"/>
                </a:lnTo>
                <a:lnTo>
                  <a:pt x="2104409" y="2187259"/>
                </a:lnTo>
                <a:lnTo>
                  <a:pt x="2105486" y="2193733"/>
                </a:lnTo>
                <a:cubicBezTo>
                  <a:pt x="2099912" y="2205782"/>
                  <a:pt x="2094921" y="2211806"/>
                  <a:pt x="2090516" y="2211806"/>
                </a:cubicBezTo>
                <a:lnTo>
                  <a:pt x="2090516" y="2212885"/>
                </a:lnTo>
                <a:lnTo>
                  <a:pt x="2091593" y="2220438"/>
                </a:lnTo>
                <a:lnTo>
                  <a:pt x="2090516" y="2221517"/>
                </a:lnTo>
                <a:cubicBezTo>
                  <a:pt x="2092675" y="2221517"/>
                  <a:pt x="2093752" y="2222956"/>
                  <a:pt x="2093752" y="2225833"/>
                </a:cubicBezTo>
                <a:lnTo>
                  <a:pt x="2092675" y="2228935"/>
                </a:lnTo>
                <a:lnTo>
                  <a:pt x="2093752" y="2235409"/>
                </a:lnTo>
                <a:lnTo>
                  <a:pt x="2093752" y="2239725"/>
                </a:lnTo>
                <a:lnTo>
                  <a:pt x="2088357" y="2251460"/>
                </a:lnTo>
                <a:cubicBezTo>
                  <a:pt x="2091235" y="2251460"/>
                  <a:pt x="2092675" y="2253573"/>
                  <a:pt x="2092675" y="2257799"/>
                </a:cubicBezTo>
                <a:lnTo>
                  <a:pt x="2092675" y="2262115"/>
                </a:lnTo>
                <a:lnTo>
                  <a:pt x="2090516" y="2265352"/>
                </a:lnTo>
                <a:lnTo>
                  <a:pt x="2091593" y="2270612"/>
                </a:lnTo>
                <a:lnTo>
                  <a:pt x="2090516" y="2282481"/>
                </a:lnTo>
                <a:lnTo>
                  <a:pt x="2093752" y="2285583"/>
                </a:lnTo>
                <a:lnTo>
                  <a:pt x="2092675" y="2290978"/>
                </a:lnTo>
                <a:lnTo>
                  <a:pt x="2093752" y="2295294"/>
                </a:lnTo>
                <a:cubicBezTo>
                  <a:pt x="2093034" y="2304376"/>
                  <a:pt x="2091593" y="2310086"/>
                  <a:pt x="2089436" y="2312423"/>
                </a:cubicBezTo>
                <a:cubicBezTo>
                  <a:pt x="2089796" y="2326810"/>
                  <a:pt x="2091235" y="2335712"/>
                  <a:pt x="2093752" y="2339129"/>
                </a:cubicBezTo>
                <a:cubicBezTo>
                  <a:pt x="2093213" y="2351987"/>
                  <a:pt x="2091774" y="2358416"/>
                  <a:pt x="2089436" y="2358416"/>
                </a:cubicBezTo>
                <a:lnTo>
                  <a:pt x="2087279" y="2358416"/>
                </a:lnTo>
                <a:lnTo>
                  <a:pt x="2088357" y="2353021"/>
                </a:lnTo>
                <a:lnTo>
                  <a:pt x="2086199" y="2353021"/>
                </a:lnTo>
                <a:lnTo>
                  <a:pt x="2085122" y="2358416"/>
                </a:lnTo>
                <a:cubicBezTo>
                  <a:pt x="2087459" y="2358416"/>
                  <a:pt x="2091370" y="2363721"/>
                  <a:pt x="2096854" y="2374331"/>
                </a:cubicBezTo>
                <a:cubicBezTo>
                  <a:pt x="2092270" y="2384672"/>
                  <a:pt x="2087639" y="2390741"/>
                  <a:pt x="2082963" y="2392539"/>
                </a:cubicBezTo>
                <a:lnTo>
                  <a:pt x="2073387" y="2391460"/>
                </a:lnTo>
                <a:lnTo>
                  <a:pt x="2057335" y="2392539"/>
                </a:lnTo>
                <a:lnTo>
                  <a:pt x="2054099" y="2392539"/>
                </a:lnTo>
                <a:cubicBezTo>
                  <a:pt x="2048436" y="2392539"/>
                  <a:pt x="2044164" y="2387189"/>
                  <a:pt x="2041286" y="2376489"/>
                </a:cubicBezTo>
                <a:lnTo>
                  <a:pt x="2040207" y="2375410"/>
                </a:lnTo>
                <a:lnTo>
                  <a:pt x="2040207" y="2373387"/>
                </a:lnTo>
                <a:cubicBezTo>
                  <a:pt x="2042366" y="2370690"/>
                  <a:pt x="2044838" y="2364980"/>
                  <a:pt x="2047626" y="2356258"/>
                </a:cubicBezTo>
                <a:cubicBezTo>
                  <a:pt x="2044838" y="2352481"/>
                  <a:pt x="2043444" y="2346772"/>
                  <a:pt x="2043444" y="2339129"/>
                </a:cubicBezTo>
                <a:lnTo>
                  <a:pt x="2043444" y="2325236"/>
                </a:lnTo>
                <a:lnTo>
                  <a:pt x="2045602" y="2318762"/>
                </a:lnTo>
                <a:lnTo>
                  <a:pt x="2043444" y="2302712"/>
                </a:lnTo>
                <a:lnTo>
                  <a:pt x="2044523" y="2282481"/>
                </a:lnTo>
                <a:lnTo>
                  <a:pt x="2043444" y="2279244"/>
                </a:lnTo>
                <a:lnTo>
                  <a:pt x="2046547" y="2278165"/>
                </a:lnTo>
                <a:lnTo>
                  <a:pt x="2046547" y="2276007"/>
                </a:lnTo>
                <a:lnTo>
                  <a:pt x="2038048" y="2274928"/>
                </a:lnTo>
                <a:lnTo>
                  <a:pt x="2029418" y="2288820"/>
                </a:lnTo>
                <a:cubicBezTo>
                  <a:pt x="2023752" y="2287921"/>
                  <a:pt x="2020921" y="2286527"/>
                  <a:pt x="2020921" y="2284639"/>
                </a:cubicBezTo>
                <a:lnTo>
                  <a:pt x="2020921" y="2283560"/>
                </a:lnTo>
                <a:cubicBezTo>
                  <a:pt x="2022179" y="2268544"/>
                  <a:pt x="2026809" y="2261036"/>
                  <a:pt x="2034813" y="2261036"/>
                </a:cubicBezTo>
                <a:lnTo>
                  <a:pt x="2036971" y="2250381"/>
                </a:lnTo>
                <a:lnTo>
                  <a:pt x="2035892" y="2249302"/>
                </a:lnTo>
                <a:lnTo>
                  <a:pt x="2035892" y="2248223"/>
                </a:lnTo>
                <a:cubicBezTo>
                  <a:pt x="2036071" y="2243457"/>
                  <a:pt x="2039624" y="2238107"/>
                  <a:pt x="2046547" y="2232172"/>
                </a:cubicBezTo>
                <a:lnTo>
                  <a:pt x="2045602" y="2231093"/>
                </a:lnTo>
                <a:cubicBezTo>
                  <a:pt x="2046231" y="2218235"/>
                  <a:pt x="2051582" y="2200791"/>
                  <a:pt x="2061653" y="2178762"/>
                </a:cubicBezTo>
                <a:cubicBezTo>
                  <a:pt x="2059855" y="2178762"/>
                  <a:pt x="2058775" y="2177323"/>
                  <a:pt x="2058416" y="2174446"/>
                </a:cubicBezTo>
                <a:lnTo>
                  <a:pt x="2061653" y="2163791"/>
                </a:lnTo>
                <a:lnTo>
                  <a:pt x="2060574" y="2148819"/>
                </a:lnTo>
                <a:lnTo>
                  <a:pt x="2064755" y="2145582"/>
                </a:lnTo>
                <a:lnTo>
                  <a:pt x="2062731" y="2138029"/>
                </a:lnTo>
                <a:lnTo>
                  <a:pt x="2084041" y="2136006"/>
                </a:lnTo>
                <a:cubicBezTo>
                  <a:pt x="2101935" y="2138254"/>
                  <a:pt x="2110881" y="2141446"/>
                  <a:pt x="2110881" y="2145582"/>
                </a:cubicBezTo>
                <a:lnTo>
                  <a:pt x="2111962" y="2145582"/>
                </a:lnTo>
                <a:cubicBezTo>
                  <a:pt x="2117626" y="2145582"/>
                  <a:pt x="2120459" y="2143065"/>
                  <a:pt x="2120459" y="2138029"/>
                </a:cubicBezTo>
                <a:cubicBezTo>
                  <a:pt x="2120459" y="2134163"/>
                  <a:pt x="2121896" y="2131690"/>
                  <a:pt x="2124774" y="2130611"/>
                </a:cubicBezTo>
                <a:close/>
                <a:moveTo>
                  <a:pt x="1192003" y="2130611"/>
                </a:moveTo>
                <a:cubicBezTo>
                  <a:pt x="1197039" y="2131330"/>
                  <a:pt x="1199555" y="2132409"/>
                  <a:pt x="1199555" y="2133848"/>
                </a:cubicBezTo>
                <a:lnTo>
                  <a:pt x="1204951" y="2132769"/>
                </a:lnTo>
                <a:lnTo>
                  <a:pt x="1211425" y="2132769"/>
                </a:lnTo>
                <a:cubicBezTo>
                  <a:pt x="1225362" y="2132949"/>
                  <a:pt x="1237141" y="2134747"/>
                  <a:pt x="1246762" y="2138164"/>
                </a:cubicBezTo>
                <a:lnTo>
                  <a:pt x="1253237" y="2137085"/>
                </a:lnTo>
                <a:lnTo>
                  <a:pt x="1257553" y="2140322"/>
                </a:lnTo>
                <a:lnTo>
                  <a:pt x="1256474" y="2141401"/>
                </a:lnTo>
                <a:lnTo>
                  <a:pt x="1257553" y="2142480"/>
                </a:lnTo>
                <a:lnTo>
                  <a:pt x="1257553" y="2143559"/>
                </a:lnTo>
                <a:cubicBezTo>
                  <a:pt x="1249640" y="2153180"/>
                  <a:pt x="1245683" y="2159609"/>
                  <a:pt x="1245683" y="2162846"/>
                </a:cubicBezTo>
                <a:lnTo>
                  <a:pt x="1246762" y="2169320"/>
                </a:lnTo>
                <a:lnTo>
                  <a:pt x="1245683" y="2170399"/>
                </a:lnTo>
                <a:lnTo>
                  <a:pt x="1246762" y="2171344"/>
                </a:lnTo>
                <a:lnTo>
                  <a:pt x="1247841" y="2171344"/>
                </a:lnTo>
                <a:lnTo>
                  <a:pt x="1246762" y="2172423"/>
                </a:lnTo>
                <a:lnTo>
                  <a:pt x="1246762" y="2182134"/>
                </a:lnTo>
                <a:lnTo>
                  <a:pt x="1247841" y="2187529"/>
                </a:lnTo>
                <a:lnTo>
                  <a:pt x="1258632" y="2184292"/>
                </a:lnTo>
                <a:lnTo>
                  <a:pt x="1262948" y="2192924"/>
                </a:lnTo>
                <a:lnTo>
                  <a:pt x="1268208" y="2191845"/>
                </a:lnTo>
                <a:cubicBezTo>
                  <a:pt x="1270366" y="2191845"/>
                  <a:pt x="1271444" y="2194677"/>
                  <a:pt x="1271444" y="2200342"/>
                </a:cubicBezTo>
                <a:lnTo>
                  <a:pt x="1272524" y="2201421"/>
                </a:lnTo>
                <a:cubicBezTo>
                  <a:pt x="1272524" y="2203219"/>
                  <a:pt x="1275040" y="2204658"/>
                  <a:pt x="1280077" y="2205737"/>
                </a:cubicBezTo>
                <a:lnTo>
                  <a:pt x="1280077" y="2208974"/>
                </a:lnTo>
                <a:lnTo>
                  <a:pt x="1277918" y="2211132"/>
                </a:lnTo>
                <a:lnTo>
                  <a:pt x="1249999" y="2205737"/>
                </a:lnTo>
                <a:cubicBezTo>
                  <a:pt x="1247661" y="2205917"/>
                  <a:pt x="1244784" y="2211312"/>
                  <a:pt x="1241367" y="2221922"/>
                </a:cubicBezTo>
                <a:cubicBezTo>
                  <a:pt x="1246401" y="2232083"/>
                  <a:pt x="1248920" y="2238871"/>
                  <a:pt x="1248920" y="2242288"/>
                </a:cubicBezTo>
                <a:lnTo>
                  <a:pt x="1246762" y="2244446"/>
                </a:lnTo>
                <a:lnTo>
                  <a:pt x="1246762" y="2246604"/>
                </a:lnTo>
                <a:lnTo>
                  <a:pt x="1249999" y="2250785"/>
                </a:lnTo>
                <a:cubicBezTo>
                  <a:pt x="1246401" y="2259597"/>
                  <a:pt x="1244604" y="2266431"/>
                  <a:pt x="1244604" y="2271286"/>
                </a:cubicBezTo>
                <a:lnTo>
                  <a:pt x="1245683" y="2277625"/>
                </a:lnTo>
                <a:lnTo>
                  <a:pt x="1241367" y="2281941"/>
                </a:lnTo>
                <a:cubicBezTo>
                  <a:pt x="1242985" y="2282121"/>
                  <a:pt x="1245145" y="2285358"/>
                  <a:pt x="1247841" y="2291653"/>
                </a:cubicBezTo>
                <a:lnTo>
                  <a:pt x="1246762" y="2294890"/>
                </a:lnTo>
                <a:lnTo>
                  <a:pt x="1247841" y="2306624"/>
                </a:lnTo>
                <a:lnTo>
                  <a:pt x="1244604" y="2317414"/>
                </a:lnTo>
                <a:lnTo>
                  <a:pt x="1244604" y="2326046"/>
                </a:lnTo>
                <a:lnTo>
                  <a:pt x="1247841" y="2337780"/>
                </a:lnTo>
                <a:lnTo>
                  <a:pt x="1245683" y="2343175"/>
                </a:lnTo>
                <a:lnTo>
                  <a:pt x="1247841" y="2349649"/>
                </a:lnTo>
                <a:lnTo>
                  <a:pt x="1247841" y="2357067"/>
                </a:lnTo>
                <a:cubicBezTo>
                  <a:pt x="1244963" y="2363541"/>
                  <a:pt x="1243526" y="2369656"/>
                  <a:pt x="1243526" y="2375410"/>
                </a:cubicBezTo>
                <a:cubicBezTo>
                  <a:pt x="1238940" y="2384672"/>
                  <a:pt x="1232510" y="2389302"/>
                  <a:pt x="1224238" y="2389302"/>
                </a:cubicBezTo>
                <a:cubicBezTo>
                  <a:pt x="1218484" y="2393079"/>
                  <a:pt x="1210616" y="2395237"/>
                  <a:pt x="1200634" y="2395776"/>
                </a:cubicBezTo>
                <a:lnTo>
                  <a:pt x="1198476" y="2395776"/>
                </a:lnTo>
                <a:cubicBezTo>
                  <a:pt x="1191283" y="2394877"/>
                  <a:pt x="1187687" y="2393438"/>
                  <a:pt x="1187687" y="2391460"/>
                </a:cubicBezTo>
                <a:lnTo>
                  <a:pt x="1187687" y="2390381"/>
                </a:lnTo>
                <a:lnTo>
                  <a:pt x="1189845" y="2387144"/>
                </a:lnTo>
                <a:lnTo>
                  <a:pt x="1189845" y="2384986"/>
                </a:lnTo>
                <a:lnTo>
                  <a:pt x="1183506" y="2384986"/>
                </a:lnTo>
                <a:cubicBezTo>
                  <a:pt x="1182427" y="2384986"/>
                  <a:pt x="1180629" y="2380715"/>
                  <a:pt x="1178110" y="2372173"/>
                </a:cubicBezTo>
                <a:cubicBezTo>
                  <a:pt x="1168579" y="2361563"/>
                  <a:pt x="1159273" y="2354774"/>
                  <a:pt x="1150191" y="2351807"/>
                </a:cubicBezTo>
                <a:lnTo>
                  <a:pt x="1146954" y="2347491"/>
                </a:lnTo>
                <a:lnTo>
                  <a:pt x="1146954" y="2346412"/>
                </a:lnTo>
                <a:lnTo>
                  <a:pt x="1148033" y="2346412"/>
                </a:lnTo>
                <a:lnTo>
                  <a:pt x="1161925" y="2347491"/>
                </a:lnTo>
                <a:lnTo>
                  <a:pt x="1169478" y="2344254"/>
                </a:lnTo>
                <a:cubicBezTo>
                  <a:pt x="1169478" y="2346412"/>
                  <a:pt x="1170918" y="2347491"/>
                  <a:pt x="1173794" y="2347491"/>
                </a:cubicBezTo>
                <a:lnTo>
                  <a:pt x="1179189" y="2344254"/>
                </a:lnTo>
                <a:lnTo>
                  <a:pt x="1188765" y="2344254"/>
                </a:lnTo>
                <a:cubicBezTo>
                  <a:pt x="1194521" y="2344254"/>
                  <a:pt x="1197398" y="2337825"/>
                  <a:pt x="1197398" y="2324967"/>
                </a:cubicBezTo>
                <a:cubicBezTo>
                  <a:pt x="1197398" y="2321370"/>
                  <a:pt x="1198118" y="2319572"/>
                  <a:pt x="1199555" y="2319572"/>
                </a:cubicBezTo>
                <a:lnTo>
                  <a:pt x="1195240" y="2297048"/>
                </a:lnTo>
                <a:lnTo>
                  <a:pt x="1199555" y="2276546"/>
                </a:lnTo>
                <a:lnTo>
                  <a:pt x="1197398" y="2268049"/>
                </a:lnTo>
                <a:lnTo>
                  <a:pt x="1199555" y="2257259"/>
                </a:lnTo>
                <a:lnTo>
                  <a:pt x="1197398" y="2235814"/>
                </a:lnTo>
                <a:lnTo>
                  <a:pt x="1198476" y="2231498"/>
                </a:lnTo>
                <a:lnTo>
                  <a:pt x="1197398" y="2223945"/>
                </a:lnTo>
                <a:lnTo>
                  <a:pt x="1199555" y="2216527"/>
                </a:lnTo>
                <a:lnTo>
                  <a:pt x="1199555" y="2210053"/>
                </a:lnTo>
                <a:lnTo>
                  <a:pt x="1197398" y="2206816"/>
                </a:lnTo>
                <a:lnTo>
                  <a:pt x="1184585" y="2207895"/>
                </a:lnTo>
                <a:lnTo>
                  <a:pt x="1142638" y="2207895"/>
                </a:lnTo>
                <a:lnTo>
                  <a:pt x="1139401" y="2204658"/>
                </a:lnTo>
                <a:lnTo>
                  <a:pt x="1139401" y="2202500"/>
                </a:lnTo>
                <a:lnTo>
                  <a:pt x="1141559" y="2200342"/>
                </a:lnTo>
                <a:lnTo>
                  <a:pt x="1142638" y="2200342"/>
                </a:lnTo>
                <a:lnTo>
                  <a:pt x="1180269" y="2201421"/>
                </a:lnTo>
                <a:lnTo>
                  <a:pt x="1180269" y="2202500"/>
                </a:lnTo>
                <a:lnTo>
                  <a:pt x="1189845" y="2198184"/>
                </a:lnTo>
                <a:lnTo>
                  <a:pt x="1195240" y="2200342"/>
                </a:lnTo>
                <a:lnTo>
                  <a:pt x="1197398" y="2194003"/>
                </a:lnTo>
                <a:lnTo>
                  <a:pt x="1197398" y="2172423"/>
                </a:lnTo>
                <a:lnTo>
                  <a:pt x="1199555" y="2169320"/>
                </a:lnTo>
                <a:lnTo>
                  <a:pt x="1199555" y="2168241"/>
                </a:lnTo>
                <a:cubicBezTo>
                  <a:pt x="1197039" y="2152955"/>
                  <a:pt x="1194160" y="2142930"/>
                  <a:pt x="1190923" y="2138164"/>
                </a:cubicBezTo>
                <a:lnTo>
                  <a:pt x="1190923" y="2132769"/>
                </a:lnTo>
                <a:lnTo>
                  <a:pt x="1192003" y="2131690"/>
                </a:lnTo>
                <a:close/>
                <a:moveTo>
                  <a:pt x="6684888" y="2130476"/>
                </a:moveTo>
                <a:cubicBezTo>
                  <a:pt x="6702962" y="2133354"/>
                  <a:pt x="6712807" y="2136276"/>
                  <a:pt x="6714426" y="2139243"/>
                </a:cubicBezTo>
                <a:lnTo>
                  <a:pt x="6714426" y="2144638"/>
                </a:lnTo>
                <a:cubicBezTo>
                  <a:pt x="6710200" y="2152731"/>
                  <a:pt x="6706558" y="2156777"/>
                  <a:pt x="6703501" y="2156777"/>
                </a:cubicBezTo>
                <a:lnTo>
                  <a:pt x="6703501" y="2157856"/>
                </a:lnTo>
                <a:lnTo>
                  <a:pt x="6705659" y="2169860"/>
                </a:lnTo>
                <a:cubicBezTo>
                  <a:pt x="6705659" y="2172018"/>
                  <a:pt x="6700938" y="2173457"/>
                  <a:pt x="6691497" y="2174176"/>
                </a:cubicBezTo>
                <a:cubicBezTo>
                  <a:pt x="6691497" y="2175704"/>
                  <a:pt x="6690373" y="2176469"/>
                  <a:pt x="6688125" y="2176469"/>
                </a:cubicBezTo>
                <a:cubicBezTo>
                  <a:pt x="6688125" y="2177728"/>
                  <a:pt x="6690328" y="2179166"/>
                  <a:pt x="6694734" y="2180785"/>
                </a:cubicBezTo>
                <a:lnTo>
                  <a:pt x="6694734" y="2181864"/>
                </a:lnTo>
                <a:lnTo>
                  <a:pt x="6701343" y="2179706"/>
                </a:lnTo>
                <a:lnTo>
                  <a:pt x="6704580" y="2180785"/>
                </a:lnTo>
                <a:lnTo>
                  <a:pt x="6713347" y="2179706"/>
                </a:lnTo>
                <a:lnTo>
                  <a:pt x="6718742" y="2185236"/>
                </a:lnTo>
                <a:lnTo>
                  <a:pt x="6719956" y="2184022"/>
                </a:lnTo>
                <a:lnTo>
                  <a:pt x="6722114" y="2184022"/>
                </a:lnTo>
                <a:lnTo>
                  <a:pt x="6725351" y="2187394"/>
                </a:lnTo>
                <a:lnTo>
                  <a:pt x="6725351" y="2189552"/>
                </a:lnTo>
                <a:lnTo>
                  <a:pt x="6723193" y="2192789"/>
                </a:lnTo>
                <a:lnTo>
                  <a:pt x="6723193" y="2195082"/>
                </a:lnTo>
                <a:lnTo>
                  <a:pt x="6738434" y="2195082"/>
                </a:lnTo>
                <a:cubicBezTo>
                  <a:pt x="6747605" y="2185550"/>
                  <a:pt x="6753810" y="2180785"/>
                  <a:pt x="6757047" y="2180785"/>
                </a:cubicBezTo>
                <a:cubicBezTo>
                  <a:pt x="6758486" y="2180785"/>
                  <a:pt x="6759205" y="2181864"/>
                  <a:pt x="6759205" y="2184022"/>
                </a:cubicBezTo>
                <a:lnTo>
                  <a:pt x="6760419" y="2182943"/>
                </a:lnTo>
                <a:lnTo>
                  <a:pt x="6761498" y="2182943"/>
                </a:lnTo>
                <a:cubicBezTo>
                  <a:pt x="6763116" y="2184471"/>
                  <a:pt x="6767118" y="2185236"/>
                  <a:pt x="6773501" y="2185236"/>
                </a:cubicBezTo>
                <a:cubicBezTo>
                  <a:pt x="6784471" y="2194138"/>
                  <a:pt x="6789956" y="2199577"/>
                  <a:pt x="6789956" y="2201556"/>
                </a:cubicBezTo>
                <a:lnTo>
                  <a:pt x="6791035" y="2204793"/>
                </a:lnTo>
                <a:lnTo>
                  <a:pt x="6798588" y="2203714"/>
                </a:lnTo>
                <a:cubicBezTo>
                  <a:pt x="6801556" y="2206681"/>
                  <a:pt x="6803759" y="2210727"/>
                  <a:pt x="6805197" y="2215852"/>
                </a:cubicBezTo>
                <a:lnTo>
                  <a:pt x="6813964" y="2223406"/>
                </a:lnTo>
                <a:lnTo>
                  <a:pt x="6813964" y="2225698"/>
                </a:lnTo>
                <a:cubicBezTo>
                  <a:pt x="6813245" y="2227856"/>
                  <a:pt x="6811042" y="2228935"/>
                  <a:pt x="6807355" y="2228935"/>
                </a:cubicBezTo>
                <a:lnTo>
                  <a:pt x="6798588" y="2226777"/>
                </a:lnTo>
                <a:lnTo>
                  <a:pt x="6797509" y="2226777"/>
                </a:lnTo>
                <a:lnTo>
                  <a:pt x="6788742" y="2228935"/>
                </a:lnTo>
                <a:lnTo>
                  <a:pt x="6783347" y="2228935"/>
                </a:lnTo>
                <a:lnTo>
                  <a:pt x="6785505" y="2242018"/>
                </a:lnTo>
                <a:lnTo>
                  <a:pt x="6785505" y="2244176"/>
                </a:lnTo>
                <a:cubicBezTo>
                  <a:pt x="6785505" y="2253887"/>
                  <a:pt x="6782583" y="2259372"/>
                  <a:pt x="6776738" y="2260631"/>
                </a:cubicBezTo>
                <a:lnTo>
                  <a:pt x="6772422" y="2260631"/>
                </a:lnTo>
                <a:cubicBezTo>
                  <a:pt x="6772422" y="2261710"/>
                  <a:pt x="6778627" y="2266071"/>
                  <a:pt x="6791035" y="2273714"/>
                </a:cubicBezTo>
                <a:lnTo>
                  <a:pt x="6794272" y="2281402"/>
                </a:lnTo>
                <a:lnTo>
                  <a:pt x="6785505" y="2295699"/>
                </a:lnTo>
                <a:lnTo>
                  <a:pt x="6786584" y="2298936"/>
                </a:lnTo>
                <a:cubicBezTo>
                  <a:pt x="6785865" y="2301813"/>
                  <a:pt x="6784426" y="2303252"/>
                  <a:pt x="6782268" y="2303252"/>
                </a:cubicBezTo>
                <a:lnTo>
                  <a:pt x="6782268" y="2304466"/>
                </a:lnTo>
                <a:lnTo>
                  <a:pt x="6786584" y="2318628"/>
                </a:lnTo>
                <a:lnTo>
                  <a:pt x="6786584" y="2319707"/>
                </a:lnTo>
                <a:lnTo>
                  <a:pt x="6785505" y="2342635"/>
                </a:lnTo>
                <a:lnTo>
                  <a:pt x="6786584" y="2366778"/>
                </a:lnTo>
                <a:cubicBezTo>
                  <a:pt x="6786584" y="2387909"/>
                  <a:pt x="6778942" y="2398474"/>
                  <a:pt x="6763656" y="2398474"/>
                </a:cubicBezTo>
                <a:cubicBezTo>
                  <a:pt x="6754394" y="2398474"/>
                  <a:pt x="6744908" y="2395552"/>
                  <a:pt x="6735197" y="2389707"/>
                </a:cubicBezTo>
                <a:lnTo>
                  <a:pt x="6735197" y="2378782"/>
                </a:lnTo>
                <a:cubicBezTo>
                  <a:pt x="6730431" y="2365654"/>
                  <a:pt x="6724587" y="2359090"/>
                  <a:pt x="6717663" y="2359090"/>
                </a:cubicBezTo>
                <a:lnTo>
                  <a:pt x="6715505" y="2362327"/>
                </a:lnTo>
                <a:lnTo>
                  <a:pt x="6718742" y="2383098"/>
                </a:lnTo>
                <a:lnTo>
                  <a:pt x="6718742" y="2385391"/>
                </a:lnTo>
                <a:cubicBezTo>
                  <a:pt x="6717663" y="2387729"/>
                  <a:pt x="6714381" y="2390246"/>
                  <a:pt x="6708896" y="2392944"/>
                </a:cubicBezTo>
                <a:lnTo>
                  <a:pt x="6703501" y="2390786"/>
                </a:lnTo>
                <a:cubicBezTo>
                  <a:pt x="6700894" y="2390786"/>
                  <a:pt x="6696892" y="2392989"/>
                  <a:pt x="6691497" y="2397395"/>
                </a:cubicBezTo>
                <a:lnTo>
                  <a:pt x="6689204" y="2397395"/>
                </a:lnTo>
                <a:cubicBezTo>
                  <a:pt x="6682640" y="2396496"/>
                  <a:pt x="6679358" y="2393214"/>
                  <a:pt x="6679358" y="2387549"/>
                </a:cubicBezTo>
                <a:lnTo>
                  <a:pt x="6678279" y="2387549"/>
                </a:lnTo>
                <a:cubicBezTo>
                  <a:pt x="6678279" y="2390426"/>
                  <a:pt x="6677560" y="2391865"/>
                  <a:pt x="6676121" y="2391865"/>
                </a:cubicBezTo>
                <a:cubicBezTo>
                  <a:pt x="6673244" y="2390606"/>
                  <a:pt x="6671805" y="2388088"/>
                  <a:pt x="6671805" y="2384312"/>
                </a:cubicBezTo>
                <a:lnTo>
                  <a:pt x="6671805" y="2375545"/>
                </a:lnTo>
                <a:lnTo>
                  <a:pt x="6673963" y="2366778"/>
                </a:lnTo>
                <a:lnTo>
                  <a:pt x="6673963" y="2363406"/>
                </a:lnTo>
                <a:lnTo>
                  <a:pt x="6671805" y="2361248"/>
                </a:lnTo>
                <a:lnTo>
                  <a:pt x="6672884" y="2360169"/>
                </a:lnTo>
                <a:lnTo>
                  <a:pt x="6672884" y="2356932"/>
                </a:lnTo>
                <a:lnTo>
                  <a:pt x="6671805" y="2349244"/>
                </a:lnTo>
                <a:lnTo>
                  <a:pt x="6673963" y="2349244"/>
                </a:lnTo>
                <a:lnTo>
                  <a:pt x="6673963" y="2344928"/>
                </a:lnTo>
                <a:lnTo>
                  <a:pt x="6671805" y="2338319"/>
                </a:lnTo>
                <a:lnTo>
                  <a:pt x="6673963" y="2329553"/>
                </a:lnTo>
                <a:lnTo>
                  <a:pt x="6670726" y="2325236"/>
                </a:lnTo>
                <a:lnTo>
                  <a:pt x="6671805" y="2321865"/>
                </a:lnTo>
                <a:lnTo>
                  <a:pt x="6670726" y="2314312"/>
                </a:lnTo>
                <a:lnTo>
                  <a:pt x="6671805" y="2303252"/>
                </a:lnTo>
                <a:lnTo>
                  <a:pt x="6670726" y="2303252"/>
                </a:lnTo>
                <a:lnTo>
                  <a:pt x="6660880" y="2304466"/>
                </a:lnTo>
                <a:cubicBezTo>
                  <a:pt x="6657014" y="2304466"/>
                  <a:pt x="6654092" y="2302622"/>
                  <a:pt x="6652114" y="2298936"/>
                </a:cubicBezTo>
                <a:cubicBezTo>
                  <a:pt x="6652114" y="2295879"/>
                  <a:pt x="6658318" y="2293676"/>
                  <a:pt x="6670726" y="2292327"/>
                </a:cubicBezTo>
                <a:lnTo>
                  <a:pt x="6671805" y="2291248"/>
                </a:lnTo>
                <a:lnTo>
                  <a:pt x="6671805" y="2290169"/>
                </a:lnTo>
                <a:cubicBezTo>
                  <a:pt x="6671805" y="2281447"/>
                  <a:pt x="6669962" y="2277086"/>
                  <a:pt x="6666275" y="2277086"/>
                </a:cubicBezTo>
                <a:lnTo>
                  <a:pt x="6651035" y="2276007"/>
                </a:lnTo>
                <a:lnTo>
                  <a:pt x="6648742" y="2279244"/>
                </a:lnTo>
                <a:lnTo>
                  <a:pt x="6648742" y="2294620"/>
                </a:lnTo>
                <a:lnTo>
                  <a:pt x="6646584" y="2303252"/>
                </a:lnTo>
                <a:cubicBezTo>
                  <a:pt x="6650270" y="2303791"/>
                  <a:pt x="6652114" y="2306714"/>
                  <a:pt x="6652114" y="2312019"/>
                </a:cubicBezTo>
                <a:lnTo>
                  <a:pt x="6652114" y="2313098"/>
                </a:lnTo>
                <a:lnTo>
                  <a:pt x="6649821" y="2321865"/>
                </a:lnTo>
                <a:lnTo>
                  <a:pt x="6653193" y="2321865"/>
                </a:lnTo>
                <a:lnTo>
                  <a:pt x="6658588" y="2322944"/>
                </a:lnTo>
                <a:lnTo>
                  <a:pt x="6660880" y="2320786"/>
                </a:lnTo>
                <a:lnTo>
                  <a:pt x="6665196" y="2320786"/>
                </a:lnTo>
                <a:lnTo>
                  <a:pt x="6667354" y="2322944"/>
                </a:lnTo>
                <a:lnTo>
                  <a:pt x="6667354" y="2324157"/>
                </a:lnTo>
                <a:cubicBezTo>
                  <a:pt x="6667354" y="2325596"/>
                  <a:pt x="6664432" y="2326316"/>
                  <a:pt x="6658588" y="2326316"/>
                </a:cubicBezTo>
                <a:cubicBezTo>
                  <a:pt x="6658588" y="2328474"/>
                  <a:pt x="6655665" y="2329553"/>
                  <a:pt x="6649821" y="2329553"/>
                </a:cubicBezTo>
                <a:lnTo>
                  <a:pt x="6647663" y="2332790"/>
                </a:lnTo>
                <a:cubicBezTo>
                  <a:pt x="6647663" y="2346097"/>
                  <a:pt x="6649146" y="2354145"/>
                  <a:pt x="6652114" y="2356932"/>
                </a:cubicBezTo>
                <a:lnTo>
                  <a:pt x="6652114" y="2360169"/>
                </a:lnTo>
                <a:lnTo>
                  <a:pt x="6649821" y="2367857"/>
                </a:lnTo>
                <a:lnTo>
                  <a:pt x="6652114" y="2372173"/>
                </a:lnTo>
                <a:lnTo>
                  <a:pt x="6649821" y="2378782"/>
                </a:lnTo>
                <a:lnTo>
                  <a:pt x="6649821" y="2379861"/>
                </a:lnTo>
                <a:lnTo>
                  <a:pt x="6652114" y="2383098"/>
                </a:lnTo>
                <a:lnTo>
                  <a:pt x="6652114" y="2386470"/>
                </a:lnTo>
                <a:lnTo>
                  <a:pt x="6649821" y="2388628"/>
                </a:lnTo>
                <a:lnTo>
                  <a:pt x="6648742" y="2388628"/>
                </a:lnTo>
                <a:lnTo>
                  <a:pt x="6641189" y="2387549"/>
                </a:lnTo>
                <a:cubicBezTo>
                  <a:pt x="6639300" y="2393394"/>
                  <a:pt x="6636019" y="2396316"/>
                  <a:pt x="6631343" y="2396316"/>
                </a:cubicBezTo>
                <a:lnTo>
                  <a:pt x="6630129" y="2396316"/>
                </a:lnTo>
                <a:lnTo>
                  <a:pt x="6618125" y="2392944"/>
                </a:lnTo>
                <a:lnTo>
                  <a:pt x="6609358" y="2394158"/>
                </a:lnTo>
                <a:cubicBezTo>
                  <a:pt x="6605042" y="2389392"/>
                  <a:pt x="6602884" y="2382828"/>
                  <a:pt x="6602884" y="2374466"/>
                </a:cubicBezTo>
                <a:lnTo>
                  <a:pt x="6599512" y="2371094"/>
                </a:lnTo>
                <a:lnTo>
                  <a:pt x="6606121" y="2360169"/>
                </a:lnTo>
                <a:cubicBezTo>
                  <a:pt x="6603244" y="2360169"/>
                  <a:pt x="6601805" y="2357247"/>
                  <a:pt x="6601805" y="2351402"/>
                </a:cubicBezTo>
                <a:lnTo>
                  <a:pt x="6603963" y="2335082"/>
                </a:lnTo>
                <a:lnTo>
                  <a:pt x="6601805" y="2332790"/>
                </a:lnTo>
                <a:lnTo>
                  <a:pt x="6601805" y="2325236"/>
                </a:lnTo>
                <a:lnTo>
                  <a:pt x="6600726" y="2325236"/>
                </a:lnTo>
                <a:cubicBezTo>
                  <a:pt x="6596140" y="2327215"/>
                  <a:pt x="6592454" y="2333374"/>
                  <a:pt x="6589666" y="2343714"/>
                </a:cubicBezTo>
                <a:cubicBezTo>
                  <a:pt x="6587508" y="2349559"/>
                  <a:pt x="6584226" y="2352481"/>
                  <a:pt x="6579820" y="2352481"/>
                </a:cubicBezTo>
                <a:cubicBezTo>
                  <a:pt x="6574246" y="2360754"/>
                  <a:pt x="6568086" y="2366598"/>
                  <a:pt x="6561342" y="2370015"/>
                </a:cubicBezTo>
                <a:cubicBezTo>
                  <a:pt x="6561342" y="2372982"/>
                  <a:pt x="6557296" y="2376984"/>
                  <a:pt x="6549204" y="2382019"/>
                </a:cubicBezTo>
                <a:lnTo>
                  <a:pt x="6545967" y="2378782"/>
                </a:lnTo>
                <a:cubicBezTo>
                  <a:pt x="6552351" y="2363496"/>
                  <a:pt x="6557071" y="2355853"/>
                  <a:pt x="6560128" y="2355853"/>
                </a:cubicBezTo>
                <a:lnTo>
                  <a:pt x="6557970" y="2352481"/>
                </a:lnTo>
                <a:lnTo>
                  <a:pt x="6563500" y="2329553"/>
                </a:lnTo>
                <a:lnTo>
                  <a:pt x="6569974" y="2324157"/>
                </a:lnTo>
                <a:cubicBezTo>
                  <a:pt x="6569435" y="2321910"/>
                  <a:pt x="6567996" y="2320426"/>
                  <a:pt x="6565658" y="2319707"/>
                </a:cubicBezTo>
                <a:lnTo>
                  <a:pt x="6566737" y="2310940"/>
                </a:lnTo>
                <a:lnTo>
                  <a:pt x="6565658" y="2307703"/>
                </a:lnTo>
                <a:lnTo>
                  <a:pt x="6566737" y="2301094"/>
                </a:lnTo>
                <a:lnTo>
                  <a:pt x="6566737" y="2292327"/>
                </a:lnTo>
                <a:lnTo>
                  <a:pt x="6567816" y="2291248"/>
                </a:lnTo>
                <a:lnTo>
                  <a:pt x="6566737" y="2288011"/>
                </a:lnTo>
                <a:lnTo>
                  <a:pt x="6567816" y="2272635"/>
                </a:lnTo>
                <a:lnTo>
                  <a:pt x="6566737" y="2247548"/>
                </a:lnTo>
                <a:lnTo>
                  <a:pt x="6566737" y="2226777"/>
                </a:lnTo>
                <a:lnTo>
                  <a:pt x="6567816" y="2222327"/>
                </a:lnTo>
                <a:lnTo>
                  <a:pt x="6566737" y="2218010"/>
                </a:lnTo>
                <a:lnTo>
                  <a:pt x="6566737" y="2210323"/>
                </a:lnTo>
                <a:lnTo>
                  <a:pt x="6568895" y="2196161"/>
                </a:lnTo>
                <a:lnTo>
                  <a:pt x="6566737" y="2191710"/>
                </a:lnTo>
                <a:lnTo>
                  <a:pt x="6569974" y="2169860"/>
                </a:lnTo>
                <a:lnTo>
                  <a:pt x="6567816" y="2162172"/>
                </a:lnTo>
                <a:cubicBezTo>
                  <a:pt x="6567816" y="2158575"/>
                  <a:pt x="6570379" y="2156417"/>
                  <a:pt x="6575504" y="2155698"/>
                </a:cubicBezTo>
                <a:lnTo>
                  <a:pt x="6611651" y="2165544"/>
                </a:lnTo>
                <a:cubicBezTo>
                  <a:pt x="6613989" y="2167882"/>
                  <a:pt x="6618709" y="2169680"/>
                  <a:pt x="6625813" y="2170939"/>
                </a:cubicBezTo>
                <a:lnTo>
                  <a:pt x="6636738" y="2165544"/>
                </a:lnTo>
                <a:lnTo>
                  <a:pt x="6648742" y="2165544"/>
                </a:lnTo>
                <a:lnTo>
                  <a:pt x="6656430" y="2167702"/>
                </a:lnTo>
                <a:lnTo>
                  <a:pt x="6656430" y="2166623"/>
                </a:lnTo>
                <a:lnTo>
                  <a:pt x="6663038" y="2145852"/>
                </a:lnTo>
                <a:lnTo>
                  <a:pt x="6663038" y="2143559"/>
                </a:lnTo>
                <a:lnTo>
                  <a:pt x="6656430" y="2137085"/>
                </a:lnTo>
                <a:cubicBezTo>
                  <a:pt x="6660656" y="2134118"/>
                  <a:pt x="6664297" y="2132634"/>
                  <a:pt x="6667354" y="2132634"/>
                </a:cubicBezTo>
                <a:lnTo>
                  <a:pt x="6678279" y="2133713"/>
                </a:lnTo>
                <a:close/>
                <a:moveTo>
                  <a:pt x="7643876" y="2130207"/>
                </a:moveTo>
                <a:lnTo>
                  <a:pt x="7653722" y="2131286"/>
                </a:lnTo>
                <a:lnTo>
                  <a:pt x="7673414" y="2130207"/>
                </a:lnTo>
                <a:cubicBezTo>
                  <a:pt x="7676111" y="2130207"/>
                  <a:pt x="7681911" y="2133084"/>
                  <a:pt x="7690813" y="2138839"/>
                </a:cubicBezTo>
                <a:lnTo>
                  <a:pt x="7691892" y="2138839"/>
                </a:lnTo>
                <a:lnTo>
                  <a:pt x="7696343" y="2135602"/>
                </a:lnTo>
                <a:cubicBezTo>
                  <a:pt x="7706503" y="2136681"/>
                  <a:pt x="7711584" y="2139962"/>
                  <a:pt x="7711584" y="2145447"/>
                </a:cubicBezTo>
                <a:cubicBezTo>
                  <a:pt x="7703581" y="2151921"/>
                  <a:pt x="7699580" y="2164555"/>
                  <a:pt x="7699580" y="2183347"/>
                </a:cubicBezTo>
                <a:cubicBezTo>
                  <a:pt x="7702457" y="2183347"/>
                  <a:pt x="7703896" y="2190586"/>
                  <a:pt x="7703896" y="2205062"/>
                </a:cubicBezTo>
                <a:lnTo>
                  <a:pt x="7699580" y="2209378"/>
                </a:lnTo>
                <a:cubicBezTo>
                  <a:pt x="7709021" y="2210637"/>
                  <a:pt x="7713742" y="2219314"/>
                  <a:pt x="7713742" y="2235409"/>
                </a:cubicBezTo>
                <a:cubicBezTo>
                  <a:pt x="7717788" y="2246469"/>
                  <a:pt x="7724712" y="2256990"/>
                  <a:pt x="7734512" y="2266970"/>
                </a:cubicBezTo>
                <a:cubicBezTo>
                  <a:pt x="7737390" y="2270387"/>
                  <a:pt x="7738828" y="2274344"/>
                  <a:pt x="7738828" y="2278839"/>
                </a:cubicBezTo>
                <a:cubicBezTo>
                  <a:pt x="7748719" y="2287022"/>
                  <a:pt x="7754924" y="2295339"/>
                  <a:pt x="7757441" y="2303791"/>
                </a:cubicBezTo>
                <a:lnTo>
                  <a:pt x="7779291" y="2317953"/>
                </a:lnTo>
                <a:lnTo>
                  <a:pt x="7809908" y="2334138"/>
                </a:lnTo>
                <a:cubicBezTo>
                  <a:pt x="7813505" y="2335397"/>
                  <a:pt x="7815303" y="2337240"/>
                  <a:pt x="7815303" y="2339668"/>
                </a:cubicBezTo>
                <a:lnTo>
                  <a:pt x="7813145" y="2343984"/>
                </a:lnTo>
                <a:lnTo>
                  <a:pt x="7814224" y="2350458"/>
                </a:lnTo>
                <a:cubicBezTo>
                  <a:pt x="7812965" y="2350458"/>
                  <a:pt x="7810043" y="2354460"/>
                  <a:pt x="7805457" y="2362462"/>
                </a:cubicBezTo>
                <a:cubicBezTo>
                  <a:pt x="7795656" y="2369476"/>
                  <a:pt x="7789497" y="2378153"/>
                  <a:pt x="7786979" y="2388493"/>
                </a:cubicBezTo>
                <a:lnTo>
                  <a:pt x="7780370" y="2390651"/>
                </a:lnTo>
                <a:lnTo>
                  <a:pt x="7777133" y="2390651"/>
                </a:lnTo>
                <a:cubicBezTo>
                  <a:pt x="7769670" y="2390651"/>
                  <a:pt x="7758745" y="2384492"/>
                  <a:pt x="7744358" y="2372173"/>
                </a:cubicBezTo>
                <a:cubicBezTo>
                  <a:pt x="7740132" y="2370735"/>
                  <a:pt x="7734647" y="2363496"/>
                  <a:pt x="7727904" y="2350458"/>
                </a:cubicBezTo>
                <a:lnTo>
                  <a:pt x="7723588" y="2345063"/>
                </a:lnTo>
                <a:lnTo>
                  <a:pt x="7723588" y="2339668"/>
                </a:lnTo>
                <a:cubicBezTo>
                  <a:pt x="7718462" y="2339668"/>
                  <a:pt x="7714821" y="2333509"/>
                  <a:pt x="7712663" y="2321190"/>
                </a:cubicBezTo>
                <a:cubicBezTo>
                  <a:pt x="7706998" y="2321190"/>
                  <a:pt x="7702277" y="2308152"/>
                  <a:pt x="7698501" y="2282076"/>
                </a:cubicBezTo>
                <a:lnTo>
                  <a:pt x="7698501" y="2280997"/>
                </a:lnTo>
                <a:lnTo>
                  <a:pt x="7699580" y="2275602"/>
                </a:lnTo>
                <a:lnTo>
                  <a:pt x="7696343" y="2259282"/>
                </a:lnTo>
                <a:lnTo>
                  <a:pt x="7698501" y="2251729"/>
                </a:lnTo>
                <a:lnTo>
                  <a:pt x="7692971" y="2242018"/>
                </a:lnTo>
                <a:lnTo>
                  <a:pt x="7691892" y="2242018"/>
                </a:lnTo>
                <a:cubicBezTo>
                  <a:pt x="7690453" y="2242018"/>
                  <a:pt x="7689734" y="2243817"/>
                  <a:pt x="7689734" y="2247413"/>
                </a:cubicBezTo>
                <a:lnTo>
                  <a:pt x="7686497" y="2250650"/>
                </a:lnTo>
                <a:lnTo>
                  <a:pt x="7687576" y="2258203"/>
                </a:lnTo>
                <a:cubicBezTo>
                  <a:pt x="7680292" y="2282841"/>
                  <a:pt x="7673369" y="2299116"/>
                  <a:pt x="7666805" y="2307028"/>
                </a:cubicBezTo>
                <a:cubicBezTo>
                  <a:pt x="7660241" y="2322224"/>
                  <a:pt x="7651159" y="2335622"/>
                  <a:pt x="7639560" y="2347221"/>
                </a:cubicBezTo>
                <a:cubicBezTo>
                  <a:pt x="7635514" y="2347221"/>
                  <a:pt x="7630029" y="2351178"/>
                  <a:pt x="7623105" y="2359090"/>
                </a:cubicBezTo>
                <a:cubicBezTo>
                  <a:pt x="7595411" y="2379412"/>
                  <a:pt x="7580485" y="2389572"/>
                  <a:pt x="7578327" y="2389572"/>
                </a:cubicBezTo>
                <a:cubicBezTo>
                  <a:pt x="7578327" y="2391011"/>
                  <a:pt x="7576528" y="2391730"/>
                  <a:pt x="7572932" y="2391730"/>
                </a:cubicBezTo>
                <a:lnTo>
                  <a:pt x="7571853" y="2390651"/>
                </a:lnTo>
                <a:lnTo>
                  <a:pt x="7570639" y="2390651"/>
                </a:lnTo>
                <a:cubicBezTo>
                  <a:pt x="7561737" y="2394967"/>
                  <a:pt x="7553015" y="2397125"/>
                  <a:pt x="7544473" y="2397125"/>
                </a:cubicBezTo>
                <a:lnTo>
                  <a:pt x="7543394" y="2396046"/>
                </a:lnTo>
                <a:lnTo>
                  <a:pt x="7543394" y="2394967"/>
                </a:lnTo>
                <a:cubicBezTo>
                  <a:pt x="7552655" y="2383548"/>
                  <a:pt x="7568661" y="2367632"/>
                  <a:pt x="7591410" y="2347221"/>
                </a:cubicBezTo>
                <a:cubicBezTo>
                  <a:pt x="7603099" y="2331486"/>
                  <a:pt x="7608943" y="2322089"/>
                  <a:pt x="7608943" y="2319032"/>
                </a:cubicBezTo>
                <a:cubicBezTo>
                  <a:pt x="7608943" y="2315615"/>
                  <a:pt x="7611866" y="2311614"/>
                  <a:pt x="7617710" y="2307028"/>
                </a:cubicBezTo>
                <a:cubicBezTo>
                  <a:pt x="7617710" y="2304870"/>
                  <a:pt x="7619868" y="2303072"/>
                  <a:pt x="7624184" y="2301633"/>
                </a:cubicBezTo>
                <a:lnTo>
                  <a:pt x="7624184" y="2289764"/>
                </a:lnTo>
                <a:cubicBezTo>
                  <a:pt x="7624724" y="2284999"/>
                  <a:pt x="7626927" y="2280278"/>
                  <a:pt x="7630793" y="2275602"/>
                </a:cubicBezTo>
                <a:lnTo>
                  <a:pt x="7628635" y="2269128"/>
                </a:lnTo>
                <a:lnTo>
                  <a:pt x="7628635" y="2268049"/>
                </a:lnTo>
                <a:lnTo>
                  <a:pt x="7632951" y="2236488"/>
                </a:lnTo>
                <a:lnTo>
                  <a:pt x="7637267" y="2225698"/>
                </a:lnTo>
                <a:lnTo>
                  <a:pt x="7639560" y="2223540"/>
                </a:lnTo>
                <a:lnTo>
                  <a:pt x="7639560" y="2219224"/>
                </a:lnTo>
                <a:lnTo>
                  <a:pt x="7638346" y="2212615"/>
                </a:lnTo>
                <a:lnTo>
                  <a:pt x="7641718" y="2205062"/>
                </a:lnTo>
                <a:lnTo>
                  <a:pt x="7640639" y="2196430"/>
                </a:lnTo>
                <a:lnTo>
                  <a:pt x="7644955" y="2194272"/>
                </a:lnTo>
                <a:lnTo>
                  <a:pt x="7644955" y="2193193"/>
                </a:lnTo>
                <a:cubicBezTo>
                  <a:pt x="7641358" y="2189327"/>
                  <a:pt x="7639560" y="2186045"/>
                  <a:pt x="7639560" y="2183347"/>
                </a:cubicBezTo>
                <a:lnTo>
                  <a:pt x="7640639" y="2172557"/>
                </a:lnTo>
                <a:lnTo>
                  <a:pt x="7639560" y="2160554"/>
                </a:lnTo>
                <a:lnTo>
                  <a:pt x="7640639" y="2157317"/>
                </a:lnTo>
                <a:lnTo>
                  <a:pt x="7639560" y="2150842"/>
                </a:lnTo>
                <a:lnTo>
                  <a:pt x="7641718" y="2143289"/>
                </a:lnTo>
                <a:lnTo>
                  <a:pt x="7639560" y="2140997"/>
                </a:lnTo>
                <a:lnTo>
                  <a:pt x="7639560" y="2134523"/>
                </a:lnTo>
                <a:close/>
                <a:moveTo>
                  <a:pt x="4129152" y="2130207"/>
                </a:moveTo>
                <a:lnTo>
                  <a:pt x="4138998" y="2131286"/>
                </a:lnTo>
                <a:lnTo>
                  <a:pt x="4158689" y="2130207"/>
                </a:lnTo>
                <a:cubicBezTo>
                  <a:pt x="4161387" y="2130207"/>
                  <a:pt x="4167187" y="2133084"/>
                  <a:pt x="4176088" y="2138839"/>
                </a:cubicBezTo>
                <a:lnTo>
                  <a:pt x="4177167" y="2138839"/>
                </a:lnTo>
                <a:lnTo>
                  <a:pt x="4181618" y="2135602"/>
                </a:lnTo>
                <a:cubicBezTo>
                  <a:pt x="4191779" y="2136681"/>
                  <a:pt x="4196859" y="2139962"/>
                  <a:pt x="4196859" y="2145447"/>
                </a:cubicBezTo>
                <a:cubicBezTo>
                  <a:pt x="4188856" y="2151921"/>
                  <a:pt x="4184855" y="2164555"/>
                  <a:pt x="4184855" y="2183347"/>
                </a:cubicBezTo>
                <a:cubicBezTo>
                  <a:pt x="4187732" y="2183347"/>
                  <a:pt x="4189171" y="2190586"/>
                  <a:pt x="4189171" y="2205062"/>
                </a:cubicBezTo>
                <a:lnTo>
                  <a:pt x="4184855" y="2209378"/>
                </a:lnTo>
                <a:cubicBezTo>
                  <a:pt x="4194297" y="2210637"/>
                  <a:pt x="4199017" y="2219314"/>
                  <a:pt x="4199017" y="2235409"/>
                </a:cubicBezTo>
                <a:cubicBezTo>
                  <a:pt x="4203063" y="2246469"/>
                  <a:pt x="4209987" y="2256990"/>
                  <a:pt x="4219788" y="2266970"/>
                </a:cubicBezTo>
                <a:cubicBezTo>
                  <a:pt x="4222665" y="2270387"/>
                  <a:pt x="4224104" y="2274344"/>
                  <a:pt x="4224104" y="2278839"/>
                </a:cubicBezTo>
                <a:cubicBezTo>
                  <a:pt x="4233995" y="2287022"/>
                  <a:pt x="4240199" y="2295339"/>
                  <a:pt x="4242717" y="2303791"/>
                </a:cubicBezTo>
                <a:lnTo>
                  <a:pt x="4264567" y="2317953"/>
                </a:lnTo>
                <a:lnTo>
                  <a:pt x="4295183" y="2334138"/>
                </a:lnTo>
                <a:cubicBezTo>
                  <a:pt x="4298780" y="2335397"/>
                  <a:pt x="4300578" y="2337240"/>
                  <a:pt x="4300578" y="2339668"/>
                </a:cubicBezTo>
                <a:lnTo>
                  <a:pt x="4298420" y="2343984"/>
                </a:lnTo>
                <a:lnTo>
                  <a:pt x="4299499" y="2350458"/>
                </a:lnTo>
                <a:cubicBezTo>
                  <a:pt x="4298240" y="2350458"/>
                  <a:pt x="4295318" y="2354460"/>
                  <a:pt x="4290732" y="2362462"/>
                </a:cubicBezTo>
                <a:cubicBezTo>
                  <a:pt x="4280931" y="2369476"/>
                  <a:pt x="4274772" y="2378153"/>
                  <a:pt x="4272255" y="2388493"/>
                </a:cubicBezTo>
                <a:lnTo>
                  <a:pt x="4265646" y="2390651"/>
                </a:lnTo>
                <a:lnTo>
                  <a:pt x="4262409" y="2390651"/>
                </a:lnTo>
                <a:cubicBezTo>
                  <a:pt x="4254945" y="2390651"/>
                  <a:pt x="4244020" y="2384492"/>
                  <a:pt x="4229634" y="2372173"/>
                </a:cubicBezTo>
                <a:cubicBezTo>
                  <a:pt x="4225407" y="2370734"/>
                  <a:pt x="4219923" y="2363496"/>
                  <a:pt x="4213179" y="2350458"/>
                </a:cubicBezTo>
                <a:lnTo>
                  <a:pt x="4208863" y="2345063"/>
                </a:lnTo>
                <a:lnTo>
                  <a:pt x="4208863" y="2339668"/>
                </a:lnTo>
                <a:cubicBezTo>
                  <a:pt x="4203738" y="2339668"/>
                  <a:pt x="4200096" y="2333509"/>
                  <a:pt x="4197938" y="2321190"/>
                </a:cubicBezTo>
                <a:cubicBezTo>
                  <a:pt x="4192273" y="2321190"/>
                  <a:pt x="4187553" y="2308152"/>
                  <a:pt x="4183776" y="2282076"/>
                </a:cubicBezTo>
                <a:lnTo>
                  <a:pt x="4183776" y="2280997"/>
                </a:lnTo>
                <a:lnTo>
                  <a:pt x="4184855" y="2275602"/>
                </a:lnTo>
                <a:lnTo>
                  <a:pt x="4181618" y="2259282"/>
                </a:lnTo>
                <a:lnTo>
                  <a:pt x="4183776" y="2251729"/>
                </a:lnTo>
                <a:lnTo>
                  <a:pt x="4178246" y="2242018"/>
                </a:lnTo>
                <a:lnTo>
                  <a:pt x="4177167" y="2242018"/>
                </a:lnTo>
                <a:cubicBezTo>
                  <a:pt x="4175728" y="2242018"/>
                  <a:pt x="4175009" y="2243817"/>
                  <a:pt x="4175009" y="2247413"/>
                </a:cubicBezTo>
                <a:lnTo>
                  <a:pt x="4171772" y="2250650"/>
                </a:lnTo>
                <a:lnTo>
                  <a:pt x="4172851" y="2258203"/>
                </a:lnTo>
                <a:cubicBezTo>
                  <a:pt x="4165568" y="2282841"/>
                  <a:pt x="4158644" y="2299116"/>
                  <a:pt x="4152080" y="2307028"/>
                </a:cubicBezTo>
                <a:cubicBezTo>
                  <a:pt x="4145516" y="2322224"/>
                  <a:pt x="4136435" y="2335622"/>
                  <a:pt x="4124836" y="2347221"/>
                </a:cubicBezTo>
                <a:cubicBezTo>
                  <a:pt x="4120789" y="2347221"/>
                  <a:pt x="4115304" y="2351178"/>
                  <a:pt x="4108381" y="2359090"/>
                </a:cubicBezTo>
                <a:cubicBezTo>
                  <a:pt x="4080686" y="2379412"/>
                  <a:pt x="4065760" y="2389572"/>
                  <a:pt x="4063602" y="2389572"/>
                </a:cubicBezTo>
                <a:cubicBezTo>
                  <a:pt x="4063602" y="2391011"/>
                  <a:pt x="4061803" y="2391730"/>
                  <a:pt x="4058207" y="2391730"/>
                </a:cubicBezTo>
                <a:lnTo>
                  <a:pt x="4057128" y="2390651"/>
                </a:lnTo>
                <a:lnTo>
                  <a:pt x="4055914" y="2390651"/>
                </a:lnTo>
                <a:cubicBezTo>
                  <a:pt x="4047012" y="2394967"/>
                  <a:pt x="4038290" y="2397125"/>
                  <a:pt x="4029748" y="2397125"/>
                </a:cubicBezTo>
                <a:lnTo>
                  <a:pt x="4028669" y="2396046"/>
                </a:lnTo>
                <a:lnTo>
                  <a:pt x="4028669" y="2394967"/>
                </a:lnTo>
                <a:cubicBezTo>
                  <a:pt x="4037930" y="2383548"/>
                  <a:pt x="4053936" y="2367632"/>
                  <a:pt x="4076685" y="2347221"/>
                </a:cubicBezTo>
                <a:cubicBezTo>
                  <a:pt x="4088374" y="2331486"/>
                  <a:pt x="4094219" y="2322089"/>
                  <a:pt x="4094219" y="2319032"/>
                </a:cubicBezTo>
                <a:cubicBezTo>
                  <a:pt x="4094219" y="2315615"/>
                  <a:pt x="4097141" y="2311614"/>
                  <a:pt x="4102986" y="2307028"/>
                </a:cubicBezTo>
                <a:cubicBezTo>
                  <a:pt x="4102986" y="2304870"/>
                  <a:pt x="4105144" y="2303072"/>
                  <a:pt x="4109460" y="2301633"/>
                </a:cubicBezTo>
                <a:lnTo>
                  <a:pt x="4109460" y="2289764"/>
                </a:lnTo>
                <a:cubicBezTo>
                  <a:pt x="4109999" y="2284999"/>
                  <a:pt x="4112202" y="2280278"/>
                  <a:pt x="4116069" y="2275602"/>
                </a:cubicBezTo>
                <a:lnTo>
                  <a:pt x="4113911" y="2269128"/>
                </a:lnTo>
                <a:lnTo>
                  <a:pt x="4113911" y="2268049"/>
                </a:lnTo>
                <a:lnTo>
                  <a:pt x="4118227" y="2236488"/>
                </a:lnTo>
                <a:lnTo>
                  <a:pt x="4122543" y="2225698"/>
                </a:lnTo>
                <a:lnTo>
                  <a:pt x="4124836" y="2223540"/>
                </a:lnTo>
                <a:lnTo>
                  <a:pt x="4124836" y="2219224"/>
                </a:lnTo>
                <a:lnTo>
                  <a:pt x="4123622" y="2212615"/>
                </a:lnTo>
                <a:lnTo>
                  <a:pt x="4126994" y="2205062"/>
                </a:lnTo>
                <a:lnTo>
                  <a:pt x="4125915" y="2196430"/>
                </a:lnTo>
                <a:lnTo>
                  <a:pt x="4130231" y="2194272"/>
                </a:lnTo>
                <a:lnTo>
                  <a:pt x="4130231" y="2193193"/>
                </a:lnTo>
                <a:cubicBezTo>
                  <a:pt x="4126634" y="2189327"/>
                  <a:pt x="4124836" y="2186045"/>
                  <a:pt x="4124836" y="2183347"/>
                </a:cubicBezTo>
                <a:lnTo>
                  <a:pt x="4125915" y="2172557"/>
                </a:lnTo>
                <a:lnTo>
                  <a:pt x="4124836" y="2160554"/>
                </a:lnTo>
                <a:lnTo>
                  <a:pt x="4125915" y="2157317"/>
                </a:lnTo>
                <a:lnTo>
                  <a:pt x="4124836" y="2150842"/>
                </a:lnTo>
                <a:lnTo>
                  <a:pt x="4126994" y="2143289"/>
                </a:lnTo>
                <a:lnTo>
                  <a:pt x="4124836" y="2140997"/>
                </a:lnTo>
                <a:lnTo>
                  <a:pt x="4124836" y="2134523"/>
                </a:lnTo>
                <a:close/>
                <a:moveTo>
                  <a:pt x="8185927" y="2129937"/>
                </a:moveTo>
                <a:lnTo>
                  <a:pt x="8195638" y="2129937"/>
                </a:lnTo>
                <a:cubicBezTo>
                  <a:pt x="8207057" y="2129937"/>
                  <a:pt x="8212767" y="2133489"/>
                  <a:pt x="8212767" y="2140592"/>
                </a:cubicBezTo>
                <a:lnTo>
                  <a:pt x="8212767" y="2141671"/>
                </a:lnTo>
                <a:cubicBezTo>
                  <a:pt x="8212767" y="2143289"/>
                  <a:pt x="8209935" y="2145088"/>
                  <a:pt x="8204270" y="2147066"/>
                </a:cubicBezTo>
                <a:lnTo>
                  <a:pt x="8202112" y="2150303"/>
                </a:lnTo>
                <a:lnTo>
                  <a:pt x="8202112" y="2164195"/>
                </a:lnTo>
                <a:cubicBezTo>
                  <a:pt x="8202112" y="2167792"/>
                  <a:pt x="8203506" y="2171748"/>
                  <a:pt x="8206293" y="2176064"/>
                </a:cubicBezTo>
                <a:lnTo>
                  <a:pt x="8203191" y="2184561"/>
                </a:lnTo>
                <a:lnTo>
                  <a:pt x="8203191" y="2193193"/>
                </a:lnTo>
                <a:lnTo>
                  <a:pt x="8206293" y="2196430"/>
                </a:lnTo>
                <a:lnTo>
                  <a:pt x="8212767" y="2196430"/>
                </a:lnTo>
                <a:cubicBezTo>
                  <a:pt x="8219960" y="2189417"/>
                  <a:pt x="8227468" y="2176199"/>
                  <a:pt x="8235291" y="2156777"/>
                </a:cubicBezTo>
                <a:lnTo>
                  <a:pt x="8233133" y="2147066"/>
                </a:lnTo>
                <a:cubicBezTo>
                  <a:pt x="8233133" y="2144009"/>
                  <a:pt x="8237449" y="2142210"/>
                  <a:pt x="8246081" y="2141671"/>
                </a:cubicBezTo>
                <a:cubicBezTo>
                  <a:pt x="8259299" y="2143110"/>
                  <a:pt x="8271078" y="2145627"/>
                  <a:pt x="8281419" y="2149224"/>
                </a:cubicBezTo>
                <a:lnTo>
                  <a:pt x="8282498" y="2148145"/>
                </a:lnTo>
                <a:lnTo>
                  <a:pt x="8283577" y="2148145"/>
                </a:lnTo>
                <a:cubicBezTo>
                  <a:pt x="8290680" y="2149584"/>
                  <a:pt x="8294232" y="2152461"/>
                  <a:pt x="8294232" y="2156777"/>
                </a:cubicBezTo>
                <a:lnTo>
                  <a:pt x="8295311" y="2165274"/>
                </a:lnTo>
                <a:lnTo>
                  <a:pt x="8292074" y="2167432"/>
                </a:lnTo>
                <a:lnTo>
                  <a:pt x="8280340" y="2167432"/>
                </a:lnTo>
                <a:lnTo>
                  <a:pt x="8276024" y="2164195"/>
                </a:lnTo>
                <a:cubicBezTo>
                  <a:pt x="8276024" y="2165634"/>
                  <a:pt x="8273146" y="2167073"/>
                  <a:pt x="8267392" y="2168511"/>
                </a:cubicBezTo>
                <a:cubicBezTo>
                  <a:pt x="8267392" y="2171388"/>
                  <a:pt x="8262761" y="2173906"/>
                  <a:pt x="8253499" y="2176064"/>
                </a:cubicBezTo>
                <a:cubicBezTo>
                  <a:pt x="8242080" y="2190361"/>
                  <a:pt x="8234572" y="2197509"/>
                  <a:pt x="8230975" y="2197509"/>
                </a:cubicBezTo>
                <a:lnTo>
                  <a:pt x="8230975" y="2199667"/>
                </a:lnTo>
                <a:lnTo>
                  <a:pt x="8232054" y="2199667"/>
                </a:lnTo>
                <a:lnTo>
                  <a:pt x="8239607" y="2197509"/>
                </a:lnTo>
                <a:lnTo>
                  <a:pt x="8254578" y="2199667"/>
                </a:lnTo>
                <a:lnTo>
                  <a:pt x="8262131" y="2195351"/>
                </a:lnTo>
                <a:lnTo>
                  <a:pt x="8265368" y="2197509"/>
                </a:lnTo>
                <a:lnTo>
                  <a:pt x="8269550" y="2191035"/>
                </a:lnTo>
                <a:cubicBezTo>
                  <a:pt x="8274046" y="2191035"/>
                  <a:pt x="8285150" y="2194947"/>
                  <a:pt x="8302864" y="2202770"/>
                </a:cubicBezTo>
                <a:cubicBezTo>
                  <a:pt x="8308529" y="2206726"/>
                  <a:pt x="8311361" y="2209963"/>
                  <a:pt x="8311361" y="2212481"/>
                </a:cubicBezTo>
                <a:cubicBezTo>
                  <a:pt x="8305337" y="2215358"/>
                  <a:pt x="8296435" y="2218235"/>
                  <a:pt x="8284656" y="2221113"/>
                </a:cubicBezTo>
                <a:lnTo>
                  <a:pt x="8278182" y="2218955"/>
                </a:lnTo>
                <a:lnTo>
                  <a:pt x="8261052" y="2227452"/>
                </a:lnTo>
                <a:lnTo>
                  <a:pt x="8261052" y="2228531"/>
                </a:lnTo>
                <a:cubicBezTo>
                  <a:pt x="8261052" y="2229790"/>
                  <a:pt x="8264604" y="2233027"/>
                  <a:pt x="8271708" y="2238242"/>
                </a:cubicBezTo>
                <a:lnTo>
                  <a:pt x="8271708" y="2239321"/>
                </a:lnTo>
                <a:cubicBezTo>
                  <a:pt x="8271708" y="2245705"/>
                  <a:pt x="8266717" y="2248897"/>
                  <a:pt x="8256736" y="2248897"/>
                </a:cubicBezTo>
                <a:lnTo>
                  <a:pt x="8255657" y="2249976"/>
                </a:lnTo>
                <a:lnTo>
                  <a:pt x="8255657" y="2256450"/>
                </a:lnTo>
                <a:lnTo>
                  <a:pt x="8257815" y="2259687"/>
                </a:lnTo>
                <a:lnTo>
                  <a:pt x="8257815" y="2262789"/>
                </a:lnTo>
                <a:lnTo>
                  <a:pt x="8255657" y="2266026"/>
                </a:lnTo>
                <a:lnTo>
                  <a:pt x="8255657" y="2271421"/>
                </a:lnTo>
                <a:lnTo>
                  <a:pt x="8257815" y="2280053"/>
                </a:lnTo>
                <a:lnTo>
                  <a:pt x="8257815" y="2288550"/>
                </a:lnTo>
                <a:cubicBezTo>
                  <a:pt x="8254938" y="2290708"/>
                  <a:pt x="8253499" y="2292866"/>
                  <a:pt x="8253499" y="2295024"/>
                </a:cubicBezTo>
                <a:lnTo>
                  <a:pt x="8252420" y="2295024"/>
                </a:lnTo>
                <a:lnTo>
                  <a:pt x="8251341" y="2293945"/>
                </a:lnTo>
                <a:cubicBezTo>
                  <a:pt x="8242799" y="2295204"/>
                  <a:pt x="8238528" y="2297722"/>
                  <a:pt x="8238528" y="2301498"/>
                </a:cubicBezTo>
                <a:lnTo>
                  <a:pt x="8236370" y="2307838"/>
                </a:lnTo>
                <a:lnTo>
                  <a:pt x="8242844" y="2324967"/>
                </a:lnTo>
                <a:lnTo>
                  <a:pt x="8237449" y="2338994"/>
                </a:lnTo>
                <a:cubicBezTo>
                  <a:pt x="8237449" y="2344659"/>
                  <a:pt x="8242440" y="2347491"/>
                  <a:pt x="8252420" y="2347491"/>
                </a:cubicBezTo>
                <a:lnTo>
                  <a:pt x="8253499" y="2348570"/>
                </a:lnTo>
                <a:lnTo>
                  <a:pt x="8262131" y="2348570"/>
                </a:lnTo>
                <a:cubicBezTo>
                  <a:pt x="8269235" y="2345243"/>
                  <a:pt x="8276024" y="2337061"/>
                  <a:pt x="8282498" y="2324023"/>
                </a:cubicBezTo>
                <a:cubicBezTo>
                  <a:pt x="8285375" y="2316110"/>
                  <a:pt x="8287488" y="2312154"/>
                  <a:pt x="8288837" y="2312154"/>
                </a:cubicBezTo>
                <a:lnTo>
                  <a:pt x="8289916" y="2312154"/>
                </a:lnTo>
                <a:cubicBezTo>
                  <a:pt x="8292074" y="2312513"/>
                  <a:pt x="8293153" y="2315391"/>
                  <a:pt x="8293153" y="2320786"/>
                </a:cubicBezTo>
                <a:lnTo>
                  <a:pt x="8288837" y="2334678"/>
                </a:lnTo>
                <a:cubicBezTo>
                  <a:pt x="8288837" y="2336116"/>
                  <a:pt x="8291714" y="2337915"/>
                  <a:pt x="8297469" y="2340073"/>
                </a:cubicBezTo>
                <a:cubicBezTo>
                  <a:pt x="8302504" y="2345738"/>
                  <a:pt x="8305022" y="2351807"/>
                  <a:pt x="8305022" y="2358281"/>
                </a:cubicBezTo>
                <a:cubicBezTo>
                  <a:pt x="8305022" y="2363586"/>
                  <a:pt x="8298952" y="2372848"/>
                  <a:pt x="8286814" y="2386065"/>
                </a:cubicBezTo>
                <a:lnTo>
                  <a:pt x="8276024" y="2390381"/>
                </a:lnTo>
                <a:lnTo>
                  <a:pt x="8272786" y="2389302"/>
                </a:lnTo>
                <a:cubicBezTo>
                  <a:pt x="8265863" y="2390202"/>
                  <a:pt x="8260873" y="2392359"/>
                  <a:pt x="8257815" y="2395777"/>
                </a:cubicBezTo>
                <a:lnTo>
                  <a:pt x="8256736" y="2395777"/>
                </a:lnTo>
                <a:lnTo>
                  <a:pt x="8243923" y="2390381"/>
                </a:lnTo>
                <a:lnTo>
                  <a:pt x="8236370" y="2392539"/>
                </a:lnTo>
                <a:lnTo>
                  <a:pt x="8227738" y="2390381"/>
                </a:lnTo>
                <a:lnTo>
                  <a:pt x="8220320" y="2391460"/>
                </a:lnTo>
                <a:lnTo>
                  <a:pt x="8219241" y="2390381"/>
                </a:lnTo>
                <a:lnTo>
                  <a:pt x="8218162" y="2390381"/>
                </a:lnTo>
                <a:lnTo>
                  <a:pt x="8203191" y="2392539"/>
                </a:lnTo>
                <a:cubicBezTo>
                  <a:pt x="8193480" y="2387864"/>
                  <a:pt x="8188085" y="2383233"/>
                  <a:pt x="8187006" y="2378647"/>
                </a:cubicBezTo>
                <a:lnTo>
                  <a:pt x="8188085" y="2365699"/>
                </a:lnTo>
                <a:lnTo>
                  <a:pt x="8188085" y="2355044"/>
                </a:lnTo>
                <a:lnTo>
                  <a:pt x="8187006" y="2350728"/>
                </a:lnTo>
                <a:lnTo>
                  <a:pt x="8189164" y="2341152"/>
                </a:lnTo>
                <a:lnTo>
                  <a:pt x="8187006" y="2335757"/>
                </a:lnTo>
                <a:lnTo>
                  <a:pt x="8193480" y="2312154"/>
                </a:lnTo>
                <a:lnTo>
                  <a:pt x="8193480" y="2308917"/>
                </a:lnTo>
                <a:cubicBezTo>
                  <a:pt x="8190602" y="2308917"/>
                  <a:pt x="8189164" y="2307838"/>
                  <a:pt x="8189164" y="2305680"/>
                </a:cubicBezTo>
                <a:lnTo>
                  <a:pt x="8189164" y="2304601"/>
                </a:lnTo>
                <a:cubicBezTo>
                  <a:pt x="8189883" y="2302532"/>
                  <a:pt x="8192041" y="2301498"/>
                  <a:pt x="8195638" y="2301498"/>
                </a:cubicBezTo>
                <a:lnTo>
                  <a:pt x="8207372" y="2301498"/>
                </a:lnTo>
                <a:cubicBezTo>
                  <a:pt x="8207732" y="2298621"/>
                  <a:pt x="8208811" y="2297182"/>
                  <a:pt x="8210609" y="2297182"/>
                </a:cubicBezTo>
                <a:lnTo>
                  <a:pt x="8218162" y="2298261"/>
                </a:lnTo>
                <a:lnTo>
                  <a:pt x="8218162" y="2290708"/>
                </a:lnTo>
                <a:lnTo>
                  <a:pt x="8212767" y="2289629"/>
                </a:lnTo>
                <a:lnTo>
                  <a:pt x="8197796" y="2293945"/>
                </a:lnTo>
                <a:cubicBezTo>
                  <a:pt x="8193120" y="2291428"/>
                  <a:pt x="8185972" y="2289629"/>
                  <a:pt x="8176351" y="2288550"/>
                </a:cubicBezTo>
                <a:lnTo>
                  <a:pt x="8169876" y="2290708"/>
                </a:lnTo>
                <a:lnTo>
                  <a:pt x="8157063" y="2290708"/>
                </a:lnTo>
                <a:lnTo>
                  <a:pt x="8150589" y="2286392"/>
                </a:lnTo>
                <a:lnTo>
                  <a:pt x="8150589" y="2285313"/>
                </a:lnTo>
                <a:cubicBezTo>
                  <a:pt x="8150589" y="2283965"/>
                  <a:pt x="8153107" y="2283290"/>
                  <a:pt x="8158142" y="2283290"/>
                </a:cubicBezTo>
                <a:lnTo>
                  <a:pt x="8160300" y="2281132"/>
                </a:lnTo>
                <a:lnTo>
                  <a:pt x="8196717" y="2281132"/>
                </a:lnTo>
                <a:lnTo>
                  <a:pt x="8205754" y="2282211"/>
                </a:lnTo>
                <a:cubicBezTo>
                  <a:pt x="8210249" y="2282211"/>
                  <a:pt x="8212497" y="2277176"/>
                  <a:pt x="8212497" y="2267105"/>
                </a:cubicBezTo>
                <a:lnTo>
                  <a:pt x="8211418" y="2261845"/>
                </a:lnTo>
                <a:lnTo>
                  <a:pt x="8212497" y="2257529"/>
                </a:lnTo>
                <a:lnTo>
                  <a:pt x="8211418" y="2249976"/>
                </a:lnTo>
                <a:lnTo>
                  <a:pt x="8212497" y="2242423"/>
                </a:lnTo>
                <a:lnTo>
                  <a:pt x="8210339" y="2239321"/>
                </a:lnTo>
                <a:lnTo>
                  <a:pt x="8205754" y="2241479"/>
                </a:lnTo>
                <a:lnTo>
                  <a:pt x="8193480" y="2237163"/>
                </a:lnTo>
                <a:lnTo>
                  <a:pt x="8190243" y="2237163"/>
                </a:lnTo>
                <a:lnTo>
                  <a:pt x="8180667" y="2239321"/>
                </a:lnTo>
                <a:cubicBezTo>
                  <a:pt x="8171405" y="2238601"/>
                  <a:pt x="8164616" y="2237522"/>
                  <a:pt x="8160300" y="2236084"/>
                </a:cubicBezTo>
                <a:lnTo>
                  <a:pt x="8155984" y="2236084"/>
                </a:lnTo>
                <a:cubicBezTo>
                  <a:pt x="8151668" y="2236084"/>
                  <a:pt x="8149510" y="2238916"/>
                  <a:pt x="8149510" y="2244581"/>
                </a:cubicBezTo>
                <a:cubicBezTo>
                  <a:pt x="8149510" y="2247458"/>
                  <a:pt x="8147757" y="2248897"/>
                  <a:pt x="8144250" y="2248897"/>
                </a:cubicBezTo>
                <a:lnTo>
                  <a:pt x="8144250" y="2249976"/>
                </a:lnTo>
                <a:lnTo>
                  <a:pt x="8147487" y="2254292"/>
                </a:lnTo>
                <a:lnTo>
                  <a:pt x="8145329" y="2262789"/>
                </a:lnTo>
                <a:lnTo>
                  <a:pt x="8145329" y="2263868"/>
                </a:lnTo>
                <a:lnTo>
                  <a:pt x="8149510" y="2270342"/>
                </a:lnTo>
                <a:lnTo>
                  <a:pt x="8146408" y="2282211"/>
                </a:lnTo>
                <a:cubicBezTo>
                  <a:pt x="8147487" y="2284999"/>
                  <a:pt x="8149241" y="2287112"/>
                  <a:pt x="8151668" y="2288550"/>
                </a:cubicBezTo>
                <a:lnTo>
                  <a:pt x="8144115" y="2293945"/>
                </a:lnTo>
                <a:lnTo>
                  <a:pt x="8152747" y="2302577"/>
                </a:lnTo>
                <a:cubicBezTo>
                  <a:pt x="8153107" y="2305365"/>
                  <a:pt x="8154186" y="2306759"/>
                  <a:pt x="8155984" y="2306759"/>
                </a:cubicBezTo>
                <a:lnTo>
                  <a:pt x="8157063" y="2306759"/>
                </a:lnTo>
                <a:cubicBezTo>
                  <a:pt x="8157243" y="2303252"/>
                  <a:pt x="8158322" y="2301498"/>
                  <a:pt x="8160300" y="2301498"/>
                </a:cubicBezTo>
                <a:cubicBezTo>
                  <a:pt x="8160300" y="2302937"/>
                  <a:pt x="8162414" y="2303971"/>
                  <a:pt x="8166640" y="2304601"/>
                </a:cubicBezTo>
                <a:cubicBezTo>
                  <a:pt x="8167179" y="2302532"/>
                  <a:pt x="8170056" y="2301498"/>
                  <a:pt x="8175272" y="2301498"/>
                </a:cubicBezTo>
                <a:lnTo>
                  <a:pt x="8176351" y="2301498"/>
                </a:lnTo>
                <a:cubicBezTo>
                  <a:pt x="8181926" y="2301498"/>
                  <a:pt x="8185118" y="2303971"/>
                  <a:pt x="8185927" y="2308917"/>
                </a:cubicBezTo>
                <a:cubicBezTo>
                  <a:pt x="8184938" y="2311794"/>
                  <a:pt x="8183904" y="2313233"/>
                  <a:pt x="8182825" y="2313233"/>
                </a:cubicBezTo>
                <a:lnTo>
                  <a:pt x="8179588" y="2313233"/>
                </a:lnTo>
                <a:cubicBezTo>
                  <a:pt x="8178149" y="2313233"/>
                  <a:pt x="8177430" y="2312154"/>
                  <a:pt x="8177430" y="2309996"/>
                </a:cubicBezTo>
                <a:lnTo>
                  <a:pt x="8176351" y="2308917"/>
                </a:lnTo>
                <a:lnTo>
                  <a:pt x="8173114" y="2308917"/>
                </a:lnTo>
                <a:lnTo>
                  <a:pt x="8170956" y="2311075"/>
                </a:lnTo>
                <a:lnTo>
                  <a:pt x="8170956" y="2313233"/>
                </a:lnTo>
                <a:lnTo>
                  <a:pt x="8173114" y="2317549"/>
                </a:lnTo>
                <a:cubicBezTo>
                  <a:pt x="8173114" y="2321325"/>
                  <a:pt x="8168483" y="2330272"/>
                  <a:pt x="8159221" y="2344389"/>
                </a:cubicBezTo>
                <a:cubicBezTo>
                  <a:pt x="8159221" y="2347176"/>
                  <a:pt x="8152073" y="2355359"/>
                  <a:pt x="8137776" y="2368936"/>
                </a:cubicBezTo>
                <a:cubicBezTo>
                  <a:pt x="8132921" y="2372533"/>
                  <a:pt x="8129324" y="2374331"/>
                  <a:pt x="8126986" y="2374331"/>
                </a:cubicBezTo>
                <a:lnTo>
                  <a:pt x="8122805" y="2373252"/>
                </a:lnTo>
                <a:lnTo>
                  <a:pt x="8109857" y="2377568"/>
                </a:lnTo>
                <a:lnTo>
                  <a:pt x="8107699" y="2377568"/>
                </a:lnTo>
                <a:lnTo>
                  <a:pt x="8106620" y="2376489"/>
                </a:lnTo>
                <a:lnTo>
                  <a:pt x="8105541" y="2376489"/>
                </a:lnTo>
                <a:cubicBezTo>
                  <a:pt x="8104282" y="2384312"/>
                  <a:pt x="8100371" y="2388223"/>
                  <a:pt x="8093807" y="2388223"/>
                </a:cubicBezTo>
                <a:cubicBezTo>
                  <a:pt x="8092188" y="2388223"/>
                  <a:pt x="8089311" y="2386110"/>
                  <a:pt x="8085175" y="2381884"/>
                </a:cubicBezTo>
                <a:lnTo>
                  <a:pt x="8083017" y="2381884"/>
                </a:lnTo>
                <a:cubicBezTo>
                  <a:pt x="8083017" y="2385391"/>
                  <a:pt x="8080544" y="2387144"/>
                  <a:pt x="8075599" y="2387144"/>
                </a:cubicBezTo>
                <a:lnTo>
                  <a:pt x="8075599" y="2386065"/>
                </a:lnTo>
                <a:lnTo>
                  <a:pt x="8068046" y="2390381"/>
                </a:lnTo>
                <a:lnTo>
                  <a:pt x="8056311" y="2390381"/>
                </a:lnTo>
                <a:lnTo>
                  <a:pt x="8054153" y="2388223"/>
                </a:lnTo>
                <a:cubicBezTo>
                  <a:pt x="8054513" y="2386605"/>
                  <a:pt x="8058784" y="2383053"/>
                  <a:pt x="8066967" y="2377568"/>
                </a:cubicBezTo>
                <a:cubicBezTo>
                  <a:pt x="8068765" y="2373252"/>
                  <a:pt x="8072002" y="2371094"/>
                  <a:pt x="8076678" y="2371094"/>
                </a:cubicBezTo>
                <a:lnTo>
                  <a:pt x="8079915" y="2371094"/>
                </a:lnTo>
                <a:cubicBezTo>
                  <a:pt x="8079915" y="2364170"/>
                  <a:pt x="8085624" y="2358820"/>
                  <a:pt x="8097044" y="2355044"/>
                </a:cubicBezTo>
                <a:cubicBezTo>
                  <a:pt x="8098662" y="2345063"/>
                  <a:pt x="8102214" y="2340073"/>
                  <a:pt x="8107699" y="2340073"/>
                </a:cubicBezTo>
                <a:lnTo>
                  <a:pt x="8121726" y="2313233"/>
                </a:lnTo>
                <a:lnTo>
                  <a:pt x="8121726" y="2312154"/>
                </a:lnTo>
                <a:lnTo>
                  <a:pt x="8119568" y="2301498"/>
                </a:lnTo>
                <a:lnTo>
                  <a:pt x="8113094" y="2303656"/>
                </a:lnTo>
                <a:cubicBezTo>
                  <a:pt x="8106620" y="2303656"/>
                  <a:pt x="8103383" y="2297902"/>
                  <a:pt x="8103383" y="2286392"/>
                </a:cubicBezTo>
                <a:lnTo>
                  <a:pt x="8103383" y="2285313"/>
                </a:lnTo>
                <a:lnTo>
                  <a:pt x="8104462" y="2280053"/>
                </a:lnTo>
                <a:cubicBezTo>
                  <a:pt x="8104462" y="2275557"/>
                  <a:pt x="8103068" y="2269128"/>
                  <a:pt x="8100281" y="2260766"/>
                </a:cubicBezTo>
                <a:lnTo>
                  <a:pt x="8100281" y="2259687"/>
                </a:lnTo>
                <a:lnTo>
                  <a:pt x="8103383" y="2255371"/>
                </a:lnTo>
                <a:lnTo>
                  <a:pt x="8100281" y="2251055"/>
                </a:lnTo>
                <a:lnTo>
                  <a:pt x="8100281" y="2248897"/>
                </a:lnTo>
                <a:lnTo>
                  <a:pt x="8103383" y="2244581"/>
                </a:lnTo>
                <a:lnTo>
                  <a:pt x="8103383" y="2235005"/>
                </a:lnTo>
                <a:lnTo>
                  <a:pt x="8102439" y="2222057"/>
                </a:lnTo>
                <a:lnTo>
                  <a:pt x="8105541" y="2220034"/>
                </a:lnTo>
                <a:cubicBezTo>
                  <a:pt x="8115252" y="2224260"/>
                  <a:pt x="8121321" y="2226373"/>
                  <a:pt x="8123749" y="2226373"/>
                </a:cubicBezTo>
                <a:cubicBezTo>
                  <a:pt x="8123749" y="2227811"/>
                  <a:pt x="8126267" y="2228531"/>
                  <a:pt x="8131302" y="2228531"/>
                </a:cubicBezTo>
                <a:lnTo>
                  <a:pt x="8146408" y="2228531"/>
                </a:lnTo>
                <a:cubicBezTo>
                  <a:pt x="8149016" y="2230689"/>
                  <a:pt x="8151489" y="2231768"/>
                  <a:pt x="8153826" y="2231768"/>
                </a:cubicBezTo>
                <a:lnTo>
                  <a:pt x="8155984" y="2229610"/>
                </a:lnTo>
                <a:lnTo>
                  <a:pt x="8165695" y="2229610"/>
                </a:lnTo>
                <a:lnTo>
                  <a:pt x="8170956" y="2233926"/>
                </a:lnTo>
                <a:lnTo>
                  <a:pt x="8183904" y="2229610"/>
                </a:lnTo>
                <a:cubicBezTo>
                  <a:pt x="8184443" y="2231768"/>
                  <a:pt x="8187276" y="2232847"/>
                  <a:pt x="8192401" y="2232847"/>
                </a:cubicBezTo>
                <a:lnTo>
                  <a:pt x="8206293" y="2232847"/>
                </a:lnTo>
                <a:lnTo>
                  <a:pt x="8209530" y="2235005"/>
                </a:lnTo>
                <a:cubicBezTo>
                  <a:pt x="8215644" y="2232847"/>
                  <a:pt x="8223152" y="2227856"/>
                  <a:pt x="8232054" y="2220034"/>
                </a:cubicBezTo>
                <a:lnTo>
                  <a:pt x="8234212" y="2220034"/>
                </a:lnTo>
                <a:lnTo>
                  <a:pt x="8243923" y="2222057"/>
                </a:lnTo>
                <a:cubicBezTo>
                  <a:pt x="8249588" y="2221068"/>
                  <a:pt x="8252420" y="2218235"/>
                  <a:pt x="8252420" y="2213560"/>
                </a:cubicBezTo>
                <a:lnTo>
                  <a:pt x="8252420" y="2210323"/>
                </a:lnTo>
                <a:cubicBezTo>
                  <a:pt x="8242979" y="2207445"/>
                  <a:pt x="8226210" y="2206007"/>
                  <a:pt x="8202112" y="2206007"/>
                </a:cubicBezTo>
                <a:lnTo>
                  <a:pt x="8194559" y="2206007"/>
                </a:lnTo>
                <a:lnTo>
                  <a:pt x="8190243" y="2207086"/>
                </a:lnTo>
                <a:lnTo>
                  <a:pt x="8169876" y="2204928"/>
                </a:lnTo>
                <a:lnTo>
                  <a:pt x="8163537" y="2207086"/>
                </a:lnTo>
                <a:lnTo>
                  <a:pt x="8160300" y="2207086"/>
                </a:lnTo>
                <a:lnTo>
                  <a:pt x="8151668" y="2204928"/>
                </a:lnTo>
                <a:cubicBezTo>
                  <a:pt x="8151668" y="2207086"/>
                  <a:pt x="8150949" y="2208165"/>
                  <a:pt x="8149510" y="2208165"/>
                </a:cubicBezTo>
                <a:lnTo>
                  <a:pt x="8116331" y="2206007"/>
                </a:lnTo>
                <a:lnTo>
                  <a:pt x="8100281" y="2207086"/>
                </a:lnTo>
                <a:lnTo>
                  <a:pt x="8099202" y="2206007"/>
                </a:lnTo>
                <a:lnTo>
                  <a:pt x="8098123" y="2207086"/>
                </a:lnTo>
                <a:lnTo>
                  <a:pt x="8098123" y="2208165"/>
                </a:lnTo>
                <a:lnTo>
                  <a:pt x="8100281" y="2220034"/>
                </a:lnTo>
                <a:cubicBezTo>
                  <a:pt x="8100281" y="2233611"/>
                  <a:pt x="8097044" y="2240400"/>
                  <a:pt x="8090570" y="2240400"/>
                </a:cubicBezTo>
                <a:cubicBezTo>
                  <a:pt x="8088592" y="2242468"/>
                  <a:pt x="8082163" y="2244221"/>
                  <a:pt x="8071283" y="2245660"/>
                </a:cubicBezTo>
                <a:cubicBezTo>
                  <a:pt x="8060043" y="2241074"/>
                  <a:pt x="8053614" y="2236084"/>
                  <a:pt x="8051995" y="2230689"/>
                </a:cubicBezTo>
                <a:cubicBezTo>
                  <a:pt x="8051995" y="2224664"/>
                  <a:pt x="8054513" y="2220393"/>
                  <a:pt x="8059548" y="2217876"/>
                </a:cubicBezTo>
                <a:cubicBezTo>
                  <a:pt x="8059548" y="2212660"/>
                  <a:pt x="8063100" y="2206231"/>
                  <a:pt x="8070204" y="2198588"/>
                </a:cubicBezTo>
                <a:lnTo>
                  <a:pt x="8072362" y="2194272"/>
                </a:lnTo>
                <a:lnTo>
                  <a:pt x="8071283" y="2183482"/>
                </a:lnTo>
                <a:lnTo>
                  <a:pt x="8074520" y="2183482"/>
                </a:lnTo>
                <a:cubicBezTo>
                  <a:pt x="8077217" y="2185101"/>
                  <a:pt x="8081848" y="2191170"/>
                  <a:pt x="8088412" y="2201691"/>
                </a:cubicBezTo>
                <a:lnTo>
                  <a:pt x="8089491" y="2201691"/>
                </a:lnTo>
                <a:cubicBezTo>
                  <a:pt x="8092548" y="2200342"/>
                  <a:pt x="8101854" y="2199308"/>
                  <a:pt x="8117410" y="2198588"/>
                </a:cubicBezTo>
                <a:lnTo>
                  <a:pt x="8131302" y="2199667"/>
                </a:lnTo>
                <a:lnTo>
                  <a:pt x="8148431" y="2196430"/>
                </a:lnTo>
                <a:lnTo>
                  <a:pt x="8148431" y="2192114"/>
                </a:lnTo>
                <a:lnTo>
                  <a:pt x="8151668" y="2178222"/>
                </a:lnTo>
                <a:lnTo>
                  <a:pt x="8150589" y="2154619"/>
                </a:lnTo>
                <a:lnTo>
                  <a:pt x="8152747" y="2152461"/>
                </a:lnTo>
                <a:lnTo>
                  <a:pt x="8153826" y="2153540"/>
                </a:lnTo>
                <a:lnTo>
                  <a:pt x="8157063" y="2153540"/>
                </a:lnTo>
                <a:lnTo>
                  <a:pt x="8157063" y="2152461"/>
                </a:lnTo>
                <a:cubicBezTo>
                  <a:pt x="8154905" y="2150842"/>
                  <a:pt x="8153826" y="2147246"/>
                  <a:pt x="8153826" y="2141671"/>
                </a:cubicBezTo>
                <a:lnTo>
                  <a:pt x="8149510" y="2136411"/>
                </a:lnTo>
                <a:cubicBezTo>
                  <a:pt x="8149510" y="2134792"/>
                  <a:pt x="8154186" y="2133713"/>
                  <a:pt x="8163537" y="2133174"/>
                </a:cubicBezTo>
                <a:lnTo>
                  <a:pt x="8166640" y="2134253"/>
                </a:lnTo>
                <a:lnTo>
                  <a:pt x="8176351" y="2133174"/>
                </a:lnTo>
                <a:lnTo>
                  <a:pt x="8181746" y="2133174"/>
                </a:lnTo>
                <a:close/>
                <a:moveTo>
                  <a:pt x="3130427" y="2129667"/>
                </a:moveTo>
                <a:lnTo>
                  <a:pt x="3134743" y="2129667"/>
                </a:lnTo>
                <a:lnTo>
                  <a:pt x="3151872" y="2136141"/>
                </a:lnTo>
                <a:lnTo>
                  <a:pt x="3157267" y="2135062"/>
                </a:lnTo>
                <a:cubicBezTo>
                  <a:pt x="3164730" y="2135062"/>
                  <a:pt x="3175070" y="2136860"/>
                  <a:pt x="3188288" y="2140457"/>
                </a:cubicBezTo>
                <a:lnTo>
                  <a:pt x="3189367" y="2141536"/>
                </a:lnTo>
                <a:lnTo>
                  <a:pt x="3189367" y="2150033"/>
                </a:lnTo>
                <a:cubicBezTo>
                  <a:pt x="3184422" y="2153990"/>
                  <a:pt x="3181949" y="2156867"/>
                  <a:pt x="3181949" y="2158665"/>
                </a:cubicBezTo>
                <a:lnTo>
                  <a:pt x="3178712" y="2186584"/>
                </a:lnTo>
                <a:cubicBezTo>
                  <a:pt x="3180150" y="2186584"/>
                  <a:pt x="3180870" y="2187664"/>
                  <a:pt x="3180870" y="2189822"/>
                </a:cubicBezTo>
                <a:lnTo>
                  <a:pt x="3183028" y="2189822"/>
                </a:lnTo>
                <a:lnTo>
                  <a:pt x="3187209" y="2186584"/>
                </a:lnTo>
                <a:lnTo>
                  <a:pt x="3197999" y="2189822"/>
                </a:lnTo>
                <a:cubicBezTo>
                  <a:pt x="3198898" y="2186944"/>
                  <a:pt x="3202135" y="2185505"/>
                  <a:pt x="3207710" y="2185505"/>
                </a:cubicBezTo>
                <a:lnTo>
                  <a:pt x="3214049" y="2185505"/>
                </a:lnTo>
                <a:cubicBezTo>
                  <a:pt x="3214049" y="2182089"/>
                  <a:pt x="3211576" y="2178492"/>
                  <a:pt x="3206631" y="2174715"/>
                </a:cubicBezTo>
                <a:cubicBezTo>
                  <a:pt x="3203753" y="2161138"/>
                  <a:pt x="3198718" y="2148640"/>
                  <a:pt x="3191525" y="2137220"/>
                </a:cubicBezTo>
                <a:lnTo>
                  <a:pt x="3191525" y="2136141"/>
                </a:lnTo>
                <a:lnTo>
                  <a:pt x="3195841" y="2131825"/>
                </a:lnTo>
                <a:cubicBezTo>
                  <a:pt x="3205013" y="2136141"/>
                  <a:pt x="3216117" y="2139018"/>
                  <a:pt x="3229155" y="2140457"/>
                </a:cubicBezTo>
                <a:cubicBezTo>
                  <a:pt x="3231493" y="2145043"/>
                  <a:pt x="3235045" y="2148235"/>
                  <a:pt x="3239811" y="2150033"/>
                </a:cubicBezTo>
                <a:cubicBezTo>
                  <a:pt x="3244306" y="2157766"/>
                  <a:pt x="3249701" y="2162442"/>
                  <a:pt x="3255996" y="2164060"/>
                </a:cubicBezTo>
                <a:cubicBezTo>
                  <a:pt x="3278115" y="2175300"/>
                  <a:pt x="3289175" y="2184202"/>
                  <a:pt x="3289175" y="2190766"/>
                </a:cubicBezTo>
                <a:cubicBezTo>
                  <a:pt x="3289175" y="2192924"/>
                  <a:pt x="3284544" y="2194362"/>
                  <a:pt x="3275283" y="2195082"/>
                </a:cubicBezTo>
                <a:lnTo>
                  <a:pt x="3258154" y="2194003"/>
                </a:lnTo>
                <a:lnTo>
                  <a:pt x="3246285" y="2194003"/>
                </a:lnTo>
                <a:lnTo>
                  <a:pt x="3230234" y="2195082"/>
                </a:lnTo>
                <a:lnTo>
                  <a:pt x="3208789" y="2192924"/>
                </a:lnTo>
                <a:lnTo>
                  <a:pt x="3200157" y="2194003"/>
                </a:lnTo>
                <a:lnTo>
                  <a:pt x="3199078" y="2192924"/>
                </a:lnTo>
                <a:lnTo>
                  <a:pt x="3197999" y="2192924"/>
                </a:lnTo>
                <a:lnTo>
                  <a:pt x="3190446" y="2195082"/>
                </a:lnTo>
                <a:lnTo>
                  <a:pt x="3183028" y="2194003"/>
                </a:lnTo>
                <a:lnTo>
                  <a:pt x="3181949" y="2199398"/>
                </a:lnTo>
                <a:lnTo>
                  <a:pt x="3181949" y="2200477"/>
                </a:lnTo>
                <a:lnTo>
                  <a:pt x="3193683" y="2224080"/>
                </a:lnTo>
                <a:cubicBezTo>
                  <a:pt x="3193683" y="2226418"/>
                  <a:pt x="3197999" y="2233566"/>
                  <a:pt x="3206631" y="2245525"/>
                </a:cubicBezTo>
                <a:lnTo>
                  <a:pt x="3207710" y="2245525"/>
                </a:lnTo>
                <a:cubicBezTo>
                  <a:pt x="3209149" y="2245525"/>
                  <a:pt x="3209868" y="2244446"/>
                  <a:pt x="3209868" y="2242288"/>
                </a:cubicBezTo>
                <a:lnTo>
                  <a:pt x="3208789" y="2238107"/>
                </a:lnTo>
                <a:cubicBezTo>
                  <a:pt x="3212116" y="2231633"/>
                  <a:pt x="3216387" y="2228396"/>
                  <a:pt x="3221602" y="2228396"/>
                </a:cubicBezTo>
                <a:cubicBezTo>
                  <a:pt x="3221602" y="2223720"/>
                  <a:pt x="3225199" y="2218370"/>
                  <a:pt x="3232392" y="2212346"/>
                </a:cubicBezTo>
                <a:lnTo>
                  <a:pt x="3230234" y="2206951"/>
                </a:lnTo>
                <a:cubicBezTo>
                  <a:pt x="3232033" y="2202275"/>
                  <a:pt x="3233786" y="2199757"/>
                  <a:pt x="3235495" y="2199398"/>
                </a:cubicBezTo>
                <a:cubicBezTo>
                  <a:pt x="3240350" y="2199398"/>
                  <a:pt x="3248577" y="2205107"/>
                  <a:pt x="3260177" y="2216527"/>
                </a:cubicBezTo>
                <a:lnTo>
                  <a:pt x="3275283" y="2223001"/>
                </a:lnTo>
                <a:cubicBezTo>
                  <a:pt x="3278340" y="2226418"/>
                  <a:pt x="3280138" y="2230734"/>
                  <a:pt x="3280678" y="2235949"/>
                </a:cubicBezTo>
                <a:cubicBezTo>
                  <a:pt x="3279599" y="2239456"/>
                  <a:pt x="3277441" y="2241209"/>
                  <a:pt x="3274204" y="2241209"/>
                </a:cubicBezTo>
                <a:lnTo>
                  <a:pt x="3270967" y="2238107"/>
                </a:lnTo>
                <a:cubicBezTo>
                  <a:pt x="3264672" y="2243052"/>
                  <a:pt x="3260401" y="2245525"/>
                  <a:pt x="3258154" y="2245525"/>
                </a:cubicBezTo>
                <a:lnTo>
                  <a:pt x="3251680" y="2243367"/>
                </a:lnTo>
                <a:cubicBezTo>
                  <a:pt x="3251680" y="2245345"/>
                  <a:pt x="3244891" y="2251100"/>
                  <a:pt x="3231313" y="2260631"/>
                </a:cubicBezTo>
                <a:cubicBezTo>
                  <a:pt x="3227717" y="2260811"/>
                  <a:pt x="3225918" y="2261845"/>
                  <a:pt x="3225918" y="2263733"/>
                </a:cubicBezTo>
                <a:lnTo>
                  <a:pt x="3225918" y="2265891"/>
                </a:lnTo>
                <a:lnTo>
                  <a:pt x="3237653" y="2283155"/>
                </a:lnTo>
                <a:cubicBezTo>
                  <a:pt x="3253568" y="2289719"/>
                  <a:pt x="3265751" y="2296508"/>
                  <a:pt x="3274204" y="2303522"/>
                </a:cubicBezTo>
                <a:cubicBezTo>
                  <a:pt x="3285623" y="2304421"/>
                  <a:pt x="3291333" y="2306938"/>
                  <a:pt x="3291333" y="2311075"/>
                </a:cubicBezTo>
                <a:cubicBezTo>
                  <a:pt x="3289715" y="2314761"/>
                  <a:pt x="3285803" y="2317953"/>
                  <a:pt x="3279599" y="2320651"/>
                </a:cubicBezTo>
                <a:cubicBezTo>
                  <a:pt x="3277081" y="2324607"/>
                  <a:pt x="3274923" y="2330676"/>
                  <a:pt x="3273125" y="2338859"/>
                </a:cubicBezTo>
                <a:cubicBezTo>
                  <a:pt x="3271686" y="2338859"/>
                  <a:pt x="3270967" y="2341736"/>
                  <a:pt x="3270967" y="2347491"/>
                </a:cubicBezTo>
                <a:lnTo>
                  <a:pt x="3269888" y="2350728"/>
                </a:lnTo>
                <a:lnTo>
                  <a:pt x="3268809" y="2350728"/>
                </a:lnTo>
                <a:lnTo>
                  <a:pt x="3269888" y="2356123"/>
                </a:lnTo>
                <a:lnTo>
                  <a:pt x="3269888" y="2358281"/>
                </a:lnTo>
                <a:cubicBezTo>
                  <a:pt x="3269888" y="2359270"/>
                  <a:pt x="3265976" y="2361743"/>
                  <a:pt x="3258154" y="2365699"/>
                </a:cubicBezTo>
                <a:lnTo>
                  <a:pt x="3254917" y="2365699"/>
                </a:lnTo>
                <a:cubicBezTo>
                  <a:pt x="3248083" y="2358955"/>
                  <a:pt x="3239136" y="2351807"/>
                  <a:pt x="3228076" y="2344254"/>
                </a:cubicBezTo>
                <a:cubicBezTo>
                  <a:pt x="3210902" y="2319797"/>
                  <a:pt x="3202315" y="2305140"/>
                  <a:pt x="3202315" y="2300285"/>
                </a:cubicBezTo>
                <a:lnTo>
                  <a:pt x="3195841" y="2293811"/>
                </a:lnTo>
                <a:lnTo>
                  <a:pt x="3196920" y="2289494"/>
                </a:lnTo>
                <a:cubicBezTo>
                  <a:pt x="3193323" y="2283650"/>
                  <a:pt x="3191165" y="2277940"/>
                  <a:pt x="3190446" y="2272365"/>
                </a:cubicBezTo>
                <a:lnTo>
                  <a:pt x="3185186" y="2271286"/>
                </a:lnTo>
                <a:lnTo>
                  <a:pt x="3184107" y="2271286"/>
                </a:lnTo>
                <a:lnTo>
                  <a:pt x="3184107" y="2272365"/>
                </a:lnTo>
                <a:lnTo>
                  <a:pt x="3185186" y="2285313"/>
                </a:lnTo>
                <a:lnTo>
                  <a:pt x="3181949" y="2288415"/>
                </a:lnTo>
                <a:lnTo>
                  <a:pt x="3185186" y="2295969"/>
                </a:lnTo>
                <a:lnTo>
                  <a:pt x="3185186" y="2298127"/>
                </a:lnTo>
                <a:lnTo>
                  <a:pt x="3177633" y="2332520"/>
                </a:lnTo>
                <a:lnTo>
                  <a:pt x="3174396" y="2333599"/>
                </a:lnTo>
                <a:lnTo>
                  <a:pt x="3174396" y="2337780"/>
                </a:lnTo>
                <a:cubicBezTo>
                  <a:pt x="3180150" y="2341556"/>
                  <a:pt x="3183028" y="2348390"/>
                  <a:pt x="3183028" y="2358281"/>
                </a:cubicBezTo>
                <a:lnTo>
                  <a:pt x="3181949" y="2362462"/>
                </a:lnTo>
                <a:lnTo>
                  <a:pt x="3185186" y="2367857"/>
                </a:lnTo>
                <a:cubicBezTo>
                  <a:pt x="3185186" y="2369296"/>
                  <a:pt x="3179431" y="2374646"/>
                  <a:pt x="3167922" y="2383907"/>
                </a:cubicBezTo>
                <a:cubicBezTo>
                  <a:pt x="3166123" y="2383907"/>
                  <a:pt x="3163651" y="2386425"/>
                  <a:pt x="3160504" y="2391460"/>
                </a:cubicBezTo>
                <a:lnTo>
                  <a:pt x="3146477" y="2395776"/>
                </a:lnTo>
                <a:lnTo>
                  <a:pt x="3145398" y="2395776"/>
                </a:lnTo>
                <a:cubicBezTo>
                  <a:pt x="3143060" y="2393618"/>
                  <a:pt x="3136631" y="2391460"/>
                  <a:pt x="3126111" y="2389302"/>
                </a:cubicBezTo>
                <a:lnTo>
                  <a:pt x="3120716" y="2382963"/>
                </a:lnTo>
                <a:lnTo>
                  <a:pt x="3120716" y="2377568"/>
                </a:lnTo>
                <a:cubicBezTo>
                  <a:pt x="3120716" y="2376129"/>
                  <a:pt x="3121795" y="2375410"/>
                  <a:pt x="3123953" y="2375410"/>
                </a:cubicBezTo>
                <a:lnTo>
                  <a:pt x="3123953" y="2373252"/>
                </a:lnTo>
                <a:cubicBezTo>
                  <a:pt x="3112533" y="2359495"/>
                  <a:pt x="3101068" y="2350908"/>
                  <a:pt x="3089559" y="2347491"/>
                </a:cubicBezTo>
                <a:cubicBezTo>
                  <a:pt x="3087491" y="2347491"/>
                  <a:pt x="3085737" y="2346052"/>
                  <a:pt x="3084299" y="2343175"/>
                </a:cubicBezTo>
                <a:lnTo>
                  <a:pt x="3087536" y="2339938"/>
                </a:lnTo>
                <a:lnTo>
                  <a:pt x="3094954" y="2341017"/>
                </a:lnTo>
                <a:lnTo>
                  <a:pt x="3097112" y="2341017"/>
                </a:lnTo>
                <a:lnTo>
                  <a:pt x="3108981" y="2339938"/>
                </a:lnTo>
                <a:lnTo>
                  <a:pt x="3115321" y="2342096"/>
                </a:lnTo>
                <a:lnTo>
                  <a:pt x="3123953" y="2342096"/>
                </a:lnTo>
                <a:cubicBezTo>
                  <a:pt x="3129707" y="2342096"/>
                  <a:pt x="3132585" y="2338544"/>
                  <a:pt x="3132585" y="2331441"/>
                </a:cubicBezTo>
                <a:lnTo>
                  <a:pt x="3132585" y="2319572"/>
                </a:lnTo>
                <a:lnTo>
                  <a:pt x="3133664" y="2315256"/>
                </a:lnTo>
                <a:lnTo>
                  <a:pt x="3132585" y="2312019"/>
                </a:lnTo>
                <a:lnTo>
                  <a:pt x="3133664" y="2308917"/>
                </a:lnTo>
                <a:lnTo>
                  <a:pt x="3132585" y="2302443"/>
                </a:lnTo>
                <a:lnTo>
                  <a:pt x="3132585" y="2295969"/>
                </a:lnTo>
                <a:lnTo>
                  <a:pt x="3131506" y="2295969"/>
                </a:lnTo>
                <a:cubicBezTo>
                  <a:pt x="3129348" y="2298666"/>
                  <a:pt x="3125032" y="2301543"/>
                  <a:pt x="3118558" y="2304601"/>
                </a:cubicBezTo>
                <a:lnTo>
                  <a:pt x="3105744" y="2318493"/>
                </a:lnTo>
                <a:cubicBezTo>
                  <a:pt x="3105564" y="2322629"/>
                  <a:pt x="3098056" y="2329058"/>
                  <a:pt x="3083220" y="2337780"/>
                </a:cubicBezTo>
                <a:cubicBezTo>
                  <a:pt x="3075847" y="2344973"/>
                  <a:pt x="3070812" y="2352481"/>
                  <a:pt x="3068114" y="2360304"/>
                </a:cubicBezTo>
                <a:lnTo>
                  <a:pt x="3062854" y="2364620"/>
                </a:lnTo>
                <a:cubicBezTo>
                  <a:pt x="3059077" y="2364620"/>
                  <a:pt x="3055481" y="2359630"/>
                  <a:pt x="3052064" y="2349649"/>
                </a:cubicBezTo>
                <a:cubicBezTo>
                  <a:pt x="3046309" y="2348570"/>
                  <a:pt x="3043432" y="2345693"/>
                  <a:pt x="3043432" y="2341017"/>
                </a:cubicBezTo>
                <a:lnTo>
                  <a:pt x="3043432" y="2337780"/>
                </a:lnTo>
                <a:lnTo>
                  <a:pt x="3047748" y="2332520"/>
                </a:lnTo>
                <a:cubicBezTo>
                  <a:pt x="3047748" y="2331081"/>
                  <a:pt x="3045590" y="2330362"/>
                  <a:pt x="3041274" y="2330362"/>
                </a:cubicBezTo>
                <a:lnTo>
                  <a:pt x="3028461" y="2311075"/>
                </a:lnTo>
                <a:cubicBezTo>
                  <a:pt x="3029719" y="2307838"/>
                  <a:pt x="3031877" y="2305320"/>
                  <a:pt x="3034935" y="2303522"/>
                </a:cubicBezTo>
                <a:lnTo>
                  <a:pt x="3040330" y="2303522"/>
                </a:lnTo>
                <a:lnTo>
                  <a:pt x="3046669" y="2306759"/>
                </a:lnTo>
                <a:cubicBezTo>
                  <a:pt x="3051884" y="2306759"/>
                  <a:pt x="3061550" y="2303522"/>
                  <a:pt x="3075667" y="2297048"/>
                </a:cubicBezTo>
                <a:lnTo>
                  <a:pt x="3076746" y="2297048"/>
                </a:lnTo>
                <a:lnTo>
                  <a:pt x="3081062" y="2298127"/>
                </a:lnTo>
                <a:cubicBezTo>
                  <a:pt x="3086277" y="2298127"/>
                  <a:pt x="3097337" y="2293496"/>
                  <a:pt x="3114242" y="2284234"/>
                </a:cubicBezTo>
                <a:lnTo>
                  <a:pt x="3115321" y="2284234"/>
                </a:lnTo>
                <a:lnTo>
                  <a:pt x="3121795" y="2287336"/>
                </a:lnTo>
                <a:lnTo>
                  <a:pt x="3123953" y="2287336"/>
                </a:lnTo>
                <a:cubicBezTo>
                  <a:pt x="3125571" y="2287067"/>
                  <a:pt x="3128808" y="2281357"/>
                  <a:pt x="3133664" y="2270207"/>
                </a:cubicBezTo>
                <a:lnTo>
                  <a:pt x="3132585" y="2262654"/>
                </a:lnTo>
                <a:lnTo>
                  <a:pt x="3132585" y="2248762"/>
                </a:lnTo>
                <a:lnTo>
                  <a:pt x="3131506" y="2237028"/>
                </a:lnTo>
                <a:cubicBezTo>
                  <a:pt x="3132944" y="2233431"/>
                  <a:pt x="3133664" y="2226957"/>
                  <a:pt x="3133664" y="2217606"/>
                </a:cubicBezTo>
                <a:lnTo>
                  <a:pt x="3133664" y="2210188"/>
                </a:lnTo>
                <a:lnTo>
                  <a:pt x="3134743" y="2203714"/>
                </a:lnTo>
                <a:lnTo>
                  <a:pt x="3133664" y="2202635"/>
                </a:lnTo>
                <a:lnTo>
                  <a:pt x="3133664" y="2201556"/>
                </a:lnTo>
                <a:lnTo>
                  <a:pt x="3134743" y="2195082"/>
                </a:lnTo>
                <a:lnTo>
                  <a:pt x="3130427" y="2191845"/>
                </a:lnTo>
                <a:lnTo>
                  <a:pt x="3129348" y="2190766"/>
                </a:lnTo>
                <a:lnTo>
                  <a:pt x="3129348" y="2188743"/>
                </a:lnTo>
                <a:cubicBezTo>
                  <a:pt x="3129348" y="2187304"/>
                  <a:pt x="3130427" y="2186584"/>
                  <a:pt x="3132585" y="2186584"/>
                </a:cubicBezTo>
                <a:lnTo>
                  <a:pt x="3133664" y="2185505"/>
                </a:lnTo>
                <a:lnTo>
                  <a:pt x="3133664" y="2184426"/>
                </a:lnTo>
                <a:lnTo>
                  <a:pt x="3129348" y="2175794"/>
                </a:lnTo>
                <a:lnTo>
                  <a:pt x="3133664" y="2169320"/>
                </a:lnTo>
                <a:lnTo>
                  <a:pt x="3129348" y="2130746"/>
                </a:lnTo>
                <a:close/>
                <a:moveTo>
                  <a:pt x="5693177" y="2129532"/>
                </a:moveTo>
                <a:lnTo>
                  <a:pt x="5695335" y="2129532"/>
                </a:lnTo>
                <a:lnTo>
                  <a:pt x="5710576" y="2139108"/>
                </a:lnTo>
                <a:lnTo>
                  <a:pt x="5710576" y="2140187"/>
                </a:lnTo>
                <a:cubicBezTo>
                  <a:pt x="5710576" y="2141626"/>
                  <a:pt x="5707294" y="2143739"/>
                  <a:pt x="5700730" y="2146526"/>
                </a:cubicBezTo>
                <a:lnTo>
                  <a:pt x="5700730" y="2148684"/>
                </a:lnTo>
                <a:lnTo>
                  <a:pt x="5699651" y="2148684"/>
                </a:lnTo>
                <a:lnTo>
                  <a:pt x="5700730" y="2156103"/>
                </a:lnTo>
                <a:lnTo>
                  <a:pt x="5700730" y="2167837"/>
                </a:lnTo>
                <a:lnTo>
                  <a:pt x="5703967" y="2168916"/>
                </a:lnTo>
                <a:lnTo>
                  <a:pt x="5712734" y="2165679"/>
                </a:lnTo>
                <a:lnTo>
                  <a:pt x="5715971" y="2165679"/>
                </a:lnTo>
                <a:lnTo>
                  <a:pt x="5724603" y="2172153"/>
                </a:lnTo>
                <a:cubicBezTo>
                  <a:pt x="5734044" y="2170175"/>
                  <a:pt x="5738765" y="2167657"/>
                  <a:pt x="5738765" y="2164600"/>
                </a:cubicBezTo>
                <a:cubicBezTo>
                  <a:pt x="5740743" y="2161633"/>
                  <a:pt x="5744699" y="2158440"/>
                  <a:pt x="5750634" y="2155024"/>
                </a:cubicBezTo>
                <a:lnTo>
                  <a:pt x="5753871" y="2151921"/>
                </a:lnTo>
                <a:lnTo>
                  <a:pt x="5758187" y="2151921"/>
                </a:lnTo>
                <a:lnTo>
                  <a:pt x="5777744" y="2160419"/>
                </a:lnTo>
                <a:cubicBezTo>
                  <a:pt x="5779003" y="2163026"/>
                  <a:pt x="5785522" y="2166218"/>
                  <a:pt x="5797301" y="2169995"/>
                </a:cubicBezTo>
                <a:cubicBezTo>
                  <a:pt x="5800897" y="2176199"/>
                  <a:pt x="5802696" y="2180425"/>
                  <a:pt x="5802696" y="2182673"/>
                </a:cubicBezTo>
                <a:lnTo>
                  <a:pt x="5802696" y="2183752"/>
                </a:lnTo>
                <a:lnTo>
                  <a:pt x="5799459" y="2186989"/>
                </a:lnTo>
                <a:lnTo>
                  <a:pt x="5791771" y="2185910"/>
                </a:lnTo>
                <a:cubicBezTo>
                  <a:pt x="5791771" y="2188787"/>
                  <a:pt x="5790332" y="2190226"/>
                  <a:pt x="5787455" y="2190226"/>
                </a:cubicBezTo>
                <a:lnTo>
                  <a:pt x="5775586" y="2189147"/>
                </a:lnTo>
                <a:cubicBezTo>
                  <a:pt x="5765425" y="2190676"/>
                  <a:pt x="5760345" y="2193508"/>
                  <a:pt x="5760345" y="2197644"/>
                </a:cubicBezTo>
                <a:lnTo>
                  <a:pt x="5770191" y="2210323"/>
                </a:lnTo>
                <a:lnTo>
                  <a:pt x="5771270" y="2216797"/>
                </a:lnTo>
                <a:lnTo>
                  <a:pt x="5770191" y="2217876"/>
                </a:lnTo>
                <a:lnTo>
                  <a:pt x="5765875" y="2217876"/>
                </a:lnTo>
                <a:cubicBezTo>
                  <a:pt x="5764346" y="2217876"/>
                  <a:pt x="5763582" y="2216797"/>
                  <a:pt x="5763582" y="2214639"/>
                </a:cubicBezTo>
                <a:lnTo>
                  <a:pt x="5762503" y="2213560"/>
                </a:lnTo>
                <a:lnTo>
                  <a:pt x="5761424" y="2213560"/>
                </a:lnTo>
                <a:lnTo>
                  <a:pt x="5756029" y="2217876"/>
                </a:lnTo>
                <a:lnTo>
                  <a:pt x="5743081" y="2217876"/>
                </a:lnTo>
                <a:lnTo>
                  <a:pt x="5742002" y="2216797"/>
                </a:lnTo>
                <a:lnTo>
                  <a:pt x="5722445" y="2219899"/>
                </a:lnTo>
                <a:lnTo>
                  <a:pt x="5722445" y="2225294"/>
                </a:lnTo>
                <a:lnTo>
                  <a:pt x="5719208" y="2233791"/>
                </a:lnTo>
                <a:lnTo>
                  <a:pt x="5720287" y="2237028"/>
                </a:lnTo>
                <a:lnTo>
                  <a:pt x="5722445" y="2237028"/>
                </a:lnTo>
                <a:lnTo>
                  <a:pt x="5728919" y="2233791"/>
                </a:lnTo>
                <a:cubicBezTo>
                  <a:pt x="5736921" y="2240714"/>
                  <a:pt x="5744519" y="2244626"/>
                  <a:pt x="5751713" y="2245525"/>
                </a:cubicBezTo>
                <a:cubicBezTo>
                  <a:pt x="5760435" y="2249931"/>
                  <a:pt x="5764796" y="2254157"/>
                  <a:pt x="5764796" y="2258203"/>
                </a:cubicBezTo>
                <a:lnTo>
                  <a:pt x="5756029" y="2265756"/>
                </a:lnTo>
                <a:lnTo>
                  <a:pt x="5756029" y="2271017"/>
                </a:lnTo>
                <a:lnTo>
                  <a:pt x="5760345" y="2284909"/>
                </a:lnTo>
                <a:lnTo>
                  <a:pt x="5759266" y="2293406"/>
                </a:lnTo>
                <a:lnTo>
                  <a:pt x="5760345" y="2298666"/>
                </a:lnTo>
                <a:cubicBezTo>
                  <a:pt x="5758187" y="2302622"/>
                  <a:pt x="5757108" y="2306534"/>
                  <a:pt x="5757108" y="2310400"/>
                </a:cubicBezTo>
                <a:lnTo>
                  <a:pt x="5760345" y="2318897"/>
                </a:lnTo>
                <a:lnTo>
                  <a:pt x="5760345" y="2319976"/>
                </a:lnTo>
                <a:cubicBezTo>
                  <a:pt x="5756568" y="2330587"/>
                  <a:pt x="5752612" y="2335892"/>
                  <a:pt x="5748476" y="2335892"/>
                </a:cubicBezTo>
                <a:lnTo>
                  <a:pt x="5742002" y="2333734"/>
                </a:lnTo>
                <a:lnTo>
                  <a:pt x="5729998" y="2333734"/>
                </a:lnTo>
                <a:lnTo>
                  <a:pt x="5722445" y="2335892"/>
                </a:lnTo>
                <a:cubicBezTo>
                  <a:pt x="5710935" y="2327260"/>
                  <a:pt x="5705181" y="2322314"/>
                  <a:pt x="5705181" y="2321055"/>
                </a:cubicBezTo>
                <a:lnTo>
                  <a:pt x="5710576" y="2300824"/>
                </a:lnTo>
                <a:cubicBezTo>
                  <a:pt x="5712734" y="2300824"/>
                  <a:pt x="5713813" y="2300105"/>
                  <a:pt x="5713813" y="2298666"/>
                </a:cubicBezTo>
                <a:lnTo>
                  <a:pt x="5713813" y="2297587"/>
                </a:lnTo>
                <a:lnTo>
                  <a:pt x="5711655" y="2294485"/>
                </a:lnTo>
                <a:lnTo>
                  <a:pt x="5711655" y="2286932"/>
                </a:lnTo>
                <a:lnTo>
                  <a:pt x="5714892" y="2277356"/>
                </a:lnTo>
                <a:lnTo>
                  <a:pt x="5713813" y="2277356"/>
                </a:lnTo>
                <a:cubicBezTo>
                  <a:pt x="5710935" y="2277356"/>
                  <a:pt x="5709497" y="2276322"/>
                  <a:pt x="5709497" y="2274254"/>
                </a:cubicBezTo>
                <a:lnTo>
                  <a:pt x="5709497" y="2271017"/>
                </a:lnTo>
                <a:lnTo>
                  <a:pt x="5711655" y="2243367"/>
                </a:lnTo>
                <a:lnTo>
                  <a:pt x="5710576" y="2240130"/>
                </a:lnTo>
                <a:lnTo>
                  <a:pt x="5705181" y="2240130"/>
                </a:lnTo>
                <a:cubicBezTo>
                  <a:pt x="5705181" y="2242288"/>
                  <a:pt x="5704416" y="2243367"/>
                  <a:pt x="5702888" y="2243367"/>
                </a:cubicBezTo>
                <a:lnTo>
                  <a:pt x="5701809" y="2243367"/>
                </a:lnTo>
                <a:cubicBezTo>
                  <a:pt x="5695155" y="2240490"/>
                  <a:pt x="5689760" y="2239051"/>
                  <a:pt x="5685624" y="2239051"/>
                </a:cubicBezTo>
                <a:lnTo>
                  <a:pt x="5683466" y="2232712"/>
                </a:lnTo>
                <a:lnTo>
                  <a:pt x="5683466" y="2231633"/>
                </a:lnTo>
                <a:lnTo>
                  <a:pt x="5685624" y="2222057"/>
                </a:lnTo>
                <a:cubicBezTo>
                  <a:pt x="5685624" y="2218550"/>
                  <a:pt x="5683466" y="2216797"/>
                  <a:pt x="5679150" y="2216797"/>
                </a:cubicBezTo>
                <a:lnTo>
                  <a:pt x="5676992" y="2213560"/>
                </a:lnTo>
                <a:lnTo>
                  <a:pt x="5676992" y="2212481"/>
                </a:lnTo>
                <a:lnTo>
                  <a:pt x="5684545" y="2208299"/>
                </a:lnTo>
                <a:lnTo>
                  <a:pt x="5684545" y="2207220"/>
                </a:lnTo>
                <a:lnTo>
                  <a:pt x="5682387" y="2201825"/>
                </a:lnTo>
                <a:lnTo>
                  <a:pt x="5685624" y="2192249"/>
                </a:lnTo>
                <a:cubicBezTo>
                  <a:pt x="5685624" y="2190541"/>
                  <a:pt x="5684185" y="2188068"/>
                  <a:pt x="5681308" y="2184831"/>
                </a:cubicBezTo>
                <a:lnTo>
                  <a:pt x="5681308" y="2181594"/>
                </a:lnTo>
                <a:cubicBezTo>
                  <a:pt x="5681308" y="2179886"/>
                  <a:pt x="5682747" y="2178852"/>
                  <a:pt x="5685624" y="2178492"/>
                </a:cubicBezTo>
                <a:cubicBezTo>
                  <a:pt x="5685624" y="2176334"/>
                  <a:pt x="5680903" y="2175255"/>
                  <a:pt x="5671462" y="2175255"/>
                </a:cubicBezTo>
                <a:lnTo>
                  <a:pt x="5657435" y="2175255"/>
                </a:lnTo>
                <a:lnTo>
                  <a:pt x="5640036" y="2176334"/>
                </a:lnTo>
                <a:lnTo>
                  <a:pt x="5638957" y="2175255"/>
                </a:lnTo>
                <a:lnTo>
                  <a:pt x="5637878" y="2175255"/>
                </a:lnTo>
                <a:lnTo>
                  <a:pt x="5631404" y="2176334"/>
                </a:lnTo>
                <a:lnTo>
                  <a:pt x="5631404" y="2177413"/>
                </a:lnTo>
                <a:lnTo>
                  <a:pt x="5646645" y="2177413"/>
                </a:lnTo>
                <a:lnTo>
                  <a:pt x="5657435" y="2185910"/>
                </a:lnTo>
                <a:lnTo>
                  <a:pt x="5657435" y="2190226"/>
                </a:lnTo>
                <a:lnTo>
                  <a:pt x="5656356" y="2191170"/>
                </a:lnTo>
                <a:cubicBezTo>
                  <a:pt x="5651321" y="2193508"/>
                  <a:pt x="5648803" y="2195306"/>
                  <a:pt x="5648803" y="2196565"/>
                </a:cubicBezTo>
                <a:lnTo>
                  <a:pt x="5648803" y="2201825"/>
                </a:lnTo>
                <a:cubicBezTo>
                  <a:pt x="5648803" y="2206861"/>
                  <a:pt x="5653119" y="2209378"/>
                  <a:pt x="5661751" y="2209378"/>
                </a:cubicBezTo>
                <a:lnTo>
                  <a:pt x="5667146" y="2209378"/>
                </a:lnTo>
                <a:lnTo>
                  <a:pt x="5670383" y="2212481"/>
                </a:lnTo>
                <a:lnTo>
                  <a:pt x="5670383" y="2213560"/>
                </a:lnTo>
                <a:cubicBezTo>
                  <a:pt x="5670383" y="2216437"/>
                  <a:pt x="5664269" y="2218235"/>
                  <a:pt x="5652040" y="2218955"/>
                </a:cubicBezTo>
                <a:cubicBezTo>
                  <a:pt x="5649163" y="2234510"/>
                  <a:pt x="5643363" y="2242288"/>
                  <a:pt x="5634641" y="2242288"/>
                </a:cubicBezTo>
                <a:lnTo>
                  <a:pt x="5634641" y="2244446"/>
                </a:lnTo>
                <a:lnTo>
                  <a:pt x="5658514" y="2244446"/>
                </a:lnTo>
                <a:cubicBezTo>
                  <a:pt x="5665707" y="2245885"/>
                  <a:pt x="5669304" y="2247278"/>
                  <a:pt x="5669304" y="2248627"/>
                </a:cubicBezTo>
                <a:lnTo>
                  <a:pt x="5669304" y="2250785"/>
                </a:lnTo>
                <a:cubicBezTo>
                  <a:pt x="5669304" y="2252224"/>
                  <a:pt x="5666786" y="2252943"/>
                  <a:pt x="5661751" y="2252943"/>
                </a:cubicBezTo>
                <a:cubicBezTo>
                  <a:pt x="5661751" y="2254742"/>
                  <a:pt x="5659233" y="2256180"/>
                  <a:pt x="5654198" y="2257259"/>
                </a:cubicBezTo>
                <a:lnTo>
                  <a:pt x="5649882" y="2251864"/>
                </a:lnTo>
                <a:lnTo>
                  <a:pt x="5628167" y="2256180"/>
                </a:lnTo>
                <a:lnTo>
                  <a:pt x="5618456" y="2254022"/>
                </a:lnTo>
                <a:lnTo>
                  <a:pt x="5617377" y="2254022"/>
                </a:lnTo>
                <a:lnTo>
                  <a:pt x="5617377" y="2255101"/>
                </a:lnTo>
                <a:lnTo>
                  <a:pt x="5616298" y="2269938"/>
                </a:lnTo>
                <a:lnTo>
                  <a:pt x="5617377" y="2285853"/>
                </a:lnTo>
                <a:lnTo>
                  <a:pt x="5607531" y="2289090"/>
                </a:lnTo>
                <a:cubicBezTo>
                  <a:pt x="5607531" y="2290888"/>
                  <a:pt x="5610453" y="2292327"/>
                  <a:pt x="5616298" y="2293406"/>
                </a:cubicBezTo>
                <a:lnTo>
                  <a:pt x="5618456" y="2299745"/>
                </a:lnTo>
                <a:cubicBezTo>
                  <a:pt x="5618456" y="2305410"/>
                  <a:pt x="5616612" y="2308242"/>
                  <a:pt x="5612926" y="2308242"/>
                </a:cubicBezTo>
                <a:cubicBezTo>
                  <a:pt x="5612926" y="2310940"/>
                  <a:pt x="5614409" y="2314132"/>
                  <a:pt x="5617377" y="2317818"/>
                </a:cubicBezTo>
                <a:lnTo>
                  <a:pt x="5617377" y="2329553"/>
                </a:lnTo>
                <a:lnTo>
                  <a:pt x="5614005" y="2332790"/>
                </a:lnTo>
                <a:lnTo>
                  <a:pt x="5604294" y="2332790"/>
                </a:lnTo>
                <a:lnTo>
                  <a:pt x="5604294" y="2333734"/>
                </a:lnTo>
                <a:lnTo>
                  <a:pt x="5605373" y="2339129"/>
                </a:lnTo>
                <a:lnTo>
                  <a:pt x="5601057" y="2342366"/>
                </a:lnTo>
                <a:lnTo>
                  <a:pt x="5590267" y="2342366"/>
                </a:lnTo>
                <a:cubicBezTo>
                  <a:pt x="5585321" y="2338769"/>
                  <a:pt x="5579522" y="2336971"/>
                  <a:pt x="5572868" y="2336971"/>
                </a:cubicBezTo>
                <a:lnTo>
                  <a:pt x="5568552" y="2328474"/>
                </a:lnTo>
                <a:lnTo>
                  <a:pt x="5570710" y="2323213"/>
                </a:lnTo>
                <a:cubicBezTo>
                  <a:pt x="5567833" y="2321775"/>
                  <a:pt x="5566394" y="2319617"/>
                  <a:pt x="5566394" y="2316739"/>
                </a:cubicBezTo>
                <a:cubicBezTo>
                  <a:pt x="5566394" y="2311075"/>
                  <a:pt x="5568192" y="2305770"/>
                  <a:pt x="5571789" y="2300824"/>
                </a:cubicBezTo>
                <a:lnTo>
                  <a:pt x="5570710" y="2292327"/>
                </a:lnTo>
                <a:cubicBezTo>
                  <a:pt x="5570710" y="2281627"/>
                  <a:pt x="5572149" y="2276277"/>
                  <a:pt x="5575026" y="2276277"/>
                </a:cubicBezTo>
                <a:lnTo>
                  <a:pt x="5575026" y="2273175"/>
                </a:lnTo>
                <a:cubicBezTo>
                  <a:pt x="5571429" y="2273175"/>
                  <a:pt x="5568912" y="2267869"/>
                  <a:pt x="5567473" y="2257259"/>
                </a:cubicBezTo>
                <a:lnTo>
                  <a:pt x="5573947" y="2251864"/>
                </a:lnTo>
                <a:cubicBezTo>
                  <a:pt x="5571070" y="2248897"/>
                  <a:pt x="5569631" y="2246065"/>
                  <a:pt x="5569631" y="2243367"/>
                </a:cubicBezTo>
                <a:lnTo>
                  <a:pt x="5569631" y="2241209"/>
                </a:lnTo>
                <a:cubicBezTo>
                  <a:pt x="5572149" y="2236983"/>
                  <a:pt x="5575745" y="2234870"/>
                  <a:pt x="5580421" y="2234870"/>
                </a:cubicBezTo>
                <a:cubicBezTo>
                  <a:pt x="5592560" y="2237477"/>
                  <a:pt x="5601956" y="2241029"/>
                  <a:pt x="5608610" y="2245525"/>
                </a:cubicBezTo>
                <a:cubicBezTo>
                  <a:pt x="5617332" y="2245525"/>
                  <a:pt x="5621693" y="2246244"/>
                  <a:pt x="5621693" y="2247683"/>
                </a:cubicBezTo>
                <a:lnTo>
                  <a:pt x="5631404" y="2244446"/>
                </a:lnTo>
                <a:lnTo>
                  <a:pt x="5631404" y="2243367"/>
                </a:lnTo>
                <a:cubicBezTo>
                  <a:pt x="5620344" y="2243367"/>
                  <a:pt x="5612746" y="2240535"/>
                  <a:pt x="5608610" y="2234870"/>
                </a:cubicBezTo>
                <a:lnTo>
                  <a:pt x="5609689" y="2227452"/>
                </a:lnTo>
                <a:lnTo>
                  <a:pt x="5609689" y="2223136"/>
                </a:lnTo>
                <a:lnTo>
                  <a:pt x="5605373" y="2218955"/>
                </a:lnTo>
                <a:lnTo>
                  <a:pt x="5585951" y="2218955"/>
                </a:lnTo>
                <a:lnTo>
                  <a:pt x="5568552" y="2220978"/>
                </a:lnTo>
                <a:lnTo>
                  <a:pt x="5565315" y="2220978"/>
                </a:lnTo>
                <a:lnTo>
                  <a:pt x="5546837" y="2213560"/>
                </a:lnTo>
                <a:cubicBezTo>
                  <a:pt x="5544679" y="2213560"/>
                  <a:pt x="5542521" y="2207895"/>
                  <a:pt x="5540363" y="2196565"/>
                </a:cubicBezTo>
                <a:cubicBezTo>
                  <a:pt x="5544319" y="2186495"/>
                  <a:pt x="5550478" y="2179031"/>
                  <a:pt x="5558841" y="2174176"/>
                </a:cubicBezTo>
                <a:cubicBezTo>
                  <a:pt x="5563157" y="2174176"/>
                  <a:pt x="5565315" y="2172423"/>
                  <a:pt x="5565315" y="2168916"/>
                </a:cubicBezTo>
                <a:cubicBezTo>
                  <a:pt x="5568552" y="2167477"/>
                  <a:pt x="5570350" y="2166039"/>
                  <a:pt x="5570710" y="2164600"/>
                </a:cubicBezTo>
                <a:lnTo>
                  <a:pt x="5570710" y="2163521"/>
                </a:lnTo>
                <a:lnTo>
                  <a:pt x="5569631" y="2159340"/>
                </a:lnTo>
                <a:cubicBezTo>
                  <a:pt x="5570710" y="2156462"/>
                  <a:pt x="5571789" y="2155024"/>
                  <a:pt x="5572868" y="2155024"/>
                </a:cubicBezTo>
                <a:lnTo>
                  <a:pt x="5573947" y="2155024"/>
                </a:lnTo>
                <a:cubicBezTo>
                  <a:pt x="5577184" y="2156462"/>
                  <a:pt x="5580421" y="2159654"/>
                  <a:pt x="5583658" y="2164600"/>
                </a:cubicBezTo>
                <a:lnTo>
                  <a:pt x="5605373" y="2171074"/>
                </a:lnTo>
                <a:lnTo>
                  <a:pt x="5614005" y="2168916"/>
                </a:lnTo>
                <a:lnTo>
                  <a:pt x="5621693" y="2168916"/>
                </a:lnTo>
                <a:lnTo>
                  <a:pt x="5628167" y="2169995"/>
                </a:lnTo>
                <a:cubicBezTo>
                  <a:pt x="5631764" y="2169096"/>
                  <a:pt x="5633562" y="2168017"/>
                  <a:pt x="5633562" y="2166758"/>
                </a:cubicBezTo>
                <a:lnTo>
                  <a:pt x="5641115" y="2167837"/>
                </a:lnTo>
                <a:lnTo>
                  <a:pt x="5642194" y="2167837"/>
                </a:lnTo>
                <a:lnTo>
                  <a:pt x="5645566" y="2164600"/>
                </a:lnTo>
                <a:cubicBezTo>
                  <a:pt x="5641160" y="2164600"/>
                  <a:pt x="5638957" y="2160014"/>
                  <a:pt x="5638957" y="2150842"/>
                </a:cubicBezTo>
                <a:cubicBezTo>
                  <a:pt x="5641834" y="2146526"/>
                  <a:pt x="5643273" y="2142615"/>
                  <a:pt x="5643273" y="2139108"/>
                </a:cubicBezTo>
                <a:lnTo>
                  <a:pt x="5641115" y="2139108"/>
                </a:lnTo>
                <a:lnTo>
                  <a:pt x="5641115" y="2138029"/>
                </a:lnTo>
                <a:lnTo>
                  <a:pt x="5640036" y="2139108"/>
                </a:lnTo>
                <a:lnTo>
                  <a:pt x="5636799" y="2139108"/>
                </a:lnTo>
                <a:lnTo>
                  <a:pt x="5633562" y="2135871"/>
                </a:lnTo>
                <a:lnTo>
                  <a:pt x="5633562" y="2134792"/>
                </a:lnTo>
                <a:lnTo>
                  <a:pt x="5637878" y="2130611"/>
                </a:lnTo>
                <a:lnTo>
                  <a:pt x="5647724" y="2130611"/>
                </a:lnTo>
                <a:lnTo>
                  <a:pt x="5686703" y="2131690"/>
                </a:lnTo>
                <a:close/>
                <a:moveTo>
                  <a:pt x="3643749" y="2129262"/>
                </a:moveTo>
                <a:cubicBezTo>
                  <a:pt x="3646716" y="2129262"/>
                  <a:pt x="3650268" y="2130701"/>
                  <a:pt x="3654404" y="2133578"/>
                </a:cubicBezTo>
                <a:lnTo>
                  <a:pt x="3655483" y="2133578"/>
                </a:lnTo>
                <a:lnTo>
                  <a:pt x="3660878" y="2129262"/>
                </a:lnTo>
                <a:lnTo>
                  <a:pt x="3673826" y="2129262"/>
                </a:lnTo>
                <a:cubicBezTo>
                  <a:pt x="3682368" y="2131061"/>
                  <a:pt x="3687718" y="2133938"/>
                  <a:pt x="3689876" y="2137894"/>
                </a:cubicBezTo>
                <a:cubicBezTo>
                  <a:pt x="3689876" y="2143469"/>
                  <a:pt x="3685919" y="2147426"/>
                  <a:pt x="3678007" y="2149763"/>
                </a:cubicBezTo>
                <a:lnTo>
                  <a:pt x="3678007" y="2150842"/>
                </a:lnTo>
                <a:lnTo>
                  <a:pt x="3682323" y="2156103"/>
                </a:lnTo>
                <a:lnTo>
                  <a:pt x="3682323" y="2163656"/>
                </a:lnTo>
                <a:cubicBezTo>
                  <a:pt x="3682323" y="2166533"/>
                  <a:pt x="3685200" y="2170130"/>
                  <a:pt x="3690955" y="2174446"/>
                </a:cubicBezTo>
                <a:lnTo>
                  <a:pt x="3690955" y="2175525"/>
                </a:lnTo>
                <a:cubicBezTo>
                  <a:pt x="3690056" y="2178402"/>
                  <a:pt x="3686819" y="2179841"/>
                  <a:pt x="3681244" y="2179841"/>
                </a:cubicBezTo>
                <a:cubicBezTo>
                  <a:pt x="3662451" y="2179841"/>
                  <a:pt x="3652426" y="2178402"/>
                  <a:pt x="3651167" y="2175525"/>
                </a:cubicBezTo>
                <a:cubicBezTo>
                  <a:pt x="3648110" y="2178402"/>
                  <a:pt x="3644558" y="2179841"/>
                  <a:pt x="3640512" y="2179841"/>
                </a:cubicBezTo>
                <a:lnTo>
                  <a:pt x="3625406" y="2175525"/>
                </a:lnTo>
                <a:lnTo>
                  <a:pt x="3620011" y="2176604"/>
                </a:lnTo>
                <a:lnTo>
                  <a:pt x="3618932" y="2175525"/>
                </a:lnTo>
                <a:cubicBezTo>
                  <a:pt x="3618932" y="2176963"/>
                  <a:pt x="3617853" y="2177683"/>
                  <a:pt x="3615695" y="2177683"/>
                </a:cubicBezTo>
                <a:lnTo>
                  <a:pt x="3612458" y="2176604"/>
                </a:lnTo>
                <a:lnTo>
                  <a:pt x="3612458" y="2173367"/>
                </a:lnTo>
                <a:lnTo>
                  <a:pt x="3616774" y="2169051"/>
                </a:lnTo>
                <a:lnTo>
                  <a:pt x="3623248" y="2171209"/>
                </a:lnTo>
                <a:lnTo>
                  <a:pt x="3628643" y="2171209"/>
                </a:lnTo>
                <a:lnTo>
                  <a:pt x="3631880" y="2167972"/>
                </a:lnTo>
                <a:lnTo>
                  <a:pt x="3631880" y="2158261"/>
                </a:lnTo>
                <a:lnTo>
                  <a:pt x="3632959" y="2153945"/>
                </a:lnTo>
                <a:lnTo>
                  <a:pt x="3631880" y="2150842"/>
                </a:lnTo>
                <a:lnTo>
                  <a:pt x="3632959" y="2138973"/>
                </a:lnTo>
                <a:lnTo>
                  <a:pt x="3630801" y="2131420"/>
                </a:lnTo>
                <a:lnTo>
                  <a:pt x="3631880" y="2130341"/>
                </a:lnTo>
                <a:lnTo>
                  <a:pt x="3635117" y="2130341"/>
                </a:lnTo>
                <a:lnTo>
                  <a:pt x="3638354" y="2132499"/>
                </a:lnTo>
                <a:cubicBezTo>
                  <a:pt x="3638354" y="2130881"/>
                  <a:pt x="3640152" y="2129802"/>
                  <a:pt x="3643749" y="2129262"/>
                </a:cubicBezTo>
                <a:close/>
                <a:moveTo>
                  <a:pt x="5138718" y="2129128"/>
                </a:moveTo>
                <a:cubicBezTo>
                  <a:pt x="5165153" y="2136231"/>
                  <a:pt x="5178371" y="2143020"/>
                  <a:pt x="5178371" y="2149494"/>
                </a:cubicBezTo>
                <a:cubicBezTo>
                  <a:pt x="5182867" y="2149494"/>
                  <a:pt x="5185744" y="2153046"/>
                  <a:pt x="5187003" y="2160149"/>
                </a:cubicBezTo>
                <a:lnTo>
                  <a:pt x="5184845" y="2166623"/>
                </a:lnTo>
                <a:lnTo>
                  <a:pt x="5184845" y="2173097"/>
                </a:lnTo>
                <a:lnTo>
                  <a:pt x="5185924" y="2182673"/>
                </a:lnTo>
                <a:cubicBezTo>
                  <a:pt x="5185924" y="2186090"/>
                  <a:pt x="5179495" y="2188967"/>
                  <a:pt x="5166637" y="2191305"/>
                </a:cubicBezTo>
                <a:lnTo>
                  <a:pt x="5161242" y="2190226"/>
                </a:lnTo>
                <a:lnTo>
                  <a:pt x="5153689" y="2191305"/>
                </a:lnTo>
                <a:cubicBezTo>
                  <a:pt x="5146585" y="2184472"/>
                  <a:pt x="5143034" y="2173771"/>
                  <a:pt x="5143034" y="2159205"/>
                </a:cubicBezTo>
                <a:cubicBezTo>
                  <a:pt x="5139437" y="2148595"/>
                  <a:pt x="5134761" y="2141087"/>
                  <a:pt x="5129007" y="2136681"/>
                </a:cubicBezTo>
                <a:lnTo>
                  <a:pt x="5129007" y="2135601"/>
                </a:lnTo>
                <a:cubicBezTo>
                  <a:pt x="5131524" y="2131286"/>
                  <a:pt x="5134761" y="2129128"/>
                  <a:pt x="5138718" y="2129128"/>
                </a:cubicBezTo>
                <a:close/>
                <a:moveTo>
                  <a:pt x="209460" y="2129114"/>
                </a:moveTo>
                <a:lnTo>
                  <a:pt x="209460" y="2130193"/>
                </a:lnTo>
                <a:lnTo>
                  <a:pt x="211618" y="2130193"/>
                </a:lnTo>
                <a:lnTo>
                  <a:pt x="211618" y="2129114"/>
                </a:lnTo>
                <a:close/>
                <a:moveTo>
                  <a:pt x="1739178" y="2128858"/>
                </a:moveTo>
                <a:lnTo>
                  <a:pt x="1740259" y="2128858"/>
                </a:lnTo>
                <a:cubicBezTo>
                  <a:pt x="1744214" y="2134702"/>
                  <a:pt x="1747856" y="2137625"/>
                  <a:pt x="1751182" y="2137625"/>
                </a:cubicBezTo>
                <a:cubicBezTo>
                  <a:pt x="1755948" y="2140592"/>
                  <a:pt x="1762198" y="2142435"/>
                  <a:pt x="1769931" y="2143155"/>
                </a:cubicBezTo>
                <a:cubicBezTo>
                  <a:pt x="1775056" y="2147561"/>
                  <a:pt x="1778338" y="2153405"/>
                  <a:pt x="1779776" y="2160688"/>
                </a:cubicBezTo>
                <a:lnTo>
                  <a:pt x="1775325" y="2165139"/>
                </a:lnTo>
                <a:lnTo>
                  <a:pt x="1758870" y="2165139"/>
                </a:lnTo>
                <a:cubicBezTo>
                  <a:pt x="1753206" y="2162891"/>
                  <a:pt x="1743315" y="2161408"/>
                  <a:pt x="1729198" y="2160688"/>
                </a:cubicBezTo>
                <a:lnTo>
                  <a:pt x="1711666" y="2162846"/>
                </a:lnTo>
                <a:lnTo>
                  <a:pt x="1711666" y="2161767"/>
                </a:lnTo>
                <a:lnTo>
                  <a:pt x="1699526" y="2165139"/>
                </a:lnTo>
                <a:lnTo>
                  <a:pt x="1697368" y="2165139"/>
                </a:lnTo>
                <a:cubicBezTo>
                  <a:pt x="1694849" y="2165139"/>
                  <a:pt x="1691208" y="2163656"/>
                  <a:pt x="1686442" y="2160688"/>
                </a:cubicBezTo>
                <a:lnTo>
                  <a:pt x="1685228" y="2161767"/>
                </a:lnTo>
                <a:lnTo>
                  <a:pt x="1684151" y="2161767"/>
                </a:lnTo>
                <a:lnTo>
                  <a:pt x="1683071" y="2160688"/>
                </a:lnTo>
                <a:lnTo>
                  <a:pt x="1681991" y="2160688"/>
                </a:lnTo>
                <a:lnTo>
                  <a:pt x="1668775" y="2166218"/>
                </a:lnTo>
                <a:lnTo>
                  <a:pt x="1664457" y="2165139"/>
                </a:lnTo>
                <a:lnTo>
                  <a:pt x="1663380" y="2165139"/>
                </a:lnTo>
                <a:lnTo>
                  <a:pt x="1663380" y="2166218"/>
                </a:lnTo>
                <a:lnTo>
                  <a:pt x="1664457" y="2171748"/>
                </a:lnTo>
                <a:cubicBezTo>
                  <a:pt x="1658793" y="2177053"/>
                  <a:pt x="1654748" y="2182538"/>
                  <a:pt x="1652319" y="2188203"/>
                </a:cubicBezTo>
                <a:cubicBezTo>
                  <a:pt x="1650162" y="2188203"/>
                  <a:pt x="1647958" y="2189642"/>
                  <a:pt x="1645711" y="2192519"/>
                </a:cubicBezTo>
                <a:lnTo>
                  <a:pt x="1644631" y="2192519"/>
                </a:lnTo>
                <a:lnTo>
                  <a:pt x="1645711" y="2193598"/>
                </a:lnTo>
                <a:lnTo>
                  <a:pt x="1645711" y="2196970"/>
                </a:lnTo>
                <a:cubicBezTo>
                  <a:pt x="1645711" y="2200117"/>
                  <a:pt x="1640944" y="2202320"/>
                  <a:pt x="1631414" y="2203579"/>
                </a:cubicBezTo>
                <a:lnTo>
                  <a:pt x="1630335" y="2204658"/>
                </a:lnTo>
                <a:cubicBezTo>
                  <a:pt x="1631414" y="2211941"/>
                  <a:pt x="1633256" y="2215583"/>
                  <a:pt x="1635864" y="2215583"/>
                </a:cubicBezTo>
                <a:lnTo>
                  <a:pt x="1638023" y="2215583"/>
                </a:lnTo>
                <a:cubicBezTo>
                  <a:pt x="1638023" y="2213425"/>
                  <a:pt x="1639506" y="2211626"/>
                  <a:pt x="1642473" y="2210188"/>
                </a:cubicBezTo>
                <a:lnTo>
                  <a:pt x="1646790" y="2210188"/>
                </a:lnTo>
                <a:lnTo>
                  <a:pt x="1648004" y="2211267"/>
                </a:lnTo>
                <a:lnTo>
                  <a:pt x="1654477" y="2209109"/>
                </a:lnTo>
                <a:lnTo>
                  <a:pt x="1663380" y="2209109"/>
                </a:lnTo>
                <a:lnTo>
                  <a:pt x="1673224" y="2212346"/>
                </a:lnTo>
                <a:lnTo>
                  <a:pt x="1680913" y="2209109"/>
                </a:lnTo>
                <a:cubicBezTo>
                  <a:pt x="1686757" y="2210188"/>
                  <a:pt x="1689679" y="2211267"/>
                  <a:pt x="1689679" y="2212346"/>
                </a:cubicBezTo>
                <a:lnTo>
                  <a:pt x="1701819" y="2207895"/>
                </a:lnTo>
                <a:lnTo>
                  <a:pt x="1709506" y="2207895"/>
                </a:lnTo>
                <a:lnTo>
                  <a:pt x="1713824" y="2211267"/>
                </a:lnTo>
                <a:lnTo>
                  <a:pt x="1714902" y="2211267"/>
                </a:lnTo>
                <a:cubicBezTo>
                  <a:pt x="1722634" y="2196790"/>
                  <a:pt x="1728884" y="2189462"/>
                  <a:pt x="1733650" y="2189282"/>
                </a:cubicBezTo>
                <a:lnTo>
                  <a:pt x="1740259" y="2188203"/>
                </a:lnTo>
                <a:cubicBezTo>
                  <a:pt x="1746103" y="2190721"/>
                  <a:pt x="1749026" y="2192519"/>
                  <a:pt x="1749026" y="2193598"/>
                </a:cubicBezTo>
                <a:lnTo>
                  <a:pt x="1747946" y="2194812"/>
                </a:lnTo>
                <a:lnTo>
                  <a:pt x="1749026" y="2198049"/>
                </a:lnTo>
                <a:lnTo>
                  <a:pt x="1745653" y="2203579"/>
                </a:lnTo>
                <a:lnTo>
                  <a:pt x="1745653" y="2204658"/>
                </a:lnTo>
                <a:lnTo>
                  <a:pt x="1746867" y="2204658"/>
                </a:lnTo>
                <a:cubicBezTo>
                  <a:pt x="1747047" y="2201870"/>
                  <a:pt x="1748486" y="2199667"/>
                  <a:pt x="1751182" y="2198049"/>
                </a:cubicBezTo>
                <a:cubicBezTo>
                  <a:pt x="1763681" y="2206861"/>
                  <a:pt x="1769931" y="2213110"/>
                  <a:pt x="1769931" y="2216797"/>
                </a:cubicBezTo>
                <a:cubicBezTo>
                  <a:pt x="1771908" y="2216797"/>
                  <a:pt x="1773707" y="2218595"/>
                  <a:pt x="1775325" y="2222192"/>
                </a:cubicBezTo>
                <a:lnTo>
                  <a:pt x="1775325" y="2227722"/>
                </a:lnTo>
                <a:cubicBezTo>
                  <a:pt x="1768042" y="2237433"/>
                  <a:pt x="1764401" y="2244401"/>
                  <a:pt x="1764401" y="2248627"/>
                </a:cubicBezTo>
                <a:lnTo>
                  <a:pt x="1764401" y="2261710"/>
                </a:lnTo>
                <a:lnTo>
                  <a:pt x="1763321" y="2279379"/>
                </a:lnTo>
                <a:cubicBezTo>
                  <a:pt x="1766199" y="2283785"/>
                  <a:pt x="1767638" y="2287067"/>
                  <a:pt x="1767638" y="2289225"/>
                </a:cubicBezTo>
                <a:lnTo>
                  <a:pt x="1765480" y="2304601"/>
                </a:lnTo>
                <a:lnTo>
                  <a:pt x="1766558" y="2309051"/>
                </a:lnTo>
                <a:cubicBezTo>
                  <a:pt x="1766558" y="2313367"/>
                  <a:pt x="1764715" y="2315525"/>
                  <a:pt x="1761029" y="2315525"/>
                </a:cubicBezTo>
                <a:lnTo>
                  <a:pt x="1757792" y="2318897"/>
                </a:lnTo>
                <a:lnTo>
                  <a:pt x="1757792" y="2319976"/>
                </a:lnTo>
                <a:lnTo>
                  <a:pt x="1759949" y="2322134"/>
                </a:lnTo>
                <a:lnTo>
                  <a:pt x="1763321" y="2321055"/>
                </a:lnTo>
                <a:lnTo>
                  <a:pt x="1765480" y="2324427"/>
                </a:lnTo>
                <a:lnTo>
                  <a:pt x="1764401" y="2329822"/>
                </a:lnTo>
                <a:lnTo>
                  <a:pt x="1767638" y="2337510"/>
                </a:lnTo>
                <a:lnTo>
                  <a:pt x="1765480" y="2349649"/>
                </a:lnTo>
                <a:lnTo>
                  <a:pt x="1767638" y="2367183"/>
                </a:lnTo>
                <a:cubicBezTo>
                  <a:pt x="1766380" y="2370510"/>
                  <a:pt x="1764175" y="2373072"/>
                  <a:pt x="1761029" y="2374871"/>
                </a:cubicBezTo>
                <a:cubicBezTo>
                  <a:pt x="1759770" y="2370645"/>
                  <a:pt x="1757612" y="2367003"/>
                  <a:pt x="1754555" y="2363946"/>
                </a:cubicBezTo>
                <a:lnTo>
                  <a:pt x="1754555" y="2365025"/>
                </a:lnTo>
                <a:cubicBezTo>
                  <a:pt x="1758151" y="2370510"/>
                  <a:pt x="1759949" y="2374556"/>
                  <a:pt x="1759949" y="2377164"/>
                </a:cubicBezTo>
                <a:cubicBezTo>
                  <a:pt x="1754105" y="2378243"/>
                  <a:pt x="1751182" y="2382244"/>
                  <a:pt x="1751182" y="2389167"/>
                </a:cubicBezTo>
                <a:lnTo>
                  <a:pt x="1730277" y="2395776"/>
                </a:lnTo>
                <a:lnTo>
                  <a:pt x="1724883" y="2395776"/>
                </a:lnTo>
                <a:cubicBezTo>
                  <a:pt x="1722634" y="2395776"/>
                  <a:pt x="1721510" y="2393214"/>
                  <a:pt x="1721510" y="2388088"/>
                </a:cubicBezTo>
                <a:cubicBezTo>
                  <a:pt x="1721510" y="2378377"/>
                  <a:pt x="1716386" y="2370330"/>
                  <a:pt x="1706135" y="2363946"/>
                </a:cubicBezTo>
                <a:cubicBezTo>
                  <a:pt x="1704695" y="2372758"/>
                  <a:pt x="1703256" y="2377164"/>
                  <a:pt x="1701819" y="2377164"/>
                </a:cubicBezTo>
                <a:lnTo>
                  <a:pt x="1703978" y="2382559"/>
                </a:lnTo>
                <a:cubicBezTo>
                  <a:pt x="1701550" y="2384807"/>
                  <a:pt x="1695703" y="2387729"/>
                  <a:pt x="1686442" y="2391325"/>
                </a:cubicBezTo>
                <a:lnTo>
                  <a:pt x="1685228" y="2391325"/>
                </a:lnTo>
                <a:cubicBezTo>
                  <a:pt x="1683250" y="2391325"/>
                  <a:pt x="1682173" y="2389527"/>
                  <a:pt x="1681991" y="2385930"/>
                </a:cubicBezTo>
                <a:lnTo>
                  <a:pt x="1679834" y="2385930"/>
                </a:lnTo>
                <a:cubicBezTo>
                  <a:pt x="1675068" y="2389527"/>
                  <a:pt x="1671382" y="2391325"/>
                  <a:pt x="1668775" y="2391325"/>
                </a:cubicBezTo>
                <a:cubicBezTo>
                  <a:pt x="1659873" y="2391325"/>
                  <a:pt x="1655106" y="2385841"/>
                  <a:pt x="1654477" y="2374871"/>
                </a:cubicBezTo>
                <a:lnTo>
                  <a:pt x="1655692" y="2369476"/>
                </a:lnTo>
                <a:lnTo>
                  <a:pt x="1653398" y="2361788"/>
                </a:lnTo>
                <a:cubicBezTo>
                  <a:pt x="1654926" y="2358820"/>
                  <a:pt x="1655692" y="2354774"/>
                  <a:pt x="1655692" y="2349649"/>
                </a:cubicBezTo>
                <a:lnTo>
                  <a:pt x="1655692" y="2339803"/>
                </a:lnTo>
                <a:lnTo>
                  <a:pt x="1653398" y="2328743"/>
                </a:lnTo>
                <a:cubicBezTo>
                  <a:pt x="1654567" y="2319212"/>
                  <a:pt x="1655692" y="2314446"/>
                  <a:pt x="1656771" y="2314446"/>
                </a:cubicBezTo>
                <a:lnTo>
                  <a:pt x="1655692" y="2313367"/>
                </a:lnTo>
                <a:lnTo>
                  <a:pt x="1655692" y="2296913"/>
                </a:lnTo>
                <a:lnTo>
                  <a:pt x="1656771" y="2292462"/>
                </a:lnTo>
                <a:lnTo>
                  <a:pt x="1654477" y="2281537"/>
                </a:lnTo>
                <a:lnTo>
                  <a:pt x="1657849" y="2271691"/>
                </a:lnTo>
                <a:lnTo>
                  <a:pt x="1654477" y="2269398"/>
                </a:lnTo>
                <a:lnTo>
                  <a:pt x="1655692" y="2250785"/>
                </a:lnTo>
                <a:lnTo>
                  <a:pt x="1655692" y="2226643"/>
                </a:lnTo>
                <a:lnTo>
                  <a:pt x="1657849" y="2223271"/>
                </a:lnTo>
                <a:lnTo>
                  <a:pt x="1657849" y="2222192"/>
                </a:lnTo>
                <a:lnTo>
                  <a:pt x="1652319" y="2217876"/>
                </a:lnTo>
                <a:lnTo>
                  <a:pt x="1644631" y="2217876"/>
                </a:lnTo>
                <a:lnTo>
                  <a:pt x="1645711" y="2230959"/>
                </a:lnTo>
                <a:lnTo>
                  <a:pt x="1643552" y="2249706"/>
                </a:lnTo>
                <a:lnTo>
                  <a:pt x="1645711" y="2262924"/>
                </a:lnTo>
                <a:lnTo>
                  <a:pt x="1645711" y="2267240"/>
                </a:lnTo>
                <a:cubicBezTo>
                  <a:pt x="1643734" y="2270927"/>
                  <a:pt x="1641530" y="2272770"/>
                  <a:pt x="1639102" y="2272770"/>
                </a:cubicBezTo>
                <a:lnTo>
                  <a:pt x="1639102" y="2273849"/>
                </a:lnTo>
                <a:cubicBezTo>
                  <a:pt x="1642069" y="2273849"/>
                  <a:pt x="1643552" y="2276412"/>
                  <a:pt x="1643552" y="2281537"/>
                </a:cubicBezTo>
                <a:lnTo>
                  <a:pt x="1645711" y="2289225"/>
                </a:lnTo>
                <a:lnTo>
                  <a:pt x="1645711" y="2291383"/>
                </a:lnTo>
                <a:cubicBezTo>
                  <a:pt x="1645711" y="2296688"/>
                  <a:pt x="1644631" y="2300015"/>
                  <a:pt x="1642473" y="2301364"/>
                </a:cubicBezTo>
                <a:lnTo>
                  <a:pt x="1643552" y="2306759"/>
                </a:lnTo>
                <a:lnTo>
                  <a:pt x="1643552" y="2309051"/>
                </a:lnTo>
                <a:lnTo>
                  <a:pt x="1641394" y="2317818"/>
                </a:lnTo>
                <a:lnTo>
                  <a:pt x="1641394" y="2325506"/>
                </a:lnTo>
                <a:lnTo>
                  <a:pt x="1644631" y="2346412"/>
                </a:lnTo>
                <a:cubicBezTo>
                  <a:pt x="1643013" y="2346412"/>
                  <a:pt x="1641934" y="2348210"/>
                  <a:pt x="1641394" y="2351807"/>
                </a:cubicBezTo>
                <a:cubicBezTo>
                  <a:pt x="1644272" y="2352886"/>
                  <a:pt x="1645711" y="2355449"/>
                  <a:pt x="1645711" y="2359495"/>
                </a:cubicBezTo>
                <a:lnTo>
                  <a:pt x="1645711" y="2366104"/>
                </a:lnTo>
                <a:cubicBezTo>
                  <a:pt x="1645711" y="2369251"/>
                  <a:pt x="1643912" y="2372938"/>
                  <a:pt x="1640316" y="2377164"/>
                </a:cubicBezTo>
                <a:lnTo>
                  <a:pt x="1641394" y="2383638"/>
                </a:lnTo>
                <a:cubicBezTo>
                  <a:pt x="1641394" y="2386605"/>
                  <a:pt x="1637707" y="2389572"/>
                  <a:pt x="1630335" y="2392539"/>
                </a:cubicBezTo>
                <a:cubicBezTo>
                  <a:pt x="1620084" y="2391011"/>
                  <a:pt x="1614959" y="2389167"/>
                  <a:pt x="1614959" y="2387009"/>
                </a:cubicBezTo>
                <a:lnTo>
                  <a:pt x="1611722" y="2388088"/>
                </a:lnTo>
                <a:cubicBezTo>
                  <a:pt x="1598504" y="2387549"/>
                  <a:pt x="1591895" y="2383503"/>
                  <a:pt x="1591895" y="2375950"/>
                </a:cubicBezTo>
                <a:cubicBezTo>
                  <a:pt x="1592254" y="2369386"/>
                  <a:pt x="1593379" y="2366104"/>
                  <a:pt x="1595268" y="2366104"/>
                </a:cubicBezTo>
                <a:lnTo>
                  <a:pt x="1597424" y="2368262"/>
                </a:lnTo>
                <a:lnTo>
                  <a:pt x="1597424" y="2365025"/>
                </a:lnTo>
                <a:cubicBezTo>
                  <a:pt x="1593738" y="2360259"/>
                  <a:pt x="1591895" y="2356213"/>
                  <a:pt x="1591895" y="2352886"/>
                </a:cubicBezTo>
                <a:lnTo>
                  <a:pt x="1597424" y="2346412"/>
                </a:lnTo>
                <a:lnTo>
                  <a:pt x="1597424" y="2344119"/>
                </a:lnTo>
                <a:cubicBezTo>
                  <a:pt x="1595268" y="2341422"/>
                  <a:pt x="1594187" y="2338859"/>
                  <a:pt x="1594187" y="2336431"/>
                </a:cubicBezTo>
                <a:lnTo>
                  <a:pt x="1594187" y="2328743"/>
                </a:lnTo>
                <a:lnTo>
                  <a:pt x="1596345" y="2325506"/>
                </a:lnTo>
                <a:lnTo>
                  <a:pt x="1596345" y="2323213"/>
                </a:lnTo>
                <a:cubicBezTo>
                  <a:pt x="1593379" y="2320156"/>
                  <a:pt x="1591895" y="2317234"/>
                  <a:pt x="1591895" y="2314446"/>
                </a:cubicBezTo>
                <a:lnTo>
                  <a:pt x="1591895" y="2313367"/>
                </a:lnTo>
                <a:cubicBezTo>
                  <a:pt x="1591895" y="2310490"/>
                  <a:pt x="1595222" y="2309051"/>
                  <a:pt x="1601876" y="2309051"/>
                </a:cubicBezTo>
                <a:lnTo>
                  <a:pt x="1602955" y="2307838"/>
                </a:lnTo>
                <a:lnTo>
                  <a:pt x="1602955" y="2303522"/>
                </a:lnTo>
                <a:cubicBezTo>
                  <a:pt x="1598369" y="2303522"/>
                  <a:pt x="1595447" y="2299835"/>
                  <a:pt x="1594187" y="2292462"/>
                </a:cubicBezTo>
                <a:lnTo>
                  <a:pt x="1594187" y="2288146"/>
                </a:lnTo>
                <a:lnTo>
                  <a:pt x="1595268" y="2287067"/>
                </a:lnTo>
                <a:lnTo>
                  <a:pt x="1591895" y="2278300"/>
                </a:lnTo>
                <a:lnTo>
                  <a:pt x="1591895" y="2277086"/>
                </a:lnTo>
                <a:cubicBezTo>
                  <a:pt x="1593962" y="2275108"/>
                  <a:pt x="1595447" y="2271466"/>
                  <a:pt x="1596345" y="2266161"/>
                </a:cubicBezTo>
                <a:lnTo>
                  <a:pt x="1594187" y="2264003"/>
                </a:lnTo>
                <a:lnTo>
                  <a:pt x="1594187" y="2251864"/>
                </a:lnTo>
                <a:lnTo>
                  <a:pt x="1596345" y="2243097"/>
                </a:lnTo>
                <a:lnTo>
                  <a:pt x="1594187" y="2239860"/>
                </a:lnTo>
                <a:lnTo>
                  <a:pt x="1594187" y="2223271"/>
                </a:lnTo>
                <a:lnTo>
                  <a:pt x="1592974" y="2217876"/>
                </a:lnTo>
                <a:lnTo>
                  <a:pt x="1588659" y="2218955"/>
                </a:lnTo>
                <a:lnTo>
                  <a:pt x="1583128" y="2214504"/>
                </a:lnTo>
                <a:lnTo>
                  <a:pt x="1582049" y="2214504"/>
                </a:lnTo>
                <a:lnTo>
                  <a:pt x="1584207" y="2212346"/>
                </a:lnTo>
                <a:lnTo>
                  <a:pt x="1590816" y="2212346"/>
                </a:lnTo>
                <a:cubicBezTo>
                  <a:pt x="1590816" y="2209199"/>
                  <a:pt x="1593738" y="2206636"/>
                  <a:pt x="1599584" y="2204658"/>
                </a:cubicBezTo>
                <a:cubicBezTo>
                  <a:pt x="1600842" y="2194227"/>
                  <a:pt x="1603764" y="2186180"/>
                  <a:pt x="1608350" y="2180515"/>
                </a:cubicBezTo>
                <a:lnTo>
                  <a:pt x="1609564" y="2176064"/>
                </a:lnTo>
                <a:lnTo>
                  <a:pt x="1607271" y="2169455"/>
                </a:lnTo>
                <a:lnTo>
                  <a:pt x="1608350" y="2168376"/>
                </a:lnTo>
                <a:lnTo>
                  <a:pt x="1608350" y="2167297"/>
                </a:lnTo>
                <a:cubicBezTo>
                  <a:pt x="1607810" y="2162172"/>
                  <a:pt x="1605248" y="2159609"/>
                  <a:pt x="1600663" y="2159609"/>
                </a:cubicBezTo>
                <a:lnTo>
                  <a:pt x="1594187" y="2161767"/>
                </a:lnTo>
                <a:lnTo>
                  <a:pt x="1589737" y="2160688"/>
                </a:lnTo>
                <a:lnTo>
                  <a:pt x="1561144" y="2165139"/>
                </a:lnTo>
                <a:lnTo>
                  <a:pt x="1556828" y="2164060"/>
                </a:lnTo>
                <a:lnTo>
                  <a:pt x="1547925" y="2165139"/>
                </a:lnTo>
                <a:cubicBezTo>
                  <a:pt x="1544329" y="2162891"/>
                  <a:pt x="1540688" y="2161767"/>
                  <a:pt x="1537001" y="2161767"/>
                </a:cubicBezTo>
                <a:lnTo>
                  <a:pt x="1535921" y="2161767"/>
                </a:lnTo>
                <a:lnTo>
                  <a:pt x="1530392" y="2165139"/>
                </a:lnTo>
                <a:cubicBezTo>
                  <a:pt x="1524907" y="2162352"/>
                  <a:pt x="1521985" y="2160149"/>
                  <a:pt x="1521625" y="2158530"/>
                </a:cubicBezTo>
                <a:cubicBezTo>
                  <a:pt x="1524772" y="2155204"/>
                  <a:pt x="1532460" y="2152281"/>
                  <a:pt x="1544688" y="2149763"/>
                </a:cubicBezTo>
                <a:lnTo>
                  <a:pt x="1557907" y="2149763"/>
                </a:lnTo>
                <a:lnTo>
                  <a:pt x="1574361" y="2154080"/>
                </a:lnTo>
                <a:lnTo>
                  <a:pt x="1579892" y="2154080"/>
                </a:lnTo>
                <a:cubicBezTo>
                  <a:pt x="1582948" y="2151921"/>
                  <a:pt x="1585870" y="2150842"/>
                  <a:pt x="1588659" y="2150842"/>
                </a:cubicBezTo>
                <a:cubicBezTo>
                  <a:pt x="1588659" y="2153180"/>
                  <a:pt x="1594503" y="2154619"/>
                  <a:pt x="1606191" y="2155159"/>
                </a:cubicBezTo>
                <a:cubicBezTo>
                  <a:pt x="1607631" y="2151921"/>
                  <a:pt x="1609114" y="2150123"/>
                  <a:pt x="1610642" y="2149763"/>
                </a:cubicBezTo>
                <a:lnTo>
                  <a:pt x="1613880" y="2149763"/>
                </a:lnTo>
                <a:cubicBezTo>
                  <a:pt x="1616848" y="2151202"/>
                  <a:pt x="1618331" y="2153405"/>
                  <a:pt x="1618331" y="2156372"/>
                </a:cubicBezTo>
                <a:lnTo>
                  <a:pt x="1621568" y="2156372"/>
                </a:lnTo>
                <a:lnTo>
                  <a:pt x="1624940" y="2154080"/>
                </a:lnTo>
                <a:lnTo>
                  <a:pt x="1635864" y="2155159"/>
                </a:lnTo>
                <a:cubicBezTo>
                  <a:pt x="1644856" y="2151562"/>
                  <a:pt x="1651824" y="2149763"/>
                  <a:pt x="1656771" y="2149763"/>
                </a:cubicBezTo>
                <a:lnTo>
                  <a:pt x="1669854" y="2149763"/>
                </a:lnTo>
                <a:lnTo>
                  <a:pt x="1679834" y="2155159"/>
                </a:lnTo>
                <a:cubicBezTo>
                  <a:pt x="1687837" y="2152821"/>
                  <a:pt x="1692197" y="2151022"/>
                  <a:pt x="1692916" y="2149763"/>
                </a:cubicBezTo>
                <a:lnTo>
                  <a:pt x="1709506" y="2153001"/>
                </a:lnTo>
                <a:cubicBezTo>
                  <a:pt x="1715890" y="2150123"/>
                  <a:pt x="1720656" y="2145717"/>
                  <a:pt x="1723804" y="2139783"/>
                </a:cubicBezTo>
                <a:lnTo>
                  <a:pt x="1724883" y="2138704"/>
                </a:lnTo>
                <a:lnTo>
                  <a:pt x="1725961" y="2138704"/>
                </a:lnTo>
                <a:lnTo>
                  <a:pt x="1732569" y="2139783"/>
                </a:lnTo>
                <a:cubicBezTo>
                  <a:pt x="1732569" y="2135287"/>
                  <a:pt x="1734772" y="2131645"/>
                  <a:pt x="1739178" y="2128858"/>
                </a:cubicBezTo>
                <a:close/>
                <a:moveTo>
                  <a:pt x="4654208" y="2126151"/>
                </a:moveTo>
                <a:lnTo>
                  <a:pt x="4654208" y="2129388"/>
                </a:lnTo>
                <a:lnTo>
                  <a:pt x="4656366" y="2129388"/>
                </a:lnTo>
                <a:lnTo>
                  <a:pt x="4657445" y="2126151"/>
                </a:lnTo>
                <a:close/>
                <a:moveTo>
                  <a:pt x="4590412" y="2126151"/>
                </a:moveTo>
                <a:lnTo>
                  <a:pt x="4589333" y="2131546"/>
                </a:lnTo>
                <a:lnTo>
                  <a:pt x="4597866" y="2139012"/>
                </a:lnTo>
                <a:lnTo>
                  <a:pt x="4597926" y="2139158"/>
                </a:lnTo>
                <a:lnTo>
                  <a:pt x="4595807" y="2142336"/>
                </a:lnTo>
                <a:lnTo>
                  <a:pt x="4599044" y="2146652"/>
                </a:lnTo>
                <a:lnTo>
                  <a:pt x="4600123" y="2145573"/>
                </a:lnTo>
                <a:lnTo>
                  <a:pt x="4600123" y="2144494"/>
                </a:lnTo>
                <a:lnTo>
                  <a:pt x="4597926" y="2139158"/>
                </a:lnTo>
                <a:lnTo>
                  <a:pt x="4597965" y="2139099"/>
                </a:lnTo>
                <a:lnTo>
                  <a:pt x="4597866" y="2139012"/>
                </a:lnTo>
                <a:lnTo>
                  <a:pt x="4592570" y="2126151"/>
                </a:lnTo>
                <a:close/>
                <a:moveTo>
                  <a:pt x="225645" y="2120482"/>
                </a:moveTo>
                <a:lnTo>
                  <a:pt x="225645" y="2121561"/>
                </a:lnTo>
                <a:lnTo>
                  <a:pt x="227803" y="2121561"/>
                </a:lnTo>
                <a:lnTo>
                  <a:pt x="227803" y="2120482"/>
                </a:lnTo>
                <a:close/>
                <a:moveTo>
                  <a:pt x="2566933" y="2119514"/>
                </a:moveTo>
                <a:lnTo>
                  <a:pt x="2566933" y="2121672"/>
                </a:lnTo>
                <a:lnTo>
                  <a:pt x="2568012" y="2121672"/>
                </a:lnTo>
                <a:lnTo>
                  <a:pt x="2568012" y="2119514"/>
                </a:lnTo>
                <a:close/>
                <a:moveTo>
                  <a:pt x="4620759" y="2113203"/>
                </a:moveTo>
                <a:lnTo>
                  <a:pt x="4617522" y="2136941"/>
                </a:lnTo>
                <a:lnTo>
                  <a:pt x="4617522" y="2138020"/>
                </a:lnTo>
                <a:cubicBezTo>
                  <a:pt x="4623276" y="2136761"/>
                  <a:pt x="4626154" y="2132445"/>
                  <a:pt x="4626154" y="2125072"/>
                </a:cubicBezTo>
                <a:lnTo>
                  <a:pt x="4625075" y="2114282"/>
                </a:lnTo>
                <a:lnTo>
                  <a:pt x="4625075" y="2113203"/>
                </a:lnTo>
                <a:close/>
                <a:moveTo>
                  <a:pt x="196512" y="2112929"/>
                </a:moveTo>
                <a:lnTo>
                  <a:pt x="194354" y="2115087"/>
                </a:lnTo>
                <a:lnTo>
                  <a:pt x="196512" y="2115087"/>
                </a:lnTo>
                <a:close/>
                <a:moveTo>
                  <a:pt x="4573148" y="2111045"/>
                </a:moveTo>
                <a:lnTo>
                  <a:pt x="4573148" y="2112124"/>
                </a:lnTo>
                <a:lnTo>
                  <a:pt x="4575306" y="2112124"/>
                </a:lnTo>
                <a:lnTo>
                  <a:pt x="4575306" y="2111045"/>
                </a:lnTo>
                <a:close/>
                <a:moveTo>
                  <a:pt x="4592570" y="2109966"/>
                </a:moveTo>
                <a:lnTo>
                  <a:pt x="4590412" y="2112124"/>
                </a:lnTo>
                <a:lnTo>
                  <a:pt x="4590412" y="2113203"/>
                </a:lnTo>
                <a:cubicBezTo>
                  <a:pt x="4590951" y="2117519"/>
                  <a:pt x="4592030" y="2119677"/>
                  <a:pt x="4593649" y="2119677"/>
                </a:cubicBezTo>
                <a:lnTo>
                  <a:pt x="4594728" y="2119677"/>
                </a:lnTo>
                <a:lnTo>
                  <a:pt x="4594728" y="2109966"/>
                </a:lnTo>
                <a:close/>
                <a:moveTo>
                  <a:pt x="4576385" y="2109966"/>
                </a:moveTo>
                <a:lnTo>
                  <a:pt x="4576385" y="2111045"/>
                </a:lnTo>
                <a:lnTo>
                  <a:pt x="4579622" y="2111045"/>
                </a:lnTo>
                <a:lnTo>
                  <a:pt x="4579622" y="2109966"/>
                </a:lnTo>
                <a:close/>
                <a:moveTo>
                  <a:pt x="199749" y="2107534"/>
                </a:moveTo>
                <a:lnTo>
                  <a:pt x="207302" y="2107534"/>
                </a:lnTo>
                <a:cubicBezTo>
                  <a:pt x="211618" y="2107893"/>
                  <a:pt x="213776" y="2108972"/>
                  <a:pt x="213776" y="2110771"/>
                </a:cubicBezTo>
                <a:lnTo>
                  <a:pt x="214855" y="2109692"/>
                </a:lnTo>
                <a:cubicBezTo>
                  <a:pt x="220430" y="2109692"/>
                  <a:pt x="226185" y="2112929"/>
                  <a:pt x="232120" y="2119403"/>
                </a:cubicBezTo>
                <a:lnTo>
                  <a:pt x="231040" y="2120482"/>
                </a:lnTo>
                <a:lnTo>
                  <a:pt x="231040" y="2121561"/>
                </a:lnTo>
                <a:cubicBezTo>
                  <a:pt x="236795" y="2121561"/>
                  <a:pt x="240032" y="2128035"/>
                  <a:pt x="240752" y="2140983"/>
                </a:cubicBezTo>
                <a:lnTo>
                  <a:pt x="241831" y="2142062"/>
                </a:lnTo>
                <a:cubicBezTo>
                  <a:pt x="240032" y="2156808"/>
                  <a:pt x="238234" y="2165080"/>
                  <a:pt x="236436" y="2166879"/>
                </a:cubicBezTo>
                <a:lnTo>
                  <a:pt x="237515" y="2171195"/>
                </a:lnTo>
                <a:lnTo>
                  <a:pt x="229961" y="2179827"/>
                </a:lnTo>
                <a:lnTo>
                  <a:pt x="224566" y="2178748"/>
                </a:lnTo>
                <a:lnTo>
                  <a:pt x="202986" y="2188459"/>
                </a:lnTo>
                <a:lnTo>
                  <a:pt x="198670" y="2188459"/>
                </a:lnTo>
                <a:cubicBezTo>
                  <a:pt x="198670" y="2186660"/>
                  <a:pt x="197232" y="2185581"/>
                  <a:pt x="194354" y="2185222"/>
                </a:cubicBezTo>
                <a:lnTo>
                  <a:pt x="194354" y="2181985"/>
                </a:lnTo>
                <a:lnTo>
                  <a:pt x="192196" y="2181985"/>
                </a:lnTo>
                <a:cubicBezTo>
                  <a:pt x="192196" y="2184143"/>
                  <a:pt x="191477" y="2185222"/>
                  <a:pt x="190038" y="2185222"/>
                </a:cubicBezTo>
                <a:lnTo>
                  <a:pt x="187880" y="2185222"/>
                </a:lnTo>
                <a:lnTo>
                  <a:pt x="182485" y="2180906"/>
                </a:lnTo>
                <a:lnTo>
                  <a:pt x="179248" y="2183064"/>
                </a:lnTo>
                <a:cubicBezTo>
                  <a:pt x="177450" y="2181625"/>
                  <a:pt x="174572" y="2175870"/>
                  <a:pt x="170616" y="2165800"/>
                </a:cubicBezTo>
                <a:cubicBezTo>
                  <a:pt x="168998" y="2165800"/>
                  <a:pt x="167199" y="2162203"/>
                  <a:pt x="165221" y="2155010"/>
                </a:cubicBezTo>
                <a:lnTo>
                  <a:pt x="165221" y="2138825"/>
                </a:lnTo>
                <a:lnTo>
                  <a:pt x="163063" y="2138825"/>
                </a:lnTo>
                <a:lnTo>
                  <a:pt x="168458" y="2128035"/>
                </a:lnTo>
                <a:lnTo>
                  <a:pt x="168458" y="2125877"/>
                </a:lnTo>
                <a:cubicBezTo>
                  <a:pt x="169897" y="2125877"/>
                  <a:pt x="170616" y="2127315"/>
                  <a:pt x="170616" y="2130193"/>
                </a:cubicBezTo>
                <a:lnTo>
                  <a:pt x="173853" y="2130193"/>
                </a:lnTo>
                <a:lnTo>
                  <a:pt x="173853" y="2124798"/>
                </a:lnTo>
                <a:cubicBezTo>
                  <a:pt x="178349" y="2118324"/>
                  <a:pt x="186981" y="2112569"/>
                  <a:pt x="199749" y="2107534"/>
                </a:cubicBezTo>
                <a:close/>
                <a:moveTo>
                  <a:pt x="2551826" y="2105487"/>
                </a:moveTo>
                <a:lnTo>
                  <a:pt x="2551826" y="2107645"/>
                </a:lnTo>
                <a:lnTo>
                  <a:pt x="2553986" y="2107645"/>
                </a:lnTo>
                <a:lnTo>
                  <a:pt x="2553986" y="2105487"/>
                </a:lnTo>
                <a:close/>
                <a:moveTo>
                  <a:pt x="2746183" y="2101306"/>
                </a:moveTo>
                <a:lnTo>
                  <a:pt x="2740924" y="2107645"/>
                </a:lnTo>
                <a:lnTo>
                  <a:pt x="2740924" y="2108724"/>
                </a:lnTo>
                <a:lnTo>
                  <a:pt x="2744024" y="2108724"/>
                </a:lnTo>
                <a:cubicBezTo>
                  <a:pt x="2746183" y="2108005"/>
                  <a:pt x="2747262" y="2105892"/>
                  <a:pt x="2747262" y="2102385"/>
                </a:cubicBezTo>
                <a:lnTo>
                  <a:pt x="2747262" y="2101306"/>
                </a:lnTo>
                <a:close/>
                <a:moveTo>
                  <a:pt x="2701134" y="2085121"/>
                </a:moveTo>
                <a:lnTo>
                  <a:pt x="2701134" y="2086200"/>
                </a:lnTo>
                <a:lnTo>
                  <a:pt x="2704371" y="2086200"/>
                </a:lnTo>
                <a:lnTo>
                  <a:pt x="2704371" y="2085121"/>
                </a:lnTo>
                <a:close/>
                <a:moveTo>
                  <a:pt x="2684005" y="2085121"/>
                </a:moveTo>
                <a:lnTo>
                  <a:pt x="2684005" y="2086200"/>
                </a:lnTo>
                <a:lnTo>
                  <a:pt x="2686029" y="2086200"/>
                </a:lnTo>
                <a:lnTo>
                  <a:pt x="2686029" y="2085121"/>
                </a:lnTo>
                <a:close/>
                <a:moveTo>
                  <a:pt x="2622771" y="2085121"/>
                </a:moveTo>
                <a:lnTo>
                  <a:pt x="2619535" y="2089437"/>
                </a:lnTo>
                <a:cubicBezTo>
                  <a:pt x="2619535" y="2091595"/>
                  <a:pt x="2621693" y="2093753"/>
                  <a:pt x="2626009" y="2095911"/>
                </a:cubicBezTo>
                <a:lnTo>
                  <a:pt x="2628032" y="2092674"/>
                </a:lnTo>
                <a:lnTo>
                  <a:pt x="2628032" y="2087279"/>
                </a:lnTo>
                <a:lnTo>
                  <a:pt x="2626009" y="2085121"/>
                </a:lnTo>
                <a:close/>
                <a:moveTo>
                  <a:pt x="7279136" y="2084702"/>
                </a:moveTo>
                <a:lnTo>
                  <a:pt x="7278056" y="2085781"/>
                </a:lnTo>
                <a:lnTo>
                  <a:pt x="7278056" y="2086860"/>
                </a:lnTo>
                <a:lnTo>
                  <a:pt x="7280214" y="2089018"/>
                </a:lnTo>
                <a:lnTo>
                  <a:pt x="7283452" y="2089018"/>
                </a:lnTo>
                <a:lnTo>
                  <a:pt x="7283452" y="2085781"/>
                </a:lnTo>
                <a:close/>
                <a:moveTo>
                  <a:pt x="723188" y="2084367"/>
                </a:moveTo>
                <a:lnTo>
                  <a:pt x="723188" y="2087604"/>
                </a:lnTo>
                <a:lnTo>
                  <a:pt x="724267" y="2087604"/>
                </a:lnTo>
                <a:lnTo>
                  <a:pt x="724267" y="2084367"/>
                </a:lnTo>
                <a:close/>
                <a:moveTo>
                  <a:pt x="4732975" y="2084070"/>
                </a:moveTo>
                <a:cubicBezTo>
                  <a:pt x="4731896" y="2086947"/>
                  <a:pt x="4729378" y="2088386"/>
                  <a:pt x="4725422" y="2088386"/>
                </a:cubicBezTo>
                <a:lnTo>
                  <a:pt x="4710316" y="2088386"/>
                </a:lnTo>
                <a:lnTo>
                  <a:pt x="4701684" y="2087307"/>
                </a:lnTo>
                <a:lnTo>
                  <a:pt x="4693052" y="2088386"/>
                </a:lnTo>
                <a:lnTo>
                  <a:pt x="4686578" y="2088386"/>
                </a:lnTo>
                <a:lnTo>
                  <a:pt x="4687657" y="2097018"/>
                </a:lnTo>
                <a:lnTo>
                  <a:pt x="4686578" y="2105650"/>
                </a:lnTo>
                <a:cubicBezTo>
                  <a:pt x="4690894" y="2112484"/>
                  <a:pt x="4693052" y="2117519"/>
                  <a:pt x="4693052" y="2120756"/>
                </a:cubicBezTo>
                <a:cubicBezTo>
                  <a:pt x="4690894" y="2122914"/>
                  <a:pt x="4688376" y="2123993"/>
                  <a:pt x="4685499" y="2123993"/>
                </a:cubicBezTo>
                <a:lnTo>
                  <a:pt x="4685499" y="2128309"/>
                </a:lnTo>
                <a:lnTo>
                  <a:pt x="4684420" y="2138020"/>
                </a:lnTo>
                <a:lnTo>
                  <a:pt x="4686578" y="2146652"/>
                </a:lnTo>
                <a:lnTo>
                  <a:pt x="4689815" y="2146652"/>
                </a:lnTo>
                <a:lnTo>
                  <a:pt x="4707079" y="2144494"/>
                </a:lnTo>
                <a:cubicBezTo>
                  <a:pt x="4710136" y="2148810"/>
                  <a:pt x="4713014" y="2150968"/>
                  <a:pt x="4715711" y="2150968"/>
                </a:cubicBezTo>
                <a:cubicBezTo>
                  <a:pt x="4718228" y="2146652"/>
                  <a:pt x="4721825" y="2144494"/>
                  <a:pt x="4726501" y="2144494"/>
                </a:cubicBezTo>
                <a:lnTo>
                  <a:pt x="4727580" y="2145573"/>
                </a:lnTo>
                <a:lnTo>
                  <a:pt x="4729738" y="2143415"/>
                </a:lnTo>
                <a:lnTo>
                  <a:pt x="4732975" y="2143415"/>
                </a:lnTo>
                <a:lnTo>
                  <a:pt x="4741742" y="2145573"/>
                </a:lnTo>
                <a:lnTo>
                  <a:pt x="4741742" y="2138020"/>
                </a:lnTo>
                <a:lnTo>
                  <a:pt x="4742821" y="2132625"/>
                </a:lnTo>
                <a:lnTo>
                  <a:pt x="4741742" y="2126151"/>
                </a:lnTo>
                <a:lnTo>
                  <a:pt x="4741742" y="2120756"/>
                </a:lnTo>
                <a:lnTo>
                  <a:pt x="4726501" y="2122914"/>
                </a:lnTo>
                <a:lnTo>
                  <a:pt x="4717869" y="2121835"/>
                </a:lnTo>
                <a:lnTo>
                  <a:pt x="4716790" y="2122914"/>
                </a:lnTo>
                <a:lnTo>
                  <a:pt x="4715711" y="2122914"/>
                </a:lnTo>
                <a:lnTo>
                  <a:pt x="4711395" y="2120756"/>
                </a:lnTo>
                <a:lnTo>
                  <a:pt x="4703842" y="2121835"/>
                </a:lnTo>
                <a:cubicBezTo>
                  <a:pt x="4698806" y="2120396"/>
                  <a:pt x="4696289" y="2118598"/>
                  <a:pt x="4696289" y="2116440"/>
                </a:cubicBezTo>
                <a:lnTo>
                  <a:pt x="4699526" y="2112124"/>
                </a:lnTo>
                <a:cubicBezTo>
                  <a:pt x="4705820" y="2112663"/>
                  <a:pt x="4709057" y="2113742"/>
                  <a:pt x="4709237" y="2115361"/>
                </a:cubicBezTo>
                <a:lnTo>
                  <a:pt x="4714632" y="2114282"/>
                </a:lnTo>
                <a:lnTo>
                  <a:pt x="4720027" y="2115361"/>
                </a:lnTo>
                <a:lnTo>
                  <a:pt x="4724343" y="2111045"/>
                </a:lnTo>
                <a:cubicBezTo>
                  <a:pt x="4725782" y="2111045"/>
                  <a:pt x="4726861" y="2113563"/>
                  <a:pt x="4727580" y="2118598"/>
                </a:cubicBezTo>
                <a:lnTo>
                  <a:pt x="4728659" y="2118598"/>
                </a:lnTo>
                <a:cubicBezTo>
                  <a:pt x="4728659" y="2115001"/>
                  <a:pt x="4729378" y="2113203"/>
                  <a:pt x="4730817" y="2113203"/>
                </a:cubicBezTo>
                <a:lnTo>
                  <a:pt x="4736347" y="2114282"/>
                </a:lnTo>
                <a:cubicBezTo>
                  <a:pt x="4738505" y="2114282"/>
                  <a:pt x="4741382" y="2110685"/>
                  <a:pt x="4744979" y="2103492"/>
                </a:cubicBezTo>
                <a:lnTo>
                  <a:pt x="4744979" y="2101334"/>
                </a:lnTo>
                <a:cubicBezTo>
                  <a:pt x="4742821" y="2099356"/>
                  <a:pt x="4741382" y="2095040"/>
                  <a:pt x="4740663" y="2088386"/>
                </a:cubicBezTo>
                <a:cubicBezTo>
                  <a:pt x="4738505" y="2088386"/>
                  <a:pt x="4735943" y="2086947"/>
                  <a:pt x="4732975" y="2084070"/>
                </a:cubicBezTo>
                <a:close/>
                <a:moveTo>
                  <a:pt x="2714082" y="2081884"/>
                </a:moveTo>
                <a:lnTo>
                  <a:pt x="2716105" y="2081884"/>
                </a:lnTo>
                <a:lnTo>
                  <a:pt x="2716105" y="2082963"/>
                </a:lnTo>
                <a:lnTo>
                  <a:pt x="2714082" y="2082963"/>
                </a:lnTo>
                <a:close/>
                <a:moveTo>
                  <a:pt x="7269424" y="2079307"/>
                </a:moveTo>
                <a:lnTo>
                  <a:pt x="7268346" y="2080386"/>
                </a:lnTo>
                <a:lnTo>
                  <a:pt x="7268346" y="2081465"/>
                </a:lnTo>
                <a:lnTo>
                  <a:pt x="7271582" y="2083623"/>
                </a:lnTo>
                <a:lnTo>
                  <a:pt x="7273740" y="2081465"/>
                </a:lnTo>
                <a:lnTo>
                  <a:pt x="7273740" y="2080386"/>
                </a:lnTo>
                <a:close/>
                <a:moveTo>
                  <a:pt x="4627233" y="2077596"/>
                </a:moveTo>
                <a:cubicBezTo>
                  <a:pt x="4623456" y="2077596"/>
                  <a:pt x="4620938" y="2079035"/>
                  <a:pt x="4619680" y="2081912"/>
                </a:cubicBezTo>
                <a:lnTo>
                  <a:pt x="4621838" y="2092702"/>
                </a:lnTo>
                <a:lnTo>
                  <a:pt x="4620759" y="2095939"/>
                </a:lnTo>
                <a:cubicBezTo>
                  <a:pt x="4625434" y="2095939"/>
                  <a:pt x="4629391" y="2098816"/>
                  <a:pt x="4632628" y="2104571"/>
                </a:cubicBezTo>
                <a:lnTo>
                  <a:pt x="4642339" y="2111045"/>
                </a:lnTo>
                <a:lnTo>
                  <a:pt x="4643418" y="2095939"/>
                </a:lnTo>
                <a:lnTo>
                  <a:pt x="4642339" y="2089465"/>
                </a:lnTo>
                <a:lnTo>
                  <a:pt x="4644497" y="2084070"/>
                </a:lnTo>
                <a:lnTo>
                  <a:pt x="4640181" y="2078675"/>
                </a:lnTo>
                <a:lnTo>
                  <a:pt x="4639102" y="2079754"/>
                </a:lnTo>
                <a:lnTo>
                  <a:pt x="4633707" y="2079754"/>
                </a:lnTo>
                <a:lnTo>
                  <a:pt x="4630470" y="2077596"/>
                </a:lnTo>
                <a:close/>
                <a:moveTo>
                  <a:pt x="727639" y="2075601"/>
                </a:moveTo>
                <a:lnTo>
                  <a:pt x="727639" y="2078972"/>
                </a:lnTo>
                <a:lnTo>
                  <a:pt x="728718" y="2078972"/>
                </a:lnTo>
                <a:lnTo>
                  <a:pt x="728718" y="2075601"/>
                </a:lnTo>
                <a:close/>
                <a:moveTo>
                  <a:pt x="740857" y="2071285"/>
                </a:moveTo>
                <a:lnTo>
                  <a:pt x="740857" y="2074522"/>
                </a:lnTo>
                <a:lnTo>
                  <a:pt x="743150" y="2074522"/>
                </a:lnTo>
                <a:lnTo>
                  <a:pt x="743150" y="2071285"/>
                </a:lnTo>
                <a:close/>
                <a:moveTo>
                  <a:pt x="578737" y="2071285"/>
                </a:moveTo>
                <a:lnTo>
                  <a:pt x="578737" y="2074522"/>
                </a:lnTo>
                <a:lnTo>
                  <a:pt x="579816" y="2074522"/>
                </a:lnTo>
                <a:lnTo>
                  <a:pt x="579816" y="2071285"/>
                </a:lnTo>
                <a:close/>
                <a:moveTo>
                  <a:pt x="4591491" y="2068829"/>
                </a:moveTo>
                <a:lnTo>
                  <a:pt x="4591491" y="2072066"/>
                </a:lnTo>
                <a:cubicBezTo>
                  <a:pt x="4591491" y="2073235"/>
                  <a:pt x="4592929" y="2074359"/>
                  <a:pt x="4595807" y="2075438"/>
                </a:cubicBezTo>
                <a:lnTo>
                  <a:pt x="4595807" y="2074359"/>
                </a:lnTo>
                <a:lnTo>
                  <a:pt x="4593649" y="2068829"/>
                </a:lnTo>
                <a:close/>
                <a:moveTo>
                  <a:pt x="737620" y="2065890"/>
                </a:moveTo>
                <a:lnTo>
                  <a:pt x="737620" y="2068048"/>
                </a:lnTo>
                <a:lnTo>
                  <a:pt x="738699" y="2068048"/>
                </a:lnTo>
                <a:lnTo>
                  <a:pt x="738699" y="2065890"/>
                </a:lnTo>
                <a:close/>
                <a:moveTo>
                  <a:pt x="3541108" y="2063866"/>
                </a:moveTo>
                <a:lnTo>
                  <a:pt x="3537871" y="2067103"/>
                </a:lnTo>
                <a:lnTo>
                  <a:pt x="3537871" y="2068182"/>
                </a:lnTo>
                <a:lnTo>
                  <a:pt x="3540029" y="2068182"/>
                </a:lnTo>
                <a:close/>
                <a:moveTo>
                  <a:pt x="7136437" y="2063122"/>
                </a:moveTo>
                <a:lnTo>
                  <a:pt x="7136437" y="2065280"/>
                </a:lnTo>
                <a:lnTo>
                  <a:pt x="7138595" y="2067438"/>
                </a:lnTo>
                <a:lnTo>
                  <a:pt x="7138595" y="2065280"/>
                </a:lnTo>
                <a:close/>
                <a:moveTo>
                  <a:pt x="2573272" y="2062597"/>
                </a:moveTo>
                <a:lnTo>
                  <a:pt x="2571114" y="2071229"/>
                </a:lnTo>
                <a:lnTo>
                  <a:pt x="2571114" y="2075410"/>
                </a:lnTo>
                <a:lnTo>
                  <a:pt x="2573272" y="2093753"/>
                </a:lnTo>
                <a:lnTo>
                  <a:pt x="2572194" y="2093753"/>
                </a:lnTo>
                <a:lnTo>
                  <a:pt x="2575431" y="2102385"/>
                </a:lnTo>
                <a:cubicBezTo>
                  <a:pt x="2572554" y="2106431"/>
                  <a:pt x="2571114" y="2109623"/>
                  <a:pt x="2571114" y="2111961"/>
                </a:cubicBezTo>
                <a:cubicBezTo>
                  <a:pt x="2571654" y="2116277"/>
                  <a:pt x="2572374" y="2118435"/>
                  <a:pt x="2573272" y="2118435"/>
                </a:cubicBezTo>
                <a:lnTo>
                  <a:pt x="2572194" y="2123830"/>
                </a:lnTo>
                <a:cubicBezTo>
                  <a:pt x="2572194" y="2131653"/>
                  <a:pt x="2575071" y="2135564"/>
                  <a:pt x="2580826" y="2135564"/>
                </a:cubicBezTo>
                <a:lnTo>
                  <a:pt x="2582984" y="2135564"/>
                </a:lnTo>
                <a:lnTo>
                  <a:pt x="2586221" y="2134485"/>
                </a:lnTo>
                <a:lnTo>
                  <a:pt x="2588378" y="2136643"/>
                </a:lnTo>
                <a:lnTo>
                  <a:pt x="2595930" y="2134485"/>
                </a:lnTo>
                <a:lnTo>
                  <a:pt x="2595930" y="2125988"/>
                </a:lnTo>
                <a:lnTo>
                  <a:pt x="2599034" y="2116277"/>
                </a:lnTo>
                <a:cubicBezTo>
                  <a:pt x="2597145" y="2116277"/>
                  <a:pt x="2595751" y="2110927"/>
                  <a:pt x="2594852" y="2100227"/>
                </a:cubicBezTo>
                <a:lnTo>
                  <a:pt x="2597011" y="2064755"/>
                </a:lnTo>
                <a:cubicBezTo>
                  <a:pt x="2591615" y="2063316"/>
                  <a:pt x="2583703" y="2062597"/>
                  <a:pt x="2573272" y="2062597"/>
                </a:cubicBezTo>
                <a:close/>
                <a:moveTo>
                  <a:pt x="4170289" y="2061978"/>
                </a:moveTo>
                <a:lnTo>
                  <a:pt x="4170289" y="2064136"/>
                </a:lnTo>
                <a:lnTo>
                  <a:pt x="4172447" y="2064136"/>
                </a:lnTo>
                <a:lnTo>
                  <a:pt x="4172447" y="2061978"/>
                </a:lnTo>
                <a:close/>
                <a:moveTo>
                  <a:pt x="3744636" y="2061708"/>
                </a:moveTo>
                <a:lnTo>
                  <a:pt x="3744636" y="2068182"/>
                </a:lnTo>
                <a:lnTo>
                  <a:pt x="3748952" y="2068182"/>
                </a:lnTo>
                <a:lnTo>
                  <a:pt x="3748952" y="2067103"/>
                </a:lnTo>
                <a:lnTo>
                  <a:pt x="3745715" y="2061708"/>
                </a:lnTo>
                <a:close/>
                <a:moveTo>
                  <a:pt x="583187" y="2061439"/>
                </a:moveTo>
                <a:cubicBezTo>
                  <a:pt x="581750" y="2061439"/>
                  <a:pt x="581029" y="2062563"/>
                  <a:pt x="581029" y="2064811"/>
                </a:cubicBezTo>
                <a:lnTo>
                  <a:pt x="581029" y="2066969"/>
                </a:lnTo>
                <a:lnTo>
                  <a:pt x="582108" y="2066969"/>
                </a:lnTo>
                <a:close/>
                <a:moveTo>
                  <a:pt x="7245686" y="2060964"/>
                </a:moveTo>
                <a:lnTo>
                  <a:pt x="7243528" y="2063122"/>
                </a:lnTo>
                <a:lnTo>
                  <a:pt x="7243528" y="2068517"/>
                </a:lnTo>
                <a:lnTo>
                  <a:pt x="7257556" y="2071754"/>
                </a:lnTo>
                <a:lnTo>
                  <a:pt x="7256476" y="2076070"/>
                </a:lnTo>
                <a:lnTo>
                  <a:pt x="7256476" y="2080386"/>
                </a:lnTo>
                <a:lnTo>
                  <a:pt x="7257556" y="2080386"/>
                </a:lnTo>
                <a:cubicBezTo>
                  <a:pt x="7257556" y="2076250"/>
                  <a:pt x="7258634" y="2073013"/>
                  <a:pt x="7260792" y="2070675"/>
                </a:cubicBezTo>
                <a:lnTo>
                  <a:pt x="7260792" y="2068517"/>
                </a:lnTo>
                <a:cubicBezTo>
                  <a:pt x="7257376" y="2068517"/>
                  <a:pt x="7254139" y="2066000"/>
                  <a:pt x="7251082" y="2060964"/>
                </a:cubicBezTo>
                <a:close/>
                <a:moveTo>
                  <a:pt x="8276833" y="2060764"/>
                </a:moveTo>
                <a:lnTo>
                  <a:pt x="8276833" y="2064001"/>
                </a:lnTo>
                <a:lnTo>
                  <a:pt x="8278991" y="2061843"/>
                </a:lnTo>
                <a:lnTo>
                  <a:pt x="8277912" y="2060764"/>
                </a:lnTo>
                <a:close/>
                <a:moveTo>
                  <a:pt x="7703221" y="2060629"/>
                </a:moveTo>
                <a:lnTo>
                  <a:pt x="7705379" y="2062787"/>
                </a:lnTo>
                <a:lnTo>
                  <a:pt x="7705379" y="2060629"/>
                </a:lnTo>
                <a:close/>
                <a:moveTo>
                  <a:pt x="3668836" y="2059550"/>
                </a:moveTo>
                <a:lnTo>
                  <a:pt x="3668836" y="2061708"/>
                </a:lnTo>
                <a:cubicBezTo>
                  <a:pt x="3668836" y="2062967"/>
                  <a:pt x="3670634" y="2064046"/>
                  <a:pt x="3674231" y="2064945"/>
                </a:cubicBezTo>
                <a:lnTo>
                  <a:pt x="3676389" y="2061708"/>
                </a:lnTo>
                <a:lnTo>
                  <a:pt x="3676389" y="2059550"/>
                </a:lnTo>
                <a:close/>
                <a:moveTo>
                  <a:pt x="4596886" y="2059118"/>
                </a:moveTo>
                <a:lnTo>
                  <a:pt x="4591491" y="2060197"/>
                </a:lnTo>
                <a:lnTo>
                  <a:pt x="4591491" y="2062355"/>
                </a:lnTo>
                <a:lnTo>
                  <a:pt x="4593649" y="2064513"/>
                </a:lnTo>
                <a:lnTo>
                  <a:pt x="4596886" y="2063434"/>
                </a:lnTo>
                <a:close/>
                <a:moveTo>
                  <a:pt x="6698241" y="2059011"/>
                </a:moveTo>
                <a:lnTo>
                  <a:pt x="6698241" y="2060090"/>
                </a:lnTo>
                <a:lnTo>
                  <a:pt x="6700399" y="2060090"/>
                </a:lnTo>
                <a:lnTo>
                  <a:pt x="6700399" y="2059011"/>
                </a:lnTo>
                <a:close/>
                <a:moveTo>
                  <a:pt x="2549668" y="2058281"/>
                </a:moveTo>
                <a:lnTo>
                  <a:pt x="2549668" y="2060439"/>
                </a:lnTo>
                <a:lnTo>
                  <a:pt x="2550749" y="2060439"/>
                </a:lnTo>
                <a:lnTo>
                  <a:pt x="2550749" y="2058281"/>
                </a:lnTo>
                <a:close/>
                <a:moveTo>
                  <a:pt x="3614750" y="2057392"/>
                </a:moveTo>
                <a:lnTo>
                  <a:pt x="3614750" y="2058471"/>
                </a:lnTo>
                <a:lnTo>
                  <a:pt x="3616908" y="2058471"/>
                </a:lnTo>
                <a:lnTo>
                  <a:pt x="3616908" y="2057392"/>
                </a:lnTo>
                <a:close/>
                <a:moveTo>
                  <a:pt x="2228358" y="2056583"/>
                </a:moveTo>
                <a:cubicBezTo>
                  <a:pt x="2224132" y="2056943"/>
                  <a:pt x="2222019" y="2058022"/>
                  <a:pt x="2222019" y="2059820"/>
                </a:cubicBezTo>
                <a:lnTo>
                  <a:pt x="2222019" y="2060899"/>
                </a:lnTo>
                <a:lnTo>
                  <a:pt x="2224177" y="2060899"/>
                </a:lnTo>
                <a:lnTo>
                  <a:pt x="2224177" y="2061978"/>
                </a:lnTo>
                <a:lnTo>
                  <a:pt x="2228358" y="2060899"/>
                </a:lnTo>
                <a:close/>
                <a:moveTo>
                  <a:pt x="6256133" y="2056448"/>
                </a:moveTo>
                <a:cubicBezTo>
                  <a:pt x="6253795" y="2057078"/>
                  <a:pt x="6252357" y="2058471"/>
                  <a:pt x="6251817" y="2060629"/>
                </a:cubicBezTo>
                <a:lnTo>
                  <a:pt x="6255054" y="2062787"/>
                </a:lnTo>
                <a:lnTo>
                  <a:pt x="6259370" y="2062787"/>
                </a:lnTo>
                <a:lnTo>
                  <a:pt x="6261393" y="2060629"/>
                </a:lnTo>
                <a:close/>
                <a:moveTo>
                  <a:pt x="7738154" y="2056179"/>
                </a:moveTo>
                <a:lnTo>
                  <a:pt x="7733838" y="2059416"/>
                </a:lnTo>
                <a:lnTo>
                  <a:pt x="7733838" y="2060629"/>
                </a:lnTo>
                <a:cubicBezTo>
                  <a:pt x="7733838" y="2062248"/>
                  <a:pt x="7736401" y="2063327"/>
                  <a:pt x="7741526" y="2063866"/>
                </a:cubicBezTo>
                <a:lnTo>
                  <a:pt x="7744763" y="2058337"/>
                </a:lnTo>
                <a:lnTo>
                  <a:pt x="7744763" y="2057258"/>
                </a:lnTo>
                <a:close/>
                <a:moveTo>
                  <a:pt x="9240895" y="2055774"/>
                </a:moveTo>
                <a:lnTo>
                  <a:pt x="9240895" y="2059011"/>
                </a:lnTo>
                <a:lnTo>
                  <a:pt x="9245211" y="2059011"/>
                </a:lnTo>
                <a:lnTo>
                  <a:pt x="9245211" y="2057932"/>
                </a:lnTo>
                <a:lnTo>
                  <a:pt x="9243053" y="2055774"/>
                </a:lnTo>
                <a:close/>
                <a:moveTo>
                  <a:pt x="7598018" y="2055099"/>
                </a:moveTo>
                <a:lnTo>
                  <a:pt x="7595860" y="2057258"/>
                </a:lnTo>
                <a:lnTo>
                  <a:pt x="7599098" y="2060629"/>
                </a:lnTo>
                <a:lnTo>
                  <a:pt x="7601390" y="2058337"/>
                </a:lnTo>
                <a:lnTo>
                  <a:pt x="7601390" y="2057258"/>
                </a:lnTo>
                <a:lnTo>
                  <a:pt x="7599098" y="2055099"/>
                </a:lnTo>
                <a:close/>
                <a:moveTo>
                  <a:pt x="4242447" y="2053211"/>
                </a:moveTo>
                <a:lnTo>
                  <a:pt x="4242447" y="2054290"/>
                </a:lnTo>
                <a:cubicBezTo>
                  <a:pt x="4242447" y="2055369"/>
                  <a:pt x="4245010" y="2056808"/>
                  <a:pt x="4250135" y="2058606"/>
                </a:cubicBezTo>
                <a:lnTo>
                  <a:pt x="4250135" y="2056448"/>
                </a:lnTo>
                <a:cubicBezTo>
                  <a:pt x="4247257" y="2056448"/>
                  <a:pt x="4244695" y="2055369"/>
                  <a:pt x="4242447" y="2053211"/>
                </a:cubicBezTo>
                <a:close/>
                <a:moveTo>
                  <a:pt x="3611513" y="2053076"/>
                </a:moveTo>
                <a:lnTo>
                  <a:pt x="3611513" y="2055234"/>
                </a:lnTo>
                <a:lnTo>
                  <a:pt x="3612592" y="2055234"/>
                </a:lnTo>
                <a:lnTo>
                  <a:pt x="3612592" y="2053076"/>
                </a:lnTo>
                <a:close/>
                <a:moveTo>
                  <a:pt x="1560199" y="2053076"/>
                </a:moveTo>
                <a:lnTo>
                  <a:pt x="1559120" y="2062787"/>
                </a:lnTo>
                <a:lnTo>
                  <a:pt x="1559120" y="2063866"/>
                </a:lnTo>
                <a:lnTo>
                  <a:pt x="1560199" y="2063866"/>
                </a:lnTo>
                <a:lnTo>
                  <a:pt x="1562357" y="2059550"/>
                </a:lnTo>
                <a:lnTo>
                  <a:pt x="1561278" y="2058471"/>
                </a:lnTo>
                <a:lnTo>
                  <a:pt x="1561278" y="2057392"/>
                </a:lnTo>
                <a:lnTo>
                  <a:pt x="1562357" y="2053076"/>
                </a:lnTo>
                <a:close/>
                <a:moveTo>
                  <a:pt x="725481" y="2052807"/>
                </a:moveTo>
                <a:lnTo>
                  <a:pt x="725481" y="2056044"/>
                </a:lnTo>
                <a:cubicBezTo>
                  <a:pt x="729797" y="2060000"/>
                  <a:pt x="731955" y="2063642"/>
                  <a:pt x="731955" y="2066969"/>
                </a:cubicBezTo>
                <a:lnTo>
                  <a:pt x="737620" y="2064811"/>
                </a:lnTo>
                <a:lnTo>
                  <a:pt x="737620" y="2063597"/>
                </a:lnTo>
                <a:cubicBezTo>
                  <a:pt x="735372" y="2061259"/>
                  <a:pt x="734248" y="2059101"/>
                  <a:pt x="734248" y="2057123"/>
                </a:cubicBezTo>
                <a:lnTo>
                  <a:pt x="730876" y="2059281"/>
                </a:lnTo>
                <a:close/>
                <a:moveTo>
                  <a:pt x="588582" y="2052807"/>
                </a:moveTo>
                <a:cubicBezTo>
                  <a:pt x="585705" y="2053526"/>
                  <a:pt x="584266" y="2056044"/>
                  <a:pt x="584266" y="2060360"/>
                </a:cubicBezTo>
                <a:lnTo>
                  <a:pt x="585345" y="2060360"/>
                </a:lnTo>
                <a:lnTo>
                  <a:pt x="591954" y="2061439"/>
                </a:lnTo>
                <a:lnTo>
                  <a:pt x="594112" y="2054965"/>
                </a:lnTo>
                <a:lnTo>
                  <a:pt x="594112" y="2053886"/>
                </a:lnTo>
                <a:close/>
                <a:moveTo>
                  <a:pt x="6679898" y="2051458"/>
                </a:moveTo>
                <a:lnTo>
                  <a:pt x="6679898" y="2053616"/>
                </a:lnTo>
                <a:lnTo>
                  <a:pt x="6682056" y="2053616"/>
                </a:lnTo>
                <a:close/>
                <a:moveTo>
                  <a:pt x="3608276" y="2048760"/>
                </a:moveTo>
                <a:lnTo>
                  <a:pt x="3608276" y="2050918"/>
                </a:lnTo>
                <a:lnTo>
                  <a:pt x="3609355" y="2050918"/>
                </a:lnTo>
                <a:lnTo>
                  <a:pt x="3609355" y="2048760"/>
                </a:lnTo>
                <a:close/>
                <a:moveTo>
                  <a:pt x="1564515" y="2048626"/>
                </a:moveTo>
                <a:lnTo>
                  <a:pt x="1564515" y="2050784"/>
                </a:lnTo>
                <a:lnTo>
                  <a:pt x="1565594" y="2050784"/>
                </a:lnTo>
                <a:lnTo>
                  <a:pt x="1565594" y="2048626"/>
                </a:lnTo>
                <a:close/>
                <a:moveTo>
                  <a:pt x="738699" y="2048356"/>
                </a:moveTo>
                <a:lnTo>
                  <a:pt x="737620" y="2051728"/>
                </a:lnTo>
                <a:lnTo>
                  <a:pt x="738699" y="2051728"/>
                </a:lnTo>
                <a:lnTo>
                  <a:pt x="739778" y="2050514"/>
                </a:lnTo>
                <a:lnTo>
                  <a:pt x="739778" y="2048356"/>
                </a:lnTo>
                <a:close/>
                <a:moveTo>
                  <a:pt x="4596886" y="2048328"/>
                </a:moveTo>
                <a:lnTo>
                  <a:pt x="4596886" y="2050486"/>
                </a:lnTo>
                <a:lnTo>
                  <a:pt x="4599044" y="2050486"/>
                </a:lnTo>
                <a:lnTo>
                  <a:pt x="4599044" y="2048328"/>
                </a:lnTo>
                <a:close/>
                <a:moveTo>
                  <a:pt x="9257215" y="2048221"/>
                </a:moveTo>
                <a:lnTo>
                  <a:pt x="9253978" y="2051458"/>
                </a:lnTo>
                <a:lnTo>
                  <a:pt x="9253978" y="2053616"/>
                </a:lnTo>
                <a:lnTo>
                  <a:pt x="9257215" y="2056853"/>
                </a:lnTo>
                <a:cubicBezTo>
                  <a:pt x="9259463" y="2054155"/>
                  <a:pt x="9260587" y="2051638"/>
                  <a:pt x="9260587" y="2049300"/>
                </a:cubicBezTo>
                <a:lnTo>
                  <a:pt x="9259508" y="2048221"/>
                </a:lnTo>
                <a:close/>
                <a:moveTo>
                  <a:pt x="9204748" y="2048221"/>
                </a:moveTo>
                <a:cubicBezTo>
                  <a:pt x="9200432" y="2048580"/>
                  <a:pt x="9198274" y="2049659"/>
                  <a:pt x="9198274" y="2051458"/>
                </a:cubicBezTo>
                <a:lnTo>
                  <a:pt x="9198274" y="2057932"/>
                </a:lnTo>
                <a:lnTo>
                  <a:pt x="9201511" y="2057932"/>
                </a:lnTo>
                <a:lnTo>
                  <a:pt x="9209199" y="2050379"/>
                </a:lnTo>
                <a:lnTo>
                  <a:pt x="9207041" y="2048221"/>
                </a:lnTo>
                <a:close/>
                <a:moveTo>
                  <a:pt x="2227280" y="2048086"/>
                </a:moveTo>
                <a:lnTo>
                  <a:pt x="2227280" y="2052267"/>
                </a:lnTo>
                <a:lnTo>
                  <a:pt x="2228358" y="2052267"/>
                </a:lnTo>
                <a:lnTo>
                  <a:pt x="2228358" y="2048086"/>
                </a:lnTo>
                <a:close/>
                <a:moveTo>
                  <a:pt x="7698770" y="2047412"/>
                </a:moveTo>
                <a:lnTo>
                  <a:pt x="7698770" y="2049570"/>
                </a:lnTo>
                <a:lnTo>
                  <a:pt x="7699849" y="2052942"/>
                </a:lnTo>
                <a:lnTo>
                  <a:pt x="7700928" y="2052942"/>
                </a:lnTo>
                <a:lnTo>
                  <a:pt x="7700928" y="2051863"/>
                </a:lnTo>
                <a:lnTo>
                  <a:pt x="7699849" y="2047412"/>
                </a:lnTo>
                <a:close/>
                <a:moveTo>
                  <a:pt x="2133946" y="2047007"/>
                </a:moveTo>
                <a:lnTo>
                  <a:pt x="2133946" y="2050244"/>
                </a:lnTo>
                <a:lnTo>
                  <a:pt x="2135024" y="2050244"/>
                </a:lnTo>
                <a:lnTo>
                  <a:pt x="2136103" y="2047007"/>
                </a:lnTo>
                <a:close/>
                <a:moveTo>
                  <a:pt x="5259836" y="2046602"/>
                </a:moveTo>
                <a:lnTo>
                  <a:pt x="5258757" y="2047682"/>
                </a:lnTo>
                <a:lnTo>
                  <a:pt x="5258757" y="2048761"/>
                </a:lnTo>
                <a:lnTo>
                  <a:pt x="5260915" y="2050919"/>
                </a:lnTo>
                <a:lnTo>
                  <a:pt x="5264152" y="2050919"/>
                </a:lnTo>
                <a:lnTo>
                  <a:pt x="5264152" y="2047682"/>
                </a:lnTo>
                <a:close/>
                <a:moveTo>
                  <a:pt x="4169210" y="2046602"/>
                </a:moveTo>
                <a:lnTo>
                  <a:pt x="4166917" y="2048760"/>
                </a:lnTo>
                <a:lnTo>
                  <a:pt x="4166917" y="2049839"/>
                </a:lnTo>
                <a:cubicBezTo>
                  <a:pt x="4166917" y="2051008"/>
                  <a:pt x="4168400" y="2052132"/>
                  <a:pt x="4171368" y="2053211"/>
                </a:cubicBezTo>
                <a:lnTo>
                  <a:pt x="4172447" y="2052132"/>
                </a:lnTo>
                <a:lnTo>
                  <a:pt x="4172447" y="2049839"/>
                </a:lnTo>
                <a:close/>
                <a:moveTo>
                  <a:pt x="9217966" y="2046063"/>
                </a:moveTo>
                <a:lnTo>
                  <a:pt x="9217966" y="2047142"/>
                </a:lnTo>
                <a:cubicBezTo>
                  <a:pt x="9218865" y="2050738"/>
                  <a:pt x="9219944" y="2052537"/>
                  <a:pt x="9221203" y="2052537"/>
                </a:cubicBezTo>
                <a:lnTo>
                  <a:pt x="9222282" y="2052537"/>
                </a:lnTo>
                <a:cubicBezTo>
                  <a:pt x="9222282" y="2048940"/>
                  <a:pt x="9220843" y="2046782"/>
                  <a:pt x="9217966" y="2046063"/>
                </a:cubicBezTo>
                <a:close/>
                <a:moveTo>
                  <a:pt x="4235838" y="2044444"/>
                </a:moveTo>
                <a:lnTo>
                  <a:pt x="4235838" y="2048760"/>
                </a:lnTo>
                <a:lnTo>
                  <a:pt x="4240289" y="2051053"/>
                </a:lnTo>
                <a:lnTo>
                  <a:pt x="4238131" y="2044444"/>
                </a:lnTo>
                <a:close/>
                <a:moveTo>
                  <a:pt x="3748952" y="2044444"/>
                </a:moveTo>
                <a:lnTo>
                  <a:pt x="3745715" y="2051997"/>
                </a:lnTo>
                <a:lnTo>
                  <a:pt x="3745715" y="2058471"/>
                </a:lnTo>
                <a:lnTo>
                  <a:pt x="3746794" y="2058471"/>
                </a:lnTo>
                <a:lnTo>
                  <a:pt x="3750031" y="2045523"/>
                </a:lnTo>
                <a:lnTo>
                  <a:pt x="3750031" y="2044444"/>
                </a:lnTo>
                <a:close/>
                <a:moveTo>
                  <a:pt x="3736004" y="2043365"/>
                </a:moveTo>
                <a:lnTo>
                  <a:pt x="3736004" y="2044444"/>
                </a:lnTo>
                <a:lnTo>
                  <a:pt x="3739241" y="2045523"/>
                </a:lnTo>
                <a:lnTo>
                  <a:pt x="3739241" y="2043365"/>
                </a:lnTo>
                <a:close/>
                <a:moveTo>
                  <a:pt x="3603960" y="2043365"/>
                </a:moveTo>
                <a:lnTo>
                  <a:pt x="3603960" y="2044444"/>
                </a:lnTo>
                <a:lnTo>
                  <a:pt x="3606118" y="2046602"/>
                </a:lnTo>
                <a:lnTo>
                  <a:pt x="3606118" y="2045523"/>
                </a:lnTo>
                <a:close/>
                <a:moveTo>
                  <a:pt x="7136437" y="2041542"/>
                </a:moveTo>
                <a:lnTo>
                  <a:pt x="7131042" y="2045858"/>
                </a:lnTo>
                <a:cubicBezTo>
                  <a:pt x="7132121" y="2048736"/>
                  <a:pt x="7133200" y="2050174"/>
                  <a:pt x="7134279" y="2050174"/>
                </a:cubicBezTo>
                <a:lnTo>
                  <a:pt x="7140753" y="2050174"/>
                </a:lnTo>
                <a:lnTo>
                  <a:pt x="7140753" y="2044779"/>
                </a:lnTo>
                <a:lnTo>
                  <a:pt x="7137516" y="2041542"/>
                </a:lnTo>
                <a:close/>
                <a:moveTo>
                  <a:pt x="5250125" y="2041207"/>
                </a:moveTo>
                <a:lnTo>
                  <a:pt x="5249046" y="2042287"/>
                </a:lnTo>
                <a:lnTo>
                  <a:pt x="5249046" y="2043366"/>
                </a:lnTo>
                <a:lnTo>
                  <a:pt x="5252283" y="2045524"/>
                </a:lnTo>
                <a:lnTo>
                  <a:pt x="5254441" y="2043366"/>
                </a:lnTo>
                <a:lnTo>
                  <a:pt x="5254441" y="2042287"/>
                </a:lnTo>
                <a:close/>
                <a:moveTo>
                  <a:pt x="4713553" y="2039696"/>
                </a:moveTo>
                <a:cubicBezTo>
                  <a:pt x="4707978" y="2039696"/>
                  <a:pt x="4704382" y="2049767"/>
                  <a:pt x="4702763" y="2069908"/>
                </a:cubicBezTo>
                <a:lnTo>
                  <a:pt x="4699526" y="2070987"/>
                </a:lnTo>
                <a:lnTo>
                  <a:pt x="4680104" y="2072066"/>
                </a:lnTo>
                <a:lnTo>
                  <a:pt x="4672551" y="2070987"/>
                </a:lnTo>
                <a:lnTo>
                  <a:pt x="4672551" y="2072066"/>
                </a:lnTo>
                <a:cubicBezTo>
                  <a:pt x="4672551" y="2076472"/>
                  <a:pt x="4681902" y="2078675"/>
                  <a:pt x="4700605" y="2078675"/>
                </a:cubicBezTo>
                <a:lnTo>
                  <a:pt x="4710316" y="2078675"/>
                </a:lnTo>
                <a:lnTo>
                  <a:pt x="4718948" y="2081912"/>
                </a:lnTo>
                <a:lnTo>
                  <a:pt x="4725422" y="2078675"/>
                </a:lnTo>
                <a:lnTo>
                  <a:pt x="4731896" y="2080833"/>
                </a:lnTo>
                <a:cubicBezTo>
                  <a:pt x="4734504" y="2078675"/>
                  <a:pt x="4738865" y="2077236"/>
                  <a:pt x="4744979" y="2076517"/>
                </a:cubicBezTo>
                <a:lnTo>
                  <a:pt x="4746058" y="2073280"/>
                </a:lnTo>
                <a:lnTo>
                  <a:pt x="4744979" y="2072066"/>
                </a:lnTo>
                <a:lnTo>
                  <a:pt x="4740663" y="2072066"/>
                </a:lnTo>
                <a:lnTo>
                  <a:pt x="4736347" y="2075438"/>
                </a:lnTo>
                <a:cubicBezTo>
                  <a:pt x="4729783" y="2072291"/>
                  <a:pt x="4725782" y="2069368"/>
                  <a:pt x="4724343" y="2066671"/>
                </a:cubicBezTo>
                <a:lnTo>
                  <a:pt x="4724343" y="2059118"/>
                </a:lnTo>
                <a:lnTo>
                  <a:pt x="4726501" y="2055881"/>
                </a:lnTo>
                <a:lnTo>
                  <a:pt x="4726501" y="2044012"/>
                </a:lnTo>
                <a:lnTo>
                  <a:pt x="4724343" y="2041854"/>
                </a:lnTo>
                <a:lnTo>
                  <a:pt x="4721106" y="2042933"/>
                </a:lnTo>
                <a:close/>
                <a:moveTo>
                  <a:pt x="3751110" y="2039049"/>
                </a:moveTo>
                <a:lnTo>
                  <a:pt x="3751110" y="2042286"/>
                </a:lnTo>
                <a:lnTo>
                  <a:pt x="3752189" y="2042286"/>
                </a:lnTo>
                <a:lnTo>
                  <a:pt x="3752189" y="2039049"/>
                </a:lnTo>
                <a:close/>
                <a:moveTo>
                  <a:pt x="3612592" y="2039049"/>
                </a:moveTo>
                <a:lnTo>
                  <a:pt x="3611513" y="2043365"/>
                </a:lnTo>
                <a:lnTo>
                  <a:pt x="3614750" y="2045523"/>
                </a:lnTo>
                <a:lnTo>
                  <a:pt x="3616908" y="2043365"/>
                </a:lnTo>
                <a:lnTo>
                  <a:pt x="3616908" y="2041207"/>
                </a:lnTo>
                <a:lnTo>
                  <a:pt x="3614750" y="2039049"/>
                </a:lnTo>
                <a:close/>
                <a:moveTo>
                  <a:pt x="8274675" y="2038105"/>
                </a:moveTo>
                <a:lnTo>
                  <a:pt x="8269145" y="2040263"/>
                </a:lnTo>
                <a:lnTo>
                  <a:pt x="8269145" y="2041342"/>
                </a:lnTo>
                <a:lnTo>
                  <a:pt x="8270224" y="2041342"/>
                </a:lnTo>
                <a:lnTo>
                  <a:pt x="8277912" y="2039184"/>
                </a:lnTo>
                <a:lnTo>
                  <a:pt x="8277912" y="2038105"/>
                </a:lnTo>
                <a:close/>
                <a:moveTo>
                  <a:pt x="9209199" y="2037566"/>
                </a:moveTo>
                <a:lnTo>
                  <a:pt x="9209199" y="2041882"/>
                </a:lnTo>
                <a:lnTo>
                  <a:pt x="9212436" y="2041882"/>
                </a:lnTo>
                <a:lnTo>
                  <a:pt x="9212436" y="2039724"/>
                </a:lnTo>
                <a:lnTo>
                  <a:pt x="9210278" y="2037566"/>
                </a:lnTo>
                <a:close/>
                <a:moveTo>
                  <a:pt x="4646655" y="2036459"/>
                </a:moveTo>
                <a:lnTo>
                  <a:pt x="4648813" y="2036459"/>
                </a:lnTo>
                <a:lnTo>
                  <a:pt x="4652050" y="2039696"/>
                </a:lnTo>
                <a:lnTo>
                  <a:pt x="4652050" y="2040775"/>
                </a:lnTo>
                <a:lnTo>
                  <a:pt x="4648813" y="2044012"/>
                </a:lnTo>
                <a:lnTo>
                  <a:pt x="4642339" y="2044012"/>
                </a:lnTo>
                <a:lnTo>
                  <a:pt x="4640181" y="2041854"/>
                </a:lnTo>
                <a:lnTo>
                  <a:pt x="4640181" y="2039696"/>
                </a:lnTo>
                <a:cubicBezTo>
                  <a:pt x="4640900" y="2037538"/>
                  <a:pt x="4643058" y="2036459"/>
                  <a:pt x="4646655" y="2036459"/>
                </a:cubicBezTo>
                <a:close/>
                <a:moveTo>
                  <a:pt x="2234833" y="2036217"/>
                </a:moveTo>
                <a:lnTo>
                  <a:pt x="2234833" y="2039454"/>
                </a:lnTo>
                <a:lnTo>
                  <a:pt x="2235912" y="2039454"/>
                </a:lnTo>
                <a:lnTo>
                  <a:pt x="2235912" y="2036217"/>
                </a:lnTo>
                <a:close/>
                <a:moveTo>
                  <a:pt x="7733838" y="2034329"/>
                </a:moveTo>
                <a:lnTo>
                  <a:pt x="7732759" y="2035408"/>
                </a:lnTo>
                <a:lnTo>
                  <a:pt x="7732759" y="2038645"/>
                </a:lnTo>
                <a:lnTo>
                  <a:pt x="7739368" y="2044175"/>
                </a:lnTo>
                <a:lnTo>
                  <a:pt x="7741526" y="2038645"/>
                </a:lnTo>
                <a:close/>
                <a:moveTo>
                  <a:pt x="8278991" y="2032710"/>
                </a:moveTo>
                <a:lnTo>
                  <a:pt x="8278991" y="2034868"/>
                </a:lnTo>
                <a:lnTo>
                  <a:pt x="8280070" y="2034868"/>
                </a:lnTo>
                <a:lnTo>
                  <a:pt x="8280070" y="2032710"/>
                </a:lnTo>
                <a:close/>
                <a:moveTo>
                  <a:pt x="731955" y="2032171"/>
                </a:moveTo>
                <a:lnTo>
                  <a:pt x="731955" y="2034329"/>
                </a:lnTo>
                <a:lnTo>
                  <a:pt x="733034" y="2034329"/>
                </a:lnTo>
                <a:lnTo>
                  <a:pt x="733034" y="2032171"/>
                </a:lnTo>
                <a:close/>
                <a:moveTo>
                  <a:pt x="7636323" y="2032036"/>
                </a:moveTo>
                <a:lnTo>
                  <a:pt x="7636323" y="2034329"/>
                </a:lnTo>
                <a:lnTo>
                  <a:pt x="7637537" y="2034329"/>
                </a:lnTo>
                <a:lnTo>
                  <a:pt x="7637537" y="2032036"/>
                </a:lnTo>
                <a:close/>
                <a:moveTo>
                  <a:pt x="3590878" y="2031496"/>
                </a:moveTo>
                <a:lnTo>
                  <a:pt x="3590878" y="2032575"/>
                </a:lnTo>
                <a:lnTo>
                  <a:pt x="3600723" y="2039049"/>
                </a:lnTo>
                <a:lnTo>
                  <a:pt x="3600723" y="2037970"/>
                </a:lnTo>
                <a:lnTo>
                  <a:pt x="3591957" y="2031496"/>
                </a:lnTo>
                <a:close/>
                <a:moveTo>
                  <a:pt x="1749429" y="2028934"/>
                </a:moveTo>
                <a:lnTo>
                  <a:pt x="1749429" y="2030148"/>
                </a:lnTo>
                <a:lnTo>
                  <a:pt x="1751589" y="2030148"/>
                </a:lnTo>
                <a:lnTo>
                  <a:pt x="1751589" y="2028934"/>
                </a:lnTo>
                <a:close/>
                <a:moveTo>
                  <a:pt x="6247636" y="2026506"/>
                </a:moveTo>
                <a:lnTo>
                  <a:pt x="6247636" y="2027585"/>
                </a:lnTo>
                <a:lnTo>
                  <a:pt x="6249659" y="2027585"/>
                </a:lnTo>
                <a:lnTo>
                  <a:pt x="6249659" y="2026506"/>
                </a:lnTo>
                <a:close/>
                <a:moveTo>
                  <a:pt x="6199620" y="2026506"/>
                </a:moveTo>
                <a:lnTo>
                  <a:pt x="6199620" y="2027585"/>
                </a:lnTo>
                <a:lnTo>
                  <a:pt x="6205015" y="2027585"/>
                </a:lnTo>
                <a:lnTo>
                  <a:pt x="6205015" y="2026506"/>
                </a:lnTo>
                <a:close/>
                <a:moveTo>
                  <a:pt x="6190044" y="2026506"/>
                </a:moveTo>
                <a:lnTo>
                  <a:pt x="6190044" y="2027585"/>
                </a:lnTo>
                <a:lnTo>
                  <a:pt x="6197462" y="2027585"/>
                </a:lnTo>
                <a:lnTo>
                  <a:pt x="6197462" y="2026506"/>
                </a:lnTo>
                <a:close/>
                <a:moveTo>
                  <a:pt x="7627691" y="2025562"/>
                </a:moveTo>
                <a:lnTo>
                  <a:pt x="7629849" y="2027720"/>
                </a:lnTo>
                <a:lnTo>
                  <a:pt x="7634165" y="2027720"/>
                </a:lnTo>
                <a:lnTo>
                  <a:pt x="7634165" y="2026641"/>
                </a:lnTo>
                <a:lnTo>
                  <a:pt x="7628770" y="2025562"/>
                </a:lnTo>
                <a:close/>
                <a:moveTo>
                  <a:pt x="5117138" y="2025022"/>
                </a:moveTo>
                <a:lnTo>
                  <a:pt x="5117138" y="2027180"/>
                </a:lnTo>
                <a:lnTo>
                  <a:pt x="5119296" y="2029338"/>
                </a:lnTo>
                <a:lnTo>
                  <a:pt x="5119296" y="2027180"/>
                </a:lnTo>
                <a:close/>
                <a:moveTo>
                  <a:pt x="4765480" y="2023511"/>
                </a:moveTo>
                <a:lnTo>
                  <a:pt x="4765480" y="2025669"/>
                </a:lnTo>
                <a:lnTo>
                  <a:pt x="4766559" y="2033222"/>
                </a:lnTo>
                <a:lnTo>
                  <a:pt x="4768717" y="2033222"/>
                </a:lnTo>
                <a:lnTo>
                  <a:pt x="4766559" y="2023511"/>
                </a:lnTo>
                <a:close/>
                <a:moveTo>
                  <a:pt x="8223422" y="2022999"/>
                </a:moveTo>
                <a:lnTo>
                  <a:pt x="8219106" y="2027315"/>
                </a:lnTo>
                <a:cubicBezTo>
                  <a:pt x="8220545" y="2037566"/>
                  <a:pt x="8222343" y="2043680"/>
                  <a:pt x="8224501" y="2045658"/>
                </a:cubicBezTo>
                <a:lnTo>
                  <a:pt x="8224501" y="2054290"/>
                </a:lnTo>
                <a:lnTo>
                  <a:pt x="8222343" y="2057527"/>
                </a:lnTo>
                <a:lnTo>
                  <a:pt x="8222343" y="2059685"/>
                </a:lnTo>
                <a:lnTo>
                  <a:pt x="8223422" y="2059685"/>
                </a:lnTo>
                <a:lnTo>
                  <a:pt x="8233268" y="2057527"/>
                </a:lnTo>
                <a:lnTo>
                  <a:pt x="8238663" y="2057527"/>
                </a:lnTo>
                <a:lnTo>
                  <a:pt x="8254983" y="2058606"/>
                </a:lnTo>
                <a:lnTo>
                  <a:pt x="8256062" y="2057527"/>
                </a:lnTo>
                <a:lnTo>
                  <a:pt x="8256062" y="2056448"/>
                </a:lnTo>
                <a:lnTo>
                  <a:pt x="8253904" y="2028394"/>
                </a:lnTo>
                <a:lnTo>
                  <a:pt x="8248509" y="2028394"/>
                </a:lnTo>
                <a:lnTo>
                  <a:pt x="8239742" y="2026236"/>
                </a:lnTo>
                <a:lnTo>
                  <a:pt x="8238663" y="2026236"/>
                </a:lnTo>
                <a:lnTo>
                  <a:pt x="8234347" y="2029473"/>
                </a:lnTo>
                <a:cubicBezTo>
                  <a:pt x="8229941" y="2025157"/>
                  <a:pt x="8226300" y="2022999"/>
                  <a:pt x="8223422" y="2022999"/>
                </a:cubicBezTo>
                <a:close/>
                <a:moveTo>
                  <a:pt x="5226387" y="2022864"/>
                </a:moveTo>
                <a:lnTo>
                  <a:pt x="5224229" y="2025022"/>
                </a:lnTo>
                <a:lnTo>
                  <a:pt x="5224229" y="2030417"/>
                </a:lnTo>
                <a:lnTo>
                  <a:pt x="5238256" y="2033654"/>
                </a:lnTo>
                <a:lnTo>
                  <a:pt x="5237177" y="2037971"/>
                </a:lnTo>
                <a:lnTo>
                  <a:pt x="5237177" y="2042287"/>
                </a:lnTo>
                <a:lnTo>
                  <a:pt x="5238256" y="2042287"/>
                </a:lnTo>
                <a:cubicBezTo>
                  <a:pt x="5238256" y="2038150"/>
                  <a:pt x="5239335" y="2034913"/>
                  <a:pt x="5241493" y="2032576"/>
                </a:cubicBezTo>
                <a:lnTo>
                  <a:pt x="5241493" y="2030417"/>
                </a:lnTo>
                <a:cubicBezTo>
                  <a:pt x="5238076" y="2030417"/>
                  <a:pt x="5234839" y="2027900"/>
                  <a:pt x="5231782" y="2022864"/>
                </a:cubicBezTo>
                <a:close/>
                <a:moveTo>
                  <a:pt x="1683476" y="2022460"/>
                </a:moveTo>
                <a:lnTo>
                  <a:pt x="1683476" y="2023539"/>
                </a:lnTo>
                <a:lnTo>
                  <a:pt x="1686714" y="2023539"/>
                </a:lnTo>
                <a:lnTo>
                  <a:pt x="1686714" y="2022460"/>
                </a:lnTo>
                <a:close/>
                <a:moveTo>
                  <a:pt x="733034" y="2022190"/>
                </a:moveTo>
                <a:lnTo>
                  <a:pt x="733034" y="2026776"/>
                </a:lnTo>
                <a:lnTo>
                  <a:pt x="734248" y="2026776"/>
                </a:lnTo>
                <a:lnTo>
                  <a:pt x="734248" y="2022190"/>
                </a:lnTo>
                <a:close/>
                <a:moveTo>
                  <a:pt x="574421" y="2020032"/>
                </a:moveTo>
                <a:cubicBezTo>
                  <a:pt x="571904" y="2023089"/>
                  <a:pt x="569655" y="2024618"/>
                  <a:pt x="567677" y="2024618"/>
                </a:cubicBezTo>
                <a:lnTo>
                  <a:pt x="567677" y="2028934"/>
                </a:lnTo>
                <a:lnTo>
                  <a:pt x="569835" y="2028934"/>
                </a:lnTo>
                <a:cubicBezTo>
                  <a:pt x="569835" y="2024797"/>
                  <a:pt x="572443" y="2022550"/>
                  <a:pt x="577658" y="2022190"/>
                </a:cubicBezTo>
                <a:lnTo>
                  <a:pt x="575500" y="2020032"/>
                </a:lnTo>
                <a:close/>
                <a:moveTo>
                  <a:pt x="1653129" y="2019223"/>
                </a:moveTo>
                <a:lnTo>
                  <a:pt x="1653129" y="2020302"/>
                </a:lnTo>
                <a:lnTo>
                  <a:pt x="1655287" y="2020302"/>
                </a:lnTo>
                <a:lnTo>
                  <a:pt x="1655287" y="2019223"/>
                </a:lnTo>
                <a:close/>
                <a:moveTo>
                  <a:pt x="617311" y="2018953"/>
                </a:moveTo>
                <a:cubicBezTo>
                  <a:pt x="613984" y="2020392"/>
                  <a:pt x="612140" y="2021830"/>
                  <a:pt x="611781" y="2023269"/>
                </a:cubicBezTo>
                <a:lnTo>
                  <a:pt x="614074" y="2025697"/>
                </a:lnTo>
                <a:cubicBezTo>
                  <a:pt x="616232" y="2024977"/>
                  <a:pt x="617311" y="2022729"/>
                  <a:pt x="617311" y="2018953"/>
                </a:cubicBezTo>
                <a:close/>
                <a:moveTo>
                  <a:pt x="589796" y="2018953"/>
                </a:moveTo>
                <a:lnTo>
                  <a:pt x="588582" y="2020032"/>
                </a:lnTo>
                <a:lnTo>
                  <a:pt x="588582" y="2021111"/>
                </a:lnTo>
                <a:cubicBezTo>
                  <a:pt x="590112" y="2024528"/>
                  <a:pt x="591594" y="2026416"/>
                  <a:pt x="593033" y="2026776"/>
                </a:cubicBezTo>
                <a:lnTo>
                  <a:pt x="595191" y="2026776"/>
                </a:lnTo>
                <a:lnTo>
                  <a:pt x="597484" y="2024618"/>
                </a:lnTo>
                <a:lnTo>
                  <a:pt x="597484" y="2022190"/>
                </a:lnTo>
                <a:cubicBezTo>
                  <a:pt x="597484" y="2020571"/>
                  <a:pt x="594922" y="2019492"/>
                  <a:pt x="589796" y="2018953"/>
                </a:cubicBezTo>
                <a:close/>
                <a:moveTo>
                  <a:pt x="731955" y="2015716"/>
                </a:moveTo>
                <a:lnTo>
                  <a:pt x="731955" y="2017874"/>
                </a:lnTo>
                <a:lnTo>
                  <a:pt x="733034" y="2017874"/>
                </a:lnTo>
                <a:lnTo>
                  <a:pt x="733034" y="2015716"/>
                </a:lnTo>
                <a:close/>
                <a:moveTo>
                  <a:pt x="8092593" y="2014367"/>
                </a:moveTo>
                <a:lnTo>
                  <a:pt x="8092593" y="2015446"/>
                </a:lnTo>
                <a:lnTo>
                  <a:pt x="8095830" y="2018683"/>
                </a:lnTo>
                <a:lnTo>
                  <a:pt x="8098123" y="2016525"/>
                </a:lnTo>
                <a:lnTo>
                  <a:pt x="8095830" y="2014367"/>
                </a:lnTo>
                <a:close/>
                <a:moveTo>
                  <a:pt x="2544275" y="2014311"/>
                </a:moveTo>
                <a:lnTo>
                  <a:pt x="2544275" y="2015390"/>
                </a:lnTo>
                <a:lnTo>
                  <a:pt x="2546433" y="2017413"/>
                </a:lnTo>
                <a:lnTo>
                  <a:pt x="2548590" y="2015390"/>
                </a:lnTo>
                <a:lnTo>
                  <a:pt x="2547512" y="2014311"/>
                </a:lnTo>
                <a:close/>
                <a:moveTo>
                  <a:pt x="3587641" y="2014097"/>
                </a:moveTo>
                <a:cubicBezTo>
                  <a:pt x="3584404" y="2015356"/>
                  <a:pt x="3581886" y="2017514"/>
                  <a:pt x="3580087" y="2020571"/>
                </a:cubicBezTo>
                <a:lnTo>
                  <a:pt x="3580087" y="2021650"/>
                </a:lnTo>
                <a:lnTo>
                  <a:pt x="3581166" y="2022729"/>
                </a:lnTo>
                <a:lnTo>
                  <a:pt x="3581166" y="2023808"/>
                </a:lnTo>
                <a:cubicBezTo>
                  <a:pt x="3586202" y="2023269"/>
                  <a:pt x="3588720" y="2020751"/>
                  <a:pt x="3588720" y="2016255"/>
                </a:cubicBezTo>
                <a:lnTo>
                  <a:pt x="3587641" y="2015176"/>
                </a:lnTo>
                <a:close/>
                <a:moveTo>
                  <a:pt x="115317" y="2013544"/>
                </a:moveTo>
                <a:lnTo>
                  <a:pt x="117475" y="2015567"/>
                </a:lnTo>
                <a:lnTo>
                  <a:pt x="117475" y="2013544"/>
                </a:lnTo>
                <a:close/>
                <a:moveTo>
                  <a:pt x="3594115" y="2013018"/>
                </a:moveTo>
                <a:lnTo>
                  <a:pt x="3594115" y="2015176"/>
                </a:lnTo>
                <a:lnTo>
                  <a:pt x="3595194" y="2020571"/>
                </a:lnTo>
                <a:lnTo>
                  <a:pt x="3596407" y="2020571"/>
                </a:lnTo>
                <a:lnTo>
                  <a:pt x="3597486" y="2019492"/>
                </a:lnTo>
                <a:lnTo>
                  <a:pt x="3598565" y="2019492"/>
                </a:lnTo>
                <a:lnTo>
                  <a:pt x="3596407" y="2013018"/>
                </a:lnTo>
                <a:close/>
                <a:moveTo>
                  <a:pt x="7632007" y="2012344"/>
                </a:moveTo>
                <a:lnTo>
                  <a:pt x="7632007" y="2014637"/>
                </a:lnTo>
                <a:lnTo>
                  <a:pt x="7633086" y="2014637"/>
                </a:lnTo>
                <a:lnTo>
                  <a:pt x="7633086" y="2012344"/>
                </a:lnTo>
                <a:close/>
                <a:moveTo>
                  <a:pt x="3705657" y="2011939"/>
                </a:moveTo>
                <a:lnTo>
                  <a:pt x="3705657" y="2013018"/>
                </a:lnTo>
                <a:lnTo>
                  <a:pt x="3712131" y="2014097"/>
                </a:lnTo>
                <a:lnTo>
                  <a:pt x="3713210" y="2014097"/>
                </a:lnTo>
                <a:lnTo>
                  <a:pt x="3713210" y="2013018"/>
                </a:lnTo>
                <a:lnTo>
                  <a:pt x="3708894" y="2011939"/>
                </a:lnTo>
                <a:close/>
                <a:moveTo>
                  <a:pt x="7745842" y="2011265"/>
                </a:moveTo>
                <a:cubicBezTo>
                  <a:pt x="7745842" y="2013513"/>
                  <a:pt x="7744403" y="2015356"/>
                  <a:pt x="7741526" y="2016795"/>
                </a:cubicBezTo>
                <a:lnTo>
                  <a:pt x="7738154" y="2016795"/>
                </a:lnTo>
                <a:lnTo>
                  <a:pt x="7734917" y="2014637"/>
                </a:lnTo>
                <a:lnTo>
                  <a:pt x="7732759" y="2014637"/>
                </a:lnTo>
                <a:lnTo>
                  <a:pt x="7732759" y="2016795"/>
                </a:lnTo>
                <a:lnTo>
                  <a:pt x="7742605" y="2025562"/>
                </a:lnTo>
                <a:lnTo>
                  <a:pt x="7743684" y="2025562"/>
                </a:lnTo>
                <a:lnTo>
                  <a:pt x="7748135" y="2021111"/>
                </a:lnTo>
                <a:lnTo>
                  <a:pt x="7748135" y="2011265"/>
                </a:lnTo>
                <a:close/>
                <a:moveTo>
                  <a:pt x="3612592" y="2010860"/>
                </a:moveTo>
                <a:lnTo>
                  <a:pt x="3609355" y="2020571"/>
                </a:lnTo>
                <a:lnTo>
                  <a:pt x="3610434" y="2020571"/>
                </a:lnTo>
                <a:cubicBezTo>
                  <a:pt x="3611873" y="2020571"/>
                  <a:pt x="3612952" y="2018413"/>
                  <a:pt x="3613671" y="2014097"/>
                </a:cubicBezTo>
                <a:lnTo>
                  <a:pt x="3613671" y="2010860"/>
                </a:lnTo>
                <a:close/>
                <a:moveTo>
                  <a:pt x="4684420" y="2010563"/>
                </a:moveTo>
                <a:lnTo>
                  <a:pt x="4682262" y="2013800"/>
                </a:lnTo>
                <a:lnTo>
                  <a:pt x="4682262" y="2015958"/>
                </a:lnTo>
                <a:lnTo>
                  <a:pt x="4684420" y="2018116"/>
                </a:lnTo>
                <a:lnTo>
                  <a:pt x="4687657" y="2014879"/>
                </a:lnTo>
                <a:cubicBezTo>
                  <a:pt x="4686578" y="2012001"/>
                  <a:pt x="4685499" y="2010563"/>
                  <a:pt x="4684420" y="2010563"/>
                </a:cubicBezTo>
                <a:close/>
                <a:moveTo>
                  <a:pt x="7635244" y="2010186"/>
                </a:moveTo>
                <a:lnTo>
                  <a:pt x="7635244" y="2011265"/>
                </a:lnTo>
                <a:lnTo>
                  <a:pt x="7638616" y="2011265"/>
                </a:lnTo>
                <a:lnTo>
                  <a:pt x="7638616" y="2010186"/>
                </a:lnTo>
                <a:close/>
                <a:moveTo>
                  <a:pt x="7620003" y="2010186"/>
                </a:moveTo>
                <a:lnTo>
                  <a:pt x="7611236" y="2012344"/>
                </a:lnTo>
                <a:lnTo>
                  <a:pt x="7611236" y="2013423"/>
                </a:lnTo>
                <a:lnTo>
                  <a:pt x="7615552" y="2017874"/>
                </a:lnTo>
                <a:lnTo>
                  <a:pt x="7621082" y="2017874"/>
                </a:lnTo>
                <a:lnTo>
                  <a:pt x="7621082" y="2012344"/>
                </a:lnTo>
                <a:lnTo>
                  <a:pt x="7620003" y="2011265"/>
                </a:lnTo>
                <a:close/>
                <a:moveTo>
                  <a:pt x="7260792" y="2010116"/>
                </a:moveTo>
                <a:lnTo>
                  <a:pt x="7258634" y="2012274"/>
                </a:lnTo>
                <a:lnTo>
                  <a:pt x="7259714" y="2013353"/>
                </a:lnTo>
                <a:lnTo>
                  <a:pt x="7262950" y="2013353"/>
                </a:lnTo>
                <a:lnTo>
                  <a:pt x="7262950" y="2010116"/>
                </a:lnTo>
                <a:close/>
                <a:moveTo>
                  <a:pt x="235762" y="2009228"/>
                </a:moveTo>
                <a:lnTo>
                  <a:pt x="235762" y="2010307"/>
                </a:lnTo>
                <a:lnTo>
                  <a:pt x="242101" y="2020962"/>
                </a:lnTo>
                <a:lnTo>
                  <a:pt x="242101" y="2019883"/>
                </a:lnTo>
                <a:cubicBezTo>
                  <a:pt x="240931" y="2015837"/>
                  <a:pt x="238818" y="2012285"/>
                  <a:pt x="235762" y="2009228"/>
                </a:cubicBezTo>
                <a:close/>
                <a:moveTo>
                  <a:pt x="4075067" y="2007219"/>
                </a:moveTo>
                <a:lnTo>
                  <a:pt x="4075067" y="2008298"/>
                </a:lnTo>
                <a:lnTo>
                  <a:pt x="4078304" y="2008298"/>
                </a:lnTo>
                <a:lnTo>
                  <a:pt x="4078304" y="2007219"/>
                </a:lnTo>
                <a:close/>
                <a:moveTo>
                  <a:pt x="4676867" y="2006247"/>
                </a:moveTo>
                <a:cubicBezTo>
                  <a:pt x="4687657" y="2008585"/>
                  <a:pt x="4693052" y="2010743"/>
                  <a:pt x="4693052" y="2012721"/>
                </a:cubicBezTo>
                <a:lnTo>
                  <a:pt x="4694131" y="2011642"/>
                </a:lnTo>
                <a:lnTo>
                  <a:pt x="4702763" y="2011642"/>
                </a:lnTo>
                <a:lnTo>
                  <a:pt x="4710316" y="2018116"/>
                </a:lnTo>
                <a:lnTo>
                  <a:pt x="4703842" y="2028906"/>
                </a:lnTo>
                <a:lnTo>
                  <a:pt x="4712474" y="2036459"/>
                </a:lnTo>
                <a:lnTo>
                  <a:pt x="4718948" y="2034301"/>
                </a:lnTo>
                <a:lnTo>
                  <a:pt x="4723264" y="2037538"/>
                </a:lnTo>
                <a:lnTo>
                  <a:pt x="4725422" y="2037538"/>
                </a:lnTo>
                <a:lnTo>
                  <a:pt x="4725422" y="2034301"/>
                </a:lnTo>
                <a:lnTo>
                  <a:pt x="4723264" y="2031064"/>
                </a:lnTo>
                <a:lnTo>
                  <a:pt x="4723264" y="2028906"/>
                </a:lnTo>
                <a:lnTo>
                  <a:pt x="4724343" y="2022432"/>
                </a:lnTo>
                <a:lnTo>
                  <a:pt x="4721106" y="2013800"/>
                </a:lnTo>
                <a:cubicBezTo>
                  <a:pt x="4722545" y="2010563"/>
                  <a:pt x="4723983" y="2008764"/>
                  <a:pt x="4725422" y="2008405"/>
                </a:cubicBezTo>
                <a:lnTo>
                  <a:pt x="4743900" y="2010563"/>
                </a:lnTo>
                <a:lnTo>
                  <a:pt x="4749295" y="2007326"/>
                </a:lnTo>
                <a:lnTo>
                  <a:pt x="4751453" y="2007326"/>
                </a:lnTo>
                <a:cubicBezTo>
                  <a:pt x="4754330" y="2007326"/>
                  <a:pt x="4758287" y="2009484"/>
                  <a:pt x="4763322" y="2013800"/>
                </a:cubicBezTo>
                <a:cubicBezTo>
                  <a:pt x="4763322" y="2011642"/>
                  <a:pt x="4764041" y="2010563"/>
                  <a:pt x="4765480" y="2010563"/>
                </a:cubicBezTo>
                <a:lnTo>
                  <a:pt x="4769796" y="2010563"/>
                </a:lnTo>
                <a:lnTo>
                  <a:pt x="4773033" y="2012721"/>
                </a:lnTo>
                <a:lnTo>
                  <a:pt x="4770875" y="2026748"/>
                </a:lnTo>
                <a:lnTo>
                  <a:pt x="4771954" y="2027827"/>
                </a:lnTo>
                <a:lnTo>
                  <a:pt x="4773033" y="2027827"/>
                </a:lnTo>
                <a:cubicBezTo>
                  <a:pt x="4778068" y="2027827"/>
                  <a:pt x="4780586" y="2024230"/>
                  <a:pt x="4780586" y="2017037"/>
                </a:cubicBezTo>
                <a:lnTo>
                  <a:pt x="4781665" y="2015958"/>
                </a:lnTo>
                <a:lnTo>
                  <a:pt x="4782744" y="2015958"/>
                </a:lnTo>
                <a:lnTo>
                  <a:pt x="4804324" y="2039696"/>
                </a:lnTo>
                <a:lnTo>
                  <a:pt x="4800008" y="2042933"/>
                </a:lnTo>
                <a:lnTo>
                  <a:pt x="4765480" y="2042933"/>
                </a:lnTo>
                <a:lnTo>
                  <a:pt x="4762243" y="2054802"/>
                </a:lnTo>
                <a:lnTo>
                  <a:pt x="4765480" y="2058039"/>
                </a:lnTo>
                <a:lnTo>
                  <a:pt x="4765480" y="2067750"/>
                </a:lnTo>
                <a:lnTo>
                  <a:pt x="4776270" y="2075438"/>
                </a:lnTo>
                <a:cubicBezTo>
                  <a:pt x="4784902" y="2077236"/>
                  <a:pt x="4789218" y="2081193"/>
                  <a:pt x="4789218" y="2087307"/>
                </a:cubicBezTo>
                <a:lnTo>
                  <a:pt x="4791376" y="2089465"/>
                </a:lnTo>
                <a:lnTo>
                  <a:pt x="4791376" y="2090544"/>
                </a:lnTo>
                <a:lnTo>
                  <a:pt x="4778428" y="2102413"/>
                </a:lnTo>
                <a:lnTo>
                  <a:pt x="4778428" y="2106729"/>
                </a:lnTo>
                <a:cubicBezTo>
                  <a:pt x="4783463" y="2106729"/>
                  <a:pt x="4785981" y="2109966"/>
                  <a:pt x="4785981" y="2116440"/>
                </a:cubicBezTo>
                <a:lnTo>
                  <a:pt x="4785981" y="2120756"/>
                </a:lnTo>
                <a:lnTo>
                  <a:pt x="4782744" y="2134783"/>
                </a:lnTo>
                <a:lnTo>
                  <a:pt x="4783823" y="2139099"/>
                </a:lnTo>
                <a:lnTo>
                  <a:pt x="4779507" y="2156363"/>
                </a:lnTo>
                <a:cubicBezTo>
                  <a:pt x="4780946" y="2156363"/>
                  <a:pt x="4781665" y="2157442"/>
                  <a:pt x="4781665" y="2159600"/>
                </a:cubicBezTo>
                <a:lnTo>
                  <a:pt x="4780586" y="2166074"/>
                </a:lnTo>
                <a:lnTo>
                  <a:pt x="4803245" y="2189812"/>
                </a:lnTo>
                <a:lnTo>
                  <a:pt x="4804324" y="2193049"/>
                </a:lnTo>
                <a:cubicBezTo>
                  <a:pt x="4803245" y="2194488"/>
                  <a:pt x="4799289" y="2195207"/>
                  <a:pt x="4792455" y="2195207"/>
                </a:cubicBezTo>
                <a:cubicBezTo>
                  <a:pt x="4792455" y="2196646"/>
                  <a:pt x="4790297" y="2197725"/>
                  <a:pt x="4785981" y="2198444"/>
                </a:cubicBezTo>
                <a:lnTo>
                  <a:pt x="4765480" y="2197365"/>
                </a:lnTo>
                <a:lnTo>
                  <a:pt x="4761164" y="2199523"/>
                </a:lnTo>
                <a:lnTo>
                  <a:pt x="4754690" y="2198444"/>
                </a:lnTo>
                <a:lnTo>
                  <a:pt x="4736347" y="2200602"/>
                </a:lnTo>
                <a:lnTo>
                  <a:pt x="4736347" y="2201681"/>
                </a:lnTo>
                <a:cubicBezTo>
                  <a:pt x="4736527" y="2205548"/>
                  <a:pt x="4750194" y="2211347"/>
                  <a:pt x="4777349" y="2219080"/>
                </a:cubicBezTo>
                <a:lnTo>
                  <a:pt x="4783823" y="2216922"/>
                </a:lnTo>
                <a:cubicBezTo>
                  <a:pt x="4785262" y="2218181"/>
                  <a:pt x="4791736" y="2219260"/>
                  <a:pt x="4803245" y="2220159"/>
                </a:cubicBezTo>
                <a:lnTo>
                  <a:pt x="4804324" y="2221238"/>
                </a:lnTo>
                <a:lnTo>
                  <a:pt x="4804324" y="2222317"/>
                </a:lnTo>
                <a:cubicBezTo>
                  <a:pt x="4797311" y="2238143"/>
                  <a:pt x="4793714" y="2250012"/>
                  <a:pt x="4793534" y="2257924"/>
                </a:cubicBezTo>
                <a:cubicBezTo>
                  <a:pt x="4792455" y="2257924"/>
                  <a:pt x="4790657" y="2261521"/>
                  <a:pt x="4788139" y="2268715"/>
                </a:cubicBezTo>
                <a:lnTo>
                  <a:pt x="4779507" y="2271952"/>
                </a:lnTo>
                <a:cubicBezTo>
                  <a:pt x="4768537" y="2271952"/>
                  <a:pt x="4754150" y="2261521"/>
                  <a:pt x="4736347" y="2240660"/>
                </a:cubicBezTo>
                <a:cubicBezTo>
                  <a:pt x="4731042" y="2231129"/>
                  <a:pt x="4727400" y="2221778"/>
                  <a:pt x="4725422" y="2212606"/>
                </a:cubicBezTo>
                <a:lnTo>
                  <a:pt x="4724343" y="2211527"/>
                </a:lnTo>
                <a:lnTo>
                  <a:pt x="4721106" y="2211527"/>
                </a:lnTo>
                <a:lnTo>
                  <a:pt x="4717869" y="2219080"/>
                </a:lnTo>
                <a:lnTo>
                  <a:pt x="4712474" y="2218001"/>
                </a:lnTo>
                <a:lnTo>
                  <a:pt x="4711395" y="2219080"/>
                </a:lnTo>
                <a:lnTo>
                  <a:pt x="4711395" y="2223396"/>
                </a:lnTo>
                <a:cubicBezTo>
                  <a:pt x="4713553" y="2223396"/>
                  <a:pt x="4714632" y="2224115"/>
                  <a:pt x="4714632" y="2225554"/>
                </a:cubicBezTo>
                <a:cubicBezTo>
                  <a:pt x="4714632" y="2232388"/>
                  <a:pt x="4710316" y="2236344"/>
                  <a:pt x="4701684" y="2237423"/>
                </a:cubicBezTo>
                <a:cubicBezTo>
                  <a:pt x="4701684" y="2245336"/>
                  <a:pt x="4699526" y="2249292"/>
                  <a:pt x="4695210" y="2249292"/>
                </a:cubicBezTo>
                <a:lnTo>
                  <a:pt x="4667156" y="2262240"/>
                </a:lnTo>
                <a:lnTo>
                  <a:pt x="4641260" y="2268715"/>
                </a:lnTo>
                <a:lnTo>
                  <a:pt x="4638023" y="2268715"/>
                </a:lnTo>
                <a:lnTo>
                  <a:pt x="4635865" y="2266557"/>
                </a:lnTo>
                <a:lnTo>
                  <a:pt x="4635865" y="2262240"/>
                </a:lnTo>
                <a:cubicBezTo>
                  <a:pt x="4635865" y="2257924"/>
                  <a:pt x="4641619" y="2253249"/>
                  <a:pt x="4653129" y="2248213"/>
                </a:cubicBezTo>
                <a:lnTo>
                  <a:pt x="4680104" y="2211527"/>
                </a:lnTo>
                <a:lnTo>
                  <a:pt x="4680104" y="2197365"/>
                </a:lnTo>
                <a:lnTo>
                  <a:pt x="4671472" y="2197365"/>
                </a:lnTo>
                <a:lnTo>
                  <a:pt x="4670393" y="2196286"/>
                </a:lnTo>
                <a:lnTo>
                  <a:pt x="4650971" y="2200602"/>
                </a:lnTo>
                <a:lnTo>
                  <a:pt x="4649892" y="2200602"/>
                </a:lnTo>
                <a:cubicBezTo>
                  <a:pt x="4647194" y="2198444"/>
                  <a:pt x="4644677" y="2197365"/>
                  <a:pt x="4642339" y="2197365"/>
                </a:cubicBezTo>
                <a:lnTo>
                  <a:pt x="4632628" y="2197365"/>
                </a:lnTo>
                <a:lnTo>
                  <a:pt x="4629391" y="2194128"/>
                </a:lnTo>
                <a:cubicBezTo>
                  <a:pt x="4629391" y="2191970"/>
                  <a:pt x="4631908" y="2190891"/>
                  <a:pt x="4636944" y="2190891"/>
                </a:cubicBezTo>
                <a:lnTo>
                  <a:pt x="4640181" y="2189812"/>
                </a:lnTo>
                <a:lnTo>
                  <a:pt x="4640181" y="2188733"/>
                </a:lnTo>
                <a:lnTo>
                  <a:pt x="4668235" y="2191970"/>
                </a:lnTo>
                <a:lnTo>
                  <a:pt x="4676867" y="2188733"/>
                </a:lnTo>
                <a:lnTo>
                  <a:pt x="4682262" y="2189812"/>
                </a:lnTo>
                <a:lnTo>
                  <a:pt x="4684420" y="2181180"/>
                </a:lnTo>
                <a:lnTo>
                  <a:pt x="4683341" y="2173627"/>
                </a:lnTo>
                <a:lnTo>
                  <a:pt x="4675788" y="2174706"/>
                </a:lnTo>
                <a:lnTo>
                  <a:pt x="4670393" y="2170390"/>
                </a:lnTo>
                <a:lnTo>
                  <a:pt x="4666077" y="2170390"/>
                </a:lnTo>
                <a:cubicBezTo>
                  <a:pt x="4666077" y="2173267"/>
                  <a:pt x="4664998" y="2174706"/>
                  <a:pt x="4662840" y="2174706"/>
                </a:cubicBezTo>
                <a:lnTo>
                  <a:pt x="4656366" y="2174706"/>
                </a:lnTo>
                <a:cubicBezTo>
                  <a:pt x="4654028" y="2172548"/>
                  <a:pt x="4650791" y="2171469"/>
                  <a:pt x="4646655" y="2171469"/>
                </a:cubicBezTo>
                <a:lnTo>
                  <a:pt x="4643418" y="2161758"/>
                </a:lnTo>
                <a:lnTo>
                  <a:pt x="4636944" y="2163916"/>
                </a:lnTo>
                <a:cubicBezTo>
                  <a:pt x="4628312" y="2161758"/>
                  <a:pt x="4623276" y="2159960"/>
                  <a:pt x="4621838" y="2158521"/>
                </a:cubicBezTo>
                <a:lnTo>
                  <a:pt x="4620759" y="2158521"/>
                </a:lnTo>
                <a:lnTo>
                  <a:pt x="4618601" y="2160679"/>
                </a:lnTo>
                <a:lnTo>
                  <a:pt x="4618601" y="2161758"/>
                </a:lnTo>
                <a:lnTo>
                  <a:pt x="4619680" y="2166074"/>
                </a:lnTo>
                <a:lnTo>
                  <a:pt x="4617522" y="2171469"/>
                </a:lnTo>
                <a:lnTo>
                  <a:pt x="4619680" y="2176864"/>
                </a:lnTo>
                <a:lnTo>
                  <a:pt x="4617522" y="2185496"/>
                </a:lnTo>
                <a:lnTo>
                  <a:pt x="4619680" y="2233107"/>
                </a:lnTo>
                <a:lnTo>
                  <a:pt x="4615364" y="2235265"/>
                </a:lnTo>
                <a:lnTo>
                  <a:pt x="4615364" y="2237423"/>
                </a:lnTo>
                <a:lnTo>
                  <a:pt x="4618601" y="2241739"/>
                </a:lnTo>
                <a:lnTo>
                  <a:pt x="4615364" y="2255766"/>
                </a:lnTo>
                <a:lnTo>
                  <a:pt x="4617522" y="2259003"/>
                </a:lnTo>
                <a:lnTo>
                  <a:pt x="4617522" y="2260082"/>
                </a:lnTo>
                <a:cubicBezTo>
                  <a:pt x="4615184" y="2265837"/>
                  <a:pt x="4603989" y="2269434"/>
                  <a:pt x="4583938" y="2270873"/>
                </a:cubicBezTo>
                <a:cubicBezTo>
                  <a:pt x="4577464" y="2270873"/>
                  <a:pt x="4574227" y="2266197"/>
                  <a:pt x="4574227" y="2256845"/>
                </a:cubicBezTo>
                <a:lnTo>
                  <a:pt x="4570990" y="2253608"/>
                </a:lnTo>
                <a:lnTo>
                  <a:pt x="4570990" y="2251450"/>
                </a:lnTo>
                <a:lnTo>
                  <a:pt x="4572069" y="2213685"/>
                </a:lnTo>
                <a:lnTo>
                  <a:pt x="4570990" y="2193049"/>
                </a:lnTo>
                <a:lnTo>
                  <a:pt x="4569911" y="2191970"/>
                </a:lnTo>
                <a:cubicBezTo>
                  <a:pt x="4556243" y="2204289"/>
                  <a:pt x="4547611" y="2210448"/>
                  <a:pt x="4544015" y="2210448"/>
                </a:cubicBezTo>
                <a:lnTo>
                  <a:pt x="4542936" y="2210448"/>
                </a:lnTo>
                <a:lnTo>
                  <a:pt x="4538620" y="2206132"/>
                </a:lnTo>
                <a:lnTo>
                  <a:pt x="4538620" y="2204918"/>
                </a:lnTo>
                <a:lnTo>
                  <a:pt x="4553726" y="2183338"/>
                </a:lnTo>
                <a:cubicBezTo>
                  <a:pt x="4553726" y="2180101"/>
                  <a:pt x="4555164" y="2176864"/>
                  <a:pt x="4558042" y="2173627"/>
                </a:cubicBezTo>
                <a:lnTo>
                  <a:pt x="4556963" y="2169311"/>
                </a:lnTo>
                <a:cubicBezTo>
                  <a:pt x="4561279" y="2151148"/>
                  <a:pt x="4563437" y="2139639"/>
                  <a:pt x="4563437" y="2134783"/>
                </a:cubicBezTo>
                <a:lnTo>
                  <a:pt x="4561279" y="2130467"/>
                </a:lnTo>
                <a:cubicBezTo>
                  <a:pt x="4565235" y="2118238"/>
                  <a:pt x="4567753" y="2112124"/>
                  <a:pt x="4568832" y="2112124"/>
                </a:cubicBezTo>
                <a:lnTo>
                  <a:pt x="4569911" y="2113203"/>
                </a:lnTo>
                <a:lnTo>
                  <a:pt x="4569911" y="2114282"/>
                </a:lnTo>
                <a:lnTo>
                  <a:pt x="4567753" y="2116440"/>
                </a:lnTo>
                <a:cubicBezTo>
                  <a:pt x="4569911" y="2116440"/>
                  <a:pt x="4570990" y="2117519"/>
                  <a:pt x="4570990" y="2119677"/>
                </a:cubicBezTo>
                <a:lnTo>
                  <a:pt x="4572069" y="2119677"/>
                </a:lnTo>
                <a:lnTo>
                  <a:pt x="4572069" y="2116440"/>
                </a:lnTo>
                <a:cubicBezTo>
                  <a:pt x="4569911" y="2107628"/>
                  <a:pt x="4567393" y="2101514"/>
                  <a:pt x="4564516" y="2098097"/>
                </a:cubicBezTo>
                <a:lnTo>
                  <a:pt x="4564516" y="2090544"/>
                </a:lnTo>
                <a:cubicBezTo>
                  <a:pt x="4566674" y="2087846"/>
                  <a:pt x="4567753" y="2085329"/>
                  <a:pt x="4567753" y="2082991"/>
                </a:cubicBezTo>
                <a:lnTo>
                  <a:pt x="4567753" y="2080833"/>
                </a:lnTo>
                <a:lnTo>
                  <a:pt x="4564516" y="2077596"/>
                </a:lnTo>
                <a:lnTo>
                  <a:pt x="4545094" y="2084070"/>
                </a:lnTo>
                <a:cubicBezTo>
                  <a:pt x="4539339" y="2081372"/>
                  <a:pt x="4536462" y="2077776"/>
                  <a:pt x="4536462" y="2073280"/>
                </a:cubicBezTo>
                <a:lnTo>
                  <a:pt x="4541857" y="2068829"/>
                </a:lnTo>
                <a:lnTo>
                  <a:pt x="4552647" y="2068829"/>
                </a:lnTo>
                <a:cubicBezTo>
                  <a:pt x="4554805" y="2070987"/>
                  <a:pt x="4560200" y="2072830"/>
                  <a:pt x="4568832" y="2074359"/>
                </a:cubicBezTo>
                <a:lnTo>
                  <a:pt x="4572069" y="2074359"/>
                </a:lnTo>
                <a:lnTo>
                  <a:pt x="4572069" y="2072066"/>
                </a:lnTo>
                <a:lnTo>
                  <a:pt x="4573148" y="2072066"/>
                </a:lnTo>
                <a:lnTo>
                  <a:pt x="4570990" y="2060197"/>
                </a:lnTo>
                <a:lnTo>
                  <a:pt x="4572069" y="2059118"/>
                </a:lnTo>
                <a:lnTo>
                  <a:pt x="4572069" y="2058039"/>
                </a:lnTo>
                <a:lnTo>
                  <a:pt x="4567753" y="2051565"/>
                </a:lnTo>
                <a:lnTo>
                  <a:pt x="4567753" y="2050486"/>
                </a:lnTo>
                <a:lnTo>
                  <a:pt x="4572069" y="2036459"/>
                </a:lnTo>
                <a:lnTo>
                  <a:pt x="4572069" y="2026748"/>
                </a:lnTo>
                <a:lnTo>
                  <a:pt x="4567753" y="2010563"/>
                </a:lnTo>
                <a:lnTo>
                  <a:pt x="4573148" y="2007326"/>
                </a:lnTo>
                <a:cubicBezTo>
                  <a:pt x="4581240" y="2007326"/>
                  <a:pt x="4591715" y="2009124"/>
                  <a:pt x="4604574" y="2012721"/>
                </a:cubicBezTo>
                <a:lnTo>
                  <a:pt x="4611048" y="2011642"/>
                </a:lnTo>
                <a:lnTo>
                  <a:pt x="4616443" y="2011642"/>
                </a:lnTo>
                <a:cubicBezTo>
                  <a:pt x="4624715" y="2011642"/>
                  <a:pt x="4629391" y="2013440"/>
                  <a:pt x="4630470" y="2017037"/>
                </a:cubicBezTo>
                <a:lnTo>
                  <a:pt x="4630470" y="2019195"/>
                </a:lnTo>
                <a:cubicBezTo>
                  <a:pt x="4623276" y="2023871"/>
                  <a:pt x="4619680" y="2031064"/>
                  <a:pt x="4619680" y="2040775"/>
                </a:cubicBezTo>
                <a:cubicBezTo>
                  <a:pt x="4618241" y="2040775"/>
                  <a:pt x="4616443" y="2046530"/>
                  <a:pt x="4614285" y="2058039"/>
                </a:cubicBezTo>
                <a:cubicBezTo>
                  <a:pt x="4615723" y="2058039"/>
                  <a:pt x="4616443" y="2059118"/>
                  <a:pt x="4616443" y="2061276"/>
                </a:cubicBezTo>
                <a:lnTo>
                  <a:pt x="4617522" y="2062355"/>
                </a:lnTo>
                <a:lnTo>
                  <a:pt x="4619680" y="2062355"/>
                </a:lnTo>
                <a:lnTo>
                  <a:pt x="4630470" y="2050486"/>
                </a:lnTo>
                <a:cubicBezTo>
                  <a:pt x="4635505" y="2050486"/>
                  <a:pt x="4638023" y="2053363"/>
                  <a:pt x="4638023" y="2059118"/>
                </a:cubicBezTo>
                <a:lnTo>
                  <a:pt x="4639102" y="2060197"/>
                </a:lnTo>
                <a:lnTo>
                  <a:pt x="4640181" y="2060197"/>
                </a:lnTo>
                <a:lnTo>
                  <a:pt x="4644497" y="2058039"/>
                </a:lnTo>
                <a:lnTo>
                  <a:pt x="4657445" y="2067750"/>
                </a:lnTo>
                <a:lnTo>
                  <a:pt x="4659603" y="2067750"/>
                </a:lnTo>
                <a:cubicBezTo>
                  <a:pt x="4659603" y="2064693"/>
                  <a:pt x="4662840" y="2062894"/>
                  <a:pt x="4669314" y="2062355"/>
                </a:cubicBezTo>
                <a:lnTo>
                  <a:pt x="4668235" y="2059118"/>
                </a:lnTo>
                <a:lnTo>
                  <a:pt x="4667156" y="2059118"/>
                </a:lnTo>
                <a:lnTo>
                  <a:pt x="4661761" y="2060197"/>
                </a:lnTo>
                <a:lnTo>
                  <a:pt x="4659603" y="2056960"/>
                </a:lnTo>
                <a:cubicBezTo>
                  <a:pt x="4659603" y="2051925"/>
                  <a:pt x="4660322" y="2047968"/>
                  <a:pt x="4661761" y="2045091"/>
                </a:cubicBezTo>
                <a:lnTo>
                  <a:pt x="4659603" y="2039696"/>
                </a:lnTo>
                <a:lnTo>
                  <a:pt x="4660682" y="2034301"/>
                </a:lnTo>
                <a:lnTo>
                  <a:pt x="4659603" y="2029985"/>
                </a:lnTo>
                <a:cubicBezTo>
                  <a:pt x="4659603" y="2018835"/>
                  <a:pt x="4663559" y="2011282"/>
                  <a:pt x="4671472" y="2007326"/>
                </a:cubicBezTo>
                <a:close/>
                <a:moveTo>
                  <a:pt x="146204" y="2005991"/>
                </a:moveTo>
                <a:lnTo>
                  <a:pt x="146204" y="2008149"/>
                </a:lnTo>
                <a:lnTo>
                  <a:pt x="149441" y="2009228"/>
                </a:lnTo>
                <a:lnTo>
                  <a:pt x="149441" y="2008149"/>
                </a:lnTo>
                <a:lnTo>
                  <a:pt x="147284" y="2005991"/>
                </a:lnTo>
                <a:close/>
                <a:moveTo>
                  <a:pt x="3673152" y="2005465"/>
                </a:moveTo>
                <a:lnTo>
                  <a:pt x="3670994" y="2007623"/>
                </a:lnTo>
                <a:lnTo>
                  <a:pt x="3670994" y="2009781"/>
                </a:lnTo>
                <a:lnTo>
                  <a:pt x="3674231" y="2013018"/>
                </a:lnTo>
                <a:lnTo>
                  <a:pt x="3676389" y="2006544"/>
                </a:lnTo>
                <a:lnTo>
                  <a:pt x="3675310" y="2005465"/>
                </a:lnTo>
                <a:close/>
                <a:moveTo>
                  <a:pt x="1695344" y="2003847"/>
                </a:moveTo>
                <a:lnTo>
                  <a:pt x="1695344" y="2004926"/>
                </a:lnTo>
                <a:lnTo>
                  <a:pt x="1697503" y="2007219"/>
                </a:lnTo>
                <a:lnTo>
                  <a:pt x="1699662" y="2007219"/>
                </a:lnTo>
                <a:lnTo>
                  <a:pt x="1699662" y="2006140"/>
                </a:lnTo>
                <a:lnTo>
                  <a:pt x="1697503" y="2003847"/>
                </a:lnTo>
                <a:close/>
                <a:moveTo>
                  <a:pt x="8178778" y="2003577"/>
                </a:moveTo>
                <a:lnTo>
                  <a:pt x="8177564" y="2006814"/>
                </a:lnTo>
                <a:lnTo>
                  <a:pt x="8177564" y="2007893"/>
                </a:lnTo>
                <a:lnTo>
                  <a:pt x="8178778" y="2007893"/>
                </a:lnTo>
                <a:lnTo>
                  <a:pt x="8179857" y="2004656"/>
                </a:lnTo>
                <a:lnTo>
                  <a:pt x="8179857" y="2003577"/>
                </a:lnTo>
                <a:close/>
                <a:moveTo>
                  <a:pt x="5117138" y="2003442"/>
                </a:moveTo>
                <a:lnTo>
                  <a:pt x="5111743" y="2007758"/>
                </a:lnTo>
                <a:cubicBezTo>
                  <a:pt x="5112822" y="2010636"/>
                  <a:pt x="5113901" y="2012074"/>
                  <a:pt x="5114980" y="2012074"/>
                </a:cubicBezTo>
                <a:lnTo>
                  <a:pt x="5121454" y="2012074"/>
                </a:lnTo>
                <a:lnTo>
                  <a:pt x="5121454" y="2006679"/>
                </a:lnTo>
                <a:lnTo>
                  <a:pt x="5118217" y="2003442"/>
                </a:lnTo>
                <a:close/>
                <a:moveTo>
                  <a:pt x="3598565" y="2002228"/>
                </a:moveTo>
                <a:lnTo>
                  <a:pt x="3596407" y="2005465"/>
                </a:lnTo>
                <a:lnTo>
                  <a:pt x="3598565" y="2005465"/>
                </a:lnTo>
                <a:lnTo>
                  <a:pt x="3600723" y="2003307"/>
                </a:lnTo>
                <a:lnTo>
                  <a:pt x="3599644" y="2002228"/>
                </a:lnTo>
                <a:close/>
                <a:moveTo>
                  <a:pt x="4081541" y="2000610"/>
                </a:moveTo>
                <a:lnTo>
                  <a:pt x="4081541" y="2002903"/>
                </a:lnTo>
                <a:lnTo>
                  <a:pt x="4082754" y="2002903"/>
                </a:lnTo>
                <a:lnTo>
                  <a:pt x="4082754" y="2000610"/>
                </a:lnTo>
                <a:close/>
                <a:moveTo>
                  <a:pt x="1597964" y="2000610"/>
                </a:moveTo>
                <a:lnTo>
                  <a:pt x="1597964" y="2001689"/>
                </a:lnTo>
                <a:lnTo>
                  <a:pt x="1600122" y="2003847"/>
                </a:lnTo>
                <a:lnTo>
                  <a:pt x="1601202" y="2002768"/>
                </a:lnTo>
                <a:lnTo>
                  <a:pt x="1601202" y="2000610"/>
                </a:lnTo>
                <a:close/>
                <a:moveTo>
                  <a:pt x="587503" y="2000610"/>
                </a:moveTo>
                <a:cubicBezTo>
                  <a:pt x="582378" y="2006364"/>
                  <a:pt x="577658" y="2009242"/>
                  <a:pt x="573342" y="2009242"/>
                </a:cubicBezTo>
                <a:cubicBezTo>
                  <a:pt x="568845" y="2009242"/>
                  <a:pt x="566598" y="2009961"/>
                  <a:pt x="566598" y="2011400"/>
                </a:cubicBezTo>
                <a:lnTo>
                  <a:pt x="566598" y="2013558"/>
                </a:lnTo>
                <a:lnTo>
                  <a:pt x="574421" y="2017874"/>
                </a:lnTo>
                <a:lnTo>
                  <a:pt x="577658" y="2017874"/>
                </a:lnTo>
                <a:cubicBezTo>
                  <a:pt x="586290" y="2013198"/>
                  <a:pt x="590695" y="2009961"/>
                  <a:pt x="590875" y="2008163"/>
                </a:cubicBezTo>
                <a:lnTo>
                  <a:pt x="590875" y="2004926"/>
                </a:lnTo>
                <a:cubicBezTo>
                  <a:pt x="588627" y="2004926"/>
                  <a:pt x="587503" y="2003487"/>
                  <a:pt x="587503" y="2000610"/>
                </a:cubicBezTo>
                <a:close/>
                <a:moveTo>
                  <a:pt x="3676389" y="2000070"/>
                </a:moveTo>
                <a:lnTo>
                  <a:pt x="3676389" y="2001149"/>
                </a:lnTo>
                <a:lnTo>
                  <a:pt x="3678547" y="2001149"/>
                </a:lnTo>
                <a:lnTo>
                  <a:pt x="3678547" y="2000070"/>
                </a:lnTo>
                <a:close/>
                <a:moveTo>
                  <a:pt x="9166579" y="1999935"/>
                </a:moveTo>
                <a:lnTo>
                  <a:pt x="9166579" y="2002093"/>
                </a:lnTo>
                <a:lnTo>
                  <a:pt x="9167658" y="2002093"/>
                </a:lnTo>
                <a:lnTo>
                  <a:pt x="9167658" y="1999935"/>
                </a:lnTo>
                <a:close/>
                <a:moveTo>
                  <a:pt x="1645576" y="1998452"/>
                </a:moveTo>
                <a:lnTo>
                  <a:pt x="1646655" y="1998452"/>
                </a:lnTo>
                <a:lnTo>
                  <a:pt x="1647734" y="1999531"/>
                </a:lnTo>
                <a:lnTo>
                  <a:pt x="1647734" y="2000610"/>
                </a:lnTo>
                <a:lnTo>
                  <a:pt x="1646655" y="2001689"/>
                </a:lnTo>
                <a:lnTo>
                  <a:pt x="1645576" y="2001689"/>
                </a:lnTo>
                <a:lnTo>
                  <a:pt x="1644497" y="2000610"/>
                </a:lnTo>
                <a:lnTo>
                  <a:pt x="1644497" y="1999531"/>
                </a:lnTo>
                <a:close/>
                <a:moveTo>
                  <a:pt x="2650691" y="1998126"/>
                </a:moveTo>
                <a:lnTo>
                  <a:pt x="2643139" y="1999205"/>
                </a:lnTo>
                <a:lnTo>
                  <a:pt x="2640981" y="1999205"/>
                </a:lnTo>
                <a:lnTo>
                  <a:pt x="2640981" y="2013232"/>
                </a:lnTo>
                <a:lnTo>
                  <a:pt x="2642059" y="2018492"/>
                </a:lnTo>
                <a:lnTo>
                  <a:pt x="2647454" y="2017413"/>
                </a:lnTo>
                <a:lnTo>
                  <a:pt x="2647454" y="2009995"/>
                </a:lnTo>
                <a:lnTo>
                  <a:pt x="2650691" y="2005679"/>
                </a:lnTo>
                <a:close/>
                <a:moveTo>
                  <a:pt x="4243526" y="1997373"/>
                </a:moveTo>
                <a:lnTo>
                  <a:pt x="4243526" y="1999531"/>
                </a:lnTo>
                <a:lnTo>
                  <a:pt x="4244605" y="1999531"/>
                </a:lnTo>
                <a:lnTo>
                  <a:pt x="4246898" y="1997373"/>
                </a:lnTo>
                <a:close/>
                <a:moveTo>
                  <a:pt x="234683" y="1996415"/>
                </a:moveTo>
                <a:lnTo>
                  <a:pt x="234683" y="1997494"/>
                </a:lnTo>
                <a:lnTo>
                  <a:pt x="237920" y="1997494"/>
                </a:lnTo>
                <a:lnTo>
                  <a:pt x="237920" y="1996415"/>
                </a:lnTo>
                <a:close/>
                <a:moveTo>
                  <a:pt x="2234833" y="1995485"/>
                </a:moveTo>
                <a:lnTo>
                  <a:pt x="2231596" y="1998722"/>
                </a:lnTo>
                <a:lnTo>
                  <a:pt x="2232676" y="1998722"/>
                </a:lnTo>
                <a:lnTo>
                  <a:pt x="2234833" y="1996564"/>
                </a:lnTo>
                <a:close/>
                <a:moveTo>
                  <a:pt x="4235838" y="1995215"/>
                </a:moveTo>
                <a:lnTo>
                  <a:pt x="4235838" y="1999531"/>
                </a:lnTo>
                <a:lnTo>
                  <a:pt x="4237052" y="1999531"/>
                </a:lnTo>
                <a:lnTo>
                  <a:pt x="4237052" y="1995215"/>
                </a:lnTo>
                <a:close/>
                <a:moveTo>
                  <a:pt x="1645576" y="1995215"/>
                </a:moveTo>
                <a:cubicBezTo>
                  <a:pt x="1640540" y="1995215"/>
                  <a:pt x="1638023" y="1999576"/>
                  <a:pt x="1638023" y="2008298"/>
                </a:cubicBezTo>
                <a:lnTo>
                  <a:pt x="1635864" y="2010456"/>
                </a:lnTo>
                <a:lnTo>
                  <a:pt x="1635864" y="2011535"/>
                </a:lnTo>
                <a:lnTo>
                  <a:pt x="1638023" y="2011535"/>
                </a:lnTo>
                <a:cubicBezTo>
                  <a:pt x="1640720" y="2006230"/>
                  <a:pt x="1645755" y="2002948"/>
                  <a:pt x="1653129" y="2001689"/>
                </a:cubicBezTo>
                <a:lnTo>
                  <a:pt x="1657580" y="2002768"/>
                </a:lnTo>
                <a:lnTo>
                  <a:pt x="1658658" y="2002768"/>
                </a:lnTo>
                <a:cubicBezTo>
                  <a:pt x="1654073" y="1997733"/>
                  <a:pt x="1650072" y="1995215"/>
                  <a:pt x="1646655" y="1995215"/>
                </a:cubicBezTo>
                <a:close/>
                <a:moveTo>
                  <a:pt x="6597489" y="1994001"/>
                </a:moveTo>
                <a:lnTo>
                  <a:pt x="6597489" y="1995080"/>
                </a:lnTo>
                <a:lnTo>
                  <a:pt x="6599647" y="1995080"/>
                </a:lnTo>
                <a:lnTo>
                  <a:pt x="6599647" y="1994001"/>
                </a:lnTo>
                <a:close/>
                <a:moveTo>
                  <a:pt x="8276833" y="1993866"/>
                </a:moveTo>
                <a:lnTo>
                  <a:pt x="8276833" y="1997103"/>
                </a:lnTo>
                <a:lnTo>
                  <a:pt x="8277912" y="2002498"/>
                </a:lnTo>
                <a:lnTo>
                  <a:pt x="8278991" y="2002498"/>
                </a:lnTo>
                <a:lnTo>
                  <a:pt x="8280070" y="1994945"/>
                </a:lnTo>
                <a:lnTo>
                  <a:pt x="8278991" y="1993866"/>
                </a:lnTo>
                <a:close/>
                <a:moveTo>
                  <a:pt x="9171974" y="1993461"/>
                </a:moveTo>
                <a:lnTo>
                  <a:pt x="9168737" y="1994540"/>
                </a:lnTo>
                <a:cubicBezTo>
                  <a:pt x="9170175" y="1999036"/>
                  <a:pt x="9172019" y="2001554"/>
                  <a:pt x="9174266" y="2002093"/>
                </a:cubicBezTo>
                <a:lnTo>
                  <a:pt x="9175346" y="2002093"/>
                </a:lnTo>
                <a:lnTo>
                  <a:pt x="9175346" y="2001014"/>
                </a:lnTo>
                <a:cubicBezTo>
                  <a:pt x="9173098" y="2001014"/>
                  <a:pt x="9171974" y="1998497"/>
                  <a:pt x="9171974" y="1993461"/>
                </a:cubicBezTo>
                <a:close/>
                <a:moveTo>
                  <a:pt x="7614473" y="1992652"/>
                </a:moveTo>
                <a:cubicBezTo>
                  <a:pt x="7611596" y="1994091"/>
                  <a:pt x="7610157" y="1996294"/>
                  <a:pt x="7610157" y="1999261"/>
                </a:cubicBezTo>
                <a:lnTo>
                  <a:pt x="7613394" y="2000340"/>
                </a:lnTo>
                <a:cubicBezTo>
                  <a:pt x="7617800" y="1999621"/>
                  <a:pt x="7620003" y="1998542"/>
                  <a:pt x="7620003" y="1997103"/>
                </a:cubicBezTo>
                <a:lnTo>
                  <a:pt x="7620003" y="1993731"/>
                </a:lnTo>
                <a:close/>
                <a:moveTo>
                  <a:pt x="3648334" y="1992517"/>
                </a:moveTo>
                <a:lnTo>
                  <a:pt x="3648334" y="1993596"/>
                </a:lnTo>
                <a:lnTo>
                  <a:pt x="3650492" y="1993596"/>
                </a:lnTo>
                <a:lnTo>
                  <a:pt x="3650492" y="1992517"/>
                </a:lnTo>
                <a:close/>
                <a:moveTo>
                  <a:pt x="227265" y="1992234"/>
                </a:moveTo>
                <a:lnTo>
                  <a:pt x="224028" y="1993313"/>
                </a:lnTo>
                <a:lnTo>
                  <a:pt x="224028" y="1995336"/>
                </a:lnTo>
                <a:cubicBezTo>
                  <a:pt x="226905" y="1995336"/>
                  <a:pt x="228344" y="1997494"/>
                  <a:pt x="228344" y="2001810"/>
                </a:cubicBezTo>
                <a:lnTo>
                  <a:pt x="228344" y="2002889"/>
                </a:lnTo>
                <a:lnTo>
                  <a:pt x="227265" y="2008149"/>
                </a:lnTo>
                <a:cubicBezTo>
                  <a:pt x="228702" y="2008149"/>
                  <a:pt x="229423" y="2007070"/>
                  <a:pt x="229423" y="2004912"/>
                </a:cubicBezTo>
                <a:lnTo>
                  <a:pt x="232525" y="2004912"/>
                </a:lnTo>
                <a:lnTo>
                  <a:pt x="232525" y="2005991"/>
                </a:lnTo>
                <a:lnTo>
                  <a:pt x="231446" y="2007070"/>
                </a:lnTo>
                <a:lnTo>
                  <a:pt x="231446" y="2008149"/>
                </a:lnTo>
                <a:lnTo>
                  <a:pt x="235762" y="2008149"/>
                </a:lnTo>
                <a:lnTo>
                  <a:pt x="228344" y="1995336"/>
                </a:lnTo>
                <a:lnTo>
                  <a:pt x="230367" y="1993313"/>
                </a:lnTo>
                <a:close/>
                <a:moveTo>
                  <a:pt x="8111071" y="1990629"/>
                </a:moveTo>
                <a:lnTo>
                  <a:pt x="8106215" y="1992787"/>
                </a:lnTo>
                <a:lnTo>
                  <a:pt x="8105676" y="1992787"/>
                </a:lnTo>
                <a:lnTo>
                  <a:pt x="8105480" y="1993114"/>
                </a:lnTo>
                <a:lnTo>
                  <a:pt x="8101360" y="1994945"/>
                </a:lnTo>
                <a:lnTo>
                  <a:pt x="8101360" y="1998182"/>
                </a:lnTo>
                <a:lnTo>
                  <a:pt x="8102439" y="1998182"/>
                </a:lnTo>
                <a:lnTo>
                  <a:pt x="8105480" y="1993114"/>
                </a:lnTo>
                <a:lnTo>
                  <a:pt x="8106215" y="1992787"/>
                </a:lnTo>
                <a:lnTo>
                  <a:pt x="8113364" y="1992787"/>
                </a:lnTo>
                <a:lnTo>
                  <a:pt x="8113364" y="1990629"/>
                </a:lnTo>
                <a:close/>
                <a:moveTo>
                  <a:pt x="6583462" y="1989685"/>
                </a:moveTo>
                <a:lnTo>
                  <a:pt x="6581304" y="1991843"/>
                </a:lnTo>
                <a:lnTo>
                  <a:pt x="6581304" y="1992922"/>
                </a:lnTo>
                <a:lnTo>
                  <a:pt x="6589936" y="1995080"/>
                </a:lnTo>
                <a:lnTo>
                  <a:pt x="6589936" y="1991843"/>
                </a:lnTo>
                <a:lnTo>
                  <a:pt x="6587778" y="1989685"/>
                </a:lnTo>
                <a:close/>
                <a:moveTo>
                  <a:pt x="9176424" y="1989145"/>
                </a:moveTo>
                <a:lnTo>
                  <a:pt x="9174266" y="1991303"/>
                </a:lnTo>
                <a:lnTo>
                  <a:pt x="9176424" y="1991303"/>
                </a:lnTo>
                <a:close/>
                <a:moveTo>
                  <a:pt x="2759130" y="1988415"/>
                </a:moveTo>
                <a:lnTo>
                  <a:pt x="2756973" y="1990573"/>
                </a:lnTo>
                <a:lnTo>
                  <a:pt x="2756973" y="1992731"/>
                </a:lnTo>
                <a:lnTo>
                  <a:pt x="2760210" y="1992731"/>
                </a:lnTo>
                <a:lnTo>
                  <a:pt x="2761289" y="1989494"/>
                </a:lnTo>
                <a:lnTo>
                  <a:pt x="2760210" y="1988415"/>
                </a:lnTo>
                <a:close/>
                <a:moveTo>
                  <a:pt x="1586095" y="1987527"/>
                </a:moveTo>
                <a:lnTo>
                  <a:pt x="1586095" y="1990764"/>
                </a:lnTo>
                <a:lnTo>
                  <a:pt x="1590411" y="1990764"/>
                </a:lnTo>
                <a:lnTo>
                  <a:pt x="1590411" y="1987527"/>
                </a:lnTo>
                <a:close/>
                <a:moveTo>
                  <a:pt x="1552646" y="1987527"/>
                </a:moveTo>
                <a:lnTo>
                  <a:pt x="1552646" y="1988606"/>
                </a:lnTo>
                <a:cubicBezTo>
                  <a:pt x="1556962" y="1988966"/>
                  <a:pt x="1559120" y="1990045"/>
                  <a:pt x="1559120" y="1991843"/>
                </a:cubicBezTo>
                <a:lnTo>
                  <a:pt x="1559120" y="1995215"/>
                </a:lnTo>
                <a:lnTo>
                  <a:pt x="1556962" y="1998452"/>
                </a:lnTo>
                <a:lnTo>
                  <a:pt x="1556962" y="2001689"/>
                </a:lnTo>
                <a:cubicBezTo>
                  <a:pt x="1561278" y="2001689"/>
                  <a:pt x="1563436" y="2003172"/>
                  <a:pt x="1563436" y="2006140"/>
                </a:cubicBezTo>
                <a:lnTo>
                  <a:pt x="1564515" y="2006140"/>
                </a:lnTo>
                <a:lnTo>
                  <a:pt x="1563436" y="2001689"/>
                </a:lnTo>
                <a:lnTo>
                  <a:pt x="1564515" y="1995215"/>
                </a:lnTo>
                <a:lnTo>
                  <a:pt x="1560199" y="1987527"/>
                </a:lnTo>
                <a:close/>
                <a:moveTo>
                  <a:pt x="676792" y="1987392"/>
                </a:moveTo>
                <a:lnTo>
                  <a:pt x="674634" y="1989550"/>
                </a:lnTo>
                <a:lnTo>
                  <a:pt x="676792" y="1989550"/>
                </a:lnTo>
                <a:close/>
                <a:moveTo>
                  <a:pt x="2597011" y="1987336"/>
                </a:moveTo>
                <a:lnTo>
                  <a:pt x="2588378" y="1992731"/>
                </a:lnTo>
                <a:lnTo>
                  <a:pt x="2586221" y="1992731"/>
                </a:lnTo>
                <a:lnTo>
                  <a:pt x="2582984" y="1990573"/>
                </a:lnTo>
                <a:lnTo>
                  <a:pt x="2573272" y="1990573"/>
                </a:lnTo>
                <a:lnTo>
                  <a:pt x="2572194" y="1993810"/>
                </a:lnTo>
                <a:lnTo>
                  <a:pt x="2575431" y="2001363"/>
                </a:lnTo>
                <a:lnTo>
                  <a:pt x="2575431" y="2009995"/>
                </a:lnTo>
                <a:lnTo>
                  <a:pt x="2573272" y="2013232"/>
                </a:lnTo>
                <a:lnTo>
                  <a:pt x="2574351" y="2017413"/>
                </a:lnTo>
                <a:lnTo>
                  <a:pt x="2573272" y="2021730"/>
                </a:lnTo>
                <a:lnTo>
                  <a:pt x="2575431" y="2033599"/>
                </a:lnTo>
                <a:lnTo>
                  <a:pt x="2574351" y="2037915"/>
                </a:lnTo>
                <a:cubicBezTo>
                  <a:pt x="2574351" y="2047176"/>
                  <a:pt x="2576149" y="2051807"/>
                  <a:pt x="2579746" y="2051807"/>
                </a:cubicBezTo>
                <a:lnTo>
                  <a:pt x="2587299" y="2056123"/>
                </a:lnTo>
                <a:cubicBezTo>
                  <a:pt x="2593053" y="2056123"/>
                  <a:pt x="2595930" y="2053605"/>
                  <a:pt x="2595930" y="2048570"/>
                </a:cubicBezTo>
                <a:lnTo>
                  <a:pt x="2595930" y="2016334"/>
                </a:lnTo>
                <a:lnTo>
                  <a:pt x="2600114" y="2011074"/>
                </a:lnTo>
                <a:lnTo>
                  <a:pt x="2594852" y="2005679"/>
                </a:lnTo>
                <a:cubicBezTo>
                  <a:pt x="2594852" y="1997587"/>
                  <a:pt x="2596966" y="1992911"/>
                  <a:pt x="2601193" y="1991652"/>
                </a:cubicBezTo>
                <a:cubicBezTo>
                  <a:pt x="2600472" y="1988775"/>
                  <a:pt x="2599078" y="1987336"/>
                  <a:pt x="2597011" y="1987336"/>
                </a:cubicBezTo>
                <a:close/>
                <a:moveTo>
                  <a:pt x="3647255" y="1987122"/>
                </a:moveTo>
                <a:lnTo>
                  <a:pt x="3647255" y="1988201"/>
                </a:lnTo>
                <a:lnTo>
                  <a:pt x="3649413" y="1988201"/>
                </a:lnTo>
                <a:lnTo>
                  <a:pt x="3649413" y="1987122"/>
                </a:lnTo>
                <a:close/>
                <a:moveTo>
                  <a:pt x="3608276" y="1987122"/>
                </a:moveTo>
                <a:lnTo>
                  <a:pt x="3605039" y="1988201"/>
                </a:lnTo>
                <a:lnTo>
                  <a:pt x="3607197" y="1990359"/>
                </a:lnTo>
                <a:lnTo>
                  <a:pt x="3609355" y="1990359"/>
                </a:lnTo>
                <a:lnTo>
                  <a:pt x="3609355" y="1989280"/>
                </a:lnTo>
                <a:lnTo>
                  <a:pt x="3608276" y="1988201"/>
                </a:lnTo>
                <a:close/>
                <a:moveTo>
                  <a:pt x="8223422" y="1984155"/>
                </a:moveTo>
                <a:lnTo>
                  <a:pt x="8215734" y="1991708"/>
                </a:lnTo>
                <a:lnTo>
                  <a:pt x="8215734" y="1992787"/>
                </a:lnTo>
                <a:lnTo>
                  <a:pt x="8220185" y="1998182"/>
                </a:lnTo>
                <a:lnTo>
                  <a:pt x="8220185" y="1999261"/>
                </a:lnTo>
                <a:lnTo>
                  <a:pt x="8217892" y="2007893"/>
                </a:lnTo>
                <a:cubicBezTo>
                  <a:pt x="8217892" y="2013288"/>
                  <a:pt x="8224096" y="2016525"/>
                  <a:pt x="8236505" y="2017604"/>
                </a:cubicBezTo>
                <a:cubicBezTo>
                  <a:pt x="8251072" y="2015626"/>
                  <a:pt x="8258355" y="2013108"/>
                  <a:pt x="8258355" y="2010051"/>
                </a:cubicBezTo>
                <a:lnTo>
                  <a:pt x="8258355" y="2008972"/>
                </a:lnTo>
                <a:lnTo>
                  <a:pt x="8256062" y="2002498"/>
                </a:lnTo>
                <a:lnTo>
                  <a:pt x="8256062" y="1991708"/>
                </a:lnTo>
                <a:cubicBezTo>
                  <a:pt x="8256062" y="1989011"/>
                  <a:pt x="8245182" y="1986493"/>
                  <a:pt x="8223422" y="1984155"/>
                </a:cubicBezTo>
                <a:close/>
                <a:moveTo>
                  <a:pt x="3632015" y="1983885"/>
                </a:moveTo>
                <a:lnTo>
                  <a:pt x="3632015" y="1984964"/>
                </a:lnTo>
                <a:lnTo>
                  <a:pt x="3634173" y="1984964"/>
                </a:lnTo>
                <a:lnTo>
                  <a:pt x="3634173" y="1983885"/>
                </a:lnTo>
                <a:close/>
                <a:moveTo>
                  <a:pt x="3600723" y="1983885"/>
                </a:moveTo>
                <a:lnTo>
                  <a:pt x="3600723" y="1986043"/>
                </a:lnTo>
                <a:lnTo>
                  <a:pt x="3601802" y="1986043"/>
                </a:lnTo>
                <a:lnTo>
                  <a:pt x="3601802" y="1983885"/>
                </a:lnTo>
                <a:close/>
                <a:moveTo>
                  <a:pt x="6750303" y="1982132"/>
                </a:moveTo>
                <a:lnTo>
                  <a:pt x="6749224" y="1987527"/>
                </a:lnTo>
                <a:lnTo>
                  <a:pt x="6750303" y="1991843"/>
                </a:lnTo>
                <a:lnTo>
                  <a:pt x="6749224" y="1992922"/>
                </a:lnTo>
                <a:lnTo>
                  <a:pt x="6751382" y="1992922"/>
                </a:lnTo>
                <a:lnTo>
                  <a:pt x="6751382" y="1991843"/>
                </a:lnTo>
                <a:lnTo>
                  <a:pt x="6750303" y="1986448"/>
                </a:lnTo>
                <a:lnTo>
                  <a:pt x="6752461" y="1986448"/>
                </a:lnTo>
                <a:lnTo>
                  <a:pt x="6752461" y="1985369"/>
                </a:lnTo>
                <a:lnTo>
                  <a:pt x="6751382" y="1982132"/>
                </a:lnTo>
                <a:close/>
                <a:moveTo>
                  <a:pt x="7121331" y="1982062"/>
                </a:moveTo>
                <a:lnTo>
                  <a:pt x="7121331" y="1984220"/>
                </a:lnTo>
                <a:lnTo>
                  <a:pt x="7122410" y="1989615"/>
                </a:lnTo>
                <a:cubicBezTo>
                  <a:pt x="7111620" y="1996809"/>
                  <a:pt x="7106225" y="2002204"/>
                  <a:pt x="7106225" y="2005800"/>
                </a:cubicBezTo>
                <a:lnTo>
                  <a:pt x="7085724" y="2030752"/>
                </a:lnTo>
                <a:lnTo>
                  <a:pt x="7079115" y="2023064"/>
                </a:lnTo>
                <a:cubicBezTo>
                  <a:pt x="7077677" y="2023064"/>
                  <a:pt x="7076957" y="2024503"/>
                  <a:pt x="7076957" y="2027380"/>
                </a:cubicBezTo>
                <a:cubicBezTo>
                  <a:pt x="7074080" y="2032506"/>
                  <a:pt x="7071203" y="2035068"/>
                  <a:pt x="7068325" y="2035068"/>
                </a:cubicBezTo>
                <a:lnTo>
                  <a:pt x="7068325" y="2038305"/>
                </a:lnTo>
                <a:lnTo>
                  <a:pt x="7069404" y="2038305"/>
                </a:lnTo>
                <a:cubicBezTo>
                  <a:pt x="7074799" y="2038305"/>
                  <a:pt x="7080239" y="2036147"/>
                  <a:pt x="7085724" y="2031831"/>
                </a:cubicBezTo>
                <a:lnTo>
                  <a:pt x="7102988" y="2031831"/>
                </a:lnTo>
                <a:lnTo>
                  <a:pt x="7113778" y="2032910"/>
                </a:lnTo>
                <a:lnTo>
                  <a:pt x="7115936" y="2027380"/>
                </a:lnTo>
                <a:lnTo>
                  <a:pt x="7112699" y="2015511"/>
                </a:lnTo>
                <a:cubicBezTo>
                  <a:pt x="7117555" y="2011555"/>
                  <a:pt x="7126187" y="2008318"/>
                  <a:pt x="7138595" y="2005800"/>
                </a:cubicBezTo>
                <a:lnTo>
                  <a:pt x="7148306" y="1992852"/>
                </a:lnTo>
                <a:lnTo>
                  <a:pt x="7148306" y="1991773"/>
                </a:lnTo>
                <a:cubicBezTo>
                  <a:pt x="7147587" y="1989615"/>
                  <a:pt x="7145429" y="1988536"/>
                  <a:pt x="7141832" y="1988536"/>
                </a:cubicBezTo>
                <a:lnTo>
                  <a:pt x="7132121" y="1990694"/>
                </a:lnTo>
                <a:lnTo>
                  <a:pt x="7131042" y="1990694"/>
                </a:lnTo>
                <a:cubicBezTo>
                  <a:pt x="7126726" y="1990694"/>
                  <a:pt x="7124568" y="1988177"/>
                  <a:pt x="7124568" y="1983141"/>
                </a:cubicBezTo>
                <a:lnTo>
                  <a:pt x="7123489" y="1982062"/>
                </a:lnTo>
                <a:close/>
                <a:moveTo>
                  <a:pt x="4180135" y="1981997"/>
                </a:moveTo>
                <a:lnTo>
                  <a:pt x="4180135" y="1983211"/>
                </a:lnTo>
                <a:lnTo>
                  <a:pt x="4182293" y="1983211"/>
                </a:lnTo>
                <a:lnTo>
                  <a:pt x="4182293" y="1981997"/>
                </a:lnTo>
                <a:close/>
                <a:moveTo>
                  <a:pt x="6685293" y="1981053"/>
                </a:moveTo>
                <a:cubicBezTo>
                  <a:pt x="6683674" y="1981053"/>
                  <a:pt x="6682595" y="1982851"/>
                  <a:pt x="6682056" y="1986448"/>
                </a:cubicBezTo>
                <a:lnTo>
                  <a:pt x="6683135" y="1986448"/>
                </a:lnTo>
                <a:lnTo>
                  <a:pt x="6684214" y="1987527"/>
                </a:lnTo>
                <a:lnTo>
                  <a:pt x="6685293" y="1987527"/>
                </a:lnTo>
                <a:lnTo>
                  <a:pt x="6686372" y="1986448"/>
                </a:lnTo>
                <a:lnTo>
                  <a:pt x="6686372" y="1981053"/>
                </a:lnTo>
                <a:close/>
                <a:moveTo>
                  <a:pt x="2059899" y="1979300"/>
                </a:moveTo>
                <a:lnTo>
                  <a:pt x="2056661" y="1980379"/>
                </a:lnTo>
                <a:lnTo>
                  <a:pt x="2056661" y="1982537"/>
                </a:lnTo>
                <a:lnTo>
                  <a:pt x="2060979" y="1982537"/>
                </a:lnTo>
                <a:lnTo>
                  <a:pt x="2060979" y="1979300"/>
                </a:lnTo>
                <a:close/>
                <a:moveTo>
                  <a:pt x="8102439" y="1978760"/>
                </a:moveTo>
                <a:lnTo>
                  <a:pt x="8102439" y="1981997"/>
                </a:lnTo>
                <a:lnTo>
                  <a:pt x="8111071" y="1986313"/>
                </a:lnTo>
                <a:cubicBezTo>
                  <a:pt x="8111071" y="1984874"/>
                  <a:pt x="8108913" y="1983436"/>
                  <a:pt x="8104597" y="1981997"/>
                </a:cubicBezTo>
                <a:lnTo>
                  <a:pt x="8103518" y="1978760"/>
                </a:lnTo>
                <a:close/>
                <a:moveTo>
                  <a:pt x="7706458" y="1978490"/>
                </a:moveTo>
                <a:cubicBezTo>
                  <a:pt x="7699535" y="1982806"/>
                  <a:pt x="7692611" y="1984964"/>
                  <a:pt x="7685688" y="1984964"/>
                </a:cubicBezTo>
                <a:lnTo>
                  <a:pt x="7679079" y="1983885"/>
                </a:lnTo>
                <a:lnTo>
                  <a:pt x="7675842" y="1984964"/>
                </a:lnTo>
                <a:lnTo>
                  <a:pt x="7665996" y="1983885"/>
                </a:lnTo>
                <a:lnTo>
                  <a:pt x="7654936" y="1983885"/>
                </a:lnTo>
                <a:lnTo>
                  <a:pt x="7650620" y="1980648"/>
                </a:lnTo>
                <a:lnTo>
                  <a:pt x="7647383" y="1980648"/>
                </a:lnTo>
                <a:lnTo>
                  <a:pt x="7644011" y="1986178"/>
                </a:lnTo>
                <a:lnTo>
                  <a:pt x="7645090" y="2004791"/>
                </a:lnTo>
                <a:cubicBezTo>
                  <a:pt x="7643831" y="2004791"/>
                  <a:pt x="7642752" y="2006589"/>
                  <a:pt x="7641853" y="2010186"/>
                </a:cubicBezTo>
                <a:lnTo>
                  <a:pt x="7645090" y="2011265"/>
                </a:lnTo>
                <a:lnTo>
                  <a:pt x="7651699" y="2009107"/>
                </a:lnTo>
                <a:lnTo>
                  <a:pt x="7652778" y="2009107"/>
                </a:lnTo>
                <a:cubicBezTo>
                  <a:pt x="7655206" y="2009107"/>
                  <a:pt x="7657768" y="2010186"/>
                  <a:pt x="7660466" y="2012344"/>
                </a:cubicBezTo>
                <a:lnTo>
                  <a:pt x="7662624" y="2012344"/>
                </a:lnTo>
                <a:cubicBezTo>
                  <a:pt x="7664512" y="2010366"/>
                  <a:pt x="7669637" y="2008927"/>
                  <a:pt x="7678000" y="2008028"/>
                </a:cubicBezTo>
                <a:lnTo>
                  <a:pt x="7679079" y="2006949"/>
                </a:lnTo>
                <a:lnTo>
                  <a:pt x="7680158" y="2006949"/>
                </a:lnTo>
                <a:lnTo>
                  <a:pt x="7688924" y="2009107"/>
                </a:lnTo>
                <a:lnTo>
                  <a:pt x="7700928" y="2005870"/>
                </a:lnTo>
                <a:cubicBezTo>
                  <a:pt x="7707313" y="2008747"/>
                  <a:pt x="7712078" y="2010186"/>
                  <a:pt x="7715225" y="2010186"/>
                </a:cubicBezTo>
                <a:lnTo>
                  <a:pt x="7718462" y="2008028"/>
                </a:lnTo>
                <a:lnTo>
                  <a:pt x="7717383" y="2000340"/>
                </a:lnTo>
                <a:lnTo>
                  <a:pt x="7717383" y="1986178"/>
                </a:lnTo>
                <a:cubicBezTo>
                  <a:pt x="7717383" y="1984470"/>
                  <a:pt x="7713742" y="1981907"/>
                  <a:pt x="7706458" y="1978490"/>
                </a:cubicBezTo>
                <a:close/>
                <a:moveTo>
                  <a:pt x="3747873" y="1978355"/>
                </a:moveTo>
                <a:lnTo>
                  <a:pt x="3747873" y="1979434"/>
                </a:lnTo>
                <a:lnTo>
                  <a:pt x="3752189" y="1979434"/>
                </a:lnTo>
                <a:lnTo>
                  <a:pt x="3752189" y="1978355"/>
                </a:lnTo>
                <a:close/>
                <a:moveTo>
                  <a:pt x="3742478" y="1978355"/>
                </a:moveTo>
                <a:lnTo>
                  <a:pt x="3742478" y="1979434"/>
                </a:lnTo>
                <a:lnTo>
                  <a:pt x="3746794" y="1979434"/>
                </a:lnTo>
                <a:lnTo>
                  <a:pt x="3746794" y="1978355"/>
                </a:lnTo>
                <a:close/>
                <a:moveTo>
                  <a:pt x="3602881" y="1978355"/>
                </a:moveTo>
                <a:lnTo>
                  <a:pt x="3600723" y="1980513"/>
                </a:lnTo>
                <a:lnTo>
                  <a:pt x="3600723" y="1981727"/>
                </a:lnTo>
                <a:lnTo>
                  <a:pt x="3602881" y="1981727"/>
                </a:lnTo>
                <a:lnTo>
                  <a:pt x="3605039" y="1978355"/>
                </a:lnTo>
                <a:close/>
                <a:moveTo>
                  <a:pt x="4239210" y="1977681"/>
                </a:moveTo>
                <a:lnTo>
                  <a:pt x="4239210" y="1987527"/>
                </a:lnTo>
                <a:lnTo>
                  <a:pt x="4241368" y="1989685"/>
                </a:lnTo>
                <a:lnTo>
                  <a:pt x="4241368" y="1987527"/>
                </a:lnTo>
                <a:lnTo>
                  <a:pt x="4240289" y="1986448"/>
                </a:lnTo>
                <a:lnTo>
                  <a:pt x="4240289" y="1985369"/>
                </a:lnTo>
                <a:lnTo>
                  <a:pt x="4241368" y="1984290"/>
                </a:lnTo>
                <a:lnTo>
                  <a:pt x="4241368" y="1983211"/>
                </a:lnTo>
                <a:lnTo>
                  <a:pt x="4240289" y="1977681"/>
                </a:lnTo>
                <a:close/>
                <a:moveTo>
                  <a:pt x="8190647" y="1976602"/>
                </a:moveTo>
                <a:cubicBezTo>
                  <a:pt x="8186331" y="1978041"/>
                  <a:pt x="8184173" y="1980918"/>
                  <a:pt x="8184173" y="1985234"/>
                </a:cubicBezTo>
                <a:lnTo>
                  <a:pt x="8194019" y="1987392"/>
                </a:lnTo>
                <a:lnTo>
                  <a:pt x="8195098" y="1986313"/>
                </a:lnTo>
                <a:lnTo>
                  <a:pt x="8195098" y="1984155"/>
                </a:lnTo>
                <a:close/>
                <a:moveTo>
                  <a:pt x="6780650" y="1975523"/>
                </a:moveTo>
                <a:cubicBezTo>
                  <a:pt x="6776604" y="1975523"/>
                  <a:pt x="6773322" y="1977726"/>
                  <a:pt x="6770804" y="1982132"/>
                </a:cubicBezTo>
                <a:lnTo>
                  <a:pt x="6770804" y="1985369"/>
                </a:lnTo>
                <a:lnTo>
                  <a:pt x="6774041" y="1988606"/>
                </a:lnTo>
                <a:lnTo>
                  <a:pt x="6775120" y="1988606"/>
                </a:lnTo>
                <a:lnTo>
                  <a:pt x="6784966" y="1978895"/>
                </a:lnTo>
                <a:lnTo>
                  <a:pt x="6784966" y="1975523"/>
                </a:lnTo>
                <a:close/>
                <a:moveTo>
                  <a:pt x="7200234" y="1974509"/>
                </a:moveTo>
                <a:lnTo>
                  <a:pt x="7200234" y="1976667"/>
                </a:lnTo>
                <a:lnTo>
                  <a:pt x="7202392" y="1976667"/>
                </a:lnTo>
                <a:close/>
                <a:moveTo>
                  <a:pt x="1546037" y="1974444"/>
                </a:moveTo>
                <a:lnTo>
                  <a:pt x="1546037" y="1975523"/>
                </a:lnTo>
                <a:lnTo>
                  <a:pt x="1548195" y="1975523"/>
                </a:lnTo>
                <a:lnTo>
                  <a:pt x="1548195" y="1974444"/>
                </a:lnTo>
                <a:close/>
                <a:moveTo>
                  <a:pt x="3560665" y="1974039"/>
                </a:moveTo>
                <a:lnTo>
                  <a:pt x="3562823" y="1974039"/>
                </a:lnTo>
                <a:lnTo>
                  <a:pt x="3564981" y="1976197"/>
                </a:lnTo>
                <a:lnTo>
                  <a:pt x="3553112" y="1986043"/>
                </a:lnTo>
                <a:lnTo>
                  <a:pt x="3551899" y="1986043"/>
                </a:lnTo>
                <a:cubicBezTo>
                  <a:pt x="3550280" y="1986043"/>
                  <a:pt x="3549201" y="1983121"/>
                  <a:pt x="3548662" y="1977276"/>
                </a:cubicBezTo>
                <a:close/>
                <a:moveTo>
                  <a:pt x="8172170" y="1973365"/>
                </a:moveTo>
                <a:lnTo>
                  <a:pt x="8167853" y="1978760"/>
                </a:lnTo>
                <a:lnTo>
                  <a:pt x="8171090" y="1984155"/>
                </a:lnTo>
                <a:lnTo>
                  <a:pt x="8170011" y="1985234"/>
                </a:lnTo>
                <a:lnTo>
                  <a:pt x="8171090" y="1993866"/>
                </a:lnTo>
                <a:lnTo>
                  <a:pt x="8172170" y="1993866"/>
                </a:lnTo>
                <a:cubicBezTo>
                  <a:pt x="8172170" y="1987212"/>
                  <a:pt x="8174372" y="1982177"/>
                  <a:pt x="8178778" y="1978760"/>
                </a:cubicBezTo>
                <a:lnTo>
                  <a:pt x="8178778" y="1974444"/>
                </a:lnTo>
                <a:lnTo>
                  <a:pt x="8173248" y="1973365"/>
                </a:lnTo>
                <a:close/>
                <a:moveTo>
                  <a:pt x="1556962" y="1972286"/>
                </a:moveTo>
                <a:lnTo>
                  <a:pt x="1556962" y="1973365"/>
                </a:lnTo>
                <a:lnTo>
                  <a:pt x="1559120" y="1973365"/>
                </a:lnTo>
                <a:lnTo>
                  <a:pt x="1559120" y="1972286"/>
                </a:lnTo>
                <a:close/>
                <a:moveTo>
                  <a:pt x="5241493" y="1972016"/>
                </a:moveTo>
                <a:lnTo>
                  <a:pt x="5239335" y="1974174"/>
                </a:lnTo>
                <a:lnTo>
                  <a:pt x="5240414" y="1975253"/>
                </a:lnTo>
                <a:lnTo>
                  <a:pt x="5243651" y="1975253"/>
                </a:lnTo>
                <a:lnTo>
                  <a:pt x="5243651" y="1972016"/>
                </a:lnTo>
                <a:close/>
                <a:moveTo>
                  <a:pt x="1553726" y="1971207"/>
                </a:moveTo>
                <a:lnTo>
                  <a:pt x="1553726" y="1972286"/>
                </a:lnTo>
                <a:lnTo>
                  <a:pt x="1555884" y="1972286"/>
                </a:lnTo>
                <a:lnTo>
                  <a:pt x="1555884" y="1971207"/>
                </a:lnTo>
                <a:close/>
                <a:moveTo>
                  <a:pt x="7748135" y="1970802"/>
                </a:moveTo>
                <a:cubicBezTo>
                  <a:pt x="7745887" y="1970802"/>
                  <a:pt x="7743684" y="1973005"/>
                  <a:pt x="7741526" y="1977411"/>
                </a:cubicBezTo>
                <a:lnTo>
                  <a:pt x="7744763" y="1979569"/>
                </a:lnTo>
                <a:lnTo>
                  <a:pt x="7745842" y="1979569"/>
                </a:lnTo>
                <a:cubicBezTo>
                  <a:pt x="7749529" y="1979569"/>
                  <a:pt x="7751732" y="1978086"/>
                  <a:pt x="7752451" y="1975118"/>
                </a:cubicBezTo>
                <a:cubicBezTo>
                  <a:pt x="7751911" y="1972960"/>
                  <a:pt x="7750473" y="1971522"/>
                  <a:pt x="7748135" y="1970802"/>
                </a:cubicBezTo>
                <a:close/>
                <a:moveTo>
                  <a:pt x="2110343" y="1968644"/>
                </a:moveTo>
                <a:lnTo>
                  <a:pt x="2110343" y="1971881"/>
                </a:lnTo>
                <a:lnTo>
                  <a:pt x="2113579" y="1971881"/>
                </a:lnTo>
                <a:lnTo>
                  <a:pt x="2113579" y="1970802"/>
                </a:lnTo>
                <a:lnTo>
                  <a:pt x="2111421" y="1968644"/>
                </a:lnTo>
                <a:close/>
                <a:moveTo>
                  <a:pt x="8215734" y="1967970"/>
                </a:moveTo>
                <a:lnTo>
                  <a:pt x="8215734" y="1971207"/>
                </a:lnTo>
                <a:lnTo>
                  <a:pt x="8216813" y="1971207"/>
                </a:lnTo>
                <a:lnTo>
                  <a:pt x="8216813" y="1967970"/>
                </a:lnTo>
                <a:close/>
                <a:moveTo>
                  <a:pt x="7733838" y="1967565"/>
                </a:moveTo>
                <a:lnTo>
                  <a:pt x="7733838" y="1969723"/>
                </a:lnTo>
                <a:lnTo>
                  <a:pt x="7734917" y="1969723"/>
                </a:lnTo>
                <a:lnTo>
                  <a:pt x="7734917" y="1967565"/>
                </a:lnTo>
                <a:close/>
                <a:moveTo>
                  <a:pt x="3588720" y="1965407"/>
                </a:moveTo>
                <a:lnTo>
                  <a:pt x="3588720" y="1966486"/>
                </a:lnTo>
                <a:lnTo>
                  <a:pt x="3599644" y="1968644"/>
                </a:lnTo>
                <a:lnTo>
                  <a:pt x="3600723" y="1967565"/>
                </a:lnTo>
                <a:lnTo>
                  <a:pt x="3613671" y="1970802"/>
                </a:lnTo>
                <a:lnTo>
                  <a:pt x="3613671" y="1968644"/>
                </a:lnTo>
                <a:lnTo>
                  <a:pt x="3612592" y="1969723"/>
                </a:lnTo>
                <a:lnTo>
                  <a:pt x="3611513" y="1969723"/>
                </a:lnTo>
                <a:lnTo>
                  <a:pt x="3601802" y="1965407"/>
                </a:lnTo>
                <a:lnTo>
                  <a:pt x="3599644" y="1967565"/>
                </a:lnTo>
                <a:lnTo>
                  <a:pt x="3596407" y="1965407"/>
                </a:lnTo>
                <a:close/>
                <a:moveTo>
                  <a:pt x="6689609" y="1963654"/>
                </a:moveTo>
                <a:lnTo>
                  <a:pt x="6689609" y="1964733"/>
                </a:lnTo>
                <a:lnTo>
                  <a:pt x="6692846" y="1964733"/>
                </a:lnTo>
                <a:lnTo>
                  <a:pt x="6692846" y="1963654"/>
                </a:lnTo>
                <a:close/>
                <a:moveTo>
                  <a:pt x="2172654" y="1963249"/>
                </a:moveTo>
                <a:lnTo>
                  <a:pt x="2172654" y="1965407"/>
                </a:lnTo>
                <a:lnTo>
                  <a:pt x="2173733" y="1965407"/>
                </a:lnTo>
                <a:lnTo>
                  <a:pt x="2173733" y="1963249"/>
                </a:lnTo>
                <a:close/>
                <a:moveTo>
                  <a:pt x="6780650" y="1962575"/>
                </a:moveTo>
                <a:lnTo>
                  <a:pt x="6778492" y="1964733"/>
                </a:lnTo>
                <a:lnTo>
                  <a:pt x="6778492" y="1965812"/>
                </a:lnTo>
                <a:lnTo>
                  <a:pt x="6779571" y="1965812"/>
                </a:lnTo>
                <a:lnTo>
                  <a:pt x="6781729" y="1963654"/>
                </a:lnTo>
                <a:lnTo>
                  <a:pt x="6781729" y="1962575"/>
                </a:lnTo>
                <a:close/>
                <a:moveTo>
                  <a:pt x="3597486" y="1961091"/>
                </a:moveTo>
                <a:lnTo>
                  <a:pt x="3597486" y="1963249"/>
                </a:lnTo>
                <a:lnTo>
                  <a:pt x="3598565" y="1963249"/>
                </a:lnTo>
                <a:lnTo>
                  <a:pt x="3598565" y="1961091"/>
                </a:lnTo>
                <a:close/>
                <a:moveTo>
                  <a:pt x="8277912" y="1960417"/>
                </a:moveTo>
                <a:cubicBezTo>
                  <a:pt x="8273506" y="1960777"/>
                  <a:pt x="8271303" y="1961856"/>
                  <a:pt x="8271303" y="1963654"/>
                </a:cubicBezTo>
                <a:lnTo>
                  <a:pt x="8277912" y="1962575"/>
                </a:lnTo>
                <a:close/>
                <a:moveTo>
                  <a:pt x="8190647" y="1960417"/>
                </a:moveTo>
                <a:cubicBezTo>
                  <a:pt x="8186691" y="1964014"/>
                  <a:pt x="8183454" y="1965812"/>
                  <a:pt x="8180936" y="1965812"/>
                </a:cubicBezTo>
                <a:lnTo>
                  <a:pt x="8180936" y="1969049"/>
                </a:lnTo>
                <a:lnTo>
                  <a:pt x="8184173" y="1972286"/>
                </a:lnTo>
                <a:cubicBezTo>
                  <a:pt x="8187770" y="1972286"/>
                  <a:pt x="8191412" y="1969409"/>
                  <a:pt x="8195098" y="1963654"/>
                </a:cubicBezTo>
                <a:lnTo>
                  <a:pt x="8195098" y="1962575"/>
                </a:lnTo>
                <a:lnTo>
                  <a:pt x="8192940" y="1960417"/>
                </a:lnTo>
                <a:close/>
                <a:moveTo>
                  <a:pt x="8283307" y="1959338"/>
                </a:moveTo>
                <a:lnTo>
                  <a:pt x="8285600" y="1961496"/>
                </a:lnTo>
                <a:lnTo>
                  <a:pt x="8286679" y="1961496"/>
                </a:lnTo>
                <a:lnTo>
                  <a:pt x="8292074" y="1960417"/>
                </a:lnTo>
                <a:lnTo>
                  <a:pt x="8292074" y="1959338"/>
                </a:lnTo>
                <a:lnTo>
                  <a:pt x="8290995" y="1959338"/>
                </a:lnTo>
                <a:lnTo>
                  <a:pt x="8289916" y="1960417"/>
                </a:lnTo>
                <a:lnTo>
                  <a:pt x="8288837" y="1960417"/>
                </a:lnTo>
                <a:close/>
                <a:moveTo>
                  <a:pt x="6748145" y="1959338"/>
                </a:moveTo>
                <a:lnTo>
                  <a:pt x="6748145" y="1961496"/>
                </a:lnTo>
                <a:lnTo>
                  <a:pt x="6749224" y="1961496"/>
                </a:lnTo>
                <a:lnTo>
                  <a:pt x="6749224" y="1959338"/>
                </a:lnTo>
                <a:close/>
                <a:moveTo>
                  <a:pt x="1737560" y="1959068"/>
                </a:moveTo>
                <a:lnTo>
                  <a:pt x="1737560" y="1963519"/>
                </a:lnTo>
                <a:lnTo>
                  <a:pt x="1739719" y="1963519"/>
                </a:lnTo>
                <a:lnTo>
                  <a:pt x="1739719" y="1961361"/>
                </a:lnTo>
                <a:close/>
                <a:moveTo>
                  <a:pt x="3674231" y="1958933"/>
                </a:moveTo>
                <a:lnTo>
                  <a:pt x="3670994" y="1963249"/>
                </a:lnTo>
                <a:lnTo>
                  <a:pt x="3670994" y="1965407"/>
                </a:lnTo>
                <a:lnTo>
                  <a:pt x="3673152" y="1967565"/>
                </a:lnTo>
                <a:lnTo>
                  <a:pt x="3674231" y="1967565"/>
                </a:lnTo>
                <a:cubicBezTo>
                  <a:pt x="3676389" y="1966846"/>
                  <a:pt x="3677468" y="1964688"/>
                  <a:pt x="3677468" y="1961091"/>
                </a:cubicBezTo>
                <a:lnTo>
                  <a:pt x="3677468" y="1960012"/>
                </a:lnTo>
                <a:close/>
                <a:moveTo>
                  <a:pt x="7135358" y="1958189"/>
                </a:moveTo>
                <a:lnTo>
                  <a:pt x="7132121" y="1959268"/>
                </a:lnTo>
                <a:lnTo>
                  <a:pt x="7133200" y="1966956"/>
                </a:lnTo>
                <a:lnTo>
                  <a:pt x="7128884" y="1975588"/>
                </a:lnTo>
                <a:cubicBezTo>
                  <a:pt x="7128884" y="1978466"/>
                  <a:pt x="7130683" y="1979904"/>
                  <a:pt x="7134279" y="1979904"/>
                </a:cubicBezTo>
                <a:lnTo>
                  <a:pt x="7136437" y="1982062"/>
                </a:lnTo>
                <a:cubicBezTo>
                  <a:pt x="7148037" y="1981523"/>
                  <a:pt x="7153836" y="1978286"/>
                  <a:pt x="7153836" y="1972351"/>
                </a:cubicBezTo>
                <a:lnTo>
                  <a:pt x="7157073" y="1968035"/>
                </a:lnTo>
                <a:lnTo>
                  <a:pt x="7158152" y="1966956"/>
                </a:lnTo>
                <a:lnTo>
                  <a:pt x="7159231" y="1966956"/>
                </a:lnTo>
                <a:cubicBezTo>
                  <a:pt x="7168583" y="1966956"/>
                  <a:pt x="7173258" y="1969474"/>
                  <a:pt x="7173258" y="1974509"/>
                </a:cubicBezTo>
                <a:lnTo>
                  <a:pt x="7172179" y="1975588"/>
                </a:lnTo>
                <a:cubicBezTo>
                  <a:pt x="7178833" y="1980624"/>
                  <a:pt x="7184588" y="1983141"/>
                  <a:pt x="7189444" y="1983141"/>
                </a:cubicBezTo>
                <a:cubicBezTo>
                  <a:pt x="7191961" y="1982602"/>
                  <a:pt x="7194119" y="1980444"/>
                  <a:pt x="7195918" y="1976667"/>
                </a:cubicBezTo>
                <a:lnTo>
                  <a:pt x="7195918" y="1974509"/>
                </a:lnTo>
                <a:lnTo>
                  <a:pt x="7193760" y="1971272"/>
                </a:lnTo>
                <a:cubicBezTo>
                  <a:pt x="7193760" y="1968934"/>
                  <a:pt x="7196277" y="1967496"/>
                  <a:pt x="7201312" y="1966956"/>
                </a:cubicBezTo>
                <a:lnTo>
                  <a:pt x="7201312" y="1964798"/>
                </a:lnTo>
                <a:cubicBezTo>
                  <a:pt x="7201312" y="1962730"/>
                  <a:pt x="7197356" y="1961246"/>
                  <a:pt x="7189444" y="1960347"/>
                </a:cubicBezTo>
                <a:cubicBezTo>
                  <a:pt x="7189444" y="1961786"/>
                  <a:pt x="7188365" y="1962505"/>
                  <a:pt x="7186206" y="1962505"/>
                </a:cubicBezTo>
                <a:cubicBezTo>
                  <a:pt x="7184768" y="1961246"/>
                  <a:pt x="7178653" y="1960167"/>
                  <a:pt x="7167863" y="1959268"/>
                </a:cubicBezTo>
                <a:lnTo>
                  <a:pt x="7166784" y="1958189"/>
                </a:lnTo>
                <a:lnTo>
                  <a:pt x="7165705" y="1958189"/>
                </a:lnTo>
                <a:lnTo>
                  <a:pt x="7163547" y="1960347"/>
                </a:lnTo>
                <a:lnTo>
                  <a:pt x="7155994" y="1960347"/>
                </a:lnTo>
                <a:lnTo>
                  <a:pt x="7150464" y="1959268"/>
                </a:lnTo>
                <a:lnTo>
                  <a:pt x="7143990" y="1960347"/>
                </a:lnTo>
                <a:lnTo>
                  <a:pt x="7141832" y="1960347"/>
                </a:lnTo>
                <a:close/>
                <a:moveTo>
                  <a:pt x="1636943" y="1957989"/>
                </a:moveTo>
                <a:lnTo>
                  <a:pt x="1638023" y="1961361"/>
                </a:lnTo>
                <a:lnTo>
                  <a:pt x="1639102" y="1961361"/>
                </a:lnTo>
                <a:lnTo>
                  <a:pt x="1639102" y="1957989"/>
                </a:lnTo>
                <a:close/>
                <a:moveTo>
                  <a:pt x="2127471" y="1957854"/>
                </a:moveTo>
                <a:cubicBezTo>
                  <a:pt x="2124684" y="1958933"/>
                  <a:pt x="2123292" y="1960012"/>
                  <a:pt x="2123292" y="1961091"/>
                </a:cubicBezTo>
                <a:lnTo>
                  <a:pt x="2123292" y="1962170"/>
                </a:lnTo>
                <a:cubicBezTo>
                  <a:pt x="2126798" y="1962170"/>
                  <a:pt x="2128551" y="1966441"/>
                  <a:pt x="2128551" y="1974984"/>
                </a:cubicBezTo>
                <a:lnTo>
                  <a:pt x="2129630" y="1976063"/>
                </a:lnTo>
                <a:lnTo>
                  <a:pt x="2131788" y="1976063"/>
                </a:lnTo>
                <a:cubicBezTo>
                  <a:pt x="2131788" y="1971657"/>
                  <a:pt x="2133226" y="1968105"/>
                  <a:pt x="2136103" y="1965407"/>
                </a:cubicBezTo>
                <a:lnTo>
                  <a:pt x="2136103" y="1961091"/>
                </a:lnTo>
                <a:cubicBezTo>
                  <a:pt x="2136103" y="1959293"/>
                  <a:pt x="2133226" y="1958214"/>
                  <a:pt x="2127471" y="1957854"/>
                </a:cubicBezTo>
                <a:close/>
                <a:moveTo>
                  <a:pt x="3659125" y="1956775"/>
                </a:moveTo>
                <a:lnTo>
                  <a:pt x="3659125" y="1957854"/>
                </a:lnTo>
                <a:lnTo>
                  <a:pt x="3661283" y="1957854"/>
                </a:lnTo>
                <a:lnTo>
                  <a:pt x="3661283" y="1956775"/>
                </a:lnTo>
                <a:close/>
                <a:moveTo>
                  <a:pt x="3599644" y="1956775"/>
                </a:moveTo>
                <a:lnTo>
                  <a:pt x="3599644" y="1958933"/>
                </a:lnTo>
                <a:lnTo>
                  <a:pt x="3600723" y="1958933"/>
                </a:lnTo>
                <a:lnTo>
                  <a:pt x="3600723" y="1956775"/>
                </a:lnTo>
                <a:close/>
                <a:moveTo>
                  <a:pt x="2236991" y="1956775"/>
                </a:moveTo>
                <a:lnTo>
                  <a:pt x="2236991" y="1961091"/>
                </a:lnTo>
                <a:lnTo>
                  <a:pt x="2238070" y="1961091"/>
                </a:lnTo>
                <a:lnTo>
                  <a:pt x="2238070" y="1956775"/>
                </a:lnTo>
                <a:close/>
                <a:moveTo>
                  <a:pt x="1596885" y="1955831"/>
                </a:moveTo>
                <a:lnTo>
                  <a:pt x="1591491" y="1956910"/>
                </a:lnTo>
                <a:cubicBezTo>
                  <a:pt x="1591491" y="1957809"/>
                  <a:pt x="1595086" y="1959293"/>
                  <a:pt x="1602280" y="1961361"/>
                </a:cubicBezTo>
                <a:lnTo>
                  <a:pt x="1603495" y="1962440"/>
                </a:lnTo>
                <a:cubicBezTo>
                  <a:pt x="1607810" y="1961001"/>
                  <a:pt x="1609968" y="1958798"/>
                  <a:pt x="1609968" y="1955831"/>
                </a:cubicBezTo>
                <a:close/>
                <a:moveTo>
                  <a:pt x="1552646" y="1955831"/>
                </a:moveTo>
                <a:cubicBezTo>
                  <a:pt x="1550398" y="1956550"/>
                  <a:pt x="1549274" y="1958754"/>
                  <a:pt x="1549274" y="1962440"/>
                </a:cubicBezTo>
                <a:lnTo>
                  <a:pt x="1555884" y="1963519"/>
                </a:lnTo>
                <a:lnTo>
                  <a:pt x="1556962" y="1962440"/>
                </a:lnTo>
                <a:cubicBezTo>
                  <a:pt x="1555522" y="1958034"/>
                  <a:pt x="1554085" y="1955831"/>
                  <a:pt x="1552646" y="1955831"/>
                </a:cubicBezTo>
                <a:close/>
                <a:moveTo>
                  <a:pt x="2180073" y="1955696"/>
                </a:moveTo>
                <a:lnTo>
                  <a:pt x="2180073" y="1958933"/>
                </a:lnTo>
                <a:lnTo>
                  <a:pt x="2182232" y="1956775"/>
                </a:lnTo>
                <a:lnTo>
                  <a:pt x="2182232" y="1955696"/>
                </a:lnTo>
                <a:close/>
                <a:moveTo>
                  <a:pt x="8094751" y="1955022"/>
                </a:moveTo>
                <a:lnTo>
                  <a:pt x="8092593" y="1957180"/>
                </a:lnTo>
                <a:lnTo>
                  <a:pt x="8093672" y="1964733"/>
                </a:lnTo>
                <a:lnTo>
                  <a:pt x="8089356" y="1969049"/>
                </a:lnTo>
                <a:lnTo>
                  <a:pt x="8089356" y="1970128"/>
                </a:lnTo>
                <a:lnTo>
                  <a:pt x="8093672" y="1974444"/>
                </a:lnTo>
                <a:cubicBezTo>
                  <a:pt x="8095650" y="1974444"/>
                  <a:pt x="8097853" y="1970128"/>
                  <a:pt x="8100281" y="1961496"/>
                </a:cubicBezTo>
                <a:cubicBezTo>
                  <a:pt x="8098572" y="1957180"/>
                  <a:pt x="8097089" y="1955022"/>
                  <a:pt x="8095830" y="1955022"/>
                </a:cubicBezTo>
                <a:close/>
                <a:moveTo>
                  <a:pt x="6749224" y="1952864"/>
                </a:moveTo>
                <a:lnTo>
                  <a:pt x="6749224" y="1955022"/>
                </a:lnTo>
                <a:lnTo>
                  <a:pt x="6750303" y="1955022"/>
                </a:lnTo>
                <a:lnTo>
                  <a:pt x="6750303" y="1952864"/>
                </a:lnTo>
                <a:close/>
                <a:moveTo>
                  <a:pt x="7276978" y="1952794"/>
                </a:moveTo>
                <a:cubicBezTo>
                  <a:pt x="7276978" y="1954053"/>
                  <a:pt x="7280260" y="1955132"/>
                  <a:pt x="7286824" y="1956031"/>
                </a:cubicBezTo>
                <a:lnTo>
                  <a:pt x="7292218" y="1954952"/>
                </a:lnTo>
                <a:lnTo>
                  <a:pt x="7292218" y="1953873"/>
                </a:lnTo>
                <a:lnTo>
                  <a:pt x="7288982" y="1952794"/>
                </a:lnTo>
                <a:lnTo>
                  <a:pt x="7287902" y="1953873"/>
                </a:lnTo>
                <a:lnTo>
                  <a:pt x="7286824" y="1953873"/>
                </a:lnTo>
                <a:lnTo>
                  <a:pt x="7280214" y="1952794"/>
                </a:lnTo>
                <a:close/>
                <a:moveTo>
                  <a:pt x="7132121" y="1952794"/>
                </a:moveTo>
                <a:lnTo>
                  <a:pt x="7132121" y="1953873"/>
                </a:lnTo>
                <a:lnTo>
                  <a:pt x="7134279" y="1953873"/>
                </a:lnTo>
                <a:lnTo>
                  <a:pt x="7134279" y="1952794"/>
                </a:lnTo>
                <a:close/>
                <a:moveTo>
                  <a:pt x="7745842" y="1952190"/>
                </a:moveTo>
                <a:lnTo>
                  <a:pt x="7740447" y="1953269"/>
                </a:lnTo>
                <a:lnTo>
                  <a:pt x="7740447" y="1958798"/>
                </a:lnTo>
                <a:lnTo>
                  <a:pt x="7748135" y="1960956"/>
                </a:lnTo>
                <a:lnTo>
                  <a:pt x="7749214" y="1960956"/>
                </a:lnTo>
                <a:lnTo>
                  <a:pt x="7750293" y="1955427"/>
                </a:lnTo>
                <a:close/>
                <a:moveTo>
                  <a:pt x="7157073" y="1951715"/>
                </a:moveTo>
                <a:lnTo>
                  <a:pt x="7157073" y="1952794"/>
                </a:lnTo>
                <a:lnTo>
                  <a:pt x="7159231" y="1954952"/>
                </a:lnTo>
                <a:lnTo>
                  <a:pt x="7162468" y="1954952"/>
                </a:lnTo>
                <a:lnTo>
                  <a:pt x="7162468" y="1952794"/>
                </a:lnTo>
                <a:lnTo>
                  <a:pt x="7158152" y="1951715"/>
                </a:lnTo>
                <a:close/>
                <a:moveTo>
                  <a:pt x="85510" y="1951636"/>
                </a:moveTo>
                <a:lnTo>
                  <a:pt x="85510" y="1952715"/>
                </a:lnTo>
                <a:lnTo>
                  <a:pt x="87533" y="1952715"/>
                </a:lnTo>
                <a:lnTo>
                  <a:pt x="87533" y="1951636"/>
                </a:lnTo>
                <a:close/>
                <a:moveTo>
                  <a:pt x="2744024" y="1950920"/>
                </a:moveTo>
                <a:lnTo>
                  <a:pt x="2746183" y="1950920"/>
                </a:lnTo>
                <a:cubicBezTo>
                  <a:pt x="2769831" y="1964857"/>
                  <a:pt x="2782014" y="1974164"/>
                  <a:pt x="2782735" y="1978839"/>
                </a:cubicBezTo>
                <a:lnTo>
                  <a:pt x="2783813" y="1979918"/>
                </a:lnTo>
                <a:lnTo>
                  <a:pt x="2783813" y="1983155"/>
                </a:lnTo>
                <a:cubicBezTo>
                  <a:pt x="2777339" y="1989000"/>
                  <a:pt x="2774102" y="1996868"/>
                  <a:pt x="2774102" y="2006758"/>
                </a:cubicBezTo>
                <a:lnTo>
                  <a:pt x="2773022" y="2009995"/>
                </a:lnTo>
                <a:lnTo>
                  <a:pt x="2775180" y="2018492"/>
                </a:lnTo>
                <a:lnTo>
                  <a:pt x="2774102" y="2019571"/>
                </a:lnTo>
                <a:lnTo>
                  <a:pt x="2775180" y="2024967"/>
                </a:lnTo>
                <a:lnTo>
                  <a:pt x="2775180" y="2031441"/>
                </a:lnTo>
                <a:lnTo>
                  <a:pt x="2769920" y="2043310"/>
                </a:lnTo>
                <a:lnTo>
                  <a:pt x="2769920" y="2055044"/>
                </a:lnTo>
                <a:lnTo>
                  <a:pt x="2773022" y="2067992"/>
                </a:lnTo>
                <a:cubicBezTo>
                  <a:pt x="2772393" y="2080490"/>
                  <a:pt x="2771000" y="2087998"/>
                  <a:pt x="2768842" y="2090516"/>
                </a:cubicBezTo>
                <a:lnTo>
                  <a:pt x="2771000" y="2107645"/>
                </a:lnTo>
                <a:lnTo>
                  <a:pt x="2765604" y="2128146"/>
                </a:lnTo>
                <a:lnTo>
                  <a:pt x="2763447" y="2130304"/>
                </a:lnTo>
                <a:lnTo>
                  <a:pt x="2761289" y="2130304"/>
                </a:lnTo>
                <a:cubicBezTo>
                  <a:pt x="2761289" y="2125988"/>
                  <a:pt x="2760569" y="2123830"/>
                  <a:pt x="2759130" y="2123830"/>
                </a:cubicBezTo>
                <a:lnTo>
                  <a:pt x="2758052" y="2123830"/>
                </a:lnTo>
                <a:lnTo>
                  <a:pt x="2761289" y="2132327"/>
                </a:lnTo>
                <a:lnTo>
                  <a:pt x="2760210" y="2133406"/>
                </a:lnTo>
                <a:lnTo>
                  <a:pt x="2760210" y="2134485"/>
                </a:lnTo>
                <a:lnTo>
                  <a:pt x="2761289" y="2135564"/>
                </a:lnTo>
                <a:lnTo>
                  <a:pt x="2761289" y="2136643"/>
                </a:lnTo>
                <a:lnTo>
                  <a:pt x="2760210" y="2139880"/>
                </a:lnTo>
                <a:lnTo>
                  <a:pt x="2762369" y="2142038"/>
                </a:lnTo>
                <a:lnTo>
                  <a:pt x="2762369" y="2144196"/>
                </a:lnTo>
                <a:lnTo>
                  <a:pt x="2760210" y="2146354"/>
                </a:lnTo>
                <a:lnTo>
                  <a:pt x="2759130" y="2146354"/>
                </a:lnTo>
                <a:cubicBezTo>
                  <a:pt x="2757692" y="2146354"/>
                  <a:pt x="2756973" y="2144916"/>
                  <a:pt x="2756973" y="2142038"/>
                </a:cubicBezTo>
                <a:lnTo>
                  <a:pt x="2755894" y="2143117"/>
                </a:lnTo>
                <a:lnTo>
                  <a:pt x="2754815" y="2143117"/>
                </a:lnTo>
                <a:lnTo>
                  <a:pt x="2759130" y="2149591"/>
                </a:lnTo>
                <a:cubicBezTo>
                  <a:pt x="2759130" y="2155346"/>
                  <a:pt x="2754096" y="2161056"/>
                  <a:pt x="2744024" y="2166721"/>
                </a:cubicBezTo>
                <a:cubicBezTo>
                  <a:pt x="2740879" y="2166721"/>
                  <a:pt x="2734089" y="2169238"/>
                  <a:pt x="2723658" y="2174274"/>
                </a:cubicBezTo>
                <a:lnTo>
                  <a:pt x="2714082" y="2175353"/>
                </a:lnTo>
                <a:lnTo>
                  <a:pt x="2704371" y="2175353"/>
                </a:lnTo>
                <a:cubicBezTo>
                  <a:pt x="2702033" y="2173734"/>
                  <a:pt x="2698796" y="2165866"/>
                  <a:pt x="2694661" y="2151749"/>
                </a:cubicBezTo>
                <a:cubicBezTo>
                  <a:pt x="2688096" y="2142578"/>
                  <a:pt x="2679508" y="2135789"/>
                  <a:pt x="2668899" y="2131383"/>
                </a:cubicBezTo>
                <a:lnTo>
                  <a:pt x="2668899" y="2129225"/>
                </a:lnTo>
                <a:cubicBezTo>
                  <a:pt x="2668899" y="2126528"/>
                  <a:pt x="2679285" y="2124370"/>
                  <a:pt x="2700056" y="2122751"/>
                </a:cubicBezTo>
                <a:lnTo>
                  <a:pt x="2711924" y="2122751"/>
                </a:lnTo>
                <a:cubicBezTo>
                  <a:pt x="2714172" y="2122751"/>
                  <a:pt x="2716645" y="2115603"/>
                  <a:pt x="2719342" y="2101306"/>
                </a:cubicBezTo>
                <a:cubicBezTo>
                  <a:pt x="2721860" y="2099687"/>
                  <a:pt x="2724377" y="2094292"/>
                  <a:pt x="2726896" y="2085121"/>
                </a:cubicBezTo>
                <a:lnTo>
                  <a:pt x="2722580" y="2079726"/>
                </a:lnTo>
                <a:lnTo>
                  <a:pt x="2726896" y="2062597"/>
                </a:lnTo>
                <a:lnTo>
                  <a:pt x="2725817" y="2053965"/>
                </a:lnTo>
                <a:lnTo>
                  <a:pt x="2726896" y="2019571"/>
                </a:lnTo>
                <a:lnTo>
                  <a:pt x="2726896" y="2014311"/>
                </a:lnTo>
                <a:lnTo>
                  <a:pt x="2729054" y="2011074"/>
                </a:lnTo>
                <a:lnTo>
                  <a:pt x="2729054" y="2001363"/>
                </a:lnTo>
                <a:lnTo>
                  <a:pt x="2730133" y="1985313"/>
                </a:lnTo>
                <a:lnTo>
                  <a:pt x="2720423" y="1979918"/>
                </a:lnTo>
                <a:lnTo>
                  <a:pt x="2714082" y="1982076"/>
                </a:lnTo>
                <a:lnTo>
                  <a:pt x="2713004" y="1982076"/>
                </a:lnTo>
                <a:cubicBezTo>
                  <a:pt x="2709226" y="1982076"/>
                  <a:pt x="2707069" y="1980997"/>
                  <a:pt x="2706529" y="1978839"/>
                </a:cubicBezTo>
                <a:cubicBezTo>
                  <a:pt x="2706529" y="1975962"/>
                  <a:pt x="2712959" y="1973804"/>
                  <a:pt x="2725817" y="1972365"/>
                </a:cubicBezTo>
                <a:cubicBezTo>
                  <a:pt x="2733549" y="1966970"/>
                  <a:pt x="2738226" y="1961260"/>
                  <a:pt x="2739844" y="1955236"/>
                </a:cubicBezTo>
                <a:cubicBezTo>
                  <a:pt x="2742630" y="1955236"/>
                  <a:pt x="2744024" y="1953797"/>
                  <a:pt x="2744024" y="1950920"/>
                </a:cubicBezTo>
                <a:close/>
                <a:moveTo>
                  <a:pt x="82273" y="1950557"/>
                </a:moveTo>
                <a:lnTo>
                  <a:pt x="80115" y="1952715"/>
                </a:lnTo>
                <a:lnTo>
                  <a:pt x="81195" y="1952715"/>
                </a:lnTo>
                <a:lnTo>
                  <a:pt x="83352" y="1950557"/>
                </a:lnTo>
                <a:close/>
                <a:moveTo>
                  <a:pt x="684615" y="1949357"/>
                </a:moveTo>
                <a:lnTo>
                  <a:pt x="679085" y="1950436"/>
                </a:lnTo>
                <a:lnTo>
                  <a:pt x="679085" y="1952594"/>
                </a:lnTo>
                <a:lnTo>
                  <a:pt x="681378" y="1954752"/>
                </a:lnTo>
                <a:lnTo>
                  <a:pt x="682457" y="1954752"/>
                </a:lnTo>
                <a:lnTo>
                  <a:pt x="684615" y="1952594"/>
                </a:lnTo>
                <a:close/>
                <a:moveTo>
                  <a:pt x="3701341" y="1949222"/>
                </a:moveTo>
                <a:lnTo>
                  <a:pt x="3698104" y="1951380"/>
                </a:lnTo>
                <a:lnTo>
                  <a:pt x="3695946" y="1975118"/>
                </a:lnTo>
                <a:lnTo>
                  <a:pt x="3702420" y="1975118"/>
                </a:lnTo>
                <a:lnTo>
                  <a:pt x="3704578" y="1972960"/>
                </a:lnTo>
                <a:lnTo>
                  <a:pt x="3704578" y="1971881"/>
                </a:lnTo>
                <a:lnTo>
                  <a:pt x="3703499" y="1967565"/>
                </a:lnTo>
                <a:lnTo>
                  <a:pt x="3704578" y="1964328"/>
                </a:lnTo>
                <a:lnTo>
                  <a:pt x="3703499" y="1964328"/>
                </a:lnTo>
                <a:lnTo>
                  <a:pt x="3706736" y="1952459"/>
                </a:lnTo>
                <a:close/>
                <a:moveTo>
                  <a:pt x="7154915" y="1948478"/>
                </a:moveTo>
                <a:lnTo>
                  <a:pt x="7154915" y="1950636"/>
                </a:lnTo>
                <a:lnTo>
                  <a:pt x="7155994" y="1950636"/>
                </a:lnTo>
                <a:lnTo>
                  <a:pt x="7155994" y="1948478"/>
                </a:lnTo>
                <a:close/>
                <a:moveTo>
                  <a:pt x="1657580" y="1948278"/>
                </a:moveTo>
                <a:lnTo>
                  <a:pt x="1655287" y="1950436"/>
                </a:lnTo>
                <a:lnTo>
                  <a:pt x="1658658" y="1950436"/>
                </a:lnTo>
                <a:lnTo>
                  <a:pt x="1658658" y="1948278"/>
                </a:lnTo>
                <a:close/>
                <a:moveTo>
                  <a:pt x="3603960" y="1948143"/>
                </a:moveTo>
                <a:lnTo>
                  <a:pt x="3601802" y="1952459"/>
                </a:lnTo>
                <a:lnTo>
                  <a:pt x="3601802" y="1953538"/>
                </a:lnTo>
                <a:cubicBezTo>
                  <a:pt x="3602881" y="1953538"/>
                  <a:pt x="3603960" y="1952100"/>
                  <a:pt x="3605039" y="1949222"/>
                </a:cubicBezTo>
                <a:lnTo>
                  <a:pt x="3605039" y="1948143"/>
                </a:lnTo>
                <a:close/>
                <a:moveTo>
                  <a:pt x="2235912" y="1947199"/>
                </a:moveTo>
                <a:lnTo>
                  <a:pt x="2235912" y="1948278"/>
                </a:lnTo>
                <a:lnTo>
                  <a:pt x="2236991" y="1951380"/>
                </a:lnTo>
                <a:lnTo>
                  <a:pt x="2238070" y="1951380"/>
                </a:lnTo>
                <a:lnTo>
                  <a:pt x="2238070" y="1950301"/>
                </a:lnTo>
                <a:lnTo>
                  <a:pt x="2236991" y="1947199"/>
                </a:lnTo>
                <a:close/>
                <a:moveTo>
                  <a:pt x="2183309" y="1947199"/>
                </a:moveTo>
                <a:lnTo>
                  <a:pt x="2183309" y="1949222"/>
                </a:lnTo>
                <a:lnTo>
                  <a:pt x="2184390" y="1949222"/>
                </a:lnTo>
                <a:lnTo>
                  <a:pt x="2184390" y="1947199"/>
                </a:lnTo>
                <a:close/>
                <a:moveTo>
                  <a:pt x="599777" y="1947199"/>
                </a:moveTo>
                <a:lnTo>
                  <a:pt x="591954" y="1950436"/>
                </a:lnTo>
                <a:lnTo>
                  <a:pt x="591954" y="1951515"/>
                </a:lnTo>
                <a:lnTo>
                  <a:pt x="596270" y="1953673"/>
                </a:lnTo>
                <a:lnTo>
                  <a:pt x="599777" y="1953673"/>
                </a:lnTo>
                <a:cubicBezTo>
                  <a:pt x="602834" y="1951515"/>
                  <a:pt x="605756" y="1950436"/>
                  <a:pt x="608544" y="1950436"/>
                </a:cubicBezTo>
                <a:cubicBezTo>
                  <a:pt x="618075" y="1952594"/>
                  <a:pt x="623560" y="1955112"/>
                  <a:pt x="624999" y="1957989"/>
                </a:cubicBezTo>
                <a:cubicBezTo>
                  <a:pt x="623921" y="1960867"/>
                  <a:pt x="620997" y="1962305"/>
                  <a:pt x="616232" y="1962305"/>
                </a:cubicBezTo>
                <a:lnTo>
                  <a:pt x="616232" y="1964463"/>
                </a:lnTo>
                <a:lnTo>
                  <a:pt x="615153" y="1977681"/>
                </a:lnTo>
                <a:cubicBezTo>
                  <a:pt x="617311" y="1978041"/>
                  <a:pt x="618390" y="1980918"/>
                  <a:pt x="618390" y="1986313"/>
                </a:cubicBezTo>
                <a:lnTo>
                  <a:pt x="616232" y="1988471"/>
                </a:lnTo>
                <a:cubicBezTo>
                  <a:pt x="616232" y="1990269"/>
                  <a:pt x="620684" y="1992427"/>
                  <a:pt x="629585" y="1994945"/>
                </a:cubicBezTo>
                <a:cubicBezTo>
                  <a:pt x="632822" y="2001059"/>
                  <a:pt x="638307" y="2005465"/>
                  <a:pt x="646040" y="2008163"/>
                </a:cubicBezTo>
                <a:lnTo>
                  <a:pt x="648198" y="2015716"/>
                </a:lnTo>
                <a:cubicBezTo>
                  <a:pt x="651075" y="2017154"/>
                  <a:pt x="652514" y="2018953"/>
                  <a:pt x="652514" y="2021111"/>
                </a:cubicBezTo>
                <a:lnTo>
                  <a:pt x="654942" y="2021111"/>
                </a:lnTo>
                <a:lnTo>
                  <a:pt x="657100" y="2011400"/>
                </a:lnTo>
                <a:cubicBezTo>
                  <a:pt x="654942" y="2011400"/>
                  <a:pt x="653863" y="2010680"/>
                  <a:pt x="653863" y="2009242"/>
                </a:cubicBezTo>
                <a:lnTo>
                  <a:pt x="653863" y="2008163"/>
                </a:lnTo>
                <a:lnTo>
                  <a:pt x="659258" y="2000610"/>
                </a:lnTo>
                <a:cubicBezTo>
                  <a:pt x="659258" y="1991079"/>
                  <a:pt x="656649" y="1986313"/>
                  <a:pt x="651435" y="1986313"/>
                </a:cubicBezTo>
                <a:lnTo>
                  <a:pt x="646040" y="1985234"/>
                </a:lnTo>
                <a:lnTo>
                  <a:pt x="627292" y="1986313"/>
                </a:lnTo>
                <a:cubicBezTo>
                  <a:pt x="625223" y="1986313"/>
                  <a:pt x="622976" y="1983795"/>
                  <a:pt x="620548" y="1978760"/>
                </a:cubicBezTo>
                <a:lnTo>
                  <a:pt x="644826" y="1959068"/>
                </a:lnTo>
                <a:lnTo>
                  <a:pt x="646040" y="1959068"/>
                </a:lnTo>
                <a:lnTo>
                  <a:pt x="656021" y="1966621"/>
                </a:lnTo>
                <a:lnTo>
                  <a:pt x="658179" y="1966621"/>
                </a:lnTo>
                <a:lnTo>
                  <a:pt x="658179" y="1962305"/>
                </a:lnTo>
                <a:lnTo>
                  <a:pt x="656021" y="1953673"/>
                </a:lnTo>
                <a:lnTo>
                  <a:pt x="656021" y="1949357"/>
                </a:lnTo>
                <a:lnTo>
                  <a:pt x="639431" y="1951515"/>
                </a:lnTo>
                <a:cubicBezTo>
                  <a:pt x="638171" y="1950256"/>
                  <a:pt x="624954" y="1948818"/>
                  <a:pt x="599777" y="1947199"/>
                </a:cubicBezTo>
                <a:close/>
                <a:moveTo>
                  <a:pt x="6248715" y="1946660"/>
                </a:moveTo>
                <a:lnTo>
                  <a:pt x="6248715" y="1947739"/>
                </a:lnTo>
                <a:lnTo>
                  <a:pt x="6250738" y="1947739"/>
                </a:lnTo>
                <a:lnTo>
                  <a:pt x="6250738" y="1946660"/>
                </a:lnTo>
                <a:close/>
                <a:moveTo>
                  <a:pt x="6789282" y="1946390"/>
                </a:moveTo>
                <a:lnTo>
                  <a:pt x="6789282" y="1947469"/>
                </a:lnTo>
                <a:lnTo>
                  <a:pt x="6791440" y="1947469"/>
                </a:lnTo>
                <a:lnTo>
                  <a:pt x="6791440" y="1946390"/>
                </a:lnTo>
                <a:close/>
                <a:moveTo>
                  <a:pt x="7095435" y="1946320"/>
                </a:moveTo>
                <a:lnTo>
                  <a:pt x="7094356" y="1947399"/>
                </a:lnTo>
                <a:lnTo>
                  <a:pt x="7093277" y="1947399"/>
                </a:lnTo>
                <a:lnTo>
                  <a:pt x="7094356" y="1950636"/>
                </a:lnTo>
                <a:lnTo>
                  <a:pt x="7095435" y="1950636"/>
                </a:lnTo>
                <a:close/>
                <a:moveTo>
                  <a:pt x="2173733" y="1946120"/>
                </a:moveTo>
                <a:cubicBezTo>
                  <a:pt x="2172475" y="1946120"/>
                  <a:pt x="2171396" y="1948593"/>
                  <a:pt x="2170497" y="1953538"/>
                </a:cubicBezTo>
                <a:lnTo>
                  <a:pt x="2171575" y="1953538"/>
                </a:lnTo>
                <a:cubicBezTo>
                  <a:pt x="2172835" y="1953538"/>
                  <a:pt x="2173915" y="1951066"/>
                  <a:pt x="2174812" y="1946120"/>
                </a:cubicBezTo>
                <a:close/>
                <a:moveTo>
                  <a:pt x="1616443" y="1945985"/>
                </a:moveTo>
                <a:lnTo>
                  <a:pt x="1616443" y="1948278"/>
                </a:lnTo>
                <a:lnTo>
                  <a:pt x="1617520" y="1948278"/>
                </a:lnTo>
                <a:lnTo>
                  <a:pt x="1617520" y="1945985"/>
                </a:lnTo>
                <a:close/>
                <a:moveTo>
                  <a:pt x="6225247" y="1944502"/>
                </a:moveTo>
                <a:lnTo>
                  <a:pt x="6225247" y="1950976"/>
                </a:lnTo>
                <a:lnTo>
                  <a:pt x="6228349" y="1954078"/>
                </a:lnTo>
                <a:lnTo>
                  <a:pt x="6229428" y="1954078"/>
                </a:lnTo>
                <a:lnTo>
                  <a:pt x="6229428" y="1946660"/>
                </a:lnTo>
                <a:lnTo>
                  <a:pt x="6227405" y="1944502"/>
                </a:lnTo>
                <a:close/>
                <a:moveTo>
                  <a:pt x="8190647" y="1944232"/>
                </a:moveTo>
                <a:lnTo>
                  <a:pt x="8188489" y="1946390"/>
                </a:lnTo>
                <a:lnTo>
                  <a:pt x="8190647" y="1948548"/>
                </a:lnTo>
                <a:lnTo>
                  <a:pt x="8191861" y="1948548"/>
                </a:lnTo>
                <a:lnTo>
                  <a:pt x="8192940" y="1944232"/>
                </a:lnTo>
                <a:close/>
                <a:moveTo>
                  <a:pt x="5102032" y="1943962"/>
                </a:moveTo>
                <a:lnTo>
                  <a:pt x="5102032" y="1946120"/>
                </a:lnTo>
                <a:lnTo>
                  <a:pt x="5103111" y="1951515"/>
                </a:lnTo>
                <a:cubicBezTo>
                  <a:pt x="5092320" y="1958709"/>
                  <a:pt x="5086925" y="1964104"/>
                  <a:pt x="5086925" y="1967700"/>
                </a:cubicBezTo>
                <a:lnTo>
                  <a:pt x="5066424" y="1992652"/>
                </a:lnTo>
                <a:lnTo>
                  <a:pt x="5059815" y="1984964"/>
                </a:lnTo>
                <a:cubicBezTo>
                  <a:pt x="5058377" y="1984964"/>
                  <a:pt x="5057657" y="1986403"/>
                  <a:pt x="5057657" y="1989280"/>
                </a:cubicBezTo>
                <a:cubicBezTo>
                  <a:pt x="5054780" y="1994406"/>
                  <a:pt x="5051903" y="1996968"/>
                  <a:pt x="5049025" y="1996968"/>
                </a:cubicBezTo>
                <a:lnTo>
                  <a:pt x="5049025" y="2000205"/>
                </a:lnTo>
                <a:lnTo>
                  <a:pt x="5050104" y="2000205"/>
                </a:lnTo>
                <a:cubicBezTo>
                  <a:pt x="5055499" y="2000205"/>
                  <a:pt x="5060940" y="1998047"/>
                  <a:pt x="5066424" y="1993731"/>
                </a:cubicBezTo>
                <a:lnTo>
                  <a:pt x="5083688" y="1993731"/>
                </a:lnTo>
                <a:lnTo>
                  <a:pt x="5094478" y="1994810"/>
                </a:lnTo>
                <a:lnTo>
                  <a:pt x="5096636" y="1989280"/>
                </a:lnTo>
                <a:lnTo>
                  <a:pt x="5093399" y="1977411"/>
                </a:lnTo>
                <a:cubicBezTo>
                  <a:pt x="5098255" y="1973455"/>
                  <a:pt x="5106887" y="1970218"/>
                  <a:pt x="5119296" y="1967700"/>
                </a:cubicBezTo>
                <a:lnTo>
                  <a:pt x="5129007" y="1954752"/>
                </a:lnTo>
                <a:lnTo>
                  <a:pt x="5129007" y="1953673"/>
                </a:lnTo>
                <a:cubicBezTo>
                  <a:pt x="5128287" y="1951515"/>
                  <a:pt x="5126129" y="1950436"/>
                  <a:pt x="5122533" y="1950436"/>
                </a:cubicBezTo>
                <a:lnTo>
                  <a:pt x="5112822" y="1952594"/>
                </a:lnTo>
                <a:lnTo>
                  <a:pt x="5111743" y="1952594"/>
                </a:lnTo>
                <a:cubicBezTo>
                  <a:pt x="5107427" y="1952594"/>
                  <a:pt x="5105269" y="1950077"/>
                  <a:pt x="5105269" y="1945041"/>
                </a:cubicBezTo>
                <a:lnTo>
                  <a:pt x="5104190" y="1943962"/>
                </a:lnTo>
                <a:close/>
                <a:moveTo>
                  <a:pt x="3662362" y="1943827"/>
                </a:moveTo>
                <a:lnTo>
                  <a:pt x="3662362" y="1945985"/>
                </a:lnTo>
                <a:cubicBezTo>
                  <a:pt x="3662362" y="1951740"/>
                  <a:pt x="3666678" y="1954617"/>
                  <a:pt x="3675310" y="1954617"/>
                </a:cubicBezTo>
                <a:lnTo>
                  <a:pt x="3675310" y="1953538"/>
                </a:lnTo>
                <a:cubicBezTo>
                  <a:pt x="3674050" y="1947064"/>
                  <a:pt x="3670454" y="1943827"/>
                  <a:pt x="3664520" y="1943827"/>
                </a:cubicBezTo>
                <a:close/>
                <a:moveTo>
                  <a:pt x="2684005" y="1943367"/>
                </a:moveTo>
                <a:lnTo>
                  <a:pt x="2679690" y="1948762"/>
                </a:lnTo>
                <a:lnTo>
                  <a:pt x="2679690" y="1949841"/>
                </a:lnTo>
                <a:lnTo>
                  <a:pt x="2681847" y="1949841"/>
                </a:lnTo>
                <a:lnTo>
                  <a:pt x="2686029" y="1944446"/>
                </a:lnTo>
                <a:lnTo>
                  <a:pt x="2685084" y="1943367"/>
                </a:lnTo>
                <a:close/>
                <a:moveTo>
                  <a:pt x="8251746" y="1943153"/>
                </a:moveTo>
                <a:lnTo>
                  <a:pt x="8240821" y="1945311"/>
                </a:lnTo>
                <a:lnTo>
                  <a:pt x="8239742" y="1944232"/>
                </a:lnTo>
                <a:lnTo>
                  <a:pt x="8238663" y="1944232"/>
                </a:lnTo>
                <a:cubicBezTo>
                  <a:pt x="8236505" y="1945671"/>
                  <a:pt x="8232144" y="1946750"/>
                  <a:pt x="8225580" y="1947469"/>
                </a:cubicBezTo>
                <a:lnTo>
                  <a:pt x="8224501" y="1946390"/>
                </a:lnTo>
                <a:lnTo>
                  <a:pt x="8224501" y="1945311"/>
                </a:lnTo>
                <a:cubicBezTo>
                  <a:pt x="8218657" y="1946210"/>
                  <a:pt x="8215734" y="1947649"/>
                  <a:pt x="8215734" y="1949627"/>
                </a:cubicBezTo>
                <a:cubicBezTo>
                  <a:pt x="8219421" y="1953224"/>
                  <a:pt x="8221264" y="1957899"/>
                  <a:pt x="8221264" y="1963654"/>
                </a:cubicBezTo>
                <a:lnTo>
                  <a:pt x="8219106" y="1963654"/>
                </a:lnTo>
                <a:lnTo>
                  <a:pt x="8219106" y="1965812"/>
                </a:lnTo>
                <a:lnTo>
                  <a:pt x="8221264" y="1965812"/>
                </a:lnTo>
                <a:lnTo>
                  <a:pt x="8221264" y="1972286"/>
                </a:lnTo>
                <a:lnTo>
                  <a:pt x="8224501" y="1975523"/>
                </a:lnTo>
                <a:lnTo>
                  <a:pt x="8236505" y="1975523"/>
                </a:lnTo>
                <a:lnTo>
                  <a:pt x="8247430" y="1972286"/>
                </a:lnTo>
                <a:lnTo>
                  <a:pt x="8252825" y="1975523"/>
                </a:lnTo>
                <a:lnTo>
                  <a:pt x="8256062" y="1972286"/>
                </a:lnTo>
                <a:lnTo>
                  <a:pt x="8256062" y="1966891"/>
                </a:lnTo>
                <a:lnTo>
                  <a:pt x="8257141" y="1957180"/>
                </a:lnTo>
                <a:lnTo>
                  <a:pt x="8256062" y="1956101"/>
                </a:lnTo>
                <a:lnTo>
                  <a:pt x="8257141" y="1950706"/>
                </a:lnTo>
                <a:lnTo>
                  <a:pt x="8257141" y="1946390"/>
                </a:lnTo>
                <a:cubicBezTo>
                  <a:pt x="8257141" y="1944951"/>
                  <a:pt x="8255343" y="1944232"/>
                  <a:pt x="8251746" y="1944232"/>
                </a:cubicBezTo>
                <a:close/>
                <a:moveTo>
                  <a:pt x="6749224" y="1943153"/>
                </a:moveTo>
                <a:lnTo>
                  <a:pt x="6749224" y="1944232"/>
                </a:lnTo>
                <a:lnTo>
                  <a:pt x="6751382" y="1944232"/>
                </a:lnTo>
                <a:lnTo>
                  <a:pt x="6751382" y="1943153"/>
                </a:lnTo>
                <a:close/>
                <a:moveTo>
                  <a:pt x="2239149" y="1942883"/>
                </a:moveTo>
                <a:lnTo>
                  <a:pt x="2239149" y="1945041"/>
                </a:lnTo>
                <a:lnTo>
                  <a:pt x="2240228" y="1945041"/>
                </a:lnTo>
                <a:lnTo>
                  <a:pt x="2240228" y="1942883"/>
                </a:lnTo>
                <a:close/>
                <a:moveTo>
                  <a:pt x="2175757" y="1942883"/>
                </a:moveTo>
                <a:lnTo>
                  <a:pt x="2175757" y="1945041"/>
                </a:lnTo>
                <a:lnTo>
                  <a:pt x="2176837" y="1945041"/>
                </a:lnTo>
                <a:lnTo>
                  <a:pt x="2178993" y="1942883"/>
                </a:lnTo>
                <a:close/>
                <a:moveTo>
                  <a:pt x="6774041" y="1942074"/>
                </a:moveTo>
                <a:lnTo>
                  <a:pt x="6771883" y="1951785"/>
                </a:lnTo>
                <a:lnTo>
                  <a:pt x="6777278" y="1953943"/>
                </a:lnTo>
                <a:cubicBezTo>
                  <a:pt x="6776738" y="1946030"/>
                  <a:pt x="6775659" y="1942074"/>
                  <a:pt x="6774041" y="1942074"/>
                </a:cubicBezTo>
                <a:close/>
                <a:moveTo>
                  <a:pt x="2089977" y="1941804"/>
                </a:moveTo>
                <a:cubicBezTo>
                  <a:pt x="2089977" y="1946120"/>
                  <a:pt x="2087099" y="1948278"/>
                  <a:pt x="2081345" y="1948278"/>
                </a:cubicBezTo>
                <a:cubicBezTo>
                  <a:pt x="2080804" y="1952504"/>
                  <a:pt x="2080085" y="1954617"/>
                  <a:pt x="2079188" y="1954617"/>
                </a:cubicBezTo>
                <a:lnTo>
                  <a:pt x="2080264" y="1960012"/>
                </a:lnTo>
                <a:lnTo>
                  <a:pt x="2080264" y="1990090"/>
                </a:lnTo>
                <a:lnTo>
                  <a:pt x="2082424" y="1993327"/>
                </a:lnTo>
                <a:lnTo>
                  <a:pt x="2079188" y="2008298"/>
                </a:lnTo>
                <a:lnTo>
                  <a:pt x="2079188" y="2011535"/>
                </a:lnTo>
                <a:lnTo>
                  <a:pt x="2081345" y="2014772"/>
                </a:lnTo>
                <a:lnTo>
                  <a:pt x="2081345" y="2015851"/>
                </a:lnTo>
                <a:lnTo>
                  <a:pt x="2080264" y="2016930"/>
                </a:lnTo>
                <a:cubicBezTo>
                  <a:pt x="2082063" y="2023314"/>
                  <a:pt x="2084223" y="2026506"/>
                  <a:pt x="2086740" y="2026506"/>
                </a:cubicBezTo>
                <a:cubicBezTo>
                  <a:pt x="2093932" y="2026506"/>
                  <a:pt x="2097531" y="2021875"/>
                  <a:pt x="2097531" y="2012614"/>
                </a:cubicBezTo>
                <a:lnTo>
                  <a:pt x="2097531" y="2010456"/>
                </a:lnTo>
                <a:lnTo>
                  <a:pt x="2096450" y="2002903"/>
                </a:lnTo>
                <a:lnTo>
                  <a:pt x="2100631" y="1987932"/>
                </a:lnTo>
                <a:lnTo>
                  <a:pt x="2097531" y="1984695"/>
                </a:lnTo>
                <a:cubicBezTo>
                  <a:pt x="2098339" y="1979300"/>
                  <a:pt x="2099732" y="1976422"/>
                  <a:pt x="2101710" y="1976063"/>
                </a:cubicBezTo>
                <a:lnTo>
                  <a:pt x="2098473" y="1964328"/>
                </a:lnTo>
                <a:lnTo>
                  <a:pt x="2099552" y="1963249"/>
                </a:lnTo>
                <a:cubicBezTo>
                  <a:pt x="2096045" y="1949132"/>
                  <a:pt x="2092854" y="1941984"/>
                  <a:pt x="2089977" y="1941804"/>
                </a:cubicBezTo>
                <a:close/>
                <a:moveTo>
                  <a:pt x="1646655" y="1941669"/>
                </a:moveTo>
                <a:lnTo>
                  <a:pt x="1644497" y="1943827"/>
                </a:lnTo>
                <a:lnTo>
                  <a:pt x="1647734" y="1944906"/>
                </a:lnTo>
                <a:lnTo>
                  <a:pt x="1648813" y="1941669"/>
                </a:lnTo>
                <a:close/>
                <a:moveTo>
                  <a:pt x="6246557" y="1941265"/>
                </a:moveTo>
                <a:lnTo>
                  <a:pt x="6246557" y="1944502"/>
                </a:lnTo>
                <a:lnTo>
                  <a:pt x="6247636" y="1944502"/>
                </a:lnTo>
                <a:lnTo>
                  <a:pt x="6247636" y="1941265"/>
                </a:lnTo>
                <a:close/>
                <a:moveTo>
                  <a:pt x="7101909" y="1940925"/>
                </a:moveTo>
                <a:lnTo>
                  <a:pt x="7099751" y="1943083"/>
                </a:lnTo>
                <a:lnTo>
                  <a:pt x="7101909" y="1943083"/>
                </a:lnTo>
                <a:close/>
                <a:moveTo>
                  <a:pt x="6754619" y="1940860"/>
                </a:moveTo>
                <a:lnTo>
                  <a:pt x="6752461" y="1943153"/>
                </a:lnTo>
                <a:lnTo>
                  <a:pt x="6755698" y="1943153"/>
                </a:lnTo>
                <a:lnTo>
                  <a:pt x="6755698" y="1940860"/>
                </a:lnTo>
                <a:close/>
                <a:moveTo>
                  <a:pt x="4203063" y="1940455"/>
                </a:moveTo>
                <a:lnTo>
                  <a:pt x="4201984" y="1941534"/>
                </a:lnTo>
                <a:lnTo>
                  <a:pt x="4201984" y="1943692"/>
                </a:lnTo>
                <a:lnTo>
                  <a:pt x="4206300" y="1943692"/>
                </a:lnTo>
                <a:lnTo>
                  <a:pt x="4208593" y="1941534"/>
                </a:lnTo>
                <a:close/>
                <a:moveTo>
                  <a:pt x="566598" y="1940455"/>
                </a:moveTo>
                <a:lnTo>
                  <a:pt x="567677" y="1945041"/>
                </a:lnTo>
                <a:lnTo>
                  <a:pt x="566598" y="1949357"/>
                </a:lnTo>
                <a:cubicBezTo>
                  <a:pt x="571094" y="1949897"/>
                  <a:pt x="573342" y="1950616"/>
                  <a:pt x="573342" y="1951515"/>
                </a:cubicBezTo>
                <a:cubicBezTo>
                  <a:pt x="576220" y="1950436"/>
                  <a:pt x="577658" y="1949357"/>
                  <a:pt x="577658" y="1948278"/>
                </a:cubicBezTo>
                <a:lnTo>
                  <a:pt x="574421" y="1940455"/>
                </a:lnTo>
                <a:close/>
                <a:moveTo>
                  <a:pt x="1750508" y="1939511"/>
                </a:moveTo>
                <a:lnTo>
                  <a:pt x="1750508" y="1940590"/>
                </a:lnTo>
                <a:lnTo>
                  <a:pt x="1752665" y="1940590"/>
                </a:lnTo>
                <a:lnTo>
                  <a:pt x="1752665" y="1939511"/>
                </a:lnTo>
                <a:close/>
                <a:moveTo>
                  <a:pt x="518043" y="1939376"/>
                </a:moveTo>
                <a:lnTo>
                  <a:pt x="524651" y="1939376"/>
                </a:lnTo>
                <a:lnTo>
                  <a:pt x="534632" y="1943692"/>
                </a:lnTo>
                <a:lnTo>
                  <a:pt x="541241" y="1941534"/>
                </a:lnTo>
                <a:lnTo>
                  <a:pt x="543399" y="1941534"/>
                </a:lnTo>
                <a:lnTo>
                  <a:pt x="545692" y="1943692"/>
                </a:lnTo>
                <a:lnTo>
                  <a:pt x="545692" y="1946120"/>
                </a:lnTo>
                <a:cubicBezTo>
                  <a:pt x="545692" y="1947559"/>
                  <a:pt x="543084" y="1948638"/>
                  <a:pt x="537869" y="1949357"/>
                </a:cubicBezTo>
                <a:cubicBezTo>
                  <a:pt x="534992" y="1948278"/>
                  <a:pt x="533553" y="1947199"/>
                  <a:pt x="533553" y="1946120"/>
                </a:cubicBezTo>
                <a:lnTo>
                  <a:pt x="528023" y="1949357"/>
                </a:lnTo>
                <a:lnTo>
                  <a:pt x="522493" y="1949357"/>
                </a:lnTo>
                <a:lnTo>
                  <a:pt x="515750" y="1942613"/>
                </a:lnTo>
                <a:lnTo>
                  <a:pt x="515750" y="1941534"/>
                </a:lnTo>
                <a:close/>
                <a:moveTo>
                  <a:pt x="1659737" y="1938432"/>
                </a:moveTo>
                <a:lnTo>
                  <a:pt x="1656500" y="1941669"/>
                </a:lnTo>
                <a:lnTo>
                  <a:pt x="1657580" y="1944906"/>
                </a:lnTo>
                <a:lnTo>
                  <a:pt x="1658658" y="1944906"/>
                </a:lnTo>
                <a:lnTo>
                  <a:pt x="1660816" y="1942748"/>
                </a:lnTo>
                <a:lnTo>
                  <a:pt x="1660816" y="1938432"/>
                </a:lnTo>
                <a:close/>
                <a:moveTo>
                  <a:pt x="7234896" y="1937688"/>
                </a:moveTo>
                <a:cubicBezTo>
                  <a:pt x="7234177" y="1947759"/>
                  <a:pt x="7231660" y="1952794"/>
                  <a:pt x="7227344" y="1952794"/>
                </a:cubicBezTo>
                <a:lnTo>
                  <a:pt x="7223028" y="1959268"/>
                </a:lnTo>
                <a:lnTo>
                  <a:pt x="7223028" y="1960347"/>
                </a:lnTo>
                <a:lnTo>
                  <a:pt x="7230580" y="1987457"/>
                </a:lnTo>
                <a:cubicBezTo>
                  <a:pt x="7235616" y="1993032"/>
                  <a:pt x="7238134" y="1999146"/>
                  <a:pt x="7238134" y="2005800"/>
                </a:cubicBezTo>
                <a:cubicBezTo>
                  <a:pt x="7238134" y="2011555"/>
                  <a:pt x="7239212" y="2014432"/>
                  <a:pt x="7241370" y="2014432"/>
                </a:cubicBezTo>
                <a:cubicBezTo>
                  <a:pt x="7243888" y="2014432"/>
                  <a:pt x="7246046" y="2006520"/>
                  <a:pt x="7247844" y="1990694"/>
                </a:cubicBezTo>
                <a:cubicBezTo>
                  <a:pt x="7249643" y="1990694"/>
                  <a:pt x="7252880" y="1981703"/>
                  <a:pt x="7257556" y="1963719"/>
                </a:cubicBezTo>
                <a:lnTo>
                  <a:pt x="7257556" y="1957110"/>
                </a:lnTo>
                <a:cubicBezTo>
                  <a:pt x="7255398" y="1954413"/>
                  <a:pt x="7254318" y="1951176"/>
                  <a:pt x="7254318" y="1947399"/>
                </a:cubicBezTo>
                <a:lnTo>
                  <a:pt x="7254318" y="1938767"/>
                </a:lnTo>
                <a:lnTo>
                  <a:pt x="7245686" y="1940925"/>
                </a:lnTo>
                <a:lnTo>
                  <a:pt x="7242450" y="1940925"/>
                </a:lnTo>
                <a:close/>
                <a:moveTo>
                  <a:pt x="2244544" y="1937488"/>
                </a:moveTo>
                <a:lnTo>
                  <a:pt x="2244544" y="1939646"/>
                </a:lnTo>
                <a:lnTo>
                  <a:pt x="2245622" y="1939646"/>
                </a:lnTo>
                <a:lnTo>
                  <a:pt x="2245622" y="1937488"/>
                </a:lnTo>
                <a:close/>
                <a:moveTo>
                  <a:pt x="2121133" y="1937488"/>
                </a:moveTo>
                <a:lnTo>
                  <a:pt x="2116816" y="1941804"/>
                </a:lnTo>
                <a:lnTo>
                  <a:pt x="2116816" y="1943962"/>
                </a:lnTo>
                <a:lnTo>
                  <a:pt x="2124236" y="1946120"/>
                </a:lnTo>
                <a:lnTo>
                  <a:pt x="2126393" y="1942883"/>
                </a:lnTo>
                <a:cubicBezTo>
                  <a:pt x="2124954" y="1939646"/>
                  <a:pt x="2123560" y="1937848"/>
                  <a:pt x="2122211" y="1937488"/>
                </a:cubicBezTo>
                <a:close/>
                <a:moveTo>
                  <a:pt x="5180934" y="1936409"/>
                </a:moveTo>
                <a:lnTo>
                  <a:pt x="5180934" y="1938567"/>
                </a:lnTo>
                <a:lnTo>
                  <a:pt x="5183092" y="1938567"/>
                </a:lnTo>
                <a:close/>
                <a:moveTo>
                  <a:pt x="8177564" y="1935600"/>
                </a:moveTo>
                <a:lnTo>
                  <a:pt x="8177564" y="1936679"/>
                </a:lnTo>
                <a:lnTo>
                  <a:pt x="8179857" y="1936679"/>
                </a:lnTo>
                <a:lnTo>
                  <a:pt x="8179857" y="1935600"/>
                </a:lnTo>
                <a:close/>
                <a:moveTo>
                  <a:pt x="3746794" y="1935060"/>
                </a:moveTo>
                <a:lnTo>
                  <a:pt x="3746794" y="1936139"/>
                </a:lnTo>
                <a:lnTo>
                  <a:pt x="3754347" y="1939511"/>
                </a:lnTo>
                <a:lnTo>
                  <a:pt x="3756505" y="1939511"/>
                </a:lnTo>
                <a:lnTo>
                  <a:pt x="3756505" y="1938432"/>
                </a:lnTo>
                <a:lnTo>
                  <a:pt x="3748952" y="1935060"/>
                </a:lnTo>
                <a:close/>
                <a:moveTo>
                  <a:pt x="1737560" y="1933981"/>
                </a:moveTo>
                <a:lnTo>
                  <a:pt x="1737560" y="1936274"/>
                </a:lnTo>
                <a:lnTo>
                  <a:pt x="1739719" y="1936274"/>
                </a:lnTo>
                <a:lnTo>
                  <a:pt x="1739719" y="1933981"/>
                </a:lnTo>
                <a:close/>
                <a:moveTo>
                  <a:pt x="132312" y="1932484"/>
                </a:moveTo>
                <a:lnTo>
                  <a:pt x="132312" y="1934642"/>
                </a:lnTo>
                <a:lnTo>
                  <a:pt x="135550" y="1937879"/>
                </a:lnTo>
                <a:lnTo>
                  <a:pt x="138787" y="1936800"/>
                </a:lnTo>
                <a:lnTo>
                  <a:pt x="138787" y="1934642"/>
                </a:lnTo>
                <a:lnTo>
                  <a:pt x="136628" y="1932484"/>
                </a:lnTo>
                <a:close/>
                <a:moveTo>
                  <a:pt x="6765409" y="1932228"/>
                </a:moveTo>
                <a:cubicBezTo>
                  <a:pt x="6762532" y="1932947"/>
                  <a:pt x="6761093" y="1935105"/>
                  <a:pt x="6761093" y="1938702"/>
                </a:cubicBezTo>
                <a:lnTo>
                  <a:pt x="6761093" y="1939781"/>
                </a:lnTo>
                <a:lnTo>
                  <a:pt x="6765409" y="1940860"/>
                </a:lnTo>
                <a:lnTo>
                  <a:pt x="6768646" y="1936544"/>
                </a:lnTo>
                <a:lnTo>
                  <a:pt x="6768646" y="1935465"/>
                </a:lnTo>
                <a:close/>
                <a:moveTo>
                  <a:pt x="6673289" y="1932228"/>
                </a:moveTo>
                <a:lnTo>
                  <a:pt x="6673289" y="1933307"/>
                </a:lnTo>
                <a:lnTo>
                  <a:pt x="6676661" y="1939781"/>
                </a:lnTo>
                <a:lnTo>
                  <a:pt x="6675447" y="1945311"/>
                </a:lnTo>
                <a:lnTo>
                  <a:pt x="6676661" y="1946390"/>
                </a:lnTo>
                <a:lnTo>
                  <a:pt x="6682056" y="1946390"/>
                </a:lnTo>
                <a:lnTo>
                  <a:pt x="6684214" y="1937623"/>
                </a:lnTo>
                <a:cubicBezTo>
                  <a:pt x="6680437" y="1934026"/>
                  <a:pt x="6676796" y="1932228"/>
                  <a:pt x="6673289" y="1932228"/>
                </a:cubicBezTo>
                <a:close/>
                <a:moveTo>
                  <a:pt x="7617710" y="1931419"/>
                </a:moveTo>
                <a:lnTo>
                  <a:pt x="7614473" y="1932498"/>
                </a:lnTo>
                <a:lnTo>
                  <a:pt x="7614473" y="1936814"/>
                </a:lnTo>
                <a:lnTo>
                  <a:pt x="7616631" y="1938972"/>
                </a:lnTo>
                <a:lnTo>
                  <a:pt x="7618924" y="1938972"/>
                </a:lnTo>
                <a:lnTo>
                  <a:pt x="7620003" y="1933577"/>
                </a:lnTo>
                <a:close/>
                <a:moveTo>
                  <a:pt x="7301930" y="1931214"/>
                </a:moveTo>
                <a:lnTo>
                  <a:pt x="7298692" y="1932293"/>
                </a:lnTo>
                <a:lnTo>
                  <a:pt x="7299772" y="1933372"/>
                </a:lnTo>
                <a:lnTo>
                  <a:pt x="7299772" y="1934451"/>
                </a:lnTo>
                <a:lnTo>
                  <a:pt x="7303008" y="1933372"/>
                </a:lnTo>
                <a:lnTo>
                  <a:pt x="7303008" y="1931214"/>
                </a:lnTo>
                <a:close/>
                <a:moveTo>
                  <a:pt x="591954" y="1930744"/>
                </a:moveTo>
                <a:lnTo>
                  <a:pt x="579816" y="1940455"/>
                </a:lnTo>
                <a:lnTo>
                  <a:pt x="579816" y="1941534"/>
                </a:lnTo>
                <a:lnTo>
                  <a:pt x="587503" y="1942613"/>
                </a:lnTo>
                <a:cubicBezTo>
                  <a:pt x="591191" y="1938477"/>
                  <a:pt x="593033" y="1934521"/>
                  <a:pt x="593033" y="1930744"/>
                </a:cubicBezTo>
                <a:close/>
                <a:moveTo>
                  <a:pt x="236841" y="1928168"/>
                </a:moveTo>
                <a:lnTo>
                  <a:pt x="236841" y="1929247"/>
                </a:lnTo>
                <a:lnTo>
                  <a:pt x="238999" y="1929247"/>
                </a:lnTo>
                <a:lnTo>
                  <a:pt x="238999" y="1928168"/>
                </a:lnTo>
                <a:close/>
                <a:moveTo>
                  <a:pt x="6584541" y="1927912"/>
                </a:moveTo>
                <a:lnTo>
                  <a:pt x="6582383" y="1931149"/>
                </a:lnTo>
                <a:lnTo>
                  <a:pt x="6582383" y="1932228"/>
                </a:lnTo>
                <a:lnTo>
                  <a:pt x="6584541" y="1934386"/>
                </a:lnTo>
                <a:lnTo>
                  <a:pt x="6588857" y="1934386"/>
                </a:lnTo>
                <a:cubicBezTo>
                  <a:pt x="6588857" y="1930789"/>
                  <a:pt x="6587418" y="1928631"/>
                  <a:pt x="6584541" y="1927912"/>
                </a:cubicBezTo>
                <a:close/>
                <a:moveTo>
                  <a:pt x="4134142" y="1927372"/>
                </a:moveTo>
                <a:lnTo>
                  <a:pt x="4134142" y="1932767"/>
                </a:lnTo>
                <a:lnTo>
                  <a:pt x="4135221" y="1932767"/>
                </a:lnTo>
                <a:lnTo>
                  <a:pt x="4135221" y="1927372"/>
                </a:lnTo>
                <a:close/>
                <a:moveTo>
                  <a:pt x="8772621" y="1926698"/>
                </a:moveTo>
                <a:lnTo>
                  <a:pt x="8772621" y="1927777"/>
                </a:lnTo>
                <a:lnTo>
                  <a:pt x="8775858" y="1927777"/>
                </a:lnTo>
                <a:lnTo>
                  <a:pt x="8775858" y="1926698"/>
                </a:lnTo>
                <a:close/>
                <a:moveTo>
                  <a:pt x="8715434" y="1926698"/>
                </a:moveTo>
                <a:lnTo>
                  <a:pt x="8714355" y="1927777"/>
                </a:lnTo>
                <a:lnTo>
                  <a:pt x="8714355" y="1929935"/>
                </a:lnTo>
                <a:lnTo>
                  <a:pt x="8715434" y="1929935"/>
                </a:lnTo>
                <a:lnTo>
                  <a:pt x="8717592" y="1927777"/>
                </a:lnTo>
                <a:lnTo>
                  <a:pt x="8717592" y="1926698"/>
                </a:lnTo>
                <a:close/>
                <a:moveTo>
                  <a:pt x="8662563" y="1926698"/>
                </a:moveTo>
                <a:lnTo>
                  <a:pt x="8662563" y="1928856"/>
                </a:lnTo>
                <a:lnTo>
                  <a:pt x="8664721" y="1926698"/>
                </a:lnTo>
                <a:close/>
                <a:moveTo>
                  <a:pt x="8592428" y="1926698"/>
                </a:moveTo>
                <a:lnTo>
                  <a:pt x="8592428" y="1931014"/>
                </a:lnTo>
                <a:lnTo>
                  <a:pt x="8595665" y="1929935"/>
                </a:lnTo>
                <a:lnTo>
                  <a:pt x="8595665" y="1928856"/>
                </a:lnTo>
                <a:lnTo>
                  <a:pt x="8593507" y="1926698"/>
                </a:lnTo>
                <a:close/>
                <a:moveTo>
                  <a:pt x="8583796" y="1926698"/>
                </a:moveTo>
                <a:lnTo>
                  <a:pt x="8583796" y="1927777"/>
                </a:lnTo>
                <a:lnTo>
                  <a:pt x="8585954" y="1927777"/>
                </a:lnTo>
                <a:lnTo>
                  <a:pt x="8585954" y="1926698"/>
                </a:lnTo>
                <a:close/>
                <a:moveTo>
                  <a:pt x="2066372" y="1926698"/>
                </a:moveTo>
                <a:lnTo>
                  <a:pt x="2063136" y="1929935"/>
                </a:lnTo>
                <a:lnTo>
                  <a:pt x="2063136" y="1931014"/>
                </a:lnTo>
                <a:lnTo>
                  <a:pt x="2068532" y="1929935"/>
                </a:lnTo>
                <a:lnTo>
                  <a:pt x="2068532" y="1928856"/>
                </a:lnTo>
                <a:close/>
                <a:moveTo>
                  <a:pt x="2055584" y="1926698"/>
                </a:moveTo>
                <a:lnTo>
                  <a:pt x="2055584" y="1928856"/>
                </a:lnTo>
                <a:lnTo>
                  <a:pt x="2057742" y="1931014"/>
                </a:lnTo>
                <a:lnTo>
                  <a:pt x="2058821" y="1929935"/>
                </a:lnTo>
                <a:lnTo>
                  <a:pt x="2058821" y="1928856"/>
                </a:lnTo>
                <a:close/>
                <a:moveTo>
                  <a:pt x="1220461" y="1925349"/>
                </a:moveTo>
                <a:lnTo>
                  <a:pt x="1217224" y="1928586"/>
                </a:lnTo>
                <a:lnTo>
                  <a:pt x="1217224" y="1929665"/>
                </a:lnTo>
                <a:lnTo>
                  <a:pt x="1220461" y="1929665"/>
                </a:lnTo>
                <a:lnTo>
                  <a:pt x="1222620" y="1927507"/>
                </a:lnTo>
                <a:lnTo>
                  <a:pt x="1222620" y="1925349"/>
                </a:lnTo>
                <a:close/>
                <a:moveTo>
                  <a:pt x="4085991" y="1925080"/>
                </a:moveTo>
                <a:lnTo>
                  <a:pt x="4084912" y="1926293"/>
                </a:lnTo>
                <a:lnTo>
                  <a:pt x="4084912" y="1927372"/>
                </a:lnTo>
                <a:lnTo>
                  <a:pt x="4087070" y="1929530"/>
                </a:lnTo>
                <a:lnTo>
                  <a:pt x="4088150" y="1928451"/>
                </a:lnTo>
                <a:lnTo>
                  <a:pt x="4088150" y="1927372"/>
                </a:lnTo>
                <a:close/>
                <a:moveTo>
                  <a:pt x="2239149" y="1924540"/>
                </a:moveTo>
                <a:lnTo>
                  <a:pt x="2239149" y="1925619"/>
                </a:lnTo>
                <a:lnTo>
                  <a:pt x="2243464" y="1936409"/>
                </a:lnTo>
                <a:lnTo>
                  <a:pt x="2244544" y="1936409"/>
                </a:lnTo>
                <a:lnTo>
                  <a:pt x="2244544" y="1935330"/>
                </a:lnTo>
                <a:cubicBezTo>
                  <a:pt x="2242565" y="1928317"/>
                  <a:pt x="2240767" y="1924720"/>
                  <a:pt x="2239149" y="1924540"/>
                </a:cubicBezTo>
                <a:close/>
                <a:moveTo>
                  <a:pt x="3673152" y="1924270"/>
                </a:moveTo>
                <a:cubicBezTo>
                  <a:pt x="3670094" y="1925889"/>
                  <a:pt x="3668296" y="1927687"/>
                  <a:pt x="3667757" y="1929665"/>
                </a:cubicBezTo>
                <a:lnTo>
                  <a:pt x="3668836" y="1930744"/>
                </a:lnTo>
                <a:lnTo>
                  <a:pt x="3669915" y="1930744"/>
                </a:lnTo>
                <a:lnTo>
                  <a:pt x="3674231" y="1925349"/>
                </a:lnTo>
                <a:lnTo>
                  <a:pt x="3674231" y="1924270"/>
                </a:lnTo>
                <a:close/>
                <a:moveTo>
                  <a:pt x="3616908" y="1923191"/>
                </a:moveTo>
                <a:lnTo>
                  <a:pt x="3612592" y="1924270"/>
                </a:lnTo>
                <a:lnTo>
                  <a:pt x="3612592" y="1925349"/>
                </a:lnTo>
                <a:lnTo>
                  <a:pt x="3614750" y="1928586"/>
                </a:lnTo>
                <a:lnTo>
                  <a:pt x="3611513" y="1931823"/>
                </a:lnTo>
                <a:lnTo>
                  <a:pt x="3608276" y="1931823"/>
                </a:lnTo>
                <a:lnTo>
                  <a:pt x="3607197" y="1930744"/>
                </a:lnTo>
                <a:lnTo>
                  <a:pt x="3606118" y="1930744"/>
                </a:lnTo>
                <a:lnTo>
                  <a:pt x="3605039" y="1931823"/>
                </a:lnTo>
                <a:lnTo>
                  <a:pt x="3605039" y="1932902"/>
                </a:lnTo>
                <a:lnTo>
                  <a:pt x="3606118" y="1933981"/>
                </a:lnTo>
                <a:lnTo>
                  <a:pt x="3612592" y="1933981"/>
                </a:lnTo>
                <a:cubicBezTo>
                  <a:pt x="3616908" y="1932183"/>
                  <a:pt x="3619067" y="1929306"/>
                  <a:pt x="3619067" y="1925349"/>
                </a:cubicBezTo>
                <a:lnTo>
                  <a:pt x="3619067" y="1924270"/>
                </a:lnTo>
                <a:lnTo>
                  <a:pt x="3616908" y="1924270"/>
                </a:lnTo>
                <a:close/>
                <a:moveTo>
                  <a:pt x="1548195" y="1923056"/>
                </a:moveTo>
                <a:cubicBezTo>
                  <a:pt x="1544958" y="1924585"/>
                  <a:pt x="1543160" y="1926069"/>
                  <a:pt x="1542800" y="1927507"/>
                </a:cubicBezTo>
                <a:lnTo>
                  <a:pt x="1551567" y="1928586"/>
                </a:lnTo>
                <a:lnTo>
                  <a:pt x="1551567" y="1927507"/>
                </a:lnTo>
                <a:cubicBezTo>
                  <a:pt x="1550398" y="1924540"/>
                  <a:pt x="1549274" y="1923056"/>
                  <a:pt x="1548195" y="1923056"/>
                </a:cubicBezTo>
                <a:close/>
                <a:moveTo>
                  <a:pt x="8167853" y="1922652"/>
                </a:moveTo>
                <a:lnTo>
                  <a:pt x="8167853" y="1924810"/>
                </a:lnTo>
                <a:lnTo>
                  <a:pt x="8168932" y="1924810"/>
                </a:lnTo>
                <a:lnTo>
                  <a:pt x="8168932" y="1922652"/>
                </a:lnTo>
                <a:close/>
                <a:moveTo>
                  <a:pt x="6778492" y="1922517"/>
                </a:moveTo>
                <a:lnTo>
                  <a:pt x="6778492" y="1923596"/>
                </a:lnTo>
                <a:cubicBezTo>
                  <a:pt x="6782808" y="1927732"/>
                  <a:pt x="6784966" y="1932767"/>
                  <a:pt x="6784966" y="1938702"/>
                </a:cubicBezTo>
                <a:cubicBezTo>
                  <a:pt x="6787124" y="1938702"/>
                  <a:pt x="6788922" y="1940186"/>
                  <a:pt x="6790361" y="1943153"/>
                </a:cubicBezTo>
                <a:lnTo>
                  <a:pt x="6793598" y="1942074"/>
                </a:lnTo>
                <a:lnTo>
                  <a:pt x="6793598" y="1940860"/>
                </a:lnTo>
                <a:cubicBezTo>
                  <a:pt x="6789462" y="1940860"/>
                  <a:pt x="6786584" y="1939062"/>
                  <a:pt x="6784966" y="1935465"/>
                </a:cubicBezTo>
                <a:lnTo>
                  <a:pt x="6784966" y="1933307"/>
                </a:lnTo>
                <a:lnTo>
                  <a:pt x="6786045" y="1932228"/>
                </a:lnTo>
                <a:lnTo>
                  <a:pt x="6786045" y="1931149"/>
                </a:lnTo>
                <a:lnTo>
                  <a:pt x="6787124" y="1932228"/>
                </a:lnTo>
                <a:lnTo>
                  <a:pt x="6789282" y="1932228"/>
                </a:lnTo>
                <a:lnTo>
                  <a:pt x="6789282" y="1931149"/>
                </a:lnTo>
                <a:close/>
                <a:moveTo>
                  <a:pt x="123815" y="1920750"/>
                </a:moveTo>
                <a:lnTo>
                  <a:pt x="123815" y="1921829"/>
                </a:lnTo>
                <a:lnTo>
                  <a:pt x="127052" y="1921829"/>
                </a:lnTo>
                <a:lnTo>
                  <a:pt x="127052" y="1920750"/>
                </a:lnTo>
                <a:close/>
                <a:moveTo>
                  <a:pt x="5116059" y="1920089"/>
                </a:moveTo>
                <a:lnTo>
                  <a:pt x="5112822" y="1921168"/>
                </a:lnTo>
                <a:lnTo>
                  <a:pt x="5113901" y="1928856"/>
                </a:lnTo>
                <a:lnTo>
                  <a:pt x="5109585" y="1937488"/>
                </a:lnTo>
                <a:cubicBezTo>
                  <a:pt x="5109585" y="1940365"/>
                  <a:pt x="5111383" y="1941804"/>
                  <a:pt x="5114980" y="1941804"/>
                </a:cubicBezTo>
                <a:lnTo>
                  <a:pt x="5117138" y="1943962"/>
                </a:lnTo>
                <a:cubicBezTo>
                  <a:pt x="5128737" y="1943423"/>
                  <a:pt x="5134537" y="1940186"/>
                  <a:pt x="5134537" y="1934251"/>
                </a:cubicBezTo>
                <a:lnTo>
                  <a:pt x="5137774" y="1929935"/>
                </a:lnTo>
                <a:lnTo>
                  <a:pt x="5138853" y="1928856"/>
                </a:lnTo>
                <a:lnTo>
                  <a:pt x="5139932" y="1928856"/>
                </a:lnTo>
                <a:cubicBezTo>
                  <a:pt x="5149283" y="1928856"/>
                  <a:pt x="5153959" y="1931374"/>
                  <a:pt x="5153959" y="1936409"/>
                </a:cubicBezTo>
                <a:lnTo>
                  <a:pt x="5152880" y="1937488"/>
                </a:lnTo>
                <a:cubicBezTo>
                  <a:pt x="5159534" y="1942524"/>
                  <a:pt x="5165288" y="1945041"/>
                  <a:pt x="5170144" y="1945041"/>
                </a:cubicBezTo>
                <a:cubicBezTo>
                  <a:pt x="5172662" y="1944502"/>
                  <a:pt x="5174820" y="1942344"/>
                  <a:pt x="5176618" y="1938567"/>
                </a:cubicBezTo>
                <a:lnTo>
                  <a:pt x="5176618" y="1936409"/>
                </a:lnTo>
                <a:lnTo>
                  <a:pt x="5174460" y="1933172"/>
                </a:lnTo>
                <a:cubicBezTo>
                  <a:pt x="5174460" y="1930834"/>
                  <a:pt x="5176978" y="1929396"/>
                  <a:pt x="5182013" y="1928856"/>
                </a:cubicBezTo>
                <a:lnTo>
                  <a:pt x="5182013" y="1926698"/>
                </a:lnTo>
                <a:cubicBezTo>
                  <a:pt x="5182013" y="1924630"/>
                  <a:pt x="5178057" y="1923146"/>
                  <a:pt x="5170144" y="1922247"/>
                </a:cubicBezTo>
                <a:cubicBezTo>
                  <a:pt x="5170144" y="1923686"/>
                  <a:pt x="5169065" y="1924405"/>
                  <a:pt x="5166907" y="1924405"/>
                </a:cubicBezTo>
                <a:cubicBezTo>
                  <a:pt x="5165468" y="1923146"/>
                  <a:pt x="5159354" y="1922067"/>
                  <a:pt x="5148564" y="1921168"/>
                </a:cubicBezTo>
                <a:lnTo>
                  <a:pt x="5147485" y="1920089"/>
                </a:lnTo>
                <a:lnTo>
                  <a:pt x="5146406" y="1920089"/>
                </a:lnTo>
                <a:lnTo>
                  <a:pt x="5144248" y="1922247"/>
                </a:lnTo>
                <a:lnTo>
                  <a:pt x="5136695" y="1922247"/>
                </a:lnTo>
                <a:lnTo>
                  <a:pt x="5131165" y="1921168"/>
                </a:lnTo>
                <a:lnTo>
                  <a:pt x="5124691" y="1922247"/>
                </a:lnTo>
                <a:lnTo>
                  <a:pt x="5122533" y="1922247"/>
                </a:lnTo>
                <a:close/>
                <a:moveTo>
                  <a:pt x="4261060" y="1919685"/>
                </a:moveTo>
                <a:lnTo>
                  <a:pt x="4261060" y="1920764"/>
                </a:lnTo>
                <a:lnTo>
                  <a:pt x="4263218" y="1922922"/>
                </a:lnTo>
                <a:lnTo>
                  <a:pt x="4265511" y="1920764"/>
                </a:lnTo>
                <a:lnTo>
                  <a:pt x="4265511" y="1919685"/>
                </a:lnTo>
                <a:close/>
                <a:moveTo>
                  <a:pt x="181407" y="1919671"/>
                </a:moveTo>
                <a:lnTo>
                  <a:pt x="181407" y="1920750"/>
                </a:lnTo>
                <a:lnTo>
                  <a:pt x="184644" y="1920750"/>
                </a:lnTo>
                <a:lnTo>
                  <a:pt x="184644" y="1919671"/>
                </a:lnTo>
                <a:close/>
                <a:moveTo>
                  <a:pt x="133391" y="1919671"/>
                </a:moveTo>
                <a:lnTo>
                  <a:pt x="133391" y="1920750"/>
                </a:lnTo>
                <a:lnTo>
                  <a:pt x="135550" y="1920750"/>
                </a:lnTo>
                <a:lnTo>
                  <a:pt x="135550" y="1919671"/>
                </a:lnTo>
                <a:close/>
                <a:moveTo>
                  <a:pt x="7287902" y="1919345"/>
                </a:moveTo>
                <a:lnTo>
                  <a:pt x="7285744" y="1927977"/>
                </a:lnTo>
                <a:lnTo>
                  <a:pt x="7285744" y="1929056"/>
                </a:lnTo>
                <a:cubicBezTo>
                  <a:pt x="7289162" y="1929056"/>
                  <a:pt x="7292039" y="1930495"/>
                  <a:pt x="7294376" y="1933372"/>
                </a:cubicBezTo>
                <a:lnTo>
                  <a:pt x="7296534" y="1933372"/>
                </a:lnTo>
                <a:lnTo>
                  <a:pt x="7295456" y="1932293"/>
                </a:lnTo>
                <a:lnTo>
                  <a:pt x="7295456" y="1931214"/>
                </a:lnTo>
                <a:lnTo>
                  <a:pt x="7296534" y="1930135"/>
                </a:lnTo>
                <a:lnTo>
                  <a:pt x="7294376" y="1930135"/>
                </a:lnTo>
                <a:lnTo>
                  <a:pt x="7294376" y="1932293"/>
                </a:lnTo>
                <a:lnTo>
                  <a:pt x="7293298" y="1932293"/>
                </a:lnTo>
                <a:cubicBezTo>
                  <a:pt x="7293298" y="1929236"/>
                  <a:pt x="7291140" y="1927438"/>
                  <a:pt x="7286824" y="1926898"/>
                </a:cubicBezTo>
                <a:lnTo>
                  <a:pt x="7286824" y="1925819"/>
                </a:lnTo>
                <a:lnTo>
                  <a:pt x="7290060" y="1921503"/>
                </a:lnTo>
                <a:close/>
                <a:moveTo>
                  <a:pt x="3607197" y="1918875"/>
                </a:moveTo>
                <a:lnTo>
                  <a:pt x="3607197" y="1919954"/>
                </a:lnTo>
                <a:lnTo>
                  <a:pt x="3609355" y="1919954"/>
                </a:lnTo>
                <a:lnTo>
                  <a:pt x="3609355" y="1918875"/>
                </a:lnTo>
                <a:close/>
                <a:moveTo>
                  <a:pt x="68382" y="1918592"/>
                </a:moveTo>
                <a:lnTo>
                  <a:pt x="71618" y="1918592"/>
                </a:lnTo>
                <a:lnTo>
                  <a:pt x="71618" y="1922908"/>
                </a:lnTo>
                <a:lnTo>
                  <a:pt x="70539" y="1922908"/>
                </a:lnTo>
                <a:lnTo>
                  <a:pt x="68382" y="1920750"/>
                </a:lnTo>
                <a:close/>
                <a:moveTo>
                  <a:pt x="6591015" y="1918201"/>
                </a:moveTo>
                <a:lnTo>
                  <a:pt x="6591015" y="1919280"/>
                </a:lnTo>
                <a:cubicBezTo>
                  <a:pt x="6593173" y="1919280"/>
                  <a:pt x="6594252" y="1919999"/>
                  <a:pt x="6594252" y="1921438"/>
                </a:cubicBezTo>
                <a:lnTo>
                  <a:pt x="6594252" y="1922517"/>
                </a:lnTo>
                <a:lnTo>
                  <a:pt x="6592094" y="1922517"/>
                </a:lnTo>
                <a:lnTo>
                  <a:pt x="6592094" y="1923596"/>
                </a:lnTo>
                <a:lnTo>
                  <a:pt x="6594252" y="1925754"/>
                </a:lnTo>
                <a:lnTo>
                  <a:pt x="6595331" y="1925754"/>
                </a:lnTo>
                <a:lnTo>
                  <a:pt x="6595331" y="1923596"/>
                </a:lnTo>
                <a:lnTo>
                  <a:pt x="6594252" y="1918201"/>
                </a:lnTo>
                <a:close/>
                <a:moveTo>
                  <a:pt x="3728451" y="1917796"/>
                </a:moveTo>
                <a:lnTo>
                  <a:pt x="3728451" y="1922112"/>
                </a:lnTo>
                <a:cubicBezTo>
                  <a:pt x="3728451" y="1923731"/>
                  <a:pt x="3730968" y="1924810"/>
                  <a:pt x="3736004" y="1925349"/>
                </a:cubicBezTo>
                <a:lnTo>
                  <a:pt x="3737083" y="1924270"/>
                </a:lnTo>
                <a:lnTo>
                  <a:pt x="3737083" y="1923191"/>
                </a:lnTo>
                <a:cubicBezTo>
                  <a:pt x="3733846" y="1919595"/>
                  <a:pt x="3730968" y="1917796"/>
                  <a:pt x="3728451" y="1917796"/>
                </a:cubicBezTo>
                <a:close/>
                <a:moveTo>
                  <a:pt x="1213987" y="1917796"/>
                </a:moveTo>
                <a:cubicBezTo>
                  <a:pt x="1211109" y="1919235"/>
                  <a:pt x="1209672" y="1921393"/>
                  <a:pt x="1209672" y="1924270"/>
                </a:cubicBezTo>
                <a:lnTo>
                  <a:pt x="1212908" y="1924270"/>
                </a:lnTo>
                <a:lnTo>
                  <a:pt x="1217224" y="1919954"/>
                </a:lnTo>
                <a:lnTo>
                  <a:pt x="1217224" y="1917796"/>
                </a:lnTo>
                <a:close/>
                <a:moveTo>
                  <a:pt x="8628035" y="1916987"/>
                </a:moveTo>
                <a:lnTo>
                  <a:pt x="8628035" y="1918066"/>
                </a:lnTo>
                <a:lnTo>
                  <a:pt x="8630193" y="1918066"/>
                </a:lnTo>
                <a:lnTo>
                  <a:pt x="8630193" y="1916987"/>
                </a:lnTo>
                <a:close/>
                <a:moveTo>
                  <a:pt x="168594" y="1916434"/>
                </a:moveTo>
                <a:lnTo>
                  <a:pt x="168594" y="1918592"/>
                </a:lnTo>
                <a:lnTo>
                  <a:pt x="169672" y="1918592"/>
                </a:lnTo>
                <a:lnTo>
                  <a:pt x="169672" y="1916434"/>
                </a:lnTo>
                <a:close/>
                <a:moveTo>
                  <a:pt x="7117015" y="1916108"/>
                </a:moveTo>
                <a:lnTo>
                  <a:pt x="7115936" y="1917187"/>
                </a:lnTo>
                <a:lnTo>
                  <a:pt x="7118094" y="1923661"/>
                </a:lnTo>
                <a:lnTo>
                  <a:pt x="7118094" y="1924740"/>
                </a:lnTo>
                <a:lnTo>
                  <a:pt x="7114857" y="1929056"/>
                </a:lnTo>
                <a:lnTo>
                  <a:pt x="7117015" y="1931214"/>
                </a:lnTo>
                <a:lnTo>
                  <a:pt x="7118094" y="1931214"/>
                </a:lnTo>
                <a:lnTo>
                  <a:pt x="7126726" y="1923661"/>
                </a:lnTo>
                <a:cubicBezTo>
                  <a:pt x="7124568" y="1918626"/>
                  <a:pt x="7121331" y="1916108"/>
                  <a:pt x="7117015" y="1916108"/>
                </a:cubicBezTo>
                <a:close/>
                <a:moveTo>
                  <a:pt x="8763989" y="1915908"/>
                </a:moveTo>
                <a:lnTo>
                  <a:pt x="8763989" y="1918066"/>
                </a:lnTo>
                <a:lnTo>
                  <a:pt x="8765068" y="1918066"/>
                </a:lnTo>
                <a:lnTo>
                  <a:pt x="8765068" y="1915908"/>
                </a:lnTo>
                <a:close/>
                <a:moveTo>
                  <a:pt x="1614284" y="1915503"/>
                </a:moveTo>
                <a:lnTo>
                  <a:pt x="1612126" y="1917661"/>
                </a:lnTo>
                <a:lnTo>
                  <a:pt x="1612126" y="1919819"/>
                </a:lnTo>
                <a:lnTo>
                  <a:pt x="1614284" y="1919819"/>
                </a:lnTo>
                <a:lnTo>
                  <a:pt x="1616443" y="1917661"/>
                </a:lnTo>
                <a:close/>
                <a:moveTo>
                  <a:pt x="99268" y="1915489"/>
                </a:moveTo>
                <a:lnTo>
                  <a:pt x="97109" y="1917513"/>
                </a:lnTo>
                <a:lnTo>
                  <a:pt x="97109" y="1919671"/>
                </a:lnTo>
                <a:lnTo>
                  <a:pt x="100346" y="1919671"/>
                </a:lnTo>
                <a:lnTo>
                  <a:pt x="100346" y="1915489"/>
                </a:lnTo>
                <a:close/>
                <a:moveTo>
                  <a:pt x="680164" y="1915369"/>
                </a:moveTo>
                <a:lnTo>
                  <a:pt x="678006" y="1917796"/>
                </a:lnTo>
                <a:lnTo>
                  <a:pt x="678006" y="1919954"/>
                </a:lnTo>
                <a:lnTo>
                  <a:pt x="682457" y="1924270"/>
                </a:lnTo>
                <a:lnTo>
                  <a:pt x="684615" y="1924270"/>
                </a:lnTo>
                <a:lnTo>
                  <a:pt x="684615" y="1915369"/>
                </a:lnTo>
                <a:close/>
                <a:moveTo>
                  <a:pt x="6697162" y="1914964"/>
                </a:moveTo>
                <a:lnTo>
                  <a:pt x="6697162" y="1917122"/>
                </a:lnTo>
                <a:lnTo>
                  <a:pt x="6698241" y="1917122"/>
                </a:lnTo>
                <a:lnTo>
                  <a:pt x="6698241" y="1914964"/>
                </a:lnTo>
                <a:close/>
                <a:moveTo>
                  <a:pt x="2234833" y="1914964"/>
                </a:moveTo>
                <a:lnTo>
                  <a:pt x="2234833" y="1918201"/>
                </a:lnTo>
                <a:lnTo>
                  <a:pt x="2236991" y="1918201"/>
                </a:lnTo>
                <a:lnTo>
                  <a:pt x="2235912" y="1923461"/>
                </a:lnTo>
                <a:lnTo>
                  <a:pt x="2236991" y="1924540"/>
                </a:lnTo>
                <a:lnTo>
                  <a:pt x="2238070" y="1924540"/>
                </a:lnTo>
                <a:lnTo>
                  <a:pt x="2239149" y="1919280"/>
                </a:lnTo>
                <a:cubicBezTo>
                  <a:pt x="2237350" y="1919280"/>
                  <a:pt x="2236270" y="1917841"/>
                  <a:pt x="2235912" y="1914964"/>
                </a:cubicBezTo>
                <a:close/>
                <a:moveTo>
                  <a:pt x="5257678" y="1914694"/>
                </a:moveTo>
                <a:cubicBezTo>
                  <a:pt x="5257678" y="1915953"/>
                  <a:pt x="5260960" y="1917032"/>
                  <a:pt x="5267524" y="1917931"/>
                </a:cubicBezTo>
                <a:lnTo>
                  <a:pt x="5272919" y="1916852"/>
                </a:lnTo>
                <a:lnTo>
                  <a:pt x="5272919" y="1915773"/>
                </a:lnTo>
                <a:lnTo>
                  <a:pt x="5269682" y="1914694"/>
                </a:lnTo>
                <a:lnTo>
                  <a:pt x="5268603" y="1915773"/>
                </a:lnTo>
                <a:lnTo>
                  <a:pt x="5267524" y="1915773"/>
                </a:lnTo>
                <a:lnTo>
                  <a:pt x="5260915" y="1914694"/>
                </a:lnTo>
                <a:close/>
                <a:moveTo>
                  <a:pt x="5112822" y="1914694"/>
                </a:moveTo>
                <a:lnTo>
                  <a:pt x="5112822" y="1915773"/>
                </a:lnTo>
                <a:lnTo>
                  <a:pt x="5114980" y="1915773"/>
                </a:lnTo>
                <a:lnTo>
                  <a:pt x="5114980" y="1914694"/>
                </a:lnTo>
                <a:close/>
                <a:moveTo>
                  <a:pt x="1220461" y="1914559"/>
                </a:moveTo>
                <a:lnTo>
                  <a:pt x="1220461" y="1916717"/>
                </a:lnTo>
                <a:lnTo>
                  <a:pt x="1222620" y="1916717"/>
                </a:lnTo>
                <a:lnTo>
                  <a:pt x="1222620" y="1914559"/>
                </a:lnTo>
                <a:close/>
                <a:moveTo>
                  <a:pt x="2570036" y="1914369"/>
                </a:moveTo>
                <a:cubicBezTo>
                  <a:pt x="2586581" y="1919404"/>
                  <a:pt x="2601641" y="1922281"/>
                  <a:pt x="2615218" y="1923001"/>
                </a:cubicBezTo>
                <a:cubicBezTo>
                  <a:pt x="2615218" y="1924979"/>
                  <a:pt x="2618456" y="1926418"/>
                  <a:pt x="2624930" y="1927317"/>
                </a:cubicBezTo>
                <a:lnTo>
                  <a:pt x="2627088" y="1930419"/>
                </a:lnTo>
                <a:lnTo>
                  <a:pt x="2627088" y="1932577"/>
                </a:lnTo>
                <a:cubicBezTo>
                  <a:pt x="2627088" y="1934915"/>
                  <a:pt x="2623131" y="1937073"/>
                  <a:pt x="2615218" y="1939051"/>
                </a:cubicBezTo>
                <a:cubicBezTo>
                  <a:pt x="2607305" y="1948222"/>
                  <a:pt x="2603350" y="1954651"/>
                  <a:pt x="2603350" y="1958338"/>
                </a:cubicBezTo>
                <a:cubicBezTo>
                  <a:pt x="2603350" y="1963014"/>
                  <a:pt x="2595841" y="1970207"/>
                  <a:pt x="2580826" y="1979918"/>
                </a:cubicBezTo>
                <a:lnTo>
                  <a:pt x="2579746" y="1980997"/>
                </a:lnTo>
                <a:lnTo>
                  <a:pt x="2580826" y="1984234"/>
                </a:lnTo>
                <a:cubicBezTo>
                  <a:pt x="2585861" y="1984234"/>
                  <a:pt x="2591256" y="1982076"/>
                  <a:pt x="2597011" y="1977760"/>
                </a:cubicBezTo>
                <a:cubicBezTo>
                  <a:pt x="2598899" y="1977760"/>
                  <a:pt x="2602449" y="1974883"/>
                  <a:pt x="2607667" y="1969128"/>
                </a:cubicBezTo>
                <a:lnTo>
                  <a:pt x="2611982" y="1966970"/>
                </a:lnTo>
                <a:lnTo>
                  <a:pt x="2613062" y="1966970"/>
                </a:lnTo>
                <a:cubicBezTo>
                  <a:pt x="2617017" y="1966970"/>
                  <a:pt x="2622368" y="1969847"/>
                  <a:pt x="2629111" y="1975602"/>
                </a:cubicBezTo>
                <a:cubicBezTo>
                  <a:pt x="2635764" y="1975602"/>
                  <a:pt x="2643677" y="1980952"/>
                  <a:pt x="2652849" y="1991652"/>
                </a:cubicBezTo>
                <a:cubicBezTo>
                  <a:pt x="2654288" y="1983110"/>
                  <a:pt x="2656761" y="1978839"/>
                  <a:pt x="2660268" y="1978839"/>
                </a:cubicBezTo>
                <a:lnTo>
                  <a:pt x="2660268" y="1975602"/>
                </a:lnTo>
                <a:lnTo>
                  <a:pt x="2658110" y="1972365"/>
                </a:lnTo>
                <a:lnTo>
                  <a:pt x="2658110" y="1968049"/>
                </a:lnTo>
                <a:cubicBezTo>
                  <a:pt x="2660268" y="1961126"/>
                  <a:pt x="2661347" y="1953258"/>
                  <a:pt x="2661347" y="1944446"/>
                </a:cubicBezTo>
                <a:lnTo>
                  <a:pt x="2661347" y="1937972"/>
                </a:lnTo>
                <a:cubicBezTo>
                  <a:pt x="2661347" y="1933836"/>
                  <a:pt x="2659906" y="1930284"/>
                  <a:pt x="2657031" y="1927317"/>
                </a:cubicBezTo>
                <a:lnTo>
                  <a:pt x="2657031" y="1923001"/>
                </a:lnTo>
                <a:cubicBezTo>
                  <a:pt x="2657389" y="1921562"/>
                  <a:pt x="2659188" y="1920123"/>
                  <a:pt x="2662425" y="1918685"/>
                </a:cubicBezTo>
                <a:cubicBezTo>
                  <a:pt x="2677710" y="1918685"/>
                  <a:pt x="2690974" y="1920843"/>
                  <a:pt x="2702214" y="1925159"/>
                </a:cubicBezTo>
                <a:lnTo>
                  <a:pt x="2705450" y="1921922"/>
                </a:lnTo>
                <a:lnTo>
                  <a:pt x="2707608" y="1921922"/>
                </a:lnTo>
                <a:cubicBezTo>
                  <a:pt x="2719028" y="1921922"/>
                  <a:pt x="2724738" y="1924754"/>
                  <a:pt x="2724738" y="1930419"/>
                </a:cubicBezTo>
                <a:lnTo>
                  <a:pt x="2724738" y="1932577"/>
                </a:lnTo>
                <a:lnTo>
                  <a:pt x="2710845" y="1946604"/>
                </a:lnTo>
                <a:cubicBezTo>
                  <a:pt x="2710845" y="1951459"/>
                  <a:pt x="2707967" y="1958967"/>
                  <a:pt x="2702214" y="1969128"/>
                </a:cubicBezTo>
                <a:cubicBezTo>
                  <a:pt x="2702214" y="1974343"/>
                  <a:pt x="2698257" y="1979738"/>
                  <a:pt x="2690344" y="1985313"/>
                </a:cubicBezTo>
                <a:cubicBezTo>
                  <a:pt x="2690344" y="1990618"/>
                  <a:pt x="2687512" y="1995968"/>
                  <a:pt x="2681847" y="2001363"/>
                </a:cubicBezTo>
                <a:cubicBezTo>
                  <a:pt x="2681847" y="2005500"/>
                  <a:pt x="2680049" y="2009096"/>
                  <a:pt x="2676453" y="2012153"/>
                </a:cubicBezTo>
                <a:lnTo>
                  <a:pt x="2676453" y="2014311"/>
                </a:lnTo>
                <a:cubicBezTo>
                  <a:pt x="2680230" y="2014311"/>
                  <a:pt x="2689894" y="2022539"/>
                  <a:pt x="2705450" y="2038994"/>
                </a:cubicBezTo>
                <a:cubicBezTo>
                  <a:pt x="2710845" y="2038994"/>
                  <a:pt x="2715476" y="2046861"/>
                  <a:pt x="2719342" y="2062597"/>
                </a:cubicBezTo>
                <a:lnTo>
                  <a:pt x="2718263" y="2078647"/>
                </a:lnTo>
                <a:lnTo>
                  <a:pt x="2717185" y="2078647"/>
                </a:lnTo>
                <a:lnTo>
                  <a:pt x="2716105" y="2077568"/>
                </a:lnTo>
                <a:lnTo>
                  <a:pt x="2715027" y="2077568"/>
                </a:lnTo>
                <a:lnTo>
                  <a:pt x="2711924" y="2086200"/>
                </a:lnTo>
                <a:lnTo>
                  <a:pt x="2707608" y="2084042"/>
                </a:lnTo>
                <a:lnTo>
                  <a:pt x="2705450" y="2084042"/>
                </a:lnTo>
                <a:lnTo>
                  <a:pt x="2705450" y="2085121"/>
                </a:lnTo>
                <a:cubicBezTo>
                  <a:pt x="2709766" y="2085481"/>
                  <a:pt x="2711924" y="2086560"/>
                  <a:pt x="2711924" y="2088358"/>
                </a:cubicBezTo>
                <a:cubicBezTo>
                  <a:pt x="2709946" y="2094832"/>
                  <a:pt x="2705270" y="2098069"/>
                  <a:pt x="2697898" y="2098069"/>
                </a:cubicBezTo>
                <a:lnTo>
                  <a:pt x="2694661" y="2098069"/>
                </a:lnTo>
                <a:cubicBezTo>
                  <a:pt x="2679644" y="2095371"/>
                  <a:pt x="2672137" y="2089617"/>
                  <a:pt x="2672137" y="2080805"/>
                </a:cubicBezTo>
                <a:lnTo>
                  <a:pt x="2673215" y="2076489"/>
                </a:lnTo>
                <a:lnTo>
                  <a:pt x="2671056" y="2067992"/>
                </a:lnTo>
                <a:cubicBezTo>
                  <a:pt x="2672496" y="2065114"/>
                  <a:pt x="2673215" y="2061158"/>
                  <a:pt x="2673215" y="2056123"/>
                </a:cubicBezTo>
                <a:cubicBezTo>
                  <a:pt x="2670337" y="2046502"/>
                  <a:pt x="2668899" y="2038994"/>
                  <a:pt x="2668899" y="2033599"/>
                </a:cubicBezTo>
                <a:lnTo>
                  <a:pt x="2669978" y="2020651"/>
                </a:lnTo>
                <a:cubicBezTo>
                  <a:pt x="2663145" y="2020651"/>
                  <a:pt x="2657434" y="2024607"/>
                  <a:pt x="2652849" y="2032520"/>
                </a:cubicBezTo>
                <a:cubicBezTo>
                  <a:pt x="2650151" y="2036116"/>
                  <a:pt x="2647274" y="2037915"/>
                  <a:pt x="2644218" y="2037915"/>
                </a:cubicBezTo>
                <a:lnTo>
                  <a:pt x="2640981" y="2037915"/>
                </a:lnTo>
                <a:lnTo>
                  <a:pt x="2640981" y="2040073"/>
                </a:lnTo>
                <a:lnTo>
                  <a:pt x="2639901" y="2040073"/>
                </a:lnTo>
                <a:lnTo>
                  <a:pt x="2640981" y="2045333"/>
                </a:lnTo>
                <a:lnTo>
                  <a:pt x="2640981" y="2048570"/>
                </a:lnTo>
                <a:lnTo>
                  <a:pt x="2642059" y="2071229"/>
                </a:lnTo>
                <a:lnTo>
                  <a:pt x="2638822" y="2081884"/>
                </a:lnTo>
                <a:lnTo>
                  <a:pt x="2642059" y="2101306"/>
                </a:lnTo>
                <a:lnTo>
                  <a:pt x="2638822" y="2106566"/>
                </a:lnTo>
                <a:lnTo>
                  <a:pt x="2638822" y="2110882"/>
                </a:lnTo>
                <a:lnTo>
                  <a:pt x="2640981" y="2120593"/>
                </a:lnTo>
                <a:lnTo>
                  <a:pt x="2639901" y="2127067"/>
                </a:lnTo>
                <a:lnTo>
                  <a:pt x="2643139" y="2153907"/>
                </a:lnTo>
                <a:lnTo>
                  <a:pt x="2643139" y="2159302"/>
                </a:lnTo>
                <a:cubicBezTo>
                  <a:pt x="2643139" y="2164967"/>
                  <a:pt x="2639182" y="2168519"/>
                  <a:pt x="2631269" y="2169958"/>
                </a:cubicBezTo>
                <a:lnTo>
                  <a:pt x="2623851" y="2167800"/>
                </a:lnTo>
                <a:lnTo>
                  <a:pt x="2620613" y="2167800"/>
                </a:lnTo>
                <a:lnTo>
                  <a:pt x="2605508" y="2171037"/>
                </a:lnTo>
                <a:lnTo>
                  <a:pt x="2604429" y="2171037"/>
                </a:lnTo>
                <a:lnTo>
                  <a:pt x="2594852" y="2161326"/>
                </a:lnTo>
                <a:lnTo>
                  <a:pt x="2594852" y="2160381"/>
                </a:lnTo>
                <a:lnTo>
                  <a:pt x="2600114" y="2143117"/>
                </a:lnTo>
                <a:cubicBezTo>
                  <a:pt x="2600114" y="2141679"/>
                  <a:pt x="2599078" y="2140959"/>
                  <a:pt x="2597011" y="2140959"/>
                </a:cubicBezTo>
                <a:lnTo>
                  <a:pt x="2588378" y="2142038"/>
                </a:lnTo>
                <a:lnTo>
                  <a:pt x="2582984" y="2139880"/>
                </a:lnTo>
                <a:cubicBezTo>
                  <a:pt x="2576509" y="2141139"/>
                  <a:pt x="2573272" y="2144376"/>
                  <a:pt x="2573272" y="2149591"/>
                </a:cubicBezTo>
                <a:cubicBezTo>
                  <a:pt x="2573272" y="2155886"/>
                  <a:pt x="2569360" y="2160516"/>
                  <a:pt x="2561538" y="2163484"/>
                </a:cubicBezTo>
                <a:lnTo>
                  <a:pt x="2561538" y="2164563"/>
                </a:lnTo>
                <a:lnTo>
                  <a:pt x="2563696" y="2164563"/>
                </a:lnTo>
                <a:lnTo>
                  <a:pt x="2571114" y="2159302"/>
                </a:lnTo>
                <a:lnTo>
                  <a:pt x="2573272" y="2161326"/>
                </a:lnTo>
                <a:cubicBezTo>
                  <a:pt x="2573272" y="2166361"/>
                  <a:pt x="2570800" y="2168879"/>
                  <a:pt x="2565854" y="2168879"/>
                </a:cubicBezTo>
                <a:lnTo>
                  <a:pt x="2564775" y="2168879"/>
                </a:lnTo>
                <a:lnTo>
                  <a:pt x="2563696" y="2167800"/>
                </a:lnTo>
                <a:lnTo>
                  <a:pt x="2562617" y="2167800"/>
                </a:lnTo>
                <a:cubicBezTo>
                  <a:pt x="2562617" y="2170857"/>
                  <a:pt x="2557581" y="2173375"/>
                  <a:pt x="2547512" y="2175353"/>
                </a:cubicBezTo>
                <a:cubicBezTo>
                  <a:pt x="2534653" y="2175353"/>
                  <a:pt x="2528224" y="2170677"/>
                  <a:pt x="2528224" y="2161326"/>
                </a:cubicBezTo>
                <a:lnTo>
                  <a:pt x="2526066" y="2144196"/>
                </a:lnTo>
                <a:lnTo>
                  <a:pt x="2530382" y="2127067"/>
                </a:lnTo>
                <a:lnTo>
                  <a:pt x="2530382" y="2124909"/>
                </a:lnTo>
                <a:cubicBezTo>
                  <a:pt x="2527505" y="2121852"/>
                  <a:pt x="2526066" y="2118255"/>
                  <a:pt x="2526066" y="2114119"/>
                </a:cubicBezTo>
                <a:lnTo>
                  <a:pt x="2526066" y="2110882"/>
                </a:lnTo>
                <a:cubicBezTo>
                  <a:pt x="2526066" y="2102880"/>
                  <a:pt x="2527865" y="2093213"/>
                  <a:pt x="2531461" y="2081884"/>
                </a:cubicBezTo>
                <a:lnTo>
                  <a:pt x="2530382" y="2066913"/>
                </a:lnTo>
                <a:lnTo>
                  <a:pt x="2530382" y="2060439"/>
                </a:lnTo>
                <a:cubicBezTo>
                  <a:pt x="2530382" y="2058101"/>
                  <a:pt x="2529302" y="2055583"/>
                  <a:pt x="2527145" y="2052886"/>
                </a:cubicBezTo>
                <a:lnTo>
                  <a:pt x="2527145" y="2051807"/>
                </a:lnTo>
                <a:lnTo>
                  <a:pt x="2530382" y="2047491"/>
                </a:lnTo>
                <a:lnTo>
                  <a:pt x="2530382" y="2021730"/>
                </a:lnTo>
                <a:lnTo>
                  <a:pt x="2528224" y="2015390"/>
                </a:lnTo>
                <a:lnTo>
                  <a:pt x="2529302" y="2014311"/>
                </a:lnTo>
                <a:lnTo>
                  <a:pt x="2529302" y="2013232"/>
                </a:lnTo>
                <a:lnTo>
                  <a:pt x="2527145" y="1998126"/>
                </a:lnTo>
                <a:lnTo>
                  <a:pt x="2528224" y="1986392"/>
                </a:lnTo>
                <a:lnTo>
                  <a:pt x="2528224" y="1980997"/>
                </a:lnTo>
                <a:lnTo>
                  <a:pt x="2526066" y="1964812"/>
                </a:lnTo>
                <a:lnTo>
                  <a:pt x="2529302" y="1962654"/>
                </a:lnTo>
                <a:lnTo>
                  <a:pt x="2530382" y="1962654"/>
                </a:lnTo>
                <a:cubicBezTo>
                  <a:pt x="2539824" y="1966610"/>
                  <a:pt x="2546612" y="1970567"/>
                  <a:pt x="2550749" y="1974523"/>
                </a:cubicBezTo>
                <a:cubicBezTo>
                  <a:pt x="2553625" y="1974523"/>
                  <a:pt x="2556143" y="1975602"/>
                  <a:pt x="2558301" y="1977760"/>
                </a:cubicBezTo>
                <a:lnTo>
                  <a:pt x="2560459" y="1977760"/>
                </a:lnTo>
                <a:cubicBezTo>
                  <a:pt x="2563876" y="1977760"/>
                  <a:pt x="2567428" y="1964497"/>
                  <a:pt x="2571114" y="1937972"/>
                </a:cubicBezTo>
                <a:lnTo>
                  <a:pt x="2569092" y="1935814"/>
                </a:lnTo>
                <a:lnTo>
                  <a:pt x="2569092" y="1932577"/>
                </a:lnTo>
                <a:lnTo>
                  <a:pt x="2570036" y="1931498"/>
                </a:lnTo>
                <a:lnTo>
                  <a:pt x="2565854" y="1925159"/>
                </a:lnTo>
                <a:lnTo>
                  <a:pt x="2565854" y="1918685"/>
                </a:lnTo>
                <a:close/>
                <a:moveTo>
                  <a:pt x="6771883" y="1913885"/>
                </a:moveTo>
                <a:lnTo>
                  <a:pt x="6769725" y="1916043"/>
                </a:lnTo>
                <a:lnTo>
                  <a:pt x="6769725" y="1917122"/>
                </a:lnTo>
                <a:lnTo>
                  <a:pt x="6772962" y="1920359"/>
                </a:lnTo>
                <a:lnTo>
                  <a:pt x="6775120" y="1917122"/>
                </a:lnTo>
                <a:close/>
                <a:moveTo>
                  <a:pt x="6583462" y="1913885"/>
                </a:moveTo>
                <a:lnTo>
                  <a:pt x="6583462" y="1916043"/>
                </a:lnTo>
                <a:lnTo>
                  <a:pt x="6584541" y="1917122"/>
                </a:lnTo>
                <a:lnTo>
                  <a:pt x="6587778" y="1917122"/>
                </a:lnTo>
                <a:lnTo>
                  <a:pt x="6587778" y="1916043"/>
                </a:lnTo>
                <a:cubicBezTo>
                  <a:pt x="6585620" y="1916043"/>
                  <a:pt x="6584541" y="1915324"/>
                  <a:pt x="6584541" y="1913885"/>
                </a:cubicBezTo>
                <a:close/>
                <a:moveTo>
                  <a:pt x="5137774" y="1913615"/>
                </a:moveTo>
                <a:lnTo>
                  <a:pt x="5137774" y="1914694"/>
                </a:lnTo>
                <a:lnTo>
                  <a:pt x="5139932" y="1916852"/>
                </a:lnTo>
                <a:lnTo>
                  <a:pt x="5143169" y="1916852"/>
                </a:lnTo>
                <a:lnTo>
                  <a:pt x="5143169" y="1914694"/>
                </a:lnTo>
                <a:lnTo>
                  <a:pt x="5138853" y="1913615"/>
                </a:lnTo>
                <a:close/>
                <a:moveTo>
                  <a:pt x="3639568" y="1913480"/>
                </a:moveTo>
                <a:lnTo>
                  <a:pt x="3637410" y="1915638"/>
                </a:lnTo>
                <a:lnTo>
                  <a:pt x="3638489" y="1921033"/>
                </a:lnTo>
                <a:lnTo>
                  <a:pt x="3637410" y="1937353"/>
                </a:lnTo>
                <a:lnTo>
                  <a:pt x="3637410" y="1938432"/>
                </a:lnTo>
                <a:cubicBezTo>
                  <a:pt x="3637410" y="1939871"/>
                  <a:pt x="3638533" y="1940590"/>
                  <a:pt x="3640781" y="1940590"/>
                </a:cubicBezTo>
                <a:cubicBezTo>
                  <a:pt x="3643659" y="1940590"/>
                  <a:pt x="3645457" y="1936229"/>
                  <a:pt x="3646176" y="1927507"/>
                </a:cubicBezTo>
                <a:lnTo>
                  <a:pt x="3647255" y="1927507"/>
                </a:lnTo>
                <a:lnTo>
                  <a:pt x="3644018" y="1913480"/>
                </a:lnTo>
                <a:close/>
                <a:moveTo>
                  <a:pt x="1207514" y="1913480"/>
                </a:moveTo>
                <a:lnTo>
                  <a:pt x="1207514" y="1914559"/>
                </a:lnTo>
                <a:lnTo>
                  <a:pt x="1209672" y="1916717"/>
                </a:lnTo>
                <a:lnTo>
                  <a:pt x="1210750" y="1916717"/>
                </a:lnTo>
                <a:lnTo>
                  <a:pt x="1210750" y="1915638"/>
                </a:lnTo>
                <a:lnTo>
                  <a:pt x="1208593" y="1913480"/>
                </a:lnTo>
                <a:close/>
                <a:moveTo>
                  <a:pt x="112080" y="1913331"/>
                </a:moveTo>
                <a:cubicBezTo>
                  <a:pt x="109203" y="1913331"/>
                  <a:pt x="107449" y="1916523"/>
                  <a:pt x="106820" y="1922908"/>
                </a:cubicBezTo>
                <a:cubicBezTo>
                  <a:pt x="103942" y="1922908"/>
                  <a:pt x="102505" y="1929651"/>
                  <a:pt x="102505" y="1943139"/>
                </a:cubicBezTo>
                <a:lnTo>
                  <a:pt x="103583" y="1951636"/>
                </a:lnTo>
                <a:cubicBezTo>
                  <a:pt x="102145" y="1951636"/>
                  <a:pt x="99672" y="1955907"/>
                  <a:pt x="96165" y="1964449"/>
                </a:cubicBezTo>
                <a:lnTo>
                  <a:pt x="94007" y="1975104"/>
                </a:lnTo>
                <a:cubicBezTo>
                  <a:pt x="91489" y="1975104"/>
                  <a:pt x="88297" y="1979735"/>
                  <a:pt x="84432" y="1988997"/>
                </a:cubicBezTo>
                <a:cubicBezTo>
                  <a:pt x="82273" y="1988997"/>
                  <a:pt x="81195" y="1989716"/>
                  <a:pt x="81195" y="1991155"/>
                </a:cubicBezTo>
                <a:lnTo>
                  <a:pt x="81195" y="1994257"/>
                </a:lnTo>
                <a:cubicBezTo>
                  <a:pt x="82452" y="1997134"/>
                  <a:pt x="84925" y="1998573"/>
                  <a:pt x="88612" y="1998573"/>
                </a:cubicBezTo>
                <a:lnTo>
                  <a:pt x="89692" y="1998573"/>
                </a:lnTo>
                <a:lnTo>
                  <a:pt x="97109" y="1997494"/>
                </a:lnTo>
                <a:lnTo>
                  <a:pt x="99268" y="2002889"/>
                </a:lnTo>
                <a:lnTo>
                  <a:pt x="100346" y="2002889"/>
                </a:lnTo>
                <a:cubicBezTo>
                  <a:pt x="103403" y="2001090"/>
                  <a:pt x="105561" y="1998573"/>
                  <a:pt x="106820" y="1995336"/>
                </a:cubicBezTo>
                <a:lnTo>
                  <a:pt x="105742" y="1987918"/>
                </a:lnTo>
                <a:lnTo>
                  <a:pt x="111002" y="1972946"/>
                </a:lnTo>
                <a:lnTo>
                  <a:pt x="108843" y="1968765"/>
                </a:lnTo>
                <a:cubicBezTo>
                  <a:pt x="108843" y="1966248"/>
                  <a:pt x="111002" y="1962696"/>
                  <a:pt x="115317" y="1958110"/>
                </a:cubicBezTo>
                <a:cubicBezTo>
                  <a:pt x="112440" y="1958110"/>
                  <a:pt x="111002" y="1957031"/>
                  <a:pt x="111002" y="1954873"/>
                </a:cubicBezTo>
                <a:lnTo>
                  <a:pt x="114238" y="1926145"/>
                </a:lnTo>
                <a:close/>
                <a:moveTo>
                  <a:pt x="4087070" y="1913076"/>
                </a:moveTo>
                <a:lnTo>
                  <a:pt x="4081541" y="1914155"/>
                </a:lnTo>
                <a:lnTo>
                  <a:pt x="4081541" y="1918606"/>
                </a:lnTo>
                <a:lnTo>
                  <a:pt x="4083833" y="1920764"/>
                </a:lnTo>
                <a:lnTo>
                  <a:pt x="4088150" y="1920764"/>
                </a:lnTo>
                <a:lnTo>
                  <a:pt x="4090308" y="1918606"/>
                </a:lnTo>
                <a:lnTo>
                  <a:pt x="4090308" y="1916448"/>
                </a:lnTo>
                <a:close/>
                <a:moveTo>
                  <a:pt x="3705657" y="1912401"/>
                </a:moveTo>
                <a:lnTo>
                  <a:pt x="3700262" y="1913480"/>
                </a:lnTo>
                <a:lnTo>
                  <a:pt x="3695946" y="1913480"/>
                </a:lnTo>
                <a:lnTo>
                  <a:pt x="3694867" y="1916717"/>
                </a:lnTo>
                <a:lnTo>
                  <a:pt x="3695946" y="1931823"/>
                </a:lnTo>
                <a:lnTo>
                  <a:pt x="3695946" y="1932902"/>
                </a:lnTo>
                <a:lnTo>
                  <a:pt x="3694867" y="1933981"/>
                </a:lnTo>
                <a:cubicBezTo>
                  <a:pt x="3696305" y="1938387"/>
                  <a:pt x="3697744" y="1940590"/>
                  <a:pt x="3699183" y="1940590"/>
                </a:cubicBezTo>
                <a:lnTo>
                  <a:pt x="3702420" y="1940590"/>
                </a:lnTo>
                <a:cubicBezTo>
                  <a:pt x="3704218" y="1940590"/>
                  <a:pt x="3706376" y="1937308"/>
                  <a:pt x="3708894" y="1930744"/>
                </a:cubicBezTo>
                <a:lnTo>
                  <a:pt x="3705657" y="1927507"/>
                </a:lnTo>
                <a:close/>
                <a:moveTo>
                  <a:pt x="170751" y="1911173"/>
                </a:moveTo>
                <a:lnTo>
                  <a:pt x="170751" y="1914410"/>
                </a:lnTo>
                <a:lnTo>
                  <a:pt x="171830" y="1914410"/>
                </a:lnTo>
                <a:lnTo>
                  <a:pt x="171830" y="1911173"/>
                </a:lnTo>
                <a:close/>
                <a:moveTo>
                  <a:pt x="7283452" y="1910713"/>
                </a:moveTo>
                <a:lnTo>
                  <a:pt x="7283452" y="1915029"/>
                </a:lnTo>
                <a:lnTo>
                  <a:pt x="7284666" y="1915029"/>
                </a:lnTo>
                <a:lnTo>
                  <a:pt x="7284666" y="1910713"/>
                </a:lnTo>
                <a:close/>
                <a:moveTo>
                  <a:pt x="2051268" y="1910648"/>
                </a:moveTo>
                <a:lnTo>
                  <a:pt x="2050189" y="1911727"/>
                </a:lnTo>
                <a:lnTo>
                  <a:pt x="2050189" y="1917122"/>
                </a:lnTo>
                <a:lnTo>
                  <a:pt x="2055584" y="1917122"/>
                </a:lnTo>
                <a:lnTo>
                  <a:pt x="2056661" y="1916043"/>
                </a:lnTo>
                <a:lnTo>
                  <a:pt x="2057742" y="1916043"/>
                </a:lnTo>
                <a:cubicBezTo>
                  <a:pt x="2056661" y="1912446"/>
                  <a:pt x="2054505" y="1910648"/>
                  <a:pt x="2051268" y="1910648"/>
                </a:cubicBezTo>
                <a:close/>
                <a:moveTo>
                  <a:pt x="5135616" y="1910378"/>
                </a:moveTo>
                <a:lnTo>
                  <a:pt x="5135616" y="1912536"/>
                </a:lnTo>
                <a:lnTo>
                  <a:pt x="5136695" y="1912536"/>
                </a:lnTo>
                <a:lnTo>
                  <a:pt x="5136695" y="1910378"/>
                </a:lnTo>
                <a:close/>
                <a:moveTo>
                  <a:pt x="1693187" y="1909974"/>
                </a:moveTo>
                <a:lnTo>
                  <a:pt x="1693187" y="1915503"/>
                </a:lnTo>
                <a:lnTo>
                  <a:pt x="1697503" y="1916582"/>
                </a:lnTo>
                <a:lnTo>
                  <a:pt x="1699662" y="1913345"/>
                </a:lnTo>
                <a:lnTo>
                  <a:pt x="1699662" y="1911053"/>
                </a:lnTo>
                <a:close/>
                <a:moveTo>
                  <a:pt x="8127526" y="1909704"/>
                </a:moveTo>
                <a:lnTo>
                  <a:pt x="8127526" y="1912941"/>
                </a:lnTo>
                <a:lnTo>
                  <a:pt x="8128605" y="1912941"/>
                </a:lnTo>
                <a:lnTo>
                  <a:pt x="8128605" y="1909704"/>
                </a:lnTo>
                <a:close/>
                <a:moveTo>
                  <a:pt x="6585620" y="1909569"/>
                </a:moveTo>
                <a:lnTo>
                  <a:pt x="6585620" y="1910648"/>
                </a:lnTo>
                <a:lnTo>
                  <a:pt x="6588857" y="1910648"/>
                </a:lnTo>
                <a:lnTo>
                  <a:pt x="6588857" y="1909569"/>
                </a:lnTo>
                <a:close/>
                <a:moveTo>
                  <a:pt x="7768906" y="1909434"/>
                </a:moveTo>
                <a:lnTo>
                  <a:pt x="7766748" y="1911592"/>
                </a:lnTo>
                <a:lnTo>
                  <a:pt x="7767827" y="1917122"/>
                </a:lnTo>
                <a:lnTo>
                  <a:pt x="7774301" y="1917122"/>
                </a:lnTo>
                <a:lnTo>
                  <a:pt x="7776594" y="1914964"/>
                </a:lnTo>
                <a:lnTo>
                  <a:pt x="7769985" y="1909434"/>
                </a:lnTo>
                <a:close/>
                <a:moveTo>
                  <a:pt x="74720" y="1909015"/>
                </a:moveTo>
                <a:lnTo>
                  <a:pt x="72697" y="1911173"/>
                </a:lnTo>
                <a:lnTo>
                  <a:pt x="72697" y="1913331"/>
                </a:lnTo>
                <a:lnTo>
                  <a:pt x="74720" y="1913331"/>
                </a:lnTo>
                <a:close/>
                <a:moveTo>
                  <a:pt x="1722455" y="1908895"/>
                </a:moveTo>
                <a:lnTo>
                  <a:pt x="1717060" y="1919819"/>
                </a:lnTo>
                <a:lnTo>
                  <a:pt x="1721376" y="1951515"/>
                </a:lnTo>
                <a:lnTo>
                  <a:pt x="1720296" y="1951515"/>
                </a:lnTo>
                <a:lnTo>
                  <a:pt x="1719218" y="1950436"/>
                </a:lnTo>
                <a:lnTo>
                  <a:pt x="1717060" y="1950436"/>
                </a:lnTo>
                <a:lnTo>
                  <a:pt x="1717060" y="1951515"/>
                </a:lnTo>
                <a:cubicBezTo>
                  <a:pt x="1719938" y="1951875"/>
                  <a:pt x="1721376" y="1952954"/>
                  <a:pt x="1721376" y="1954752"/>
                </a:cubicBezTo>
                <a:lnTo>
                  <a:pt x="1720296" y="1966756"/>
                </a:lnTo>
                <a:lnTo>
                  <a:pt x="1723533" y="1977681"/>
                </a:lnTo>
                <a:lnTo>
                  <a:pt x="1721376" y="1984290"/>
                </a:lnTo>
                <a:lnTo>
                  <a:pt x="1721376" y="2003847"/>
                </a:lnTo>
                <a:cubicBezTo>
                  <a:pt x="1721376" y="2007893"/>
                  <a:pt x="1718857" y="2011894"/>
                  <a:pt x="1713824" y="2015851"/>
                </a:cubicBezTo>
                <a:lnTo>
                  <a:pt x="1723533" y="2019223"/>
                </a:lnTo>
                <a:lnTo>
                  <a:pt x="1724613" y="2019223"/>
                </a:lnTo>
                <a:cubicBezTo>
                  <a:pt x="1724613" y="2015536"/>
                  <a:pt x="1725332" y="2013693"/>
                  <a:pt x="1726770" y="2013693"/>
                </a:cubicBezTo>
                <a:lnTo>
                  <a:pt x="1727849" y="2013693"/>
                </a:lnTo>
                <a:lnTo>
                  <a:pt x="1731086" y="2015851"/>
                </a:lnTo>
                <a:lnTo>
                  <a:pt x="1733245" y="2013693"/>
                </a:lnTo>
                <a:lnTo>
                  <a:pt x="1733245" y="2011535"/>
                </a:lnTo>
                <a:cubicBezTo>
                  <a:pt x="1731086" y="2008837"/>
                  <a:pt x="1730007" y="2006275"/>
                  <a:pt x="1730007" y="2003847"/>
                </a:cubicBezTo>
                <a:lnTo>
                  <a:pt x="1730007" y="1997373"/>
                </a:lnTo>
                <a:lnTo>
                  <a:pt x="1735403" y="1988606"/>
                </a:lnTo>
                <a:lnTo>
                  <a:pt x="1731086" y="1977681"/>
                </a:lnTo>
                <a:lnTo>
                  <a:pt x="1731086" y="1974444"/>
                </a:lnTo>
                <a:lnTo>
                  <a:pt x="1734325" y="1969993"/>
                </a:lnTo>
                <a:lnTo>
                  <a:pt x="1734325" y="1968914"/>
                </a:lnTo>
                <a:lnTo>
                  <a:pt x="1731086" y="1961361"/>
                </a:lnTo>
                <a:lnTo>
                  <a:pt x="1732166" y="1960282"/>
                </a:lnTo>
                <a:lnTo>
                  <a:pt x="1731086" y="1954752"/>
                </a:lnTo>
                <a:lnTo>
                  <a:pt x="1731086" y="1937353"/>
                </a:lnTo>
                <a:lnTo>
                  <a:pt x="1734325" y="1926428"/>
                </a:lnTo>
                <a:lnTo>
                  <a:pt x="1734325" y="1920898"/>
                </a:lnTo>
                <a:cubicBezTo>
                  <a:pt x="1732166" y="1918740"/>
                  <a:pt x="1731086" y="1915099"/>
                  <a:pt x="1731086" y="1909974"/>
                </a:cubicBezTo>
                <a:lnTo>
                  <a:pt x="1730007" y="1908895"/>
                </a:lnTo>
                <a:close/>
                <a:moveTo>
                  <a:pt x="5076135" y="1908220"/>
                </a:moveTo>
                <a:lnTo>
                  <a:pt x="5075056" y="1909299"/>
                </a:lnTo>
                <a:lnTo>
                  <a:pt x="5073977" y="1909299"/>
                </a:lnTo>
                <a:lnTo>
                  <a:pt x="5075056" y="1912536"/>
                </a:lnTo>
                <a:lnTo>
                  <a:pt x="5076135" y="1912536"/>
                </a:lnTo>
                <a:close/>
                <a:moveTo>
                  <a:pt x="178169" y="1906857"/>
                </a:moveTo>
                <a:lnTo>
                  <a:pt x="178169" y="1907936"/>
                </a:lnTo>
                <a:lnTo>
                  <a:pt x="180327" y="1907936"/>
                </a:lnTo>
                <a:lnTo>
                  <a:pt x="180327" y="1906857"/>
                </a:lnTo>
                <a:close/>
                <a:moveTo>
                  <a:pt x="8210339" y="1906467"/>
                </a:moveTo>
                <a:cubicBezTo>
                  <a:pt x="8200179" y="1907006"/>
                  <a:pt x="8195098" y="1908805"/>
                  <a:pt x="8195098" y="1911862"/>
                </a:cubicBezTo>
                <a:lnTo>
                  <a:pt x="8195098" y="1919415"/>
                </a:lnTo>
                <a:cubicBezTo>
                  <a:pt x="8195098" y="1921033"/>
                  <a:pt x="8199459" y="1923191"/>
                  <a:pt x="8208181" y="1925889"/>
                </a:cubicBezTo>
                <a:lnTo>
                  <a:pt x="8214655" y="1932363"/>
                </a:lnTo>
                <a:lnTo>
                  <a:pt x="8215734" y="1932363"/>
                </a:lnTo>
                <a:cubicBezTo>
                  <a:pt x="8215734" y="1925889"/>
                  <a:pt x="8217218" y="1922652"/>
                  <a:pt x="8220185" y="1922652"/>
                </a:cubicBezTo>
                <a:lnTo>
                  <a:pt x="8220185" y="1918336"/>
                </a:lnTo>
                <a:cubicBezTo>
                  <a:pt x="8217218" y="1918336"/>
                  <a:pt x="8215734" y="1915099"/>
                  <a:pt x="8215734" y="1908625"/>
                </a:cubicBezTo>
                <a:lnTo>
                  <a:pt x="8212497" y="1906467"/>
                </a:lnTo>
                <a:close/>
                <a:moveTo>
                  <a:pt x="5749959" y="1906467"/>
                </a:moveTo>
                <a:lnTo>
                  <a:pt x="5749959" y="1910783"/>
                </a:lnTo>
                <a:lnTo>
                  <a:pt x="5752117" y="1910783"/>
                </a:lnTo>
                <a:lnTo>
                  <a:pt x="5752117" y="1908625"/>
                </a:lnTo>
                <a:close/>
                <a:moveTo>
                  <a:pt x="183564" y="1905778"/>
                </a:moveTo>
                <a:lnTo>
                  <a:pt x="183564" y="1906857"/>
                </a:lnTo>
                <a:lnTo>
                  <a:pt x="185587" y="1906857"/>
                </a:lnTo>
                <a:lnTo>
                  <a:pt x="185587" y="1905778"/>
                </a:lnTo>
                <a:close/>
                <a:moveTo>
                  <a:pt x="8237584" y="1905388"/>
                </a:moveTo>
                <a:lnTo>
                  <a:pt x="8235426" y="1907546"/>
                </a:lnTo>
                <a:lnTo>
                  <a:pt x="8235426" y="1908625"/>
                </a:lnTo>
                <a:lnTo>
                  <a:pt x="8238663" y="1908625"/>
                </a:lnTo>
                <a:lnTo>
                  <a:pt x="8238663" y="1905388"/>
                </a:lnTo>
                <a:close/>
                <a:moveTo>
                  <a:pt x="3223491" y="1905388"/>
                </a:moveTo>
                <a:lnTo>
                  <a:pt x="3223491" y="1906467"/>
                </a:lnTo>
                <a:lnTo>
                  <a:pt x="3225649" y="1908625"/>
                </a:lnTo>
                <a:lnTo>
                  <a:pt x="3225649" y="1907546"/>
                </a:lnTo>
                <a:close/>
                <a:moveTo>
                  <a:pt x="3707815" y="1904848"/>
                </a:moveTo>
                <a:lnTo>
                  <a:pt x="3706736" y="1910243"/>
                </a:lnTo>
                <a:lnTo>
                  <a:pt x="3707815" y="1910243"/>
                </a:lnTo>
                <a:lnTo>
                  <a:pt x="3709973" y="1908085"/>
                </a:lnTo>
                <a:lnTo>
                  <a:pt x="3709973" y="1904848"/>
                </a:lnTo>
                <a:close/>
                <a:moveTo>
                  <a:pt x="187745" y="1904699"/>
                </a:moveTo>
                <a:lnTo>
                  <a:pt x="194220" y="1915489"/>
                </a:lnTo>
                <a:lnTo>
                  <a:pt x="194220" y="1914410"/>
                </a:lnTo>
                <a:lnTo>
                  <a:pt x="193141" y="1911173"/>
                </a:lnTo>
                <a:lnTo>
                  <a:pt x="194220" y="1910094"/>
                </a:lnTo>
                <a:cubicBezTo>
                  <a:pt x="191342" y="1910094"/>
                  <a:pt x="189904" y="1908296"/>
                  <a:pt x="189904" y="1904699"/>
                </a:cubicBezTo>
                <a:close/>
                <a:moveTo>
                  <a:pt x="1611047" y="1904579"/>
                </a:moveTo>
                <a:lnTo>
                  <a:pt x="1611047" y="1906737"/>
                </a:lnTo>
                <a:lnTo>
                  <a:pt x="1613205" y="1904579"/>
                </a:lnTo>
                <a:close/>
                <a:moveTo>
                  <a:pt x="4242447" y="1904309"/>
                </a:moveTo>
                <a:lnTo>
                  <a:pt x="4241368" y="1905388"/>
                </a:lnTo>
                <a:lnTo>
                  <a:pt x="4241368" y="1906602"/>
                </a:lnTo>
                <a:lnTo>
                  <a:pt x="4242447" y="1907681"/>
                </a:lnTo>
                <a:lnTo>
                  <a:pt x="4244605" y="1907681"/>
                </a:lnTo>
                <a:lnTo>
                  <a:pt x="4244605" y="1906602"/>
                </a:lnTo>
                <a:close/>
                <a:moveTo>
                  <a:pt x="6776199" y="1904039"/>
                </a:moveTo>
                <a:lnTo>
                  <a:pt x="6776199" y="1905118"/>
                </a:lnTo>
                <a:lnTo>
                  <a:pt x="6783887" y="1911727"/>
                </a:lnTo>
                <a:cubicBezTo>
                  <a:pt x="6783887" y="1914424"/>
                  <a:pt x="6785326" y="1918381"/>
                  <a:pt x="6788203" y="1923596"/>
                </a:cubicBezTo>
                <a:lnTo>
                  <a:pt x="6788203" y="1925754"/>
                </a:lnTo>
                <a:lnTo>
                  <a:pt x="6790361" y="1925754"/>
                </a:lnTo>
                <a:cubicBezTo>
                  <a:pt x="6786045" y="1917482"/>
                  <a:pt x="6783887" y="1910603"/>
                  <a:pt x="6783887" y="1905118"/>
                </a:cubicBezTo>
                <a:lnTo>
                  <a:pt x="6782808" y="1906197"/>
                </a:lnTo>
                <a:lnTo>
                  <a:pt x="6781729" y="1906197"/>
                </a:lnTo>
                <a:lnTo>
                  <a:pt x="6778492" y="1904039"/>
                </a:lnTo>
                <a:close/>
                <a:moveTo>
                  <a:pt x="7139674" y="1903160"/>
                </a:moveTo>
                <a:lnTo>
                  <a:pt x="7138595" y="1906397"/>
                </a:lnTo>
                <a:lnTo>
                  <a:pt x="7139674" y="1910713"/>
                </a:lnTo>
                <a:lnTo>
                  <a:pt x="7140753" y="1910713"/>
                </a:lnTo>
                <a:lnTo>
                  <a:pt x="7140753" y="1907476"/>
                </a:lnTo>
                <a:lnTo>
                  <a:pt x="7139674" y="1907476"/>
                </a:lnTo>
                <a:lnTo>
                  <a:pt x="7140753" y="1906397"/>
                </a:lnTo>
                <a:lnTo>
                  <a:pt x="7140753" y="1903160"/>
                </a:lnTo>
                <a:close/>
                <a:moveTo>
                  <a:pt x="5082609" y="1902825"/>
                </a:moveTo>
                <a:lnTo>
                  <a:pt x="5080451" y="1904983"/>
                </a:lnTo>
                <a:lnTo>
                  <a:pt x="5082609" y="1904983"/>
                </a:lnTo>
                <a:close/>
                <a:moveTo>
                  <a:pt x="6757856" y="1900802"/>
                </a:moveTo>
                <a:lnTo>
                  <a:pt x="6757856" y="1904039"/>
                </a:lnTo>
                <a:lnTo>
                  <a:pt x="6758935" y="1904039"/>
                </a:lnTo>
                <a:lnTo>
                  <a:pt x="6758935" y="1900802"/>
                </a:lnTo>
                <a:close/>
                <a:moveTo>
                  <a:pt x="1215066" y="1900532"/>
                </a:moveTo>
                <a:lnTo>
                  <a:pt x="1215066" y="1902690"/>
                </a:lnTo>
                <a:lnTo>
                  <a:pt x="1218304" y="1902690"/>
                </a:lnTo>
                <a:lnTo>
                  <a:pt x="1218304" y="1900532"/>
                </a:lnTo>
                <a:close/>
                <a:moveTo>
                  <a:pt x="654942" y="1900263"/>
                </a:moveTo>
                <a:cubicBezTo>
                  <a:pt x="649366" y="1900263"/>
                  <a:pt x="642712" y="1906826"/>
                  <a:pt x="634980" y="1919954"/>
                </a:cubicBezTo>
                <a:cubicBezTo>
                  <a:pt x="630753" y="1919954"/>
                  <a:pt x="627427" y="1923911"/>
                  <a:pt x="624999" y="1931823"/>
                </a:cubicBezTo>
                <a:cubicBezTo>
                  <a:pt x="619874" y="1935060"/>
                  <a:pt x="617311" y="1938657"/>
                  <a:pt x="617311" y="1942613"/>
                </a:cubicBezTo>
                <a:lnTo>
                  <a:pt x="617311" y="1945041"/>
                </a:lnTo>
                <a:cubicBezTo>
                  <a:pt x="622976" y="1945041"/>
                  <a:pt x="628865" y="1937398"/>
                  <a:pt x="634980" y="1922112"/>
                </a:cubicBezTo>
                <a:lnTo>
                  <a:pt x="639431" y="1921033"/>
                </a:lnTo>
                <a:cubicBezTo>
                  <a:pt x="645096" y="1923911"/>
                  <a:pt x="651344" y="1928586"/>
                  <a:pt x="658179" y="1935060"/>
                </a:cubicBezTo>
                <a:lnTo>
                  <a:pt x="659258" y="1935060"/>
                </a:lnTo>
                <a:lnTo>
                  <a:pt x="658179" y="1927507"/>
                </a:lnTo>
                <a:lnTo>
                  <a:pt x="659258" y="1921033"/>
                </a:lnTo>
                <a:cubicBezTo>
                  <a:pt x="658179" y="1907186"/>
                  <a:pt x="656739" y="1900263"/>
                  <a:pt x="654942" y="1900263"/>
                </a:cubicBezTo>
                <a:close/>
                <a:moveTo>
                  <a:pt x="3234281" y="1899993"/>
                </a:moveTo>
                <a:lnTo>
                  <a:pt x="3234281" y="1902151"/>
                </a:lnTo>
                <a:lnTo>
                  <a:pt x="3236439" y="1902151"/>
                </a:lnTo>
                <a:lnTo>
                  <a:pt x="3236439" y="1899993"/>
                </a:lnTo>
                <a:close/>
                <a:moveTo>
                  <a:pt x="5215597" y="1899588"/>
                </a:moveTo>
                <a:cubicBezTo>
                  <a:pt x="5214878" y="1909659"/>
                  <a:pt x="5212360" y="1914694"/>
                  <a:pt x="5208044" y="1914694"/>
                </a:cubicBezTo>
                <a:lnTo>
                  <a:pt x="5203728" y="1921168"/>
                </a:lnTo>
                <a:lnTo>
                  <a:pt x="5203728" y="1922247"/>
                </a:lnTo>
                <a:lnTo>
                  <a:pt x="5211281" y="1949357"/>
                </a:lnTo>
                <a:cubicBezTo>
                  <a:pt x="5216316" y="1954932"/>
                  <a:pt x="5218834" y="1961046"/>
                  <a:pt x="5218834" y="1967700"/>
                </a:cubicBezTo>
                <a:cubicBezTo>
                  <a:pt x="5218834" y="1973455"/>
                  <a:pt x="5219913" y="1976332"/>
                  <a:pt x="5222071" y="1976332"/>
                </a:cubicBezTo>
                <a:cubicBezTo>
                  <a:pt x="5224588" y="1976332"/>
                  <a:pt x="5226747" y="1968420"/>
                  <a:pt x="5228545" y="1952594"/>
                </a:cubicBezTo>
                <a:cubicBezTo>
                  <a:pt x="5230343" y="1952594"/>
                  <a:pt x="5233580" y="1943602"/>
                  <a:pt x="5238256" y="1925619"/>
                </a:cubicBezTo>
                <a:lnTo>
                  <a:pt x="5238256" y="1919010"/>
                </a:lnTo>
                <a:cubicBezTo>
                  <a:pt x="5236098" y="1916313"/>
                  <a:pt x="5235019" y="1913076"/>
                  <a:pt x="5235019" y="1909299"/>
                </a:cubicBezTo>
                <a:lnTo>
                  <a:pt x="5235019" y="1900667"/>
                </a:lnTo>
                <a:lnTo>
                  <a:pt x="5226387" y="1902825"/>
                </a:lnTo>
                <a:lnTo>
                  <a:pt x="5223150" y="1902825"/>
                </a:lnTo>
                <a:close/>
                <a:moveTo>
                  <a:pt x="5742406" y="1897835"/>
                </a:moveTo>
                <a:cubicBezTo>
                  <a:pt x="5738810" y="1898734"/>
                  <a:pt x="5737011" y="1899813"/>
                  <a:pt x="5737011" y="1901072"/>
                </a:cubicBezTo>
                <a:lnTo>
                  <a:pt x="5738090" y="1904309"/>
                </a:lnTo>
                <a:lnTo>
                  <a:pt x="5740248" y="1904309"/>
                </a:lnTo>
                <a:lnTo>
                  <a:pt x="5747801" y="1905388"/>
                </a:lnTo>
                <a:lnTo>
                  <a:pt x="5747801" y="1903230"/>
                </a:lnTo>
                <a:close/>
                <a:moveTo>
                  <a:pt x="4115529" y="1897835"/>
                </a:moveTo>
                <a:cubicBezTo>
                  <a:pt x="4113730" y="1898015"/>
                  <a:pt x="4111168" y="1900532"/>
                  <a:pt x="4107841" y="1905388"/>
                </a:cubicBezTo>
                <a:lnTo>
                  <a:pt x="4107841" y="1906602"/>
                </a:lnTo>
                <a:cubicBezTo>
                  <a:pt x="4112967" y="1907321"/>
                  <a:pt x="4115529" y="1908400"/>
                  <a:pt x="4115529" y="1909839"/>
                </a:cubicBezTo>
                <a:lnTo>
                  <a:pt x="4115529" y="1910918"/>
                </a:lnTo>
                <a:lnTo>
                  <a:pt x="4109999" y="1916448"/>
                </a:lnTo>
                <a:lnTo>
                  <a:pt x="4109999" y="1917527"/>
                </a:lnTo>
                <a:lnTo>
                  <a:pt x="4113371" y="1920764"/>
                </a:lnTo>
                <a:lnTo>
                  <a:pt x="4116608" y="1920764"/>
                </a:lnTo>
                <a:cubicBezTo>
                  <a:pt x="4123532" y="1920764"/>
                  <a:pt x="4127533" y="1916043"/>
                  <a:pt x="4128612" y="1906602"/>
                </a:cubicBezTo>
                <a:lnTo>
                  <a:pt x="4130905" y="1904309"/>
                </a:lnTo>
                <a:lnTo>
                  <a:pt x="4130905" y="1901072"/>
                </a:lnTo>
                <a:cubicBezTo>
                  <a:pt x="4130905" y="1899453"/>
                  <a:pt x="4125780" y="1898374"/>
                  <a:pt x="4115529" y="1897835"/>
                </a:cubicBezTo>
                <a:close/>
                <a:moveTo>
                  <a:pt x="6147423" y="1897700"/>
                </a:moveTo>
                <a:lnTo>
                  <a:pt x="6149581" y="1902960"/>
                </a:lnTo>
                <a:lnTo>
                  <a:pt x="6150660" y="1902960"/>
                </a:lnTo>
                <a:lnTo>
                  <a:pt x="6150660" y="1900802"/>
                </a:lnTo>
                <a:lnTo>
                  <a:pt x="6149581" y="1897700"/>
                </a:lnTo>
                <a:close/>
                <a:moveTo>
                  <a:pt x="6581304" y="1897565"/>
                </a:moveTo>
                <a:lnTo>
                  <a:pt x="6579146" y="1907276"/>
                </a:lnTo>
                <a:lnTo>
                  <a:pt x="6581304" y="1907276"/>
                </a:lnTo>
                <a:lnTo>
                  <a:pt x="6582383" y="1908490"/>
                </a:lnTo>
                <a:lnTo>
                  <a:pt x="6583462" y="1907276"/>
                </a:lnTo>
                <a:cubicBezTo>
                  <a:pt x="6585620" y="1904579"/>
                  <a:pt x="6586699" y="1902061"/>
                  <a:pt x="6586699" y="1899723"/>
                </a:cubicBezTo>
                <a:lnTo>
                  <a:pt x="6584541" y="1897565"/>
                </a:lnTo>
                <a:close/>
                <a:moveTo>
                  <a:pt x="7773222" y="1897430"/>
                </a:moveTo>
                <a:lnTo>
                  <a:pt x="7773222" y="1900667"/>
                </a:lnTo>
                <a:lnTo>
                  <a:pt x="7774301" y="1900667"/>
                </a:lnTo>
                <a:lnTo>
                  <a:pt x="7774301" y="1897430"/>
                </a:lnTo>
                <a:close/>
                <a:moveTo>
                  <a:pt x="3668836" y="1897295"/>
                </a:moveTo>
                <a:lnTo>
                  <a:pt x="3666678" y="1899453"/>
                </a:lnTo>
                <a:lnTo>
                  <a:pt x="3673152" y="1904848"/>
                </a:lnTo>
                <a:lnTo>
                  <a:pt x="3675310" y="1902690"/>
                </a:lnTo>
                <a:close/>
                <a:moveTo>
                  <a:pt x="9273670" y="1896891"/>
                </a:moveTo>
                <a:cubicBezTo>
                  <a:pt x="9268544" y="1899678"/>
                  <a:pt x="9264543" y="1902870"/>
                  <a:pt x="9261666" y="1906467"/>
                </a:cubicBezTo>
                <a:lnTo>
                  <a:pt x="9256136" y="1905388"/>
                </a:lnTo>
                <a:lnTo>
                  <a:pt x="9255057" y="1906467"/>
                </a:lnTo>
                <a:lnTo>
                  <a:pt x="9255057" y="1910783"/>
                </a:lnTo>
                <a:cubicBezTo>
                  <a:pt x="9258204" y="1910783"/>
                  <a:pt x="9261126" y="1912221"/>
                  <a:pt x="9263824" y="1915099"/>
                </a:cubicBezTo>
                <a:lnTo>
                  <a:pt x="9268140" y="1916178"/>
                </a:lnTo>
                <a:lnTo>
                  <a:pt x="9269354" y="1916178"/>
                </a:lnTo>
                <a:cubicBezTo>
                  <a:pt x="9269354" y="1912401"/>
                  <a:pt x="9272591" y="1907726"/>
                  <a:pt x="9279065" y="1902151"/>
                </a:cubicBezTo>
                <a:lnTo>
                  <a:pt x="9279065" y="1901072"/>
                </a:lnTo>
                <a:lnTo>
                  <a:pt x="9275828" y="1896891"/>
                </a:lnTo>
                <a:close/>
                <a:moveTo>
                  <a:pt x="6705794" y="1896486"/>
                </a:moveTo>
                <a:cubicBezTo>
                  <a:pt x="6702917" y="1899543"/>
                  <a:pt x="6701478" y="1902421"/>
                  <a:pt x="6701478" y="1905118"/>
                </a:cubicBezTo>
                <a:cubicBezTo>
                  <a:pt x="6703636" y="1909344"/>
                  <a:pt x="6704715" y="1913705"/>
                  <a:pt x="6704715" y="1918201"/>
                </a:cubicBezTo>
                <a:lnTo>
                  <a:pt x="6703636" y="1922517"/>
                </a:lnTo>
                <a:lnTo>
                  <a:pt x="6704715" y="1932228"/>
                </a:lnTo>
                <a:lnTo>
                  <a:pt x="6701478" y="1952864"/>
                </a:lnTo>
                <a:lnTo>
                  <a:pt x="6703636" y="1960417"/>
                </a:lnTo>
                <a:lnTo>
                  <a:pt x="6701478" y="1976737"/>
                </a:lnTo>
                <a:lnTo>
                  <a:pt x="6705794" y="1979974"/>
                </a:lnTo>
                <a:lnTo>
                  <a:pt x="6709031" y="1979974"/>
                </a:lnTo>
                <a:lnTo>
                  <a:pt x="6717798" y="1977816"/>
                </a:lnTo>
                <a:lnTo>
                  <a:pt x="6722114" y="1977816"/>
                </a:lnTo>
                <a:lnTo>
                  <a:pt x="6736141" y="1979974"/>
                </a:lnTo>
                <a:lnTo>
                  <a:pt x="6747066" y="1977816"/>
                </a:lnTo>
                <a:lnTo>
                  <a:pt x="6745987" y="1972286"/>
                </a:lnTo>
                <a:lnTo>
                  <a:pt x="6745987" y="1966891"/>
                </a:lnTo>
                <a:lnTo>
                  <a:pt x="6747066" y="1962575"/>
                </a:lnTo>
                <a:lnTo>
                  <a:pt x="6744908" y="1951785"/>
                </a:lnTo>
                <a:cubicBezTo>
                  <a:pt x="6745088" y="1948908"/>
                  <a:pt x="6745807" y="1947469"/>
                  <a:pt x="6747066" y="1947469"/>
                </a:cubicBezTo>
                <a:lnTo>
                  <a:pt x="6745987" y="1943153"/>
                </a:lnTo>
                <a:lnTo>
                  <a:pt x="6747066" y="1934386"/>
                </a:lnTo>
                <a:lnTo>
                  <a:pt x="6745987" y="1918201"/>
                </a:lnTo>
                <a:lnTo>
                  <a:pt x="6745987" y="1907276"/>
                </a:lnTo>
                <a:cubicBezTo>
                  <a:pt x="6746167" y="1903679"/>
                  <a:pt x="6746886" y="1901881"/>
                  <a:pt x="6748145" y="1901881"/>
                </a:cubicBezTo>
                <a:lnTo>
                  <a:pt x="6747066" y="1898644"/>
                </a:lnTo>
                <a:close/>
                <a:moveTo>
                  <a:pt x="1205356" y="1896216"/>
                </a:moveTo>
                <a:lnTo>
                  <a:pt x="1220461" y="1896216"/>
                </a:lnTo>
                <a:lnTo>
                  <a:pt x="1220461" y="1898374"/>
                </a:lnTo>
                <a:lnTo>
                  <a:pt x="1221541" y="1898374"/>
                </a:lnTo>
                <a:lnTo>
                  <a:pt x="1224778" y="1897295"/>
                </a:lnTo>
                <a:lnTo>
                  <a:pt x="1224778" y="1898374"/>
                </a:lnTo>
                <a:lnTo>
                  <a:pt x="1235567" y="1908085"/>
                </a:lnTo>
                <a:cubicBezTo>
                  <a:pt x="1238444" y="1913840"/>
                  <a:pt x="1240964" y="1916717"/>
                  <a:pt x="1243121" y="1916717"/>
                </a:cubicBezTo>
                <a:lnTo>
                  <a:pt x="1242042" y="1926428"/>
                </a:lnTo>
                <a:lnTo>
                  <a:pt x="1244200" y="1926428"/>
                </a:lnTo>
                <a:lnTo>
                  <a:pt x="1235567" y="1948008"/>
                </a:lnTo>
                <a:lnTo>
                  <a:pt x="1236647" y="1951245"/>
                </a:lnTo>
                <a:lnTo>
                  <a:pt x="1209672" y="1969589"/>
                </a:lnTo>
                <a:lnTo>
                  <a:pt x="1205356" y="1969589"/>
                </a:lnTo>
                <a:lnTo>
                  <a:pt x="1201039" y="1965272"/>
                </a:lnTo>
                <a:lnTo>
                  <a:pt x="1201039" y="1963114"/>
                </a:lnTo>
                <a:cubicBezTo>
                  <a:pt x="1209672" y="1955202"/>
                  <a:pt x="1213987" y="1948728"/>
                  <a:pt x="1213987" y="1943692"/>
                </a:cubicBezTo>
                <a:cubicBezTo>
                  <a:pt x="1197443" y="1943692"/>
                  <a:pt x="1189171" y="1935420"/>
                  <a:pt x="1189171" y="1918875"/>
                </a:cubicBezTo>
                <a:cubicBezTo>
                  <a:pt x="1189171" y="1912222"/>
                  <a:pt x="1194565" y="1904668"/>
                  <a:pt x="1205356" y="1896216"/>
                </a:cubicBezTo>
                <a:close/>
                <a:moveTo>
                  <a:pt x="7649541" y="1895272"/>
                </a:moveTo>
                <a:lnTo>
                  <a:pt x="7648462" y="1896351"/>
                </a:lnTo>
                <a:lnTo>
                  <a:pt x="7648462" y="1900667"/>
                </a:lnTo>
                <a:lnTo>
                  <a:pt x="7650620" y="1900667"/>
                </a:lnTo>
                <a:lnTo>
                  <a:pt x="7651699" y="1896351"/>
                </a:lnTo>
                <a:lnTo>
                  <a:pt x="7650620" y="1895272"/>
                </a:lnTo>
                <a:close/>
                <a:moveTo>
                  <a:pt x="6679898" y="1894328"/>
                </a:moveTo>
                <a:lnTo>
                  <a:pt x="6672210" y="1895407"/>
                </a:lnTo>
                <a:lnTo>
                  <a:pt x="6672210" y="1898644"/>
                </a:lnTo>
                <a:lnTo>
                  <a:pt x="6677740" y="1899723"/>
                </a:lnTo>
                <a:lnTo>
                  <a:pt x="6683135" y="1898644"/>
                </a:lnTo>
                <a:lnTo>
                  <a:pt x="6683135" y="1896486"/>
                </a:lnTo>
                <a:lnTo>
                  <a:pt x="6680977" y="1894328"/>
                </a:lnTo>
                <a:close/>
                <a:moveTo>
                  <a:pt x="6144186" y="1893384"/>
                </a:moveTo>
                <a:lnTo>
                  <a:pt x="6141084" y="1894463"/>
                </a:lnTo>
                <a:lnTo>
                  <a:pt x="6142163" y="1895542"/>
                </a:lnTo>
                <a:lnTo>
                  <a:pt x="6142163" y="1896621"/>
                </a:lnTo>
                <a:lnTo>
                  <a:pt x="6146344" y="1895542"/>
                </a:lnTo>
                <a:close/>
                <a:moveTo>
                  <a:pt x="6600726" y="1893249"/>
                </a:moveTo>
                <a:lnTo>
                  <a:pt x="6600726" y="1894328"/>
                </a:lnTo>
                <a:lnTo>
                  <a:pt x="6605042" y="1894328"/>
                </a:lnTo>
                <a:lnTo>
                  <a:pt x="6605042" y="1893249"/>
                </a:lnTo>
                <a:close/>
                <a:moveTo>
                  <a:pt x="5282630" y="1893114"/>
                </a:moveTo>
                <a:lnTo>
                  <a:pt x="5279393" y="1894193"/>
                </a:lnTo>
                <a:lnTo>
                  <a:pt x="5280472" y="1895272"/>
                </a:lnTo>
                <a:lnTo>
                  <a:pt x="5280472" y="1896351"/>
                </a:lnTo>
                <a:lnTo>
                  <a:pt x="5283709" y="1895272"/>
                </a:lnTo>
                <a:lnTo>
                  <a:pt x="5283709" y="1893114"/>
                </a:lnTo>
                <a:close/>
                <a:moveTo>
                  <a:pt x="21444" y="1893100"/>
                </a:moveTo>
                <a:lnTo>
                  <a:pt x="21444" y="1894044"/>
                </a:lnTo>
                <a:cubicBezTo>
                  <a:pt x="25041" y="1900698"/>
                  <a:pt x="26840" y="1905688"/>
                  <a:pt x="26840" y="1909015"/>
                </a:cubicBezTo>
                <a:lnTo>
                  <a:pt x="27918" y="1909015"/>
                </a:lnTo>
                <a:lnTo>
                  <a:pt x="27918" y="1903755"/>
                </a:lnTo>
                <a:lnTo>
                  <a:pt x="22523" y="1893100"/>
                </a:lnTo>
                <a:close/>
                <a:moveTo>
                  <a:pt x="6137847" y="1892305"/>
                </a:moveTo>
                <a:lnTo>
                  <a:pt x="6135689" y="1894463"/>
                </a:lnTo>
                <a:lnTo>
                  <a:pt x="6136768" y="1895542"/>
                </a:lnTo>
                <a:lnTo>
                  <a:pt x="6140005" y="1895542"/>
                </a:lnTo>
                <a:lnTo>
                  <a:pt x="6138926" y="1894463"/>
                </a:lnTo>
                <a:lnTo>
                  <a:pt x="6138926" y="1893384"/>
                </a:lnTo>
                <a:lnTo>
                  <a:pt x="6140005" y="1892305"/>
                </a:lnTo>
                <a:close/>
                <a:moveTo>
                  <a:pt x="4149383" y="1892305"/>
                </a:moveTo>
                <a:lnTo>
                  <a:pt x="4149383" y="1894463"/>
                </a:lnTo>
                <a:lnTo>
                  <a:pt x="4150597" y="1894463"/>
                </a:lnTo>
                <a:lnTo>
                  <a:pt x="4150597" y="1892305"/>
                </a:lnTo>
                <a:close/>
                <a:moveTo>
                  <a:pt x="6688530" y="1892170"/>
                </a:moveTo>
                <a:lnTo>
                  <a:pt x="6687451" y="1904039"/>
                </a:lnTo>
                <a:lnTo>
                  <a:pt x="6688530" y="1907276"/>
                </a:lnTo>
                <a:lnTo>
                  <a:pt x="6689609" y="1907276"/>
                </a:lnTo>
                <a:lnTo>
                  <a:pt x="6689609" y="1904039"/>
                </a:lnTo>
                <a:lnTo>
                  <a:pt x="6688530" y="1902960"/>
                </a:lnTo>
                <a:lnTo>
                  <a:pt x="6689609" y="1898644"/>
                </a:lnTo>
                <a:lnTo>
                  <a:pt x="6689609" y="1892170"/>
                </a:lnTo>
                <a:close/>
                <a:moveTo>
                  <a:pt x="8569768" y="1891091"/>
                </a:moveTo>
                <a:lnTo>
                  <a:pt x="8568690" y="1892170"/>
                </a:lnTo>
                <a:lnTo>
                  <a:pt x="8568690" y="1893249"/>
                </a:lnTo>
                <a:lnTo>
                  <a:pt x="8569768" y="1894328"/>
                </a:lnTo>
                <a:lnTo>
                  <a:pt x="8570848" y="1894328"/>
                </a:lnTo>
                <a:lnTo>
                  <a:pt x="8571926" y="1893249"/>
                </a:lnTo>
                <a:lnTo>
                  <a:pt x="8571926" y="1892170"/>
                </a:lnTo>
                <a:lnTo>
                  <a:pt x="8570848" y="1891091"/>
                </a:lnTo>
                <a:close/>
                <a:moveTo>
                  <a:pt x="1603495" y="1890417"/>
                </a:moveTo>
                <a:lnTo>
                  <a:pt x="1603495" y="1891496"/>
                </a:lnTo>
                <a:cubicBezTo>
                  <a:pt x="1604932" y="1893114"/>
                  <a:pt x="1605653" y="1895632"/>
                  <a:pt x="1605653" y="1899049"/>
                </a:cubicBezTo>
                <a:lnTo>
                  <a:pt x="1608889" y="1899049"/>
                </a:lnTo>
                <a:cubicBezTo>
                  <a:pt x="1608530" y="1893294"/>
                  <a:pt x="1607452" y="1890417"/>
                  <a:pt x="1605653" y="1890417"/>
                </a:cubicBezTo>
                <a:close/>
                <a:moveTo>
                  <a:pt x="8745646" y="1890012"/>
                </a:moveTo>
                <a:lnTo>
                  <a:pt x="8745646" y="1891091"/>
                </a:lnTo>
                <a:lnTo>
                  <a:pt x="8752120" y="1892170"/>
                </a:lnTo>
                <a:lnTo>
                  <a:pt x="8752120" y="1890012"/>
                </a:lnTo>
                <a:close/>
                <a:moveTo>
                  <a:pt x="8662563" y="1890012"/>
                </a:moveTo>
                <a:lnTo>
                  <a:pt x="8665800" y="1893249"/>
                </a:lnTo>
                <a:lnTo>
                  <a:pt x="8665800" y="1890012"/>
                </a:lnTo>
                <a:close/>
                <a:moveTo>
                  <a:pt x="8622640" y="1890012"/>
                </a:moveTo>
                <a:lnTo>
                  <a:pt x="8622640" y="1891091"/>
                </a:lnTo>
                <a:lnTo>
                  <a:pt x="8624798" y="1891091"/>
                </a:lnTo>
                <a:lnTo>
                  <a:pt x="8624798" y="1890012"/>
                </a:lnTo>
                <a:close/>
                <a:moveTo>
                  <a:pt x="3198674" y="1888124"/>
                </a:moveTo>
                <a:lnTo>
                  <a:pt x="3198674" y="1890282"/>
                </a:lnTo>
                <a:lnTo>
                  <a:pt x="3200832" y="1888124"/>
                </a:lnTo>
                <a:close/>
                <a:moveTo>
                  <a:pt x="2102789" y="1888124"/>
                </a:moveTo>
                <a:lnTo>
                  <a:pt x="2104947" y="1890282"/>
                </a:lnTo>
                <a:lnTo>
                  <a:pt x="2107104" y="1888124"/>
                </a:lnTo>
                <a:close/>
                <a:moveTo>
                  <a:pt x="7112699" y="1887919"/>
                </a:moveTo>
                <a:lnTo>
                  <a:pt x="7112699" y="1892235"/>
                </a:lnTo>
                <a:lnTo>
                  <a:pt x="7113778" y="1893314"/>
                </a:lnTo>
                <a:lnTo>
                  <a:pt x="7113778" y="1894393"/>
                </a:lnTo>
                <a:lnTo>
                  <a:pt x="7117015" y="1893314"/>
                </a:lnTo>
                <a:lnTo>
                  <a:pt x="7117015" y="1890077"/>
                </a:lnTo>
                <a:lnTo>
                  <a:pt x="7114857" y="1887919"/>
                </a:lnTo>
                <a:close/>
                <a:moveTo>
                  <a:pt x="8597823" y="1887854"/>
                </a:moveTo>
                <a:lnTo>
                  <a:pt x="8599981" y="1887854"/>
                </a:lnTo>
                <a:lnTo>
                  <a:pt x="8599981" y="1893249"/>
                </a:lnTo>
                <a:lnTo>
                  <a:pt x="8597823" y="1893249"/>
                </a:lnTo>
                <a:close/>
                <a:moveTo>
                  <a:pt x="6752461" y="1887854"/>
                </a:moveTo>
                <a:lnTo>
                  <a:pt x="6752461" y="1888933"/>
                </a:lnTo>
                <a:lnTo>
                  <a:pt x="6753540" y="1893249"/>
                </a:lnTo>
                <a:lnTo>
                  <a:pt x="6754619" y="1893249"/>
                </a:lnTo>
                <a:lnTo>
                  <a:pt x="6754619" y="1891091"/>
                </a:lnTo>
                <a:lnTo>
                  <a:pt x="6753540" y="1887854"/>
                </a:lnTo>
                <a:close/>
                <a:moveTo>
                  <a:pt x="6594252" y="1887854"/>
                </a:moveTo>
                <a:lnTo>
                  <a:pt x="6583462" y="1888933"/>
                </a:lnTo>
                <a:lnTo>
                  <a:pt x="6585620" y="1891091"/>
                </a:lnTo>
                <a:lnTo>
                  <a:pt x="6594252" y="1890012"/>
                </a:lnTo>
                <a:lnTo>
                  <a:pt x="6597489" y="1891091"/>
                </a:lnTo>
                <a:lnTo>
                  <a:pt x="6598568" y="1891091"/>
                </a:lnTo>
                <a:lnTo>
                  <a:pt x="6598568" y="1890012"/>
                </a:lnTo>
                <a:cubicBezTo>
                  <a:pt x="6595691" y="1890012"/>
                  <a:pt x="6594252" y="1889293"/>
                  <a:pt x="6594252" y="1887854"/>
                </a:cubicBezTo>
                <a:close/>
                <a:moveTo>
                  <a:pt x="3239676" y="1887045"/>
                </a:moveTo>
                <a:lnTo>
                  <a:pt x="3239676" y="1889203"/>
                </a:lnTo>
                <a:lnTo>
                  <a:pt x="3241834" y="1891361"/>
                </a:lnTo>
                <a:lnTo>
                  <a:pt x="3241834" y="1887045"/>
                </a:lnTo>
                <a:close/>
                <a:moveTo>
                  <a:pt x="7109462" y="1886840"/>
                </a:moveTo>
                <a:lnTo>
                  <a:pt x="7109462" y="1887919"/>
                </a:lnTo>
                <a:lnTo>
                  <a:pt x="7111620" y="1887919"/>
                </a:lnTo>
                <a:lnTo>
                  <a:pt x="7111620" y="1886840"/>
                </a:lnTo>
                <a:close/>
                <a:moveTo>
                  <a:pt x="7100830" y="1886840"/>
                </a:moveTo>
                <a:lnTo>
                  <a:pt x="7100830" y="1888998"/>
                </a:lnTo>
                <a:lnTo>
                  <a:pt x="7101909" y="1887919"/>
                </a:lnTo>
                <a:lnTo>
                  <a:pt x="7102988" y="1887919"/>
                </a:lnTo>
                <a:lnTo>
                  <a:pt x="7108383" y="1888998"/>
                </a:lnTo>
                <a:lnTo>
                  <a:pt x="7106225" y="1886840"/>
                </a:lnTo>
                <a:close/>
                <a:moveTo>
                  <a:pt x="4084912" y="1886775"/>
                </a:moveTo>
                <a:lnTo>
                  <a:pt x="4084912" y="1890147"/>
                </a:lnTo>
                <a:lnTo>
                  <a:pt x="4088150" y="1890147"/>
                </a:lnTo>
                <a:lnTo>
                  <a:pt x="4088150" y="1889068"/>
                </a:lnTo>
                <a:lnTo>
                  <a:pt x="4085991" y="1886775"/>
                </a:lnTo>
                <a:close/>
                <a:moveTo>
                  <a:pt x="3223491" y="1885966"/>
                </a:moveTo>
                <a:lnTo>
                  <a:pt x="3218096" y="1887045"/>
                </a:lnTo>
                <a:lnTo>
                  <a:pt x="3223491" y="1891361"/>
                </a:lnTo>
                <a:lnTo>
                  <a:pt x="3224570" y="1891361"/>
                </a:lnTo>
                <a:lnTo>
                  <a:pt x="3229965" y="1890282"/>
                </a:lnTo>
                <a:lnTo>
                  <a:pt x="3229965" y="1885966"/>
                </a:lnTo>
                <a:close/>
                <a:moveTo>
                  <a:pt x="3611513" y="1885291"/>
                </a:moveTo>
                <a:lnTo>
                  <a:pt x="3611513" y="1889607"/>
                </a:lnTo>
                <a:lnTo>
                  <a:pt x="3614750" y="1889607"/>
                </a:lnTo>
                <a:lnTo>
                  <a:pt x="3614750" y="1885291"/>
                </a:lnTo>
                <a:close/>
                <a:moveTo>
                  <a:pt x="9095499" y="1885022"/>
                </a:moveTo>
                <a:lnTo>
                  <a:pt x="9107503" y="1885022"/>
                </a:lnTo>
                <a:cubicBezTo>
                  <a:pt x="9109122" y="1886460"/>
                  <a:pt x="9111684" y="1887180"/>
                  <a:pt x="9115191" y="1887180"/>
                </a:cubicBezTo>
                <a:lnTo>
                  <a:pt x="9117349" y="1889338"/>
                </a:lnTo>
                <a:lnTo>
                  <a:pt x="9122879" y="1888259"/>
                </a:lnTo>
                <a:lnTo>
                  <a:pt x="9123958" y="1888259"/>
                </a:lnTo>
                <a:lnTo>
                  <a:pt x="9125037" y="1889338"/>
                </a:lnTo>
                <a:lnTo>
                  <a:pt x="9126116" y="1889338"/>
                </a:lnTo>
                <a:cubicBezTo>
                  <a:pt x="9126476" y="1886460"/>
                  <a:pt x="9127555" y="1885022"/>
                  <a:pt x="9129353" y="1885022"/>
                </a:cubicBezTo>
                <a:lnTo>
                  <a:pt x="9154575" y="1885022"/>
                </a:lnTo>
                <a:cubicBezTo>
                  <a:pt x="9158891" y="1887899"/>
                  <a:pt x="9161049" y="1891496"/>
                  <a:pt x="9161049" y="1895812"/>
                </a:cubicBezTo>
                <a:lnTo>
                  <a:pt x="9155654" y="1895812"/>
                </a:lnTo>
                <a:lnTo>
                  <a:pt x="9152282" y="1893654"/>
                </a:lnTo>
                <a:lnTo>
                  <a:pt x="9150124" y="1893654"/>
                </a:lnTo>
                <a:lnTo>
                  <a:pt x="9143650" y="1894733"/>
                </a:lnTo>
                <a:lnTo>
                  <a:pt x="9138120" y="1892575"/>
                </a:lnTo>
                <a:lnTo>
                  <a:pt x="9127195" y="1894733"/>
                </a:lnTo>
                <a:lnTo>
                  <a:pt x="9126116" y="1891496"/>
                </a:lnTo>
                <a:lnTo>
                  <a:pt x="9125037" y="1891496"/>
                </a:lnTo>
                <a:cubicBezTo>
                  <a:pt x="9125037" y="1894373"/>
                  <a:pt x="9124318" y="1895812"/>
                  <a:pt x="9122879" y="1895812"/>
                </a:cubicBezTo>
                <a:lnTo>
                  <a:pt x="9121800" y="1895812"/>
                </a:lnTo>
                <a:lnTo>
                  <a:pt x="9106424" y="1896891"/>
                </a:lnTo>
                <a:lnTo>
                  <a:pt x="9098736" y="1894733"/>
                </a:lnTo>
                <a:lnTo>
                  <a:pt x="9086732" y="1895812"/>
                </a:lnTo>
                <a:lnTo>
                  <a:pt x="9084574" y="1892575"/>
                </a:lnTo>
                <a:lnTo>
                  <a:pt x="9084574" y="1890417"/>
                </a:lnTo>
                <a:cubicBezTo>
                  <a:pt x="9084574" y="1888798"/>
                  <a:pt x="9088216" y="1887000"/>
                  <a:pt x="9095499" y="1885022"/>
                </a:cubicBezTo>
                <a:close/>
                <a:moveTo>
                  <a:pt x="1631549" y="1884887"/>
                </a:moveTo>
                <a:lnTo>
                  <a:pt x="1634784" y="1884887"/>
                </a:lnTo>
                <a:cubicBezTo>
                  <a:pt x="1638741" y="1884887"/>
                  <a:pt x="1644856" y="1887449"/>
                  <a:pt x="1653129" y="1892575"/>
                </a:cubicBezTo>
                <a:cubicBezTo>
                  <a:pt x="1666886" y="1896711"/>
                  <a:pt x="1673765" y="1899993"/>
                  <a:pt x="1673765" y="1902421"/>
                </a:cubicBezTo>
                <a:lnTo>
                  <a:pt x="1673765" y="1903500"/>
                </a:lnTo>
                <a:cubicBezTo>
                  <a:pt x="1670169" y="1907816"/>
                  <a:pt x="1668370" y="1912176"/>
                  <a:pt x="1668370" y="1916582"/>
                </a:cubicBezTo>
                <a:lnTo>
                  <a:pt x="1668370" y="1920898"/>
                </a:lnTo>
                <a:lnTo>
                  <a:pt x="1670528" y="1929665"/>
                </a:lnTo>
                <a:lnTo>
                  <a:pt x="1665133" y="1935060"/>
                </a:lnTo>
                <a:lnTo>
                  <a:pt x="1669447" y="1941669"/>
                </a:lnTo>
                <a:lnTo>
                  <a:pt x="1668370" y="1948278"/>
                </a:lnTo>
                <a:lnTo>
                  <a:pt x="1670528" y="1955831"/>
                </a:lnTo>
                <a:cubicBezTo>
                  <a:pt x="1668550" y="1959338"/>
                  <a:pt x="1667110" y="1964059"/>
                  <a:pt x="1666210" y="1969993"/>
                </a:cubicBezTo>
                <a:lnTo>
                  <a:pt x="1664053" y="1969993"/>
                </a:lnTo>
                <a:lnTo>
                  <a:pt x="1664053" y="1966756"/>
                </a:lnTo>
                <a:lnTo>
                  <a:pt x="1662973" y="1966756"/>
                </a:lnTo>
                <a:lnTo>
                  <a:pt x="1658658" y="1980918"/>
                </a:lnTo>
                <a:lnTo>
                  <a:pt x="1659737" y="1984290"/>
                </a:lnTo>
                <a:lnTo>
                  <a:pt x="1661895" y="1984290"/>
                </a:lnTo>
                <a:lnTo>
                  <a:pt x="1660816" y="1978760"/>
                </a:lnTo>
                <a:lnTo>
                  <a:pt x="1660816" y="1976602"/>
                </a:lnTo>
                <a:cubicBezTo>
                  <a:pt x="1662255" y="1976602"/>
                  <a:pt x="1662973" y="1975523"/>
                  <a:pt x="1662973" y="1973365"/>
                </a:cubicBezTo>
                <a:lnTo>
                  <a:pt x="1664053" y="1973365"/>
                </a:lnTo>
                <a:cubicBezTo>
                  <a:pt x="1666932" y="1974084"/>
                  <a:pt x="1668370" y="1978086"/>
                  <a:pt x="1668370" y="1985369"/>
                </a:cubicBezTo>
                <a:cubicBezTo>
                  <a:pt x="1664053" y="1989145"/>
                  <a:pt x="1661895" y="1992787"/>
                  <a:pt x="1661895" y="1996294"/>
                </a:cubicBezTo>
                <a:lnTo>
                  <a:pt x="1671606" y="2014772"/>
                </a:lnTo>
                <a:lnTo>
                  <a:pt x="1671606" y="2016930"/>
                </a:lnTo>
                <a:cubicBezTo>
                  <a:pt x="1671606" y="2018279"/>
                  <a:pt x="1669447" y="2020122"/>
                  <a:pt x="1665133" y="2022460"/>
                </a:cubicBezTo>
                <a:lnTo>
                  <a:pt x="1664053" y="2034464"/>
                </a:lnTo>
                <a:cubicBezTo>
                  <a:pt x="1666210" y="2034464"/>
                  <a:pt x="1667650" y="2037386"/>
                  <a:pt x="1668370" y="2043231"/>
                </a:cubicBezTo>
                <a:cubicBezTo>
                  <a:pt x="1666031" y="2049794"/>
                  <a:pt x="1664234" y="2053076"/>
                  <a:pt x="1662973" y="2053076"/>
                </a:cubicBezTo>
                <a:lnTo>
                  <a:pt x="1658658" y="2053076"/>
                </a:lnTo>
                <a:lnTo>
                  <a:pt x="1654207" y="2049705"/>
                </a:lnTo>
                <a:cubicBezTo>
                  <a:pt x="1643957" y="2052132"/>
                  <a:pt x="1636763" y="2055054"/>
                  <a:pt x="1632627" y="2058471"/>
                </a:cubicBezTo>
                <a:lnTo>
                  <a:pt x="1630469" y="2058471"/>
                </a:lnTo>
                <a:cubicBezTo>
                  <a:pt x="1628311" y="2058471"/>
                  <a:pt x="1626154" y="2048626"/>
                  <a:pt x="1623996" y="2028934"/>
                </a:cubicBezTo>
                <a:cubicBezTo>
                  <a:pt x="1625434" y="2027135"/>
                  <a:pt x="1626514" y="2020257"/>
                  <a:pt x="1627232" y="2008298"/>
                </a:cubicBezTo>
                <a:lnTo>
                  <a:pt x="1622916" y="1974444"/>
                </a:lnTo>
                <a:lnTo>
                  <a:pt x="1625074" y="1971207"/>
                </a:lnTo>
                <a:lnTo>
                  <a:pt x="1623996" y="1960282"/>
                </a:lnTo>
                <a:cubicBezTo>
                  <a:pt x="1623996" y="1950751"/>
                  <a:pt x="1625074" y="1945985"/>
                  <a:pt x="1627232" y="1945985"/>
                </a:cubicBezTo>
                <a:lnTo>
                  <a:pt x="1626154" y="1927507"/>
                </a:lnTo>
                <a:lnTo>
                  <a:pt x="1626154" y="1925349"/>
                </a:lnTo>
                <a:lnTo>
                  <a:pt x="1627232" y="1920898"/>
                </a:lnTo>
                <a:lnTo>
                  <a:pt x="1623996" y="1912132"/>
                </a:lnTo>
                <a:lnTo>
                  <a:pt x="1623996" y="1902421"/>
                </a:lnTo>
                <a:cubicBezTo>
                  <a:pt x="1626514" y="1890731"/>
                  <a:pt x="1629031" y="1884887"/>
                  <a:pt x="1631549" y="1884887"/>
                </a:cubicBezTo>
                <a:close/>
                <a:moveTo>
                  <a:pt x="679085" y="1884887"/>
                </a:moveTo>
                <a:lnTo>
                  <a:pt x="678006" y="1885966"/>
                </a:lnTo>
                <a:lnTo>
                  <a:pt x="678006" y="1890282"/>
                </a:lnTo>
                <a:lnTo>
                  <a:pt x="680164" y="1890282"/>
                </a:lnTo>
                <a:lnTo>
                  <a:pt x="681378" y="1885966"/>
                </a:lnTo>
                <a:lnTo>
                  <a:pt x="680164" y="1884887"/>
                </a:lnTo>
                <a:close/>
                <a:moveTo>
                  <a:pt x="6573616" y="1884617"/>
                </a:moveTo>
                <a:lnTo>
                  <a:pt x="6570379" y="1885696"/>
                </a:lnTo>
                <a:lnTo>
                  <a:pt x="6570379" y="1886775"/>
                </a:lnTo>
                <a:lnTo>
                  <a:pt x="6582383" y="1887854"/>
                </a:lnTo>
                <a:lnTo>
                  <a:pt x="6582383" y="1885696"/>
                </a:lnTo>
                <a:lnTo>
                  <a:pt x="6580225" y="1885696"/>
                </a:lnTo>
                <a:lnTo>
                  <a:pt x="6580225" y="1884617"/>
                </a:lnTo>
                <a:lnTo>
                  <a:pt x="6579146" y="1885696"/>
                </a:lnTo>
                <a:lnTo>
                  <a:pt x="6578067" y="1885696"/>
                </a:lnTo>
                <a:close/>
                <a:moveTo>
                  <a:pt x="4220597" y="1883538"/>
                </a:moveTo>
                <a:lnTo>
                  <a:pt x="4220597" y="1884617"/>
                </a:lnTo>
                <a:lnTo>
                  <a:pt x="4223834" y="1884617"/>
                </a:lnTo>
                <a:lnTo>
                  <a:pt x="4223834" y="1883538"/>
                </a:lnTo>
                <a:close/>
                <a:moveTo>
                  <a:pt x="3729530" y="1883133"/>
                </a:moveTo>
                <a:lnTo>
                  <a:pt x="3729530" y="1886370"/>
                </a:lnTo>
                <a:lnTo>
                  <a:pt x="3733846" y="1886370"/>
                </a:lnTo>
                <a:lnTo>
                  <a:pt x="3733846" y="1884212"/>
                </a:lnTo>
                <a:close/>
                <a:moveTo>
                  <a:pt x="3700262" y="1883133"/>
                </a:moveTo>
                <a:cubicBezTo>
                  <a:pt x="3698643" y="1883133"/>
                  <a:pt x="3697204" y="1889293"/>
                  <a:pt x="3695946" y="1901611"/>
                </a:cubicBezTo>
                <a:lnTo>
                  <a:pt x="3697025" y="1902690"/>
                </a:lnTo>
                <a:lnTo>
                  <a:pt x="3698104" y="1902690"/>
                </a:lnTo>
                <a:cubicBezTo>
                  <a:pt x="3706196" y="1902690"/>
                  <a:pt x="3713389" y="1896891"/>
                  <a:pt x="3719684" y="1885291"/>
                </a:cubicBezTo>
                <a:cubicBezTo>
                  <a:pt x="3716626" y="1883853"/>
                  <a:pt x="3710871" y="1883133"/>
                  <a:pt x="3702420" y="1883133"/>
                </a:cubicBezTo>
                <a:close/>
                <a:moveTo>
                  <a:pt x="6244399" y="1882729"/>
                </a:moveTo>
                <a:lnTo>
                  <a:pt x="6243320" y="1887045"/>
                </a:lnTo>
                <a:lnTo>
                  <a:pt x="6245478" y="1887045"/>
                </a:lnTo>
                <a:lnTo>
                  <a:pt x="6245478" y="1882729"/>
                </a:lnTo>
                <a:close/>
                <a:moveTo>
                  <a:pt x="5745643" y="1882729"/>
                </a:moveTo>
                <a:lnTo>
                  <a:pt x="5745643" y="1884887"/>
                </a:lnTo>
                <a:lnTo>
                  <a:pt x="5747801" y="1884887"/>
                </a:lnTo>
                <a:lnTo>
                  <a:pt x="5747801" y="1882729"/>
                </a:lnTo>
                <a:close/>
                <a:moveTo>
                  <a:pt x="6131508" y="1881650"/>
                </a:moveTo>
                <a:cubicBezTo>
                  <a:pt x="6131508" y="1883628"/>
                  <a:pt x="6130429" y="1885786"/>
                  <a:pt x="6128271" y="1888124"/>
                </a:cubicBezTo>
                <a:lnTo>
                  <a:pt x="6128271" y="1891226"/>
                </a:lnTo>
                <a:lnTo>
                  <a:pt x="6133531" y="1891226"/>
                </a:lnTo>
                <a:lnTo>
                  <a:pt x="6133531" y="1888124"/>
                </a:lnTo>
                <a:lnTo>
                  <a:pt x="6132587" y="1889068"/>
                </a:lnTo>
                <a:lnTo>
                  <a:pt x="6130429" y="1889068"/>
                </a:lnTo>
                <a:lnTo>
                  <a:pt x="6130429" y="1888124"/>
                </a:lnTo>
                <a:cubicBezTo>
                  <a:pt x="6130429" y="1885966"/>
                  <a:pt x="6131463" y="1884887"/>
                  <a:pt x="6133531" y="1884887"/>
                </a:cubicBezTo>
                <a:lnTo>
                  <a:pt x="6133531" y="1883808"/>
                </a:lnTo>
                <a:close/>
                <a:moveTo>
                  <a:pt x="5268603" y="1881245"/>
                </a:moveTo>
                <a:lnTo>
                  <a:pt x="5266445" y="1889877"/>
                </a:lnTo>
                <a:lnTo>
                  <a:pt x="5266445" y="1890956"/>
                </a:lnTo>
                <a:cubicBezTo>
                  <a:pt x="5269862" y="1890956"/>
                  <a:pt x="5272739" y="1892395"/>
                  <a:pt x="5275077" y="1895272"/>
                </a:cubicBezTo>
                <a:lnTo>
                  <a:pt x="5277235" y="1895272"/>
                </a:lnTo>
                <a:lnTo>
                  <a:pt x="5276156" y="1894193"/>
                </a:lnTo>
                <a:lnTo>
                  <a:pt x="5276156" y="1893114"/>
                </a:lnTo>
                <a:lnTo>
                  <a:pt x="5277235" y="1892035"/>
                </a:lnTo>
                <a:lnTo>
                  <a:pt x="5275077" y="1892035"/>
                </a:lnTo>
                <a:lnTo>
                  <a:pt x="5275077" y="1894193"/>
                </a:lnTo>
                <a:lnTo>
                  <a:pt x="5273998" y="1894193"/>
                </a:lnTo>
                <a:cubicBezTo>
                  <a:pt x="5273998" y="1891136"/>
                  <a:pt x="5271840" y="1889338"/>
                  <a:pt x="5267524" y="1888798"/>
                </a:cubicBezTo>
                <a:lnTo>
                  <a:pt x="5267524" y="1887719"/>
                </a:lnTo>
                <a:lnTo>
                  <a:pt x="5270761" y="1883403"/>
                </a:lnTo>
                <a:close/>
                <a:moveTo>
                  <a:pt x="3636331" y="1880975"/>
                </a:moveTo>
                <a:cubicBezTo>
                  <a:pt x="3636331" y="1883673"/>
                  <a:pt x="3633813" y="1888034"/>
                  <a:pt x="3628778" y="1894058"/>
                </a:cubicBezTo>
                <a:lnTo>
                  <a:pt x="3628778" y="1896216"/>
                </a:lnTo>
                <a:cubicBezTo>
                  <a:pt x="3633813" y="1897475"/>
                  <a:pt x="3636331" y="1898914"/>
                  <a:pt x="3636331" y="1900532"/>
                </a:cubicBezTo>
                <a:lnTo>
                  <a:pt x="3635252" y="1907006"/>
                </a:lnTo>
                <a:lnTo>
                  <a:pt x="3637410" y="1909164"/>
                </a:lnTo>
                <a:lnTo>
                  <a:pt x="3644018" y="1903769"/>
                </a:lnTo>
                <a:lnTo>
                  <a:pt x="3644018" y="1884212"/>
                </a:lnTo>
                <a:cubicBezTo>
                  <a:pt x="3643299" y="1882054"/>
                  <a:pt x="3641096" y="1880975"/>
                  <a:pt x="3637410" y="1880975"/>
                </a:cubicBezTo>
                <a:close/>
                <a:moveTo>
                  <a:pt x="2226336" y="1880571"/>
                </a:moveTo>
                <a:lnTo>
                  <a:pt x="2226336" y="1882729"/>
                </a:lnTo>
                <a:lnTo>
                  <a:pt x="2230516" y="1885966"/>
                </a:lnTo>
                <a:lnTo>
                  <a:pt x="2233753" y="1884887"/>
                </a:lnTo>
                <a:lnTo>
                  <a:pt x="2233753" y="1880571"/>
                </a:lnTo>
                <a:close/>
                <a:moveTo>
                  <a:pt x="648198" y="1880571"/>
                </a:moveTo>
                <a:lnTo>
                  <a:pt x="648198" y="1883808"/>
                </a:lnTo>
                <a:cubicBezTo>
                  <a:pt x="648198" y="1885606"/>
                  <a:pt x="651165" y="1887045"/>
                  <a:pt x="657100" y="1888124"/>
                </a:cubicBezTo>
                <a:lnTo>
                  <a:pt x="657100" y="1883808"/>
                </a:lnTo>
                <a:lnTo>
                  <a:pt x="653863" y="1880571"/>
                </a:lnTo>
                <a:close/>
                <a:moveTo>
                  <a:pt x="8624798" y="1879222"/>
                </a:moveTo>
                <a:lnTo>
                  <a:pt x="8624798" y="1880301"/>
                </a:lnTo>
                <a:lnTo>
                  <a:pt x="8626956" y="1880301"/>
                </a:lnTo>
                <a:lnTo>
                  <a:pt x="8626956" y="1879222"/>
                </a:lnTo>
                <a:close/>
                <a:moveTo>
                  <a:pt x="8616166" y="1879222"/>
                </a:moveTo>
                <a:lnTo>
                  <a:pt x="8616166" y="1880301"/>
                </a:lnTo>
                <a:lnTo>
                  <a:pt x="8618324" y="1880301"/>
                </a:lnTo>
                <a:lnTo>
                  <a:pt x="8618324" y="1879222"/>
                </a:lnTo>
                <a:close/>
                <a:moveTo>
                  <a:pt x="5097715" y="1878008"/>
                </a:moveTo>
                <a:lnTo>
                  <a:pt x="5096636" y="1879087"/>
                </a:lnTo>
                <a:lnTo>
                  <a:pt x="5098794" y="1885561"/>
                </a:lnTo>
                <a:lnTo>
                  <a:pt x="5098794" y="1886640"/>
                </a:lnTo>
                <a:lnTo>
                  <a:pt x="5095557" y="1890956"/>
                </a:lnTo>
                <a:lnTo>
                  <a:pt x="5097715" y="1893114"/>
                </a:lnTo>
                <a:lnTo>
                  <a:pt x="5098794" y="1893114"/>
                </a:lnTo>
                <a:lnTo>
                  <a:pt x="5107427" y="1885561"/>
                </a:lnTo>
                <a:cubicBezTo>
                  <a:pt x="5105269" y="1880526"/>
                  <a:pt x="5102032" y="1878008"/>
                  <a:pt x="5097715" y="1878008"/>
                </a:cubicBezTo>
                <a:close/>
                <a:moveTo>
                  <a:pt x="3226728" y="1877334"/>
                </a:moveTo>
                <a:lnTo>
                  <a:pt x="3226728" y="1878413"/>
                </a:lnTo>
                <a:lnTo>
                  <a:pt x="3228886" y="1880571"/>
                </a:lnTo>
                <a:lnTo>
                  <a:pt x="3229965" y="1880571"/>
                </a:lnTo>
                <a:lnTo>
                  <a:pt x="3229965" y="1877334"/>
                </a:lnTo>
                <a:close/>
                <a:moveTo>
                  <a:pt x="3220254" y="1877334"/>
                </a:moveTo>
                <a:lnTo>
                  <a:pt x="3218096" y="1879492"/>
                </a:lnTo>
                <a:lnTo>
                  <a:pt x="3219175" y="1880571"/>
                </a:lnTo>
                <a:lnTo>
                  <a:pt x="3221333" y="1880571"/>
                </a:lnTo>
                <a:lnTo>
                  <a:pt x="3221333" y="1877334"/>
                </a:lnTo>
                <a:close/>
                <a:moveTo>
                  <a:pt x="570914" y="1876255"/>
                </a:moveTo>
                <a:cubicBezTo>
                  <a:pt x="568036" y="1877693"/>
                  <a:pt x="564035" y="1878413"/>
                  <a:pt x="558910" y="1878413"/>
                </a:cubicBezTo>
                <a:lnTo>
                  <a:pt x="552301" y="1878413"/>
                </a:lnTo>
                <a:cubicBezTo>
                  <a:pt x="552301" y="1879492"/>
                  <a:pt x="557786" y="1883088"/>
                  <a:pt x="568756" y="1889203"/>
                </a:cubicBezTo>
                <a:cubicBezTo>
                  <a:pt x="568756" y="1891361"/>
                  <a:pt x="572443" y="1894688"/>
                  <a:pt x="579816" y="1899183"/>
                </a:cubicBezTo>
                <a:cubicBezTo>
                  <a:pt x="588627" y="1909974"/>
                  <a:pt x="593393" y="1917257"/>
                  <a:pt x="594112" y="1921033"/>
                </a:cubicBezTo>
                <a:lnTo>
                  <a:pt x="596270" y="1921033"/>
                </a:lnTo>
                <a:cubicBezTo>
                  <a:pt x="600047" y="1905747"/>
                  <a:pt x="601935" y="1895137"/>
                  <a:pt x="601935" y="1889203"/>
                </a:cubicBezTo>
                <a:cubicBezTo>
                  <a:pt x="601935" y="1882009"/>
                  <a:pt x="598968" y="1878413"/>
                  <a:pt x="593033" y="1878413"/>
                </a:cubicBezTo>
                <a:lnTo>
                  <a:pt x="584266" y="1876255"/>
                </a:lnTo>
                <a:lnTo>
                  <a:pt x="570914" y="1877334"/>
                </a:lnTo>
                <a:close/>
                <a:moveTo>
                  <a:pt x="4151676" y="1874771"/>
                </a:moveTo>
                <a:lnTo>
                  <a:pt x="4151676" y="1875850"/>
                </a:lnTo>
                <a:lnTo>
                  <a:pt x="4153834" y="1878143"/>
                </a:lnTo>
                <a:lnTo>
                  <a:pt x="4154913" y="1878143"/>
                </a:lnTo>
                <a:lnTo>
                  <a:pt x="4154913" y="1876929"/>
                </a:lnTo>
                <a:lnTo>
                  <a:pt x="4152755" y="1874771"/>
                </a:lnTo>
                <a:close/>
                <a:moveTo>
                  <a:pt x="6127192" y="1874232"/>
                </a:moveTo>
                <a:lnTo>
                  <a:pt x="6127192" y="1879492"/>
                </a:lnTo>
                <a:lnTo>
                  <a:pt x="6128271" y="1880571"/>
                </a:lnTo>
                <a:lnTo>
                  <a:pt x="6129350" y="1880571"/>
                </a:lnTo>
                <a:lnTo>
                  <a:pt x="6128271" y="1874232"/>
                </a:lnTo>
                <a:close/>
                <a:moveTo>
                  <a:pt x="8287758" y="1874097"/>
                </a:moveTo>
                <a:lnTo>
                  <a:pt x="8289916" y="1876255"/>
                </a:lnTo>
                <a:lnTo>
                  <a:pt x="8290995" y="1876255"/>
                </a:lnTo>
                <a:lnTo>
                  <a:pt x="8290995" y="1874097"/>
                </a:lnTo>
                <a:close/>
                <a:moveTo>
                  <a:pt x="8207102" y="1874097"/>
                </a:moveTo>
                <a:lnTo>
                  <a:pt x="8196177" y="1875176"/>
                </a:lnTo>
                <a:lnTo>
                  <a:pt x="8194019" y="1875176"/>
                </a:lnTo>
                <a:lnTo>
                  <a:pt x="8192940" y="1880571"/>
                </a:lnTo>
                <a:lnTo>
                  <a:pt x="8192940" y="1892440"/>
                </a:lnTo>
                <a:cubicBezTo>
                  <a:pt x="8192940" y="1896576"/>
                  <a:pt x="8195818" y="1899813"/>
                  <a:pt x="8201572" y="1902151"/>
                </a:cubicBezTo>
                <a:lnTo>
                  <a:pt x="8202651" y="1901072"/>
                </a:lnTo>
                <a:lnTo>
                  <a:pt x="8208181" y="1902151"/>
                </a:lnTo>
                <a:lnTo>
                  <a:pt x="8216813" y="1899993"/>
                </a:lnTo>
                <a:lnTo>
                  <a:pt x="8221264" y="1902151"/>
                </a:lnTo>
                <a:lnTo>
                  <a:pt x="8225580" y="1901072"/>
                </a:lnTo>
                <a:lnTo>
                  <a:pt x="8225580" y="1899993"/>
                </a:lnTo>
                <a:lnTo>
                  <a:pt x="8223422" y="1899993"/>
                </a:lnTo>
                <a:lnTo>
                  <a:pt x="8222343" y="1901072"/>
                </a:lnTo>
                <a:lnTo>
                  <a:pt x="8221264" y="1901072"/>
                </a:lnTo>
                <a:cubicBezTo>
                  <a:pt x="8219826" y="1901072"/>
                  <a:pt x="8217622" y="1897475"/>
                  <a:pt x="8214655" y="1890282"/>
                </a:cubicBezTo>
                <a:lnTo>
                  <a:pt x="8214655" y="1889203"/>
                </a:lnTo>
                <a:lnTo>
                  <a:pt x="8217892" y="1884887"/>
                </a:lnTo>
                <a:lnTo>
                  <a:pt x="8215734" y="1879492"/>
                </a:lnTo>
                <a:lnTo>
                  <a:pt x="8210339" y="1879492"/>
                </a:lnTo>
                <a:cubicBezTo>
                  <a:pt x="8208361" y="1879492"/>
                  <a:pt x="8207282" y="1877693"/>
                  <a:pt x="8207102" y="1874097"/>
                </a:cubicBezTo>
                <a:close/>
                <a:moveTo>
                  <a:pt x="6223089" y="1873153"/>
                </a:moveTo>
                <a:cubicBezTo>
                  <a:pt x="6223089" y="1877379"/>
                  <a:pt x="6218458" y="1883043"/>
                  <a:pt x="6209196" y="1890147"/>
                </a:cubicBezTo>
                <a:cubicBezTo>
                  <a:pt x="6207938" y="1893024"/>
                  <a:pt x="6204026" y="1895902"/>
                  <a:pt x="6197462" y="1898779"/>
                </a:cubicBezTo>
                <a:cubicBezTo>
                  <a:pt x="6197462" y="1903724"/>
                  <a:pt x="6187526" y="1910783"/>
                  <a:pt x="6167655" y="1919954"/>
                </a:cubicBezTo>
                <a:lnTo>
                  <a:pt x="6163474" y="1919954"/>
                </a:lnTo>
                <a:lnTo>
                  <a:pt x="6160237" y="1916852"/>
                </a:lnTo>
                <a:lnTo>
                  <a:pt x="6161316" y="1915773"/>
                </a:lnTo>
                <a:lnTo>
                  <a:pt x="6162395" y="1915773"/>
                </a:lnTo>
                <a:lnTo>
                  <a:pt x="6161316" y="1911457"/>
                </a:lnTo>
                <a:lnTo>
                  <a:pt x="6160237" y="1911457"/>
                </a:lnTo>
                <a:lnTo>
                  <a:pt x="6148502" y="1922112"/>
                </a:lnTo>
                <a:lnTo>
                  <a:pt x="6150660" y="1922112"/>
                </a:lnTo>
                <a:lnTo>
                  <a:pt x="6150660" y="1923191"/>
                </a:lnTo>
                <a:lnTo>
                  <a:pt x="6151739" y="1922112"/>
                </a:lnTo>
                <a:lnTo>
                  <a:pt x="6159158" y="1922112"/>
                </a:lnTo>
                <a:lnTo>
                  <a:pt x="6163474" y="1925349"/>
                </a:lnTo>
                <a:lnTo>
                  <a:pt x="6178310" y="1924270"/>
                </a:lnTo>
                <a:lnTo>
                  <a:pt x="6180468" y="1926428"/>
                </a:lnTo>
                <a:cubicBezTo>
                  <a:pt x="6181907" y="1923191"/>
                  <a:pt x="6183345" y="1921393"/>
                  <a:pt x="6184784" y="1921033"/>
                </a:cubicBezTo>
                <a:lnTo>
                  <a:pt x="6203936" y="1921033"/>
                </a:lnTo>
                <a:cubicBezTo>
                  <a:pt x="6209061" y="1921033"/>
                  <a:pt x="6215805" y="1916807"/>
                  <a:pt x="6224168" y="1908355"/>
                </a:cubicBezTo>
                <a:lnTo>
                  <a:pt x="6226326" y="1908355"/>
                </a:lnTo>
                <a:lnTo>
                  <a:pt x="6245478" y="1916852"/>
                </a:lnTo>
                <a:lnTo>
                  <a:pt x="6246557" y="1915773"/>
                </a:lnTo>
                <a:cubicBezTo>
                  <a:pt x="6240173" y="1887359"/>
                  <a:pt x="6233429" y="1873153"/>
                  <a:pt x="6226326" y="1873153"/>
                </a:cubicBezTo>
                <a:close/>
                <a:moveTo>
                  <a:pt x="5264152" y="1872613"/>
                </a:moveTo>
                <a:lnTo>
                  <a:pt x="5264152" y="1876929"/>
                </a:lnTo>
                <a:lnTo>
                  <a:pt x="5265366" y="1876929"/>
                </a:lnTo>
                <a:lnTo>
                  <a:pt x="5265366" y="1872613"/>
                </a:lnTo>
                <a:close/>
                <a:moveTo>
                  <a:pt x="7255398" y="1871734"/>
                </a:moveTo>
                <a:cubicBezTo>
                  <a:pt x="7260433" y="1873173"/>
                  <a:pt x="7262950" y="1876050"/>
                  <a:pt x="7262950" y="1880366"/>
                </a:cubicBezTo>
                <a:cubicBezTo>
                  <a:pt x="7261872" y="1883243"/>
                  <a:pt x="7260792" y="1884682"/>
                  <a:pt x="7259714" y="1884682"/>
                </a:cubicBezTo>
                <a:lnTo>
                  <a:pt x="7256476" y="1883603"/>
                </a:lnTo>
                <a:lnTo>
                  <a:pt x="7254318" y="1885761"/>
                </a:lnTo>
                <a:cubicBezTo>
                  <a:pt x="7251441" y="1880006"/>
                  <a:pt x="7248924" y="1877129"/>
                  <a:pt x="7246766" y="1877129"/>
                </a:cubicBezTo>
                <a:lnTo>
                  <a:pt x="7246766" y="1872813"/>
                </a:lnTo>
                <a:lnTo>
                  <a:pt x="7248924" y="1872813"/>
                </a:lnTo>
                <a:close/>
                <a:moveTo>
                  <a:pt x="4124296" y="1871534"/>
                </a:moveTo>
                <a:cubicBezTo>
                  <a:pt x="4124296" y="1875131"/>
                  <a:pt x="4123576" y="1876929"/>
                  <a:pt x="4122138" y="1876929"/>
                </a:cubicBezTo>
                <a:lnTo>
                  <a:pt x="4116608" y="1876929"/>
                </a:lnTo>
                <a:lnTo>
                  <a:pt x="4113371" y="1874771"/>
                </a:lnTo>
                <a:lnTo>
                  <a:pt x="4109999" y="1874771"/>
                </a:lnTo>
                <a:lnTo>
                  <a:pt x="4107841" y="1876929"/>
                </a:lnTo>
                <a:lnTo>
                  <a:pt x="4107841" y="1880301"/>
                </a:lnTo>
                <a:lnTo>
                  <a:pt x="4115529" y="1880301"/>
                </a:lnTo>
                <a:lnTo>
                  <a:pt x="4115529" y="1884617"/>
                </a:lnTo>
                <a:cubicBezTo>
                  <a:pt x="4115529" y="1886865"/>
                  <a:pt x="4114090" y="1887989"/>
                  <a:pt x="4111213" y="1887989"/>
                </a:cubicBezTo>
                <a:lnTo>
                  <a:pt x="4109999" y="1889068"/>
                </a:lnTo>
                <a:lnTo>
                  <a:pt x="4109999" y="1893384"/>
                </a:lnTo>
                <a:lnTo>
                  <a:pt x="4115529" y="1894463"/>
                </a:lnTo>
                <a:cubicBezTo>
                  <a:pt x="4118586" y="1893564"/>
                  <a:pt x="4122947" y="1890641"/>
                  <a:pt x="4128612" y="1885696"/>
                </a:cubicBezTo>
                <a:lnTo>
                  <a:pt x="4129691" y="1873692"/>
                </a:lnTo>
                <a:lnTo>
                  <a:pt x="4128612" y="1873692"/>
                </a:lnTo>
                <a:close/>
                <a:moveTo>
                  <a:pt x="3568218" y="1871264"/>
                </a:moveTo>
                <a:lnTo>
                  <a:pt x="3573613" y="1879896"/>
                </a:lnTo>
                <a:cubicBezTo>
                  <a:pt x="3571096" y="1881875"/>
                  <a:pt x="3565701" y="1883313"/>
                  <a:pt x="3557428" y="1884212"/>
                </a:cubicBezTo>
                <a:cubicBezTo>
                  <a:pt x="3552123" y="1883313"/>
                  <a:pt x="3548481" y="1881875"/>
                  <a:pt x="3546503" y="1879896"/>
                </a:cubicBezTo>
                <a:lnTo>
                  <a:pt x="3538950" y="1884212"/>
                </a:lnTo>
                <a:lnTo>
                  <a:pt x="3537871" y="1884212"/>
                </a:lnTo>
                <a:cubicBezTo>
                  <a:pt x="3536433" y="1884212"/>
                  <a:pt x="3535713" y="1883133"/>
                  <a:pt x="3535713" y="1880975"/>
                </a:cubicBezTo>
                <a:cubicBezTo>
                  <a:pt x="3536253" y="1875221"/>
                  <a:pt x="3537332" y="1872343"/>
                  <a:pt x="3538950" y="1872343"/>
                </a:cubicBezTo>
                <a:lnTo>
                  <a:pt x="3541108" y="1872343"/>
                </a:lnTo>
                <a:lnTo>
                  <a:pt x="3545424" y="1875580"/>
                </a:lnTo>
                <a:close/>
                <a:moveTo>
                  <a:pt x="8171090" y="1870860"/>
                </a:moveTo>
                <a:lnTo>
                  <a:pt x="8171090" y="1871939"/>
                </a:lnTo>
                <a:lnTo>
                  <a:pt x="8173248" y="1871939"/>
                </a:lnTo>
                <a:lnTo>
                  <a:pt x="8173248" y="1870860"/>
                </a:lnTo>
                <a:close/>
                <a:moveTo>
                  <a:pt x="1216145" y="1870320"/>
                </a:moveTo>
                <a:lnTo>
                  <a:pt x="1213987" y="1872478"/>
                </a:lnTo>
                <a:lnTo>
                  <a:pt x="1213987" y="1873557"/>
                </a:lnTo>
                <a:lnTo>
                  <a:pt x="1218304" y="1874636"/>
                </a:lnTo>
                <a:lnTo>
                  <a:pt x="1218304" y="1872478"/>
                </a:lnTo>
                <a:close/>
                <a:moveTo>
                  <a:pt x="3223491" y="1868702"/>
                </a:moveTo>
                <a:lnTo>
                  <a:pt x="3223491" y="1870860"/>
                </a:lnTo>
                <a:lnTo>
                  <a:pt x="3225649" y="1873018"/>
                </a:lnTo>
                <a:lnTo>
                  <a:pt x="3231044" y="1873018"/>
                </a:lnTo>
                <a:lnTo>
                  <a:pt x="3234281" y="1869781"/>
                </a:lnTo>
                <a:lnTo>
                  <a:pt x="3233202" y="1868702"/>
                </a:lnTo>
                <a:close/>
                <a:moveTo>
                  <a:pt x="19286" y="1868553"/>
                </a:moveTo>
                <a:lnTo>
                  <a:pt x="21444" y="1868553"/>
                </a:lnTo>
                <a:lnTo>
                  <a:pt x="22523" y="1873813"/>
                </a:lnTo>
                <a:lnTo>
                  <a:pt x="21444" y="1873813"/>
                </a:lnTo>
                <a:lnTo>
                  <a:pt x="19286" y="1871655"/>
                </a:lnTo>
                <a:close/>
                <a:moveTo>
                  <a:pt x="4089229" y="1868297"/>
                </a:moveTo>
                <a:lnTo>
                  <a:pt x="4085991" y="1869376"/>
                </a:lnTo>
                <a:lnTo>
                  <a:pt x="4085991" y="1871534"/>
                </a:lnTo>
                <a:lnTo>
                  <a:pt x="4089229" y="1871534"/>
                </a:lnTo>
                <a:lnTo>
                  <a:pt x="4091387" y="1869376"/>
                </a:lnTo>
                <a:lnTo>
                  <a:pt x="4090308" y="1868297"/>
                </a:lnTo>
                <a:close/>
                <a:moveTo>
                  <a:pt x="7757981" y="1866813"/>
                </a:moveTo>
                <a:lnTo>
                  <a:pt x="7757981" y="1868971"/>
                </a:lnTo>
                <a:lnTo>
                  <a:pt x="7761218" y="1868971"/>
                </a:lnTo>
                <a:lnTo>
                  <a:pt x="7761218" y="1866813"/>
                </a:lnTo>
                <a:close/>
                <a:moveTo>
                  <a:pt x="8282228" y="1866544"/>
                </a:moveTo>
                <a:cubicBezTo>
                  <a:pt x="8275574" y="1868881"/>
                  <a:pt x="8270853" y="1871399"/>
                  <a:pt x="8268066" y="1874097"/>
                </a:cubicBezTo>
                <a:lnTo>
                  <a:pt x="8263750" y="1871939"/>
                </a:lnTo>
                <a:lnTo>
                  <a:pt x="8259434" y="1883808"/>
                </a:lnTo>
                <a:cubicBezTo>
                  <a:pt x="8259973" y="1893878"/>
                  <a:pt x="8261772" y="1898914"/>
                  <a:pt x="8264829" y="1898914"/>
                </a:cubicBezTo>
                <a:cubicBezTo>
                  <a:pt x="8267347" y="1898914"/>
                  <a:pt x="8273146" y="1891720"/>
                  <a:pt x="8282228" y="1877334"/>
                </a:cubicBezTo>
                <a:lnTo>
                  <a:pt x="8282228" y="1874097"/>
                </a:lnTo>
                <a:lnTo>
                  <a:pt x="8274675" y="1874097"/>
                </a:lnTo>
                <a:lnTo>
                  <a:pt x="8274675" y="1873018"/>
                </a:lnTo>
                <a:cubicBezTo>
                  <a:pt x="8275934" y="1870140"/>
                  <a:pt x="8279171" y="1868702"/>
                  <a:pt x="8284386" y="1868702"/>
                </a:cubicBezTo>
                <a:close/>
                <a:moveTo>
                  <a:pt x="1575305" y="1866409"/>
                </a:moveTo>
                <a:cubicBezTo>
                  <a:pt x="1571708" y="1870725"/>
                  <a:pt x="1568111" y="1872883"/>
                  <a:pt x="1564515" y="1872883"/>
                </a:cubicBezTo>
                <a:lnTo>
                  <a:pt x="1563436" y="1883808"/>
                </a:lnTo>
                <a:cubicBezTo>
                  <a:pt x="1565594" y="1886505"/>
                  <a:pt x="1566674" y="1889068"/>
                  <a:pt x="1566674" y="1891496"/>
                </a:cubicBezTo>
                <a:lnTo>
                  <a:pt x="1566674" y="1892575"/>
                </a:lnTo>
                <a:lnTo>
                  <a:pt x="1565594" y="1913345"/>
                </a:lnTo>
                <a:lnTo>
                  <a:pt x="1566674" y="1923056"/>
                </a:lnTo>
                <a:lnTo>
                  <a:pt x="1565594" y="1933981"/>
                </a:lnTo>
                <a:lnTo>
                  <a:pt x="1567751" y="1949357"/>
                </a:lnTo>
                <a:lnTo>
                  <a:pt x="1567751" y="1950436"/>
                </a:lnTo>
                <a:lnTo>
                  <a:pt x="1565594" y="1959068"/>
                </a:lnTo>
                <a:lnTo>
                  <a:pt x="1565594" y="1960282"/>
                </a:lnTo>
                <a:lnTo>
                  <a:pt x="1567751" y="1963519"/>
                </a:lnTo>
                <a:lnTo>
                  <a:pt x="1567751" y="1967835"/>
                </a:lnTo>
                <a:cubicBezTo>
                  <a:pt x="1567393" y="1970083"/>
                  <a:pt x="1564875" y="1971207"/>
                  <a:pt x="1560199" y="1971207"/>
                </a:cubicBezTo>
                <a:lnTo>
                  <a:pt x="1560199" y="1972286"/>
                </a:lnTo>
                <a:lnTo>
                  <a:pt x="1563436" y="1972286"/>
                </a:lnTo>
                <a:lnTo>
                  <a:pt x="1566674" y="1971207"/>
                </a:lnTo>
                <a:lnTo>
                  <a:pt x="1567751" y="1972286"/>
                </a:lnTo>
                <a:lnTo>
                  <a:pt x="1567751" y="1987527"/>
                </a:lnTo>
                <a:lnTo>
                  <a:pt x="1569911" y="1989685"/>
                </a:lnTo>
                <a:lnTo>
                  <a:pt x="1570990" y="1989685"/>
                </a:lnTo>
                <a:lnTo>
                  <a:pt x="1574227" y="1985369"/>
                </a:lnTo>
                <a:lnTo>
                  <a:pt x="1576385" y="1985369"/>
                </a:lnTo>
                <a:lnTo>
                  <a:pt x="1574227" y="1979839"/>
                </a:lnTo>
                <a:lnTo>
                  <a:pt x="1578542" y="1954752"/>
                </a:lnTo>
                <a:lnTo>
                  <a:pt x="1578542" y="1948278"/>
                </a:lnTo>
                <a:cubicBezTo>
                  <a:pt x="1576385" y="1948278"/>
                  <a:pt x="1575305" y="1947514"/>
                  <a:pt x="1575305" y="1945985"/>
                </a:cubicBezTo>
                <a:lnTo>
                  <a:pt x="1575305" y="1920898"/>
                </a:lnTo>
                <a:lnTo>
                  <a:pt x="1577463" y="1917661"/>
                </a:lnTo>
                <a:lnTo>
                  <a:pt x="1577463" y="1895812"/>
                </a:lnTo>
                <a:cubicBezTo>
                  <a:pt x="1577463" y="1894373"/>
                  <a:pt x="1578901" y="1893654"/>
                  <a:pt x="1581779" y="1893654"/>
                </a:cubicBezTo>
                <a:lnTo>
                  <a:pt x="1582858" y="1892575"/>
                </a:lnTo>
                <a:lnTo>
                  <a:pt x="1582858" y="1889338"/>
                </a:lnTo>
                <a:lnTo>
                  <a:pt x="1580700" y="1889338"/>
                </a:lnTo>
                <a:lnTo>
                  <a:pt x="1579621" y="1890417"/>
                </a:lnTo>
                <a:lnTo>
                  <a:pt x="1578542" y="1890417"/>
                </a:lnTo>
                <a:lnTo>
                  <a:pt x="1575305" y="1878413"/>
                </a:lnTo>
                <a:lnTo>
                  <a:pt x="1578542" y="1872883"/>
                </a:lnTo>
                <a:lnTo>
                  <a:pt x="1578542" y="1871804"/>
                </a:lnTo>
                <a:lnTo>
                  <a:pt x="1577463" y="1866409"/>
                </a:lnTo>
                <a:close/>
                <a:moveTo>
                  <a:pt x="90770" y="1866395"/>
                </a:moveTo>
                <a:lnTo>
                  <a:pt x="90770" y="1867474"/>
                </a:lnTo>
                <a:lnTo>
                  <a:pt x="92928" y="1867474"/>
                </a:lnTo>
                <a:lnTo>
                  <a:pt x="92928" y="1866395"/>
                </a:lnTo>
                <a:close/>
                <a:moveTo>
                  <a:pt x="4106762" y="1866004"/>
                </a:moveTo>
                <a:lnTo>
                  <a:pt x="4106762" y="1867083"/>
                </a:lnTo>
                <a:lnTo>
                  <a:pt x="4108920" y="1867083"/>
                </a:lnTo>
                <a:lnTo>
                  <a:pt x="4108920" y="1866004"/>
                </a:lnTo>
                <a:close/>
                <a:moveTo>
                  <a:pt x="3220254" y="1865465"/>
                </a:moveTo>
                <a:lnTo>
                  <a:pt x="3219175" y="1866544"/>
                </a:lnTo>
                <a:lnTo>
                  <a:pt x="3219175" y="1867623"/>
                </a:lnTo>
                <a:lnTo>
                  <a:pt x="3222412" y="1867623"/>
                </a:lnTo>
                <a:close/>
                <a:moveTo>
                  <a:pt x="5120375" y="1865060"/>
                </a:moveTo>
                <a:lnTo>
                  <a:pt x="5119296" y="1868297"/>
                </a:lnTo>
                <a:lnTo>
                  <a:pt x="5120375" y="1872613"/>
                </a:lnTo>
                <a:lnTo>
                  <a:pt x="5121454" y="1872613"/>
                </a:lnTo>
                <a:lnTo>
                  <a:pt x="5121454" y="1869376"/>
                </a:lnTo>
                <a:lnTo>
                  <a:pt x="5120375" y="1869376"/>
                </a:lnTo>
                <a:lnTo>
                  <a:pt x="5121454" y="1868297"/>
                </a:lnTo>
                <a:lnTo>
                  <a:pt x="5121454" y="1865060"/>
                </a:lnTo>
                <a:close/>
                <a:moveTo>
                  <a:pt x="82273" y="1864237"/>
                </a:moveTo>
                <a:lnTo>
                  <a:pt x="80115" y="1866395"/>
                </a:lnTo>
                <a:lnTo>
                  <a:pt x="80115" y="1867474"/>
                </a:lnTo>
                <a:lnTo>
                  <a:pt x="81195" y="1866395"/>
                </a:lnTo>
                <a:lnTo>
                  <a:pt x="83352" y="1866395"/>
                </a:lnTo>
                <a:cubicBezTo>
                  <a:pt x="85420" y="1866395"/>
                  <a:pt x="86455" y="1867833"/>
                  <a:pt x="86455" y="1870711"/>
                </a:cubicBezTo>
                <a:lnTo>
                  <a:pt x="88612" y="1870711"/>
                </a:lnTo>
                <a:lnTo>
                  <a:pt x="88612" y="1867474"/>
                </a:lnTo>
                <a:cubicBezTo>
                  <a:pt x="86814" y="1867474"/>
                  <a:pt x="85060" y="1866395"/>
                  <a:pt x="83352" y="1864237"/>
                </a:cubicBezTo>
                <a:close/>
                <a:moveTo>
                  <a:pt x="5706799" y="1863307"/>
                </a:moveTo>
                <a:lnTo>
                  <a:pt x="5706799" y="1864386"/>
                </a:lnTo>
                <a:lnTo>
                  <a:pt x="5708957" y="1864386"/>
                </a:lnTo>
                <a:lnTo>
                  <a:pt x="5708957" y="1863307"/>
                </a:lnTo>
                <a:close/>
                <a:moveTo>
                  <a:pt x="7092198" y="1863102"/>
                </a:moveTo>
                <a:lnTo>
                  <a:pt x="7098672" y="1864181"/>
                </a:lnTo>
                <a:lnTo>
                  <a:pt x="7113778" y="1863102"/>
                </a:lnTo>
                <a:lnTo>
                  <a:pt x="7114857" y="1863102"/>
                </a:lnTo>
                <a:cubicBezTo>
                  <a:pt x="7123489" y="1863102"/>
                  <a:pt x="7127805" y="1865620"/>
                  <a:pt x="7127805" y="1870655"/>
                </a:cubicBezTo>
                <a:lnTo>
                  <a:pt x="7131042" y="1870655"/>
                </a:lnTo>
                <a:cubicBezTo>
                  <a:pt x="7133740" y="1868497"/>
                  <a:pt x="7136977" y="1867418"/>
                  <a:pt x="7140753" y="1867418"/>
                </a:cubicBezTo>
                <a:cubicBezTo>
                  <a:pt x="7146328" y="1867418"/>
                  <a:pt x="7149970" y="1869216"/>
                  <a:pt x="7151678" y="1872813"/>
                </a:cubicBezTo>
                <a:lnTo>
                  <a:pt x="7151678" y="1879287"/>
                </a:lnTo>
                <a:cubicBezTo>
                  <a:pt x="7151678" y="1881445"/>
                  <a:pt x="7148756" y="1882884"/>
                  <a:pt x="7142911" y="1883603"/>
                </a:cubicBezTo>
                <a:lnTo>
                  <a:pt x="7140753" y="1878208"/>
                </a:lnTo>
                <a:lnTo>
                  <a:pt x="7138595" y="1878208"/>
                </a:lnTo>
                <a:lnTo>
                  <a:pt x="7138595" y="1884682"/>
                </a:lnTo>
                <a:cubicBezTo>
                  <a:pt x="7138595" y="1890257"/>
                  <a:pt x="7140034" y="1893494"/>
                  <a:pt x="7142911" y="1894393"/>
                </a:cubicBezTo>
                <a:lnTo>
                  <a:pt x="7143990" y="1894393"/>
                </a:lnTo>
                <a:lnTo>
                  <a:pt x="7157073" y="1883603"/>
                </a:lnTo>
                <a:cubicBezTo>
                  <a:pt x="7168942" y="1883603"/>
                  <a:pt x="7177215" y="1891201"/>
                  <a:pt x="7181890" y="1906397"/>
                </a:cubicBezTo>
                <a:lnTo>
                  <a:pt x="7181890" y="1907476"/>
                </a:lnTo>
                <a:lnTo>
                  <a:pt x="7177574" y="1906397"/>
                </a:lnTo>
                <a:lnTo>
                  <a:pt x="7168942" y="1909634"/>
                </a:lnTo>
                <a:lnTo>
                  <a:pt x="7160310" y="1909634"/>
                </a:lnTo>
                <a:cubicBezTo>
                  <a:pt x="7155994" y="1909634"/>
                  <a:pt x="7153836" y="1908195"/>
                  <a:pt x="7153836" y="1905318"/>
                </a:cubicBezTo>
                <a:lnTo>
                  <a:pt x="7149385" y="1911792"/>
                </a:lnTo>
                <a:lnTo>
                  <a:pt x="7158152" y="1911792"/>
                </a:lnTo>
                <a:cubicBezTo>
                  <a:pt x="7164626" y="1912871"/>
                  <a:pt x="7167863" y="1915748"/>
                  <a:pt x="7167863" y="1920424"/>
                </a:cubicBezTo>
                <a:cubicBezTo>
                  <a:pt x="7167863" y="1924021"/>
                  <a:pt x="7162064" y="1929056"/>
                  <a:pt x="7150464" y="1935530"/>
                </a:cubicBezTo>
                <a:cubicBezTo>
                  <a:pt x="7149206" y="1940565"/>
                  <a:pt x="7147048" y="1943083"/>
                  <a:pt x="7143990" y="1943083"/>
                </a:cubicBezTo>
                <a:lnTo>
                  <a:pt x="7145069" y="1948478"/>
                </a:lnTo>
                <a:lnTo>
                  <a:pt x="7143990" y="1949557"/>
                </a:lnTo>
                <a:lnTo>
                  <a:pt x="7142911" y="1948478"/>
                </a:lnTo>
                <a:lnTo>
                  <a:pt x="7137516" y="1948478"/>
                </a:lnTo>
                <a:lnTo>
                  <a:pt x="7135358" y="1950636"/>
                </a:lnTo>
                <a:lnTo>
                  <a:pt x="7139674" y="1951715"/>
                </a:lnTo>
                <a:lnTo>
                  <a:pt x="7143990" y="1950636"/>
                </a:lnTo>
                <a:lnTo>
                  <a:pt x="7147227" y="1953873"/>
                </a:lnTo>
                <a:lnTo>
                  <a:pt x="7151678" y="1952794"/>
                </a:lnTo>
                <a:lnTo>
                  <a:pt x="7152757" y="1953873"/>
                </a:lnTo>
                <a:lnTo>
                  <a:pt x="7153836" y="1950636"/>
                </a:lnTo>
                <a:lnTo>
                  <a:pt x="7152757" y="1949557"/>
                </a:lnTo>
                <a:lnTo>
                  <a:pt x="7152757" y="1947399"/>
                </a:lnTo>
                <a:cubicBezTo>
                  <a:pt x="7157973" y="1940386"/>
                  <a:pt x="7163368" y="1934631"/>
                  <a:pt x="7168942" y="1930135"/>
                </a:cubicBezTo>
                <a:lnTo>
                  <a:pt x="7170021" y="1930135"/>
                </a:lnTo>
                <a:cubicBezTo>
                  <a:pt x="7178294" y="1930135"/>
                  <a:pt x="7186926" y="1937688"/>
                  <a:pt x="7195918" y="1952794"/>
                </a:cubicBezTo>
                <a:lnTo>
                  <a:pt x="7195918" y="1953873"/>
                </a:lnTo>
                <a:lnTo>
                  <a:pt x="7198076" y="1953873"/>
                </a:lnTo>
                <a:cubicBezTo>
                  <a:pt x="7200234" y="1953334"/>
                  <a:pt x="7201312" y="1950456"/>
                  <a:pt x="7201312" y="1945241"/>
                </a:cubicBezTo>
                <a:lnTo>
                  <a:pt x="7201312" y="1944162"/>
                </a:lnTo>
                <a:cubicBezTo>
                  <a:pt x="7198435" y="1944162"/>
                  <a:pt x="7196996" y="1942004"/>
                  <a:pt x="7196996" y="1937688"/>
                </a:cubicBezTo>
                <a:lnTo>
                  <a:pt x="7196996" y="1936609"/>
                </a:lnTo>
                <a:lnTo>
                  <a:pt x="7203470" y="1926898"/>
                </a:lnTo>
                <a:lnTo>
                  <a:pt x="7201312" y="1920424"/>
                </a:lnTo>
                <a:lnTo>
                  <a:pt x="7203470" y="1915029"/>
                </a:lnTo>
                <a:lnTo>
                  <a:pt x="7202392" y="1913950"/>
                </a:lnTo>
                <a:lnTo>
                  <a:pt x="7202392" y="1912871"/>
                </a:lnTo>
                <a:cubicBezTo>
                  <a:pt x="7202931" y="1891201"/>
                  <a:pt x="7204370" y="1880366"/>
                  <a:pt x="7206708" y="1880366"/>
                </a:cubicBezTo>
                <a:lnTo>
                  <a:pt x="7205628" y="1869576"/>
                </a:lnTo>
                <a:cubicBezTo>
                  <a:pt x="7205628" y="1865260"/>
                  <a:pt x="7210709" y="1863102"/>
                  <a:pt x="7220869" y="1863102"/>
                </a:cubicBezTo>
                <a:cubicBezTo>
                  <a:pt x="7229142" y="1870655"/>
                  <a:pt x="7237414" y="1874611"/>
                  <a:pt x="7245686" y="1874971"/>
                </a:cubicBezTo>
                <a:lnTo>
                  <a:pt x="7246766" y="1879287"/>
                </a:lnTo>
                <a:lnTo>
                  <a:pt x="7245686" y="1880366"/>
                </a:lnTo>
                <a:lnTo>
                  <a:pt x="7251082" y="1882524"/>
                </a:lnTo>
                <a:lnTo>
                  <a:pt x="7251082" y="1883603"/>
                </a:lnTo>
                <a:cubicBezTo>
                  <a:pt x="7249643" y="1885222"/>
                  <a:pt x="7247844" y="1891381"/>
                  <a:pt x="7245686" y="1902081"/>
                </a:cubicBezTo>
                <a:lnTo>
                  <a:pt x="7243528" y="1902081"/>
                </a:lnTo>
                <a:lnTo>
                  <a:pt x="7243528" y="1909634"/>
                </a:lnTo>
                <a:lnTo>
                  <a:pt x="7238134" y="1927977"/>
                </a:lnTo>
                <a:lnTo>
                  <a:pt x="7238134" y="1929056"/>
                </a:lnTo>
                <a:lnTo>
                  <a:pt x="7248924" y="1927977"/>
                </a:lnTo>
                <a:lnTo>
                  <a:pt x="7257556" y="1932293"/>
                </a:lnTo>
                <a:lnTo>
                  <a:pt x="7271582" y="1927977"/>
                </a:lnTo>
                <a:lnTo>
                  <a:pt x="7272662" y="1929056"/>
                </a:lnTo>
                <a:lnTo>
                  <a:pt x="7274820" y="1929056"/>
                </a:lnTo>
                <a:lnTo>
                  <a:pt x="7274820" y="1927977"/>
                </a:lnTo>
                <a:cubicBezTo>
                  <a:pt x="7272662" y="1927977"/>
                  <a:pt x="7271582" y="1927258"/>
                  <a:pt x="7271582" y="1925819"/>
                </a:cubicBezTo>
                <a:lnTo>
                  <a:pt x="7271582" y="1924740"/>
                </a:lnTo>
                <a:lnTo>
                  <a:pt x="7283452" y="1906397"/>
                </a:lnTo>
                <a:lnTo>
                  <a:pt x="7284666" y="1906397"/>
                </a:lnTo>
                <a:cubicBezTo>
                  <a:pt x="7286824" y="1906397"/>
                  <a:pt x="7292218" y="1909634"/>
                  <a:pt x="7300850" y="1916108"/>
                </a:cubicBezTo>
                <a:lnTo>
                  <a:pt x="7304088" y="1917187"/>
                </a:lnTo>
                <a:lnTo>
                  <a:pt x="7307324" y="1916108"/>
                </a:lnTo>
                <a:cubicBezTo>
                  <a:pt x="7311640" y="1922222"/>
                  <a:pt x="7313798" y="1926538"/>
                  <a:pt x="7313798" y="1929056"/>
                </a:cubicBezTo>
                <a:lnTo>
                  <a:pt x="7313798" y="1931214"/>
                </a:lnTo>
                <a:lnTo>
                  <a:pt x="7307324" y="1937688"/>
                </a:lnTo>
                <a:lnTo>
                  <a:pt x="7304088" y="1934451"/>
                </a:lnTo>
                <a:lnTo>
                  <a:pt x="7304088" y="1935530"/>
                </a:lnTo>
                <a:lnTo>
                  <a:pt x="7305166" y="1938767"/>
                </a:lnTo>
                <a:lnTo>
                  <a:pt x="7298692" y="1944162"/>
                </a:lnTo>
                <a:cubicBezTo>
                  <a:pt x="7291320" y="1941465"/>
                  <a:pt x="7284081" y="1936789"/>
                  <a:pt x="7276978" y="1930135"/>
                </a:cubicBezTo>
                <a:lnTo>
                  <a:pt x="7276978" y="1931214"/>
                </a:lnTo>
                <a:lnTo>
                  <a:pt x="7281294" y="1938767"/>
                </a:lnTo>
                <a:lnTo>
                  <a:pt x="7282372" y="1937688"/>
                </a:lnTo>
                <a:lnTo>
                  <a:pt x="7283452" y="1937688"/>
                </a:lnTo>
                <a:cubicBezTo>
                  <a:pt x="7284620" y="1937688"/>
                  <a:pt x="7285744" y="1939127"/>
                  <a:pt x="7286824" y="1942004"/>
                </a:cubicBezTo>
                <a:lnTo>
                  <a:pt x="7287902" y="1940925"/>
                </a:lnTo>
                <a:lnTo>
                  <a:pt x="7288982" y="1940925"/>
                </a:lnTo>
                <a:lnTo>
                  <a:pt x="7299772" y="1948478"/>
                </a:lnTo>
                <a:cubicBezTo>
                  <a:pt x="7295995" y="1979500"/>
                  <a:pt x="7292039" y="1995010"/>
                  <a:pt x="7287902" y="1995010"/>
                </a:cubicBezTo>
                <a:lnTo>
                  <a:pt x="7287902" y="1996089"/>
                </a:lnTo>
                <a:lnTo>
                  <a:pt x="7288982" y="2000405"/>
                </a:lnTo>
                <a:lnTo>
                  <a:pt x="7284666" y="2006879"/>
                </a:lnTo>
                <a:lnTo>
                  <a:pt x="7285744" y="2015511"/>
                </a:lnTo>
                <a:lnTo>
                  <a:pt x="7272662" y="2051253"/>
                </a:lnTo>
                <a:cubicBezTo>
                  <a:pt x="7272662" y="2052692"/>
                  <a:pt x="7274820" y="2054131"/>
                  <a:pt x="7279136" y="2055569"/>
                </a:cubicBezTo>
                <a:cubicBezTo>
                  <a:pt x="7279136" y="2058447"/>
                  <a:pt x="7282777" y="2059885"/>
                  <a:pt x="7290060" y="2059885"/>
                </a:cubicBezTo>
                <a:cubicBezTo>
                  <a:pt x="7290600" y="2062223"/>
                  <a:pt x="7295995" y="2065460"/>
                  <a:pt x="7306246" y="2069596"/>
                </a:cubicBezTo>
                <a:cubicBezTo>
                  <a:pt x="7313259" y="2074632"/>
                  <a:pt x="7316856" y="2077869"/>
                  <a:pt x="7317036" y="2079307"/>
                </a:cubicBezTo>
                <a:lnTo>
                  <a:pt x="7317036" y="2080386"/>
                </a:lnTo>
                <a:lnTo>
                  <a:pt x="7294376" y="2123681"/>
                </a:lnTo>
                <a:lnTo>
                  <a:pt x="7293298" y="2123681"/>
                </a:lnTo>
                <a:cubicBezTo>
                  <a:pt x="7290780" y="2123681"/>
                  <a:pt x="7282103" y="2117927"/>
                  <a:pt x="7267266" y="2106417"/>
                </a:cubicBezTo>
                <a:cubicBezTo>
                  <a:pt x="7252160" y="2103540"/>
                  <a:pt x="7244608" y="2099179"/>
                  <a:pt x="7244608" y="2093334"/>
                </a:cubicBezTo>
                <a:lnTo>
                  <a:pt x="7240292" y="2091176"/>
                </a:lnTo>
                <a:cubicBezTo>
                  <a:pt x="7228422" y="2096302"/>
                  <a:pt x="7219746" y="2102101"/>
                  <a:pt x="7214260" y="2108575"/>
                </a:cubicBezTo>
                <a:cubicBezTo>
                  <a:pt x="7201133" y="2114510"/>
                  <a:pt x="7191422" y="2120624"/>
                  <a:pt x="7185127" y="2126918"/>
                </a:cubicBezTo>
                <a:lnTo>
                  <a:pt x="7180811" y="2127997"/>
                </a:lnTo>
                <a:lnTo>
                  <a:pt x="7165705" y="2124760"/>
                </a:lnTo>
                <a:lnTo>
                  <a:pt x="7159231" y="2126918"/>
                </a:lnTo>
                <a:lnTo>
                  <a:pt x="7158152" y="2125839"/>
                </a:lnTo>
                <a:lnTo>
                  <a:pt x="7158152" y="2124760"/>
                </a:lnTo>
                <a:cubicBezTo>
                  <a:pt x="7163907" y="2124401"/>
                  <a:pt x="7166784" y="2122243"/>
                  <a:pt x="7166784" y="2118286"/>
                </a:cubicBezTo>
                <a:cubicBezTo>
                  <a:pt x="7172359" y="2112532"/>
                  <a:pt x="7181711" y="2106058"/>
                  <a:pt x="7194838" y="2098864"/>
                </a:cubicBezTo>
                <a:cubicBezTo>
                  <a:pt x="7204909" y="2086366"/>
                  <a:pt x="7212867" y="2079847"/>
                  <a:pt x="7218711" y="2079307"/>
                </a:cubicBezTo>
                <a:cubicBezTo>
                  <a:pt x="7219431" y="2071395"/>
                  <a:pt x="7221229" y="2067438"/>
                  <a:pt x="7224106" y="2067438"/>
                </a:cubicBezTo>
                <a:lnTo>
                  <a:pt x="7221948" y="2064201"/>
                </a:lnTo>
                <a:cubicBezTo>
                  <a:pt x="7223387" y="2064201"/>
                  <a:pt x="7224106" y="2063122"/>
                  <a:pt x="7224106" y="2060964"/>
                </a:cubicBezTo>
                <a:cubicBezTo>
                  <a:pt x="7224106" y="2055929"/>
                  <a:pt x="7223387" y="2053411"/>
                  <a:pt x="7221948" y="2053411"/>
                </a:cubicBezTo>
                <a:lnTo>
                  <a:pt x="7223028" y="2045858"/>
                </a:lnTo>
                <a:lnTo>
                  <a:pt x="7223028" y="2035068"/>
                </a:lnTo>
                <a:lnTo>
                  <a:pt x="7228422" y="2028459"/>
                </a:lnTo>
                <a:lnTo>
                  <a:pt x="7228422" y="2025222"/>
                </a:lnTo>
                <a:cubicBezTo>
                  <a:pt x="7228422" y="2023784"/>
                  <a:pt x="7227344" y="2023064"/>
                  <a:pt x="7225186" y="2023064"/>
                </a:cubicBezTo>
                <a:cubicBezTo>
                  <a:pt x="7222128" y="2023064"/>
                  <a:pt x="7219970" y="2015152"/>
                  <a:pt x="7218711" y="1999326"/>
                </a:cubicBezTo>
                <a:cubicBezTo>
                  <a:pt x="7216104" y="1999326"/>
                  <a:pt x="7214260" y="1992493"/>
                  <a:pt x="7213182" y="1978825"/>
                </a:cubicBezTo>
                <a:lnTo>
                  <a:pt x="7190523" y="2003642"/>
                </a:lnTo>
                <a:lnTo>
                  <a:pt x="7185127" y="2004721"/>
                </a:lnTo>
                <a:lnTo>
                  <a:pt x="7184048" y="2003642"/>
                </a:lnTo>
                <a:lnTo>
                  <a:pt x="7184048" y="2001484"/>
                </a:lnTo>
                <a:lnTo>
                  <a:pt x="7187285" y="1995010"/>
                </a:lnTo>
                <a:lnTo>
                  <a:pt x="7186206" y="1993931"/>
                </a:lnTo>
                <a:lnTo>
                  <a:pt x="7185127" y="1993931"/>
                </a:lnTo>
                <a:cubicBezTo>
                  <a:pt x="7182250" y="1994291"/>
                  <a:pt x="7178294" y="1997888"/>
                  <a:pt x="7173258" y="2004721"/>
                </a:cubicBezTo>
                <a:cubicBezTo>
                  <a:pt x="7170741" y="2005081"/>
                  <a:pt x="7167863" y="2007239"/>
                  <a:pt x="7164626" y="2011195"/>
                </a:cubicBezTo>
                <a:lnTo>
                  <a:pt x="7160310" y="2011195"/>
                </a:lnTo>
                <a:cubicBezTo>
                  <a:pt x="7164626" y="2015152"/>
                  <a:pt x="7166784" y="2019468"/>
                  <a:pt x="7166784" y="2024143"/>
                </a:cubicBezTo>
                <a:lnTo>
                  <a:pt x="7165705" y="2025222"/>
                </a:lnTo>
                <a:cubicBezTo>
                  <a:pt x="7165705" y="2026661"/>
                  <a:pt x="7163907" y="2027380"/>
                  <a:pt x="7160310" y="2027380"/>
                </a:cubicBezTo>
                <a:lnTo>
                  <a:pt x="7159231" y="2028459"/>
                </a:lnTo>
                <a:lnTo>
                  <a:pt x="7159231" y="2030752"/>
                </a:lnTo>
                <a:cubicBezTo>
                  <a:pt x="7159771" y="2035068"/>
                  <a:pt x="7160850" y="2037226"/>
                  <a:pt x="7162468" y="2037226"/>
                </a:cubicBezTo>
                <a:lnTo>
                  <a:pt x="7164626" y="2037226"/>
                </a:lnTo>
                <a:cubicBezTo>
                  <a:pt x="7167144" y="2029224"/>
                  <a:pt x="7171100" y="2025222"/>
                  <a:pt x="7176495" y="2025222"/>
                </a:cubicBezTo>
                <a:lnTo>
                  <a:pt x="7185127" y="2029538"/>
                </a:lnTo>
                <a:lnTo>
                  <a:pt x="7194838" y="2028459"/>
                </a:lnTo>
                <a:lnTo>
                  <a:pt x="7195918" y="2029538"/>
                </a:lnTo>
                <a:lnTo>
                  <a:pt x="7195918" y="2030752"/>
                </a:lnTo>
                <a:cubicBezTo>
                  <a:pt x="7195918" y="2033270"/>
                  <a:pt x="7190523" y="2035788"/>
                  <a:pt x="7179732" y="2038305"/>
                </a:cubicBezTo>
                <a:cubicBezTo>
                  <a:pt x="7177934" y="2041542"/>
                  <a:pt x="7171820" y="2045499"/>
                  <a:pt x="7161389" y="2050174"/>
                </a:cubicBezTo>
                <a:cubicBezTo>
                  <a:pt x="7159951" y="2056828"/>
                  <a:pt x="7159231" y="2066179"/>
                  <a:pt x="7159231" y="2078228"/>
                </a:cubicBezTo>
                <a:lnTo>
                  <a:pt x="7160310" y="2082544"/>
                </a:lnTo>
                <a:lnTo>
                  <a:pt x="7159231" y="2085781"/>
                </a:lnTo>
                <a:lnTo>
                  <a:pt x="7160310" y="2091176"/>
                </a:lnTo>
                <a:lnTo>
                  <a:pt x="7157073" y="2097785"/>
                </a:lnTo>
                <a:lnTo>
                  <a:pt x="7158152" y="2106417"/>
                </a:lnTo>
                <a:cubicBezTo>
                  <a:pt x="7158152" y="2112172"/>
                  <a:pt x="7155994" y="2115049"/>
                  <a:pt x="7151678" y="2115049"/>
                </a:cubicBezTo>
                <a:cubicBezTo>
                  <a:pt x="7145834" y="2115049"/>
                  <a:pt x="7142911" y="2117207"/>
                  <a:pt x="7142911" y="2121523"/>
                </a:cubicBezTo>
                <a:cubicBezTo>
                  <a:pt x="7139135" y="2125120"/>
                  <a:pt x="7135898" y="2126918"/>
                  <a:pt x="7133200" y="2126918"/>
                </a:cubicBezTo>
                <a:lnTo>
                  <a:pt x="7128884" y="2126918"/>
                </a:lnTo>
                <a:lnTo>
                  <a:pt x="7124568" y="2123681"/>
                </a:lnTo>
                <a:lnTo>
                  <a:pt x="7118094" y="2129076"/>
                </a:lnTo>
                <a:lnTo>
                  <a:pt x="7112699" y="2129076"/>
                </a:lnTo>
                <a:cubicBezTo>
                  <a:pt x="7106046" y="2129076"/>
                  <a:pt x="7101370" y="2127638"/>
                  <a:pt x="7098672" y="2124760"/>
                </a:cubicBezTo>
                <a:lnTo>
                  <a:pt x="7099751" y="2113970"/>
                </a:lnTo>
                <a:cubicBezTo>
                  <a:pt x="7096335" y="2101652"/>
                  <a:pt x="7091659" y="2095492"/>
                  <a:pt x="7085724" y="2095492"/>
                </a:cubicBezTo>
                <a:cubicBezTo>
                  <a:pt x="7080599" y="2091896"/>
                  <a:pt x="7078036" y="2088659"/>
                  <a:pt x="7078036" y="2085781"/>
                </a:cubicBezTo>
                <a:lnTo>
                  <a:pt x="7082352" y="2082544"/>
                </a:lnTo>
                <a:lnTo>
                  <a:pt x="7085724" y="2082544"/>
                </a:lnTo>
                <a:lnTo>
                  <a:pt x="7096514" y="2086860"/>
                </a:lnTo>
                <a:cubicBezTo>
                  <a:pt x="7108743" y="2086860"/>
                  <a:pt x="7114857" y="2083983"/>
                  <a:pt x="7114857" y="2078228"/>
                </a:cubicBezTo>
                <a:lnTo>
                  <a:pt x="7114857" y="2067438"/>
                </a:lnTo>
                <a:lnTo>
                  <a:pt x="7113778" y="2066359"/>
                </a:lnTo>
                <a:lnTo>
                  <a:pt x="7113778" y="2065280"/>
                </a:lnTo>
                <a:lnTo>
                  <a:pt x="7106225" y="2066359"/>
                </a:lnTo>
                <a:lnTo>
                  <a:pt x="7099751" y="2065280"/>
                </a:lnTo>
                <a:cubicBezTo>
                  <a:pt x="7089411" y="2068158"/>
                  <a:pt x="7081453" y="2073193"/>
                  <a:pt x="7075878" y="2080386"/>
                </a:cubicBezTo>
                <a:lnTo>
                  <a:pt x="7073720" y="2080386"/>
                </a:lnTo>
                <a:cubicBezTo>
                  <a:pt x="7064369" y="2070136"/>
                  <a:pt x="7059693" y="2061863"/>
                  <a:pt x="7059693" y="2055569"/>
                </a:cubicBezTo>
                <a:lnTo>
                  <a:pt x="7059693" y="2044779"/>
                </a:lnTo>
                <a:cubicBezTo>
                  <a:pt x="7059693" y="2041183"/>
                  <a:pt x="7057176" y="2038305"/>
                  <a:pt x="7052140" y="2036147"/>
                </a:cubicBezTo>
                <a:lnTo>
                  <a:pt x="7052140" y="2035068"/>
                </a:lnTo>
                <a:cubicBezTo>
                  <a:pt x="7065088" y="2022929"/>
                  <a:pt x="7071562" y="2014612"/>
                  <a:pt x="7071562" y="2010116"/>
                </a:cubicBezTo>
                <a:cubicBezTo>
                  <a:pt x="7076598" y="2006699"/>
                  <a:pt x="7079115" y="2002743"/>
                  <a:pt x="7079115" y="1998247"/>
                </a:cubicBezTo>
                <a:lnTo>
                  <a:pt x="7080194" y="1989615"/>
                </a:lnTo>
                <a:lnTo>
                  <a:pt x="7076957" y="1988536"/>
                </a:lnTo>
                <a:lnTo>
                  <a:pt x="7068325" y="1991773"/>
                </a:lnTo>
                <a:lnTo>
                  <a:pt x="7065088" y="1991773"/>
                </a:lnTo>
                <a:cubicBezTo>
                  <a:pt x="7063470" y="1991773"/>
                  <a:pt x="7062031" y="1989256"/>
                  <a:pt x="7060772" y="1984220"/>
                </a:cubicBezTo>
                <a:cubicBezTo>
                  <a:pt x="7061851" y="1981343"/>
                  <a:pt x="7062930" y="1979904"/>
                  <a:pt x="7064009" y="1979904"/>
                </a:cubicBezTo>
                <a:cubicBezTo>
                  <a:pt x="7065448" y="1979904"/>
                  <a:pt x="7066167" y="1981703"/>
                  <a:pt x="7066167" y="1985299"/>
                </a:cubicBezTo>
                <a:lnTo>
                  <a:pt x="7067246" y="1986378"/>
                </a:lnTo>
                <a:lnTo>
                  <a:pt x="7068325" y="1986378"/>
                </a:lnTo>
                <a:lnTo>
                  <a:pt x="7074799" y="1984220"/>
                </a:lnTo>
                <a:lnTo>
                  <a:pt x="7081273" y="1985299"/>
                </a:lnTo>
                <a:lnTo>
                  <a:pt x="7084510" y="1984220"/>
                </a:lnTo>
                <a:lnTo>
                  <a:pt x="7084510" y="1976667"/>
                </a:lnTo>
                <a:cubicBezTo>
                  <a:pt x="7088917" y="1970913"/>
                  <a:pt x="7091119" y="1965832"/>
                  <a:pt x="7091119" y="1961426"/>
                </a:cubicBezTo>
                <a:lnTo>
                  <a:pt x="7080194" y="1964798"/>
                </a:lnTo>
                <a:lnTo>
                  <a:pt x="7067246" y="1959268"/>
                </a:lnTo>
                <a:lnTo>
                  <a:pt x="7060772" y="1960347"/>
                </a:lnTo>
                <a:lnTo>
                  <a:pt x="7058614" y="1960347"/>
                </a:lnTo>
                <a:cubicBezTo>
                  <a:pt x="7055737" y="1959448"/>
                  <a:pt x="7054298" y="1956211"/>
                  <a:pt x="7054298" y="1950636"/>
                </a:cubicBezTo>
                <a:lnTo>
                  <a:pt x="7055377" y="1949557"/>
                </a:lnTo>
                <a:lnTo>
                  <a:pt x="7059693" y="1949557"/>
                </a:lnTo>
                <a:lnTo>
                  <a:pt x="7068325" y="1951715"/>
                </a:lnTo>
                <a:lnTo>
                  <a:pt x="7078036" y="1949557"/>
                </a:lnTo>
                <a:lnTo>
                  <a:pt x="7091119" y="1950636"/>
                </a:lnTo>
                <a:lnTo>
                  <a:pt x="7092198" y="1949557"/>
                </a:lnTo>
                <a:lnTo>
                  <a:pt x="7092198" y="1933372"/>
                </a:lnTo>
                <a:lnTo>
                  <a:pt x="7094356" y="1926898"/>
                </a:lnTo>
                <a:lnTo>
                  <a:pt x="7093277" y="1915029"/>
                </a:lnTo>
                <a:lnTo>
                  <a:pt x="7093277" y="1911792"/>
                </a:lnTo>
                <a:lnTo>
                  <a:pt x="7091119" y="1909634"/>
                </a:lnTo>
                <a:lnTo>
                  <a:pt x="7088961" y="1909634"/>
                </a:lnTo>
                <a:lnTo>
                  <a:pt x="7072641" y="1910713"/>
                </a:lnTo>
                <a:lnTo>
                  <a:pt x="7062930" y="1908555"/>
                </a:lnTo>
                <a:lnTo>
                  <a:pt x="7057535" y="1909634"/>
                </a:lnTo>
                <a:lnTo>
                  <a:pt x="7056456" y="1908555"/>
                </a:lnTo>
                <a:lnTo>
                  <a:pt x="7056456" y="1907476"/>
                </a:lnTo>
                <a:cubicBezTo>
                  <a:pt x="7057895" y="1900193"/>
                  <a:pt x="7060772" y="1896551"/>
                  <a:pt x="7065088" y="1896551"/>
                </a:cubicBezTo>
                <a:lnTo>
                  <a:pt x="7071562" y="1898844"/>
                </a:lnTo>
                <a:lnTo>
                  <a:pt x="7079115" y="1897765"/>
                </a:lnTo>
                <a:cubicBezTo>
                  <a:pt x="7079115" y="1899204"/>
                  <a:pt x="7082757" y="1899923"/>
                  <a:pt x="7090040" y="1899923"/>
                </a:cubicBezTo>
                <a:lnTo>
                  <a:pt x="7094356" y="1905318"/>
                </a:lnTo>
                <a:lnTo>
                  <a:pt x="7094356" y="1904239"/>
                </a:lnTo>
                <a:lnTo>
                  <a:pt x="7093277" y="1886840"/>
                </a:lnTo>
                <a:lnTo>
                  <a:pt x="7095435" y="1884682"/>
                </a:lnTo>
                <a:lnTo>
                  <a:pt x="7096514" y="1885761"/>
                </a:lnTo>
                <a:lnTo>
                  <a:pt x="7098672" y="1885761"/>
                </a:lnTo>
                <a:lnTo>
                  <a:pt x="7098672" y="1884682"/>
                </a:lnTo>
                <a:cubicBezTo>
                  <a:pt x="7094356" y="1883963"/>
                  <a:pt x="7092198" y="1882884"/>
                  <a:pt x="7092198" y="1881445"/>
                </a:cubicBezTo>
                <a:lnTo>
                  <a:pt x="7092198" y="1879287"/>
                </a:lnTo>
                <a:lnTo>
                  <a:pt x="7093277" y="1871734"/>
                </a:lnTo>
                <a:cubicBezTo>
                  <a:pt x="7090400" y="1870295"/>
                  <a:pt x="7088961" y="1868137"/>
                  <a:pt x="7088961" y="1865260"/>
                </a:cubicBezTo>
                <a:close/>
                <a:moveTo>
                  <a:pt x="1223699" y="1862767"/>
                </a:moveTo>
                <a:lnTo>
                  <a:pt x="1223699" y="1866004"/>
                </a:lnTo>
                <a:lnTo>
                  <a:pt x="1225857" y="1868162"/>
                </a:lnTo>
                <a:lnTo>
                  <a:pt x="1226936" y="1867083"/>
                </a:lnTo>
                <a:lnTo>
                  <a:pt x="1226936" y="1862767"/>
                </a:lnTo>
                <a:close/>
                <a:moveTo>
                  <a:pt x="3245071" y="1862228"/>
                </a:moveTo>
                <a:lnTo>
                  <a:pt x="3246150" y="1862228"/>
                </a:lnTo>
                <a:lnTo>
                  <a:pt x="3246150" y="1863224"/>
                </a:lnTo>
                <a:lnTo>
                  <a:pt x="3245071" y="1862352"/>
                </a:lnTo>
                <a:close/>
                <a:moveTo>
                  <a:pt x="2094292" y="1861283"/>
                </a:moveTo>
                <a:cubicBezTo>
                  <a:pt x="2085660" y="1861283"/>
                  <a:pt x="2081345" y="1864835"/>
                  <a:pt x="2081345" y="1871939"/>
                </a:cubicBezTo>
                <a:cubicBezTo>
                  <a:pt x="2081345" y="1878952"/>
                  <a:pt x="2080625" y="1883268"/>
                  <a:pt x="2079188" y="1884887"/>
                </a:cubicBezTo>
                <a:lnTo>
                  <a:pt x="2081345" y="1890282"/>
                </a:lnTo>
                <a:cubicBezTo>
                  <a:pt x="2081345" y="1901881"/>
                  <a:pt x="2080264" y="1913300"/>
                  <a:pt x="2078106" y="1924540"/>
                </a:cubicBezTo>
                <a:lnTo>
                  <a:pt x="2078106" y="1935330"/>
                </a:lnTo>
                <a:lnTo>
                  <a:pt x="2083502" y="1938567"/>
                </a:lnTo>
                <a:lnTo>
                  <a:pt x="2085660" y="1936409"/>
                </a:lnTo>
                <a:lnTo>
                  <a:pt x="2087818" y="1936409"/>
                </a:lnTo>
                <a:lnTo>
                  <a:pt x="2091055" y="1939646"/>
                </a:lnTo>
                <a:cubicBezTo>
                  <a:pt x="2094292" y="1939646"/>
                  <a:pt x="2097844" y="1933217"/>
                  <a:pt x="2101710" y="1920359"/>
                </a:cubicBezTo>
                <a:lnTo>
                  <a:pt x="2101710" y="1919280"/>
                </a:lnTo>
                <a:cubicBezTo>
                  <a:pt x="2098924" y="1916043"/>
                  <a:pt x="2097531" y="1913525"/>
                  <a:pt x="2097531" y="1911727"/>
                </a:cubicBezTo>
                <a:lnTo>
                  <a:pt x="2098473" y="1903095"/>
                </a:lnTo>
                <a:cubicBezTo>
                  <a:pt x="2097125" y="1900757"/>
                  <a:pt x="2096090" y="1894688"/>
                  <a:pt x="2095371" y="1884887"/>
                </a:cubicBezTo>
                <a:lnTo>
                  <a:pt x="2096450" y="1862362"/>
                </a:lnTo>
                <a:lnTo>
                  <a:pt x="2095371" y="1861283"/>
                </a:lnTo>
                <a:close/>
                <a:moveTo>
                  <a:pt x="214452" y="1861000"/>
                </a:moveTo>
                <a:cubicBezTo>
                  <a:pt x="210135" y="1861000"/>
                  <a:pt x="207977" y="1865990"/>
                  <a:pt x="207977" y="1875971"/>
                </a:cubicBezTo>
                <a:lnTo>
                  <a:pt x="205954" y="1884468"/>
                </a:lnTo>
                <a:lnTo>
                  <a:pt x="207033" y="1889863"/>
                </a:lnTo>
                <a:cubicBezTo>
                  <a:pt x="204515" y="1901732"/>
                  <a:pt x="201278" y="1909915"/>
                  <a:pt x="197322" y="1914410"/>
                </a:cubicBezTo>
                <a:lnTo>
                  <a:pt x="201639" y="1914410"/>
                </a:lnTo>
                <a:lnTo>
                  <a:pt x="201639" y="1917513"/>
                </a:lnTo>
                <a:lnTo>
                  <a:pt x="199480" y="1921829"/>
                </a:lnTo>
                <a:lnTo>
                  <a:pt x="200559" y="1927089"/>
                </a:lnTo>
                <a:lnTo>
                  <a:pt x="198402" y="1927089"/>
                </a:lnTo>
                <a:lnTo>
                  <a:pt x="198402" y="1928168"/>
                </a:lnTo>
                <a:lnTo>
                  <a:pt x="200559" y="1931405"/>
                </a:lnTo>
                <a:lnTo>
                  <a:pt x="200559" y="1932484"/>
                </a:lnTo>
                <a:lnTo>
                  <a:pt x="193141" y="1967686"/>
                </a:lnTo>
                <a:lnTo>
                  <a:pt x="190982" y="1969844"/>
                </a:lnTo>
                <a:lnTo>
                  <a:pt x="188824" y="1967686"/>
                </a:lnTo>
                <a:lnTo>
                  <a:pt x="185587" y="1967686"/>
                </a:lnTo>
                <a:lnTo>
                  <a:pt x="185587" y="1970923"/>
                </a:lnTo>
                <a:lnTo>
                  <a:pt x="188824" y="1975104"/>
                </a:lnTo>
                <a:lnTo>
                  <a:pt x="188824" y="1979420"/>
                </a:lnTo>
                <a:cubicBezTo>
                  <a:pt x="187387" y="1988682"/>
                  <a:pt x="184913" y="1993313"/>
                  <a:pt x="181407" y="1993313"/>
                </a:cubicBezTo>
                <a:lnTo>
                  <a:pt x="178169" y="1993313"/>
                </a:lnTo>
                <a:lnTo>
                  <a:pt x="178169" y="1994257"/>
                </a:lnTo>
                <a:lnTo>
                  <a:pt x="180327" y="1996415"/>
                </a:lnTo>
                <a:lnTo>
                  <a:pt x="185587" y="1995336"/>
                </a:lnTo>
                <a:lnTo>
                  <a:pt x="185587" y="1996415"/>
                </a:lnTo>
                <a:lnTo>
                  <a:pt x="186667" y="1995336"/>
                </a:lnTo>
                <a:lnTo>
                  <a:pt x="188824" y="1995336"/>
                </a:lnTo>
                <a:lnTo>
                  <a:pt x="193141" y="1998573"/>
                </a:lnTo>
                <a:lnTo>
                  <a:pt x="196378" y="1998573"/>
                </a:lnTo>
                <a:cubicBezTo>
                  <a:pt x="196378" y="1996415"/>
                  <a:pt x="197052" y="1995336"/>
                  <a:pt x="198402" y="1995336"/>
                </a:cubicBezTo>
                <a:lnTo>
                  <a:pt x="213372" y="1995336"/>
                </a:lnTo>
                <a:lnTo>
                  <a:pt x="217689" y="1988997"/>
                </a:lnTo>
                <a:lnTo>
                  <a:pt x="217689" y="1986839"/>
                </a:lnTo>
                <a:cubicBezTo>
                  <a:pt x="215530" y="1986839"/>
                  <a:pt x="213731" y="1985400"/>
                  <a:pt x="212293" y="1982523"/>
                </a:cubicBezTo>
                <a:cubicBezTo>
                  <a:pt x="212293" y="1970294"/>
                  <a:pt x="213731" y="1960358"/>
                  <a:pt x="216609" y="1952715"/>
                </a:cubicBezTo>
                <a:lnTo>
                  <a:pt x="216609" y="1944218"/>
                </a:lnTo>
                <a:cubicBezTo>
                  <a:pt x="216609" y="1941880"/>
                  <a:pt x="215530" y="1939407"/>
                  <a:pt x="213372" y="1936800"/>
                </a:cubicBezTo>
                <a:lnTo>
                  <a:pt x="213372" y="1935721"/>
                </a:lnTo>
                <a:cubicBezTo>
                  <a:pt x="213372" y="1929786"/>
                  <a:pt x="214452" y="1925155"/>
                  <a:pt x="216609" y="1921829"/>
                </a:cubicBezTo>
                <a:lnTo>
                  <a:pt x="214452" y="1894044"/>
                </a:lnTo>
                <a:lnTo>
                  <a:pt x="217689" y="1867474"/>
                </a:lnTo>
                <a:lnTo>
                  <a:pt x="217689" y="1864237"/>
                </a:lnTo>
                <a:close/>
                <a:moveTo>
                  <a:pt x="1222620" y="1858451"/>
                </a:moveTo>
                <a:lnTo>
                  <a:pt x="1220461" y="1860609"/>
                </a:lnTo>
                <a:lnTo>
                  <a:pt x="1220461" y="1861688"/>
                </a:lnTo>
                <a:lnTo>
                  <a:pt x="1222620" y="1861688"/>
                </a:lnTo>
                <a:close/>
                <a:moveTo>
                  <a:pt x="9208120" y="1858181"/>
                </a:moveTo>
                <a:lnTo>
                  <a:pt x="9205962" y="1860339"/>
                </a:lnTo>
                <a:lnTo>
                  <a:pt x="9205962" y="1862497"/>
                </a:lnTo>
                <a:lnTo>
                  <a:pt x="9208120" y="1860339"/>
                </a:lnTo>
                <a:close/>
                <a:moveTo>
                  <a:pt x="6091990" y="1858181"/>
                </a:moveTo>
                <a:lnTo>
                  <a:pt x="6094148" y="1860339"/>
                </a:lnTo>
                <a:lnTo>
                  <a:pt x="6094148" y="1858181"/>
                </a:lnTo>
                <a:close/>
                <a:moveTo>
                  <a:pt x="1211830" y="1857372"/>
                </a:moveTo>
                <a:lnTo>
                  <a:pt x="1210750" y="1860609"/>
                </a:lnTo>
                <a:cubicBezTo>
                  <a:pt x="1211830" y="1864206"/>
                  <a:pt x="1214346" y="1866004"/>
                  <a:pt x="1218304" y="1866004"/>
                </a:cubicBezTo>
                <a:lnTo>
                  <a:pt x="1220461" y="1862767"/>
                </a:lnTo>
                <a:cubicBezTo>
                  <a:pt x="1216145" y="1862048"/>
                  <a:pt x="1213987" y="1860249"/>
                  <a:pt x="1213987" y="1857372"/>
                </a:cubicBezTo>
                <a:close/>
                <a:moveTo>
                  <a:pt x="4274143" y="1857237"/>
                </a:moveTo>
                <a:lnTo>
                  <a:pt x="4276436" y="1859530"/>
                </a:lnTo>
                <a:lnTo>
                  <a:pt x="4276436" y="1857237"/>
                </a:lnTo>
                <a:close/>
                <a:moveTo>
                  <a:pt x="4166917" y="1857237"/>
                </a:moveTo>
                <a:lnTo>
                  <a:pt x="4166917" y="1861688"/>
                </a:lnTo>
                <a:lnTo>
                  <a:pt x="4167996" y="1862767"/>
                </a:lnTo>
                <a:lnTo>
                  <a:pt x="4170289" y="1862767"/>
                </a:lnTo>
                <a:lnTo>
                  <a:pt x="4170289" y="1861688"/>
                </a:lnTo>
                <a:cubicBezTo>
                  <a:pt x="4168760" y="1861688"/>
                  <a:pt x="4167996" y="1860204"/>
                  <a:pt x="4167996" y="1857237"/>
                </a:cubicBezTo>
                <a:close/>
                <a:moveTo>
                  <a:pt x="3212701" y="1856833"/>
                </a:moveTo>
                <a:cubicBezTo>
                  <a:pt x="3212701" y="1858271"/>
                  <a:pt x="3211622" y="1858991"/>
                  <a:pt x="3209464" y="1858991"/>
                </a:cubicBezTo>
                <a:lnTo>
                  <a:pt x="3209464" y="1860070"/>
                </a:lnTo>
                <a:lnTo>
                  <a:pt x="3211622" y="1860070"/>
                </a:lnTo>
                <a:cubicBezTo>
                  <a:pt x="3211622" y="1858631"/>
                  <a:pt x="3212701" y="1857912"/>
                  <a:pt x="3214859" y="1857912"/>
                </a:cubicBezTo>
                <a:lnTo>
                  <a:pt x="3214859" y="1856833"/>
                </a:lnTo>
                <a:close/>
                <a:moveTo>
                  <a:pt x="234683" y="1856819"/>
                </a:moveTo>
                <a:lnTo>
                  <a:pt x="234683" y="1860056"/>
                </a:lnTo>
                <a:lnTo>
                  <a:pt x="235762" y="1861000"/>
                </a:lnTo>
                <a:lnTo>
                  <a:pt x="235762" y="1862079"/>
                </a:lnTo>
                <a:cubicBezTo>
                  <a:pt x="239269" y="1861180"/>
                  <a:pt x="241022" y="1860145"/>
                  <a:pt x="241022" y="1858977"/>
                </a:cubicBezTo>
                <a:lnTo>
                  <a:pt x="238999" y="1856819"/>
                </a:lnTo>
                <a:close/>
                <a:moveTo>
                  <a:pt x="3608276" y="1856158"/>
                </a:moveTo>
                <a:lnTo>
                  <a:pt x="3608276" y="1857237"/>
                </a:lnTo>
                <a:lnTo>
                  <a:pt x="3613671" y="1862632"/>
                </a:lnTo>
                <a:lnTo>
                  <a:pt x="3615829" y="1862632"/>
                </a:lnTo>
                <a:lnTo>
                  <a:pt x="3617988" y="1860474"/>
                </a:lnTo>
                <a:lnTo>
                  <a:pt x="3611513" y="1856158"/>
                </a:lnTo>
                <a:close/>
                <a:moveTo>
                  <a:pt x="1204277" y="1855214"/>
                </a:moveTo>
                <a:lnTo>
                  <a:pt x="1203198" y="1856293"/>
                </a:lnTo>
                <a:lnTo>
                  <a:pt x="1203198" y="1859530"/>
                </a:lnTo>
                <a:lnTo>
                  <a:pt x="1205356" y="1861688"/>
                </a:lnTo>
                <a:lnTo>
                  <a:pt x="1206434" y="1856293"/>
                </a:lnTo>
                <a:lnTo>
                  <a:pt x="1205356" y="1855214"/>
                </a:lnTo>
                <a:close/>
                <a:moveTo>
                  <a:pt x="9191665" y="1854944"/>
                </a:moveTo>
                <a:lnTo>
                  <a:pt x="9188428" y="1858181"/>
                </a:lnTo>
                <a:lnTo>
                  <a:pt x="9188428" y="1859260"/>
                </a:lnTo>
                <a:lnTo>
                  <a:pt x="9192744" y="1863576"/>
                </a:lnTo>
                <a:lnTo>
                  <a:pt x="9195037" y="1863576"/>
                </a:lnTo>
                <a:lnTo>
                  <a:pt x="9196116" y="1858181"/>
                </a:lnTo>
                <a:lnTo>
                  <a:pt x="9195037" y="1854944"/>
                </a:lnTo>
                <a:close/>
                <a:moveTo>
                  <a:pt x="5703562" y="1854675"/>
                </a:moveTo>
                <a:lnTo>
                  <a:pt x="5705720" y="1854675"/>
                </a:lnTo>
                <a:lnTo>
                  <a:pt x="5705720" y="1856833"/>
                </a:lnTo>
                <a:lnTo>
                  <a:pt x="5712194" y="1856833"/>
                </a:lnTo>
                <a:lnTo>
                  <a:pt x="5715431" y="1854675"/>
                </a:lnTo>
                <a:cubicBezTo>
                  <a:pt x="5721006" y="1858631"/>
                  <a:pt x="5728919" y="1861508"/>
                  <a:pt x="5739169" y="1863307"/>
                </a:cubicBezTo>
                <a:lnTo>
                  <a:pt x="5739169" y="1868702"/>
                </a:lnTo>
                <a:lnTo>
                  <a:pt x="5742406" y="1865465"/>
                </a:lnTo>
                <a:cubicBezTo>
                  <a:pt x="5748521" y="1867263"/>
                  <a:pt x="5756793" y="1872658"/>
                  <a:pt x="5767223" y="1881650"/>
                </a:cubicBezTo>
                <a:lnTo>
                  <a:pt x="5768302" y="1880571"/>
                </a:lnTo>
                <a:lnTo>
                  <a:pt x="5770460" y="1883808"/>
                </a:lnTo>
                <a:lnTo>
                  <a:pt x="5769381" y="1887045"/>
                </a:lnTo>
                <a:lnTo>
                  <a:pt x="5771539" y="1905388"/>
                </a:lnTo>
                <a:cubicBezTo>
                  <a:pt x="5765965" y="1919055"/>
                  <a:pt x="5758771" y="1925889"/>
                  <a:pt x="5749959" y="1925889"/>
                </a:cubicBezTo>
                <a:lnTo>
                  <a:pt x="5748880" y="1924810"/>
                </a:lnTo>
                <a:lnTo>
                  <a:pt x="5747801" y="1924810"/>
                </a:lnTo>
                <a:lnTo>
                  <a:pt x="5745643" y="1926968"/>
                </a:lnTo>
                <a:cubicBezTo>
                  <a:pt x="5731976" y="1922292"/>
                  <a:pt x="5725142" y="1914379"/>
                  <a:pt x="5725142" y="1903230"/>
                </a:cubicBezTo>
                <a:cubicBezTo>
                  <a:pt x="5723524" y="1890102"/>
                  <a:pt x="5715971" y="1876794"/>
                  <a:pt x="5702483" y="1863307"/>
                </a:cubicBezTo>
                <a:lnTo>
                  <a:pt x="5702483" y="1862228"/>
                </a:lnTo>
                <a:lnTo>
                  <a:pt x="5704641" y="1860070"/>
                </a:lnTo>
                <a:lnTo>
                  <a:pt x="5704641" y="1857912"/>
                </a:lnTo>
                <a:lnTo>
                  <a:pt x="5701404" y="1860070"/>
                </a:lnTo>
                <a:lnTo>
                  <a:pt x="5700325" y="1860070"/>
                </a:lnTo>
                <a:lnTo>
                  <a:pt x="5700325" y="1857912"/>
                </a:lnTo>
                <a:close/>
                <a:moveTo>
                  <a:pt x="154701" y="1854661"/>
                </a:moveTo>
                <a:cubicBezTo>
                  <a:pt x="154701" y="1859606"/>
                  <a:pt x="151149" y="1862438"/>
                  <a:pt x="144047" y="1863158"/>
                </a:cubicBezTo>
                <a:lnTo>
                  <a:pt x="140944" y="1863158"/>
                </a:lnTo>
                <a:lnTo>
                  <a:pt x="134470" y="1862079"/>
                </a:lnTo>
                <a:lnTo>
                  <a:pt x="129210" y="1863158"/>
                </a:lnTo>
                <a:lnTo>
                  <a:pt x="125972" y="1861000"/>
                </a:lnTo>
                <a:lnTo>
                  <a:pt x="127052" y="1860056"/>
                </a:lnTo>
                <a:lnTo>
                  <a:pt x="127052" y="1856819"/>
                </a:lnTo>
                <a:lnTo>
                  <a:pt x="124893" y="1856819"/>
                </a:lnTo>
                <a:lnTo>
                  <a:pt x="107765" y="1863158"/>
                </a:lnTo>
                <a:lnTo>
                  <a:pt x="109922" y="1870711"/>
                </a:lnTo>
                <a:lnTo>
                  <a:pt x="103583" y="1873813"/>
                </a:lnTo>
                <a:lnTo>
                  <a:pt x="109922" y="1883389"/>
                </a:lnTo>
                <a:lnTo>
                  <a:pt x="109922" y="1900518"/>
                </a:lnTo>
                <a:lnTo>
                  <a:pt x="112080" y="1900518"/>
                </a:lnTo>
                <a:lnTo>
                  <a:pt x="112080" y="1901597"/>
                </a:lnTo>
                <a:cubicBezTo>
                  <a:pt x="114599" y="1901058"/>
                  <a:pt x="119948" y="1896427"/>
                  <a:pt x="128131" y="1887705"/>
                </a:cubicBezTo>
                <a:lnTo>
                  <a:pt x="131233" y="1887705"/>
                </a:lnTo>
                <a:lnTo>
                  <a:pt x="142967" y="1894044"/>
                </a:lnTo>
                <a:cubicBezTo>
                  <a:pt x="149082" y="1898360"/>
                  <a:pt x="154072" y="1904430"/>
                  <a:pt x="157938" y="1912252"/>
                </a:cubicBezTo>
                <a:lnTo>
                  <a:pt x="157938" y="1913331"/>
                </a:lnTo>
                <a:lnTo>
                  <a:pt x="151599" y="1921829"/>
                </a:lnTo>
                <a:lnTo>
                  <a:pt x="151599" y="1937879"/>
                </a:lnTo>
                <a:lnTo>
                  <a:pt x="153622" y="1940981"/>
                </a:lnTo>
                <a:lnTo>
                  <a:pt x="153622" y="1957031"/>
                </a:lnTo>
                <a:lnTo>
                  <a:pt x="154701" y="1964449"/>
                </a:lnTo>
                <a:cubicBezTo>
                  <a:pt x="152632" y="1966607"/>
                  <a:pt x="150161" y="1967686"/>
                  <a:pt x="147284" y="1967686"/>
                </a:cubicBezTo>
                <a:lnTo>
                  <a:pt x="147284" y="1969844"/>
                </a:lnTo>
                <a:lnTo>
                  <a:pt x="150520" y="1974025"/>
                </a:lnTo>
                <a:lnTo>
                  <a:pt x="149441" y="1986839"/>
                </a:lnTo>
                <a:lnTo>
                  <a:pt x="150520" y="1987918"/>
                </a:lnTo>
                <a:lnTo>
                  <a:pt x="151599" y="1987918"/>
                </a:lnTo>
                <a:cubicBezTo>
                  <a:pt x="153487" y="1982253"/>
                  <a:pt x="155241" y="1979420"/>
                  <a:pt x="156860" y="1979420"/>
                </a:cubicBezTo>
                <a:lnTo>
                  <a:pt x="155780" y="1971867"/>
                </a:lnTo>
                <a:lnTo>
                  <a:pt x="156860" y="1953794"/>
                </a:lnTo>
                <a:lnTo>
                  <a:pt x="155780" y="1947455"/>
                </a:lnTo>
                <a:cubicBezTo>
                  <a:pt x="158658" y="1929112"/>
                  <a:pt x="161849" y="1916658"/>
                  <a:pt x="165357" y="1910094"/>
                </a:cubicBezTo>
                <a:lnTo>
                  <a:pt x="165357" y="1907936"/>
                </a:lnTo>
                <a:lnTo>
                  <a:pt x="161175" y="1893100"/>
                </a:lnTo>
                <a:cubicBezTo>
                  <a:pt x="163962" y="1884918"/>
                  <a:pt x="165357" y="1877095"/>
                  <a:pt x="165357" y="1869632"/>
                </a:cubicBezTo>
                <a:cubicBezTo>
                  <a:pt x="165357" y="1867294"/>
                  <a:pt x="162884" y="1863742"/>
                  <a:pt x="157938" y="1858977"/>
                </a:cubicBezTo>
                <a:lnTo>
                  <a:pt x="157938" y="1854661"/>
                </a:lnTo>
                <a:close/>
                <a:moveTo>
                  <a:pt x="34257" y="1854661"/>
                </a:moveTo>
                <a:lnTo>
                  <a:pt x="34257" y="1855740"/>
                </a:lnTo>
                <a:lnTo>
                  <a:pt x="35336" y="1856819"/>
                </a:lnTo>
                <a:lnTo>
                  <a:pt x="37494" y="1856819"/>
                </a:lnTo>
                <a:lnTo>
                  <a:pt x="37494" y="1855740"/>
                </a:lnTo>
                <a:close/>
                <a:moveTo>
                  <a:pt x="4273064" y="1854000"/>
                </a:moveTo>
                <a:lnTo>
                  <a:pt x="4269827" y="1855079"/>
                </a:lnTo>
                <a:lnTo>
                  <a:pt x="4269827" y="1857237"/>
                </a:lnTo>
                <a:lnTo>
                  <a:pt x="4270906" y="1857237"/>
                </a:lnTo>
                <a:lnTo>
                  <a:pt x="4273064" y="1855079"/>
                </a:lnTo>
                <a:close/>
                <a:moveTo>
                  <a:pt x="6685293" y="1853191"/>
                </a:moveTo>
                <a:lnTo>
                  <a:pt x="6682056" y="1856428"/>
                </a:lnTo>
                <a:lnTo>
                  <a:pt x="6682056" y="1857507"/>
                </a:lnTo>
                <a:lnTo>
                  <a:pt x="6684214" y="1857507"/>
                </a:lnTo>
                <a:lnTo>
                  <a:pt x="6687451" y="1854270"/>
                </a:lnTo>
                <a:lnTo>
                  <a:pt x="6686372" y="1853191"/>
                </a:lnTo>
                <a:close/>
                <a:moveTo>
                  <a:pt x="4265511" y="1852921"/>
                </a:moveTo>
                <a:lnTo>
                  <a:pt x="4265511" y="1854000"/>
                </a:lnTo>
                <a:lnTo>
                  <a:pt x="4267669" y="1854000"/>
                </a:lnTo>
                <a:lnTo>
                  <a:pt x="4267669" y="1852921"/>
                </a:lnTo>
                <a:close/>
                <a:moveTo>
                  <a:pt x="8149241" y="1852517"/>
                </a:moveTo>
                <a:cubicBezTo>
                  <a:pt x="8146363" y="1852517"/>
                  <a:pt x="8139485" y="1857192"/>
                  <a:pt x="8128605" y="1866544"/>
                </a:cubicBezTo>
                <a:lnTo>
                  <a:pt x="8123075" y="1865465"/>
                </a:lnTo>
                <a:lnTo>
                  <a:pt x="8111071" y="1881650"/>
                </a:lnTo>
                <a:cubicBezTo>
                  <a:pt x="8114937" y="1886685"/>
                  <a:pt x="8119703" y="1889203"/>
                  <a:pt x="8125368" y="1889203"/>
                </a:cubicBezTo>
                <a:lnTo>
                  <a:pt x="8127526" y="1893519"/>
                </a:lnTo>
                <a:lnTo>
                  <a:pt x="8126447" y="1899993"/>
                </a:lnTo>
                <a:lnTo>
                  <a:pt x="8127526" y="1899993"/>
                </a:lnTo>
                <a:lnTo>
                  <a:pt x="8139530" y="1896756"/>
                </a:lnTo>
                <a:lnTo>
                  <a:pt x="8147083" y="1901072"/>
                </a:lnTo>
                <a:lnTo>
                  <a:pt x="8148162" y="1901072"/>
                </a:lnTo>
                <a:lnTo>
                  <a:pt x="8148162" y="1896756"/>
                </a:lnTo>
                <a:lnTo>
                  <a:pt x="8153692" y="1882729"/>
                </a:lnTo>
                <a:cubicBezTo>
                  <a:pt x="8151444" y="1882729"/>
                  <a:pt x="8149600" y="1873737"/>
                  <a:pt x="8148162" y="1855754"/>
                </a:cubicBezTo>
                <a:close/>
                <a:moveTo>
                  <a:pt x="3225649" y="1852517"/>
                </a:moveTo>
                <a:lnTo>
                  <a:pt x="3225649" y="1853596"/>
                </a:lnTo>
                <a:lnTo>
                  <a:pt x="3227807" y="1853596"/>
                </a:lnTo>
                <a:lnTo>
                  <a:pt x="3227807" y="1852517"/>
                </a:lnTo>
                <a:close/>
                <a:moveTo>
                  <a:pt x="9210278" y="1851707"/>
                </a:moveTo>
                <a:lnTo>
                  <a:pt x="9210278" y="1856023"/>
                </a:lnTo>
                <a:lnTo>
                  <a:pt x="9211357" y="1854944"/>
                </a:lnTo>
                <a:lnTo>
                  <a:pt x="9212436" y="1854944"/>
                </a:lnTo>
                <a:lnTo>
                  <a:pt x="9211357" y="1851707"/>
                </a:lnTo>
                <a:close/>
                <a:moveTo>
                  <a:pt x="5093399" y="1849819"/>
                </a:moveTo>
                <a:lnTo>
                  <a:pt x="5093399" y="1854135"/>
                </a:lnTo>
                <a:lnTo>
                  <a:pt x="5094478" y="1855214"/>
                </a:lnTo>
                <a:lnTo>
                  <a:pt x="5094478" y="1856293"/>
                </a:lnTo>
                <a:lnTo>
                  <a:pt x="5097715" y="1855214"/>
                </a:lnTo>
                <a:lnTo>
                  <a:pt x="5097715" y="1851977"/>
                </a:lnTo>
                <a:lnTo>
                  <a:pt x="5095557" y="1849819"/>
                </a:lnTo>
                <a:close/>
                <a:moveTo>
                  <a:pt x="8598902" y="1849549"/>
                </a:moveTo>
                <a:lnTo>
                  <a:pt x="8598902" y="1854944"/>
                </a:lnTo>
                <a:lnTo>
                  <a:pt x="8591349" y="1854944"/>
                </a:lnTo>
                <a:lnTo>
                  <a:pt x="8591349" y="1852786"/>
                </a:lnTo>
                <a:lnTo>
                  <a:pt x="8589191" y="1852786"/>
                </a:lnTo>
                <a:lnTo>
                  <a:pt x="8589191" y="1854944"/>
                </a:lnTo>
                <a:lnTo>
                  <a:pt x="8583796" y="1853865"/>
                </a:lnTo>
                <a:lnTo>
                  <a:pt x="8583796" y="1854944"/>
                </a:lnTo>
                <a:cubicBezTo>
                  <a:pt x="8583796" y="1857462"/>
                  <a:pt x="8582717" y="1859620"/>
                  <a:pt x="8580559" y="1861418"/>
                </a:cubicBezTo>
                <a:lnTo>
                  <a:pt x="8581638" y="1862497"/>
                </a:lnTo>
                <a:lnTo>
                  <a:pt x="8583796" y="1862497"/>
                </a:lnTo>
                <a:lnTo>
                  <a:pt x="8583796" y="1859260"/>
                </a:lnTo>
                <a:lnTo>
                  <a:pt x="8585954" y="1859260"/>
                </a:lnTo>
                <a:lnTo>
                  <a:pt x="8585954" y="1885696"/>
                </a:lnTo>
                <a:lnTo>
                  <a:pt x="8583796" y="1885696"/>
                </a:lnTo>
                <a:lnTo>
                  <a:pt x="8583796" y="1895407"/>
                </a:lnTo>
                <a:lnTo>
                  <a:pt x="8585954" y="1895407"/>
                </a:lnTo>
                <a:lnTo>
                  <a:pt x="8585954" y="1907276"/>
                </a:lnTo>
                <a:lnTo>
                  <a:pt x="8583796" y="1907276"/>
                </a:lnTo>
                <a:lnTo>
                  <a:pt x="8583796" y="1918066"/>
                </a:lnTo>
                <a:lnTo>
                  <a:pt x="8585954" y="1918066"/>
                </a:lnTo>
                <a:lnTo>
                  <a:pt x="8585954" y="1916987"/>
                </a:lnTo>
                <a:lnTo>
                  <a:pt x="8584875" y="1913750"/>
                </a:lnTo>
                <a:lnTo>
                  <a:pt x="8610771" y="1913750"/>
                </a:lnTo>
                <a:cubicBezTo>
                  <a:pt x="8613108" y="1913750"/>
                  <a:pt x="8615626" y="1912671"/>
                  <a:pt x="8618324" y="1910513"/>
                </a:cubicBezTo>
                <a:lnTo>
                  <a:pt x="8624798" y="1910513"/>
                </a:lnTo>
                <a:cubicBezTo>
                  <a:pt x="8624798" y="1912671"/>
                  <a:pt x="8627675" y="1913750"/>
                  <a:pt x="8633430" y="1913750"/>
                </a:cubicBezTo>
                <a:lnTo>
                  <a:pt x="8636667" y="1915908"/>
                </a:lnTo>
                <a:cubicBezTo>
                  <a:pt x="8636667" y="1913930"/>
                  <a:pt x="8640263" y="1912491"/>
                  <a:pt x="8647457" y="1911592"/>
                </a:cubicBezTo>
                <a:lnTo>
                  <a:pt x="8656089" y="1913750"/>
                </a:lnTo>
                <a:lnTo>
                  <a:pt x="8663642" y="1910513"/>
                </a:lnTo>
                <a:lnTo>
                  <a:pt x="8663642" y="1912671"/>
                </a:lnTo>
                <a:lnTo>
                  <a:pt x="8662563" y="1913750"/>
                </a:lnTo>
                <a:lnTo>
                  <a:pt x="8662563" y="1914829"/>
                </a:lnTo>
                <a:lnTo>
                  <a:pt x="8667958" y="1913750"/>
                </a:lnTo>
                <a:lnTo>
                  <a:pt x="8673353" y="1914829"/>
                </a:lnTo>
                <a:lnTo>
                  <a:pt x="8680906" y="1912671"/>
                </a:lnTo>
                <a:lnTo>
                  <a:pt x="8698170" y="1913750"/>
                </a:lnTo>
                <a:lnTo>
                  <a:pt x="8713276" y="1913750"/>
                </a:lnTo>
                <a:lnTo>
                  <a:pt x="8719750" y="1914829"/>
                </a:lnTo>
                <a:lnTo>
                  <a:pt x="8733777" y="1912671"/>
                </a:lnTo>
                <a:lnTo>
                  <a:pt x="8738093" y="1914829"/>
                </a:lnTo>
                <a:lnTo>
                  <a:pt x="8739172" y="1913750"/>
                </a:lnTo>
                <a:lnTo>
                  <a:pt x="8741330" y="1913750"/>
                </a:lnTo>
                <a:lnTo>
                  <a:pt x="8744567" y="1914829"/>
                </a:lnTo>
                <a:lnTo>
                  <a:pt x="8749962" y="1913750"/>
                </a:lnTo>
                <a:lnTo>
                  <a:pt x="8773700" y="1913750"/>
                </a:lnTo>
                <a:lnTo>
                  <a:pt x="8784490" y="1914829"/>
                </a:lnTo>
                <a:lnTo>
                  <a:pt x="8786648" y="1912671"/>
                </a:lnTo>
                <a:lnTo>
                  <a:pt x="8792043" y="1912671"/>
                </a:lnTo>
                <a:cubicBezTo>
                  <a:pt x="8792043" y="1908355"/>
                  <a:pt x="8792763" y="1906197"/>
                  <a:pt x="8794201" y="1906197"/>
                </a:cubicBezTo>
                <a:cubicBezTo>
                  <a:pt x="8793482" y="1900982"/>
                  <a:pt x="8792043" y="1897745"/>
                  <a:pt x="8789885" y="1896486"/>
                </a:cubicBezTo>
                <a:lnTo>
                  <a:pt x="8789885" y="1895407"/>
                </a:lnTo>
                <a:lnTo>
                  <a:pt x="8779095" y="1895407"/>
                </a:lnTo>
                <a:lnTo>
                  <a:pt x="8779095" y="1897565"/>
                </a:lnTo>
                <a:lnTo>
                  <a:pt x="8772621" y="1897565"/>
                </a:lnTo>
                <a:cubicBezTo>
                  <a:pt x="8772621" y="1896126"/>
                  <a:pt x="8770823" y="1895407"/>
                  <a:pt x="8767226" y="1895407"/>
                </a:cubicBezTo>
                <a:lnTo>
                  <a:pt x="8767226" y="1891091"/>
                </a:lnTo>
                <a:lnTo>
                  <a:pt x="8765068" y="1891091"/>
                </a:lnTo>
                <a:cubicBezTo>
                  <a:pt x="8763630" y="1891091"/>
                  <a:pt x="8762910" y="1892530"/>
                  <a:pt x="8762910" y="1895407"/>
                </a:cubicBezTo>
                <a:lnTo>
                  <a:pt x="8755357" y="1895407"/>
                </a:lnTo>
                <a:lnTo>
                  <a:pt x="8755357" y="1897565"/>
                </a:lnTo>
                <a:lnTo>
                  <a:pt x="8744567" y="1897565"/>
                </a:lnTo>
                <a:lnTo>
                  <a:pt x="8744567" y="1895407"/>
                </a:lnTo>
                <a:lnTo>
                  <a:pt x="8738093" y="1895407"/>
                </a:lnTo>
                <a:lnTo>
                  <a:pt x="8718671" y="1894328"/>
                </a:lnTo>
                <a:lnTo>
                  <a:pt x="8700328" y="1895407"/>
                </a:lnTo>
                <a:lnTo>
                  <a:pt x="8699249" y="1895407"/>
                </a:lnTo>
                <a:lnTo>
                  <a:pt x="8694933" y="1892170"/>
                </a:lnTo>
                <a:cubicBezTo>
                  <a:pt x="8694933" y="1893788"/>
                  <a:pt x="8689178" y="1894867"/>
                  <a:pt x="8677669" y="1895407"/>
                </a:cubicBezTo>
                <a:lnTo>
                  <a:pt x="8638825" y="1894328"/>
                </a:lnTo>
                <a:cubicBezTo>
                  <a:pt x="8632351" y="1894328"/>
                  <a:pt x="8629114" y="1895407"/>
                  <a:pt x="8629114" y="1897565"/>
                </a:cubicBezTo>
                <a:lnTo>
                  <a:pt x="8621561" y="1897565"/>
                </a:lnTo>
                <a:lnTo>
                  <a:pt x="8621561" y="1895407"/>
                </a:lnTo>
                <a:lnTo>
                  <a:pt x="8615087" y="1895407"/>
                </a:lnTo>
                <a:lnTo>
                  <a:pt x="8615087" y="1897565"/>
                </a:lnTo>
                <a:lnTo>
                  <a:pt x="8609692" y="1897565"/>
                </a:lnTo>
                <a:lnTo>
                  <a:pt x="8609692" y="1895407"/>
                </a:lnTo>
                <a:lnTo>
                  <a:pt x="8603218" y="1895407"/>
                </a:lnTo>
                <a:lnTo>
                  <a:pt x="8601060" y="1893249"/>
                </a:lnTo>
                <a:lnTo>
                  <a:pt x="8601060" y="1892170"/>
                </a:lnTo>
                <a:lnTo>
                  <a:pt x="8602139" y="1891091"/>
                </a:lnTo>
                <a:lnTo>
                  <a:pt x="8601060" y="1890012"/>
                </a:lnTo>
                <a:lnTo>
                  <a:pt x="8601060" y="1884617"/>
                </a:lnTo>
                <a:lnTo>
                  <a:pt x="8602139" y="1880301"/>
                </a:lnTo>
                <a:lnTo>
                  <a:pt x="8599981" y="1871669"/>
                </a:lnTo>
                <a:lnTo>
                  <a:pt x="8599981" y="1860339"/>
                </a:lnTo>
                <a:lnTo>
                  <a:pt x="8601060" y="1852786"/>
                </a:lnTo>
                <a:lnTo>
                  <a:pt x="8599981" y="1851707"/>
                </a:lnTo>
                <a:lnTo>
                  <a:pt x="8602139" y="1849549"/>
                </a:lnTo>
                <a:close/>
                <a:moveTo>
                  <a:pt x="7777673" y="1849280"/>
                </a:moveTo>
                <a:lnTo>
                  <a:pt x="7777673" y="1850359"/>
                </a:lnTo>
                <a:lnTo>
                  <a:pt x="7780910" y="1850359"/>
                </a:lnTo>
                <a:lnTo>
                  <a:pt x="7780910" y="1849280"/>
                </a:lnTo>
                <a:close/>
                <a:moveTo>
                  <a:pt x="3220254" y="1849280"/>
                </a:moveTo>
                <a:lnTo>
                  <a:pt x="3228886" y="1849280"/>
                </a:lnTo>
                <a:lnTo>
                  <a:pt x="3245071" y="1862352"/>
                </a:lnTo>
                <a:lnTo>
                  <a:pt x="3245071" y="1865465"/>
                </a:lnTo>
                <a:lnTo>
                  <a:pt x="3246150" y="1865465"/>
                </a:lnTo>
                <a:lnTo>
                  <a:pt x="3246150" y="1863224"/>
                </a:lnTo>
                <a:lnTo>
                  <a:pt x="3256940" y="1871939"/>
                </a:lnTo>
                <a:lnTo>
                  <a:pt x="3255861" y="1873018"/>
                </a:lnTo>
                <a:lnTo>
                  <a:pt x="3255861" y="1874097"/>
                </a:lnTo>
                <a:lnTo>
                  <a:pt x="3256940" y="1875176"/>
                </a:lnTo>
                <a:cubicBezTo>
                  <a:pt x="3256940" y="1897115"/>
                  <a:pt x="3250106" y="1912221"/>
                  <a:pt x="3236439" y="1920494"/>
                </a:cubicBezTo>
                <a:lnTo>
                  <a:pt x="3221333" y="1935600"/>
                </a:lnTo>
                <a:lnTo>
                  <a:pt x="3212701" y="1937758"/>
                </a:lnTo>
                <a:cubicBezTo>
                  <a:pt x="3207665" y="1935959"/>
                  <a:pt x="3205148" y="1934521"/>
                  <a:pt x="3205148" y="1933442"/>
                </a:cubicBezTo>
                <a:lnTo>
                  <a:pt x="3205148" y="1932363"/>
                </a:lnTo>
                <a:cubicBezTo>
                  <a:pt x="3216657" y="1922652"/>
                  <a:pt x="3222412" y="1915458"/>
                  <a:pt x="3222412" y="1910783"/>
                </a:cubicBezTo>
                <a:cubicBezTo>
                  <a:pt x="3218096" y="1907366"/>
                  <a:pt x="3213420" y="1905208"/>
                  <a:pt x="3208385" y="1904309"/>
                </a:cubicBezTo>
                <a:lnTo>
                  <a:pt x="3208385" y="1903230"/>
                </a:lnTo>
                <a:lnTo>
                  <a:pt x="3209464" y="1902151"/>
                </a:lnTo>
                <a:lnTo>
                  <a:pt x="3209464" y="1901072"/>
                </a:lnTo>
                <a:cubicBezTo>
                  <a:pt x="3200832" y="1901072"/>
                  <a:pt x="3196516" y="1894598"/>
                  <a:pt x="3196516" y="1881650"/>
                </a:cubicBezTo>
                <a:lnTo>
                  <a:pt x="3196516" y="1869781"/>
                </a:lnTo>
                <a:cubicBezTo>
                  <a:pt x="3196516" y="1868162"/>
                  <a:pt x="3198314" y="1867083"/>
                  <a:pt x="3201911" y="1866544"/>
                </a:cubicBezTo>
                <a:lnTo>
                  <a:pt x="3200832" y="1865465"/>
                </a:lnTo>
                <a:lnTo>
                  <a:pt x="3200832" y="1864386"/>
                </a:lnTo>
                <a:cubicBezTo>
                  <a:pt x="3204428" y="1858631"/>
                  <a:pt x="3210902" y="1854315"/>
                  <a:pt x="3220254" y="1851438"/>
                </a:cubicBezTo>
                <a:close/>
                <a:moveTo>
                  <a:pt x="22523" y="1849266"/>
                </a:moveTo>
                <a:lnTo>
                  <a:pt x="22523" y="1850345"/>
                </a:lnTo>
                <a:lnTo>
                  <a:pt x="25760" y="1851424"/>
                </a:lnTo>
                <a:lnTo>
                  <a:pt x="30077" y="1850345"/>
                </a:lnTo>
                <a:lnTo>
                  <a:pt x="31020" y="1851424"/>
                </a:lnTo>
                <a:lnTo>
                  <a:pt x="31020" y="1850345"/>
                </a:lnTo>
                <a:lnTo>
                  <a:pt x="30077" y="1849266"/>
                </a:lnTo>
                <a:close/>
                <a:moveTo>
                  <a:pt x="5090162" y="1848740"/>
                </a:moveTo>
                <a:lnTo>
                  <a:pt x="5090162" y="1849819"/>
                </a:lnTo>
                <a:lnTo>
                  <a:pt x="5092320" y="1849819"/>
                </a:lnTo>
                <a:lnTo>
                  <a:pt x="5092320" y="1848740"/>
                </a:lnTo>
                <a:close/>
                <a:moveTo>
                  <a:pt x="5081530" y="1848740"/>
                </a:moveTo>
                <a:lnTo>
                  <a:pt x="5081530" y="1850898"/>
                </a:lnTo>
                <a:lnTo>
                  <a:pt x="5082609" y="1849819"/>
                </a:lnTo>
                <a:lnTo>
                  <a:pt x="5083688" y="1849819"/>
                </a:lnTo>
                <a:lnTo>
                  <a:pt x="5089083" y="1850898"/>
                </a:lnTo>
                <a:lnTo>
                  <a:pt x="5086925" y="1848740"/>
                </a:lnTo>
                <a:close/>
                <a:moveTo>
                  <a:pt x="6101701" y="1848605"/>
                </a:moveTo>
                <a:lnTo>
                  <a:pt x="6101701" y="1850763"/>
                </a:lnTo>
                <a:lnTo>
                  <a:pt x="6106961" y="1850763"/>
                </a:lnTo>
                <a:lnTo>
                  <a:pt x="6106961" y="1849684"/>
                </a:lnTo>
                <a:close/>
                <a:moveTo>
                  <a:pt x="4261060" y="1848605"/>
                </a:moveTo>
                <a:lnTo>
                  <a:pt x="4261060" y="1849684"/>
                </a:lnTo>
                <a:lnTo>
                  <a:pt x="4263218" y="1849684"/>
                </a:lnTo>
                <a:lnTo>
                  <a:pt x="4263218" y="1848605"/>
                </a:lnTo>
                <a:close/>
                <a:moveTo>
                  <a:pt x="7692296" y="1848201"/>
                </a:moveTo>
                <a:lnTo>
                  <a:pt x="7694454" y="1850359"/>
                </a:lnTo>
                <a:lnTo>
                  <a:pt x="7698770" y="1850359"/>
                </a:lnTo>
                <a:lnTo>
                  <a:pt x="7698770" y="1849280"/>
                </a:lnTo>
                <a:close/>
                <a:moveTo>
                  <a:pt x="7679079" y="1848201"/>
                </a:moveTo>
                <a:lnTo>
                  <a:pt x="7679079" y="1851438"/>
                </a:lnTo>
                <a:lnTo>
                  <a:pt x="7680158" y="1851438"/>
                </a:lnTo>
                <a:lnTo>
                  <a:pt x="7682316" y="1849280"/>
                </a:lnTo>
                <a:lnTo>
                  <a:pt x="7682316" y="1848201"/>
                </a:lnTo>
                <a:close/>
                <a:moveTo>
                  <a:pt x="9186270" y="1847391"/>
                </a:moveTo>
                <a:lnTo>
                  <a:pt x="9183978" y="1849549"/>
                </a:lnTo>
                <a:lnTo>
                  <a:pt x="9183978" y="1850628"/>
                </a:lnTo>
                <a:lnTo>
                  <a:pt x="9186270" y="1848470"/>
                </a:lnTo>
                <a:close/>
                <a:moveTo>
                  <a:pt x="230367" y="1847242"/>
                </a:moveTo>
                <a:lnTo>
                  <a:pt x="227265" y="1853582"/>
                </a:lnTo>
                <a:lnTo>
                  <a:pt x="227265" y="1854661"/>
                </a:lnTo>
                <a:lnTo>
                  <a:pt x="228344" y="1854661"/>
                </a:lnTo>
                <a:lnTo>
                  <a:pt x="231446" y="1848321"/>
                </a:lnTo>
                <a:lnTo>
                  <a:pt x="231446" y="1847242"/>
                </a:lnTo>
                <a:close/>
                <a:moveTo>
                  <a:pt x="166435" y="1846163"/>
                </a:moveTo>
                <a:lnTo>
                  <a:pt x="167514" y="1853582"/>
                </a:lnTo>
                <a:lnTo>
                  <a:pt x="168594" y="1853582"/>
                </a:lnTo>
                <a:lnTo>
                  <a:pt x="168594" y="1846163"/>
                </a:lnTo>
                <a:close/>
                <a:moveTo>
                  <a:pt x="9187349" y="1845233"/>
                </a:moveTo>
                <a:lnTo>
                  <a:pt x="9187349" y="1846312"/>
                </a:lnTo>
                <a:lnTo>
                  <a:pt x="9190586" y="1846312"/>
                </a:lnTo>
                <a:lnTo>
                  <a:pt x="9190586" y="1845233"/>
                </a:lnTo>
                <a:close/>
                <a:moveTo>
                  <a:pt x="2247781" y="1844154"/>
                </a:moveTo>
                <a:lnTo>
                  <a:pt x="2247781" y="1847256"/>
                </a:lnTo>
                <a:lnTo>
                  <a:pt x="2251017" y="1847256"/>
                </a:lnTo>
                <a:lnTo>
                  <a:pt x="2251017" y="1844154"/>
                </a:lnTo>
                <a:close/>
                <a:moveTo>
                  <a:pt x="4103525" y="1843075"/>
                </a:moveTo>
                <a:lnTo>
                  <a:pt x="4103525" y="1845233"/>
                </a:lnTo>
                <a:lnTo>
                  <a:pt x="4104604" y="1845233"/>
                </a:lnTo>
                <a:lnTo>
                  <a:pt x="4104604" y="1843075"/>
                </a:lnTo>
                <a:close/>
                <a:moveTo>
                  <a:pt x="7771064" y="1840513"/>
                </a:moveTo>
                <a:cubicBezTo>
                  <a:pt x="7771963" y="1844109"/>
                  <a:pt x="7773042" y="1845908"/>
                  <a:pt x="7774301" y="1845908"/>
                </a:cubicBezTo>
                <a:lnTo>
                  <a:pt x="7776594" y="1845908"/>
                </a:lnTo>
                <a:cubicBezTo>
                  <a:pt x="7778032" y="1845908"/>
                  <a:pt x="7778752" y="1844829"/>
                  <a:pt x="7778752" y="1842671"/>
                </a:cubicBezTo>
                <a:lnTo>
                  <a:pt x="7779831" y="1841592"/>
                </a:lnTo>
                <a:lnTo>
                  <a:pt x="7784147" y="1841592"/>
                </a:lnTo>
                <a:cubicBezTo>
                  <a:pt x="7785675" y="1841592"/>
                  <a:pt x="7786440" y="1843390"/>
                  <a:pt x="7786440" y="1846987"/>
                </a:cubicBezTo>
                <a:cubicBezTo>
                  <a:pt x="7801546" y="1853191"/>
                  <a:pt x="7810312" y="1858676"/>
                  <a:pt x="7812740" y="1863441"/>
                </a:cubicBezTo>
                <a:lnTo>
                  <a:pt x="7812740" y="1870050"/>
                </a:lnTo>
                <a:lnTo>
                  <a:pt x="7807210" y="1875580"/>
                </a:lnTo>
                <a:lnTo>
                  <a:pt x="7800601" y="1875580"/>
                </a:lnTo>
                <a:cubicBezTo>
                  <a:pt x="7796016" y="1871174"/>
                  <a:pt x="7792374" y="1868971"/>
                  <a:pt x="7789676" y="1868971"/>
                </a:cubicBezTo>
                <a:lnTo>
                  <a:pt x="7786440" y="1870050"/>
                </a:lnTo>
                <a:lnTo>
                  <a:pt x="7783068" y="1868971"/>
                </a:lnTo>
                <a:lnTo>
                  <a:pt x="7755688" y="1875580"/>
                </a:lnTo>
                <a:lnTo>
                  <a:pt x="7740447" y="1866813"/>
                </a:lnTo>
                <a:lnTo>
                  <a:pt x="7740447" y="1864520"/>
                </a:lnTo>
                <a:cubicBezTo>
                  <a:pt x="7741886" y="1864520"/>
                  <a:pt x="7748450" y="1857597"/>
                  <a:pt x="7760139" y="1843750"/>
                </a:cubicBezTo>
                <a:cubicBezTo>
                  <a:pt x="7763196" y="1841592"/>
                  <a:pt x="7766838" y="1840513"/>
                  <a:pt x="7771064" y="1840513"/>
                </a:cubicBezTo>
                <a:close/>
                <a:moveTo>
                  <a:pt x="7683530" y="1840513"/>
                </a:moveTo>
                <a:lnTo>
                  <a:pt x="7680158" y="1841592"/>
                </a:lnTo>
                <a:lnTo>
                  <a:pt x="7680158" y="1842671"/>
                </a:lnTo>
                <a:cubicBezTo>
                  <a:pt x="7686002" y="1842671"/>
                  <a:pt x="7688924" y="1843750"/>
                  <a:pt x="7688924" y="1845908"/>
                </a:cubicBezTo>
                <a:lnTo>
                  <a:pt x="7691082" y="1845908"/>
                </a:lnTo>
                <a:lnTo>
                  <a:pt x="7691082" y="1844829"/>
                </a:lnTo>
                <a:lnTo>
                  <a:pt x="7688924" y="1841592"/>
                </a:lnTo>
                <a:lnTo>
                  <a:pt x="7685688" y="1842671"/>
                </a:lnTo>
                <a:close/>
                <a:moveTo>
                  <a:pt x="1590411" y="1840108"/>
                </a:moveTo>
                <a:lnTo>
                  <a:pt x="1590411" y="1842266"/>
                </a:lnTo>
                <a:lnTo>
                  <a:pt x="1591491" y="1842266"/>
                </a:lnTo>
                <a:lnTo>
                  <a:pt x="1591491" y="1840108"/>
                </a:lnTo>
                <a:close/>
                <a:moveTo>
                  <a:pt x="4255665" y="1839838"/>
                </a:moveTo>
                <a:lnTo>
                  <a:pt x="4256744" y="1839838"/>
                </a:lnTo>
                <a:cubicBezTo>
                  <a:pt x="4270411" y="1844694"/>
                  <a:pt x="4278773" y="1851617"/>
                  <a:pt x="4281831" y="1860609"/>
                </a:cubicBezTo>
                <a:lnTo>
                  <a:pt x="4281831" y="1861688"/>
                </a:lnTo>
                <a:lnTo>
                  <a:pt x="4289519" y="1860609"/>
                </a:lnTo>
                <a:lnTo>
                  <a:pt x="4290598" y="1860609"/>
                </a:lnTo>
                <a:cubicBezTo>
                  <a:pt x="4297161" y="1860609"/>
                  <a:pt x="4300444" y="1863531"/>
                  <a:pt x="4300444" y="1869376"/>
                </a:cubicBezTo>
                <a:lnTo>
                  <a:pt x="4300444" y="1872613"/>
                </a:lnTo>
                <a:lnTo>
                  <a:pt x="4295049" y="1878143"/>
                </a:lnTo>
                <a:lnTo>
                  <a:pt x="4291677" y="1878143"/>
                </a:lnTo>
                <a:cubicBezTo>
                  <a:pt x="4288440" y="1875176"/>
                  <a:pt x="4285157" y="1873692"/>
                  <a:pt x="4281831" y="1873692"/>
                </a:cubicBezTo>
                <a:cubicBezTo>
                  <a:pt x="4274188" y="1883763"/>
                  <a:pt x="4270186" y="1891046"/>
                  <a:pt x="4269827" y="1895542"/>
                </a:cubicBezTo>
                <a:lnTo>
                  <a:pt x="4265511" y="1898914"/>
                </a:lnTo>
                <a:lnTo>
                  <a:pt x="4265511" y="1902151"/>
                </a:lnTo>
                <a:cubicBezTo>
                  <a:pt x="4269827" y="1902151"/>
                  <a:pt x="4272704" y="1903634"/>
                  <a:pt x="4274143" y="1906602"/>
                </a:cubicBezTo>
                <a:lnTo>
                  <a:pt x="4282910" y="1905388"/>
                </a:lnTo>
                <a:lnTo>
                  <a:pt x="4285203" y="1908760"/>
                </a:lnTo>
                <a:lnTo>
                  <a:pt x="4279673" y="1914155"/>
                </a:lnTo>
                <a:lnTo>
                  <a:pt x="4281831" y="1916448"/>
                </a:lnTo>
                <a:lnTo>
                  <a:pt x="4287361" y="1913076"/>
                </a:lnTo>
                <a:cubicBezTo>
                  <a:pt x="4290957" y="1916582"/>
                  <a:pt x="4292756" y="1923146"/>
                  <a:pt x="4292756" y="1932767"/>
                </a:cubicBezTo>
                <a:lnTo>
                  <a:pt x="4292756" y="1936139"/>
                </a:lnTo>
                <a:cubicBezTo>
                  <a:pt x="4292756" y="1941175"/>
                  <a:pt x="4290957" y="1943692"/>
                  <a:pt x="4287361" y="1943692"/>
                </a:cubicBezTo>
                <a:lnTo>
                  <a:pt x="4279673" y="1942613"/>
                </a:lnTo>
                <a:lnTo>
                  <a:pt x="4279673" y="1943692"/>
                </a:lnTo>
                <a:lnTo>
                  <a:pt x="4280752" y="1948143"/>
                </a:lnTo>
                <a:cubicBezTo>
                  <a:pt x="4280212" y="1950661"/>
                  <a:pt x="4278009" y="1952864"/>
                  <a:pt x="4274143" y="1954752"/>
                </a:cubicBezTo>
                <a:lnTo>
                  <a:pt x="4266590" y="1954752"/>
                </a:lnTo>
                <a:cubicBezTo>
                  <a:pt x="4265061" y="1954752"/>
                  <a:pt x="4264297" y="1953628"/>
                  <a:pt x="4264297" y="1951380"/>
                </a:cubicBezTo>
                <a:cubicBezTo>
                  <a:pt x="4254136" y="1948143"/>
                  <a:pt x="4244290" y="1939781"/>
                  <a:pt x="4234759" y="1926293"/>
                </a:cubicBezTo>
                <a:lnTo>
                  <a:pt x="4233680" y="1926293"/>
                </a:lnTo>
                <a:cubicBezTo>
                  <a:pt x="4226397" y="1927552"/>
                  <a:pt x="4218394" y="1932992"/>
                  <a:pt x="4209672" y="1942613"/>
                </a:cubicBezTo>
                <a:cubicBezTo>
                  <a:pt x="4215696" y="1945401"/>
                  <a:pt x="4221137" y="1950526"/>
                  <a:pt x="4225992" y="1957989"/>
                </a:cubicBezTo>
                <a:cubicBezTo>
                  <a:pt x="4225093" y="1961586"/>
                  <a:pt x="4216011" y="1965947"/>
                  <a:pt x="4198747" y="1971072"/>
                </a:cubicBezTo>
                <a:lnTo>
                  <a:pt x="4198747" y="1975523"/>
                </a:lnTo>
                <a:cubicBezTo>
                  <a:pt x="4205850" y="1984425"/>
                  <a:pt x="4212055" y="1990989"/>
                  <a:pt x="4217360" y="1995215"/>
                </a:cubicBezTo>
                <a:cubicBezTo>
                  <a:pt x="4221496" y="1995215"/>
                  <a:pt x="4225857" y="1990809"/>
                  <a:pt x="4230443" y="1981997"/>
                </a:cubicBezTo>
                <a:lnTo>
                  <a:pt x="4232601" y="1981997"/>
                </a:lnTo>
                <a:lnTo>
                  <a:pt x="4232601" y="1978760"/>
                </a:lnTo>
                <a:cubicBezTo>
                  <a:pt x="4232601" y="1974714"/>
                  <a:pt x="4234085" y="1972151"/>
                  <a:pt x="4237052" y="1971072"/>
                </a:cubicBezTo>
                <a:lnTo>
                  <a:pt x="4238131" y="1971072"/>
                </a:lnTo>
                <a:cubicBezTo>
                  <a:pt x="4239569" y="1971072"/>
                  <a:pt x="4240289" y="1972915"/>
                  <a:pt x="4240289" y="1976602"/>
                </a:cubicBezTo>
                <a:lnTo>
                  <a:pt x="4241368" y="1976602"/>
                </a:lnTo>
                <a:lnTo>
                  <a:pt x="4243526" y="1966756"/>
                </a:lnTo>
                <a:lnTo>
                  <a:pt x="4242447" y="1963384"/>
                </a:lnTo>
                <a:lnTo>
                  <a:pt x="4243526" y="1962305"/>
                </a:lnTo>
                <a:lnTo>
                  <a:pt x="4243526" y="1961226"/>
                </a:lnTo>
                <a:lnTo>
                  <a:pt x="4242447" y="1956910"/>
                </a:lnTo>
                <a:cubicBezTo>
                  <a:pt x="4242447" y="1954662"/>
                  <a:pt x="4245729" y="1952819"/>
                  <a:pt x="4252293" y="1951380"/>
                </a:cubicBezTo>
                <a:cubicBezTo>
                  <a:pt x="4253372" y="1951380"/>
                  <a:pt x="4255575" y="1954303"/>
                  <a:pt x="4258902" y="1960147"/>
                </a:cubicBezTo>
                <a:cubicBezTo>
                  <a:pt x="4267084" y="1963834"/>
                  <a:pt x="4276571" y="1966756"/>
                  <a:pt x="4287361" y="1968914"/>
                </a:cubicBezTo>
                <a:lnTo>
                  <a:pt x="4293969" y="1983211"/>
                </a:lnTo>
                <a:lnTo>
                  <a:pt x="4293969" y="1985369"/>
                </a:lnTo>
                <a:cubicBezTo>
                  <a:pt x="4293340" y="1986628"/>
                  <a:pt x="4288574" y="1988786"/>
                  <a:pt x="4279673" y="1991843"/>
                </a:cubicBezTo>
                <a:lnTo>
                  <a:pt x="4274143" y="1996294"/>
                </a:lnTo>
                <a:lnTo>
                  <a:pt x="4263218" y="1994136"/>
                </a:lnTo>
                <a:lnTo>
                  <a:pt x="4246898" y="2005061"/>
                </a:lnTo>
                <a:cubicBezTo>
                  <a:pt x="4244470" y="2005061"/>
                  <a:pt x="4241188" y="2006499"/>
                  <a:pt x="4237052" y="2009377"/>
                </a:cubicBezTo>
                <a:cubicBezTo>
                  <a:pt x="4237052" y="2015221"/>
                  <a:pt x="4241053" y="2018144"/>
                  <a:pt x="4249056" y="2018144"/>
                </a:cubicBezTo>
                <a:cubicBezTo>
                  <a:pt x="4261644" y="2022550"/>
                  <a:pt x="4270006" y="2024753"/>
                  <a:pt x="4274143" y="2024753"/>
                </a:cubicBezTo>
                <a:cubicBezTo>
                  <a:pt x="4274143" y="2026191"/>
                  <a:pt x="4275986" y="2026911"/>
                  <a:pt x="4279673" y="2026911"/>
                </a:cubicBezTo>
                <a:lnTo>
                  <a:pt x="4296128" y="2025832"/>
                </a:lnTo>
                <a:lnTo>
                  <a:pt x="4299365" y="2030148"/>
                </a:lnTo>
                <a:cubicBezTo>
                  <a:pt x="4299365" y="2033834"/>
                  <a:pt x="4295723" y="2041522"/>
                  <a:pt x="4288440" y="2053211"/>
                </a:cubicBezTo>
                <a:cubicBezTo>
                  <a:pt x="4288440" y="2060854"/>
                  <a:pt x="4284438" y="2068137"/>
                  <a:pt x="4276436" y="2075061"/>
                </a:cubicBezTo>
                <a:lnTo>
                  <a:pt x="4265511" y="2076140"/>
                </a:lnTo>
                <a:cubicBezTo>
                  <a:pt x="4265511" y="2073982"/>
                  <a:pt x="4260745" y="2071779"/>
                  <a:pt x="4251214" y="2069531"/>
                </a:cubicBezTo>
                <a:cubicBezTo>
                  <a:pt x="4247617" y="2067013"/>
                  <a:pt x="4245819" y="2063732"/>
                  <a:pt x="4245819" y="2059685"/>
                </a:cubicBezTo>
                <a:lnTo>
                  <a:pt x="4244605" y="2059685"/>
                </a:lnTo>
                <a:lnTo>
                  <a:pt x="4244605" y="2061978"/>
                </a:lnTo>
                <a:lnTo>
                  <a:pt x="4242447" y="2061978"/>
                </a:lnTo>
                <a:cubicBezTo>
                  <a:pt x="4233006" y="2055954"/>
                  <a:pt x="4228285" y="2050828"/>
                  <a:pt x="4228285" y="2046602"/>
                </a:cubicBezTo>
                <a:lnTo>
                  <a:pt x="4233680" y="2043365"/>
                </a:lnTo>
                <a:lnTo>
                  <a:pt x="4231522" y="2041207"/>
                </a:lnTo>
                <a:lnTo>
                  <a:pt x="4231522" y="2043365"/>
                </a:lnTo>
                <a:cubicBezTo>
                  <a:pt x="4226397" y="2042826"/>
                  <a:pt x="4223834" y="2042106"/>
                  <a:pt x="4223834" y="2041207"/>
                </a:cubicBezTo>
                <a:lnTo>
                  <a:pt x="4222755" y="2042286"/>
                </a:lnTo>
                <a:lnTo>
                  <a:pt x="4218439" y="2042286"/>
                </a:lnTo>
                <a:cubicBezTo>
                  <a:pt x="4215472" y="2040758"/>
                  <a:pt x="4213988" y="2038915"/>
                  <a:pt x="4213988" y="2036756"/>
                </a:cubicBezTo>
                <a:lnTo>
                  <a:pt x="4215067" y="2029069"/>
                </a:lnTo>
                <a:cubicBezTo>
                  <a:pt x="4207784" y="2024753"/>
                  <a:pt x="4204142" y="2018908"/>
                  <a:pt x="4204142" y="2011535"/>
                </a:cubicBezTo>
                <a:cubicBezTo>
                  <a:pt x="4202704" y="2004252"/>
                  <a:pt x="4200546" y="1998811"/>
                  <a:pt x="4197668" y="1995215"/>
                </a:cubicBezTo>
                <a:cubicBezTo>
                  <a:pt x="4196139" y="1995215"/>
                  <a:pt x="4195376" y="1993012"/>
                  <a:pt x="4195376" y="1988606"/>
                </a:cubicBezTo>
                <a:lnTo>
                  <a:pt x="4196455" y="1979839"/>
                </a:lnTo>
                <a:lnTo>
                  <a:pt x="4193218" y="1979839"/>
                </a:lnTo>
                <a:lnTo>
                  <a:pt x="4193218" y="1980918"/>
                </a:lnTo>
                <a:cubicBezTo>
                  <a:pt x="4193218" y="1988201"/>
                  <a:pt x="4192498" y="1991843"/>
                  <a:pt x="4191059" y="1991843"/>
                </a:cubicBezTo>
                <a:lnTo>
                  <a:pt x="4195376" y="1999531"/>
                </a:lnTo>
                <a:lnTo>
                  <a:pt x="4194297" y="2011535"/>
                </a:lnTo>
                <a:lnTo>
                  <a:pt x="4197668" y="2022595"/>
                </a:lnTo>
                <a:lnTo>
                  <a:pt x="4195376" y="2030148"/>
                </a:lnTo>
                <a:lnTo>
                  <a:pt x="4195376" y="2031361"/>
                </a:lnTo>
                <a:lnTo>
                  <a:pt x="4197668" y="2039994"/>
                </a:lnTo>
                <a:lnTo>
                  <a:pt x="4195376" y="2043365"/>
                </a:lnTo>
                <a:lnTo>
                  <a:pt x="4195376" y="2044444"/>
                </a:lnTo>
                <a:lnTo>
                  <a:pt x="4197668" y="2053211"/>
                </a:lnTo>
                <a:lnTo>
                  <a:pt x="4195376" y="2060899"/>
                </a:lnTo>
                <a:lnTo>
                  <a:pt x="4197668" y="2067373"/>
                </a:lnTo>
                <a:cubicBezTo>
                  <a:pt x="4192004" y="2084188"/>
                  <a:pt x="4187957" y="2092595"/>
                  <a:pt x="4185530" y="2092595"/>
                </a:cubicBezTo>
                <a:lnTo>
                  <a:pt x="4182293" y="2093674"/>
                </a:lnTo>
                <a:cubicBezTo>
                  <a:pt x="4162601" y="2093674"/>
                  <a:pt x="4152755" y="2091471"/>
                  <a:pt x="4152755" y="2087065"/>
                </a:cubicBezTo>
                <a:cubicBezTo>
                  <a:pt x="4149788" y="2084008"/>
                  <a:pt x="4148304" y="2081085"/>
                  <a:pt x="4148304" y="2078298"/>
                </a:cubicBezTo>
                <a:lnTo>
                  <a:pt x="4148304" y="2075061"/>
                </a:lnTo>
                <a:lnTo>
                  <a:pt x="4154913" y="2068452"/>
                </a:lnTo>
                <a:lnTo>
                  <a:pt x="4152755" y="2066294"/>
                </a:lnTo>
                <a:lnTo>
                  <a:pt x="4148304" y="2068452"/>
                </a:lnTo>
                <a:lnTo>
                  <a:pt x="4146146" y="2065215"/>
                </a:lnTo>
                <a:lnTo>
                  <a:pt x="4149383" y="2043365"/>
                </a:lnTo>
                <a:lnTo>
                  <a:pt x="4148304" y="2039994"/>
                </a:lnTo>
                <a:lnTo>
                  <a:pt x="4149383" y="2032440"/>
                </a:lnTo>
                <a:lnTo>
                  <a:pt x="4146146" y="2026911"/>
                </a:lnTo>
                <a:lnTo>
                  <a:pt x="4146146" y="2017065"/>
                </a:lnTo>
                <a:lnTo>
                  <a:pt x="4148304" y="2008298"/>
                </a:lnTo>
                <a:lnTo>
                  <a:pt x="4146146" y="2001689"/>
                </a:lnTo>
                <a:lnTo>
                  <a:pt x="4146146" y="1996294"/>
                </a:lnTo>
                <a:lnTo>
                  <a:pt x="4145067" y="1996294"/>
                </a:lnTo>
                <a:lnTo>
                  <a:pt x="4126454" y="2001689"/>
                </a:lnTo>
                <a:lnTo>
                  <a:pt x="4123217" y="2001689"/>
                </a:lnTo>
                <a:lnTo>
                  <a:pt x="4121059" y="1999531"/>
                </a:lnTo>
                <a:cubicBezTo>
                  <a:pt x="4131220" y="1992068"/>
                  <a:pt x="4136300" y="1986987"/>
                  <a:pt x="4136300" y="1984290"/>
                </a:cubicBezTo>
                <a:lnTo>
                  <a:pt x="4135221" y="1983211"/>
                </a:lnTo>
                <a:lnTo>
                  <a:pt x="4134142" y="1983211"/>
                </a:lnTo>
                <a:lnTo>
                  <a:pt x="4129691" y="1984290"/>
                </a:lnTo>
                <a:lnTo>
                  <a:pt x="4125375" y="1981997"/>
                </a:lnTo>
                <a:cubicBezTo>
                  <a:pt x="4122678" y="1987482"/>
                  <a:pt x="4115754" y="1993686"/>
                  <a:pt x="4104604" y="2000610"/>
                </a:cubicBezTo>
                <a:lnTo>
                  <a:pt x="4109999" y="2011535"/>
                </a:lnTo>
                <a:lnTo>
                  <a:pt x="4115529" y="2010456"/>
                </a:lnTo>
                <a:cubicBezTo>
                  <a:pt x="4124431" y="2012884"/>
                  <a:pt x="4132838" y="2018368"/>
                  <a:pt x="4140751" y="2026911"/>
                </a:cubicBezTo>
                <a:lnTo>
                  <a:pt x="4141830" y="2027990"/>
                </a:lnTo>
                <a:lnTo>
                  <a:pt x="4141830" y="2029069"/>
                </a:lnTo>
                <a:cubicBezTo>
                  <a:pt x="4141830" y="2034374"/>
                  <a:pt x="4133063" y="2040938"/>
                  <a:pt x="4115529" y="2048760"/>
                </a:cubicBezTo>
                <a:cubicBezTo>
                  <a:pt x="4091431" y="2064136"/>
                  <a:pt x="4073178" y="2071824"/>
                  <a:pt x="4060770" y="2071824"/>
                </a:cubicBezTo>
                <a:lnTo>
                  <a:pt x="4055375" y="2072903"/>
                </a:lnTo>
                <a:lnTo>
                  <a:pt x="4047687" y="2081670"/>
                </a:lnTo>
                <a:lnTo>
                  <a:pt x="4042157" y="2081670"/>
                </a:lnTo>
                <a:lnTo>
                  <a:pt x="4038920" y="2078298"/>
                </a:lnTo>
                <a:lnTo>
                  <a:pt x="4038920" y="2075061"/>
                </a:lnTo>
                <a:lnTo>
                  <a:pt x="4049845" y="2066294"/>
                </a:lnTo>
                <a:cubicBezTo>
                  <a:pt x="4075741" y="2043006"/>
                  <a:pt x="4092150" y="2022235"/>
                  <a:pt x="4099074" y="2003982"/>
                </a:cubicBezTo>
                <a:lnTo>
                  <a:pt x="4100153" y="2002903"/>
                </a:lnTo>
                <a:lnTo>
                  <a:pt x="4100153" y="2001689"/>
                </a:lnTo>
                <a:lnTo>
                  <a:pt x="4097995" y="2001689"/>
                </a:lnTo>
                <a:cubicBezTo>
                  <a:pt x="4088015" y="2007533"/>
                  <a:pt x="4081810" y="2011939"/>
                  <a:pt x="4079383" y="2014907"/>
                </a:cubicBezTo>
                <a:lnTo>
                  <a:pt x="4078304" y="2014907"/>
                </a:lnTo>
                <a:lnTo>
                  <a:pt x="4069537" y="2012749"/>
                </a:lnTo>
                <a:cubicBezTo>
                  <a:pt x="4067738" y="2014187"/>
                  <a:pt x="4060815" y="2015626"/>
                  <a:pt x="4048766" y="2017065"/>
                </a:cubicBezTo>
                <a:lnTo>
                  <a:pt x="4045529" y="2020302"/>
                </a:lnTo>
                <a:lnTo>
                  <a:pt x="4044450" y="2020302"/>
                </a:lnTo>
                <a:lnTo>
                  <a:pt x="4042157" y="2018144"/>
                </a:lnTo>
                <a:lnTo>
                  <a:pt x="4042157" y="2017065"/>
                </a:lnTo>
                <a:cubicBezTo>
                  <a:pt x="4046743" y="2014187"/>
                  <a:pt x="4054071" y="2007623"/>
                  <a:pt x="4064142" y="1997373"/>
                </a:cubicBezTo>
                <a:cubicBezTo>
                  <a:pt x="4066839" y="1997373"/>
                  <a:pt x="4073403" y="1991528"/>
                  <a:pt x="4083833" y="1979839"/>
                </a:cubicBezTo>
                <a:cubicBezTo>
                  <a:pt x="4083833" y="1974714"/>
                  <a:pt x="4086351" y="1971072"/>
                  <a:pt x="4091387" y="1968914"/>
                </a:cubicBezTo>
                <a:cubicBezTo>
                  <a:pt x="4091387" y="1956506"/>
                  <a:pt x="4095073" y="1950301"/>
                  <a:pt x="4102446" y="1950301"/>
                </a:cubicBezTo>
                <a:cubicBezTo>
                  <a:pt x="4104964" y="1952459"/>
                  <a:pt x="4108965" y="1953943"/>
                  <a:pt x="4114450" y="1954752"/>
                </a:cubicBezTo>
                <a:cubicBezTo>
                  <a:pt x="4117687" y="1957090"/>
                  <a:pt x="4120250" y="1960372"/>
                  <a:pt x="4122138" y="1964598"/>
                </a:cubicBezTo>
                <a:lnTo>
                  <a:pt x="4140751" y="1975523"/>
                </a:lnTo>
                <a:lnTo>
                  <a:pt x="4145067" y="1977681"/>
                </a:lnTo>
                <a:cubicBezTo>
                  <a:pt x="4149293" y="1976063"/>
                  <a:pt x="4156576" y="1969858"/>
                  <a:pt x="4166917" y="1959068"/>
                </a:cubicBezTo>
                <a:lnTo>
                  <a:pt x="4174605" y="1960147"/>
                </a:lnTo>
                <a:lnTo>
                  <a:pt x="4174605" y="1954752"/>
                </a:lnTo>
                <a:cubicBezTo>
                  <a:pt x="4174605" y="1948728"/>
                  <a:pt x="4178246" y="1943962"/>
                  <a:pt x="4185530" y="1940455"/>
                </a:cubicBezTo>
                <a:cubicBezTo>
                  <a:pt x="4185530" y="1936589"/>
                  <a:pt x="4190295" y="1931464"/>
                  <a:pt x="4199826" y="1925080"/>
                </a:cubicBezTo>
                <a:lnTo>
                  <a:pt x="4217360" y="1908760"/>
                </a:lnTo>
                <a:lnTo>
                  <a:pt x="4219518" y="1908760"/>
                </a:lnTo>
                <a:cubicBezTo>
                  <a:pt x="4219518" y="1903095"/>
                  <a:pt x="4215517" y="1898329"/>
                  <a:pt x="4207514" y="1894463"/>
                </a:cubicBezTo>
                <a:lnTo>
                  <a:pt x="4206300" y="1893384"/>
                </a:lnTo>
                <a:lnTo>
                  <a:pt x="4205221" y="1893384"/>
                </a:lnTo>
                <a:lnTo>
                  <a:pt x="4197668" y="1894463"/>
                </a:lnTo>
                <a:cubicBezTo>
                  <a:pt x="4195420" y="1894463"/>
                  <a:pt x="4191374" y="1890462"/>
                  <a:pt x="4185530" y="1882459"/>
                </a:cubicBezTo>
                <a:lnTo>
                  <a:pt x="4185530" y="1880301"/>
                </a:lnTo>
                <a:cubicBezTo>
                  <a:pt x="4185530" y="1878053"/>
                  <a:pt x="4189576" y="1876569"/>
                  <a:pt x="4197668" y="1875850"/>
                </a:cubicBezTo>
                <a:lnTo>
                  <a:pt x="4227206" y="1881380"/>
                </a:lnTo>
                <a:lnTo>
                  <a:pt x="4227206" y="1880301"/>
                </a:lnTo>
                <a:cubicBezTo>
                  <a:pt x="4232241" y="1874456"/>
                  <a:pt x="4234759" y="1868612"/>
                  <a:pt x="4234759" y="1862767"/>
                </a:cubicBezTo>
                <a:lnTo>
                  <a:pt x="4233680" y="1861688"/>
                </a:lnTo>
                <a:lnTo>
                  <a:pt x="4227206" y="1861688"/>
                </a:lnTo>
                <a:lnTo>
                  <a:pt x="4211830" y="1866004"/>
                </a:lnTo>
                <a:lnTo>
                  <a:pt x="4205221" y="1863846"/>
                </a:lnTo>
                <a:lnTo>
                  <a:pt x="4191059" y="1863846"/>
                </a:lnTo>
                <a:cubicBezTo>
                  <a:pt x="4187013" y="1863846"/>
                  <a:pt x="4183731" y="1861643"/>
                  <a:pt x="4181214" y="1857237"/>
                </a:cubicBezTo>
                <a:lnTo>
                  <a:pt x="4181214" y="1855079"/>
                </a:lnTo>
                <a:lnTo>
                  <a:pt x="4182293" y="1854000"/>
                </a:lnTo>
                <a:lnTo>
                  <a:pt x="4182293" y="1852921"/>
                </a:lnTo>
                <a:lnTo>
                  <a:pt x="4193218" y="1854000"/>
                </a:lnTo>
                <a:lnTo>
                  <a:pt x="4206300" y="1850763"/>
                </a:lnTo>
                <a:lnTo>
                  <a:pt x="4208593" y="1850763"/>
                </a:lnTo>
                <a:cubicBezTo>
                  <a:pt x="4215337" y="1850763"/>
                  <a:pt x="4220058" y="1852202"/>
                  <a:pt x="4222755" y="1855079"/>
                </a:cubicBezTo>
                <a:cubicBezTo>
                  <a:pt x="4232646" y="1855079"/>
                  <a:pt x="4240694" y="1852157"/>
                  <a:pt x="4246898" y="1846312"/>
                </a:cubicBezTo>
                <a:close/>
                <a:moveTo>
                  <a:pt x="9207041" y="1838759"/>
                </a:moveTo>
                <a:cubicBezTo>
                  <a:pt x="9196071" y="1840198"/>
                  <a:pt x="9190586" y="1841996"/>
                  <a:pt x="9190586" y="1844154"/>
                </a:cubicBezTo>
                <a:lnTo>
                  <a:pt x="9191665" y="1844154"/>
                </a:lnTo>
                <a:lnTo>
                  <a:pt x="9208120" y="1839838"/>
                </a:lnTo>
                <a:lnTo>
                  <a:pt x="9208120" y="1838759"/>
                </a:lnTo>
                <a:close/>
                <a:moveTo>
                  <a:pt x="234683" y="1837666"/>
                </a:moveTo>
                <a:lnTo>
                  <a:pt x="229423" y="1846163"/>
                </a:lnTo>
                <a:lnTo>
                  <a:pt x="231446" y="1846163"/>
                </a:lnTo>
                <a:cubicBezTo>
                  <a:pt x="231446" y="1844005"/>
                  <a:pt x="232883" y="1841488"/>
                  <a:pt x="235762" y="1838610"/>
                </a:cubicBezTo>
                <a:lnTo>
                  <a:pt x="235762" y="1837666"/>
                </a:lnTo>
                <a:close/>
                <a:moveTo>
                  <a:pt x="171830" y="1835508"/>
                </a:moveTo>
                <a:lnTo>
                  <a:pt x="171830" y="1837666"/>
                </a:lnTo>
                <a:lnTo>
                  <a:pt x="172909" y="1837666"/>
                </a:lnTo>
                <a:lnTo>
                  <a:pt x="172909" y="1835508"/>
                </a:lnTo>
                <a:close/>
                <a:moveTo>
                  <a:pt x="5236098" y="1833634"/>
                </a:moveTo>
                <a:cubicBezTo>
                  <a:pt x="5241133" y="1835073"/>
                  <a:pt x="5243651" y="1837950"/>
                  <a:pt x="5243651" y="1842266"/>
                </a:cubicBezTo>
                <a:cubicBezTo>
                  <a:pt x="5242572" y="1845143"/>
                  <a:pt x="5241493" y="1846582"/>
                  <a:pt x="5240414" y="1846582"/>
                </a:cubicBezTo>
                <a:lnTo>
                  <a:pt x="5237177" y="1845503"/>
                </a:lnTo>
                <a:lnTo>
                  <a:pt x="5235019" y="1847661"/>
                </a:lnTo>
                <a:cubicBezTo>
                  <a:pt x="5232142" y="1841906"/>
                  <a:pt x="5229624" y="1839029"/>
                  <a:pt x="5227466" y="1839029"/>
                </a:cubicBezTo>
                <a:lnTo>
                  <a:pt x="5227466" y="1834713"/>
                </a:lnTo>
                <a:lnTo>
                  <a:pt x="5229624" y="1834713"/>
                </a:lnTo>
                <a:close/>
                <a:moveTo>
                  <a:pt x="1220461" y="1833634"/>
                </a:moveTo>
                <a:cubicBezTo>
                  <a:pt x="1221899" y="1837231"/>
                  <a:pt x="1224418" y="1839029"/>
                  <a:pt x="1228015" y="1839029"/>
                </a:cubicBezTo>
                <a:lnTo>
                  <a:pt x="1230173" y="1836871"/>
                </a:lnTo>
                <a:cubicBezTo>
                  <a:pt x="1237366" y="1842985"/>
                  <a:pt x="1240964" y="1847661"/>
                  <a:pt x="1240964" y="1850898"/>
                </a:cubicBezTo>
                <a:lnTo>
                  <a:pt x="1239884" y="1851977"/>
                </a:lnTo>
                <a:cubicBezTo>
                  <a:pt x="1240603" y="1858271"/>
                  <a:pt x="1241681" y="1862228"/>
                  <a:pt x="1243121" y="1863846"/>
                </a:cubicBezTo>
                <a:lnTo>
                  <a:pt x="1243121" y="1867083"/>
                </a:lnTo>
                <a:cubicBezTo>
                  <a:pt x="1239884" y="1867083"/>
                  <a:pt x="1237006" y="1872838"/>
                  <a:pt x="1234488" y="1884347"/>
                </a:cubicBezTo>
                <a:lnTo>
                  <a:pt x="1230173" y="1886505"/>
                </a:lnTo>
                <a:lnTo>
                  <a:pt x="1229093" y="1885426"/>
                </a:lnTo>
                <a:lnTo>
                  <a:pt x="1228015" y="1885426"/>
                </a:lnTo>
                <a:lnTo>
                  <a:pt x="1222620" y="1887584"/>
                </a:lnTo>
                <a:lnTo>
                  <a:pt x="1222620" y="1886505"/>
                </a:lnTo>
                <a:lnTo>
                  <a:pt x="1221541" y="1887584"/>
                </a:lnTo>
                <a:lnTo>
                  <a:pt x="1213987" y="1887584"/>
                </a:lnTo>
                <a:cubicBezTo>
                  <a:pt x="1206074" y="1887584"/>
                  <a:pt x="1199601" y="1885786"/>
                  <a:pt x="1194565" y="1882189"/>
                </a:cubicBezTo>
                <a:lnTo>
                  <a:pt x="1195644" y="1881110"/>
                </a:lnTo>
                <a:cubicBezTo>
                  <a:pt x="1191328" y="1875176"/>
                  <a:pt x="1189171" y="1867982"/>
                  <a:pt x="1189171" y="1859530"/>
                </a:cubicBezTo>
                <a:cubicBezTo>
                  <a:pt x="1192048" y="1846582"/>
                  <a:pt x="1196723" y="1840108"/>
                  <a:pt x="1203198" y="1840108"/>
                </a:cubicBezTo>
                <a:cubicBezTo>
                  <a:pt x="1203198" y="1838669"/>
                  <a:pt x="1208951" y="1836511"/>
                  <a:pt x="1220461" y="1833634"/>
                </a:cubicBezTo>
                <a:close/>
                <a:moveTo>
                  <a:pt x="8594586" y="1833364"/>
                </a:moveTo>
                <a:lnTo>
                  <a:pt x="8595665" y="1833364"/>
                </a:lnTo>
                <a:cubicBezTo>
                  <a:pt x="8595665" y="1835163"/>
                  <a:pt x="8597103" y="1836242"/>
                  <a:pt x="8599981" y="1836601"/>
                </a:cubicBezTo>
                <a:lnTo>
                  <a:pt x="8615087" y="1835522"/>
                </a:lnTo>
                <a:lnTo>
                  <a:pt x="8616166" y="1835522"/>
                </a:lnTo>
                <a:lnTo>
                  <a:pt x="8620482" y="1837680"/>
                </a:lnTo>
                <a:lnTo>
                  <a:pt x="8620482" y="1873827"/>
                </a:lnTo>
                <a:lnTo>
                  <a:pt x="8648536" y="1878143"/>
                </a:lnTo>
                <a:lnTo>
                  <a:pt x="8652852" y="1877064"/>
                </a:lnTo>
                <a:lnTo>
                  <a:pt x="8655010" y="1877064"/>
                </a:lnTo>
                <a:lnTo>
                  <a:pt x="8657168" y="1879222"/>
                </a:lnTo>
                <a:lnTo>
                  <a:pt x="8665800" y="1873827"/>
                </a:lnTo>
                <a:lnTo>
                  <a:pt x="8671195" y="1873827"/>
                </a:lnTo>
                <a:cubicBezTo>
                  <a:pt x="8671195" y="1875985"/>
                  <a:pt x="8672993" y="1877064"/>
                  <a:pt x="8676590" y="1877064"/>
                </a:cubicBezTo>
                <a:lnTo>
                  <a:pt x="8679827" y="1874906"/>
                </a:lnTo>
                <a:lnTo>
                  <a:pt x="8681985" y="1877064"/>
                </a:lnTo>
                <a:lnTo>
                  <a:pt x="8700328" y="1877064"/>
                </a:lnTo>
                <a:cubicBezTo>
                  <a:pt x="8703925" y="1877064"/>
                  <a:pt x="8705723" y="1875985"/>
                  <a:pt x="8705723" y="1873827"/>
                </a:cubicBezTo>
                <a:lnTo>
                  <a:pt x="8707881" y="1873827"/>
                </a:lnTo>
                <a:cubicBezTo>
                  <a:pt x="8709859" y="1875985"/>
                  <a:pt x="8718851" y="1877064"/>
                  <a:pt x="8734856" y="1877064"/>
                </a:cubicBezTo>
                <a:lnTo>
                  <a:pt x="8739172" y="1875985"/>
                </a:lnTo>
                <a:lnTo>
                  <a:pt x="8739172" y="1878143"/>
                </a:lnTo>
                <a:lnTo>
                  <a:pt x="8744567" y="1877064"/>
                </a:lnTo>
                <a:lnTo>
                  <a:pt x="8775858" y="1877064"/>
                </a:lnTo>
                <a:lnTo>
                  <a:pt x="8780174" y="1878143"/>
                </a:lnTo>
                <a:lnTo>
                  <a:pt x="8784490" y="1877064"/>
                </a:lnTo>
                <a:lnTo>
                  <a:pt x="8785569" y="1877064"/>
                </a:lnTo>
                <a:lnTo>
                  <a:pt x="8790964" y="1878143"/>
                </a:lnTo>
                <a:lnTo>
                  <a:pt x="8790964" y="1875985"/>
                </a:lnTo>
                <a:lnTo>
                  <a:pt x="8799596" y="1875985"/>
                </a:lnTo>
                <a:lnTo>
                  <a:pt x="8801754" y="1878143"/>
                </a:lnTo>
                <a:lnTo>
                  <a:pt x="8801754" y="1879222"/>
                </a:lnTo>
                <a:lnTo>
                  <a:pt x="8808228" y="1877064"/>
                </a:lnTo>
                <a:lnTo>
                  <a:pt x="8810386" y="1879222"/>
                </a:lnTo>
                <a:lnTo>
                  <a:pt x="8810386" y="1885696"/>
                </a:lnTo>
                <a:lnTo>
                  <a:pt x="8812544" y="1885696"/>
                </a:lnTo>
                <a:lnTo>
                  <a:pt x="8812544" y="1904039"/>
                </a:lnTo>
                <a:lnTo>
                  <a:pt x="8811465" y="1904039"/>
                </a:lnTo>
                <a:lnTo>
                  <a:pt x="8808228" y="1902960"/>
                </a:lnTo>
                <a:lnTo>
                  <a:pt x="8806070" y="1906197"/>
                </a:lnTo>
                <a:cubicBezTo>
                  <a:pt x="8808948" y="1906197"/>
                  <a:pt x="8810386" y="1906916"/>
                  <a:pt x="8810386" y="1908355"/>
                </a:cubicBezTo>
                <a:lnTo>
                  <a:pt x="8810386" y="1913750"/>
                </a:lnTo>
                <a:lnTo>
                  <a:pt x="8812544" y="1913750"/>
                </a:lnTo>
                <a:lnTo>
                  <a:pt x="8812544" y="1922382"/>
                </a:lnTo>
                <a:lnTo>
                  <a:pt x="8810386" y="1922382"/>
                </a:lnTo>
                <a:lnTo>
                  <a:pt x="8810386" y="1928856"/>
                </a:lnTo>
                <a:lnTo>
                  <a:pt x="8808228" y="1931014"/>
                </a:lnTo>
                <a:lnTo>
                  <a:pt x="8801754" y="1931014"/>
                </a:lnTo>
                <a:lnTo>
                  <a:pt x="8774779" y="1932093"/>
                </a:lnTo>
                <a:lnTo>
                  <a:pt x="8774779" y="1934251"/>
                </a:lnTo>
                <a:lnTo>
                  <a:pt x="8767226" y="1934251"/>
                </a:lnTo>
                <a:lnTo>
                  <a:pt x="8767226" y="1932093"/>
                </a:lnTo>
                <a:lnTo>
                  <a:pt x="8766147" y="1932093"/>
                </a:lnTo>
                <a:cubicBezTo>
                  <a:pt x="8758414" y="1932093"/>
                  <a:pt x="8752660" y="1931014"/>
                  <a:pt x="8748883" y="1928856"/>
                </a:cubicBezTo>
                <a:cubicBezTo>
                  <a:pt x="8748883" y="1931014"/>
                  <a:pt x="8744207" y="1932093"/>
                  <a:pt x="8734856" y="1932093"/>
                </a:cubicBezTo>
                <a:lnTo>
                  <a:pt x="8734856" y="1934251"/>
                </a:lnTo>
                <a:lnTo>
                  <a:pt x="8724066" y="1934251"/>
                </a:lnTo>
                <a:lnTo>
                  <a:pt x="8724066" y="1932093"/>
                </a:lnTo>
                <a:lnTo>
                  <a:pt x="8716513" y="1932093"/>
                </a:lnTo>
                <a:lnTo>
                  <a:pt x="8716513" y="1934251"/>
                </a:lnTo>
                <a:lnTo>
                  <a:pt x="8703565" y="1934251"/>
                </a:lnTo>
                <a:lnTo>
                  <a:pt x="8703565" y="1932093"/>
                </a:lnTo>
                <a:lnTo>
                  <a:pt x="8675511" y="1932093"/>
                </a:lnTo>
                <a:lnTo>
                  <a:pt x="8675511" y="1928856"/>
                </a:lnTo>
                <a:lnTo>
                  <a:pt x="8673353" y="1928856"/>
                </a:lnTo>
                <a:lnTo>
                  <a:pt x="8673353" y="1932093"/>
                </a:lnTo>
                <a:lnTo>
                  <a:pt x="8667958" y="1932093"/>
                </a:lnTo>
                <a:lnTo>
                  <a:pt x="8647457" y="1929935"/>
                </a:lnTo>
                <a:cubicBezTo>
                  <a:pt x="8640983" y="1931014"/>
                  <a:pt x="8637746" y="1932453"/>
                  <a:pt x="8637746" y="1934251"/>
                </a:cubicBezTo>
                <a:lnTo>
                  <a:pt x="8635588" y="1934251"/>
                </a:lnTo>
                <a:cubicBezTo>
                  <a:pt x="8635588" y="1932093"/>
                  <a:pt x="8633070" y="1931014"/>
                  <a:pt x="8628035" y="1931014"/>
                </a:cubicBezTo>
                <a:lnTo>
                  <a:pt x="8606455" y="1932093"/>
                </a:lnTo>
                <a:lnTo>
                  <a:pt x="8606455" y="1934251"/>
                </a:lnTo>
                <a:lnTo>
                  <a:pt x="8603218" y="1934251"/>
                </a:lnTo>
                <a:lnTo>
                  <a:pt x="8603218" y="1932093"/>
                </a:lnTo>
                <a:lnTo>
                  <a:pt x="8598902" y="1932093"/>
                </a:lnTo>
                <a:lnTo>
                  <a:pt x="8598902" y="1934251"/>
                </a:lnTo>
                <a:lnTo>
                  <a:pt x="8591349" y="1934251"/>
                </a:lnTo>
                <a:cubicBezTo>
                  <a:pt x="8591349" y="1932093"/>
                  <a:pt x="8588831" y="1931014"/>
                  <a:pt x="8583796" y="1931014"/>
                </a:cubicBezTo>
                <a:lnTo>
                  <a:pt x="8579480" y="1932093"/>
                </a:lnTo>
                <a:lnTo>
                  <a:pt x="8568690" y="1929935"/>
                </a:lnTo>
                <a:lnTo>
                  <a:pt x="8567610" y="1931014"/>
                </a:lnTo>
                <a:lnTo>
                  <a:pt x="8566532" y="1929935"/>
                </a:lnTo>
                <a:lnTo>
                  <a:pt x="8567610" y="1919145"/>
                </a:lnTo>
                <a:cubicBezTo>
                  <a:pt x="8567610" y="1903140"/>
                  <a:pt x="8566532" y="1891630"/>
                  <a:pt x="8564374" y="1884617"/>
                </a:cubicBezTo>
                <a:lnTo>
                  <a:pt x="8566532" y="1846312"/>
                </a:lnTo>
                <a:lnTo>
                  <a:pt x="8565452" y="1837680"/>
                </a:lnTo>
                <a:lnTo>
                  <a:pt x="8568690" y="1835522"/>
                </a:lnTo>
                <a:lnTo>
                  <a:pt x="8571926" y="1835522"/>
                </a:lnTo>
                <a:lnTo>
                  <a:pt x="8585954" y="1836601"/>
                </a:lnTo>
                <a:cubicBezTo>
                  <a:pt x="8591708" y="1836062"/>
                  <a:pt x="8594586" y="1835342"/>
                  <a:pt x="8594586" y="1834443"/>
                </a:cubicBezTo>
                <a:close/>
                <a:moveTo>
                  <a:pt x="6076074" y="1831611"/>
                </a:moveTo>
                <a:lnTo>
                  <a:pt x="6081334" y="1836871"/>
                </a:lnTo>
                <a:lnTo>
                  <a:pt x="6083537" y="1836137"/>
                </a:lnTo>
                <a:lnTo>
                  <a:pt x="6091045" y="1841460"/>
                </a:lnTo>
                <a:lnTo>
                  <a:pt x="6091045" y="1842266"/>
                </a:lnTo>
                <a:lnTo>
                  <a:pt x="6088887" y="1842266"/>
                </a:lnTo>
                <a:lnTo>
                  <a:pt x="6088887" y="1843345"/>
                </a:lnTo>
                <a:lnTo>
                  <a:pt x="6096306" y="1846447"/>
                </a:lnTo>
                <a:lnTo>
                  <a:pt x="6099543" y="1845503"/>
                </a:lnTo>
                <a:lnTo>
                  <a:pt x="6099543" y="1844424"/>
                </a:lnTo>
                <a:lnTo>
                  <a:pt x="6098464" y="1844424"/>
                </a:lnTo>
                <a:lnTo>
                  <a:pt x="6095227" y="1845503"/>
                </a:lnTo>
                <a:lnTo>
                  <a:pt x="6095227" y="1844424"/>
                </a:lnTo>
                <a:lnTo>
                  <a:pt x="6091045" y="1841460"/>
                </a:lnTo>
                <a:lnTo>
                  <a:pt x="6091045" y="1841187"/>
                </a:lnTo>
                <a:cubicBezTo>
                  <a:pt x="6089787" y="1838490"/>
                  <a:pt x="6087629" y="1836691"/>
                  <a:pt x="6084571" y="1835792"/>
                </a:cubicBezTo>
                <a:lnTo>
                  <a:pt x="6083537" y="1836137"/>
                </a:lnTo>
                <a:lnTo>
                  <a:pt x="6077153" y="1831611"/>
                </a:lnTo>
                <a:close/>
                <a:moveTo>
                  <a:pt x="6071758" y="1829453"/>
                </a:moveTo>
                <a:lnTo>
                  <a:pt x="6071758" y="1831611"/>
                </a:lnTo>
                <a:lnTo>
                  <a:pt x="6072837" y="1831611"/>
                </a:lnTo>
                <a:lnTo>
                  <a:pt x="6072837" y="1829453"/>
                </a:lnTo>
                <a:close/>
                <a:moveTo>
                  <a:pt x="1581779" y="1827025"/>
                </a:moveTo>
                <a:lnTo>
                  <a:pt x="1583938" y="1827025"/>
                </a:lnTo>
                <a:lnTo>
                  <a:pt x="1601202" y="1831476"/>
                </a:lnTo>
                <a:lnTo>
                  <a:pt x="1604573" y="1831476"/>
                </a:lnTo>
                <a:lnTo>
                  <a:pt x="1611047" y="1829183"/>
                </a:lnTo>
                <a:cubicBezTo>
                  <a:pt x="1617520" y="1831611"/>
                  <a:pt x="1620759" y="1833454"/>
                  <a:pt x="1620759" y="1834713"/>
                </a:cubicBezTo>
                <a:lnTo>
                  <a:pt x="1620759" y="1836871"/>
                </a:lnTo>
                <a:lnTo>
                  <a:pt x="1618601" y="1840108"/>
                </a:lnTo>
                <a:lnTo>
                  <a:pt x="1618601" y="1842266"/>
                </a:lnTo>
                <a:cubicBezTo>
                  <a:pt x="1620759" y="1842266"/>
                  <a:pt x="1621838" y="1843390"/>
                  <a:pt x="1621838" y="1845638"/>
                </a:cubicBezTo>
                <a:lnTo>
                  <a:pt x="1618601" y="1876120"/>
                </a:lnTo>
                <a:lnTo>
                  <a:pt x="1614284" y="1877199"/>
                </a:lnTo>
                <a:cubicBezTo>
                  <a:pt x="1614284" y="1879986"/>
                  <a:pt x="1616083" y="1885112"/>
                  <a:pt x="1619679" y="1892575"/>
                </a:cubicBezTo>
                <a:lnTo>
                  <a:pt x="1620759" y="1913345"/>
                </a:lnTo>
                <a:lnTo>
                  <a:pt x="1620759" y="1924270"/>
                </a:lnTo>
                <a:cubicBezTo>
                  <a:pt x="1620759" y="1928407"/>
                  <a:pt x="1619320" y="1932003"/>
                  <a:pt x="1616443" y="1935060"/>
                </a:cubicBezTo>
                <a:lnTo>
                  <a:pt x="1617520" y="1938432"/>
                </a:lnTo>
                <a:lnTo>
                  <a:pt x="1614284" y="1939511"/>
                </a:lnTo>
                <a:lnTo>
                  <a:pt x="1615364" y="1943827"/>
                </a:lnTo>
                <a:lnTo>
                  <a:pt x="1616443" y="1943827"/>
                </a:lnTo>
                <a:lnTo>
                  <a:pt x="1616443" y="1941669"/>
                </a:lnTo>
                <a:lnTo>
                  <a:pt x="1617520" y="1941669"/>
                </a:lnTo>
                <a:lnTo>
                  <a:pt x="1619679" y="1943827"/>
                </a:lnTo>
                <a:lnTo>
                  <a:pt x="1619679" y="1959068"/>
                </a:lnTo>
                <a:lnTo>
                  <a:pt x="1616443" y="1962440"/>
                </a:lnTo>
                <a:lnTo>
                  <a:pt x="1611047" y="1961361"/>
                </a:lnTo>
                <a:lnTo>
                  <a:pt x="1611047" y="1964598"/>
                </a:lnTo>
                <a:cubicBezTo>
                  <a:pt x="1615364" y="1964598"/>
                  <a:pt x="1617520" y="1965677"/>
                  <a:pt x="1617520" y="1967835"/>
                </a:cubicBezTo>
                <a:lnTo>
                  <a:pt x="1617520" y="1969993"/>
                </a:lnTo>
                <a:lnTo>
                  <a:pt x="1615364" y="1972286"/>
                </a:lnTo>
                <a:lnTo>
                  <a:pt x="1616443" y="1973365"/>
                </a:lnTo>
                <a:lnTo>
                  <a:pt x="1616443" y="1977681"/>
                </a:lnTo>
                <a:lnTo>
                  <a:pt x="1614284" y="1980918"/>
                </a:lnTo>
                <a:lnTo>
                  <a:pt x="1616443" y="1989685"/>
                </a:lnTo>
                <a:lnTo>
                  <a:pt x="1616443" y="1994001"/>
                </a:lnTo>
                <a:cubicBezTo>
                  <a:pt x="1616443" y="2009736"/>
                  <a:pt x="1612846" y="2021785"/>
                  <a:pt x="1605653" y="2030148"/>
                </a:cubicBezTo>
                <a:cubicBezTo>
                  <a:pt x="1603405" y="2039229"/>
                  <a:pt x="1599402" y="2046108"/>
                  <a:pt x="1593649" y="2050784"/>
                </a:cubicBezTo>
                <a:cubicBezTo>
                  <a:pt x="1587534" y="2060135"/>
                  <a:pt x="1579981" y="2066699"/>
                  <a:pt x="1570990" y="2070475"/>
                </a:cubicBezTo>
                <a:cubicBezTo>
                  <a:pt x="1570990" y="2073712"/>
                  <a:pt x="1567393" y="2075915"/>
                  <a:pt x="1560199" y="2077084"/>
                </a:cubicBezTo>
                <a:cubicBezTo>
                  <a:pt x="1555704" y="2082120"/>
                  <a:pt x="1551702" y="2084637"/>
                  <a:pt x="1548195" y="2084637"/>
                </a:cubicBezTo>
                <a:lnTo>
                  <a:pt x="1544958" y="2083558"/>
                </a:lnTo>
                <a:lnTo>
                  <a:pt x="1539564" y="2086795"/>
                </a:lnTo>
                <a:lnTo>
                  <a:pt x="1538485" y="2086795"/>
                </a:lnTo>
                <a:lnTo>
                  <a:pt x="1534168" y="2085716"/>
                </a:lnTo>
                <a:lnTo>
                  <a:pt x="1529852" y="2086795"/>
                </a:lnTo>
                <a:lnTo>
                  <a:pt x="1528773" y="2086795"/>
                </a:lnTo>
                <a:lnTo>
                  <a:pt x="1526615" y="2084637"/>
                </a:lnTo>
                <a:lnTo>
                  <a:pt x="1526615" y="2083558"/>
                </a:lnTo>
                <a:lnTo>
                  <a:pt x="1561278" y="2044310"/>
                </a:lnTo>
                <a:cubicBezTo>
                  <a:pt x="1563436" y="2034059"/>
                  <a:pt x="1567034" y="2028934"/>
                  <a:pt x="1572069" y="2028934"/>
                </a:cubicBezTo>
                <a:cubicBezTo>
                  <a:pt x="1574946" y="2028934"/>
                  <a:pt x="1576385" y="2028214"/>
                  <a:pt x="1576385" y="2026776"/>
                </a:cubicBezTo>
                <a:lnTo>
                  <a:pt x="1576385" y="2025697"/>
                </a:lnTo>
                <a:lnTo>
                  <a:pt x="1573148" y="2013693"/>
                </a:lnTo>
                <a:lnTo>
                  <a:pt x="1572069" y="2012614"/>
                </a:lnTo>
                <a:cubicBezTo>
                  <a:pt x="1572069" y="2011175"/>
                  <a:pt x="1574946" y="2009736"/>
                  <a:pt x="1580700" y="2008298"/>
                </a:cubicBezTo>
                <a:lnTo>
                  <a:pt x="1579621" y="2007219"/>
                </a:lnTo>
                <a:lnTo>
                  <a:pt x="1579621" y="2004926"/>
                </a:lnTo>
                <a:lnTo>
                  <a:pt x="1585016" y="1998452"/>
                </a:lnTo>
                <a:lnTo>
                  <a:pt x="1577463" y="1992922"/>
                </a:lnTo>
                <a:lnTo>
                  <a:pt x="1577463" y="2001689"/>
                </a:lnTo>
                <a:cubicBezTo>
                  <a:pt x="1577463" y="2005555"/>
                  <a:pt x="1576385" y="2007758"/>
                  <a:pt x="1574227" y="2008298"/>
                </a:cubicBezTo>
                <a:lnTo>
                  <a:pt x="1572069" y="2008298"/>
                </a:lnTo>
                <a:lnTo>
                  <a:pt x="1572069" y="1997373"/>
                </a:lnTo>
                <a:lnTo>
                  <a:pt x="1569911" y="1995215"/>
                </a:lnTo>
                <a:lnTo>
                  <a:pt x="1568832" y="1995215"/>
                </a:lnTo>
                <a:lnTo>
                  <a:pt x="1568832" y="2008298"/>
                </a:lnTo>
                <a:cubicBezTo>
                  <a:pt x="1566314" y="2008298"/>
                  <a:pt x="1564515" y="2012299"/>
                  <a:pt x="1563436" y="2020302"/>
                </a:cubicBezTo>
                <a:lnTo>
                  <a:pt x="1564515" y="2019223"/>
                </a:lnTo>
                <a:lnTo>
                  <a:pt x="1565594" y="2019223"/>
                </a:lnTo>
                <a:lnTo>
                  <a:pt x="1565594" y="2020302"/>
                </a:lnTo>
                <a:cubicBezTo>
                  <a:pt x="1562357" y="2025337"/>
                  <a:pt x="1558761" y="2027855"/>
                  <a:pt x="1554804" y="2027855"/>
                </a:cubicBezTo>
                <a:lnTo>
                  <a:pt x="1542800" y="2027855"/>
                </a:lnTo>
                <a:lnTo>
                  <a:pt x="1538485" y="2031227"/>
                </a:lnTo>
                <a:lnTo>
                  <a:pt x="1529852" y="2031227"/>
                </a:lnTo>
                <a:cubicBezTo>
                  <a:pt x="1526075" y="2031227"/>
                  <a:pt x="1523917" y="2030103"/>
                  <a:pt x="1523379" y="2027855"/>
                </a:cubicBezTo>
                <a:lnTo>
                  <a:pt x="1523379" y="2021381"/>
                </a:lnTo>
                <a:cubicBezTo>
                  <a:pt x="1523379" y="2017334"/>
                  <a:pt x="1524817" y="2014772"/>
                  <a:pt x="1527694" y="2013693"/>
                </a:cubicBezTo>
                <a:lnTo>
                  <a:pt x="1526615" y="2012614"/>
                </a:lnTo>
                <a:lnTo>
                  <a:pt x="1526615" y="2008298"/>
                </a:lnTo>
                <a:cubicBezTo>
                  <a:pt x="1528773" y="2005151"/>
                  <a:pt x="1529852" y="2002228"/>
                  <a:pt x="1529852" y="1999531"/>
                </a:cubicBezTo>
                <a:cubicBezTo>
                  <a:pt x="1525536" y="1993327"/>
                  <a:pt x="1523379" y="1985324"/>
                  <a:pt x="1523379" y="1975523"/>
                </a:cubicBezTo>
                <a:lnTo>
                  <a:pt x="1526615" y="1969993"/>
                </a:lnTo>
                <a:lnTo>
                  <a:pt x="1524457" y="1960282"/>
                </a:lnTo>
                <a:lnTo>
                  <a:pt x="1528773" y="1940590"/>
                </a:lnTo>
                <a:lnTo>
                  <a:pt x="1525536" y="1935060"/>
                </a:lnTo>
                <a:lnTo>
                  <a:pt x="1525536" y="1908895"/>
                </a:lnTo>
                <a:lnTo>
                  <a:pt x="1523379" y="1869646"/>
                </a:lnTo>
                <a:cubicBezTo>
                  <a:pt x="1528413" y="1865420"/>
                  <a:pt x="1530931" y="1861418"/>
                  <a:pt x="1530931" y="1857642"/>
                </a:cubicBezTo>
                <a:lnTo>
                  <a:pt x="1548195" y="1857642"/>
                </a:lnTo>
                <a:cubicBezTo>
                  <a:pt x="1555479" y="1857642"/>
                  <a:pt x="1561278" y="1859800"/>
                  <a:pt x="1565594" y="1864116"/>
                </a:cubicBezTo>
                <a:lnTo>
                  <a:pt x="1569911" y="1863037"/>
                </a:lnTo>
                <a:lnTo>
                  <a:pt x="1574227" y="1865195"/>
                </a:lnTo>
                <a:lnTo>
                  <a:pt x="1574227" y="1855484"/>
                </a:lnTo>
                <a:lnTo>
                  <a:pt x="1575305" y="1845638"/>
                </a:lnTo>
                <a:lnTo>
                  <a:pt x="1574227" y="1841187"/>
                </a:lnTo>
                <a:cubicBezTo>
                  <a:pt x="1576204" y="1831746"/>
                  <a:pt x="1578722" y="1827025"/>
                  <a:pt x="1581779" y="1827025"/>
                </a:cubicBezTo>
                <a:close/>
                <a:moveTo>
                  <a:pt x="3674231" y="1826890"/>
                </a:moveTo>
                <a:cubicBezTo>
                  <a:pt x="3678906" y="1826890"/>
                  <a:pt x="3682907" y="1829408"/>
                  <a:pt x="3686234" y="1834443"/>
                </a:cubicBezTo>
                <a:cubicBezTo>
                  <a:pt x="3691630" y="1833724"/>
                  <a:pt x="3695226" y="1832645"/>
                  <a:pt x="3697025" y="1831206"/>
                </a:cubicBezTo>
                <a:cubicBezTo>
                  <a:pt x="3699722" y="1831206"/>
                  <a:pt x="3702959" y="1832645"/>
                  <a:pt x="3706736" y="1835522"/>
                </a:cubicBezTo>
                <a:lnTo>
                  <a:pt x="3711052" y="1835522"/>
                </a:lnTo>
                <a:lnTo>
                  <a:pt x="3719684" y="1833364"/>
                </a:lnTo>
                <a:lnTo>
                  <a:pt x="3721842" y="1833364"/>
                </a:lnTo>
                <a:cubicBezTo>
                  <a:pt x="3723460" y="1833364"/>
                  <a:pt x="3725258" y="1836242"/>
                  <a:pt x="3727237" y="1841996"/>
                </a:cubicBezTo>
                <a:cubicBezTo>
                  <a:pt x="3729484" y="1841996"/>
                  <a:pt x="3730609" y="1842716"/>
                  <a:pt x="3730609" y="1844154"/>
                </a:cubicBezTo>
                <a:lnTo>
                  <a:pt x="3730609" y="1848470"/>
                </a:lnTo>
                <a:cubicBezTo>
                  <a:pt x="3730609" y="1850898"/>
                  <a:pt x="3726607" y="1852741"/>
                  <a:pt x="3718605" y="1854000"/>
                </a:cubicBezTo>
                <a:cubicBezTo>
                  <a:pt x="3715907" y="1857597"/>
                  <a:pt x="3707994" y="1863711"/>
                  <a:pt x="3694867" y="1872343"/>
                </a:cubicBezTo>
                <a:lnTo>
                  <a:pt x="3695946" y="1872343"/>
                </a:lnTo>
                <a:lnTo>
                  <a:pt x="3707815" y="1871264"/>
                </a:lnTo>
                <a:lnTo>
                  <a:pt x="3714289" y="1874501"/>
                </a:lnTo>
                <a:lnTo>
                  <a:pt x="3733846" y="1865869"/>
                </a:lnTo>
                <a:cubicBezTo>
                  <a:pt x="3741399" y="1859755"/>
                  <a:pt x="3747513" y="1853596"/>
                  <a:pt x="3752189" y="1847391"/>
                </a:cubicBezTo>
                <a:lnTo>
                  <a:pt x="3762979" y="1858316"/>
                </a:lnTo>
                <a:cubicBezTo>
                  <a:pt x="3768014" y="1858316"/>
                  <a:pt x="3774892" y="1864790"/>
                  <a:pt x="3783615" y="1877738"/>
                </a:cubicBezTo>
                <a:lnTo>
                  <a:pt x="3783615" y="1879896"/>
                </a:lnTo>
                <a:lnTo>
                  <a:pt x="3780378" y="1882054"/>
                </a:lnTo>
                <a:cubicBezTo>
                  <a:pt x="3758707" y="1882774"/>
                  <a:pt x="3744636" y="1883853"/>
                  <a:pt x="3738162" y="1885291"/>
                </a:cubicBezTo>
                <a:cubicBezTo>
                  <a:pt x="3749491" y="1891496"/>
                  <a:pt x="3755605" y="1896216"/>
                  <a:pt x="3756505" y="1899453"/>
                </a:cubicBezTo>
                <a:lnTo>
                  <a:pt x="3768374" y="1909164"/>
                </a:lnTo>
                <a:lnTo>
                  <a:pt x="3768374" y="1911322"/>
                </a:lnTo>
                <a:lnTo>
                  <a:pt x="3764058" y="1924270"/>
                </a:lnTo>
                <a:lnTo>
                  <a:pt x="3771611" y="1915638"/>
                </a:lnTo>
                <a:cubicBezTo>
                  <a:pt x="3774578" y="1916897"/>
                  <a:pt x="3777500" y="1920854"/>
                  <a:pt x="3780378" y="1927507"/>
                </a:cubicBezTo>
                <a:cubicBezTo>
                  <a:pt x="3783615" y="1927507"/>
                  <a:pt x="3787571" y="1933307"/>
                  <a:pt x="3792247" y="1944906"/>
                </a:cubicBezTo>
                <a:lnTo>
                  <a:pt x="3786852" y="1947064"/>
                </a:lnTo>
                <a:lnTo>
                  <a:pt x="3784694" y="1944906"/>
                </a:lnTo>
                <a:cubicBezTo>
                  <a:pt x="3784694" y="1948503"/>
                  <a:pt x="3782536" y="1950301"/>
                  <a:pt x="3778220" y="1950301"/>
                </a:cubicBezTo>
                <a:lnTo>
                  <a:pt x="3769453" y="1948143"/>
                </a:lnTo>
                <a:lnTo>
                  <a:pt x="3766216" y="1949222"/>
                </a:lnTo>
                <a:lnTo>
                  <a:pt x="3757584" y="1947064"/>
                </a:lnTo>
                <a:lnTo>
                  <a:pt x="3756505" y="1948143"/>
                </a:lnTo>
                <a:lnTo>
                  <a:pt x="3756505" y="1951380"/>
                </a:lnTo>
                <a:lnTo>
                  <a:pt x="3758663" y="1954617"/>
                </a:lnTo>
                <a:lnTo>
                  <a:pt x="3758663" y="1962170"/>
                </a:lnTo>
                <a:lnTo>
                  <a:pt x="3754347" y="1967565"/>
                </a:lnTo>
                <a:lnTo>
                  <a:pt x="3757584" y="1976197"/>
                </a:lnTo>
                <a:lnTo>
                  <a:pt x="3757584" y="1978355"/>
                </a:lnTo>
                <a:lnTo>
                  <a:pt x="3754347" y="1978355"/>
                </a:lnTo>
                <a:lnTo>
                  <a:pt x="3754347" y="1979434"/>
                </a:lnTo>
                <a:lnTo>
                  <a:pt x="3757584" y="1980513"/>
                </a:lnTo>
                <a:cubicBezTo>
                  <a:pt x="3757584" y="1982402"/>
                  <a:pt x="3755426" y="1984605"/>
                  <a:pt x="3751110" y="1987122"/>
                </a:cubicBezTo>
                <a:cubicBezTo>
                  <a:pt x="3751110" y="1990719"/>
                  <a:pt x="3747153" y="1992517"/>
                  <a:pt x="3739241" y="1992517"/>
                </a:cubicBezTo>
                <a:lnTo>
                  <a:pt x="3736004" y="1995754"/>
                </a:lnTo>
                <a:lnTo>
                  <a:pt x="3733846" y="1995754"/>
                </a:lnTo>
                <a:lnTo>
                  <a:pt x="3726158" y="1993596"/>
                </a:lnTo>
                <a:lnTo>
                  <a:pt x="3715368" y="1995754"/>
                </a:lnTo>
                <a:lnTo>
                  <a:pt x="3720763" y="2002228"/>
                </a:lnTo>
                <a:cubicBezTo>
                  <a:pt x="3720763" y="2010141"/>
                  <a:pt x="3724044" y="2014097"/>
                  <a:pt x="3730609" y="2014097"/>
                </a:cubicBezTo>
                <a:lnTo>
                  <a:pt x="3734925" y="2010860"/>
                </a:lnTo>
                <a:lnTo>
                  <a:pt x="3733846" y="2009781"/>
                </a:lnTo>
                <a:lnTo>
                  <a:pt x="3733846" y="2006544"/>
                </a:lnTo>
                <a:cubicBezTo>
                  <a:pt x="3734565" y="2004386"/>
                  <a:pt x="3736723" y="2003307"/>
                  <a:pt x="3740320" y="2003307"/>
                </a:cubicBezTo>
                <a:lnTo>
                  <a:pt x="3744636" y="2010860"/>
                </a:lnTo>
                <a:lnTo>
                  <a:pt x="3753268" y="2008702"/>
                </a:lnTo>
                <a:lnTo>
                  <a:pt x="3776062" y="2016255"/>
                </a:lnTo>
                <a:lnTo>
                  <a:pt x="3784694" y="2015176"/>
                </a:lnTo>
                <a:lnTo>
                  <a:pt x="3790089" y="2020571"/>
                </a:lnTo>
                <a:lnTo>
                  <a:pt x="3790089" y="2022729"/>
                </a:lnTo>
                <a:cubicBezTo>
                  <a:pt x="3790089" y="2027135"/>
                  <a:pt x="3787211" y="2030417"/>
                  <a:pt x="3781457" y="2032575"/>
                </a:cubicBezTo>
                <a:cubicBezTo>
                  <a:pt x="3779838" y="2036532"/>
                  <a:pt x="3774398" y="2043006"/>
                  <a:pt x="3765137" y="2051997"/>
                </a:cubicBezTo>
                <a:lnTo>
                  <a:pt x="3758663" y="2067103"/>
                </a:lnTo>
                <a:cubicBezTo>
                  <a:pt x="3758663" y="2075106"/>
                  <a:pt x="3757584" y="2079107"/>
                  <a:pt x="3755426" y="2079107"/>
                </a:cubicBezTo>
                <a:cubicBezTo>
                  <a:pt x="3751289" y="2077129"/>
                  <a:pt x="3747333" y="2073892"/>
                  <a:pt x="3743557" y="2069396"/>
                </a:cubicBezTo>
                <a:cubicBezTo>
                  <a:pt x="3741399" y="2069396"/>
                  <a:pt x="3739241" y="2067913"/>
                  <a:pt x="3737083" y="2064945"/>
                </a:cubicBezTo>
                <a:cubicBezTo>
                  <a:pt x="3730159" y="2064945"/>
                  <a:pt x="3722921" y="2058471"/>
                  <a:pt x="3715368" y="2045523"/>
                </a:cubicBezTo>
                <a:cubicBezTo>
                  <a:pt x="3711591" y="2045523"/>
                  <a:pt x="3707994" y="2040848"/>
                  <a:pt x="3704578" y="2031496"/>
                </a:cubicBezTo>
                <a:lnTo>
                  <a:pt x="3708894" y="2029338"/>
                </a:lnTo>
                <a:cubicBezTo>
                  <a:pt x="3708174" y="2023494"/>
                  <a:pt x="3705297" y="2020571"/>
                  <a:pt x="3700262" y="2020571"/>
                </a:cubicBezTo>
                <a:lnTo>
                  <a:pt x="3699183" y="2011939"/>
                </a:lnTo>
                <a:lnTo>
                  <a:pt x="3703499" y="2011939"/>
                </a:lnTo>
                <a:lnTo>
                  <a:pt x="3703499" y="2010860"/>
                </a:lnTo>
                <a:lnTo>
                  <a:pt x="3694867" y="2008702"/>
                </a:lnTo>
                <a:lnTo>
                  <a:pt x="3693788" y="2008702"/>
                </a:lnTo>
                <a:lnTo>
                  <a:pt x="3693788" y="2009781"/>
                </a:lnTo>
                <a:lnTo>
                  <a:pt x="3697025" y="2009781"/>
                </a:lnTo>
                <a:lnTo>
                  <a:pt x="3697025" y="2010860"/>
                </a:lnTo>
                <a:lnTo>
                  <a:pt x="3693788" y="2017334"/>
                </a:lnTo>
                <a:lnTo>
                  <a:pt x="3697025" y="2039049"/>
                </a:lnTo>
                <a:lnTo>
                  <a:pt x="3697025" y="2042286"/>
                </a:lnTo>
                <a:lnTo>
                  <a:pt x="3695946" y="2051997"/>
                </a:lnTo>
                <a:lnTo>
                  <a:pt x="3700262" y="2061708"/>
                </a:lnTo>
                <a:lnTo>
                  <a:pt x="3699183" y="2066024"/>
                </a:lnTo>
                <a:lnTo>
                  <a:pt x="3700262" y="2073712"/>
                </a:lnTo>
                <a:cubicBezTo>
                  <a:pt x="3697564" y="2081625"/>
                  <a:pt x="3691764" y="2085581"/>
                  <a:pt x="3682863" y="2085581"/>
                </a:cubicBezTo>
                <a:lnTo>
                  <a:pt x="3667757" y="2086660"/>
                </a:lnTo>
                <a:lnTo>
                  <a:pt x="3664520" y="2083423"/>
                </a:lnTo>
                <a:cubicBezTo>
                  <a:pt x="3661462" y="2086301"/>
                  <a:pt x="3657506" y="2087739"/>
                  <a:pt x="3652651" y="2087739"/>
                </a:cubicBezTo>
                <a:cubicBezTo>
                  <a:pt x="3648694" y="2087739"/>
                  <a:pt x="3645817" y="2080861"/>
                  <a:pt x="3644018" y="2067103"/>
                </a:cubicBezTo>
                <a:lnTo>
                  <a:pt x="3644018" y="2060629"/>
                </a:lnTo>
                <a:cubicBezTo>
                  <a:pt x="3644198" y="2057033"/>
                  <a:pt x="3644917" y="2055234"/>
                  <a:pt x="3646176" y="2055234"/>
                </a:cubicBezTo>
                <a:lnTo>
                  <a:pt x="3645097" y="2049839"/>
                </a:lnTo>
                <a:lnTo>
                  <a:pt x="3645097" y="2023808"/>
                </a:lnTo>
                <a:lnTo>
                  <a:pt x="3646176" y="2009781"/>
                </a:lnTo>
                <a:lnTo>
                  <a:pt x="3645097" y="1998991"/>
                </a:lnTo>
                <a:lnTo>
                  <a:pt x="3647255" y="1993596"/>
                </a:lnTo>
                <a:lnTo>
                  <a:pt x="3645097" y="1991438"/>
                </a:lnTo>
                <a:lnTo>
                  <a:pt x="3646176" y="1990359"/>
                </a:lnTo>
                <a:lnTo>
                  <a:pt x="3646176" y="1989280"/>
                </a:lnTo>
                <a:lnTo>
                  <a:pt x="3641860" y="1984964"/>
                </a:lnTo>
                <a:lnTo>
                  <a:pt x="3641860" y="1983885"/>
                </a:lnTo>
                <a:lnTo>
                  <a:pt x="3644018" y="1983885"/>
                </a:lnTo>
                <a:lnTo>
                  <a:pt x="3644018" y="1982806"/>
                </a:lnTo>
                <a:lnTo>
                  <a:pt x="3641860" y="1982806"/>
                </a:lnTo>
                <a:lnTo>
                  <a:pt x="3640781" y="1983885"/>
                </a:lnTo>
                <a:lnTo>
                  <a:pt x="3638489" y="1980513"/>
                </a:lnTo>
                <a:lnTo>
                  <a:pt x="3638489" y="1979434"/>
                </a:lnTo>
                <a:cubicBezTo>
                  <a:pt x="3643973" y="1970982"/>
                  <a:pt x="3650492" y="1963789"/>
                  <a:pt x="3658046" y="1957854"/>
                </a:cubicBezTo>
                <a:lnTo>
                  <a:pt x="3656967" y="1957854"/>
                </a:lnTo>
                <a:lnTo>
                  <a:pt x="3646176" y="1965407"/>
                </a:lnTo>
                <a:lnTo>
                  <a:pt x="3644018" y="1965407"/>
                </a:lnTo>
                <a:lnTo>
                  <a:pt x="3644018" y="1956775"/>
                </a:lnTo>
                <a:cubicBezTo>
                  <a:pt x="3644018" y="1952459"/>
                  <a:pt x="3641815" y="1950301"/>
                  <a:pt x="3637410" y="1950301"/>
                </a:cubicBezTo>
                <a:lnTo>
                  <a:pt x="3638489" y="1956775"/>
                </a:lnTo>
                <a:lnTo>
                  <a:pt x="3635252" y="1966486"/>
                </a:lnTo>
                <a:lnTo>
                  <a:pt x="3636331" y="1977276"/>
                </a:lnTo>
                <a:cubicBezTo>
                  <a:pt x="3634712" y="1977276"/>
                  <a:pt x="3633633" y="1979120"/>
                  <a:pt x="3633094" y="1982806"/>
                </a:cubicBezTo>
                <a:lnTo>
                  <a:pt x="3634173" y="1981727"/>
                </a:lnTo>
                <a:lnTo>
                  <a:pt x="3636331" y="1981727"/>
                </a:lnTo>
                <a:lnTo>
                  <a:pt x="3636331" y="1987122"/>
                </a:lnTo>
                <a:lnTo>
                  <a:pt x="3637410" y="1992517"/>
                </a:lnTo>
                <a:cubicBezTo>
                  <a:pt x="3633813" y="1992517"/>
                  <a:pt x="3631655" y="1997193"/>
                  <a:pt x="3630936" y="2006544"/>
                </a:cubicBezTo>
                <a:lnTo>
                  <a:pt x="3629857" y="2007623"/>
                </a:lnTo>
                <a:lnTo>
                  <a:pt x="3629857" y="2009781"/>
                </a:lnTo>
                <a:lnTo>
                  <a:pt x="3630936" y="2009781"/>
                </a:lnTo>
                <a:lnTo>
                  <a:pt x="3633094" y="2003307"/>
                </a:lnTo>
                <a:lnTo>
                  <a:pt x="3637410" y="2006544"/>
                </a:lnTo>
                <a:lnTo>
                  <a:pt x="3637410" y="2007623"/>
                </a:lnTo>
                <a:lnTo>
                  <a:pt x="3638489" y="2020571"/>
                </a:lnTo>
                <a:lnTo>
                  <a:pt x="3636331" y="2036891"/>
                </a:lnTo>
                <a:lnTo>
                  <a:pt x="3637410" y="2047681"/>
                </a:lnTo>
                <a:lnTo>
                  <a:pt x="3635252" y="2055234"/>
                </a:lnTo>
                <a:lnTo>
                  <a:pt x="3637410" y="2061708"/>
                </a:lnTo>
                <a:lnTo>
                  <a:pt x="3637410" y="2081265"/>
                </a:lnTo>
                <a:cubicBezTo>
                  <a:pt x="3628418" y="2086301"/>
                  <a:pt x="3621944" y="2088818"/>
                  <a:pt x="3617988" y="2088818"/>
                </a:cubicBezTo>
                <a:lnTo>
                  <a:pt x="3608276" y="2086660"/>
                </a:lnTo>
                <a:cubicBezTo>
                  <a:pt x="3603960" y="2089538"/>
                  <a:pt x="3600004" y="2090976"/>
                  <a:pt x="3596407" y="2090976"/>
                </a:cubicBezTo>
                <a:lnTo>
                  <a:pt x="3588720" y="2090976"/>
                </a:lnTo>
                <a:cubicBezTo>
                  <a:pt x="3586741" y="2090976"/>
                  <a:pt x="3584943" y="2087020"/>
                  <a:pt x="3583325" y="2079107"/>
                </a:cubicBezTo>
                <a:lnTo>
                  <a:pt x="3583325" y="2076949"/>
                </a:lnTo>
                <a:cubicBezTo>
                  <a:pt x="3585483" y="2074252"/>
                  <a:pt x="3586562" y="2071734"/>
                  <a:pt x="3586562" y="2069396"/>
                </a:cubicBezTo>
                <a:lnTo>
                  <a:pt x="3586562" y="2050918"/>
                </a:lnTo>
                <a:lnTo>
                  <a:pt x="3588720" y="2043365"/>
                </a:lnTo>
                <a:lnTo>
                  <a:pt x="3587641" y="2042286"/>
                </a:lnTo>
                <a:lnTo>
                  <a:pt x="3585483" y="2042286"/>
                </a:lnTo>
                <a:lnTo>
                  <a:pt x="3585483" y="2047681"/>
                </a:lnTo>
                <a:lnTo>
                  <a:pt x="3569297" y="2060629"/>
                </a:lnTo>
                <a:lnTo>
                  <a:pt x="3566060" y="2063866"/>
                </a:lnTo>
                <a:lnTo>
                  <a:pt x="3560665" y="2060629"/>
                </a:lnTo>
                <a:lnTo>
                  <a:pt x="3549741" y="2070475"/>
                </a:lnTo>
                <a:cubicBezTo>
                  <a:pt x="3546144" y="2069576"/>
                  <a:pt x="3544345" y="2068452"/>
                  <a:pt x="3544345" y="2067103"/>
                </a:cubicBezTo>
                <a:lnTo>
                  <a:pt x="3541108" y="2068182"/>
                </a:lnTo>
                <a:lnTo>
                  <a:pt x="3541108" y="2070475"/>
                </a:lnTo>
                <a:lnTo>
                  <a:pt x="3542187" y="2069396"/>
                </a:lnTo>
                <a:lnTo>
                  <a:pt x="3543266" y="2069396"/>
                </a:lnTo>
                <a:lnTo>
                  <a:pt x="3547582" y="2073712"/>
                </a:lnTo>
                <a:cubicBezTo>
                  <a:pt x="3544705" y="2078028"/>
                  <a:pt x="3541828" y="2080186"/>
                  <a:pt x="3538950" y="2080186"/>
                </a:cubicBezTo>
                <a:lnTo>
                  <a:pt x="3530318" y="2070475"/>
                </a:lnTo>
                <a:lnTo>
                  <a:pt x="3530318" y="2069396"/>
                </a:lnTo>
                <a:cubicBezTo>
                  <a:pt x="3530318" y="2067148"/>
                  <a:pt x="3532476" y="2066024"/>
                  <a:pt x="3536792" y="2066024"/>
                </a:cubicBezTo>
                <a:lnTo>
                  <a:pt x="3536792" y="2064945"/>
                </a:lnTo>
                <a:lnTo>
                  <a:pt x="3533555" y="2064945"/>
                </a:lnTo>
                <a:lnTo>
                  <a:pt x="3533555" y="2063866"/>
                </a:lnTo>
                <a:lnTo>
                  <a:pt x="3537871" y="2059550"/>
                </a:lnTo>
                <a:lnTo>
                  <a:pt x="3540029" y="2059550"/>
                </a:lnTo>
                <a:lnTo>
                  <a:pt x="3543266" y="2060629"/>
                </a:lnTo>
                <a:lnTo>
                  <a:pt x="3543266" y="2059550"/>
                </a:lnTo>
                <a:lnTo>
                  <a:pt x="3549741" y="2048760"/>
                </a:lnTo>
                <a:lnTo>
                  <a:pt x="3548662" y="2048760"/>
                </a:lnTo>
                <a:lnTo>
                  <a:pt x="3546503" y="2050918"/>
                </a:lnTo>
                <a:lnTo>
                  <a:pt x="3545424" y="2050918"/>
                </a:lnTo>
                <a:cubicBezTo>
                  <a:pt x="3550190" y="2045164"/>
                  <a:pt x="3553112" y="2039409"/>
                  <a:pt x="3554191" y="2033654"/>
                </a:cubicBezTo>
                <a:cubicBezTo>
                  <a:pt x="3556349" y="2033654"/>
                  <a:pt x="3557428" y="2031137"/>
                  <a:pt x="3557428" y="2026101"/>
                </a:cubicBezTo>
                <a:cubicBezTo>
                  <a:pt x="3561025" y="2026101"/>
                  <a:pt x="3563183" y="2019582"/>
                  <a:pt x="3563902" y="2006544"/>
                </a:cubicBezTo>
                <a:cubicBezTo>
                  <a:pt x="3566959" y="1995215"/>
                  <a:pt x="3569477" y="1989101"/>
                  <a:pt x="3571455" y="1988201"/>
                </a:cubicBezTo>
                <a:lnTo>
                  <a:pt x="3573613" y="1986043"/>
                </a:lnTo>
                <a:lnTo>
                  <a:pt x="3573613" y="1982806"/>
                </a:lnTo>
                <a:lnTo>
                  <a:pt x="3572534" y="1982806"/>
                </a:lnTo>
                <a:lnTo>
                  <a:pt x="3561744" y="1983885"/>
                </a:lnTo>
                <a:lnTo>
                  <a:pt x="3560665" y="1982806"/>
                </a:lnTo>
                <a:cubicBezTo>
                  <a:pt x="3560665" y="1979300"/>
                  <a:pt x="3565341" y="1977097"/>
                  <a:pt x="3574692" y="1976197"/>
                </a:cubicBezTo>
                <a:lnTo>
                  <a:pt x="3580087" y="1972960"/>
                </a:lnTo>
                <a:lnTo>
                  <a:pt x="3586562" y="1972960"/>
                </a:lnTo>
                <a:lnTo>
                  <a:pt x="3586562" y="1970802"/>
                </a:lnTo>
                <a:lnTo>
                  <a:pt x="3582245" y="1964328"/>
                </a:lnTo>
                <a:lnTo>
                  <a:pt x="3582245" y="1961091"/>
                </a:lnTo>
                <a:lnTo>
                  <a:pt x="3584404" y="1950301"/>
                </a:lnTo>
                <a:lnTo>
                  <a:pt x="3583325" y="1949222"/>
                </a:lnTo>
                <a:lnTo>
                  <a:pt x="3574692" y="1949222"/>
                </a:lnTo>
                <a:lnTo>
                  <a:pt x="3566060" y="1947064"/>
                </a:lnTo>
                <a:cubicBezTo>
                  <a:pt x="3561205" y="1949942"/>
                  <a:pt x="3557248" y="1951380"/>
                  <a:pt x="3554191" y="1951380"/>
                </a:cubicBezTo>
                <a:cubicBezTo>
                  <a:pt x="3538276" y="1951380"/>
                  <a:pt x="3530318" y="1947064"/>
                  <a:pt x="3530318" y="1938432"/>
                </a:cubicBezTo>
                <a:lnTo>
                  <a:pt x="3533555" y="1935060"/>
                </a:lnTo>
                <a:lnTo>
                  <a:pt x="3540029" y="1935060"/>
                </a:lnTo>
                <a:lnTo>
                  <a:pt x="3563902" y="1940590"/>
                </a:lnTo>
                <a:cubicBezTo>
                  <a:pt x="3566240" y="1940590"/>
                  <a:pt x="3568758" y="1939511"/>
                  <a:pt x="3571455" y="1937353"/>
                </a:cubicBezTo>
                <a:lnTo>
                  <a:pt x="3574692" y="1937353"/>
                </a:lnTo>
                <a:lnTo>
                  <a:pt x="3579008" y="1940590"/>
                </a:lnTo>
                <a:lnTo>
                  <a:pt x="3580087" y="1940590"/>
                </a:lnTo>
                <a:cubicBezTo>
                  <a:pt x="3584404" y="1940590"/>
                  <a:pt x="3586562" y="1937668"/>
                  <a:pt x="3586562" y="1931823"/>
                </a:cubicBezTo>
                <a:lnTo>
                  <a:pt x="3588720" y="1924270"/>
                </a:lnTo>
                <a:lnTo>
                  <a:pt x="3586562" y="1916717"/>
                </a:lnTo>
                <a:lnTo>
                  <a:pt x="3587641" y="1912401"/>
                </a:lnTo>
                <a:lnTo>
                  <a:pt x="3563902" y="1914559"/>
                </a:lnTo>
                <a:cubicBezTo>
                  <a:pt x="3553022" y="1913121"/>
                  <a:pt x="3547582" y="1910243"/>
                  <a:pt x="3547582" y="1905927"/>
                </a:cubicBezTo>
                <a:lnTo>
                  <a:pt x="3548662" y="1904848"/>
                </a:lnTo>
                <a:lnTo>
                  <a:pt x="3559586" y="1904848"/>
                </a:lnTo>
                <a:lnTo>
                  <a:pt x="3563902" y="1908085"/>
                </a:lnTo>
                <a:lnTo>
                  <a:pt x="3568218" y="1904848"/>
                </a:lnTo>
                <a:lnTo>
                  <a:pt x="3575771" y="1904848"/>
                </a:lnTo>
                <a:cubicBezTo>
                  <a:pt x="3578109" y="1904848"/>
                  <a:pt x="3580627" y="1905927"/>
                  <a:pt x="3583325" y="1908085"/>
                </a:cubicBezTo>
                <a:cubicBezTo>
                  <a:pt x="3586202" y="1906647"/>
                  <a:pt x="3587641" y="1904489"/>
                  <a:pt x="3587641" y="1901611"/>
                </a:cubicBezTo>
                <a:cubicBezTo>
                  <a:pt x="3587641" y="1888573"/>
                  <a:pt x="3584044" y="1882054"/>
                  <a:pt x="3576850" y="1882054"/>
                </a:cubicBezTo>
                <a:lnTo>
                  <a:pt x="3575771" y="1880975"/>
                </a:lnTo>
                <a:lnTo>
                  <a:pt x="3575771" y="1879896"/>
                </a:lnTo>
                <a:cubicBezTo>
                  <a:pt x="3577390" y="1877738"/>
                  <a:pt x="3583504" y="1875580"/>
                  <a:pt x="3594115" y="1873422"/>
                </a:cubicBezTo>
                <a:cubicBezTo>
                  <a:pt x="3594115" y="1859215"/>
                  <a:pt x="3589439" y="1848380"/>
                  <a:pt x="3580087" y="1840917"/>
                </a:cubicBezTo>
                <a:lnTo>
                  <a:pt x="3580087" y="1838759"/>
                </a:lnTo>
                <a:cubicBezTo>
                  <a:pt x="3581526" y="1838759"/>
                  <a:pt x="3583325" y="1835163"/>
                  <a:pt x="3585483" y="1827969"/>
                </a:cubicBezTo>
                <a:lnTo>
                  <a:pt x="3586562" y="1827969"/>
                </a:lnTo>
                <a:cubicBezTo>
                  <a:pt x="3588000" y="1827969"/>
                  <a:pt x="3588720" y="1829048"/>
                  <a:pt x="3588720" y="1831206"/>
                </a:cubicBezTo>
                <a:lnTo>
                  <a:pt x="3591957" y="1829048"/>
                </a:lnTo>
                <a:lnTo>
                  <a:pt x="3597486" y="1829048"/>
                </a:lnTo>
                <a:cubicBezTo>
                  <a:pt x="3621944" y="1831386"/>
                  <a:pt x="3634173" y="1836421"/>
                  <a:pt x="3634173" y="1844154"/>
                </a:cubicBezTo>
                <a:lnTo>
                  <a:pt x="3635252" y="1849684"/>
                </a:lnTo>
                <a:lnTo>
                  <a:pt x="3632015" y="1857237"/>
                </a:lnTo>
                <a:cubicBezTo>
                  <a:pt x="3634892" y="1858676"/>
                  <a:pt x="3636331" y="1860474"/>
                  <a:pt x="3636331" y="1862632"/>
                </a:cubicBezTo>
                <a:lnTo>
                  <a:pt x="3630936" y="1874501"/>
                </a:lnTo>
                <a:lnTo>
                  <a:pt x="3636331" y="1874501"/>
                </a:lnTo>
                <a:lnTo>
                  <a:pt x="3646176" y="1873422"/>
                </a:lnTo>
                <a:lnTo>
                  <a:pt x="3654809" y="1877738"/>
                </a:lnTo>
                <a:cubicBezTo>
                  <a:pt x="3657865" y="1877738"/>
                  <a:pt x="3660383" y="1874142"/>
                  <a:pt x="3662362" y="1866948"/>
                </a:cubicBezTo>
                <a:lnTo>
                  <a:pt x="3661283" y="1862632"/>
                </a:lnTo>
                <a:cubicBezTo>
                  <a:pt x="3665418" y="1843480"/>
                  <a:pt x="3669734" y="1831566"/>
                  <a:pt x="3674231" y="1826890"/>
                </a:cubicBezTo>
                <a:close/>
                <a:moveTo>
                  <a:pt x="2202598" y="1826890"/>
                </a:moveTo>
                <a:lnTo>
                  <a:pt x="2214466" y="1826890"/>
                </a:lnTo>
                <a:lnTo>
                  <a:pt x="2235912" y="1831206"/>
                </a:lnTo>
                <a:lnTo>
                  <a:pt x="2261674" y="1832285"/>
                </a:lnTo>
                <a:lnTo>
                  <a:pt x="2265989" y="1838759"/>
                </a:lnTo>
                <a:lnTo>
                  <a:pt x="2265989" y="1843075"/>
                </a:lnTo>
                <a:cubicBezTo>
                  <a:pt x="2265808" y="1844874"/>
                  <a:pt x="2261853" y="1847346"/>
                  <a:pt x="2254120" y="1850493"/>
                </a:cubicBezTo>
                <a:lnTo>
                  <a:pt x="2254120" y="1865600"/>
                </a:lnTo>
                <a:cubicBezTo>
                  <a:pt x="2256279" y="1868297"/>
                  <a:pt x="2257356" y="1870770"/>
                  <a:pt x="2257356" y="1873018"/>
                </a:cubicBezTo>
                <a:lnTo>
                  <a:pt x="2257356" y="1875176"/>
                </a:lnTo>
                <a:lnTo>
                  <a:pt x="2252097" y="1888124"/>
                </a:lnTo>
                <a:lnTo>
                  <a:pt x="2254120" y="1888124"/>
                </a:lnTo>
                <a:cubicBezTo>
                  <a:pt x="2256098" y="1887764"/>
                  <a:pt x="2259694" y="1880975"/>
                  <a:pt x="2264910" y="1867758"/>
                </a:cubicBezTo>
                <a:lnTo>
                  <a:pt x="2267068" y="1867758"/>
                </a:lnTo>
                <a:cubicBezTo>
                  <a:pt x="2277049" y="1871264"/>
                  <a:pt x="2282039" y="1875895"/>
                  <a:pt x="2282039" y="1881650"/>
                </a:cubicBezTo>
                <a:lnTo>
                  <a:pt x="2290671" y="1891361"/>
                </a:lnTo>
                <a:lnTo>
                  <a:pt x="2290671" y="1892440"/>
                </a:lnTo>
                <a:cubicBezTo>
                  <a:pt x="2290671" y="1898284"/>
                  <a:pt x="2283163" y="1902915"/>
                  <a:pt x="2268147" y="1906332"/>
                </a:cubicBezTo>
                <a:lnTo>
                  <a:pt x="2263831" y="1899858"/>
                </a:lnTo>
                <a:cubicBezTo>
                  <a:pt x="2257177" y="1899858"/>
                  <a:pt x="2253581" y="1903454"/>
                  <a:pt x="2253041" y="1910648"/>
                </a:cubicBezTo>
                <a:lnTo>
                  <a:pt x="2255198" y="1950301"/>
                </a:lnTo>
                <a:lnTo>
                  <a:pt x="2253041" y="1958933"/>
                </a:lnTo>
                <a:lnTo>
                  <a:pt x="2257356" y="1972960"/>
                </a:lnTo>
                <a:lnTo>
                  <a:pt x="2257356" y="1974039"/>
                </a:lnTo>
                <a:cubicBezTo>
                  <a:pt x="2257356" y="1976287"/>
                  <a:pt x="2256279" y="1978760"/>
                  <a:pt x="2254120" y="1981458"/>
                </a:cubicBezTo>
                <a:lnTo>
                  <a:pt x="2255198" y="1990090"/>
                </a:lnTo>
                <a:lnTo>
                  <a:pt x="2254120" y="2006140"/>
                </a:lnTo>
                <a:lnTo>
                  <a:pt x="2254120" y="2014772"/>
                </a:lnTo>
                <a:lnTo>
                  <a:pt x="2251017" y="2019088"/>
                </a:lnTo>
                <a:lnTo>
                  <a:pt x="2251017" y="2020167"/>
                </a:lnTo>
                <a:cubicBezTo>
                  <a:pt x="2255245" y="2024573"/>
                  <a:pt x="2257356" y="2028124"/>
                  <a:pt x="2257356" y="2030822"/>
                </a:cubicBezTo>
                <a:cubicBezTo>
                  <a:pt x="2254120" y="2047277"/>
                  <a:pt x="2252006" y="2055504"/>
                  <a:pt x="2251017" y="2055504"/>
                </a:cubicBezTo>
                <a:lnTo>
                  <a:pt x="2252097" y="2056583"/>
                </a:lnTo>
                <a:lnTo>
                  <a:pt x="2252097" y="2063057"/>
                </a:lnTo>
                <a:cubicBezTo>
                  <a:pt x="2252097" y="2070430"/>
                  <a:pt x="2247781" y="2076500"/>
                  <a:pt x="2239149" y="2081265"/>
                </a:cubicBezTo>
                <a:lnTo>
                  <a:pt x="2236991" y="2081265"/>
                </a:lnTo>
                <a:lnTo>
                  <a:pt x="2232676" y="2080186"/>
                </a:lnTo>
                <a:cubicBezTo>
                  <a:pt x="2226291" y="2082524"/>
                  <a:pt x="2221660" y="2085761"/>
                  <a:pt x="2218782" y="2089897"/>
                </a:cubicBezTo>
                <a:lnTo>
                  <a:pt x="2215546" y="2090976"/>
                </a:lnTo>
                <a:cubicBezTo>
                  <a:pt x="2207093" y="2085941"/>
                  <a:pt x="2201384" y="2083423"/>
                  <a:pt x="2198417" y="2083423"/>
                </a:cubicBezTo>
                <a:cubicBezTo>
                  <a:pt x="2196618" y="2081445"/>
                  <a:pt x="2195180" y="2077174"/>
                  <a:pt x="2194100" y="2070610"/>
                </a:cubicBezTo>
                <a:lnTo>
                  <a:pt x="2195180" y="2067373"/>
                </a:lnTo>
                <a:lnTo>
                  <a:pt x="2181152" y="2052267"/>
                </a:lnTo>
                <a:cubicBezTo>
                  <a:pt x="2181152" y="2047322"/>
                  <a:pt x="2179039" y="2044849"/>
                  <a:pt x="2174812" y="2044849"/>
                </a:cubicBezTo>
                <a:lnTo>
                  <a:pt x="2172654" y="2047007"/>
                </a:lnTo>
                <a:lnTo>
                  <a:pt x="2171575" y="2047007"/>
                </a:lnTo>
                <a:lnTo>
                  <a:pt x="2169417" y="2044849"/>
                </a:lnTo>
                <a:cubicBezTo>
                  <a:pt x="2175803" y="2041252"/>
                  <a:pt x="2186188" y="2039454"/>
                  <a:pt x="2200575" y="2039454"/>
                </a:cubicBezTo>
                <a:lnTo>
                  <a:pt x="2207993" y="2040533"/>
                </a:lnTo>
                <a:lnTo>
                  <a:pt x="2209072" y="2036217"/>
                </a:lnTo>
                <a:lnTo>
                  <a:pt x="2205835" y="2024483"/>
                </a:lnTo>
                <a:lnTo>
                  <a:pt x="2205835" y="2002903"/>
                </a:lnTo>
                <a:lnTo>
                  <a:pt x="2207993" y="1994406"/>
                </a:lnTo>
                <a:lnTo>
                  <a:pt x="2207993" y="1992248"/>
                </a:lnTo>
                <a:lnTo>
                  <a:pt x="2205835" y="1989011"/>
                </a:lnTo>
                <a:lnTo>
                  <a:pt x="2205835" y="1987932"/>
                </a:lnTo>
                <a:lnTo>
                  <a:pt x="2206914" y="1983616"/>
                </a:lnTo>
                <a:lnTo>
                  <a:pt x="2205835" y="1980379"/>
                </a:lnTo>
                <a:lnTo>
                  <a:pt x="2203678" y="1980379"/>
                </a:lnTo>
                <a:cubicBezTo>
                  <a:pt x="2199450" y="1986133"/>
                  <a:pt x="2194819" y="1990809"/>
                  <a:pt x="2189784" y="1994406"/>
                </a:cubicBezTo>
                <a:cubicBezTo>
                  <a:pt x="2189065" y="1997103"/>
                  <a:pt x="2186547" y="1999216"/>
                  <a:pt x="2182232" y="2000745"/>
                </a:cubicBezTo>
                <a:cubicBezTo>
                  <a:pt x="2171171" y="2000745"/>
                  <a:pt x="2164382" y="1996833"/>
                  <a:pt x="2161865" y="1989011"/>
                </a:cubicBezTo>
                <a:cubicBezTo>
                  <a:pt x="2161145" y="1984695"/>
                  <a:pt x="2160066" y="1982537"/>
                  <a:pt x="2158629" y="1982537"/>
                </a:cubicBezTo>
                <a:lnTo>
                  <a:pt x="2159706" y="1978221"/>
                </a:lnTo>
                <a:lnTo>
                  <a:pt x="2156469" y="1961091"/>
                </a:lnTo>
                <a:lnTo>
                  <a:pt x="2157550" y="1956775"/>
                </a:lnTo>
                <a:cubicBezTo>
                  <a:pt x="2157550" y="1947334"/>
                  <a:pt x="2153998" y="1939466"/>
                  <a:pt x="2146893" y="1933172"/>
                </a:cubicBezTo>
                <a:lnTo>
                  <a:pt x="2145814" y="1933172"/>
                </a:lnTo>
                <a:cubicBezTo>
                  <a:pt x="2144015" y="1944591"/>
                  <a:pt x="2141140" y="1950301"/>
                  <a:pt x="2137183" y="1950301"/>
                </a:cubicBezTo>
                <a:lnTo>
                  <a:pt x="2136103" y="1950301"/>
                </a:lnTo>
                <a:lnTo>
                  <a:pt x="2141499" y="1957854"/>
                </a:lnTo>
                <a:lnTo>
                  <a:pt x="2140419" y="1962170"/>
                </a:lnTo>
                <a:lnTo>
                  <a:pt x="2141499" y="1977142"/>
                </a:lnTo>
                <a:lnTo>
                  <a:pt x="2141499" y="1979300"/>
                </a:lnTo>
                <a:lnTo>
                  <a:pt x="2140419" y="1984695"/>
                </a:lnTo>
                <a:cubicBezTo>
                  <a:pt x="2141140" y="1995754"/>
                  <a:pt x="2142579" y="2004341"/>
                  <a:pt x="2144736" y="2010456"/>
                </a:cubicBezTo>
                <a:lnTo>
                  <a:pt x="2144736" y="2012614"/>
                </a:lnTo>
                <a:cubicBezTo>
                  <a:pt x="2142579" y="2015311"/>
                  <a:pt x="2141140" y="2019942"/>
                  <a:pt x="2140419" y="2026506"/>
                </a:cubicBezTo>
                <a:lnTo>
                  <a:pt x="2141499" y="2037296"/>
                </a:lnTo>
                <a:lnTo>
                  <a:pt x="2140419" y="2038375"/>
                </a:lnTo>
                <a:lnTo>
                  <a:pt x="2141499" y="2039454"/>
                </a:lnTo>
                <a:lnTo>
                  <a:pt x="2141499" y="2048086"/>
                </a:lnTo>
                <a:cubicBezTo>
                  <a:pt x="2141499" y="2051773"/>
                  <a:pt x="2140419" y="2053886"/>
                  <a:pt x="2138262" y="2054425"/>
                </a:cubicBezTo>
                <a:lnTo>
                  <a:pt x="2135024" y="2052267"/>
                </a:lnTo>
                <a:lnTo>
                  <a:pt x="2133946" y="2055504"/>
                </a:lnTo>
                <a:lnTo>
                  <a:pt x="2121133" y="2054425"/>
                </a:lnTo>
                <a:lnTo>
                  <a:pt x="2117895" y="2054425"/>
                </a:lnTo>
                <a:lnTo>
                  <a:pt x="2107104" y="2057662"/>
                </a:lnTo>
                <a:lnTo>
                  <a:pt x="2101710" y="2057662"/>
                </a:lnTo>
                <a:lnTo>
                  <a:pt x="2099552" y="2055504"/>
                </a:lnTo>
                <a:lnTo>
                  <a:pt x="2099552" y="2048086"/>
                </a:lnTo>
                <a:cubicBezTo>
                  <a:pt x="2099552" y="2042152"/>
                  <a:pt x="2096000" y="2038195"/>
                  <a:pt x="2088897" y="2036217"/>
                </a:cubicBezTo>
                <a:lnTo>
                  <a:pt x="2087818" y="2035138"/>
                </a:lnTo>
                <a:lnTo>
                  <a:pt x="2086740" y="2035138"/>
                </a:lnTo>
                <a:lnTo>
                  <a:pt x="2079188" y="2040533"/>
                </a:lnTo>
                <a:cubicBezTo>
                  <a:pt x="2079367" y="2044130"/>
                  <a:pt x="2080085" y="2045928"/>
                  <a:pt x="2081345" y="2045928"/>
                </a:cubicBezTo>
                <a:cubicBezTo>
                  <a:pt x="2080625" y="2058067"/>
                  <a:pt x="2078466" y="2064136"/>
                  <a:pt x="2074870" y="2064136"/>
                </a:cubicBezTo>
                <a:lnTo>
                  <a:pt x="2072712" y="2064136"/>
                </a:lnTo>
                <a:lnTo>
                  <a:pt x="2068532" y="2063057"/>
                </a:lnTo>
                <a:lnTo>
                  <a:pt x="2056661" y="2067373"/>
                </a:lnTo>
                <a:lnTo>
                  <a:pt x="2055584" y="2067373"/>
                </a:lnTo>
                <a:lnTo>
                  <a:pt x="2043849" y="2065215"/>
                </a:lnTo>
                <a:lnTo>
                  <a:pt x="2040611" y="2067373"/>
                </a:lnTo>
                <a:lnTo>
                  <a:pt x="2039533" y="2067373"/>
                </a:lnTo>
                <a:lnTo>
                  <a:pt x="2037375" y="2065215"/>
                </a:lnTo>
                <a:lnTo>
                  <a:pt x="2038454" y="2057662"/>
                </a:lnTo>
                <a:lnTo>
                  <a:pt x="2037375" y="2048086"/>
                </a:lnTo>
                <a:lnTo>
                  <a:pt x="2038454" y="2019088"/>
                </a:lnTo>
                <a:lnTo>
                  <a:pt x="2038454" y="2016930"/>
                </a:lnTo>
                <a:lnTo>
                  <a:pt x="2041691" y="2008298"/>
                </a:lnTo>
                <a:lnTo>
                  <a:pt x="2034139" y="1998722"/>
                </a:lnTo>
                <a:lnTo>
                  <a:pt x="2034139" y="1994406"/>
                </a:lnTo>
                <a:cubicBezTo>
                  <a:pt x="2038454" y="1990809"/>
                  <a:pt x="2040611" y="1987572"/>
                  <a:pt x="2040611" y="1984695"/>
                </a:cubicBezTo>
                <a:lnTo>
                  <a:pt x="2037375" y="1965407"/>
                </a:lnTo>
                <a:lnTo>
                  <a:pt x="2037375" y="1956775"/>
                </a:lnTo>
                <a:lnTo>
                  <a:pt x="2038454" y="1947199"/>
                </a:lnTo>
                <a:cubicBezTo>
                  <a:pt x="2037015" y="1943962"/>
                  <a:pt x="2036297" y="1939286"/>
                  <a:pt x="2036297" y="1933172"/>
                </a:cubicBezTo>
                <a:lnTo>
                  <a:pt x="2036297" y="1924540"/>
                </a:lnTo>
                <a:cubicBezTo>
                  <a:pt x="2036297" y="1922292"/>
                  <a:pt x="2037375" y="1919819"/>
                  <a:pt x="2039533" y="1917122"/>
                </a:cubicBezTo>
                <a:lnTo>
                  <a:pt x="2039533" y="1916043"/>
                </a:lnTo>
                <a:lnTo>
                  <a:pt x="2037375" y="1911727"/>
                </a:lnTo>
                <a:cubicBezTo>
                  <a:pt x="2039533" y="1908310"/>
                  <a:pt x="2040611" y="1904354"/>
                  <a:pt x="2040611" y="1899858"/>
                </a:cubicBezTo>
                <a:lnTo>
                  <a:pt x="2038454" y="1884887"/>
                </a:lnTo>
                <a:lnTo>
                  <a:pt x="2038454" y="1882729"/>
                </a:lnTo>
                <a:lnTo>
                  <a:pt x="2043849" y="1877334"/>
                </a:lnTo>
                <a:cubicBezTo>
                  <a:pt x="2040252" y="1874816"/>
                  <a:pt x="2038454" y="1871624"/>
                  <a:pt x="2038454" y="1867758"/>
                </a:cubicBezTo>
                <a:cubicBezTo>
                  <a:pt x="2038454" y="1855529"/>
                  <a:pt x="2036655" y="1846222"/>
                  <a:pt x="2033060" y="1839838"/>
                </a:cubicBezTo>
                <a:lnTo>
                  <a:pt x="2037375" y="1831206"/>
                </a:lnTo>
                <a:cubicBezTo>
                  <a:pt x="2049514" y="1834983"/>
                  <a:pt x="2059179" y="1839299"/>
                  <a:pt x="2066372" y="1844154"/>
                </a:cubicBezTo>
                <a:cubicBezTo>
                  <a:pt x="2075095" y="1845413"/>
                  <a:pt x="2080085" y="1847166"/>
                  <a:pt x="2081345" y="1849414"/>
                </a:cubicBezTo>
                <a:lnTo>
                  <a:pt x="2088897" y="1848335"/>
                </a:lnTo>
                <a:lnTo>
                  <a:pt x="2094292" y="1850493"/>
                </a:lnTo>
                <a:lnTo>
                  <a:pt x="2112501" y="1834443"/>
                </a:lnTo>
                <a:lnTo>
                  <a:pt x="2113579" y="1834443"/>
                </a:lnTo>
                <a:lnTo>
                  <a:pt x="2127471" y="1840917"/>
                </a:lnTo>
                <a:cubicBezTo>
                  <a:pt x="2135024" y="1840917"/>
                  <a:pt x="2140060" y="1844109"/>
                  <a:pt x="2142579" y="1850493"/>
                </a:cubicBezTo>
                <a:cubicBezTo>
                  <a:pt x="2144916" y="1850493"/>
                  <a:pt x="2147074" y="1852292"/>
                  <a:pt x="2149051" y="1855888"/>
                </a:cubicBezTo>
                <a:lnTo>
                  <a:pt x="2149051" y="1859125"/>
                </a:lnTo>
                <a:cubicBezTo>
                  <a:pt x="2144736" y="1863262"/>
                  <a:pt x="2141499" y="1869691"/>
                  <a:pt x="2139341" y="1878413"/>
                </a:cubicBezTo>
                <a:cubicBezTo>
                  <a:pt x="2137903" y="1878413"/>
                  <a:pt x="2137183" y="1879851"/>
                  <a:pt x="2137183" y="1882729"/>
                </a:cubicBezTo>
                <a:cubicBezTo>
                  <a:pt x="2139160" y="1884527"/>
                  <a:pt x="2141319" y="1897790"/>
                  <a:pt x="2143656" y="1922517"/>
                </a:cubicBezTo>
                <a:lnTo>
                  <a:pt x="2156469" y="1922517"/>
                </a:lnTo>
                <a:cubicBezTo>
                  <a:pt x="2162404" y="1928901"/>
                  <a:pt x="2169193" y="1932093"/>
                  <a:pt x="2176837" y="1932093"/>
                </a:cubicBezTo>
                <a:lnTo>
                  <a:pt x="2193021" y="1947199"/>
                </a:lnTo>
                <a:cubicBezTo>
                  <a:pt x="2199406" y="1947199"/>
                  <a:pt x="2202598" y="1950391"/>
                  <a:pt x="2202598" y="1956775"/>
                </a:cubicBezTo>
                <a:cubicBezTo>
                  <a:pt x="2204036" y="1963969"/>
                  <a:pt x="2205475" y="1967565"/>
                  <a:pt x="2206914" y="1967565"/>
                </a:cubicBezTo>
                <a:lnTo>
                  <a:pt x="2209072" y="1964328"/>
                </a:lnTo>
                <a:lnTo>
                  <a:pt x="2209072" y="1961091"/>
                </a:lnTo>
                <a:lnTo>
                  <a:pt x="2205835" y="1955696"/>
                </a:lnTo>
                <a:lnTo>
                  <a:pt x="2206914" y="1945041"/>
                </a:lnTo>
                <a:lnTo>
                  <a:pt x="2205835" y="1939646"/>
                </a:lnTo>
                <a:lnTo>
                  <a:pt x="2207993" y="1933172"/>
                </a:lnTo>
                <a:lnTo>
                  <a:pt x="2205835" y="1925619"/>
                </a:lnTo>
                <a:lnTo>
                  <a:pt x="2206914" y="1914964"/>
                </a:lnTo>
                <a:cubicBezTo>
                  <a:pt x="2206914" y="1904174"/>
                  <a:pt x="2204440" y="1898779"/>
                  <a:pt x="2199496" y="1898779"/>
                </a:cubicBezTo>
                <a:cubicBezTo>
                  <a:pt x="2192482" y="1898779"/>
                  <a:pt x="2184929" y="1899858"/>
                  <a:pt x="2176837" y="1902016"/>
                </a:cubicBezTo>
                <a:lnTo>
                  <a:pt x="2174812" y="1902016"/>
                </a:lnTo>
                <a:lnTo>
                  <a:pt x="2165102" y="1900937"/>
                </a:lnTo>
                <a:lnTo>
                  <a:pt x="2154311" y="1902016"/>
                </a:lnTo>
                <a:cubicBezTo>
                  <a:pt x="2147208" y="1901117"/>
                  <a:pt x="2143656" y="1899678"/>
                  <a:pt x="2143656" y="1897700"/>
                </a:cubicBezTo>
                <a:lnTo>
                  <a:pt x="2143656" y="1895677"/>
                </a:lnTo>
                <a:cubicBezTo>
                  <a:pt x="2143656" y="1893878"/>
                  <a:pt x="2148287" y="1891720"/>
                  <a:pt x="2157550" y="1889203"/>
                </a:cubicBezTo>
                <a:lnTo>
                  <a:pt x="2165102" y="1895677"/>
                </a:lnTo>
                <a:lnTo>
                  <a:pt x="2184390" y="1892440"/>
                </a:lnTo>
                <a:cubicBezTo>
                  <a:pt x="2187985" y="1892620"/>
                  <a:pt x="2189784" y="1893339"/>
                  <a:pt x="2189784" y="1894598"/>
                </a:cubicBezTo>
                <a:lnTo>
                  <a:pt x="2196258" y="1892440"/>
                </a:lnTo>
                <a:lnTo>
                  <a:pt x="2198417" y="1892440"/>
                </a:lnTo>
                <a:lnTo>
                  <a:pt x="2202598" y="1895677"/>
                </a:lnTo>
                <a:cubicBezTo>
                  <a:pt x="2206194" y="1895677"/>
                  <a:pt x="2207993" y="1892440"/>
                  <a:pt x="2207993" y="1885966"/>
                </a:cubicBezTo>
                <a:lnTo>
                  <a:pt x="2207993" y="1884887"/>
                </a:lnTo>
                <a:cubicBezTo>
                  <a:pt x="2207993" y="1883448"/>
                  <a:pt x="2206914" y="1882729"/>
                  <a:pt x="2204755" y="1882729"/>
                </a:cubicBezTo>
                <a:lnTo>
                  <a:pt x="2203678" y="1881650"/>
                </a:lnTo>
                <a:lnTo>
                  <a:pt x="2203678" y="1880571"/>
                </a:lnTo>
                <a:lnTo>
                  <a:pt x="2205835" y="1863441"/>
                </a:lnTo>
                <a:lnTo>
                  <a:pt x="2205835" y="1850493"/>
                </a:lnTo>
                <a:cubicBezTo>
                  <a:pt x="2205835" y="1845728"/>
                  <a:pt x="2203362" y="1841097"/>
                  <a:pt x="2198417" y="1836601"/>
                </a:cubicBezTo>
                <a:lnTo>
                  <a:pt x="2198417" y="1834443"/>
                </a:lnTo>
                <a:cubicBezTo>
                  <a:pt x="2198417" y="1830487"/>
                  <a:pt x="2199810" y="1827969"/>
                  <a:pt x="2202598" y="1826890"/>
                </a:cubicBezTo>
                <a:close/>
                <a:moveTo>
                  <a:pt x="5072898" y="1825002"/>
                </a:moveTo>
                <a:lnTo>
                  <a:pt x="5079372" y="1826081"/>
                </a:lnTo>
                <a:lnTo>
                  <a:pt x="5094478" y="1825002"/>
                </a:lnTo>
                <a:lnTo>
                  <a:pt x="5095557" y="1825002"/>
                </a:lnTo>
                <a:cubicBezTo>
                  <a:pt x="5104190" y="1825002"/>
                  <a:pt x="5108506" y="1827520"/>
                  <a:pt x="5108506" y="1832555"/>
                </a:cubicBezTo>
                <a:lnTo>
                  <a:pt x="5111743" y="1832555"/>
                </a:lnTo>
                <a:cubicBezTo>
                  <a:pt x="5114440" y="1830397"/>
                  <a:pt x="5117677" y="1829318"/>
                  <a:pt x="5121454" y="1829318"/>
                </a:cubicBezTo>
                <a:cubicBezTo>
                  <a:pt x="5127029" y="1829318"/>
                  <a:pt x="5130670" y="1831116"/>
                  <a:pt x="5132378" y="1834713"/>
                </a:cubicBezTo>
                <a:lnTo>
                  <a:pt x="5132378" y="1841187"/>
                </a:lnTo>
                <a:cubicBezTo>
                  <a:pt x="5132378" y="1843345"/>
                  <a:pt x="5129456" y="1844784"/>
                  <a:pt x="5123612" y="1845503"/>
                </a:cubicBezTo>
                <a:lnTo>
                  <a:pt x="5121454" y="1840108"/>
                </a:lnTo>
                <a:lnTo>
                  <a:pt x="5119296" y="1840108"/>
                </a:lnTo>
                <a:lnTo>
                  <a:pt x="5119296" y="1846582"/>
                </a:lnTo>
                <a:cubicBezTo>
                  <a:pt x="5119296" y="1852157"/>
                  <a:pt x="5120734" y="1855394"/>
                  <a:pt x="5123612" y="1856293"/>
                </a:cubicBezTo>
                <a:lnTo>
                  <a:pt x="5124691" y="1856293"/>
                </a:lnTo>
                <a:lnTo>
                  <a:pt x="5137774" y="1845503"/>
                </a:lnTo>
                <a:cubicBezTo>
                  <a:pt x="5149643" y="1845503"/>
                  <a:pt x="5157915" y="1853101"/>
                  <a:pt x="5162591" y="1868297"/>
                </a:cubicBezTo>
                <a:lnTo>
                  <a:pt x="5162591" y="1869376"/>
                </a:lnTo>
                <a:lnTo>
                  <a:pt x="5158275" y="1868297"/>
                </a:lnTo>
                <a:lnTo>
                  <a:pt x="5149643" y="1871534"/>
                </a:lnTo>
                <a:lnTo>
                  <a:pt x="5141011" y="1871534"/>
                </a:lnTo>
                <a:cubicBezTo>
                  <a:pt x="5136695" y="1871534"/>
                  <a:pt x="5134537" y="1870095"/>
                  <a:pt x="5134537" y="1867218"/>
                </a:cubicBezTo>
                <a:lnTo>
                  <a:pt x="5130086" y="1873692"/>
                </a:lnTo>
                <a:lnTo>
                  <a:pt x="5138853" y="1873692"/>
                </a:lnTo>
                <a:cubicBezTo>
                  <a:pt x="5145327" y="1874771"/>
                  <a:pt x="5148564" y="1877648"/>
                  <a:pt x="5148564" y="1882324"/>
                </a:cubicBezTo>
                <a:cubicBezTo>
                  <a:pt x="5148564" y="1885921"/>
                  <a:pt x="5142764" y="1890956"/>
                  <a:pt x="5131165" y="1897430"/>
                </a:cubicBezTo>
                <a:cubicBezTo>
                  <a:pt x="5129906" y="1902466"/>
                  <a:pt x="5127748" y="1904983"/>
                  <a:pt x="5124691" y="1904983"/>
                </a:cubicBezTo>
                <a:lnTo>
                  <a:pt x="5125770" y="1910378"/>
                </a:lnTo>
                <a:lnTo>
                  <a:pt x="5124691" y="1911457"/>
                </a:lnTo>
                <a:lnTo>
                  <a:pt x="5123612" y="1910378"/>
                </a:lnTo>
                <a:lnTo>
                  <a:pt x="5118217" y="1910378"/>
                </a:lnTo>
                <a:lnTo>
                  <a:pt x="5116059" y="1912536"/>
                </a:lnTo>
                <a:lnTo>
                  <a:pt x="5120375" y="1913615"/>
                </a:lnTo>
                <a:lnTo>
                  <a:pt x="5124691" y="1912536"/>
                </a:lnTo>
                <a:lnTo>
                  <a:pt x="5127928" y="1915773"/>
                </a:lnTo>
                <a:lnTo>
                  <a:pt x="5132378" y="1914694"/>
                </a:lnTo>
                <a:lnTo>
                  <a:pt x="5133457" y="1915773"/>
                </a:lnTo>
                <a:lnTo>
                  <a:pt x="5134537" y="1912536"/>
                </a:lnTo>
                <a:lnTo>
                  <a:pt x="5133457" y="1911457"/>
                </a:lnTo>
                <a:lnTo>
                  <a:pt x="5133457" y="1909299"/>
                </a:lnTo>
                <a:cubicBezTo>
                  <a:pt x="5138673" y="1902286"/>
                  <a:pt x="5144068" y="1896531"/>
                  <a:pt x="5149643" y="1892035"/>
                </a:cubicBezTo>
                <a:lnTo>
                  <a:pt x="5150722" y="1892035"/>
                </a:lnTo>
                <a:cubicBezTo>
                  <a:pt x="5158994" y="1892035"/>
                  <a:pt x="5167626" y="1899588"/>
                  <a:pt x="5176618" y="1914694"/>
                </a:cubicBezTo>
                <a:lnTo>
                  <a:pt x="5176618" y="1915773"/>
                </a:lnTo>
                <a:lnTo>
                  <a:pt x="5178776" y="1915773"/>
                </a:lnTo>
                <a:cubicBezTo>
                  <a:pt x="5180934" y="1915234"/>
                  <a:pt x="5182013" y="1912356"/>
                  <a:pt x="5182013" y="1907141"/>
                </a:cubicBezTo>
                <a:lnTo>
                  <a:pt x="5182013" y="1906062"/>
                </a:lnTo>
                <a:cubicBezTo>
                  <a:pt x="5179136" y="1906062"/>
                  <a:pt x="5177697" y="1903904"/>
                  <a:pt x="5177697" y="1899588"/>
                </a:cubicBezTo>
                <a:lnTo>
                  <a:pt x="5177697" y="1898509"/>
                </a:lnTo>
                <a:lnTo>
                  <a:pt x="5184171" y="1888798"/>
                </a:lnTo>
                <a:lnTo>
                  <a:pt x="5182013" y="1882324"/>
                </a:lnTo>
                <a:lnTo>
                  <a:pt x="5184171" y="1876929"/>
                </a:lnTo>
                <a:lnTo>
                  <a:pt x="5183092" y="1875850"/>
                </a:lnTo>
                <a:lnTo>
                  <a:pt x="5183092" y="1874771"/>
                </a:lnTo>
                <a:cubicBezTo>
                  <a:pt x="5183631" y="1853101"/>
                  <a:pt x="5185070" y="1842266"/>
                  <a:pt x="5187408" y="1842266"/>
                </a:cubicBezTo>
                <a:lnTo>
                  <a:pt x="5186329" y="1831476"/>
                </a:lnTo>
                <a:cubicBezTo>
                  <a:pt x="5186329" y="1827160"/>
                  <a:pt x="5191409" y="1825002"/>
                  <a:pt x="5201570" y="1825002"/>
                </a:cubicBezTo>
                <a:cubicBezTo>
                  <a:pt x="5209842" y="1832555"/>
                  <a:pt x="5218115" y="1836511"/>
                  <a:pt x="5226387" y="1836871"/>
                </a:cubicBezTo>
                <a:lnTo>
                  <a:pt x="5227466" y="1841187"/>
                </a:lnTo>
                <a:lnTo>
                  <a:pt x="5226387" y="1842266"/>
                </a:lnTo>
                <a:lnTo>
                  <a:pt x="5231782" y="1844424"/>
                </a:lnTo>
                <a:lnTo>
                  <a:pt x="5231782" y="1845503"/>
                </a:lnTo>
                <a:cubicBezTo>
                  <a:pt x="5230343" y="1847122"/>
                  <a:pt x="5228545" y="1853281"/>
                  <a:pt x="5226387" y="1863981"/>
                </a:cubicBezTo>
                <a:lnTo>
                  <a:pt x="5224229" y="1863981"/>
                </a:lnTo>
                <a:lnTo>
                  <a:pt x="5224229" y="1871534"/>
                </a:lnTo>
                <a:lnTo>
                  <a:pt x="5218834" y="1889877"/>
                </a:lnTo>
                <a:lnTo>
                  <a:pt x="5218834" y="1890956"/>
                </a:lnTo>
                <a:lnTo>
                  <a:pt x="5229624" y="1889877"/>
                </a:lnTo>
                <a:lnTo>
                  <a:pt x="5238256" y="1894193"/>
                </a:lnTo>
                <a:lnTo>
                  <a:pt x="5252283" y="1889877"/>
                </a:lnTo>
                <a:lnTo>
                  <a:pt x="5253362" y="1890956"/>
                </a:lnTo>
                <a:lnTo>
                  <a:pt x="5255520" y="1890956"/>
                </a:lnTo>
                <a:lnTo>
                  <a:pt x="5255520" y="1889877"/>
                </a:lnTo>
                <a:cubicBezTo>
                  <a:pt x="5253362" y="1889877"/>
                  <a:pt x="5252283" y="1889158"/>
                  <a:pt x="5252283" y="1887719"/>
                </a:cubicBezTo>
                <a:lnTo>
                  <a:pt x="5252283" y="1886640"/>
                </a:lnTo>
                <a:lnTo>
                  <a:pt x="5264152" y="1868297"/>
                </a:lnTo>
                <a:lnTo>
                  <a:pt x="5265366" y="1868297"/>
                </a:lnTo>
                <a:cubicBezTo>
                  <a:pt x="5267524" y="1868297"/>
                  <a:pt x="5272919" y="1871534"/>
                  <a:pt x="5281551" y="1878008"/>
                </a:cubicBezTo>
                <a:lnTo>
                  <a:pt x="5284788" y="1879087"/>
                </a:lnTo>
                <a:lnTo>
                  <a:pt x="5288025" y="1878008"/>
                </a:lnTo>
                <a:cubicBezTo>
                  <a:pt x="5292341" y="1884122"/>
                  <a:pt x="5294499" y="1888439"/>
                  <a:pt x="5294499" y="1890956"/>
                </a:cubicBezTo>
                <a:lnTo>
                  <a:pt x="5294499" y="1893114"/>
                </a:lnTo>
                <a:lnTo>
                  <a:pt x="5288025" y="1899588"/>
                </a:lnTo>
                <a:lnTo>
                  <a:pt x="5284788" y="1896351"/>
                </a:lnTo>
                <a:lnTo>
                  <a:pt x="5284788" y="1897430"/>
                </a:lnTo>
                <a:lnTo>
                  <a:pt x="5285867" y="1900667"/>
                </a:lnTo>
                <a:lnTo>
                  <a:pt x="5279393" y="1906062"/>
                </a:lnTo>
                <a:cubicBezTo>
                  <a:pt x="5272020" y="1903365"/>
                  <a:pt x="5264781" y="1898689"/>
                  <a:pt x="5257678" y="1892035"/>
                </a:cubicBezTo>
                <a:lnTo>
                  <a:pt x="5257678" y="1893114"/>
                </a:lnTo>
                <a:lnTo>
                  <a:pt x="5261994" y="1900667"/>
                </a:lnTo>
                <a:lnTo>
                  <a:pt x="5263073" y="1899588"/>
                </a:lnTo>
                <a:lnTo>
                  <a:pt x="5264152" y="1899588"/>
                </a:lnTo>
                <a:cubicBezTo>
                  <a:pt x="5265321" y="1899588"/>
                  <a:pt x="5266445" y="1901027"/>
                  <a:pt x="5267524" y="1903904"/>
                </a:cubicBezTo>
                <a:lnTo>
                  <a:pt x="5268603" y="1902825"/>
                </a:lnTo>
                <a:lnTo>
                  <a:pt x="5269682" y="1902825"/>
                </a:lnTo>
                <a:lnTo>
                  <a:pt x="5280472" y="1910378"/>
                </a:lnTo>
                <a:cubicBezTo>
                  <a:pt x="5276695" y="1941400"/>
                  <a:pt x="5272739" y="1956910"/>
                  <a:pt x="5268603" y="1956910"/>
                </a:cubicBezTo>
                <a:lnTo>
                  <a:pt x="5268603" y="1957989"/>
                </a:lnTo>
                <a:lnTo>
                  <a:pt x="5269682" y="1962305"/>
                </a:lnTo>
                <a:lnTo>
                  <a:pt x="5265366" y="1968779"/>
                </a:lnTo>
                <a:lnTo>
                  <a:pt x="5266445" y="1977411"/>
                </a:lnTo>
                <a:lnTo>
                  <a:pt x="5253362" y="2013153"/>
                </a:lnTo>
                <a:cubicBezTo>
                  <a:pt x="5253362" y="2014592"/>
                  <a:pt x="5255520" y="2016031"/>
                  <a:pt x="5259836" y="2017469"/>
                </a:cubicBezTo>
                <a:cubicBezTo>
                  <a:pt x="5259836" y="2020347"/>
                  <a:pt x="5263477" y="2021785"/>
                  <a:pt x="5270761" y="2021785"/>
                </a:cubicBezTo>
                <a:cubicBezTo>
                  <a:pt x="5271300" y="2024123"/>
                  <a:pt x="5276695" y="2027360"/>
                  <a:pt x="5286946" y="2031496"/>
                </a:cubicBezTo>
                <a:cubicBezTo>
                  <a:pt x="5293959" y="2036532"/>
                  <a:pt x="5297556" y="2039769"/>
                  <a:pt x="5297736" y="2041207"/>
                </a:cubicBezTo>
                <a:lnTo>
                  <a:pt x="5297736" y="2042287"/>
                </a:lnTo>
                <a:lnTo>
                  <a:pt x="5275077" y="2085581"/>
                </a:lnTo>
                <a:lnTo>
                  <a:pt x="5273998" y="2085581"/>
                </a:lnTo>
                <a:cubicBezTo>
                  <a:pt x="5271480" y="2085581"/>
                  <a:pt x="5262803" y="2079827"/>
                  <a:pt x="5247967" y="2068317"/>
                </a:cubicBezTo>
                <a:cubicBezTo>
                  <a:pt x="5232861" y="2065440"/>
                  <a:pt x="5225308" y="2061079"/>
                  <a:pt x="5225308" y="2055234"/>
                </a:cubicBezTo>
                <a:lnTo>
                  <a:pt x="5220992" y="2053077"/>
                </a:lnTo>
                <a:cubicBezTo>
                  <a:pt x="5209123" y="2058202"/>
                  <a:pt x="5200446" y="2064001"/>
                  <a:pt x="5194961" y="2070475"/>
                </a:cubicBezTo>
                <a:cubicBezTo>
                  <a:pt x="5181833" y="2076410"/>
                  <a:pt x="5172122" y="2082524"/>
                  <a:pt x="5165828" y="2088818"/>
                </a:cubicBezTo>
                <a:lnTo>
                  <a:pt x="5161512" y="2089898"/>
                </a:lnTo>
                <a:lnTo>
                  <a:pt x="5146406" y="2086660"/>
                </a:lnTo>
                <a:lnTo>
                  <a:pt x="5139932" y="2088818"/>
                </a:lnTo>
                <a:lnTo>
                  <a:pt x="5138853" y="2087740"/>
                </a:lnTo>
                <a:lnTo>
                  <a:pt x="5138853" y="2086660"/>
                </a:lnTo>
                <a:cubicBezTo>
                  <a:pt x="5144607" y="2086301"/>
                  <a:pt x="5147485" y="2084143"/>
                  <a:pt x="5147485" y="2080186"/>
                </a:cubicBezTo>
                <a:cubicBezTo>
                  <a:pt x="5153060" y="2074432"/>
                  <a:pt x="5162411" y="2067958"/>
                  <a:pt x="5175539" y="2060764"/>
                </a:cubicBezTo>
                <a:cubicBezTo>
                  <a:pt x="5185610" y="2048266"/>
                  <a:pt x="5193567" y="2041747"/>
                  <a:pt x="5199412" y="2041207"/>
                </a:cubicBezTo>
                <a:cubicBezTo>
                  <a:pt x="5200131" y="2033295"/>
                  <a:pt x="5201929" y="2029338"/>
                  <a:pt x="5204807" y="2029338"/>
                </a:cubicBezTo>
                <a:lnTo>
                  <a:pt x="5202649" y="2026101"/>
                </a:lnTo>
                <a:cubicBezTo>
                  <a:pt x="5204087" y="2026101"/>
                  <a:pt x="5204807" y="2025022"/>
                  <a:pt x="5204807" y="2022864"/>
                </a:cubicBezTo>
                <a:cubicBezTo>
                  <a:pt x="5204807" y="2017829"/>
                  <a:pt x="5204087" y="2015311"/>
                  <a:pt x="5202649" y="2015311"/>
                </a:cubicBezTo>
                <a:lnTo>
                  <a:pt x="5203728" y="2007758"/>
                </a:lnTo>
                <a:lnTo>
                  <a:pt x="5203728" y="1996968"/>
                </a:lnTo>
                <a:lnTo>
                  <a:pt x="5209123" y="1990359"/>
                </a:lnTo>
                <a:lnTo>
                  <a:pt x="5209123" y="1987122"/>
                </a:lnTo>
                <a:cubicBezTo>
                  <a:pt x="5209123" y="1985684"/>
                  <a:pt x="5208044" y="1984964"/>
                  <a:pt x="5205886" y="1984964"/>
                </a:cubicBezTo>
                <a:cubicBezTo>
                  <a:pt x="5202829" y="1984964"/>
                  <a:pt x="5200671" y="1977052"/>
                  <a:pt x="5199412" y="1961226"/>
                </a:cubicBezTo>
                <a:cubicBezTo>
                  <a:pt x="5196804" y="1961226"/>
                  <a:pt x="5194961" y="1954392"/>
                  <a:pt x="5193882" y="1940725"/>
                </a:cubicBezTo>
                <a:lnTo>
                  <a:pt x="5171223" y="1965542"/>
                </a:lnTo>
                <a:lnTo>
                  <a:pt x="5165828" y="1966621"/>
                </a:lnTo>
                <a:lnTo>
                  <a:pt x="5164749" y="1965542"/>
                </a:lnTo>
                <a:lnTo>
                  <a:pt x="5164749" y="1963384"/>
                </a:lnTo>
                <a:lnTo>
                  <a:pt x="5167986" y="1956910"/>
                </a:lnTo>
                <a:lnTo>
                  <a:pt x="5166907" y="1955831"/>
                </a:lnTo>
                <a:lnTo>
                  <a:pt x="5165828" y="1955831"/>
                </a:lnTo>
                <a:cubicBezTo>
                  <a:pt x="5162950" y="1956191"/>
                  <a:pt x="5158994" y="1959788"/>
                  <a:pt x="5153959" y="1966621"/>
                </a:cubicBezTo>
                <a:cubicBezTo>
                  <a:pt x="5151441" y="1966981"/>
                  <a:pt x="5148564" y="1969139"/>
                  <a:pt x="5145327" y="1973095"/>
                </a:cubicBezTo>
                <a:lnTo>
                  <a:pt x="5141011" y="1973095"/>
                </a:lnTo>
                <a:cubicBezTo>
                  <a:pt x="5145327" y="1977052"/>
                  <a:pt x="5147485" y="1981368"/>
                  <a:pt x="5147485" y="1986043"/>
                </a:cubicBezTo>
                <a:lnTo>
                  <a:pt x="5146406" y="1987122"/>
                </a:lnTo>
                <a:cubicBezTo>
                  <a:pt x="5146406" y="1988561"/>
                  <a:pt x="5144607" y="1989280"/>
                  <a:pt x="5141011" y="1989280"/>
                </a:cubicBezTo>
                <a:lnTo>
                  <a:pt x="5139932" y="1990359"/>
                </a:lnTo>
                <a:lnTo>
                  <a:pt x="5139932" y="1992652"/>
                </a:lnTo>
                <a:cubicBezTo>
                  <a:pt x="5140471" y="1996968"/>
                  <a:pt x="5141550" y="1999126"/>
                  <a:pt x="5143169" y="1999126"/>
                </a:cubicBezTo>
                <a:lnTo>
                  <a:pt x="5145327" y="1999126"/>
                </a:lnTo>
                <a:cubicBezTo>
                  <a:pt x="5147844" y="1991124"/>
                  <a:pt x="5151801" y="1987122"/>
                  <a:pt x="5157196" y="1987122"/>
                </a:cubicBezTo>
                <a:lnTo>
                  <a:pt x="5165828" y="1991438"/>
                </a:lnTo>
                <a:lnTo>
                  <a:pt x="5175539" y="1990359"/>
                </a:lnTo>
                <a:lnTo>
                  <a:pt x="5176618" y="1991438"/>
                </a:lnTo>
                <a:lnTo>
                  <a:pt x="5176618" y="1992652"/>
                </a:lnTo>
                <a:cubicBezTo>
                  <a:pt x="5176618" y="1995170"/>
                  <a:pt x="5171223" y="1997688"/>
                  <a:pt x="5160433" y="2000205"/>
                </a:cubicBezTo>
                <a:cubicBezTo>
                  <a:pt x="5158634" y="2003442"/>
                  <a:pt x="5152520" y="2007399"/>
                  <a:pt x="5142090" y="2012074"/>
                </a:cubicBezTo>
                <a:cubicBezTo>
                  <a:pt x="5140651" y="2018728"/>
                  <a:pt x="5139932" y="2028080"/>
                  <a:pt x="5139932" y="2040129"/>
                </a:cubicBezTo>
                <a:lnTo>
                  <a:pt x="5141011" y="2044444"/>
                </a:lnTo>
                <a:lnTo>
                  <a:pt x="5139932" y="2047682"/>
                </a:lnTo>
                <a:lnTo>
                  <a:pt x="5141011" y="2053077"/>
                </a:lnTo>
                <a:lnTo>
                  <a:pt x="5137774" y="2059685"/>
                </a:lnTo>
                <a:lnTo>
                  <a:pt x="5138853" y="2068317"/>
                </a:lnTo>
                <a:cubicBezTo>
                  <a:pt x="5138853" y="2074072"/>
                  <a:pt x="5136695" y="2076949"/>
                  <a:pt x="5132378" y="2076949"/>
                </a:cubicBezTo>
                <a:cubicBezTo>
                  <a:pt x="5126534" y="2076949"/>
                  <a:pt x="5123612" y="2079107"/>
                  <a:pt x="5123612" y="2083423"/>
                </a:cubicBezTo>
                <a:cubicBezTo>
                  <a:pt x="5119835" y="2087020"/>
                  <a:pt x="5116598" y="2088818"/>
                  <a:pt x="5113901" y="2088818"/>
                </a:cubicBezTo>
                <a:lnTo>
                  <a:pt x="5109585" y="2088818"/>
                </a:lnTo>
                <a:lnTo>
                  <a:pt x="5105269" y="2085581"/>
                </a:lnTo>
                <a:lnTo>
                  <a:pt x="5098794" y="2090977"/>
                </a:lnTo>
                <a:lnTo>
                  <a:pt x="5093399" y="2090977"/>
                </a:lnTo>
                <a:cubicBezTo>
                  <a:pt x="5086746" y="2090977"/>
                  <a:pt x="5082070" y="2089538"/>
                  <a:pt x="5079372" y="2086660"/>
                </a:cubicBezTo>
                <a:lnTo>
                  <a:pt x="5080451" y="2075870"/>
                </a:lnTo>
                <a:cubicBezTo>
                  <a:pt x="5077035" y="2063552"/>
                  <a:pt x="5072359" y="2057392"/>
                  <a:pt x="5066424" y="2057392"/>
                </a:cubicBezTo>
                <a:cubicBezTo>
                  <a:pt x="5061299" y="2053796"/>
                  <a:pt x="5058736" y="2050559"/>
                  <a:pt x="5058736" y="2047682"/>
                </a:cubicBezTo>
                <a:lnTo>
                  <a:pt x="5063052" y="2044444"/>
                </a:lnTo>
                <a:lnTo>
                  <a:pt x="5066424" y="2044444"/>
                </a:lnTo>
                <a:lnTo>
                  <a:pt x="5077214" y="2048761"/>
                </a:lnTo>
                <a:cubicBezTo>
                  <a:pt x="5089443" y="2048761"/>
                  <a:pt x="5095557" y="2045883"/>
                  <a:pt x="5095557" y="2040129"/>
                </a:cubicBezTo>
                <a:lnTo>
                  <a:pt x="5095557" y="2029338"/>
                </a:lnTo>
                <a:lnTo>
                  <a:pt x="5094478" y="2028259"/>
                </a:lnTo>
                <a:lnTo>
                  <a:pt x="5094478" y="2027180"/>
                </a:lnTo>
                <a:lnTo>
                  <a:pt x="5086925" y="2028259"/>
                </a:lnTo>
                <a:lnTo>
                  <a:pt x="5080451" y="2027180"/>
                </a:lnTo>
                <a:cubicBezTo>
                  <a:pt x="5070111" y="2030058"/>
                  <a:pt x="5062153" y="2035093"/>
                  <a:pt x="5056578" y="2042287"/>
                </a:cubicBezTo>
                <a:lnTo>
                  <a:pt x="5054420" y="2042287"/>
                </a:lnTo>
                <a:cubicBezTo>
                  <a:pt x="5045069" y="2032036"/>
                  <a:pt x="5040393" y="2023763"/>
                  <a:pt x="5040393" y="2017469"/>
                </a:cubicBezTo>
                <a:lnTo>
                  <a:pt x="5040393" y="2006679"/>
                </a:lnTo>
                <a:cubicBezTo>
                  <a:pt x="5040393" y="2003083"/>
                  <a:pt x="5037876" y="2000205"/>
                  <a:pt x="5032840" y="1998047"/>
                </a:cubicBezTo>
                <a:lnTo>
                  <a:pt x="5032840" y="1996968"/>
                </a:lnTo>
                <a:cubicBezTo>
                  <a:pt x="5045788" y="1984829"/>
                  <a:pt x="5052262" y="1976512"/>
                  <a:pt x="5052262" y="1972016"/>
                </a:cubicBezTo>
                <a:cubicBezTo>
                  <a:pt x="5057298" y="1968599"/>
                  <a:pt x="5059815" y="1964643"/>
                  <a:pt x="5059815" y="1960147"/>
                </a:cubicBezTo>
                <a:lnTo>
                  <a:pt x="5060894" y="1951515"/>
                </a:lnTo>
                <a:lnTo>
                  <a:pt x="5057657" y="1950436"/>
                </a:lnTo>
                <a:lnTo>
                  <a:pt x="5049025" y="1953673"/>
                </a:lnTo>
                <a:lnTo>
                  <a:pt x="5045788" y="1953673"/>
                </a:lnTo>
                <a:cubicBezTo>
                  <a:pt x="5044170" y="1953673"/>
                  <a:pt x="5042731" y="1951155"/>
                  <a:pt x="5041472" y="1946120"/>
                </a:cubicBezTo>
                <a:cubicBezTo>
                  <a:pt x="5042551" y="1943243"/>
                  <a:pt x="5043630" y="1941804"/>
                  <a:pt x="5044709" y="1941804"/>
                </a:cubicBezTo>
                <a:cubicBezTo>
                  <a:pt x="5046148" y="1941804"/>
                  <a:pt x="5046867" y="1943602"/>
                  <a:pt x="5046867" y="1947199"/>
                </a:cubicBezTo>
                <a:lnTo>
                  <a:pt x="5047946" y="1948278"/>
                </a:lnTo>
                <a:lnTo>
                  <a:pt x="5049025" y="1948278"/>
                </a:lnTo>
                <a:lnTo>
                  <a:pt x="5055499" y="1946120"/>
                </a:lnTo>
                <a:lnTo>
                  <a:pt x="5061973" y="1947199"/>
                </a:lnTo>
                <a:lnTo>
                  <a:pt x="5065211" y="1946120"/>
                </a:lnTo>
                <a:lnTo>
                  <a:pt x="5065211" y="1938567"/>
                </a:lnTo>
                <a:cubicBezTo>
                  <a:pt x="5069617" y="1932812"/>
                  <a:pt x="5071819" y="1927732"/>
                  <a:pt x="5071819" y="1923326"/>
                </a:cubicBezTo>
                <a:lnTo>
                  <a:pt x="5060894" y="1926698"/>
                </a:lnTo>
                <a:lnTo>
                  <a:pt x="5047946" y="1921168"/>
                </a:lnTo>
                <a:lnTo>
                  <a:pt x="5041472" y="1922247"/>
                </a:lnTo>
                <a:lnTo>
                  <a:pt x="5039314" y="1922247"/>
                </a:lnTo>
                <a:cubicBezTo>
                  <a:pt x="5036437" y="1921348"/>
                  <a:pt x="5034998" y="1918111"/>
                  <a:pt x="5034998" y="1912536"/>
                </a:cubicBezTo>
                <a:lnTo>
                  <a:pt x="5036077" y="1911457"/>
                </a:lnTo>
                <a:lnTo>
                  <a:pt x="5040393" y="1911457"/>
                </a:lnTo>
                <a:lnTo>
                  <a:pt x="5049025" y="1913615"/>
                </a:lnTo>
                <a:lnTo>
                  <a:pt x="5058736" y="1911457"/>
                </a:lnTo>
                <a:lnTo>
                  <a:pt x="5071819" y="1912536"/>
                </a:lnTo>
                <a:lnTo>
                  <a:pt x="5072898" y="1911457"/>
                </a:lnTo>
                <a:lnTo>
                  <a:pt x="5072898" y="1895272"/>
                </a:lnTo>
                <a:lnTo>
                  <a:pt x="5075056" y="1888798"/>
                </a:lnTo>
                <a:lnTo>
                  <a:pt x="5073977" y="1876929"/>
                </a:lnTo>
                <a:lnTo>
                  <a:pt x="5073977" y="1873692"/>
                </a:lnTo>
                <a:lnTo>
                  <a:pt x="5071819" y="1871534"/>
                </a:lnTo>
                <a:lnTo>
                  <a:pt x="5069661" y="1871534"/>
                </a:lnTo>
                <a:lnTo>
                  <a:pt x="5053341" y="1872613"/>
                </a:lnTo>
                <a:lnTo>
                  <a:pt x="5043630" y="1870455"/>
                </a:lnTo>
                <a:lnTo>
                  <a:pt x="5038235" y="1871534"/>
                </a:lnTo>
                <a:lnTo>
                  <a:pt x="5037156" y="1870455"/>
                </a:lnTo>
                <a:lnTo>
                  <a:pt x="5037156" y="1869376"/>
                </a:lnTo>
                <a:cubicBezTo>
                  <a:pt x="5038595" y="1862093"/>
                  <a:pt x="5041472" y="1858451"/>
                  <a:pt x="5045788" y="1858451"/>
                </a:cubicBezTo>
                <a:lnTo>
                  <a:pt x="5052262" y="1860744"/>
                </a:lnTo>
                <a:lnTo>
                  <a:pt x="5059815" y="1859665"/>
                </a:lnTo>
                <a:cubicBezTo>
                  <a:pt x="5059815" y="1861104"/>
                  <a:pt x="5063457" y="1861823"/>
                  <a:pt x="5070740" y="1861823"/>
                </a:cubicBezTo>
                <a:lnTo>
                  <a:pt x="5075056" y="1867218"/>
                </a:lnTo>
                <a:lnTo>
                  <a:pt x="5075056" y="1866139"/>
                </a:lnTo>
                <a:lnTo>
                  <a:pt x="5073977" y="1848740"/>
                </a:lnTo>
                <a:lnTo>
                  <a:pt x="5076135" y="1846582"/>
                </a:lnTo>
                <a:lnTo>
                  <a:pt x="5077214" y="1847661"/>
                </a:lnTo>
                <a:lnTo>
                  <a:pt x="5079372" y="1847661"/>
                </a:lnTo>
                <a:lnTo>
                  <a:pt x="5079372" y="1846582"/>
                </a:lnTo>
                <a:cubicBezTo>
                  <a:pt x="5075056" y="1845863"/>
                  <a:pt x="5072898" y="1844784"/>
                  <a:pt x="5072898" y="1843345"/>
                </a:cubicBezTo>
                <a:lnTo>
                  <a:pt x="5072898" y="1841187"/>
                </a:lnTo>
                <a:lnTo>
                  <a:pt x="5073977" y="1833634"/>
                </a:lnTo>
                <a:cubicBezTo>
                  <a:pt x="5071100" y="1832195"/>
                  <a:pt x="5069661" y="1830037"/>
                  <a:pt x="5069661" y="1827160"/>
                </a:cubicBezTo>
                <a:close/>
                <a:moveTo>
                  <a:pt x="1756983" y="1824867"/>
                </a:moveTo>
                <a:cubicBezTo>
                  <a:pt x="1766243" y="1827205"/>
                  <a:pt x="1773482" y="1833409"/>
                  <a:pt x="1778698" y="1843480"/>
                </a:cubicBezTo>
                <a:lnTo>
                  <a:pt x="1777618" y="1852112"/>
                </a:lnTo>
                <a:lnTo>
                  <a:pt x="1779776" y="1854405"/>
                </a:lnTo>
                <a:cubicBezTo>
                  <a:pt x="1779776" y="1857102"/>
                  <a:pt x="1774381" y="1858901"/>
                  <a:pt x="1763593" y="1859800"/>
                </a:cubicBezTo>
                <a:lnTo>
                  <a:pt x="1742956" y="1854405"/>
                </a:lnTo>
                <a:cubicBezTo>
                  <a:pt x="1741877" y="1858002"/>
                  <a:pt x="1739719" y="1859800"/>
                  <a:pt x="1736482" y="1859800"/>
                </a:cubicBezTo>
                <a:lnTo>
                  <a:pt x="1734325" y="1854405"/>
                </a:lnTo>
                <a:lnTo>
                  <a:pt x="1733245" y="1854405"/>
                </a:lnTo>
                <a:lnTo>
                  <a:pt x="1732166" y="1857642"/>
                </a:lnTo>
                <a:lnTo>
                  <a:pt x="1733245" y="1858721"/>
                </a:lnTo>
                <a:lnTo>
                  <a:pt x="1732166" y="1859800"/>
                </a:lnTo>
                <a:lnTo>
                  <a:pt x="1731086" y="1859800"/>
                </a:lnTo>
                <a:lnTo>
                  <a:pt x="1730007" y="1858721"/>
                </a:lnTo>
                <a:cubicBezTo>
                  <a:pt x="1724253" y="1859440"/>
                  <a:pt x="1721376" y="1860519"/>
                  <a:pt x="1721376" y="1861958"/>
                </a:cubicBezTo>
                <a:lnTo>
                  <a:pt x="1721376" y="1864116"/>
                </a:lnTo>
                <a:cubicBezTo>
                  <a:pt x="1721376" y="1879582"/>
                  <a:pt x="1720296" y="1888349"/>
                  <a:pt x="1718139" y="1890417"/>
                </a:cubicBezTo>
                <a:lnTo>
                  <a:pt x="1718139" y="1895812"/>
                </a:lnTo>
                <a:cubicBezTo>
                  <a:pt x="1718139" y="1897970"/>
                  <a:pt x="1721376" y="1899813"/>
                  <a:pt x="1727849" y="1901342"/>
                </a:cubicBezTo>
                <a:lnTo>
                  <a:pt x="1737560" y="1889338"/>
                </a:lnTo>
                <a:lnTo>
                  <a:pt x="1736482" y="1883808"/>
                </a:lnTo>
                <a:lnTo>
                  <a:pt x="1739719" y="1881650"/>
                </a:lnTo>
                <a:cubicBezTo>
                  <a:pt x="1745473" y="1883448"/>
                  <a:pt x="1749788" y="1885606"/>
                  <a:pt x="1752665" y="1888124"/>
                </a:cubicBezTo>
                <a:cubicBezTo>
                  <a:pt x="1752665" y="1885966"/>
                  <a:pt x="1753746" y="1884887"/>
                  <a:pt x="1755905" y="1884887"/>
                </a:cubicBezTo>
                <a:cubicBezTo>
                  <a:pt x="1771639" y="1895227"/>
                  <a:pt x="1780316" y="1901791"/>
                  <a:pt x="1781935" y="1904579"/>
                </a:cubicBezTo>
                <a:lnTo>
                  <a:pt x="1781935" y="1907816"/>
                </a:lnTo>
                <a:cubicBezTo>
                  <a:pt x="1781935" y="1908895"/>
                  <a:pt x="1779057" y="1910333"/>
                  <a:pt x="1773303" y="1912132"/>
                </a:cubicBezTo>
                <a:lnTo>
                  <a:pt x="1773303" y="1918740"/>
                </a:lnTo>
                <a:lnTo>
                  <a:pt x="1776539" y="1923056"/>
                </a:lnTo>
                <a:lnTo>
                  <a:pt x="1774381" y="1926428"/>
                </a:lnTo>
                <a:lnTo>
                  <a:pt x="1776539" y="1929665"/>
                </a:lnTo>
                <a:cubicBezTo>
                  <a:pt x="1776539" y="1933262"/>
                  <a:pt x="1775820" y="1935060"/>
                  <a:pt x="1774381" y="1935060"/>
                </a:cubicBezTo>
                <a:lnTo>
                  <a:pt x="1776539" y="1938432"/>
                </a:lnTo>
                <a:lnTo>
                  <a:pt x="1775460" y="1957989"/>
                </a:lnTo>
                <a:lnTo>
                  <a:pt x="1776539" y="1996294"/>
                </a:lnTo>
                <a:cubicBezTo>
                  <a:pt x="1774561" y="2019582"/>
                  <a:pt x="1771685" y="2031227"/>
                  <a:pt x="1767908" y="2031227"/>
                </a:cubicBezTo>
                <a:lnTo>
                  <a:pt x="1770065" y="2038780"/>
                </a:lnTo>
                <a:cubicBezTo>
                  <a:pt x="1770065" y="2045343"/>
                  <a:pt x="1767143" y="2048626"/>
                  <a:pt x="1761299" y="2048626"/>
                </a:cubicBezTo>
                <a:cubicBezTo>
                  <a:pt x="1754105" y="2054470"/>
                  <a:pt x="1747991" y="2057392"/>
                  <a:pt x="1742956" y="2057392"/>
                </a:cubicBezTo>
                <a:cubicBezTo>
                  <a:pt x="1741516" y="2055954"/>
                  <a:pt x="1737560" y="2055234"/>
                  <a:pt x="1731086" y="2055234"/>
                </a:cubicBezTo>
                <a:cubicBezTo>
                  <a:pt x="1728208" y="2049929"/>
                  <a:pt x="1726770" y="2045928"/>
                  <a:pt x="1726770" y="2043231"/>
                </a:cubicBezTo>
                <a:lnTo>
                  <a:pt x="1727849" y="2037701"/>
                </a:lnTo>
                <a:lnTo>
                  <a:pt x="1721376" y="2033385"/>
                </a:lnTo>
                <a:lnTo>
                  <a:pt x="1721376" y="2042152"/>
                </a:lnTo>
                <a:lnTo>
                  <a:pt x="1719218" y="2053076"/>
                </a:lnTo>
                <a:lnTo>
                  <a:pt x="1723533" y="2057392"/>
                </a:lnTo>
                <a:lnTo>
                  <a:pt x="1723533" y="2058471"/>
                </a:lnTo>
                <a:cubicBezTo>
                  <a:pt x="1721376" y="2061169"/>
                  <a:pt x="1720296" y="2063732"/>
                  <a:pt x="1720296" y="2066159"/>
                </a:cubicBezTo>
                <a:lnTo>
                  <a:pt x="1720296" y="2068317"/>
                </a:lnTo>
                <a:lnTo>
                  <a:pt x="1721376" y="2090167"/>
                </a:lnTo>
                <a:lnTo>
                  <a:pt x="1718139" y="2092325"/>
                </a:lnTo>
                <a:lnTo>
                  <a:pt x="1717060" y="2092325"/>
                </a:lnTo>
                <a:lnTo>
                  <a:pt x="1711666" y="2086795"/>
                </a:lnTo>
                <a:cubicBezTo>
                  <a:pt x="1708698" y="2091201"/>
                  <a:pt x="1703256" y="2093404"/>
                  <a:pt x="1695344" y="2093404"/>
                </a:cubicBezTo>
                <a:lnTo>
                  <a:pt x="1694266" y="2093404"/>
                </a:lnTo>
                <a:cubicBezTo>
                  <a:pt x="1683476" y="2092145"/>
                  <a:pt x="1678081" y="2087425"/>
                  <a:pt x="1678081" y="2079242"/>
                </a:cubicBezTo>
                <a:lnTo>
                  <a:pt x="1677002" y="2076005"/>
                </a:lnTo>
                <a:lnTo>
                  <a:pt x="1679160" y="2067238"/>
                </a:lnTo>
                <a:lnTo>
                  <a:pt x="1679160" y="2062787"/>
                </a:lnTo>
                <a:cubicBezTo>
                  <a:pt x="1677002" y="2060090"/>
                  <a:pt x="1675922" y="2057572"/>
                  <a:pt x="1675922" y="2055234"/>
                </a:cubicBezTo>
                <a:cubicBezTo>
                  <a:pt x="1676102" y="2052267"/>
                  <a:pt x="1676821" y="2050784"/>
                  <a:pt x="1678081" y="2050784"/>
                </a:cubicBezTo>
                <a:lnTo>
                  <a:pt x="1677002" y="2049705"/>
                </a:lnTo>
                <a:lnTo>
                  <a:pt x="1677002" y="2047547"/>
                </a:lnTo>
                <a:lnTo>
                  <a:pt x="1678081" y="2041073"/>
                </a:lnTo>
                <a:lnTo>
                  <a:pt x="1677002" y="2037701"/>
                </a:lnTo>
                <a:lnTo>
                  <a:pt x="1678081" y="2033385"/>
                </a:lnTo>
                <a:lnTo>
                  <a:pt x="1677002" y="2028934"/>
                </a:lnTo>
                <a:lnTo>
                  <a:pt x="1679160" y="2019223"/>
                </a:lnTo>
                <a:cubicBezTo>
                  <a:pt x="1677002" y="2019223"/>
                  <a:pt x="1675922" y="2015581"/>
                  <a:pt x="1675922" y="2008298"/>
                </a:cubicBezTo>
                <a:cubicBezTo>
                  <a:pt x="1678081" y="2004431"/>
                  <a:pt x="1679160" y="2000070"/>
                  <a:pt x="1679160" y="1995215"/>
                </a:cubicBezTo>
                <a:lnTo>
                  <a:pt x="1674844" y="1990764"/>
                </a:lnTo>
                <a:lnTo>
                  <a:pt x="1678081" y="1988606"/>
                </a:lnTo>
                <a:lnTo>
                  <a:pt x="1677002" y="1985369"/>
                </a:lnTo>
                <a:lnTo>
                  <a:pt x="1679160" y="1968914"/>
                </a:lnTo>
                <a:lnTo>
                  <a:pt x="1678081" y="1964598"/>
                </a:lnTo>
                <a:lnTo>
                  <a:pt x="1680238" y="1962440"/>
                </a:lnTo>
                <a:lnTo>
                  <a:pt x="1678081" y="1960282"/>
                </a:lnTo>
                <a:lnTo>
                  <a:pt x="1678081" y="1924270"/>
                </a:lnTo>
                <a:lnTo>
                  <a:pt x="1679160" y="1917661"/>
                </a:lnTo>
                <a:lnTo>
                  <a:pt x="1678081" y="1913345"/>
                </a:lnTo>
                <a:lnTo>
                  <a:pt x="1679160" y="1909974"/>
                </a:lnTo>
                <a:lnTo>
                  <a:pt x="1678081" y="1903500"/>
                </a:lnTo>
                <a:cubicBezTo>
                  <a:pt x="1678440" y="1896216"/>
                  <a:pt x="1679160" y="1892575"/>
                  <a:pt x="1680238" y="1892575"/>
                </a:cubicBezTo>
                <a:cubicBezTo>
                  <a:pt x="1678800" y="1881065"/>
                  <a:pt x="1677002" y="1873782"/>
                  <a:pt x="1674844" y="1870725"/>
                </a:cubicBezTo>
                <a:lnTo>
                  <a:pt x="1679160" y="1857642"/>
                </a:lnTo>
                <a:lnTo>
                  <a:pt x="1679160" y="1856563"/>
                </a:lnTo>
                <a:lnTo>
                  <a:pt x="1660816" y="1859800"/>
                </a:lnTo>
                <a:lnTo>
                  <a:pt x="1654207" y="1859800"/>
                </a:lnTo>
                <a:lnTo>
                  <a:pt x="1643418" y="1856563"/>
                </a:lnTo>
                <a:lnTo>
                  <a:pt x="1640181" y="1857642"/>
                </a:lnTo>
                <a:lnTo>
                  <a:pt x="1630469" y="1854405"/>
                </a:lnTo>
                <a:lnTo>
                  <a:pt x="1630469" y="1851033"/>
                </a:lnTo>
                <a:cubicBezTo>
                  <a:pt x="1632627" y="1848695"/>
                  <a:pt x="1642023" y="1846537"/>
                  <a:pt x="1658658" y="1844559"/>
                </a:cubicBezTo>
                <a:lnTo>
                  <a:pt x="1673765" y="1847796"/>
                </a:lnTo>
                <a:lnTo>
                  <a:pt x="1698581" y="1844559"/>
                </a:lnTo>
                <a:lnTo>
                  <a:pt x="1712743" y="1846717"/>
                </a:lnTo>
                <a:cubicBezTo>
                  <a:pt x="1714362" y="1845278"/>
                  <a:pt x="1721195" y="1844199"/>
                  <a:pt x="1733245" y="1843480"/>
                </a:cubicBezTo>
                <a:cubicBezTo>
                  <a:pt x="1745113" y="1831071"/>
                  <a:pt x="1753026" y="1824867"/>
                  <a:pt x="1756983" y="1824867"/>
                </a:cubicBezTo>
                <a:close/>
                <a:moveTo>
                  <a:pt x="8265908" y="1824462"/>
                </a:moveTo>
                <a:lnTo>
                  <a:pt x="8268066" y="1824462"/>
                </a:lnTo>
                <a:cubicBezTo>
                  <a:pt x="8289196" y="1843525"/>
                  <a:pt x="8299762" y="1855034"/>
                  <a:pt x="8299762" y="1858991"/>
                </a:cubicBezTo>
                <a:lnTo>
                  <a:pt x="8304078" y="1868702"/>
                </a:lnTo>
                <a:cubicBezTo>
                  <a:pt x="8304078" y="1874636"/>
                  <a:pt x="8301875" y="1878952"/>
                  <a:pt x="8297469" y="1881650"/>
                </a:cubicBezTo>
                <a:cubicBezTo>
                  <a:pt x="8299177" y="1887404"/>
                  <a:pt x="8302100" y="1890282"/>
                  <a:pt x="8306236" y="1890282"/>
                </a:cubicBezTo>
                <a:cubicBezTo>
                  <a:pt x="8314238" y="1895677"/>
                  <a:pt x="8318240" y="1900712"/>
                  <a:pt x="8318240" y="1905388"/>
                </a:cubicBezTo>
                <a:cubicBezTo>
                  <a:pt x="8318240" y="1907006"/>
                  <a:pt x="8315677" y="1908085"/>
                  <a:pt x="8310552" y="1908625"/>
                </a:cubicBezTo>
                <a:lnTo>
                  <a:pt x="8309473" y="1907546"/>
                </a:lnTo>
                <a:lnTo>
                  <a:pt x="8308394" y="1907546"/>
                </a:lnTo>
                <a:lnTo>
                  <a:pt x="8299762" y="1910783"/>
                </a:lnTo>
                <a:lnTo>
                  <a:pt x="8295311" y="1909704"/>
                </a:lnTo>
                <a:lnTo>
                  <a:pt x="8282228" y="1914020"/>
                </a:lnTo>
                <a:lnTo>
                  <a:pt x="8264829" y="1907546"/>
                </a:lnTo>
                <a:lnTo>
                  <a:pt x="8262671" y="1907546"/>
                </a:lnTo>
                <a:lnTo>
                  <a:pt x="8259434" y="1910783"/>
                </a:lnTo>
                <a:lnTo>
                  <a:pt x="8259434" y="1915099"/>
                </a:lnTo>
                <a:cubicBezTo>
                  <a:pt x="8262311" y="1915459"/>
                  <a:pt x="8263750" y="1916538"/>
                  <a:pt x="8263750" y="1918336"/>
                </a:cubicBezTo>
                <a:lnTo>
                  <a:pt x="8262671" y="1926968"/>
                </a:lnTo>
                <a:lnTo>
                  <a:pt x="8263750" y="1926968"/>
                </a:lnTo>
                <a:cubicBezTo>
                  <a:pt x="8269774" y="1921933"/>
                  <a:pt x="8274135" y="1919415"/>
                  <a:pt x="8276833" y="1919415"/>
                </a:cubicBezTo>
                <a:lnTo>
                  <a:pt x="8282228" y="1919415"/>
                </a:lnTo>
                <a:cubicBezTo>
                  <a:pt x="8286634" y="1919415"/>
                  <a:pt x="8292478" y="1923731"/>
                  <a:pt x="8299762" y="1932363"/>
                </a:cubicBezTo>
                <a:cubicBezTo>
                  <a:pt x="8302639" y="1932363"/>
                  <a:pt x="8304797" y="1935960"/>
                  <a:pt x="8306236" y="1943153"/>
                </a:cubicBezTo>
                <a:lnTo>
                  <a:pt x="8306236" y="1956101"/>
                </a:lnTo>
                <a:cubicBezTo>
                  <a:pt x="8301200" y="1961496"/>
                  <a:pt x="8298683" y="1965452"/>
                  <a:pt x="8298683" y="1967970"/>
                </a:cubicBezTo>
                <a:lnTo>
                  <a:pt x="8298683" y="1979839"/>
                </a:lnTo>
                <a:lnTo>
                  <a:pt x="8299762" y="1986313"/>
                </a:lnTo>
                <a:lnTo>
                  <a:pt x="8297469" y="1992787"/>
                </a:lnTo>
                <a:lnTo>
                  <a:pt x="8298683" y="1993866"/>
                </a:lnTo>
                <a:lnTo>
                  <a:pt x="8298683" y="1994945"/>
                </a:lnTo>
                <a:lnTo>
                  <a:pt x="8297469" y="2010051"/>
                </a:lnTo>
                <a:lnTo>
                  <a:pt x="8299762" y="2017604"/>
                </a:lnTo>
                <a:lnTo>
                  <a:pt x="8299762" y="2026236"/>
                </a:lnTo>
                <a:lnTo>
                  <a:pt x="8297469" y="2029473"/>
                </a:lnTo>
                <a:lnTo>
                  <a:pt x="8299762" y="2031631"/>
                </a:lnTo>
                <a:lnTo>
                  <a:pt x="8299762" y="2032710"/>
                </a:lnTo>
                <a:lnTo>
                  <a:pt x="8297469" y="2040263"/>
                </a:lnTo>
                <a:lnTo>
                  <a:pt x="8300841" y="2047816"/>
                </a:lnTo>
                <a:lnTo>
                  <a:pt x="8299762" y="2051053"/>
                </a:lnTo>
                <a:lnTo>
                  <a:pt x="8304078" y="2062922"/>
                </a:lnTo>
                <a:cubicBezTo>
                  <a:pt x="8298053" y="2075870"/>
                  <a:pt x="8292613" y="2082344"/>
                  <a:pt x="8287758" y="2082344"/>
                </a:cubicBezTo>
                <a:cubicBezTo>
                  <a:pt x="8284970" y="2080186"/>
                  <a:pt x="8282408" y="2079107"/>
                  <a:pt x="8280070" y="2079107"/>
                </a:cubicBezTo>
                <a:cubicBezTo>
                  <a:pt x="8278811" y="2084862"/>
                  <a:pt x="8275889" y="2087739"/>
                  <a:pt x="8271303" y="2087739"/>
                </a:cubicBezTo>
                <a:cubicBezTo>
                  <a:pt x="8264289" y="2087739"/>
                  <a:pt x="8259209" y="2085581"/>
                  <a:pt x="8256062" y="2081265"/>
                </a:cubicBezTo>
                <a:lnTo>
                  <a:pt x="8257141" y="2075870"/>
                </a:lnTo>
                <a:cubicBezTo>
                  <a:pt x="8255702" y="2071554"/>
                  <a:pt x="8254264" y="2069396"/>
                  <a:pt x="8252825" y="2069396"/>
                </a:cubicBezTo>
                <a:cubicBezTo>
                  <a:pt x="8252825" y="2071914"/>
                  <a:pt x="8241945" y="2073712"/>
                  <a:pt x="8220185" y="2074791"/>
                </a:cubicBezTo>
                <a:lnTo>
                  <a:pt x="8220185" y="2079107"/>
                </a:lnTo>
                <a:cubicBezTo>
                  <a:pt x="8220185" y="2084143"/>
                  <a:pt x="8215824" y="2087739"/>
                  <a:pt x="8207102" y="2089897"/>
                </a:cubicBezTo>
                <a:lnTo>
                  <a:pt x="8200493" y="2087739"/>
                </a:lnTo>
                <a:lnTo>
                  <a:pt x="8192940" y="2089897"/>
                </a:lnTo>
                <a:cubicBezTo>
                  <a:pt x="8185477" y="2089897"/>
                  <a:pt x="8180757" y="2084862"/>
                  <a:pt x="8178778" y="2074791"/>
                </a:cubicBezTo>
                <a:lnTo>
                  <a:pt x="8177564" y="2062922"/>
                </a:lnTo>
                <a:lnTo>
                  <a:pt x="8177564" y="2054290"/>
                </a:lnTo>
                <a:lnTo>
                  <a:pt x="8179857" y="2046737"/>
                </a:lnTo>
                <a:lnTo>
                  <a:pt x="8177564" y="2040263"/>
                </a:lnTo>
                <a:lnTo>
                  <a:pt x="8177564" y="2034868"/>
                </a:lnTo>
                <a:lnTo>
                  <a:pt x="8180936" y="2028394"/>
                </a:lnTo>
                <a:lnTo>
                  <a:pt x="8178778" y="2021920"/>
                </a:lnTo>
                <a:lnTo>
                  <a:pt x="8179857" y="2016525"/>
                </a:lnTo>
                <a:lnTo>
                  <a:pt x="8177564" y="2016525"/>
                </a:lnTo>
                <a:cubicBezTo>
                  <a:pt x="8173788" y="2022819"/>
                  <a:pt x="8170911" y="2032530"/>
                  <a:pt x="8168932" y="2045658"/>
                </a:cubicBezTo>
                <a:cubicBezTo>
                  <a:pt x="8167134" y="2046378"/>
                  <a:pt x="8166055" y="2051053"/>
                  <a:pt x="8165695" y="2059685"/>
                </a:cubicBezTo>
                <a:cubicBezTo>
                  <a:pt x="8162009" y="2061484"/>
                  <a:pt x="8155085" y="2068317"/>
                  <a:pt x="8144925" y="2080186"/>
                </a:cubicBezTo>
                <a:lnTo>
                  <a:pt x="8142767" y="2080186"/>
                </a:lnTo>
                <a:lnTo>
                  <a:pt x="8139530" y="2075870"/>
                </a:lnTo>
                <a:cubicBezTo>
                  <a:pt x="8142767" y="2068677"/>
                  <a:pt x="8145644" y="2058966"/>
                  <a:pt x="8148162" y="2046737"/>
                </a:cubicBezTo>
                <a:lnTo>
                  <a:pt x="8147083" y="2037026"/>
                </a:lnTo>
                <a:lnTo>
                  <a:pt x="8147083" y="2035947"/>
                </a:lnTo>
                <a:cubicBezTo>
                  <a:pt x="8147083" y="2025157"/>
                  <a:pt x="8148566" y="2019762"/>
                  <a:pt x="8151534" y="2019762"/>
                </a:cubicBezTo>
                <a:lnTo>
                  <a:pt x="8150320" y="2006814"/>
                </a:lnTo>
                <a:cubicBezTo>
                  <a:pt x="8150320" y="1978400"/>
                  <a:pt x="8151803" y="1960057"/>
                  <a:pt x="8154770" y="1951785"/>
                </a:cubicBezTo>
                <a:cubicBezTo>
                  <a:pt x="8151803" y="1951785"/>
                  <a:pt x="8150320" y="1943153"/>
                  <a:pt x="8150320" y="1925889"/>
                </a:cubicBezTo>
                <a:cubicBezTo>
                  <a:pt x="8150320" y="1921033"/>
                  <a:pt x="8151803" y="1917077"/>
                  <a:pt x="8154770" y="1914020"/>
                </a:cubicBezTo>
                <a:lnTo>
                  <a:pt x="8149241" y="1905388"/>
                </a:lnTo>
                <a:cubicBezTo>
                  <a:pt x="8145824" y="1908805"/>
                  <a:pt x="8141822" y="1915638"/>
                  <a:pt x="8137237" y="1925889"/>
                </a:cubicBezTo>
                <a:cubicBezTo>
                  <a:pt x="8135978" y="1925889"/>
                  <a:pt x="8130178" y="1931644"/>
                  <a:pt x="8119838" y="1943153"/>
                </a:cubicBezTo>
                <a:lnTo>
                  <a:pt x="8119838" y="1946390"/>
                </a:lnTo>
                <a:lnTo>
                  <a:pt x="8126447" y="1952864"/>
                </a:lnTo>
                <a:lnTo>
                  <a:pt x="8126447" y="1956101"/>
                </a:lnTo>
                <a:cubicBezTo>
                  <a:pt x="8121321" y="1960777"/>
                  <a:pt x="8118759" y="1964014"/>
                  <a:pt x="8118759" y="1965812"/>
                </a:cubicBezTo>
                <a:lnTo>
                  <a:pt x="8119838" y="1977681"/>
                </a:lnTo>
                <a:lnTo>
                  <a:pt x="8116601" y="1978760"/>
                </a:lnTo>
                <a:lnTo>
                  <a:pt x="8111071" y="1977681"/>
                </a:lnTo>
                <a:lnTo>
                  <a:pt x="8111071" y="1980918"/>
                </a:lnTo>
                <a:cubicBezTo>
                  <a:pt x="8115477" y="1980918"/>
                  <a:pt x="8117680" y="1981997"/>
                  <a:pt x="8117680" y="1984155"/>
                </a:cubicBezTo>
                <a:lnTo>
                  <a:pt x="8114443" y="1988471"/>
                </a:lnTo>
                <a:cubicBezTo>
                  <a:pt x="8116601" y="1988471"/>
                  <a:pt x="8117680" y="1989190"/>
                  <a:pt x="8117680" y="1990629"/>
                </a:cubicBezTo>
                <a:lnTo>
                  <a:pt x="8117680" y="1992787"/>
                </a:lnTo>
                <a:lnTo>
                  <a:pt x="8116601" y="1993866"/>
                </a:lnTo>
                <a:lnTo>
                  <a:pt x="8118759" y="1998182"/>
                </a:lnTo>
                <a:lnTo>
                  <a:pt x="8117680" y="2026236"/>
                </a:lnTo>
                <a:lnTo>
                  <a:pt x="8119838" y="2037026"/>
                </a:lnTo>
                <a:lnTo>
                  <a:pt x="8119838" y="2043500"/>
                </a:lnTo>
                <a:lnTo>
                  <a:pt x="8118759" y="2062922"/>
                </a:lnTo>
                <a:lnTo>
                  <a:pt x="8119838" y="2072633"/>
                </a:lnTo>
                <a:cubicBezTo>
                  <a:pt x="8118399" y="2072633"/>
                  <a:pt x="8117680" y="2074791"/>
                  <a:pt x="8117680" y="2079107"/>
                </a:cubicBezTo>
                <a:cubicBezTo>
                  <a:pt x="8114982" y="2086301"/>
                  <a:pt x="8108823" y="2089897"/>
                  <a:pt x="8099202" y="2089897"/>
                </a:cubicBezTo>
                <a:lnTo>
                  <a:pt x="8095830" y="2090976"/>
                </a:lnTo>
                <a:lnTo>
                  <a:pt x="8091514" y="2087739"/>
                </a:lnTo>
                <a:lnTo>
                  <a:pt x="8090435" y="2088818"/>
                </a:lnTo>
                <a:lnTo>
                  <a:pt x="8088277" y="2088818"/>
                </a:lnTo>
                <a:cubicBezTo>
                  <a:pt x="8081533" y="2088818"/>
                  <a:pt x="8076093" y="2081265"/>
                  <a:pt x="8071957" y="2066159"/>
                </a:cubicBezTo>
                <a:cubicBezTo>
                  <a:pt x="8074834" y="2058247"/>
                  <a:pt x="8076633" y="2051053"/>
                  <a:pt x="8077352" y="2044579"/>
                </a:cubicBezTo>
                <a:lnTo>
                  <a:pt x="8075194" y="2039184"/>
                </a:lnTo>
                <a:cubicBezTo>
                  <a:pt x="8075194" y="2034688"/>
                  <a:pt x="8076273" y="2030372"/>
                  <a:pt x="8078431" y="2026236"/>
                </a:cubicBezTo>
                <a:lnTo>
                  <a:pt x="8074115" y="2019762"/>
                </a:lnTo>
                <a:cubicBezTo>
                  <a:pt x="8074115" y="2017424"/>
                  <a:pt x="8075194" y="2014907"/>
                  <a:pt x="8077352" y="2012209"/>
                </a:cubicBezTo>
                <a:lnTo>
                  <a:pt x="8075194" y="2001419"/>
                </a:lnTo>
                <a:lnTo>
                  <a:pt x="8076273" y="2001419"/>
                </a:lnTo>
                <a:lnTo>
                  <a:pt x="8075194" y="2000340"/>
                </a:lnTo>
                <a:lnTo>
                  <a:pt x="8075194" y="1999261"/>
                </a:lnTo>
                <a:lnTo>
                  <a:pt x="8076273" y="1996024"/>
                </a:lnTo>
                <a:cubicBezTo>
                  <a:pt x="8075734" y="1987392"/>
                  <a:pt x="8074654" y="1983076"/>
                  <a:pt x="8073036" y="1983076"/>
                </a:cubicBezTo>
                <a:cubicBezTo>
                  <a:pt x="8067731" y="1985594"/>
                  <a:pt x="8061167" y="1990629"/>
                  <a:pt x="8053344" y="1998182"/>
                </a:cubicBezTo>
                <a:lnTo>
                  <a:pt x="8051186" y="1996024"/>
                </a:lnTo>
                <a:lnTo>
                  <a:pt x="8051186" y="1992787"/>
                </a:lnTo>
                <a:cubicBezTo>
                  <a:pt x="8059009" y="1984874"/>
                  <a:pt x="8064808" y="1975883"/>
                  <a:pt x="8068585" y="1965812"/>
                </a:cubicBezTo>
                <a:cubicBezTo>
                  <a:pt x="8070653" y="1965452"/>
                  <a:pt x="8073576" y="1960777"/>
                  <a:pt x="8077352" y="1951785"/>
                </a:cubicBezTo>
                <a:lnTo>
                  <a:pt x="8079510" y="1951785"/>
                </a:lnTo>
                <a:lnTo>
                  <a:pt x="8079510" y="1953943"/>
                </a:lnTo>
                <a:lnTo>
                  <a:pt x="8080589" y="1953943"/>
                </a:lnTo>
                <a:cubicBezTo>
                  <a:pt x="8080589" y="1941175"/>
                  <a:pt x="8084950" y="1928586"/>
                  <a:pt x="8093672" y="1916178"/>
                </a:cubicBezTo>
                <a:cubicBezTo>
                  <a:pt x="8091514" y="1912401"/>
                  <a:pt x="8090435" y="1908085"/>
                  <a:pt x="8090435" y="1903230"/>
                </a:cubicBezTo>
                <a:lnTo>
                  <a:pt x="8095830" y="1893519"/>
                </a:lnTo>
                <a:lnTo>
                  <a:pt x="8095830" y="1892440"/>
                </a:lnTo>
                <a:lnTo>
                  <a:pt x="8094751" y="1891361"/>
                </a:lnTo>
                <a:lnTo>
                  <a:pt x="8091514" y="1891361"/>
                </a:lnTo>
                <a:cubicBezTo>
                  <a:pt x="8091514" y="1895857"/>
                  <a:pt x="8085714" y="1899453"/>
                  <a:pt x="8074115" y="1902151"/>
                </a:cubicBezTo>
                <a:cubicBezTo>
                  <a:pt x="8074115" y="1903230"/>
                  <a:pt x="8071193" y="1904668"/>
                  <a:pt x="8065348" y="1906467"/>
                </a:cubicBezTo>
                <a:lnTo>
                  <a:pt x="8055502" y="1912941"/>
                </a:lnTo>
                <a:lnTo>
                  <a:pt x="8054423" y="1912941"/>
                </a:lnTo>
                <a:cubicBezTo>
                  <a:pt x="8052265" y="1912222"/>
                  <a:pt x="8051186" y="1910064"/>
                  <a:pt x="8051186" y="1906467"/>
                </a:cubicBezTo>
                <a:lnTo>
                  <a:pt x="8062111" y="1893519"/>
                </a:lnTo>
                <a:lnTo>
                  <a:pt x="8061032" y="1892440"/>
                </a:lnTo>
                <a:lnTo>
                  <a:pt x="8061032" y="1889203"/>
                </a:lnTo>
                <a:lnTo>
                  <a:pt x="8074115" y="1877334"/>
                </a:lnTo>
                <a:cubicBezTo>
                  <a:pt x="8074115" y="1874636"/>
                  <a:pt x="8076633" y="1871399"/>
                  <a:pt x="8081668" y="1867623"/>
                </a:cubicBezTo>
                <a:cubicBezTo>
                  <a:pt x="8081668" y="1864565"/>
                  <a:pt x="8083152" y="1861688"/>
                  <a:pt x="8086119" y="1858991"/>
                </a:cubicBezTo>
                <a:lnTo>
                  <a:pt x="8085040" y="1849280"/>
                </a:lnTo>
                <a:cubicBezTo>
                  <a:pt x="8087917" y="1838669"/>
                  <a:pt x="8090435" y="1832195"/>
                  <a:pt x="8092593" y="1829857"/>
                </a:cubicBezTo>
                <a:lnTo>
                  <a:pt x="8111071" y="1829857"/>
                </a:lnTo>
                <a:cubicBezTo>
                  <a:pt x="8120602" y="1830037"/>
                  <a:pt x="8129324" y="1832195"/>
                  <a:pt x="8137237" y="1836332"/>
                </a:cubicBezTo>
                <a:lnTo>
                  <a:pt x="8140609" y="1835253"/>
                </a:lnTo>
                <a:lnTo>
                  <a:pt x="8141688" y="1836332"/>
                </a:lnTo>
                <a:lnTo>
                  <a:pt x="8142767" y="1836332"/>
                </a:lnTo>
                <a:lnTo>
                  <a:pt x="8146004" y="1835253"/>
                </a:lnTo>
                <a:cubicBezTo>
                  <a:pt x="8147262" y="1835253"/>
                  <a:pt x="8150544" y="1838490"/>
                  <a:pt x="8155850" y="1844964"/>
                </a:cubicBezTo>
                <a:cubicBezTo>
                  <a:pt x="8160166" y="1845683"/>
                  <a:pt x="8163807" y="1847481"/>
                  <a:pt x="8166774" y="1850359"/>
                </a:cubicBezTo>
                <a:cubicBezTo>
                  <a:pt x="8173069" y="1854135"/>
                  <a:pt x="8180667" y="1857372"/>
                  <a:pt x="8189568" y="1860070"/>
                </a:cubicBezTo>
                <a:cubicBezTo>
                  <a:pt x="8194154" y="1860070"/>
                  <a:pt x="8201437" y="1858631"/>
                  <a:pt x="8211418" y="1855754"/>
                </a:cubicBezTo>
                <a:lnTo>
                  <a:pt x="8212497" y="1855754"/>
                </a:lnTo>
                <a:lnTo>
                  <a:pt x="8216813" y="1856833"/>
                </a:lnTo>
                <a:cubicBezTo>
                  <a:pt x="8242979" y="1846402"/>
                  <a:pt x="8258265" y="1836332"/>
                  <a:pt x="8262671" y="1826620"/>
                </a:cubicBezTo>
                <a:close/>
                <a:moveTo>
                  <a:pt x="4164759" y="1824462"/>
                </a:moveTo>
                <a:lnTo>
                  <a:pt x="4165838" y="1824462"/>
                </a:lnTo>
                <a:cubicBezTo>
                  <a:pt x="4168985" y="1829588"/>
                  <a:pt x="4174110" y="1832150"/>
                  <a:pt x="4181214" y="1832150"/>
                </a:cubicBezTo>
                <a:cubicBezTo>
                  <a:pt x="4190115" y="1835927"/>
                  <a:pt x="4195195" y="1839209"/>
                  <a:pt x="4196455" y="1841996"/>
                </a:cubicBezTo>
                <a:lnTo>
                  <a:pt x="4196455" y="1845233"/>
                </a:lnTo>
                <a:lnTo>
                  <a:pt x="4193218" y="1848605"/>
                </a:lnTo>
                <a:lnTo>
                  <a:pt x="4177842" y="1848605"/>
                </a:lnTo>
                <a:lnTo>
                  <a:pt x="4176763" y="1854000"/>
                </a:lnTo>
                <a:lnTo>
                  <a:pt x="4176763" y="1863846"/>
                </a:lnTo>
                <a:cubicBezTo>
                  <a:pt x="4176763" y="1865285"/>
                  <a:pt x="4175684" y="1866004"/>
                  <a:pt x="4173526" y="1866004"/>
                </a:cubicBezTo>
                <a:lnTo>
                  <a:pt x="4173526" y="1867083"/>
                </a:lnTo>
                <a:cubicBezTo>
                  <a:pt x="4175684" y="1867083"/>
                  <a:pt x="4176763" y="1867847"/>
                  <a:pt x="4176763" y="1869376"/>
                </a:cubicBezTo>
                <a:lnTo>
                  <a:pt x="4176763" y="1870455"/>
                </a:lnTo>
                <a:lnTo>
                  <a:pt x="4173526" y="1874771"/>
                </a:lnTo>
                <a:lnTo>
                  <a:pt x="4177842" y="1886775"/>
                </a:lnTo>
                <a:cubicBezTo>
                  <a:pt x="4177842" y="1893159"/>
                  <a:pt x="4176403" y="1898284"/>
                  <a:pt x="4173526" y="1902151"/>
                </a:cubicBezTo>
                <a:lnTo>
                  <a:pt x="4173526" y="1903230"/>
                </a:lnTo>
                <a:cubicBezTo>
                  <a:pt x="4174065" y="1907636"/>
                  <a:pt x="4175144" y="1909839"/>
                  <a:pt x="4176763" y="1909839"/>
                </a:cubicBezTo>
                <a:lnTo>
                  <a:pt x="4174605" y="1928451"/>
                </a:lnTo>
                <a:cubicBezTo>
                  <a:pt x="4177572" y="1932767"/>
                  <a:pt x="4179056" y="1936409"/>
                  <a:pt x="4179056" y="1939376"/>
                </a:cubicBezTo>
                <a:cubicBezTo>
                  <a:pt x="4179056" y="1945041"/>
                  <a:pt x="4173570" y="1950166"/>
                  <a:pt x="4162601" y="1954752"/>
                </a:cubicBezTo>
                <a:lnTo>
                  <a:pt x="4157071" y="1954752"/>
                </a:lnTo>
                <a:cubicBezTo>
                  <a:pt x="4154373" y="1954752"/>
                  <a:pt x="4150732" y="1953269"/>
                  <a:pt x="4146146" y="1950301"/>
                </a:cubicBezTo>
                <a:lnTo>
                  <a:pt x="4137379" y="1951380"/>
                </a:lnTo>
                <a:lnTo>
                  <a:pt x="4136300" y="1948143"/>
                </a:lnTo>
                <a:lnTo>
                  <a:pt x="4135221" y="1949222"/>
                </a:lnTo>
                <a:lnTo>
                  <a:pt x="4134142" y="1949222"/>
                </a:lnTo>
                <a:cubicBezTo>
                  <a:pt x="4132343" y="1943378"/>
                  <a:pt x="4130860" y="1940455"/>
                  <a:pt x="4129691" y="1940455"/>
                </a:cubicBezTo>
                <a:lnTo>
                  <a:pt x="4121059" y="1940455"/>
                </a:lnTo>
                <a:cubicBezTo>
                  <a:pt x="4121059" y="1943423"/>
                  <a:pt x="4119935" y="1944906"/>
                  <a:pt x="4117687" y="1944906"/>
                </a:cubicBezTo>
                <a:lnTo>
                  <a:pt x="4107841" y="1944906"/>
                </a:lnTo>
                <a:lnTo>
                  <a:pt x="4101232" y="1948143"/>
                </a:lnTo>
                <a:lnTo>
                  <a:pt x="4096916" y="1941534"/>
                </a:lnTo>
                <a:lnTo>
                  <a:pt x="4094758" y="1941534"/>
                </a:lnTo>
                <a:cubicBezTo>
                  <a:pt x="4090892" y="1941534"/>
                  <a:pt x="4088689" y="1943378"/>
                  <a:pt x="4088150" y="1947064"/>
                </a:cubicBezTo>
                <a:lnTo>
                  <a:pt x="4090308" y="1949222"/>
                </a:lnTo>
                <a:cubicBezTo>
                  <a:pt x="4088509" y="1949222"/>
                  <a:pt x="4082305" y="1952864"/>
                  <a:pt x="4071695" y="1960147"/>
                </a:cubicBezTo>
                <a:lnTo>
                  <a:pt x="4063063" y="1964598"/>
                </a:lnTo>
                <a:lnTo>
                  <a:pt x="4059691" y="1964598"/>
                </a:lnTo>
                <a:cubicBezTo>
                  <a:pt x="4053127" y="1958933"/>
                  <a:pt x="4049845" y="1952729"/>
                  <a:pt x="4049845" y="1945985"/>
                </a:cubicBezTo>
                <a:cubicBezTo>
                  <a:pt x="4048226" y="1945985"/>
                  <a:pt x="4046023" y="1940500"/>
                  <a:pt x="4043236" y="1929530"/>
                </a:cubicBezTo>
                <a:cubicBezTo>
                  <a:pt x="4040358" y="1928272"/>
                  <a:pt x="4038920" y="1925709"/>
                  <a:pt x="4038920" y="1921843"/>
                </a:cubicBezTo>
                <a:lnTo>
                  <a:pt x="4041078" y="1919685"/>
                </a:lnTo>
                <a:lnTo>
                  <a:pt x="4049845" y="1919685"/>
                </a:lnTo>
                <a:cubicBezTo>
                  <a:pt x="4052812" y="1921123"/>
                  <a:pt x="4054296" y="1922922"/>
                  <a:pt x="4054296" y="1925080"/>
                </a:cubicBezTo>
                <a:lnTo>
                  <a:pt x="4056454" y="1925080"/>
                </a:lnTo>
                <a:cubicBezTo>
                  <a:pt x="4059151" y="1925080"/>
                  <a:pt x="4061714" y="1917077"/>
                  <a:pt x="4064142" y="1901072"/>
                </a:cubicBezTo>
                <a:lnTo>
                  <a:pt x="4065221" y="1899993"/>
                </a:lnTo>
                <a:lnTo>
                  <a:pt x="4061849" y="1892305"/>
                </a:lnTo>
                <a:lnTo>
                  <a:pt x="4063063" y="1871534"/>
                </a:lnTo>
                <a:cubicBezTo>
                  <a:pt x="4061354" y="1858406"/>
                  <a:pt x="4057668" y="1851842"/>
                  <a:pt x="4052003" y="1851842"/>
                </a:cubicBezTo>
                <a:cubicBezTo>
                  <a:pt x="4048406" y="1851842"/>
                  <a:pt x="4046608" y="1849280"/>
                  <a:pt x="4046608" y="1844154"/>
                </a:cubicBezTo>
                <a:lnTo>
                  <a:pt x="4046608" y="1839838"/>
                </a:lnTo>
                <a:cubicBezTo>
                  <a:pt x="4046608" y="1837590"/>
                  <a:pt x="4052452" y="1836466"/>
                  <a:pt x="4064142" y="1836466"/>
                </a:cubicBezTo>
                <a:lnTo>
                  <a:pt x="4069537" y="1836466"/>
                </a:lnTo>
                <a:lnTo>
                  <a:pt x="4082754" y="1840917"/>
                </a:lnTo>
                <a:lnTo>
                  <a:pt x="4089229" y="1837545"/>
                </a:lnTo>
                <a:lnTo>
                  <a:pt x="4094758" y="1838624"/>
                </a:lnTo>
                <a:lnTo>
                  <a:pt x="4100153" y="1837545"/>
                </a:lnTo>
                <a:cubicBezTo>
                  <a:pt x="4105458" y="1840513"/>
                  <a:pt x="4109505" y="1841996"/>
                  <a:pt x="4112292" y="1841996"/>
                </a:cubicBezTo>
                <a:lnTo>
                  <a:pt x="4124296" y="1840917"/>
                </a:lnTo>
                <a:lnTo>
                  <a:pt x="4125375" y="1841996"/>
                </a:lnTo>
                <a:lnTo>
                  <a:pt x="4125375" y="1845233"/>
                </a:lnTo>
                <a:cubicBezTo>
                  <a:pt x="4125375" y="1846672"/>
                  <a:pt x="4121374" y="1847391"/>
                  <a:pt x="4113371" y="1847391"/>
                </a:cubicBezTo>
                <a:lnTo>
                  <a:pt x="4112292" y="1848605"/>
                </a:lnTo>
                <a:lnTo>
                  <a:pt x="4112292" y="1855079"/>
                </a:lnTo>
                <a:lnTo>
                  <a:pt x="4113371" y="1862767"/>
                </a:lnTo>
                <a:lnTo>
                  <a:pt x="4117687" y="1862767"/>
                </a:lnTo>
                <a:cubicBezTo>
                  <a:pt x="4120295" y="1862767"/>
                  <a:pt x="4123217" y="1864206"/>
                  <a:pt x="4126454" y="1867083"/>
                </a:cubicBezTo>
                <a:cubicBezTo>
                  <a:pt x="4129421" y="1862767"/>
                  <a:pt x="4130905" y="1859485"/>
                  <a:pt x="4130905" y="1857237"/>
                </a:cubicBezTo>
                <a:lnTo>
                  <a:pt x="4127533" y="1848605"/>
                </a:lnTo>
                <a:cubicBezTo>
                  <a:pt x="4127533" y="1841052"/>
                  <a:pt x="4137379" y="1835567"/>
                  <a:pt x="4157071" y="1832150"/>
                </a:cubicBezTo>
                <a:close/>
                <a:moveTo>
                  <a:pt x="6186807" y="1824193"/>
                </a:moveTo>
                <a:lnTo>
                  <a:pt x="6193281" y="1829453"/>
                </a:lnTo>
                <a:lnTo>
                  <a:pt x="6193281" y="1832690"/>
                </a:lnTo>
                <a:cubicBezTo>
                  <a:pt x="6191123" y="1832690"/>
                  <a:pt x="6190044" y="1833724"/>
                  <a:pt x="6190044" y="1835792"/>
                </a:cubicBezTo>
                <a:lnTo>
                  <a:pt x="6188965" y="1836871"/>
                </a:lnTo>
                <a:lnTo>
                  <a:pt x="6187886" y="1836871"/>
                </a:lnTo>
                <a:lnTo>
                  <a:pt x="6187886" y="1835792"/>
                </a:lnTo>
                <a:lnTo>
                  <a:pt x="6186807" y="1836871"/>
                </a:lnTo>
                <a:lnTo>
                  <a:pt x="6184784" y="1836871"/>
                </a:lnTo>
                <a:lnTo>
                  <a:pt x="6182626" y="1834848"/>
                </a:lnTo>
                <a:lnTo>
                  <a:pt x="6182626" y="1831611"/>
                </a:lnTo>
                <a:cubicBezTo>
                  <a:pt x="6182626" y="1827655"/>
                  <a:pt x="6184020" y="1825182"/>
                  <a:pt x="6186807" y="1824193"/>
                </a:cubicBezTo>
                <a:close/>
                <a:moveTo>
                  <a:pt x="7651699" y="1824058"/>
                </a:moveTo>
                <a:lnTo>
                  <a:pt x="7670312" y="1825137"/>
                </a:lnTo>
                <a:lnTo>
                  <a:pt x="7671391" y="1824058"/>
                </a:lnTo>
                <a:lnTo>
                  <a:pt x="7672470" y="1824058"/>
                </a:lnTo>
                <a:lnTo>
                  <a:pt x="7688924" y="1829588"/>
                </a:lnTo>
                <a:lnTo>
                  <a:pt x="7699849" y="1825137"/>
                </a:lnTo>
                <a:lnTo>
                  <a:pt x="7702142" y="1825137"/>
                </a:lnTo>
                <a:cubicBezTo>
                  <a:pt x="7709426" y="1825676"/>
                  <a:pt x="7713067" y="1827879"/>
                  <a:pt x="7713067" y="1831746"/>
                </a:cubicBezTo>
                <a:cubicBezTo>
                  <a:pt x="7707223" y="1839569"/>
                  <a:pt x="7703941" y="1846133"/>
                  <a:pt x="7703221" y="1851438"/>
                </a:cubicBezTo>
                <a:lnTo>
                  <a:pt x="7703221" y="1856967"/>
                </a:lnTo>
                <a:cubicBezTo>
                  <a:pt x="7703221" y="1858406"/>
                  <a:pt x="7707223" y="1860204"/>
                  <a:pt x="7715225" y="1862362"/>
                </a:cubicBezTo>
                <a:lnTo>
                  <a:pt x="7715225" y="1863441"/>
                </a:lnTo>
                <a:lnTo>
                  <a:pt x="7716304" y="1862362"/>
                </a:lnTo>
                <a:lnTo>
                  <a:pt x="7720755" y="1862362"/>
                </a:lnTo>
                <a:lnTo>
                  <a:pt x="7722913" y="1864520"/>
                </a:lnTo>
                <a:lnTo>
                  <a:pt x="7722913" y="1867892"/>
                </a:lnTo>
                <a:cubicBezTo>
                  <a:pt x="7722913" y="1870050"/>
                  <a:pt x="7714866" y="1872208"/>
                  <a:pt x="7698770" y="1874366"/>
                </a:cubicBezTo>
                <a:cubicBezTo>
                  <a:pt x="7698051" y="1872208"/>
                  <a:pt x="7695893" y="1871129"/>
                  <a:pt x="7692296" y="1871129"/>
                </a:cubicBezTo>
                <a:lnTo>
                  <a:pt x="7683530" y="1871129"/>
                </a:lnTo>
                <a:lnTo>
                  <a:pt x="7674763" y="1877738"/>
                </a:lnTo>
                <a:lnTo>
                  <a:pt x="7673549" y="1877738"/>
                </a:lnTo>
                <a:lnTo>
                  <a:pt x="7670312" y="1875580"/>
                </a:lnTo>
                <a:lnTo>
                  <a:pt x="7669233" y="1876659"/>
                </a:lnTo>
                <a:lnTo>
                  <a:pt x="7665996" y="1886505"/>
                </a:lnTo>
                <a:cubicBezTo>
                  <a:pt x="7660151" y="1891271"/>
                  <a:pt x="7657229" y="1894553"/>
                  <a:pt x="7657229" y="1896351"/>
                </a:cubicBezTo>
                <a:lnTo>
                  <a:pt x="7658308" y="1897430"/>
                </a:lnTo>
                <a:lnTo>
                  <a:pt x="7671391" y="1896351"/>
                </a:lnTo>
                <a:lnTo>
                  <a:pt x="7674763" y="1896351"/>
                </a:lnTo>
                <a:lnTo>
                  <a:pt x="7675842" y="1897430"/>
                </a:lnTo>
                <a:lnTo>
                  <a:pt x="7676921" y="1897430"/>
                </a:lnTo>
                <a:lnTo>
                  <a:pt x="7679079" y="1895272"/>
                </a:lnTo>
                <a:lnTo>
                  <a:pt x="7686766" y="1895272"/>
                </a:lnTo>
                <a:cubicBezTo>
                  <a:pt x="7688205" y="1895272"/>
                  <a:pt x="7688924" y="1896351"/>
                  <a:pt x="7688924" y="1898509"/>
                </a:cubicBezTo>
                <a:lnTo>
                  <a:pt x="7690004" y="1899588"/>
                </a:lnTo>
                <a:lnTo>
                  <a:pt x="7691082" y="1899588"/>
                </a:lnTo>
                <a:lnTo>
                  <a:pt x="7727229" y="1895272"/>
                </a:lnTo>
                <a:lnTo>
                  <a:pt x="7730601" y="1895272"/>
                </a:lnTo>
                <a:lnTo>
                  <a:pt x="7730601" y="1891900"/>
                </a:lnTo>
                <a:cubicBezTo>
                  <a:pt x="7730601" y="1890641"/>
                  <a:pt x="7723633" y="1887359"/>
                  <a:pt x="7709695" y="1882054"/>
                </a:cubicBezTo>
                <a:lnTo>
                  <a:pt x="7708616" y="1880975"/>
                </a:lnTo>
                <a:lnTo>
                  <a:pt x="7708616" y="1877738"/>
                </a:lnTo>
                <a:lnTo>
                  <a:pt x="7717383" y="1879896"/>
                </a:lnTo>
                <a:cubicBezTo>
                  <a:pt x="7724487" y="1874771"/>
                  <a:pt x="7729612" y="1872208"/>
                  <a:pt x="7732759" y="1872208"/>
                </a:cubicBezTo>
                <a:lnTo>
                  <a:pt x="7729522" y="1867892"/>
                </a:lnTo>
                <a:lnTo>
                  <a:pt x="7729522" y="1866813"/>
                </a:lnTo>
                <a:lnTo>
                  <a:pt x="7731680" y="1864520"/>
                </a:lnTo>
                <a:lnTo>
                  <a:pt x="7733838" y="1864520"/>
                </a:lnTo>
                <a:lnTo>
                  <a:pt x="7741526" y="1870050"/>
                </a:lnTo>
                <a:lnTo>
                  <a:pt x="7741526" y="1871129"/>
                </a:lnTo>
                <a:lnTo>
                  <a:pt x="7734917" y="1871129"/>
                </a:lnTo>
                <a:cubicBezTo>
                  <a:pt x="7734917" y="1872029"/>
                  <a:pt x="7746606" y="1875670"/>
                  <a:pt x="7769985" y="1882054"/>
                </a:cubicBezTo>
                <a:lnTo>
                  <a:pt x="7779831" y="1887584"/>
                </a:lnTo>
                <a:lnTo>
                  <a:pt x="7779831" y="1888663"/>
                </a:lnTo>
                <a:lnTo>
                  <a:pt x="7776594" y="1895272"/>
                </a:lnTo>
                <a:cubicBezTo>
                  <a:pt x="7780370" y="1890866"/>
                  <a:pt x="7783292" y="1888663"/>
                  <a:pt x="7785360" y="1888663"/>
                </a:cubicBezTo>
                <a:cubicBezTo>
                  <a:pt x="7790756" y="1890462"/>
                  <a:pt x="7795836" y="1897385"/>
                  <a:pt x="7800601" y="1909434"/>
                </a:cubicBezTo>
                <a:lnTo>
                  <a:pt x="7799522" y="1917122"/>
                </a:lnTo>
                <a:lnTo>
                  <a:pt x="7800601" y="1929126"/>
                </a:lnTo>
                <a:cubicBezTo>
                  <a:pt x="7800601" y="1936499"/>
                  <a:pt x="7797679" y="1940186"/>
                  <a:pt x="7791834" y="1940186"/>
                </a:cubicBezTo>
                <a:cubicBezTo>
                  <a:pt x="7784192" y="1943063"/>
                  <a:pt x="7777987" y="1944502"/>
                  <a:pt x="7773222" y="1944502"/>
                </a:cubicBezTo>
                <a:cubicBezTo>
                  <a:pt x="7766118" y="1941175"/>
                  <a:pt x="7760274" y="1936049"/>
                  <a:pt x="7755688" y="1929126"/>
                </a:cubicBezTo>
                <a:cubicBezTo>
                  <a:pt x="7749843" y="1929126"/>
                  <a:pt x="7746921" y="1924405"/>
                  <a:pt x="7746921" y="1914964"/>
                </a:cubicBezTo>
                <a:cubicBezTo>
                  <a:pt x="7745842" y="1914964"/>
                  <a:pt x="7744763" y="1913480"/>
                  <a:pt x="7743684" y="1910513"/>
                </a:cubicBezTo>
                <a:lnTo>
                  <a:pt x="7742605" y="1909434"/>
                </a:lnTo>
                <a:lnTo>
                  <a:pt x="7738154" y="1909434"/>
                </a:lnTo>
                <a:lnTo>
                  <a:pt x="7733838" y="1917122"/>
                </a:lnTo>
                <a:lnTo>
                  <a:pt x="7730601" y="1917122"/>
                </a:lnTo>
                <a:lnTo>
                  <a:pt x="7726150" y="1916043"/>
                </a:lnTo>
                <a:lnTo>
                  <a:pt x="7719541" y="1918201"/>
                </a:lnTo>
                <a:lnTo>
                  <a:pt x="7717383" y="1918201"/>
                </a:lnTo>
                <a:lnTo>
                  <a:pt x="7716304" y="1917122"/>
                </a:lnTo>
                <a:lnTo>
                  <a:pt x="7699849" y="1921573"/>
                </a:lnTo>
                <a:lnTo>
                  <a:pt x="7694454" y="1926968"/>
                </a:lnTo>
                <a:lnTo>
                  <a:pt x="7690004" y="1926968"/>
                </a:lnTo>
                <a:cubicBezTo>
                  <a:pt x="7683620" y="1926968"/>
                  <a:pt x="7677056" y="1929171"/>
                  <a:pt x="7670312" y="1933577"/>
                </a:cubicBezTo>
                <a:lnTo>
                  <a:pt x="7663703" y="1935735"/>
                </a:lnTo>
                <a:lnTo>
                  <a:pt x="7651699" y="1933577"/>
                </a:lnTo>
                <a:cubicBezTo>
                  <a:pt x="7643696" y="1936094"/>
                  <a:pt x="7639695" y="1937893"/>
                  <a:pt x="7639695" y="1938972"/>
                </a:cubicBezTo>
                <a:lnTo>
                  <a:pt x="7639695" y="1943423"/>
                </a:lnTo>
                <a:lnTo>
                  <a:pt x="7640774" y="1943423"/>
                </a:lnTo>
                <a:lnTo>
                  <a:pt x="7649541" y="1940186"/>
                </a:lnTo>
                <a:lnTo>
                  <a:pt x="7650620" y="1940186"/>
                </a:lnTo>
                <a:lnTo>
                  <a:pt x="7659387" y="1942344"/>
                </a:lnTo>
                <a:lnTo>
                  <a:pt x="7660466" y="1942344"/>
                </a:lnTo>
                <a:lnTo>
                  <a:pt x="7669233" y="1940186"/>
                </a:lnTo>
                <a:lnTo>
                  <a:pt x="7671391" y="1940186"/>
                </a:lnTo>
                <a:lnTo>
                  <a:pt x="7688924" y="1945581"/>
                </a:lnTo>
                <a:lnTo>
                  <a:pt x="7695533" y="1943423"/>
                </a:lnTo>
                <a:cubicBezTo>
                  <a:pt x="7707223" y="1945581"/>
                  <a:pt x="7713067" y="1947379"/>
                  <a:pt x="7713067" y="1948818"/>
                </a:cubicBezTo>
                <a:lnTo>
                  <a:pt x="7711988" y="1950032"/>
                </a:lnTo>
                <a:lnTo>
                  <a:pt x="7711988" y="1951111"/>
                </a:lnTo>
                <a:lnTo>
                  <a:pt x="7704300" y="1950032"/>
                </a:lnTo>
                <a:lnTo>
                  <a:pt x="7687846" y="1951111"/>
                </a:lnTo>
                <a:lnTo>
                  <a:pt x="7686766" y="1950032"/>
                </a:lnTo>
                <a:lnTo>
                  <a:pt x="7685688" y="1950032"/>
                </a:lnTo>
                <a:lnTo>
                  <a:pt x="7678000" y="1953269"/>
                </a:lnTo>
                <a:cubicBezTo>
                  <a:pt x="7670177" y="1950301"/>
                  <a:pt x="7659971" y="1948818"/>
                  <a:pt x="7647383" y="1948818"/>
                </a:cubicBezTo>
                <a:lnTo>
                  <a:pt x="7640774" y="1950032"/>
                </a:lnTo>
                <a:lnTo>
                  <a:pt x="7642932" y="1959877"/>
                </a:lnTo>
                <a:lnTo>
                  <a:pt x="7641853" y="1960956"/>
                </a:lnTo>
                <a:lnTo>
                  <a:pt x="7642932" y="1966351"/>
                </a:lnTo>
                <a:lnTo>
                  <a:pt x="7642932" y="1972960"/>
                </a:lnTo>
                <a:lnTo>
                  <a:pt x="7657229" y="1972960"/>
                </a:lnTo>
                <a:lnTo>
                  <a:pt x="7688924" y="1977411"/>
                </a:lnTo>
                <a:cubicBezTo>
                  <a:pt x="7688924" y="1976063"/>
                  <a:pt x="7697691" y="1974939"/>
                  <a:pt x="7715225" y="1974039"/>
                </a:cubicBezTo>
                <a:cubicBezTo>
                  <a:pt x="7716844" y="1959473"/>
                  <a:pt x="7720126" y="1952190"/>
                  <a:pt x="7725071" y="1952190"/>
                </a:cubicBezTo>
                <a:lnTo>
                  <a:pt x="7725071" y="1947739"/>
                </a:lnTo>
                <a:lnTo>
                  <a:pt x="7722913" y="1944502"/>
                </a:lnTo>
                <a:lnTo>
                  <a:pt x="7727229" y="1943423"/>
                </a:lnTo>
                <a:lnTo>
                  <a:pt x="7727229" y="1942344"/>
                </a:lnTo>
                <a:lnTo>
                  <a:pt x="7721834" y="1942344"/>
                </a:lnTo>
                <a:lnTo>
                  <a:pt x="7718462" y="1943423"/>
                </a:lnTo>
                <a:lnTo>
                  <a:pt x="7718462" y="1941265"/>
                </a:lnTo>
                <a:cubicBezTo>
                  <a:pt x="7727274" y="1930295"/>
                  <a:pt x="7734602" y="1924810"/>
                  <a:pt x="7740447" y="1924810"/>
                </a:cubicBezTo>
                <a:lnTo>
                  <a:pt x="7741526" y="1924810"/>
                </a:lnTo>
                <a:cubicBezTo>
                  <a:pt x="7747191" y="1927687"/>
                  <a:pt x="7758880" y="1936814"/>
                  <a:pt x="7776594" y="1952190"/>
                </a:cubicBezTo>
                <a:lnTo>
                  <a:pt x="7776594" y="1953269"/>
                </a:lnTo>
                <a:cubicBezTo>
                  <a:pt x="7770749" y="1965138"/>
                  <a:pt x="7767827" y="1980109"/>
                  <a:pt x="7767827" y="1998182"/>
                </a:cubicBezTo>
                <a:lnTo>
                  <a:pt x="7771064" y="2010186"/>
                </a:lnTo>
                <a:lnTo>
                  <a:pt x="7766748" y="2020032"/>
                </a:lnTo>
                <a:cubicBezTo>
                  <a:pt x="7766748" y="2030462"/>
                  <a:pt x="7768186" y="2037386"/>
                  <a:pt x="7771064" y="2040803"/>
                </a:cubicBezTo>
                <a:lnTo>
                  <a:pt x="7771064" y="2043096"/>
                </a:lnTo>
                <a:cubicBezTo>
                  <a:pt x="7768186" y="2049660"/>
                  <a:pt x="7766343" y="2059146"/>
                  <a:pt x="7765534" y="2071554"/>
                </a:cubicBezTo>
                <a:cubicBezTo>
                  <a:pt x="7756812" y="2080276"/>
                  <a:pt x="7750248" y="2085357"/>
                  <a:pt x="7745842" y="2086795"/>
                </a:cubicBezTo>
                <a:lnTo>
                  <a:pt x="7735996" y="2085716"/>
                </a:lnTo>
                <a:cubicBezTo>
                  <a:pt x="7735996" y="2087604"/>
                  <a:pt x="7731635" y="2089807"/>
                  <a:pt x="7722913" y="2092325"/>
                </a:cubicBezTo>
                <a:cubicBezTo>
                  <a:pt x="7716889" y="2092325"/>
                  <a:pt x="7711404" y="2087200"/>
                  <a:pt x="7706458" y="2076949"/>
                </a:cubicBezTo>
                <a:lnTo>
                  <a:pt x="7706458" y="2075870"/>
                </a:lnTo>
                <a:lnTo>
                  <a:pt x="7707537" y="2074791"/>
                </a:lnTo>
                <a:lnTo>
                  <a:pt x="7707537" y="2073712"/>
                </a:lnTo>
                <a:cubicBezTo>
                  <a:pt x="7704660" y="2073712"/>
                  <a:pt x="7703221" y="2071509"/>
                  <a:pt x="7703221" y="2067103"/>
                </a:cubicBezTo>
                <a:cubicBezTo>
                  <a:pt x="7695668" y="2060719"/>
                  <a:pt x="7686542" y="2054875"/>
                  <a:pt x="7675842" y="2049570"/>
                </a:cubicBezTo>
                <a:lnTo>
                  <a:pt x="7675842" y="2047412"/>
                </a:lnTo>
                <a:cubicBezTo>
                  <a:pt x="7675842" y="2046512"/>
                  <a:pt x="7679483" y="2045074"/>
                  <a:pt x="7686766" y="2043096"/>
                </a:cubicBezTo>
                <a:lnTo>
                  <a:pt x="7692296" y="2045254"/>
                </a:lnTo>
                <a:lnTo>
                  <a:pt x="7698770" y="2043096"/>
                </a:lnTo>
                <a:lnTo>
                  <a:pt x="7699849" y="2044175"/>
                </a:lnTo>
                <a:cubicBezTo>
                  <a:pt x="7699849" y="2041207"/>
                  <a:pt x="7704615" y="2039004"/>
                  <a:pt x="7714146" y="2037566"/>
                </a:cubicBezTo>
                <a:lnTo>
                  <a:pt x="7717383" y="2018953"/>
                </a:lnTo>
                <a:lnTo>
                  <a:pt x="7714146" y="2017874"/>
                </a:lnTo>
                <a:lnTo>
                  <a:pt x="7705379" y="2021111"/>
                </a:lnTo>
                <a:cubicBezTo>
                  <a:pt x="7700974" y="2021111"/>
                  <a:pt x="7698051" y="2018953"/>
                  <a:pt x="7696612" y="2014637"/>
                </a:cubicBezTo>
                <a:lnTo>
                  <a:pt x="7672470" y="2017874"/>
                </a:lnTo>
                <a:lnTo>
                  <a:pt x="7671391" y="2017874"/>
                </a:lnTo>
                <a:lnTo>
                  <a:pt x="7661545" y="2015716"/>
                </a:lnTo>
                <a:lnTo>
                  <a:pt x="7647383" y="2016795"/>
                </a:lnTo>
                <a:lnTo>
                  <a:pt x="7644011" y="2015716"/>
                </a:lnTo>
                <a:lnTo>
                  <a:pt x="7641853" y="2018953"/>
                </a:lnTo>
                <a:cubicBezTo>
                  <a:pt x="7643292" y="2021471"/>
                  <a:pt x="7644371" y="2026596"/>
                  <a:pt x="7645090" y="2034329"/>
                </a:cubicBezTo>
                <a:lnTo>
                  <a:pt x="7644011" y="2035408"/>
                </a:lnTo>
                <a:lnTo>
                  <a:pt x="7642932" y="2035408"/>
                </a:lnTo>
                <a:lnTo>
                  <a:pt x="7641853" y="2034329"/>
                </a:lnTo>
                <a:lnTo>
                  <a:pt x="7638616" y="2035408"/>
                </a:lnTo>
                <a:lnTo>
                  <a:pt x="7640774" y="2037566"/>
                </a:lnTo>
                <a:lnTo>
                  <a:pt x="7637537" y="2044175"/>
                </a:lnTo>
                <a:lnTo>
                  <a:pt x="7641853" y="2048491"/>
                </a:lnTo>
                <a:lnTo>
                  <a:pt x="7641853" y="2064945"/>
                </a:lnTo>
                <a:lnTo>
                  <a:pt x="7640774" y="2066024"/>
                </a:lnTo>
                <a:lnTo>
                  <a:pt x="7641853" y="2067103"/>
                </a:lnTo>
                <a:lnTo>
                  <a:pt x="7641853" y="2072633"/>
                </a:lnTo>
                <a:lnTo>
                  <a:pt x="7642932" y="2084637"/>
                </a:lnTo>
                <a:cubicBezTo>
                  <a:pt x="7640594" y="2089763"/>
                  <a:pt x="7635874" y="2092325"/>
                  <a:pt x="7628770" y="2092325"/>
                </a:cubicBezTo>
                <a:cubicBezTo>
                  <a:pt x="7624004" y="2092325"/>
                  <a:pt x="7618879" y="2091246"/>
                  <a:pt x="7613394" y="2089088"/>
                </a:cubicBezTo>
                <a:lnTo>
                  <a:pt x="7606785" y="2091246"/>
                </a:lnTo>
                <a:lnTo>
                  <a:pt x="7600311" y="2090167"/>
                </a:lnTo>
                <a:lnTo>
                  <a:pt x="7594781" y="2091246"/>
                </a:lnTo>
                <a:lnTo>
                  <a:pt x="7593702" y="2090167"/>
                </a:lnTo>
                <a:lnTo>
                  <a:pt x="7593702" y="2084637"/>
                </a:lnTo>
                <a:lnTo>
                  <a:pt x="7589252" y="2055099"/>
                </a:lnTo>
                <a:cubicBezTo>
                  <a:pt x="7592219" y="2051233"/>
                  <a:pt x="7593702" y="2047591"/>
                  <a:pt x="7593702" y="2044175"/>
                </a:cubicBezTo>
                <a:lnTo>
                  <a:pt x="7594781" y="2044175"/>
                </a:lnTo>
                <a:lnTo>
                  <a:pt x="7593702" y="2043096"/>
                </a:lnTo>
                <a:lnTo>
                  <a:pt x="7593702" y="2033250"/>
                </a:lnTo>
                <a:lnTo>
                  <a:pt x="7592623" y="2027720"/>
                </a:lnTo>
                <a:lnTo>
                  <a:pt x="7599098" y="2025562"/>
                </a:lnTo>
                <a:lnTo>
                  <a:pt x="7592623" y="2018953"/>
                </a:lnTo>
                <a:lnTo>
                  <a:pt x="7594781" y="2015716"/>
                </a:lnTo>
                <a:lnTo>
                  <a:pt x="7593702" y="1993731"/>
                </a:lnTo>
                <a:lnTo>
                  <a:pt x="7593702" y="1975118"/>
                </a:lnTo>
                <a:lnTo>
                  <a:pt x="7594781" y="1974039"/>
                </a:lnTo>
                <a:cubicBezTo>
                  <a:pt x="7594781" y="1959473"/>
                  <a:pt x="7591500" y="1952190"/>
                  <a:pt x="7584936" y="1952190"/>
                </a:cubicBezTo>
                <a:lnTo>
                  <a:pt x="7574011" y="1958798"/>
                </a:lnTo>
                <a:lnTo>
                  <a:pt x="7567402" y="1943423"/>
                </a:lnTo>
                <a:lnTo>
                  <a:pt x="7561872" y="1918201"/>
                </a:lnTo>
                <a:cubicBezTo>
                  <a:pt x="7560433" y="1918201"/>
                  <a:pt x="7557916" y="1913121"/>
                  <a:pt x="7554319" y="1902960"/>
                </a:cubicBezTo>
                <a:lnTo>
                  <a:pt x="7554319" y="1900667"/>
                </a:lnTo>
                <a:lnTo>
                  <a:pt x="7558635" y="1896351"/>
                </a:lnTo>
                <a:cubicBezTo>
                  <a:pt x="7574011" y="1898329"/>
                  <a:pt x="7581698" y="1900892"/>
                  <a:pt x="7581698" y="1904039"/>
                </a:cubicBezTo>
                <a:lnTo>
                  <a:pt x="7581698" y="1905118"/>
                </a:lnTo>
                <a:lnTo>
                  <a:pt x="7584936" y="1902960"/>
                </a:lnTo>
                <a:lnTo>
                  <a:pt x="7593702" y="1904039"/>
                </a:lnTo>
                <a:lnTo>
                  <a:pt x="7598018" y="1899588"/>
                </a:lnTo>
                <a:lnTo>
                  <a:pt x="7607864" y="1900667"/>
                </a:lnTo>
                <a:cubicBezTo>
                  <a:pt x="7610292" y="1900667"/>
                  <a:pt x="7613214" y="1893744"/>
                  <a:pt x="7616631" y="1879896"/>
                </a:cubicBezTo>
                <a:lnTo>
                  <a:pt x="7616631" y="1875580"/>
                </a:lnTo>
                <a:lnTo>
                  <a:pt x="7605706" y="1871129"/>
                </a:lnTo>
                <a:lnTo>
                  <a:pt x="7604627" y="1871129"/>
                </a:lnTo>
                <a:lnTo>
                  <a:pt x="7593702" y="1874366"/>
                </a:lnTo>
                <a:cubicBezTo>
                  <a:pt x="7591275" y="1874366"/>
                  <a:pt x="7588712" y="1872928"/>
                  <a:pt x="7586014" y="1870050"/>
                </a:cubicBezTo>
                <a:lnTo>
                  <a:pt x="7581698" y="1871129"/>
                </a:lnTo>
                <a:lnTo>
                  <a:pt x="7570639" y="1870050"/>
                </a:lnTo>
                <a:cubicBezTo>
                  <a:pt x="7570639" y="1872208"/>
                  <a:pt x="7567357" y="1874052"/>
                  <a:pt x="7560793" y="1875580"/>
                </a:cubicBezTo>
                <a:lnTo>
                  <a:pt x="7548789" y="1865600"/>
                </a:lnTo>
                <a:lnTo>
                  <a:pt x="7548789" y="1864520"/>
                </a:lnTo>
                <a:lnTo>
                  <a:pt x="7553105" y="1860204"/>
                </a:lnTo>
                <a:lnTo>
                  <a:pt x="7554319" y="1860204"/>
                </a:lnTo>
                <a:lnTo>
                  <a:pt x="7560793" y="1867892"/>
                </a:lnTo>
                <a:lnTo>
                  <a:pt x="7561872" y="1867892"/>
                </a:lnTo>
                <a:cubicBezTo>
                  <a:pt x="7564839" y="1862767"/>
                  <a:pt x="7567402" y="1860204"/>
                  <a:pt x="7569560" y="1860204"/>
                </a:cubicBezTo>
                <a:cubicBezTo>
                  <a:pt x="7576124" y="1862183"/>
                  <a:pt x="7579406" y="1863621"/>
                  <a:pt x="7579406" y="1864520"/>
                </a:cubicBezTo>
                <a:lnTo>
                  <a:pt x="7580485" y="1863441"/>
                </a:lnTo>
                <a:lnTo>
                  <a:pt x="7582778" y="1863441"/>
                </a:lnTo>
                <a:lnTo>
                  <a:pt x="7586014" y="1865600"/>
                </a:lnTo>
                <a:lnTo>
                  <a:pt x="7587094" y="1865600"/>
                </a:lnTo>
                <a:lnTo>
                  <a:pt x="7586014" y="1864520"/>
                </a:lnTo>
                <a:lnTo>
                  <a:pt x="7586014" y="1862362"/>
                </a:lnTo>
                <a:lnTo>
                  <a:pt x="7588172" y="1860204"/>
                </a:lnTo>
                <a:lnTo>
                  <a:pt x="7599098" y="1860204"/>
                </a:lnTo>
                <a:cubicBezTo>
                  <a:pt x="7602065" y="1863801"/>
                  <a:pt x="7604627" y="1865600"/>
                  <a:pt x="7606785" y="1865600"/>
                </a:cubicBezTo>
                <a:lnTo>
                  <a:pt x="7613394" y="1860204"/>
                </a:lnTo>
                <a:lnTo>
                  <a:pt x="7622161" y="1860204"/>
                </a:lnTo>
                <a:lnTo>
                  <a:pt x="7628770" y="1862362"/>
                </a:lnTo>
                <a:lnTo>
                  <a:pt x="7638616" y="1861283"/>
                </a:lnTo>
                <a:lnTo>
                  <a:pt x="7639695" y="1861283"/>
                </a:lnTo>
                <a:lnTo>
                  <a:pt x="7640774" y="1862362"/>
                </a:lnTo>
                <a:cubicBezTo>
                  <a:pt x="7646259" y="1859665"/>
                  <a:pt x="7649181" y="1857462"/>
                  <a:pt x="7649541" y="1855754"/>
                </a:cubicBezTo>
                <a:lnTo>
                  <a:pt x="7646304" y="1849280"/>
                </a:lnTo>
                <a:lnTo>
                  <a:pt x="7648462" y="1842671"/>
                </a:lnTo>
                <a:lnTo>
                  <a:pt x="7645090" y="1831746"/>
                </a:lnTo>
                <a:cubicBezTo>
                  <a:pt x="7646439" y="1828419"/>
                  <a:pt x="7648642" y="1825856"/>
                  <a:pt x="7651699" y="1824058"/>
                </a:cubicBezTo>
                <a:close/>
                <a:moveTo>
                  <a:pt x="6668973" y="1823923"/>
                </a:moveTo>
                <a:cubicBezTo>
                  <a:pt x="6684169" y="1827340"/>
                  <a:pt x="6691767" y="1831656"/>
                  <a:pt x="6691767" y="1836871"/>
                </a:cubicBezTo>
                <a:lnTo>
                  <a:pt x="6695004" y="1836871"/>
                </a:lnTo>
                <a:lnTo>
                  <a:pt x="6693925" y="1831476"/>
                </a:lnTo>
                <a:lnTo>
                  <a:pt x="6695004" y="1830397"/>
                </a:lnTo>
                <a:lnTo>
                  <a:pt x="6701478" y="1830397"/>
                </a:lnTo>
                <a:cubicBezTo>
                  <a:pt x="6710200" y="1831656"/>
                  <a:pt x="6714561" y="1833454"/>
                  <a:pt x="6714561" y="1835792"/>
                </a:cubicBezTo>
                <a:lnTo>
                  <a:pt x="6714561" y="1840108"/>
                </a:lnTo>
                <a:cubicBezTo>
                  <a:pt x="6705839" y="1849370"/>
                  <a:pt x="6701478" y="1860969"/>
                  <a:pt x="6701478" y="1874906"/>
                </a:cubicBezTo>
                <a:lnTo>
                  <a:pt x="6704715" y="1887854"/>
                </a:lnTo>
                <a:lnTo>
                  <a:pt x="6712403" y="1886775"/>
                </a:lnTo>
                <a:lnTo>
                  <a:pt x="6721035" y="1888933"/>
                </a:lnTo>
                <a:lnTo>
                  <a:pt x="6730746" y="1888933"/>
                </a:lnTo>
                <a:lnTo>
                  <a:pt x="6740457" y="1886775"/>
                </a:lnTo>
                <a:lnTo>
                  <a:pt x="6741536" y="1887854"/>
                </a:lnTo>
                <a:lnTo>
                  <a:pt x="6742615" y="1886775"/>
                </a:lnTo>
                <a:lnTo>
                  <a:pt x="6745987" y="1890012"/>
                </a:lnTo>
                <a:cubicBezTo>
                  <a:pt x="6751022" y="1887674"/>
                  <a:pt x="6753900" y="1884077"/>
                  <a:pt x="6754619" y="1879222"/>
                </a:cubicBezTo>
                <a:cubicBezTo>
                  <a:pt x="6762172" y="1871939"/>
                  <a:pt x="6767567" y="1868297"/>
                  <a:pt x="6770804" y="1868297"/>
                </a:cubicBezTo>
                <a:cubicBezTo>
                  <a:pt x="6779346" y="1870635"/>
                  <a:pt x="6785865" y="1875715"/>
                  <a:pt x="6790361" y="1883538"/>
                </a:cubicBezTo>
                <a:cubicBezTo>
                  <a:pt x="6801870" y="1889293"/>
                  <a:pt x="6807625" y="1895047"/>
                  <a:pt x="6807625" y="1900802"/>
                </a:cubicBezTo>
                <a:cubicBezTo>
                  <a:pt x="6804028" y="1902780"/>
                  <a:pt x="6801151" y="1906781"/>
                  <a:pt x="6798993" y="1912806"/>
                </a:cubicBezTo>
                <a:lnTo>
                  <a:pt x="6800072" y="1920359"/>
                </a:lnTo>
                <a:lnTo>
                  <a:pt x="6800072" y="1923596"/>
                </a:lnTo>
                <a:cubicBezTo>
                  <a:pt x="6797734" y="1932228"/>
                  <a:pt x="6795936" y="1936544"/>
                  <a:pt x="6794677" y="1936544"/>
                </a:cubicBezTo>
                <a:cubicBezTo>
                  <a:pt x="6792519" y="1936544"/>
                  <a:pt x="6791440" y="1935105"/>
                  <a:pt x="6791440" y="1932228"/>
                </a:cubicBezTo>
                <a:lnTo>
                  <a:pt x="6790361" y="1932228"/>
                </a:lnTo>
                <a:lnTo>
                  <a:pt x="6789282" y="1935465"/>
                </a:lnTo>
                <a:cubicBezTo>
                  <a:pt x="6795037" y="1937443"/>
                  <a:pt x="6797914" y="1939242"/>
                  <a:pt x="6797914" y="1940860"/>
                </a:cubicBezTo>
                <a:lnTo>
                  <a:pt x="6794677" y="1942074"/>
                </a:lnTo>
                <a:lnTo>
                  <a:pt x="6796835" y="1945311"/>
                </a:lnTo>
                <a:lnTo>
                  <a:pt x="6792519" y="1946390"/>
                </a:lnTo>
                <a:lnTo>
                  <a:pt x="6792519" y="1947469"/>
                </a:lnTo>
                <a:cubicBezTo>
                  <a:pt x="6796116" y="1947649"/>
                  <a:pt x="6797914" y="1948728"/>
                  <a:pt x="6797914" y="1950706"/>
                </a:cubicBezTo>
                <a:cubicBezTo>
                  <a:pt x="6797015" y="1953583"/>
                  <a:pt x="6795216" y="1955741"/>
                  <a:pt x="6792519" y="1957180"/>
                </a:cubicBezTo>
                <a:lnTo>
                  <a:pt x="6790361" y="1957180"/>
                </a:lnTo>
                <a:lnTo>
                  <a:pt x="6787124" y="1955022"/>
                </a:lnTo>
                <a:lnTo>
                  <a:pt x="6778492" y="1955022"/>
                </a:lnTo>
                <a:lnTo>
                  <a:pt x="6779571" y="1956101"/>
                </a:lnTo>
                <a:lnTo>
                  <a:pt x="6779571" y="1957180"/>
                </a:lnTo>
                <a:lnTo>
                  <a:pt x="6780650" y="1956101"/>
                </a:lnTo>
                <a:lnTo>
                  <a:pt x="6781729" y="1956101"/>
                </a:lnTo>
                <a:cubicBezTo>
                  <a:pt x="6786764" y="1956101"/>
                  <a:pt x="6789282" y="1957540"/>
                  <a:pt x="6789282" y="1960417"/>
                </a:cubicBezTo>
                <a:cubicBezTo>
                  <a:pt x="6791800" y="1960417"/>
                  <a:pt x="6794317" y="1958978"/>
                  <a:pt x="6796835" y="1956101"/>
                </a:cubicBezTo>
                <a:lnTo>
                  <a:pt x="6800072" y="1969049"/>
                </a:lnTo>
                <a:lnTo>
                  <a:pt x="6800072" y="1974444"/>
                </a:lnTo>
                <a:lnTo>
                  <a:pt x="6797914" y="1983211"/>
                </a:lnTo>
                <a:lnTo>
                  <a:pt x="6797914" y="1984290"/>
                </a:lnTo>
                <a:lnTo>
                  <a:pt x="6800072" y="1992922"/>
                </a:lnTo>
                <a:lnTo>
                  <a:pt x="6800072" y="1994001"/>
                </a:lnTo>
                <a:cubicBezTo>
                  <a:pt x="6794497" y="2007578"/>
                  <a:pt x="6789102" y="2014817"/>
                  <a:pt x="6783887" y="2015716"/>
                </a:cubicBezTo>
                <a:lnTo>
                  <a:pt x="6768646" y="2014637"/>
                </a:lnTo>
                <a:lnTo>
                  <a:pt x="6751382" y="2015716"/>
                </a:lnTo>
                <a:lnTo>
                  <a:pt x="6747066" y="2006949"/>
                </a:lnTo>
                <a:cubicBezTo>
                  <a:pt x="6747605" y="2001194"/>
                  <a:pt x="6748684" y="1998317"/>
                  <a:pt x="6750303" y="1998317"/>
                </a:cubicBezTo>
                <a:lnTo>
                  <a:pt x="6743694" y="1988606"/>
                </a:lnTo>
                <a:lnTo>
                  <a:pt x="6727509" y="1989685"/>
                </a:lnTo>
                <a:lnTo>
                  <a:pt x="6715640" y="1989685"/>
                </a:lnTo>
                <a:cubicBezTo>
                  <a:pt x="6706918" y="1989685"/>
                  <a:pt x="6702557" y="1991483"/>
                  <a:pt x="6702557" y="1995080"/>
                </a:cubicBezTo>
                <a:lnTo>
                  <a:pt x="6703636" y="2004791"/>
                </a:lnTo>
                <a:cubicBezTo>
                  <a:pt x="6703636" y="2009916"/>
                  <a:pt x="6702917" y="2012479"/>
                  <a:pt x="6701478" y="2012479"/>
                </a:cubicBezTo>
                <a:lnTo>
                  <a:pt x="6703636" y="2022190"/>
                </a:lnTo>
                <a:lnTo>
                  <a:pt x="6702557" y="2031901"/>
                </a:lnTo>
                <a:lnTo>
                  <a:pt x="6704715" y="2055774"/>
                </a:lnTo>
                <a:lnTo>
                  <a:pt x="6703636" y="2056853"/>
                </a:lnTo>
                <a:lnTo>
                  <a:pt x="6703636" y="2057932"/>
                </a:lnTo>
                <a:lnTo>
                  <a:pt x="6704715" y="2067643"/>
                </a:lnTo>
                <a:lnTo>
                  <a:pt x="6704715" y="2074117"/>
                </a:lnTo>
                <a:lnTo>
                  <a:pt x="6701478" y="2078568"/>
                </a:lnTo>
                <a:lnTo>
                  <a:pt x="6701478" y="2079647"/>
                </a:lnTo>
                <a:lnTo>
                  <a:pt x="6704715" y="2083963"/>
                </a:lnTo>
                <a:lnTo>
                  <a:pt x="6704715" y="2089358"/>
                </a:lnTo>
                <a:cubicBezTo>
                  <a:pt x="6704715" y="2092235"/>
                  <a:pt x="6698601" y="2093674"/>
                  <a:pt x="6686372" y="2093674"/>
                </a:cubicBezTo>
                <a:cubicBezTo>
                  <a:pt x="6683854" y="2093674"/>
                  <a:pt x="6680213" y="2091875"/>
                  <a:pt x="6675447" y="2088279"/>
                </a:cubicBezTo>
                <a:lnTo>
                  <a:pt x="6673289" y="2088279"/>
                </a:lnTo>
                <a:lnTo>
                  <a:pt x="6667894" y="2092595"/>
                </a:lnTo>
                <a:lnTo>
                  <a:pt x="6658183" y="2092595"/>
                </a:lnTo>
                <a:cubicBezTo>
                  <a:pt x="6655126" y="2092595"/>
                  <a:pt x="6652968" y="2087560"/>
                  <a:pt x="6651709" y="2077489"/>
                </a:cubicBezTo>
                <a:lnTo>
                  <a:pt x="6654946" y="2067643"/>
                </a:lnTo>
                <a:lnTo>
                  <a:pt x="6651709" y="2056853"/>
                </a:lnTo>
                <a:lnTo>
                  <a:pt x="6651709" y="2054695"/>
                </a:lnTo>
                <a:lnTo>
                  <a:pt x="6652788" y="2054695"/>
                </a:lnTo>
                <a:lnTo>
                  <a:pt x="6651709" y="2049300"/>
                </a:lnTo>
                <a:lnTo>
                  <a:pt x="6653867" y="1998317"/>
                </a:lnTo>
                <a:cubicBezTo>
                  <a:pt x="6653327" y="1995080"/>
                  <a:pt x="6650810" y="1991483"/>
                  <a:pt x="6646314" y="1987527"/>
                </a:cubicBezTo>
                <a:lnTo>
                  <a:pt x="6647393" y="1986448"/>
                </a:lnTo>
                <a:lnTo>
                  <a:pt x="6647393" y="1985369"/>
                </a:lnTo>
                <a:lnTo>
                  <a:pt x="6646314" y="1981053"/>
                </a:lnTo>
                <a:lnTo>
                  <a:pt x="6647393" y="1979974"/>
                </a:lnTo>
                <a:lnTo>
                  <a:pt x="6658183" y="1982132"/>
                </a:lnTo>
                <a:lnTo>
                  <a:pt x="6658183" y="1978895"/>
                </a:lnTo>
                <a:cubicBezTo>
                  <a:pt x="6656025" y="1976107"/>
                  <a:pt x="6654946" y="1973545"/>
                  <a:pt x="6654946" y="1971207"/>
                </a:cubicBezTo>
                <a:lnTo>
                  <a:pt x="6656025" y="1965812"/>
                </a:lnTo>
                <a:lnTo>
                  <a:pt x="6654946" y="1964733"/>
                </a:lnTo>
                <a:lnTo>
                  <a:pt x="6653867" y="1964733"/>
                </a:lnTo>
                <a:lnTo>
                  <a:pt x="6654946" y="1959338"/>
                </a:lnTo>
                <a:lnTo>
                  <a:pt x="6654946" y="1958259"/>
                </a:lnTo>
                <a:lnTo>
                  <a:pt x="6651709" y="1945311"/>
                </a:lnTo>
                <a:lnTo>
                  <a:pt x="6651709" y="1944232"/>
                </a:lnTo>
                <a:cubicBezTo>
                  <a:pt x="6651709" y="1937668"/>
                  <a:pt x="6654227" y="1934386"/>
                  <a:pt x="6659262" y="1934386"/>
                </a:cubicBezTo>
                <a:lnTo>
                  <a:pt x="6659262" y="1932228"/>
                </a:lnTo>
                <a:cubicBezTo>
                  <a:pt x="6659262" y="1930969"/>
                  <a:pt x="6656744" y="1929890"/>
                  <a:pt x="6651709" y="1928991"/>
                </a:cubicBezTo>
                <a:lnTo>
                  <a:pt x="6651709" y="1926833"/>
                </a:lnTo>
                <a:lnTo>
                  <a:pt x="6650630" y="1926833"/>
                </a:lnTo>
                <a:lnTo>
                  <a:pt x="6651709" y="1921438"/>
                </a:lnTo>
                <a:lnTo>
                  <a:pt x="6650630" y="1909569"/>
                </a:lnTo>
                <a:lnTo>
                  <a:pt x="6652788" y="1898644"/>
                </a:lnTo>
                <a:lnTo>
                  <a:pt x="6651709" y="1897565"/>
                </a:lnTo>
                <a:lnTo>
                  <a:pt x="6624599" y="1899723"/>
                </a:lnTo>
                <a:lnTo>
                  <a:pt x="6617046" y="1899723"/>
                </a:lnTo>
                <a:lnTo>
                  <a:pt x="6611651" y="1898644"/>
                </a:lnTo>
                <a:lnTo>
                  <a:pt x="6610572" y="1899723"/>
                </a:lnTo>
                <a:lnTo>
                  <a:pt x="6610572" y="1904039"/>
                </a:lnTo>
                <a:lnTo>
                  <a:pt x="6612730" y="1912806"/>
                </a:lnTo>
                <a:lnTo>
                  <a:pt x="6612730" y="1948548"/>
                </a:lnTo>
                <a:lnTo>
                  <a:pt x="6611651" y="1958259"/>
                </a:lnTo>
                <a:lnTo>
                  <a:pt x="6612730" y="1963654"/>
                </a:lnTo>
                <a:lnTo>
                  <a:pt x="6606121" y="1974444"/>
                </a:lnTo>
                <a:cubicBezTo>
                  <a:pt x="6607200" y="1977411"/>
                  <a:pt x="6609043" y="1979614"/>
                  <a:pt x="6611651" y="1981053"/>
                </a:cubicBezTo>
                <a:lnTo>
                  <a:pt x="6617046" y="1981053"/>
                </a:lnTo>
                <a:lnTo>
                  <a:pt x="6626757" y="1977816"/>
                </a:lnTo>
                <a:lnTo>
                  <a:pt x="6640784" y="1984290"/>
                </a:lnTo>
                <a:lnTo>
                  <a:pt x="6643077" y="1982132"/>
                </a:lnTo>
                <a:lnTo>
                  <a:pt x="6645235" y="1984290"/>
                </a:lnTo>
                <a:lnTo>
                  <a:pt x="6645235" y="1987527"/>
                </a:lnTo>
                <a:lnTo>
                  <a:pt x="6644156" y="1988606"/>
                </a:lnTo>
                <a:lnTo>
                  <a:pt x="6644156" y="1989685"/>
                </a:lnTo>
                <a:lnTo>
                  <a:pt x="6639705" y="1988606"/>
                </a:lnTo>
                <a:lnTo>
                  <a:pt x="6621362" y="1990764"/>
                </a:lnTo>
                <a:cubicBezTo>
                  <a:pt x="6617226" y="1990764"/>
                  <a:pt x="6613629" y="1989685"/>
                  <a:pt x="6610572" y="1987527"/>
                </a:cubicBezTo>
                <a:lnTo>
                  <a:pt x="6609493" y="1994001"/>
                </a:lnTo>
                <a:lnTo>
                  <a:pt x="6602884" y="1994001"/>
                </a:lnTo>
                <a:lnTo>
                  <a:pt x="6602884" y="1995080"/>
                </a:lnTo>
                <a:cubicBezTo>
                  <a:pt x="6607290" y="1995080"/>
                  <a:pt x="6610212" y="1997957"/>
                  <a:pt x="6611651" y="2003712"/>
                </a:cubicBezTo>
                <a:cubicBezTo>
                  <a:pt x="6609043" y="2011715"/>
                  <a:pt x="6604323" y="2015716"/>
                  <a:pt x="6597489" y="2015716"/>
                </a:cubicBezTo>
                <a:lnTo>
                  <a:pt x="6582383" y="2012479"/>
                </a:lnTo>
                <a:lnTo>
                  <a:pt x="6572537" y="2014637"/>
                </a:lnTo>
                <a:lnTo>
                  <a:pt x="6568221" y="2014637"/>
                </a:lnTo>
                <a:cubicBezTo>
                  <a:pt x="6565883" y="2014277"/>
                  <a:pt x="6563006" y="2009197"/>
                  <a:pt x="6559589" y="1999396"/>
                </a:cubicBezTo>
                <a:lnTo>
                  <a:pt x="6560668" y="1992922"/>
                </a:lnTo>
                <a:lnTo>
                  <a:pt x="6559589" y="1985369"/>
                </a:lnTo>
                <a:cubicBezTo>
                  <a:pt x="6559769" y="1982492"/>
                  <a:pt x="6560488" y="1981053"/>
                  <a:pt x="6561747" y="1981053"/>
                </a:cubicBezTo>
                <a:lnTo>
                  <a:pt x="6559589" y="1956101"/>
                </a:lnTo>
                <a:lnTo>
                  <a:pt x="6560668" y="1955022"/>
                </a:lnTo>
                <a:lnTo>
                  <a:pt x="6560668" y="1953943"/>
                </a:lnTo>
                <a:lnTo>
                  <a:pt x="6559589" y="1947469"/>
                </a:lnTo>
                <a:lnTo>
                  <a:pt x="6559589" y="1943153"/>
                </a:lnTo>
                <a:lnTo>
                  <a:pt x="6560668" y="1938702"/>
                </a:lnTo>
                <a:lnTo>
                  <a:pt x="6559589" y="1934386"/>
                </a:lnTo>
                <a:lnTo>
                  <a:pt x="6559589" y="1933307"/>
                </a:lnTo>
                <a:lnTo>
                  <a:pt x="6560668" y="1926833"/>
                </a:lnTo>
                <a:lnTo>
                  <a:pt x="6559589" y="1921438"/>
                </a:lnTo>
                <a:lnTo>
                  <a:pt x="6563905" y="1917122"/>
                </a:lnTo>
                <a:lnTo>
                  <a:pt x="6563905" y="1916043"/>
                </a:lnTo>
                <a:lnTo>
                  <a:pt x="6558510" y="1896486"/>
                </a:lnTo>
                <a:lnTo>
                  <a:pt x="6558510" y="1874906"/>
                </a:lnTo>
                <a:lnTo>
                  <a:pt x="6560668" y="1872613"/>
                </a:lnTo>
                <a:lnTo>
                  <a:pt x="6569300" y="1872613"/>
                </a:lnTo>
                <a:cubicBezTo>
                  <a:pt x="6577123" y="1872613"/>
                  <a:pt x="6584721" y="1875895"/>
                  <a:pt x="6592094" y="1882459"/>
                </a:cubicBezTo>
                <a:cubicBezTo>
                  <a:pt x="6604053" y="1887494"/>
                  <a:pt x="6613449" y="1890012"/>
                  <a:pt x="6620283" y="1890012"/>
                </a:cubicBezTo>
                <a:lnTo>
                  <a:pt x="6622441" y="1887854"/>
                </a:lnTo>
                <a:lnTo>
                  <a:pt x="6633231" y="1888933"/>
                </a:lnTo>
                <a:lnTo>
                  <a:pt x="6639705" y="1887854"/>
                </a:lnTo>
                <a:cubicBezTo>
                  <a:pt x="6641683" y="1889293"/>
                  <a:pt x="6646404" y="1890372"/>
                  <a:pt x="6653867" y="1891091"/>
                </a:cubicBezTo>
                <a:lnTo>
                  <a:pt x="6654946" y="1890012"/>
                </a:lnTo>
                <a:lnTo>
                  <a:pt x="6654946" y="1886775"/>
                </a:lnTo>
                <a:lnTo>
                  <a:pt x="6652788" y="1879222"/>
                </a:lnTo>
                <a:lnTo>
                  <a:pt x="6658183" y="1874906"/>
                </a:lnTo>
                <a:lnTo>
                  <a:pt x="6658183" y="1873692"/>
                </a:lnTo>
                <a:cubicBezTo>
                  <a:pt x="6655126" y="1873692"/>
                  <a:pt x="6652248" y="1861418"/>
                  <a:pt x="6649551" y="1836871"/>
                </a:cubicBezTo>
                <a:cubicBezTo>
                  <a:pt x="6648112" y="1836871"/>
                  <a:pt x="6647393" y="1835432"/>
                  <a:pt x="6647393" y="1832555"/>
                </a:cubicBezTo>
                <a:cubicBezTo>
                  <a:pt x="6647393" y="1830577"/>
                  <a:pt x="6649191" y="1828778"/>
                  <a:pt x="6652788" y="1827160"/>
                </a:cubicBezTo>
                <a:lnTo>
                  <a:pt x="6659262" y="1828239"/>
                </a:lnTo>
                <a:cubicBezTo>
                  <a:pt x="6661600" y="1828239"/>
                  <a:pt x="6664837" y="1826800"/>
                  <a:pt x="6668973" y="1823923"/>
                </a:cubicBezTo>
                <a:close/>
                <a:moveTo>
                  <a:pt x="730876" y="1823923"/>
                </a:moveTo>
                <a:lnTo>
                  <a:pt x="735462" y="1823923"/>
                </a:lnTo>
                <a:lnTo>
                  <a:pt x="760684" y="1845773"/>
                </a:lnTo>
                <a:lnTo>
                  <a:pt x="761898" y="1850089"/>
                </a:lnTo>
                <a:cubicBezTo>
                  <a:pt x="771428" y="1850628"/>
                  <a:pt x="776194" y="1852427"/>
                  <a:pt x="776194" y="1855484"/>
                </a:cubicBezTo>
                <a:lnTo>
                  <a:pt x="776194" y="1856563"/>
                </a:lnTo>
                <a:lnTo>
                  <a:pt x="775115" y="1857642"/>
                </a:lnTo>
                <a:lnTo>
                  <a:pt x="776194" y="1858721"/>
                </a:lnTo>
                <a:lnTo>
                  <a:pt x="776194" y="1860879"/>
                </a:lnTo>
                <a:lnTo>
                  <a:pt x="772823" y="1864386"/>
                </a:lnTo>
                <a:lnTo>
                  <a:pt x="750838" y="1860879"/>
                </a:lnTo>
                <a:cubicBezTo>
                  <a:pt x="748590" y="1860879"/>
                  <a:pt x="747466" y="1862048"/>
                  <a:pt x="747466" y="1864386"/>
                </a:cubicBezTo>
                <a:lnTo>
                  <a:pt x="746387" y="1865465"/>
                </a:lnTo>
                <a:lnTo>
                  <a:pt x="734248" y="1865465"/>
                </a:lnTo>
                <a:cubicBezTo>
                  <a:pt x="730741" y="1865465"/>
                  <a:pt x="727055" y="1864296"/>
                  <a:pt x="723188" y="1861958"/>
                </a:cubicBezTo>
                <a:cubicBezTo>
                  <a:pt x="713298" y="1868791"/>
                  <a:pt x="707048" y="1875715"/>
                  <a:pt x="704442" y="1882729"/>
                </a:cubicBezTo>
                <a:lnTo>
                  <a:pt x="705521" y="1892709"/>
                </a:lnTo>
                <a:lnTo>
                  <a:pt x="702284" y="1893788"/>
                </a:lnTo>
                <a:lnTo>
                  <a:pt x="702284" y="1894867"/>
                </a:lnTo>
                <a:lnTo>
                  <a:pt x="705521" y="1899183"/>
                </a:lnTo>
                <a:lnTo>
                  <a:pt x="705521" y="1905658"/>
                </a:lnTo>
                <a:lnTo>
                  <a:pt x="704442" y="1921033"/>
                </a:lnTo>
                <a:lnTo>
                  <a:pt x="705521" y="1924270"/>
                </a:lnTo>
                <a:lnTo>
                  <a:pt x="725481" y="1925349"/>
                </a:lnTo>
                <a:cubicBezTo>
                  <a:pt x="727100" y="1919595"/>
                  <a:pt x="731146" y="1914469"/>
                  <a:pt x="737620" y="1909974"/>
                </a:cubicBezTo>
                <a:lnTo>
                  <a:pt x="745308" y="1904579"/>
                </a:lnTo>
                <a:cubicBezTo>
                  <a:pt x="751512" y="1907276"/>
                  <a:pt x="762167" y="1915279"/>
                  <a:pt x="777273" y="1928586"/>
                </a:cubicBezTo>
                <a:lnTo>
                  <a:pt x="777273" y="1929665"/>
                </a:lnTo>
                <a:cubicBezTo>
                  <a:pt x="776194" y="1932543"/>
                  <a:pt x="773632" y="1933981"/>
                  <a:pt x="769585" y="1933981"/>
                </a:cubicBezTo>
                <a:lnTo>
                  <a:pt x="761898" y="1932902"/>
                </a:lnTo>
                <a:lnTo>
                  <a:pt x="761898" y="1933981"/>
                </a:lnTo>
                <a:lnTo>
                  <a:pt x="762976" y="1941534"/>
                </a:lnTo>
                <a:lnTo>
                  <a:pt x="758526" y="1947199"/>
                </a:lnTo>
                <a:lnTo>
                  <a:pt x="766348" y="1954752"/>
                </a:lnTo>
                <a:lnTo>
                  <a:pt x="766348" y="1956910"/>
                </a:lnTo>
                <a:lnTo>
                  <a:pt x="762976" y="1962305"/>
                </a:lnTo>
                <a:lnTo>
                  <a:pt x="766348" y="1976602"/>
                </a:lnTo>
                <a:lnTo>
                  <a:pt x="760684" y="1988471"/>
                </a:lnTo>
                <a:lnTo>
                  <a:pt x="760684" y="1998452"/>
                </a:lnTo>
                <a:cubicBezTo>
                  <a:pt x="762212" y="1999711"/>
                  <a:pt x="763337" y="2005106"/>
                  <a:pt x="764055" y="2014637"/>
                </a:cubicBezTo>
                <a:lnTo>
                  <a:pt x="760684" y="2022190"/>
                </a:lnTo>
                <a:lnTo>
                  <a:pt x="764055" y="2025697"/>
                </a:lnTo>
                <a:lnTo>
                  <a:pt x="762976" y="2028934"/>
                </a:lnTo>
                <a:lnTo>
                  <a:pt x="766348" y="2047277"/>
                </a:lnTo>
                <a:lnTo>
                  <a:pt x="762976" y="2073443"/>
                </a:lnTo>
                <a:lnTo>
                  <a:pt x="765134" y="2077893"/>
                </a:lnTo>
                <a:cubicBezTo>
                  <a:pt x="764055" y="2085806"/>
                  <a:pt x="761852" y="2089763"/>
                  <a:pt x="758526" y="2089763"/>
                </a:cubicBezTo>
                <a:lnTo>
                  <a:pt x="747466" y="2090976"/>
                </a:lnTo>
                <a:lnTo>
                  <a:pt x="738699" y="2089763"/>
                </a:lnTo>
                <a:lnTo>
                  <a:pt x="724267" y="2090976"/>
                </a:lnTo>
                <a:lnTo>
                  <a:pt x="716579" y="2083288"/>
                </a:lnTo>
                <a:lnTo>
                  <a:pt x="719951" y="2077893"/>
                </a:lnTo>
                <a:lnTo>
                  <a:pt x="719951" y="2074522"/>
                </a:lnTo>
                <a:lnTo>
                  <a:pt x="717793" y="2068048"/>
                </a:lnTo>
                <a:lnTo>
                  <a:pt x="719951" y="2057123"/>
                </a:lnTo>
                <a:lnTo>
                  <a:pt x="718872" y="2048356"/>
                </a:lnTo>
                <a:lnTo>
                  <a:pt x="719951" y="2031092"/>
                </a:lnTo>
                <a:lnTo>
                  <a:pt x="717793" y="2024618"/>
                </a:lnTo>
                <a:lnTo>
                  <a:pt x="717793" y="2013558"/>
                </a:lnTo>
                <a:cubicBezTo>
                  <a:pt x="718872" y="2007084"/>
                  <a:pt x="721030" y="2003847"/>
                  <a:pt x="724267" y="2003847"/>
                </a:cubicBezTo>
                <a:lnTo>
                  <a:pt x="724267" y="2001689"/>
                </a:lnTo>
                <a:cubicBezTo>
                  <a:pt x="721390" y="2001689"/>
                  <a:pt x="719951" y="1999441"/>
                  <a:pt x="719951" y="1994945"/>
                </a:cubicBezTo>
                <a:lnTo>
                  <a:pt x="719951" y="1988471"/>
                </a:lnTo>
                <a:lnTo>
                  <a:pt x="721030" y="1984155"/>
                </a:lnTo>
                <a:lnTo>
                  <a:pt x="718872" y="1977681"/>
                </a:lnTo>
                <a:lnTo>
                  <a:pt x="721030" y="1968779"/>
                </a:lnTo>
                <a:lnTo>
                  <a:pt x="717793" y="1949357"/>
                </a:lnTo>
                <a:lnTo>
                  <a:pt x="722109" y="1937218"/>
                </a:lnTo>
                <a:lnTo>
                  <a:pt x="721030" y="1931823"/>
                </a:lnTo>
                <a:lnTo>
                  <a:pt x="717793" y="1931823"/>
                </a:lnTo>
                <a:cubicBezTo>
                  <a:pt x="708891" y="1933262"/>
                  <a:pt x="704442" y="1935780"/>
                  <a:pt x="704442" y="1939376"/>
                </a:cubicBezTo>
                <a:lnTo>
                  <a:pt x="706600" y="1952594"/>
                </a:lnTo>
                <a:lnTo>
                  <a:pt x="706600" y="1953673"/>
                </a:lnTo>
                <a:cubicBezTo>
                  <a:pt x="705160" y="1964823"/>
                  <a:pt x="702957" y="1974624"/>
                  <a:pt x="699991" y="1983076"/>
                </a:cubicBezTo>
                <a:lnTo>
                  <a:pt x="698912" y="1989550"/>
                </a:lnTo>
                <a:lnTo>
                  <a:pt x="699991" y="1993866"/>
                </a:lnTo>
                <a:lnTo>
                  <a:pt x="699991" y="1994945"/>
                </a:lnTo>
                <a:lnTo>
                  <a:pt x="696754" y="2008163"/>
                </a:lnTo>
                <a:lnTo>
                  <a:pt x="697833" y="2012479"/>
                </a:lnTo>
                <a:cubicBezTo>
                  <a:pt x="697833" y="2019492"/>
                  <a:pt x="692707" y="2027495"/>
                  <a:pt x="682457" y="2036487"/>
                </a:cubicBezTo>
                <a:cubicBezTo>
                  <a:pt x="679490" y="2036487"/>
                  <a:pt x="678006" y="2040083"/>
                  <a:pt x="678006" y="2047277"/>
                </a:cubicBezTo>
                <a:cubicBezTo>
                  <a:pt x="674138" y="2054560"/>
                  <a:pt x="671576" y="2058202"/>
                  <a:pt x="670318" y="2058202"/>
                </a:cubicBezTo>
                <a:cubicBezTo>
                  <a:pt x="665193" y="2058202"/>
                  <a:pt x="662269" y="2062563"/>
                  <a:pt x="661551" y="2071285"/>
                </a:cubicBezTo>
                <a:cubicBezTo>
                  <a:pt x="651031" y="2081445"/>
                  <a:pt x="643297" y="2086525"/>
                  <a:pt x="638352" y="2086525"/>
                </a:cubicBezTo>
                <a:lnTo>
                  <a:pt x="637273" y="2086525"/>
                </a:lnTo>
                <a:lnTo>
                  <a:pt x="634980" y="2084367"/>
                </a:lnTo>
                <a:lnTo>
                  <a:pt x="634980" y="2083288"/>
                </a:lnTo>
                <a:cubicBezTo>
                  <a:pt x="637767" y="2081310"/>
                  <a:pt x="640689" y="2075870"/>
                  <a:pt x="643747" y="2066969"/>
                </a:cubicBezTo>
                <a:lnTo>
                  <a:pt x="646040" y="2064811"/>
                </a:lnTo>
                <a:lnTo>
                  <a:pt x="646040" y="2061439"/>
                </a:lnTo>
                <a:lnTo>
                  <a:pt x="644826" y="2050514"/>
                </a:lnTo>
                <a:cubicBezTo>
                  <a:pt x="650850" y="2046737"/>
                  <a:pt x="653863" y="2043500"/>
                  <a:pt x="653863" y="2040803"/>
                </a:cubicBezTo>
                <a:lnTo>
                  <a:pt x="652514" y="2037566"/>
                </a:lnTo>
                <a:lnTo>
                  <a:pt x="649277" y="2037566"/>
                </a:lnTo>
                <a:lnTo>
                  <a:pt x="646040" y="2039724"/>
                </a:lnTo>
                <a:lnTo>
                  <a:pt x="640510" y="2038645"/>
                </a:lnTo>
                <a:lnTo>
                  <a:pt x="639431" y="2039724"/>
                </a:lnTo>
                <a:lnTo>
                  <a:pt x="640510" y="2045119"/>
                </a:lnTo>
                <a:lnTo>
                  <a:pt x="640510" y="2046198"/>
                </a:lnTo>
                <a:lnTo>
                  <a:pt x="637273" y="2049435"/>
                </a:lnTo>
                <a:lnTo>
                  <a:pt x="636059" y="2049435"/>
                </a:lnTo>
                <a:lnTo>
                  <a:pt x="634980" y="2048356"/>
                </a:lnTo>
                <a:lnTo>
                  <a:pt x="633901" y="2049435"/>
                </a:lnTo>
                <a:lnTo>
                  <a:pt x="630664" y="2049435"/>
                </a:lnTo>
                <a:cubicBezTo>
                  <a:pt x="627427" y="2046557"/>
                  <a:pt x="622256" y="2044399"/>
                  <a:pt x="615153" y="2042961"/>
                </a:cubicBezTo>
                <a:lnTo>
                  <a:pt x="612860" y="2040803"/>
                </a:lnTo>
                <a:lnTo>
                  <a:pt x="608544" y="2040803"/>
                </a:lnTo>
                <a:lnTo>
                  <a:pt x="606386" y="2042961"/>
                </a:lnTo>
                <a:lnTo>
                  <a:pt x="606386" y="2046198"/>
                </a:lnTo>
                <a:lnTo>
                  <a:pt x="611781" y="2046198"/>
                </a:lnTo>
                <a:lnTo>
                  <a:pt x="614074" y="2048356"/>
                </a:lnTo>
                <a:lnTo>
                  <a:pt x="612860" y="2063597"/>
                </a:lnTo>
                <a:lnTo>
                  <a:pt x="616232" y="2073443"/>
                </a:lnTo>
                <a:lnTo>
                  <a:pt x="616232" y="2075601"/>
                </a:lnTo>
                <a:cubicBezTo>
                  <a:pt x="616232" y="2082884"/>
                  <a:pt x="610747" y="2086525"/>
                  <a:pt x="599777" y="2086525"/>
                </a:cubicBezTo>
                <a:cubicBezTo>
                  <a:pt x="599777" y="2087964"/>
                  <a:pt x="597889" y="2088683"/>
                  <a:pt x="594112" y="2088683"/>
                </a:cubicBezTo>
                <a:lnTo>
                  <a:pt x="585345" y="2088683"/>
                </a:lnTo>
                <a:lnTo>
                  <a:pt x="585345" y="2086525"/>
                </a:lnTo>
                <a:lnTo>
                  <a:pt x="586424" y="2081130"/>
                </a:lnTo>
                <a:cubicBezTo>
                  <a:pt x="584987" y="2081130"/>
                  <a:pt x="584266" y="2082929"/>
                  <a:pt x="584266" y="2086525"/>
                </a:cubicBezTo>
                <a:lnTo>
                  <a:pt x="583187" y="2086525"/>
                </a:lnTo>
                <a:cubicBezTo>
                  <a:pt x="581928" y="2086525"/>
                  <a:pt x="580804" y="2083243"/>
                  <a:pt x="579816" y="2076680"/>
                </a:cubicBezTo>
                <a:lnTo>
                  <a:pt x="578737" y="2076680"/>
                </a:lnTo>
                <a:lnTo>
                  <a:pt x="578737" y="2077893"/>
                </a:lnTo>
                <a:lnTo>
                  <a:pt x="579816" y="2087604"/>
                </a:lnTo>
                <a:lnTo>
                  <a:pt x="578737" y="2087604"/>
                </a:lnTo>
                <a:cubicBezTo>
                  <a:pt x="569115" y="2087604"/>
                  <a:pt x="564305" y="2081805"/>
                  <a:pt x="564305" y="2070206"/>
                </a:cubicBezTo>
                <a:cubicBezTo>
                  <a:pt x="564305" y="2068587"/>
                  <a:pt x="566509" y="2065305"/>
                  <a:pt x="570914" y="2060360"/>
                </a:cubicBezTo>
                <a:lnTo>
                  <a:pt x="570914" y="2057123"/>
                </a:lnTo>
                <a:cubicBezTo>
                  <a:pt x="570914" y="2056044"/>
                  <a:pt x="567992" y="2054605"/>
                  <a:pt x="562147" y="2052807"/>
                </a:cubicBezTo>
                <a:lnTo>
                  <a:pt x="557831" y="2053886"/>
                </a:lnTo>
                <a:lnTo>
                  <a:pt x="556617" y="2052807"/>
                </a:lnTo>
                <a:lnTo>
                  <a:pt x="555538" y="2052807"/>
                </a:lnTo>
                <a:cubicBezTo>
                  <a:pt x="549514" y="2054425"/>
                  <a:pt x="541781" y="2058022"/>
                  <a:pt x="532339" y="2063597"/>
                </a:cubicBezTo>
                <a:cubicBezTo>
                  <a:pt x="525596" y="2063597"/>
                  <a:pt x="520470" y="2065800"/>
                  <a:pt x="516964" y="2070206"/>
                </a:cubicBezTo>
                <a:lnTo>
                  <a:pt x="505904" y="2073443"/>
                </a:lnTo>
                <a:lnTo>
                  <a:pt x="504825" y="2072364"/>
                </a:lnTo>
                <a:lnTo>
                  <a:pt x="504825" y="2069127"/>
                </a:lnTo>
                <a:lnTo>
                  <a:pt x="519256" y="2051728"/>
                </a:lnTo>
                <a:cubicBezTo>
                  <a:pt x="519256" y="2049480"/>
                  <a:pt x="520695" y="2047636"/>
                  <a:pt x="523572" y="2046198"/>
                </a:cubicBezTo>
                <a:lnTo>
                  <a:pt x="524651" y="2046198"/>
                </a:lnTo>
                <a:lnTo>
                  <a:pt x="524651" y="2048356"/>
                </a:lnTo>
                <a:lnTo>
                  <a:pt x="528023" y="2046198"/>
                </a:lnTo>
                <a:lnTo>
                  <a:pt x="529102" y="2047277"/>
                </a:lnTo>
                <a:lnTo>
                  <a:pt x="530181" y="2046198"/>
                </a:lnTo>
                <a:lnTo>
                  <a:pt x="530181" y="2045119"/>
                </a:lnTo>
                <a:lnTo>
                  <a:pt x="526944" y="2041882"/>
                </a:lnTo>
                <a:lnTo>
                  <a:pt x="552301" y="1998452"/>
                </a:lnTo>
                <a:cubicBezTo>
                  <a:pt x="552301" y="1994495"/>
                  <a:pt x="553739" y="1990809"/>
                  <a:pt x="556617" y="1987392"/>
                </a:cubicBezTo>
                <a:lnTo>
                  <a:pt x="556617" y="1986313"/>
                </a:lnTo>
                <a:cubicBezTo>
                  <a:pt x="556617" y="1984874"/>
                  <a:pt x="554459" y="1983795"/>
                  <a:pt x="550143" y="1983076"/>
                </a:cubicBezTo>
                <a:cubicBezTo>
                  <a:pt x="549423" y="1985234"/>
                  <a:pt x="547176" y="1986313"/>
                  <a:pt x="543399" y="1986313"/>
                </a:cubicBezTo>
                <a:lnTo>
                  <a:pt x="541241" y="1986313"/>
                </a:lnTo>
                <a:lnTo>
                  <a:pt x="525865" y="1983076"/>
                </a:lnTo>
                <a:lnTo>
                  <a:pt x="519256" y="1985234"/>
                </a:lnTo>
                <a:lnTo>
                  <a:pt x="518043" y="1984155"/>
                </a:lnTo>
                <a:lnTo>
                  <a:pt x="518043" y="1981997"/>
                </a:lnTo>
                <a:cubicBezTo>
                  <a:pt x="518043" y="1979839"/>
                  <a:pt x="521729" y="1978041"/>
                  <a:pt x="529102" y="1976602"/>
                </a:cubicBezTo>
                <a:lnTo>
                  <a:pt x="536790" y="1977681"/>
                </a:lnTo>
                <a:lnTo>
                  <a:pt x="543399" y="1975523"/>
                </a:lnTo>
                <a:lnTo>
                  <a:pt x="547850" y="1977681"/>
                </a:lnTo>
                <a:cubicBezTo>
                  <a:pt x="559630" y="1977681"/>
                  <a:pt x="565519" y="1976242"/>
                  <a:pt x="565519" y="1973365"/>
                </a:cubicBezTo>
                <a:lnTo>
                  <a:pt x="561068" y="1950436"/>
                </a:lnTo>
                <a:cubicBezTo>
                  <a:pt x="554504" y="1949537"/>
                  <a:pt x="551222" y="1948458"/>
                  <a:pt x="551222" y="1947199"/>
                </a:cubicBezTo>
                <a:lnTo>
                  <a:pt x="551222" y="1945041"/>
                </a:lnTo>
                <a:lnTo>
                  <a:pt x="553380" y="1942613"/>
                </a:lnTo>
                <a:lnTo>
                  <a:pt x="559989" y="1942613"/>
                </a:lnTo>
                <a:lnTo>
                  <a:pt x="559989" y="1941534"/>
                </a:lnTo>
                <a:cubicBezTo>
                  <a:pt x="559989" y="1939736"/>
                  <a:pt x="556707" y="1938297"/>
                  <a:pt x="550143" y="1937218"/>
                </a:cubicBezTo>
                <a:lnTo>
                  <a:pt x="547850" y="1930744"/>
                </a:lnTo>
                <a:lnTo>
                  <a:pt x="549064" y="1929665"/>
                </a:lnTo>
                <a:lnTo>
                  <a:pt x="549064" y="1928586"/>
                </a:lnTo>
                <a:lnTo>
                  <a:pt x="543399" y="1916448"/>
                </a:lnTo>
                <a:cubicBezTo>
                  <a:pt x="544929" y="1911952"/>
                  <a:pt x="546816" y="1909434"/>
                  <a:pt x="549064" y="1908895"/>
                </a:cubicBezTo>
                <a:cubicBezTo>
                  <a:pt x="549064" y="1889293"/>
                  <a:pt x="542050" y="1879492"/>
                  <a:pt x="528023" y="1879492"/>
                </a:cubicBezTo>
                <a:cubicBezTo>
                  <a:pt x="522178" y="1879492"/>
                  <a:pt x="519256" y="1878413"/>
                  <a:pt x="519256" y="1876255"/>
                </a:cubicBezTo>
                <a:lnTo>
                  <a:pt x="519256" y="1874097"/>
                </a:lnTo>
                <a:lnTo>
                  <a:pt x="521414" y="1871939"/>
                </a:lnTo>
                <a:lnTo>
                  <a:pt x="526944" y="1871939"/>
                </a:lnTo>
                <a:lnTo>
                  <a:pt x="531260" y="1873018"/>
                </a:lnTo>
                <a:cubicBezTo>
                  <a:pt x="536925" y="1872118"/>
                  <a:pt x="540971" y="1870680"/>
                  <a:pt x="543399" y="1868702"/>
                </a:cubicBezTo>
                <a:lnTo>
                  <a:pt x="550143" y="1868702"/>
                </a:lnTo>
                <a:lnTo>
                  <a:pt x="563226" y="1871939"/>
                </a:lnTo>
                <a:cubicBezTo>
                  <a:pt x="564934" y="1871939"/>
                  <a:pt x="566058" y="1868612"/>
                  <a:pt x="566598" y="1861958"/>
                </a:cubicBezTo>
                <a:lnTo>
                  <a:pt x="564305" y="1855484"/>
                </a:lnTo>
                <a:lnTo>
                  <a:pt x="565519" y="1850089"/>
                </a:lnTo>
                <a:cubicBezTo>
                  <a:pt x="564890" y="1844514"/>
                  <a:pt x="563406" y="1840558"/>
                  <a:pt x="561068" y="1838220"/>
                </a:cubicBezTo>
                <a:cubicBezTo>
                  <a:pt x="561068" y="1833904"/>
                  <a:pt x="563631" y="1830577"/>
                  <a:pt x="568756" y="1828239"/>
                </a:cubicBezTo>
                <a:lnTo>
                  <a:pt x="576579" y="1829318"/>
                </a:lnTo>
                <a:lnTo>
                  <a:pt x="584266" y="1829318"/>
                </a:lnTo>
                <a:cubicBezTo>
                  <a:pt x="589392" y="1832735"/>
                  <a:pt x="598563" y="1835702"/>
                  <a:pt x="611781" y="1838220"/>
                </a:cubicBezTo>
                <a:lnTo>
                  <a:pt x="618390" y="1844694"/>
                </a:lnTo>
                <a:lnTo>
                  <a:pt x="618390" y="1846852"/>
                </a:lnTo>
                <a:lnTo>
                  <a:pt x="612860" y="1852247"/>
                </a:lnTo>
                <a:lnTo>
                  <a:pt x="615153" y="1860879"/>
                </a:lnTo>
                <a:lnTo>
                  <a:pt x="611781" y="1870860"/>
                </a:lnTo>
                <a:cubicBezTo>
                  <a:pt x="615828" y="1870860"/>
                  <a:pt x="623560" y="1864296"/>
                  <a:pt x="634980" y="1851168"/>
                </a:cubicBezTo>
                <a:lnTo>
                  <a:pt x="636059" y="1851168"/>
                </a:lnTo>
                <a:lnTo>
                  <a:pt x="656021" y="1860879"/>
                </a:lnTo>
                <a:lnTo>
                  <a:pt x="657100" y="1860879"/>
                </a:lnTo>
                <a:lnTo>
                  <a:pt x="658179" y="1859800"/>
                </a:lnTo>
                <a:lnTo>
                  <a:pt x="658179" y="1858721"/>
                </a:lnTo>
                <a:lnTo>
                  <a:pt x="654942" y="1847931"/>
                </a:lnTo>
                <a:lnTo>
                  <a:pt x="658179" y="1845773"/>
                </a:lnTo>
                <a:cubicBezTo>
                  <a:pt x="662765" y="1848290"/>
                  <a:pt x="671980" y="1851168"/>
                  <a:pt x="685829" y="1854405"/>
                </a:cubicBezTo>
                <a:lnTo>
                  <a:pt x="689066" y="1855484"/>
                </a:lnTo>
                <a:lnTo>
                  <a:pt x="692303" y="1854405"/>
                </a:lnTo>
                <a:lnTo>
                  <a:pt x="697833" y="1864386"/>
                </a:lnTo>
                <a:lnTo>
                  <a:pt x="696754" y="1869781"/>
                </a:lnTo>
                <a:lnTo>
                  <a:pt x="697833" y="1869781"/>
                </a:lnTo>
                <a:cubicBezTo>
                  <a:pt x="699271" y="1869781"/>
                  <a:pt x="699991" y="1866454"/>
                  <a:pt x="699991" y="1859800"/>
                </a:cubicBezTo>
                <a:lnTo>
                  <a:pt x="704442" y="1856563"/>
                </a:lnTo>
                <a:lnTo>
                  <a:pt x="710105" y="1857642"/>
                </a:lnTo>
                <a:lnTo>
                  <a:pt x="711184" y="1856563"/>
                </a:lnTo>
                <a:lnTo>
                  <a:pt x="711184" y="1855484"/>
                </a:lnTo>
                <a:lnTo>
                  <a:pt x="710105" y="1849010"/>
                </a:lnTo>
                <a:cubicBezTo>
                  <a:pt x="720356" y="1844514"/>
                  <a:pt x="725481" y="1839029"/>
                  <a:pt x="725481" y="1832555"/>
                </a:cubicBezTo>
                <a:close/>
                <a:moveTo>
                  <a:pt x="9169816" y="1823788"/>
                </a:moveTo>
                <a:lnTo>
                  <a:pt x="9177504" y="1823788"/>
                </a:lnTo>
                <a:lnTo>
                  <a:pt x="9189507" y="1828104"/>
                </a:lnTo>
                <a:lnTo>
                  <a:pt x="9192744" y="1828104"/>
                </a:lnTo>
                <a:lnTo>
                  <a:pt x="9201511" y="1825946"/>
                </a:lnTo>
                <a:lnTo>
                  <a:pt x="9202590" y="1829183"/>
                </a:lnTo>
                <a:lnTo>
                  <a:pt x="9205962" y="1827025"/>
                </a:lnTo>
                <a:cubicBezTo>
                  <a:pt x="9212436" y="1827025"/>
                  <a:pt x="9215673" y="1830262"/>
                  <a:pt x="9215673" y="1836736"/>
                </a:cubicBezTo>
                <a:lnTo>
                  <a:pt x="9215673" y="1837815"/>
                </a:lnTo>
                <a:lnTo>
                  <a:pt x="9212436" y="1836736"/>
                </a:lnTo>
                <a:lnTo>
                  <a:pt x="9210278" y="1836736"/>
                </a:lnTo>
                <a:lnTo>
                  <a:pt x="9210278" y="1837815"/>
                </a:lnTo>
                <a:cubicBezTo>
                  <a:pt x="9213515" y="1838175"/>
                  <a:pt x="9216438" y="1839569"/>
                  <a:pt x="9219045" y="1841996"/>
                </a:cubicBezTo>
                <a:lnTo>
                  <a:pt x="9219045" y="1844154"/>
                </a:lnTo>
                <a:cubicBezTo>
                  <a:pt x="9215359" y="1844154"/>
                  <a:pt x="9213515" y="1845953"/>
                  <a:pt x="9213515" y="1849549"/>
                </a:cubicBezTo>
                <a:lnTo>
                  <a:pt x="9214594" y="1854944"/>
                </a:lnTo>
                <a:lnTo>
                  <a:pt x="9211357" y="1861418"/>
                </a:lnTo>
                <a:lnTo>
                  <a:pt x="9214594" y="1869916"/>
                </a:lnTo>
                <a:lnTo>
                  <a:pt x="9211357" y="1878548"/>
                </a:lnTo>
                <a:cubicBezTo>
                  <a:pt x="9212077" y="1884302"/>
                  <a:pt x="9213515" y="1887180"/>
                  <a:pt x="9215673" y="1887180"/>
                </a:cubicBezTo>
                <a:lnTo>
                  <a:pt x="9223361" y="1887180"/>
                </a:lnTo>
                <a:lnTo>
                  <a:pt x="9226598" y="1885022"/>
                </a:lnTo>
                <a:lnTo>
                  <a:pt x="9235365" y="1885022"/>
                </a:lnTo>
                <a:cubicBezTo>
                  <a:pt x="9252899" y="1881605"/>
                  <a:pt x="9261666" y="1875176"/>
                  <a:pt x="9261666" y="1865734"/>
                </a:cubicBezTo>
                <a:cubicBezTo>
                  <a:pt x="9263104" y="1865734"/>
                  <a:pt x="9263824" y="1864296"/>
                  <a:pt x="9263824" y="1861418"/>
                </a:cubicBezTo>
                <a:lnTo>
                  <a:pt x="9264903" y="1860339"/>
                </a:lnTo>
                <a:lnTo>
                  <a:pt x="9272591" y="1860339"/>
                </a:lnTo>
                <a:cubicBezTo>
                  <a:pt x="9283650" y="1873917"/>
                  <a:pt x="9289855" y="1880706"/>
                  <a:pt x="9291204" y="1880706"/>
                </a:cubicBezTo>
                <a:cubicBezTo>
                  <a:pt x="9295520" y="1880706"/>
                  <a:pt x="9301319" y="1885741"/>
                  <a:pt x="9308602" y="1895812"/>
                </a:cubicBezTo>
                <a:lnTo>
                  <a:pt x="9311974" y="1894733"/>
                </a:lnTo>
                <a:cubicBezTo>
                  <a:pt x="9315032" y="1895632"/>
                  <a:pt x="9317190" y="1897385"/>
                  <a:pt x="9318448" y="1899993"/>
                </a:cubicBezTo>
                <a:lnTo>
                  <a:pt x="9318448" y="1903230"/>
                </a:lnTo>
                <a:cubicBezTo>
                  <a:pt x="9318448" y="1911502"/>
                  <a:pt x="9307523" y="1917257"/>
                  <a:pt x="9285674" y="1920494"/>
                </a:cubicBezTo>
                <a:cubicBezTo>
                  <a:pt x="9285674" y="1925259"/>
                  <a:pt x="9281313" y="1934206"/>
                  <a:pt x="9272591" y="1947334"/>
                </a:cubicBezTo>
                <a:cubicBezTo>
                  <a:pt x="9271692" y="1949312"/>
                  <a:pt x="9265847" y="1953224"/>
                  <a:pt x="9255057" y="1959068"/>
                </a:cubicBezTo>
                <a:cubicBezTo>
                  <a:pt x="9251460" y="1961046"/>
                  <a:pt x="9247099" y="1965722"/>
                  <a:pt x="9241974" y="1973095"/>
                </a:cubicBezTo>
                <a:cubicBezTo>
                  <a:pt x="9234511" y="1973095"/>
                  <a:pt x="9229790" y="1975613"/>
                  <a:pt x="9227812" y="1980648"/>
                </a:cubicBezTo>
                <a:cubicBezTo>
                  <a:pt x="9209919" y="1990989"/>
                  <a:pt x="9200073" y="1997418"/>
                  <a:pt x="9198274" y="1999935"/>
                </a:cubicBezTo>
                <a:lnTo>
                  <a:pt x="9192744" y="1999935"/>
                </a:lnTo>
                <a:lnTo>
                  <a:pt x="9188428" y="1998856"/>
                </a:lnTo>
                <a:cubicBezTo>
                  <a:pt x="9186630" y="2000295"/>
                  <a:pt x="9183348" y="2001014"/>
                  <a:pt x="9178582" y="2001014"/>
                </a:cubicBezTo>
                <a:lnTo>
                  <a:pt x="9178582" y="2002093"/>
                </a:lnTo>
                <a:lnTo>
                  <a:pt x="9180740" y="2002093"/>
                </a:lnTo>
                <a:cubicBezTo>
                  <a:pt x="9174716" y="2008388"/>
                  <a:pt x="9167433" y="2012299"/>
                  <a:pt x="9158891" y="2013828"/>
                </a:cubicBezTo>
                <a:cubicBezTo>
                  <a:pt x="9153226" y="2013828"/>
                  <a:pt x="9149584" y="2014907"/>
                  <a:pt x="9147966" y="2017065"/>
                </a:cubicBezTo>
                <a:lnTo>
                  <a:pt x="9140278" y="2017065"/>
                </a:lnTo>
                <a:lnTo>
                  <a:pt x="9140278" y="2020302"/>
                </a:lnTo>
                <a:lnTo>
                  <a:pt x="9156733" y="2024618"/>
                </a:lnTo>
                <a:lnTo>
                  <a:pt x="9163342" y="2023539"/>
                </a:lnTo>
                <a:lnTo>
                  <a:pt x="9178582" y="2030013"/>
                </a:lnTo>
                <a:lnTo>
                  <a:pt x="9179662" y="2030013"/>
                </a:lnTo>
                <a:lnTo>
                  <a:pt x="9182899" y="2028934"/>
                </a:lnTo>
                <a:lnTo>
                  <a:pt x="9188428" y="2030013"/>
                </a:lnTo>
                <a:lnTo>
                  <a:pt x="9201511" y="2030013"/>
                </a:lnTo>
                <a:lnTo>
                  <a:pt x="9204748" y="2027855"/>
                </a:lnTo>
                <a:lnTo>
                  <a:pt x="9208120" y="2027855"/>
                </a:lnTo>
                <a:lnTo>
                  <a:pt x="9208120" y="2031092"/>
                </a:lnTo>
                <a:lnTo>
                  <a:pt x="9204748" y="2035408"/>
                </a:lnTo>
                <a:lnTo>
                  <a:pt x="9205962" y="2036487"/>
                </a:lnTo>
                <a:lnTo>
                  <a:pt x="9208120" y="2036487"/>
                </a:lnTo>
                <a:lnTo>
                  <a:pt x="9207041" y="2035408"/>
                </a:lnTo>
                <a:lnTo>
                  <a:pt x="9207041" y="2034329"/>
                </a:lnTo>
                <a:lnTo>
                  <a:pt x="9211357" y="2026776"/>
                </a:lnTo>
                <a:cubicBezTo>
                  <a:pt x="9232488" y="2026776"/>
                  <a:pt x="9244896" y="2028574"/>
                  <a:pt x="9248583" y="2032171"/>
                </a:cubicBezTo>
                <a:lnTo>
                  <a:pt x="9255057" y="2030013"/>
                </a:lnTo>
                <a:lnTo>
                  <a:pt x="9257215" y="2030013"/>
                </a:lnTo>
                <a:lnTo>
                  <a:pt x="9264903" y="2031092"/>
                </a:lnTo>
                <a:cubicBezTo>
                  <a:pt x="9264903" y="2029473"/>
                  <a:pt x="9266746" y="2028394"/>
                  <a:pt x="9270433" y="2027855"/>
                </a:cubicBezTo>
                <a:lnTo>
                  <a:pt x="9271512" y="2028934"/>
                </a:lnTo>
                <a:lnTo>
                  <a:pt x="9272591" y="2028934"/>
                </a:lnTo>
                <a:lnTo>
                  <a:pt x="9283516" y="2024618"/>
                </a:lnTo>
                <a:lnTo>
                  <a:pt x="9291204" y="2024618"/>
                </a:lnTo>
                <a:cubicBezTo>
                  <a:pt x="9293182" y="2026416"/>
                  <a:pt x="9297543" y="2027495"/>
                  <a:pt x="9304286" y="2027855"/>
                </a:cubicBezTo>
                <a:lnTo>
                  <a:pt x="9316290" y="2023539"/>
                </a:lnTo>
                <a:lnTo>
                  <a:pt x="9327215" y="2034329"/>
                </a:lnTo>
                <a:lnTo>
                  <a:pt x="9327215" y="2035408"/>
                </a:lnTo>
                <a:cubicBezTo>
                  <a:pt x="9316245" y="2042871"/>
                  <a:pt x="9310760" y="2052177"/>
                  <a:pt x="9310760" y="2063327"/>
                </a:cubicBezTo>
                <a:lnTo>
                  <a:pt x="9304286" y="2065485"/>
                </a:lnTo>
                <a:cubicBezTo>
                  <a:pt x="9304286" y="2071329"/>
                  <a:pt x="9300285" y="2075241"/>
                  <a:pt x="9292283" y="2077219"/>
                </a:cubicBezTo>
                <a:lnTo>
                  <a:pt x="9269354" y="2081535"/>
                </a:lnTo>
                <a:lnTo>
                  <a:pt x="9268140" y="2081535"/>
                </a:lnTo>
                <a:cubicBezTo>
                  <a:pt x="9263644" y="2081535"/>
                  <a:pt x="9257125" y="2079737"/>
                  <a:pt x="9248583" y="2076140"/>
                </a:cubicBezTo>
                <a:cubicBezTo>
                  <a:pt x="9237613" y="2076859"/>
                  <a:pt x="9231409" y="2077938"/>
                  <a:pt x="9229970" y="2079377"/>
                </a:cubicBezTo>
                <a:cubicBezTo>
                  <a:pt x="9226283" y="2079377"/>
                  <a:pt x="9224440" y="2078658"/>
                  <a:pt x="9224440" y="2077219"/>
                </a:cubicBezTo>
                <a:lnTo>
                  <a:pt x="9219045" y="2078298"/>
                </a:lnTo>
                <a:lnTo>
                  <a:pt x="9216887" y="2078298"/>
                </a:lnTo>
                <a:cubicBezTo>
                  <a:pt x="9206457" y="2078298"/>
                  <a:pt x="9197690" y="2076500"/>
                  <a:pt x="9190586" y="2072903"/>
                </a:cubicBezTo>
                <a:lnTo>
                  <a:pt x="9187349" y="2073982"/>
                </a:lnTo>
                <a:lnTo>
                  <a:pt x="9176424" y="2064406"/>
                </a:lnTo>
                <a:lnTo>
                  <a:pt x="9174266" y="2064406"/>
                </a:lnTo>
                <a:lnTo>
                  <a:pt x="9174266" y="2069801"/>
                </a:lnTo>
                <a:cubicBezTo>
                  <a:pt x="9174266" y="2071869"/>
                  <a:pt x="9172783" y="2072903"/>
                  <a:pt x="9169816" y="2072903"/>
                </a:cubicBezTo>
                <a:cubicBezTo>
                  <a:pt x="9168197" y="2072903"/>
                  <a:pt x="9163117" y="2068272"/>
                  <a:pt x="9154575" y="2059011"/>
                </a:cubicBezTo>
                <a:cubicBezTo>
                  <a:pt x="9143605" y="2051278"/>
                  <a:pt x="9138120" y="2046602"/>
                  <a:pt x="9138120" y="2044984"/>
                </a:cubicBezTo>
                <a:cubicBezTo>
                  <a:pt x="9132815" y="2039499"/>
                  <a:pt x="9127734" y="2029473"/>
                  <a:pt x="9122879" y="2014907"/>
                </a:cubicBezTo>
                <a:cubicBezTo>
                  <a:pt x="9121980" y="2014907"/>
                  <a:pt x="9121215" y="2010276"/>
                  <a:pt x="9120586" y="2001014"/>
                </a:cubicBezTo>
                <a:lnTo>
                  <a:pt x="9116270" y="2001014"/>
                </a:lnTo>
                <a:lnTo>
                  <a:pt x="9113033" y="2004252"/>
                </a:lnTo>
                <a:cubicBezTo>
                  <a:pt x="9116630" y="2008208"/>
                  <a:pt x="9118428" y="2012479"/>
                  <a:pt x="9118428" y="2017065"/>
                </a:cubicBezTo>
                <a:lnTo>
                  <a:pt x="9118428" y="2018144"/>
                </a:lnTo>
                <a:cubicBezTo>
                  <a:pt x="9118428" y="2023718"/>
                  <a:pt x="9115506" y="2029473"/>
                  <a:pt x="9109661" y="2035408"/>
                </a:cubicBezTo>
                <a:lnTo>
                  <a:pt x="9110875" y="2039724"/>
                </a:lnTo>
                <a:cubicBezTo>
                  <a:pt x="9109346" y="2052942"/>
                  <a:pt x="9106424" y="2062248"/>
                  <a:pt x="9102108" y="2067643"/>
                </a:cubicBezTo>
                <a:lnTo>
                  <a:pt x="9101029" y="2068722"/>
                </a:lnTo>
                <a:lnTo>
                  <a:pt x="9105345" y="2077219"/>
                </a:lnTo>
                <a:cubicBezTo>
                  <a:pt x="9101928" y="2083693"/>
                  <a:pt x="9097927" y="2086930"/>
                  <a:pt x="9093341" y="2086930"/>
                </a:cubicBezTo>
                <a:lnTo>
                  <a:pt x="9081337" y="2071959"/>
                </a:lnTo>
                <a:cubicBezTo>
                  <a:pt x="9079269" y="2071959"/>
                  <a:pt x="9073065" y="2064406"/>
                  <a:pt x="9062724" y="2049300"/>
                </a:cubicBezTo>
                <a:lnTo>
                  <a:pt x="9062724" y="2046063"/>
                </a:lnTo>
                <a:cubicBezTo>
                  <a:pt x="9068749" y="2038600"/>
                  <a:pt x="9075672" y="2032171"/>
                  <a:pt x="9083495" y="2026776"/>
                </a:cubicBezTo>
                <a:cubicBezTo>
                  <a:pt x="9086552" y="2020302"/>
                  <a:pt x="9091633" y="2017065"/>
                  <a:pt x="9098736" y="2017065"/>
                </a:cubicBezTo>
                <a:lnTo>
                  <a:pt x="9098736" y="2014907"/>
                </a:lnTo>
                <a:lnTo>
                  <a:pt x="9097657" y="2013828"/>
                </a:lnTo>
                <a:lnTo>
                  <a:pt x="9097657" y="2012884"/>
                </a:lnTo>
                <a:cubicBezTo>
                  <a:pt x="9100085" y="2007489"/>
                  <a:pt x="9104086" y="2001734"/>
                  <a:pt x="9109661" y="1995619"/>
                </a:cubicBezTo>
                <a:cubicBezTo>
                  <a:pt x="9109661" y="1990584"/>
                  <a:pt x="9112583" y="1985594"/>
                  <a:pt x="9118428" y="1980648"/>
                </a:cubicBezTo>
                <a:lnTo>
                  <a:pt x="9120586" y="1980648"/>
                </a:lnTo>
                <a:cubicBezTo>
                  <a:pt x="9124992" y="1980648"/>
                  <a:pt x="9129398" y="1989235"/>
                  <a:pt x="9133804" y="2006410"/>
                </a:cubicBezTo>
                <a:lnTo>
                  <a:pt x="9134883" y="2007489"/>
                </a:lnTo>
                <a:cubicBezTo>
                  <a:pt x="9134883" y="2009647"/>
                  <a:pt x="9135602" y="2010726"/>
                  <a:pt x="9137041" y="2010726"/>
                </a:cubicBezTo>
                <a:cubicBezTo>
                  <a:pt x="9143425" y="2009287"/>
                  <a:pt x="9149270" y="2004611"/>
                  <a:pt x="9154575" y="1996698"/>
                </a:cubicBezTo>
                <a:cubicBezTo>
                  <a:pt x="9154575" y="1993821"/>
                  <a:pt x="9157857" y="1992382"/>
                  <a:pt x="9164421" y="1992382"/>
                </a:cubicBezTo>
                <a:lnTo>
                  <a:pt x="9173053" y="1984829"/>
                </a:lnTo>
                <a:lnTo>
                  <a:pt x="9178582" y="1979569"/>
                </a:lnTo>
                <a:lnTo>
                  <a:pt x="9181820" y="1981727"/>
                </a:lnTo>
                <a:lnTo>
                  <a:pt x="9183978" y="1981727"/>
                </a:lnTo>
                <a:cubicBezTo>
                  <a:pt x="9185506" y="1981727"/>
                  <a:pt x="9186270" y="1980648"/>
                  <a:pt x="9186270" y="1978490"/>
                </a:cubicBezTo>
                <a:lnTo>
                  <a:pt x="9185191" y="1977411"/>
                </a:lnTo>
                <a:lnTo>
                  <a:pt x="9185191" y="1976332"/>
                </a:lnTo>
                <a:cubicBezTo>
                  <a:pt x="9190766" y="1967700"/>
                  <a:pt x="9196206" y="1963384"/>
                  <a:pt x="9201511" y="1963384"/>
                </a:cubicBezTo>
                <a:lnTo>
                  <a:pt x="9201511" y="1962305"/>
                </a:lnTo>
                <a:lnTo>
                  <a:pt x="9199353" y="1959068"/>
                </a:lnTo>
                <a:cubicBezTo>
                  <a:pt x="9210863" y="1941894"/>
                  <a:pt x="9218865" y="1933307"/>
                  <a:pt x="9223361" y="1933307"/>
                </a:cubicBezTo>
                <a:cubicBezTo>
                  <a:pt x="9227048" y="1933307"/>
                  <a:pt x="9228891" y="1932588"/>
                  <a:pt x="9228891" y="1931149"/>
                </a:cubicBezTo>
                <a:lnTo>
                  <a:pt x="9227812" y="1930070"/>
                </a:lnTo>
                <a:lnTo>
                  <a:pt x="9227812" y="1928991"/>
                </a:lnTo>
                <a:lnTo>
                  <a:pt x="9228891" y="1924810"/>
                </a:lnTo>
                <a:lnTo>
                  <a:pt x="9229970" y="1924810"/>
                </a:lnTo>
                <a:cubicBezTo>
                  <a:pt x="9229970" y="1926878"/>
                  <a:pt x="9232533" y="1928991"/>
                  <a:pt x="9237658" y="1931149"/>
                </a:cubicBezTo>
                <a:lnTo>
                  <a:pt x="9237658" y="1928991"/>
                </a:lnTo>
                <a:lnTo>
                  <a:pt x="9238737" y="1928991"/>
                </a:lnTo>
                <a:cubicBezTo>
                  <a:pt x="9240176" y="1928991"/>
                  <a:pt x="9240895" y="1930430"/>
                  <a:pt x="9240895" y="1933307"/>
                </a:cubicBezTo>
                <a:lnTo>
                  <a:pt x="9246290" y="1933307"/>
                </a:lnTo>
                <a:lnTo>
                  <a:pt x="9246290" y="1932228"/>
                </a:lnTo>
                <a:lnTo>
                  <a:pt x="9244132" y="1928991"/>
                </a:lnTo>
                <a:lnTo>
                  <a:pt x="9244132" y="1927912"/>
                </a:lnTo>
                <a:lnTo>
                  <a:pt x="9246290" y="1925889"/>
                </a:lnTo>
                <a:lnTo>
                  <a:pt x="9252899" y="1927912"/>
                </a:lnTo>
                <a:lnTo>
                  <a:pt x="9249662" y="1924810"/>
                </a:lnTo>
                <a:lnTo>
                  <a:pt x="9235365" y="1927912"/>
                </a:lnTo>
                <a:lnTo>
                  <a:pt x="9227812" y="1921573"/>
                </a:lnTo>
                <a:cubicBezTo>
                  <a:pt x="9235815" y="1908805"/>
                  <a:pt x="9239816" y="1900577"/>
                  <a:pt x="9239816" y="1896891"/>
                </a:cubicBezTo>
                <a:lnTo>
                  <a:pt x="9238737" y="1896891"/>
                </a:lnTo>
                <a:lnTo>
                  <a:pt x="9232128" y="1895812"/>
                </a:lnTo>
                <a:lnTo>
                  <a:pt x="9205962" y="1895812"/>
                </a:lnTo>
                <a:lnTo>
                  <a:pt x="9197195" y="1893654"/>
                </a:lnTo>
                <a:lnTo>
                  <a:pt x="9181820" y="1898914"/>
                </a:lnTo>
                <a:lnTo>
                  <a:pt x="9173053" y="1896891"/>
                </a:lnTo>
                <a:lnTo>
                  <a:pt x="9168737" y="1897835"/>
                </a:lnTo>
                <a:lnTo>
                  <a:pt x="9157812" y="1886101"/>
                </a:lnTo>
                <a:lnTo>
                  <a:pt x="9158891" y="1885022"/>
                </a:lnTo>
                <a:lnTo>
                  <a:pt x="9163342" y="1887180"/>
                </a:lnTo>
                <a:lnTo>
                  <a:pt x="9163342" y="1875311"/>
                </a:lnTo>
                <a:cubicBezTo>
                  <a:pt x="9166219" y="1866049"/>
                  <a:pt x="9167658" y="1858901"/>
                  <a:pt x="9167658" y="1853865"/>
                </a:cubicBezTo>
                <a:cubicBezTo>
                  <a:pt x="9166219" y="1853865"/>
                  <a:pt x="9164780" y="1848156"/>
                  <a:pt x="9163342" y="1836736"/>
                </a:cubicBezTo>
                <a:lnTo>
                  <a:pt x="9163342" y="1830262"/>
                </a:lnTo>
                <a:close/>
                <a:moveTo>
                  <a:pt x="6077153" y="1823114"/>
                </a:moveTo>
                <a:cubicBezTo>
                  <a:pt x="6082458" y="1823114"/>
                  <a:pt x="6088843" y="1825586"/>
                  <a:pt x="6096306" y="1830532"/>
                </a:cubicBezTo>
                <a:lnTo>
                  <a:pt x="6113300" y="1833769"/>
                </a:lnTo>
                <a:cubicBezTo>
                  <a:pt x="6121662" y="1833769"/>
                  <a:pt x="6127732" y="1837321"/>
                  <a:pt x="6131508" y="1844424"/>
                </a:cubicBezTo>
                <a:cubicBezTo>
                  <a:pt x="6122966" y="1854315"/>
                  <a:pt x="6118695" y="1860699"/>
                  <a:pt x="6118695" y="1863576"/>
                </a:cubicBezTo>
                <a:lnTo>
                  <a:pt x="6119774" y="1864655"/>
                </a:lnTo>
                <a:lnTo>
                  <a:pt x="6121932" y="1864655"/>
                </a:lnTo>
                <a:cubicBezTo>
                  <a:pt x="6126338" y="1858991"/>
                  <a:pt x="6130564" y="1856158"/>
                  <a:pt x="6134610" y="1856158"/>
                </a:cubicBezTo>
                <a:lnTo>
                  <a:pt x="6134610" y="1849684"/>
                </a:lnTo>
                <a:cubicBezTo>
                  <a:pt x="6137847" y="1846177"/>
                  <a:pt x="6141759" y="1844424"/>
                  <a:pt x="6146344" y="1844424"/>
                </a:cubicBezTo>
                <a:cubicBezTo>
                  <a:pt x="6150481" y="1845503"/>
                  <a:pt x="6161136" y="1853640"/>
                  <a:pt x="6178310" y="1868837"/>
                </a:cubicBezTo>
                <a:lnTo>
                  <a:pt x="6178310" y="1870995"/>
                </a:lnTo>
                <a:lnTo>
                  <a:pt x="6175208" y="1874232"/>
                </a:lnTo>
                <a:lnTo>
                  <a:pt x="6166576" y="1872074"/>
                </a:lnTo>
                <a:lnTo>
                  <a:pt x="6162395" y="1873153"/>
                </a:lnTo>
                <a:lnTo>
                  <a:pt x="6154842" y="1872074"/>
                </a:lnTo>
                <a:lnTo>
                  <a:pt x="6151739" y="1873153"/>
                </a:lnTo>
                <a:cubicBezTo>
                  <a:pt x="6152099" y="1875311"/>
                  <a:pt x="6155651" y="1878143"/>
                  <a:pt x="6162395" y="1881650"/>
                </a:cubicBezTo>
                <a:lnTo>
                  <a:pt x="6165497" y="1897700"/>
                </a:lnTo>
                <a:lnTo>
                  <a:pt x="6165497" y="1898779"/>
                </a:lnTo>
                <a:lnTo>
                  <a:pt x="6161316" y="1910378"/>
                </a:lnTo>
                <a:cubicBezTo>
                  <a:pt x="6169858" y="1901207"/>
                  <a:pt x="6174129" y="1895542"/>
                  <a:pt x="6174129" y="1893384"/>
                </a:cubicBezTo>
                <a:lnTo>
                  <a:pt x="6173050" y="1885966"/>
                </a:lnTo>
                <a:cubicBezTo>
                  <a:pt x="6174489" y="1885786"/>
                  <a:pt x="6176602" y="1882234"/>
                  <a:pt x="6179389" y="1875311"/>
                </a:cubicBezTo>
                <a:cubicBezTo>
                  <a:pt x="6180828" y="1875311"/>
                  <a:pt x="6181547" y="1871759"/>
                  <a:pt x="6181547" y="1864655"/>
                </a:cubicBezTo>
                <a:cubicBezTo>
                  <a:pt x="6183885" y="1864655"/>
                  <a:pt x="6186358" y="1859665"/>
                  <a:pt x="6188965" y="1849684"/>
                </a:cubicBezTo>
                <a:lnTo>
                  <a:pt x="6186807" y="1843345"/>
                </a:lnTo>
                <a:lnTo>
                  <a:pt x="6186807" y="1842266"/>
                </a:lnTo>
                <a:lnTo>
                  <a:pt x="6199620" y="1828374"/>
                </a:lnTo>
                <a:lnTo>
                  <a:pt x="6205015" y="1827295"/>
                </a:lnTo>
                <a:lnTo>
                  <a:pt x="6208117" y="1827295"/>
                </a:lnTo>
                <a:cubicBezTo>
                  <a:pt x="6217199" y="1827295"/>
                  <a:pt x="6223268" y="1829813"/>
                  <a:pt x="6226326" y="1834848"/>
                </a:cubicBezTo>
                <a:lnTo>
                  <a:pt x="6242241" y="1841187"/>
                </a:lnTo>
                <a:lnTo>
                  <a:pt x="6245478" y="1840108"/>
                </a:lnTo>
                <a:lnTo>
                  <a:pt x="6245478" y="1842266"/>
                </a:lnTo>
                <a:cubicBezTo>
                  <a:pt x="6244039" y="1842266"/>
                  <a:pt x="6243320" y="1843345"/>
                  <a:pt x="6243320" y="1845503"/>
                </a:cubicBezTo>
                <a:lnTo>
                  <a:pt x="6238060" y="1846447"/>
                </a:lnTo>
                <a:lnTo>
                  <a:pt x="6239004" y="1852921"/>
                </a:lnTo>
                <a:lnTo>
                  <a:pt x="6238060" y="1861418"/>
                </a:lnTo>
                <a:lnTo>
                  <a:pt x="6239004" y="1862497"/>
                </a:lnTo>
                <a:lnTo>
                  <a:pt x="6239004" y="1863576"/>
                </a:lnTo>
                <a:lnTo>
                  <a:pt x="6238060" y="1867758"/>
                </a:lnTo>
                <a:lnTo>
                  <a:pt x="6241162" y="1876390"/>
                </a:lnTo>
                <a:lnTo>
                  <a:pt x="6242241" y="1876390"/>
                </a:lnTo>
                <a:lnTo>
                  <a:pt x="6242241" y="1874232"/>
                </a:lnTo>
                <a:lnTo>
                  <a:pt x="6240083" y="1868837"/>
                </a:lnTo>
                <a:cubicBezTo>
                  <a:pt x="6240083" y="1863352"/>
                  <a:pt x="6243994" y="1860160"/>
                  <a:pt x="6251817" y="1859260"/>
                </a:cubicBezTo>
                <a:cubicBezTo>
                  <a:pt x="6251817" y="1857192"/>
                  <a:pt x="6254335" y="1856158"/>
                  <a:pt x="6259370" y="1856158"/>
                </a:cubicBezTo>
                <a:cubicBezTo>
                  <a:pt x="6259370" y="1853820"/>
                  <a:pt x="6262922" y="1851662"/>
                  <a:pt x="6270025" y="1849684"/>
                </a:cubicBezTo>
                <a:lnTo>
                  <a:pt x="6270025" y="1844424"/>
                </a:lnTo>
                <a:lnTo>
                  <a:pt x="6273127" y="1841187"/>
                </a:lnTo>
                <a:lnTo>
                  <a:pt x="6276364" y="1841187"/>
                </a:lnTo>
                <a:lnTo>
                  <a:pt x="6288099" y="1851842"/>
                </a:lnTo>
                <a:cubicBezTo>
                  <a:pt x="6293584" y="1851842"/>
                  <a:pt x="6299968" y="1857147"/>
                  <a:pt x="6307251" y="1867758"/>
                </a:cubicBezTo>
                <a:cubicBezTo>
                  <a:pt x="6307251" y="1874232"/>
                  <a:pt x="6302980" y="1877469"/>
                  <a:pt x="6294438" y="1877469"/>
                </a:cubicBezTo>
                <a:lnTo>
                  <a:pt x="6292280" y="1877469"/>
                </a:lnTo>
                <a:lnTo>
                  <a:pt x="6281625" y="1874232"/>
                </a:lnTo>
                <a:lnTo>
                  <a:pt x="6274206" y="1874232"/>
                </a:lnTo>
                <a:lnTo>
                  <a:pt x="6272048" y="1876390"/>
                </a:lnTo>
                <a:cubicBezTo>
                  <a:pt x="6277983" y="1888438"/>
                  <a:pt x="6281535" y="1894463"/>
                  <a:pt x="6282704" y="1894463"/>
                </a:cubicBezTo>
                <a:lnTo>
                  <a:pt x="6282704" y="1904039"/>
                </a:lnTo>
                <a:cubicBezTo>
                  <a:pt x="6282704" y="1911862"/>
                  <a:pt x="6275960" y="1917886"/>
                  <a:pt x="6262472" y="1922112"/>
                </a:cubicBezTo>
                <a:lnTo>
                  <a:pt x="6256133" y="1922112"/>
                </a:lnTo>
                <a:lnTo>
                  <a:pt x="6256133" y="1924270"/>
                </a:lnTo>
                <a:cubicBezTo>
                  <a:pt x="6258921" y="1924630"/>
                  <a:pt x="6260314" y="1925709"/>
                  <a:pt x="6260314" y="1927507"/>
                </a:cubicBezTo>
                <a:lnTo>
                  <a:pt x="6260314" y="1929665"/>
                </a:lnTo>
                <a:cubicBezTo>
                  <a:pt x="6257527" y="1939376"/>
                  <a:pt x="6255054" y="1945760"/>
                  <a:pt x="6252896" y="1948818"/>
                </a:cubicBezTo>
                <a:lnTo>
                  <a:pt x="6253975" y="1949897"/>
                </a:lnTo>
                <a:lnTo>
                  <a:pt x="6253975" y="1950976"/>
                </a:lnTo>
                <a:lnTo>
                  <a:pt x="6252896" y="1955157"/>
                </a:lnTo>
                <a:lnTo>
                  <a:pt x="6256133" y="1963654"/>
                </a:lnTo>
                <a:lnTo>
                  <a:pt x="6256133" y="1973230"/>
                </a:lnTo>
                <a:cubicBezTo>
                  <a:pt x="6256133" y="1974309"/>
                  <a:pt x="6253661" y="1975748"/>
                  <a:pt x="6248715" y="1977546"/>
                </a:cubicBezTo>
                <a:lnTo>
                  <a:pt x="6244399" y="1976467"/>
                </a:lnTo>
                <a:lnTo>
                  <a:pt x="6238060" y="1978625"/>
                </a:lnTo>
                <a:lnTo>
                  <a:pt x="6235902" y="1978625"/>
                </a:lnTo>
                <a:lnTo>
                  <a:pt x="6231586" y="1977546"/>
                </a:lnTo>
                <a:lnTo>
                  <a:pt x="6225247" y="1979704"/>
                </a:lnTo>
                <a:cubicBezTo>
                  <a:pt x="6213827" y="1978625"/>
                  <a:pt x="6208117" y="1976152"/>
                  <a:pt x="6208117" y="1972286"/>
                </a:cubicBezTo>
                <a:lnTo>
                  <a:pt x="6208117" y="1970128"/>
                </a:lnTo>
                <a:lnTo>
                  <a:pt x="6209196" y="1958394"/>
                </a:lnTo>
                <a:lnTo>
                  <a:pt x="6207173" y="1950976"/>
                </a:lnTo>
                <a:lnTo>
                  <a:pt x="6209196" y="1948818"/>
                </a:lnTo>
                <a:lnTo>
                  <a:pt x="6209196" y="1939242"/>
                </a:lnTo>
                <a:lnTo>
                  <a:pt x="6205015" y="1934926"/>
                </a:lnTo>
                <a:lnTo>
                  <a:pt x="6198541" y="1934926"/>
                </a:lnTo>
                <a:cubicBezTo>
                  <a:pt x="6186493" y="1933307"/>
                  <a:pt x="6180468" y="1931554"/>
                  <a:pt x="6180468" y="1929665"/>
                </a:cubicBezTo>
                <a:cubicBezTo>
                  <a:pt x="6176242" y="1929665"/>
                  <a:pt x="6166666" y="1931778"/>
                  <a:pt x="6151739" y="1936005"/>
                </a:cubicBezTo>
                <a:lnTo>
                  <a:pt x="6143242" y="1932767"/>
                </a:lnTo>
                <a:lnTo>
                  <a:pt x="6136768" y="1932767"/>
                </a:lnTo>
                <a:lnTo>
                  <a:pt x="6128271" y="1934926"/>
                </a:lnTo>
                <a:lnTo>
                  <a:pt x="6127192" y="1934926"/>
                </a:lnTo>
                <a:cubicBezTo>
                  <a:pt x="6124495" y="1932767"/>
                  <a:pt x="6121303" y="1931688"/>
                  <a:pt x="6117616" y="1931688"/>
                </a:cubicBezTo>
                <a:lnTo>
                  <a:pt x="6113300" y="1931688"/>
                </a:lnTo>
                <a:lnTo>
                  <a:pt x="6106961" y="1937084"/>
                </a:lnTo>
                <a:cubicBezTo>
                  <a:pt x="6112626" y="1939691"/>
                  <a:pt x="6121168" y="1941444"/>
                  <a:pt x="6132587" y="1942344"/>
                </a:cubicBezTo>
                <a:lnTo>
                  <a:pt x="6144186" y="1951920"/>
                </a:lnTo>
                <a:lnTo>
                  <a:pt x="6144186" y="1955157"/>
                </a:lnTo>
                <a:cubicBezTo>
                  <a:pt x="6144186" y="1956236"/>
                  <a:pt x="6139960" y="1958034"/>
                  <a:pt x="6131508" y="1960552"/>
                </a:cubicBezTo>
                <a:cubicBezTo>
                  <a:pt x="6131508" y="1964958"/>
                  <a:pt x="6130070" y="1968150"/>
                  <a:pt x="6127192" y="1970128"/>
                </a:cubicBezTo>
                <a:lnTo>
                  <a:pt x="6128271" y="1975388"/>
                </a:lnTo>
                <a:lnTo>
                  <a:pt x="6127192" y="1986043"/>
                </a:lnTo>
                <a:lnTo>
                  <a:pt x="6133531" y="1986043"/>
                </a:lnTo>
                <a:lnTo>
                  <a:pt x="6136768" y="1988201"/>
                </a:lnTo>
                <a:lnTo>
                  <a:pt x="6140005" y="1988201"/>
                </a:lnTo>
                <a:lnTo>
                  <a:pt x="6154842" y="1984964"/>
                </a:lnTo>
                <a:lnTo>
                  <a:pt x="6155921" y="1984964"/>
                </a:lnTo>
                <a:lnTo>
                  <a:pt x="6161316" y="1988201"/>
                </a:lnTo>
                <a:lnTo>
                  <a:pt x="6167655" y="1984964"/>
                </a:lnTo>
                <a:lnTo>
                  <a:pt x="6175208" y="1986043"/>
                </a:lnTo>
                <a:lnTo>
                  <a:pt x="6194360" y="1984964"/>
                </a:lnTo>
                <a:lnTo>
                  <a:pt x="6195439" y="1988201"/>
                </a:lnTo>
                <a:lnTo>
                  <a:pt x="6197462" y="1988201"/>
                </a:lnTo>
                <a:lnTo>
                  <a:pt x="6197462" y="1986043"/>
                </a:lnTo>
                <a:lnTo>
                  <a:pt x="6206094" y="1986043"/>
                </a:lnTo>
                <a:cubicBezTo>
                  <a:pt x="6208702" y="1988201"/>
                  <a:pt x="6211175" y="1989280"/>
                  <a:pt x="6213512" y="1989280"/>
                </a:cubicBezTo>
                <a:lnTo>
                  <a:pt x="6223089" y="1986043"/>
                </a:lnTo>
                <a:lnTo>
                  <a:pt x="6249659" y="1988201"/>
                </a:lnTo>
                <a:cubicBezTo>
                  <a:pt x="6254874" y="1984695"/>
                  <a:pt x="6258426" y="1979390"/>
                  <a:pt x="6260314" y="1972286"/>
                </a:cubicBezTo>
                <a:lnTo>
                  <a:pt x="6265709" y="1971207"/>
                </a:lnTo>
                <a:lnTo>
                  <a:pt x="6267867" y="1971207"/>
                </a:lnTo>
                <a:cubicBezTo>
                  <a:pt x="6272093" y="1974174"/>
                  <a:pt x="6276005" y="1978760"/>
                  <a:pt x="6279601" y="1984964"/>
                </a:cubicBezTo>
                <a:cubicBezTo>
                  <a:pt x="6288953" y="1987842"/>
                  <a:pt x="6295337" y="1991034"/>
                  <a:pt x="6298754" y="1994540"/>
                </a:cubicBezTo>
                <a:lnTo>
                  <a:pt x="6298754" y="1998856"/>
                </a:lnTo>
                <a:cubicBezTo>
                  <a:pt x="6297135" y="2002453"/>
                  <a:pt x="6293943" y="2004252"/>
                  <a:pt x="6289178" y="2004252"/>
                </a:cubicBezTo>
                <a:lnTo>
                  <a:pt x="6291336" y="2006275"/>
                </a:lnTo>
                <a:lnTo>
                  <a:pt x="6290257" y="2013828"/>
                </a:lnTo>
                <a:lnTo>
                  <a:pt x="6290257" y="2015851"/>
                </a:lnTo>
                <a:lnTo>
                  <a:pt x="6292280" y="2027585"/>
                </a:lnTo>
                <a:lnTo>
                  <a:pt x="6289178" y="2029743"/>
                </a:lnTo>
                <a:lnTo>
                  <a:pt x="6283783" y="2029743"/>
                </a:lnTo>
                <a:lnTo>
                  <a:pt x="6283783" y="2036082"/>
                </a:lnTo>
                <a:lnTo>
                  <a:pt x="6285941" y="2036082"/>
                </a:lnTo>
                <a:lnTo>
                  <a:pt x="6290257" y="2032980"/>
                </a:lnTo>
                <a:lnTo>
                  <a:pt x="6291336" y="2034059"/>
                </a:lnTo>
                <a:lnTo>
                  <a:pt x="6291336" y="2036082"/>
                </a:lnTo>
                <a:cubicBezTo>
                  <a:pt x="6287739" y="2039499"/>
                  <a:pt x="6285941" y="2044849"/>
                  <a:pt x="6285941" y="2052132"/>
                </a:cubicBezTo>
                <a:cubicBezTo>
                  <a:pt x="6278478" y="2076949"/>
                  <a:pt x="6266743" y="2089358"/>
                  <a:pt x="6250738" y="2089358"/>
                </a:cubicBezTo>
                <a:lnTo>
                  <a:pt x="6246557" y="2087335"/>
                </a:lnTo>
                <a:cubicBezTo>
                  <a:pt x="6242421" y="2090122"/>
                  <a:pt x="6238509" y="2091876"/>
                  <a:pt x="6234823" y="2092595"/>
                </a:cubicBezTo>
                <a:lnTo>
                  <a:pt x="6233744" y="2093674"/>
                </a:lnTo>
                <a:lnTo>
                  <a:pt x="6230507" y="2093674"/>
                </a:lnTo>
                <a:cubicBezTo>
                  <a:pt x="6228618" y="2093134"/>
                  <a:pt x="6224707" y="2087470"/>
                  <a:pt x="6218773" y="2076680"/>
                </a:cubicBezTo>
                <a:cubicBezTo>
                  <a:pt x="6216165" y="2076680"/>
                  <a:pt x="6214052" y="2073487"/>
                  <a:pt x="6212433" y="2067103"/>
                </a:cubicBezTo>
                <a:cubicBezTo>
                  <a:pt x="6208747" y="2065305"/>
                  <a:pt x="6206634" y="2063147"/>
                  <a:pt x="6206094" y="2060629"/>
                </a:cubicBezTo>
                <a:lnTo>
                  <a:pt x="6205015" y="2061708"/>
                </a:lnTo>
                <a:lnTo>
                  <a:pt x="6203936" y="2061708"/>
                </a:lnTo>
                <a:lnTo>
                  <a:pt x="6201778" y="2059550"/>
                </a:lnTo>
                <a:lnTo>
                  <a:pt x="6202857" y="2056448"/>
                </a:lnTo>
                <a:lnTo>
                  <a:pt x="6201778" y="2056448"/>
                </a:lnTo>
                <a:lnTo>
                  <a:pt x="6197462" y="2055369"/>
                </a:lnTo>
                <a:lnTo>
                  <a:pt x="6193281" y="2056448"/>
                </a:lnTo>
                <a:lnTo>
                  <a:pt x="6192202" y="2055369"/>
                </a:lnTo>
                <a:lnTo>
                  <a:pt x="6192202" y="2054290"/>
                </a:lnTo>
                <a:lnTo>
                  <a:pt x="6193281" y="2053211"/>
                </a:lnTo>
                <a:lnTo>
                  <a:pt x="6200699" y="2053211"/>
                </a:lnTo>
                <a:cubicBezTo>
                  <a:pt x="6222189" y="2050334"/>
                  <a:pt x="6235677" y="2046063"/>
                  <a:pt x="6241162" y="2040398"/>
                </a:cubicBezTo>
                <a:lnTo>
                  <a:pt x="6242241" y="2039319"/>
                </a:lnTo>
                <a:lnTo>
                  <a:pt x="6242241" y="2035138"/>
                </a:lnTo>
                <a:cubicBezTo>
                  <a:pt x="6240802" y="2032261"/>
                  <a:pt x="6239049" y="2030822"/>
                  <a:pt x="6236981" y="2030822"/>
                </a:cubicBezTo>
                <a:cubicBezTo>
                  <a:pt x="6234283" y="2033160"/>
                  <a:pt x="6225022" y="2035273"/>
                  <a:pt x="6209196" y="2037161"/>
                </a:cubicBezTo>
                <a:lnTo>
                  <a:pt x="6200699" y="2034059"/>
                </a:lnTo>
                <a:lnTo>
                  <a:pt x="6182626" y="2035138"/>
                </a:lnTo>
                <a:lnTo>
                  <a:pt x="6173050" y="2034059"/>
                </a:lnTo>
                <a:lnTo>
                  <a:pt x="6157000" y="2038240"/>
                </a:lnTo>
                <a:lnTo>
                  <a:pt x="6144186" y="2038240"/>
                </a:lnTo>
                <a:cubicBezTo>
                  <a:pt x="6140500" y="2034733"/>
                  <a:pt x="6137308" y="2032980"/>
                  <a:pt x="6134610" y="2032980"/>
                </a:cubicBezTo>
                <a:lnTo>
                  <a:pt x="6133531" y="2034059"/>
                </a:lnTo>
                <a:lnTo>
                  <a:pt x="6132587" y="2034059"/>
                </a:lnTo>
                <a:lnTo>
                  <a:pt x="6126113" y="2031901"/>
                </a:lnTo>
                <a:lnTo>
                  <a:pt x="6121932" y="2034059"/>
                </a:lnTo>
                <a:lnTo>
                  <a:pt x="6111277" y="2031901"/>
                </a:lnTo>
                <a:lnTo>
                  <a:pt x="6104803" y="2034059"/>
                </a:lnTo>
                <a:lnTo>
                  <a:pt x="6103724" y="2029743"/>
                </a:lnTo>
                <a:lnTo>
                  <a:pt x="6099543" y="2032980"/>
                </a:lnTo>
                <a:lnTo>
                  <a:pt x="6098464" y="2029743"/>
                </a:lnTo>
                <a:cubicBezTo>
                  <a:pt x="6084976" y="2034688"/>
                  <a:pt x="6075400" y="2037161"/>
                  <a:pt x="6069735" y="2037161"/>
                </a:cubicBezTo>
                <a:cubicBezTo>
                  <a:pt x="6066318" y="2035093"/>
                  <a:pt x="6060968" y="2034059"/>
                  <a:pt x="6053685" y="2034059"/>
                </a:cubicBezTo>
                <a:lnTo>
                  <a:pt x="6048425" y="2034059"/>
                </a:lnTo>
                <a:lnTo>
                  <a:pt x="6045188" y="2030822"/>
                </a:lnTo>
                <a:lnTo>
                  <a:pt x="6045188" y="2029743"/>
                </a:lnTo>
                <a:lnTo>
                  <a:pt x="6049369" y="2025427"/>
                </a:lnTo>
                <a:lnTo>
                  <a:pt x="6052606" y="2028664"/>
                </a:lnTo>
                <a:lnTo>
                  <a:pt x="6055843" y="2027585"/>
                </a:lnTo>
                <a:lnTo>
                  <a:pt x="6056922" y="2028664"/>
                </a:lnTo>
                <a:lnTo>
                  <a:pt x="6068656" y="2027585"/>
                </a:lnTo>
                <a:lnTo>
                  <a:pt x="6068656" y="2026506"/>
                </a:lnTo>
                <a:lnTo>
                  <a:pt x="6060024" y="2025427"/>
                </a:lnTo>
                <a:lnTo>
                  <a:pt x="6059080" y="2026506"/>
                </a:lnTo>
                <a:lnTo>
                  <a:pt x="6058001" y="2026506"/>
                </a:lnTo>
                <a:lnTo>
                  <a:pt x="6053685" y="2025427"/>
                </a:lnTo>
                <a:lnTo>
                  <a:pt x="6053685" y="2023404"/>
                </a:lnTo>
                <a:lnTo>
                  <a:pt x="6069735" y="2022325"/>
                </a:lnTo>
                <a:cubicBezTo>
                  <a:pt x="6069735" y="2023764"/>
                  <a:pt x="6072208" y="2024797"/>
                  <a:pt x="6077153" y="2025427"/>
                </a:cubicBezTo>
                <a:lnTo>
                  <a:pt x="6089966" y="2023404"/>
                </a:lnTo>
                <a:cubicBezTo>
                  <a:pt x="6097610" y="2023943"/>
                  <a:pt x="6102195" y="2024977"/>
                  <a:pt x="6103724" y="2026506"/>
                </a:cubicBezTo>
                <a:lnTo>
                  <a:pt x="6105882" y="2024483"/>
                </a:lnTo>
                <a:lnTo>
                  <a:pt x="6106961" y="2027585"/>
                </a:lnTo>
                <a:cubicBezTo>
                  <a:pt x="6109479" y="2025517"/>
                  <a:pt x="6114829" y="2024483"/>
                  <a:pt x="6123011" y="2024483"/>
                </a:cubicBezTo>
                <a:lnTo>
                  <a:pt x="6128271" y="2026506"/>
                </a:lnTo>
                <a:cubicBezTo>
                  <a:pt x="6131149" y="2024438"/>
                  <a:pt x="6137173" y="2022685"/>
                  <a:pt x="6146344" y="2021246"/>
                </a:cubicBezTo>
                <a:cubicBezTo>
                  <a:pt x="6150301" y="2023044"/>
                  <a:pt x="6157404" y="2024797"/>
                  <a:pt x="6167655" y="2026506"/>
                </a:cubicBezTo>
                <a:cubicBezTo>
                  <a:pt x="6183300" y="2022819"/>
                  <a:pt x="6191842" y="2019268"/>
                  <a:pt x="6193281" y="2015851"/>
                </a:cubicBezTo>
                <a:cubicBezTo>
                  <a:pt x="6195619" y="2012524"/>
                  <a:pt x="6200564" y="2008298"/>
                  <a:pt x="6208117" y="2003172"/>
                </a:cubicBezTo>
                <a:cubicBezTo>
                  <a:pt x="6212254" y="2007039"/>
                  <a:pt x="6217244" y="2010231"/>
                  <a:pt x="6223089" y="2012749"/>
                </a:cubicBezTo>
                <a:lnTo>
                  <a:pt x="6229428" y="2022325"/>
                </a:lnTo>
                <a:lnTo>
                  <a:pt x="6232665" y="2019088"/>
                </a:lnTo>
                <a:lnTo>
                  <a:pt x="6233744" y="2019088"/>
                </a:lnTo>
                <a:lnTo>
                  <a:pt x="6240083" y="2023404"/>
                </a:lnTo>
                <a:lnTo>
                  <a:pt x="6244399" y="2023404"/>
                </a:lnTo>
                <a:lnTo>
                  <a:pt x="6246557" y="1997777"/>
                </a:lnTo>
                <a:lnTo>
                  <a:pt x="6236981" y="1995619"/>
                </a:lnTo>
                <a:lnTo>
                  <a:pt x="6227405" y="1997777"/>
                </a:lnTo>
                <a:lnTo>
                  <a:pt x="6209196" y="1995619"/>
                </a:lnTo>
                <a:lnTo>
                  <a:pt x="6199620" y="1996698"/>
                </a:lnTo>
                <a:lnTo>
                  <a:pt x="6197462" y="1996698"/>
                </a:lnTo>
                <a:cubicBezTo>
                  <a:pt x="6192517" y="1996698"/>
                  <a:pt x="6190044" y="1995979"/>
                  <a:pt x="6190044" y="1994540"/>
                </a:cubicBezTo>
                <a:lnTo>
                  <a:pt x="6167655" y="1997777"/>
                </a:lnTo>
                <a:lnTo>
                  <a:pt x="6164553" y="1997777"/>
                </a:lnTo>
                <a:lnTo>
                  <a:pt x="6149581" y="1995619"/>
                </a:lnTo>
                <a:lnTo>
                  <a:pt x="6135689" y="1997777"/>
                </a:lnTo>
                <a:lnTo>
                  <a:pt x="6132587" y="1997777"/>
                </a:lnTo>
                <a:lnTo>
                  <a:pt x="6131508" y="1996698"/>
                </a:lnTo>
                <a:cubicBezTo>
                  <a:pt x="6128631" y="1996698"/>
                  <a:pt x="6127192" y="1998497"/>
                  <a:pt x="6127192" y="2002093"/>
                </a:cubicBezTo>
                <a:lnTo>
                  <a:pt x="6120853" y="2008433"/>
                </a:lnTo>
                <a:lnTo>
                  <a:pt x="6109119" y="2008433"/>
                </a:lnTo>
                <a:cubicBezTo>
                  <a:pt x="6100577" y="2006634"/>
                  <a:pt x="6096306" y="2005241"/>
                  <a:pt x="6096306" y="2004252"/>
                </a:cubicBezTo>
                <a:lnTo>
                  <a:pt x="6091045" y="2005196"/>
                </a:lnTo>
                <a:cubicBezTo>
                  <a:pt x="6084751" y="2005196"/>
                  <a:pt x="6080840" y="2003442"/>
                  <a:pt x="6079311" y="1999935"/>
                </a:cubicBezTo>
                <a:lnTo>
                  <a:pt x="6079311" y="1998856"/>
                </a:lnTo>
                <a:lnTo>
                  <a:pt x="6087808" y="1974309"/>
                </a:lnTo>
                <a:lnTo>
                  <a:pt x="6089966" y="1961631"/>
                </a:lnTo>
                <a:lnTo>
                  <a:pt x="6087808" y="1956236"/>
                </a:lnTo>
                <a:lnTo>
                  <a:pt x="6093069" y="1933846"/>
                </a:lnTo>
                <a:lnTo>
                  <a:pt x="6091990" y="1932767"/>
                </a:lnTo>
                <a:lnTo>
                  <a:pt x="6091045" y="1932767"/>
                </a:lnTo>
                <a:lnTo>
                  <a:pt x="6072837" y="1933846"/>
                </a:lnTo>
                <a:cubicBezTo>
                  <a:pt x="6067172" y="1932048"/>
                  <a:pt x="6064340" y="1928856"/>
                  <a:pt x="6064340" y="1924270"/>
                </a:cubicBezTo>
                <a:lnTo>
                  <a:pt x="6067577" y="1923191"/>
                </a:lnTo>
                <a:lnTo>
                  <a:pt x="6070679" y="1925349"/>
                </a:lnTo>
                <a:lnTo>
                  <a:pt x="6081334" y="1924270"/>
                </a:lnTo>
                <a:lnTo>
                  <a:pt x="6097385" y="1924270"/>
                </a:lnTo>
                <a:lnTo>
                  <a:pt x="6110198" y="1921033"/>
                </a:lnTo>
                <a:lnTo>
                  <a:pt x="6115458" y="1924270"/>
                </a:lnTo>
                <a:cubicBezTo>
                  <a:pt x="6119234" y="1922112"/>
                  <a:pt x="6122786" y="1921033"/>
                  <a:pt x="6126113" y="1921033"/>
                </a:cubicBezTo>
                <a:lnTo>
                  <a:pt x="6138926" y="1921033"/>
                </a:lnTo>
                <a:lnTo>
                  <a:pt x="6140005" y="1917931"/>
                </a:lnTo>
                <a:cubicBezTo>
                  <a:pt x="6130744" y="1915773"/>
                  <a:pt x="6126113" y="1911862"/>
                  <a:pt x="6126113" y="1906197"/>
                </a:cubicBezTo>
                <a:lnTo>
                  <a:pt x="6126113" y="1901881"/>
                </a:lnTo>
                <a:cubicBezTo>
                  <a:pt x="6128811" y="1901881"/>
                  <a:pt x="6134161" y="1904399"/>
                  <a:pt x="6142163" y="1909434"/>
                </a:cubicBezTo>
                <a:lnTo>
                  <a:pt x="6146344" y="1909434"/>
                </a:lnTo>
                <a:lnTo>
                  <a:pt x="6145265" y="1906197"/>
                </a:lnTo>
                <a:lnTo>
                  <a:pt x="6142163" y="1906197"/>
                </a:lnTo>
                <a:lnTo>
                  <a:pt x="6141084" y="1907276"/>
                </a:lnTo>
                <a:lnTo>
                  <a:pt x="6140005" y="1907276"/>
                </a:lnTo>
                <a:cubicBezTo>
                  <a:pt x="6140005" y="1905298"/>
                  <a:pt x="6137847" y="1903859"/>
                  <a:pt x="6133531" y="1902960"/>
                </a:cubicBezTo>
                <a:cubicBezTo>
                  <a:pt x="6133531" y="1901162"/>
                  <a:pt x="6131778" y="1900083"/>
                  <a:pt x="6128271" y="1899723"/>
                </a:cubicBezTo>
                <a:cubicBezTo>
                  <a:pt x="6128271" y="1897655"/>
                  <a:pt x="6127192" y="1896621"/>
                  <a:pt x="6125034" y="1896621"/>
                </a:cubicBezTo>
                <a:lnTo>
                  <a:pt x="6123955" y="1895542"/>
                </a:lnTo>
                <a:lnTo>
                  <a:pt x="6123955" y="1894463"/>
                </a:lnTo>
                <a:lnTo>
                  <a:pt x="6125034" y="1887045"/>
                </a:lnTo>
                <a:cubicBezTo>
                  <a:pt x="6119369" y="1884347"/>
                  <a:pt x="6116537" y="1879357"/>
                  <a:pt x="6116537" y="1872074"/>
                </a:cubicBezTo>
                <a:lnTo>
                  <a:pt x="6112356" y="1872074"/>
                </a:lnTo>
                <a:lnTo>
                  <a:pt x="6108040" y="1879492"/>
                </a:lnTo>
                <a:cubicBezTo>
                  <a:pt x="6103094" y="1879492"/>
                  <a:pt x="6100622" y="1880930"/>
                  <a:pt x="6100622" y="1883808"/>
                </a:cubicBezTo>
                <a:lnTo>
                  <a:pt x="6101701" y="1884887"/>
                </a:lnTo>
                <a:lnTo>
                  <a:pt x="6101701" y="1885966"/>
                </a:lnTo>
                <a:cubicBezTo>
                  <a:pt x="6096486" y="1894957"/>
                  <a:pt x="6091495" y="1901342"/>
                  <a:pt x="6086729" y="1905118"/>
                </a:cubicBezTo>
                <a:lnTo>
                  <a:pt x="6081334" y="1905118"/>
                </a:lnTo>
                <a:lnTo>
                  <a:pt x="6080390" y="1904039"/>
                </a:lnTo>
                <a:lnTo>
                  <a:pt x="6079311" y="1904039"/>
                </a:lnTo>
                <a:lnTo>
                  <a:pt x="6079311" y="1906197"/>
                </a:lnTo>
                <a:lnTo>
                  <a:pt x="6080390" y="1909434"/>
                </a:lnTo>
                <a:lnTo>
                  <a:pt x="6058001" y="1927507"/>
                </a:lnTo>
                <a:lnTo>
                  <a:pt x="6054764" y="1927507"/>
                </a:lnTo>
                <a:lnTo>
                  <a:pt x="6053685" y="1926428"/>
                </a:lnTo>
                <a:lnTo>
                  <a:pt x="6052606" y="1927507"/>
                </a:lnTo>
                <a:lnTo>
                  <a:pt x="6046267" y="1927507"/>
                </a:lnTo>
                <a:lnTo>
                  <a:pt x="6044109" y="1925349"/>
                </a:lnTo>
                <a:cubicBezTo>
                  <a:pt x="6044109" y="1921933"/>
                  <a:pt x="6050853" y="1910918"/>
                  <a:pt x="6064340" y="1892305"/>
                </a:cubicBezTo>
                <a:cubicBezTo>
                  <a:pt x="6065419" y="1882414"/>
                  <a:pt x="6066498" y="1877469"/>
                  <a:pt x="6067577" y="1877469"/>
                </a:cubicBezTo>
                <a:lnTo>
                  <a:pt x="6064340" y="1872074"/>
                </a:lnTo>
                <a:lnTo>
                  <a:pt x="6064340" y="1870995"/>
                </a:lnTo>
                <a:cubicBezTo>
                  <a:pt x="6064340" y="1867668"/>
                  <a:pt x="6067532" y="1863756"/>
                  <a:pt x="6073916" y="1859260"/>
                </a:cubicBezTo>
                <a:lnTo>
                  <a:pt x="6070679" y="1852921"/>
                </a:lnTo>
                <a:lnTo>
                  <a:pt x="6071758" y="1844424"/>
                </a:lnTo>
                <a:lnTo>
                  <a:pt x="6068656" y="1829453"/>
                </a:lnTo>
                <a:lnTo>
                  <a:pt x="6072837" y="1826216"/>
                </a:lnTo>
                <a:lnTo>
                  <a:pt x="6073916" y="1827295"/>
                </a:lnTo>
                <a:lnTo>
                  <a:pt x="6074995" y="1827295"/>
                </a:lnTo>
                <a:close/>
                <a:moveTo>
                  <a:pt x="183564" y="1818379"/>
                </a:moveTo>
                <a:lnTo>
                  <a:pt x="181407" y="1820537"/>
                </a:lnTo>
                <a:lnTo>
                  <a:pt x="181407" y="1822695"/>
                </a:lnTo>
                <a:lnTo>
                  <a:pt x="192061" y="1826876"/>
                </a:lnTo>
                <a:lnTo>
                  <a:pt x="194220" y="1822695"/>
                </a:lnTo>
                <a:lnTo>
                  <a:pt x="193141" y="1819458"/>
                </a:lnTo>
                <a:lnTo>
                  <a:pt x="194220" y="1818379"/>
                </a:lnTo>
                <a:close/>
                <a:moveTo>
                  <a:pt x="2165102" y="1781860"/>
                </a:moveTo>
                <a:lnTo>
                  <a:pt x="2165102" y="1782939"/>
                </a:lnTo>
                <a:lnTo>
                  <a:pt x="2167126" y="1782939"/>
                </a:lnTo>
                <a:lnTo>
                  <a:pt x="2167126" y="1781860"/>
                </a:lnTo>
                <a:close/>
                <a:moveTo>
                  <a:pt x="130154" y="1777916"/>
                </a:moveTo>
                <a:cubicBezTo>
                  <a:pt x="148677" y="1789606"/>
                  <a:pt x="157938" y="1798822"/>
                  <a:pt x="157938" y="1805566"/>
                </a:cubicBezTo>
                <a:lnTo>
                  <a:pt x="157938" y="1806645"/>
                </a:lnTo>
                <a:lnTo>
                  <a:pt x="151599" y="1813119"/>
                </a:lnTo>
                <a:lnTo>
                  <a:pt x="130154" y="1812040"/>
                </a:lnTo>
                <a:lnTo>
                  <a:pt x="123815" y="1813119"/>
                </a:lnTo>
                <a:cubicBezTo>
                  <a:pt x="119588" y="1810242"/>
                  <a:pt x="116396" y="1808803"/>
                  <a:pt x="114238" y="1808803"/>
                </a:cubicBezTo>
                <a:lnTo>
                  <a:pt x="109922" y="1813119"/>
                </a:lnTo>
                <a:lnTo>
                  <a:pt x="101425" y="1812040"/>
                </a:lnTo>
                <a:lnTo>
                  <a:pt x="96165" y="1814198"/>
                </a:lnTo>
                <a:cubicBezTo>
                  <a:pt x="89331" y="1809882"/>
                  <a:pt x="84701" y="1807724"/>
                  <a:pt x="82273" y="1807724"/>
                </a:cubicBezTo>
                <a:lnTo>
                  <a:pt x="68382" y="1812040"/>
                </a:lnTo>
                <a:lnTo>
                  <a:pt x="63122" y="1812040"/>
                </a:lnTo>
                <a:lnTo>
                  <a:pt x="64065" y="1821616"/>
                </a:lnTo>
                <a:lnTo>
                  <a:pt x="60963" y="1832271"/>
                </a:lnTo>
                <a:lnTo>
                  <a:pt x="62042" y="1833350"/>
                </a:lnTo>
                <a:lnTo>
                  <a:pt x="62042" y="1834429"/>
                </a:lnTo>
                <a:lnTo>
                  <a:pt x="60963" y="1842926"/>
                </a:lnTo>
                <a:lnTo>
                  <a:pt x="62042" y="1850345"/>
                </a:lnTo>
                <a:lnTo>
                  <a:pt x="65145" y="1850345"/>
                </a:lnTo>
                <a:lnTo>
                  <a:pt x="77958" y="1852503"/>
                </a:lnTo>
                <a:lnTo>
                  <a:pt x="84432" y="1850345"/>
                </a:lnTo>
                <a:lnTo>
                  <a:pt x="85510" y="1850345"/>
                </a:lnTo>
                <a:cubicBezTo>
                  <a:pt x="90456" y="1850345"/>
                  <a:pt x="92928" y="1851783"/>
                  <a:pt x="92928" y="1854661"/>
                </a:cubicBezTo>
                <a:lnTo>
                  <a:pt x="92928" y="1856819"/>
                </a:lnTo>
                <a:lnTo>
                  <a:pt x="94007" y="1856819"/>
                </a:lnTo>
                <a:cubicBezTo>
                  <a:pt x="97694" y="1851783"/>
                  <a:pt x="102639" y="1849266"/>
                  <a:pt x="108843" y="1849266"/>
                </a:cubicBezTo>
                <a:lnTo>
                  <a:pt x="115317" y="1840768"/>
                </a:lnTo>
                <a:lnTo>
                  <a:pt x="118554" y="1840768"/>
                </a:lnTo>
                <a:cubicBezTo>
                  <a:pt x="119903" y="1840768"/>
                  <a:pt x="120577" y="1841847"/>
                  <a:pt x="120577" y="1844005"/>
                </a:cubicBezTo>
                <a:lnTo>
                  <a:pt x="122735" y="1844005"/>
                </a:lnTo>
                <a:cubicBezTo>
                  <a:pt x="123995" y="1844005"/>
                  <a:pt x="125074" y="1841892"/>
                  <a:pt x="125972" y="1837666"/>
                </a:cubicBezTo>
                <a:lnTo>
                  <a:pt x="124893" y="1833350"/>
                </a:lnTo>
                <a:cubicBezTo>
                  <a:pt x="124893" y="1831912"/>
                  <a:pt x="125972" y="1831192"/>
                  <a:pt x="128131" y="1831192"/>
                </a:cubicBezTo>
                <a:cubicBezTo>
                  <a:pt x="138022" y="1832451"/>
                  <a:pt x="142967" y="1835643"/>
                  <a:pt x="142967" y="1840768"/>
                </a:cubicBezTo>
                <a:cubicBezTo>
                  <a:pt x="148003" y="1840768"/>
                  <a:pt x="152992" y="1843286"/>
                  <a:pt x="157938" y="1848321"/>
                </a:cubicBezTo>
                <a:lnTo>
                  <a:pt x="160097" y="1848321"/>
                </a:lnTo>
                <a:cubicBezTo>
                  <a:pt x="161534" y="1848321"/>
                  <a:pt x="163288" y="1844050"/>
                  <a:pt x="165357" y="1835508"/>
                </a:cubicBezTo>
                <a:lnTo>
                  <a:pt x="164277" y="1820537"/>
                </a:lnTo>
                <a:lnTo>
                  <a:pt x="168594" y="1817300"/>
                </a:lnTo>
                <a:lnTo>
                  <a:pt x="168594" y="1816221"/>
                </a:lnTo>
                <a:cubicBezTo>
                  <a:pt x="165086" y="1812894"/>
                  <a:pt x="163334" y="1806510"/>
                  <a:pt x="163334" y="1797069"/>
                </a:cubicBezTo>
                <a:cubicBezTo>
                  <a:pt x="161894" y="1796529"/>
                  <a:pt x="160456" y="1793337"/>
                  <a:pt x="159017" y="1787493"/>
                </a:cubicBezTo>
                <a:lnTo>
                  <a:pt x="162254" y="1783177"/>
                </a:lnTo>
                <a:lnTo>
                  <a:pt x="165357" y="1783177"/>
                </a:lnTo>
                <a:lnTo>
                  <a:pt x="173988" y="1785335"/>
                </a:lnTo>
                <a:lnTo>
                  <a:pt x="180327" y="1781153"/>
                </a:lnTo>
                <a:lnTo>
                  <a:pt x="187745" y="1781153"/>
                </a:lnTo>
                <a:cubicBezTo>
                  <a:pt x="193141" y="1781963"/>
                  <a:pt x="196018" y="1783356"/>
                  <a:pt x="196378" y="1785335"/>
                </a:cubicBezTo>
                <a:lnTo>
                  <a:pt x="203796" y="1784256"/>
                </a:lnTo>
                <a:cubicBezTo>
                  <a:pt x="206313" y="1784256"/>
                  <a:pt x="209145" y="1785694"/>
                  <a:pt x="212293" y="1788572"/>
                </a:cubicBezTo>
                <a:lnTo>
                  <a:pt x="213372" y="1788572"/>
                </a:lnTo>
                <a:lnTo>
                  <a:pt x="218767" y="1787493"/>
                </a:lnTo>
                <a:lnTo>
                  <a:pt x="219712" y="1788572"/>
                </a:lnTo>
                <a:lnTo>
                  <a:pt x="219712" y="1789651"/>
                </a:lnTo>
                <a:cubicBezTo>
                  <a:pt x="219712" y="1791809"/>
                  <a:pt x="216879" y="1796439"/>
                  <a:pt x="211214" y="1803543"/>
                </a:cubicBezTo>
                <a:cubicBezTo>
                  <a:pt x="209775" y="1807409"/>
                  <a:pt x="209056" y="1813434"/>
                  <a:pt x="209056" y="1821616"/>
                </a:cubicBezTo>
                <a:lnTo>
                  <a:pt x="210135" y="1824853"/>
                </a:lnTo>
                <a:lnTo>
                  <a:pt x="209056" y="1825932"/>
                </a:lnTo>
                <a:lnTo>
                  <a:pt x="204876" y="1825932"/>
                </a:lnTo>
                <a:lnTo>
                  <a:pt x="198402" y="1823774"/>
                </a:lnTo>
                <a:lnTo>
                  <a:pt x="198402" y="1824853"/>
                </a:lnTo>
                <a:cubicBezTo>
                  <a:pt x="206224" y="1826921"/>
                  <a:pt x="210135" y="1828675"/>
                  <a:pt x="210135" y="1830113"/>
                </a:cubicBezTo>
                <a:lnTo>
                  <a:pt x="210135" y="1848321"/>
                </a:lnTo>
                <a:lnTo>
                  <a:pt x="212293" y="1850345"/>
                </a:lnTo>
                <a:cubicBezTo>
                  <a:pt x="215350" y="1850165"/>
                  <a:pt x="219981" y="1844500"/>
                  <a:pt x="226186" y="1833350"/>
                </a:cubicBezTo>
                <a:lnTo>
                  <a:pt x="230367" y="1833350"/>
                </a:lnTo>
                <a:lnTo>
                  <a:pt x="231446" y="1834429"/>
                </a:lnTo>
                <a:lnTo>
                  <a:pt x="232525" y="1833350"/>
                </a:lnTo>
                <a:lnTo>
                  <a:pt x="233604" y="1833350"/>
                </a:lnTo>
                <a:cubicBezTo>
                  <a:pt x="235041" y="1833350"/>
                  <a:pt x="235762" y="1834429"/>
                  <a:pt x="235762" y="1836587"/>
                </a:cubicBezTo>
                <a:lnTo>
                  <a:pt x="236841" y="1835508"/>
                </a:lnTo>
                <a:lnTo>
                  <a:pt x="238999" y="1835508"/>
                </a:lnTo>
                <a:lnTo>
                  <a:pt x="253834" y="1850345"/>
                </a:lnTo>
                <a:cubicBezTo>
                  <a:pt x="259049" y="1850345"/>
                  <a:pt x="264041" y="1853582"/>
                  <a:pt x="268807" y="1860056"/>
                </a:cubicBezTo>
                <a:lnTo>
                  <a:pt x="268807" y="1863158"/>
                </a:lnTo>
                <a:cubicBezTo>
                  <a:pt x="262961" y="1869002"/>
                  <a:pt x="259770" y="1874352"/>
                  <a:pt x="259229" y="1879208"/>
                </a:cubicBezTo>
                <a:lnTo>
                  <a:pt x="261387" y="1892021"/>
                </a:lnTo>
                <a:lnTo>
                  <a:pt x="261387" y="1893100"/>
                </a:lnTo>
                <a:cubicBezTo>
                  <a:pt x="259229" y="1895708"/>
                  <a:pt x="258150" y="1898180"/>
                  <a:pt x="258150" y="1900518"/>
                </a:cubicBezTo>
                <a:lnTo>
                  <a:pt x="258150" y="1906857"/>
                </a:lnTo>
                <a:cubicBezTo>
                  <a:pt x="260309" y="1909555"/>
                  <a:pt x="261387" y="1912073"/>
                  <a:pt x="261387" y="1914410"/>
                </a:cubicBezTo>
                <a:cubicBezTo>
                  <a:pt x="259409" y="1914410"/>
                  <a:pt x="257970" y="1922548"/>
                  <a:pt x="257071" y="1938823"/>
                </a:cubicBezTo>
                <a:lnTo>
                  <a:pt x="255992" y="1939902"/>
                </a:lnTo>
                <a:lnTo>
                  <a:pt x="258150" y="1942060"/>
                </a:lnTo>
                <a:lnTo>
                  <a:pt x="258150" y="1943139"/>
                </a:lnTo>
                <a:cubicBezTo>
                  <a:pt x="258150" y="1944578"/>
                  <a:pt x="257071" y="1945297"/>
                  <a:pt x="254913" y="1945297"/>
                </a:cubicBezTo>
                <a:lnTo>
                  <a:pt x="257071" y="1955952"/>
                </a:lnTo>
                <a:lnTo>
                  <a:pt x="255992" y="1964449"/>
                </a:lnTo>
                <a:lnTo>
                  <a:pt x="257071" y="1969844"/>
                </a:lnTo>
                <a:lnTo>
                  <a:pt x="253834" y="1976183"/>
                </a:lnTo>
                <a:cubicBezTo>
                  <a:pt x="255273" y="1977802"/>
                  <a:pt x="256353" y="1984186"/>
                  <a:pt x="257071" y="1995336"/>
                </a:cubicBezTo>
                <a:cubicBezTo>
                  <a:pt x="253834" y="2013139"/>
                  <a:pt x="249203" y="2022041"/>
                  <a:pt x="243180" y="2022041"/>
                </a:cubicBezTo>
                <a:lnTo>
                  <a:pt x="243180" y="2023120"/>
                </a:lnTo>
                <a:lnTo>
                  <a:pt x="244259" y="2024199"/>
                </a:lnTo>
                <a:lnTo>
                  <a:pt x="244259" y="2025278"/>
                </a:lnTo>
                <a:cubicBezTo>
                  <a:pt x="241292" y="2033730"/>
                  <a:pt x="234907" y="2037956"/>
                  <a:pt x="225107" y="2037956"/>
                </a:cubicBezTo>
                <a:lnTo>
                  <a:pt x="221870" y="2037956"/>
                </a:lnTo>
                <a:lnTo>
                  <a:pt x="219712" y="2035933"/>
                </a:lnTo>
                <a:lnTo>
                  <a:pt x="216609" y="2035933"/>
                </a:lnTo>
                <a:cubicBezTo>
                  <a:pt x="216609" y="2038361"/>
                  <a:pt x="213057" y="2040114"/>
                  <a:pt x="205954" y="2041193"/>
                </a:cubicBezTo>
                <a:lnTo>
                  <a:pt x="203796" y="2041193"/>
                </a:lnTo>
                <a:cubicBezTo>
                  <a:pt x="200918" y="2041193"/>
                  <a:pt x="198761" y="2036563"/>
                  <a:pt x="197322" y="2027301"/>
                </a:cubicBezTo>
                <a:cubicBezTo>
                  <a:pt x="195613" y="2027301"/>
                  <a:pt x="194579" y="2024109"/>
                  <a:pt x="194220" y="2017725"/>
                </a:cubicBezTo>
                <a:cubicBezTo>
                  <a:pt x="191523" y="2012060"/>
                  <a:pt x="186891" y="2007115"/>
                  <a:pt x="180327" y="2002889"/>
                </a:cubicBezTo>
                <a:cubicBezTo>
                  <a:pt x="180327" y="2000011"/>
                  <a:pt x="179608" y="1998573"/>
                  <a:pt x="178169" y="1998573"/>
                </a:cubicBezTo>
                <a:lnTo>
                  <a:pt x="174932" y="1998573"/>
                </a:lnTo>
                <a:cubicBezTo>
                  <a:pt x="174932" y="2007295"/>
                  <a:pt x="172459" y="2013319"/>
                  <a:pt x="167514" y="2016646"/>
                </a:cubicBezTo>
                <a:cubicBezTo>
                  <a:pt x="164728" y="2022221"/>
                  <a:pt x="161894" y="2025773"/>
                  <a:pt x="159017" y="2027301"/>
                </a:cubicBezTo>
                <a:lnTo>
                  <a:pt x="154701" y="2025278"/>
                </a:lnTo>
                <a:cubicBezTo>
                  <a:pt x="154701" y="2031662"/>
                  <a:pt x="152948" y="2034854"/>
                  <a:pt x="149441" y="2034854"/>
                </a:cubicBezTo>
                <a:cubicBezTo>
                  <a:pt x="147284" y="2034854"/>
                  <a:pt x="145125" y="2036248"/>
                  <a:pt x="142967" y="2039035"/>
                </a:cubicBezTo>
                <a:lnTo>
                  <a:pt x="141888" y="2039035"/>
                </a:lnTo>
                <a:cubicBezTo>
                  <a:pt x="140539" y="2039035"/>
                  <a:pt x="139865" y="2036922"/>
                  <a:pt x="139865" y="2032696"/>
                </a:cubicBezTo>
                <a:lnTo>
                  <a:pt x="137707" y="2032696"/>
                </a:lnTo>
                <a:cubicBezTo>
                  <a:pt x="137707" y="2035574"/>
                  <a:pt x="135550" y="2037012"/>
                  <a:pt x="131233" y="2037012"/>
                </a:cubicBezTo>
                <a:lnTo>
                  <a:pt x="123815" y="2035933"/>
                </a:lnTo>
                <a:cubicBezTo>
                  <a:pt x="120309" y="2040879"/>
                  <a:pt x="116396" y="2043351"/>
                  <a:pt x="112080" y="2043351"/>
                </a:cubicBezTo>
                <a:lnTo>
                  <a:pt x="107765" y="2043351"/>
                </a:lnTo>
                <a:cubicBezTo>
                  <a:pt x="102819" y="2043351"/>
                  <a:pt x="99627" y="2039800"/>
                  <a:pt x="98188" y="2032696"/>
                </a:cubicBezTo>
                <a:lnTo>
                  <a:pt x="97109" y="2032696"/>
                </a:lnTo>
                <a:lnTo>
                  <a:pt x="98188" y="2027301"/>
                </a:lnTo>
                <a:cubicBezTo>
                  <a:pt x="98188" y="2017410"/>
                  <a:pt x="91085" y="2009273"/>
                  <a:pt x="76878" y="2002889"/>
                </a:cubicBezTo>
                <a:lnTo>
                  <a:pt x="76878" y="1993313"/>
                </a:lnTo>
                <a:lnTo>
                  <a:pt x="74720" y="1993313"/>
                </a:lnTo>
                <a:lnTo>
                  <a:pt x="75799" y="1994257"/>
                </a:lnTo>
                <a:lnTo>
                  <a:pt x="75799" y="2003968"/>
                </a:lnTo>
                <a:lnTo>
                  <a:pt x="72697" y="2003968"/>
                </a:lnTo>
                <a:lnTo>
                  <a:pt x="69460" y="2002889"/>
                </a:lnTo>
                <a:lnTo>
                  <a:pt x="69460" y="2003968"/>
                </a:lnTo>
                <a:lnTo>
                  <a:pt x="68382" y="2004912"/>
                </a:lnTo>
                <a:lnTo>
                  <a:pt x="68382" y="2005991"/>
                </a:lnTo>
                <a:lnTo>
                  <a:pt x="69460" y="2010307"/>
                </a:lnTo>
                <a:cubicBezTo>
                  <a:pt x="53454" y="2030179"/>
                  <a:pt x="41361" y="2040114"/>
                  <a:pt x="33178" y="2040114"/>
                </a:cubicBezTo>
                <a:lnTo>
                  <a:pt x="32100" y="2039035"/>
                </a:lnTo>
                <a:lnTo>
                  <a:pt x="32100" y="2037956"/>
                </a:lnTo>
                <a:cubicBezTo>
                  <a:pt x="32100" y="2034450"/>
                  <a:pt x="35292" y="2030583"/>
                  <a:pt x="41676" y="2026357"/>
                </a:cubicBezTo>
                <a:lnTo>
                  <a:pt x="41676" y="2023120"/>
                </a:lnTo>
                <a:cubicBezTo>
                  <a:pt x="40327" y="2023120"/>
                  <a:pt x="39652" y="2022041"/>
                  <a:pt x="39652" y="2019883"/>
                </a:cubicBezTo>
                <a:cubicBezTo>
                  <a:pt x="45497" y="2011341"/>
                  <a:pt x="50803" y="2000686"/>
                  <a:pt x="55567" y="1987918"/>
                </a:cubicBezTo>
                <a:cubicBezTo>
                  <a:pt x="57007" y="1987918"/>
                  <a:pt x="58086" y="1984366"/>
                  <a:pt x="58805" y="1977262"/>
                </a:cubicBezTo>
                <a:lnTo>
                  <a:pt x="64065" y="1967686"/>
                </a:lnTo>
                <a:lnTo>
                  <a:pt x="63122" y="1959189"/>
                </a:lnTo>
                <a:cubicBezTo>
                  <a:pt x="64290" y="1953434"/>
                  <a:pt x="65323" y="1950557"/>
                  <a:pt x="66223" y="1950557"/>
                </a:cubicBezTo>
                <a:lnTo>
                  <a:pt x="63122" y="1939902"/>
                </a:lnTo>
                <a:cubicBezTo>
                  <a:pt x="65009" y="1929292"/>
                  <a:pt x="68560" y="1923987"/>
                  <a:pt x="73776" y="1923987"/>
                </a:cubicBezTo>
                <a:lnTo>
                  <a:pt x="77958" y="1918592"/>
                </a:lnTo>
                <a:lnTo>
                  <a:pt x="76878" y="1918592"/>
                </a:lnTo>
                <a:lnTo>
                  <a:pt x="75799" y="1919671"/>
                </a:lnTo>
                <a:lnTo>
                  <a:pt x="74720" y="1919671"/>
                </a:lnTo>
                <a:cubicBezTo>
                  <a:pt x="72652" y="1919671"/>
                  <a:pt x="71618" y="1918277"/>
                  <a:pt x="71618" y="1915489"/>
                </a:cubicBezTo>
                <a:lnTo>
                  <a:pt x="67302" y="1915489"/>
                </a:lnTo>
                <a:lnTo>
                  <a:pt x="67302" y="1913331"/>
                </a:lnTo>
                <a:cubicBezTo>
                  <a:pt x="67302" y="1909735"/>
                  <a:pt x="68382" y="1906183"/>
                  <a:pt x="70539" y="1902676"/>
                </a:cubicBezTo>
                <a:lnTo>
                  <a:pt x="69460" y="1894044"/>
                </a:lnTo>
                <a:lnTo>
                  <a:pt x="74720" y="1892021"/>
                </a:lnTo>
                <a:lnTo>
                  <a:pt x="74720" y="1889863"/>
                </a:lnTo>
                <a:lnTo>
                  <a:pt x="73776" y="1890942"/>
                </a:lnTo>
                <a:lnTo>
                  <a:pt x="71618" y="1890942"/>
                </a:lnTo>
                <a:lnTo>
                  <a:pt x="69460" y="1888784"/>
                </a:lnTo>
                <a:lnTo>
                  <a:pt x="69460" y="1885547"/>
                </a:lnTo>
                <a:lnTo>
                  <a:pt x="71618" y="1871655"/>
                </a:lnTo>
                <a:lnTo>
                  <a:pt x="73776" y="1871655"/>
                </a:lnTo>
                <a:lnTo>
                  <a:pt x="73776" y="1873813"/>
                </a:lnTo>
                <a:lnTo>
                  <a:pt x="74720" y="1872734"/>
                </a:lnTo>
                <a:lnTo>
                  <a:pt x="75799" y="1872734"/>
                </a:lnTo>
                <a:lnTo>
                  <a:pt x="74720" y="1871655"/>
                </a:lnTo>
                <a:lnTo>
                  <a:pt x="74720" y="1869632"/>
                </a:lnTo>
                <a:lnTo>
                  <a:pt x="77958" y="1869632"/>
                </a:lnTo>
                <a:lnTo>
                  <a:pt x="77958" y="1867474"/>
                </a:lnTo>
                <a:lnTo>
                  <a:pt x="76878" y="1868553"/>
                </a:lnTo>
                <a:lnTo>
                  <a:pt x="73776" y="1868553"/>
                </a:lnTo>
                <a:cubicBezTo>
                  <a:pt x="71438" y="1864237"/>
                  <a:pt x="68560" y="1862079"/>
                  <a:pt x="65145" y="1862079"/>
                </a:cubicBezTo>
                <a:cubicBezTo>
                  <a:pt x="65145" y="1863697"/>
                  <a:pt x="62311" y="1864776"/>
                  <a:pt x="56647" y="1865316"/>
                </a:cubicBezTo>
                <a:lnTo>
                  <a:pt x="56647" y="1866395"/>
                </a:lnTo>
                <a:lnTo>
                  <a:pt x="58805" y="1866395"/>
                </a:lnTo>
                <a:lnTo>
                  <a:pt x="63122" y="1865316"/>
                </a:lnTo>
                <a:lnTo>
                  <a:pt x="65145" y="1868553"/>
                </a:lnTo>
                <a:lnTo>
                  <a:pt x="62042" y="1883389"/>
                </a:lnTo>
                <a:lnTo>
                  <a:pt x="65145" y="1892021"/>
                </a:lnTo>
                <a:cubicBezTo>
                  <a:pt x="65145" y="1896966"/>
                  <a:pt x="64469" y="1899439"/>
                  <a:pt x="63122" y="1899439"/>
                </a:cubicBezTo>
                <a:lnTo>
                  <a:pt x="64065" y="1904699"/>
                </a:lnTo>
                <a:lnTo>
                  <a:pt x="64065" y="1905778"/>
                </a:lnTo>
                <a:lnTo>
                  <a:pt x="55567" y="1931405"/>
                </a:lnTo>
                <a:cubicBezTo>
                  <a:pt x="56466" y="1940666"/>
                  <a:pt x="57545" y="1946016"/>
                  <a:pt x="58805" y="1947455"/>
                </a:cubicBezTo>
                <a:cubicBezTo>
                  <a:pt x="58805" y="1949343"/>
                  <a:pt x="55972" y="1954648"/>
                  <a:pt x="50307" y="1963370"/>
                </a:cubicBezTo>
                <a:cubicBezTo>
                  <a:pt x="46352" y="1986479"/>
                  <a:pt x="37809" y="2004957"/>
                  <a:pt x="24681" y="2018804"/>
                </a:cubicBezTo>
                <a:cubicBezTo>
                  <a:pt x="14880" y="2031123"/>
                  <a:pt x="8856" y="2037866"/>
                  <a:pt x="6609" y="2039035"/>
                </a:cubicBezTo>
                <a:lnTo>
                  <a:pt x="5530" y="2039035"/>
                </a:lnTo>
                <a:lnTo>
                  <a:pt x="2293" y="2037012"/>
                </a:lnTo>
                <a:cubicBezTo>
                  <a:pt x="8676" y="2010307"/>
                  <a:pt x="13307" y="1994302"/>
                  <a:pt x="16184" y="1988997"/>
                </a:cubicBezTo>
                <a:lnTo>
                  <a:pt x="16184" y="1977262"/>
                </a:lnTo>
                <a:lnTo>
                  <a:pt x="18342" y="1974025"/>
                </a:lnTo>
                <a:lnTo>
                  <a:pt x="18342" y="1969844"/>
                </a:lnTo>
                <a:lnTo>
                  <a:pt x="16184" y="1955952"/>
                </a:lnTo>
                <a:cubicBezTo>
                  <a:pt x="18252" y="1955413"/>
                  <a:pt x="19286" y="1952580"/>
                  <a:pt x="19286" y="1947455"/>
                </a:cubicBezTo>
                <a:lnTo>
                  <a:pt x="19286" y="1932484"/>
                </a:lnTo>
                <a:cubicBezTo>
                  <a:pt x="21444" y="1929966"/>
                  <a:pt x="22523" y="1926414"/>
                  <a:pt x="22523" y="1921829"/>
                </a:cubicBezTo>
                <a:lnTo>
                  <a:pt x="20366" y="1916434"/>
                </a:lnTo>
                <a:lnTo>
                  <a:pt x="22523" y="1910094"/>
                </a:lnTo>
                <a:lnTo>
                  <a:pt x="20366" y="1907936"/>
                </a:lnTo>
                <a:lnTo>
                  <a:pt x="20366" y="1903755"/>
                </a:lnTo>
                <a:lnTo>
                  <a:pt x="19286" y="1894044"/>
                </a:lnTo>
                <a:lnTo>
                  <a:pt x="20366" y="1890942"/>
                </a:lnTo>
                <a:lnTo>
                  <a:pt x="19286" y="1884468"/>
                </a:lnTo>
                <a:cubicBezTo>
                  <a:pt x="20006" y="1877365"/>
                  <a:pt x="21444" y="1873813"/>
                  <a:pt x="23603" y="1873813"/>
                </a:cubicBezTo>
                <a:lnTo>
                  <a:pt x="21444" y="1863158"/>
                </a:lnTo>
                <a:cubicBezTo>
                  <a:pt x="23242" y="1863158"/>
                  <a:pt x="24321" y="1860325"/>
                  <a:pt x="24681" y="1854661"/>
                </a:cubicBezTo>
                <a:cubicBezTo>
                  <a:pt x="23242" y="1854661"/>
                  <a:pt x="22523" y="1856099"/>
                  <a:pt x="22523" y="1858977"/>
                </a:cubicBezTo>
                <a:lnTo>
                  <a:pt x="21444" y="1860056"/>
                </a:lnTo>
                <a:lnTo>
                  <a:pt x="19286" y="1860056"/>
                </a:lnTo>
                <a:lnTo>
                  <a:pt x="19286" y="1852503"/>
                </a:lnTo>
                <a:cubicBezTo>
                  <a:pt x="19286" y="1848816"/>
                  <a:pt x="20366" y="1845624"/>
                  <a:pt x="22523" y="1842926"/>
                </a:cubicBezTo>
                <a:lnTo>
                  <a:pt x="22523" y="1839689"/>
                </a:lnTo>
                <a:lnTo>
                  <a:pt x="20366" y="1831192"/>
                </a:lnTo>
                <a:lnTo>
                  <a:pt x="21444" y="1822695"/>
                </a:lnTo>
                <a:cubicBezTo>
                  <a:pt x="21444" y="1807229"/>
                  <a:pt x="19331" y="1795495"/>
                  <a:pt x="15105" y="1787493"/>
                </a:cubicBezTo>
                <a:lnTo>
                  <a:pt x="17263" y="1785335"/>
                </a:lnTo>
                <a:lnTo>
                  <a:pt x="19286" y="1785335"/>
                </a:lnTo>
                <a:lnTo>
                  <a:pt x="32100" y="1789651"/>
                </a:lnTo>
                <a:lnTo>
                  <a:pt x="39652" y="1788572"/>
                </a:lnTo>
                <a:cubicBezTo>
                  <a:pt x="40193" y="1790550"/>
                  <a:pt x="44418" y="1793023"/>
                  <a:pt x="52330" y="1795990"/>
                </a:cubicBezTo>
                <a:cubicBezTo>
                  <a:pt x="52330" y="1797428"/>
                  <a:pt x="55567" y="1798148"/>
                  <a:pt x="62042" y="1798148"/>
                </a:cubicBezTo>
                <a:lnTo>
                  <a:pt x="66223" y="1802464"/>
                </a:lnTo>
                <a:lnTo>
                  <a:pt x="71618" y="1801385"/>
                </a:lnTo>
                <a:lnTo>
                  <a:pt x="77958" y="1803543"/>
                </a:lnTo>
                <a:lnTo>
                  <a:pt x="92928" y="1799227"/>
                </a:lnTo>
                <a:lnTo>
                  <a:pt x="101425" y="1799227"/>
                </a:lnTo>
                <a:lnTo>
                  <a:pt x="109922" y="1801385"/>
                </a:lnTo>
                <a:cubicBezTo>
                  <a:pt x="118286" y="1793922"/>
                  <a:pt x="122916" y="1787178"/>
                  <a:pt x="123815" y="1781153"/>
                </a:cubicBezTo>
                <a:close/>
                <a:moveTo>
                  <a:pt x="8720964" y="1777628"/>
                </a:moveTo>
                <a:lnTo>
                  <a:pt x="8723122" y="1779786"/>
                </a:lnTo>
                <a:lnTo>
                  <a:pt x="8724201" y="1779786"/>
                </a:lnTo>
                <a:lnTo>
                  <a:pt x="8722043" y="1777628"/>
                </a:lnTo>
                <a:close/>
                <a:moveTo>
                  <a:pt x="8773835" y="1776549"/>
                </a:moveTo>
                <a:lnTo>
                  <a:pt x="8773835" y="1779786"/>
                </a:lnTo>
                <a:lnTo>
                  <a:pt x="8774914" y="1779786"/>
                </a:lnTo>
                <a:lnTo>
                  <a:pt x="8774914" y="1776549"/>
                </a:lnTo>
                <a:close/>
                <a:moveTo>
                  <a:pt x="8684413" y="1775470"/>
                </a:moveTo>
                <a:lnTo>
                  <a:pt x="8684413" y="1778707"/>
                </a:lnTo>
                <a:lnTo>
                  <a:pt x="8685492" y="1778707"/>
                </a:lnTo>
                <a:lnTo>
                  <a:pt x="8685492" y="1775470"/>
                </a:lnTo>
                <a:close/>
                <a:moveTo>
                  <a:pt x="4163005" y="1774442"/>
                </a:moveTo>
                <a:lnTo>
                  <a:pt x="4163005" y="1775521"/>
                </a:lnTo>
                <a:lnTo>
                  <a:pt x="4166242" y="1775521"/>
                </a:lnTo>
                <a:lnTo>
                  <a:pt x="4166242" y="1774442"/>
                </a:lnTo>
                <a:close/>
                <a:moveTo>
                  <a:pt x="3729260" y="1773582"/>
                </a:moveTo>
                <a:lnTo>
                  <a:pt x="3729260" y="1774661"/>
                </a:lnTo>
                <a:lnTo>
                  <a:pt x="3731418" y="1774661"/>
                </a:lnTo>
                <a:lnTo>
                  <a:pt x="3731418" y="1773582"/>
                </a:lnTo>
                <a:close/>
                <a:moveTo>
                  <a:pt x="8240956" y="1773447"/>
                </a:moveTo>
                <a:lnTo>
                  <a:pt x="8240956" y="1777763"/>
                </a:lnTo>
                <a:lnTo>
                  <a:pt x="8242035" y="1777763"/>
                </a:lnTo>
                <a:lnTo>
                  <a:pt x="8242035" y="1773447"/>
                </a:lnTo>
                <a:close/>
                <a:moveTo>
                  <a:pt x="8628304" y="1772233"/>
                </a:moveTo>
                <a:lnTo>
                  <a:pt x="8628304" y="1775470"/>
                </a:lnTo>
                <a:lnTo>
                  <a:pt x="8629384" y="1775470"/>
                </a:lnTo>
                <a:lnTo>
                  <a:pt x="8629384" y="1772233"/>
                </a:lnTo>
                <a:close/>
                <a:moveTo>
                  <a:pt x="3087401" y="1769805"/>
                </a:moveTo>
                <a:lnTo>
                  <a:pt x="3085243" y="1771963"/>
                </a:lnTo>
                <a:lnTo>
                  <a:pt x="3085243" y="1773042"/>
                </a:lnTo>
                <a:lnTo>
                  <a:pt x="3088480" y="1773042"/>
                </a:lnTo>
                <a:lnTo>
                  <a:pt x="3088480" y="1769805"/>
                </a:lnTo>
                <a:close/>
                <a:moveTo>
                  <a:pt x="2160786" y="1768103"/>
                </a:moveTo>
                <a:lnTo>
                  <a:pt x="2158629" y="1770126"/>
                </a:lnTo>
                <a:lnTo>
                  <a:pt x="2158629" y="1771205"/>
                </a:lnTo>
                <a:lnTo>
                  <a:pt x="2160786" y="1769047"/>
                </a:lnTo>
                <a:close/>
                <a:moveTo>
                  <a:pt x="8716648" y="1766838"/>
                </a:moveTo>
                <a:lnTo>
                  <a:pt x="8716648" y="1767917"/>
                </a:lnTo>
                <a:lnTo>
                  <a:pt x="8732833" y="1773312"/>
                </a:lnTo>
                <a:lnTo>
                  <a:pt x="8736070" y="1776549"/>
                </a:lnTo>
                <a:lnTo>
                  <a:pt x="8740386" y="1775470"/>
                </a:lnTo>
                <a:lnTo>
                  <a:pt x="8740386" y="1774391"/>
                </a:lnTo>
                <a:cubicBezTo>
                  <a:pt x="8736430" y="1774391"/>
                  <a:pt x="8731754" y="1772593"/>
                  <a:pt x="8726359" y="1768996"/>
                </a:cubicBezTo>
                <a:lnTo>
                  <a:pt x="8717727" y="1766838"/>
                </a:lnTo>
                <a:close/>
                <a:moveTo>
                  <a:pt x="8244193" y="1766838"/>
                </a:moveTo>
                <a:lnTo>
                  <a:pt x="8243114" y="1768052"/>
                </a:lnTo>
                <a:lnTo>
                  <a:pt x="8243114" y="1769131"/>
                </a:lnTo>
                <a:lnTo>
                  <a:pt x="8244193" y="1770210"/>
                </a:lnTo>
                <a:lnTo>
                  <a:pt x="8246486" y="1770210"/>
                </a:lnTo>
                <a:lnTo>
                  <a:pt x="8246486" y="1769131"/>
                </a:lnTo>
                <a:close/>
                <a:moveTo>
                  <a:pt x="8712332" y="1765759"/>
                </a:moveTo>
                <a:lnTo>
                  <a:pt x="8712332" y="1767917"/>
                </a:lnTo>
                <a:lnTo>
                  <a:pt x="8715569" y="1767917"/>
                </a:lnTo>
                <a:lnTo>
                  <a:pt x="8715569" y="1766838"/>
                </a:lnTo>
                <a:close/>
                <a:moveTo>
                  <a:pt x="5188622" y="1765354"/>
                </a:moveTo>
                <a:lnTo>
                  <a:pt x="5190780" y="1767512"/>
                </a:lnTo>
                <a:lnTo>
                  <a:pt x="5190780" y="1765354"/>
                </a:lnTo>
                <a:close/>
                <a:moveTo>
                  <a:pt x="8608882" y="1764680"/>
                </a:moveTo>
                <a:lnTo>
                  <a:pt x="8607803" y="1765759"/>
                </a:lnTo>
                <a:lnTo>
                  <a:pt x="8607803" y="1766838"/>
                </a:lnTo>
                <a:lnTo>
                  <a:pt x="8611040" y="1766838"/>
                </a:lnTo>
                <a:close/>
                <a:moveTo>
                  <a:pt x="8699384" y="1763601"/>
                </a:moveTo>
                <a:lnTo>
                  <a:pt x="8697226" y="1765759"/>
                </a:lnTo>
                <a:lnTo>
                  <a:pt x="8697226" y="1768996"/>
                </a:lnTo>
                <a:lnTo>
                  <a:pt x="8699384" y="1771154"/>
                </a:lnTo>
                <a:lnTo>
                  <a:pt x="8701542" y="1771154"/>
                </a:lnTo>
                <a:lnTo>
                  <a:pt x="8702621" y="1764680"/>
                </a:lnTo>
                <a:lnTo>
                  <a:pt x="8701542" y="1763601"/>
                </a:lnTo>
                <a:close/>
                <a:moveTo>
                  <a:pt x="1190384" y="1763331"/>
                </a:moveTo>
                <a:lnTo>
                  <a:pt x="1190384" y="1767647"/>
                </a:lnTo>
                <a:lnTo>
                  <a:pt x="1192543" y="1767647"/>
                </a:lnTo>
                <a:lnTo>
                  <a:pt x="1192543" y="1763331"/>
                </a:lnTo>
                <a:close/>
                <a:moveTo>
                  <a:pt x="8632620" y="1762522"/>
                </a:moveTo>
                <a:cubicBezTo>
                  <a:pt x="8631182" y="1762522"/>
                  <a:pt x="8630462" y="1763601"/>
                  <a:pt x="8630462" y="1765759"/>
                </a:cubicBezTo>
                <a:lnTo>
                  <a:pt x="8630462" y="1767917"/>
                </a:lnTo>
                <a:lnTo>
                  <a:pt x="8631542" y="1767917"/>
                </a:lnTo>
                <a:close/>
                <a:moveTo>
                  <a:pt x="8260648" y="1762522"/>
                </a:moveTo>
                <a:lnTo>
                  <a:pt x="8258490" y="1769131"/>
                </a:lnTo>
                <a:lnTo>
                  <a:pt x="8264964" y="1771289"/>
                </a:lnTo>
                <a:lnTo>
                  <a:pt x="8268336" y="1771289"/>
                </a:lnTo>
                <a:lnTo>
                  <a:pt x="8268336" y="1769131"/>
                </a:lnTo>
                <a:cubicBezTo>
                  <a:pt x="8268336" y="1765264"/>
                  <a:pt x="8267212" y="1763062"/>
                  <a:pt x="8264964" y="1762522"/>
                </a:cubicBezTo>
                <a:close/>
                <a:moveTo>
                  <a:pt x="8683334" y="1761443"/>
                </a:moveTo>
                <a:lnTo>
                  <a:pt x="8683334" y="1768996"/>
                </a:lnTo>
                <a:lnTo>
                  <a:pt x="8684413" y="1768996"/>
                </a:lnTo>
                <a:lnTo>
                  <a:pt x="8684413" y="1761443"/>
                </a:lnTo>
                <a:close/>
                <a:moveTo>
                  <a:pt x="5223554" y="1760904"/>
                </a:moveTo>
                <a:lnTo>
                  <a:pt x="5219238" y="1764141"/>
                </a:lnTo>
                <a:lnTo>
                  <a:pt x="5219238" y="1765354"/>
                </a:lnTo>
                <a:cubicBezTo>
                  <a:pt x="5219238" y="1766973"/>
                  <a:pt x="5221801" y="1768052"/>
                  <a:pt x="5226926" y="1768591"/>
                </a:cubicBezTo>
                <a:lnTo>
                  <a:pt x="5230163" y="1763062"/>
                </a:lnTo>
                <a:lnTo>
                  <a:pt x="5230163" y="1761983"/>
                </a:lnTo>
                <a:close/>
                <a:moveTo>
                  <a:pt x="4267534" y="1760550"/>
                </a:moveTo>
                <a:lnTo>
                  <a:pt x="4263218" y="1761629"/>
                </a:lnTo>
                <a:lnTo>
                  <a:pt x="4263218" y="1762708"/>
                </a:lnTo>
                <a:lnTo>
                  <a:pt x="4266455" y="1762708"/>
                </a:lnTo>
                <a:lnTo>
                  <a:pt x="4266455" y="1761629"/>
                </a:lnTo>
                <a:lnTo>
                  <a:pt x="4267534" y="1762708"/>
                </a:lnTo>
                <a:lnTo>
                  <a:pt x="4274952" y="1762708"/>
                </a:lnTo>
                <a:lnTo>
                  <a:pt x="4274952" y="1761629"/>
                </a:lnTo>
                <a:close/>
                <a:moveTo>
                  <a:pt x="8686571" y="1760364"/>
                </a:moveTo>
                <a:lnTo>
                  <a:pt x="8686571" y="1762522"/>
                </a:lnTo>
                <a:lnTo>
                  <a:pt x="8691831" y="1762522"/>
                </a:lnTo>
                <a:lnTo>
                  <a:pt x="8693989" y="1760364"/>
                </a:lnTo>
                <a:close/>
                <a:moveTo>
                  <a:pt x="5083419" y="1759825"/>
                </a:moveTo>
                <a:lnTo>
                  <a:pt x="5081261" y="1761983"/>
                </a:lnTo>
                <a:lnTo>
                  <a:pt x="5084498" y="1765354"/>
                </a:lnTo>
                <a:lnTo>
                  <a:pt x="5086791" y="1763062"/>
                </a:lnTo>
                <a:lnTo>
                  <a:pt x="5086791" y="1761983"/>
                </a:lnTo>
                <a:lnTo>
                  <a:pt x="5084498" y="1759825"/>
                </a:lnTo>
                <a:close/>
                <a:moveTo>
                  <a:pt x="8635858" y="1758206"/>
                </a:moveTo>
                <a:lnTo>
                  <a:pt x="8633700" y="1760364"/>
                </a:lnTo>
                <a:lnTo>
                  <a:pt x="8633700" y="1761443"/>
                </a:lnTo>
                <a:lnTo>
                  <a:pt x="8635858" y="1759285"/>
                </a:lnTo>
                <a:close/>
                <a:moveTo>
                  <a:pt x="4164084" y="1757448"/>
                </a:moveTo>
                <a:lnTo>
                  <a:pt x="4164084" y="1758392"/>
                </a:lnTo>
                <a:lnTo>
                  <a:pt x="4166242" y="1758392"/>
                </a:lnTo>
                <a:lnTo>
                  <a:pt x="4166242" y="1757448"/>
                </a:lnTo>
                <a:close/>
                <a:moveTo>
                  <a:pt x="4170558" y="1755290"/>
                </a:moveTo>
                <a:lnTo>
                  <a:pt x="4170558" y="1756369"/>
                </a:lnTo>
                <a:lnTo>
                  <a:pt x="4172716" y="1756369"/>
                </a:lnTo>
                <a:lnTo>
                  <a:pt x="4172716" y="1755290"/>
                </a:lnTo>
                <a:close/>
                <a:moveTo>
                  <a:pt x="8612119" y="1753890"/>
                </a:moveTo>
                <a:lnTo>
                  <a:pt x="8612119" y="1754969"/>
                </a:lnTo>
                <a:cubicBezTo>
                  <a:pt x="8613558" y="1761443"/>
                  <a:pt x="8615356" y="1764680"/>
                  <a:pt x="8617514" y="1764680"/>
                </a:cubicBezTo>
                <a:cubicBezTo>
                  <a:pt x="8621830" y="1763062"/>
                  <a:pt x="8623988" y="1761623"/>
                  <a:pt x="8623988" y="1760364"/>
                </a:cubicBezTo>
                <a:lnTo>
                  <a:pt x="8623988" y="1759285"/>
                </a:lnTo>
                <a:lnTo>
                  <a:pt x="8617514" y="1753890"/>
                </a:lnTo>
                <a:close/>
                <a:moveTo>
                  <a:pt x="3731418" y="1752946"/>
                </a:moveTo>
                <a:lnTo>
                  <a:pt x="3729260" y="1755104"/>
                </a:lnTo>
                <a:lnTo>
                  <a:pt x="3729260" y="1756183"/>
                </a:lnTo>
                <a:lnTo>
                  <a:pt x="3731418" y="1756183"/>
                </a:lnTo>
                <a:close/>
                <a:moveTo>
                  <a:pt x="8689673" y="1752811"/>
                </a:moveTo>
                <a:lnTo>
                  <a:pt x="8689673" y="1753890"/>
                </a:lnTo>
                <a:lnTo>
                  <a:pt x="8693989" y="1756048"/>
                </a:lnTo>
                <a:lnTo>
                  <a:pt x="8692910" y="1752811"/>
                </a:lnTo>
                <a:close/>
                <a:moveTo>
                  <a:pt x="8599171" y="1752811"/>
                </a:moveTo>
                <a:lnTo>
                  <a:pt x="8599171" y="1758206"/>
                </a:lnTo>
                <a:lnTo>
                  <a:pt x="8602408" y="1758206"/>
                </a:lnTo>
                <a:lnTo>
                  <a:pt x="8602408" y="1754969"/>
                </a:lnTo>
                <a:lnTo>
                  <a:pt x="8600250" y="1752811"/>
                </a:lnTo>
                <a:close/>
                <a:moveTo>
                  <a:pt x="5184171" y="1752137"/>
                </a:moveTo>
                <a:lnTo>
                  <a:pt x="5184171" y="1754295"/>
                </a:lnTo>
                <a:lnTo>
                  <a:pt x="5185250" y="1757667"/>
                </a:lnTo>
                <a:lnTo>
                  <a:pt x="5186329" y="1757667"/>
                </a:lnTo>
                <a:lnTo>
                  <a:pt x="5186329" y="1756588"/>
                </a:lnTo>
                <a:lnTo>
                  <a:pt x="5185250" y="1752137"/>
                </a:lnTo>
                <a:close/>
                <a:moveTo>
                  <a:pt x="7082487" y="1751937"/>
                </a:moveTo>
                <a:lnTo>
                  <a:pt x="7079250" y="1753016"/>
                </a:lnTo>
                <a:lnTo>
                  <a:pt x="7079250" y="1754095"/>
                </a:lnTo>
                <a:lnTo>
                  <a:pt x="7086803" y="1753016"/>
                </a:lnTo>
                <a:lnTo>
                  <a:pt x="7086803" y="1751937"/>
                </a:lnTo>
                <a:close/>
                <a:moveTo>
                  <a:pt x="8770598" y="1751732"/>
                </a:moveTo>
                <a:lnTo>
                  <a:pt x="8770598" y="1754969"/>
                </a:lnTo>
                <a:cubicBezTo>
                  <a:pt x="8770598" y="1758026"/>
                  <a:pt x="8773116" y="1761263"/>
                  <a:pt x="8778151" y="1764680"/>
                </a:cubicBezTo>
                <a:lnTo>
                  <a:pt x="8778151" y="1767917"/>
                </a:lnTo>
                <a:lnTo>
                  <a:pt x="8783546" y="1765759"/>
                </a:lnTo>
                <a:lnTo>
                  <a:pt x="8783546" y="1764680"/>
                </a:lnTo>
                <a:cubicBezTo>
                  <a:pt x="8781388" y="1762342"/>
                  <a:pt x="8780309" y="1760184"/>
                  <a:pt x="8780309" y="1758206"/>
                </a:cubicBezTo>
                <a:lnTo>
                  <a:pt x="8779230" y="1759285"/>
                </a:lnTo>
                <a:lnTo>
                  <a:pt x="8778151" y="1759285"/>
                </a:lnTo>
                <a:close/>
                <a:moveTo>
                  <a:pt x="8239877" y="1751732"/>
                </a:moveTo>
                <a:lnTo>
                  <a:pt x="8238798" y="1762522"/>
                </a:lnTo>
                <a:lnTo>
                  <a:pt x="8238798" y="1765759"/>
                </a:lnTo>
                <a:lnTo>
                  <a:pt x="8239877" y="1765759"/>
                </a:lnTo>
                <a:lnTo>
                  <a:pt x="8240956" y="1756048"/>
                </a:lnTo>
                <a:lnTo>
                  <a:pt x="8240956" y="1751732"/>
                </a:lnTo>
                <a:close/>
                <a:moveTo>
                  <a:pt x="6797644" y="1751379"/>
                </a:moveTo>
                <a:lnTo>
                  <a:pt x="6797644" y="1754616"/>
                </a:lnTo>
                <a:lnTo>
                  <a:pt x="6798723" y="1754616"/>
                </a:lnTo>
                <a:lnTo>
                  <a:pt x="6798723" y="1751379"/>
                </a:lnTo>
                <a:close/>
                <a:moveTo>
                  <a:pt x="1745113" y="1751327"/>
                </a:moveTo>
                <a:lnTo>
                  <a:pt x="1744034" y="1752406"/>
                </a:lnTo>
                <a:lnTo>
                  <a:pt x="1744034" y="1753485"/>
                </a:lnTo>
                <a:lnTo>
                  <a:pt x="1746192" y="1755643"/>
                </a:lnTo>
                <a:lnTo>
                  <a:pt x="1749429" y="1755643"/>
                </a:lnTo>
                <a:lnTo>
                  <a:pt x="1749429" y="1752406"/>
                </a:lnTo>
                <a:close/>
                <a:moveTo>
                  <a:pt x="2197066" y="1750974"/>
                </a:moveTo>
                <a:lnTo>
                  <a:pt x="2189514" y="1759471"/>
                </a:lnTo>
                <a:lnTo>
                  <a:pt x="2189514" y="1762708"/>
                </a:lnTo>
                <a:lnTo>
                  <a:pt x="2191672" y="1762708"/>
                </a:lnTo>
                <a:cubicBezTo>
                  <a:pt x="2195629" y="1762708"/>
                  <a:pt x="2198506" y="1760955"/>
                  <a:pt x="2200305" y="1757448"/>
                </a:cubicBezTo>
                <a:lnTo>
                  <a:pt x="2200305" y="1754211"/>
                </a:lnTo>
                <a:close/>
                <a:moveTo>
                  <a:pt x="8141418" y="1750653"/>
                </a:moveTo>
                <a:cubicBezTo>
                  <a:pt x="8144655" y="1754250"/>
                  <a:pt x="8147218" y="1756048"/>
                  <a:pt x="8149106" y="1756048"/>
                </a:cubicBezTo>
                <a:lnTo>
                  <a:pt x="8150185" y="1756048"/>
                </a:lnTo>
                <a:lnTo>
                  <a:pt x="8150185" y="1754969"/>
                </a:lnTo>
                <a:cubicBezTo>
                  <a:pt x="8148386" y="1754969"/>
                  <a:pt x="8145824" y="1753530"/>
                  <a:pt x="8142497" y="1750653"/>
                </a:cubicBezTo>
                <a:close/>
                <a:moveTo>
                  <a:pt x="2212038" y="1748816"/>
                </a:moveTo>
                <a:cubicBezTo>
                  <a:pt x="2208441" y="1750614"/>
                  <a:pt x="2206644" y="1753492"/>
                  <a:pt x="2206644" y="1757448"/>
                </a:cubicBezTo>
                <a:lnTo>
                  <a:pt x="2206644" y="1758392"/>
                </a:lnTo>
                <a:lnTo>
                  <a:pt x="2208802" y="1760550"/>
                </a:lnTo>
                <a:lnTo>
                  <a:pt x="2209881" y="1760550"/>
                </a:lnTo>
                <a:close/>
                <a:moveTo>
                  <a:pt x="579141" y="1748765"/>
                </a:moveTo>
                <a:lnTo>
                  <a:pt x="579141" y="1750788"/>
                </a:lnTo>
                <a:lnTo>
                  <a:pt x="584266" y="1753890"/>
                </a:lnTo>
                <a:lnTo>
                  <a:pt x="586290" y="1753890"/>
                </a:lnTo>
                <a:lnTo>
                  <a:pt x="586290" y="1751867"/>
                </a:lnTo>
                <a:cubicBezTo>
                  <a:pt x="582872" y="1751867"/>
                  <a:pt x="581164" y="1750833"/>
                  <a:pt x="581164" y="1748765"/>
                </a:cubicBezTo>
                <a:close/>
                <a:moveTo>
                  <a:pt x="4151271" y="1747737"/>
                </a:moveTo>
                <a:lnTo>
                  <a:pt x="4149248" y="1749895"/>
                </a:lnTo>
                <a:lnTo>
                  <a:pt x="4149248" y="1750974"/>
                </a:lnTo>
                <a:lnTo>
                  <a:pt x="4152350" y="1750974"/>
                </a:lnTo>
                <a:lnTo>
                  <a:pt x="4152350" y="1747737"/>
                </a:lnTo>
                <a:close/>
                <a:moveTo>
                  <a:pt x="1735403" y="1745932"/>
                </a:moveTo>
                <a:lnTo>
                  <a:pt x="1734325" y="1747011"/>
                </a:lnTo>
                <a:lnTo>
                  <a:pt x="1734325" y="1748090"/>
                </a:lnTo>
                <a:lnTo>
                  <a:pt x="1737560" y="1750248"/>
                </a:lnTo>
                <a:lnTo>
                  <a:pt x="1739719" y="1748090"/>
                </a:lnTo>
                <a:lnTo>
                  <a:pt x="1739719" y="1747011"/>
                </a:lnTo>
                <a:close/>
                <a:moveTo>
                  <a:pt x="9193554" y="1745714"/>
                </a:moveTo>
                <a:cubicBezTo>
                  <a:pt x="9193194" y="1749850"/>
                  <a:pt x="9192115" y="1753087"/>
                  <a:pt x="9190317" y="1755425"/>
                </a:cubicBezTo>
                <a:lnTo>
                  <a:pt x="9193554" y="1758527"/>
                </a:lnTo>
                <a:lnTo>
                  <a:pt x="9195712" y="1758527"/>
                </a:lnTo>
                <a:cubicBezTo>
                  <a:pt x="9197780" y="1757987"/>
                  <a:pt x="9199533" y="1755515"/>
                  <a:pt x="9200972" y="1751109"/>
                </a:cubicBezTo>
                <a:cubicBezTo>
                  <a:pt x="9199533" y="1747872"/>
                  <a:pt x="9198139" y="1746074"/>
                  <a:pt x="9196791" y="1745714"/>
                </a:cubicBezTo>
                <a:close/>
                <a:moveTo>
                  <a:pt x="3704443" y="1745393"/>
                </a:moveTo>
                <a:lnTo>
                  <a:pt x="3704443" y="1747551"/>
                </a:lnTo>
                <a:lnTo>
                  <a:pt x="3705522" y="1747551"/>
                </a:lnTo>
                <a:lnTo>
                  <a:pt x="3705522" y="1745393"/>
                </a:lnTo>
                <a:close/>
                <a:moveTo>
                  <a:pt x="7750832" y="1744719"/>
                </a:moveTo>
                <a:lnTo>
                  <a:pt x="7750832" y="1745798"/>
                </a:lnTo>
                <a:lnTo>
                  <a:pt x="7752990" y="1745798"/>
                </a:lnTo>
                <a:lnTo>
                  <a:pt x="7752990" y="1744719"/>
                </a:lnTo>
                <a:close/>
                <a:moveTo>
                  <a:pt x="7697961" y="1744719"/>
                </a:moveTo>
                <a:lnTo>
                  <a:pt x="7697961" y="1747956"/>
                </a:lnTo>
                <a:lnTo>
                  <a:pt x="7700119" y="1745798"/>
                </a:lnTo>
                <a:lnTo>
                  <a:pt x="7700119" y="1744719"/>
                </a:lnTo>
                <a:close/>
                <a:moveTo>
                  <a:pt x="7661275" y="1744719"/>
                </a:moveTo>
                <a:lnTo>
                  <a:pt x="7661275" y="1745798"/>
                </a:lnTo>
                <a:lnTo>
                  <a:pt x="7664512" y="1749035"/>
                </a:lnTo>
                <a:lnTo>
                  <a:pt x="7664512" y="1744719"/>
                </a:lnTo>
                <a:close/>
                <a:moveTo>
                  <a:pt x="7651564" y="1744719"/>
                </a:moveTo>
                <a:lnTo>
                  <a:pt x="7651564" y="1745798"/>
                </a:lnTo>
                <a:lnTo>
                  <a:pt x="7653722" y="1745798"/>
                </a:lnTo>
                <a:lnTo>
                  <a:pt x="7653722" y="1744719"/>
                </a:lnTo>
                <a:close/>
                <a:moveTo>
                  <a:pt x="7642932" y="1744719"/>
                </a:moveTo>
                <a:lnTo>
                  <a:pt x="7642932" y="1746877"/>
                </a:lnTo>
                <a:lnTo>
                  <a:pt x="7646169" y="1746877"/>
                </a:lnTo>
                <a:lnTo>
                  <a:pt x="7646169" y="1744719"/>
                </a:lnTo>
                <a:close/>
                <a:moveTo>
                  <a:pt x="2171441" y="1743556"/>
                </a:moveTo>
                <a:lnTo>
                  <a:pt x="2168205" y="1744635"/>
                </a:lnTo>
                <a:lnTo>
                  <a:pt x="2168205" y="1745714"/>
                </a:lnTo>
                <a:lnTo>
                  <a:pt x="2170363" y="1745714"/>
                </a:lnTo>
                <a:lnTo>
                  <a:pt x="2173599" y="1744635"/>
                </a:lnTo>
                <a:lnTo>
                  <a:pt x="2173599" y="1743556"/>
                </a:lnTo>
                <a:close/>
                <a:moveTo>
                  <a:pt x="2165102" y="1743556"/>
                </a:moveTo>
                <a:lnTo>
                  <a:pt x="2164023" y="1744635"/>
                </a:lnTo>
                <a:lnTo>
                  <a:pt x="2166180" y="1750974"/>
                </a:lnTo>
                <a:lnTo>
                  <a:pt x="2166180" y="1752053"/>
                </a:lnTo>
                <a:lnTo>
                  <a:pt x="2165102" y="1753132"/>
                </a:lnTo>
                <a:lnTo>
                  <a:pt x="2166180" y="1754211"/>
                </a:lnTo>
                <a:lnTo>
                  <a:pt x="2166180" y="1755290"/>
                </a:lnTo>
                <a:lnTo>
                  <a:pt x="2162944" y="1762708"/>
                </a:lnTo>
                <a:lnTo>
                  <a:pt x="2162944" y="1763787"/>
                </a:lnTo>
                <a:lnTo>
                  <a:pt x="2164023" y="1763787"/>
                </a:lnTo>
                <a:lnTo>
                  <a:pt x="2167126" y="1753132"/>
                </a:lnTo>
                <a:lnTo>
                  <a:pt x="2167126" y="1745714"/>
                </a:lnTo>
                <a:close/>
                <a:moveTo>
                  <a:pt x="8134809" y="1742965"/>
                </a:moveTo>
                <a:lnTo>
                  <a:pt x="8134809" y="1744044"/>
                </a:lnTo>
                <a:cubicBezTo>
                  <a:pt x="8136338" y="1744044"/>
                  <a:pt x="8137102" y="1745123"/>
                  <a:pt x="8137102" y="1747281"/>
                </a:cubicBezTo>
                <a:lnTo>
                  <a:pt x="8138181" y="1747281"/>
                </a:lnTo>
                <a:lnTo>
                  <a:pt x="8138181" y="1745123"/>
                </a:lnTo>
                <a:close/>
                <a:moveTo>
                  <a:pt x="8076812" y="1742965"/>
                </a:moveTo>
                <a:lnTo>
                  <a:pt x="8076812" y="1744044"/>
                </a:lnTo>
                <a:lnTo>
                  <a:pt x="8079105" y="1744044"/>
                </a:lnTo>
                <a:lnTo>
                  <a:pt x="8079105" y="1742965"/>
                </a:lnTo>
                <a:close/>
                <a:moveTo>
                  <a:pt x="8073576" y="1741886"/>
                </a:moveTo>
                <a:lnTo>
                  <a:pt x="8073576" y="1742965"/>
                </a:lnTo>
                <a:lnTo>
                  <a:pt x="8075734" y="1742965"/>
                </a:lnTo>
                <a:lnTo>
                  <a:pt x="8075734" y="1741886"/>
                </a:lnTo>
                <a:close/>
                <a:moveTo>
                  <a:pt x="4181214" y="1740319"/>
                </a:moveTo>
                <a:lnTo>
                  <a:pt x="4181214" y="1742477"/>
                </a:lnTo>
                <a:lnTo>
                  <a:pt x="4182293" y="1745714"/>
                </a:lnTo>
                <a:lnTo>
                  <a:pt x="4183372" y="1745714"/>
                </a:lnTo>
                <a:lnTo>
                  <a:pt x="4183372" y="1744635"/>
                </a:lnTo>
                <a:lnTo>
                  <a:pt x="4182293" y="1740319"/>
                </a:lnTo>
                <a:close/>
                <a:moveTo>
                  <a:pt x="6753405" y="1739510"/>
                </a:moveTo>
                <a:lnTo>
                  <a:pt x="6752326" y="1740589"/>
                </a:lnTo>
                <a:lnTo>
                  <a:pt x="6752326" y="1741668"/>
                </a:lnTo>
                <a:lnTo>
                  <a:pt x="6755563" y="1741668"/>
                </a:lnTo>
                <a:close/>
                <a:moveTo>
                  <a:pt x="2217299" y="1739240"/>
                </a:moveTo>
                <a:lnTo>
                  <a:pt x="2214062" y="1743556"/>
                </a:lnTo>
                <a:lnTo>
                  <a:pt x="2216220" y="1743556"/>
                </a:lnTo>
                <a:lnTo>
                  <a:pt x="2219458" y="1739240"/>
                </a:lnTo>
                <a:close/>
                <a:moveTo>
                  <a:pt x="7246900" y="1739124"/>
                </a:moveTo>
                <a:lnTo>
                  <a:pt x="7246900" y="1740203"/>
                </a:lnTo>
                <a:lnTo>
                  <a:pt x="7250002" y="1741282"/>
                </a:lnTo>
                <a:lnTo>
                  <a:pt x="7250002" y="1739124"/>
                </a:lnTo>
                <a:close/>
                <a:moveTo>
                  <a:pt x="7085724" y="1739124"/>
                </a:moveTo>
                <a:cubicBezTo>
                  <a:pt x="7082487" y="1741911"/>
                  <a:pt x="7079970" y="1743305"/>
                  <a:pt x="7078171" y="1743305"/>
                </a:cubicBezTo>
                <a:lnTo>
                  <a:pt x="7078171" y="1744384"/>
                </a:lnTo>
                <a:lnTo>
                  <a:pt x="7079250" y="1744384"/>
                </a:lnTo>
                <a:cubicBezTo>
                  <a:pt x="7083926" y="1742585"/>
                  <a:pt x="7086444" y="1740832"/>
                  <a:pt x="7086803" y="1739124"/>
                </a:cubicBezTo>
                <a:close/>
                <a:moveTo>
                  <a:pt x="5219238" y="1739054"/>
                </a:moveTo>
                <a:lnTo>
                  <a:pt x="5218159" y="1740133"/>
                </a:lnTo>
                <a:lnTo>
                  <a:pt x="5218159" y="1743370"/>
                </a:lnTo>
                <a:lnTo>
                  <a:pt x="5224768" y="1748900"/>
                </a:lnTo>
                <a:lnTo>
                  <a:pt x="5226926" y="1743370"/>
                </a:lnTo>
                <a:close/>
                <a:moveTo>
                  <a:pt x="8091109" y="1738649"/>
                </a:moveTo>
                <a:lnTo>
                  <a:pt x="8080184" y="1741886"/>
                </a:lnTo>
                <a:lnTo>
                  <a:pt x="8080184" y="1742965"/>
                </a:lnTo>
                <a:lnTo>
                  <a:pt x="8083421" y="1742965"/>
                </a:lnTo>
                <a:cubicBezTo>
                  <a:pt x="8083421" y="1741526"/>
                  <a:pt x="8086344" y="1740447"/>
                  <a:pt x="8092188" y="1739728"/>
                </a:cubicBezTo>
                <a:lnTo>
                  <a:pt x="8092188" y="1738649"/>
                </a:lnTo>
                <a:close/>
                <a:moveTo>
                  <a:pt x="560663" y="1738514"/>
                </a:moveTo>
                <a:lnTo>
                  <a:pt x="560663" y="1739458"/>
                </a:lnTo>
                <a:lnTo>
                  <a:pt x="562686" y="1739458"/>
                </a:lnTo>
                <a:lnTo>
                  <a:pt x="562686" y="1738514"/>
                </a:lnTo>
                <a:close/>
                <a:moveTo>
                  <a:pt x="7763780" y="1738244"/>
                </a:moveTo>
                <a:lnTo>
                  <a:pt x="7763780" y="1739323"/>
                </a:lnTo>
                <a:lnTo>
                  <a:pt x="7765938" y="1739323"/>
                </a:lnTo>
                <a:lnTo>
                  <a:pt x="7765938" y="1738244"/>
                </a:lnTo>
                <a:close/>
                <a:moveTo>
                  <a:pt x="569835" y="1737435"/>
                </a:moveTo>
                <a:cubicBezTo>
                  <a:pt x="568486" y="1740223"/>
                  <a:pt x="566463" y="1741616"/>
                  <a:pt x="563765" y="1741616"/>
                </a:cubicBezTo>
                <a:lnTo>
                  <a:pt x="563765" y="1743640"/>
                </a:lnTo>
                <a:lnTo>
                  <a:pt x="564710" y="1743640"/>
                </a:lnTo>
                <a:lnTo>
                  <a:pt x="569835" y="1739458"/>
                </a:lnTo>
                <a:lnTo>
                  <a:pt x="570914" y="1739458"/>
                </a:lnTo>
                <a:cubicBezTo>
                  <a:pt x="571904" y="1739458"/>
                  <a:pt x="573611" y="1741886"/>
                  <a:pt x="576039" y="1746742"/>
                </a:cubicBezTo>
                <a:lnTo>
                  <a:pt x="577118" y="1746742"/>
                </a:lnTo>
                <a:cubicBezTo>
                  <a:pt x="577118" y="1742965"/>
                  <a:pt x="574690" y="1739863"/>
                  <a:pt x="569835" y="1737435"/>
                </a:cubicBezTo>
                <a:close/>
                <a:moveTo>
                  <a:pt x="7801546" y="1737165"/>
                </a:moveTo>
                <a:lnTo>
                  <a:pt x="7803704" y="1737165"/>
                </a:lnTo>
                <a:lnTo>
                  <a:pt x="7803704" y="1739323"/>
                </a:lnTo>
                <a:close/>
                <a:moveTo>
                  <a:pt x="5121723" y="1736761"/>
                </a:moveTo>
                <a:lnTo>
                  <a:pt x="5121723" y="1739054"/>
                </a:lnTo>
                <a:lnTo>
                  <a:pt x="5122937" y="1739054"/>
                </a:lnTo>
                <a:lnTo>
                  <a:pt x="5122937" y="1736761"/>
                </a:lnTo>
                <a:close/>
                <a:moveTo>
                  <a:pt x="4157745" y="1736138"/>
                </a:moveTo>
                <a:cubicBezTo>
                  <a:pt x="4153429" y="1736138"/>
                  <a:pt x="4151271" y="1737891"/>
                  <a:pt x="4151271" y="1741398"/>
                </a:cubicBezTo>
                <a:lnTo>
                  <a:pt x="4152350" y="1744635"/>
                </a:lnTo>
                <a:lnTo>
                  <a:pt x="4154508" y="1744635"/>
                </a:lnTo>
                <a:lnTo>
                  <a:pt x="4159903" y="1739240"/>
                </a:lnTo>
                <a:lnTo>
                  <a:pt x="4159903" y="1738161"/>
                </a:lnTo>
                <a:close/>
                <a:moveTo>
                  <a:pt x="4077764" y="1736138"/>
                </a:moveTo>
                <a:lnTo>
                  <a:pt x="4077764" y="1737082"/>
                </a:lnTo>
                <a:lnTo>
                  <a:pt x="4079922" y="1737082"/>
                </a:lnTo>
                <a:lnTo>
                  <a:pt x="4079922" y="1736138"/>
                </a:lnTo>
                <a:close/>
                <a:moveTo>
                  <a:pt x="8100955" y="1735412"/>
                </a:moveTo>
                <a:lnTo>
                  <a:pt x="8100955" y="1736491"/>
                </a:lnTo>
                <a:lnTo>
                  <a:pt x="8103113" y="1736491"/>
                </a:lnTo>
                <a:lnTo>
                  <a:pt x="8103113" y="1735412"/>
                </a:lnTo>
                <a:close/>
                <a:moveTo>
                  <a:pt x="1191463" y="1735277"/>
                </a:moveTo>
                <a:lnTo>
                  <a:pt x="1191463" y="1737435"/>
                </a:lnTo>
                <a:lnTo>
                  <a:pt x="1192543" y="1737435"/>
                </a:lnTo>
                <a:lnTo>
                  <a:pt x="1192543" y="1735277"/>
                </a:lnTo>
                <a:close/>
                <a:moveTo>
                  <a:pt x="3180330" y="1735142"/>
                </a:moveTo>
                <a:lnTo>
                  <a:pt x="3180330" y="1737300"/>
                </a:lnTo>
                <a:lnTo>
                  <a:pt x="3181409" y="1737300"/>
                </a:lnTo>
                <a:lnTo>
                  <a:pt x="3181409" y="1735142"/>
                </a:lnTo>
                <a:close/>
                <a:moveTo>
                  <a:pt x="8095425" y="1734333"/>
                </a:moveTo>
                <a:lnTo>
                  <a:pt x="8095425" y="1735412"/>
                </a:lnTo>
                <a:lnTo>
                  <a:pt x="8098797" y="1735412"/>
                </a:lnTo>
                <a:lnTo>
                  <a:pt x="8098797" y="1734333"/>
                </a:lnTo>
                <a:close/>
                <a:moveTo>
                  <a:pt x="574960" y="1734333"/>
                </a:moveTo>
                <a:lnTo>
                  <a:pt x="574960" y="1737435"/>
                </a:lnTo>
                <a:lnTo>
                  <a:pt x="578062" y="1740537"/>
                </a:lnTo>
                <a:lnTo>
                  <a:pt x="579141" y="1740537"/>
                </a:lnTo>
                <a:lnTo>
                  <a:pt x="579141" y="1736491"/>
                </a:lnTo>
                <a:lnTo>
                  <a:pt x="577118" y="1734333"/>
                </a:lnTo>
                <a:close/>
                <a:moveTo>
                  <a:pt x="3602747" y="1733524"/>
                </a:moveTo>
                <a:lnTo>
                  <a:pt x="3602747" y="1734603"/>
                </a:lnTo>
                <a:lnTo>
                  <a:pt x="3605984" y="1737840"/>
                </a:lnTo>
                <a:lnTo>
                  <a:pt x="3605984" y="1736761"/>
                </a:lnTo>
                <a:close/>
                <a:moveTo>
                  <a:pt x="715365" y="1733389"/>
                </a:moveTo>
                <a:lnTo>
                  <a:pt x="712263" y="1736491"/>
                </a:lnTo>
                <a:lnTo>
                  <a:pt x="712263" y="1739458"/>
                </a:lnTo>
                <a:lnTo>
                  <a:pt x="713342" y="1739458"/>
                </a:lnTo>
                <a:lnTo>
                  <a:pt x="715365" y="1735412"/>
                </a:lnTo>
                <a:close/>
                <a:moveTo>
                  <a:pt x="7706593" y="1732849"/>
                </a:moveTo>
                <a:lnTo>
                  <a:pt x="7706593" y="1735007"/>
                </a:lnTo>
                <a:lnTo>
                  <a:pt x="7709830" y="1735007"/>
                </a:lnTo>
                <a:lnTo>
                  <a:pt x="7709830" y="1733928"/>
                </a:lnTo>
                <a:close/>
                <a:moveTo>
                  <a:pt x="4218439" y="1731822"/>
                </a:moveTo>
                <a:lnTo>
                  <a:pt x="4218439" y="1732901"/>
                </a:lnTo>
                <a:lnTo>
                  <a:pt x="4219518" y="1737082"/>
                </a:lnTo>
                <a:lnTo>
                  <a:pt x="4220597" y="1737082"/>
                </a:lnTo>
                <a:lnTo>
                  <a:pt x="4220597" y="1735059"/>
                </a:lnTo>
                <a:lnTo>
                  <a:pt x="4219518" y="1731822"/>
                </a:lnTo>
                <a:close/>
                <a:moveTo>
                  <a:pt x="7625668" y="1731770"/>
                </a:moveTo>
                <a:lnTo>
                  <a:pt x="7625668" y="1733928"/>
                </a:lnTo>
                <a:lnTo>
                  <a:pt x="7626747" y="1733928"/>
                </a:lnTo>
                <a:lnTo>
                  <a:pt x="7626747" y="1731770"/>
                </a:lnTo>
                <a:close/>
                <a:moveTo>
                  <a:pt x="3193413" y="1730826"/>
                </a:moveTo>
                <a:cubicBezTo>
                  <a:pt x="3189907" y="1730826"/>
                  <a:pt x="3187344" y="1735502"/>
                  <a:pt x="3185726" y="1744853"/>
                </a:cubicBezTo>
                <a:lnTo>
                  <a:pt x="3184647" y="1744853"/>
                </a:lnTo>
                <a:cubicBezTo>
                  <a:pt x="3186624" y="1750248"/>
                  <a:pt x="3188423" y="1753126"/>
                  <a:pt x="3190042" y="1753485"/>
                </a:cubicBezTo>
                <a:lnTo>
                  <a:pt x="3191255" y="1753485"/>
                </a:lnTo>
                <a:lnTo>
                  <a:pt x="3193413" y="1751327"/>
                </a:lnTo>
                <a:cubicBezTo>
                  <a:pt x="3193413" y="1748630"/>
                  <a:pt x="3191930" y="1745393"/>
                  <a:pt x="3188963" y="1741616"/>
                </a:cubicBezTo>
                <a:lnTo>
                  <a:pt x="3188963" y="1740537"/>
                </a:lnTo>
                <a:cubicBezTo>
                  <a:pt x="3188963" y="1739278"/>
                  <a:pt x="3191525" y="1737840"/>
                  <a:pt x="3196650" y="1736221"/>
                </a:cubicBezTo>
                <a:lnTo>
                  <a:pt x="3196650" y="1731905"/>
                </a:lnTo>
                <a:close/>
                <a:moveTo>
                  <a:pt x="5113091" y="1730287"/>
                </a:moveTo>
                <a:lnTo>
                  <a:pt x="5115249" y="1732445"/>
                </a:lnTo>
                <a:lnTo>
                  <a:pt x="5119565" y="1732445"/>
                </a:lnTo>
                <a:lnTo>
                  <a:pt x="5119565" y="1731366"/>
                </a:lnTo>
                <a:lnTo>
                  <a:pt x="5114170" y="1730287"/>
                </a:lnTo>
                <a:close/>
                <a:moveTo>
                  <a:pt x="1069670" y="1729882"/>
                </a:moveTo>
                <a:lnTo>
                  <a:pt x="1068592" y="1735277"/>
                </a:lnTo>
                <a:lnTo>
                  <a:pt x="1068592" y="1738514"/>
                </a:lnTo>
                <a:lnTo>
                  <a:pt x="1070749" y="1740672"/>
                </a:lnTo>
                <a:lnTo>
                  <a:pt x="1071828" y="1740672"/>
                </a:lnTo>
                <a:lnTo>
                  <a:pt x="1076143" y="1736356"/>
                </a:lnTo>
                <a:lnTo>
                  <a:pt x="1076143" y="1733119"/>
                </a:lnTo>
                <a:lnTo>
                  <a:pt x="1072907" y="1729882"/>
                </a:lnTo>
                <a:close/>
                <a:moveTo>
                  <a:pt x="1602416" y="1729747"/>
                </a:moveTo>
                <a:lnTo>
                  <a:pt x="1602416" y="1731905"/>
                </a:lnTo>
                <a:lnTo>
                  <a:pt x="1604573" y="1734063"/>
                </a:lnTo>
                <a:lnTo>
                  <a:pt x="1604573" y="1731905"/>
                </a:lnTo>
                <a:close/>
                <a:moveTo>
                  <a:pt x="723593" y="1729208"/>
                </a:moveTo>
                <a:cubicBezTo>
                  <a:pt x="723593" y="1734333"/>
                  <a:pt x="721210" y="1737435"/>
                  <a:pt x="716444" y="1738514"/>
                </a:cubicBezTo>
                <a:lnTo>
                  <a:pt x="716444" y="1739458"/>
                </a:lnTo>
                <a:lnTo>
                  <a:pt x="722515" y="1740537"/>
                </a:lnTo>
                <a:lnTo>
                  <a:pt x="721570" y="1739458"/>
                </a:lnTo>
                <a:lnTo>
                  <a:pt x="721570" y="1738514"/>
                </a:lnTo>
                <a:lnTo>
                  <a:pt x="724537" y="1733389"/>
                </a:lnTo>
                <a:lnTo>
                  <a:pt x="724537" y="1729208"/>
                </a:lnTo>
                <a:close/>
                <a:moveTo>
                  <a:pt x="8187410" y="1728803"/>
                </a:moveTo>
                <a:lnTo>
                  <a:pt x="8187410" y="1730961"/>
                </a:lnTo>
                <a:lnTo>
                  <a:pt x="8189568" y="1730961"/>
                </a:lnTo>
                <a:close/>
                <a:moveTo>
                  <a:pt x="7146958" y="1728333"/>
                </a:moveTo>
                <a:lnTo>
                  <a:pt x="7146958" y="1729412"/>
                </a:lnTo>
                <a:lnTo>
                  <a:pt x="7152353" y="1730491"/>
                </a:lnTo>
                <a:lnTo>
                  <a:pt x="7153432" y="1730491"/>
                </a:lnTo>
                <a:lnTo>
                  <a:pt x="7153432" y="1729412"/>
                </a:lnTo>
                <a:lnTo>
                  <a:pt x="7149116" y="1728333"/>
                </a:lnTo>
                <a:close/>
                <a:moveTo>
                  <a:pt x="1711666" y="1727589"/>
                </a:moveTo>
                <a:lnTo>
                  <a:pt x="1709506" y="1729747"/>
                </a:lnTo>
                <a:lnTo>
                  <a:pt x="1709506" y="1735142"/>
                </a:lnTo>
                <a:lnTo>
                  <a:pt x="1723533" y="1738379"/>
                </a:lnTo>
                <a:lnTo>
                  <a:pt x="1722455" y="1742695"/>
                </a:lnTo>
                <a:lnTo>
                  <a:pt x="1722455" y="1747011"/>
                </a:lnTo>
                <a:lnTo>
                  <a:pt x="1723533" y="1747011"/>
                </a:lnTo>
                <a:cubicBezTo>
                  <a:pt x="1723533" y="1742875"/>
                  <a:pt x="1724613" y="1739638"/>
                  <a:pt x="1726770" y="1737300"/>
                </a:cubicBezTo>
                <a:lnTo>
                  <a:pt x="1726770" y="1735142"/>
                </a:lnTo>
                <a:cubicBezTo>
                  <a:pt x="1723352" y="1735142"/>
                  <a:pt x="1720117" y="1732625"/>
                  <a:pt x="1717060" y="1727589"/>
                </a:cubicBezTo>
                <a:close/>
                <a:moveTo>
                  <a:pt x="4216416" y="1727506"/>
                </a:moveTo>
                <a:lnTo>
                  <a:pt x="4214258" y="1729664"/>
                </a:lnTo>
                <a:lnTo>
                  <a:pt x="4215337" y="1730743"/>
                </a:lnTo>
                <a:lnTo>
                  <a:pt x="4217360" y="1730743"/>
                </a:lnTo>
                <a:close/>
                <a:moveTo>
                  <a:pt x="7143721" y="1727254"/>
                </a:moveTo>
                <a:lnTo>
                  <a:pt x="7143721" y="1730491"/>
                </a:lnTo>
                <a:lnTo>
                  <a:pt x="7144800" y="1730491"/>
                </a:lnTo>
                <a:lnTo>
                  <a:pt x="7144800" y="1727254"/>
                </a:lnTo>
                <a:close/>
                <a:moveTo>
                  <a:pt x="7257556" y="1725096"/>
                </a:moveTo>
                <a:lnTo>
                  <a:pt x="7255398" y="1727254"/>
                </a:lnTo>
                <a:lnTo>
                  <a:pt x="7255398" y="1728333"/>
                </a:lnTo>
                <a:lnTo>
                  <a:pt x="7259714" y="1728333"/>
                </a:lnTo>
                <a:lnTo>
                  <a:pt x="7259714" y="1725096"/>
                </a:lnTo>
                <a:close/>
                <a:moveTo>
                  <a:pt x="7159906" y="1725096"/>
                </a:moveTo>
                <a:lnTo>
                  <a:pt x="7154511" y="1727254"/>
                </a:lnTo>
                <a:lnTo>
                  <a:pt x="7154511" y="1729412"/>
                </a:lnTo>
                <a:lnTo>
                  <a:pt x="7160985" y="1726175"/>
                </a:lnTo>
                <a:lnTo>
                  <a:pt x="7160985" y="1725096"/>
                </a:lnTo>
                <a:close/>
                <a:moveTo>
                  <a:pt x="7143721" y="1725096"/>
                </a:moveTo>
                <a:lnTo>
                  <a:pt x="7143721" y="1726175"/>
                </a:lnTo>
                <a:lnTo>
                  <a:pt x="7146958" y="1726175"/>
                </a:lnTo>
                <a:lnTo>
                  <a:pt x="7146958" y="1725096"/>
                </a:lnTo>
                <a:close/>
                <a:moveTo>
                  <a:pt x="727639" y="1724083"/>
                </a:moveTo>
                <a:lnTo>
                  <a:pt x="727639" y="1726241"/>
                </a:lnTo>
                <a:lnTo>
                  <a:pt x="728718" y="1726241"/>
                </a:lnTo>
                <a:lnTo>
                  <a:pt x="728718" y="1724083"/>
                </a:lnTo>
                <a:close/>
                <a:moveTo>
                  <a:pt x="7096514" y="1722938"/>
                </a:moveTo>
                <a:cubicBezTo>
                  <a:pt x="7095256" y="1722938"/>
                  <a:pt x="7092738" y="1727254"/>
                  <a:pt x="7088961" y="1735886"/>
                </a:cubicBezTo>
                <a:lnTo>
                  <a:pt x="7088961" y="1736965"/>
                </a:lnTo>
                <a:lnTo>
                  <a:pt x="7090040" y="1736965"/>
                </a:lnTo>
                <a:cubicBezTo>
                  <a:pt x="7091659" y="1731391"/>
                  <a:pt x="7094177" y="1726715"/>
                  <a:pt x="7097593" y="1722938"/>
                </a:cubicBezTo>
                <a:close/>
                <a:moveTo>
                  <a:pt x="3188963" y="1721115"/>
                </a:moveTo>
                <a:lnTo>
                  <a:pt x="3186805" y="1723273"/>
                </a:lnTo>
                <a:lnTo>
                  <a:pt x="3187884" y="1724352"/>
                </a:lnTo>
                <a:lnTo>
                  <a:pt x="3188963" y="1724352"/>
                </a:lnTo>
                <a:lnTo>
                  <a:pt x="3190042" y="1723273"/>
                </a:lnTo>
                <a:lnTo>
                  <a:pt x="3190042" y="1721115"/>
                </a:lnTo>
                <a:close/>
                <a:moveTo>
                  <a:pt x="9177369" y="1721032"/>
                </a:moveTo>
                <a:lnTo>
                  <a:pt x="9177369" y="1722111"/>
                </a:lnTo>
                <a:lnTo>
                  <a:pt x="9181685" y="1722111"/>
                </a:lnTo>
                <a:lnTo>
                  <a:pt x="9181685" y="1721032"/>
                </a:lnTo>
                <a:close/>
                <a:moveTo>
                  <a:pt x="6798723" y="1720087"/>
                </a:moveTo>
                <a:lnTo>
                  <a:pt x="6796565" y="1722245"/>
                </a:lnTo>
                <a:lnTo>
                  <a:pt x="6797644" y="1723324"/>
                </a:lnTo>
                <a:lnTo>
                  <a:pt x="6798723" y="1723324"/>
                </a:lnTo>
                <a:lnTo>
                  <a:pt x="6800881" y="1721166"/>
                </a:lnTo>
                <a:lnTo>
                  <a:pt x="6800881" y="1720087"/>
                </a:lnTo>
                <a:close/>
                <a:moveTo>
                  <a:pt x="4079922" y="1720087"/>
                </a:moveTo>
                <a:lnTo>
                  <a:pt x="4077764" y="1722245"/>
                </a:lnTo>
                <a:lnTo>
                  <a:pt x="4077764" y="1725348"/>
                </a:lnTo>
                <a:lnTo>
                  <a:pt x="4082080" y="1725348"/>
                </a:lnTo>
                <a:lnTo>
                  <a:pt x="4084103" y="1723324"/>
                </a:lnTo>
                <a:lnTo>
                  <a:pt x="4084103" y="1722245"/>
                </a:lnTo>
                <a:lnTo>
                  <a:pt x="4082080" y="1720087"/>
                </a:lnTo>
                <a:close/>
                <a:moveTo>
                  <a:pt x="717389" y="1720036"/>
                </a:moveTo>
                <a:lnTo>
                  <a:pt x="715365" y="1723138"/>
                </a:lnTo>
                <a:lnTo>
                  <a:pt x="715365" y="1729208"/>
                </a:lnTo>
                <a:lnTo>
                  <a:pt x="717389" y="1731366"/>
                </a:lnTo>
                <a:lnTo>
                  <a:pt x="718469" y="1726241"/>
                </a:lnTo>
                <a:lnTo>
                  <a:pt x="717389" y="1725162"/>
                </a:lnTo>
                <a:lnTo>
                  <a:pt x="717389" y="1724083"/>
                </a:lnTo>
                <a:lnTo>
                  <a:pt x="719412" y="1721115"/>
                </a:lnTo>
                <a:lnTo>
                  <a:pt x="718469" y="1720036"/>
                </a:lnTo>
                <a:close/>
                <a:moveTo>
                  <a:pt x="7144800" y="1717543"/>
                </a:moveTo>
                <a:lnTo>
                  <a:pt x="7144800" y="1719701"/>
                </a:lnTo>
                <a:lnTo>
                  <a:pt x="7145879" y="1719701"/>
                </a:lnTo>
                <a:lnTo>
                  <a:pt x="7145879" y="1717543"/>
                </a:lnTo>
                <a:close/>
                <a:moveTo>
                  <a:pt x="7131987" y="1717543"/>
                </a:moveTo>
                <a:lnTo>
                  <a:pt x="7138326" y="1725096"/>
                </a:lnTo>
                <a:lnTo>
                  <a:pt x="7139405" y="1725096"/>
                </a:lnTo>
                <a:cubicBezTo>
                  <a:pt x="7139405" y="1723658"/>
                  <a:pt x="7140484" y="1722938"/>
                  <a:pt x="7142642" y="1722938"/>
                </a:cubicBezTo>
                <a:lnTo>
                  <a:pt x="7142642" y="1721859"/>
                </a:lnTo>
                <a:cubicBezTo>
                  <a:pt x="7138326" y="1721859"/>
                  <a:pt x="7135089" y="1720421"/>
                  <a:pt x="7132931" y="1717543"/>
                </a:cubicBezTo>
                <a:close/>
                <a:moveTo>
                  <a:pt x="7083566" y="1717543"/>
                </a:moveTo>
                <a:lnTo>
                  <a:pt x="7081408" y="1719701"/>
                </a:lnTo>
                <a:lnTo>
                  <a:pt x="7081408" y="1722938"/>
                </a:lnTo>
                <a:lnTo>
                  <a:pt x="7084645" y="1722938"/>
                </a:lnTo>
                <a:cubicBezTo>
                  <a:pt x="7086264" y="1722938"/>
                  <a:pt x="7087343" y="1721140"/>
                  <a:pt x="7087882" y="1717543"/>
                </a:cubicBezTo>
                <a:close/>
                <a:moveTo>
                  <a:pt x="5117407" y="1717069"/>
                </a:moveTo>
                <a:lnTo>
                  <a:pt x="5117407" y="1719362"/>
                </a:lnTo>
                <a:lnTo>
                  <a:pt x="5118486" y="1719362"/>
                </a:lnTo>
                <a:lnTo>
                  <a:pt x="5118486" y="1717069"/>
                </a:lnTo>
                <a:close/>
                <a:moveTo>
                  <a:pt x="2231191" y="1716850"/>
                </a:moveTo>
                <a:lnTo>
                  <a:pt x="2225796" y="1722245"/>
                </a:lnTo>
                <a:lnTo>
                  <a:pt x="2225796" y="1723190"/>
                </a:lnTo>
                <a:lnTo>
                  <a:pt x="2233350" y="1725348"/>
                </a:lnTo>
                <a:lnTo>
                  <a:pt x="2235372" y="1725348"/>
                </a:lnTo>
                <a:lnTo>
                  <a:pt x="2237530" y="1723190"/>
                </a:lnTo>
                <a:lnTo>
                  <a:pt x="2237530" y="1722245"/>
                </a:lnTo>
                <a:lnTo>
                  <a:pt x="2232270" y="1716850"/>
                </a:lnTo>
                <a:close/>
                <a:moveTo>
                  <a:pt x="5231242" y="1715990"/>
                </a:moveTo>
                <a:cubicBezTo>
                  <a:pt x="5231242" y="1718238"/>
                  <a:pt x="5229804" y="1720081"/>
                  <a:pt x="5226926" y="1721520"/>
                </a:cubicBezTo>
                <a:lnTo>
                  <a:pt x="5223554" y="1721520"/>
                </a:lnTo>
                <a:lnTo>
                  <a:pt x="5220317" y="1719362"/>
                </a:lnTo>
                <a:lnTo>
                  <a:pt x="5218159" y="1719362"/>
                </a:lnTo>
                <a:lnTo>
                  <a:pt x="5218159" y="1721520"/>
                </a:lnTo>
                <a:lnTo>
                  <a:pt x="5228005" y="1730287"/>
                </a:lnTo>
                <a:lnTo>
                  <a:pt x="5229084" y="1730287"/>
                </a:lnTo>
                <a:lnTo>
                  <a:pt x="5233535" y="1725836"/>
                </a:lnTo>
                <a:lnTo>
                  <a:pt x="5233535" y="1715990"/>
                </a:lnTo>
                <a:close/>
                <a:moveTo>
                  <a:pt x="5120644" y="1714911"/>
                </a:moveTo>
                <a:lnTo>
                  <a:pt x="5120644" y="1715990"/>
                </a:lnTo>
                <a:lnTo>
                  <a:pt x="5124016" y="1715990"/>
                </a:lnTo>
                <a:lnTo>
                  <a:pt x="5124016" y="1714911"/>
                </a:lnTo>
                <a:close/>
                <a:moveTo>
                  <a:pt x="5105403" y="1714911"/>
                </a:moveTo>
                <a:lnTo>
                  <a:pt x="5096636" y="1717069"/>
                </a:lnTo>
                <a:lnTo>
                  <a:pt x="5096636" y="1718148"/>
                </a:lnTo>
                <a:lnTo>
                  <a:pt x="5100953" y="1722599"/>
                </a:lnTo>
                <a:lnTo>
                  <a:pt x="5106482" y="1722599"/>
                </a:lnTo>
                <a:lnTo>
                  <a:pt x="5106482" y="1717069"/>
                </a:lnTo>
                <a:lnTo>
                  <a:pt x="5105403" y="1715990"/>
                </a:lnTo>
                <a:close/>
                <a:moveTo>
                  <a:pt x="7141563" y="1714306"/>
                </a:moveTo>
                <a:lnTo>
                  <a:pt x="7143721" y="1716464"/>
                </a:lnTo>
                <a:lnTo>
                  <a:pt x="7143721" y="1714306"/>
                </a:lnTo>
                <a:close/>
                <a:moveTo>
                  <a:pt x="4168400" y="1713748"/>
                </a:moveTo>
                <a:lnTo>
                  <a:pt x="4165163" y="1719008"/>
                </a:lnTo>
                <a:lnTo>
                  <a:pt x="4168400" y="1731822"/>
                </a:lnTo>
                <a:cubicBezTo>
                  <a:pt x="4169839" y="1731822"/>
                  <a:pt x="4170558" y="1730383"/>
                  <a:pt x="4170558" y="1727506"/>
                </a:cubicBezTo>
                <a:cubicBezTo>
                  <a:pt x="4173345" y="1722560"/>
                  <a:pt x="4176178" y="1720087"/>
                  <a:pt x="4179056" y="1720087"/>
                </a:cubicBezTo>
                <a:lnTo>
                  <a:pt x="4179056" y="1716850"/>
                </a:lnTo>
                <a:lnTo>
                  <a:pt x="4175819" y="1713748"/>
                </a:lnTo>
                <a:close/>
                <a:moveTo>
                  <a:pt x="8248644" y="1712483"/>
                </a:moveTo>
                <a:lnTo>
                  <a:pt x="8245272" y="1715855"/>
                </a:lnTo>
                <a:lnTo>
                  <a:pt x="8248644" y="1718013"/>
                </a:lnTo>
                <a:lnTo>
                  <a:pt x="8249723" y="1718013"/>
                </a:lnTo>
                <a:lnTo>
                  <a:pt x="8251881" y="1715855"/>
                </a:lnTo>
                <a:lnTo>
                  <a:pt x="8251881" y="1714776"/>
                </a:lnTo>
                <a:lnTo>
                  <a:pt x="8249723" y="1712483"/>
                </a:lnTo>
                <a:close/>
                <a:moveTo>
                  <a:pt x="8600250" y="1711809"/>
                </a:moveTo>
                <a:lnTo>
                  <a:pt x="8599171" y="1716125"/>
                </a:lnTo>
                <a:lnTo>
                  <a:pt x="8600250" y="1717204"/>
                </a:lnTo>
                <a:lnTo>
                  <a:pt x="8601329" y="1717204"/>
                </a:lnTo>
                <a:lnTo>
                  <a:pt x="8602408" y="1716125"/>
                </a:lnTo>
                <a:lnTo>
                  <a:pt x="8602408" y="1715046"/>
                </a:lnTo>
                <a:lnTo>
                  <a:pt x="8601329" y="1711809"/>
                </a:lnTo>
                <a:close/>
                <a:moveTo>
                  <a:pt x="45991" y="1711660"/>
                </a:moveTo>
                <a:cubicBezTo>
                  <a:pt x="43115" y="1712379"/>
                  <a:pt x="41676" y="1714133"/>
                  <a:pt x="41676" y="1716920"/>
                </a:cubicBezTo>
                <a:cubicBezTo>
                  <a:pt x="42754" y="1719797"/>
                  <a:pt x="43833" y="1721236"/>
                  <a:pt x="44913" y="1721236"/>
                </a:cubicBezTo>
                <a:lnTo>
                  <a:pt x="47070" y="1717999"/>
                </a:lnTo>
                <a:lnTo>
                  <a:pt x="47070" y="1713818"/>
                </a:lnTo>
                <a:lnTo>
                  <a:pt x="45991" y="1712739"/>
                </a:lnTo>
                <a:close/>
                <a:moveTo>
                  <a:pt x="3591957" y="1710865"/>
                </a:moveTo>
                <a:lnTo>
                  <a:pt x="3591957" y="1711944"/>
                </a:lnTo>
                <a:lnTo>
                  <a:pt x="3594115" y="1711944"/>
                </a:lnTo>
                <a:lnTo>
                  <a:pt x="3594115" y="1710865"/>
                </a:lnTo>
                <a:close/>
                <a:moveTo>
                  <a:pt x="709162" y="1710865"/>
                </a:moveTo>
                <a:lnTo>
                  <a:pt x="707138" y="1712888"/>
                </a:lnTo>
                <a:lnTo>
                  <a:pt x="707138" y="1714911"/>
                </a:lnTo>
                <a:lnTo>
                  <a:pt x="712263" y="1714911"/>
                </a:lnTo>
                <a:lnTo>
                  <a:pt x="712263" y="1713967"/>
                </a:lnTo>
                <a:lnTo>
                  <a:pt x="711319" y="1710865"/>
                </a:lnTo>
                <a:close/>
                <a:moveTo>
                  <a:pt x="5563696" y="1710190"/>
                </a:moveTo>
                <a:lnTo>
                  <a:pt x="5563696" y="1711269"/>
                </a:lnTo>
                <a:lnTo>
                  <a:pt x="5565854" y="1711269"/>
                </a:lnTo>
                <a:lnTo>
                  <a:pt x="5565854" y="1710190"/>
                </a:lnTo>
                <a:close/>
                <a:moveTo>
                  <a:pt x="720492" y="1709786"/>
                </a:moveTo>
                <a:lnTo>
                  <a:pt x="719412" y="1714911"/>
                </a:lnTo>
                <a:lnTo>
                  <a:pt x="720492" y="1714911"/>
                </a:lnTo>
                <a:lnTo>
                  <a:pt x="719412" y="1715990"/>
                </a:lnTo>
                <a:lnTo>
                  <a:pt x="719412" y="1718013"/>
                </a:lnTo>
                <a:lnTo>
                  <a:pt x="720492" y="1718013"/>
                </a:lnTo>
                <a:lnTo>
                  <a:pt x="720492" y="1715990"/>
                </a:lnTo>
                <a:lnTo>
                  <a:pt x="721570" y="1715990"/>
                </a:lnTo>
                <a:lnTo>
                  <a:pt x="720492" y="1714911"/>
                </a:lnTo>
                <a:lnTo>
                  <a:pt x="720492" y="1713967"/>
                </a:lnTo>
                <a:lnTo>
                  <a:pt x="721570" y="1710865"/>
                </a:lnTo>
                <a:lnTo>
                  <a:pt x="721570" y="1709786"/>
                </a:lnTo>
                <a:close/>
                <a:moveTo>
                  <a:pt x="574960" y="1709786"/>
                </a:moveTo>
                <a:lnTo>
                  <a:pt x="574960" y="1710865"/>
                </a:lnTo>
                <a:lnTo>
                  <a:pt x="577118" y="1712888"/>
                </a:lnTo>
                <a:lnTo>
                  <a:pt x="578062" y="1711809"/>
                </a:lnTo>
                <a:lnTo>
                  <a:pt x="578062" y="1710865"/>
                </a:lnTo>
                <a:lnTo>
                  <a:pt x="577118" y="1709786"/>
                </a:lnTo>
                <a:close/>
                <a:moveTo>
                  <a:pt x="7702277" y="1709111"/>
                </a:moveTo>
                <a:lnTo>
                  <a:pt x="7702277" y="1711269"/>
                </a:lnTo>
                <a:lnTo>
                  <a:pt x="7704435" y="1709111"/>
                </a:lnTo>
                <a:close/>
                <a:moveTo>
                  <a:pt x="3605984" y="1708707"/>
                </a:moveTo>
                <a:cubicBezTo>
                  <a:pt x="3597352" y="1711764"/>
                  <a:pt x="3593036" y="1714641"/>
                  <a:pt x="3593036" y="1717339"/>
                </a:cubicBezTo>
                <a:lnTo>
                  <a:pt x="3593036" y="1719497"/>
                </a:lnTo>
                <a:lnTo>
                  <a:pt x="3600589" y="1728129"/>
                </a:lnTo>
                <a:lnTo>
                  <a:pt x="3599510" y="1733524"/>
                </a:lnTo>
                <a:lnTo>
                  <a:pt x="3601668" y="1733524"/>
                </a:lnTo>
                <a:cubicBezTo>
                  <a:pt x="3601668" y="1731905"/>
                  <a:pt x="3603106" y="1730107"/>
                  <a:pt x="3605984" y="1728129"/>
                </a:cubicBezTo>
                <a:lnTo>
                  <a:pt x="3602747" y="1722734"/>
                </a:lnTo>
                <a:lnTo>
                  <a:pt x="3605984" y="1718418"/>
                </a:lnTo>
                <a:lnTo>
                  <a:pt x="3603826" y="1718418"/>
                </a:lnTo>
                <a:lnTo>
                  <a:pt x="3603826" y="1717339"/>
                </a:lnTo>
                <a:cubicBezTo>
                  <a:pt x="3603826" y="1715361"/>
                  <a:pt x="3606343" y="1713922"/>
                  <a:pt x="3611379" y="1713023"/>
                </a:cubicBezTo>
                <a:lnTo>
                  <a:pt x="3611379" y="1710865"/>
                </a:lnTo>
                <a:lnTo>
                  <a:pt x="3609221" y="1708707"/>
                </a:lnTo>
                <a:close/>
                <a:moveTo>
                  <a:pt x="1602416" y="1708167"/>
                </a:moveTo>
                <a:lnTo>
                  <a:pt x="1597021" y="1712483"/>
                </a:lnTo>
                <a:cubicBezTo>
                  <a:pt x="1598099" y="1715361"/>
                  <a:pt x="1599178" y="1716799"/>
                  <a:pt x="1600258" y="1716799"/>
                </a:cubicBezTo>
                <a:lnTo>
                  <a:pt x="1606731" y="1716799"/>
                </a:lnTo>
                <a:lnTo>
                  <a:pt x="1606731" y="1711404"/>
                </a:lnTo>
                <a:lnTo>
                  <a:pt x="1603495" y="1708167"/>
                </a:lnTo>
                <a:close/>
                <a:moveTo>
                  <a:pt x="3729260" y="1707628"/>
                </a:moveTo>
                <a:lnTo>
                  <a:pt x="3727102" y="1709786"/>
                </a:lnTo>
                <a:lnTo>
                  <a:pt x="3727102" y="1711944"/>
                </a:lnTo>
                <a:lnTo>
                  <a:pt x="3728181" y="1711944"/>
                </a:lnTo>
                <a:lnTo>
                  <a:pt x="3730339" y="1709786"/>
                </a:lnTo>
                <a:lnTo>
                  <a:pt x="3730339" y="1707628"/>
                </a:lnTo>
                <a:close/>
                <a:moveTo>
                  <a:pt x="7740042" y="1706953"/>
                </a:moveTo>
                <a:lnTo>
                  <a:pt x="7740042" y="1708032"/>
                </a:lnTo>
                <a:lnTo>
                  <a:pt x="7742200" y="1708032"/>
                </a:lnTo>
                <a:lnTo>
                  <a:pt x="7742200" y="1706953"/>
                </a:lnTo>
                <a:close/>
                <a:moveTo>
                  <a:pt x="7710909" y="1706953"/>
                </a:moveTo>
                <a:lnTo>
                  <a:pt x="7707672" y="1714506"/>
                </a:lnTo>
                <a:lnTo>
                  <a:pt x="7695803" y="1714506"/>
                </a:lnTo>
                <a:cubicBezTo>
                  <a:pt x="7695803" y="1712348"/>
                  <a:pt x="7693286" y="1711269"/>
                  <a:pt x="7688250" y="1711269"/>
                </a:cubicBezTo>
                <a:lnTo>
                  <a:pt x="7687171" y="1711269"/>
                </a:lnTo>
                <a:cubicBezTo>
                  <a:pt x="7681057" y="1711269"/>
                  <a:pt x="7676741" y="1712348"/>
                  <a:pt x="7674223" y="1714506"/>
                </a:cubicBezTo>
                <a:lnTo>
                  <a:pt x="7670986" y="1714506"/>
                </a:lnTo>
                <a:cubicBezTo>
                  <a:pt x="7670986" y="1712348"/>
                  <a:pt x="7669188" y="1711269"/>
                  <a:pt x="7665591" y="1711269"/>
                </a:cubicBezTo>
                <a:lnTo>
                  <a:pt x="7661275" y="1711269"/>
                </a:lnTo>
                <a:lnTo>
                  <a:pt x="7661275" y="1714506"/>
                </a:lnTo>
                <a:lnTo>
                  <a:pt x="7648327" y="1714506"/>
                </a:lnTo>
                <a:cubicBezTo>
                  <a:pt x="7645989" y="1712708"/>
                  <a:pt x="7642752" y="1711629"/>
                  <a:pt x="7638616" y="1711269"/>
                </a:cubicBezTo>
                <a:lnTo>
                  <a:pt x="7622431" y="1712348"/>
                </a:lnTo>
                <a:lnTo>
                  <a:pt x="7620273" y="1712348"/>
                </a:lnTo>
                <a:lnTo>
                  <a:pt x="7617036" y="1714506"/>
                </a:lnTo>
                <a:lnTo>
                  <a:pt x="7610562" y="1714506"/>
                </a:lnTo>
                <a:cubicBezTo>
                  <a:pt x="7607864" y="1712348"/>
                  <a:pt x="7604627" y="1711269"/>
                  <a:pt x="7600851" y="1711269"/>
                </a:cubicBezTo>
                <a:lnTo>
                  <a:pt x="7599772" y="1711269"/>
                </a:lnTo>
                <a:cubicBezTo>
                  <a:pt x="7595995" y="1711269"/>
                  <a:pt x="7592758" y="1712348"/>
                  <a:pt x="7590061" y="1714506"/>
                </a:cubicBezTo>
                <a:lnTo>
                  <a:pt x="7586824" y="1712348"/>
                </a:lnTo>
                <a:lnTo>
                  <a:pt x="7581429" y="1712348"/>
                </a:lnTo>
                <a:lnTo>
                  <a:pt x="7581429" y="1714506"/>
                </a:lnTo>
                <a:lnTo>
                  <a:pt x="7579271" y="1714506"/>
                </a:lnTo>
                <a:cubicBezTo>
                  <a:pt x="7577832" y="1714506"/>
                  <a:pt x="7577113" y="1713427"/>
                  <a:pt x="7577113" y="1711269"/>
                </a:cubicBezTo>
                <a:lnTo>
                  <a:pt x="7574955" y="1711269"/>
                </a:lnTo>
                <a:cubicBezTo>
                  <a:pt x="7574955" y="1714866"/>
                  <a:pt x="7576034" y="1716664"/>
                  <a:pt x="7578192" y="1716664"/>
                </a:cubicBezTo>
                <a:lnTo>
                  <a:pt x="7578192" y="1719901"/>
                </a:lnTo>
                <a:lnTo>
                  <a:pt x="7574955" y="1730691"/>
                </a:lnTo>
                <a:lnTo>
                  <a:pt x="7588982" y="1731770"/>
                </a:lnTo>
                <a:lnTo>
                  <a:pt x="7593298" y="1730691"/>
                </a:lnTo>
                <a:lnTo>
                  <a:pt x="7594377" y="1731770"/>
                </a:lnTo>
                <a:lnTo>
                  <a:pt x="7598693" y="1730691"/>
                </a:lnTo>
                <a:lnTo>
                  <a:pt x="7608404" y="1731770"/>
                </a:lnTo>
                <a:lnTo>
                  <a:pt x="7614878" y="1730691"/>
                </a:lnTo>
                <a:lnTo>
                  <a:pt x="7618115" y="1733928"/>
                </a:lnTo>
                <a:cubicBezTo>
                  <a:pt x="7620992" y="1732490"/>
                  <a:pt x="7622431" y="1730691"/>
                  <a:pt x="7622431" y="1728533"/>
                </a:cubicBezTo>
                <a:lnTo>
                  <a:pt x="7623510" y="1728533"/>
                </a:lnTo>
                <a:lnTo>
                  <a:pt x="7626747" y="1730691"/>
                </a:lnTo>
                <a:lnTo>
                  <a:pt x="7628905" y="1730691"/>
                </a:lnTo>
                <a:lnTo>
                  <a:pt x="7634300" y="1729612"/>
                </a:lnTo>
                <a:lnTo>
                  <a:pt x="7649406" y="1731770"/>
                </a:lnTo>
                <a:lnTo>
                  <a:pt x="7661275" y="1730691"/>
                </a:lnTo>
                <a:lnTo>
                  <a:pt x="7678539" y="1731770"/>
                </a:lnTo>
                <a:lnTo>
                  <a:pt x="7699040" y="1728533"/>
                </a:lnTo>
                <a:cubicBezTo>
                  <a:pt x="7699040" y="1730691"/>
                  <a:pt x="7700839" y="1731770"/>
                  <a:pt x="7704435" y="1731770"/>
                </a:cubicBezTo>
                <a:lnTo>
                  <a:pt x="7711988" y="1730691"/>
                </a:lnTo>
                <a:lnTo>
                  <a:pt x="7718462" y="1731770"/>
                </a:lnTo>
                <a:lnTo>
                  <a:pt x="7722778" y="1729612"/>
                </a:lnTo>
                <a:lnTo>
                  <a:pt x="7732489" y="1730691"/>
                </a:lnTo>
                <a:lnTo>
                  <a:pt x="7735726" y="1729612"/>
                </a:lnTo>
                <a:lnTo>
                  <a:pt x="7751911" y="1731770"/>
                </a:lnTo>
                <a:lnTo>
                  <a:pt x="7756227" y="1730691"/>
                </a:lnTo>
                <a:lnTo>
                  <a:pt x="7764859" y="1730691"/>
                </a:lnTo>
                <a:lnTo>
                  <a:pt x="7768096" y="1732849"/>
                </a:lnTo>
                <a:lnTo>
                  <a:pt x="7769176" y="1731770"/>
                </a:lnTo>
                <a:lnTo>
                  <a:pt x="7770254" y="1732849"/>
                </a:lnTo>
                <a:lnTo>
                  <a:pt x="7770254" y="1742560"/>
                </a:lnTo>
                <a:lnTo>
                  <a:pt x="7768096" y="1742560"/>
                </a:lnTo>
                <a:lnTo>
                  <a:pt x="7768096" y="1765759"/>
                </a:lnTo>
                <a:lnTo>
                  <a:pt x="7770254" y="1765759"/>
                </a:lnTo>
                <a:lnTo>
                  <a:pt x="7770254" y="1767917"/>
                </a:lnTo>
                <a:lnTo>
                  <a:pt x="7765938" y="1773312"/>
                </a:lnTo>
                <a:lnTo>
                  <a:pt x="7768096" y="1773312"/>
                </a:lnTo>
                <a:lnTo>
                  <a:pt x="7771334" y="1771154"/>
                </a:lnTo>
                <a:lnTo>
                  <a:pt x="7778886" y="1771154"/>
                </a:lnTo>
                <a:lnTo>
                  <a:pt x="7778886" y="1775470"/>
                </a:lnTo>
                <a:lnTo>
                  <a:pt x="7781044" y="1775470"/>
                </a:lnTo>
                <a:lnTo>
                  <a:pt x="7782124" y="1771154"/>
                </a:lnTo>
                <a:lnTo>
                  <a:pt x="7783202" y="1771154"/>
                </a:lnTo>
                <a:lnTo>
                  <a:pt x="7784282" y="1772233"/>
                </a:lnTo>
                <a:lnTo>
                  <a:pt x="7785360" y="1772233"/>
                </a:lnTo>
                <a:lnTo>
                  <a:pt x="7786440" y="1771154"/>
                </a:lnTo>
                <a:lnTo>
                  <a:pt x="7786440" y="1770075"/>
                </a:lnTo>
                <a:lnTo>
                  <a:pt x="7785360" y="1768996"/>
                </a:lnTo>
                <a:lnTo>
                  <a:pt x="7784282" y="1768996"/>
                </a:lnTo>
                <a:lnTo>
                  <a:pt x="7785360" y="1746877"/>
                </a:lnTo>
                <a:lnTo>
                  <a:pt x="7784282" y="1738244"/>
                </a:lnTo>
                <a:lnTo>
                  <a:pt x="7786440" y="1738244"/>
                </a:lnTo>
                <a:lnTo>
                  <a:pt x="7786440" y="1736086"/>
                </a:lnTo>
                <a:lnTo>
                  <a:pt x="7784282" y="1736086"/>
                </a:lnTo>
                <a:lnTo>
                  <a:pt x="7785360" y="1723138"/>
                </a:lnTo>
                <a:lnTo>
                  <a:pt x="7784282" y="1713427"/>
                </a:lnTo>
                <a:lnTo>
                  <a:pt x="7782124" y="1713427"/>
                </a:lnTo>
                <a:lnTo>
                  <a:pt x="7781044" y="1714506"/>
                </a:lnTo>
                <a:lnTo>
                  <a:pt x="7779966" y="1714506"/>
                </a:lnTo>
                <a:cubicBezTo>
                  <a:pt x="7779966" y="1712348"/>
                  <a:pt x="7775290" y="1711269"/>
                  <a:pt x="7765938" y="1711269"/>
                </a:cubicBezTo>
                <a:lnTo>
                  <a:pt x="7764859" y="1711269"/>
                </a:lnTo>
                <a:lnTo>
                  <a:pt x="7763780" y="1712348"/>
                </a:lnTo>
                <a:lnTo>
                  <a:pt x="7762701" y="1712348"/>
                </a:lnTo>
                <a:lnTo>
                  <a:pt x="7760543" y="1710190"/>
                </a:lnTo>
                <a:lnTo>
                  <a:pt x="7756227" y="1712348"/>
                </a:lnTo>
                <a:lnTo>
                  <a:pt x="7748674" y="1711269"/>
                </a:lnTo>
                <a:lnTo>
                  <a:pt x="7743279" y="1714506"/>
                </a:lnTo>
                <a:lnTo>
                  <a:pt x="7735726" y="1714506"/>
                </a:lnTo>
                <a:lnTo>
                  <a:pt x="7732489" y="1712348"/>
                </a:lnTo>
                <a:lnTo>
                  <a:pt x="7720620" y="1712348"/>
                </a:lnTo>
                <a:cubicBezTo>
                  <a:pt x="7716304" y="1712348"/>
                  <a:pt x="7713067" y="1710550"/>
                  <a:pt x="7710909" y="1706953"/>
                </a:cubicBezTo>
                <a:close/>
                <a:moveTo>
                  <a:pt x="7626747" y="1706953"/>
                </a:moveTo>
                <a:lnTo>
                  <a:pt x="7626747" y="1710190"/>
                </a:lnTo>
                <a:lnTo>
                  <a:pt x="7627826" y="1710190"/>
                </a:lnTo>
                <a:lnTo>
                  <a:pt x="7629984" y="1708032"/>
                </a:lnTo>
                <a:lnTo>
                  <a:pt x="7629984" y="1706953"/>
                </a:lnTo>
                <a:close/>
                <a:moveTo>
                  <a:pt x="7617036" y="1706953"/>
                </a:moveTo>
                <a:lnTo>
                  <a:pt x="7617036" y="1708032"/>
                </a:lnTo>
                <a:lnTo>
                  <a:pt x="7619194" y="1708032"/>
                </a:lnTo>
                <a:lnTo>
                  <a:pt x="7619194" y="1706953"/>
                </a:lnTo>
                <a:close/>
                <a:moveTo>
                  <a:pt x="3642805" y="1706549"/>
                </a:moveTo>
                <a:lnTo>
                  <a:pt x="3644963" y="1706549"/>
                </a:lnTo>
                <a:cubicBezTo>
                  <a:pt x="3649998" y="1706729"/>
                  <a:pt x="3652516" y="1707448"/>
                  <a:pt x="3652516" y="1708707"/>
                </a:cubicBezTo>
                <a:lnTo>
                  <a:pt x="3657911" y="1707628"/>
                </a:lnTo>
                <a:lnTo>
                  <a:pt x="3658990" y="1707628"/>
                </a:lnTo>
                <a:lnTo>
                  <a:pt x="3663306" y="1708707"/>
                </a:lnTo>
                <a:lnTo>
                  <a:pt x="3670859" y="1706549"/>
                </a:lnTo>
                <a:cubicBezTo>
                  <a:pt x="3680929" y="1707088"/>
                  <a:pt x="3685965" y="1708167"/>
                  <a:pt x="3685965" y="1709786"/>
                </a:cubicBezTo>
                <a:lnTo>
                  <a:pt x="3685965" y="1710865"/>
                </a:lnTo>
                <a:lnTo>
                  <a:pt x="3682728" y="1714102"/>
                </a:lnTo>
                <a:lnTo>
                  <a:pt x="3678412" y="1714102"/>
                </a:lnTo>
                <a:lnTo>
                  <a:pt x="3674096" y="1710865"/>
                </a:lnTo>
                <a:lnTo>
                  <a:pt x="3669780" y="1710865"/>
                </a:lnTo>
                <a:lnTo>
                  <a:pt x="3664385" y="1715181"/>
                </a:lnTo>
                <a:lnTo>
                  <a:pt x="3654674" y="1715181"/>
                </a:lnTo>
                <a:lnTo>
                  <a:pt x="3644963" y="1714102"/>
                </a:lnTo>
                <a:lnTo>
                  <a:pt x="3640647" y="1715181"/>
                </a:lnTo>
                <a:cubicBezTo>
                  <a:pt x="3637769" y="1714102"/>
                  <a:pt x="3636331" y="1713023"/>
                  <a:pt x="3636331" y="1711944"/>
                </a:cubicBezTo>
                <a:lnTo>
                  <a:pt x="3636331" y="1709786"/>
                </a:lnTo>
                <a:cubicBezTo>
                  <a:pt x="3637050" y="1707628"/>
                  <a:pt x="3639208" y="1706549"/>
                  <a:pt x="3642805" y="1706549"/>
                </a:cubicBezTo>
                <a:close/>
                <a:moveTo>
                  <a:pt x="3186805" y="1706009"/>
                </a:moveTo>
                <a:lnTo>
                  <a:pt x="3185726" y="1707088"/>
                </a:lnTo>
                <a:lnTo>
                  <a:pt x="3185726" y="1708167"/>
                </a:lnTo>
                <a:lnTo>
                  <a:pt x="3186805" y="1709246"/>
                </a:lnTo>
                <a:lnTo>
                  <a:pt x="3187884" y="1709246"/>
                </a:lnTo>
                <a:lnTo>
                  <a:pt x="3188963" y="1708167"/>
                </a:lnTo>
                <a:lnTo>
                  <a:pt x="3188963" y="1707088"/>
                </a:lnTo>
                <a:lnTo>
                  <a:pt x="3187884" y="1706009"/>
                </a:lnTo>
                <a:close/>
                <a:moveTo>
                  <a:pt x="5635450" y="1705874"/>
                </a:moveTo>
                <a:lnTo>
                  <a:pt x="5637608" y="1714506"/>
                </a:lnTo>
                <a:lnTo>
                  <a:pt x="5639766" y="1714506"/>
                </a:lnTo>
                <a:lnTo>
                  <a:pt x="5639766" y="1708032"/>
                </a:lnTo>
                <a:lnTo>
                  <a:pt x="5637608" y="1705874"/>
                </a:lnTo>
                <a:close/>
                <a:moveTo>
                  <a:pt x="8669307" y="1705335"/>
                </a:moveTo>
                <a:lnTo>
                  <a:pt x="8679018" y="1705335"/>
                </a:lnTo>
                <a:lnTo>
                  <a:pt x="8685492" y="1710730"/>
                </a:lnTo>
                <a:lnTo>
                  <a:pt x="8687650" y="1710730"/>
                </a:lnTo>
                <a:lnTo>
                  <a:pt x="8696147" y="1707493"/>
                </a:lnTo>
                <a:cubicBezTo>
                  <a:pt x="8699024" y="1707493"/>
                  <a:pt x="8704779" y="1711090"/>
                  <a:pt x="8713411" y="1718283"/>
                </a:cubicBezTo>
                <a:lnTo>
                  <a:pt x="8713411" y="1720441"/>
                </a:lnTo>
                <a:lnTo>
                  <a:pt x="8709095" y="1726915"/>
                </a:lnTo>
                <a:lnTo>
                  <a:pt x="8710174" y="1737705"/>
                </a:lnTo>
                <a:lnTo>
                  <a:pt x="8709095" y="1746337"/>
                </a:lnTo>
                <a:lnTo>
                  <a:pt x="8710174" y="1750653"/>
                </a:lnTo>
                <a:lnTo>
                  <a:pt x="8713411" y="1750653"/>
                </a:lnTo>
                <a:lnTo>
                  <a:pt x="8718806" y="1746337"/>
                </a:lnTo>
                <a:lnTo>
                  <a:pt x="8732833" y="1752811"/>
                </a:lnTo>
                <a:lnTo>
                  <a:pt x="8741465" y="1752811"/>
                </a:lnTo>
                <a:cubicBezTo>
                  <a:pt x="8741465" y="1749934"/>
                  <a:pt x="8742184" y="1748495"/>
                  <a:pt x="8743623" y="1748495"/>
                </a:cubicBezTo>
                <a:lnTo>
                  <a:pt x="8755492" y="1749574"/>
                </a:lnTo>
                <a:cubicBezTo>
                  <a:pt x="8758369" y="1749574"/>
                  <a:pt x="8760887" y="1744539"/>
                  <a:pt x="8763045" y="1734468"/>
                </a:cubicBezTo>
                <a:lnTo>
                  <a:pt x="8764124" y="1727994"/>
                </a:lnTo>
                <a:lnTo>
                  <a:pt x="8765203" y="1726915"/>
                </a:lnTo>
                <a:lnTo>
                  <a:pt x="8766282" y="1726915"/>
                </a:lnTo>
                <a:lnTo>
                  <a:pt x="8769519" y="1729073"/>
                </a:lnTo>
                <a:lnTo>
                  <a:pt x="8768440" y="1734468"/>
                </a:lnTo>
                <a:cubicBezTo>
                  <a:pt x="8770238" y="1742381"/>
                  <a:pt x="8774554" y="1746337"/>
                  <a:pt x="8781388" y="1746337"/>
                </a:cubicBezTo>
                <a:lnTo>
                  <a:pt x="8781388" y="1745258"/>
                </a:lnTo>
                <a:lnTo>
                  <a:pt x="8782467" y="1733389"/>
                </a:lnTo>
                <a:lnTo>
                  <a:pt x="8779230" y="1723678"/>
                </a:lnTo>
                <a:lnTo>
                  <a:pt x="8778151" y="1723678"/>
                </a:lnTo>
                <a:lnTo>
                  <a:pt x="8779230" y="1716125"/>
                </a:lnTo>
                <a:cubicBezTo>
                  <a:pt x="8775993" y="1714686"/>
                  <a:pt x="8774195" y="1713248"/>
                  <a:pt x="8773835" y="1711809"/>
                </a:cubicBezTo>
                <a:lnTo>
                  <a:pt x="8773835" y="1710730"/>
                </a:lnTo>
                <a:cubicBezTo>
                  <a:pt x="8773835" y="1709651"/>
                  <a:pt x="8775274" y="1708572"/>
                  <a:pt x="8778151" y="1707493"/>
                </a:cubicBezTo>
                <a:lnTo>
                  <a:pt x="8798652" y="1716125"/>
                </a:lnTo>
                <a:cubicBezTo>
                  <a:pt x="8798652" y="1721160"/>
                  <a:pt x="8801170" y="1723678"/>
                  <a:pt x="8806205" y="1723678"/>
                </a:cubicBezTo>
                <a:cubicBezTo>
                  <a:pt x="8814118" y="1725476"/>
                  <a:pt x="8818074" y="1729433"/>
                  <a:pt x="8818074" y="1735547"/>
                </a:cubicBezTo>
                <a:cubicBezTo>
                  <a:pt x="8818074" y="1738065"/>
                  <a:pt x="8816995" y="1740223"/>
                  <a:pt x="8814837" y="1742021"/>
                </a:cubicBezTo>
                <a:cubicBezTo>
                  <a:pt x="8819873" y="1747776"/>
                  <a:pt x="8822390" y="1751732"/>
                  <a:pt x="8822390" y="1753890"/>
                </a:cubicBezTo>
                <a:cubicBezTo>
                  <a:pt x="8821671" y="1760904"/>
                  <a:pt x="8816995" y="1769536"/>
                  <a:pt x="8808363" y="1779786"/>
                </a:cubicBezTo>
                <a:lnTo>
                  <a:pt x="8805126" y="1779786"/>
                </a:lnTo>
                <a:lnTo>
                  <a:pt x="8799731" y="1777628"/>
                </a:lnTo>
                <a:lnTo>
                  <a:pt x="8794336" y="1779786"/>
                </a:lnTo>
                <a:cubicBezTo>
                  <a:pt x="8790919" y="1779786"/>
                  <a:pt x="8789121" y="1777268"/>
                  <a:pt x="8788941" y="1772233"/>
                </a:cubicBezTo>
                <a:lnTo>
                  <a:pt x="8786783" y="1772233"/>
                </a:lnTo>
                <a:cubicBezTo>
                  <a:pt x="8786783" y="1777268"/>
                  <a:pt x="8784625" y="1779786"/>
                  <a:pt x="8780309" y="1779786"/>
                </a:cubicBezTo>
                <a:lnTo>
                  <a:pt x="8769519" y="1786260"/>
                </a:lnTo>
                <a:lnTo>
                  <a:pt x="8764124" y="1791655"/>
                </a:lnTo>
                <a:cubicBezTo>
                  <a:pt x="8761247" y="1791655"/>
                  <a:pt x="8759808" y="1789137"/>
                  <a:pt x="8759808" y="1784102"/>
                </a:cubicBezTo>
                <a:lnTo>
                  <a:pt x="8757650" y="1784102"/>
                </a:lnTo>
                <a:lnTo>
                  <a:pt x="8757650" y="1783023"/>
                </a:lnTo>
                <a:lnTo>
                  <a:pt x="8751176" y="1789497"/>
                </a:lnTo>
                <a:lnTo>
                  <a:pt x="8745781" y="1790576"/>
                </a:lnTo>
                <a:cubicBezTo>
                  <a:pt x="8737329" y="1790576"/>
                  <a:pt x="8731934" y="1788058"/>
                  <a:pt x="8729596" y="1783023"/>
                </a:cubicBezTo>
                <a:lnTo>
                  <a:pt x="8725280" y="1780865"/>
                </a:lnTo>
                <a:lnTo>
                  <a:pt x="8725280" y="1781944"/>
                </a:lnTo>
                <a:lnTo>
                  <a:pt x="8726359" y="1786260"/>
                </a:lnTo>
                <a:lnTo>
                  <a:pt x="8723122" y="1788418"/>
                </a:lnTo>
                <a:lnTo>
                  <a:pt x="8717727" y="1786260"/>
                </a:lnTo>
                <a:cubicBezTo>
                  <a:pt x="8713950" y="1788418"/>
                  <a:pt x="8709634" y="1789497"/>
                  <a:pt x="8704779" y="1789497"/>
                </a:cubicBezTo>
                <a:cubicBezTo>
                  <a:pt x="8686526" y="1789497"/>
                  <a:pt x="8674702" y="1784462"/>
                  <a:pt x="8669307" y="1774391"/>
                </a:cubicBezTo>
                <a:lnTo>
                  <a:pt x="8669307" y="1773312"/>
                </a:lnTo>
                <a:lnTo>
                  <a:pt x="8670386" y="1765759"/>
                </a:lnTo>
                <a:lnTo>
                  <a:pt x="8668228" y="1759285"/>
                </a:lnTo>
                <a:lnTo>
                  <a:pt x="8668228" y="1756048"/>
                </a:lnTo>
                <a:lnTo>
                  <a:pt x="8670386" y="1747416"/>
                </a:lnTo>
                <a:lnTo>
                  <a:pt x="8670386" y="1746337"/>
                </a:lnTo>
                <a:lnTo>
                  <a:pt x="8667149" y="1742021"/>
                </a:lnTo>
                <a:lnTo>
                  <a:pt x="8668228" y="1731231"/>
                </a:lnTo>
                <a:cubicBezTo>
                  <a:pt x="8666070" y="1731231"/>
                  <a:pt x="8664991" y="1725836"/>
                  <a:pt x="8664991" y="1715046"/>
                </a:cubicBezTo>
                <a:cubicBezTo>
                  <a:pt x="8666429" y="1708572"/>
                  <a:pt x="8667868" y="1705335"/>
                  <a:pt x="8669307" y="1705335"/>
                </a:cubicBezTo>
                <a:close/>
                <a:moveTo>
                  <a:pt x="3589799" y="1702233"/>
                </a:moveTo>
                <a:lnTo>
                  <a:pt x="3589799" y="1703312"/>
                </a:lnTo>
                <a:lnTo>
                  <a:pt x="3590878" y="1709786"/>
                </a:lnTo>
                <a:lnTo>
                  <a:pt x="3591957" y="1709786"/>
                </a:lnTo>
                <a:lnTo>
                  <a:pt x="3593036" y="1706549"/>
                </a:lnTo>
                <a:close/>
                <a:moveTo>
                  <a:pt x="1189306" y="1701963"/>
                </a:moveTo>
                <a:lnTo>
                  <a:pt x="1187147" y="1704121"/>
                </a:lnTo>
                <a:cubicBezTo>
                  <a:pt x="1188407" y="1704121"/>
                  <a:pt x="1189486" y="1707358"/>
                  <a:pt x="1190384" y="1713832"/>
                </a:cubicBezTo>
                <a:lnTo>
                  <a:pt x="1192543" y="1713832"/>
                </a:lnTo>
                <a:lnTo>
                  <a:pt x="1194701" y="1711674"/>
                </a:lnTo>
                <a:lnTo>
                  <a:pt x="1194701" y="1707358"/>
                </a:lnTo>
                <a:cubicBezTo>
                  <a:pt x="1191823" y="1707358"/>
                  <a:pt x="1190025" y="1705560"/>
                  <a:pt x="1189306" y="1701963"/>
                </a:cubicBezTo>
                <a:close/>
                <a:moveTo>
                  <a:pt x="146878" y="1700870"/>
                </a:moveTo>
                <a:lnTo>
                  <a:pt x="143642" y="1713818"/>
                </a:lnTo>
                <a:lnTo>
                  <a:pt x="143642" y="1716920"/>
                </a:lnTo>
                <a:lnTo>
                  <a:pt x="146878" y="1720157"/>
                </a:lnTo>
                <a:cubicBezTo>
                  <a:pt x="148227" y="1718718"/>
                  <a:pt x="149262" y="1712289"/>
                  <a:pt x="149980" y="1700870"/>
                </a:cubicBezTo>
                <a:close/>
                <a:moveTo>
                  <a:pt x="8243114" y="1700614"/>
                </a:moveTo>
                <a:lnTo>
                  <a:pt x="8242035" y="1704930"/>
                </a:lnTo>
                <a:lnTo>
                  <a:pt x="8245272" y="1707088"/>
                </a:lnTo>
                <a:cubicBezTo>
                  <a:pt x="8248599" y="1705650"/>
                  <a:pt x="8250442" y="1704211"/>
                  <a:pt x="8250802" y="1702772"/>
                </a:cubicBezTo>
                <a:lnTo>
                  <a:pt x="8247565" y="1700614"/>
                </a:lnTo>
                <a:close/>
                <a:moveTo>
                  <a:pt x="7100830" y="1700414"/>
                </a:moveTo>
                <a:lnTo>
                  <a:pt x="7100830" y="1702572"/>
                </a:lnTo>
                <a:lnTo>
                  <a:pt x="7101909" y="1702572"/>
                </a:lnTo>
                <a:lnTo>
                  <a:pt x="7101909" y="1700414"/>
                </a:lnTo>
                <a:close/>
                <a:moveTo>
                  <a:pt x="8104192" y="1699535"/>
                </a:moveTo>
                <a:lnTo>
                  <a:pt x="8102034" y="1701693"/>
                </a:lnTo>
                <a:lnTo>
                  <a:pt x="8102034" y="1704930"/>
                </a:lnTo>
                <a:lnTo>
                  <a:pt x="8105271" y="1706009"/>
                </a:lnTo>
                <a:lnTo>
                  <a:pt x="8107564" y="1702772"/>
                </a:lnTo>
                <a:lnTo>
                  <a:pt x="8107564" y="1699535"/>
                </a:lnTo>
                <a:close/>
                <a:moveTo>
                  <a:pt x="3589799" y="1697782"/>
                </a:moveTo>
                <a:lnTo>
                  <a:pt x="3589799" y="1700075"/>
                </a:lnTo>
                <a:lnTo>
                  <a:pt x="3590878" y="1700075"/>
                </a:lnTo>
                <a:lnTo>
                  <a:pt x="3590878" y="1697782"/>
                </a:lnTo>
                <a:close/>
                <a:moveTo>
                  <a:pt x="716444" y="1697512"/>
                </a:moveTo>
                <a:cubicBezTo>
                  <a:pt x="716444" y="1700210"/>
                  <a:pt x="714736" y="1701558"/>
                  <a:pt x="711319" y="1701558"/>
                </a:cubicBezTo>
                <a:lnTo>
                  <a:pt x="711319" y="1706684"/>
                </a:lnTo>
                <a:lnTo>
                  <a:pt x="714286" y="1706684"/>
                </a:lnTo>
                <a:lnTo>
                  <a:pt x="717389" y="1704660"/>
                </a:lnTo>
                <a:lnTo>
                  <a:pt x="719412" y="1707763"/>
                </a:lnTo>
                <a:lnTo>
                  <a:pt x="718469" y="1708842"/>
                </a:lnTo>
                <a:lnTo>
                  <a:pt x="718469" y="1709786"/>
                </a:lnTo>
                <a:lnTo>
                  <a:pt x="721570" y="1708842"/>
                </a:lnTo>
                <a:cubicBezTo>
                  <a:pt x="721570" y="1703716"/>
                  <a:pt x="719861" y="1699940"/>
                  <a:pt x="716444" y="1697512"/>
                </a:cubicBezTo>
                <a:close/>
                <a:moveTo>
                  <a:pt x="8161110" y="1697377"/>
                </a:moveTo>
                <a:lnTo>
                  <a:pt x="8158952" y="1699535"/>
                </a:lnTo>
                <a:lnTo>
                  <a:pt x="8160031" y="1700614"/>
                </a:lnTo>
                <a:lnTo>
                  <a:pt x="8162189" y="1702772"/>
                </a:lnTo>
                <a:lnTo>
                  <a:pt x="8169876" y="1701693"/>
                </a:lnTo>
                <a:lnTo>
                  <a:pt x="8176486" y="1701693"/>
                </a:lnTo>
                <a:cubicBezTo>
                  <a:pt x="8185028" y="1705829"/>
                  <a:pt x="8191187" y="1710550"/>
                  <a:pt x="8194963" y="1715855"/>
                </a:cubicBezTo>
                <a:lnTo>
                  <a:pt x="8194963" y="1727724"/>
                </a:lnTo>
                <a:cubicBezTo>
                  <a:pt x="8192805" y="1733029"/>
                  <a:pt x="8187366" y="1737031"/>
                  <a:pt x="8178644" y="1739728"/>
                </a:cubicBezTo>
                <a:lnTo>
                  <a:pt x="8177564" y="1740807"/>
                </a:lnTo>
                <a:lnTo>
                  <a:pt x="8176486" y="1744044"/>
                </a:lnTo>
                <a:lnTo>
                  <a:pt x="8177564" y="1744044"/>
                </a:lnTo>
                <a:lnTo>
                  <a:pt x="8188489" y="1747281"/>
                </a:lnTo>
                <a:cubicBezTo>
                  <a:pt x="8194334" y="1743684"/>
                  <a:pt x="8198695" y="1741886"/>
                  <a:pt x="8201572" y="1741886"/>
                </a:cubicBezTo>
                <a:lnTo>
                  <a:pt x="8203730" y="1741886"/>
                </a:lnTo>
                <a:lnTo>
                  <a:pt x="8220185" y="1742965"/>
                </a:lnTo>
                <a:lnTo>
                  <a:pt x="8221264" y="1741886"/>
                </a:lnTo>
                <a:lnTo>
                  <a:pt x="8221264" y="1740807"/>
                </a:lnTo>
                <a:cubicBezTo>
                  <a:pt x="8205978" y="1726331"/>
                  <a:pt x="8198335" y="1717249"/>
                  <a:pt x="8198335" y="1713562"/>
                </a:cubicBezTo>
                <a:lnTo>
                  <a:pt x="8210339" y="1709246"/>
                </a:lnTo>
                <a:lnTo>
                  <a:pt x="8218027" y="1709246"/>
                </a:lnTo>
                <a:lnTo>
                  <a:pt x="8225580" y="1710325"/>
                </a:lnTo>
                <a:cubicBezTo>
                  <a:pt x="8223062" y="1704571"/>
                  <a:pt x="8221264" y="1701693"/>
                  <a:pt x="8220185" y="1701693"/>
                </a:cubicBezTo>
                <a:lnTo>
                  <a:pt x="8207102" y="1702772"/>
                </a:lnTo>
                <a:lnTo>
                  <a:pt x="8189568" y="1698456"/>
                </a:lnTo>
                <a:lnTo>
                  <a:pt x="8179722" y="1699535"/>
                </a:lnTo>
                <a:lnTo>
                  <a:pt x="8173114" y="1697377"/>
                </a:lnTo>
                <a:close/>
                <a:moveTo>
                  <a:pt x="5099874" y="1697377"/>
                </a:moveTo>
                <a:cubicBezTo>
                  <a:pt x="5096996" y="1698816"/>
                  <a:pt x="5095557" y="1701019"/>
                  <a:pt x="5095557" y="1703986"/>
                </a:cubicBezTo>
                <a:lnTo>
                  <a:pt x="5098794" y="1705065"/>
                </a:lnTo>
                <a:cubicBezTo>
                  <a:pt x="5103201" y="1704346"/>
                  <a:pt x="5105403" y="1703267"/>
                  <a:pt x="5105403" y="1701828"/>
                </a:cubicBezTo>
                <a:lnTo>
                  <a:pt x="5105403" y="1698456"/>
                </a:lnTo>
                <a:close/>
                <a:moveTo>
                  <a:pt x="9193554" y="1696349"/>
                </a:moveTo>
                <a:lnTo>
                  <a:pt x="9190317" y="1697428"/>
                </a:lnTo>
                <a:lnTo>
                  <a:pt x="9190317" y="1701744"/>
                </a:lnTo>
                <a:lnTo>
                  <a:pt x="9193554" y="1704981"/>
                </a:lnTo>
                <a:lnTo>
                  <a:pt x="9195712" y="1704981"/>
                </a:lnTo>
                <a:lnTo>
                  <a:pt x="9197735" y="1702823"/>
                </a:lnTo>
                <a:lnTo>
                  <a:pt x="9197735" y="1699586"/>
                </a:lnTo>
                <a:cubicBezTo>
                  <a:pt x="9197735" y="1698507"/>
                  <a:pt x="9196341" y="1697428"/>
                  <a:pt x="9193554" y="1696349"/>
                </a:cubicBezTo>
                <a:close/>
                <a:moveTo>
                  <a:pt x="7772412" y="1696163"/>
                </a:moveTo>
                <a:lnTo>
                  <a:pt x="7772412" y="1698321"/>
                </a:lnTo>
                <a:lnTo>
                  <a:pt x="7773492" y="1698321"/>
                </a:lnTo>
                <a:lnTo>
                  <a:pt x="7775650" y="1696163"/>
                </a:lnTo>
                <a:close/>
                <a:moveTo>
                  <a:pt x="7732489" y="1695084"/>
                </a:moveTo>
                <a:lnTo>
                  <a:pt x="7732489" y="1697242"/>
                </a:lnTo>
                <a:lnTo>
                  <a:pt x="7734647" y="1697242"/>
                </a:lnTo>
                <a:close/>
                <a:moveTo>
                  <a:pt x="4184316" y="1694461"/>
                </a:moveTo>
                <a:cubicBezTo>
                  <a:pt x="4184316" y="1697878"/>
                  <a:pt x="4183641" y="1700396"/>
                  <a:pt x="4182293" y="1702014"/>
                </a:cubicBezTo>
                <a:cubicBezTo>
                  <a:pt x="4182293" y="1703363"/>
                  <a:pt x="4185125" y="1704757"/>
                  <a:pt x="4190790" y="1706195"/>
                </a:cubicBezTo>
                <a:lnTo>
                  <a:pt x="4190790" y="1697698"/>
                </a:lnTo>
                <a:lnTo>
                  <a:pt x="4185395" y="1694461"/>
                </a:lnTo>
                <a:close/>
                <a:moveTo>
                  <a:pt x="715365" y="1693466"/>
                </a:moveTo>
                <a:lnTo>
                  <a:pt x="717389" y="1695489"/>
                </a:lnTo>
                <a:lnTo>
                  <a:pt x="717389" y="1693466"/>
                </a:lnTo>
                <a:close/>
                <a:moveTo>
                  <a:pt x="7591140" y="1691847"/>
                </a:moveTo>
                <a:cubicBezTo>
                  <a:pt x="7591140" y="1694005"/>
                  <a:pt x="7591859" y="1695084"/>
                  <a:pt x="7593298" y="1695084"/>
                </a:cubicBezTo>
                <a:lnTo>
                  <a:pt x="7609483" y="1694005"/>
                </a:lnTo>
                <a:lnTo>
                  <a:pt x="7610562" y="1695084"/>
                </a:lnTo>
                <a:lnTo>
                  <a:pt x="7611641" y="1695084"/>
                </a:lnTo>
                <a:lnTo>
                  <a:pt x="7614878" y="1694005"/>
                </a:lnTo>
                <a:lnTo>
                  <a:pt x="7620273" y="1695084"/>
                </a:lnTo>
                <a:lnTo>
                  <a:pt x="7633221" y="1692926"/>
                </a:lnTo>
                <a:lnTo>
                  <a:pt x="7639695" y="1694005"/>
                </a:lnTo>
                <a:lnTo>
                  <a:pt x="7650485" y="1692926"/>
                </a:lnTo>
                <a:lnTo>
                  <a:pt x="7656959" y="1695084"/>
                </a:lnTo>
                <a:lnTo>
                  <a:pt x="7665591" y="1695084"/>
                </a:lnTo>
                <a:lnTo>
                  <a:pt x="7673144" y="1694005"/>
                </a:lnTo>
                <a:lnTo>
                  <a:pt x="7675302" y="1696163"/>
                </a:lnTo>
                <a:cubicBezTo>
                  <a:pt x="7675302" y="1694725"/>
                  <a:pt x="7676381" y="1694005"/>
                  <a:pt x="7678539" y="1694005"/>
                </a:cubicBezTo>
                <a:lnTo>
                  <a:pt x="7696882" y="1695084"/>
                </a:lnTo>
                <a:lnTo>
                  <a:pt x="7697961" y="1694005"/>
                </a:lnTo>
                <a:lnTo>
                  <a:pt x="7699040" y="1694005"/>
                </a:lnTo>
                <a:lnTo>
                  <a:pt x="7705514" y="1695084"/>
                </a:lnTo>
                <a:lnTo>
                  <a:pt x="7707672" y="1695084"/>
                </a:lnTo>
                <a:lnTo>
                  <a:pt x="7707672" y="1691847"/>
                </a:lnTo>
                <a:cubicBezTo>
                  <a:pt x="7709111" y="1691847"/>
                  <a:pt x="7709830" y="1692926"/>
                  <a:pt x="7709830" y="1695084"/>
                </a:cubicBezTo>
                <a:cubicBezTo>
                  <a:pt x="7713427" y="1695084"/>
                  <a:pt x="7715225" y="1695804"/>
                  <a:pt x="7715225" y="1697242"/>
                </a:cubicBezTo>
                <a:lnTo>
                  <a:pt x="7715225" y="1698321"/>
                </a:lnTo>
                <a:lnTo>
                  <a:pt x="7717383" y="1696163"/>
                </a:lnTo>
                <a:lnTo>
                  <a:pt x="7716304" y="1695084"/>
                </a:lnTo>
                <a:cubicBezTo>
                  <a:pt x="7717743" y="1695084"/>
                  <a:pt x="7718462" y="1694005"/>
                  <a:pt x="7718462" y="1691847"/>
                </a:cubicBezTo>
                <a:cubicBezTo>
                  <a:pt x="7726375" y="1693286"/>
                  <a:pt x="7738604" y="1694005"/>
                  <a:pt x="7755148" y="1694005"/>
                </a:cubicBezTo>
                <a:lnTo>
                  <a:pt x="7765938" y="1694005"/>
                </a:lnTo>
                <a:lnTo>
                  <a:pt x="7774570" y="1691847"/>
                </a:lnTo>
                <a:lnTo>
                  <a:pt x="7774570" y="1694005"/>
                </a:lnTo>
                <a:lnTo>
                  <a:pt x="7778886" y="1694005"/>
                </a:lnTo>
                <a:lnTo>
                  <a:pt x="7784282" y="1695084"/>
                </a:lnTo>
                <a:lnTo>
                  <a:pt x="7790756" y="1694005"/>
                </a:lnTo>
                <a:lnTo>
                  <a:pt x="7799388" y="1694005"/>
                </a:lnTo>
                <a:lnTo>
                  <a:pt x="7804783" y="1695084"/>
                </a:lnTo>
                <a:lnTo>
                  <a:pt x="7804783" y="1698321"/>
                </a:lnTo>
                <a:cubicBezTo>
                  <a:pt x="7802624" y="1701378"/>
                  <a:pt x="7801546" y="1706054"/>
                  <a:pt x="7801546" y="1712348"/>
                </a:cubicBezTo>
                <a:lnTo>
                  <a:pt x="7804783" y="1715585"/>
                </a:lnTo>
                <a:lnTo>
                  <a:pt x="7804783" y="1724217"/>
                </a:lnTo>
                <a:lnTo>
                  <a:pt x="7801546" y="1729612"/>
                </a:lnTo>
                <a:lnTo>
                  <a:pt x="7802624" y="1730691"/>
                </a:lnTo>
                <a:lnTo>
                  <a:pt x="7802624" y="1731770"/>
                </a:lnTo>
                <a:lnTo>
                  <a:pt x="7800466" y="1741481"/>
                </a:lnTo>
                <a:lnTo>
                  <a:pt x="7802624" y="1743640"/>
                </a:lnTo>
                <a:lnTo>
                  <a:pt x="7802624" y="1752272"/>
                </a:lnTo>
                <a:lnTo>
                  <a:pt x="7801546" y="1753351"/>
                </a:lnTo>
                <a:lnTo>
                  <a:pt x="7802624" y="1754430"/>
                </a:lnTo>
                <a:cubicBezTo>
                  <a:pt x="7802085" y="1769176"/>
                  <a:pt x="7801366" y="1776549"/>
                  <a:pt x="7800466" y="1776549"/>
                </a:cubicBezTo>
                <a:lnTo>
                  <a:pt x="7801546" y="1777628"/>
                </a:lnTo>
                <a:lnTo>
                  <a:pt x="7801546" y="1779786"/>
                </a:lnTo>
                <a:cubicBezTo>
                  <a:pt x="7801366" y="1783383"/>
                  <a:pt x="7800646" y="1785181"/>
                  <a:pt x="7799388" y="1785181"/>
                </a:cubicBezTo>
                <a:lnTo>
                  <a:pt x="7800466" y="1786260"/>
                </a:lnTo>
                <a:lnTo>
                  <a:pt x="7800466" y="1788418"/>
                </a:lnTo>
                <a:lnTo>
                  <a:pt x="7792914" y="1788418"/>
                </a:lnTo>
                <a:lnTo>
                  <a:pt x="7788598" y="1785181"/>
                </a:lnTo>
                <a:cubicBezTo>
                  <a:pt x="7787159" y="1785541"/>
                  <a:pt x="7785720" y="1787339"/>
                  <a:pt x="7784282" y="1790576"/>
                </a:cubicBezTo>
                <a:lnTo>
                  <a:pt x="7765938" y="1789497"/>
                </a:lnTo>
                <a:lnTo>
                  <a:pt x="7761622" y="1789497"/>
                </a:lnTo>
                <a:lnTo>
                  <a:pt x="7757306" y="1788418"/>
                </a:lnTo>
                <a:lnTo>
                  <a:pt x="7752990" y="1789497"/>
                </a:lnTo>
                <a:lnTo>
                  <a:pt x="7750832" y="1789497"/>
                </a:lnTo>
                <a:lnTo>
                  <a:pt x="7750832" y="1768996"/>
                </a:lnTo>
                <a:lnTo>
                  <a:pt x="7751911" y="1764680"/>
                </a:lnTo>
                <a:lnTo>
                  <a:pt x="7750832" y="1752272"/>
                </a:lnTo>
                <a:lnTo>
                  <a:pt x="7750832" y="1749035"/>
                </a:lnTo>
                <a:lnTo>
                  <a:pt x="7735726" y="1750114"/>
                </a:lnTo>
                <a:lnTo>
                  <a:pt x="7716304" y="1747956"/>
                </a:lnTo>
                <a:lnTo>
                  <a:pt x="7707672" y="1750114"/>
                </a:lnTo>
                <a:lnTo>
                  <a:pt x="7706593" y="1749035"/>
                </a:lnTo>
                <a:lnTo>
                  <a:pt x="7705514" y="1749035"/>
                </a:lnTo>
                <a:cubicBezTo>
                  <a:pt x="7701918" y="1749394"/>
                  <a:pt x="7700119" y="1750473"/>
                  <a:pt x="7700119" y="1752272"/>
                </a:cubicBezTo>
                <a:lnTo>
                  <a:pt x="7697961" y="1752272"/>
                </a:lnTo>
                <a:cubicBezTo>
                  <a:pt x="7697961" y="1749934"/>
                  <a:pt x="7693286" y="1748495"/>
                  <a:pt x="7683934" y="1747956"/>
                </a:cubicBezTo>
                <a:lnTo>
                  <a:pt x="7682855" y="1746877"/>
                </a:lnTo>
                <a:cubicBezTo>
                  <a:pt x="7682855" y="1748675"/>
                  <a:pt x="7679618" y="1749754"/>
                  <a:pt x="7673144" y="1750114"/>
                </a:cubicBezTo>
                <a:lnTo>
                  <a:pt x="7673144" y="1752272"/>
                </a:lnTo>
                <a:lnTo>
                  <a:pt x="7670986" y="1752272"/>
                </a:lnTo>
                <a:lnTo>
                  <a:pt x="7670986" y="1750114"/>
                </a:lnTo>
                <a:lnTo>
                  <a:pt x="7662354" y="1750114"/>
                </a:lnTo>
                <a:lnTo>
                  <a:pt x="7662354" y="1752272"/>
                </a:lnTo>
                <a:lnTo>
                  <a:pt x="7660196" y="1752272"/>
                </a:lnTo>
                <a:lnTo>
                  <a:pt x="7660196" y="1750114"/>
                </a:lnTo>
                <a:lnTo>
                  <a:pt x="7631063" y="1749035"/>
                </a:lnTo>
                <a:lnTo>
                  <a:pt x="7620273" y="1749035"/>
                </a:lnTo>
                <a:cubicBezTo>
                  <a:pt x="7615238" y="1749035"/>
                  <a:pt x="7612720" y="1750114"/>
                  <a:pt x="7612720" y="1752272"/>
                </a:cubicBezTo>
                <a:lnTo>
                  <a:pt x="7606246" y="1752272"/>
                </a:lnTo>
                <a:lnTo>
                  <a:pt x="7606246" y="1750114"/>
                </a:lnTo>
                <a:lnTo>
                  <a:pt x="7595456" y="1750114"/>
                </a:lnTo>
                <a:lnTo>
                  <a:pt x="7594377" y="1749035"/>
                </a:lnTo>
                <a:cubicBezTo>
                  <a:pt x="7592219" y="1749035"/>
                  <a:pt x="7591140" y="1750114"/>
                  <a:pt x="7591140" y="1752272"/>
                </a:cubicBezTo>
                <a:lnTo>
                  <a:pt x="7590061" y="1752272"/>
                </a:lnTo>
                <a:cubicBezTo>
                  <a:pt x="7590061" y="1750653"/>
                  <a:pt x="7587543" y="1748855"/>
                  <a:pt x="7582508" y="1746877"/>
                </a:cubicBezTo>
                <a:cubicBezTo>
                  <a:pt x="7580170" y="1749035"/>
                  <a:pt x="7572617" y="1750114"/>
                  <a:pt x="7559849" y="1750114"/>
                </a:cubicBezTo>
                <a:lnTo>
                  <a:pt x="7557691" y="1744719"/>
                </a:lnTo>
                <a:lnTo>
                  <a:pt x="7558770" y="1729612"/>
                </a:lnTo>
                <a:lnTo>
                  <a:pt x="7558770" y="1723138"/>
                </a:lnTo>
                <a:lnTo>
                  <a:pt x="7559849" y="1722059"/>
                </a:lnTo>
                <a:lnTo>
                  <a:pt x="7557691" y="1708032"/>
                </a:lnTo>
                <a:lnTo>
                  <a:pt x="7558770" y="1702637"/>
                </a:lnTo>
                <a:lnTo>
                  <a:pt x="7557691" y="1696163"/>
                </a:lnTo>
                <a:lnTo>
                  <a:pt x="7558770" y="1695084"/>
                </a:lnTo>
                <a:lnTo>
                  <a:pt x="7568481" y="1695084"/>
                </a:lnTo>
                <a:lnTo>
                  <a:pt x="7572797" y="1698321"/>
                </a:lnTo>
                <a:cubicBezTo>
                  <a:pt x="7572797" y="1695444"/>
                  <a:pt x="7575314" y="1694005"/>
                  <a:pt x="7580350" y="1694005"/>
                </a:cubicBezTo>
                <a:lnTo>
                  <a:pt x="7588982" y="1695084"/>
                </a:lnTo>
                <a:cubicBezTo>
                  <a:pt x="7588982" y="1692926"/>
                  <a:pt x="7589701" y="1691847"/>
                  <a:pt x="7591140" y="1691847"/>
                </a:cubicBezTo>
                <a:close/>
                <a:moveTo>
                  <a:pt x="4211021" y="1691359"/>
                </a:moveTo>
                <a:lnTo>
                  <a:pt x="4206705" y="1697698"/>
                </a:lnTo>
                <a:lnTo>
                  <a:pt x="4205761" y="1702014"/>
                </a:lnTo>
                <a:lnTo>
                  <a:pt x="4206705" y="1702958"/>
                </a:lnTo>
                <a:lnTo>
                  <a:pt x="4206705" y="1708353"/>
                </a:lnTo>
                <a:cubicBezTo>
                  <a:pt x="4204637" y="1711051"/>
                  <a:pt x="4203603" y="1713524"/>
                  <a:pt x="4203603" y="1715771"/>
                </a:cubicBezTo>
                <a:cubicBezTo>
                  <a:pt x="4206929" y="1721526"/>
                  <a:pt x="4209403" y="1724403"/>
                  <a:pt x="4211021" y="1724403"/>
                </a:cubicBezTo>
                <a:cubicBezTo>
                  <a:pt x="4215247" y="1723684"/>
                  <a:pt x="4217360" y="1722605"/>
                  <a:pt x="4217360" y="1721166"/>
                </a:cubicBezTo>
                <a:cubicBezTo>
                  <a:pt x="4217360" y="1714962"/>
                  <a:pt x="4215607" y="1705026"/>
                  <a:pt x="4212100" y="1691359"/>
                </a:cubicBezTo>
                <a:close/>
                <a:moveTo>
                  <a:pt x="4141695" y="1691359"/>
                </a:moveTo>
                <a:cubicBezTo>
                  <a:pt x="4140256" y="1691359"/>
                  <a:pt x="4138863" y="1693832"/>
                  <a:pt x="4137514" y="1698777"/>
                </a:cubicBezTo>
                <a:lnTo>
                  <a:pt x="4139537" y="1704037"/>
                </a:lnTo>
                <a:lnTo>
                  <a:pt x="4142774" y="1704037"/>
                </a:lnTo>
                <a:lnTo>
                  <a:pt x="4142774" y="1702958"/>
                </a:lnTo>
                <a:lnTo>
                  <a:pt x="4140616" y="1699856"/>
                </a:lnTo>
                <a:lnTo>
                  <a:pt x="4140616" y="1697698"/>
                </a:lnTo>
                <a:cubicBezTo>
                  <a:pt x="4140616" y="1696259"/>
                  <a:pt x="4141695" y="1695540"/>
                  <a:pt x="4143853" y="1695540"/>
                </a:cubicBezTo>
                <a:lnTo>
                  <a:pt x="4144932" y="1694461"/>
                </a:lnTo>
                <a:lnTo>
                  <a:pt x="4144932" y="1691359"/>
                </a:lnTo>
                <a:close/>
                <a:moveTo>
                  <a:pt x="8582986" y="1691308"/>
                </a:moveTo>
                <a:lnTo>
                  <a:pt x="8582986" y="1692387"/>
                </a:lnTo>
                <a:lnTo>
                  <a:pt x="8585144" y="1692387"/>
                </a:lnTo>
                <a:lnTo>
                  <a:pt x="8585144" y="1691308"/>
                </a:lnTo>
                <a:close/>
                <a:moveTo>
                  <a:pt x="2226875" y="1690145"/>
                </a:moveTo>
                <a:lnTo>
                  <a:pt x="2225796" y="1691224"/>
                </a:lnTo>
                <a:lnTo>
                  <a:pt x="2225796" y="1692303"/>
                </a:lnTo>
                <a:lnTo>
                  <a:pt x="2235372" y="1699856"/>
                </a:lnTo>
                <a:lnTo>
                  <a:pt x="2237530" y="1699856"/>
                </a:lnTo>
                <a:lnTo>
                  <a:pt x="2239689" y="1697698"/>
                </a:lnTo>
                <a:cubicBezTo>
                  <a:pt x="2238789" y="1695001"/>
                  <a:pt x="2234518" y="1692483"/>
                  <a:pt x="2226875" y="1690145"/>
                </a:cubicBezTo>
                <a:close/>
                <a:moveTo>
                  <a:pt x="3599510" y="1689150"/>
                </a:moveTo>
                <a:lnTo>
                  <a:pt x="3599510" y="1690229"/>
                </a:lnTo>
                <a:lnTo>
                  <a:pt x="3601668" y="1690229"/>
                </a:lnTo>
                <a:lnTo>
                  <a:pt x="3601668" y="1689150"/>
                </a:lnTo>
                <a:close/>
                <a:moveTo>
                  <a:pt x="3284185" y="1688610"/>
                </a:moveTo>
                <a:lnTo>
                  <a:pt x="3284185" y="1690768"/>
                </a:lnTo>
                <a:lnTo>
                  <a:pt x="3283106" y="1690768"/>
                </a:lnTo>
                <a:lnTo>
                  <a:pt x="3284185" y="1694005"/>
                </a:lnTo>
                <a:lnTo>
                  <a:pt x="3285264" y="1694005"/>
                </a:lnTo>
                <a:lnTo>
                  <a:pt x="3286343" y="1688610"/>
                </a:lnTo>
                <a:close/>
                <a:moveTo>
                  <a:pt x="2025371" y="1688122"/>
                </a:moveTo>
                <a:cubicBezTo>
                  <a:pt x="2027799" y="1688122"/>
                  <a:pt x="2030632" y="1689516"/>
                  <a:pt x="2033869" y="1692303"/>
                </a:cubicBezTo>
                <a:lnTo>
                  <a:pt x="2040342" y="1690145"/>
                </a:lnTo>
                <a:lnTo>
                  <a:pt x="2048840" y="1690145"/>
                </a:lnTo>
                <a:lnTo>
                  <a:pt x="2064755" y="1691224"/>
                </a:lnTo>
                <a:lnTo>
                  <a:pt x="2067992" y="1688122"/>
                </a:lnTo>
                <a:lnTo>
                  <a:pt x="2078648" y="1688122"/>
                </a:lnTo>
                <a:lnTo>
                  <a:pt x="2080804" y="1690145"/>
                </a:lnTo>
                <a:lnTo>
                  <a:pt x="2080804" y="1692303"/>
                </a:lnTo>
                <a:cubicBezTo>
                  <a:pt x="2079367" y="1695180"/>
                  <a:pt x="2077568" y="1696619"/>
                  <a:pt x="2075411" y="1696619"/>
                </a:cubicBezTo>
                <a:lnTo>
                  <a:pt x="2028608" y="1698777"/>
                </a:lnTo>
                <a:cubicBezTo>
                  <a:pt x="2025010" y="1695900"/>
                  <a:pt x="2023213" y="1693022"/>
                  <a:pt x="2023213" y="1690145"/>
                </a:cubicBezTo>
                <a:close/>
                <a:moveTo>
                  <a:pt x="3731418" y="1688071"/>
                </a:moveTo>
                <a:lnTo>
                  <a:pt x="3731418" y="1691308"/>
                </a:lnTo>
                <a:lnTo>
                  <a:pt x="3735734" y="1693466"/>
                </a:lnTo>
                <a:lnTo>
                  <a:pt x="3736813" y="1693466"/>
                </a:lnTo>
                <a:lnTo>
                  <a:pt x="3736813" y="1690229"/>
                </a:lnTo>
                <a:lnTo>
                  <a:pt x="3734655" y="1688071"/>
                </a:lnTo>
                <a:close/>
                <a:moveTo>
                  <a:pt x="9120586" y="1687852"/>
                </a:moveTo>
                <a:lnTo>
                  <a:pt x="9120586" y="1690010"/>
                </a:lnTo>
                <a:lnTo>
                  <a:pt x="9121665" y="1690010"/>
                </a:lnTo>
                <a:lnTo>
                  <a:pt x="9121665" y="1687852"/>
                </a:lnTo>
                <a:close/>
                <a:moveTo>
                  <a:pt x="3072295" y="1687531"/>
                </a:moveTo>
                <a:lnTo>
                  <a:pt x="3074453" y="1691847"/>
                </a:lnTo>
                <a:lnTo>
                  <a:pt x="3075532" y="1691847"/>
                </a:lnTo>
                <a:lnTo>
                  <a:pt x="3075532" y="1690768"/>
                </a:lnTo>
                <a:lnTo>
                  <a:pt x="3074453" y="1687531"/>
                </a:lnTo>
                <a:close/>
                <a:moveTo>
                  <a:pt x="3602747" y="1686992"/>
                </a:moveTo>
                <a:lnTo>
                  <a:pt x="3602747" y="1689150"/>
                </a:lnTo>
                <a:lnTo>
                  <a:pt x="3603826" y="1689150"/>
                </a:lnTo>
                <a:lnTo>
                  <a:pt x="3603826" y="1686992"/>
                </a:lnTo>
                <a:close/>
                <a:moveTo>
                  <a:pt x="7085724" y="1686387"/>
                </a:moveTo>
                <a:lnTo>
                  <a:pt x="7085724" y="1688545"/>
                </a:lnTo>
                <a:lnTo>
                  <a:pt x="7087882" y="1688545"/>
                </a:lnTo>
                <a:lnTo>
                  <a:pt x="7087882" y="1686387"/>
                </a:lnTo>
                <a:close/>
                <a:moveTo>
                  <a:pt x="8248644" y="1685373"/>
                </a:moveTo>
                <a:lnTo>
                  <a:pt x="8245272" y="1688610"/>
                </a:lnTo>
                <a:lnTo>
                  <a:pt x="8245272" y="1690768"/>
                </a:lnTo>
                <a:cubicBezTo>
                  <a:pt x="8246621" y="1693646"/>
                  <a:pt x="8249183" y="1695084"/>
                  <a:pt x="8252960" y="1695084"/>
                </a:cubicBezTo>
                <a:lnTo>
                  <a:pt x="8254039" y="1695084"/>
                </a:lnTo>
                <a:lnTo>
                  <a:pt x="8257411" y="1691847"/>
                </a:lnTo>
                <a:cubicBezTo>
                  <a:pt x="8256512" y="1688790"/>
                  <a:pt x="8254668" y="1686632"/>
                  <a:pt x="8251881" y="1685373"/>
                </a:cubicBezTo>
                <a:close/>
                <a:moveTo>
                  <a:pt x="8644490" y="1684834"/>
                </a:moveTo>
                <a:lnTo>
                  <a:pt x="8662833" y="1684834"/>
                </a:lnTo>
                <a:cubicBezTo>
                  <a:pt x="8664991" y="1684834"/>
                  <a:pt x="8666070" y="1686273"/>
                  <a:pt x="8666070" y="1689150"/>
                </a:cubicBezTo>
                <a:lnTo>
                  <a:pt x="8664991" y="1692387"/>
                </a:lnTo>
                <a:lnTo>
                  <a:pt x="8666070" y="1692387"/>
                </a:lnTo>
                <a:cubicBezTo>
                  <a:pt x="8668587" y="1689510"/>
                  <a:pt x="8678253" y="1688071"/>
                  <a:pt x="8695068" y="1688071"/>
                </a:cubicBezTo>
                <a:lnTo>
                  <a:pt x="8702621" y="1690229"/>
                </a:lnTo>
                <a:cubicBezTo>
                  <a:pt x="8702621" y="1688071"/>
                  <a:pt x="8707296" y="1686273"/>
                  <a:pt x="8716648" y="1684834"/>
                </a:cubicBezTo>
                <a:cubicBezTo>
                  <a:pt x="8728877" y="1687531"/>
                  <a:pt x="8734991" y="1689330"/>
                  <a:pt x="8734991" y="1690229"/>
                </a:cubicBezTo>
                <a:lnTo>
                  <a:pt x="8737149" y="1695624"/>
                </a:lnTo>
                <a:lnTo>
                  <a:pt x="8736070" y="1696703"/>
                </a:lnTo>
                <a:lnTo>
                  <a:pt x="8724201" y="1696703"/>
                </a:lnTo>
                <a:lnTo>
                  <a:pt x="8720964" y="1699940"/>
                </a:lnTo>
                <a:lnTo>
                  <a:pt x="8720964" y="1701019"/>
                </a:lnTo>
                <a:lnTo>
                  <a:pt x="8727438" y="1703177"/>
                </a:lnTo>
                <a:lnTo>
                  <a:pt x="8732833" y="1701019"/>
                </a:lnTo>
                <a:cubicBezTo>
                  <a:pt x="8752255" y="1701019"/>
                  <a:pt x="8761966" y="1707133"/>
                  <a:pt x="8761966" y="1719362"/>
                </a:cubicBezTo>
                <a:lnTo>
                  <a:pt x="8761966" y="1720441"/>
                </a:lnTo>
                <a:cubicBezTo>
                  <a:pt x="8761966" y="1726196"/>
                  <a:pt x="8756211" y="1734108"/>
                  <a:pt x="8744702" y="1744179"/>
                </a:cubicBezTo>
                <a:lnTo>
                  <a:pt x="8738228" y="1744179"/>
                </a:lnTo>
                <a:cubicBezTo>
                  <a:pt x="8734811" y="1744179"/>
                  <a:pt x="8731934" y="1742381"/>
                  <a:pt x="8729596" y="1738784"/>
                </a:cubicBezTo>
                <a:cubicBezTo>
                  <a:pt x="8725280" y="1738784"/>
                  <a:pt x="8722043" y="1730512"/>
                  <a:pt x="8719885" y="1713967"/>
                </a:cubicBezTo>
                <a:cubicBezTo>
                  <a:pt x="8715929" y="1710190"/>
                  <a:pt x="8713771" y="1706594"/>
                  <a:pt x="8713411" y="1703177"/>
                </a:cubicBezTo>
                <a:lnTo>
                  <a:pt x="8716648" y="1699940"/>
                </a:lnTo>
                <a:lnTo>
                  <a:pt x="8706937" y="1698861"/>
                </a:lnTo>
                <a:lnTo>
                  <a:pt x="8699384" y="1699940"/>
                </a:lnTo>
                <a:lnTo>
                  <a:pt x="8683334" y="1697782"/>
                </a:lnTo>
                <a:cubicBezTo>
                  <a:pt x="8681355" y="1699221"/>
                  <a:pt x="8676680" y="1700300"/>
                  <a:pt x="8669307" y="1701019"/>
                </a:cubicBezTo>
                <a:lnTo>
                  <a:pt x="8652043" y="1698861"/>
                </a:lnTo>
                <a:lnTo>
                  <a:pt x="8646648" y="1702098"/>
                </a:lnTo>
                <a:lnTo>
                  <a:pt x="8645568" y="1702098"/>
                </a:lnTo>
                <a:cubicBezTo>
                  <a:pt x="8644130" y="1702098"/>
                  <a:pt x="8642691" y="1697063"/>
                  <a:pt x="8641252" y="1686992"/>
                </a:cubicBezTo>
                <a:close/>
                <a:moveTo>
                  <a:pt x="3599510" y="1684834"/>
                </a:moveTo>
                <a:lnTo>
                  <a:pt x="3599510" y="1685913"/>
                </a:lnTo>
                <a:lnTo>
                  <a:pt x="3601668" y="1685913"/>
                </a:lnTo>
                <a:lnTo>
                  <a:pt x="3601668" y="1684834"/>
                </a:lnTo>
                <a:close/>
                <a:moveTo>
                  <a:pt x="5191859" y="1683215"/>
                </a:moveTo>
                <a:cubicBezTo>
                  <a:pt x="5184935" y="1687531"/>
                  <a:pt x="5178011" y="1689689"/>
                  <a:pt x="5171088" y="1689689"/>
                </a:cubicBezTo>
                <a:lnTo>
                  <a:pt x="5164479" y="1688610"/>
                </a:lnTo>
                <a:lnTo>
                  <a:pt x="5161242" y="1689689"/>
                </a:lnTo>
                <a:lnTo>
                  <a:pt x="5151396" y="1688610"/>
                </a:lnTo>
                <a:lnTo>
                  <a:pt x="5140336" y="1688610"/>
                </a:lnTo>
                <a:lnTo>
                  <a:pt x="5136020" y="1685373"/>
                </a:lnTo>
                <a:lnTo>
                  <a:pt x="5132783" y="1685373"/>
                </a:lnTo>
                <a:lnTo>
                  <a:pt x="5129411" y="1690903"/>
                </a:lnTo>
                <a:lnTo>
                  <a:pt x="5130490" y="1709516"/>
                </a:lnTo>
                <a:cubicBezTo>
                  <a:pt x="5129232" y="1709516"/>
                  <a:pt x="5128153" y="1711314"/>
                  <a:pt x="5127253" y="1714911"/>
                </a:cubicBezTo>
                <a:lnTo>
                  <a:pt x="5130490" y="1715990"/>
                </a:lnTo>
                <a:lnTo>
                  <a:pt x="5137099" y="1713832"/>
                </a:lnTo>
                <a:lnTo>
                  <a:pt x="5138178" y="1713832"/>
                </a:lnTo>
                <a:cubicBezTo>
                  <a:pt x="5140606" y="1713832"/>
                  <a:pt x="5143169" y="1714911"/>
                  <a:pt x="5145866" y="1717069"/>
                </a:cubicBezTo>
                <a:lnTo>
                  <a:pt x="5148024" y="1717069"/>
                </a:lnTo>
                <a:cubicBezTo>
                  <a:pt x="5149912" y="1715091"/>
                  <a:pt x="5155038" y="1713652"/>
                  <a:pt x="5163400" y="1712753"/>
                </a:cubicBezTo>
                <a:lnTo>
                  <a:pt x="5164479" y="1711674"/>
                </a:lnTo>
                <a:lnTo>
                  <a:pt x="5165558" y="1711674"/>
                </a:lnTo>
                <a:lnTo>
                  <a:pt x="5174325" y="1713832"/>
                </a:lnTo>
                <a:lnTo>
                  <a:pt x="5186329" y="1710595"/>
                </a:lnTo>
                <a:cubicBezTo>
                  <a:pt x="5192713" y="1713472"/>
                  <a:pt x="5197479" y="1714911"/>
                  <a:pt x="5200625" y="1714911"/>
                </a:cubicBezTo>
                <a:lnTo>
                  <a:pt x="5203863" y="1712753"/>
                </a:lnTo>
                <a:lnTo>
                  <a:pt x="5202784" y="1705065"/>
                </a:lnTo>
                <a:lnTo>
                  <a:pt x="5202784" y="1690903"/>
                </a:lnTo>
                <a:cubicBezTo>
                  <a:pt x="5202784" y="1689195"/>
                  <a:pt x="5199142" y="1686632"/>
                  <a:pt x="5191859" y="1683215"/>
                </a:cubicBezTo>
                <a:close/>
                <a:moveTo>
                  <a:pt x="9124902" y="1682457"/>
                </a:moveTo>
                <a:lnTo>
                  <a:pt x="9122744" y="1686773"/>
                </a:lnTo>
                <a:lnTo>
                  <a:pt x="9123823" y="1686773"/>
                </a:lnTo>
                <a:cubicBezTo>
                  <a:pt x="9125262" y="1686773"/>
                  <a:pt x="9125981" y="1685694"/>
                  <a:pt x="9125981" y="1683536"/>
                </a:cubicBezTo>
                <a:lnTo>
                  <a:pt x="9125981" y="1682457"/>
                </a:lnTo>
                <a:close/>
                <a:moveTo>
                  <a:pt x="7280080" y="1682206"/>
                </a:moveTo>
                <a:lnTo>
                  <a:pt x="7274820" y="1688545"/>
                </a:lnTo>
                <a:lnTo>
                  <a:pt x="7274820" y="1689624"/>
                </a:lnTo>
                <a:lnTo>
                  <a:pt x="7277922" y="1689624"/>
                </a:lnTo>
                <a:cubicBezTo>
                  <a:pt x="7280080" y="1688905"/>
                  <a:pt x="7281159" y="1686792"/>
                  <a:pt x="7281159" y="1683285"/>
                </a:cubicBezTo>
                <a:lnTo>
                  <a:pt x="7281159" y="1682206"/>
                </a:lnTo>
                <a:close/>
                <a:moveTo>
                  <a:pt x="3071216" y="1682136"/>
                </a:moveTo>
                <a:lnTo>
                  <a:pt x="3071216" y="1685373"/>
                </a:lnTo>
                <a:lnTo>
                  <a:pt x="3073374" y="1685373"/>
                </a:lnTo>
                <a:lnTo>
                  <a:pt x="3073374" y="1684294"/>
                </a:lnTo>
                <a:close/>
                <a:moveTo>
                  <a:pt x="3603826" y="1681597"/>
                </a:moveTo>
                <a:lnTo>
                  <a:pt x="3603826" y="1682676"/>
                </a:lnTo>
                <a:lnTo>
                  <a:pt x="3605984" y="1682676"/>
                </a:lnTo>
                <a:lnTo>
                  <a:pt x="3605984" y="1681597"/>
                </a:lnTo>
                <a:close/>
                <a:moveTo>
                  <a:pt x="3261526" y="1681057"/>
                </a:moveTo>
                <a:lnTo>
                  <a:pt x="3261526" y="1683215"/>
                </a:lnTo>
                <a:lnTo>
                  <a:pt x="3260447" y="1683215"/>
                </a:lnTo>
                <a:lnTo>
                  <a:pt x="3261526" y="1684294"/>
                </a:lnTo>
                <a:lnTo>
                  <a:pt x="3261526" y="1687531"/>
                </a:lnTo>
                <a:lnTo>
                  <a:pt x="3259368" y="1696298"/>
                </a:lnTo>
                <a:lnTo>
                  <a:pt x="3260447" y="1697377"/>
                </a:lnTo>
                <a:lnTo>
                  <a:pt x="3261526" y="1697377"/>
                </a:lnTo>
                <a:cubicBezTo>
                  <a:pt x="3262964" y="1697377"/>
                  <a:pt x="3264763" y="1692657"/>
                  <a:pt x="3266921" y="1683215"/>
                </a:cubicBezTo>
                <a:lnTo>
                  <a:pt x="3263684" y="1681057"/>
                </a:lnTo>
                <a:close/>
                <a:moveTo>
                  <a:pt x="576039" y="1680113"/>
                </a:moveTo>
                <a:lnTo>
                  <a:pt x="576039" y="1683215"/>
                </a:lnTo>
                <a:lnTo>
                  <a:pt x="577118" y="1688341"/>
                </a:lnTo>
                <a:lnTo>
                  <a:pt x="574960" y="1690364"/>
                </a:lnTo>
                <a:lnTo>
                  <a:pt x="574960" y="1691308"/>
                </a:lnTo>
                <a:lnTo>
                  <a:pt x="577118" y="1693466"/>
                </a:lnTo>
                <a:lnTo>
                  <a:pt x="581164" y="1693466"/>
                </a:lnTo>
                <a:lnTo>
                  <a:pt x="581164" y="1688341"/>
                </a:lnTo>
                <a:cubicBezTo>
                  <a:pt x="578467" y="1688341"/>
                  <a:pt x="577118" y="1685598"/>
                  <a:pt x="577118" y="1680113"/>
                </a:cubicBezTo>
                <a:close/>
                <a:moveTo>
                  <a:pt x="3649279" y="1679439"/>
                </a:moveTo>
                <a:cubicBezTo>
                  <a:pt x="3643884" y="1679439"/>
                  <a:pt x="3639208" y="1684474"/>
                  <a:pt x="3635252" y="1694545"/>
                </a:cubicBezTo>
                <a:cubicBezTo>
                  <a:pt x="3634173" y="1694725"/>
                  <a:pt x="3632734" y="1697647"/>
                  <a:pt x="3630936" y="1703312"/>
                </a:cubicBezTo>
                <a:lnTo>
                  <a:pt x="3634173" y="1709786"/>
                </a:lnTo>
                <a:lnTo>
                  <a:pt x="3633094" y="1717339"/>
                </a:lnTo>
                <a:lnTo>
                  <a:pt x="3633094" y="1721655"/>
                </a:lnTo>
                <a:lnTo>
                  <a:pt x="3635252" y="1730287"/>
                </a:lnTo>
                <a:lnTo>
                  <a:pt x="3635252" y="1734603"/>
                </a:lnTo>
                <a:cubicBezTo>
                  <a:pt x="3639387" y="1734963"/>
                  <a:pt x="3642624" y="1736041"/>
                  <a:pt x="3644963" y="1737840"/>
                </a:cubicBezTo>
                <a:lnTo>
                  <a:pt x="3649279" y="1737840"/>
                </a:lnTo>
                <a:lnTo>
                  <a:pt x="3666543" y="1735682"/>
                </a:lnTo>
                <a:lnTo>
                  <a:pt x="3671938" y="1735682"/>
                </a:lnTo>
                <a:cubicBezTo>
                  <a:pt x="3677333" y="1736581"/>
                  <a:pt x="3680210" y="1738020"/>
                  <a:pt x="3680570" y="1739998"/>
                </a:cubicBezTo>
                <a:lnTo>
                  <a:pt x="3669780" y="1747551"/>
                </a:lnTo>
                <a:lnTo>
                  <a:pt x="3665464" y="1747551"/>
                </a:lnTo>
                <a:cubicBezTo>
                  <a:pt x="3660428" y="1747551"/>
                  <a:pt x="3657911" y="1745753"/>
                  <a:pt x="3657911" y="1742156"/>
                </a:cubicBezTo>
                <a:lnTo>
                  <a:pt x="3656832" y="1742156"/>
                </a:lnTo>
                <a:lnTo>
                  <a:pt x="3654674" y="1744314"/>
                </a:lnTo>
                <a:lnTo>
                  <a:pt x="3653595" y="1743235"/>
                </a:lnTo>
                <a:lnTo>
                  <a:pt x="3652516" y="1743235"/>
                </a:lnTo>
                <a:lnTo>
                  <a:pt x="3643884" y="1745393"/>
                </a:lnTo>
                <a:lnTo>
                  <a:pt x="3641726" y="1745393"/>
                </a:lnTo>
                <a:lnTo>
                  <a:pt x="3640647" y="1744314"/>
                </a:lnTo>
                <a:lnTo>
                  <a:pt x="3639568" y="1745393"/>
                </a:lnTo>
                <a:lnTo>
                  <a:pt x="3638489" y="1745393"/>
                </a:lnTo>
                <a:lnTo>
                  <a:pt x="3632015" y="1744314"/>
                </a:lnTo>
                <a:lnTo>
                  <a:pt x="3632015" y="1746472"/>
                </a:lnTo>
                <a:lnTo>
                  <a:pt x="3630936" y="1746472"/>
                </a:lnTo>
                <a:cubicBezTo>
                  <a:pt x="3632374" y="1752586"/>
                  <a:pt x="3633094" y="1760544"/>
                  <a:pt x="3633094" y="1770345"/>
                </a:cubicBezTo>
                <a:lnTo>
                  <a:pt x="3633094" y="1773582"/>
                </a:lnTo>
                <a:lnTo>
                  <a:pt x="3649279" y="1772503"/>
                </a:lnTo>
                <a:lnTo>
                  <a:pt x="3661148" y="1772503"/>
                </a:lnTo>
                <a:lnTo>
                  <a:pt x="3676254" y="1773582"/>
                </a:lnTo>
                <a:lnTo>
                  <a:pt x="3695811" y="1769266"/>
                </a:lnTo>
                <a:lnTo>
                  <a:pt x="3704443" y="1772503"/>
                </a:lnTo>
                <a:lnTo>
                  <a:pt x="3705522" y="1772503"/>
                </a:lnTo>
                <a:cubicBezTo>
                  <a:pt x="3705522" y="1770704"/>
                  <a:pt x="3706960" y="1768142"/>
                  <a:pt x="3709838" y="1764815"/>
                </a:cubicBezTo>
                <a:cubicBezTo>
                  <a:pt x="3704262" y="1750428"/>
                  <a:pt x="3698104" y="1743235"/>
                  <a:pt x="3691360" y="1743235"/>
                </a:cubicBezTo>
                <a:lnTo>
                  <a:pt x="3691360" y="1741077"/>
                </a:lnTo>
                <a:cubicBezTo>
                  <a:pt x="3692169" y="1738919"/>
                  <a:pt x="3694372" y="1737840"/>
                  <a:pt x="3697969" y="1737840"/>
                </a:cubicBezTo>
                <a:lnTo>
                  <a:pt x="3703364" y="1743235"/>
                </a:lnTo>
                <a:lnTo>
                  <a:pt x="3703364" y="1742156"/>
                </a:lnTo>
                <a:lnTo>
                  <a:pt x="3701206" y="1738919"/>
                </a:lnTo>
                <a:lnTo>
                  <a:pt x="3708759" y="1730287"/>
                </a:lnTo>
                <a:lnTo>
                  <a:pt x="3706601" y="1727050"/>
                </a:lnTo>
                <a:lnTo>
                  <a:pt x="3706601" y="1725971"/>
                </a:lnTo>
                <a:lnTo>
                  <a:pt x="3708759" y="1722734"/>
                </a:lnTo>
                <a:lnTo>
                  <a:pt x="3708759" y="1718418"/>
                </a:lnTo>
                <a:lnTo>
                  <a:pt x="3700127" y="1709786"/>
                </a:lnTo>
                <a:lnTo>
                  <a:pt x="3708759" y="1708707"/>
                </a:lnTo>
                <a:cubicBezTo>
                  <a:pt x="3706960" y="1706549"/>
                  <a:pt x="3705522" y="1701828"/>
                  <a:pt x="3704443" y="1694545"/>
                </a:cubicBezTo>
                <a:cubicBezTo>
                  <a:pt x="3702824" y="1694545"/>
                  <a:pt x="3701745" y="1692746"/>
                  <a:pt x="3701206" y="1689150"/>
                </a:cubicBezTo>
                <a:lnTo>
                  <a:pt x="3704443" y="1683755"/>
                </a:lnTo>
                <a:lnTo>
                  <a:pt x="3703364" y="1682676"/>
                </a:lnTo>
                <a:lnTo>
                  <a:pt x="3703364" y="1681597"/>
                </a:lnTo>
                <a:lnTo>
                  <a:pt x="3702285" y="1682676"/>
                </a:lnTo>
                <a:lnTo>
                  <a:pt x="3696890" y="1682676"/>
                </a:lnTo>
                <a:lnTo>
                  <a:pt x="3687044" y="1681597"/>
                </a:lnTo>
                <a:lnTo>
                  <a:pt x="3681649" y="1684834"/>
                </a:lnTo>
                <a:lnTo>
                  <a:pt x="3676254" y="1681597"/>
                </a:lnTo>
                <a:lnTo>
                  <a:pt x="3661148" y="1683755"/>
                </a:lnTo>
                <a:cubicBezTo>
                  <a:pt x="3661148" y="1681417"/>
                  <a:pt x="3657191" y="1679978"/>
                  <a:pt x="3649279" y="1679439"/>
                </a:cubicBezTo>
                <a:close/>
                <a:moveTo>
                  <a:pt x="5646240" y="1679034"/>
                </a:moveTo>
                <a:lnTo>
                  <a:pt x="5644082" y="1681192"/>
                </a:lnTo>
                <a:lnTo>
                  <a:pt x="5646240" y="1681192"/>
                </a:lnTo>
                <a:close/>
                <a:moveTo>
                  <a:pt x="8280340" y="1678764"/>
                </a:moveTo>
                <a:cubicBezTo>
                  <a:pt x="8276473" y="1678764"/>
                  <a:pt x="8273911" y="1680248"/>
                  <a:pt x="8272652" y="1683215"/>
                </a:cubicBezTo>
                <a:lnTo>
                  <a:pt x="8278182" y="1689689"/>
                </a:lnTo>
                <a:cubicBezTo>
                  <a:pt x="8279800" y="1689330"/>
                  <a:pt x="8281958" y="1686452"/>
                  <a:pt x="8284656" y="1681057"/>
                </a:cubicBezTo>
                <a:lnTo>
                  <a:pt x="8281419" y="1678764"/>
                </a:lnTo>
                <a:close/>
                <a:moveTo>
                  <a:pt x="211214" y="1678346"/>
                </a:moveTo>
                <a:lnTo>
                  <a:pt x="211214" y="1679425"/>
                </a:lnTo>
                <a:cubicBezTo>
                  <a:pt x="211214" y="1684100"/>
                  <a:pt x="213686" y="1688057"/>
                  <a:pt x="218632" y="1691294"/>
                </a:cubicBezTo>
                <a:lnTo>
                  <a:pt x="218632" y="1689136"/>
                </a:lnTo>
                <a:cubicBezTo>
                  <a:pt x="218632" y="1681942"/>
                  <a:pt x="216159" y="1678346"/>
                  <a:pt x="211214" y="1678346"/>
                </a:cubicBezTo>
                <a:close/>
                <a:moveTo>
                  <a:pt x="9109931" y="1678141"/>
                </a:moveTo>
                <a:lnTo>
                  <a:pt x="9121665" y="1678141"/>
                </a:lnTo>
                <a:lnTo>
                  <a:pt x="9121665" y="1681378"/>
                </a:lnTo>
                <a:lnTo>
                  <a:pt x="9123823" y="1681378"/>
                </a:lnTo>
                <a:cubicBezTo>
                  <a:pt x="9123823" y="1679220"/>
                  <a:pt x="9124542" y="1678141"/>
                  <a:pt x="9125981" y="1678141"/>
                </a:cubicBezTo>
                <a:lnTo>
                  <a:pt x="9133534" y="1678141"/>
                </a:lnTo>
                <a:cubicBezTo>
                  <a:pt x="9139199" y="1678501"/>
                  <a:pt x="9142031" y="1681378"/>
                  <a:pt x="9142031" y="1686773"/>
                </a:cubicBezTo>
                <a:lnTo>
                  <a:pt x="9145268" y="1690010"/>
                </a:lnTo>
                <a:cubicBezTo>
                  <a:pt x="9145268" y="1692168"/>
                  <a:pt x="9141357" y="1693607"/>
                  <a:pt x="9133534" y="1694326"/>
                </a:cubicBezTo>
                <a:lnTo>
                  <a:pt x="9124902" y="1692168"/>
                </a:lnTo>
                <a:lnTo>
                  <a:pt x="9123823" y="1693247"/>
                </a:lnTo>
                <a:lnTo>
                  <a:pt x="9122744" y="1693247"/>
                </a:lnTo>
                <a:lnTo>
                  <a:pt x="9118428" y="1692168"/>
                </a:lnTo>
                <a:lnTo>
                  <a:pt x="9113168" y="1693247"/>
                </a:lnTo>
                <a:lnTo>
                  <a:pt x="9108852" y="1692168"/>
                </a:lnTo>
                <a:lnTo>
                  <a:pt x="9102378" y="1694326"/>
                </a:lnTo>
                <a:cubicBezTo>
                  <a:pt x="9093656" y="1694326"/>
                  <a:pt x="9087586" y="1692888"/>
                  <a:pt x="9084170" y="1690010"/>
                </a:cubicBezTo>
                <a:lnTo>
                  <a:pt x="9083091" y="1690010"/>
                </a:lnTo>
                <a:cubicBezTo>
                  <a:pt x="9080393" y="1692168"/>
                  <a:pt x="9077875" y="1693247"/>
                  <a:pt x="9075538" y="1693247"/>
                </a:cubicBezTo>
                <a:cubicBezTo>
                  <a:pt x="9072031" y="1692168"/>
                  <a:pt x="9070278" y="1689651"/>
                  <a:pt x="9070278" y="1685694"/>
                </a:cubicBezTo>
                <a:lnTo>
                  <a:pt x="9070278" y="1684615"/>
                </a:lnTo>
                <a:cubicBezTo>
                  <a:pt x="9070278" y="1683536"/>
                  <a:pt x="9075268" y="1682097"/>
                  <a:pt x="9085249" y="1680299"/>
                </a:cubicBezTo>
                <a:lnTo>
                  <a:pt x="9086328" y="1679220"/>
                </a:lnTo>
                <a:cubicBezTo>
                  <a:pt x="9090464" y="1681378"/>
                  <a:pt x="9094735" y="1682457"/>
                  <a:pt x="9099141" y="1682457"/>
                </a:cubicBezTo>
                <a:close/>
                <a:moveTo>
                  <a:pt x="2522289" y="1677523"/>
                </a:moveTo>
                <a:lnTo>
                  <a:pt x="2524447" y="1677523"/>
                </a:lnTo>
                <a:cubicBezTo>
                  <a:pt x="2537485" y="1677523"/>
                  <a:pt x="2545802" y="1678242"/>
                  <a:pt x="2549400" y="1679681"/>
                </a:cubicBezTo>
                <a:cubicBezTo>
                  <a:pt x="2548680" y="1682918"/>
                  <a:pt x="2547601" y="1684536"/>
                  <a:pt x="2546163" y="1684536"/>
                </a:cubicBezTo>
                <a:lnTo>
                  <a:pt x="2542925" y="1682378"/>
                </a:lnTo>
                <a:lnTo>
                  <a:pt x="2539688" y="1682378"/>
                </a:lnTo>
                <a:lnTo>
                  <a:pt x="2530921" y="1684536"/>
                </a:lnTo>
                <a:lnTo>
                  <a:pt x="2523369" y="1684536"/>
                </a:lnTo>
                <a:lnTo>
                  <a:pt x="2520132" y="1681299"/>
                </a:lnTo>
                <a:lnTo>
                  <a:pt x="2520132" y="1679681"/>
                </a:lnTo>
                <a:close/>
                <a:moveTo>
                  <a:pt x="1069670" y="1677146"/>
                </a:moveTo>
                <a:lnTo>
                  <a:pt x="1069670" y="1681462"/>
                </a:lnTo>
                <a:lnTo>
                  <a:pt x="1071828" y="1683620"/>
                </a:lnTo>
                <a:lnTo>
                  <a:pt x="1075064" y="1682541"/>
                </a:lnTo>
                <a:lnTo>
                  <a:pt x="1075064" y="1680383"/>
                </a:lnTo>
                <a:lnTo>
                  <a:pt x="1071828" y="1677146"/>
                </a:lnTo>
                <a:close/>
                <a:moveTo>
                  <a:pt x="1726770" y="1676741"/>
                </a:moveTo>
                <a:lnTo>
                  <a:pt x="1724613" y="1678899"/>
                </a:lnTo>
                <a:lnTo>
                  <a:pt x="1725692" y="1679978"/>
                </a:lnTo>
                <a:lnTo>
                  <a:pt x="1728930" y="1679978"/>
                </a:lnTo>
                <a:lnTo>
                  <a:pt x="1728930" y="1676741"/>
                </a:lnTo>
                <a:close/>
                <a:moveTo>
                  <a:pt x="6599107" y="1675848"/>
                </a:moveTo>
                <a:lnTo>
                  <a:pt x="6596949" y="1678006"/>
                </a:lnTo>
                <a:lnTo>
                  <a:pt x="6601265" y="1678006"/>
                </a:lnTo>
                <a:lnTo>
                  <a:pt x="6601265" y="1675848"/>
                </a:lnTo>
                <a:close/>
                <a:moveTo>
                  <a:pt x="3071216" y="1675662"/>
                </a:moveTo>
                <a:lnTo>
                  <a:pt x="3071216" y="1677820"/>
                </a:lnTo>
                <a:lnTo>
                  <a:pt x="3072295" y="1681057"/>
                </a:lnTo>
                <a:lnTo>
                  <a:pt x="3073374" y="1681057"/>
                </a:lnTo>
                <a:lnTo>
                  <a:pt x="3073374" y="1678899"/>
                </a:lnTo>
                <a:lnTo>
                  <a:pt x="3072295" y="1675662"/>
                </a:lnTo>
                <a:close/>
                <a:moveTo>
                  <a:pt x="5233535" y="1675527"/>
                </a:moveTo>
                <a:cubicBezTo>
                  <a:pt x="5231287" y="1675527"/>
                  <a:pt x="5229084" y="1677730"/>
                  <a:pt x="5226926" y="1682136"/>
                </a:cubicBezTo>
                <a:lnTo>
                  <a:pt x="5230163" y="1684294"/>
                </a:lnTo>
                <a:lnTo>
                  <a:pt x="5231242" y="1684294"/>
                </a:lnTo>
                <a:cubicBezTo>
                  <a:pt x="5234929" y="1684294"/>
                  <a:pt x="5237132" y="1682811"/>
                  <a:pt x="5237851" y="1679843"/>
                </a:cubicBezTo>
                <a:cubicBezTo>
                  <a:pt x="5237312" y="1677685"/>
                  <a:pt x="5235873" y="1676247"/>
                  <a:pt x="5233535" y="1675527"/>
                </a:cubicBezTo>
                <a:close/>
                <a:moveTo>
                  <a:pt x="131772" y="1675109"/>
                </a:moveTo>
                <a:cubicBezTo>
                  <a:pt x="123949" y="1684820"/>
                  <a:pt x="119318" y="1693047"/>
                  <a:pt x="117881" y="1699791"/>
                </a:cubicBezTo>
                <a:lnTo>
                  <a:pt x="117881" y="1703028"/>
                </a:lnTo>
                <a:lnTo>
                  <a:pt x="121117" y="1704107"/>
                </a:lnTo>
                <a:cubicBezTo>
                  <a:pt x="125344" y="1704107"/>
                  <a:pt x="128894" y="1697318"/>
                  <a:pt x="131772" y="1683741"/>
                </a:cubicBezTo>
                <a:close/>
                <a:moveTo>
                  <a:pt x="6681112" y="1674769"/>
                </a:moveTo>
                <a:cubicBezTo>
                  <a:pt x="6683090" y="1674769"/>
                  <a:pt x="6686687" y="1676927"/>
                  <a:pt x="6691902" y="1681243"/>
                </a:cubicBezTo>
                <a:lnTo>
                  <a:pt x="6697297" y="1681243"/>
                </a:lnTo>
                <a:cubicBezTo>
                  <a:pt x="6697297" y="1684840"/>
                  <a:pt x="6704850" y="1688437"/>
                  <a:pt x="6719956" y="1692033"/>
                </a:cubicBezTo>
                <a:lnTo>
                  <a:pt x="6721035" y="1693112"/>
                </a:lnTo>
                <a:cubicBezTo>
                  <a:pt x="6724452" y="1694011"/>
                  <a:pt x="6726969" y="1696169"/>
                  <a:pt x="6728588" y="1699586"/>
                </a:cubicBezTo>
                <a:lnTo>
                  <a:pt x="6739378" y="1706060"/>
                </a:lnTo>
                <a:lnTo>
                  <a:pt x="6739378" y="1708218"/>
                </a:lnTo>
                <a:lnTo>
                  <a:pt x="6733983" y="1708218"/>
                </a:lnTo>
                <a:lnTo>
                  <a:pt x="6733983" y="1709297"/>
                </a:lnTo>
                <a:lnTo>
                  <a:pt x="6737220" y="1710376"/>
                </a:lnTo>
                <a:lnTo>
                  <a:pt x="6741536" y="1708218"/>
                </a:lnTo>
                <a:cubicBezTo>
                  <a:pt x="6763835" y="1719908"/>
                  <a:pt x="6776424" y="1727101"/>
                  <a:pt x="6779301" y="1729798"/>
                </a:cubicBezTo>
                <a:lnTo>
                  <a:pt x="6804118" y="1741668"/>
                </a:lnTo>
                <a:lnTo>
                  <a:pt x="6804118" y="1743826"/>
                </a:lnTo>
                <a:lnTo>
                  <a:pt x="6801960" y="1743826"/>
                </a:lnTo>
                <a:lnTo>
                  <a:pt x="6801960" y="1748142"/>
                </a:lnTo>
                <a:lnTo>
                  <a:pt x="6804118" y="1751379"/>
                </a:lnTo>
                <a:lnTo>
                  <a:pt x="6804118" y="1760011"/>
                </a:lnTo>
                <a:lnTo>
                  <a:pt x="6801960" y="1760011"/>
                </a:lnTo>
                <a:lnTo>
                  <a:pt x="6801960" y="1769722"/>
                </a:lnTo>
                <a:lnTo>
                  <a:pt x="6803039" y="1770801"/>
                </a:lnTo>
                <a:lnTo>
                  <a:pt x="6803039" y="1771880"/>
                </a:lnTo>
                <a:lnTo>
                  <a:pt x="6799802" y="1772959"/>
                </a:lnTo>
                <a:cubicBezTo>
                  <a:pt x="6788113" y="1761989"/>
                  <a:pt x="6768331" y="1750120"/>
                  <a:pt x="6740457" y="1737352"/>
                </a:cubicBezTo>
                <a:lnTo>
                  <a:pt x="6728588" y="1728719"/>
                </a:lnTo>
                <a:lnTo>
                  <a:pt x="6728588" y="1727640"/>
                </a:lnTo>
                <a:lnTo>
                  <a:pt x="6730746" y="1725482"/>
                </a:lnTo>
                <a:lnTo>
                  <a:pt x="6728588" y="1725482"/>
                </a:lnTo>
                <a:lnTo>
                  <a:pt x="6726430" y="1727640"/>
                </a:lnTo>
                <a:cubicBezTo>
                  <a:pt x="6721215" y="1724403"/>
                  <a:pt x="6714021" y="1721886"/>
                  <a:pt x="6704850" y="1720087"/>
                </a:cubicBezTo>
                <a:cubicBezTo>
                  <a:pt x="6701073" y="1715232"/>
                  <a:pt x="6693520" y="1709837"/>
                  <a:pt x="6682191" y="1703902"/>
                </a:cubicBezTo>
                <a:lnTo>
                  <a:pt x="6681112" y="1703902"/>
                </a:lnTo>
                <a:cubicBezTo>
                  <a:pt x="6676796" y="1703902"/>
                  <a:pt x="6668883" y="1707859"/>
                  <a:pt x="6657374" y="1715771"/>
                </a:cubicBezTo>
                <a:cubicBezTo>
                  <a:pt x="6654676" y="1715771"/>
                  <a:pt x="6649281" y="1719728"/>
                  <a:pt x="6641189" y="1727640"/>
                </a:cubicBezTo>
                <a:cubicBezTo>
                  <a:pt x="6635074" y="1727640"/>
                  <a:pt x="6624284" y="1732316"/>
                  <a:pt x="6608818" y="1741668"/>
                </a:cubicBezTo>
                <a:lnTo>
                  <a:pt x="6602344" y="1740589"/>
                </a:lnTo>
                <a:lnTo>
                  <a:pt x="6601265" y="1740589"/>
                </a:lnTo>
                <a:cubicBezTo>
                  <a:pt x="6601265" y="1745264"/>
                  <a:pt x="6598748" y="1748501"/>
                  <a:pt x="6593712" y="1750300"/>
                </a:cubicBezTo>
                <a:cubicBezTo>
                  <a:pt x="6583642" y="1754616"/>
                  <a:pt x="6578606" y="1758572"/>
                  <a:pt x="6578606" y="1762169"/>
                </a:cubicBezTo>
                <a:lnTo>
                  <a:pt x="6577527" y="1762169"/>
                </a:lnTo>
                <a:lnTo>
                  <a:pt x="6576448" y="1761090"/>
                </a:lnTo>
                <a:lnTo>
                  <a:pt x="6567816" y="1764327"/>
                </a:lnTo>
                <a:lnTo>
                  <a:pt x="6563500" y="1764327"/>
                </a:lnTo>
                <a:cubicBezTo>
                  <a:pt x="6563500" y="1767564"/>
                  <a:pt x="6562062" y="1769722"/>
                  <a:pt x="6559184" y="1770801"/>
                </a:cubicBezTo>
                <a:lnTo>
                  <a:pt x="6557026" y="1768643"/>
                </a:lnTo>
                <a:lnTo>
                  <a:pt x="6557026" y="1741668"/>
                </a:lnTo>
                <a:lnTo>
                  <a:pt x="6555947" y="1740589"/>
                </a:lnTo>
                <a:lnTo>
                  <a:pt x="6555947" y="1739510"/>
                </a:lnTo>
                <a:lnTo>
                  <a:pt x="6557026" y="1738431"/>
                </a:lnTo>
                <a:lnTo>
                  <a:pt x="6558105" y="1738431"/>
                </a:lnTo>
                <a:lnTo>
                  <a:pt x="6558105" y="1740589"/>
                </a:lnTo>
                <a:lnTo>
                  <a:pt x="6559184" y="1740589"/>
                </a:lnTo>
                <a:lnTo>
                  <a:pt x="6600186" y="1717929"/>
                </a:lnTo>
                <a:lnTo>
                  <a:pt x="6614214" y="1710376"/>
                </a:lnTo>
                <a:cubicBezTo>
                  <a:pt x="6621047" y="1706060"/>
                  <a:pt x="6625723" y="1703902"/>
                  <a:pt x="6628241" y="1703902"/>
                </a:cubicBezTo>
                <a:lnTo>
                  <a:pt x="6632557" y="1703902"/>
                </a:lnTo>
                <a:cubicBezTo>
                  <a:pt x="6632557" y="1700306"/>
                  <a:pt x="6635794" y="1697428"/>
                  <a:pt x="6642268" y="1695270"/>
                </a:cubicBezTo>
                <a:lnTo>
                  <a:pt x="6650900" y="1688796"/>
                </a:lnTo>
                <a:lnTo>
                  <a:pt x="6649821" y="1687717"/>
                </a:lnTo>
                <a:cubicBezTo>
                  <a:pt x="6655396" y="1683401"/>
                  <a:pt x="6659352" y="1681243"/>
                  <a:pt x="6661690" y="1681243"/>
                </a:cubicBezTo>
                <a:lnTo>
                  <a:pt x="6662769" y="1682322"/>
                </a:lnTo>
                <a:lnTo>
                  <a:pt x="6662769" y="1683401"/>
                </a:lnTo>
                <a:lnTo>
                  <a:pt x="6663848" y="1682322"/>
                </a:lnTo>
                <a:lnTo>
                  <a:pt x="6664927" y="1682322"/>
                </a:lnTo>
                <a:lnTo>
                  <a:pt x="6666006" y="1683401"/>
                </a:lnTo>
                <a:lnTo>
                  <a:pt x="6667085" y="1683401"/>
                </a:lnTo>
                <a:cubicBezTo>
                  <a:pt x="6667085" y="1680524"/>
                  <a:pt x="6671761" y="1677647"/>
                  <a:pt x="6681112" y="1674769"/>
                </a:cubicBezTo>
                <a:close/>
                <a:moveTo>
                  <a:pt x="3616774" y="1674044"/>
                </a:moveTo>
                <a:lnTo>
                  <a:pt x="3615695" y="1679439"/>
                </a:lnTo>
                <a:lnTo>
                  <a:pt x="3615695" y="1681597"/>
                </a:lnTo>
                <a:lnTo>
                  <a:pt x="3616774" y="1682676"/>
                </a:lnTo>
                <a:lnTo>
                  <a:pt x="3616774" y="1683755"/>
                </a:lnTo>
                <a:cubicBezTo>
                  <a:pt x="3619651" y="1683395"/>
                  <a:pt x="3621090" y="1680518"/>
                  <a:pt x="3621090" y="1675123"/>
                </a:cubicBezTo>
                <a:lnTo>
                  <a:pt x="3620011" y="1674044"/>
                </a:lnTo>
                <a:close/>
                <a:moveTo>
                  <a:pt x="8102034" y="1672290"/>
                </a:moveTo>
                <a:cubicBezTo>
                  <a:pt x="8100775" y="1672290"/>
                  <a:pt x="8099696" y="1674448"/>
                  <a:pt x="8098797" y="1678764"/>
                </a:cubicBezTo>
                <a:cubicBezTo>
                  <a:pt x="8099876" y="1681732"/>
                  <a:pt x="8100955" y="1683215"/>
                  <a:pt x="8102034" y="1683215"/>
                </a:cubicBezTo>
                <a:lnTo>
                  <a:pt x="8104192" y="1679978"/>
                </a:lnTo>
                <a:lnTo>
                  <a:pt x="8104192" y="1672290"/>
                </a:lnTo>
                <a:close/>
                <a:moveTo>
                  <a:pt x="5219238" y="1672290"/>
                </a:moveTo>
                <a:lnTo>
                  <a:pt x="5219238" y="1674448"/>
                </a:lnTo>
                <a:lnTo>
                  <a:pt x="5220317" y="1674448"/>
                </a:lnTo>
                <a:lnTo>
                  <a:pt x="5220317" y="1672290"/>
                </a:lnTo>
                <a:close/>
                <a:moveTo>
                  <a:pt x="4270771" y="1672072"/>
                </a:moveTo>
                <a:lnTo>
                  <a:pt x="4270771" y="1675309"/>
                </a:lnTo>
                <a:lnTo>
                  <a:pt x="4271850" y="1675309"/>
                </a:lnTo>
                <a:lnTo>
                  <a:pt x="4271850" y="1672072"/>
                </a:lnTo>
                <a:close/>
                <a:moveTo>
                  <a:pt x="3749761" y="1671886"/>
                </a:moveTo>
                <a:lnTo>
                  <a:pt x="3749761" y="1672965"/>
                </a:lnTo>
                <a:lnTo>
                  <a:pt x="3752998" y="1672965"/>
                </a:lnTo>
                <a:lnTo>
                  <a:pt x="3752998" y="1671886"/>
                </a:lnTo>
                <a:close/>
                <a:moveTo>
                  <a:pt x="3186805" y="1671346"/>
                </a:moveTo>
                <a:lnTo>
                  <a:pt x="3183568" y="1674583"/>
                </a:lnTo>
                <a:lnTo>
                  <a:pt x="3185726" y="1676741"/>
                </a:lnTo>
                <a:lnTo>
                  <a:pt x="3188963" y="1675662"/>
                </a:lnTo>
                <a:lnTo>
                  <a:pt x="3188963" y="1671346"/>
                </a:lnTo>
                <a:close/>
                <a:moveTo>
                  <a:pt x="5730942" y="1668379"/>
                </a:moveTo>
                <a:cubicBezTo>
                  <a:pt x="5728065" y="1669458"/>
                  <a:pt x="5726626" y="1670537"/>
                  <a:pt x="5726626" y="1671616"/>
                </a:cubicBezTo>
                <a:lnTo>
                  <a:pt x="5730942" y="1675932"/>
                </a:lnTo>
                <a:lnTo>
                  <a:pt x="5732021" y="1668379"/>
                </a:lnTo>
                <a:close/>
                <a:moveTo>
                  <a:pt x="2158629" y="1667756"/>
                </a:moveTo>
                <a:cubicBezTo>
                  <a:pt x="2174993" y="1681333"/>
                  <a:pt x="2184614" y="1688122"/>
                  <a:pt x="2187491" y="1688122"/>
                </a:cubicBezTo>
                <a:lnTo>
                  <a:pt x="2189514" y="1685964"/>
                </a:lnTo>
                <a:lnTo>
                  <a:pt x="2191672" y="1688122"/>
                </a:lnTo>
                <a:lnTo>
                  <a:pt x="2191672" y="1692303"/>
                </a:lnTo>
                <a:lnTo>
                  <a:pt x="2187491" y="1696619"/>
                </a:lnTo>
                <a:lnTo>
                  <a:pt x="2164023" y="1696619"/>
                </a:lnTo>
                <a:lnTo>
                  <a:pt x="2153368" y="1697698"/>
                </a:lnTo>
                <a:lnTo>
                  <a:pt x="2151210" y="1692303"/>
                </a:lnTo>
                <a:lnTo>
                  <a:pt x="2150131" y="1692303"/>
                </a:lnTo>
                <a:lnTo>
                  <a:pt x="2150131" y="1695540"/>
                </a:lnTo>
                <a:lnTo>
                  <a:pt x="2151210" y="1696619"/>
                </a:lnTo>
                <a:lnTo>
                  <a:pt x="2145814" y="1698777"/>
                </a:lnTo>
                <a:lnTo>
                  <a:pt x="2118165" y="1695540"/>
                </a:lnTo>
                <a:lnTo>
                  <a:pt x="2111691" y="1697698"/>
                </a:lnTo>
                <a:lnTo>
                  <a:pt x="2109533" y="1697698"/>
                </a:lnTo>
                <a:lnTo>
                  <a:pt x="2102115" y="1695540"/>
                </a:lnTo>
                <a:lnTo>
                  <a:pt x="2095775" y="1697698"/>
                </a:lnTo>
                <a:cubicBezTo>
                  <a:pt x="2088672" y="1696799"/>
                  <a:pt x="2085122" y="1695360"/>
                  <a:pt x="2085122" y="1693382"/>
                </a:cubicBezTo>
                <a:lnTo>
                  <a:pt x="2085122" y="1692303"/>
                </a:lnTo>
                <a:lnTo>
                  <a:pt x="2087143" y="1690145"/>
                </a:lnTo>
                <a:lnTo>
                  <a:pt x="2095775" y="1690145"/>
                </a:lnTo>
                <a:cubicBezTo>
                  <a:pt x="2098383" y="1692303"/>
                  <a:pt x="2100856" y="1693382"/>
                  <a:pt x="2103194" y="1693382"/>
                </a:cubicBezTo>
                <a:lnTo>
                  <a:pt x="2112771" y="1687043"/>
                </a:lnTo>
                <a:lnTo>
                  <a:pt x="2113850" y="1687043"/>
                </a:lnTo>
                <a:lnTo>
                  <a:pt x="2124505" y="1689066"/>
                </a:lnTo>
                <a:cubicBezTo>
                  <a:pt x="2135564" y="1689066"/>
                  <a:pt x="2145860" y="1683042"/>
                  <a:pt x="2155391" y="1670993"/>
                </a:cubicBezTo>
                <a:cubicBezTo>
                  <a:pt x="2155391" y="1668835"/>
                  <a:pt x="2156469" y="1667756"/>
                  <a:pt x="2158629" y="1667756"/>
                </a:cubicBezTo>
                <a:close/>
                <a:moveTo>
                  <a:pt x="1187147" y="1667435"/>
                </a:moveTo>
                <a:lnTo>
                  <a:pt x="1186068" y="1668514"/>
                </a:lnTo>
                <a:lnTo>
                  <a:pt x="1186068" y="1669593"/>
                </a:lnTo>
                <a:lnTo>
                  <a:pt x="1187147" y="1679304"/>
                </a:lnTo>
                <a:lnTo>
                  <a:pt x="1190384" y="1679304"/>
                </a:lnTo>
                <a:lnTo>
                  <a:pt x="1192543" y="1677146"/>
                </a:lnTo>
                <a:lnTo>
                  <a:pt x="1192543" y="1672830"/>
                </a:lnTo>
                <a:close/>
                <a:moveTo>
                  <a:pt x="5580825" y="1666222"/>
                </a:moveTo>
                <a:lnTo>
                  <a:pt x="5578667" y="1668379"/>
                </a:lnTo>
                <a:lnTo>
                  <a:pt x="5580825" y="1670537"/>
                </a:lnTo>
                <a:lnTo>
                  <a:pt x="5582983" y="1670537"/>
                </a:lnTo>
                <a:lnTo>
                  <a:pt x="5582983" y="1666222"/>
                </a:lnTo>
                <a:close/>
                <a:moveTo>
                  <a:pt x="7235031" y="1666022"/>
                </a:moveTo>
                <a:lnTo>
                  <a:pt x="7235031" y="1667100"/>
                </a:lnTo>
                <a:lnTo>
                  <a:pt x="7238268" y="1667100"/>
                </a:lnTo>
                <a:lnTo>
                  <a:pt x="7238268" y="1666022"/>
                </a:lnTo>
                <a:close/>
                <a:moveTo>
                  <a:pt x="7217902" y="1666022"/>
                </a:moveTo>
                <a:lnTo>
                  <a:pt x="7217902" y="1667100"/>
                </a:lnTo>
                <a:lnTo>
                  <a:pt x="7219925" y="1667100"/>
                </a:lnTo>
                <a:lnTo>
                  <a:pt x="7219925" y="1666022"/>
                </a:lnTo>
                <a:close/>
                <a:moveTo>
                  <a:pt x="7156669" y="1666022"/>
                </a:moveTo>
                <a:lnTo>
                  <a:pt x="7153432" y="1670337"/>
                </a:lnTo>
                <a:cubicBezTo>
                  <a:pt x="7153432" y="1672495"/>
                  <a:pt x="7155590" y="1674653"/>
                  <a:pt x="7159906" y="1676811"/>
                </a:cubicBezTo>
                <a:lnTo>
                  <a:pt x="7161929" y="1673574"/>
                </a:lnTo>
                <a:lnTo>
                  <a:pt x="7161929" y="1668179"/>
                </a:lnTo>
                <a:lnTo>
                  <a:pt x="7159906" y="1666022"/>
                </a:lnTo>
                <a:close/>
                <a:moveTo>
                  <a:pt x="4171637" y="1665734"/>
                </a:moveTo>
                <a:cubicBezTo>
                  <a:pt x="4167501" y="1665734"/>
                  <a:pt x="4164624" y="1671038"/>
                  <a:pt x="4163005" y="1681648"/>
                </a:cubicBezTo>
                <a:lnTo>
                  <a:pt x="4164084" y="1688122"/>
                </a:lnTo>
                <a:lnTo>
                  <a:pt x="4160982" y="1696619"/>
                </a:lnTo>
                <a:lnTo>
                  <a:pt x="4160982" y="1697698"/>
                </a:lnTo>
                <a:lnTo>
                  <a:pt x="4165163" y="1702014"/>
                </a:lnTo>
                <a:lnTo>
                  <a:pt x="4168400" y="1702014"/>
                </a:lnTo>
                <a:lnTo>
                  <a:pt x="4166242" y="1695540"/>
                </a:lnTo>
                <a:cubicBezTo>
                  <a:pt x="4166242" y="1692213"/>
                  <a:pt x="4169434" y="1690100"/>
                  <a:pt x="4175819" y="1689201"/>
                </a:cubicBezTo>
                <a:lnTo>
                  <a:pt x="4183372" y="1690280"/>
                </a:lnTo>
                <a:lnTo>
                  <a:pt x="4184316" y="1689201"/>
                </a:lnTo>
                <a:lnTo>
                  <a:pt x="4184316" y="1685964"/>
                </a:lnTo>
                <a:lnTo>
                  <a:pt x="4182293" y="1683806"/>
                </a:lnTo>
                <a:lnTo>
                  <a:pt x="4175819" y="1684885"/>
                </a:lnTo>
                <a:lnTo>
                  <a:pt x="4173661" y="1681648"/>
                </a:lnTo>
                <a:lnTo>
                  <a:pt x="4173661" y="1667891"/>
                </a:lnTo>
                <a:close/>
                <a:moveTo>
                  <a:pt x="2233350" y="1663575"/>
                </a:moveTo>
                <a:lnTo>
                  <a:pt x="2231191" y="1667756"/>
                </a:lnTo>
                <a:cubicBezTo>
                  <a:pt x="2234518" y="1678816"/>
                  <a:pt x="2236991" y="1684525"/>
                  <a:pt x="2238610" y="1684885"/>
                </a:cubicBezTo>
                <a:lnTo>
                  <a:pt x="2239689" y="1684885"/>
                </a:lnTo>
                <a:lnTo>
                  <a:pt x="2241846" y="1682727"/>
                </a:lnTo>
                <a:lnTo>
                  <a:pt x="2241846" y="1679490"/>
                </a:lnTo>
                <a:cubicBezTo>
                  <a:pt x="2241846" y="1678051"/>
                  <a:pt x="2240767" y="1677332"/>
                  <a:pt x="2238610" y="1677332"/>
                </a:cubicBezTo>
                <a:lnTo>
                  <a:pt x="2237530" y="1676388"/>
                </a:lnTo>
                <a:lnTo>
                  <a:pt x="2237530" y="1675309"/>
                </a:lnTo>
                <a:lnTo>
                  <a:pt x="2239689" y="1667756"/>
                </a:lnTo>
                <a:cubicBezTo>
                  <a:pt x="2238969" y="1664969"/>
                  <a:pt x="2236855" y="1663575"/>
                  <a:pt x="2233350" y="1663575"/>
                </a:cubicBezTo>
                <a:close/>
                <a:moveTo>
                  <a:pt x="109248" y="1663375"/>
                </a:moveTo>
                <a:cubicBezTo>
                  <a:pt x="108170" y="1663375"/>
                  <a:pt x="105337" y="1666926"/>
                  <a:pt x="100751" y="1674030"/>
                </a:cubicBezTo>
                <a:lnTo>
                  <a:pt x="100751" y="1678346"/>
                </a:lnTo>
                <a:lnTo>
                  <a:pt x="101830" y="1678346"/>
                </a:lnTo>
                <a:lnTo>
                  <a:pt x="111407" y="1668770"/>
                </a:lnTo>
                <a:lnTo>
                  <a:pt x="110327" y="1663375"/>
                </a:lnTo>
                <a:close/>
                <a:moveTo>
                  <a:pt x="7247979" y="1662786"/>
                </a:moveTo>
                <a:lnTo>
                  <a:pt x="7250002" y="1662786"/>
                </a:lnTo>
                <a:lnTo>
                  <a:pt x="7250002" y="1663865"/>
                </a:lnTo>
                <a:lnTo>
                  <a:pt x="7247979" y="1663865"/>
                </a:lnTo>
                <a:close/>
                <a:moveTo>
                  <a:pt x="4250540" y="1662496"/>
                </a:moveTo>
                <a:lnTo>
                  <a:pt x="4250540" y="1665734"/>
                </a:lnTo>
                <a:lnTo>
                  <a:pt x="4252563" y="1663575"/>
                </a:lnTo>
                <a:lnTo>
                  <a:pt x="4252563" y="1662496"/>
                </a:lnTo>
                <a:close/>
                <a:moveTo>
                  <a:pt x="4215337" y="1662496"/>
                </a:moveTo>
                <a:lnTo>
                  <a:pt x="4215337" y="1664655"/>
                </a:lnTo>
                <a:lnTo>
                  <a:pt x="4216416" y="1664655"/>
                </a:lnTo>
                <a:lnTo>
                  <a:pt x="4216416" y="1662496"/>
                </a:lnTo>
                <a:close/>
                <a:moveTo>
                  <a:pt x="4073448" y="1662496"/>
                </a:moveTo>
                <a:lnTo>
                  <a:pt x="4073448" y="1663575"/>
                </a:lnTo>
                <a:lnTo>
                  <a:pt x="4075606" y="1663575"/>
                </a:lnTo>
                <a:lnTo>
                  <a:pt x="4075606" y="1662496"/>
                </a:lnTo>
                <a:close/>
                <a:moveTo>
                  <a:pt x="5691288" y="1661906"/>
                </a:moveTo>
                <a:cubicBezTo>
                  <a:pt x="5692817" y="1662086"/>
                  <a:pt x="5696009" y="1664603"/>
                  <a:pt x="5700865" y="1669458"/>
                </a:cubicBezTo>
                <a:cubicBezTo>
                  <a:pt x="5704461" y="1669458"/>
                  <a:pt x="5706260" y="1670177"/>
                  <a:pt x="5706260" y="1671616"/>
                </a:cubicBezTo>
                <a:lnTo>
                  <a:pt x="5706260" y="1674853"/>
                </a:lnTo>
                <a:cubicBezTo>
                  <a:pt x="5701224" y="1681417"/>
                  <a:pt x="5698707" y="1686407"/>
                  <a:pt x="5698707" y="1689824"/>
                </a:cubicBezTo>
                <a:lnTo>
                  <a:pt x="5698707" y="1698456"/>
                </a:lnTo>
                <a:cubicBezTo>
                  <a:pt x="5700865" y="1701064"/>
                  <a:pt x="5701944" y="1704256"/>
                  <a:pt x="5701944" y="1708032"/>
                </a:cubicBezTo>
                <a:lnTo>
                  <a:pt x="5700865" y="1709111"/>
                </a:lnTo>
                <a:lnTo>
                  <a:pt x="5699786" y="1709111"/>
                </a:lnTo>
                <a:lnTo>
                  <a:pt x="5699786" y="1706953"/>
                </a:lnTo>
                <a:lnTo>
                  <a:pt x="5698707" y="1706953"/>
                </a:lnTo>
                <a:lnTo>
                  <a:pt x="5698707" y="1708032"/>
                </a:lnTo>
                <a:lnTo>
                  <a:pt x="5699786" y="1712348"/>
                </a:lnTo>
                <a:cubicBezTo>
                  <a:pt x="5698707" y="1715226"/>
                  <a:pt x="5697628" y="1716664"/>
                  <a:pt x="5696549" y="1716664"/>
                </a:cubicBezTo>
                <a:cubicBezTo>
                  <a:pt x="5697268" y="1730242"/>
                  <a:pt x="5699066" y="1740223"/>
                  <a:pt x="5701944" y="1746607"/>
                </a:cubicBezTo>
                <a:lnTo>
                  <a:pt x="5698707" y="1756318"/>
                </a:lnTo>
                <a:lnTo>
                  <a:pt x="5708418" y="1761578"/>
                </a:lnTo>
                <a:lnTo>
                  <a:pt x="5708418" y="1765894"/>
                </a:lnTo>
                <a:cubicBezTo>
                  <a:pt x="5707339" y="1768771"/>
                  <a:pt x="5705181" y="1770210"/>
                  <a:pt x="5701944" y="1770210"/>
                </a:cubicBezTo>
                <a:lnTo>
                  <a:pt x="5701944" y="1783023"/>
                </a:lnTo>
                <a:cubicBezTo>
                  <a:pt x="5697628" y="1788778"/>
                  <a:pt x="5694076" y="1791655"/>
                  <a:pt x="5691288" y="1791655"/>
                </a:cubicBezTo>
                <a:cubicBezTo>
                  <a:pt x="5688411" y="1787339"/>
                  <a:pt x="5685534" y="1785181"/>
                  <a:pt x="5682656" y="1785181"/>
                </a:cubicBezTo>
                <a:cubicBezTo>
                  <a:pt x="5678880" y="1787339"/>
                  <a:pt x="5672810" y="1788418"/>
                  <a:pt x="5664448" y="1788418"/>
                </a:cubicBezTo>
                <a:cubicBezTo>
                  <a:pt x="5661571" y="1785361"/>
                  <a:pt x="5660132" y="1782529"/>
                  <a:pt x="5660132" y="1779921"/>
                </a:cubicBezTo>
                <a:lnTo>
                  <a:pt x="5660132" y="1770210"/>
                </a:lnTo>
                <a:cubicBezTo>
                  <a:pt x="5660312" y="1766613"/>
                  <a:pt x="5661032" y="1764815"/>
                  <a:pt x="5662290" y="1764815"/>
                </a:cubicBezTo>
                <a:lnTo>
                  <a:pt x="5661211" y="1746607"/>
                </a:lnTo>
                <a:lnTo>
                  <a:pt x="5661211" y="1716664"/>
                </a:lnTo>
                <a:cubicBezTo>
                  <a:pt x="5662830" y="1707852"/>
                  <a:pt x="5664628" y="1701783"/>
                  <a:pt x="5666606" y="1698456"/>
                </a:cubicBezTo>
                <a:lnTo>
                  <a:pt x="5661211" y="1685508"/>
                </a:lnTo>
                <a:lnTo>
                  <a:pt x="5661211" y="1684429"/>
                </a:lnTo>
                <a:cubicBezTo>
                  <a:pt x="5661391" y="1680832"/>
                  <a:pt x="5662111" y="1679034"/>
                  <a:pt x="5663369" y="1679034"/>
                </a:cubicBezTo>
                <a:lnTo>
                  <a:pt x="5657974" y="1667300"/>
                </a:lnTo>
                <a:cubicBezTo>
                  <a:pt x="5660492" y="1665143"/>
                  <a:pt x="5664089" y="1664064"/>
                  <a:pt x="5668764" y="1664064"/>
                </a:cubicBezTo>
                <a:lnTo>
                  <a:pt x="5678340" y="1665143"/>
                </a:lnTo>
                <a:close/>
                <a:moveTo>
                  <a:pt x="4265376" y="1660338"/>
                </a:moveTo>
                <a:lnTo>
                  <a:pt x="4265376" y="1662496"/>
                </a:lnTo>
                <a:lnTo>
                  <a:pt x="4266455" y="1662496"/>
                </a:lnTo>
                <a:lnTo>
                  <a:pt x="4266455" y="1660338"/>
                </a:lnTo>
                <a:close/>
                <a:moveTo>
                  <a:pt x="4229094" y="1660338"/>
                </a:moveTo>
                <a:lnTo>
                  <a:pt x="4225992" y="1663575"/>
                </a:lnTo>
                <a:lnTo>
                  <a:pt x="4225992" y="1666812"/>
                </a:lnTo>
                <a:cubicBezTo>
                  <a:pt x="4225992" y="1668880"/>
                  <a:pt x="4229904" y="1669914"/>
                  <a:pt x="4237726" y="1669914"/>
                </a:cubicBezTo>
                <a:lnTo>
                  <a:pt x="4238805" y="1668970"/>
                </a:lnTo>
                <a:lnTo>
                  <a:pt x="4238805" y="1666812"/>
                </a:lnTo>
                <a:cubicBezTo>
                  <a:pt x="4238805" y="1662496"/>
                  <a:pt x="4236647" y="1660338"/>
                  <a:pt x="4232331" y="1660338"/>
                </a:cubicBezTo>
                <a:close/>
                <a:moveTo>
                  <a:pt x="4216416" y="1659259"/>
                </a:moveTo>
                <a:lnTo>
                  <a:pt x="4216416" y="1660338"/>
                </a:lnTo>
                <a:lnTo>
                  <a:pt x="4218439" y="1660338"/>
                </a:lnTo>
                <a:lnTo>
                  <a:pt x="4218439" y="1659259"/>
                </a:lnTo>
                <a:close/>
                <a:moveTo>
                  <a:pt x="8220185" y="1658130"/>
                </a:moveTo>
                <a:lnTo>
                  <a:pt x="8181880" y="1659208"/>
                </a:lnTo>
                <a:lnTo>
                  <a:pt x="8185118" y="1665818"/>
                </a:lnTo>
                <a:lnTo>
                  <a:pt x="8185118" y="1667974"/>
                </a:lnTo>
                <a:lnTo>
                  <a:pt x="8182960" y="1671211"/>
                </a:lnTo>
                <a:lnTo>
                  <a:pt x="8184038" y="1683215"/>
                </a:lnTo>
                <a:cubicBezTo>
                  <a:pt x="8179363" y="1685373"/>
                  <a:pt x="8174282" y="1686452"/>
                  <a:pt x="8168798" y="1686452"/>
                </a:cubicBezTo>
                <a:lnTo>
                  <a:pt x="8160031" y="1683215"/>
                </a:lnTo>
                <a:cubicBezTo>
                  <a:pt x="8155625" y="1684654"/>
                  <a:pt x="8153422" y="1687531"/>
                  <a:pt x="8153422" y="1691847"/>
                </a:cubicBezTo>
                <a:lnTo>
                  <a:pt x="8154501" y="1692926"/>
                </a:lnTo>
                <a:cubicBezTo>
                  <a:pt x="8158907" y="1692387"/>
                  <a:pt x="8161110" y="1691668"/>
                  <a:pt x="8161110" y="1690768"/>
                </a:cubicBezTo>
                <a:lnTo>
                  <a:pt x="8166640" y="1691847"/>
                </a:lnTo>
                <a:lnTo>
                  <a:pt x="8179722" y="1691847"/>
                </a:lnTo>
                <a:lnTo>
                  <a:pt x="8192805" y="1692926"/>
                </a:lnTo>
                <a:cubicBezTo>
                  <a:pt x="8194963" y="1689330"/>
                  <a:pt x="8197166" y="1687531"/>
                  <a:pt x="8199414" y="1687531"/>
                </a:cubicBezTo>
                <a:lnTo>
                  <a:pt x="8205888" y="1689689"/>
                </a:lnTo>
                <a:lnTo>
                  <a:pt x="8207102" y="1689689"/>
                </a:lnTo>
                <a:lnTo>
                  <a:pt x="8215734" y="1687531"/>
                </a:lnTo>
                <a:lnTo>
                  <a:pt x="8220185" y="1687531"/>
                </a:lnTo>
                <a:cubicBezTo>
                  <a:pt x="8223242" y="1690409"/>
                  <a:pt x="8226165" y="1691847"/>
                  <a:pt x="8228952" y="1691847"/>
                </a:cubicBezTo>
                <a:lnTo>
                  <a:pt x="8230031" y="1691847"/>
                </a:lnTo>
                <a:lnTo>
                  <a:pt x="8232189" y="1689689"/>
                </a:lnTo>
                <a:cubicBezTo>
                  <a:pt x="8232189" y="1688431"/>
                  <a:pt x="8229626" y="1686992"/>
                  <a:pt x="8224501" y="1685373"/>
                </a:cubicBezTo>
                <a:cubicBezTo>
                  <a:pt x="8224501" y="1681777"/>
                  <a:pt x="8223782" y="1679978"/>
                  <a:pt x="8222343" y="1679978"/>
                </a:cubicBezTo>
                <a:cubicBezTo>
                  <a:pt x="8220005" y="1679978"/>
                  <a:pt x="8217443" y="1678854"/>
                  <a:pt x="8214655" y="1676606"/>
                </a:cubicBezTo>
                <a:lnTo>
                  <a:pt x="8213576" y="1676606"/>
                </a:lnTo>
                <a:cubicBezTo>
                  <a:pt x="8210519" y="1678854"/>
                  <a:pt x="8207597" y="1679978"/>
                  <a:pt x="8204809" y="1679978"/>
                </a:cubicBezTo>
                <a:cubicBezTo>
                  <a:pt x="8201932" y="1677730"/>
                  <a:pt x="8196492" y="1676606"/>
                  <a:pt x="8188489" y="1676606"/>
                </a:cubicBezTo>
                <a:lnTo>
                  <a:pt x="8187410" y="1675527"/>
                </a:lnTo>
                <a:lnTo>
                  <a:pt x="8187410" y="1674448"/>
                </a:lnTo>
                <a:cubicBezTo>
                  <a:pt x="8189029" y="1670852"/>
                  <a:pt x="8192670" y="1669053"/>
                  <a:pt x="8198335" y="1669053"/>
                </a:cubicBezTo>
                <a:lnTo>
                  <a:pt x="8204809" y="1670132"/>
                </a:lnTo>
                <a:lnTo>
                  <a:pt x="8215734" y="1669053"/>
                </a:lnTo>
                <a:lnTo>
                  <a:pt x="8219106" y="1669053"/>
                </a:lnTo>
                <a:lnTo>
                  <a:pt x="8223422" y="1665818"/>
                </a:lnTo>
                <a:lnTo>
                  <a:pt x="8238798" y="1665818"/>
                </a:lnTo>
                <a:lnTo>
                  <a:pt x="8240956" y="1667974"/>
                </a:lnTo>
                <a:lnTo>
                  <a:pt x="8239877" y="1669053"/>
                </a:lnTo>
                <a:lnTo>
                  <a:pt x="8239877" y="1670132"/>
                </a:lnTo>
                <a:lnTo>
                  <a:pt x="8240956" y="1671211"/>
                </a:lnTo>
                <a:lnTo>
                  <a:pt x="8249723" y="1671211"/>
                </a:lnTo>
                <a:cubicBezTo>
                  <a:pt x="8253320" y="1671211"/>
                  <a:pt x="8255522" y="1669773"/>
                  <a:pt x="8256332" y="1666895"/>
                </a:cubicBezTo>
                <a:cubicBezTo>
                  <a:pt x="8254264" y="1661052"/>
                  <a:pt x="8252420" y="1658130"/>
                  <a:pt x="8250802" y="1658130"/>
                </a:cubicBezTo>
                <a:close/>
                <a:moveTo>
                  <a:pt x="5231242" y="1656915"/>
                </a:moveTo>
                <a:lnTo>
                  <a:pt x="5225847" y="1657994"/>
                </a:lnTo>
                <a:lnTo>
                  <a:pt x="5225847" y="1663524"/>
                </a:lnTo>
                <a:lnTo>
                  <a:pt x="5233535" y="1665682"/>
                </a:lnTo>
                <a:lnTo>
                  <a:pt x="5234614" y="1665682"/>
                </a:lnTo>
                <a:lnTo>
                  <a:pt x="5235693" y="1660152"/>
                </a:lnTo>
                <a:close/>
                <a:moveTo>
                  <a:pt x="713747" y="1656375"/>
                </a:moveTo>
                <a:lnTo>
                  <a:pt x="713747" y="1658533"/>
                </a:lnTo>
                <a:lnTo>
                  <a:pt x="712803" y="1658533"/>
                </a:lnTo>
                <a:lnTo>
                  <a:pt x="713747" y="1661500"/>
                </a:lnTo>
                <a:lnTo>
                  <a:pt x="716849" y="1661500"/>
                </a:lnTo>
                <a:lnTo>
                  <a:pt x="718872" y="1659478"/>
                </a:lnTo>
                <a:lnTo>
                  <a:pt x="718872" y="1656375"/>
                </a:lnTo>
                <a:close/>
                <a:moveTo>
                  <a:pt x="609893" y="1655566"/>
                </a:moveTo>
                <a:cubicBezTo>
                  <a:pt x="603689" y="1655566"/>
                  <a:pt x="600586" y="1659972"/>
                  <a:pt x="600586" y="1668784"/>
                </a:cubicBezTo>
                <a:lnTo>
                  <a:pt x="600586" y="1671886"/>
                </a:lnTo>
                <a:cubicBezTo>
                  <a:pt x="602025" y="1673234"/>
                  <a:pt x="603059" y="1677326"/>
                  <a:pt x="603689" y="1684159"/>
                </a:cubicBezTo>
                <a:lnTo>
                  <a:pt x="605712" y="1688341"/>
                </a:lnTo>
                <a:cubicBezTo>
                  <a:pt x="604544" y="1691757"/>
                  <a:pt x="602834" y="1693466"/>
                  <a:pt x="600586" y="1693466"/>
                </a:cubicBezTo>
                <a:lnTo>
                  <a:pt x="600586" y="1698591"/>
                </a:lnTo>
                <a:lnTo>
                  <a:pt x="603689" y="1716934"/>
                </a:lnTo>
                <a:lnTo>
                  <a:pt x="601666" y="1743640"/>
                </a:lnTo>
                <a:cubicBezTo>
                  <a:pt x="602475" y="1747056"/>
                  <a:pt x="603508" y="1748765"/>
                  <a:pt x="604768" y="1748765"/>
                </a:cubicBezTo>
                <a:lnTo>
                  <a:pt x="634441" y="1748765"/>
                </a:lnTo>
                <a:lnTo>
                  <a:pt x="637543" y="1750788"/>
                </a:lnTo>
                <a:lnTo>
                  <a:pt x="642668" y="1748765"/>
                </a:lnTo>
                <a:lnTo>
                  <a:pt x="647793" y="1749709"/>
                </a:lnTo>
                <a:lnTo>
                  <a:pt x="653863" y="1747686"/>
                </a:lnTo>
                <a:lnTo>
                  <a:pt x="654942" y="1747686"/>
                </a:lnTo>
                <a:cubicBezTo>
                  <a:pt x="657998" y="1750743"/>
                  <a:pt x="661731" y="1752451"/>
                  <a:pt x="666137" y="1752811"/>
                </a:cubicBezTo>
                <a:cubicBezTo>
                  <a:pt x="666137" y="1750114"/>
                  <a:pt x="671620" y="1748765"/>
                  <a:pt x="682592" y="1748765"/>
                </a:cubicBezTo>
                <a:lnTo>
                  <a:pt x="683671" y="1748765"/>
                </a:lnTo>
                <a:lnTo>
                  <a:pt x="684615" y="1744584"/>
                </a:lnTo>
                <a:lnTo>
                  <a:pt x="682592" y="1738514"/>
                </a:lnTo>
                <a:lnTo>
                  <a:pt x="682592" y="1736491"/>
                </a:lnTo>
                <a:lnTo>
                  <a:pt x="683671" y="1731366"/>
                </a:lnTo>
                <a:lnTo>
                  <a:pt x="681513" y="1729208"/>
                </a:lnTo>
                <a:lnTo>
                  <a:pt x="681513" y="1727185"/>
                </a:lnTo>
                <a:cubicBezTo>
                  <a:pt x="682950" y="1725656"/>
                  <a:pt x="683984" y="1721925"/>
                  <a:pt x="684615" y="1715990"/>
                </a:cubicBezTo>
                <a:lnTo>
                  <a:pt x="682592" y="1709786"/>
                </a:lnTo>
                <a:lnTo>
                  <a:pt x="685694" y="1698591"/>
                </a:lnTo>
                <a:lnTo>
                  <a:pt x="683671" y="1690364"/>
                </a:lnTo>
                <a:lnTo>
                  <a:pt x="683671" y="1687262"/>
                </a:lnTo>
                <a:lnTo>
                  <a:pt x="685694" y="1684159"/>
                </a:lnTo>
                <a:lnTo>
                  <a:pt x="683671" y="1680113"/>
                </a:lnTo>
                <a:lnTo>
                  <a:pt x="687717" y="1668784"/>
                </a:lnTo>
                <a:lnTo>
                  <a:pt x="686638" y="1668784"/>
                </a:lnTo>
                <a:lnTo>
                  <a:pt x="684615" y="1666761"/>
                </a:lnTo>
                <a:lnTo>
                  <a:pt x="684615" y="1665817"/>
                </a:lnTo>
                <a:lnTo>
                  <a:pt x="685694" y="1661636"/>
                </a:lnTo>
                <a:lnTo>
                  <a:pt x="684615" y="1658533"/>
                </a:lnTo>
                <a:lnTo>
                  <a:pt x="679490" y="1659612"/>
                </a:lnTo>
                <a:lnTo>
                  <a:pt x="676386" y="1659612"/>
                </a:lnTo>
                <a:cubicBezTo>
                  <a:pt x="672160" y="1659612"/>
                  <a:pt x="667395" y="1658578"/>
                  <a:pt x="662091" y="1656510"/>
                </a:cubicBezTo>
                <a:lnTo>
                  <a:pt x="658044" y="1659612"/>
                </a:lnTo>
                <a:lnTo>
                  <a:pt x="656965" y="1658533"/>
                </a:lnTo>
                <a:lnTo>
                  <a:pt x="651840" y="1659612"/>
                </a:lnTo>
                <a:lnTo>
                  <a:pt x="640645" y="1658533"/>
                </a:lnTo>
                <a:lnTo>
                  <a:pt x="626213" y="1659612"/>
                </a:lnTo>
                <a:cubicBezTo>
                  <a:pt x="622436" y="1659612"/>
                  <a:pt x="616996" y="1658263"/>
                  <a:pt x="609893" y="1655566"/>
                </a:cubicBezTo>
                <a:close/>
                <a:moveTo>
                  <a:pt x="209056" y="1654743"/>
                </a:moveTo>
                <a:lnTo>
                  <a:pt x="209056" y="1655821"/>
                </a:lnTo>
                <a:lnTo>
                  <a:pt x="211214" y="1657980"/>
                </a:lnTo>
                <a:lnTo>
                  <a:pt x="213372" y="1657980"/>
                </a:lnTo>
                <a:lnTo>
                  <a:pt x="213372" y="1654743"/>
                </a:lnTo>
                <a:close/>
                <a:moveTo>
                  <a:pt x="4219518" y="1653999"/>
                </a:moveTo>
                <a:lnTo>
                  <a:pt x="4218439" y="1658315"/>
                </a:lnTo>
                <a:lnTo>
                  <a:pt x="4221676" y="1655079"/>
                </a:lnTo>
                <a:lnTo>
                  <a:pt x="4221676" y="1653999"/>
                </a:lnTo>
                <a:close/>
                <a:moveTo>
                  <a:pt x="8784625" y="1653680"/>
                </a:moveTo>
                <a:lnTo>
                  <a:pt x="8784625" y="1655837"/>
                </a:lnTo>
                <a:lnTo>
                  <a:pt x="8787862" y="1655837"/>
                </a:lnTo>
                <a:lnTo>
                  <a:pt x="8787862" y="1653680"/>
                </a:lnTo>
                <a:close/>
                <a:moveTo>
                  <a:pt x="571993" y="1652464"/>
                </a:moveTo>
                <a:lnTo>
                  <a:pt x="571993" y="1655566"/>
                </a:lnTo>
                <a:lnTo>
                  <a:pt x="577118" y="1664738"/>
                </a:lnTo>
                <a:cubicBezTo>
                  <a:pt x="577118" y="1668154"/>
                  <a:pt x="576398" y="1669863"/>
                  <a:pt x="574960" y="1669863"/>
                </a:cubicBezTo>
                <a:cubicBezTo>
                  <a:pt x="576579" y="1673999"/>
                  <a:pt x="577973" y="1676067"/>
                  <a:pt x="579141" y="1676067"/>
                </a:cubicBezTo>
                <a:lnTo>
                  <a:pt x="579141" y="1672965"/>
                </a:lnTo>
                <a:lnTo>
                  <a:pt x="577118" y="1669863"/>
                </a:lnTo>
                <a:lnTo>
                  <a:pt x="578062" y="1663658"/>
                </a:lnTo>
                <a:cubicBezTo>
                  <a:pt x="574645" y="1660152"/>
                  <a:pt x="572937" y="1656420"/>
                  <a:pt x="572937" y="1652464"/>
                </a:cubicBezTo>
                <a:close/>
                <a:moveTo>
                  <a:pt x="8683334" y="1651521"/>
                </a:moveTo>
                <a:lnTo>
                  <a:pt x="8683334" y="1660153"/>
                </a:lnTo>
                <a:lnTo>
                  <a:pt x="8685492" y="1662176"/>
                </a:lnTo>
                <a:lnTo>
                  <a:pt x="8686571" y="1662176"/>
                </a:lnTo>
                <a:lnTo>
                  <a:pt x="8687650" y="1657996"/>
                </a:lnTo>
                <a:cubicBezTo>
                  <a:pt x="8686930" y="1653680"/>
                  <a:pt x="8685851" y="1651521"/>
                  <a:pt x="8684413" y="1651521"/>
                </a:cubicBezTo>
                <a:close/>
                <a:moveTo>
                  <a:pt x="3058268" y="1650845"/>
                </a:moveTo>
                <a:lnTo>
                  <a:pt x="3057189" y="1651925"/>
                </a:lnTo>
                <a:lnTo>
                  <a:pt x="3057189" y="1653003"/>
                </a:lnTo>
                <a:lnTo>
                  <a:pt x="3059347" y="1658398"/>
                </a:lnTo>
                <a:lnTo>
                  <a:pt x="3064742" y="1657320"/>
                </a:lnTo>
                <a:lnTo>
                  <a:pt x="3071216" y="1660556"/>
                </a:lnTo>
                <a:lnTo>
                  <a:pt x="3071216" y="1658398"/>
                </a:lnTo>
                <a:cubicBezTo>
                  <a:pt x="3068159" y="1653364"/>
                  <a:pt x="3063843" y="1650845"/>
                  <a:pt x="3058268" y="1650845"/>
                </a:cubicBezTo>
                <a:close/>
                <a:moveTo>
                  <a:pt x="8723122" y="1650442"/>
                </a:moveTo>
                <a:lnTo>
                  <a:pt x="8718806" y="1654758"/>
                </a:lnTo>
                <a:lnTo>
                  <a:pt x="8720964" y="1659075"/>
                </a:lnTo>
                <a:lnTo>
                  <a:pt x="8722043" y="1657996"/>
                </a:lnTo>
                <a:lnTo>
                  <a:pt x="8723122" y="1657996"/>
                </a:lnTo>
                <a:lnTo>
                  <a:pt x="8727438" y="1661097"/>
                </a:lnTo>
                <a:lnTo>
                  <a:pt x="8729596" y="1659075"/>
                </a:lnTo>
                <a:lnTo>
                  <a:pt x="8729596" y="1657996"/>
                </a:lnTo>
                <a:cubicBezTo>
                  <a:pt x="8729596" y="1656557"/>
                  <a:pt x="8728157" y="1655837"/>
                  <a:pt x="8725280" y="1655837"/>
                </a:cubicBezTo>
                <a:lnTo>
                  <a:pt x="8724201" y="1650442"/>
                </a:lnTo>
                <a:close/>
                <a:moveTo>
                  <a:pt x="570914" y="1649362"/>
                </a:moveTo>
                <a:lnTo>
                  <a:pt x="570914" y="1651385"/>
                </a:lnTo>
                <a:lnTo>
                  <a:pt x="571993" y="1651385"/>
                </a:lnTo>
                <a:lnTo>
                  <a:pt x="571993" y="1649362"/>
                </a:lnTo>
                <a:close/>
                <a:moveTo>
                  <a:pt x="1088959" y="1649092"/>
                </a:moveTo>
                <a:lnTo>
                  <a:pt x="1086801" y="1651250"/>
                </a:lnTo>
                <a:lnTo>
                  <a:pt x="1086801" y="1652329"/>
                </a:lnTo>
                <a:lnTo>
                  <a:pt x="1088959" y="1652329"/>
                </a:lnTo>
                <a:close/>
                <a:moveTo>
                  <a:pt x="1587310" y="1648688"/>
                </a:moveTo>
                <a:lnTo>
                  <a:pt x="1587310" y="1650845"/>
                </a:lnTo>
                <a:lnTo>
                  <a:pt x="1588389" y="1656241"/>
                </a:lnTo>
                <a:cubicBezTo>
                  <a:pt x="1577598" y="1663434"/>
                  <a:pt x="1572203" y="1668829"/>
                  <a:pt x="1572203" y="1672425"/>
                </a:cubicBezTo>
                <a:lnTo>
                  <a:pt x="1551702" y="1697377"/>
                </a:lnTo>
                <a:lnTo>
                  <a:pt x="1545093" y="1689689"/>
                </a:lnTo>
                <a:cubicBezTo>
                  <a:pt x="1543655" y="1689689"/>
                  <a:pt x="1542935" y="1691128"/>
                  <a:pt x="1542935" y="1694005"/>
                </a:cubicBezTo>
                <a:cubicBezTo>
                  <a:pt x="1540057" y="1699131"/>
                  <a:pt x="1537181" y="1701693"/>
                  <a:pt x="1534303" y="1701693"/>
                </a:cubicBezTo>
                <a:lnTo>
                  <a:pt x="1534303" y="1704930"/>
                </a:lnTo>
                <a:lnTo>
                  <a:pt x="1535382" y="1704930"/>
                </a:lnTo>
                <a:cubicBezTo>
                  <a:pt x="1540777" y="1704930"/>
                  <a:pt x="1546217" y="1702772"/>
                  <a:pt x="1551702" y="1698456"/>
                </a:cubicBezTo>
                <a:lnTo>
                  <a:pt x="1568966" y="1698456"/>
                </a:lnTo>
                <a:lnTo>
                  <a:pt x="1579756" y="1699535"/>
                </a:lnTo>
                <a:lnTo>
                  <a:pt x="1581914" y="1694005"/>
                </a:lnTo>
                <a:lnTo>
                  <a:pt x="1578678" y="1682136"/>
                </a:lnTo>
                <a:cubicBezTo>
                  <a:pt x="1583532" y="1678180"/>
                  <a:pt x="1592165" y="1674943"/>
                  <a:pt x="1604573" y="1672425"/>
                </a:cubicBezTo>
                <a:lnTo>
                  <a:pt x="1614284" y="1659478"/>
                </a:lnTo>
                <a:lnTo>
                  <a:pt x="1614284" y="1658398"/>
                </a:lnTo>
                <a:cubicBezTo>
                  <a:pt x="1613565" y="1656241"/>
                  <a:pt x="1611406" y="1655161"/>
                  <a:pt x="1607810" y="1655161"/>
                </a:cubicBezTo>
                <a:lnTo>
                  <a:pt x="1598099" y="1657319"/>
                </a:lnTo>
                <a:lnTo>
                  <a:pt x="1597021" y="1657319"/>
                </a:lnTo>
                <a:cubicBezTo>
                  <a:pt x="1592704" y="1657319"/>
                  <a:pt x="1590546" y="1654802"/>
                  <a:pt x="1590546" y="1649766"/>
                </a:cubicBezTo>
                <a:lnTo>
                  <a:pt x="1589467" y="1648688"/>
                </a:lnTo>
                <a:close/>
                <a:moveTo>
                  <a:pt x="2744833" y="1648120"/>
                </a:moveTo>
                <a:lnTo>
                  <a:pt x="2745914" y="1648120"/>
                </a:lnTo>
                <a:cubicBezTo>
                  <a:pt x="2754185" y="1654864"/>
                  <a:pt x="2761064" y="1661743"/>
                  <a:pt x="2766549" y="1668756"/>
                </a:cubicBezTo>
                <a:lnTo>
                  <a:pt x="2782735" y="1676983"/>
                </a:lnTo>
                <a:lnTo>
                  <a:pt x="2783948" y="1680220"/>
                </a:lnTo>
                <a:cubicBezTo>
                  <a:pt x="2780441" y="1680939"/>
                  <a:pt x="2777158" y="1682738"/>
                  <a:pt x="2774102" y="1685615"/>
                </a:cubicBezTo>
                <a:lnTo>
                  <a:pt x="2771944" y="1683457"/>
                </a:lnTo>
                <a:lnTo>
                  <a:pt x="2748071" y="1685615"/>
                </a:lnTo>
                <a:lnTo>
                  <a:pt x="2744833" y="1684536"/>
                </a:lnTo>
                <a:lnTo>
                  <a:pt x="2736067" y="1685615"/>
                </a:lnTo>
                <a:cubicBezTo>
                  <a:pt x="2736067" y="1683817"/>
                  <a:pt x="2733189" y="1682378"/>
                  <a:pt x="2727435" y="1681299"/>
                </a:cubicBezTo>
                <a:lnTo>
                  <a:pt x="2718804" y="1684536"/>
                </a:lnTo>
                <a:lnTo>
                  <a:pt x="2700326" y="1682378"/>
                </a:lnTo>
                <a:lnTo>
                  <a:pt x="2691558" y="1684536"/>
                </a:lnTo>
                <a:lnTo>
                  <a:pt x="2688322" y="1684536"/>
                </a:lnTo>
                <a:lnTo>
                  <a:pt x="2686163" y="1682378"/>
                </a:lnTo>
                <a:lnTo>
                  <a:pt x="2686163" y="1680760"/>
                </a:lnTo>
                <a:lnTo>
                  <a:pt x="2687242" y="1679681"/>
                </a:lnTo>
                <a:lnTo>
                  <a:pt x="2687242" y="1678602"/>
                </a:lnTo>
                <a:lnTo>
                  <a:pt x="2694931" y="1679681"/>
                </a:lnTo>
                <a:lnTo>
                  <a:pt x="2696009" y="1679681"/>
                </a:lnTo>
                <a:lnTo>
                  <a:pt x="2704641" y="1677523"/>
                </a:lnTo>
                <a:lnTo>
                  <a:pt x="2708957" y="1677523"/>
                </a:lnTo>
                <a:lnTo>
                  <a:pt x="2720961" y="1679681"/>
                </a:lnTo>
                <a:close/>
                <a:moveTo>
                  <a:pt x="587773" y="1647743"/>
                </a:moveTo>
                <a:lnTo>
                  <a:pt x="584671" y="1648688"/>
                </a:lnTo>
                <a:lnTo>
                  <a:pt x="584671" y="1651790"/>
                </a:lnTo>
                <a:lnTo>
                  <a:pt x="588852" y="1655971"/>
                </a:lnTo>
                <a:lnTo>
                  <a:pt x="591954" y="1652869"/>
                </a:lnTo>
                <a:cubicBezTo>
                  <a:pt x="591055" y="1649632"/>
                  <a:pt x="589661" y="1647923"/>
                  <a:pt x="587773" y="1647743"/>
                </a:cubicBezTo>
                <a:close/>
                <a:moveTo>
                  <a:pt x="3174935" y="1646530"/>
                </a:moveTo>
                <a:lnTo>
                  <a:pt x="3172777" y="1648688"/>
                </a:lnTo>
                <a:cubicBezTo>
                  <a:pt x="3173676" y="1651925"/>
                  <a:pt x="3176913" y="1654802"/>
                  <a:pt x="3182489" y="1657320"/>
                </a:cubicBezTo>
                <a:lnTo>
                  <a:pt x="3188963" y="1656241"/>
                </a:lnTo>
                <a:lnTo>
                  <a:pt x="3190042" y="1657320"/>
                </a:lnTo>
                <a:lnTo>
                  <a:pt x="3191255" y="1657320"/>
                </a:lnTo>
                <a:lnTo>
                  <a:pt x="3191255" y="1656241"/>
                </a:lnTo>
                <a:cubicBezTo>
                  <a:pt x="3184331" y="1649767"/>
                  <a:pt x="3178892" y="1646530"/>
                  <a:pt x="3174935" y="1646530"/>
                </a:cubicBezTo>
                <a:close/>
                <a:moveTo>
                  <a:pt x="571993" y="1646259"/>
                </a:moveTo>
                <a:lnTo>
                  <a:pt x="571993" y="1648283"/>
                </a:lnTo>
                <a:lnTo>
                  <a:pt x="572937" y="1648283"/>
                </a:lnTo>
                <a:lnTo>
                  <a:pt x="572937" y="1646259"/>
                </a:lnTo>
                <a:close/>
                <a:moveTo>
                  <a:pt x="213372" y="1646245"/>
                </a:moveTo>
                <a:lnTo>
                  <a:pt x="215395" y="1648268"/>
                </a:lnTo>
                <a:lnTo>
                  <a:pt x="216475" y="1648268"/>
                </a:lnTo>
                <a:lnTo>
                  <a:pt x="216475" y="1646245"/>
                </a:lnTo>
                <a:close/>
                <a:moveTo>
                  <a:pt x="4285607" y="1645502"/>
                </a:moveTo>
                <a:lnTo>
                  <a:pt x="4285607" y="1646581"/>
                </a:lnTo>
                <a:lnTo>
                  <a:pt x="4287765" y="1646581"/>
                </a:lnTo>
                <a:lnTo>
                  <a:pt x="4287765" y="1645502"/>
                </a:lnTo>
                <a:close/>
                <a:moveTo>
                  <a:pt x="7107169" y="1643498"/>
                </a:moveTo>
                <a:lnTo>
                  <a:pt x="7105011" y="1652131"/>
                </a:lnTo>
                <a:lnTo>
                  <a:pt x="7105011" y="1656311"/>
                </a:lnTo>
                <a:lnTo>
                  <a:pt x="7107169" y="1674653"/>
                </a:lnTo>
                <a:lnTo>
                  <a:pt x="7106090" y="1674653"/>
                </a:lnTo>
                <a:lnTo>
                  <a:pt x="7109327" y="1683285"/>
                </a:lnTo>
                <a:cubicBezTo>
                  <a:pt x="7106450" y="1687331"/>
                  <a:pt x="7105011" y="1690523"/>
                  <a:pt x="7105011" y="1692861"/>
                </a:cubicBezTo>
                <a:cubicBezTo>
                  <a:pt x="7105551" y="1697177"/>
                  <a:pt x="7106270" y="1699335"/>
                  <a:pt x="7107169" y="1699335"/>
                </a:cubicBezTo>
                <a:lnTo>
                  <a:pt x="7106090" y="1704730"/>
                </a:lnTo>
                <a:cubicBezTo>
                  <a:pt x="7106090" y="1712553"/>
                  <a:pt x="7108968" y="1716464"/>
                  <a:pt x="7114722" y="1716464"/>
                </a:cubicBezTo>
                <a:lnTo>
                  <a:pt x="7116880" y="1716464"/>
                </a:lnTo>
                <a:lnTo>
                  <a:pt x="7120118" y="1715385"/>
                </a:lnTo>
                <a:lnTo>
                  <a:pt x="7122276" y="1717543"/>
                </a:lnTo>
                <a:lnTo>
                  <a:pt x="7129829" y="1715385"/>
                </a:lnTo>
                <a:lnTo>
                  <a:pt x="7129829" y="1706888"/>
                </a:lnTo>
                <a:lnTo>
                  <a:pt x="7132931" y="1697177"/>
                </a:lnTo>
                <a:cubicBezTo>
                  <a:pt x="7131042" y="1697177"/>
                  <a:pt x="7129649" y="1691827"/>
                  <a:pt x="7128750" y="1681127"/>
                </a:cubicBezTo>
                <a:lnTo>
                  <a:pt x="7130908" y="1645656"/>
                </a:lnTo>
                <a:cubicBezTo>
                  <a:pt x="7125513" y="1644217"/>
                  <a:pt x="7117600" y="1643498"/>
                  <a:pt x="7107169" y="1643498"/>
                </a:cubicBezTo>
                <a:close/>
                <a:moveTo>
                  <a:pt x="4142774" y="1642265"/>
                </a:moveTo>
                <a:lnTo>
                  <a:pt x="4142774" y="1643344"/>
                </a:lnTo>
                <a:lnTo>
                  <a:pt x="4144932" y="1643344"/>
                </a:lnTo>
                <a:lnTo>
                  <a:pt x="4144932" y="1642265"/>
                </a:lnTo>
                <a:close/>
                <a:moveTo>
                  <a:pt x="8660675" y="1641810"/>
                </a:moveTo>
                <a:lnTo>
                  <a:pt x="8657438" y="1645047"/>
                </a:lnTo>
                <a:lnTo>
                  <a:pt x="8657438" y="1648284"/>
                </a:lnTo>
                <a:lnTo>
                  <a:pt x="8659596" y="1648284"/>
                </a:lnTo>
                <a:lnTo>
                  <a:pt x="8662833" y="1645047"/>
                </a:lnTo>
                <a:lnTo>
                  <a:pt x="8662833" y="1641810"/>
                </a:lnTo>
                <a:close/>
                <a:moveTo>
                  <a:pt x="8099876" y="1641810"/>
                </a:moveTo>
                <a:cubicBezTo>
                  <a:pt x="8098258" y="1641810"/>
                  <a:pt x="8097134" y="1643653"/>
                  <a:pt x="8096504" y="1647340"/>
                </a:cubicBezTo>
                <a:lnTo>
                  <a:pt x="8099876" y="1649498"/>
                </a:lnTo>
                <a:lnTo>
                  <a:pt x="8100955" y="1649498"/>
                </a:lnTo>
                <a:lnTo>
                  <a:pt x="8103113" y="1647340"/>
                </a:lnTo>
                <a:lnTo>
                  <a:pt x="8103113" y="1644103"/>
                </a:lnTo>
                <a:lnTo>
                  <a:pt x="8100955" y="1641810"/>
                </a:lnTo>
                <a:close/>
                <a:moveTo>
                  <a:pt x="5644082" y="1641540"/>
                </a:moveTo>
                <a:lnTo>
                  <a:pt x="5644082" y="1642619"/>
                </a:lnTo>
                <a:lnTo>
                  <a:pt x="5647319" y="1642619"/>
                </a:lnTo>
                <a:lnTo>
                  <a:pt x="5647319" y="1641540"/>
                </a:lnTo>
                <a:close/>
                <a:moveTo>
                  <a:pt x="1666210" y="1641135"/>
                </a:moveTo>
                <a:lnTo>
                  <a:pt x="1666210" y="1643293"/>
                </a:lnTo>
                <a:lnTo>
                  <a:pt x="1668370" y="1643293"/>
                </a:lnTo>
                <a:close/>
                <a:moveTo>
                  <a:pt x="702687" y="1640864"/>
                </a:moveTo>
                <a:lnTo>
                  <a:pt x="700664" y="1642888"/>
                </a:lnTo>
                <a:lnTo>
                  <a:pt x="700664" y="1644911"/>
                </a:lnTo>
                <a:lnTo>
                  <a:pt x="706733" y="1644911"/>
                </a:lnTo>
                <a:lnTo>
                  <a:pt x="706733" y="1642888"/>
                </a:lnTo>
                <a:lnTo>
                  <a:pt x="704710" y="1640864"/>
                </a:lnTo>
                <a:close/>
                <a:moveTo>
                  <a:pt x="141483" y="1640850"/>
                </a:moveTo>
                <a:cubicBezTo>
                  <a:pt x="136628" y="1640850"/>
                  <a:pt x="132312" y="1644762"/>
                  <a:pt x="128535" y="1652585"/>
                </a:cubicBezTo>
                <a:lnTo>
                  <a:pt x="129614" y="1655821"/>
                </a:lnTo>
                <a:lnTo>
                  <a:pt x="133931" y="1655821"/>
                </a:lnTo>
                <a:lnTo>
                  <a:pt x="147822" y="1645166"/>
                </a:lnTo>
                <a:lnTo>
                  <a:pt x="164007" y="1653663"/>
                </a:lnTo>
                <a:lnTo>
                  <a:pt x="168323" y="1652585"/>
                </a:lnTo>
                <a:cubicBezTo>
                  <a:pt x="172189" y="1654203"/>
                  <a:pt x="176462" y="1658879"/>
                  <a:pt x="181137" y="1666612"/>
                </a:cubicBezTo>
                <a:lnTo>
                  <a:pt x="181137" y="1672951"/>
                </a:lnTo>
                <a:cubicBezTo>
                  <a:pt x="178260" y="1675109"/>
                  <a:pt x="175023" y="1684055"/>
                  <a:pt x="171427" y="1699791"/>
                </a:cubicBezTo>
                <a:cubicBezTo>
                  <a:pt x="172146" y="1704826"/>
                  <a:pt x="173225" y="1707344"/>
                  <a:pt x="174664" y="1707344"/>
                </a:cubicBezTo>
                <a:lnTo>
                  <a:pt x="182216" y="1692373"/>
                </a:lnTo>
                <a:cubicBezTo>
                  <a:pt x="188331" y="1685539"/>
                  <a:pt x="191882" y="1678346"/>
                  <a:pt x="192871" y="1670793"/>
                </a:cubicBezTo>
                <a:lnTo>
                  <a:pt x="188690" y="1664454"/>
                </a:lnTo>
                <a:lnTo>
                  <a:pt x="188690" y="1661217"/>
                </a:lnTo>
                <a:lnTo>
                  <a:pt x="189769" y="1660138"/>
                </a:lnTo>
                <a:lnTo>
                  <a:pt x="185453" y="1652585"/>
                </a:lnTo>
                <a:lnTo>
                  <a:pt x="185453" y="1650427"/>
                </a:lnTo>
                <a:lnTo>
                  <a:pt x="188690" y="1646245"/>
                </a:lnTo>
                <a:lnTo>
                  <a:pt x="188690" y="1643008"/>
                </a:lnTo>
                <a:lnTo>
                  <a:pt x="183295" y="1641929"/>
                </a:lnTo>
                <a:lnTo>
                  <a:pt x="177901" y="1645166"/>
                </a:lnTo>
                <a:lnTo>
                  <a:pt x="176821" y="1645166"/>
                </a:lnTo>
                <a:lnTo>
                  <a:pt x="162929" y="1640850"/>
                </a:lnTo>
                <a:lnTo>
                  <a:pt x="156455" y="1640850"/>
                </a:lnTo>
                <a:lnTo>
                  <a:pt x="144720" y="1641929"/>
                </a:lnTo>
                <a:close/>
                <a:moveTo>
                  <a:pt x="5609689" y="1640460"/>
                </a:moveTo>
                <a:lnTo>
                  <a:pt x="5603350" y="1642619"/>
                </a:lnTo>
                <a:lnTo>
                  <a:pt x="5600113" y="1642619"/>
                </a:lnTo>
                <a:lnTo>
                  <a:pt x="5600113" y="1645855"/>
                </a:lnTo>
                <a:lnTo>
                  <a:pt x="5602271" y="1657591"/>
                </a:lnTo>
                <a:lnTo>
                  <a:pt x="5602271" y="1661906"/>
                </a:lnTo>
                <a:lnTo>
                  <a:pt x="5597955" y="1661906"/>
                </a:lnTo>
                <a:lnTo>
                  <a:pt x="5596876" y="1660827"/>
                </a:lnTo>
                <a:lnTo>
                  <a:pt x="5595797" y="1660827"/>
                </a:lnTo>
                <a:lnTo>
                  <a:pt x="5595797" y="1661906"/>
                </a:lnTo>
                <a:cubicBezTo>
                  <a:pt x="5600113" y="1663344"/>
                  <a:pt x="5602271" y="1664783"/>
                  <a:pt x="5602271" y="1666222"/>
                </a:cubicBezTo>
                <a:lnTo>
                  <a:pt x="5602271" y="1669458"/>
                </a:lnTo>
                <a:cubicBezTo>
                  <a:pt x="5599034" y="1672335"/>
                  <a:pt x="5597235" y="1674853"/>
                  <a:pt x="5596876" y="1677011"/>
                </a:cubicBezTo>
                <a:lnTo>
                  <a:pt x="5601192" y="1680113"/>
                </a:lnTo>
                <a:lnTo>
                  <a:pt x="5600113" y="1685508"/>
                </a:lnTo>
                <a:lnTo>
                  <a:pt x="5602271" y="1691982"/>
                </a:lnTo>
                <a:lnTo>
                  <a:pt x="5601192" y="1703716"/>
                </a:lnTo>
                <a:lnTo>
                  <a:pt x="5603350" y="1729478"/>
                </a:lnTo>
                <a:lnTo>
                  <a:pt x="5603350" y="1732715"/>
                </a:lnTo>
                <a:lnTo>
                  <a:pt x="5607666" y="1737031"/>
                </a:lnTo>
                <a:lnTo>
                  <a:pt x="5608745" y="1737031"/>
                </a:lnTo>
                <a:cubicBezTo>
                  <a:pt x="5610273" y="1737031"/>
                  <a:pt x="5611307" y="1735232"/>
                  <a:pt x="5611847" y="1731636"/>
                </a:cubicBezTo>
                <a:lnTo>
                  <a:pt x="5608745" y="1716664"/>
                </a:lnTo>
                <a:cubicBezTo>
                  <a:pt x="5608745" y="1711449"/>
                  <a:pt x="5610498" y="1708572"/>
                  <a:pt x="5614005" y="1708032"/>
                </a:cubicBezTo>
                <a:lnTo>
                  <a:pt x="5614005" y="1706953"/>
                </a:lnTo>
                <a:cubicBezTo>
                  <a:pt x="5610498" y="1706953"/>
                  <a:pt x="5608745" y="1705874"/>
                  <a:pt x="5608745" y="1703716"/>
                </a:cubicBezTo>
                <a:lnTo>
                  <a:pt x="5607666" y="1671616"/>
                </a:lnTo>
                <a:lnTo>
                  <a:pt x="5608745" y="1643698"/>
                </a:lnTo>
                <a:close/>
                <a:moveTo>
                  <a:pt x="67437" y="1639771"/>
                </a:moveTo>
                <a:lnTo>
                  <a:pt x="64200" y="1643008"/>
                </a:lnTo>
                <a:lnTo>
                  <a:pt x="55702" y="1641929"/>
                </a:lnTo>
                <a:lnTo>
                  <a:pt x="50307" y="1643008"/>
                </a:lnTo>
                <a:lnTo>
                  <a:pt x="50307" y="1644087"/>
                </a:lnTo>
                <a:lnTo>
                  <a:pt x="62042" y="1644087"/>
                </a:lnTo>
                <a:lnTo>
                  <a:pt x="65279" y="1647324"/>
                </a:lnTo>
                <a:cubicBezTo>
                  <a:pt x="62402" y="1652090"/>
                  <a:pt x="60244" y="1658879"/>
                  <a:pt x="58805" y="1667691"/>
                </a:cubicBezTo>
                <a:lnTo>
                  <a:pt x="54624" y="1672951"/>
                </a:lnTo>
                <a:lnTo>
                  <a:pt x="53544" y="1672951"/>
                </a:lnTo>
                <a:lnTo>
                  <a:pt x="53544" y="1674030"/>
                </a:lnTo>
                <a:cubicBezTo>
                  <a:pt x="57771" y="1674030"/>
                  <a:pt x="59885" y="1678346"/>
                  <a:pt x="59885" y="1686978"/>
                </a:cubicBezTo>
                <a:cubicBezTo>
                  <a:pt x="66359" y="1698397"/>
                  <a:pt x="69596" y="1705186"/>
                  <a:pt x="69596" y="1707344"/>
                </a:cubicBezTo>
                <a:lnTo>
                  <a:pt x="69596" y="1714762"/>
                </a:lnTo>
                <a:lnTo>
                  <a:pt x="71753" y="1714762"/>
                </a:lnTo>
                <a:lnTo>
                  <a:pt x="80386" y="1683741"/>
                </a:lnTo>
                <a:lnTo>
                  <a:pt x="79306" y="1675109"/>
                </a:lnTo>
                <a:lnTo>
                  <a:pt x="83487" y="1668770"/>
                </a:lnTo>
                <a:lnTo>
                  <a:pt x="82409" y="1665533"/>
                </a:lnTo>
                <a:cubicBezTo>
                  <a:pt x="86545" y="1664094"/>
                  <a:pt x="89421" y="1661576"/>
                  <a:pt x="91040" y="1657980"/>
                </a:cubicBezTo>
                <a:lnTo>
                  <a:pt x="91040" y="1656901"/>
                </a:lnTo>
                <a:cubicBezTo>
                  <a:pt x="91040" y="1654563"/>
                  <a:pt x="89961" y="1652045"/>
                  <a:pt x="87803" y="1649348"/>
                </a:cubicBezTo>
                <a:lnTo>
                  <a:pt x="89961" y="1647324"/>
                </a:lnTo>
                <a:cubicBezTo>
                  <a:pt x="86903" y="1647324"/>
                  <a:pt x="83352" y="1645886"/>
                  <a:pt x="79306" y="1643008"/>
                </a:cubicBezTo>
                <a:lnTo>
                  <a:pt x="78227" y="1644087"/>
                </a:lnTo>
                <a:lnTo>
                  <a:pt x="77148" y="1644087"/>
                </a:lnTo>
                <a:close/>
                <a:moveTo>
                  <a:pt x="7083566" y="1639182"/>
                </a:moveTo>
                <a:lnTo>
                  <a:pt x="7083566" y="1641340"/>
                </a:lnTo>
                <a:lnTo>
                  <a:pt x="7084645" y="1641340"/>
                </a:lnTo>
                <a:lnTo>
                  <a:pt x="7084645" y="1639182"/>
                </a:lnTo>
                <a:close/>
                <a:moveTo>
                  <a:pt x="8686571" y="1638573"/>
                </a:moveTo>
                <a:lnTo>
                  <a:pt x="8684413" y="1640731"/>
                </a:lnTo>
                <a:lnTo>
                  <a:pt x="8685492" y="1641810"/>
                </a:lnTo>
                <a:lnTo>
                  <a:pt x="8686571" y="1641810"/>
                </a:lnTo>
                <a:close/>
                <a:moveTo>
                  <a:pt x="8276024" y="1637494"/>
                </a:moveTo>
                <a:lnTo>
                  <a:pt x="8271573" y="1646261"/>
                </a:lnTo>
                <a:lnTo>
                  <a:pt x="8278182" y="1655972"/>
                </a:lnTo>
                <a:lnTo>
                  <a:pt x="8281419" y="1655972"/>
                </a:lnTo>
                <a:lnTo>
                  <a:pt x="8281419" y="1651656"/>
                </a:lnTo>
                <a:cubicBezTo>
                  <a:pt x="8279261" y="1648958"/>
                  <a:pt x="8278182" y="1646440"/>
                  <a:pt x="8278182" y="1644103"/>
                </a:cubicBezTo>
                <a:lnTo>
                  <a:pt x="8278182" y="1642889"/>
                </a:lnTo>
                <a:lnTo>
                  <a:pt x="8279261" y="1641810"/>
                </a:lnTo>
                <a:cubicBezTo>
                  <a:pt x="8278182" y="1638933"/>
                  <a:pt x="8277103" y="1637494"/>
                  <a:pt x="8276024" y="1637494"/>
                </a:cubicBezTo>
                <a:close/>
                <a:moveTo>
                  <a:pt x="2631944" y="1636251"/>
                </a:moveTo>
                <a:lnTo>
                  <a:pt x="2631944" y="1637330"/>
                </a:lnTo>
                <a:lnTo>
                  <a:pt x="2634102" y="1639488"/>
                </a:lnTo>
                <a:cubicBezTo>
                  <a:pt x="2637698" y="1638589"/>
                  <a:pt x="2639496" y="1637510"/>
                  <a:pt x="2639496" y="1636251"/>
                </a:cubicBezTo>
                <a:lnTo>
                  <a:pt x="2634102" y="1637330"/>
                </a:lnTo>
                <a:lnTo>
                  <a:pt x="2633023" y="1636251"/>
                </a:lnTo>
                <a:close/>
                <a:moveTo>
                  <a:pt x="5103111" y="1636144"/>
                </a:moveTo>
                <a:lnTo>
                  <a:pt x="5099874" y="1637223"/>
                </a:lnTo>
                <a:lnTo>
                  <a:pt x="5099874" y="1641540"/>
                </a:lnTo>
                <a:lnTo>
                  <a:pt x="5102032" y="1643698"/>
                </a:lnTo>
                <a:lnTo>
                  <a:pt x="5104324" y="1643698"/>
                </a:lnTo>
                <a:lnTo>
                  <a:pt x="5105403" y="1638302"/>
                </a:lnTo>
                <a:close/>
                <a:moveTo>
                  <a:pt x="4255800" y="1632689"/>
                </a:moveTo>
                <a:lnTo>
                  <a:pt x="4252563" y="1633768"/>
                </a:lnTo>
                <a:lnTo>
                  <a:pt x="4254721" y="1651841"/>
                </a:lnTo>
                <a:cubicBezTo>
                  <a:pt x="4256519" y="1651841"/>
                  <a:pt x="4257958" y="1647930"/>
                  <a:pt x="4259037" y="1640107"/>
                </a:cubicBezTo>
                <a:lnTo>
                  <a:pt x="4259037" y="1634847"/>
                </a:lnTo>
                <a:cubicBezTo>
                  <a:pt x="4259037" y="1633409"/>
                  <a:pt x="4257958" y="1632689"/>
                  <a:pt x="4255800" y="1632689"/>
                </a:cubicBezTo>
                <a:close/>
                <a:moveTo>
                  <a:pt x="3181409" y="1631423"/>
                </a:moveTo>
                <a:cubicBezTo>
                  <a:pt x="3179791" y="1631423"/>
                  <a:pt x="3178712" y="1633222"/>
                  <a:pt x="3178172" y="1636818"/>
                </a:cubicBezTo>
                <a:lnTo>
                  <a:pt x="3179251" y="1636818"/>
                </a:lnTo>
                <a:cubicBezTo>
                  <a:pt x="3182129" y="1636818"/>
                  <a:pt x="3183568" y="1639336"/>
                  <a:pt x="3183568" y="1644372"/>
                </a:cubicBezTo>
                <a:lnTo>
                  <a:pt x="3188963" y="1645450"/>
                </a:lnTo>
                <a:lnTo>
                  <a:pt x="3194492" y="1645450"/>
                </a:lnTo>
                <a:lnTo>
                  <a:pt x="3194492" y="1643293"/>
                </a:lnTo>
                <a:cubicBezTo>
                  <a:pt x="3193054" y="1635380"/>
                  <a:pt x="3189412" y="1631423"/>
                  <a:pt x="3183568" y="1631423"/>
                </a:cubicBezTo>
                <a:close/>
                <a:moveTo>
                  <a:pt x="572128" y="1630614"/>
                </a:moveTo>
                <a:lnTo>
                  <a:pt x="571049" y="1634660"/>
                </a:lnTo>
                <a:lnTo>
                  <a:pt x="572128" y="1635739"/>
                </a:lnTo>
                <a:lnTo>
                  <a:pt x="574151" y="1635739"/>
                </a:lnTo>
                <a:lnTo>
                  <a:pt x="576174" y="1633716"/>
                </a:lnTo>
                <a:lnTo>
                  <a:pt x="576174" y="1632637"/>
                </a:lnTo>
                <a:lnTo>
                  <a:pt x="574151" y="1630614"/>
                </a:lnTo>
                <a:close/>
                <a:moveTo>
                  <a:pt x="6678954" y="1630532"/>
                </a:moveTo>
                <a:lnTo>
                  <a:pt x="6703771" y="1642400"/>
                </a:lnTo>
                <a:lnTo>
                  <a:pt x="6703771" y="1643479"/>
                </a:lnTo>
                <a:lnTo>
                  <a:pt x="6702692" y="1644558"/>
                </a:lnTo>
                <a:lnTo>
                  <a:pt x="6702692" y="1645637"/>
                </a:lnTo>
                <a:lnTo>
                  <a:pt x="6703771" y="1645637"/>
                </a:lnTo>
                <a:lnTo>
                  <a:pt x="6704850" y="1644558"/>
                </a:lnTo>
                <a:lnTo>
                  <a:pt x="6705929" y="1644558"/>
                </a:lnTo>
                <a:lnTo>
                  <a:pt x="6722114" y="1654270"/>
                </a:lnTo>
                <a:cubicBezTo>
                  <a:pt x="6743694" y="1663620"/>
                  <a:pt x="6756642" y="1670813"/>
                  <a:pt x="6760958" y="1675848"/>
                </a:cubicBezTo>
                <a:lnTo>
                  <a:pt x="6758800" y="1678006"/>
                </a:lnTo>
                <a:lnTo>
                  <a:pt x="6759879" y="1679085"/>
                </a:lnTo>
                <a:lnTo>
                  <a:pt x="6765274" y="1676927"/>
                </a:lnTo>
                <a:cubicBezTo>
                  <a:pt x="6772827" y="1681963"/>
                  <a:pt x="6780021" y="1684480"/>
                  <a:pt x="6786854" y="1684480"/>
                </a:cubicBezTo>
                <a:lnTo>
                  <a:pt x="6787933" y="1685559"/>
                </a:lnTo>
                <a:lnTo>
                  <a:pt x="6787933" y="1686638"/>
                </a:lnTo>
                <a:lnTo>
                  <a:pt x="6786854" y="1687717"/>
                </a:lnTo>
                <a:lnTo>
                  <a:pt x="6803039" y="1697428"/>
                </a:lnTo>
                <a:lnTo>
                  <a:pt x="6804118" y="1697428"/>
                </a:lnTo>
                <a:lnTo>
                  <a:pt x="6804118" y="1703902"/>
                </a:lnTo>
                <a:lnTo>
                  <a:pt x="6799802" y="1709297"/>
                </a:lnTo>
                <a:lnTo>
                  <a:pt x="6799802" y="1710376"/>
                </a:lnTo>
                <a:cubicBezTo>
                  <a:pt x="6802680" y="1710376"/>
                  <a:pt x="6804118" y="1711096"/>
                  <a:pt x="6804118" y="1712534"/>
                </a:cubicBezTo>
                <a:lnTo>
                  <a:pt x="6801960" y="1714692"/>
                </a:lnTo>
                <a:lnTo>
                  <a:pt x="6801960" y="1716850"/>
                </a:lnTo>
                <a:lnTo>
                  <a:pt x="6804118" y="1720087"/>
                </a:lnTo>
                <a:lnTo>
                  <a:pt x="6804118" y="1722245"/>
                </a:lnTo>
                <a:lnTo>
                  <a:pt x="6800881" y="1726561"/>
                </a:lnTo>
                <a:cubicBezTo>
                  <a:pt x="6793868" y="1724403"/>
                  <a:pt x="6788832" y="1721526"/>
                  <a:pt x="6785775" y="1717929"/>
                </a:cubicBezTo>
                <a:lnTo>
                  <a:pt x="6777143" y="1713613"/>
                </a:lnTo>
                <a:lnTo>
                  <a:pt x="6778222" y="1712534"/>
                </a:lnTo>
                <a:lnTo>
                  <a:pt x="6778222" y="1710376"/>
                </a:lnTo>
                <a:lnTo>
                  <a:pt x="6777143" y="1710376"/>
                </a:lnTo>
                <a:lnTo>
                  <a:pt x="6777143" y="1712534"/>
                </a:lnTo>
                <a:lnTo>
                  <a:pt x="6776064" y="1712534"/>
                </a:lnTo>
                <a:lnTo>
                  <a:pt x="6763116" y="1706060"/>
                </a:lnTo>
                <a:lnTo>
                  <a:pt x="6762037" y="1707139"/>
                </a:lnTo>
                <a:lnTo>
                  <a:pt x="6760958" y="1707139"/>
                </a:lnTo>
                <a:cubicBezTo>
                  <a:pt x="6758800" y="1707139"/>
                  <a:pt x="6757721" y="1705701"/>
                  <a:pt x="6757721" y="1702823"/>
                </a:cubicBezTo>
                <a:lnTo>
                  <a:pt x="6743694" y="1695270"/>
                </a:lnTo>
                <a:lnTo>
                  <a:pt x="6740457" y="1696349"/>
                </a:lnTo>
                <a:cubicBezTo>
                  <a:pt x="6740457" y="1695270"/>
                  <a:pt x="6736860" y="1693112"/>
                  <a:pt x="6729667" y="1689875"/>
                </a:cubicBezTo>
                <a:lnTo>
                  <a:pt x="6729667" y="1687717"/>
                </a:lnTo>
                <a:lnTo>
                  <a:pt x="6731825" y="1687717"/>
                </a:lnTo>
                <a:cubicBezTo>
                  <a:pt x="6731825" y="1685559"/>
                  <a:pt x="6730386" y="1684480"/>
                  <a:pt x="6727509" y="1684480"/>
                </a:cubicBezTo>
                <a:lnTo>
                  <a:pt x="6728588" y="1683401"/>
                </a:lnTo>
                <a:lnTo>
                  <a:pt x="6728588" y="1681243"/>
                </a:lnTo>
                <a:lnTo>
                  <a:pt x="6727509" y="1681243"/>
                </a:lnTo>
                <a:lnTo>
                  <a:pt x="6727509" y="1683401"/>
                </a:lnTo>
                <a:lnTo>
                  <a:pt x="6699455" y="1670453"/>
                </a:lnTo>
                <a:lnTo>
                  <a:pt x="6696218" y="1671532"/>
                </a:lnTo>
                <a:cubicBezTo>
                  <a:pt x="6696218" y="1670094"/>
                  <a:pt x="6695139" y="1669374"/>
                  <a:pt x="6692981" y="1669374"/>
                </a:cubicBezTo>
                <a:lnTo>
                  <a:pt x="6691902" y="1668295"/>
                </a:lnTo>
                <a:lnTo>
                  <a:pt x="6691902" y="1667216"/>
                </a:lnTo>
                <a:lnTo>
                  <a:pt x="6692981" y="1666139"/>
                </a:lnTo>
                <a:cubicBezTo>
                  <a:pt x="6690283" y="1665419"/>
                  <a:pt x="6686327" y="1662542"/>
                  <a:pt x="6681112" y="1657507"/>
                </a:cubicBezTo>
                <a:lnTo>
                  <a:pt x="6676796" y="1659665"/>
                </a:lnTo>
                <a:lnTo>
                  <a:pt x="6674638" y="1657507"/>
                </a:lnTo>
                <a:lnTo>
                  <a:pt x="6673559" y="1657507"/>
                </a:lnTo>
                <a:lnTo>
                  <a:pt x="6674638" y="1658586"/>
                </a:lnTo>
                <a:lnTo>
                  <a:pt x="6674638" y="1659665"/>
                </a:lnTo>
                <a:lnTo>
                  <a:pt x="6656295" y="1673690"/>
                </a:lnTo>
                <a:cubicBezTo>
                  <a:pt x="6656295" y="1675668"/>
                  <a:pt x="6654497" y="1677107"/>
                  <a:pt x="6650900" y="1678006"/>
                </a:cubicBezTo>
                <a:lnTo>
                  <a:pt x="6649821" y="1676927"/>
                </a:lnTo>
                <a:lnTo>
                  <a:pt x="6648742" y="1676927"/>
                </a:lnTo>
                <a:cubicBezTo>
                  <a:pt x="6646764" y="1677287"/>
                  <a:pt x="6645325" y="1679085"/>
                  <a:pt x="6644426" y="1682322"/>
                </a:cubicBezTo>
                <a:lnTo>
                  <a:pt x="6642268" y="1682322"/>
                </a:lnTo>
                <a:lnTo>
                  <a:pt x="6641189" y="1683401"/>
                </a:lnTo>
                <a:lnTo>
                  <a:pt x="6639031" y="1681243"/>
                </a:lnTo>
                <a:lnTo>
                  <a:pt x="6629320" y="1685559"/>
                </a:lnTo>
                <a:lnTo>
                  <a:pt x="6629320" y="1683401"/>
                </a:lnTo>
                <a:lnTo>
                  <a:pt x="6626083" y="1683401"/>
                </a:lnTo>
                <a:lnTo>
                  <a:pt x="6627162" y="1684480"/>
                </a:lnTo>
                <a:lnTo>
                  <a:pt x="6627162" y="1688796"/>
                </a:lnTo>
                <a:lnTo>
                  <a:pt x="6626083" y="1688796"/>
                </a:lnTo>
                <a:lnTo>
                  <a:pt x="6622846" y="1687717"/>
                </a:lnTo>
                <a:cubicBezTo>
                  <a:pt x="6622846" y="1688976"/>
                  <a:pt x="6607020" y="1699047"/>
                  <a:pt x="6575369" y="1717929"/>
                </a:cubicBezTo>
                <a:cubicBezTo>
                  <a:pt x="6575369" y="1720267"/>
                  <a:pt x="6569974" y="1722425"/>
                  <a:pt x="6559184" y="1724403"/>
                </a:cubicBezTo>
                <a:cubicBezTo>
                  <a:pt x="6558825" y="1717210"/>
                  <a:pt x="6557386" y="1713613"/>
                  <a:pt x="6554868" y="1713613"/>
                </a:cubicBezTo>
                <a:lnTo>
                  <a:pt x="6554868" y="1710376"/>
                </a:lnTo>
                <a:cubicBezTo>
                  <a:pt x="6557026" y="1710376"/>
                  <a:pt x="6558105" y="1708578"/>
                  <a:pt x="6558105" y="1704981"/>
                </a:cubicBezTo>
                <a:cubicBezTo>
                  <a:pt x="6558105" y="1703543"/>
                  <a:pt x="6557026" y="1702823"/>
                  <a:pt x="6554868" y="1702823"/>
                </a:cubicBezTo>
                <a:lnTo>
                  <a:pt x="6554868" y="1701744"/>
                </a:lnTo>
                <a:cubicBezTo>
                  <a:pt x="6556307" y="1701744"/>
                  <a:pt x="6557026" y="1700665"/>
                  <a:pt x="6557026" y="1698507"/>
                </a:cubicBezTo>
                <a:lnTo>
                  <a:pt x="6558105" y="1697428"/>
                </a:lnTo>
                <a:lnTo>
                  <a:pt x="6559184" y="1697428"/>
                </a:lnTo>
                <a:lnTo>
                  <a:pt x="6561342" y="1699586"/>
                </a:lnTo>
                <a:lnTo>
                  <a:pt x="6562421" y="1699586"/>
                </a:lnTo>
                <a:lnTo>
                  <a:pt x="6562421" y="1698507"/>
                </a:lnTo>
                <a:lnTo>
                  <a:pt x="6561342" y="1695270"/>
                </a:lnTo>
                <a:lnTo>
                  <a:pt x="6562421" y="1695270"/>
                </a:lnTo>
                <a:lnTo>
                  <a:pt x="6565658" y="1694191"/>
                </a:lnTo>
                <a:lnTo>
                  <a:pt x="6571053" y="1695270"/>
                </a:lnTo>
                <a:lnTo>
                  <a:pt x="6568895" y="1692033"/>
                </a:lnTo>
                <a:cubicBezTo>
                  <a:pt x="6585260" y="1681783"/>
                  <a:pt x="6605402" y="1670633"/>
                  <a:pt x="6629320" y="1658586"/>
                </a:cubicBezTo>
                <a:cubicBezTo>
                  <a:pt x="6633636" y="1652831"/>
                  <a:pt x="6639031" y="1649954"/>
                  <a:pt x="6645505" y="1649954"/>
                </a:cubicBezTo>
                <a:lnTo>
                  <a:pt x="6654137" y="1644558"/>
                </a:lnTo>
                <a:lnTo>
                  <a:pt x="6656295" y="1644558"/>
                </a:lnTo>
                <a:lnTo>
                  <a:pt x="6654137" y="1647795"/>
                </a:lnTo>
                <a:lnTo>
                  <a:pt x="6656295" y="1647795"/>
                </a:lnTo>
                <a:lnTo>
                  <a:pt x="6659532" y="1645637"/>
                </a:lnTo>
                <a:lnTo>
                  <a:pt x="6658453" y="1642400"/>
                </a:lnTo>
                <a:close/>
                <a:moveTo>
                  <a:pt x="2138398" y="1630531"/>
                </a:moveTo>
                <a:lnTo>
                  <a:pt x="2179938" y="1630531"/>
                </a:lnTo>
                <a:cubicBezTo>
                  <a:pt x="2184974" y="1630531"/>
                  <a:pt x="2187491" y="1633003"/>
                  <a:pt x="2187491" y="1637949"/>
                </a:cubicBezTo>
                <a:lnTo>
                  <a:pt x="2186412" y="1639028"/>
                </a:lnTo>
                <a:lnTo>
                  <a:pt x="2172520" y="1639028"/>
                </a:lnTo>
                <a:cubicBezTo>
                  <a:pt x="2170181" y="1639028"/>
                  <a:pt x="2167711" y="1637949"/>
                  <a:pt x="2165102" y="1635791"/>
                </a:cubicBezTo>
                <a:cubicBezTo>
                  <a:pt x="2165102" y="1639387"/>
                  <a:pt x="2149816" y="1641186"/>
                  <a:pt x="2119244" y="1641186"/>
                </a:cubicBezTo>
                <a:lnTo>
                  <a:pt x="2116007" y="1634712"/>
                </a:lnTo>
                <a:lnTo>
                  <a:pt x="2118165" y="1632554"/>
                </a:lnTo>
                <a:lnTo>
                  <a:pt x="2125583" y="1633633"/>
                </a:lnTo>
                <a:lnTo>
                  <a:pt x="2134081" y="1633633"/>
                </a:lnTo>
                <a:close/>
                <a:moveTo>
                  <a:pt x="1070749" y="1629670"/>
                </a:moveTo>
                <a:lnTo>
                  <a:pt x="1070749" y="1631828"/>
                </a:lnTo>
                <a:lnTo>
                  <a:pt x="1072907" y="1629670"/>
                </a:lnTo>
                <a:close/>
                <a:moveTo>
                  <a:pt x="3094954" y="1629265"/>
                </a:moveTo>
                <a:lnTo>
                  <a:pt x="3094954" y="1632502"/>
                </a:lnTo>
                <a:lnTo>
                  <a:pt x="3096033" y="1632502"/>
                </a:lnTo>
                <a:lnTo>
                  <a:pt x="3096033" y="1629265"/>
                </a:lnTo>
                <a:close/>
                <a:moveTo>
                  <a:pt x="8161110" y="1626704"/>
                </a:moveTo>
                <a:cubicBezTo>
                  <a:pt x="8157423" y="1628502"/>
                  <a:pt x="8155580" y="1631380"/>
                  <a:pt x="8155580" y="1635335"/>
                </a:cubicBezTo>
                <a:lnTo>
                  <a:pt x="8155580" y="1637494"/>
                </a:lnTo>
                <a:cubicBezTo>
                  <a:pt x="8157108" y="1641090"/>
                  <a:pt x="8159671" y="1642889"/>
                  <a:pt x="8163268" y="1642889"/>
                </a:cubicBezTo>
                <a:lnTo>
                  <a:pt x="8162189" y="1633178"/>
                </a:lnTo>
                <a:lnTo>
                  <a:pt x="8164347" y="1627783"/>
                </a:lnTo>
                <a:lnTo>
                  <a:pt x="8163268" y="1626704"/>
                </a:lnTo>
                <a:close/>
                <a:moveTo>
                  <a:pt x="5727705" y="1625490"/>
                </a:moveTo>
                <a:lnTo>
                  <a:pt x="5721231" y="1628726"/>
                </a:lnTo>
                <a:lnTo>
                  <a:pt x="5721231" y="1630884"/>
                </a:lnTo>
                <a:lnTo>
                  <a:pt x="5727705" y="1630884"/>
                </a:lnTo>
                <a:lnTo>
                  <a:pt x="5729863" y="1628726"/>
                </a:lnTo>
                <a:lnTo>
                  <a:pt x="5729863" y="1625490"/>
                </a:lnTo>
                <a:close/>
                <a:moveTo>
                  <a:pt x="1601336" y="1624814"/>
                </a:moveTo>
                <a:lnTo>
                  <a:pt x="1598099" y="1625894"/>
                </a:lnTo>
                <a:lnTo>
                  <a:pt x="1599178" y="1633581"/>
                </a:lnTo>
                <a:lnTo>
                  <a:pt x="1594862" y="1642213"/>
                </a:lnTo>
                <a:cubicBezTo>
                  <a:pt x="1594862" y="1645091"/>
                  <a:pt x="1596660" y="1646530"/>
                  <a:pt x="1600258" y="1646530"/>
                </a:cubicBezTo>
                <a:lnTo>
                  <a:pt x="1602416" y="1648688"/>
                </a:lnTo>
                <a:cubicBezTo>
                  <a:pt x="1614015" y="1648148"/>
                  <a:pt x="1619815" y="1644911"/>
                  <a:pt x="1619815" y="1638976"/>
                </a:cubicBezTo>
                <a:lnTo>
                  <a:pt x="1623051" y="1634660"/>
                </a:lnTo>
                <a:lnTo>
                  <a:pt x="1624130" y="1633581"/>
                </a:lnTo>
                <a:lnTo>
                  <a:pt x="1625210" y="1633581"/>
                </a:lnTo>
                <a:cubicBezTo>
                  <a:pt x="1634561" y="1633581"/>
                  <a:pt x="1639236" y="1636099"/>
                  <a:pt x="1639236" y="1641135"/>
                </a:cubicBezTo>
                <a:lnTo>
                  <a:pt x="1638158" y="1642213"/>
                </a:lnTo>
                <a:cubicBezTo>
                  <a:pt x="1644810" y="1647249"/>
                  <a:pt x="1650565" y="1649766"/>
                  <a:pt x="1655422" y="1649766"/>
                </a:cubicBezTo>
                <a:cubicBezTo>
                  <a:pt x="1657938" y="1649227"/>
                  <a:pt x="1660096" y="1647069"/>
                  <a:pt x="1661895" y="1643293"/>
                </a:cubicBezTo>
                <a:lnTo>
                  <a:pt x="1661895" y="1641135"/>
                </a:lnTo>
                <a:lnTo>
                  <a:pt x="1659737" y="1637897"/>
                </a:lnTo>
                <a:cubicBezTo>
                  <a:pt x="1659737" y="1635559"/>
                  <a:pt x="1662255" y="1634121"/>
                  <a:pt x="1667290" y="1633581"/>
                </a:cubicBezTo>
                <a:lnTo>
                  <a:pt x="1667290" y="1631423"/>
                </a:lnTo>
                <a:cubicBezTo>
                  <a:pt x="1667290" y="1629355"/>
                  <a:pt x="1663334" y="1627871"/>
                  <a:pt x="1655422" y="1626972"/>
                </a:cubicBezTo>
                <a:cubicBezTo>
                  <a:pt x="1655422" y="1628411"/>
                  <a:pt x="1654343" y="1629130"/>
                  <a:pt x="1652185" y="1629130"/>
                </a:cubicBezTo>
                <a:cubicBezTo>
                  <a:pt x="1650745" y="1627871"/>
                  <a:pt x="1644631" y="1626793"/>
                  <a:pt x="1633841" y="1625894"/>
                </a:cubicBezTo>
                <a:lnTo>
                  <a:pt x="1632763" y="1624814"/>
                </a:lnTo>
                <a:lnTo>
                  <a:pt x="1631683" y="1624814"/>
                </a:lnTo>
                <a:lnTo>
                  <a:pt x="1629526" y="1626972"/>
                </a:lnTo>
                <a:lnTo>
                  <a:pt x="1621972" y="1626972"/>
                </a:lnTo>
                <a:lnTo>
                  <a:pt x="1616443" y="1625894"/>
                </a:lnTo>
                <a:lnTo>
                  <a:pt x="1609968" y="1626972"/>
                </a:lnTo>
                <a:lnTo>
                  <a:pt x="1607810" y="1626972"/>
                </a:lnTo>
                <a:close/>
                <a:moveTo>
                  <a:pt x="2086199" y="1624057"/>
                </a:moveTo>
                <a:lnTo>
                  <a:pt x="2082963" y="1627293"/>
                </a:lnTo>
                <a:lnTo>
                  <a:pt x="2082963" y="1628372"/>
                </a:lnTo>
                <a:lnTo>
                  <a:pt x="2085122" y="1630531"/>
                </a:lnTo>
                <a:lnTo>
                  <a:pt x="2089302" y="1630531"/>
                </a:lnTo>
                <a:lnTo>
                  <a:pt x="2089302" y="1629452"/>
                </a:lnTo>
                <a:lnTo>
                  <a:pt x="2088223" y="1624057"/>
                </a:lnTo>
                <a:close/>
                <a:moveTo>
                  <a:pt x="715096" y="1623331"/>
                </a:moveTo>
                <a:lnTo>
                  <a:pt x="715096" y="1625489"/>
                </a:lnTo>
                <a:lnTo>
                  <a:pt x="717255" y="1627512"/>
                </a:lnTo>
                <a:lnTo>
                  <a:pt x="719278" y="1625489"/>
                </a:lnTo>
                <a:lnTo>
                  <a:pt x="717255" y="1623331"/>
                </a:lnTo>
                <a:close/>
                <a:moveTo>
                  <a:pt x="4134277" y="1623113"/>
                </a:moveTo>
                <a:cubicBezTo>
                  <a:pt x="4132478" y="1623113"/>
                  <a:pt x="4130680" y="1627698"/>
                  <a:pt x="4128882" y="1636870"/>
                </a:cubicBezTo>
                <a:lnTo>
                  <a:pt x="4132119" y="1639028"/>
                </a:lnTo>
                <a:lnTo>
                  <a:pt x="4137514" y="1633768"/>
                </a:lnTo>
                <a:lnTo>
                  <a:pt x="4135356" y="1630531"/>
                </a:lnTo>
                <a:lnTo>
                  <a:pt x="4135356" y="1623113"/>
                </a:lnTo>
                <a:close/>
                <a:moveTo>
                  <a:pt x="8684413" y="1622387"/>
                </a:moveTo>
                <a:lnTo>
                  <a:pt x="8683334" y="1629941"/>
                </a:lnTo>
                <a:lnTo>
                  <a:pt x="8683334" y="1631020"/>
                </a:lnTo>
                <a:lnTo>
                  <a:pt x="8685492" y="1631020"/>
                </a:lnTo>
                <a:lnTo>
                  <a:pt x="8685492" y="1622387"/>
                </a:lnTo>
                <a:close/>
                <a:moveTo>
                  <a:pt x="5693312" y="1621173"/>
                </a:moveTo>
                <a:lnTo>
                  <a:pt x="5693312" y="1631963"/>
                </a:lnTo>
                <a:lnTo>
                  <a:pt x="5694391" y="1631963"/>
                </a:lnTo>
                <a:lnTo>
                  <a:pt x="5699786" y="1630884"/>
                </a:lnTo>
                <a:lnTo>
                  <a:pt x="5699786" y="1628726"/>
                </a:lnTo>
                <a:lnTo>
                  <a:pt x="5694391" y="1621173"/>
                </a:lnTo>
                <a:close/>
                <a:moveTo>
                  <a:pt x="701608" y="1621038"/>
                </a:moveTo>
                <a:lnTo>
                  <a:pt x="701608" y="1621982"/>
                </a:lnTo>
                <a:lnTo>
                  <a:pt x="702687" y="1625084"/>
                </a:lnTo>
                <a:lnTo>
                  <a:pt x="703631" y="1625084"/>
                </a:lnTo>
                <a:lnTo>
                  <a:pt x="705789" y="1623061"/>
                </a:lnTo>
                <a:lnTo>
                  <a:pt x="702687" y="1621038"/>
                </a:lnTo>
                <a:close/>
                <a:moveTo>
                  <a:pt x="1742956" y="1619419"/>
                </a:moveTo>
                <a:cubicBezTo>
                  <a:pt x="1742956" y="1620678"/>
                  <a:pt x="1746237" y="1621757"/>
                  <a:pt x="1752801" y="1622657"/>
                </a:cubicBezTo>
                <a:lnTo>
                  <a:pt x="1758196" y="1621577"/>
                </a:lnTo>
                <a:lnTo>
                  <a:pt x="1758196" y="1620499"/>
                </a:lnTo>
                <a:lnTo>
                  <a:pt x="1754959" y="1619419"/>
                </a:lnTo>
                <a:lnTo>
                  <a:pt x="1753881" y="1620499"/>
                </a:lnTo>
                <a:lnTo>
                  <a:pt x="1752801" y="1620499"/>
                </a:lnTo>
                <a:lnTo>
                  <a:pt x="1746192" y="1619419"/>
                </a:lnTo>
                <a:close/>
                <a:moveTo>
                  <a:pt x="1598099" y="1619419"/>
                </a:moveTo>
                <a:lnTo>
                  <a:pt x="1598099" y="1620499"/>
                </a:lnTo>
                <a:lnTo>
                  <a:pt x="1600258" y="1620499"/>
                </a:lnTo>
                <a:lnTo>
                  <a:pt x="1600258" y="1619419"/>
                </a:lnTo>
                <a:close/>
                <a:moveTo>
                  <a:pt x="8215734" y="1619016"/>
                </a:moveTo>
                <a:cubicBezTo>
                  <a:pt x="8215734" y="1625220"/>
                  <a:pt x="8211014" y="1630660"/>
                  <a:pt x="8201572" y="1635335"/>
                </a:cubicBezTo>
                <a:lnTo>
                  <a:pt x="8197256" y="1634257"/>
                </a:lnTo>
                <a:lnTo>
                  <a:pt x="8180802" y="1646261"/>
                </a:lnTo>
                <a:lnTo>
                  <a:pt x="8180802" y="1647340"/>
                </a:lnTo>
                <a:lnTo>
                  <a:pt x="8191726" y="1648419"/>
                </a:lnTo>
                <a:lnTo>
                  <a:pt x="8198335" y="1646261"/>
                </a:lnTo>
                <a:lnTo>
                  <a:pt x="8208181" y="1646261"/>
                </a:lnTo>
                <a:lnTo>
                  <a:pt x="8210339" y="1648419"/>
                </a:lnTo>
                <a:lnTo>
                  <a:pt x="8210339" y="1653814"/>
                </a:lnTo>
                <a:lnTo>
                  <a:pt x="8212497" y="1653814"/>
                </a:lnTo>
                <a:cubicBezTo>
                  <a:pt x="8212497" y="1650218"/>
                  <a:pt x="8216499" y="1647699"/>
                  <a:pt x="8224501" y="1646261"/>
                </a:cubicBezTo>
                <a:lnTo>
                  <a:pt x="8232189" y="1648419"/>
                </a:lnTo>
                <a:lnTo>
                  <a:pt x="8236640" y="1648419"/>
                </a:lnTo>
                <a:cubicBezTo>
                  <a:pt x="8248239" y="1646440"/>
                  <a:pt x="8254039" y="1643878"/>
                  <a:pt x="8254039" y="1640731"/>
                </a:cubicBezTo>
                <a:lnTo>
                  <a:pt x="8251881" y="1637494"/>
                </a:lnTo>
                <a:lnTo>
                  <a:pt x="8243114" y="1640731"/>
                </a:lnTo>
                <a:lnTo>
                  <a:pt x="8236640" y="1640731"/>
                </a:lnTo>
                <a:cubicBezTo>
                  <a:pt x="8225670" y="1640731"/>
                  <a:pt x="8219106" y="1633492"/>
                  <a:pt x="8216948" y="1619016"/>
                </a:cubicBezTo>
                <a:close/>
                <a:moveTo>
                  <a:pt x="1623051" y="1618340"/>
                </a:moveTo>
                <a:lnTo>
                  <a:pt x="1623051" y="1619419"/>
                </a:lnTo>
                <a:lnTo>
                  <a:pt x="1625210" y="1621577"/>
                </a:lnTo>
                <a:lnTo>
                  <a:pt x="1628446" y="1621577"/>
                </a:lnTo>
                <a:lnTo>
                  <a:pt x="1628446" y="1619419"/>
                </a:lnTo>
                <a:lnTo>
                  <a:pt x="1624130" y="1618340"/>
                </a:lnTo>
                <a:close/>
                <a:moveTo>
                  <a:pt x="4143853" y="1617718"/>
                </a:moveTo>
                <a:lnTo>
                  <a:pt x="4142774" y="1618796"/>
                </a:lnTo>
                <a:lnTo>
                  <a:pt x="4142774" y="1619876"/>
                </a:lnTo>
                <a:cubicBezTo>
                  <a:pt x="4142774" y="1621314"/>
                  <a:pt x="4143853" y="1622034"/>
                  <a:pt x="4146011" y="1622034"/>
                </a:cubicBezTo>
                <a:lnTo>
                  <a:pt x="4147090" y="1623113"/>
                </a:lnTo>
                <a:lnTo>
                  <a:pt x="4147090" y="1625136"/>
                </a:lnTo>
                <a:lnTo>
                  <a:pt x="4144932" y="1628373"/>
                </a:lnTo>
                <a:cubicBezTo>
                  <a:pt x="4144932" y="1629991"/>
                  <a:pt x="4146730" y="1631070"/>
                  <a:pt x="4150327" y="1631610"/>
                </a:cubicBezTo>
                <a:lnTo>
                  <a:pt x="4150327" y="1630531"/>
                </a:lnTo>
                <a:lnTo>
                  <a:pt x="4153429" y="1620954"/>
                </a:lnTo>
                <a:cubicBezTo>
                  <a:pt x="4153429" y="1619336"/>
                  <a:pt x="4150237" y="1618257"/>
                  <a:pt x="4143853" y="1617718"/>
                </a:cubicBezTo>
                <a:close/>
                <a:moveTo>
                  <a:pt x="3070137" y="1616183"/>
                </a:moveTo>
                <a:cubicBezTo>
                  <a:pt x="3064382" y="1618161"/>
                  <a:pt x="3061505" y="1619959"/>
                  <a:pt x="3061505" y="1621578"/>
                </a:cubicBezTo>
                <a:lnTo>
                  <a:pt x="3061505" y="1626972"/>
                </a:lnTo>
                <a:lnTo>
                  <a:pt x="3063663" y="1626972"/>
                </a:lnTo>
                <a:cubicBezTo>
                  <a:pt x="3067440" y="1622657"/>
                  <a:pt x="3070317" y="1620499"/>
                  <a:pt x="3072295" y="1620499"/>
                </a:cubicBezTo>
                <a:lnTo>
                  <a:pt x="3072295" y="1618341"/>
                </a:lnTo>
                <a:close/>
                <a:moveTo>
                  <a:pt x="1620893" y="1615104"/>
                </a:moveTo>
                <a:lnTo>
                  <a:pt x="1620893" y="1617262"/>
                </a:lnTo>
                <a:lnTo>
                  <a:pt x="1621972" y="1617262"/>
                </a:lnTo>
                <a:lnTo>
                  <a:pt x="1621972" y="1615104"/>
                </a:lnTo>
                <a:close/>
                <a:moveTo>
                  <a:pt x="2652580" y="1614536"/>
                </a:moveTo>
                <a:lnTo>
                  <a:pt x="2651500" y="1615615"/>
                </a:lnTo>
                <a:lnTo>
                  <a:pt x="2651500" y="1621010"/>
                </a:lnTo>
                <a:lnTo>
                  <a:pt x="2655817" y="1621010"/>
                </a:lnTo>
                <a:lnTo>
                  <a:pt x="2656896" y="1615615"/>
                </a:lnTo>
                <a:close/>
                <a:moveTo>
                  <a:pt x="5254306" y="1614160"/>
                </a:moveTo>
                <a:lnTo>
                  <a:pt x="5252148" y="1616318"/>
                </a:lnTo>
                <a:lnTo>
                  <a:pt x="5253227" y="1621848"/>
                </a:lnTo>
                <a:lnTo>
                  <a:pt x="5259701" y="1621848"/>
                </a:lnTo>
                <a:lnTo>
                  <a:pt x="5261994" y="1619690"/>
                </a:lnTo>
                <a:lnTo>
                  <a:pt x="5255385" y="1614160"/>
                </a:lnTo>
                <a:close/>
                <a:moveTo>
                  <a:pt x="8785704" y="1613756"/>
                </a:moveTo>
                <a:lnTo>
                  <a:pt x="8783546" y="1615914"/>
                </a:lnTo>
                <a:lnTo>
                  <a:pt x="8783546" y="1616993"/>
                </a:lnTo>
                <a:lnTo>
                  <a:pt x="8785704" y="1619151"/>
                </a:lnTo>
                <a:lnTo>
                  <a:pt x="8790020" y="1619151"/>
                </a:lnTo>
                <a:lnTo>
                  <a:pt x="8790020" y="1616993"/>
                </a:lnTo>
                <a:lnTo>
                  <a:pt x="8786783" y="1613756"/>
                </a:lnTo>
                <a:close/>
                <a:moveTo>
                  <a:pt x="1561413" y="1612946"/>
                </a:moveTo>
                <a:lnTo>
                  <a:pt x="1560334" y="1614024"/>
                </a:lnTo>
                <a:lnTo>
                  <a:pt x="1559254" y="1614024"/>
                </a:lnTo>
                <a:lnTo>
                  <a:pt x="1560334" y="1617262"/>
                </a:lnTo>
                <a:lnTo>
                  <a:pt x="1561413" y="1617262"/>
                </a:lnTo>
                <a:close/>
                <a:moveTo>
                  <a:pt x="5721231" y="1612676"/>
                </a:moveTo>
                <a:lnTo>
                  <a:pt x="5719073" y="1614834"/>
                </a:lnTo>
                <a:lnTo>
                  <a:pt x="5719073" y="1616857"/>
                </a:lnTo>
                <a:lnTo>
                  <a:pt x="5722310" y="1616857"/>
                </a:lnTo>
                <a:lnTo>
                  <a:pt x="5724468" y="1614834"/>
                </a:lnTo>
                <a:lnTo>
                  <a:pt x="5722310" y="1612676"/>
                </a:lnTo>
                <a:close/>
                <a:moveTo>
                  <a:pt x="182216" y="1611852"/>
                </a:moveTo>
                <a:lnTo>
                  <a:pt x="177901" y="1617247"/>
                </a:lnTo>
                <a:cubicBezTo>
                  <a:pt x="177901" y="1620844"/>
                  <a:pt x="180417" y="1624755"/>
                  <a:pt x="185453" y="1628981"/>
                </a:cubicBezTo>
                <a:lnTo>
                  <a:pt x="187611" y="1619405"/>
                </a:lnTo>
                <a:cubicBezTo>
                  <a:pt x="187611" y="1615449"/>
                  <a:pt x="185812" y="1612931"/>
                  <a:pt x="182216" y="1611852"/>
                </a:cubicBezTo>
                <a:close/>
                <a:moveTo>
                  <a:pt x="3193413" y="1610788"/>
                </a:moveTo>
                <a:cubicBezTo>
                  <a:pt x="3185410" y="1612046"/>
                  <a:pt x="3181409" y="1614204"/>
                  <a:pt x="3181409" y="1617262"/>
                </a:cubicBezTo>
                <a:lnTo>
                  <a:pt x="3182489" y="1620499"/>
                </a:lnTo>
                <a:lnTo>
                  <a:pt x="3184647" y="1620499"/>
                </a:lnTo>
                <a:cubicBezTo>
                  <a:pt x="3193368" y="1618520"/>
                  <a:pt x="3197729" y="1616722"/>
                  <a:pt x="3197729" y="1615104"/>
                </a:cubicBezTo>
                <a:close/>
                <a:moveTo>
                  <a:pt x="5693312" y="1610518"/>
                </a:moveTo>
                <a:lnTo>
                  <a:pt x="5693312" y="1613755"/>
                </a:lnTo>
                <a:lnTo>
                  <a:pt x="5696549" y="1613755"/>
                </a:lnTo>
                <a:lnTo>
                  <a:pt x="5696549" y="1610518"/>
                </a:lnTo>
                <a:close/>
                <a:moveTo>
                  <a:pt x="6242915" y="1610114"/>
                </a:moveTo>
                <a:lnTo>
                  <a:pt x="6242915" y="1611193"/>
                </a:lnTo>
                <a:lnTo>
                  <a:pt x="6245073" y="1613351"/>
                </a:lnTo>
                <a:lnTo>
                  <a:pt x="6245073" y="1612272"/>
                </a:lnTo>
                <a:close/>
                <a:moveTo>
                  <a:pt x="154296" y="1608615"/>
                </a:moveTo>
                <a:cubicBezTo>
                  <a:pt x="148632" y="1608615"/>
                  <a:pt x="145799" y="1614010"/>
                  <a:pt x="145799" y="1624800"/>
                </a:cubicBezTo>
                <a:lnTo>
                  <a:pt x="146878" y="1631139"/>
                </a:lnTo>
                <a:lnTo>
                  <a:pt x="148901" y="1631139"/>
                </a:lnTo>
                <a:cubicBezTo>
                  <a:pt x="151778" y="1622777"/>
                  <a:pt x="155375" y="1616348"/>
                  <a:pt x="159692" y="1611852"/>
                </a:cubicBezTo>
                <a:close/>
                <a:moveTo>
                  <a:pt x="8686571" y="1608361"/>
                </a:moveTo>
                <a:lnTo>
                  <a:pt x="8685492" y="1609440"/>
                </a:lnTo>
                <a:lnTo>
                  <a:pt x="8685492" y="1619151"/>
                </a:lnTo>
                <a:lnTo>
                  <a:pt x="8689673" y="1614835"/>
                </a:lnTo>
                <a:cubicBezTo>
                  <a:pt x="8689043" y="1610519"/>
                  <a:pt x="8688009" y="1608361"/>
                  <a:pt x="8686571" y="1608361"/>
                </a:cubicBezTo>
                <a:close/>
                <a:moveTo>
                  <a:pt x="8657438" y="1608361"/>
                </a:moveTo>
                <a:lnTo>
                  <a:pt x="8655280" y="1610519"/>
                </a:lnTo>
                <a:cubicBezTo>
                  <a:pt x="8656359" y="1613396"/>
                  <a:pt x="8657438" y="1614835"/>
                  <a:pt x="8658517" y="1614835"/>
                </a:cubicBezTo>
                <a:lnTo>
                  <a:pt x="8659596" y="1614835"/>
                </a:lnTo>
                <a:lnTo>
                  <a:pt x="8659596" y="1610519"/>
                </a:lnTo>
                <a:close/>
                <a:moveTo>
                  <a:pt x="3638489" y="1608090"/>
                </a:moveTo>
                <a:lnTo>
                  <a:pt x="3636331" y="1610248"/>
                </a:lnTo>
                <a:lnTo>
                  <a:pt x="3637410" y="1611327"/>
                </a:lnTo>
                <a:lnTo>
                  <a:pt x="3638489" y="1611327"/>
                </a:lnTo>
                <a:lnTo>
                  <a:pt x="3642805" y="1610248"/>
                </a:lnTo>
                <a:lnTo>
                  <a:pt x="3642805" y="1608090"/>
                </a:lnTo>
                <a:close/>
                <a:moveTo>
                  <a:pt x="1567888" y="1607551"/>
                </a:moveTo>
                <a:lnTo>
                  <a:pt x="1565730" y="1609709"/>
                </a:lnTo>
                <a:lnTo>
                  <a:pt x="1567888" y="1609709"/>
                </a:lnTo>
                <a:close/>
                <a:moveTo>
                  <a:pt x="4147090" y="1607063"/>
                </a:moveTo>
                <a:lnTo>
                  <a:pt x="4147090" y="1609221"/>
                </a:lnTo>
                <a:lnTo>
                  <a:pt x="4150327" y="1612457"/>
                </a:lnTo>
                <a:lnTo>
                  <a:pt x="4151271" y="1611379"/>
                </a:lnTo>
                <a:lnTo>
                  <a:pt x="4151271" y="1609221"/>
                </a:lnTo>
                <a:lnTo>
                  <a:pt x="4149248" y="1607063"/>
                </a:lnTo>
                <a:close/>
                <a:moveTo>
                  <a:pt x="2229033" y="1607062"/>
                </a:moveTo>
                <a:lnTo>
                  <a:pt x="2230112" y="1607062"/>
                </a:lnTo>
                <a:cubicBezTo>
                  <a:pt x="2232270" y="1607062"/>
                  <a:pt x="2236180" y="1608816"/>
                  <a:pt x="2241846" y="1612322"/>
                </a:cubicBezTo>
                <a:cubicBezTo>
                  <a:pt x="2251107" y="1613581"/>
                  <a:pt x="2255738" y="1617133"/>
                  <a:pt x="2255738" y="1622977"/>
                </a:cubicBezTo>
                <a:cubicBezTo>
                  <a:pt x="2255738" y="1625135"/>
                  <a:pt x="2256457" y="1626214"/>
                  <a:pt x="2257896" y="1626214"/>
                </a:cubicBezTo>
                <a:lnTo>
                  <a:pt x="2260999" y="1624057"/>
                </a:lnTo>
                <a:cubicBezTo>
                  <a:pt x="2264594" y="1629541"/>
                  <a:pt x="2266393" y="1633453"/>
                  <a:pt x="2266393" y="1635791"/>
                </a:cubicBezTo>
                <a:lnTo>
                  <a:pt x="2259920" y="1643209"/>
                </a:lnTo>
                <a:lnTo>
                  <a:pt x="2260999" y="1648604"/>
                </a:lnTo>
                <a:lnTo>
                  <a:pt x="2260999" y="1652920"/>
                </a:lnTo>
                <a:lnTo>
                  <a:pt x="2258840" y="1664654"/>
                </a:lnTo>
                <a:lnTo>
                  <a:pt x="2259920" y="1678411"/>
                </a:lnTo>
                <a:lnTo>
                  <a:pt x="2258840" y="1695540"/>
                </a:lnTo>
                <a:cubicBezTo>
                  <a:pt x="2260279" y="1695540"/>
                  <a:pt x="2260999" y="1696619"/>
                  <a:pt x="2260999" y="1698777"/>
                </a:cubicBezTo>
                <a:cubicBezTo>
                  <a:pt x="2258930" y="1701385"/>
                  <a:pt x="2257536" y="1706330"/>
                  <a:pt x="2256818" y="1713613"/>
                </a:cubicBezTo>
                <a:lnTo>
                  <a:pt x="2258840" y="1720087"/>
                </a:lnTo>
                <a:lnTo>
                  <a:pt x="2258840" y="1721166"/>
                </a:lnTo>
                <a:cubicBezTo>
                  <a:pt x="2257492" y="1722695"/>
                  <a:pt x="2256098" y="1727281"/>
                  <a:pt x="2254660" y="1734924"/>
                </a:cubicBezTo>
                <a:cubicBezTo>
                  <a:pt x="2253041" y="1734924"/>
                  <a:pt x="2251602" y="1736362"/>
                  <a:pt x="2250344" y="1739240"/>
                </a:cubicBezTo>
                <a:lnTo>
                  <a:pt x="2250344" y="1740319"/>
                </a:lnTo>
                <a:lnTo>
                  <a:pt x="2253581" y="1740319"/>
                </a:lnTo>
                <a:lnTo>
                  <a:pt x="2253581" y="1737082"/>
                </a:lnTo>
                <a:lnTo>
                  <a:pt x="2255738" y="1737082"/>
                </a:lnTo>
                <a:lnTo>
                  <a:pt x="2255738" y="1744635"/>
                </a:lnTo>
                <a:lnTo>
                  <a:pt x="2256818" y="1748816"/>
                </a:lnTo>
                <a:cubicBezTo>
                  <a:pt x="2256818" y="1756459"/>
                  <a:pt x="2246837" y="1765001"/>
                  <a:pt x="2226875" y="1774442"/>
                </a:cubicBezTo>
                <a:cubicBezTo>
                  <a:pt x="2223188" y="1776600"/>
                  <a:pt x="2218242" y="1778039"/>
                  <a:pt x="2212038" y="1778758"/>
                </a:cubicBezTo>
                <a:cubicBezTo>
                  <a:pt x="2212038" y="1782085"/>
                  <a:pt x="2209161" y="1784198"/>
                  <a:pt x="2203408" y="1785097"/>
                </a:cubicBezTo>
                <a:lnTo>
                  <a:pt x="2201249" y="1785097"/>
                </a:lnTo>
                <a:lnTo>
                  <a:pt x="2166180" y="1786176"/>
                </a:lnTo>
                <a:cubicBezTo>
                  <a:pt x="2159347" y="1786176"/>
                  <a:pt x="2155435" y="1781905"/>
                  <a:pt x="2154447" y="1773363"/>
                </a:cubicBezTo>
                <a:cubicBezTo>
                  <a:pt x="2149231" y="1759156"/>
                  <a:pt x="2145321" y="1752053"/>
                  <a:pt x="2142713" y="1752053"/>
                </a:cubicBezTo>
                <a:cubicBezTo>
                  <a:pt x="2129853" y="1749535"/>
                  <a:pt x="2123426" y="1746343"/>
                  <a:pt x="2123426" y="1742477"/>
                </a:cubicBezTo>
                <a:lnTo>
                  <a:pt x="2123426" y="1740319"/>
                </a:lnTo>
                <a:cubicBezTo>
                  <a:pt x="2123426" y="1737801"/>
                  <a:pt x="2127696" y="1736362"/>
                  <a:pt x="2136238" y="1736003"/>
                </a:cubicBezTo>
                <a:cubicBezTo>
                  <a:pt x="2142623" y="1737441"/>
                  <a:pt x="2145814" y="1739599"/>
                  <a:pt x="2145814" y="1742477"/>
                </a:cubicBezTo>
                <a:lnTo>
                  <a:pt x="2155391" y="1742477"/>
                </a:lnTo>
                <a:cubicBezTo>
                  <a:pt x="2158270" y="1739959"/>
                  <a:pt x="2164698" y="1737801"/>
                  <a:pt x="2174678" y="1736003"/>
                </a:cubicBezTo>
                <a:lnTo>
                  <a:pt x="2188570" y="1738161"/>
                </a:lnTo>
                <a:cubicBezTo>
                  <a:pt x="2196393" y="1734474"/>
                  <a:pt x="2200305" y="1728090"/>
                  <a:pt x="2200305" y="1719008"/>
                </a:cubicBezTo>
                <a:lnTo>
                  <a:pt x="2199226" y="1714692"/>
                </a:lnTo>
                <a:lnTo>
                  <a:pt x="2205566" y="1682727"/>
                </a:lnTo>
                <a:lnTo>
                  <a:pt x="2203408" y="1675309"/>
                </a:lnTo>
                <a:lnTo>
                  <a:pt x="2205566" y="1666677"/>
                </a:lnTo>
                <a:cubicBezTo>
                  <a:pt x="2204126" y="1666677"/>
                  <a:pt x="2203408" y="1660652"/>
                  <a:pt x="2203408" y="1648604"/>
                </a:cubicBezTo>
                <a:lnTo>
                  <a:pt x="2199226" y="1641186"/>
                </a:lnTo>
                <a:cubicBezTo>
                  <a:pt x="2194191" y="1641186"/>
                  <a:pt x="2191672" y="1639747"/>
                  <a:pt x="2191672" y="1636870"/>
                </a:cubicBezTo>
                <a:lnTo>
                  <a:pt x="2194909" y="1633633"/>
                </a:lnTo>
                <a:lnTo>
                  <a:pt x="2200305" y="1633633"/>
                </a:lnTo>
                <a:lnTo>
                  <a:pt x="2204486" y="1634712"/>
                </a:lnTo>
                <a:cubicBezTo>
                  <a:pt x="2209161" y="1634712"/>
                  <a:pt x="2214512" y="1628327"/>
                  <a:pt x="2220536" y="1615559"/>
                </a:cubicBezTo>
                <a:close/>
                <a:moveTo>
                  <a:pt x="8220185" y="1607012"/>
                </a:moveTo>
                <a:lnTo>
                  <a:pt x="8218027" y="1609305"/>
                </a:lnTo>
                <a:lnTo>
                  <a:pt x="8218027" y="1611463"/>
                </a:lnTo>
                <a:lnTo>
                  <a:pt x="8221264" y="1610384"/>
                </a:lnTo>
                <a:lnTo>
                  <a:pt x="8221264" y="1607012"/>
                </a:lnTo>
                <a:close/>
                <a:moveTo>
                  <a:pt x="170347" y="1606457"/>
                </a:moveTo>
                <a:cubicBezTo>
                  <a:pt x="163962" y="1607896"/>
                  <a:pt x="160770" y="1609694"/>
                  <a:pt x="160770" y="1611852"/>
                </a:cubicBezTo>
                <a:lnTo>
                  <a:pt x="160770" y="1612931"/>
                </a:lnTo>
                <a:lnTo>
                  <a:pt x="172505" y="1617247"/>
                </a:lnTo>
                <a:lnTo>
                  <a:pt x="173584" y="1616168"/>
                </a:lnTo>
                <a:lnTo>
                  <a:pt x="173584" y="1608615"/>
                </a:lnTo>
                <a:lnTo>
                  <a:pt x="171427" y="1606457"/>
                </a:lnTo>
                <a:close/>
                <a:moveTo>
                  <a:pt x="4163005" y="1604905"/>
                </a:moveTo>
                <a:cubicBezTo>
                  <a:pt x="4159499" y="1606703"/>
                  <a:pt x="4157745" y="1609895"/>
                  <a:pt x="4157745" y="1614481"/>
                </a:cubicBezTo>
                <a:lnTo>
                  <a:pt x="4158824" y="1617718"/>
                </a:lnTo>
                <a:lnTo>
                  <a:pt x="4160982" y="1617718"/>
                </a:lnTo>
                <a:close/>
                <a:moveTo>
                  <a:pt x="6253705" y="1604719"/>
                </a:moveTo>
                <a:lnTo>
                  <a:pt x="6253705" y="1606877"/>
                </a:lnTo>
                <a:lnTo>
                  <a:pt x="6255863" y="1606877"/>
                </a:lnTo>
                <a:lnTo>
                  <a:pt x="6255863" y="1604719"/>
                </a:lnTo>
                <a:close/>
                <a:moveTo>
                  <a:pt x="1700874" y="1604313"/>
                </a:moveTo>
                <a:cubicBezTo>
                  <a:pt x="1700155" y="1614384"/>
                  <a:pt x="1697638" y="1619419"/>
                  <a:pt x="1693321" y="1619419"/>
                </a:cubicBezTo>
                <a:lnTo>
                  <a:pt x="1689005" y="1625894"/>
                </a:lnTo>
                <a:lnTo>
                  <a:pt x="1689005" y="1626972"/>
                </a:lnTo>
                <a:lnTo>
                  <a:pt x="1696558" y="1654083"/>
                </a:lnTo>
                <a:cubicBezTo>
                  <a:pt x="1701594" y="1659658"/>
                  <a:pt x="1704111" y="1665772"/>
                  <a:pt x="1704111" y="1672425"/>
                </a:cubicBezTo>
                <a:cubicBezTo>
                  <a:pt x="1704111" y="1678180"/>
                  <a:pt x="1705191" y="1681057"/>
                  <a:pt x="1707348" y="1681057"/>
                </a:cubicBezTo>
                <a:cubicBezTo>
                  <a:pt x="1709865" y="1681057"/>
                  <a:pt x="1712024" y="1673145"/>
                  <a:pt x="1713824" y="1657319"/>
                </a:cubicBezTo>
                <a:cubicBezTo>
                  <a:pt x="1715620" y="1657319"/>
                  <a:pt x="1718857" y="1648328"/>
                  <a:pt x="1723533" y="1630344"/>
                </a:cubicBezTo>
                <a:lnTo>
                  <a:pt x="1723533" y="1623735"/>
                </a:lnTo>
                <a:cubicBezTo>
                  <a:pt x="1721376" y="1621038"/>
                  <a:pt x="1720296" y="1617801"/>
                  <a:pt x="1720296" y="1614024"/>
                </a:cubicBezTo>
                <a:lnTo>
                  <a:pt x="1720296" y="1605392"/>
                </a:lnTo>
                <a:lnTo>
                  <a:pt x="1711666" y="1607551"/>
                </a:lnTo>
                <a:lnTo>
                  <a:pt x="1708428" y="1607551"/>
                </a:lnTo>
                <a:close/>
                <a:moveTo>
                  <a:pt x="8184038" y="1603775"/>
                </a:moveTo>
                <a:cubicBezTo>
                  <a:pt x="8182600" y="1603775"/>
                  <a:pt x="8181880" y="1605618"/>
                  <a:pt x="8181880" y="1609305"/>
                </a:cubicBezTo>
                <a:lnTo>
                  <a:pt x="8180802" y="1609305"/>
                </a:lnTo>
                <a:lnTo>
                  <a:pt x="8181880" y="1610384"/>
                </a:lnTo>
                <a:lnTo>
                  <a:pt x="8181880" y="1613621"/>
                </a:lnTo>
                <a:cubicBezTo>
                  <a:pt x="8179722" y="1616319"/>
                  <a:pt x="8178644" y="1618836"/>
                  <a:pt x="8178644" y="1621174"/>
                </a:cubicBezTo>
                <a:cubicBezTo>
                  <a:pt x="8180082" y="1624501"/>
                  <a:pt x="8181521" y="1626344"/>
                  <a:pt x="8182960" y="1626704"/>
                </a:cubicBezTo>
                <a:cubicBezTo>
                  <a:pt x="8185208" y="1625894"/>
                  <a:pt x="8186331" y="1623692"/>
                  <a:pt x="8186331" y="1620095"/>
                </a:cubicBezTo>
                <a:lnTo>
                  <a:pt x="8184038" y="1612542"/>
                </a:lnTo>
                <a:lnTo>
                  <a:pt x="8186331" y="1604854"/>
                </a:lnTo>
                <a:lnTo>
                  <a:pt x="8185118" y="1603775"/>
                </a:lnTo>
                <a:close/>
                <a:moveTo>
                  <a:pt x="5258622" y="1602156"/>
                </a:moveTo>
                <a:lnTo>
                  <a:pt x="5258622" y="1605393"/>
                </a:lnTo>
                <a:lnTo>
                  <a:pt x="5259701" y="1605393"/>
                </a:lnTo>
                <a:lnTo>
                  <a:pt x="5259701" y="1602156"/>
                </a:lnTo>
                <a:close/>
                <a:moveTo>
                  <a:pt x="8723122" y="1601887"/>
                </a:moveTo>
                <a:cubicBezTo>
                  <a:pt x="8720424" y="1601887"/>
                  <a:pt x="8718626" y="1606203"/>
                  <a:pt x="8717727" y="1614835"/>
                </a:cubicBezTo>
                <a:lnTo>
                  <a:pt x="8716648" y="1615914"/>
                </a:lnTo>
                <a:cubicBezTo>
                  <a:pt x="8718087" y="1619870"/>
                  <a:pt x="8718806" y="1625985"/>
                  <a:pt x="8718806" y="1634257"/>
                </a:cubicBezTo>
                <a:lnTo>
                  <a:pt x="8723122" y="1638573"/>
                </a:lnTo>
                <a:lnTo>
                  <a:pt x="8724201" y="1638573"/>
                </a:lnTo>
                <a:lnTo>
                  <a:pt x="8724201" y="1635335"/>
                </a:lnTo>
                <a:lnTo>
                  <a:pt x="8728517" y="1621309"/>
                </a:lnTo>
                <a:lnTo>
                  <a:pt x="8726359" y="1614835"/>
                </a:lnTo>
                <a:lnTo>
                  <a:pt x="8727438" y="1611598"/>
                </a:lnTo>
                <a:cubicBezTo>
                  <a:pt x="8725460" y="1605124"/>
                  <a:pt x="8724021" y="1601887"/>
                  <a:pt x="8723122" y="1601887"/>
                </a:cubicBezTo>
                <a:close/>
                <a:moveTo>
                  <a:pt x="5742676" y="1600807"/>
                </a:moveTo>
                <a:lnTo>
                  <a:pt x="5741597" y="1601886"/>
                </a:lnTo>
                <a:lnTo>
                  <a:pt x="5741597" y="1604044"/>
                </a:lnTo>
                <a:cubicBezTo>
                  <a:pt x="5742137" y="1608360"/>
                  <a:pt x="5743216" y="1610518"/>
                  <a:pt x="5744834" y="1610518"/>
                </a:cubicBezTo>
                <a:lnTo>
                  <a:pt x="5746992" y="1608360"/>
                </a:lnTo>
                <a:lnTo>
                  <a:pt x="5746992" y="1601886"/>
                </a:lnTo>
                <a:close/>
                <a:moveTo>
                  <a:pt x="2093618" y="1600588"/>
                </a:moveTo>
                <a:lnTo>
                  <a:pt x="2089302" y="1603825"/>
                </a:lnTo>
                <a:lnTo>
                  <a:pt x="2089302" y="1605983"/>
                </a:lnTo>
                <a:lnTo>
                  <a:pt x="2091459" y="1608141"/>
                </a:lnTo>
                <a:lnTo>
                  <a:pt x="2092538" y="1608141"/>
                </a:lnTo>
                <a:lnTo>
                  <a:pt x="2095775" y="1604904"/>
                </a:lnTo>
                <a:lnTo>
                  <a:pt x="2095775" y="1602746"/>
                </a:lnTo>
                <a:close/>
                <a:moveTo>
                  <a:pt x="8251881" y="1600538"/>
                </a:moveTo>
                <a:lnTo>
                  <a:pt x="8244193" y="1604854"/>
                </a:lnTo>
                <a:lnTo>
                  <a:pt x="8244193" y="1607012"/>
                </a:lnTo>
                <a:lnTo>
                  <a:pt x="8245272" y="1608091"/>
                </a:lnTo>
                <a:cubicBezTo>
                  <a:pt x="8248959" y="1609440"/>
                  <a:pt x="8250802" y="1611643"/>
                  <a:pt x="8250802" y="1614700"/>
                </a:cubicBezTo>
                <a:lnTo>
                  <a:pt x="8250802" y="1615779"/>
                </a:lnTo>
                <a:lnTo>
                  <a:pt x="8252960" y="1615779"/>
                </a:lnTo>
                <a:cubicBezTo>
                  <a:pt x="8255927" y="1614520"/>
                  <a:pt x="8257411" y="1611958"/>
                  <a:pt x="8257411" y="1608091"/>
                </a:cubicBezTo>
                <a:cubicBezTo>
                  <a:pt x="8256332" y="1608091"/>
                  <a:pt x="8254848" y="1605573"/>
                  <a:pt x="8252960" y="1600538"/>
                </a:cubicBezTo>
                <a:close/>
                <a:moveTo>
                  <a:pt x="5134941" y="1599998"/>
                </a:moveTo>
                <a:lnTo>
                  <a:pt x="5133862" y="1601077"/>
                </a:lnTo>
                <a:lnTo>
                  <a:pt x="5133862" y="1605393"/>
                </a:lnTo>
                <a:lnTo>
                  <a:pt x="5136020" y="1605393"/>
                </a:lnTo>
                <a:lnTo>
                  <a:pt x="5137099" y="1601077"/>
                </a:lnTo>
                <a:lnTo>
                  <a:pt x="5136020" y="1599998"/>
                </a:lnTo>
                <a:close/>
                <a:moveTo>
                  <a:pt x="3052738" y="1599998"/>
                </a:moveTo>
                <a:lnTo>
                  <a:pt x="3051659" y="1601076"/>
                </a:lnTo>
                <a:lnTo>
                  <a:pt x="3051659" y="1602156"/>
                </a:lnTo>
                <a:lnTo>
                  <a:pt x="3053817" y="1604314"/>
                </a:lnTo>
                <a:lnTo>
                  <a:pt x="3054896" y="1603234"/>
                </a:lnTo>
                <a:lnTo>
                  <a:pt x="3054896" y="1602156"/>
                </a:lnTo>
                <a:close/>
                <a:moveTo>
                  <a:pt x="5752387" y="1599728"/>
                </a:moveTo>
                <a:lnTo>
                  <a:pt x="5750229" y="1623331"/>
                </a:lnTo>
                <a:lnTo>
                  <a:pt x="5750229" y="1636279"/>
                </a:lnTo>
                <a:lnTo>
                  <a:pt x="5749150" y="1637223"/>
                </a:lnTo>
                <a:lnTo>
                  <a:pt x="5749150" y="1638302"/>
                </a:lnTo>
                <a:lnTo>
                  <a:pt x="5752387" y="1638302"/>
                </a:lnTo>
                <a:lnTo>
                  <a:pt x="5760884" y="1630884"/>
                </a:lnTo>
                <a:lnTo>
                  <a:pt x="5760884" y="1628726"/>
                </a:lnTo>
                <a:cubicBezTo>
                  <a:pt x="5757288" y="1625849"/>
                  <a:pt x="5755489" y="1622972"/>
                  <a:pt x="5755489" y="1620094"/>
                </a:cubicBezTo>
                <a:lnTo>
                  <a:pt x="5756568" y="1614834"/>
                </a:lnTo>
                <a:lnTo>
                  <a:pt x="5753331" y="1599728"/>
                </a:lnTo>
                <a:close/>
                <a:moveTo>
                  <a:pt x="8763045" y="1598650"/>
                </a:moveTo>
                <a:cubicBezTo>
                  <a:pt x="8761606" y="1598650"/>
                  <a:pt x="8759448" y="1604764"/>
                  <a:pt x="8756571" y="1616993"/>
                </a:cubicBezTo>
                <a:lnTo>
                  <a:pt x="8757650" y="1639652"/>
                </a:lnTo>
                <a:lnTo>
                  <a:pt x="8758729" y="1640731"/>
                </a:lnTo>
                <a:cubicBezTo>
                  <a:pt x="8762685" y="1637854"/>
                  <a:pt x="8765922" y="1636415"/>
                  <a:pt x="8768440" y="1636415"/>
                </a:cubicBezTo>
                <a:lnTo>
                  <a:pt x="8768440" y="1631020"/>
                </a:lnTo>
                <a:cubicBezTo>
                  <a:pt x="8765023" y="1631020"/>
                  <a:pt x="8762865" y="1628142"/>
                  <a:pt x="8761966" y="1622387"/>
                </a:cubicBezTo>
                <a:lnTo>
                  <a:pt x="8761966" y="1620230"/>
                </a:lnTo>
                <a:lnTo>
                  <a:pt x="8763045" y="1620230"/>
                </a:lnTo>
                <a:lnTo>
                  <a:pt x="8761966" y="1614835"/>
                </a:lnTo>
                <a:lnTo>
                  <a:pt x="8761966" y="1606203"/>
                </a:lnTo>
                <a:lnTo>
                  <a:pt x="8766282" y="1600808"/>
                </a:lnTo>
                <a:close/>
                <a:moveTo>
                  <a:pt x="1767908" y="1597839"/>
                </a:moveTo>
                <a:lnTo>
                  <a:pt x="1764669" y="1598919"/>
                </a:lnTo>
                <a:lnTo>
                  <a:pt x="1765751" y="1599997"/>
                </a:lnTo>
                <a:lnTo>
                  <a:pt x="1765751" y="1601076"/>
                </a:lnTo>
                <a:lnTo>
                  <a:pt x="1768987" y="1599997"/>
                </a:lnTo>
                <a:lnTo>
                  <a:pt x="1768987" y="1597839"/>
                </a:lnTo>
                <a:close/>
                <a:moveTo>
                  <a:pt x="5709497" y="1597570"/>
                </a:moveTo>
                <a:cubicBezTo>
                  <a:pt x="5706619" y="1597570"/>
                  <a:pt x="5705181" y="1603684"/>
                  <a:pt x="5705181" y="1615913"/>
                </a:cubicBezTo>
                <a:lnTo>
                  <a:pt x="5700865" y="1628726"/>
                </a:lnTo>
                <a:cubicBezTo>
                  <a:pt x="5703023" y="1628726"/>
                  <a:pt x="5704821" y="1631244"/>
                  <a:pt x="5706260" y="1636279"/>
                </a:cubicBezTo>
                <a:lnTo>
                  <a:pt x="5707339" y="1636279"/>
                </a:lnTo>
                <a:lnTo>
                  <a:pt x="5712599" y="1635200"/>
                </a:lnTo>
                <a:lnTo>
                  <a:pt x="5712599" y="1627647"/>
                </a:lnTo>
                <a:lnTo>
                  <a:pt x="5711655" y="1615913"/>
                </a:lnTo>
                <a:lnTo>
                  <a:pt x="5712599" y="1614834"/>
                </a:lnTo>
                <a:lnTo>
                  <a:pt x="5712599" y="1613755"/>
                </a:lnTo>
                <a:cubicBezTo>
                  <a:pt x="5711969" y="1604224"/>
                  <a:pt x="5710935" y="1598829"/>
                  <a:pt x="5709497" y="1597570"/>
                </a:cubicBezTo>
                <a:close/>
                <a:moveTo>
                  <a:pt x="4128882" y="1597486"/>
                </a:moveTo>
                <a:lnTo>
                  <a:pt x="4131040" y="1599644"/>
                </a:lnTo>
                <a:lnTo>
                  <a:pt x="4132119" y="1599644"/>
                </a:lnTo>
                <a:lnTo>
                  <a:pt x="4132119" y="1597486"/>
                </a:lnTo>
                <a:close/>
                <a:moveTo>
                  <a:pt x="8230031" y="1597301"/>
                </a:moveTo>
                <a:lnTo>
                  <a:pt x="8230031" y="1598380"/>
                </a:lnTo>
                <a:lnTo>
                  <a:pt x="8232189" y="1598380"/>
                </a:lnTo>
                <a:lnTo>
                  <a:pt x="8232189" y="1597301"/>
                </a:lnTo>
                <a:close/>
                <a:moveTo>
                  <a:pt x="8190647" y="1597301"/>
                </a:moveTo>
                <a:lnTo>
                  <a:pt x="8192805" y="1599459"/>
                </a:lnTo>
                <a:lnTo>
                  <a:pt x="8193884" y="1599459"/>
                </a:lnTo>
                <a:lnTo>
                  <a:pt x="8193884" y="1597301"/>
                </a:lnTo>
                <a:close/>
                <a:moveTo>
                  <a:pt x="4572878" y="1596975"/>
                </a:moveTo>
                <a:lnTo>
                  <a:pt x="4572878" y="1598054"/>
                </a:lnTo>
                <a:lnTo>
                  <a:pt x="4573957" y="1601291"/>
                </a:lnTo>
                <a:lnTo>
                  <a:pt x="4580566" y="1600212"/>
                </a:lnTo>
                <a:lnTo>
                  <a:pt x="4580566" y="1599133"/>
                </a:lnTo>
                <a:lnTo>
                  <a:pt x="4579487" y="1598054"/>
                </a:lnTo>
                <a:lnTo>
                  <a:pt x="4579487" y="1596975"/>
                </a:lnTo>
                <a:lnTo>
                  <a:pt x="4578408" y="1598054"/>
                </a:lnTo>
                <a:lnTo>
                  <a:pt x="4577329" y="1598054"/>
                </a:lnTo>
                <a:close/>
                <a:moveTo>
                  <a:pt x="7078171" y="1595213"/>
                </a:moveTo>
                <a:lnTo>
                  <a:pt x="7078171" y="1596292"/>
                </a:lnTo>
                <a:lnTo>
                  <a:pt x="7080329" y="1598315"/>
                </a:lnTo>
                <a:lnTo>
                  <a:pt x="7082487" y="1596292"/>
                </a:lnTo>
                <a:lnTo>
                  <a:pt x="7081408" y="1595213"/>
                </a:lnTo>
                <a:close/>
                <a:moveTo>
                  <a:pt x="3642805" y="1595142"/>
                </a:moveTo>
                <a:lnTo>
                  <a:pt x="3640647" y="1598379"/>
                </a:lnTo>
                <a:lnTo>
                  <a:pt x="3644963" y="1602695"/>
                </a:lnTo>
                <a:lnTo>
                  <a:pt x="3646042" y="1602695"/>
                </a:lnTo>
                <a:lnTo>
                  <a:pt x="3649279" y="1599458"/>
                </a:lnTo>
                <a:cubicBezTo>
                  <a:pt x="3649279" y="1598199"/>
                  <a:pt x="3647121" y="1596761"/>
                  <a:pt x="3642805" y="1595142"/>
                </a:cubicBezTo>
                <a:close/>
                <a:moveTo>
                  <a:pt x="4253642" y="1594249"/>
                </a:moveTo>
                <a:lnTo>
                  <a:pt x="4253642" y="1597486"/>
                </a:lnTo>
                <a:lnTo>
                  <a:pt x="4254721" y="1597486"/>
                </a:lnTo>
                <a:lnTo>
                  <a:pt x="4254721" y="1594249"/>
                </a:lnTo>
                <a:close/>
                <a:moveTo>
                  <a:pt x="8194963" y="1592985"/>
                </a:moveTo>
                <a:lnTo>
                  <a:pt x="8194963" y="1596222"/>
                </a:lnTo>
                <a:lnTo>
                  <a:pt x="8196042" y="1596222"/>
                </a:lnTo>
                <a:lnTo>
                  <a:pt x="8196042" y="1592985"/>
                </a:lnTo>
                <a:close/>
                <a:moveTo>
                  <a:pt x="8180802" y="1592985"/>
                </a:moveTo>
                <a:lnTo>
                  <a:pt x="8180802" y="1594064"/>
                </a:lnTo>
                <a:lnTo>
                  <a:pt x="8185118" y="1595143"/>
                </a:lnTo>
                <a:lnTo>
                  <a:pt x="8186331" y="1595143"/>
                </a:lnTo>
                <a:lnTo>
                  <a:pt x="8186331" y="1594064"/>
                </a:lnTo>
                <a:lnTo>
                  <a:pt x="8182960" y="1592985"/>
                </a:lnTo>
                <a:close/>
                <a:moveTo>
                  <a:pt x="6218098" y="1592850"/>
                </a:moveTo>
                <a:lnTo>
                  <a:pt x="6218098" y="1595008"/>
                </a:lnTo>
                <a:lnTo>
                  <a:pt x="6220256" y="1592850"/>
                </a:lnTo>
                <a:close/>
                <a:moveTo>
                  <a:pt x="2108589" y="1592091"/>
                </a:moveTo>
                <a:lnTo>
                  <a:pt x="2107510" y="1593170"/>
                </a:lnTo>
                <a:lnTo>
                  <a:pt x="2107510" y="1595328"/>
                </a:lnTo>
                <a:lnTo>
                  <a:pt x="2110612" y="1595328"/>
                </a:lnTo>
                <a:lnTo>
                  <a:pt x="2110612" y="1594249"/>
                </a:lnTo>
                <a:close/>
                <a:moveTo>
                  <a:pt x="6259100" y="1591771"/>
                </a:moveTo>
                <a:lnTo>
                  <a:pt x="6259100" y="1593929"/>
                </a:lnTo>
                <a:lnTo>
                  <a:pt x="6261258" y="1596086"/>
                </a:lnTo>
                <a:lnTo>
                  <a:pt x="6261258" y="1591771"/>
                </a:lnTo>
                <a:close/>
                <a:moveTo>
                  <a:pt x="6242915" y="1590692"/>
                </a:moveTo>
                <a:lnTo>
                  <a:pt x="6237520" y="1591771"/>
                </a:lnTo>
                <a:lnTo>
                  <a:pt x="6242915" y="1596086"/>
                </a:lnTo>
                <a:lnTo>
                  <a:pt x="6243994" y="1596086"/>
                </a:lnTo>
                <a:lnTo>
                  <a:pt x="6249389" y="1595008"/>
                </a:lnTo>
                <a:lnTo>
                  <a:pt x="6249389" y="1590692"/>
                </a:lnTo>
                <a:close/>
                <a:moveTo>
                  <a:pt x="175742" y="1590407"/>
                </a:moveTo>
                <a:lnTo>
                  <a:pt x="173584" y="1592565"/>
                </a:lnTo>
                <a:lnTo>
                  <a:pt x="173584" y="1594723"/>
                </a:lnTo>
                <a:lnTo>
                  <a:pt x="175742" y="1592565"/>
                </a:lnTo>
                <a:close/>
                <a:moveTo>
                  <a:pt x="558640" y="1590017"/>
                </a:moveTo>
                <a:lnTo>
                  <a:pt x="558640" y="1590961"/>
                </a:lnTo>
                <a:lnTo>
                  <a:pt x="561742" y="1590961"/>
                </a:lnTo>
                <a:lnTo>
                  <a:pt x="561742" y="1590017"/>
                </a:lnTo>
                <a:close/>
                <a:moveTo>
                  <a:pt x="2671056" y="1589584"/>
                </a:moveTo>
                <a:lnTo>
                  <a:pt x="2671056" y="1590663"/>
                </a:lnTo>
                <a:lnTo>
                  <a:pt x="2674294" y="1590663"/>
                </a:lnTo>
                <a:lnTo>
                  <a:pt x="2674294" y="1589584"/>
                </a:lnTo>
                <a:close/>
                <a:moveTo>
                  <a:pt x="230502" y="1589328"/>
                </a:moveTo>
                <a:lnTo>
                  <a:pt x="230502" y="1592565"/>
                </a:lnTo>
                <a:lnTo>
                  <a:pt x="232660" y="1594723"/>
                </a:lnTo>
                <a:lnTo>
                  <a:pt x="234818" y="1592565"/>
                </a:lnTo>
                <a:lnTo>
                  <a:pt x="234818" y="1591486"/>
                </a:lnTo>
                <a:lnTo>
                  <a:pt x="232660" y="1589328"/>
                </a:lnTo>
                <a:close/>
                <a:moveTo>
                  <a:pt x="67437" y="1589328"/>
                </a:moveTo>
                <a:lnTo>
                  <a:pt x="67437" y="1590407"/>
                </a:lnTo>
                <a:lnTo>
                  <a:pt x="69596" y="1604299"/>
                </a:lnTo>
                <a:lnTo>
                  <a:pt x="66359" y="1607536"/>
                </a:lnTo>
                <a:lnTo>
                  <a:pt x="66359" y="1619405"/>
                </a:lnTo>
                <a:lnTo>
                  <a:pt x="64200" y="1631139"/>
                </a:lnTo>
                <a:cubicBezTo>
                  <a:pt x="64200" y="1633297"/>
                  <a:pt x="65998" y="1634376"/>
                  <a:pt x="69596" y="1634376"/>
                </a:cubicBezTo>
                <a:lnTo>
                  <a:pt x="71753" y="1636534"/>
                </a:lnTo>
                <a:lnTo>
                  <a:pt x="85646" y="1631139"/>
                </a:lnTo>
                <a:lnTo>
                  <a:pt x="97514" y="1636534"/>
                </a:lnTo>
                <a:lnTo>
                  <a:pt x="98593" y="1635455"/>
                </a:lnTo>
                <a:lnTo>
                  <a:pt x="98593" y="1622642"/>
                </a:lnTo>
                <a:cubicBezTo>
                  <a:pt x="98593" y="1620304"/>
                  <a:pt x="99672" y="1617787"/>
                  <a:pt x="101830" y="1615089"/>
                </a:cubicBezTo>
                <a:lnTo>
                  <a:pt x="101830" y="1614010"/>
                </a:lnTo>
                <a:cubicBezTo>
                  <a:pt x="100572" y="1611313"/>
                  <a:pt x="98413" y="1609514"/>
                  <a:pt x="95356" y="1608615"/>
                </a:cubicBezTo>
                <a:lnTo>
                  <a:pt x="86724" y="1609694"/>
                </a:lnTo>
                <a:cubicBezTo>
                  <a:pt x="81059" y="1609155"/>
                  <a:pt x="78227" y="1608076"/>
                  <a:pt x="78227" y="1606457"/>
                </a:cubicBezTo>
                <a:lnTo>
                  <a:pt x="78227" y="1599039"/>
                </a:lnTo>
                <a:cubicBezTo>
                  <a:pt x="78227" y="1592565"/>
                  <a:pt x="74630" y="1589328"/>
                  <a:pt x="67437" y="1589328"/>
                </a:cubicBezTo>
                <a:close/>
                <a:moveTo>
                  <a:pt x="2552636" y="1588505"/>
                </a:moveTo>
                <a:lnTo>
                  <a:pt x="2560324" y="1588505"/>
                </a:lnTo>
                <a:cubicBezTo>
                  <a:pt x="2560324" y="1589944"/>
                  <a:pt x="2561403" y="1590663"/>
                  <a:pt x="2563561" y="1590663"/>
                </a:cubicBezTo>
                <a:lnTo>
                  <a:pt x="2564641" y="1591742"/>
                </a:lnTo>
                <a:lnTo>
                  <a:pt x="2564641" y="1592821"/>
                </a:lnTo>
                <a:lnTo>
                  <a:pt x="2563561" y="1593900"/>
                </a:lnTo>
                <a:lnTo>
                  <a:pt x="2558165" y="1592821"/>
                </a:lnTo>
                <a:lnTo>
                  <a:pt x="2550479" y="1593900"/>
                </a:lnTo>
                <a:lnTo>
                  <a:pt x="2549400" y="1592821"/>
                </a:lnTo>
                <a:lnTo>
                  <a:pt x="2549400" y="1591742"/>
                </a:lnTo>
                <a:close/>
                <a:moveTo>
                  <a:pt x="8190647" y="1587455"/>
                </a:moveTo>
                <a:lnTo>
                  <a:pt x="8190647" y="1589614"/>
                </a:lnTo>
                <a:lnTo>
                  <a:pt x="8192805" y="1589614"/>
                </a:lnTo>
                <a:close/>
                <a:moveTo>
                  <a:pt x="2654737" y="1587426"/>
                </a:moveTo>
                <a:cubicBezTo>
                  <a:pt x="2651859" y="1588865"/>
                  <a:pt x="2650421" y="1590663"/>
                  <a:pt x="2650421" y="1592821"/>
                </a:cubicBezTo>
                <a:lnTo>
                  <a:pt x="2649343" y="1592821"/>
                </a:lnTo>
                <a:cubicBezTo>
                  <a:pt x="2650421" y="1595698"/>
                  <a:pt x="2651500" y="1597137"/>
                  <a:pt x="2652580" y="1597137"/>
                </a:cubicBezTo>
                <a:lnTo>
                  <a:pt x="2654737" y="1597137"/>
                </a:lnTo>
                <a:lnTo>
                  <a:pt x="2656896" y="1587426"/>
                </a:lnTo>
                <a:close/>
                <a:moveTo>
                  <a:pt x="64200" y="1587170"/>
                </a:moveTo>
                <a:cubicBezTo>
                  <a:pt x="62940" y="1587170"/>
                  <a:pt x="61862" y="1588968"/>
                  <a:pt x="60963" y="1592565"/>
                </a:cubicBezTo>
                <a:lnTo>
                  <a:pt x="63122" y="1592565"/>
                </a:lnTo>
                <a:close/>
                <a:moveTo>
                  <a:pt x="9130297" y="1587102"/>
                </a:moveTo>
                <a:lnTo>
                  <a:pt x="9144189" y="1589260"/>
                </a:lnTo>
                <a:lnTo>
                  <a:pt x="9148505" y="1588181"/>
                </a:lnTo>
                <a:lnTo>
                  <a:pt x="9149584" y="1588181"/>
                </a:lnTo>
                <a:lnTo>
                  <a:pt x="9153900" y="1592362"/>
                </a:lnTo>
                <a:lnTo>
                  <a:pt x="9152821" y="1593440"/>
                </a:lnTo>
                <a:lnTo>
                  <a:pt x="9148505" y="1593440"/>
                </a:lnTo>
                <a:lnTo>
                  <a:pt x="9139873" y="1591418"/>
                </a:lnTo>
                <a:cubicBezTo>
                  <a:pt x="9138794" y="1594205"/>
                  <a:pt x="9137715" y="1595599"/>
                  <a:pt x="9136636" y="1595599"/>
                </a:cubicBezTo>
                <a:lnTo>
                  <a:pt x="9135557" y="1595599"/>
                </a:lnTo>
                <a:cubicBezTo>
                  <a:pt x="9131871" y="1595599"/>
                  <a:pt x="9129398" y="1594205"/>
                  <a:pt x="9128139" y="1591418"/>
                </a:cubicBezTo>
                <a:lnTo>
                  <a:pt x="9128139" y="1589260"/>
                </a:lnTo>
                <a:close/>
                <a:moveTo>
                  <a:pt x="2091459" y="1586696"/>
                </a:moveTo>
                <a:lnTo>
                  <a:pt x="2081884" y="1589933"/>
                </a:lnTo>
                <a:lnTo>
                  <a:pt x="2081884" y="1594249"/>
                </a:lnTo>
                <a:cubicBezTo>
                  <a:pt x="2081884" y="1595868"/>
                  <a:pt x="2083637" y="1596901"/>
                  <a:pt x="2087143" y="1597351"/>
                </a:cubicBezTo>
                <a:lnTo>
                  <a:pt x="2087143" y="1596407"/>
                </a:lnTo>
                <a:lnTo>
                  <a:pt x="2093618" y="1589933"/>
                </a:lnTo>
                <a:lnTo>
                  <a:pt x="2092538" y="1586696"/>
                </a:lnTo>
                <a:close/>
                <a:moveTo>
                  <a:pt x="2583118" y="1586347"/>
                </a:moveTo>
                <a:lnTo>
                  <a:pt x="2598224" y="1586347"/>
                </a:lnTo>
                <a:lnTo>
                  <a:pt x="2605912" y="1592821"/>
                </a:lnTo>
                <a:lnTo>
                  <a:pt x="2599303" y="1597137"/>
                </a:lnTo>
                <a:lnTo>
                  <a:pt x="2588513" y="1593900"/>
                </a:lnTo>
                <a:lnTo>
                  <a:pt x="2582039" y="1594979"/>
                </a:lnTo>
                <a:lnTo>
                  <a:pt x="2579882" y="1592821"/>
                </a:lnTo>
                <a:lnTo>
                  <a:pt x="2579882" y="1589584"/>
                </a:lnTo>
                <a:close/>
                <a:moveTo>
                  <a:pt x="203662" y="1586091"/>
                </a:moveTo>
                <a:cubicBezTo>
                  <a:pt x="200064" y="1592925"/>
                  <a:pt x="198266" y="1600073"/>
                  <a:pt x="198266" y="1607536"/>
                </a:cubicBezTo>
                <a:cubicBezTo>
                  <a:pt x="199525" y="1616887"/>
                  <a:pt x="200963" y="1623317"/>
                  <a:pt x="202582" y="1626823"/>
                </a:cubicBezTo>
                <a:lnTo>
                  <a:pt x="204740" y="1626823"/>
                </a:lnTo>
                <a:lnTo>
                  <a:pt x="204740" y="1619405"/>
                </a:lnTo>
                <a:lnTo>
                  <a:pt x="209056" y="1614010"/>
                </a:lnTo>
                <a:lnTo>
                  <a:pt x="209056" y="1609694"/>
                </a:lnTo>
                <a:lnTo>
                  <a:pt x="205819" y="1604299"/>
                </a:lnTo>
                <a:lnTo>
                  <a:pt x="209056" y="1592565"/>
                </a:lnTo>
                <a:lnTo>
                  <a:pt x="209056" y="1586091"/>
                </a:lnTo>
                <a:close/>
                <a:moveTo>
                  <a:pt x="1753881" y="1585971"/>
                </a:moveTo>
                <a:lnTo>
                  <a:pt x="1751722" y="1594602"/>
                </a:lnTo>
                <a:lnTo>
                  <a:pt x="1751722" y="1595681"/>
                </a:lnTo>
                <a:cubicBezTo>
                  <a:pt x="1755140" y="1595681"/>
                  <a:pt x="1758017" y="1597120"/>
                  <a:pt x="1760356" y="1599997"/>
                </a:cubicBezTo>
                <a:lnTo>
                  <a:pt x="1762512" y="1599997"/>
                </a:lnTo>
                <a:lnTo>
                  <a:pt x="1761434" y="1598919"/>
                </a:lnTo>
                <a:lnTo>
                  <a:pt x="1761434" y="1597839"/>
                </a:lnTo>
                <a:lnTo>
                  <a:pt x="1762512" y="1596760"/>
                </a:lnTo>
                <a:lnTo>
                  <a:pt x="1760356" y="1596760"/>
                </a:lnTo>
                <a:lnTo>
                  <a:pt x="1760356" y="1598919"/>
                </a:lnTo>
                <a:lnTo>
                  <a:pt x="1759275" y="1598919"/>
                </a:lnTo>
                <a:cubicBezTo>
                  <a:pt x="1759275" y="1595861"/>
                  <a:pt x="1757117" y="1594063"/>
                  <a:pt x="1752801" y="1593524"/>
                </a:cubicBezTo>
                <a:lnTo>
                  <a:pt x="1752801" y="1592444"/>
                </a:lnTo>
                <a:lnTo>
                  <a:pt x="1756038" y="1588128"/>
                </a:lnTo>
                <a:close/>
                <a:moveTo>
                  <a:pt x="4103390" y="1585752"/>
                </a:moveTo>
                <a:lnTo>
                  <a:pt x="4104469" y="1585752"/>
                </a:lnTo>
                <a:lnTo>
                  <a:pt x="4107572" y="1588989"/>
                </a:lnTo>
                <a:lnTo>
                  <a:pt x="4107572" y="1598566"/>
                </a:lnTo>
                <a:lnTo>
                  <a:pt x="4106493" y="1599644"/>
                </a:lnTo>
                <a:lnTo>
                  <a:pt x="4108651" y="1612457"/>
                </a:lnTo>
                <a:cubicBezTo>
                  <a:pt x="4100828" y="1630890"/>
                  <a:pt x="4096916" y="1647930"/>
                  <a:pt x="4096916" y="1663575"/>
                </a:cubicBezTo>
                <a:lnTo>
                  <a:pt x="4097995" y="1666812"/>
                </a:lnTo>
                <a:cubicBezTo>
                  <a:pt x="4092331" y="1678141"/>
                  <a:pt x="4089498" y="1687717"/>
                  <a:pt x="4089498" y="1695540"/>
                </a:cubicBezTo>
                <a:cubicBezTo>
                  <a:pt x="4089498" y="1703722"/>
                  <a:pt x="4092690" y="1709073"/>
                  <a:pt x="4099074" y="1711590"/>
                </a:cubicBezTo>
                <a:cubicBezTo>
                  <a:pt x="4102131" y="1715277"/>
                  <a:pt x="4104289" y="1720582"/>
                  <a:pt x="4105548" y="1727506"/>
                </a:cubicBezTo>
                <a:lnTo>
                  <a:pt x="4103390" y="1730743"/>
                </a:lnTo>
                <a:lnTo>
                  <a:pt x="4096916" y="1728585"/>
                </a:lnTo>
                <a:lnTo>
                  <a:pt x="4094893" y="1730743"/>
                </a:lnTo>
                <a:lnTo>
                  <a:pt x="4094893" y="1732901"/>
                </a:lnTo>
                <a:cubicBezTo>
                  <a:pt x="4097141" y="1732901"/>
                  <a:pt x="4099973" y="1734294"/>
                  <a:pt x="4103390" y="1737082"/>
                </a:cubicBezTo>
                <a:cubicBezTo>
                  <a:pt x="4103390" y="1740858"/>
                  <a:pt x="4101232" y="1745849"/>
                  <a:pt x="4096916" y="1752053"/>
                </a:cubicBezTo>
                <a:lnTo>
                  <a:pt x="4093814" y="1752053"/>
                </a:lnTo>
                <a:lnTo>
                  <a:pt x="4090577" y="1749895"/>
                </a:lnTo>
                <a:lnTo>
                  <a:pt x="4089498" y="1749895"/>
                </a:lnTo>
                <a:lnTo>
                  <a:pt x="4088419" y="1750974"/>
                </a:lnTo>
                <a:cubicBezTo>
                  <a:pt x="4086441" y="1755829"/>
                  <a:pt x="4084328" y="1758302"/>
                  <a:pt x="4082080" y="1758392"/>
                </a:cubicBezTo>
                <a:cubicBezTo>
                  <a:pt x="4072818" y="1758392"/>
                  <a:pt x="4068188" y="1755560"/>
                  <a:pt x="4068188" y="1749895"/>
                </a:cubicBezTo>
                <a:lnTo>
                  <a:pt x="4066030" y="1749895"/>
                </a:lnTo>
                <a:lnTo>
                  <a:pt x="4062793" y="1752053"/>
                </a:lnTo>
                <a:lnTo>
                  <a:pt x="4061849" y="1752053"/>
                </a:lnTo>
                <a:cubicBezTo>
                  <a:pt x="4053306" y="1744770"/>
                  <a:pt x="4049036" y="1737306"/>
                  <a:pt x="4049036" y="1729664"/>
                </a:cubicBezTo>
                <a:lnTo>
                  <a:pt x="4052138" y="1724403"/>
                </a:lnTo>
                <a:lnTo>
                  <a:pt x="4052138" y="1723324"/>
                </a:lnTo>
                <a:cubicBezTo>
                  <a:pt x="4048990" y="1705521"/>
                  <a:pt x="4045079" y="1696619"/>
                  <a:pt x="4040404" y="1696619"/>
                </a:cubicBezTo>
                <a:lnTo>
                  <a:pt x="4034064" y="1689201"/>
                </a:lnTo>
                <a:cubicBezTo>
                  <a:pt x="4034064" y="1687043"/>
                  <a:pt x="4041887" y="1683491"/>
                  <a:pt x="4057533" y="1678546"/>
                </a:cubicBezTo>
                <a:lnTo>
                  <a:pt x="4067109" y="1657236"/>
                </a:lnTo>
                <a:lnTo>
                  <a:pt x="4069267" y="1657236"/>
                </a:lnTo>
                <a:lnTo>
                  <a:pt x="4069267" y="1659259"/>
                </a:lnTo>
                <a:lnTo>
                  <a:pt x="4070346" y="1659259"/>
                </a:lnTo>
                <a:cubicBezTo>
                  <a:pt x="4070346" y="1647210"/>
                  <a:pt x="4072459" y="1641186"/>
                  <a:pt x="4076685" y="1641186"/>
                </a:cubicBezTo>
                <a:lnTo>
                  <a:pt x="4090577" y="1614481"/>
                </a:lnTo>
                <a:lnTo>
                  <a:pt x="4090577" y="1612457"/>
                </a:lnTo>
                <a:lnTo>
                  <a:pt x="4089498" y="1608141"/>
                </a:lnTo>
                <a:cubicBezTo>
                  <a:pt x="4094443" y="1602297"/>
                  <a:pt x="4099074" y="1594834"/>
                  <a:pt x="4103390" y="1585752"/>
                </a:cubicBezTo>
                <a:close/>
                <a:moveTo>
                  <a:pt x="3737892" y="1585431"/>
                </a:moveTo>
                <a:lnTo>
                  <a:pt x="3745445" y="1585431"/>
                </a:lnTo>
                <a:cubicBezTo>
                  <a:pt x="3747063" y="1588308"/>
                  <a:pt x="3750300" y="1589747"/>
                  <a:pt x="3755156" y="1589747"/>
                </a:cubicBezTo>
                <a:cubicBezTo>
                  <a:pt x="3756235" y="1596221"/>
                  <a:pt x="3757719" y="1599458"/>
                  <a:pt x="3759607" y="1599458"/>
                </a:cubicBezTo>
                <a:lnTo>
                  <a:pt x="3760686" y="1599458"/>
                </a:lnTo>
                <a:lnTo>
                  <a:pt x="3765002" y="1596221"/>
                </a:lnTo>
                <a:lnTo>
                  <a:pt x="3766081" y="1596221"/>
                </a:lnTo>
                <a:cubicBezTo>
                  <a:pt x="3767339" y="1596221"/>
                  <a:pt x="3768418" y="1598739"/>
                  <a:pt x="3769318" y="1603774"/>
                </a:cubicBezTo>
                <a:cubicBezTo>
                  <a:pt x="3775971" y="1605213"/>
                  <a:pt x="3779568" y="1607011"/>
                  <a:pt x="3780108" y="1609169"/>
                </a:cubicBezTo>
                <a:lnTo>
                  <a:pt x="3780108" y="1612406"/>
                </a:lnTo>
                <a:lnTo>
                  <a:pt x="3777950" y="1614564"/>
                </a:lnTo>
                <a:lnTo>
                  <a:pt x="3771476" y="1612406"/>
                </a:lnTo>
                <a:cubicBezTo>
                  <a:pt x="3770217" y="1613485"/>
                  <a:pt x="3762979" y="1614564"/>
                  <a:pt x="3749761" y="1615643"/>
                </a:cubicBezTo>
                <a:lnTo>
                  <a:pt x="3749761" y="1616722"/>
                </a:lnTo>
                <a:cubicBezTo>
                  <a:pt x="3753897" y="1616722"/>
                  <a:pt x="3759337" y="1619959"/>
                  <a:pt x="3766081" y="1626433"/>
                </a:cubicBezTo>
                <a:cubicBezTo>
                  <a:pt x="3769677" y="1626793"/>
                  <a:pt x="3778309" y="1632592"/>
                  <a:pt x="3791977" y="1643832"/>
                </a:cubicBezTo>
                <a:lnTo>
                  <a:pt x="3791977" y="1644911"/>
                </a:lnTo>
                <a:lnTo>
                  <a:pt x="3789819" y="1647069"/>
                </a:lnTo>
                <a:lnTo>
                  <a:pt x="3786582" y="1647069"/>
                </a:lnTo>
                <a:cubicBezTo>
                  <a:pt x="3782985" y="1644911"/>
                  <a:pt x="3781187" y="1642753"/>
                  <a:pt x="3781187" y="1640595"/>
                </a:cubicBezTo>
                <a:lnTo>
                  <a:pt x="3776871" y="1640595"/>
                </a:lnTo>
                <a:lnTo>
                  <a:pt x="3776871" y="1645990"/>
                </a:lnTo>
                <a:lnTo>
                  <a:pt x="3774713" y="1648148"/>
                </a:lnTo>
                <a:lnTo>
                  <a:pt x="3773634" y="1648148"/>
                </a:lnTo>
                <a:lnTo>
                  <a:pt x="3760686" y="1643832"/>
                </a:lnTo>
                <a:lnTo>
                  <a:pt x="3740050" y="1647069"/>
                </a:lnTo>
                <a:lnTo>
                  <a:pt x="3735734" y="1645990"/>
                </a:lnTo>
                <a:lnTo>
                  <a:pt x="3732497" y="1647069"/>
                </a:lnTo>
                <a:lnTo>
                  <a:pt x="3726023" y="1645990"/>
                </a:lnTo>
                <a:lnTo>
                  <a:pt x="3723865" y="1649227"/>
                </a:lnTo>
                <a:cubicBezTo>
                  <a:pt x="3716491" y="1648508"/>
                  <a:pt x="3711815" y="1647429"/>
                  <a:pt x="3709838" y="1645990"/>
                </a:cubicBezTo>
                <a:lnTo>
                  <a:pt x="3703364" y="1648148"/>
                </a:lnTo>
                <a:lnTo>
                  <a:pt x="3696890" y="1648148"/>
                </a:lnTo>
                <a:lnTo>
                  <a:pt x="3693653" y="1644911"/>
                </a:lnTo>
                <a:cubicBezTo>
                  <a:pt x="3693653" y="1642933"/>
                  <a:pt x="3696530" y="1641494"/>
                  <a:pt x="3702285" y="1640595"/>
                </a:cubicBezTo>
                <a:lnTo>
                  <a:pt x="3708759" y="1641674"/>
                </a:lnTo>
                <a:lnTo>
                  <a:pt x="3718470" y="1640595"/>
                </a:lnTo>
                <a:lnTo>
                  <a:pt x="3727102" y="1642753"/>
                </a:lnTo>
                <a:cubicBezTo>
                  <a:pt x="3728900" y="1637897"/>
                  <a:pt x="3734295" y="1631738"/>
                  <a:pt x="3743287" y="1624275"/>
                </a:cubicBezTo>
                <a:lnTo>
                  <a:pt x="3746524" y="1615643"/>
                </a:lnTo>
                <a:lnTo>
                  <a:pt x="3740050" y="1614564"/>
                </a:lnTo>
                <a:lnTo>
                  <a:pt x="3736813" y="1615643"/>
                </a:lnTo>
                <a:lnTo>
                  <a:pt x="3722786" y="1614564"/>
                </a:lnTo>
                <a:lnTo>
                  <a:pt x="3717391" y="1618880"/>
                </a:lnTo>
                <a:lnTo>
                  <a:pt x="3695811" y="1611327"/>
                </a:lnTo>
                <a:lnTo>
                  <a:pt x="3684886" y="1612406"/>
                </a:lnTo>
                <a:lnTo>
                  <a:pt x="3683807" y="1611327"/>
                </a:lnTo>
                <a:lnTo>
                  <a:pt x="3683807" y="1609169"/>
                </a:lnTo>
                <a:lnTo>
                  <a:pt x="3688123" y="1604853"/>
                </a:lnTo>
                <a:lnTo>
                  <a:pt x="3691360" y="1604853"/>
                </a:lnTo>
                <a:lnTo>
                  <a:pt x="3701206" y="1608090"/>
                </a:lnTo>
                <a:cubicBezTo>
                  <a:pt x="3701206" y="1605213"/>
                  <a:pt x="3703364" y="1603774"/>
                  <a:pt x="3707680" y="1603774"/>
                </a:cubicBezTo>
                <a:lnTo>
                  <a:pt x="3709838" y="1603774"/>
                </a:lnTo>
                <a:lnTo>
                  <a:pt x="3716312" y="1604853"/>
                </a:lnTo>
                <a:cubicBezTo>
                  <a:pt x="3719549" y="1604853"/>
                  <a:pt x="3725303" y="1599458"/>
                  <a:pt x="3733576" y="1588668"/>
                </a:cubicBezTo>
                <a:close/>
                <a:moveTo>
                  <a:pt x="2636260" y="1585133"/>
                </a:moveTo>
                <a:lnTo>
                  <a:pt x="2636260" y="1586347"/>
                </a:lnTo>
                <a:lnTo>
                  <a:pt x="2638417" y="1586347"/>
                </a:lnTo>
                <a:lnTo>
                  <a:pt x="2638417" y="1585133"/>
                </a:lnTo>
                <a:close/>
                <a:moveTo>
                  <a:pt x="8185118" y="1584219"/>
                </a:moveTo>
                <a:lnTo>
                  <a:pt x="8185118" y="1585297"/>
                </a:lnTo>
                <a:lnTo>
                  <a:pt x="8189568" y="1586376"/>
                </a:lnTo>
                <a:cubicBezTo>
                  <a:pt x="8189568" y="1584938"/>
                  <a:pt x="8188489" y="1584219"/>
                  <a:pt x="8186331" y="1584219"/>
                </a:cubicBezTo>
                <a:close/>
                <a:moveTo>
                  <a:pt x="2639496" y="1582975"/>
                </a:moveTo>
                <a:lnTo>
                  <a:pt x="2639496" y="1584054"/>
                </a:lnTo>
                <a:lnTo>
                  <a:pt x="2641654" y="1584054"/>
                </a:lnTo>
                <a:lnTo>
                  <a:pt x="2641654" y="1582975"/>
                </a:lnTo>
                <a:close/>
                <a:moveTo>
                  <a:pt x="3200966" y="1582733"/>
                </a:moveTo>
                <a:lnTo>
                  <a:pt x="3200966" y="1584891"/>
                </a:lnTo>
                <a:lnTo>
                  <a:pt x="3204203" y="1588128"/>
                </a:lnTo>
                <a:lnTo>
                  <a:pt x="3207440" y="1588128"/>
                </a:lnTo>
                <a:lnTo>
                  <a:pt x="3210677" y="1584891"/>
                </a:lnTo>
                <a:lnTo>
                  <a:pt x="3210677" y="1582733"/>
                </a:lnTo>
                <a:close/>
                <a:moveTo>
                  <a:pt x="3086322" y="1582733"/>
                </a:moveTo>
                <a:lnTo>
                  <a:pt x="3090638" y="1585971"/>
                </a:lnTo>
                <a:lnTo>
                  <a:pt x="3090638" y="1584891"/>
                </a:lnTo>
                <a:lnTo>
                  <a:pt x="3088480" y="1582733"/>
                </a:lnTo>
                <a:close/>
                <a:moveTo>
                  <a:pt x="1582994" y="1582733"/>
                </a:moveTo>
                <a:lnTo>
                  <a:pt x="1581914" y="1583812"/>
                </a:lnTo>
                <a:lnTo>
                  <a:pt x="1584073" y="1590286"/>
                </a:lnTo>
                <a:lnTo>
                  <a:pt x="1584073" y="1591365"/>
                </a:lnTo>
                <a:lnTo>
                  <a:pt x="1580836" y="1595681"/>
                </a:lnTo>
                <a:lnTo>
                  <a:pt x="1582994" y="1597839"/>
                </a:lnTo>
                <a:lnTo>
                  <a:pt x="1584073" y="1597839"/>
                </a:lnTo>
                <a:lnTo>
                  <a:pt x="1592704" y="1590286"/>
                </a:lnTo>
                <a:cubicBezTo>
                  <a:pt x="1590546" y="1585251"/>
                  <a:pt x="1587310" y="1582733"/>
                  <a:pt x="1582994" y="1582733"/>
                </a:cubicBezTo>
                <a:close/>
                <a:moveTo>
                  <a:pt x="6246152" y="1582059"/>
                </a:moveTo>
                <a:lnTo>
                  <a:pt x="6246152" y="1583138"/>
                </a:lnTo>
                <a:lnTo>
                  <a:pt x="6248310" y="1585297"/>
                </a:lnTo>
                <a:lnTo>
                  <a:pt x="6249389" y="1585297"/>
                </a:lnTo>
                <a:lnTo>
                  <a:pt x="6249389" y="1582059"/>
                </a:lnTo>
                <a:close/>
                <a:moveTo>
                  <a:pt x="6239678" y="1582059"/>
                </a:moveTo>
                <a:lnTo>
                  <a:pt x="6237520" y="1584218"/>
                </a:lnTo>
                <a:lnTo>
                  <a:pt x="6238599" y="1585297"/>
                </a:lnTo>
                <a:lnTo>
                  <a:pt x="6240757" y="1585297"/>
                </a:lnTo>
                <a:lnTo>
                  <a:pt x="6240757" y="1582059"/>
                </a:lnTo>
                <a:close/>
                <a:moveTo>
                  <a:pt x="1210886" y="1581249"/>
                </a:moveTo>
                <a:lnTo>
                  <a:pt x="1210886" y="1583408"/>
                </a:lnTo>
                <a:lnTo>
                  <a:pt x="1212908" y="1583408"/>
                </a:lnTo>
                <a:close/>
                <a:moveTo>
                  <a:pt x="2635180" y="1580817"/>
                </a:moveTo>
                <a:lnTo>
                  <a:pt x="2635180" y="1581896"/>
                </a:lnTo>
                <a:lnTo>
                  <a:pt x="2638417" y="1581896"/>
                </a:lnTo>
                <a:lnTo>
                  <a:pt x="2638417" y="1580817"/>
                </a:lnTo>
                <a:close/>
                <a:moveTo>
                  <a:pt x="7184588" y="1579028"/>
                </a:moveTo>
                <a:lnTo>
                  <a:pt x="7177035" y="1580107"/>
                </a:lnTo>
                <a:lnTo>
                  <a:pt x="7174877" y="1580107"/>
                </a:lnTo>
                <a:lnTo>
                  <a:pt x="7174877" y="1594134"/>
                </a:lnTo>
                <a:lnTo>
                  <a:pt x="7175956" y="1599394"/>
                </a:lnTo>
                <a:lnTo>
                  <a:pt x="7181351" y="1598315"/>
                </a:lnTo>
                <a:lnTo>
                  <a:pt x="7181351" y="1590896"/>
                </a:lnTo>
                <a:lnTo>
                  <a:pt x="7184588" y="1586581"/>
                </a:lnTo>
                <a:close/>
                <a:moveTo>
                  <a:pt x="8259569" y="1577744"/>
                </a:moveTo>
                <a:lnTo>
                  <a:pt x="8258490" y="1582061"/>
                </a:lnTo>
                <a:lnTo>
                  <a:pt x="8261727" y="1582061"/>
                </a:lnTo>
                <a:lnTo>
                  <a:pt x="8264964" y="1578823"/>
                </a:lnTo>
                <a:lnTo>
                  <a:pt x="8264964" y="1577744"/>
                </a:lnTo>
                <a:close/>
                <a:moveTo>
                  <a:pt x="8225580" y="1577744"/>
                </a:moveTo>
                <a:cubicBezTo>
                  <a:pt x="8226749" y="1580622"/>
                  <a:pt x="8227873" y="1582061"/>
                  <a:pt x="8228952" y="1582061"/>
                </a:cubicBezTo>
                <a:lnTo>
                  <a:pt x="8228952" y="1580981"/>
                </a:lnTo>
                <a:close/>
                <a:moveTo>
                  <a:pt x="8119568" y="1577744"/>
                </a:moveTo>
                <a:lnTo>
                  <a:pt x="8119568" y="1580981"/>
                </a:lnTo>
                <a:lnTo>
                  <a:pt x="8120647" y="1580981"/>
                </a:lnTo>
                <a:lnTo>
                  <a:pt x="8120647" y="1577744"/>
                </a:lnTo>
                <a:close/>
                <a:moveTo>
                  <a:pt x="2631944" y="1577580"/>
                </a:moveTo>
                <a:lnTo>
                  <a:pt x="2631944" y="1579738"/>
                </a:lnTo>
                <a:lnTo>
                  <a:pt x="2633023" y="1579738"/>
                </a:lnTo>
                <a:lnTo>
                  <a:pt x="2633023" y="1577580"/>
                </a:lnTo>
                <a:close/>
                <a:moveTo>
                  <a:pt x="1749429" y="1577338"/>
                </a:moveTo>
                <a:lnTo>
                  <a:pt x="1749429" y="1581654"/>
                </a:lnTo>
                <a:lnTo>
                  <a:pt x="1750644" y="1581654"/>
                </a:lnTo>
                <a:lnTo>
                  <a:pt x="1750644" y="1577338"/>
                </a:lnTo>
                <a:close/>
                <a:moveTo>
                  <a:pt x="68516" y="1576515"/>
                </a:moveTo>
                <a:lnTo>
                  <a:pt x="65279" y="1583933"/>
                </a:lnTo>
                <a:lnTo>
                  <a:pt x="65279" y="1585012"/>
                </a:lnTo>
                <a:lnTo>
                  <a:pt x="66359" y="1585012"/>
                </a:lnTo>
                <a:cubicBezTo>
                  <a:pt x="67078" y="1580786"/>
                  <a:pt x="68156" y="1578673"/>
                  <a:pt x="69596" y="1578673"/>
                </a:cubicBezTo>
                <a:lnTo>
                  <a:pt x="70674" y="1583933"/>
                </a:lnTo>
                <a:lnTo>
                  <a:pt x="71753" y="1583933"/>
                </a:lnTo>
                <a:lnTo>
                  <a:pt x="71753" y="1577594"/>
                </a:lnTo>
                <a:close/>
                <a:moveTo>
                  <a:pt x="9103457" y="1575233"/>
                </a:moveTo>
                <a:cubicBezTo>
                  <a:pt x="9110650" y="1579189"/>
                  <a:pt x="9114247" y="1583865"/>
                  <a:pt x="9114247" y="1589260"/>
                </a:cubicBezTo>
                <a:cubicBezTo>
                  <a:pt x="9119912" y="1589260"/>
                  <a:pt x="9122744" y="1590294"/>
                  <a:pt x="9122744" y="1592362"/>
                </a:cubicBezTo>
                <a:cubicBezTo>
                  <a:pt x="9117349" y="1596138"/>
                  <a:pt x="9114157" y="1599735"/>
                  <a:pt x="9113168" y="1603152"/>
                </a:cubicBezTo>
                <a:lnTo>
                  <a:pt x="9113168" y="1610705"/>
                </a:lnTo>
                <a:lnTo>
                  <a:pt x="9112089" y="1624597"/>
                </a:lnTo>
                <a:lnTo>
                  <a:pt x="9113168" y="1633094"/>
                </a:lnTo>
                <a:cubicBezTo>
                  <a:pt x="9109391" y="1637410"/>
                  <a:pt x="9106514" y="1639568"/>
                  <a:pt x="9104536" y="1639568"/>
                </a:cubicBezTo>
                <a:lnTo>
                  <a:pt x="9103457" y="1638489"/>
                </a:lnTo>
                <a:lnTo>
                  <a:pt x="9102378" y="1638489"/>
                </a:lnTo>
                <a:cubicBezTo>
                  <a:pt x="9099860" y="1639928"/>
                  <a:pt x="9093431" y="1641007"/>
                  <a:pt x="9083091" y="1641727"/>
                </a:cubicBezTo>
                <a:cubicBezTo>
                  <a:pt x="9069513" y="1641727"/>
                  <a:pt x="9062724" y="1631746"/>
                  <a:pt x="9062724" y="1611784"/>
                </a:cubicBezTo>
                <a:cubicBezTo>
                  <a:pt x="9062724" y="1607288"/>
                  <a:pt x="9070592" y="1602613"/>
                  <a:pt x="9086328" y="1597757"/>
                </a:cubicBezTo>
                <a:cubicBezTo>
                  <a:pt x="9091273" y="1582741"/>
                  <a:pt x="9096983" y="1575233"/>
                  <a:pt x="9103457" y="1575233"/>
                </a:cubicBezTo>
                <a:close/>
                <a:moveTo>
                  <a:pt x="5764121" y="1575181"/>
                </a:moveTo>
                <a:lnTo>
                  <a:pt x="5764121" y="1576125"/>
                </a:lnTo>
                <a:lnTo>
                  <a:pt x="5766279" y="1576125"/>
                </a:lnTo>
                <a:lnTo>
                  <a:pt x="5766279" y="1575181"/>
                </a:lnTo>
                <a:close/>
                <a:moveTo>
                  <a:pt x="151059" y="1574357"/>
                </a:moveTo>
                <a:lnTo>
                  <a:pt x="147822" y="1577594"/>
                </a:lnTo>
                <a:lnTo>
                  <a:pt x="148901" y="1582854"/>
                </a:lnTo>
                <a:lnTo>
                  <a:pt x="153218" y="1582854"/>
                </a:lnTo>
                <a:lnTo>
                  <a:pt x="155375" y="1580831"/>
                </a:lnTo>
                <a:lnTo>
                  <a:pt x="155375" y="1577594"/>
                </a:lnTo>
                <a:lnTo>
                  <a:pt x="152138" y="1574357"/>
                </a:lnTo>
                <a:close/>
                <a:moveTo>
                  <a:pt x="5768437" y="1574102"/>
                </a:moveTo>
                <a:lnTo>
                  <a:pt x="5768437" y="1575181"/>
                </a:lnTo>
                <a:lnTo>
                  <a:pt x="5770595" y="1575181"/>
                </a:lnTo>
                <a:lnTo>
                  <a:pt x="5770595" y="1574102"/>
                </a:lnTo>
                <a:close/>
                <a:moveTo>
                  <a:pt x="8761966" y="1573833"/>
                </a:moveTo>
                <a:lnTo>
                  <a:pt x="8746860" y="1578149"/>
                </a:lnTo>
                <a:lnTo>
                  <a:pt x="8750097" y="1592176"/>
                </a:lnTo>
                <a:lnTo>
                  <a:pt x="8759808" y="1594334"/>
                </a:lnTo>
                <a:cubicBezTo>
                  <a:pt x="8766822" y="1590378"/>
                  <a:pt x="8771497" y="1586421"/>
                  <a:pt x="8773835" y="1582465"/>
                </a:cubicBezTo>
                <a:close/>
                <a:moveTo>
                  <a:pt x="8179722" y="1573428"/>
                </a:moveTo>
                <a:lnTo>
                  <a:pt x="8174193" y="1577744"/>
                </a:lnTo>
                <a:lnTo>
                  <a:pt x="8169876" y="1576665"/>
                </a:lnTo>
                <a:cubicBezTo>
                  <a:pt x="8167089" y="1578823"/>
                  <a:pt x="8158682" y="1579903"/>
                  <a:pt x="8144655" y="1579903"/>
                </a:cubicBezTo>
                <a:lnTo>
                  <a:pt x="8144655" y="1580981"/>
                </a:lnTo>
                <a:cubicBezTo>
                  <a:pt x="8160031" y="1581342"/>
                  <a:pt x="8167718" y="1584219"/>
                  <a:pt x="8167718" y="1589614"/>
                </a:cubicBezTo>
                <a:lnTo>
                  <a:pt x="8174193" y="1591906"/>
                </a:lnTo>
                <a:lnTo>
                  <a:pt x="8175272" y="1591906"/>
                </a:lnTo>
                <a:cubicBezTo>
                  <a:pt x="8177699" y="1591906"/>
                  <a:pt x="8179902" y="1586107"/>
                  <a:pt x="8181880" y="1574508"/>
                </a:cubicBezTo>
                <a:lnTo>
                  <a:pt x="8181880" y="1573428"/>
                </a:lnTo>
                <a:close/>
                <a:moveTo>
                  <a:pt x="6242915" y="1573428"/>
                </a:moveTo>
                <a:lnTo>
                  <a:pt x="6242915" y="1575586"/>
                </a:lnTo>
                <a:lnTo>
                  <a:pt x="6245073" y="1577743"/>
                </a:lnTo>
                <a:lnTo>
                  <a:pt x="6250468" y="1577743"/>
                </a:lnTo>
                <a:lnTo>
                  <a:pt x="6253705" y="1574507"/>
                </a:lnTo>
                <a:lnTo>
                  <a:pt x="6252626" y="1573428"/>
                </a:lnTo>
                <a:close/>
                <a:moveTo>
                  <a:pt x="4235568" y="1572939"/>
                </a:moveTo>
                <a:lnTo>
                  <a:pt x="4235568" y="1575097"/>
                </a:lnTo>
                <a:lnTo>
                  <a:pt x="4241908" y="1574018"/>
                </a:lnTo>
                <a:lnTo>
                  <a:pt x="4241908" y="1572939"/>
                </a:lnTo>
                <a:close/>
                <a:moveTo>
                  <a:pt x="4173661" y="1571860"/>
                </a:moveTo>
                <a:cubicBezTo>
                  <a:pt x="4166917" y="1574738"/>
                  <a:pt x="4161611" y="1576176"/>
                  <a:pt x="4157745" y="1576176"/>
                </a:cubicBezTo>
                <a:lnTo>
                  <a:pt x="4153429" y="1583594"/>
                </a:lnTo>
                <a:lnTo>
                  <a:pt x="4158824" y="1594249"/>
                </a:lnTo>
                <a:lnTo>
                  <a:pt x="4159903" y="1594249"/>
                </a:lnTo>
                <a:lnTo>
                  <a:pt x="4159903" y="1592091"/>
                </a:lnTo>
                <a:lnTo>
                  <a:pt x="4172716" y="1596407"/>
                </a:lnTo>
                <a:lnTo>
                  <a:pt x="4174740" y="1596407"/>
                </a:lnTo>
                <a:cubicBezTo>
                  <a:pt x="4178696" y="1596407"/>
                  <a:pt x="4181214" y="1590383"/>
                  <a:pt x="4182293" y="1578334"/>
                </a:cubicBezTo>
                <a:close/>
                <a:moveTo>
                  <a:pt x="4716520" y="1571753"/>
                </a:moveTo>
                <a:lnTo>
                  <a:pt x="4712204" y="1577148"/>
                </a:lnTo>
                <a:lnTo>
                  <a:pt x="4713283" y="1578227"/>
                </a:lnTo>
                <a:lnTo>
                  <a:pt x="4720971" y="1578227"/>
                </a:lnTo>
                <a:lnTo>
                  <a:pt x="4722050" y="1572833"/>
                </a:lnTo>
                <a:lnTo>
                  <a:pt x="4722050" y="1571753"/>
                </a:lnTo>
                <a:close/>
                <a:moveTo>
                  <a:pt x="5243381" y="1571539"/>
                </a:moveTo>
                <a:lnTo>
                  <a:pt x="5243381" y="1573697"/>
                </a:lnTo>
                <a:lnTo>
                  <a:pt x="5246618" y="1573697"/>
                </a:lnTo>
                <a:lnTo>
                  <a:pt x="5246618" y="1571539"/>
                </a:lnTo>
                <a:close/>
                <a:moveTo>
                  <a:pt x="88883" y="1571120"/>
                </a:moveTo>
                <a:lnTo>
                  <a:pt x="88883" y="1572199"/>
                </a:lnTo>
                <a:lnTo>
                  <a:pt x="92120" y="1576515"/>
                </a:lnTo>
                <a:lnTo>
                  <a:pt x="92120" y="1571120"/>
                </a:lnTo>
                <a:close/>
                <a:moveTo>
                  <a:pt x="9284595" y="1571052"/>
                </a:moveTo>
                <a:cubicBezTo>
                  <a:pt x="9291069" y="1571052"/>
                  <a:pt x="9299656" y="1576761"/>
                  <a:pt x="9310356" y="1588181"/>
                </a:cubicBezTo>
                <a:cubicBezTo>
                  <a:pt x="9318898" y="1590969"/>
                  <a:pt x="9323169" y="1593081"/>
                  <a:pt x="9323169" y="1594520"/>
                </a:cubicBezTo>
                <a:lnTo>
                  <a:pt x="9322090" y="1599915"/>
                </a:lnTo>
                <a:cubicBezTo>
                  <a:pt x="9325687" y="1601533"/>
                  <a:pt x="9327485" y="1603332"/>
                  <a:pt x="9327485" y="1605310"/>
                </a:cubicBezTo>
                <a:cubicBezTo>
                  <a:pt x="9327485" y="1607648"/>
                  <a:pt x="9325012" y="1610121"/>
                  <a:pt x="9320067" y="1612728"/>
                </a:cubicBezTo>
                <a:cubicBezTo>
                  <a:pt x="9316470" y="1612728"/>
                  <a:pt x="9314672" y="1612054"/>
                  <a:pt x="9314672" y="1610705"/>
                </a:cubicBezTo>
                <a:lnTo>
                  <a:pt x="9309277" y="1611784"/>
                </a:lnTo>
                <a:lnTo>
                  <a:pt x="9308198" y="1611784"/>
                </a:lnTo>
                <a:lnTo>
                  <a:pt x="9303882" y="1610705"/>
                </a:lnTo>
                <a:cubicBezTo>
                  <a:pt x="9295520" y="1614211"/>
                  <a:pt x="9288011" y="1620281"/>
                  <a:pt x="9281358" y="1628913"/>
                </a:cubicBezTo>
                <a:cubicBezTo>
                  <a:pt x="9278750" y="1628913"/>
                  <a:pt x="9275918" y="1630667"/>
                  <a:pt x="9272860" y="1634173"/>
                </a:cubicBezTo>
                <a:lnTo>
                  <a:pt x="9278256" y="1640647"/>
                </a:lnTo>
                <a:lnTo>
                  <a:pt x="9278256" y="1641727"/>
                </a:lnTo>
                <a:cubicBezTo>
                  <a:pt x="9278256" y="1644784"/>
                  <a:pt x="9272860" y="1646582"/>
                  <a:pt x="9262070" y="1647121"/>
                </a:cubicBezTo>
                <a:lnTo>
                  <a:pt x="9259912" y="1649280"/>
                </a:lnTo>
                <a:cubicBezTo>
                  <a:pt x="9258564" y="1649280"/>
                  <a:pt x="9257889" y="1648200"/>
                  <a:pt x="9257889" y="1646043"/>
                </a:cubicBezTo>
                <a:lnTo>
                  <a:pt x="9256810" y="1646043"/>
                </a:lnTo>
                <a:cubicBezTo>
                  <a:pt x="9256810" y="1649998"/>
                  <a:pt x="9249302" y="1654270"/>
                  <a:pt x="9234286" y="1658856"/>
                </a:cubicBezTo>
                <a:cubicBezTo>
                  <a:pt x="9228711" y="1661373"/>
                  <a:pt x="9223676" y="1668160"/>
                  <a:pt x="9219180" y="1679220"/>
                </a:cubicBezTo>
                <a:lnTo>
                  <a:pt x="9219180" y="1681378"/>
                </a:lnTo>
                <a:lnTo>
                  <a:pt x="9233207" y="1681378"/>
                </a:lnTo>
                <a:lnTo>
                  <a:pt x="9236444" y="1679220"/>
                </a:lnTo>
                <a:lnTo>
                  <a:pt x="9240625" y="1679220"/>
                </a:lnTo>
                <a:cubicBezTo>
                  <a:pt x="9244941" y="1682097"/>
                  <a:pt x="9249257" y="1683536"/>
                  <a:pt x="9253573" y="1683536"/>
                </a:cubicBezTo>
                <a:cubicBezTo>
                  <a:pt x="9255012" y="1682097"/>
                  <a:pt x="9259643" y="1681378"/>
                  <a:pt x="9267465" y="1681378"/>
                </a:cubicBezTo>
                <a:cubicBezTo>
                  <a:pt x="9269444" y="1674455"/>
                  <a:pt x="9273715" y="1668385"/>
                  <a:pt x="9280279" y="1663172"/>
                </a:cubicBezTo>
                <a:cubicBezTo>
                  <a:pt x="9280279" y="1656697"/>
                  <a:pt x="9283156" y="1653460"/>
                  <a:pt x="9288911" y="1653460"/>
                </a:cubicBezTo>
                <a:cubicBezTo>
                  <a:pt x="9297273" y="1662812"/>
                  <a:pt x="9304062" y="1667486"/>
                  <a:pt x="9309277" y="1667486"/>
                </a:cubicBezTo>
                <a:lnTo>
                  <a:pt x="9321011" y="1684615"/>
                </a:lnTo>
                <a:lnTo>
                  <a:pt x="9321011" y="1685694"/>
                </a:lnTo>
                <a:cubicBezTo>
                  <a:pt x="9321011" y="1686953"/>
                  <a:pt x="9316740" y="1689111"/>
                  <a:pt x="9308198" y="1692168"/>
                </a:cubicBezTo>
                <a:lnTo>
                  <a:pt x="9304961" y="1690010"/>
                </a:lnTo>
                <a:cubicBezTo>
                  <a:pt x="9301544" y="1692168"/>
                  <a:pt x="9298352" y="1693247"/>
                  <a:pt x="9295385" y="1693247"/>
                </a:cubicBezTo>
                <a:cubicBezTo>
                  <a:pt x="9289630" y="1693247"/>
                  <a:pt x="9286753" y="1692528"/>
                  <a:pt x="9286753" y="1691089"/>
                </a:cubicBezTo>
                <a:lnTo>
                  <a:pt x="9279200" y="1692168"/>
                </a:lnTo>
                <a:lnTo>
                  <a:pt x="9265307" y="1692168"/>
                </a:lnTo>
                <a:lnTo>
                  <a:pt x="9255731" y="1691089"/>
                </a:lnTo>
                <a:lnTo>
                  <a:pt x="9242783" y="1694326"/>
                </a:lnTo>
                <a:cubicBezTo>
                  <a:pt x="9234781" y="1693607"/>
                  <a:pt x="9229790" y="1692168"/>
                  <a:pt x="9227812" y="1690010"/>
                </a:cubicBezTo>
                <a:lnTo>
                  <a:pt x="9226733" y="1690010"/>
                </a:lnTo>
                <a:lnTo>
                  <a:pt x="9218101" y="1694326"/>
                </a:lnTo>
                <a:lnTo>
                  <a:pt x="9218101" y="1695270"/>
                </a:lnTo>
                <a:lnTo>
                  <a:pt x="9219180" y="1708218"/>
                </a:lnTo>
                <a:cubicBezTo>
                  <a:pt x="9217472" y="1708218"/>
                  <a:pt x="9216438" y="1709657"/>
                  <a:pt x="9216078" y="1712534"/>
                </a:cubicBezTo>
                <a:lnTo>
                  <a:pt x="9216078" y="1713613"/>
                </a:lnTo>
                <a:lnTo>
                  <a:pt x="9217157" y="1713613"/>
                </a:lnTo>
                <a:lnTo>
                  <a:pt x="9217157" y="1711455"/>
                </a:lnTo>
                <a:lnTo>
                  <a:pt x="9218101" y="1711455"/>
                </a:lnTo>
                <a:cubicBezTo>
                  <a:pt x="9219540" y="1711455"/>
                  <a:pt x="9220259" y="1712534"/>
                  <a:pt x="9220259" y="1714692"/>
                </a:cubicBezTo>
                <a:lnTo>
                  <a:pt x="9218101" y="1721032"/>
                </a:lnTo>
                <a:lnTo>
                  <a:pt x="9218101" y="1733980"/>
                </a:lnTo>
                <a:lnTo>
                  <a:pt x="9221338" y="1757448"/>
                </a:lnTo>
                <a:lnTo>
                  <a:pt x="9221338" y="1758527"/>
                </a:lnTo>
                <a:cubicBezTo>
                  <a:pt x="9221338" y="1763203"/>
                  <a:pt x="9213470" y="1771070"/>
                  <a:pt x="9197735" y="1782130"/>
                </a:cubicBezTo>
                <a:cubicBezTo>
                  <a:pt x="9197735" y="1783749"/>
                  <a:pt x="9194183" y="1785547"/>
                  <a:pt x="9187080" y="1787525"/>
                </a:cubicBezTo>
                <a:cubicBezTo>
                  <a:pt x="9169906" y="1787525"/>
                  <a:pt x="9161318" y="1784288"/>
                  <a:pt x="9161318" y="1777814"/>
                </a:cubicBezTo>
                <a:lnTo>
                  <a:pt x="9161318" y="1774712"/>
                </a:lnTo>
                <a:lnTo>
                  <a:pt x="9162397" y="1773633"/>
                </a:lnTo>
                <a:lnTo>
                  <a:pt x="9162397" y="1772554"/>
                </a:lnTo>
                <a:cubicBezTo>
                  <a:pt x="9162397" y="1767339"/>
                  <a:pt x="9157767" y="1761629"/>
                  <a:pt x="9148505" y="1755425"/>
                </a:cubicBezTo>
                <a:cubicBezTo>
                  <a:pt x="9147606" y="1752548"/>
                  <a:pt x="9144009" y="1749670"/>
                  <a:pt x="9137715" y="1746793"/>
                </a:cubicBezTo>
                <a:lnTo>
                  <a:pt x="9136636" y="1745714"/>
                </a:lnTo>
                <a:lnTo>
                  <a:pt x="9136636" y="1743556"/>
                </a:lnTo>
                <a:lnTo>
                  <a:pt x="9146347" y="1738161"/>
                </a:lnTo>
                <a:lnTo>
                  <a:pt x="9159160" y="1738161"/>
                </a:lnTo>
                <a:cubicBezTo>
                  <a:pt x="9163476" y="1741757"/>
                  <a:pt x="9166713" y="1743556"/>
                  <a:pt x="9168871" y="1743556"/>
                </a:cubicBezTo>
                <a:lnTo>
                  <a:pt x="9171029" y="1737082"/>
                </a:lnTo>
                <a:lnTo>
                  <a:pt x="9171029" y="1727506"/>
                </a:lnTo>
                <a:lnTo>
                  <a:pt x="9173188" y="1724269"/>
                </a:lnTo>
                <a:lnTo>
                  <a:pt x="9172108" y="1723190"/>
                </a:lnTo>
                <a:lnTo>
                  <a:pt x="9171029" y="1723190"/>
                </a:lnTo>
                <a:lnTo>
                  <a:pt x="9173188" y="1716716"/>
                </a:lnTo>
                <a:lnTo>
                  <a:pt x="9169950" y="1711455"/>
                </a:lnTo>
                <a:lnTo>
                  <a:pt x="9169950" y="1702823"/>
                </a:lnTo>
                <a:lnTo>
                  <a:pt x="9172108" y="1694326"/>
                </a:lnTo>
                <a:lnTo>
                  <a:pt x="9172108" y="1690010"/>
                </a:lnTo>
                <a:lnTo>
                  <a:pt x="9166713" y="1688931"/>
                </a:lnTo>
                <a:lnTo>
                  <a:pt x="9163476" y="1690010"/>
                </a:lnTo>
                <a:lnTo>
                  <a:pt x="9160239" y="1688931"/>
                </a:lnTo>
                <a:lnTo>
                  <a:pt x="9161318" y="1690010"/>
                </a:lnTo>
                <a:lnTo>
                  <a:pt x="9161318" y="1692168"/>
                </a:lnTo>
                <a:lnTo>
                  <a:pt x="9153900" y="1693247"/>
                </a:lnTo>
                <a:lnTo>
                  <a:pt x="9150663" y="1690010"/>
                </a:lnTo>
                <a:lnTo>
                  <a:pt x="9150663" y="1687852"/>
                </a:lnTo>
                <a:cubicBezTo>
                  <a:pt x="9150663" y="1685694"/>
                  <a:pt x="9153496" y="1684615"/>
                  <a:pt x="9159160" y="1684615"/>
                </a:cubicBezTo>
                <a:lnTo>
                  <a:pt x="9168871" y="1683536"/>
                </a:lnTo>
                <a:lnTo>
                  <a:pt x="9169950" y="1680299"/>
                </a:lnTo>
                <a:lnTo>
                  <a:pt x="9168871" y="1679220"/>
                </a:lnTo>
                <a:lnTo>
                  <a:pt x="9169950" y="1673960"/>
                </a:lnTo>
                <a:lnTo>
                  <a:pt x="9169950" y="1672881"/>
                </a:lnTo>
                <a:lnTo>
                  <a:pt x="9167792" y="1663172"/>
                </a:lnTo>
                <a:lnTo>
                  <a:pt x="9169950" y="1661013"/>
                </a:lnTo>
                <a:cubicBezTo>
                  <a:pt x="9166354" y="1660474"/>
                  <a:pt x="9164555" y="1659396"/>
                  <a:pt x="9164555" y="1657776"/>
                </a:cubicBezTo>
                <a:lnTo>
                  <a:pt x="9164555" y="1656697"/>
                </a:lnTo>
                <a:lnTo>
                  <a:pt x="9168871" y="1652516"/>
                </a:lnTo>
                <a:lnTo>
                  <a:pt x="9169950" y="1652516"/>
                </a:lnTo>
                <a:cubicBezTo>
                  <a:pt x="9174356" y="1652516"/>
                  <a:pt x="9179347" y="1653550"/>
                  <a:pt x="9184922" y="1655618"/>
                </a:cubicBezTo>
                <a:lnTo>
                  <a:pt x="9189238" y="1651437"/>
                </a:lnTo>
                <a:lnTo>
                  <a:pt x="9191396" y="1651437"/>
                </a:lnTo>
                <a:lnTo>
                  <a:pt x="9212841" y="1656697"/>
                </a:lnTo>
                <a:lnTo>
                  <a:pt x="9232128" y="1656697"/>
                </a:lnTo>
                <a:lnTo>
                  <a:pt x="9232128" y="1655618"/>
                </a:lnTo>
                <a:lnTo>
                  <a:pt x="9224575" y="1654540"/>
                </a:lnTo>
                <a:lnTo>
                  <a:pt x="9219180" y="1655618"/>
                </a:lnTo>
                <a:lnTo>
                  <a:pt x="9211762" y="1655618"/>
                </a:lnTo>
                <a:lnTo>
                  <a:pt x="9211762" y="1654540"/>
                </a:lnTo>
                <a:cubicBezTo>
                  <a:pt x="9211762" y="1653190"/>
                  <a:pt x="9213201" y="1652516"/>
                  <a:pt x="9216078" y="1652516"/>
                </a:cubicBezTo>
                <a:lnTo>
                  <a:pt x="9213920" y="1650359"/>
                </a:lnTo>
                <a:lnTo>
                  <a:pt x="9218101" y="1637410"/>
                </a:lnTo>
                <a:lnTo>
                  <a:pt x="9217157" y="1636331"/>
                </a:lnTo>
                <a:lnTo>
                  <a:pt x="9216078" y="1636331"/>
                </a:lnTo>
                <a:lnTo>
                  <a:pt x="9199893" y="1637410"/>
                </a:lnTo>
                <a:lnTo>
                  <a:pt x="9196791" y="1636331"/>
                </a:lnTo>
                <a:lnTo>
                  <a:pt x="9193554" y="1637410"/>
                </a:lnTo>
                <a:lnTo>
                  <a:pt x="9171029" y="1636331"/>
                </a:lnTo>
                <a:lnTo>
                  <a:pt x="9162397" y="1636331"/>
                </a:lnTo>
                <a:lnTo>
                  <a:pt x="9157002" y="1633094"/>
                </a:lnTo>
                <a:cubicBezTo>
                  <a:pt x="9151338" y="1633094"/>
                  <a:pt x="9146347" y="1634533"/>
                  <a:pt x="9142031" y="1637410"/>
                </a:cubicBezTo>
                <a:lnTo>
                  <a:pt x="9124902" y="1636331"/>
                </a:lnTo>
                <a:lnTo>
                  <a:pt x="9123823" y="1636331"/>
                </a:lnTo>
                <a:cubicBezTo>
                  <a:pt x="9122025" y="1636331"/>
                  <a:pt x="9120586" y="1633859"/>
                  <a:pt x="9119507" y="1628913"/>
                </a:cubicBezTo>
                <a:lnTo>
                  <a:pt x="9123823" y="1626755"/>
                </a:lnTo>
                <a:lnTo>
                  <a:pt x="9128139" y="1628913"/>
                </a:lnTo>
                <a:lnTo>
                  <a:pt x="9139873" y="1623518"/>
                </a:lnTo>
                <a:lnTo>
                  <a:pt x="9140952" y="1623518"/>
                </a:lnTo>
                <a:cubicBezTo>
                  <a:pt x="9144189" y="1623518"/>
                  <a:pt x="9147426" y="1625676"/>
                  <a:pt x="9150663" y="1629992"/>
                </a:cubicBezTo>
                <a:lnTo>
                  <a:pt x="9153900" y="1629992"/>
                </a:lnTo>
                <a:lnTo>
                  <a:pt x="9164555" y="1625676"/>
                </a:lnTo>
                <a:lnTo>
                  <a:pt x="9178448" y="1626755"/>
                </a:lnTo>
                <a:cubicBezTo>
                  <a:pt x="9178448" y="1625136"/>
                  <a:pt x="9180246" y="1624058"/>
                  <a:pt x="9183843" y="1623518"/>
                </a:cubicBezTo>
                <a:cubicBezTo>
                  <a:pt x="9186720" y="1623518"/>
                  <a:pt x="9193149" y="1625676"/>
                  <a:pt x="9203130" y="1629992"/>
                </a:cubicBezTo>
                <a:lnTo>
                  <a:pt x="9206367" y="1629992"/>
                </a:lnTo>
                <a:lnTo>
                  <a:pt x="9217157" y="1626755"/>
                </a:lnTo>
                <a:lnTo>
                  <a:pt x="9220259" y="1628913"/>
                </a:lnTo>
                <a:lnTo>
                  <a:pt x="9223496" y="1628913"/>
                </a:lnTo>
                <a:cubicBezTo>
                  <a:pt x="9223496" y="1623338"/>
                  <a:pt x="9228172" y="1616909"/>
                  <a:pt x="9237523" y="1609626"/>
                </a:cubicBezTo>
                <a:lnTo>
                  <a:pt x="9238467" y="1609626"/>
                </a:lnTo>
                <a:cubicBezTo>
                  <a:pt x="9240445" y="1609626"/>
                  <a:pt x="9241884" y="1612458"/>
                  <a:pt x="9242783" y="1618123"/>
                </a:cubicBezTo>
                <a:lnTo>
                  <a:pt x="9254652" y="1625676"/>
                </a:lnTo>
                <a:lnTo>
                  <a:pt x="9257889" y="1625676"/>
                </a:lnTo>
                <a:cubicBezTo>
                  <a:pt x="9259418" y="1624777"/>
                  <a:pt x="9262610" y="1617269"/>
                  <a:pt x="9267465" y="1603152"/>
                </a:cubicBezTo>
                <a:lnTo>
                  <a:pt x="9267465" y="1592362"/>
                </a:lnTo>
                <a:cubicBezTo>
                  <a:pt x="9274659" y="1581842"/>
                  <a:pt x="9280369" y="1574738"/>
                  <a:pt x="9284595" y="1571052"/>
                </a:cubicBezTo>
                <a:close/>
                <a:moveTo>
                  <a:pt x="5712599" y="1570865"/>
                </a:moveTo>
                <a:cubicBezTo>
                  <a:pt x="5708732" y="1570865"/>
                  <a:pt x="5705540" y="1573697"/>
                  <a:pt x="5703023" y="1579362"/>
                </a:cubicBezTo>
                <a:lnTo>
                  <a:pt x="5703023" y="1585836"/>
                </a:lnTo>
                <a:cubicBezTo>
                  <a:pt x="5706080" y="1591591"/>
                  <a:pt x="5708598" y="1594468"/>
                  <a:pt x="5710576" y="1594468"/>
                </a:cubicBezTo>
                <a:lnTo>
                  <a:pt x="5714757" y="1581520"/>
                </a:lnTo>
                <a:lnTo>
                  <a:pt x="5712599" y="1579362"/>
                </a:lnTo>
                <a:close/>
                <a:moveTo>
                  <a:pt x="6239678" y="1570191"/>
                </a:moveTo>
                <a:lnTo>
                  <a:pt x="6238599" y="1571270"/>
                </a:lnTo>
                <a:lnTo>
                  <a:pt x="6238599" y="1572349"/>
                </a:lnTo>
                <a:lnTo>
                  <a:pt x="6241836" y="1572349"/>
                </a:lnTo>
                <a:close/>
                <a:moveTo>
                  <a:pt x="1605653" y="1569785"/>
                </a:moveTo>
                <a:lnTo>
                  <a:pt x="1604573" y="1573023"/>
                </a:lnTo>
                <a:lnTo>
                  <a:pt x="1605653" y="1577338"/>
                </a:lnTo>
                <a:lnTo>
                  <a:pt x="1606731" y="1577338"/>
                </a:lnTo>
                <a:lnTo>
                  <a:pt x="1606731" y="1574101"/>
                </a:lnTo>
                <a:lnTo>
                  <a:pt x="1605653" y="1574101"/>
                </a:lnTo>
                <a:lnTo>
                  <a:pt x="1606731" y="1573023"/>
                </a:lnTo>
                <a:lnTo>
                  <a:pt x="1606731" y="1569785"/>
                </a:lnTo>
                <a:close/>
                <a:moveTo>
                  <a:pt x="2094697" y="1569702"/>
                </a:moveTo>
                <a:lnTo>
                  <a:pt x="2094697" y="1572939"/>
                </a:lnTo>
                <a:lnTo>
                  <a:pt x="2096854" y="1572939"/>
                </a:lnTo>
                <a:lnTo>
                  <a:pt x="2096854" y="1569702"/>
                </a:lnTo>
                <a:close/>
                <a:moveTo>
                  <a:pt x="7293028" y="1569317"/>
                </a:moveTo>
                <a:lnTo>
                  <a:pt x="7290870" y="1571475"/>
                </a:lnTo>
                <a:lnTo>
                  <a:pt x="7290870" y="1573633"/>
                </a:lnTo>
                <a:lnTo>
                  <a:pt x="7294107" y="1573633"/>
                </a:lnTo>
                <a:lnTo>
                  <a:pt x="7295186" y="1570396"/>
                </a:lnTo>
                <a:lnTo>
                  <a:pt x="7294107" y="1569317"/>
                </a:lnTo>
                <a:close/>
                <a:moveTo>
                  <a:pt x="77148" y="1568962"/>
                </a:moveTo>
                <a:lnTo>
                  <a:pt x="74990" y="1571120"/>
                </a:lnTo>
                <a:lnTo>
                  <a:pt x="74990" y="1572199"/>
                </a:lnTo>
                <a:lnTo>
                  <a:pt x="78227" y="1573278"/>
                </a:lnTo>
                <a:lnTo>
                  <a:pt x="80386" y="1570041"/>
                </a:lnTo>
                <a:lnTo>
                  <a:pt x="80386" y="1568962"/>
                </a:lnTo>
                <a:close/>
                <a:moveTo>
                  <a:pt x="7130908" y="1568238"/>
                </a:moveTo>
                <a:lnTo>
                  <a:pt x="7122276" y="1573633"/>
                </a:lnTo>
                <a:lnTo>
                  <a:pt x="7120118" y="1573633"/>
                </a:lnTo>
                <a:lnTo>
                  <a:pt x="7116880" y="1571475"/>
                </a:lnTo>
                <a:lnTo>
                  <a:pt x="7107169" y="1571475"/>
                </a:lnTo>
                <a:lnTo>
                  <a:pt x="7106090" y="1574712"/>
                </a:lnTo>
                <a:lnTo>
                  <a:pt x="7109327" y="1582265"/>
                </a:lnTo>
                <a:lnTo>
                  <a:pt x="7109327" y="1590896"/>
                </a:lnTo>
                <a:lnTo>
                  <a:pt x="7107169" y="1594134"/>
                </a:lnTo>
                <a:lnTo>
                  <a:pt x="7108248" y="1598315"/>
                </a:lnTo>
                <a:lnTo>
                  <a:pt x="7107169" y="1602631"/>
                </a:lnTo>
                <a:lnTo>
                  <a:pt x="7109327" y="1614500"/>
                </a:lnTo>
                <a:lnTo>
                  <a:pt x="7108248" y="1618816"/>
                </a:lnTo>
                <a:cubicBezTo>
                  <a:pt x="7108248" y="1628077"/>
                  <a:pt x="7110047" y="1632708"/>
                  <a:pt x="7113643" y="1632708"/>
                </a:cubicBezTo>
                <a:lnTo>
                  <a:pt x="7121197" y="1637024"/>
                </a:lnTo>
                <a:cubicBezTo>
                  <a:pt x="7126951" y="1637024"/>
                  <a:pt x="7129829" y="1634507"/>
                  <a:pt x="7129829" y="1629471"/>
                </a:cubicBezTo>
                <a:lnTo>
                  <a:pt x="7129829" y="1597236"/>
                </a:lnTo>
                <a:lnTo>
                  <a:pt x="7134010" y="1591976"/>
                </a:lnTo>
                <a:lnTo>
                  <a:pt x="7128750" y="1586581"/>
                </a:lnTo>
                <a:cubicBezTo>
                  <a:pt x="7128750" y="1578488"/>
                  <a:pt x="7130863" y="1573813"/>
                  <a:pt x="7135089" y="1572554"/>
                </a:cubicBezTo>
                <a:cubicBezTo>
                  <a:pt x="7134370" y="1569676"/>
                  <a:pt x="7132976" y="1568238"/>
                  <a:pt x="7130908" y="1568238"/>
                </a:cubicBezTo>
                <a:close/>
                <a:moveTo>
                  <a:pt x="8715569" y="1567359"/>
                </a:moveTo>
                <a:cubicBezTo>
                  <a:pt x="8714130" y="1567359"/>
                  <a:pt x="8713411" y="1568438"/>
                  <a:pt x="8713411" y="1570596"/>
                </a:cubicBezTo>
                <a:cubicBezTo>
                  <a:pt x="8715749" y="1576351"/>
                  <a:pt x="8719705" y="1579228"/>
                  <a:pt x="8725280" y="1579228"/>
                </a:cubicBezTo>
                <a:lnTo>
                  <a:pt x="8727438" y="1577070"/>
                </a:lnTo>
                <a:lnTo>
                  <a:pt x="8727438" y="1574912"/>
                </a:lnTo>
                <a:cubicBezTo>
                  <a:pt x="8719525" y="1574912"/>
                  <a:pt x="8715569" y="1572394"/>
                  <a:pt x="8715569" y="1567359"/>
                </a:cubicBezTo>
                <a:close/>
                <a:moveTo>
                  <a:pt x="6264495" y="1566954"/>
                </a:moveTo>
                <a:lnTo>
                  <a:pt x="6265574" y="1566954"/>
                </a:lnTo>
                <a:lnTo>
                  <a:pt x="6265574" y="1567950"/>
                </a:lnTo>
                <a:lnTo>
                  <a:pt x="6264495" y="1567079"/>
                </a:lnTo>
                <a:close/>
                <a:moveTo>
                  <a:pt x="5753331" y="1565470"/>
                </a:moveTo>
                <a:lnTo>
                  <a:pt x="5750229" y="1570865"/>
                </a:lnTo>
                <a:lnTo>
                  <a:pt x="5751308" y="1578283"/>
                </a:lnTo>
                <a:lnTo>
                  <a:pt x="5745913" y="1579362"/>
                </a:lnTo>
                <a:cubicBezTo>
                  <a:pt x="5745913" y="1583678"/>
                  <a:pt x="5748386" y="1586915"/>
                  <a:pt x="5753331" y="1589073"/>
                </a:cubicBezTo>
                <a:lnTo>
                  <a:pt x="5755489" y="1585836"/>
                </a:lnTo>
                <a:lnTo>
                  <a:pt x="5755489" y="1576125"/>
                </a:lnTo>
                <a:lnTo>
                  <a:pt x="5757647" y="1571944"/>
                </a:lnTo>
                <a:cubicBezTo>
                  <a:pt x="5756029" y="1567628"/>
                  <a:pt x="5754590" y="1565470"/>
                  <a:pt x="5753331" y="1565470"/>
                </a:cubicBezTo>
                <a:close/>
                <a:moveTo>
                  <a:pt x="4146011" y="1564442"/>
                </a:moveTo>
                <a:lnTo>
                  <a:pt x="4147090" y="1567679"/>
                </a:lnTo>
                <a:lnTo>
                  <a:pt x="4148169" y="1567679"/>
                </a:lnTo>
                <a:lnTo>
                  <a:pt x="4148169" y="1564442"/>
                </a:lnTo>
                <a:close/>
                <a:moveTo>
                  <a:pt x="8720964" y="1564122"/>
                </a:moveTo>
                <a:lnTo>
                  <a:pt x="8720964" y="1565201"/>
                </a:lnTo>
                <a:lnTo>
                  <a:pt x="8723122" y="1567359"/>
                </a:lnTo>
                <a:lnTo>
                  <a:pt x="8723122" y="1564122"/>
                </a:lnTo>
                <a:close/>
                <a:moveTo>
                  <a:pt x="5778013" y="1563312"/>
                </a:moveTo>
                <a:lnTo>
                  <a:pt x="5774776" y="1574102"/>
                </a:lnTo>
                <a:lnTo>
                  <a:pt x="5776934" y="1574102"/>
                </a:lnTo>
                <a:cubicBezTo>
                  <a:pt x="5776934" y="1568347"/>
                  <a:pt x="5778373" y="1565470"/>
                  <a:pt x="5781250" y="1565470"/>
                </a:cubicBezTo>
                <a:lnTo>
                  <a:pt x="5781250" y="1564391"/>
                </a:lnTo>
                <a:close/>
                <a:moveTo>
                  <a:pt x="4070346" y="1562284"/>
                </a:moveTo>
                <a:lnTo>
                  <a:pt x="4070346" y="1563363"/>
                </a:lnTo>
                <a:lnTo>
                  <a:pt x="4072504" y="1563363"/>
                </a:lnTo>
                <a:lnTo>
                  <a:pt x="4072504" y="1562284"/>
                </a:lnTo>
                <a:close/>
                <a:moveTo>
                  <a:pt x="6232125" y="1561559"/>
                </a:moveTo>
                <a:cubicBezTo>
                  <a:pt x="6232125" y="1562997"/>
                  <a:pt x="6231046" y="1563717"/>
                  <a:pt x="6228888" y="1563717"/>
                </a:cubicBezTo>
                <a:lnTo>
                  <a:pt x="6228888" y="1564796"/>
                </a:lnTo>
                <a:lnTo>
                  <a:pt x="6231046" y="1564796"/>
                </a:lnTo>
                <a:cubicBezTo>
                  <a:pt x="6231046" y="1563357"/>
                  <a:pt x="6232125" y="1562638"/>
                  <a:pt x="6234283" y="1562638"/>
                </a:cubicBezTo>
                <a:lnTo>
                  <a:pt x="6234283" y="1561559"/>
                </a:lnTo>
                <a:close/>
                <a:moveTo>
                  <a:pt x="8743623" y="1560885"/>
                </a:moveTo>
                <a:lnTo>
                  <a:pt x="8741465" y="1563043"/>
                </a:lnTo>
                <a:lnTo>
                  <a:pt x="8741465" y="1564122"/>
                </a:lnTo>
                <a:lnTo>
                  <a:pt x="8744702" y="1565201"/>
                </a:lnTo>
                <a:lnTo>
                  <a:pt x="8745781" y="1564122"/>
                </a:lnTo>
                <a:lnTo>
                  <a:pt x="8745781" y="1563043"/>
                </a:lnTo>
                <a:close/>
                <a:moveTo>
                  <a:pt x="1147224" y="1559670"/>
                </a:moveTo>
                <a:lnTo>
                  <a:pt x="1147224" y="1562906"/>
                </a:lnTo>
                <a:lnTo>
                  <a:pt x="1148303" y="1562906"/>
                </a:lnTo>
                <a:lnTo>
                  <a:pt x="1150461" y="1560749"/>
                </a:lnTo>
                <a:lnTo>
                  <a:pt x="1150461" y="1559670"/>
                </a:lnTo>
                <a:close/>
                <a:moveTo>
                  <a:pt x="645771" y="1559265"/>
                </a:moveTo>
                <a:lnTo>
                  <a:pt x="638487" y="1563311"/>
                </a:lnTo>
                <a:lnTo>
                  <a:pt x="635520" y="1561288"/>
                </a:lnTo>
                <a:cubicBezTo>
                  <a:pt x="630843" y="1563356"/>
                  <a:pt x="625718" y="1564390"/>
                  <a:pt x="620143" y="1564390"/>
                </a:cubicBezTo>
                <a:lnTo>
                  <a:pt x="620143" y="1563311"/>
                </a:lnTo>
                <a:lnTo>
                  <a:pt x="610837" y="1566413"/>
                </a:lnTo>
                <a:lnTo>
                  <a:pt x="608814" y="1562232"/>
                </a:lnTo>
                <a:lnTo>
                  <a:pt x="607735" y="1563311"/>
                </a:lnTo>
                <a:lnTo>
                  <a:pt x="604768" y="1563311"/>
                </a:lnTo>
                <a:lnTo>
                  <a:pt x="601666" y="1561288"/>
                </a:lnTo>
                <a:lnTo>
                  <a:pt x="600586" y="1561288"/>
                </a:lnTo>
                <a:lnTo>
                  <a:pt x="600586" y="1562232"/>
                </a:lnTo>
                <a:lnTo>
                  <a:pt x="602744" y="1562232"/>
                </a:lnTo>
                <a:lnTo>
                  <a:pt x="601666" y="1567357"/>
                </a:lnTo>
                <a:lnTo>
                  <a:pt x="604768" y="1571539"/>
                </a:lnTo>
                <a:lnTo>
                  <a:pt x="602744" y="1582733"/>
                </a:lnTo>
                <a:lnTo>
                  <a:pt x="606791" y="1594063"/>
                </a:lnTo>
                <a:lnTo>
                  <a:pt x="606791" y="1595142"/>
                </a:lnTo>
                <a:lnTo>
                  <a:pt x="603689" y="1606336"/>
                </a:lnTo>
                <a:lnTo>
                  <a:pt x="605712" y="1615508"/>
                </a:lnTo>
                <a:lnTo>
                  <a:pt x="602744" y="1622791"/>
                </a:lnTo>
                <a:lnTo>
                  <a:pt x="603689" y="1625758"/>
                </a:lnTo>
                <a:lnTo>
                  <a:pt x="602744" y="1642213"/>
                </a:lnTo>
                <a:lnTo>
                  <a:pt x="602744" y="1645315"/>
                </a:lnTo>
                <a:cubicBezTo>
                  <a:pt x="602744" y="1648193"/>
                  <a:pt x="604093" y="1650216"/>
                  <a:pt x="606791" y="1651385"/>
                </a:cubicBezTo>
                <a:lnTo>
                  <a:pt x="607735" y="1650441"/>
                </a:lnTo>
                <a:lnTo>
                  <a:pt x="615962" y="1650441"/>
                </a:lnTo>
                <a:lnTo>
                  <a:pt x="617041" y="1651385"/>
                </a:lnTo>
                <a:lnTo>
                  <a:pt x="617986" y="1651385"/>
                </a:lnTo>
                <a:lnTo>
                  <a:pt x="621088" y="1648283"/>
                </a:lnTo>
                <a:lnTo>
                  <a:pt x="631339" y="1648283"/>
                </a:lnTo>
                <a:lnTo>
                  <a:pt x="635520" y="1651385"/>
                </a:lnTo>
                <a:lnTo>
                  <a:pt x="643613" y="1648283"/>
                </a:lnTo>
                <a:lnTo>
                  <a:pt x="653863" y="1649362"/>
                </a:lnTo>
                <a:lnTo>
                  <a:pt x="662091" y="1648283"/>
                </a:lnTo>
                <a:cubicBezTo>
                  <a:pt x="662630" y="1650351"/>
                  <a:pt x="665371" y="1651385"/>
                  <a:pt x="670318" y="1651385"/>
                </a:cubicBezTo>
                <a:lnTo>
                  <a:pt x="674364" y="1650441"/>
                </a:lnTo>
                <a:lnTo>
                  <a:pt x="678545" y="1651385"/>
                </a:lnTo>
                <a:lnTo>
                  <a:pt x="679490" y="1651385"/>
                </a:lnTo>
                <a:lnTo>
                  <a:pt x="683671" y="1649362"/>
                </a:lnTo>
                <a:lnTo>
                  <a:pt x="681513" y="1643157"/>
                </a:lnTo>
                <a:cubicBezTo>
                  <a:pt x="683220" y="1635874"/>
                  <a:pt x="684615" y="1632143"/>
                  <a:pt x="685694" y="1631963"/>
                </a:cubicBezTo>
                <a:lnTo>
                  <a:pt x="684615" y="1630884"/>
                </a:lnTo>
                <a:lnTo>
                  <a:pt x="684615" y="1629940"/>
                </a:lnTo>
                <a:lnTo>
                  <a:pt x="685694" y="1609439"/>
                </a:lnTo>
                <a:lnTo>
                  <a:pt x="686638" y="1609439"/>
                </a:lnTo>
                <a:lnTo>
                  <a:pt x="682592" y="1599188"/>
                </a:lnTo>
                <a:lnTo>
                  <a:pt x="685694" y="1590017"/>
                </a:lnTo>
                <a:cubicBezTo>
                  <a:pt x="685694" y="1584891"/>
                  <a:pt x="684299" y="1581115"/>
                  <a:pt x="681513" y="1578687"/>
                </a:cubicBezTo>
                <a:lnTo>
                  <a:pt x="681513" y="1576664"/>
                </a:lnTo>
                <a:cubicBezTo>
                  <a:pt x="681513" y="1574955"/>
                  <a:pt x="682905" y="1573921"/>
                  <a:pt x="685694" y="1573562"/>
                </a:cubicBezTo>
                <a:lnTo>
                  <a:pt x="685694" y="1571539"/>
                </a:lnTo>
                <a:lnTo>
                  <a:pt x="683671" y="1565334"/>
                </a:lnTo>
                <a:lnTo>
                  <a:pt x="681513" y="1563311"/>
                </a:lnTo>
                <a:lnTo>
                  <a:pt x="658044" y="1564390"/>
                </a:lnTo>
                <a:cubicBezTo>
                  <a:pt x="649861" y="1562502"/>
                  <a:pt x="645771" y="1560794"/>
                  <a:pt x="645771" y="1559265"/>
                </a:cubicBezTo>
                <a:close/>
                <a:moveTo>
                  <a:pt x="9199893" y="1559183"/>
                </a:moveTo>
                <a:lnTo>
                  <a:pt x="9199893" y="1562420"/>
                </a:lnTo>
                <a:lnTo>
                  <a:pt x="9200972" y="1562420"/>
                </a:lnTo>
                <a:lnTo>
                  <a:pt x="9200972" y="1559183"/>
                </a:lnTo>
                <a:close/>
                <a:moveTo>
                  <a:pt x="4067109" y="1558103"/>
                </a:moveTo>
                <a:lnTo>
                  <a:pt x="4067109" y="1561205"/>
                </a:lnTo>
                <a:lnTo>
                  <a:pt x="4068188" y="1561205"/>
                </a:lnTo>
                <a:lnTo>
                  <a:pt x="4068188" y="1558103"/>
                </a:lnTo>
                <a:close/>
                <a:moveTo>
                  <a:pt x="5780171" y="1557917"/>
                </a:moveTo>
                <a:lnTo>
                  <a:pt x="5780171" y="1560075"/>
                </a:lnTo>
                <a:lnTo>
                  <a:pt x="5781250" y="1558996"/>
                </a:lnTo>
                <a:lnTo>
                  <a:pt x="5782329" y="1558996"/>
                </a:lnTo>
                <a:lnTo>
                  <a:pt x="5785566" y="1560075"/>
                </a:lnTo>
                <a:lnTo>
                  <a:pt x="5785566" y="1557917"/>
                </a:lnTo>
                <a:close/>
                <a:moveTo>
                  <a:pt x="6245073" y="1557243"/>
                </a:moveTo>
                <a:lnTo>
                  <a:pt x="6245073" y="1558322"/>
                </a:lnTo>
                <a:lnTo>
                  <a:pt x="6247231" y="1558322"/>
                </a:lnTo>
                <a:lnTo>
                  <a:pt x="6247231" y="1557243"/>
                </a:lnTo>
                <a:close/>
                <a:moveTo>
                  <a:pt x="3691360" y="1557242"/>
                </a:moveTo>
                <a:lnTo>
                  <a:pt x="3687044" y="1560479"/>
                </a:lnTo>
                <a:lnTo>
                  <a:pt x="3685965" y="1560479"/>
                </a:lnTo>
                <a:lnTo>
                  <a:pt x="3684886" y="1559400"/>
                </a:lnTo>
                <a:lnTo>
                  <a:pt x="3683807" y="1559400"/>
                </a:lnTo>
                <a:cubicBezTo>
                  <a:pt x="3683807" y="1560659"/>
                  <a:pt x="3681649" y="1562457"/>
                  <a:pt x="3677333" y="1564795"/>
                </a:cubicBezTo>
                <a:lnTo>
                  <a:pt x="3677333" y="1566009"/>
                </a:lnTo>
                <a:lnTo>
                  <a:pt x="3679491" y="1566009"/>
                </a:lnTo>
                <a:cubicBezTo>
                  <a:pt x="3681828" y="1563581"/>
                  <a:pt x="3686549" y="1561019"/>
                  <a:pt x="3693653" y="1558321"/>
                </a:cubicBezTo>
                <a:lnTo>
                  <a:pt x="3693653" y="1557242"/>
                </a:lnTo>
                <a:close/>
                <a:moveTo>
                  <a:pt x="596540" y="1557242"/>
                </a:moveTo>
                <a:lnTo>
                  <a:pt x="596540" y="1558186"/>
                </a:lnTo>
                <a:lnTo>
                  <a:pt x="598563" y="1558186"/>
                </a:lnTo>
                <a:lnTo>
                  <a:pt x="598563" y="1557242"/>
                </a:lnTo>
                <a:close/>
                <a:moveTo>
                  <a:pt x="8608882" y="1556569"/>
                </a:moveTo>
                <a:lnTo>
                  <a:pt x="8607803" y="1561963"/>
                </a:lnTo>
                <a:lnTo>
                  <a:pt x="8607803" y="1563043"/>
                </a:lnTo>
                <a:lnTo>
                  <a:pt x="8612119" y="1563043"/>
                </a:lnTo>
                <a:lnTo>
                  <a:pt x="8614277" y="1556569"/>
                </a:lnTo>
                <a:close/>
                <a:moveTo>
                  <a:pt x="2650421" y="1555865"/>
                </a:moveTo>
                <a:lnTo>
                  <a:pt x="2650421" y="1559102"/>
                </a:lnTo>
                <a:lnTo>
                  <a:pt x="2652580" y="1561260"/>
                </a:lnTo>
                <a:lnTo>
                  <a:pt x="2654737" y="1561260"/>
                </a:lnTo>
                <a:lnTo>
                  <a:pt x="2656896" y="1559102"/>
                </a:lnTo>
                <a:lnTo>
                  <a:pt x="2656896" y="1556944"/>
                </a:lnTo>
                <a:lnTo>
                  <a:pt x="2651500" y="1555865"/>
                </a:lnTo>
                <a:close/>
                <a:moveTo>
                  <a:pt x="2089302" y="1555810"/>
                </a:moveTo>
                <a:lnTo>
                  <a:pt x="2087143" y="1557967"/>
                </a:lnTo>
                <a:lnTo>
                  <a:pt x="2087143" y="1560125"/>
                </a:lnTo>
                <a:lnTo>
                  <a:pt x="2090381" y="1563228"/>
                </a:lnTo>
                <a:lnTo>
                  <a:pt x="2092538" y="1560125"/>
                </a:lnTo>
                <a:lnTo>
                  <a:pt x="2092538" y="1557967"/>
                </a:lnTo>
                <a:lnTo>
                  <a:pt x="2090381" y="1555810"/>
                </a:lnTo>
                <a:close/>
                <a:moveTo>
                  <a:pt x="4063872" y="1554866"/>
                </a:moveTo>
                <a:lnTo>
                  <a:pt x="4066030" y="1557024"/>
                </a:lnTo>
                <a:lnTo>
                  <a:pt x="4066030" y="1554866"/>
                </a:lnTo>
                <a:close/>
                <a:moveTo>
                  <a:pt x="1578678" y="1554544"/>
                </a:moveTo>
                <a:lnTo>
                  <a:pt x="1578678" y="1558860"/>
                </a:lnTo>
                <a:lnTo>
                  <a:pt x="1579756" y="1559939"/>
                </a:lnTo>
                <a:lnTo>
                  <a:pt x="1579756" y="1561018"/>
                </a:lnTo>
                <a:lnTo>
                  <a:pt x="1582994" y="1559939"/>
                </a:lnTo>
                <a:lnTo>
                  <a:pt x="1582994" y="1556702"/>
                </a:lnTo>
                <a:lnTo>
                  <a:pt x="1580836" y="1554544"/>
                </a:lnTo>
                <a:close/>
                <a:moveTo>
                  <a:pt x="6239678" y="1554006"/>
                </a:moveTo>
                <a:lnTo>
                  <a:pt x="6248310" y="1554006"/>
                </a:lnTo>
                <a:lnTo>
                  <a:pt x="6264495" y="1567079"/>
                </a:lnTo>
                <a:lnTo>
                  <a:pt x="6264495" y="1570191"/>
                </a:lnTo>
                <a:lnTo>
                  <a:pt x="6265574" y="1570191"/>
                </a:lnTo>
                <a:lnTo>
                  <a:pt x="6265574" y="1567950"/>
                </a:lnTo>
                <a:lnTo>
                  <a:pt x="6276364" y="1576665"/>
                </a:lnTo>
                <a:lnTo>
                  <a:pt x="6275285" y="1577743"/>
                </a:lnTo>
                <a:lnTo>
                  <a:pt x="6275285" y="1578823"/>
                </a:lnTo>
                <a:lnTo>
                  <a:pt x="6276364" y="1579902"/>
                </a:lnTo>
                <a:cubicBezTo>
                  <a:pt x="6276364" y="1601841"/>
                  <a:pt x="6269531" y="1616947"/>
                  <a:pt x="6255863" y="1625219"/>
                </a:cubicBezTo>
                <a:lnTo>
                  <a:pt x="6240757" y="1640326"/>
                </a:lnTo>
                <a:lnTo>
                  <a:pt x="6232125" y="1642484"/>
                </a:lnTo>
                <a:cubicBezTo>
                  <a:pt x="6227090" y="1640685"/>
                  <a:pt x="6224572" y="1639247"/>
                  <a:pt x="6224572" y="1638167"/>
                </a:cubicBezTo>
                <a:lnTo>
                  <a:pt x="6224572" y="1637089"/>
                </a:lnTo>
                <a:cubicBezTo>
                  <a:pt x="6236082" y="1627378"/>
                  <a:pt x="6241836" y="1620185"/>
                  <a:pt x="6241836" y="1615509"/>
                </a:cubicBezTo>
                <a:cubicBezTo>
                  <a:pt x="6237520" y="1612092"/>
                  <a:pt x="6232845" y="1609934"/>
                  <a:pt x="6227809" y="1609035"/>
                </a:cubicBezTo>
                <a:lnTo>
                  <a:pt x="6227809" y="1607956"/>
                </a:lnTo>
                <a:lnTo>
                  <a:pt x="6228888" y="1606877"/>
                </a:lnTo>
                <a:lnTo>
                  <a:pt x="6228888" y="1605798"/>
                </a:lnTo>
                <a:cubicBezTo>
                  <a:pt x="6220256" y="1605798"/>
                  <a:pt x="6215940" y="1599324"/>
                  <a:pt x="6215940" y="1586376"/>
                </a:cubicBezTo>
                <a:lnTo>
                  <a:pt x="6215940" y="1574507"/>
                </a:lnTo>
                <a:cubicBezTo>
                  <a:pt x="6215940" y="1572889"/>
                  <a:pt x="6217739" y="1571809"/>
                  <a:pt x="6221335" y="1571270"/>
                </a:cubicBezTo>
                <a:lnTo>
                  <a:pt x="6220256" y="1570191"/>
                </a:lnTo>
                <a:lnTo>
                  <a:pt x="6220256" y="1569112"/>
                </a:lnTo>
                <a:cubicBezTo>
                  <a:pt x="6223853" y="1563357"/>
                  <a:pt x="6230327" y="1559041"/>
                  <a:pt x="6239678" y="1556164"/>
                </a:cubicBezTo>
                <a:close/>
                <a:moveTo>
                  <a:pt x="5263073" y="1554006"/>
                </a:moveTo>
                <a:lnTo>
                  <a:pt x="5263073" y="1555084"/>
                </a:lnTo>
                <a:lnTo>
                  <a:pt x="5266310" y="1555084"/>
                </a:lnTo>
                <a:lnTo>
                  <a:pt x="5266310" y="1554006"/>
                </a:lnTo>
                <a:close/>
                <a:moveTo>
                  <a:pt x="3754077" y="1554005"/>
                </a:moveTo>
                <a:lnTo>
                  <a:pt x="3755156" y="1554005"/>
                </a:lnTo>
                <a:cubicBezTo>
                  <a:pt x="3760281" y="1554005"/>
                  <a:pt x="3769318" y="1560884"/>
                  <a:pt x="3782266" y="1574641"/>
                </a:cubicBezTo>
                <a:cubicBezTo>
                  <a:pt x="3784424" y="1574641"/>
                  <a:pt x="3785503" y="1575360"/>
                  <a:pt x="3785503" y="1576799"/>
                </a:cubicBezTo>
                <a:lnTo>
                  <a:pt x="3785503" y="1580036"/>
                </a:lnTo>
                <a:lnTo>
                  <a:pt x="3780108" y="1578957"/>
                </a:lnTo>
                <a:lnTo>
                  <a:pt x="3777950" y="1581115"/>
                </a:lnTo>
                <a:lnTo>
                  <a:pt x="3773634" y="1581115"/>
                </a:lnTo>
                <a:lnTo>
                  <a:pt x="3752998" y="1578957"/>
                </a:lnTo>
                <a:lnTo>
                  <a:pt x="3732497" y="1578957"/>
                </a:lnTo>
                <a:cubicBezTo>
                  <a:pt x="3729799" y="1581115"/>
                  <a:pt x="3727281" y="1582194"/>
                  <a:pt x="3724944" y="1582194"/>
                </a:cubicBezTo>
                <a:lnTo>
                  <a:pt x="3722786" y="1578957"/>
                </a:lnTo>
                <a:lnTo>
                  <a:pt x="3724944" y="1576799"/>
                </a:lnTo>
                <a:lnTo>
                  <a:pt x="3731418" y="1576799"/>
                </a:lnTo>
                <a:lnTo>
                  <a:pt x="3731418" y="1571404"/>
                </a:lnTo>
                <a:cubicBezTo>
                  <a:pt x="3739150" y="1562682"/>
                  <a:pt x="3745984" y="1558321"/>
                  <a:pt x="3751919" y="1558321"/>
                </a:cubicBezTo>
                <a:lnTo>
                  <a:pt x="3755156" y="1559400"/>
                </a:lnTo>
                <a:lnTo>
                  <a:pt x="3756235" y="1559400"/>
                </a:lnTo>
                <a:lnTo>
                  <a:pt x="3756235" y="1558321"/>
                </a:lnTo>
                <a:cubicBezTo>
                  <a:pt x="3753357" y="1558321"/>
                  <a:pt x="3751919" y="1557602"/>
                  <a:pt x="3751919" y="1556163"/>
                </a:cubicBezTo>
                <a:close/>
                <a:moveTo>
                  <a:pt x="3695811" y="1554005"/>
                </a:moveTo>
                <a:lnTo>
                  <a:pt x="3694732" y="1555084"/>
                </a:lnTo>
                <a:lnTo>
                  <a:pt x="3694732" y="1556163"/>
                </a:lnTo>
                <a:lnTo>
                  <a:pt x="3695811" y="1556163"/>
                </a:lnTo>
                <a:lnTo>
                  <a:pt x="3700127" y="1555084"/>
                </a:lnTo>
                <a:lnTo>
                  <a:pt x="3700127" y="1554005"/>
                </a:lnTo>
                <a:close/>
                <a:moveTo>
                  <a:pt x="8280340" y="1553737"/>
                </a:moveTo>
                <a:lnTo>
                  <a:pt x="8280340" y="1554816"/>
                </a:lnTo>
                <a:lnTo>
                  <a:pt x="8282498" y="1554816"/>
                </a:lnTo>
                <a:lnTo>
                  <a:pt x="8282498" y="1553737"/>
                </a:lnTo>
                <a:close/>
                <a:moveTo>
                  <a:pt x="1575441" y="1553465"/>
                </a:moveTo>
                <a:lnTo>
                  <a:pt x="1575441" y="1554544"/>
                </a:lnTo>
                <a:lnTo>
                  <a:pt x="1577598" y="1554544"/>
                </a:lnTo>
                <a:lnTo>
                  <a:pt x="1577598" y="1553465"/>
                </a:lnTo>
                <a:close/>
                <a:moveTo>
                  <a:pt x="1566808" y="1553465"/>
                </a:moveTo>
                <a:lnTo>
                  <a:pt x="1566808" y="1555623"/>
                </a:lnTo>
                <a:lnTo>
                  <a:pt x="1567888" y="1554544"/>
                </a:lnTo>
                <a:lnTo>
                  <a:pt x="1568966" y="1554544"/>
                </a:lnTo>
                <a:lnTo>
                  <a:pt x="1574361" y="1555623"/>
                </a:lnTo>
                <a:lnTo>
                  <a:pt x="1572203" y="1553465"/>
                </a:lnTo>
                <a:close/>
                <a:moveTo>
                  <a:pt x="688661" y="1553061"/>
                </a:moveTo>
                <a:lnTo>
                  <a:pt x="688661" y="1554140"/>
                </a:lnTo>
                <a:lnTo>
                  <a:pt x="691762" y="1555084"/>
                </a:lnTo>
                <a:lnTo>
                  <a:pt x="691762" y="1553061"/>
                </a:lnTo>
                <a:close/>
                <a:moveTo>
                  <a:pt x="5177697" y="1552926"/>
                </a:moveTo>
                <a:lnTo>
                  <a:pt x="5179855" y="1555084"/>
                </a:lnTo>
                <a:lnTo>
                  <a:pt x="5184171" y="1555084"/>
                </a:lnTo>
                <a:lnTo>
                  <a:pt x="5184171" y="1554006"/>
                </a:lnTo>
                <a:close/>
                <a:moveTo>
                  <a:pt x="5164479" y="1552926"/>
                </a:moveTo>
                <a:lnTo>
                  <a:pt x="5164479" y="1556164"/>
                </a:lnTo>
                <a:lnTo>
                  <a:pt x="5165558" y="1556164"/>
                </a:lnTo>
                <a:lnTo>
                  <a:pt x="5167716" y="1554006"/>
                </a:lnTo>
                <a:lnTo>
                  <a:pt x="5167716" y="1552926"/>
                </a:lnTo>
                <a:close/>
                <a:moveTo>
                  <a:pt x="8273731" y="1550500"/>
                </a:moveTo>
                <a:cubicBezTo>
                  <a:pt x="8273731" y="1552118"/>
                  <a:pt x="8271573" y="1553557"/>
                  <a:pt x="8267257" y="1554816"/>
                </a:cubicBezTo>
                <a:cubicBezTo>
                  <a:pt x="8267257" y="1557603"/>
                  <a:pt x="8263210" y="1561605"/>
                  <a:pt x="8255118" y="1566820"/>
                </a:cubicBezTo>
                <a:lnTo>
                  <a:pt x="8255118" y="1567898"/>
                </a:lnTo>
                <a:lnTo>
                  <a:pt x="8257411" y="1567898"/>
                </a:lnTo>
                <a:lnTo>
                  <a:pt x="8257411" y="1568978"/>
                </a:lnTo>
                <a:cubicBezTo>
                  <a:pt x="8266312" y="1568978"/>
                  <a:pt x="8273596" y="1563178"/>
                  <a:pt x="8279261" y="1551579"/>
                </a:cubicBezTo>
                <a:lnTo>
                  <a:pt x="8278182" y="1550500"/>
                </a:lnTo>
                <a:close/>
                <a:moveTo>
                  <a:pt x="2656896" y="1550471"/>
                </a:moveTo>
                <a:lnTo>
                  <a:pt x="2656896" y="1551549"/>
                </a:lnTo>
                <a:lnTo>
                  <a:pt x="2659054" y="1551549"/>
                </a:lnTo>
                <a:lnTo>
                  <a:pt x="2659054" y="1550471"/>
                </a:lnTo>
                <a:close/>
                <a:moveTo>
                  <a:pt x="9196791" y="1547449"/>
                </a:moveTo>
                <a:lnTo>
                  <a:pt x="9194633" y="1551630"/>
                </a:lnTo>
                <a:lnTo>
                  <a:pt x="9194633" y="1552709"/>
                </a:lnTo>
                <a:lnTo>
                  <a:pt x="9195712" y="1552709"/>
                </a:lnTo>
                <a:cubicBezTo>
                  <a:pt x="9195712" y="1549921"/>
                  <a:pt x="9197105" y="1548528"/>
                  <a:pt x="9199893" y="1548528"/>
                </a:cubicBezTo>
                <a:lnTo>
                  <a:pt x="9199893" y="1547449"/>
                </a:lnTo>
                <a:close/>
                <a:moveTo>
                  <a:pt x="4257958" y="1547448"/>
                </a:moveTo>
                <a:lnTo>
                  <a:pt x="4257958" y="1548392"/>
                </a:lnTo>
                <a:lnTo>
                  <a:pt x="4261195" y="1548392"/>
                </a:lnTo>
                <a:lnTo>
                  <a:pt x="4261195" y="1547448"/>
                </a:lnTo>
                <a:close/>
                <a:moveTo>
                  <a:pt x="1232330" y="1546721"/>
                </a:moveTo>
                <a:lnTo>
                  <a:pt x="1236647" y="1546721"/>
                </a:lnTo>
                <a:cubicBezTo>
                  <a:pt x="1238085" y="1546721"/>
                  <a:pt x="1240603" y="1549958"/>
                  <a:pt x="1244200" y="1556433"/>
                </a:cubicBezTo>
                <a:cubicBezTo>
                  <a:pt x="1245818" y="1556433"/>
                  <a:pt x="1249056" y="1559310"/>
                  <a:pt x="1253912" y="1565065"/>
                </a:cubicBezTo>
                <a:cubicBezTo>
                  <a:pt x="1259845" y="1566683"/>
                  <a:pt x="1265960" y="1570640"/>
                  <a:pt x="1272255" y="1576934"/>
                </a:cubicBezTo>
                <a:lnTo>
                  <a:pt x="1272255" y="1579092"/>
                </a:lnTo>
                <a:lnTo>
                  <a:pt x="1270096" y="1581249"/>
                </a:lnTo>
                <a:lnTo>
                  <a:pt x="1269017" y="1581249"/>
                </a:lnTo>
                <a:lnTo>
                  <a:pt x="1263622" y="1580171"/>
                </a:lnTo>
                <a:cubicBezTo>
                  <a:pt x="1263622" y="1582688"/>
                  <a:pt x="1261464" y="1584487"/>
                  <a:pt x="1257148" y="1585566"/>
                </a:cubicBezTo>
                <a:lnTo>
                  <a:pt x="1244200" y="1583408"/>
                </a:lnTo>
                <a:cubicBezTo>
                  <a:pt x="1243121" y="1586285"/>
                  <a:pt x="1242042" y="1587724"/>
                  <a:pt x="1240964" y="1587724"/>
                </a:cubicBezTo>
                <a:lnTo>
                  <a:pt x="1239884" y="1587724"/>
                </a:lnTo>
                <a:cubicBezTo>
                  <a:pt x="1237725" y="1587724"/>
                  <a:pt x="1236647" y="1585566"/>
                  <a:pt x="1236647" y="1581249"/>
                </a:cubicBezTo>
                <a:lnTo>
                  <a:pt x="1231251" y="1580171"/>
                </a:lnTo>
                <a:lnTo>
                  <a:pt x="1226936" y="1583408"/>
                </a:lnTo>
                <a:lnTo>
                  <a:pt x="1218304" y="1581249"/>
                </a:lnTo>
                <a:lnTo>
                  <a:pt x="1213987" y="1582329"/>
                </a:lnTo>
                <a:lnTo>
                  <a:pt x="1213987" y="1583408"/>
                </a:lnTo>
                <a:lnTo>
                  <a:pt x="1217224" y="1587724"/>
                </a:lnTo>
                <a:lnTo>
                  <a:pt x="1217224" y="1594197"/>
                </a:lnTo>
                <a:cubicBezTo>
                  <a:pt x="1217224" y="1597165"/>
                  <a:pt x="1215426" y="1600717"/>
                  <a:pt x="1211830" y="1604853"/>
                </a:cubicBezTo>
                <a:lnTo>
                  <a:pt x="1211830" y="1608090"/>
                </a:lnTo>
                <a:cubicBezTo>
                  <a:pt x="1214707" y="1608449"/>
                  <a:pt x="1216145" y="1609528"/>
                  <a:pt x="1216145" y="1611327"/>
                </a:cubicBezTo>
                <a:lnTo>
                  <a:pt x="1216145" y="1616722"/>
                </a:lnTo>
                <a:lnTo>
                  <a:pt x="1213987" y="1629670"/>
                </a:lnTo>
                <a:lnTo>
                  <a:pt x="1216145" y="1633986"/>
                </a:lnTo>
                <a:lnTo>
                  <a:pt x="1212908" y="1644776"/>
                </a:lnTo>
                <a:lnTo>
                  <a:pt x="1212908" y="1646934"/>
                </a:lnTo>
                <a:cubicBezTo>
                  <a:pt x="1215786" y="1649811"/>
                  <a:pt x="1217224" y="1653767"/>
                  <a:pt x="1217224" y="1658803"/>
                </a:cubicBezTo>
                <a:lnTo>
                  <a:pt x="1218304" y="1658803"/>
                </a:lnTo>
                <a:cubicBezTo>
                  <a:pt x="1221899" y="1658803"/>
                  <a:pt x="1224778" y="1656285"/>
                  <a:pt x="1226936" y="1651250"/>
                </a:cubicBezTo>
                <a:cubicBezTo>
                  <a:pt x="1232150" y="1648372"/>
                  <a:pt x="1237906" y="1643337"/>
                  <a:pt x="1244200" y="1636144"/>
                </a:cubicBezTo>
                <a:lnTo>
                  <a:pt x="1249595" y="1636144"/>
                </a:lnTo>
                <a:cubicBezTo>
                  <a:pt x="1259486" y="1649991"/>
                  <a:pt x="1269196" y="1661141"/>
                  <a:pt x="1278728" y="1669593"/>
                </a:cubicBezTo>
                <a:cubicBezTo>
                  <a:pt x="1278728" y="1671031"/>
                  <a:pt x="1276570" y="1672110"/>
                  <a:pt x="1272255" y="1672830"/>
                </a:cubicBezTo>
                <a:lnTo>
                  <a:pt x="1264701" y="1668514"/>
                </a:lnTo>
                <a:lnTo>
                  <a:pt x="1261464" y="1668514"/>
                </a:lnTo>
                <a:cubicBezTo>
                  <a:pt x="1256428" y="1672110"/>
                  <a:pt x="1251752" y="1673909"/>
                  <a:pt x="1247437" y="1673909"/>
                </a:cubicBezTo>
                <a:lnTo>
                  <a:pt x="1217224" y="1671751"/>
                </a:lnTo>
                <a:lnTo>
                  <a:pt x="1217224" y="1695489"/>
                </a:lnTo>
                <a:cubicBezTo>
                  <a:pt x="1217224" y="1699625"/>
                  <a:pt x="1215426" y="1703941"/>
                  <a:pt x="1211830" y="1708437"/>
                </a:cubicBezTo>
                <a:lnTo>
                  <a:pt x="1211830" y="1711674"/>
                </a:lnTo>
                <a:cubicBezTo>
                  <a:pt x="1211830" y="1713113"/>
                  <a:pt x="1212908" y="1713832"/>
                  <a:pt x="1215066" y="1713832"/>
                </a:cubicBezTo>
                <a:lnTo>
                  <a:pt x="1216145" y="1714911"/>
                </a:lnTo>
                <a:lnTo>
                  <a:pt x="1216145" y="1722464"/>
                </a:lnTo>
                <a:lnTo>
                  <a:pt x="1212908" y="1727859"/>
                </a:lnTo>
                <a:lnTo>
                  <a:pt x="1216145" y="1734198"/>
                </a:lnTo>
                <a:lnTo>
                  <a:pt x="1216145" y="1736356"/>
                </a:lnTo>
                <a:lnTo>
                  <a:pt x="1213987" y="1744988"/>
                </a:lnTo>
                <a:lnTo>
                  <a:pt x="1217224" y="1754699"/>
                </a:lnTo>
                <a:cubicBezTo>
                  <a:pt x="1217224" y="1764770"/>
                  <a:pt x="1215426" y="1771963"/>
                  <a:pt x="1211830" y="1776279"/>
                </a:cubicBezTo>
                <a:cubicBezTo>
                  <a:pt x="1211830" y="1783652"/>
                  <a:pt x="1209356" y="1788688"/>
                  <a:pt x="1204411" y="1791385"/>
                </a:cubicBezTo>
                <a:cubicBezTo>
                  <a:pt x="1204411" y="1794263"/>
                  <a:pt x="1203332" y="1795701"/>
                  <a:pt x="1201175" y="1795701"/>
                </a:cubicBezTo>
                <a:lnTo>
                  <a:pt x="1197938" y="1792464"/>
                </a:lnTo>
                <a:lnTo>
                  <a:pt x="1181752" y="1793543"/>
                </a:lnTo>
                <a:lnTo>
                  <a:pt x="1177436" y="1793543"/>
                </a:lnTo>
                <a:cubicBezTo>
                  <a:pt x="1173480" y="1793543"/>
                  <a:pt x="1169883" y="1790306"/>
                  <a:pt x="1166646" y="1783833"/>
                </a:cubicBezTo>
                <a:lnTo>
                  <a:pt x="1167725" y="1777358"/>
                </a:lnTo>
                <a:lnTo>
                  <a:pt x="1166646" y="1770884"/>
                </a:lnTo>
                <a:lnTo>
                  <a:pt x="1169883" y="1757936"/>
                </a:lnTo>
                <a:lnTo>
                  <a:pt x="1163409" y="1741751"/>
                </a:lnTo>
                <a:lnTo>
                  <a:pt x="1163409" y="1738514"/>
                </a:lnTo>
                <a:cubicBezTo>
                  <a:pt x="1165567" y="1732040"/>
                  <a:pt x="1167366" y="1722374"/>
                  <a:pt x="1168804" y="1709516"/>
                </a:cubicBezTo>
                <a:lnTo>
                  <a:pt x="1170962" y="1705200"/>
                </a:lnTo>
                <a:cubicBezTo>
                  <a:pt x="1168445" y="1701423"/>
                  <a:pt x="1165926" y="1692791"/>
                  <a:pt x="1163409" y="1679304"/>
                </a:cubicBezTo>
                <a:lnTo>
                  <a:pt x="1165567" y="1672830"/>
                </a:lnTo>
                <a:lnTo>
                  <a:pt x="1160173" y="1673909"/>
                </a:lnTo>
                <a:lnTo>
                  <a:pt x="1158015" y="1673909"/>
                </a:lnTo>
                <a:cubicBezTo>
                  <a:pt x="1152977" y="1673909"/>
                  <a:pt x="1150461" y="1671751"/>
                  <a:pt x="1150461" y="1667435"/>
                </a:cubicBezTo>
                <a:lnTo>
                  <a:pt x="1146145" y="1667435"/>
                </a:lnTo>
                <a:cubicBezTo>
                  <a:pt x="1146145" y="1671751"/>
                  <a:pt x="1137873" y="1673909"/>
                  <a:pt x="1121328" y="1673909"/>
                </a:cubicBezTo>
                <a:lnTo>
                  <a:pt x="1110538" y="1674988"/>
                </a:lnTo>
                <a:lnTo>
                  <a:pt x="1100827" y="1674988"/>
                </a:lnTo>
                <a:cubicBezTo>
                  <a:pt x="1096330" y="1668514"/>
                  <a:pt x="1093453" y="1665277"/>
                  <a:pt x="1092194" y="1665277"/>
                </a:cubicBezTo>
                <a:cubicBezTo>
                  <a:pt x="1090396" y="1665277"/>
                  <a:pt x="1089318" y="1666716"/>
                  <a:pt x="1088959" y="1669593"/>
                </a:cubicBezTo>
                <a:lnTo>
                  <a:pt x="1091116" y="1679304"/>
                </a:lnTo>
                <a:lnTo>
                  <a:pt x="1091116" y="1685778"/>
                </a:lnTo>
                <a:lnTo>
                  <a:pt x="1095431" y="1691173"/>
                </a:lnTo>
                <a:lnTo>
                  <a:pt x="1095431" y="1697647"/>
                </a:lnTo>
                <a:lnTo>
                  <a:pt x="1091116" y="1709516"/>
                </a:lnTo>
                <a:lnTo>
                  <a:pt x="1091116" y="1710595"/>
                </a:lnTo>
                <a:cubicBezTo>
                  <a:pt x="1091116" y="1716350"/>
                  <a:pt x="1092554" y="1719227"/>
                  <a:pt x="1095431" y="1719227"/>
                </a:cubicBezTo>
                <a:cubicBezTo>
                  <a:pt x="1098848" y="1719227"/>
                  <a:pt x="1105323" y="1715630"/>
                  <a:pt x="1114853" y="1708437"/>
                </a:cubicBezTo>
                <a:lnTo>
                  <a:pt x="1115934" y="1708437"/>
                </a:lnTo>
                <a:cubicBezTo>
                  <a:pt x="1119709" y="1708437"/>
                  <a:pt x="1122946" y="1710595"/>
                  <a:pt x="1125645" y="1714911"/>
                </a:cubicBezTo>
                <a:lnTo>
                  <a:pt x="1125645" y="1720306"/>
                </a:lnTo>
                <a:cubicBezTo>
                  <a:pt x="1122047" y="1725971"/>
                  <a:pt x="1116293" y="1728803"/>
                  <a:pt x="1108380" y="1728803"/>
                </a:cubicBezTo>
                <a:cubicBezTo>
                  <a:pt x="1108380" y="1733659"/>
                  <a:pt x="1104064" y="1738694"/>
                  <a:pt x="1095431" y="1743909"/>
                </a:cubicBezTo>
                <a:cubicBezTo>
                  <a:pt x="1072682" y="1766928"/>
                  <a:pt x="1057261" y="1779876"/>
                  <a:pt x="1049169" y="1782753"/>
                </a:cubicBezTo>
                <a:cubicBezTo>
                  <a:pt x="1048450" y="1784911"/>
                  <a:pt x="1046292" y="1785990"/>
                  <a:pt x="1042696" y="1785990"/>
                </a:cubicBezTo>
                <a:cubicBezTo>
                  <a:pt x="1036220" y="1779336"/>
                  <a:pt x="1032984" y="1774661"/>
                  <a:pt x="1032984" y="1771963"/>
                </a:cubicBezTo>
                <a:lnTo>
                  <a:pt x="1027590" y="1762252"/>
                </a:lnTo>
                <a:lnTo>
                  <a:pt x="1030826" y="1752541"/>
                </a:lnTo>
                <a:cubicBezTo>
                  <a:pt x="1030826" y="1751282"/>
                  <a:pt x="1028308" y="1749844"/>
                  <a:pt x="1023274" y="1748225"/>
                </a:cubicBezTo>
                <a:cubicBezTo>
                  <a:pt x="1023274" y="1746247"/>
                  <a:pt x="1022195" y="1744089"/>
                  <a:pt x="1020037" y="1741751"/>
                </a:cubicBezTo>
                <a:lnTo>
                  <a:pt x="1020037" y="1738514"/>
                </a:lnTo>
                <a:cubicBezTo>
                  <a:pt x="1020755" y="1736356"/>
                  <a:pt x="1022913" y="1735277"/>
                  <a:pt x="1026511" y="1735277"/>
                </a:cubicBezTo>
                <a:lnTo>
                  <a:pt x="1030826" y="1737435"/>
                </a:lnTo>
                <a:cubicBezTo>
                  <a:pt x="1043055" y="1735277"/>
                  <a:pt x="1049169" y="1732400"/>
                  <a:pt x="1049169" y="1728803"/>
                </a:cubicBezTo>
                <a:lnTo>
                  <a:pt x="1048091" y="1719227"/>
                </a:lnTo>
                <a:lnTo>
                  <a:pt x="1049169" y="1718148"/>
                </a:lnTo>
                <a:lnTo>
                  <a:pt x="1049169" y="1717069"/>
                </a:lnTo>
                <a:lnTo>
                  <a:pt x="1048091" y="1712753"/>
                </a:lnTo>
                <a:lnTo>
                  <a:pt x="1049169" y="1708437"/>
                </a:lnTo>
                <a:lnTo>
                  <a:pt x="1047012" y="1701963"/>
                </a:lnTo>
                <a:lnTo>
                  <a:pt x="1048091" y="1691173"/>
                </a:lnTo>
                <a:lnTo>
                  <a:pt x="1047012" y="1673909"/>
                </a:lnTo>
                <a:lnTo>
                  <a:pt x="1048091" y="1666356"/>
                </a:lnTo>
                <a:lnTo>
                  <a:pt x="1047012" y="1657724"/>
                </a:lnTo>
                <a:lnTo>
                  <a:pt x="1048091" y="1651250"/>
                </a:lnTo>
                <a:lnTo>
                  <a:pt x="1047012" y="1645855"/>
                </a:lnTo>
                <a:lnTo>
                  <a:pt x="1050249" y="1637223"/>
                </a:lnTo>
                <a:cubicBezTo>
                  <a:pt x="1048809" y="1635605"/>
                  <a:pt x="1048091" y="1631648"/>
                  <a:pt x="1048091" y="1625354"/>
                </a:cubicBezTo>
                <a:lnTo>
                  <a:pt x="1047012" y="1624275"/>
                </a:lnTo>
                <a:lnTo>
                  <a:pt x="1040538" y="1624275"/>
                </a:lnTo>
                <a:cubicBezTo>
                  <a:pt x="1035321" y="1624275"/>
                  <a:pt x="1029927" y="1625713"/>
                  <a:pt x="1024353" y="1628591"/>
                </a:cubicBezTo>
                <a:cubicBezTo>
                  <a:pt x="1016799" y="1625713"/>
                  <a:pt x="1012123" y="1622476"/>
                  <a:pt x="1010326" y="1618880"/>
                </a:cubicBezTo>
                <a:cubicBezTo>
                  <a:pt x="1011045" y="1616722"/>
                  <a:pt x="1013203" y="1615643"/>
                  <a:pt x="1016799" y="1615643"/>
                </a:cubicBezTo>
                <a:cubicBezTo>
                  <a:pt x="1016799" y="1616902"/>
                  <a:pt x="1018958" y="1618340"/>
                  <a:pt x="1023274" y="1619959"/>
                </a:cubicBezTo>
                <a:lnTo>
                  <a:pt x="1031905" y="1617801"/>
                </a:lnTo>
                <a:lnTo>
                  <a:pt x="1038379" y="1617801"/>
                </a:lnTo>
                <a:lnTo>
                  <a:pt x="1049169" y="1618880"/>
                </a:lnTo>
                <a:cubicBezTo>
                  <a:pt x="1056184" y="1606651"/>
                  <a:pt x="1064455" y="1600537"/>
                  <a:pt x="1073987" y="1600537"/>
                </a:cubicBezTo>
                <a:cubicBezTo>
                  <a:pt x="1083967" y="1608449"/>
                  <a:pt x="1090757" y="1616002"/>
                  <a:pt x="1094353" y="1623196"/>
                </a:cubicBezTo>
                <a:cubicBezTo>
                  <a:pt x="1098670" y="1626073"/>
                  <a:pt x="1100827" y="1629310"/>
                  <a:pt x="1100827" y="1632907"/>
                </a:cubicBezTo>
                <a:lnTo>
                  <a:pt x="1100827" y="1633986"/>
                </a:lnTo>
                <a:lnTo>
                  <a:pt x="1095431" y="1640460"/>
                </a:lnTo>
                <a:lnTo>
                  <a:pt x="1095431" y="1657724"/>
                </a:lnTo>
                <a:lnTo>
                  <a:pt x="1098670" y="1660961"/>
                </a:lnTo>
                <a:lnTo>
                  <a:pt x="1113775" y="1660961"/>
                </a:lnTo>
                <a:lnTo>
                  <a:pt x="1122408" y="1663119"/>
                </a:lnTo>
                <a:lnTo>
                  <a:pt x="1125645" y="1663119"/>
                </a:lnTo>
                <a:lnTo>
                  <a:pt x="1128882" y="1660961"/>
                </a:lnTo>
                <a:lnTo>
                  <a:pt x="1132118" y="1660961"/>
                </a:lnTo>
                <a:lnTo>
                  <a:pt x="1147224" y="1664198"/>
                </a:lnTo>
                <a:cubicBezTo>
                  <a:pt x="1153518" y="1663659"/>
                  <a:pt x="1157474" y="1662580"/>
                  <a:pt x="1159093" y="1660961"/>
                </a:cubicBezTo>
                <a:lnTo>
                  <a:pt x="1164488" y="1660961"/>
                </a:lnTo>
                <a:lnTo>
                  <a:pt x="1165567" y="1662040"/>
                </a:lnTo>
                <a:lnTo>
                  <a:pt x="1166646" y="1662040"/>
                </a:lnTo>
                <a:lnTo>
                  <a:pt x="1167725" y="1660961"/>
                </a:lnTo>
                <a:lnTo>
                  <a:pt x="1167725" y="1659882"/>
                </a:lnTo>
                <a:lnTo>
                  <a:pt x="1164488" y="1648013"/>
                </a:lnTo>
                <a:lnTo>
                  <a:pt x="1167725" y="1644776"/>
                </a:lnTo>
                <a:lnTo>
                  <a:pt x="1167725" y="1641539"/>
                </a:lnTo>
                <a:lnTo>
                  <a:pt x="1163409" y="1628591"/>
                </a:lnTo>
                <a:lnTo>
                  <a:pt x="1163409" y="1619959"/>
                </a:lnTo>
                <a:lnTo>
                  <a:pt x="1166646" y="1614564"/>
                </a:lnTo>
                <a:lnTo>
                  <a:pt x="1165567" y="1608090"/>
                </a:lnTo>
                <a:lnTo>
                  <a:pt x="1169883" y="1600537"/>
                </a:lnTo>
                <a:lnTo>
                  <a:pt x="1167725" y="1594197"/>
                </a:lnTo>
                <a:lnTo>
                  <a:pt x="1167725" y="1592039"/>
                </a:lnTo>
                <a:lnTo>
                  <a:pt x="1170962" y="1586644"/>
                </a:lnTo>
                <a:lnTo>
                  <a:pt x="1168804" y="1581249"/>
                </a:lnTo>
                <a:cubicBezTo>
                  <a:pt x="1172761" y="1576934"/>
                  <a:pt x="1177076" y="1574776"/>
                  <a:pt x="1181752" y="1574776"/>
                </a:cubicBezTo>
                <a:lnTo>
                  <a:pt x="1189306" y="1574776"/>
                </a:lnTo>
                <a:cubicBezTo>
                  <a:pt x="1191644" y="1574776"/>
                  <a:pt x="1194160" y="1575854"/>
                  <a:pt x="1196858" y="1578013"/>
                </a:cubicBezTo>
                <a:lnTo>
                  <a:pt x="1197938" y="1578013"/>
                </a:lnTo>
                <a:lnTo>
                  <a:pt x="1204411" y="1575854"/>
                </a:lnTo>
                <a:lnTo>
                  <a:pt x="1209806" y="1578013"/>
                </a:lnTo>
                <a:close/>
                <a:moveTo>
                  <a:pt x="4174740" y="1546369"/>
                </a:moveTo>
                <a:lnTo>
                  <a:pt x="4176898" y="1548392"/>
                </a:lnTo>
                <a:lnTo>
                  <a:pt x="4181214" y="1548392"/>
                </a:lnTo>
                <a:lnTo>
                  <a:pt x="4181214" y="1547448"/>
                </a:lnTo>
                <a:close/>
                <a:moveTo>
                  <a:pt x="5256464" y="1545239"/>
                </a:moveTo>
                <a:cubicBezTo>
                  <a:pt x="5257363" y="1548836"/>
                  <a:pt x="5258442" y="1550634"/>
                  <a:pt x="5259701" y="1550634"/>
                </a:cubicBezTo>
                <a:lnTo>
                  <a:pt x="5261994" y="1550634"/>
                </a:lnTo>
                <a:cubicBezTo>
                  <a:pt x="5263433" y="1550634"/>
                  <a:pt x="5264152" y="1549555"/>
                  <a:pt x="5264152" y="1547397"/>
                </a:cubicBezTo>
                <a:lnTo>
                  <a:pt x="5265231" y="1546318"/>
                </a:lnTo>
                <a:lnTo>
                  <a:pt x="5269547" y="1546318"/>
                </a:lnTo>
                <a:cubicBezTo>
                  <a:pt x="5271076" y="1546318"/>
                  <a:pt x="5271840" y="1548116"/>
                  <a:pt x="5271840" y="1551713"/>
                </a:cubicBezTo>
                <a:cubicBezTo>
                  <a:pt x="5286946" y="1557917"/>
                  <a:pt x="5295713" y="1563402"/>
                  <a:pt x="5298140" y="1568167"/>
                </a:cubicBezTo>
                <a:lnTo>
                  <a:pt x="5298140" y="1574776"/>
                </a:lnTo>
                <a:lnTo>
                  <a:pt x="5292611" y="1580306"/>
                </a:lnTo>
                <a:lnTo>
                  <a:pt x="5286002" y="1580306"/>
                </a:lnTo>
                <a:cubicBezTo>
                  <a:pt x="5281416" y="1575900"/>
                  <a:pt x="5277774" y="1573697"/>
                  <a:pt x="5275077" y="1573697"/>
                </a:cubicBezTo>
                <a:lnTo>
                  <a:pt x="5271840" y="1574776"/>
                </a:lnTo>
                <a:lnTo>
                  <a:pt x="5268468" y="1573697"/>
                </a:lnTo>
                <a:lnTo>
                  <a:pt x="5241088" y="1580306"/>
                </a:lnTo>
                <a:lnTo>
                  <a:pt x="5225847" y="1571539"/>
                </a:lnTo>
                <a:lnTo>
                  <a:pt x="5225847" y="1569246"/>
                </a:lnTo>
                <a:cubicBezTo>
                  <a:pt x="5227286" y="1569246"/>
                  <a:pt x="5233850" y="1562323"/>
                  <a:pt x="5245539" y="1548475"/>
                </a:cubicBezTo>
                <a:cubicBezTo>
                  <a:pt x="5248596" y="1546318"/>
                  <a:pt x="5252238" y="1545239"/>
                  <a:pt x="5256464" y="1545239"/>
                </a:cubicBezTo>
                <a:close/>
                <a:moveTo>
                  <a:pt x="5168930" y="1545239"/>
                </a:moveTo>
                <a:lnTo>
                  <a:pt x="5165558" y="1546318"/>
                </a:lnTo>
                <a:lnTo>
                  <a:pt x="5165558" y="1547397"/>
                </a:lnTo>
                <a:cubicBezTo>
                  <a:pt x="5171403" y="1547397"/>
                  <a:pt x="5174325" y="1548475"/>
                  <a:pt x="5174325" y="1550634"/>
                </a:cubicBezTo>
                <a:lnTo>
                  <a:pt x="5176483" y="1550634"/>
                </a:lnTo>
                <a:lnTo>
                  <a:pt x="5176483" y="1549555"/>
                </a:lnTo>
                <a:lnTo>
                  <a:pt x="5174325" y="1546318"/>
                </a:lnTo>
                <a:lnTo>
                  <a:pt x="5171088" y="1547397"/>
                </a:lnTo>
                <a:close/>
                <a:moveTo>
                  <a:pt x="2649343" y="1545076"/>
                </a:moveTo>
                <a:lnTo>
                  <a:pt x="2648264" y="1546154"/>
                </a:lnTo>
                <a:lnTo>
                  <a:pt x="2648264" y="1550471"/>
                </a:lnTo>
                <a:lnTo>
                  <a:pt x="2650421" y="1552628"/>
                </a:lnTo>
                <a:lnTo>
                  <a:pt x="2651500" y="1551549"/>
                </a:lnTo>
                <a:lnTo>
                  <a:pt x="2651500" y="1547233"/>
                </a:lnTo>
                <a:close/>
                <a:moveTo>
                  <a:pt x="4716520" y="1544239"/>
                </a:moveTo>
                <a:lnTo>
                  <a:pt x="4717599" y="1551926"/>
                </a:lnTo>
                <a:lnTo>
                  <a:pt x="4715441" y="1561907"/>
                </a:lnTo>
                <a:lnTo>
                  <a:pt x="4720971" y="1565144"/>
                </a:lnTo>
                <a:lnTo>
                  <a:pt x="4722050" y="1565144"/>
                </a:lnTo>
                <a:lnTo>
                  <a:pt x="4723129" y="1564065"/>
                </a:lnTo>
                <a:lnTo>
                  <a:pt x="4724208" y="1564065"/>
                </a:lnTo>
                <a:lnTo>
                  <a:pt x="4719757" y="1554219"/>
                </a:lnTo>
                <a:lnTo>
                  <a:pt x="4722050" y="1545453"/>
                </a:lnTo>
                <a:lnTo>
                  <a:pt x="4720971" y="1544239"/>
                </a:lnTo>
                <a:close/>
                <a:moveTo>
                  <a:pt x="2250344" y="1544075"/>
                </a:moveTo>
                <a:cubicBezTo>
                  <a:pt x="2256008" y="1553516"/>
                  <a:pt x="2265628" y="1563498"/>
                  <a:pt x="2279207" y="1574018"/>
                </a:cubicBezTo>
                <a:lnTo>
                  <a:pt x="2279207" y="1576041"/>
                </a:lnTo>
                <a:lnTo>
                  <a:pt x="2275970" y="1580357"/>
                </a:lnTo>
                <a:lnTo>
                  <a:pt x="2239689" y="1577120"/>
                </a:lnTo>
                <a:lnTo>
                  <a:pt x="2231191" y="1579278"/>
                </a:lnTo>
                <a:lnTo>
                  <a:pt x="2193831" y="1579278"/>
                </a:lnTo>
                <a:cubicBezTo>
                  <a:pt x="2191313" y="1577120"/>
                  <a:pt x="2187761" y="1576041"/>
                  <a:pt x="2183175" y="1576041"/>
                </a:cubicBezTo>
                <a:lnTo>
                  <a:pt x="2183175" y="1574962"/>
                </a:lnTo>
                <a:cubicBezTo>
                  <a:pt x="2183175" y="1573613"/>
                  <a:pt x="2184254" y="1572939"/>
                  <a:pt x="2186412" y="1572939"/>
                </a:cubicBezTo>
                <a:lnTo>
                  <a:pt x="2190593" y="1574018"/>
                </a:lnTo>
                <a:lnTo>
                  <a:pt x="2197066" y="1571860"/>
                </a:lnTo>
                <a:lnTo>
                  <a:pt x="2199226" y="1571860"/>
                </a:lnTo>
                <a:lnTo>
                  <a:pt x="2206644" y="1574018"/>
                </a:lnTo>
                <a:cubicBezTo>
                  <a:pt x="2214287" y="1574018"/>
                  <a:pt x="2222468" y="1566869"/>
                  <a:pt x="2231191" y="1552572"/>
                </a:cubicBezTo>
                <a:cubicBezTo>
                  <a:pt x="2231191" y="1549066"/>
                  <a:pt x="2234743" y="1547312"/>
                  <a:pt x="2241846" y="1547312"/>
                </a:cubicBezTo>
                <a:cubicBezTo>
                  <a:pt x="2241846" y="1545874"/>
                  <a:pt x="2244677" y="1544795"/>
                  <a:pt x="2250344" y="1544075"/>
                </a:cubicBezTo>
                <a:close/>
                <a:moveTo>
                  <a:pt x="4042562" y="1543132"/>
                </a:moveTo>
                <a:lnTo>
                  <a:pt x="4054296" y="1546369"/>
                </a:lnTo>
                <a:lnTo>
                  <a:pt x="4058612" y="1545290"/>
                </a:lnTo>
                <a:cubicBezTo>
                  <a:pt x="4061938" y="1547178"/>
                  <a:pt x="4070435" y="1549291"/>
                  <a:pt x="4084103" y="1551629"/>
                </a:cubicBezTo>
                <a:cubicBezTo>
                  <a:pt x="4084103" y="1553247"/>
                  <a:pt x="4088015" y="1554686"/>
                  <a:pt x="4095837" y="1555945"/>
                </a:cubicBezTo>
                <a:lnTo>
                  <a:pt x="4100153" y="1565521"/>
                </a:lnTo>
                <a:cubicBezTo>
                  <a:pt x="4100153" y="1585393"/>
                  <a:pt x="4095522" y="1595328"/>
                  <a:pt x="4086261" y="1595328"/>
                </a:cubicBezTo>
                <a:lnTo>
                  <a:pt x="4083159" y="1595328"/>
                </a:lnTo>
                <a:cubicBezTo>
                  <a:pt x="4072639" y="1595328"/>
                  <a:pt x="4065850" y="1591777"/>
                  <a:pt x="4062793" y="1584674"/>
                </a:cubicBezTo>
                <a:lnTo>
                  <a:pt x="4064951" y="1576176"/>
                </a:lnTo>
                <a:lnTo>
                  <a:pt x="4064951" y="1572939"/>
                </a:lnTo>
                <a:lnTo>
                  <a:pt x="4056454" y="1572939"/>
                </a:lnTo>
                <a:cubicBezTo>
                  <a:pt x="4054296" y="1572939"/>
                  <a:pt x="4051463" y="1567274"/>
                  <a:pt x="4047957" y="1555945"/>
                </a:cubicBezTo>
                <a:cubicBezTo>
                  <a:pt x="4042292" y="1555046"/>
                  <a:pt x="4039459" y="1552213"/>
                  <a:pt x="4039459" y="1547448"/>
                </a:cubicBezTo>
                <a:lnTo>
                  <a:pt x="4039459" y="1546369"/>
                </a:lnTo>
                <a:close/>
                <a:moveTo>
                  <a:pt x="2098878" y="1541917"/>
                </a:moveTo>
                <a:lnTo>
                  <a:pt x="2098878" y="1542997"/>
                </a:lnTo>
                <a:lnTo>
                  <a:pt x="2101035" y="1542997"/>
                </a:lnTo>
                <a:lnTo>
                  <a:pt x="2101035" y="1541917"/>
                </a:lnTo>
                <a:close/>
                <a:moveTo>
                  <a:pt x="8068180" y="1539710"/>
                </a:moveTo>
                <a:lnTo>
                  <a:pt x="8087872" y="1539710"/>
                </a:lnTo>
                <a:cubicBezTo>
                  <a:pt x="8099292" y="1540969"/>
                  <a:pt x="8108733" y="1544925"/>
                  <a:pt x="8116196" y="1551579"/>
                </a:cubicBezTo>
                <a:cubicBezTo>
                  <a:pt x="8119883" y="1555445"/>
                  <a:pt x="8121726" y="1559087"/>
                  <a:pt x="8121726" y="1562504"/>
                </a:cubicBezTo>
                <a:lnTo>
                  <a:pt x="8120647" y="1562504"/>
                </a:lnTo>
                <a:lnTo>
                  <a:pt x="8121726" y="1563583"/>
                </a:lnTo>
                <a:lnTo>
                  <a:pt x="8121726" y="1564661"/>
                </a:lnTo>
                <a:lnTo>
                  <a:pt x="8120647" y="1568978"/>
                </a:lnTo>
                <a:lnTo>
                  <a:pt x="8126042" y="1576665"/>
                </a:lnTo>
                <a:lnTo>
                  <a:pt x="8126042" y="1577744"/>
                </a:lnTo>
                <a:lnTo>
                  <a:pt x="8112959" y="1595143"/>
                </a:lnTo>
                <a:lnTo>
                  <a:pt x="8097718" y="1597301"/>
                </a:lnTo>
                <a:cubicBezTo>
                  <a:pt x="8092233" y="1595323"/>
                  <a:pt x="8087468" y="1591322"/>
                  <a:pt x="8083421" y="1585297"/>
                </a:cubicBezTo>
                <a:lnTo>
                  <a:pt x="8086658" y="1579903"/>
                </a:lnTo>
                <a:cubicBezTo>
                  <a:pt x="8081983" y="1579903"/>
                  <a:pt x="8078701" y="1574103"/>
                  <a:pt x="8076812" y="1562504"/>
                </a:cubicBezTo>
                <a:cubicBezTo>
                  <a:pt x="8072137" y="1554321"/>
                  <a:pt x="8067776" y="1548521"/>
                  <a:pt x="8063730" y="1545105"/>
                </a:cubicBezTo>
                <a:lnTo>
                  <a:pt x="8063730" y="1544026"/>
                </a:lnTo>
                <a:close/>
                <a:moveTo>
                  <a:pt x="81329" y="1538885"/>
                </a:moveTo>
                <a:lnTo>
                  <a:pt x="81329" y="1543201"/>
                </a:lnTo>
                <a:lnTo>
                  <a:pt x="83487" y="1541043"/>
                </a:lnTo>
                <a:lnTo>
                  <a:pt x="83487" y="1538885"/>
                </a:lnTo>
                <a:close/>
                <a:moveTo>
                  <a:pt x="1721376" y="1538359"/>
                </a:moveTo>
                <a:cubicBezTo>
                  <a:pt x="1726409" y="1539798"/>
                  <a:pt x="1728930" y="1542675"/>
                  <a:pt x="1728930" y="1546991"/>
                </a:cubicBezTo>
                <a:cubicBezTo>
                  <a:pt x="1727849" y="1549868"/>
                  <a:pt x="1726770" y="1551307"/>
                  <a:pt x="1725692" y="1551307"/>
                </a:cubicBezTo>
                <a:lnTo>
                  <a:pt x="1722455" y="1550228"/>
                </a:lnTo>
                <a:lnTo>
                  <a:pt x="1720296" y="1552386"/>
                </a:lnTo>
                <a:cubicBezTo>
                  <a:pt x="1717419" y="1546631"/>
                  <a:pt x="1714902" y="1543754"/>
                  <a:pt x="1712743" y="1543754"/>
                </a:cubicBezTo>
                <a:lnTo>
                  <a:pt x="1712743" y="1539438"/>
                </a:lnTo>
                <a:lnTo>
                  <a:pt x="1714902" y="1539438"/>
                </a:lnTo>
                <a:close/>
                <a:moveTo>
                  <a:pt x="1053485" y="1535931"/>
                </a:moveTo>
                <a:lnTo>
                  <a:pt x="1055643" y="1535931"/>
                </a:lnTo>
                <a:cubicBezTo>
                  <a:pt x="1062836" y="1537011"/>
                  <a:pt x="1068592" y="1540248"/>
                  <a:pt x="1072907" y="1545643"/>
                </a:cubicBezTo>
                <a:lnTo>
                  <a:pt x="1090038" y="1558591"/>
                </a:lnTo>
                <a:cubicBezTo>
                  <a:pt x="1093633" y="1563446"/>
                  <a:pt x="1095431" y="1567043"/>
                  <a:pt x="1095431" y="1569381"/>
                </a:cubicBezTo>
                <a:lnTo>
                  <a:pt x="1095431" y="1571539"/>
                </a:lnTo>
                <a:cubicBezTo>
                  <a:pt x="1095431" y="1579271"/>
                  <a:pt x="1089678" y="1586465"/>
                  <a:pt x="1078169" y="1593119"/>
                </a:cubicBezTo>
                <a:lnTo>
                  <a:pt x="1066434" y="1595142"/>
                </a:lnTo>
                <a:cubicBezTo>
                  <a:pt x="1059959" y="1593433"/>
                  <a:pt x="1056721" y="1591320"/>
                  <a:pt x="1056721" y="1588803"/>
                </a:cubicBezTo>
                <a:lnTo>
                  <a:pt x="1057801" y="1582329"/>
                </a:lnTo>
                <a:lnTo>
                  <a:pt x="1057801" y="1580171"/>
                </a:lnTo>
                <a:cubicBezTo>
                  <a:pt x="1055643" y="1580171"/>
                  <a:pt x="1053485" y="1578732"/>
                  <a:pt x="1051328" y="1575854"/>
                </a:cubicBezTo>
                <a:lnTo>
                  <a:pt x="1052406" y="1570460"/>
                </a:lnTo>
                <a:lnTo>
                  <a:pt x="1050249" y="1566144"/>
                </a:lnTo>
                <a:lnTo>
                  <a:pt x="1052406" y="1560749"/>
                </a:lnTo>
                <a:cubicBezTo>
                  <a:pt x="1047371" y="1552116"/>
                  <a:pt x="1044854" y="1546721"/>
                  <a:pt x="1044854" y="1544563"/>
                </a:cubicBezTo>
                <a:cubicBezTo>
                  <a:pt x="1049888" y="1544563"/>
                  <a:pt x="1052406" y="1542046"/>
                  <a:pt x="1052406" y="1537011"/>
                </a:cubicBezTo>
                <a:close/>
                <a:moveTo>
                  <a:pt x="5624795" y="1535393"/>
                </a:moveTo>
                <a:lnTo>
                  <a:pt x="5638687" y="1547262"/>
                </a:lnTo>
                <a:cubicBezTo>
                  <a:pt x="5647949" y="1549600"/>
                  <a:pt x="5652579" y="1552432"/>
                  <a:pt x="5652579" y="1555759"/>
                </a:cubicBezTo>
                <a:lnTo>
                  <a:pt x="5651500" y="1561154"/>
                </a:lnTo>
                <a:cubicBezTo>
                  <a:pt x="5653658" y="1561154"/>
                  <a:pt x="5654737" y="1561873"/>
                  <a:pt x="5654737" y="1563312"/>
                </a:cubicBezTo>
                <a:lnTo>
                  <a:pt x="5641924" y="1568707"/>
                </a:lnTo>
                <a:lnTo>
                  <a:pt x="5633292" y="1564391"/>
                </a:lnTo>
                <a:cubicBezTo>
                  <a:pt x="5622592" y="1564391"/>
                  <a:pt x="5617242" y="1567268"/>
                  <a:pt x="5617242" y="1573023"/>
                </a:cubicBezTo>
                <a:cubicBezTo>
                  <a:pt x="5617242" y="1578688"/>
                  <a:pt x="5616163" y="1582959"/>
                  <a:pt x="5614005" y="1585836"/>
                </a:cubicBezTo>
                <a:lnTo>
                  <a:pt x="5615084" y="1590152"/>
                </a:lnTo>
                <a:lnTo>
                  <a:pt x="5609689" y="1602965"/>
                </a:lnTo>
                <a:lnTo>
                  <a:pt x="5612926" y="1611597"/>
                </a:lnTo>
                <a:cubicBezTo>
                  <a:pt x="5612926" y="1613216"/>
                  <a:pt x="5610093" y="1617127"/>
                  <a:pt x="5604429" y="1623331"/>
                </a:cubicBezTo>
                <a:lnTo>
                  <a:pt x="5604429" y="1626568"/>
                </a:lnTo>
                <a:lnTo>
                  <a:pt x="5607666" y="1626568"/>
                </a:lnTo>
                <a:lnTo>
                  <a:pt x="5618321" y="1616857"/>
                </a:lnTo>
                <a:lnTo>
                  <a:pt x="5621558" y="1616857"/>
                </a:lnTo>
                <a:cubicBezTo>
                  <a:pt x="5625694" y="1616857"/>
                  <a:pt x="5629965" y="1619735"/>
                  <a:pt x="5634371" y="1625490"/>
                </a:cubicBezTo>
                <a:cubicBezTo>
                  <a:pt x="5638327" y="1625490"/>
                  <a:pt x="5642284" y="1630120"/>
                  <a:pt x="5646240" y="1639381"/>
                </a:cubicBezTo>
                <a:cubicBezTo>
                  <a:pt x="5651905" y="1640280"/>
                  <a:pt x="5654737" y="1641719"/>
                  <a:pt x="5654737" y="1643698"/>
                </a:cubicBezTo>
                <a:lnTo>
                  <a:pt x="5654737" y="1654488"/>
                </a:lnTo>
                <a:lnTo>
                  <a:pt x="5645161" y="1666222"/>
                </a:lnTo>
                <a:lnTo>
                  <a:pt x="5645161" y="1667300"/>
                </a:lnTo>
                <a:lnTo>
                  <a:pt x="5647319" y="1673774"/>
                </a:lnTo>
                <a:lnTo>
                  <a:pt x="5646240" y="1677011"/>
                </a:lnTo>
                <a:lnTo>
                  <a:pt x="5646240" y="1678090"/>
                </a:lnTo>
                <a:lnTo>
                  <a:pt x="5647319" y="1678090"/>
                </a:lnTo>
                <a:lnTo>
                  <a:pt x="5647319" y="1675932"/>
                </a:lnTo>
                <a:lnTo>
                  <a:pt x="5649477" y="1675932"/>
                </a:lnTo>
                <a:lnTo>
                  <a:pt x="5649477" y="1680113"/>
                </a:lnTo>
                <a:lnTo>
                  <a:pt x="5646240" y="1683350"/>
                </a:lnTo>
                <a:lnTo>
                  <a:pt x="5648398" y="1687666"/>
                </a:lnTo>
                <a:lnTo>
                  <a:pt x="5647319" y="1710190"/>
                </a:lnTo>
                <a:lnTo>
                  <a:pt x="5647319" y="1711269"/>
                </a:lnTo>
                <a:lnTo>
                  <a:pt x="5645161" y="1717743"/>
                </a:lnTo>
                <a:lnTo>
                  <a:pt x="5647319" y="1726241"/>
                </a:lnTo>
                <a:lnTo>
                  <a:pt x="5644082" y="1734873"/>
                </a:lnTo>
                <a:lnTo>
                  <a:pt x="5650421" y="1750923"/>
                </a:lnTo>
                <a:cubicBezTo>
                  <a:pt x="5647274" y="1752361"/>
                  <a:pt x="5645521" y="1753800"/>
                  <a:pt x="5645161" y="1755239"/>
                </a:cubicBezTo>
                <a:lnTo>
                  <a:pt x="5650421" y="1762657"/>
                </a:lnTo>
                <a:cubicBezTo>
                  <a:pt x="5647454" y="1770749"/>
                  <a:pt x="5644981" y="1775065"/>
                  <a:pt x="5643003" y="1775605"/>
                </a:cubicBezTo>
                <a:lnTo>
                  <a:pt x="5635450" y="1778842"/>
                </a:lnTo>
                <a:cubicBezTo>
                  <a:pt x="5629606" y="1778842"/>
                  <a:pt x="5625694" y="1776684"/>
                  <a:pt x="5623716" y="1772368"/>
                </a:cubicBezTo>
                <a:cubicBezTo>
                  <a:pt x="5622997" y="1775245"/>
                  <a:pt x="5621558" y="1776684"/>
                  <a:pt x="5619400" y="1776684"/>
                </a:cubicBezTo>
                <a:cubicBezTo>
                  <a:pt x="5615623" y="1776684"/>
                  <a:pt x="5612072" y="1769895"/>
                  <a:pt x="5608745" y="1756318"/>
                </a:cubicBezTo>
                <a:lnTo>
                  <a:pt x="5608745" y="1747686"/>
                </a:lnTo>
                <a:lnTo>
                  <a:pt x="5603350" y="1747686"/>
                </a:lnTo>
                <a:lnTo>
                  <a:pt x="5597955" y="1756318"/>
                </a:lnTo>
                <a:lnTo>
                  <a:pt x="5597955" y="1758476"/>
                </a:lnTo>
                <a:cubicBezTo>
                  <a:pt x="5597955" y="1761083"/>
                  <a:pt x="5599753" y="1764275"/>
                  <a:pt x="5603350" y="1768052"/>
                </a:cubicBezTo>
                <a:cubicBezTo>
                  <a:pt x="5602451" y="1780910"/>
                  <a:pt x="5598135" y="1787339"/>
                  <a:pt x="5590402" y="1787339"/>
                </a:cubicBezTo>
                <a:lnTo>
                  <a:pt x="5578667" y="1788418"/>
                </a:lnTo>
                <a:cubicBezTo>
                  <a:pt x="5577229" y="1788418"/>
                  <a:pt x="5574351" y="1785945"/>
                  <a:pt x="5570035" y="1781000"/>
                </a:cubicBezTo>
                <a:lnTo>
                  <a:pt x="5563696" y="1784102"/>
                </a:lnTo>
                <a:lnTo>
                  <a:pt x="5561538" y="1781000"/>
                </a:lnTo>
                <a:lnTo>
                  <a:pt x="5561538" y="1770210"/>
                </a:lnTo>
                <a:lnTo>
                  <a:pt x="5559380" y="1761578"/>
                </a:lnTo>
                <a:lnTo>
                  <a:pt x="5559380" y="1758476"/>
                </a:lnTo>
                <a:lnTo>
                  <a:pt x="5562617" y="1754160"/>
                </a:lnTo>
                <a:lnTo>
                  <a:pt x="5562617" y="1753081"/>
                </a:lnTo>
                <a:lnTo>
                  <a:pt x="5558301" y="1750923"/>
                </a:lnTo>
                <a:lnTo>
                  <a:pt x="5562617" y="1733794"/>
                </a:lnTo>
                <a:cubicBezTo>
                  <a:pt x="5560280" y="1733794"/>
                  <a:pt x="5558841" y="1728443"/>
                  <a:pt x="5558301" y="1717743"/>
                </a:cubicBezTo>
                <a:lnTo>
                  <a:pt x="5562617" y="1711269"/>
                </a:lnTo>
                <a:lnTo>
                  <a:pt x="5562617" y="1701558"/>
                </a:lnTo>
                <a:lnTo>
                  <a:pt x="5563696" y="1700479"/>
                </a:lnTo>
                <a:cubicBezTo>
                  <a:pt x="5562078" y="1695534"/>
                  <a:pt x="5560639" y="1693061"/>
                  <a:pt x="5559380" y="1693061"/>
                </a:cubicBezTo>
                <a:lnTo>
                  <a:pt x="5558301" y="1693061"/>
                </a:lnTo>
                <a:cubicBezTo>
                  <a:pt x="5556863" y="1693061"/>
                  <a:pt x="5552592" y="1697692"/>
                  <a:pt x="5545488" y="1706953"/>
                </a:cubicBezTo>
                <a:lnTo>
                  <a:pt x="5542251" y="1708032"/>
                </a:lnTo>
                <a:cubicBezTo>
                  <a:pt x="5538654" y="1706773"/>
                  <a:pt x="5536856" y="1704975"/>
                  <a:pt x="5536856" y="1702637"/>
                </a:cubicBezTo>
                <a:cubicBezTo>
                  <a:pt x="5539194" y="1697512"/>
                  <a:pt x="5543465" y="1691083"/>
                  <a:pt x="5549669" y="1683350"/>
                </a:cubicBezTo>
                <a:lnTo>
                  <a:pt x="5548590" y="1682271"/>
                </a:lnTo>
                <a:lnTo>
                  <a:pt x="5548590" y="1681192"/>
                </a:lnTo>
                <a:cubicBezTo>
                  <a:pt x="5550569" y="1670492"/>
                  <a:pt x="5552727" y="1665143"/>
                  <a:pt x="5555064" y="1665143"/>
                </a:cubicBezTo>
                <a:lnTo>
                  <a:pt x="5556143" y="1669458"/>
                </a:lnTo>
                <a:lnTo>
                  <a:pt x="5560459" y="1669458"/>
                </a:lnTo>
                <a:lnTo>
                  <a:pt x="5560459" y="1668379"/>
                </a:lnTo>
                <a:lnTo>
                  <a:pt x="5559380" y="1667300"/>
                </a:lnTo>
                <a:lnTo>
                  <a:pt x="5559380" y="1666222"/>
                </a:lnTo>
                <a:lnTo>
                  <a:pt x="5563696" y="1665143"/>
                </a:lnTo>
                <a:lnTo>
                  <a:pt x="5563696" y="1664064"/>
                </a:lnTo>
                <a:cubicBezTo>
                  <a:pt x="5558661" y="1664064"/>
                  <a:pt x="5555424" y="1663344"/>
                  <a:pt x="5553985" y="1661906"/>
                </a:cubicBezTo>
                <a:lnTo>
                  <a:pt x="5565854" y="1625490"/>
                </a:lnTo>
                <a:cubicBezTo>
                  <a:pt x="5567922" y="1624051"/>
                  <a:pt x="5568956" y="1620139"/>
                  <a:pt x="5568956" y="1613755"/>
                </a:cubicBezTo>
                <a:lnTo>
                  <a:pt x="5571114" y="1602965"/>
                </a:lnTo>
                <a:lnTo>
                  <a:pt x="5573272" y="1600807"/>
                </a:lnTo>
                <a:lnTo>
                  <a:pt x="5568956" y="1585836"/>
                </a:lnTo>
                <a:lnTo>
                  <a:pt x="5571114" y="1579362"/>
                </a:lnTo>
                <a:lnTo>
                  <a:pt x="5568956" y="1574102"/>
                </a:lnTo>
                <a:lnTo>
                  <a:pt x="5573272" y="1567628"/>
                </a:lnTo>
                <a:lnTo>
                  <a:pt x="5573272" y="1566549"/>
                </a:lnTo>
                <a:lnTo>
                  <a:pt x="5572193" y="1565470"/>
                </a:lnTo>
                <a:lnTo>
                  <a:pt x="5572193" y="1564391"/>
                </a:lnTo>
                <a:lnTo>
                  <a:pt x="5566933" y="1567628"/>
                </a:lnTo>
                <a:lnTo>
                  <a:pt x="5564775" y="1567628"/>
                </a:lnTo>
                <a:cubicBezTo>
                  <a:pt x="5561179" y="1567628"/>
                  <a:pt x="5556143" y="1564031"/>
                  <a:pt x="5549669" y="1556838"/>
                </a:cubicBezTo>
                <a:lnTo>
                  <a:pt x="5549669" y="1555759"/>
                </a:lnTo>
                <a:cubicBezTo>
                  <a:pt x="5549669" y="1553691"/>
                  <a:pt x="5557537" y="1552657"/>
                  <a:pt x="5573272" y="1552657"/>
                </a:cubicBezTo>
                <a:lnTo>
                  <a:pt x="5579746" y="1554680"/>
                </a:lnTo>
                <a:lnTo>
                  <a:pt x="5588378" y="1553736"/>
                </a:lnTo>
                <a:lnTo>
                  <a:pt x="5601192" y="1554680"/>
                </a:lnTo>
                <a:cubicBezTo>
                  <a:pt x="5605328" y="1553151"/>
                  <a:pt x="5613196" y="1546722"/>
                  <a:pt x="5624795" y="1535393"/>
                </a:cubicBezTo>
                <a:close/>
                <a:moveTo>
                  <a:pt x="708217" y="1534583"/>
                </a:moveTo>
                <a:cubicBezTo>
                  <a:pt x="717119" y="1542495"/>
                  <a:pt x="724627" y="1547306"/>
                  <a:pt x="730741" y="1549014"/>
                </a:cubicBezTo>
                <a:cubicBezTo>
                  <a:pt x="741622" y="1556118"/>
                  <a:pt x="747421" y="1560524"/>
                  <a:pt x="748140" y="1562232"/>
                </a:cubicBezTo>
                <a:lnTo>
                  <a:pt x="748140" y="1566413"/>
                </a:lnTo>
                <a:cubicBezTo>
                  <a:pt x="742025" y="1572887"/>
                  <a:pt x="738969" y="1578327"/>
                  <a:pt x="738969" y="1582733"/>
                </a:cubicBezTo>
                <a:lnTo>
                  <a:pt x="739913" y="1588937"/>
                </a:lnTo>
                <a:lnTo>
                  <a:pt x="734787" y="1602290"/>
                </a:lnTo>
                <a:cubicBezTo>
                  <a:pt x="732090" y="1602290"/>
                  <a:pt x="730741" y="1602965"/>
                  <a:pt x="730741" y="1604313"/>
                </a:cubicBezTo>
                <a:cubicBezTo>
                  <a:pt x="730741" y="1607730"/>
                  <a:pt x="732764" y="1612181"/>
                  <a:pt x="736811" y="1617666"/>
                </a:cubicBezTo>
                <a:lnTo>
                  <a:pt x="737890" y="1622791"/>
                </a:lnTo>
                <a:lnTo>
                  <a:pt x="737890" y="1623735"/>
                </a:lnTo>
                <a:lnTo>
                  <a:pt x="734787" y="1626838"/>
                </a:lnTo>
                <a:cubicBezTo>
                  <a:pt x="736855" y="1626838"/>
                  <a:pt x="738250" y="1637403"/>
                  <a:pt x="738969" y="1658533"/>
                </a:cubicBezTo>
                <a:lnTo>
                  <a:pt x="735866" y="1689285"/>
                </a:lnTo>
                <a:lnTo>
                  <a:pt x="737890" y="1695489"/>
                </a:lnTo>
                <a:lnTo>
                  <a:pt x="737890" y="1701558"/>
                </a:lnTo>
                <a:lnTo>
                  <a:pt x="736811" y="1731366"/>
                </a:lnTo>
                <a:lnTo>
                  <a:pt x="738969" y="1736491"/>
                </a:lnTo>
                <a:lnTo>
                  <a:pt x="737890" y="1747686"/>
                </a:lnTo>
                <a:lnTo>
                  <a:pt x="738969" y="1753890"/>
                </a:lnTo>
                <a:cubicBezTo>
                  <a:pt x="736541" y="1768906"/>
                  <a:pt x="734473" y="1776414"/>
                  <a:pt x="732764" y="1776414"/>
                </a:cubicBezTo>
                <a:lnTo>
                  <a:pt x="711319" y="1783563"/>
                </a:lnTo>
                <a:lnTo>
                  <a:pt x="706194" y="1777358"/>
                </a:lnTo>
                <a:lnTo>
                  <a:pt x="698912" y="1778437"/>
                </a:lnTo>
                <a:lnTo>
                  <a:pt x="697966" y="1778437"/>
                </a:lnTo>
                <a:cubicBezTo>
                  <a:pt x="686997" y="1776369"/>
                  <a:pt x="681513" y="1773312"/>
                  <a:pt x="681513" y="1769266"/>
                </a:cubicBezTo>
                <a:lnTo>
                  <a:pt x="683671" y="1765085"/>
                </a:lnTo>
                <a:lnTo>
                  <a:pt x="682592" y="1757936"/>
                </a:lnTo>
                <a:lnTo>
                  <a:pt x="677465" y="1757936"/>
                </a:lnTo>
                <a:cubicBezTo>
                  <a:pt x="672520" y="1757936"/>
                  <a:pt x="666720" y="1758970"/>
                  <a:pt x="660067" y="1761038"/>
                </a:cubicBezTo>
                <a:lnTo>
                  <a:pt x="656965" y="1761038"/>
                </a:lnTo>
                <a:cubicBezTo>
                  <a:pt x="653367" y="1756902"/>
                  <a:pt x="648917" y="1754834"/>
                  <a:pt x="643613" y="1754834"/>
                </a:cubicBezTo>
                <a:lnTo>
                  <a:pt x="639566" y="1754834"/>
                </a:lnTo>
                <a:lnTo>
                  <a:pt x="631339" y="1756992"/>
                </a:lnTo>
                <a:lnTo>
                  <a:pt x="619064" y="1756992"/>
                </a:lnTo>
                <a:lnTo>
                  <a:pt x="607735" y="1759015"/>
                </a:lnTo>
                <a:lnTo>
                  <a:pt x="604768" y="1759015"/>
                </a:lnTo>
                <a:cubicBezTo>
                  <a:pt x="604768" y="1769715"/>
                  <a:pt x="601666" y="1776549"/>
                  <a:pt x="595461" y="1779516"/>
                </a:cubicBezTo>
                <a:cubicBezTo>
                  <a:pt x="595461" y="1780326"/>
                  <a:pt x="588987" y="1781000"/>
                  <a:pt x="576039" y="1781540"/>
                </a:cubicBezTo>
                <a:lnTo>
                  <a:pt x="576039" y="1777358"/>
                </a:lnTo>
                <a:lnTo>
                  <a:pt x="574960" y="1777358"/>
                </a:lnTo>
                <a:cubicBezTo>
                  <a:pt x="574960" y="1779426"/>
                  <a:pt x="574286" y="1780461"/>
                  <a:pt x="572937" y="1780461"/>
                </a:cubicBezTo>
                <a:lnTo>
                  <a:pt x="565789" y="1780461"/>
                </a:lnTo>
                <a:cubicBezTo>
                  <a:pt x="556258" y="1778303"/>
                  <a:pt x="551492" y="1775920"/>
                  <a:pt x="551492" y="1773312"/>
                </a:cubicBezTo>
                <a:lnTo>
                  <a:pt x="551492" y="1772233"/>
                </a:lnTo>
                <a:cubicBezTo>
                  <a:pt x="551492" y="1768816"/>
                  <a:pt x="552166" y="1767108"/>
                  <a:pt x="553515" y="1767108"/>
                </a:cubicBezTo>
                <a:lnTo>
                  <a:pt x="549469" y="1757936"/>
                </a:lnTo>
                <a:lnTo>
                  <a:pt x="549469" y="1753890"/>
                </a:lnTo>
                <a:lnTo>
                  <a:pt x="553515" y="1739458"/>
                </a:lnTo>
                <a:lnTo>
                  <a:pt x="551492" y="1737435"/>
                </a:lnTo>
                <a:lnTo>
                  <a:pt x="553515" y="1729208"/>
                </a:lnTo>
                <a:lnTo>
                  <a:pt x="551492" y="1727185"/>
                </a:lnTo>
                <a:lnTo>
                  <a:pt x="553515" y="1724083"/>
                </a:lnTo>
                <a:lnTo>
                  <a:pt x="550413" y="1720036"/>
                </a:lnTo>
                <a:lnTo>
                  <a:pt x="554594" y="1712888"/>
                </a:lnTo>
                <a:lnTo>
                  <a:pt x="552436" y="1706684"/>
                </a:lnTo>
                <a:lnTo>
                  <a:pt x="553515" y="1701558"/>
                </a:lnTo>
                <a:cubicBezTo>
                  <a:pt x="550817" y="1701558"/>
                  <a:pt x="549469" y="1700569"/>
                  <a:pt x="549469" y="1698591"/>
                </a:cubicBezTo>
                <a:lnTo>
                  <a:pt x="549469" y="1696433"/>
                </a:lnTo>
                <a:cubicBezTo>
                  <a:pt x="549558" y="1692567"/>
                  <a:pt x="550548" y="1688835"/>
                  <a:pt x="552436" y="1685238"/>
                </a:cubicBezTo>
                <a:lnTo>
                  <a:pt x="551492" y="1684159"/>
                </a:lnTo>
                <a:lnTo>
                  <a:pt x="551492" y="1679034"/>
                </a:lnTo>
                <a:lnTo>
                  <a:pt x="553515" y="1676067"/>
                </a:lnTo>
                <a:lnTo>
                  <a:pt x="552436" y="1674988"/>
                </a:lnTo>
                <a:lnTo>
                  <a:pt x="551492" y="1674988"/>
                </a:lnTo>
                <a:lnTo>
                  <a:pt x="552436" y="1669863"/>
                </a:lnTo>
                <a:lnTo>
                  <a:pt x="552436" y="1666761"/>
                </a:lnTo>
                <a:lnTo>
                  <a:pt x="549469" y="1660691"/>
                </a:lnTo>
                <a:lnTo>
                  <a:pt x="551492" y="1653408"/>
                </a:lnTo>
                <a:lnTo>
                  <a:pt x="550413" y="1648283"/>
                </a:lnTo>
                <a:lnTo>
                  <a:pt x="553515" y="1640190"/>
                </a:lnTo>
                <a:lnTo>
                  <a:pt x="549469" y="1626838"/>
                </a:lnTo>
                <a:lnTo>
                  <a:pt x="551492" y="1618610"/>
                </a:lnTo>
                <a:lnTo>
                  <a:pt x="551492" y="1608360"/>
                </a:lnTo>
                <a:lnTo>
                  <a:pt x="553515" y="1600132"/>
                </a:lnTo>
                <a:lnTo>
                  <a:pt x="551492" y="1592039"/>
                </a:lnTo>
                <a:lnTo>
                  <a:pt x="551492" y="1590017"/>
                </a:lnTo>
                <a:lnTo>
                  <a:pt x="552436" y="1588937"/>
                </a:lnTo>
                <a:lnTo>
                  <a:pt x="549469" y="1583812"/>
                </a:lnTo>
                <a:lnTo>
                  <a:pt x="549469" y="1581789"/>
                </a:lnTo>
                <a:lnTo>
                  <a:pt x="551492" y="1578687"/>
                </a:lnTo>
                <a:lnTo>
                  <a:pt x="551492" y="1575585"/>
                </a:lnTo>
                <a:lnTo>
                  <a:pt x="549469" y="1572483"/>
                </a:lnTo>
                <a:lnTo>
                  <a:pt x="552436" y="1554140"/>
                </a:lnTo>
                <a:cubicBezTo>
                  <a:pt x="546321" y="1554140"/>
                  <a:pt x="543264" y="1551397"/>
                  <a:pt x="543264" y="1545912"/>
                </a:cubicBezTo>
                <a:lnTo>
                  <a:pt x="543264" y="1542810"/>
                </a:lnTo>
                <a:cubicBezTo>
                  <a:pt x="543264" y="1541102"/>
                  <a:pt x="546008" y="1539393"/>
                  <a:pt x="551492" y="1537685"/>
                </a:cubicBezTo>
                <a:lnTo>
                  <a:pt x="551492" y="1536741"/>
                </a:lnTo>
                <a:cubicBezTo>
                  <a:pt x="559495" y="1536741"/>
                  <a:pt x="568351" y="1539798"/>
                  <a:pt x="578062" y="1545912"/>
                </a:cubicBezTo>
                <a:lnTo>
                  <a:pt x="581164" y="1542810"/>
                </a:lnTo>
                <a:lnTo>
                  <a:pt x="583187" y="1542810"/>
                </a:lnTo>
                <a:cubicBezTo>
                  <a:pt x="588852" y="1548835"/>
                  <a:pt x="595686" y="1552611"/>
                  <a:pt x="603689" y="1554140"/>
                </a:cubicBezTo>
                <a:cubicBezTo>
                  <a:pt x="607285" y="1552072"/>
                  <a:pt x="610702" y="1551038"/>
                  <a:pt x="613939" y="1551038"/>
                </a:cubicBezTo>
                <a:lnTo>
                  <a:pt x="622167" y="1551038"/>
                </a:lnTo>
                <a:cubicBezTo>
                  <a:pt x="626392" y="1551038"/>
                  <a:pt x="631519" y="1553106"/>
                  <a:pt x="637543" y="1557242"/>
                </a:cubicBezTo>
                <a:lnTo>
                  <a:pt x="639566" y="1557242"/>
                </a:lnTo>
                <a:lnTo>
                  <a:pt x="642668" y="1555084"/>
                </a:lnTo>
                <a:lnTo>
                  <a:pt x="643613" y="1555084"/>
                </a:lnTo>
                <a:lnTo>
                  <a:pt x="646714" y="1557242"/>
                </a:lnTo>
                <a:lnTo>
                  <a:pt x="647793" y="1557242"/>
                </a:lnTo>
                <a:cubicBezTo>
                  <a:pt x="647793" y="1553106"/>
                  <a:pt x="656335" y="1551038"/>
                  <a:pt x="673420" y="1551038"/>
                </a:cubicBezTo>
                <a:lnTo>
                  <a:pt x="685694" y="1551038"/>
                </a:lnTo>
                <a:lnTo>
                  <a:pt x="692841" y="1543889"/>
                </a:lnTo>
                <a:lnTo>
                  <a:pt x="693785" y="1543889"/>
                </a:lnTo>
                <a:lnTo>
                  <a:pt x="693785" y="1545912"/>
                </a:lnTo>
                <a:lnTo>
                  <a:pt x="694864" y="1545912"/>
                </a:lnTo>
                <a:cubicBezTo>
                  <a:pt x="694864" y="1540427"/>
                  <a:pt x="695540" y="1537685"/>
                  <a:pt x="696887" y="1537685"/>
                </a:cubicBezTo>
                <a:lnTo>
                  <a:pt x="697966" y="1537685"/>
                </a:lnTo>
                <a:lnTo>
                  <a:pt x="698912" y="1538764"/>
                </a:lnTo>
                <a:lnTo>
                  <a:pt x="699991" y="1538764"/>
                </a:lnTo>
                <a:cubicBezTo>
                  <a:pt x="699991" y="1537685"/>
                  <a:pt x="702732" y="1536291"/>
                  <a:pt x="708217" y="1534583"/>
                </a:cubicBezTo>
                <a:close/>
                <a:moveTo>
                  <a:pt x="4712204" y="1534393"/>
                </a:moveTo>
                <a:lnTo>
                  <a:pt x="4712204" y="1536685"/>
                </a:lnTo>
                <a:lnTo>
                  <a:pt x="4710991" y="1536685"/>
                </a:lnTo>
                <a:lnTo>
                  <a:pt x="4712204" y="1539923"/>
                </a:lnTo>
                <a:lnTo>
                  <a:pt x="4713283" y="1539923"/>
                </a:lnTo>
                <a:lnTo>
                  <a:pt x="4713283" y="1534393"/>
                </a:lnTo>
                <a:close/>
                <a:moveTo>
                  <a:pt x="8232189" y="1534180"/>
                </a:moveTo>
                <a:lnTo>
                  <a:pt x="8232189" y="1535258"/>
                </a:lnTo>
                <a:lnTo>
                  <a:pt x="8235426" y="1535258"/>
                </a:lnTo>
                <a:lnTo>
                  <a:pt x="8235426" y="1534180"/>
                </a:lnTo>
                <a:close/>
                <a:moveTo>
                  <a:pt x="3247364" y="1534044"/>
                </a:moveTo>
                <a:lnTo>
                  <a:pt x="3250601" y="1534044"/>
                </a:lnTo>
                <a:cubicBezTo>
                  <a:pt x="3254197" y="1536201"/>
                  <a:pt x="3255996" y="1539079"/>
                  <a:pt x="3255996" y="1542676"/>
                </a:cubicBezTo>
                <a:lnTo>
                  <a:pt x="3257075" y="1543754"/>
                </a:lnTo>
                <a:lnTo>
                  <a:pt x="3258289" y="1543754"/>
                </a:lnTo>
                <a:lnTo>
                  <a:pt x="3266921" y="1541596"/>
                </a:lnTo>
                <a:cubicBezTo>
                  <a:pt x="3273214" y="1549509"/>
                  <a:pt x="3278609" y="1553466"/>
                  <a:pt x="3283106" y="1553466"/>
                </a:cubicBezTo>
                <a:lnTo>
                  <a:pt x="3286343" y="1557782"/>
                </a:lnTo>
                <a:lnTo>
                  <a:pt x="3286343" y="1564390"/>
                </a:lnTo>
                <a:lnTo>
                  <a:pt x="3284185" y="1566548"/>
                </a:lnTo>
                <a:lnTo>
                  <a:pt x="3276632" y="1566548"/>
                </a:lnTo>
                <a:lnTo>
                  <a:pt x="3275553" y="1565470"/>
                </a:lnTo>
                <a:lnTo>
                  <a:pt x="3274474" y="1566548"/>
                </a:lnTo>
                <a:lnTo>
                  <a:pt x="3271237" y="1566548"/>
                </a:lnTo>
                <a:cubicBezTo>
                  <a:pt x="3259637" y="1566548"/>
                  <a:pt x="3253838" y="1565470"/>
                  <a:pt x="3253838" y="1563311"/>
                </a:cubicBezTo>
                <a:cubicBezTo>
                  <a:pt x="3243767" y="1563311"/>
                  <a:pt x="3238732" y="1565829"/>
                  <a:pt x="3238732" y="1570865"/>
                </a:cubicBezTo>
                <a:lnTo>
                  <a:pt x="3237653" y="1571943"/>
                </a:lnTo>
                <a:cubicBezTo>
                  <a:pt x="3235495" y="1573742"/>
                  <a:pt x="3234056" y="1578058"/>
                  <a:pt x="3233337" y="1584891"/>
                </a:cubicBezTo>
                <a:cubicBezTo>
                  <a:pt x="3231718" y="1584891"/>
                  <a:pt x="3229919" y="1588128"/>
                  <a:pt x="3227942" y="1594603"/>
                </a:cubicBezTo>
                <a:lnTo>
                  <a:pt x="3229021" y="1603234"/>
                </a:lnTo>
                <a:cubicBezTo>
                  <a:pt x="3229021" y="1605033"/>
                  <a:pt x="3225424" y="1609349"/>
                  <a:pt x="3218231" y="1616183"/>
                </a:cubicBezTo>
                <a:lnTo>
                  <a:pt x="3218231" y="1619419"/>
                </a:lnTo>
                <a:cubicBezTo>
                  <a:pt x="3228661" y="1619419"/>
                  <a:pt x="3237293" y="1623421"/>
                  <a:pt x="3244127" y="1631423"/>
                </a:cubicBezTo>
                <a:cubicBezTo>
                  <a:pt x="3244127" y="1633582"/>
                  <a:pt x="3245565" y="1634660"/>
                  <a:pt x="3248443" y="1634660"/>
                </a:cubicBezTo>
                <a:cubicBezTo>
                  <a:pt x="3255726" y="1645450"/>
                  <a:pt x="3262605" y="1650845"/>
                  <a:pt x="3269079" y="1650845"/>
                </a:cubicBezTo>
                <a:cubicBezTo>
                  <a:pt x="3274833" y="1660377"/>
                  <a:pt x="3279509" y="1666131"/>
                  <a:pt x="3283106" y="1668109"/>
                </a:cubicBezTo>
                <a:lnTo>
                  <a:pt x="3288501" y="1685373"/>
                </a:lnTo>
                <a:lnTo>
                  <a:pt x="3287422" y="1688610"/>
                </a:lnTo>
                <a:cubicBezTo>
                  <a:pt x="3289580" y="1688610"/>
                  <a:pt x="3290659" y="1690049"/>
                  <a:pt x="3290659" y="1692926"/>
                </a:cubicBezTo>
                <a:cubicBezTo>
                  <a:pt x="3290659" y="1696433"/>
                  <a:pt x="3287422" y="1702592"/>
                  <a:pt x="3280948" y="1711404"/>
                </a:cubicBezTo>
                <a:cubicBezTo>
                  <a:pt x="3280948" y="1717159"/>
                  <a:pt x="3275553" y="1720036"/>
                  <a:pt x="3264763" y="1720036"/>
                </a:cubicBezTo>
                <a:cubicBezTo>
                  <a:pt x="3260266" y="1717878"/>
                  <a:pt x="3254827" y="1716440"/>
                  <a:pt x="3248443" y="1715720"/>
                </a:cubicBezTo>
                <a:cubicBezTo>
                  <a:pt x="3244666" y="1712663"/>
                  <a:pt x="3241069" y="1704705"/>
                  <a:pt x="3237653" y="1691847"/>
                </a:cubicBezTo>
                <a:cubicBezTo>
                  <a:pt x="3235854" y="1691488"/>
                  <a:pt x="3234416" y="1686452"/>
                  <a:pt x="3233337" y="1676741"/>
                </a:cubicBezTo>
                <a:cubicBezTo>
                  <a:pt x="3233696" y="1674583"/>
                  <a:pt x="3235495" y="1672066"/>
                  <a:pt x="3238732" y="1669188"/>
                </a:cubicBezTo>
                <a:lnTo>
                  <a:pt x="3233337" y="1662715"/>
                </a:lnTo>
                <a:lnTo>
                  <a:pt x="3233337" y="1656241"/>
                </a:lnTo>
                <a:cubicBezTo>
                  <a:pt x="3233337" y="1652824"/>
                  <a:pt x="3230819" y="1647429"/>
                  <a:pt x="3225784" y="1640055"/>
                </a:cubicBezTo>
                <a:lnTo>
                  <a:pt x="3217152" y="1622657"/>
                </a:lnTo>
                <a:lnTo>
                  <a:pt x="3216073" y="1622657"/>
                </a:lnTo>
                <a:cubicBezTo>
                  <a:pt x="3213195" y="1623736"/>
                  <a:pt x="3211756" y="1626298"/>
                  <a:pt x="3211756" y="1630345"/>
                </a:cubicBezTo>
                <a:cubicBezTo>
                  <a:pt x="3218950" y="1632682"/>
                  <a:pt x="3222547" y="1636279"/>
                  <a:pt x="3222547" y="1641135"/>
                </a:cubicBezTo>
                <a:cubicBezTo>
                  <a:pt x="3220748" y="1643293"/>
                  <a:pt x="3217511" y="1644372"/>
                  <a:pt x="3212835" y="1644372"/>
                </a:cubicBezTo>
                <a:lnTo>
                  <a:pt x="3211756" y="1645450"/>
                </a:lnTo>
                <a:lnTo>
                  <a:pt x="3211756" y="1646530"/>
                </a:lnTo>
                <a:lnTo>
                  <a:pt x="3213914" y="1649767"/>
                </a:lnTo>
                <a:lnTo>
                  <a:pt x="3213914" y="1665952"/>
                </a:lnTo>
                <a:cubicBezTo>
                  <a:pt x="3216792" y="1669008"/>
                  <a:pt x="3218231" y="1671886"/>
                  <a:pt x="3218231" y="1674583"/>
                </a:cubicBezTo>
                <a:cubicBezTo>
                  <a:pt x="3218231" y="1676382"/>
                  <a:pt x="3216792" y="1678899"/>
                  <a:pt x="3213914" y="1682136"/>
                </a:cubicBezTo>
                <a:lnTo>
                  <a:pt x="3213914" y="1692926"/>
                </a:lnTo>
                <a:lnTo>
                  <a:pt x="3210677" y="1710325"/>
                </a:lnTo>
                <a:lnTo>
                  <a:pt x="3211756" y="1710325"/>
                </a:lnTo>
                <a:cubicBezTo>
                  <a:pt x="3216073" y="1711764"/>
                  <a:pt x="3218231" y="1714641"/>
                  <a:pt x="3218231" y="1718957"/>
                </a:cubicBezTo>
                <a:lnTo>
                  <a:pt x="3218231" y="1721115"/>
                </a:lnTo>
                <a:cubicBezTo>
                  <a:pt x="3215353" y="1728309"/>
                  <a:pt x="3213914" y="1734063"/>
                  <a:pt x="3213914" y="1738379"/>
                </a:cubicBezTo>
                <a:lnTo>
                  <a:pt x="3213914" y="1753485"/>
                </a:lnTo>
                <a:lnTo>
                  <a:pt x="3214993" y="1770884"/>
                </a:lnTo>
                <a:lnTo>
                  <a:pt x="3213914" y="1775200"/>
                </a:lnTo>
                <a:lnTo>
                  <a:pt x="3216073" y="1780595"/>
                </a:lnTo>
                <a:cubicBezTo>
                  <a:pt x="3216073" y="1786350"/>
                  <a:pt x="3208519" y="1790666"/>
                  <a:pt x="3193413" y="1793543"/>
                </a:cubicBezTo>
                <a:lnTo>
                  <a:pt x="3191255" y="1795701"/>
                </a:lnTo>
                <a:cubicBezTo>
                  <a:pt x="3175340" y="1794622"/>
                  <a:pt x="3167382" y="1791745"/>
                  <a:pt x="3167382" y="1787069"/>
                </a:cubicBezTo>
                <a:lnTo>
                  <a:pt x="3164145" y="1769805"/>
                </a:lnTo>
                <a:cubicBezTo>
                  <a:pt x="3165404" y="1764680"/>
                  <a:pt x="3166483" y="1762117"/>
                  <a:pt x="3167382" y="1762117"/>
                </a:cubicBezTo>
                <a:lnTo>
                  <a:pt x="3166303" y="1756722"/>
                </a:lnTo>
                <a:lnTo>
                  <a:pt x="3168461" y="1747011"/>
                </a:lnTo>
                <a:lnTo>
                  <a:pt x="3167382" y="1728668"/>
                </a:lnTo>
                <a:lnTo>
                  <a:pt x="3168461" y="1706009"/>
                </a:lnTo>
                <a:lnTo>
                  <a:pt x="3170619" y="1703851"/>
                </a:lnTo>
                <a:lnTo>
                  <a:pt x="3170619" y="1699535"/>
                </a:lnTo>
                <a:lnTo>
                  <a:pt x="3165224" y="1690768"/>
                </a:lnTo>
                <a:lnTo>
                  <a:pt x="3166303" y="1684294"/>
                </a:lnTo>
                <a:lnTo>
                  <a:pt x="3166303" y="1682136"/>
                </a:lnTo>
                <a:lnTo>
                  <a:pt x="3161987" y="1676741"/>
                </a:lnTo>
                <a:lnTo>
                  <a:pt x="3159829" y="1676741"/>
                </a:lnTo>
                <a:cubicBezTo>
                  <a:pt x="3147241" y="1689420"/>
                  <a:pt x="3138968" y="1695938"/>
                  <a:pt x="3135012" y="1696298"/>
                </a:cubicBezTo>
                <a:lnTo>
                  <a:pt x="3130696" y="1695084"/>
                </a:lnTo>
                <a:lnTo>
                  <a:pt x="3129617" y="1695084"/>
                </a:lnTo>
                <a:lnTo>
                  <a:pt x="3129617" y="1696298"/>
                </a:lnTo>
                <a:lnTo>
                  <a:pt x="3132854" y="1696298"/>
                </a:lnTo>
                <a:lnTo>
                  <a:pt x="3130696" y="1698456"/>
                </a:lnTo>
                <a:lnTo>
                  <a:pt x="3125301" y="1696298"/>
                </a:lnTo>
                <a:lnTo>
                  <a:pt x="3125301" y="1698456"/>
                </a:lnTo>
                <a:cubicBezTo>
                  <a:pt x="3129617" y="1698456"/>
                  <a:pt x="3131775" y="1699535"/>
                  <a:pt x="3131775" y="1701693"/>
                </a:cubicBezTo>
                <a:cubicBezTo>
                  <a:pt x="3129797" y="1703671"/>
                  <a:pt x="3125076" y="1705470"/>
                  <a:pt x="3117613" y="1707088"/>
                </a:cubicBezTo>
                <a:cubicBezTo>
                  <a:pt x="3117613" y="1708347"/>
                  <a:pt x="3113657" y="1710145"/>
                  <a:pt x="3105744" y="1712483"/>
                </a:cubicBezTo>
                <a:lnTo>
                  <a:pt x="3104665" y="1709246"/>
                </a:lnTo>
                <a:lnTo>
                  <a:pt x="3118692" y="1690768"/>
                </a:lnTo>
                <a:lnTo>
                  <a:pt x="3119771" y="1690768"/>
                </a:lnTo>
                <a:cubicBezTo>
                  <a:pt x="3121210" y="1690768"/>
                  <a:pt x="3121929" y="1691847"/>
                  <a:pt x="3121929" y="1694005"/>
                </a:cubicBezTo>
                <a:lnTo>
                  <a:pt x="3124222" y="1694005"/>
                </a:lnTo>
                <a:lnTo>
                  <a:pt x="3120850" y="1689689"/>
                </a:lnTo>
                <a:lnTo>
                  <a:pt x="3121929" y="1688610"/>
                </a:lnTo>
                <a:lnTo>
                  <a:pt x="3123008" y="1688610"/>
                </a:lnTo>
                <a:lnTo>
                  <a:pt x="3124222" y="1689689"/>
                </a:lnTo>
                <a:lnTo>
                  <a:pt x="3124222" y="1688610"/>
                </a:lnTo>
                <a:lnTo>
                  <a:pt x="3121929" y="1685373"/>
                </a:lnTo>
                <a:cubicBezTo>
                  <a:pt x="3136046" y="1666131"/>
                  <a:pt x="3144723" y="1655341"/>
                  <a:pt x="3147960" y="1653003"/>
                </a:cubicBezTo>
                <a:cubicBezTo>
                  <a:pt x="3149399" y="1645810"/>
                  <a:pt x="3154075" y="1634975"/>
                  <a:pt x="3161987" y="1620499"/>
                </a:cubicBezTo>
                <a:cubicBezTo>
                  <a:pt x="3161987" y="1617262"/>
                  <a:pt x="3166303" y="1603954"/>
                  <a:pt x="3174935" y="1580576"/>
                </a:cubicBezTo>
                <a:lnTo>
                  <a:pt x="3176014" y="1573023"/>
                </a:lnTo>
                <a:lnTo>
                  <a:pt x="3176014" y="1570865"/>
                </a:lnTo>
                <a:cubicBezTo>
                  <a:pt x="3173497" y="1566548"/>
                  <a:pt x="3169181" y="1564390"/>
                  <a:pt x="3163066" y="1564390"/>
                </a:cubicBezTo>
                <a:lnTo>
                  <a:pt x="3156592" y="1566548"/>
                </a:lnTo>
                <a:lnTo>
                  <a:pt x="3140407" y="1566548"/>
                </a:lnTo>
                <a:lnTo>
                  <a:pt x="3129617" y="1569785"/>
                </a:lnTo>
                <a:lnTo>
                  <a:pt x="3119771" y="1569785"/>
                </a:lnTo>
                <a:cubicBezTo>
                  <a:pt x="3117793" y="1569785"/>
                  <a:pt x="3116354" y="1565424"/>
                  <a:pt x="3115455" y="1556702"/>
                </a:cubicBezTo>
                <a:lnTo>
                  <a:pt x="3121929" y="1554544"/>
                </a:lnTo>
                <a:cubicBezTo>
                  <a:pt x="3125256" y="1554544"/>
                  <a:pt x="3129257" y="1556343"/>
                  <a:pt x="3133933" y="1559939"/>
                </a:cubicBezTo>
                <a:lnTo>
                  <a:pt x="3144723" y="1559939"/>
                </a:lnTo>
                <a:lnTo>
                  <a:pt x="3157671" y="1555624"/>
                </a:lnTo>
                <a:lnTo>
                  <a:pt x="3174935" y="1555624"/>
                </a:lnTo>
                <a:lnTo>
                  <a:pt x="3190042" y="1554544"/>
                </a:lnTo>
                <a:lnTo>
                  <a:pt x="3203124" y="1559939"/>
                </a:lnTo>
                <a:lnTo>
                  <a:pt x="3210677" y="1558861"/>
                </a:lnTo>
                <a:lnTo>
                  <a:pt x="3216073" y="1559939"/>
                </a:lnTo>
                <a:cubicBezTo>
                  <a:pt x="3225424" y="1558501"/>
                  <a:pt x="3230100" y="1555264"/>
                  <a:pt x="3230100" y="1550229"/>
                </a:cubicBezTo>
                <a:lnTo>
                  <a:pt x="3234416" y="1540518"/>
                </a:lnTo>
                <a:cubicBezTo>
                  <a:pt x="3238012" y="1540518"/>
                  <a:pt x="3242328" y="1538360"/>
                  <a:pt x="3247364" y="1534044"/>
                </a:cubicBezTo>
                <a:close/>
                <a:moveTo>
                  <a:pt x="3051659" y="1534044"/>
                </a:moveTo>
                <a:lnTo>
                  <a:pt x="3059347" y="1534044"/>
                </a:lnTo>
                <a:cubicBezTo>
                  <a:pt x="3061145" y="1536201"/>
                  <a:pt x="3068338" y="1539079"/>
                  <a:pt x="3080927" y="1542676"/>
                </a:cubicBezTo>
                <a:lnTo>
                  <a:pt x="3085243" y="1537281"/>
                </a:lnTo>
                <a:lnTo>
                  <a:pt x="3088480" y="1537281"/>
                </a:lnTo>
                <a:lnTo>
                  <a:pt x="3091717" y="1541596"/>
                </a:lnTo>
                <a:cubicBezTo>
                  <a:pt x="3097472" y="1542136"/>
                  <a:pt x="3100349" y="1544653"/>
                  <a:pt x="3100349" y="1549149"/>
                </a:cubicBezTo>
                <a:lnTo>
                  <a:pt x="3090638" y="1558861"/>
                </a:lnTo>
                <a:cubicBezTo>
                  <a:pt x="3090638" y="1562547"/>
                  <a:pt x="3092436" y="1569426"/>
                  <a:pt x="3096033" y="1579497"/>
                </a:cubicBezTo>
                <a:lnTo>
                  <a:pt x="3096033" y="1583813"/>
                </a:lnTo>
                <a:cubicBezTo>
                  <a:pt x="3093156" y="1586510"/>
                  <a:pt x="3091717" y="1592265"/>
                  <a:pt x="3091717" y="1601076"/>
                </a:cubicBezTo>
                <a:lnTo>
                  <a:pt x="3092796" y="1602156"/>
                </a:lnTo>
                <a:lnTo>
                  <a:pt x="3103586" y="1602156"/>
                </a:lnTo>
                <a:cubicBezTo>
                  <a:pt x="3108622" y="1605932"/>
                  <a:pt x="3111139" y="1609888"/>
                  <a:pt x="3111139" y="1614025"/>
                </a:cubicBezTo>
                <a:cubicBezTo>
                  <a:pt x="3118333" y="1617262"/>
                  <a:pt x="3121929" y="1625219"/>
                  <a:pt x="3121929" y="1637897"/>
                </a:cubicBezTo>
                <a:cubicBezTo>
                  <a:pt x="3118333" y="1637897"/>
                  <a:pt x="3115815" y="1643293"/>
                  <a:pt x="3114376" y="1654083"/>
                </a:cubicBezTo>
                <a:cubicBezTo>
                  <a:pt x="3110600" y="1659837"/>
                  <a:pt x="3108082" y="1662715"/>
                  <a:pt x="3106823" y="1662715"/>
                </a:cubicBezTo>
                <a:cubicBezTo>
                  <a:pt x="3103586" y="1662715"/>
                  <a:pt x="3100349" y="1660556"/>
                  <a:pt x="3097112" y="1656241"/>
                </a:cubicBezTo>
                <a:lnTo>
                  <a:pt x="3096033" y="1656241"/>
                </a:lnTo>
                <a:lnTo>
                  <a:pt x="3093875" y="1658398"/>
                </a:lnTo>
                <a:lnTo>
                  <a:pt x="3094954" y="1679978"/>
                </a:lnTo>
                <a:cubicBezTo>
                  <a:pt x="3093336" y="1679978"/>
                  <a:pt x="3091897" y="1693691"/>
                  <a:pt x="3090638" y="1721115"/>
                </a:cubicBezTo>
                <a:lnTo>
                  <a:pt x="3091717" y="1724352"/>
                </a:lnTo>
                <a:lnTo>
                  <a:pt x="3090638" y="1728668"/>
                </a:lnTo>
                <a:lnTo>
                  <a:pt x="3096033" y="1742695"/>
                </a:lnTo>
                <a:lnTo>
                  <a:pt x="3096033" y="1744853"/>
                </a:lnTo>
                <a:lnTo>
                  <a:pt x="3091717" y="1756722"/>
                </a:lnTo>
                <a:lnTo>
                  <a:pt x="3093875" y="1770884"/>
                </a:lnTo>
                <a:lnTo>
                  <a:pt x="3091717" y="1781674"/>
                </a:lnTo>
                <a:lnTo>
                  <a:pt x="3092796" y="1790306"/>
                </a:lnTo>
                <a:cubicBezTo>
                  <a:pt x="3088120" y="1793903"/>
                  <a:pt x="3084524" y="1795701"/>
                  <a:pt x="3082006" y="1795701"/>
                </a:cubicBezTo>
                <a:lnTo>
                  <a:pt x="3080927" y="1795701"/>
                </a:lnTo>
                <a:cubicBezTo>
                  <a:pt x="3079488" y="1795701"/>
                  <a:pt x="3078769" y="1794622"/>
                  <a:pt x="3078769" y="1792464"/>
                </a:cubicBezTo>
                <a:lnTo>
                  <a:pt x="3077690" y="1791385"/>
                </a:lnTo>
                <a:lnTo>
                  <a:pt x="3066900" y="1791385"/>
                </a:lnTo>
                <a:lnTo>
                  <a:pt x="3058268" y="1783832"/>
                </a:lnTo>
                <a:lnTo>
                  <a:pt x="3057189" y="1784911"/>
                </a:lnTo>
                <a:lnTo>
                  <a:pt x="3055975" y="1784911"/>
                </a:lnTo>
                <a:cubicBezTo>
                  <a:pt x="3054536" y="1784911"/>
                  <a:pt x="3053817" y="1783832"/>
                  <a:pt x="3053817" y="1781674"/>
                </a:cubicBezTo>
                <a:lnTo>
                  <a:pt x="3054896" y="1773042"/>
                </a:lnTo>
                <a:lnTo>
                  <a:pt x="3052738" y="1759959"/>
                </a:lnTo>
                <a:lnTo>
                  <a:pt x="3052738" y="1755643"/>
                </a:lnTo>
                <a:lnTo>
                  <a:pt x="3053817" y="1745932"/>
                </a:lnTo>
                <a:lnTo>
                  <a:pt x="3051659" y="1739458"/>
                </a:lnTo>
                <a:cubicBezTo>
                  <a:pt x="3052199" y="1732265"/>
                  <a:pt x="3053637" y="1728668"/>
                  <a:pt x="3055975" y="1728668"/>
                </a:cubicBezTo>
                <a:lnTo>
                  <a:pt x="3057189" y="1729747"/>
                </a:lnTo>
                <a:lnTo>
                  <a:pt x="3058268" y="1729747"/>
                </a:lnTo>
                <a:lnTo>
                  <a:pt x="3059347" y="1728668"/>
                </a:lnTo>
                <a:lnTo>
                  <a:pt x="3059347" y="1727589"/>
                </a:lnTo>
                <a:cubicBezTo>
                  <a:pt x="3056919" y="1727589"/>
                  <a:pt x="3054716" y="1721475"/>
                  <a:pt x="3052738" y="1709246"/>
                </a:cubicBezTo>
                <a:lnTo>
                  <a:pt x="3052738" y="1701693"/>
                </a:lnTo>
                <a:cubicBezTo>
                  <a:pt x="3052918" y="1696568"/>
                  <a:pt x="3053637" y="1694005"/>
                  <a:pt x="3054896" y="1694005"/>
                </a:cubicBezTo>
                <a:lnTo>
                  <a:pt x="3053817" y="1688610"/>
                </a:lnTo>
                <a:lnTo>
                  <a:pt x="3053817" y="1667030"/>
                </a:lnTo>
                <a:lnTo>
                  <a:pt x="3051659" y="1660556"/>
                </a:lnTo>
                <a:cubicBezTo>
                  <a:pt x="3045545" y="1666311"/>
                  <a:pt x="3040869" y="1669188"/>
                  <a:pt x="3037632" y="1669188"/>
                </a:cubicBezTo>
                <a:lnTo>
                  <a:pt x="3031158" y="1670267"/>
                </a:lnTo>
                <a:cubicBezTo>
                  <a:pt x="3026842" y="1662535"/>
                  <a:pt x="3024684" y="1655702"/>
                  <a:pt x="3024684" y="1649767"/>
                </a:cubicBezTo>
                <a:lnTo>
                  <a:pt x="3024684" y="1648688"/>
                </a:lnTo>
                <a:cubicBezTo>
                  <a:pt x="3024684" y="1647249"/>
                  <a:pt x="3025763" y="1646530"/>
                  <a:pt x="3027921" y="1646530"/>
                </a:cubicBezTo>
                <a:lnTo>
                  <a:pt x="3029000" y="1645450"/>
                </a:lnTo>
                <a:lnTo>
                  <a:pt x="3029000" y="1644372"/>
                </a:lnTo>
                <a:cubicBezTo>
                  <a:pt x="3025403" y="1643832"/>
                  <a:pt x="3023605" y="1642753"/>
                  <a:pt x="3023605" y="1641135"/>
                </a:cubicBezTo>
                <a:lnTo>
                  <a:pt x="3029000" y="1635740"/>
                </a:lnTo>
                <a:lnTo>
                  <a:pt x="3029000" y="1633582"/>
                </a:lnTo>
                <a:lnTo>
                  <a:pt x="3026842" y="1629265"/>
                </a:lnTo>
                <a:cubicBezTo>
                  <a:pt x="3032596" y="1617666"/>
                  <a:pt x="3037272" y="1611867"/>
                  <a:pt x="3040869" y="1611867"/>
                </a:cubicBezTo>
                <a:lnTo>
                  <a:pt x="3040869" y="1610788"/>
                </a:lnTo>
                <a:lnTo>
                  <a:pt x="3037632" y="1606471"/>
                </a:lnTo>
                <a:cubicBezTo>
                  <a:pt x="3037632" y="1604133"/>
                  <a:pt x="3038711" y="1601616"/>
                  <a:pt x="3040869" y="1598919"/>
                </a:cubicBezTo>
                <a:lnTo>
                  <a:pt x="3040869" y="1597839"/>
                </a:lnTo>
                <a:lnTo>
                  <a:pt x="3033316" y="1590286"/>
                </a:lnTo>
                <a:lnTo>
                  <a:pt x="3036553" y="1587050"/>
                </a:lnTo>
                <a:lnTo>
                  <a:pt x="3037632" y="1587050"/>
                </a:lnTo>
                <a:cubicBezTo>
                  <a:pt x="3041229" y="1587050"/>
                  <a:pt x="3044106" y="1589208"/>
                  <a:pt x="3046264" y="1593524"/>
                </a:cubicBezTo>
                <a:lnTo>
                  <a:pt x="3051659" y="1595681"/>
                </a:lnTo>
                <a:lnTo>
                  <a:pt x="3052738" y="1595681"/>
                </a:lnTo>
                <a:cubicBezTo>
                  <a:pt x="3054177" y="1588308"/>
                  <a:pt x="3056020" y="1582913"/>
                  <a:pt x="3058268" y="1579497"/>
                </a:cubicBezTo>
                <a:lnTo>
                  <a:pt x="3058268" y="1578418"/>
                </a:lnTo>
                <a:lnTo>
                  <a:pt x="3053817" y="1573023"/>
                </a:lnTo>
                <a:lnTo>
                  <a:pt x="3054896" y="1564390"/>
                </a:lnTo>
                <a:lnTo>
                  <a:pt x="3052738" y="1556702"/>
                </a:lnTo>
                <a:lnTo>
                  <a:pt x="3053817" y="1550229"/>
                </a:lnTo>
                <a:lnTo>
                  <a:pt x="3049501" y="1541596"/>
                </a:lnTo>
                <a:lnTo>
                  <a:pt x="3049501" y="1536201"/>
                </a:lnTo>
                <a:close/>
                <a:moveTo>
                  <a:pt x="8712332" y="1533910"/>
                </a:moveTo>
                <a:lnTo>
                  <a:pt x="8712332" y="1536068"/>
                </a:lnTo>
                <a:lnTo>
                  <a:pt x="8714490" y="1536068"/>
                </a:lnTo>
                <a:lnTo>
                  <a:pt x="8714490" y="1533910"/>
                </a:lnTo>
                <a:close/>
                <a:moveTo>
                  <a:pt x="203662" y="1533625"/>
                </a:moveTo>
                <a:lnTo>
                  <a:pt x="203662" y="1536861"/>
                </a:lnTo>
                <a:lnTo>
                  <a:pt x="204740" y="1536861"/>
                </a:lnTo>
                <a:lnTo>
                  <a:pt x="206898" y="1534703"/>
                </a:lnTo>
                <a:close/>
                <a:moveTo>
                  <a:pt x="1043775" y="1532695"/>
                </a:moveTo>
                <a:lnTo>
                  <a:pt x="1044854" y="1532695"/>
                </a:lnTo>
                <a:lnTo>
                  <a:pt x="1047012" y="1534853"/>
                </a:lnTo>
                <a:lnTo>
                  <a:pt x="1042696" y="1539168"/>
                </a:lnTo>
                <a:lnTo>
                  <a:pt x="1040538" y="1537011"/>
                </a:lnTo>
                <a:lnTo>
                  <a:pt x="1040538" y="1535931"/>
                </a:lnTo>
                <a:close/>
                <a:moveTo>
                  <a:pt x="213372" y="1532546"/>
                </a:moveTo>
                <a:lnTo>
                  <a:pt x="210135" y="1533625"/>
                </a:lnTo>
                <a:lnTo>
                  <a:pt x="210135" y="1534703"/>
                </a:lnTo>
                <a:lnTo>
                  <a:pt x="213372" y="1537806"/>
                </a:lnTo>
                <a:close/>
                <a:moveTo>
                  <a:pt x="7277922" y="1531821"/>
                </a:moveTo>
                <a:lnTo>
                  <a:pt x="7280080" y="1531821"/>
                </a:lnTo>
                <a:cubicBezTo>
                  <a:pt x="7303728" y="1545758"/>
                  <a:pt x="7315912" y="1555065"/>
                  <a:pt x="7316631" y="1559741"/>
                </a:cubicBezTo>
                <a:lnTo>
                  <a:pt x="7317710" y="1560819"/>
                </a:lnTo>
                <a:lnTo>
                  <a:pt x="7317710" y="1564056"/>
                </a:lnTo>
                <a:cubicBezTo>
                  <a:pt x="7311236" y="1569901"/>
                  <a:pt x="7307999" y="1577769"/>
                  <a:pt x="7307999" y="1587660"/>
                </a:cubicBezTo>
                <a:lnTo>
                  <a:pt x="7306920" y="1590896"/>
                </a:lnTo>
                <a:lnTo>
                  <a:pt x="7309078" y="1599394"/>
                </a:lnTo>
                <a:lnTo>
                  <a:pt x="7307999" y="1600473"/>
                </a:lnTo>
                <a:lnTo>
                  <a:pt x="7309078" y="1605868"/>
                </a:lnTo>
                <a:lnTo>
                  <a:pt x="7309078" y="1612342"/>
                </a:lnTo>
                <a:lnTo>
                  <a:pt x="7303818" y="1624210"/>
                </a:lnTo>
                <a:lnTo>
                  <a:pt x="7303818" y="1635945"/>
                </a:lnTo>
                <a:lnTo>
                  <a:pt x="7306920" y="1648893"/>
                </a:lnTo>
                <a:cubicBezTo>
                  <a:pt x="7306290" y="1661392"/>
                  <a:pt x="7304897" y="1668898"/>
                  <a:pt x="7302739" y="1671416"/>
                </a:cubicBezTo>
                <a:lnTo>
                  <a:pt x="7304897" y="1688545"/>
                </a:lnTo>
                <a:lnTo>
                  <a:pt x="7299502" y="1709046"/>
                </a:lnTo>
                <a:lnTo>
                  <a:pt x="7297344" y="1711204"/>
                </a:lnTo>
                <a:lnTo>
                  <a:pt x="7295186" y="1711204"/>
                </a:lnTo>
                <a:cubicBezTo>
                  <a:pt x="7295186" y="1706888"/>
                  <a:pt x="7294466" y="1704730"/>
                  <a:pt x="7293028" y="1704730"/>
                </a:cubicBezTo>
                <a:lnTo>
                  <a:pt x="7291949" y="1704730"/>
                </a:lnTo>
                <a:lnTo>
                  <a:pt x="7295186" y="1713227"/>
                </a:lnTo>
                <a:lnTo>
                  <a:pt x="7294107" y="1714306"/>
                </a:lnTo>
                <a:lnTo>
                  <a:pt x="7294107" y="1715385"/>
                </a:lnTo>
                <a:lnTo>
                  <a:pt x="7295186" y="1716464"/>
                </a:lnTo>
                <a:lnTo>
                  <a:pt x="7295186" y="1717543"/>
                </a:lnTo>
                <a:lnTo>
                  <a:pt x="7294107" y="1720780"/>
                </a:lnTo>
                <a:lnTo>
                  <a:pt x="7296265" y="1722938"/>
                </a:lnTo>
                <a:lnTo>
                  <a:pt x="7296265" y="1725096"/>
                </a:lnTo>
                <a:lnTo>
                  <a:pt x="7294107" y="1727254"/>
                </a:lnTo>
                <a:lnTo>
                  <a:pt x="7293028" y="1727254"/>
                </a:lnTo>
                <a:cubicBezTo>
                  <a:pt x="7291589" y="1727254"/>
                  <a:pt x="7290870" y="1725816"/>
                  <a:pt x="7290870" y="1722938"/>
                </a:cubicBezTo>
                <a:lnTo>
                  <a:pt x="7289791" y="1724017"/>
                </a:lnTo>
                <a:lnTo>
                  <a:pt x="7288712" y="1724017"/>
                </a:lnTo>
                <a:lnTo>
                  <a:pt x="7293028" y="1730491"/>
                </a:lnTo>
                <a:cubicBezTo>
                  <a:pt x="7293028" y="1736246"/>
                  <a:pt x="7287992" y="1741956"/>
                  <a:pt x="7277922" y="1747621"/>
                </a:cubicBezTo>
                <a:cubicBezTo>
                  <a:pt x="7274775" y="1747621"/>
                  <a:pt x="7267986" y="1750138"/>
                  <a:pt x="7257556" y="1755174"/>
                </a:cubicBezTo>
                <a:lnTo>
                  <a:pt x="7247979" y="1756253"/>
                </a:lnTo>
                <a:lnTo>
                  <a:pt x="7238268" y="1756253"/>
                </a:lnTo>
                <a:cubicBezTo>
                  <a:pt x="7235930" y="1754634"/>
                  <a:pt x="7232694" y="1746766"/>
                  <a:pt x="7228557" y="1732649"/>
                </a:cubicBezTo>
                <a:cubicBezTo>
                  <a:pt x="7221994" y="1723478"/>
                  <a:pt x="7213406" y="1716689"/>
                  <a:pt x="7202796" y="1712283"/>
                </a:cubicBezTo>
                <a:lnTo>
                  <a:pt x="7202796" y="1710125"/>
                </a:lnTo>
                <a:cubicBezTo>
                  <a:pt x="7202796" y="1707428"/>
                  <a:pt x="7213182" y="1705270"/>
                  <a:pt x="7233952" y="1703651"/>
                </a:cubicBezTo>
                <a:lnTo>
                  <a:pt x="7245821" y="1703651"/>
                </a:lnTo>
                <a:cubicBezTo>
                  <a:pt x="7248069" y="1703651"/>
                  <a:pt x="7250542" y="1696503"/>
                  <a:pt x="7253240" y="1682206"/>
                </a:cubicBezTo>
                <a:cubicBezTo>
                  <a:pt x="7255757" y="1680588"/>
                  <a:pt x="7258275" y="1675193"/>
                  <a:pt x="7260792" y="1666022"/>
                </a:cubicBezTo>
                <a:lnTo>
                  <a:pt x="7256476" y="1660627"/>
                </a:lnTo>
                <a:lnTo>
                  <a:pt x="7260792" y="1643498"/>
                </a:lnTo>
                <a:lnTo>
                  <a:pt x="7259714" y="1634866"/>
                </a:lnTo>
                <a:lnTo>
                  <a:pt x="7260792" y="1600473"/>
                </a:lnTo>
                <a:lnTo>
                  <a:pt x="7260792" y="1595213"/>
                </a:lnTo>
                <a:lnTo>
                  <a:pt x="7262950" y="1591976"/>
                </a:lnTo>
                <a:lnTo>
                  <a:pt x="7262950" y="1582265"/>
                </a:lnTo>
                <a:lnTo>
                  <a:pt x="7264030" y="1566215"/>
                </a:lnTo>
                <a:lnTo>
                  <a:pt x="7254318" y="1560819"/>
                </a:lnTo>
                <a:lnTo>
                  <a:pt x="7247979" y="1562977"/>
                </a:lnTo>
                <a:lnTo>
                  <a:pt x="7246900" y="1562977"/>
                </a:lnTo>
                <a:cubicBezTo>
                  <a:pt x="7243124" y="1562977"/>
                  <a:pt x="7240966" y="1561898"/>
                  <a:pt x="7240426" y="1559741"/>
                </a:cubicBezTo>
                <a:cubicBezTo>
                  <a:pt x="7240426" y="1556863"/>
                  <a:pt x="7246856" y="1554705"/>
                  <a:pt x="7259714" y="1553267"/>
                </a:cubicBezTo>
                <a:cubicBezTo>
                  <a:pt x="7267446" y="1547871"/>
                  <a:pt x="7272122" y="1542162"/>
                  <a:pt x="7273740" y="1536138"/>
                </a:cubicBezTo>
                <a:cubicBezTo>
                  <a:pt x="7276528" y="1536138"/>
                  <a:pt x="7277922" y="1534699"/>
                  <a:pt x="7277922" y="1531821"/>
                </a:cubicBezTo>
                <a:close/>
                <a:moveTo>
                  <a:pt x="178979" y="1531467"/>
                </a:moveTo>
                <a:cubicBezTo>
                  <a:pt x="176101" y="1531467"/>
                  <a:pt x="173584" y="1540413"/>
                  <a:pt x="171427" y="1558307"/>
                </a:cubicBezTo>
                <a:lnTo>
                  <a:pt x="172505" y="1561409"/>
                </a:lnTo>
                <a:lnTo>
                  <a:pt x="169402" y="1566804"/>
                </a:lnTo>
                <a:lnTo>
                  <a:pt x="169402" y="1568962"/>
                </a:lnTo>
                <a:cubicBezTo>
                  <a:pt x="172550" y="1572019"/>
                  <a:pt x="174304" y="1576290"/>
                  <a:pt x="174664" y="1581775"/>
                </a:cubicBezTo>
                <a:cubicBezTo>
                  <a:pt x="176101" y="1581775"/>
                  <a:pt x="177180" y="1578223"/>
                  <a:pt x="177901" y="1571120"/>
                </a:cubicBezTo>
                <a:cubicBezTo>
                  <a:pt x="179338" y="1571120"/>
                  <a:pt x="180058" y="1568962"/>
                  <a:pt x="180058" y="1564646"/>
                </a:cubicBezTo>
                <a:lnTo>
                  <a:pt x="183295" y="1561409"/>
                </a:lnTo>
                <a:lnTo>
                  <a:pt x="181137" y="1555070"/>
                </a:lnTo>
                <a:lnTo>
                  <a:pt x="182216" y="1533625"/>
                </a:lnTo>
                <a:lnTo>
                  <a:pt x="180058" y="1531467"/>
                </a:lnTo>
                <a:close/>
                <a:moveTo>
                  <a:pt x="5723389" y="1531212"/>
                </a:moveTo>
                <a:lnTo>
                  <a:pt x="5726626" y="1531212"/>
                </a:lnTo>
                <a:cubicBezTo>
                  <a:pt x="5739664" y="1534359"/>
                  <a:pt x="5748566" y="1538270"/>
                  <a:pt x="5753331" y="1542946"/>
                </a:cubicBezTo>
                <a:lnTo>
                  <a:pt x="5753331" y="1552657"/>
                </a:lnTo>
                <a:lnTo>
                  <a:pt x="5771674" y="1553736"/>
                </a:lnTo>
                <a:lnTo>
                  <a:pt x="5779092" y="1553736"/>
                </a:lnTo>
                <a:cubicBezTo>
                  <a:pt x="5790692" y="1557422"/>
                  <a:pt x="5797121" y="1560255"/>
                  <a:pt x="5798380" y="1562233"/>
                </a:cubicBezTo>
                <a:cubicBezTo>
                  <a:pt x="5794154" y="1571314"/>
                  <a:pt x="5792040" y="1577384"/>
                  <a:pt x="5792040" y="1580441"/>
                </a:cubicBezTo>
                <a:lnTo>
                  <a:pt x="5795143" y="1605123"/>
                </a:lnTo>
                <a:cubicBezTo>
                  <a:pt x="5794513" y="1629400"/>
                  <a:pt x="5792760" y="1641540"/>
                  <a:pt x="5789882" y="1641540"/>
                </a:cubicBezTo>
                <a:lnTo>
                  <a:pt x="5793119" y="1650171"/>
                </a:lnTo>
                <a:lnTo>
                  <a:pt x="5790961" y="1652330"/>
                </a:lnTo>
                <a:lnTo>
                  <a:pt x="5783408" y="1652330"/>
                </a:lnTo>
                <a:cubicBezTo>
                  <a:pt x="5781430" y="1652330"/>
                  <a:pt x="5777879" y="1654083"/>
                  <a:pt x="5772753" y="1657591"/>
                </a:cubicBezTo>
                <a:lnTo>
                  <a:pt x="5759805" y="1652330"/>
                </a:lnTo>
                <a:cubicBezTo>
                  <a:pt x="5759805" y="1648194"/>
                  <a:pt x="5757647" y="1645676"/>
                  <a:pt x="5753331" y="1644776"/>
                </a:cubicBezTo>
                <a:cubicBezTo>
                  <a:pt x="5750544" y="1645496"/>
                  <a:pt x="5749150" y="1647654"/>
                  <a:pt x="5749150" y="1651250"/>
                </a:cubicBezTo>
                <a:lnTo>
                  <a:pt x="5750229" y="1655567"/>
                </a:lnTo>
                <a:lnTo>
                  <a:pt x="5748071" y="1678090"/>
                </a:lnTo>
                <a:lnTo>
                  <a:pt x="5749150" y="1681192"/>
                </a:lnTo>
                <a:lnTo>
                  <a:pt x="5745913" y="1684429"/>
                </a:lnTo>
                <a:lnTo>
                  <a:pt x="5749150" y="1697377"/>
                </a:lnTo>
                <a:lnTo>
                  <a:pt x="5749150" y="1706953"/>
                </a:lnTo>
                <a:lnTo>
                  <a:pt x="5745913" y="1711269"/>
                </a:lnTo>
                <a:cubicBezTo>
                  <a:pt x="5748071" y="1713427"/>
                  <a:pt x="5749510" y="1721295"/>
                  <a:pt x="5750229" y="1734873"/>
                </a:cubicBezTo>
                <a:cubicBezTo>
                  <a:pt x="5751848" y="1734873"/>
                  <a:pt x="5752882" y="1738784"/>
                  <a:pt x="5753331" y="1746607"/>
                </a:cubicBezTo>
                <a:lnTo>
                  <a:pt x="5752387" y="1746607"/>
                </a:lnTo>
                <a:lnTo>
                  <a:pt x="5753331" y="1747686"/>
                </a:lnTo>
                <a:lnTo>
                  <a:pt x="5753331" y="1753081"/>
                </a:lnTo>
                <a:lnTo>
                  <a:pt x="5750229" y="1759555"/>
                </a:lnTo>
                <a:lnTo>
                  <a:pt x="5751308" y="1760634"/>
                </a:lnTo>
                <a:lnTo>
                  <a:pt x="5758726" y="1760634"/>
                </a:lnTo>
                <a:cubicBezTo>
                  <a:pt x="5760165" y="1760634"/>
                  <a:pt x="5762323" y="1757037"/>
                  <a:pt x="5765200" y="1749844"/>
                </a:cubicBezTo>
                <a:lnTo>
                  <a:pt x="5757647" y="1737031"/>
                </a:lnTo>
                <a:lnTo>
                  <a:pt x="5757647" y="1734873"/>
                </a:lnTo>
                <a:lnTo>
                  <a:pt x="5760884" y="1724083"/>
                </a:lnTo>
                <a:lnTo>
                  <a:pt x="5759805" y="1711269"/>
                </a:lnTo>
                <a:cubicBezTo>
                  <a:pt x="5760525" y="1701109"/>
                  <a:pt x="5761963" y="1692162"/>
                  <a:pt x="5764121" y="1684429"/>
                </a:cubicBezTo>
                <a:lnTo>
                  <a:pt x="5764121" y="1682271"/>
                </a:lnTo>
                <a:lnTo>
                  <a:pt x="5756568" y="1665143"/>
                </a:lnTo>
                <a:lnTo>
                  <a:pt x="5756568" y="1662985"/>
                </a:lnTo>
                <a:cubicBezTo>
                  <a:pt x="5756568" y="1661186"/>
                  <a:pt x="5758007" y="1660107"/>
                  <a:pt x="5760884" y="1659748"/>
                </a:cubicBezTo>
                <a:cubicBezTo>
                  <a:pt x="5763942" y="1659748"/>
                  <a:pt x="5773608" y="1662625"/>
                  <a:pt x="5789882" y="1668379"/>
                </a:cubicBezTo>
                <a:lnTo>
                  <a:pt x="5793119" y="1667300"/>
                </a:lnTo>
                <a:cubicBezTo>
                  <a:pt x="5796806" y="1667300"/>
                  <a:pt x="5800718" y="1669098"/>
                  <a:pt x="5804854" y="1672695"/>
                </a:cubicBezTo>
                <a:cubicBezTo>
                  <a:pt x="5804854" y="1674134"/>
                  <a:pt x="5802696" y="1674853"/>
                  <a:pt x="5798380" y="1674853"/>
                </a:cubicBezTo>
                <a:cubicBezTo>
                  <a:pt x="5798380" y="1677101"/>
                  <a:pt x="5799459" y="1679574"/>
                  <a:pt x="5801617" y="1682271"/>
                </a:cubicBezTo>
                <a:lnTo>
                  <a:pt x="5801617" y="1685508"/>
                </a:lnTo>
                <a:cubicBezTo>
                  <a:pt x="5801617" y="1689105"/>
                  <a:pt x="5800897" y="1690903"/>
                  <a:pt x="5799459" y="1690903"/>
                </a:cubicBezTo>
                <a:lnTo>
                  <a:pt x="5800538" y="1696298"/>
                </a:lnTo>
                <a:lnTo>
                  <a:pt x="5800538" y="1715585"/>
                </a:lnTo>
                <a:lnTo>
                  <a:pt x="5801617" y="1723004"/>
                </a:lnTo>
                <a:lnTo>
                  <a:pt x="5800538" y="1724083"/>
                </a:lnTo>
                <a:lnTo>
                  <a:pt x="5799459" y="1724083"/>
                </a:lnTo>
                <a:lnTo>
                  <a:pt x="5797422" y="1722795"/>
                </a:lnTo>
                <a:lnTo>
                  <a:pt x="5797335" y="1722565"/>
                </a:lnTo>
                <a:lnTo>
                  <a:pt x="5796655" y="1722310"/>
                </a:lnTo>
                <a:lnTo>
                  <a:pt x="5787724" y="1716664"/>
                </a:lnTo>
                <a:lnTo>
                  <a:pt x="5784487" y="1716664"/>
                </a:lnTo>
                <a:lnTo>
                  <a:pt x="5784487" y="1717743"/>
                </a:lnTo>
                <a:lnTo>
                  <a:pt x="5796655" y="1722310"/>
                </a:lnTo>
                <a:lnTo>
                  <a:pt x="5797422" y="1722795"/>
                </a:lnTo>
                <a:lnTo>
                  <a:pt x="5801617" y="1733794"/>
                </a:lnTo>
                <a:lnTo>
                  <a:pt x="5804854" y="1740133"/>
                </a:lnTo>
                <a:lnTo>
                  <a:pt x="5804854" y="1741212"/>
                </a:lnTo>
                <a:lnTo>
                  <a:pt x="5802696" y="1744449"/>
                </a:lnTo>
                <a:lnTo>
                  <a:pt x="5802696" y="1748765"/>
                </a:lnTo>
                <a:cubicBezTo>
                  <a:pt x="5802696" y="1754879"/>
                  <a:pt x="5801257" y="1760229"/>
                  <a:pt x="5798380" y="1764815"/>
                </a:cubicBezTo>
                <a:lnTo>
                  <a:pt x="5800538" y="1773447"/>
                </a:lnTo>
                <a:lnTo>
                  <a:pt x="5800538" y="1774526"/>
                </a:lnTo>
                <a:cubicBezTo>
                  <a:pt x="5800538" y="1781629"/>
                  <a:pt x="5796986" y="1785181"/>
                  <a:pt x="5789882" y="1785181"/>
                </a:cubicBezTo>
                <a:lnTo>
                  <a:pt x="5784487" y="1786260"/>
                </a:lnTo>
                <a:cubicBezTo>
                  <a:pt x="5783588" y="1782753"/>
                  <a:pt x="5782509" y="1781000"/>
                  <a:pt x="5781250" y="1781000"/>
                </a:cubicBezTo>
                <a:cubicBezTo>
                  <a:pt x="5779992" y="1781000"/>
                  <a:pt x="5778913" y="1783473"/>
                  <a:pt x="5778013" y="1788418"/>
                </a:cubicBezTo>
                <a:lnTo>
                  <a:pt x="5771674" y="1788418"/>
                </a:lnTo>
                <a:cubicBezTo>
                  <a:pt x="5765200" y="1786979"/>
                  <a:pt x="5761963" y="1785181"/>
                  <a:pt x="5761963" y="1783023"/>
                </a:cubicBezTo>
                <a:lnTo>
                  <a:pt x="5761963" y="1772368"/>
                </a:lnTo>
                <a:lnTo>
                  <a:pt x="5759805" y="1770210"/>
                </a:lnTo>
                <a:lnTo>
                  <a:pt x="5741597" y="1770210"/>
                </a:lnTo>
                <a:lnTo>
                  <a:pt x="5730942" y="1771289"/>
                </a:lnTo>
                <a:cubicBezTo>
                  <a:pt x="5730762" y="1769670"/>
                  <a:pt x="5725007" y="1767153"/>
                  <a:pt x="5713678" y="1763736"/>
                </a:cubicBezTo>
                <a:cubicBezTo>
                  <a:pt x="5712779" y="1756992"/>
                  <a:pt x="5711025" y="1752002"/>
                  <a:pt x="5708418" y="1748765"/>
                </a:cubicBezTo>
                <a:lnTo>
                  <a:pt x="5708418" y="1745528"/>
                </a:lnTo>
                <a:lnTo>
                  <a:pt x="5712599" y="1740133"/>
                </a:lnTo>
                <a:lnTo>
                  <a:pt x="5712599" y="1737031"/>
                </a:lnTo>
                <a:lnTo>
                  <a:pt x="5711655" y="1725162"/>
                </a:lnTo>
                <a:lnTo>
                  <a:pt x="5712599" y="1720846"/>
                </a:lnTo>
                <a:lnTo>
                  <a:pt x="5711655" y="1719767"/>
                </a:lnTo>
                <a:lnTo>
                  <a:pt x="5711655" y="1718822"/>
                </a:lnTo>
                <a:lnTo>
                  <a:pt x="5712599" y="1712348"/>
                </a:lnTo>
                <a:lnTo>
                  <a:pt x="5709497" y="1709111"/>
                </a:lnTo>
                <a:lnTo>
                  <a:pt x="5710576" y="1700479"/>
                </a:lnTo>
                <a:lnTo>
                  <a:pt x="5708418" y="1690903"/>
                </a:lnTo>
                <a:lnTo>
                  <a:pt x="5710576" y="1684429"/>
                </a:lnTo>
                <a:lnTo>
                  <a:pt x="5709497" y="1671616"/>
                </a:lnTo>
                <a:lnTo>
                  <a:pt x="5713678" y="1666222"/>
                </a:lnTo>
                <a:lnTo>
                  <a:pt x="5712599" y="1665143"/>
                </a:lnTo>
                <a:lnTo>
                  <a:pt x="5712599" y="1650171"/>
                </a:lnTo>
                <a:lnTo>
                  <a:pt x="5707339" y="1644776"/>
                </a:lnTo>
                <a:lnTo>
                  <a:pt x="5706260" y="1645855"/>
                </a:lnTo>
                <a:lnTo>
                  <a:pt x="5705181" y="1645855"/>
                </a:lnTo>
                <a:lnTo>
                  <a:pt x="5707339" y="1656646"/>
                </a:lnTo>
                <a:lnTo>
                  <a:pt x="5706260" y="1657591"/>
                </a:lnTo>
                <a:lnTo>
                  <a:pt x="5704102" y="1657591"/>
                </a:lnTo>
                <a:lnTo>
                  <a:pt x="5700865" y="1655567"/>
                </a:lnTo>
                <a:lnTo>
                  <a:pt x="5697628" y="1657591"/>
                </a:lnTo>
                <a:lnTo>
                  <a:pt x="5688051" y="1657591"/>
                </a:lnTo>
                <a:lnTo>
                  <a:pt x="5684814" y="1655567"/>
                </a:lnTo>
                <a:lnTo>
                  <a:pt x="5677261" y="1655567"/>
                </a:lnTo>
                <a:lnTo>
                  <a:pt x="5668764" y="1657591"/>
                </a:lnTo>
                <a:lnTo>
                  <a:pt x="5666606" y="1657591"/>
                </a:lnTo>
                <a:lnTo>
                  <a:pt x="5660132" y="1652330"/>
                </a:lnTo>
                <a:lnTo>
                  <a:pt x="5660132" y="1650171"/>
                </a:lnTo>
                <a:cubicBezTo>
                  <a:pt x="5664448" y="1647474"/>
                  <a:pt x="5666606" y="1642483"/>
                  <a:pt x="5666606" y="1635200"/>
                </a:cubicBezTo>
                <a:lnTo>
                  <a:pt x="5664448" y="1628726"/>
                </a:lnTo>
                <a:lnTo>
                  <a:pt x="5665527" y="1627647"/>
                </a:lnTo>
                <a:lnTo>
                  <a:pt x="5664448" y="1620094"/>
                </a:lnTo>
                <a:lnTo>
                  <a:pt x="5664448" y="1619015"/>
                </a:lnTo>
                <a:lnTo>
                  <a:pt x="5666606" y="1606202"/>
                </a:lnTo>
                <a:lnTo>
                  <a:pt x="5664448" y="1584757"/>
                </a:lnTo>
                <a:lnTo>
                  <a:pt x="5666606" y="1578283"/>
                </a:lnTo>
                <a:cubicBezTo>
                  <a:pt x="5666606" y="1570640"/>
                  <a:pt x="5665168" y="1563851"/>
                  <a:pt x="5662290" y="1557917"/>
                </a:cubicBezTo>
                <a:cubicBezTo>
                  <a:pt x="5663729" y="1554770"/>
                  <a:pt x="5665168" y="1553017"/>
                  <a:pt x="5666606" y="1552657"/>
                </a:cubicBezTo>
                <a:lnTo>
                  <a:pt x="5675103" y="1553736"/>
                </a:lnTo>
                <a:lnTo>
                  <a:pt x="5682656" y="1552657"/>
                </a:lnTo>
                <a:cubicBezTo>
                  <a:pt x="5684814" y="1559041"/>
                  <a:pt x="5686972" y="1562233"/>
                  <a:pt x="5689130" y="1562233"/>
                </a:cubicBezTo>
                <a:cubicBezTo>
                  <a:pt x="5691019" y="1562233"/>
                  <a:pt x="5692413" y="1560075"/>
                  <a:pt x="5693312" y="1555759"/>
                </a:cubicBezTo>
                <a:lnTo>
                  <a:pt x="5697628" y="1553736"/>
                </a:lnTo>
                <a:lnTo>
                  <a:pt x="5699786" y="1553736"/>
                </a:lnTo>
                <a:lnTo>
                  <a:pt x="5710576" y="1558996"/>
                </a:lnTo>
                <a:lnTo>
                  <a:pt x="5712599" y="1551578"/>
                </a:lnTo>
                <a:lnTo>
                  <a:pt x="5709497" y="1539709"/>
                </a:lnTo>
                <a:lnTo>
                  <a:pt x="5709497" y="1538630"/>
                </a:lnTo>
                <a:cubicBezTo>
                  <a:pt x="5709497" y="1533684"/>
                  <a:pt x="5714127" y="1531212"/>
                  <a:pt x="5723389" y="1531212"/>
                </a:cubicBezTo>
                <a:close/>
                <a:moveTo>
                  <a:pt x="8600250" y="1530673"/>
                </a:moveTo>
                <a:cubicBezTo>
                  <a:pt x="8604386" y="1534629"/>
                  <a:pt x="8614098" y="1537147"/>
                  <a:pt x="8629384" y="1538226"/>
                </a:cubicBezTo>
                <a:cubicBezTo>
                  <a:pt x="8629384" y="1541283"/>
                  <a:pt x="8637296" y="1545240"/>
                  <a:pt x="8653122" y="1550095"/>
                </a:cubicBezTo>
                <a:lnTo>
                  <a:pt x="8653122" y="1551174"/>
                </a:lnTo>
                <a:cubicBezTo>
                  <a:pt x="8647727" y="1558907"/>
                  <a:pt x="8641612" y="1563942"/>
                  <a:pt x="8634778" y="1566280"/>
                </a:cubicBezTo>
                <a:cubicBezTo>
                  <a:pt x="8634778" y="1575452"/>
                  <a:pt x="8629024" y="1580847"/>
                  <a:pt x="8617514" y="1582465"/>
                </a:cubicBezTo>
                <a:lnTo>
                  <a:pt x="8617514" y="1585702"/>
                </a:lnTo>
                <a:cubicBezTo>
                  <a:pt x="8617514" y="1587860"/>
                  <a:pt x="8622190" y="1590018"/>
                  <a:pt x="8631542" y="1592176"/>
                </a:cubicBezTo>
                <a:lnTo>
                  <a:pt x="8638016" y="1592176"/>
                </a:lnTo>
                <a:lnTo>
                  <a:pt x="8638016" y="1586781"/>
                </a:lnTo>
                <a:cubicBezTo>
                  <a:pt x="8638016" y="1582825"/>
                  <a:pt x="8639454" y="1580307"/>
                  <a:pt x="8642332" y="1579228"/>
                </a:cubicBezTo>
                <a:cubicBezTo>
                  <a:pt x="8650604" y="1579228"/>
                  <a:pt x="8659955" y="1582465"/>
                  <a:pt x="8670386" y="1588939"/>
                </a:cubicBezTo>
                <a:lnTo>
                  <a:pt x="8680097" y="1592176"/>
                </a:lnTo>
                <a:lnTo>
                  <a:pt x="8688729" y="1590018"/>
                </a:lnTo>
                <a:lnTo>
                  <a:pt x="8692910" y="1591097"/>
                </a:lnTo>
                <a:lnTo>
                  <a:pt x="8691831" y="1584623"/>
                </a:lnTo>
                <a:lnTo>
                  <a:pt x="8696147" y="1574912"/>
                </a:lnTo>
                <a:lnTo>
                  <a:pt x="8695068" y="1573833"/>
                </a:lnTo>
                <a:lnTo>
                  <a:pt x="8693989" y="1573833"/>
                </a:lnTo>
                <a:lnTo>
                  <a:pt x="8686571" y="1580307"/>
                </a:lnTo>
                <a:lnTo>
                  <a:pt x="8683334" y="1580307"/>
                </a:lnTo>
                <a:lnTo>
                  <a:pt x="8674702" y="1578149"/>
                </a:lnTo>
                <a:lnTo>
                  <a:pt x="8668228" y="1580307"/>
                </a:lnTo>
                <a:cubicBezTo>
                  <a:pt x="8651683" y="1578509"/>
                  <a:pt x="8643410" y="1575631"/>
                  <a:pt x="8643410" y="1571675"/>
                </a:cubicBezTo>
                <a:lnTo>
                  <a:pt x="8642332" y="1570596"/>
                </a:lnTo>
                <a:lnTo>
                  <a:pt x="8642332" y="1569517"/>
                </a:lnTo>
                <a:cubicBezTo>
                  <a:pt x="8643410" y="1565920"/>
                  <a:pt x="8645928" y="1564122"/>
                  <a:pt x="8649885" y="1564122"/>
                </a:cubicBezTo>
                <a:lnTo>
                  <a:pt x="8666070" y="1568438"/>
                </a:lnTo>
                <a:cubicBezTo>
                  <a:pt x="8666070" y="1566460"/>
                  <a:pt x="8669666" y="1565021"/>
                  <a:pt x="8676860" y="1564122"/>
                </a:cubicBezTo>
                <a:lnTo>
                  <a:pt x="8680097" y="1564122"/>
                </a:lnTo>
                <a:cubicBezTo>
                  <a:pt x="8684413" y="1564122"/>
                  <a:pt x="8686571" y="1566280"/>
                  <a:pt x="8686571" y="1570596"/>
                </a:cubicBezTo>
                <a:lnTo>
                  <a:pt x="8688729" y="1570596"/>
                </a:lnTo>
                <a:cubicBezTo>
                  <a:pt x="8693674" y="1568438"/>
                  <a:pt x="8696147" y="1565560"/>
                  <a:pt x="8696147" y="1561963"/>
                </a:cubicBezTo>
                <a:lnTo>
                  <a:pt x="8696147" y="1544700"/>
                </a:lnTo>
                <a:lnTo>
                  <a:pt x="8699384" y="1539305"/>
                </a:lnTo>
                <a:lnTo>
                  <a:pt x="8695068" y="1534989"/>
                </a:lnTo>
                <a:lnTo>
                  <a:pt x="8695068" y="1533910"/>
                </a:lnTo>
                <a:cubicBezTo>
                  <a:pt x="8695068" y="1532651"/>
                  <a:pt x="8696866" y="1531572"/>
                  <a:pt x="8700463" y="1530673"/>
                </a:cubicBezTo>
                <a:lnTo>
                  <a:pt x="8709095" y="1531752"/>
                </a:lnTo>
                <a:lnTo>
                  <a:pt x="8714490" y="1530673"/>
                </a:lnTo>
                <a:lnTo>
                  <a:pt x="8716648" y="1532831"/>
                </a:lnTo>
                <a:lnTo>
                  <a:pt x="8718806" y="1532831"/>
                </a:lnTo>
                <a:lnTo>
                  <a:pt x="8718806" y="1531752"/>
                </a:lnTo>
                <a:lnTo>
                  <a:pt x="8726359" y="1532831"/>
                </a:lnTo>
                <a:lnTo>
                  <a:pt x="8727438" y="1532831"/>
                </a:lnTo>
                <a:lnTo>
                  <a:pt x="8737149" y="1531752"/>
                </a:lnTo>
                <a:cubicBezTo>
                  <a:pt x="8749558" y="1535349"/>
                  <a:pt x="8756032" y="1538226"/>
                  <a:pt x="8756571" y="1540384"/>
                </a:cubicBezTo>
                <a:lnTo>
                  <a:pt x="8756571" y="1542542"/>
                </a:lnTo>
                <a:cubicBezTo>
                  <a:pt x="8756571" y="1545060"/>
                  <a:pt x="8752974" y="1546858"/>
                  <a:pt x="8745781" y="1547937"/>
                </a:cubicBezTo>
                <a:cubicBezTo>
                  <a:pt x="8746320" y="1555670"/>
                  <a:pt x="8747400" y="1560346"/>
                  <a:pt x="8749018" y="1561963"/>
                </a:cubicBezTo>
                <a:lnTo>
                  <a:pt x="8747939" y="1568438"/>
                </a:lnTo>
                <a:lnTo>
                  <a:pt x="8750097" y="1568438"/>
                </a:lnTo>
                <a:lnTo>
                  <a:pt x="8754413" y="1567359"/>
                </a:lnTo>
                <a:lnTo>
                  <a:pt x="8760887" y="1569517"/>
                </a:lnTo>
                <a:lnTo>
                  <a:pt x="8761966" y="1569517"/>
                </a:lnTo>
                <a:cubicBezTo>
                  <a:pt x="8764843" y="1568259"/>
                  <a:pt x="8767721" y="1563942"/>
                  <a:pt x="8770598" y="1556569"/>
                </a:cubicBezTo>
                <a:cubicBezTo>
                  <a:pt x="8772217" y="1556569"/>
                  <a:pt x="8776892" y="1550455"/>
                  <a:pt x="8784625" y="1538226"/>
                </a:cubicBezTo>
                <a:lnTo>
                  <a:pt x="8786783" y="1538226"/>
                </a:lnTo>
                <a:lnTo>
                  <a:pt x="8798652" y="1554411"/>
                </a:lnTo>
                <a:cubicBezTo>
                  <a:pt x="8798652" y="1556389"/>
                  <a:pt x="8801889" y="1558547"/>
                  <a:pt x="8808363" y="1560885"/>
                </a:cubicBezTo>
                <a:lnTo>
                  <a:pt x="8808363" y="1563043"/>
                </a:lnTo>
                <a:cubicBezTo>
                  <a:pt x="8813399" y="1564841"/>
                  <a:pt x="8815916" y="1566639"/>
                  <a:pt x="8815916" y="1568438"/>
                </a:cubicBezTo>
                <a:lnTo>
                  <a:pt x="8808363" y="1575991"/>
                </a:lnTo>
                <a:lnTo>
                  <a:pt x="8798652" y="1575991"/>
                </a:lnTo>
                <a:lnTo>
                  <a:pt x="8793257" y="1582465"/>
                </a:lnTo>
                <a:cubicBezTo>
                  <a:pt x="8793617" y="1583903"/>
                  <a:pt x="8799372" y="1587500"/>
                  <a:pt x="8810521" y="1593255"/>
                </a:cubicBezTo>
                <a:lnTo>
                  <a:pt x="8811600" y="1598650"/>
                </a:lnTo>
                <a:lnTo>
                  <a:pt x="8820232" y="1598650"/>
                </a:lnTo>
                <a:lnTo>
                  <a:pt x="8824548" y="1602965"/>
                </a:lnTo>
                <a:lnTo>
                  <a:pt x="8824548" y="1604045"/>
                </a:lnTo>
                <a:cubicBezTo>
                  <a:pt x="8824189" y="1605843"/>
                  <a:pt x="8819513" y="1608720"/>
                  <a:pt x="8810521" y="1612677"/>
                </a:cubicBezTo>
                <a:lnTo>
                  <a:pt x="8806205" y="1624546"/>
                </a:lnTo>
                <a:lnTo>
                  <a:pt x="8808363" y="1631020"/>
                </a:lnTo>
                <a:lnTo>
                  <a:pt x="8807284" y="1635335"/>
                </a:lnTo>
                <a:cubicBezTo>
                  <a:pt x="8810881" y="1640192"/>
                  <a:pt x="8812679" y="1643788"/>
                  <a:pt x="8812679" y="1646126"/>
                </a:cubicBezTo>
                <a:lnTo>
                  <a:pt x="8812679" y="1649363"/>
                </a:lnTo>
                <a:cubicBezTo>
                  <a:pt x="8808004" y="1663660"/>
                  <a:pt x="8803328" y="1670807"/>
                  <a:pt x="8798652" y="1670807"/>
                </a:cubicBezTo>
                <a:lnTo>
                  <a:pt x="8798652" y="1671886"/>
                </a:lnTo>
                <a:cubicBezTo>
                  <a:pt x="8798652" y="1674044"/>
                  <a:pt x="8802968" y="1676561"/>
                  <a:pt x="8811600" y="1679439"/>
                </a:cubicBezTo>
                <a:cubicBezTo>
                  <a:pt x="8811600" y="1681956"/>
                  <a:pt x="8814478" y="1685553"/>
                  <a:pt x="8820232" y="1690229"/>
                </a:cubicBezTo>
                <a:lnTo>
                  <a:pt x="8820232" y="1691308"/>
                </a:lnTo>
                <a:lnTo>
                  <a:pt x="8815916" y="1695624"/>
                </a:lnTo>
                <a:lnTo>
                  <a:pt x="8813758" y="1695624"/>
                </a:lnTo>
                <a:cubicBezTo>
                  <a:pt x="8805306" y="1695624"/>
                  <a:pt x="8795955" y="1697063"/>
                  <a:pt x="8785704" y="1699940"/>
                </a:cubicBezTo>
                <a:lnTo>
                  <a:pt x="8777072" y="1699940"/>
                </a:lnTo>
                <a:cubicBezTo>
                  <a:pt x="8772037" y="1699940"/>
                  <a:pt x="8768080" y="1699221"/>
                  <a:pt x="8765203" y="1697782"/>
                </a:cubicBezTo>
                <a:lnTo>
                  <a:pt x="8759808" y="1698861"/>
                </a:lnTo>
                <a:cubicBezTo>
                  <a:pt x="8746860" y="1698142"/>
                  <a:pt x="8740386" y="1695984"/>
                  <a:pt x="8740386" y="1692387"/>
                </a:cubicBezTo>
                <a:lnTo>
                  <a:pt x="8740386" y="1691308"/>
                </a:lnTo>
                <a:cubicBezTo>
                  <a:pt x="8740386" y="1689689"/>
                  <a:pt x="8742904" y="1688610"/>
                  <a:pt x="8747939" y="1688071"/>
                </a:cubicBezTo>
                <a:lnTo>
                  <a:pt x="8755492" y="1691308"/>
                </a:lnTo>
                <a:cubicBezTo>
                  <a:pt x="8766282" y="1688431"/>
                  <a:pt x="8771677" y="1684115"/>
                  <a:pt x="8771677" y="1678360"/>
                </a:cubicBezTo>
                <a:cubicBezTo>
                  <a:pt x="8769159" y="1675482"/>
                  <a:pt x="8762326" y="1671886"/>
                  <a:pt x="8751176" y="1667570"/>
                </a:cubicBezTo>
                <a:lnTo>
                  <a:pt x="8749018" y="1665413"/>
                </a:lnTo>
                <a:lnTo>
                  <a:pt x="8734991" y="1674044"/>
                </a:lnTo>
                <a:lnTo>
                  <a:pt x="8733912" y="1674044"/>
                </a:lnTo>
                <a:lnTo>
                  <a:pt x="8716648" y="1668649"/>
                </a:lnTo>
                <a:lnTo>
                  <a:pt x="8699384" y="1670807"/>
                </a:lnTo>
                <a:lnTo>
                  <a:pt x="8683334" y="1669728"/>
                </a:lnTo>
                <a:cubicBezTo>
                  <a:pt x="8682434" y="1672965"/>
                  <a:pt x="8679557" y="1675482"/>
                  <a:pt x="8674702" y="1677281"/>
                </a:cubicBezTo>
                <a:lnTo>
                  <a:pt x="8664991" y="1676202"/>
                </a:lnTo>
                <a:lnTo>
                  <a:pt x="8646648" y="1682676"/>
                </a:lnTo>
                <a:lnTo>
                  <a:pt x="8642332" y="1676202"/>
                </a:lnTo>
                <a:lnTo>
                  <a:pt x="8635858" y="1675123"/>
                </a:lnTo>
                <a:lnTo>
                  <a:pt x="8638016" y="1660153"/>
                </a:lnTo>
                <a:lnTo>
                  <a:pt x="8636936" y="1634257"/>
                </a:lnTo>
                <a:lnTo>
                  <a:pt x="8635858" y="1633178"/>
                </a:lnTo>
                <a:cubicBezTo>
                  <a:pt x="8629384" y="1633178"/>
                  <a:pt x="8626146" y="1635696"/>
                  <a:pt x="8626146" y="1640731"/>
                </a:cubicBezTo>
                <a:cubicBezTo>
                  <a:pt x="8630642" y="1642169"/>
                  <a:pt x="8633160" y="1643968"/>
                  <a:pt x="8633700" y="1646126"/>
                </a:cubicBezTo>
                <a:lnTo>
                  <a:pt x="8633700" y="1648284"/>
                </a:lnTo>
                <a:cubicBezTo>
                  <a:pt x="8628664" y="1654039"/>
                  <a:pt x="8626146" y="1661187"/>
                  <a:pt x="8626146" y="1669728"/>
                </a:cubicBezTo>
                <a:lnTo>
                  <a:pt x="8629384" y="1672965"/>
                </a:lnTo>
                <a:lnTo>
                  <a:pt x="8629384" y="1676202"/>
                </a:lnTo>
                <a:lnTo>
                  <a:pt x="8626146" y="1688071"/>
                </a:lnTo>
                <a:lnTo>
                  <a:pt x="8630462" y="1692387"/>
                </a:lnTo>
                <a:lnTo>
                  <a:pt x="8630462" y="1705335"/>
                </a:lnTo>
                <a:cubicBezTo>
                  <a:pt x="8630462" y="1708032"/>
                  <a:pt x="8628304" y="1711989"/>
                  <a:pt x="8623988" y="1717204"/>
                </a:cubicBezTo>
                <a:lnTo>
                  <a:pt x="8626146" y="1720441"/>
                </a:lnTo>
                <a:cubicBezTo>
                  <a:pt x="8622550" y="1724038"/>
                  <a:pt x="8619672" y="1725836"/>
                  <a:pt x="8617514" y="1725836"/>
                </a:cubicBezTo>
                <a:lnTo>
                  <a:pt x="8617514" y="1730152"/>
                </a:lnTo>
                <a:lnTo>
                  <a:pt x="8619672" y="1730152"/>
                </a:lnTo>
                <a:cubicBezTo>
                  <a:pt x="8619852" y="1726555"/>
                  <a:pt x="8620931" y="1724757"/>
                  <a:pt x="8622909" y="1724757"/>
                </a:cubicBezTo>
                <a:lnTo>
                  <a:pt x="8623988" y="1724757"/>
                </a:lnTo>
                <a:lnTo>
                  <a:pt x="8630462" y="1730152"/>
                </a:lnTo>
                <a:lnTo>
                  <a:pt x="8630462" y="1735547"/>
                </a:lnTo>
                <a:lnTo>
                  <a:pt x="8632620" y="1735547"/>
                </a:lnTo>
                <a:cubicBezTo>
                  <a:pt x="8642691" y="1731770"/>
                  <a:pt x="8647727" y="1726735"/>
                  <a:pt x="8647727" y="1720441"/>
                </a:cubicBezTo>
                <a:lnTo>
                  <a:pt x="8645568" y="1713967"/>
                </a:lnTo>
                <a:lnTo>
                  <a:pt x="8648806" y="1711809"/>
                </a:lnTo>
                <a:lnTo>
                  <a:pt x="8650964" y="1711809"/>
                </a:lnTo>
                <a:cubicBezTo>
                  <a:pt x="8657438" y="1714327"/>
                  <a:pt x="8660675" y="1721880"/>
                  <a:pt x="8660675" y="1734468"/>
                </a:cubicBezTo>
                <a:lnTo>
                  <a:pt x="8661754" y="1737705"/>
                </a:lnTo>
                <a:lnTo>
                  <a:pt x="8661754" y="1739863"/>
                </a:lnTo>
                <a:lnTo>
                  <a:pt x="8659596" y="1743100"/>
                </a:lnTo>
                <a:lnTo>
                  <a:pt x="8660675" y="1749574"/>
                </a:lnTo>
                <a:cubicBezTo>
                  <a:pt x="8658696" y="1756048"/>
                  <a:pt x="8656898" y="1759285"/>
                  <a:pt x="8655280" y="1759285"/>
                </a:cubicBezTo>
                <a:lnTo>
                  <a:pt x="8654201" y="1756048"/>
                </a:lnTo>
                <a:lnTo>
                  <a:pt x="8653122" y="1756048"/>
                </a:lnTo>
                <a:lnTo>
                  <a:pt x="8650964" y="1758206"/>
                </a:lnTo>
                <a:cubicBezTo>
                  <a:pt x="8650964" y="1759645"/>
                  <a:pt x="8652402" y="1760364"/>
                  <a:pt x="8655280" y="1760364"/>
                </a:cubicBezTo>
                <a:lnTo>
                  <a:pt x="8656359" y="1761443"/>
                </a:lnTo>
                <a:lnTo>
                  <a:pt x="8656359" y="1762522"/>
                </a:lnTo>
                <a:cubicBezTo>
                  <a:pt x="8655999" y="1765040"/>
                  <a:pt x="8652402" y="1769356"/>
                  <a:pt x="8645568" y="1775470"/>
                </a:cubicBezTo>
                <a:cubicBezTo>
                  <a:pt x="8643950" y="1779786"/>
                  <a:pt x="8641432" y="1781944"/>
                  <a:pt x="8638016" y="1781944"/>
                </a:cubicBezTo>
                <a:lnTo>
                  <a:pt x="8635858" y="1779786"/>
                </a:lnTo>
                <a:lnTo>
                  <a:pt x="8633700" y="1781944"/>
                </a:lnTo>
                <a:lnTo>
                  <a:pt x="8632620" y="1781944"/>
                </a:lnTo>
                <a:cubicBezTo>
                  <a:pt x="8631182" y="1781944"/>
                  <a:pt x="8630462" y="1780865"/>
                  <a:pt x="8630462" y="1778707"/>
                </a:cubicBezTo>
                <a:lnTo>
                  <a:pt x="8629384" y="1777628"/>
                </a:lnTo>
                <a:lnTo>
                  <a:pt x="8628304" y="1777628"/>
                </a:lnTo>
                <a:cubicBezTo>
                  <a:pt x="8628304" y="1783383"/>
                  <a:pt x="8626146" y="1786260"/>
                  <a:pt x="8621830" y="1786260"/>
                </a:cubicBezTo>
                <a:lnTo>
                  <a:pt x="8617514" y="1786260"/>
                </a:lnTo>
                <a:cubicBezTo>
                  <a:pt x="8615536" y="1786260"/>
                  <a:pt x="8614457" y="1784462"/>
                  <a:pt x="8614277" y="1780865"/>
                </a:cubicBezTo>
                <a:lnTo>
                  <a:pt x="8609961" y="1780865"/>
                </a:lnTo>
                <a:cubicBezTo>
                  <a:pt x="8609602" y="1787339"/>
                  <a:pt x="8607803" y="1790576"/>
                  <a:pt x="8604566" y="1790576"/>
                </a:cubicBezTo>
                <a:lnTo>
                  <a:pt x="8590539" y="1786260"/>
                </a:lnTo>
                <a:lnTo>
                  <a:pt x="8585144" y="1789497"/>
                </a:lnTo>
                <a:lnTo>
                  <a:pt x="8582986" y="1789497"/>
                </a:lnTo>
                <a:cubicBezTo>
                  <a:pt x="8580828" y="1789497"/>
                  <a:pt x="8579030" y="1786260"/>
                  <a:pt x="8577591" y="1779786"/>
                </a:cubicBezTo>
                <a:lnTo>
                  <a:pt x="8577591" y="1768996"/>
                </a:lnTo>
                <a:lnTo>
                  <a:pt x="8579749" y="1757127"/>
                </a:lnTo>
                <a:cubicBezTo>
                  <a:pt x="8578311" y="1756767"/>
                  <a:pt x="8576872" y="1754969"/>
                  <a:pt x="8575433" y="1751732"/>
                </a:cubicBezTo>
                <a:lnTo>
                  <a:pt x="8576512" y="1747416"/>
                </a:lnTo>
                <a:lnTo>
                  <a:pt x="8576512" y="1746337"/>
                </a:lnTo>
                <a:lnTo>
                  <a:pt x="8575433" y="1746337"/>
                </a:lnTo>
                <a:lnTo>
                  <a:pt x="8575433" y="1748495"/>
                </a:lnTo>
                <a:lnTo>
                  <a:pt x="8573275" y="1748495"/>
                </a:lnTo>
                <a:lnTo>
                  <a:pt x="8573275" y="1744179"/>
                </a:lnTo>
                <a:cubicBezTo>
                  <a:pt x="8573275" y="1742740"/>
                  <a:pt x="8574354" y="1742021"/>
                  <a:pt x="8576512" y="1742021"/>
                </a:cubicBezTo>
                <a:lnTo>
                  <a:pt x="8577591" y="1740942"/>
                </a:lnTo>
                <a:lnTo>
                  <a:pt x="8577591" y="1704256"/>
                </a:lnTo>
                <a:lnTo>
                  <a:pt x="8579749" y="1692387"/>
                </a:lnTo>
                <a:lnTo>
                  <a:pt x="8579749" y="1684834"/>
                </a:lnTo>
                <a:lnTo>
                  <a:pt x="8577591" y="1676202"/>
                </a:lnTo>
                <a:lnTo>
                  <a:pt x="8578670" y="1671886"/>
                </a:lnTo>
                <a:lnTo>
                  <a:pt x="8575433" y="1669728"/>
                </a:lnTo>
                <a:lnTo>
                  <a:pt x="8573275" y="1669728"/>
                </a:lnTo>
                <a:lnTo>
                  <a:pt x="8561406" y="1676202"/>
                </a:lnTo>
                <a:lnTo>
                  <a:pt x="8560327" y="1676202"/>
                </a:lnTo>
                <a:lnTo>
                  <a:pt x="8558169" y="1674044"/>
                </a:lnTo>
                <a:lnTo>
                  <a:pt x="8558169" y="1672965"/>
                </a:lnTo>
                <a:cubicBezTo>
                  <a:pt x="8560327" y="1668649"/>
                  <a:pt x="8563204" y="1665054"/>
                  <a:pt x="8566801" y="1662176"/>
                </a:cubicBezTo>
                <a:cubicBezTo>
                  <a:pt x="8566801" y="1659030"/>
                  <a:pt x="8572556" y="1650802"/>
                  <a:pt x="8584065" y="1637494"/>
                </a:cubicBezTo>
                <a:cubicBezTo>
                  <a:pt x="8585864" y="1637494"/>
                  <a:pt x="8587662" y="1634257"/>
                  <a:pt x="8589460" y="1627783"/>
                </a:cubicBezTo>
                <a:cubicBezTo>
                  <a:pt x="8592338" y="1627783"/>
                  <a:pt x="8593776" y="1625265"/>
                  <a:pt x="8593776" y="1620230"/>
                </a:cubicBezTo>
                <a:cubicBezTo>
                  <a:pt x="8595754" y="1615374"/>
                  <a:pt x="8598272" y="1612137"/>
                  <a:pt x="8601329" y="1610519"/>
                </a:cubicBezTo>
                <a:cubicBezTo>
                  <a:pt x="8600610" y="1602606"/>
                  <a:pt x="8599171" y="1598650"/>
                  <a:pt x="8597013" y="1598650"/>
                </a:cubicBezTo>
                <a:cubicBezTo>
                  <a:pt x="8593776" y="1598650"/>
                  <a:pt x="8589460" y="1601168"/>
                  <a:pt x="8584065" y="1606203"/>
                </a:cubicBezTo>
                <a:lnTo>
                  <a:pt x="8567880" y="1612677"/>
                </a:lnTo>
                <a:lnTo>
                  <a:pt x="8564643" y="1612677"/>
                </a:lnTo>
                <a:lnTo>
                  <a:pt x="8562485" y="1610519"/>
                </a:lnTo>
                <a:cubicBezTo>
                  <a:pt x="8564104" y="1610159"/>
                  <a:pt x="8566981" y="1604764"/>
                  <a:pt x="8571117" y="1594334"/>
                </a:cubicBezTo>
                <a:cubicBezTo>
                  <a:pt x="8573815" y="1594334"/>
                  <a:pt x="8576692" y="1589658"/>
                  <a:pt x="8579749" y="1580307"/>
                </a:cubicBezTo>
                <a:cubicBezTo>
                  <a:pt x="8586223" y="1572754"/>
                  <a:pt x="8589460" y="1567718"/>
                  <a:pt x="8589460" y="1565201"/>
                </a:cubicBezTo>
                <a:lnTo>
                  <a:pt x="8588381" y="1564122"/>
                </a:lnTo>
                <a:lnTo>
                  <a:pt x="8588381" y="1563043"/>
                </a:lnTo>
                <a:lnTo>
                  <a:pt x="8593776" y="1543621"/>
                </a:lnTo>
                <a:lnTo>
                  <a:pt x="8592697" y="1536068"/>
                </a:lnTo>
                <a:close/>
                <a:moveTo>
                  <a:pt x="1131039" y="1530536"/>
                </a:moveTo>
                <a:cubicBezTo>
                  <a:pt x="1163409" y="1533593"/>
                  <a:pt x="1179595" y="1536831"/>
                  <a:pt x="1179595" y="1540248"/>
                </a:cubicBezTo>
                <a:cubicBezTo>
                  <a:pt x="1188407" y="1540248"/>
                  <a:pt x="1193082" y="1542406"/>
                  <a:pt x="1193621" y="1546721"/>
                </a:cubicBezTo>
                <a:cubicBezTo>
                  <a:pt x="1193621" y="1548160"/>
                  <a:pt x="1184269" y="1557152"/>
                  <a:pt x="1165567" y="1573697"/>
                </a:cubicBezTo>
                <a:lnTo>
                  <a:pt x="1165567" y="1576934"/>
                </a:lnTo>
                <a:lnTo>
                  <a:pt x="1167725" y="1583408"/>
                </a:lnTo>
                <a:lnTo>
                  <a:pt x="1152619" y="1597300"/>
                </a:lnTo>
                <a:cubicBezTo>
                  <a:pt x="1147583" y="1608989"/>
                  <a:pt x="1140751" y="1617981"/>
                  <a:pt x="1132118" y="1624275"/>
                </a:cubicBezTo>
                <a:cubicBezTo>
                  <a:pt x="1132118" y="1628591"/>
                  <a:pt x="1124924" y="1636504"/>
                  <a:pt x="1110538" y="1648013"/>
                </a:cubicBezTo>
                <a:lnTo>
                  <a:pt x="1108380" y="1648013"/>
                </a:lnTo>
                <a:lnTo>
                  <a:pt x="1107302" y="1646934"/>
                </a:lnTo>
                <a:lnTo>
                  <a:pt x="1107302" y="1643697"/>
                </a:lnTo>
                <a:cubicBezTo>
                  <a:pt x="1114495" y="1623196"/>
                  <a:pt x="1119530" y="1605258"/>
                  <a:pt x="1122408" y="1589882"/>
                </a:cubicBezTo>
                <a:lnTo>
                  <a:pt x="1120250" y="1583408"/>
                </a:lnTo>
                <a:lnTo>
                  <a:pt x="1123487" y="1574776"/>
                </a:lnTo>
                <a:lnTo>
                  <a:pt x="1121328" y="1570460"/>
                </a:lnTo>
                <a:lnTo>
                  <a:pt x="1124565" y="1565065"/>
                </a:lnTo>
                <a:lnTo>
                  <a:pt x="1124565" y="1563986"/>
                </a:lnTo>
                <a:lnTo>
                  <a:pt x="1123487" y="1559670"/>
                </a:lnTo>
                <a:lnTo>
                  <a:pt x="1125645" y="1551038"/>
                </a:lnTo>
                <a:lnTo>
                  <a:pt x="1124565" y="1541326"/>
                </a:lnTo>
                <a:lnTo>
                  <a:pt x="1124565" y="1533773"/>
                </a:lnTo>
                <a:cubicBezTo>
                  <a:pt x="1125283" y="1531615"/>
                  <a:pt x="1127443" y="1530536"/>
                  <a:pt x="1131039" y="1530536"/>
                </a:cubicBezTo>
                <a:close/>
                <a:moveTo>
                  <a:pt x="1558176" y="1529727"/>
                </a:moveTo>
                <a:lnTo>
                  <a:pt x="1564651" y="1530806"/>
                </a:lnTo>
                <a:lnTo>
                  <a:pt x="1579756" y="1529727"/>
                </a:lnTo>
                <a:lnTo>
                  <a:pt x="1580836" y="1529727"/>
                </a:lnTo>
                <a:cubicBezTo>
                  <a:pt x="1589467" y="1529727"/>
                  <a:pt x="1593783" y="1532245"/>
                  <a:pt x="1593783" y="1537280"/>
                </a:cubicBezTo>
                <a:lnTo>
                  <a:pt x="1597021" y="1537280"/>
                </a:lnTo>
                <a:cubicBezTo>
                  <a:pt x="1599718" y="1535122"/>
                  <a:pt x="1602955" y="1534043"/>
                  <a:pt x="1606731" y="1534043"/>
                </a:cubicBezTo>
                <a:cubicBezTo>
                  <a:pt x="1612305" y="1534043"/>
                  <a:pt x="1615949" y="1535842"/>
                  <a:pt x="1617657" y="1539438"/>
                </a:cubicBezTo>
                <a:lnTo>
                  <a:pt x="1617657" y="1545912"/>
                </a:lnTo>
                <a:cubicBezTo>
                  <a:pt x="1617657" y="1548070"/>
                  <a:pt x="1614733" y="1549509"/>
                  <a:pt x="1608889" y="1550228"/>
                </a:cubicBezTo>
                <a:lnTo>
                  <a:pt x="1606731" y="1544833"/>
                </a:lnTo>
                <a:lnTo>
                  <a:pt x="1604573" y="1544833"/>
                </a:lnTo>
                <a:lnTo>
                  <a:pt x="1604573" y="1551307"/>
                </a:lnTo>
                <a:cubicBezTo>
                  <a:pt x="1604573" y="1556882"/>
                  <a:pt x="1606011" y="1560119"/>
                  <a:pt x="1608889" y="1561018"/>
                </a:cubicBezTo>
                <a:lnTo>
                  <a:pt x="1609968" y="1561018"/>
                </a:lnTo>
                <a:lnTo>
                  <a:pt x="1623051" y="1550228"/>
                </a:lnTo>
                <a:cubicBezTo>
                  <a:pt x="1634921" y="1550228"/>
                  <a:pt x="1643193" y="1557826"/>
                  <a:pt x="1647869" y="1573023"/>
                </a:cubicBezTo>
                <a:lnTo>
                  <a:pt x="1647869" y="1574101"/>
                </a:lnTo>
                <a:lnTo>
                  <a:pt x="1643552" y="1573023"/>
                </a:lnTo>
                <a:lnTo>
                  <a:pt x="1634921" y="1576259"/>
                </a:lnTo>
                <a:lnTo>
                  <a:pt x="1626288" y="1576259"/>
                </a:lnTo>
                <a:cubicBezTo>
                  <a:pt x="1621972" y="1576259"/>
                  <a:pt x="1619815" y="1574821"/>
                  <a:pt x="1619815" y="1571943"/>
                </a:cubicBezTo>
                <a:lnTo>
                  <a:pt x="1615364" y="1578417"/>
                </a:lnTo>
                <a:lnTo>
                  <a:pt x="1624130" y="1578417"/>
                </a:lnTo>
                <a:cubicBezTo>
                  <a:pt x="1630605" y="1579496"/>
                  <a:pt x="1633841" y="1582374"/>
                  <a:pt x="1633841" y="1587049"/>
                </a:cubicBezTo>
                <a:cubicBezTo>
                  <a:pt x="1633841" y="1590646"/>
                  <a:pt x="1628041" y="1595681"/>
                  <a:pt x="1616443" y="1602155"/>
                </a:cubicBezTo>
                <a:cubicBezTo>
                  <a:pt x="1615184" y="1607191"/>
                  <a:pt x="1613025" y="1609709"/>
                  <a:pt x="1609968" y="1609709"/>
                </a:cubicBezTo>
                <a:lnTo>
                  <a:pt x="1611047" y="1615104"/>
                </a:lnTo>
                <a:lnTo>
                  <a:pt x="1609968" y="1616182"/>
                </a:lnTo>
                <a:lnTo>
                  <a:pt x="1608889" y="1615104"/>
                </a:lnTo>
                <a:lnTo>
                  <a:pt x="1603495" y="1615104"/>
                </a:lnTo>
                <a:lnTo>
                  <a:pt x="1601336" y="1617262"/>
                </a:lnTo>
                <a:lnTo>
                  <a:pt x="1605653" y="1618340"/>
                </a:lnTo>
                <a:lnTo>
                  <a:pt x="1609968" y="1617262"/>
                </a:lnTo>
                <a:lnTo>
                  <a:pt x="1613205" y="1620499"/>
                </a:lnTo>
                <a:lnTo>
                  <a:pt x="1617657" y="1619419"/>
                </a:lnTo>
                <a:lnTo>
                  <a:pt x="1618735" y="1620499"/>
                </a:lnTo>
                <a:lnTo>
                  <a:pt x="1619815" y="1617262"/>
                </a:lnTo>
                <a:lnTo>
                  <a:pt x="1618735" y="1616182"/>
                </a:lnTo>
                <a:lnTo>
                  <a:pt x="1618735" y="1614024"/>
                </a:lnTo>
                <a:cubicBezTo>
                  <a:pt x="1623950" y="1607011"/>
                  <a:pt x="1629345" y="1601256"/>
                  <a:pt x="1634921" y="1596760"/>
                </a:cubicBezTo>
                <a:lnTo>
                  <a:pt x="1636000" y="1596760"/>
                </a:lnTo>
                <a:cubicBezTo>
                  <a:pt x="1644272" y="1596760"/>
                  <a:pt x="1652904" y="1604313"/>
                  <a:pt x="1661895" y="1619419"/>
                </a:cubicBezTo>
                <a:lnTo>
                  <a:pt x="1661895" y="1620499"/>
                </a:lnTo>
                <a:lnTo>
                  <a:pt x="1664053" y="1620499"/>
                </a:lnTo>
                <a:cubicBezTo>
                  <a:pt x="1666210" y="1619959"/>
                  <a:pt x="1667290" y="1617081"/>
                  <a:pt x="1667290" y="1611867"/>
                </a:cubicBezTo>
                <a:lnTo>
                  <a:pt x="1667290" y="1610787"/>
                </a:lnTo>
                <a:cubicBezTo>
                  <a:pt x="1664413" y="1610787"/>
                  <a:pt x="1662973" y="1608629"/>
                  <a:pt x="1662973" y="1604313"/>
                </a:cubicBezTo>
                <a:lnTo>
                  <a:pt x="1662973" y="1603234"/>
                </a:lnTo>
                <a:lnTo>
                  <a:pt x="1669447" y="1593524"/>
                </a:lnTo>
                <a:lnTo>
                  <a:pt x="1667290" y="1587049"/>
                </a:lnTo>
                <a:lnTo>
                  <a:pt x="1669447" y="1581654"/>
                </a:lnTo>
                <a:lnTo>
                  <a:pt x="1668370" y="1580576"/>
                </a:lnTo>
                <a:lnTo>
                  <a:pt x="1668370" y="1579496"/>
                </a:lnTo>
                <a:cubicBezTo>
                  <a:pt x="1668909" y="1557826"/>
                  <a:pt x="1670348" y="1546991"/>
                  <a:pt x="1672686" y="1546991"/>
                </a:cubicBezTo>
                <a:lnTo>
                  <a:pt x="1671606" y="1536201"/>
                </a:lnTo>
                <a:cubicBezTo>
                  <a:pt x="1671606" y="1531885"/>
                  <a:pt x="1676686" y="1529727"/>
                  <a:pt x="1686847" y="1529727"/>
                </a:cubicBezTo>
                <a:cubicBezTo>
                  <a:pt x="1695120" y="1537280"/>
                  <a:pt x="1703392" y="1541237"/>
                  <a:pt x="1711666" y="1541596"/>
                </a:cubicBezTo>
                <a:lnTo>
                  <a:pt x="1712743" y="1545912"/>
                </a:lnTo>
                <a:lnTo>
                  <a:pt x="1711666" y="1546991"/>
                </a:lnTo>
                <a:lnTo>
                  <a:pt x="1717060" y="1549149"/>
                </a:lnTo>
                <a:lnTo>
                  <a:pt x="1717060" y="1550228"/>
                </a:lnTo>
                <a:cubicBezTo>
                  <a:pt x="1715620" y="1551847"/>
                  <a:pt x="1713824" y="1558006"/>
                  <a:pt x="1711666" y="1568706"/>
                </a:cubicBezTo>
                <a:lnTo>
                  <a:pt x="1709506" y="1568706"/>
                </a:lnTo>
                <a:lnTo>
                  <a:pt x="1709506" y="1576259"/>
                </a:lnTo>
                <a:lnTo>
                  <a:pt x="1704111" y="1594602"/>
                </a:lnTo>
                <a:lnTo>
                  <a:pt x="1704111" y="1595681"/>
                </a:lnTo>
                <a:lnTo>
                  <a:pt x="1714902" y="1594602"/>
                </a:lnTo>
                <a:lnTo>
                  <a:pt x="1723533" y="1598919"/>
                </a:lnTo>
                <a:lnTo>
                  <a:pt x="1737560" y="1594602"/>
                </a:lnTo>
                <a:lnTo>
                  <a:pt x="1738640" y="1595681"/>
                </a:lnTo>
                <a:lnTo>
                  <a:pt x="1740797" y="1595681"/>
                </a:lnTo>
                <a:lnTo>
                  <a:pt x="1740797" y="1594602"/>
                </a:lnTo>
                <a:cubicBezTo>
                  <a:pt x="1738640" y="1594602"/>
                  <a:pt x="1737560" y="1593883"/>
                  <a:pt x="1737560" y="1592444"/>
                </a:cubicBezTo>
                <a:lnTo>
                  <a:pt x="1737560" y="1591365"/>
                </a:lnTo>
                <a:lnTo>
                  <a:pt x="1749429" y="1573023"/>
                </a:lnTo>
                <a:lnTo>
                  <a:pt x="1750644" y="1573023"/>
                </a:lnTo>
                <a:cubicBezTo>
                  <a:pt x="1752801" y="1573023"/>
                  <a:pt x="1758196" y="1576259"/>
                  <a:pt x="1766828" y="1582733"/>
                </a:cubicBezTo>
                <a:lnTo>
                  <a:pt x="1770065" y="1583812"/>
                </a:lnTo>
                <a:lnTo>
                  <a:pt x="1773303" y="1582733"/>
                </a:lnTo>
                <a:cubicBezTo>
                  <a:pt x="1777618" y="1588848"/>
                  <a:pt x="1779776" y="1593164"/>
                  <a:pt x="1779776" y="1595681"/>
                </a:cubicBezTo>
                <a:lnTo>
                  <a:pt x="1779776" y="1597839"/>
                </a:lnTo>
                <a:lnTo>
                  <a:pt x="1773303" y="1604313"/>
                </a:lnTo>
                <a:lnTo>
                  <a:pt x="1770065" y="1601076"/>
                </a:lnTo>
                <a:lnTo>
                  <a:pt x="1770065" y="1602155"/>
                </a:lnTo>
                <a:lnTo>
                  <a:pt x="1771145" y="1605392"/>
                </a:lnTo>
                <a:lnTo>
                  <a:pt x="1764669" y="1610787"/>
                </a:lnTo>
                <a:cubicBezTo>
                  <a:pt x="1757297" y="1608090"/>
                  <a:pt x="1750059" y="1603414"/>
                  <a:pt x="1742956" y="1596760"/>
                </a:cubicBezTo>
                <a:lnTo>
                  <a:pt x="1742956" y="1597839"/>
                </a:lnTo>
                <a:lnTo>
                  <a:pt x="1747271" y="1605392"/>
                </a:lnTo>
                <a:lnTo>
                  <a:pt x="1748350" y="1604313"/>
                </a:lnTo>
                <a:lnTo>
                  <a:pt x="1749429" y="1604313"/>
                </a:lnTo>
                <a:cubicBezTo>
                  <a:pt x="1750599" y="1604313"/>
                  <a:pt x="1751722" y="1605752"/>
                  <a:pt x="1752801" y="1608629"/>
                </a:cubicBezTo>
                <a:lnTo>
                  <a:pt x="1753881" y="1607551"/>
                </a:lnTo>
                <a:lnTo>
                  <a:pt x="1754959" y="1607551"/>
                </a:lnTo>
                <a:lnTo>
                  <a:pt x="1765751" y="1615104"/>
                </a:lnTo>
                <a:cubicBezTo>
                  <a:pt x="1761974" y="1646125"/>
                  <a:pt x="1758017" y="1661636"/>
                  <a:pt x="1753881" y="1661636"/>
                </a:cubicBezTo>
                <a:lnTo>
                  <a:pt x="1753881" y="1662714"/>
                </a:lnTo>
                <a:lnTo>
                  <a:pt x="1754959" y="1667030"/>
                </a:lnTo>
                <a:lnTo>
                  <a:pt x="1750644" y="1673504"/>
                </a:lnTo>
                <a:lnTo>
                  <a:pt x="1751722" y="1682136"/>
                </a:lnTo>
                <a:lnTo>
                  <a:pt x="1738640" y="1717878"/>
                </a:lnTo>
                <a:cubicBezTo>
                  <a:pt x="1738640" y="1719317"/>
                  <a:pt x="1740797" y="1720756"/>
                  <a:pt x="1745113" y="1722194"/>
                </a:cubicBezTo>
                <a:cubicBezTo>
                  <a:pt x="1745113" y="1725072"/>
                  <a:pt x="1748757" y="1726510"/>
                  <a:pt x="1756038" y="1726510"/>
                </a:cubicBezTo>
                <a:cubicBezTo>
                  <a:pt x="1756578" y="1728848"/>
                  <a:pt x="1761974" y="1732085"/>
                  <a:pt x="1772223" y="1736221"/>
                </a:cubicBezTo>
                <a:cubicBezTo>
                  <a:pt x="1779237" y="1741257"/>
                  <a:pt x="1782833" y="1744494"/>
                  <a:pt x="1783015" y="1745932"/>
                </a:cubicBezTo>
                <a:lnTo>
                  <a:pt x="1783015" y="1747011"/>
                </a:lnTo>
                <a:lnTo>
                  <a:pt x="1760356" y="1790306"/>
                </a:lnTo>
                <a:lnTo>
                  <a:pt x="1759275" y="1790306"/>
                </a:lnTo>
                <a:cubicBezTo>
                  <a:pt x="1756758" y="1790306"/>
                  <a:pt x="1748081" y="1784552"/>
                  <a:pt x="1733245" y="1773042"/>
                </a:cubicBezTo>
                <a:cubicBezTo>
                  <a:pt x="1718139" y="1770165"/>
                  <a:pt x="1710585" y="1765804"/>
                  <a:pt x="1710585" y="1759959"/>
                </a:cubicBezTo>
                <a:lnTo>
                  <a:pt x="1706270" y="1757801"/>
                </a:lnTo>
                <a:cubicBezTo>
                  <a:pt x="1694399" y="1762927"/>
                  <a:pt x="1685723" y="1768726"/>
                  <a:pt x="1680238" y="1775200"/>
                </a:cubicBezTo>
                <a:cubicBezTo>
                  <a:pt x="1667110" y="1781135"/>
                  <a:pt x="1657400" y="1787249"/>
                  <a:pt x="1651106" y="1793543"/>
                </a:cubicBezTo>
                <a:lnTo>
                  <a:pt x="1646790" y="1794622"/>
                </a:lnTo>
                <a:lnTo>
                  <a:pt x="1631683" y="1791385"/>
                </a:lnTo>
                <a:lnTo>
                  <a:pt x="1625210" y="1793543"/>
                </a:lnTo>
                <a:lnTo>
                  <a:pt x="1624130" y="1792464"/>
                </a:lnTo>
                <a:lnTo>
                  <a:pt x="1624130" y="1791385"/>
                </a:lnTo>
                <a:cubicBezTo>
                  <a:pt x="1629885" y="1791026"/>
                  <a:pt x="1632763" y="1788868"/>
                  <a:pt x="1632763" y="1784911"/>
                </a:cubicBezTo>
                <a:cubicBezTo>
                  <a:pt x="1638337" y="1779157"/>
                  <a:pt x="1647688" y="1772683"/>
                  <a:pt x="1660816" y="1765489"/>
                </a:cubicBezTo>
                <a:cubicBezTo>
                  <a:pt x="1670887" y="1752991"/>
                  <a:pt x="1678844" y="1746472"/>
                  <a:pt x="1684690" y="1745932"/>
                </a:cubicBezTo>
                <a:cubicBezTo>
                  <a:pt x="1685408" y="1738020"/>
                  <a:pt x="1687206" y="1734063"/>
                  <a:pt x="1690084" y="1734063"/>
                </a:cubicBezTo>
                <a:lnTo>
                  <a:pt x="1687927" y="1730826"/>
                </a:lnTo>
                <a:cubicBezTo>
                  <a:pt x="1689364" y="1730826"/>
                  <a:pt x="1690084" y="1729747"/>
                  <a:pt x="1690084" y="1727589"/>
                </a:cubicBezTo>
                <a:cubicBezTo>
                  <a:pt x="1690084" y="1722554"/>
                  <a:pt x="1689364" y="1720036"/>
                  <a:pt x="1687927" y="1720036"/>
                </a:cubicBezTo>
                <a:lnTo>
                  <a:pt x="1689005" y="1712483"/>
                </a:lnTo>
                <a:lnTo>
                  <a:pt x="1689005" y="1701693"/>
                </a:lnTo>
                <a:lnTo>
                  <a:pt x="1694399" y="1695084"/>
                </a:lnTo>
                <a:lnTo>
                  <a:pt x="1694399" y="1691847"/>
                </a:lnTo>
                <a:cubicBezTo>
                  <a:pt x="1694399" y="1690409"/>
                  <a:pt x="1693321" y="1689689"/>
                  <a:pt x="1691163" y="1689689"/>
                </a:cubicBezTo>
                <a:cubicBezTo>
                  <a:pt x="1688106" y="1689689"/>
                  <a:pt x="1685948" y="1681777"/>
                  <a:pt x="1684690" y="1665952"/>
                </a:cubicBezTo>
                <a:cubicBezTo>
                  <a:pt x="1682080" y="1665952"/>
                  <a:pt x="1680238" y="1659118"/>
                  <a:pt x="1679160" y="1645450"/>
                </a:cubicBezTo>
                <a:lnTo>
                  <a:pt x="1656500" y="1670267"/>
                </a:lnTo>
                <a:lnTo>
                  <a:pt x="1651106" y="1671346"/>
                </a:lnTo>
                <a:lnTo>
                  <a:pt x="1650026" y="1670267"/>
                </a:lnTo>
                <a:lnTo>
                  <a:pt x="1650026" y="1668109"/>
                </a:lnTo>
                <a:lnTo>
                  <a:pt x="1653264" y="1661636"/>
                </a:lnTo>
                <a:lnTo>
                  <a:pt x="1652185" y="1660556"/>
                </a:lnTo>
                <a:lnTo>
                  <a:pt x="1651106" y="1660556"/>
                </a:lnTo>
                <a:cubicBezTo>
                  <a:pt x="1648228" y="1660916"/>
                  <a:pt x="1644272" y="1664513"/>
                  <a:pt x="1639236" y="1671346"/>
                </a:cubicBezTo>
                <a:cubicBezTo>
                  <a:pt x="1636718" y="1671706"/>
                  <a:pt x="1633841" y="1673864"/>
                  <a:pt x="1630605" y="1677820"/>
                </a:cubicBezTo>
                <a:lnTo>
                  <a:pt x="1626288" y="1677820"/>
                </a:lnTo>
                <a:cubicBezTo>
                  <a:pt x="1630605" y="1681777"/>
                  <a:pt x="1632763" y="1686093"/>
                  <a:pt x="1632763" y="1690768"/>
                </a:cubicBezTo>
                <a:lnTo>
                  <a:pt x="1631683" y="1691847"/>
                </a:lnTo>
                <a:cubicBezTo>
                  <a:pt x="1631683" y="1693286"/>
                  <a:pt x="1629885" y="1694005"/>
                  <a:pt x="1626288" y="1694005"/>
                </a:cubicBezTo>
                <a:lnTo>
                  <a:pt x="1625210" y="1695084"/>
                </a:lnTo>
                <a:lnTo>
                  <a:pt x="1625210" y="1697377"/>
                </a:lnTo>
                <a:cubicBezTo>
                  <a:pt x="1625749" y="1701693"/>
                  <a:pt x="1626828" y="1703851"/>
                  <a:pt x="1628446" y="1703851"/>
                </a:cubicBezTo>
                <a:lnTo>
                  <a:pt x="1630605" y="1703851"/>
                </a:lnTo>
                <a:cubicBezTo>
                  <a:pt x="1633122" y="1695849"/>
                  <a:pt x="1637078" y="1691847"/>
                  <a:pt x="1642473" y="1691847"/>
                </a:cubicBezTo>
                <a:lnTo>
                  <a:pt x="1651106" y="1696163"/>
                </a:lnTo>
                <a:lnTo>
                  <a:pt x="1660816" y="1695084"/>
                </a:lnTo>
                <a:lnTo>
                  <a:pt x="1661895" y="1696163"/>
                </a:lnTo>
                <a:lnTo>
                  <a:pt x="1661895" y="1697377"/>
                </a:lnTo>
                <a:cubicBezTo>
                  <a:pt x="1661895" y="1699895"/>
                  <a:pt x="1656500" y="1702413"/>
                  <a:pt x="1645711" y="1704930"/>
                </a:cubicBezTo>
                <a:cubicBezTo>
                  <a:pt x="1643912" y="1708167"/>
                  <a:pt x="1637796" y="1712124"/>
                  <a:pt x="1627368" y="1716799"/>
                </a:cubicBezTo>
                <a:cubicBezTo>
                  <a:pt x="1625929" y="1723453"/>
                  <a:pt x="1625210" y="1732804"/>
                  <a:pt x="1625210" y="1744853"/>
                </a:cubicBezTo>
                <a:lnTo>
                  <a:pt x="1626288" y="1749169"/>
                </a:lnTo>
                <a:lnTo>
                  <a:pt x="1625210" y="1752406"/>
                </a:lnTo>
                <a:lnTo>
                  <a:pt x="1626288" y="1757801"/>
                </a:lnTo>
                <a:lnTo>
                  <a:pt x="1623051" y="1764410"/>
                </a:lnTo>
                <a:lnTo>
                  <a:pt x="1624130" y="1773042"/>
                </a:lnTo>
                <a:cubicBezTo>
                  <a:pt x="1624130" y="1778797"/>
                  <a:pt x="1621972" y="1781674"/>
                  <a:pt x="1617657" y="1781674"/>
                </a:cubicBezTo>
                <a:cubicBezTo>
                  <a:pt x="1611811" y="1781674"/>
                  <a:pt x="1608889" y="1783832"/>
                  <a:pt x="1608889" y="1788148"/>
                </a:cubicBezTo>
                <a:cubicBezTo>
                  <a:pt x="1605112" y="1791745"/>
                  <a:pt x="1601876" y="1793543"/>
                  <a:pt x="1599178" y="1793543"/>
                </a:cubicBezTo>
                <a:lnTo>
                  <a:pt x="1594862" y="1793543"/>
                </a:lnTo>
                <a:lnTo>
                  <a:pt x="1590546" y="1790306"/>
                </a:lnTo>
                <a:lnTo>
                  <a:pt x="1584073" y="1795701"/>
                </a:lnTo>
                <a:lnTo>
                  <a:pt x="1578678" y="1795701"/>
                </a:lnTo>
                <a:cubicBezTo>
                  <a:pt x="1572023" y="1795701"/>
                  <a:pt x="1567348" y="1794263"/>
                  <a:pt x="1564651" y="1791385"/>
                </a:cubicBezTo>
                <a:lnTo>
                  <a:pt x="1565730" y="1780595"/>
                </a:lnTo>
                <a:cubicBezTo>
                  <a:pt x="1562311" y="1768277"/>
                  <a:pt x="1557637" y="1762117"/>
                  <a:pt x="1551702" y="1762117"/>
                </a:cubicBezTo>
                <a:cubicBezTo>
                  <a:pt x="1546576" y="1758521"/>
                  <a:pt x="1544014" y="1755284"/>
                  <a:pt x="1544014" y="1752406"/>
                </a:cubicBezTo>
                <a:lnTo>
                  <a:pt x="1548331" y="1749169"/>
                </a:lnTo>
                <a:lnTo>
                  <a:pt x="1551702" y="1749169"/>
                </a:lnTo>
                <a:lnTo>
                  <a:pt x="1562493" y="1753485"/>
                </a:lnTo>
                <a:cubicBezTo>
                  <a:pt x="1574720" y="1753485"/>
                  <a:pt x="1580836" y="1750608"/>
                  <a:pt x="1580836" y="1744853"/>
                </a:cubicBezTo>
                <a:lnTo>
                  <a:pt x="1580836" y="1734063"/>
                </a:lnTo>
                <a:lnTo>
                  <a:pt x="1579756" y="1732984"/>
                </a:lnTo>
                <a:lnTo>
                  <a:pt x="1579756" y="1731905"/>
                </a:lnTo>
                <a:lnTo>
                  <a:pt x="1572203" y="1732984"/>
                </a:lnTo>
                <a:lnTo>
                  <a:pt x="1565730" y="1731905"/>
                </a:lnTo>
                <a:cubicBezTo>
                  <a:pt x="1555389" y="1734783"/>
                  <a:pt x="1547430" y="1739818"/>
                  <a:pt x="1541856" y="1747011"/>
                </a:cubicBezTo>
                <a:lnTo>
                  <a:pt x="1539698" y="1747011"/>
                </a:lnTo>
                <a:cubicBezTo>
                  <a:pt x="1530347" y="1736761"/>
                  <a:pt x="1525672" y="1728488"/>
                  <a:pt x="1525672" y="1722194"/>
                </a:cubicBezTo>
                <a:lnTo>
                  <a:pt x="1525672" y="1711404"/>
                </a:lnTo>
                <a:cubicBezTo>
                  <a:pt x="1525672" y="1707808"/>
                  <a:pt x="1523153" y="1704930"/>
                  <a:pt x="1518118" y="1702772"/>
                </a:cubicBezTo>
                <a:lnTo>
                  <a:pt x="1518118" y="1701693"/>
                </a:lnTo>
                <a:cubicBezTo>
                  <a:pt x="1531067" y="1689554"/>
                  <a:pt x="1537540" y="1681237"/>
                  <a:pt x="1537540" y="1676741"/>
                </a:cubicBezTo>
                <a:cubicBezTo>
                  <a:pt x="1542576" y="1673324"/>
                  <a:pt x="1545093" y="1669368"/>
                  <a:pt x="1545093" y="1664873"/>
                </a:cubicBezTo>
                <a:lnTo>
                  <a:pt x="1546172" y="1656241"/>
                </a:lnTo>
                <a:lnTo>
                  <a:pt x="1542935" y="1655161"/>
                </a:lnTo>
                <a:lnTo>
                  <a:pt x="1534303" y="1658398"/>
                </a:lnTo>
                <a:lnTo>
                  <a:pt x="1531067" y="1658398"/>
                </a:lnTo>
                <a:cubicBezTo>
                  <a:pt x="1529448" y="1658398"/>
                  <a:pt x="1528009" y="1655881"/>
                  <a:pt x="1526750" y="1650845"/>
                </a:cubicBezTo>
                <a:cubicBezTo>
                  <a:pt x="1527829" y="1647968"/>
                  <a:pt x="1528910" y="1646530"/>
                  <a:pt x="1529987" y="1646530"/>
                </a:cubicBezTo>
                <a:cubicBezTo>
                  <a:pt x="1531426" y="1646530"/>
                  <a:pt x="1532145" y="1648328"/>
                  <a:pt x="1532145" y="1651925"/>
                </a:cubicBezTo>
                <a:lnTo>
                  <a:pt x="1533225" y="1653003"/>
                </a:lnTo>
                <a:lnTo>
                  <a:pt x="1534303" y="1653003"/>
                </a:lnTo>
                <a:lnTo>
                  <a:pt x="1540777" y="1650845"/>
                </a:lnTo>
                <a:lnTo>
                  <a:pt x="1547251" y="1651925"/>
                </a:lnTo>
                <a:lnTo>
                  <a:pt x="1550489" y="1650845"/>
                </a:lnTo>
                <a:lnTo>
                  <a:pt x="1550489" y="1643293"/>
                </a:lnTo>
                <a:cubicBezTo>
                  <a:pt x="1554893" y="1637538"/>
                  <a:pt x="1557097" y="1632457"/>
                  <a:pt x="1557097" y="1628052"/>
                </a:cubicBezTo>
                <a:lnTo>
                  <a:pt x="1546172" y="1631423"/>
                </a:lnTo>
                <a:lnTo>
                  <a:pt x="1533225" y="1625894"/>
                </a:lnTo>
                <a:lnTo>
                  <a:pt x="1526750" y="1626972"/>
                </a:lnTo>
                <a:lnTo>
                  <a:pt x="1524592" y="1626972"/>
                </a:lnTo>
                <a:cubicBezTo>
                  <a:pt x="1521714" y="1626073"/>
                  <a:pt x="1520276" y="1622836"/>
                  <a:pt x="1520276" y="1617262"/>
                </a:cubicBezTo>
                <a:lnTo>
                  <a:pt x="1521355" y="1616182"/>
                </a:lnTo>
                <a:lnTo>
                  <a:pt x="1525672" y="1616182"/>
                </a:lnTo>
                <a:lnTo>
                  <a:pt x="1534303" y="1618340"/>
                </a:lnTo>
                <a:lnTo>
                  <a:pt x="1544014" y="1616182"/>
                </a:lnTo>
                <a:lnTo>
                  <a:pt x="1557097" y="1617262"/>
                </a:lnTo>
                <a:lnTo>
                  <a:pt x="1558176" y="1616182"/>
                </a:lnTo>
                <a:lnTo>
                  <a:pt x="1558176" y="1599997"/>
                </a:lnTo>
                <a:lnTo>
                  <a:pt x="1560334" y="1593524"/>
                </a:lnTo>
                <a:lnTo>
                  <a:pt x="1559254" y="1581654"/>
                </a:lnTo>
                <a:lnTo>
                  <a:pt x="1559254" y="1578417"/>
                </a:lnTo>
                <a:lnTo>
                  <a:pt x="1557097" y="1576259"/>
                </a:lnTo>
                <a:lnTo>
                  <a:pt x="1554939" y="1576259"/>
                </a:lnTo>
                <a:lnTo>
                  <a:pt x="1538619" y="1577338"/>
                </a:lnTo>
                <a:lnTo>
                  <a:pt x="1528910" y="1575181"/>
                </a:lnTo>
                <a:lnTo>
                  <a:pt x="1523513" y="1576259"/>
                </a:lnTo>
                <a:lnTo>
                  <a:pt x="1522434" y="1575181"/>
                </a:lnTo>
                <a:lnTo>
                  <a:pt x="1522434" y="1574101"/>
                </a:lnTo>
                <a:cubicBezTo>
                  <a:pt x="1523872" y="1566818"/>
                  <a:pt x="1526750" y="1563176"/>
                  <a:pt x="1531067" y="1563176"/>
                </a:cubicBezTo>
                <a:lnTo>
                  <a:pt x="1537540" y="1565469"/>
                </a:lnTo>
                <a:lnTo>
                  <a:pt x="1545093" y="1564390"/>
                </a:lnTo>
                <a:cubicBezTo>
                  <a:pt x="1545093" y="1565829"/>
                  <a:pt x="1548734" y="1566548"/>
                  <a:pt x="1556018" y="1566548"/>
                </a:cubicBezTo>
                <a:lnTo>
                  <a:pt x="1560334" y="1571943"/>
                </a:lnTo>
                <a:lnTo>
                  <a:pt x="1560334" y="1570864"/>
                </a:lnTo>
                <a:lnTo>
                  <a:pt x="1559254" y="1553465"/>
                </a:lnTo>
                <a:lnTo>
                  <a:pt x="1561413" y="1551307"/>
                </a:lnTo>
                <a:lnTo>
                  <a:pt x="1562493" y="1552386"/>
                </a:lnTo>
                <a:lnTo>
                  <a:pt x="1564651" y="1552386"/>
                </a:lnTo>
                <a:lnTo>
                  <a:pt x="1564651" y="1551307"/>
                </a:lnTo>
                <a:cubicBezTo>
                  <a:pt x="1560334" y="1550588"/>
                  <a:pt x="1558176" y="1549509"/>
                  <a:pt x="1558176" y="1548070"/>
                </a:cubicBezTo>
                <a:lnTo>
                  <a:pt x="1558176" y="1545912"/>
                </a:lnTo>
                <a:lnTo>
                  <a:pt x="1559254" y="1538359"/>
                </a:lnTo>
                <a:cubicBezTo>
                  <a:pt x="1556376" y="1536921"/>
                  <a:pt x="1554939" y="1534763"/>
                  <a:pt x="1554939" y="1531885"/>
                </a:cubicBezTo>
                <a:close/>
                <a:moveTo>
                  <a:pt x="3699048" y="1529188"/>
                </a:moveTo>
                <a:lnTo>
                  <a:pt x="3718470" y="1534583"/>
                </a:lnTo>
                <a:cubicBezTo>
                  <a:pt x="3732676" y="1534583"/>
                  <a:pt x="3742028" y="1537461"/>
                  <a:pt x="3746524" y="1543216"/>
                </a:cubicBezTo>
                <a:cubicBezTo>
                  <a:pt x="3742927" y="1547531"/>
                  <a:pt x="3736453" y="1549689"/>
                  <a:pt x="3727102" y="1549689"/>
                </a:cubicBezTo>
                <a:cubicBezTo>
                  <a:pt x="3727102" y="1554724"/>
                  <a:pt x="3718470" y="1561603"/>
                  <a:pt x="3701206" y="1570325"/>
                </a:cubicBezTo>
                <a:lnTo>
                  <a:pt x="3701206" y="1572483"/>
                </a:lnTo>
                <a:lnTo>
                  <a:pt x="3714154" y="1572483"/>
                </a:lnTo>
                <a:cubicBezTo>
                  <a:pt x="3718470" y="1572843"/>
                  <a:pt x="3720628" y="1573922"/>
                  <a:pt x="3720628" y="1575720"/>
                </a:cubicBezTo>
                <a:lnTo>
                  <a:pt x="3720628" y="1576799"/>
                </a:lnTo>
                <a:cubicBezTo>
                  <a:pt x="3718470" y="1580396"/>
                  <a:pt x="3715952" y="1582194"/>
                  <a:pt x="3713075" y="1582194"/>
                </a:cubicBezTo>
                <a:lnTo>
                  <a:pt x="3713075" y="1581115"/>
                </a:lnTo>
                <a:lnTo>
                  <a:pt x="3711996" y="1582194"/>
                </a:lnTo>
                <a:lnTo>
                  <a:pt x="3701206" y="1582194"/>
                </a:lnTo>
                <a:lnTo>
                  <a:pt x="3692574" y="1580036"/>
                </a:lnTo>
                <a:cubicBezTo>
                  <a:pt x="3678816" y="1580036"/>
                  <a:pt x="3671938" y="1584712"/>
                  <a:pt x="3671938" y="1594063"/>
                </a:cubicBezTo>
                <a:lnTo>
                  <a:pt x="3669780" y="1607011"/>
                </a:lnTo>
                <a:cubicBezTo>
                  <a:pt x="3674815" y="1607910"/>
                  <a:pt x="3677333" y="1608990"/>
                  <a:pt x="3677333" y="1610248"/>
                </a:cubicBezTo>
                <a:cubicBezTo>
                  <a:pt x="3672297" y="1614564"/>
                  <a:pt x="3668341" y="1623601"/>
                  <a:pt x="3665464" y="1637358"/>
                </a:cubicBezTo>
                <a:lnTo>
                  <a:pt x="3665464" y="1639516"/>
                </a:lnTo>
                <a:lnTo>
                  <a:pt x="3670859" y="1639516"/>
                </a:lnTo>
                <a:lnTo>
                  <a:pt x="3675175" y="1638437"/>
                </a:lnTo>
                <a:lnTo>
                  <a:pt x="3679491" y="1639516"/>
                </a:lnTo>
                <a:lnTo>
                  <a:pt x="3683807" y="1638437"/>
                </a:lnTo>
                <a:cubicBezTo>
                  <a:pt x="3687044" y="1639876"/>
                  <a:pt x="3688842" y="1641315"/>
                  <a:pt x="3689202" y="1642753"/>
                </a:cubicBezTo>
                <a:cubicBezTo>
                  <a:pt x="3689202" y="1644192"/>
                  <a:pt x="3684526" y="1645271"/>
                  <a:pt x="3675175" y="1645990"/>
                </a:cubicBezTo>
                <a:cubicBezTo>
                  <a:pt x="3675175" y="1647968"/>
                  <a:pt x="3670499" y="1649407"/>
                  <a:pt x="3661148" y="1650306"/>
                </a:cubicBezTo>
                <a:lnTo>
                  <a:pt x="3652516" y="1667570"/>
                </a:lnTo>
                <a:lnTo>
                  <a:pt x="3652516" y="1668649"/>
                </a:lnTo>
                <a:lnTo>
                  <a:pt x="3654674" y="1670807"/>
                </a:lnTo>
                <a:cubicBezTo>
                  <a:pt x="3658450" y="1668649"/>
                  <a:pt x="3662046" y="1667570"/>
                  <a:pt x="3665464" y="1667570"/>
                </a:cubicBezTo>
                <a:cubicBezTo>
                  <a:pt x="3680030" y="1671166"/>
                  <a:pt x="3689786" y="1672965"/>
                  <a:pt x="3694732" y="1672965"/>
                </a:cubicBezTo>
                <a:cubicBezTo>
                  <a:pt x="3707680" y="1669188"/>
                  <a:pt x="3714154" y="1664513"/>
                  <a:pt x="3714154" y="1658938"/>
                </a:cubicBezTo>
                <a:cubicBezTo>
                  <a:pt x="3716671" y="1658938"/>
                  <a:pt x="3719549" y="1656061"/>
                  <a:pt x="3722786" y="1650306"/>
                </a:cubicBezTo>
                <a:lnTo>
                  <a:pt x="3723865" y="1649227"/>
                </a:lnTo>
                <a:lnTo>
                  <a:pt x="3724944" y="1649227"/>
                </a:lnTo>
                <a:cubicBezTo>
                  <a:pt x="3734475" y="1654083"/>
                  <a:pt x="3743826" y="1657680"/>
                  <a:pt x="3752998" y="1660017"/>
                </a:cubicBezTo>
                <a:cubicBezTo>
                  <a:pt x="3760281" y="1667750"/>
                  <a:pt x="3763923" y="1674583"/>
                  <a:pt x="3763923" y="1680518"/>
                </a:cubicBezTo>
                <a:cubicBezTo>
                  <a:pt x="3761405" y="1682676"/>
                  <a:pt x="3758482" y="1683755"/>
                  <a:pt x="3755156" y="1683755"/>
                </a:cubicBezTo>
                <a:lnTo>
                  <a:pt x="3752998" y="1685913"/>
                </a:lnTo>
                <a:lnTo>
                  <a:pt x="3751919" y="1689150"/>
                </a:lnTo>
                <a:lnTo>
                  <a:pt x="3752998" y="1689150"/>
                </a:lnTo>
                <a:lnTo>
                  <a:pt x="3758393" y="1695624"/>
                </a:lnTo>
                <a:lnTo>
                  <a:pt x="3758393" y="1697782"/>
                </a:lnTo>
                <a:lnTo>
                  <a:pt x="3751919" y="1704391"/>
                </a:lnTo>
                <a:lnTo>
                  <a:pt x="3754077" y="1707628"/>
                </a:lnTo>
                <a:lnTo>
                  <a:pt x="3752998" y="1711944"/>
                </a:lnTo>
                <a:lnTo>
                  <a:pt x="3756235" y="1727050"/>
                </a:lnTo>
                <a:lnTo>
                  <a:pt x="3755156" y="1728129"/>
                </a:lnTo>
                <a:lnTo>
                  <a:pt x="3756235" y="1733524"/>
                </a:lnTo>
                <a:lnTo>
                  <a:pt x="3756235" y="1774661"/>
                </a:lnTo>
                <a:lnTo>
                  <a:pt x="3758393" y="1782214"/>
                </a:lnTo>
                <a:cubicBezTo>
                  <a:pt x="3754796" y="1791565"/>
                  <a:pt x="3750840" y="1796960"/>
                  <a:pt x="3746524" y="1798399"/>
                </a:cubicBezTo>
                <a:lnTo>
                  <a:pt x="3743287" y="1798399"/>
                </a:lnTo>
                <a:lnTo>
                  <a:pt x="3740050" y="1796241"/>
                </a:lnTo>
                <a:lnTo>
                  <a:pt x="3729260" y="1796241"/>
                </a:lnTo>
                <a:cubicBezTo>
                  <a:pt x="3725843" y="1796241"/>
                  <a:pt x="3723325" y="1795162"/>
                  <a:pt x="3721707" y="1793004"/>
                </a:cubicBezTo>
                <a:lnTo>
                  <a:pt x="3716312" y="1794083"/>
                </a:lnTo>
                <a:lnTo>
                  <a:pt x="3713075" y="1794083"/>
                </a:lnTo>
                <a:lnTo>
                  <a:pt x="3704443" y="1781135"/>
                </a:lnTo>
                <a:lnTo>
                  <a:pt x="3695811" y="1782214"/>
                </a:lnTo>
                <a:cubicBezTo>
                  <a:pt x="3668386" y="1780955"/>
                  <a:pt x="3654674" y="1779516"/>
                  <a:pt x="3654674" y="1777898"/>
                </a:cubicBezTo>
                <a:lnTo>
                  <a:pt x="3635252" y="1782214"/>
                </a:lnTo>
                <a:cubicBezTo>
                  <a:pt x="3628957" y="1790846"/>
                  <a:pt x="3619921" y="1795162"/>
                  <a:pt x="3608142" y="1795162"/>
                </a:cubicBezTo>
                <a:lnTo>
                  <a:pt x="3594115" y="1797320"/>
                </a:lnTo>
                <a:cubicBezTo>
                  <a:pt x="3586022" y="1793004"/>
                  <a:pt x="3581706" y="1788688"/>
                  <a:pt x="3581166" y="1784372"/>
                </a:cubicBezTo>
                <a:lnTo>
                  <a:pt x="3582245" y="1780056"/>
                </a:lnTo>
                <a:lnTo>
                  <a:pt x="3580087" y="1776819"/>
                </a:lnTo>
                <a:cubicBezTo>
                  <a:pt x="3580087" y="1763781"/>
                  <a:pt x="3582605" y="1757262"/>
                  <a:pt x="3587641" y="1757262"/>
                </a:cubicBezTo>
                <a:lnTo>
                  <a:pt x="3587641" y="1752946"/>
                </a:lnTo>
                <a:lnTo>
                  <a:pt x="3586562" y="1751867"/>
                </a:lnTo>
                <a:lnTo>
                  <a:pt x="3581166" y="1747551"/>
                </a:lnTo>
                <a:cubicBezTo>
                  <a:pt x="3580447" y="1740357"/>
                  <a:pt x="3579368" y="1736761"/>
                  <a:pt x="3577929" y="1736761"/>
                </a:cubicBezTo>
                <a:lnTo>
                  <a:pt x="3574692" y="1736761"/>
                </a:lnTo>
                <a:cubicBezTo>
                  <a:pt x="3560396" y="1742336"/>
                  <a:pt x="3550280" y="1747371"/>
                  <a:pt x="3544345" y="1751867"/>
                </a:cubicBezTo>
                <a:lnTo>
                  <a:pt x="3543266" y="1751867"/>
                </a:lnTo>
                <a:cubicBezTo>
                  <a:pt x="3533915" y="1749349"/>
                  <a:pt x="3529239" y="1747551"/>
                  <a:pt x="3529239" y="1746472"/>
                </a:cubicBezTo>
                <a:cubicBezTo>
                  <a:pt x="3529239" y="1745033"/>
                  <a:pt x="3532476" y="1742156"/>
                  <a:pt x="3538950" y="1737840"/>
                </a:cubicBezTo>
                <a:cubicBezTo>
                  <a:pt x="3538950" y="1734603"/>
                  <a:pt x="3545829" y="1731366"/>
                  <a:pt x="3559586" y="1728129"/>
                </a:cubicBezTo>
                <a:cubicBezTo>
                  <a:pt x="3559586" y="1719317"/>
                  <a:pt x="3566780" y="1710685"/>
                  <a:pt x="3581166" y="1702233"/>
                </a:cubicBezTo>
                <a:lnTo>
                  <a:pt x="3583325" y="1697782"/>
                </a:lnTo>
                <a:cubicBezTo>
                  <a:pt x="3580447" y="1697782"/>
                  <a:pt x="3579008" y="1694904"/>
                  <a:pt x="3579008" y="1689150"/>
                </a:cubicBezTo>
                <a:lnTo>
                  <a:pt x="3581166" y="1672965"/>
                </a:lnTo>
                <a:lnTo>
                  <a:pt x="3579008" y="1657859"/>
                </a:lnTo>
                <a:lnTo>
                  <a:pt x="3583325" y="1655702"/>
                </a:lnTo>
                <a:lnTo>
                  <a:pt x="3600589" y="1660017"/>
                </a:lnTo>
                <a:cubicBezTo>
                  <a:pt x="3602566" y="1660017"/>
                  <a:pt x="3606163" y="1656420"/>
                  <a:pt x="3611379" y="1649227"/>
                </a:cubicBezTo>
                <a:lnTo>
                  <a:pt x="3611379" y="1647069"/>
                </a:lnTo>
                <a:lnTo>
                  <a:pt x="3601668" y="1644911"/>
                </a:lnTo>
                <a:lnTo>
                  <a:pt x="3589799" y="1652464"/>
                </a:lnTo>
                <a:lnTo>
                  <a:pt x="3588720" y="1652464"/>
                </a:lnTo>
                <a:lnTo>
                  <a:pt x="3566060" y="1647069"/>
                </a:lnTo>
                <a:lnTo>
                  <a:pt x="3566060" y="1645990"/>
                </a:lnTo>
                <a:lnTo>
                  <a:pt x="3554057" y="1647069"/>
                </a:lnTo>
                <a:lnTo>
                  <a:pt x="3543266" y="1645990"/>
                </a:lnTo>
                <a:cubicBezTo>
                  <a:pt x="3539849" y="1648328"/>
                  <a:pt x="3535893" y="1649767"/>
                  <a:pt x="3531397" y="1650306"/>
                </a:cubicBezTo>
                <a:cubicBezTo>
                  <a:pt x="3527801" y="1649407"/>
                  <a:pt x="3526002" y="1646530"/>
                  <a:pt x="3526002" y="1641674"/>
                </a:cubicBezTo>
                <a:cubicBezTo>
                  <a:pt x="3527081" y="1638796"/>
                  <a:pt x="3528160" y="1637358"/>
                  <a:pt x="3529239" y="1637358"/>
                </a:cubicBezTo>
                <a:lnTo>
                  <a:pt x="3532476" y="1637358"/>
                </a:lnTo>
                <a:lnTo>
                  <a:pt x="3535713" y="1639516"/>
                </a:lnTo>
                <a:lnTo>
                  <a:pt x="3536792" y="1639516"/>
                </a:lnTo>
                <a:lnTo>
                  <a:pt x="3545424" y="1637358"/>
                </a:lnTo>
                <a:lnTo>
                  <a:pt x="3546503" y="1637358"/>
                </a:lnTo>
                <a:lnTo>
                  <a:pt x="3551899" y="1641674"/>
                </a:lnTo>
                <a:lnTo>
                  <a:pt x="3555136" y="1641674"/>
                </a:lnTo>
                <a:lnTo>
                  <a:pt x="3562823" y="1639516"/>
                </a:lnTo>
                <a:lnTo>
                  <a:pt x="3564981" y="1641674"/>
                </a:lnTo>
                <a:lnTo>
                  <a:pt x="3570376" y="1641674"/>
                </a:lnTo>
                <a:cubicBezTo>
                  <a:pt x="3574153" y="1638077"/>
                  <a:pt x="3577390" y="1636279"/>
                  <a:pt x="3580087" y="1636279"/>
                </a:cubicBezTo>
                <a:cubicBezTo>
                  <a:pt x="3584404" y="1636639"/>
                  <a:pt x="3586562" y="1637718"/>
                  <a:pt x="3586562" y="1639516"/>
                </a:cubicBezTo>
                <a:lnTo>
                  <a:pt x="3587641" y="1638437"/>
                </a:lnTo>
                <a:lnTo>
                  <a:pt x="3603826" y="1640595"/>
                </a:lnTo>
                <a:cubicBezTo>
                  <a:pt x="3611738" y="1639516"/>
                  <a:pt x="3615695" y="1632278"/>
                  <a:pt x="3615695" y="1618880"/>
                </a:cubicBezTo>
                <a:cubicBezTo>
                  <a:pt x="3607961" y="1616003"/>
                  <a:pt x="3600408" y="1614204"/>
                  <a:pt x="3593036" y="1613485"/>
                </a:cubicBezTo>
                <a:lnTo>
                  <a:pt x="3587641" y="1614564"/>
                </a:lnTo>
                <a:lnTo>
                  <a:pt x="3579008" y="1614564"/>
                </a:lnTo>
                <a:lnTo>
                  <a:pt x="3558373" y="1615643"/>
                </a:lnTo>
                <a:cubicBezTo>
                  <a:pt x="3551899" y="1613845"/>
                  <a:pt x="3548662" y="1612406"/>
                  <a:pt x="3548662" y="1611327"/>
                </a:cubicBezTo>
                <a:cubicBezTo>
                  <a:pt x="3548662" y="1609889"/>
                  <a:pt x="3549741" y="1609169"/>
                  <a:pt x="3551899" y="1609169"/>
                </a:cubicBezTo>
                <a:lnTo>
                  <a:pt x="3555136" y="1611327"/>
                </a:lnTo>
                <a:cubicBezTo>
                  <a:pt x="3559901" y="1608450"/>
                  <a:pt x="3565341" y="1607011"/>
                  <a:pt x="3571455" y="1607011"/>
                </a:cubicBezTo>
                <a:lnTo>
                  <a:pt x="3593036" y="1607011"/>
                </a:lnTo>
                <a:lnTo>
                  <a:pt x="3611379" y="1603774"/>
                </a:lnTo>
                <a:lnTo>
                  <a:pt x="3614616" y="1607011"/>
                </a:lnTo>
                <a:lnTo>
                  <a:pt x="3618932" y="1607011"/>
                </a:lnTo>
                <a:lnTo>
                  <a:pt x="3620011" y="1600537"/>
                </a:lnTo>
                <a:lnTo>
                  <a:pt x="3618932" y="1594063"/>
                </a:lnTo>
                <a:lnTo>
                  <a:pt x="3620011" y="1583273"/>
                </a:lnTo>
                <a:lnTo>
                  <a:pt x="3620011" y="1582194"/>
                </a:lnTo>
                <a:lnTo>
                  <a:pt x="3603826" y="1581115"/>
                </a:lnTo>
                <a:lnTo>
                  <a:pt x="3602747" y="1581115"/>
                </a:lnTo>
                <a:lnTo>
                  <a:pt x="3601668" y="1580036"/>
                </a:lnTo>
                <a:lnTo>
                  <a:pt x="3600589" y="1581115"/>
                </a:lnTo>
                <a:lnTo>
                  <a:pt x="3599510" y="1581115"/>
                </a:lnTo>
                <a:lnTo>
                  <a:pt x="3598431" y="1580036"/>
                </a:lnTo>
                <a:lnTo>
                  <a:pt x="3597352" y="1581115"/>
                </a:lnTo>
                <a:lnTo>
                  <a:pt x="3596273" y="1581115"/>
                </a:lnTo>
                <a:lnTo>
                  <a:pt x="3579008" y="1582194"/>
                </a:lnTo>
                <a:lnTo>
                  <a:pt x="3574692" y="1580036"/>
                </a:lnTo>
                <a:lnTo>
                  <a:pt x="3555136" y="1582194"/>
                </a:lnTo>
                <a:cubicBezTo>
                  <a:pt x="3547223" y="1580935"/>
                  <a:pt x="3543266" y="1579497"/>
                  <a:pt x="3543266" y="1577878"/>
                </a:cubicBezTo>
                <a:lnTo>
                  <a:pt x="3543266" y="1575720"/>
                </a:lnTo>
                <a:cubicBezTo>
                  <a:pt x="3543986" y="1573562"/>
                  <a:pt x="3546144" y="1572483"/>
                  <a:pt x="3549741" y="1572483"/>
                </a:cubicBezTo>
                <a:lnTo>
                  <a:pt x="3567139" y="1572483"/>
                </a:lnTo>
                <a:cubicBezTo>
                  <a:pt x="3568578" y="1572483"/>
                  <a:pt x="3569297" y="1573562"/>
                  <a:pt x="3569297" y="1575720"/>
                </a:cubicBezTo>
                <a:lnTo>
                  <a:pt x="3570376" y="1575720"/>
                </a:lnTo>
                <a:cubicBezTo>
                  <a:pt x="3570376" y="1573382"/>
                  <a:pt x="3573613" y="1571224"/>
                  <a:pt x="3580087" y="1569246"/>
                </a:cubicBezTo>
                <a:lnTo>
                  <a:pt x="3587641" y="1573562"/>
                </a:lnTo>
                <a:cubicBezTo>
                  <a:pt x="3594115" y="1572843"/>
                  <a:pt x="3597352" y="1571764"/>
                  <a:pt x="3597352" y="1570325"/>
                </a:cubicBezTo>
                <a:lnTo>
                  <a:pt x="3587641" y="1548610"/>
                </a:lnTo>
                <a:cubicBezTo>
                  <a:pt x="3589618" y="1548610"/>
                  <a:pt x="3591417" y="1546812"/>
                  <a:pt x="3593036" y="1543216"/>
                </a:cubicBezTo>
                <a:lnTo>
                  <a:pt x="3593036" y="1542136"/>
                </a:lnTo>
                <a:lnTo>
                  <a:pt x="3591957" y="1542136"/>
                </a:lnTo>
                <a:cubicBezTo>
                  <a:pt x="3591957" y="1544294"/>
                  <a:pt x="3590518" y="1546093"/>
                  <a:pt x="3587641" y="1547531"/>
                </a:cubicBezTo>
                <a:lnTo>
                  <a:pt x="3586562" y="1547531"/>
                </a:lnTo>
                <a:cubicBezTo>
                  <a:pt x="3584763" y="1545373"/>
                  <a:pt x="3581886" y="1544294"/>
                  <a:pt x="3577929" y="1544294"/>
                </a:cubicBezTo>
                <a:lnTo>
                  <a:pt x="3574692" y="1539978"/>
                </a:lnTo>
                <a:lnTo>
                  <a:pt x="3574692" y="1537820"/>
                </a:lnTo>
                <a:cubicBezTo>
                  <a:pt x="3574692" y="1535662"/>
                  <a:pt x="3579368" y="1533504"/>
                  <a:pt x="3588720" y="1531346"/>
                </a:cubicBezTo>
                <a:cubicBezTo>
                  <a:pt x="3592855" y="1531346"/>
                  <a:pt x="3598250" y="1533504"/>
                  <a:pt x="3604905" y="1537820"/>
                </a:cubicBezTo>
                <a:lnTo>
                  <a:pt x="3611379" y="1537820"/>
                </a:lnTo>
                <a:cubicBezTo>
                  <a:pt x="3622978" y="1537820"/>
                  <a:pt x="3628778" y="1538899"/>
                  <a:pt x="3628778" y="1541057"/>
                </a:cubicBezTo>
                <a:lnTo>
                  <a:pt x="3627699" y="1542136"/>
                </a:lnTo>
                <a:lnTo>
                  <a:pt x="3627699" y="1543216"/>
                </a:lnTo>
                <a:lnTo>
                  <a:pt x="3630936" y="1545373"/>
                </a:lnTo>
                <a:lnTo>
                  <a:pt x="3632015" y="1545373"/>
                </a:lnTo>
                <a:lnTo>
                  <a:pt x="3632015" y="1543216"/>
                </a:lnTo>
                <a:lnTo>
                  <a:pt x="3635252" y="1543216"/>
                </a:lnTo>
                <a:cubicBezTo>
                  <a:pt x="3640287" y="1546452"/>
                  <a:pt x="3642805" y="1550049"/>
                  <a:pt x="3642805" y="1554005"/>
                </a:cubicBezTo>
                <a:lnTo>
                  <a:pt x="3642805" y="1555084"/>
                </a:lnTo>
                <a:lnTo>
                  <a:pt x="3641726" y="1555084"/>
                </a:lnTo>
                <a:lnTo>
                  <a:pt x="3636331" y="1548610"/>
                </a:lnTo>
                <a:lnTo>
                  <a:pt x="3635252" y="1547531"/>
                </a:lnTo>
                <a:lnTo>
                  <a:pt x="3633094" y="1547531"/>
                </a:lnTo>
                <a:lnTo>
                  <a:pt x="3635252" y="1550768"/>
                </a:lnTo>
                <a:lnTo>
                  <a:pt x="3634173" y="1551847"/>
                </a:lnTo>
                <a:lnTo>
                  <a:pt x="3634173" y="1552926"/>
                </a:lnTo>
                <a:lnTo>
                  <a:pt x="3639568" y="1556163"/>
                </a:lnTo>
                <a:lnTo>
                  <a:pt x="3644963" y="1555084"/>
                </a:lnTo>
                <a:lnTo>
                  <a:pt x="3646042" y="1556163"/>
                </a:lnTo>
                <a:lnTo>
                  <a:pt x="3646042" y="1560479"/>
                </a:lnTo>
                <a:cubicBezTo>
                  <a:pt x="3641006" y="1566144"/>
                  <a:pt x="3638489" y="1570145"/>
                  <a:pt x="3638489" y="1572483"/>
                </a:cubicBezTo>
                <a:lnTo>
                  <a:pt x="3640647" y="1574641"/>
                </a:lnTo>
                <a:lnTo>
                  <a:pt x="3656832" y="1569246"/>
                </a:lnTo>
                <a:lnTo>
                  <a:pt x="3658990" y="1569246"/>
                </a:lnTo>
                <a:lnTo>
                  <a:pt x="3669780" y="1571404"/>
                </a:lnTo>
                <a:cubicBezTo>
                  <a:pt x="3669780" y="1569246"/>
                  <a:pt x="3671938" y="1568167"/>
                  <a:pt x="3676254" y="1568167"/>
                </a:cubicBezTo>
                <a:lnTo>
                  <a:pt x="3676254" y="1567088"/>
                </a:lnTo>
                <a:lnTo>
                  <a:pt x="3674096" y="1567088"/>
                </a:lnTo>
                <a:lnTo>
                  <a:pt x="3674096" y="1566009"/>
                </a:lnTo>
                <a:lnTo>
                  <a:pt x="3683807" y="1542136"/>
                </a:lnTo>
                <a:lnTo>
                  <a:pt x="3682728" y="1536741"/>
                </a:lnTo>
                <a:lnTo>
                  <a:pt x="3682728" y="1534583"/>
                </a:lnTo>
                <a:lnTo>
                  <a:pt x="3684886" y="1532425"/>
                </a:lnTo>
                <a:lnTo>
                  <a:pt x="3685965" y="1533504"/>
                </a:lnTo>
                <a:close/>
                <a:moveTo>
                  <a:pt x="8172035" y="1528785"/>
                </a:moveTo>
                <a:cubicBezTo>
                  <a:pt x="8195413" y="1532921"/>
                  <a:pt x="8207102" y="1537642"/>
                  <a:pt x="8207102" y="1542947"/>
                </a:cubicBezTo>
                <a:lnTo>
                  <a:pt x="8210339" y="1546184"/>
                </a:lnTo>
                <a:lnTo>
                  <a:pt x="8210339" y="1551579"/>
                </a:lnTo>
                <a:lnTo>
                  <a:pt x="8202651" y="1568978"/>
                </a:lnTo>
                <a:lnTo>
                  <a:pt x="8224501" y="1568978"/>
                </a:lnTo>
                <a:cubicBezTo>
                  <a:pt x="8227289" y="1568978"/>
                  <a:pt x="8229132" y="1563897"/>
                  <a:pt x="8230031" y="1553737"/>
                </a:cubicBezTo>
                <a:cubicBezTo>
                  <a:pt x="8226704" y="1552298"/>
                  <a:pt x="8224861" y="1550859"/>
                  <a:pt x="8224501" y="1549421"/>
                </a:cubicBezTo>
                <a:lnTo>
                  <a:pt x="8224501" y="1548342"/>
                </a:lnTo>
                <a:cubicBezTo>
                  <a:pt x="8227468" y="1544745"/>
                  <a:pt x="8230031" y="1538945"/>
                  <a:pt x="8232189" y="1530943"/>
                </a:cubicBezTo>
                <a:lnTo>
                  <a:pt x="8233268" y="1530943"/>
                </a:lnTo>
                <a:cubicBezTo>
                  <a:pt x="8235696" y="1532921"/>
                  <a:pt x="8241181" y="1535079"/>
                  <a:pt x="8249723" y="1537417"/>
                </a:cubicBezTo>
                <a:lnTo>
                  <a:pt x="8249723" y="1538631"/>
                </a:lnTo>
                <a:lnTo>
                  <a:pt x="8256332" y="1536338"/>
                </a:lnTo>
                <a:cubicBezTo>
                  <a:pt x="8276024" y="1540204"/>
                  <a:pt x="8285870" y="1543846"/>
                  <a:pt x="8285870" y="1547263"/>
                </a:cubicBezTo>
                <a:cubicBezTo>
                  <a:pt x="8287848" y="1547263"/>
                  <a:pt x="8296570" y="1554861"/>
                  <a:pt x="8312035" y="1570056"/>
                </a:cubicBezTo>
                <a:lnTo>
                  <a:pt x="8312035" y="1573428"/>
                </a:lnTo>
                <a:cubicBezTo>
                  <a:pt x="8310956" y="1576306"/>
                  <a:pt x="8308394" y="1577744"/>
                  <a:pt x="8304347" y="1577744"/>
                </a:cubicBezTo>
                <a:lnTo>
                  <a:pt x="8301110" y="1575587"/>
                </a:lnTo>
                <a:lnTo>
                  <a:pt x="8295715" y="1576665"/>
                </a:lnTo>
                <a:lnTo>
                  <a:pt x="8283577" y="1574508"/>
                </a:lnTo>
                <a:lnTo>
                  <a:pt x="8270494" y="1578823"/>
                </a:lnTo>
                <a:cubicBezTo>
                  <a:pt x="8271753" y="1584578"/>
                  <a:pt x="8273191" y="1587455"/>
                  <a:pt x="8274810" y="1587455"/>
                </a:cubicBezTo>
                <a:lnTo>
                  <a:pt x="8281419" y="1586376"/>
                </a:lnTo>
                <a:cubicBezTo>
                  <a:pt x="8283577" y="1588535"/>
                  <a:pt x="8287578" y="1590378"/>
                  <a:pt x="8293422" y="1591906"/>
                </a:cubicBezTo>
                <a:cubicBezTo>
                  <a:pt x="8293422" y="1594064"/>
                  <a:pt x="8295985" y="1595143"/>
                  <a:pt x="8301110" y="1595143"/>
                </a:cubicBezTo>
                <a:lnTo>
                  <a:pt x="8304347" y="1604854"/>
                </a:lnTo>
                <a:lnTo>
                  <a:pt x="8301110" y="1611463"/>
                </a:lnTo>
                <a:lnTo>
                  <a:pt x="8304347" y="1616858"/>
                </a:lnTo>
                <a:lnTo>
                  <a:pt x="8304347" y="1617937"/>
                </a:lnTo>
                <a:cubicBezTo>
                  <a:pt x="8302369" y="1620275"/>
                  <a:pt x="8300931" y="1624276"/>
                  <a:pt x="8300031" y="1629941"/>
                </a:cubicBezTo>
                <a:lnTo>
                  <a:pt x="8304347" y="1671211"/>
                </a:lnTo>
                <a:lnTo>
                  <a:pt x="8303268" y="1674448"/>
                </a:lnTo>
                <a:cubicBezTo>
                  <a:pt x="8303268" y="1676427"/>
                  <a:pt x="8307315" y="1679709"/>
                  <a:pt x="8315407" y="1684294"/>
                </a:cubicBezTo>
                <a:lnTo>
                  <a:pt x="8317565" y="1691847"/>
                </a:lnTo>
                <a:lnTo>
                  <a:pt x="8317565" y="1692926"/>
                </a:lnTo>
                <a:cubicBezTo>
                  <a:pt x="8314598" y="1698951"/>
                  <a:pt x="8311316" y="1702592"/>
                  <a:pt x="8307719" y="1703851"/>
                </a:cubicBezTo>
                <a:lnTo>
                  <a:pt x="8289106" y="1701693"/>
                </a:lnTo>
                <a:cubicBezTo>
                  <a:pt x="8281104" y="1701693"/>
                  <a:pt x="8277103" y="1703492"/>
                  <a:pt x="8277103" y="1707088"/>
                </a:cubicBezTo>
                <a:lnTo>
                  <a:pt x="8276024" y="1711404"/>
                </a:lnTo>
                <a:lnTo>
                  <a:pt x="8277103" y="1715855"/>
                </a:lnTo>
                <a:lnTo>
                  <a:pt x="8277103" y="1718013"/>
                </a:lnTo>
                <a:cubicBezTo>
                  <a:pt x="8271977" y="1730332"/>
                  <a:pt x="8265414" y="1736491"/>
                  <a:pt x="8257411" y="1736491"/>
                </a:cubicBezTo>
                <a:cubicBezTo>
                  <a:pt x="8257411" y="1739548"/>
                  <a:pt x="8251926" y="1742066"/>
                  <a:pt x="8240956" y="1744044"/>
                </a:cubicBezTo>
                <a:lnTo>
                  <a:pt x="8239877" y="1748360"/>
                </a:lnTo>
                <a:lnTo>
                  <a:pt x="8239877" y="1750653"/>
                </a:lnTo>
                <a:lnTo>
                  <a:pt x="8240956" y="1750653"/>
                </a:lnTo>
                <a:cubicBezTo>
                  <a:pt x="8240956" y="1746247"/>
                  <a:pt x="8244598" y="1744044"/>
                  <a:pt x="8251881" y="1744044"/>
                </a:cubicBezTo>
                <a:lnTo>
                  <a:pt x="8273731" y="1740807"/>
                </a:lnTo>
                <a:cubicBezTo>
                  <a:pt x="8274450" y="1742965"/>
                  <a:pt x="8276653" y="1744044"/>
                  <a:pt x="8280340" y="1744044"/>
                </a:cubicBezTo>
                <a:lnTo>
                  <a:pt x="8281419" y="1744044"/>
                </a:lnTo>
                <a:lnTo>
                  <a:pt x="8286948" y="1739728"/>
                </a:lnTo>
                <a:lnTo>
                  <a:pt x="8289106" y="1739728"/>
                </a:lnTo>
                <a:cubicBezTo>
                  <a:pt x="8291804" y="1741886"/>
                  <a:pt x="8294367" y="1742965"/>
                  <a:pt x="8296794" y="1742965"/>
                </a:cubicBezTo>
                <a:cubicBezTo>
                  <a:pt x="8300391" y="1740807"/>
                  <a:pt x="8305112" y="1739728"/>
                  <a:pt x="8310956" y="1739728"/>
                </a:cubicBezTo>
                <a:lnTo>
                  <a:pt x="8312035" y="1739728"/>
                </a:lnTo>
                <a:lnTo>
                  <a:pt x="8314193" y="1741886"/>
                </a:lnTo>
                <a:lnTo>
                  <a:pt x="8314193" y="1744044"/>
                </a:lnTo>
                <a:cubicBezTo>
                  <a:pt x="8314193" y="1747101"/>
                  <a:pt x="8311316" y="1751462"/>
                  <a:pt x="8305561" y="1757127"/>
                </a:cubicBezTo>
                <a:lnTo>
                  <a:pt x="8301110" y="1773447"/>
                </a:lnTo>
                <a:lnTo>
                  <a:pt x="8302189" y="1784237"/>
                </a:lnTo>
                <a:cubicBezTo>
                  <a:pt x="8300751" y="1787564"/>
                  <a:pt x="8299312" y="1789407"/>
                  <a:pt x="8297873" y="1789767"/>
                </a:cubicBezTo>
                <a:lnTo>
                  <a:pt x="8290186" y="1789767"/>
                </a:lnTo>
                <a:lnTo>
                  <a:pt x="8284656" y="1790846"/>
                </a:lnTo>
                <a:cubicBezTo>
                  <a:pt x="8269370" y="1789767"/>
                  <a:pt x="8261727" y="1788328"/>
                  <a:pt x="8261727" y="1786530"/>
                </a:cubicBezTo>
                <a:lnTo>
                  <a:pt x="8260648" y="1782079"/>
                </a:lnTo>
                <a:lnTo>
                  <a:pt x="8258490" y="1782079"/>
                </a:lnTo>
                <a:cubicBezTo>
                  <a:pt x="8256422" y="1785046"/>
                  <a:pt x="8250937" y="1787609"/>
                  <a:pt x="8242035" y="1789767"/>
                </a:cubicBezTo>
                <a:lnTo>
                  <a:pt x="8238798" y="1789767"/>
                </a:lnTo>
                <a:lnTo>
                  <a:pt x="8237719" y="1788688"/>
                </a:lnTo>
                <a:lnTo>
                  <a:pt x="8236640" y="1789767"/>
                </a:lnTo>
                <a:lnTo>
                  <a:pt x="8221264" y="1789767"/>
                </a:lnTo>
                <a:cubicBezTo>
                  <a:pt x="8218387" y="1786890"/>
                  <a:pt x="8211823" y="1785451"/>
                  <a:pt x="8201572" y="1785451"/>
                </a:cubicBezTo>
                <a:lnTo>
                  <a:pt x="8197256" y="1786530"/>
                </a:lnTo>
                <a:cubicBezTo>
                  <a:pt x="8197256" y="1785001"/>
                  <a:pt x="8196132" y="1784237"/>
                  <a:pt x="8193884" y="1784237"/>
                </a:cubicBezTo>
                <a:lnTo>
                  <a:pt x="8184038" y="1786530"/>
                </a:lnTo>
                <a:lnTo>
                  <a:pt x="8184038" y="1785451"/>
                </a:lnTo>
                <a:lnTo>
                  <a:pt x="8175272" y="1788688"/>
                </a:lnTo>
                <a:lnTo>
                  <a:pt x="8174193" y="1788688"/>
                </a:lnTo>
                <a:cubicBezTo>
                  <a:pt x="8171495" y="1785721"/>
                  <a:pt x="8166774" y="1784237"/>
                  <a:pt x="8160031" y="1784237"/>
                </a:cubicBezTo>
                <a:lnTo>
                  <a:pt x="8155580" y="1784237"/>
                </a:lnTo>
                <a:cubicBezTo>
                  <a:pt x="8149016" y="1780461"/>
                  <a:pt x="8142092" y="1773942"/>
                  <a:pt x="8134809" y="1764680"/>
                </a:cubicBezTo>
                <a:cubicBezTo>
                  <a:pt x="8131212" y="1764680"/>
                  <a:pt x="8126492" y="1759240"/>
                  <a:pt x="8120647" y="1748360"/>
                </a:cubicBezTo>
                <a:lnTo>
                  <a:pt x="8119568" y="1747281"/>
                </a:lnTo>
                <a:lnTo>
                  <a:pt x="8118489" y="1747281"/>
                </a:lnTo>
                <a:cubicBezTo>
                  <a:pt x="8105361" y="1755104"/>
                  <a:pt x="8098797" y="1763106"/>
                  <a:pt x="8098797" y="1771289"/>
                </a:cubicBezTo>
                <a:cubicBezTo>
                  <a:pt x="8090345" y="1776504"/>
                  <a:pt x="8083421" y="1783742"/>
                  <a:pt x="8078026" y="1793004"/>
                </a:cubicBezTo>
                <a:lnTo>
                  <a:pt x="8073576" y="1794083"/>
                </a:lnTo>
                <a:cubicBezTo>
                  <a:pt x="8070159" y="1794083"/>
                  <a:pt x="8065078" y="1781405"/>
                  <a:pt x="8058334" y="1756048"/>
                </a:cubicBezTo>
                <a:lnTo>
                  <a:pt x="8052805" y="1740807"/>
                </a:lnTo>
                <a:lnTo>
                  <a:pt x="8054963" y="1737570"/>
                </a:lnTo>
                <a:lnTo>
                  <a:pt x="8060492" y="1738649"/>
                </a:lnTo>
                <a:lnTo>
                  <a:pt x="8076812" y="1738649"/>
                </a:lnTo>
                <a:cubicBezTo>
                  <a:pt x="8079240" y="1738649"/>
                  <a:pt x="8080724" y="1733209"/>
                  <a:pt x="8081263" y="1722329"/>
                </a:cubicBezTo>
                <a:lnTo>
                  <a:pt x="8079105" y="1715855"/>
                </a:lnTo>
                <a:lnTo>
                  <a:pt x="8079105" y="1709246"/>
                </a:lnTo>
                <a:lnTo>
                  <a:pt x="8080184" y="1689689"/>
                </a:lnTo>
                <a:lnTo>
                  <a:pt x="8079105" y="1684294"/>
                </a:lnTo>
                <a:lnTo>
                  <a:pt x="8080184" y="1675527"/>
                </a:lnTo>
                <a:lnTo>
                  <a:pt x="8079105" y="1674448"/>
                </a:lnTo>
                <a:lnTo>
                  <a:pt x="8079105" y="1673369"/>
                </a:lnTo>
                <a:lnTo>
                  <a:pt x="8080184" y="1672290"/>
                </a:lnTo>
                <a:lnTo>
                  <a:pt x="8080184" y="1671211"/>
                </a:lnTo>
                <a:lnTo>
                  <a:pt x="8079105" y="1662582"/>
                </a:lnTo>
                <a:lnTo>
                  <a:pt x="8080184" y="1654893"/>
                </a:lnTo>
                <a:cubicBezTo>
                  <a:pt x="8080184" y="1646171"/>
                  <a:pt x="8078341" y="1641810"/>
                  <a:pt x="8074654" y="1641810"/>
                </a:cubicBezTo>
                <a:lnTo>
                  <a:pt x="8065888" y="1640731"/>
                </a:lnTo>
                <a:lnTo>
                  <a:pt x="8059414" y="1642889"/>
                </a:lnTo>
                <a:cubicBezTo>
                  <a:pt x="8057705" y="1642889"/>
                  <a:pt x="8056581" y="1639292"/>
                  <a:pt x="8056042" y="1632099"/>
                </a:cubicBezTo>
                <a:cubicBezTo>
                  <a:pt x="8059369" y="1629221"/>
                  <a:pt x="8061931" y="1627783"/>
                  <a:pt x="8063730" y="1627783"/>
                </a:cubicBezTo>
                <a:lnTo>
                  <a:pt x="8066967" y="1631020"/>
                </a:lnTo>
                <a:lnTo>
                  <a:pt x="8076812" y="1631020"/>
                </a:lnTo>
                <a:lnTo>
                  <a:pt x="8078026" y="1632099"/>
                </a:lnTo>
                <a:cubicBezTo>
                  <a:pt x="8080544" y="1632099"/>
                  <a:pt x="8084905" y="1627378"/>
                  <a:pt x="8091109" y="1617937"/>
                </a:cubicBezTo>
                <a:lnTo>
                  <a:pt x="8093267" y="1612542"/>
                </a:lnTo>
                <a:lnTo>
                  <a:pt x="8095425" y="1612542"/>
                </a:lnTo>
                <a:cubicBezTo>
                  <a:pt x="8100910" y="1613261"/>
                  <a:pt x="8108238" y="1618701"/>
                  <a:pt x="8117410" y="1628862"/>
                </a:cubicBezTo>
                <a:cubicBezTo>
                  <a:pt x="8127571" y="1633538"/>
                  <a:pt x="8132651" y="1638618"/>
                  <a:pt x="8132651" y="1644103"/>
                </a:cubicBezTo>
                <a:lnTo>
                  <a:pt x="8128335" y="1660288"/>
                </a:lnTo>
                <a:lnTo>
                  <a:pt x="8129414" y="1674448"/>
                </a:lnTo>
                <a:cubicBezTo>
                  <a:pt x="8126447" y="1674448"/>
                  <a:pt x="8124963" y="1681327"/>
                  <a:pt x="8124963" y="1695084"/>
                </a:cubicBezTo>
                <a:cubicBezTo>
                  <a:pt x="8127391" y="1695084"/>
                  <a:pt x="8129234" y="1700884"/>
                  <a:pt x="8130493" y="1712483"/>
                </a:cubicBezTo>
                <a:lnTo>
                  <a:pt x="8126042" y="1723408"/>
                </a:lnTo>
                <a:cubicBezTo>
                  <a:pt x="8126042" y="1727364"/>
                  <a:pt x="8130448" y="1733164"/>
                  <a:pt x="8139260" y="1740807"/>
                </a:cubicBezTo>
                <a:lnTo>
                  <a:pt x="8141418" y="1740807"/>
                </a:lnTo>
                <a:lnTo>
                  <a:pt x="8148027" y="1738649"/>
                </a:lnTo>
                <a:lnTo>
                  <a:pt x="8150185" y="1738649"/>
                </a:lnTo>
                <a:lnTo>
                  <a:pt x="8154501" y="1744044"/>
                </a:lnTo>
                <a:lnTo>
                  <a:pt x="8161110" y="1742965"/>
                </a:lnTo>
                <a:lnTo>
                  <a:pt x="8165426" y="1744044"/>
                </a:lnTo>
                <a:lnTo>
                  <a:pt x="8166640" y="1742965"/>
                </a:lnTo>
                <a:lnTo>
                  <a:pt x="8166640" y="1741886"/>
                </a:lnTo>
                <a:lnTo>
                  <a:pt x="8157873" y="1714776"/>
                </a:lnTo>
                <a:cubicBezTo>
                  <a:pt x="8152028" y="1714776"/>
                  <a:pt x="8149106" y="1712573"/>
                  <a:pt x="8149106" y="1708167"/>
                </a:cubicBezTo>
                <a:lnTo>
                  <a:pt x="8145734" y="1702772"/>
                </a:lnTo>
                <a:lnTo>
                  <a:pt x="8145734" y="1701693"/>
                </a:lnTo>
                <a:lnTo>
                  <a:pt x="8138181" y="1701693"/>
                </a:lnTo>
                <a:cubicBezTo>
                  <a:pt x="8133775" y="1698816"/>
                  <a:pt x="8131572" y="1695174"/>
                  <a:pt x="8131572" y="1690768"/>
                </a:cubicBezTo>
                <a:lnTo>
                  <a:pt x="8133730" y="1688610"/>
                </a:lnTo>
                <a:lnTo>
                  <a:pt x="8139260" y="1689689"/>
                </a:lnTo>
                <a:lnTo>
                  <a:pt x="8141418" y="1689689"/>
                </a:lnTo>
                <a:lnTo>
                  <a:pt x="8141418" y="1687531"/>
                </a:lnTo>
                <a:cubicBezTo>
                  <a:pt x="8141418" y="1685014"/>
                  <a:pt x="8139979" y="1682091"/>
                  <a:pt x="8137102" y="1678764"/>
                </a:cubicBezTo>
                <a:lnTo>
                  <a:pt x="8137102" y="1676606"/>
                </a:lnTo>
                <a:cubicBezTo>
                  <a:pt x="8137102" y="1674269"/>
                  <a:pt x="8138181" y="1671751"/>
                  <a:pt x="8140339" y="1669053"/>
                </a:cubicBezTo>
                <a:lnTo>
                  <a:pt x="8140339" y="1666895"/>
                </a:lnTo>
                <a:cubicBezTo>
                  <a:pt x="8137372" y="1659613"/>
                  <a:pt x="8134809" y="1646575"/>
                  <a:pt x="8132651" y="1627783"/>
                </a:cubicBezTo>
                <a:lnTo>
                  <a:pt x="8133730" y="1624411"/>
                </a:lnTo>
                <a:lnTo>
                  <a:pt x="8132651" y="1614700"/>
                </a:lnTo>
                <a:lnTo>
                  <a:pt x="8132651" y="1613621"/>
                </a:lnTo>
                <a:cubicBezTo>
                  <a:pt x="8134809" y="1611103"/>
                  <a:pt x="8136293" y="1607102"/>
                  <a:pt x="8137102" y="1601617"/>
                </a:cubicBezTo>
                <a:lnTo>
                  <a:pt x="8135888" y="1600538"/>
                </a:lnTo>
                <a:lnTo>
                  <a:pt x="8135888" y="1599459"/>
                </a:lnTo>
                <a:lnTo>
                  <a:pt x="8138181" y="1591906"/>
                </a:lnTo>
                <a:lnTo>
                  <a:pt x="8128335" y="1570056"/>
                </a:lnTo>
                <a:lnTo>
                  <a:pt x="8128335" y="1567898"/>
                </a:lnTo>
                <a:lnTo>
                  <a:pt x="8130493" y="1565740"/>
                </a:lnTo>
                <a:lnTo>
                  <a:pt x="8133730" y="1565740"/>
                </a:lnTo>
                <a:lnTo>
                  <a:pt x="8152343" y="1570056"/>
                </a:lnTo>
                <a:lnTo>
                  <a:pt x="8162189" y="1567898"/>
                </a:lnTo>
                <a:lnTo>
                  <a:pt x="8167718" y="1567898"/>
                </a:lnTo>
                <a:lnTo>
                  <a:pt x="8173114" y="1568978"/>
                </a:lnTo>
                <a:lnTo>
                  <a:pt x="8173114" y="1564661"/>
                </a:lnTo>
                <a:lnTo>
                  <a:pt x="8157873" y="1534180"/>
                </a:lnTo>
                <a:lnTo>
                  <a:pt x="8169876" y="1530943"/>
                </a:lnTo>
                <a:close/>
                <a:moveTo>
                  <a:pt x="5137099" y="1528784"/>
                </a:moveTo>
                <a:lnTo>
                  <a:pt x="5155712" y="1529863"/>
                </a:lnTo>
                <a:lnTo>
                  <a:pt x="5156791" y="1528784"/>
                </a:lnTo>
                <a:lnTo>
                  <a:pt x="5157870" y="1528784"/>
                </a:lnTo>
                <a:lnTo>
                  <a:pt x="5174325" y="1534314"/>
                </a:lnTo>
                <a:lnTo>
                  <a:pt x="5185250" y="1529863"/>
                </a:lnTo>
                <a:lnTo>
                  <a:pt x="5187543" y="1529863"/>
                </a:lnTo>
                <a:cubicBezTo>
                  <a:pt x="5194826" y="1530402"/>
                  <a:pt x="5198467" y="1532606"/>
                  <a:pt x="5198467" y="1536472"/>
                </a:cubicBezTo>
                <a:cubicBezTo>
                  <a:pt x="5192623" y="1544295"/>
                  <a:pt x="5189341" y="1550858"/>
                  <a:pt x="5188622" y="1556164"/>
                </a:cubicBezTo>
                <a:lnTo>
                  <a:pt x="5188622" y="1561693"/>
                </a:lnTo>
                <a:cubicBezTo>
                  <a:pt x="5188622" y="1563132"/>
                  <a:pt x="5192623" y="1564931"/>
                  <a:pt x="5200625" y="1567088"/>
                </a:cubicBezTo>
                <a:lnTo>
                  <a:pt x="5200625" y="1568167"/>
                </a:lnTo>
                <a:lnTo>
                  <a:pt x="5201704" y="1567088"/>
                </a:lnTo>
                <a:lnTo>
                  <a:pt x="5206155" y="1567088"/>
                </a:lnTo>
                <a:lnTo>
                  <a:pt x="5208313" y="1569246"/>
                </a:lnTo>
                <a:lnTo>
                  <a:pt x="5208313" y="1572618"/>
                </a:lnTo>
                <a:cubicBezTo>
                  <a:pt x="5208313" y="1574776"/>
                  <a:pt x="5200266" y="1576934"/>
                  <a:pt x="5184171" y="1579092"/>
                </a:cubicBezTo>
                <a:cubicBezTo>
                  <a:pt x="5183452" y="1576934"/>
                  <a:pt x="5181294" y="1575855"/>
                  <a:pt x="5177697" y="1575855"/>
                </a:cubicBezTo>
                <a:lnTo>
                  <a:pt x="5168930" y="1575855"/>
                </a:lnTo>
                <a:lnTo>
                  <a:pt x="5160163" y="1582464"/>
                </a:lnTo>
                <a:lnTo>
                  <a:pt x="5158949" y="1582464"/>
                </a:lnTo>
                <a:lnTo>
                  <a:pt x="5155712" y="1580306"/>
                </a:lnTo>
                <a:lnTo>
                  <a:pt x="5154633" y="1581385"/>
                </a:lnTo>
                <a:lnTo>
                  <a:pt x="5151396" y="1591231"/>
                </a:lnTo>
                <a:cubicBezTo>
                  <a:pt x="5145552" y="1595997"/>
                  <a:pt x="5142629" y="1599279"/>
                  <a:pt x="5142629" y="1601077"/>
                </a:cubicBezTo>
                <a:lnTo>
                  <a:pt x="5143708" y="1602156"/>
                </a:lnTo>
                <a:lnTo>
                  <a:pt x="5156791" y="1601077"/>
                </a:lnTo>
                <a:lnTo>
                  <a:pt x="5160163" y="1601077"/>
                </a:lnTo>
                <a:lnTo>
                  <a:pt x="5161242" y="1602156"/>
                </a:lnTo>
                <a:lnTo>
                  <a:pt x="5162321" y="1602156"/>
                </a:lnTo>
                <a:lnTo>
                  <a:pt x="5164479" y="1599998"/>
                </a:lnTo>
                <a:lnTo>
                  <a:pt x="5172167" y="1599998"/>
                </a:lnTo>
                <a:cubicBezTo>
                  <a:pt x="5173606" y="1599998"/>
                  <a:pt x="5174325" y="1601077"/>
                  <a:pt x="5174325" y="1603235"/>
                </a:cubicBezTo>
                <a:lnTo>
                  <a:pt x="5175404" y="1604314"/>
                </a:lnTo>
                <a:lnTo>
                  <a:pt x="5176483" y="1604314"/>
                </a:lnTo>
                <a:lnTo>
                  <a:pt x="5212629" y="1599998"/>
                </a:lnTo>
                <a:lnTo>
                  <a:pt x="5216001" y="1599998"/>
                </a:lnTo>
                <a:lnTo>
                  <a:pt x="5216001" y="1596626"/>
                </a:lnTo>
                <a:cubicBezTo>
                  <a:pt x="5216001" y="1595367"/>
                  <a:pt x="5209033" y="1592085"/>
                  <a:pt x="5195096" y="1586780"/>
                </a:cubicBezTo>
                <a:lnTo>
                  <a:pt x="5194017" y="1585701"/>
                </a:lnTo>
                <a:lnTo>
                  <a:pt x="5194017" y="1582464"/>
                </a:lnTo>
                <a:lnTo>
                  <a:pt x="5202784" y="1584622"/>
                </a:lnTo>
                <a:cubicBezTo>
                  <a:pt x="5209887" y="1579497"/>
                  <a:pt x="5215012" y="1576934"/>
                  <a:pt x="5218159" y="1576934"/>
                </a:cubicBezTo>
                <a:lnTo>
                  <a:pt x="5214922" y="1572618"/>
                </a:lnTo>
                <a:lnTo>
                  <a:pt x="5214922" y="1571539"/>
                </a:lnTo>
                <a:lnTo>
                  <a:pt x="5217080" y="1569246"/>
                </a:lnTo>
                <a:lnTo>
                  <a:pt x="5219238" y="1569246"/>
                </a:lnTo>
                <a:lnTo>
                  <a:pt x="5226926" y="1574776"/>
                </a:lnTo>
                <a:lnTo>
                  <a:pt x="5226926" y="1575855"/>
                </a:lnTo>
                <a:lnTo>
                  <a:pt x="5220317" y="1575855"/>
                </a:lnTo>
                <a:cubicBezTo>
                  <a:pt x="5220317" y="1576755"/>
                  <a:pt x="5232007" y="1580396"/>
                  <a:pt x="5255385" y="1586780"/>
                </a:cubicBezTo>
                <a:lnTo>
                  <a:pt x="5265231" y="1592310"/>
                </a:lnTo>
                <a:lnTo>
                  <a:pt x="5265231" y="1593389"/>
                </a:lnTo>
                <a:lnTo>
                  <a:pt x="5261994" y="1599998"/>
                </a:lnTo>
                <a:cubicBezTo>
                  <a:pt x="5265770" y="1595592"/>
                  <a:pt x="5268693" y="1593389"/>
                  <a:pt x="5270761" y="1593389"/>
                </a:cubicBezTo>
                <a:cubicBezTo>
                  <a:pt x="5276156" y="1595187"/>
                  <a:pt x="5281236" y="1602111"/>
                  <a:pt x="5286002" y="1614160"/>
                </a:cubicBezTo>
                <a:lnTo>
                  <a:pt x="5284923" y="1621848"/>
                </a:lnTo>
                <a:lnTo>
                  <a:pt x="5286002" y="1633851"/>
                </a:lnTo>
                <a:cubicBezTo>
                  <a:pt x="5286002" y="1641224"/>
                  <a:pt x="5283079" y="1644911"/>
                  <a:pt x="5277235" y="1644911"/>
                </a:cubicBezTo>
                <a:cubicBezTo>
                  <a:pt x="5269592" y="1647789"/>
                  <a:pt x="5263388" y="1649228"/>
                  <a:pt x="5258622" y="1649228"/>
                </a:cubicBezTo>
                <a:cubicBezTo>
                  <a:pt x="5251519" y="1645900"/>
                  <a:pt x="5245674" y="1640775"/>
                  <a:pt x="5241088" y="1633851"/>
                </a:cubicBezTo>
                <a:cubicBezTo>
                  <a:pt x="5235243" y="1633851"/>
                  <a:pt x="5232321" y="1629131"/>
                  <a:pt x="5232321" y="1619690"/>
                </a:cubicBezTo>
                <a:cubicBezTo>
                  <a:pt x="5231242" y="1619690"/>
                  <a:pt x="5230163" y="1618206"/>
                  <a:pt x="5229084" y="1615239"/>
                </a:cubicBezTo>
                <a:lnTo>
                  <a:pt x="5228005" y="1614160"/>
                </a:lnTo>
                <a:lnTo>
                  <a:pt x="5223554" y="1614160"/>
                </a:lnTo>
                <a:lnTo>
                  <a:pt x="5219238" y="1621848"/>
                </a:lnTo>
                <a:lnTo>
                  <a:pt x="5216001" y="1621848"/>
                </a:lnTo>
                <a:lnTo>
                  <a:pt x="5211550" y="1620769"/>
                </a:lnTo>
                <a:lnTo>
                  <a:pt x="5204942" y="1622927"/>
                </a:lnTo>
                <a:lnTo>
                  <a:pt x="5202784" y="1622927"/>
                </a:lnTo>
                <a:lnTo>
                  <a:pt x="5201704" y="1621848"/>
                </a:lnTo>
                <a:lnTo>
                  <a:pt x="5185250" y="1626299"/>
                </a:lnTo>
                <a:lnTo>
                  <a:pt x="5179855" y="1631694"/>
                </a:lnTo>
                <a:lnTo>
                  <a:pt x="5175404" y="1631694"/>
                </a:lnTo>
                <a:cubicBezTo>
                  <a:pt x="5169020" y="1631694"/>
                  <a:pt x="5162456" y="1633897"/>
                  <a:pt x="5155712" y="1638302"/>
                </a:cubicBezTo>
                <a:lnTo>
                  <a:pt x="5149103" y="1640460"/>
                </a:lnTo>
                <a:lnTo>
                  <a:pt x="5137099" y="1638302"/>
                </a:lnTo>
                <a:cubicBezTo>
                  <a:pt x="5129097" y="1640820"/>
                  <a:pt x="5125095" y="1642619"/>
                  <a:pt x="5125095" y="1643698"/>
                </a:cubicBezTo>
                <a:lnTo>
                  <a:pt x="5125095" y="1648148"/>
                </a:lnTo>
                <a:lnTo>
                  <a:pt x="5126174" y="1648148"/>
                </a:lnTo>
                <a:lnTo>
                  <a:pt x="5134941" y="1644911"/>
                </a:lnTo>
                <a:lnTo>
                  <a:pt x="5136020" y="1644911"/>
                </a:lnTo>
                <a:lnTo>
                  <a:pt x="5144787" y="1647069"/>
                </a:lnTo>
                <a:lnTo>
                  <a:pt x="5145866" y="1647069"/>
                </a:lnTo>
                <a:lnTo>
                  <a:pt x="5154633" y="1644911"/>
                </a:lnTo>
                <a:lnTo>
                  <a:pt x="5156791" y="1644911"/>
                </a:lnTo>
                <a:lnTo>
                  <a:pt x="5174325" y="1650306"/>
                </a:lnTo>
                <a:lnTo>
                  <a:pt x="5180934" y="1648148"/>
                </a:lnTo>
                <a:cubicBezTo>
                  <a:pt x="5192623" y="1650306"/>
                  <a:pt x="5198467" y="1652105"/>
                  <a:pt x="5198467" y="1653543"/>
                </a:cubicBezTo>
                <a:lnTo>
                  <a:pt x="5197388" y="1654758"/>
                </a:lnTo>
                <a:lnTo>
                  <a:pt x="5197388" y="1655836"/>
                </a:lnTo>
                <a:lnTo>
                  <a:pt x="5189701" y="1654758"/>
                </a:lnTo>
                <a:lnTo>
                  <a:pt x="5173246" y="1655836"/>
                </a:lnTo>
                <a:lnTo>
                  <a:pt x="5172167" y="1654758"/>
                </a:lnTo>
                <a:lnTo>
                  <a:pt x="5171088" y="1654758"/>
                </a:lnTo>
                <a:lnTo>
                  <a:pt x="5163400" y="1657994"/>
                </a:lnTo>
                <a:cubicBezTo>
                  <a:pt x="5155577" y="1655027"/>
                  <a:pt x="5145372" y="1653543"/>
                  <a:pt x="5132783" y="1653543"/>
                </a:cubicBezTo>
                <a:lnTo>
                  <a:pt x="5126174" y="1654758"/>
                </a:lnTo>
                <a:lnTo>
                  <a:pt x="5128332" y="1664603"/>
                </a:lnTo>
                <a:lnTo>
                  <a:pt x="5127253" y="1665682"/>
                </a:lnTo>
                <a:lnTo>
                  <a:pt x="5128332" y="1671076"/>
                </a:lnTo>
                <a:lnTo>
                  <a:pt x="5128332" y="1677685"/>
                </a:lnTo>
                <a:lnTo>
                  <a:pt x="5142629" y="1677685"/>
                </a:lnTo>
                <a:lnTo>
                  <a:pt x="5174325" y="1682136"/>
                </a:lnTo>
                <a:cubicBezTo>
                  <a:pt x="5174325" y="1680788"/>
                  <a:pt x="5183092" y="1679663"/>
                  <a:pt x="5200625" y="1678764"/>
                </a:cubicBezTo>
                <a:cubicBezTo>
                  <a:pt x="5202244" y="1664198"/>
                  <a:pt x="5205526" y="1656915"/>
                  <a:pt x="5210471" y="1656915"/>
                </a:cubicBezTo>
                <a:lnTo>
                  <a:pt x="5210471" y="1652464"/>
                </a:lnTo>
                <a:lnTo>
                  <a:pt x="5208313" y="1649228"/>
                </a:lnTo>
                <a:lnTo>
                  <a:pt x="5212629" y="1648148"/>
                </a:lnTo>
                <a:lnTo>
                  <a:pt x="5212629" y="1647069"/>
                </a:lnTo>
                <a:lnTo>
                  <a:pt x="5207234" y="1647069"/>
                </a:lnTo>
                <a:lnTo>
                  <a:pt x="5203863" y="1648148"/>
                </a:lnTo>
                <a:lnTo>
                  <a:pt x="5203863" y="1645990"/>
                </a:lnTo>
                <a:cubicBezTo>
                  <a:pt x="5212674" y="1635021"/>
                  <a:pt x="5220003" y="1629535"/>
                  <a:pt x="5225847" y="1629535"/>
                </a:cubicBezTo>
                <a:lnTo>
                  <a:pt x="5226926" y="1629535"/>
                </a:lnTo>
                <a:cubicBezTo>
                  <a:pt x="5232591" y="1632413"/>
                  <a:pt x="5244280" y="1641540"/>
                  <a:pt x="5261994" y="1656915"/>
                </a:cubicBezTo>
                <a:lnTo>
                  <a:pt x="5261994" y="1657994"/>
                </a:lnTo>
                <a:cubicBezTo>
                  <a:pt x="5256149" y="1669863"/>
                  <a:pt x="5253227" y="1684834"/>
                  <a:pt x="5253227" y="1702907"/>
                </a:cubicBezTo>
                <a:lnTo>
                  <a:pt x="5256464" y="1714911"/>
                </a:lnTo>
                <a:lnTo>
                  <a:pt x="5252148" y="1724757"/>
                </a:lnTo>
                <a:cubicBezTo>
                  <a:pt x="5252148" y="1735187"/>
                  <a:pt x="5253587" y="1742111"/>
                  <a:pt x="5256464" y="1745528"/>
                </a:cubicBezTo>
                <a:lnTo>
                  <a:pt x="5256464" y="1747821"/>
                </a:lnTo>
                <a:cubicBezTo>
                  <a:pt x="5253587" y="1754385"/>
                  <a:pt x="5251743" y="1763871"/>
                  <a:pt x="5250934" y="1776279"/>
                </a:cubicBezTo>
                <a:cubicBezTo>
                  <a:pt x="5242212" y="1785001"/>
                  <a:pt x="5235648" y="1790082"/>
                  <a:pt x="5231242" y="1791520"/>
                </a:cubicBezTo>
                <a:lnTo>
                  <a:pt x="5221396" y="1790441"/>
                </a:lnTo>
                <a:cubicBezTo>
                  <a:pt x="5221396" y="1792330"/>
                  <a:pt x="5217036" y="1794533"/>
                  <a:pt x="5208313" y="1797050"/>
                </a:cubicBezTo>
                <a:cubicBezTo>
                  <a:pt x="5202289" y="1797050"/>
                  <a:pt x="5196804" y="1791925"/>
                  <a:pt x="5191859" y="1781674"/>
                </a:cubicBezTo>
                <a:lnTo>
                  <a:pt x="5191859" y="1780595"/>
                </a:lnTo>
                <a:lnTo>
                  <a:pt x="5192938" y="1779516"/>
                </a:lnTo>
                <a:lnTo>
                  <a:pt x="5192938" y="1778437"/>
                </a:lnTo>
                <a:cubicBezTo>
                  <a:pt x="5190060" y="1778437"/>
                  <a:pt x="5188622" y="1776234"/>
                  <a:pt x="5188622" y="1771828"/>
                </a:cubicBezTo>
                <a:cubicBezTo>
                  <a:pt x="5181069" y="1765444"/>
                  <a:pt x="5171942" y="1759600"/>
                  <a:pt x="5161242" y="1754295"/>
                </a:cubicBezTo>
                <a:lnTo>
                  <a:pt x="5161242" y="1752137"/>
                </a:lnTo>
                <a:cubicBezTo>
                  <a:pt x="5161242" y="1751238"/>
                  <a:pt x="5164883" y="1749799"/>
                  <a:pt x="5172167" y="1747821"/>
                </a:cubicBezTo>
                <a:lnTo>
                  <a:pt x="5177697" y="1749979"/>
                </a:lnTo>
                <a:lnTo>
                  <a:pt x="5184171" y="1747821"/>
                </a:lnTo>
                <a:lnTo>
                  <a:pt x="5185250" y="1748900"/>
                </a:lnTo>
                <a:cubicBezTo>
                  <a:pt x="5185250" y="1745932"/>
                  <a:pt x="5190015" y="1743729"/>
                  <a:pt x="5199546" y="1742291"/>
                </a:cubicBezTo>
                <a:lnTo>
                  <a:pt x="5202784" y="1723678"/>
                </a:lnTo>
                <a:lnTo>
                  <a:pt x="5199546" y="1722599"/>
                </a:lnTo>
                <a:lnTo>
                  <a:pt x="5190780" y="1725836"/>
                </a:lnTo>
                <a:cubicBezTo>
                  <a:pt x="5186374" y="1725836"/>
                  <a:pt x="5183452" y="1723678"/>
                  <a:pt x="5182013" y="1719362"/>
                </a:cubicBezTo>
                <a:lnTo>
                  <a:pt x="5157870" y="1722599"/>
                </a:lnTo>
                <a:lnTo>
                  <a:pt x="5156791" y="1722599"/>
                </a:lnTo>
                <a:lnTo>
                  <a:pt x="5146945" y="1720441"/>
                </a:lnTo>
                <a:lnTo>
                  <a:pt x="5132783" y="1721520"/>
                </a:lnTo>
                <a:lnTo>
                  <a:pt x="5129411" y="1720441"/>
                </a:lnTo>
                <a:lnTo>
                  <a:pt x="5127253" y="1723678"/>
                </a:lnTo>
                <a:cubicBezTo>
                  <a:pt x="5128692" y="1726196"/>
                  <a:pt x="5129771" y="1731321"/>
                  <a:pt x="5130490" y="1739054"/>
                </a:cubicBezTo>
                <a:lnTo>
                  <a:pt x="5129411" y="1740133"/>
                </a:lnTo>
                <a:lnTo>
                  <a:pt x="5128332" y="1740133"/>
                </a:lnTo>
                <a:lnTo>
                  <a:pt x="5127253" y="1739054"/>
                </a:lnTo>
                <a:lnTo>
                  <a:pt x="5124016" y="1740133"/>
                </a:lnTo>
                <a:lnTo>
                  <a:pt x="5126174" y="1742291"/>
                </a:lnTo>
                <a:lnTo>
                  <a:pt x="5122937" y="1748900"/>
                </a:lnTo>
                <a:lnTo>
                  <a:pt x="5127253" y="1753216"/>
                </a:lnTo>
                <a:lnTo>
                  <a:pt x="5127253" y="1769670"/>
                </a:lnTo>
                <a:lnTo>
                  <a:pt x="5126174" y="1770749"/>
                </a:lnTo>
                <a:lnTo>
                  <a:pt x="5127253" y="1771828"/>
                </a:lnTo>
                <a:lnTo>
                  <a:pt x="5127253" y="1777358"/>
                </a:lnTo>
                <a:lnTo>
                  <a:pt x="5128332" y="1789362"/>
                </a:lnTo>
                <a:cubicBezTo>
                  <a:pt x="5125995" y="1794488"/>
                  <a:pt x="5121274" y="1797050"/>
                  <a:pt x="5114170" y="1797050"/>
                </a:cubicBezTo>
                <a:cubicBezTo>
                  <a:pt x="5109405" y="1797050"/>
                  <a:pt x="5104280" y="1795971"/>
                  <a:pt x="5098794" y="1793813"/>
                </a:cubicBezTo>
                <a:lnTo>
                  <a:pt x="5092186" y="1795971"/>
                </a:lnTo>
                <a:lnTo>
                  <a:pt x="5085712" y="1794892"/>
                </a:lnTo>
                <a:lnTo>
                  <a:pt x="5080182" y="1795971"/>
                </a:lnTo>
                <a:lnTo>
                  <a:pt x="5079103" y="1794892"/>
                </a:lnTo>
                <a:lnTo>
                  <a:pt x="5079103" y="1789362"/>
                </a:lnTo>
                <a:lnTo>
                  <a:pt x="5074652" y="1759825"/>
                </a:lnTo>
                <a:cubicBezTo>
                  <a:pt x="5077619" y="1755958"/>
                  <a:pt x="5079103" y="1752316"/>
                  <a:pt x="5079103" y="1748900"/>
                </a:cubicBezTo>
                <a:lnTo>
                  <a:pt x="5080182" y="1748900"/>
                </a:lnTo>
                <a:lnTo>
                  <a:pt x="5079103" y="1747821"/>
                </a:lnTo>
                <a:lnTo>
                  <a:pt x="5079103" y="1737975"/>
                </a:lnTo>
                <a:lnTo>
                  <a:pt x="5078024" y="1732445"/>
                </a:lnTo>
                <a:lnTo>
                  <a:pt x="5084498" y="1730287"/>
                </a:lnTo>
                <a:lnTo>
                  <a:pt x="5078024" y="1723678"/>
                </a:lnTo>
                <a:lnTo>
                  <a:pt x="5080182" y="1720441"/>
                </a:lnTo>
                <a:lnTo>
                  <a:pt x="5079103" y="1698456"/>
                </a:lnTo>
                <a:lnTo>
                  <a:pt x="5079103" y="1679843"/>
                </a:lnTo>
                <a:lnTo>
                  <a:pt x="5080182" y="1678764"/>
                </a:lnTo>
                <a:cubicBezTo>
                  <a:pt x="5080182" y="1664198"/>
                  <a:pt x="5076900" y="1656915"/>
                  <a:pt x="5070336" y="1656915"/>
                </a:cubicBezTo>
                <a:lnTo>
                  <a:pt x="5059411" y="1663524"/>
                </a:lnTo>
                <a:lnTo>
                  <a:pt x="5052802" y="1648148"/>
                </a:lnTo>
                <a:lnTo>
                  <a:pt x="5047272" y="1622927"/>
                </a:lnTo>
                <a:cubicBezTo>
                  <a:pt x="5045833" y="1622927"/>
                  <a:pt x="5043316" y="1617846"/>
                  <a:pt x="5039719" y="1607686"/>
                </a:cubicBezTo>
                <a:lnTo>
                  <a:pt x="5039719" y="1605393"/>
                </a:lnTo>
                <a:lnTo>
                  <a:pt x="5044035" y="1601077"/>
                </a:lnTo>
                <a:cubicBezTo>
                  <a:pt x="5059411" y="1603055"/>
                  <a:pt x="5067099" y="1605618"/>
                  <a:pt x="5067099" y="1608765"/>
                </a:cubicBezTo>
                <a:lnTo>
                  <a:pt x="5067099" y="1609844"/>
                </a:lnTo>
                <a:lnTo>
                  <a:pt x="5070336" y="1607686"/>
                </a:lnTo>
                <a:lnTo>
                  <a:pt x="5079103" y="1608765"/>
                </a:lnTo>
                <a:lnTo>
                  <a:pt x="5083419" y="1604314"/>
                </a:lnTo>
                <a:lnTo>
                  <a:pt x="5093265" y="1605393"/>
                </a:lnTo>
                <a:cubicBezTo>
                  <a:pt x="5095692" y="1605393"/>
                  <a:pt x="5098615" y="1598470"/>
                  <a:pt x="5102032" y="1584622"/>
                </a:cubicBezTo>
                <a:lnTo>
                  <a:pt x="5102032" y="1580306"/>
                </a:lnTo>
                <a:lnTo>
                  <a:pt x="5091107" y="1575855"/>
                </a:lnTo>
                <a:lnTo>
                  <a:pt x="5090028" y="1575855"/>
                </a:lnTo>
                <a:lnTo>
                  <a:pt x="5079103" y="1579092"/>
                </a:lnTo>
                <a:cubicBezTo>
                  <a:pt x="5076675" y="1579092"/>
                  <a:pt x="5074112" y="1577653"/>
                  <a:pt x="5071415" y="1574776"/>
                </a:cubicBezTo>
                <a:lnTo>
                  <a:pt x="5067099" y="1575855"/>
                </a:lnTo>
                <a:lnTo>
                  <a:pt x="5056039" y="1574776"/>
                </a:lnTo>
                <a:cubicBezTo>
                  <a:pt x="5056039" y="1576934"/>
                  <a:pt x="5052757" y="1578777"/>
                  <a:pt x="5046193" y="1580306"/>
                </a:cubicBezTo>
                <a:lnTo>
                  <a:pt x="5034189" y="1570325"/>
                </a:lnTo>
                <a:lnTo>
                  <a:pt x="5034189" y="1569246"/>
                </a:lnTo>
                <a:lnTo>
                  <a:pt x="5038505" y="1564931"/>
                </a:lnTo>
                <a:lnTo>
                  <a:pt x="5039719" y="1564931"/>
                </a:lnTo>
                <a:lnTo>
                  <a:pt x="5046193" y="1572618"/>
                </a:lnTo>
                <a:lnTo>
                  <a:pt x="5047272" y="1572618"/>
                </a:lnTo>
                <a:cubicBezTo>
                  <a:pt x="5050239" y="1567493"/>
                  <a:pt x="5052802" y="1564931"/>
                  <a:pt x="5054960" y="1564931"/>
                </a:cubicBezTo>
                <a:cubicBezTo>
                  <a:pt x="5061524" y="1566909"/>
                  <a:pt x="5064806" y="1568347"/>
                  <a:pt x="5064806" y="1569246"/>
                </a:cubicBezTo>
                <a:lnTo>
                  <a:pt x="5065885" y="1568167"/>
                </a:lnTo>
                <a:lnTo>
                  <a:pt x="5068178" y="1568167"/>
                </a:lnTo>
                <a:lnTo>
                  <a:pt x="5071415" y="1570325"/>
                </a:lnTo>
                <a:lnTo>
                  <a:pt x="5072494" y="1570325"/>
                </a:lnTo>
                <a:lnTo>
                  <a:pt x="5071415" y="1569246"/>
                </a:lnTo>
                <a:lnTo>
                  <a:pt x="5071415" y="1567088"/>
                </a:lnTo>
                <a:lnTo>
                  <a:pt x="5073573" y="1564931"/>
                </a:lnTo>
                <a:lnTo>
                  <a:pt x="5084498" y="1564931"/>
                </a:lnTo>
                <a:cubicBezTo>
                  <a:pt x="5087465" y="1568527"/>
                  <a:pt x="5090028" y="1570325"/>
                  <a:pt x="5092186" y="1570325"/>
                </a:cubicBezTo>
                <a:lnTo>
                  <a:pt x="5098794" y="1564931"/>
                </a:lnTo>
                <a:lnTo>
                  <a:pt x="5107561" y="1564931"/>
                </a:lnTo>
                <a:lnTo>
                  <a:pt x="5114170" y="1567088"/>
                </a:lnTo>
                <a:lnTo>
                  <a:pt x="5124016" y="1566009"/>
                </a:lnTo>
                <a:lnTo>
                  <a:pt x="5125095" y="1566009"/>
                </a:lnTo>
                <a:lnTo>
                  <a:pt x="5126174" y="1567088"/>
                </a:lnTo>
                <a:cubicBezTo>
                  <a:pt x="5131659" y="1564391"/>
                  <a:pt x="5134582" y="1562188"/>
                  <a:pt x="5134941" y="1560480"/>
                </a:cubicBezTo>
                <a:lnTo>
                  <a:pt x="5131704" y="1554006"/>
                </a:lnTo>
                <a:lnTo>
                  <a:pt x="5133862" y="1547397"/>
                </a:lnTo>
                <a:lnTo>
                  <a:pt x="5130490" y="1536472"/>
                </a:lnTo>
                <a:cubicBezTo>
                  <a:pt x="5131839" y="1533145"/>
                  <a:pt x="5134042" y="1530583"/>
                  <a:pt x="5137099" y="1528784"/>
                </a:cubicBezTo>
                <a:close/>
                <a:moveTo>
                  <a:pt x="9107773" y="1526004"/>
                </a:moveTo>
                <a:lnTo>
                  <a:pt x="9130297" y="1533422"/>
                </a:lnTo>
                <a:lnTo>
                  <a:pt x="9136636" y="1531264"/>
                </a:lnTo>
                <a:lnTo>
                  <a:pt x="9137715" y="1531264"/>
                </a:lnTo>
                <a:cubicBezTo>
                  <a:pt x="9151293" y="1542413"/>
                  <a:pt x="9158081" y="1549202"/>
                  <a:pt x="9158081" y="1551630"/>
                </a:cubicBezTo>
                <a:lnTo>
                  <a:pt x="9157002" y="1566736"/>
                </a:lnTo>
                <a:lnTo>
                  <a:pt x="9157002" y="1567815"/>
                </a:lnTo>
                <a:cubicBezTo>
                  <a:pt x="9153496" y="1570782"/>
                  <a:pt x="9151742" y="1574334"/>
                  <a:pt x="9151742" y="1578470"/>
                </a:cubicBezTo>
                <a:cubicBezTo>
                  <a:pt x="9148685" y="1581347"/>
                  <a:pt x="9145088" y="1582786"/>
                  <a:pt x="9140952" y="1582786"/>
                </a:cubicBezTo>
                <a:lnTo>
                  <a:pt x="9139873" y="1582786"/>
                </a:lnTo>
                <a:lnTo>
                  <a:pt x="9138794" y="1581707"/>
                </a:lnTo>
                <a:lnTo>
                  <a:pt x="9131376" y="1583865"/>
                </a:lnTo>
                <a:cubicBezTo>
                  <a:pt x="9129937" y="1582246"/>
                  <a:pt x="9129218" y="1579729"/>
                  <a:pt x="9129218" y="1576312"/>
                </a:cubicBezTo>
                <a:lnTo>
                  <a:pt x="9119507" y="1576312"/>
                </a:lnTo>
                <a:cubicBezTo>
                  <a:pt x="9118068" y="1576312"/>
                  <a:pt x="9116630" y="1572760"/>
                  <a:pt x="9115191" y="1565657"/>
                </a:cubicBezTo>
                <a:lnTo>
                  <a:pt x="9116270" y="1561340"/>
                </a:lnTo>
                <a:lnTo>
                  <a:pt x="9116270" y="1558104"/>
                </a:lnTo>
                <a:cubicBezTo>
                  <a:pt x="9112044" y="1547224"/>
                  <a:pt x="9108852" y="1540795"/>
                  <a:pt x="9106694" y="1538817"/>
                </a:cubicBezTo>
                <a:cubicBezTo>
                  <a:pt x="9103097" y="1538817"/>
                  <a:pt x="9101299" y="1537378"/>
                  <a:pt x="9101299" y="1534501"/>
                </a:cubicBezTo>
                <a:cubicBezTo>
                  <a:pt x="9103097" y="1528836"/>
                  <a:pt x="9105255" y="1526004"/>
                  <a:pt x="9107773" y="1526004"/>
                </a:cubicBezTo>
                <a:close/>
                <a:moveTo>
                  <a:pt x="4126859" y="1525058"/>
                </a:moveTo>
                <a:lnTo>
                  <a:pt x="4132119" y="1527082"/>
                </a:lnTo>
                <a:lnTo>
                  <a:pt x="4140616" y="1526003"/>
                </a:lnTo>
                <a:cubicBezTo>
                  <a:pt x="4144212" y="1526003"/>
                  <a:pt x="4146011" y="1526722"/>
                  <a:pt x="4146011" y="1528161"/>
                </a:cubicBezTo>
                <a:lnTo>
                  <a:pt x="4147090" y="1527082"/>
                </a:lnTo>
                <a:lnTo>
                  <a:pt x="4153429" y="1527082"/>
                </a:lnTo>
                <a:cubicBezTo>
                  <a:pt x="4161971" y="1527801"/>
                  <a:pt x="4166242" y="1531352"/>
                  <a:pt x="4166242" y="1537737"/>
                </a:cubicBezTo>
                <a:cubicBezTo>
                  <a:pt x="4162915" y="1537737"/>
                  <a:pt x="4159364" y="1544166"/>
                  <a:pt x="4155587" y="1557024"/>
                </a:cubicBezTo>
                <a:lnTo>
                  <a:pt x="4156666" y="1558103"/>
                </a:lnTo>
                <a:lnTo>
                  <a:pt x="4167321" y="1549471"/>
                </a:lnTo>
                <a:lnTo>
                  <a:pt x="4168400" y="1550550"/>
                </a:lnTo>
                <a:lnTo>
                  <a:pt x="4169479" y="1550550"/>
                </a:lnTo>
                <a:lnTo>
                  <a:pt x="4168400" y="1545290"/>
                </a:lnTo>
                <a:lnTo>
                  <a:pt x="4168400" y="1544210"/>
                </a:lnTo>
                <a:lnTo>
                  <a:pt x="4170558" y="1542053"/>
                </a:lnTo>
                <a:lnTo>
                  <a:pt x="4171637" y="1542053"/>
                </a:lnTo>
                <a:lnTo>
                  <a:pt x="4171637" y="1544210"/>
                </a:lnTo>
                <a:lnTo>
                  <a:pt x="4173661" y="1544210"/>
                </a:lnTo>
                <a:lnTo>
                  <a:pt x="4173661" y="1543132"/>
                </a:lnTo>
                <a:lnTo>
                  <a:pt x="4172716" y="1539895"/>
                </a:lnTo>
                <a:lnTo>
                  <a:pt x="4173661" y="1539895"/>
                </a:lnTo>
                <a:cubicBezTo>
                  <a:pt x="4187058" y="1547178"/>
                  <a:pt x="4195960" y="1553247"/>
                  <a:pt x="4200366" y="1558103"/>
                </a:cubicBezTo>
                <a:lnTo>
                  <a:pt x="4200366" y="1559047"/>
                </a:lnTo>
                <a:lnTo>
                  <a:pt x="4196050" y="1559047"/>
                </a:lnTo>
                <a:lnTo>
                  <a:pt x="4197129" y="1560126"/>
                </a:lnTo>
                <a:lnTo>
                  <a:pt x="4197129" y="1561205"/>
                </a:lnTo>
                <a:lnTo>
                  <a:pt x="4201445" y="1559047"/>
                </a:lnTo>
                <a:lnTo>
                  <a:pt x="4204682" y="1566600"/>
                </a:lnTo>
                <a:lnTo>
                  <a:pt x="4198208" y="1571860"/>
                </a:lnTo>
                <a:lnTo>
                  <a:pt x="4187553" y="1570781"/>
                </a:lnTo>
                <a:lnTo>
                  <a:pt x="4184316" y="1570781"/>
                </a:lnTo>
                <a:lnTo>
                  <a:pt x="4184316" y="1571860"/>
                </a:lnTo>
                <a:lnTo>
                  <a:pt x="4190790" y="1578334"/>
                </a:lnTo>
                <a:lnTo>
                  <a:pt x="4188632" y="1586831"/>
                </a:lnTo>
                <a:cubicBezTo>
                  <a:pt x="4196455" y="1588450"/>
                  <a:pt x="4200366" y="1595553"/>
                  <a:pt x="4200366" y="1608141"/>
                </a:cubicBezTo>
                <a:cubicBezTo>
                  <a:pt x="4201804" y="1608141"/>
                  <a:pt x="4202524" y="1609580"/>
                  <a:pt x="4202524" y="1612457"/>
                </a:cubicBezTo>
                <a:cubicBezTo>
                  <a:pt x="4200186" y="1625226"/>
                  <a:pt x="4196634" y="1631610"/>
                  <a:pt x="4191869" y="1631610"/>
                </a:cubicBezTo>
                <a:lnTo>
                  <a:pt x="4190790" y="1631610"/>
                </a:lnTo>
                <a:cubicBezTo>
                  <a:pt x="4187912" y="1631610"/>
                  <a:pt x="4186474" y="1630890"/>
                  <a:pt x="4186474" y="1629452"/>
                </a:cubicBezTo>
                <a:lnTo>
                  <a:pt x="4181214" y="1632689"/>
                </a:lnTo>
                <a:lnTo>
                  <a:pt x="4163005" y="1627294"/>
                </a:lnTo>
                <a:cubicBezTo>
                  <a:pt x="4163005" y="1630171"/>
                  <a:pt x="4161971" y="1632689"/>
                  <a:pt x="4159903" y="1634847"/>
                </a:cubicBezTo>
                <a:lnTo>
                  <a:pt x="4159903" y="1636870"/>
                </a:lnTo>
                <a:lnTo>
                  <a:pt x="4161926" y="1640107"/>
                </a:lnTo>
                <a:lnTo>
                  <a:pt x="4161926" y="1643344"/>
                </a:lnTo>
                <a:lnTo>
                  <a:pt x="4151271" y="1657236"/>
                </a:lnTo>
                <a:lnTo>
                  <a:pt x="4150327" y="1657236"/>
                </a:lnTo>
                <a:lnTo>
                  <a:pt x="4146011" y="1653999"/>
                </a:lnTo>
                <a:lnTo>
                  <a:pt x="4144932" y="1653999"/>
                </a:lnTo>
                <a:lnTo>
                  <a:pt x="4142774" y="1656157"/>
                </a:lnTo>
                <a:lnTo>
                  <a:pt x="4142774" y="1657236"/>
                </a:lnTo>
                <a:lnTo>
                  <a:pt x="4149248" y="1664655"/>
                </a:lnTo>
                <a:lnTo>
                  <a:pt x="4152350" y="1664655"/>
                </a:lnTo>
                <a:lnTo>
                  <a:pt x="4166242" y="1648604"/>
                </a:lnTo>
                <a:lnTo>
                  <a:pt x="4169479" y="1648604"/>
                </a:lnTo>
                <a:lnTo>
                  <a:pt x="4172716" y="1650763"/>
                </a:lnTo>
                <a:cubicBezTo>
                  <a:pt x="4174065" y="1650763"/>
                  <a:pt x="4174740" y="1649683"/>
                  <a:pt x="4174740" y="1647525"/>
                </a:cubicBezTo>
                <a:lnTo>
                  <a:pt x="4173661" y="1644423"/>
                </a:lnTo>
                <a:lnTo>
                  <a:pt x="4176898" y="1642265"/>
                </a:lnTo>
                <a:lnTo>
                  <a:pt x="4183372" y="1644423"/>
                </a:lnTo>
                <a:lnTo>
                  <a:pt x="4191869" y="1644423"/>
                </a:lnTo>
                <a:lnTo>
                  <a:pt x="4198208" y="1647525"/>
                </a:lnTo>
                <a:lnTo>
                  <a:pt x="4202524" y="1646581"/>
                </a:lnTo>
                <a:lnTo>
                  <a:pt x="4211021" y="1648604"/>
                </a:lnTo>
                <a:lnTo>
                  <a:pt x="4212100" y="1648604"/>
                </a:lnTo>
                <a:cubicBezTo>
                  <a:pt x="4213538" y="1648604"/>
                  <a:pt x="4214977" y="1646491"/>
                  <a:pt x="4216416" y="1642265"/>
                </a:cubicBezTo>
                <a:lnTo>
                  <a:pt x="4217360" y="1642265"/>
                </a:lnTo>
                <a:cubicBezTo>
                  <a:pt x="4216371" y="1635161"/>
                  <a:pt x="4213898" y="1631610"/>
                  <a:pt x="4209942" y="1631610"/>
                </a:cubicBezTo>
                <a:lnTo>
                  <a:pt x="4208863" y="1630531"/>
                </a:lnTo>
                <a:lnTo>
                  <a:pt x="4207784" y="1630531"/>
                </a:lnTo>
                <a:lnTo>
                  <a:pt x="4203603" y="1631610"/>
                </a:lnTo>
                <a:lnTo>
                  <a:pt x="4202524" y="1630531"/>
                </a:lnTo>
                <a:lnTo>
                  <a:pt x="4202524" y="1629452"/>
                </a:lnTo>
                <a:cubicBezTo>
                  <a:pt x="4202524" y="1627294"/>
                  <a:pt x="4206075" y="1626215"/>
                  <a:pt x="4213179" y="1626215"/>
                </a:cubicBezTo>
                <a:cubicBezTo>
                  <a:pt x="4213898" y="1624147"/>
                  <a:pt x="4216011" y="1623113"/>
                  <a:pt x="4219518" y="1623113"/>
                </a:cubicBezTo>
                <a:lnTo>
                  <a:pt x="4227071" y="1624192"/>
                </a:lnTo>
                <a:lnTo>
                  <a:pt x="4228150" y="1623113"/>
                </a:lnTo>
                <a:lnTo>
                  <a:pt x="4221676" y="1613536"/>
                </a:lnTo>
                <a:lnTo>
                  <a:pt x="4222755" y="1607063"/>
                </a:lnTo>
                <a:cubicBezTo>
                  <a:pt x="4222755" y="1603376"/>
                  <a:pt x="4219203" y="1599465"/>
                  <a:pt x="4212100" y="1595328"/>
                </a:cubicBezTo>
                <a:lnTo>
                  <a:pt x="4203603" y="1580492"/>
                </a:lnTo>
                <a:lnTo>
                  <a:pt x="4203603" y="1578334"/>
                </a:lnTo>
                <a:cubicBezTo>
                  <a:pt x="4203603" y="1576536"/>
                  <a:pt x="4206795" y="1575097"/>
                  <a:pt x="4213179" y="1574018"/>
                </a:cubicBezTo>
                <a:lnTo>
                  <a:pt x="4227071" y="1575097"/>
                </a:lnTo>
                <a:cubicBezTo>
                  <a:pt x="4227071" y="1572939"/>
                  <a:pt x="4229184" y="1571860"/>
                  <a:pt x="4233410" y="1571860"/>
                </a:cubicBezTo>
                <a:lnTo>
                  <a:pt x="4231252" y="1567679"/>
                </a:lnTo>
                <a:lnTo>
                  <a:pt x="4238805" y="1557024"/>
                </a:lnTo>
                <a:lnTo>
                  <a:pt x="4240829" y="1547448"/>
                </a:lnTo>
                <a:lnTo>
                  <a:pt x="4239750" y="1546369"/>
                </a:lnTo>
                <a:lnTo>
                  <a:pt x="4194027" y="1546369"/>
                </a:lnTo>
                <a:cubicBezTo>
                  <a:pt x="4192408" y="1546369"/>
                  <a:pt x="4191329" y="1544571"/>
                  <a:pt x="4190790" y="1540974"/>
                </a:cubicBezTo>
                <a:lnTo>
                  <a:pt x="4205761" y="1535714"/>
                </a:lnTo>
                <a:lnTo>
                  <a:pt x="4212100" y="1535714"/>
                </a:lnTo>
                <a:cubicBezTo>
                  <a:pt x="4215786" y="1535714"/>
                  <a:pt x="4218979" y="1536748"/>
                  <a:pt x="4221676" y="1538816"/>
                </a:cubicBezTo>
                <a:lnTo>
                  <a:pt x="4232331" y="1538816"/>
                </a:lnTo>
                <a:lnTo>
                  <a:pt x="4235568" y="1536658"/>
                </a:lnTo>
                <a:lnTo>
                  <a:pt x="4238805" y="1536658"/>
                </a:lnTo>
                <a:lnTo>
                  <a:pt x="4249461" y="1545290"/>
                </a:lnTo>
                <a:lnTo>
                  <a:pt x="4250540" y="1545290"/>
                </a:lnTo>
                <a:lnTo>
                  <a:pt x="4256879" y="1537737"/>
                </a:lnTo>
                <a:lnTo>
                  <a:pt x="4255800" y="1531398"/>
                </a:lnTo>
                <a:lnTo>
                  <a:pt x="4260116" y="1527082"/>
                </a:lnTo>
                <a:cubicBezTo>
                  <a:pt x="4270006" y="1530139"/>
                  <a:pt x="4276031" y="1533690"/>
                  <a:pt x="4278189" y="1537737"/>
                </a:cubicBezTo>
                <a:lnTo>
                  <a:pt x="4278189" y="1538816"/>
                </a:lnTo>
                <a:lnTo>
                  <a:pt x="4277110" y="1544210"/>
                </a:lnTo>
                <a:cubicBezTo>
                  <a:pt x="4282235" y="1544210"/>
                  <a:pt x="4287226" y="1547403"/>
                  <a:pt x="4292081" y="1553787"/>
                </a:cubicBezTo>
                <a:cubicBezTo>
                  <a:pt x="4294868" y="1553787"/>
                  <a:pt x="4296622" y="1555900"/>
                  <a:pt x="4297341" y="1560126"/>
                </a:cubicBezTo>
                <a:lnTo>
                  <a:pt x="4294239" y="1562284"/>
                </a:lnTo>
                <a:lnTo>
                  <a:pt x="4291002" y="1562284"/>
                </a:lnTo>
                <a:lnTo>
                  <a:pt x="4287765" y="1560126"/>
                </a:lnTo>
                <a:lnTo>
                  <a:pt x="4285607" y="1560126"/>
                </a:lnTo>
                <a:cubicBezTo>
                  <a:pt x="4284438" y="1560126"/>
                  <a:pt x="4283404" y="1561925"/>
                  <a:pt x="4282505" y="1565521"/>
                </a:cubicBezTo>
                <a:cubicBezTo>
                  <a:pt x="4278908" y="1565521"/>
                  <a:pt x="4277110" y="1567994"/>
                  <a:pt x="4277110" y="1572939"/>
                </a:cubicBezTo>
                <a:cubicBezTo>
                  <a:pt x="4270006" y="1576536"/>
                  <a:pt x="4263982" y="1578334"/>
                  <a:pt x="4259037" y="1578334"/>
                </a:cubicBezTo>
                <a:cubicBezTo>
                  <a:pt x="4258857" y="1579773"/>
                  <a:pt x="4256699" y="1580807"/>
                  <a:pt x="4252563" y="1581436"/>
                </a:cubicBezTo>
                <a:lnTo>
                  <a:pt x="4252563" y="1582515"/>
                </a:lnTo>
                <a:cubicBezTo>
                  <a:pt x="4256159" y="1585033"/>
                  <a:pt x="4257958" y="1587191"/>
                  <a:pt x="4257958" y="1588989"/>
                </a:cubicBezTo>
                <a:lnTo>
                  <a:pt x="4256879" y="1592091"/>
                </a:lnTo>
                <a:lnTo>
                  <a:pt x="4260116" y="1590068"/>
                </a:lnTo>
                <a:cubicBezTo>
                  <a:pt x="4261824" y="1590068"/>
                  <a:pt x="4263218" y="1592901"/>
                  <a:pt x="4264297" y="1598566"/>
                </a:cubicBezTo>
                <a:cubicBezTo>
                  <a:pt x="4259531" y="1612053"/>
                  <a:pt x="4255260" y="1618796"/>
                  <a:pt x="4251484" y="1618796"/>
                </a:cubicBezTo>
                <a:cubicBezTo>
                  <a:pt x="4251484" y="1621674"/>
                  <a:pt x="4249730" y="1623472"/>
                  <a:pt x="4246224" y="1624192"/>
                </a:cubicBezTo>
                <a:lnTo>
                  <a:pt x="4246224" y="1625136"/>
                </a:lnTo>
                <a:lnTo>
                  <a:pt x="4260116" y="1625136"/>
                </a:lnTo>
                <a:cubicBezTo>
                  <a:pt x="4266320" y="1618752"/>
                  <a:pt x="4270906" y="1615560"/>
                  <a:pt x="4273873" y="1615560"/>
                </a:cubicBezTo>
                <a:lnTo>
                  <a:pt x="4274952" y="1615560"/>
                </a:lnTo>
                <a:lnTo>
                  <a:pt x="4282505" y="1619876"/>
                </a:lnTo>
                <a:lnTo>
                  <a:pt x="4285607" y="1618796"/>
                </a:lnTo>
                <a:lnTo>
                  <a:pt x="4288844" y="1624192"/>
                </a:lnTo>
                <a:lnTo>
                  <a:pt x="4287765" y="1633768"/>
                </a:lnTo>
                <a:cubicBezTo>
                  <a:pt x="4289923" y="1633768"/>
                  <a:pt x="4291721" y="1635161"/>
                  <a:pt x="4293160" y="1637949"/>
                </a:cubicBezTo>
                <a:lnTo>
                  <a:pt x="4293160" y="1643344"/>
                </a:lnTo>
                <a:lnTo>
                  <a:pt x="4291002" y="1645502"/>
                </a:lnTo>
                <a:lnTo>
                  <a:pt x="4292081" y="1646581"/>
                </a:lnTo>
                <a:lnTo>
                  <a:pt x="4292081" y="1647525"/>
                </a:lnTo>
                <a:cubicBezTo>
                  <a:pt x="4283179" y="1656967"/>
                  <a:pt x="4274997" y="1662676"/>
                  <a:pt x="4267534" y="1664655"/>
                </a:cubicBezTo>
                <a:lnTo>
                  <a:pt x="4266455" y="1663575"/>
                </a:lnTo>
                <a:cubicBezTo>
                  <a:pt x="4266455" y="1667351"/>
                  <a:pt x="4262184" y="1670184"/>
                  <a:pt x="4253642" y="1672072"/>
                </a:cubicBezTo>
                <a:cubicBezTo>
                  <a:pt x="4253642" y="1673510"/>
                  <a:pt x="4252607" y="1674230"/>
                  <a:pt x="4250540" y="1674230"/>
                </a:cubicBezTo>
                <a:lnTo>
                  <a:pt x="4249461" y="1675309"/>
                </a:lnTo>
                <a:lnTo>
                  <a:pt x="4249461" y="1676388"/>
                </a:lnTo>
                <a:cubicBezTo>
                  <a:pt x="4252967" y="1679265"/>
                  <a:pt x="4254721" y="1682097"/>
                  <a:pt x="4254721" y="1684885"/>
                </a:cubicBezTo>
                <a:cubicBezTo>
                  <a:pt x="4256339" y="1684885"/>
                  <a:pt x="4260970" y="1679580"/>
                  <a:pt x="4268613" y="1668970"/>
                </a:cubicBezTo>
                <a:lnTo>
                  <a:pt x="4271850" y="1667891"/>
                </a:lnTo>
                <a:cubicBezTo>
                  <a:pt x="4274457" y="1667891"/>
                  <a:pt x="4277650" y="1672476"/>
                  <a:pt x="4281426" y="1681648"/>
                </a:cubicBezTo>
                <a:cubicBezTo>
                  <a:pt x="4285472" y="1681648"/>
                  <a:pt x="4288664" y="1686638"/>
                  <a:pt x="4291002" y="1696619"/>
                </a:cubicBezTo>
                <a:lnTo>
                  <a:pt x="4286686" y="1700935"/>
                </a:lnTo>
                <a:lnTo>
                  <a:pt x="4285607" y="1700935"/>
                </a:lnTo>
                <a:lnTo>
                  <a:pt x="4280347" y="1696619"/>
                </a:lnTo>
                <a:lnTo>
                  <a:pt x="4272794" y="1696619"/>
                </a:lnTo>
                <a:lnTo>
                  <a:pt x="4263218" y="1694461"/>
                </a:lnTo>
                <a:lnTo>
                  <a:pt x="4254721" y="1696619"/>
                </a:lnTo>
                <a:lnTo>
                  <a:pt x="4253642" y="1695540"/>
                </a:lnTo>
                <a:lnTo>
                  <a:pt x="4253642" y="1696619"/>
                </a:lnTo>
                <a:lnTo>
                  <a:pt x="4255800" y="1705116"/>
                </a:lnTo>
                <a:lnTo>
                  <a:pt x="4255800" y="1707274"/>
                </a:lnTo>
                <a:lnTo>
                  <a:pt x="4253642" y="1710511"/>
                </a:lnTo>
                <a:lnTo>
                  <a:pt x="4254721" y="1725348"/>
                </a:lnTo>
                <a:lnTo>
                  <a:pt x="4252563" y="1730743"/>
                </a:lnTo>
                <a:cubicBezTo>
                  <a:pt x="4252563" y="1734969"/>
                  <a:pt x="4255080" y="1737082"/>
                  <a:pt x="4260116" y="1737082"/>
                </a:cubicBezTo>
                <a:lnTo>
                  <a:pt x="4262139" y="1741398"/>
                </a:lnTo>
                <a:lnTo>
                  <a:pt x="4272794" y="1741398"/>
                </a:lnTo>
                <a:lnTo>
                  <a:pt x="4279268" y="1737082"/>
                </a:lnTo>
                <a:lnTo>
                  <a:pt x="4298420" y="1736138"/>
                </a:lnTo>
                <a:lnTo>
                  <a:pt x="4300578" y="1739240"/>
                </a:lnTo>
                <a:lnTo>
                  <a:pt x="4300578" y="1745714"/>
                </a:lnTo>
                <a:cubicBezTo>
                  <a:pt x="4294194" y="1751379"/>
                  <a:pt x="4290642" y="1755964"/>
                  <a:pt x="4289923" y="1759471"/>
                </a:cubicBezTo>
                <a:lnTo>
                  <a:pt x="4286686" y="1760550"/>
                </a:lnTo>
                <a:lnTo>
                  <a:pt x="4286686" y="1763787"/>
                </a:lnTo>
                <a:lnTo>
                  <a:pt x="4292081" y="1769182"/>
                </a:lnTo>
                <a:lnTo>
                  <a:pt x="4292081" y="1770126"/>
                </a:lnTo>
                <a:cubicBezTo>
                  <a:pt x="4290463" y="1780107"/>
                  <a:pt x="4285832" y="1785097"/>
                  <a:pt x="4278189" y="1785097"/>
                </a:cubicBezTo>
                <a:lnTo>
                  <a:pt x="4269692" y="1784018"/>
                </a:lnTo>
                <a:lnTo>
                  <a:pt x="4264297" y="1786176"/>
                </a:lnTo>
                <a:lnTo>
                  <a:pt x="4254721" y="1781860"/>
                </a:lnTo>
                <a:lnTo>
                  <a:pt x="4250540" y="1782939"/>
                </a:lnTo>
                <a:cubicBezTo>
                  <a:pt x="4240559" y="1782939"/>
                  <a:pt x="4235568" y="1779747"/>
                  <a:pt x="4235568" y="1773363"/>
                </a:cubicBezTo>
                <a:lnTo>
                  <a:pt x="4232331" y="1773363"/>
                </a:lnTo>
                <a:lnTo>
                  <a:pt x="4228150" y="1776600"/>
                </a:lnTo>
                <a:lnTo>
                  <a:pt x="4225992" y="1776600"/>
                </a:lnTo>
                <a:lnTo>
                  <a:pt x="4215337" y="1767024"/>
                </a:lnTo>
                <a:cubicBezTo>
                  <a:pt x="4210661" y="1761179"/>
                  <a:pt x="4206390" y="1752637"/>
                  <a:pt x="4202524" y="1741398"/>
                </a:cubicBezTo>
                <a:lnTo>
                  <a:pt x="4201445" y="1740319"/>
                </a:lnTo>
                <a:lnTo>
                  <a:pt x="4201445" y="1738161"/>
                </a:lnTo>
                <a:lnTo>
                  <a:pt x="4202524" y="1737082"/>
                </a:lnTo>
                <a:lnTo>
                  <a:pt x="4202524" y="1736138"/>
                </a:lnTo>
                <a:lnTo>
                  <a:pt x="4199287" y="1733980"/>
                </a:lnTo>
                <a:lnTo>
                  <a:pt x="4198208" y="1733980"/>
                </a:lnTo>
                <a:lnTo>
                  <a:pt x="4196050" y="1736138"/>
                </a:lnTo>
                <a:lnTo>
                  <a:pt x="4197129" y="1744635"/>
                </a:lnTo>
                <a:cubicBezTo>
                  <a:pt x="4195060" y="1746703"/>
                  <a:pt x="4192588" y="1747737"/>
                  <a:pt x="4189711" y="1747737"/>
                </a:cubicBezTo>
                <a:cubicBezTo>
                  <a:pt x="4188991" y="1751334"/>
                  <a:pt x="4187553" y="1753132"/>
                  <a:pt x="4185395" y="1753132"/>
                </a:cubicBezTo>
                <a:lnTo>
                  <a:pt x="4187553" y="1756369"/>
                </a:lnTo>
                <a:lnTo>
                  <a:pt x="4187553" y="1757448"/>
                </a:lnTo>
                <a:lnTo>
                  <a:pt x="4185395" y="1759471"/>
                </a:lnTo>
                <a:lnTo>
                  <a:pt x="4182293" y="1757448"/>
                </a:lnTo>
                <a:lnTo>
                  <a:pt x="4180135" y="1759471"/>
                </a:lnTo>
                <a:lnTo>
                  <a:pt x="4179056" y="1758392"/>
                </a:lnTo>
                <a:lnTo>
                  <a:pt x="4179056" y="1757448"/>
                </a:lnTo>
                <a:lnTo>
                  <a:pt x="4174740" y="1758392"/>
                </a:lnTo>
                <a:cubicBezTo>
                  <a:pt x="4174740" y="1759831"/>
                  <a:pt x="4176898" y="1760910"/>
                  <a:pt x="4181214" y="1761629"/>
                </a:cubicBezTo>
                <a:lnTo>
                  <a:pt x="4181214" y="1759471"/>
                </a:lnTo>
                <a:lnTo>
                  <a:pt x="4182293" y="1759471"/>
                </a:lnTo>
                <a:lnTo>
                  <a:pt x="4184316" y="1761629"/>
                </a:lnTo>
                <a:lnTo>
                  <a:pt x="4184316" y="1764866"/>
                </a:lnTo>
                <a:cubicBezTo>
                  <a:pt x="4183506" y="1767564"/>
                  <a:pt x="4178561" y="1770756"/>
                  <a:pt x="4169479" y="1774442"/>
                </a:cubicBezTo>
                <a:cubicBezTo>
                  <a:pt x="4163275" y="1780826"/>
                  <a:pt x="4157565" y="1784018"/>
                  <a:pt x="4152350" y="1784018"/>
                </a:cubicBezTo>
                <a:lnTo>
                  <a:pt x="4151271" y="1782939"/>
                </a:lnTo>
                <a:lnTo>
                  <a:pt x="4151271" y="1781860"/>
                </a:lnTo>
                <a:lnTo>
                  <a:pt x="4153429" y="1772284"/>
                </a:lnTo>
                <a:lnTo>
                  <a:pt x="4153429" y="1771205"/>
                </a:lnTo>
                <a:cubicBezTo>
                  <a:pt x="4149922" y="1766799"/>
                  <a:pt x="4148169" y="1762528"/>
                  <a:pt x="4148169" y="1758392"/>
                </a:cubicBezTo>
                <a:lnTo>
                  <a:pt x="4148169" y="1753132"/>
                </a:lnTo>
                <a:lnTo>
                  <a:pt x="4147090" y="1753132"/>
                </a:lnTo>
                <a:cubicBezTo>
                  <a:pt x="4127308" y="1773004"/>
                  <a:pt x="4113101" y="1782939"/>
                  <a:pt x="4104469" y="1782939"/>
                </a:cubicBezTo>
                <a:lnTo>
                  <a:pt x="4103390" y="1782939"/>
                </a:lnTo>
                <a:cubicBezTo>
                  <a:pt x="4099614" y="1782939"/>
                  <a:pt x="4097456" y="1781905"/>
                  <a:pt x="4096916" y="1779837"/>
                </a:cubicBezTo>
                <a:lnTo>
                  <a:pt x="4096916" y="1777679"/>
                </a:lnTo>
                <a:lnTo>
                  <a:pt x="4108651" y="1762708"/>
                </a:lnTo>
                <a:cubicBezTo>
                  <a:pt x="4108651" y="1759741"/>
                  <a:pt x="4111528" y="1756549"/>
                  <a:pt x="4117283" y="1753132"/>
                </a:cubicBezTo>
                <a:cubicBezTo>
                  <a:pt x="4117283" y="1743151"/>
                  <a:pt x="4120115" y="1734969"/>
                  <a:pt x="4125780" y="1728585"/>
                </a:cubicBezTo>
                <a:lnTo>
                  <a:pt x="4125780" y="1727506"/>
                </a:lnTo>
                <a:cubicBezTo>
                  <a:pt x="4123622" y="1727506"/>
                  <a:pt x="4122543" y="1726786"/>
                  <a:pt x="4122543" y="1725348"/>
                </a:cubicBezTo>
                <a:lnTo>
                  <a:pt x="4122543" y="1716850"/>
                </a:lnTo>
                <a:lnTo>
                  <a:pt x="4107572" y="1716850"/>
                </a:lnTo>
                <a:lnTo>
                  <a:pt x="4102311" y="1711590"/>
                </a:lnTo>
                <a:lnTo>
                  <a:pt x="4102311" y="1709432"/>
                </a:lnTo>
                <a:lnTo>
                  <a:pt x="4104469" y="1707274"/>
                </a:lnTo>
                <a:lnTo>
                  <a:pt x="4111888" y="1707274"/>
                </a:lnTo>
                <a:lnTo>
                  <a:pt x="4116204" y="1708353"/>
                </a:lnTo>
                <a:lnTo>
                  <a:pt x="4120385" y="1707274"/>
                </a:lnTo>
                <a:lnTo>
                  <a:pt x="4121464" y="1707274"/>
                </a:lnTo>
                <a:cubicBezTo>
                  <a:pt x="4125060" y="1707454"/>
                  <a:pt x="4126859" y="1708173"/>
                  <a:pt x="4126859" y="1709432"/>
                </a:cubicBezTo>
                <a:lnTo>
                  <a:pt x="4129961" y="1708353"/>
                </a:lnTo>
                <a:lnTo>
                  <a:pt x="4129961" y="1707274"/>
                </a:lnTo>
                <a:cubicBezTo>
                  <a:pt x="4126094" y="1694686"/>
                  <a:pt x="4122902" y="1687582"/>
                  <a:pt x="4120385" y="1685964"/>
                </a:cubicBezTo>
                <a:lnTo>
                  <a:pt x="4118227" y="1685964"/>
                </a:lnTo>
                <a:cubicBezTo>
                  <a:pt x="4116878" y="1685964"/>
                  <a:pt x="4113326" y="1689516"/>
                  <a:pt x="4107572" y="1696619"/>
                </a:cubicBezTo>
                <a:lnTo>
                  <a:pt x="4101232" y="1698777"/>
                </a:lnTo>
                <a:lnTo>
                  <a:pt x="4099074" y="1695540"/>
                </a:lnTo>
                <a:lnTo>
                  <a:pt x="4108651" y="1679625"/>
                </a:lnTo>
                <a:cubicBezTo>
                  <a:pt x="4108651" y="1671802"/>
                  <a:pt x="4110089" y="1666812"/>
                  <a:pt x="4112967" y="1664655"/>
                </a:cubicBezTo>
                <a:lnTo>
                  <a:pt x="4111888" y="1656157"/>
                </a:lnTo>
                <a:cubicBezTo>
                  <a:pt x="4116113" y="1649774"/>
                  <a:pt x="4118227" y="1644064"/>
                  <a:pt x="4118227" y="1639028"/>
                </a:cubicBezTo>
                <a:lnTo>
                  <a:pt x="4116204" y="1629452"/>
                </a:lnTo>
                <a:lnTo>
                  <a:pt x="4120385" y="1627294"/>
                </a:lnTo>
                <a:cubicBezTo>
                  <a:pt x="4120385" y="1624506"/>
                  <a:pt x="4118272" y="1621314"/>
                  <a:pt x="4114046" y="1617718"/>
                </a:cubicBezTo>
                <a:lnTo>
                  <a:pt x="4111888" y="1602881"/>
                </a:lnTo>
                <a:lnTo>
                  <a:pt x="4111888" y="1600724"/>
                </a:lnTo>
                <a:cubicBezTo>
                  <a:pt x="4114765" y="1596227"/>
                  <a:pt x="4116204" y="1591237"/>
                  <a:pt x="4116204" y="1585752"/>
                </a:cubicBezTo>
                <a:lnTo>
                  <a:pt x="4114046" y="1576176"/>
                </a:lnTo>
                <a:cubicBezTo>
                  <a:pt x="4114765" y="1568533"/>
                  <a:pt x="4116158" y="1561790"/>
                  <a:pt x="4118227" y="1555945"/>
                </a:cubicBezTo>
                <a:cubicBezTo>
                  <a:pt x="4116518" y="1555945"/>
                  <a:pt x="4115125" y="1552753"/>
                  <a:pt x="4114046" y="1546369"/>
                </a:cubicBezTo>
                <a:lnTo>
                  <a:pt x="4116204" y="1546369"/>
                </a:lnTo>
                <a:lnTo>
                  <a:pt x="4116204" y="1548392"/>
                </a:lnTo>
                <a:lnTo>
                  <a:pt x="4117283" y="1548392"/>
                </a:lnTo>
                <a:lnTo>
                  <a:pt x="4117283" y="1545290"/>
                </a:lnTo>
                <a:lnTo>
                  <a:pt x="4111888" y="1539895"/>
                </a:lnTo>
                <a:lnTo>
                  <a:pt x="4111888" y="1538816"/>
                </a:lnTo>
                <a:cubicBezTo>
                  <a:pt x="4111888" y="1535129"/>
                  <a:pt x="4115079" y="1530858"/>
                  <a:pt x="4121464" y="1526003"/>
                </a:cubicBezTo>
                <a:close/>
                <a:moveTo>
                  <a:pt x="7217902" y="1524268"/>
                </a:moveTo>
                <a:lnTo>
                  <a:pt x="7213586" y="1529663"/>
                </a:lnTo>
                <a:lnTo>
                  <a:pt x="7213586" y="1530743"/>
                </a:lnTo>
                <a:lnTo>
                  <a:pt x="7215744" y="1530743"/>
                </a:lnTo>
                <a:lnTo>
                  <a:pt x="7219925" y="1525348"/>
                </a:lnTo>
                <a:lnTo>
                  <a:pt x="7218981" y="1524268"/>
                </a:lnTo>
                <a:close/>
                <a:moveTo>
                  <a:pt x="2576509" y="1523360"/>
                </a:moveTo>
                <a:lnTo>
                  <a:pt x="2578802" y="1525518"/>
                </a:lnTo>
                <a:lnTo>
                  <a:pt x="2578802" y="1523360"/>
                </a:lnTo>
                <a:close/>
                <a:moveTo>
                  <a:pt x="117881" y="1522835"/>
                </a:moveTo>
                <a:lnTo>
                  <a:pt x="113564" y="1535783"/>
                </a:lnTo>
                <a:cubicBezTo>
                  <a:pt x="116442" y="1537131"/>
                  <a:pt x="117881" y="1539244"/>
                  <a:pt x="117881" y="1542122"/>
                </a:cubicBezTo>
                <a:lnTo>
                  <a:pt x="114644" y="1545359"/>
                </a:lnTo>
                <a:lnTo>
                  <a:pt x="114644" y="1550754"/>
                </a:lnTo>
                <a:lnTo>
                  <a:pt x="117881" y="1555070"/>
                </a:lnTo>
                <a:lnTo>
                  <a:pt x="117881" y="1559386"/>
                </a:lnTo>
                <a:lnTo>
                  <a:pt x="116801" y="1560330"/>
                </a:lnTo>
                <a:cubicBezTo>
                  <a:pt x="118419" y="1575346"/>
                  <a:pt x="120577" y="1582854"/>
                  <a:pt x="123275" y="1582854"/>
                </a:cubicBezTo>
                <a:cubicBezTo>
                  <a:pt x="126782" y="1582854"/>
                  <a:pt x="128535" y="1583573"/>
                  <a:pt x="128535" y="1585012"/>
                </a:cubicBezTo>
                <a:lnTo>
                  <a:pt x="128535" y="1586091"/>
                </a:lnTo>
                <a:cubicBezTo>
                  <a:pt x="128535" y="1587530"/>
                  <a:pt x="125703" y="1588968"/>
                  <a:pt x="120038" y="1590407"/>
                </a:cubicBezTo>
                <a:cubicBezTo>
                  <a:pt x="117881" y="1593104"/>
                  <a:pt x="116801" y="1596342"/>
                  <a:pt x="116801" y="1600118"/>
                </a:cubicBezTo>
                <a:lnTo>
                  <a:pt x="116801" y="1604299"/>
                </a:lnTo>
                <a:lnTo>
                  <a:pt x="127457" y="1604299"/>
                </a:lnTo>
                <a:cubicBezTo>
                  <a:pt x="129255" y="1604299"/>
                  <a:pt x="131053" y="1600747"/>
                  <a:pt x="132851" y="1593644"/>
                </a:cubicBezTo>
                <a:lnTo>
                  <a:pt x="128535" y="1590407"/>
                </a:lnTo>
                <a:lnTo>
                  <a:pt x="129614" y="1582854"/>
                </a:lnTo>
                <a:lnTo>
                  <a:pt x="129614" y="1566804"/>
                </a:lnTo>
                <a:lnTo>
                  <a:pt x="130694" y="1562488"/>
                </a:lnTo>
                <a:cubicBezTo>
                  <a:pt x="130694" y="1559521"/>
                  <a:pt x="128220" y="1557407"/>
                  <a:pt x="123275" y="1556149"/>
                </a:cubicBezTo>
                <a:lnTo>
                  <a:pt x="123275" y="1552912"/>
                </a:lnTo>
                <a:cubicBezTo>
                  <a:pt x="129299" y="1548056"/>
                  <a:pt x="132492" y="1544459"/>
                  <a:pt x="132851" y="1542122"/>
                </a:cubicBezTo>
                <a:cubicBezTo>
                  <a:pt x="132851" y="1530702"/>
                  <a:pt x="130334" y="1524993"/>
                  <a:pt x="125298" y="1524993"/>
                </a:cubicBezTo>
                <a:close/>
                <a:moveTo>
                  <a:pt x="2064755" y="1522765"/>
                </a:moveTo>
                <a:cubicBezTo>
                  <a:pt x="2067453" y="1524923"/>
                  <a:pt x="2070688" y="1526002"/>
                  <a:pt x="2074467" y="1526002"/>
                </a:cubicBezTo>
                <a:cubicBezTo>
                  <a:pt x="2078153" y="1523844"/>
                  <a:pt x="2081704" y="1522765"/>
                  <a:pt x="2085122" y="1522765"/>
                </a:cubicBezTo>
                <a:lnTo>
                  <a:pt x="2087143" y="1522765"/>
                </a:lnTo>
                <a:lnTo>
                  <a:pt x="2096854" y="1524923"/>
                </a:lnTo>
                <a:lnTo>
                  <a:pt x="2101035" y="1523844"/>
                </a:lnTo>
                <a:cubicBezTo>
                  <a:pt x="2103554" y="1528789"/>
                  <a:pt x="2105353" y="1531262"/>
                  <a:pt x="2106431" y="1531262"/>
                </a:cubicBezTo>
                <a:cubicBezTo>
                  <a:pt x="2107870" y="1531262"/>
                  <a:pt x="2108589" y="1530228"/>
                  <a:pt x="2108589" y="1528160"/>
                </a:cubicBezTo>
                <a:lnTo>
                  <a:pt x="2109533" y="1527081"/>
                </a:lnTo>
                <a:lnTo>
                  <a:pt x="2112771" y="1527081"/>
                </a:lnTo>
                <a:cubicBezTo>
                  <a:pt x="2117086" y="1530408"/>
                  <a:pt x="2119244" y="1533960"/>
                  <a:pt x="2119244" y="1537736"/>
                </a:cubicBezTo>
                <a:lnTo>
                  <a:pt x="2119244" y="1544075"/>
                </a:lnTo>
                <a:lnTo>
                  <a:pt x="2114928" y="1552572"/>
                </a:lnTo>
                <a:cubicBezTo>
                  <a:pt x="2116187" y="1564711"/>
                  <a:pt x="2118302" y="1570781"/>
                  <a:pt x="2121267" y="1570781"/>
                </a:cubicBezTo>
                <a:lnTo>
                  <a:pt x="2128820" y="1568623"/>
                </a:lnTo>
                <a:lnTo>
                  <a:pt x="2134081" y="1570781"/>
                </a:lnTo>
                <a:lnTo>
                  <a:pt x="2140554" y="1568623"/>
                </a:lnTo>
                <a:lnTo>
                  <a:pt x="2160786" y="1568623"/>
                </a:lnTo>
                <a:cubicBezTo>
                  <a:pt x="2163843" y="1570781"/>
                  <a:pt x="2167396" y="1571860"/>
                  <a:pt x="2171441" y="1571860"/>
                </a:cubicBezTo>
                <a:lnTo>
                  <a:pt x="2176837" y="1576041"/>
                </a:lnTo>
                <a:lnTo>
                  <a:pt x="2176837" y="1577120"/>
                </a:lnTo>
                <a:cubicBezTo>
                  <a:pt x="2176837" y="1578199"/>
                  <a:pt x="2175398" y="1579278"/>
                  <a:pt x="2172520" y="1580357"/>
                </a:cubicBezTo>
                <a:lnTo>
                  <a:pt x="2160786" y="1578199"/>
                </a:lnTo>
                <a:lnTo>
                  <a:pt x="2153368" y="1579278"/>
                </a:lnTo>
                <a:lnTo>
                  <a:pt x="2139475" y="1579278"/>
                </a:lnTo>
                <a:lnTo>
                  <a:pt x="2130978" y="1576041"/>
                </a:lnTo>
                <a:cubicBezTo>
                  <a:pt x="2129899" y="1579637"/>
                  <a:pt x="2127382" y="1581436"/>
                  <a:pt x="2123426" y="1581436"/>
                </a:cubicBezTo>
                <a:cubicBezTo>
                  <a:pt x="2123426" y="1579637"/>
                  <a:pt x="2120594" y="1577839"/>
                  <a:pt x="2114928" y="1576041"/>
                </a:cubicBezTo>
                <a:lnTo>
                  <a:pt x="2112771" y="1578199"/>
                </a:lnTo>
                <a:cubicBezTo>
                  <a:pt x="2114928" y="1580537"/>
                  <a:pt x="2116367" y="1585887"/>
                  <a:pt x="2117086" y="1594249"/>
                </a:cubicBezTo>
                <a:lnTo>
                  <a:pt x="2119244" y="1596407"/>
                </a:lnTo>
                <a:cubicBezTo>
                  <a:pt x="2118525" y="1603151"/>
                  <a:pt x="2116367" y="1609535"/>
                  <a:pt x="2112771" y="1615559"/>
                </a:cubicBezTo>
                <a:lnTo>
                  <a:pt x="2112771" y="1616638"/>
                </a:lnTo>
                <a:cubicBezTo>
                  <a:pt x="2114928" y="1619246"/>
                  <a:pt x="2116007" y="1622438"/>
                  <a:pt x="2116007" y="1626214"/>
                </a:cubicBezTo>
                <a:cubicBezTo>
                  <a:pt x="2113671" y="1644018"/>
                  <a:pt x="2107600" y="1652920"/>
                  <a:pt x="2097799" y="1652920"/>
                </a:cubicBezTo>
                <a:lnTo>
                  <a:pt x="2092538" y="1653999"/>
                </a:lnTo>
                <a:cubicBezTo>
                  <a:pt x="2072667" y="1653999"/>
                  <a:pt x="2062731" y="1649728"/>
                  <a:pt x="2062731" y="1641186"/>
                </a:cubicBezTo>
                <a:lnTo>
                  <a:pt x="2062731" y="1628372"/>
                </a:lnTo>
                <a:lnTo>
                  <a:pt x="2064755" y="1616638"/>
                </a:lnTo>
                <a:lnTo>
                  <a:pt x="2062731" y="1610164"/>
                </a:lnTo>
                <a:lnTo>
                  <a:pt x="2062731" y="1609085"/>
                </a:lnTo>
                <a:lnTo>
                  <a:pt x="2064755" y="1605983"/>
                </a:lnTo>
                <a:lnTo>
                  <a:pt x="2064755" y="1604904"/>
                </a:lnTo>
                <a:lnTo>
                  <a:pt x="2059495" y="1598430"/>
                </a:lnTo>
                <a:lnTo>
                  <a:pt x="2059495" y="1597351"/>
                </a:lnTo>
                <a:cubicBezTo>
                  <a:pt x="2061653" y="1593844"/>
                  <a:pt x="2063765" y="1592091"/>
                  <a:pt x="2065834" y="1592091"/>
                </a:cubicBezTo>
                <a:lnTo>
                  <a:pt x="2065834" y="1587775"/>
                </a:lnTo>
                <a:lnTo>
                  <a:pt x="2061653" y="1582515"/>
                </a:lnTo>
                <a:lnTo>
                  <a:pt x="2061653" y="1581436"/>
                </a:lnTo>
                <a:lnTo>
                  <a:pt x="2065834" y="1567544"/>
                </a:lnTo>
                <a:cubicBezTo>
                  <a:pt x="2065834" y="1560260"/>
                  <a:pt x="2063361" y="1553516"/>
                  <a:pt x="2058416" y="1547312"/>
                </a:cubicBezTo>
                <a:lnTo>
                  <a:pt x="2062731" y="1540839"/>
                </a:lnTo>
                <a:lnTo>
                  <a:pt x="2062731" y="1539895"/>
                </a:lnTo>
                <a:cubicBezTo>
                  <a:pt x="2062731" y="1537377"/>
                  <a:pt x="2061293" y="1534500"/>
                  <a:pt x="2058416" y="1531262"/>
                </a:cubicBezTo>
                <a:lnTo>
                  <a:pt x="2058416" y="1530183"/>
                </a:lnTo>
                <a:cubicBezTo>
                  <a:pt x="2058416" y="1528835"/>
                  <a:pt x="2059495" y="1528160"/>
                  <a:pt x="2061653" y="1528160"/>
                </a:cubicBezTo>
                <a:lnTo>
                  <a:pt x="2061653" y="1527081"/>
                </a:lnTo>
                <a:cubicBezTo>
                  <a:pt x="2059495" y="1527081"/>
                  <a:pt x="2058416" y="1526362"/>
                  <a:pt x="2058416" y="1524923"/>
                </a:cubicBezTo>
                <a:close/>
                <a:moveTo>
                  <a:pt x="9249257" y="1521688"/>
                </a:moveTo>
                <a:cubicBezTo>
                  <a:pt x="9253034" y="1521688"/>
                  <a:pt x="9264813" y="1525599"/>
                  <a:pt x="9284595" y="1533422"/>
                </a:cubicBezTo>
                <a:cubicBezTo>
                  <a:pt x="9296733" y="1537378"/>
                  <a:pt x="9302803" y="1540616"/>
                  <a:pt x="9302803" y="1543133"/>
                </a:cubicBezTo>
                <a:lnTo>
                  <a:pt x="9302803" y="1546370"/>
                </a:lnTo>
                <a:lnTo>
                  <a:pt x="9300645" y="1548528"/>
                </a:lnTo>
                <a:lnTo>
                  <a:pt x="9294306" y="1547449"/>
                </a:lnTo>
                <a:cubicBezTo>
                  <a:pt x="9274254" y="1558329"/>
                  <a:pt x="9261036" y="1568309"/>
                  <a:pt x="9254652" y="1577391"/>
                </a:cubicBezTo>
                <a:cubicBezTo>
                  <a:pt x="9248898" y="1580628"/>
                  <a:pt x="9246020" y="1584225"/>
                  <a:pt x="9246020" y="1588181"/>
                </a:cubicBezTo>
                <a:lnTo>
                  <a:pt x="9247099" y="1589260"/>
                </a:lnTo>
                <a:lnTo>
                  <a:pt x="9248178" y="1589260"/>
                </a:lnTo>
                <a:lnTo>
                  <a:pt x="9254652" y="1587102"/>
                </a:lnTo>
                <a:lnTo>
                  <a:pt x="9257889" y="1587102"/>
                </a:lnTo>
                <a:lnTo>
                  <a:pt x="9259912" y="1589260"/>
                </a:lnTo>
                <a:cubicBezTo>
                  <a:pt x="9258564" y="1592407"/>
                  <a:pt x="9257170" y="1594160"/>
                  <a:pt x="9255731" y="1594520"/>
                </a:cubicBezTo>
                <a:lnTo>
                  <a:pt x="9246020" y="1594520"/>
                </a:lnTo>
                <a:lnTo>
                  <a:pt x="9234286" y="1596678"/>
                </a:lnTo>
                <a:lnTo>
                  <a:pt x="9222417" y="1592362"/>
                </a:lnTo>
                <a:lnTo>
                  <a:pt x="9211762" y="1596678"/>
                </a:lnTo>
                <a:lnTo>
                  <a:pt x="9205288" y="1594520"/>
                </a:lnTo>
                <a:lnTo>
                  <a:pt x="9196791" y="1597757"/>
                </a:lnTo>
                <a:lnTo>
                  <a:pt x="9180606" y="1596678"/>
                </a:lnTo>
                <a:lnTo>
                  <a:pt x="9178448" y="1598836"/>
                </a:lnTo>
                <a:lnTo>
                  <a:pt x="9177369" y="1598836"/>
                </a:lnTo>
                <a:cubicBezTo>
                  <a:pt x="9174941" y="1598836"/>
                  <a:pt x="9172108" y="1597397"/>
                  <a:pt x="9168871" y="1594520"/>
                </a:cubicBezTo>
                <a:lnTo>
                  <a:pt x="9159160" y="1595599"/>
                </a:lnTo>
                <a:lnTo>
                  <a:pt x="9159160" y="1591418"/>
                </a:lnTo>
                <a:lnTo>
                  <a:pt x="9163476" y="1587102"/>
                </a:lnTo>
                <a:lnTo>
                  <a:pt x="9165634" y="1587102"/>
                </a:lnTo>
                <a:lnTo>
                  <a:pt x="9175346" y="1589260"/>
                </a:lnTo>
                <a:lnTo>
                  <a:pt x="9182764" y="1588181"/>
                </a:lnTo>
                <a:lnTo>
                  <a:pt x="9188159" y="1592362"/>
                </a:lnTo>
                <a:cubicBezTo>
                  <a:pt x="9190676" y="1588855"/>
                  <a:pt x="9194228" y="1587102"/>
                  <a:pt x="9198814" y="1587102"/>
                </a:cubicBezTo>
                <a:lnTo>
                  <a:pt x="9202051" y="1587102"/>
                </a:lnTo>
                <a:lnTo>
                  <a:pt x="9213920" y="1588181"/>
                </a:lnTo>
                <a:lnTo>
                  <a:pt x="9220259" y="1586023"/>
                </a:lnTo>
                <a:lnTo>
                  <a:pt x="9223496" y="1587102"/>
                </a:lnTo>
                <a:lnTo>
                  <a:pt x="9223496" y="1586023"/>
                </a:lnTo>
                <a:cubicBezTo>
                  <a:pt x="9223496" y="1580988"/>
                  <a:pt x="9225294" y="1578470"/>
                  <a:pt x="9228891" y="1578470"/>
                </a:cubicBezTo>
                <a:lnTo>
                  <a:pt x="9227812" y="1577391"/>
                </a:lnTo>
                <a:lnTo>
                  <a:pt x="9227812" y="1576312"/>
                </a:lnTo>
                <a:cubicBezTo>
                  <a:pt x="9229790" y="1565432"/>
                  <a:pt x="9234421" y="1551855"/>
                  <a:pt x="9241704" y="1535580"/>
                </a:cubicBezTo>
                <a:lnTo>
                  <a:pt x="9236444" y="1528162"/>
                </a:lnTo>
                <a:lnTo>
                  <a:pt x="9236444" y="1526004"/>
                </a:lnTo>
                <a:cubicBezTo>
                  <a:pt x="9236444" y="1523486"/>
                  <a:pt x="9240715" y="1522047"/>
                  <a:pt x="9249257" y="1521688"/>
                </a:cubicBezTo>
                <a:close/>
                <a:moveTo>
                  <a:pt x="202582" y="1520676"/>
                </a:moveTo>
                <a:cubicBezTo>
                  <a:pt x="199345" y="1522115"/>
                  <a:pt x="197547" y="1523554"/>
                  <a:pt x="197188" y="1524993"/>
                </a:cubicBezTo>
                <a:lnTo>
                  <a:pt x="197188" y="1526072"/>
                </a:lnTo>
                <a:lnTo>
                  <a:pt x="199345" y="1528230"/>
                </a:lnTo>
                <a:cubicBezTo>
                  <a:pt x="200603" y="1524633"/>
                  <a:pt x="202762" y="1522835"/>
                  <a:pt x="205819" y="1522835"/>
                </a:cubicBezTo>
                <a:lnTo>
                  <a:pt x="205819" y="1521755"/>
                </a:lnTo>
                <a:close/>
                <a:moveTo>
                  <a:pt x="9167792" y="1519530"/>
                </a:moveTo>
                <a:cubicBezTo>
                  <a:pt x="9194228" y="1526633"/>
                  <a:pt x="9207446" y="1533422"/>
                  <a:pt x="9207446" y="1539896"/>
                </a:cubicBezTo>
                <a:cubicBezTo>
                  <a:pt x="9211942" y="1539896"/>
                  <a:pt x="9214819" y="1543447"/>
                  <a:pt x="9216078" y="1550551"/>
                </a:cubicBezTo>
                <a:lnTo>
                  <a:pt x="9213920" y="1557025"/>
                </a:lnTo>
                <a:lnTo>
                  <a:pt x="9213920" y="1563499"/>
                </a:lnTo>
                <a:lnTo>
                  <a:pt x="9214999" y="1573075"/>
                </a:lnTo>
                <a:cubicBezTo>
                  <a:pt x="9214999" y="1576492"/>
                  <a:pt x="9208570" y="1579369"/>
                  <a:pt x="9195712" y="1581707"/>
                </a:cubicBezTo>
                <a:lnTo>
                  <a:pt x="9190317" y="1580628"/>
                </a:lnTo>
                <a:lnTo>
                  <a:pt x="9182764" y="1581707"/>
                </a:lnTo>
                <a:cubicBezTo>
                  <a:pt x="9175660" y="1574873"/>
                  <a:pt x="9172108" y="1564173"/>
                  <a:pt x="9172108" y="1549607"/>
                </a:cubicBezTo>
                <a:cubicBezTo>
                  <a:pt x="9168512" y="1538996"/>
                  <a:pt x="9163836" y="1531488"/>
                  <a:pt x="9158081" y="1527083"/>
                </a:cubicBezTo>
                <a:lnTo>
                  <a:pt x="9158081" y="1526004"/>
                </a:lnTo>
                <a:cubicBezTo>
                  <a:pt x="9160599" y="1521688"/>
                  <a:pt x="9163836" y="1519530"/>
                  <a:pt x="9167792" y="1519530"/>
                </a:cubicBezTo>
                <a:close/>
                <a:moveTo>
                  <a:pt x="2575431" y="1517965"/>
                </a:moveTo>
                <a:lnTo>
                  <a:pt x="2575431" y="1521202"/>
                </a:lnTo>
                <a:lnTo>
                  <a:pt x="2576509" y="1521202"/>
                </a:lnTo>
                <a:lnTo>
                  <a:pt x="2576509" y="1517965"/>
                </a:lnTo>
                <a:close/>
                <a:moveTo>
                  <a:pt x="4725287" y="1512543"/>
                </a:moveTo>
                <a:cubicBezTo>
                  <a:pt x="4722230" y="1512543"/>
                  <a:pt x="4720386" y="1516904"/>
                  <a:pt x="4719757" y="1525626"/>
                </a:cubicBezTo>
                <a:lnTo>
                  <a:pt x="4720971" y="1525626"/>
                </a:lnTo>
                <a:cubicBezTo>
                  <a:pt x="4724568" y="1525626"/>
                  <a:pt x="4727130" y="1521625"/>
                  <a:pt x="4728659" y="1513622"/>
                </a:cubicBezTo>
                <a:lnTo>
                  <a:pt x="4728659" y="1512543"/>
                </a:lnTo>
                <a:close/>
                <a:moveTo>
                  <a:pt x="2673215" y="1512436"/>
                </a:moveTo>
                <a:lnTo>
                  <a:pt x="2673215" y="1513514"/>
                </a:lnTo>
                <a:lnTo>
                  <a:pt x="2675373" y="1515672"/>
                </a:lnTo>
                <a:lnTo>
                  <a:pt x="2676453" y="1515672"/>
                </a:lnTo>
                <a:lnTo>
                  <a:pt x="2676453" y="1512436"/>
                </a:lnTo>
                <a:close/>
                <a:moveTo>
                  <a:pt x="2657975" y="1512436"/>
                </a:moveTo>
                <a:lnTo>
                  <a:pt x="2652580" y="1513514"/>
                </a:lnTo>
                <a:lnTo>
                  <a:pt x="2652580" y="1514594"/>
                </a:lnTo>
                <a:lnTo>
                  <a:pt x="2657975" y="1516887"/>
                </a:lnTo>
                <a:lnTo>
                  <a:pt x="2659054" y="1516887"/>
                </a:lnTo>
                <a:close/>
                <a:moveTo>
                  <a:pt x="2691558" y="1510277"/>
                </a:moveTo>
                <a:lnTo>
                  <a:pt x="2691558" y="1511357"/>
                </a:lnTo>
                <a:lnTo>
                  <a:pt x="2693852" y="1511357"/>
                </a:lnTo>
                <a:lnTo>
                  <a:pt x="2693852" y="1510277"/>
                </a:lnTo>
                <a:close/>
                <a:moveTo>
                  <a:pt x="2746992" y="1509199"/>
                </a:moveTo>
                <a:lnTo>
                  <a:pt x="2746992" y="1510277"/>
                </a:lnTo>
                <a:lnTo>
                  <a:pt x="2750229" y="1510277"/>
                </a:lnTo>
                <a:lnTo>
                  <a:pt x="2750229" y="1509199"/>
                </a:lnTo>
                <a:close/>
                <a:moveTo>
                  <a:pt x="4756039" y="1507014"/>
                </a:moveTo>
                <a:cubicBezTo>
                  <a:pt x="4753791" y="1507733"/>
                  <a:pt x="4752667" y="1509935"/>
                  <a:pt x="4752667" y="1513622"/>
                </a:cubicBezTo>
                <a:cubicBezTo>
                  <a:pt x="4755454" y="1515780"/>
                  <a:pt x="4758017" y="1516859"/>
                  <a:pt x="4760355" y="1516859"/>
                </a:cubicBezTo>
                <a:lnTo>
                  <a:pt x="4761434" y="1516859"/>
                </a:lnTo>
                <a:lnTo>
                  <a:pt x="4761434" y="1515780"/>
                </a:lnTo>
                <a:cubicBezTo>
                  <a:pt x="4760175" y="1509935"/>
                  <a:pt x="4758736" y="1507014"/>
                  <a:pt x="4757118" y="1507014"/>
                </a:cubicBezTo>
                <a:close/>
                <a:moveTo>
                  <a:pt x="2751308" y="1505962"/>
                </a:moveTo>
                <a:lnTo>
                  <a:pt x="2751308" y="1508119"/>
                </a:lnTo>
                <a:lnTo>
                  <a:pt x="2756702" y="1508119"/>
                </a:lnTo>
                <a:lnTo>
                  <a:pt x="2756702" y="1505962"/>
                </a:lnTo>
                <a:close/>
                <a:moveTo>
                  <a:pt x="2650421" y="1503804"/>
                </a:moveTo>
                <a:lnTo>
                  <a:pt x="2648264" y="1505962"/>
                </a:lnTo>
                <a:lnTo>
                  <a:pt x="2648264" y="1508119"/>
                </a:lnTo>
                <a:lnTo>
                  <a:pt x="2650421" y="1508119"/>
                </a:lnTo>
                <a:lnTo>
                  <a:pt x="2652580" y="1505962"/>
                </a:lnTo>
                <a:close/>
                <a:moveTo>
                  <a:pt x="4728659" y="1503776"/>
                </a:moveTo>
                <a:lnTo>
                  <a:pt x="4728659" y="1507014"/>
                </a:lnTo>
                <a:lnTo>
                  <a:pt x="4729738" y="1507014"/>
                </a:lnTo>
                <a:lnTo>
                  <a:pt x="4731896" y="1504856"/>
                </a:lnTo>
                <a:lnTo>
                  <a:pt x="4731896" y="1503776"/>
                </a:lnTo>
                <a:close/>
                <a:moveTo>
                  <a:pt x="141483" y="1503547"/>
                </a:moveTo>
                <a:cubicBezTo>
                  <a:pt x="136269" y="1503547"/>
                  <a:pt x="131953" y="1507818"/>
                  <a:pt x="128535" y="1516360"/>
                </a:cubicBezTo>
                <a:lnTo>
                  <a:pt x="129614" y="1517439"/>
                </a:lnTo>
                <a:lnTo>
                  <a:pt x="130694" y="1517439"/>
                </a:lnTo>
                <a:lnTo>
                  <a:pt x="142562" y="1507863"/>
                </a:lnTo>
                <a:lnTo>
                  <a:pt x="142562" y="1503547"/>
                </a:lnTo>
                <a:close/>
                <a:moveTo>
                  <a:pt x="7103932" y="1495270"/>
                </a:moveTo>
                <a:cubicBezTo>
                  <a:pt x="7120477" y="1500306"/>
                  <a:pt x="7135538" y="1503183"/>
                  <a:pt x="7149116" y="1503902"/>
                </a:cubicBezTo>
                <a:cubicBezTo>
                  <a:pt x="7149116" y="1505881"/>
                  <a:pt x="7152353" y="1507319"/>
                  <a:pt x="7158827" y="1508218"/>
                </a:cubicBezTo>
                <a:lnTo>
                  <a:pt x="7160985" y="1511320"/>
                </a:lnTo>
                <a:lnTo>
                  <a:pt x="7160985" y="1513479"/>
                </a:lnTo>
                <a:cubicBezTo>
                  <a:pt x="7160985" y="1515816"/>
                  <a:pt x="7157029" y="1517974"/>
                  <a:pt x="7149116" y="1519952"/>
                </a:cubicBezTo>
                <a:cubicBezTo>
                  <a:pt x="7141203" y="1529124"/>
                  <a:pt x="7137247" y="1535553"/>
                  <a:pt x="7137247" y="1539240"/>
                </a:cubicBezTo>
                <a:cubicBezTo>
                  <a:pt x="7137247" y="1543915"/>
                  <a:pt x="7129739" y="1551109"/>
                  <a:pt x="7114722" y="1560819"/>
                </a:cubicBezTo>
                <a:lnTo>
                  <a:pt x="7113643" y="1561898"/>
                </a:lnTo>
                <a:lnTo>
                  <a:pt x="7114722" y="1565136"/>
                </a:lnTo>
                <a:cubicBezTo>
                  <a:pt x="7119758" y="1565136"/>
                  <a:pt x="7125153" y="1562977"/>
                  <a:pt x="7130908" y="1558661"/>
                </a:cubicBezTo>
                <a:cubicBezTo>
                  <a:pt x="7132796" y="1558661"/>
                  <a:pt x="7136348" y="1555784"/>
                  <a:pt x="7141563" y="1550029"/>
                </a:cubicBezTo>
                <a:lnTo>
                  <a:pt x="7145879" y="1547871"/>
                </a:lnTo>
                <a:lnTo>
                  <a:pt x="7146958" y="1547871"/>
                </a:lnTo>
                <a:cubicBezTo>
                  <a:pt x="7150914" y="1547871"/>
                  <a:pt x="7156264" y="1550749"/>
                  <a:pt x="7163008" y="1556503"/>
                </a:cubicBezTo>
                <a:cubicBezTo>
                  <a:pt x="7169662" y="1556503"/>
                  <a:pt x="7177574" y="1561854"/>
                  <a:pt x="7186746" y="1572554"/>
                </a:cubicBezTo>
                <a:cubicBezTo>
                  <a:pt x="7188185" y="1564012"/>
                  <a:pt x="7190657" y="1559741"/>
                  <a:pt x="7194164" y="1559741"/>
                </a:cubicBezTo>
                <a:lnTo>
                  <a:pt x="7194164" y="1556503"/>
                </a:lnTo>
                <a:lnTo>
                  <a:pt x="7192006" y="1553267"/>
                </a:lnTo>
                <a:lnTo>
                  <a:pt x="7192006" y="1548951"/>
                </a:lnTo>
                <a:cubicBezTo>
                  <a:pt x="7194164" y="1542027"/>
                  <a:pt x="7195243" y="1534159"/>
                  <a:pt x="7195243" y="1525348"/>
                </a:cubicBezTo>
                <a:lnTo>
                  <a:pt x="7195243" y="1518873"/>
                </a:lnTo>
                <a:cubicBezTo>
                  <a:pt x="7195243" y="1514738"/>
                  <a:pt x="7193804" y="1511186"/>
                  <a:pt x="7190927" y="1508218"/>
                </a:cubicBezTo>
                <a:lnTo>
                  <a:pt x="7190927" y="1503902"/>
                </a:lnTo>
                <a:cubicBezTo>
                  <a:pt x="7191287" y="1502464"/>
                  <a:pt x="7193085" y="1501025"/>
                  <a:pt x="7196322" y="1499586"/>
                </a:cubicBezTo>
                <a:cubicBezTo>
                  <a:pt x="7211608" y="1499586"/>
                  <a:pt x="7224871" y="1501745"/>
                  <a:pt x="7236110" y="1506060"/>
                </a:cubicBezTo>
                <a:lnTo>
                  <a:pt x="7239347" y="1502824"/>
                </a:lnTo>
                <a:lnTo>
                  <a:pt x="7241505" y="1502824"/>
                </a:lnTo>
                <a:cubicBezTo>
                  <a:pt x="7252925" y="1502824"/>
                  <a:pt x="7258634" y="1505656"/>
                  <a:pt x="7258634" y="1511320"/>
                </a:cubicBezTo>
                <a:lnTo>
                  <a:pt x="7258634" y="1513479"/>
                </a:lnTo>
                <a:lnTo>
                  <a:pt x="7244742" y="1527505"/>
                </a:lnTo>
                <a:cubicBezTo>
                  <a:pt x="7244742" y="1532361"/>
                  <a:pt x="7241865" y="1539869"/>
                  <a:pt x="7236110" y="1550029"/>
                </a:cubicBezTo>
                <a:cubicBezTo>
                  <a:pt x="7236110" y="1555245"/>
                  <a:pt x="7232154" y="1560640"/>
                  <a:pt x="7224241" y="1566215"/>
                </a:cubicBezTo>
                <a:cubicBezTo>
                  <a:pt x="7224241" y="1571520"/>
                  <a:pt x="7221409" y="1576870"/>
                  <a:pt x="7215744" y="1582265"/>
                </a:cubicBezTo>
                <a:cubicBezTo>
                  <a:pt x="7215744" y="1586401"/>
                  <a:pt x="7213946" y="1589998"/>
                  <a:pt x="7210349" y="1593055"/>
                </a:cubicBezTo>
                <a:lnTo>
                  <a:pt x="7210349" y="1595213"/>
                </a:lnTo>
                <a:cubicBezTo>
                  <a:pt x="7214126" y="1595213"/>
                  <a:pt x="7223792" y="1603440"/>
                  <a:pt x="7239347" y="1619895"/>
                </a:cubicBezTo>
                <a:cubicBezTo>
                  <a:pt x="7244742" y="1619895"/>
                  <a:pt x="7249373" y="1627763"/>
                  <a:pt x="7253240" y="1643498"/>
                </a:cubicBezTo>
                <a:lnTo>
                  <a:pt x="7252160" y="1659549"/>
                </a:lnTo>
                <a:lnTo>
                  <a:pt x="7251082" y="1659549"/>
                </a:lnTo>
                <a:lnTo>
                  <a:pt x="7250002" y="1658470"/>
                </a:lnTo>
                <a:lnTo>
                  <a:pt x="7248924" y="1658470"/>
                </a:lnTo>
                <a:lnTo>
                  <a:pt x="7245821" y="1667100"/>
                </a:lnTo>
                <a:lnTo>
                  <a:pt x="7241505" y="1664943"/>
                </a:lnTo>
                <a:lnTo>
                  <a:pt x="7239347" y="1664943"/>
                </a:lnTo>
                <a:lnTo>
                  <a:pt x="7239347" y="1666022"/>
                </a:lnTo>
                <a:cubicBezTo>
                  <a:pt x="7243663" y="1666382"/>
                  <a:pt x="7245821" y="1667460"/>
                  <a:pt x="7245821" y="1669258"/>
                </a:cubicBezTo>
                <a:cubicBezTo>
                  <a:pt x="7243843" y="1675732"/>
                  <a:pt x="7239168" y="1678969"/>
                  <a:pt x="7231794" y="1678969"/>
                </a:cubicBezTo>
                <a:lnTo>
                  <a:pt x="7228557" y="1678969"/>
                </a:lnTo>
                <a:cubicBezTo>
                  <a:pt x="7213541" y="1676272"/>
                  <a:pt x="7206033" y="1670517"/>
                  <a:pt x="7206033" y="1661706"/>
                </a:cubicBezTo>
                <a:lnTo>
                  <a:pt x="7207112" y="1657390"/>
                </a:lnTo>
                <a:lnTo>
                  <a:pt x="7204954" y="1648893"/>
                </a:lnTo>
                <a:cubicBezTo>
                  <a:pt x="7206393" y="1646016"/>
                  <a:pt x="7207112" y="1642059"/>
                  <a:pt x="7207112" y="1637024"/>
                </a:cubicBezTo>
                <a:cubicBezTo>
                  <a:pt x="7204235" y="1627403"/>
                  <a:pt x="7202796" y="1619895"/>
                  <a:pt x="7202796" y="1614500"/>
                </a:cubicBezTo>
                <a:lnTo>
                  <a:pt x="7203875" y="1601552"/>
                </a:lnTo>
                <a:cubicBezTo>
                  <a:pt x="7197042" y="1601552"/>
                  <a:pt x="7191332" y="1605509"/>
                  <a:pt x="7186746" y="1613421"/>
                </a:cubicBezTo>
                <a:cubicBezTo>
                  <a:pt x="7184048" y="1617017"/>
                  <a:pt x="7181171" y="1618816"/>
                  <a:pt x="7178114" y="1618816"/>
                </a:cubicBezTo>
                <a:lnTo>
                  <a:pt x="7174877" y="1618816"/>
                </a:lnTo>
                <a:lnTo>
                  <a:pt x="7174877" y="1620974"/>
                </a:lnTo>
                <a:lnTo>
                  <a:pt x="7173798" y="1620974"/>
                </a:lnTo>
                <a:lnTo>
                  <a:pt x="7174877" y="1626234"/>
                </a:lnTo>
                <a:lnTo>
                  <a:pt x="7174877" y="1629471"/>
                </a:lnTo>
                <a:lnTo>
                  <a:pt x="7175956" y="1652131"/>
                </a:lnTo>
                <a:lnTo>
                  <a:pt x="7172719" y="1662786"/>
                </a:lnTo>
                <a:lnTo>
                  <a:pt x="7175956" y="1682206"/>
                </a:lnTo>
                <a:lnTo>
                  <a:pt x="7172719" y="1687466"/>
                </a:lnTo>
                <a:lnTo>
                  <a:pt x="7172719" y="1691782"/>
                </a:lnTo>
                <a:lnTo>
                  <a:pt x="7174877" y="1701493"/>
                </a:lnTo>
                <a:lnTo>
                  <a:pt x="7173798" y="1707967"/>
                </a:lnTo>
                <a:lnTo>
                  <a:pt x="7177035" y="1734807"/>
                </a:lnTo>
                <a:lnTo>
                  <a:pt x="7177035" y="1740203"/>
                </a:lnTo>
                <a:cubicBezTo>
                  <a:pt x="7177035" y="1745867"/>
                  <a:pt x="7173079" y="1749419"/>
                  <a:pt x="7165166" y="1750858"/>
                </a:cubicBezTo>
                <a:lnTo>
                  <a:pt x="7157748" y="1748700"/>
                </a:lnTo>
                <a:lnTo>
                  <a:pt x="7154511" y="1748700"/>
                </a:lnTo>
                <a:lnTo>
                  <a:pt x="7139405" y="1751937"/>
                </a:lnTo>
                <a:lnTo>
                  <a:pt x="7138326" y="1751937"/>
                </a:lnTo>
                <a:lnTo>
                  <a:pt x="7128750" y="1742226"/>
                </a:lnTo>
                <a:lnTo>
                  <a:pt x="7128750" y="1741282"/>
                </a:lnTo>
                <a:lnTo>
                  <a:pt x="7134010" y="1724017"/>
                </a:lnTo>
                <a:cubicBezTo>
                  <a:pt x="7134010" y="1722579"/>
                  <a:pt x="7132976" y="1721859"/>
                  <a:pt x="7130908" y="1721859"/>
                </a:cubicBezTo>
                <a:lnTo>
                  <a:pt x="7122276" y="1722938"/>
                </a:lnTo>
                <a:lnTo>
                  <a:pt x="7116880" y="1720780"/>
                </a:lnTo>
                <a:cubicBezTo>
                  <a:pt x="7110406" y="1722039"/>
                  <a:pt x="7107169" y="1725276"/>
                  <a:pt x="7107169" y="1730491"/>
                </a:cubicBezTo>
                <a:cubicBezTo>
                  <a:pt x="7107169" y="1736786"/>
                  <a:pt x="7103258" y="1741416"/>
                  <a:pt x="7095435" y="1744384"/>
                </a:cubicBezTo>
                <a:lnTo>
                  <a:pt x="7095435" y="1745463"/>
                </a:lnTo>
                <a:lnTo>
                  <a:pt x="7097593" y="1745463"/>
                </a:lnTo>
                <a:lnTo>
                  <a:pt x="7105011" y="1740203"/>
                </a:lnTo>
                <a:lnTo>
                  <a:pt x="7107169" y="1742226"/>
                </a:lnTo>
                <a:cubicBezTo>
                  <a:pt x="7107169" y="1747261"/>
                  <a:pt x="7104697" y="1749779"/>
                  <a:pt x="7099751" y="1749779"/>
                </a:cubicBezTo>
                <a:lnTo>
                  <a:pt x="7098672" y="1749779"/>
                </a:lnTo>
                <a:lnTo>
                  <a:pt x="7097593" y="1748700"/>
                </a:lnTo>
                <a:lnTo>
                  <a:pt x="7096514" y="1748700"/>
                </a:lnTo>
                <a:cubicBezTo>
                  <a:pt x="7096514" y="1751757"/>
                  <a:pt x="7091479" y="1754274"/>
                  <a:pt x="7081408" y="1756253"/>
                </a:cubicBezTo>
                <a:cubicBezTo>
                  <a:pt x="7068550" y="1756253"/>
                  <a:pt x="7062121" y="1751577"/>
                  <a:pt x="7062121" y="1742226"/>
                </a:cubicBezTo>
                <a:lnTo>
                  <a:pt x="7059963" y="1725096"/>
                </a:lnTo>
                <a:lnTo>
                  <a:pt x="7064279" y="1707967"/>
                </a:lnTo>
                <a:lnTo>
                  <a:pt x="7064279" y="1705809"/>
                </a:lnTo>
                <a:cubicBezTo>
                  <a:pt x="7061402" y="1702752"/>
                  <a:pt x="7059963" y="1699155"/>
                  <a:pt x="7059963" y="1695019"/>
                </a:cubicBezTo>
                <a:lnTo>
                  <a:pt x="7059963" y="1691782"/>
                </a:lnTo>
                <a:cubicBezTo>
                  <a:pt x="7059963" y="1683780"/>
                  <a:pt x="7061761" y="1674114"/>
                  <a:pt x="7065358" y="1662786"/>
                </a:cubicBezTo>
                <a:lnTo>
                  <a:pt x="7064279" y="1647815"/>
                </a:lnTo>
                <a:lnTo>
                  <a:pt x="7064279" y="1641340"/>
                </a:lnTo>
                <a:cubicBezTo>
                  <a:pt x="7064279" y="1639002"/>
                  <a:pt x="7063200" y="1636484"/>
                  <a:pt x="7061042" y="1633787"/>
                </a:cubicBezTo>
                <a:lnTo>
                  <a:pt x="7061042" y="1632708"/>
                </a:lnTo>
                <a:lnTo>
                  <a:pt x="7064279" y="1628392"/>
                </a:lnTo>
                <a:lnTo>
                  <a:pt x="7064279" y="1602631"/>
                </a:lnTo>
                <a:lnTo>
                  <a:pt x="7062121" y="1596292"/>
                </a:lnTo>
                <a:lnTo>
                  <a:pt x="7063200" y="1595213"/>
                </a:lnTo>
                <a:lnTo>
                  <a:pt x="7063200" y="1594134"/>
                </a:lnTo>
                <a:lnTo>
                  <a:pt x="7061042" y="1579028"/>
                </a:lnTo>
                <a:lnTo>
                  <a:pt x="7062121" y="1567293"/>
                </a:lnTo>
                <a:lnTo>
                  <a:pt x="7062121" y="1561898"/>
                </a:lnTo>
                <a:lnTo>
                  <a:pt x="7059963" y="1545713"/>
                </a:lnTo>
                <a:lnTo>
                  <a:pt x="7063200" y="1543555"/>
                </a:lnTo>
                <a:lnTo>
                  <a:pt x="7064279" y="1543555"/>
                </a:lnTo>
                <a:cubicBezTo>
                  <a:pt x="7073720" y="1547512"/>
                  <a:pt x="7080509" y="1551468"/>
                  <a:pt x="7084645" y="1555425"/>
                </a:cubicBezTo>
                <a:cubicBezTo>
                  <a:pt x="7087523" y="1555425"/>
                  <a:pt x="7090040" y="1556503"/>
                  <a:pt x="7092198" y="1558661"/>
                </a:cubicBezTo>
                <a:lnTo>
                  <a:pt x="7094356" y="1558661"/>
                </a:lnTo>
                <a:cubicBezTo>
                  <a:pt x="7097773" y="1558661"/>
                  <a:pt x="7101325" y="1545399"/>
                  <a:pt x="7105011" y="1518873"/>
                </a:cubicBezTo>
                <a:lnTo>
                  <a:pt x="7102988" y="1516715"/>
                </a:lnTo>
                <a:lnTo>
                  <a:pt x="7102988" y="1513479"/>
                </a:lnTo>
                <a:lnTo>
                  <a:pt x="7103932" y="1512400"/>
                </a:lnTo>
                <a:lnTo>
                  <a:pt x="7099751" y="1506060"/>
                </a:lnTo>
                <a:lnTo>
                  <a:pt x="7099751" y="1499586"/>
                </a:lnTo>
                <a:close/>
                <a:moveTo>
                  <a:pt x="4741742" y="1493795"/>
                </a:moveTo>
                <a:lnTo>
                  <a:pt x="4741742" y="1497167"/>
                </a:lnTo>
                <a:lnTo>
                  <a:pt x="4742821" y="1498247"/>
                </a:lnTo>
                <a:lnTo>
                  <a:pt x="4744979" y="1498247"/>
                </a:lnTo>
                <a:lnTo>
                  <a:pt x="4744979" y="1497167"/>
                </a:lnTo>
                <a:cubicBezTo>
                  <a:pt x="4743540" y="1497167"/>
                  <a:pt x="4742821" y="1496044"/>
                  <a:pt x="4742821" y="1493795"/>
                </a:cubicBezTo>
                <a:close/>
                <a:moveTo>
                  <a:pt x="4748351" y="1491638"/>
                </a:moveTo>
                <a:lnTo>
                  <a:pt x="4748351" y="1492717"/>
                </a:lnTo>
                <a:lnTo>
                  <a:pt x="4751588" y="1492717"/>
                </a:lnTo>
                <a:lnTo>
                  <a:pt x="4751588" y="1491638"/>
                </a:lnTo>
                <a:close/>
                <a:moveTo>
                  <a:pt x="21309" y="1488576"/>
                </a:moveTo>
                <a:lnTo>
                  <a:pt x="23467" y="1492892"/>
                </a:lnTo>
                <a:lnTo>
                  <a:pt x="24546" y="1492892"/>
                </a:lnTo>
                <a:cubicBezTo>
                  <a:pt x="24546" y="1490734"/>
                  <a:pt x="25265" y="1489655"/>
                  <a:pt x="26704" y="1489655"/>
                </a:cubicBezTo>
                <a:lnTo>
                  <a:pt x="28863" y="1489655"/>
                </a:lnTo>
                <a:cubicBezTo>
                  <a:pt x="45317" y="1490914"/>
                  <a:pt x="53544" y="1494106"/>
                  <a:pt x="53544" y="1499231"/>
                </a:cubicBezTo>
                <a:lnTo>
                  <a:pt x="54624" y="1498152"/>
                </a:lnTo>
                <a:lnTo>
                  <a:pt x="55702" y="1498152"/>
                </a:lnTo>
                <a:cubicBezTo>
                  <a:pt x="61008" y="1498152"/>
                  <a:pt x="65279" y="1502468"/>
                  <a:pt x="68516" y="1511100"/>
                </a:cubicBezTo>
                <a:lnTo>
                  <a:pt x="67437" y="1518518"/>
                </a:lnTo>
                <a:lnTo>
                  <a:pt x="69596" y="1522835"/>
                </a:lnTo>
                <a:lnTo>
                  <a:pt x="68516" y="1528230"/>
                </a:lnTo>
                <a:lnTo>
                  <a:pt x="70674" y="1533625"/>
                </a:lnTo>
                <a:cubicBezTo>
                  <a:pt x="70674" y="1541447"/>
                  <a:pt x="66042" y="1547876"/>
                  <a:pt x="56781" y="1552912"/>
                </a:cubicBezTo>
                <a:lnTo>
                  <a:pt x="47070" y="1550754"/>
                </a:lnTo>
                <a:lnTo>
                  <a:pt x="39517" y="1551833"/>
                </a:lnTo>
                <a:cubicBezTo>
                  <a:pt x="33134" y="1549675"/>
                  <a:pt x="29582" y="1541087"/>
                  <a:pt x="28863" y="1526072"/>
                </a:cubicBezTo>
                <a:cubicBezTo>
                  <a:pt x="26885" y="1526072"/>
                  <a:pt x="24726" y="1520002"/>
                  <a:pt x="22389" y="1507863"/>
                </a:cubicBezTo>
                <a:cubicBezTo>
                  <a:pt x="18072" y="1502828"/>
                  <a:pt x="15240" y="1498152"/>
                  <a:pt x="13891" y="1493836"/>
                </a:cubicBezTo>
                <a:cubicBezTo>
                  <a:pt x="14880" y="1490329"/>
                  <a:pt x="17353" y="1488576"/>
                  <a:pt x="21309" y="1488576"/>
                </a:cubicBezTo>
                <a:close/>
                <a:moveTo>
                  <a:pt x="109248" y="1483181"/>
                </a:moveTo>
                <a:lnTo>
                  <a:pt x="112485" y="1483181"/>
                </a:lnTo>
                <a:lnTo>
                  <a:pt x="112485" y="1485339"/>
                </a:lnTo>
                <a:lnTo>
                  <a:pt x="117881" y="1484260"/>
                </a:lnTo>
                <a:lnTo>
                  <a:pt x="123275" y="1486418"/>
                </a:lnTo>
                <a:lnTo>
                  <a:pt x="132851" y="1485339"/>
                </a:lnTo>
                <a:lnTo>
                  <a:pt x="136088" y="1487497"/>
                </a:lnTo>
                <a:lnTo>
                  <a:pt x="144720" y="1485339"/>
                </a:lnTo>
                <a:lnTo>
                  <a:pt x="146878" y="1485339"/>
                </a:lnTo>
                <a:lnTo>
                  <a:pt x="152138" y="1489655"/>
                </a:lnTo>
                <a:lnTo>
                  <a:pt x="148901" y="1503547"/>
                </a:lnTo>
                <a:cubicBezTo>
                  <a:pt x="159872" y="1507144"/>
                  <a:pt x="167740" y="1508942"/>
                  <a:pt x="172505" y="1508942"/>
                </a:cubicBezTo>
                <a:lnTo>
                  <a:pt x="180058" y="1516360"/>
                </a:lnTo>
                <a:lnTo>
                  <a:pt x="181137" y="1516360"/>
                </a:lnTo>
                <a:lnTo>
                  <a:pt x="181137" y="1515281"/>
                </a:lnTo>
                <a:lnTo>
                  <a:pt x="180058" y="1500310"/>
                </a:lnTo>
                <a:cubicBezTo>
                  <a:pt x="182575" y="1492487"/>
                  <a:pt x="187206" y="1488576"/>
                  <a:pt x="193951" y="1488576"/>
                </a:cubicBezTo>
                <a:lnTo>
                  <a:pt x="196108" y="1488576"/>
                </a:lnTo>
                <a:cubicBezTo>
                  <a:pt x="200244" y="1488576"/>
                  <a:pt x="203840" y="1489655"/>
                  <a:pt x="206898" y="1491813"/>
                </a:cubicBezTo>
                <a:lnTo>
                  <a:pt x="209056" y="1491813"/>
                </a:lnTo>
                <a:lnTo>
                  <a:pt x="212293" y="1489655"/>
                </a:lnTo>
                <a:cubicBezTo>
                  <a:pt x="230097" y="1491813"/>
                  <a:pt x="238999" y="1494286"/>
                  <a:pt x="238999" y="1497073"/>
                </a:cubicBezTo>
                <a:lnTo>
                  <a:pt x="238999" y="1499231"/>
                </a:lnTo>
                <a:cubicBezTo>
                  <a:pt x="234953" y="1503187"/>
                  <a:pt x="231401" y="1509257"/>
                  <a:pt x="228344" y="1517439"/>
                </a:cubicBezTo>
                <a:cubicBezTo>
                  <a:pt x="224927" y="1521935"/>
                  <a:pt x="221690" y="1529443"/>
                  <a:pt x="218632" y="1539964"/>
                </a:cubicBezTo>
                <a:lnTo>
                  <a:pt x="215395" y="1543201"/>
                </a:lnTo>
                <a:lnTo>
                  <a:pt x="215395" y="1548596"/>
                </a:lnTo>
                <a:lnTo>
                  <a:pt x="218632" y="1551833"/>
                </a:lnTo>
                <a:lnTo>
                  <a:pt x="219712" y="1551833"/>
                </a:lnTo>
                <a:cubicBezTo>
                  <a:pt x="222588" y="1550034"/>
                  <a:pt x="227983" y="1543605"/>
                  <a:pt x="235897" y="1532546"/>
                </a:cubicBezTo>
                <a:cubicBezTo>
                  <a:pt x="240302" y="1532546"/>
                  <a:pt x="246371" y="1537176"/>
                  <a:pt x="254105" y="1546438"/>
                </a:cubicBezTo>
                <a:cubicBezTo>
                  <a:pt x="254105" y="1547876"/>
                  <a:pt x="256217" y="1548596"/>
                  <a:pt x="260443" y="1548596"/>
                </a:cubicBezTo>
                <a:cubicBezTo>
                  <a:pt x="263321" y="1550574"/>
                  <a:pt x="264760" y="1553091"/>
                  <a:pt x="264760" y="1556149"/>
                </a:cubicBezTo>
                <a:lnTo>
                  <a:pt x="264760" y="1559386"/>
                </a:lnTo>
                <a:lnTo>
                  <a:pt x="259364" y="1565725"/>
                </a:lnTo>
                <a:lnTo>
                  <a:pt x="259364" y="1572199"/>
                </a:lnTo>
                <a:cubicBezTo>
                  <a:pt x="259364" y="1576695"/>
                  <a:pt x="257251" y="1581325"/>
                  <a:pt x="253026" y="1586091"/>
                </a:cubicBezTo>
                <a:lnTo>
                  <a:pt x="254105" y="1594723"/>
                </a:lnTo>
                <a:cubicBezTo>
                  <a:pt x="254105" y="1605423"/>
                  <a:pt x="251947" y="1610773"/>
                  <a:pt x="247631" y="1610773"/>
                </a:cubicBezTo>
                <a:lnTo>
                  <a:pt x="247631" y="1611852"/>
                </a:lnTo>
                <a:lnTo>
                  <a:pt x="249789" y="1618326"/>
                </a:lnTo>
                <a:lnTo>
                  <a:pt x="244394" y="1638692"/>
                </a:lnTo>
                <a:cubicBezTo>
                  <a:pt x="239358" y="1643548"/>
                  <a:pt x="236841" y="1650337"/>
                  <a:pt x="236841" y="1659058"/>
                </a:cubicBezTo>
                <a:lnTo>
                  <a:pt x="235897" y="1663375"/>
                </a:lnTo>
                <a:lnTo>
                  <a:pt x="232660" y="1666612"/>
                </a:lnTo>
                <a:lnTo>
                  <a:pt x="232660" y="1668770"/>
                </a:lnTo>
                <a:cubicBezTo>
                  <a:pt x="241022" y="1680189"/>
                  <a:pt x="248889" y="1685899"/>
                  <a:pt x="256263" y="1685899"/>
                </a:cubicBezTo>
                <a:cubicBezTo>
                  <a:pt x="264086" y="1691024"/>
                  <a:pt x="267997" y="1694935"/>
                  <a:pt x="267997" y="1697633"/>
                </a:cubicBezTo>
                <a:lnTo>
                  <a:pt x="269075" y="1703028"/>
                </a:lnTo>
                <a:cubicBezTo>
                  <a:pt x="259993" y="1708423"/>
                  <a:pt x="253566" y="1717370"/>
                  <a:pt x="249789" y="1729868"/>
                </a:cubicBezTo>
                <a:lnTo>
                  <a:pt x="251947" y="1733105"/>
                </a:lnTo>
                <a:cubicBezTo>
                  <a:pt x="251947" y="1740029"/>
                  <a:pt x="247989" y="1744660"/>
                  <a:pt x="240078" y="1746997"/>
                </a:cubicBezTo>
                <a:lnTo>
                  <a:pt x="238999" y="1746997"/>
                </a:lnTo>
                <a:cubicBezTo>
                  <a:pt x="232434" y="1746997"/>
                  <a:pt x="224207" y="1738410"/>
                  <a:pt x="214316" y="1721236"/>
                </a:cubicBezTo>
                <a:cubicBezTo>
                  <a:pt x="212069" y="1714133"/>
                  <a:pt x="209955" y="1710581"/>
                  <a:pt x="207977" y="1710581"/>
                </a:cubicBezTo>
                <a:lnTo>
                  <a:pt x="204740" y="1710581"/>
                </a:lnTo>
                <a:cubicBezTo>
                  <a:pt x="191162" y="1722360"/>
                  <a:pt x="181496" y="1728789"/>
                  <a:pt x="175742" y="1729868"/>
                </a:cubicBezTo>
                <a:cubicBezTo>
                  <a:pt x="175742" y="1732026"/>
                  <a:pt x="171470" y="1734499"/>
                  <a:pt x="162929" y="1737286"/>
                </a:cubicBezTo>
                <a:cubicBezTo>
                  <a:pt x="159333" y="1743760"/>
                  <a:pt x="156455" y="1746997"/>
                  <a:pt x="154296" y="1746997"/>
                </a:cubicBezTo>
                <a:cubicBezTo>
                  <a:pt x="151419" y="1745918"/>
                  <a:pt x="149980" y="1744839"/>
                  <a:pt x="149980" y="1743760"/>
                </a:cubicBezTo>
                <a:lnTo>
                  <a:pt x="149980" y="1742681"/>
                </a:lnTo>
                <a:lnTo>
                  <a:pt x="153218" y="1742681"/>
                </a:lnTo>
                <a:lnTo>
                  <a:pt x="153218" y="1740523"/>
                </a:lnTo>
                <a:lnTo>
                  <a:pt x="152138" y="1740523"/>
                </a:lnTo>
                <a:lnTo>
                  <a:pt x="147822" y="1743760"/>
                </a:lnTo>
                <a:lnTo>
                  <a:pt x="146878" y="1743760"/>
                </a:lnTo>
                <a:lnTo>
                  <a:pt x="146878" y="1742681"/>
                </a:lnTo>
                <a:cubicBezTo>
                  <a:pt x="147868" y="1739804"/>
                  <a:pt x="150699" y="1738365"/>
                  <a:pt x="155375" y="1738365"/>
                </a:cubicBezTo>
                <a:lnTo>
                  <a:pt x="167244" y="1715841"/>
                </a:lnTo>
                <a:lnTo>
                  <a:pt x="164007" y="1711660"/>
                </a:lnTo>
                <a:lnTo>
                  <a:pt x="165086" y="1716920"/>
                </a:lnTo>
                <a:cubicBezTo>
                  <a:pt x="160770" y="1722855"/>
                  <a:pt x="158612" y="1727530"/>
                  <a:pt x="158612" y="1730947"/>
                </a:cubicBezTo>
                <a:cubicBezTo>
                  <a:pt x="157173" y="1730947"/>
                  <a:pt x="156455" y="1732026"/>
                  <a:pt x="156455" y="1734184"/>
                </a:cubicBezTo>
                <a:lnTo>
                  <a:pt x="142562" y="1743760"/>
                </a:lnTo>
                <a:lnTo>
                  <a:pt x="138246" y="1741602"/>
                </a:lnTo>
                <a:cubicBezTo>
                  <a:pt x="132131" y="1745918"/>
                  <a:pt x="127816" y="1748076"/>
                  <a:pt x="125298" y="1748076"/>
                </a:cubicBezTo>
                <a:cubicBezTo>
                  <a:pt x="122511" y="1743760"/>
                  <a:pt x="120038" y="1738051"/>
                  <a:pt x="117881" y="1730947"/>
                </a:cubicBezTo>
                <a:cubicBezTo>
                  <a:pt x="115182" y="1726272"/>
                  <a:pt x="111226" y="1721596"/>
                  <a:pt x="106011" y="1716920"/>
                </a:cubicBezTo>
                <a:lnTo>
                  <a:pt x="106011" y="1715841"/>
                </a:lnTo>
                <a:lnTo>
                  <a:pt x="107090" y="1711660"/>
                </a:lnTo>
                <a:lnTo>
                  <a:pt x="104933" y="1709502"/>
                </a:lnTo>
                <a:cubicBezTo>
                  <a:pt x="103583" y="1709502"/>
                  <a:pt x="102909" y="1711615"/>
                  <a:pt x="102909" y="1715841"/>
                </a:cubicBezTo>
                <a:cubicBezTo>
                  <a:pt x="98413" y="1722855"/>
                  <a:pt x="92298" y="1727890"/>
                  <a:pt x="84566" y="1730947"/>
                </a:cubicBezTo>
                <a:cubicBezTo>
                  <a:pt x="84386" y="1735173"/>
                  <a:pt x="75125" y="1740883"/>
                  <a:pt x="56781" y="1748076"/>
                </a:cubicBezTo>
                <a:cubicBezTo>
                  <a:pt x="55523" y="1745379"/>
                  <a:pt x="53365" y="1743581"/>
                  <a:pt x="50307" y="1742681"/>
                </a:cubicBezTo>
                <a:lnTo>
                  <a:pt x="26704" y="1745918"/>
                </a:lnTo>
                <a:cubicBezTo>
                  <a:pt x="22748" y="1740703"/>
                  <a:pt x="19511" y="1732476"/>
                  <a:pt x="16993" y="1721236"/>
                </a:cubicBezTo>
                <a:cubicBezTo>
                  <a:pt x="19511" y="1704961"/>
                  <a:pt x="21669" y="1695655"/>
                  <a:pt x="23467" y="1693317"/>
                </a:cubicBezTo>
                <a:lnTo>
                  <a:pt x="23467" y="1690215"/>
                </a:lnTo>
                <a:lnTo>
                  <a:pt x="3102" y="1668770"/>
                </a:lnTo>
                <a:lnTo>
                  <a:pt x="3102" y="1665533"/>
                </a:lnTo>
                <a:cubicBezTo>
                  <a:pt x="3102" y="1663734"/>
                  <a:pt x="4539" y="1662655"/>
                  <a:pt x="7417" y="1662296"/>
                </a:cubicBezTo>
                <a:lnTo>
                  <a:pt x="14835" y="1666612"/>
                </a:lnTo>
                <a:lnTo>
                  <a:pt x="22389" y="1663375"/>
                </a:lnTo>
                <a:lnTo>
                  <a:pt x="25626" y="1664454"/>
                </a:lnTo>
                <a:lnTo>
                  <a:pt x="25626" y="1663375"/>
                </a:lnTo>
                <a:lnTo>
                  <a:pt x="40596" y="1627902"/>
                </a:lnTo>
                <a:lnTo>
                  <a:pt x="41676" y="1624800"/>
                </a:lnTo>
                <a:cubicBezTo>
                  <a:pt x="41676" y="1620125"/>
                  <a:pt x="35247" y="1616528"/>
                  <a:pt x="22389" y="1614010"/>
                </a:cubicBezTo>
                <a:cubicBezTo>
                  <a:pt x="17174" y="1610054"/>
                  <a:pt x="13621" y="1604704"/>
                  <a:pt x="11733" y="1597960"/>
                </a:cubicBezTo>
                <a:lnTo>
                  <a:pt x="14835" y="1583933"/>
                </a:lnTo>
                <a:lnTo>
                  <a:pt x="14835" y="1581775"/>
                </a:lnTo>
                <a:cubicBezTo>
                  <a:pt x="9890" y="1576110"/>
                  <a:pt x="7417" y="1571120"/>
                  <a:pt x="7417" y="1566804"/>
                </a:cubicBezTo>
                <a:lnTo>
                  <a:pt x="7417" y="1563567"/>
                </a:lnTo>
                <a:cubicBezTo>
                  <a:pt x="7417" y="1562128"/>
                  <a:pt x="8496" y="1561409"/>
                  <a:pt x="10654" y="1561409"/>
                </a:cubicBezTo>
                <a:cubicBezTo>
                  <a:pt x="24591" y="1561409"/>
                  <a:pt x="36011" y="1564286"/>
                  <a:pt x="44913" y="1570041"/>
                </a:cubicBezTo>
                <a:cubicBezTo>
                  <a:pt x="50668" y="1570041"/>
                  <a:pt x="55298" y="1572559"/>
                  <a:pt x="58805" y="1577594"/>
                </a:cubicBezTo>
                <a:cubicBezTo>
                  <a:pt x="61323" y="1577594"/>
                  <a:pt x="63840" y="1571165"/>
                  <a:pt x="66359" y="1558307"/>
                </a:cubicBezTo>
                <a:cubicBezTo>
                  <a:pt x="72113" y="1558307"/>
                  <a:pt x="74990" y="1553271"/>
                  <a:pt x="74990" y="1543201"/>
                </a:cubicBezTo>
                <a:cubicBezTo>
                  <a:pt x="74990" y="1537536"/>
                  <a:pt x="75709" y="1534703"/>
                  <a:pt x="77148" y="1534703"/>
                </a:cubicBezTo>
                <a:lnTo>
                  <a:pt x="72832" y="1502468"/>
                </a:lnTo>
                <a:lnTo>
                  <a:pt x="73911" y="1501389"/>
                </a:lnTo>
                <a:lnTo>
                  <a:pt x="76069" y="1501389"/>
                </a:lnTo>
                <a:cubicBezTo>
                  <a:pt x="83711" y="1502468"/>
                  <a:pt x="89421" y="1505705"/>
                  <a:pt x="93198" y="1511100"/>
                </a:cubicBezTo>
                <a:cubicBezTo>
                  <a:pt x="102459" y="1511100"/>
                  <a:pt x="107090" y="1508582"/>
                  <a:pt x="107090" y="1503547"/>
                </a:cubicBezTo>
                <a:lnTo>
                  <a:pt x="106011" y="1493836"/>
                </a:lnTo>
                <a:lnTo>
                  <a:pt x="106011" y="1491813"/>
                </a:lnTo>
                <a:lnTo>
                  <a:pt x="109248" y="1487497"/>
                </a:lnTo>
                <a:cubicBezTo>
                  <a:pt x="107090" y="1487497"/>
                  <a:pt x="106011" y="1486778"/>
                  <a:pt x="106011" y="1485339"/>
                </a:cubicBezTo>
                <a:close/>
                <a:moveTo>
                  <a:pt x="4720971" y="1482870"/>
                </a:moveTo>
                <a:lnTo>
                  <a:pt x="4720971" y="1483950"/>
                </a:lnTo>
                <a:lnTo>
                  <a:pt x="4724208" y="1483950"/>
                </a:lnTo>
                <a:lnTo>
                  <a:pt x="4724208" y="1482870"/>
                </a:lnTo>
                <a:close/>
                <a:moveTo>
                  <a:pt x="1129285" y="1481056"/>
                </a:moveTo>
                <a:lnTo>
                  <a:pt x="1130364" y="1482135"/>
                </a:lnTo>
                <a:lnTo>
                  <a:pt x="1130364" y="1483214"/>
                </a:lnTo>
                <a:cubicBezTo>
                  <a:pt x="1129285" y="1486900"/>
                  <a:pt x="1127082" y="1488744"/>
                  <a:pt x="1123755" y="1488744"/>
                </a:cubicBezTo>
                <a:lnTo>
                  <a:pt x="1121597" y="1485372"/>
                </a:lnTo>
                <a:cubicBezTo>
                  <a:pt x="1121597" y="1483933"/>
                  <a:pt x="1124160" y="1482495"/>
                  <a:pt x="1129285" y="1481056"/>
                </a:cubicBezTo>
                <a:close/>
                <a:moveTo>
                  <a:pt x="4707754" y="1479634"/>
                </a:moveTo>
                <a:lnTo>
                  <a:pt x="4707754" y="1481791"/>
                </a:lnTo>
                <a:lnTo>
                  <a:pt x="4708833" y="1481791"/>
                </a:lnTo>
                <a:lnTo>
                  <a:pt x="4708833" y="1479634"/>
                </a:lnTo>
                <a:close/>
                <a:moveTo>
                  <a:pt x="4606867" y="1478554"/>
                </a:moveTo>
                <a:lnTo>
                  <a:pt x="4604709" y="1480713"/>
                </a:lnTo>
                <a:lnTo>
                  <a:pt x="4604709" y="1481791"/>
                </a:lnTo>
                <a:cubicBezTo>
                  <a:pt x="4608305" y="1481972"/>
                  <a:pt x="4610104" y="1483050"/>
                  <a:pt x="4610104" y="1485029"/>
                </a:cubicBezTo>
                <a:cubicBezTo>
                  <a:pt x="4613071" y="1483950"/>
                  <a:pt x="4614555" y="1482870"/>
                  <a:pt x="4614555" y="1481791"/>
                </a:cubicBezTo>
                <a:lnTo>
                  <a:pt x="4611318" y="1482870"/>
                </a:lnTo>
                <a:cubicBezTo>
                  <a:pt x="4609069" y="1482870"/>
                  <a:pt x="4607946" y="1481432"/>
                  <a:pt x="4607946" y="1478554"/>
                </a:cubicBezTo>
                <a:close/>
                <a:moveTo>
                  <a:pt x="3180196" y="1477954"/>
                </a:moveTo>
                <a:lnTo>
                  <a:pt x="3180196" y="1479033"/>
                </a:lnTo>
                <a:lnTo>
                  <a:pt x="3182354" y="1481191"/>
                </a:lnTo>
                <a:lnTo>
                  <a:pt x="3182354" y="1480112"/>
                </a:lnTo>
                <a:close/>
                <a:moveTo>
                  <a:pt x="4635325" y="1477476"/>
                </a:moveTo>
                <a:lnTo>
                  <a:pt x="4632088" y="1480713"/>
                </a:lnTo>
                <a:lnTo>
                  <a:pt x="4634246" y="1482870"/>
                </a:lnTo>
                <a:lnTo>
                  <a:pt x="4637618" y="1482870"/>
                </a:lnTo>
                <a:lnTo>
                  <a:pt x="4637618" y="1477476"/>
                </a:lnTo>
                <a:close/>
                <a:moveTo>
                  <a:pt x="9071896" y="1472747"/>
                </a:moveTo>
                <a:lnTo>
                  <a:pt x="9077995" y="1474248"/>
                </a:lnTo>
                <a:lnTo>
                  <a:pt x="9080663" y="1475264"/>
                </a:lnTo>
                <a:lnTo>
                  <a:pt x="9080663" y="1477063"/>
                </a:lnTo>
                <a:lnTo>
                  <a:pt x="9066501" y="1481379"/>
                </a:lnTo>
                <a:lnTo>
                  <a:pt x="9062185" y="1478142"/>
                </a:lnTo>
                <a:lnTo>
                  <a:pt x="9062185" y="1475984"/>
                </a:lnTo>
                <a:cubicBezTo>
                  <a:pt x="9062185" y="1473826"/>
                  <a:pt x="9065422" y="1472747"/>
                  <a:pt x="9071896" y="1472747"/>
                </a:cubicBezTo>
                <a:close/>
                <a:moveTo>
                  <a:pt x="4611318" y="1471946"/>
                </a:moveTo>
                <a:lnTo>
                  <a:pt x="4609025" y="1474104"/>
                </a:lnTo>
                <a:lnTo>
                  <a:pt x="4609025" y="1476261"/>
                </a:lnTo>
                <a:lnTo>
                  <a:pt x="4611318" y="1476261"/>
                </a:lnTo>
                <a:close/>
                <a:moveTo>
                  <a:pt x="4723129" y="1465876"/>
                </a:moveTo>
                <a:lnTo>
                  <a:pt x="4723129" y="1467090"/>
                </a:lnTo>
                <a:lnTo>
                  <a:pt x="4725287" y="1467090"/>
                </a:lnTo>
                <a:lnTo>
                  <a:pt x="4725287" y="1465876"/>
                </a:lnTo>
                <a:close/>
                <a:moveTo>
                  <a:pt x="3712535" y="1463792"/>
                </a:moveTo>
                <a:lnTo>
                  <a:pt x="3712535" y="1465950"/>
                </a:lnTo>
                <a:lnTo>
                  <a:pt x="3713749" y="1465950"/>
                </a:lnTo>
                <a:lnTo>
                  <a:pt x="3713749" y="1463792"/>
                </a:lnTo>
                <a:close/>
                <a:moveTo>
                  <a:pt x="5695739" y="1462579"/>
                </a:moveTo>
                <a:lnTo>
                  <a:pt x="5695739" y="1463658"/>
                </a:lnTo>
                <a:lnTo>
                  <a:pt x="5697897" y="1463658"/>
                </a:lnTo>
                <a:lnTo>
                  <a:pt x="5697897" y="1462579"/>
                </a:lnTo>
                <a:close/>
                <a:moveTo>
                  <a:pt x="2652580" y="1462532"/>
                </a:moveTo>
                <a:cubicBezTo>
                  <a:pt x="2650421" y="1463251"/>
                  <a:pt x="2649343" y="1465409"/>
                  <a:pt x="2649343" y="1469006"/>
                </a:cubicBezTo>
                <a:lnTo>
                  <a:pt x="2651500" y="1471299"/>
                </a:lnTo>
                <a:lnTo>
                  <a:pt x="2653659" y="1471299"/>
                </a:lnTo>
                <a:cubicBezTo>
                  <a:pt x="2656535" y="1469770"/>
                  <a:pt x="2657975" y="1467927"/>
                  <a:pt x="2657975" y="1465769"/>
                </a:cubicBezTo>
                <a:lnTo>
                  <a:pt x="2656896" y="1462532"/>
                </a:lnTo>
                <a:close/>
                <a:moveTo>
                  <a:pt x="1246358" y="1461364"/>
                </a:moveTo>
                <a:lnTo>
                  <a:pt x="1246358" y="1462443"/>
                </a:lnTo>
                <a:lnTo>
                  <a:pt x="1248516" y="1462443"/>
                </a:lnTo>
                <a:lnTo>
                  <a:pt x="1248516" y="1461364"/>
                </a:lnTo>
                <a:close/>
                <a:moveTo>
                  <a:pt x="4549814" y="1461020"/>
                </a:moveTo>
                <a:lnTo>
                  <a:pt x="4556423" y="1461020"/>
                </a:lnTo>
                <a:cubicBezTo>
                  <a:pt x="4560110" y="1462999"/>
                  <a:pt x="4561953" y="1465382"/>
                  <a:pt x="4561953" y="1468169"/>
                </a:cubicBezTo>
                <a:cubicBezTo>
                  <a:pt x="4560424" y="1469608"/>
                  <a:pt x="4555659" y="1470687"/>
                  <a:pt x="4547656" y="1471406"/>
                </a:cubicBezTo>
                <a:lnTo>
                  <a:pt x="4543340" y="1468574"/>
                </a:lnTo>
                <a:lnTo>
                  <a:pt x="4543340" y="1465337"/>
                </a:lnTo>
                <a:lnTo>
                  <a:pt x="4545498" y="1463179"/>
                </a:lnTo>
                <a:lnTo>
                  <a:pt x="4546577" y="1464258"/>
                </a:lnTo>
                <a:lnTo>
                  <a:pt x="4547656" y="1464258"/>
                </a:lnTo>
                <a:cubicBezTo>
                  <a:pt x="4547656" y="1462100"/>
                  <a:pt x="4548375" y="1461020"/>
                  <a:pt x="4549814" y="1461020"/>
                </a:cubicBezTo>
                <a:close/>
                <a:moveTo>
                  <a:pt x="1630875" y="1459611"/>
                </a:moveTo>
                <a:lnTo>
                  <a:pt x="1633033" y="1461769"/>
                </a:lnTo>
                <a:lnTo>
                  <a:pt x="1635190" y="1461769"/>
                </a:lnTo>
                <a:lnTo>
                  <a:pt x="1633033" y="1459611"/>
                </a:lnTo>
                <a:close/>
                <a:moveTo>
                  <a:pt x="687581" y="1459206"/>
                </a:moveTo>
                <a:lnTo>
                  <a:pt x="687581" y="1461229"/>
                </a:lnTo>
                <a:lnTo>
                  <a:pt x="688661" y="1461229"/>
                </a:lnTo>
                <a:lnTo>
                  <a:pt x="688661" y="1459206"/>
                </a:lnTo>
                <a:close/>
                <a:moveTo>
                  <a:pt x="7665726" y="1458938"/>
                </a:moveTo>
                <a:lnTo>
                  <a:pt x="7665726" y="1461096"/>
                </a:lnTo>
                <a:lnTo>
                  <a:pt x="7667884" y="1461096"/>
                </a:lnTo>
                <a:close/>
                <a:moveTo>
                  <a:pt x="2247107" y="1458583"/>
                </a:moveTo>
                <a:lnTo>
                  <a:pt x="2244950" y="1460741"/>
                </a:lnTo>
                <a:lnTo>
                  <a:pt x="2247107" y="1460741"/>
                </a:lnTo>
                <a:close/>
                <a:moveTo>
                  <a:pt x="3195302" y="1458532"/>
                </a:moveTo>
                <a:lnTo>
                  <a:pt x="3192065" y="1461769"/>
                </a:lnTo>
                <a:lnTo>
                  <a:pt x="3194223" y="1463927"/>
                </a:lnTo>
                <a:lnTo>
                  <a:pt x="3196381" y="1463927"/>
                </a:lnTo>
                <a:lnTo>
                  <a:pt x="3197460" y="1462848"/>
                </a:lnTo>
                <a:lnTo>
                  <a:pt x="3198539" y="1462848"/>
                </a:lnTo>
                <a:close/>
                <a:moveTo>
                  <a:pt x="3079713" y="1457453"/>
                </a:moveTo>
                <a:lnTo>
                  <a:pt x="3079713" y="1460690"/>
                </a:lnTo>
                <a:lnTo>
                  <a:pt x="3080792" y="1460690"/>
                </a:lnTo>
                <a:lnTo>
                  <a:pt x="3080792" y="1457453"/>
                </a:lnTo>
                <a:close/>
                <a:moveTo>
                  <a:pt x="8682524" y="1456646"/>
                </a:moveTo>
                <a:cubicBezTo>
                  <a:pt x="8680366" y="1459343"/>
                  <a:pt x="8679287" y="1461861"/>
                  <a:pt x="8679287" y="1464198"/>
                </a:cubicBezTo>
                <a:lnTo>
                  <a:pt x="8679287" y="1467570"/>
                </a:lnTo>
                <a:lnTo>
                  <a:pt x="8681445" y="1469728"/>
                </a:lnTo>
                <a:cubicBezTo>
                  <a:pt x="8683693" y="1469728"/>
                  <a:pt x="8684817" y="1465727"/>
                  <a:pt x="8684817" y="1457725"/>
                </a:cubicBezTo>
                <a:lnTo>
                  <a:pt x="8683603" y="1456646"/>
                </a:lnTo>
                <a:close/>
                <a:moveTo>
                  <a:pt x="6688800" y="1455701"/>
                </a:moveTo>
                <a:lnTo>
                  <a:pt x="6688800" y="1456915"/>
                </a:lnTo>
                <a:lnTo>
                  <a:pt x="6690958" y="1456915"/>
                </a:lnTo>
                <a:lnTo>
                  <a:pt x="6690958" y="1455701"/>
                </a:lnTo>
                <a:close/>
                <a:moveTo>
                  <a:pt x="6608279" y="1455701"/>
                </a:moveTo>
                <a:lnTo>
                  <a:pt x="6606121" y="1461231"/>
                </a:lnTo>
                <a:lnTo>
                  <a:pt x="6606121" y="1463524"/>
                </a:lnTo>
                <a:lnTo>
                  <a:pt x="6607200" y="1463524"/>
                </a:lnTo>
                <a:lnTo>
                  <a:pt x="6609358" y="1456915"/>
                </a:lnTo>
                <a:lnTo>
                  <a:pt x="6609358" y="1455701"/>
                </a:lnTo>
                <a:close/>
                <a:moveTo>
                  <a:pt x="6221470" y="1455701"/>
                </a:moveTo>
                <a:lnTo>
                  <a:pt x="6221470" y="1458938"/>
                </a:lnTo>
                <a:lnTo>
                  <a:pt x="6225786" y="1458938"/>
                </a:lnTo>
                <a:lnTo>
                  <a:pt x="6225786" y="1457859"/>
                </a:lnTo>
                <a:lnTo>
                  <a:pt x="6223628" y="1455701"/>
                </a:lnTo>
                <a:close/>
                <a:moveTo>
                  <a:pt x="1646250" y="1455025"/>
                </a:moveTo>
                <a:lnTo>
                  <a:pt x="1644092" y="1457318"/>
                </a:lnTo>
                <a:lnTo>
                  <a:pt x="1646250" y="1459611"/>
                </a:lnTo>
                <a:lnTo>
                  <a:pt x="1647329" y="1458397"/>
                </a:lnTo>
                <a:lnTo>
                  <a:pt x="1647329" y="1455025"/>
                </a:lnTo>
                <a:close/>
                <a:moveTo>
                  <a:pt x="5671057" y="1453003"/>
                </a:moveTo>
                <a:cubicBezTo>
                  <a:pt x="5667820" y="1454442"/>
                  <a:pt x="5666022" y="1455880"/>
                  <a:pt x="5665662" y="1457319"/>
                </a:cubicBezTo>
                <a:lnTo>
                  <a:pt x="5665662" y="1459477"/>
                </a:lnTo>
                <a:lnTo>
                  <a:pt x="5668899" y="1460556"/>
                </a:lnTo>
                <a:cubicBezTo>
                  <a:pt x="5672496" y="1459657"/>
                  <a:pt x="5674294" y="1458578"/>
                  <a:pt x="5674294" y="1457319"/>
                </a:cubicBezTo>
                <a:lnTo>
                  <a:pt x="5674294" y="1455161"/>
                </a:lnTo>
                <a:cubicBezTo>
                  <a:pt x="5674294" y="1453722"/>
                  <a:pt x="5673215" y="1453003"/>
                  <a:pt x="5671057" y="1453003"/>
                </a:cubicBezTo>
                <a:close/>
                <a:moveTo>
                  <a:pt x="3703903" y="1450844"/>
                </a:moveTo>
                <a:lnTo>
                  <a:pt x="3710377" y="1460555"/>
                </a:lnTo>
                <a:lnTo>
                  <a:pt x="3710377" y="1455160"/>
                </a:lnTo>
                <a:lnTo>
                  <a:pt x="3709298" y="1456239"/>
                </a:lnTo>
                <a:lnTo>
                  <a:pt x="3708219" y="1456239"/>
                </a:lnTo>
                <a:close/>
                <a:moveTo>
                  <a:pt x="9117484" y="1448874"/>
                </a:moveTo>
                <a:lnTo>
                  <a:pt x="9117484" y="1452111"/>
                </a:lnTo>
                <a:lnTo>
                  <a:pt x="9118563" y="1452111"/>
                </a:lnTo>
                <a:lnTo>
                  <a:pt x="9118563" y="1448874"/>
                </a:lnTo>
                <a:close/>
                <a:moveTo>
                  <a:pt x="6237790" y="1448148"/>
                </a:moveTo>
                <a:lnTo>
                  <a:pt x="6234553" y="1451385"/>
                </a:lnTo>
                <a:lnTo>
                  <a:pt x="6234553" y="1453543"/>
                </a:lnTo>
                <a:lnTo>
                  <a:pt x="6237790" y="1456780"/>
                </a:lnTo>
                <a:cubicBezTo>
                  <a:pt x="6240038" y="1454082"/>
                  <a:pt x="6241162" y="1451564"/>
                  <a:pt x="6241162" y="1449227"/>
                </a:cubicBezTo>
                <a:lnTo>
                  <a:pt x="6240083" y="1448148"/>
                </a:lnTo>
                <a:close/>
                <a:moveTo>
                  <a:pt x="6185323" y="1448148"/>
                </a:moveTo>
                <a:cubicBezTo>
                  <a:pt x="6181007" y="1448507"/>
                  <a:pt x="6178849" y="1449586"/>
                  <a:pt x="6178849" y="1451385"/>
                </a:cubicBezTo>
                <a:lnTo>
                  <a:pt x="6178849" y="1457859"/>
                </a:lnTo>
                <a:lnTo>
                  <a:pt x="6182086" y="1457859"/>
                </a:lnTo>
                <a:lnTo>
                  <a:pt x="6189774" y="1450306"/>
                </a:lnTo>
                <a:lnTo>
                  <a:pt x="6187616" y="1448148"/>
                </a:lnTo>
                <a:close/>
                <a:moveTo>
                  <a:pt x="33987" y="1447137"/>
                </a:moveTo>
                <a:lnTo>
                  <a:pt x="30750" y="1448216"/>
                </a:lnTo>
                <a:lnTo>
                  <a:pt x="30750" y="1449295"/>
                </a:lnTo>
                <a:lnTo>
                  <a:pt x="38303" y="1448216"/>
                </a:lnTo>
                <a:lnTo>
                  <a:pt x="38303" y="1447137"/>
                </a:lnTo>
                <a:close/>
                <a:moveTo>
                  <a:pt x="4277245" y="1446984"/>
                </a:moveTo>
                <a:lnTo>
                  <a:pt x="4277245" y="1449142"/>
                </a:lnTo>
                <a:lnTo>
                  <a:pt x="4278324" y="1449142"/>
                </a:lnTo>
                <a:lnTo>
                  <a:pt x="4278324" y="1446984"/>
                </a:lnTo>
                <a:close/>
                <a:moveTo>
                  <a:pt x="6765814" y="1446934"/>
                </a:moveTo>
                <a:lnTo>
                  <a:pt x="6765814" y="1448013"/>
                </a:lnTo>
                <a:lnTo>
                  <a:pt x="6768106" y="1448013"/>
                </a:lnTo>
                <a:lnTo>
                  <a:pt x="6768106" y="1446934"/>
                </a:lnTo>
                <a:close/>
                <a:moveTo>
                  <a:pt x="5259836" y="1446529"/>
                </a:moveTo>
                <a:lnTo>
                  <a:pt x="5258757" y="1447608"/>
                </a:lnTo>
                <a:lnTo>
                  <a:pt x="5258757" y="1448687"/>
                </a:lnTo>
                <a:lnTo>
                  <a:pt x="5260915" y="1450844"/>
                </a:lnTo>
                <a:lnTo>
                  <a:pt x="5264152" y="1450844"/>
                </a:lnTo>
                <a:lnTo>
                  <a:pt x="5264152" y="1447608"/>
                </a:lnTo>
                <a:close/>
                <a:moveTo>
                  <a:pt x="679220" y="1446528"/>
                </a:moveTo>
                <a:lnTo>
                  <a:pt x="685424" y="1455969"/>
                </a:lnTo>
                <a:lnTo>
                  <a:pt x="685424" y="1450709"/>
                </a:lnTo>
                <a:lnTo>
                  <a:pt x="684480" y="1451788"/>
                </a:lnTo>
                <a:lnTo>
                  <a:pt x="683401" y="1451788"/>
                </a:lnTo>
                <a:close/>
                <a:moveTo>
                  <a:pt x="6198541" y="1445990"/>
                </a:moveTo>
                <a:lnTo>
                  <a:pt x="6198541" y="1447068"/>
                </a:lnTo>
                <a:cubicBezTo>
                  <a:pt x="6199441" y="1450665"/>
                  <a:pt x="6200520" y="1452464"/>
                  <a:pt x="6201778" y="1452464"/>
                </a:cubicBezTo>
                <a:lnTo>
                  <a:pt x="6202857" y="1452464"/>
                </a:lnTo>
                <a:cubicBezTo>
                  <a:pt x="6202857" y="1448867"/>
                  <a:pt x="6201419" y="1446709"/>
                  <a:pt x="6198541" y="1445990"/>
                </a:cubicBezTo>
                <a:close/>
                <a:moveTo>
                  <a:pt x="3699587" y="1445449"/>
                </a:moveTo>
                <a:lnTo>
                  <a:pt x="3699587" y="1447607"/>
                </a:lnTo>
                <a:lnTo>
                  <a:pt x="3700666" y="1447607"/>
                </a:lnTo>
                <a:lnTo>
                  <a:pt x="3700666" y="1445449"/>
                </a:lnTo>
                <a:close/>
                <a:moveTo>
                  <a:pt x="8761966" y="1444642"/>
                </a:moveTo>
                <a:lnTo>
                  <a:pt x="8761966" y="1446934"/>
                </a:lnTo>
                <a:lnTo>
                  <a:pt x="8763045" y="1446934"/>
                </a:lnTo>
                <a:lnTo>
                  <a:pt x="8763045" y="1444642"/>
                </a:lnTo>
                <a:close/>
                <a:moveTo>
                  <a:pt x="4263218" y="1443747"/>
                </a:moveTo>
                <a:lnTo>
                  <a:pt x="4262139" y="1448064"/>
                </a:lnTo>
                <a:lnTo>
                  <a:pt x="4264297" y="1448064"/>
                </a:lnTo>
                <a:lnTo>
                  <a:pt x="4266455" y="1445905"/>
                </a:lnTo>
                <a:lnTo>
                  <a:pt x="4266455" y="1443747"/>
                </a:lnTo>
                <a:close/>
                <a:moveTo>
                  <a:pt x="8691291" y="1443562"/>
                </a:moveTo>
                <a:cubicBezTo>
                  <a:pt x="8689853" y="1443562"/>
                  <a:pt x="8689133" y="1444687"/>
                  <a:pt x="8689133" y="1446934"/>
                </a:cubicBezTo>
                <a:lnTo>
                  <a:pt x="8692370" y="1451250"/>
                </a:lnTo>
                <a:lnTo>
                  <a:pt x="8693449" y="1451250"/>
                </a:lnTo>
                <a:lnTo>
                  <a:pt x="8696686" y="1448013"/>
                </a:lnTo>
                <a:lnTo>
                  <a:pt x="8692370" y="1443562"/>
                </a:lnTo>
                <a:close/>
                <a:moveTo>
                  <a:pt x="674904" y="1441267"/>
                </a:moveTo>
                <a:lnTo>
                  <a:pt x="674904" y="1443425"/>
                </a:lnTo>
                <a:lnTo>
                  <a:pt x="675983" y="1443425"/>
                </a:lnTo>
                <a:lnTo>
                  <a:pt x="675983" y="1441267"/>
                </a:lnTo>
                <a:close/>
                <a:moveTo>
                  <a:pt x="5696818" y="1441134"/>
                </a:moveTo>
                <a:lnTo>
                  <a:pt x="5694660" y="1443292"/>
                </a:lnTo>
                <a:lnTo>
                  <a:pt x="5694660" y="1444371"/>
                </a:lnTo>
                <a:lnTo>
                  <a:pt x="5697897" y="1441134"/>
                </a:lnTo>
                <a:close/>
                <a:moveTo>
                  <a:pt x="5250125" y="1441134"/>
                </a:moveTo>
                <a:lnTo>
                  <a:pt x="5249046" y="1442213"/>
                </a:lnTo>
                <a:lnTo>
                  <a:pt x="5249046" y="1443292"/>
                </a:lnTo>
                <a:lnTo>
                  <a:pt x="5252283" y="1445450"/>
                </a:lnTo>
                <a:lnTo>
                  <a:pt x="5254441" y="1443292"/>
                </a:lnTo>
                <a:lnTo>
                  <a:pt x="5254441" y="1442213"/>
                </a:lnTo>
                <a:close/>
                <a:moveTo>
                  <a:pt x="3707140" y="1440999"/>
                </a:moveTo>
                <a:lnTo>
                  <a:pt x="3707140" y="1447607"/>
                </a:lnTo>
                <a:lnTo>
                  <a:pt x="3709298" y="1451923"/>
                </a:lnTo>
                <a:lnTo>
                  <a:pt x="3710377" y="1451923"/>
                </a:lnTo>
                <a:lnTo>
                  <a:pt x="3708219" y="1440999"/>
                </a:lnTo>
                <a:close/>
                <a:moveTo>
                  <a:pt x="6189774" y="1437493"/>
                </a:moveTo>
                <a:lnTo>
                  <a:pt x="6189774" y="1441809"/>
                </a:lnTo>
                <a:lnTo>
                  <a:pt x="6193011" y="1441809"/>
                </a:lnTo>
                <a:lnTo>
                  <a:pt x="6193011" y="1439651"/>
                </a:lnTo>
                <a:lnTo>
                  <a:pt x="6190853" y="1437493"/>
                </a:lnTo>
                <a:close/>
                <a:moveTo>
                  <a:pt x="8765203" y="1437089"/>
                </a:moveTo>
                <a:lnTo>
                  <a:pt x="8761966" y="1438168"/>
                </a:lnTo>
                <a:lnTo>
                  <a:pt x="8761966" y="1439246"/>
                </a:lnTo>
                <a:lnTo>
                  <a:pt x="8763045" y="1439246"/>
                </a:lnTo>
                <a:lnTo>
                  <a:pt x="8767361" y="1438168"/>
                </a:lnTo>
                <a:lnTo>
                  <a:pt x="8767361" y="1437089"/>
                </a:lnTo>
                <a:close/>
                <a:moveTo>
                  <a:pt x="682322" y="1437086"/>
                </a:moveTo>
                <a:lnTo>
                  <a:pt x="682322" y="1443425"/>
                </a:lnTo>
                <a:lnTo>
                  <a:pt x="684480" y="1447607"/>
                </a:lnTo>
                <a:lnTo>
                  <a:pt x="685424" y="1447607"/>
                </a:lnTo>
                <a:lnTo>
                  <a:pt x="683401" y="1437086"/>
                </a:lnTo>
                <a:close/>
                <a:moveTo>
                  <a:pt x="2084446" y="1436868"/>
                </a:moveTo>
                <a:cubicBezTo>
                  <a:pt x="2082289" y="1437498"/>
                  <a:pt x="2080491" y="1440060"/>
                  <a:pt x="2079051" y="1444556"/>
                </a:cubicBezTo>
                <a:lnTo>
                  <a:pt x="2083367" y="1447793"/>
                </a:lnTo>
                <a:lnTo>
                  <a:pt x="2088763" y="1442398"/>
                </a:lnTo>
                <a:lnTo>
                  <a:pt x="2088763" y="1441319"/>
                </a:lnTo>
                <a:close/>
                <a:moveTo>
                  <a:pt x="2644891" y="1436501"/>
                </a:moveTo>
                <a:lnTo>
                  <a:pt x="2661211" y="1444054"/>
                </a:lnTo>
                <a:lnTo>
                  <a:pt x="2667686" y="1441896"/>
                </a:lnTo>
                <a:lnTo>
                  <a:pt x="2674294" y="1441896"/>
                </a:lnTo>
                <a:cubicBezTo>
                  <a:pt x="2684364" y="1441896"/>
                  <a:pt x="2689401" y="1444818"/>
                  <a:pt x="2689401" y="1450663"/>
                </a:cubicBezTo>
                <a:cubicBezTo>
                  <a:pt x="2682206" y="1455518"/>
                  <a:pt x="2677891" y="1459115"/>
                  <a:pt x="2676453" y="1461453"/>
                </a:cubicBezTo>
                <a:lnTo>
                  <a:pt x="2676453" y="1462532"/>
                </a:lnTo>
                <a:lnTo>
                  <a:pt x="2678610" y="1475615"/>
                </a:lnTo>
                <a:lnTo>
                  <a:pt x="2676453" y="1482089"/>
                </a:lnTo>
                <a:lnTo>
                  <a:pt x="2678610" y="1490721"/>
                </a:lnTo>
                <a:lnTo>
                  <a:pt x="2678610" y="1491800"/>
                </a:lnTo>
                <a:lnTo>
                  <a:pt x="2675373" y="1497329"/>
                </a:lnTo>
                <a:cubicBezTo>
                  <a:pt x="2675554" y="1500387"/>
                  <a:pt x="2676993" y="1503264"/>
                  <a:pt x="2679690" y="1505962"/>
                </a:cubicBezTo>
                <a:lnTo>
                  <a:pt x="2688322" y="1503804"/>
                </a:lnTo>
                <a:lnTo>
                  <a:pt x="2694931" y="1503804"/>
                </a:lnTo>
                <a:lnTo>
                  <a:pt x="2702483" y="1507040"/>
                </a:lnTo>
                <a:lnTo>
                  <a:pt x="2702483" y="1504882"/>
                </a:lnTo>
                <a:lnTo>
                  <a:pt x="2703562" y="1505962"/>
                </a:lnTo>
                <a:lnTo>
                  <a:pt x="2704641" y="1505962"/>
                </a:lnTo>
                <a:lnTo>
                  <a:pt x="2705720" y="1504882"/>
                </a:lnTo>
                <a:lnTo>
                  <a:pt x="2706800" y="1504882"/>
                </a:lnTo>
                <a:lnTo>
                  <a:pt x="2711115" y="1505962"/>
                </a:lnTo>
                <a:lnTo>
                  <a:pt x="2712194" y="1505962"/>
                </a:lnTo>
                <a:cubicBezTo>
                  <a:pt x="2712194" y="1503804"/>
                  <a:pt x="2714757" y="1501286"/>
                  <a:pt x="2719882" y="1498409"/>
                </a:cubicBezTo>
                <a:cubicBezTo>
                  <a:pt x="2725817" y="1489867"/>
                  <a:pt x="2730852" y="1484067"/>
                  <a:pt x="2734989" y="1481010"/>
                </a:cubicBezTo>
                <a:cubicBezTo>
                  <a:pt x="2747846" y="1481010"/>
                  <a:pt x="2756164" y="1486449"/>
                  <a:pt x="2759941" y="1497329"/>
                </a:cubicBezTo>
                <a:lnTo>
                  <a:pt x="2761155" y="1498409"/>
                </a:lnTo>
                <a:lnTo>
                  <a:pt x="2761155" y="1500567"/>
                </a:lnTo>
                <a:lnTo>
                  <a:pt x="2758861" y="1500567"/>
                </a:lnTo>
                <a:lnTo>
                  <a:pt x="2758861" y="1502724"/>
                </a:lnTo>
                <a:lnTo>
                  <a:pt x="2759941" y="1501645"/>
                </a:lnTo>
                <a:lnTo>
                  <a:pt x="2763312" y="1501645"/>
                </a:lnTo>
                <a:lnTo>
                  <a:pt x="2770864" y="1509199"/>
                </a:lnTo>
                <a:lnTo>
                  <a:pt x="2766549" y="1513514"/>
                </a:lnTo>
                <a:lnTo>
                  <a:pt x="2764390" y="1513514"/>
                </a:lnTo>
                <a:lnTo>
                  <a:pt x="2761155" y="1511357"/>
                </a:lnTo>
                <a:cubicBezTo>
                  <a:pt x="2757826" y="1515763"/>
                  <a:pt x="2754545" y="1517965"/>
                  <a:pt x="2751308" y="1517965"/>
                </a:cubicBezTo>
                <a:lnTo>
                  <a:pt x="2743754" y="1512436"/>
                </a:lnTo>
                <a:lnTo>
                  <a:pt x="2743754" y="1510277"/>
                </a:lnTo>
                <a:lnTo>
                  <a:pt x="2737146" y="1510277"/>
                </a:lnTo>
                <a:cubicBezTo>
                  <a:pt x="2737146" y="1513155"/>
                  <a:pt x="2736427" y="1514594"/>
                  <a:pt x="2734989" y="1514594"/>
                </a:cubicBezTo>
                <a:lnTo>
                  <a:pt x="2717724" y="1514594"/>
                </a:lnTo>
                <a:lnTo>
                  <a:pt x="2711115" y="1512436"/>
                </a:lnTo>
                <a:cubicBezTo>
                  <a:pt x="2699605" y="1516842"/>
                  <a:pt x="2692008" y="1519045"/>
                  <a:pt x="2688322" y="1519045"/>
                </a:cubicBezTo>
                <a:lnTo>
                  <a:pt x="2680769" y="1516887"/>
                </a:lnTo>
                <a:lnTo>
                  <a:pt x="2679690" y="1517965"/>
                </a:lnTo>
                <a:lnTo>
                  <a:pt x="2680769" y="1523360"/>
                </a:lnTo>
                <a:lnTo>
                  <a:pt x="2680769" y="1524440"/>
                </a:lnTo>
                <a:cubicBezTo>
                  <a:pt x="2680769" y="1535679"/>
                  <a:pt x="2679330" y="1545795"/>
                  <a:pt x="2676453" y="1554786"/>
                </a:cubicBezTo>
                <a:lnTo>
                  <a:pt x="2677531" y="1562339"/>
                </a:lnTo>
                <a:lnTo>
                  <a:pt x="2675373" y="1568948"/>
                </a:lnTo>
                <a:cubicBezTo>
                  <a:pt x="2675373" y="1570746"/>
                  <a:pt x="2676812" y="1573264"/>
                  <a:pt x="2679690" y="1576501"/>
                </a:cubicBezTo>
                <a:lnTo>
                  <a:pt x="2679690" y="1577580"/>
                </a:lnTo>
                <a:lnTo>
                  <a:pt x="2674294" y="1588505"/>
                </a:lnTo>
                <a:lnTo>
                  <a:pt x="2675373" y="1588505"/>
                </a:lnTo>
                <a:lnTo>
                  <a:pt x="2685084" y="1585133"/>
                </a:lnTo>
                <a:lnTo>
                  <a:pt x="2688322" y="1585133"/>
                </a:lnTo>
                <a:cubicBezTo>
                  <a:pt x="2692547" y="1585133"/>
                  <a:pt x="2696908" y="1586617"/>
                  <a:pt x="2701405" y="1589584"/>
                </a:cubicBezTo>
                <a:lnTo>
                  <a:pt x="2704641" y="1589584"/>
                </a:lnTo>
                <a:cubicBezTo>
                  <a:pt x="2715881" y="1572230"/>
                  <a:pt x="2723838" y="1563553"/>
                  <a:pt x="2728515" y="1563553"/>
                </a:cubicBezTo>
                <a:lnTo>
                  <a:pt x="2726356" y="1558024"/>
                </a:lnTo>
                <a:lnTo>
                  <a:pt x="2729594" y="1555865"/>
                </a:lnTo>
                <a:lnTo>
                  <a:pt x="2743754" y="1570027"/>
                </a:lnTo>
                <a:cubicBezTo>
                  <a:pt x="2745194" y="1570027"/>
                  <a:pt x="2745914" y="1572185"/>
                  <a:pt x="2745914" y="1576501"/>
                </a:cubicBezTo>
                <a:lnTo>
                  <a:pt x="2762233" y="1585133"/>
                </a:lnTo>
                <a:cubicBezTo>
                  <a:pt x="2761155" y="1592417"/>
                  <a:pt x="2759311" y="1596058"/>
                  <a:pt x="2756702" y="1596058"/>
                </a:cubicBezTo>
                <a:lnTo>
                  <a:pt x="2745914" y="1596058"/>
                </a:lnTo>
                <a:lnTo>
                  <a:pt x="2741596" y="1594979"/>
                </a:lnTo>
                <a:lnTo>
                  <a:pt x="2740518" y="1596058"/>
                </a:lnTo>
                <a:lnTo>
                  <a:pt x="2739438" y="1596058"/>
                </a:lnTo>
                <a:cubicBezTo>
                  <a:pt x="2725143" y="1595339"/>
                  <a:pt x="2713543" y="1593900"/>
                  <a:pt x="2704641" y="1591742"/>
                </a:cubicBezTo>
                <a:lnTo>
                  <a:pt x="2694931" y="1594979"/>
                </a:lnTo>
                <a:lnTo>
                  <a:pt x="2686163" y="1594979"/>
                </a:lnTo>
                <a:lnTo>
                  <a:pt x="2681847" y="1590663"/>
                </a:lnTo>
                <a:lnTo>
                  <a:pt x="2675373" y="1592821"/>
                </a:lnTo>
                <a:lnTo>
                  <a:pt x="2676453" y="1593900"/>
                </a:lnTo>
                <a:lnTo>
                  <a:pt x="2676453" y="1594979"/>
                </a:lnTo>
                <a:lnTo>
                  <a:pt x="2675373" y="1603611"/>
                </a:lnTo>
                <a:cubicBezTo>
                  <a:pt x="2677531" y="1603971"/>
                  <a:pt x="2678610" y="1606893"/>
                  <a:pt x="2678610" y="1612378"/>
                </a:cubicBezTo>
                <a:lnTo>
                  <a:pt x="2678610" y="1636251"/>
                </a:lnTo>
                <a:cubicBezTo>
                  <a:pt x="2678610" y="1638769"/>
                  <a:pt x="2677171" y="1641646"/>
                  <a:pt x="2674294" y="1644883"/>
                </a:cubicBezTo>
                <a:lnTo>
                  <a:pt x="2679690" y="1662282"/>
                </a:lnTo>
                <a:lnTo>
                  <a:pt x="2679690" y="1664440"/>
                </a:lnTo>
                <a:lnTo>
                  <a:pt x="2676453" y="1668756"/>
                </a:lnTo>
                <a:lnTo>
                  <a:pt x="2676453" y="1671993"/>
                </a:lnTo>
                <a:cubicBezTo>
                  <a:pt x="2680049" y="1677298"/>
                  <a:pt x="2681847" y="1680400"/>
                  <a:pt x="2681847" y="1681299"/>
                </a:cubicBezTo>
                <a:lnTo>
                  <a:pt x="2677531" y="1685615"/>
                </a:lnTo>
                <a:lnTo>
                  <a:pt x="2672137" y="1684536"/>
                </a:lnTo>
                <a:lnTo>
                  <a:pt x="2664448" y="1685615"/>
                </a:lnTo>
                <a:lnTo>
                  <a:pt x="2661211" y="1682378"/>
                </a:lnTo>
                <a:lnTo>
                  <a:pt x="2659054" y="1682378"/>
                </a:lnTo>
                <a:lnTo>
                  <a:pt x="2642733" y="1683457"/>
                </a:lnTo>
                <a:lnTo>
                  <a:pt x="2637338" y="1682378"/>
                </a:lnTo>
                <a:lnTo>
                  <a:pt x="2630865" y="1683457"/>
                </a:lnTo>
                <a:lnTo>
                  <a:pt x="2628705" y="1681299"/>
                </a:lnTo>
                <a:lnTo>
                  <a:pt x="2623311" y="1684536"/>
                </a:lnTo>
                <a:lnTo>
                  <a:pt x="2619940" y="1683457"/>
                </a:lnTo>
                <a:lnTo>
                  <a:pt x="2612386" y="1684536"/>
                </a:lnTo>
                <a:lnTo>
                  <a:pt x="2606991" y="1682378"/>
                </a:lnTo>
                <a:lnTo>
                  <a:pt x="2596067" y="1683457"/>
                </a:lnTo>
                <a:lnTo>
                  <a:pt x="2590671" y="1682378"/>
                </a:lnTo>
                <a:lnTo>
                  <a:pt x="2585277" y="1685615"/>
                </a:lnTo>
                <a:lnTo>
                  <a:pt x="2576509" y="1685615"/>
                </a:lnTo>
                <a:lnTo>
                  <a:pt x="2568956" y="1681299"/>
                </a:lnTo>
                <a:lnTo>
                  <a:pt x="2562483" y="1684536"/>
                </a:lnTo>
                <a:lnTo>
                  <a:pt x="2560324" y="1682378"/>
                </a:lnTo>
                <a:lnTo>
                  <a:pt x="2560594" y="1680220"/>
                </a:lnTo>
                <a:lnTo>
                  <a:pt x="2568956" y="1677523"/>
                </a:lnTo>
                <a:lnTo>
                  <a:pt x="2580960" y="1677523"/>
                </a:lnTo>
                <a:lnTo>
                  <a:pt x="2587435" y="1679681"/>
                </a:lnTo>
                <a:lnTo>
                  <a:pt x="2597145" y="1677523"/>
                </a:lnTo>
                <a:lnTo>
                  <a:pt x="2600517" y="1677523"/>
                </a:lnTo>
                <a:lnTo>
                  <a:pt x="2609150" y="1679681"/>
                </a:lnTo>
                <a:lnTo>
                  <a:pt x="2611307" y="1679681"/>
                </a:lnTo>
                <a:lnTo>
                  <a:pt x="2619940" y="1677523"/>
                </a:lnTo>
                <a:lnTo>
                  <a:pt x="2628705" y="1677523"/>
                </a:lnTo>
                <a:lnTo>
                  <a:pt x="2628705" y="1676309"/>
                </a:lnTo>
                <a:lnTo>
                  <a:pt x="2627628" y="1670914"/>
                </a:lnTo>
                <a:lnTo>
                  <a:pt x="2628705" y="1664440"/>
                </a:lnTo>
                <a:lnTo>
                  <a:pt x="2628705" y="1660124"/>
                </a:lnTo>
                <a:lnTo>
                  <a:pt x="2627628" y="1653515"/>
                </a:lnTo>
                <a:lnTo>
                  <a:pt x="2628705" y="1652436"/>
                </a:lnTo>
                <a:lnTo>
                  <a:pt x="2628705" y="1651357"/>
                </a:lnTo>
                <a:lnTo>
                  <a:pt x="2626550" y="1642725"/>
                </a:lnTo>
                <a:cubicBezTo>
                  <a:pt x="2627986" y="1642725"/>
                  <a:pt x="2628705" y="1640567"/>
                  <a:pt x="2628705" y="1636251"/>
                </a:cubicBezTo>
                <a:lnTo>
                  <a:pt x="2630865" y="1636251"/>
                </a:lnTo>
                <a:lnTo>
                  <a:pt x="2629785" y="1635172"/>
                </a:lnTo>
                <a:lnTo>
                  <a:pt x="2629785" y="1621010"/>
                </a:lnTo>
                <a:lnTo>
                  <a:pt x="2628705" y="1616694"/>
                </a:lnTo>
                <a:lnTo>
                  <a:pt x="2629785" y="1615615"/>
                </a:lnTo>
                <a:cubicBezTo>
                  <a:pt x="2629785" y="1601858"/>
                  <a:pt x="2627223" y="1594979"/>
                  <a:pt x="2622098" y="1594979"/>
                </a:cubicBezTo>
                <a:lnTo>
                  <a:pt x="2615623" y="1596058"/>
                </a:lnTo>
                <a:cubicBezTo>
                  <a:pt x="2613644" y="1596058"/>
                  <a:pt x="2611847" y="1594260"/>
                  <a:pt x="2610228" y="1590663"/>
                </a:cubicBezTo>
                <a:lnTo>
                  <a:pt x="2611307" y="1589584"/>
                </a:lnTo>
                <a:lnTo>
                  <a:pt x="2612386" y="1589584"/>
                </a:lnTo>
                <a:lnTo>
                  <a:pt x="2614545" y="1591742"/>
                </a:lnTo>
                <a:lnTo>
                  <a:pt x="2621018" y="1587426"/>
                </a:lnTo>
                <a:lnTo>
                  <a:pt x="2624390" y="1588505"/>
                </a:lnTo>
                <a:lnTo>
                  <a:pt x="2630865" y="1585133"/>
                </a:lnTo>
                <a:lnTo>
                  <a:pt x="2627628" y="1578659"/>
                </a:lnTo>
                <a:lnTo>
                  <a:pt x="2630865" y="1574343"/>
                </a:lnTo>
                <a:lnTo>
                  <a:pt x="2630865" y="1576501"/>
                </a:lnTo>
                <a:lnTo>
                  <a:pt x="2631944" y="1576501"/>
                </a:lnTo>
                <a:lnTo>
                  <a:pt x="2631944" y="1574343"/>
                </a:lnTo>
                <a:lnTo>
                  <a:pt x="2628705" y="1571106"/>
                </a:lnTo>
                <a:lnTo>
                  <a:pt x="2628705" y="1560181"/>
                </a:lnTo>
                <a:cubicBezTo>
                  <a:pt x="2628705" y="1558743"/>
                  <a:pt x="2630865" y="1557304"/>
                  <a:pt x="2635180" y="1555865"/>
                </a:cubicBezTo>
                <a:lnTo>
                  <a:pt x="2635180" y="1553707"/>
                </a:lnTo>
                <a:lnTo>
                  <a:pt x="2628705" y="1549391"/>
                </a:lnTo>
                <a:lnTo>
                  <a:pt x="2627628" y="1543996"/>
                </a:lnTo>
                <a:lnTo>
                  <a:pt x="2628705" y="1531993"/>
                </a:lnTo>
                <a:lnTo>
                  <a:pt x="2628705" y="1529835"/>
                </a:lnTo>
                <a:cubicBezTo>
                  <a:pt x="2628705" y="1519674"/>
                  <a:pt x="2627267" y="1514594"/>
                  <a:pt x="2624390" y="1514594"/>
                </a:cubicBezTo>
                <a:lnTo>
                  <a:pt x="2602675" y="1514594"/>
                </a:lnTo>
                <a:lnTo>
                  <a:pt x="2594987" y="1513514"/>
                </a:lnTo>
                <a:lnTo>
                  <a:pt x="2585277" y="1523360"/>
                </a:lnTo>
                <a:cubicBezTo>
                  <a:pt x="2583118" y="1531093"/>
                  <a:pt x="2576960" y="1539770"/>
                  <a:pt x="2566798" y="1549391"/>
                </a:cubicBezTo>
                <a:cubicBezTo>
                  <a:pt x="2563741" y="1560631"/>
                  <a:pt x="2554345" y="1571826"/>
                  <a:pt x="2538610" y="1582975"/>
                </a:cubicBezTo>
                <a:lnTo>
                  <a:pt x="2525526" y="1594979"/>
                </a:lnTo>
                <a:lnTo>
                  <a:pt x="2523369" y="1594979"/>
                </a:lnTo>
                <a:lnTo>
                  <a:pt x="2521210" y="1587426"/>
                </a:lnTo>
                <a:lnTo>
                  <a:pt x="2521210" y="1586347"/>
                </a:lnTo>
                <a:cubicBezTo>
                  <a:pt x="2521210" y="1582301"/>
                  <a:pt x="2524852" y="1575063"/>
                  <a:pt x="2532135" y="1564632"/>
                </a:cubicBezTo>
                <a:lnTo>
                  <a:pt x="2530921" y="1558024"/>
                </a:lnTo>
                <a:cubicBezTo>
                  <a:pt x="2533529" y="1549032"/>
                  <a:pt x="2536451" y="1542153"/>
                  <a:pt x="2539688" y="1537388"/>
                </a:cubicBezTo>
                <a:lnTo>
                  <a:pt x="2537530" y="1534150"/>
                </a:lnTo>
                <a:lnTo>
                  <a:pt x="2537530" y="1530913"/>
                </a:lnTo>
                <a:lnTo>
                  <a:pt x="2546163" y="1517965"/>
                </a:lnTo>
                <a:lnTo>
                  <a:pt x="2545084" y="1505962"/>
                </a:lnTo>
                <a:lnTo>
                  <a:pt x="2549400" y="1475615"/>
                </a:lnTo>
                <a:lnTo>
                  <a:pt x="2549400" y="1469006"/>
                </a:lnTo>
                <a:lnTo>
                  <a:pt x="2547242" y="1460374"/>
                </a:lnTo>
                <a:lnTo>
                  <a:pt x="2547242" y="1458216"/>
                </a:lnTo>
                <a:cubicBezTo>
                  <a:pt x="2549040" y="1455158"/>
                  <a:pt x="2551603" y="1453000"/>
                  <a:pt x="2554930" y="1451742"/>
                </a:cubicBezTo>
                <a:cubicBezTo>
                  <a:pt x="2560324" y="1451742"/>
                  <a:pt x="2565719" y="1455339"/>
                  <a:pt x="2571114" y="1462532"/>
                </a:cubicBezTo>
                <a:lnTo>
                  <a:pt x="2572194" y="1462532"/>
                </a:lnTo>
                <a:lnTo>
                  <a:pt x="2577724" y="1459295"/>
                </a:lnTo>
                <a:lnTo>
                  <a:pt x="2613465" y="1471299"/>
                </a:lnTo>
                <a:lnTo>
                  <a:pt x="2613465" y="1475615"/>
                </a:lnTo>
                <a:cubicBezTo>
                  <a:pt x="2610948" y="1479931"/>
                  <a:pt x="2608790" y="1482089"/>
                  <a:pt x="2606991" y="1482089"/>
                </a:cubicBezTo>
                <a:lnTo>
                  <a:pt x="2601597" y="1481010"/>
                </a:lnTo>
                <a:cubicBezTo>
                  <a:pt x="2601597" y="1482089"/>
                  <a:pt x="2600114" y="1483168"/>
                  <a:pt x="2597145" y="1484247"/>
                </a:cubicBezTo>
                <a:lnTo>
                  <a:pt x="2597145" y="1486405"/>
                </a:lnTo>
                <a:lnTo>
                  <a:pt x="2596067" y="1507040"/>
                </a:lnTo>
                <a:lnTo>
                  <a:pt x="2597145" y="1508119"/>
                </a:lnTo>
                <a:lnTo>
                  <a:pt x="2601597" y="1507040"/>
                </a:lnTo>
                <a:lnTo>
                  <a:pt x="2612386" y="1508119"/>
                </a:lnTo>
                <a:cubicBezTo>
                  <a:pt x="2623266" y="1507580"/>
                  <a:pt x="2628705" y="1506501"/>
                  <a:pt x="2628705" y="1504882"/>
                </a:cubicBezTo>
                <a:lnTo>
                  <a:pt x="2628705" y="1503804"/>
                </a:lnTo>
                <a:lnTo>
                  <a:pt x="2626550" y="1497329"/>
                </a:lnTo>
                <a:lnTo>
                  <a:pt x="2627628" y="1487484"/>
                </a:lnTo>
                <a:lnTo>
                  <a:pt x="2624390" y="1476694"/>
                </a:lnTo>
                <a:lnTo>
                  <a:pt x="2627628" y="1456058"/>
                </a:lnTo>
                <a:lnTo>
                  <a:pt x="2622098" y="1447291"/>
                </a:lnTo>
                <a:lnTo>
                  <a:pt x="2622098" y="1446212"/>
                </a:lnTo>
                <a:cubicBezTo>
                  <a:pt x="2622098" y="1439738"/>
                  <a:pt x="2629695" y="1436501"/>
                  <a:pt x="2644891" y="1436501"/>
                </a:cubicBezTo>
                <a:close/>
                <a:moveTo>
                  <a:pt x="4106358" y="1436194"/>
                </a:moveTo>
                <a:lnTo>
                  <a:pt x="4104200" y="1439432"/>
                </a:lnTo>
                <a:lnTo>
                  <a:pt x="4104200" y="1440510"/>
                </a:lnTo>
                <a:lnTo>
                  <a:pt x="4108516" y="1440510"/>
                </a:lnTo>
                <a:lnTo>
                  <a:pt x="4110674" y="1438352"/>
                </a:lnTo>
                <a:lnTo>
                  <a:pt x="4110674" y="1437274"/>
                </a:lnTo>
                <a:close/>
                <a:moveTo>
                  <a:pt x="6774715" y="1434795"/>
                </a:moveTo>
                <a:lnTo>
                  <a:pt x="6774715" y="1440325"/>
                </a:lnTo>
                <a:lnTo>
                  <a:pt x="6775794" y="1440325"/>
                </a:lnTo>
                <a:lnTo>
                  <a:pt x="6777952" y="1438167"/>
                </a:lnTo>
                <a:lnTo>
                  <a:pt x="6777952" y="1437088"/>
                </a:lnTo>
                <a:lnTo>
                  <a:pt x="6775794" y="1434795"/>
                </a:lnTo>
                <a:close/>
                <a:moveTo>
                  <a:pt x="198402" y="1434324"/>
                </a:moveTo>
                <a:lnTo>
                  <a:pt x="198402" y="1435403"/>
                </a:lnTo>
                <a:lnTo>
                  <a:pt x="201503" y="1436482"/>
                </a:lnTo>
                <a:lnTo>
                  <a:pt x="201503" y="1434324"/>
                </a:lnTo>
                <a:close/>
                <a:moveTo>
                  <a:pt x="37224" y="1434324"/>
                </a:moveTo>
                <a:cubicBezTo>
                  <a:pt x="33987" y="1437111"/>
                  <a:pt x="31470" y="1438505"/>
                  <a:pt x="29672" y="1438505"/>
                </a:cubicBezTo>
                <a:lnTo>
                  <a:pt x="29672" y="1439584"/>
                </a:lnTo>
                <a:lnTo>
                  <a:pt x="30750" y="1439584"/>
                </a:lnTo>
                <a:cubicBezTo>
                  <a:pt x="35427" y="1437785"/>
                  <a:pt x="37944" y="1436032"/>
                  <a:pt x="38303" y="1434324"/>
                </a:cubicBezTo>
                <a:close/>
                <a:moveTo>
                  <a:pt x="1233141" y="1433984"/>
                </a:moveTo>
                <a:cubicBezTo>
                  <a:pt x="1230262" y="1435063"/>
                  <a:pt x="1228823" y="1436187"/>
                  <a:pt x="1228823" y="1437356"/>
                </a:cubicBezTo>
                <a:lnTo>
                  <a:pt x="1233141" y="1436142"/>
                </a:lnTo>
                <a:close/>
                <a:moveTo>
                  <a:pt x="8765203" y="1433852"/>
                </a:moveTo>
                <a:lnTo>
                  <a:pt x="8765203" y="1436009"/>
                </a:lnTo>
                <a:lnTo>
                  <a:pt x="8766282" y="1436009"/>
                </a:lnTo>
                <a:lnTo>
                  <a:pt x="8766282" y="1433852"/>
                </a:lnTo>
                <a:close/>
                <a:moveTo>
                  <a:pt x="4078438" y="1432958"/>
                </a:moveTo>
                <a:lnTo>
                  <a:pt x="4078438" y="1437274"/>
                </a:lnTo>
                <a:lnTo>
                  <a:pt x="4079517" y="1437274"/>
                </a:lnTo>
                <a:lnTo>
                  <a:pt x="4079517" y="1432958"/>
                </a:lnTo>
                <a:close/>
                <a:moveTo>
                  <a:pt x="9288776" y="1432554"/>
                </a:moveTo>
                <a:lnTo>
                  <a:pt x="9288776" y="1433633"/>
                </a:lnTo>
                <a:lnTo>
                  <a:pt x="9290934" y="1435791"/>
                </a:lnTo>
                <a:lnTo>
                  <a:pt x="9290934" y="1434712"/>
                </a:lnTo>
                <a:close/>
                <a:moveTo>
                  <a:pt x="4647464" y="1432427"/>
                </a:moveTo>
                <a:cubicBezTo>
                  <a:pt x="4643058" y="1432787"/>
                  <a:pt x="4640855" y="1433911"/>
                  <a:pt x="4640855" y="1435799"/>
                </a:cubicBezTo>
                <a:lnTo>
                  <a:pt x="4640855" y="1439036"/>
                </a:lnTo>
                <a:lnTo>
                  <a:pt x="4643013" y="1441194"/>
                </a:lnTo>
                <a:lnTo>
                  <a:pt x="4644092" y="1441194"/>
                </a:lnTo>
                <a:cubicBezTo>
                  <a:pt x="4646340" y="1440475"/>
                  <a:pt x="4647464" y="1438272"/>
                  <a:pt x="4647464" y="1434585"/>
                </a:cubicBezTo>
                <a:close/>
                <a:moveTo>
                  <a:pt x="3544615" y="1432366"/>
                </a:moveTo>
                <a:lnTo>
                  <a:pt x="3544615" y="1434524"/>
                </a:lnTo>
                <a:lnTo>
                  <a:pt x="3545694" y="1434524"/>
                </a:lnTo>
                <a:lnTo>
                  <a:pt x="3545694" y="1432366"/>
                </a:lnTo>
                <a:close/>
                <a:moveTo>
                  <a:pt x="1238670" y="1431826"/>
                </a:moveTo>
                <a:lnTo>
                  <a:pt x="1238670" y="1432905"/>
                </a:lnTo>
                <a:lnTo>
                  <a:pt x="1240827" y="1432905"/>
                </a:lnTo>
                <a:lnTo>
                  <a:pt x="1240827" y="1431826"/>
                </a:lnTo>
                <a:close/>
                <a:moveTo>
                  <a:pt x="4670528" y="1431079"/>
                </a:moveTo>
                <a:lnTo>
                  <a:pt x="4670528" y="1433237"/>
                </a:lnTo>
                <a:lnTo>
                  <a:pt x="4671607" y="1433237"/>
                </a:lnTo>
                <a:lnTo>
                  <a:pt x="4671607" y="1431079"/>
                </a:lnTo>
                <a:close/>
                <a:moveTo>
                  <a:pt x="1235433" y="1429668"/>
                </a:moveTo>
                <a:lnTo>
                  <a:pt x="1235433" y="1431826"/>
                </a:lnTo>
                <a:lnTo>
                  <a:pt x="1237591" y="1431826"/>
                </a:lnTo>
                <a:close/>
                <a:moveTo>
                  <a:pt x="1183910" y="1429668"/>
                </a:moveTo>
                <a:lnTo>
                  <a:pt x="1183910" y="1430747"/>
                </a:lnTo>
                <a:lnTo>
                  <a:pt x="1186203" y="1430747"/>
                </a:lnTo>
                <a:lnTo>
                  <a:pt x="1186203" y="1429668"/>
                </a:lnTo>
                <a:close/>
                <a:moveTo>
                  <a:pt x="589661" y="1428589"/>
                </a:moveTo>
                <a:lnTo>
                  <a:pt x="589661" y="1430747"/>
                </a:lnTo>
                <a:lnTo>
                  <a:pt x="591685" y="1430747"/>
                </a:lnTo>
                <a:close/>
                <a:moveTo>
                  <a:pt x="4627772" y="1428111"/>
                </a:moveTo>
                <a:lnTo>
                  <a:pt x="4627772" y="1429191"/>
                </a:lnTo>
                <a:lnTo>
                  <a:pt x="4629930" y="1429191"/>
                </a:lnTo>
                <a:lnTo>
                  <a:pt x="4629930" y="1428111"/>
                </a:lnTo>
                <a:close/>
                <a:moveTo>
                  <a:pt x="8629384" y="1427377"/>
                </a:moveTo>
                <a:lnTo>
                  <a:pt x="8629384" y="1428457"/>
                </a:lnTo>
                <a:lnTo>
                  <a:pt x="8631542" y="1428457"/>
                </a:lnTo>
                <a:lnTo>
                  <a:pt x="8631542" y="1427377"/>
                </a:lnTo>
                <a:close/>
                <a:moveTo>
                  <a:pt x="4773572" y="1427302"/>
                </a:moveTo>
                <a:lnTo>
                  <a:pt x="4773572" y="1428111"/>
                </a:lnTo>
                <a:lnTo>
                  <a:pt x="4773168" y="1427707"/>
                </a:lnTo>
                <a:close/>
                <a:moveTo>
                  <a:pt x="4727445" y="1427032"/>
                </a:moveTo>
                <a:lnTo>
                  <a:pt x="4727445" y="1429191"/>
                </a:lnTo>
                <a:lnTo>
                  <a:pt x="4729738" y="1431348"/>
                </a:lnTo>
                <a:lnTo>
                  <a:pt x="4730817" y="1431348"/>
                </a:lnTo>
                <a:lnTo>
                  <a:pt x="4730817" y="1427032"/>
                </a:lnTo>
                <a:close/>
                <a:moveTo>
                  <a:pt x="4561953" y="1426358"/>
                </a:moveTo>
                <a:lnTo>
                  <a:pt x="4567348" y="1426358"/>
                </a:lnTo>
                <a:cubicBezTo>
                  <a:pt x="4569596" y="1426358"/>
                  <a:pt x="4572923" y="1427122"/>
                  <a:pt x="4577329" y="1428651"/>
                </a:cubicBezTo>
                <a:lnTo>
                  <a:pt x="4588254" y="1426358"/>
                </a:lnTo>
                <a:lnTo>
                  <a:pt x="4593784" y="1426358"/>
                </a:lnTo>
                <a:lnTo>
                  <a:pt x="4595942" y="1427572"/>
                </a:lnTo>
                <a:lnTo>
                  <a:pt x="4595942" y="1428111"/>
                </a:lnTo>
                <a:lnTo>
                  <a:pt x="4592570" y="1428111"/>
                </a:lnTo>
                <a:lnTo>
                  <a:pt x="4592570" y="1430000"/>
                </a:lnTo>
                <a:lnTo>
                  <a:pt x="4594863" y="1430000"/>
                </a:lnTo>
                <a:lnTo>
                  <a:pt x="4595942" y="1428111"/>
                </a:lnTo>
                <a:lnTo>
                  <a:pt x="4597021" y="1428111"/>
                </a:lnTo>
                <a:cubicBezTo>
                  <a:pt x="4601247" y="1428111"/>
                  <a:pt x="4605248" y="1429235"/>
                  <a:pt x="4609025" y="1431483"/>
                </a:cubicBezTo>
                <a:lnTo>
                  <a:pt x="4607946" y="1432022"/>
                </a:lnTo>
                <a:lnTo>
                  <a:pt x="4604709" y="1431483"/>
                </a:lnTo>
                <a:cubicBezTo>
                  <a:pt x="4598864" y="1433731"/>
                  <a:pt x="4593738" y="1434855"/>
                  <a:pt x="4589333" y="1434855"/>
                </a:cubicBezTo>
                <a:cubicBezTo>
                  <a:pt x="4589333" y="1433866"/>
                  <a:pt x="4585691" y="1433101"/>
                  <a:pt x="4578408" y="1432562"/>
                </a:cubicBezTo>
                <a:lnTo>
                  <a:pt x="4563032" y="1432562"/>
                </a:lnTo>
                <a:lnTo>
                  <a:pt x="4558581" y="1430404"/>
                </a:lnTo>
                <a:lnTo>
                  <a:pt x="4558581" y="1428111"/>
                </a:lnTo>
                <a:close/>
                <a:moveTo>
                  <a:pt x="8626012" y="1426164"/>
                </a:moveTo>
                <a:lnTo>
                  <a:pt x="8621696" y="1430614"/>
                </a:lnTo>
                <a:lnTo>
                  <a:pt x="8611985" y="1428457"/>
                </a:lnTo>
                <a:lnTo>
                  <a:pt x="8608748" y="1429536"/>
                </a:lnTo>
                <a:lnTo>
                  <a:pt x="8608748" y="1430614"/>
                </a:lnTo>
                <a:lnTo>
                  <a:pt x="8610906" y="1430614"/>
                </a:lnTo>
                <a:lnTo>
                  <a:pt x="8611985" y="1429536"/>
                </a:lnTo>
                <a:lnTo>
                  <a:pt x="8613064" y="1429536"/>
                </a:lnTo>
                <a:lnTo>
                  <a:pt x="8618459" y="1431694"/>
                </a:lnTo>
                <a:lnTo>
                  <a:pt x="8617380" y="1438168"/>
                </a:lnTo>
                <a:lnTo>
                  <a:pt x="8617380" y="1443562"/>
                </a:lnTo>
                <a:lnTo>
                  <a:pt x="8618459" y="1443562"/>
                </a:lnTo>
                <a:cubicBezTo>
                  <a:pt x="8618459" y="1434751"/>
                  <a:pt x="8621740" y="1429356"/>
                  <a:pt x="8628304" y="1427377"/>
                </a:cubicBezTo>
                <a:lnTo>
                  <a:pt x="8628304" y="1426164"/>
                </a:lnTo>
                <a:close/>
                <a:moveTo>
                  <a:pt x="7678809" y="1426164"/>
                </a:moveTo>
                <a:lnTo>
                  <a:pt x="7676651" y="1433851"/>
                </a:lnTo>
                <a:lnTo>
                  <a:pt x="7676651" y="1434930"/>
                </a:lnTo>
                <a:lnTo>
                  <a:pt x="7680967" y="1434930"/>
                </a:lnTo>
                <a:lnTo>
                  <a:pt x="7682046" y="1431693"/>
                </a:lnTo>
                <a:lnTo>
                  <a:pt x="7680967" y="1426164"/>
                </a:lnTo>
                <a:close/>
                <a:moveTo>
                  <a:pt x="9278930" y="1426080"/>
                </a:moveTo>
                <a:lnTo>
                  <a:pt x="9278930" y="1428238"/>
                </a:lnTo>
                <a:lnTo>
                  <a:pt x="9280009" y="1428238"/>
                </a:lnTo>
                <a:lnTo>
                  <a:pt x="9280009" y="1426080"/>
                </a:lnTo>
                <a:close/>
                <a:moveTo>
                  <a:pt x="8691291" y="1425085"/>
                </a:moveTo>
                <a:lnTo>
                  <a:pt x="8692370" y="1428457"/>
                </a:lnTo>
                <a:lnTo>
                  <a:pt x="8693449" y="1428457"/>
                </a:lnTo>
                <a:lnTo>
                  <a:pt x="8693449" y="1425085"/>
                </a:lnTo>
                <a:close/>
                <a:moveTo>
                  <a:pt x="8619538" y="1425085"/>
                </a:moveTo>
                <a:lnTo>
                  <a:pt x="8619538" y="1427377"/>
                </a:lnTo>
                <a:lnTo>
                  <a:pt x="8620617" y="1427377"/>
                </a:lnTo>
                <a:lnTo>
                  <a:pt x="8620617" y="1425085"/>
                </a:lnTo>
                <a:close/>
                <a:moveTo>
                  <a:pt x="5117138" y="1424949"/>
                </a:moveTo>
                <a:lnTo>
                  <a:pt x="5117138" y="1427106"/>
                </a:lnTo>
                <a:lnTo>
                  <a:pt x="5119296" y="1429264"/>
                </a:lnTo>
                <a:lnTo>
                  <a:pt x="5119296" y="1427106"/>
                </a:lnTo>
                <a:close/>
                <a:moveTo>
                  <a:pt x="1652860" y="1423734"/>
                </a:moveTo>
                <a:lnTo>
                  <a:pt x="1652860" y="1427106"/>
                </a:lnTo>
                <a:lnTo>
                  <a:pt x="1655017" y="1427106"/>
                </a:lnTo>
                <a:lnTo>
                  <a:pt x="1657310" y="1424813"/>
                </a:lnTo>
                <a:close/>
                <a:moveTo>
                  <a:pt x="98458" y="1423534"/>
                </a:moveTo>
                <a:lnTo>
                  <a:pt x="98458" y="1424612"/>
                </a:lnTo>
                <a:lnTo>
                  <a:pt x="103853" y="1425692"/>
                </a:lnTo>
                <a:lnTo>
                  <a:pt x="104933" y="1425692"/>
                </a:lnTo>
                <a:lnTo>
                  <a:pt x="104933" y="1424612"/>
                </a:lnTo>
                <a:lnTo>
                  <a:pt x="100616" y="1423534"/>
                </a:lnTo>
                <a:close/>
                <a:moveTo>
                  <a:pt x="8761966" y="1422927"/>
                </a:moveTo>
                <a:lnTo>
                  <a:pt x="8761966" y="1425085"/>
                </a:lnTo>
                <a:lnTo>
                  <a:pt x="8763045" y="1425085"/>
                </a:lnTo>
                <a:lnTo>
                  <a:pt x="8763045" y="1422927"/>
                </a:lnTo>
                <a:close/>
                <a:moveTo>
                  <a:pt x="5226387" y="1422791"/>
                </a:moveTo>
                <a:lnTo>
                  <a:pt x="5224229" y="1424949"/>
                </a:lnTo>
                <a:lnTo>
                  <a:pt x="5224229" y="1430344"/>
                </a:lnTo>
                <a:lnTo>
                  <a:pt x="5238256" y="1433581"/>
                </a:lnTo>
                <a:lnTo>
                  <a:pt x="5237177" y="1437896"/>
                </a:lnTo>
                <a:lnTo>
                  <a:pt x="5237177" y="1442213"/>
                </a:lnTo>
                <a:lnTo>
                  <a:pt x="5238256" y="1442213"/>
                </a:lnTo>
                <a:cubicBezTo>
                  <a:pt x="5238256" y="1438077"/>
                  <a:pt x="5239335" y="1434840"/>
                  <a:pt x="5241493" y="1432502"/>
                </a:cubicBezTo>
                <a:lnTo>
                  <a:pt x="5241493" y="1430344"/>
                </a:lnTo>
                <a:cubicBezTo>
                  <a:pt x="5238076" y="1430344"/>
                  <a:pt x="5234839" y="1427826"/>
                  <a:pt x="5231782" y="1422791"/>
                </a:cubicBezTo>
                <a:close/>
                <a:moveTo>
                  <a:pt x="95221" y="1422454"/>
                </a:moveTo>
                <a:lnTo>
                  <a:pt x="95221" y="1425692"/>
                </a:lnTo>
                <a:lnTo>
                  <a:pt x="96300" y="1425692"/>
                </a:lnTo>
                <a:lnTo>
                  <a:pt x="96300" y="1422454"/>
                </a:lnTo>
                <a:close/>
                <a:moveTo>
                  <a:pt x="4103121" y="1421223"/>
                </a:moveTo>
                <a:lnTo>
                  <a:pt x="4100963" y="1423381"/>
                </a:lnTo>
                <a:lnTo>
                  <a:pt x="4103121" y="1423381"/>
                </a:lnTo>
                <a:lnTo>
                  <a:pt x="4105279" y="1421223"/>
                </a:lnTo>
                <a:close/>
                <a:moveTo>
                  <a:pt x="4071964" y="1421223"/>
                </a:moveTo>
                <a:lnTo>
                  <a:pt x="4071964" y="1423381"/>
                </a:lnTo>
                <a:lnTo>
                  <a:pt x="4075201" y="1425539"/>
                </a:lnTo>
                <a:lnTo>
                  <a:pt x="4075201" y="1424460"/>
                </a:lnTo>
                <a:cubicBezTo>
                  <a:pt x="4073763" y="1424460"/>
                  <a:pt x="4073043" y="1423381"/>
                  <a:pt x="4073043" y="1421223"/>
                </a:cubicBezTo>
                <a:close/>
                <a:moveTo>
                  <a:pt x="3603151" y="1420498"/>
                </a:moveTo>
                <a:lnTo>
                  <a:pt x="3603151" y="1421576"/>
                </a:lnTo>
                <a:cubicBezTo>
                  <a:pt x="3604230" y="1424454"/>
                  <a:pt x="3605309" y="1425892"/>
                  <a:pt x="3606388" y="1425892"/>
                </a:cubicBezTo>
                <a:lnTo>
                  <a:pt x="3607467" y="1425892"/>
                </a:lnTo>
                <a:lnTo>
                  <a:pt x="3604230" y="1420498"/>
                </a:lnTo>
                <a:close/>
                <a:moveTo>
                  <a:pt x="209056" y="1420297"/>
                </a:moveTo>
                <a:lnTo>
                  <a:pt x="206898" y="1422454"/>
                </a:lnTo>
                <a:lnTo>
                  <a:pt x="206898" y="1423534"/>
                </a:lnTo>
                <a:lnTo>
                  <a:pt x="211214" y="1423534"/>
                </a:lnTo>
                <a:lnTo>
                  <a:pt x="211214" y="1420297"/>
                </a:lnTo>
                <a:close/>
                <a:moveTo>
                  <a:pt x="111407" y="1420297"/>
                </a:moveTo>
                <a:lnTo>
                  <a:pt x="106011" y="1422454"/>
                </a:lnTo>
                <a:lnTo>
                  <a:pt x="106011" y="1424612"/>
                </a:lnTo>
                <a:lnTo>
                  <a:pt x="112485" y="1421376"/>
                </a:lnTo>
                <a:lnTo>
                  <a:pt x="112485" y="1420297"/>
                </a:lnTo>
                <a:close/>
                <a:moveTo>
                  <a:pt x="95221" y="1420297"/>
                </a:moveTo>
                <a:lnTo>
                  <a:pt x="95221" y="1421376"/>
                </a:lnTo>
                <a:lnTo>
                  <a:pt x="98458" y="1421376"/>
                </a:lnTo>
                <a:lnTo>
                  <a:pt x="98458" y="1420297"/>
                </a:lnTo>
                <a:close/>
                <a:moveTo>
                  <a:pt x="3071081" y="1419688"/>
                </a:moveTo>
                <a:lnTo>
                  <a:pt x="3071081" y="1424004"/>
                </a:lnTo>
                <a:lnTo>
                  <a:pt x="3072160" y="1424004"/>
                </a:lnTo>
                <a:lnTo>
                  <a:pt x="3072160" y="1419688"/>
                </a:lnTo>
                <a:close/>
                <a:moveTo>
                  <a:pt x="9274614" y="1419606"/>
                </a:moveTo>
                <a:lnTo>
                  <a:pt x="9272456" y="1421765"/>
                </a:lnTo>
                <a:lnTo>
                  <a:pt x="9272456" y="1425001"/>
                </a:lnTo>
                <a:lnTo>
                  <a:pt x="9274614" y="1425001"/>
                </a:lnTo>
                <a:lnTo>
                  <a:pt x="9275693" y="1419606"/>
                </a:lnTo>
                <a:close/>
                <a:moveTo>
                  <a:pt x="2189650" y="1419604"/>
                </a:moveTo>
                <a:lnTo>
                  <a:pt x="2189650" y="1420683"/>
                </a:lnTo>
                <a:lnTo>
                  <a:pt x="2192887" y="1420683"/>
                </a:lnTo>
                <a:lnTo>
                  <a:pt x="2192887" y="1419604"/>
                </a:lnTo>
                <a:close/>
                <a:moveTo>
                  <a:pt x="3751649" y="1418339"/>
                </a:moveTo>
                <a:lnTo>
                  <a:pt x="3751649" y="1421576"/>
                </a:lnTo>
                <a:lnTo>
                  <a:pt x="3752728" y="1421576"/>
                </a:lnTo>
                <a:lnTo>
                  <a:pt x="3752728" y="1418339"/>
                </a:lnTo>
                <a:close/>
                <a:moveTo>
                  <a:pt x="48014" y="1418139"/>
                </a:moveTo>
                <a:cubicBezTo>
                  <a:pt x="46756" y="1418139"/>
                  <a:pt x="44238" y="1422454"/>
                  <a:pt x="40462" y="1431087"/>
                </a:cubicBezTo>
                <a:lnTo>
                  <a:pt x="40462" y="1432165"/>
                </a:lnTo>
                <a:lnTo>
                  <a:pt x="41540" y="1432165"/>
                </a:lnTo>
                <a:cubicBezTo>
                  <a:pt x="43159" y="1426591"/>
                  <a:pt x="45677" y="1421915"/>
                  <a:pt x="49093" y="1418139"/>
                </a:cubicBezTo>
                <a:close/>
                <a:moveTo>
                  <a:pt x="581164" y="1416990"/>
                </a:moveTo>
                <a:lnTo>
                  <a:pt x="581164" y="1418069"/>
                </a:lnTo>
                <a:lnTo>
                  <a:pt x="584402" y="1422250"/>
                </a:lnTo>
                <a:lnTo>
                  <a:pt x="585480" y="1422250"/>
                </a:lnTo>
                <a:lnTo>
                  <a:pt x="582243" y="1416990"/>
                </a:lnTo>
                <a:close/>
                <a:moveTo>
                  <a:pt x="8710848" y="1415373"/>
                </a:moveTo>
                <a:lnTo>
                  <a:pt x="8709769" y="1418611"/>
                </a:lnTo>
                <a:lnTo>
                  <a:pt x="8711927" y="1418611"/>
                </a:lnTo>
                <a:lnTo>
                  <a:pt x="8711927" y="1415373"/>
                </a:lnTo>
                <a:close/>
                <a:moveTo>
                  <a:pt x="2179802" y="1415288"/>
                </a:moveTo>
                <a:lnTo>
                  <a:pt x="2179802" y="1416367"/>
                </a:lnTo>
                <a:cubicBezTo>
                  <a:pt x="2182681" y="1421942"/>
                  <a:pt x="2185603" y="1425539"/>
                  <a:pt x="2188570" y="1427157"/>
                </a:cubicBezTo>
                <a:lnTo>
                  <a:pt x="2189650" y="1427157"/>
                </a:lnTo>
                <a:cubicBezTo>
                  <a:pt x="2189650" y="1419245"/>
                  <a:pt x="2187087" y="1415288"/>
                  <a:pt x="2181961" y="1415288"/>
                </a:cubicBezTo>
                <a:close/>
                <a:moveTo>
                  <a:pt x="3597756" y="1415103"/>
                </a:moveTo>
                <a:lnTo>
                  <a:pt x="3597756" y="1416181"/>
                </a:lnTo>
                <a:lnTo>
                  <a:pt x="3600993" y="1418339"/>
                </a:lnTo>
                <a:lnTo>
                  <a:pt x="3600993" y="1417261"/>
                </a:lnTo>
                <a:close/>
                <a:moveTo>
                  <a:pt x="6677740" y="1414968"/>
                </a:moveTo>
                <a:lnTo>
                  <a:pt x="6678819" y="1420499"/>
                </a:lnTo>
                <a:lnTo>
                  <a:pt x="6682191" y="1420499"/>
                </a:lnTo>
                <a:lnTo>
                  <a:pt x="6682191" y="1417127"/>
                </a:lnTo>
                <a:lnTo>
                  <a:pt x="6679898" y="1414968"/>
                </a:lnTo>
                <a:close/>
                <a:moveTo>
                  <a:pt x="725481" y="1414967"/>
                </a:moveTo>
                <a:lnTo>
                  <a:pt x="725481" y="1418069"/>
                </a:lnTo>
                <a:lnTo>
                  <a:pt x="726561" y="1418069"/>
                </a:lnTo>
                <a:lnTo>
                  <a:pt x="726561" y="1414967"/>
                </a:lnTo>
                <a:close/>
                <a:moveTo>
                  <a:pt x="4093410" y="1414749"/>
                </a:moveTo>
                <a:lnTo>
                  <a:pt x="4093410" y="1416907"/>
                </a:lnTo>
                <a:lnTo>
                  <a:pt x="4094489" y="1416907"/>
                </a:lnTo>
                <a:lnTo>
                  <a:pt x="4094489" y="1414749"/>
                </a:lnTo>
                <a:close/>
                <a:moveTo>
                  <a:pt x="8654335" y="1414295"/>
                </a:moveTo>
                <a:lnTo>
                  <a:pt x="8655414" y="1414295"/>
                </a:lnTo>
                <a:lnTo>
                  <a:pt x="8656493" y="1415373"/>
                </a:lnTo>
                <a:lnTo>
                  <a:pt x="8656493" y="1418611"/>
                </a:lnTo>
                <a:lnTo>
                  <a:pt x="8653256" y="1415373"/>
                </a:lnTo>
                <a:close/>
                <a:moveTo>
                  <a:pt x="5763582" y="1414294"/>
                </a:moveTo>
                <a:lnTo>
                  <a:pt x="5763582" y="1416451"/>
                </a:lnTo>
                <a:lnTo>
                  <a:pt x="5767898" y="1419554"/>
                </a:lnTo>
                <a:lnTo>
                  <a:pt x="5768977" y="1419554"/>
                </a:lnTo>
                <a:lnTo>
                  <a:pt x="5768977" y="1418475"/>
                </a:lnTo>
                <a:cubicBezTo>
                  <a:pt x="5766100" y="1418475"/>
                  <a:pt x="5764661" y="1417081"/>
                  <a:pt x="5764661" y="1414294"/>
                </a:cubicBezTo>
                <a:close/>
                <a:moveTo>
                  <a:pt x="5668899" y="1414294"/>
                </a:moveTo>
                <a:lnTo>
                  <a:pt x="5668899" y="1415373"/>
                </a:lnTo>
                <a:lnTo>
                  <a:pt x="5671057" y="1417531"/>
                </a:lnTo>
                <a:lnTo>
                  <a:pt x="5671057" y="1414294"/>
                </a:lnTo>
                <a:close/>
                <a:moveTo>
                  <a:pt x="5754950" y="1413215"/>
                </a:moveTo>
                <a:lnTo>
                  <a:pt x="5754950" y="1414294"/>
                </a:lnTo>
                <a:lnTo>
                  <a:pt x="5757108" y="1414294"/>
                </a:lnTo>
                <a:lnTo>
                  <a:pt x="5757108" y="1413215"/>
                </a:lnTo>
                <a:close/>
                <a:moveTo>
                  <a:pt x="96300" y="1412744"/>
                </a:moveTo>
                <a:lnTo>
                  <a:pt x="96300" y="1414902"/>
                </a:lnTo>
                <a:lnTo>
                  <a:pt x="97379" y="1414902"/>
                </a:lnTo>
                <a:lnTo>
                  <a:pt x="97379" y="1412744"/>
                </a:lnTo>
                <a:close/>
                <a:moveTo>
                  <a:pt x="83487" y="1412744"/>
                </a:moveTo>
                <a:lnTo>
                  <a:pt x="89826" y="1420297"/>
                </a:lnTo>
                <a:lnTo>
                  <a:pt x="90906" y="1420297"/>
                </a:lnTo>
                <a:cubicBezTo>
                  <a:pt x="90906" y="1418858"/>
                  <a:pt x="91984" y="1418139"/>
                  <a:pt x="94142" y="1418139"/>
                </a:cubicBezTo>
                <a:lnTo>
                  <a:pt x="94142" y="1417059"/>
                </a:lnTo>
                <a:cubicBezTo>
                  <a:pt x="89826" y="1417059"/>
                  <a:pt x="86589" y="1415621"/>
                  <a:pt x="84432" y="1412744"/>
                </a:cubicBezTo>
                <a:close/>
                <a:moveTo>
                  <a:pt x="35066" y="1412744"/>
                </a:moveTo>
                <a:lnTo>
                  <a:pt x="32908" y="1414902"/>
                </a:lnTo>
                <a:lnTo>
                  <a:pt x="32908" y="1418139"/>
                </a:lnTo>
                <a:lnTo>
                  <a:pt x="36145" y="1418139"/>
                </a:lnTo>
                <a:cubicBezTo>
                  <a:pt x="37764" y="1418139"/>
                  <a:pt x="38843" y="1416340"/>
                  <a:pt x="39382" y="1412744"/>
                </a:cubicBezTo>
                <a:close/>
                <a:moveTo>
                  <a:pt x="4271850" y="1412591"/>
                </a:moveTo>
                <a:lnTo>
                  <a:pt x="4271850" y="1414749"/>
                </a:lnTo>
                <a:lnTo>
                  <a:pt x="4274008" y="1414749"/>
                </a:lnTo>
                <a:lnTo>
                  <a:pt x="4274008" y="1412591"/>
                </a:lnTo>
                <a:close/>
                <a:moveTo>
                  <a:pt x="5759266" y="1412136"/>
                </a:moveTo>
                <a:lnTo>
                  <a:pt x="5759266" y="1413215"/>
                </a:lnTo>
                <a:lnTo>
                  <a:pt x="5761424" y="1413215"/>
                </a:lnTo>
                <a:lnTo>
                  <a:pt x="5761424" y="1412136"/>
                </a:lnTo>
                <a:close/>
                <a:moveTo>
                  <a:pt x="575905" y="1411730"/>
                </a:moveTo>
                <a:lnTo>
                  <a:pt x="575905" y="1412809"/>
                </a:lnTo>
                <a:lnTo>
                  <a:pt x="579141" y="1414967"/>
                </a:lnTo>
                <a:lnTo>
                  <a:pt x="579141" y="1413888"/>
                </a:lnTo>
                <a:close/>
                <a:moveTo>
                  <a:pt x="2180883" y="1410972"/>
                </a:moveTo>
                <a:lnTo>
                  <a:pt x="2180883" y="1412051"/>
                </a:lnTo>
                <a:lnTo>
                  <a:pt x="2183040" y="1412051"/>
                </a:lnTo>
                <a:lnTo>
                  <a:pt x="2183040" y="1410972"/>
                </a:lnTo>
                <a:close/>
                <a:moveTo>
                  <a:pt x="93063" y="1409507"/>
                </a:moveTo>
                <a:lnTo>
                  <a:pt x="95221" y="1411664"/>
                </a:lnTo>
                <a:lnTo>
                  <a:pt x="95221" y="1409507"/>
                </a:lnTo>
                <a:close/>
                <a:moveTo>
                  <a:pt x="8689133" y="1406607"/>
                </a:moveTo>
                <a:lnTo>
                  <a:pt x="8681445" y="1412137"/>
                </a:lnTo>
                <a:lnTo>
                  <a:pt x="8680366" y="1412137"/>
                </a:lnTo>
                <a:lnTo>
                  <a:pt x="8680366" y="1409979"/>
                </a:lnTo>
                <a:lnTo>
                  <a:pt x="8678208" y="1409979"/>
                </a:lnTo>
                <a:lnTo>
                  <a:pt x="8681445" y="1415373"/>
                </a:lnTo>
                <a:lnTo>
                  <a:pt x="8679287" y="1421848"/>
                </a:lnTo>
                <a:lnTo>
                  <a:pt x="8679287" y="1424006"/>
                </a:lnTo>
                <a:lnTo>
                  <a:pt x="8681445" y="1424006"/>
                </a:lnTo>
                <a:cubicBezTo>
                  <a:pt x="8682704" y="1415373"/>
                  <a:pt x="8686706" y="1411058"/>
                  <a:pt x="8693449" y="1411058"/>
                </a:cubicBezTo>
                <a:lnTo>
                  <a:pt x="8693449" y="1408900"/>
                </a:lnTo>
                <a:lnTo>
                  <a:pt x="8691291" y="1406607"/>
                </a:lnTo>
                <a:close/>
                <a:moveTo>
                  <a:pt x="1234219" y="1406605"/>
                </a:moveTo>
                <a:lnTo>
                  <a:pt x="1232060" y="1408897"/>
                </a:lnTo>
                <a:lnTo>
                  <a:pt x="1227745" y="1407819"/>
                </a:lnTo>
                <a:lnTo>
                  <a:pt x="1227745" y="1408897"/>
                </a:lnTo>
                <a:lnTo>
                  <a:pt x="1228823" y="1409976"/>
                </a:lnTo>
                <a:lnTo>
                  <a:pt x="1228823" y="1411056"/>
                </a:lnTo>
                <a:lnTo>
                  <a:pt x="1236512" y="1407819"/>
                </a:lnTo>
                <a:lnTo>
                  <a:pt x="1236512" y="1406605"/>
                </a:lnTo>
                <a:close/>
                <a:moveTo>
                  <a:pt x="6589531" y="1406202"/>
                </a:moveTo>
                <a:lnTo>
                  <a:pt x="6589531" y="1408360"/>
                </a:lnTo>
                <a:lnTo>
                  <a:pt x="6590610" y="1408360"/>
                </a:lnTo>
                <a:lnTo>
                  <a:pt x="6590610" y="1406202"/>
                </a:lnTo>
                <a:close/>
                <a:moveTo>
                  <a:pt x="3690955" y="1405257"/>
                </a:moveTo>
                <a:lnTo>
                  <a:pt x="3688797" y="1408494"/>
                </a:lnTo>
                <a:lnTo>
                  <a:pt x="3688797" y="1410786"/>
                </a:lnTo>
                <a:lnTo>
                  <a:pt x="3690955" y="1412944"/>
                </a:lnTo>
                <a:lnTo>
                  <a:pt x="3694192" y="1412944"/>
                </a:lnTo>
                <a:cubicBezTo>
                  <a:pt x="3695630" y="1412944"/>
                  <a:pt x="3696350" y="1411865"/>
                  <a:pt x="3696350" y="1409708"/>
                </a:cubicBezTo>
                <a:cubicBezTo>
                  <a:pt x="3696170" y="1407639"/>
                  <a:pt x="3694372" y="1406156"/>
                  <a:pt x="3690955" y="1405257"/>
                </a:cubicBezTo>
                <a:close/>
                <a:moveTo>
                  <a:pt x="8730405" y="1404449"/>
                </a:moveTo>
                <a:lnTo>
                  <a:pt x="8740116" y="1404449"/>
                </a:lnTo>
                <a:lnTo>
                  <a:pt x="8757515" y="1408900"/>
                </a:lnTo>
                <a:cubicBezTo>
                  <a:pt x="8762461" y="1414655"/>
                  <a:pt x="8766822" y="1417532"/>
                  <a:pt x="8770598" y="1417532"/>
                </a:cubicBezTo>
                <a:lnTo>
                  <a:pt x="8774914" y="1416453"/>
                </a:lnTo>
                <a:cubicBezTo>
                  <a:pt x="8781478" y="1423107"/>
                  <a:pt x="8791639" y="1428906"/>
                  <a:pt x="8805396" y="1433852"/>
                </a:cubicBezTo>
                <a:cubicBezTo>
                  <a:pt x="8811151" y="1437808"/>
                  <a:pt x="8814028" y="1443248"/>
                  <a:pt x="8814028" y="1450172"/>
                </a:cubicBezTo>
                <a:cubicBezTo>
                  <a:pt x="8814028" y="1452330"/>
                  <a:pt x="8812589" y="1453408"/>
                  <a:pt x="8809712" y="1453408"/>
                </a:cubicBezTo>
                <a:lnTo>
                  <a:pt x="8809712" y="1457725"/>
                </a:lnTo>
                <a:lnTo>
                  <a:pt x="8814028" y="1463119"/>
                </a:lnTo>
                <a:lnTo>
                  <a:pt x="8814028" y="1466491"/>
                </a:lnTo>
                <a:cubicBezTo>
                  <a:pt x="8807194" y="1478810"/>
                  <a:pt x="8800675" y="1484969"/>
                  <a:pt x="8794471" y="1484969"/>
                </a:cubicBezTo>
                <a:lnTo>
                  <a:pt x="8793392" y="1484969"/>
                </a:lnTo>
                <a:lnTo>
                  <a:pt x="8787997" y="1483756"/>
                </a:lnTo>
                <a:lnTo>
                  <a:pt x="8781523" y="1484969"/>
                </a:lnTo>
                <a:cubicBezTo>
                  <a:pt x="8774420" y="1484969"/>
                  <a:pt x="8769339" y="1479529"/>
                  <a:pt x="8766282" y="1468649"/>
                </a:cubicBezTo>
                <a:cubicBezTo>
                  <a:pt x="8760437" y="1461366"/>
                  <a:pt x="8757515" y="1455206"/>
                  <a:pt x="8757515" y="1450172"/>
                </a:cubicBezTo>
                <a:cubicBezTo>
                  <a:pt x="8755717" y="1450172"/>
                  <a:pt x="8754278" y="1446170"/>
                  <a:pt x="8753199" y="1438168"/>
                </a:cubicBezTo>
                <a:cubicBezTo>
                  <a:pt x="8750861" y="1434032"/>
                  <a:pt x="8747624" y="1431154"/>
                  <a:pt x="8743488" y="1429536"/>
                </a:cubicBezTo>
                <a:cubicBezTo>
                  <a:pt x="8743488" y="1428277"/>
                  <a:pt x="8738048" y="1422837"/>
                  <a:pt x="8727168" y="1413216"/>
                </a:cubicBezTo>
                <a:lnTo>
                  <a:pt x="8727168" y="1411058"/>
                </a:lnTo>
                <a:cubicBezTo>
                  <a:pt x="8727888" y="1406652"/>
                  <a:pt x="8728966" y="1404449"/>
                  <a:pt x="8730405" y="1404449"/>
                </a:cubicBezTo>
                <a:close/>
                <a:moveTo>
                  <a:pt x="1129285" y="1404447"/>
                </a:moveTo>
                <a:lnTo>
                  <a:pt x="1111753" y="1408897"/>
                </a:lnTo>
                <a:lnTo>
                  <a:pt x="1111753" y="1409976"/>
                </a:lnTo>
                <a:cubicBezTo>
                  <a:pt x="1112651" y="1412314"/>
                  <a:pt x="1119214" y="1416316"/>
                  <a:pt x="1131443" y="1421980"/>
                </a:cubicBezTo>
                <a:lnTo>
                  <a:pt x="1132522" y="1423060"/>
                </a:lnTo>
                <a:cubicBezTo>
                  <a:pt x="1132522" y="1424678"/>
                  <a:pt x="1135444" y="1426521"/>
                  <a:pt x="1141289" y="1428590"/>
                </a:cubicBezTo>
                <a:cubicBezTo>
                  <a:pt x="1141289" y="1431107"/>
                  <a:pt x="1143133" y="1434029"/>
                  <a:pt x="1146819" y="1437356"/>
                </a:cubicBezTo>
                <a:lnTo>
                  <a:pt x="1155451" y="1414292"/>
                </a:lnTo>
                <a:lnTo>
                  <a:pt x="1155451" y="1413214"/>
                </a:lnTo>
                <a:cubicBezTo>
                  <a:pt x="1155092" y="1411056"/>
                  <a:pt x="1152573" y="1409976"/>
                  <a:pt x="1147898" y="1409976"/>
                </a:cubicBezTo>
                <a:lnTo>
                  <a:pt x="1136974" y="1412134"/>
                </a:lnTo>
                <a:cubicBezTo>
                  <a:pt x="1133826" y="1407009"/>
                  <a:pt x="1131624" y="1404447"/>
                  <a:pt x="1130364" y="1404447"/>
                </a:cubicBezTo>
                <a:close/>
                <a:moveTo>
                  <a:pt x="5117138" y="1403369"/>
                </a:moveTo>
                <a:lnTo>
                  <a:pt x="5111743" y="1407685"/>
                </a:lnTo>
                <a:cubicBezTo>
                  <a:pt x="5112822" y="1410562"/>
                  <a:pt x="5113901" y="1412001"/>
                  <a:pt x="5114980" y="1412001"/>
                </a:cubicBezTo>
                <a:lnTo>
                  <a:pt x="5121454" y="1412001"/>
                </a:lnTo>
                <a:lnTo>
                  <a:pt x="5121454" y="1406606"/>
                </a:lnTo>
                <a:lnTo>
                  <a:pt x="5118217" y="1403369"/>
                </a:lnTo>
                <a:close/>
                <a:moveTo>
                  <a:pt x="2086605" y="1403284"/>
                </a:moveTo>
                <a:cubicBezTo>
                  <a:pt x="2084986" y="1403284"/>
                  <a:pt x="2083907" y="1405128"/>
                  <a:pt x="2083367" y="1408814"/>
                </a:cubicBezTo>
                <a:lnTo>
                  <a:pt x="2085526" y="1408814"/>
                </a:lnTo>
                <a:lnTo>
                  <a:pt x="2087685" y="1406521"/>
                </a:lnTo>
                <a:close/>
                <a:moveTo>
                  <a:pt x="4658389" y="1402890"/>
                </a:moveTo>
                <a:lnTo>
                  <a:pt x="4658389" y="1405048"/>
                </a:lnTo>
                <a:lnTo>
                  <a:pt x="4661761" y="1405048"/>
                </a:lnTo>
                <a:lnTo>
                  <a:pt x="4661761" y="1403969"/>
                </a:lnTo>
                <a:close/>
                <a:moveTo>
                  <a:pt x="1062522" y="1402288"/>
                </a:moveTo>
                <a:lnTo>
                  <a:pt x="1062522" y="1405526"/>
                </a:lnTo>
                <a:lnTo>
                  <a:pt x="1066974" y="1405526"/>
                </a:lnTo>
                <a:lnTo>
                  <a:pt x="1066974" y="1403368"/>
                </a:lnTo>
                <a:close/>
                <a:moveTo>
                  <a:pt x="714961" y="1401209"/>
                </a:moveTo>
                <a:lnTo>
                  <a:pt x="714961" y="1404446"/>
                </a:lnTo>
                <a:lnTo>
                  <a:pt x="716041" y="1404446"/>
                </a:lnTo>
                <a:lnTo>
                  <a:pt x="718064" y="1402288"/>
                </a:lnTo>
                <a:lnTo>
                  <a:pt x="717119" y="1401209"/>
                </a:lnTo>
                <a:close/>
                <a:moveTo>
                  <a:pt x="3680030" y="1400941"/>
                </a:moveTo>
                <a:lnTo>
                  <a:pt x="3677872" y="1403098"/>
                </a:lnTo>
                <a:lnTo>
                  <a:pt x="3678951" y="1404178"/>
                </a:lnTo>
                <a:lnTo>
                  <a:pt x="3680030" y="1404178"/>
                </a:lnTo>
                <a:lnTo>
                  <a:pt x="3682323" y="1402020"/>
                </a:lnTo>
                <a:lnTo>
                  <a:pt x="3681244" y="1400941"/>
                </a:lnTo>
                <a:close/>
                <a:moveTo>
                  <a:pt x="729662" y="1400131"/>
                </a:moveTo>
                <a:lnTo>
                  <a:pt x="729662" y="1401209"/>
                </a:lnTo>
                <a:lnTo>
                  <a:pt x="731820" y="1403368"/>
                </a:lnTo>
                <a:lnTo>
                  <a:pt x="732899" y="1402288"/>
                </a:lnTo>
                <a:lnTo>
                  <a:pt x="732899" y="1401209"/>
                </a:lnTo>
                <a:lnTo>
                  <a:pt x="731820" y="1400131"/>
                </a:lnTo>
                <a:close/>
                <a:moveTo>
                  <a:pt x="7674493" y="1399998"/>
                </a:moveTo>
                <a:lnTo>
                  <a:pt x="7671121" y="1403235"/>
                </a:lnTo>
                <a:lnTo>
                  <a:pt x="7674493" y="1406472"/>
                </a:lnTo>
                <a:cubicBezTo>
                  <a:pt x="7674493" y="1404674"/>
                  <a:pt x="7675932" y="1403594"/>
                  <a:pt x="7678809" y="1403235"/>
                </a:cubicBezTo>
                <a:lnTo>
                  <a:pt x="7675572" y="1399998"/>
                </a:lnTo>
                <a:close/>
                <a:moveTo>
                  <a:pt x="6147154" y="1399863"/>
                </a:moveTo>
                <a:lnTo>
                  <a:pt x="6147154" y="1402020"/>
                </a:lnTo>
                <a:lnTo>
                  <a:pt x="6148233" y="1402020"/>
                </a:lnTo>
                <a:lnTo>
                  <a:pt x="6148233" y="1399863"/>
                </a:lnTo>
                <a:close/>
                <a:moveTo>
                  <a:pt x="1247437" y="1399051"/>
                </a:moveTo>
                <a:lnTo>
                  <a:pt x="1247437" y="1401209"/>
                </a:lnTo>
                <a:lnTo>
                  <a:pt x="1249595" y="1401209"/>
                </a:lnTo>
                <a:close/>
                <a:moveTo>
                  <a:pt x="2081209" y="1398968"/>
                </a:moveTo>
                <a:lnTo>
                  <a:pt x="2081209" y="1401126"/>
                </a:lnTo>
                <a:lnTo>
                  <a:pt x="2082289" y="1401126"/>
                </a:lnTo>
                <a:lnTo>
                  <a:pt x="2082289" y="1398968"/>
                </a:lnTo>
                <a:close/>
                <a:moveTo>
                  <a:pt x="6771343" y="1398514"/>
                </a:moveTo>
                <a:lnTo>
                  <a:pt x="6771343" y="1401751"/>
                </a:lnTo>
                <a:lnTo>
                  <a:pt x="6773636" y="1399593"/>
                </a:lnTo>
                <a:lnTo>
                  <a:pt x="6773636" y="1398514"/>
                </a:lnTo>
                <a:close/>
                <a:moveTo>
                  <a:pt x="565384" y="1397028"/>
                </a:moveTo>
                <a:lnTo>
                  <a:pt x="563361" y="1399186"/>
                </a:lnTo>
                <a:lnTo>
                  <a:pt x="563361" y="1402288"/>
                </a:lnTo>
                <a:cubicBezTo>
                  <a:pt x="564170" y="1404267"/>
                  <a:pt x="567318" y="1406739"/>
                  <a:pt x="572802" y="1409707"/>
                </a:cubicBezTo>
                <a:lnTo>
                  <a:pt x="572802" y="1408628"/>
                </a:lnTo>
                <a:cubicBezTo>
                  <a:pt x="571364" y="1408628"/>
                  <a:pt x="570644" y="1405795"/>
                  <a:pt x="570644" y="1400131"/>
                </a:cubicBezTo>
                <a:lnTo>
                  <a:pt x="566463" y="1397028"/>
                </a:lnTo>
                <a:close/>
                <a:moveTo>
                  <a:pt x="4277245" y="1396541"/>
                </a:moveTo>
                <a:lnTo>
                  <a:pt x="4277245" y="1406117"/>
                </a:lnTo>
                <a:lnTo>
                  <a:pt x="4278324" y="1406117"/>
                </a:lnTo>
                <a:lnTo>
                  <a:pt x="4279403" y="1396541"/>
                </a:lnTo>
                <a:close/>
                <a:moveTo>
                  <a:pt x="4710991" y="1396281"/>
                </a:moveTo>
                <a:lnTo>
                  <a:pt x="4707754" y="1399518"/>
                </a:lnTo>
                <a:lnTo>
                  <a:pt x="4694536" y="1399518"/>
                </a:lnTo>
                <a:lnTo>
                  <a:pt x="4691299" y="1401811"/>
                </a:lnTo>
                <a:lnTo>
                  <a:pt x="4690220" y="1401811"/>
                </a:lnTo>
                <a:lnTo>
                  <a:pt x="4682532" y="1400597"/>
                </a:lnTo>
                <a:cubicBezTo>
                  <a:pt x="4678126" y="1404283"/>
                  <a:pt x="4675923" y="1410128"/>
                  <a:pt x="4675923" y="1418131"/>
                </a:cubicBezTo>
                <a:cubicBezTo>
                  <a:pt x="4674484" y="1418131"/>
                  <a:pt x="4673765" y="1420333"/>
                  <a:pt x="4673765" y="1424740"/>
                </a:cubicBezTo>
                <a:lnTo>
                  <a:pt x="4674844" y="1425818"/>
                </a:lnTo>
                <a:lnTo>
                  <a:pt x="4675923" y="1424740"/>
                </a:lnTo>
                <a:lnTo>
                  <a:pt x="4678216" y="1424740"/>
                </a:lnTo>
                <a:lnTo>
                  <a:pt x="4690220" y="1428111"/>
                </a:lnTo>
                <a:lnTo>
                  <a:pt x="4697908" y="1423660"/>
                </a:lnTo>
                <a:lnTo>
                  <a:pt x="4706675" y="1423660"/>
                </a:lnTo>
                <a:lnTo>
                  <a:pt x="4710991" y="1427032"/>
                </a:lnTo>
                <a:cubicBezTo>
                  <a:pt x="4712519" y="1425504"/>
                  <a:pt x="4717284" y="1424740"/>
                  <a:pt x="4725287" y="1424740"/>
                </a:cubicBezTo>
                <a:cubicBezTo>
                  <a:pt x="4736976" y="1413589"/>
                  <a:pt x="4742821" y="1405542"/>
                  <a:pt x="4742821" y="1400597"/>
                </a:cubicBezTo>
                <a:lnTo>
                  <a:pt x="4736212" y="1398439"/>
                </a:lnTo>
                <a:lnTo>
                  <a:pt x="4722050" y="1398439"/>
                </a:lnTo>
                <a:lnTo>
                  <a:pt x="4719757" y="1396281"/>
                </a:lnTo>
                <a:lnTo>
                  <a:pt x="4713283" y="1398439"/>
                </a:lnTo>
                <a:close/>
                <a:moveTo>
                  <a:pt x="6677740" y="1396221"/>
                </a:moveTo>
                <a:lnTo>
                  <a:pt x="6677740" y="1399593"/>
                </a:lnTo>
                <a:lnTo>
                  <a:pt x="6679898" y="1399593"/>
                </a:lnTo>
                <a:lnTo>
                  <a:pt x="6679898" y="1398514"/>
                </a:lnTo>
                <a:close/>
                <a:moveTo>
                  <a:pt x="3076476" y="1395950"/>
                </a:moveTo>
                <a:lnTo>
                  <a:pt x="3074318" y="1402424"/>
                </a:lnTo>
                <a:lnTo>
                  <a:pt x="3075397" y="1405661"/>
                </a:lnTo>
                <a:lnTo>
                  <a:pt x="3074318" y="1405661"/>
                </a:lnTo>
                <a:lnTo>
                  <a:pt x="3075397" y="1408898"/>
                </a:lnTo>
                <a:lnTo>
                  <a:pt x="3076476" y="1408898"/>
                </a:lnTo>
                <a:lnTo>
                  <a:pt x="3077555" y="1405661"/>
                </a:lnTo>
                <a:lnTo>
                  <a:pt x="3076476" y="1404582"/>
                </a:lnTo>
                <a:lnTo>
                  <a:pt x="3076476" y="1403503"/>
                </a:lnTo>
                <a:lnTo>
                  <a:pt x="3077555" y="1397029"/>
                </a:lnTo>
                <a:lnTo>
                  <a:pt x="3077555" y="1395950"/>
                </a:lnTo>
                <a:close/>
                <a:moveTo>
                  <a:pt x="8679287" y="1395817"/>
                </a:moveTo>
                <a:lnTo>
                  <a:pt x="8679287" y="1396896"/>
                </a:lnTo>
                <a:lnTo>
                  <a:pt x="8680366" y="1397975"/>
                </a:lnTo>
                <a:lnTo>
                  <a:pt x="8680366" y="1399054"/>
                </a:lnTo>
                <a:lnTo>
                  <a:pt x="8678208" y="1401212"/>
                </a:lnTo>
                <a:lnTo>
                  <a:pt x="8679287" y="1407821"/>
                </a:lnTo>
                <a:lnTo>
                  <a:pt x="8680366" y="1407821"/>
                </a:lnTo>
                <a:lnTo>
                  <a:pt x="8681445" y="1396896"/>
                </a:lnTo>
                <a:lnTo>
                  <a:pt x="8680366" y="1395817"/>
                </a:lnTo>
                <a:close/>
                <a:moveTo>
                  <a:pt x="8672813" y="1395817"/>
                </a:moveTo>
                <a:lnTo>
                  <a:pt x="8672813" y="1396896"/>
                </a:lnTo>
                <a:lnTo>
                  <a:pt x="8674971" y="1396896"/>
                </a:lnTo>
                <a:lnTo>
                  <a:pt x="8674971" y="1395817"/>
                </a:lnTo>
                <a:close/>
                <a:moveTo>
                  <a:pt x="52330" y="1395614"/>
                </a:moveTo>
                <a:lnTo>
                  <a:pt x="52330" y="1397772"/>
                </a:lnTo>
                <a:lnTo>
                  <a:pt x="53410" y="1397772"/>
                </a:lnTo>
                <a:lnTo>
                  <a:pt x="53410" y="1395614"/>
                </a:lnTo>
                <a:close/>
                <a:moveTo>
                  <a:pt x="4781260" y="1395202"/>
                </a:moveTo>
                <a:lnTo>
                  <a:pt x="4781260" y="1396281"/>
                </a:lnTo>
                <a:lnTo>
                  <a:pt x="4783418" y="1396281"/>
                </a:lnTo>
                <a:lnTo>
                  <a:pt x="4783418" y="1395202"/>
                </a:lnTo>
                <a:close/>
                <a:moveTo>
                  <a:pt x="5795817" y="1393793"/>
                </a:moveTo>
                <a:lnTo>
                  <a:pt x="5795817" y="1394872"/>
                </a:lnTo>
                <a:lnTo>
                  <a:pt x="5797975" y="1394872"/>
                </a:lnTo>
                <a:lnTo>
                  <a:pt x="5797975" y="1393793"/>
                </a:lnTo>
                <a:close/>
                <a:moveTo>
                  <a:pt x="1131443" y="1393522"/>
                </a:moveTo>
                <a:lnTo>
                  <a:pt x="1134680" y="1393522"/>
                </a:lnTo>
                <a:lnTo>
                  <a:pt x="1134680" y="1395680"/>
                </a:lnTo>
                <a:lnTo>
                  <a:pt x="1131443" y="1395680"/>
                </a:lnTo>
                <a:close/>
                <a:moveTo>
                  <a:pt x="6152549" y="1393389"/>
                </a:moveTo>
                <a:lnTo>
                  <a:pt x="6149312" y="1394468"/>
                </a:lnTo>
                <a:cubicBezTo>
                  <a:pt x="6150751" y="1398963"/>
                  <a:pt x="6152594" y="1401481"/>
                  <a:pt x="6154842" y="1402020"/>
                </a:cubicBezTo>
                <a:lnTo>
                  <a:pt x="6155921" y="1402020"/>
                </a:lnTo>
                <a:lnTo>
                  <a:pt x="6155921" y="1400941"/>
                </a:lnTo>
                <a:cubicBezTo>
                  <a:pt x="6153673" y="1400941"/>
                  <a:pt x="6152549" y="1398424"/>
                  <a:pt x="6152549" y="1393389"/>
                </a:cubicBezTo>
                <a:close/>
                <a:moveTo>
                  <a:pt x="4764806" y="1391830"/>
                </a:moveTo>
                <a:lnTo>
                  <a:pt x="4764806" y="1393044"/>
                </a:lnTo>
                <a:cubicBezTo>
                  <a:pt x="4769212" y="1393044"/>
                  <a:pt x="4771414" y="1393763"/>
                  <a:pt x="4771414" y="1395202"/>
                </a:cubicBezTo>
                <a:lnTo>
                  <a:pt x="4778968" y="1394123"/>
                </a:lnTo>
                <a:lnTo>
                  <a:pt x="4778968" y="1391830"/>
                </a:lnTo>
                <a:lnTo>
                  <a:pt x="4777889" y="1391830"/>
                </a:lnTo>
                <a:lnTo>
                  <a:pt x="4772493" y="1393044"/>
                </a:lnTo>
                <a:lnTo>
                  <a:pt x="4766964" y="1391830"/>
                </a:lnTo>
                <a:close/>
                <a:moveTo>
                  <a:pt x="3079713" y="1391634"/>
                </a:moveTo>
                <a:lnTo>
                  <a:pt x="3079713" y="1393792"/>
                </a:lnTo>
                <a:lnTo>
                  <a:pt x="3080792" y="1393792"/>
                </a:lnTo>
                <a:lnTo>
                  <a:pt x="3080792" y="1391634"/>
                </a:lnTo>
                <a:close/>
                <a:moveTo>
                  <a:pt x="8779230" y="1391501"/>
                </a:moveTo>
                <a:lnTo>
                  <a:pt x="8782602" y="1394738"/>
                </a:lnTo>
                <a:lnTo>
                  <a:pt x="8782602" y="1393659"/>
                </a:lnTo>
                <a:lnTo>
                  <a:pt x="8780444" y="1391501"/>
                </a:lnTo>
                <a:close/>
                <a:moveTo>
                  <a:pt x="8665260" y="1391501"/>
                </a:moveTo>
                <a:lnTo>
                  <a:pt x="8665260" y="1393659"/>
                </a:lnTo>
                <a:lnTo>
                  <a:pt x="8667418" y="1393659"/>
                </a:lnTo>
                <a:close/>
                <a:moveTo>
                  <a:pt x="3554461" y="1391230"/>
                </a:moveTo>
                <a:lnTo>
                  <a:pt x="3554461" y="1395546"/>
                </a:lnTo>
                <a:lnTo>
                  <a:pt x="3555540" y="1395546"/>
                </a:lnTo>
                <a:lnTo>
                  <a:pt x="3555540" y="1391230"/>
                </a:lnTo>
                <a:close/>
                <a:moveTo>
                  <a:pt x="1639641" y="1391229"/>
                </a:moveTo>
                <a:lnTo>
                  <a:pt x="1642879" y="1391229"/>
                </a:lnTo>
                <a:lnTo>
                  <a:pt x="1642879" y="1393522"/>
                </a:lnTo>
                <a:lnTo>
                  <a:pt x="1639641" y="1393522"/>
                </a:lnTo>
                <a:close/>
                <a:moveTo>
                  <a:pt x="6664522" y="1390691"/>
                </a:moveTo>
                <a:lnTo>
                  <a:pt x="6664522" y="1392984"/>
                </a:lnTo>
                <a:lnTo>
                  <a:pt x="6666680" y="1392984"/>
                </a:lnTo>
                <a:lnTo>
                  <a:pt x="6666680" y="1390691"/>
                </a:lnTo>
                <a:close/>
                <a:moveTo>
                  <a:pt x="3152007" y="1389476"/>
                </a:moveTo>
                <a:cubicBezTo>
                  <a:pt x="3141217" y="1391274"/>
                  <a:pt x="3135822" y="1392713"/>
                  <a:pt x="3135822" y="1393792"/>
                </a:cubicBezTo>
                <a:lnTo>
                  <a:pt x="3135822" y="1394871"/>
                </a:lnTo>
                <a:cubicBezTo>
                  <a:pt x="3137799" y="1398468"/>
                  <a:pt x="3141036" y="1400266"/>
                  <a:pt x="3145533" y="1400266"/>
                </a:cubicBezTo>
                <a:lnTo>
                  <a:pt x="3154165" y="1399187"/>
                </a:lnTo>
                <a:lnTo>
                  <a:pt x="3168327" y="1407819"/>
                </a:lnTo>
                <a:lnTo>
                  <a:pt x="3170485" y="1407819"/>
                </a:lnTo>
                <a:lnTo>
                  <a:pt x="3172643" y="1405661"/>
                </a:lnTo>
                <a:lnTo>
                  <a:pt x="3169406" y="1397029"/>
                </a:lnTo>
                <a:cubicBezTo>
                  <a:pt x="3173722" y="1395410"/>
                  <a:pt x="3175880" y="1393972"/>
                  <a:pt x="3175880" y="1392713"/>
                </a:cubicBezTo>
                <a:lnTo>
                  <a:pt x="3172643" y="1389476"/>
                </a:lnTo>
                <a:lnTo>
                  <a:pt x="3170485" y="1389476"/>
                </a:lnTo>
                <a:lnTo>
                  <a:pt x="3167248" y="1393792"/>
                </a:lnTo>
                <a:lnTo>
                  <a:pt x="3166169" y="1394871"/>
                </a:lnTo>
                <a:lnTo>
                  <a:pt x="3165090" y="1394871"/>
                </a:lnTo>
                <a:cubicBezTo>
                  <a:pt x="3158885" y="1391274"/>
                  <a:pt x="3154524" y="1389476"/>
                  <a:pt x="3152007" y="1389476"/>
                </a:cubicBezTo>
                <a:close/>
                <a:moveTo>
                  <a:pt x="8708690" y="1389343"/>
                </a:moveTo>
                <a:lnTo>
                  <a:pt x="8709769" y="1395817"/>
                </a:lnTo>
                <a:lnTo>
                  <a:pt x="8711927" y="1393659"/>
                </a:lnTo>
                <a:lnTo>
                  <a:pt x="8711927" y="1390422"/>
                </a:lnTo>
                <a:close/>
                <a:moveTo>
                  <a:pt x="6157000" y="1389072"/>
                </a:moveTo>
                <a:lnTo>
                  <a:pt x="6154842" y="1391230"/>
                </a:lnTo>
                <a:lnTo>
                  <a:pt x="6157000" y="1391230"/>
                </a:lnTo>
                <a:close/>
                <a:moveTo>
                  <a:pt x="3698508" y="1389072"/>
                </a:moveTo>
                <a:lnTo>
                  <a:pt x="3698508" y="1390150"/>
                </a:lnTo>
                <a:lnTo>
                  <a:pt x="3710377" y="1392309"/>
                </a:lnTo>
                <a:lnTo>
                  <a:pt x="3711456" y="1392309"/>
                </a:lnTo>
                <a:lnTo>
                  <a:pt x="3711456" y="1391230"/>
                </a:lnTo>
                <a:lnTo>
                  <a:pt x="3699587" y="1389072"/>
                </a:lnTo>
                <a:close/>
                <a:moveTo>
                  <a:pt x="4753746" y="1388593"/>
                </a:moveTo>
                <a:lnTo>
                  <a:pt x="4753746" y="1389672"/>
                </a:lnTo>
                <a:lnTo>
                  <a:pt x="4760355" y="1391830"/>
                </a:lnTo>
                <a:lnTo>
                  <a:pt x="4762648" y="1391830"/>
                </a:lnTo>
                <a:lnTo>
                  <a:pt x="4762648" y="1390751"/>
                </a:lnTo>
                <a:lnTo>
                  <a:pt x="4754960" y="1388593"/>
                </a:lnTo>
                <a:close/>
                <a:moveTo>
                  <a:pt x="6668973" y="1388533"/>
                </a:moveTo>
                <a:lnTo>
                  <a:pt x="6668973" y="1389612"/>
                </a:lnTo>
                <a:lnTo>
                  <a:pt x="6672210" y="1390691"/>
                </a:lnTo>
                <a:lnTo>
                  <a:pt x="6673289" y="1390691"/>
                </a:lnTo>
                <a:lnTo>
                  <a:pt x="6673289" y="1389612"/>
                </a:lnTo>
                <a:lnTo>
                  <a:pt x="6670052" y="1388533"/>
                </a:lnTo>
                <a:close/>
                <a:moveTo>
                  <a:pt x="8657572" y="1388129"/>
                </a:moveTo>
                <a:lnTo>
                  <a:pt x="8657572" y="1389343"/>
                </a:lnTo>
                <a:lnTo>
                  <a:pt x="8659730" y="1389343"/>
                </a:lnTo>
                <a:lnTo>
                  <a:pt x="8659730" y="1388129"/>
                </a:lnTo>
                <a:close/>
                <a:moveTo>
                  <a:pt x="8671734" y="1387050"/>
                </a:moveTo>
                <a:cubicBezTo>
                  <a:pt x="8671734" y="1388579"/>
                  <a:pt x="8672813" y="1389343"/>
                  <a:pt x="8674971" y="1389343"/>
                </a:cubicBezTo>
                <a:lnTo>
                  <a:pt x="8676050" y="1389343"/>
                </a:lnTo>
                <a:lnTo>
                  <a:pt x="8676050" y="1388129"/>
                </a:lnTo>
                <a:close/>
                <a:moveTo>
                  <a:pt x="3544615" y="1386914"/>
                </a:moveTo>
                <a:lnTo>
                  <a:pt x="3544615" y="1389072"/>
                </a:lnTo>
                <a:lnTo>
                  <a:pt x="3545694" y="1389072"/>
                </a:lnTo>
                <a:lnTo>
                  <a:pt x="3545694" y="1386914"/>
                </a:lnTo>
                <a:close/>
                <a:moveTo>
                  <a:pt x="2044389" y="1386020"/>
                </a:moveTo>
                <a:lnTo>
                  <a:pt x="2044389" y="1388178"/>
                </a:lnTo>
                <a:lnTo>
                  <a:pt x="2045467" y="1388178"/>
                </a:lnTo>
                <a:lnTo>
                  <a:pt x="2045467" y="1386020"/>
                </a:lnTo>
                <a:close/>
                <a:moveTo>
                  <a:pt x="8660809" y="1384892"/>
                </a:moveTo>
                <a:lnTo>
                  <a:pt x="8660809" y="1387050"/>
                </a:lnTo>
                <a:lnTo>
                  <a:pt x="8661888" y="1387050"/>
                </a:lnTo>
                <a:lnTo>
                  <a:pt x="8661888" y="1384892"/>
                </a:lnTo>
                <a:close/>
                <a:moveTo>
                  <a:pt x="8617380" y="1384892"/>
                </a:moveTo>
                <a:lnTo>
                  <a:pt x="8617380" y="1387050"/>
                </a:lnTo>
                <a:lnTo>
                  <a:pt x="8618459" y="1387050"/>
                </a:lnTo>
                <a:lnTo>
                  <a:pt x="8618459" y="1384892"/>
                </a:lnTo>
                <a:close/>
                <a:moveTo>
                  <a:pt x="4098805" y="1384672"/>
                </a:moveTo>
                <a:lnTo>
                  <a:pt x="4098805" y="1386830"/>
                </a:lnTo>
                <a:lnTo>
                  <a:pt x="4100963" y="1388988"/>
                </a:lnTo>
                <a:lnTo>
                  <a:pt x="4103121" y="1386830"/>
                </a:lnTo>
                <a:lnTo>
                  <a:pt x="4100963" y="1384672"/>
                </a:lnTo>
                <a:close/>
                <a:moveTo>
                  <a:pt x="1662840" y="1384485"/>
                </a:moveTo>
                <a:lnTo>
                  <a:pt x="1662840" y="1385699"/>
                </a:lnTo>
                <a:lnTo>
                  <a:pt x="1660547" y="1389071"/>
                </a:lnTo>
                <a:lnTo>
                  <a:pt x="1662840" y="1389071"/>
                </a:lnTo>
                <a:lnTo>
                  <a:pt x="1666077" y="1386778"/>
                </a:lnTo>
                <a:lnTo>
                  <a:pt x="1667155" y="1387857"/>
                </a:lnTo>
                <a:lnTo>
                  <a:pt x="1668370" y="1387857"/>
                </a:lnTo>
                <a:lnTo>
                  <a:pt x="1668370" y="1385699"/>
                </a:lnTo>
                <a:close/>
                <a:moveTo>
                  <a:pt x="721300" y="1384350"/>
                </a:moveTo>
                <a:lnTo>
                  <a:pt x="721300" y="1385429"/>
                </a:lnTo>
                <a:lnTo>
                  <a:pt x="719142" y="1393926"/>
                </a:lnTo>
                <a:lnTo>
                  <a:pt x="721300" y="1395949"/>
                </a:lnTo>
                <a:lnTo>
                  <a:pt x="724402" y="1395949"/>
                </a:lnTo>
                <a:lnTo>
                  <a:pt x="728718" y="1391768"/>
                </a:lnTo>
                <a:lnTo>
                  <a:pt x="728718" y="1388666"/>
                </a:lnTo>
                <a:cubicBezTo>
                  <a:pt x="728718" y="1386688"/>
                  <a:pt x="726246" y="1385249"/>
                  <a:pt x="721300" y="1384350"/>
                </a:cubicBezTo>
                <a:close/>
                <a:moveTo>
                  <a:pt x="3543536" y="1383677"/>
                </a:moveTo>
                <a:lnTo>
                  <a:pt x="3543536" y="1385835"/>
                </a:lnTo>
                <a:lnTo>
                  <a:pt x="3544615" y="1385835"/>
                </a:lnTo>
                <a:lnTo>
                  <a:pt x="3544615" y="1383677"/>
                </a:lnTo>
                <a:close/>
                <a:moveTo>
                  <a:pt x="4114990" y="1382514"/>
                </a:moveTo>
                <a:lnTo>
                  <a:pt x="4112832" y="1384672"/>
                </a:lnTo>
                <a:lnTo>
                  <a:pt x="4112832" y="1386830"/>
                </a:lnTo>
                <a:lnTo>
                  <a:pt x="4114990" y="1388988"/>
                </a:lnTo>
                <a:lnTo>
                  <a:pt x="4116069" y="1388988"/>
                </a:lnTo>
                <a:lnTo>
                  <a:pt x="4118227" y="1386830"/>
                </a:lnTo>
                <a:lnTo>
                  <a:pt x="4118227" y="1385751"/>
                </a:lnTo>
                <a:close/>
                <a:moveTo>
                  <a:pt x="37224" y="1381587"/>
                </a:moveTo>
                <a:lnTo>
                  <a:pt x="37224" y="1383745"/>
                </a:lnTo>
                <a:lnTo>
                  <a:pt x="39382" y="1383745"/>
                </a:lnTo>
                <a:lnTo>
                  <a:pt x="39382" y="1381587"/>
                </a:lnTo>
                <a:close/>
                <a:moveTo>
                  <a:pt x="1174064" y="1381518"/>
                </a:moveTo>
                <a:lnTo>
                  <a:pt x="1172985" y="1385834"/>
                </a:lnTo>
                <a:cubicBezTo>
                  <a:pt x="1173704" y="1388801"/>
                  <a:pt x="1175906" y="1390285"/>
                  <a:pt x="1179595" y="1390285"/>
                </a:cubicBezTo>
                <a:lnTo>
                  <a:pt x="1181752" y="1386913"/>
                </a:lnTo>
                <a:lnTo>
                  <a:pt x="1181752" y="1382597"/>
                </a:lnTo>
                <a:lnTo>
                  <a:pt x="1176358" y="1381518"/>
                </a:lnTo>
                <a:close/>
                <a:moveTo>
                  <a:pt x="3699587" y="1380440"/>
                </a:moveTo>
                <a:lnTo>
                  <a:pt x="3699587" y="1381519"/>
                </a:lnTo>
                <a:lnTo>
                  <a:pt x="3701745" y="1381519"/>
                </a:lnTo>
                <a:lnTo>
                  <a:pt x="3701745" y="1380440"/>
                </a:lnTo>
                <a:close/>
                <a:moveTo>
                  <a:pt x="3543536" y="1378282"/>
                </a:moveTo>
                <a:lnTo>
                  <a:pt x="3543536" y="1381519"/>
                </a:lnTo>
                <a:lnTo>
                  <a:pt x="3544615" y="1382598"/>
                </a:lnTo>
                <a:lnTo>
                  <a:pt x="3545694" y="1382598"/>
                </a:lnTo>
                <a:lnTo>
                  <a:pt x="3545694" y="1381519"/>
                </a:lnTo>
                <a:lnTo>
                  <a:pt x="3544615" y="1378282"/>
                </a:lnTo>
                <a:close/>
                <a:moveTo>
                  <a:pt x="719142" y="1378011"/>
                </a:moveTo>
                <a:lnTo>
                  <a:pt x="718064" y="1379090"/>
                </a:lnTo>
                <a:lnTo>
                  <a:pt x="718064" y="1381248"/>
                </a:lnTo>
                <a:lnTo>
                  <a:pt x="720221" y="1383271"/>
                </a:lnTo>
                <a:lnTo>
                  <a:pt x="722379" y="1383271"/>
                </a:lnTo>
                <a:lnTo>
                  <a:pt x="722379" y="1379090"/>
                </a:lnTo>
                <a:close/>
                <a:moveTo>
                  <a:pt x="566463" y="1378011"/>
                </a:moveTo>
                <a:cubicBezTo>
                  <a:pt x="565025" y="1378011"/>
                  <a:pt x="563631" y="1380484"/>
                  <a:pt x="562282" y="1385429"/>
                </a:cubicBezTo>
                <a:lnTo>
                  <a:pt x="564305" y="1385429"/>
                </a:lnTo>
                <a:lnTo>
                  <a:pt x="569565" y="1380169"/>
                </a:lnTo>
                <a:lnTo>
                  <a:pt x="569565" y="1378011"/>
                </a:lnTo>
                <a:close/>
                <a:moveTo>
                  <a:pt x="231581" y="1377406"/>
                </a:moveTo>
                <a:lnTo>
                  <a:pt x="226321" y="1383745"/>
                </a:lnTo>
                <a:lnTo>
                  <a:pt x="226321" y="1384824"/>
                </a:lnTo>
                <a:lnTo>
                  <a:pt x="229423" y="1384824"/>
                </a:lnTo>
                <a:cubicBezTo>
                  <a:pt x="231581" y="1384105"/>
                  <a:pt x="232660" y="1381992"/>
                  <a:pt x="232660" y="1378485"/>
                </a:cubicBezTo>
                <a:lnTo>
                  <a:pt x="232660" y="1377406"/>
                </a:lnTo>
                <a:close/>
                <a:moveTo>
                  <a:pt x="2200439" y="1377253"/>
                </a:moveTo>
                <a:lnTo>
                  <a:pt x="2200439" y="1380625"/>
                </a:lnTo>
                <a:lnTo>
                  <a:pt x="2202598" y="1382783"/>
                </a:lnTo>
                <a:lnTo>
                  <a:pt x="2205835" y="1379546"/>
                </a:lnTo>
                <a:lnTo>
                  <a:pt x="2202598" y="1377253"/>
                </a:lnTo>
                <a:close/>
                <a:moveTo>
                  <a:pt x="2043310" y="1376175"/>
                </a:moveTo>
                <a:lnTo>
                  <a:pt x="2043310" y="1379546"/>
                </a:lnTo>
                <a:lnTo>
                  <a:pt x="2044389" y="1379546"/>
                </a:lnTo>
                <a:lnTo>
                  <a:pt x="2044389" y="1376175"/>
                </a:lnTo>
                <a:close/>
                <a:moveTo>
                  <a:pt x="3683402" y="1375989"/>
                </a:moveTo>
                <a:cubicBezTo>
                  <a:pt x="3680075" y="1377517"/>
                  <a:pt x="3678231" y="1379001"/>
                  <a:pt x="3677872" y="1380440"/>
                </a:cubicBezTo>
                <a:lnTo>
                  <a:pt x="3677872" y="1382598"/>
                </a:lnTo>
                <a:lnTo>
                  <a:pt x="3683402" y="1383677"/>
                </a:lnTo>
                <a:lnTo>
                  <a:pt x="3686639" y="1383677"/>
                </a:lnTo>
                <a:lnTo>
                  <a:pt x="3689876" y="1380440"/>
                </a:lnTo>
                <a:cubicBezTo>
                  <a:pt x="3688437" y="1377472"/>
                  <a:pt x="3686279" y="1375989"/>
                  <a:pt x="3683402" y="1375989"/>
                </a:cubicBezTo>
                <a:close/>
                <a:moveTo>
                  <a:pt x="2074736" y="1375095"/>
                </a:moveTo>
                <a:lnTo>
                  <a:pt x="2073656" y="1376175"/>
                </a:lnTo>
                <a:lnTo>
                  <a:pt x="2073656" y="1377253"/>
                </a:lnTo>
                <a:cubicBezTo>
                  <a:pt x="2073656" y="1389572"/>
                  <a:pt x="2076174" y="1395731"/>
                  <a:pt x="2081209" y="1395731"/>
                </a:cubicBezTo>
                <a:cubicBezTo>
                  <a:pt x="2081209" y="1394293"/>
                  <a:pt x="2082289" y="1393573"/>
                  <a:pt x="2084446" y="1393573"/>
                </a:cubicBezTo>
                <a:lnTo>
                  <a:pt x="2085526" y="1392494"/>
                </a:lnTo>
                <a:lnTo>
                  <a:pt x="2085526" y="1390336"/>
                </a:lnTo>
                <a:cubicBezTo>
                  <a:pt x="2079051" y="1388718"/>
                  <a:pt x="2075814" y="1386919"/>
                  <a:pt x="2075814" y="1384941"/>
                </a:cubicBezTo>
                <a:lnTo>
                  <a:pt x="2076893" y="1376175"/>
                </a:lnTo>
                <a:lnTo>
                  <a:pt x="2075814" y="1375095"/>
                </a:lnTo>
                <a:close/>
                <a:moveTo>
                  <a:pt x="6677740" y="1374237"/>
                </a:moveTo>
                <a:lnTo>
                  <a:pt x="6675582" y="1376394"/>
                </a:lnTo>
                <a:lnTo>
                  <a:pt x="6675582" y="1378552"/>
                </a:lnTo>
                <a:lnTo>
                  <a:pt x="6676661" y="1378552"/>
                </a:lnTo>
                <a:lnTo>
                  <a:pt x="6678819" y="1376394"/>
                </a:lnTo>
                <a:lnTo>
                  <a:pt x="6678819" y="1374237"/>
                </a:lnTo>
                <a:close/>
                <a:moveTo>
                  <a:pt x="4272929" y="1373882"/>
                </a:moveTo>
                <a:lnTo>
                  <a:pt x="4272929" y="1379277"/>
                </a:lnTo>
                <a:cubicBezTo>
                  <a:pt x="4275806" y="1386471"/>
                  <a:pt x="4277245" y="1391866"/>
                  <a:pt x="4277245" y="1395462"/>
                </a:cubicBezTo>
                <a:lnTo>
                  <a:pt x="4278324" y="1395462"/>
                </a:lnTo>
                <a:lnTo>
                  <a:pt x="4278324" y="1390067"/>
                </a:lnTo>
                <a:cubicBezTo>
                  <a:pt x="4275446" y="1384312"/>
                  <a:pt x="4274008" y="1378918"/>
                  <a:pt x="4274008" y="1373882"/>
                </a:cubicBezTo>
                <a:close/>
                <a:moveTo>
                  <a:pt x="638082" y="1372751"/>
                </a:moveTo>
                <a:lnTo>
                  <a:pt x="638082" y="1374909"/>
                </a:lnTo>
                <a:cubicBezTo>
                  <a:pt x="638082" y="1379495"/>
                  <a:pt x="641229" y="1384080"/>
                  <a:pt x="647524" y="1388666"/>
                </a:cubicBezTo>
                <a:cubicBezTo>
                  <a:pt x="649682" y="1388127"/>
                  <a:pt x="651119" y="1386688"/>
                  <a:pt x="651840" y="1384350"/>
                </a:cubicBezTo>
                <a:cubicBezTo>
                  <a:pt x="651840" y="1381563"/>
                  <a:pt x="648287" y="1377696"/>
                  <a:pt x="641185" y="1372751"/>
                </a:cubicBezTo>
                <a:close/>
                <a:moveTo>
                  <a:pt x="5241493" y="1371943"/>
                </a:moveTo>
                <a:lnTo>
                  <a:pt x="5239335" y="1374101"/>
                </a:lnTo>
                <a:lnTo>
                  <a:pt x="5240414" y="1375180"/>
                </a:lnTo>
                <a:lnTo>
                  <a:pt x="5243651" y="1375180"/>
                </a:lnTo>
                <a:lnTo>
                  <a:pt x="5243651" y="1371943"/>
                </a:lnTo>
                <a:close/>
                <a:moveTo>
                  <a:pt x="1245279" y="1371672"/>
                </a:moveTo>
                <a:lnTo>
                  <a:pt x="1244064" y="1372751"/>
                </a:lnTo>
                <a:lnTo>
                  <a:pt x="1244064" y="1373830"/>
                </a:lnTo>
                <a:lnTo>
                  <a:pt x="1245279" y="1374909"/>
                </a:lnTo>
                <a:lnTo>
                  <a:pt x="1247437" y="1374909"/>
                </a:lnTo>
                <a:lnTo>
                  <a:pt x="1247437" y="1373830"/>
                </a:lnTo>
                <a:close/>
                <a:moveTo>
                  <a:pt x="2188570" y="1370780"/>
                </a:moveTo>
                <a:lnTo>
                  <a:pt x="2184119" y="1375095"/>
                </a:lnTo>
                <a:lnTo>
                  <a:pt x="2184119" y="1376175"/>
                </a:lnTo>
                <a:lnTo>
                  <a:pt x="2186412" y="1378332"/>
                </a:lnTo>
                <a:lnTo>
                  <a:pt x="2188570" y="1378332"/>
                </a:lnTo>
                <a:lnTo>
                  <a:pt x="2189650" y="1372937"/>
                </a:lnTo>
                <a:lnTo>
                  <a:pt x="2189650" y="1370780"/>
                </a:lnTo>
                <a:close/>
                <a:moveTo>
                  <a:pt x="624460" y="1369649"/>
                </a:moveTo>
                <a:lnTo>
                  <a:pt x="624460" y="1370728"/>
                </a:lnTo>
                <a:lnTo>
                  <a:pt x="627562" y="1370728"/>
                </a:lnTo>
                <a:lnTo>
                  <a:pt x="627562" y="1369649"/>
                </a:lnTo>
                <a:close/>
                <a:moveTo>
                  <a:pt x="6758126" y="1368707"/>
                </a:moveTo>
                <a:lnTo>
                  <a:pt x="6758126" y="1370865"/>
                </a:lnTo>
                <a:lnTo>
                  <a:pt x="6761498" y="1371944"/>
                </a:lnTo>
                <a:lnTo>
                  <a:pt x="6763656" y="1371944"/>
                </a:lnTo>
                <a:lnTo>
                  <a:pt x="6763656" y="1370865"/>
                </a:lnTo>
                <a:close/>
                <a:moveTo>
                  <a:pt x="712803" y="1368570"/>
                </a:moveTo>
                <a:lnTo>
                  <a:pt x="712803" y="1372751"/>
                </a:lnTo>
                <a:lnTo>
                  <a:pt x="716041" y="1372751"/>
                </a:lnTo>
                <a:lnTo>
                  <a:pt x="716041" y="1370728"/>
                </a:lnTo>
                <a:lnTo>
                  <a:pt x="713882" y="1368570"/>
                </a:lnTo>
                <a:close/>
                <a:moveTo>
                  <a:pt x="1134680" y="1368435"/>
                </a:moveTo>
                <a:lnTo>
                  <a:pt x="1124156" y="1378013"/>
                </a:lnTo>
                <a:lnTo>
                  <a:pt x="1121463" y="1379360"/>
                </a:lnTo>
                <a:lnTo>
                  <a:pt x="1120518" y="1379360"/>
                </a:lnTo>
                <a:lnTo>
                  <a:pt x="1120518" y="1377067"/>
                </a:lnTo>
                <a:lnTo>
                  <a:pt x="1118360" y="1377067"/>
                </a:lnTo>
                <a:cubicBezTo>
                  <a:pt x="1118360" y="1379315"/>
                  <a:pt x="1116518" y="1380439"/>
                  <a:pt x="1112831" y="1380439"/>
                </a:cubicBezTo>
                <a:lnTo>
                  <a:pt x="1114990" y="1382597"/>
                </a:lnTo>
                <a:lnTo>
                  <a:pt x="1121463" y="1379360"/>
                </a:lnTo>
                <a:lnTo>
                  <a:pt x="1122676" y="1379360"/>
                </a:lnTo>
                <a:lnTo>
                  <a:pt x="1124156" y="1378013"/>
                </a:lnTo>
                <a:lnTo>
                  <a:pt x="1126048" y="1377067"/>
                </a:lnTo>
                <a:cubicBezTo>
                  <a:pt x="1128566" y="1372751"/>
                  <a:pt x="1131443" y="1370593"/>
                  <a:pt x="1134680" y="1370593"/>
                </a:cubicBezTo>
                <a:close/>
                <a:moveTo>
                  <a:pt x="725481" y="1367491"/>
                </a:moveTo>
                <a:lnTo>
                  <a:pt x="721300" y="1369649"/>
                </a:lnTo>
                <a:cubicBezTo>
                  <a:pt x="722019" y="1372436"/>
                  <a:pt x="723772" y="1373830"/>
                  <a:pt x="726561" y="1373830"/>
                </a:cubicBezTo>
                <a:lnTo>
                  <a:pt x="727639" y="1370728"/>
                </a:lnTo>
                <a:close/>
                <a:moveTo>
                  <a:pt x="4098805" y="1367409"/>
                </a:moveTo>
                <a:cubicBezTo>
                  <a:pt x="4096647" y="1368128"/>
                  <a:pt x="4095568" y="1370286"/>
                  <a:pt x="4095568" y="1373882"/>
                </a:cubicBezTo>
                <a:cubicBezTo>
                  <a:pt x="4099884" y="1373882"/>
                  <a:pt x="4102042" y="1372084"/>
                  <a:pt x="4102042" y="1368487"/>
                </a:cubicBezTo>
                <a:lnTo>
                  <a:pt x="4100963" y="1367409"/>
                </a:lnTo>
                <a:close/>
                <a:moveTo>
                  <a:pt x="1657310" y="1366682"/>
                </a:moveTo>
                <a:lnTo>
                  <a:pt x="1655017" y="1369919"/>
                </a:lnTo>
                <a:lnTo>
                  <a:pt x="1655017" y="1371133"/>
                </a:lnTo>
                <a:cubicBezTo>
                  <a:pt x="1655017" y="1372392"/>
                  <a:pt x="1656860" y="1373515"/>
                  <a:pt x="1660547" y="1374504"/>
                </a:cubicBezTo>
                <a:lnTo>
                  <a:pt x="1663919" y="1373291"/>
                </a:lnTo>
                <a:lnTo>
                  <a:pt x="1663919" y="1369919"/>
                </a:lnTo>
                <a:cubicBezTo>
                  <a:pt x="1663198" y="1367760"/>
                  <a:pt x="1660995" y="1366682"/>
                  <a:pt x="1657310" y="1366682"/>
                </a:cubicBezTo>
                <a:close/>
                <a:moveTo>
                  <a:pt x="4272929" y="1366464"/>
                </a:moveTo>
                <a:lnTo>
                  <a:pt x="4272929" y="1371724"/>
                </a:lnTo>
                <a:lnTo>
                  <a:pt x="4274008" y="1371724"/>
                </a:lnTo>
                <a:lnTo>
                  <a:pt x="4274008" y="1366464"/>
                </a:lnTo>
                <a:close/>
                <a:moveTo>
                  <a:pt x="3086187" y="1365738"/>
                </a:moveTo>
                <a:lnTo>
                  <a:pt x="3086187" y="1371133"/>
                </a:lnTo>
                <a:lnTo>
                  <a:pt x="3088345" y="1373291"/>
                </a:lnTo>
                <a:lnTo>
                  <a:pt x="3089424" y="1366817"/>
                </a:lnTo>
                <a:lnTo>
                  <a:pt x="3088345" y="1365738"/>
                </a:lnTo>
                <a:close/>
                <a:moveTo>
                  <a:pt x="3701745" y="1365199"/>
                </a:moveTo>
                <a:lnTo>
                  <a:pt x="3701745" y="1366278"/>
                </a:lnTo>
                <a:lnTo>
                  <a:pt x="3704982" y="1369515"/>
                </a:lnTo>
                <a:lnTo>
                  <a:pt x="3707140" y="1367357"/>
                </a:lnTo>
                <a:lnTo>
                  <a:pt x="3703903" y="1365199"/>
                </a:lnTo>
                <a:close/>
                <a:moveTo>
                  <a:pt x="3598835" y="1365199"/>
                </a:moveTo>
                <a:lnTo>
                  <a:pt x="3598835" y="1367357"/>
                </a:lnTo>
                <a:lnTo>
                  <a:pt x="3599914" y="1367357"/>
                </a:lnTo>
                <a:lnTo>
                  <a:pt x="3599914" y="1365199"/>
                </a:lnTo>
                <a:close/>
                <a:moveTo>
                  <a:pt x="1661761" y="1364389"/>
                </a:moveTo>
                <a:lnTo>
                  <a:pt x="1661761" y="1365467"/>
                </a:lnTo>
                <a:lnTo>
                  <a:pt x="1663919" y="1365467"/>
                </a:lnTo>
                <a:lnTo>
                  <a:pt x="1663919" y="1364389"/>
                </a:lnTo>
                <a:close/>
                <a:moveTo>
                  <a:pt x="1175143" y="1363984"/>
                </a:moveTo>
                <a:lnTo>
                  <a:pt x="1175143" y="1367221"/>
                </a:lnTo>
                <a:lnTo>
                  <a:pt x="1177436" y="1369514"/>
                </a:lnTo>
                <a:lnTo>
                  <a:pt x="1178516" y="1368435"/>
                </a:lnTo>
                <a:lnTo>
                  <a:pt x="1179595" y="1368435"/>
                </a:lnTo>
                <a:cubicBezTo>
                  <a:pt x="1178516" y="1365467"/>
                  <a:pt x="1177436" y="1363984"/>
                  <a:pt x="1176358" y="1363984"/>
                </a:cubicBezTo>
                <a:close/>
                <a:moveTo>
                  <a:pt x="1114990" y="1363984"/>
                </a:moveTo>
                <a:lnTo>
                  <a:pt x="1114990" y="1365063"/>
                </a:lnTo>
                <a:lnTo>
                  <a:pt x="1118360" y="1368435"/>
                </a:lnTo>
                <a:lnTo>
                  <a:pt x="1119439" y="1368435"/>
                </a:lnTo>
                <a:lnTo>
                  <a:pt x="1119439" y="1363984"/>
                </a:lnTo>
                <a:close/>
                <a:moveTo>
                  <a:pt x="1080057" y="1363984"/>
                </a:moveTo>
                <a:lnTo>
                  <a:pt x="1080057" y="1365063"/>
                </a:lnTo>
                <a:cubicBezTo>
                  <a:pt x="1080057" y="1369469"/>
                  <a:pt x="1081495" y="1374235"/>
                  <a:pt x="1084373" y="1379360"/>
                </a:cubicBezTo>
                <a:lnTo>
                  <a:pt x="1081136" y="1384755"/>
                </a:lnTo>
                <a:lnTo>
                  <a:pt x="1081136" y="1389205"/>
                </a:lnTo>
                <a:cubicBezTo>
                  <a:pt x="1083294" y="1391004"/>
                  <a:pt x="1084373" y="1393926"/>
                  <a:pt x="1084373" y="1397973"/>
                </a:cubicBezTo>
                <a:lnTo>
                  <a:pt x="1086664" y="1397973"/>
                </a:lnTo>
                <a:lnTo>
                  <a:pt x="1090982" y="1396759"/>
                </a:lnTo>
                <a:lnTo>
                  <a:pt x="1096511" y="1399051"/>
                </a:lnTo>
                <a:lnTo>
                  <a:pt x="1099749" y="1397973"/>
                </a:lnTo>
                <a:lnTo>
                  <a:pt x="1099749" y="1396759"/>
                </a:lnTo>
                <a:lnTo>
                  <a:pt x="1097590" y="1393522"/>
                </a:lnTo>
                <a:lnTo>
                  <a:pt x="1098670" y="1392443"/>
                </a:lnTo>
                <a:lnTo>
                  <a:pt x="1098670" y="1391364"/>
                </a:lnTo>
                <a:lnTo>
                  <a:pt x="1096511" y="1389205"/>
                </a:lnTo>
                <a:lnTo>
                  <a:pt x="1100827" y="1370593"/>
                </a:lnTo>
                <a:lnTo>
                  <a:pt x="1097590" y="1366142"/>
                </a:lnTo>
                <a:lnTo>
                  <a:pt x="1096511" y="1365063"/>
                </a:lnTo>
                <a:lnTo>
                  <a:pt x="1093139" y="1365063"/>
                </a:lnTo>
                <a:lnTo>
                  <a:pt x="1089903" y="1367221"/>
                </a:lnTo>
                <a:close/>
                <a:moveTo>
                  <a:pt x="614883" y="1363310"/>
                </a:moveTo>
                <a:lnTo>
                  <a:pt x="613804" y="1366547"/>
                </a:lnTo>
                <a:lnTo>
                  <a:pt x="607600" y="1364388"/>
                </a:lnTo>
                <a:lnTo>
                  <a:pt x="606521" y="1365467"/>
                </a:lnTo>
                <a:lnTo>
                  <a:pt x="605442" y="1365467"/>
                </a:lnTo>
                <a:lnTo>
                  <a:pt x="593843" y="1364388"/>
                </a:lnTo>
                <a:lnTo>
                  <a:pt x="593843" y="1365467"/>
                </a:lnTo>
                <a:cubicBezTo>
                  <a:pt x="593843" y="1381203"/>
                  <a:pt x="593123" y="1392443"/>
                  <a:pt x="591685" y="1399186"/>
                </a:cubicBezTo>
                <a:lnTo>
                  <a:pt x="598024" y="1414967"/>
                </a:lnTo>
                <a:lnTo>
                  <a:pt x="596945" y="1416046"/>
                </a:lnTo>
                <a:lnTo>
                  <a:pt x="596945" y="1416990"/>
                </a:lnTo>
                <a:lnTo>
                  <a:pt x="605442" y="1418069"/>
                </a:lnTo>
                <a:cubicBezTo>
                  <a:pt x="605442" y="1416720"/>
                  <a:pt x="608590" y="1414967"/>
                  <a:pt x="614883" y="1412809"/>
                </a:cubicBezTo>
                <a:lnTo>
                  <a:pt x="614883" y="1411730"/>
                </a:lnTo>
                <a:lnTo>
                  <a:pt x="613804" y="1406470"/>
                </a:lnTo>
                <a:lnTo>
                  <a:pt x="615962" y="1395949"/>
                </a:lnTo>
                <a:lnTo>
                  <a:pt x="614883" y="1394870"/>
                </a:lnTo>
                <a:cubicBezTo>
                  <a:pt x="614883" y="1381563"/>
                  <a:pt x="616996" y="1374909"/>
                  <a:pt x="621222" y="1374909"/>
                </a:cubicBezTo>
                <a:lnTo>
                  <a:pt x="621222" y="1373830"/>
                </a:lnTo>
                <a:lnTo>
                  <a:pt x="620143" y="1373830"/>
                </a:lnTo>
                <a:lnTo>
                  <a:pt x="617041" y="1375988"/>
                </a:lnTo>
                <a:lnTo>
                  <a:pt x="615962" y="1363310"/>
                </a:lnTo>
                <a:close/>
                <a:moveTo>
                  <a:pt x="4171907" y="1363227"/>
                </a:moveTo>
                <a:lnTo>
                  <a:pt x="4160038" y="1373882"/>
                </a:lnTo>
                <a:lnTo>
                  <a:pt x="4161117" y="1377119"/>
                </a:lnTo>
                <a:lnTo>
                  <a:pt x="4158959" y="1379277"/>
                </a:lnTo>
                <a:lnTo>
                  <a:pt x="4160038" y="1380356"/>
                </a:lnTo>
                <a:lnTo>
                  <a:pt x="4161117" y="1380356"/>
                </a:lnTo>
                <a:cubicBezTo>
                  <a:pt x="4161117" y="1378198"/>
                  <a:pt x="4162915" y="1377119"/>
                  <a:pt x="4166512" y="1377119"/>
                </a:cubicBezTo>
                <a:lnTo>
                  <a:pt x="4166512" y="1371724"/>
                </a:lnTo>
                <a:cubicBezTo>
                  <a:pt x="4170108" y="1368667"/>
                  <a:pt x="4171907" y="1365835"/>
                  <a:pt x="4171907" y="1363227"/>
                </a:cubicBezTo>
                <a:close/>
                <a:moveTo>
                  <a:pt x="4274008" y="1362148"/>
                </a:moveTo>
                <a:lnTo>
                  <a:pt x="4274008" y="1365385"/>
                </a:lnTo>
                <a:lnTo>
                  <a:pt x="4275087" y="1365385"/>
                </a:lnTo>
                <a:lnTo>
                  <a:pt x="4275087" y="1362148"/>
                </a:lnTo>
                <a:close/>
                <a:moveTo>
                  <a:pt x="5618321" y="1361557"/>
                </a:moveTo>
                <a:lnTo>
                  <a:pt x="5615084" y="1362637"/>
                </a:lnTo>
                <a:lnTo>
                  <a:pt x="5615084" y="1368032"/>
                </a:lnTo>
                <a:cubicBezTo>
                  <a:pt x="5615623" y="1372348"/>
                  <a:pt x="5616702" y="1374505"/>
                  <a:pt x="5618321" y="1374505"/>
                </a:cubicBezTo>
                <a:lnTo>
                  <a:pt x="5619400" y="1374505"/>
                </a:lnTo>
                <a:lnTo>
                  <a:pt x="5619400" y="1373426"/>
                </a:lnTo>
                <a:lnTo>
                  <a:pt x="5620479" y="1362637"/>
                </a:lnTo>
                <a:lnTo>
                  <a:pt x="5618321" y="1362637"/>
                </a:lnTo>
                <a:close/>
                <a:moveTo>
                  <a:pt x="609623" y="1361286"/>
                </a:moveTo>
                <a:lnTo>
                  <a:pt x="609623" y="1362230"/>
                </a:lnTo>
                <a:lnTo>
                  <a:pt x="611781" y="1362230"/>
                </a:lnTo>
                <a:lnTo>
                  <a:pt x="611781" y="1361286"/>
                </a:lnTo>
                <a:close/>
                <a:moveTo>
                  <a:pt x="186532" y="1361221"/>
                </a:moveTo>
                <a:lnTo>
                  <a:pt x="186532" y="1362300"/>
                </a:lnTo>
                <a:lnTo>
                  <a:pt x="189769" y="1362300"/>
                </a:lnTo>
                <a:lnTo>
                  <a:pt x="189769" y="1361221"/>
                </a:lnTo>
                <a:close/>
                <a:moveTo>
                  <a:pt x="169402" y="1361221"/>
                </a:moveTo>
                <a:lnTo>
                  <a:pt x="169402" y="1362300"/>
                </a:lnTo>
                <a:lnTo>
                  <a:pt x="171427" y="1362300"/>
                </a:lnTo>
                <a:lnTo>
                  <a:pt x="171427" y="1361221"/>
                </a:lnTo>
                <a:close/>
                <a:moveTo>
                  <a:pt x="108170" y="1361221"/>
                </a:moveTo>
                <a:lnTo>
                  <a:pt x="104933" y="1365537"/>
                </a:lnTo>
                <a:cubicBezTo>
                  <a:pt x="104933" y="1367695"/>
                  <a:pt x="107090" y="1369853"/>
                  <a:pt x="111407" y="1372011"/>
                </a:cubicBezTo>
                <a:lnTo>
                  <a:pt x="113430" y="1368774"/>
                </a:lnTo>
                <a:lnTo>
                  <a:pt x="113430" y="1363379"/>
                </a:lnTo>
                <a:lnTo>
                  <a:pt x="111407" y="1361221"/>
                </a:lnTo>
                <a:close/>
                <a:moveTo>
                  <a:pt x="4232062" y="1361069"/>
                </a:moveTo>
                <a:lnTo>
                  <a:pt x="4232062" y="1362148"/>
                </a:lnTo>
                <a:lnTo>
                  <a:pt x="4234220" y="1362148"/>
                </a:lnTo>
                <a:lnTo>
                  <a:pt x="4234220" y="1361069"/>
                </a:lnTo>
                <a:close/>
                <a:moveTo>
                  <a:pt x="3681244" y="1360883"/>
                </a:moveTo>
                <a:lnTo>
                  <a:pt x="3677872" y="1361962"/>
                </a:lnTo>
                <a:lnTo>
                  <a:pt x="3677872" y="1366278"/>
                </a:lnTo>
                <a:lnTo>
                  <a:pt x="3680030" y="1368436"/>
                </a:lnTo>
                <a:lnTo>
                  <a:pt x="3688797" y="1368436"/>
                </a:lnTo>
                <a:lnTo>
                  <a:pt x="3688797" y="1365199"/>
                </a:lnTo>
                <a:cubicBezTo>
                  <a:pt x="3688797" y="1363760"/>
                  <a:pt x="3686279" y="1362321"/>
                  <a:pt x="3681244" y="1360883"/>
                </a:cubicBezTo>
                <a:close/>
                <a:moveTo>
                  <a:pt x="1648408" y="1359938"/>
                </a:moveTo>
                <a:lnTo>
                  <a:pt x="1647329" y="1361017"/>
                </a:lnTo>
                <a:lnTo>
                  <a:pt x="1647329" y="1362096"/>
                </a:lnTo>
                <a:lnTo>
                  <a:pt x="1656230" y="1363310"/>
                </a:lnTo>
                <a:lnTo>
                  <a:pt x="1659467" y="1363310"/>
                </a:lnTo>
                <a:lnTo>
                  <a:pt x="1659467" y="1362096"/>
                </a:lnTo>
                <a:close/>
                <a:moveTo>
                  <a:pt x="3546773" y="1358725"/>
                </a:moveTo>
                <a:lnTo>
                  <a:pt x="3546773" y="1363041"/>
                </a:lnTo>
                <a:lnTo>
                  <a:pt x="3547852" y="1363041"/>
                </a:lnTo>
                <a:lnTo>
                  <a:pt x="3547852" y="1358725"/>
                </a:lnTo>
                <a:close/>
                <a:moveTo>
                  <a:pt x="199480" y="1357984"/>
                </a:moveTo>
                <a:lnTo>
                  <a:pt x="201503" y="1357984"/>
                </a:lnTo>
                <a:lnTo>
                  <a:pt x="201503" y="1359063"/>
                </a:lnTo>
                <a:lnTo>
                  <a:pt x="199480" y="1359063"/>
                </a:lnTo>
                <a:close/>
                <a:moveTo>
                  <a:pt x="2160381" y="1357831"/>
                </a:moveTo>
                <a:lnTo>
                  <a:pt x="2160381" y="1358910"/>
                </a:lnTo>
                <a:lnTo>
                  <a:pt x="2162540" y="1358910"/>
                </a:lnTo>
                <a:lnTo>
                  <a:pt x="2162540" y="1357831"/>
                </a:lnTo>
                <a:close/>
                <a:moveTo>
                  <a:pt x="623380" y="1356970"/>
                </a:moveTo>
                <a:lnTo>
                  <a:pt x="623380" y="1358049"/>
                </a:lnTo>
                <a:lnTo>
                  <a:pt x="628641" y="1358049"/>
                </a:lnTo>
                <a:lnTo>
                  <a:pt x="628641" y="1356970"/>
                </a:lnTo>
                <a:close/>
                <a:moveTo>
                  <a:pt x="3604230" y="1356567"/>
                </a:moveTo>
                <a:cubicBezTo>
                  <a:pt x="3604230" y="1358005"/>
                  <a:pt x="3603151" y="1358725"/>
                  <a:pt x="3600993" y="1358725"/>
                </a:cubicBezTo>
                <a:lnTo>
                  <a:pt x="3600993" y="1360883"/>
                </a:lnTo>
                <a:lnTo>
                  <a:pt x="3603151" y="1360883"/>
                </a:lnTo>
                <a:lnTo>
                  <a:pt x="3605309" y="1356567"/>
                </a:lnTo>
                <a:close/>
                <a:moveTo>
                  <a:pt x="722379" y="1355891"/>
                </a:moveTo>
                <a:lnTo>
                  <a:pt x="722379" y="1356970"/>
                </a:lnTo>
                <a:lnTo>
                  <a:pt x="724402" y="1356970"/>
                </a:lnTo>
                <a:lnTo>
                  <a:pt x="724402" y="1355891"/>
                </a:lnTo>
                <a:close/>
                <a:moveTo>
                  <a:pt x="582243" y="1354947"/>
                </a:moveTo>
                <a:cubicBezTo>
                  <a:pt x="582243" y="1356296"/>
                  <a:pt x="581210" y="1356970"/>
                  <a:pt x="579141" y="1356970"/>
                </a:cubicBezTo>
                <a:lnTo>
                  <a:pt x="579141" y="1359128"/>
                </a:lnTo>
                <a:lnTo>
                  <a:pt x="583322" y="1354947"/>
                </a:lnTo>
                <a:close/>
                <a:moveTo>
                  <a:pt x="8660809" y="1354545"/>
                </a:moveTo>
                <a:lnTo>
                  <a:pt x="8660809" y="1356704"/>
                </a:lnTo>
                <a:lnTo>
                  <a:pt x="8661888" y="1356704"/>
                </a:lnTo>
                <a:lnTo>
                  <a:pt x="8661888" y="1354545"/>
                </a:lnTo>
                <a:close/>
                <a:moveTo>
                  <a:pt x="2147298" y="1353515"/>
                </a:moveTo>
                <a:lnTo>
                  <a:pt x="2146220" y="1354594"/>
                </a:lnTo>
                <a:lnTo>
                  <a:pt x="2146220" y="1355673"/>
                </a:lnTo>
                <a:lnTo>
                  <a:pt x="2154851" y="1356752"/>
                </a:lnTo>
                <a:lnTo>
                  <a:pt x="2158224" y="1356752"/>
                </a:lnTo>
                <a:lnTo>
                  <a:pt x="2158224" y="1355673"/>
                </a:lnTo>
                <a:close/>
                <a:moveTo>
                  <a:pt x="4161117" y="1352437"/>
                </a:moveTo>
                <a:lnTo>
                  <a:pt x="4161117" y="1353516"/>
                </a:lnTo>
                <a:lnTo>
                  <a:pt x="4163275" y="1353516"/>
                </a:lnTo>
                <a:lnTo>
                  <a:pt x="4163275" y="1352437"/>
                </a:lnTo>
                <a:close/>
                <a:moveTo>
                  <a:pt x="2076893" y="1352436"/>
                </a:moveTo>
                <a:cubicBezTo>
                  <a:pt x="2073656" y="1353875"/>
                  <a:pt x="2071858" y="1355314"/>
                  <a:pt x="2071499" y="1356752"/>
                </a:cubicBezTo>
                <a:lnTo>
                  <a:pt x="2075814" y="1361068"/>
                </a:lnTo>
                <a:lnTo>
                  <a:pt x="2081209" y="1361068"/>
                </a:lnTo>
                <a:lnTo>
                  <a:pt x="2081209" y="1353515"/>
                </a:lnTo>
                <a:close/>
                <a:moveTo>
                  <a:pt x="553785" y="1351710"/>
                </a:moveTo>
                <a:cubicBezTo>
                  <a:pt x="547311" y="1351710"/>
                  <a:pt x="540297" y="1355577"/>
                  <a:pt x="532744" y="1363310"/>
                </a:cubicBezTo>
                <a:lnTo>
                  <a:pt x="526405" y="1365467"/>
                </a:lnTo>
                <a:lnTo>
                  <a:pt x="525461" y="1364388"/>
                </a:lnTo>
                <a:lnTo>
                  <a:pt x="522224" y="1370728"/>
                </a:lnTo>
                <a:lnTo>
                  <a:pt x="523303" y="1371807"/>
                </a:lnTo>
                <a:lnTo>
                  <a:pt x="524382" y="1371807"/>
                </a:lnTo>
                <a:cubicBezTo>
                  <a:pt x="524382" y="1369109"/>
                  <a:pt x="529643" y="1365243"/>
                  <a:pt x="540162" y="1360207"/>
                </a:cubicBezTo>
                <a:cubicBezTo>
                  <a:pt x="540162" y="1356521"/>
                  <a:pt x="544389" y="1354408"/>
                  <a:pt x="552840" y="1353868"/>
                </a:cubicBezTo>
                <a:lnTo>
                  <a:pt x="553785" y="1352789"/>
                </a:lnTo>
                <a:close/>
                <a:moveTo>
                  <a:pt x="3548931" y="1351172"/>
                </a:moveTo>
                <a:cubicBezTo>
                  <a:pt x="3547492" y="1351172"/>
                  <a:pt x="3546773" y="1352251"/>
                  <a:pt x="3546773" y="1354409"/>
                </a:cubicBezTo>
                <a:lnTo>
                  <a:pt x="3546773" y="1355488"/>
                </a:lnTo>
                <a:lnTo>
                  <a:pt x="3547852" y="1355488"/>
                </a:lnTo>
                <a:close/>
                <a:moveTo>
                  <a:pt x="554864" y="1350631"/>
                </a:moveTo>
                <a:lnTo>
                  <a:pt x="554864" y="1351710"/>
                </a:lnTo>
                <a:lnTo>
                  <a:pt x="558101" y="1351710"/>
                </a:lnTo>
                <a:lnTo>
                  <a:pt x="558101" y="1350631"/>
                </a:lnTo>
                <a:close/>
                <a:moveTo>
                  <a:pt x="3148770" y="1350497"/>
                </a:moveTo>
                <a:lnTo>
                  <a:pt x="3142296" y="1355892"/>
                </a:lnTo>
                <a:lnTo>
                  <a:pt x="3144454" y="1359264"/>
                </a:lnTo>
                <a:cubicBezTo>
                  <a:pt x="3149129" y="1356297"/>
                  <a:pt x="3152726" y="1354813"/>
                  <a:pt x="3155244" y="1354813"/>
                </a:cubicBezTo>
                <a:lnTo>
                  <a:pt x="3155244" y="1353734"/>
                </a:lnTo>
                <a:cubicBezTo>
                  <a:pt x="3154524" y="1351576"/>
                  <a:pt x="3152366" y="1350497"/>
                  <a:pt x="3148770" y="1350497"/>
                </a:cubicBezTo>
                <a:close/>
                <a:moveTo>
                  <a:pt x="4181618" y="1350279"/>
                </a:moveTo>
                <a:lnTo>
                  <a:pt x="4176223" y="1355674"/>
                </a:lnTo>
                <a:lnTo>
                  <a:pt x="4177302" y="1358911"/>
                </a:lnTo>
                <a:lnTo>
                  <a:pt x="4174065" y="1359990"/>
                </a:lnTo>
                <a:lnTo>
                  <a:pt x="4174065" y="1361069"/>
                </a:lnTo>
                <a:lnTo>
                  <a:pt x="4180539" y="1362148"/>
                </a:lnTo>
                <a:lnTo>
                  <a:pt x="4183776" y="1356753"/>
                </a:lnTo>
                <a:lnTo>
                  <a:pt x="4182697" y="1350279"/>
                </a:lnTo>
                <a:close/>
                <a:moveTo>
                  <a:pt x="2163619" y="1350278"/>
                </a:moveTo>
                <a:lnTo>
                  <a:pt x="2163619" y="1353515"/>
                </a:lnTo>
                <a:lnTo>
                  <a:pt x="2164698" y="1353515"/>
                </a:lnTo>
                <a:lnTo>
                  <a:pt x="2166856" y="1351357"/>
                </a:lnTo>
                <a:lnTo>
                  <a:pt x="2166856" y="1350278"/>
                </a:lnTo>
                <a:close/>
                <a:moveTo>
                  <a:pt x="2180883" y="1349064"/>
                </a:moveTo>
                <a:cubicBezTo>
                  <a:pt x="2178546" y="1349874"/>
                  <a:pt x="2177106" y="1351357"/>
                  <a:pt x="2176566" y="1353515"/>
                </a:cubicBezTo>
                <a:cubicBezTo>
                  <a:pt x="2177106" y="1361428"/>
                  <a:pt x="2178185" y="1365384"/>
                  <a:pt x="2179802" y="1365384"/>
                </a:cubicBezTo>
                <a:lnTo>
                  <a:pt x="2183040" y="1365384"/>
                </a:lnTo>
                <a:lnTo>
                  <a:pt x="2185198" y="1363227"/>
                </a:lnTo>
                <a:lnTo>
                  <a:pt x="2185198" y="1361068"/>
                </a:lnTo>
                <a:lnTo>
                  <a:pt x="2183040" y="1357831"/>
                </a:lnTo>
                <a:lnTo>
                  <a:pt x="2184119" y="1353515"/>
                </a:lnTo>
                <a:cubicBezTo>
                  <a:pt x="2183040" y="1350548"/>
                  <a:pt x="2181961" y="1349064"/>
                  <a:pt x="2180883" y="1349064"/>
                </a:cubicBezTo>
                <a:close/>
                <a:moveTo>
                  <a:pt x="1057128" y="1348743"/>
                </a:moveTo>
                <a:lnTo>
                  <a:pt x="1057128" y="1351980"/>
                </a:lnTo>
                <a:lnTo>
                  <a:pt x="1062522" y="1353059"/>
                </a:lnTo>
                <a:lnTo>
                  <a:pt x="1062522" y="1351980"/>
                </a:lnTo>
                <a:lnTo>
                  <a:pt x="1059286" y="1348743"/>
                </a:lnTo>
                <a:close/>
                <a:moveTo>
                  <a:pt x="3776466" y="1345777"/>
                </a:moveTo>
                <a:lnTo>
                  <a:pt x="3776466" y="1346856"/>
                </a:lnTo>
                <a:lnTo>
                  <a:pt x="3778759" y="1346856"/>
                </a:lnTo>
                <a:lnTo>
                  <a:pt x="3778759" y="1345777"/>
                </a:lnTo>
                <a:close/>
                <a:moveTo>
                  <a:pt x="724402" y="1345371"/>
                </a:moveTo>
                <a:lnTo>
                  <a:pt x="720221" y="1349687"/>
                </a:lnTo>
                <a:lnTo>
                  <a:pt x="720221" y="1350631"/>
                </a:lnTo>
                <a:lnTo>
                  <a:pt x="721300" y="1351710"/>
                </a:lnTo>
                <a:lnTo>
                  <a:pt x="721300" y="1352789"/>
                </a:lnTo>
                <a:cubicBezTo>
                  <a:pt x="725526" y="1351350"/>
                  <a:pt x="727639" y="1349957"/>
                  <a:pt x="727639" y="1348608"/>
                </a:cubicBezTo>
                <a:close/>
                <a:moveTo>
                  <a:pt x="619064" y="1345371"/>
                </a:moveTo>
                <a:lnTo>
                  <a:pt x="620143" y="1346450"/>
                </a:lnTo>
                <a:lnTo>
                  <a:pt x="617041" y="1350631"/>
                </a:lnTo>
                <a:lnTo>
                  <a:pt x="615962" y="1350631"/>
                </a:lnTo>
                <a:lnTo>
                  <a:pt x="615962" y="1349687"/>
                </a:lnTo>
                <a:cubicBezTo>
                  <a:pt x="617041" y="1346810"/>
                  <a:pt x="618075" y="1345371"/>
                  <a:pt x="619064" y="1345371"/>
                </a:cubicBezTo>
                <a:close/>
                <a:moveTo>
                  <a:pt x="3697429" y="1344698"/>
                </a:moveTo>
                <a:lnTo>
                  <a:pt x="3695271" y="1346856"/>
                </a:lnTo>
                <a:lnTo>
                  <a:pt x="3695271" y="1347935"/>
                </a:lnTo>
                <a:lnTo>
                  <a:pt x="3696350" y="1353330"/>
                </a:lnTo>
                <a:lnTo>
                  <a:pt x="3702824" y="1353330"/>
                </a:lnTo>
                <a:lnTo>
                  <a:pt x="3704982" y="1344698"/>
                </a:lnTo>
                <a:close/>
                <a:moveTo>
                  <a:pt x="5102032" y="1343889"/>
                </a:moveTo>
                <a:lnTo>
                  <a:pt x="5102032" y="1346047"/>
                </a:lnTo>
                <a:lnTo>
                  <a:pt x="5103111" y="1351442"/>
                </a:lnTo>
                <a:cubicBezTo>
                  <a:pt x="5092320" y="1358635"/>
                  <a:pt x="5086925" y="1364030"/>
                  <a:pt x="5086925" y="1367627"/>
                </a:cubicBezTo>
                <a:lnTo>
                  <a:pt x="5066424" y="1392578"/>
                </a:lnTo>
                <a:lnTo>
                  <a:pt x="5059815" y="1384891"/>
                </a:lnTo>
                <a:cubicBezTo>
                  <a:pt x="5058377" y="1384891"/>
                  <a:pt x="5057657" y="1386329"/>
                  <a:pt x="5057657" y="1389207"/>
                </a:cubicBezTo>
                <a:cubicBezTo>
                  <a:pt x="5054780" y="1394332"/>
                  <a:pt x="5051903" y="1396895"/>
                  <a:pt x="5049025" y="1396895"/>
                </a:cubicBezTo>
                <a:lnTo>
                  <a:pt x="5049025" y="1400132"/>
                </a:lnTo>
                <a:lnTo>
                  <a:pt x="5050104" y="1400132"/>
                </a:lnTo>
                <a:cubicBezTo>
                  <a:pt x="5055499" y="1400132"/>
                  <a:pt x="5060940" y="1397974"/>
                  <a:pt x="5066424" y="1393658"/>
                </a:cubicBezTo>
                <a:lnTo>
                  <a:pt x="5083688" y="1393658"/>
                </a:lnTo>
                <a:lnTo>
                  <a:pt x="5094478" y="1394737"/>
                </a:lnTo>
                <a:lnTo>
                  <a:pt x="5096636" y="1389207"/>
                </a:lnTo>
                <a:lnTo>
                  <a:pt x="5093399" y="1377338"/>
                </a:lnTo>
                <a:cubicBezTo>
                  <a:pt x="5098255" y="1373381"/>
                  <a:pt x="5106887" y="1370144"/>
                  <a:pt x="5119296" y="1367627"/>
                </a:cubicBezTo>
                <a:lnTo>
                  <a:pt x="5129007" y="1354679"/>
                </a:lnTo>
                <a:lnTo>
                  <a:pt x="5129007" y="1353600"/>
                </a:lnTo>
                <a:cubicBezTo>
                  <a:pt x="5128287" y="1351442"/>
                  <a:pt x="5126129" y="1350363"/>
                  <a:pt x="5122533" y="1350363"/>
                </a:cubicBezTo>
                <a:lnTo>
                  <a:pt x="5112822" y="1352521"/>
                </a:lnTo>
                <a:lnTo>
                  <a:pt x="5111743" y="1352521"/>
                </a:lnTo>
                <a:cubicBezTo>
                  <a:pt x="5107427" y="1352521"/>
                  <a:pt x="5105269" y="1350003"/>
                  <a:pt x="5105269" y="1344968"/>
                </a:cubicBezTo>
                <a:lnTo>
                  <a:pt x="5104190" y="1343889"/>
                </a:lnTo>
                <a:close/>
                <a:moveTo>
                  <a:pt x="4262139" y="1343805"/>
                </a:moveTo>
                <a:lnTo>
                  <a:pt x="4262139" y="1344884"/>
                </a:lnTo>
                <a:lnTo>
                  <a:pt x="4264297" y="1344884"/>
                </a:lnTo>
                <a:lnTo>
                  <a:pt x="4264297" y="1343805"/>
                </a:lnTo>
                <a:close/>
                <a:moveTo>
                  <a:pt x="3596677" y="1343484"/>
                </a:moveTo>
                <a:lnTo>
                  <a:pt x="3593440" y="1344698"/>
                </a:lnTo>
                <a:lnTo>
                  <a:pt x="3593440" y="1345777"/>
                </a:lnTo>
                <a:lnTo>
                  <a:pt x="3599914" y="1347935"/>
                </a:lnTo>
                <a:lnTo>
                  <a:pt x="3600993" y="1346856"/>
                </a:lnTo>
                <a:lnTo>
                  <a:pt x="3602072" y="1346856"/>
                </a:lnTo>
                <a:lnTo>
                  <a:pt x="3608546" y="1347935"/>
                </a:lnTo>
                <a:lnTo>
                  <a:pt x="3609625" y="1347935"/>
                </a:lnTo>
                <a:cubicBezTo>
                  <a:pt x="3609625" y="1346496"/>
                  <a:pt x="3607467" y="1345777"/>
                  <a:pt x="3603151" y="1345777"/>
                </a:cubicBezTo>
                <a:lnTo>
                  <a:pt x="3603151" y="1344698"/>
                </a:lnTo>
                <a:lnTo>
                  <a:pt x="3602072" y="1345777"/>
                </a:lnTo>
                <a:lnTo>
                  <a:pt x="3598835" y="1345777"/>
                </a:lnTo>
                <a:close/>
                <a:moveTo>
                  <a:pt x="3556619" y="1343484"/>
                </a:moveTo>
                <a:lnTo>
                  <a:pt x="3553382" y="1345777"/>
                </a:lnTo>
                <a:lnTo>
                  <a:pt x="3552303" y="1345777"/>
                </a:lnTo>
                <a:lnTo>
                  <a:pt x="3551224" y="1344698"/>
                </a:lnTo>
                <a:lnTo>
                  <a:pt x="3545694" y="1345777"/>
                </a:lnTo>
                <a:lnTo>
                  <a:pt x="3545694" y="1347935"/>
                </a:lnTo>
                <a:lnTo>
                  <a:pt x="3550010" y="1347935"/>
                </a:lnTo>
                <a:cubicBezTo>
                  <a:pt x="3552438" y="1347935"/>
                  <a:pt x="3555001" y="1346856"/>
                  <a:pt x="3557698" y="1344698"/>
                </a:cubicBezTo>
                <a:lnTo>
                  <a:pt x="3558777" y="1345777"/>
                </a:lnTo>
                <a:lnTo>
                  <a:pt x="3562014" y="1344698"/>
                </a:lnTo>
                <a:lnTo>
                  <a:pt x="3562014" y="1343484"/>
                </a:lnTo>
                <a:close/>
                <a:moveTo>
                  <a:pt x="1118360" y="1343213"/>
                </a:moveTo>
                <a:cubicBezTo>
                  <a:pt x="1116113" y="1343213"/>
                  <a:pt x="1114990" y="1345776"/>
                  <a:pt x="1114990" y="1350901"/>
                </a:cubicBezTo>
                <a:lnTo>
                  <a:pt x="1113911" y="1350901"/>
                </a:lnTo>
                <a:cubicBezTo>
                  <a:pt x="1115438" y="1355217"/>
                  <a:pt x="1116923" y="1357375"/>
                  <a:pt x="1118360" y="1357375"/>
                </a:cubicBezTo>
                <a:lnTo>
                  <a:pt x="1121597" y="1357375"/>
                </a:lnTo>
                <a:lnTo>
                  <a:pt x="1123755" y="1355217"/>
                </a:lnTo>
                <a:close/>
                <a:moveTo>
                  <a:pt x="2077972" y="1342591"/>
                </a:moveTo>
                <a:lnTo>
                  <a:pt x="2073656" y="1343669"/>
                </a:lnTo>
                <a:lnTo>
                  <a:pt x="2073656" y="1345827"/>
                </a:lnTo>
                <a:lnTo>
                  <a:pt x="2075814" y="1347986"/>
                </a:lnTo>
                <a:lnTo>
                  <a:pt x="2077972" y="1347986"/>
                </a:lnTo>
                <a:lnTo>
                  <a:pt x="2080130" y="1345827"/>
                </a:lnTo>
                <a:lnTo>
                  <a:pt x="2080130" y="1343669"/>
                </a:lnTo>
                <a:lnTo>
                  <a:pt x="2077972" y="1343669"/>
                </a:lnTo>
                <a:close/>
                <a:moveTo>
                  <a:pt x="8758594" y="1342542"/>
                </a:moveTo>
                <a:lnTo>
                  <a:pt x="8760887" y="1344700"/>
                </a:lnTo>
                <a:lnTo>
                  <a:pt x="8761966" y="1343620"/>
                </a:lnTo>
                <a:lnTo>
                  <a:pt x="8761966" y="1342542"/>
                </a:lnTo>
                <a:close/>
                <a:moveTo>
                  <a:pt x="1652860" y="1339707"/>
                </a:moveTo>
                <a:lnTo>
                  <a:pt x="1652860" y="1343078"/>
                </a:lnTo>
                <a:lnTo>
                  <a:pt x="1656230" y="1356566"/>
                </a:lnTo>
                <a:lnTo>
                  <a:pt x="1658389" y="1356566"/>
                </a:lnTo>
                <a:lnTo>
                  <a:pt x="1663919" y="1352115"/>
                </a:lnTo>
                <a:lnTo>
                  <a:pt x="1663919" y="1349822"/>
                </a:lnTo>
                <a:cubicBezTo>
                  <a:pt x="1659693" y="1343888"/>
                  <a:pt x="1656366" y="1340516"/>
                  <a:pt x="1653938" y="1339707"/>
                </a:cubicBezTo>
                <a:close/>
                <a:moveTo>
                  <a:pt x="4160038" y="1339489"/>
                </a:moveTo>
                <a:lnTo>
                  <a:pt x="4160038" y="1340568"/>
                </a:lnTo>
                <a:lnTo>
                  <a:pt x="4162196" y="1340568"/>
                </a:lnTo>
                <a:lnTo>
                  <a:pt x="4162196" y="1339489"/>
                </a:lnTo>
                <a:close/>
                <a:moveTo>
                  <a:pt x="58671" y="1338697"/>
                </a:moveTo>
                <a:lnTo>
                  <a:pt x="56512" y="1347329"/>
                </a:lnTo>
                <a:lnTo>
                  <a:pt x="56512" y="1351510"/>
                </a:lnTo>
                <a:lnTo>
                  <a:pt x="58671" y="1369853"/>
                </a:lnTo>
                <a:lnTo>
                  <a:pt x="57591" y="1369853"/>
                </a:lnTo>
                <a:lnTo>
                  <a:pt x="60828" y="1378485"/>
                </a:lnTo>
                <a:cubicBezTo>
                  <a:pt x="57951" y="1382531"/>
                  <a:pt x="56512" y="1385723"/>
                  <a:pt x="56512" y="1388061"/>
                </a:cubicBezTo>
                <a:cubicBezTo>
                  <a:pt x="57052" y="1392377"/>
                  <a:pt x="57771" y="1394535"/>
                  <a:pt x="58671" y="1394535"/>
                </a:cubicBezTo>
                <a:lnTo>
                  <a:pt x="57591" y="1399930"/>
                </a:lnTo>
                <a:cubicBezTo>
                  <a:pt x="57591" y="1407753"/>
                  <a:pt x="60468" y="1411664"/>
                  <a:pt x="66223" y="1411664"/>
                </a:cubicBezTo>
                <a:lnTo>
                  <a:pt x="68382" y="1411664"/>
                </a:lnTo>
                <a:lnTo>
                  <a:pt x="71618" y="1410586"/>
                </a:lnTo>
                <a:lnTo>
                  <a:pt x="73776" y="1412744"/>
                </a:lnTo>
                <a:lnTo>
                  <a:pt x="81329" y="1410586"/>
                </a:lnTo>
                <a:lnTo>
                  <a:pt x="81329" y="1402088"/>
                </a:lnTo>
                <a:lnTo>
                  <a:pt x="84432" y="1392377"/>
                </a:lnTo>
                <a:cubicBezTo>
                  <a:pt x="82543" y="1392377"/>
                  <a:pt x="81149" y="1387027"/>
                  <a:pt x="80250" y="1376327"/>
                </a:cubicBezTo>
                <a:lnTo>
                  <a:pt x="82409" y="1340855"/>
                </a:lnTo>
                <a:cubicBezTo>
                  <a:pt x="77013" y="1339416"/>
                  <a:pt x="69101" y="1338697"/>
                  <a:pt x="58671" y="1338697"/>
                </a:cubicBezTo>
                <a:close/>
                <a:moveTo>
                  <a:pt x="4148304" y="1338410"/>
                </a:moveTo>
                <a:lnTo>
                  <a:pt x="4148304" y="1339489"/>
                </a:lnTo>
                <a:lnTo>
                  <a:pt x="4151541" y="1339489"/>
                </a:lnTo>
                <a:lnTo>
                  <a:pt x="4151541" y="1338410"/>
                </a:lnTo>
                <a:close/>
                <a:moveTo>
                  <a:pt x="9186810" y="1338277"/>
                </a:moveTo>
                <a:lnTo>
                  <a:pt x="9184652" y="1340435"/>
                </a:lnTo>
                <a:lnTo>
                  <a:pt x="9185731" y="1341514"/>
                </a:lnTo>
                <a:lnTo>
                  <a:pt x="9188968" y="1341514"/>
                </a:lnTo>
                <a:lnTo>
                  <a:pt x="9188968" y="1340435"/>
                </a:lnTo>
                <a:close/>
                <a:moveTo>
                  <a:pt x="4698987" y="1338150"/>
                </a:moveTo>
                <a:cubicBezTo>
                  <a:pt x="4703752" y="1338150"/>
                  <a:pt x="4707754" y="1339993"/>
                  <a:pt x="4710991" y="1343680"/>
                </a:cubicBezTo>
                <a:lnTo>
                  <a:pt x="4714362" y="1342600"/>
                </a:lnTo>
                <a:cubicBezTo>
                  <a:pt x="4721825" y="1342600"/>
                  <a:pt x="4730592" y="1344758"/>
                  <a:pt x="4740663" y="1349075"/>
                </a:cubicBezTo>
                <a:cubicBezTo>
                  <a:pt x="4745608" y="1349075"/>
                  <a:pt x="4749250" y="1350558"/>
                  <a:pt x="4751588" y="1353526"/>
                </a:cubicBezTo>
                <a:lnTo>
                  <a:pt x="4752667" y="1353526"/>
                </a:lnTo>
                <a:lnTo>
                  <a:pt x="4752667" y="1356762"/>
                </a:lnTo>
                <a:lnTo>
                  <a:pt x="4740663" y="1365529"/>
                </a:lnTo>
                <a:cubicBezTo>
                  <a:pt x="4728614" y="1374521"/>
                  <a:pt x="4720926" y="1381489"/>
                  <a:pt x="4717599" y="1386435"/>
                </a:cubicBezTo>
                <a:lnTo>
                  <a:pt x="4712204" y="1388593"/>
                </a:lnTo>
                <a:lnTo>
                  <a:pt x="4710991" y="1387514"/>
                </a:lnTo>
                <a:lnTo>
                  <a:pt x="4709912" y="1387514"/>
                </a:lnTo>
                <a:lnTo>
                  <a:pt x="4705596" y="1388593"/>
                </a:lnTo>
                <a:lnTo>
                  <a:pt x="4700066" y="1387514"/>
                </a:lnTo>
                <a:lnTo>
                  <a:pt x="4700066" y="1389672"/>
                </a:lnTo>
                <a:lnTo>
                  <a:pt x="4698987" y="1389672"/>
                </a:lnTo>
                <a:cubicBezTo>
                  <a:pt x="4699706" y="1392100"/>
                  <a:pt x="4701189" y="1393583"/>
                  <a:pt x="4703438" y="1394123"/>
                </a:cubicBezTo>
                <a:lnTo>
                  <a:pt x="4709912" y="1391830"/>
                </a:lnTo>
                <a:lnTo>
                  <a:pt x="4709912" y="1393044"/>
                </a:lnTo>
                <a:lnTo>
                  <a:pt x="4713283" y="1391830"/>
                </a:lnTo>
                <a:lnTo>
                  <a:pt x="4720971" y="1393044"/>
                </a:lnTo>
                <a:lnTo>
                  <a:pt x="4725287" y="1388593"/>
                </a:lnTo>
                <a:lnTo>
                  <a:pt x="4732975" y="1388593"/>
                </a:lnTo>
                <a:lnTo>
                  <a:pt x="4739584" y="1389672"/>
                </a:lnTo>
                <a:lnTo>
                  <a:pt x="4743900" y="1387514"/>
                </a:lnTo>
                <a:lnTo>
                  <a:pt x="4749430" y="1388593"/>
                </a:lnTo>
                <a:lnTo>
                  <a:pt x="4752667" y="1388593"/>
                </a:lnTo>
                <a:lnTo>
                  <a:pt x="4752667" y="1387514"/>
                </a:lnTo>
                <a:cubicBezTo>
                  <a:pt x="4747542" y="1387514"/>
                  <a:pt x="4744979" y="1386390"/>
                  <a:pt x="4744979" y="1384142"/>
                </a:cubicBezTo>
                <a:lnTo>
                  <a:pt x="4761434" y="1365529"/>
                </a:lnTo>
                <a:cubicBezTo>
                  <a:pt x="4765660" y="1365529"/>
                  <a:pt x="4775551" y="1373936"/>
                  <a:pt x="4791106" y="1390751"/>
                </a:cubicBezTo>
                <a:lnTo>
                  <a:pt x="4791106" y="1391830"/>
                </a:lnTo>
                <a:cubicBezTo>
                  <a:pt x="4791106" y="1396955"/>
                  <a:pt x="4788544" y="1399518"/>
                  <a:pt x="4783418" y="1399518"/>
                </a:cubicBezTo>
                <a:lnTo>
                  <a:pt x="4780181" y="1399518"/>
                </a:lnTo>
                <a:cubicBezTo>
                  <a:pt x="4778653" y="1399518"/>
                  <a:pt x="4777889" y="1398079"/>
                  <a:pt x="4777889" y="1395202"/>
                </a:cubicBezTo>
                <a:lnTo>
                  <a:pt x="4776810" y="1395202"/>
                </a:lnTo>
                <a:cubicBezTo>
                  <a:pt x="4776810" y="1398079"/>
                  <a:pt x="4775730" y="1399518"/>
                  <a:pt x="4773572" y="1399518"/>
                </a:cubicBezTo>
                <a:lnTo>
                  <a:pt x="4758197" y="1399518"/>
                </a:lnTo>
                <a:cubicBezTo>
                  <a:pt x="4754150" y="1399518"/>
                  <a:pt x="4751228" y="1400641"/>
                  <a:pt x="4749430" y="1402890"/>
                </a:cubicBezTo>
                <a:cubicBezTo>
                  <a:pt x="4752577" y="1408195"/>
                  <a:pt x="4759141" y="1415118"/>
                  <a:pt x="4769122" y="1423660"/>
                </a:cubicBezTo>
                <a:cubicBezTo>
                  <a:pt x="4769122" y="1425908"/>
                  <a:pt x="4770246" y="1427032"/>
                  <a:pt x="4772493" y="1427032"/>
                </a:cubicBezTo>
                <a:lnTo>
                  <a:pt x="4773168" y="1427707"/>
                </a:lnTo>
                <a:lnTo>
                  <a:pt x="4766964" y="1433911"/>
                </a:lnTo>
                <a:lnTo>
                  <a:pt x="4760355" y="1433911"/>
                </a:lnTo>
                <a:cubicBezTo>
                  <a:pt x="4756938" y="1430944"/>
                  <a:pt x="4754016" y="1429460"/>
                  <a:pt x="4751588" y="1429460"/>
                </a:cubicBezTo>
                <a:lnTo>
                  <a:pt x="4732975" y="1436069"/>
                </a:lnTo>
                <a:lnTo>
                  <a:pt x="4728659" y="1436069"/>
                </a:lnTo>
                <a:cubicBezTo>
                  <a:pt x="4724793" y="1433192"/>
                  <a:pt x="4721465" y="1431753"/>
                  <a:pt x="4718678" y="1431753"/>
                </a:cubicBezTo>
                <a:lnTo>
                  <a:pt x="4706675" y="1433911"/>
                </a:lnTo>
                <a:lnTo>
                  <a:pt x="4705596" y="1433911"/>
                </a:lnTo>
                <a:cubicBezTo>
                  <a:pt x="4703168" y="1433911"/>
                  <a:pt x="4700605" y="1432787"/>
                  <a:pt x="4697908" y="1430539"/>
                </a:cubicBezTo>
                <a:lnTo>
                  <a:pt x="4670528" y="1437148"/>
                </a:lnTo>
                <a:lnTo>
                  <a:pt x="4664998" y="1445645"/>
                </a:lnTo>
                <a:lnTo>
                  <a:pt x="4662840" y="1445645"/>
                </a:lnTo>
                <a:lnTo>
                  <a:pt x="4659468" y="1442273"/>
                </a:lnTo>
                <a:lnTo>
                  <a:pt x="4656231" y="1443352"/>
                </a:lnTo>
                <a:lnTo>
                  <a:pt x="4656231" y="1444566"/>
                </a:lnTo>
                <a:cubicBezTo>
                  <a:pt x="4656231" y="1446004"/>
                  <a:pt x="4657310" y="1446724"/>
                  <a:pt x="4659468" y="1446724"/>
                </a:cubicBezTo>
                <a:lnTo>
                  <a:pt x="4660547" y="1447803"/>
                </a:lnTo>
                <a:lnTo>
                  <a:pt x="4660547" y="1448882"/>
                </a:lnTo>
                <a:lnTo>
                  <a:pt x="4654073" y="1463179"/>
                </a:lnTo>
                <a:lnTo>
                  <a:pt x="4662840" y="1463179"/>
                </a:lnTo>
                <a:lnTo>
                  <a:pt x="4666077" y="1461020"/>
                </a:lnTo>
                <a:lnTo>
                  <a:pt x="4670528" y="1462100"/>
                </a:lnTo>
                <a:lnTo>
                  <a:pt x="4679295" y="1461020"/>
                </a:lnTo>
                <a:lnTo>
                  <a:pt x="4698987" y="1466416"/>
                </a:lnTo>
                <a:lnTo>
                  <a:pt x="4701145" y="1466416"/>
                </a:lnTo>
                <a:cubicBezTo>
                  <a:pt x="4703932" y="1464258"/>
                  <a:pt x="4707214" y="1463179"/>
                  <a:pt x="4710991" y="1463179"/>
                </a:cubicBezTo>
                <a:lnTo>
                  <a:pt x="4724208" y="1463179"/>
                </a:lnTo>
                <a:lnTo>
                  <a:pt x="4732975" y="1461020"/>
                </a:lnTo>
                <a:lnTo>
                  <a:pt x="4738505" y="1461020"/>
                </a:lnTo>
                <a:cubicBezTo>
                  <a:pt x="4743450" y="1461740"/>
                  <a:pt x="4746013" y="1462819"/>
                  <a:pt x="4746193" y="1464258"/>
                </a:cubicBezTo>
                <a:cubicBezTo>
                  <a:pt x="4747811" y="1464258"/>
                  <a:pt x="4752172" y="1458773"/>
                  <a:pt x="4759276" y="1447803"/>
                </a:cubicBezTo>
                <a:lnTo>
                  <a:pt x="4766964" y="1441194"/>
                </a:lnTo>
                <a:lnTo>
                  <a:pt x="4768043" y="1441194"/>
                </a:lnTo>
                <a:cubicBezTo>
                  <a:pt x="4777214" y="1447219"/>
                  <a:pt x="4785621" y="1454547"/>
                  <a:pt x="4793264" y="1463179"/>
                </a:cubicBezTo>
                <a:lnTo>
                  <a:pt x="4793264" y="1465876"/>
                </a:lnTo>
                <a:cubicBezTo>
                  <a:pt x="4793264" y="1468483"/>
                  <a:pt x="4785981" y="1470327"/>
                  <a:pt x="4771414" y="1471406"/>
                </a:cubicBezTo>
                <a:lnTo>
                  <a:pt x="4765885" y="1468169"/>
                </a:lnTo>
                <a:lnTo>
                  <a:pt x="4759276" y="1468169"/>
                </a:lnTo>
                <a:lnTo>
                  <a:pt x="4756039" y="1470327"/>
                </a:lnTo>
                <a:lnTo>
                  <a:pt x="4751588" y="1470327"/>
                </a:lnTo>
                <a:cubicBezTo>
                  <a:pt x="4746463" y="1470327"/>
                  <a:pt x="4742461" y="1469608"/>
                  <a:pt x="4739584" y="1468169"/>
                </a:cubicBezTo>
                <a:lnTo>
                  <a:pt x="4732975" y="1469248"/>
                </a:lnTo>
                <a:cubicBezTo>
                  <a:pt x="4731177" y="1469248"/>
                  <a:pt x="4730098" y="1467765"/>
                  <a:pt x="4729738" y="1464797"/>
                </a:cubicBezTo>
                <a:lnTo>
                  <a:pt x="4727445" y="1464797"/>
                </a:lnTo>
                <a:lnTo>
                  <a:pt x="4729738" y="1468169"/>
                </a:lnTo>
                <a:lnTo>
                  <a:pt x="4728659" y="1469248"/>
                </a:lnTo>
                <a:lnTo>
                  <a:pt x="4722050" y="1469248"/>
                </a:lnTo>
                <a:lnTo>
                  <a:pt x="4722050" y="1467090"/>
                </a:lnTo>
                <a:lnTo>
                  <a:pt x="4709912" y="1469248"/>
                </a:lnTo>
                <a:lnTo>
                  <a:pt x="4709912" y="1477476"/>
                </a:lnTo>
                <a:lnTo>
                  <a:pt x="4717599" y="1477476"/>
                </a:lnTo>
                <a:lnTo>
                  <a:pt x="4734054" y="1486242"/>
                </a:lnTo>
                <a:lnTo>
                  <a:pt x="4734054" y="1483950"/>
                </a:lnTo>
                <a:lnTo>
                  <a:pt x="4735133" y="1483950"/>
                </a:lnTo>
                <a:cubicBezTo>
                  <a:pt x="4737741" y="1486197"/>
                  <a:pt x="4741787" y="1487681"/>
                  <a:pt x="4747272" y="1488400"/>
                </a:cubicBezTo>
                <a:lnTo>
                  <a:pt x="4751588" y="1487322"/>
                </a:lnTo>
                <a:cubicBezTo>
                  <a:pt x="4764806" y="1490738"/>
                  <a:pt x="4771414" y="1494739"/>
                  <a:pt x="4771414" y="1499325"/>
                </a:cubicBezTo>
                <a:lnTo>
                  <a:pt x="4774651" y="1499325"/>
                </a:lnTo>
                <a:lnTo>
                  <a:pt x="4774651" y="1498247"/>
                </a:lnTo>
                <a:lnTo>
                  <a:pt x="4773572" y="1495009"/>
                </a:lnTo>
                <a:lnTo>
                  <a:pt x="4776810" y="1492717"/>
                </a:lnTo>
                <a:lnTo>
                  <a:pt x="4778968" y="1492717"/>
                </a:lnTo>
                <a:cubicBezTo>
                  <a:pt x="4789038" y="1492717"/>
                  <a:pt x="4796007" y="1495279"/>
                  <a:pt x="4799873" y="1500405"/>
                </a:cubicBezTo>
                <a:lnTo>
                  <a:pt x="4798794" y="1501483"/>
                </a:lnTo>
                <a:lnTo>
                  <a:pt x="4798794" y="1502697"/>
                </a:lnTo>
                <a:lnTo>
                  <a:pt x="4799873" y="1505934"/>
                </a:lnTo>
                <a:cubicBezTo>
                  <a:pt x="4796906" y="1507193"/>
                  <a:pt x="4790702" y="1515960"/>
                  <a:pt x="4781260" y="1532235"/>
                </a:cubicBezTo>
                <a:lnTo>
                  <a:pt x="4780181" y="1537765"/>
                </a:lnTo>
                <a:lnTo>
                  <a:pt x="4783418" y="1547611"/>
                </a:lnTo>
                <a:lnTo>
                  <a:pt x="4782339" y="1548689"/>
                </a:lnTo>
                <a:lnTo>
                  <a:pt x="4781260" y="1548689"/>
                </a:lnTo>
                <a:cubicBezTo>
                  <a:pt x="4776315" y="1548689"/>
                  <a:pt x="4771549" y="1546127"/>
                  <a:pt x="4766964" y="1541002"/>
                </a:cubicBezTo>
                <a:lnTo>
                  <a:pt x="4763727" y="1539923"/>
                </a:lnTo>
                <a:lnTo>
                  <a:pt x="4762648" y="1541002"/>
                </a:lnTo>
                <a:lnTo>
                  <a:pt x="4761434" y="1541002"/>
                </a:lnTo>
                <a:lnTo>
                  <a:pt x="4742821" y="1534393"/>
                </a:lnTo>
                <a:lnTo>
                  <a:pt x="4742821" y="1542081"/>
                </a:lnTo>
                <a:cubicBezTo>
                  <a:pt x="4740663" y="1544868"/>
                  <a:pt x="4739584" y="1547431"/>
                  <a:pt x="4739584" y="1549768"/>
                </a:cubicBezTo>
                <a:cubicBezTo>
                  <a:pt x="4742461" y="1552916"/>
                  <a:pt x="4743900" y="1555838"/>
                  <a:pt x="4743900" y="1558535"/>
                </a:cubicBezTo>
                <a:lnTo>
                  <a:pt x="4743900" y="1560694"/>
                </a:lnTo>
                <a:cubicBezTo>
                  <a:pt x="4743900" y="1562222"/>
                  <a:pt x="4741742" y="1563706"/>
                  <a:pt x="4737426" y="1565144"/>
                </a:cubicBezTo>
                <a:lnTo>
                  <a:pt x="4737426" y="1566224"/>
                </a:lnTo>
                <a:lnTo>
                  <a:pt x="4740663" y="1567302"/>
                </a:lnTo>
                <a:lnTo>
                  <a:pt x="4738505" y="1573911"/>
                </a:lnTo>
                <a:cubicBezTo>
                  <a:pt x="4742821" y="1580295"/>
                  <a:pt x="4744979" y="1586500"/>
                  <a:pt x="4744979" y="1592524"/>
                </a:cubicBezTo>
                <a:cubicBezTo>
                  <a:pt x="4743720" y="1599088"/>
                  <a:pt x="4742281" y="1602370"/>
                  <a:pt x="4740663" y="1602370"/>
                </a:cubicBezTo>
                <a:lnTo>
                  <a:pt x="4738505" y="1602370"/>
                </a:lnTo>
                <a:cubicBezTo>
                  <a:pt x="4725107" y="1602370"/>
                  <a:pt x="4717060" y="1600572"/>
                  <a:pt x="4714362" y="1596975"/>
                </a:cubicBezTo>
                <a:lnTo>
                  <a:pt x="4713283" y="1596975"/>
                </a:lnTo>
                <a:lnTo>
                  <a:pt x="4708833" y="1605742"/>
                </a:lnTo>
                <a:lnTo>
                  <a:pt x="4705596" y="1605742"/>
                </a:lnTo>
                <a:cubicBezTo>
                  <a:pt x="4696783" y="1603853"/>
                  <a:pt x="4692378" y="1602010"/>
                  <a:pt x="4692378" y="1600212"/>
                </a:cubicBezTo>
                <a:lnTo>
                  <a:pt x="4692378" y="1599133"/>
                </a:lnTo>
                <a:lnTo>
                  <a:pt x="4695750" y="1592524"/>
                </a:lnTo>
                <a:cubicBezTo>
                  <a:pt x="4692063" y="1587039"/>
                  <a:pt x="4690220" y="1582273"/>
                  <a:pt x="4690220" y="1578227"/>
                </a:cubicBezTo>
                <a:lnTo>
                  <a:pt x="4690220" y="1547611"/>
                </a:lnTo>
                <a:lnTo>
                  <a:pt x="4692378" y="1538844"/>
                </a:lnTo>
                <a:cubicBezTo>
                  <a:pt x="4690939" y="1535517"/>
                  <a:pt x="4690220" y="1530752"/>
                  <a:pt x="4690220" y="1524547"/>
                </a:cubicBezTo>
                <a:lnTo>
                  <a:pt x="4690220" y="1515780"/>
                </a:lnTo>
                <a:lnTo>
                  <a:pt x="4684690" y="1501483"/>
                </a:lnTo>
                <a:cubicBezTo>
                  <a:pt x="4686218" y="1497167"/>
                  <a:pt x="4690624" y="1495009"/>
                  <a:pt x="4697908" y="1495009"/>
                </a:cubicBezTo>
                <a:lnTo>
                  <a:pt x="4702224" y="1500405"/>
                </a:lnTo>
                <a:lnTo>
                  <a:pt x="4705596" y="1499325"/>
                </a:lnTo>
                <a:lnTo>
                  <a:pt x="4705596" y="1496088"/>
                </a:lnTo>
                <a:cubicBezTo>
                  <a:pt x="4699751" y="1487816"/>
                  <a:pt x="4696829" y="1479948"/>
                  <a:pt x="4696829" y="1472485"/>
                </a:cubicBezTo>
                <a:lnTo>
                  <a:pt x="4696829" y="1470327"/>
                </a:lnTo>
                <a:lnTo>
                  <a:pt x="4678216" y="1471406"/>
                </a:lnTo>
                <a:lnTo>
                  <a:pt x="4669314" y="1471406"/>
                </a:lnTo>
                <a:lnTo>
                  <a:pt x="4664998" y="1470327"/>
                </a:lnTo>
                <a:cubicBezTo>
                  <a:pt x="4653309" y="1470327"/>
                  <a:pt x="4644902" y="1474868"/>
                  <a:pt x="4639776" y="1483950"/>
                </a:cubicBezTo>
                <a:lnTo>
                  <a:pt x="4629930" y="1493795"/>
                </a:lnTo>
                <a:lnTo>
                  <a:pt x="4629930" y="1495009"/>
                </a:lnTo>
                <a:cubicBezTo>
                  <a:pt x="4629930" y="1495909"/>
                  <a:pt x="4633212" y="1497347"/>
                  <a:pt x="4639776" y="1499325"/>
                </a:cubicBezTo>
                <a:lnTo>
                  <a:pt x="4646385" y="1507014"/>
                </a:lnTo>
                <a:cubicBezTo>
                  <a:pt x="4646385" y="1511779"/>
                  <a:pt x="4643103" y="1514701"/>
                  <a:pt x="4636539" y="1515780"/>
                </a:cubicBezTo>
                <a:lnTo>
                  <a:pt x="4636539" y="1521310"/>
                </a:lnTo>
                <a:lnTo>
                  <a:pt x="4638697" y="1524547"/>
                </a:lnTo>
                <a:lnTo>
                  <a:pt x="4638697" y="1532235"/>
                </a:lnTo>
                <a:lnTo>
                  <a:pt x="4637618" y="1533314"/>
                </a:lnTo>
                <a:lnTo>
                  <a:pt x="4638697" y="1534393"/>
                </a:lnTo>
                <a:lnTo>
                  <a:pt x="4638697" y="1538844"/>
                </a:lnTo>
                <a:lnTo>
                  <a:pt x="4636539" y="1547611"/>
                </a:lnTo>
                <a:lnTo>
                  <a:pt x="4638697" y="1559615"/>
                </a:lnTo>
                <a:cubicBezTo>
                  <a:pt x="4630605" y="1571843"/>
                  <a:pt x="4625120" y="1578452"/>
                  <a:pt x="4622242" y="1579441"/>
                </a:cubicBezTo>
                <a:lnTo>
                  <a:pt x="4620084" y="1579441"/>
                </a:lnTo>
                <a:cubicBezTo>
                  <a:pt x="4620084" y="1576834"/>
                  <a:pt x="4617881" y="1572787"/>
                  <a:pt x="4613476" y="1567302"/>
                </a:cubicBezTo>
                <a:lnTo>
                  <a:pt x="4613476" y="1561907"/>
                </a:lnTo>
                <a:lnTo>
                  <a:pt x="4618871" y="1555298"/>
                </a:lnTo>
                <a:lnTo>
                  <a:pt x="4615634" y="1549768"/>
                </a:lnTo>
                <a:lnTo>
                  <a:pt x="4616713" y="1545453"/>
                </a:lnTo>
                <a:lnTo>
                  <a:pt x="4613476" y="1545453"/>
                </a:lnTo>
                <a:cubicBezTo>
                  <a:pt x="4613476" y="1547970"/>
                  <a:pt x="4611992" y="1551252"/>
                  <a:pt x="4609025" y="1555298"/>
                </a:cubicBezTo>
                <a:cubicBezTo>
                  <a:pt x="4611093" y="1557996"/>
                  <a:pt x="4612936" y="1565279"/>
                  <a:pt x="4614555" y="1577148"/>
                </a:cubicBezTo>
                <a:cubicBezTo>
                  <a:pt x="4618241" y="1577328"/>
                  <a:pt x="4620084" y="1578452"/>
                  <a:pt x="4620084" y="1580520"/>
                </a:cubicBezTo>
                <a:cubicBezTo>
                  <a:pt x="4610553" y="1589962"/>
                  <a:pt x="4603584" y="1594682"/>
                  <a:pt x="4599179" y="1594682"/>
                </a:cubicBezTo>
                <a:cubicBezTo>
                  <a:pt x="4593334" y="1602775"/>
                  <a:pt x="4583129" y="1606821"/>
                  <a:pt x="4568562" y="1606821"/>
                </a:cubicBezTo>
                <a:lnTo>
                  <a:pt x="4565190" y="1607900"/>
                </a:lnTo>
                <a:cubicBezTo>
                  <a:pt x="4564470" y="1602055"/>
                  <a:pt x="4563391" y="1599133"/>
                  <a:pt x="4561953" y="1599133"/>
                </a:cubicBezTo>
                <a:lnTo>
                  <a:pt x="4560874" y="1599133"/>
                </a:lnTo>
                <a:cubicBezTo>
                  <a:pt x="4560874" y="1602819"/>
                  <a:pt x="4559750" y="1604662"/>
                  <a:pt x="4557502" y="1604662"/>
                </a:cubicBezTo>
                <a:lnTo>
                  <a:pt x="4555344" y="1604662"/>
                </a:lnTo>
                <a:lnTo>
                  <a:pt x="4553186" y="1602370"/>
                </a:lnTo>
                <a:cubicBezTo>
                  <a:pt x="4564516" y="1590681"/>
                  <a:pt x="4571439" y="1584836"/>
                  <a:pt x="4573957" y="1584836"/>
                </a:cubicBezTo>
                <a:cubicBezTo>
                  <a:pt x="4576205" y="1579531"/>
                  <a:pt x="4579487" y="1575170"/>
                  <a:pt x="4583803" y="1571753"/>
                </a:cubicBezTo>
                <a:cubicBezTo>
                  <a:pt x="4583803" y="1562762"/>
                  <a:pt x="4587130" y="1554355"/>
                  <a:pt x="4593784" y="1546532"/>
                </a:cubicBezTo>
                <a:lnTo>
                  <a:pt x="4593784" y="1544239"/>
                </a:lnTo>
                <a:lnTo>
                  <a:pt x="4591491" y="1541002"/>
                </a:lnTo>
                <a:lnTo>
                  <a:pt x="4592570" y="1533314"/>
                </a:lnTo>
                <a:lnTo>
                  <a:pt x="4592570" y="1528998"/>
                </a:lnTo>
                <a:lnTo>
                  <a:pt x="4591491" y="1524547"/>
                </a:lnTo>
                <a:lnTo>
                  <a:pt x="4592570" y="1521310"/>
                </a:lnTo>
                <a:lnTo>
                  <a:pt x="4589333" y="1517938"/>
                </a:lnTo>
                <a:cubicBezTo>
                  <a:pt x="4584387" y="1521805"/>
                  <a:pt x="4574901" y="1524727"/>
                  <a:pt x="4560874" y="1526705"/>
                </a:cubicBezTo>
                <a:cubicBezTo>
                  <a:pt x="4560874" y="1528594"/>
                  <a:pt x="4554265" y="1530796"/>
                  <a:pt x="4541047" y="1533314"/>
                </a:cubicBezTo>
                <a:lnTo>
                  <a:pt x="4538889" y="1530077"/>
                </a:lnTo>
                <a:lnTo>
                  <a:pt x="4538889" y="1526705"/>
                </a:lnTo>
                <a:lnTo>
                  <a:pt x="4555344" y="1517938"/>
                </a:lnTo>
                <a:lnTo>
                  <a:pt x="4566269" y="1505934"/>
                </a:lnTo>
                <a:cubicBezTo>
                  <a:pt x="4571574" y="1503147"/>
                  <a:pt x="4577418" y="1498741"/>
                  <a:pt x="4583803" y="1492717"/>
                </a:cubicBezTo>
                <a:cubicBezTo>
                  <a:pt x="4586590" y="1486872"/>
                  <a:pt x="4589513" y="1483950"/>
                  <a:pt x="4592570" y="1483950"/>
                </a:cubicBezTo>
                <a:cubicBezTo>
                  <a:pt x="4596256" y="1480173"/>
                  <a:pt x="4598100" y="1475992"/>
                  <a:pt x="4598100" y="1471406"/>
                </a:cubicBezTo>
                <a:lnTo>
                  <a:pt x="4579487" y="1471406"/>
                </a:lnTo>
                <a:cubicBezTo>
                  <a:pt x="4568517" y="1471406"/>
                  <a:pt x="4563032" y="1470102"/>
                  <a:pt x="4563032" y="1467495"/>
                </a:cubicBezTo>
                <a:lnTo>
                  <a:pt x="4561953" y="1464258"/>
                </a:lnTo>
                <a:lnTo>
                  <a:pt x="4563032" y="1463179"/>
                </a:lnTo>
                <a:lnTo>
                  <a:pt x="4587175" y="1463179"/>
                </a:lnTo>
                <a:lnTo>
                  <a:pt x="4595942" y="1461020"/>
                </a:lnTo>
                <a:lnTo>
                  <a:pt x="4604709" y="1463179"/>
                </a:lnTo>
                <a:cubicBezTo>
                  <a:pt x="4607226" y="1462999"/>
                  <a:pt x="4611587" y="1455671"/>
                  <a:pt x="4617792" y="1441194"/>
                </a:cubicBezTo>
                <a:cubicBezTo>
                  <a:pt x="4617432" y="1439036"/>
                  <a:pt x="4615634" y="1436473"/>
                  <a:pt x="4612397" y="1433506"/>
                </a:cubicBezTo>
                <a:lnTo>
                  <a:pt x="4618871" y="1429191"/>
                </a:lnTo>
                <a:lnTo>
                  <a:pt x="4621163" y="1429191"/>
                </a:lnTo>
                <a:cubicBezTo>
                  <a:pt x="4622602" y="1429191"/>
                  <a:pt x="4623321" y="1430269"/>
                  <a:pt x="4623321" y="1432427"/>
                </a:cubicBezTo>
                <a:lnTo>
                  <a:pt x="4625479" y="1432427"/>
                </a:lnTo>
                <a:lnTo>
                  <a:pt x="4626558" y="1429191"/>
                </a:lnTo>
                <a:cubicBezTo>
                  <a:pt x="4622962" y="1429191"/>
                  <a:pt x="4621163" y="1428067"/>
                  <a:pt x="4621163" y="1425818"/>
                </a:cubicBezTo>
                <a:cubicBezTo>
                  <a:pt x="4623141" y="1424020"/>
                  <a:pt x="4624580" y="1418940"/>
                  <a:pt x="4625479" y="1410577"/>
                </a:cubicBezTo>
                <a:cubicBezTo>
                  <a:pt x="4627008" y="1410577"/>
                  <a:pt x="4627772" y="1407835"/>
                  <a:pt x="4627772" y="1402350"/>
                </a:cubicBezTo>
                <a:lnTo>
                  <a:pt x="4627772" y="1400192"/>
                </a:lnTo>
                <a:lnTo>
                  <a:pt x="4622242" y="1401271"/>
                </a:lnTo>
                <a:cubicBezTo>
                  <a:pt x="4607765" y="1400552"/>
                  <a:pt x="4597515" y="1399158"/>
                  <a:pt x="4591491" y="1397090"/>
                </a:cubicBezTo>
                <a:cubicBezTo>
                  <a:pt x="4586905" y="1397090"/>
                  <a:pt x="4582544" y="1398484"/>
                  <a:pt x="4578408" y="1401271"/>
                </a:cubicBezTo>
                <a:cubicBezTo>
                  <a:pt x="4570135" y="1397585"/>
                  <a:pt x="4562447" y="1395742"/>
                  <a:pt x="4555344" y="1395742"/>
                </a:cubicBezTo>
                <a:lnTo>
                  <a:pt x="4552107" y="1396820"/>
                </a:lnTo>
                <a:cubicBezTo>
                  <a:pt x="4549859" y="1395921"/>
                  <a:pt x="4548735" y="1394258"/>
                  <a:pt x="4548735" y="1391830"/>
                </a:cubicBezTo>
                <a:lnTo>
                  <a:pt x="4548735" y="1390751"/>
                </a:lnTo>
                <a:lnTo>
                  <a:pt x="4550893" y="1388593"/>
                </a:lnTo>
                <a:lnTo>
                  <a:pt x="4555344" y="1389672"/>
                </a:lnTo>
                <a:lnTo>
                  <a:pt x="4564111" y="1388593"/>
                </a:lnTo>
                <a:cubicBezTo>
                  <a:pt x="4577239" y="1392279"/>
                  <a:pt x="4586725" y="1394123"/>
                  <a:pt x="4592570" y="1394123"/>
                </a:cubicBezTo>
                <a:cubicBezTo>
                  <a:pt x="4599224" y="1394123"/>
                  <a:pt x="4604709" y="1390796"/>
                  <a:pt x="4609025" y="1384142"/>
                </a:cubicBezTo>
                <a:cubicBezTo>
                  <a:pt x="4609025" y="1381984"/>
                  <a:pt x="4606102" y="1376903"/>
                  <a:pt x="4600258" y="1368901"/>
                </a:cubicBezTo>
                <a:cubicBezTo>
                  <a:pt x="4600258" y="1365214"/>
                  <a:pt x="4598100" y="1363371"/>
                  <a:pt x="4593784" y="1363371"/>
                </a:cubicBezTo>
                <a:cubicBezTo>
                  <a:pt x="4593784" y="1356088"/>
                  <a:pt x="4591221" y="1352447"/>
                  <a:pt x="4586096" y="1352447"/>
                </a:cubicBezTo>
                <a:lnTo>
                  <a:pt x="4584882" y="1351367"/>
                </a:lnTo>
                <a:lnTo>
                  <a:pt x="4584882" y="1349075"/>
                </a:lnTo>
                <a:cubicBezTo>
                  <a:pt x="4589827" y="1343949"/>
                  <a:pt x="4593154" y="1341386"/>
                  <a:pt x="4594863" y="1341386"/>
                </a:cubicBezTo>
                <a:lnTo>
                  <a:pt x="4613476" y="1345838"/>
                </a:lnTo>
                <a:lnTo>
                  <a:pt x="4624400" y="1344758"/>
                </a:lnTo>
                <a:cubicBezTo>
                  <a:pt x="4636089" y="1352401"/>
                  <a:pt x="4641934" y="1358246"/>
                  <a:pt x="4641934" y="1362292"/>
                </a:cubicBezTo>
                <a:lnTo>
                  <a:pt x="4636539" y="1368901"/>
                </a:lnTo>
                <a:lnTo>
                  <a:pt x="4638697" y="1371059"/>
                </a:lnTo>
                <a:lnTo>
                  <a:pt x="4644092" y="1369980"/>
                </a:lnTo>
                <a:lnTo>
                  <a:pt x="4646385" y="1373217"/>
                </a:lnTo>
                <a:cubicBezTo>
                  <a:pt x="4641260" y="1382029"/>
                  <a:pt x="4636854" y="1386435"/>
                  <a:pt x="4633167" y="1386435"/>
                </a:cubicBezTo>
                <a:cubicBezTo>
                  <a:pt x="4631009" y="1386435"/>
                  <a:pt x="4629930" y="1388233"/>
                  <a:pt x="4629930" y="1391830"/>
                </a:cubicBezTo>
                <a:cubicBezTo>
                  <a:pt x="4629930" y="1393358"/>
                  <a:pt x="4631009" y="1394123"/>
                  <a:pt x="4633167" y="1394123"/>
                </a:cubicBezTo>
                <a:lnTo>
                  <a:pt x="4639776" y="1391830"/>
                </a:lnTo>
                <a:lnTo>
                  <a:pt x="4652994" y="1391830"/>
                </a:lnTo>
                <a:cubicBezTo>
                  <a:pt x="4652994" y="1389672"/>
                  <a:pt x="4653713" y="1388593"/>
                  <a:pt x="4655152" y="1388593"/>
                </a:cubicBezTo>
                <a:lnTo>
                  <a:pt x="4656231" y="1388593"/>
                </a:lnTo>
                <a:lnTo>
                  <a:pt x="4666077" y="1395202"/>
                </a:lnTo>
                <a:cubicBezTo>
                  <a:pt x="4682172" y="1392953"/>
                  <a:pt x="4690220" y="1388908"/>
                  <a:pt x="4690220" y="1383063"/>
                </a:cubicBezTo>
                <a:lnTo>
                  <a:pt x="4690220" y="1381984"/>
                </a:lnTo>
                <a:lnTo>
                  <a:pt x="4688062" y="1375375"/>
                </a:lnTo>
                <a:lnTo>
                  <a:pt x="4693457" y="1366608"/>
                </a:lnTo>
                <a:cubicBezTo>
                  <a:pt x="4693457" y="1363551"/>
                  <a:pt x="4694581" y="1360269"/>
                  <a:pt x="4696829" y="1356762"/>
                </a:cubicBezTo>
                <a:lnTo>
                  <a:pt x="4692378" y="1347995"/>
                </a:lnTo>
                <a:lnTo>
                  <a:pt x="4692378" y="1346917"/>
                </a:lnTo>
                <a:cubicBezTo>
                  <a:pt x="4692378" y="1342511"/>
                  <a:pt x="4694581" y="1339588"/>
                  <a:pt x="4698987" y="1338150"/>
                </a:cubicBezTo>
                <a:close/>
                <a:moveTo>
                  <a:pt x="3095898" y="1337549"/>
                </a:moveTo>
                <a:cubicBezTo>
                  <a:pt x="3090863" y="1342584"/>
                  <a:pt x="3087266" y="1345102"/>
                  <a:pt x="3085108" y="1345102"/>
                </a:cubicBezTo>
                <a:lnTo>
                  <a:pt x="3085108" y="1346181"/>
                </a:lnTo>
                <a:lnTo>
                  <a:pt x="3089424" y="1350497"/>
                </a:lnTo>
                <a:lnTo>
                  <a:pt x="3091582" y="1350497"/>
                </a:lnTo>
                <a:cubicBezTo>
                  <a:pt x="3093740" y="1350497"/>
                  <a:pt x="3095898" y="1346541"/>
                  <a:pt x="3098056" y="1338628"/>
                </a:cubicBezTo>
                <a:lnTo>
                  <a:pt x="3096977" y="1337549"/>
                </a:lnTo>
                <a:close/>
                <a:moveTo>
                  <a:pt x="4154643" y="1337331"/>
                </a:moveTo>
                <a:lnTo>
                  <a:pt x="4154643" y="1338410"/>
                </a:lnTo>
                <a:lnTo>
                  <a:pt x="4158959" y="1338410"/>
                </a:lnTo>
                <a:lnTo>
                  <a:pt x="4158959" y="1337331"/>
                </a:lnTo>
                <a:close/>
                <a:moveTo>
                  <a:pt x="3710377" y="1337010"/>
                </a:moveTo>
                <a:lnTo>
                  <a:pt x="3710377" y="1338089"/>
                </a:lnTo>
                <a:lnTo>
                  <a:pt x="3712535" y="1338089"/>
                </a:lnTo>
                <a:lnTo>
                  <a:pt x="3712535" y="1337010"/>
                </a:lnTo>
                <a:close/>
                <a:moveTo>
                  <a:pt x="3570646" y="1337010"/>
                </a:moveTo>
                <a:lnTo>
                  <a:pt x="3567409" y="1338089"/>
                </a:lnTo>
                <a:lnTo>
                  <a:pt x="3567409" y="1339168"/>
                </a:lnTo>
                <a:lnTo>
                  <a:pt x="3568488" y="1339168"/>
                </a:lnTo>
                <a:lnTo>
                  <a:pt x="3573883" y="1338089"/>
                </a:lnTo>
                <a:lnTo>
                  <a:pt x="3573883" y="1337010"/>
                </a:lnTo>
                <a:close/>
                <a:moveTo>
                  <a:pt x="6668973" y="1336741"/>
                </a:moveTo>
                <a:lnTo>
                  <a:pt x="6665601" y="1337820"/>
                </a:lnTo>
                <a:lnTo>
                  <a:pt x="6665601" y="1338899"/>
                </a:lnTo>
                <a:lnTo>
                  <a:pt x="6666680" y="1338899"/>
                </a:lnTo>
                <a:lnTo>
                  <a:pt x="6670052" y="1337820"/>
                </a:lnTo>
                <a:lnTo>
                  <a:pt x="6670052" y="1336741"/>
                </a:lnTo>
                <a:close/>
                <a:moveTo>
                  <a:pt x="7684204" y="1336606"/>
                </a:moveTo>
                <a:cubicBezTo>
                  <a:pt x="7684204" y="1341732"/>
                  <a:pt x="7680967" y="1346138"/>
                  <a:pt x="7674493" y="1349824"/>
                </a:cubicBezTo>
                <a:lnTo>
                  <a:pt x="7676651" y="1356299"/>
                </a:lnTo>
                <a:cubicBezTo>
                  <a:pt x="7683035" y="1356299"/>
                  <a:pt x="7687396" y="1351218"/>
                  <a:pt x="7689734" y="1341058"/>
                </a:cubicBezTo>
                <a:close/>
                <a:moveTo>
                  <a:pt x="5180934" y="1336336"/>
                </a:moveTo>
                <a:lnTo>
                  <a:pt x="5180934" y="1338494"/>
                </a:lnTo>
                <a:lnTo>
                  <a:pt x="5183092" y="1338494"/>
                </a:lnTo>
                <a:close/>
                <a:moveTo>
                  <a:pt x="3599914" y="1335931"/>
                </a:moveTo>
                <a:lnTo>
                  <a:pt x="3597756" y="1341326"/>
                </a:lnTo>
                <a:lnTo>
                  <a:pt x="3597756" y="1342405"/>
                </a:lnTo>
                <a:lnTo>
                  <a:pt x="3598835" y="1342405"/>
                </a:lnTo>
                <a:lnTo>
                  <a:pt x="3600993" y="1337010"/>
                </a:lnTo>
                <a:lnTo>
                  <a:pt x="3600993" y="1335931"/>
                </a:lnTo>
                <a:close/>
                <a:moveTo>
                  <a:pt x="549603" y="1335930"/>
                </a:moveTo>
                <a:lnTo>
                  <a:pt x="546501" y="1337009"/>
                </a:lnTo>
                <a:lnTo>
                  <a:pt x="546501" y="1338088"/>
                </a:lnTo>
                <a:lnTo>
                  <a:pt x="547445" y="1338088"/>
                </a:lnTo>
                <a:lnTo>
                  <a:pt x="552840" y="1337009"/>
                </a:lnTo>
                <a:lnTo>
                  <a:pt x="552840" y="1335930"/>
                </a:lnTo>
                <a:close/>
                <a:moveTo>
                  <a:pt x="578062" y="1334851"/>
                </a:moveTo>
                <a:lnTo>
                  <a:pt x="576983" y="1338088"/>
                </a:lnTo>
                <a:lnTo>
                  <a:pt x="576983" y="1339167"/>
                </a:lnTo>
                <a:lnTo>
                  <a:pt x="578062" y="1339167"/>
                </a:lnTo>
                <a:lnTo>
                  <a:pt x="579141" y="1335930"/>
                </a:lnTo>
                <a:lnTo>
                  <a:pt x="579141" y="1334851"/>
                </a:lnTo>
                <a:close/>
                <a:moveTo>
                  <a:pt x="35066" y="1334381"/>
                </a:moveTo>
                <a:lnTo>
                  <a:pt x="35066" y="1336539"/>
                </a:lnTo>
                <a:lnTo>
                  <a:pt x="36145" y="1336539"/>
                </a:lnTo>
                <a:lnTo>
                  <a:pt x="36145" y="1334381"/>
                </a:lnTo>
                <a:close/>
                <a:moveTo>
                  <a:pt x="1544824" y="1334177"/>
                </a:moveTo>
                <a:lnTo>
                  <a:pt x="1550353" y="1335256"/>
                </a:lnTo>
                <a:lnTo>
                  <a:pt x="1550353" y="1336335"/>
                </a:lnTo>
                <a:cubicBezTo>
                  <a:pt x="1550353" y="1338043"/>
                  <a:pt x="1547745" y="1339167"/>
                  <a:pt x="1542530" y="1339707"/>
                </a:cubicBezTo>
                <a:lnTo>
                  <a:pt x="1541452" y="1338627"/>
                </a:lnTo>
                <a:cubicBezTo>
                  <a:pt x="1542530" y="1335660"/>
                  <a:pt x="1543655" y="1334177"/>
                  <a:pt x="1544824" y="1334177"/>
                </a:cubicBezTo>
                <a:close/>
                <a:moveTo>
                  <a:pt x="5614005" y="1331346"/>
                </a:moveTo>
                <a:lnTo>
                  <a:pt x="5611847" y="1342136"/>
                </a:lnTo>
                <a:lnTo>
                  <a:pt x="5612926" y="1343215"/>
                </a:lnTo>
                <a:lnTo>
                  <a:pt x="5615084" y="1343215"/>
                </a:lnTo>
                <a:lnTo>
                  <a:pt x="5618321" y="1332425"/>
                </a:lnTo>
                <a:lnTo>
                  <a:pt x="5617242" y="1331346"/>
                </a:lnTo>
                <a:close/>
                <a:moveTo>
                  <a:pt x="1690355" y="1329726"/>
                </a:moveTo>
                <a:cubicBezTo>
                  <a:pt x="1700694" y="1329726"/>
                  <a:pt x="1705865" y="1332333"/>
                  <a:pt x="1705865" y="1337549"/>
                </a:cubicBezTo>
                <a:lnTo>
                  <a:pt x="1699255" y="1339707"/>
                </a:lnTo>
                <a:cubicBezTo>
                  <a:pt x="1691163" y="1338268"/>
                  <a:pt x="1687118" y="1336425"/>
                  <a:pt x="1687118" y="1334177"/>
                </a:cubicBezTo>
                <a:close/>
                <a:moveTo>
                  <a:pt x="5608610" y="1329323"/>
                </a:moveTo>
                <a:lnTo>
                  <a:pt x="5604429" y="1334583"/>
                </a:lnTo>
                <a:cubicBezTo>
                  <a:pt x="5606497" y="1334583"/>
                  <a:pt x="5607531" y="1336021"/>
                  <a:pt x="5607531" y="1338899"/>
                </a:cubicBezTo>
                <a:lnTo>
                  <a:pt x="5606587" y="1342136"/>
                </a:lnTo>
                <a:lnTo>
                  <a:pt x="5607531" y="1348610"/>
                </a:lnTo>
                <a:lnTo>
                  <a:pt x="5607531" y="1352925"/>
                </a:lnTo>
                <a:lnTo>
                  <a:pt x="5605508" y="1357242"/>
                </a:lnTo>
                <a:lnTo>
                  <a:pt x="5606587" y="1360478"/>
                </a:lnTo>
                <a:lnTo>
                  <a:pt x="5602271" y="1364794"/>
                </a:lnTo>
                <a:lnTo>
                  <a:pt x="5603350" y="1364794"/>
                </a:lnTo>
                <a:lnTo>
                  <a:pt x="5607531" y="1359400"/>
                </a:lnTo>
                <a:lnTo>
                  <a:pt x="5606587" y="1358321"/>
                </a:lnTo>
                <a:lnTo>
                  <a:pt x="5606587" y="1357242"/>
                </a:lnTo>
                <a:cubicBezTo>
                  <a:pt x="5607756" y="1357242"/>
                  <a:pt x="5608790" y="1354724"/>
                  <a:pt x="5609689" y="1349689"/>
                </a:cubicBezTo>
                <a:lnTo>
                  <a:pt x="5610768" y="1349689"/>
                </a:lnTo>
                <a:lnTo>
                  <a:pt x="5609689" y="1342136"/>
                </a:lnTo>
                <a:lnTo>
                  <a:pt x="5609689" y="1339977"/>
                </a:lnTo>
                <a:lnTo>
                  <a:pt x="5610768" y="1338899"/>
                </a:lnTo>
                <a:lnTo>
                  <a:pt x="5607531" y="1332425"/>
                </a:lnTo>
                <a:close/>
                <a:moveTo>
                  <a:pt x="5599034" y="1329323"/>
                </a:moveTo>
                <a:lnTo>
                  <a:pt x="5601192" y="1331346"/>
                </a:lnTo>
                <a:lnTo>
                  <a:pt x="5601192" y="1329323"/>
                </a:lnTo>
                <a:close/>
                <a:moveTo>
                  <a:pt x="6630399" y="1329053"/>
                </a:moveTo>
                <a:lnTo>
                  <a:pt x="6640244" y="1332290"/>
                </a:lnTo>
                <a:lnTo>
                  <a:pt x="6645774" y="1330132"/>
                </a:lnTo>
                <a:lnTo>
                  <a:pt x="6647932" y="1333504"/>
                </a:lnTo>
                <a:lnTo>
                  <a:pt x="6643616" y="1337820"/>
                </a:lnTo>
                <a:lnTo>
                  <a:pt x="6638086" y="1336741"/>
                </a:lnTo>
                <a:lnTo>
                  <a:pt x="6629185" y="1336741"/>
                </a:lnTo>
                <a:lnTo>
                  <a:pt x="6625948" y="1333504"/>
                </a:lnTo>
                <a:close/>
                <a:moveTo>
                  <a:pt x="1526075" y="1328512"/>
                </a:moveTo>
                <a:lnTo>
                  <a:pt x="1527155" y="1328512"/>
                </a:lnTo>
                <a:cubicBezTo>
                  <a:pt x="1531201" y="1334536"/>
                  <a:pt x="1535247" y="1337549"/>
                  <a:pt x="1539294" y="1337549"/>
                </a:cubicBezTo>
                <a:lnTo>
                  <a:pt x="1539294" y="1340920"/>
                </a:lnTo>
                <a:lnTo>
                  <a:pt x="1528234" y="1342000"/>
                </a:lnTo>
                <a:cubicBezTo>
                  <a:pt x="1525266" y="1342000"/>
                  <a:pt x="1523064" y="1340516"/>
                  <a:pt x="1521625" y="1337549"/>
                </a:cubicBezTo>
                <a:lnTo>
                  <a:pt x="1521625" y="1336335"/>
                </a:lnTo>
                <a:cubicBezTo>
                  <a:pt x="1521625" y="1332288"/>
                  <a:pt x="1523109" y="1329681"/>
                  <a:pt x="1526075" y="1328512"/>
                </a:cubicBezTo>
                <a:close/>
                <a:moveTo>
                  <a:pt x="5646375" y="1328244"/>
                </a:moveTo>
                <a:cubicBezTo>
                  <a:pt x="5642778" y="1330042"/>
                  <a:pt x="5640980" y="1332874"/>
                  <a:pt x="5640980" y="1336741"/>
                </a:cubicBezTo>
                <a:lnTo>
                  <a:pt x="5640980" y="1352925"/>
                </a:lnTo>
                <a:lnTo>
                  <a:pt x="5643138" y="1355084"/>
                </a:lnTo>
                <a:lnTo>
                  <a:pt x="5657030" y="1355084"/>
                </a:lnTo>
                <a:lnTo>
                  <a:pt x="5660267" y="1358321"/>
                </a:lnTo>
                <a:lnTo>
                  <a:pt x="5660267" y="1359400"/>
                </a:lnTo>
                <a:cubicBezTo>
                  <a:pt x="5660267" y="1362277"/>
                  <a:pt x="5657030" y="1363715"/>
                  <a:pt x="5650556" y="1363715"/>
                </a:cubicBezTo>
                <a:lnTo>
                  <a:pt x="5633427" y="1386240"/>
                </a:lnTo>
                <a:cubicBezTo>
                  <a:pt x="5630010" y="1397749"/>
                  <a:pt x="5625334" y="1403503"/>
                  <a:pt x="5619400" y="1403503"/>
                </a:cubicBezTo>
                <a:cubicBezTo>
                  <a:pt x="5614724" y="1405662"/>
                  <a:pt x="5611487" y="1408899"/>
                  <a:pt x="5609689" y="1413215"/>
                </a:cubicBezTo>
                <a:lnTo>
                  <a:pt x="5601192" y="1420633"/>
                </a:lnTo>
                <a:lnTo>
                  <a:pt x="5601192" y="1421711"/>
                </a:lnTo>
                <a:lnTo>
                  <a:pt x="5603350" y="1421711"/>
                </a:lnTo>
                <a:cubicBezTo>
                  <a:pt x="5610453" y="1421892"/>
                  <a:pt x="5614005" y="1422611"/>
                  <a:pt x="5614005" y="1423870"/>
                </a:cubicBezTo>
                <a:lnTo>
                  <a:pt x="5630190" y="1419554"/>
                </a:lnTo>
                <a:lnTo>
                  <a:pt x="5634506" y="1419554"/>
                </a:lnTo>
                <a:lnTo>
                  <a:pt x="5643138" y="1421711"/>
                </a:lnTo>
                <a:lnTo>
                  <a:pt x="5646375" y="1421711"/>
                </a:lnTo>
                <a:lnTo>
                  <a:pt x="5647454" y="1420633"/>
                </a:lnTo>
                <a:lnTo>
                  <a:pt x="5648533" y="1420633"/>
                </a:lnTo>
                <a:lnTo>
                  <a:pt x="5647454" y="1402425"/>
                </a:lnTo>
                <a:lnTo>
                  <a:pt x="5647454" y="1392714"/>
                </a:lnTo>
                <a:lnTo>
                  <a:pt x="5648533" y="1388398"/>
                </a:lnTo>
                <a:lnTo>
                  <a:pt x="5645296" y="1377608"/>
                </a:lnTo>
                <a:lnTo>
                  <a:pt x="5651635" y="1374505"/>
                </a:lnTo>
                <a:lnTo>
                  <a:pt x="5658109" y="1376529"/>
                </a:lnTo>
                <a:lnTo>
                  <a:pt x="5664583" y="1376529"/>
                </a:lnTo>
                <a:lnTo>
                  <a:pt x="5673215" y="1374505"/>
                </a:lnTo>
                <a:lnTo>
                  <a:pt x="5675373" y="1374505"/>
                </a:lnTo>
                <a:cubicBezTo>
                  <a:pt x="5679689" y="1378731"/>
                  <a:pt x="5684005" y="1381205"/>
                  <a:pt x="5688321" y="1381924"/>
                </a:cubicBezTo>
                <a:lnTo>
                  <a:pt x="5688321" y="1386240"/>
                </a:lnTo>
                <a:lnTo>
                  <a:pt x="5691558" y="1386240"/>
                </a:lnTo>
                <a:cubicBezTo>
                  <a:pt x="5691558" y="1383363"/>
                  <a:pt x="5692278" y="1381924"/>
                  <a:pt x="5693716" y="1381924"/>
                </a:cubicBezTo>
                <a:lnTo>
                  <a:pt x="5696818" y="1381924"/>
                </a:lnTo>
                <a:cubicBezTo>
                  <a:pt x="5704012" y="1385161"/>
                  <a:pt x="5707608" y="1387319"/>
                  <a:pt x="5707608" y="1388398"/>
                </a:cubicBezTo>
                <a:cubicBezTo>
                  <a:pt x="5705630" y="1391994"/>
                  <a:pt x="5702753" y="1393793"/>
                  <a:pt x="5698976" y="1393793"/>
                </a:cubicBezTo>
                <a:lnTo>
                  <a:pt x="5700055" y="1401346"/>
                </a:lnTo>
                <a:cubicBezTo>
                  <a:pt x="5700055" y="1402785"/>
                  <a:pt x="5698617" y="1403503"/>
                  <a:pt x="5695739" y="1403503"/>
                </a:cubicBezTo>
                <a:lnTo>
                  <a:pt x="5695739" y="1404583"/>
                </a:lnTo>
                <a:cubicBezTo>
                  <a:pt x="5700055" y="1404583"/>
                  <a:pt x="5702213" y="1408179"/>
                  <a:pt x="5702213" y="1415373"/>
                </a:cubicBezTo>
                <a:lnTo>
                  <a:pt x="5702213" y="1416451"/>
                </a:lnTo>
                <a:cubicBezTo>
                  <a:pt x="5699336" y="1420678"/>
                  <a:pt x="5697897" y="1423870"/>
                  <a:pt x="5697897" y="1426028"/>
                </a:cubicBezTo>
                <a:lnTo>
                  <a:pt x="5697897" y="1427107"/>
                </a:lnTo>
                <a:lnTo>
                  <a:pt x="5698976" y="1427107"/>
                </a:lnTo>
                <a:lnTo>
                  <a:pt x="5716240" y="1413215"/>
                </a:lnTo>
                <a:lnTo>
                  <a:pt x="5722714" y="1412136"/>
                </a:lnTo>
                <a:lnTo>
                  <a:pt x="5722714" y="1411057"/>
                </a:lnTo>
                <a:lnTo>
                  <a:pt x="5720556" y="1407820"/>
                </a:lnTo>
                <a:lnTo>
                  <a:pt x="5721635" y="1402425"/>
                </a:lnTo>
                <a:cubicBezTo>
                  <a:pt x="5719118" y="1401885"/>
                  <a:pt x="5715161" y="1393253"/>
                  <a:pt x="5709766" y="1376529"/>
                </a:cubicBezTo>
                <a:cubicBezTo>
                  <a:pt x="5702933" y="1371943"/>
                  <a:pt x="5697897" y="1367312"/>
                  <a:pt x="5694660" y="1362637"/>
                </a:cubicBezTo>
                <a:lnTo>
                  <a:pt x="5678610" y="1363715"/>
                </a:lnTo>
                <a:lnTo>
                  <a:pt x="5668899" y="1363715"/>
                </a:lnTo>
                <a:lnTo>
                  <a:pt x="5666741" y="1361557"/>
                </a:lnTo>
                <a:lnTo>
                  <a:pt x="5666741" y="1359400"/>
                </a:lnTo>
                <a:cubicBezTo>
                  <a:pt x="5666741" y="1358141"/>
                  <a:pt x="5669259" y="1356702"/>
                  <a:pt x="5674294" y="1355084"/>
                </a:cubicBezTo>
                <a:lnTo>
                  <a:pt x="5684005" y="1357242"/>
                </a:lnTo>
                <a:cubicBezTo>
                  <a:pt x="5689760" y="1356702"/>
                  <a:pt x="5692637" y="1355624"/>
                  <a:pt x="5692637" y="1354005"/>
                </a:cubicBezTo>
                <a:lnTo>
                  <a:pt x="5692637" y="1352925"/>
                </a:lnTo>
                <a:lnTo>
                  <a:pt x="5690479" y="1339977"/>
                </a:lnTo>
                <a:lnTo>
                  <a:pt x="5694660" y="1328244"/>
                </a:lnTo>
                <a:lnTo>
                  <a:pt x="5689400" y="1328244"/>
                </a:lnTo>
                <a:lnTo>
                  <a:pt x="5685084" y="1331346"/>
                </a:lnTo>
                <a:lnTo>
                  <a:pt x="5677531" y="1331346"/>
                </a:lnTo>
                <a:cubicBezTo>
                  <a:pt x="5674834" y="1329278"/>
                  <a:pt x="5671597" y="1328244"/>
                  <a:pt x="5667820" y="1328244"/>
                </a:cubicBezTo>
                <a:close/>
                <a:moveTo>
                  <a:pt x="3206092" y="1326759"/>
                </a:moveTo>
                <a:cubicBezTo>
                  <a:pt x="3206092" y="1328737"/>
                  <a:pt x="3201416" y="1330895"/>
                  <a:pt x="3192065" y="1333233"/>
                </a:cubicBezTo>
                <a:cubicBezTo>
                  <a:pt x="3192065" y="1336650"/>
                  <a:pt x="3189187" y="1338808"/>
                  <a:pt x="3183433" y="1339707"/>
                </a:cubicBezTo>
                <a:cubicBezTo>
                  <a:pt x="3182354" y="1339707"/>
                  <a:pt x="3180915" y="1337189"/>
                  <a:pt x="3179117" y="1332154"/>
                </a:cubicBezTo>
                <a:cubicBezTo>
                  <a:pt x="3173722" y="1334852"/>
                  <a:pt x="3170844" y="1337010"/>
                  <a:pt x="3170485" y="1338628"/>
                </a:cubicBezTo>
                <a:lnTo>
                  <a:pt x="3170485" y="1341865"/>
                </a:lnTo>
                <a:cubicBezTo>
                  <a:pt x="3174081" y="1342045"/>
                  <a:pt x="3175880" y="1343124"/>
                  <a:pt x="3175880" y="1345102"/>
                </a:cubicBezTo>
                <a:lnTo>
                  <a:pt x="3175880" y="1350497"/>
                </a:lnTo>
                <a:lnTo>
                  <a:pt x="3172643" y="1354813"/>
                </a:lnTo>
                <a:lnTo>
                  <a:pt x="3172643" y="1355892"/>
                </a:lnTo>
                <a:lnTo>
                  <a:pt x="3180196" y="1354813"/>
                </a:lnTo>
                <a:lnTo>
                  <a:pt x="3189907" y="1354813"/>
                </a:lnTo>
                <a:lnTo>
                  <a:pt x="3196381" y="1360343"/>
                </a:lnTo>
                <a:lnTo>
                  <a:pt x="3207171" y="1354813"/>
                </a:lnTo>
                <a:lnTo>
                  <a:pt x="3212566" y="1354813"/>
                </a:lnTo>
                <a:lnTo>
                  <a:pt x="3213645" y="1355892"/>
                </a:lnTo>
                <a:lnTo>
                  <a:pt x="3214724" y="1355892"/>
                </a:lnTo>
                <a:lnTo>
                  <a:pt x="3216882" y="1352655"/>
                </a:lnTo>
                <a:lnTo>
                  <a:pt x="3216882" y="1351576"/>
                </a:lnTo>
                <a:cubicBezTo>
                  <a:pt x="3216882" y="1350137"/>
                  <a:pt x="3215443" y="1349418"/>
                  <a:pt x="3212566" y="1349418"/>
                </a:cubicBezTo>
                <a:cubicBezTo>
                  <a:pt x="3210767" y="1344742"/>
                  <a:pt x="3208969" y="1342225"/>
                  <a:pt x="3207171" y="1341865"/>
                </a:cubicBezTo>
                <a:lnTo>
                  <a:pt x="3208250" y="1337549"/>
                </a:lnTo>
                <a:lnTo>
                  <a:pt x="3207171" y="1332154"/>
                </a:lnTo>
                <a:lnTo>
                  <a:pt x="3208250" y="1327838"/>
                </a:lnTo>
                <a:lnTo>
                  <a:pt x="3207171" y="1326759"/>
                </a:lnTo>
                <a:close/>
                <a:moveTo>
                  <a:pt x="8753199" y="1326222"/>
                </a:moveTo>
                <a:lnTo>
                  <a:pt x="8751041" y="1332830"/>
                </a:lnTo>
                <a:lnTo>
                  <a:pt x="8758594" y="1338226"/>
                </a:lnTo>
                <a:lnTo>
                  <a:pt x="8764124" y="1331751"/>
                </a:lnTo>
                <a:lnTo>
                  <a:pt x="8764124" y="1329459"/>
                </a:lnTo>
                <a:cubicBezTo>
                  <a:pt x="8764124" y="1327301"/>
                  <a:pt x="8760482" y="1326222"/>
                  <a:pt x="8753199" y="1326222"/>
                </a:cubicBezTo>
                <a:close/>
                <a:moveTo>
                  <a:pt x="1117281" y="1324600"/>
                </a:moveTo>
                <a:lnTo>
                  <a:pt x="1113911" y="1327972"/>
                </a:lnTo>
                <a:lnTo>
                  <a:pt x="1114990" y="1329051"/>
                </a:lnTo>
                <a:cubicBezTo>
                  <a:pt x="1120114" y="1328332"/>
                  <a:pt x="1122676" y="1327208"/>
                  <a:pt x="1122676" y="1325679"/>
                </a:cubicBezTo>
                <a:close/>
                <a:moveTo>
                  <a:pt x="1080057" y="1324600"/>
                </a:moveTo>
                <a:lnTo>
                  <a:pt x="1080057" y="1325679"/>
                </a:lnTo>
                <a:lnTo>
                  <a:pt x="1084373" y="1339976"/>
                </a:lnTo>
                <a:lnTo>
                  <a:pt x="1081136" y="1354138"/>
                </a:lnTo>
                <a:lnTo>
                  <a:pt x="1082214" y="1357375"/>
                </a:lnTo>
                <a:lnTo>
                  <a:pt x="1093139" y="1356296"/>
                </a:lnTo>
                <a:lnTo>
                  <a:pt x="1095298" y="1356296"/>
                </a:lnTo>
                <a:lnTo>
                  <a:pt x="1095298" y="1341055"/>
                </a:lnTo>
                <a:cubicBezTo>
                  <a:pt x="1095298" y="1334851"/>
                  <a:pt x="1094578" y="1330085"/>
                  <a:pt x="1093139" y="1326758"/>
                </a:cubicBezTo>
                <a:lnTo>
                  <a:pt x="1092061" y="1327972"/>
                </a:lnTo>
                <a:lnTo>
                  <a:pt x="1088824" y="1327972"/>
                </a:lnTo>
                <a:lnTo>
                  <a:pt x="1084373" y="1324600"/>
                </a:lnTo>
                <a:close/>
                <a:moveTo>
                  <a:pt x="1658389" y="1324061"/>
                </a:moveTo>
                <a:cubicBezTo>
                  <a:pt x="1655960" y="1324780"/>
                  <a:pt x="1654477" y="1326264"/>
                  <a:pt x="1653938" y="1328512"/>
                </a:cubicBezTo>
                <a:lnTo>
                  <a:pt x="1655017" y="1331884"/>
                </a:lnTo>
                <a:lnTo>
                  <a:pt x="1658389" y="1331884"/>
                </a:lnTo>
                <a:cubicBezTo>
                  <a:pt x="1659827" y="1331884"/>
                  <a:pt x="1660547" y="1330760"/>
                  <a:pt x="1660547" y="1328512"/>
                </a:cubicBezTo>
                <a:close/>
                <a:moveTo>
                  <a:pt x="5649612" y="1323927"/>
                </a:moveTo>
                <a:lnTo>
                  <a:pt x="5649612" y="1325007"/>
                </a:lnTo>
                <a:lnTo>
                  <a:pt x="5652714" y="1325007"/>
                </a:lnTo>
                <a:lnTo>
                  <a:pt x="5652714" y="1323927"/>
                </a:lnTo>
                <a:close/>
                <a:moveTo>
                  <a:pt x="3075397" y="1323522"/>
                </a:moveTo>
                <a:lnTo>
                  <a:pt x="3075397" y="1325680"/>
                </a:lnTo>
                <a:cubicBezTo>
                  <a:pt x="3076476" y="1328557"/>
                  <a:pt x="3077555" y="1329996"/>
                  <a:pt x="3078634" y="1329996"/>
                </a:cubicBezTo>
                <a:lnTo>
                  <a:pt x="3079713" y="1329996"/>
                </a:lnTo>
                <a:lnTo>
                  <a:pt x="3079713" y="1328917"/>
                </a:lnTo>
                <a:cubicBezTo>
                  <a:pt x="3078275" y="1325680"/>
                  <a:pt x="3076836" y="1323882"/>
                  <a:pt x="3075397" y="1323522"/>
                </a:cubicBezTo>
                <a:close/>
                <a:moveTo>
                  <a:pt x="1176358" y="1323522"/>
                </a:moveTo>
                <a:lnTo>
                  <a:pt x="1176358" y="1327972"/>
                </a:lnTo>
                <a:lnTo>
                  <a:pt x="1178516" y="1331209"/>
                </a:lnTo>
                <a:lnTo>
                  <a:pt x="1178516" y="1334446"/>
                </a:lnTo>
                <a:cubicBezTo>
                  <a:pt x="1175906" y="1334446"/>
                  <a:pt x="1173704" y="1336649"/>
                  <a:pt x="1171906" y="1341055"/>
                </a:cubicBezTo>
                <a:cubicBezTo>
                  <a:pt x="1173344" y="1341055"/>
                  <a:pt x="1174064" y="1342134"/>
                  <a:pt x="1174064" y="1344292"/>
                </a:cubicBezTo>
                <a:cubicBezTo>
                  <a:pt x="1177930" y="1344292"/>
                  <a:pt x="1180133" y="1346855"/>
                  <a:pt x="1180673" y="1351980"/>
                </a:cubicBezTo>
                <a:lnTo>
                  <a:pt x="1183910" y="1351980"/>
                </a:lnTo>
                <a:lnTo>
                  <a:pt x="1186203" y="1349822"/>
                </a:lnTo>
                <a:lnTo>
                  <a:pt x="1181752" y="1345371"/>
                </a:lnTo>
                <a:cubicBezTo>
                  <a:pt x="1182111" y="1339707"/>
                  <a:pt x="1183956" y="1335345"/>
                  <a:pt x="1187283" y="1332288"/>
                </a:cubicBezTo>
                <a:lnTo>
                  <a:pt x="1187283" y="1327972"/>
                </a:lnTo>
                <a:lnTo>
                  <a:pt x="1179595" y="1323522"/>
                </a:lnTo>
                <a:close/>
                <a:moveTo>
                  <a:pt x="9191126" y="1323171"/>
                </a:moveTo>
                <a:cubicBezTo>
                  <a:pt x="9191126" y="1325329"/>
                  <a:pt x="9189687" y="1327487"/>
                  <a:pt x="9186810" y="1329645"/>
                </a:cubicBezTo>
                <a:lnTo>
                  <a:pt x="9190047" y="1329645"/>
                </a:lnTo>
                <a:lnTo>
                  <a:pt x="9192205" y="1325329"/>
                </a:lnTo>
                <a:lnTo>
                  <a:pt x="9192205" y="1323171"/>
                </a:lnTo>
                <a:close/>
                <a:moveTo>
                  <a:pt x="2242655" y="1323168"/>
                </a:moveTo>
                <a:cubicBezTo>
                  <a:pt x="2248500" y="1324607"/>
                  <a:pt x="2254660" y="1328204"/>
                  <a:pt x="2261133" y="1333958"/>
                </a:cubicBezTo>
                <a:cubicBezTo>
                  <a:pt x="2270576" y="1337375"/>
                  <a:pt x="2275296" y="1343175"/>
                  <a:pt x="2275296" y="1351357"/>
                </a:cubicBezTo>
                <a:lnTo>
                  <a:pt x="2275296" y="1352436"/>
                </a:lnTo>
                <a:cubicBezTo>
                  <a:pt x="2274396" y="1355314"/>
                  <a:pt x="2272552" y="1357472"/>
                  <a:pt x="2269766" y="1358910"/>
                </a:cubicBezTo>
                <a:lnTo>
                  <a:pt x="2266529" y="1358910"/>
                </a:lnTo>
                <a:cubicBezTo>
                  <a:pt x="2264370" y="1358191"/>
                  <a:pt x="2263291" y="1356033"/>
                  <a:pt x="2263291" y="1352436"/>
                </a:cubicBezTo>
                <a:lnTo>
                  <a:pt x="2261133" y="1352436"/>
                </a:lnTo>
                <a:cubicBezTo>
                  <a:pt x="2261133" y="1356752"/>
                  <a:pt x="2255738" y="1358910"/>
                  <a:pt x="2244950" y="1358910"/>
                </a:cubicBezTo>
                <a:lnTo>
                  <a:pt x="2219997" y="1357831"/>
                </a:lnTo>
                <a:lnTo>
                  <a:pt x="2218919" y="1356752"/>
                </a:lnTo>
                <a:lnTo>
                  <a:pt x="2218919" y="1355673"/>
                </a:lnTo>
                <a:cubicBezTo>
                  <a:pt x="2218919" y="1351897"/>
                  <a:pt x="2221075" y="1348255"/>
                  <a:pt x="2225391" y="1344749"/>
                </a:cubicBezTo>
                <a:cubicBezTo>
                  <a:pt x="2228448" y="1336836"/>
                  <a:pt x="2230965" y="1332879"/>
                  <a:pt x="2232945" y="1332879"/>
                </a:cubicBezTo>
                <a:lnTo>
                  <a:pt x="2234023" y="1333958"/>
                </a:lnTo>
                <a:lnTo>
                  <a:pt x="2234023" y="1331801"/>
                </a:lnTo>
                <a:lnTo>
                  <a:pt x="2231865" y="1328563"/>
                </a:lnTo>
                <a:lnTo>
                  <a:pt x="2231865" y="1326406"/>
                </a:lnTo>
                <a:cubicBezTo>
                  <a:pt x="2231865" y="1324607"/>
                  <a:pt x="2235462" y="1323528"/>
                  <a:pt x="2242655" y="1323168"/>
                </a:cubicBezTo>
                <a:close/>
                <a:moveTo>
                  <a:pt x="758121" y="1322307"/>
                </a:moveTo>
                <a:lnTo>
                  <a:pt x="758121" y="1328512"/>
                </a:lnTo>
                <a:lnTo>
                  <a:pt x="761358" y="1330670"/>
                </a:lnTo>
                <a:lnTo>
                  <a:pt x="761358" y="1329591"/>
                </a:lnTo>
                <a:lnTo>
                  <a:pt x="759200" y="1322307"/>
                </a:lnTo>
                <a:close/>
                <a:moveTo>
                  <a:pt x="3696350" y="1321904"/>
                </a:moveTo>
                <a:lnTo>
                  <a:pt x="3695271" y="1327299"/>
                </a:lnTo>
                <a:lnTo>
                  <a:pt x="3695271" y="1337010"/>
                </a:lnTo>
                <a:cubicBezTo>
                  <a:pt x="3695271" y="1338089"/>
                  <a:pt x="3696709" y="1339168"/>
                  <a:pt x="3699587" y="1340247"/>
                </a:cubicBezTo>
                <a:lnTo>
                  <a:pt x="3700666" y="1339168"/>
                </a:lnTo>
                <a:lnTo>
                  <a:pt x="3700666" y="1332694"/>
                </a:lnTo>
                <a:lnTo>
                  <a:pt x="3696350" y="1325141"/>
                </a:lnTo>
                <a:lnTo>
                  <a:pt x="3697429" y="1324062"/>
                </a:lnTo>
                <a:lnTo>
                  <a:pt x="3697429" y="1321904"/>
                </a:lnTo>
                <a:close/>
                <a:moveTo>
                  <a:pt x="5116059" y="1320016"/>
                </a:moveTo>
                <a:lnTo>
                  <a:pt x="5112822" y="1321095"/>
                </a:lnTo>
                <a:lnTo>
                  <a:pt x="5113901" y="1328783"/>
                </a:lnTo>
                <a:lnTo>
                  <a:pt x="5109585" y="1337415"/>
                </a:lnTo>
                <a:cubicBezTo>
                  <a:pt x="5109585" y="1340292"/>
                  <a:pt x="5111383" y="1341731"/>
                  <a:pt x="5114980" y="1341731"/>
                </a:cubicBezTo>
                <a:lnTo>
                  <a:pt x="5117138" y="1343889"/>
                </a:lnTo>
                <a:cubicBezTo>
                  <a:pt x="5128737" y="1343349"/>
                  <a:pt x="5134537" y="1340112"/>
                  <a:pt x="5134537" y="1334178"/>
                </a:cubicBezTo>
                <a:lnTo>
                  <a:pt x="5137774" y="1329862"/>
                </a:lnTo>
                <a:lnTo>
                  <a:pt x="5138853" y="1328783"/>
                </a:lnTo>
                <a:lnTo>
                  <a:pt x="5139932" y="1328783"/>
                </a:lnTo>
                <a:cubicBezTo>
                  <a:pt x="5149283" y="1328783"/>
                  <a:pt x="5153959" y="1331301"/>
                  <a:pt x="5153959" y="1336336"/>
                </a:cubicBezTo>
                <a:lnTo>
                  <a:pt x="5152880" y="1337415"/>
                </a:lnTo>
                <a:cubicBezTo>
                  <a:pt x="5159534" y="1342450"/>
                  <a:pt x="5165288" y="1344968"/>
                  <a:pt x="5170144" y="1344968"/>
                </a:cubicBezTo>
                <a:cubicBezTo>
                  <a:pt x="5172662" y="1344428"/>
                  <a:pt x="5174820" y="1342270"/>
                  <a:pt x="5176618" y="1338494"/>
                </a:cubicBezTo>
                <a:lnTo>
                  <a:pt x="5176618" y="1336336"/>
                </a:lnTo>
                <a:lnTo>
                  <a:pt x="5174460" y="1333099"/>
                </a:lnTo>
                <a:cubicBezTo>
                  <a:pt x="5174460" y="1330761"/>
                  <a:pt x="5176978" y="1329322"/>
                  <a:pt x="5182013" y="1328783"/>
                </a:cubicBezTo>
                <a:lnTo>
                  <a:pt x="5182013" y="1326625"/>
                </a:lnTo>
                <a:cubicBezTo>
                  <a:pt x="5182013" y="1324557"/>
                  <a:pt x="5178057" y="1323073"/>
                  <a:pt x="5170144" y="1322174"/>
                </a:cubicBezTo>
                <a:cubicBezTo>
                  <a:pt x="5170144" y="1323613"/>
                  <a:pt x="5169065" y="1324332"/>
                  <a:pt x="5166907" y="1324332"/>
                </a:cubicBezTo>
                <a:cubicBezTo>
                  <a:pt x="5165468" y="1323073"/>
                  <a:pt x="5159354" y="1321994"/>
                  <a:pt x="5148564" y="1321095"/>
                </a:cubicBezTo>
                <a:lnTo>
                  <a:pt x="5147485" y="1320016"/>
                </a:lnTo>
                <a:lnTo>
                  <a:pt x="5146406" y="1320016"/>
                </a:lnTo>
                <a:lnTo>
                  <a:pt x="5144248" y="1322174"/>
                </a:lnTo>
                <a:lnTo>
                  <a:pt x="5136695" y="1322174"/>
                </a:lnTo>
                <a:lnTo>
                  <a:pt x="5131165" y="1321095"/>
                </a:lnTo>
                <a:lnTo>
                  <a:pt x="5124691" y="1322174"/>
                </a:lnTo>
                <a:lnTo>
                  <a:pt x="5122533" y="1322174"/>
                </a:lnTo>
                <a:close/>
                <a:moveTo>
                  <a:pt x="2082289" y="1319931"/>
                </a:moveTo>
                <a:lnTo>
                  <a:pt x="2080130" y="1322089"/>
                </a:lnTo>
                <a:lnTo>
                  <a:pt x="2080130" y="1323168"/>
                </a:lnTo>
                <a:lnTo>
                  <a:pt x="2083367" y="1324247"/>
                </a:lnTo>
                <a:lnTo>
                  <a:pt x="2084446" y="1323168"/>
                </a:lnTo>
                <a:lnTo>
                  <a:pt x="2084446" y="1319931"/>
                </a:lnTo>
                <a:close/>
                <a:moveTo>
                  <a:pt x="3606388" y="1319746"/>
                </a:moveTo>
                <a:lnTo>
                  <a:pt x="3602072" y="1332694"/>
                </a:lnTo>
                <a:cubicBezTo>
                  <a:pt x="3607826" y="1328198"/>
                  <a:pt x="3610704" y="1323882"/>
                  <a:pt x="3610704" y="1319746"/>
                </a:cubicBezTo>
                <a:close/>
                <a:moveTo>
                  <a:pt x="5659188" y="1319612"/>
                </a:moveTo>
                <a:lnTo>
                  <a:pt x="5655951" y="1320691"/>
                </a:lnTo>
                <a:lnTo>
                  <a:pt x="5655951" y="1321769"/>
                </a:lnTo>
                <a:lnTo>
                  <a:pt x="5657030" y="1321769"/>
                </a:lnTo>
                <a:lnTo>
                  <a:pt x="5661346" y="1320691"/>
                </a:lnTo>
                <a:lnTo>
                  <a:pt x="5661346" y="1319612"/>
                </a:lnTo>
                <a:close/>
                <a:moveTo>
                  <a:pt x="2181961" y="1316559"/>
                </a:moveTo>
                <a:cubicBezTo>
                  <a:pt x="2178905" y="1318358"/>
                  <a:pt x="2176747" y="1320920"/>
                  <a:pt x="2175487" y="1324247"/>
                </a:cubicBezTo>
                <a:lnTo>
                  <a:pt x="2179802" y="1327484"/>
                </a:lnTo>
                <a:cubicBezTo>
                  <a:pt x="2183400" y="1324427"/>
                  <a:pt x="2185198" y="1321505"/>
                  <a:pt x="2185198" y="1318717"/>
                </a:cubicBezTo>
                <a:close/>
                <a:moveTo>
                  <a:pt x="5257678" y="1314621"/>
                </a:moveTo>
                <a:cubicBezTo>
                  <a:pt x="5257678" y="1315880"/>
                  <a:pt x="5260960" y="1316959"/>
                  <a:pt x="5267524" y="1317858"/>
                </a:cubicBezTo>
                <a:lnTo>
                  <a:pt x="5272919" y="1316779"/>
                </a:lnTo>
                <a:lnTo>
                  <a:pt x="5272919" y="1315700"/>
                </a:lnTo>
                <a:lnTo>
                  <a:pt x="5269682" y="1314621"/>
                </a:lnTo>
                <a:lnTo>
                  <a:pt x="5268603" y="1315700"/>
                </a:lnTo>
                <a:lnTo>
                  <a:pt x="5267524" y="1315700"/>
                </a:lnTo>
                <a:lnTo>
                  <a:pt x="5260915" y="1314621"/>
                </a:lnTo>
                <a:close/>
                <a:moveTo>
                  <a:pt x="5112822" y="1314621"/>
                </a:moveTo>
                <a:lnTo>
                  <a:pt x="5112822" y="1315700"/>
                </a:lnTo>
                <a:lnTo>
                  <a:pt x="5114980" y="1315700"/>
                </a:lnTo>
                <a:lnTo>
                  <a:pt x="5114980" y="1314621"/>
                </a:lnTo>
                <a:close/>
                <a:moveTo>
                  <a:pt x="2089842" y="1314402"/>
                </a:moveTo>
                <a:lnTo>
                  <a:pt x="2087685" y="1316559"/>
                </a:lnTo>
                <a:lnTo>
                  <a:pt x="2089842" y="1318717"/>
                </a:lnTo>
                <a:lnTo>
                  <a:pt x="2093080" y="1318717"/>
                </a:lnTo>
                <a:lnTo>
                  <a:pt x="2093080" y="1314402"/>
                </a:lnTo>
                <a:close/>
                <a:moveTo>
                  <a:pt x="3558777" y="1314351"/>
                </a:moveTo>
                <a:lnTo>
                  <a:pt x="3557698" y="1317588"/>
                </a:lnTo>
                <a:lnTo>
                  <a:pt x="3562014" y="1317588"/>
                </a:lnTo>
                <a:lnTo>
                  <a:pt x="3562014" y="1316509"/>
                </a:lnTo>
                <a:lnTo>
                  <a:pt x="3559856" y="1314351"/>
                </a:lnTo>
                <a:close/>
                <a:moveTo>
                  <a:pt x="5717319" y="1314217"/>
                </a:moveTo>
                <a:lnTo>
                  <a:pt x="5715161" y="1316375"/>
                </a:lnTo>
                <a:lnTo>
                  <a:pt x="5715161" y="1318532"/>
                </a:lnTo>
                <a:lnTo>
                  <a:pt x="5719477" y="1319612"/>
                </a:lnTo>
                <a:lnTo>
                  <a:pt x="5720556" y="1318532"/>
                </a:lnTo>
                <a:lnTo>
                  <a:pt x="5720556" y="1316375"/>
                </a:lnTo>
                <a:lnTo>
                  <a:pt x="5718398" y="1314217"/>
                </a:lnTo>
                <a:close/>
                <a:moveTo>
                  <a:pt x="722379" y="1313810"/>
                </a:moveTo>
                <a:lnTo>
                  <a:pt x="722379" y="1314889"/>
                </a:lnTo>
                <a:lnTo>
                  <a:pt x="730741" y="1317992"/>
                </a:lnTo>
                <a:lnTo>
                  <a:pt x="730741" y="1315968"/>
                </a:lnTo>
                <a:lnTo>
                  <a:pt x="723458" y="1313810"/>
                </a:lnTo>
                <a:close/>
                <a:moveTo>
                  <a:pt x="5137774" y="1313542"/>
                </a:moveTo>
                <a:lnTo>
                  <a:pt x="5137774" y="1314621"/>
                </a:lnTo>
                <a:lnTo>
                  <a:pt x="5139932" y="1316779"/>
                </a:lnTo>
                <a:lnTo>
                  <a:pt x="5143169" y="1316779"/>
                </a:lnTo>
                <a:lnTo>
                  <a:pt x="5143169" y="1314621"/>
                </a:lnTo>
                <a:lnTo>
                  <a:pt x="5138853" y="1313542"/>
                </a:lnTo>
                <a:close/>
                <a:moveTo>
                  <a:pt x="9180336" y="1313325"/>
                </a:moveTo>
                <a:cubicBezTo>
                  <a:pt x="9180516" y="1316922"/>
                  <a:pt x="9181235" y="1318720"/>
                  <a:pt x="9182494" y="1318720"/>
                </a:cubicBezTo>
                <a:lnTo>
                  <a:pt x="9188968" y="1316562"/>
                </a:lnTo>
                <a:cubicBezTo>
                  <a:pt x="9188249" y="1314404"/>
                  <a:pt x="9186091" y="1313325"/>
                  <a:pt x="9182494" y="1313325"/>
                </a:cubicBezTo>
                <a:close/>
                <a:moveTo>
                  <a:pt x="6754889" y="1312464"/>
                </a:moveTo>
                <a:lnTo>
                  <a:pt x="6754889" y="1320152"/>
                </a:lnTo>
                <a:lnTo>
                  <a:pt x="6757047" y="1322444"/>
                </a:lnTo>
                <a:cubicBezTo>
                  <a:pt x="6758935" y="1322444"/>
                  <a:pt x="6760059" y="1319477"/>
                  <a:pt x="6760419" y="1313543"/>
                </a:cubicBezTo>
                <a:close/>
                <a:moveTo>
                  <a:pt x="1182831" y="1311518"/>
                </a:moveTo>
                <a:lnTo>
                  <a:pt x="1180673" y="1313676"/>
                </a:lnTo>
                <a:lnTo>
                  <a:pt x="1180673" y="1316912"/>
                </a:lnTo>
                <a:lnTo>
                  <a:pt x="1186203" y="1316912"/>
                </a:lnTo>
                <a:lnTo>
                  <a:pt x="1186203" y="1311518"/>
                </a:lnTo>
                <a:close/>
                <a:moveTo>
                  <a:pt x="5135616" y="1310305"/>
                </a:moveTo>
                <a:lnTo>
                  <a:pt x="5135616" y="1312463"/>
                </a:lnTo>
                <a:lnTo>
                  <a:pt x="5136695" y="1312463"/>
                </a:lnTo>
                <a:lnTo>
                  <a:pt x="5136695" y="1310305"/>
                </a:lnTo>
                <a:close/>
                <a:moveTo>
                  <a:pt x="3175880" y="1308416"/>
                </a:moveTo>
                <a:lnTo>
                  <a:pt x="3175880" y="1324601"/>
                </a:lnTo>
                <a:lnTo>
                  <a:pt x="3181275" y="1331075"/>
                </a:lnTo>
                <a:cubicBezTo>
                  <a:pt x="3181275" y="1328917"/>
                  <a:pt x="3183792" y="1325320"/>
                  <a:pt x="3188828" y="1320285"/>
                </a:cubicBezTo>
                <a:lnTo>
                  <a:pt x="3190986" y="1314890"/>
                </a:lnTo>
                <a:cubicBezTo>
                  <a:pt x="3185231" y="1313272"/>
                  <a:pt x="3180915" y="1311114"/>
                  <a:pt x="3178038" y="1308416"/>
                </a:cubicBezTo>
                <a:close/>
                <a:moveTo>
                  <a:pt x="5076135" y="1308147"/>
                </a:moveTo>
                <a:lnTo>
                  <a:pt x="5075056" y="1309226"/>
                </a:lnTo>
                <a:lnTo>
                  <a:pt x="5073977" y="1309226"/>
                </a:lnTo>
                <a:lnTo>
                  <a:pt x="5075056" y="1312463"/>
                </a:lnTo>
                <a:lnTo>
                  <a:pt x="5076135" y="1312463"/>
                </a:lnTo>
                <a:close/>
                <a:moveTo>
                  <a:pt x="566463" y="1307471"/>
                </a:moveTo>
                <a:lnTo>
                  <a:pt x="566463" y="1311652"/>
                </a:lnTo>
                <a:lnTo>
                  <a:pt x="569565" y="1311652"/>
                </a:lnTo>
                <a:lnTo>
                  <a:pt x="569565" y="1309629"/>
                </a:lnTo>
                <a:lnTo>
                  <a:pt x="567542" y="1307471"/>
                </a:lnTo>
                <a:close/>
                <a:moveTo>
                  <a:pt x="7710505" y="1307204"/>
                </a:moveTo>
                <a:lnTo>
                  <a:pt x="7709426" y="1311520"/>
                </a:lnTo>
                <a:lnTo>
                  <a:pt x="7709426" y="1312599"/>
                </a:lnTo>
                <a:lnTo>
                  <a:pt x="7710505" y="1312599"/>
                </a:lnTo>
                <a:lnTo>
                  <a:pt x="7711584" y="1309363"/>
                </a:lnTo>
                <a:lnTo>
                  <a:pt x="7711584" y="1307204"/>
                </a:lnTo>
                <a:close/>
                <a:moveTo>
                  <a:pt x="5723793" y="1306664"/>
                </a:moveTo>
                <a:lnTo>
                  <a:pt x="5723793" y="1307743"/>
                </a:lnTo>
                <a:lnTo>
                  <a:pt x="5725951" y="1307743"/>
                </a:lnTo>
                <a:lnTo>
                  <a:pt x="5725951" y="1306664"/>
                </a:lnTo>
                <a:close/>
                <a:moveTo>
                  <a:pt x="3695271" y="1306663"/>
                </a:moveTo>
                <a:lnTo>
                  <a:pt x="3695271" y="1309900"/>
                </a:lnTo>
                <a:lnTo>
                  <a:pt x="3697429" y="1307742"/>
                </a:lnTo>
                <a:lnTo>
                  <a:pt x="3696350" y="1306663"/>
                </a:lnTo>
                <a:close/>
                <a:moveTo>
                  <a:pt x="3570646" y="1306663"/>
                </a:moveTo>
                <a:lnTo>
                  <a:pt x="3570646" y="1309900"/>
                </a:lnTo>
                <a:lnTo>
                  <a:pt x="3571725" y="1315430"/>
                </a:lnTo>
                <a:lnTo>
                  <a:pt x="3574962" y="1315430"/>
                </a:lnTo>
                <a:cubicBezTo>
                  <a:pt x="3574242" y="1309585"/>
                  <a:pt x="3573163" y="1306663"/>
                  <a:pt x="3571725" y="1306663"/>
                </a:cubicBezTo>
                <a:close/>
                <a:moveTo>
                  <a:pt x="8252690" y="1305316"/>
                </a:moveTo>
                <a:lnTo>
                  <a:pt x="8252690" y="1306395"/>
                </a:lnTo>
                <a:lnTo>
                  <a:pt x="8254848" y="1308553"/>
                </a:lnTo>
                <a:lnTo>
                  <a:pt x="8254848" y="1307474"/>
                </a:lnTo>
                <a:close/>
                <a:moveTo>
                  <a:pt x="1062522" y="1304909"/>
                </a:moveTo>
                <a:lnTo>
                  <a:pt x="1062522" y="1308281"/>
                </a:lnTo>
                <a:lnTo>
                  <a:pt x="1064681" y="1308281"/>
                </a:lnTo>
                <a:lnTo>
                  <a:pt x="1064681" y="1307067"/>
                </a:lnTo>
                <a:close/>
                <a:moveTo>
                  <a:pt x="5728109" y="1304506"/>
                </a:moveTo>
                <a:lnTo>
                  <a:pt x="5728109" y="1305584"/>
                </a:lnTo>
                <a:cubicBezTo>
                  <a:pt x="5733504" y="1305584"/>
                  <a:pt x="5737056" y="1306304"/>
                  <a:pt x="5738765" y="1307743"/>
                </a:cubicBezTo>
                <a:lnTo>
                  <a:pt x="5738765" y="1305584"/>
                </a:lnTo>
                <a:lnTo>
                  <a:pt x="5734583" y="1304506"/>
                </a:lnTo>
                <a:close/>
                <a:moveTo>
                  <a:pt x="1745518" y="1303965"/>
                </a:moveTo>
                <a:lnTo>
                  <a:pt x="1753206" y="1303965"/>
                </a:lnTo>
                <a:cubicBezTo>
                  <a:pt x="1767233" y="1313855"/>
                  <a:pt x="1774247" y="1321319"/>
                  <a:pt x="1774247" y="1326354"/>
                </a:cubicBezTo>
                <a:cubicBezTo>
                  <a:pt x="1779011" y="1326354"/>
                  <a:pt x="1781935" y="1329681"/>
                  <a:pt x="1783015" y="1336335"/>
                </a:cubicBezTo>
                <a:lnTo>
                  <a:pt x="1783015" y="1337549"/>
                </a:lnTo>
                <a:cubicBezTo>
                  <a:pt x="1781575" y="1340516"/>
                  <a:pt x="1779371" y="1342000"/>
                  <a:pt x="1776405" y="1342000"/>
                </a:cubicBezTo>
                <a:lnTo>
                  <a:pt x="1736751" y="1336335"/>
                </a:lnTo>
                <a:lnTo>
                  <a:pt x="1735537" y="1337549"/>
                </a:lnTo>
                <a:lnTo>
                  <a:pt x="1734459" y="1337549"/>
                </a:lnTo>
                <a:lnTo>
                  <a:pt x="1734459" y="1333098"/>
                </a:lnTo>
                <a:lnTo>
                  <a:pt x="1733379" y="1333098"/>
                </a:lnTo>
                <a:cubicBezTo>
                  <a:pt x="1733379" y="1337863"/>
                  <a:pt x="1732256" y="1340471"/>
                  <a:pt x="1730007" y="1340920"/>
                </a:cubicBezTo>
                <a:lnTo>
                  <a:pt x="1724613" y="1340920"/>
                </a:lnTo>
                <a:lnTo>
                  <a:pt x="1718003" y="1338627"/>
                </a:lnTo>
                <a:lnTo>
                  <a:pt x="1712475" y="1340920"/>
                </a:lnTo>
                <a:lnTo>
                  <a:pt x="1708023" y="1337549"/>
                </a:lnTo>
                <a:cubicBezTo>
                  <a:pt x="1708023" y="1336020"/>
                  <a:pt x="1710945" y="1334896"/>
                  <a:pt x="1716790" y="1334177"/>
                </a:cubicBezTo>
                <a:cubicBezTo>
                  <a:pt x="1726589" y="1322398"/>
                  <a:pt x="1736167" y="1312327"/>
                  <a:pt x="1745518" y="1303965"/>
                </a:cubicBezTo>
                <a:close/>
                <a:moveTo>
                  <a:pt x="6754889" y="1303697"/>
                </a:moveTo>
                <a:lnTo>
                  <a:pt x="6753810" y="1309227"/>
                </a:lnTo>
                <a:cubicBezTo>
                  <a:pt x="6755248" y="1309227"/>
                  <a:pt x="6755968" y="1308103"/>
                  <a:pt x="6755968" y="1305855"/>
                </a:cubicBezTo>
                <a:lnTo>
                  <a:pt x="6755968" y="1303697"/>
                </a:lnTo>
                <a:close/>
                <a:moveTo>
                  <a:pt x="5082609" y="1302752"/>
                </a:moveTo>
                <a:lnTo>
                  <a:pt x="5080451" y="1304910"/>
                </a:lnTo>
                <a:lnTo>
                  <a:pt x="5082609" y="1304910"/>
                </a:lnTo>
                <a:close/>
                <a:moveTo>
                  <a:pt x="9184652" y="1302535"/>
                </a:moveTo>
                <a:lnTo>
                  <a:pt x="9182494" y="1304693"/>
                </a:lnTo>
                <a:lnTo>
                  <a:pt x="9183573" y="1305772"/>
                </a:lnTo>
                <a:lnTo>
                  <a:pt x="9185731" y="1305772"/>
                </a:lnTo>
                <a:lnTo>
                  <a:pt x="9187889" y="1303614"/>
                </a:lnTo>
                <a:lnTo>
                  <a:pt x="9187889" y="1302535"/>
                </a:lnTo>
                <a:close/>
                <a:moveTo>
                  <a:pt x="5698976" y="1302348"/>
                </a:moveTo>
                <a:lnTo>
                  <a:pt x="5698976" y="1305584"/>
                </a:lnTo>
                <a:lnTo>
                  <a:pt x="5700055" y="1305584"/>
                </a:lnTo>
                <a:lnTo>
                  <a:pt x="5700055" y="1302348"/>
                </a:lnTo>
                <a:close/>
                <a:moveTo>
                  <a:pt x="4161117" y="1301859"/>
                </a:moveTo>
                <a:lnTo>
                  <a:pt x="4161117" y="1307254"/>
                </a:lnTo>
                <a:lnTo>
                  <a:pt x="4162196" y="1307254"/>
                </a:lnTo>
                <a:lnTo>
                  <a:pt x="4163275" y="1301859"/>
                </a:lnTo>
                <a:close/>
                <a:moveTo>
                  <a:pt x="2095237" y="1301454"/>
                </a:moveTo>
                <a:lnTo>
                  <a:pt x="2093080" y="1303612"/>
                </a:lnTo>
                <a:lnTo>
                  <a:pt x="2093080" y="1305769"/>
                </a:lnTo>
                <a:lnTo>
                  <a:pt x="2094157" y="1305769"/>
                </a:lnTo>
                <a:lnTo>
                  <a:pt x="2097531" y="1304690"/>
                </a:lnTo>
                <a:lnTo>
                  <a:pt x="2097531" y="1303612"/>
                </a:lnTo>
                <a:close/>
                <a:moveTo>
                  <a:pt x="3082950" y="1300863"/>
                </a:moveTo>
                <a:lnTo>
                  <a:pt x="3082950" y="1307337"/>
                </a:lnTo>
                <a:lnTo>
                  <a:pt x="3084029" y="1307337"/>
                </a:lnTo>
                <a:lnTo>
                  <a:pt x="3089424" y="1304100"/>
                </a:lnTo>
                <a:lnTo>
                  <a:pt x="3089424" y="1301942"/>
                </a:lnTo>
                <a:lnTo>
                  <a:pt x="3084029" y="1300863"/>
                </a:lnTo>
                <a:close/>
                <a:moveTo>
                  <a:pt x="7709426" y="1300595"/>
                </a:moveTo>
                <a:lnTo>
                  <a:pt x="7709426" y="1303967"/>
                </a:lnTo>
                <a:lnTo>
                  <a:pt x="7710505" y="1303967"/>
                </a:lnTo>
                <a:lnTo>
                  <a:pt x="7710505" y="1300595"/>
                </a:lnTo>
                <a:close/>
                <a:moveTo>
                  <a:pt x="8263480" y="1299922"/>
                </a:moveTo>
                <a:lnTo>
                  <a:pt x="8263480" y="1302079"/>
                </a:lnTo>
                <a:lnTo>
                  <a:pt x="8265638" y="1302079"/>
                </a:lnTo>
                <a:lnTo>
                  <a:pt x="8265638" y="1299922"/>
                </a:lnTo>
                <a:close/>
                <a:moveTo>
                  <a:pt x="5215597" y="1299515"/>
                </a:moveTo>
                <a:cubicBezTo>
                  <a:pt x="5214878" y="1309586"/>
                  <a:pt x="5212360" y="1314621"/>
                  <a:pt x="5208044" y="1314621"/>
                </a:cubicBezTo>
                <a:lnTo>
                  <a:pt x="5203728" y="1321095"/>
                </a:lnTo>
                <a:lnTo>
                  <a:pt x="5203728" y="1322174"/>
                </a:lnTo>
                <a:lnTo>
                  <a:pt x="5211281" y="1349284"/>
                </a:lnTo>
                <a:cubicBezTo>
                  <a:pt x="5216316" y="1354858"/>
                  <a:pt x="5218834" y="1360973"/>
                  <a:pt x="5218834" y="1367627"/>
                </a:cubicBezTo>
                <a:cubicBezTo>
                  <a:pt x="5218834" y="1373381"/>
                  <a:pt x="5219913" y="1376259"/>
                  <a:pt x="5222071" y="1376259"/>
                </a:cubicBezTo>
                <a:cubicBezTo>
                  <a:pt x="5224588" y="1376259"/>
                  <a:pt x="5226747" y="1368347"/>
                  <a:pt x="5228545" y="1352521"/>
                </a:cubicBezTo>
                <a:cubicBezTo>
                  <a:pt x="5230343" y="1352521"/>
                  <a:pt x="5233580" y="1343529"/>
                  <a:pt x="5238256" y="1325546"/>
                </a:cubicBezTo>
                <a:lnTo>
                  <a:pt x="5238256" y="1318937"/>
                </a:lnTo>
                <a:cubicBezTo>
                  <a:pt x="5236098" y="1316239"/>
                  <a:pt x="5235019" y="1313003"/>
                  <a:pt x="5235019" y="1309226"/>
                </a:cubicBezTo>
                <a:lnTo>
                  <a:pt x="5235019" y="1300594"/>
                </a:lnTo>
                <a:lnTo>
                  <a:pt x="5226387" y="1302752"/>
                </a:lnTo>
                <a:lnTo>
                  <a:pt x="5223150" y="1302752"/>
                </a:lnTo>
                <a:close/>
                <a:moveTo>
                  <a:pt x="6679898" y="1298167"/>
                </a:moveTo>
                <a:lnTo>
                  <a:pt x="6679898" y="1299246"/>
                </a:lnTo>
                <a:lnTo>
                  <a:pt x="6682191" y="1301539"/>
                </a:lnTo>
                <a:lnTo>
                  <a:pt x="6684349" y="1299246"/>
                </a:lnTo>
                <a:lnTo>
                  <a:pt x="6683270" y="1298167"/>
                </a:lnTo>
                <a:close/>
                <a:moveTo>
                  <a:pt x="581164" y="1298030"/>
                </a:moveTo>
                <a:lnTo>
                  <a:pt x="581164" y="1299109"/>
                </a:lnTo>
                <a:lnTo>
                  <a:pt x="591685" y="1299109"/>
                </a:lnTo>
                <a:lnTo>
                  <a:pt x="591685" y="1298030"/>
                </a:lnTo>
                <a:close/>
                <a:moveTo>
                  <a:pt x="574960" y="1298030"/>
                </a:moveTo>
                <a:lnTo>
                  <a:pt x="574960" y="1299109"/>
                </a:lnTo>
                <a:lnTo>
                  <a:pt x="579141" y="1299109"/>
                </a:lnTo>
                <a:lnTo>
                  <a:pt x="579141" y="1298030"/>
                </a:lnTo>
                <a:close/>
                <a:moveTo>
                  <a:pt x="3180196" y="1297626"/>
                </a:moveTo>
                <a:lnTo>
                  <a:pt x="3180196" y="1300863"/>
                </a:lnTo>
                <a:lnTo>
                  <a:pt x="3182354" y="1300863"/>
                </a:lnTo>
                <a:lnTo>
                  <a:pt x="3182354" y="1299784"/>
                </a:lnTo>
                <a:close/>
                <a:moveTo>
                  <a:pt x="6254245" y="1296818"/>
                </a:moveTo>
                <a:cubicBezTo>
                  <a:pt x="6249120" y="1299605"/>
                  <a:pt x="6245118" y="1302797"/>
                  <a:pt x="6242241" y="1306394"/>
                </a:cubicBezTo>
                <a:lnTo>
                  <a:pt x="6236711" y="1305315"/>
                </a:lnTo>
                <a:lnTo>
                  <a:pt x="6235632" y="1306394"/>
                </a:lnTo>
                <a:lnTo>
                  <a:pt x="6235632" y="1310710"/>
                </a:lnTo>
                <a:cubicBezTo>
                  <a:pt x="6238779" y="1310710"/>
                  <a:pt x="6241701" y="1312149"/>
                  <a:pt x="6244399" y="1315026"/>
                </a:cubicBezTo>
                <a:lnTo>
                  <a:pt x="6248715" y="1316105"/>
                </a:lnTo>
                <a:lnTo>
                  <a:pt x="6249929" y="1316105"/>
                </a:lnTo>
                <a:cubicBezTo>
                  <a:pt x="6249929" y="1312329"/>
                  <a:pt x="6253166" y="1307653"/>
                  <a:pt x="6259640" y="1302078"/>
                </a:cubicBezTo>
                <a:lnTo>
                  <a:pt x="6259640" y="1300999"/>
                </a:lnTo>
                <a:lnTo>
                  <a:pt x="6256403" y="1296818"/>
                </a:lnTo>
                <a:close/>
                <a:moveTo>
                  <a:pt x="5733504" y="1295874"/>
                </a:moveTo>
                <a:lnTo>
                  <a:pt x="5733504" y="1299111"/>
                </a:lnTo>
                <a:lnTo>
                  <a:pt x="5734583" y="1299111"/>
                </a:lnTo>
                <a:lnTo>
                  <a:pt x="5734583" y="1295874"/>
                </a:lnTo>
                <a:close/>
                <a:moveTo>
                  <a:pt x="3600993" y="1295873"/>
                </a:moveTo>
                <a:lnTo>
                  <a:pt x="3593440" y="1298031"/>
                </a:lnTo>
                <a:lnTo>
                  <a:pt x="3593440" y="1299110"/>
                </a:lnTo>
                <a:cubicBezTo>
                  <a:pt x="3595238" y="1299110"/>
                  <a:pt x="3597756" y="1300549"/>
                  <a:pt x="3600993" y="1303426"/>
                </a:cubicBezTo>
                <a:cubicBezTo>
                  <a:pt x="3600993" y="1300549"/>
                  <a:pt x="3605309" y="1299110"/>
                  <a:pt x="3613941" y="1299110"/>
                </a:cubicBezTo>
                <a:lnTo>
                  <a:pt x="3613941" y="1298031"/>
                </a:lnTo>
                <a:cubicBezTo>
                  <a:pt x="3606208" y="1298031"/>
                  <a:pt x="3601892" y="1297312"/>
                  <a:pt x="3600993" y="1295873"/>
                </a:cubicBezTo>
                <a:close/>
                <a:moveTo>
                  <a:pt x="6593982" y="1294930"/>
                </a:moveTo>
                <a:lnTo>
                  <a:pt x="6593982" y="1300325"/>
                </a:lnTo>
                <a:lnTo>
                  <a:pt x="6602749" y="1299246"/>
                </a:lnTo>
                <a:cubicBezTo>
                  <a:pt x="6602749" y="1297268"/>
                  <a:pt x="6599827" y="1295829"/>
                  <a:pt x="6593982" y="1294930"/>
                </a:cubicBezTo>
                <a:close/>
                <a:moveTo>
                  <a:pt x="4223430" y="1294441"/>
                </a:moveTo>
                <a:cubicBezTo>
                  <a:pt x="4222170" y="1294441"/>
                  <a:pt x="4219698" y="1301949"/>
                  <a:pt x="4216011" y="1316965"/>
                </a:cubicBezTo>
                <a:lnTo>
                  <a:pt x="4214932" y="1316965"/>
                </a:lnTo>
                <a:lnTo>
                  <a:pt x="4216011" y="1318044"/>
                </a:lnTo>
                <a:lnTo>
                  <a:pt x="4216011" y="1327755"/>
                </a:lnTo>
                <a:lnTo>
                  <a:pt x="4213853" y="1329913"/>
                </a:lnTo>
                <a:lnTo>
                  <a:pt x="4212774" y="1325597"/>
                </a:lnTo>
                <a:lnTo>
                  <a:pt x="4208458" y="1328834"/>
                </a:lnTo>
                <a:lnTo>
                  <a:pt x="4205221" y="1326676"/>
                </a:lnTo>
                <a:lnTo>
                  <a:pt x="4204142" y="1326676"/>
                </a:lnTo>
                <a:cubicBezTo>
                  <a:pt x="4204142" y="1328834"/>
                  <a:pt x="4203423" y="1329913"/>
                  <a:pt x="4201984" y="1329913"/>
                </a:cubicBezTo>
                <a:lnTo>
                  <a:pt x="4201984" y="1328834"/>
                </a:lnTo>
                <a:lnTo>
                  <a:pt x="4196589" y="1330992"/>
                </a:lnTo>
                <a:cubicBezTo>
                  <a:pt x="4193712" y="1329913"/>
                  <a:pt x="4192273" y="1328834"/>
                  <a:pt x="4192273" y="1327755"/>
                </a:cubicBezTo>
                <a:lnTo>
                  <a:pt x="4185799" y="1329913"/>
                </a:lnTo>
                <a:lnTo>
                  <a:pt x="4181618" y="1328834"/>
                </a:lnTo>
                <a:cubicBezTo>
                  <a:pt x="4180359" y="1332431"/>
                  <a:pt x="4178561" y="1334229"/>
                  <a:pt x="4176223" y="1334229"/>
                </a:cubicBezTo>
                <a:lnTo>
                  <a:pt x="4176223" y="1335173"/>
                </a:lnTo>
                <a:lnTo>
                  <a:pt x="4177302" y="1340568"/>
                </a:lnTo>
                <a:lnTo>
                  <a:pt x="4181618" y="1340568"/>
                </a:lnTo>
                <a:cubicBezTo>
                  <a:pt x="4189441" y="1340568"/>
                  <a:pt x="4193352" y="1344165"/>
                  <a:pt x="4193352" y="1351358"/>
                </a:cubicBezTo>
                <a:cubicBezTo>
                  <a:pt x="4196769" y="1351358"/>
                  <a:pt x="4199287" y="1352078"/>
                  <a:pt x="4200905" y="1353516"/>
                </a:cubicBezTo>
                <a:lnTo>
                  <a:pt x="4203063" y="1353516"/>
                </a:lnTo>
                <a:lnTo>
                  <a:pt x="4212774" y="1351358"/>
                </a:lnTo>
                <a:lnTo>
                  <a:pt x="4217090" y="1354595"/>
                </a:lnTo>
                <a:lnTo>
                  <a:pt x="4220193" y="1354595"/>
                </a:lnTo>
                <a:cubicBezTo>
                  <a:pt x="4221631" y="1354595"/>
                  <a:pt x="4222351" y="1353516"/>
                  <a:pt x="4222351" y="1351358"/>
                </a:cubicBezTo>
                <a:lnTo>
                  <a:pt x="4221272" y="1348121"/>
                </a:lnTo>
                <a:lnTo>
                  <a:pt x="4222351" y="1348121"/>
                </a:lnTo>
                <a:lnTo>
                  <a:pt x="4223430" y="1347042"/>
                </a:lnTo>
                <a:lnTo>
                  <a:pt x="4224509" y="1347042"/>
                </a:lnTo>
                <a:lnTo>
                  <a:pt x="4223430" y="1345963"/>
                </a:lnTo>
                <a:lnTo>
                  <a:pt x="4223430" y="1344884"/>
                </a:lnTo>
                <a:lnTo>
                  <a:pt x="4228825" y="1340568"/>
                </a:lnTo>
                <a:cubicBezTo>
                  <a:pt x="4239075" y="1343265"/>
                  <a:pt x="4245908" y="1346862"/>
                  <a:pt x="4249326" y="1351358"/>
                </a:cubicBezTo>
                <a:lnTo>
                  <a:pt x="4253507" y="1352437"/>
                </a:lnTo>
                <a:lnTo>
                  <a:pt x="4254586" y="1352437"/>
                </a:lnTo>
                <a:lnTo>
                  <a:pt x="4255665" y="1349200"/>
                </a:lnTo>
                <a:lnTo>
                  <a:pt x="4254586" y="1348121"/>
                </a:lnTo>
                <a:lnTo>
                  <a:pt x="4255665" y="1335173"/>
                </a:lnTo>
                <a:lnTo>
                  <a:pt x="4255665" y="1330992"/>
                </a:lnTo>
                <a:lnTo>
                  <a:pt x="4249326" y="1325597"/>
                </a:lnTo>
                <a:cubicBezTo>
                  <a:pt x="4244290" y="1326496"/>
                  <a:pt x="4241773" y="1327575"/>
                  <a:pt x="4241773" y="1328834"/>
                </a:cubicBezTo>
                <a:lnTo>
                  <a:pt x="4233141" y="1326676"/>
                </a:lnTo>
                <a:lnTo>
                  <a:pt x="4228825" y="1327755"/>
                </a:lnTo>
                <a:lnTo>
                  <a:pt x="4225588" y="1326676"/>
                </a:lnTo>
                <a:lnTo>
                  <a:pt x="4219114" y="1328834"/>
                </a:lnTo>
                <a:lnTo>
                  <a:pt x="4218035" y="1319123"/>
                </a:lnTo>
                <a:close/>
                <a:moveTo>
                  <a:pt x="4161117" y="1294441"/>
                </a:moveTo>
                <a:lnTo>
                  <a:pt x="4160038" y="1297678"/>
                </a:lnTo>
                <a:lnTo>
                  <a:pt x="4161117" y="1300915"/>
                </a:lnTo>
                <a:lnTo>
                  <a:pt x="4162196" y="1300915"/>
                </a:lnTo>
                <a:lnTo>
                  <a:pt x="4162196" y="1294441"/>
                </a:lnTo>
                <a:close/>
                <a:moveTo>
                  <a:pt x="8698844" y="1293717"/>
                </a:moveTo>
                <a:lnTo>
                  <a:pt x="8695607" y="1294796"/>
                </a:lnTo>
                <a:lnTo>
                  <a:pt x="8695607" y="1296953"/>
                </a:lnTo>
                <a:lnTo>
                  <a:pt x="8697765" y="1296953"/>
                </a:lnTo>
                <a:lnTo>
                  <a:pt x="8699923" y="1294796"/>
                </a:lnTo>
                <a:close/>
                <a:moveTo>
                  <a:pt x="5282630" y="1293041"/>
                </a:moveTo>
                <a:lnTo>
                  <a:pt x="5279393" y="1294120"/>
                </a:lnTo>
                <a:lnTo>
                  <a:pt x="5280472" y="1295199"/>
                </a:lnTo>
                <a:lnTo>
                  <a:pt x="5280472" y="1296278"/>
                </a:lnTo>
                <a:lnTo>
                  <a:pt x="5283709" y="1295199"/>
                </a:lnTo>
                <a:lnTo>
                  <a:pt x="5283709" y="1293041"/>
                </a:lnTo>
                <a:close/>
                <a:moveTo>
                  <a:pt x="3227672" y="1292231"/>
                </a:moveTo>
                <a:lnTo>
                  <a:pt x="3223356" y="1295468"/>
                </a:lnTo>
                <a:lnTo>
                  <a:pt x="3223356" y="1297626"/>
                </a:lnTo>
                <a:lnTo>
                  <a:pt x="3225514" y="1299784"/>
                </a:lnTo>
                <a:lnTo>
                  <a:pt x="3229830" y="1299784"/>
                </a:lnTo>
                <a:lnTo>
                  <a:pt x="3229830" y="1295468"/>
                </a:lnTo>
                <a:close/>
                <a:moveTo>
                  <a:pt x="29672" y="1290411"/>
                </a:moveTo>
                <a:lnTo>
                  <a:pt x="29672" y="1291490"/>
                </a:lnTo>
                <a:lnTo>
                  <a:pt x="31829" y="1293513"/>
                </a:lnTo>
                <a:lnTo>
                  <a:pt x="33987" y="1291490"/>
                </a:lnTo>
                <a:lnTo>
                  <a:pt x="32908" y="1290411"/>
                </a:lnTo>
                <a:close/>
                <a:moveTo>
                  <a:pt x="8668497" y="1290345"/>
                </a:moveTo>
                <a:lnTo>
                  <a:pt x="8655414" y="1292503"/>
                </a:lnTo>
                <a:lnTo>
                  <a:pt x="8644490" y="1291424"/>
                </a:lnTo>
                <a:lnTo>
                  <a:pt x="8638016" y="1294796"/>
                </a:lnTo>
                <a:lnTo>
                  <a:pt x="8632620" y="1292503"/>
                </a:lnTo>
                <a:cubicBezTo>
                  <a:pt x="8632620" y="1300506"/>
                  <a:pt x="8626102" y="1305586"/>
                  <a:pt x="8613064" y="1307744"/>
                </a:cubicBezTo>
                <a:lnTo>
                  <a:pt x="8606455" y="1305586"/>
                </a:lnTo>
                <a:lnTo>
                  <a:pt x="8604297" y="1305586"/>
                </a:lnTo>
                <a:lnTo>
                  <a:pt x="8604297" y="1307744"/>
                </a:lnTo>
                <a:lnTo>
                  <a:pt x="8603218" y="1307744"/>
                </a:lnTo>
                <a:lnTo>
                  <a:pt x="8614143" y="1320826"/>
                </a:lnTo>
                <a:cubicBezTo>
                  <a:pt x="8623764" y="1320107"/>
                  <a:pt x="8629204" y="1319028"/>
                  <a:pt x="8630462" y="1317590"/>
                </a:cubicBezTo>
                <a:lnTo>
                  <a:pt x="8631542" y="1317590"/>
                </a:lnTo>
                <a:cubicBezTo>
                  <a:pt x="8634059" y="1317590"/>
                  <a:pt x="8636936" y="1319028"/>
                  <a:pt x="8640174" y="1321906"/>
                </a:cubicBezTo>
                <a:lnTo>
                  <a:pt x="8651098" y="1321906"/>
                </a:lnTo>
                <a:lnTo>
                  <a:pt x="8659730" y="1317590"/>
                </a:lnTo>
                <a:lnTo>
                  <a:pt x="8660809" y="1304507"/>
                </a:lnTo>
                <a:lnTo>
                  <a:pt x="8659730" y="1301270"/>
                </a:lnTo>
                <a:cubicBezTo>
                  <a:pt x="8659730" y="1297494"/>
                  <a:pt x="8664451" y="1295335"/>
                  <a:pt x="8673892" y="1294796"/>
                </a:cubicBezTo>
                <a:lnTo>
                  <a:pt x="8678208" y="1295875"/>
                </a:lnTo>
                <a:lnTo>
                  <a:pt x="8679287" y="1294796"/>
                </a:lnTo>
                <a:lnTo>
                  <a:pt x="8679287" y="1291424"/>
                </a:lnTo>
                <a:lnTo>
                  <a:pt x="8672813" y="1291424"/>
                </a:lnTo>
                <a:close/>
                <a:moveTo>
                  <a:pt x="8718401" y="1289266"/>
                </a:moveTo>
                <a:cubicBezTo>
                  <a:pt x="8714805" y="1291784"/>
                  <a:pt x="8711927" y="1295425"/>
                  <a:pt x="8709769" y="1300191"/>
                </a:cubicBezTo>
                <a:lnTo>
                  <a:pt x="8709769" y="1302349"/>
                </a:lnTo>
                <a:lnTo>
                  <a:pt x="8715164" y="1302349"/>
                </a:lnTo>
                <a:cubicBezTo>
                  <a:pt x="8715164" y="1298753"/>
                  <a:pt x="8716243" y="1296953"/>
                  <a:pt x="8718401" y="1296953"/>
                </a:cubicBezTo>
                <a:cubicBezTo>
                  <a:pt x="8722807" y="1298753"/>
                  <a:pt x="8725010" y="1301990"/>
                  <a:pt x="8725010" y="1306665"/>
                </a:cubicBezTo>
                <a:cubicBezTo>
                  <a:pt x="8717727" y="1312689"/>
                  <a:pt x="8714085" y="1316690"/>
                  <a:pt x="8714085" y="1318669"/>
                </a:cubicBezTo>
                <a:lnTo>
                  <a:pt x="8715164" y="1319748"/>
                </a:lnTo>
                <a:lnTo>
                  <a:pt x="8726089" y="1319748"/>
                </a:lnTo>
                <a:lnTo>
                  <a:pt x="8736879" y="1316511"/>
                </a:lnTo>
                <a:lnTo>
                  <a:pt x="8740116" y="1316511"/>
                </a:lnTo>
                <a:lnTo>
                  <a:pt x="8757515" y="1320826"/>
                </a:lnTo>
                <a:cubicBezTo>
                  <a:pt x="8764798" y="1320826"/>
                  <a:pt x="8768440" y="1316825"/>
                  <a:pt x="8768440" y="1308823"/>
                </a:cubicBezTo>
                <a:cubicBezTo>
                  <a:pt x="8774195" y="1307384"/>
                  <a:pt x="8777072" y="1305946"/>
                  <a:pt x="8777072" y="1304507"/>
                </a:cubicBezTo>
                <a:lnTo>
                  <a:pt x="8777072" y="1303428"/>
                </a:lnTo>
                <a:lnTo>
                  <a:pt x="8774914" y="1303428"/>
                </a:lnTo>
                <a:lnTo>
                  <a:pt x="8766282" y="1305586"/>
                </a:lnTo>
                <a:cubicBezTo>
                  <a:pt x="8748838" y="1305586"/>
                  <a:pt x="8740116" y="1304147"/>
                  <a:pt x="8740116" y="1301270"/>
                </a:cubicBezTo>
                <a:lnTo>
                  <a:pt x="8741330" y="1292503"/>
                </a:lnTo>
                <a:lnTo>
                  <a:pt x="8740116" y="1292503"/>
                </a:lnTo>
                <a:lnTo>
                  <a:pt x="8730405" y="1291424"/>
                </a:lnTo>
                <a:lnTo>
                  <a:pt x="8722852" y="1292503"/>
                </a:lnTo>
                <a:lnTo>
                  <a:pt x="8719480" y="1289266"/>
                </a:lnTo>
                <a:close/>
                <a:moveTo>
                  <a:pt x="4163275" y="1289046"/>
                </a:moveTo>
                <a:lnTo>
                  <a:pt x="4163275" y="1292283"/>
                </a:lnTo>
                <a:lnTo>
                  <a:pt x="4164354" y="1292283"/>
                </a:lnTo>
                <a:lnTo>
                  <a:pt x="4164354" y="1289046"/>
                </a:lnTo>
                <a:close/>
                <a:moveTo>
                  <a:pt x="3176959" y="1288994"/>
                </a:moveTo>
                <a:lnTo>
                  <a:pt x="3175880" y="1290073"/>
                </a:lnTo>
                <a:lnTo>
                  <a:pt x="3175880" y="1295468"/>
                </a:lnTo>
                <a:lnTo>
                  <a:pt x="3176959" y="1295468"/>
                </a:lnTo>
                <a:lnTo>
                  <a:pt x="3180196" y="1294389"/>
                </a:lnTo>
                <a:lnTo>
                  <a:pt x="3180196" y="1292231"/>
                </a:lnTo>
                <a:close/>
                <a:moveTo>
                  <a:pt x="8268875" y="1286973"/>
                </a:moveTo>
                <a:lnTo>
                  <a:pt x="8268875" y="1289131"/>
                </a:lnTo>
                <a:lnTo>
                  <a:pt x="8271033" y="1291289"/>
                </a:lnTo>
                <a:lnTo>
                  <a:pt x="8271033" y="1286973"/>
                </a:lnTo>
                <a:close/>
                <a:moveTo>
                  <a:pt x="8252690" y="1285894"/>
                </a:moveTo>
                <a:lnTo>
                  <a:pt x="8247295" y="1286973"/>
                </a:lnTo>
                <a:lnTo>
                  <a:pt x="8252690" y="1291289"/>
                </a:lnTo>
                <a:lnTo>
                  <a:pt x="8253769" y="1291289"/>
                </a:lnTo>
                <a:lnTo>
                  <a:pt x="8259164" y="1290210"/>
                </a:lnTo>
                <a:lnTo>
                  <a:pt x="8259164" y="1285894"/>
                </a:lnTo>
                <a:close/>
                <a:moveTo>
                  <a:pt x="3696350" y="1285083"/>
                </a:moveTo>
                <a:lnTo>
                  <a:pt x="3695271" y="1286162"/>
                </a:lnTo>
                <a:lnTo>
                  <a:pt x="3695271" y="1288320"/>
                </a:lnTo>
                <a:lnTo>
                  <a:pt x="3699587" y="1292636"/>
                </a:lnTo>
                <a:lnTo>
                  <a:pt x="3701745" y="1292636"/>
                </a:lnTo>
                <a:lnTo>
                  <a:pt x="3701745" y="1286162"/>
                </a:lnTo>
                <a:close/>
                <a:moveTo>
                  <a:pt x="6076074" y="1284949"/>
                </a:moveTo>
                <a:lnTo>
                  <a:pt x="6088078" y="1284949"/>
                </a:lnTo>
                <a:cubicBezTo>
                  <a:pt x="6089697" y="1286388"/>
                  <a:pt x="6092259" y="1287107"/>
                  <a:pt x="6095766" y="1287107"/>
                </a:cubicBezTo>
                <a:lnTo>
                  <a:pt x="6097924" y="1289265"/>
                </a:lnTo>
                <a:lnTo>
                  <a:pt x="6103454" y="1288186"/>
                </a:lnTo>
                <a:lnTo>
                  <a:pt x="6104533" y="1288186"/>
                </a:lnTo>
                <a:lnTo>
                  <a:pt x="6105612" y="1289265"/>
                </a:lnTo>
                <a:lnTo>
                  <a:pt x="6106691" y="1289265"/>
                </a:lnTo>
                <a:cubicBezTo>
                  <a:pt x="6107051" y="1286388"/>
                  <a:pt x="6108130" y="1284949"/>
                  <a:pt x="6109928" y="1284949"/>
                </a:cubicBezTo>
                <a:lnTo>
                  <a:pt x="6135150" y="1284949"/>
                </a:lnTo>
                <a:cubicBezTo>
                  <a:pt x="6139466" y="1287826"/>
                  <a:pt x="6141624" y="1291423"/>
                  <a:pt x="6141624" y="1295739"/>
                </a:cubicBezTo>
                <a:lnTo>
                  <a:pt x="6136229" y="1295739"/>
                </a:lnTo>
                <a:lnTo>
                  <a:pt x="6132857" y="1293581"/>
                </a:lnTo>
                <a:lnTo>
                  <a:pt x="6130699" y="1293581"/>
                </a:lnTo>
                <a:lnTo>
                  <a:pt x="6124225" y="1294660"/>
                </a:lnTo>
                <a:lnTo>
                  <a:pt x="6118695" y="1292502"/>
                </a:lnTo>
                <a:lnTo>
                  <a:pt x="6107770" y="1294660"/>
                </a:lnTo>
                <a:lnTo>
                  <a:pt x="6106691" y="1291423"/>
                </a:lnTo>
                <a:lnTo>
                  <a:pt x="6105612" y="1291423"/>
                </a:lnTo>
                <a:cubicBezTo>
                  <a:pt x="6105612" y="1294300"/>
                  <a:pt x="6104893" y="1295739"/>
                  <a:pt x="6103454" y="1295739"/>
                </a:cubicBezTo>
                <a:lnTo>
                  <a:pt x="6102375" y="1295739"/>
                </a:lnTo>
                <a:lnTo>
                  <a:pt x="6086999" y="1296818"/>
                </a:lnTo>
                <a:lnTo>
                  <a:pt x="6079311" y="1294660"/>
                </a:lnTo>
                <a:lnTo>
                  <a:pt x="6067307" y="1295739"/>
                </a:lnTo>
                <a:lnTo>
                  <a:pt x="6065149" y="1292502"/>
                </a:lnTo>
                <a:lnTo>
                  <a:pt x="6065149" y="1290344"/>
                </a:lnTo>
                <a:cubicBezTo>
                  <a:pt x="6065149" y="1288726"/>
                  <a:pt x="6068791" y="1286927"/>
                  <a:pt x="6076074" y="1284949"/>
                </a:cubicBezTo>
                <a:close/>
                <a:moveTo>
                  <a:pt x="4181618" y="1284730"/>
                </a:moveTo>
                <a:lnTo>
                  <a:pt x="4180539" y="1285809"/>
                </a:lnTo>
                <a:lnTo>
                  <a:pt x="4180539" y="1291204"/>
                </a:lnTo>
                <a:lnTo>
                  <a:pt x="4183776" y="1295520"/>
                </a:lnTo>
                <a:lnTo>
                  <a:pt x="4183776" y="1296599"/>
                </a:lnTo>
                <a:lnTo>
                  <a:pt x="4180539" y="1300915"/>
                </a:lnTo>
                <a:lnTo>
                  <a:pt x="4180539" y="1301859"/>
                </a:lnTo>
                <a:lnTo>
                  <a:pt x="4181618" y="1308333"/>
                </a:lnTo>
                <a:lnTo>
                  <a:pt x="4179460" y="1314807"/>
                </a:lnTo>
                <a:cubicBezTo>
                  <a:pt x="4184405" y="1317504"/>
                  <a:pt x="4186878" y="1319662"/>
                  <a:pt x="4186878" y="1321281"/>
                </a:cubicBezTo>
                <a:lnTo>
                  <a:pt x="4189036" y="1321281"/>
                </a:lnTo>
                <a:cubicBezTo>
                  <a:pt x="4192993" y="1321281"/>
                  <a:pt x="4195510" y="1319842"/>
                  <a:pt x="4196589" y="1316965"/>
                </a:cubicBezTo>
                <a:lnTo>
                  <a:pt x="4196589" y="1312648"/>
                </a:lnTo>
                <a:cubicBezTo>
                  <a:pt x="4192273" y="1312648"/>
                  <a:pt x="4190115" y="1311570"/>
                  <a:pt x="4190115" y="1309412"/>
                </a:cubicBezTo>
                <a:lnTo>
                  <a:pt x="4190115" y="1307254"/>
                </a:lnTo>
                <a:lnTo>
                  <a:pt x="4191194" y="1307254"/>
                </a:lnTo>
                <a:lnTo>
                  <a:pt x="4194431" y="1308333"/>
                </a:lnTo>
                <a:lnTo>
                  <a:pt x="4195510" y="1307254"/>
                </a:lnTo>
                <a:lnTo>
                  <a:pt x="4195510" y="1306175"/>
                </a:lnTo>
                <a:cubicBezTo>
                  <a:pt x="4193352" y="1302488"/>
                  <a:pt x="4192273" y="1298217"/>
                  <a:pt x="4192273" y="1293362"/>
                </a:cubicBezTo>
                <a:lnTo>
                  <a:pt x="4195510" y="1290125"/>
                </a:lnTo>
                <a:lnTo>
                  <a:pt x="4195510" y="1287967"/>
                </a:lnTo>
                <a:lnTo>
                  <a:pt x="4193352" y="1285809"/>
                </a:lnTo>
                <a:lnTo>
                  <a:pt x="4189036" y="1286887"/>
                </a:lnTo>
                <a:close/>
                <a:moveTo>
                  <a:pt x="1081136" y="1283059"/>
                </a:moveTo>
                <a:lnTo>
                  <a:pt x="1080057" y="1286296"/>
                </a:lnTo>
                <a:lnTo>
                  <a:pt x="1081136" y="1291826"/>
                </a:lnTo>
                <a:lnTo>
                  <a:pt x="1081136" y="1312597"/>
                </a:lnTo>
                <a:lnTo>
                  <a:pt x="1084373" y="1315834"/>
                </a:lnTo>
                <a:lnTo>
                  <a:pt x="1089903" y="1314755"/>
                </a:lnTo>
                <a:lnTo>
                  <a:pt x="1097590" y="1315834"/>
                </a:lnTo>
                <a:lnTo>
                  <a:pt x="1098670" y="1314755"/>
                </a:lnTo>
                <a:lnTo>
                  <a:pt x="1098670" y="1312597"/>
                </a:lnTo>
                <a:cubicBezTo>
                  <a:pt x="1096420" y="1309899"/>
                  <a:pt x="1095298" y="1306617"/>
                  <a:pt x="1095298" y="1302751"/>
                </a:cubicBezTo>
                <a:lnTo>
                  <a:pt x="1095298" y="1284138"/>
                </a:lnTo>
                <a:lnTo>
                  <a:pt x="1087744" y="1285217"/>
                </a:lnTo>
                <a:lnTo>
                  <a:pt x="1084373" y="1283059"/>
                </a:lnTo>
                <a:close/>
                <a:moveTo>
                  <a:pt x="8604297" y="1282792"/>
                </a:moveTo>
                <a:lnTo>
                  <a:pt x="8604297" y="1284950"/>
                </a:lnTo>
                <a:lnTo>
                  <a:pt x="8606455" y="1284950"/>
                </a:lnTo>
                <a:lnTo>
                  <a:pt x="8606455" y="1282792"/>
                </a:lnTo>
                <a:close/>
                <a:moveTo>
                  <a:pt x="4252428" y="1282572"/>
                </a:moveTo>
                <a:lnTo>
                  <a:pt x="4232062" y="1284730"/>
                </a:lnTo>
                <a:lnTo>
                  <a:pt x="4233141" y="1290125"/>
                </a:lnTo>
                <a:cubicBezTo>
                  <a:pt x="4229904" y="1304422"/>
                  <a:pt x="4227746" y="1311570"/>
                  <a:pt x="4226667" y="1311570"/>
                </a:cubicBezTo>
                <a:lnTo>
                  <a:pt x="4225588" y="1311570"/>
                </a:lnTo>
                <a:lnTo>
                  <a:pt x="4225588" y="1312648"/>
                </a:lnTo>
                <a:lnTo>
                  <a:pt x="4230983" y="1313728"/>
                </a:lnTo>
                <a:lnTo>
                  <a:pt x="4233141" y="1313728"/>
                </a:lnTo>
                <a:cubicBezTo>
                  <a:pt x="4235299" y="1313728"/>
                  <a:pt x="4236378" y="1310131"/>
                  <a:pt x="4236378" y="1302938"/>
                </a:cubicBezTo>
                <a:lnTo>
                  <a:pt x="4241773" y="1298757"/>
                </a:lnTo>
                <a:cubicBezTo>
                  <a:pt x="4245369" y="1300735"/>
                  <a:pt x="4247168" y="1302848"/>
                  <a:pt x="4247168" y="1305096"/>
                </a:cubicBezTo>
                <a:lnTo>
                  <a:pt x="4251349" y="1305096"/>
                </a:lnTo>
                <a:lnTo>
                  <a:pt x="4252428" y="1301859"/>
                </a:lnTo>
                <a:lnTo>
                  <a:pt x="4251349" y="1286887"/>
                </a:lnTo>
                <a:close/>
                <a:moveTo>
                  <a:pt x="4163275" y="1282572"/>
                </a:moveTo>
                <a:lnTo>
                  <a:pt x="4163275" y="1285809"/>
                </a:lnTo>
                <a:lnTo>
                  <a:pt x="4164354" y="1285809"/>
                </a:lnTo>
                <a:lnTo>
                  <a:pt x="4164354" y="1282572"/>
                </a:lnTo>
                <a:close/>
                <a:moveTo>
                  <a:pt x="5706529" y="1281981"/>
                </a:moveTo>
                <a:lnTo>
                  <a:pt x="5706529" y="1283061"/>
                </a:lnTo>
                <a:lnTo>
                  <a:pt x="5709766" y="1287241"/>
                </a:lnTo>
                <a:lnTo>
                  <a:pt x="5709766" y="1286298"/>
                </a:lnTo>
                <a:cubicBezTo>
                  <a:pt x="5708687" y="1283420"/>
                  <a:pt x="5707608" y="1281981"/>
                  <a:pt x="5706529" y="1281981"/>
                </a:cubicBezTo>
                <a:close/>
                <a:moveTo>
                  <a:pt x="5268603" y="1281172"/>
                </a:moveTo>
                <a:lnTo>
                  <a:pt x="5266445" y="1289804"/>
                </a:lnTo>
                <a:lnTo>
                  <a:pt x="5266445" y="1290883"/>
                </a:lnTo>
                <a:cubicBezTo>
                  <a:pt x="5269862" y="1290883"/>
                  <a:pt x="5272739" y="1292322"/>
                  <a:pt x="5275077" y="1295199"/>
                </a:cubicBezTo>
                <a:lnTo>
                  <a:pt x="5277235" y="1295199"/>
                </a:lnTo>
                <a:lnTo>
                  <a:pt x="5276156" y="1294120"/>
                </a:lnTo>
                <a:lnTo>
                  <a:pt x="5276156" y="1293041"/>
                </a:lnTo>
                <a:lnTo>
                  <a:pt x="5277235" y="1291962"/>
                </a:lnTo>
                <a:lnTo>
                  <a:pt x="5275077" y="1291962"/>
                </a:lnTo>
                <a:lnTo>
                  <a:pt x="5275077" y="1294120"/>
                </a:lnTo>
                <a:lnTo>
                  <a:pt x="5273998" y="1294120"/>
                </a:lnTo>
                <a:cubicBezTo>
                  <a:pt x="5273998" y="1291063"/>
                  <a:pt x="5271840" y="1289264"/>
                  <a:pt x="5267524" y="1288725"/>
                </a:cubicBezTo>
                <a:lnTo>
                  <a:pt x="5267524" y="1287646"/>
                </a:lnTo>
                <a:lnTo>
                  <a:pt x="5270761" y="1283330"/>
                </a:lnTo>
                <a:close/>
                <a:moveTo>
                  <a:pt x="4225588" y="1280414"/>
                </a:moveTo>
                <a:lnTo>
                  <a:pt x="4223430" y="1293362"/>
                </a:lnTo>
                <a:cubicBezTo>
                  <a:pt x="4224868" y="1293362"/>
                  <a:pt x="4225947" y="1290484"/>
                  <a:pt x="4226667" y="1284730"/>
                </a:cubicBezTo>
                <a:lnTo>
                  <a:pt x="4230983" y="1283651"/>
                </a:lnTo>
                <a:lnTo>
                  <a:pt x="4230983" y="1282572"/>
                </a:lnTo>
                <a:close/>
                <a:moveTo>
                  <a:pt x="1151135" y="1279822"/>
                </a:moveTo>
                <a:cubicBezTo>
                  <a:pt x="1143133" y="1281260"/>
                  <a:pt x="1139131" y="1284543"/>
                  <a:pt x="1139131" y="1289668"/>
                </a:cubicBezTo>
                <a:cubicBezTo>
                  <a:pt x="1141289" y="1302975"/>
                  <a:pt x="1142368" y="1317542"/>
                  <a:pt x="1142368" y="1333367"/>
                </a:cubicBezTo>
                <a:lnTo>
                  <a:pt x="1140210" y="1336605"/>
                </a:lnTo>
                <a:lnTo>
                  <a:pt x="1144526" y="1362905"/>
                </a:lnTo>
                <a:lnTo>
                  <a:pt x="1143447" y="1363984"/>
                </a:lnTo>
                <a:lnTo>
                  <a:pt x="1142368" y="1363984"/>
                </a:lnTo>
                <a:lnTo>
                  <a:pt x="1141289" y="1362905"/>
                </a:lnTo>
                <a:lnTo>
                  <a:pt x="1140210" y="1362905"/>
                </a:lnTo>
                <a:lnTo>
                  <a:pt x="1139131" y="1363984"/>
                </a:lnTo>
                <a:lnTo>
                  <a:pt x="1139131" y="1365063"/>
                </a:lnTo>
                <a:cubicBezTo>
                  <a:pt x="1142729" y="1365063"/>
                  <a:pt x="1144526" y="1365782"/>
                  <a:pt x="1144526" y="1367221"/>
                </a:cubicBezTo>
                <a:lnTo>
                  <a:pt x="1144526" y="1369514"/>
                </a:lnTo>
                <a:cubicBezTo>
                  <a:pt x="1144526" y="1375358"/>
                  <a:pt x="1142368" y="1378281"/>
                  <a:pt x="1138052" y="1378281"/>
                </a:cubicBezTo>
                <a:lnTo>
                  <a:pt x="1139131" y="1385834"/>
                </a:lnTo>
                <a:lnTo>
                  <a:pt x="1139131" y="1386913"/>
                </a:lnTo>
                <a:lnTo>
                  <a:pt x="1136974" y="1390285"/>
                </a:lnTo>
                <a:lnTo>
                  <a:pt x="1138052" y="1391364"/>
                </a:lnTo>
                <a:lnTo>
                  <a:pt x="1138052" y="1392443"/>
                </a:lnTo>
                <a:lnTo>
                  <a:pt x="1136974" y="1393522"/>
                </a:lnTo>
                <a:lnTo>
                  <a:pt x="1135894" y="1393522"/>
                </a:lnTo>
                <a:lnTo>
                  <a:pt x="1132522" y="1391364"/>
                </a:lnTo>
                <a:lnTo>
                  <a:pt x="1126048" y="1395680"/>
                </a:lnTo>
                <a:lnTo>
                  <a:pt x="1124834" y="1395680"/>
                </a:lnTo>
                <a:cubicBezTo>
                  <a:pt x="1117731" y="1394421"/>
                  <a:pt x="1113010" y="1392622"/>
                  <a:pt x="1110674" y="1390285"/>
                </a:cubicBezTo>
                <a:lnTo>
                  <a:pt x="1108516" y="1392443"/>
                </a:lnTo>
                <a:lnTo>
                  <a:pt x="1100827" y="1390285"/>
                </a:lnTo>
                <a:cubicBezTo>
                  <a:pt x="1100827" y="1391724"/>
                  <a:pt x="1103390" y="1392802"/>
                  <a:pt x="1108516" y="1393522"/>
                </a:cubicBezTo>
                <a:lnTo>
                  <a:pt x="1112831" y="1392443"/>
                </a:lnTo>
                <a:lnTo>
                  <a:pt x="1117281" y="1396759"/>
                </a:lnTo>
                <a:lnTo>
                  <a:pt x="1119439" y="1394601"/>
                </a:lnTo>
                <a:cubicBezTo>
                  <a:pt x="1119439" y="1396669"/>
                  <a:pt x="1121238" y="1398512"/>
                  <a:pt x="1124834" y="1400131"/>
                </a:cubicBezTo>
                <a:lnTo>
                  <a:pt x="1126048" y="1399051"/>
                </a:lnTo>
                <a:lnTo>
                  <a:pt x="1138052" y="1394601"/>
                </a:lnTo>
                <a:cubicBezTo>
                  <a:pt x="1138052" y="1392443"/>
                  <a:pt x="1140210" y="1391364"/>
                  <a:pt x="1144526" y="1391364"/>
                </a:cubicBezTo>
                <a:lnTo>
                  <a:pt x="1147898" y="1392443"/>
                </a:lnTo>
                <a:lnTo>
                  <a:pt x="1150056" y="1389205"/>
                </a:lnTo>
                <a:lnTo>
                  <a:pt x="1146819" y="1389205"/>
                </a:lnTo>
                <a:cubicBezTo>
                  <a:pt x="1148257" y="1385879"/>
                  <a:pt x="1149697" y="1384036"/>
                  <a:pt x="1151135" y="1383676"/>
                </a:cubicBezTo>
                <a:lnTo>
                  <a:pt x="1152214" y="1383676"/>
                </a:lnTo>
                <a:lnTo>
                  <a:pt x="1154372" y="1385834"/>
                </a:lnTo>
                <a:lnTo>
                  <a:pt x="1154372" y="1388127"/>
                </a:lnTo>
                <a:lnTo>
                  <a:pt x="1152214" y="1391364"/>
                </a:lnTo>
                <a:lnTo>
                  <a:pt x="1154372" y="1391364"/>
                </a:lnTo>
                <a:lnTo>
                  <a:pt x="1157745" y="1389205"/>
                </a:lnTo>
                <a:lnTo>
                  <a:pt x="1158823" y="1390285"/>
                </a:lnTo>
                <a:lnTo>
                  <a:pt x="1159903" y="1390285"/>
                </a:lnTo>
                <a:lnTo>
                  <a:pt x="1159903" y="1388127"/>
                </a:lnTo>
                <a:cubicBezTo>
                  <a:pt x="1157745" y="1388127"/>
                  <a:pt x="1156665" y="1387362"/>
                  <a:pt x="1156665" y="1385834"/>
                </a:cubicBezTo>
                <a:cubicBezTo>
                  <a:pt x="1156665" y="1380799"/>
                  <a:pt x="1157745" y="1376797"/>
                  <a:pt x="1159903" y="1373830"/>
                </a:cubicBezTo>
                <a:lnTo>
                  <a:pt x="1159903" y="1360747"/>
                </a:lnTo>
                <a:lnTo>
                  <a:pt x="1158823" y="1338897"/>
                </a:lnTo>
                <a:cubicBezTo>
                  <a:pt x="1158823" y="1334491"/>
                  <a:pt x="1160622" y="1330850"/>
                  <a:pt x="1164218" y="1327972"/>
                </a:cubicBezTo>
                <a:lnTo>
                  <a:pt x="1164218" y="1326758"/>
                </a:lnTo>
                <a:cubicBezTo>
                  <a:pt x="1164218" y="1325679"/>
                  <a:pt x="1162779" y="1324600"/>
                  <a:pt x="1159903" y="1323522"/>
                </a:cubicBezTo>
                <a:lnTo>
                  <a:pt x="1159903" y="1321363"/>
                </a:lnTo>
                <a:lnTo>
                  <a:pt x="1160981" y="1312597"/>
                </a:lnTo>
                <a:lnTo>
                  <a:pt x="1159903" y="1307067"/>
                </a:lnTo>
                <a:lnTo>
                  <a:pt x="1160981" y="1303830"/>
                </a:lnTo>
                <a:lnTo>
                  <a:pt x="1159903" y="1293984"/>
                </a:lnTo>
                <a:lnTo>
                  <a:pt x="1159903" y="1286296"/>
                </a:lnTo>
                <a:cubicBezTo>
                  <a:pt x="1159723" y="1285037"/>
                  <a:pt x="1156800" y="1282879"/>
                  <a:pt x="1151135" y="1279822"/>
                </a:cubicBezTo>
                <a:close/>
                <a:moveTo>
                  <a:pt x="6750438" y="1279419"/>
                </a:moveTo>
                <a:lnTo>
                  <a:pt x="6748280" y="1289400"/>
                </a:lnTo>
                <a:lnTo>
                  <a:pt x="6751517" y="1297088"/>
                </a:lnTo>
                <a:lnTo>
                  <a:pt x="6752596" y="1297088"/>
                </a:lnTo>
                <a:lnTo>
                  <a:pt x="6752596" y="1294930"/>
                </a:lnTo>
                <a:lnTo>
                  <a:pt x="6750438" y="1290480"/>
                </a:lnTo>
                <a:lnTo>
                  <a:pt x="6751517" y="1282791"/>
                </a:lnTo>
                <a:lnTo>
                  <a:pt x="6751517" y="1279419"/>
                </a:lnTo>
                <a:close/>
                <a:moveTo>
                  <a:pt x="6684349" y="1278340"/>
                </a:moveTo>
                <a:lnTo>
                  <a:pt x="6682191" y="1280498"/>
                </a:lnTo>
                <a:lnTo>
                  <a:pt x="6682191" y="1281712"/>
                </a:lnTo>
                <a:lnTo>
                  <a:pt x="6684349" y="1281712"/>
                </a:lnTo>
                <a:lnTo>
                  <a:pt x="6686507" y="1279419"/>
                </a:lnTo>
                <a:lnTo>
                  <a:pt x="6685428" y="1278340"/>
                </a:lnTo>
                <a:close/>
                <a:moveTo>
                  <a:pt x="5097715" y="1277935"/>
                </a:moveTo>
                <a:lnTo>
                  <a:pt x="5096636" y="1279014"/>
                </a:lnTo>
                <a:lnTo>
                  <a:pt x="5098794" y="1285488"/>
                </a:lnTo>
                <a:lnTo>
                  <a:pt x="5098794" y="1286567"/>
                </a:lnTo>
                <a:lnTo>
                  <a:pt x="5095557" y="1290883"/>
                </a:lnTo>
                <a:lnTo>
                  <a:pt x="5097715" y="1293041"/>
                </a:lnTo>
                <a:lnTo>
                  <a:pt x="5098794" y="1293041"/>
                </a:lnTo>
                <a:lnTo>
                  <a:pt x="5107427" y="1285488"/>
                </a:lnTo>
                <a:cubicBezTo>
                  <a:pt x="5105269" y="1280453"/>
                  <a:pt x="5102032" y="1277935"/>
                  <a:pt x="5097715" y="1277935"/>
                </a:cubicBezTo>
                <a:close/>
                <a:moveTo>
                  <a:pt x="8255927" y="1277262"/>
                </a:moveTo>
                <a:lnTo>
                  <a:pt x="8255927" y="1278341"/>
                </a:lnTo>
                <a:lnTo>
                  <a:pt x="8258085" y="1280499"/>
                </a:lnTo>
                <a:lnTo>
                  <a:pt x="8259164" y="1280499"/>
                </a:lnTo>
                <a:lnTo>
                  <a:pt x="8259164" y="1277262"/>
                </a:lnTo>
                <a:close/>
                <a:moveTo>
                  <a:pt x="8249453" y="1277262"/>
                </a:moveTo>
                <a:lnTo>
                  <a:pt x="8247295" y="1279420"/>
                </a:lnTo>
                <a:lnTo>
                  <a:pt x="8248374" y="1280499"/>
                </a:lnTo>
                <a:lnTo>
                  <a:pt x="8250532" y="1280499"/>
                </a:lnTo>
                <a:lnTo>
                  <a:pt x="8250532" y="1277262"/>
                </a:lnTo>
                <a:close/>
                <a:moveTo>
                  <a:pt x="3231988" y="1277125"/>
                </a:moveTo>
                <a:lnTo>
                  <a:pt x="3231988" y="1280362"/>
                </a:lnTo>
                <a:lnTo>
                  <a:pt x="3234146" y="1280362"/>
                </a:lnTo>
                <a:lnTo>
                  <a:pt x="3234146" y="1277125"/>
                </a:lnTo>
                <a:close/>
                <a:moveTo>
                  <a:pt x="6750438" y="1276183"/>
                </a:moveTo>
                <a:lnTo>
                  <a:pt x="6750438" y="1278340"/>
                </a:lnTo>
                <a:lnTo>
                  <a:pt x="6751517" y="1278340"/>
                </a:lnTo>
                <a:lnTo>
                  <a:pt x="6751517" y="1276183"/>
                </a:lnTo>
                <a:close/>
                <a:moveTo>
                  <a:pt x="1118360" y="1274292"/>
                </a:moveTo>
                <a:lnTo>
                  <a:pt x="1116202" y="1276450"/>
                </a:lnTo>
                <a:lnTo>
                  <a:pt x="1118360" y="1278743"/>
                </a:lnTo>
                <a:lnTo>
                  <a:pt x="1120518" y="1278743"/>
                </a:lnTo>
                <a:lnTo>
                  <a:pt x="1122676" y="1276450"/>
                </a:lnTo>
                <a:lnTo>
                  <a:pt x="1122676" y="1274292"/>
                </a:lnTo>
                <a:close/>
                <a:moveTo>
                  <a:pt x="136088" y="1274226"/>
                </a:moveTo>
                <a:lnTo>
                  <a:pt x="128535" y="1275305"/>
                </a:lnTo>
                <a:lnTo>
                  <a:pt x="126377" y="1275305"/>
                </a:lnTo>
                <a:lnTo>
                  <a:pt x="126377" y="1289332"/>
                </a:lnTo>
                <a:lnTo>
                  <a:pt x="127457" y="1294592"/>
                </a:lnTo>
                <a:lnTo>
                  <a:pt x="132851" y="1293513"/>
                </a:lnTo>
                <a:lnTo>
                  <a:pt x="132851" y="1286095"/>
                </a:lnTo>
                <a:lnTo>
                  <a:pt x="136088" y="1281779"/>
                </a:lnTo>
                <a:close/>
                <a:moveTo>
                  <a:pt x="4219114" y="1273939"/>
                </a:moveTo>
                <a:lnTo>
                  <a:pt x="4219114" y="1275019"/>
                </a:lnTo>
                <a:lnTo>
                  <a:pt x="4221272" y="1275019"/>
                </a:lnTo>
                <a:lnTo>
                  <a:pt x="4221272" y="1273939"/>
                </a:lnTo>
                <a:close/>
                <a:moveTo>
                  <a:pt x="5264152" y="1272540"/>
                </a:moveTo>
                <a:lnTo>
                  <a:pt x="5264152" y="1276856"/>
                </a:lnTo>
                <a:lnTo>
                  <a:pt x="5265366" y="1276856"/>
                </a:lnTo>
                <a:lnTo>
                  <a:pt x="5265366" y="1272540"/>
                </a:lnTo>
                <a:close/>
                <a:moveTo>
                  <a:pt x="7748674" y="1270114"/>
                </a:moveTo>
                <a:lnTo>
                  <a:pt x="7748674" y="1271193"/>
                </a:lnTo>
                <a:lnTo>
                  <a:pt x="7750832" y="1271193"/>
                </a:lnTo>
                <a:lnTo>
                  <a:pt x="7750832" y="1270114"/>
                </a:lnTo>
                <a:close/>
                <a:moveTo>
                  <a:pt x="5693716" y="1270113"/>
                </a:moveTo>
                <a:lnTo>
                  <a:pt x="5697897" y="1277666"/>
                </a:lnTo>
                <a:lnTo>
                  <a:pt x="5700055" y="1277666"/>
                </a:lnTo>
                <a:cubicBezTo>
                  <a:pt x="5697178" y="1274428"/>
                  <a:pt x="5695739" y="1271911"/>
                  <a:pt x="5695739" y="1270113"/>
                </a:cubicBezTo>
                <a:close/>
                <a:moveTo>
                  <a:pt x="1247437" y="1269976"/>
                </a:moveTo>
                <a:lnTo>
                  <a:pt x="1245279" y="1272134"/>
                </a:lnTo>
                <a:lnTo>
                  <a:pt x="1245279" y="1277529"/>
                </a:lnTo>
                <a:lnTo>
                  <a:pt x="1247437" y="1279822"/>
                </a:lnTo>
                <a:lnTo>
                  <a:pt x="1251752" y="1279822"/>
                </a:lnTo>
                <a:lnTo>
                  <a:pt x="1251752" y="1277529"/>
                </a:lnTo>
                <a:lnTo>
                  <a:pt x="1248516" y="1269976"/>
                </a:lnTo>
                <a:close/>
                <a:moveTo>
                  <a:pt x="3581436" y="1269842"/>
                </a:moveTo>
                <a:lnTo>
                  <a:pt x="3577120" y="1284004"/>
                </a:lnTo>
                <a:lnTo>
                  <a:pt x="3580357" y="1292636"/>
                </a:lnTo>
                <a:lnTo>
                  <a:pt x="3580357" y="1300189"/>
                </a:lnTo>
                <a:lnTo>
                  <a:pt x="3578199" y="1303426"/>
                </a:lnTo>
                <a:lnTo>
                  <a:pt x="3578199" y="1304505"/>
                </a:lnTo>
                <a:lnTo>
                  <a:pt x="3581436" y="1308821"/>
                </a:lnTo>
                <a:cubicBezTo>
                  <a:pt x="3580717" y="1317543"/>
                  <a:pt x="3579278" y="1323343"/>
                  <a:pt x="3577120" y="1326220"/>
                </a:cubicBezTo>
                <a:lnTo>
                  <a:pt x="3579278" y="1333773"/>
                </a:lnTo>
                <a:lnTo>
                  <a:pt x="3578199" y="1339168"/>
                </a:lnTo>
                <a:lnTo>
                  <a:pt x="3580357" y="1347935"/>
                </a:lnTo>
                <a:lnTo>
                  <a:pt x="3580357" y="1350093"/>
                </a:lnTo>
                <a:cubicBezTo>
                  <a:pt x="3580357" y="1351711"/>
                  <a:pt x="3577839" y="1352790"/>
                  <a:pt x="3572804" y="1353330"/>
                </a:cubicBezTo>
                <a:lnTo>
                  <a:pt x="3564172" y="1355488"/>
                </a:lnTo>
                <a:cubicBezTo>
                  <a:pt x="3556619" y="1363400"/>
                  <a:pt x="3550820" y="1367357"/>
                  <a:pt x="3546773" y="1367357"/>
                </a:cubicBezTo>
                <a:lnTo>
                  <a:pt x="3545694" y="1366278"/>
                </a:lnTo>
                <a:lnTo>
                  <a:pt x="3542457" y="1372752"/>
                </a:lnTo>
                <a:lnTo>
                  <a:pt x="3543536" y="1373831"/>
                </a:lnTo>
                <a:lnTo>
                  <a:pt x="3544615" y="1373831"/>
                </a:lnTo>
                <a:cubicBezTo>
                  <a:pt x="3544615" y="1371133"/>
                  <a:pt x="3550055" y="1367177"/>
                  <a:pt x="3560935" y="1361962"/>
                </a:cubicBezTo>
                <a:cubicBezTo>
                  <a:pt x="3560935" y="1358545"/>
                  <a:pt x="3565970" y="1356027"/>
                  <a:pt x="3576041" y="1354409"/>
                </a:cubicBezTo>
                <a:lnTo>
                  <a:pt x="3577120" y="1353330"/>
                </a:lnTo>
                <a:lnTo>
                  <a:pt x="3578199" y="1353330"/>
                </a:lnTo>
                <a:lnTo>
                  <a:pt x="3578199" y="1354409"/>
                </a:lnTo>
                <a:lnTo>
                  <a:pt x="3576041" y="1368436"/>
                </a:lnTo>
                <a:cubicBezTo>
                  <a:pt x="3579638" y="1370414"/>
                  <a:pt x="3581436" y="1373336"/>
                  <a:pt x="3581436" y="1377203"/>
                </a:cubicBezTo>
                <a:lnTo>
                  <a:pt x="3578199" y="1385835"/>
                </a:lnTo>
                <a:lnTo>
                  <a:pt x="3578199" y="1394467"/>
                </a:lnTo>
                <a:lnTo>
                  <a:pt x="3581436" y="1397703"/>
                </a:lnTo>
                <a:lnTo>
                  <a:pt x="3585887" y="1397703"/>
                </a:lnTo>
                <a:lnTo>
                  <a:pt x="3588045" y="1395546"/>
                </a:lnTo>
                <a:lnTo>
                  <a:pt x="3588045" y="1383677"/>
                </a:lnTo>
                <a:lnTo>
                  <a:pt x="3586966" y="1357646"/>
                </a:lnTo>
                <a:lnTo>
                  <a:pt x="3591282" y="1344698"/>
                </a:lnTo>
                <a:cubicBezTo>
                  <a:pt x="3589124" y="1344068"/>
                  <a:pt x="3588045" y="1341146"/>
                  <a:pt x="3588045" y="1335931"/>
                </a:cubicBezTo>
                <a:lnTo>
                  <a:pt x="3589124" y="1329457"/>
                </a:lnTo>
                <a:lnTo>
                  <a:pt x="3586966" y="1309900"/>
                </a:lnTo>
                <a:lnTo>
                  <a:pt x="3590203" y="1294794"/>
                </a:lnTo>
                <a:lnTo>
                  <a:pt x="3588045" y="1286162"/>
                </a:lnTo>
                <a:lnTo>
                  <a:pt x="3588045" y="1276316"/>
                </a:lnTo>
                <a:cubicBezTo>
                  <a:pt x="3588045" y="1272540"/>
                  <a:pt x="3586966" y="1270382"/>
                  <a:pt x="3584808" y="1269842"/>
                </a:cubicBezTo>
                <a:close/>
                <a:moveTo>
                  <a:pt x="3200697" y="1269572"/>
                </a:moveTo>
                <a:cubicBezTo>
                  <a:pt x="3197999" y="1271730"/>
                  <a:pt x="3195481" y="1272809"/>
                  <a:pt x="3193144" y="1272809"/>
                </a:cubicBezTo>
                <a:lnTo>
                  <a:pt x="3182354" y="1270651"/>
                </a:lnTo>
                <a:lnTo>
                  <a:pt x="3179117" y="1270651"/>
                </a:lnTo>
                <a:lnTo>
                  <a:pt x="3175880" y="1273888"/>
                </a:lnTo>
                <a:lnTo>
                  <a:pt x="3175880" y="1274967"/>
                </a:lnTo>
                <a:lnTo>
                  <a:pt x="3190986" y="1281441"/>
                </a:lnTo>
                <a:lnTo>
                  <a:pt x="3195302" y="1280362"/>
                </a:lnTo>
                <a:lnTo>
                  <a:pt x="3199618" y="1285757"/>
                </a:lnTo>
                <a:lnTo>
                  <a:pt x="3202855" y="1285757"/>
                </a:lnTo>
                <a:lnTo>
                  <a:pt x="3207171" y="1274967"/>
                </a:lnTo>
                <a:cubicBezTo>
                  <a:pt x="3205732" y="1271730"/>
                  <a:pt x="3204293" y="1269932"/>
                  <a:pt x="3202855" y="1269572"/>
                </a:cubicBezTo>
                <a:close/>
                <a:moveTo>
                  <a:pt x="8252690" y="1268630"/>
                </a:moveTo>
                <a:lnTo>
                  <a:pt x="8252690" y="1270789"/>
                </a:lnTo>
                <a:lnTo>
                  <a:pt x="8254848" y="1272947"/>
                </a:lnTo>
                <a:lnTo>
                  <a:pt x="8260243" y="1272947"/>
                </a:lnTo>
                <a:lnTo>
                  <a:pt x="8263480" y="1269710"/>
                </a:lnTo>
                <a:lnTo>
                  <a:pt x="8262401" y="1268630"/>
                </a:lnTo>
                <a:close/>
                <a:moveTo>
                  <a:pt x="6750438" y="1268360"/>
                </a:moveTo>
                <a:lnTo>
                  <a:pt x="6750438" y="1270652"/>
                </a:lnTo>
                <a:lnTo>
                  <a:pt x="6751517" y="1270652"/>
                </a:lnTo>
                <a:lnTo>
                  <a:pt x="6751517" y="1268360"/>
                </a:lnTo>
                <a:close/>
                <a:moveTo>
                  <a:pt x="6607200" y="1268360"/>
                </a:moveTo>
                <a:lnTo>
                  <a:pt x="6607200" y="1270652"/>
                </a:lnTo>
                <a:lnTo>
                  <a:pt x="6612730" y="1270652"/>
                </a:lnTo>
                <a:lnTo>
                  <a:pt x="6612730" y="1269574"/>
                </a:lnTo>
                <a:close/>
                <a:moveTo>
                  <a:pt x="2104004" y="1266790"/>
                </a:moveTo>
                <a:lnTo>
                  <a:pt x="2102924" y="1267870"/>
                </a:lnTo>
                <a:lnTo>
                  <a:pt x="2102924" y="1274343"/>
                </a:lnTo>
                <a:lnTo>
                  <a:pt x="2106163" y="1271106"/>
                </a:lnTo>
                <a:lnTo>
                  <a:pt x="2106163" y="1268948"/>
                </a:lnTo>
                <a:close/>
                <a:moveTo>
                  <a:pt x="7752990" y="1265663"/>
                </a:moveTo>
                <a:lnTo>
                  <a:pt x="7752990" y="1267955"/>
                </a:lnTo>
                <a:lnTo>
                  <a:pt x="7756362" y="1266877"/>
                </a:lnTo>
                <a:lnTo>
                  <a:pt x="7756362" y="1265663"/>
                </a:lnTo>
                <a:close/>
                <a:moveTo>
                  <a:pt x="1180673" y="1265525"/>
                </a:moveTo>
                <a:lnTo>
                  <a:pt x="1180673" y="1268897"/>
                </a:lnTo>
                <a:lnTo>
                  <a:pt x="1182831" y="1271055"/>
                </a:lnTo>
                <a:lnTo>
                  <a:pt x="1183910" y="1269976"/>
                </a:lnTo>
                <a:lnTo>
                  <a:pt x="1183910" y="1268897"/>
                </a:lnTo>
                <a:close/>
                <a:moveTo>
                  <a:pt x="4093410" y="1265442"/>
                </a:moveTo>
                <a:lnTo>
                  <a:pt x="4093410" y="1267601"/>
                </a:lnTo>
                <a:lnTo>
                  <a:pt x="4098805" y="1266522"/>
                </a:lnTo>
                <a:lnTo>
                  <a:pt x="4098805" y="1265442"/>
                </a:lnTo>
                <a:close/>
                <a:moveTo>
                  <a:pt x="8249453" y="1265393"/>
                </a:moveTo>
                <a:lnTo>
                  <a:pt x="8248374" y="1266472"/>
                </a:lnTo>
                <a:lnTo>
                  <a:pt x="8248374" y="1267552"/>
                </a:lnTo>
                <a:lnTo>
                  <a:pt x="8251611" y="1267552"/>
                </a:lnTo>
                <a:close/>
                <a:moveTo>
                  <a:pt x="6685428" y="1265123"/>
                </a:moveTo>
                <a:cubicBezTo>
                  <a:pt x="6685428" y="1267281"/>
                  <a:pt x="6681741" y="1269124"/>
                  <a:pt x="6674368" y="1270652"/>
                </a:cubicBezTo>
                <a:lnTo>
                  <a:pt x="6676661" y="1272810"/>
                </a:lnTo>
                <a:cubicBezTo>
                  <a:pt x="6676661" y="1271552"/>
                  <a:pt x="6679223" y="1270473"/>
                  <a:pt x="6684349" y="1269574"/>
                </a:cubicBezTo>
                <a:lnTo>
                  <a:pt x="6687586" y="1265123"/>
                </a:lnTo>
                <a:close/>
                <a:moveTo>
                  <a:pt x="5120375" y="1264987"/>
                </a:moveTo>
                <a:lnTo>
                  <a:pt x="5119296" y="1268224"/>
                </a:lnTo>
                <a:lnTo>
                  <a:pt x="5120375" y="1272540"/>
                </a:lnTo>
                <a:lnTo>
                  <a:pt x="5121454" y="1272540"/>
                </a:lnTo>
                <a:lnTo>
                  <a:pt x="5121454" y="1269303"/>
                </a:lnTo>
                <a:lnTo>
                  <a:pt x="5120375" y="1269303"/>
                </a:lnTo>
                <a:lnTo>
                  <a:pt x="5121454" y="1268224"/>
                </a:lnTo>
                <a:lnTo>
                  <a:pt x="5121454" y="1264987"/>
                </a:lnTo>
                <a:close/>
                <a:moveTo>
                  <a:pt x="244529" y="1264515"/>
                </a:moveTo>
                <a:lnTo>
                  <a:pt x="242371" y="1266673"/>
                </a:lnTo>
                <a:lnTo>
                  <a:pt x="242371" y="1268831"/>
                </a:lnTo>
                <a:lnTo>
                  <a:pt x="245608" y="1268831"/>
                </a:lnTo>
                <a:lnTo>
                  <a:pt x="246687" y="1265594"/>
                </a:lnTo>
                <a:lnTo>
                  <a:pt x="245608" y="1264515"/>
                </a:lnTo>
                <a:close/>
                <a:moveTo>
                  <a:pt x="4264297" y="1264364"/>
                </a:moveTo>
                <a:lnTo>
                  <a:pt x="4264297" y="1268679"/>
                </a:lnTo>
                <a:lnTo>
                  <a:pt x="4265376" y="1268679"/>
                </a:lnTo>
                <a:lnTo>
                  <a:pt x="4265376" y="1264364"/>
                </a:lnTo>
                <a:close/>
                <a:moveTo>
                  <a:pt x="5713003" y="1263638"/>
                </a:moveTo>
                <a:lnTo>
                  <a:pt x="5713003" y="1267954"/>
                </a:lnTo>
                <a:lnTo>
                  <a:pt x="5717319" y="1269033"/>
                </a:lnTo>
                <a:lnTo>
                  <a:pt x="5719477" y="1265796"/>
                </a:lnTo>
                <a:lnTo>
                  <a:pt x="5717319" y="1263638"/>
                </a:lnTo>
                <a:close/>
                <a:moveTo>
                  <a:pt x="5673215" y="1263638"/>
                </a:moveTo>
                <a:lnTo>
                  <a:pt x="5642059" y="1267954"/>
                </a:lnTo>
                <a:lnTo>
                  <a:pt x="5644217" y="1280902"/>
                </a:lnTo>
                <a:lnTo>
                  <a:pt x="5643138" y="1281981"/>
                </a:lnTo>
                <a:cubicBezTo>
                  <a:pt x="5670383" y="1284319"/>
                  <a:pt x="5684005" y="1287152"/>
                  <a:pt x="5684005" y="1290479"/>
                </a:cubicBezTo>
                <a:cubicBezTo>
                  <a:pt x="5684005" y="1292457"/>
                  <a:pt x="5679689" y="1294255"/>
                  <a:pt x="5671057" y="1295874"/>
                </a:cubicBezTo>
                <a:lnTo>
                  <a:pt x="5664583" y="1293716"/>
                </a:lnTo>
                <a:lnTo>
                  <a:pt x="5660267" y="1293716"/>
                </a:lnTo>
                <a:lnTo>
                  <a:pt x="5650556" y="1296952"/>
                </a:lnTo>
                <a:lnTo>
                  <a:pt x="5640980" y="1293716"/>
                </a:lnTo>
                <a:lnTo>
                  <a:pt x="5640980" y="1299111"/>
                </a:lnTo>
                <a:lnTo>
                  <a:pt x="5638822" y="1302348"/>
                </a:lnTo>
                <a:cubicBezTo>
                  <a:pt x="5638822" y="1304685"/>
                  <a:pt x="5639901" y="1307203"/>
                  <a:pt x="5642059" y="1309900"/>
                </a:cubicBezTo>
                <a:lnTo>
                  <a:pt x="5642059" y="1318532"/>
                </a:lnTo>
                <a:lnTo>
                  <a:pt x="5646375" y="1318532"/>
                </a:lnTo>
                <a:lnTo>
                  <a:pt x="5662425" y="1315296"/>
                </a:lnTo>
                <a:lnTo>
                  <a:pt x="5663504" y="1316375"/>
                </a:lnTo>
                <a:lnTo>
                  <a:pt x="5663504" y="1317454"/>
                </a:lnTo>
                <a:lnTo>
                  <a:pt x="5669978" y="1315296"/>
                </a:lnTo>
                <a:lnTo>
                  <a:pt x="5687242" y="1319612"/>
                </a:lnTo>
                <a:lnTo>
                  <a:pt x="5690479" y="1319612"/>
                </a:lnTo>
                <a:cubicBezTo>
                  <a:pt x="5692278" y="1319612"/>
                  <a:pt x="5694391" y="1316015"/>
                  <a:pt x="5696818" y="1308821"/>
                </a:cubicBezTo>
                <a:cubicBezTo>
                  <a:pt x="5694750" y="1308821"/>
                  <a:pt x="5693716" y="1308102"/>
                  <a:pt x="5693716" y="1306664"/>
                </a:cubicBezTo>
                <a:lnTo>
                  <a:pt x="5693716" y="1303427"/>
                </a:lnTo>
                <a:cubicBezTo>
                  <a:pt x="5693716" y="1301988"/>
                  <a:pt x="5695110" y="1301269"/>
                  <a:pt x="5697897" y="1301269"/>
                </a:cubicBezTo>
                <a:lnTo>
                  <a:pt x="5697897" y="1296952"/>
                </a:lnTo>
                <a:cubicBezTo>
                  <a:pt x="5693312" y="1291917"/>
                  <a:pt x="5690120" y="1289400"/>
                  <a:pt x="5688321" y="1289400"/>
                </a:cubicBezTo>
                <a:lnTo>
                  <a:pt x="5688321" y="1288320"/>
                </a:lnTo>
                <a:lnTo>
                  <a:pt x="5692637" y="1283061"/>
                </a:lnTo>
                <a:lnTo>
                  <a:pt x="5691558" y="1271191"/>
                </a:lnTo>
                <a:lnTo>
                  <a:pt x="5692637" y="1270113"/>
                </a:lnTo>
                <a:cubicBezTo>
                  <a:pt x="5691558" y="1267235"/>
                  <a:pt x="5690479" y="1265796"/>
                  <a:pt x="5689400" y="1265796"/>
                </a:cubicBezTo>
                <a:lnTo>
                  <a:pt x="5688321" y="1265796"/>
                </a:lnTo>
                <a:cubicBezTo>
                  <a:pt x="5684545" y="1265796"/>
                  <a:pt x="5681308" y="1266875"/>
                  <a:pt x="5678610" y="1269033"/>
                </a:cubicBezTo>
                <a:lnTo>
                  <a:pt x="5677531" y="1269033"/>
                </a:lnTo>
                <a:cubicBezTo>
                  <a:pt x="5675913" y="1269033"/>
                  <a:pt x="5674834" y="1267235"/>
                  <a:pt x="5674294" y="1263638"/>
                </a:cubicBezTo>
                <a:close/>
                <a:moveTo>
                  <a:pt x="82409" y="1263436"/>
                </a:moveTo>
                <a:lnTo>
                  <a:pt x="73776" y="1268831"/>
                </a:lnTo>
                <a:lnTo>
                  <a:pt x="71618" y="1268831"/>
                </a:lnTo>
                <a:lnTo>
                  <a:pt x="68382" y="1266673"/>
                </a:lnTo>
                <a:lnTo>
                  <a:pt x="58671" y="1266673"/>
                </a:lnTo>
                <a:lnTo>
                  <a:pt x="57591" y="1269910"/>
                </a:lnTo>
                <a:lnTo>
                  <a:pt x="60828" y="1277463"/>
                </a:lnTo>
                <a:lnTo>
                  <a:pt x="60828" y="1286095"/>
                </a:lnTo>
                <a:lnTo>
                  <a:pt x="58671" y="1289332"/>
                </a:lnTo>
                <a:lnTo>
                  <a:pt x="59749" y="1293513"/>
                </a:lnTo>
                <a:lnTo>
                  <a:pt x="58671" y="1297830"/>
                </a:lnTo>
                <a:lnTo>
                  <a:pt x="60828" y="1309699"/>
                </a:lnTo>
                <a:lnTo>
                  <a:pt x="59749" y="1314015"/>
                </a:lnTo>
                <a:cubicBezTo>
                  <a:pt x="59749" y="1323276"/>
                  <a:pt x="61547" y="1327907"/>
                  <a:pt x="65145" y="1327907"/>
                </a:cubicBezTo>
                <a:lnTo>
                  <a:pt x="72697" y="1332223"/>
                </a:lnTo>
                <a:cubicBezTo>
                  <a:pt x="78451" y="1332223"/>
                  <a:pt x="81329" y="1329705"/>
                  <a:pt x="81329" y="1324670"/>
                </a:cubicBezTo>
                <a:lnTo>
                  <a:pt x="81329" y="1292434"/>
                </a:lnTo>
                <a:lnTo>
                  <a:pt x="85510" y="1287174"/>
                </a:lnTo>
                <a:lnTo>
                  <a:pt x="80250" y="1281779"/>
                </a:lnTo>
                <a:cubicBezTo>
                  <a:pt x="80250" y="1273687"/>
                  <a:pt x="82363" y="1269011"/>
                  <a:pt x="86589" y="1267752"/>
                </a:cubicBezTo>
                <a:cubicBezTo>
                  <a:pt x="85869" y="1264875"/>
                  <a:pt x="84477" y="1263436"/>
                  <a:pt x="82409" y="1263436"/>
                </a:cubicBezTo>
                <a:close/>
                <a:moveTo>
                  <a:pt x="579141" y="1263232"/>
                </a:moveTo>
                <a:lnTo>
                  <a:pt x="579141" y="1264311"/>
                </a:lnTo>
                <a:lnTo>
                  <a:pt x="581164" y="1264311"/>
                </a:lnTo>
                <a:lnTo>
                  <a:pt x="581164" y="1263232"/>
                </a:lnTo>
                <a:close/>
                <a:moveTo>
                  <a:pt x="1073447" y="1262288"/>
                </a:moveTo>
                <a:lnTo>
                  <a:pt x="1073447" y="1264446"/>
                </a:lnTo>
                <a:lnTo>
                  <a:pt x="1074526" y="1271055"/>
                </a:lnTo>
                <a:lnTo>
                  <a:pt x="1075605" y="1271055"/>
                </a:lnTo>
                <a:lnTo>
                  <a:pt x="1075605" y="1268897"/>
                </a:lnTo>
                <a:lnTo>
                  <a:pt x="1074526" y="1262288"/>
                </a:lnTo>
                <a:close/>
                <a:moveTo>
                  <a:pt x="8770598" y="1262156"/>
                </a:moveTo>
                <a:cubicBezTo>
                  <a:pt x="8769159" y="1262156"/>
                  <a:pt x="8767361" y="1265393"/>
                  <a:pt x="8765203" y="1271867"/>
                </a:cubicBezTo>
                <a:cubicBezTo>
                  <a:pt x="8768800" y="1271867"/>
                  <a:pt x="8770598" y="1273711"/>
                  <a:pt x="8770598" y="1277397"/>
                </a:cubicBezTo>
                <a:cubicBezTo>
                  <a:pt x="8772037" y="1277397"/>
                  <a:pt x="8773116" y="1274475"/>
                  <a:pt x="8773835" y="1268630"/>
                </a:cubicBezTo>
                <a:lnTo>
                  <a:pt x="8775993" y="1266472"/>
                </a:lnTo>
                <a:lnTo>
                  <a:pt x="8771677" y="1262156"/>
                </a:lnTo>
                <a:close/>
                <a:moveTo>
                  <a:pt x="8274270" y="1262156"/>
                </a:moveTo>
                <a:lnTo>
                  <a:pt x="8275349" y="1262156"/>
                </a:lnTo>
                <a:lnTo>
                  <a:pt x="8275349" y="1263153"/>
                </a:lnTo>
                <a:lnTo>
                  <a:pt x="8274270" y="1262281"/>
                </a:lnTo>
                <a:close/>
                <a:moveTo>
                  <a:pt x="7748674" y="1261347"/>
                </a:moveTo>
                <a:lnTo>
                  <a:pt x="7748674" y="1263505"/>
                </a:lnTo>
                <a:lnTo>
                  <a:pt x="7751911" y="1263505"/>
                </a:lnTo>
                <a:lnTo>
                  <a:pt x="7751911" y="1261347"/>
                </a:lnTo>
                <a:close/>
                <a:moveTo>
                  <a:pt x="6593791" y="1260672"/>
                </a:moveTo>
                <a:lnTo>
                  <a:pt x="6593982" y="1260672"/>
                </a:lnTo>
                <a:lnTo>
                  <a:pt x="6593982" y="1260920"/>
                </a:lnTo>
                <a:close/>
                <a:moveTo>
                  <a:pt x="6750438" y="1259593"/>
                </a:moveTo>
                <a:cubicBezTo>
                  <a:pt x="6752686" y="1261481"/>
                  <a:pt x="6753810" y="1263684"/>
                  <a:pt x="6753810" y="1266202"/>
                </a:cubicBezTo>
                <a:lnTo>
                  <a:pt x="6755968" y="1266202"/>
                </a:lnTo>
                <a:lnTo>
                  <a:pt x="6755968" y="1264044"/>
                </a:lnTo>
                <a:lnTo>
                  <a:pt x="6751517" y="1259593"/>
                </a:lnTo>
                <a:close/>
                <a:moveTo>
                  <a:pt x="6188695" y="1258109"/>
                </a:moveTo>
                <a:lnTo>
                  <a:pt x="6186537" y="1260267"/>
                </a:lnTo>
                <a:lnTo>
                  <a:pt x="6186537" y="1262425"/>
                </a:lnTo>
                <a:lnTo>
                  <a:pt x="6188695" y="1260267"/>
                </a:lnTo>
                <a:close/>
                <a:moveTo>
                  <a:pt x="1255125" y="1257837"/>
                </a:moveTo>
                <a:lnTo>
                  <a:pt x="1249595" y="1259051"/>
                </a:lnTo>
                <a:lnTo>
                  <a:pt x="1249595" y="1261209"/>
                </a:lnTo>
                <a:lnTo>
                  <a:pt x="1252832" y="1264446"/>
                </a:lnTo>
                <a:lnTo>
                  <a:pt x="1255125" y="1261209"/>
                </a:lnTo>
                <a:close/>
                <a:moveTo>
                  <a:pt x="4266455" y="1256810"/>
                </a:moveTo>
                <a:lnTo>
                  <a:pt x="4266455" y="1260047"/>
                </a:lnTo>
                <a:lnTo>
                  <a:pt x="4267534" y="1260047"/>
                </a:lnTo>
                <a:lnTo>
                  <a:pt x="4267534" y="1256810"/>
                </a:lnTo>
                <a:close/>
                <a:moveTo>
                  <a:pt x="8691291" y="1256762"/>
                </a:moveTo>
                <a:cubicBezTo>
                  <a:pt x="8686166" y="1257660"/>
                  <a:pt x="8683603" y="1258739"/>
                  <a:pt x="8683603" y="1259999"/>
                </a:cubicBezTo>
                <a:lnTo>
                  <a:pt x="8685896" y="1266472"/>
                </a:lnTo>
                <a:lnTo>
                  <a:pt x="8682524" y="1269710"/>
                </a:lnTo>
                <a:lnTo>
                  <a:pt x="8682524" y="1270789"/>
                </a:lnTo>
                <a:lnTo>
                  <a:pt x="8684817" y="1272947"/>
                </a:lnTo>
                <a:lnTo>
                  <a:pt x="8688054" y="1272947"/>
                </a:lnTo>
                <a:lnTo>
                  <a:pt x="8688054" y="1266472"/>
                </a:lnTo>
                <a:cubicBezTo>
                  <a:pt x="8691651" y="1263415"/>
                  <a:pt x="8693449" y="1260538"/>
                  <a:pt x="8693449" y="1257841"/>
                </a:cubicBezTo>
                <a:lnTo>
                  <a:pt x="8691291" y="1257841"/>
                </a:lnTo>
                <a:close/>
                <a:moveTo>
                  <a:pt x="8241900" y="1256761"/>
                </a:moveTo>
                <a:cubicBezTo>
                  <a:pt x="8241900" y="1258200"/>
                  <a:pt x="8240821" y="1258919"/>
                  <a:pt x="8238663" y="1258919"/>
                </a:cubicBezTo>
                <a:lnTo>
                  <a:pt x="8238663" y="1259998"/>
                </a:lnTo>
                <a:lnTo>
                  <a:pt x="8240821" y="1259998"/>
                </a:lnTo>
                <a:cubicBezTo>
                  <a:pt x="8240821" y="1258560"/>
                  <a:pt x="8241900" y="1257840"/>
                  <a:pt x="8244058" y="1257840"/>
                </a:cubicBezTo>
                <a:lnTo>
                  <a:pt x="8244058" y="1256761"/>
                </a:lnTo>
                <a:close/>
                <a:moveTo>
                  <a:pt x="6694195" y="1256356"/>
                </a:moveTo>
                <a:cubicBezTo>
                  <a:pt x="6694195" y="1259233"/>
                  <a:pt x="6692756" y="1260672"/>
                  <a:pt x="6689879" y="1260672"/>
                </a:cubicBezTo>
                <a:lnTo>
                  <a:pt x="6689879" y="1262965"/>
                </a:lnTo>
                <a:lnTo>
                  <a:pt x="6692037" y="1262965"/>
                </a:lnTo>
                <a:cubicBezTo>
                  <a:pt x="6692037" y="1260716"/>
                  <a:pt x="6693161" y="1259593"/>
                  <a:pt x="6695409" y="1259593"/>
                </a:cubicBezTo>
                <a:lnTo>
                  <a:pt x="6695409" y="1256356"/>
                </a:lnTo>
                <a:close/>
                <a:moveTo>
                  <a:pt x="5614005" y="1256085"/>
                </a:moveTo>
                <a:lnTo>
                  <a:pt x="5611847" y="1258243"/>
                </a:lnTo>
                <a:lnTo>
                  <a:pt x="5611847" y="1260402"/>
                </a:lnTo>
                <a:lnTo>
                  <a:pt x="5616163" y="1260402"/>
                </a:lnTo>
                <a:lnTo>
                  <a:pt x="5617242" y="1259322"/>
                </a:lnTo>
                <a:lnTo>
                  <a:pt x="5618321" y="1259322"/>
                </a:lnTo>
                <a:lnTo>
                  <a:pt x="5617242" y="1256085"/>
                </a:lnTo>
                <a:close/>
                <a:moveTo>
                  <a:pt x="685424" y="1255949"/>
                </a:moveTo>
                <a:lnTo>
                  <a:pt x="685424" y="1259051"/>
                </a:lnTo>
                <a:cubicBezTo>
                  <a:pt x="685424" y="1263097"/>
                  <a:pt x="684029" y="1266244"/>
                  <a:pt x="681243" y="1268492"/>
                </a:cubicBezTo>
                <a:lnTo>
                  <a:pt x="681243" y="1269571"/>
                </a:lnTo>
                <a:cubicBezTo>
                  <a:pt x="683849" y="1267143"/>
                  <a:pt x="687356" y="1265390"/>
                  <a:pt x="691762" y="1264311"/>
                </a:cubicBezTo>
                <a:lnTo>
                  <a:pt x="692841" y="1263232"/>
                </a:lnTo>
                <a:lnTo>
                  <a:pt x="692841" y="1261209"/>
                </a:lnTo>
                <a:lnTo>
                  <a:pt x="689739" y="1255949"/>
                </a:lnTo>
                <a:close/>
                <a:moveTo>
                  <a:pt x="3700666" y="1255815"/>
                </a:moveTo>
                <a:cubicBezTo>
                  <a:pt x="3697429" y="1257254"/>
                  <a:pt x="3695630" y="1258692"/>
                  <a:pt x="3695271" y="1260131"/>
                </a:cubicBezTo>
                <a:lnTo>
                  <a:pt x="3695271" y="1261210"/>
                </a:lnTo>
                <a:lnTo>
                  <a:pt x="3697429" y="1263368"/>
                </a:lnTo>
                <a:cubicBezTo>
                  <a:pt x="3700306" y="1262109"/>
                  <a:pt x="3701745" y="1259592"/>
                  <a:pt x="3701745" y="1255815"/>
                </a:cubicBezTo>
                <a:close/>
                <a:moveTo>
                  <a:pt x="1100827" y="1255679"/>
                </a:moveTo>
                <a:lnTo>
                  <a:pt x="1100827" y="1256758"/>
                </a:lnTo>
                <a:lnTo>
                  <a:pt x="1107435" y="1268897"/>
                </a:lnTo>
                <a:lnTo>
                  <a:pt x="1108516" y="1268897"/>
                </a:lnTo>
                <a:lnTo>
                  <a:pt x="1108516" y="1267683"/>
                </a:lnTo>
                <a:lnTo>
                  <a:pt x="1101907" y="1255679"/>
                </a:lnTo>
                <a:close/>
                <a:moveTo>
                  <a:pt x="6172240" y="1254872"/>
                </a:moveTo>
                <a:lnTo>
                  <a:pt x="6169003" y="1258109"/>
                </a:lnTo>
                <a:lnTo>
                  <a:pt x="6169003" y="1259188"/>
                </a:lnTo>
                <a:lnTo>
                  <a:pt x="6173319" y="1263504"/>
                </a:lnTo>
                <a:lnTo>
                  <a:pt x="6175612" y="1263504"/>
                </a:lnTo>
                <a:lnTo>
                  <a:pt x="6176691" y="1258109"/>
                </a:lnTo>
                <a:lnTo>
                  <a:pt x="6175612" y="1254872"/>
                </a:lnTo>
                <a:close/>
                <a:moveTo>
                  <a:pt x="592764" y="1254870"/>
                </a:moveTo>
                <a:lnTo>
                  <a:pt x="589661" y="1257972"/>
                </a:lnTo>
                <a:lnTo>
                  <a:pt x="589661" y="1259051"/>
                </a:lnTo>
                <a:lnTo>
                  <a:pt x="591685" y="1261209"/>
                </a:lnTo>
                <a:lnTo>
                  <a:pt x="596001" y="1261209"/>
                </a:lnTo>
                <a:lnTo>
                  <a:pt x="596001" y="1256893"/>
                </a:lnTo>
                <a:lnTo>
                  <a:pt x="593843" y="1254870"/>
                </a:lnTo>
                <a:close/>
                <a:moveTo>
                  <a:pt x="1180673" y="1254600"/>
                </a:moveTo>
                <a:lnTo>
                  <a:pt x="1180673" y="1257837"/>
                </a:lnTo>
                <a:lnTo>
                  <a:pt x="1181752" y="1257837"/>
                </a:lnTo>
                <a:lnTo>
                  <a:pt x="1181752" y="1254600"/>
                </a:lnTo>
                <a:close/>
                <a:moveTo>
                  <a:pt x="1119439" y="1254600"/>
                </a:moveTo>
                <a:lnTo>
                  <a:pt x="1112831" y="1261209"/>
                </a:lnTo>
                <a:lnTo>
                  <a:pt x="1112831" y="1262288"/>
                </a:lnTo>
                <a:lnTo>
                  <a:pt x="1114990" y="1262288"/>
                </a:lnTo>
                <a:lnTo>
                  <a:pt x="1121597" y="1256758"/>
                </a:lnTo>
                <a:close/>
                <a:moveTo>
                  <a:pt x="8254848" y="1252445"/>
                </a:moveTo>
                <a:lnTo>
                  <a:pt x="8254848" y="1253524"/>
                </a:lnTo>
                <a:lnTo>
                  <a:pt x="8257006" y="1253524"/>
                </a:lnTo>
                <a:lnTo>
                  <a:pt x="8257006" y="1252445"/>
                </a:lnTo>
                <a:close/>
                <a:moveTo>
                  <a:pt x="1209132" y="1252442"/>
                </a:moveTo>
                <a:cubicBezTo>
                  <a:pt x="1204727" y="1252442"/>
                  <a:pt x="1202524" y="1258287"/>
                  <a:pt x="1202524" y="1269976"/>
                </a:cubicBezTo>
                <a:lnTo>
                  <a:pt x="1202524" y="1278743"/>
                </a:lnTo>
                <a:cubicBezTo>
                  <a:pt x="1205490" y="1286386"/>
                  <a:pt x="1206974" y="1295108"/>
                  <a:pt x="1206974" y="1304909"/>
                </a:cubicBezTo>
                <a:lnTo>
                  <a:pt x="1214528" y="1304909"/>
                </a:lnTo>
                <a:lnTo>
                  <a:pt x="1222216" y="1305988"/>
                </a:lnTo>
                <a:lnTo>
                  <a:pt x="1226666" y="1288589"/>
                </a:lnTo>
                <a:lnTo>
                  <a:pt x="1226666" y="1280901"/>
                </a:lnTo>
                <a:lnTo>
                  <a:pt x="1223295" y="1253521"/>
                </a:lnTo>
                <a:lnTo>
                  <a:pt x="1210212" y="1253521"/>
                </a:lnTo>
                <a:close/>
                <a:moveTo>
                  <a:pt x="6190853" y="1251635"/>
                </a:moveTo>
                <a:lnTo>
                  <a:pt x="6190853" y="1255951"/>
                </a:lnTo>
                <a:lnTo>
                  <a:pt x="6191932" y="1254872"/>
                </a:lnTo>
                <a:lnTo>
                  <a:pt x="6193011" y="1254872"/>
                </a:lnTo>
                <a:lnTo>
                  <a:pt x="6191932" y="1251635"/>
                </a:lnTo>
                <a:close/>
                <a:moveTo>
                  <a:pt x="6580764" y="1250826"/>
                </a:moveTo>
                <a:lnTo>
                  <a:pt x="6580764" y="1252984"/>
                </a:lnTo>
                <a:cubicBezTo>
                  <a:pt x="6584451" y="1252984"/>
                  <a:pt x="6586294" y="1254468"/>
                  <a:pt x="6586294" y="1257435"/>
                </a:cubicBezTo>
                <a:lnTo>
                  <a:pt x="6588452" y="1257435"/>
                </a:lnTo>
                <a:lnTo>
                  <a:pt x="6588452" y="1255346"/>
                </a:lnTo>
                <a:lnTo>
                  <a:pt x="6591064" y="1257132"/>
                </a:lnTo>
                <a:lnTo>
                  <a:pt x="6593791" y="1260672"/>
                </a:lnTo>
                <a:lnTo>
                  <a:pt x="6591824" y="1260672"/>
                </a:lnTo>
                <a:lnTo>
                  <a:pt x="6591824" y="1261751"/>
                </a:lnTo>
                <a:lnTo>
                  <a:pt x="6593982" y="1261751"/>
                </a:lnTo>
                <a:lnTo>
                  <a:pt x="6593982" y="1260920"/>
                </a:lnTo>
                <a:lnTo>
                  <a:pt x="6597219" y="1265123"/>
                </a:lnTo>
                <a:lnTo>
                  <a:pt x="6598433" y="1266202"/>
                </a:lnTo>
                <a:lnTo>
                  <a:pt x="6605042" y="1266202"/>
                </a:lnTo>
                <a:lnTo>
                  <a:pt x="6605042" y="1264044"/>
                </a:lnTo>
                <a:lnTo>
                  <a:pt x="6603828" y="1265123"/>
                </a:lnTo>
                <a:lnTo>
                  <a:pt x="6602749" y="1265123"/>
                </a:lnTo>
                <a:lnTo>
                  <a:pt x="6591064" y="1257132"/>
                </a:lnTo>
                <a:lnTo>
                  <a:pt x="6589531" y="1255142"/>
                </a:lnTo>
                <a:lnTo>
                  <a:pt x="6588452" y="1255142"/>
                </a:lnTo>
                <a:lnTo>
                  <a:pt x="6588452" y="1255346"/>
                </a:lnTo>
                <a:lnTo>
                  <a:pt x="6581843" y="1250826"/>
                </a:lnTo>
                <a:close/>
                <a:moveTo>
                  <a:pt x="5093399" y="1249746"/>
                </a:moveTo>
                <a:lnTo>
                  <a:pt x="5093399" y="1254062"/>
                </a:lnTo>
                <a:lnTo>
                  <a:pt x="5094478" y="1255141"/>
                </a:lnTo>
                <a:lnTo>
                  <a:pt x="5094478" y="1256220"/>
                </a:lnTo>
                <a:lnTo>
                  <a:pt x="5097715" y="1255141"/>
                </a:lnTo>
                <a:lnTo>
                  <a:pt x="5097715" y="1251904"/>
                </a:lnTo>
                <a:lnTo>
                  <a:pt x="5095557" y="1249746"/>
                </a:lnTo>
                <a:close/>
                <a:moveTo>
                  <a:pt x="4264297" y="1249257"/>
                </a:moveTo>
                <a:lnTo>
                  <a:pt x="4264297" y="1252494"/>
                </a:lnTo>
                <a:lnTo>
                  <a:pt x="4266455" y="1252494"/>
                </a:lnTo>
                <a:lnTo>
                  <a:pt x="4266455" y="1251415"/>
                </a:lnTo>
                <a:close/>
                <a:moveTo>
                  <a:pt x="8249453" y="1249209"/>
                </a:moveTo>
                <a:lnTo>
                  <a:pt x="8258085" y="1249209"/>
                </a:lnTo>
                <a:lnTo>
                  <a:pt x="8274270" y="1262281"/>
                </a:lnTo>
                <a:lnTo>
                  <a:pt x="8274270" y="1265393"/>
                </a:lnTo>
                <a:lnTo>
                  <a:pt x="8275349" y="1265393"/>
                </a:lnTo>
                <a:lnTo>
                  <a:pt x="8275349" y="1263153"/>
                </a:lnTo>
                <a:lnTo>
                  <a:pt x="8286139" y="1271867"/>
                </a:lnTo>
                <a:lnTo>
                  <a:pt x="8285060" y="1272947"/>
                </a:lnTo>
                <a:lnTo>
                  <a:pt x="8285060" y="1274025"/>
                </a:lnTo>
                <a:lnTo>
                  <a:pt x="8286139" y="1275104"/>
                </a:lnTo>
                <a:cubicBezTo>
                  <a:pt x="8286139" y="1297044"/>
                  <a:pt x="8279306" y="1312149"/>
                  <a:pt x="8265638" y="1320422"/>
                </a:cubicBezTo>
                <a:lnTo>
                  <a:pt x="8250532" y="1335528"/>
                </a:lnTo>
                <a:lnTo>
                  <a:pt x="8241900" y="1337686"/>
                </a:lnTo>
                <a:cubicBezTo>
                  <a:pt x="8236865" y="1335887"/>
                  <a:pt x="8234347" y="1334449"/>
                  <a:pt x="8234347" y="1333370"/>
                </a:cubicBezTo>
                <a:lnTo>
                  <a:pt x="8234347" y="1332291"/>
                </a:lnTo>
                <a:cubicBezTo>
                  <a:pt x="8245856" y="1322580"/>
                  <a:pt x="8251611" y="1315386"/>
                  <a:pt x="8251611" y="1310711"/>
                </a:cubicBezTo>
                <a:cubicBezTo>
                  <a:pt x="8247295" y="1307294"/>
                  <a:pt x="8242620" y="1305136"/>
                  <a:pt x="8237584" y="1304237"/>
                </a:cubicBezTo>
                <a:lnTo>
                  <a:pt x="8237584" y="1303158"/>
                </a:lnTo>
                <a:lnTo>
                  <a:pt x="8238663" y="1302079"/>
                </a:lnTo>
                <a:lnTo>
                  <a:pt x="8238663" y="1301000"/>
                </a:lnTo>
                <a:lnTo>
                  <a:pt x="8230031" y="1288052"/>
                </a:lnTo>
                <a:lnTo>
                  <a:pt x="8227873" y="1290210"/>
                </a:lnTo>
                <a:lnTo>
                  <a:pt x="8227873" y="1288052"/>
                </a:lnTo>
                <a:lnTo>
                  <a:pt x="8230031" y="1288052"/>
                </a:lnTo>
                <a:lnTo>
                  <a:pt x="8225715" y="1281578"/>
                </a:lnTo>
                <a:lnTo>
                  <a:pt x="8225715" y="1269710"/>
                </a:lnTo>
                <a:cubicBezTo>
                  <a:pt x="8225715" y="1268091"/>
                  <a:pt x="8227514" y="1267012"/>
                  <a:pt x="8231110" y="1266472"/>
                </a:cubicBezTo>
                <a:lnTo>
                  <a:pt x="8230031" y="1265393"/>
                </a:lnTo>
                <a:lnTo>
                  <a:pt x="8230031" y="1264315"/>
                </a:lnTo>
                <a:cubicBezTo>
                  <a:pt x="8233628" y="1258560"/>
                  <a:pt x="8240102" y="1254244"/>
                  <a:pt x="8249453" y="1251367"/>
                </a:cubicBezTo>
                <a:close/>
                <a:moveTo>
                  <a:pt x="1070210" y="1249205"/>
                </a:moveTo>
                <a:lnTo>
                  <a:pt x="1070210" y="1250284"/>
                </a:lnTo>
                <a:lnTo>
                  <a:pt x="1071290" y="1257837"/>
                </a:lnTo>
                <a:lnTo>
                  <a:pt x="1072369" y="1257837"/>
                </a:lnTo>
                <a:lnTo>
                  <a:pt x="1072369" y="1253521"/>
                </a:lnTo>
                <a:lnTo>
                  <a:pt x="1071290" y="1249205"/>
                </a:lnTo>
                <a:close/>
                <a:moveTo>
                  <a:pt x="5090162" y="1248667"/>
                </a:moveTo>
                <a:lnTo>
                  <a:pt x="5090162" y="1249746"/>
                </a:lnTo>
                <a:lnTo>
                  <a:pt x="5092320" y="1249746"/>
                </a:lnTo>
                <a:lnTo>
                  <a:pt x="5092320" y="1248667"/>
                </a:lnTo>
                <a:close/>
                <a:moveTo>
                  <a:pt x="5081530" y="1248667"/>
                </a:moveTo>
                <a:lnTo>
                  <a:pt x="5081530" y="1250825"/>
                </a:lnTo>
                <a:lnTo>
                  <a:pt x="5082609" y="1249746"/>
                </a:lnTo>
                <a:lnTo>
                  <a:pt x="5083688" y="1249746"/>
                </a:lnTo>
                <a:lnTo>
                  <a:pt x="5089083" y="1250825"/>
                </a:lnTo>
                <a:lnTo>
                  <a:pt x="5086925" y="1248667"/>
                </a:lnTo>
                <a:close/>
                <a:moveTo>
                  <a:pt x="6576313" y="1248533"/>
                </a:moveTo>
                <a:lnTo>
                  <a:pt x="6576313" y="1250826"/>
                </a:lnTo>
                <a:lnTo>
                  <a:pt x="6577392" y="1250826"/>
                </a:lnTo>
                <a:lnTo>
                  <a:pt x="6577392" y="1248533"/>
                </a:lnTo>
                <a:close/>
                <a:moveTo>
                  <a:pt x="6166845" y="1247319"/>
                </a:moveTo>
                <a:lnTo>
                  <a:pt x="6164553" y="1249477"/>
                </a:lnTo>
                <a:lnTo>
                  <a:pt x="6164553" y="1250556"/>
                </a:lnTo>
                <a:lnTo>
                  <a:pt x="6166845" y="1248398"/>
                </a:lnTo>
                <a:close/>
                <a:moveTo>
                  <a:pt x="2108319" y="1247234"/>
                </a:moveTo>
                <a:lnTo>
                  <a:pt x="2108319" y="1248312"/>
                </a:lnTo>
                <a:lnTo>
                  <a:pt x="2115871" y="1262475"/>
                </a:lnTo>
                <a:lnTo>
                  <a:pt x="2116952" y="1262475"/>
                </a:lnTo>
                <a:cubicBezTo>
                  <a:pt x="2120549" y="1260946"/>
                  <a:pt x="2122346" y="1258383"/>
                  <a:pt x="2122346" y="1254787"/>
                </a:cubicBezTo>
                <a:lnTo>
                  <a:pt x="2118029" y="1254787"/>
                </a:lnTo>
                <a:lnTo>
                  <a:pt x="2114794" y="1256945"/>
                </a:lnTo>
                <a:lnTo>
                  <a:pt x="2109398" y="1247234"/>
                </a:lnTo>
                <a:close/>
                <a:moveTo>
                  <a:pt x="8692370" y="1246916"/>
                </a:moveTo>
                <a:lnTo>
                  <a:pt x="8690212" y="1249074"/>
                </a:lnTo>
                <a:lnTo>
                  <a:pt x="8692370" y="1251232"/>
                </a:lnTo>
                <a:lnTo>
                  <a:pt x="8694528" y="1251232"/>
                </a:lnTo>
                <a:lnTo>
                  <a:pt x="8694528" y="1249074"/>
                </a:lnTo>
                <a:close/>
                <a:moveTo>
                  <a:pt x="1266050" y="1246912"/>
                </a:moveTo>
                <a:lnTo>
                  <a:pt x="1263756" y="1249205"/>
                </a:lnTo>
                <a:lnTo>
                  <a:pt x="1266050" y="1249205"/>
                </a:lnTo>
                <a:close/>
                <a:moveTo>
                  <a:pt x="4190115" y="1246021"/>
                </a:moveTo>
                <a:cubicBezTo>
                  <a:pt x="4186518" y="1252854"/>
                  <a:pt x="4184720" y="1258969"/>
                  <a:pt x="4184720" y="1264364"/>
                </a:cubicBezTo>
                <a:cubicBezTo>
                  <a:pt x="4182652" y="1265083"/>
                  <a:pt x="4181618" y="1267196"/>
                  <a:pt x="4181618" y="1270703"/>
                </a:cubicBezTo>
                <a:lnTo>
                  <a:pt x="4181618" y="1275019"/>
                </a:lnTo>
                <a:lnTo>
                  <a:pt x="4183776" y="1275019"/>
                </a:lnTo>
                <a:lnTo>
                  <a:pt x="4189036" y="1273939"/>
                </a:lnTo>
                <a:lnTo>
                  <a:pt x="4193352" y="1282572"/>
                </a:lnTo>
                <a:cubicBezTo>
                  <a:pt x="4197668" y="1279334"/>
                  <a:pt x="4199826" y="1276458"/>
                  <a:pt x="4199826" y="1273939"/>
                </a:cubicBezTo>
                <a:cubicBezTo>
                  <a:pt x="4195510" y="1268455"/>
                  <a:pt x="4193352" y="1264543"/>
                  <a:pt x="4193352" y="1262206"/>
                </a:cubicBezTo>
                <a:lnTo>
                  <a:pt x="4193352" y="1260047"/>
                </a:lnTo>
                <a:cubicBezTo>
                  <a:pt x="4193352" y="1253574"/>
                  <a:pt x="4198747" y="1250337"/>
                  <a:pt x="4209537" y="1250337"/>
                </a:cubicBezTo>
                <a:lnTo>
                  <a:pt x="4213853" y="1249257"/>
                </a:lnTo>
                <a:lnTo>
                  <a:pt x="4214932" y="1248178"/>
                </a:lnTo>
                <a:lnTo>
                  <a:pt x="4214932" y="1247099"/>
                </a:lnTo>
                <a:lnTo>
                  <a:pt x="4209537" y="1246021"/>
                </a:lnTo>
                <a:lnTo>
                  <a:pt x="4203063" y="1248178"/>
                </a:lnTo>
                <a:lnTo>
                  <a:pt x="4197668" y="1248178"/>
                </a:lnTo>
                <a:lnTo>
                  <a:pt x="4194431" y="1246021"/>
                </a:lnTo>
                <a:close/>
                <a:moveTo>
                  <a:pt x="6167924" y="1245161"/>
                </a:moveTo>
                <a:lnTo>
                  <a:pt x="6167924" y="1246240"/>
                </a:lnTo>
                <a:lnTo>
                  <a:pt x="6171161" y="1246240"/>
                </a:lnTo>
                <a:lnTo>
                  <a:pt x="6171161" y="1245161"/>
                </a:lnTo>
                <a:close/>
                <a:moveTo>
                  <a:pt x="1581239" y="1244620"/>
                </a:moveTo>
                <a:lnTo>
                  <a:pt x="1584477" y="1246778"/>
                </a:lnTo>
                <a:lnTo>
                  <a:pt x="1593379" y="1244620"/>
                </a:lnTo>
                <a:cubicBezTo>
                  <a:pt x="1600663" y="1248306"/>
                  <a:pt x="1605788" y="1250149"/>
                  <a:pt x="1608755" y="1250149"/>
                </a:cubicBezTo>
                <a:lnTo>
                  <a:pt x="1608755" y="1252442"/>
                </a:lnTo>
                <a:lnTo>
                  <a:pt x="1586635" y="1260265"/>
                </a:lnTo>
                <a:cubicBezTo>
                  <a:pt x="1583938" y="1257658"/>
                  <a:pt x="1576609" y="1255769"/>
                  <a:pt x="1564651" y="1254600"/>
                </a:cubicBezTo>
                <a:cubicBezTo>
                  <a:pt x="1561324" y="1258377"/>
                  <a:pt x="1558356" y="1260265"/>
                  <a:pt x="1555748" y="1260265"/>
                </a:cubicBezTo>
                <a:cubicBezTo>
                  <a:pt x="1543250" y="1256758"/>
                  <a:pt x="1537001" y="1253791"/>
                  <a:pt x="1537001" y="1251363"/>
                </a:cubicBezTo>
                <a:lnTo>
                  <a:pt x="1537001" y="1250149"/>
                </a:lnTo>
                <a:lnTo>
                  <a:pt x="1541452" y="1245698"/>
                </a:lnTo>
                <a:lnTo>
                  <a:pt x="1543745" y="1245698"/>
                </a:lnTo>
                <a:cubicBezTo>
                  <a:pt x="1547970" y="1245698"/>
                  <a:pt x="1551972" y="1247182"/>
                  <a:pt x="1555748" y="1250149"/>
                </a:cubicBezTo>
                <a:lnTo>
                  <a:pt x="1561278" y="1249070"/>
                </a:lnTo>
                <a:lnTo>
                  <a:pt x="1566808" y="1250149"/>
                </a:lnTo>
                <a:cubicBezTo>
                  <a:pt x="1567526" y="1247901"/>
                  <a:pt x="1569730" y="1246778"/>
                  <a:pt x="1573417" y="1246778"/>
                </a:cubicBezTo>
                <a:lnTo>
                  <a:pt x="1576789" y="1246778"/>
                </a:lnTo>
                <a:cubicBezTo>
                  <a:pt x="1578227" y="1246778"/>
                  <a:pt x="1578948" y="1248666"/>
                  <a:pt x="1578948" y="1252442"/>
                </a:cubicBezTo>
                <a:lnTo>
                  <a:pt x="1580026" y="1252442"/>
                </a:lnTo>
                <a:close/>
                <a:moveTo>
                  <a:pt x="6577392" y="1243139"/>
                </a:moveTo>
                <a:lnTo>
                  <a:pt x="6575234" y="1245296"/>
                </a:lnTo>
                <a:lnTo>
                  <a:pt x="6575234" y="1246375"/>
                </a:lnTo>
                <a:lnTo>
                  <a:pt x="6579685" y="1246375"/>
                </a:lnTo>
                <a:lnTo>
                  <a:pt x="6579685" y="1243139"/>
                </a:lnTo>
                <a:close/>
                <a:moveTo>
                  <a:pt x="7612180" y="1242734"/>
                </a:moveTo>
                <a:lnTo>
                  <a:pt x="7615552" y="1242734"/>
                </a:lnTo>
                <a:lnTo>
                  <a:pt x="7615552" y="1245027"/>
                </a:lnTo>
                <a:lnTo>
                  <a:pt x="7612180" y="1246106"/>
                </a:lnTo>
                <a:lnTo>
                  <a:pt x="7611101" y="1245027"/>
                </a:lnTo>
                <a:lnTo>
                  <a:pt x="7611101" y="1243949"/>
                </a:lnTo>
                <a:close/>
                <a:moveTo>
                  <a:pt x="7676651" y="1241656"/>
                </a:moveTo>
                <a:lnTo>
                  <a:pt x="7685418" y="1243949"/>
                </a:lnTo>
                <a:lnTo>
                  <a:pt x="7688655" y="1242734"/>
                </a:lnTo>
                <a:lnTo>
                  <a:pt x="7692971" y="1245027"/>
                </a:lnTo>
                <a:lnTo>
                  <a:pt x="7699580" y="1242734"/>
                </a:lnTo>
                <a:lnTo>
                  <a:pt x="7702817" y="1242734"/>
                </a:lnTo>
                <a:lnTo>
                  <a:pt x="7704975" y="1245027"/>
                </a:lnTo>
                <a:cubicBezTo>
                  <a:pt x="7704975" y="1251591"/>
                  <a:pt x="7702817" y="1254873"/>
                  <a:pt x="7698501" y="1254873"/>
                </a:cubicBezTo>
                <a:cubicBezTo>
                  <a:pt x="7694095" y="1251905"/>
                  <a:pt x="7690094" y="1250422"/>
                  <a:pt x="7686497" y="1250422"/>
                </a:cubicBezTo>
                <a:lnTo>
                  <a:pt x="7673279" y="1252580"/>
                </a:lnTo>
                <a:lnTo>
                  <a:pt x="7664647" y="1251501"/>
                </a:lnTo>
                <a:lnTo>
                  <a:pt x="7652643" y="1253659"/>
                </a:lnTo>
                <a:lnTo>
                  <a:pt x="7648192" y="1250422"/>
                </a:lnTo>
                <a:lnTo>
                  <a:pt x="7642797" y="1251501"/>
                </a:lnTo>
                <a:lnTo>
                  <a:pt x="7639560" y="1249343"/>
                </a:lnTo>
                <a:cubicBezTo>
                  <a:pt x="7636053" y="1251501"/>
                  <a:pt x="7632771" y="1252580"/>
                  <a:pt x="7629714" y="1252580"/>
                </a:cubicBezTo>
                <a:cubicBezTo>
                  <a:pt x="7623150" y="1252220"/>
                  <a:pt x="7619868" y="1251142"/>
                  <a:pt x="7619868" y="1249343"/>
                </a:cubicBezTo>
                <a:cubicBezTo>
                  <a:pt x="7621127" y="1246466"/>
                  <a:pt x="7625128" y="1245027"/>
                  <a:pt x="7631872" y="1245027"/>
                </a:cubicBezTo>
                <a:lnTo>
                  <a:pt x="7639560" y="1242734"/>
                </a:lnTo>
                <a:lnTo>
                  <a:pt x="7649271" y="1245027"/>
                </a:lnTo>
                <a:lnTo>
                  <a:pt x="7655880" y="1245027"/>
                </a:lnTo>
                <a:lnTo>
                  <a:pt x="7656959" y="1246106"/>
                </a:lnTo>
                <a:close/>
                <a:moveTo>
                  <a:pt x="7566323" y="1241656"/>
                </a:moveTo>
                <a:lnTo>
                  <a:pt x="7584936" y="1241656"/>
                </a:lnTo>
                <a:cubicBezTo>
                  <a:pt x="7597344" y="1244442"/>
                  <a:pt x="7603548" y="1247725"/>
                  <a:pt x="7603548" y="1251501"/>
                </a:cubicBezTo>
                <a:lnTo>
                  <a:pt x="7605706" y="1251501"/>
                </a:lnTo>
                <a:cubicBezTo>
                  <a:pt x="7605706" y="1252940"/>
                  <a:pt x="7603503" y="1254064"/>
                  <a:pt x="7599098" y="1254873"/>
                </a:cubicBezTo>
                <a:lnTo>
                  <a:pt x="7593702" y="1248264"/>
                </a:lnTo>
                <a:cubicBezTo>
                  <a:pt x="7588757" y="1251142"/>
                  <a:pt x="7583632" y="1252580"/>
                  <a:pt x="7578327" y="1252580"/>
                </a:cubicBezTo>
                <a:lnTo>
                  <a:pt x="7571853" y="1251501"/>
                </a:lnTo>
                <a:lnTo>
                  <a:pt x="7567402" y="1252580"/>
                </a:lnTo>
                <a:cubicBezTo>
                  <a:pt x="7564165" y="1251142"/>
                  <a:pt x="7562366" y="1249703"/>
                  <a:pt x="7562007" y="1248264"/>
                </a:cubicBezTo>
                <a:lnTo>
                  <a:pt x="7562007" y="1246106"/>
                </a:lnTo>
                <a:close/>
                <a:moveTo>
                  <a:pt x="6577392" y="1240846"/>
                </a:moveTo>
                <a:lnTo>
                  <a:pt x="6584001" y="1241924"/>
                </a:lnTo>
                <a:lnTo>
                  <a:pt x="6595061" y="1240846"/>
                </a:lnTo>
                <a:cubicBezTo>
                  <a:pt x="6598028" y="1240846"/>
                  <a:pt x="6599512" y="1243812"/>
                  <a:pt x="6599512" y="1249747"/>
                </a:cubicBezTo>
                <a:lnTo>
                  <a:pt x="6600591" y="1249747"/>
                </a:lnTo>
                <a:lnTo>
                  <a:pt x="6601670" y="1244217"/>
                </a:lnTo>
                <a:cubicBezTo>
                  <a:pt x="6604637" y="1244217"/>
                  <a:pt x="6610527" y="1246420"/>
                  <a:pt x="6619339" y="1250826"/>
                </a:cubicBezTo>
                <a:lnTo>
                  <a:pt x="6631478" y="1248533"/>
                </a:lnTo>
                <a:lnTo>
                  <a:pt x="6633636" y="1251905"/>
                </a:lnTo>
                <a:lnTo>
                  <a:pt x="6633636" y="1252984"/>
                </a:lnTo>
                <a:cubicBezTo>
                  <a:pt x="6629589" y="1257210"/>
                  <a:pt x="6625903" y="1266382"/>
                  <a:pt x="6622576" y="1280498"/>
                </a:cubicBezTo>
                <a:lnTo>
                  <a:pt x="6622576" y="1281712"/>
                </a:lnTo>
                <a:lnTo>
                  <a:pt x="6625948" y="1292637"/>
                </a:lnTo>
                <a:lnTo>
                  <a:pt x="6625948" y="1294930"/>
                </a:lnTo>
                <a:cubicBezTo>
                  <a:pt x="6623700" y="1300595"/>
                  <a:pt x="6622576" y="1305720"/>
                  <a:pt x="6622576" y="1310305"/>
                </a:cubicBezTo>
                <a:lnTo>
                  <a:pt x="6621497" y="1311385"/>
                </a:lnTo>
                <a:lnTo>
                  <a:pt x="6622576" y="1312464"/>
                </a:lnTo>
                <a:lnTo>
                  <a:pt x="6622576" y="1313543"/>
                </a:lnTo>
                <a:lnTo>
                  <a:pt x="6621497" y="1317993"/>
                </a:lnTo>
                <a:lnTo>
                  <a:pt x="6623790" y="1321365"/>
                </a:lnTo>
                <a:lnTo>
                  <a:pt x="6623790" y="1324602"/>
                </a:lnTo>
                <a:lnTo>
                  <a:pt x="6620418" y="1329053"/>
                </a:lnTo>
                <a:lnTo>
                  <a:pt x="6623790" y="1344429"/>
                </a:lnTo>
                <a:cubicBezTo>
                  <a:pt x="6623790" y="1347217"/>
                  <a:pt x="6620103" y="1349419"/>
                  <a:pt x="6612730" y="1351038"/>
                </a:cubicBezTo>
                <a:cubicBezTo>
                  <a:pt x="6601490" y="1351038"/>
                  <a:pt x="6593757" y="1348475"/>
                  <a:pt x="6589531" y="1343350"/>
                </a:cubicBezTo>
                <a:cubicBezTo>
                  <a:pt x="6588632" y="1347756"/>
                  <a:pt x="6587553" y="1349959"/>
                  <a:pt x="6586294" y="1349959"/>
                </a:cubicBezTo>
                <a:lnTo>
                  <a:pt x="6582922" y="1349959"/>
                </a:lnTo>
                <a:cubicBezTo>
                  <a:pt x="6579416" y="1349959"/>
                  <a:pt x="6576853" y="1345194"/>
                  <a:pt x="6575234" y="1335662"/>
                </a:cubicBezTo>
                <a:lnTo>
                  <a:pt x="6578606" y="1323524"/>
                </a:lnTo>
                <a:lnTo>
                  <a:pt x="6576313" y="1314757"/>
                </a:lnTo>
                <a:lnTo>
                  <a:pt x="6577392" y="1306934"/>
                </a:lnTo>
                <a:lnTo>
                  <a:pt x="6576313" y="1305855"/>
                </a:lnTo>
                <a:lnTo>
                  <a:pt x="6576313" y="1304776"/>
                </a:lnTo>
                <a:lnTo>
                  <a:pt x="6577392" y="1300325"/>
                </a:lnTo>
                <a:lnTo>
                  <a:pt x="6577392" y="1297088"/>
                </a:lnTo>
                <a:lnTo>
                  <a:pt x="6575234" y="1293716"/>
                </a:lnTo>
                <a:lnTo>
                  <a:pt x="6575234" y="1291558"/>
                </a:lnTo>
                <a:cubicBezTo>
                  <a:pt x="6575234" y="1289760"/>
                  <a:pt x="6576718" y="1288681"/>
                  <a:pt x="6579685" y="1288321"/>
                </a:cubicBezTo>
                <a:lnTo>
                  <a:pt x="6574155" y="1272810"/>
                </a:lnTo>
                <a:lnTo>
                  <a:pt x="6574155" y="1271732"/>
                </a:lnTo>
                <a:lnTo>
                  <a:pt x="6575234" y="1256356"/>
                </a:lnTo>
                <a:lnTo>
                  <a:pt x="6570784" y="1247455"/>
                </a:lnTo>
                <a:lnTo>
                  <a:pt x="6571997" y="1246375"/>
                </a:lnTo>
                <a:cubicBezTo>
                  <a:pt x="6573976" y="1242689"/>
                  <a:pt x="6575774" y="1240846"/>
                  <a:pt x="6577392" y="1240846"/>
                </a:cubicBezTo>
                <a:close/>
                <a:moveTo>
                  <a:pt x="1167591" y="1239359"/>
                </a:moveTo>
                <a:lnTo>
                  <a:pt x="1167591" y="1240438"/>
                </a:lnTo>
                <a:cubicBezTo>
                  <a:pt x="1170108" y="1245474"/>
                  <a:pt x="1173390" y="1247991"/>
                  <a:pt x="1177436" y="1247991"/>
                </a:cubicBezTo>
                <a:lnTo>
                  <a:pt x="1177436" y="1245833"/>
                </a:lnTo>
                <a:close/>
                <a:moveTo>
                  <a:pt x="6187616" y="1238687"/>
                </a:moveTo>
                <a:cubicBezTo>
                  <a:pt x="6176647" y="1240125"/>
                  <a:pt x="6171161" y="1241924"/>
                  <a:pt x="6171161" y="1244082"/>
                </a:cubicBezTo>
                <a:lnTo>
                  <a:pt x="6172240" y="1244082"/>
                </a:lnTo>
                <a:lnTo>
                  <a:pt x="6188695" y="1239766"/>
                </a:lnTo>
                <a:lnTo>
                  <a:pt x="6188695" y="1238687"/>
                </a:lnTo>
                <a:close/>
                <a:moveTo>
                  <a:pt x="1092061" y="1237066"/>
                </a:moveTo>
                <a:lnTo>
                  <a:pt x="1081136" y="1247991"/>
                </a:lnTo>
                <a:lnTo>
                  <a:pt x="1081136" y="1271055"/>
                </a:lnTo>
                <a:lnTo>
                  <a:pt x="1086664" y="1271055"/>
                </a:lnTo>
                <a:lnTo>
                  <a:pt x="1090982" y="1274292"/>
                </a:lnTo>
                <a:lnTo>
                  <a:pt x="1093139" y="1274292"/>
                </a:lnTo>
                <a:cubicBezTo>
                  <a:pt x="1094219" y="1274292"/>
                  <a:pt x="1096420" y="1267368"/>
                  <a:pt x="1099749" y="1253521"/>
                </a:cubicBezTo>
                <a:cubicBezTo>
                  <a:pt x="1098130" y="1253521"/>
                  <a:pt x="1096286" y="1248036"/>
                  <a:pt x="1094219" y="1237066"/>
                </a:cubicBezTo>
                <a:close/>
                <a:moveTo>
                  <a:pt x="4259981" y="1236444"/>
                </a:moveTo>
                <a:lnTo>
                  <a:pt x="4259981" y="1238467"/>
                </a:lnTo>
                <a:lnTo>
                  <a:pt x="4261060" y="1238467"/>
                </a:lnTo>
                <a:lnTo>
                  <a:pt x="4261060" y="1236444"/>
                </a:lnTo>
                <a:close/>
                <a:moveTo>
                  <a:pt x="7761757" y="1234102"/>
                </a:moveTo>
                <a:lnTo>
                  <a:pt x="7761757" y="1237339"/>
                </a:lnTo>
                <a:lnTo>
                  <a:pt x="7763915" y="1235181"/>
                </a:lnTo>
                <a:lnTo>
                  <a:pt x="7762836" y="1234102"/>
                </a:lnTo>
                <a:close/>
                <a:moveTo>
                  <a:pt x="5236098" y="1233561"/>
                </a:moveTo>
                <a:cubicBezTo>
                  <a:pt x="5241133" y="1235000"/>
                  <a:pt x="5243651" y="1237877"/>
                  <a:pt x="5243651" y="1242193"/>
                </a:cubicBezTo>
                <a:cubicBezTo>
                  <a:pt x="5242572" y="1245070"/>
                  <a:pt x="5241493" y="1246509"/>
                  <a:pt x="5240414" y="1246509"/>
                </a:cubicBezTo>
                <a:lnTo>
                  <a:pt x="5237177" y="1245430"/>
                </a:lnTo>
                <a:lnTo>
                  <a:pt x="5235019" y="1247588"/>
                </a:lnTo>
                <a:cubicBezTo>
                  <a:pt x="5232142" y="1241834"/>
                  <a:pt x="5229624" y="1238956"/>
                  <a:pt x="5227466" y="1238956"/>
                </a:cubicBezTo>
                <a:lnTo>
                  <a:pt x="5227466" y="1234640"/>
                </a:lnTo>
                <a:lnTo>
                  <a:pt x="5229624" y="1234640"/>
                </a:lnTo>
                <a:close/>
                <a:moveTo>
                  <a:pt x="229423" y="1227020"/>
                </a:moveTo>
                <a:lnTo>
                  <a:pt x="231581" y="1227020"/>
                </a:lnTo>
                <a:cubicBezTo>
                  <a:pt x="255228" y="1240957"/>
                  <a:pt x="267412" y="1250263"/>
                  <a:pt x="268131" y="1254939"/>
                </a:cubicBezTo>
                <a:lnTo>
                  <a:pt x="269211" y="1256018"/>
                </a:lnTo>
                <a:lnTo>
                  <a:pt x="269211" y="1259255"/>
                </a:lnTo>
                <a:cubicBezTo>
                  <a:pt x="262737" y="1265100"/>
                  <a:pt x="259499" y="1272968"/>
                  <a:pt x="259499" y="1282858"/>
                </a:cubicBezTo>
                <a:lnTo>
                  <a:pt x="258421" y="1286095"/>
                </a:lnTo>
                <a:lnTo>
                  <a:pt x="260578" y="1294592"/>
                </a:lnTo>
                <a:lnTo>
                  <a:pt x="259499" y="1295671"/>
                </a:lnTo>
                <a:lnTo>
                  <a:pt x="260578" y="1301067"/>
                </a:lnTo>
                <a:lnTo>
                  <a:pt x="260578" y="1307540"/>
                </a:lnTo>
                <a:lnTo>
                  <a:pt x="255319" y="1319410"/>
                </a:lnTo>
                <a:lnTo>
                  <a:pt x="255319" y="1331144"/>
                </a:lnTo>
                <a:lnTo>
                  <a:pt x="258421" y="1344092"/>
                </a:lnTo>
                <a:cubicBezTo>
                  <a:pt x="257791" y="1356590"/>
                  <a:pt x="256398" y="1364098"/>
                  <a:pt x="254240" y="1366616"/>
                </a:cubicBezTo>
                <a:lnTo>
                  <a:pt x="256398" y="1383745"/>
                </a:lnTo>
                <a:lnTo>
                  <a:pt x="251003" y="1404246"/>
                </a:lnTo>
                <a:lnTo>
                  <a:pt x="248845" y="1406404"/>
                </a:lnTo>
                <a:lnTo>
                  <a:pt x="246687" y="1406404"/>
                </a:lnTo>
                <a:cubicBezTo>
                  <a:pt x="246687" y="1402088"/>
                  <a:pt x="245966" y="1399930"/>
                  <a:pt x="244529" y="1399930"/>
                </a:cubicBezTo>
                <a:lnTo>
                  <a:pt x="243450" y="1399930"/>
                </a:lnTo>
                <a:lnTo>
                  <a:pt x="246687" y="1408428"/>
                </a:lnTo>
                <a:lnTo>
                  <a:pt x="245608" y="1409507"/>
                </a:lnTo>
                <a:lnTo>
                  <a:pt x="245608" y="1410586"/>
                </a:lnTo>
                <a:lnTo>
                  <a:pt x="246687" y="1411664"/>
                </a:lnTo>
                <a:lnTo>
                  <a:pt x="246687" y="1412744"/>
                </a:lnTo>
                <a:lnTo>
                  <a:pt x="245608" y="1415981"/>
                </a:lnTo>
                <a:lnTo>
                  <a:pt x="247766" y="1418139"/>
                </a:lnTo>
                <a:lnTo>
                  <a:pt x="247766" y="1420297"/>
                </a:lnTo>
                <a:lnTo>
                  <a:pt x="245608" y="1422454"/>
                </a:lnTo>
                <a:lnTo>
                  <a:pt x="244529" y="1422454"/>
                </a:lnTo>
                <a:cubicBezTo>
                  <a:pt x="243089" y="1422454"/>
                  <a:pt x="242371" y="1421016"/>
                  <a:pt x="242371" y="1418139"/>
                </a:cubicBezTo>
                <a:lnTo>
                  <a:pt x="241292" y="1419217"/>
                </a:lnTo>
                <a:lnTo>
                  <a:pt x="240213" y="1419217"/>
                </a:lnTo>
                <a:lnTo>
                  <a:pt x="244529" y="1425692"/>
                </a:lnTo>
                <a:cubicBezTo>
                  <a:pt x="244529" y="1431446"/>
                  <a:pt x="239492" y="1437156"/>
                  <a:pt x="229423" y="1442821"/>
                </a:cubicBezTo>
                <a:cubicBezTo>
                  <a:pt x="226275" y="1442821"/>
                  <a:pt x="219486" y="1445338"/>
                  <a:pt x="209056" y="1450374"/>
                </a:cubicBezTo>
                <a:lnTo>
                  <a:pt x="199480" y="1451453"/>
                </a:lnTo>
                <a:lnTo>
                  <a:pt x="189769" y="1451453"/>
                </a:lnTo>
                <a:cubicBezTo>
                  <a:pt x="187431" y="1449834"/>
                  <a:pt x="184194" y="1441966"/>
                  <a:pt x="180058" y="1427850"/>
                </a:cubicBezTo>
                <a:cubicBezTo>
                  <a:pt x="173493" y="1418678"/>
                  <a:pt x="164907" y="1411889"/>
                  <a:pt x="154296" y="1407483"/>
                </a:cubicBezTo>
                <a:lnTo>
                  <a:pt x="154296" y="1405325"/>
                </a:lnTo>
                <a:cubicBezTo>
                  <a:pt x="154296" y="1402628"/>
                  <a:pt x="164682" y="1400470"/>
                  <a:pt x="185453" y="1398851"/>
                </a:cubicBezTo>
                <a:lnTo>
                  <a:pt x="197322" y="1398851"/>
                </a:lnTo>
                <a:cubicBezTo>
                  <a:pt x="199570" y="1398851"/>
                  <a:pt x="202042" y="1391703"/>
                  <a:pt x="204740" y="1377406"/>
                </a:cubicBezTo>
                <a:cubicBezTo>
                  <a:pt x="207257" y="1375787"/>
                  <a:pt x="209775" y="1370392"/>
                  <a:pt x="212293" y="1361221"/>
                </a:cubicBezTo>
                <a:lnTo>
                  <a:pt x="207977" y="1355826"/>
                </a:lnTo>
                <a:lnTo>
                  <a:pt x="212293" y="1338697"/>
                </a:lnTo>
                <a:lnTo>
                  <a:pt x="211214" y="1330065"/>
                </a:lnTo>
                <a:lnTo>
                  <a:pt x="212293" y="1295671"/>
                </a:lnTo>
                <a:lnTo>
                  <a:pt x="212293" y="1290411"/>
                </a:lnTo>
                <a:lnTo>
                  <a:pt x="214452" y="1287174"/>
                </a:lnTo>
                <a:lnTo>
                  <a:pt x="214452" y="1277463"/>
                </a:lnTo>
                <a:lnTo>
                  <a:pt x="215530" y="1261413"/>
                </a:lnTo>
                <a:lnTo>
                  <a:pt x="205819" y="1256018"/>
                </a:lnTo>
                <a:lnTo>
                  <a:pt x="199480" y="1258176"/>
                </a:lnTo>
                <a:lnTo>
                  <a:pt x="198402" y="1258176"/>
                </a:lnTo>
                <a:cubicBezTo>
                  <a:pt x="194624" y="1258176"/>
                  <a:pt x="192466" y="1257097"/>
                  <a:pt x="191928" y="1254939"/>
                </a:cubicBezTo>
                <a:cubicBezTo>
                  <a:pt x="191928" y="1252062"/>
                  <a:pt x="198356" y="1249904"/>
                  <a:pt x="211214" y="1248465"/>
                </a:cubicBezTo>
                <a:cubicBezTo>
                  <a:pt x="218946" y="1243070"/>
                  <a:pt x="223623" y="1237361"/>
                  <a:pt x="225241" y="1231336"/>
                </a:cubicBezTo>
                <a:cubicBezTo>
                  <a:pt x="228028" y="1231336"/>
                  <a:pt x="229423" y="1229897"/>
                  <a:pt x="229423" y="1227020"/>
                </a:cubicBezTo>
                <a:close/>
                <a:moveTo>
                  <a:pt x="6664522" y="1226549"/>
                </a:moveTo>
                <a:lnTo>
                  <a:pt x="6667759" y="1226549"/>
                </a:lnTo>
                <a:lnTo>
                  <a:pt x="6674368" y="1232079"/>
                </a:lnTo>
                <a:lnTo>
                  <a:pt x="6677740" y="1232079"/>
                </a:lnTo>
                <a:cubicBezTo>
                  <a:pt x="6678100" y="1229111"/>
                  <a:pt x="6679179" y="1227628"/>
                  <a:pt x="6680977" y="1227628"/>
                </a:cubicBezTo>
                <a:lnTo>
                  <a:pt x="6682191" y="1227628"/>
                </a:lnTo>
                <a:cubicBezTo>
                  <a:pt x="6684169" y="1229876"/>
                  <a:pt x="6689654" y="1231719"/>
                  <a:pt x="6698646" y="1233158"/>
                </a:cubicBezTo>
                <a:lnTo>
                  <a:pt x="6699725" y="1236530"/>
                </a:lnTo>
                <a:lnTo>
                  <a:pt x="6705254" y="1235315"/>
                </a:lnTo>
                <a:lnTo>
                  <a:pt x="6707412" y="1235315"/>
                </a:lnTo>
                <a:lnTo>
                  <a:pt x="6709705" y="1237608"/>
                </a:lnTo>
                <a:lnTo>
                  <a:pt x="6709705" y="1238687"/>
                </a:lnTo>
                <a:lnTo>
                  <a:pt x="6705254" y="1238687"/>
                </a:lnTo>
                <a:lnTo>
                  <a:pt x="6705254" y="1239767"/>
                </a:lnTo>
                <a:lnTo>
                  <a:pt x="6709705" y="1239767"/>
                </a:lnTo>
                <a:lnTo>
                  <a:pt x="6710784" y="1238687"/>
                </a:lnTo>
                <a:lnTo>
                  <a:pt x="6711863" y="1239767"/>
                </a:lnTo>
                <a:lnTo>
                  <a:pt x="6711863" y="1240846"/>
                </a:lnTo>
                <a:cubicBezTo>
                  <a:pt x="6707637" y="1246780"/>
                  <a:pt x="6704715" y="1249747"/>
                  <a:pt x="6703096" y="1249747"/>
                </a:cubicBezTo>
                <a:lnTo>
                  <a:pt x="6703096" y="1251905"/>
                </a:lnTo>
                <a:lnTo>
                  <a:pt x="6704175" y="1250826"/>
                </a:lnTo>
                <a:lnTo>
                  <a:pt x="6705254" y="1250826"/>
                </a:lnTo>
                <a:lnTo>
                  <a:pt x="6706333" y="1251905"/>
                </a:lnTo>
                <a:lnTo>
                  <a:pt x="6706333" y="1252984"/>
                </a:lnTo>
                <a:lnTo>
                  <a:pt x="6705254" y="1252984"/>
                </a:lnTo>
                <a:lnTo>
                  <a:pt x="6699725" y="1251905"/>
                </a:lnTo>
                <a:cubicBezTo>
                  <a:pt x="6699725" y="1253703"/>
                  <a:pt x="6698646" y="1255547"/>
                  <a:pt x="6696488" y="1257435"/>
                </a:cubicBezTo>
                <a:lnTo>
                  <a:pt x="6696488" y="1258514"/>
                </a:lnTo>
                <a:lnTo>
                  <a:pt x="6697567" y="1258514"/>
                </a:lnTo>
                <a:cubicBezTo>
                  <a:pt x="6700174" y="1255547"/>
                  <a:pt x="6702737" y="1254063"/>
                  <a:pt x="6705254" y="1254063"/>
                </a:cubicBezTo>
                <a:lnTo>
                  <a:pt x="6707412" y="1260672"/>
                </a:lnTo>
                <a:lnTo>
                  <a:pt x="6703096" y="1271732"/>
                </a:lnTo>
                <a:lnTo>
                  <a:pt x="6704175" y="1279419"/>
                </a:lnTo>
                <a:lnTo>
                  <a:pt x="6699725" y="1287107"/>
                </a:lnTo>
                <a:lnTo>
                  <a:pt x="6708626" y="1315836"/>
                </a:lnTo>
                <a:lnTo>
                  <a:pt x="6708626" y="1316915"/>
                </a:lnTo>
                <a:lnTo>
                  <a:pt x="6704175" y="1327974"/>
                </a:lnTo>
                <a:lnTo>
                  <a:pt x="6705254" y="1329053"/>
                </a:lnTo>
                <a:lnTo>
                  <a:pt x="6709705" y="1326761"/>
                </a:lnTo>
                <a:lnTo>
                  <a:pt x="6727374" y="1327974"/>
                </a:lnTo>
                <a:lnTo>
                  <a:pt x="6735062" y="1325682"/>
                </a:lnTo>
                <a:lnTo>
                  <a:pt x="6735062" y="1269574"/>
                </a:lnTo>
                <a:cubicBezTo>
                  <a:pt x="6735062" y="1268045"/>
                  <a:pt x="6736905" y="1267281"/>
                  <a:pt x="6740592" y="1267281"/>
                </a:cubicBezTo>
                <a:lnTo>
                  <a:pt x="6741671" y="1266202"/>
                </a:lnTo>
                <a:lnTo>
                  <a:pt x="6741671" y="1265123"/>
                </a:lnTo>
                <a:cubicBezTo>
                  <a:pt x="6736546" y="1261436"/>
                  <a:pt x="6733983" y="1255906"/>
                  <a:pt x="6733983" y="1248533"/>
                </a:cubicBezTo>
                <a:lnTo>
                  <a:pt x="6733983" y="1247455"/>
                </a:lnTo>
                <a:lnTo>
                  <a:pt x="6736141" y="1245296"/>
                </a:lnTo>
                <a:lnTo>
                  <a:pt x="6753810" y="1245296"/>
                </a:lnTo>
                <a:lnTo>
                  <a:pt x="6769185" y="1246375"/>
                </a:lnTo>
                <a:lnTo>
                  <a:pt x="6775794" y="1244217"/>
                </a:lnTo>
                <a:cubicBezTo>
                  <a:pt x="6778762" y="1246375"/>
                  <a:pt x="6782089" y="1247455"/>
                  <a:pt x="6785775" y="1247455"/>
                </a:cubicBezTo>
                <a:cubicBezTo>
                  <a:pt x="6793778" y="1251141"/>
                  <a:pt x="6797779" y="1255547"/>
                  <a:pt x="6797779" y="1260672"/>
                </a:cubicBezTo>
                <a:lnTo>
                  <a:pt x="6791170" y="1266202"/>
                </a:lnTo>
                <a:lnTo>
                  <a:pt x="6790091" y="1266202"/>
                </a:lnTo>
                <a:cubicBezTo>
                  <a:pt x="6784247" y="1266202"/>
                  <a:pt x="6781324" y="1264718"/>
                  <a:pt x="6781324" y="1261751"/>
                </a:cubicBezTo>
                <a:lnTo>
                  <a:pt x="6777952" y="1261751"/>
                </a:lnTo>
                <a:lnTo>
                  <a:pt x="6777952" y="1266202"/>
                </a:lnTo>
                <a:cubicBezTo>
                  <a:pt x="6781639" y="1270068"/>
                  <a:pt x="6783482" y="1273395"/>
                  <a:pt x="6783482" y="1276183"/>
                </a:cubicBezTo>
                <a:lnTo>
                  <a:pt x="6783482" y="1287107"/>
                </a:lnTo>
                <a:lnTo>
                  <a:pt x="6781324" y="1296009"/>
                </a:lnTo>
                <a:lnTo>
                  <a:pt x="6783482" y="1300325"/>
                </a:lnTo>
                <a:lnTo>
                  <a:pt x="6781324" y="1306934"/>
                </a:lnTo>
                <a:lnTo>
                  <a:pt x="6783482" y="1309227"/>
                </a:lnTo>
                <a:lnTo>
                  <a:pt x="6783482" y="1315836"/>
                </a:lnTo>
                <a:lnTo>
                  <a:pt x="6781324" y="1333504"/>
                </a:lnTo>
                <a:lnTo>
                  <a:pt x="6781324" y="1344429"/>
                </a:lnTo>
                <a:cubicBezTo>
                  <a:pt x="6781324" y="1348115"/>
                  <a:pt x="6773232" y="1350678"/>
                  <a:pt x="6757047" y="1352117"/>
                </a:cubicBezTo>
                <a:lnTo>
                  <a:pt x="6750438" y="1352117"/>
                </a:lnTo>
                <a:cubicBezTo>
                  <a:pt x="6741087" y="1350858"/>
                  <a:pt x="6735197" y="1349060"/>
                  <a:pt x="6732769" y="1346722"/>
                </a:cubicBezTo>
                <a:lnTo>
                  <a:pt x="6733983" y="1341192"/>
                </a:lnTo>
                <a:lnTo>
                  <a:pt x="6733983" y="1338899"/>
                </a:lnTo>
                <a:lnTo>
                  <a:pt x="6729532" y="1337820"/>
                </a:lnTo>
                <a:lnTo>
                  <a:pt x="6728453" y="1338899"/>
                </a:lnTo>
                <a:lnTo>
                  <a:pt x="6703096" y="1338899"/>
                </a:lnTo>
                <a:lnTo>
                  <a:pt x="6706333" y="1343350"/>
                </a:lnTo>
                <a:lnTo>
                  <a:pt x="6704175" y="1352117"/>
                </a:lnTo>
                <a:lnTo>
                  <a:pt x="6704175" y="1353331"/>
                </a:lnTo>
                <a:lnTo>
                  <a:pt x="6708626" y="1367627"/>
                </a:lnTo>
                <a:cubicBezTo>
                  <a:pt x="6706379" y="1368347"/>
                  <a:pt x="6705254" y="1370550"/>
                  <a:pt x="6705254" y="1374237"/>
                </a:cubicBezTo>
                <a:lnTo>
                  <a:pt x="6705254" y="1387454"/>
                </a:lnTo>
                <a:lnTo>
                  <a:pt x="6706333" y="1409439"/>
                </a:lnTo>
                <a:lnTo>
                  <a:pt x="6705254" y="1410518"/>
                </a:lnTo>
                <a:lnTo>
                  <a:pt x="6704175" y="1410518"/>
                </a:lnTo>
                <a:lnTo>
                  <a:pt x="6705254" y="1413890"/>
                </a:lnTo>
                <a:lnTo>
                  <a:pt x="6704175" y="1442483"/>
                </a:lnTo>
                <a:lnTo>
                  <a:pt x="6704175" y="1448013"/>
                </a:lnTo>
                <a:lnTo>
                  <a:pt x="6703096" y="1453543"/>
                </a:lnTo>
                <a:lnTo>
                  <a:pt x="6722923" y="1459073"/>
                </a:lnTo>
                <a:cubicBezTo>
                  <a:pt x="6730836" y="1454846"/>
                  <a:pt x="6739288" y="1452643"/>
                  <a:pt x="6748280" y="1452464"/>
                </a:cubicBezTo>
                <a:lnTo>
                  <a:pt x="6748280" y="1435874"/>
                </a:lnTo>
                <a:cubicBezTo>
                  <a:pt x="6750438" y="1433177"/>
                  <a:pt x="6751517" y="1430614"/>
                  <a:pt x="6751517" y="1428186"/>
                </a:cubicBezTo>
                <a:lnTo>
                  <a:pt x="6748280" y="1391905"/>
                </a:lnTo>
                <a:lnTo>
                  <a:pt x="6751517" y="1388533"/>
                </a:lnTo>
                <a:lnTo>
                  <a:pt x="6748280" y="1364256"/>
                </a:lnTo>
                <a:lnTo>
                  <a:pt x="6754889" y="1361019"/>
                </a:lnTo>
                <a:lnTo>
                  <a:pt x="6757047" y="1367627"/>
                </a:lnTo>
                <a:lnTo>
                  <a:pt x="6758126" y="1367627"/>
                </a:lnTo>
                <a:lnTo>
                  <a:pt x="6759205" y="1362098"/>
                </a:lnTo>
                <a:lnTo>
                  <a:pt x="6779166" y="1365335"/>
                </a:lnTo>
                <a:lnTo>
                  <a:pt x="6785775" y="1364256"/>
                </a:lnTo>
                <a:lnTo>
                  <a:pt x="6790091" y="1364256"/>
                </a:lnTo>
                <a:cubicBezTo>
                  <a:pt x="6791620" y="1364256"/>
                  <a:pt x="6792384" y="1366099"/>
                  <a:pt x="6792384" y="1369786"/>
                </a:cubicBezTo>
                <a:lnTo>
                  <a:pt x="6793463" y="1370865"/>
                </a:lnTo>
                <a:lnTo>
                  <a:pt x="6794542" y="1370865"/>
                </a:lnTo>
                <a:lnTo>
                  <a:pt x="6803309" y="1368707"/>
                </a:lnTo>
                <a:cubicBezTo>
                  <a:pt x="6807715" y="1369066"/>
                  <a:pt x="6809918" y="1370145"/>
                  <a:pt x="6809918" y="1371944"/>
                </a:cubicBezTo>
                <a:cubicBezTo>
                  <a:pt x="6801106" y="1381025"/>
                  <a:pt x="6796700" y="1389882"/>
                  <a:pt x="6796700" y="1398514"/>
                </a:cubicBezTo>
                <a:lnTo>
                  <a:pt x="6796700" y="1420499"/>
                </a:lnTo>
                <a:lnTo>
                  <a:pt x="6793463" y="1432637"/>
                </a:lnTo>
                <a:cubicBezTo>
                  <a:pt x="6796340" y="1432637"/>
                  <a:pt x="6797779" y="1435559"/>
                  <a:pt x="6797779" y="1441404"/>
                </a:cubicBezTo>
                <a:lnTo>
                  <a:pt x="6797779" y="1443697"/>
                </a:lnTo>
                <a:cubicBezTo>
                  <a:pt x="6797779" y="1446035"/>
                  <a:pt x="6796700" y="1448597"/>
                  <a:pt x="6794542" y="1451385"/>
                </a:cubicBezTo>
                <a:cubicBezTo>
                  <a:pt x="6795441" y="1458668"/>
                  <a:pt x="6796925" y="1462309"/>
                  <a:pt x="6798993" y="1462309"/>
                </a:cubicBezTo>
                <a:cubicBezTo>
                  <a:pt x="6798993" y="1474808"/>
                  <a:pt x="6793463" y="1481057"/>
                  <a:pt x="6782403" y="1481057"/>
                </a:cubicBezTo>
                <a:lnTo>
                  <a:pt x="6764735" y="1483350"/>
                </a:lnTo>
                <a:cubicBezTo>
                  <a:pt x="6755203" y="1478584"/>
                  <a:pt x="6750438" y="1473055"/>
                  <a:pt x="6750438" y="1466761"/>
                </a:cubicBezTo>
                <a:lnTo>
                  <a:pt x="6749359" y="1465682"/>
                </a:lnTo>
                <a:lnTo>
                  <a:pt x="6747201" y="1465682"/>
                </a:lnTo>
                <a:cubicBezTo>
                  <a:pt x="6735601" y="1465682"/>
                  <a:pt x="6727869" y="1466401"/>
                  <a:pt x="6724002" y="1467839"/>
                </a:cubicBezTo>
                <a:lnTo>
                  <a:pt x="6714021" y="1464602"/>
                </a:lnTo>
                <a:lnTo>
                  <a:pt x="6707412" y="1466761"/>
                </a:lnTo>
                <a:lnTo>
                  <a:pt x="6706333" y="1465682"/>
                </a:lnTo>
                <a:lnTo>
                  <a:pt x="6705254" y="1465682"/>
                </a:lnTo>
                <a:lnTo>
                  <a:pt x="6698646" y="1466761"/>
                </a:lnTo>
                <a:lnTo>
                  <a:pt x="6694195" y="1464602"/>
                </a:lnTo>
                <a:lnTo>
                  <a:pt x="6693116" y="1465682"/>
                </a:lnTo>
                <a:lnTo>
                  <a:pt x="6692037" y="1465682"/>
                </a:lnTo>
                <a:lnTo>
                  <a:pt x="6685428" y="1464602"/>
                </a:lnTo>
                <a:lnTo>
                  <a:pt x="6672210" y="1467839"/>
                </a:lnTo>
                <a:lnTo>
                  <a:pt x="6667759" y="1467839"/>
                </a:lnTo>
                <a:cubicBezTo>
                  <a:pt x="6661195" y="1461995"/>
                  <a:pt x="6656430" y="1459073"/>
                  <a:pt x="6653462" y="1459073"/>
                </a:cubicBezTo>
                <a:lnTo>
                  <a:pt x="6646853" y="1464602"/>
                </a:lnTo>
                <a:lnTo>
                  <a:pt x="6634715" y="1464602"/>
                </a:lnTo>
                <a:lnTo>
                  <a:pt x="6624869" y="1463524"/>
                </a:lnTo>
                <a:lnTo>
                  <a:pt x="6611651" y="1466761"/>
                </a:lnTo>
                <a:cubicBezTo>
                  <a:pt x="6610302" y="1474853"/>
                  <a:pt x="6607335" y="1478899"/>
                  <a:pt x="6602749" y="1478899"/>
                </a:cubicBezTo>
                <a:lnTo>
                  <a:pt x="6592903" y="1482137"/>
                </a:lnTo>
                <a:lnTo>
                  <a:pt x="6585215" y="1479979"/>
                </a:lnTo>
                <a:lnTo>
                  <a:pt x="6573076" y="1485508"/>
                </a:lnTo>
                <a:lnTo>
                  <a:pt x="6569705" y="1485508"/>
                </a:lnTo>
                <a:cubicBezTo>
                  <a:pt x="6566827" y="1484609"/>
                  <a:pt x="6565389" y="1481282"/>
                  <a:pt x="6565389" y="1475528"/>
                </a:cubicBezTo>
                <a:lnTo>
                  <a:pt x="6565389" y="1473370"/>
                </a:lnTo>
                <a:lnTo>
                  <a:pt x="6567547" y="1471211"/>
                </a:lnTo>
                <a:lnTo>
                  <a:pt x="6564175" y="1454622"/>
                </a:lnTo>
                <a:lnTo>
                  <a:pt x="6571997" y="1453543"/>
                </a:lnTo>
                <a:lnTo>
                  <a:pt x="6571997" y="1452464"/>
                </a:lnTo>
                <a:cubicBezTo>
                  <a:pt x="6565344" y="1451924"/>
                  <a:pt x="6562017" y="1450800"/>
                  <a:pt x="6562017" y="1449092"/>
                </a:cubicBezTo>
                <a:lnTo>
                  <a:pt x="6571997" y="1448013"/>
                </a:lnTo>
                <a:lnTo>
                  <a:pt x="6571997" y="1446934"/>
                </a:lnTo>
                <a:lnTo>
                  <a:pt x="6564175" y="1445855"/>
                </a:lnTo>
                <a:lnTo>
                  <a:pt x="6563096" y="1446934"/>
                </a:lnTo>
                <a:lnTo>
                  <a:pt x="6562017" y="1445855"/>
                </a:lnTo>
                <a:lnTo>
                  <a:pt x="6562017" y="1444776"/>
                </a:lnTo>
                <a:lnTo>
                  <a:pt x="6563096" y="1443697"/>
                </a:lnTo>
                <a:lnTo>
                  <a:pt x="6562017" y="1442483"/>
                </a:lnTo>
                <a:cubicBezTo>
                  <a:pt x="6562736" y="1435200"/>
                  <a:pt x="6563860" y="1430794"/>
                  <a:pt x="6565389" y="1429265"/>
                </a:cubicBezTo>
                <a:lnTo>
                  <a:pt x="6565389" y="1419420"/>
                </a:lnTo>
                <a:lnTo>
                  <a:pt x="6562017" y="1394063"/>
                </a:lnTo>
                <a:lnTo>
                  <a:pt x="6565389" y="1385296"/>
                </a:lnTo>
                <a:lnTo>
                  <a:pt x="6565389" y="1379767"/>
                </a:lnTo>
                <a:lnTo>
                  <a:pt x="6563096" y="1363177"/>
                </a:lnTo>
                <a:lnTo>
                  <a:pt x="6569705" y="1361019"/>
                </a:lnTo>
                <a:lnTo>
                  <a:pt x="6575234" y="1363177"/>
                </a:lnTo>
                <a:lnTo>
                  <a:pt x="6581843" y="1362098"/>
                </a:lnTo>
                <a:lnTo>
                  <a:pt x="6584001" y="1367627"/>
                </a:lnTo>
                <a:lnTo>
                  <a:pt x="6585215" y="1367627"/>
                </a:lnTo>
                <a:cubicBezTo>
                  <a:pt x="6587373" y="1367627"/>
                  <a:pt x="6590655" y="1366144"/>
                  <a:pt x="6595061" y="1363177"/>
                </a:cubicBezTo>
                <a:cubicBezTo>
                  <a:pt x="6608818" y="1365784"/>
                  <a:pt x="6617271" y="1369831"/>
                  <a:pt x="6620418" y="1375315"/>
                </a:cubicBezTo>
                <a:lnTo>
                  <a:pt x="6611651" y="1377474"/>
                </a:lnTo>
                <a:lnTo>
                  <a:pt x="6612730" y="1385296"/>
                </a:lnTo>
                <a:lnTo>
                  <a:pt x="6612730" y="1390691"/>
                </a:lnTo>
                <a:cubicBezTo>
                  <a:pt x="6612730" y="1392220"/>
                  <a:pt x="6610527" y="1393344"/>
                  <a:pt x="6606121" y="1394063"/>
                </a:cubicBezTo>
                <a:lnTo>
                  <a:pt x="6614888" y="1412811"/>
                </a:lnTo>
                <a:lnTo>
                  <a:pt x="6613809" y="1417127"/>
                </a:lnTo>
                <a:lnTo>
                  <a:pt x="6615967" y="1419420"/>
                </a:lnTo>
                <a:lnTo>
                  <a:pt x="6615967" y="1433716"/>
                </a:lnTo>
                <a:lnTo>
                  <a:pt x="6608279" y="1452464"/>
                </a:lnTo>
                <a:lnTo>
                  <a:pt x="6621497" y="1455701"/>
                </a:lnTo>
                <a:lnTo>
                  <a:pt x="6635794" y="1454622"/>
                </a:lnTo>
                <a:lnTo>
                  <a:pt x="6639165" y="1454622"/>
                </a:lnTo>
                <a:lnTo>
                  <a:pt x="6645774" y="1455701"/>
                </a:lnTo>
                <a:lnTo>
                  <a:pt x="6646853" y="1454622"/>
                </a:lnTo>
                <a:lnTo>
                  <a:pt x="6647932" y="1454622"/>
                </a:lnTo>
                <a:lnTo>
                  <a:pt x="6652383" y="1455701"/>
                </a:lnTo>
                <a:cubicBezTo>
                  <a:pt x="6656070" y="1455161"/>
                  <a:pt x="6657913" y="1454082"/>
                  <a:pt x="6657913" y="1452464"/>
                </a:cubicBezTo>
                <a:lnTo>
                  <a:pt x="6655620" y="1443697"/>
                </a:lnTo>
                <a:lnTo>
                  <a:pt x="6655620" y="1437088"/>
                </a:lnTo>
                <a:lnTo>
                  <a:pt x="6656834" y="1413890"/>
                </a:lnTo>
                <a:lnTo>
                  <a:pt x="6655620" y="1396221"/>
                </a:lnTo>
                <a:cubicBezTo>
                  <a:pt x="6658048" y="1394063"/>
                  <a:pt x="6660251" y="1392984"/>
                  <a:pt x="6662229" y="1392984"/>
                </a:cubicBezTo>
                <a:lnTo>
                  <a:pt x="6662229" y="1391905"/>
                </a:lnTo>
                <a:cubicBezTo>
                  <a:pt x="6657823" y="1391905"/>
                  <a:pt x="6655620" y="1390062"/>
                  <a:pt x="6655620" y="1386375"/>
                </a:cubicBezTo>
                <a:lnTo>
                  <a:pt x="6660071" y="1379767"/>
                </a:lnTo>
                <a:lnTo>
                  <a:pt x="6654541" y="1373158"/>
                </a:lnTo>
                <a:lnTo>
                  <a:pt x="6658992" y="1355489"/>
                </a:lnTo>
                <a:lnTo>
                  <a:pt x="6657913" y="1343350"/>
                </a:lnTo>
                <a:lnTo>
                  <a:pt x="6658992" y="1340113"/>
                </a:lnTo>
                <a:lnTo>
                  <a:pt x="6656834" y="1333504"/>
                </a:lnTo>
                <a:lnTo>
                  <a:pt x="6656834" y="1331211"/>
                </a:lnTo>
                <a:lnTo>
                  <a:pt x="6658992" y="1327974"/>
                </a:lnTo>
                <a:lnTo>
                  <a:pt x="6657913" y="1323524"/>
                </a:lnTo>
                <a:lnTo>
                  <a:pt x="6658992" y="1314757"/>
                </a:lnTo>
                <a:lnTo>
                  <a:pt x="6654541" y="1286028"/>
                </a:lnTo>
                <a:cubicBezTo>
                  <a:pt x="6654541" y="1282701"/>
                  <a:pt x="6657104" y="1278295"/>
                  <a:pt x="6662229" y="1272810"/>
                </a:cubicBezTo>
                <a:cubicBezTo>
                  <a:pt x="6660431" y="1272810"/>
                  <a:pt x="6658633" y="1264718"/>
                  <a:pt x="6656834" y="1248533"/>
                </a:cubicBezTo>
                <a:lnTo>
                  <a:pt x="6657913" y="1244217"/>
                </a:lnTo>
                <a:lnTo>
                  <a:pt x="6653462" y="1240846"/>
                </a:lnTo>
                <a:lnTo>
                  <a:pt x="6654541" y="1236530"/>
                </a:lnTo>
                <a:lnTo>
                  <a:pt x="6653462" y="1232079"/>
                </a:lnTo>
                <a:lnTo>
                  <a:pt x="6653462" y="1229921"/>
                </a:lnTo>
                <a:lnTo>
                  <a:pt x="6656834" y="1229921"/>
                </a:lnTo>
                <a:lnTo>
                  <a:pt x="6657913" y="1230999"/>
                </a:lnTo>
                <a:close/>
                <a:moveTo>
                  <a:pt x="558101" y="1226411"/>
                </a:moveTo>
                <a:lnTo>
                  <a:pt x="560124" y="1226411"/>
                </a:lnTo>
                <a:cubicBezTo>
                  <a:pt x="568576" y="1229198"/>
                  <a:pt x="574915" y="1230592"/>
                  <a:pt x="579141" y="1230592"/>
                </a:cubicBezTo>
                <a:lnTo>
                  <a:pt x="582243" y="1230592"/>
                </a:lnTo>
                <a:lnTo>
                  <a:pt x="590740" y="1228569"/>
                </a:lnTo>
                <a:lnTo>
                  <a:pt x="592764" y="1228569"/>
                </a:lnTo>
                <a:cubicBezTo>
                  <a:pt x="601935" y="1231356"/>
                  <a:pt x="609308" y="1232750"/>
                  <a:pt x="614883" y="1232750"/>
                </a:cubicBezTo>
                <a:lnTo>
                  <a:pt x="619064" y="1231671"/>
                </a:lnTo>
                <a:lnTo>
                  <a:pt x="621222" y="1234773"/>
                </a:lnTo>
                <a:cubicBezTo>
                  <a:pt x="621222" y="1240618"/>
                  <a:pt x="618075" y="1244485"/>
                  <a:pt x="611781" y="1246373"/>
                </a:cubicBezTo>
                <a:lnTo>
                  <a:pt x="612860" y="1253791"/>
                </a:lnTo>
                <a:lnTo>
                  <a:pt x="611781" y="1257972"/>
                </a:lnTo>
                <a:lnTo>
                  <a:pt x="624460" y="1256893"/>
                </a:lnTo>
                <a:lnTo>
                  <a:pt x="627562" y="1256893"/>
                </a:lnTo>
                <a:cubicBezTo>
                  <a:pt x="629809" y="1256893"/>
                  <a:pt x="632282" y="1257972"/>
                  <a:pt x="634980" y="1260130"/>
                </a:cubicBezTo>
                <a:lnTo>
                  <a:pt x="635924" y="1260130"/>
                </a:lnTo>
                <a:cubicBezTo>
                  <a:pt x="636643" y="1258691"/>
                  <a:pt x="644376" y="1257297"/>
                  <a:pt x="659123" y="1255949"/>
                </a:cubicBezTo>
                <a:lnTo>
                  <a:pt x="659123" y="1247451"/>
                </a:lnTo>
                <a:cubicBezTo>
                  <a:pt x="659123" y="1242416"/>
                  <a:pt x="656696" y="1236437"/>
                  <a:pt x="651840" y="1229513"/>
                </a:cubicBezTo>
                <a:lnTo>
                  <a:pt x="651840" y="1228569"/>
                </a:lnTo>
                <a:cubicBezTo>
                  <a:pt x="651840" y="1227130"/>
                  <a:pt x="652873" y="1226411"/>
                  <a:pt x="654942" y="1226411"/>
                </a:cubicBezTo>
                <a:lnTo>
                  <a:pt x="660202" y="1227490"/>
                </a:lnTo>
                <a:lnTo>
                  <a:pt x="665461" y="1226411"/>
                </a:lnTo>
                <a:lnTo>
                  <a:pt x="678141" y="1229513"/>
                </a:lnTo>
                <a:lnTo>
                  <a:pt x="681243" y="1227490"/>
                </a:lnTo>
                <a:lnTo>
                  <a:pt x="693921" y="1228569"/>
                </a:lnTo>
                <a:lnTo>
                  <a:pt x="710780" y="1228569"/>
                </a:lnTo>
                <a:cubicBezTo>
                  <a:pt x="719232" y="1229558"/>
                  <a:pt x="723458" y="1233425"/>
                  <a:pt x="723458" y="1240168"/>
                </a:cubicBezTo>
                <a:cubicBezTo>
                  <a:pt x="723458" y="1244304"/>
                  <a:pt x="720626" y="1246373"/>
                  <a:pt x="714961" y="1246373"/>
                </a:cubicBezTo>
                <a:cubicBezTo>
                  <a:pt x="712713" y="1246373"/>
                  <a:pt x="710240" y="1249565"/>
                  <a:pt x="707544" y="1255949"/>
                </a:cubicBezTo>
                <a:lnTo>
                  <a:pt x="710780" y="1256893"/>
                </a:lnTo>
                <a:cubicBezTo>
                  <a:pt x="722739" y="1253386"/>
                  <a:pt x="728718" y="1248845"/>
                  <a:pt x="728718" y="1243270"/>
                </a:cubicBezTo>
                <a:lnTo>
                  <a:pt x="734922" y="1240168"/>
                </a:lnTo>
                <a:lnTo>
                  <a:pt x="734922" y="1236931"/>
                </a:lnTo>
                <a:cubicBezTo>
                  <a:pt x="735462" y="1232705"/>
                  <a:pt x="736541" y="1230592"/>
                  <a:pt x="738159" y="1230592"/>
                </a:cubicBezTo>
                <a:lnTo>
                  <a:pt x="741262" y="1230592"/>
                </a:lnTo>
                <a:cubicBezTo>
                  <a:pt x="744768" y="1234998"/>
                  <a:pt x="751782" y="1240978"/>
                  <a:pt x="762302" y="1248531"/>
                </a:cubicBezTo>
                <a:lnTo>
                  <a:pt x="767562" y="1255949"/>
                </a:lnTo>
                <a:lnTo>
                  <a:pt x="767562" y="1262153"/>
                </a:lnTo>
                <a:cubicBezTo>
                  <a:pt x="767562" y="1263591"/>
                  <a:pt x="764775" y="1264311"/>
                  <a:pt x="759200" y="1264311"/>
                </a:cubicBezTo>
                <a:lnTo>
                  <a:pt x="757042" y="1266469"/>
                </a:lnTo>
                <a:lnTo>
                  <a:pt x="734922" y="1266469"/>
                </a:lnTo>
                <a:cubicBezTo>
                  <a:pt x="732315" y="1266469"/>
                  <a:pt x="728809" y="1267863"/>
                  <a:pt x="724402" y="1270650"/>
                </a:cubicBezTo>
                <a:lnTo>
                  <a:pt x="721300" y="1270650"/>
                </a:lnTo>
                <a:lnTo>
                  <a:pt x="713882" y="1269571"/>
                </a:lnTo>
                <a:lnTo>
                  <a:pt x="710780" y="1278068"/>
                </a:lnTo>
                <a:lnTo>
                  <a:pt x="712803" y="1281171"/>
                </a:lnTo>
                <a:cubicBezTo>
                  <a:pt x="710735" y="1289622"/>
                  <a:pt x="706913" y="1293849"/>
                  <a:pt x="701338" y="1293849"/>
                </a:cubicBezTo>
                <a:lnTo>
                  <a:pt x="696078" y="1292770"/>
                </a:lnTo>
                <a:lnTo>
                  <a:pt x="688661" y="1299109"/>
                </a:lnTo>
                <a:cubicBezTo>
                  <a:pt x="685872" y="1299109"/>
                  <a:pt x="680972" y="1296636"/>
                  <a:pt x="673960" y="1291691"/>
                </a:cubicBezTo>
                <a:lnTo>
                  <a:pt x="662360" y="1292770"/>
                </a:lnTo>
                <a:lnTo>
                  <a:pt x="660202" y="1290612"/>
                </a:lnTo>
                <a:lnTo>
                  <a:pt x="660202" y="1288588"/>
                </a:lnTo>
                <a:cubicBezTo>
                  <a:pt x="662989" y="1285621"/>
                  <a:pt x="664382" y="1282789"/>
                  <a:pt x="664382" y="1280091"/>
                </a:cubicBezTo>
                <a:cubicBezTo>
                  <a:pt x="663035" y="1280091"/>
                  <a:pt x="662360" y="1277978"/>
                  <a:pt x="662360" y="1273752"/>
                </a:cubicBezTo>
                <a:cubicBezTo>
                  <a:pt x="662360" y="1269616"/>
                  <a:pt x="657100" y="1267548"/>
                  <a:pt x="646580" y="1267548"/>
                </a:cubicBezTo>
                <a:lnTo>
                  <a:pt x="641185" y="1263232"/>
                </a:lnTo>
                <a:lnTo>
                  <a:pt x="638082" y="1263232"/>
                </a:lnTo>
                <a:cubicBezTo>
                  <a:pt x="635834" y="1263232"/>
                  <a:pt x="633361" y="1264311"/>
                  <a:pt x="630664" y="1266469"/>
                </a:cubicBezTo>
                <a:lnTo>
                  <a:pt x="613804" y="1266469"/>
                </a:lnTo>
                <a:lnTo>
                  <a:pt x="610702" y="1269571"/>
                </a:lnTo>
                <a:lnTo>
                  <a:pt x="610702" y="1271729"/>
                </a:lnTo>
                <a:lnTo>
                  <a:pt x="611781" y="1279013"/>
                </a:lnTo>
                <a:lnTo>
                  <a:pt x="608544" y="1281171"/>
                </a:lnTo>
                <a:cubicBezTo>
                  <a:pt x="608544" y="1277664"/>
                  <a:pt x="607870" y="1275911"/>
                  <a:pt x="606521" y="1275911"/>
                </a:cubicBezTo>
                <a:lnTo>
                  <a:pt x="605442" y="1275911"/>
                </a:lnTo>
                <a:cubicBezTo>
                  <a:pt x="604003" y="1275911"/>
                  <a:pt x="602969" y="1278698"/>
                  <a:pt x="602340" y="1284273"/>
                </a:cubicBezTo>
                <a:lnTo>
                  <a:pt x="596945" y="1285352"/>
                </a:lnTo>
                <a:cubicBezTo>
                  <a:pt x="594876" y="1284992"/>
                  <a:pt x="592449" y="1283238"/>
                  <a:pt x="589661" y="1280091"/>
                </a:cubicBezTo>
                <a:cubicBezTo>
                  <a:pt x="583997" y="1285037"/>
                  <a:pt x="579411" y="1287510"/>
                  <a:pt x="575905" y="1287510"/>
                </a:cubicBezTo>
                <a:lnTo>
                  <a:pt x="575905" y="1288588"/>
                </a:lnTo>
                <a:cubicBezTo>
                  <a:pt x="588224" y="1292815"/>
                  <a:pt x="596675" y="1294927"/>
                  <a:pt x="601262" y="1294927"/>
                </a:cubicBezTo>
                <a:lnTo>
                  <a:pt x="603284" y="1300188"/>
                </a:lnTo>
                <a:lnTo>
                  <a:pt x="608544" y="1296951"/>
                </a:lnTo>
                <a:lnTo>
                  <a:pt x="620143" y="1300188"/>
                </a:lnTo>
                <a:lnTo>
                  <a:pt x="621222" y="1304369"/>
                </a:lnTo>
                <a:cubicBezTo>
                  <a:pt x="615828" y="1309585"/>
                  <a:pt x="610926" y="1312731"/>
                  <a:pt x="606521" y="1313810"/>
                </a:cubicBezTo>
                <a:lnTo>
                  <a:pt x="606521" y="1314889"/>
                </a:lnTo>
                <a:cubicBezTo>
                  <a:pt x="606521" y="1316418"/>
                  <a:pt x="609308" y="1317452"/>
                  <a:pt x="614883" y="1317992"/>
                </a:cubicBezTo>
                <a:cubicBezTo>
                  <a:pt x="615962" y="1314485"/>
                  <a:pt x="618435" y="1312731"/>
                  <a:pt x="622301" y="1312731"/>
                </a:cubicBezTo>
                <a:lnTo>
                  <a:pt x="625404" y="1312731"/>
                </a:lnTo>
                <a:lnTo>
                  <a:pt x="640240" y="1317047"/>
                </a:lnTo>
                <a:lnTo>
                  <a:pt x="644421" y="1314889"/>
                </a:lnTo>
                <a:lnTo>
                  <a:pt x="648603" y="1315968"/>
                </a:lnTo>
                <a:lnTo>
                  <a:pt x="649682" y="1314889"/>
                </a:lnTo>
                <a:lnTo>
                  <a:pt x="654942" y="1315968"/>
                </a:lnTo>
                <a:lnTo>
                  <a:pt x="665461" y="1315968"/>
                </a:lnTo>
                <a:lnTo>
                  <a:pt x="672881" y="1312731"/>
                </a:lnTo>
                <a:lnTo>
                  <a:pt x="680164" y="1317992"/>
                </a:lnTo>
                <a:lnTo>
                  <a:pt x="684480" y="1317992"/>
                </a:lnTo>
                <a:cubicBezTo>
                  <a:pt x="697067" y="1315204"/>
                  <a:pt x="703363" y="1311023"/>
                  <a:pt x="703363" y="1305448"/>
                </a:cubicBezTo>
                <a:cubicBezTo>
                  <a:pt x="712713" y="1297715"/>
                  <a:pt x="718693" y="1293849"/>
                  <a:pt x="721300" y="1293849"/>
                </a:cubicBezTo>
                <a:lnTo>
                  <a:pt x="740183" y="1306392"/>
                </a:lnTo>
                <a:cubicBezTo>
                  <a:pt x="744948" y="1310618"/>
                  <a:pt x="751287" y="1312731"/>
                  <a:pt x="759200" y="1312731"/>
                </a:cubicBezTo>
                <a:cubicBezTo>
                  <a:pt x="761447" y="1314350"/>
                  <a:pt x="763921" y="1317857"/>
                  <a:pt x="766618" y="1323252"/>
                </a:cubicBezTo>
                <a:lnTo>
                  <a:pt x="766618" y="1327567"/>
                </a:lnTo>
                <a:lnTo>
                  <a:pt x="762302" y="1331749"/>
                </a:lnTo>
                <a:cubicBezTo>
                  <a:pt x="762302" y="1334536"/>
                  <a:pt x="759156" y="1335930"/>
                  <a:pt x="752861" y="1335930"/>
                </a:cubicBezTo>
                <a:lnTo>
                  <a:pt x="750838" y="1339167"/>
                </a:lnTo>
                <a:lnTo>
                  <a:pt x="751782" y="1343348"/>
                </a:lnTo>
                <a:lnTo>
                  <a:pt x="750838" y="1344427"/>
                </a:lnTo>
                <a:lnTo>
                  <a:pt x="749759" y="1344427"/>
                </a:lnTo>
                <a:cubicBezTo>
                  <a:pt x="751107" y="1351980"/>
                  <a:pt x="752501" y="1355801"/>
                  <a:pt x="753940" y="1355891"/>
                </a:cubicBezTo>
                <a:cubicBezTo>
                  <a:pt x="752142" y="1377741"/>
                  <a:pt x="750389" y="1388666"/>
                  <a:pt x="748680" y="1388666"/>
                </a:cubicBezTo>
                <a:lnTo>
                  <a:pt x="747601" y="1388666"/>
                </a:lnTo>
                <a:lnTo>
                  <a:pt x="747601" y="1389610"/>
                </a:lnTo>
                <a:cubicBezTo>
                  <a:pt x="749759" y="1391768"/>
                  <a:pt x="751152" y="1395635"/>
                  <a:pt x="751782" y="1401209"/>
                </a:cubicBezTo>
                <a:lnTo>
                  <a:pt x="752861" y="1402288"/>
                </a:lnTo>
                <a:lnTo>
                  <a:pt x="752861" y="1405391"/>
                </a:lnTo>
                <a:cubicBezTo>
                  <a:pt x="749354" y="1405391"/>
                  <a:pt x="745847" y="1419463"/>
                  <a:pt x="742341" y="1447607"/>
                </a:cubicBezTo>
                <a:lnTo>
                  <a:pt x="743420" y="1452867"/>
                </a:lnTo>
                <a:cubicBezTo>
                  <a:pt x="740992" y="1462308"/>
                  <a:pt x="733618" y="1472469"/>
                  <a:pt x="721300" y="1483348"/>
                </a:cubicBezTo>
                <a:lnTo>
                  <a:pt x="712803" y="1481326"/>
                </a:lnTo>
                <a:lnTo>
                  <a:pt x="696078" y="1486586"/>
                </a:lnTo>
                <a:cubicBezTo>
                  <a:pt x="691852" y="1490812"/>
                  <a:pt x="687266" y="1492925"/>
                  <a:pt x="682322" y="1492925"/>
                </a:cubicBezTo>
                <a:cubicBezTo>
                  <a:pt x="678094" y="1492925"/>
                  <a:pt x="675983" y="1485552"/>
                  <a:pt x="675983" y="1470805"/>
                </a:cubicBezTo>
                <a:cubicBezTo>
                  <a:pt x="672476" y="1466040"/>
                  <a:pt x="670723" y="1461814"/>
                  <a:pt x="670723" y="1458127"/>
                </a:cubicBezTo>
                <a:cubicBezTo>
                  <a:pt x="662449" y="1452822"/>
                  <a:pt x="654716" y="1449315"/>
                  <a:pt x="647524" y="1447607"/>
                </a:cubicBezTo>
                <a:lnTo>
                  <a:pt x="646580" y="1446528"/>
                </a:lnTo>
                <a:lnTo>
                  <a:pt x="646580" y="1445449"/>
                </a:lnTo>
                <a:cubicBezTo>
                  <a:pt x="649547" y="1439874"/>
                  <a:pt x="653367" y="1437086"/>
                  <a:pt x="658044" y="1437086"/>
                </a:cubicBezTo>
                <a:cubicBezTo>
                  <a:pt x="662989" y="1437086"/>
                  <a:pt x="665461" y="1437761"/>
                  <a:pt x="665461" y="1439110"/>
                </a:cubicBezTo>
                <a:lnTo>
                  <a:pt x="671802" y="1434928"/>
                </a:lnTo>
                <a:lnTo>
                  <a:pt x="678141" y="1434928"/>
                </a:lnTo>
                <a:lnTo>
                  <a:pt x="683401" y="1436007"/>
                </a:lnTo>
                <a:cubicBezTo>
                  <a:pt x="683401" y="1434569"/>
                  <a:pt x="685514" y="1433849"/>
                  <a:pt x="689739" y="1433849"/>
                </a:cubicBezTo>
                <a:lnTo>
                  <a:pt x="690684" y="1430747"/>
                </a:lnTo>
                <a:lnTo>
                  <a:pt x="689739" y="1420227"/>
                </a:lnTo>
                <a:lnTo>
                  <a:pt x="692841" y="1416990"/>
                </a:lnTo>
                <a:lnTo>
                  <a:pt x="692841" y="1410786"/>
                </a:lnTo>
                <a:lnTo>
                  <a:pt x="691762" y="1400131"/>
                </a:lnTo>
                <a:lnTo>
                  <a:pt x="698101" y="1362230"/>
                </a:lnTo>
                <a:lnTo>
                  <a:pt x="697022" y="1359128"/>
                </a:lnTo>
                <a:lnTo>
                  <a:pt x="698101" y="1350631"/>
                </a:lnTo>
                <a:lnTo>
                  <a:pt x="697022" y="1342269"/>
                </a:lnTo>
                <a:lnTo>
                  <a:pt x="698101" y="1330670"/>
                </a:lnTo>
                <a:cubicBezTo>
                  <a:pt x="698101" y="1329231"/>
                  <a:pt x="693875" y="1326758"/>
                  <a:pt x="685424" y="1323252"/>
                </a:cubicBezTo>
                <a:cubicBezTo>
                  <a:pt x="682635" y="1323252"/>
                  <a:pt x="678454" y="1325005"/>
                  <a:pt x="672881" y="1328512"/>
                </a:cubicBezTo>
                <a:lnTo>
                  <a:pt x="661281" y="1325409"/>
                </a:lnTo>
                <a:lnTo>
                  <a:pt x="651840" y="1326489"/>
                </a:lnTo>
                <a:lnTo>
                  <a:pt x="642264" y="1325409"/>
                </a:lnTo>
                <a:cubicBezTo>
                  <a:pt x="609982" y="1325769"/>
                  <a:pt x="593843" y="1327882"/>
                  <a:pt x="593843" y="1331749"/>
                </a:cubicBezTo>
                <a:cubicBezTo>
                  <a:pt x="588089" y="1333277"/>
                  <a:pt x="582468" y="1337503"/>
                  <a:pt x="576983" y="1344427"/>
                </a:cubicBezTo>
                <a:lnTo>
                  <a:pt x="574960" y="1342269"/>
                </a:lnTo>
                <a:lnTo>
                  <a:pt x="571723" y="1343348"/>
                </a:lnTo>
                <a:lnTo>
                  <a:pt x="571723" y="1344427"/>
                </a:lnTo>
                <a:cubicBezTo>
                  <a:pt x="575230" y="1344427"/>
                  <a:pt x="576983" y="1346180"/>
                  <a:pt x="576983" y="1349687"/>
                </a:cubicBezTo>
                <a:cubicBezTo>
                  <a:pt x="582648" y="1349687"/>
                  <a:pt x="585480" y="1350362"/>
                  <a:pt x="585480" y="1351710"/>
                </a:cubicBezTo>
                <a:lnTo>
                  <a:pt x="588582" y="1350631"/>
                </a:lnTo>
                <a:lnTo>
                  <a:pt x="590740" y="1350631"/>
                </a:lnTo>
                <a:lnTo>
                  <a:pt x="590740" y="1351710"/>
                </a:lnTo>
                <a:lnTo>
                  <a:pt x="613804" y="1349687"/>
                </a:lnTo>
                <a:lnTo>
                  <a:pt x="614883" y="1350631"/>
                </a:lnTo>
                <a:lnTo>
                  <a:pt x="614883" y="1353868"/>
                </a:lnTo>
                <a:cubicBezTo>
                  <a:pt x="614883" y="1355217"/>
                  <a:pt x="613849" y="1355891"/>
                  <a:pt x="611781" y="1355891"/>
                </a:cubicBezTo>
                <a:lnTo>
                  <a:pt x="611781" y="1358049"/>
                </a:lnTo>
                <a:cubicBezTo>
                  <a:pt x="613849" y="1358049"/>
                  <a:pt x="614883" y="1359128"/>
                  <a:pt x="614883" y="1361286"/>
                </a:cubicBezTo>
                <a:lnTo>
                  <a:pt x="615962" y="1362230"/>
                </a:lnTo>
                <a:lnTo>
                  <a:pt x="618120" y="1362230"/>
                </a:lnTo>
                <a:lnTo>
                  <a:pt x="615962" y="1359128"/>
                </a:lnTo>
                <a:lnTo>
                  <a:pt x="615962" y="1355891"/>
                </a:lnTo>
                <a:cubicBezTo>
                  <a:pt x="620548" y="1347709"/>
                  <a:pt x="628282" y="1340336"/>
                  <a:pt x="639161" y="1333772"/>
                </a:cubicBezTo>
                <a:lnTo>
                  <a:pt x="640240" y="1333772"/>
                </a:lnTo>
                <a:cubicBezTo>
                  <a:pt x="643926" y="1339257"/>
                  <a:pt x="651301" y="1344202"/>
                  <a:pt x="662360" y="1348608"/>
                </a:cubicBezTo>
                <a:cubicBezTo>
                  <a:pt x="665147" y="1351396"/>
                  <a:pt x="666541" y="1354543"/>
                  <a:pt x="666541" y="1358049"/>
                </a:cubicBezTo>
                <a:lnTo>
                  <a:pt x="671802" y="1358049"/>
                </a:lnTo>
                <a:lnTo>
                  <a:pt x="674904" y="1361286"/>
                </a:lnTo>
                <a:lnTo>
                  <a:pt x="674904" y="1365467"/>
                </a:lnTo>
                <a:cubicBezTo>
                  <a:pt x="670048" y="1368615"/>
                  <a:pt x="667621" y="1374549"/>
                  <a:pt x="667621" y="1383271"/>
                </a:cubicBezTo>
                <a:lnTo>
                  <a:pt x="666541" y="1384350"/>
                </a:lnTo>
                <a:lnTo>
                  <a:pt x="668565" y="1386508"/>
                </a:lnTo>
                <a:lnTo>
                  <a:pt x="668565" y="1388666"/>
                </a:lnTo>
                <a:cubicBezTo>
                  <a:pt x="668565" y="1394601"/>
                  <a:pt x="666811" y="1400895"/>
                  <a:pt x="663304" y="1407549"/>
                </a:cubicBezTo>
                <a:cubicBezTo>
                  <a:pt x="667529" y="1413034"/>
                  <a:pt x="669644" y="1416900"/>
                  <a:pt x="669644" y="1419148"/>
                </a:cubicBezTo>
                <a:lnTo>
                  <a:pt x="669644" y="1423329"/>
                </a:lnTo>
                <a:cubicBezTo>
                  <a:pt x="669644" y="1430342"/>
                  <a:pt x="663348" y="1433849"/>
                  <a:pt x="650761" y="1433849"/>
                </a:cubicBezTo>
                <a:cubicBezTo>
                  <a:pt x="647972" y="1433130"/>
                  <a:pt x="646580" y="1431736"/>
                  <a:pt x="646580" y="1429668"/>
                </a:cubicBezTo>
                <a:lnTo>
                  <a:pt x="642264" y="1429668"/>
                </a:lnTo>
                <a:lnTo>
                  <a:pt x="640240" y="1434928"/>
                </a:lnTo>
                <a:lnTo>
                  <a:pt x="634980" y="1433849"/>
                </a:lnTo>
                <a:lnTo>
                  <a:pt x="630664" y="1433849"/>
                </a:lnTo>
                <a:lnTo>
                  <a:pt x="627562" y="1436007"/>
                </a:lnTo>
                <a:lnTo>
                  <a:pt x="623380" y="1436007"/>
                </a:lnTo>
                <a:cubicBezTo>
                  <a:pt x="618435" y="1436007"/>
                  <a:pt x="614928" y="1431781"/>
                  <a:pt x="612860" y="1423329"/>
                </a:cubicBezTo>
                <a:lnTo>
                  <a:pt x="605442" y="1422250"/>
                </a:lnTo>
                <a:cubicBezTo>
                  <a:pt x="597709" y="1422789"/>
                  <a:pt x="593843" y="1426296"/>
                  <a:pt x="593843" y="1432770"/>
                </a:cubicBezTo>
                <a:lnTo>
                  <a:pt x="592764" y="1432770"/>
                </a:lnTo>
                <a:lnTo>
                  <a:pt x="593843" y="1433849"/>
                </a:lnTo>
                <a:lnTo>
                  <a:pt x="593843" y="1436007"/>
                </a:lnTo>
                <a:cubicBezTo>
                  <a:pt x="591954" y="1442302"/>
                  <a:pt x="589841" y="1445449"/>
                  <a:pt x="587503" y="1445449"/>
                </a:cubicBezTo>
                <a:cubicBezTo>
                  <a:pt x="580490" y="1445449"/>
                  <a:pt x="575589" y="1446528"/>
                  <a:pt x="572802" y="1448686"/>
                </a:cubicBezTo>
                <a:lnTo>
                  <a:pt x="562282" y="1448686"/>
                </a:lnTo>
                <a:cubicBezTo>
                  <a:pt x="551042" y="1447067"/>
                  <a:pt x="545422" y="1445628"/>
                  <a:pt x="545422" y="1444370"/>
                </a:cubicBezTo>
                <a:lnTo>
                  <a:pt x="545422" y="1441267"/>
                </a:lnTo>
                <a:cubicBezTo>
                  <a:pt x="545422" y="1432635"/>
                  <a:pt x="544343" y="1424903"/>
                  <a:pt x="542185" y="1418069"/>
                </a:cubicBezTo>
                <a:lnTo>
                  <a:pt x="544343" y="1414967"/>
                </a:lnTo>
                <a:lnTo>
                  <a:pt x="542185" y="1408628"/>
                </a:lnTo>
                <a:lnTo>
                  <a:pt x="544343" y="1401209"/>
                </a:lnTo>
                <a:lnTo>
                  <a:pt x="542185" y="1394870"/>
                </a:lnTo>
                <a:lnTo>
                  <a:pt x="544343" y="1387587"/>
                </a:lnTo>
                <a:lnTo>
                  <a:pt x="544343" y="1377067"/>
                </a:lnTo>
                <a:cubicBezTo>
                  <a:pt x="544343" y="1373200"/>
                  <a:pt x="542949" y="1370368"/>
                  <a:pt x="540162" y="1368570"/>
                </a:cubicBezTo>
                <a:lnTo>
                  <a:pt x="538004" y="1368570"/>
                </a:lnTo>
                <a:lnTo>
                  <a:pt x="536925" y="1369649"/>
                </a:lnTo>
                <a:lnTo>
                  <a:pt x="535981" y="1369649"/>
                </a:lnTo>
                <a:lnTo>
                  <a:pt x="536925" y="1374909"/>
                </a:lnTo>
                <a:lnTo>
                  <a:pt x="536925" y="1375988"/>
                </a:lnTo>
                <a:cubicBezTo>
                  <a:pt x="536925" y="1377696"/>
                  <a:pt x="533103" y="1379090"/>
                  <a:pt x="525461" y="1380169"/>
                </a:cubicBezTo>
                <a:lnTo>
                  <a:pt x="524382" y="1375988"/>
                </a:lnTo>
                <a:lnTo>
                  <a:pt x="523303" y="1375988"/>
                </a:lnTo>
                <a:cubicBezTo>
                  <a:pt x="523303" y="1380843"/>
                  <a:pt x="521549" y="1383990"/>
                  <a:pt x="518043" y="1385429"/>
                </a:cubicBezTo>
                <a:cubicBezTo>
                  <a:pt x="513816" y="1383901"/>
                  <a:pt x="511703" y="1382507"/>
                  <a:pt x="511703" y="1381248"/>
                </a:cubicBezTo>
                <a:lnTo>
                  <a:pt x="511703" y="1378011"/>
                </a:lnTo>
                <a:cubicBezTo>
                  <a:pt x="517818" y="1370458"/>
                  <a:pt x="522044" y="1363804"/>
                  <a:pt x="524382" y="1358049"/>
                </a:cubicBezTo>
                <a:lnTo>
                  <a:pt x="526405" y="1358049"/>
                </a:lnTo>
                <a:lnTo>
                  <a:pt x="526405" y="1361286"/>
                </a:lnTo>
                <a:lnTo>
                  <a:pt x="527484" y="1361286"/>
                </a:lnTo>
                <a:lnTo>
                  <a:pt x="527484" y="1358049"/>
                </a:lnTo>
                <a:lnTo>
                  <a:pt x="526405" y="1356970"/>
                </a:lnTo>
                <a:lnTo>
                  <a:pt x="526405" y="1355891"/>
                </a:lnTo>
                <a:cubicBezTo>
                  <a:pt x="528563" y="1347529"/>
                  <a:pt x="533508" y="1343348"/>
                  <a:pt x="541241" y="1343348"/>
                </a:cubicBezTo>
                <a:lnTo>
                  <a:pt x="541241" y="1342269"/>
                </a:lnTo>
                <a:lnTo>
                  <a:pt x="534902" y="1342269"/>
                </a:lnTo>
                <a:lnTo>
                  <a:pt x="533823" y="1343348"/>
                </a:lnTo>
                <a:lnTo>
                  <a:pt x="533823" y="1338088"/>
                </a:lnTo>
                <a:cubicBezTo>
                  <a:pt x="535082" y="1332063"/>
                  <a:pt x="538229" y="1325365"/>
                  <a:pt x="543264" y="1317992"/>
                </a:cubicBezTo>
                <a:lnTo>
                  <a:pt x="547445" y="1305448"/>
                </a:lnTo>
                <a:cubicBezTo>
                  <a:pt x="546097" y="1303110"/>
                  <a:pt x="545063" y="1296771"/>
                  <a:pt x="544343" y="1286431"/>
                </a:cubicBezTo>
                <a:lnTo>
                  <a:pt x="547445" y="1284273"/>
                </a:lnTo>
                <a:lnTo>
                  <a:pt x="548524" y="1284273"/>
                </a:lnTo>
                <a:cubicBezTo>
                  <a:pt x="551492" y="1286431"/>
                  <a:pt x="556077" y="1287510"/>
                  <a:pt x="562282" y="1287510"/>
                </a:cubicBezTo>
                <a:lnTo>
                  <a:pt x="563361" y="1286431"/>
                </a:lnTo>
                <a:lnTo>
                  <a:pt x="563361" y="1285352"/>
                </a:lnTo>
                <a:cubicBezTo>
                  <a:pt x="561923" y="1274112"/>
                  <a:pt x="559809" y="1268492"/>
                  <a:pt x="557022" y="1268492"/>
                </a:cubicBezTo>
                <a:lnTo>
                  <a:pt x="545422" y="1267548"/>
                </a:lnTo>
                <a:lnTo>
                  <a:pt x="538004" y="1270650"/>
                </a:lnTo>
                <a:lnTo>
                  <a:pt x="526405" y="1270650"/>
                </a:lnTo>
                <a:cubicBezTo>
                  <a:pt x="522898" y="1270650"/>
                  <a:pt x="518357" y="1267503"/>
                  <a:pt x="512782" y="1261209"/>
                </a:cubicBezTo>
                <a:lnTo>
                  <a:pt x="512782" y="1257972"/>
                </a:lnTo>
                <a:lnTo>
                  <a:pt x="525461" y="1252712"/>
                </a:lnTo>
                <a:lnTo>
                  <a:pt x="529643" y="1253791"/>
                </a:lnTo>
                <a:lnTo>
                  <a:pt x="533823" y="1252712"/>
                </a:lnTo>
                <a:cubicBezTo>
                  <a:pt x="536610" y="1253431"/>
                  <a:pt x="538004" y="1254825"/>
                  <a:pt x="538004" y="1256893"/>
                </a:cubicBezTo>
                <a:lnTo>
                  <a:pt x="545422" y="1256893"/>
                </a:lnTo>
                <a:lnTo>
                  <a:pt x="552840" y="1254870"/>
                </a:lnTo>
                <a:lnTo>
                  <a:pt x="559045" y="1255949"/>
                </a:lnTo>
                <a:lnTo>
                  <a:pt x="560124" y="1254870"/>
                </a:lnTo>
                <a:lnTo>
                  <a:pt x="559045" y="1244350"/>
                </a:lnTo>
                <a:lnTo>
                  <a:pt x="559045" y="1238010"/>
                </a:lnTo>
                <a:cubicBezTo>
                  <a:pt x="556258" y="1238010"/>
                  <a:pt x="554864" y="1236931"/>
                  <a:pt x="554864" y="1234773"/>
                </a:cubicBezTo>
                <a:lnTo>
                  <a:pt x="554864" y="1229513"/>
                </a:lnTo>
                <a:close/>
                <a:moveTo>
                  <a:pt x="8668497" y="1226280"/>
                </a:moveTo>
                <a:lnTo>
                  <a:pt x="8670655" y="1226280"/>
                </a:lnTo>
                <a:cubicBezTo>
                  <a:pt x="8674792" y="1229157"/>
                  <a:pt x="8678388" y="1230596"/>
                  <a:pt x="8681445" y="1230596"/>
                </a:cubicBezTo>
                <a:lnTo>
                  <a:pt x="8685896" y="1229516"/>
                </a:lnTo>
                <a:cubicBezTo>
                  <a:pt x="8685896" y="1230596"/>
                  <a:pt x="8687335" y="1231675"/>
                  <a:pt x="8690212" y="1232754"/>
                </a:cubicBezTo>
                <a:lnTo>
                  <a:pt x="8703295" y="1229516"/>
                </a:lnTo>
                <a:lnTo>
                  <a:pt x="8717322" y="1232754"/>
                </a:lnTo>
                <a:lnTo>
                  <a:pt x="8721638" y="1231675"/>
                </a:lnTo>
                <a:lnTo>
                  <a:pt x="8722852" y="1231675"/>
                </a:lnTo>
                <a:lnTo>
                  <a:pt x="8725010" y="1233833"/>
                </a:lnTo>
                <a:lnTo>
                  <a:pt x="8725010" y="1240441"/>
                </a:lnTo>
                <a:lnTo>
                  <a:pt x="8713006" y="1247995"/>
                </a:lnTo>
                <a:lnTo>
                  <a:pt x="8711927" y="1249074"/>
                </a:lnTo>
                <a:lnTo>
                  <a:pt x="8711927" y="1250153"/>
                </a:lnTo>
                <a:lnTo>
                  <a:pt x="8717322" y="1264315"/>
                </a:lnTo>
                <a:lnTo>
                  <a:pt x="8715164" y="1275239"/>
                </a:lnTo>
                <a:lnTo>
                  <a:pt x="8716243" y="1276318"/>
                </a:lnTo>
                <a:lnTo>
                  <a:pt x="8716243" y="1277397"/>
                </a:lnTo>
                <a:lnTo>
                  <a:pt x="8713006" y="1283871"/>
                </a:lnTo>
                <a:lnTo>
                  <a:pt x="8715164" y="1283871"/>
                </a:lnTo>
                <a:lnTo>
                  <a:pt x="8728247" y="1282792"/>
                </a:lnTo>
                <a:lnTo>
                  <a:pt x="8733642" y="1284950"/>
                </a:lnTo>
                <a:lnTo>
                  <a:pt x="8741330" y="1281713"/>
                </a:lnTo>
                <a:lnTo>
                  <a:pt x="8739037" y="1275239"/>
                </a:lnTo>
                <a:lnTo>
                  <a:pt x="8744567" y="1269710"/>
                </a:lnTo>
                <a:lnTo>
                  <a:pt x="8741330" y="1246916"/>
                </a:lnTo>
                <a:cubicBezTo>
                  <a:pt x="8742949" y="1242060"/>
                  <a:pt x="8745466" y="1238463"/>
                  <a:pt x="8748883" y="1236126"/>
                </a:cubicBezTo>
                <a:lnTo>
                  <a:pt x="8753199" y="1237205"/>
                </a:lnTo>
                <a:lnTo>
                  <a:pt x="8794471" y="1233833"/>
                </a:lnTo>
                <a:cubicBezTo>
                  <a:pt x="8797618" y="1234372"/>
                  <a:pt x="8800900" y="1238373"/>
                  <a:pt x="8804317" y="1245836"/>
                </a:cubicBezTo>
                <a:lnTo>
                  <a:pt x="8794471" y="1259999"/>
                </a:lnTo>
                <a:lnTo>
                  <a:pt x="8795550" y="1270789"/>
                </a:lnTo>
                <a:lnTo>
                  <a:pt x="8794471" y="1295875"/>
                </a:lnTo>
                <a:cubicBezTo>
                  <a:pt x="8784310" y="1298213"/>
                  <a:pt x="8779230" y="1300371"/>
                  <a:pt x="8779230" y="1302349"/>
                </a:cubicBezTo>
                <a:lnTo>
                  <a:pt x="8779230" y="1303428"/>
                </a:lnTo>
                <a:cubicBezTo>
                  <a:pt x="8783097" y="1303428"/>
                  <a:pt x="8786738" y="1305946"/>
                  <a:pt x="8790155" y="1310981"/>
                </a:cubicBezTo>
                <a:cubicBezTo>
                  <a:pt x="8798697" y="1319703"/>
                  <a:pt x="8807014" y="1325503"/>
                  <a:pt x="8815107" y="1328379"/>
                </a:cubicBezTo>
                <a:cubicBezTo>
                  <a:pt x="8820232" y="1334404"/>
                  <a:pt x="8822795" y="1338766"/>
                  <a:pt x="8822795" y="1341463"/>
                </a:cubicBezTo>
                <a:lnTo>
                  <a:pt x="8809712" y="1349015"/>
                </a:lnTo>
                <a:lnTo>
                  <a:pt x="8803238" y="1349015"/>
                </a:lnTo>
                <a:lnTo>
                  <a:pt x="8796629" y="1347936"/>
                </a:lnTo>
                <a:cubicBezTo>
                  <a:pt x="8786199" y="1352882"/>
                  <a:pt x="8780039" y="1356523"/>
                  <a:pt x="8778151" y="1358861"/>
                </a:cubicBezTo>
                <a:cubicBezTo>
                  <a:pt x="8786334" y="1366144"/>
                  <a:pt x="8796494" y="1373023"/>
                  <a:pt x="8808633" y="1379497"/>
                </a:cubicBezTo>
                <a:lnTo>
                  <a:pt x="8812949" y="1387050"/>
                </a:lnTo>
                <a:lnTo>
                  <a:pt x="8812949" y="1389343"/>
                </a:lnTo>
                <a:cubicBezTo>
                  <a:pt x="8805396" y="1395098"/>
                  <a:pt x="8800316" y="1397975"/>
                  <a:pt x="8797708" y="1397975"/>
                </a:cubicBezTo>
                <a:lnTo>
                  <a:pt x="8789076" y="1397975"/>
                </a:lnTo>
                <a:lnTo>
                  <a:pt x="8766282" y="1392580"/>
                </a:lnTo>
                <a:cubicBezTo>
                  <a:pt x="8755582" y="1392580"/>
                  <a:pt x="8748344" y="1394018"/>
                  <a:pt x="8744567" y="1396896"/>
                </a:cubicBezTo>
                <a:lnTo>
                  <a:pt x="8720559" y="1394738"/>
                </a:lnTo>
                <a:lnTo>
                  <a:pt x="8720559" y="1395817"/>
                </a:lnTo>
                <a:cubicBezTo>
                  <a:pt x="8717682" y="1398155"/>
                  <a:pt x="8716243" y="1400313"/>
                  <a:pt x="8716243" y="1402291"/>
                </a:cubicBezTo>
                <a:lnTo>
                  <a:pt x="8718401" y="1404449"/>
                </a:lnTo>
                <a:lnTo>
                  <a:pt x="8717322" y="1414295"/>
                </a:lnTo>
                <a:lnTo>
                  <a:pt x="8718401" y="1424006"/>
                </a:lnTo>
                <a:lnTo>
                  <a:pt x="8717322" y="1425085"/>
                </a:lnTo>
                <a:lnTo>
                  <a:pt x="8721638" y="1458803"/>
                </a:lnTo>
                <a:cubicBezTo>
                  <a:pt x="8716603" y="1468425"/>
                  <a:pt x="8708645" y="1475303"/>
                  <a:pt x="8697765" y="1479439"/>
                </a:cubicBezTo>
                <a:lnTo>
                  <a:pt x="8696686" y="1478360"/>
                </a:lnTo>
                <a:cubicBezTo>
                  <a:pt x="8687245" y="1487981"/>
                  <a:pt x="8678208" y="1493062"/>
                  <a:pt x="8669576" y="1493602"/>
                </a:cubicBezTo>
                <a:lnTo>
                  <a:pt x="8668497" y="1493602"/>
                </a:lnTo>
                <a:cubicBezTo>
                  <a:pt x="8656179" y="1485778"/>
                  <a:pt x="8650019" y="1477461"/>
                  <a:pt x="8650019" y="1468649"/>
                </a:cubicBezTo>
                <a:lnTo>
                  <a:pt x="8651098" y="1463119"/>
                </a:lnTo>
                <a:cubicBezTo>
                  <a:pt x="8635902" y="1459523"/>
                  <a:pt x="8628304" y="1456286"/>
                  <a:pt x="8628304" y="1453408"/>
                </a:cubicBezTo>
                <a:lnTo>
                  <a:pt x="8627225" y="1449092"/>
                </a:lnTo>
                <a:cubicBezTo>
                  <a:pt x="8621740" y="1449092"/>
                  <a:pt x="8613378" y="1454892"/>
                  <a:pt x="8602139" y="1466491"/>
                </a:cubicBezTo>
                <a:cubicBezTo>
                  <a:pt x="8591798" y="1475843"/>
                  <a:pt x="8584560" y="1480518"/>
                  <a:pt x="8580424" y="1480518"/>
                </a:cubicBezTo>
                <a:lnTo>
                  <a:pt x="8572871" y="1480518"/>
                </a:lnTo>
                <a:lnTo>
                  <a:pt x="8569634" y="1477281"/>
                </a:lnTo>
                <a:lnTo>
                  <a:pt x="8573950" y="1467570"/>
                </a:lnTo>
                <a:lnTo>
                  <a:pt x="8576108" y="1456646"/>
                </a:lnTo>
                <a:cubicBezTo>
                  <a:pt x="8578805" y="1456286"/>
                  <a:pt x="8582042" y="1450126"/>
                  <a:pt x="8585819" y="1438168"/>
                </a:cubicBezTo>
                <a:lnTo>
                  <a:pt x="8590270" y="1437089"/>
                </a:lnTo>
                <a:lnTo>
                  <a:pt x="8590270" y="1433852"/>
                </a:lnTo>
                <a:lnTo>
                  <a:pt x="8585819" y="1428457"/>
                </a:lnTo>
                <a:lnTo>
                  <a:pt x="8585819" y="1427377"/>
                </a:lnTo>
                <a:lnTo>
                  <a:pt x="8592428" y="1414295"/>
                </a:lnTo>
                <a:cubicBezTo>
                  <a:pt x="8592428" y="1403415"/>
                  <a:pt x="8594226" y="1397975"/>
                  <a:pt x="8597823" y="1397975"/>
                </a:cubicBezTo>
                <a:cubicBezTo>
                  <a:pt x="8608703" y="1399414"/>
                  <a:pt x="8614143" y="1401572"/>
                  <a:pt x="8614143" y="1404449"/>
                </a:cubicBezTo>
                <a:cubicBezTo>
                  <a:pt x="8615581" y="1404449"/>
                  <a:pt x="8618459" y="1406652"/>
                  <a:pt x="8622775" y="1411058"/>
                </a:cubicBezTo>
                <a:cubicBezTo>
                  <a:pt x="8624213" y="1410698"/>
                  <a:pt x="8625697" y="1408855"/>
                  <a:pt x="8627225" y="1405528"/>
                </a:cubicBezTo>
                <a:cubicBezTo>
                  <a:pt x="8641702" y="1405528"/>
                  <a:pt x="8651458" y="1410968"/>
                  <a:pt x="8656493" y="1421848"/>
                </a:cubicBezTo>
                <a:lnTo>
                  <a:pt x="8657572" y="1422927"/>
                </a:lnTo>
                <a:cubicBezTo>
                  <a:pt x="8642376" y="1431469"/>
                  <a:pt x="8634419" y="1439067"/>
                  <a:pt x="8633700" y="1445721"/>
                </a:cubicBezTo>
                <a:lnTo>
                  <a:pt x="8639094" y="1446934"/>
                </a:lnTo>
                <a:lnTo>
                  <a:pt x="8647861" y="1446934"/>
                </a:lnTo>
                <a:cubicBezTo>
                  <a:pt x="8650199" y="1446934"/>
                  <a:pt x="8652717" y="1445810"/>
                  <a:pt x="8655414" y="1443562"/>
                </a:cubicBezTo>
                <a:lnTo>
                  <a:pt x="8657572" y="1443562"/>
                </a:lnTo>
                <a:lnTo>
                  <a:pt x="8658651" y="1444642"/>
                </a:lnTo>
                <a:cubicBezTo>
                  <a:pt x="8661529" y="1444642"/>
                  <a:pt x="8662967" y="1439246"/>
                  <a:pt x="8662967" y="1428457"/>
                </a:cubicBezTo>
                <a:lnTo>
                  <a:pt x="8664046" y="1427377"/>
                </a:lnTo>
                <a:lnTo>
                  <a:pt x="8665260" y="1427377"/>
                </a:lnTo>
                <a:cubicBezTo>
                  <a:pt x="8667598" y="1429536"/>
                  <a:pt x="8670835" y="1430614"/>
                  <a:pt x="8674971" y="1430614"/>
                </a:cubicBezTo>
                <a:lnTo>
                  <a:pt x="8674971" y="1431694"/>
                </a:lnTo>
                <a:lnTo>
                  <a:pt x="8672813" y="1431694"/>
                </a:lnTo>
                <a:lnTo>
                  <a:pt x="8672813" y="1433852"/>
                </a:lnTo>
                <a:lnTo>
                  <a:pt x="8677129" y="1433852"/>
                </a:lnTo>
                <a:lnTo>
                  <a:pt x="8677129" y="1430614"/>
                </a:lnTo>
                <a:cubicBezTo>
                  <a:pt x="8670655" y="1430614"/>
                  <a:pt x="8666699" y="1427333"/>
                  <a:pt x="8665260" y="1420769"/>
                </a:cubicBezTo>
                <a:lnTo>
                  <a:pt x="8661888" y="1417532"/>
                </a:lnTo>
                <a:cubicBezTo>
                  <a:pt x="8662967" y="1407371"/>
                  <a:pt x="8664451" y="1402291"/>
                  <a:pt x="8666339" y="1402291"/>
                </a:cubicBezTo>
                <a:lnTo>
                  <a:pt x="8664046" y="1393659"/>
                </a:lnTo>
                <a:lnTo>
                  <a:pt x="8662967" y="1394738"/>
                </a:lnTo>
                <a:lnTo>
                  <a:pt x="8660809" y="1394738"/>
                </a:lnTo>
                <a:cubicBezTo>
                  <a:pt x="8658112" y="1394738"/>
                  <a:pt x="8654875" y="1392940"/>
                  <a:pt x="8651098" y="1389343"/>
                </a:cubicBezTo>
                <a:lnTo>
                  <a:pt x="8651098" y="1391501"/>
                </a:lnTo>
                <a:lnTo>
                  <a:pt x="8653256" y="1391501"/>
                </a:lnTo>
                <a:lnTo>
                  <a:pt x="8653256" y="1393659"/>
                </a:lnTo>
                <a:lnTo>
                  <a:pt x="8651098" y="1395817"/>
                </a:lnTo>
                <a:lnTo>
                  <a:pt x="8648940" y="1395817"/>
                </a:lnTo>
                <a:lnTo>
                  <a:pt x="8647861" y="1394738"/>
                </a:lnTo>
                <a:lnTo>
                  <a:pt x="8638016" y="1396896"/>
                </a:lnTo>
                <a:lnTo>
                  <a:pt x="8632620" y="1395817"/>
                </a:lnTo>
                <a:lnTo>
                  <a:pt x="8621696" y="1396896"/>
                </a:lnTo>
                <a:cubicBezTo>
                  <a:pt x="8621696" y="1395277"/>
                  <a:pt x="8619178" y="1393479"/>
                  <a:pt x="8614143" y="1391501"/>
                </a:cubicBezTo>
                <a:lnTo>
                  <a:pt x="8613064" y="1392580"/>
                </a:lnTo>
                <a:lnTo>
                  <a:pt x="8601060" y="1392580"/>
                </a:lnTo>
                <a:cubicBezTo>
                  <a:pt x="8598182" y="1394918"/>
                  <a:pt x="8592742" y="1397436"/>
                  <a:pt x="8584740" y="1400133"/>
                </a:cubicBezTo>
                <a:cubicBezTo>
                  <a:pt x="8575388" y="1395098"/>
                  <a:pt x="8570713" y="1389658"/>
                  <a:pt x="8570713" y="1383813"/>
                </a:cubicBezTo>
                <a:cubicBezTo>
                  <a:pt x="8573950" y="1381655"/>
                  <a:pt x="8577187" y="1380576"/>
                  <a:pt x="8580424" y="1380576"/>
                </a:cubicBezTo>
                <a:lnTo>
                  <a:pt x="8598902" y="1385971"/>
                </a:lnTo>
                <a:lnTo>
                  <a:pt x="8624933" y="1383813"/>
                </a:lnTo>
                <a:lnTo>
                  <a:pt x="8630462" y="1387050"/>
                </a:lnTo>
                <a:cubicBezTo>
                  <a:pt x="8636757" y="1383454"/>
                  <a:pt x="8641432" y="1381655"/>
                  <a:pt x="8644490" y="1381655"/>
                </a:cubicBezTo>
                <a:lnTo>
                  <a:pt x="8654335" y="1381655"/>
                </a:lnTo>
                <a:lnTo>
                  <a:pt x="8657572" y="1383813"/>
                </a:lnTo>
                <a:lnTo>
                  <a:pt x="8668497" y="1383813"/>
                </a:lnTo>
                <a:lnTo>
                  <a:pt x="8671734" y="1385971"/>
                </a:lnTo>
                <a:cubicBezTo>
                  <a:pt x="8671734" y="1383093"/>
                  <a:pt x="8674612" y="1381655"/>
                  <a:pt x="8680366" y="1381655"/>
                </a:cubicBezTo>
                <a:lnTo>
                  <a:pt x="8682524" y="1385971"/>
                </a:lnTo>
                <a:lnTo>
                  <a:pt x="8683603" y="1385971"/>
                </a:lnTo>
                <a:cubicBezTo>
                  <a:pt x="8683603" y="1383093"/>
                  <a:pt x="8684368" y="1381655"/>
                  <a:pt x="8685896" y="1381655"/>
                </a:cubicBezTo>
                <a:lnTo>
                  <a:pt x="8692370" y="1384892"/>
                </a:lnTo>
                <a:lnTo>
                  <a:pt x="8699923" y="1384892"/>
                </a:lnTo>
                <a:lnTo>
                  <a:pt x="8705453" y="1385971"/>
                </a:lnTo>
                <a:cubicBezTo>
                  <a:pt x="8705633" y="1383093"/>
                  <a:pt x="8707072" y="1381655"/>
                  <a:pt x="8709769" y="1381655"/>
                </a:cubicBezTo>
                <a:lnTo>
                  <a:pt x="8710848" y="1382734"/>
                </a:lnTo>
                <a:lnTo>
                  <a:pt x="8711927" y="1382734"/>
                </a:lnTo>
                <a:lnTo>
                  <a:pt x="8718401" y="1381655"/>
                </a:lnTo>
                <a:lnTo>
                  <a:pt x="8726089" y="1384892"/>
                </a:lnTo>
                <a:lnTo>
                  <a:pt x="8755357" y="1384892"/>
                </a:lnTo>
                <a:cubicBezTo>
                  <a:pt x="8766237" y="1377879"/>
                  <a:pt x="8771677" y="1371000"/>
                  <a:pt x="8771677" y="1364256"/>
                </a:cubicBezTo>
                <a:lnTo>
                  <a:pt x="8765203" y="1363178"/>
                </a:lnTo>
                <a:lnTo>
                  <a:pt x="8759673" y="1368572"/>
                </a:lnTo>
                <a:lnTo>
                  <a:pt x="8758594" y="1368572"/>
                </a:lnTo>
                <a:cubicBezTo>
                  <a:pt x="8757515" y="1368572"/>
                  <a:pt x="8755717" y="1366055"/>
                  <a:pt x="8753199" y="1361019"/>
                </a:cubicBezTo>
                <a:lnTo>
                  <a:pt x="8749962" y="1362098"/>
                </a:lnTo>
                <a:lnTo>
                  <a:pt x="8740116" y="1359940"/>
                </a:lnTo>
                <a:lnTo>
                  <a:pt x="8733642" y="1362098"/>
                </a:lnTo>
                <a:lnTo>
                  <a:pt x="8729326" y="1362098"/>
                </a:lnTo>
                <a:lnTo>
                  <a:pt x="8726089" y="1359940"/>
                </a:lnTo>
                <a:lnTo>
                  <a:pt x="8723931" y="1359940"/>
                </a:lnTo>
                <a:cubicBezTo>
                  <a:pt x="8721144" y="1362098"/>
                  <a:pt x="8717862" y="1363178"/>
                  <a:pt x="8714085" y="1363178"/>
                </a:cubicBezTo>
                <a:lnTo>
                  <a:pt x="8710848" y="1363178"/>
                </a:lnTo>
                <a:lnTo>
                  <a:pt x="8699923" y="1361019"/>
                </a:lnTo>
                <a:lnTo>
                  <a:pt x="8682524" y="1365336"/>
                </a:lnTo>
                <a:lnTo>
                  <a:pt x="8674971" y="1365336"/>
                </a:lnTo>
                <a:cubicBezTo>
                  <a:pt x="8667688" y="1363717"/>
                  <a:pt x="8664046" y="1361559"/>
                  <a:pt x="8664046" y="1358861"/>
                </a:cubicBezTo>
                <a:lnTo>
                  <a:pt x="8660809" y="1361019"/>
                </a:lnTo>
                <a:lnTo>
                  <a:pt x="8659730" y="1361019"/>
                </a:lnTo>
                <a:lnTo>
                  <a:pt x="8654335" y="1355624"/>
                </a:lnTo>
                <a:lnTo>
                  <a:pt x="8654335" y="1353467"/>
                </a:lnTo>
                <a:lnTo>
                  <a:pt x="8668497" y="1353467"/>
                </a:lnTo>
                <a:lnTo>
                  <a:pt x="8676050" y="1355624"/>
                </a:lnTo>
                <a:lnTo>
                  <a:pt x="8679287" y="1351309"/>
                </a:lnTo>
                <a:lnTo>
                  <a:pt x="8680366" y="1351309"/>
                </a:lnTo>
                <a:cubicBezTo>
                  <a:pt x="8682345" y="1351309"/>
                  <a:pt x="8686346" y="1353467"/>
                  <a:pt x="8692370" y="1357783"/>
                </a:cubicBezTo>
                <a:cubicBezTo>
                  <a:pt x="8695248" y="1355624"/>
                  <a:pt x="8701767" y="1354185"/>
                  <a:pt x="8711927" y="1353467"/>
                </a:cubicBezTo>
                <a:lnTo>
                  <a:pt x="8714085" y="1351309"/>
                </a:lnTo>
                <a:lnTo>
                  <a:pt x="8719480" y="1351309"/>
                </a:lnTo>
                <a:lnTo>
                  <a:pt x="8720559" y="1352388"/>
                </a:lnTo>
                <a:cubicBezTo>
                  <a:pt x="8722448" y="1352388"/>
                  <a:pt x="8727168" y="1346948"/>
                  <a:pt x="8734721" y="1336067"/>
                </a:cubicBezTo>
                <a:lnTo>
                  <a:pt x="8741330" y="1330538"/>
                </a:lnTo>
                <a:lnTo>
                  <a:pt x="8741330" y="1328379"/>
                </a:lnTo>
                <a:lnTo>
                  <a:pt x="8731484" y="1328379"/>
                </a:lnTo>
                <a:lnTo>
                  <a:pt x="8727168" y="1331751"/>
                </a:lnTo>
                <a:cubicBezTo>
                  <a:pt x="8719166" y="1331751"/>
                  <a:pt x="8706847" y="1329549"/>
                  <a:pt x="8690212" y="1325142"/>
                </a:cubicBezTo>
                <a:lnTo>
                  <a:pt x="8681445" y="1331751"/>
                </a:lnTo>
                <a:lnTo>
                  <a:pt x="8673892" y="1331751"/>
                </a:lnTo>
                <a:lnTo>
                  <a:pt x="8661888" y="1329459"/>
                </a:lnTo>
                <a:lnTo>
                  <a:pt x="8651098" y="1329459"/>
                </a:lnTo>
                <a:lnTo>
                  <a:pt x="8643410" y="1331751"/>
                </a:lnTo>
                <a:lnTo>
                  <a:pt x="8640174" y="1329459"/>
                </a:lnTo>
                <a:lnTo>
                  <a:pt x="8619538" y="1331751"/>
                </a:lnTo>
                <a:lnTo>
                  <a:pt x="8615222" y="1330538"/>
                </a:lnTo>
                <a:lnTo>
                  <a:pt x="8615222" y="1332830"/>
                </a:lnTo>
                <a:lnTo>
                  <a:pt x="8614143" y="1332830"/>
                </a:lnTo>
                <a:lnTo>
                  <a:pt x="8616301" y="1341463"/>
                </a:lnTo>
                <a:lnTo>
                  <a:pt x="8613064" y="1346857"/>
                </a:lnTo>
                <a:lnTo>
                  <a:pt x="8613064" y="1350095"/>
                </a:lnTo>
                <a:lnTo>
                  <a:pt x="8638016" y="1353467"/>
                </a:lnTo>
                <a:lnTo>
                  <a:pt x="8647861" y="1351309"/>
                </a:lnTo>
                <a:cubicBezTo>
                  <a:pt x="8650739" y="1352747"/>
                  <a:pt x="8652177" y="1354545"/>
                  <a:pt x="8652177" y="1356704"/>
                </a:cubicBezTo>
                <a:cubicBezTo>
                  <a:pt x="8652177" y="1360300"/>
                  <a:pt x="8647816" y="1362098"/>
                  <a:pt x="8639094" y="1362098"/>
                </a:cubicBezTo>
                <a:cubicBezTo>
                  <a:pt x="8639094" y="1363717"/>
                  <a:pt x="8631496" y="1365155"/>
                  <a:pt x="8616301" y="1366415"/>
                </a:cubicBezTo>
                <a:lnTo>
                  <a:pt x="8610906" y="1354545"/>
                </a:lnTo>
                <a:lnTo>
                  <a:pt x="8608748" y="1354545"/>
                </a:lnTo>
                <a:cubicBezTo>
                  <a:pt x="8597688" y="1365425"/>
                  <a:pt x="8590764" y="1370865"/>
                  <a:pt x="8587977" y="1370865"/>
                </a:cubicBezTo>
                <a:lnTo>
                  <a:pt x="8586898" y="1370865"/>
                </a:lnTo>
                <a:cubicBezTo>
                  <a:pt x="8577906" y="1370865"/>
                  <a:pt x="8569589" y="1365785"/>
                  <a:pt x="8561946" y="1355624"/>
                </a:cubicBezTo>
                <a:cubicBezTo>
                  <a:pt x="8561946" y="1350859"/>
                  <a:pt x="8561226" y="1347577"/>
                  <a:pt x="8559788" y="1345778"/>
                </a:cubicBezTo>
                <a:cubicBezTo>
                  <a:pt x="8559788" y="1343980"/>
                  <a:pt x="8564868" y="1340024"/>
                  <a:pt x="8575029" y="1333910"/>
                </a:cubicBezTo>
                <a:cubicBezTo>
                  <a:pt x="8575029" y="1330943"/>
                  <a:pt x="8581548" y="1327301"/>
                  <a:pt x="8594586" y="1322985"/>
                </a:cubicBezTo>
                <a:lnTo>
                  <a:pt x="8598902" y="1309902"/>
                </a:lnTo>
                <a:lnTo>
                  <a:pt x="8598902" y="1308823"/>
                </a:lnTo>
                <a:lnTo>
                  <a:pt x="8592428" y="1307744"/>
                </a:lnTo>
                <a:lnTo>
                  <a:pt x="8585819" y="1308823"/>
                </a:lnTo>
                <a:lnTo>
                  <a:pt x="8584740" y="1308823"/>
                </a:lnTo>
                <a:cubicBezTo>
                  <a:pt x="8581143" y="1307024"/>
                  <a:pt x="8579345" y="1304147"/>
                  <a:pt x="8579345" y="1300191"/>
                </a:cubicBezTo>
                <a:lnTo>
                  <a:pt x="8579345" y="1290345"/>
                </a:lnTo>
                <a:lnTo>
                  <a:pt x="8581503" y="1283871"/>
                </a:lnTo>
                <a:lnTo>
                  <a:pt x="8580424" y="1271867"/>
                </a:lnTo>
                <a:lnTo>
                  <a:pt x="8580424" y="1270789"/>
                </a:lnTo>
                <a:lnTo>
                  <a:pt x="8582582" y="1262156"/>
                </a:lnTo>
                <a:cubicBezTo>
                  <a:pt x="8580244" y="1258020"/>
                  <a:pt x="8578086" y="1250063"/>
                  <a:pt x="8576108" y="1238284"/>
                </a:cubicBezTo>
                <a:lnTo>
                  <a:pt x="8576108" y="1237205"/>
                </a:lnTo>
                <a:lnTo>
                  <a:pt x="8578266" y="1234912"/>
                </a:lnTo>
                <a:lnTo>
                  <a:pt x="8579345" y="1234912"/>
                </a:lnTo>
                <a:lnTo>
                  <a:pt x="8583661" y="1238284"/>
                </a:lnTo>
                <a:lnTo>
                  <a:pt x="8585819" y="1238284"/>
                </a:lnTo>
                <a:lnTo>
                  <a:pt x="8589191" y="1236126"/>
                </a:lnTo>
                <a:lnTo>
                  <a:pt x="8591349" y="1236126"/>
                </a:lnTo>
                <a:lnTo>
                  <a:pt x="8594586" y="1238284"/>
                </a:lnTo>
                <a:lnTo>
                  <a:pt x="8597823" y="1236126"/>
                </a:lnTo>
                <a:lnTo>
                  <a:pt x="8605376" y="1236126"/>
                </a:lnTo>
                <a:lnTo>
                  <a:pt x="8618459" y="1240441"/>
                </a:lnTo>
                <a:lnTo>
                  <a:pt x="8623854" y="1236126"/>
                </a:lnTo>
                <a:lnTo>
                  <a:pt x="8632620" y="1236126"/>
                </a:lnTo>
                <a:cubicBezTo>
                  <a:pt x="8638375" y="1236126"/>
                  <a:pt x="8641252" y="1241162"/>
                  <a:pt x="8641252" y="1251232"/>
                </a:cubicBezTo>
                <a:cubicBezTo>
                  <a:pt x="8641252" y="1253839"/>
                  <a:pt x="8638375" y="1256043"/>
                  <a:pt x="8632620" y="1257841"/>
                </a:cubicBezTo>
                <a:lnTo>
                  <a:pt x="8630462" y="1263236"/>
                </a:lnTo>
                <a:lnTo>
                  <a:pt x="8631542" y="1263236"/>
                </a:lnTo>
                <a:lnTo>
                  <a:pt x="8634778" y="1266472"/>
                </a:lnTo>
                <a:lnTo>
                  <a:pt x="8634778" y="1267552"/>
                </a:lnTo>
                <a:lnTo>
                  <a:pt x="8630462" y="1279555"/>
                </a:lnTo>
                <a:lnTo>
                  <a:pt x="8631542" y="1280634"/>
                </a:lnTo>
                <a:lnTo>
                  <a:pt x="8650019" y="1280634"/>
                </a:lnTo>
                <a:lnTo>
                  <a:pt x="8659730" y="1283871"/>
                </a:lnTo>
                <a:lnTo>
                  <a:pt x="8660809" y="1282792"/>
                </a:lnTo>
                <a:lnTo>
                  <a:pt x="8660809" y="1278476"/>
                </a:lnTo>
                <a:lnTo>
                  <a:pt x="8657572" y="1259999"/>
                </a:lnTo>
                <a:lnTo>
                  <a:pt x="8657572" y="1256762"/>
                </a:lnTo>
                <a:lnTo>
                  <a:pt x="8662967" y="1244757"/>
                </a:lnTo>
                <a:cubicBezTo>
                  <a:pt x="8660090" y="1243858"/>
                  <a:pt x="8658651" y="1240577"/>
                  <a:pt x="8658651" y="1234912"/>
                </a:cubicBezTo>
                <a:lnTo>
                  <a:pt x="8658651" y="1232754"/>
                </a:lnTo>
                <a:lnTo>
                  <a:pt x="8659730" y="1227359"/>
                </a:lnTo>
                <a:lnTo>
                  <a:pt x="8661888" y="1227359"/>
                </a:lnTo>
                <a:lnTo>
                  <a:pt x="8661888" y="1229516"/>
                </a:lnTo>
                <a:lnTo>
                  <a:pt x="8664046" y="1229516"/>
                </a:lnTo>
                <a:close/>
                <a:moveTo>
                  <a:pt x="5590402" y="1226008"/>
                </a:moveTo>
                <a:lnTo>
                  <a:pt x="5603350" y="1226008"/>
                </a:lnTo>
                <a:lnTo>
                  <a:pt x="5618321" y="1230324"/>
                </a:lnTo>
                <a:lnTo>
                  <a:pt x="5625874" y="1229245"/>
                </a:lnTo>
                <a:lnTo>
                  <a:pt x="5632348" y="1230324"/>
                </a:lnTo>
                <a:lnTo>
                  <a:pt x="5642059" y="1229245"/>
                </a:lnTo>
                <a:cubicBezTo>
                  <a:pt x="5647724" y="1234101"/>
                  <a:pt x="5650556" y="1237338"/>
                  <a:pt x="5650556" y="1238956"/>
                </a:cubicBezTo>
                <a:cubicBezTo>
                  <a:pt x="5643453" y="1248578"/>
                  <a:pt x="5639901" y="1254647"/>
                  <a:pt x="5639901" y="1257164"/>
                </a:cubicBezTo>
                <a:lnTo>
                  <a:pt x="5640980" y="1257164"/>
                </a:lnTo>
                <a:lnTo>
                  <a:pt x="5674294" y="1255006"/>
                </a:lnTo>
                <a:lnTo>
                  <a:pt x="5682926" y="1257164"/>
                </a:lnTo>
                <a:lnTo>
                  <a:pt x="5684005" y="1256085"/>
                </a:lnTo>
                <a:lnTo>
                  <a:pt x="5692637" y="1256085"/>
                </a:lnTo>
                <a:lnTo>
                  <a:pt x="5692637" y="1250690"/>
                </a:lnTo>
                <a:lnTo>
                  <a:pt x="5691558" y="1235720"/>
                </a:lnTo>
                <a:cubicBezTo>
                  <a:pt x="5692637" y="1232662"/>
                  <a:pt x="5694391" y="1230504"/>
                  <a:pt x="5696818" y="1229245"/>
                </a:cubicBezTo>
                <a:lnTo>
                  <a:pt x="5708687" y="1230324"/>
                </a:lnTo>
                <a:cubicBezTo>
                  <a:pt x="5709407" y="1228166"/>
                  <a:pt x="5711565" y="1227087"/>
                  <a:pt x="5715161" y="1227087"/>
                </a:cubicBezTo>
                <a:lnTo>
                  <a:pt x="5717319" y="1227087"/>
                </a:lnTo>
                <a:cubicBezTo>
                  <a:pt x="5731077" y="1229965"/>
                  <a:pt x="5740024" y="1233561"/>
                  <a:pt x="5744160" y="1237877"/>
                </a:cubicBezTo>
                <a:lnTo>
                  <a:pt x="5744160" y="1240035"/>
                </a:lnTo>
                <a:cubicBezTo>
                  <a:pt x="5744160" y="1242823"/>
                  <a:pt x="5741327" y="1244216"/>
                  <a:pt x="5735662" y="1244216"/>
                </a:cubicBezTo>
                <a:lnTo>
                  <a:pt x="5735662" y="1246374"/>
                </a:lnTo>
                <a:lnTo>
                  <a:pt x="5738765" y="1251770"/>
                </a:lnTo>
                <a:lnTo>
                  <a:pt x="5737820" y="1258243"/>
                </a:lnTo>
                <a:lnTo>
                  <a:pt x="5739844" y="1260402"/>
                </a:lnTo>
                <a:lnTo>
                  <a:pt x="5743081" y="1260402"/>
                </a:lnTo>
                <a:lnTo>
                  <a:pt x="5751713" y="1247454"/>
                </a:lnTo>
                <a:lnTo>
                  <a:pt x="5750634" y="1234640"/>
                </a:lnTo>
                <a:lnTo>
                  <a:pt x="5754950" y="1231404"/>
                </a:lnTo>
                <a:cubicBezTo>
                  <a:pt x="5762863" y="1231404"/>
                  <a:pt x="5773248" y="1239990"/>
                  <a:pt x="5786106" y="1257164"/>
                </a:cubicBezTo>
                <a:lnTo>
                  <a:pt x="5786106" y="1259322"/>
                </a:lnTo>
                <a:cubicBezTo>
                  <a:pt x="5779902" y="1264178"/>
                  <a:pt x="5772034" y="1267775"/>
                  <a:pt x="5762503" y="1270113"/>
                </a:cubicBezTo>
                <a:lnTo>
                  <a:pt x="5758187" y="1263638"/>
                </a:lnTo>
                <a:lnTo>
                  <a:pt x="5752792" y="1263638"/>
                </a:lnTo>
                <a:cubicBezTo>
                  <a:pt x="5744160" y="1263638"/>
                  <a:pt x="5739844" y="1267954"/>
                  <a:pt x="5739844" y="1276586"/>
                </a:cubicBezTo>
                <a:lnTo>
                  <a:pt x="5737820" y="1278744"/>
                </a:lnTo>
                <a:lnTo>
                  <a:pt x="5737820" y="1285219"/>
                </a:lnTo>
                <a:lnTo>
                  <a:pt x="5736741" y="1294795"/>
                </a:lnTo>
                <a:lnTo>
                  <a:pt x="5742002" y="1302348"/>
                </a:lnTo>
                <a:lnTo>
                  <a:pt x="5742002" y="1305584"/>
                </a:lnTo>
                <a:lnTo>
                  <a:pt x="5739844" y="1307743"/>
                </a:lnTo>
                <a:lnTo>
                  <a:pt x="5742002" y="1320691"/>
                </a:lnTo>
                <a:lnTo>
                  <a:pt x="5740923" y="1321769"/>
                </a:lnTo>
                <a:lnTo>
                  <a:pt x="5738765" y="1321769"/>
                </a:lnTo>
                <a:lnTo>
                  <a:pt x="5737820" y="1314217"/>
                </a:lnTo>
                <a:lnTo>
                  <a:pt x="5736741" y="1314217"/>
                </a:lnTo>
                <a:lnTo>
                  <a:pt x="5735662" y="1326085"/>
                </a:lnTo>
                <a:cubicBezTo>
                  <a:pt x="5738090" y="1326085"/>
                  <a:pt x="5740203" y="1330716"/>
                  <a:pt x="5742002" y="1339977"/>
                </a:cubicBezTo>
                <a:lnTo>
                  <a:pt x="5739844" y="1355084"/>
                </a:lnTo>
                <a:lnTo>
                  <a:pt x="5740923" y="1356162"/>
                </a:lnTo>
                <a:lnTo>
                  <a:pt x="5743081" y="1356162"/>
                </a:lnTo>
                <a:lnTo>
                  <a:pt x="5748476" y="1348610"/>
                </a:lnTo>
                <a:cubicBezTo>
                  <a:pt x="5748476" y="1346452"/>
                  <a:pt x="5749555" y="1345373"/>
                  <a:pt x="5751713" y="1345373"/>
                </a:cubicBezTo>
                <a:cubicBezTo>
                  <a:pt x="5751713" y="1341956"/>
                  <a:pt x="5753152" y="1339438"/>
                  <a:pt x="5756029" y="1337819"/>
                </a:cubicBezTo>
                <a:cubicBezTo>
                  <a:pt x="5756029" y="1334223"/>
                  <a:pt x="5757827" y="1331391"/>
                  <a:pt x="5761424" y="1329323"/>
                </a:cubicBezTo>
                <a:lnTo>
                  <a:pt x="5764661" y="1329323"/>
                </a:lnTo>
                <a:cubicBezTo>
                  <a:pt x="5781835" y="1344878"/>
                  <a:pt x="5790422" y="1353825"/>
                  <a:pt x="5790422" y="1356162"/>
                </a:cubicBezTo>
                <a:lnTo>
                  <a:pt x="5790422" y="1359400"/>
                </a:lnTo>
                <a:lnTo>
                  <a:pt x="5788264" y="1361557"/>
                </a:lnTo>
                <a:lnTo>
                  <a:pt x="5787185" y="1360478"/>
                </a:lnTo>
                <a:lnTo>
                  <a:pt x="5786106" y="1361557"/>
                </a:lnTo>
                <a:lnTo>
                  <a:pt x="5783948" y="1361557"/>
                </a:lnTo>
                <a:lnTo>
                  <a:pt x="5778688" y="1360478"/>
                </a:lnTo>
                <a:cubicBezTo>
                  <a:pt x="5765740" y="1361378"/>
                  <a:pt x="5758547" y="1362457"/>
                  <a:pt x="5757108" y="1363715"/>
                </a:cubicBezTo>
                <a:lnTo>
                  <a:pt x="5738765" y="1361557"/>
                </a:lnTo>
                <a:lnTo>
                  <a:pt x="5728109" y="1363715"/>
                </a:lnTo>
                <a:lnTo>
                  <a:pt x="5722714" y="1362637"/>
                </a:lnTo>
                <a:lnTo>
                  <a:pt x="5716240" y="1363715"/>
                </a:lnTo>
                <a:lnTo>
                  <a:pt x="5710845" y="1362637"/>
                </a:lnTo>
                <a:lnTo>
                  <a:pt x="5710845" y="1363715"/>
                </a:lnTo>
                <a:cubicBezTo>
                  <a:pt x="5710845" y="1369470"/>
                  <a:pt x="5723749" y="1376259"/>
                  <a:pt x="5749555" y="1384082"/>
                </a:cubicBezTo>
                <a:cubicBezTo>
                  <a:pt x="5749555" y="1385521"/>
                  <a:pt x="5751713" y="1386599"/>
                  <a:pt x="5756029" y="1387319"/>
                </a:cubicBezTo>
                <a:lnTo>
                  <a:pt x="5759266" y="1386240"/>
                </a:lnTo>
                <a:lnTo>
                  <a:pt x="5760345" y="1387319"/>
                </a:lnTo>
                <a:lnTo>
                  <a:pt x="5762503" y="1385161"/>
                </a:lnTo>
                <a:lnTo>
                  <a:pt x="5763582" y="1385161"/>
                </a:lnTo>
                <a:cubicBezTo>
                  <a:pt x="5767179" y="1385340"/>
                  <a:pt x="5768977" y="1386060"/>
                  <a:pt x="5768977" y="1387319"/>
                </a:cubicBezTo>
                <a:lnTo>
                  <a:pt x="5776530" y="1386240"/>
                </a:lnTo>
                <a:cubicBezTo>
                  <a:pt x="5792265" y="1386240"/>
                  <a:pt x="5800133" y="1388398"/>
                  <a:pt x="5800133" y="1392714"/>
                </a:cubicBezTo>
                <a:cubicBezTo>
                  <a:pt x="5800133" y="1394872"/>
                  <a:pt x="5801212" y="1395951"/>
                  <a:pt x="5803370" y="1395951"/>
                </a:cubicBezTo>
                <a:lnTo>
                  <a:pt x="5803370" y="1398109"/>
                </a:lnTo>
                <a:lnTo>
                  <a:pt x="5802291" y="1398109"/>
                </a:lnTo>
                <a:lnTo>
                  <a:pt x="5801212" y="1397030"/>
                </a:lnTo>
                <a:lnTo>
                  <a:pt x="5800133" y="1397030"/>
                </a:lnTo>
                <a:lnTo>
                  <a:pt x="5799054" y="1398109"/>
                </a:lnTo>
                <a:lnTo>
                  <a:pt x="5799054" y="1399188"/>
                </a:lnTo>
                <a:lnTo>
                  <a:pt x="5801212" y="1402425"/>
                </a:lnTo>
                <a:lnTo>
                  <a:pt x="5801212" y="1403503"/>
                </a:lnTo>
                <a:lnTo>
                  <a:pt x="5793659" y="1412136"/>
                </a:lnTo>
                <a:lnTo>
                  <a:pt x="5786106" y="1427107"/>
                </a:lnTo>
                <a:cubicBezTo>
                  <a:pt x="5783049" y="1440774"/>
                  <a:pt x="5780936" y="1447608"/>
                  <a:pt x="5779767" y="1447608"/>
                </a:cubicBezTo>
                <a:lnTo>
                  <a:pt x="5778688" y="1447608"/>
                </a:lnTo>
                <a:cubicBezTo>
                  <a:pt x="5773473" y="1443472"/>
                  <a:pt x="5765200" y="1440595"/>
                  <a:pt x="5753871" y="1438976"/>
                </a:cubicBezTo>
                <a:lnTo>
                  <a:pt x="5752792" y="1437897"/>
                </a:lnTo>
                <a:lnTo>
                  <a:pt x="5752792" y="1436818"/>
                </a:lnTo>
                <a:cubicBezTo>
                  <a:pt x="5752792" y="1435379"/>
                  <a:pt x="5753871" y="1434660"/>
                  <a:pt x="5756029" y="1434660"/>
                </a:cubicBezTo>
                <a:lnTo>
                  <a:pt x="5756029" y="1433581"/>
                </a:lnTo>
                <a:lnTo>
                  <a:pt x="5753871" y="1430344"/>
                </a:lnTo>
                <a:lnTo>
                  <a:pt x="5747397" y="1432502"/>
                </a:lnTo>
                <a:lnTo>
                  <a:pt x="5740923" y="1430344"/>
                </a:lnTo>
                <a:cubicBezTo>
                  <a:pt x="5736696" y="1430524"/>
                  <a:pt x="5734583" y="1431243"/>
                  <a:pt x="5734583" y="1432502"/>
                </a:cubicBezTo>
                <a:lnTo>
                  <a:pt x="5729188" y="1431423"/>
                </a:lnTo>
                <a:lnTo>
                  <a:pt x="5713003" y="1431423"/>
                </a:lnTo>
                <a:lnTo>
                  <a:pt x="5707608" y="1430344"/>
                </a:lnTo>
                <a:lnTo>
                  <a:pt x="5697897" y="1444371"/>
                </a:lnTo>
                <a:lnTo>
                  <a:pt x="5696818" y="1444371"/>
                </a:lnTo>
                <a:cubicBezTo>
                  <a:pt x="5696818" y="1448507"/>
                  <a:pt x="5698976" y="1455296"/>
                  <a:pt x="5703292" y="1464737"/>
                </a:cubicBezTo>
                <a:cubicBezTo>
                  <a:pt x="5703292" y="1467614"/>
                  <a:pt x="5704731" y="1469773"/>
                  <a:pt x="5707608" y="1471211"/>
                </a:cubicBezTo>
                <a:lnTo>
                  <a:pt x="5709766" y="1471211"/>
                </a:lnTo>
                <a:cubicBezTo>
                  <a:pt x="5713183" y="1471211"/>
                  <a:pt x="5721456" y="1464422"/>
                  <a:pt x="5734583" y="1450845"/>
                </a:cubicBezTo>
                <a:lnTo>
                  <a:pt x="5737820" y="1450845"/>
                </a:lnTo>
                <a:cubicBezTo>
                  <a:pt x="5751758" y="1458038"/>
                  <a:pt x="5759985" y="1461635"/>
                  <a:pt x="5762503" y="1461635"/>
                </a:cubicBezTo>
                <a:lnTo>
                  <a:pt x="5763582" y="1464737"/>
                </a:lnTo>
                <a:lnTo>
                  <a:pt x="5762503" y="1465816"/>
                </a:lnTo>
                <a:lnTo>
                  <a:pt x="5762503" y="1466895"/>
                </a:lnTo>
                <a:lnTo>
                  <a:pt x="5766819" y="1474448"/>
                </a:lnTo>
                <a:lnTo>
                  <a:pt x="5766819" y="1476606"/>
                </a:lnTo>
                <a:cubicBezTo>
                  <a:pt x="5766100" y="1478764"/>
                  <a:pt x="5763942" y="1479843"/>
                  <a:pt x="5760345" y="1479843"/>
                </a:cubicBezTo>
                <a:lnTo>
                  <a:pt x="5758187" y="1479843"/>
                </a:lnTo>
                <a:lnTo>
                  <a:pt x="5754950" y="1478764"/>
                </a:lnTo>
                <a:cubicBezTo>
                  <a:pt x="5742271" y="1478764"/>
                  <a:pt x="5734044" y="1480562"/>
                  <a:pt x="5730267" y="1484159"/>
                </a:cubicBezTo>
                <a:lnTo>
                  <a:pt x="5723793" y="1484159"/>
                </a:lnTo>
                <a:lnTo>
                  <a:pt x="5719477" y="1480922"/>
                </a:lnTo>
                <a:lnTo>
                  <a:pt x="5713003" y="1482001"/>
                </a:lnTo>
                <a:lnTo>
                  <a:pt x="5703292" y="1478764"/>
                </a:lnTo>
                <a:lnTo>
                  <a:pt x="5694660" y="1482001"/>
                </a:lnTo>
                <a:lnTo>
                  <a:pt x="5680768" y="1479843"/>
                </a:lnTo>
                <a:lnTo>
                  <a:pt x="5677531" y="1480922"/>
                </a:lnTo>
                <a:lnTo>
                  <a:pt x="5655951" y="1479843"/>
                </a:lnTo>
                <a:lnTo>
                  <a:pt x="5632348" y="1480922"/>
                </a:lnTo>
                <a:lnTo>
                  <a:pt x="5623716" y="1478764"/>
                </a:lnTo>
                <a:lnTo>
                  <a:pt x="5622637" y="1478764"/>
                </a:lnTo>
                <a:lnTo>
                  <a:pt x="5603350" y="1483080"/>
                </a:lnTo>
                <a:cubicBezTo>
                  <a:pt x="5586805" y="1480562"/>
                  <a:pt x="5578533" y="1477325"/>
                  <a:pt x="5578533" y="1473369"/>
                </a:cubicBezTo>
                <a:lnTo>
                  <a:pt x="5578533" y="1472290"/>
                </a:lnTo>
                <a:lnTo>
                  <a:pt x="5581770" y="1469053"/>
                </a:lnTo>
                <a:lnTo>
                  <a:pt x="5596876" y="1469053"/>
                </a:lnTo>
                <a:lnTo>
                  <a:pt x="5599034" y="1471211"/>
                </a:lnTo>
                <a:lnTo>
                  <a:pt x="5597955" y="1478764"/>
                </a:lnTo>
                <a:lnTo>
                  <a:pt x="5599034" y="1477685"/>
                </a:lnTo>
                <a:lnTo>
                  <a:pt x="5600113" y="1477685"/>
                </a:lnTo>
                <a:lnTo>
                  <a:pt x="5599034" y="1476606"/>
                </a:lnTo>
                <a:lnTo>
                  <a:pt x="5599034" y="1475527"/>
                </a:lnTo>
                <a:cubicBezTo>
                  <a:pt x="5599034" y="1474628"/>
                  <a:pt x="5604024" y="1472470"/>
                  <a:pt x="5614005" y="1469053"/>
                </a:cubicBezTo>
                <a:lnTo>
                  <a:pt x="5616163" y="1473369"/>
                </a:lnTo>
                <a:lnTo>
                  <a:pt x="5624795" y="1473369"/>
                </a:lnTo>
                <a:lnTo>
                  <a:pt x="5631269" y="1469053"/>
                </a:lnTo>
                <a:lnTo>
                  <a:pt x="5637743" y="1471211"/>
                </a:lnTo>
                <a:lnTo>
                  <a:pt x="5645296" y="1471211"/>
                </a:lnTo>
                <a:cubicBezTo>
                  <a:pt x="5647274" y="1471211"/>
                  <a:pt x="5648713" y="1467659"/>
                  <a:pt x="5649612" y="1460556"/>
                </a:cubicBezTo>
                <a:lnTo>
                  <a:pt x="5650556" y="1460556"/>
                </a:lnTo>
                <a:cubicBezTo>
                  <a:pt x="5649567" y="1441134"/>
                  <a:pt x="5647814" y="1431423"/>
                  <a:pt x="5645296" y="1431423"/>
                </a:cubicBezTo>
                <a:lnTo>
                  <a:pt x="5644217" y="1432502"/>
                </a:lnTo>
                <a:lnTo>
                  <a:pt x="5631269" y="1432502"/>
                </a:lnTo>
                <a:lnTo>
                  <a:pt x="5622637" y="1429265"/>
                </a:lnTo>
                <a:lnTo>
                  <a:pt x="5618321" y="1431423"/>
                </a:lnTo>
                <a:lnTo>
                  <a:pt x="5610768" y="1430344"/>
                </a:lnTo>
                <a:lnTo>
                  <a:pt x="5605508" y="1431423"/>
                </a:lnTo>
                <a:lnTo>
                  <a:pt x="5600113" y="1422791"/>
                </a:lnTo>
                <a:lnTo>
                  <a:pt x="5599034" y="1422791"/>
                </a:lnTo>
                <a:cubicBezTo>
                  <a:pt x="5590222" y="1427107"/>
                  <a:pt x="5584467" y="1429265"/>
                  <a:pt x="5581770" y="1429265"/>
                </a:cubicBezTo>
                <a:cubicBezTo>
                  <a:pt x="5564596" y="1437177"/>
                  <a:pt x="5554570" y="1442572"/>
                  <a:pt x="5551692" y="1445450"/>
                </a:cubicBezTo>
                <a:lnTo>
                  <a:pt x="5544139" y="1445450"/>
                </a:lnTo>
                <a:lnTo>
                  <a:pt x="5540902" y="1442213"/>
                </a:lnTo>
                <a:lnTo>
                  <a:pt x="5540902" y="1437897"/>
                </a:lnTo>
                <a:cubicBezTo>
                  <a:pt x="5540902" y="1436278"/>
                  <a:pt x="5546297" y="1433761"/>
                  <a:pt x="5557087" y="1430344"/>
                </a:cubicBezTo>
                <a:cubicBezTo>
                  <a:pt x="5562572" y="1424229"/>
                  <a:pt x="5566843" y="1420993"/>
                  <a:pt x="5569901" y="1420633"/>
                </a:cubicBezTo>
                <a:cubicBezTo>
                  <a:pt x="5569901" y="1416586"/>
                  <a:pt x="5573138" y="1410877"/>
                  <a:pt x="5579612" y="1403503"/>
                </a:cubicBezTo>
                <a:lnTo>
                  <a:pt x="5587165" y="1388398"/>
                </a:lnTo>
                <a:lnTo>
                  <a:pt x="5586086" y="1378687"/>
                </a:lnTo>
                <a:cubicBezTo>
                  <a:pt x="5586445" y="1374281"/>
                  <a:pt x="5589682" y="1368571"/>
                  <a:pt x="5595797" y="1361557"/>
                </a:cubicBezTo>
                <a:lnTo>
                  <a:pt x="5595797" y="1358321"/>
                </a:lnTo>
                <a:lnTo>
                  <a:pt x="5594718" y="1358321"/>
                </a:lnTo>
                <a:cubicBezTo>
                  <a:pt x="5594718" y="1361917"/>
                  <a:pt x="5592200" y="1363715"/>
                  <a:pt x="5587165" y="1363715"/>
                </a:cubicBezTo>
                <a:lnTo>
                  <a:pt x="5586086" y="1363715"/>
                </a:lnTo>
                <a:cubicBezTo>
                  <a:pt x="5582489" y="1363715"/>
                  <a:pt x="5580691" y="1362996"/>
                  <a:pt x="5580691" y="1361557"/>
                </a:cubicBezTo>
                <a:lnTo>
                  <a:pt x="5575296" y="1362637"/>
                </a:lnTo>
                <a:lnTo>
                  <a:pt x="5569901" y="1361557"/>
                </a:lnTo>
                <a:cubicBezTo>
                  <a:pt x="5567742" y="1362996"/>
                  <a:pt x="5558796" y="1364076"/>
                  <a:pt x="5543060" y="1364794"/>
                </a:cubicBezTo>
                <a:lnTo>
                  <a:pt x="5540902" y="1356162"/>
                </a:lnTo>
                <a:lnTo>
                  <a:pt x="5554929" y="1351847"/>
                </a:lnTo>
                <a:lnTo>
                  <a:pt x="5564505" y="1351847"/>
                </a:lnTo>
                <a:cubicBezTo>
                  <a:pt x="5568102" y="1355443"/>
                  <a:pt x="5573857" y="1357242"/>
                  <a:pt x="5581770" y="1357242"/>
                </a:cubicBezTo>
                <a:cubicBezTo>
                  <a:pt x="5591121" y="1354185"/>
                  <a:pt x="5595797" y="1351307"/>
                  <a:pt x="5595797" y="1348610"/>
                </a:cubicBezTo>
                <a:lnTo>
                  <a:pt x="5593639" y="1343215"/>
                </a:lnTo>
                <a:lnTo>
                  <a:pt x="5594718" y="1338899"/>
                </a:lnTo>
                <a:lnTo>
                  <a:pt x="5592560" y="1326085"/>
                </a:lnTo>
                <a:lnTo>
                  <a:pt x="5595797" y="1325007"/>
                </a:lnTo>
                <a:cubicBezTo>
                  <a:pt x="5593639" y="1322309"/>
                  <a:pt x="5592560" y="1317274"/>
                  <a:pt x="5592560" y="1309900"/>
                </a:cubicBezTo>
                <a:cubicBezTo>
                  <a:pt x="5592560" y="1308462"/>
                  <a:pt x="5593639" y="1307743"/>
                  <a:pt x="5595797" y="1307743"/>
                </a:cubicBezTo>
                <a:lnTo>
                  <a:pt x="5592560" y="1299111"/>
                </a:lnTo>
                <a:lnTo>
                  <a:pt x="5596876" y="1290479"/>
                </a:lnTo>
                <a:cubicBezTo>
                  <a:pt x="5593819" y="1287152"/>
                  <a:pt x="5591661" y="1278925"/>
                  <a:pt x="5590402" y="1265796"/>
                </a:cubicBezTo>
                <a:lnTo>
                  <a:pt x="5589323" y="1265796"/>
                </a:lnTo>
                <a:lnTo>
                  <a:pt x="5578533" y="1266875"/>
                </a:lnTo>
                <a:lnTo>
                  <a:pt x="5573138" y="1265796"/>
                </a:lnTo>
                <a:lnTo>
                  <a:pt x="5563426" y="1266875"/>
                </a:lnTo>
                <a:cubicBezTo>
                  <a:pt x="5559920" y="1266875"/>
                  <a:pt x="5558166" y="1266156"/>
                  <a:pt x="5558166" y="1264718"/>
                </a:cubicBezTo>
                <a:lnTo>
                  <a:pt x="5557087" y="1265796"/>
                </a:lnTo>
                <a:lnTo>
                  <a:pt x="5552771" y="1265796"/>
                </a:lnTo>
                <a:cubicBezTo>
                  <a:pt x="5549175" y="1263638"/>
                  <a:pt x="5547376" y="1261120"/>
                  <a:pt x="5547376" y="1258243"/>
                </a:cubicBezTo>
                <a:lnTo>
                  <a:pt x="5550613" y="1256085"/>
                </a:lnTo>
                <a:lnTo>
                  <a:pt x="5561403" y="1256085"/>
                </a:lnTo>
                <a:lnTo>
                  <a:pt x="5567742" y="1252848"/>
                </a:lnTo>
                <a:lnTo>
                  <a:pt x="5573138" y="1256085"/>
                </a:lnTo>
                <a:lnTo>
                  <a:pt x="5578533" y="1256085"/>
                </a:lnTo>
                <a:lnTo>
                  <a:pt x="5591481" y="1257164"/>
                </a:lnTo>
                <a:lnTo>
                  <a:pt x="5596876" y="1249611"/>
                </a:lnTo>
                <a:cubicBezTo>
                  <a:pt x="5591840" y="1243048"/>
                  <a:pt x="5589323" y="1235540"/>
                  <a:pt x="5589323" y="1227087"/>
                </a:cubicBezTo>
                <a:close/>
                <a:moveTo>
                  <a:pt x="3674635" y="1225468"/>
                </a:moveTo>
                <a:lnTo>
                  <a:pt x="3715907" y="1230863"/>
                </a:lnTo>
                <a:lnTo>
                  <a:pt x="3720223" y="1229784"/>
                </a:lnTo>
                <a:cubicBezTo>
                  <a:pt x="3727596" y="1229784"/>
                  <a:pt x="3732272" y="1231942"/>
                  <a:pt x="3734250" y="1236258"/>
                </a:cubicBezTo>
                <a:cubicBezTo>
                  <a:pt x="3734250" y="1237697"/>
                  <a:pt x="3731732" y="1240574"/>
                  <a:pt x="3726697" y="1244890"/>
                </a:cubicBezTo>
                <a:lnTo>
                  <a:pt x="3728855" y="1251499"/>
                </a:lnTo>
                <a:cubicBezTo>
                  <a:pt x="3727416" y="1251499"/>
                  <a:pt x="3726697" y="1254736"/>
                  <a:pt x="3726697" y="1261210"/>
                </a:cubicBezTo>
                <a:lnTo>
                  <a:pt x="3725618" y="1261210"/>
                </a:lnTo>
                <a:lnTo>
                  <a:pt x="3726697" y="1266605"/>
                </a:lnTo>
                <a:lnTo>
                  <a:pt x="3726697" y="1269842"/>
                </a:lnTo>
                <a:lnTo>
                  <a:pt x="3725618" y="1282925"/>
                </a:lnTo>
                <a:lnTo>
                  <a:pt x="3733171" y="1282925"/>
                </a:lnTo>
                <a:cubicBezTo>
                  <a:pt x="3736767" y="1281127"/>
                  <a:pt x="3738566" y="1278204"/>
                  <a:pt x="3738566" y="1274158"/>
                </a:cubicBezTo>
                <a:lnTo>
                  <a:pt x="3737487" y="1270921"/>
                </a:lnTo>
                <a:cubicBezTo>
                  <a:pt x="3745490" y="1268583"/>
                  <a:pt x="3749491" y="1264987"/>
                  <a:pt x="3749491" y="1260131"/>
                </a:cubicBezTo>
                <a:lnTo>
                  <a:pt x="3750570" y="1259052"/>
                </a:lnTo>
                <a:lnTo>
                  <a:pt x="3752728" y="1259052"/>
                </a:lnTo>
                <a:cubicBezTo>
                  <a:pt x="3756684" y="1259052"/>
                  <a:pt x="3759202" y="1260491"/>
                  <a:pt x="3760281" y="1263368"/>
                </a:cubicBezTo>
                <a:lnTo>
                  <a:pt x="3760281" y="1265526"/>
                </a:lnTo>
                <a:lnTo>
                  <a:pt x="3759202" y="1266605"/>
                </a:lnTo>
                <a:lnTo>
                  <a:pt x="3759202" y="1267684"/>
                </a:lnTo>
                <a:lnTo>
                  <a:pt x="3760281" y="1268763"/>
                </a:lnTo>
                <a:lnTo>
                  <a:pt x="3761360" y="1268763"/>
                </a:lnTo>
                <a:lnTo>
                  <a:pt x="3764597" y="1266605"/>
                </a:lnTo>
                <a:cubicBezTo>
                  <a:pt x="3777635" y="1276226"/>
                  <a:pt x="3784154" y="1282745"/>
                  <a:pt x="3784154" y="1286162"/>
                </a:cubicBezTo>
                <a:cubicBezTo>
                  <a:pt x="3784154" y="1288859"/>
                  <a:pt x="3781591" y="1291377"/>
                  <a:pt x="3776466" y="1293715"/>
                </a:cubicBezTo>
                <a:lnTo>
                  <a:pt x="3773229" y="1292636"/>
                </a:lnTo>
                <a:lnTo>
                  <a:pt x="3766755" y="1293715"/>
                </a:lnTo>
                <a:lnTo>
                  <a:pt x="3762439" y="1293715"/>
                </a:lnTo>
                <a:lnTo>
                  <a:pt x="3759202" y="1291557"/>
                </a:lnTo>
                <a:lnTo>
                  <a:pt x="3723460" y="1291557"/>
                </a:lnTo>
                <a:lnTo>
                  <a:pt x="3721302" y="1293715"/>
                </a:lnTo>
                <a:lnTo>
                  <a:pt x="3721302" y="1296952"/>
                </a:lnTo>
                <a:lnTo>
                  <a:pt x="3724539" y="1302347"/>
                </a:lnTo>
                <a:lnTo>
                  <a:pt x="3723460" y="1310979"/>
                </a:lnTo>
                <a:lnTo>
                  <a:pt x="3726697" y="1321904"/>
                </a:lnTo>
                <a:lnTo>
                  <a:pt x="3724539" y="1329457"/>
                </a:lnTo>
                <a:lnTo>
                  <a:pt x="3724539" y="1338089"/>
                </a:lnTo>
                <a:cubicBezTo>
                  <a:pt x="3724539" y="1340247"/>
                  <a:pt x="3725977" y="1341326"/>
                  <a:pt x="3728855" y="1341326"/>
                </a:cubicBezTo>
                <a:cubicBezTo>
                  <a:pt x="3744051" y="1332873"/>
                  <a:pt x="3751649" y="1325320"/>
                  <a:pt x="3751649" y="1318667"/>
                </a:cubicBezTo>
                <a:lnTo>
                  <a:pt x="3757044" y="1318667"/>
                </a:lnTo>
                <a:lnTo>
                  <a:pt x="3761360" y="1322983"/>
                </a:lnTo>
                <a:lnTo>
                  <a:pt x="3762439" y="1321904"/>
                </a:lnTo>
                <a:lnTo>
                  <a:pt x="3766755" y="1321904"/>
                </a:lnTo>
                <a:lnTo>
                  <a:pt x="3786312" y="1333773"/>
                </a:lnTo>
                <a:lnTo>
                  <a:pt x="3786312" y="1344698"/>
                </a:lnTo>
                <a:lnTo>
                  <a:pt x="3777545" y="1349014"/>
                </a:lnTo>
                <a:lnTo>
                  <a:pt x="3763518" y="1349014"/>
                </a:lnTo>
                <a:cubicBezTo>
                  <a:pt x="3757403" y="1349014"/>
                  <a:pt x="3752728" y="1348295"/>
                  <a:pt x="3749491" y="1346856"/>
                </a:cubicBezTo>
                <a:lnTo>
                  <a:pt x="3740724" y="1349014"/>
                </a:lnTo>
                <a:lnTo>
                  <a:pt x="3737487" y="1345777"/>
                </a:lnTo>
                <a:lnTo>
                  <a:pt x="3728855" y="1351172"/>
                </a:lnTo>
                <a:cubicBezTo>
                  <a:pt x="3732451" y="1354409"/>
                  <a:pt x="3735688" y="1360163"/>
                  <a:pt x="3738566" y="1368436"/>
                </a:cubicBezTo>
                <a:cubicBezTo>
                  <a:pt x="3742882" y="1368436"/>
                  <a:pt x="3746524" y="1373156"/>
                  <a:pt x="3749491" y="1382598"/>
                </a:cubicBezTo>
                <a:cubicBezTo>
                  <a:pt x="3752368" y="1382598"/>
                  <a:pt x="3759561" y="1387993"/>
                  <a:pt x="3771071" y="1398783"/>
                </a:cubicBezTo>
                <a:lnTo>
                  <a:pt x="3771071" y="1400941"/>
                </a:lnTo>
                <a:lnTo>
                  <a:pt x="3769992" y="1408494"/>
                </a:lnTo>
                <a:lnTo>
                  <a:pt x="3771071" y="1408494"/>
                </a:lnTo>
                <a:lnTo>
                  <a:pt x="3772150" y="1409708"/>
                </a:lnTo>
                <a:lnTo>
                  <a:pt x="3773229" y="1409708"/>
                </a:lnTo>
                <a:cubicBezTo>
                  <a:pt x="3775567" y="1403863"/>
                  <a:pt x="3777410" y="1400941"/>
                  <a:pt x="3778759" y="1400941"/>
                </a:cubicBezTo>
                <a:cubicBezTo>
                  <a:pt x="3789549" y="1404537"/>
                  <a:pt x="3794944" y="1408898"/>
                  <a:pt x="3794944" y="1414023"/>
                </a:cubicBezTo>
                <a:lnTo>
                  <a:pt x="3794944" y="1416181"/>
                </a:lnTo>
                <a:cubicBezTo>
                  <a:pt x="3794944" y="1424094"/>
                  <a:pt x="3791707" y="1428051"/>
                  <a:pt x="3785233" y="1428051"/>
                </a:cubicBezTo>
                <a:lnTo>
                  <a:pt x="3786312" y="1433446"/>
                </a:lnTo>
                <a:lnTo>
                  <a:pt x="3786312" y="1434524"/>
                </a:lnTo>
                <a:cubicBezTo>
                  <a:pt x="3784154" y="1436323"/>
                  <a:pt x="3783075" y="1439605"/>
                  <a:pt x="3783075" y="1444370"/>
                </a:cubicBezTo>
                <a:lnTo>
                  <a:pt x="3781996" y="1445449"/>
                </a:lnTo>
                <a:lnTo>
                  <a:pt x="3780917" y="1445449"/>
                </a:lnTo>
                <a:lnTo>
                  <a:pt x="3775387" y="1444370"/>
                </a:lnTo>
                <a:lnTo>
                  <a:pt x="3774308" y="1445449"/>
                </a:lnTo>
                <a:lnTo>
                  <a:pt x="3774308" y="1447607"/>
                </a:lnTo>
                <a:lnTo>
                  <a:pt x="3780917" y="1454081"/>
                </a:lnTo>
                <a:cubicBezTo>
                  <a:pt x="3779208" y="1464871"/>
                  <a:pt x="3777365" y="1470266"/>
                  <a:pt x="3775387" y="1470266"/>
                </a:cubicBezTo>
                <a:lnTo>
                  <a:pt x="3774308" y="1470266"/>
                </a:lnTo>
                <a:cubicBezTo>
                  <a:pt x="3772150" y="1469547"/>
                  <a:pt x="3771071" y="1467389"/>
                  <a:pt x="3771071" y="1463792"/>
                </a:cubicBezTo>
                <a:lnTo>
                  <a:pt x="3763518" y="1463792"/>
                </a:lnTo>
                <a:cubicBezTo>
                  <a:pt x="3761360" y="1463073"/>
                  <a:pt x="3760281" y="1460915"/>
                  <a:pt x="3760281" y="1457318"/>
                </a:cubicBezTo>
                <a:lnTo>
                  <a:pt x="3761360" y="1456239"/>
                </a:lnTo>
                <a:lnTo>
                  <a:pt x="3761360" y="1455160"/>
                </a:lnTo>
                <a:cubicBezTo>
                  <a:pt x="3756684" y="1452823"/>
                  <a:pt x="3752368" y="1448102"/>
                  <a:pt x="3748412" y="1440999"/>
                </a:cubicBezTo>
                <a:lnTo>
                  <a:pt x="3747333" y="1439919"/>
                </a:lnTo>
                <a:lnTo>
                  <a:pt x="3747333" y="1438841"/>
                </a:lnTo>
                <a:lnTo>
                  <a:pt x="3750570" y="1423734"/>
                </a:lnTo>
                <a:lnTo>
                  <a:pt x="3750570" y="1422656"/>
                </a:lnTo>
                <a:lnTo>
                  <a:pt x="3749491" y="1422656"/>
                </a:lnTo>
                <a:lnTo>
                  <a:pt x="3746254" y="1433446"/>
                </a:lnTo>
                <a:lnTo>
                  <a:pt x="3745040" y="1433446"/>
                </a:lnTo>
                <a:cubicBezTo>
                  <a:pt x="3743781" y="1433446"/>
                  <a:pt x="3741264" y="1428770"/>
                  <a:pt x="3737487" y="1419418"/>
                </a:cubicBezTo>
                <a:cubicBezTo>
                  <a:pt x="3734790" y="1414383"/>
                  <a:pt x="3731553" y="1404268"/>
                  <a:pt x="3727776" y="1389072"/>
                </a:cubicBezTo>
                <a:lnTo>
                  <a:pt x="3727776" y="1382598"/>
                </a:lnTo>
                <a:lnTo>
                  <a:pt x="3725618" y="1380440"/>
                </a:lnTo>
                <a:lnTo>
                  <a:pt x="3724539" y="1381519"/>
                </a:lnTo>
                <a:lnTo>
                  <a:pt x="3724539" y="1382598"/>
                </a:lnTo>
                <a:lnTo>
                  <a:pt x="3726697" y="1404178"/>
                </a:lnTo>
                <a:lnTo>
                  <a:pt x="3726697" y="1424813"/>
                </a:lnTo>
                <a:lnTo>
                  <a:pt x="3728855" y="1433446"/>
                </a:lnTo>
                <a:lnTo>
                  <a:pt x="3725618" y="1436682"/>
                </a:lnTo>
                <a:lnTo>
                  <a:pt x="3725618" y="1442212"/>
                </a:lnTo>
                <a:lnTo>
                  <a:pt x="3724539" y="1457318"/>
                </a:lnTo>
                <a:lnTo>
                  <a:pt x="3726697" y="1465950"/>
                </a:lnTo>
                <a:lnTo>
                  <a:pt x="3726697" y="1473503"/>
                </a:lnTo>
                <a:cubicBezTo>
                  <a:pt x="3726697" y="1482585"/>
                  <a:pt x="3720538" y="1487665"/>
                  <a:pt x="3708219" y="1488744"/>
                </a:cubicBezTo>
                <a:lnTo>
                  <a:pt x="3704982" y="1490902"/>
                </a:lnTo>
                <a:lnTo>
                  <a:pt x="3693113" y="1486586"/>
                </a:lnTo>
                <a:lnTo>
                  <a:pt x="3687718" y="1487665"/>
                </a:lnTo>
                <a:cubicBezTo>
                  <a:pt x="3678996" y="1487665"/>
                  <a:pt x="3674275" y="1482226"/>
                  <a:pt x="3673556" y="1471345"/>
                </a:cubicBezTo>
                <a:lnTo>
                  <a:pt x="3674635" y="1464871"/>
                </a:lnTo>
                <a:lnTo>
                  <a:pt x="3674635" y="1461634"/>
                </a:lnTo>
                <a:lnTo>
                  <a:pt x="3673556" y="1450844"/>
                </a:lnTo>
                <a:lnTo>
                  <a:pt x="3674635" y="1439919"/>
                </a:lnTo>
                <a:lnTo>
                  <a:pt x="3672477" y="1434524"/>
                </a:lnTo>
                <a:cubicBezTo>
                  <a:pt x="3674635" y="1433805"/>
                  <a:pt x="3675714" y="1431647"/>
                  <a:pt x="3675714" y="1428051"/>
                </a:cubicBezTo>
                <a:lnTo>
                  <a:pt x="3673556" y="1425892"/>
                </a:lnTo>
                <a:cubicBezTo>
                  <a:pt x="3666902" y="1432366"/>
                  <a:pt x="3660069" y="1436323"/>
                  <a:pt x="3653055" y="1437761"/>
                </a:cubicBezTo>
                <a:lnTo>
                  <a:pt x="3646446" y="1444370"/>
                </a:lnTo>
                <a:lnTo>
                  <a:pt x="3643209" y="1440999"/>
                </a:lnTo>
                <a:cubicBezTo>
                  <a:pt x="3643209" y="1449720"/>
                  <a:pt x="3639612" y="1454081"/>
                  <a:pt x="3632419" y="1454081"/>
                </a:cubicBezTo>
                <a:lnTo>
                  <a:pt x="3625945" y="1459476"/>
                </a:lnTo>
                <a:lnTo>
                  <a:pt x="3619471" y="1457318"/>
                </a:lnTo>
                <a:cubicBezTo>
                  <a:pt x="3616504" y="1457318"/>
                  <a:pt x="3615020" y="1460196"/>
                  <a:pt x="3615020" y="1465950"/>
                </a:cubicBezTo>
                <a:cubicBezTo>
                  <a:pt x="3612682" y="1468648"/>
                  <a:pt x="3604770" y="1471570"/>
                  <a:pt x="3591282" y="1474717"/>
                </a:cubicBezTo>
                <a:cubicBezTo>
                  <a:pt x="3590203" y="1478314"/>
                  <a:pt x="3587685" y="1480112"/>
                  <a:pt x="3583729" y="1480112"/>
                </a:cubicBezTo>
                <a:lnTo>
                  <a:pt x="3578199" y="1480112"/>
                </a:lnTo>
                <a:lnTo>
                  <a:pt x="3572804" y="1474717"/>
                </a:lnTo>
                <a:lnTo>
                  <a:pt x="3572804" y="1471345"/>
                </a:lnTo>
                <a:cubicBezTo>
                  <a:pt x="3582245" y="1462893"/>
                  <a:pt x="3591282" y="1457139"/>
                  <a:pt x="3599914" y="1454081"/>
                </a:cubicBezTo>
                <a:cubicBezTo>
                  <a:pt x="3599914" y="1450485"/>
                  <a:pt x="3604949" y="1444325"/>
                  <a:pt x="3615020" y="1435604"/>
                </a:cubicBezTo>
                <a:lnTo>
                  <a:pt x="3616234" y="1430208"/>
                </a:lnTo>
                <a:lnTo>
                  <a:pt x="3608546" y="1428051"/>
                </a:lnTo>
                <a:lnTo>
                  <a:pt x="3605309" y="1429129"/>
                </a:lnTo>
                <a:cubicBezTo>
                  <a:pt x="3603151" y="1424813"/>
                  <a:pt x="3601352" y="1422656"/>
                  <a:pt x="3599914" y="1422656"/>
                </a:cubicBezTo>
                <a:lnTo>
                  <a:pt x="3596677" y="1426971"/>
                </a:lnTo>
                <a:lnTo>
                  <a:pt x="3595598" y="1426971"/>
                </a:lnTo>
                <a:cubicBezTo>
                  <a:pt x="3593440" y="1426971"/>
                  <a:pt x="3591641" y="1423734"/>
                  <a:pt x="3590203" y="1417261"/>
                </a:cubicBezTo>
                <a:lnTo>
                  <a:pt x="3595598" y="1414023"/>
                </a:lnTo>
                <a:cubicBezTo>
                  <a:pt x="3593260" y="1408179"/>
                  <a:pt x="3589664" y="1404537"/>
                  <a:pt x="3584808" y="1403098"/>
                </a:cubicBezTo>
                <a:cubicBezTo>
                  <a:pt x="3580402" y="1403998"/>
                  <a:pt x="3578199" y="1405796"/>
                  <a:pt x="3578199" y="1408494"/>
                </a:cubicBezTo>
                <a:lnTo>
                  <a:pt x="3579278" y="1417261"/>
                </a:lnTo>
                <a:lnTo>
                  <a:pt x="3578199" y="1423734"/>
                </a:lnTo>
                <a:lnTo>
                  <a:pt x="3580357" y="1430208"/>
                </a:lnTo>
                <a:lnTo>
                  <a:pt x="3580357" y="1431287"/>
                </a:lnTo>
                <a:cubicBezTo>
                  <a:pt x="3578918" y="1437761"/>
                  <a:pt x="3577120" y="1440999"/>
                  <a:pt x="3574962" y="1440999"/>
                </a:cubicBezTo>
                <a:lnTo>
                  <a:pt x="3545694" y="1440999"/>
                </a:lnTo>
                <a:cubicBezTo>
                  <a:pt x="3544255" y="1440999"/>
                  <a:pt x="3543536" y="1439560"/>
                  <a:pt x="3543536" y="1436682"/>
                </a:cubicBezTo>
                <a:lnTo>
                  <a:pt x="3542457" y="1437761"/>
                </a:lnTo>
                <a:lnTo>
                  <a:pt x="3541378" y="1437761"/>
                </a:lnTo>
                <a:lnTo>
                  <a:pt x="3539220" y="1435604"/>
                </a:lnTo>
                <a:lnTo>
                  <a:pt x="3539220" y="1432366"/>
                </a:lnTo>
                <a:lnTo>
                  <a:pt x="3540299" y="1426971"/>
                </a:lnTo>
                <a:lnTo>
                  <a:pt x="3538141" y="1405257"/>
                </a:lnTo>
                <a:lnTo>
                  <a:pt x="3539220" y="1399862"/>
                </a:lnTo>
                <a:lnTo>
                  <a:pt x="3538141" y="1396625"/>
                </a:lnTo>
                <a:lnTo>
                  <a:pt x="3539220" y="1386914"/>
                </a:lnTo>
                <a:lnTo>
                  <a:pt x="3539220" y="1385835"/>
                </a:lnTo>
                <a:lnTo>
                  <a:pt x="3535983" y="1381519"/>
                </a:lnTo>
                <a:lnTo>
                  <a:pt x="3540299" y="1372752"/>
                </a:lnTo>
                <a:cubicBezTo>
                  <a:pt x="3538860" y="1372752"/>
                  <a:pt x="3538141" y="1371673"/>
                  <a:pt x="3538141" y="1369515"/>
                </a:cubicBezTo>
                <a:lnTo>
                  <a:pt x="3537062" y="1333773"/>
                </a:lnTo>
                <a:lnTo>
                  <a:pt x="3538141" y="1332694"/>
                </a:lnTo>
                <a:lnTo>
                  <a:pt x="3539220" y="1332694"/>
                </a:lnTo>
                <a:lnTo>
                  <a:pt x="3543536" y="1333773"/>
                </a:lnTo>
                <a:cubicBezTo>
                  <a:pt x="3545694" y="1333233"/>
                  <a:pt x="3547133" y="1331795"/>
                  <a:pt x="3547852" y="1329457"/>
                </a:cubicBezTo>
                <a:cubicBezTo>
                  <a:pt x="3541378" y="1327658"/>
                  <a:pt x="3538141" y="1325141"/>
                  <a:pt x="3538141" y="1321904"/>
                </a:cubicBezTo>
                <a:lnTo>
                  <a:pt x="3539220" y="1315430"/>
                </a:lnTo>
                <a:lnTo>
                  <a:pt x="3537062" y="1306663"/>
                </a:lnTo>
                <a:lnTo>
                  <a:pt x="3537062" y="1296952"/>
                </a:lnTo>
                <a:cubicBezTo>
                  <a:pt x="3537062" y="1287781"/>
                  <a:pt x="3538141" y="1280542"/>
                  <a:pt x="3540299" y="1275237"/>
                </a:cubicBezTo>
                <a:lnTo>
                  <a:pt x="3537062" y="1269842"/>
                </a:lnTo>
                <a:lnTo>
                  <a:pt x="3539220" y="1263368"/>
                </a:lnTo>
                <a:lnTo>
                  <a:pt x="3533825" y="1245969"/>
                </a:lnTo>
                <a:lnTo>
                  <a:pt x="3533825" y="1244890"/>
                </a:lnTo>
                <a:lnTo>
                  <a:pt x="3537062" y="1241653"/>
                </a:lnTo>
                <a:lnTo>
                  <a:pt x="3539220" y="1241653"/>
                </a:lnTo>
                <a:cubicBezTo>
                  <a:pt x="3559811" y="1248217"/>
                  <a:pt x="3572084" y="1253297"/>
                  <a:pt x="3576041" y="1256894"/>
                </a:cubicBezTo>
                <a:lnTo>
                  <a:pt x="3578199" y="1259052"/>
                </a:lnTo>
                <a:lnTo>
                  <a:pt x="3580357" y="1259052"/>
                </a:lnTo>
                <a:cubicBezTo>
                  <a:pt x="3585662" y="1259052"/>
                  <a:pt x="3590023" y="1254691"/>
                  <a:pt x="3593440" y="1245969"/>
                </a:cubicBezTo>
                <a:lnTo>
                  <a:pt x="3604230" y="1241653"/>
                </a:lnTo>
                <a:lnTo>
                  <a:pt x="3632419" y="1257973"/>
                </a:lnTo>
                <a:lnTo>
                  <a:pt x="3635656" y="1261210"/>
                </a:lnTo>
                <a:cubicBezTo>
                  <a:pt x="3637814" y="1261210"/>
                  <a:pt x="3638893" y="1261929"/>
                  <a:pt x="3638893" y="1263368"/>
                </a:cubicBezTo>
                <a:lnTo>
                  <a:pt x="3638893" y="1270921"/>
                </a:lnTo>
                <a:cubicBezTo>
                  <a:pt x="3638173" y="1273259"/>
                  <a:pt x="3634577" y="1275777"/>
                  <a:pt x="3628103" y="1278474"/>
                </a:cubicBezTo>
                <a:cubicBezTo>
                  <a:pt x="3628103" y="1282880"/>
                  <a:pt x="3627383" y="1285802"/>
                  <a:pt x="3625945" y="1287241"/>
                </a:cubicBezTo>
                <a:lnTo>
                  <a:pt x="3625945" y="1298031"/>
                </a:lnTo>
                <a:lnTo>
                  <a:pt x="3629182" y="1305584"/>
                </a:lnTo>
                <a:lnTo>
                  <a:pt x="3628103" y="1318667"/>
                </a:lnTo>
                <a:lnTo>
                  <a:pt x="3631340" y="1329457"/>
                </a:lnTo>
                <a:lnTo>
                  <a:pt x="3629182" y="1335931"/>
                </a:lnTo>
                <a:lnTo>
                  <a:pt x="3629182" y="1339168"/>
                </a:lnTo>
                <a:lnTo>
                  <a:pt x="3632419" y="1340247"/>
                </a:lnTo>
                <a:lnTo>
                  <a:pt x="3637814" y="1339168"/>
                </a:lnTo>
                <a:lnTo>
                  <a:pt x="3638893" y="1339168"/>
                </a:lnTo>
                <a:lnTo>
                  <a:pt x="3644288" y="1340247"/>
                </a:lnTo>
                <a:lnTo>
                  <a:pt x="3646446" y="1338089"/>
                </a:lnTo>
                <a:lnTo>
                  <a:pt x="3647525" y="1338089"/>
                </a:lnTo>
                <a:lnTo>
                  <a:pt x="3649818" y="1340247"/>
                </a:lnTo>
                <a:lnTo>
                  <a:pt x="3642130" y="1349014"/>
                </a:lnTo>
                <a:lnTo>
                  <a:pt x="3639972" y="1349014"/>
                </a:lnTo>
                <a:lnTo>
                  <a:pt x="3638893" y="1347935"/>
                </a:lnTo>
                <a:cubicBezTo>
                  <a:pt x="3632419" y="1347935"/>
                  <a:pt x="3629182" y="1349733"/>
                  <a:pt x="3629182" y="1353330"/>
                </a:cubicBezTo>
                <a:lnTo>
                  <a:pt x="3624866" y="1368436"/>
                </a:lnTo>
                <a:lnTo>
                  <a:pt x="3628103" y="1377203"/>
                </a:lnTo>
                <a:cubicBezTo>
                  <a:pt x="3628103" y="1389971"/>
                  <a:pt x="3627383" y="1398243"/>
                  <a:pt x="3625945" y="1402020"/>
                </a:cubicBezTo>
                <a:cubicBezTo>
                  <a:pt x="3628103" y="1405257"/>
                  <a:pt x="3629182" y="1408898"/>
                  <a:pt x="3629182" y="1412944"/>
                </a:cubicBezTo>
                <a:lnTo>
                  <a:pt x="3630261" y="1412944"/>
                </a:lnTo>
                <a:cubicBezTo>
                  <a:pt x="3634038" y="1411326"/>
                  <a:pt x="3640916" y="1400851"/>
                  <a:pt x="3650897" y="1381519"/>
                </a:cubicBezTo>
                <a:cubicBezTo>
                  <a:pt x="3652335" y="1381519"/>
                  <a:pt x="3653414" y="1376798"/>
                  <a:pt x="3654134" y="1367357"/>
                </a:cubicBezTo>
                <a:cubicBezTo>
                  <a:pt x="3655033" y="1367357"/>
                  <a:pt x="3656472" y="1364120"/>
                  <a:pt x="3658450" y="1357646"/>
                </a:cubicBezTo>
                <a:lnTo>
                  <a:pt x="3661687" y="1356567"/>
                </a:lnTo>
                <a:lnTo>
                  <a:pt x="3661687" y="1351172"/>
                </a:lnTo>
                <a:lnTo>
                  <a:pt x="3659529" y="1349014"/>
                </a:lnTo>
                <a:lnTo>
                  <a:pt x="3658450" y="1349014"/>
                </a:lnTo>
                <a:lnTo>
                  <a:pt x="3650897" y="1350093"/>
                </a:lnTo>
                <a:lnTo>
                  <a:pt x="3649818" y="1349014"/>
                </a:lnTo>
                <a:lnTo>
                  <a:pt x="3649818" y="1347935"/>
                </a:lnTo>
                <a:cubicBezTo>
                  <a:pt x="3655213" y="1342090"/>
                  <a:pt x="3661327" y="1339168"/>
                  <a:pt x="3668161" y="1339168"/>
                </a:cubicBezTo>
                <a:cubicBezTo>
                  <a:pt x="3671757" y="1333593"/>
                  <a:pt x="3673556" y="1325680"/>
                  <a:pt x="3673556" y="1315430"/>
                </a:cubicBezTo>
                <a:lnTo>
                  <a:pt x="3678951" y="1310979"/>
                </a:lnTo>
                <a:lnTo>
                  <a:pt x="3676793" y="1308821"/>
                </a:lnTo>
                <a:cubicBezTo>
                  <a:pt x="3676793" y="1307382"/>
                  <a:pt x="3674994" y="1306663"/>
                  <a:pt x="3671398" y="1306663"/>
                </a:cubicBezTo>
                <a:lnTo>
                  <a:pt x="3669240" y="1302347"/>
                </a:lnTo>
                <a:lnTo>
                  <a:pt x="3672477" y="1293715"/>
                </a:lnTo>
                <a:lnTo>
                  <a:pt x="3672477" y="1292636"/>
                </a:lnTo>
                <a:lnTo>
                  <a:pt x="3670319" y="1290478"/>
                </a:lnTo>
                <a:lnTo>
                  <a:pt x="3664924" y="1293715"/>
                </a:lnTo>
                <a:lnTo>
                  <a:pt x="3661687" y="1293715"/>
                </a:lnTo>
                <a:cubicBezTo>
                  <a:pt x="3656651" y="1293715"/>
                  <a:pt x="3654134" y="1292995"/>
                  <a:pt x="3654134" y="1291557"/>
                </a:cubicBezTo>
                <a:lnTo>
                  <a:pt x="3649818" y="1293715"/>
                </a:lnTo>
                <a:cubicBezTo>
                  <a:pt x="3646311" y="1291557"/>
                  <a:pt x="3640871" y="1289759"/>
                  <a:pt x="3633498" y="1288320"/>
                </a:cubicBezTo>
                <a:lnTo>
                  <a:pt x="3632419" y="1287241"/>
                </a:lnTo>
                <a:lnTo>
                  <a:pt x="3632419" y="1284004"/>
                </a:lnTo>
                <a:cubicBezTo>
                  <a:pt x="3633678" y="1281127"/>
                  <a:pt x="3636196" y="1279688"/>
                  <a:pt x="3639972" y="1279688"/>
                </a:cubicBezTo>
                <a:lnTo>
                  <a:pt x="3660608" y="1279688"/>
                </a:lnTo>
                <a:lnTo>
                  <a:pt x="3673556" y="1280767"/>
                </a:lnTo>
                <a:lnTo>
                  <a:pt x="3673556" y="1267684"/>
                </a:lnTo>
                <a:lnTo>
                  <a:pt x="3669240" y="1262289"/>
                </a:lnTo>
                <a:cubicBezTo>
                  <a:pt x="3669240" y="1259771"/>
                  <a:pt x="3671038" y="1255815"/>
                  <a:pt x="3674635" y="1250420"/>
                </a:cubicBezTo>
                <a:lnTo>
                  <a:pt x="3669240" y="1230863"/>
                </a:lnTo>
                <a:cubicBezTo>
                  <a:pt x="3669240" y="1228885"/>
                  <a:pt x="3671038" y="1227086"/>
                  <a:pt x="3674635" y="1225468"/>
                </a:cubicBezTo>
                <a:close/>
                <a:moveTo>
                  <a:pt x="7750832" y="1225336"/>
                </a:moveTo>
                <a:cubicBezTo>
                  <a:pt x="7758116" y="1227853"/>
                  <a:pt x="7762477" y="1230415"/>
                  <a:pt x="7763915" y="1233024"/>
                </a:cubicBezTo>
                <a:cubicBezTo>
                  <a:pt x="7766882" y="1233024"/>
                  <a:pt x="7774885" y="1238463"/>
                  <a:pt x="7787923" y="1249343"/>
                </a:cubicBezTo>
                <a:lnTo>
                  <a:pt x="7787923" y="1250422"/>
                </a:lnTo>
                <a:lnTo>
                  <a:pt x="7784686" y="1254873"/>
                </a:lnTo>
                <a:lnTo>
                  <a:pt x="7784686" y="1255952"/>
                </a:lnTo>
                <a:lnTo>
                  <a:pt x="7787923" y="1255952"/>
                </a:lnTo>
                <a:lnTo>
                  <a:pt x="7791295" y="1253659"/>
                </a:lnTo>
                <a:lnTo>
                  <a:pt x="7792374" y="1253659"/>
                </a:lnTo>
                <a:cubicBezTo>
                  <a:pt x="7795072" y="1255367"/>
                  <a:pt x="7797589" y="1258289"/>
                  <a:pt x="7799927" y="1262425"/>
                </a:cubicBezTo>
                <a:lnTo>
                  <a:pt x="7799927" y="1263505"/>
                </a:lnTo>
                <a:cubicBezTo>
                  <a:pt x="7791025" y="1272046"/>
                  <a:pt x="7779741" y="1278250"/>
                  <a:pt x="7766073" y="1282118"/>
                </a:cubicBezTo>
                <a:cubicBezTo>
                  <a:pt x="7766073" y="1283736"/>
                  <a:pt x="7760993" y="1286253"/>
                  <a:pt x="7750832" y="1289670"/>
                </a:cubicBezTo>
                <a:lnTo>
                  <a:pt x="7749753" y="1289670"/>
                </a:lnTo>
                <a:lnTo>
                  <a:pt x="7746516" y="1287513"/>
                </a:lnTo>
                <a:lnTo>
                  <a:pt x="7744358" y="1287513"/>
                </a:lnTo>
                <a:cubicBezTo>
                  <a:pt x="7744358" y="1293357"/>
                  <a:pt x="7741436" y="1296999"/>
                  <a:pt x="7735592" y="1298437"/>
                </a:cubicBezTo>
                <a:cubicBezTo>
                  <a:pt x="7723183" y="1304641"/>
                  <a:pt x="7716979" y="1309363"/>
                  <a:pt x="7716979" y="1312599"/>
                </a:cubicBezTo>
                <a:lnTo>
                  <a:pt x="7710505" y="1329053"/>
                </a:lnTo>
                <a:cubicBezTo>
                  <a:pt x="7710505" y="1332650"/>
                  <a:pt x="7709740" y="1334449"/>
                  <a:pt x="7708212" y="1334449"/>
                </a:cubicBezTo>
                <a:lnTo>
                  <a:pt x="7709426" y="1345374"/>
                </a:lnTo>
                <a:lnTo>
                  <a:pt x="7709426" y="1346453"/>
                </a:lnTo>
                <a:lnTo>
                  <a:pt x="7707133" y="1358457"/>
                </a:lnTo>
                <a:lnTo>
                  <a:pt x="7708212" y="1367223"/>
                </a:lnTo>
                <a:lnTo>
                  <a:pt x="7707133" y="1373832"/>
                </a:lnTo>
                <a:cubicBezTo>
                  <a:pt x="7707672" y="1379587"/>
                  <a:pt x="7708436" y="1382465"/>
                  <a:pt x="7709426" y="1382465"/>
                </a:cubicBezTo>
                <a:lnTo>
                  <a:pt x="7708212" y="1393389"/>
                </a:lnTo>
                <a:lnTo>
                  <a:pt x="7708212" y="1404314"/>
                </a:lnTo>
                <a:lnTo>
                  <a:pt x="7709426" y="1430614"/>
                </a:lnTo>
                <a:lnTo>
                  <a:pt x="7707133" y="1441404"/>
                </a:lnTo>
                <a:lnTo>
                  <a:pt x="7708212" y="1444776"/>
                </a:lnTo>
                <a:lnTo>
                  <a:pt x="7700659" y="1475258"/>
                </a:lnTo>
                <a:cubicBezTo>
                  <a:pt x="7691757" y="1486228"/>
                  <a:pt x="7684474" y="1491713"/>
                  <a:pt x="7678809" y="1491713"/>
                </a:cubicBezTo>
                <a:lnTo>
                  <a:pt x="7677730" y="1491713"/>
                </a:lnTo>
                <a:lnTo>
                  <a:pt x="7671121" y="1489555"/>
                </a:lnTo>
                <a:lnTo>
                  <a:pt x="7658038" y="1494950"/>
                </a:lnTo>
                <a:cubicBezTo>
                  <a:pt x="7648417" y="1494950"/>
                  <a:pt x="7641898" y="1486587"/>
                  <a:pt x="7638481" y="1469863"/>
                </a:cubicBezTo>
                <a:cubicBezTo>
                  <a:pt x="7637312" y="1469863"/>
                  <a:pt x="7636188" y="1466941"/>
                  <a:pt x="7635109" y="1461096"/>
                </a:cubicBezTo>
                <a:cubicBezTo>
                  <a:pt x="7631513" y="1461096"/>
                  <a:pt x="7629714" y="1460017"/>
                  <a:pt x="7629714" y="1457859"/>
                </a:cubicBezTo>
                <a:lnTo>
                  <a:pt x="7630793" y="1454622"/>
                </a:lnTo>
                <a:lnTo>
                  <a:pt x="7629714" y="1454622"/>
                </a:lnTo>
                <a:lnTo>
                  <a:pt x="7624184" y="1455701"/>
                </a:lnTo>
                <a:cubicBezTo>
                  <a:pt x="7620408" y="1450576"/>
                  <a:pt x="7614248" y="1448013"/>
                  <a:pt x="7605706" y="1448013"/>
                </a:cubicBezTo>
                <a:lnTo>
                  <a:pt x="7598018" y="1441404"/>
                </a:lnTo>
                <a:lnTo>
                  <a:pt x="7598018" y="1437089"/>
                </a:lnTo>
                <a:lnTo>
                  <a:pt x="7600176" y="1434930"/>
                </a:lnTo>
                <a:lnTo>
                  <a:pt x="7606785" y="1434930"/>
                </a:lnTo>
                <a:lnTo>
                  <a:pt x="7634030" y="1430614"/>
                </a:lnTo>
                <a:lnTo>
                  <a:pt x="7651564" y="1430614"/>
                </a:lnTo>
                <a:cubicBezTo>
                  <a:pt x="7653003" y="1430165"/>
                  <a:pt x="7654442" y="1428322"/>
                  <a:pt x="7655880" y="1425084"/>
                </a:cubicBezTo>
                <a:lnTo>
                  <a:pt x="7654801" y="1416318"/>
                </a:lnTo>
                <a:lnTo>
                  <a:pt x="7658038" y="1408765"/>
                </a:lnTo>
                <a:lnTo>
                  <a:pt x="7655880" y="1405393"/>
                </a:lnTo>
                <a:lnTo>
                  <a:pt x="7655880" y="1401077"/>
                </a:lnTo>
                <a:cubicBezTo>
                  <a:pt x="7655880" y="1399458"/>
                  <a:pt x="7658443" y="1398020"/>
                  <a:pt x="7663568" y="1396761"/>
                </a:cubicBezTo>
                <a:lnTo>
                  <a:pt x="7663568" y="1395682"/>
                </a:lnTo>
                <a:cubicBezTo>
                  <a:pt x="7658443" y="1395682"/>
                  <a:pt x="7655880" y="1394558"/>
                  <a:pt x="7655880" y="1392310"/>
                </a:cubicBezTo>
                <a:lnTo>
                  <a:pt x="7655880" y="1391232"/>
                </a:lnTo>
                <a:lnTo>
                  <a:pt x="7656959" y="1390152"/>
                </a:lnTo>
                <a:lnTo>
                  <a:pt x="7655880" y="1386915"/>
                </a:lnTo>
                <a:lnTo>
                  <a:pt x="7656959" y="1374911"/>
                </a:lnTo>
                <a:lnTo>
                  <a:pt x="7655880" y="1359535"/>
                </a:lnTo>
                <a:lnTo>
                  <a:pt x="7655880" y="1357377"/>
                </a:lnTo>
                <a:lnTo>
                  <a:pt x="7658038" y="1348745"/>
                </a:lnTo>
                <a:lnTo>
                  <a:pt x="7655880" y="1345374"/>
                </a:lnTo>
                <a:lnTo>
                  <a:pt x="7656959" y="1339979"/>
                </a:lnTo>
                <a:lnTo>
                  <a:pt x="7655880" y="1335528"/>
                </a:lnTo>
                <a:lnTo>
                  <a:pt x="7658038" y="1329053"/>
                </a:lnTo>
                <a:lnTo>
                  <a:pt x="7658038" y="1325817"/>
                </a:lnTo>
                <a:cubicBezTo>
                  <a:pt x="7652194" y="1319972"/>
                  <a:pt x="7649271" y="1314487"/>
                  <a:pt x="7649271" y="1309363"/>
                </a:cubicBezTo>
                <a:lnTo>
                  <a:pt x="7649271" y="1308283"/>
                </a:lnTo>
                <a:lnTo>
                  <a:pt x="7652643" y="1305046"/>
                </a:lnTo>
                <a:lnTo>
                  <a:pt x="7654801" y="1305046"/>
                </a:lnTo>
                <a:lnTo>
                  <a:pt x="7659117" y="1308283"/>
                </a:lnTo>
                <a:cubicBezTo>
                  <a:pt x="7664422" y="1304687"/>
                  <a:pt x="7668064" y="1302888"/>
                  <a:pt x="7670042" y="1302888"/>
                </a:cubicBezTo>
                <a:lnTo>
                  <a:pt x="7675572" y="1306125"/>
                </a:lnTo>
                <a:lnTo>
                  <a:pt x="7679888" y="1306125"/>
                </a:lnTo>
                <a:lnTo>
                  <a:pt x="7687576" y="1303967"/>
                </a:lnTo>
                <a:lnTo>
                  <a:pt x="7697422" y="1305046"/>
                </a:lnTo>
                <a:cubicBezTo>
                  <a:pt x="7707762" y="1289400"/>
                  <a:pt x="7716124" y="1278835"/>
                  <a:pt x="7722508" y="1273351"/>
                </a:cubicBezTo>
                <a:cubicBezTo>
                  <a:pt x="7726824" y="1269035"/>
                  <a:pt x="7728982" y="1262471"/>
                  <a:pt x="7728982" y="1253659"/>
                </a:cubicBezTo>
                <a:lnTo>
                  <a:pt x="7727904" y="1253659"/>
                </a:lnTo>
                <a:cubicBezTo>
                  <a:pt x="7714056" y="1252940"/>
                  <a:pt x="7707133" y="1251501"/>
                  <a:pt x="7707133" y="1249343"/>
                </a:cubicBezTo>
                <a:lnTo>
                  <a:pt x="7707133" y="1248264"/>
                </a:lnTo>
                <a:lnTo>
                  <a:pt x="7709426" y="1246106"/>
                </a:lnTo>
                <a:lnTo>
                  <a:pt x="7715900" y="1247185"/>
                </a:lnTo>
                <a:lnTo>
                  <a:pt x="7720350" y="1246106"/>
                </a:lnTo>
                <a:lnTo>
                  <a:pt x="7723588" y="1249343"/>
                </a:lnTo>
                <a:lnTo>
                  <a:pt x="7724666" y="1249343"/>
                </a:lnTo>
                <a:lnTo>
                  <a:pt x="7725746" y="1248264"/>
                </a:lnTo>
                <a:lnTo>
                  <a:pt x="7726824" y="1248264"/>
                </a:lnTo>
                <a:lnTo>
                  <a:pt x="7725746" y="1247185"/>
                </a:lnTo>
                <a:lnTo>
                  <a:pt x="7725746" y="1245027"/>
                </a:lnTo>
                <a:cubicBezTo>
                  <a:pt x="7725746" y="1243318"/>
                  <a:pt x="7728308" y="1241835"/>
                  <a:pt x="7733433" y="1240576"/>
                </a:cubicBezTo>
                <a:cubicBezTo>
                  <a:pt x="7738469" y="1231854"/>
                  <a:pt x="7744268" y="1226774"/>
                  <a:pt x="7750832" y="1225336"/>
                </a:cubicBezTo>
                <a:close/>
                <a:moveTo>
                  <a:pt x="3047343" y="1225333"/>
                </a:moveTo>
                <a:lnTo>
                  <a:pt x="3053817" y="1225333"/>
                </a:lnTo>
                <a:cubicBezTo>
                  <a:pt x="3056335" y="1227491"/>
                  <a:pt x="3060651" y="1228570"/>
                  <a:pt x="3066765" y="1228570"/>
                </a:cubicBezTo>
                <a:lnTo>
                  <a:pt x="3071081" y="1228570"/>
                </a:lnTo>
                <a:lnTo>
                  <a:pt x="3074318" y="1226412"/>
                </a:lnTo>
                <a:lnTo>
                  <a:pt x="3077555" y="1226412"/>
                </a:lnTo>
                <a:lnTo>
                  <a:pt x="3080792" y="1228570"/>
                </a:lnTo>
                <a:lnTo>
                  <a:pt x="3087266" y="1227491"/>
                </a:lnTo>
                <a:lnTo>
                  <a:pt x="3088345" y="1228570"/>
                </a:lnTo>
                <a:lnTo>
                  <a:pt x="3088345" y="1229649"/>
                </a:lnTo>
                <a:lnTo>
                  <a:pt x="3084029" y="1233965"/>
                </a:lnTo>
                <a:lnTo>
                  <a:pt x="3085108" y="1237202"/>
                </a:lnTo>
                <a:lnTo>
                  <a:pt x="3086187" y="1237202"/>
                </a:lnTo>
                <a:lnTo>
                  <a:pt x="3093740" y="1236123"/>
                </a:lnTo>
                <a:lnTo>
                  <a:pt x="3094819" y="1237202"/>
                </a:lnTo>
                <a:lnTo>
                  <a:pt x="3094819" y="1239360"/>
                </a:lnTo>
                <a:cubicBezTo>
                  <a:pt x="3093381" y="1242237"/>
                  <a:pt x="3091223" y="1243676"/>
                  <a:pt x="3088345" y="1243676"/>
                </a:cubicBezTo>
                <a:lnTo>
                  <a:pt x="3088345" y="1253387"/>
                </a:lnTo>
                <a:cubicBezTo>
                  <a:pt x="3088345" y="1261300"/>
                  <a:pt x="3095539" y="1268853"/>
                  <a:pt x="3109925" y="1276046"/>
                </a:cubicBezTo>
                <a:lnTo>
                  <a:pt x="3111004" y="1282520"/>
                </a:lnTo>
                <a:lnTo>
                  <a:pt x="3113163" y="1282520"/>
                </a:lnTo>
                <a:lnTo>
                  <a:pt x="3116400" y="1280362"/>
                </a:lnTo>
                <a:lnTo>
                  <a:pt x="3119637" y="1286836"/>
                </a:lnTo>
                <a:cubicBezTo>
                  <a:pt x="3114061" y="1304819"/>
                  <a:pt x="3108307" y="1315969"/>
                  <a:pt x="3102372" y="1320285"/>
                </a:cubicBezTo>
                <a:cubicBezTo>
                  <a:pt x="3102372" y="1322803"/>
                  <a:pt x="3106329" y="1324601"/>
                  <a:pt x="3114242" y="1325680"/>
                </a:cubicBezTo>
                <a:cubicBezTo>
                  <a:pt x="3116579" y="1322982"/>
                  <a:pt x="3119456" y="1316508"/>
                  <a:pt x="3122874" y="1306258"/>
                </a:cubicBezTo>
                <a:lnTo>
                  <a:pt x="3130427" y="1292231"/>
                </a:lnTo>
                <a:lnTo>
                  <a:pt x="3130427" y="1287915"/>
                </a:lnTo>
                <a:lnTo>
                  <a:pt x="3126111" y="1281441"/>
                </a:lnTo>
                <a:lnTo>
                  <a:pt x="3126111" y="1280362"/>
                </a:lnTo>
                <a:lnTo>
                  <a:pt x="3129348" y="1276046"/>
                </a:lnTo>
                <a:lnTo>
                  <a:pt x="3129348" y="1273888"/>
                </a:lnTo>
                <a:lnTo>
                  <a:pt x="3121795" y="1273888"/>
                </a:lnTo>
                <a:cubicBezTo>
                  <a:pt x="3119637" y="1273168"/>
                  <a:pt x="3118558" y="1271011"/>
                  <a:pt x="3118558" y="1267414"/>
                </a:cubicBezTo>
                <a:cubicBezTo>
                  <a:pt x="3118558" y="1265076"/>
                  <a:pt x="3123233" y="1263637"/>
                  <a:pt x="3132585" y="1263098"/>
                </a:cubicBezTo>
                <a:cubicBezTo>
                  <a:pt x="3134383" y="1267414"/>
                  <a:pt x="3137260" y="1269572"/>
                  <a:pt x="3141217" y="1269572"/>
                </a:cubicBezTo>
                <a:lnTo>
                  <a:pt x="3141217" y="1265256"/>
                </a:lnTo>
                <a:lnTo>
                  <a:pt x="3135822" y="1257703"/>
                </a:lnTo>
                <a:lnTo>
                  <a:pt x="3136901" y="1250150"/>
                </a:lnTo>
                <a:lnTo>
                  <a:pt x="3136901" y="1243676"/>
                </a:lnTo>
                <a:lnTo>
                  <a:pt x="3132585" y="1230728"/>
                </a:lnTo>
                <a:lnTo>
                  <a:pt x="3139059" y="1226412"/>
                </a:lnTo>
                <a:lnTo>
                  <a:pt x="3141217" y="1226412"/>
                </a:lnTo>
                <a:lnTo>
                  <a:pt x="3143375" y="1228570"/>
                </a:lnTo>
                <a:lnTo>
                  <a:pt x="3148770" y="1227491"/>
                </a:lnTo>
                <a:lnTo>
                  <a:pt x="3152007" y="1229649"/>
                </a:lnTo>
                <a:lnTo>
                  <a:pt x="3160774" y="1229649"/>
                </a:lnTo>
                <a:lnTo>
                  <a:pt x="3167248" y="1230728"/>
                </a:lnTo>
                <a:lnTo>
                  <a:pt x="3173722" y="1228570"/>
                </a:lnTo>
                <a:lnTo>
                  <a:pt x="3176959" y="1228570"/>
                </a:lnTo>
                <a:cubicBezTo>
                  <a:pt x="3181994" y="1228570"/>
                  <a:pt x="3184512" y="1231088"/>
                  <a:pt x="3184512" y="1236123"/>
                </a:cubicBezTo>
                <a:lnTo>
                  <a:pt x="3184512" y="1238281"/>
                </a:lnTo>
                <a:cubicBezTo>
                  <a:pt x="3178038" y="1244036"/>
                  <a:pt x="3174801" y="1249431"/>
                  <a:pt x="3174801" y="1254466"/>
                </a:cubicBezTo>
                <a:lnTo>
                  <a:pt x="3174801" y="1259861"/>
                </a:lnTo>
                <a:lnTo>
                  <a:pt x="3176959" y="1259861"/>
                </a:lnTo>
                <a:cubicBezTo>
                  <a:pt x="3176959" y="1254646"/>
                  <a:pt x="3181634" y="1251049"/>
                  <a:pt x="3190986" y="1249071"/>
                </a:cubicBezTo>
                <a:cubicBezTo>
                  <a:pt x="3197279" y="1249071"/>
                  <a:pt x="3202674" y="1254106"/>
                  <a:pt x="3207171" y="1264177"/>
                </a:cubicBezTo>
                <a:lnTo>
                  <a:pt x="3208250" y="1264177"/>
                </a:lnTo>
                <a:lnTo>
                  <a:pt x="3209329" y="1263098"/>
                </a:lnTo>
                <a:lnTo>
                  <a:pt x="3209329" y="1262019"/>
                </a:lnTo>
                <a:lnTo>
                  <a:pt x="3208250" y="1258782"/>
                </a:lnTo>
                <a:lnTo>
                  <a:pt x="3214724" y="1249071"/>
                </a:lnTo>
                <a:cubicBezTo>
                  <a:pt x="3211846" y="1246194"/>
                  <a:pt x="3209329" y="1241158"/>
                  <a:pt x="3207171" y="1233965"/>
                </a:cubicBezTo>
                <a:lnTo>
                  <a:pt x="3210408" y="1229649"/>
                </a:lnTo>
                <a:lnTo>
                  <a:pt x="3211487" y="1229649"/>
                </a:lnTo>
                <a:lnTo>
                  <a:pt x="3214724" y="1231807"/>
                </a:lnTo>
                <a:cubicBezTo>
                  <a:pt x="3216162" y="1231807"/>
                  <a:pt x="3216882" y="1230009"/>
                  <a:pt x="3216882" y="1226412"/>
                </a:cubicBezTo>
                <a:lnTo>
                  <a:pt x="3217961" y="1225333"/>
                </a:lnTo>
                <a:lnTo>
                  <a:pt x="3223356" y="1225333"/>
                </a:lnTo>
                <a:cubicBezTo>
                  <a:pt x="3224614" y="1225333"/>
                  <a:pt x="3226053" y="1227851"/>
                  <a:pt x="3227672" y="1232886"/>
                </a:cubicBezTo>
                <a:lnTo>
                  <a:pt x="3234146" y="1228570"/>
                </a:lnTo>
                <a:lnTo>
                  <a:pt x="3236304" y="1228570"/>
                </a:lnTo>
                <a:cubicBezTo>
                  <a:pt x="3238462" y="1228570"/>
                  <a:pt x="3239541" y="1231088"/>
                  <a:pt x="3239541" y="1236123"/>
                </a:cubicBezTo>
                <a:lnTo>
                  <a:pt x="3241699" y="1236123"/>
                </a:lnTo>
                <a:cubicBezTo>
                  <a:pt x="3241699" y="1230368"/>
                  <a:pt x="3243857" y="1227491"/>
                  <a:pt x="3248173" y="1227491"/>
                </a:cubicBezTo>
                <a:cubicBezTo>
                  <a:pt x="3249791" y="1227491"/>
                  <a:pt x="3251949" y="1229649"/>
                  <a:pt x="3254647" y="1233965"/>
                </a:cubicBezTo>
                <a:cubicBezTo>
                  <a:pt x="3257524" y="1233965"/>
                  <a:pt x="3258963" y="1234684"/>
                  <a:pt x="3258963" y="1236123"/>
                </a:cubicBezTo>
                <a:lnTo>
                  <a:pt x="3258963" y="1238281"/>
                </a:lnTo>
                <a:cubicBezTo>
                  <a:pt x="3253927" y="1240259"/>
                  <a:pt x="3251410" y="1246733"/>
                  <a:pt x="3251410" y="1257703"/>
                </a:cubicBezTo>
                <a:lnTo>
                  <a:pt x="3251410" y="1258782"/>
                </a:lnTo>
                <a:lnTo>
                  <a:pt x="3254647" y="1260940"/>
                </a:lnTo>
                <a:lnTo>
                  <a:pt x="3256805" y="1257703"/>
                </a:lnTo>
                <a:lnTo>
                  <a:pt x="3256805" y="1255545"/>
                </a:lnTo>
                <a:lnTo>
                  <a:pt x="3254647" y="1252308"/>
                </a:lnTo>
                <a:cubicBezTo>
                  <a:pt x="3254827" y="1250869"/>
                  <a:pt x="3258423" y="1249071"/>
                  <a:pt x="3265437" y="1246913"/>
                </a:cubicBezTo>
                <a:lnTo>
                  <a:pt x="3266516" y="1246913"/>
                </a:lnTo>
                <a:lnTo>
                  <a:pt x="3269753" y="1250150"/>
                </a:lnTo>
                <a:lnTo>
                  <a:pt x="3269753" y="1252308"/>
                </a:lnTo>
                <a:lnTo>
                  <a:pt x="3267595" y="1254466"/>
                </a:lnTo>
                <a:cubicBezTo>
                  <a:pt x="3265796" y="1254466"/>
                  <a:pt x="3264717" y="1253027"/>
                  <a:pt x="3264358" y="1250150"/>
                </a:cubicBezTo>
                <a:lnTo>
                  <a:pt x="3262200" y="1250150"/>
                </a:lnTo>
                <a:lnTo>
                  <a:pt x="3262200" y="1253387"/>
                </a:lnTo>
                <a:lnTo>
                  <a:pt x="3265437" y="1258782"/>
                </a:lnTo>
                <a:lnTo>
                  <a:pt x="3267595" y="1258782"/>
                </a:lnTo>
                <a:cubicBezTo>
                  <a:pt x="3267595" y="1256624"/>
                  <a:pt x="3268314" y="1255545"/>
                  <a:pt x="3269753" y="1255545"/>
                </a:cubicBezTo>
                <a:lnTo>
                  <a:pt x="3270832" y="1255545"/>
                </a:lnTo>
                <a:cubicBezTo>
                  <a:pt x="3272450" y="1255545"/>
                  <a:pt x="3274249" y="1258063"/>
                  <a:pt x="3276227" y="1263098"/>
                </a:cubicBezTo>
                <a:cubicBezTo>
                  <a:pt x="3280543" y="1263997"/>
                  <a:pt x="3282701" y="1265076"/>
                  <a:pt x="3282701" y="1266335"/>
                </a:cubicBezTo>
                <a:lnTo>
                  <a:pt x="3282701" y="1267414"/>
                </a:lnTo>
                <a:cubicBezTo>
                  <a:pt x="3282701" y="1269572"/>
                  <a:pt x="3278744" y="1270651"/>
                  <a:pt x="3270832" y="1270651"/>
                </a:cubicBezTo>
                <a:lnTo>
                  <a:pt x="3261121" y="1278204"/>
                </a:lnTo>
                <a:lnTo>
                  <a:pt x="3261121" y="1279283"/>
                </a:lnTo>
                <a:lnTo>
                  <a:pt x="3275148" y="1288994"/>
                </a:lnTo>
                <a:lnTo>
                  <a:pt x="3281622" y="1287915"/>
                </a:lnTo>
                <a:cubicBezTo>
                  <a:pt x="3287376" y="1289713"/>
                  <a:pt x="3290254" y="1292950"/>
                  <a:pt x="3290254" y="1297626"/>
                </a:cubicBezTo>
                <a:lnTo>
                  <a:pt x="3281622" y="1309495"/>
                </a:lnTo>
                <a:lnTo>
                  <a:pt x="3281622" y="1317048"/>
                </a:lnTo>
                <a:cubicBezTo>
                  <a:pt x="3281622" y="1319566"/>
                  <a:pt x="3279823" y="1323162"/>
                  <a:pt x="3276227" y="1327838"/>
                </a:cubicBezTo>
                <a:lnTo>
                  <a:pt x="3278385" y="1339707"/>
                </a:lnTo>
                <a:lnTo>
                  <a:pt x="3276227" y="1341865"/>
                </a:lnTo>
                <a:lnTo>
                  <a:pt x="3274069" y="1341865"/>
                </a:lnTo>
                <a:cubicBezTo>
                  <a:pt x="3267595" y="1336650"/>
                  <a:pt x="3261480" y="1329456"/>
                  <a:pt x="3255726" y="1320285"/>
                </a:cubicBezTo>
                <a:lnTo>
                  <a:pt x="3256805" y="1314890"/>
                </a:lnTo>
                <a:lnTo>
                  <a:pt x="3254647" y="1304100"/>
                </a:lnTo>
                <a:lnTo>
                  <a:pt x="3252489" y="1304100"/>
                </a:lnTo>
                <a:lnTo>
                  <a:pt x="3249252" y="1307337"/>
                </a:lnTo>
                <a:lnTo>
                  <a:pt x="3252489" y="1344023"/>
                </a:lnTo>
                <a:lnTo>
                  <a:pt x="3250331" y="1349418"/>
                </a:lnTo>
                <a:lnTo>
                  <a:pt x="3253568" y="1349418"/>
                </a:lnTo>
                <a:lnTo>
                  <a:pt x="3260042" y="1346181"/>
                </a:lnTo>
                <a:cubicBezTo>
                  <a:pt x="3266336" y="1348339"/>
                  <a:pt x="3270652" y="1352340"/>
                  <a:pt x="3272990" y="1358185"/>
                </a:cubicBezTo>
                <a:lnTo>
                  <a:pt x="3272990" y="1360343"/>
                </a:lnTo>
                <a:cubicBezTo>
                  <a:pt x="3272990" y="1361782"/>
                  <a:pt x="3269753" y="1362501"/>
                  <a:pt x="3263279" y="1362501"/>
                </a:cubicBezTo>
                <a:lnTo>
                  <a:pt x="3261121" y="1367896"/>
                </a:lnTo>
                <a:cubicBezTo>
                  <a:pt x="3261121" y="1370773"/>
                  <a:pt x="3262919" y="1372212"/>
                  <a:pt x="3266516" y="1372212"/>
                </a:cubicBezTo>
                <a:cubicBezTo>
                  <a:pt x="3277845" y="1376168"/>
                  <a:pt x="3284679" y="1380484"/>
                  <a:pt x="3287017" y="1385160"/>
                </a:cubicBezTo>
                <a:lnTo>
                  <a:pt x="3287017" y="1391634"/>
                </a:lnTo>
                <a:lnTo>
                  <a:pt x="3284859" y="1393792"/>
                </a:lnTo>
                <a:lnTo>
                  <a:pt x="3277306" y="1391634"/>
                </a:lnTo>
                <a:lnTo>
                  <a:pt x="3268674" y="1392713"/>
                </a:lnTo>
                <a:cubicBezTo>
                  <a:pt x="3268134" y="1390555"/>
                  <a:pt x="3266696" y="1389116"/>
                  <a:pt x="3264358" y="1388397"/>
                </a:cubicBezTo>
                <a:cubicBezTo>
                  <a:pt x="3262020" y="1393432"/>
                  <a:pt x="3258783" y="1395950"/>
                  <a:pt x="3254647" y="1395950"/>
                </a:cubicBezTo>
                <a:lnTo>
                  <a:pt x="3253568" y="1395950"/>
                </a:lnTo>
                <a:cubicBezTo>
                  <a:pt x="3251769" y="1393792"/>
                  <a:pt x="3247094" y="1392353"/>
                  <a:pt x="3239541" y="1391634"/>
                </a:cubicBezTo>
                <a:lnTo>
                  <a:pt x="3228751" y="1392713"/>
                </a:lnTo>
                <a:lnTo>
                  <a:pt x="3221198" y="1392713"/>
                </a:lnTo>
                <a:lnTo>
                  <a:pt x="3221198" y="1393792"/>
                </a:lnTo>
                <a:cubicBezTo>
                  <a:pt x="3223895" y="1397389"/>
                  <a:pt x="3228211" y="1399187"/>
                  <a:pt x="3234146" y="1399187"/>
                </a:cubicBezTo>
                <a:cubicBezTo>
                  <a:pt x="3234146" y="1402064"/>
                  <a:pt x="3237383" y="1404222"/>
                  <a:pt x="3243857" y="1405661"/>
                </a:cubicBezTo>
                <a:lnTo>
                  <a:pt x="3250331" y="1404582"/>
                </a:lnTo>
                <a:cubicBezTo>
                  <a:pt x="3262020" y="1408718"/>
                  <a:pt x="3269933" y="1415552"/>
                  <a:pt x="3274069" y="1425083"/>
                </a:cubicBezTo>
                <a:lnTo>
                  <a:pt x="3281622" y="1439110"/>
                </a:lnTo>
                <a:cubicBezTo>
                  <a:pt x="3280723" y="1456374"/>
                  <a:pt x="3278565" y="1465006"/>
                  <a:pt x="3275148" y="1465006"/>
                </a:cubicBezTo>
                <a:lnTo>
                  <a:pt x="3269753" y="1463927"/>
                </a:lnTo>
                <a:cubicBezTo>
                  <a:pt x="3268494" y="1471120"/>
                  <a:pt x="3263459" y="1474717"/>
                  <a:pt x="3254647" y="1474717"/>
                </a:cubicBezTo>
                <a:cubicBezTo>
                  <a:pt x="3251769" y="1473638"/>
                  <a:pt x="3250331" y="1472559"/>
                  <a:pt x="3250331" y="1471480"/>
                </a:cubicBezTo>
                <a:lnTo>
                  <a:pt x="3250331" y="1466085"/>
                </a:lnTo>
                <a:cubicBezTo>
                  <a:pt x="3244576" y="1466085"/>
                  <a:pt x="3241699" y="1462848"/>
                  <a:pt x="3241699" y="1456374"/>
                </a:cubicBezTo>
                <a:lnTo>
                  <a:pt x="3234146" y="1448821"/>
                </a:lnTo>
                <a:lnTo>
                  <a:pt x="3237383" y="1440189"/>
                </a:lnTo>
                <a:lnTo>
                  <a:pt x="3237383" y="1439110"/>
                </a:lnTo>
                <a:cubicBezTo>
                  <a:pt x="3233786" y="1439110"/>
                  <a:pt x="3231988" y="1435154"/>
                  <a:pt x="3231988" y="1427241"/>
                </a:cubicBezTo>
                <a:cubicBezTo>
                  <a:pt x="3229830" y="1427241"/>
                  <a:pt x="3228031" y="1425802"/>
                  <a:pt x="3226593" y="1422925"/>
                </a:cubicBezTo>
                <a:lnTo>
                  <a:pt x="3226593" y="1421846"/>
                </a:lnTo>
                <a:lnTo>
                  <a:pt x="3231988" y="1415372"/>
                </a:lnTo>
                <a:lnTo>
                  <a:pt x="3231988" y="1413214"/>
                </a:lnTo>
                <a:cubicBezTo>
                  <a:pt x="3231268" y="1411056"/>
                  <a:pt x="3229110" y="1409977"/>
                  <a:pt x="3225514" y="1409977"/>
                </a:cubicBezTo>
                <a:lnTo>
                  <a:pt x="3221198" y="1409977"/>
                </a:lnTo>
                <a:lnTo>
                  <a:pt x="3219040" y="1412135"/>
                </a:lnTo>
                <a:lnTo>
                  <a:pt x="3219040" y="1439110"/>
                </a:lnTo>
                <a:lnTo>
                  <a:pt x="3221198" y="1456374"/>
                </a:lnTo>
                <a:lnTo>
                  <a:pt x="3221198" y="1457453"/>
                </a:lnTo>
                <a:cubicBezTo>
                  <a:pt x="3217061" y="1474717"/>
                  <a:pt x="3210587" y="1483349"/>
                  <a:pt x="3201776" y="1483349"/>
                </a:cubicBezTo>
                <a:cubicBezTo>
                  <a:pt x="3200516" y="1485147"/>
                  <a:pt x="3194042" y="1487305"/>
                  <a:pt x="3182354" y="1489823"/>
                </a:cubicBezTo>
                <a:lnTo>
                  <a:pt x="3179117" y="1487665"/>
                </a:lnTo>
                <a:lnTo>
                  <a:pt x="3171564" y="1488744"/>
                </a:lnTo>
                <a:cubicBezTo>
                  <a:pt x="3169765" y="1479573"/>
                  <a:pt x="3163965" y="1467344"/>
                  <a:pt x="3154165" y="1452058"/>
                </a:cubicBezTo>
                <a:cubicBezTo>
                  <a:pt x="3151287" y="1452058"/>
                  <a:pt x="3149849" y="1451339"/>
                  <a:pt x="3149849" y="1449900"/>
                </a:cubicBezTo>
                <a:cubicBezTo>
                  <a:pt x="3151107" y="1446663"/>
                  <a:pt x="3153265" y="1444145"/>
                  <a:pt x="3156323" y="1442347"/>
                </a:cubicBezTo>
                <a:lnTo>
                  <a:pt x="3164011" y="1442347"/>
                </a:lnTo>
                <a:cubicBezTo>
                  <a:pt x="3166348" y="1442347"/>
                  <a:pt x="3168866" y="1443426"/>
                  <a:pt x="3171564" y="1445584"/>
                </a:cubicBezTo>
                <a:lnTo>
                  <a:pt x="3173722" y="1445584"/>
                </a:lnTo>
                <a:lnTo>
                  <a:pt x="3176959" y="1440189"/>
                </a:lnTo>
                <a:lnTo>
                  <a:pt x="3174801" y="1434794"/>
                </a:lnTo>
                <a:lnTo>
                  <a:pt x="3178038" y="1429399"/>
                </a:lnTo>
                <a:cubicBezTo>
                  <a:pt x="3175160" y="1429399"/>
                  <a:pt x="3173722" y="1427601"/>
                  <a:pt x="3173722" y="1424004"/>
                </a:cubicBezTo>
                <a:lnTo>
                  <a:pt x="3174801" y="1418609"/>
                </a:lnTo>
                <a:lnTo>
                  <a:pt x="3173722" y="1417530"/>
                </a:lnTo>
                <a:lnTo>
                  <a:pt x="3171564" y="1417530"/>
                </a:lnTo>
                <a:lnTo>
                  <a:pt x="3167248" y="1425083"/>
                </a:lnTo>
                <a:lnTo>
                  <a:pt x="3166169" y="1426162"/>
                </a:lnTo>
                <a:lnTo>
                  <a:pt x="3165090" y="1426162"/>
                </a:lnTo>
                <a:lnTo>
                  <a:pt x="3161853" y="1425083"/>
                </a:lnTo>
                <a:cubicBezTo>
                  <a:pt x="3159695" y="1425083"/>
                  <a:pt x="3153535" y="1432636"/>
                  <a:pt x="3143375" y="1447742"/>
                </a:cubicBezTo>
                <a:cubicBezTo>
                  <a:pt x="3137799" y="1447742"/>
                  <a:pt x="3132404" y="1450979"/>
                  <a:pt x="3127190" y="1457453"/>
                </a:cubicBezTo>
                <a:cubicBezTo>
                  <a:pt x="3115500" y="1460870"/>
                  <a:pt x="3109386" y="1464826"/>
                  <a:pt x="3108846" y="1469322"/>
                </a:cubicBezTo>
                <a:lnTo>
                  <a:pt x="3095898" y="1474717"/>
                </a:lnTo>
                <a:lnTo>
                  <a:pt x="3093740" y="1469322"/>
                </a:lnTo>
                <a:cubicBezTo>
                  <a:pt x="3096977" y="1459971"/>
                  <a:pt x="3102732" y="1449900"/>
                  <a:pt x="3111004" y="1439110"/>
                </a:cubicBezTo>
                <a:cubicBezTo>
                  <a:pt x="3114961" y="1424184"/>
                  <a:pt x="3118917" y="1415552"/>
                  <a:pt x="3122874" y="1413214"/>
                </a:cubicBezTo>
                <a:lnTo>
                  <a:pt x="3123953" y="1407819"/>
                </a:lnTo>
                <a:lnTo>
                  <a:pt x="3123953" y="1388397"/>
                </a:lnTo>
                <a:lnTo>
                  <a:pt x="3122874" y="1383002"/>
                </a:lnTo>
                <a:lnTo>
                  <a:pt x="3127190" y="1380844"/>
                </a:lnTo>
                <a:lnTo>
                  <a:pt x="3145533" y="1381923"/>
                </a:lnTo>
                <a:lnTo>
                  <a:pt x="3148770" y="1380844"/>
                </a:lnTo>
                <a:lnTo>
                  <a:pt x="3154165" y="1384081"/>
                </a:lnTo>
                <a:lnTo>
                  <a:pt x="3159695" y="1379765"/>
                </a:lnTo>
                <a:cubicBezTo>
                  <a:pt x="3172643" y="1380664"/>
                  <a:pt x="3179117" y="1382463"/>
                  <a:pt x="3179117" y="1385160"/>
                </a:cubicBezTo>
                <a:lnTo>
                  <a:pt x="3181275" y="1385160"/>
                </a:lnTo>
                <a:lnTo>
                  <a:pt x="3181275" y="1384081"/>
                </a:lnTo>
                <a:lnTo>
                  <a:pt x="3180196" y="1380844"/>
                </a:lnTo>
                <a:lnTo>
                  <a:pt x="3188828" y="1378686"/>
                </a:lnTo>
                <a:lnTo>
                  <a:pt x="3193144" y="1378686"/>
                </a:lnTo>
                <a:cubicBezTo>
                  <a:pt x="3205192" y="1382283"/>
                  <a:pt x="3215263" y="1384081"/>
                  <a:pt x="3223356" y="1384081"/>
                </a:cubicBezTo>
                <a:lnTo>
                  <a:pt x="3230909" y="1377607"/>
                </a:lnTo>
                <a:cubicBezTo>
                  <a:pt x="3234505" y="1377607"/>
                  <a:pt x="3236304" y="1373651"/>
                  <a:pt x="3236304" y="1365738"/>
                </a:cubicBezTo>
                <a:lnTo>
                  <a:pt x="3226593" y="1365738"/>
                </a:lnTo>
                <a:cubicBezTo>
                  <a:pt x="3221557" y="1365738"/>
                  <a:pt x="3217601" y="1365018"/>
                  <a:pt x="3214724" y="1363580"/>
                </a:cubicBezTo>
                <a:cubicBezTo>
                  <a:pt x="3207710" y="1365738"/>
                  <a:pt x="3200516" y="1366817"/>
                  <a:pt x="3193144" y="1366817"/>
                </a:cubicBezTo>
                <a:lnTo>
                  <a:pt x="3176959" y="1362501"/>
                </a:lnTo>
                <a:lnTo>
                  <a:pt x="3168327" y="1364659"/>
                </a:lnTo>
                <a:lnTo>
                  <a:pt x="3167248" y="1364659"/>
                </a:lnTo>
                <a:lnTo>
                  <a:pt x="3161853" y="1363580"/>
                </a:lnTo>
                <a:lnTo>
                  <a:pt x="3157537" y="1366817"/>
                </a:lnTo>
                <a:lnTo>
                  <a:pt x="3153086" y="1365738"/>
                </a:lnTo>
                <a:lnTo>
                  <a:pt x="3147691" y="1366817"/>
                </a:lnTo>
                <a:cubicBezTo>
                  <a:pt x="3133304" y="1363400"/>
                  <a:pt x="3126111" y="1360882"/>
                  <a:pt x="3126111" y="1359264"/>
                </a:cubicBezTo>
                <a:lnTo>
                  <a:pt x="3126111" y="1356971"/>
                </a:lnTo>
                <a:lnTo>
                  <a:pt x="3128269" y="1354813"/>
                </a:lnTo>
                <a:lnTo>
                  <a:pt x="3136901" y="1354813"/>
                </a:lnTo>
                <a:lnTo>
                  <a:pt x="3136901" y="1353734"/>
                </a:lnTo>
                <a:lnTo>
                  <a:pt x="3133664" y="1349418"/>
                </a:lnTo>
                <a:lnTo>
                  <a:pt x="3133664" y="1348339"/>
                </a:lnTo>
                <a:cubicBezTo>
                  <a:pt x="3136541" y="1345282"/>
                  <a:pt x="3137980" y="1342405"/>
                  <a:pt x="3137980" y="1339707"/>
                </a:cubicBezTo>
                <a:cubicBezTo>
                  <a:pt x="3137980" y="1331794"/>
                  <a:pt x="3136541" y="1327838"/>
                  <a:pt x="3133664" y="1327838"/>
                </a:cubicBezTo>
                <a:lnTo>
                  <a:pt x="3127190" y="1329996"/>
                </a:lnTo>
                <a:lnTo>
                  <a:pt x="3122874" y="1329996"/>
                </a:lnTo>
                <a:lnTo>
                  <a:pt x="3120716" y="1337549"/>
                </a:lnTo>
                <a:lnTo>
                  <a:pt x="3121795" y="1347260"/>
                </a:lnTo>
                <a:cubicBezTo>
                  <a:pt x="3116939" y="1348699"/>
                  <a:pt x="3112982" y="1351936"/>
                  <a:pt x="3109925" y="1356971"/>
                </a:cubicBezTo>
                <a:lnTo>
                  <a:pt x="3113163" y="1367896"/>
                </a:lnTo>
                <a:lnTo>
                  <a:pt x="3113163" y="1380844"/>
                </a:lnTo>
                <a:lnTo>
                  <a:pt x="3117479" y="1406740"/>
                </a:lnTo>
                <a:cubicBezTo>
                  <a:pt x="3115680" y="1411416"/>
                  <a:pt x="3113882" y="1413933"/>
                  <a:pt x="3112083" y="1414293"/>
                </a:cubicBezTo>
                <a:lnTo>
                  <a:pt x="3107767" y="1414293"/>
                </a:lnTo>
                <a:cubicBezTo>
                  <a:pt x="3103451" y="1414293"/>
                  <a:pt x="3097697" y="1412854"/>
                  <a:pt x="3090503" y="1409977"/>
                </a:cubicBezTo>
                <a:lnTo>
                  <a:pt x="3089424" y="1409977"/>
                </a:lnTo>
                <a:lnTo>
                  <a:pt x="3087266" y="1429399"/>
                </a:lnTo>
                <a:lnTo>
                  <a:pt x="3090503" y="1452058"/>
                </a:lnTo>
                <a:lnTo>
                  <a:pt x="3088345" y="1476875"/>
                </a:lnTo>
                <a:lnTo>
                  <a:pt x="3088345" y="1479033"/>
                </a:lnTo>
                <a:lnTo>
                  <a:pt x="3079713" y="1488744"/>
                </a:lnTo>
                <a:lnTo>
                  <a:pt x="3073239" y="1487665"/>
                </a:lnTo>
                <a:lnTo>
                  <a:pt x="3065686" y="1490902"/>
                </a:lnTo>
                <a:cubicBezTo>
                  <a:pt x="3053817" y="1484968"/>
                  <a:pt x="3047343" y="1481011"/>
                  <a:pt x="3046264" y="1479033"/>
                </a:cubicBezTo>
                <a:lnTo>
                  <a:pt x="3046264" y="1463927"/>
                </a:lnTo>
                <a:lnTo>
                  <a:pt x="3047343" y="1459611"/>
                </a:lnTo>
                <a:lnTo>
                  <a:pt x="3043027" y="1443426"/>
                </a:lnTo>
                <a:cubicBezTo>
                  <a:pt x="3044466" y="1443426"/>
                  <a:pt x="3045185" y="1440549"/>
                  <a:pt x="3045185" y="1434794"/>
                </a:cubicBezTo>
                <a:cubicBezTo>
                  <a:pt x="3047343" y="1434075"/>
                  <a:pt x="3048422" y="1431917"/>
                  <a:pt x="3048422" y="1428320"/>
                </a:cubicBezTo>
                <a:lnTo>
                  <a:pt x="3048422" y="1424004"/>
                </a:lnTo>
                <a:lnTo>
                  <a:pt x="3045185" y="1407819"/>
                </a:lnTo>
                <a:lnTo>
                  <a:pt x="3045185" y="1393792"/>
                </a:lnTo>
                <a:lnTo>
                  <a:pt x="3050580" y="1388397"/>
                </a:lnTo>
                <a:lnTo>
                  <a:pt x="3050580" y="1387318"/>
                </a:lnTo>
                <a:lnTo>
                  <a:pt x="3049501" y="1387318"/>
                </a:lnTo>
                <a:cubicBezTo>
                  <a:pt x="3046804" y="1387318"/>
                  <a:pt x="3043926" y="1389116"/>
                  <a:pt x="3040869" y="1392713"/>
                </a:cubicBezTo>
                <a:cubicBezTo>
                  <a:pt x="3036553" y="1397029"/>
                  <a:pt x="3032956" y="1399187"/>
                  <a:pt x="3030079" y="1399187"/>
                </a:cubicBezTo>
                <a:lnTo>
                  <a:pt x="3025763" y="1399187"/>
                </a:lnTo>
                <a:lnTo>
                  <a:pt x="3023605" y="1397029"/>
                </a:lnTo>
                <a:lnTo>
                  <a:pt x="3023605" y="1395950"/>
                </a:lnTo>
                <a:lnTo>
                  <a:pt x="3036553" y="1377607"/>
                </a:lnTo>
                <a:cubicBezTo>
                  <a:pt x="3040509" y="1377607"/>
                  <a:pt x="3044106" y="1372212"/>
                  <a:pt x="3047343" y="1361422"/>
                </a:cubicBezTo>
                <a:lnTo>
                  <a:pt x="3046264" y="1356971"/>
                </a:lnTo>
                <a:cubicBezTo>
                  <a:pt x="3046264" y="1355353"/>
                  <a:pt x="3049141" y="1351756"/>
                  <a:pt x="3054896" y="1346181"/>
                </a:cubicBezTo>
                <a:lnTo>
                  <a:pt x="3054896" y="1334312"/>
                </a:lnTo>
                <a:cubicBezTo>
                  <a:pt x="3054896" y="1333053"/>
                  <a:pt x="3056694" y="1331974"/>
                  <a:pt x="3060291" y="1331075"/>
                </a:cubicBezTo>
                <a:cubicBezTo>
                  <a:pt x="3060291" y="1323162"/>
                  <a:pt x="3062089" y="1318127"/>
                  <a:pt x="3065686" y="1315969"/>
                </a:cubicBezTo>
                <a:lnTo>
                  <a:pt x="3063528" y="1307337"/>
                </a:lnTo>
                <a:lnTo>
                  <a:pt x="3063528" y="1298705"/>
                </a:lnTo>
                <a:lnTo>
                  <a:pt x="3067844" y="1292231"/>
                </a:lnTo>
                <a:lnTo>
                  <a:pt x="3066765" y="1288994"/>
                </a:lnTo>
                <a:lnTo>
                  <a:pt x="3063528" y="1288994"/>
                </a:lnTo>
                <a:cubicBezTo>
                  <a:pt x="3060831" y="1291152"/>
                  <a:pt x="3058313" y="1292231"/>
                  <a:pt x="3055975" y="1292231"/>
                </a:cubicBezTo>
                <a:lnTo>
                  <a:pt x="3050580" y="1291152"/>
                </a:lnTo>
                <a:lnTo>
                  <a:pt x="3044106" y="1292231"/>
                </a:lnTo>
                <a:lnTo>
                  <a:pt x="3043027" y="1292231"/>
                </a:lnTo>
                <a:cubicBezTo>
                  <a:pt x="3033675" y="1289354"/>
                  <a:pt x="3029000" y="1286836"/>
                  <a:pt x="3029000" y="1284678"/>
                </a:cubicBezTo>
                <a:lnTo>
                  <a:pt x="3027921" y="1280362"/>
                </a:lnTo>
                <a:lnTo>
                  <a:pt x="3029000" y="1279283"/>
                </a:lnTo>
                <a:lnTo>
                  <a:pt x="3031158" y="1279283"/>
                </a:lnTo>
                <a:cubicBezTo>
                  <a:pt x="3034215" y="1281441"/>
                  <a:pt x="3037093" y="1282520"/>
                  <a:pt x="3039790" y="1282520"/>
                </a:cubicBezTo>
                <a:lnTo>
                  <a:pt x="3046264" y="1264177"/>
                </a:lnTo>
                <a:lnTo>
                  <a:pt x="3046264" y="1252308"/>
                </a:lnTo>
                <a:lnTo>
                  <a:pt x="3048422" y="1250150"/>
                </a:lnTo>
                <a:lnTo>
                  <a:pt x="3049501" y="1253387"/>
                </a:lnTo>
                <a:lnTo>
                  <a:pt x="3051659" y="1251229"/>
                </a:lnTo>
                <a:cubicBezTo>
                  <a:pt x="3047343" y="1248172"/>
                  <a:pt x="3045185" y="1242058"/>
                  <a:pt x="3045185" y="1232886"/>
                </a:cubicBezTo>
                <a:lnTo>
                  <a:pt x="3044106" y="1229649"/>
                </a:lnTo>
                <a:close/>
                <a:moveTo>
                  <a:pt x="5072898" y="1224929"/>
                </a:moveTo>
                <a:lnTo>
                  <a:pt x="5079372" y="1226008"/>
                </a:lnTo>
                <a:lnTo>
                  <a:pt x="5094478" y="1224929"/>
                </a:lnTo>
                <a:lnTo>
                  <a:pt x="5095557" y="1224929"/>
                </a:lnTo>
                <a:cubicBezTo>
                  <a:pt x="5104190" y="1224929"/>
                  <a:pt x="5108506" y="1227447"/>
                  <a:pt x="5108506" y="1232482"/>
                </a:cubicBezTo>
                <a:lnTo>
                  <a:pt x="5111743" y="1232482"/>
                </a:lnTo>
                <a:cubicBezTo>
                  <a:pt x="5114440" y="1230324"/>
                  <a:pt x="5117677" y="1229245"/>
                  <a:pt x="5121454" y="1229245"/>
                </a:cubicBezTo>
                <a:cubicBezTo>
                  <a:pt x="5127029" y="1229245"/>
                  <a:pt x="5130670" y="1231043"/>
                  <a:pt x="5132378" y="1234640"/>
                </a:cubicBezTo>
                <a:lnTo>
                  <a:pt x="5132378" y="1241114"/>
                </a:lnTo>
                <a:cubicBezTo>
                  <a:pt x="5132378" y="1243272"/>
                  <a:pt x="5129456" y="1244711"/>
                  <a:pt x="5123612" y="1245430"/>
                </a:cubicBezTo>
                <a:lnTo>
                  <a:pt x="5121454" y="1240035"/>
                </a:lnTo>
                <a:lnTo>
                  <a:pt x="5119296" y="1240035"/>
                </a:lnTo>
                <a:lnTo>
                  <a:pt x="5119296" y="1246509"/>
                </a:lnTo>
                <a:cubicBezTo>
                  <a:pt x="5119296" y="1252084"/>
                  <a:pt x="5120734" y="1255321"/>
                  <a:pt x="5123612" y="1256220"/>
                </a:cubicBezTo>
                <a:lnTo>
                  <a:pt x="5124691" y="1256220"/>
                </a:lnTo>
                <a:lnTo>
                  <a:pt x="5137774" y="1245430"/>
                </a:lnTo>
                <a:cubicBezTo>
                  <a:pt x="5149643" y="1245430"/>
                  <a:pt x="5157915" y="1253028"/>
                  <a:pt x="5162591" y="1268224"/>
                </a:cubicBezTo>
                <a:lnTo>
                  <a:pt x="5162591" y="1269303"/>
                </a:lnTo>
                <a:lnTo>
                  <a:pt x="5158275" y="1268224"/>
                </a:lnTo>
                <a:lnTo>
                  <a:pt x="5149643" y="1271461"/>
                </a:lnTo>
                <a:lnTo>
                  <a:pt x="5141011" y="1271461"/>
                </a:lnTo>
                <a:cubicBezTo>
                  <a:pt x="5136695" y="1271461"/>
                  <a:pt x="5134537" y="1270023"/>
                  <a:pt x="5134537" y="1267145"/>
                </a:cubicBezTo>
                <a:lnTo>
                  <a:pt x="5130086" y="1273619"/>
                </a:lnTo>
                <a:lnTo>
                  <a:pt x="5138853" y="1273619"/>
                </a:lnTo>
                <a:cubicBezTo>
                  <a:pt x="5145327" y="1274698"/>
                  <a:pt x="5148564" y="1277575"/>
                  <a:pt x="5148564" y="1282251"/>
                </a:cubicBezTo>
                <a:cubicBezTo>
                  <a:pt x="5148564" y="1285848"/>
                  <a:pt x="5142764" y="1290883"/>
                  <a:pt x="5131165" y="1297357"/>
                </a:cubicBezTo>
                <a:cubicBezTo>
                  <a:pt x="5129906" y="1302392"/>
                  <a:pt x="5127748" y="1304910"/>
                  <a:pt x="5124691" y="1304910"/>
                </a:cubicBezTo>
                <a:lnTo>
                  <a:pt x="5125770" y="1310305"/>
                </a:lnTo>
                <a:lnTo>
                  <a:pt x="5124691" y="1311384"/>
                </a:lnTo>
                <a:lnTo>
                  <a:pt x="5123612" y="1310305"/>
                </a:lnTo>
                <a:lnTo>
                  <a:pt x="5118217" y="1310305"/>
                </a:lnTo>
                <a:lnTo>
                  <a:pt x="5116059" y="1312463"/>
                </a:lnTo>
                <a:lnTo>
                  <a:pt x="5120375" y="1313542"/>
                </a:lnTo>
                <a:lnTo>
                  <a:pt x="5124691" y="1312463"/>
                </a:lnTo>
                <a:lnTo>
                  <a:pt x="5127928" y="1315700"/>
                </a:lnTo>
                <a:lnTo>
                  <a:pt x="5132378" y="1314621"/>
                </a:lnTo>
                <a:lnTo>
                  <a:pt x="5133457" y="1315700"/>
                </a:lnTo>
                <a:lnTo>
                  <a:pt x="5134537" y="1312463"/>
                </a:lnTo>
                <a:lnTo>
                  <a:pt x="5133457" y="1311384"/>
                </a:lnTo>
                <a:lnTo>
                  <a:pt x="5133457" y="1309226"/>
                </a:lnTo>
                <a:cubicBezTo>
                  <a:pt x="5138673" y="1302212"/>
                  <a:pt x="5144068" y="1296458"/>
                  <a:pt x="5149643" y="1291962"/>
                </a:cubicBezTo>
                <a:lnTo>
                  <a:pt x="5150722" y="1291962"/>
                </a:lnTo>
                <a:cubicBezTo>
                  <a:pt x="5158994" y="1291962"/>
                  <a:pt x="5167626" y="1299515"/>
                  <a:pt x="5176618" y="1314621"/>
                </a:cubicBezTo>
                <a:lnTo>
                  <a:pt x="5176618" y="1315700"/>
                </a:lnTo>
                <a:lnTo>
                  <a:pt x="5178776" y="1315700"/>
                </a:lnTo>
                <a:cubicBezTo>
                  <a:pt x="5180934" y="1315160"/>
                  <a:pt x="5182013" y="1312283"/>
                  <a:pt x="5182013" y="1307068"/>
                </a:cubicBezTo>
                <a:lnTo>
                  <a:pt x="5182013" y="1305989"/>
                </a:lnTo>
                <a:cubicBezTo>
                  <a:pt x="5179136" y="1305989"/>
                  <a:pt x="5177697" y="1303831"/>
                  <a:pt x="5177697" y="1299515"/>
                </a:cubicBezTo>
                <a:lnTo>
                  <a:pt x="5177697" y="1298436"/>
                </a:lnTo>
                <a:lnTo>
                  <a:pt x="5184171" y="1288725"/>
                </a:lnTo>
                <a:lnTo>
                  <a:pt x="5182013" y="1282251"/>
                </a:lnTo>
                <a:lnTo>
                  <a:pt x="5184171" y="1276856"/>
                </a:lnTo>
                <a:lnTo>
                  <a:pt x="5183092" y="1275777"/>
                </a:lnTo>
                <a:lnTo>
                  <a:pt x="5183092" y="1274698"/>
                </a:lnTo>
                <a:cubicBezTo>
                  <a:pt x="5183631" y="1253028"/>
                  <a:pt x="5185070" y="1242193"/>
                  <a:pt x="5187408" y="1242193"/>
                </a:cubicBezTo>
                <a:lnTo>
                  <a:pt x="5186329" y="1231403"/>
                </a:lnTo>
                <a:cubicBezTo>
                  <a:pt x="5186329" y="1227087"/>
                  <a:pt x="5191409" y="1224929"/>
                  <a:pt x="5201570" y="1224929"/>
                </a:cubicBezTo>
                <a:cubicBezTo>
                  <a:pt x="5209842" y="1232482"/>
                  <a:pt x="5218115" y="1236438"/>
                  <a:pt x="5226387" y="1236798"/>
                </a:cubicBezTo>
                <a:lnTo>
                  <a:pt x="5227466" y="1241114"/>
                </a:lnTo>
                <a:lnTo>
                  <a:pt x="5226387" y="1242193"/>
                </a:lnTo>
                <a:lnTo>
                  <a:pt x="5231782" y="1244351"/>
                </a:lnTo>
                <a:lnTo>
                  <a:pt x="5231782" y="1245430"/>
                </a:lnTo>
                <a:cubicBezTo>
                  <a:pt x="5230343" y="1247049"/>
                  <a:pt x="5228545" y="1253208"/>
                  <a:pt x="5226387" y="1263908"/>
                </a:cubicBezTo>
                <a:lnTo>
                  <a:pt x="5224229" y="1263908"/>
                </a:lnTo>
                <a:lnTo>
                  <a:pt x="5224229" y="1271461"/>
                </a:lnTo>
                <a:lnTo>
                  <a:pt x="5218834" y="1289804"/>
                </a:lnTo>
                <a:lnTo>
                  <a:pt x="5218834" y="1290883"/>
                </a:lnTo>
                <a:lnTo>
                  <a:pt x="5229624" y="1289804"/>
                </a:lnTo>
                <a:lnTo>
                  <a:pt x="5238256" y="1294120"/>
                </a:lnTo>
                <a:lnTo>
                  <a:pt x="5252283" y="1289804"/>
                </a:lnTo>
                <a:lnTo>
                  <a:pt x="5253362" y="1290883"/>
                </a:lnTo>
                <a:lnTo>
                  <a:pt x="5255520" y="1290883"/>
                </a:lnTo>
                <a:lnTo>
                  <a:pt x="5255520" y="1289804"/>
                </a:lnTo>
                <a:cubicBezTo>
                  <a:pt x="5253362" y="1289804"/>
                  <a:pt x="5252283" y="1289085"/>
                  <a:pt x="5252283" y="1287646"/>
                </a:cubicBezTo>
                <a:lnTo>
                  <a:pt x="5252283" y="1286567"/>
                </a:lnTo>
                <a:lnTo>
                  <a:pt x="5264152" y="1268224"/>
                </a:lnTo>
                <a:lnTo>
                  <a:pt x="5265366" y="1268224"/>
                </a:lnTo>
                <a:cubicBezTo>
                  <a:pt x="5267524" y="1268224"/>
                  <a:pt x="5272919" y="1271461"/>
                  <a:pt x="5281551" y="1277935"/>
                </a:cubicBezTo>
                <a:lnTo>
                  <a:pt x="5284788" y="1279014"/>
                </a:lnTo>
                <a:lnTo>
                  <a:pt x="5288025" y="1277935"/>
                </a:lnTo>
                <a:cubicBezTo>
                  <a:pt x="5292341" y="1284049"/>
                  <a:pt x="5294499" y="1288365"/>
                  <a:pt x="5294499" y="1290883"/>
                </a:cubicBezTo>
                <a:lnTo>
                  <a:pt x="5294499" y="1293041"/>
                </a:lnTo>
                <a:lnTo>
                  <a:pt x="5288025" y="1299515"/>
                </a:lnTo>
                <a:lnTo>
                  <a:pt x="5284788" y="1296278"/>
                </a:lnTo>
                <a:lnTo>
                  <a:pt x="5284788" y="1297357"/>
                </a:lnTo>
                <a:lnTo>
                  <a:pt x="5285867" y="1300594"/>
                </a:lnTo>
                <a:lnTo>
                  <a:pt x="5279393" y="1305989"/>
                </a:lnTo>
                <a:cubicBezTo>
                  <a:pt x="5272020" y="1303291"/>
                  <a:pt x="5264781" y="1298616"/>
                  <a:pt x="5257678" y="1291962"/>
                </a:cubicBezTo>
                <a:lnTo>
                  <a:pt x="5257678" y="1293041"/>
                </a:lnTo>
                <a:lnTo>
                  <a:pt x="5261994" y="1300594"/>
                </a:lnTo>
                <a:lnTo>
                  <a:pt x="5263073" y="1299515"/>
                </a:lnTo>
                <a:lnTo>
                  <a:pt x="5264152" y="1299515"/>
                </a:lnTo>
                <a:cubicBezTo>
                  <a:pt x="5265321" y="1299515"/>
                  <a:pt x="5266445" y="1300954"/>
                  <a:pt x="5267524" y="1303831"/>
                </a:cubicBezTo>
                <a:lnTo>
                  <a:pt x="5268603" y="1302752"/>
                </a:lnTo>
                <a:lnTo>
                  <a:pt x="5269682" y="1302752"/>
                </a:lnTo>
                <a:lnTo>
                  <a:pt x="5280472" y="1310305"/>
                </a:lnTo>
                <a:cubicBezTo>
                  <a:pt x="5276695" y="1341326"/>
                  <a:pt x="5272739" y="1356837"/>
                  <a:pt x="5268603" y="1356837"/>
                </a:cubicBezTo>
                <a:lnTo>
                  <a:pt x="5268603" y="1357916"/>
                </a:lnTo>
                <a:lnTo>
                  <a:pt x="5269682" y="1362232"/>
                </a:lnTo>
                <a:lnTo>
                  <a:pt x="5265366" y="1368706"/>
                </a:lnTo>
                <a:lnTo>
                  <a:pt x="5266445" y="1377338"/>
                </a:lnTo>
                <a:lnTo>
                  <a:pt x="5253362" y="1413079"/>
                </a:lnTo>
                <a:cubicBezTo>
                  <a:pt x="5253362" y="1414518"/>
                  <a:pt x="5255520" y="1415957"/>
                  <a:pt x="5259836" y="1417396"/>
                </a:cubicBezTo>
                <a:cubicBezTo>
                  <a:pt x="5259836" y="1420273"/>
                  <a:pt x="5263477" y="1421711"/>
                  <a:pt x="5270761" y="1421711"/>
                </a:cubicBezTo>
                <a:cubicBezTo>
                  <a:pt x="5271300" y="1424050"/>
                  <a:pt x="5276695" y="1427287"/>
                  <a:pt x="5286946" y="1431423"/>
                </a:cubicBezTo>
                <a:cubicBezTo>
                  <a:pt x="5293959" y="1436458"/>
                  <a:pt x="5297556" y="1439695"/>
                  <a:pt x="5297736" y="1441134"/>
                </a:cubicBezTo>
                <a:lnTo>
                  <a:pt x="5297736" y="1442213"/>
                </a:lnTo>
                <a:lnTo>
                  <a:pt x="5275077" y="1485508"/>
                </a:lnTo>
                <a:lnTo>
                  <a:pt x="5273998" y="1485508"/>
                </a:lnTo>
                <a:cubicBezTo>
                  <a:pt x="5271480" y="1485508"/>
                  <a:pt x="5262803" y="1479753"/>
                  <a:pt x="5247967" y="1468243"/>
                </a:cubicBezTo>
                <a:cubicBezTo>
                  <a:pt x="5232861" y="1465366"/>
                  <a:pt x="5225308" y="1461006"/>
                  <a:pt x="5225308" y="1455161"/>
                </a:cubicBezTo>
                <a:lnTo>
                  <a:pt x="5220992" y="1453003"/>
                </a:lnTo>
                <a:cubicBezTo>
                  <a:pt x="5209123" y="1458128"/>
                  <a:pt x="5200446" y="1463927"/>
                  <a:pt x="5194961" y="1470401"/>
                </a:cubicBezTo>
                <a:cubicBezTo>
                  <a:pt x="5181833" y="1476336"/>
                  <a:pt x="5172122" y="1482451"/>
                  <a:pt x="5165828" y="1488745"/>
                </a:cubicBezTo>
                <a:lnTo>
                  <a:pt x="5161512" y="1489823"/>
                </a:lnTo>
                <a:lnTo>
                  <a:pt x="5146406" y="1486587"/>
                </a:lnTo>
                <a:lnTo>
                  <a:pt x="5139932" y="1488745"/>
                </a:lnTo>
                <a:lnTo>
                  <a:pt x="5138853" y="1487665"/>
                </a:lnTo>
                <a:lnTo>
                  <a:pt x="5138853" y="1486587"/>
                </a:lnTo>
                <a:cubicBezTo>
                  <a:pt x="5144607" y="1486227"/>
                  <a:pt x="5147485" y="1484069"/>
                  <a:pt x="5147485" y="1480113"/>
                </a:cubicBezTo>
                <a:cubicBezTo>
                  <a:pt x="5153060" y="1474358"/>
                  <a:pt x="5162411" y="1467884"/>
                  <a:pt x="5175539" y="1460691"/>
                </a:cubicBezTo>
                <a:cubicBezTo>
                  <a:pt x="5185610" y="1448193"/>
                  <a:pt x="5193567" y="1441673"/>
                  <a:pt x="5199412" y="1441134"/>
                </a:cubicBezTo>
                <a:cubicBezTo>
                  <a:pt x="5200131" y="1433221"/>
                  <a:pt x="5201929" y="1429264"/>
                  <a:pt x="5204807" y="1429264"/>
                </a:cubicBezTo>
                <a:lnTo>
                  <a:pt x="5202649" y="1426027"/>
                </a:lnTo>
                <a:cubicBezTo>
                  <a:pt x="5204087" y="1426027"/>
                  <a:pt x="5204807" y="1424949"/>
                  <a:pt x="5204807" y="1422791"/>
                </a:cubicBezTo>
                <a:cubicBezTo>
                  <a:pt x="5204807" y="1417755"/>
                  <a:pt x="5204087" y="1415238"/>
                  <a:pt x="5202649" y="1415238"/>
                </a:cubicBezTo>
                <a:lnTo>
                  <a:pt x="5203728" y="1407685"/>
                </a:lnTo>
                <a:lnTo>
                  <a:pt x="5203728" y="1396895"/>
                </a:lnTo>
                <a:lnTo>
                  <a:pt x="5209123" y="1390286"/>
                </a:lnTo>
                <a:lnTo>
                  <a:pt x="5209123" y="1387049"/>
                </a:lnTo>
                <a:cubicBezTo>
                  <a:pt x="5209123" y="1385610"/>
                  <a:pt x="5208044" y="1384891"/>
                  <a:pt x="5205886" y="1384891"/>
                </a:cubicBezTo>
                <a:cubicBezTo>
                  <a:pt x="5202829" y="1384891"/>
                  <a:pt x="5200671" y="1376978"/>
                  <a:pt x="5199412" y="1361153"/>
                </a:cubicBezTo>
                <a:cubicBezTo>
                  <a:pt x="5196804" y="1361153"/>
                  <a:pt x="5194961" y="1354319"/>
                  <a:pt x="5193882" y="1340652"/>
                </a:cubicBezTo>
                <a:lnTo>
                  <a:pt x="5171223" y="1365469"/>
                </a:lnTo>
                <a:lnTo>
                  <a:pt x="5165828" y="1366548"/>
                </a:lnTo>
                <a:lnTo>
                  <a:pt x="5164749" y="1365469"/>
                </a:lnTo>
                <a:lnTo>
                  <a:pt x="5164749" y="1363311"/>
                </a:lnTo>
                <a:lnTo>
                  <a:pt x="5167986" y="1356837"/>
                </a:lnTo>
                <a:lnTo>
                  <a:pt x="5166907" y="1355758"/>
                </a:lnTo>
                <a:lnTo>
                  <a:pt x="5165828" y="1355758"/>
                </a:lnTo>
                <a:cubicBezTo>
                  <a:pt x="5162950" y="1356118"/>
                  <a:pt x="5158994" y="1359714"/>
                  <a:pt x="5153959" y="1366548"/>
                </a:cubicBezTo>
                <a:cubicBezTo>
                  <a:pt x="5151441" y="1366908"/>
                  <a:pt x="5148564" y="1369066"/>
                  <a:pt x="5145327" y="1373022"/>
                </a:cubicBezTo>
                <a:lnTo>
                  <a:pt x="5141011" y="1373022"/>
                </a:lnTo>
                <a:cubicBezTo>
                  <a:pt x="5145327" y="1376978"/>
                  <a:pt x="5147485" y="1381294"/>
                  <a:pt x="5147485" y="1385970"/>
                </a:cubicBezTo>
                <a:lnTo>
                  <a:pt x="5146406" y="1387049"/>
                </a:lnTo>
                <a:cubicBezTo>
                  <a:pt x="5146406" y="1388488"/>
                  <a:pt x="5144607" y="1389207"/>
                  <a:pt x="5141011" y="1389207"/>
                </a:cubicBezTo>
                <a:lnTo>
                  <a:pt x="5139932" y="1390286"/>
                </a:lnTo>
                <a:lnTo>
                  <a:pt x="5139932" y="1392578"/>
                </a:lnTo>
                <a:cubicBezTo>
                  <a:pt x="5140471" y="1396895"/>
                  <a:pt x="5141550" y="1399053"/>
                  <a:pt x="5143169" y="1399053"/>
                </a:cubicBezTo>
                <a:lnTo>
                  <a:pt x="5145327" y="1399053"/>
                </a:lnTo>
                <a:cubicBezTo>
                  <a:pt x="5147844" y="1391050"/>
                  <a:pt x="5151801" y="1387049"/>
                  <a:pt x="5157196" y="1387049"/>
                </a:cubicBezTo>
                <a:lnTo>
                  <a:pt x="5165828" y="1391365"/>
                </a:lnTo>
                <a:lnTo>
                  <a:pt x="5175539" y="1390286"/>
                </a:lnTo>
                <a:lnTo>
                  <a:pt x="5176618" y="1391365"/>
                </a:lnTo>
                <a:lnTo>
                  <a:pt x="5176618" y="1392578"/>
                </a:lnTo>
                <a:cubicBezTo>
                  <a:pt x="5176618" y="1395096"/>
                  <a:pt x="5171223" y="1397614"/>
                  <a:pt x="5160433" y="1400132"/>
                </a:cubicBezTo>
                <a:cubicBezTo>
                  <a:pt x="5158634" y="1403369"/>
                  <a:pt x="5152520" y="1407325"/>
                  <a:pt x="5142090" y="1412001"/>
                </a:cubicBezTo>
                <a:cubicBezTo>
                  <a:pt x="5140651" y="1418655"/>
                  <a:pt x="5139932" y="1428006"/>
                  <a:pt x="5139932" y="1440055"/>
                </a:cubicBezTo>
                <a:lnTo>
                  <a:pt x="5141011" y="1444371"/>
                </a:lnTo>
                <a:lnTo>
                  <a:pt x="5139932" y="1447608"/>
                </a:lnTo>
                <a:lnTo>
                  <a:pt x="5141011" y="1453003"/>
                </a:lnTo>
                <a:lnTo>
                  <a:pt x="5137774" y="1459612"/>
                </a:lnTo>
                <a:lnTo>
                  <a:pt x="5138853" y="1468243"/>
                </a:lnTo>
                <a:cubicBezTo>
                  <a:pt x="5138853" y="1473998"/>
                  <a:pt x="5136695" y="1476875"/>
                  <a:pt x="5132378" y="1476875"/>
                </a:cubicBezTo>
                <a:cubicBezTo>
                  <a:pt x="5126534" y="1476875"/>
                  <a:pt x="5123612" y="1479033"/>
                  <a:pt x="5123612" y="1483350"/>
                </a:cubicBezTo>
                <a:cubicBezTo>
                  <a:pt x="5119835" y="1486946"/>
                  <a:pt x="5116598" y="1488745"/>
                  <a:pt x="5113901" y="1488745"/>
                </a:cubicBezTo>
                <a:lnTo>
                  <a:pt x="5109585" y="1488745"/>
                </a:lnTo>
                <a:lnTo>
                  <a:pt x="5105269" y="1485508"/>
                </a:lnTo>
                <a:lnTo>
                  <a:pt x="5098794" y="1490903"/>
                </a:lnTo>
                <a:lnTo>
                  <a:pt x="5093399" y="1490903"/>
                </a:lnTo>
                <a:cubicBezTo>
                  <a:pt x="5086746" y="1490903"/>
                  <a:pt x="5082070" y="1489464"/>
                  <a:pt x="5079372" y="1486587"/>
                </a:cubicBezTo>
                <a:lnTo>
                  <a:pt x="5080451" y="1475797"/>
                </a:lnTo>
                <a:cubicBezTo>
                  <a:pt x="5077035" y="1463478"/>
                  <a:pt x="5072359" y="1457319"/>
                  <a:pt x="5066424" y="1457319"/>
                </a:cubicBezTo>
                <a:cubicBezTo>
                  <a:pt x="5061299" y="1453722"/>
                  <a:pt x="5058736" y="1450485"/>
                  <a:pt x="5058736" y="1447608"/>
                </a:cubicBezTo>
                <a:lnTo>
                  <a:pt x="5063052" y="1444371"/>
                </a:lnTo>
                <a:lnTo>
                  <a:pt x="5066424" y="1444371"/>
                </a:lnTo>
                <a:lnTo>
                  <a:pt x="5077214" y="1448687"/>
                </a:lnTo>
                <a:cubicBezTo>
                  <a:pt x="5089443" y="1448687"/>
                  <a:pt x="5095557" y="1445809"/>
                  <a:pt x="5095557" y="1440055"/>
                </a:cubicBezTo>
                <a:lnTo>
                  <a:pt x="5095557" y="1429264"/>
                </a:lnTo>
                <a:lnTo>
                  <a:pt x="5094478" y="1428186"/>
                </a:lnTo>
                <a:lnTo>
                  <a:pt x="5094478" y="1427106"/>
                </a:lnTo>
                <a:lnTo>
                  <a:pt x="5086925" y="1428186"/>
                </a:lnTo>
                <a:lnTo>
                  <a:pt x="5080451" y="1427106"/>
                </a:lnTo>
                <a:cubicBezTo>
                  <a:pt x="5070111" y="1429984"/>
                  <a:pt x="5062153" y="1435019"/>
                  <a:pt x="5056578" y="1442213"/>
                </a:cubicBezTo>
                <a:lnTo>
                  <a:pt x="5054420" y="1442213"/>
                </a:lnTo>
                <a:cubicBezTo>
                  <a:pt x="5045069" y="1431963"/>
                  <a:pt x="5040393" y="1423690"/>
                  <a:pt x="5040393" y="1417396"/>
                </a:cubicBezTo>
                <a:lnTo>
                  <a:pt x="5040393" y="1406606"/>
                </a:lnTo>
                <a:cubicBezTo>
                  <a:pt x="5040393" y="1403009"/>
                  <a:pt x="5037876" y="1400132"/>
                  <a:pt x="5032840" y="1397974"/>
                </a:cubicBezTo>
                <a:lnTo>
                  <a:pt x="5032840" y="1396895"/>
                </a:lnTo>
                <a:cubicBezTo>
                  <a:pt x="5045788" y="1384756"/>
                  <a:pt x="5052262" y="1376439"/>
                  <a:pt x="5052262" y="1371943"/>
                </a:cubicBezTo>
                <a:cubicBezTo>
                  <a:pt x="5057298" y="1368526"/>
                  <a:pt x="5059815" y="1364570"/>
                  <a:pt x="5059815" y="1360074"/>
                </a:cubicBezTo>
                <a:lnTo>
                  <a:pt x="5060894" y="1351442"/>
                </a:lnTo>
                <a:lnTo>
                  <a:pt x="5057657" y="1350363"/>
                </a:lnTo>
                <a:lnTo>
                  <a:pt x="5049025" y="1353600"/>
                </a:lnTo>
                <a:lnTo>
                  <a:pt x="5045788" y="1353600"/>
                </a:lnTo>
                <a:cubicBezTo>
                  <a:pt x="5044170" y="1353600"/>
                  <a:pt x="5042731" y="1351082"/>
                  <a:pt x="5041472" y="1346047"/>
                </a:cubicBezTo>
                <a:cubicBezTo>
                  <a:pt x="5042551" y="1343170"/>
                  <a:pt x="5043630" y="1341731"/>
                  <a:pt x="5044709" y="1341731"/>
                </a:cubicBezTo>
                <a:cubicBezTo>
                  <a:pt x="5046148" y="1341731"/>
                  <a:pt x="5046867" y="1343529"/>
                  <a:pt x="5046867" y="1347126"/>
                </a:cubicBezTo>
                <a:lnTo>
                  <a:pt x="5047946" y="1348205"/>
                </a:lnTo>
                <a:lnTo>
                  <a:pt x="5049025" y="1348205"/>
                </a:lnTo>
                <a:lnTo>
                  <a:pt x="5055499" y="1346047"/>
                </a:lnTo>
                <a:lnTo>
                  <a:pt x="5061973" y="1347126"/>
                </a:lnTo>
                <a:lnTo>
                  <a:pt x="5065211" y="1346047"/>
                </a:lnTo>
                <a:lnTo>
                  <a:pt x="5065211" y="1338494"/>
                </a:lnTo>
                <a:cubicBezTo>
                  <a:pt x="5069617" y="1332739"/>
                  <a:pt x="5071819" y="1327659"/>
                  <a:pt x="5071819" y="1323253"/>
                </a:cubicBezTo>
                <a:lnTo>
                  <a:pt x="5060894" y="1326625"/>
                </a:lnTo>
                <a:lnTo>
                  <a:pt x="5047946" y="1321095"/>
                </a:lnTo>
                <a:lnTo>
                  <a:pt x="5041472" y="1322174"/>
                </a:lnTo>
                <a:lnTo>
                  <a:pt x="5039314" y="1322174"/>
                </a:lnTo>
                <a:cubicBezTo>
                  <a:pt x="5036437" y="1321275"/>
                  <a:pt x="5034998" y="1318037"/>
                  <a:pt x="5034998" y="1312463"/>
                </a:cubicBezTo>
                <a:lnTo>
                  <a:pt x="5036077" y="1311384"/>
                </a:lnTo>
                <a:lnTo>
                  <a:pt x="5040393" y="1311384"/>
                </a:lnTo>
                <a:lnTo>
                  <a:pt x="5049025" y="1313542"/>
                </a:lnTo>
                <a:lnTo>
                  <a:pt x="5058736" y="1311384"/>
                </a:lnTo>
                <a:lnTo>
                  <a:pt x="5071819" y="1312463"/>
                </a:lnTo>
                <a:lnTo>
                  <a:pt x="5072898" y="1311384"/>
                </a:lnTo>
                <a:lnTo>
                  <a:pt x="5072898" y="1295199"/>
                </a:lnTo>
                <a:lnTo>
                  <a:pt x="5075056" y="1288725"/>
                </a:lnTo>
                <a:lnTo>
                  <a:pt x="5073977" y="1276856"/>
                </a:lnTo>
                <a:lnTo>
                  <a:pt x="5073977" y="1273619"/>
                </a:lnTo>
                <a:lnTo>
                  <a:pt x="5071819" y="1271461"/>
                </a:lnTo>
                <a:lnTo>
                  <a:pt x="5069661" y="1271461"/>
                </a:lnTo>
                <a:lnTo>
                  <a:pt x="5053341" y="1272540"/>
                </a:lnTo>
                <a:lnTo>
                  <a:pt x="5043630" y="1270382"/>
                </a:lnTo>
                <a:lnTo>
                  <a:pt x="5038235" y="1271461"/>
                </a:lnTo>
                <a:lnTo>
                  <a:pt x="5037156" y="1270382"/>
                </a:lnTo>
                <a:lnTo>
                  <a:pt x="5037156" y="1269303"/>
                </a:lnTo>
                <a:cubicBezTo>
                  <a:pt x="5038595" y="1262020"/>
                  <a:pt x="5041472" y="1258378"/>
                  <a:pt x="5045788" y="1258378"/>
                </a:cubicBezTo>
                <a:lnTo>
                  <a:pt x="5052262" y="1260671"/>
                </a:lnTo>
                <a:lnTo>
                  <a:pt x="5059815" y="1259592"/>
                </a:lnTo>
                <a:cubicBezTo>
                  <a:pt x="5059815" y="1261030"/>
                  <a:pt x="5063457" y="1261750"/>
                  <a:pt x="5070740" y="1261750"/>
                </a:cubicBezTo>
                <a:lnTo>
                  <a:pt x="5075056" y="1267145"/>
                </a:lnTo>
                <a:lnTo>
                  <a:pt x="5075056" y="1266066"/>
                </a:lnTo>
                <a:lnTo>
                  <a:pt x="5073977" y="1248667"/>
                </a:lnTo>
                <a:lnTo>
                  <a:pt x="5076135" y="1246509"/>
                </a:lnTo>
                <a:lnTo>
                  <a:pt x="5077214" y="1247588"/>
                </a:lnTo>
                <a:lnTo>
                  <a:pt x="5079372" y="1247588"/>
                </a:lnTo>
                <a:lnTo>
                  <a:pt x="5079372" y="1246509"/>
                </a:lnTo>
                <a:cubicBezTo>
                  <a:pt x="5075056" y="1245790"/>
                  <a:pt x="5072898" y="1244711"/>
                  <a:pt x="5072898" y="1243272"/>
                </a:cubicBezTo>
                <a:lnTo>
                  <a:pt x="5072898" y="1241114"/>
                </a:lnTo>
                <a:lnTo>
                  <a:pt x="5073977" y="1233561"/>
                </a:lnTo>
                <a:cubicBezTo>
                  <a:pt x="5071100" y="1232122"/>
                  <a:pt x="5069661" y="1229964"/>
                  <a:pt x="5069661" y="1227087"/>
                </a:cubicBezTo>
                <a:close/>
                <a:moveTo>
                  <a:pt x="1044988" y="1223983"/>
                </a:moveTo>
                <a:lnTo>
                  <a:pt x="1047282" y="1223983"/>
                </a:lnTo>
                <a:lnTo>
                  <a:pt x="1050519" y="1226142"/>
                </a:lnTo>
                <a:lnTo>
                  <a:pt x="1059286" y="1226142"/>
                </a:lnTo>
                <a:cubicBezTo>
                  <a:pt x="1061623" y="1226142"/>
                  <a:pt x="1064185" y="1227265"/>
                  <a:pt x="1066974" y="1229513"/>
                </a:cubicBezTo>
                <a:lnTo>
                  <a:pt x="1068053" y="1229513"/>
                </a:lnTo>
                <a:lnTo>
                  <a:pt x="1076820" y="1227220"/>
                </a:lnTo>
                <a:lnTo>
                  <a:pt x="1082214" y="1227220"/>
                </a:lnTo>
                <a:cubicBezTo>
                  <a:pt x="1087339" y="1227400"/>
                  <a:pt x="1089903" y="1228164"/>
                  <a:pt x="1089903" y="1229513"/>
                </a:cubicBezTo>
                <a:cubicBezTo>
                  <a:pt x="1098085" y="1228704"/>
                  <a:pt x="1103165" y="1227220"/>
                  <a:pt x="1105143" y="1225062"/>
                </a:cubicBezTo>
                <a:lnTo>
                  <a:pt x="1113911" y="1225062"/>
                </a:lnTo>
                <a:cubicBezTo>
                  <a:pt x="1130544" y="1227850"/>
                  <a:pt x="1139311" y="1230412"/>
                  <a:pt x="1140210" y="1232750"/>
                </a:cubicBezTo>
                <a:lnTo>
                  <a:pt x="1145741" y="1231671"/>
                </a:lnTo>
                <a:lnTo>
                  <a:pt x="1146819" y="1231671"/>
                </a:lnTo>
                <a:lnTo>
                  <a:pt x="1151135" y="1235987"/>
                </a:lnTo>
                <a:lnTo>
                  <a:pt x="1140210" y="1250284"/>
                </a:lnTo>
                <a:lnTo>
                  <a:pt x="1141289" y="1253521"/>
                </a:lnTo>
                <a:lnTo>
                  <a:pt x="1140210" y="1257837"/>
                </a:lnTo>
                <a:lnTo>
                  <a:pt x="1141289" y="1265525"/>
                </a:lnTo>
                <a:lnTo>
                  <a:pt x="1144526" y="1265525"/>
                </a:lnTo>
                <a:lnTo>
                  <a:pt x="1148977" y="1256758"/>
                </a:lnTo>
                <a:lnTo>
                  <a:pt x="1152214" y="1256758"/>
                </a:lnTo>
                <a:cubicBezTo>
                  <a:pt x="1154372" y="1257118"/>
                  <a:pt x="1155451" y="1260040"/>
                  <a:pt x="1155451" y="1265525"/>
                </a:cubicBezTo>
                <a:lnTo>
                  <a:pt x="1158823" y="1267683"/>
                </a:lnTo>
                <a:lnTo>
                  <a:pt x="1162060" y="1264446"/>
                </a:lnTo>
                <a:lnTo>
                  <a:pt x="1157745" y="1238145"/>
                </a:lnTo>
                <a:cubicBezTo>
                  <a:pt x="1159903" y="1235987"/>
                  <a:pt x="1162420" y="1234908"/>
                  <a:pt x="1165297" y="1234908"/>
                </a:cubicBezTo>
                <a:cubicBezTo>
                  <a:pt x="1165297" y="1232031"/>
                  <a:pt x="1166060" y="1230592"/>
                  <a:pt x="1167591" y="1230592"/>
                </a:cubicBezTo>
                <a:lnTo>
                  <a:pt x="1171906" y="1230592"/>
                </a:lnTo>
                <a:cubicBezTo>
                  <a:pt x="1175593" y="1230592"/>
                  <a:pt x="1181437" y="1233515"/>
                  <a:pt x="1189440" y="1239359"/>
                </a:cubicBezTo>
                <a:cubicBezTo>
                  <a:pt x="1194386" y="1242236"/>
                  <a:pt x="1203512" y="1243675"/>
                  <a:pt x="1216820" y="1243675"/>
                </a:cubicBezTo>
                <a:lnTo>
                  <a:pt x="1221137" y="1243675"/>
                </a:lnTo>
                <a:cubicBezTo>
                  <a:pt x="1226441" y="1243675"/>
                  <a:pt x="1233724" y="1237471"/>
                  <a:pt x="1242985" y="1225062"/>
                </a:cubicBezTo>
                <a:lnTo>
                  <a:pt x="1246358" y="1225062"/>
                </a:lnTo>
                <a:cubicBezTo>
                  <a:pt x="1249774" y="1225961"/>
                  <a:pt x="1253056" y="1229963"/>
                  <a:pt x="1256204" y="1237066"/>
                </a:cubicBezTo>
                <a:lnTo>
                  <a:pt x="1258362" y="1237066"/>
                </a:lnTo>
                <a:lnTo>
                  <a:pt x="1256204" y="1233830"/>
                </a:lnTo>
                <a:lnTo>
                  <a:pt x="1256204" y="1232750"/>
                </a:lnTo>
                <a:lnTo>
                  <a:pt x="1257283" y="1232750"/>
                </a:lnTo>
                <a:cubicBezTo>
                  <a:pt x="1266004" y="1236707"/>
                  <a:pt x="1270366" y="1240708"/>
                  <a:pt x="1270366" y="1244754"/>
                </a:cubicBezTo>
                <a:lnTo>
                  <a:pt x="1268208" y="1244754"/>
                </a:lnTo>
                <a:lnTo>
                  <a:pt x="1268208" y="1245833"/>
                </a:lnTo>
                <a:lnTo>
                  <a:pt x="1270366" y="1245833"/>
                </a:lnTo>
                <a:lnTo>
                  <a:pt x="1272524" y="1243675"/>
                </a:lnTo>
                <a:cubicBezTo>
                  <a:pt x="1274052" y="1243675"/>
                  <a:pt x="1276255" y="1246597"/>
                  <a:pt x="1279133" y="1252442"/>
                </a:cubicBezTo>
                <a:lnTo>
                  <a:pt x="1281291" y="1254600"/>
                </a:lnTo>
                <a:cubicBezTo>
                  <a:pt x="1281291" y="1257118"/>
                  <a:pt x="1275446" y="1259680"/>
                  <a:pt x="1263756" y="1262288"/>
                </a:cubicBezTo>
                <a:lnTo>
                  <a:pt x="1263756" y="1263367"/>
                </a:lnTo>
                <a:cubicBezTo>
                  <a:pt x="1263756" y="1264446"/>
                  <a:pt x="1265241" y="1265525"/>
                  <a:pt x="1268208" y="1266604"/>
                </a:cubicBezTo>
                <a:lnTo>
                  <a:pt x="1268208" y="1268897"/>
                </a:lnTo>
                <a:lnTo>
                  <a:pt x="1267129" y="1273213"/>
                </a:lnTo>
                <a:lnTo>
                  <a:pt x="1272524" y="1285217"/>
                </a:lnTo>
                <a:lnTo>
                  <a:pt x="1269287" y="1296142"/>
                </a:lnTo>
                <a:lnTo>
                  <a:pt x="1269287" y="1299514"/>
                </a:lnTo>
                <a:lnTo>
                  <a:pt x="1268208" y="1315834"/>
                </a:lnTo>
                <a:lnTo>
                  <a:pt x="1270366" y="1325679"/>
                </a:lnTo>
                <a:lnTo>
                  <a:pt x="1264970" y="1329051"/>
                </a:lnTo>
                <a:lnTo>
                  <a:pt x="1264970" y="1332288"/>
                </a:lnTo>
                <a:lnTo>
                  <a:pt x="1270366" y="1331209"/>
                </a:lnTo>
                <a:lnTo>
                  <a:pt x="1272524" y="1334446"/>
                </a:lnTo>
                <a:lnTo>
                  <a:pt x="1270366" y="1339976"/>
                </a:lnTo>
                <a:lnTo>
                  <a:pt x="1270366" y="1342134"/>
                </a:lnTo>
                <a:lnTo>
                  <a:pt x="1271444" y="1342134"/>
                </a:lnTo>
                <a:lnTo>
                  <a:pt x="1270366" y="1349822"/>
                </a:lnTo>
                <a:lnTo>
                  <a:pt x="1270366" y="1363984"/>
                </a:lnTo>
                <a:cubicBezTo>
                  <a:pt x="1270366" y="1373515"/>
                  <a:pt x="1267442" y="1378281"/>
                  <a:pt x="1261599" y="1378281"/>
                </a:cubicBezTo>
                <a:cubicBezTo>
                  <a:pt x="1266725" y="1383676"/>
                  <a:pt x="1269287" y="1387317"/>
                  <a:pt x="1269287" y="1389205"/>
                </a:cubicBezTo>
                <a:lnTo>
                  <a:pt x="1268208" y="1389205"/>
                </a:lnTo>
                <a:lnTo>
                  <a:pt x="1269287" y="1390285"/>
                </a:lnTo>
                <a:lnTo>
                  <a:pt x="1269287" y="1399051"/>
                </a:lnTo>
                <a:lnTo>
                  <a:pt x="1272524" y="1417664"/>
                </a:lnTo>
                <a:lnTo>
                  <a:pt x="1272524" y="1421980"/>
                </a:lnTo>
                <a:lnTo>
                  <a:pt x="1267129" y="1436142"/>
                </a:lnTo>
                <a:lnTo>
                  <a:pt x="1270366" y="1444909"/>
                </a:lnTo>
                <a:lnTo>
                  <a:pt x="1268208" y="1451518"/>
                </a:lnTo>
                <a:lnTo>
                  <a:pt x="1271444" y="1454755"/>
                </a:lnTo>
                <a:cubicBezTo>
                  <a:pt x="1269466" y="1468602"/>
                  <a:pt x="1267668" y="1475526"/>
                  <a:pt x="1266050" y="1475526"/>
                </a:cubicBezTo>
                <a:cubicBezTo>
                  <a:pt x="1259306" y="1482090"/>
                  <a:pt x="1254180" y="1485372"/>
                  <a:pt x="1250674" y="1485372"/>
                </a:cubicBezTo>
                <a:lnTo>
                  <a:pt x="1248516" y="1483214"/>
                </a:lnTo>
                <a:lnTo>
                  <a:pt x="1247437" y="1483214"/>
                </a:lnTo>
                <a:cubicBezTo>
                  <a:pt x="1242491" y="1488339"/>
                  <a:pt x="1237366" y="1490902"/>
                  <a:pt x="1232060" y="1490902"/>
                </a:cubicBezTo>
                <a:lnTo>
                  <a:pt x="1221137" y="1490902"/>
                </a:lnTo>
                <a:cubicBezTo>
                  <a:pt x="1217718" y="1490902"/>
                  <a:pt x="1214437" y="1481775"/>
                  <a:pt x="1211291" y="1463522"/>
                </a:cubicBezTo>
                <a:lnTo>
                  <a:pt x="1213449" y="1457048"/>
                </a:lnTo>
                <a:lnTo>
                  <a:pt x="1212370" y="1455834"/>
                </a:lnTo>
                <a:lnTo>
                  <a:pt x="1211291" y="1455834"/>
                </a:lnTo>
                <a:lnTo>
                  <a:pt x="1205896" y="1460285"/>
                </a:lnTo>
                <a:lnTo>
                  <a:pt x="1204681" y="1460285"/>
                </a:lnTo>
                <a:lnTo>
                  <a:pt x="1187283" y="1443830"/>
                </a:lnTo>
                <a:cubicBezTo>
                  <a:pt x="1188001" y="1441672"/>
                  <a:pt x="1190159" y="1440594"/>
                  <a:pt x="1193756" y="1440594"/>
                </a:cubicBezTo>
                <a:lnTo>
                  <a:pt x="1200366" y="1440594"/>
                </a:lnTo>
                <a:cubicBezTo>
                  <a:pt x="1201624" y="1442751"/>
                  <a:pt x="1208547" y="1444550"/>
                  <a:pt x="1221137" y="1445988"/>
                </a:cubicBezTo>
                <a:lnTo>
                  <a:pt x="1225587" y="1430747"/>
                </a:lnTo>
                <a:lnTo>
                  <a:pt x="1223295" y="1427510"/>
                </a:lnTo>
                <a:lnTo>
                  <a:pt x="1223295" y="1426296"/>
                </a:lnTo>
                <a:lnTo>
                  <a:pt x="1224374" y="1425217"/>
                </a:lnTo>
                <a:lnTo>
                  <a:pt x="1223295" y="1424139"/>
                </a:lnTo>
                <a:lnTo>
                  <a:pt x="1223295" y="1420902"/>
                </a:lnTo>
                <a:lnTo>
                  <a:pt x="1226666" y="1412134"/>
                </a:lnTo>
                <a:lnTo>
                  <a:pt x="1225587" y="1407819"/>
                </a:lnTo>
                <a:lnTo>
                  <a:pt x="1226666" y="1406605"/>
                </a:lnTo>
                <a:lnTo>
                  <a:pt x="1226666" y="1405526"/>
                </a:lnTo>
                <a:lnTo>
                  <a:pt x="1224374" y="1399051"/>
                </a:lnTo>
                <a:lnTo>
                  <a:pt x="1225587" y="1392443"/>
                </a:lnTo>
                <a:cubicBezTo>
                  <a:pt x="1222978" y="1382462"/>
                  <a:pt x="1220058" y="1376258"/>
                  <a:pt x="1216820" y="1373830"/>
                </a:cubicBezTo>
                <a:cubicBezTo>
                  <a:pt x="1216820" y="1369064"/>
                  <a:pt x="1218619" y="1365423"/>
                  <a:pt x="1222216" y="1362905"/>
                </a:cubicBezTo>
                <a:cubicBezTo>
                  <a:pt x="1223113" y="1354903"/>
                  <a:pt x="1225317" y="1350901"/>
                  <a:pt x="1228823" y="1350901"/>
                </a:cubicBezTo>
                <a:cubicBezTo>
                  <a:pt x="1228103" y="1343618"/>
                  <a:pt x="1227024" y="1339257"/>
                  <a:pt x="1225587" y="1337818"/>
                </a:cubicBezTo>
                <a:lnTo>
                  <a:pt x="1225587" y="1316912"/>
                </a:lnTo>
                <a:cubicBezTo>
                  <a:pt x="1225587" y="1315834"/>
                  <a:pt x="1224104" y="1314755"/>
                  <a:pt x="1221137" y="1313676"/>
                </a:cubicBezTo>
                <a:lnTo>
                  <a:pt x="1213449" y="1314755"/>
                </a:lnTo>
                <a:lnTo>
                  <a:pt x="1205896" y="1313676"/>
                </a:lnTo>
                <a:cubicBezTo>
                  <a:pt x="1202569" y="1314934"/>
                  <a:pt x="1200005" y="1317137"/>
                  <a:pt x="1198207" y="1320284"/>
                </a:cubicBezTo>
                <a:lnTo>
                  <a:pt x="1198207" y="1322442"/>
                </a:lnTo>
                <a:cubicBezTo>
                  <a:pt x="1200545" y="1322442"/>
                  <a:pt x="1202703" y="1324286"/>
                  <a:pt x="1204681" y="1327972"/>
                </a:cubicBezTo>
                <a:cubicBezTo>
                  <a:pt x="1203242" y="1335256"/>
                  <a:pt x="1200725" y="1338897"/>
                  <a:pt x="1197129" y="1338897"/>
                </a:cubicBezTo>
                <a:lnTo>
                  <a:pt x="1197129" y="1343213"/>
                </a:lnTo>
                <a:lnTo>
                  <a:pt x="1202524" y="1342134"/>
                </a:lnTo>
                <a:lnTo>
                  <a:pt x="1203602" y="1343213"/>
                </a:lnTo>
                <a:lnTo>
                  <a:pt x="1203602" y="1344292"/>
                </a:lnTo>
                <a:cubicBezTo>
                  <a:pt x="1203602" y="1350497"/>
                  <a:pt x="1202524" y="1356341"/>
                  <a:pt x="1200366" y="1361826"/>
                </a:cubicBezTo>
                <a:cubicBezTo>
                  <a:pt x="1201803" y="1365063"/>
                  <a:pt x="1203242" y="1366861"/>
                  <a:pt x="1204681" y="1367221"/>
                </a:cubicBezTo>
                <a:lnTo>
                  <a:pt x="1213449" y="1366142"/>
                </a:lnTo>
                <a:lnTo>
                  <a:pt x="1214528" y="1367221"/>
                </a:lnTo>
                <a:lnTo>
                  <a:pt x="1214528" y="1370593"/>
                </a:lnTo>
                <a:cubicBezTo>
                  <a:pt x="1214528" y="1372211"/>
                  <a:pt x="1209806" y="1374774"/>
                  <a:pt x="1200366" y="1378281"/>
                </a:cubicBezTo>
                <a:lnTo>
                  <a:pt x="1199287" y="1381518"/>
                </a:lnTo>
                <a:lnTo>
                  <a:pt x="1202524" y="1390285"/>
                </a:lnTo>
                <a:cubicBezTo>
                  <a:pt x="1198926" y="1390285"/>
                  <a:pt x="1197129" y="1395725"/>
                  <a:pt x="1197129" y="1406605"/>
                </a:cubicBezTo>
                <a:lnTo>
                  <a:pt x="1198207" y="1407819"/>
                </a:lnTo>
                <a:lnTo>
                  <a:pt x="1198207" y="1408897"/>
                </a:lnTo>
                <a:cubicBezTo>
                  <a:pt x="1192362" y="1418339"/>
                  <a:pt x="1189440" y="1425262"/>
                  <a:pt x="1189440" y="1429668"/>
                </a:cubicBezTo>
                <a:lnTo>
                  <a:pt x="1188362" y="1429668"/>
                </a:lnTo>
                <a:lnTo>
                  <a:pt x="1189440" y="1432905"/>
                </a:lnTo>
                <a:cubicBezTo>
                  <a:pt x="1185754" y="1437491"/>
                  <a:pt x="1180988" y="1446258"/>
                  <a:pt x="1175143" y="1459206"/>
                </a:cubicBezTo>
                <a:cubicBezTo>
                  <a:pt x="1171727" y="1462083"/>
                  <a:pt x="1167005" y="1464242"/>
                  <a:pt x="1160981" y="1465680"/>
                </a:cubicBezTo>
                <a:cubicBezTo>
                  <a:pt x="1156036" y="1476650"/>
                  <a:pt x="1147674" y="1482135"/>
                  <a:pt x="1135894" y="1482135"/>
                </a:cubicBezTo>
                <a:lnTo>
                  <a:pt x="1130364" y="1476740"/>
                </a:lnTo>
                <a:lnTo>
                  <a:pt x="1130364" y="1475526"/>
                </a:lnTo>
                <a:lnTo>
                  <a:pt x="1132522" y="1469052"/>
                </a:lnTo>
                <a:lnTo>
                  <a:pt x="1132522" y="1467973"/>
                </a:lnTo>
                <a:lnTo>
                  <a:pt x="1118360" y="1467973"/>
                </a:lnTo>
                <a:cubicBezTo>
                  <a:pt x="1109547" y="1464106"/>
                  <a:pt x="1105143" y="1457183"/>
                  <a:pt x="1105143" y="1447202"/>
                </a:cubicBezTo>
                <a:lnTo>
                  <a:pt x="1102986" y="1444909"/>
                </a:lnTo>
                <a:lnTo>
                  <a:pt x="1104064" y="1439514"/>
                </a:lnTo>
                <a:cubicBezTo>
                  <a:pt x="1101006" y="1436727"/>
                  <a:pt x="1098848" y="1431242"/>
                  <a:pt x="1097590" y="1423060"/>
                </a:cubicBezTo>
                <a:cubicBezTo>
                  <a:pt x="1092465" y="1421980"/>
                  <a:pt x="1089903" y="1420182"/>
                  <a:pt x="1089903" y="1417664"/>
                </a:cubicBezTo>
                <a:lnTo>
                  <a:pt x="1092061" y="1408897"/>
                </a:lnTo>
                <a:lnTo>
                  <a:pt x="1088824" y="1406605"/>
                </a:lnTo>
                <a:lnTo>
                  <a:pt x="1084373" y="1406605"/>
                </a:lnTo>
                <a:cubicBezTo>
                  <a:pt x="1081136" y="1408853"/>
                  <a:pt x="1077853" y="1409976"/>
                  <a:pt x="1074526" y="1409976"/>
                </a:cubicBezTo>
                <a:lnTo>
                  <a:pt x="1073447" y="1408897"/>
                </a:lnTo>
                <a:cubicBezTo>
                  <a:pt x="1073447" y="1411056"/>
                  <a:pt x="1072369" y="1412134"/>
                  <a:pt x="1070210" y="1412134"/>
                </a:cubicBezTo>
                <a:lnTo>
                  <a:pt x="1050519" y="1406605"/>
                </a:lnTo>
                <a:lnTo>
                  <a:pt x="1048361" y="1409976"/>
                </a:lnTo>
                <a:cubicBezTo>
                  <a:pt x="1051777" y="1412854"/>
                  <a:pt x="1057216" y="1414652"/>
                  <a:pt x="1064681" y="1415372"/>
                </a:cubicBezTo>
                <a:cubicBezTo>
                  <a:pt x="1070704" y="1420857"/>
                  <a:pt x="1076189" y="1423779"/>
                  <a:pt x="1081136" y="1424139"/>
                </a:cubicBezTo>
                <a:lnTo>
                  <a:pt x="1084373" y="1427510"/>
                </a:lnTo>
                <a:lnTo>
                  <a:pt x="1088824" y="1424139"/>
                </a:lnTo>
                <a:lnTo>
                  <a:pt x="1092061" y="1432905"/>
                </a:lnTo>
                <a:lnTo>
                  <a:pt x="1092061" y="1436142"/>
                </a:lnTo>
                <a:cubicBezTo>
                  <a:pt x="1092061" y="1437851"/>
                  <a:pt x="1088418" y="1439694"/>
                  <a:pt x="1081136" y="1441672"/>
                </a:cubicBezTo>
                <a:lnTo>
                  <a:pt x="1074526" y="1440594"/>
                </a:lnTo>
                <a:cubicBezTo>
                  <a:pt x="1072548" y="1447876"/>
                  <a:pt x="1070390" y="1451518"/>
                  <a:pt x="1068053" y="1451518"/>
                </a:cubicBezTo>
                <a:lnTo>
                  <a:pt x="1062522" y="1451518"/>
                </a:lnTo>
                <a:cubicBezTo>
                  <a:pt x="1062522" y="1458082"/>
                  <a:pt x="1059599" y="1461364"/>
                  <a:pt x="1053755" y="1461364"/>
                </a:cubicBezTo>
                <a:cubicBezTo>
                  <a:pt x="1048990" y="1468108"/>
                  <a:pt x="1042786" y="1473593"/>
                  <a:pt x="1035142" y="1477819"/>
                </a:cubicBezTo>
                <a:cubicBezTo>
                  <a:pt x="1029658" y="1485102"/>
                  <a:pt x="1023453" y="1488744"/>
                  <a:pt x="1016531" y="1488744"/>
                </a:cubicBezTo>
                <a:lnTo>
                  <a:pt x="1015451" y="1487665"/>
                </a:lnTo>
                <a:lnTo>
                  <a:pt x="1015451" y="1486586"/>
                </a:lnTo>
                <a:cubicBezTo>
                  <a:pt x="1021296" y="1477954"/>
                  <a:pt x="1026420" y="1467344"/>
                  <a:pt x="1030826" y="1454755"/>
                </a:cubicBezTo>
                <a:cubicBezTo>
                  <a:pt x="1032984" y="1454755"/>
                  <a:pt x="1035187" y="1448551"/>
                  <a:pt x="1037436" y="1436142"/>
                </a:cubicBezTo>
                <a:lnTo>
                  <a:pt x="1042830" y="1431826"/>
                </a:lnTo>
                <a:lnTo>
                  <a:pt x="1041752" y="1430747"/>
                </a:lnTo>
                <a:lnTo>
                  <a:pt x="1041752" y="1426296"/>
                </a:lnTo>
                <a:lnTo>
                  <a:pt x="1046067" y="1409976"/>
                </a:lnTo>
                <a:lnTo>
                  <a:pt x="1044988" y="1409976"/>
                </a:lnTo>
                <a:lnTo>
                  <a:pt x="1043909" y="1408897"/>
                </a:lnTo>
                <a:lnTo>
                  <a:pt x="1042830" y="1409976"/>
                </a:lnTo>
                <a:lnTo>
                  <a:pt x="1038515" y="1409976"/>
                </a:lnTo>
                <a:lnTo>
                  <a:pt x="1017744" y="1412134"/>
                </a:lnTo>
                <a:lnTo>
                  <a:pt x="1012213" y="1405526"/>
                </a:lnTo>
                <a:lnTo>
                  <a:pt x="1012213" y="1403368"/>
                </a:lnTo>
                <a:lnTo>
                  <a:pt x="1014371" y="1401209"/>
                </a:lnTo>
                <a:lnTo>
                  <a:pt x="1020980" y="1401209"/>
                </a:lnTo>
                <a:cubicBezTo>
                  <a:pt x="1020980" y="1398242"/>
                  <a:pt x="1023903" y="1396759"/>
                  <a:pt x="1029748" y="1396759"/>
                </a:cubicBezTo>
                <a:lnTo>
                  <a:pt x="1035142" y="1396759"/>
                </a:lnTo>
                <a:lnTo>
                  <a:pt x="1036220" y="1397973"/>
                </a:lnTo>
                <a:lnTo>
                  <a:pt x="1037436" y="1397973"/>
                </a:lnTo>
                <a:lnTo>
                  <a:pt x="1037436" y="1396759"/>
                </a:lnTo>
                <a:lnTo>
                  <a:pt x="1036220" y="1395680"/>
                </a:lnTo>
                <a:cubicBezTo>
                  <a:pt x="1036850" y="1389835"/>
                  <a:pt x="1037615" y="1386913"/>
                  <a:pt x="1038515" y="1386913"/>
                </a:cubicBezTo>
                <a:lnTo>
                  <a:pt x="1036220" y="1381518"/>
                </a:lnTo>
                <a:lnTo>
                  <a:pt x="1037436" y="1372751"/>
                </a:lnTo>
                <a:lnTo>
                  <a:pt x="1036220" y="1368435"/>
                </a:lnTo>
                <a:lnTo>
                  <a:pt x="1038515" y="1368435"/>
                </a:lnTo>
                <a:lnTo>
                  <a:pt x="1038515" y="1367221"/>
                </a:lnTo>
                <a:lnTo>
                  <a:pt x="1037436" y="1356296"/>
                </a:lnTo>
                <a:lnTo>
                  <a:pt x="1038515" y="1356296"/>
                </a:lnTo>
                <a:lnTo>
                  <a:pt x="1036220" y="1349822"/>
                </a:lnTo>
                <a:lnTo>
                  <a:pt x="1036220" y="1348743"/>
                </a:lnTo>
                <a:cubicBezTo>
                  <a:pt x="1036220" y="1346855"/>
                  <a:pt x="1037706" y="1345731"/>
                  <a:pt x="1040673" y="1345371"/>
                </a:cubicBezTo>
                <a:lnTo>
                  <a:pt x="1040673" y="1343213"/>
                </a:lnTo>
                <a:cubicBezTo>
                  <a:pt x="1037706" y="1340156"/>
                  <a:pt x="1036220" y="1337234"/>
                  <a:pt x="1036220" y="1334446"/>
                </a:cubicBezTo>
                <a:lnTo>
                  <a:pt x="1036220" y="1332288"/>
                </a:lnTo>
                <a:lnTo>
                  <a:pt x="1037436" y="1325679"/>
                </a:lnTo>
                <a:lnTo>
                  <a:pt x="1036220" y="1322442"/>
                </a:lnTo>
                <a:lnTo>
                  <a:pt x="1037436" y="1321363"/>
                </a:lnTo>
                <a:lnTo>
                  <a:pt x="1036220" y="1315834"/>
                </a:lnTo>
                <a:lnTo>
                  <a:pt x="1036220" y="1298435"/>
                </a:lnTo>
                <a:lnTo>
                  <a:pt x="1032984" y="1293984"/>
                </a:lnTo>
                <a:lnTo>
                  <a:pt x="1032984" y="1289668"/>
                </a:lnTo>
                <a:lnTo>
                  <a:pt x="1034063" y="1284138"/>
                </a:lnTo>
                <a:cubicBezTo>
                  <a:pt x="1023002" y="1283238"/>
                  <a:pt x="1017159" y="1281440"/>
                  <a:pt x="1016531" y="1278743"/>
                </a:cubicBezTo>
                <a:lnTo>
                  <a:pt x="1016531" y="1276450"/>
                </a:lnTo>
                <a:cubicBezTo>
                  <a:pt x="1016531" y="1274292"/>
                  <a:pt x="1020576" y="1272853"/>
                  <a:pt x="1028669" y="1272134"/>
                </a:cubicBezTo>
                <a:lnTo>
                  <a:pt x="1036220" y="1273213"/>
                </a:lnTo>
                <a:lnTo>
                  <a:pt x="1036220" y="1272134"/>
                </a:lnTo>
                <a:lnTo>
                  <a:pt x="1034063" y="1268897"/>
                </a:lnTo>
                <a:lnTo>
                  <a:pt x="1036220" y="1262288"/>
                </a:lnTo>
                <a:lnTo>
                  <a:pt x="1036220" y="1255679"/>
                </a:lnTo>
                <a:cubicBezTo>
                  <a:pt x="1036220" y="1250734"/>
                  <a:pt x="1034063" y="1242012"/>
                  <a:pt x="1029748" y="1229513"/>
                </a:cubicBezTo>
                <a:lnTo>
                  <a:pt x="1034063" y="1226142"/>
                </a:lnTo>
                <a:lnTo>
                  <a:pt x="1037436" y="1226142"/>
                </a:lnTo>
                <a:lnTo>
                  <a:pt x="1040673" y="1228299"/>
                </a:lnTo>
                <a:lnTo>
                  <a:pt x="1041752" y="1228299"/>
                </a:lnTo>
                <a:cubicBezTo>
                  <a:pt x="1043189" y="1228299"/>
                  <a:pt x="1043909" y="1227220"/>
                  <a:pt x="1043909" y="1225062"/>
                </a:cubicBezTo>
                <a:close/>
                <a:moveTo>
                  <a:pt x="6150391" y="1223716"/>
                </a:moveTo>
                <a:lnTo>
                  <a:pt x="6158079" y="1223716"/>
                </a:lnTo>
                <a:lnTo>
                  <a:pt x="6170082" y="1228032"/>
                </a:lnTo>
                <a:lnTo>
                  <a:pt x="6173319" y="1228032"/>
                </a:lnTo>
                <a:lnTo>
                  <a:pt x="6182086" y="1225874"/>
                </a:lnTo>
                <a:lnTo>
                  <a:pt x="6183165" y="1229111"/>
                </a:lnTo>
                <a:lnTo>
                  <a:pt x="6186537" y="1226953"/>
                </a:lnTo>
                <a:cubicBezTo>
                  <a:pt x="6193011" y="1226953"/>
                  <a:pt x="6196248" y="1230190"/>
                  <a:pt x="6196248" y="1236664"/>
                </a:cubicBezTo>
                <a:lnTo>
                  <a:pt x="6196248" y="1237743"/>
                </a:lnTo>
                <a:lnTo>
                  <a:pt x="6193011" y="1236664"/>
                </a:lnTo>
                <a:lnTo>
                  <a:pt x="6190853" y="1236664"/>
                </a:lnTo>
                <a:lnTo>
                  <a:pt x="6190853" y="1237743"/>
                </a:lnTo>
                <a:cubicBezTo>
                  <a:pt x="6194090" y="1238103"/>
                  <a:pt x="6197013" y="1239496"/>
                  <a:pt x="6199620" y="1241924"/>
                </a:cubicBezTo>
                <a:lnTo>
                  <a:pt x="6199620" y="1244082"/>
                </a:lnTo>
                <a:cubicBezTo>
                  <a:pt x="6195934" y="1244082"/>
                  <a:pt x="6194090" y="1245880"/>
                  <a:pt x="6194090" y="1249477"/>
                </a:cubicBezTo>
                <a:lnTo>
                  <a:pt x="6195169" y="1254872"/>
                </a:lnTo>
                <a:lnTo>
                  <a:pt x="6191932" y="1261346"/>
                </a:lnTo>
                <a:lnTo>
                  <a:pt x="6195169" y="1269843"/>
                </a:lnTo>
                <a:lnTo>
                  <a:pt x="6191932" y="1278475"/>
                </a:lnTo>
                <a:cubicBezTo>
                  <a:pt x="6192652" y="1284230"/>
                  <a:pt x="6194090" y="1287107"/>
                  <a:pt x="6196248" y="1287107"/>
                </a:cubicBezTo>
                <a:lnTo>
                  <a:pt x="6203936" y="1287107"/>
                </a:lnTo>
                <a:lnTo>
                  <a:pt x="6207173" y="1284949"/>
                </a:lnTo>
                <a:lnTo>
                  <a:pt x="6215940" y="1284949"/>
                </a:lnTo>
                <a:cubicBezTo>
                  <a:pt x="6233474" y="1281533"/>
                  <a:pt x="6242241" y="1275103"/>
                  <a:pt x="6242241" y="1265662"/>
                </a:cubicBezTo>
                <a:cubicBezTo>
                  <a:pt x="6243680" y="1265662"/>
                  <a:pt x="6244399" y="1264223"/>
                  <a:pt x="6244399" y="1261346"/>
                </a:cubicBezTo>
                <a:lnTo>
                  <a:pt x="6245478" y="1260267"/>
                </a:lnTo>
                <a:lnTo>
                  <a:pt x="6253166" y="1260267"/>
                </a:lnTo>
                <a:cubicBezTo>
                  <a:pt x="6264226" y="1273844"/>
                  <a:pt x="6270430" y="1280633"/>
                  <a:pt x="6271779" y="1280633"/>
                </a:cubicBezTo>
                <a:cubicBezTo>
                  <a:pt x="6276095" y="1280633"/>
                  <a:pt x="6281894" y="1285668"/>
                  <a:pt x="6289178" y="1295739"/>
                </a:cubicBezTo>
                <a:lnTo>
                  <a:pt x="6292549" y="1294660"/>
                </a:lnTo>
                <a:cubicBezTo>
                  <a:pt x="6295607" y="1295559"/>
                  <a:pt x="6297765" y="1297312"/>
                  <a:pt x="6299023" y="1299920"/>
                </a:cubicBezTo>
                <a:lnTo>
                  <a:pt x="6299023" y="1303157"/>
                </a:lnTo>
                <a:cubicBezTo>
                  <a:pt x="6299023" y="1311430"/>
                  <a:pt x="6288099" y="1317184"/>
                  <a:pt x="6266249" y="1320421"/>
                </a:cubicBezTo>
                <a:cubicBezTo>
                  <a:pt x="6266249" y="1325187"/>
                  <a:pt x="6261888" y="1334133"/>
                  <a:pt x="6253166" y="1347261"/>
                </a:cubicBezTo>
                <a:cubicBezTo>
                  <a:pt x="6252267" y="1349239"/>
                  <a:pt x="6246422" y="1353151"/>
                  <a:pt x="6235632" y="1358995"/>
                </a:cubicBezTo>
                <a:cubicBezTo>
                  <a:pt x="6232035" y="1360973"/>
                  <a:pt x="6227674" y="1365649"/>
                  <a:pt x="6222549" y="1373022"/>
                </a:cubicBezTo>
                <a:cubicBezTo>
                  <a:pt x="6215086" y="1373022"/>
                  <a:pt x="6210365" y="1375540"/>
                  <a:pt x="6208387" y="1380575"/>
                </a:cubicBezTo>
                <a:cubicBezTo>
                  <a:pt x="6190494" y="1390916"/>
                  <a:pt x="6180648" y="1397345"/>
                  <a:pt x="6178849" y="1399863"/>
                </a:cubicBezTo>
                <a:lnTo>
                  <a:pt x="6173319" y="1399863"/>
                </a:lnTo>
                <a:lnTo>
                  <a:pt x="6169003" y="1398783"/>
                </a:lnTo>
                <a:cubicBezTo>
                  <a:pt x="6167205" y="1400222"/>
                  <a:pt x="6163923" y="1400941"/>
                  <a:pt x="6159158" y="1400941"/>
                </a:cubicBezTo>
                <a:lnTo>
                  <a:pt x="6159158" y="1402020"/>
                </a:lnTo>
                <a:lnTo>
                  <a:pt x="6161316" y="1402020"/>
                </a:lnTo>
                <a:cubicBezTo>
                  <a:pt x="6155291" y="1408314"/>
                  <a:pt x="6148008" y="1412226"/>
                  <a:pt x="6139466" y="1413755"/>
                </a:cubicBezTo>
                <a:cubicBezTo>
                  <a:pt x="6133801" y="1413755"/>
                  <a:pt x="6130159" y="1414834"/>
                  <a:pt x="6128541" y="1416992"/>
                </a:cubicBezTo>
                <a:lnTo>
                  <a:pt x="6120853" y="1416992"/>
                </a:lnTo>
                <a:lnTo>
                  <a:pt x="6120853" y="1420228"/>
                </a:lnTo>
                <a:lnTo>
                  <a:pt x="6137308" y="1424545"/>
                </a:lnTo>
                <a:lnTo>
                  <a:pt x="6143917" y="1423466"/>
                </a:lnTo>
                <a:lnTo>
                  <a:pt x="6159158" y="1429940"/>
                </a:lnTo>
                <a:lnTo>
                  <a:pt x="6160237" y="1429940"/>
                </a:lnTo>
                <a:lnTo>
                  <a:pt x="6163474" y="1428861"/>
                </a:lnTo>
                <a:lnTo>
                  <a:pt x="6169003" y="1429940"/>
                </a:lnTo>
                <a:lnTo>
                  <a:pt x="6182086" y="1429940"/>
                </a:lnTo>
                <a:lnTo>
                  <a:pt x="6185323" y="1427782"/>
                </a:lnTo>
                <a:lnTo>
                  <a:pt x="6188695" y="1427782"/>
                </a:lnTo>
                <a:lnTo>
                  <a:pt x="6188695" y="1431018"/>
                </a:lnTo>
                <a:lnTo>
                  <a:pt x="6185323" y="1435335"/>
                </a:lnTo>
                <a:lnTo>
                  <a:pt x="6186537" y="1436413"/>
                </a:lnTo>
                <a:lnTo>
                  <a:pt x="6188695" y="1436413"/>
                </a:lnTo>
                <a:lnTo>
                  <a:pt x="6187616" y="1435335"/>
                </a:lnTo>
                <a:lnTo>
                  <a:pt x="6187616" y="1434256"/>
                </a:lnTo>
                <a:lnTo>
                  <a:pt x="6191932" y="1426703"/>
                </a:lnTo>
                <a:cubicBezTo>
                  <a:pt x="6213063" y="1426703"/>
                  <a:pt x="6225472" y="1428501"/>
                  <a:pt x="6229158" y="1432098"/>
                </a:cubicBezTo>
                <a:lnTo>
                  <a:pt x="6235632" y="1429940"/>
                </a:lnTo>
                <a:lnTo>
                  <a:pt x="6237790" y="1429940"/>
                </a:lnTo>
                <a:lnTo>
                  <a:pt x="6245478" y="1431018"/>
                </a:lnTo>
                <a:cubicBezTo>
                  <a:pt x="6245478" y="1429400"/>
                  <a:pt x="6247321" y="1428321"/>
                  <a:pt x="6251008" y="1427782"/>
                </a:cubicBezTo>
                <a:lnTo>
                  <a:pt x="6252087" y="1428861"/>
                </a:lnTo>
                <a:lnTo>
                  <a:pt x="6253166" y="1428861"/>
                </a:lnTo>
                <a:lnTo>
                  <a:pt x="6264091" y="1424545"/>
                </a:lnTo>
                <a:lnTo>
                  <a:pt x="6271779" y="1424545"/>
                </a:lnTo>
                <a:cubicBezTo>
                  <a:pt x="6273757" y="1426343"/>
                  <a:pt x="6278118" y="1427422"/>
                  <a:pt x="6284862" y="1427782"/>
                </a:cubicBezTo>
                <a:lnTo>
                  <a:pt x="6296865" y="1423466"/>
                </a:lnTo>
                <a:lnTo>
                  <a:pt x="6307790" y="1434256"/>
                </a:lnTo>
                <a:lnTo>
                  <a:pt x="6307790" y="1435335"/>
                </a:lnTo>
                <a:cubicBezTo>
                  <a:pt x="6296821" y="1442798"/>
                  <a:pt x="6291336" y="1452104"/>
                  <a:pt x="6291336" y="1463253"/>
                </a:cubicBezTo>
                <a:lnTo>
                  <a:pt x="6284862" y="1465412"/>
                </a:lnTo>
                <a:cubicBezTo>
                  <a:pt x="6284862" y="1471256"/>
                  <a:pt x="6280860" y="1475168"/>
                  <a:pt x="6272858" y="1477146"/>
                </a:cubicBezTo>
                <a:lnTo>
                  <a:pt x="6249929" y="1481462"/>
                </a:lnTo>
                <a:lnTo>
                  <a:pt x="6248715" y="1481462"/>
                </a:lnTo>
                <a:cubicBezTo>
                  <a:pt x="6244219" y="1481462"/>
                  <a:pt x="6237700" y="1479663"/>
                  <a:pt x="6229158" y="1476067"/>
                </a:cubicBezTo>
                <a:cubicBezTo>
                  <a:pt x="6218188" y="1476786"/>
                  <a:pt x="6211984" y="1477865"/>
                  <a:pt x="6210545" y="1479303"/>
                </a:cubicBezTo>
                <a:cubicBezTo>
                  <a:pt x="6206859" y="1479303"/>
                  <a:pt x="6205015" y="1478584"/>
                  <a:pt x="6205015" y="1477146"/>
                </a:cubicBezTo>
                <a:lnTo>
                  <a:pt x="6199620" y="1478225"/>
                </a:lnTo>
                <a:lnTo>
                  <a:pt x="6197462" y="1478225"/>
                </a:lnTo>
                <a:cubicBezTo>
                  <a:pt x="6187032" y="1478225"/>
                  <a:pt x="6178265" y="1476426"/>
                  <a:pt x="6171161" y="1472830"/>
                </a:cubicBezTo>
                <a:lnTo>
                  <a:pt x="6167924" y="1473909"/>
                </a:lnTo>
                <a:lnTo>
                  <a:pt x="6157000" y="1464332"/>
                </a:lnTo>
                <a:lnTo>
                  <a:pt x="6154842" y="1464332"/>
                </a:lnTo>
                <a:lnTo>
                  <a:pt x="6154842" y="1469728"/>
                </a:lnTo>
                <a:cubicBezTo>
                  <a:pt x="6154842" y="1471796"/>
                  <a:pt x="6153358" y="1472830"/>
                  <a:pt x="6150391" y="1472830"/>
                </a:cubicBezTo>
                <a:cubicBezTo>
                  <a:pt x="6148772" y="1472830"/>
                  <a:pt x="6143692" y="1468199"/>
                  <a:pt x="6135150" y="1458938"/>
                </a:cubicBezTo>
                <a:cubicBezTo>
                  <a:pt x="6124180" y="1451205"/>
                  <a:pt x="6118695" y="1446529"/>
                  <a:pt x="6118695" y="1444911"/>
                </a:cubicBezTo>
                <a:cubicBezTo>
                  <a:pt x="6113390" y="1439426"/>
                  <a:pt x="6108309" y="1429400"/>
                  <a:pt x="6103454" y="1414834"/>
                </a:cubicBezTo>
                <a:cubicBezTo>
                  <a:pt x="6102555" y="1414834"/>
                  <a:pt x="6101791" y="1410202"/>
                  <a:pt x="6101161" y="1400941"/>
                </a:cubicBezTo>
                <a:lnTo>
                  <a:pt x="6096845" y="1400941"/>
                </a:lnTo>
                <a:lnTo>
                  <a:pt x="6093608" y="1404179"/>
                </a:lnTo>
                <a:cubicBezTo>
                  <a:pt x="6097205" y="1408135"/>
                  <a:pt x="6099003" y="1412406"/>
                  <a:pt x="6099003" y="1416992"/>
                </a:cubicBezTo>
                <a:lnTo>
                  <a:pt x="6099003" y="1418070"/>
                </a:lnTo>
                <a:cubicBezTo>
                  <a:pt x="6099003" y="1423645"/>
                  <a:pt x="6096081" y="1429400"/>
                  <a:pt x="6090236" y="1435335"/>
                </a:cubicBezTo>
                <a:lnTo>
                  <a:pt x="6091450" y="1439651"/>
                </a:lnTo>
                <a:cubicBezTo>
                  <a:pt x="6089922" y="1452868"/>
                  <a:pt x="6086999" y="1462175"/>
                  <a:pt x="6082683" y="1467570"/>
                </a:cubicBezTo>
                <a:lnTo>
                  <a:pt x="6081604" y="1468649"/>
                </a:lnTo>
                <a:lnTo>
                  <a:pt x="6085920" y="1477146"/>
                </a:lnTo>
                <a:cubicBezTo>
                  <a:pt x="6082504" y="1483620"/>
                  <a:pt x="6078502" y="1486857"/>
                  <a:pt x="6073916" y="1486857"/>
                </a:cubicBezTo>
                <a:lnTo>
                  <a:pt x="6061912" y="1471886"/>
                </a:lnTo>
                <a:cubicBezTo>
                  <a:pt x="6059844" y="1471886"/>
                  <a:pt x="6053640" y="1464332"/>
                  <a:pt x="6043300" y="1449227"/>
                </a:cubicBezTo>
                <a:lnTo>
                  <a:pt x="6043300" y="1445990"/>
                </a:lnTo>
                <a:cubicBezTo>
                  <a:pt x="6049324" y="1438526"/>
                  <a:pt x="6056248" y="1432098"/>
                  <a:pt x="6064070" y="1426703"/>
                </a:cubicBezTo>
                <a:cubicBezTo>
                  <a:pt x="6067128" y="1420228"/>
                  <a:pt x="6072208" y="1416992"/>
                  <a:pt x="6079311" y="1416992"/>
                </a:cubicBezTo>
                <a:lnTo>
                  <a:pt x="6079311" y="1414834"/>
                </a:lnTo>
                <a:lnTo>
                  <a:pt x="6078232" y="1413755"/>
                </a:lnTo>
                <a:lnTo>
                  <a:pt x="6078232" y="1412811"/>
                </a:lnTo>
                <a:cubicBezTo>
                  <a:pt x="6080660" y="1407415"/>
                  <a:pt x="6084662" y="1401661"/>
                  <a:pt x="6090236" y="1395547"/>
                </a:cubicBezTo>
                <a:cubicBezTo>
                  <a:pt x="6090236" y="1390511"/>
                  <a:pt x="6093159" y="1385521"/>
                  <a:pt x="6099003" y="1380575"/>
                </a:cubicBezTo>
                <a:lnTo>
                  <a:pt x="6101161" y="1380575"/>
                </a:lnTo>
                <a:cubicBezTo>
                  <a:pt x="6105567" y="1380575"/>
                  <a:pt x="6109973" y="1389162"/>
                  <a:pt x="6114379" y="1406336"/>
                </a:cubicBezTo>
                <a:lnTo>
                  <a:pt x="6115458" y="1407415"/>
                </a:lnTo>
                <a:cubicBezTo>
                  <a:pt x="6115458" y="1409573"/>
                  <a:pt x="6116177" y="1410652"/>
                  <a:pt x="6117616" y="1410652"/>
                </a:cubicBezTo>
                <a:cubicBezTo>
                  <a:pt x="6124000" y="1409214"/>
                  <a:pt x="6129845" y="1404538"/>
                  <a:pt x="6135150" y="1396625"/>
                </a:cubicBezTo>
                <a:cubicBezTo>
                  <a:pt x="6135150" y="1393748"/>
                  <a:pt x="6138432" y="1392310"/>
                  <a:pt x="6144996" y="1392310"/>
                </a:cubicBezTo>
                <a:lnTo>
                  <a:pt x="6153628" y="1384757"/>
                </a:lnTo>
                <a:lnTo>
                  <a:pt x="6159158" y="1379497"/>
                </a:lnTo>
                <a:lnTo>
                  <a:pt x="6162395" y="1381654"/>
                </a:lnTo>
                <a:lnTo>
                  <a:pt x="6164553" y="1381654"/>
                </a:lnTo>
                <a:cubicBezTo>
                  <a:pt x="6166081" y="1381654"/>
                  <a:pt x="6166845" y="1380575"/>
                  <a:pt x="6166845" y="1378417"/>
                </a:cubicBezTo>
                <a:lnTo>
                  <a:pt x="6165766" y="1377338"/>
                </a:lnTo>
                <a:lnTo>
                  <a:pt x="6165766" y="1376260"/>
                </a:lnTo>
                <a:cubicBezTo>
                  <a:pt x="6171341" y="1367627"/>
                  <a:pt x="6176781" y="1363312"/>
                  <a:pt x="6182086" y="1363312"/>
                </a:cubicBezTo>
                <a:lnTo>
                  <a:pt x="6182086" y="1362232"/>
                </a:lnTo>
                <a:lnTo>
                  <a:pt x="6179928" y="1358995"/>
                </a:lnTo>
                <a:cubicBezTo>
                  <a:pt x="6191438" y="1341821"/>
                  <a:pt x="6199441" y="1333234"/>
                  <a:pt x="6203936" y="1333234"/>
                </a:cubicBezTo>
                <a:cubicBezTo>
                  <a:pt x="6207623" y="1333234"/>
                  <a:pt x="6209466" y="1332515"/>
                  <a:pt x="6209466" y="1331076"/>
                </a:cubicBezTo>
                <a:lnTo>
                  <a:pt x="6208387" y="1329997"/>
                </a:lnTo>
                <a:lnTo>
                  <a:pt x="6208387" y="1328918"/>
                </a:lnTo>
                <a:lnTo>
                  <a:pt x="6209466" y="1324737"/>
                </a:lnTo>
                <a:lnTo>
                  <a:pt x="6210545" y="1324737"/>
                </a:lnTo>
                <a:cubicBezTo>
                  <a:pt x="6210545" y="1326805"/>
                  <a:pt x="6213108" y="1328918"/>
                  <a:pt x="6218233" y="1331076"/>
                </a:cubicBezTo>
                <a:lnTo>
                  <a:pt x="6218233" y="1328918"/>
                </a:lnTo>
                <a:lnTo>
                  <a:pt x="6219312" y="1328918"/>
                </a:lnTo>
                <a:cubicBezTo>
                  <a:pt x="6220751" y="1328918"/>
                  <a:pt x="6221470" y="1330357"/>
                  <a:pt x="6221470" y="1333234"/>
                </a:cubicBezTo>
                <a:lnTo>
                  <a:pt x="6226865" y="1333234"/>
                </a:lnTo>
                <a:lnTo>
                  <a:pt x="6226865" y="1332155"/>
                </a:lnTo>
                <a:lnTo>
                  <a:pt x="6224707" y="1328918"/>
                </a:lnTo>
                <a:lnTo>
                  <a:pt x="6224707" y="1327839"/>
                </a:lnTo>
                <a:lnTo>
                  <a:pt x="6226865" y="1325816"/>
                </a:lnTo>
                <a:lnTo>
                  <a:pt x="6233474" y="1327839"/>
                </a:lnTo>
                <a:lnTo>
                  <a:pt x="6230237" y="1324737"/>
                </a:lnTo>
                <a:lnTo>
                  <a:pt x="6215940" y="1327839"/>
                </a:lnTo>
                <a:lnTo>
                  <a:pt x="6208387" y="1321500"/>
                </a:lnTo>
                <a:cubicBezTo>
                  <a:pt x="6216390" y="1308732"/>
                  <a:pt x="6220391" y="1300505"/>
                  <a:pt x="6220391" y="1296818"/>
                </a:cubicBezTo>
                <a:lnTo>
                  <a:pt x="6219312" y="1296818"/>
                </a:lnTo>
                <a:lnTo>
                  <a:pt x="6212703" y="1295739"/>
                </a:lnTo>
                <a:lnTo>
                  <a:pt x="6186537" y="1295739"/>
                </a:lnTo>
                <a:lnTo>
                  <a:pt x="6177770" y="1293581"/>
                </a:lnTo>
                <a:lnTo>
                  <a:pt x="6162395" y="1298841"/>
                </a:lnTo>
                <a:lnTo>
                  <a:pt x="6153628" y="1296818"/>
                </a:lnTo>
                <a:lnTo>
                  <a:pt x="6149312" y="1297762"/>
                </a:lnTo>
                <a:lnTo>
                  <a:pt x="6138387" y="1286028"/>
                </a:lnTo>
                <a:lnTo>
                  <a:pt x="6139466" y="1284949"/>
                </a:lnTo>
                <a:lnTo>
                  <a:pt x="6143917" y="1287107"/>
                </a:lnTo>
                <a:lnTo>
                  <a:pt x="6143917" y="1275238"/>
                </a:lnTo>
                <a:cubicBezTo>
                  <a:pt x="6146794" y="1265977"/>
                  <a:pt x="6148233" y="1258829"/>
                  <a:pt x="6148233" y="1253793"/>
                </a:cubicBezTo>
                <a:cubicBezTo>
                  <a:pt x="6146794" y="1253793"/>
                  <a:pt x="6145355" y="1248084"/>
                  <a:pt x="6143917" y="1236664"/>
                </a:cubicBezTo>
                <a:lnTo>
                  <a:pt x="6143917" y="1230190"/>
                </a:lnTo>
                <a:close/>
                <a:moveTo>
                  <a:pt x="1725692" y="1223309"/>
                </a:moveTo>
                <a:lnTo>
                  <a:pt x="1726770" y="1223309"/>
                </a:lnTo>
                <a:cubicBezTo>
                  <a:pt x="1736300" y="1223309"/>
                  <a:pt x="1744754" y="1226277"/>
                  <a:pt x="1752127" y="1232211"/>
                </a:cubicBezTo>
                <a:lnTo>
                  <a:pt x="1766424" y="1241248"/>
                </a:lnTo>
                <a:cubicBezTo>
                  <a:pt x="1769391" y="1241248"/>
                  <a:pt x="1770874" y="1241967"/>
                  <a:pt x="1770874" y="1243406"/>
                </a:cubicBezTo>
                <a:lnTo>
                  <a:pt x="1769796" y="1244620"/>
                </a:lnTo>
                <a:lnTo>
                  <a:pt x="1769796" y="1245698"/>
                </a:lnTo>
                <a:cubicBezTo>
                  <a:pt x="1771953" y="1246418"/>
                  <a:pt x="1773032" y="1248666"/>
                  <a:pt x="1773032" y="1252442"/>
                </a:cubicBezTo>
                <a:lnTo>
                  <a:pt x="1769796" y="1255814"/>
                </a:lnTo>
                <a:lnTo>
                  <a:pt x="1767638" y="1255814"/>
                </a:lnTo>
                <a:lnTo>
                  <a:pt x="1763186" y="1252442"/>
                </a:lnTo>
                <a:lnTo>
                  <a:pt x="1762107" y="1252442"/>
                </a:lnTo>
                <a:lnTo>
                  <a:pt x="1748890" y="1253521"/>
                </a:lnTo>
                <a:lnTo>
                  <a:pt x="1745518" y="1250149"/>
                </a:lnTo>
                <a:cubicBezTo>
                  <a:pt x="1745518" y="1252577"/>
                  <a:pt x="1739988" y="1254825"/>
                  <a:pt x="1728930" y="1256893"/>
                </a:cubicBezTo>
                <a:lnTo>
                  <a:pt x="1726770" y="1256893"/>
                </a:lnTo>
                <a:lnTo>
                  <a:pt x="1720163" y="1255814"/>
                </a:lnTo>
                <a:lnTo>
                  <a:pt x="1719082" y="1256893"/>
                </a:lnTo>
                <a:lnTo>
                  <a:pt x="1718003" y="1256893"/>
                </a:lnTo>
                <a:lnTo>
                  <a:pt x="1702492" y="1250149"/>
                </a:lnTo>
                <a:lnTo>
                  <a:pt x="1701414" y="1250149"/>
                </a:lnTo>
                <a:cubicBezTo>
                  <a:pt x="1699526" y="1250149"/>
                  <a:pt x="1698402" y="1251633"/>
                  <a:pt x="1698043" y="1254600"/>
                </a:cubicBezTo>
                <a:lnTo>
                  <a:pt x="1696964" y="1255814"/>
                </a:lnTo>
                <a:lnTo>
                  <a:pt x="1691434" y="1255814"/>
                </a:lnTo>
                <a:lnTo>
                  <a:pt x="1690355" y="1254600"/>
                </a:lnTo>
                <a:cubicBezTo>
                  <a:pt x="1685228" y="1254600"/>
                  <a:pt x="1682666" y="1258332"/>
                  <a:pt x="1682666" y="1265795"/>
                </a:cubicBezTo>
                <a:lnTo>
                  <a:pt x="1683745" y="1272539"/>
                </a:lnTo>
                <a:lnTo>
                  <a:pt x="1681587" y="1275911"/>
                </a:lnTo>
                <a:lnTo>
                  <a:pt x="1682666" y="1279283"/>
                </a:lnTo>
                <a:lnTo>
                  <a:pt x="1680508" y="1309494"/>
                </a:lnTo>
                <a:lnTo>
                  <a:pt x="1682666" y="1316238"/>
                </a:lnTo>
                <a:lnTo>
                  <a:pt x="1680508" y="1326354"/>
                </a:lnTo>
                <a:lnTo>
                  <a:pt x="1680508" y="1333098"/>
                </a:lnTo>
                <a:cubicBezTo>
                  <a:pt x="1680508" y="1334536"/>
                  <a:pt x="1681947" y="1335256"/>
                  <a:pt x="1684824" y="1335256"/>
                </a:cubicBezTo>
                <a:lnTo>
                  <a:pt x="1685903" y="1336335"/>
                </a:lnTo>
                <a:lnTo>
                  <a:pt x="1685903" y="1337549"/>
                </a:lnTo>
                <a:cubicBezTo>
                  <a:pt x="1685903" y="1338987"/>
                  <a:pt x="1684824" y="1339707"/>
                  <a:pt x="1682666" y="1339707"/>
                </a:cubicBezTo>
                <a:lnTo>
                  <a:pt x="1682666" y="1344292"/>
                </a:lnTo>
                <a:lnTo>
                  <a:pt x="1681587" y="1347529"/>
                </a:lnTo>
                <a:lnTo>
                  <a:pt x="1683745" y="1366682"/>
                </a:lnTo>
                <a:cubicBezTo>
                  <a:pt x="1681947" y="1367041"/>
                  <a:pt x="1680104" y="1369649"/>
                  <a:pt x="1678215" y="1374504"/>
                </a:cubicBezTo>
                <a:cubicBezTo>
                  <a:pt x="1680463" y="1377472"/>
                  <a:pt x="1681947" y="1383406"/>
                  <a:pt x="1682666" y="1392308"/>
                </a:cubicBezTo>
                <a:cubicBezTo>
                  <a:pt x="1681228" y="1392308"/>
                  <a:pt x="1680104" y="1395680"/>
                  <a:pt x="1679294" y="1402424"/>
                </a:cubicBezTo>
                <a:lnTo>
                  <a:pt x="1680508" y="1406874"/>
                </a:lnTo>
                <a:lnTo>
                  <a:pt x="1679294" y="1408088"/>
                </a:lnTo>
                <a:lnTo>
                  <a:pt x="1679294" y="1409167"/>
                </a:lnTo>
                <a:cubicBezTo>
                  <a:pt x="1680822" y="1410696"/>
                  <a:pt x="1682306" y="1419283"/>
                  <a:pt x="1683745" y="1434928"/>
                </a:cubicBezTo>
                <a:cubicBezTo>
                  <a:pt x="1682845" y="1438615"/>
                  <a:pt x="1681767" y="1440458"/>
                  <a:pt x="1680508" y="1440458"/>
                </a:cubicBezTo>
                <a:lnTo>
                  <a:pt x="1681587" y="1448416"/>
                </a:lnTo>
                <a:lnTo>
                  <a:pt x="1681587" y="1464061"/>
                </a:lnTo>
                <a:cubicBezTo>
                  <a:pt x="1674933" y="1481955"/>
                  <a:pt x="1669045" y="1490902"/>
                  <a:pt x="1663919" y="1490902"/>
                </a:cubicBezTo>
                <a:lnTo>
                  <a:pt x="1660547" y="1490902"/>
                </a:lnTo>
                <a:lnTo>
                  <a:pt x="1656230" y="1487530"/>
                </a:lnTo>
                <a:lnTo>
                  <a:pt x="1648408" y="1487530"/>
                </a:lnTo>
                <a:lnTo>
                  <a:pt x="1637483" y="1490902"/>
                </a:lnTo>
                <a:lnTo>
                  <a:pt x="1633033" y="1489823"/>
                </a:lnTo>
                <a:lnTo>
                  <a:pt x="1623051" y="1490902"/>
                </a:lnTo>
                <a:lnTo>
                  <a:pt x="1619815" y="1490902"/>
                </a:lnTo>
                <a:cubicBezTo>
                  <a:pt x="1616848" y="1489373"/>
                  <a:pt x="1615364" y="1487125"/>
                  <a:pt x="1615364" y="1484158"/>
                </a:cubicBezTo>
                <a:lnTo>
                  <a:pt x="1617520" y="1478628"/>
                </a:lnTo>
                <a:cubicBezTo>
                  <a:pt x="1617520" y="1468917"/>
                  <a:pt x="1606866" y="1459206"/>
                  <a:pt x="1585556" y="1449495"/>
                </a:cubicBezTo>
                <a:cubicBezTo>
                  <a:pt x="1581868" y="1449495"/>
                  <a:pt x="1580026" y="1448371"/>
                  <a:pt x="1580026" y="1446123"/>
                </a:cubicBezTo>
                <a:lnTo>
                  <a:pt x="1580026" y="1445044"/>
                </a:lnTo>
                <a:cubicBezTo>
                  <a:pt x="1581375" y="1441987"/>
                  <a:pt x="1583983" y="1440458"/>
                  <a:pt x="1587848" y="1440458"/>
                </a:cubicBezTo>
                <a:lnTo>
                  <a:pt x="1599988" y="1440458"/>
                </a:lnTo>
                <a:lnTo>
                  <a:pt x="1602146" y="1438300"/>
                </a:lnTo>
                <a:lnTo>
                  <a:pt x="1607676" y="1439380"/>
                </a:lnTo>
                <a:lnTo>
                  <a:pt x="1626424" y="1439380"/>
                </a:lnTo>
                <a:cubicBezTo>
                  <a:pt x="1629569" y="1439380"/>
                  <a:pt x="1632131" y="1437896"/>
                  <a:pt x="1634112" y="1434928"/>
                </a:cubicBezTo>
                <a:cubicBezTo>
                  <a:pt x="1632131" y="1430972"/>
                  <a:pt x="1630648" y="1423150"/>
                  <a:pt x="1629660" y="1411461"/>
                </a:cubicBezTo>
                <a:lnTo>
                  <a:pt x="1634112" y="1396893"/>
                </a:lnTo>
                <a:lnTo>
                  <a:pt x="1646250" y="1392308"/>
                </a:lnTo>
                <a:cubicBezTo>
                  <a:pt x="1646250" y="1390150"/>
                  <a:pt x="1646969" y="1389071"/>
                  <a:pt x="1648408" y="1389071"/>
                </a:cubicBezTo>
                <a:lnTo>
                  <a:pt x="1650700" y="1389071"/>
                </a:lnTo>
                <a:lnTo>
                  <a:pt x="1655017" y="1390150"/>
                </a:lnTo>
                <a:lnTo>
                  <a:pt x="1658389" y="1389071"/>
                </a:lnTo>
                <a:lnTo>
                  <a:pt x="1658389" y="1386778"/>
                </a:lnTo>
                <a:lnTo>
                  <a:pt x="1647329" y="1386778"/>
                </a:lnTo>
                <a:lnTo>
                  <a:pt x="1649621" y="1384485"/>
                </a:lnTo>
                <a:lnTo>
                  <a:pt x="1650700" y="1384485"/>
                </a:lnTo>
                <a:lnTo>
                  <a:pt x="1656230" y="1385699"/>
                </a:lnTo>
                <a:lnTo>
                  <a:pt x="1656230" y="1383406"/>
                </a:lnTo>
                <a:lnTo>
                  <a:pt x="1650700" y="1382327"/>
                </a:lnTo>
                <a:lnTo>
                  <a:pt x="1648408" y="1382327"/>
                </a:lnTo>
                <a:lnTo>
                  <a:pt x="1644092" y="1389071"/>
                </a:lnTo>
                <a:lnTo>
                  <a:pt x="1645171" y="1390150"/>
                </a:lnTo>
                <a:lnTo>
                  <a:pt x="1642879" y="1390150"/>
                </a:lnTo>
                <a:lnTo>
                  <a:pt x="1641799" y="1389071"/>
                </a:lnTo>
                <a:lnTo>
                  <a:pt x="1640720" y="1389071"/>
                </a:lnTo>
                <a:lnTo>
                  <a:pt x="1634112" y="1393522"/>
                </a:lnTo>
                <a:lnTo>
                  <a:pt x="1631954" y="1391229"/>
                </a:lnTo>
                <a:lnTo>
                  <a:pt x="1631954" y="1390150"/>
                </a:lnTo>
                <a:lnTo>
                  <a:pt x="1634112" y="1386778"/>
                </a:lnTo>
                <a:lnTo>
                  <a:pt x="1630875" y="1381113"/>
                </a:lnTo>
                <a:lnTo>
                  <a:pt x="1630875" y="1378955"/>
                </a:lnTo>
                <a:cubicBezTo>
                  <a:pt x="1635460" y="1371492"/>
                  <a:pt x="1639461" y="1367760"/>
                  <a:pt x="1642879" y="1367760"/>
                </a:cubicBezTo>
                <a:lnTo>
                  <a:pt x="1642879" y="1365467"/>
                </a:lnTo>
                <a:cubicBezTo>
                  <a:pt x="1639821" y="1365467"/>
                  <a:pt x="1636179" y="1368076"/>
                  <a:pt x="1631954" y="1373291"/>
                </a:cubicBezTo>
                <a:lnTo>
                  <a:pt x="1629660" y="1371133"/>
                </a:lnTo>
                <a:lnTo>
                  <a:pt x="1629660" y="1368840"/>
                </a:lnTo>
                <a:cubicBezTo>
                  <a:pt x="1632627" y="1361017"/>
                  <a:pt x="1634112" y="1355038"/>
                  <a:pt x="1634112" y="1350901"/>
                </a:cubicBezTo>
                <a:cubicBezTo>
                  <a:pt x="1632852" y="1344967"/>
                  <a:pt x="1630289" y="1342000"/>
                  <a:pt x="1626424" y="1342000"/>
                </a:cubicBezTo>
                <a:cubicBezTo>
                  <a:pt x="1626424" y="1340830"/>
                  <a:pt x="1622736" y="1340066"/>
                  <a:pt x="1615364" y="1339707"/>
                </a:cubicBezTo>
                <a:cubicBezTo>
                  <a:pt x="1607810" y="1341955"/>
                  <a:pt x="1601202" y="1343078"/>
                  <a:pt x="1595536" y="1343078"/>
                </a:cubicBezTo>
                <a:lnTo>
                  <a:pt x="1587848" y="1340920"/>
                </a:lnTo>
                <a:lnTo>
                  <a:pt x="1576789" y="1342000"/>
                </a:lnTo>
                <a:cubicBezTo>
                  <a:pt x="1574901" y="1342000"/>
                  <a:pt x="1573417" y="1339392"/>
                  <a:pt x="1572338" y="1334177"/>
                </a:cubicBezTo>
                <a:lnTo>
                  <a:pt x="1571258" y="1334177"/>
                </a:lnTo>
                <a:cubicBezTo>
                  <a:pt x="1569821" y="1334177"/>
                  <a:pt x="1569101" y="1335660"/>
                  <a:pt x="1569101" y="1338627"/>
                </a:cubicBezTo>
                <a:lnTo>
                  <a:pt x="1564651" y="1340920"/>
                </a:lnTo>
                <a:cubicBezTo>
                  <a:pt x="1556558" y="1340291"/>
                  <a:pt x="1552511" y="1338762"/>
                  <a:pt x="1552511" y="1336335"/>
                </a:cubicBezTo>
                <a:cubicBezTo>
                  <a:pt x="1555299" y="1333727"/>
                  <a:pt x="1561548" y="1331119"/>
                  <a:pt x="1571258" y="1328512"/>
                </a:cubicBezTo>
                <a:lnTo>
                  <a:pt x="1573417" y="1328512"/>
                </a:lnTo>
                <a:lnTo>
                  <a:pt x="1586635" y="1333098"/>
                </a:lnTo>
                <a:lnTo>
                  <a:pt x="1598774" y="1328512"/>
                </a:lnTo>
                <a:lnTo>
                  <a:pt x="1604303" y="1328512"/>
                </a:lnTo>
                <a:lnTo>
                  <a:pt x="1609834" y="1333098"/>
                </a:lnTo>
                <a:lnTo>
                  <a:pt x="1613205" y="1333098"/>
                </a:lnTo>
                <a:cubicBezTo>
                  <a:pt x="1628582" y="1332109"/>
                  <a:pt x="1636270" y="1327972"/>
                  <a:pt x="1636270" y="1320689"/>
                </a:cubicBezTo>
                <a:cubicBezTo>
                  <a:pt x="1631863" y="1313945"/>
                  <a:pt x="1629660" y="1308730"/>
                  <a:pt x="1629660" y="1305044"/>
                </a:cubicBezTo>
                <a:lnTo>
                  <a:pt x="1629660" y="1291556"/>
                </a:lnTo>
                <a:cubicBezTo>
                  <a:pt x="1629660" y="1287690"/>
                  <a:pt x="1630785" y="1284363"/>
                  <a:pt x="1633033" y="1281575"/>
                </a:cubicBezTo>
                <a:lnTo>
                  <a:pt x="1633033" y="1276990"/>
                </a:lnTo>
                <a:cubicBezTo>
                  <a:pt x="1631144" y="1261344"/>
                  <a:pt x="1629300" y="1253521"/>
                  <a:pt x="1627503" y="1253521"/>
                </a:cubicBezTo>
                <a:lnTo>
                  <a:pt x="1612126" y="1253521"/>
                </a:lnTo>
                <a:lnTo>
                  <a:pt x="1609834" y="1251363"/>
                </a:lnTo>
                <a:lnTo>
                  <a:pt x="1609834" y="1249070"/>
                </a:lnTo>
                <a:lnTo>
                  <a:pt x="1612126" y="1249070"/>
                </a:lnTo>
                <a:lnTo>
                  <a:pt x="1613205" y="1250149"/>
                </a:lnTo>
                <a:lnTo>
                  <a:pt x="1614284" y="1250149"/>
                </a:lnTo>
                <a:lnTo>
                  <a:pt x="1619815" y="1244620"/>
                </a:lnTo>
                <a:lnTo>
                  <a:pt x="1626424" y="1246778"/>
                </a:lnTo>
                <a:lnTo>
                  <a:pt x="1649621" y="1246778"/>
                </a:lnTo>
                <a:lnTo>
                  <a:pt x="1652860" y="1244620"/>
                </a:lnTo>
                <a:lnTo>
                  <a:pt x="1657310" y="1244620"/>
                </a:lnTo>
                <a:lnTo>
                  <a:pt x="1662840" y="1245698"/>
                </a:lnTo>
                <a:lnTo>
                  <a:pt x="1669447" y="1244620"/>
                </a:lnTo>
                <a:cubicBezTo>
                  <a:pt x="1675114" y="1244620"/>
                  <a:pt x="1682080" y="1247227"/>
                  <a:pt x="1690355" y="1252442"/>
                </a:cubicBezTo>
                <a:lnTo>
                  <a:pt x="1701414" y="1244620"/>
                </a:lnTo>
                <a:lnTo>
                  <a:pt x="1702492" y="1245698"/>
                </a:lnTo>
                <a:lnTo>
                  <a:pt x="1703573" y="1245698"/>
                </a:lnTo>
                <a:cubicBezTo>
                  <a:pt x="1714811" y="1238235"/>
                  <a:pt x="1722185" y="1230772"/>
                  <a:pt x="1725692" y="1223309"/>
                </a:cubicBezTo>
                <a:close/>
                <a:moveTo>
                  <a:pt x="7267671" y="1221852"/>
                </a:moveTo>
                <a:lnTo>
                  <a:pt x="7267671" y="1222930"/>
                </a:lnTo>
                <a:lnTo>
                  <a:pt x="7270908" y="1222930"/>
                </a:lnTo>
                <a:lnTo>
                  <a:pt x="7270908" y="1221852"/>
                </a:lnTo>
                <a:close/>
                <a:moveTo>
                  <a:pt x="7210484" y="1221852"/>
                </a:moveTo>
                <a:lnTo>
                  <a:pt x="7209405" y="1222930"/>
                </a:lnTo>
                <a:lnTo>
                  <a:pt x="7209405" y="1225088"/>
                </a:lnTo>
                <a:lnTo>
                  <a:pt x="7210484" y="1225088"/>
                </a:lnTo>
                <a:lnTo>
                  <a:pt x="7212642" y="1222930"/>
                </a:lnTo>
                <a:lnTo>
                  <a:pt x="7212642" y="1221852"/>
                </a:lnTo>
                <a:close/>
                <a:moveTo>
                  <a:pt x="7157613" y="1221852"/>
                </a:moveTo>
                <a:lnTo>
                  <a:pt x="7157613" y="1224009"/>
                </a:lnTo>
                <a:lnTo>
                  <a:pt x="7159771" y="1221852"/>
                </a:lnTo>
                <a:close/>
                <a:moveTo>
                  <a:pt x="7087478" y="1221852"/>
                </a:moveTo>
                <a:lnTo>
                  <a:pt x="7087478" y="1226168"/>
                </a:lnTo>
                <a:lnTo>
                  <a:pt x="7090715" y="1225088"/>
                </a:lnTo>
                <a:lnTo>
                  <a:pt x="7090715" y="1224009"/>
                </a:lnTo>
                <a:lnTo>
                  <a:pt x="7088557" y="1221852"/>
                </a:lnTo>
                <a:close/>
                <a:moveTo>
                  <a:pt x="7078846" y="1221852"/>
                </a:moveTo>
                <a:lnTo>
                  <a:pt x="7078846" y="1222930"/>
                </a:lnTo>
                <a:lnTo>
                  <a:pt x="7081004" y="1222930"/>
                </a:lnTo>
                <a:lnTo>
                  <a:pt x="7081004" y="1221852"/>
                </a:lnTo>
                <a:close/>
                <a:moveTo>
                  <a:pt x="169402" y="1219467"/>
                </a:moveTo>
                <a:lnTo>
                  <a:pt x="165086" y="1224862"/>
                </a:lnTo>
                <a:lnTo>
                  <a:pt x="165086" y="1225941"/>
                </a:lnTo>
                <a:lnTo>
                  <a:pt x="167244" y="1225941"/>
                </a:lnTo>
                <a:lnTo>
                  <a:pt x="171427" y="1220546"/>
                </a:lnTo>
                <a:lnTo>
                  <a:pt x="170481" y="1219467"/>
                </a:lnTo>
                <a:close/>
                <a:moveTo>
                  <a:pt x="4269692" y="1217022"/>
                </a:moveTo>
                <a:cubicBezTo>
                  <a:pt x="4269692" y="1219540"/>
                  <a:pt x="4274322" y="1223496"/>
                  <a:pt x="4283584" y="1228891"/>
                </a:cubicBezTo>
                <a:lnTo>
                  <a:pt x="4296532" y="1244941"/>
                </a:lnTo>
                <a:lnTo>
                  <a:pt x="4298690" y="1247099"/>
                </a:lnTo>
                <a:lnTo>
                  <a:pt x="4298690" y="1257889"/>
                </a:lnTo>
                <a:cubicBezTo>
                  <a:pt x="4298690" y="1260047"/>
                  <a:pt x="4297251" y="1261127"/>
                  <a:pt x="4294374" y="1261127"/>
                </a:cubicBezTo>
                <a:lnTo>
                  <a:pt x="4294374" y="1262206"/>
                </a:lnTo>
                <a:lnTo>
                  <a:pt x="4296532" y="1270703"/>
                </a:lnTo>
                <a:lnTo>
                  <a:pt x="4296532" y="1290125"/>
                </a:lnTo>
                <a:cubicBezTo>
                  <a:pt x="4290777" y="1294980"/>
                  <a:pt x="4287900" y="1299611"/>
                  <a:pt x="4287900" y="1304017"/>
                </a:cubicBezTo>
                <a:lnTo>
                  <a:pt x="4291137" y="1311570"/>
                </a:lnTo>
                <a:lnTo>
                  <a:pt x="4290058" y="1319123"/>
                </a:lnTo>
                <a:cubicBezTo>
                  <a:pt x="4291137" y="1319123"/>
                  <a:pt x="4292216" y="1320562"/>
                  <a:pt x="4293295" y="1323439"/>
                </a:cubicBezTo>
                <a:lnTo>
                  <a:pt x="4292216" y="1341647"/>
                </a:lnTo>
                <a:lnTo>
                  <a:pt x="4293295" y="1367409"/>
                </a:lnTo>
                <a:lnTo>
                  <a:pt x="4291137" y="1380356"/>
                </a:lnTo>
                <a:lnTo>
                  <a:pt x="4293295" y="1386830"/>
                </a:lnTo>
                <a:lnTo>
                  <a:pt x="4293295" y="1391146"/>
                </a:lnTo>
                <a:lnTo>
                  <a:pt x="4291137" y="1397620"/>
                </a:lnTo>
                <a:lnTo>
                  <a:pt x="4295453" y="1414749"/>
                </a:lnTo>
                <a:lnTo>
                  <a:pt x="4295453" y="1417987"/>
                </a:lnTo>
                <a:cubicBezTo>
                  <a:pt x="4295453" y="1419425"/>
                  <a:pt x="4294374" y="1420144"/>
                  <a:pt x="4292216" y="1420144"/>
                </a:cubicBezTo>
                <a:lnTo>
                  <a:pt x="4291137" y="1421223"/>
                </a:lnTo>
                <a:lnTo>
                  <a:pt x="4291137" y="1422302"/>
                </a:lnTo>
                <a:lnTo>
                  <a:pt x="4292216" y="1426618"/>
                </a:lnTo>
                <a:lnTo>
                  <a:pt x="4290058" y="1432013"/>
                </a:lnTo>
                <a:lnTo>
                  <a:pt x="4293295" y="1449142"/>
                </a:lnTo>
                <a:lnTo>
                  <a:pt x="4293295" y="1451300"/>
                </a:lnTo>
                <a:cubicBezTo>
                  <a:pt x="4293295" y="1460562"/>
                  <a:pt x="4287945" y="1467710"/>
                  <a:pt x="4277245" y="1472746"/>
                </a:cubicBezTo>
                <a:cubicBezTo>
                  <a:pt x="4275986" y="1475982"/>
                  <a:pt x="4273828" y="1478501"/>
                  <a:pt x="4270771" y="1480298"/>
                </a:cubicBezTo>
                <a:lnTo>
                  <a:pt x="4265376" y="1479220"/>
                </a:lnTo>
                <a:lnTo>
                  <a:pt x="4249326" y="1481378"/>
                </a:lnTo>
                <a:cubicBezTo>
                  <a:pt x="4246448" y="1478140"/>
                  <a:pt x="4245010" y="1475623"/>
                  <a:pt x="4245010" y="1473825"/>
                </a:cubicBezTo>
                <a:lnTo>
                  <a:pt x="4246089" y="1469508"/>
                </a:lnTo>
                <a:lnTo>
                  <a:pt x="4242852" y="1459932"/>
                </a:lnTo>
                <a:lnTo>
                  <a:pt x="4243931" y="1455616"/>
                </a:lnTo>
                <a:lnTo>
                  <a:pt x="4243931" y="1454537"/>
                </a:lnTo>
                <a:cubicBezTo>
                  <a:pt x="4239434" y="1454537"/>
                  <a:pt x="4232241" y="1448423"/>
                  <a:pt x="4222351" y="1436194"/>
                </a:cubicBezTo>
                <a:lnTo>
                  <a:pt x="4225588" y="1432958"/>
                </a:lnTo>
                <a:lnTo>
                  <a:pt x="4230983" y="1432958"/>
                </a:lnTo>
                <a:lnTo>
                  <a:pt x="4239615" y="1437274"/>
                </a:lnTo>
                <a:cubicBezTo>
                  <a:pt x="4239615" y="1436014"/>
                  <a:pt x="4242852" y="1434576"/>
                  <a:pt x="4249326" y="1432958"/>
                </a:cubicBezTo>
                <a:lnTo>
                  <a:pt x="4254586" y="1423381"/>
                </a:lnTo>
                <a:lnTo>
                  <a:pt x="4253507" y="1414749"/>
                </a:lnTo>
                <a:cubicBezTo>
                  <a:pt x="4256384" y="1413491"/>
                  <a:pt x="4257823" y="1410973"/>
                  <a:pt x="4257823" y="1407196"/>
                </a:cubicBezTo>
                <a:cubicBezTo>
                  <a:pt x="4254226" y="1395597"/>
                  <a:pt x="4252428" y="1387370"/>
                  <a:pt x="4252428" y="1382514"/>
                </a:cubicBezTo>
                <a:lnTo>
                  <a:pt x="4252428" y="1369566"/>
                </a:lnTo>
                <a:lnTo>
                  <a:pt x="4249326" y="1366464"/>
                </a:lnTo>
                <a:lnTo>
                  <a:pt x="4247168" y="1366464"/>
                </a:lnTo>
                <a:lnTo>
                  <a:pt x="4247168" y="1367409"/>
                </a:lnTo>
                <a:lnTo>
                  <a:pt x="4250270" y="1378198"/>
                </a:lnTo>
                <a:lnTo>
                  <a:pt x="4250270" y="1385751"/>
                </a:lnTo>
                <a:cubicBezTo>
                  <a:pt x="4247482" y="1388808"/>
                  <a:pt x="4246089" y="1392405"/>
                  <a:pt x="4246089" y="1396541"/>
                </a:cubicBezTo>
                <a:lnTo>
                  <a:pt x="4250270" y="1400722"/>
                </a:lnTo>
                <a:cubicBezTo>
                  <a:pt x="4250270" y="1417087"/>
                  <a:pt x="4245999" y="1426439"/>
                  <a:pt x="4237457" y="1428776"/>
                </a:cubicBezTo>
                <a:lnTo>
                  <a:pt x="4232062" y="1432013"/>
                </a:lnTo>
                <a:lnTo>
                  <a:pt x="4230983" y="1432013"/>
                </a:lnTo>
                <a:cubicBezTo>
                  <a:pt x="4221721" y="1427697"/>
                  <a:pt x="4217090" y="1417627"/>
                  <a:pt x="4217090" y="1401801"/>
                </a:cubicBezTo>
                <a:cubicBezTo>
                  <a:pt x="4217180" y="1398654"/>
                  <a:pt x="4218574" y="1395462"/>
                  <a:pt x="4221272" y="1392225"/>
                </a:cubicBezTo>
                <a:lnTo>
                  <a:pt x="4219114" y="1388988"/>
                </a:lnTo>
                <a:lnTo>
                  <a:pt x="4219114" y="1387909"/>
                </a:lnTo>
                <a:lnTo>
                  <a:pt x="4220193" y="1381435"/>
                </a:lnTo>
                <a:lnTo>
                  <a:pt x="4218035" y="1374961"/>
                </a:lnTo>
                <a:lnTo>
                  <a:pt x="4218035" y="1363227"/>
                </a:lnTo>
                <a:lnTo>
                  <a:pt x="4213853" y="1358911"/>
                </a:lnTo>
                <a:lnTo>
                  <a:pt x="4212774" y="1358911"/>
                </a:lnTo>
                <a:lnTo>
                  <a:pt x="4209537" y="1362148"/>
                </a:lnTo>
                <a:lnTo>
                  <a:pt x="4212774" y="1368487"/>
                </a:lnTo>
                <a:lnTo>
                  <a:pt x="4212774" y="1369566"/>
                </a:lnTo>
                <a:cubicBezTo>
                  <a:pt x="4212774" y="1374602"/>
                  <a:pt x="4210616" y="1377119"/>
                  <a:pt x="4206300" y="1377119"/>
                </a:cubicBezTo>
                <a:lnTo>
                  <a:pt x="4206300" y="1384672"/>
                </a:lnTo>
                <a:lnTo>
                  <a:pt x="4207379" y="1384672"/>
                </a:lnTo>
                <a:lnTo>
                  <a:pt x="4212774" y="1383593"/>
                </a:lnTo>
                <a:lnTo>
                  <a:pt x="4213853" y="1384672"/>
                </a:lnTo>
                <a:lnTo>
                  <a:pt x="4213853" y="1388988"/>
                </a:lnTo>
                <a:lnTo>
                  <a:pt x="4211695" y="1392225"/>
                </a:lnTo>
                <a:lnTo>
                  <a:pt x="4211695" y="1395462"/>
                </a:lnTo>
                <a:lnTo>
                  <a:pt x="4210616" y="1407196"/>
                </a:lnTo>
                <a:lnTo>
                  <a:pt x="4214932" y="1415828"/>
                </a:lnTo>
                <a:cubicBezTo>
                  <a:pt x="4211875" y="1433722"/>
                  <a:pt x="4208638" y="1442668"/>
                  <a:pt x="4205221" y="1442668"/>
                </a:cubicBezTo>
                <a:lnTo>
                  <a:pt x="4201984" y="1442668"/>
                </a:lnTo>
                <a:cubicBezTo>
                  <a:pt x="4189126" y="1442668"/>
                  <a:pt x="4182697" y="1437678"/>
                  <a:pt x="4182697" y="1427697"/>
                </a:cubicBezTo>
                <a:lnTo>
                  <a:pt x="4180539" y="1425539"/>
                </a:lnTo>
                <a:lnTo>
                  <a:pt x="4180539" y="1421223"/>
                </a:lnTo>
                <a:lnTo>
                  <a:pt x="4185799" y="1410433"/>
                </a:lnTo>
                <a:cubicBezTo>
                  <a:pt x="4187957" y="1410433"/>
                  <a:pt x="4189036" y="1409714"/>
                  <a:pt x="4189036" y="1408275"/>
                </a:cubicBezTo>
                <a:lnTo>
                  <a:pt x="4182697" y="1401801"/>
                </a:lnTo>
                <a:lnTo>
                  <a:pt x="4182697" y="1399778"/>
                </a:lnTo>
                <a:lnTo>
                  <a:pt x="4183776" y="1394383"/>
                </a:lnTo>
                <a:cubicBezTo>
                  <a:pt x="4182337" y="1394024"/>
                  <a:pt x="4180898" y="1392225"/>
                  <a:pt x="4179460" y="1388988"/>
                </a:cubicBezTo>
                <a:lnTo>
                  <a:pt x="4181618" y="1383593"/>
                </a:lnTo>
                <a:lnTo>
                  <a:pt x="4179460" y="1376040"/>
                </a:lnTo>
                <a:lnTo>
                  <a:pt x="4180539" y="1374961"/>
                </a:lnTo>
                <a:lnTo>
                  <a:pt x="4180539" y="1373882"/>
                </a:lnTo>
                <a:lnTo>
                  <a:pt x="4179460" y="1369566"/>
                </a:lnTo>
                <a:lnTo>
                  <a:pt x="4176223" y="1369566"/>
                </a:lnTo>
                <a:lnTo>
                  <a:pt x="4175144" y="1372803"/>
                </a:lnTo>
                <a:lnTo>
                  <a:pt x="4176223" y="1384672"/>
                </a:lnTo>
                <a:lnTo>
                  <a:pt x="4176223" y="1385751"/>
                </a:lnTo>
                <a:lnTo>
                  <a:pt x="4174065" y="1394383"/>
                </a:lnTo>
                <a:lnTo>
                  <a:pt x="4177302" y="1397620"/>
                </a:lnTo>
                <a:lnTo>
                  <a:pt x="4177302" y="1398700"/>
                </a:lnTo>
                <a:cubicBezTo>
                  <a:pt x="4177302" y="1400767"/>
                  <a:pt x="4175863" y="1401801"/>
                  <a:pt x="4172986" y="1401801"/>
                </a:cubicBezTo>
                <a:lnTo>
                  <a:pt x="4172986" y="1407196"/>
                </a:lnTo>
                <a:cubicBezTo>
                  <a:pt x="4170289" y="1410074"/>
                  <a:pt x="4168490" y="1414749"/>
                  <a:pt x="4167591" y="1421223"/>
                </a:cubicBezTo>
                <a:cubicBezTo>
                  <a:pt x="4165433" y="1421223"/>
                  <a:pt x="4164354" y="1424101"/>
                  <a:pt x="4164354" y="1429855"/>
                </a:cubicBezTo>
                <a:lnTo>
                  <a:pt x="4165433" y="1430935"/>
                </a:lnTo>
                <a:lnTo>
                  <a:pt x="4165433" y="1432013"/>
                </a:lnTo>
                <a:cubicBezTo>
                  <a:pt x="4163095" y="1441994"/>
                  <a:pt x="4160218" y="1446984"/>
                  <a:pt x="4156801" y="1446984"/>
                </a:cubicBezTo>
                <a:lnTo>
                  <a:pt x="4156801" y="1452380"/>
                </a:lnTo>
                <a:cubicBezTo>
                  <a:pt x="4153744" y="1457415"/>
                  <a:pt x="4149473" y="1459932"/>
                  <a:pt x="4143988" y="1459932"/>
                </a:cubicBezTo>
                <a:cubicBezTo>
                  <a:pt x="4143988" y="1463979"/>
                  <a:pt x="4140031" y="1468250"/>
                  <a:pt x="4132119" y="1472746"/>
                </a:cubicBezTo>
                <a:cubicBezTo>
                  <a:pt x="4132119" y="1474184"/>
                  <a:pt x="4129241" y="1475263"/>
                  <a:pt x="4123487" y="1475982"/>
                </a:cubicBezTo>
                <a:lnTo>
                  <a:pt x="4122408" y="1474904"/>
                </a:lnTo>
                <a:cubicBezTo>
                  <a:pt x="4122408" y="1469508"/>
                  <a:pt x="4125645" y="1462720"/>
                  <a:pt x="4132119" y="1454537"/>
                </a:cubicBezTo>
                <a:cubicBezTo>
                  <a:pt x="4132119" y="1452380"/>
                  <a:pt x="4133557" y="1450581"/>
                  <a:pt x="4136435" y="1449142"/>
                </a:cubicBezTo>
                <a:lnTo>
                  <a:pt x="4135356" y="1438352"/>
                </a:lnTo>
                <a:cubicBezTo>
                  <a:pt x="4135715" y="1434396"/>
                  <a:pt x="4138233" y="1430485"/>
                  <a:pt x="4142909" y="1426618"/>
                </a:cubicBezTo>
                <a:cubicBezTo>
                  <a:pt x="4142909" y="1422662"/>
                  <a:pt x="4141470" y="1420144"/>
                  <a:pt x="4138593" y="1419065"/>
                </a:cubicBezTo>
                <a:lnTo>
                  <a:pt x="4117148" y="1435116"/>
                </a:lnTo>
                <a:cubicBezTo>
                  <a:pt x="4113730" y="1443747"/>
                  <a:pt x="4107976" y="1448064"/>
                  <a:pt x="4099884" y="1448064"/>
                </a:cubicBezTo>
                <a:cubicBezTo>
                  <a:pt x="4095927" y="1453998"/>
                  <a:pt x="4086261" y="1461866"/>
                  <a:pt x="4070885" y="1471667"/>
                </a:cubicBezTo>
                <a:lnTo>
                  <a:pt x="4067648" y="1471667"/>
                </a:lnTo>
                <a:cubicBezTo>
                  <a:pt x="4061174" y="1468969"/>
                  <a:pt x="4057937" y="1463619"/>
                  <a:pt x="4057937" y="1455616"/>
                </a:cubicBezTo>
                <a:lnTo>
                  <a:pt x="4055779" y="1449142"/>
                </a:lnTo>
                <a:lnTo>
                  <a:pt x="4056858" y="1448064"/>
                </a:lnTo>
                <a:lnTo>
                  <a:pt x="4056858" y="1446984"/>
                </a:lnTo>
                <a:cubicBezTo>
                  <a:pt x="4052992" y="1441769"/>
                  <a:pt x="4049800" y="1434261"/>
                  <a:pt x="4047282" y="1424460"/>
                </a:cubicBezTo>
                <a:lnTo>
                  <a:pt x="4053756" y="1421223"/>
                </a:lnTo>
                <a:lnTo>
                  <a:pt x="4060095" y="1422302"/>
                </a:lnTo>
                <a:cubicBezTo>
                  <a:pt x="4060095" y="1420504"/>
                  <a:pt x="4062973" y="1418706"/>
                  <a:pt x="4068727" y="1416907"/>
                </a:cubicBezTo>
                <a:lnTo>
                  <a:pt x="4070885" y="1419065"/>
                </a:lnTo>
                <a:lnTo>
                  <a:pt x="4075201" y="1406117"/>
                </a:lnTo>
                <a:lnTo>
                  <a:pt x="4076280" y="1406117"/>
                </a:lnTo>
                <a:cubicBezTo>
                  <a:pt x="4075561" y="1397215"/>
                  <a:pt x="4073763" y="1391506"/>
                  <a:pt x="4070885" y="1388988"/>
                </a:cubicBezTo>
                <a:lnTo>
                  <a:pt x="4070885" y="1385751"/>
                </a:lnTo>
                <a:lnTo>
                  <a:pt x="4075201" y="1379277"/>
                </a:lnTo>
                <a:lnTo>
                  <a:pt x="4075201" y="1355674"/>
                </a:lnTo>
                <a:lnTo>
                  <a:pt x="4076280" y="1350279"/>
                </a:lnTo>
                <a:lnTo>
                  <a:pt x="4071964" y="1344884"/>
                </a:lnTo>
                <a:lnTo>
                  <a:pt x="4071964" y="1338410"/>
                </a:lnTo>
                <a:lnTo>
                  <a:pt x="4078438" y="1327755"/>
                </a:lnTo>
                <a:lnTo>
                  <a:pt x="4075201" y="1314807"/>
                </a:lnTo>
                <a:lnTo>
                  <a:pt x="4075201" y="1307254"/>
                </a:lnTo>
                <a:lnTo>
                  <a:pt x="4066569" y="1304017"/>
                </a:lnTo>
                <a:lnTo>
                  <a:pt x="4065490" y="1304017"/>
                </a:lnTo>
                <a:lnTo>
                  <a:pt x="4042966" y="1308333"/>
                </a:lnTo>
                <a:cubicBezTo>
                  <a:pt x="4039369" y="1307433"/>
                  <a:pt x="4037571" y="1306355"/>
                  <a:pt x="4037571" y="1305096"/>
                </a:cubicBezTo>
                <a:lnTo>
                  <a:pt x="4037571" y="1302938"/>
                </a:lnTo>
                <a:cubicBezTo>
                  <a:pt x="4037571" y="1301949"/>
                  <a:pt x="4039009" y="1300915"/>
                  <a:pt x="4041887" y="1299835"/>
                </a:cubicBezTo>
                <a:lnTo>
                  <a:pt x="4046203" y="1300915"/>
                </a:lnTo>
                <a:lnTo>
                  <a:pt x="4054700" y="1297678"/>
                </a:lnTo>
                <a:lnTo>
                  <a:pt x="4060095" y="1297678"/>
                </a:lnTo>
                <a:lnTo>
                  <a:pt x="4070885" y="1300915"/>
                </a:lnTo>
                <a:lnTo>
                  <a:pt x="4073043" y="1300915"/>
                </a:lnTo>
                <a:cubicBezTo>
                  <a:pt x="4082844" y="1293002"/>
                  <a:pt x="4088554" y="1289046"/>
                  <a:pt x="4090173" y="1289046"/>
                </a:cubicBezTo>
                <a:lnTo>
                  <a:pt x="4093410" y="1290125"/>
                </a:lnTo>
                <a:lnTo>
                  <a:pt x="4093410" y="1289046"/>
                </a:lnTo>
                <a:cubicBezTo>
                  <a:pt x="4093410" y="1287248"/>
                  <a:pt x="4094848" y="1286169"/>
                  <a:pt x="4097726" y="1285809"/>
                </a:cubicBezTo>
                <a:cubicBezTo>
                  <a:pt x="4105458" y="1287967"/>
                  <a:pt x="4110853" y="1291563"/>
                  <a:pt x="4113911" y="1296599"/>
                </a:cubicBezTo>
                <a:cubicBezTo>
                  <a:pt x="4113911" y="1298037"/>
                  <a:pt x="4116383" y="1298757"/>
                  <a:pt x="4121329" y="1298757"/>
                </a:cubicBezTo>
                <a:cubicBezTo>
                  <a:pt x="4125465" y="1302983"/>
                  <a:pt x="4127623" y="1307254"/>
                  <a:pt x="4127803" y="1311570"/>
                </a:cubicBezTo>
                <a:cubicBezTo>
                  <a:pt x="4127803" y="1313188"/>
                  <a:pt x="4125645" y="1316425"/>
                  <a:pt x="4121329" y="1321281"/>
                </a:cubicBezTo>
                <a:lnTo>
                  <a:pt x="4121329" y="1359990"/>
                </a:lnTo>
                <a:lnTo>
                  <a:pt x="4124566" y="1370645"/>
                </a:lnTo>
                <a:lnTo>
                  <a:pt x="4124566" y="1374961"/>
                </a:lnTo>
                <a:lnTo>
                  <a:pt x="4121329" y="1386830"/>
                </a:lnTo>
                <a:lnTo>
                  <a:pt x="4124566" y="1394383"/>
                </a:lnTo>
                <a:lnTo>
                  <a:pt x="4123487" y="1400722"/>
                </a:lnTo>
                <a:lnTo>
                  <a:pt x="4124566" y="1400722"/>
                </a:lnTo>
                <a:lnTo>
                  <a:pt x="4131040" y="1401801"/>
                </a:lnTo>
                <a:lnTo>
                  <a:pt x="4140751" y="1396541"/>
                </a:lnTo>
                <a:lnTo>
                  <a:pt x="4140751" y="1384672"/>
                </a:lnTo>
                <a:lnTo>
                  <a:pt x="4141830" y="1371724"/>
                </a:lnTo>
                <a:cubicBezTo>
                  <a:pt x="4138952" y="1371724"/>
                  <a:pt x="4137514" y="1370645"/>
                  <a:pt x="4137514" y="1368487"/>
                </a:cubicBezTo>
                <a:lnTo>
                  <a:pt x="4137514" y="1367409"/>
                </a:lnTo>
                <a:lnTo>
                  <a:pt x="4145067" y="1359990"/>
                </a:lnTo>
                <a:cubicBezTo>
                  <a:pt x="4140031" y="1358731"/>
                  <a:pt x="4137514" y="1357292"/>
                  <a:pt x="4137514" y="1355674"/>
                </a:cubicBezTo>
                <a:cubicBezTo>
                  <a:pt x="4137514" y="1352257"/>
                  <a:pt x="4139672" y="1347581"/>
                  <a:pt x="4143988" y="1341647"/>
                </a:cubicBezTo>
                <a:lnTo>
                  <a:pt x="4145067" y="1338410"/>
                </a:lnTo>
                <a:cubicBezTo>
                  <a:pt x="4142189" y="1338410"/>
                  <a:pt x="4140751" y="1337331"/>
                  <a:pt x="4140751" y="1335173"/>
                </a:cubicBezTo>
                <a:lnTo>
                  <a:pt x="4141830" y="1319123"/>
                </a:lnTo>
                <a:lnTo>
                  <a:pt x="4139672" y="1268679"/>
                </a:lnTo>
                <a:cubicBezTo>
                  <a:pt x="4143268" y="1267780"/>
                  <a:pt x="4145067" y="1266701"/>
                  <a:pt x="4145067" y="1265442"/>
                </a:cubicBezTo>
                <a:lnTo>
                  <a:pt x="4137514" y="1258969"/>
                </a:lnTo>
                <a:lnTo>
                  <a:pt x="4137514" y="1257889"/>
                </a:lnTo>
                <a:lnTo>
                  <a:pt x="4141830" y="1241705"/>
                </a:lnTo>
                <a:lnTo>
                  <a:pt x="4141830" y="1240625"/>
                </a:lnTo>
                <a:cubicBezTo>
                  <a:pt x="4141830" y="1237928"/>
                  <a:pt x="4139672" y="1231859"/>
                  <a:pt x="4135356" y="1222417"/>
                </a:cubicBezTo>
                <a:lnTo>
                  <a:pt x="4142909" y="1219180"/>
                </a:lnTo>
                <a:cubicBezTo>
                  <a:pt x="4145606" y="1222058"/>
                  <a:pt x="4153114" y="1224575"/>
                  <a:pt x="4165433" y="1226733"/>
                </a:cubicBezTo>
                <a:lnTo>
                  <a:pt x="4193352" y="1237389"/>
                </a:lnTo>
                <a:lnTo>
                  <a:pt x="4195510" y="1235365"/>
                </a:lnTo>
                <a:lnTo>
                  <a:pt x="4206300" y="1237389"/>
                </a:lnTo>
                <a:lnTo>
                  <a:pt x="4208458" y="1235365"/>
                </a:lnTo>
                <a:lnTo>
                  <a:pt x="4221272" y="1237389"/>
                </a:lnTo>
                <a:lnTo>
                  <a:pt x="4229904" y="1234286"/>
                </a:lnTo>
                <a:cubicBezTo>
                  <a:pt x="4234939" y="1238153"/>
                  <a:pt x="4237457" y="1241345"/>
                  <a:pt x="4237457" y="1243862"/>
                </a:cubicBezTo>
                <a:lnTo>
                  <a:pt x="4234220" y="1246021"/>
                </a:lnTo>
                <a:lnTo>
                  <a:pt x="4228825" y="1244941"/>
                </a:lnTo>
                <a:lnTo>
                  <a:pt x="4227746" y="1246021"/>
                </a:lnTo>
                <a:lnTo>
                  <a:pt x="4226667" y="1246021"/>
                </a:lnTo>
                <a:lnTo>
                  <a:pt x="4221272" y="1243862"/>
                </a:lnTo>
                <a:lnTo>
                  <a:pt x="4217090" y="1247099"/>
                </a:lnTo>
                <a:cubicBezTo>
                  <a:pt x="4230668" y="1251056"/>
                  <a:pt x="4237457" y="1255372"/>
                  <a:pt x="4237457" y="1260047"/>
                </a:cubicBezTo>
                <a:cubicBezTo>
                  <a:pt x="4233860" y="1262026"/>
                  <a:pt x="4232062" y="1264184"/>
                  <a:pt x="4232062" y="1266522"/>
                </a:cubicBezTo>
                <a:lnTo>
                  <a:pt x="4234220" y="1269624"/>
                </a:lnTo>
                <a:lnTo>
                  <a:pt x="4239615" y="1267601"/>
                </a:lnTo>
                <a:cubicBezTo>
                  <a:pt x="4239615" y="1269309"/>
                  <a:pt x="4242852" y="1271062"/>
                  <a:pt x="4249326" y="1272861"/>
                </a:cubicBezTo>
                <a:lnTo>
                  <a:pt x="4252428" y="1276098"/>
                </a:lnTo>
                <a:lnTo>
                  <a:pt x="4254586" y="1273939"/>
                </a:lnTo>
                <a:lnTo>
                  <a:pt x="4250270" y="1267601"/>
                </a:lnTo>
                <a:lnTo>
                  <a:pt x="4253507" y="1252494"/>
                </a:lnTo>
                <a:lnTo>
                  <a:pt x="4252428" y="1247099"/>
                </a:lnTo>
                <a:lnTo>
                  <a:pt x="4253507" y="1243862"/>
                </a:lnTo>
                <a:lnTo>
                  <a:pt x="4252428" y="1242784"/>
                </a:lnTo>
                <a:lnTo>
                  <a:pt x="4251349" y="1242784"/>
                </a:lnTo>
                <a:lnTo>
                  <a:pt x="4245010" y="1243862"/>
                </a:lnTo>
                <a:lnTo>
                  <a:pt x="4241773" y="1237389"/>
                </a:lnTo>
                <a:lnTo>
                  <a:pt x="4247168" y="1233207"/>
                </a:lnTo>
                <a:lnTo>
                  <a:pt x="4252428" y="1234286"/>
                </a:lnTo>
                <a:cubicBezTo>
                  <a:pt x="4252967" y="1229970"/>
                  <a:pt x="4254406" y="1227812"/>
                  <a:pt x="4256744" y="1227812"/>
                </a:cubicBezTo>
                <a:lnTo>
                  <a:pt x="4255665" y="1226733"/>
                </a:lnTo>
                <a:lnTo>
                  <a:pt x="4255665" y="1225654"/>
                </a:lnTo>
                <a:cubicBezTo>
                  <a:pt x="4258003" y="1219900"/>
                  <a:pt x="4262678" y="1217022"/>
                  <a:pt x="4269692" y="1217022"/>
                </a:cubicBezTo>
                <a:close/>
                <a:moveTo>
                  <a:pt x="9164690" y="1216890"/>
                </a:moveTo>
                <a:cubicBezTo>
                  <a:pt x="9181775" y="1222645"/>
                  <a:pt x="9194138" y="1225522"/>
                  <a:pt x="9201781" y="1225522"/>
                </a:cubicBezTo>
                <a:cubicBezTo>
                  <a:pt x="9205558" y="1223364"/>
                  <a:pt x="9209154" y="1222284"/>
                  <a:pt x="9212571" y="1222284"/>
                </a:cubicBezTo>
                <a:cubicBezTo>
                  <a:pt x="9220484" y="1225882"/>
                  <a:pt x="9224440" y="1230243"/>
                  <a:pt x="9224440" y="1235368"/>
                </a:cubicBezTo>
                <a:cubicBezTo>
                  <a:pt x="9215808" y="1240223"/>
                  <a:pt x="9211492" y="1247776"/>
                  <a:pt x="9211492" y="1258027"/>
                </a:cubicBezTo>
                <a:lnTo>
                  <a:pt x="9212571" y="1263556"/>
                </a:lnTo>
                <a:lnTo>
                  <a:pt x="9211492" y="1267873"/>
                </a:lnTo>
                <a:lnTo>
                  <a:pt x="9212571" y="1282979"/>
                </a:lnTo>
                <a:lnTo>
                  <a:pt x="9212571" y="1299298"/>
                </a:lnTo>
                <a:cubicBezTo>
                  <a:pt x="9212571" y="1300737"/>
                  <a:pt x="9213650" y="1301456"/>
                  <a:pt x="9215808" y="1301456"/>
                </a:cubicBezTo>
                <a:lnTo>
                  <a:pt x="9216887" y="1300377"/>
                </a:lnTo>
                <a:lnTo>
                  <a:pt x="9222282" y="1301456"/>
                </a:lnTo>
                <a:lnTo>
                  <a:pt x="9223361" y="1301456"/>
                </a:lnTo>
                <a:lnTo>
                  <a:pt x="9233477" y="1298219"/>
                </a:lnTo>
                <a:cubicBezTo>
                  <a:pt x="9233477" y="1299657"/>
                  <a:pt x="9237433" y="1301096"/>
                  <a:pt x="9245346" y="1302535"/>
                </a:cubicBezTo>
                <a:cubicBezTo>
                  <a:pt x="9247144" y="1302535"/>
                  <a:pt x="9249662" y="1300737"/>
                  <a:pt x="9252899" y="1297140"/>
                </a:cubicBezTo>
                <a:lnTo>
                  <a:pt x="9264903" y="1298219"/>
                </a:lnTo>
                <a:lnTo>
                  <a:pt x="9289855" y="1273267"/>
                </a:lnTo>
                <a:lnTo>
                  <a:pt x="9304961" y="1280820"/>
                </a:lnTo>
                <a:cubicBezTo>
                  <a:pt x="9309457" y="1280820"/>
                  <a:pt x="9313098" y="1284103"/>
                  <a:pt x="9315886" y="1290667"/>
                </a:cubicBezTo>
                <a:lnTo>
                  <a:pt x="9320202" y="1294982"/>
                </a:lnTo>
                <a:lnTo>
                  <a:pt x="9318044" y="1298219"/>
                </a:lnTo>
                <a:lnTo>
                  <a:pt x="9318044" y="1302535"/>
                </a:lnTo>
                <a:lnTo>
                  <a:pt x="9323439" y="1302535"/>
                </a:lnTo>
                <a:lnTo>
                  <a:pt x="9326676" y="1305772"/>
                </a:lnTo>
                <a:cubicBezTo>
                  <a:pt x="9326676" y="1308110"/>
                  <a:pt x="9322360" y="1309908"/>
                  <a:pt x="9313728" y="1311167"/>
                </a:cubicBezTo>
                <a:cubicBezTo>
                  <a:pt x="9307164" y="1309009"/>
                  <a:pt x="9299206" y="1307930"/>
                  <a:pt x="9289855" y="1307930"/>
                </a:cubicBezTo>
                <a:lnTo>
                  <a:pt x="9281088" y="1310088"/>
                </a:lnTo>
                <a:lnTo>
                  <a:pt x="9249662" y="1310088"/>
                </a:lnTo>
                <a:lnTo>
                  <a:pt x="9238872" y="1309009"/>
                </a:lnTo>
                <a:lnTo>
                  <a:pt x="9229161" y="1310088"/>
                </a:lnTo>
                <a:lnTo>
                  <a:pt x="9215808" y="1310088"/>
                </a:lnTo>
                <a:lnTo>
                  <a:pt x="9214729" y="1315483"/>
                </a:lnTo>
                <a:cubicBezTo>
                  <a:pt x="9219045" y="1317281"/>
                  <a:pt x="9221203" y="1319485"/>
                  <a:pt x="9221203" y="1322091"/>
                </a:cubicBezTo>
                <a:lnTo>
                  <a:pt x="9217966" y="1327487"/>
                </a:lnTo>
                <a:cubicBezTo>
                  <a:pt x="9219944" y="1329825"/>
                  <a:pt x="9221383" y="1334140"/>
                  <a:pt x="9222282" y="1340435"/>
                </a:cubicBezTo>
                <a:lnTo>
                  <a:pt x="9224980" y="1339356"/>
                </a:lnTo>
                <a:cubicBezTo>
                  <a:pt x="9226149" y="1339356"/>
                  <a:pt x="9227992" y="1344076"/>
                  <a:pt x="9230510" y="1353518"/>
                </a:cubicBezTo>
                <a:cubicBezTo>
                  <a:pt x="9234826" y="1354057"/>
                  <a:pt x="9236984" y="1356215"/>
                  <a:pt x="9236984" y="1359992"/>
                </a:cubicBezTo>
                <a:lnTo>
                  <a:pt x="9235905" y="1365387"/>
                </a:lnTo>
                <a:cubicBezTo>
                  <a:pt x="9242019" y="1375547"/>
                  <a:pt x="9245616" y="1380628"/>
                  <a:pt x="9246695" y="1380628"/>
                </a:cubicBezTo>
                <a:cubicBezTo>
                  <a:pt x="9257754" y="1385303"/>
                  <a:pt x="9264543" y="1387641"/>
                  <a:pt x="9267061" y="1387641"/>
                </a:cubicBezTo>
                <a:cubicBezTo>
                  <a:pt x="9269578" y="1394655"/>
                  <a:pt x="9274254" y="1398162"/>
                  <a:pt x="9281088" y="1398162"/>
                </a:cubicBezTo>
                <a:cubicBezTo>
                  <a:pt x="9281088" y="1401758"/>
                  <a:pt x="9288686" y="1404950"/>
                  <a:pt x="9303882" y="1407737"/>
                </a:cubicBezTo>
                <a:cubicBezTo>
                  <a:pt x="9312244" y="1412053"/>
                  <a:pt x="9320382" y="1414571"/>
                  <a:pt x="9328294" y="1415290"/>
                </a:cubicBezTo>
                <a:lnTo>
                  <a:pt x="9328294" y="1416369"/>
                </a:lnTo>
                <a:cubicBezTo>
                  <a:pt x="9326856" y="1416908"/>
                  <a:pt x="9323798" y="1423382"/>
                  <a:pt x="9319123" y="1435791"/>
                </a:cubicBezTo>
                <a:cubicBezTo>
                  <a:pt x="9319123" y="1450808"/>
                  <a:pt x="9313323" y="1464924"/>
                  <a:pt x="9301724" y="1478142"/>
                </a:cubicBezTo>
                <a:lnTo>
                  <a:pt x="9300645" y="1478142"/>
                </a:lnTo>
                <a:cubicBezTo>
                  <a:pt x="9289135" y="1473286"/>
                  <a:pt x="9283381" y="1470050"/>
                  <a:pt x="9283381" y="1468431"/>
                </a:cubicBezTo>
                <a:lnTo>
                  <a:pt x="9286618" y="1463980"/>
                </a:lnTo>
                <a:lnTo>
                  <a:pt x="9284460" y="1461822"/>
                </a:lnTo>
                <a:lnTo>
                  <a:pt x="9277851" y="1462901"/>
                </a:lnTo>
                <a:cubicBezTo>
                  <a:pt x="9256361" y="1449413"/>
                  <a:pt x="9245616" y="1436780"/>
                  <a:pt x="9245616" y="1425001"/>
                </a:cubicBezTo>
                <a:lnTo>
                  <a:pt x="9238063" y="1415290"/>
                </a:lnTo>
                <a:lnTo>
                  <a:pt x="9236984" y="1416369"/>
                </a:lnTo>
                <a:lnTo>
                  <a:pt x="9235905" y="1416369"/>
                </a:lnTo>
                <a:lnTo>
                  <a:pt x="9236984" y="1417448"/>
                </a:lnTo>
                <a:lnTo>
                  <a:pt x="9236984" y="1418527"/>
                </a:lnTo>
                <a:lnTo>
                  <a:pt x="9234826" y="1420685"/>
                </a:lnTo>
                <a:cubicBezTo>
                  <a:pt x="9233027" y="1420685"/>
                  <a:pt x="9230869" y="1413088"/>
                  <a:pt x="9228352" y="1397892"/>
                </a:cubicBezTo>
                <a:cubicBezTo>
                  <a:pt x="9228352" y="1395553"/>
                  <a:pt x="9226328" y="1389439"/>
                  <a:pt x="9222282" y="1379548"/>
                </a:cubicBezTo>
                <a:cubicBezTo>
                  <a:pt x="9222282" y="1376221"/>
                  <a:pt x="9219764" y="1368984"/>
                  <a:pt x="9214729" y="1357834"/>
                </a:cubicBezTo>
                <a:lnTo>
                  <a:pt x="9214729" y="1354596"/>
                </a:lnTo>
                <a:lnTo>
                  <a:pt x="9215808" y="1349067"/>
                </a:lnTo>
                <a:lnTo>
                  <a:pt x="9211492" y="1345830"/>
                </a:lnTo>
                <a:lnTo>
                  <a:pt x="9210413" y="1345830"/>
                </a:lnTo>
                <a:cubicBezTo>
                  <a:pt x="9208075" y="1369748"/>
                  <a:pt x="9205558" y="1381707"/>
                  <a:pt x="9202860" y="1381707"/>
                </a:cubicBezTo>
                <a:lnTo>
                  <a:pt x="9188968" y="1396812"/>
                </a:lnTo>
                <a:lnTo>
                  <a:pt x="9190047" y="1402208"/>
                </a:lnTo>
                <a:cubicBezTo>
                  <a:pt x="9182134" y="1407333"/>
                  <a:pt x="9178178" y="1414211"/>
                  <a:pt x="9178178" y="1422843"/>
                </a:cubicBezTo>
                <a:cubicBezTo>
                  <a:pt x="9158666" y="1436960"/>
                  <a:pt x="9148910" y="1445997"/>
                  <a:pt x="9148910" y="1449953"/>
                </a:cubicBezTo>
                <a:cubicBezTo>
                  <a:pt x="9148910" y="1452111"/>
                  <a:pt x="9144594" y="1455708"/>
                  <a:pt x="9135962" y="1460743"/>
                </a:cubicBezTo>
                <a:lnTo>
                  <a:pt x="9130432" y="1459664"/>
                </a:lnTo>
                <a:cubicBezTo>
                  <a:pt x="9112538" y="1469465"/>
                  <a:pt x="9098826" y="1475624"/>
                  <a:pt x="9089295" y="1478142"/>
                </a:cubicBezTo>
                <a:lnTo>
                  <a:pt x="9088216" y="1478142"/>
                </a:lnTo>
                <a:lnTo>
                  <a:pt x="9080663" y="1475264"/>
                </a:lnTo>
                <a:lnTo>
                  <a:pt x="9080663" y="1474905"/>
                </a:lnTo>
                <a:lnTo>
                  <a:pt x="9077995" y="1474248"/>
                </a:lnTo>
                <a:lnTo>
                  <a:pt x="9074054" y="1472747"/>
                </a:lnTo>
                <a:lnTo>
                  <a:pt x="9074054" y="1470589"/>
                </a:lnTo>
                <a:lnTo>
                  <a:pt x="9088216" y="1462901"/>
                </a:lnTo>
                <a:cubicBezTo>
                  <a:pt x="9088216" y="1459484"/>
                  <a:pt x="9092532" y="1456607"/>
                  <a:pt x="9101164" y="1454269"/>
                </a:cubicBezTo>
                <a:lnTo>
                  <a:pt x="9141896" y="1400049"/>
                </a:lnTo>
                <a:cubicBezTo>
                  <a:pt x="9141896" y="1396093"/>
                  <a:pt x="9143335" y="1392856"/>
                  <a:pt x="9146212" y="1390339"/>
                </a:cubicBezTo>
                <a:cubicBezTo>
                  <a:pt x="9146212" y="1384584"/>
                  <a:pt x="9149090" y="1380987"/>
                  <a:pt x="9154844" y="1379548"/>
                </a:cubicBezTo>
                <a:lnTo>
                  <a:pt x="9154844" y="1376176"/>
                </a:lnTo>
                <a:cubicBezTo>
                  <a:pt x="9153765" y="1373300"/>
                  <a:pt x="9151248" y="1371861"/>
                  <a:pt x="9147291" y="1371861"/>
                </a:cubicBezTo>
                <a:cubicBezTo>
                  <a:pt x="9150169" y="1368624"/>
                  <a:pt x="9151607" y="1366106"/>
                  <a:pt x="9151607" y="1364308"/>
                </a:cubicBezTo>
                <a:lnTo>
                  <a:pt x="9150528" y="1359992"/>
                </a:lnTo>
                <a:lnTo>
                  <a:pt x="9154844" y="1353518"/>
                </a:lnTo>
                <a:lnTo>
                  <a:pt x="9154844" y="1329645"/>
                </a:lnTo>
                <a:lnTo>
                  <a:pt x="9159160" y="1313325"/>
                </a:lnTo>
                <a:lnTo>
                  <a:pt x="9159160" y="1309009"/>
                </a:lnTo>
                <a:lnTo>
                  <a:pt x="9143245" y="1307930"/>
                </a:lnTo>
                <a:lnTo>
                  <a:pt x="9138120" y="1310088"/>
                </a:lnTo>
                <a:lnTo>
                  <a:pt x="9119642" y="1310088"/>
                </a:lnTo>
                <a:cubicBezTo>
                  <a:pt x="9116045" y="1310088"/>
                  <a:pt x="9114247" y="1309369"/>
                  <a:pt x="9114247" y="1307930"/>
                </a:cubicBezTo>
                <a:lnTo>
                  <a:pt x="9108852" y="1310088"/>
                </a:lnTo>
                <a:lnTo>
                  <a:pt x="9106694" y="1310088"/>
                </a:lnTo>
                <a:lnTo>
                  <a:pt x="9106694" y="1309009"/>
                </a:lnTo>
                <a:lnTo>
                  <a:pt x="9095769" y="1310088"/>
                </a:lnTo>
                <a:lnTo>
                  <a:pt x="9067580" y="1310088"/>
                </a:lnTo>
                <a:lnTo>
                  <a:pt x="9065422" y="1307930"/>
                </a:lnTo>
                <a:lnTo>
                  <a:pt x="9065422" y="1301456"/>
                </a:lnTo>
                <a:lnTo>
                  <a:pt x="9068659" y="1298219"/>
                </a:lnTo>
                <a:lnTo>
                  <a:pt x="9075133" y="1298219"/>
                </a:lnTo>
                <a:cubicBezTo>
                  <a:pt x="9081157" y="1300377"/>
                  <a:pt x="9088755" y="1301816"/>
                  <a:pt x="9097927" y="1302535"/>
                </a:cubicBezTo>
                <a:lnTo>
                  <a:pt x="9097927" y="1303614"/>
                </a:lnTo>
                <a:lnTo>
                  <a:pt x="9112089" y="1297140"/>
                </a:lnTo>
                <a:lnTo>
                  <a:pt x="9114247" y="1297140"/>
                </a:lnTo>
                <a:lnTo>
                  <a:pt x="9127195" y="1300377"/>
                </a:lnTo>
                <a:lnTo>
                  <a:pt x="9148370" y="1297140"/>
                </a:lnTo>
                <a:lnTo>
                  <a:pt x="9155923" y="1302535"/>
                </a:lnTo>
                <a:lnTo>
                  <a:pt x="9158081" y="1296061"/>
                </a:lnTo>
                <a:lnTo>
                  <a:pt x="9157002" y="1292824"/>
                </a:lnTo>
                <a:lnTo>
                  <a:pt x="9159160" y="1286215"/>
                </a:lnTo>
                <a:lnTo>
                  <a:pt x="9159160" y="1281899"/>
                </a:lnTo>
                <a:lnTo>
                  <a:pt x="9153765" y="1249395"/>
                </a:lnTo>
                <a:lnTo>
                  <a:pt x="9154844" y="1234288"/>
                </a:lnTo>
                <a:lnTo>
                  <a:pt x="9151607" y="1228759"/>
                </a:lnTo>
                <a:lnTo>
                  <a:pt x="9151607" y="1226601"/>
                </a:lnTo>
                <a:cubicBezTo>
                  <a:pt x="9155204" y="1221026"/>
                  <a:pt x="9159565" y="1217789"/>
                  <a:pt x="9164690" y="1216890"/>
                </a:cubicBezTo>
                <a:close/>
                <a:moveTo>
                  <a:pt x="2097531" y="1216886"/>
                </a:moveTo>
                <a:cubicBezTo>
                  <a:pt x="2107959" y="1217606"/>
                  <a:pt x="2119873" y="1219764"/>
                  <a:pt x="2133271" y="1223361"/>
                </a:cubicBezTo>
                <a:lnTo>
                  <a:pt x="2137588" y="1221203"/>
                </a:lnTo>
                <a:lnTo>
                  <a:pt x="2154851" y="1222282"/>
                </a:lnTo>
                <a:lnTo>
                  <a:pt x="2157144" y="1222282"/>
                </a:lnTo>
                <a:cubicBezTo>
                  <a:pt x="2159481" y="1223181"/>
                  <a:pt x="2161640" y="1226823"/>
                  <a:pt x="2163619" y="1233207"/>
                </a:cubicBezTo>
                <a:lnTo>
                  <a:pt x="2163619" y="1236444"/>
                </a:lnTo>
                <a:cubicBezTo>
                  <a:pt x="2162179" y="1240400"/>
                  <a:pt x="2157459" y="1243997"/>
                  <a:pt x="2149456" y="1247234"/>
                </a:cubicBezTo>
                <a:lnTo>
                  <a:pt x="2141903" y="1263553"/>
                </a:lnTo>
                <a:lnTo>
                  <a:pt x="2142982" y="1264633"/>
                </a:lnTo>
                <a:lnTo>
                  <a:pt x="2144061" y="1264633"/>
                </a:lnTo>
                <a:lnTo>
                  <a:pt x="2159303" y="1259102"/>
                </a:lnTo>
                <a:lnTo>
                  <a:pt x="2164698" y="1260182"/>
                </a:lnTo>
                <a:lnTo>
                  <a:pt x="2172251" y="1259102"/>
                </a:lnTo>
                <a:lnTo>
                  <a:pt x="2189650" y="1263553"/>
                </a:lnTo>
                <a:lnTo>
                  <a:pt x="2198282" y="1262475"/>
                </a:lnTo>
                <a:lnTo>
                  <a:pt x="2202598" y="1264633"/>
                </a:lnTo>
                <a:cubicBezTo>
                  <a:pt x="2213838" y="1264633"/>
                  <a:pt x="2221794" y="1259193"/>
                  <a:pt x="2226470" y="1248312"/>
                </a:cubicBezTo>
                <a:cubicBezTo>
                  <a:pt x="2233305" y="1240400"/>
                  <a:pt x="2239823" y="1234241"/>
                  <a:pt x="2246027" y="1229835"/>
                </a:cubicBezTo>
                <a:lnTo>
                  <a:pt x="2250344" y="1229835"/>
                </a:lnTo>
                <a:cubicBezTo>
                  <a:pt x="2260054" y="1234780"/>
                  <a:pt x="2266888" y="1242018"/>
                  <a:pt x="2270843" y="1251550"/>
                </a:cubicBezTo>
                <a:cubicBezTo>
                  <a:pt x="2275250" y="1255686"/>
                  <a:pt x="2279971" y="1258563"/>
                  <a:pt x="2285007" y="1260182"/>
                </a:cubicBezTo>
                <a:lnTo>
                  <a:pt x="2287165" y="1264633"/>
                </a:lnTo>
                <a:cubicBezTo>
                  <a:pt x="2287165" y="1268049"/>
                  <a:pt x="2285366" y="1271646"/>
                  <a:pt x="2281770" y="1275423"/>
                </a:cubicBezTo>
                <a:lnTo>
                  <a:pt x="2278532" y="1275423"/>
                </a:lnTo>
                <a:cubicBezTo>
                  <a:pt x="2266933" y="1271646"/>
                  <a:pt x="2261133" y="1268049"/>
                  <a:pt x="2261133" y="1264633"/>
                </a:cubicBezTo>
                <a:lnTo>
                  <a:pt x="2258975" y="1264633"/>
                </a:lnTo>
                <a:cubicBezTo>
                  <a:pt x="2258255" y="1268948"/>
                  <a:pt x="2256457" y="1271106"/>
                  <a:pt x="2253581" y="1271106"/>
                </a:cubicBezTo>
                <a:lnTo>
                  <a:pt x="2248185" y="1270028"/>
                </a:lnTo>
                <a:lnTo>
                  <a:pt x="2240498" y="1271106"/>
                </a:lnTo>
                <a:lnTo>
                  <a:pt x="2237260" y="1267870"/>
                </a:lnTo>
                <a:lnTo>
                  <a:pt x="2236180" y="1267870"/>
                </a:lnTo>
                <a:lnTo>
                  <a:pt x="2228628" y="1270028"/>
                </a:lnTo>
                <a:lnTo>
                  <a:pt x="2222155" y="1267870"/>
                </a:lnTo>
                <a:lnTo>
                  <a:pt x="2221075" y="1267870"/>
                </a:lnTo>
                <a:cubicBezTo>
                  <a:pt x="2216131" y="1270207"/>
                  <a:pt x="2206733" y="1272006"/>
                  <a:pt x="2192887" y="1273264"/>
                </a:cubicBezTo>
                <a:lnTo>
                  <a:pt x="2187491" y="1271106"/>
                </a:lnTo>
                <a:lnTo>
                  <a:pt x="2177646" y="1274343"/>
                </a:lnTo>
                <a:cubicBezTo>
                  <a:pt x="2177646" y="1272725"/>
                  <a:pt x="2173329" y="1271646"/>
                  <a:pt x="2164698" y="1271106"/>
                </a:cubicBezTo>
                <a:lnTo>
                  <a:pt x="2144061" y="1272186"/>
                </a:lnTo>
                <a:lnTo>
                  <a:pt x="2140824" y="1272186"/>
                </a:lnTo>
                <a:cubicBezTo>
                  <a:pt x="2138128" y="1274343"/>
                  <a:pt x="2135609" y="1275423"/>
                  <a:pt x="2133271" y="1275423"/>
                </a:cubicBezTo>
                <a:lnTo>
                  <a:pt x="2132193" y="1274343"/>
                </a:lnTo>
                <a:lnTo>
                  <a:pt x="2131114" y="1274343"/>
                </a:lnTo>
                <a:lnTo>
                  <a:pt x="2130033" y="1275423"/>
                </a:lnTo>
                <a:lnTo>
                  <a:pt x="2130033" y="1276501"/>
                </a:lnTo>
                <a:lnTo>
                  <a:pt x="2134350" y="1281896"/>
                </a:lnTo>
                <a:lnTo>
                  <a:pt x="2134350" y="1285133"/>
                </a:lnTo>
                <a:cubicBezTo>
                  <a:pt x="2127787" y="1296014"/>
                  <a:pt x="2120908" y="1303971"/>
                  <a:pt x="2113714" y="1309007"/>
                </a:cubicBezTo>
                <a:cubicBezTo>
                  <a:pt x="2113714" y="1313682"/>
                  <a:pt x="2112276" y="1317324"/>
                  <a:pt x="2109398" y="1319931"/>
                </a:cubicBezTo>
                <a:lnTo>
                  <a:pt x="2112634" y="1325326"/>
                </a:lnTo>
                <a:lnTo>
                  <a:pt x="2112634" y="1328563"/>
                </a:lnTo>
                <a:cubicBezTo>
                  <a:pt x="2112634" y="1331261"/>
                  <a:pt x="2110836" y="1334498"/>
                  <a:pt x="2107240" y="1338274"/>
                </a:cubicBezTo>
                <a:lnTo>
                  <a:pt x="2107240" y="1364305"/>
                </a:lnTo>
                <a:lnTo>
                  <a:pt x="2105082" y="1375095"/>
                </a:lnTo>
                <a:lnTo>
                  <a:pt x="2106163" y="1380625"/>
                </a:lnTo>
                <a:lnTo>
                  <a:pt x="2102924" y="1381704"/>
                </a:lnTo>
                <a:lnTo>
                  <a:pt x="2102924" y="1382783"/>
                </a:lnTo>
                <a:cubicBezTo>
                  <a:pt x="2105802" y="1383143"/>
                  <a:pt x="2107240" y="1384222"/>
                  <a:pt x="2107240" y="1386020"/>
                </a:cubicBezTo>
                <a:lnTo>
                  <a:pt x="2107240" y="1403284"/>
                </a:lnTo>
                <a:lnTo>
                  <a:pt x="2105082" y="1406521"/>
                </a:lnTo>
                <a:lnTo>
                  <a:pt x="2105082" y="1407600"/>
                </a:lnTo>
                <a:lnTo>
                  <a:pt x="2107240" y="1419604"/>
                </a:lnTo>
                <a:lnTo>
                  <a:pt x="2104004" y="1424999"/>
                </a:lnTo>
                <a:cubicBezTo>
                  <a:pt x="2104004" y="1432912"/>
                  <a:pt x="2106163" y="1440150"/>
                  <a:pt x="2110477" y="1446714"/>
                </a:cubicBezTo>
                <a:cubicBezTo>
                  <a:pt x="2110477" y="1453188"/>
                  <a:pt x="2113355" y="1456425"/>
                  <a:pt x="2119110" y="1456425"/>
                </a:cubicBezTo>
                <a:lnTo>
                  <a:pt x="2120189" y="1456425"/>
                </a:lnTo>
                <a:lnTo>
                  <a:pt x="2146220" y="1455346"/>
                </a:lnTo>
                <a:lnTo>
                  <a:pt x="2159303" y="1456425"/>
                </a:lnTo>
                <a:lnTo>
                  <a:pt x="2159303" y="1455346"/>
                </a:lnTo>
                <a:lnTo>
                  <a:pt x="2158224" y="1413130"/>
                </a:lnTo>
                <a:lnTo>
                  <a:pt x="2159303" y="1382783"/>
                </a:lnTo>
                <a:lnTo>
                  <a:pt x="2164698" y="1379546"/>
                </a:lnTo>
                <a:lnTo>
                  <a:pt x="2165776" y="1380625"/>
                </a:lnTo>
                <a:lnTo>
                  <a:pt x="2166856" y="1380625"/>
                </a:lnTo>
                <a:lnTo>
                  <a:pt x="2166856" y="1378332"/>
                </a:lnTo>
                <a:lnTo>
                  <a:pt x="2162540" y="1377253"/>
                </a:lnTo>
                <a:lnTo>
                  <a:pt x="2159303" y="1378332"/>
                </a:lnTo>
                <a:lnTo>
                  <a:pt x="2159303" y="1377253"/>
                </a:lnTo>
                <a:lnTo>
                  <a:pt x="2157144" y="1374016"/>
                </a:lnTo>
                <a:lnTo>
                  <a:pt x="2160381" y="1364305"/>
                </a:lnTo>
                <a:cubicBezTo>
                  <a:pt x="2159663" y="1360709"/>
                  <a:pt x="2156739" y="1358910"/>
                  <a:pt x="2151615" y="1358910"/>
                </a:cubicBezTo>
                <a:lnTo>
                  <a:pt x="2142982" y="1362147"/>
                </a:lnTo>
                <a:lnTo>
                  <a:pt x="2142982" y="1358910"/>
                </a:lnTo>
                <a:lnTo>
                  <a:pt x="2136508" y="1358910"/>
                </a:lnTo>
                <a:cubicBezTo>
                  <a:pt x="2133451" y="1356033"/>
                  <a:pt x="2129091" y="1354594"/>
                  <a:pt x="2123426" y="1354594"/>
                </a:cubicBezTo>
                <a:lnTo>
                  <a:pt x="2120189" y="1355673"/>
                </a:lnTo>
                <a:lnTo>
                  <a:pt x="2118029" y="1352436"/>
                </a:lnTo>
                <a:lnTo>
                  <a:pt x="2120189" y="1350278"/>
                </a:lnTo>
                <a:lnTo>
                  <a:pt x="2125583" y="1351357"/>
                </a:lnTo>
                <a:lnTo>
                  <a:pt x="2126798" y="1351357"/>
                </a:lnTo>
                <a:cubicBezTo>
                  <a:pt x="2129495" y="1349289"/>
                  <a:pt x="2134530" y="1347446"/>
                  <a:pt x="2141903" y="1345827"/>
                </a:cubicBezTo>
                <a:lnTo>
                  <a:pt x="2157144" y="1350278"/>
                </a:lnTo>
                <a:lnTo>
                  <a:pt x="2159303" y="1346906"/>
                </a:lnTo>
                <a:lnTo>
                  <a:pt x="2159303" y="1329643"/>
                </a:lnTo>
                <a:lnTo>
                  <a:pt x="2160381" y="1325326"/>
                </a:lnTo>
                <a:lnTo>
                  <a:pt x="2159303" y="1321011"/>
                </a:lnTo>
                <a:lnTo>
                  <a:pt x="2159303" y="1305769"/>
                </a:lnTo>
                <a:lnTo>
                  <a:pt x="2161461" y="1302532"/>
                </a:lnTo>
                <a:lnTo>
                  <a:pt x="2161461" y="1300374"/>
                </a:lnTo>
                <a:cubicBezTo>
                  <a:pt x="2156335" y="1295159"/>
                  <a:pt x="2153773" y="1290798"/>
                  <a:pt x="2153773" y="1287291"/>
                </a:cubicBezTo>
                <a:lnTo>
                  <a:pt x="2153773" y="1284054"/>
                </a:lnTo>
                <a:cubicBezTo>
                  <a:pt x="2153773" y="1282616"/>
                  <a:pt x="2156335" y="1281177"/>
                  <a:pt x="2161461" y="1279738"/>
                </a:cubicBezTo>
                <a:lnTo>
                  <a:pt x="2200439" y="1285133"/>
                </a:lnTo>
                <a:lnTo>
                  <a:pt x="2211230" y="1285133"/>
                </a:lnTo>
                <a:lnTo>
                  <a:pt x="2215680" y="1284054"/>
                </a:lnTo>
                <a:cubicBezTo>
                  <a:pt x="2218919" y="1285493"/>
                  <a:pt x="2220716" y="1286932"/>
                  <a:pt x="2221075" y="1288371"/>
                </a:cubicBezTo>
                <a:lnTo>
                  <a:pt x="2221075" y="1290664"/>
                </a:lnTo>
                <a:cubicBezTo>
                  <a:pt x="2221075" y="1292102"/>
                  <a:pt x="2218871" y="1293541"/>
                  <a:pt x="2214466" y="1294979"/>
                </a:cubicBezTo>
                <a:cubicBezTo>
                  <a:pt x="2214466" y="1296958"/>
                  <a:pt x="2212309" y="1301633"/>
                  <a:pt x="2207993" y="1309007"/>
                </a:cubicBezTo>
                <a:lnTo>
                  <a:pt x="2207993" y="1311164"/>
                </a:lnTo>
                <a:lnTo>
                  <a:pt x="2212309" y="1321011"/>
                </a:lnTo>
                <a:lnTo>
                  <a:pt x="2201518" y="1330721"/>
                </a:lnTo>
                <a:lnTo>
                  <a:pt x="2201518" y="1333958"/>
                </a:lnTo>
                <a:lnTo>
                  <a:pt x="2207993" y="1338274"/>
                </a:lnTo>
                <a:lnTo>
                  <a:pt x="2207993" y="1340432"/>
                </a:lnTo>
                <a:lnTo>
                  <a:pt x="2206914" y="1351357"/>
                </a:lnTo>
                <a:lnTo>
                  <a:pt x="2212309" y="1351357"/>
                </a:lnTo>
                <a:lnTo>
                  <a:pt x="2214466" y="1353515"/>
                </a:lnTo>
                <a:cubicBezTo>
                  <a:pt x="2210869" y="1354414"/>
                  <a:pt x="2209072" y="1355493"/>
                  <a:pt x="2209072" y="1356752"/>
                </a:cubicBezTo>
                <a:lnTo>
                  <a:pt x="2211230" y="1364305"/>
                </a:lnTo>
                <a:lnTo>
                  <a:pt x="2210150" y="1369700"/>
                </a:lnTo>
                <a:lnTo>
                  <a:pt x="2211230" y="1370780"/>
                </a:lnTo>
                <a:lnTo>
                  <a:pt x="2211230" y="1371858"/>
                </a:lnTo>
                <a:lnTo>
                  <a:pt x="2209072" y="1384941"/>
                </a:lnTo>
                <a:lnTo>
                  <a:pt x="2210150" y="1400047"/>
                </a:lnTo>
                <a:lnTo>
                  <a:pt x="2209072" y="1404363"/>
                </a:lnTo>
                <a:lnTo>
                  <a:pt x="2210150" y="1409893"/>
                </a:lnTo>
                <a:cubicBezTo>
                  <a:pt x="2210150" y="1417626"/>
                  <a:pt x="2208352" y="1423021"/>
                  <a:pt x="2204755" y="1426078"/>
                </a:cubicBezTo>
                <a:lnTo>
                  <a:pt x="2212309" y="1445635"/>
                </a:lnTo>
                <a:lnTo>
                  <a:pt x="2207993" y="1455346"/>
                </a:lnTo>
                <a:lnTo>
                  <a:pt x="2209072" y="1458583"/>
                </a:lnTo>
                <a:lnTo>
                  <a:pt x="2210150" y="1458583"/>
                </a:lnTo>
                <a:lnTo>
                  <a:pt x="2231865" y="1453188"/>
                </a:lnTo>
                <a:lnTo>
                  <a:pt x="2231865" y="1451030"/>
                </a:lnTo>
                <a:lnTo>
                  <a:pt x="2229708" y="1447793"/>
                </a:lnTo>
                <a:lnTo>
                  <a:pt x="2229708" y="1444556"/>
                </a:lnTo>
                <a:cubicBezTo>
                  <a:pt x="2231326" y="1440959"/>
                  <a:pt x="2235283" y="1436958"/>
                  <a:pt x="2241577" y="1432552"/>
                </a:cubicBezTo>
                <a:lnTo>
                  <a:pt x="2246027" y="1427157"/>
                </a:lnTo>
                <a:cubicBezTo>
                  <a:pt x="2254660" y="1429855"/>
                  <a:pt x="2260054" y="1433856"/>
                  <a:pt x="2262212" y="1439161"/>
                </a:cubicBezTo>
                <a:cubicBezTo>
                  <a:pt x="2266529" y="1439161"/>
                  <a:pt x="2273407" y="1444916"/>
                  <a:pt x="2282848" y="1456425"/>
                </a:cubicBezTo>
                <a:cubicBezTo>
                  <a:pt x="2286086" y="1456425"/>
                  <a:pt x="2288243" y="1457864"/>
                  <a:pt x="2289323" y="1460741"/>
                </a:cubicBezTo>
                <a:cubicBezTo>
                  <a:pt x="2289323" y="1462359"/>
                  <a:pt x="2283523" y="1464158"/>
                  <a:pt x="2271924" y="1466136"/>
                </a:cubicBezTo>
                <a:lnTo>
                  <a:pt x="2270843" y="1467350"/>
                </a:lnTo>
                <a:lnTo>
                  <a:pt x="2269766" y="1467350"/>
                </a:lnTo>
                <a:lnTo>
                  <a:pt x="2268686" y="1466136"/>
                </a:lnTo>
                <a:lnTo>
                  <a:pt x="2263291" y="1467350"/>
                </a:lnTo>
                <a:lnTo>
                  <a:pt x="2224312" y="1467350"/>
                </a:lnTo>
                <a:cubicBezTo>
                  <a:pt x="2217029" y="1467350"/>
                  <a:pt x="2213388" y="1466586"/>
                  <a:pt x="2213388" y="1465057"/>
                </a:cubicBezTo>
                <a:lnTo>
                  <a:pt x="2205835" y="1466136"/>
                </a:lnTo>
                <a:lnTo>
                  <a:pt x="2192887" y="1465057"/>
                </a:lnTo>
                <a:lnTo>
                  <a:pt x="2176566" y="1467350"/>
                </a:lnTo>
                <a:lnTo>
                  <a:pt x="2174409" y="1465057"/>
                </a:lnTo>
                <a:cubicBezTo>
                  <a:pt x="2174409" y="1467305"/>
                  <a:pt x="2173688" y="1468429"/>
                  <a:pt x="2172251" y="1468429"/>
                </a:cubicBezTo>
                <a:lnTo>
                  <a:pt x="2170092" y="1468429"/>
                </a:lnTo>
                <a:cubicBezTo>
                  <a:pt x="2156695" y="1466361"/>
                  <a:pt x="2149096" y="1464518"/>
                  <a:pt x="2147298" y="1462899"/>
                </a:cubicBezTo>
                <a:lnTo>
                  <a:pt x="2146220" y="1462899"/>
                </a:lnTo>
                <a:lnTo>
                  <a:pt x="2140824" y="1466136"/>
                </a:lnTo>
                <a:lnTo>
                  <a:pt x="2131114" y="1459662"/>
                </a:lnTo>
                <a:lnTo>
                  <a:pt x="2130033" y="1459662"/>
                </a:lnTo>
                <a:lnTo>
                  <a:pt x="2130033" y="1467350"/>
                </a:lnTo>
                <a:cubicBezTo>
                  <a:pt x="2130033" y="1468609"/>
                  <a:pt x="2128191" y="1469688"/>
                  <a:pt x="2124505" y="1470587"/>
                </a:cubicBezTo>
                <a:lnTo>
                  <a:pt x="2113714" y="1467350"/>
                </a:lnTo>
                <a:lnTo>
                  <a:pt x="2108319" y="1468429"/>
                </a:lnTo>
                <a:lnTo>
                  <a:pt x="2108319" y="1477061"/>
                </a:lnTo>
                <a:lnTo>
                  <a:pt x="2105082" y="1480298"/>
                </a:lnTo>
                <a:lnTo>
                  <a:pt x="2102924" y="1480298"/>
                </a:lnTo>
                <a:lnTo>
                  <a:pt x="2099689" y="1478140"/>
                </a:lnTo>
                <a:lnTo>
                  <a:pt x="2098608" y="1478140"/>
                </a:lnTo>
                <a:lnTo>
                  <a:pt x="2094157" y="1481377"/>
                </a:lnTo>
                <a:lnTo>
                  <a:pt x="2089842" y="1481377"/>
                </a:lnTo>
                <a:cubicBezTo>
                  <a:pt x="2088763" y="1481377"/>
                  <a:pt x="2087685" y="1479938"/>
                  <a:pt x="2086605" y="1477061"/>
                </a:cubicBezTo>
                <a:lnTo>
                  <a:pt x="2085526" y="1475982"/>
                </a:lnTo>
                <a:lnTo>
                  <a:pt x="2081209" y="1475982"/>
                </a:lnTo>
                <a:cubicBezTo>
                  <a:pt x="2081209" y="1478859"/>
                  <a:pt x="2080130" y="1480298"/>
                  <a:pt x="2077972" y="1480298"/>
                </a:cubicBezTo>
                <a:lnTo>
                  <a:pt x="2073656" y="1480298"/>
                </a:lnTo>
                <a:lnTo>
                  <a:pt x="2072578" y="1479219"/>
                </a:lnTo>
                <a:lnTo>
                  <a:pt x="2071499" y="1480298"/>
                </a:lnTo>
                <a:lnTo>
                  <a:pt x="2065968" y="1480298"/>
                </a:lnTo>
                <a:cubicBezTo>
                  <a:pt x="2060215" y="1480298"/>
                  <a:pt x="2057335" y="1477421"/>
                  <a:pt x="2057335" y="1471666"/>
                </a:cubicBezTo>
                <a:lnTo>
                  <a:pt x="2059495" y="1460741"/>
                </a:lnTo>
                <a:lnTo>
                  <a:pt x="2059495" y="1458583"/>
                </a:lnTo>
                <a:lnTo>
                  <a:pt x="2054099" y="1453188"/>
                </a:lnTo>
                <a:lnTo>
                  <a:pt x="2054099" y="1452109"/>
                </a:lnTo>
                <a:lnTo>
                  <a:pt x="2058416" y="1446714"/>
                </a:lnTo>
                <a:lnTo>
                  <a:pt x="2058416" y="1444556"/>
                </a:lnTo>
                <a:lnTo>
                  <a:pt x="2056259" y="1435789"/>
                </a:lnTo>
                <a:lnTo>
                  <a:pt x="2056259" y="1427157"/>
                </a:lnTo>
                <a:lnTo>
                  <a:pt x="2057335" y="1426078"/>
                </a:lnTo>
                <a:cubicBezTo>
                  <a:pt x="2055898" y="1422661"/>
                  <a:pt x="2054819" y="1415783"/>
                  <a:pt x="2054099" y="1405442"/>
                </a:cubicBezTo>
                <a:cubicBezTo>
                  <a:pt x="2054819" y="1402745"/>
                  <a:pt x="2057335" y="1399148"/>
                  <a:pt x="2061653" y="1394652"/>
                </a:cubicBezTo>
                <a:lnTo>
                  <a:pt x="2061653" y="1392494"/>
                </a:lnTo>
                <a:cubicBezTo>
                  <a:pt x="2059855" y="1392494"/>
                  <a:pt x="2057335" y="1391056"/>
                  <a:pt x="2054099" y="1388178"/>
                </a:cubicBezTo>
                <a:lnTo>
                  <a:pt x="2053020" y="1388178"/>
                </a:lnTo>
                <a:cubicBezTo>
                  <a:pt x="2039982" y="1397529"/>
                  <a:pt x="2031665" y="1402205"/>
                  <a:pt x="2028069" y="1402205"/>
                </a:cubicBezTo>
                <a:lnTo>
                  <a:pt x="2026991" y="1402205"/>
                </a:lnTo>
                <a:lnTo>
                  <a:pt x="2023752" y="1398968"/>
                </a:lnTo>
                <a:lnTo>
                  <a:pt x="2023752" y="1394652"/>
                </a:lnTo>
                <a:cubicBezTo>
                  <a:pt x="2029507" y="1388898"/>
                  <a:pt x="2034947" y="1382019"/>
                  <a:pt x="2040073" y="1374016"/>
                </a:cubicBezTo>
                <a:cubicBezTo>
                  <a:pt x="2040073" y="1363946"/>
                  <a:pt x="2042231" y="1358910"/>
                  <a:pt x="2046547" y="1358910"/>
                </a:cubicBezTo>
                <a:lnTo>
                  <a:pt x="2046547" y="1354594"/>
                </a:lnTo>
                <a:lnTo>
                  <a:pt x="2056259" y="1327484"/>
                </a:lnTo>
                <a:lnTo>
                  <a:pt x="2050863" y="1314402"/>
                </a:lnTo>
                <a:lnTo>
                  <a:pt x="2050863" y="1311164"/>
                </a:lnTo>
                <a:lnTo>
                  <a:pt x="2054099" y="1307927"/>
                </a:lnTo>
                <a:lnTo>
                  <a:pt x="2068262" y="1307927"/>
                </a:lnTo>
                <a:cubicBezTo>
                  <a:pt x="2068262" y="1304151"/>
                  <a:pt x="2070419" y="1300554"/>
                  <a:pt x="2074736" y="1297137"/>
                </a:cubicBezTo>
                <a:lnTo>
                  <a:pt x="2080130" y="1276501"/>
                </a:lnTo>
                <a:cubicBezTo>
                  <a:pt x="2079051" y="1273624"/>
                  <a:pt x="2077972" y="1272186"/>
                  <a:pt x="2076893" y="1272186"/>
                </a:cubicBezTo>
                <a:lnTo>
                  <a:pt x="2034542" y="1272186"/>
                </a:lnTo>
                <a:lnTo>
                  <a:pt x="2029147" y="1266790"/>
                </a:lnTo>
                <a:lnTo>
                  <a:pt x="2029147" y="1265711"/>
                </a:lnTo>
                <a:cubicBezTo>
                  <a:pt x="2029147" y="1263913"/>
                  <a:pt x="2030586" y="1262834"/>
                  <a:pt x="2033464" y="1262475"/>
                </a:cubicBezTo>
                <a:lnTo>
                  <a:pt x="2040073" y="1266790"/>
                </a:lnTo>
                <a:lnTo>
                  <a:pt x="2042231" y="1266790"/>
                </a:lnTo>
                <a:cubicBezTo>
                  <a:pt x="2043849" y="1266790"/>
                  <a:pt x="2045287" y="1264228"/>
                  <a:pt x="2046547" y="1259102"/>
                </a:cubicBezTo>
                <a:lnTo>
                  <a:pt x="2056259" y="1259102"/>
                </a:lnTo>
                <a:cubicBezTo>
                  <a:pt x="2065700" y="1262789"/>
                  <a:pt x="2074736" y="1264633"/>
                  <a:pt x="2083367" y="1264633"/>
                </a:cubicBezTo>
                <a:cubicBezTo>
                  <a:pt x="2089122" y="1253572"/>
                  <a:pt x="2092000" y="1245256"/>
                  <a:pt x="2092000" y="1239680"/>
                </a:cubicBezTo>
                <a:lnTo>
                  <a:pt x="2089842" y="1225519"/>
                </a:lnTo>
                <a:lnTo>
                  <a:pt x="2089842" y="1224440"/>
                </a:lnTo>
                <a:cubicBezTo>
                  <a:pt x="2092179" y="1220124"/>
                  <a:pt x="2094742" y="1217606"/>
                  <a:pt x="2097531" y="1216886"/>
                </a:cubicBezTo>
                <a:close/>
                <a:moveTo>
                  <a:pt x="4074122" y="1215943"/>
                </a:moveTo>
                <a:lnTo>
                  <a:pt x="4076280" y="1215943"/>
                </a:lnTo>
                <a:cubicBezTo>
                  <a:pt x="4078438" y="1218101"/>
                  <a:pt x="4081990" y="1219180"/>
                  <a:pt x="4086936" y="1219180"/>
                </a:cubicBezTo>
                <a:cubicBezTo>
                  <a:pt x="4094308" y="1226014"/>
                  <a:pt x="4101142" y="1229970"/>
                  <a:pt x="4107437" y="1231049"/>
                </a:cubicBezTo>
                <a:lnTo>
                  <a:pt x="4116069" y="1238467"/>
                </a:lnTo>
                <a:cubicBezTo>
                  <a:pt x="4116069" y="1239906"/>
                  <a:pt x="4117102" y="1240625"/>
                  <a:pt x="4119171" y="1240625"/>
                </a:cubicBezTo>
                <a:cubicBezTo>
                  <a:pt x="4123487" y="1244042"/>
                  <a:pt x="4125645" y="1246560"/>
                  <a:pt x="4125645" y="1248178"/>
                </a:cubicBezTo>
                <a:cubicBezTo>
                  <a:pt x="4125645" y="1268230"/>
                  <a:pt x="4114900" y="1278255"/>
                  <a:pt x="4093410" y="1278255"/>
                </a:cubicBezTo>
                <a:lnTo>
                  <a:pt x="4092331" y="1279334"/>
                </a:lnTo>
                <a:lnTo>
                  <a:pt x="4091252" y="1279334"/>
                </a:lnTo>
                <a:cubicBezTo>
                  <a:pt x="4089992" y="1279334"/>
                  <a:pt x="4086801" y="1276098"/>
                  <a:pt x="4081675" y="1269624"/>
                </a:cubicBezTo>
                <a:cubicBezTo>
                  <a:pt x="4078798" y="1269624"/>
                  <a:pt x="4077359" y="1268589"/>
                  <a:pt x="4077359" y="1266522"/>
                </a:cubicBezTo>
                <a:lnTo>
                  <a:pt x="4077359" y="1263285"/>
                </a:lnTo>
                <a:lnTo>
                  <a:pt x="4080596" y="1260047"/>
                </a:lnTo>
                <a:lnTo>
                  <a:pt x="4082754" y="1260047"/>
                </a:lnTo>
                <a:cubicBezTo>
                  <a:pt x="4083114" y="1262925"/>
                  <a:pt x="4085587" y="1264364"/>
                  <a:pt x="4090173" y="1264364"/>
                </a:cubicBezTo>
                <a:lnTo>
                  <a:pt x="4091252" y="1264364"/>
                </a:lnTo>
                <a:lnTo>
                  <a:pt x="4091252" y="1263285"/>
                </a:lnTo>
                <a:cubicBezTo>
                  <a:pt x="4085767" y="1262206"/>
                  <a:pt x="4081136" y="1258969"/>
                  <a:pt x="4077359" y="1253574"/>
                </a:cubicBezTo>
                <a:lnTo>
                  <a:pt x="4077359" y="1252494"/>
                </a:lnTo>
                <a:lnTo>
                  <a:pt x="4079517" y="1246021"/>
                </a:lnTo>
                <a:lnTo>
                  <a:pt x="4079517" y="1244941"/>
                </a:lnTo>
                <a:lnTo>
                  <a:pt x="4069806" y="1222417"/>
                </a:lnTo>
                <a:cubicBezTo>
                  <a:pt x="4071245" y="1218101"/>
                  <a:pt x="4072684" y="1215943"/>
                  <a:pt x="4074122" y="1215943"/>
                </a:cubicBezTo>
                <a:close/>
                <a:moveTo>
                  <a:pt x="7123085" y="1212140"/>
                </a:moveTo>
                <a:lnTo>
                  <a:pt x="7123085" y="1213220"/>
                </a:lnTo>
                <a:lnTo>
                  <a:pt x="7125243" y="1213220"/>
                </a:lnTo>
                <a:lnTo>
                  <a:pt x="7125243" y="1212140"/>
                </a:lnTo>
                <a:close/>
                <a:moveTo>
                  <a:pt x="7259039" y="1211061"/>
                </a:moveTo>
                <a:lnTo>
                  <a:pt x="7259039" y="1213220"/>
                </a:lnTo>
                <a:lnTo>
                  <a:pt x="7260118" y="1213220"/>
                </a:lnTo>
                <a:lnTo>
                  <a:pt x="7260118" y="1211061"/>
                </a:lnTo>
                <a:close/>
                <a:moveTo>
                  <a:pt x="2746318" y="1208422"/>
                </a:moveTo>
                <a:lnTo>
                  <a:pt x="2745239" y="1211525"/>
                </a:lnTo>
                <a:lnTo>
                  <a:pt x="2746318" y="1212603"/>
                </a:lnTo>
                <a:lnTo>
                  <a:pt x="2747397" y="1212603"/>
                </a:lnTo>
                <a:lnTo>
                  <a:pt x="2747397" y="1208422"/>
                </a:lnTo>
                <a:close/>
                <a:moveTo>
                  <a:pt x="55434" y="1190468"/>
                </a:moveTo>
                <a:cubicBezTo>
                  <a:pt x="71977" y="1195504"/>
                  <a:pt x="87038" y="1198381"/>
                  <a:pt x="100616" y="1199101"/>
                </a:cubicBezTo>
                <a:cubicBezTo>
                  <a:pt x="100616" y="1201079"/>
                  <a:pt x="103853" y="1202517"/>
                  <a:pt x="110327" y="1203417"/>
                </a:cubicBezTo>
                <a:lnTo>
                  <a:pt x="112485" y="1206519"/>
                </a:lnTo>
                <a:lnTo>
                  <a:pt x="112485" y="1208677"/>
                </a:lnTo>
                <a:cubicBezTo>
                  <a:pt x="112485" y="1211015"/>
                  <a:pt x="108529" y="1213173"/>
                  <a:pt x="100616" y="1215151"/>
                </a:cubicBezTo>
                <a:cubicBezTo>
                  <a:pt x="92703" y="1224322"/>
                  <a:pt x="88747" y="1230751"/>
                  <a:pt x="88747" y="1234438"/>
                </a:cubicBezTo>
                <a:cubicBezTo>
                  <a:pt x="88747" y="1239114"/>
                  <a:pt x="81240" y="1246307"/>
                  <a:pt x="66223" y="1256018"/>
                </a:cubicBezTo>
                <a:lnTo>
                  <a:pt x="65145" y="1257097"/>
                </a:lnTo>
                <a:lnTo>
                  <a:pt x="66223" y="1260334"/>
                </a:lnTo>
                <a:cubicBezTo>
                  <a:pt x="71258" y="1260334"/>
                  <a:pt x="76653" y="1258176"/>
                  <a:pt x="82409" y="1253860"/>
                </a:cubicBezTo>
                <a:cubicBezTo>
                  <a:pt x="84296" y="1253860"/>
                  <a:pt x="87847" y="1250983"/>
                  <a:pt x="93063" y="1245228"/>
                </a:cubicBezTo>
                <a:lnTo>
                  <a:pt x="97379" y="1243070"/>
                </a:lnTo>
                <a:lnTo>
                  <a:pt x="98458" y="1243070"/>
                </a:lnTo>
                <a:cubicBezTo>
                  <a:pt x="102414" y="1243070"/>
                  <a:pt x="107765" y="1245947"/>
                  <a:pt x="114508" y="1251702"/>
                </a:cubicBezTo>
                <a:cubicBezTo>
                  <a:pt x="121162" y="1251702"/>
                  <a:pt x="129075" y="1257052"/>
                  <a:pt x="138246" y="1267752"/>
                </a:cubicBezTo>
                <a:cubicBezTo>
                  <a:pt x="139684" y="1259210"/>
                  <a:pt x="142158" y="1254939"/>
                  <a:pt x="145664" y="1254939"/>
                </a:cubicBezTo>
                <a:lnTo>
                  <a:pt x="145664" y="1251702"/>
                </a:lnTo>
                <a:lnTo>
                  <a:pt x="143506" y="1248465"/>
                </a:lnTo>
                <a:lnTo>
                  <a:pt x="143506" y="1244149"/>
                </a:lnTo>
                <a:cubicBezTo>
                  <a:pt x="145664" y="1237225"/>
                  <a:pt x="146743" y="1229358"/>
                  <a:pt x="146743" y="1220546"/>
                </a:cubicBezTo>
                <a:lnTo>
                  <a:pt x="146743" y="1214072"/>
                </a:lnTo>
                <a:cubicBezTo>
                  <a:pt x="146743" y="1209936"/>
                  <a:pt x="145304" y="1206384"/>
                  <a:pt x="142427" y="1203417"/>
                </a:cubicBezTo>
                <a:lnTo>
                  <a:pt x="142427" y="1199101"/>
                </a:lnTo>
                <a:cubicBezTo>
                  <a:pt x="142788" y="1197662"/>
                  <a:pt x="144585" y="1196223"/>
                  <a:pt x="147822" y="1194785"/>
                </a:cubicBezTo>
                <a:cubicBezTo>
                  <a:pt x="163109" y="1194785"/>
                  <a:pt x="176371" y="1196943"/>
                  <a:pt x="187611" y="1201259"/>
                </a:cubicBezTo>
                <a:lnTo>
                  <a:pt x="190848" y="1198022"/>
                </a:lnTo>
                <a:lnTo>
                  <a:pt x="193006" y="1198022"/>
                </a:lnTo>
                <a:cubicBezTo>
                  <a:pt x="204426" y="1198022"/>
                  <a:pt x="210135" y="1200854"/>
                  <a:pt x="210135" y="1206519"/>
                </a:cubicBezTo>
                <a:lnTo>
                  <a:pt x="210135" y="1208677"/>
                </a:lnTo>
                <a:lnTo>
                  <a:pt x="196243" y="1222704"/>
                </a:lnTo>
                <a:cubicBezTo>
                  <a:pt x="196243" y="1227560"/>
                  <a:pt x="193365" y="1235067"/>
                  <a:pt x="187611" y="1245228"/>
                </a:cubicBezTo>
                <a:cubicBezTo>
                  <a:pt x="187611" y="1250443"/>
                  <a:pt x="183654" y="1255838"/>
                  <a:pt x="175742" y="1261413"/>
                </a:cubicBezTo>
                <a:cubicBezTo>
                  <a:pt x="175742" y="1266718"/>
                  <a:pt x="172909" y="1272068"/>
                  <a:pt x="167244" y="1277463"/>
                </a:cubicBezTo>
                <a:cubicBezTo>
                  <a:pt x="167244" y="1281600"/>
                  <a:pt x="165446" y="1285196"/>
                  <a:pt x="161849" y="1288253"/>
                </a:cubicBezTo>
                <a:lnTo>
                  <a:pt x="161849" y="1290411"/>
                </a:lnTo>
                <a:cubicBezTo>
                  <a:pt x="165626" y="1290411"/>
                  <a:pt x="175292" y="1298639"/>
                  <a:pt x="190848" y="1315094"/>
                </a:cubicBezTo>
                <a:cubicBezTo>
                  <a:pt x="196243" y="1315094"/>
                  <a:pt x="200873" y="1322961"/>
                  <a:pt x="204740" y="1338697"/>
                </a:cubicBezTo>
                <a:lnTo>
                  <a:pt x="203662" y="1354747"/>
                </a:lnTo>
                <a:lnTo>
                  <a:pt x="202582" y="1354747"/>
                </a:lnTo>
                <a:lnTo>
                  <a:pt x="201503" y="1353668"/>
                </a:lnTo>
                <a:lnTo>
                  <a:pt x="200425" y="1353668"/>
                </a:lnTo>
                <a:lnTo>
                  <a:pt x="197322" y="1362300"/>
                </a:lnTo>
                <a:lnTo>
                  <a:pt x="193006" y="1360142"/>
                </a:lnTo>
                <a:lnTo>
                  <a:pt x="190848" y="1360142"/>
                </a:lnTo>
                <a:lnTo>
                  <a:pt x="190848" y="1361221"/>
                </a:lnTo>
                <a:cubicBezTo>
                  <a:pt x="195165" y="1361581"/>
                  <a:pt x="197322" y="1362660"/>
                  <a:pt x="197322" y="1364458"/>
                </a:cubicBezTo>
                <a:cubicBezTo>
                  <a:pt x="195343" y="1370932"/>
                  <a:pt x="190668" y="1374169"/>
                  <a:pt x="183295" y="1374169"/>
                </a:cubicBezTo>
                <a:lnTo>
                  <a:pt x="180058" y="1374169"/>
                </a:lnTo>
                <a:cubicBezTo>
                  <a:pt x="165041" y="1371472"/>
                  <a:pt x="157533" y="1365717"/>
                  <a:pt x="157533" y="1356905"/>
                </a:cubicBezTo>
                <a:lnTo>
                  <a:pt x="158612" y="1352589"/>
                </a:lnTo>
                <a:lnTo>
                  <a:pt x="156455" y="1344092"/>
                </a:lnTo>
                <a:cubicBezTo>
                  <a:pt x="157893" y="1341215"/>
                  <a:pt x="158612" y="1337258"/>
                  <a:pt x="158612" y="1332223"/>
                </a:cubicBezTo>
                <a:cubicBezTo>
                  <a:pt x="155735" y="1322602"/>
                  <a:pt x="154296" y="1315094"/>
                  <a:pt x="154296" y="1309699"/>
                </a:cubicBezTo>
                <a:lnTo>
                  <a:pt x="155375" y="1296751"/>
                </a:lnTo>
                <a:cubicBezTo>
                  <a:pt x="148541" y="1296751"/>
                  <a:pt x="142833" y="1300707"/>
                  <a:pt x="138246" y="1308620"/>
                </a:cubicBezTo>
                <a:cubicBezTo>
                  <a:pt x="135550" y="1312216"/>
                  <a:pt x="132671" y="1314015"/>
                  <a:pt x="129614" y="1314015"/>
                </a:cubicBezTo>
                <a:lnTo>
                  <a:pt x="126377" y="1314015"/>
                </a:lnTo>
                <a:lnTo>
                  <a:pt x="126377" y="1316172"/>
                </a:lnTo>
                <a:lnTo>
                  <a:pt x="125298" y="1316172"/>
                </a:lnTo>
                <a:lnTo>
                  <a:pt x="126377" y="1321433"/>
                </a:lnTo>
                <a:lnTo>
                  <a:pt x="126377" y="1324670"/>
                </a:lnTo>
                <a:lnTo>
                  <a:pt x="127457" y="1347329"/>
                </a:lnTo>
                <a:lnTo>
                  <a:pt x="124219" y="1357984"/>
                </a:lnTo>
                <a:lnTo>
                  <a:pt x="127457" y="1377406"/>
                </a:lnTo>
                <a:lnTo>
                  <a:pt x="124219" y="1382666"/>
                </a:lnTo>
                <a:lnTo>
                  <a:pt x="124219" y="1386982"/>
                </a:lnTo>
                <a:lnTo>
                  <a:pt x="126377" y="1396693"/>
                </a:lnTo>
                <a:lnTo>
                  <a:pt x="125298" y="1403167"/>
                </a:lnTo>
                <a:lnTo>
                  <a:pt x="128535" y="1430007"/>
                </a:lnTo>
                <a:lnTo>
                  <a:pt x="128535" y="1435403"/>
                </a:lnTo>
                <a:cubicBezTo>
                  <a:pt x="128535" y="1441067"/>
                  <a:pt x="124578" y="1444619"/>
                  <a:pt x="116667" y="1446058"/>
                </a:cubicBezTo>
                <a:lnTo>
                  <a:pt x="109248" y="1443900"/>
                </a:lnTo>
                <a:lnTo>
                  <a:pt x="106011" y="1443900"/>
                </a:lnTo>
                <a:lnTo>
                  <a:pt x="90906" y="1447137"/>
                </a:lnTo>
                <a:lnTo>
                  <a:pt x="89826" y="1447137"/>
                </a:lnTo>
                <a:lnTo>
                  <a:pt x="80250" y="1437426"/>
                </a:lnTo>
                <a:lnTo>
                  <a:pt x="80250" y="1436482"/>
                </a:lnTo>
                <a:lnTo>
                  <a:pt x="85510" y="1419217"/>
                </a:lnTo>
                <a:cubicBezTo>
                  <a:pt x="85510" y="1417779"/>
                  <a:pt x="84477" y="1417059"/>
                  <a:pt x="82409" y="1417059"/>
                </a:cubicBezTo>
                <a:lnTo>
                  <a:pt x="73776" y="1418139"/>
                </a:lnTo>
                <a:lnTo>
                  <a:pt x="68382" y="1415981"/>
                </a:lnTo>
                <a:cubicBezTo>
                  <a:pt x="61908" y="1417239"/>
                  <a:pt x="58671" y="1420476"/>
                  <a:pt x="58671" y="1425692"/>
                </a:cubicBezTo>
                <a:cubicBezTo>
                  <a:pt x="58671" y="1431986"/>
                  <a:pt x="54758" y="1436617"/>
                  <a:pt x="46936" y="1439584"/>
                </a:cubicBezTo>
                <a:lnTo>
                  <a:pt x="46936" y="1440663"/>
                </a:lnTo>
                <a:lnTo>
                  <a:pt x="49093" y="1440663"/>
                </a:lnTo>
                <a:lnTo>
                  <a:pt x="56512" y="1435403"/>
                </a:lnTo>
                <a:lnTo>
                  <a:pt x="58671" y="1437426"/>
                </a:lnTo>
                <a:cubicBezTo>
                  <a:pt x="58671" y="1442461"/>
                  <a:pt x="56198" y="1444979"/>
                  <a:pt x="51251" y="1444979"/>
                </a:cubicBezTo>
                <a:lnTo>
                  <a:pt x="50173" y="1444979"/>
                </a:lnTo>
                <a:lnTo>
                  <a:pt x="49093" y="1443900"/>
                </a:lnTo>
                <a:lnTo>
                  <a:pt x="48014" y="1443900"/>
                </a:lnTo>
                <a:cubicBezTo>
                  <a:pt x="48014" y="1446957"/>
                  <a:pt x="42980" y="1449474"/>
                  <a:pt x="32908" y="1451453"/>
                </a:cubicBezTo>
                <a:cubicBezTo>
                  <a:pt x="20050" y="1451453"/>
                  <a:pt x="13621" y="1446777"/>
                  <a:pt x="13621" y="1437426"/>
                </a:cubicBezTo>
                <a:lnTo>
                  <a:pt x="11463" y="1420297"/>
                </a:lnTo>
                <a:lnTo>
                  <a:pt x="15779" y="1403167"/>
                </a:lnTo>
                <a:lnTo>
                  <a:pt x="15779" y="1401009"/>
                </a:lnTo>
                <a:cubicBezTo>
                  <a:pt x="12902" y="1397952"/>
                  <a:pt x="11463" y="1394355"/>
                  <a:pt x="11463" y="1390219"/>
                </a:cubicBezTo>
                <a:lnTo>
                  <a:pt x="11463" y="1386982"/>
                </a:lnTo>
                <a:cubicBezTo>
                  <a:pt x="11463" y="1378980"/>
                  <a:pt x="13261" y="1369314"/>
                  <a:pt x="16858" y="1357984"/>
                </a:cubicBezTo>
                <a:lnTo>
                  <a:pt x="15779" y="1343013"/>
                </a:lnTo>
                <a:lnTo>
                  <a:pt x="15779" y="1336539"/>
                </a:lnTo>
                <a:cubicBezTo>
                  <a:pt x="15779" y="1334201"/>
                  <a:pt x="14700" y="1331683"/>
                  <a:pt x="12542" y="1328986"/>
                </a:cubicBezTo>
                <a:lnTo>
                  <a:pt x="12542" y="1327907"/>
                </a:lnTo>
                <a:lnTo>
                  <a:pt x="15779" y="1323591"/>
                </a:lnTo>
                <a:lnTo>
                  <a:pt x="15779" y="1297830"/>
                </a:lnTo>
                <a:lnTo>
                  <a:pt x="13621" y="1291490"/>
                </a:lnTo>
                <a:lnTo>
                  <a:pt x="14700" y="1290411"/>
                </a:lnTo>
                <a:lnTo>
                  <a:pt x="14700" y="1289332"/>
                </a:lnTo>
                <a:lnTo>
                  <a:pt x="12542" y="1274226"/>
                </a:lnTo>
                <a:lnTo>
                  <a:pt x="13621" y="1262492"/>
                </a:lnTo>
                <a:lnTo>
                  <a:pt x="13621" y="1257097"/>
                </a:lnTo>
                <a:lnTo>
                  <a:pt x="11463" y="1240912"/>
                </a:lnTo>
                <a:lnTo>
                  <a:pt x="14700" y="1238754"/>
                </a:lnTo>
                <a:lnTo>
                  <a:pt x="15779" y="1238754"/>
                </a:lnTo>
                <a:cubicBezTo>
                  <a:pt x="25221" y="1242710"/>
                  <a:pt x="32009" y="1246667"/>
                  <a:pt x="36145" y="1250623"/>
                </a:cubicBezTo>
                <a:cubicBezTo>
                  <a:pt x="39023" y="1250623"/>
                  <a:pt x="41540" y="1251702"/>
                  <a:pt x="43699" y="1253860"/>
                </a:cubicBezTo>
                <a:lnTo>
                  <a:pt x="45856" y="1253860"/>
                </a:lnTo>
                <a:cubicBezTo>
                  <a:pt x="49273" y="1253860"/>
                  <a:pt x="52826" y="1240598"/>
                  <a:pt x="56512" y="1214072"/>
                </a:cubicBezTo>
                <a:lnTo>
                  <a:pt x="54488" y="1211914"/>
                </a:lnTo>
                <a:lnTo>
                  <a:pt x="54488" y="1208677"/>
                </a:lnTo>
                <a:lnTo>
                  <a:pt x="55434" y="1207598"/>
                </a:lnTo>
                <a:lnTo>
                  <a:pt x="51251" y="1201259"/>
                </a:lnTo>
                <a:lnTo>
                  <a:pt x="51251" y="1194785"/>
                </a:lnTo>
                <a:close/>
                <a:moveTo>
                  <a:pt x="2548185" y="1189405"/>
                </a:moveTo>
                <a:lnTo>
                  <a:pt x="2548185" y="1191563"/>
                </a:lnTo>
                <a:lnTo>
                  <a:pt x="2549265" y="1191563"/>
                </a:lnTo>
                <a:lnTo>
                  <a:pt x="2549265" y="1189405"/>
                </a:lnTo>
                <a:close/>
                <a:moveTo>
                  <a:pt x="7064819" y="1186245"/>
                </a:moveTo>
                <a:lnTo>
                  <a:pt x="7063740" y="1187323"/>
                </a:lnTo>
                <a:lnTo>
                  <a:pt x="7063740" y="1188403"/>
                </a:lnTo>
                <a:lnTo>
                  <a:pt x="7064819" y="1189481"/>
                </a:lnTo>
                <a:lnTo>
                  <a:pt x="7065898" y="1189481"/>
                </a:lnTo>
                <a:lnTo>
                  <a:pt x="7066977" y="1188403"/>
                </a:lnTo>
                <a:lnTo>
                  <a:pt x="7066977" y="1187323"/>
                </a:lnTo>
                <a:lnTo>
                  <a:pt x="7065898" y="1186245"/>
                </a:lnTo>
                <a:close/>
                <a:moveTo>
                  <a:pt x="7240696" y="1185165"/>
                </a:moveTo>
                <a:lnTo>
                  <a:pt x="7240696" y="1186245"/>
                </a:lnTo>
                <a:lnTo>
                  <a:pt x="7247170" y="1187323"/>
                </a:lnTo>
                <a:lnTo>
                  <a:pt x="7247170" y="1185165"/>
                </a:lnTo>
                <a:close/>
                <a:moveTo>
                  <a:pt x="7157613" y="1185165"/>
                </a:moveTo>
                <a:lnTo>
                  <a:pt x="7160850" y="1188403"/>
                </a:lnTo>
                <a:lnTo>
                  <a:pt x="7160850" y="1185165"/>
                </a:lnTo>
                <a:close/>
                <a:moveTo>
                  <a:pt x="7117690" y="1185165"/>
                </a:moveTo>
                <a:lnTo>
                  <a:pt x="7117690" y="1186245"/>
                </a:lnTo>
                <a:lnTo>
                  <a:pt x="7119848" y="1186245"/>
                </a:lnTo>
                <a:lnTo>
                  <a:pt x="7119848" y="1185165"/>
                </a:lnTo>
                <a:close/>
                <a:moveTo>
                  <a:pt x="7092873" y="1183007"/>
                </a:moveTo>
                <a:lnTo>
                  <a:pt x="7095031" y="1183007"/>
                </a:lnTo>
                <a:lnTo>
                  <a:pt x="7095031" y="1188403"/>
                </a:lnTo>
                <a:lnTo>
                  <a:pt x="7092873" y="1188403"/>
                </a:lnTo>
                <a:close/>
                <a:moveTo>
                  <a:pt x="5063187" y="1180439"/>
                </a:moveTo>
                <a:lnTo>
                  <a:pt x="5059950" y="1181518"/>
                </a:lnTo>
                <a:lnTo>
                  <a:pt x="5059950" y="1182597"/>
                </a:lnTo>
                <a:lnTo>
                  <a:pt x="5067503" y="1181518"/>
                </a:lnTo>
                <a:lnTo>
                  <a:pt x="5067503" y="1180439"/>
                </a:lnTo>
                <a:close/>
                <a:moveTo>
                  <a:pt x="3053413" y="1180438"/>
                </a:moveTo>
                <a:lnTo>
                  <a:pt x="3050176" y="1181517"/>
                </a:lnTo>
                <a:lnTo>
                  <a:pt x="3050176" y="1182596"/>
                </a:lnTo>
                <a:lnTo>
                  <a:pt x="3057729" y="1181517"/>
                </a:lnTo>
                <a:lnTo>
                  <a:pt x="3057729" y="1180438"/>
                </a:lnTo>
                <a:close/>
                <a:moveTo>
                  <a:pt x="1043640" y="1180437"/>
                </a:moveTo>
                <a:lnTo>
                  <a:pt x="1040402" y="1181516"/>
                </a:lnTo>
                <a:lnTo>
                  <a:pt x="1040402" y="1182595"/>
                </a:lnTo>
                <a:lnTo>
                  <a:pt x="1047954" y="1181516"/>
                </a:lnTo>
                <a:lnTo>
                  <a:pt x="1047954" y="1180437"/>
                </a:lnTo>
                <a:close/>
                <a:moveTo>
                  <a:pt x="2756838" y="1175648"/>
                </a:moveTo>
                <a:lnTo>
                  <a:pt x="2758996" y="1177806"/>
                </a:lnTo>
                <a:lnTo>
                  <a:pt x="2759941" y="1176727"/>
                </a:lnTo>
                <a:lnTo>
                  <a:pt x="2759941" y="1175648"/>
                </a:lnTo>
                <a:close/>
                <a:moveTo>
                  <a:pt x="7602469" y="1175316"/>
                </a:moveTo>
                <a:lnTo>
                  <a:pt x="7606785" y="1175316"/>
                </a:lnTo>
                <a:lnTo>
                  <a:pt x="7614473" y="1177474"/>
                </a:lnTo>
                <a:lnTo>
                  <a:pt x="7619868" y="1176394"/>
                </a:lnTo>
                <a:lnTo>
                  <a:pt x="7620947" y="1177474"/>
                </a:lnTo>
                <a:lnTo>
                  <a:pt x="7620947" y="1178553"/>
                </a:lnTo>
                <a:lnTo>
                  <a:pt x="7617710" y="1181789"/>
                </a:lnTo>
                <a:lnTo>
                  <a:pt x="7603548" y="1181789"/>
                </a:lnTo>
                <a:cubicBezTo>
                  <a:pt x="7599952" y="1181789"/>
                  <a:pt x="7598153" y="1181070"/>
                  <a:pt x="7598153" y="1179631"/>
                </a:cubicBezTo>
                <a:lnTo>
                  <a:pt x="7592758" y="1180711"/>
                </a:lnTo>
                <a:cubicBezTo>
                  <a:pt x="7589072" y="1180171"/>
                  <a:pt x="7587228" y="1179092"/>
                  <a:pt x="7587228" y="1177474"/>
                </a:cubicBezTo>
                <a:lnTo>
                  <a:pt x="7588442" y="1176394"/>
                </a:lnTo>
                <a:lnTo>
                  <a:pt x="7593837" y="1177474"/>
                </a:lnTo>
                <a:lnTo>
                  <a:pt x="7599232" y="1177474"/>
                </a:lnTo>
                <a:close/>
                <a:moveTo>
                  <a:pt x="7552565" y="1175316"/>
                </a:moveTo>
                <a:lnTo>
                  <a:pt x="7555802" y="1175316"/>
                </a:lnTo>
                <a:lnTo>
                  <a:pt x="7565648" y="1176394"/>
                </a:lnTo>
                <a:lnTo>
                  <a:pt x="7572122" y="1175316"/>
                </a:lnTo>
                <a:lnTo>
                  <a:pt x="7573201" y="1176394"/>
                </a:lnTo>
                <a:lnTo>
                  <a:pt x="7573201" y="1178553"/>
                </a:lnTo>
                <a:cubicBezTo>
                  <a:pt x="7573201" y="1181430"/>
                  <a:pt x="7565603" y="1182869"/>
                  <a:pt x="7550407" y="1182869"/>
                </a:cubicBezTo>
                <a:lnTo>
                  <a:pt x="7549328" y="1181789"/>
                </a:lnTo>
                <a:lnTo>
                  <a:pt x="7549328" y="1178553"/>
                </a:lnTo>
                <a:close/>
                <a:moveTo>
                  <a:pt x="7119848" y="1174376"/>
                </a:moveTo>
                <a:lnTo>
                  <a:pt x="7119848" y="1175455"/>
                </a:lnTo>
                <a:lnTo>
                  <a:pt x="7122006" y="1175455"/>
                </a:lnTo>
                <a:lnTo>
                  <a:pt x="7122006" y="1174376"/>
                </a:lnTo>
                <a:close/>
                <a:moveTo>
                  <a:pt x="7111216" y="1174376"/>
                </a:moveTo>
                <a:lnTo>
                  <a:pt x="7111216" y="1175455"/>
                </a:lnTo>
                <a:lnTo>
                  <a:pt x="7113374" y="1175455"/>
                </a:lnTo>
                <a:lnTo>
                  <a:pt x="7113374" y="1174376"/>
                </a:lnTo>
                <a:close/>
                <a:moveTo>
                  <a:pt x="3714558" y="1172076"/>
                </a:moveTo>
                <a:lnTo>
                  <a:pt x="3714558" y="1173155"/>
                </a:lnTo>
                <a:lnTo>
                  <a:pt x="3716716" y="1173155"/>
                </a:lnTo>
                <a:lnTo>
                  <a:pt x="3716716" y="1172076"/>
                </a:lnTo>
                <a:close/>
                <a:moveTo>
                  <a:pt x="2745239" y="1171466"/>
                </a:moveTo>
                <a:lnTo>
                  <a:pt x="2745239" y="1172546"/>
                </a:lnTo>
                <a:lnTo>
                  <a:pt x="2754681" y="1175648"/>
                </a:lnTo>
                <a:lnTo>
                  <a:pt x="2755760" y="1175648"/>
                </a:lnTo>
                <a:lnTo>
                  <a:pt x="2755760" y="1174569"/>
                </a:lnTo>
                <a:lnTo>
                  <a:pt x="2746318" y="1171466"/>
                </a:lnTo>
                <a:close/>
                <a:moveTo>
                  <a:pt x="3707005" y="1169918"/>
                </a:moveTo>
                <a:lnTo>
                  <a:pt x="3707005" y="1170997"/>
                </a:lnTo>
                <a:lnTo>
                  <a:pt x="3710242" y="1170997"/>
                </a:lnTo>
                <a:lnTo>
                  <a:pt x="3710242" y="1169918"/>
                </a:lnTo>
                <a:close/>
                <a:moveTo>
                  <a:pt x="3633768" y="1169918"/>
                </a:moveTo>
                <a:lnTo>
                  <a:pt x="3633768" y="1170997"/>
                </a:lnTo>
                <a:lnTo>
                  <a:pt x="3635926" y="1170997"/>
                </a:lnTo>
                <a:lnTo>
                  <a:pt x="3635926" y="1169918"/>
                </a:lnTo>
                <a:close/>
                <a:moveTo>
                  <a:pt x="5227601" y="1167625"/>
                </a:moveTo>
                <a:lnTo>
                  <a:pt x="5227601" y="1168705"/>
                </a:lnTo>
                <a:lnTo>
                  <a:pt x="5230703" y="1169784"/>
                </a:lnTo>
                <a:lnTo>
                  <a:pt x="5230703" y="1167625"/>
                </a:lnTo>
                <a:close/>
                <a:moveTo>
                  <a:pt x="5066424" y="1167625"/>
                </a:moveTo>
                <a:cubicBezTo>
                  <a:pt x="5063187" y="1170413"/>
                  <a:pt x="5060670" y="1171807"/>
                  <a:pt x="5058871" y="1171807"/>
                </a:cubicBezTo>
                <a:lnTo>
                  <a:pt x="5058871" y="1172886"/>
                </a:lnTo>
                <a:lnTo>
                  <a:pt x="5059950" y="1172886"/>
                </a:lnTo>
                <a:cubicBezTo>
                  <a:pt x="5064626" y="1171087"/>
                  <a:pt x="5067144" y="1169334"/>
                  <a:pt x="5067503" y="1167625"/>
                </a:cubicBezTo>
                <a:close/>
                <a:moveTo>
                  <a:pt x="3217826" y="1167625"/>
                </a:moveTo>
                <a:lnTo>
                  <a:pt x="3217826" y="1168704"/>
                </a:lnTo>
                <a:lnTo>
                  <a:pt x="3220928" y="1169783"/>
                </a:lnTo>
                <a:lnTo>
                  <a:pt x="3220928" y="1167625"/>
                </a:lnTo>
                <a:close/>
                <a:moveTo>
                  <a:pt x="3056650" y="1167625"/>
                </a:moveTo>
                <a:cubicBezTo>
                  <a:pt x="3053413" y="1170412"/>
                  <a:pt x="3050895" y="1171806"/>
                  <a:pt x="3049097" y="1171806"/>
                </a:cubicBezTo>
                <a:lnTo>
                  <a:pt x="3049097" y="1172885"/>
                </a:lnTo>
                <a:lnTo>
                  <a:pt x="3050176" y="1172885"/>
                </a:lnTo>
                <a:cubicBezTo>
                  <a:pt x="3054851" y="1171087"/>
                  <a:pt x="3057369" y="1169333"/>
                  <a:pt x="3057729" y="1167625"/>
                </a:cubicBezTo>
                <a:close/>
                <a:moveTo>
                  <a:pt x="1208052" y="1167624"/>
                </a:moveTo>
                <a:lnTo>
                  <a:pt x="1208052" y="1168703"/>
                </a:lnTo>
                <a:lnTo>
                  <a:pt x="1211155" y="1169782"/>
                </a:lnTo>
                <a:lnTo>
                  <a:pt x="1211155" y="1167624"/>
                </a:lnTo>
                <a:close/>
                <a:moveTo>
                  <a:pt x="1046877" y="1167624"/>
                </a:moveTo>
                <a:cubicBezTo>
                  <a:pt x="1043640" y="1170411"/>
                  <a:pt x="1041122" y="1171805"/>
                  <a:pt x="1039324" y="1171805"/>
                </a:cubicBezTo>
                <a:lnTo>
                  <a:pt x="1039324" y="1172884"/>
                </a:lnTo>
                <a:lnTo>
                  <a:pt x="1040402" y="1172884"/>
                </a:lnTo>
                <a:cubicBezTo>
                  <a:pt x="1045078" y="1171086"/>
                  <a:pt x="1047595" y="1169332"/>
                  <a:pt x="1047954" y="1167624"/>
                </a:cubicBezTo>
                <a:close/>
                <a:moveTo>
                  <a:pt x="2733640" y="1167286"/>
                </a:moveTo>
                <a:lnTo>
                  <a:pt x="2732560" y="1170388"/>
                </a:lnTo>
                <a:cubicBezTo>
                  <a:pt x="2733099" y="1172905"/>
                  <a:pt x="2735212" y="1175018"/>
                  <a:pt x="2738900" y="1176727"/>
                </a:cubicBezTo>
                <a:lnTo>
                  <a:pt x="2739979" y="1176727"/>
                </a:lnTo>
                <a:lnTo>
                  <a:pt x="2742135" y="1169308"/>
                </a:lnTo>
                <a:close/>
                <a:moveTo>
                  <a:pt x="2209072" y="1167271"/>
                </a:moveTo>
                <a:lnTo>
                  <a:pt x="2209072" y="1168485"/>
                </a:lnTo>
                <a:lnTo>
                  <a:pt x="2213388" y="1168485"/>
                </a:lnTo>
                <a:lnTo>
                  <a:pt x="2213388" y="1167271"/>
                </a:lnTo>
                <a:close/>
                <a:moveTo>
                  <a:pt x="2741058" y="1164048"/>
                </a:moveTo>
                <a:lnTo>
                  <a:pt x="2741058" y="1165127"/>
                </a:lnTo>
                <a:lnTo>
                  <a:pt x="2745239" y="1165127"/>
                </a:lnTo>
                <a:lnTo>
                  <a:pt x="2745239" y="1164048"/>
                </a:lnTo>
                <a:close/>
                <a:moveTo>
                  <a:pt x="2733640" y="1164048"/>
                </a:moveTo>
                <a:lnTo>
                  <a:pt x="2733640" y="1165127"/>
                </a:lnTo>
                <a:lnTo>
                  <a:pt x="2737820" y="1165127"/>
                </a:lnTo>
                <a:lnTo>
                  <a:pt x="2737820" y="1164048"/>
                </a:lnTo>
                <a:close/>
                <a:moveTo>
                  <a:pt x="2593504" y="1164048"/>
                </a:moveTo>
                <a:lnTo>
                  <a:pt x="2591346" y="1166206"/>
                </a:lnTo>
                <a:lnTo>
                  <a:pt x="2591346" y="1167286"/>
                </a:lnTo>
                <a:lnTo>
                  <a:pt x="2594583" y="1167286"/>
                </a:lnTo>
                <a:lnTo>
                  <a:pt x="2596606" y="1165127"/>
                </a:lnTo>
                <a:lnTo>
                  <a:pt x="2595527" y="1164048"/>
                </a:lnTo>
                <a:close/>
                <a:moveTo>
                  <a:pt x="4094624" y="1163900"/>
                </a:moveTo>
                <a:cubicBezTo>
                  <a:pt x="4094624" y="1166058"/>
                  <a:pt x="4096062" y="1167137"/>
                  <a:pt x="4098940" y="1167137"/>
                </a:cubicBezTo>
                <a:lnTo>
                  <a:pt x="4100019" y="1167137"/>
                </a:lnTo>
                <a:lnTo>
                  <a:pt x="4100019" y="1166058"/>
                </a:lnTo>
                <a:lnTo>
                  <a:pt x="4095703" y="1163900"/>
                </a:lnTo>
                <a:close/>
                <a:moveTo>
                  <a:pt x="4106493" y="1161742"/>
                </a:moveTo>
                <a:lnTo>
                  <a:pt x="4106493" y="1163900"/>
                </a:lnTo>
                <a:lnTo>
                  <a:pt x="4107572" y="1163900"/>
                </a:lnTo>
                <a:lnTo>
                  <a:pt x="4107572" y="1161742"/>
                </a:lnTo>
                <a:close/>
                <a:moveTo>
                  <a:pt x="3774983" y="1159128"/>
                </a:moveTo>
                <a:lnTo>
                  <a:pt x="3774983" y="1161286"/>
                </a:lnTo>
                <a:lnTo>
                  <a:pt x="3776062" y="1161286"/>
                </a:lnTo>
                <a:lnTo>
                  <a:pt x="3778220" y="1159128"/>
                </a:lnTo>
                <a:close/>
                <a:moveTo>
                  <a:pt x="3771746" y="1158049"/>
                </a:moveTo>
                <a:lnTo>
                  <a:pt x="3771746" y="1159128"/>
                </a:lnTo>
                <a:lnTo>
                  <a:pt x="3773904" y="1159128"/>
                </a:lnTo>
                <a:lnTo>
                  <a:pt x="3773904" y="1158049"/>
                </a:lnTo>
                <a:close/>
                <a:moveTo>
                  <a:pt x="3657506" y="1158049"/>
                </a:moveTo>
                <a:lnTo>
                  <a:pt x="3654269" y="1161286"/>
                </a:lnTo>
                <a:lnTo>
                  <a:pt x="3656427" y="1163444"/>
                </a:lnTo>
                <a:lnTo>
                  <a:pt x="3657506" y="1163444"/>
                </a:lnTo>
                <a:lnTo>
                  <a:pt x="3659664" y="1161286"/>
                </a:lnTo>
                <a:lnTo>
                  <a:pt x="3658585" y="1158049"/>
                </a:lnTo>
                <a:close/>
                <a:moveTo>
                  <a:pt x="3645637" y="1156970"/>
                </a:moveTo>
                <a:lnTo>
                  <a:pt x="3645637" y="1159128"/>
                </a:lnTo>
                <a:lnTo>
                  <a:pt x="3647795" y="1161286"/>
                </a:lnTo>
                <a:lnTo>
                  <a:pt x="3651032" y="1158049"/>
                </a:lnTo>
                <a:lnTo>
                  <a:pt x="3649953" y="1156970"/>
                </a:lnTo>
                <a:close/>
                <a:moveTo>
                  <a:pt x="6701748" y="1156837"/>
                </a:moveTo>
                <a:lnTo>
                  <a:pt x="6701748" y="1158995"/>
                </a:lnTo>
                <a:lnTo>
                  <a:pt x="6702827" y="1158995"/>
                </a:lnTo>
                <a:lnTo>
                  <a:pt x="6704985" y="1156837"/>
                </a:lnTo>
                <a:close/>
                <a:moveTo>
                  <a:pt x="5127658" y="1156836"/>
                </a:moveTo>
                <a:lnTo>
                  <a:pt x="5127658" y="1157915"/>
                </a:lnTo>
                <a:lnTo>
                  <a:pt x="5133053" y="1158994"/>
                </a:lnTo>
                <a:lnTo>
                  <a:pt x="5134132" y="1158994"/>
                </a:lnTo>
                <a:lnTo>
                  <a:pt x="5134132" y="1157915"/>
                </a:lnTo>
                <a:lnTo>
                  <a:pt x="5129816" y="1156836"/>
                </a:lnTo>
                <a:close/>
                <a:moveTo>
                  <a:pt x="3117883" y="1156835"/>
                </a:moveTo>
                <a:lnTo>
                  <a:pt x="3117883" y="1157914"/>
                </a:lnTo>
                <a:lnTo>
                  <a:pt x="3123278" y="1158993"/>
                </a:lnTo>
                <a:lnTo>
                  <a:pt x="3124357" y="1158993"/>
                </a:lnTo>
                <a:lnTo>
                  <a:pt x="3124357" y="1157914"/>
                </a:lnTo>
                <a:lnTo>
                  <a:pt x="3120041" y="1156835"/>
                </a:lnTo>
                <a:close/>
                <a:moveTo>
                  <a:pt x="1108110" y="1156834"/>
                </a:moveTo>
                <a:lnTo>
                  <a:pt x="1108110" y="1157913"/>
                </a:lnTo>
                <a:lnTo>
                  <a:pt x="1113504" y="1158992"/>
                </a:lnTo>
                <a:lnTo>
                  <a:pt x="1114585" y="1158992"/>
                </a:lnTo>
                <a:lnTo>
                  <a:pt x="1114585" y="1157913"/>
                </a:lnTo>
                <a:lnTo>
                  <a:pt x="1110268" y="1156834"/>
                </a:lnTo>
                <a:close/>
                <a:moveTo>
                  <a:pt x="5681847" y="1156432"/>
                </a:moveTo>
                <a:lnTo>
                  <a:pt x="5678610" y="1158455"/>
                </a:lnTo>
                <a:cubicBezTo>
                  <a:pt x="5679330" y="1160793"/>
                  <a:pt x="5680768" y="1162231"/>
                  <a:pt x="5682926" y="1162771"/>
                </a:cubicBezTo>
                <a:lnTo>
                  <a:pt x="5685084" y="1159533"/>
                </a:lnTo>
                <a:lnTo>
                  <a:pt x="5685084" y="1158455"/>
                </a:lnTo>
                <a:lnTo>
                  <a:pt x="5682926" y="1156432"/>
                </a:lnTo>
                <a:close/>
                <a:moveTo>
                  <a:pt x="3766351" y="1155891"/>
                </a:moveTo>
                <a:lnTo>
                  <a:pt x="3766351" y="1156970"/>
                </a:lnTo>
                <a:lnTo>
                  <a:pt x="3770667" y="1158049"/>
                </a:lnTo>
                <a:cubicBezTo>
                  <a:pt x="3770667" y="1156611"/>
                  <a:pt x="3769588" y="1155891"/>
                  <a:pt x="3767430" y="1155891"/>
                </a:cubicBezTo>
                <a:close/>
                <a:moveTo>
                  <a:pt x="6685428" y="1155758"/>
                </a:moveTo>
                <a:lnTo>
                  <a:pt x="6683135" y="1157916"/>
                </a:lnTo>
                <a:lnTo>
                  <a:pt x="6683135" y="1158995"/>
                </a:lnTo>
                <a:lnTo>
                  <a:pt x="6687586" y="1158995"/>
                </a:lnTo>
                <a:lnTo>
                  <a:pt x="6687586" y="1157916"/>
                </a:lnTo>
                <a:close/>
                <a:moveTo>
                  <a:pt x="5124421" y="1155756"/>
                </a:moveTo>
                <a:lnTo>
                  <a:pt x="5124421" y="1158994"/>
                </a:lnTo>
                <a:lnTo>
                  <a:pt x="5125500" y="1158994"/>
                </a:lnTo>
                <a:lnTo>
                  <a:pt x="5125500" y="1155756"/>
                </a:lnTo>
                <a:close/>
                <a:moveTo>
                  <a:pt x="3114646" y="1155756"/>
                </a:moveTo>
                <a:lnTo>
                  <a:pt x="3114646" y="1158993"/>
                </a:lnTo>
                <a:lnTo>
                  <a:pt x="3115725" y="1158993"/>
                </a:lnTo>
                <a:lnTo>
                  <a:pt x="3115725" y="1155756"/>
                </a:lnTo>
                <a:close/>
                <a:moveTo>
                  <a:pt x="1104874" y="1155755"/>
                </a:moveTo>
                <a:lnTo>
                  <a:pt x="1104874" y="1158992"/>
                </a:lnTo>
                <a:lnTo>
                  <a:pt x="1105952" y="1158992"/>
                </a:lnTo>
                <a:lnTo>
                  <a:pt x="1105952" y="1155755"/>
                </a:lnTo>
                <a:close/>
                <a:moveTo>
                  <a:pt x="6259235" y="1155488"/>
                </a:moveTo>
                <a:lnTo>
                  <a:pt x="6259235" y="1156566"/>
                </a:lnTo>
                <a:lnTo>
                  <a:pt x="6261393" y="1158725"/>
                </a:lnTo>
                <a:lnTo>
                  <a:pt x="6261393" y="1155488"/>
                </a:lnTo>
                <a:close/>
                <a:moveTo>
                  <a:pt x="3762035" y="1154812"/>
                </a:moveTo>
                <a:lnTo>
                  <a:pt x="3762035" y="1155891"/>
                </a:lnTo>
                <a:lnTo>
                  <a:pt x="3765272" y="1155891"/>
                </a:lnTo>
                <a:lnTo>
                  <a:pt x="3765272" y="1154812"/>
                </a:lnTo>
                <a:close/>
                <a:moveTo>
                  <a:pt x="4287226" y="1154189"/>
                </a:moveTo>
                <a:lnTo>
                  <a:pt x="4287226" y="1156347"/>
                </a:lnTo>
                <a:lnTo>
                  <a:pt x="4289384" y="1156347"/>
                </a:lnTo>
                <a:lnTo>
                  <a:pt x="4289384" y="1154189"/>
                </a:lnTo>
                <a:close/>
                <a:moveTo>
                  <a:pt x="2107645" y="1154188"/>
                </a:moveTo>
                <a:lnTo>
                  <a:pt x="2107645" y="1155267"/>
                </a:lnTo>
                <a:lnTo>
                  <a:pt x="2109803" y="1159718"/>
                </a:lnTo>
                <a:lnTo>
                  <a:pt x="2111962" y="1159718"/>
                </a:lnTo>
                <a:cubicBezTo>
                  <a:pt x="2110522" y="1156391"/>
                  <a:pt x="2109083" y="1154548"/>
                  <a:pt x="2107645" y="1154188"/>
                </a:cubicBezTo>
                <a:close/>
                <a:moveTo>
                  <a:pt x="2099014" y="1154188"/>
                </a:moveTo>
                <a:lnTo>
                  <a:pt x="2099014" y="1156346"/>
                </a:lnTo>
                <a:lnTo>
                  <a:pt x="2100091" y="1156346"/>
                </a:lnTo>
                <a:lnTo>
                  <a:pt x="2100091" y="1154188"/>
                </a:lnTo>
                <a:close/>
                <a:moveTo>
                  <a:pt x="5238256" y="1153599"/>
                </a:moveTo>
                <a:lnTo>
                  <a:pt x="5236098" y="1155756"/>
                </a:lnTo>
                <a:lnTo>
                  <a:pt x="5236098" y="1156836"/>
                </a:lnTo>
                <a:lnTo>
                  <a:pt x="5240414" y="1156836"/>
                </a:lnTo>
                <a:lnTo>
                  <a:pt x="5240414" y="1153599"/>
                </a:lnTo>
                <a:close/>
                <a:moveTo>
                  <a:pt x="5140606" y="1153599"/>
                </a:moveTo>
                <a:lnTo>
                  <a:pt x="5135211" y="1155756"/>
                </a:lnTo>
                <a:lnTo>
                  <a:pt x="5135211" y="1157915"/>
                </a:lnTo>
                <a:lnTo>
                  <a:pt x="5141685" y="1154678"/>
                </a:lnTo>
                <a:lnTo>
                  <a:pt x="5141685" y="1153599"/>
                </a:lnTo>
                <a:close/>
                <a:moveTo>
                  <a:pt x="5124421" y="1153599"/>
                </a:moveTo>
                <a:lnTo>
                  <a:pt x="5124421" y="1154678"/>
                </a:lnTo>
                <a:lnTo>
                  <a:pt x="5127658" y="1154678"/>
                </a:lnTo>
                <a:lnTo>
                  <a:pt x="5127658" y="1153599"/>
                </a:lnTo>
                <a:close/>
                <a:moveTo>
                  <a:pt x="3228481" y="1153598"/>
                </a:moveTo>
                <a:lnTo>
                  <a:pt x="3226323" y="1155756"/>
                </a:lnTo>
                <a:lnTo>
                  <a:pt x="3226323" y="1156835"/>
                </a:lnTo>
                <a:lnTo>
                  <a:pt x="3230639" y="1156835"/>
                </a:lnTo>
                <a:lnTo>
                  <a:pt x="3230639" y="1153598"/>
                </a:lnTo>
                <a:close/>
                <a:moveTo>
                  <a:pt x="3130831" y="1153598"/>
                </a:moveTo>
                <a:lnTo>
                  <a:pt x="3125436" y="1155756"/>
                </a:lnTo>
                <a:lnTo>
                  <a:pt x="3125436" y="1157914"/>
                </a:lnTo>
                <a:lnTo>
                  <a:pt x="3131910" y="1154677"/>
                </a:lnTo>
                <a:lnTo>
                  <a:pt x="3131910" y="1153598"/>
                </a:lnTo>
                <a:close/>
                <a:moveTo>
                  <a:pt x="3114646" y="1153598"/>
                </a:moveTo>
                <a:lnTo>
                  <a:pt x="3114646" y="1154677"/>
                </a:lnTo>
                <a:lnTo>
                  <a:pt x="3117883" y="1154677"/>
                </a:lnTo>
                <a:lnTo>
                  <a:pt x="3117883" y="1153598"/>
                </a:lnTo>
                <a:close/>
                <a:moveTo>
                  <a:pt x="1218709" y="1153597"/>
                </a:moveTo>
                <a:lnTo>
                  <a:pt x="1216550" y="1155755"/>
                </a:lnTo>
                <a:lnTo>
                  <a:pt x="1216550" y="1156834"/>
                </a:lnTo>
                <a:lnTo>
                  <a:pt x="1220867" y="1156834"/>
                </a:lnTo>
                <a:lnTo>
                  <a:pt x="1220867" y="1153597"/>
                </a:lnTo>
                <a:close/>
                <a:moveTo>
                  <a:pt x="1121059" y="1153597"/>
                </a:moveTo>
                <a:lnTo>
                  <a:pt x="1115664" y="1155755"/>
                </a:lnTo>
                <a:lnTo>
                  <a:pt x="1115664" y="1157913"/>
                </a:lnTo>
                <a:lnTo>
                  <a:pt x="1122137" y="1154676"/>
                </a:lnTo>
                <a:lnTo>
                  <a:pt x="1122137" y="1153597"/>
                </a:lnTo>
                <a:close/>
                <a:moveTo>
                  <a:pt x="1104874" y="1153597"/>
                </a:moveTo>
                <a:lnTo>
                  <a:pt x="1104874" y="1154676"/>
                </a:lnTo>
                <a:lnTo>
                  <a:pt x="1108110" y="1154676"/>
                </a:lnTo>
                <a:lnTo>
                  <a:pt x="1108110" y="1153597"/>
                </a:lnTo>
                <a:close/>
                <a:moveTo>
                  <a:pt x="1713012" y="1152788"/>
                </a:moveTo>
                <a:lnTo>
                  <a:pt x="1713012" y="1156025"/>
                </a:lnTo>
                <a:lnTo>
                  <a:pt x="1715170" y="1158183"/>
                </a:lnTo>
                <a:lnTo>
                  <a:pt x="1716249" y="1157104"/>
                </a:lnTo>
                <a:lnTo>
                  <a:pt x="1716249" y="1152788"/>
                </a:lnTo>
                <a:close/>
                <a:moveTo>
                  <a:pt x="3562689" y="1151575"/>
                </a:moveTo>
                <a:lnTo>
                  <a:pt x="3563768" y="1159128"/>
                </a:lnTo>
                <a:cubicBezTo>
                  <a:pt x="3565206" y="1159128"/>
                  <a:pt x="3565926" y="1158049"/>
                  <a:pt x="3565926" y="1155891"/>
                </a:cubicBezTo>
                <a:lnTo>
                  <a:pt x="3564847" y="1152654"/>
                </a:lnTo>
                <a:lnTo>
                  <a:pt x="3565926" y="1151575"/>
                </a:lnTo>
                <a:close/>
                <a:moveTo>
                  <a:pt x="5077214" y="1151441"/>
                </a:moveTo>
                <a:cubicBezTo>
                  <a:pt x="5075956" y="1151441"/>
                  <a:pt x="5073438" y="1155756"/>
                  <a:pt x="5069661" y="1164389"/>
                </a:cubicBezTo>
                <a:lnTo>
                  <a:pt x="5069661" y="1165468"/>
                </a:lnTo>
                <a:lnTo>
                  <a:pt x="5070740" y="1165468"/>
                </a:lnTo>
                <a:cubicBezTo>
                  <a:pt x="5072359" y="1159893"/>
                  <a:pt x="5074877" y="1155217"/>
                  <a:pt x="5078293" y="1151441"/>
                </a:cubicBezTo>
                <a:close/>
                <a:moveTo>
                  <a:pt x="3067440" y="1151440"/>
                </a:moveTo>
                <a:cubicBezTo>
                  <a:pt x="3066180" y="1151440"/>
                  <a:pt x="3063663" y="1155756"/>
                  <a:pt x="3059887" y="1164388"/>
                </a:cubicBezTo>
                <a:lnTo>
                  <a:pt x="3059887" y="1165467"/>
                </a:lnTo>
                <a:lnTo>
                  <a:pt x="3060966" y="1165467"/>
                </a:lnTo>
                <a:cubicBezTo>
                  <a:pt x="3062584" y="1159892"/>
                  <a:pt x="3065101" y="1155216"/>
                  <a:pt x="3068519" y="1151440"/>
                </a:cubicBezTo>
                <a:close/>
                <a:moveTo>
                  <a:pt x="1057666" y="1151439"/>
                </a:moveTo>
                <a:cubicBezTo>
                  <a:pt x="1056407" y="1151439"/>
                  <a:pt x="1053891" y="1155755"/>
                  <a:pt x="1050112" y="1164387"/>
                </a:cubicBezTo>
                <a:lnTo>
                  <a:pt x="1050112" y="1165466"/>
                </a:lnTo>
                <a:lnTo>
                  <a:pt x="1051192" y="1165466"/>
                </a:lnTo>
                <a:cubicBezTo>
                  <a:pt x="1052810" y="1159891"/>
                  <a:pt x="1055329" y="1155216"/>
                  <a:pt x="1058745" y="1151439"/>
                </a:cubicBezTo>
                <a:close/>
                <a:moveTo>
                  <a:pt x="6771613" y="1150363"/>
                </a:moveTo>
                <a:lnTo>
                  <a:pt x="6769455" y="1152521"/>
                </a:lnTo>
                <a:cubicBezTo>
                  <a:pt x="6769455" y="1156298"/>
                  <a:pt x="6770894" y="1158815"/>
                  <a:pt x="6773771" y="1160074"/>
                </a:cubicBezTo>
                <a:lnTo>
                  <a:pt x="6776064" y="1157916"/>
                </a:lnTo>
                <a:lnTo>
                  <a:pt x="6776064" y="1153600"/>
                </a:lnTo>
                <a:lnTo>
                  <a:pt x="6772692" y="1150363"/>
                </a:lnTo>
                <a:close/>
                <a:moveTo>
                  <a:pt x="3715637" y="1148338"/>
                </a:moveTo>
                <a:lnTo>
                  <a:pt x="3715637" y="1149417"/>
                </a:lnTo>
                <a:lnTo>
                  <a:pt x="3717795" y="1149417"/>
                </a:lnTo>
                <a:lnTo>
                  <a:pt x="3717795" y="1148338"/>
                </a:lnTo>
                <a:close/>
                <a:moveTo>
                  <a:pt x="6262472" y="1148070"/>
                </a:moveTo>
                <a:lnTo>
                  <a:pt x="6262472" y="1150228"/>
                </a:lnTo>
                <a:lnTo>
                  <a:pt x="6264630" y="1150228"/>
                </a:lnTo>
                <a:lnTo>
                  <a:pt x="6264630" y="1148070"/>
                </a:lnTo>
                <a:close/>
                <a:moveTo>
                  <a:pt x="3554057" y="1147259"/>
                </a:moveTo>
                <a:lnTo>
                  <a:pt x="3549741" y="1150496"/>
                </a:lnTo>
                <a:lnTo>
                  <a:pt x="3549741" y="1152654"/>
                </a:lnTo>
                <a:lnTo>
                  <a:pt x="3551899" y="1152654"/>
                </a:lnTo>
                <a:lnTo>
                  <a:pt x="3551899" y="1153733"/>
                </a:lnTo>
                <a:cubicBezTo>
                  <a:pt x="3554776" y="1152654"/>
                  <a:pt x="3556215" y="1151575"/>
                  <a:pt x="3556215" y="1150496"/>
                </a:cubicBezTo>
                <a:lnTo>
                  <a:pt x="3556215" y="1149417"/>
                </a:lnTo>
                <a:close/>
                <a:moveTo>
                  <a:pt x="3653190" y="1146180"/>
                </a:moveTo>
                <a:lnTo>
                  <a:pt x="3653190" y="1148338"/>
                </a:lnTo>
                <a:lnTo>
                  <a:pt x="3654269" y="1148338"/>
                </a:lnTo>
                <a:lnTo>
                  <a:pt x="3654269" y="1146180"/>
                </a:lnTo>
                <a:close/>
                <a:moveTo>
                  <a:pt x="5125500" y="1146046"/>
                </a:moveTo>
                <a:lnTo>
                  <a:pt x="5125500" y="1148204"/>
                </a:lnTo>
                <a:lnTo>
                  <a:pt x="5126579" y="1148204"/>
                </a:lnTo>
                <a:lnTo>
                  <a:pt x="5126579" y="1146046"/>
                </a:lnTo>
                <a:close/>
                <a:moveTo>
                  <a:pt x="5112687" y="1146046"/>
                </a:moveTo>
                <a:lnTo>
                  <a:pt x="5119026" y="1153599"/>
                </a:lnTo>
                <a:lnTo>
                  <a:pt x="5120105" y="1153599"/>
                </a:lnTo>
                <a:cubicBezTo>
                  <a:pt x="5120105" y="1152160"/>
                  <a:pt x="5121184" y="1151441"/>
                  <a:pt x="5123342" y="1151441"/>
                </a:cubicBezTo>
                <a:lnTo>
                  <a:pt x="5123342" y="1150362"/>
                </a:lnTo>
                <a:cubicBezTo>
                  <a:pt x="5119026" y="1150362"/>
                  <a:pt x="5115789" y="1148923"/>
                  <a:pt x="5113631" y="1146046"/>
                </a:cubicBezTo>
                <a:close/>
                <a:moveTo>
                  <a:pt x="5064266" y="1146046"/>
                </a:moveTo>
                <a:lnTo>
                  <a:pt x="5062108" y="1148204"/>
                </a:lnTo>
                <a:lnTo>
                  <a:pt x="5062108" y="1151441"/>
                </a:lnTo>
                <a:lnTo>
                  <a:pt x="5065345" y="1151441"/>
                </a:lnTo>
                <a:cubicBezTo>
                  <a:pt x="5066964" y="1151441"/>
                  <a:pt x="5068043" y="1149642"/>
                  <a:pt x="5068582" y="1146046"/>
                </a:cubicBezTo>
                <a:close/>
                <a:moveTo>
                  <a:pt x="3115725" y="1146045"/>
                </a:moveTo>
                <a:lnTo>
                  <a:pt x="3115725" y="1148203"/>
                </a:lnTo>
                <a:lnTo>
                  <a:pt x="3116804" y="1148203"/>
                </a:lnTo>
                <a:lnTo>
                  <a:pt x="3116804" y="1146045"/>
                </a:lnTo>
                <a:close/>
                <a:moveTo>
                  <a:pt x="3102912" y="1146045"/>
                </a:moveTo>
                <a:lnTo>
                  <a:pt x="3109251" y="1153598"/>
                </a:lnTo>
                <a:lnTo>
                  <a:pt x="3110330" y="1153598"/>
                </a:lnTo>
                <a:cubicBezTo>
                  <a:pt x="3110330" y="1152159"/>
                  <a:pt x="3111409" y="1151440"/>
                  <a:pt x="3113567" y="1151440"/>
                </a:cubicBezTo>
                <a:lnTo>
                  <a:pt x="3113567" y="1150361"/>
                </a:lnTo>
                <a:cubicBezTo>
                  <a:pt x="3109251" y="1150361"/>
                  <a:pt x="3106014" y="1148922"/>
                  <a:pt x="3103856" y="1146045"/>
                </a:cubicBezTo>
                <a:close/>
                <a:moveTo>
                  <a:pt x="3054492" y="1146045"/>
                </a:moveTo>
                <a:lnTo>
                  <a:pt x="3052334" y="1148203"/>
                </a:lnTo>
                <a:lnTo>
                  <a:pt x="3052334" y="1151440"/>
                </a:lnTo>
                <a:lnTo>
                  <a:pt x="3055571" y="1151440"/>
                </a:lnTo>
                <a:cubicBezTo>
                  <a:pt x="3057189" y="1151440"/>
                  <a:pt x="3058268" y="1149642"/>
                  <a:pt x="3058808" y="1146045"/>
                </a:cubicBezTo>
                <a:close/>
                <a:moveTo>
                  <a:pt x="1105952" y="1146044"/>
                </a:moveTo>
                <a:lnTo>
                  <a:pt x="1105952" y="1148202"/>
                </a:lnTo>
                <a:lnTo>
                  <a:pt x="1107032" y="1148202"/>
                </a:lnTo>
                <a:lnTo>
                  <a:pt x="1107032" y="1146044"/>
                </a:lnTo>
                <a:close/>
                <a:moveTo>
                  <a:pt x="1093139" y="1146044"/>
                </a:moveTo>
                <a:lnTo>
                  <a:pt x="1099479" y="1153597"/>
                </a:lnTo>
                <a:lnTo>
                  <a:pt x="1100558" y="1153597"/>
                </a:lnTo>
                <a:cubicBezTo>
                  <a:pt x="1100558" y="1152159"/>
                  <a:pt x="1101636" y="1151439"/>
                  <a:pt x="1103795" y="1151439"/>
                </a:cubicBezTo>
                <a:lnTo>
                  <a:pt x="1103795" y="1150360"/>
                </a:lnTo>
                <a:cubicBezTo>
                  <a:pt x="1099479" y="1150360"/>
                  <a:pt x="1096242" y="1148921"/>
                  <a:pt x="1094085" y="1146044"/>
                </a:cubicBezTo>
                <a:close/>
                <a:moveTo>
                  <a:pt x="1044717" y="1146044"/>
                </a:moveTo>
                <a:lnTo>
                  <a:pt x="1042560" y="1148202"/>
                </a:lnTo>
                <a:lnTo>
                  <a:pt x="1042560" y="1151439"/>
                </a:lnTo>
                <a:lnTo>
                  <a:pt x="1045797" y="1151439"/>
                </a:lnTo>
                <a:cubicBezTo>
                  <a:pt x="1047416" y="1151439"/>
                  <a:pt x="1048495" y="1149641"/>
                  <a:pt x="1049036" y="1146044"/>
                </a:cubicBezTo>
                <a:close/>
                <a:moveTo>
                  <a:pt x="3769588" y="1145101"/>
                </a:moveTo>
                <a:lnTo>
                  <a:pt x="3769588" y="1146180"/>
                </a:lnTo>
                <a:lnTo>
                  <a:pt x="3774983" y="1146180"/>
                </a:lnTo>
                <a:lnTo>
                  <a:pt x="3774983" y="1145101"/>
                </a:lnTo>
                <a:close/>
                <a:moveTo>
                  <a:pt x="7093952" y="1144703"/>
                </a:moveTo>
                <a:lnTo>
                  <a:pt x="7093952" y="1150098"/>
                </a:lnTo>
                <a:lnTo>
                  <a:pt x="7086399" y="1150098"/>
                </a:lnTo>
                <a:lnTo>
                  <a:pt x="7086399" y="1147940"/>
                </a:lnTo>
                <a:lnTo>
                  <a:pt x="7084241" y="1147940"/>
                </a:lnTo>
                <a:lnTo>
                  <a:pt x="7084241" y="1150098"/>
                </a:lnTo>
                <a:lnTo>
                  <a:pt x="7078846" y="1149019"/>
                </a:lnTo>
                <a:lnTo>
                  <a:pt x="7078846" y="1150098"/>
                </a:lnTo>
                <a:cubicBezTo>
                  <a:pt x="7078846" y="1152616"/>
                  <a:pt x="7077767" y="1154774"/>
                  <a:pt x="7075609" y="1156572"/>
                </a:cubicBezTo>
                <a:lnTo>
                  <a:pt x="7076688" y="1157651"/>
                </a:lnTo>
                <a:lnTo>
                  <a:pt x="7078846" y="1157651"/>
                </a:lnTo>
                <a:lnTo>
                  <a:pt x="7078846" y="1154414"/>
                </a:lnTo>
                <a:lnTo>
                  <a:pt x="7081004" y="1154414"/>
                </a:lnTo>
                <a:lnTo>
                  <a:pt x="7081004" y="1180849"/>
                </a:lnTo>
                <a:lnTo>
                  <a:pt x="7078846" y="1180849"/>
                </a:lnTo>
                <a:lnTo>
                  <a:pt x="7078846" y="1190560"/>
                </a:lnTo>
                <a:lnTo>
                  <a:pt x="7081004" y="1190560"/>
                </a:lnTo>
                <a:lnTo>
                  <a:pt x="7081004" y="1202430"/>
                </a:lnTo>
                <a:lnTo>
                  <a:pt x="7078846" y="1202430"/>
                </a:lnTo>
                <a:lnTo>
                  <a:pt x="7078846" y="1213220"/>
                </a:lnTo>
                <a:lnTo>
                  <a:pt x="7081004" y="1213220"/>
                </a:lnTo>
                <a:lnTo>
                  <a:pt x="7081004" y="1212140"/>
                </a:lnTo>
                <a:lnTo>
                  <a:pt x="7079925" y="1208904"/>
                </a:lnTo>
                <a:lnTo>
                  <a:pt x="7105821" y="1208904"/>
                </a:lnTo>
                <a:cubicBezTo>
                  <a:pt x="7108159" y="1208904"/>
                  <a:pt x="7110676" y="1207825"/>
                  <a:pt x="7113374" y="1205667"/>
                </a:cubicBezTo>
                <a:lnTo>
                  <a:pt x="7119848" y="1205667"/>
                </a:lnTo>
                <a:cubicBezTo>
                  <a:pt x="7119848" y="1207825"/>
                  <a:pt x="7122725" y="1208904"/>
                  <a:pt x="7128480" y="1208904"/>
                </a:cubicBezTo>
                <a:lnTo>
                  <a:pt x="7131717" y="1211061"/>
                </a:lnTo>
                <a:cubicBezTo>
                  <a:pt x="7131717" y="1209083"/>
                  <a:pt x="7135314" y="1207645"/>
                  <a:pt x="7142507" y="1206745"/>
                </a:cubicBezTo>
                <a:lnTo>
                  <a:pt x="7151139" y="1208904"/>
                </a:lnTo>
                <a:lnTo>
                  <a:pt x="7158692" y="1205667"/>
                </a:lnTo>
                <a:lnTo>
                  <a:pt x="7158692" y="1207825"/>
                </a:lnTo>
                <a:lnTo>
                  <a:pt x="7157613" y="1208904"/>
                </a:lnTo>
                <a:lnTo>
                  <a:pt x="7157613" y="1209982"/>
                </a:lnTo>
                <a:lnTo>
                  <a:pt x="7163008" y="1208904"/>
                </a:lnTo>
                <a:lnTo>
                  <a:pt x="7168403" y="1209982"/>
                </a:lnTo>
                <a:lnTo>
                  <a:pt x="7175956" y="1207825"/>
                </a:lnTo>
                <a:lnTo>
                  <a:pt x="7193220" y="1208904"/>
                </a:lnTo>
                <a:lnTo>
                  <a:pt x="7208326" y="1208904"/>
                </a:lnTo>
                <a:lnTo>
                  <a:pt x="7214800" y="1209982"/>
                </a:lnTo>
                <a:lnTo>
                  <a:pt x="7228827" y="1207825"/>
                </a:lnTo>
                <a:lnTo>
                  <a:pt x="7233143" y="1209982"/>
                </a:lnTo>
                <a:lnTo>
                  <a:pt x="7234222" y="1208904"/>
                </a:lnTo>
                <a:lnTo>
                  <a:pt x="7236380" y="1208904"/>
                </a:lnTo>
                <a:lnTo>
                  <a:pt x="7239617" y="1209982"/>
                </a:lnTo>
                <a:lnTo>
                  <a:pt x="7245012" y="1208904"/>
                </a:lnTo>
                <a:lnTo>
                  <a:pt x="7268750" y="1208904"/>
                </a:lnTo>
                <a:lnTo>
                  <a:pt x="7279540" y="1209982"/>
                </a:lnTo>
                <a:lnTo>
                  <a:pt x="7281698" y="1207825"/>
                </a:lnTo>
                <a:lnTo>
                  <a:pt x="7287093" y="1207825"/>
                </a:lnTo>
                <a:cubicBezTo>
                  <a:pt x="7287093" y="1203509"/>
                  <a:pt x="7287813" y="1201351"/>
                  <a:pt x="7289251" y="1201351"/>
                </a:cubicBezTo>
                <a:cubicBezTo>
                  <a:pt x="7288532" y="1196136"/>
                  <a:pt x="7287093" y="1192898"/>
                  <a:pt x="7284935" y="1191639"/>
                </a:cubicBezTo>
                <a:lnTo>
                  <a:pt x="7284935" y="1190560"/>
                </a:lnTo>
                <a:lnTo>
                  <a:pt x="7274145" y="1190560"/>
                </a:lnTo>
                <a:lnTo>
                  <a:pt x="7274145" y="1192719"/>
                </a:lnTo>
                <a:lnTo>
                  <a:pt x="7267671" y="1192719"/>
                </a:lnTo>
                <a:cubicBezTo>
                  <a:pt x="7267671" y="1191280"/>
                  <a:pt x="7265873" y="1190560"/>
                  <a:pt x="7262276" y="1190560"/>
                </a:cubicBezTo>
                <a:lnTo>
                  <a:pt x="7262276" y="1186245"/>
                </a:lnTo>
                <a:lnTo>
                  <a:pt x="7260118" y="1186245"/>
                </a:lnTo>
                <a:cubicBezTo>
                  <a:pt x="7258680" y="1186245"/>
                  <a:pt x="7257960" y="1187683"/>
                  <a:pt x="7257960" y="1190560"/>
                </a:cubicBezTo>
                <a:lnTo>
                  <a:pt x="7250407" y="1190560"/>
                </a:lnTo>
                <a:lnTo>
                  <a:pt x="7250407" y="1192719"/>
                </a:lnTo>
                <a:lnTo>
                  <a:pt x="7239617" y="1192719"/>
                </a:lnTo>
                <a:lnTo>
                  <a:pt x="7239617" y="1190560"/>
                </a:lnTo>
                <a:lnTo>
                  <a:pt x="7233143" y="1190560"/>
                </a:lnTo>
                <a:lnTo>
                  <a:pt x="7213721" y="1189481"/>
                </a:lnTo>
                <a:lnTo>
                  <a:pt x="7195378" y="1190560"/>
                </a:lnTo>
                <a:lnTo>
                  <a:pt x="7194299" y="1190560"/>
                </a:lnTo>
                <a:lnTo>
                  <a:pt x="7189983" y="1187323"/>
                </a:lnTo>
                <a:cubicBezTo>
                  <a:pt x="7189983" y="1188942"/>
                  <a:pt x="7184228" y="1190022"/>
                  <a:pt x="7172719" y="1190560"/>
                </a:cubicBezTo>
                <a:lnTo>
                  <a:pt x="7133875" y="1189481"/>
                </a:lnTo>
                <a:cubicBezTo>
                  <a:pt x="7127401" y="1189481"/>
                  <a:pt x="7124164" y="1190560"/>
                  <a:pt x="7124164" y="1192719"/>
                </a:cubicBezTo>
                <a:lnTo>
                  <a:pt x="7116611" y="1192719"/>
                </a:lnTo>
                <a:lnTo>
                  <a:pt x="7116611" y="1190560"/>
                </a:lnTo>
                <a:lnTo>
                  <a:pt x="7110137" y="1190560"/>
                </a:lnTo>
                <a:lnTo>
                  <a:pt x="7110137" y="1192719"/>
                </a:lnTo>
                <a:lnTo>
                  <a:pt x="7104742" y="1192719"/>
                </a:lnTo>
                <a:lnTo>
                  <a:pt x="7104742" y="1190560"/>
                </a:lnTo>
                <a:lnTo>
                  <a:pt x="7098268" y="1190560"/>
                </a:lnTo>
                <a:lnTo>
                  <a:pt x="7096110" y="1188403"/>
                </a:lnTo>
                <a:lnTo>
                  <a:pt x="7096110" y="1187323"/>
                </a:lnTo>
                <a:lnTo>
                  <a:pt x="7097189" y="1186245"/>
                </a:lnTo>
                <a:lnTo>
                  <a:pt x="7096110" y="1185165"/>
                </a:lnTo>
                <a:lnTo>
                  <a:pt x="7096110" y="1179771"/>
                </a:lnTo>
                <a:lnTo>
                  <a:pt x="7097189" y="1175455"/>
                </a:lnTo>
                <a:lnTo>
                  <a:pt x="7095031" y="1166823"/>
                </a:lnTo>
                <a:lnTo>
                  <a:pt x="7095031" y="1155493"/>
                </a:lnTo>
                <a:lnTo>
                  <a:pt x="7096110" y="1147940"/>
                </a:lnTo>
                <a:lnTo>
                  <a:pt x="7095031" y="1146861"/>
                </a:lnTo>
                <a:lnTo>
                  <a:pt x="7097189" y="1144703"/>
                </a:lnTo>
                <a:close/>
                <a:moveTo>
                  <a:pt x="4107572" y="1144613"/>
                </a:moveTo>
                <a:lnTo>
                  <a:pt x="4107572" y="1145692"/>
                </a:lnTo>
                <a:lnTo>
                  <a:pt x="4109730" y="1145692"/>
                </a:lnTo>
                <a:lnTo>
                  <a:pt x="4109730" y="1144613"/>
                </a:lnTo>
                <a:close/>
                <a:moveTo>
                  <a:pt x="3776062" y="1144022"/>
                </a:moveTo>
                <a:lnTo>
                  <a:pt x="3776062" y="1145101"/>
                </a:lnTo>
                <a:lnTo>
                  <a:pt x="3786852" y="1145101"/>
                </a:lnTo>
                <a:lnTo>
                  <a:pt x="3786852" y="1144022"/>
                </a:lnTo>
                <a:close/>
                <a:moveTo>
                  <a:pt x="3787931" y="1142943"/>
                </a:moveTo>
                <a:lnTo>
                  <a:pt x="3787931" y="1144022"/>
                </a:lnTo>
                <a:lnTo>
                  <a:pt x="3791168" y="1144022"/>
                </a:lnTo>
                <a:lnTo>
                  <a:pt x="3791168" y="1142943"/>
                </a:lnTo>
                <a:close/>
                <a:moveTo>
                  <a:pt x="5122263" y="1142809"/>
                </a:moveTo>
                <a:lnTo>
                  <a:pt x="5124421" y="1144967"/>
                </a:lnTo>
                <a:lnTo>
                  <a:pt x="5124421" y="1142809"/>
                </a:lnTo>
                <a:close/>
                <a:moveTo>
                  <a:pt x="3112488" y="1142808"/>
                </a:moveTo>
                <a:lnTo>
                  <a:pt x="3114646" y="1144966"/>
                </a:lnTo>
                <a:lnTo>
                  <a:pt x="3114646" y="1142808"/>
                </a:lnTo>
                <a:close/>
                <a:moveTo>
                  <a:pt x="1102715" y="1142807"/>
                </a:moveTo>
                <a:lnTo>
                  <a:pt x="1104874" y="1144965"/>
                </a:lnTo>
                <a:lnTo>
                  <a:pt x="1104874" y="1142807"/>
                </a:lnTo>
                <a:close/>
                <a:moveTo>
                  <a:pt x="2627223" y="1141929"/>
                </a:moveTo>
                <a:lnTo>
                  <a:pt x="2627223" y="1145166"/>
                </a:lnTo>
                <a:lnTo>
                  <a:pt x="2628302" y="1145166"/>
                </a:lnTo>
                <a:lnTo>
                  <a:pt x="2628302" y="1141929"/>
                </a:lnTo>
                <a:close/>
                <a:moveTo>
                  <a:pt x="3581032" y="1141864"/>
                </a:moveTo>
                <a:lnTo>
                  <a:pt x="3581032" y="1144022"/>
                </a:lnTo>
                <a:lnTo>
                  <a:pt x="3582111" y="1144022"/>
                </a:lnTo>
                <a:lnTo>
                  <a:pt x="3582111" y="1141864"/>
                </a:lnTo>
                <a:close/>
                <a:moveTo>
                  <a:pt x="7603548" y="1141597"/>
                </a:moveTo>
                <a:lnTo>
                  <a:pt x="7603548" y="1142676"/>
                </a:lnTo>
                <a:lnTo>
                  <a:pt x="7607864" y="1142676"/>
                </a:lnTo>
                <a:lnTo>
                  <a:pt x="7607864" y="1141597"/>
                </a:lnTo>
                <a:close/>
                <a:moveTo>
                  <a:pt x="8257546" y="1141058"/>
                </a:moveTo>
                <a:cubicBezTo>
                  <a:pt x="8254668" y="1141777"/>
                  <a:pt x="8253230" y="1143980"/>
                  <a:pt x="8253230" y="1147667"/>
                </a:cubicBezTo>
                <a:lnTo>
                  <a:pt x="8257546" y="1151983"/>
                </a:lnTo>
                <a:lnTo>
                  <a:pt x="8261862" y="1151983"/>
                </a:lnTo>
                <a:lnTo>
                  <a:pt x="8261862" y="1149824"/>
                </a:lnTo>
                <a:close/>
                <a:moveTo>
                  <a:pt x="3624057" y="1139706"/>
                </a:moveTo>
                <a:lnTo>
                  <a:pt x="3616504" y="1142943"/>
                </a:lnTo>
                <a:lnTo>
                  <a:pt x="3616504" y="1146180"/>
                </a:lnTo>
                <a:cubicBezTo>
                  <a:pt x="3618302" y="1146180"/>
                  <a:pt x="3621179" y="1148698"/>
                  <a:pt x="3625136" y="1153733"/>
                </a:cubicBezTo>
                <a:cubicBezTo>
                  <a:pt x="3627114" y="1153733"/>
                  <a:pt x="3628553" y="1150136"/>
                  <a:pt x="3629452" y="1142943"/>
                </a:cubicBezTo>
                <a:lnTo>
                  <a:pt x="3629452" y="1141864"/>
                </a:lnTo>
                <a:lnTo>
                  <a:pt x="3627294" y="1139706"/>
                </a:lnTo>
                <a:close/>
                <a:moveTo>
                  <a:pt x="6687586" y="1139573"/>
                </a:moveTo>
                <a:cubicBezTo>
                  <a:pt x="6687586" y="1141371"/>
                  <a:pt x="6685023" y="1143889"/>
                  <a:pt x="6679898" y="1147126"/>
                </a:cubicBezTo>
                <a:lnTo>
                  <a:pt x="6685428" y="1151442"/>
                </a:lnTo>
                <a:cubicBezTo>
                  <a:pt x="6689744" y="1151442"/>
                  <a:pt x="6691902" y="1148924"/>
                  <a:pt x="6691902" y="1143889"/>
                </a:cubicBezTo>
                <a:lnTo>
                  <a:pt x="6691902" y="1141731"/>
                </a:lnTo>
                <a:lnTo>
                  <a:pt x="6689744" y="1139573"/>
                </a:lnTo>
                <a:close/>
                <a:moveTo>
                  <a:pt x="4110809" y="1139218"/>
                </a:moveTo>
                <a:lnTo>
                  <a:pt x="4106493" y="1140297"/>
                </a:lnTo>
                <a:lnTo>
                  <a:pt x="4106493" y="1141376"/>
                </a:lnTo>
                <a:lnTo>
                  <a:pt x="4107572" y="1141376"/>
                </a:lnTo>
                <a:lnTo>
                  <a:pt x="4113911" y="1140297"/>
                </a:lnTo>
                <a:lnTo>
                  <a:pt x="4113911" y="1139218"/>
                </a:lnTo>
                <a:close/>
                <a:moveTo>
                  <a:pt x="4093545" y="1139218"/>
                </a:moveTo>
                <a:lnTo>
                  <a:pt x="4093545" y="1140297"/>
                </a:lnTo>
                <a:lnTo>
                  <a:pt x="4095703" y="1140297"/>
                </a:lnTo>
                <a:lnTo>
                  <a:pt x="4095703" y="1139218"/>
                </a:lnTo>
                <a:close/>
                <a:moveTo>
                  <a:pt x="2094697" y="1138948"/>
                </a:moveTo>
                <a:lnTo>
                  <a:pt x="2094697" y="1142185"/>
                </a:lnTo>
                <a:cubicBezTo>
                  <a:pt x="2099014" y="1144612"/>
                  <a:pt x="2101171" y="1147534"/>
                  <a:pt x="2101171" y="1150951"/>
                </a:cubicBezTo>
                <a:lnTo>
                  <a:pt x="2105486" y="1149872"/>
                </a:lnTo>
                <a:lnTo>
                  <a:pt x="2105486" y="1148793"/>
                </a:lnTo>
                <a:cubicBezTo>
                  <a:pt x="2104588" y="1146635"/>
                  <a:pt x="2101351" y="1144432"/>
                  <a:pt x="2095775" y="1142185"/>
                </a:cubicBezTo>
                <a:lnTo>
                  <a:pt x="2095775" y="1138948"/>
                </a:lnTo>
                <a:close/>
                <a:moveTo>
                  <a:pt x="1725825" y="1137817"/>
                </a:moveTo>
                <a:lnTo>
                  <a:pt x="1724747" y="1138896"/>
                </a:lnTo>
                <a:lnTo>
                  <a:pt x="1724747" y="1139975"/>
                </a:lnTo>
                <a:lnTo>
                  <a:pt x="1726905" y="1142133"/>
                </a:lnTo>
                <a:lnTo>
                  <a:pt x="1727985" y="1141054"/>
                </a:lnTo>
                <a:lnTo>
                  <a:pt x="1727985" y="1139975"/>
                </a:lnTo>
                <a:close/>
                <a:moveTo>
                  <a:pt x="2672541" y="1137748"/>
                </a:moveTo>
                <a:lnTo>
                  <a:pt x="2672541" y="1138827"/>
                </a:lnTo>
                <a:lnTo>
                  <a:pt x="2674699" y="1138827"/>
                </a:lnTo>
                <a:lnTo>
                  <a:pt x="2674699" y="1137748"/>
                </a:lnTo>
                <a:close/>
                <a:moveTo>
                  <a:pt x="3685560" y="1137548"/>
                </a:moveTo>
                <a:lnTo>
                  <a:pt x="3685560" y="1139706"/>
                </a:lnTo>
                <a:lnTo>
                  <a:pt x="3688797" y="1139706"/>
                </a:lnTo>
                <a:lnTo>
                  <a:pt x="3686639" y="1137548"/>
                </a:lnTo>
                <a:close/>
                <a:moveTo>
                  <a:pt x="3575637" y="1137548"/>
                </a:moveTo>
                <a:lnTo>
                  <a:pt x="3578874" y="1140785"/>
                </a:lnTo>
                <a:lnTo>
                  <a:pt x="3579953" y="1140785"/>
                </a:lnTo>
                <a:lnTo>
                  <a:pt x="3576716" y="1137548"/>
                </a:lnTo>
                <a:close/>
                <a:moveTo>
                  <a:pt x="7612180" y="1137281"/>
                </a:moveTo>
                <a:lnTo>
                  <a:pt x="7610022" y="1139439"/>
                </a:lnTo>
                <a:lnTo>
                  <a:pt x="7613394" y="1139439"/>
                </a:lnTo>
                <a:lnTo>
                  <a:pt x="7613394" y="1137281"/>
                </a:lnTo>
                <a:close/>
                <a:moveTo>
                  <a:pt x="8760482" y="1135123"/>
                </a:moveTo>
                <a:lnTo>
                  <a:pt x="8760482" y="1136203"/>
                </a:lnTo>
                <a:lnTo>
                  <a:pt x="8762640" y="1136203"/>
                </a:lnTo>
                <a:lnTo>
                  <a:pt x="8762640" y="1135123"/>
                </a:lnTo>
                <a:close/>
                <a:moveTo>
                  <a:pt x="8707611" y="1135123"/>
                </a:moveTo>
                <a:lnTo>
                  <a:pt x="8707611" y="1138360"/>
                </a:lnTo>
                <a:lnTo>
                  <a:pt x="8709769" y="1136203"/>
                </a:lnTo>
                <a:lnTo>
                  <a:pt x="8709769" y="1135123"/>
                </a:lnTo>
                <a:close/>
                <a:moveTo>
                  <a:pt x="8670925" y="1135123"/>
                </a:moveTo>
                <a:lnTo>
                  <a:pt x="8670925" y="1136203"/>
                </a:lnTo>
                <a:lnTo>
                  <a:pt x="8674162" y="1139440"/>
                </a:lnTo>
                <a:lnTo>
                  <a:pt x="8674162" y="1135123"/>
                </a:lnTo>
                <a:close/>
                <a:moveTo>
                  <a:pt x="8661214" y="1135123"/>
                </a:moveTo>
                <a:lnTo>
                  <a:pt x="8661214" y="1136203"/>
                </a:lnTo>
                <a:lnTo>
                  <a:pt x="8663372" y="1136203"/>
                </a:lnTo>
                <a:lnTo>
                  <a:pt x="8663372" y="1135123"/>
                </a:lnTo>
                <a:close/>
                <a:moveTo>
                  <a:pt x="8652582" y="1135123"/>
                </a:moveTo>
                <a:lnTo>
                  <a:pt x="8652582" y="1137282"/>
                </a:lnTo>
                <a:lnTo>
                  <a:pt x="8655819" y="1137282"/>
                </a:lnTo>
                <a:lnTo>
                  <a:pt x="8655819" y="1135123"/>
                </a:lnTo>
                <a:close/>
                <a:moveTo>
                  <a:pt x="711859" y="1135119"/>
                </a:moveTo>
                <a:lnTo>
                  <a:pt x="711859" y="1136198"/>
                </a:lnTo>
                <a:lnTo>
                  <a:pt x="714017" y="1136198"/>
                </a:lnTo>
                <a:lnTo>
                  <a:pt x="714017" y="1135119"/>
                </a:lnTo>
                <a:close/>
                <a:moveTo>
                  <a:pt x="658988" y="1135119"/>
                </a:moveTo>
                <a:lnTo>
                  <a:pt x="658988" y="1138356"/>
                </a:lnTo>
                <a:lnTo>
                  <a:pt x="661146" y="1136198"/>
                </a:lnTo>
                <a:lnTo>
                  <a:pt x="661146" y="1135119"/>
                </a:lnTo>
                <a:close/>
                <a:moveTo>
                  <a:pt x="622302" y="1135119"/>
                </a:moveTo>
                <a:lnTo>
                  <a:pt x="622302" y="1136198"/>
                </a:lnTo>
                <a:lnTo>
                  <a:pt x="625539" y="1139435"/>
                </a:lnTo>
                <a:lnTo>
                  <a:pt x="625539" y="1135119"/>
                </a:lnTo>
                <a:close/>
                <a:moveTo>
                  <a:pt x="612591" y="1135119"/>
                </a:moveTo>
                <a:lnTo>
                  <a:pt x="612591" y="1136198"/>
                </a:lnTo>
                <a:lnTo>
                  <a:pt x="614749" y="1136198"/>
                </a:lnTo>
                <a:lnTo>
                  <a:pt x="614749" y="1135119"/>
                </a:lnTo>
                <a:close/>
                <a:moveTo>
                  <a:pt x="603959" y="1135119"/>
                </a:moveTo>
                <a:lnTo>
                  <a:pt x="603959" y="1137277"/>
                </a:lnTo>
                <a:lnTo>
                  <a:pt x="607196" y="1137277"/>
                </a:lnTo>
                <a:lnTo>
                  <a:pt x="607196" y="1135119"/>
                </a:lnTo>
                <a:close/>
                <a:moveTo>
                  <a:pt x="6685428" y="1134043"/>
                </a:moveTo>
                <a:lnTo>
                  <a:pt x="6685428" y="1137415"/>
                </a:lnTo>
                <a:lnTo>
                  <a:pt x="6687586" y="1137415"/>
                </a:lnTo>
                <a:lnTo>
                  <a:pt x="6687586" y="1134043"/>
                </a:lnTo>
                <a:close/>
                <a:moveTo>
                  <a:pt x="5566124" y="1132828"/>
                </a:moveTo>
                <a:lnTo>
                  <a:pt x="5566124" y="1133908"/>
                </a:lnTo>
                <a:lnTo>
                  <a:pt x="5568147" y="1133908"/>
                </a:lnTo>
                <a:lnTo>
                  <a:pt x="5568147" y="1132828"/>
                </a:lnTo>
                <a:close/>
                <a:moveTo>
                  <a:pt x="5562887" y="1131749"/>
                </a:moveTo>
                <a:lnTo>
                  <a:pt x="5562887" y="1132828"/>
                </a:lnTo>
                <a:lnTo>
                  <a:pt x="5565045" y="1132828"/>
                </a:lnTo>
                <a:lnTo>
                  <a:pt x="5565045" y="1131749"/>
                </a:lnTo>
                <a:close/>
                <a:moveTo>
                  <a:pt x="4187148" y="1131665"/>
                </a:moveTo>
                <a:lnTo>
                  <a:pt x="4187148" y="1133823"/>
                </a:lnTo>
                <a:lnTo>
                  <a:pt x="4189306" y="1133823"/>
                </a:lnTo>
                <a:close/>
                <a:moveTo>
                  <a:pt x="6080121" y="1131075"/>
                </a:moveTo>
                <a:lnTo>
                  <a:pt x="6082279" y="1133233"/>
                </a:lnTo>
                <a:lnTo>
                  <a:pt x="6083358" y="1133233"/>
                </a:lnTo>
                <a:lnTo>
                  <a:pt x="6081200" y="1131075"/>
                </a:lnTo>
                <a:close/>
                <a:moveTo>
                  <a:pt x="4190385" y="1130586"/>
                </a:moveTo>
                <a:lnTo>
                  <a:pt x="4190385" y="1131665"/>
                </a:lnTo>
                <a:lnTo>
                  <a:pt x="4192543" y="1131665"/>
                </a:lnTo>
                <a:lnTo>
                  <a:pt x="4192543" y="1130586"/>
                </a:lnTo>
                <a:close/>
                <a:moveTo>
                  <a:pt x="2670383" y="1130330"/>
                </a:moveTo>
                <a:lnTo>
                  <a:pt x="2678880" y="1131409"/>
                </a:lnTo>
                <a:lnTo>
                  <a:pt x="2684141" y="1130330"/>
                </a:lnTo>
                <a:cubicBezTo>
                  <a:pt x="2684141" y="1133836"/>
                  <a:pt x="2693267" y="1135590"/>
                  <a:pt x="2711520" y="1135590"/>
                </a:cubicBezTo>
                <a:lnTo>
                  <a:pt x="2727300" y="1143008"/>
                </a:lnTo>
                <a:cubicBezTo>
                  <a:pt x="2727300" y="1144986"/>
                  <a:pt x="2731526" y="1147099"/>
                  <a:pt x="2739979" y="1149347"/>
                </a:cubicBezTo>
                <a:lnTo>
                  <a:pt x="2748476" y="1158788"/>
                </a:lnTo>
                <a:lnTo>
                  <a:pt x="2750499" y="1164048"/>
                </a:lnTo>
                <a:lnTo>
                  <a:pt x="2748476" y="1166206"/>
                </a:lnTo>
                <a:lnTo>
                  <a:pt x="2749421" y="1166206"/>
                </a:lnTo>
                <a:lnTo>
                  <a:pt x="2758996" y="1165127"/>
                </a:lnTo>
                <a:cubicBezTo>
                  <a:pt x="2761064" y="1168814"/>
                  <a:pt x="2762099" y="1173040"/>
                  <a:pt x="2762099" y="1177806"/>
                </a:cubicBezTo>
                <a:lnTo>
                  <a:pt x="2761020" y="1178885"/>
                </a:lnTo>
                <a:lnTo>
                  <a:pt x="2766280" y="1181987"/>
                </a:lnTo>
                <a:lnTo>
                  <a:pt x="2765336" y="1187247"/>
                </a:lnTo>
                <a:lnTo>
                  <a:pt x="2765336" y="1190484"/>
                </a:lnTo>
                <a:lnTo>
                  <a:pt x="2767359" y="1196823"/>
                </a:lnTo>
                <a:cubicBezTo>
                  <a:pt x="2765649" y="1202038"/>
                  <a:pt x="2760389" y="1207972"/>
                  <a:pt x="2751578" y="1214627"/>
                </a:cubicBezTo>
                <a:cubicBezTo>
                  <a:pt x="2751578" y="1218133"/>
                  <a:pt x="2749104" y="1219887"/>
                  <a:pt x="2744160" y="1219887"/>
                </a:cubicBezTo>
                <a:lnTo>
                  <a:pt x="2741058" y="1216784"/>
                </a:lnTo>
                <a:lnTo>
                  <a:pt x="2731481" y="1217864"/>
                </a:lnTo>
                <a:lnTo>
                  <a:pt x="2727300" y="1212603"/>
                </a:lnTo>
                <a:lnTo>
                  <a:pt x="2725278" y="1212603"/>
                </a:lnTo>
                <a:lnTo>
                  <a:pt x="2720017" y="1213682"/>
                </a:lnTo>
                <a:cubicBezTo>
                  <a:pt x="2714352" y="1207298"/>
                  <a:pt x="2706934" y="1193586"/>
                  <a:pt x="2697762" y="1172546"/>
                </a:cubicBezTo>
                <a:lnTo>
                  <a:pt x="2683061" y="1152449"/>
                </a:lnTo>
                <a:cubicBezTo>
                  <a:pt x="2676587" y="1150021"/>
                  <a:pt x="2670248" y="1144402"/>
                  <a:pt x="2664045" y="1135590"/>
                </a:cubicBezTo>
                <a:cubicBezTo>
                  <a:pt x="2665302" y="1132083"/>
                  <a:pt x="2667415" y="1130330"/>
                  <a:pt x="2670383" y="1130330"/>
                </a:cubicBezTo>
                <a:close/>
                <a:moveTo>
                  <a:pt x="3571321" y="1129995"/>
                </a:moveTo>
                <a:lnTo>
                  <a:pt x="3571321" y="1131074"/>
                </a:lnTo>
                <a:lnTo>
                  <a:pt x="3574558" y="1135390"/>
                </a:lnTo>
                <a:lnTo>
                  <a:pt x="3574558" y="1134311"/>
                </a:lnTo>
                <a:lnTo>
                  <a:pt x="3572400" y="1129995"/>
                </a:lnTo>
                <a:close/>
                <a:moveTo>
                  <a:pt x="2590268" y="1129250"/>
                </a:moveTo>
                <a:cubicBezTo>
                  <a:pt x="2598899" y="1129250"/>
                  <a:pt x="2606631" y="1131049"/>
                  <a:pt x="2613465" y="1134645"/>
                </a:cubicBezTo>
                <a:cubicBezTo>
                  <a:pt x="2617692" y="1134915"/>
                  <a:pt x="2621198" y="1136309"/>
                  <a:pt x="2623986" y="1138827"/>
                </a:cubicBezTo>
                <a:lnTo>
                  <a:pt x="2625064" y="1137748"/>
                </a:lnTo>
                <a:lnTo>
                  <a:pt x="2626144" y="1137748"/>
                </a:lnTo>
                <a:cubicBezTo>
                  <a:pt x="2634416" y="1140355"/>
                  <a:pt x="2640395" y="1144222"/>
                  <a:pt x="2644082" y="1149347"/>
                </a:cubicBezTo>
                <a:lnTo>
                  <a:pt x="2644082" y="1150426"/>
                </a:lnTo>
                <a:lnTo>
                  <a:pt x="2634641" y="1156765"/>
                </a:lnTo>
                <a:cubicBezTo>
                  <a:pt x="2634641" y="1157934"/>
                  <a:pt x="2631088" y="1160721"/>
                  <a:pt x="2623986" y="1165127"/>
                </a:cubicBezTo>
                <a:cubicBezTo>
                  <a:pt x="2623986" y="1172860"/>
                  <a:pt x="2619804" y="1176727"/>
                  <a:pt x="2611443" y="1176727"/>
                </a:cubicBezTo>
                <a:cubicBezTo>
                  <a:pt x="2606317" y="1181492"/>
                  <a:pt x="2599978" y="1185718"/>
                  <a:pt x="2592425" y="1189405"/>
                </a:cubicBezTo>
                <a:lnTo>
                  <a:pt x="2571385" y="1204106"/>
                </a:lnTo>
                <a:cubicBezTo>
                  <a:pt x="2566439" y="1209051"/>
                  <a:pt x="2556952" y="1213997"/>
                  <a:pt x="2542925" y="1218942"/>
                </a:cubicBezTo>
                <a:lnTo>
                  <a:pt x="2541847" y="1217864"/>
                </a:lnTo>
                <a:lnTo>
                  <a:pt x="2539688" y="1219887"/>
                </a:lnTo>
                <a:cubicBezTo>
                  <a:pt x="2537980" y="1219887"/>
                  <a:pt x="2536946" y="1218493"/>
                  <a:pt x="2536586" y="1215706"/>
                </a:cubicBezTo>
                <a:lnTo>
                  <a:pt x="2535507" y="1215706"/>
                </a:lnTo>
                <a:cubicBezTo>
                  <a:pt x="2532359" y="1218493"/>
                  <a:pt x="2529212" y="1219887"/>
                  <a:pt x="2526066" y="1219887"/>
                </a:cubicBezTo>
                <a:cubicBezTo>
                  <a:pt x="2521119" y="1218898"/>
                  <a:pt x="2518648" y="1217504"/>
                  <a:pt x="2518648" y="1215706"/>
                </a:cubicBezTo>
                <a:lnTo>
                  <a:pt x="2533349" y="1199925"/>
                </a:lnTo>
                <a:cubicBezTo>
                  <a:pt x="2533349" y="1195160"/>
                  <a:pt x="2538295" y="1190259"/>
                  <a:pt x="2548185" y="1185224"/>
                </a:cubicBezTo>
                <a:cubicBezTo>
                  <a:pt x="2548185" y="1183425"/>
                  <a:pt x="2550974" y="1180234"/>
                  <a:pt x="2556548" y="1175648"/>
                </a:cubicBezTo>
                <a:cubicBezTo>
                  <a:pt x="2556548" y="1173579"/>
                  <a:pt x="2557986" y="1172546"/>
                  <a:pt x="2560864" y="1172546"/>
                </a:cubicBezTo>
                <a:lnTo>
                  <a:pt x="2559785" y="1171466"/>
                </a:lnTo>
                <a:lnTo>
                  <a:pt x="2559785" y="1170388"/>
                </a:lnTo>
                <a:cubicBezTo>
                  <a:pt x="2563831" y="1163374"/>
                  <a:pt x="2567337" y="1159867"/>
                  <a:pt x="2570305" y="1159867"/>
                </a:cubicBezTo>
                <a:lnTo>
                  <a:pt x="2569227" y="1158788"/>
                </a:lnTo>
                <a:lnTo>
                  <a:pt x="2569227" y="1157709"/>
                </a:lnTo>
                <a:cubicBezTo>
                  <a:pt x="2573453" y="1149976"/>
                  <a:pt x="2575565" y="1142288"/>
                  <a:pt x="2575565" y="1134645"/>
                </a:cubicBezTo>
                <a:cubicBezTo>
                  <a:pt x="2578892" y="1131049"/>
                  <a:pt x="2583792" y="1129250"/>
                  <a:pt x="2590268" y="1129250"/>
                </a:cubicBezTo>
                <a:close/>
                <a:moveTo>
                  <a:pt x="5081530" y="1128916"/>
                </a:moveTo>
                <a:lnTo>
                  <a:pt x="5081530" y="1131075"/>
                </a:lnTo>
                <a:lnTo>
                  <a:pt x="5082609" y="1131075"/>
                </a:lnTo>
                <a:lnTo>
                  <a:pt x="5082609" y="1128916"/>
                </a:lnTo>
                <a:close/>
                <a:moveTo>
                  <a:pt x="3071756" y="1128916"/>
                </a:moveTo>
                <a:lnTo>
                  <a:pt x="3071756" y="1131074"/>
                </a:lnTo>
                <a:lnTo>
                  <a:pt x="3072835" y="1131074"/>
                </a:lnTo>
                <a:lnTo>
                  <a:pt x="3072835" y="1128916"/>
                </a:lnTo>
                <a:close/>
                <a:moveTo>
                  <a:pt x="1061982" y="1128915"/>
                </a:moveTo>
                <a:lnTo>
                  <a:pt x="1061982" y="1131073"/>
                </a:lnTo>
                <a:lnTo>
                  <a:pt x="1063061" y="1131073"/>
                </a:lnTo>
                <a:lnTo>
                  <a:pt x="1063061" y="1128915"/>
                </a:lnTo>
                <a:close/>
                <a:moveTo>
                  <a:pt x="8773430" y="1128650"/>
                </a:moveTo>
                <a:lnTo>
                  <a:pt x="8773430" y="1129728"/>
                </a:lnTo>
                <a:lnTo>
                  <a:pt x="8775588" y="1129728"/>
                </a:lnTo>
                <a:lnTo>
                  <a:pt x="8775588" y="1128650"/>
                </a:lnTo>
                <a:close/>
                <a:moveTo>
                  <a:pt x="724807" y="1128645"/>
                </a:moveTo>
                <a:lnTo>
                  <a:pt x="724807" y="1129724"/>
                </a:lnTo>
                <a:lnTo>
                  <a:pt x="726966" y="1129724"/>
                </a:lnTo>
                <a:lnTo>
                  <a:pt x="726966" y="1128645"/>
                </a:lnTo>
                <a:close/>
                <a:moveTo>
                  <a:pt x="7089636" y="1128518"/>
                </a:moveTo>
                <a:lnTo>
                  <a:pt x="7090715" y="1128518"/>
                </a:lnTo>
                <a:cubicBezTo>
                  <a:pt x="7090715" y="1130316"/>
                  <a:pt x="7092154" y="1131396"/>
                  <a:pt x="7095031" y="1131755"/>
                </a:cubicBezTo>
                <a:lnTo>
                  <a:pt x="7110137" y="1130676"/>
                </a:lnTo>
                <a:lnTo>
                  <a:pt x="7111216" y="1130676"/>
                </a:lnTo>
                <a:lnTo>
                  <a:pt x="7115532" y="1132834"/>
                </a:lnTo>
                <a:lnTo>
                  <a:pt x="7115532" y="1168981"/>
                </a:lnTo>
                <a:lnTo>
                  <a:pt x="7143586" y="1173297"/>
                </a:lnTo>
                <a:lnTo>
                  <a:pt x="7147902" y="1172218"/>
                </a:lnTo>
                <a:lnTo>
                  <a:pt x="7150060" y="1172218"/>
                </a:lnTo>
                <a:lnTo>
                  <a:pt x="7152218" y="1174376"/>
                </a:lnTo>
                <a:lnTo>
                  <a:pt x="7160850" y="1168981"/>
                </a:lnTo>
                <a:lnTo>
                  <a:pt x="7166245" y="1168981"/>
                </a:lnTo>
                <a:cubicBezTo>
                  <a:pt x="7166245" y="1171139"/>
                  <a:pt x="7168043" y="1172218"/>
                  <a:pt x="7171640" y="1172218"/>
                </a:cubicBezTo>
                <a:lnTo>
                  <a:pt x="7174877" y="1170060"/>
                </a:lnTo>
                <a:lnTo>
                  <a:pt x="7177035" y="1172218"/>
                </a:lnTo>
                <a:lnTo>
                  <a:pt x="7195378" y="1172218"/>
                </a:lnTo>
                <a:cubicBezTo>
                  <a:pt x="7198975" y="1172218"/>
                  <a:pt x="7200773" y="1171139"/>
                  <a:pt x="7200773" y="1168981"/>
                </a:cubicBezTo>
                <a:lnTo>
                  <a:pt x="7202931" y="1168981"/>
                </a:lnTo>
                <a:cubicBezTo>
                  <a:pt x="7204909" y="1171139"/>
                  <a:pt x="7213901" y="1172218"/>
                  <a:pt x="7229906" y="1172218"/>
                </a:cubicBezTo>
                <a:lnTo>
                  <a:pt x="7234222" y="1171139"/>
                </a:lnTo>
                <a:lnTo>
                  <a:pt x="7234222" y="1173297"/>
                </a:lnTo>
                <a:lnTo>
                  <a:pt x="7239617" y="1172218"/>
                </a:lnTo>
                <a:lnTo>
                  <a:pt x="7270908" y="1172218"/>
                </a:lnTo>
                <a:lnTo>
                  <a:pt x="7275224" y="1173297"/>
                </a:lnTo>
                <a:lnTo>
                  <a:pt x="7279540" y="1172218"/>
                </a:lnTo>
                <a:lnTo>
                  <a:pt x="7280619" y="1172218"/>
                </a:lnTo>
                <a:lnTo>
                  <a:pt x="7286014" y="1173297"/>
                </a:lnTo>
                <a:lnTo>
                  <a:pt x="7286014" y="1171139"/>
                </a:lnTo>
                <a:lnTo>
                  <a:pt x="7294646" y="1171139"/>
                </a:lnTo>
                <a:lnTo>
                  <a:pt x="7296804" y="1173297"/>
                </a:lnTo>
                <a:lnTo>
                  <a:pt x="7296804" y="1174376"/>
                </a:lnTo>
                <a:lnTo>
                  <a:pt x="7303278" y="1172218"/>
                </a:lnTo>
                <a:lnTo>
                  <a:pt x="7305436" y="1174376"/>
                </a:lnTo>
                <a:lnTo>
                  <a:pt x="7305436" y="1180849"/>
                </a:lnTo>
                <a:lnTo>
                  <a:pt x="7307594" y="1180849"/>
                </a:lnTo>
                <a:lnTo>
                  <a:pt x="7307594" y="1199192"/>
                </a:lnTo>
                <a:lnTo>
                  <a:pt x="7306515" y="1199192"/>
                </a:lnTo>
                <a:lnTo>
                  <a:pt x="7303278" y="1198113"/>
                </a:lnTo>
                <a:lnTo>
                  <a:pt x="7301120" y="1201351"/>
                </a:lnTo>
                <a:cubicBezTo>
                  <a:pt x="7303998" y="1201351"/>
                  <a:pt x="7305436" y="1202070"/>
                  <a:pt x="7305436" y="1203509"/>
                </a:cubicBezTo>
                <a:lnTo>
                  <a:pt x="7305436" y="1208904"/>
                </a:lnTo>
                <a:lnTo>
                  <a:pt x="7307594" y="1208904"/>
                </a:lnTo>
                <a:lnTo>
                  <a:pt x="7307594" y="1217536"/>
                </a:lnTo>
                <a:lnTo>
                  <a:pt x="7305436" y="1217536"/>
                </a:lnTo>
                <a:lnTo>
                  <a:pt x="7305436" y="1224009"/>
                </a:lnTo>
                <a:lnTo>
                  <a:pt x="7303278" y="1226168"/>
                </a:lnTo>
                <a:lnTo>
                  <a:pt x="7296804" y="1226168"/>
                </a:lnTo>
                <a:lnTo>
                  <a:pt x="7269829" y="1227246"/>
                </a:lnTo>
                <a:lnTo>
                  <a:pt x="7269829" y="1229405"/>
                </a:lnTo>
                <a:lnTo>
                  <a:pt x="7262276" y="1229405"/>
                </a:lnTo>
                <a:lnTo>
                  <a:pt x="7262276" y="1227246"/>
                </a:lnTo>
                <a:lnTo>
                  <a:pt x="7261197" y="1227246"/>
                </a:lnTo>
                <a:cubicBezTo>
                  <a:pt x="7253464" y="1227246"/>
                  <a:pt x="7247710" y="1226168"/>
                  <a:pt x="7243933" y="1224009"/>
                </a:cubicBezTo>
                <a:cubicBezTo>
                  <a:pt x="7243933" y="1226168"/>
                  <a:pt x="7239258" y="1227246"/>
                  <a:pt x="7229906" y="1227246"/>
                </a:cubicBezTo>
                <a:lnTo>
                  <a:pt x="7229906" y="1229405"/>
                </a:lnTo>
                <a:lnTo>
                  <a:pt x="7219116" y="1229405"/>
                </a:lnTo>
                <a:lnTo>
                  <a:pt x="7219116" y="1227246"/>
                </a:lnTo>
                <a:lnTo>
                  <a:pt x="7211563" y="1227246"/>
                </a:lnTo>
                <a:lnTo>
                  <a:pt x="7211563" y="1229405"/>
                </a:lnTo>
                <a:lnTo>
                  <a:pt x="7198615" y="1229405"/>
                </a:lnTo>
                <a:lnTo>
                  <a:pt x="7198615" y="1227246"/>
                </a:lnTo>
                <a:lnTo>
                  <a:pt x="7170561" y="1227246"/>
                </a:lnTo>
                <a:lnTo>
                  <a:pt x="7170561" y="1224009"/>
                </a:lnTo>
                <a:lnTo>
                  <a:pt x="7168403" y="1224009"/>
                </a:lnTo>
                <a:lnTo>
                  <a:pt x="7168403" y="1227246"/>
                </a:lnTo>
                <a:lnTo>
                  <a:pt x="7163008" y="1227246"/>
                </a:lnTo>
                <a:lnTo>
                  <a:pt x="7142507" y="1225088"/>
                </a:lnTo>
                <a:cubicBezTo>
                  <a:pt x="7136033" y="1226168"/>
                  <a:pt x="7132796" y="1227606"/>
                  <a:pt x="7132796" y="1229405"/>
                </a:cubicBezTo>
                <a:lnTo>
                  <a:pt x="7130638" y="1229405"/>
                </a:lnTo>
                <a:cubicBezTo>
                  <a:pt x="7130638" y="1227246"/>
                  <a:pt x="7128120" y="1226168"/>
                  <a:pt x="7123085" y="1226168"/>
                </a:cubicBezTo>
                <a:lnTo>
                  <a:pt x="7101505" y="1227246"/>
                </a:lnTo>
                <a:lnTo>
                  <a:pt x="7101505" y="1229405"/>
                </a:lnTo>
                <a:lnTo>
                  <a:pt x="7098268" y="1229405"/>
                </a:lnTo>
                <a:lnTo>
                  <a:pt x="7098268" y="1227246"/>
                </a:lnTo>
                <a:lnTo>
                  <a:pt x="7093952" y="1227246"/>
                </a:lnTo>
                <a:lnTo>
                  <a:pt x="7093952" y="1229405"/>
                </a:lnTo>
                <a:lnTo>
                  <a:pt x="7086399" y="1229405"/>
                </a:lnTo>
                <a:cubicBezTo>
                  <a:pt x="7086399" y="1227246"/>
                  <a:pt x="7083881" y="1226168"/>
                  <a:pt x="7078846" y="1226168"/>
                </a:cubicBezTo>
                <a:lnTo>
                  <a:pt x="7074530" y="1227246"/>
                </a:lnTo>
                <a:lnTo>
                  <a:pt x="7063740" y="1225088"/>
                </a:lnTo>
                <a:lnTo>
                  <a:pt x="7062661" y="1226168"/>
                </a:lnTo>
                <a:lnTo>
                  <a:pt x="7061582" y="1225088"/>
                </a:lnTo>
                <a:lnTo>
                  <a:pt x="7062661" y="1214298"/>
                </a:lnTo>
                <a:cubicBezTo>
                  <a:pt x="7062661" y="1198294"/>
                  <a:pt x="7061582" y="1186784"/>
                  <a:pt x="7059424" y="1179771"/>
                </a:cubicBezTo>
                <a:lnTo>
                  <a:pt x="7061582" y="1141466"/>
                </a:lnTo>
                <a:lnTo>
                  <a:pt x="7060503" y="1132834"/>
                </a:lnTo>
                <a:lnTo>
                  <a:pt x="7063740" y="1130676"/>
                </a:lnTo>
                <a:lnTo>
                  <a:pt x="7066977" y="1130676"/>
                </a:lnTo>
                <a:lnTo>
                  <a:pt x="7081004" y="1131755"/>
                </a:lnTo>
                <a:cubicBezTo>
                  <a:pt x="7086758" y="1131216"/>
                  <a:pt x="7089636" y="1130496"/>
                  <a:pt x="7089636" y="1129598"/>
                </a:cubicBezTo>
                <a:close/>
                <a:moveTo>
                  <a:pt x="4097861" y="1128428"/>
                </a:moveTo>
                <a:cubicBezTo>
                  <a:pt x="4096062" y="1128428"/>
                  <a:pt x="4094983" y="1129867"/>
                  <a:pt x="4094624" y="1132744"/>
                </a:cubicBezTo>
                <a:lnTo>
                  <a:pt x="4095703" y="1135981"/>
                </a:lnTo>
                <a:lnTo>
                  <a:pt x="4094624" y="1137060"/>
                </a:lnTo>
                <a:lnTo>
                  <a:pt x="4101098" y="1140297"/>
                </a:lnTo>
                <a:lnTo>
                  <a:pt x="4104335" y="1139218"/>
                </a:lnTo>
                <a:cubicBezTo>
                  <a:pt x="4103075" y="1135082"/>
                  <a:pt x="4100917" y="1131485"/>
                  <a:pt x="4097861" y="1128428"/>
                </a:cubicBezTo>
                <a:close/>
                <a:moveTo>
                  <a:pt x="8811196" y="1127570"/>
                </a:moveTo>
                <a:lnTo>
                  <a:pt x="8813354" y="1127570"/>
                </a:lnTo>
                <a:lnTo>
                  <a:pt x="8813354" y="1129728"/>
                </a:lnTo>
                <a:close/>
                <a:moveTo>
                  <a:pt x="762572" y="1127566"/>
                </a:moveTo>
                <a:lnTo>
                  <a:pt x="764730" y="1127566"/>
                </a:lnTo>
                <a:lnTo>
                  <a:pt x="764730" y="1129724"/>
                </a:lnTo>
                <a:close/>
                <a:moveTo>
                  <a:pt x="2224177" y="1126944"/>
                </a:moveTo>
                <a:lnTo>
                  <a:pt x="2216624" y="1128022"/>
                </a:lnTo>
                <a:cubicBezTo>
                  <a:pt x="2216624" y="1130540"/>
                  <a:pt x="2217703" y="1133103"/>
                  <a:pt x="2219861" y="1135710"/>
                </a:cubicBezTo>
                <a:lnTo>
                  <a:pt x="2223098" y="1134631"/>
                </a:lnTo>
                <a:lnTo>
                  <a:pt x="2230652" y="1137868"/>
                </a:lnTo>
                <a:lnTo>
                  <a:pt x="2233888" y="1134631"/>
                </a:lnTo>
                <a:lnTo>
                  <a:pt x="2234968" y="1134631"/>
                </a:lnTo>
                <a:cubicBezTo>
                  <a:pt x="2234968" y="1131844"/>
                  <a:pt x="2232090" y="1129282"/>
                  <a:pt x="2226336" y="1126944"/>
                </a:cubicBezTo>
                <a:close/>
                <a:moveTo>
                  <a:pt x="3570242" y="1126758"/>
                </a:moveTo>
                <a:lnTo>
                  <a:pt x="3570242" y="1128916"/>
                </a:lnTo>
                <a:lnTo>
                  <a:pt x="3571321" y="1128916"/>
                </a:lnTo>
                <a:lnTo>
                  <a:pt x="3571321" y="1126758"/>
                </a:lnTo>
                <a:close/>
                <a:moveTo>
                  <a:pt x="2086065" y="1125864"/>
                </a:moveTo>
                <a:lnTo>
                  <a:pt x="2086065" y="1129101"/>
                </a:lnTo>
                <a:lnTo>
                  <a:pt x="2088223" y="1129101"/>
                </a:lnTo>
                <a:lnTo>
                  <a:pt x="2088223" y="1128022"/>
                </a:lnTo>
                <a:close/>
                <a:moveTo>
                  <a:pt x="9265307" y="1125598"/>
                </a:moveTo>
                <a:lnTo>
                  <a:pt x="9265307" y="1126677"/>
                </a:lnTo>
                <a:lnTo>
                  <a:pt x="9267465" y="1126677"/>
                </a:lnTo>
                <a:lnTo>
                  <a:pt x="9267465" y="1125598"/>
                </a:lnTo>
                <a:close/>
                <a:moveTo>
                  <a:pt x="9212436" y="1125598"/>
                </a:moveTo>
                <a:lnTo>
                  <a:pt x="9212436" y="1128836"/>
                </a:lnTo>
                <a:lnTo>
                  <a:pt x="9214594" y="1126677"/>
                </a:lnTo>
                <a:lnTo>
                  <a:pt x="9214594" y="1125598"/>
                </a:lnTo>
                <a:close/>
                <a:moveTo>
                  <a:pt x="9175750" y="1125598"/>
                </a:moveTo>
                <a:lnTo>
                  <a:pt x="9175750" y="1126677"/>
                </a:lnTo>
                <a:lnTo>
                  <a:pt x="9178987" y="1129914"/>
                </a:lnTo>
                <a:lnTo>
                  <a:pt x="9178987" y="1125598"/>
                </a:lnTo>
                <a:close/>
                <a:moveTo>
                  <a:pt x="9166039" y="1125598"/>
                </a:moveTo>
                <a:lnTo>
                  <a:pt x="9166039" y="1126677"/>
                </a:lnTo>
                <a:lnTo>
                  <a:pt x="9168197" y="1126677"/>
                </a:lnTo>
                <a:lnTo>
                  <a:pt x="9168197" y="1125598"/>
                </a:lnTo>
                <a:close/>
                <a:moveTo>
                  <a:pt x="9157407" y="1125598"/>
                </a:moveTo>
                <a:lnTo>
                  <a:pt x="9157407" y="1127756"/>
                </a:lnTo>
                <a:lnTo>
                  <a:pt x="9160644" y="1127756"/>
                </a:lnTo>
                <a:lnTo>
                  <a:pt x="9160644" y="1125598"/>
                </a:lnTo>
                <a:close/>
                <a:moveTo>
                  <a:pt x="8150859" y="1124738"/>
                </a:moveTo>
                <a:lnTo>
                  <a:pt x="8155175" y="1124738"/>
                </a:lnTo>
                <a:cubicBezTo>
                  <a:pt x="8156614" y="1125098"/>
                  <a:pt x="8158053" y="1126896"/>
                  <a:pt x="8159491" y="1130133"/>
                </a:cubicBezTo>
                <a:cubicBezTo>
                  <a:pt x="8156614" y="1140383"/>
                  <a:pt x="8151938" y="1145508"/>
                  <a:pt x="8145464" y="1145508"/>
                </a:cubicBezTo>
                <a:cubicBezTo>
                  <a:pt x="8141148" y="1146767"/>
                  <a:pt x="8130358" y="1152567"/>
                  <a:pt x="8113094" y="1162908"/>
                </a:cubicBezTo>
                <a:cubicBezTo>
                  <a:pt x="8106800" y="1162908"/>
                  <a:pt x="8101450" y="1166189"/>
                  <a:pt x="8097044" y="1172753"/>
                </a:cubicBezTo>
                <a:cubicBezTo>
                  <a:pt x="8092008" y="1174552"/>
                  <a:pt x="8088052" y="1177114"/>
                  <a:pt x="8085175" y="1180441"/>
                </a:cubicBezTo>
                <a:lnTo>
                  <a:pt x="8084096" y="1180441"/>
                </a:lnTo>
                <a:lnTo>
                  <a:pt x="8077622" y="1178148"/>
                </a:lnTo>
                <a:cubicBezTo>
                  <a:pt x="8076003" y="1182554"/>
                  <a:pt x="8074565" y="1184757"/>
                  <a:pt x="8073306" y="1184757"/>
                </a:cubicBezTo>
                <a:cubicBezTo>
                  <a:pt x="8070608" y="1184757"/>
                  <a:pt x="8068810" y="1179317"/>
                  <a:pt x="8067911" y="1168438"/>
                </a:cubicBezTo>
                <a:cubicBezTo>
                  <a:pt x="8064314" y="1166369"/>
                  <a:pt x="8062516" y="1161244"/>
                  <a:pt x="8062516" y="1153061"/>
                </a:cubicBezTo>
                <a:lnTo>
                  <a:pt x="8063595" y="1148746"/>
                </a:lnTo>
                <a:lnTo>
                  <a:pt x="8054963" y="1133505"/>
                </a:lnTo>
                <a:cubicBezTo>
                  <a:pt x="8056401" y="1130537"/>
                  <a:pt x="8058200" y="1129054"/>
                  <a:pt x="8060358" y="1129054"/>
                </a:cubicBezTo>
                <a:lnTo>
                  <a:pt x="8075464" y="1133505"/>
                </a:lnTo>
                <a:lnTo>
                  <a:pt x="8076543" y="1133505"/>
                </a:lnTo>
                <a:lnTo>
                  <a:pt x="8088412" y="1130133"/>
                </a:lnTo>
                <a:lnTo>
                  <a:pt x="8099067" y="1131212"/>
                </a:lnTo>
                <a:lnTo>
                  <a:pt x="8104462" y="1127975"/>
                </a:lnTo>
                <a:lnTo>
                  <a:pt x="8107699" y="1127975"/>
                </a:lnTo>
                <a:lnTo>
                  <a:pt x="8124963" y="1130133"/>
                </a:lnTo>
                <a:lnTo>
                  <a:pt x="8126042" y="1130133"/>
                </a:lnTo>
                <a:lnTo>
                  <a:pt x="8137911" y="1125817"/>
                </a:lnTo>
                <a:lnTo>
                  <a:pt x="8148701" y="1126896"/>
                </a:lnTo>
                <a:close/>
                <a:moveTo>
                  <a:pt x="5584332" y="1124196"/>
                </a:moveTo>
                <a:lnTo>
                  <a:pt x="5584332" y="1125275"/>
                </a:lnTo>
                <a:lnTo>
                  <a:pt x="5587569" y="1125275"/>
                </a:lnTo>
                <a:lnTo>
                  <a:pt x="5587569" y="1124196"/>
                </a:lnTo>
                <a:close/>
                <a:moveTo>
                  <a:pt x="3638084" y="1123521"/>
                </a:moveTo>
                <a:lnTo>
                  <a:pt x="3638084" y="1125679"/>
                </a:lnTo>
                <a:lnTo>
                  <a:pt x="3639163" y="1125679"/>
                </a:lnTo>
                <a:lnTo>
                  <a:pt x="3639163" y="1123521"/>
                </a:lnTo>
                <a:close/>
                <a:moveTo>
                  <a:pt x="8716243" y="1123255"/>
                </a:moveTo>
                <a:lnTo>
                  <a:pt x="8716243" y="1125412"/>
                </a:lnTo>
                <a:lnTo>
                  <a:pt x="8719480" y="1125412"/>
                </a:lnTo>
                <a:lnTo>
                  <a:pt x="8719480" y="1124334"/>
                </a:lnTo>
                <a:close/>
                <a:moveTo>
                  <a:pt x="667621" y="1123250"/>
                </a:moveTo>
                <a:lnTo>
                  <a:pt x="667621" y="1125408"/>
                </a:lnTo>
                <a:lnTo>
                  <a:pt x="670858" y="1125408"/>
                </a:lnTo>
                <a:lnTo>
                  <a:pt x="670858" y="1124329"/>
                </a:lnTo>
                <a:close/>
                <a:moveTo>
                  <a:pt x="8635318" y="1122176"/>
                </a:moveTo>
                <a:lnTo>
                  <a:pt x="8635318" y="1124334"/>
                </a:lnTo>
                <a:lnTo>
                  <a:pt x="8636397" y="1124334"/>
                </a:lnTo>
                <a:lnTo>
                  <a:pt x="8636397" y="1122176"/>
                </a:lnTo>
                <a:close/>
                <a:moveTo>
                  <a:pt x="6768376" y="1122175"/>
                </a:moveTo>
                <a:lnTo>
                  <a:pt x="6768376" y="1128648"/>
                </a:lnTo>
                <a:lnTo>
                  <a:pt x="6771613" y="1128648"/>
                </a:lnTo>
                <a:lnTo>
                  <a:pt x="6771613" y="1124333"/>
                </a:lnTo>
                <a:lnTo>
                  <a:pt x="6769455" y="1122175"/>
                </a:lnTo>
                <a:close/>
                <a:moveTo>
                  <a:pt x="586694" y="1122171"/>
                </a:moveTo>
                <a:lnTo>
                  <a:pt x="586694" y="1124329"/>
                </a:lnTo>
                <a:lnTo>
                  <a:pt x="587773" y="1124329"/>
                </a:lnTo>
                <a:lnTo>
                  <a:pt x="587773" y="1122171"/>
                </a:lnTo>
                <a:close/>
                <a:moveTo>
                  <a:pt x="2230652" y="1120334"/>
                </a:moveTo>
                <a:lnTo>
                  <a:pt x="2228494" y="1122493"/>
                </a:lnTo>
                <a:lnTo>
                  <a:pt x="2228494" y="1123706"/>
                </a:lnTo>
                <a:lnTo>
                  <a:pt x="2233888" y="1124786"/>
                </a:lnTo>
                <a:lnTo>
                  <a:pt x="2233888" y="1122493"/>
                </a:lnTo>
                <a:lnTo>
                  <a:pt x="2231730" y="1120334"/>
                </a:lnTo>
                <a:close/>
                <a:moveTo>
                  <a:pt x="9278256" y="1119125"/>
                </a:moveTo>
                <a:lnTo>
                  <a:pt x="9278256" y="1120204"/>
                </a:lnTo>
                <a:lnTo>
                  <a:pt x="9280414" y="1120204"/>
                </a:lnTo>
                <a:lnTo>
                  <a:pt x="9280414" y="1119125"/>
                </a:lnTo>
                <a:close/>
                <a:moveTo>
                  <a:pt x="9316021" y="1118046"/>
                </a:moveTo>
                <a:lnTo>
                  <a:pt x="9318179" y="1118046"/>
                </a:lnTo>
                <a:lnTo>
                  <a:pt x="9318179" y="1120204"/>
                </a:lnTo>
                <a:close/>
                <a:moveTo>
                  <a:pt x="2572463" y="1116707"/>
                </a:moveTo>
                <a:lnTo>
                  <a:pt x="2572463" y="1117786"/>
                </a:lnTo>
                <a:lnTo>
                  <a:pt x="2577724" y="1117786"/>
                </a:lnTo>
                <a:lnTo>
                  <a:pt x="2577724" y="1116707"/>
                </a:lnTo>
                <a:close/>
                <a:moveTo>
                  <a:pt x="7758655" y="1116645"/>
                </a:moveTo>
                <a:lnTo>
                  <a:pt x="7758655" y="1117724"/>
                </a:lnTo>
                <a:lnTo>
                  <a:pt x="7761892" y="1117724"/>
                </a:lnTo>
                <a:lnTo>
                  <a:pt x="7761892" y="1116645"/>
                </a:lnTo>
                <a:close/>
                <a:moveTo>
                  <a:pt x="5066424" y="1114890"/>
                </a:moveTo>
                <a:lnTo>
                  <a:pt x="5066424" y="1117047"/>
                </a:lnTo>
                <a:lnTo>
                  <a:pt x="5068582" y="1117047"/>
                </a:lnTo>
                <a:lnTo>
                  <a:pt x="5068582" y="1114890"/>
                </a:lnTo>
                <a:close/>
                <a:moveTo>
                  <a:pt x="3056650" y="1114889"/>
                </a:moveTo>
                <a:lnTo>
                  <a:pt x="3056650" y="1117047"/>
                </a:lnTo>
                <a:lnTo>
                  <a:pt x="3058808" y="1117047"/>
                </a:lnTo>
                <a:lnTo>
                  <a:pt x="3058808" y="1114889"/>
                </a:lnTo>
                <a:close/>
                <a:moveTo>
                  <a:pt x="1046877" y="1114888"/>
                </a:moveTo>
                <a:lnTo>
                  <a:pt x="1046877" y="1117046"/>
                </a:lnTo>
                <a:lnTo>
                  <a:pt x="1049036" y="1117046"/>
                </a:lnTo>
                <a:lnTo>
                  <a:pt x="1049036" y="1114888"/>
                </a:lnTo>
                <a:close/>
                <a:moveTo>
                  <a:pt x="2604024" y="1114549"/>
                </a:moveTo>
                <a:lnTo>
                  <a:pt x="2604024" y="1117786"/>
                </a:lnTo>
                <a:lnTo>
                  <a:pt x="2605104" y="1118730"/>
                </a:lnTo>
                <a:lnTo>
                  <a:pt x="2607126" y="1118730"/>
                </a:lnTo>
                <a:lnTo>
                  <a:pt x="2605104" y="1114549"/>
                </a:lnTo>
                <a:close/>
                <a:moveTo>
                  <a:pt x="2520806" y="1114549"/>
                </a:moveTo>
                <a:lnTo>
                  <a:pt x="2521750" y="1114549"/>
                </a:lnTo>
                <a:lnTo>
                  <a:pt x="2530246" y="1115628"/>
                </a:lnTo>
                <a:lnTo>
                  <a:pt x="2534428" y="1114549"/>
                </a:lnTo>
                <a:lnTo>
                  <a:pt x="2550209" y="1115628"/>
                </a:lnTo>
                <a:lnTo>
                  <a:pt x="2554525" y="1114549"/>
                </a:lnTo>
                <a:cubicBezTo>
                  <a:pt x="2560279" y="1116797"/>
                  <a:pt x="2564461" y="1119270"/>
                  <a:pt x="2567069" y="1121967"/>
                </a:cubicBezTo>
                <a:lnTo>
                  <a:pt x="2566124" y="1123046"/>
                </a:lnTo>
                <a:lnTo>
                  <a:pt x="2561808" y="1123046"/>
                </a:lnTo>
                <a:lnTo>
                  <a:pt x="2558706" y="1120888"/>
                </a:lnTo>
                <a:lnTo>
                  <a:pt x="2544948" y="1123990"/>
                </a:lnTo>
                <a:lnTo>
                  <a:pt x="2531327" y="1123990"/>
                </a:lnTo>
                <a:cubicBezTo>
                  <a:pt x="2525302" y="1123990"/>
                  <a:pt x="2521077" y="1121923"/>
                  <a:pt x="2518648" y="1117786"/>
                </a:cubicBezTo>
                <a:lnTo>
                  <a:pt x="2518648" y="1116707"/>
                </a:lnTo>
                <a:close/>
                <a:moveTo>
                  <a:pt x="3651032" y="1113810"/>
                </a:moveTo>
                <a:lnTo>
                  <a:pt x="3642400" y="1126758"/>
                </a:lnTo>
                <a:lnTo>
                  <a:pt x="3642400" y="1127837"/>
                </a:lnTo>
                <a:cubicBezTo>
                  <a:pt x="3646176" y="1134311"/>
                  <a:pt x="3650492" y="1137548"/>
                  <a:pt x="3655348" y="1137548"/>
                </a:cubicBezTo>
                <a:lnTo>
                  <a:pt x="3657506" y="1139706"/>
                </a:lnTo>
                <a:lnTo>
                  <a:pt x="3659664" y="1139706"/>
                </a:lnTo>
                <a:lnTo>
                  <a:pt x="3662901" y="1137548"/>
                </a:lnTo>
                <a:lnTo>
                  <a:pt x="3666138" y="1137548"/>
                </a:lnTo>
                <a:lnTo>
                  <a:pt x="3668296" y="1139706"/>
                </a:lnTo>
                <a:lnTo>
                  <a:pt x="3667217" y="1140785"/>
                </a:lnTo>
                <a:cubicBezTo>
                  <a:pt x="3670813" y="1140785"/>
                  <a:pt x="3674410" y="1142224"/>
                  <a:pt x="3678007" y="1145101"/>
                </a:cubicBezTo>
                <a:lnTo>
                  <a:pt x="3679086" y="1145101"/>
                </a:lnTo>
                <a:cubicBezTo>
                  <a:pt x="3681064" y="1145101"/>
                  <a:pt x="3682503" y="1142583"/>
                  <a:pt x="3683402" y="1137548"/>
                </a:cubicBezTo>
                <a:lnTo>
                  <a:pt x="3682323" y="1137548"/>
                </a:lnTo>
                <a:cubicBezTo>
                  <a:pt x="3678726" y="1133771"/>
                  <a:pt x="3674410" y="1130894"/>
                  <a:pt x="3669375" y="1128916"/>
                </a:cubicBezTo>
                <a:lnTo>
                  <a:pt x="3668296" y="1129995"/>
                </a:lnTo>
                <a:lnTo>
                  <a:pt x="3667217" y="1129995"/>
                </a:lnTo>
                <a:cubicBezTo>
                  <a:pt x="3665778" y="1129995"/>
                  <a:pt x="3665059" y="1127117"/>
                  <a:pt x="3665059" y="1121363"/>
                </a:cubicBezTo>
                <a:cubicBezTo>
                  <a:pt x="3657146" y="1119924"/>
                  <a:pt x="3653190" y="1117407"/>
                  <a:pt x="3653190" y="1113810"/>
                </a:cubicBezTo>
                <a:close/>
                <a:moveTo>
                  <a:pt x="9221068" y="1113729"/>
                </a:moveTo>
                <a:lnTo>
                  <a:pt x="9221068" y="1115888"/>
                </a:lnTo>
                <a:lnTo>
                  <a:pt x="9224305" y="1115888"/>
                </a:lnTo>
                <a:lnTo>
                  <a:pt x="9224305" y="1114808"/>
                </a:lnTo>
                <a:close/>
                <a:moveTo>
                  <a:pt x="6608953" y="1113542"/>
                </a:moveTo>
                <a:lnTo>
                  <a:pt x="6606795" y="1115700"/>
                </a:lnTo>
                <a:lnTo>
                  <a:pt x="6606795" y="1120016"/>
                </a:lnTo>
                <a:cubicBezTo>
                  <a:pt x="6606795" y="1125231"/>
                  <a:pt x="6607874" y="1128109"/>
                  <a:pt x="6610032" y="1128648"/>
                </a:cubicBezTo>
                <a:lnTo>
                  <a:pt x="6612190" y="1122175"/>
                </a:lnTo>
                <a:lnTo>
                  <a:pt x="6612190" y="1120016"/>
                </a:lnTo>
                <a:cubicBezTo>
                  <a:pt x="6612190" y="1116240"/>
                  <a:pt x="6611111" y="1114082"/>
                  <a:pt x="6608953" y="1113542"/>
                </a:cubicBezTo>
                <a:close/>
                <a:moveTo>
                  <a:pt x="7595995" y="1113408"/>
                </a:moveTo>
                <a:lnTo>
                  <a:pt x="7595995" y="1114487"/>
                </a:lnTo>
                <a:lnTo>
                  <a:pt x="7598153" y="1114487"/>
                </a:lnTo>
                <a:lnTo>
                  <a:pt x="7598153" y="1113408"/>
                </a:lnTo>
                <a:close/>
                <a:moveTo>
                  <a:pt x="3628373" y="1112731"/>
                </a:moveTo>
                <a:lnTo>
                  <a:pt x="3626215" y="1114889"/>
                </a:lnTo>
                <a:lnTo>
                  <a:pt x="3626215" y="1115968"/>
                </a:lnTo>
                <a:lnTo>
                  <a:pt x="3628373" y="1115968"/>
                </a:lnTo>
                <a:close/>
                <a:moveTo>
                  <a:pt x="9140143" y="1112651"/>
                </a:moveTo>
                <a:lnTo>
                  <a:pt x="9140143" y="1114808"/>
                </a:lnTo>
                <a:lnTo>
                  <a:pt x="9141222" y="1114808"/>
                </a:lnTo>
                <a:lnTo>
                  <a:pt x="9141222" y="1112651"/>
                </a:lnTo>
                <a:close/>
                <a:moveTo>
                  <a:pt x="2720017" y="1111447"/>
                </a:moveTo>
                <a:lnTo>
                  <a:pt x="2720961" y="1114549"/>
                </a:lnTo>
                <a:lnTo>
                  <a:pt x="2722041" y="1114549"/>
                </a:lnTo>
                <a:lnTo>
                  <a:pt x="2722041" y="1111447"/>
                </a:lnTo>
                <a:close/>
                <a:moveTo>
                  <a:pt x="1726905" y="1110977"/>
                </a:moveTo>
                <a:lnTo>
                  <a:pt x="1729063" y="1113135"/>
                </a:lnTo>
                <a:lnTo>
                  <a:pt x="1730143" y="1112056"/>
                </a:lnTo>
                <a:lnTo>
                  <a:pt x="1730143" y="1110977"/>
                </a:lnTo>
                <a:close/>
                <a:moveTo>
                  <a:pt x="1616308" y="1110977"/>
                </a:moveTo>
                <a:lnTo>
                  <a:pt x="1614150" y="1113135"/>
                </a:lnTo>
                <a:cubicBezTo>
                  <a:pt x="1614690" y="1117451"/>
                  <a:pt x="1615768" y="1119609"/>
                  <a:pt x="1617387" y="1119609"/>
                </a:cubicBezTo>
                <a:lnTo>
                  <a:pt x="1618465" y="1119609"/>
                </a:lnTo>
                <a:lnTo>
                  <a:pt x="1621702" y="1116372"/>
                </a:lnTo>
                <a:lnTo>
                  <a:pt x="1621702" y="1115293"/>
                </a:lnTo>
                <a:lnTo>
                  <a:pt x="1617387" y="1110977"/>
                </a:lnTo>
                <a:close/>
                <a:moveTo>
                  <a:pt x="5260780" y="1110708"/>
                </a:moveTo>
                <a:lnTo>
                  <a:pt x="5255520" y="1117047"/>
                </a:lnTo>
                <a:lnTo>
                  <a:pt x="5255520" y="1118126"/>
                </a:lnTo>
                <a:lnTo>
                  <a:pt x="5258622" y="1118126"/>
                </a:lnTo>
                <a:cubicBezTo>
                  <a:pt x="5260780" y="1117407"/>
                  <a:pt x="5261859" y="1115295"/>
                  <a:pt x="5261859" y="1111787"/>
                </a:cubicBezTo>
                <a:lnTo>
                  <a:pt x="5261859" y="1110708"/>
                </a:lnTo>
                <a:close/>
                <a:moveTo>
                  <a:pt x="3251005" y="1110708"/>
                </a:moveTo>
                <a:lnTo>
                  <a:pt x="3245745" y="1117047"/>
                </a:lnTo>
                <a:lnTo>
                  <a:pt x="3245745" y="1118126"/>
                </a:lnTo>
                <a:lnTo>
                  <a:pt x="3248847" y="1118126"/>
                </a:lnTo>
                <a:cubicBezTo>
                  <a:pt x="3251005" y="1117407"/>
                  <a:pt x="3252084" y="1115293"/>
                  <a:pt x="3252084" y="1111786"/>
                </a:cubicBezTo>
                <a:lnTo>
                  <a:pt x="3252084" y="1110708"/>
                </a:lnTo>
                <a:close/>
                <a:moveTo>
                  <a:pt x="1241233" y="1110707"/>
                </a:moveTo>
                <a:lnTo>
                  <a:pt x="1235972" y="1117046"/>
                </a:lnTo>
                <a:lnTo>
                  <a:pt x="1235972" y="1118125"/>
                </a:lnTo>
                <a:lnTo>
                  <a:pt x="1239074" y="1118125"/>
                </a:lnTo>
                <a:cubicBezTo>
                  <a:pt x="1241233" y="1117405"/>
                  <a:pt x="1242311" y="1115293"/>
                  <a:pt x="1242311" y="1111786"/>
                </a:cubicBezTo>
                <a:lnTo>
                  <a:pt x="1242311" y="1110707"/>
                </a:lnTo>
                <a:close/>
                <a:moveTo>
                  <a:pt x="5697897" y="1109225"/>
                </a:moveTo>
                <a:lnTo>
                  <a:pt x="5697897" y="1110304"/>
                </a:lnTo>
                <a:lnTo>
                  <a:pt x="5700055" y="1112462"/>
                </a:lnTo>
                <a:lnTo>
                  <a:pt x="5702213" y="1112462"/>
                </a:lnTo>
                <a:lnTo>
                  <a:pt x="5702213" y="1109225"/>
                </a:lnTo>
                <a:close/>
                <a:moveTo>
                  <a:pt x="2102250" y="1108330"/>
                </a:moveTo>
                <a:lnTo>
                  <a:pt x="2102250" y="1110489"/>
                </a:lnTo>
                <a:lnTo>
                  <a:pt x="2103329" y="1110489"/>
                </a:lnTo>
                <a:lnTo>
                  <a:pt x="2103329" y="1108330"/>
                </a:lnTo>
                <a:close/>
                <a:moveTo>
                  <a:pt x="2597686" y="1108210"/>
                </a:moveTo>
                <a:lnTo>
                  <a:pt x="2597686" y="1109289"/>
                </a:lnTo>
                <a:lnTo>
                  <a:pt x="2599843" y="1109289"/>
                </a:lnTo>
                <a:lnTo>
                  <a:pt x="2599843" y="1108210"/>
                </a:lnTo>
                <a:close/>
                <a:moveTo>
                  <a:pt x="6268811" y="1106798"/>
                </a:moveTo>
                <a:lnTo>
                  <a:pt x="6265574" y="1108821"/>
                </a:lnTo>
                <a:cubicBezTo>
                  <a:pt x="6266294" y="1111159"/>
                  <a:pt x="6267732" y="1112597"/>
                  <a:pt x="6269890" y="1113137"/>
                </a:cubicBezTo>
                <a:lnTo>
                  <a:pt x="6270969" y="1112058"/>
                </a:lnTo>
                <a:lnTo>
                  <a:pt x="6270969" y="1108821"/>
                </a:lnTo>
                <a:close/>
                <a:moveTo>
                  <a:pt x="8249993" y="1106125"/>
                </a:moveTo>
                <a:lnTo>
                  <a:pt x="8249993" y="1112734"/>
                </a:lnTo>
                <a:lnTo>
                  <a:pt x="8252151" y="1114892"/>
                </a:lnTo>
                <a:lnTo>
                  <a:pt x="8254309" y="1106125"/>
                </a:lnTo>
                <a:close/>
                <a:moveTo>
                  <a:pt x="1598099" y="1104503"/>
                </a:moveTo>
                <a:lnTo>
                  <a:pt x="1598099" y="1105582"/>
                </a:lnTo>
                <a:lnTo>
                  <a:pt x="1600258" y="1105582"/>
                </a:lnTo>
                <a:lnTo>
                  <a:pt x="1600258" y="1104503"/>
                </a:lnTo>
                <a:close/>
                <a:moveTo>
                  <a:pt x="8210070" y="1103967"/>
                </a:moveTo>
                <a:lnTo>
                  <a:pt x="8210070" y="1106125"/>
                </a:lnTo>
                <a:lnTo>
                  <a:pt x="8211148" y="1106125"/>
                </a:lnTo>
                <a:lnTo>
                  <a:pt x="8211148" y="1103967"/>
                </a:lnTo>
                <a:close/>
                <a:moveTo>
                  <a:pt x="5642194" y="1103830"/>
                </a:moveTo>
                <a:lnTo>
                  <a:pt x="5647589" y="1105988"/>
                </a:lnTo>
                <a:lnTo>
                  <a:pt x="5647589" y="1107067"/>
                </a:lnTo>
                <a:lnTo>
                  <a:pt x="5644352" y="1110304"/>
                </a:lnTo>
                <a:lnTo>
                  <a:pt x="5642194" y="1110304"/>
                </a:lnTo>
                <a:lnTo>
                  <a:pt x="5640036" y="1108147"/>
                </a:lnTo>
                <a:lnTo>
                  <a:pt x="5640036" y="1105988"/>
                </a:lnTo>
                <a:close/>
                <a:moveTo>
                  <a:pt x="3571321" y="1103020"/>
                </a:moveTo>
                <a:lnTo>
                  <a:pt x="3574558" y="1103020"/>
                </a:lnTo>
                <a:cubicBezTo>
                  <a:pt x="3581032" y="1106617"/>
                  <a:pt x="3584269" y="1119205"/>
                  <a:pt x="3584269" y="1140785"/>
                </a:cubicBezTo>
                <a:lnTo>
                  <a:pt x="3583190" y="1141864"/>
                </a:lnTo>
                <a:lnTo>
                  <a:pt x="3583190" y="1142943"/>
                </a:lnTo>
                <a:lnTo>
                  <a:pt x="3584269" y="1144022"/>
                </a:lnTo>
                <a:lnTo>
                  <a:pt x="3584269" y="1145101"/>
                </a:lnTo>
                <a:cubicBezTo>
                  <a:pt x="3581571" y="1155891"/>
                  <a:pt x="3577614" y="1161286"/>
                  <a:pt x="3572400" y="1161286"/>
                </a:cubicBezTo>
                <a:lnTo>
                  <a:pt x="3572400" y="1162365"/>
                </a:lnTo>
                <a:cubicBezTo>
                  <a:pt x="3572400" y="1163804"/>
                  <a:pt x="3573479" y="1164523"/>
                  <a:pt x="3575637" y="1164523"/>
                </a:cubicBezTo>
                <a:lnTo>
                  <a:pt x="3576716" y="1165602"/>
                </a:lnTo>
                <a:lnTo>
                  <a:pt x="3576716" y="1168839"/>
                </a:lnTo>
                <a:cubicBezTo>
                  <a:pt x="3576716" y="1170817"/>
                  <a:pt x="3572040" y="1172975"/>
                  <a:pt x="3562689" y="1175313"/>
                </a:cubicBezTo>
                <a:lnTo>
                  <a:pt x="3560531" y="1177471"/>
                </a:lnTo>
                <a:lnTo>
                  <a:pt x="3558373" y="1177471"/>
                </a:lnTo>
                <a:cubicBezTo>
                  <a:pt x="3540389" y="1172616"/>
                  <a:pt x="3531397" y="1167580"/>
                  <a:pt x="3531397" y="1162365"/>
                </a:cubicBezTo>
                <a:cubicBezTo>
                  <a:pt x="3528520" y="1161106"/>
                  <a:pt x="3527081" y="1158589"/>
                  <a:pt x="3527081" y="1154812"/>
                </a:cubicBezTo>
                <a:lnTo>
                  <a:pt x="3543266" y="1127837"/>
                </a:lnTo>
                <a:cubicBezTo>
                  <a:pt x="3547762" y="1127298"/>
                  <a:pt x="3553876" y="1120464"/>
                  <a:pt x="3561610" y="1107336"/>
                </a:cubicBezTo>
                <a:cubicBezTo>
                  <a:pt x="3565206" y="1107336"/>
                  <a:pt x="3568443" y="1105897"/>
                  <a:pt x="3571321" y="1103020"/>
                </a:cubicBezTo>
                <a:close/>
                <a:moveTo>
                  <a:pt x="5771944" y="1102751"/>
                </a:moveTo>
                <a:lnTo>
                  <a:pt x="5771944" y="1103830"/>
                </a:lnTo>
                <a:lnTo>
                  <a:pt x="5773967" y="1103830"/>
                </a:lnTo>
                <a:lnTo>
                  <a:pt x="5773967" y="1102751"/>
                </a:lnTo>
                <a:close/>
                <a:moveTo>
                  <a:pt x="5767628" y="1102751"/>
                </a:moveTo>
                <a:lnTo>
                  <a:pt x="5767628" y="1103830"/>
                </a:lnTo>
                <a:lnTo>
                  <a:pt x="5770865" y="1103830"/>
                </a:lnTo>
                <a:lnTo>
                  <a:pt x="5770865" y="1102751"/>
                </a:lnTo>
                <a:close/>
                <a:moveTo>
                  <a:pt x="5606856" y="1102751"/>
                </a:moveTo>
                <a:lnTo>
                  <a:pt x="5616433" y="1103830"/>
                </a:lnTo>
                <a:lnTo>
                  <a:pt x="5625065" y="1102751"/>
                </a:lnTo>
                <a:cubicBezTo>
                  <a:pt x="5628032" y="1103650"/>
                  <a:pt x="5630145" y="1105449"/>
                  <a:pt x="5631404" y="1108147"/>
                </a:cubicBezTo>
                <a:lnTo>
                  <a:pt x="5622907" y="1110304"/>
                </a:lnTo>
                <a:lnTo>
                  <a:pt x="5609959" y="1110304"/>
                </a:lnTo>
                <a:cubicBezTo>
                  <a:pt x="5606272" y="1110304"/>
                  <a:pt x="5604159" y="1109225"/>
                  <a:pt x="5603619" y="1107067"/>
                </a:cubicBezTo>
                <a:lnTo>
                  <a:pt x="5603619" y="1104909"/>
                </a:lnTo>
                <a:cubicBezTo>
                  <a:pt x="5603619" y="1103470"/>
                  <a:pt x="5604698" y="1102751"/>
                  <a:pt x="5606856" y="1102751"/>
                </a:cubicBezTo>
                <a:close/>
                <a:moveTo>
                  <a:pt x="7725071" y="1102618"/>
                </a:moveTo>
                <a:lnTo>
                  <a:pt x="7725071" y="1103697"/>
                </a:lnTo>
                <a:lnTo>
                  <a:pt x="7727229" y="1103697"/>
                </a:lnTo>
                <a:lnTo>
                  <a:pt x="7727229" y="1102618"/>
                </a:lnTo>
                <a:close/>
                <a:moveTo>
                  <a:pt x="1727985" y="1102345"/>
                </a:moveTo>
                <a:lnTo>
                  <a:pt x="1727985" y="1103424"/>
                </a:lnTo>
                <a:lnTo>
                  <a:pt x="1731222" y="1103424"/>
                </a:lnTo>
                <a:lnTo>
                  <a:pt x="1731222" y="1102345"/>
                </a:lnTo>
                <a:close/>
                <a:moveTo>
                  <a:pt x="5775046" y="1101672"/>
                </a:moveTo>
                <a:lnTo>
                  <a:pt x="5775046" y="1102751"/>
                </a:lnTo>
                <a:lnTo>
                  <a:pt x="5777204" y="1102751"/>
                </a:lnTo>
                <a:lnTo>
                  <a:pt x="5777204" y="1101672"/>
                </a:lnTo>
                <a:close/>
                <a:moveTo>
                  <a:pt x="6684349" y="1101539"/>
                </a:moveTo>
                <a:lnTo>
                  <a:pt x="6682056" y="1103831"/>
                </a:lnTo>
                <a:lnTo>
                  <a:pt x="6687586" y="1116779"/>
                </a:lnTo>
                <a:lnTo>
                  <a:pt x="6684349" y="1122175"/>
                </a:lnTo>
                <a:lnTo>
                  <a:pt x="6684349" y="1124333"/>
                </a:lnTo>
                <a:lnTo>
                  <a:pt x="6686507" y="1126490"/>
                </a:lnTo>
                <a:lnTo>
                  <a:pt x="6688665" y="1126490"/>
                </a:lnTo>
                <a:lnTo>
                  <a:pt x="6689744" y="1125411"/>
                </a:lnTo>
                <a:lnTo>
                  <a:pt x="6690823" y="1125411"/>
                </a:lnTo>
                <a:cubicBezTo>
                  <a:pt x="6689924" y="1109496"/>
                  <a:pt x="6687766" y="1101539"/>
                  <a:pt x="6684349" y="1101539"/>
                </a:cubicBezTo>
                <a:close/>
                <a:moveTo>
                  <a:pt x="4106493" y="1101453"/>
                </a:moveTo>
                <a:lnTo>
                  <a:pt x="4103256" y="1102532"/>
                </a:lnTo>
                <a:lnTo>
                  <a:pt x="4103256" y="1104690"/>
                </a:lnTo>
                <a:lnTo>
                  <a:pt x="4106493" y="1107927"/>
                </a:lnTo>
                <a:lnTo>
                  <a:pt x="4108651" y="1107927"/>
                </a:lnTo>
                <a:lnTo>
                  <a:pt x="4110809" y="1105769"/>
                </a:lnTo>
                <a:lnTo>
                  <a:pt x="4110809" y="1104690"/>
                </a:lnTo>
                <a:cubicBezTo>
                  <a:pt x="4110809" y="1102892"/>
                  <a:pt x="4109370" y="1101813"/>
                  <a:pt x="4106493" y="1101453"/>
                </a:cubicBezTo>
                <a:close/>
                <a:moveTo>
                  <a:pt x="2608205" y="1099848"/>
                </a:moveTo>
                <a:lnTo>
                  <a:pt x="2608205" y="1100792"/>
                </a:lnTo>
                <a:lnTo>
                  <a:pt x="2610363" y="1100792"/>
                </a:lnTo>
                <a:lnTo>
                  <a:pt x="2610363" y="1099848"/>
                </a:lnTo>
                <a:close/>
                <a:moveTo>
                  <a:pt x="3733980" y="1099783"/>
                </a:moveTo>
                <a:lnTo>
                  <a:pt x="3744770" y="1099783"/>
                </a:lnTo>
                <a:cubicBezTo>
                  <a:pt x="3752143" y="1099783"/>
                  <a:pt x="3760775" y="1103740"/>
                  <a:pt x="3770667" y="1111652"/>
                </a:cubicBezTo>
                <a:cubicBezTo>
                  <a:pt x="3776960" y="1111652"/>
                  <a:pt x="3781996" y="1115249"/>
                  <a:pt x="3785773" y="1122442"/>
                </a:cubicBezTo>
                <a:lnTo>
                  <a:pt x="3786852" y="1125679"/>
                </a:lnTo>
                <a:lnTo>
                  <a:pt x="3785773" y="1126758"/>
                </a:lnTo>
                <a:cubicBezTo>
                  <a:pt x="3789729" y="1126758"/>
                  <a:pt x="3792606" y="1136109"/>
                  <a:pt x="3794405" y="1154812"/>
                </a:cubicBezTo>
                <a:cubicBezTo>
                  <a:pt x="3787750" y="1160566"/>
                  <a:pt x="3781996" y="1163444"/>
                  <a:pt x="3777141" y="1163444"/>
                </a:cubicBezTo>
                <a:cubicBezTo>
                  <a:pt x="3771925" y="1167041"/>
                  <a:pt x="3767609" y="1168839"/>
                  <a:pt x="3764193" y="1168839"/>
                </a:cubicBezTo>
                <a:lnTo>
                  <a:pt x="3763114" y="1167760"/>
                </a:lnTo>
                <a:lnTo>
                  <a:pt x="3763114" y="1166681"/>
                </a:lnTo>
                <a:lnTo>
                  <a:pt x="3766351" y="1161286"/>
                </a:lnTo>
                <a:lnTo>
                  <a:pt x="3765272" y="1160207"/>
                </a:lnTo>
                <a:lnTo>
                  <a:pt x="3764193" y="1160207"/>
                </a:lnTo>
                <a:lnTo>
                  <a:pt x="3755561" y="1163444"/>
                </a:lnTo>
                <a:lnTo>
                  <a:pt x="3754481" y="1163444"/>
                </a:lnTo>
                <a:cubicBezTo>
                  <a:pt x="3751604" y="1163265"/>
                  <a:pt x="3749086" y="1158229"/>
                  <a:pt x="3746928" y="1148338"/>
                </a:cubicBezTo>
                <a:cubicBezTo>
                  <a:pt x="3742612" y="1146899"/>
                  <a:pt x="3740454" y="1142583"/>
                  <a:pt x="3740454" y="1135390"/>
                </a:cubicBezTo>
                <a:cubicBezTo>
                  <a:pt x="3740454" y="1132333"/>
                  <a:pt x="3742612" y="1128377"/>
                  <a:pt x="3746928" y="1123521"/>
                </a:cubicBezTo>
                <a:lnTo>
                  <a:pt x="3746928" y="1121363"/>
                </a:lnTo>
                <a:cubicBezTo>
                  <a:pt x="3738296" y="1119385"/>
                  <a:pt x="3733980" y="1115069"/>
                  <a:pt x="3733980" y="1108415"/>
                </a:cubicBezTo>
                <a:lnTo>
                  <a:pt x="3736138" y="1106257"/>
                </a:lnTo>
                <a:lnTo>
                  <a:pt x="3735059" y="1105178"/>
                </a:lnTo>
                <a:lnTo>
                  <a:pt x="3733980" y="1105178"/>
                </a:lnTo>
                <a:lnTo>
                  <a:pt x="3733980" y="1108415"/>
                </a:lnTo>
                <a:lnTo>
                  <a:pt x="3732901" y="1108415"/>
                </a:lnTo>
                <a:lnTo>
                  <a:pt x="3730743" y="1106257"/>
                </a:lnTo>
                <a:cubicBezTo>
                  <a:pt x="3731463" y="1101941"/>
                  <a:pt x="3732542" y="1099783"/>
                  <a:pt x="3733980" y="1099783"/>
                </a:cubicBezTo>
                <a:close/>
                <a:moveTo>
                  <a:pt x="8711927" y="1099516"/>
                </a:moveTo>
                <a:lnTo>
                  <a:pt x="8711927" y="1101675"/>
                </a:lnTo>
                <a:lnTo>
                  <a:pt x="8714085" y="1099516"/>
                </a:lnTo>
                <a:close/>
                <a:moveTo>
                  <a:pt x="663304" y="1099512"/>
                </a:moveTo>
                <a:lnTo>
                  <a:pt x="663304" y="1101670"/>
                </a:lnTo>
                <a:lnTo>
                  <a:pt x="665461" y="1099512"/>
                </a:lnTo>
                <a:close/>
                <a:moveTo>
                  <a:pt x="6141624" y="1098301"/>
                </a:moveTo>
                <a:lnTo>
                  <a:pt x="6141624" y="1099245"/>
                </a:lnTo>
                <a:lnTo>
                  <a:pt x="6143782" y="1099245"/>
                </a:lnTo>
                <a:lnTo>
                  <a:pt x="6143782" y="1098301"/>
                </a:lnTo>
                <a:close/>
                <a:moveTo>
                  <a:pt x="8749692" y="1097358"/>
                </a:moveTo>
                <a:lnTo>
                  <a:pt x="8749692" y="1098437"/>
                </a:lnTo>
                <a:lnTo>
                  <a:pt x="8751850" y="1098437"/>
                </a:lnTo>
                <a:lnTo>
                  <a:pt x="8751850" y="1097358"/>
                </a:lnTo>
                <a:close/>
                <a:moveTo>
                  <a:pt x="8720559" y="1097358"/>
                </a:moveTo>
                <a:lnTo>
                  <a:pt x="8717322" y="1104912"/>
                </a:lnTo>
                <a:lnTo>
                  <a:pt x="8705453" y="1104912"/>
                </a:lnTo>
                <a:cubicBezTo>
                  <a:pt x="8705453" y="1102754"/>
                  <a:pt x="8702936" y="1101675"/>
                  <a:pt x="8697900" y="1101675"/>
                </a:cubicBezTo>
                <a:lnTo>
                  <a:pt x="8696821" y="1101675"/>
                </a:lnTo>
                <a:cubicBezTo>
                  <a:pt x="8690707" y="1101675"/>
                  <a:pt x="8686391" y="1102754"/>
                  <a:pt x="8683873" y="1104912"/>
                </a:cubicBezTo>
                <a:lnTo>
                  <a:pt x="8680636" y="1104912"/>
                </a:lnTo>
                <a:cubicBezTo>
                  <a:pt x="8680636" y="1102754"/>
                  <a:pt x="8678838" y="1101675"/>
                  <a:pt x="8675241" y="1101675"/>
                </a:cubicBezTo>
                <a:lnTo>
                  <a:pt x="8670925" y="1101675"/>
                </a:lnTo>
                <a:lnTo>
                  <a:pt x="8670925" y="1104912"/>
                </a:lnTo>
                <a:lnTo>
                  <a:pt x="8657977" y="1104912"/>
                </a:lnTo>
                <a:cubicBezTo>
                  <a:pt x="8655639" y="1103114"/>
                  <a:pt x="8652402" y="1102034"/>
                  <a:pt x="8648266" y="1101675"/>
                </a:cubicBezTo>
                <a:lnTo>
                  <a:pt x="8632081" y="1102754"/>
                </a:lnTo>
                <a:lnTo>
                  <a:pt x="8629923" y="1102754"/>
                </a:lnTo>
                <a:lnTo>
                  <a:pt x="8626686" y="1104912"/>
                </a:lnTo>
                <a:lnTo>
                  <a:pt x="8620212" y="1104912"/>
                </a:lnTo>
                <a:cubicBezTo>
                  <a:pt x="8617514" y="1102754"/>
                  <a:pt x="8614277" y="1101675"/>
                  <a:pt x="8610501" y="1101675"/>
                </a:cubicBezTo>
                <a:lnTo>
                  <a:pt x="8609422" y="1101675"/>
                </a:lnTo>
                <a:cubicBezTo>
                  <a:pt x="8605645" y="1101675"/>
                  <a:pt x="8602408" y="1102754"/>
                  <a:pt x="8599711" y="1104912"/>
                </a:cubicBezTo>
                <a:lnTo>
                  <a:pt x="8596474" y="1102754"/>
                </a:lnTo>
                <a:lnTo>
                  <a:pt x="8591079" y="1102754"/>
                </a:lnTo>
                <a:lnTo>
                  <a:pt x="8591079" y="1104912"/>
                </a:lnTo>
                <a:lnTo>
                  <a:pt x="8588921" y="1104912"/>
                </a:lnTo>
                <a:cubicBezTo>
                  <a:pt x="8587482" y="1104912"/>
                  <a:pt x="8586763" y="1103832"/>
                  <a:pt x="8586763" y="1101675"/>
                </a:cubicBezTo>
                <a:lnTo>
                  <a:pt x="8584605" y="1101675"/>
                </a:lnTo>
                <a:cubicBezTo>
                  <a:pt x="8584605" y="1105271"/>
                  <a:pt x="8585684" y="1107069"/>
                  <a:pt x="8587842" y="1107069"/>
                </a:cubicBezTo>
                <a:lnTo>
                  <a:pt x="8587842" y="1110307"/>
                </a:lnTo>
                <a:lnTo>
                  <a:pt x="8584605" y="1121096"/>
                </a:lnTo>
                <a:lnTo>
                  <a:pt x="8598632" y="1122176"/>
                </a:lnTo>
                <a:lnTo>
                  <a:pt x="8602948" y="1121096"/>
                </a:lnTo>
                <a:lnTo>
                  <a:pt x="8604027" y="1122176"/>
                </a:lnTo>
                <a:lnTo>
                  <a:pt x="8608343" y="1121096"/>
                </a:lnTo>
                <a:lnTo>
                  <a:pt x="8618054" y="1122176"/>
                </a:lnTo>
                <a:lnTo>
                  <a:pt x="8624528" y="1121096"/>
                </a:lnTo>
                <a:lnTo>
                  <a:pt x="8627765" y="1124334"/>
                </a:lnTo>
                <a:cubicBezTo>
                  <a:pt x="8630642" y="1122895"/>
                  <a:pt x="8632081" y="1121096"/>
                  <a:pt x="8632081" y="1118939"/>
                </a:cubicBezTo>
                <a:lnTo>
                  <a:pt x="8633160" y="1118939"/>
                </a:lnTo>
                <a:lnTo>
                  <a:pt x="8636397" y="1121096"/>
                </a:lnTo>
                <a:lnTo>
                  <a:pt x="8638555" y="1121096"/>
                </a:lnTo>
                <a:lnTo>
                  <a:pt x="8643950" y="1120017"/>
                </a:lnTo>
                <a:lnTo>
                  <a:pt x="8659056" y="1122176"/>
                </a:lnTo>
                <a:lnTo>
                  <a:pt x="8670925" y="1121096"/>
                </a:lnTo>
                <a:lnTo>
                  <a:pt x="8688189" y="1122176"/>
                </a:lnTo>
                <a:lnTo>
                  <a:pt x="8708690" y="1118939"/>
                </a:lnTo>
                <a:cubicBezTo>
                  <a:pt x="8708690" y="1121096"/>
                  <a:pt x="8710489" y="1122176"/>
                  <a:pt x="8714085" y="1122176"/>
                </a:cubicBezTo>
                <a:lnTo>
                  <a:pt x="8721638" y="1121096"/>
                </a:lnTo>
                <a:lnTo>
                  <a:pt x="8728112" y="1122176"/>
                </a:lnTo>
                <a:lnTo>
                  <a:pt x="8732428" y="1120017"/>
                </a:lnTo>
                <a:lnTo>
                  <a:pt x="8742139" y="1121096"/>
                </a:lnTo>
                <a:lnTo>
                  <a:pt x="8745376" y="1120017"/>
                </a:lnTo>
                <a:lnTo>
                  <a:pt x="8761561" y="1122176"/>
                </a:lnTo>
                <a:lnTo>
                  <a:pt x="8765877" y="1121096"/>
                </a:lnTo>
                <a:lnTo>
                  <a:pt x="8774510" y="1121096"/>
                </a:lnTo>
                <a:lnTo>
                  <a:pt x="8777746" y="1123255"/>
                </a:lnTo>
                <a:lnTo>
                  <a:pt x="8778826" y="1122176"/>
                </a:lnTo>
                <a:lnTo>
                  <a:pt x="8779904" y="1123255"/>
                </a:lnTo>
                <a:lnTo>
                  <a:pt x="8779904" y="1132965"/>
                </a:lnTo>
                <a:lnTo>
                  <a:pt x="8777746" y="1132965"/>
                </a:lnTo>
                <a:lnTo>
                  <a:pt x="8777746" y="1156164"/>
                </a:lnTo>
                <a:lnTo>
                  <a:pt x="8779904" y="1156164"/>
                </a:lnTo>
                <a:lnTo>
                  <a:pt x="8779904" y="1158321"/>
                </a:lnTo>
                <a:lnTo>
                  <a:pt x="8775588" y="1163717"/>
                </a:lnTo>
                <a:lnTo>
                  <a:pt x="8777746" y="1163717"/>
                </a:lnTo>
                <a:lnTo>
                  <a:pt x="8780984" y="1161559"/>
                </a:lnTo>
                <a:lnTo>
                  <a:pt x="8788537" y="1161559"/>
                </a:lnTo>
                <a:lnTo>
                  <a:pt x="8788537" y="1165875"/>
                </a:lnTo>
                <a:lnTo>
                  <a:pt x="8790695" y="1165875"/>
                </a:lnTo>
                <a:lnTo>
                  <a:pt x="8791774" y="1161559"/>
                </a:lnTo>
                <a:lnTo>
                  <a:pt x="8792853" y="1161559"/>
                </a:lnTo>
                <a:lnTo>
                  <a:pt x="8793932" y="1162638"/>
                </a:lnTo>
                <a:lnTo>
                  <a:pt x="8795011" y="1162638"/>
                </a:lnTo>
                <a:lnTo>
                  <a:pt x="8796090" y="1161559"/>
                </a:lnTo>
                <a:lnTo>
                  <a:pt x="8796090" y="1160480"/>
                </a:lnTo>
                <a:lnTo>
                  <a:pt x="8795011" y="1159401"/>
                </a:lnTo>
                <a:lnTo>
                  <a:pt x="8793932" y="1159401"/>
                </a:lnTo>
                <a:lnTo>
                  <a:pt x="8795011" y="1137282"/>
                </a:lnTo>
                <a:lnTo>
                  <a:pt x="8793932" y="1128650"/>
                </a:lnTo>
                <a:lnTo>
                  <a:pt x="8796090" y="1128650"/>
                </a:lnTo>
                <a:lnTo>
                  <a:pt x="8796090" y="1126492"/>
                </a:lnTo>
                <a:lnTo>
                  <a:pt x="8793932" y="1126492"/>
                </a:lnTo>
                <a:lnTo>
                  <a:pt x="8795011" y="1113544"/>
                </a:lnTo>
                <a:lnTo>
                  <a:pt x="8793932" y="1103832"/>
                </a:lnTo>
                <a:lnTo>
                  <a:pt x="8791774" y="1103832"/>
                </a:lnTo>
                <a:lnTo>
                  <a:pt x="8790695" y="1104912"/>
                </a:lnTo>
                <a:lnTo>
                  <a:pt x="8789616" y="1104912"/>
                </a:lnTo>
                <a:cubicBezTo>
                  <a:pt x="8789616" y="1102754"/>
                  <a:pt x="8784940" y="1101675"/>
                  <a:pt x="8775588" y="1101675"/>
                </a:cubicBezTo>
                <a:lnTo>
                  <a:pt x="8774510" y="1101675"/>
                </a:lnTo>
                <a:lnTo>
                  <a:pt x="8773430" y="1102754"/>
                </a:lnTo>
                <a:lnTo>
                  <a:pt x="8772352" y="1102754"/>
                </a:lnTo>
                <a:lnTo>
                  <a:pt x="8770194" y="1100596"/>
                </a:lnTo>
                <a:lnTo>
                  <a:pt x="8765877" y="1102754"/>
                </a:lnTo>
                <a:lnTo>
                  <a:pt x="8758324" y="1101675"/>
                </a:lnTo>
                <a:lnTo>
                  <a:pt x="8752929" y="1104912"/>
                </a:lnTo>
                <a:lnTo>
                  <a:pt x="8745376" y="1104912"/>
                </a:lnTo>
                <a:lnTo>
                  <a:pt x="8742139" y="1102754"/>
                </a:lnTo>
                <a:lnTo>
                  <a:pt x="8730270" y="1102754"/>
                </a:lnTo>
                <a:cubicBezTo>
                  <a:pt x="8725954" y="1102754"/>
                  <a:pt x="8722717" y="1100955"/>
                  <a:pt x="8720559" y="1097358"/>
                </a:cubicBezTo>
                <a:close/>
                <a:moveTo>
                  <a:pt x="8636397" y="1097358"/>
                </a:moveTo>
                <a:lnTo>
                  <a:pt x="8636397" y="1100596"/>
                </a:lnTo>
                <a:lnTo>
                  <a:pt x="8637476" y="1100596"/>
                </a:lnTo>
                <a:lnTo>
                  <a:pt x="8639634" y="1098437"/>
                </a:lnTo>
                <a:lnTo>
                  <a:pt x="8639634" y="1097358"/>
                </a:lnTo>
                <a:close/>
                <a:moveTo>
                  <a:pt x="8626686" y="1097358"/>
                </a:moveTo>
                <a:lnTo>
                  <a:pt x="8626686" y="1098437"/>
                </a:lnTo>
                <a:lnTo>
                  <a:pt x="8628844" y="1098437"/>
                </a:lnTo>
                <a:lnTo>
                  <a:pt x="8628844" y="1097358"/>
                </a:lnTo>
                <a:close/>
                <a:moveTo>
                  <a:pt x="701070" y="1097354"/>
                </a:moveTo>
                <a:lnTo>
                  <a:pt x="701070" y="1098433"/>
                </a:lnTo>
                <a:lnTo>
                  <a:pt x="703228" y="1098433"/>
                </a:lnTo>
                <a:lnTo>
                  <a:pt x="703228" y="1097354"/>
                </a:lnTo>
                <a:close/>
                <a:moveTo>
                  <a:pt x="671937" y="1097354"/>
                </a:moveTo>
                <a:lnTo>
                  <a:pt x="668700" y="1104907"/>
                </a:lnTo>
                <a:lnTo>
                  <a:pt x="656830" y="1104907"/>
                </a:lnTo>
                <a:cubicBezTo>
                  <a:pt x="656830" y="1102749"/>
                  <a:pt x="654312" y="1101670"/>
                  <a:pt x="649277" y="1101670"/>
                </a:cubicBezTo>
                <a:lnTo>
                  <a:pt x="648198" y="1101670"/>
                </a:lnTo>
                <a:cubicBezTo>
                  <a:pt x="642083" y="1101670"/>
                  <a:pt x="637767" y="1102749"/>
                  <a:pt x="635250" y="1104907"/>
                </a:cubicBezTo>
                <a:lnTo>
                  <a:pt x="632013" y="1104907"/>
                </a:lnTo>
                <a:cubicBezTo>
                  <a:pt x="632013" y="1102749"/>
                  <a:pt x="630214" y="1101670"/>
                  <a:pt x="626618" y="1101670"/>
                </a:cubicBezTo>
                <a:lnTo>
                  <a:pt x="622302" y="1101670"/>
                </a:lnTo>
                <a:lnTo>
                  <a:pt x="622302" y="1104907"/>
                </a:lnTo>
                <a:lnTo>
                  <a:pt x="609354" y="1104907"/>
                </a:lnTo>
                <a:cubicBezTo>
                  <a:pt x="607015" y="1103109"/>
                  <a:pt x="603778" y="1102029"/>
                  <a:pt x="599642" y="1101670"/>
                </a:cubicBezTo>
                <a:lnTo>
                  <a:pt x="583457" y="1102749"/>
                </a:lnTo>
                <a:lnTo>
                  <a:pt x="581299" y="1102749"/>
                </a:lnTo>
                <a:lnTo>
                  <a:pt x="578062" y="1104907"/>
                </a:lnTo>
                <a:lnTo>
                  <a:pt x="571588" y="1104907"/>
                </a:lnTo>
                <a:cubicBezTo>
                  <a:pt x="568891" y="1102749"/>
                  <a:pt x="565654" y="1101670"/>
                  <a:pt x="561877" y="1101670"/>
                </a:cubicBezTo>
                <a:lnTo>
                  <a:pt x="560798" y="1101670"/>
                </a:lnTo>
                <a:cubicBezTo>
                  <a:pt x="557023" y="1101670"/>
                  <a:pt x="553785" y="1102749"/>
                  <a:pt x="551087" y="1104907"/>
                </a:cubicBezTo>
                <a:lnTo>
                  <a:pt x="547850" y="1102749"/>
                </a:lnTo>
                <a:lnTo>
                  <a:pt x="542455" y="1102749"/>
                </a:lnTo>
                <a:lnTo>
                  <a:pt x="542455" y="1104907"/>
                </a:lnTo>
                <a:lnTo>
                  <a:pt x="540297" y="1104907"/>
                </a:lnTo>
                <a:cubicBezTo>
                  <a:pt x="538859" y="1104907"/>
                  <a:pt x="538139" y="1103828"/>
                  <a:pt x="538139" y="1101670"/>
                </a:cubicBezTo>
                <a:lnTo>
                  <a:pt x="535982" y="1101670"/>
                </a:lnTo>
                <a:cubicBezTo>
                  <a:pt x="535982" y="1105266"/>
                  <a:pt x="537061" y="1107065"/>
                  <a:pt x="539219" y="1107065"/>
                </a:cubicBezTo>
                <a:lnTo>
                  <a:pt x="539219" y="1110302"/>
                </a:lnTo>
                <a:lnTo>
                  <a:pt x="535982" y="1121092"/>
                </a:lnTo>
                <a:lnTo>
                  <a:pt x="550008" y="1122171"/>
                </a:lnTo>
                <a:lnTo>
                  <a:pt x="554324" y="1121092"/>
                </a:lnTo>
                <a:lnTo>
                  <a:pt x="555403" y="1122171"/>
                </a:lnTo>
                <a:lnTo>
                  <a:pt x="559719" y="1121092"/>
                </a:lnTo>
                <a:lnTo>
                  <a:pt x="569430" y="1122171"/>
                </a:lnTo>
                <a:lnTo>
                  <a:pt x="575905" y="1121092"/>
                </a:lnTo>
                <a:lnTo>
                  <a:pt x="579141" y="1124329"/>
                </a:lnTo>
                <a:cubicBezTo>
                  <a:pt x="582018" y="1122890"/>
                  <a:pt x="583457" y="1121092"/>
                  <a:pt x="583457" y="1118934"/>
                </a:cubicBezTo>
                <a:lnTo>
                  <a:pt x="584536" y="1118934"/>
                </a:lnTo>
                <a:lnTo>
                  <a:pt x="587773" y="1121092"/>
                </a:lnTo>
                <a:lnTo>
                  <a:pt x="589931" y="1121092"/>
                </a:lnTo>
                <a:lnTo>
                  <a:pt x="595327" y="1120013"/>
                </a:lnTo>
                <a:lnTo>
                  <a:pt x="610433" y="1122171"/>
                </a:lnTo>
                <a:lnTo>
                  <a:pt x="622302" y="1121092"/>
                </a:lnTo>
                <a:lnTo>
                  <a:pt x="639566" y="1122171"/>
                </a:lnTo>
                <a:lnTo>
                  <a:pt x="660067" y="1118934"/>
                </a:lnTo>
                <a:cubicBezTo>
                  <a:pt x="660067" y="1121092"/>
                  <a:pt x="661865" y="1122171"/>
                  <a:pt x="665461" y="1122171"/>
                </a:cubicBezTo>
                <a:lnTo>
                  <a:pt x="673016" y="1121092"/>
                </a:lnTo>
                <a:lnTo>
                  <a:pt x="679490" y="1122171"/>
                </a:lnTo>
                <a:lnTo>
                  <a:pt x="683806" y="1120013"/>
                </a:lnTo>
                <a:lnTo>
                  <a:pt x="693517" y="1121092"/>
                </a:lnTo>
                <a:lnTo>
                  <a:pt x="696754" y="1120013"/>
                </a:lnTo>
                <a:lnTo>
                  <a:pt x="712938" y="1122171"/>
                </a:lnTo>
                <a:lnTo>
                  <a:pt x="717255" y="1121092"/>
                </a:lnTo>
                <a:lnTo>
                  <a:pt x="725886" y="1121092"/>
                </a:lnTo>
                <a:lnTo>
                  <a:pt x="729123" y="1123250"/>
                </a:lnTo>
                <a:lnTo>
                  <a:pt x="730203" y="1122171"/>
                </a:lnTo>
                <a:lnTo>
                  <a:pt x="731281" y="1123250"/>
                </a:lnTo>
                <a:lnTo>
                  <a:pt x="731281" y="1132961"/>
                </a:lnTo>
                <a:lnTo>
                  <a:pt x="729123" y="1132961"/>
                </a:lnTo>
                <a:lnTo>
                  <a:pt x="729123" y="1156159"/>
                </a:lnTo>
                <a:lnTo>
                  <a:pt x="731281" y="1156159"/>
                </a:lnTo>
                <a:lnTo>
                  <a:pt x="731281" y="1158318"/>
                </a:lnTo>
                <a:lnTo>
                  <a:pt x="726966" y="1163712"/>
                </a:lnTo>
                <a:lnTo>
                  <a:pt x="729123" y="1163712"/>
                </a:lnTo>
                <a:lnTo>
                  <a:pt x="732360" y="1161554"/>
                </a:lnTo>
                <a:lnTo>
                  <a:pt x="739914" y="1161554"/>
                </a:lnTo>
                <a:lnTo>
                  <a:pt x="739914" y="1165871"/>
                </a:lnTo>
                <a:lnTo>
                  <a:pt x="742071" y="1165871"/>
                </a:lnTo>
                <a:lnTo>
                  <a:pt x="743150" y="1161554"/>
                </a:lnTo>
                <a:lnTo>
                  <a:pt x="744229" y="1161554"/>
                </a:lnTo>
                <a:lnTo>
                  <a:pt x="745308" y="1162634"/>
                </a:lnTo>
                <a:lnTo>
                  <a:pt x="746387" y="1162634"/>
                </a:lnTo>
                <a:lnTo>
                  <a:pt x="747466" y="1161554"/>
                </a:lnTo>
                <a:lnTo>
                  <a:pt x="747466" y="1160476"/>
                </a:lnTo>
                <a:lnTo>
                  <a:pt x="746387" y="1159396"/>
                </a:lnTo>
                <a:lnTo>
                  <a:pt x="745308" y="1159396"/>
                </a:lnTo>
                <a:lnTo>
                  <a:pt x="746387" y="1137277"/>
                </a:lnTo>
                <a:lnTo>
                  <a:pt x="745308" y="1128645"/>
                </a:lnTo>
                <a:lnTo>
                  <a:pt x="747466" y="1128645"/>
                </a:lnTo>
                <a:lnTo>
                  <a:pt x="747466" y="1126487"/>
                </a:lnTo>
                <a:lnTo>
                  <a:pt x="745308" y="1126487"/>
                </a:lnTo>
                <a:lnTo>
                  <a:pt x="746387" y="1113539"/>
                </a:lnTo>
                <a:lnTo>
                  <a:pt x="745308" y="1103828"/>
                </a:lnTo>
                <a:lnTo>
                  <a:pt x="743150" y="1103828"/>
                </a:lnTo>
                <a:lnTo>
                  <a:pt x="742071" y="1104907"/>
                </a:lnTo>
                <a:lnTo>
                  <a:pt x="740992" y="1104907"/>
                </a:lnTo>
                <a:cubicBezTo>
                  <a:pt x="740992" y="1102749"/>
                  <a:pt x="736316" y="1101670"/>
                  <a:pt x="726966" y="1101670"/>
                </a:cubicBezTo>
                <a:lnTo>
                  <a:pt x="725886" y="1101670"/>
                </a:lnTo>
                <a:lnTo>
                  <a:pt x="724807" y="1102749"/>
                </a:lnTo>
                <a:lnTo>
                  <a:pt x="723729" y="1102749"/>
                </a:lnTo>
                <a:lnTo>
                  <a:pt x="721570" y="1100591"/>
                </a:lnTo>
                <a:lnTo>
                  <a:pt x="717255" y="1102749"/>
                </a:lnTo>
                <a:lnTo>
                  <a:pt x="709701" y="1101670"/>
                </a:lnTo>
                <a:lnTo>
                  <a:pt x="704307" y="1104907"/>
                </a:lnTo>
                <a:lnTo>
                  <a:pt x="696754" y="1104907"/>
                </a:lnTo>
                <a:lnTo>
                  <a:pt x="693517" y="1102749"/>
                </a:lnTo>
                <a:lnTo>
                  <a:pt x="681648" y="1102749"/>
                </a:lnTo>
                <a:cubicBezTo>
                  <a:pt x="677332" y="1102749"/>
                  <a:pt x="674095" y="1100950"/>
                  <a:pt x="671937" y="1097354"/>
                </a:cubicBezTo>
                <a:close/>
                <a:moveTo>
                  <a:pt x="587773" y="1097354"/>
                </a:moveTo>
                <a:lnTo>
                  <a:pt x="587773" y="1100591"/>
                </a:lnTo>
                <a:lnTo>
                  <a:pt x="588852" y="1100591"/>
                </a:lnTo>
                <a:lnTo>
                  <a:pt x="591010" y="1098433"/>
                </a:lnTo>
                <a:lnTo>
                  <a:pt x="591010" y="1097354"/>
                </a:lnTo>
                <a:close/>
                <a:moveTo>
                  <a:pt x="578062" y="1097354"/>
                </a:moveTo>
                <a:lnTo>
                  <a:pt x="578062" y="1098433"/>
                </a:lnTo>
                <a:lnTo>
                  <a:pt x="580220" y="1098433"/>
                </a:lnTo>
                <a:lnTo>
                  <a:pt x="580220" y="1097354"/>
                </a:lnTo>
                <a:close/>
                <a:moveTo>
                  <a:pt x="6791305" y="1097222"/>
                </a:moveTo>
                <a:lnTo>
                  <a:pt x="6789147" y="1099381"/>
                </a:lnTo>
                <a:lnTo>
                  <a:pt x="6791305" y="1099381"/>
                </a:lnTo>
                <a:close/>
                <a:moveTo>
                  <a:pt x="6147963" y="1097222"/>
                </a:moveTo>
                <a:lnTo>
                  <a:pt x="6147963" y="1099245"/>
                </a:lnTo>
                <a:cubicBezTo>
                  <a:pt x="6152189" y="1099245"/>
                  <a:pt x="6154302" y="1100684"/>
                  <a:pt x="6154302" y="1103561"/>
                </a:cubicBezTo>
                <a:lnTo>
                  <a:pt x="6155381" y="1103561"/>
                </a:lnTo>
                <a:lnTo>
                  <a:pt x="6157539" y="1101404"/>
                </a:lnTo>
                <a:lnTo>
                  <a:pt x="6149042" y="1097222"/>
                </a:lnTo>
                <a:close/>
                <a:moveTo>
                  <a:pt x="2092538" y="1096327"/>
                </a:moveTo>
                <a:lnTo>
                  <a:pt x="2090381" y="1098485"/>
                </a:lnTo>
                <a:lnTo>
                  <a:pt x="2090381" y="1100778"/>
                </a:lnTo>
                <a:lnTo>
                  <a:pt x="2093618" y="1104015"/>
                </a:lnTo>
                <a:lnTo>
                  <a:pt x="2095775" y="1100778"/>
                </a:lnTo>
                <a:cubicBezTo>
                  <a:pt x="2094697" y="1097810"/>
                  <a:pt x="2093618" y="1096327"/>
                  <a:pt x="2092538" y="1096327"/>
                </a:cubicBezTo>
                <a:close/>
                <a:moveTo>
                  <a:pt x="6773771" y="1096144"/>
                </a:moveTo>
                <a:lnTo>
                  <a:pt x="6773771" y="1099381"/>
                </a:lnTo>
                <a:lnTo>
                  <a:pt x="6774850" y="1099381"/>
                </a:lnTo>
                <a:lnTo>
                  <a:pt x="6774850" y="1096144"/>
                </a:lnTo>
                <a:close/>
                <a:moveTo>
                  <a:pt x="1583128" y="1095870"/>
                </a:moveTo>
                <a:lnTo>
                  <a:pt x="1580970" y="1098029"/>
                </a:lnTo>
                <a:lnTo>
                  <a:pt x="1580970" y="1099108"/>
                </a:lnTo>
                <a:lnTo>
                  <a:pt x="1584073" y="1098029"/>
                </a:lnTo>
                <a:lnTo>
                  <a:pt x="1584073" y="1095870"/>
                </a:lnTo>
                <a:close/>
                <a:moveTo>
                  <a:pt x="5215732" y="1094523"/>
                </a:moveTo>
                <a:lnTo>
                  <a:pt x="5215732" y="1095602"/>
                </a:lnTo>
                <a:lnTo>
                  <a:pt x="5218969" y="1095602"/>
                </a:lnTo>
                <a:lnTo>
                  <a:pt x="5218969" y="1094523"/>
                </a:lnTo>
                <a:close/>
                <a:moveTo>
                  <a:pt x="5198602" y="1094523"/>
                </a:moveTo>
                <a:lnTo>
                  <a:pt x="5198602" y="1095602"/>
                </a:lnTo>
                <a:lnTo>
                  <a:pt x="5200625" y="1095602"/>
                </a:lnTo>
                <a:lnTo>
                  <a:pt x="5200625" y="1094523"/>
                </a:lnTo>
                <a:close/>
                <a:moveTo>
                  <a:pt x="5137369" y="1094523"/>
                </a:moveTo>
                <a:lnTo>
                  <a:pt x="5134132" y="1098839"/>
                </a:lnTo>
                <a:cubicBezTo>
                  <a:pt x="5134132" y="1100998"/>
                  <a:pt x="5136290" y="1103156"/>
                  <a:pt x="5140606" y="1105313"/>
                </a:cubicBezTo>
                <a:lnTo>
                  <a:pt x="5142629" y="1102076"/>
                </a:lnTo>
                <a:lnTo>
                  <a:pt x="5142629" y="1096681"/>
                </a:lnTo>
                <a:lnTo>
                  <a:pt x="5140606" y="1094523"/>
                </a:lnTo>
                <a:close/>
                <a:moveTo>
                  <a:pt x="3205957" y="1094523"/>
                </a:moveTo>
                <a:lnTo>
                  <a:pt x="3205957" y="1095601"/>
                </a:lnTo>
                <a:lnTo>
                  <a:pt x="3209194" y="1095601"/>
                </a:lnTo>
                <a:lnTo>
                  <a:pt x="3209194" y="1094523"/>
                </a:lnTo>
                <a:close/>
                <a:moveTo>
                  <a:pt x="3188828" y="1094523"/>
                </a:moveTo>
                <a:lnTo>
                  <a:pt x="3188828" y="1095601"/>
                </a:lnTo>
                <a:lnTo>
                  <a:pt x="3190851" y="1095601"/>
                </a:lnTo>
                <a:lnTo>
                  <a:pt x="3190851" y="1094523"/>
                </a:lnTo>
                <a:close/>
                <a:moveTo>
                  <a:pt x="3127594" y="1094523"/>
                </a:moveTo>
                <a:lnTo>
                  <a:pt x="3124357" y="1098838"/>
                </a:lnTo>
                <a:cubicBezTo>
                  <a:pt x="3124357" y="1100997"/>
                  <a:pt x="3126515" y="1103155"/>
                  <a:pt x="3130831" y="1105313"/>
                </a:cubicBezTo>
                <a:lnTo>
                  <a:pt x="3132854" y="1102076"/>
                </a:lnTo>
                <a:lnTo>
                  <a:pt x="3132854" y="1096681"/>
                </a:lnTo>
                <a:lnTo>
                  <a:pt x="3130831" y="1094523"/>
                </a:lnTo>
                <a:close/>
                <a:moveTo>
                  <a:pt x="1196184" y="1094522"/>
                </a:moveTo>
                <a:lnTo>
                  <a:pt x="1196184" y="1095601"/>
                </a:lnTo>
                <a:lnTo>
                  <a:pt x="1199421" y="1095601"/>
                </a:lnTo>
                <a:lnTo>
                  <a:pt x="1199421" y="1094522"/>
                </a:lnTo>
                <a:close/>
                <a:moveTo>
                  <a:pt x="1179054" y="1094522"/>
                </a:moveTo>
                <a:lnTo>
                  <a:pt x="1179054" y="1095601"/>
                </a:lnTo>
                <a:lnTo>
                  <a:pt x="1181078" y="1095601"/>
                </a:lnTo>
                <a:lnTo>
                  <a:pt x="1181078" y="1094522"/>
                </a:lnTo>
                <a:close/>
                <a:moveTo>
                  <a:pt x="1117822" y="1094522"/>
                </a:moveTo>
                <a:lnTo>
                  <a:pt x="1114585" y="1098838"/>
                </a:lnTo>
                <a:cubicBezTo>
                  <a:pt x="1114585" y="1100996"/>
                  <a:pt x="1116742" y="1103154"/>
                  <a:pt x="1121059" y="1105312"/>
                </a:cubicBezTo>
                <a:lnTo>
                  <a:pt x="1123081" y="1102075"/>
                </a:lnTo>
                <a:lnTo>
                  <a:pt x="1123081" y="1096680"/>
                </a:lnTo>
                <a:lnTo>
                  <a:pt x="1121059" y="1094522"/>
                </a:lnTo>
                <a:close/>
                <a:moveTo>
                  <a:pt x="6608953" y="1092907"/>
                </a:moveTo>
                <a:lnTo>
                  <a:pt x="6608953" y="1093986"/>
                </a:lnTo>
                <a:lnTo>
                  <a:pt x="6611111" y="1096144"/>
                </a:lnTo>
                <a:lnTo>
                  <a:pt x="6611111" y="1092907"/>
                </a:lnTo>
                <a:close/>
                <a:moveTo>
                  <a:pt x="6149042" y="1092906"/>
                </a:moveTo>
                <a:lnTo>
                  <a:pt x="6149042" y="1095064"/>
                </a:lnTo>
                <a:lnTo>
                  <a:pt x="6150121" y="1095064"/>
                </a:lnTo>
                <a:lnTo>
                  <a:pt x="6150121" y="1092906"/>
                </a:lnTo>
                <a:close/>
                <a:moveTo>
                  <a:pt x="7711988" y="1092772"/>
                </a:moveTo>
                <a:lnTo>
                  <a:pt x="7711988" y="1097223"/>
                </a:lnTo>
                <a:lnTo>
                  <a:pt x="7713067" y="1097223"/>
                </a:lnTo>
                <a:lnTo>
                  <a:pt x="7714146" y="1096009"/>
                </a:lnTo>
                <a:lnTo>
                  <a:pt x="7715360" y="1096009"/>
                </a:lnTo>
                <a:lnTo>
                  <a:pt x="7714146" y="1092772"/>
                </a:lnTo>
                <a:close/>
                <a:moveTo>
                  <a:pt x="6270969" y="1091827"/>
                </a:moveTo>
                <a:lnTo>
                  <a:pt x="6270969" y="1093985"/>
                </a:lnTo>
                <a:lnTo>
                  <a:pt x="6272992" y="1096143"/>
                </a:lnTo>
                <a:lnTo>
                  <a:pt x="6274071" y="1095064"/>
                </a:lnTo>
                <a:lnTo>
                  <a:pt x="6274071" y="1092906"/>
                </a:lnTo>
                <a:close/>
                <a:moveTo>
                  <a:pt x="5228680" y="1091286"/>
                </a:moveTo>
                <a:lnTo>
                  <a:pt x="5230703" y="1091286"/>
                </a:lnTo>
                <a:lnTo>
                  <a:pt x="5230703" y="1092365"/>
                </a:lnTo>
                <a:lnTo>
                  <a:pt x="5228680" y="1092365"/>
                </a:lnTo>
                <a:close/>
                <a:moveTo>
                  <a:pt x="3732901" y="1091286"/>
                </a:moveTo>
                <a:lnTo>
                  <a:pt x="3733980" y="1095602"/>
                </a:lnTo>
                <a:lnTo>
                  <a:pt x="3735059" y="1095602"/>
                </a:lnTo>
                <a:lnTo>
                  <a:pt x="3735059" y="1091286"/>
                </a:lnTo>
                <a:close/>
                <a:moveTo>
                  <a:pt x="3218905" y="1091286"/>
                </a:moveTo>
                <a:lnTo>
                  <a:pt x="3220928" y="1091286"/>
                </a:lnTo>
                <a:lnTo>
                  <a:pt x="3220928" y="1092365"/>
                </a:lnTo>
                <a:lnTo>
                  <a:pt x="3218905" y="1092365"/>
                </a:lnTo>
                <a:close/>
                <a:moveTo>
                  <a:pt x="1209132" y="1091285"/>
                </a:moveTo>
                <a:lnTo>
                  <a:pt x="1211155" y="1091285"/>
                </a:lnTo>
                <a:lnTo>
                  <a:pt x="1211155" y="1092364"/>
                </a:lnTo>
                <a:lnTo>
                  <a:pt x="1209132" y="1092364"/>
                </a:lnTo>
                <a:close/>
                <a:moveTo>
                  <a:pt x="6751921" y="1090748"/>
                </a:moveTo>
                <a:lnTo>
                  <a:pt x="6724677" y="1093986"/>
                </a:lnTo>
                <a:lnTo>
                  <a:pt x="6707278" y="1091827"/>
                </a:lnTo>
                <a:lnTo>
                  <a:pt x="6707278" y="1092907"/>
                </a:lnTo>
                <a:lnTo>
                  <a:pt x="6710515" y="1102618"/>
                </a:lnTo>
                <a:lnTo>
                  <a:pt x="6710515" y="1117858"/>
                </a:lnTo>
                <a:lnTo>
                  <a:pt x="6709436" y="1118937"/>
                </a:lnTo>
                <a:lnTo>
                  <a:pt x="6710515" y="1120016"/>
                </a:lnTo>
                <a:lnTo>
                  <a:pt x="6710515" y="1121095"/>
                </a:lnTo>
                <a:lnTo>
                  <a:pt x="6709436" y="1122175"/>
                </a:lnTo>
                <a:lnTo>
                  <a:pt x="6709436" y="1123254"/>
                </a:lnTo>
                <a:lnTo>
                  <a:pt x="6708357" y="1122175"/>
                </a:lnTo>
                <a:lnTo>
                  <a:pt x="6706064" y="1122175"/>
                </a:lnTo>
                <a:lnTo>
                  <a:pt x="6710515" y="1128648"/>
                </a:lnTo>
                <a:lnTo>
                  <a:pt x="6709436" y="1148205"/>
                </a:lnTo>
                <a:lnTo>
                  <a:pt x="6711594" y="1153600"/>
                </a:lnTo>
                <a:lnTo>
                  <a:pt x="6710515" y="1154679"/>
                </a:lnTo>
                <a:lnTo>
                  <a:pt x="6723598" y="1156837"/>
                </a:lnTo>
                <a:lnTo>
                  <a:pt x="6724677" y="1156837"/>
                </a:lnTo>
                <a:cubicBezTo>
                  <a:pt x="6727824" y="1154499"/>
                  <a:pt x="6733309" y="1152701"/>
                  <a:pt x="6741131" y="1151442"/>
                </a:cubicBezTo>
                <a:lnTo>
                  <a:pt x="6744368" y="1151442"/>
                </a:lnTo>
                <a:lnTo>
                  <a:pt x="6745447" y="1152521"/>
                </a:lnTo>
                <a:cubicBezTo>
                  <a:pt x="6747246" y="1152521"/>
                  <a:pt x="6749044" y="1150003"/>
                  <a:pt x="6750842" y="1144968"/>
                </a:cubicBezTo>
                <a:lnTo>
                  <a:pt x="6755293" y="1140652"/>
                </a:lnTo>
                <a:lnTo>
                  <a:pt x="6755293" y="1139573"/>
                </a:lnTo>
                <a:lnTo>
                  <a:pt x="6751921" y="1135122"/>
                </a:lnTo>
                <a:lnTo>
                  <a:pt x="6751921" y="1125411"/>
                </a:lnTo>
                <a:lnTo>
                  <a:pt x="6753135" y="1124333"/>
                </a:lnTo>
                <a:lnTo>
                  <a:pt x="6753135" y="1123254"/>
                </a:lnTo>
                <a:cubicBezTo>
                  <a:pt x="6750168" y="1121994"/>
                  <a:pt x="6748684" y="1119477"/>
                  <a:pt x="6748684" y="1115700"/>
                </a:cubicBezTo>
                <a:lnTo>
                  <a:pt x="6748684" y="1101539"/>
                </a:lnTo>
                <a:cubicBezTo>
                  <a:pt x="6748684" y="1099201"/>
                  <a:pt x="6749763" y="1096682"/>
                  <a:pt x="6751921" y="1093986"/>
                </a:cubicBezTo>
                <a:close/>
                <a:moveTo>
                  <a:pt x="9216752" y="1089991"/>
                </a:moveTo>
                <a:lnTo>
                  <a:pt x="9216752" y="1092150"/>
                </a:lnTo>
                <a:lnTo>
                  <a:pt x="9218910" y="1089991"/>
                </a:lnTo>
                <a:close/>
                <a:moveTo>
                  <a:pt x="2220941" y="1089853"/>
                </a:moveTo>
                <a:lnTo>
                  <a:pt x="2220941" y="1093090"/>
                </a:lnTo>
                <a:lnTo>
                  <a:pt x="2223098" y="1095248"/>
                </a:lnTo>
                <a:lnTo>
                  <a:pt x="2224177" y="1094169"/>
                </a:lnTo>
                <a:lnTo>
                  <a:pt x="2224177" y="1092011"/>
                </a:lnTo>
                <a:lnTo>
                  <a:pt x="2222019" y="1089853"/>
                </a:lnTo>
                <a:close/>
                <a:moveTo>
                  <a:pt x="4220462" y="1089719"/>
                </a:moveTo>
                <a:lnTo>
                  <a:pt x="4215202" y="1091877"/>
                </a:lnTo>
                <a:lnTo>
                  <a:pt x="4215202" y="1094035"/>
                </a:lnTo>
                <a:lnTo>
                  <a:pt x="4221541" y="1095114"/>
                </a:lnTo>
                <a:lnTo>
                  <a:pt x="4222620" y="1094035"/>
                </a:lnTo>
                <a:lnTo>
                  <a:pt x="4222620" y="1089719"/>
                </a:lnTo>
                <a:close/>
                <a:moveTo>
                  <a:pt x="2595527" y="1089328"/>
                </a:moveTo>
                <a:lnTo>
                  <a:pt x="2595527" y="1093509"/>
                </a:lnTo>
                <a:lnTo>
                  <a:pt x="2596606" y="1093509"/>
                </a:lnTo>
                <a:lnTo>
                  <a:pt x="2598765" y="1091351"/>
                </a:lnTo>
                <a:lnTo>
                  <a:pt x="2598765" y="1089328"/>
                </a:lnTo>
                <a:close/>
                <a:moveTo>
                  <a:pt x="9254517" y="1087833"/>
                </a:moveTo>
                <a:lnTo>
                  <a:pt x="9254517" y="1088913"/>
                </a:lnTo>
                <a:lnTo>
                  <a:pt x="9256675" y="1088913"/>
                </a:lnTo>
                <a:lnTo>
                  <a:pt x="9256675" y="1087833"/>
                </a:lnTo>
                <a:close/>
                <a:moveTo>
                  <a:pt x="9225384" y="1087833"/>
                </a:moveTo>
                <a:lnTo>
                  <a:pt x="9222147" y="1095386"/>
                </a:lnTo>
                <a:lnTo>
                  <a:pt x="9210278" y="1095386"/>
                </a:lnTo>
                <a:cubicBezTo>
                  <a:pt x="9210278" y="1093229"/>
                  <a:pt x="9207761" y="1092150"/>
                  <a:pt x="9202725" y="1092150"/>
                </a:cubicBezTo>
                <a:lnTo>
                  <a:pt x="9201646" y="1092150"/>
                </a:lnTo>
                <a:cubicBezTo>
                  <a:pt x="9195532" y="1092150"/>
                  <a:pt x="9191216" y="1093229"/>
                  <a:pt x="9188698" y="1095386"/>
                </a:cubicBezTo>
                <a:lnTo>
                  <a:pt x="9185461" y="1095386"/>
                </a:lnTo>
                <a:cubicBezTo>
                  <a:pt x="9185461" y="1093229"/>
                  <a:pt x="9183663" y="1092150"/>
                  <a:pt x="9180066" y="1092150"/>
                </a:cubicBezTo>
                <a:lnTo>
                  <a:pt x="9175750" y="1092150"/>
                </a:lnTo>
                <a:lnTo>
                  <a:pt x="9175750" y="1095386"/>
                </a:lnTo>
                <a:lnTo>
                  <a:pt x="9162802" y="1095386"/>
                </a:lnTo>
                <a:cubicBezTo>
                  <a:pt x="9160464" y="1093588"/>
                  <a:pt x="9157227" y="1092509"/>
                  <a:pt x="9153091" y="1092150"/>
                </a:cubicBezTo>
                <a:lnTo>
                  <a:pt x="9136906" y="1093229"/>
                </a:lnTo>
                <a:lnTo>
                  <a:pt x="9134748" y="1093229"/>
                </a:lnTo>
                <a:lnTo>
                  <a:pt x="9131511" y="1095386"/>
                </a:lnTo>
                <a:lnTo>
                  <a:pt x="9125037" y="1095386"/>
                </a:lnTo>
                <a:cubicBezTo>
                  <a:pt x="9122339" y="1093229"/>
                  <a:pt x="9119102" y="1092150"/>
                  <a:pt x="9115326" y="1092150"/>
                </a:cubicBezTo>
                <a:lnTo>
                  <a:pt x="9114247" y="1092150"/>
                </a:lnTo>
                <a:cubicBezTo>
                  <a:pt x="9110470" y="1092150"/>
                  <a:pt x="9107233" y="1093229"/>
                  <a:pt x="9104536" y="1095386"/>
                </a:cubicBezTo>
                <a:lnTo>
                  <a:pt x="9101299" y="1093229"/>
                </a:lnTo>
                <a:lnTo>
                  <a:pt x="9095904" y="1093229"/>
                </a:lnTo>
                <a:lnTo>
                  <a:pt x="9095904" y="1095386"/>
                </a:lnTo>
                <a:lnTo>
                  <a:pt x="9093746" y="1095386"/>
                </a:lnTo>
                <a:cubicBezTo>
                  <a:pt x="9092307" y="1095386"/>
                  <a:pt x="9091588" y="1094308"/>
                  <a:pt x="9091588" y="1092150"/>
                </a:cubicBezTo>
                <a:lnTo>
                  <a:pt x="9089430" y="1092150"/>
                </a:lnTo>
                <a:cubicBezTo>
                  <a:pt x="9089430" y="1095746"/>
                  <a:pt x="9090509" y="1097544"/>
                  <a:pt x="9092667" y="1097544"/>
                </a:cubicBezTo>
                <a:lnTo>
                  <a:pt x="9092667" y="1100781"/>
                </a:lnTo>
                <a:lnTo>
                  <a:pt x="9089430" y="1111571"/>
                </a:lnTo>
                <a:lnTo>
                  <a:pt x="9103457" y="1112651"/>
                </a:lnTo>
                <a:lnTo>
                  <a:pt x="9107773" y="1111571"/>
                </a:lnTo>
                <a:lnTo>
                  <a:pt x="9108852" y="1112651"/>
                </a:lnTo>
                <a:lnTo>
                  <a:pt x="9113168" y="1111571"/>
                </a:lnTo>
                <a:lnTo>
                  <a:pt x="9122879" y="1112651"/>
                </a:lnTo>
                <a:lnTo>
                  <a:pt x="9129353" y="1111571"/>
                </a:lnTo>
                <a:lnTo>
                  <a:pt x="9132590" y="1114808"/>
                </a:lnTo>
                <a:cubicBezTo>
                  <a:pt x="9135467" y="1113370"/>
                  <a:pt x="9136906" y="1111571"/>
                  <a:pt x="9136906" y="1109413"/>
                </a:cubicBezTo>
                <a:lnTo>
                  <a:pt x="9137985" y="1109413"/>
                </a:lnTo>
                <a:lnTo>
                  <a:pt x="9141222" y="1111571"/>
                </a:lnTo>
                <a:lnTo>
                  <a:pt x="9143380" y="1111571"/>
                </a:lnTo>
                <a:lnTo>
                  <a:pt x="9148775" y="1110492"/>
                </a:lnTo>
                <a:lnTo>
                  <a:pt x="9163881" y="1112651"/>
                </a:lnTo>
                <a:lnTo>
                  <a:pt x="9175750" y="1111571"/>
                </a:lnTo>
                <a:lnTo>
                  <a:pt x="9193014" y="1112651"/>
                </a:lnTo>
                <a:lnTo>
                  <a:pt x="9213515" y="1109413"/>
                </a:lnTo>
                <a:cubicBezTo>
                  <a:pt x="9213515" y="1111571"/>
                  <a:pt x="9215314" y="1112651"/>
                  <a:pt x="9218910" y="1112651"/>
                </a:cubicBezTo>
                <a:lnTo>
                  <a:pt x="9226463" y="1111571"/>
                </a:lnTo>
                <a:lnTo>
                  <a:pt x="9232937" y="1112651"/>
                </a:lnTo>
                <a:lnTo>
                  <a:pt x="9237253" y="1110492"/>
                </a:lnTo>
                <a:lnTo>
                  <a:pt x="9246964" y="1111571"/>
                </a:lnTo>
                <a:lnTo>
                  <a:pt x="9250201" y="1110492"/>
                </a:lnTo>
                <a:lnTo>
                  <a:pt x="9266386" y="1112651"/>
                </a:lnTo>
                <a:lnTo>
                  <a:pt x="9270702" y="1111571"/>
                </a:lnTo>
                <a:lnTo>
                  <a:pt x="9279334" y="1111571"/>
                </a:lnTo>
                <a:lnTo>
                  <a:pt x="9282572" y="1113729"/>
                </a:lnTo>
                <a:lnTo>
                  <a:pt x="9283650" y="1112651"/>
                </a:lnTo>
                <a:lnTo>
                  <a:pt x="9284730" y="1113729"/>
                </a:lnTo>
                <a:lnTo>
                  <a:pt x="9284730" y="1123440"/>
                </a:lnTo>
                <a:lnTo>
                  <a:pt x="9282572" y="1123440"/>
                </a:lnTo>
                <a:lnTo>
                  <a:pt x="9282572" y="1146639"/>
                </a:lnTo>
                <a:lnTo>
                  <a:pt x="9284730" y="1146639"/>
                </a:lnTo>
                <a:lnTo>
                  <a:pt x="9284730" y="1148797"/>
                </a:lnTo>
                <a:lnTo>
                  <a:pt x="9280414" y="1154192"/>
                </a:lnTo>
                <a:lnTo>
                  <a:pt x="9282572" y="1154192"/>
                </a:lnTo>
                <a:lnTo>
                  <a:pt x="9285809" y="1152034"/>
                </a:lnTo>
                <a:lnTo>
                  <a:pt x="9293362" y="1152034"/>
                </a:lnTo>
                <a:lnTo>
                  <a:pt x="9293362" y="1156350"/>
                </a:lnTo>
                <a:lnTo>
                  <a:pt x="9295520" y="1156350"/>
                </a:lnTo>
                <a:lnTo>
                  <a:pt x="9296599" y="1152034"/>
                </a:lnTo>
                <a:lnTo>
                  <a:pt x="9297678" y="1152034"/>
                </a:lnTo>
                <a:lnTo>
                  <a:pt x="9298757" y="1153113"/>
                </a:lnTo>
                <a:lnTo>
                  <a:pt x="9299836" y="1153113"/>
                </a:lnTo>
                <a:lnTo>
                  <a:pt x="9300915" y="1152034"/>
                </a:lnTo>
                <a:lnTo>
                  <a:pt x="9300915" y="1150955"/>
                </a:lnTo>
                <a:lnTo>
                  <a:pt x="9299836" y="1149876"/>
                </a:lnTo>
                <a:lnTo>
                  <a:pt x="9298757" y="1149876"/>
                </a:lnTo>
                <a:lnTo>
                  <a:pt x="9299836" y="1127756"/>
                </a:lnTo>
                <a:lnTo>
                  <a:pt x="9298757" y="1119125"/>
                </a:lnTo>
                <a:lnTo>
                  <a:pt x="9300915" y="1119125"/>
                </a:lnTo>
                <a:lnTo>
                  <a:pt x="9300915" y="1116966"/>
                </a:lnTo>
                <a:lnTo>
                  <a:pt x="9298757" y="1116966"/>
                </a:lnTo>
                <a:lnTo>
                  <a:pt x="9299836" y="1104018"/>
                </a:lnTo>
                <a:lnTo>
                  <a:pt x="9298757" y="1094308"/>
                </a:lnTo>
                <a:lnTo>
                  <a:pt x="9296599" y="1094308"/>
                </a:lnTo>
                <a:lnTo>
                  <a:pt x="9295520" y="1095386"/>
                </a:lnTo>
                <a:lnTo>
                  <a:pt x="9294441" y="1095386"/>
                </a:lnTo>
                <a:cubicBezTo>
                  <a:pt x="9294441" y="1093229"/>
                  <a:pt x="9289765" y="1092150"/>
                  <a:pt x="9280414" y="1092150"/>
                </a:cubicBezTo>
                <a:lnTo>
                  <a:pt x="9279334" y="1092150"/>
                </a:lnTo>
                <a:lnTo>
                  <a:pt x="9278256" y="1093229"/>
                </a:lnTo>
                <a:lnTo>
                  <a:pt x="9277176" y="1093229"/>
                </a:lnTo>
                <a:lnTo>
                  <a:pt x="9275018" y="1091071"/>
                </a:lnTo>
                <a:lnTo>
                  <a:pt x="9270702" y="1093229"/>
                </a:lnTo>
                <a:lnTo>
                  <a:pt x="9263149" y="1092150"/>
                </a:lnTo>
                <a:lnTo>
                  <a:pt x="9257754" y="1095386"/>
                </a:lnTo>
                <a:lnTo>
                  <a:pt x="9250201" y="1095386"/>
                </a:lnTo>
                <a:lnTo>
                  <a:pt x="9246964" y="1093229"/>
                </a:lnTo>
                <a:lnTo>
                  <a:pt x="9235095" y="1093229"/>
                </a:lnTo>
                <a:cubicBezTo>
                  <a:pt x="9230779" y="1093229"/>
                  <a:pt x="9227542" y="1091430"/>
                  <a:pt x="9225384" y="1087833"/>
                </a:cubicBezTo>
                <a:close/>
                <a:moveTo>
                  <a:pt x="9141222" y="1087833"/>
                </a:moveTo>
                <a:lnTo>
                  <a:pt x="9141222" y="1091071"/>
                </a:lnTo>
                <a:lnTo>
                  <a:pt x="9142301" y="1091071"/>
                </a:lnTo>
                <a:lnTo>
                  <a:pt x="9144459" y="1088913"/>
                </a:lnTo>
                <a:lnTo>
                  <a:pt x="9144459" y="1087833"/>
                </a:lnTo>
                <a:close/>
                <a:moveTo>
                  <a:pt x="9131511" y="1087833"/>
                </a:moveTo>
                <a:lnTo>
                  <a:pt x="9131511" y="1088913"/>
                </a:lnTo>
                <a:lnTo>
                  <a:pt x="9133669" y="1088913"/>
                </a:lnTo>
                <a:lnTo>
                  <a:pt x="9133669" y="1087833"/>
                </a:lnTo>
                <a:close/>
                <a:moveTo>
                  <a:pt x="4199017" y="1087561"/>
                </a:moveTo>
                <a:lnTo>
                  <a:pt x="4199017" y="1089719"/>
                </a:lnTo>
                <a:lnTo>
                  <a:pt x="4201175" y="1091877"/>
                </a:lnTo>
                <a:lnTo>
                  <a:pt x="4201175" y="1087561"/>
                </a:lnTo>
                <a:close/>
                <a:moveTo>
                  <a:pt x="3674770" y="1086970"/>
                </a:moveTo>
                <a:lnTo>
                  <a:pt x="3674770" y="1089128"/>
                </a:lnTo>
                <a:cubicBezTo>
                  <a:pt x="3678366" y="1089308"/>
                  <a:pt x="3680165" y="1090387"/>
                  <a:pt x="3680165" y="1092365"/>
                </a:cubicBezTo>
                <a:lnTo>
                  <a:pt x="3679086" y="1097625"/>
                </a:lnTo>
                <a:lnTo>
                  <a:pt x="3680165" y="1098704"/>
                </a:lnTo>
                <a:lnTo>
                  <a:pt x="3681244" y="1098704"/>
                </a:lnTo>
                <a:cubicBezTo>
                  <a:pt x="3683942" y="1096636"/>
                  <a:pt x="3686459" y="1095602"/>
                  <a:pt x="3688797" y="1095602"/>
                </a:cubicBezTo>
                <a:cubicBezTo>
                  <a:pt x="3693832" y="1095602"/>
                  <a:pt x="3697429" y="1099873"/>
                  <a:pt x="3699587" y="1108415"/>
                </a:cubicBezTo>
                <a:lnTo>
                  <a:pt x="3698508" y="1109494"/>
                </a:lnTo>
                <a:lnTo>
                  <a:pt x="3700666" y="1115968"/>
                </a:lnTo>
                <a:lnTo>
                  <a:pt x="3698508" y="1123521"/>
                </a:lnTo>
                <a:lnTo>
                  <a:pt x="3699587" y="1128916"/>
                </a:lnTo>
                <a:lnTo>
                  <a:pt x="3693113" y="1138627"/>
                </a:lnTo>
                <a:cubicBezTo>
                  <a:pt x="3694012" y="1142943"/>
                  <a:pt x="3695451" y="1145101"/>
                  <a:pt x="3697429" y="1145101"/>
                </a:cubicBezTo>
                <a:cubicBezTo>
                  <a:pt x="3699048" y="1145101"/>
                  <a:pt x="3701880" y="1139706"/>
                  <a:pt x="3705926" y="1128916"/>
                </a:cubicBezTo>
                <a:cubicBezTo>
                  <a:pt x="3708803" y="1128916"/>
                  <a:pt x="3711321" y="1121363"/>
                  <a:pt x="3713479" y="1106257"/>
                </a:cubicBezTo>
                <a:lnTo>
                  <a:pt x="3719953" y="1099783"/>
                </a:lnTo>
                <a:cubicBezTo>
                  <a:pt x="3709882" y="1099783"/>
                  <a:pt x="3704847" y="1097670"/>
                  <a:pt x="3704847" y="1093444"/>
                </a:cubicBezTo>
                <a:lnTo>
                  <a:pt x="3703768" y="1088049"/>
                </a:lnTo>
                <a:lnTo>
                  <a:pt x="3695271" y="1088049"/>
                </a:lnTo>
                <a:lnTo>
                  <a:pt x="3692034" y="1090207"/>
                </a:lnTo>
                <a:lnTo>
                  <a:pt x="3689876" y="1090207"/>
                </a:lnTo>
                <a:cubicBezTo>
                  <a:pt x="3686998" y="1088049"/>
                  <a:pt x="3681963" y="1086970"/>
                  <a:pt x="3674770" y="1086970"/>
                </a:cubicBezTo>
                <a:close/>
                <a:moveTo>
                  <a:pt x="8782062" y="1086568"/>
                </a:moveTo>
                <a:lnTo>
                  <a:pt x="8782062" y="1088726"/>
                </a:lnTo>
                <a:lnTo>
                  <a:pt x="8783142" y="1088726"/>
                </a:lnTo>
                <a:lnTo>
                  <a:pt x="8785300" y="1086568"/>
                </a:lnTo>
                <a:close/>
                <a:moveTo>
                  <a:pt x="6096036" y="1086567"/>
                </a:moveTo>
                <a:lnTo>
                  <a:pt x="6096036" y="1088724"/>
                </a:lnTo>
                <a:lnTo>
                  <a:pt x="6097115" y="1088724"/>
                </a:lnTo>
                <a:lnTo>
                  <a:pt x="6097115" y="1086567"/>
                </a:lnTo>
                <a:close/>
                <a:moveTo>
                  <a:pt x="733439" y="1086564"/>
                </a:moveTo>
                <a:lnTo>
                  <a:pt x="733439" y="1088722"/>
                </a:lnTo>
                <a:lnTo>
                  <a:pt x="734518" y="1088722"/>
                </a:lnTo>
                <a:lnTo>
                  <a:pt x="736676" y="1086564"/>
                </a:lnTo>
                <a:close/>
                <a:moveTo>
                  <a:pt x="8256467" y="1086433"/>
                </a:moveTo>
                <a:cubicBezTo>
                  <a:pt x="8248554" y="1086433"/>
                  <a:pt x="8244598" y="1089356"/>
                  <a:pt x="8244598" y="1095200"/>
                </a:cubicBezTo>
                <a:lnTo>
                  <a:pt x="8242440" y="1097358"/>
                </a:lnTo>
                <a:lnTo>
                  <a:pt x="8244598" y="1097358"/>
                </a:lnTo>
                <a:lnTo>
                  <a:pt x="8244598" y="1095200"/>
                </a:lnTo>
                <a:lnTo>
                  <a:pt x="8251072" y="1097358"/>
                </a:lnTo>
                <a:cubicBezTo>
                  <a:pt x="8253949" y="1097358"/>
                  <a:pt x="8255388" y="1095560"/>
                  <a:pt x="8255388" y="1091963"/>
                </a:cubicBezTo>
                <a:lnTo>
                  <a:pt x="8258625" y="1090884"/>
                </a:lnTo>
                <a:close/>
                <a:moveTo>
                  <a:pt x="8742139" y="1085489"/>
                </a:moveTo>
                <a:lnTo>
                  <a:pt x="8742139" y="1087648"/>
                </a:lnTo>
                <a:lnTo>
                  <a:pt x="8744297" y="1087648"/>
                </a:lnTo>
                <a:close/>
                <a:moveTo>
                  <a:pt x="693517" y="1085485"/>
                </a:moveTo>
                <a:lnTo>
                  <a:pt x="693517" y="1087643"/>
                </a:lnTo>
                <a:lnTo>
                  <a:pt x="695675" y="1087643"/>
                </a:lnTo>
                <a:close/>
                <a:moveTo>
                  <a:pt x="2232810" y="1084323"/>
                </a:moveTo>
                <a:lnTo>
                  <a:pt x="2232810" y="1088774"/>
                </a:lnTo>
                <a:lnTo>
                  <a:pt x="2234968" y="1088774"/>
                </a:lnTo>
                <a:lnTo>
                  <a:pt x="2234968" y="1084323"/>
                </a:lnTo>
                <a:close/>
                <a:moveTo>
                  <a:pt x="8259704" y="1083196"/>
                </a:moveTo>
                <a:lnTo>
                  <a:pt x="8258625" y="1084275"/>
                </a:lnTo>
                <a:lnTo>
                  <a:pt x="8258625" y="1085354"/>
                </a:lnTo>
                <a:lnTo>
                  <a:pt x="8261862" y="1085354"/>
                </a:lnTo>
                <a:close/>
                <a:moveTo>
                  <a:pt x="8600790" y="1082253"/>
                </a:moveTo>
                <a:cubicBezTo>
                  <a:pt x="8600790" y="1084410"/>
                  <a:pt x="8601509" y="1085489"/>
                  <a:pt x="8602948" y="1085489"/>
                </a:cubicBezTo>
                <a:lnTo>
                  <a:pt x="8619133" y="1084410"/>
                </a:lnTo>
                <a:lnTo>
                  <a:pt x="8620212" y="1085489"/>
                </a:lnTo>
                <a:lnTo>
                  <a:pt x="8621291" y="1085489"/>
                </a:lnTo>
                <a:lnTo>
                  <a:pt x="8624528" y="1084410"/>
                </a:lnTo>
                <a:lnTo>
                  <a:pt x="8629923" y="1085489"/>
                </a:lnTo>
                <a:lnTo>
                  <a:pt x="8642871" y="1083332"/>
                </a:lnTo>
                <a:lnTo>
                  <a:pt x="8649345" y="1084410"/>
                </a:lnTo>
                <a:lnTo>
                  <a:pt x="8660135" y="1083332"/>
                </a:lnTo>
                <a:lnTo>
                  <a:pt x="8666609" y="1085489"/>
                </a:lnTo>
                <a:lnTo>
                  <a:pt x="8675241" y="1085489"/>
                </a:lnTo>
                <a:lnTo>
                  <a:pt x="8682794" y="1084410"/>
                </a:lnTo>
                <a:lnTo>
                  <a:pt x="8684952" y="1086568"/>
                </a:lnTo>
                <a:cubicBezTo>
                  <a:pt x="8684952" y="1085130"/>
                  <a:pt x="8686031" y="1084410"/>
                  <a:pt x="8688189" y="1084410"/>
                </a:cubicBezTo>
                <a:lnTo>
                  <a:pt x="8706532" y="1085489"/>
                </a:lnTo>
                <a:lnTo>
                  <a:pt x="8707611" y="1084410"/>
                </a:lnTo>
                <a:lnTo>
                  <a:pt x="8708690" y="1084410"/>
                </a:lnTo>
                <a:lnTo>
                  <a:pt x="8715164" y="1085489"/>
                </a:lnTo>
                <a:lnTo>
                  <a:pt x="8717322" y="1085489"/>
                </a:lnTo>
                <a:lnTo>
                  <a:pt x="8717322" y="1082253"/>
                </a:lnTo>
                <a:cubicBezTo>
                  <a:pt x="8718761" y="1082253"/>
                  <a:pt x="8719480" y="1083332"/>
                  <a:pt x="8719480" y="1085489"/>
                </a:cubicBezTo>
                <a:cubicBezTo>
                  <a:pt x="8723077" y="1085489"/>
                  <a:pt x="8724875" y="1086209"/>
                  <a:pt x="8724875" y="1087648"/>
                </a:cubicBezTo>
                <a:lnTo>
                  <a:pt x="8724875" y="1088726"/>
                </a:lnTo>
                <a:lnTo>
                  <a:pt x="8727033" y="1086568"/>
                </a:lnTo>
                <a:lnTo>
                  <a:pt x="8725954" y="1085489"/>
                </a:lnTo>
                <a:cubicBezTo>
                  <a:pt x="8727393" y="1085489"/>
                  <a:pt x="8728112" y="1084410"/>
                  <a:pt x="8728112" y="1082253"/>
                </a:cubicBezTo>
                <a:cubicBezTo>
                  <a:pt x="8736025" y="1083691"/>
                  <a:pt x="8748254" y="1084410"/>
                  <a:pt x="8764798" y="1084410"/>
                </a:cubicBezTo>
                <a:lnTo>
                  <a:pt x="8775588" y="1084410"/>
                </a:lnTo>
                <a:lnTo>
                  <a:pt x="8784220" y="1082253"/>
                </a:lnTo>
                <a:lnTo>
                  <a:pt x="8784220" y="1084410"/>
                </a:lnTo>
                <a:lnTo>
                  <a:pt x="8788537" y="1084410"/>
                </a:lnTo>
                <a:lnTo>
                  <a:pt x="8793932" y="1085489"/>
                </a:lnTo>
                <a:lnTo>
                  <a:pt x="8800406" y="1084410"/>
                </a:lnTo>
                <a:lnTo>
                  <a:pt x="8809038" y="1084410"/>
                </a:lnTo>
                <a:lnTo>
                  <a:pt x="8814433" y="1085489"/>
                </a:lnTo>
                <a:lnTo>
                  <a:pt x="8814433" y="1088726"/>
                </a:lnTo>
                <a:cubicBezTo>
                  <a:pt x="8812275" y="1091784"/>
                  <a:pt x="8811196" y="1096459"/>
                  <a:pt x="8811196" y="1102754"/>
                </a:cubicBezTo>
                <a:lnTo>
                  <a:pt x="8814433" y="1105991"/>
                </a:lnTo>
                <a:lnTo>
                  <a:pt x="8814433" y="1114623"/>
                </a:lnTo>
                <a:lnTo>
                  <a:pt x="8811196" y="1120017"/>
                </a:lnTo>
                <a:lnTo>
                  <a:pt x="8812275" y="1121096"/>
                </a:lnTo>
                <a:lnTo>
                  <a:pt x="8812275" y="1122176"/>
                </a:lnTo>
                <a:lnTo>
                  <a:pt x="8810117" y="1131887"/>
                </a:lnTo>
                <a:lnTo>
                  <a:pt x="8812275" y="1134044"/>
                </a:lnTo>
                <a:lnTo>
                  <a:pt x="8812275" y="1142677"/>
                </a:lnTo>
                <a:lnTo>
                  <a:pt x="8811196" y="1143756"/>
                </a:lnTo>
                <a:lnTo>
                  <a:pt x="8812275" y="1144835"/>
                </a:lnTo>
                <a:cubicBezTo>
                  <a:pt x="8811735" y="1159581"/>
                  <a:pt x="8811016" y="1166954"/>
                  <a:pt x="8810117" y="1166954"/>
                </a:cubicBezTo>
                <a:lnTo>
                  <a:pt x="8811196" y="1168033"/>
                </a:lnTo>
                <a:lnTo>
                  <a:pt x="8811196" y="1170191"/>
                </a:lnTo>
                <a:cubicBezTo>
                  <a:pt x="8811016" y="1173787"/>
                  <a:pt x="8810296" y="1175586"/>
                  <a:pt x="8809038" y="1175586"/>
                </a:cubicBezTo>
                <a:lnTo>
                  <a:pt x="8810117" y="1176665"/>
                </a:lnTo>
                <a:lnTo>
                  <a:pt x="8810117" y="1178823"/>
                </a:lnTo>
                <a:lnTo>
                  <a:pt x="8802564" y="1178823"/>
                </a:lnTo>
                <a:lnTo>
                  <a:pt x="8798248" y="1175586"/>
                </a:lnTo>
                <a:cubicBezTo>
                  <a:pt x="8796809" y="1175945"/>
                  <a:pt x="8795370" y="1177744"/>
                  <a:pt x="8793932" y="1180981"/>
                </a:cubicBezTo>
                <a:lnTo>
                  <a:pt x="8775588" y="1179902"/>
                </a:lnTo>
                <a:lnTo>
                  <a:pt x="8771272" y="1179902"/>
                </a:lnTo>
                <a:lnTo>
                  <a:pt x="8766956" y="1178823"/>
                </a:lnTo>
                <a:lnTo>
                  <a:pt x="8762640" y="1179902"/>
                </a:lnTo>
                <a:lnTo>
                  <a:pt x="8760482" y="1179902"/>
                </a:lnTo>
                <a:lnTo>
                  <a:pt x="8760482" y="1159401"/>
                </a:lnTo>
                <a:lnTo>
                  <a:pt x="8761561" y="1155085"/>
                </a:lnTo>
                <a:lnTo>
                  <a:pt x="8760482" y="1142677"/>
                </a:lnTo>
                <a:lnTo>
                  <a:pt x="8760482" y="1139440"/>
                </a:lnTo>
                <a:lnTo>
                  <a:pt x="8745376" y="1140519"/>
                </a:lnTo>
                <a:lnTo>
                  <a:pt x="8725954" y="1138360"/>
                </a:lnTo>
                <a:lnTo>
                  <a:pt x="8717322" y="1140519"/>
                </a:lnTo>
                <a:lnTo>
                  <a:pt x="8716243" y="1139440"/>
                </a:lnTo>
                <a:lnTo>
                  <a:pt x="8715164" y="1139440"/>
                </a:lnTo>
                <a:cubicBezTo>
                  <a:pt x="8711568" y="1139799"/>
                  <a:pt x="8709769" y="1140878"/>
                  <a:pt x="8709769" y="1142677"/>
                </a:cubicBezTo>
                <a:lnTo>
                  <a:pt x="8707611" y="1142677"/>
                </a:lnTo>
                <a:cubicBezTo>
                  <a:pt x="8707611" y="1140339"/>
                  <a:pt x="8702936" y="1138900"/>
                  <a:pt x="8693584" y="1138360"/>
                </a:cubicBezTo>
                <a:lnTo>
                  <a:pt x="8692505" y="1137282"/>
                </a:lnTo>
                <a:cubicBezTo>
                  <a:pt x="8692505" y="1139080"/>
                  <a:pt x="8689268" y="1140159"/>
                  <a:pt x="8682794" y="1140519"/>
                </a:cubicBezTo>
                <a:lnTo>
                  <a:pt x="8682794" y="1142677"/>
                </a:lnTo>
                <a:lnTo>
                  <a:pt x="8680636" y="1142677"/>
                </a:lnTo>
                <a:lnTo>
                  <a:pt x="8680636" y="1140519"/>
                </a:lnTo>
                <a:lnTo>
                  <a:pt x="8672004" y="1140519"/>
                </a:lnTo>
                <a:lnTo>
                  <a:pt x="8672004" y="1142677"/>
                </a:lnTo>
                <a:lnTo>
                  <a:pt x="8669846" y="1142677"/>
                </a:lnTo>
                <a:lnTo>
                  <a:pt x="8669846" y="1140519"/>
                </a:lnTo>
                <a:lnTo>
                  <a:pt x="8640713" y="1139440"/>
                </a:lnTo>
                <a:lnTo>
                  <a:pt x="8629923" y="1139440"/>
                </a:lnTo>
                <a:cubicBezTo>
                  <a:pt x="8624888" y="1139440"/>
                  <a:pt x="8622370" y="1140519"/>
                  <a:pt x="8622370" y="1142677"/>
                </a:cubicBezTo>
                <a:lnTo>
                  <a:pt x="8615896" y="1142677"/>
                </a:lnTo>
                <a:lnTo>
                  <a:pt x="8615896" y="1140519"/>
                </a:lnTo>
                <a:lnTo>
                  <a:pt x="8605106" y="1140519"/>
                </a:lnTo>
                <a:lnTo>
                  <a:pt x="8604027" y="1139440"/>
                </a:lnTo>
                <a:cubicBezTo>
                  <a:pt x="8601869" y="1139440"/>
                  <a:pt x="8600790" y="1140519"/>
                  <a:pt x="8600790" y="1142677"/>
                </a:cubicBezTo>
                <a:lnTo>
                  <a:pt x="8599711" y="1142677"/>
                </a:lnTo>
                <a:cubicBezTo>
                  <a:pt x="8599711" y="1141058"/>
                  <a:pt x="8597193" y="1139260"/>
                  <a:pt x="8592158" y="1137282"/>
                </a:cubicBezTo>
                <a:cubicBezTo>
                  <a:pt x="8589820" y="1139440"/>
                  <a:pt x="8582267" y="1140519"/>
                  <a:pt x="8569499" y="1140519"/>
                </a:cubicBezTo>
                <a:lnTo>
                  <a:pt x="8567341" y="1135123"/>
                </a:lnTo>
                <a:lnTo>
                  <a:pt x="8568420" y="1120017"/>
                </a:lnTo>
                <a:lnTo>
                  <a:pt x="8568420" y="1113544"/>
                </a:lnTo>
                <a:lnTo>
                  <a:pt x="8569499" y="1112464"/>
                </a:lnTo>
                <a:lnTo>
                  <a:pt x="8567341" y="1098437"/>
                </a:lnTo>
                <a:lnTo>
                  <a:pt x="8568420" y="1093042"/>
                </a:lnTo>
                <a:lnTo>
                  <a:pt x="8567341" y="1086568"/>
                </a:lnTo>
                <a:lnTo>
                  <a:pt x="8568420" y="1085489"/>
                </a:lnTo>
                <a:lnTo>
                  <a:pt x="8578131" y="1085489"/>
                </a:lnTo>
                <a:lnTo>
                  <a:pt x="8582447" y="1088726"/>
                </a:lnTo>
                <a:cubicBezTo>
                  <a:pt x="8582447" y="1085849"/>
                  <a:pt x="8584964" y="1084410"/>
                  <a:pt x="8590000" y="1084410"/>
                </a:cubicBezTo>
                <a:lnTo>
                  <a:pt x="8598632" y="1085489"/>
                </a:lnTo>
                <a:cubicBezTo>
                  <a:pt x="8598632" y="1083332"/>
                  <a:pt x="8599351" y="1082253"/>
                  <a:pt x="8600790" y="1082253"/>
                </a:cubicBezTo>
                <a:close/>
                <a:moveTo>
                  <a:pt x="552166" y="1082248"/>
                </a:moveTo>
                <a:cubicBezTo>
                  <a:pt x="552166" y="1084406"/>
                  <a:pt x="552886" y="1085485"/>
                  <a:pt x="554324" y="1085485"/>
                </a:cubicBezTo>
                <a:lnTo>
                  <a:pt x="570509" y="1084406"/>
                </a:lnTo>
                <a:lnTo>
                  <a:pt x="571588" y="1085485"/>
                </a:lnTo>
                <a:lnTo>
                  <a:pt x="572667" y="1085485"/>
                </a:lnTo>
                <a:lnTo>
                  <a:pt x="575905" y="1084406"/>
                </a:lnTo>
                <a:lnTo>
                  <a:pt x="581299" y="1085485"/>
                </a:lnTo>
                <a:lnTo>
                  <a:pt x="594248" y="1083327"/>
                </a:lnTo>
                <a:lnTo>
                  <a:pt x="600721" y="1084406"/>
                </a:lnTo>
                <a:lnTo>
                  <a:pt x="611512" y="1083327"/>
                </a:lnTo>
                <a:lnTo>
                  <a:pt x="617986" y="1085485"/>
                </a:lnTo>
                <a:lnTo>
                  <a:pt x="626618" y="1085485"/>
                </a:lnTo>
                <a:lnTo>
                  <a:pt x="634171" y="1084406"/>
                </a:lnTo>
                <a:lnTo>
                  <a:pt x="636329" y="1086564"/>
                </a:lnTo>
                <a:cubicBezTo>
                  <a:pt x="636329" y="1085125"/>
                  <a:pt x="637408" y="1084406"/>
                  <a:pt x="639566" y="1084406"/>
                </a:cubicBezTo>
                <a:lnTo>
                  <a:pt x="657909" y="1085485"/>
                </a:lnTo>
                <a:lnTo>
                  <a:pt x="658988" y="1084406"/>
                </a:lnTo>
                <a:lnTo>
                  <a:pt x="660067" y="1084406"/>
                </a:lnTo>
                <a:lnTo>
                  <a:pt x="666541" y="1085485"/>
                </a:lnTo>
                <a:lnTo>
                  <a:pt x="668700" y="1085485"/>
                </a:lnTo>
                <a:lnTo>
                  <a:pt x="668700" y="1082248"/>
                </a:lnTo>
                <a:cubicBezTo>
                  <a:pt x="670137" y="1082248"/>
                  <a:pt x="670858" y="1083327"/>
                  <a:pt x="670858" y="1085485"/>
                </a:cubicBezTo>
                <a:cubicBezTo>
                  <a:pt x="674453" y="1085485"/>
                  <a:pt x="676253" y="1086204"/>
                  <a:pt x="676253" y="1087643"/>
                </a:cubicBezTo>
                <a:lnTo>
                  <a:pt x="676253" y="1088722"/>
                </a:lnTo>
                <a:lnTo>
                  <a:pt x="678411" y="1086564"/>
                </a:lnTo>
                <a:lnTo>
                  <a:pt x="677332" y="1085485"/>
                </a:lnTo>
                <a:cubicBezTo>
                  <a:pt x="678770" y="1085485"/>
                  <a:pt x="679490" y="1084406"/>
                  <a:pt x="679490" y="1082248"/>
                </a:cubicBezTo>
                <a:cubicBezTo>
                  <a:pt x="687401" y="1083686"/>
                  <a:pt x="699630" y="1084406"/>
                  <a:pt x="716175" y="1084406"/>
                </a:cubicBezTo>
                <a:lnTo>
                  <a:pt x="726966" y="1084406"/>
                </a:lnTo>
                <a:lnTo>
                  <a:pt x="735597" y="1082248"/>
                </a:lnTo>
                <a:lnTo>
                  <a:pt x="735597" y="1084406"/>
                </a:lnTo>
                <a:lnTo>
                  <a:pt x="739914" y="1084406"/>
                </a:lnTo>
                <a:lnTo>
                  <a:pt x="745308" y="1085485"/>
                </a:lnTo>
                <a:lnTo>
                  <a:pt x="751782" y="1084406"/>
                </a:lnTo>
                <a:lnTo>
                  <a:pt x="760415" y="1084406"/>
                </a:lnTo>
                <a:lnTo>
                  <a:pt x="765809" y="1085485"/>
                </a:lnTo>
                <a:lnTo>
                  <a:pt x="765809" y="1088722"/>
                </a:lnTo>
                <a:cubicBezTo>
                  <a:pt x="763651" y="1091779"/>
                  <a:pt x="762572" y="1096455"/>
                  <a:pt x="762572" y="1102749"/>
                </a:cubicBezTo>
                <a:lnTo>
                  <a:pt x="765809" y="1105986"/>
                </a:lnTo>
                <a:lnTo>
                  <a:pt x="765809" y="1114618"/>
                </a:lnTo>
                <a:lnTo>
                  <a:pt x="762572" y="1120013"/>
                </a:lnTo>
                <a:lnTo>
                  <a:pt x="763651" y="1121092"/>
                </a:lnTo>
                <a:lnTo>
                  <a:pt x="763651" y="1122171"/>
                </a:lnTo>
                <a:lnTo>
                  <a:pt x="761493" y="1131882"/>
                </a:lnTo>
                <a:lnTo>
                  <a:pt x="763651" y="1134040"/>
                </a:lnTo>
                <a:lnTo>
                  <a:pt x="763651" y="1142672"/>
                </a:lnTo>
                <a:lnTo>
                  <a:pt x="762572" y="1143751"/>
                </a:lnTo>
                <a:lnTo>
                  <a:pt x="763651" y="1144830"/>
                </a:lnTo>
                <a:cubicBezTo>
                  <a:pt x="763111" y="1159576"/>
                  <a:pt x="762393" y="1166949"/>
                  <a:pt x="761493" y="1166949"/>
                </a:cubicBezTo>
                <a:lnTo>
                  <a:pt x="762572" y="1168029"/>
                </a:lnTo>
                <a:lnTo>
                  <a:pt x="762572" y="1170187"/>
                </a:lnTo>
                <a:cubicBezTo>
                  <a:pt x="762393" y="1173783"/>
                  <a:pt x="761673" y="1175582"/>
                  <a:pt x="760415" y="1175582"/>
                </a:cubicBezTo>
                <a:lnTo>
                  <a:pt x="761493" y="1176661"/>
                </a:lnTo>
                <a:lnTo>
                  <a:pt x="761493" y="1178819"/>
                </a:lnTo>
                <a:lnTo>
                  <a:pt x="753940" y="1178819"/>
                </a:lnTo>
                <a:lnTo>
                  <a:pt x="749624" y="1175582"/>
                </a:lnTo>
                <a:cubicBezTo>
                  <a:pt x="748185" y="1175941"/>
                  <a:pt x="746747" y="1177739"/>
                  <a:pt x="745308" y="1180977"/>
                </a:cubicBezTo>
                <a:lnTo>
                  <a:pt x="726966" y="1179898"/>
                </a:lnTo>
                <a:lnTo>
                  <a:pt x="722649" y="1179898"/>
                </a:lnTo>
                <a:lnTo>
                  <a:pt x="718333" y="1178819"/>
                </a:lnTo>
                <a:lnTo>
                  <a:pt x="714017" y="1179898"/>
                </a:lnTo>
                <a:lnTo>
                  <a:pt x="711859" y="1179898"/>
                </a:lnTo>
                <a:lnTo>
                  <a:pt x="711859" y="1159396"/>
                </a:lnTo>
                <a:lnTo>
                  <a:pt x="712938" y="1155081"/>
                </a:lnTo>
                <a:lnTo>
                  <a:pt x="711859" y="1142672"/>
                </a:lnTo>
                <a:lnTo>
                  <a:pt x="711859" y="1139435"/>
                </a:lnTo>
                <a:lnTo>
                  <a:pt x="696754" y="1140514"/>
                </a:lnTo>
                <a:lnTo>
                  <a:pt x="677332" y="1138356"/>
                </a:lnTo>
                <a:lnTo>
                  <a:pt x="668700" y="1140514"/>
                </a:lnTo>
                <a:lnTo>
                  <a:pt x="667621" y="1139435"/>
                </a:lnTo>
                <a:lnTo>
                  <a:pt x="666541" y="1139435"/>
                </a:lnTo>
                <a:cubicBezTo>
                  <a:pt x="662944" y="1139795"/>
                  <a:pt x="661146" y="1140874"/>
                  <a:pt x="661146" y="1142672"/>
                </a:cubicBezTo>
                <a:lnTo>
                  <a:pt x="658988" y="1142672"/>
                </a:lnTo>
                <a:cubicBezTo>
                  <a:pt x="658988" y="1140334"/>
                  <a:pt x="654312" y="1138896"/>
                  <a:pt x="644961" y="1138356"/>
                </a:cubicBezTo>
                <a:lnTo>
                  <a:pt x="643882" y="1137277"/>
                </a:lnTo>
                <a:cubicBezTo>
                  <a:pt x="643882" y="1139075"/>
                  <a:pt x="640645" y="1140154"/>
                  <a:pt x="634171" y="1140514"/>
                </a:cubicBezTo>
                <a:lnTo>
                  <a:pt x="634171" y="1142672"/>
                </a:lnTo>
                <a:lnTo>
                  <a:pt x="632013" y="1142672"/>
                </a:lnTo>
                <a:lnTo>
                  <a:pt x="632013" y="1140514"/>
                </a:lnTo>
                <a:lnTo>
                  <a:pt x="623381" y="1140514"/>
                </a:lnTo>
                <a:lnTo>
                  <a:pt x="623381" y="1142672"/>
                </a:lnTo>
                <a:lnTo>
                  <a:pt x="621223" y="1142672"/>
                </a:lnTo>
                <a:lnTo>
                  <a:pt x="621223" y="1140514"/>
                </a:lnTo>
                <a:lnTo>
                  <a:pt x="592090" y="1139435"/>
                </a:lnTo>
                <a:lnTo>
                  <a:pt x="581299" y="1139435"/>
                </a:lnTo>
                <a:cubicBezTo>
                  <a:pt x="576264" y="1139435"/>
                  <a:pt x="573746" y="1140514"/>
                  <a:pt x="573746" y="1142672"/>
                </a:cubicBezTo>
                <a:lnTo>
                  <a:pt x="567272" y="1142672"/>
                </a:lnTo>
                <a:lnTo>
                  <a:pt x="567272" y="1140514"/>
                </a:lnTo>
                <a:lnTo>
                  <a:pt x="556483" y="1140514"/>
                </a:lnTo>
                <a:lnTo>
                  <a:pt x="555403" y="1139435"/>
                </a:lnTo>
                <a:cubicBezTo>
                  <a:pt x="553245" y="1139435"/>
                  <a:pt x="552166" y="1140514"/>
                  <a:pt x="552166" y="1142672"/>
                </a:cubicBezTo>
                <a:lnTo>
                  <a:pt x="551087" y="1142672"/>
                </a:lnTo>
                <a:cubicBezTo>
                  <a:pt x="551087" y="1141054"/>
                  <a:pt x="548570" y="1139255"/>
                  <a:pt x="543534" y="1137277"/>
                </a:cubicBezTo>
                <a:cubicBezTo>
                  <a:pt x="541197" y="1139435"/>
                  <a:pt x="533643" y="1140514"/>
                  <a:pt x="520875" y="1140514"/>
                </a:cubicBezTo>
                <a:lnTo>
                  <a:pt x="518718" y="1135119"/>
                </a:lnTo>
                <a:lnTo>
                  <a:pt x="519796" y="1120013"/>
                </a:lnTo>
                <a:lnTo>
                  <a:pt x="519796" y="1113539"/>
                </a:lnTo>
                <a:lnTo>
                  <a:pt x="520875" y="1112460"/>
                </a:lnTo>
                <a:lnTo>
                  <a:pt x="518718" y="1098433"/>
                </a:lnTo>
                <a:lnTo>
                  <a:pt x="519796" y="1093038"/>
                </a:lnTo>
                <a:lnTo>
                  <a:pt x="518718" y="1086564"/>
                </a:lnTo>
                <a:lnTo>
                  <a:pt x="519796" y="1085485"/>
                </a:lnTo>
                <a:lnTo>
                  <a:pt x="529507" y="1085485"/>
                </a:lnTo>
                <a:lnTo>
                  <a:pt x="533823" y="1088722"/>
                </a:lnTo>
                <a:cubicBezTo>
                  <a:pt x="533823" y="1085844"/>
                  <a:pt x="536341" y="1084406"/>
                  <a:pt x="541376" y="1084406"/>
                </a:cubicBezTo>
                <a:lnTo>
                  <a:pt x="550008" y="1085485"/>
                </a:lnTo>
                <a:cubicBezTo>
                  <a:pt x="550008" y="1083327"/>
                  <a:pt x="550728" y="1082248"/>
                  <a:pt x="552166" y="1082248"/>
                </a:cubicBezTo>
                <a:close/>
                <a:moveTo>
                  <a:pt x="4242042" y="1082166"/>
                </a:moveTo>
                <a:cubicBezTo>
                  <a:pt x="4237546" y="1082166"/>
                  <a:pt x="4234309" y="1083964"/>
                  <a:pt x="4232331" y="1087561"/>
                </a:cubicBezTo>
                <a:lnTo>
                  <a:pt x="4233410" y="1092956"/>
                </a:lnTo>
                <a:lnTo>
                  <a:pt x="4232331" y="1098216"/>
                </a:lnTo>
                <a:cubicBezTo>
                  <a:pt x="4232331" y="1106848"/>
                  <a:pt x="4234130" y="1111164"/>
                  <a:pt x="4237726" y="1111164"/>
                </a:cubicBezTo>
                <a:lnTo>
                  <a:pt x="4247437" y="1112243"/>
                </a:lnTo>
                <a:lnTo>
                  <a:pt x="4248516" y="1111164"/>
                </a:lnTo>
                <a:lnTo>
                  <a:pt x="4239884" y="1092956"/>
                </a:lnTo>
                <a:cubicBezTo>
                  <a:pt x="4240963" y="1090079"/>
                  <a:pt x="4242042" y="1088640"/>
                  <a:pt x="4243121" y="1088640"/>
                </a:cubicBezTo>
                <a:lnTo>
                  <a:pt x="4249595" y="1089719"/>
                </a:lnTo>
                <a:lnTo>
                  <a:pt x="4250674" y="1089719"/>
                </a:lnTo>
                <a:lnTo>
                  <a:pt x="4250674" y="1088640"/>
                </a:lnTo>
                <a:cubicBezTo>
                  <a:pt x="4248696" y="1084324"/>
                  <a:pt x="4245819" y="1082166"/>
                  <a:pt x="4242042" y="1082166"/>
                </a:cubicBezTo>
                <a:close/>
                <a:moveTo>
                  <a:pt x="3624057" y="1081575"/>
                </a:moveTo>
                <a:lnTo>
                  <a:pt x="3624057" y="1082654"/>
                </a:lnTo>
                <a:lnTo>
                  <a:pt x="3626215" y="1082654"/>
                </a:lnTo>
                <a:lnTo>
                  <a:pt x="3626215" y="1081575"/>
                </a:lnTo>
                <a:close/>
                <a:moveTo>
                  <a:pt x="6081200" y="1081306"/>
                </a:moveTo>
                <a:lnTo>
                  <a:pt x="6081200" y="1098301"/>
                </a:lnTo>
                <a:lnTo>
                  <a:pt x="6083358" y="1098301"/>
                </a:lnTo>
                <a:lnTo>
                  <a:pt x="6083358" y="1096143"/>
                </a:lnTo>
                <a:lnTo>
                  <a:pt x="6082279" y="1096143"/>
                </a:lnTo>
                <a:lnTo>
                  <a:pt x="6083358" y="1088724"/>
                </a:lnTo>
                <a:lnTo>
                  <a:pt x="6083358" y="1081306"/>
                </a:lnTo>
                <a:close/>
                <a:moveTo>
                  <a:pt x="7562411" y="1080903"/>
                </a:moveTo>
                <a:cubicBezTo>
                  <a:pt x="7586239" y="1087377"/>
                  <a:pt x="7598153" y="1094975"/>
                  <a:pt x="7598153" y="1103697"/>
                </a:cubicBezTo>
                <a:cubicBezTo>
                  <a:pt x="7601930" y="1103697"/>
                  <a:pt x="7605886" y="1106214"/>
                  <a:pt x="7610022" y="1111250"/>
                </a:cubicBezTo>
                <a:lnTo>
                  <a:pt x="7607864" y="1113408"/>
                </a:lnTo>
                <a:lnTo>
                  <a:pt x="7603548" y="1112329"/>
                </a:lnTo>
                <a:lnTo>
                  <a:pt x="7599232" y="1113408"/>
                </a:lnTo>
                <a:lnTo>
                  <a:pt x="7599232" y="1114487"/>
                </a:lnTo>
                <a:lnTo>
                  <a:pt x="7608943" y="1115566"/>
                </a:lnTo>
                <a:lnTo>
                  <a:pt x="7608943" y="1113408"/>
                </a:lnTo>
                <a:lnTo>
                  <a:pt x="7612180" y="1113408"/>
                </a:lnTo>
                <a:cubicBezTo>
                  <a:pt x="7618205" y="1119342"/>
                  <a:pt x="7622206" y="1126221"/>
                  <a:pt x="7624184" y="1134044"/>
                </a:cubicBezTo>
                <a:cubicBezTo>
                  <a:pt x="7624184" y="1139799"/>
                  <a:pt x="7621307" y="1142676"/>
                  <a:pt x="7615552" y="1142676"/>
                </a:cubicBezTo>
                <a:lnTo>
                  <a:pt x="7615552" y="1143755"/>
                </a:lnTo>
                <a:lnTo>
                  <a:pt x="7617710" y="1143755"/>
                </a:lnTo>
                <a:lnTo>
                  <a:pt x="7617710" y="1144834"/>
                </a:lnTo>
                <a:lnTo>
                  <a:pt x="7618789" y="1143755"/>
                </a:lnTo>
                <a:lnTo>
                  <a:pt x="7622026" y="1143755"/>
                </a:lnTo>
                <a:lnTo>
                  <a:pt x="7622026" y="1146992"/>
                </a:lnTo>
                <a:cubicBezTo>
                  <a:pt x="7613124" y="1159310"/>
                  <a:pt x="7603728" y="1165469"/>
                  <a:pt x="7593837" y="1165469"/>
                </a:cubicBezTo>
                <a:cubicBezTo>
                  <a:pt x="7582958" y="1159176"/>
                  <a:pt x="7577517" y="1152657"/>
                  <a:pt x="7577517" y="1145912"/>
                </a:cubicBezTo>
                <a:lnTo>
                  <a:pt x="7578596" y="1136202"/>
                </a:lnTo>
                <a:lnTo>
                  <a:pt x="7576438" y="1129728"/>
                </a:lnTo>
                <a:lnTo>
                  <a:pt x="7577517" y="1124333"/>
                </a:lnTo>
                <a:cubicBezTo>
                  <a:pt x="7576618" y="1114352"/>
                  <a:pt x="7570459" y="1100595"/>
                  <a:pt x="7559039" y="1083061"/>
                </a:cubicBezTo>
                <a:lnTo>
                  <a:pt x="7559039" y="1081982"/>
                </a:lnTo>
                <a:close/>
                <a:moveTo>
                  <a:pt x="2689401" y="1080830"/>
                </a:moveTo>
                <a:lnTo>
                  <a:pt x="2689401" y="1083933"/>
                </a:lnTo>
                <a:lnTo>
                  <a:pt x="2692502" y="1083933"/>
                </a:lnTo>
                <a:lnTo>
                  <a:pt x="2692502" y="1080830"/>
                </a:lnTo>
                <a:close/>
                <a:moveTo>
                  <a:pt x="8249975" y="1080101"/>
                </a:moveTo>
                <a:lnTo>
                  <a:pt x="8254309" y="1083196"/>
                </a:lnTo>
                <a:lnTo>
                  <a:pt x="8254309" y="1082118"/>
                </a:lnTo>
                <a:cubicBezTo>
                  <a:pt x="8254309" y="1081398"/>
                  <a:pt x="8253859" y="1080858"/>
                  <a:pt x="8252960" y="1080499"/>
                </a:cubicBezTo>
                <a:close/>
                <a:moveTo>
                  <a:pt x="8102304" y="1079959"/>
                </a:moveTo>
                <a:lnTo>
                  <a:pt x="8104462" y="1084275"/>
                </a:lnTo>
                <a:lnTo>
                  <a:pt x="8105541" y="1084275"/>
                </a:lnTo>
                <a:lnTo>
                  <a:pt x="8105541" y="1083196"/>
                </a:lnTo>
                <a:lnTo>
                  <a:pt x="8104462" y="1079959"/>
                </a:lnTo>
                <a:close/>
                <a:moveTo>
                  <a:pt x="6608953" y="1079959"/>
                </a:moveTo>
                <a:lnTo>
                  <a:pt x="6608953" y="1082116"/>
                </a:lnTo>
                <a:lnTo>
                  <a:pt x="6610032" y="1082116"/>
                </a:lnTo>
                <a:lnTo>
                  <a:pt x="6610032" y="1079959"/>
                </a:lnTo>
                <a:close/>
                <a:moveTo>
                  <a:pt x="6097115" y="1079149"/>
                </a:moveTo>
                <a:lnTo>
                  <a:pt x="6096036" y="1084409"/>
                </a:lnTo>
                <a:lnTo>
                  <a:pt x="6099138" y="1082385"/>
                </a:lnTo>
                <a:lnTo>
                  <a:pt x="6098194" y="1079149"/>
                </a:lnTo>
                <a:close/>
                <a:moveTo>
                  <a:pt x="9286888" y="1077044"/>
                </a:moveTo>
                <a:lnTo>
                  <a:pt x="9286888" y="1079201"/>
                </a:lnTo>
                <a:lnTo>
                  <a:pt x="9287967" y="1079201"/>
                </a:lnTo>
                <a:lnTo>
                  <a:pt x="9290125" y="1077044"/>
                </a:lnTo>
                <a:close/>
                <a:moveTo>
                  <a:pt x="6150121" y="1076991"/>
                </a:moveTo>
                <a:lnTo>
                  <a:pt x="6149042" y="1080227"/>
                </a:lnTo>
                <a:lnTo>
                  <a:pt x="6149042" y="1081306"/>
                </a:lnTo>
                <a:lnTo>
                  <a:pt x="6150121" y="1081306"/>
                </a:lnTo>
                <a:lnTo>
                  <a:pt x="6151200" y="1078069"/>
                </a:lnTo>
                <a:lnTo>
                  <a:pt x="6151200" y="1076991"/>
                </a:lnTo>
                <a:close/>
                <a:moveTo>
                  <a:pt x="8246756" y="1076723"/>
                </a:moveTo>
                <a:lnTo>
                  <a:pt x="8246756" y="1077802"/>
                </a:lnTo>
                <a:lnTo>
                  <a:pt x="8248129" y="1078782"/>
                </a:lnTo>
                <a:close/>
                <a:moveTo>
                  <a:pt x="9246964" y="1075965"/>
                </a:moveTo>
                <a:lnTo>
                  <a:pt x="9246964" y="1078122"/>
                </a:lnTo>
                <a:lnTo>
                  <a:pt x="9249122" y="1078122"/>
                </a:lnTo>
                <a:close/>
                <a:moveTo>
                  <a:pt x="2241443" y="1074477"/>
                </a:moveTo>
                <a:lnTo>
                  <a:pt x="2241443" y="1076635"/>
                </a:lnTo>
                <a:lnTo>
                  <a:pt x="2242520" y="1076635"/>
                </a:lnTo>
                <a:lnTo>
                  <a:pt x="2242520" y="1074477"/>
                </a:lnTo>
                <a:close/>
                <a:moveTo>
                  <a:pt x="8101225" y="1074430"/>
                </a:moveTo>
                <a:lnTo>
                  <a:pt x="8101225" y="1077802"/>
                </a:lnTo>
                <a:lnTo>
                  <a:pt x="8103383" y="1077802"/>
                </a:lnTo>
                <a:lnTo>
                  <a:pt x="8103383" y="1076723"/>
                </a:lnTo>
                <a:close/>
                <a:moveTo>
                  <a:pt x="8151938" y="1073350"/>
                </a:moveTo>
                <a:lnTo>
                  <a:pt x="8159491" y="1073350"/>
                </a:lnTo>
                <a:cubicBezTo>
                  <a:pt x="8161290" y="1073350"/>
                  <a:pt x="8163088" y="1076273"/>
                  <a:pt x="8164886" y="1082118"/>
                </a:cubicBezTo>
                <a:lnTo>
                  <a:pt x="8160570" y="1085354"/>
                </a:lnTo>
                <a:lnTo>
                  <a:pt x="8158412" y="1085354"/>
                </a:lnTo>
                <a:lnTo>
                  <a:pt x="8151938" y="1083196"/>
                </a:lnTo>
                <a:lnTo>
                  <a:pt x="8151938" y="1082118"/>
                </a:lnTo>
                <a:lnTo>
                  <a:pt x="8154096" y="1082118"/>
                </a:lnTo>
                <a:lnTo>
                  <a:pt x="8154096" y="1079959"/>
                </a:lnTo>
                <a:cubicBezTo>
                  <a:pt x="8151219" y="1079959"/>
                  <a:pt x="8149780" y="1079240"/>
                  <a:pt x="8149780" y="1077802"/>
                </a:cubicBezTo>
                <a:lnTo>
                  <a:pt x="8149780" y="1075508"/>
                </a:lnTo>
                <a:close/>
                <a:moveTo>
                  <a:pt x="9105615" y="1072728"/>
                </a:moveTo>
                <a:cubicBezTo>
                  <a:pt x="9105615" y="1074885"/>
                  <a:pt x="9106334" y="1075965"/>
                  <a:pt x="9107773" y="1075965"/>
                </a:cubicBezTo>
                <a:lnTo>
                  <a:pt x="9123958" y="1074885"/>
                </a:lnTo>
                <a:lnTo>
                  <a:pt x="9125037" y="1075965"/>
                </a:lnTo>
                <a:lnTo>
                  <a:pt x="9126116" y="1075965"/>
                </a:lnTo>
                <a:lnTo>
                  <a:pt x="9129353" y="1074885"/>
                </a:lnTo>
                <a:lnTo>
                  <a:pt x="9134748" y="1075965"/>
                </a:lnTo>
                <a:lnTo>
                  <a:pt x="9147696" y="1073807"/>
                </a:lnTo>
                <a:lnTo>
                  <a:pt x="9154170" y="1074885"/>
                </a:lnTo>
                <a:lnTo>
                  <a:pt x="9164960" y="1073807"/>
                </a:lnTo>
                <a:lnTo>
                  <a:pt x="9171434" y="1075965"/>
                </a:lnTo>
                <a:lnTo>
                  <a:pt x="9180066" y="1075965"/>
                </a:lnTo>
                <a:lnTo>
                  <a:pt x="9187619" y="1074885"/>
                </a:lnTo>
                <a:lnTo>
                  <a:pt x="9189777" y="1077044"/>
                </a:lnTo>
                <a:cubicBezTo>
                  <a:pt x="9189777" y="1075604"/>
                  <a:pt x="9190856" y="1074885"/>
                  <a:pt x="9193014" y="1074885"/>
                </a:cubicBezTo>
                <a:lnTo>
                  <a:pt x="9211357" y="1075965"/>
                </a:lnTo>
                <a:lnTo>
                  <a:pt x="9212436" y="1074885"/>
                </a:lnTo>
                <a:lnTo>
                  <a:pt x="9213515" y="1074885"/>
                </a:lnTo>
                <a:lnTo>
                  <a:pt x="9219989" y="1075965"/>
                </a:lnTo>
                <a:lnTo>
                  <a:pt x="9222147" y="1075965"/>
                </a:lnTo>
                <a:lnTo>
                  <a:pt x="9222147" y="1072728"/>
                </a:lnTo>
                <a:cubicBezTo>
                  <a:pt x="9223586" y="1072728"/>
                  <a:pt x="9224305" y="1073807"/>
                  <a:pt x="9224305" y="1075965"/>
                </a:cubicBezTo>
                <a:cubicBezTo>
                  <a:pt x="9227902" y="1075965"/>
                  <a:pt x="9229700" y="1076684"/>
                  <a:pt x="9229700" y="1078122"/>
                </a:cubicBezTo>
                <a:lnTo>
                  <a:pt x="9229700" y="1079201"/>
                </a:lnTo>
                <a:lnTo>
                  <a:pt x="9231858" y="1077044"/>
                </a:lnTo>
                <a:lnTo>
                  <a:pt x="9230779" y="1075965"/>
                </a:lnTo>
                <a:cubicBezTo>
                  <a:pt x="9232218" y="1075965"/>
                  <a:pt x="9232937" y="1074885"/>
                  <a:pt x="9232937" y="1072728"/>
                </a:cubicBezTo>
                <a:cubicBezTo>
                  <a:pt x="9240850" y="1074166"/>
                  <a:pt x="9253079" y="1074885"/>
                  <a:pt x="9269623" y="1074885"/>
                </a:cubicBezTo>
                <a:lnTo>
                  <a:pt x="9280414" y="1074885"/>
                </a:lnTo>
                <a:lnTo>
                  <a:pt x="9289046" y="1072728"/>
                </a:lnTo>
                <a:lnTo>
                  <a:pt x="9289046" y="1074885"/>
                </a:lnTo>
                <a:lnTo>
                  <a:pt x="9293362" y="1074885"/>
                </a:lnTo>
                <a:lnTo>
                  <a:pt x="9298757" y="1075965"/>
                </a:lnTo>
                <a:lnTo>
                  <a:pt x="9305231" y="1074885"/>
                </a:lnTo>
                <a:lnTo>
                  <a:pt x="9313863" y="1074885"/>
                </a:lnTo>
                <a:lnTo>
                  <a:pt x="9319258" y="1075965"/>
                </a:lnTo>
                <a:lnTo>
                  <a:pt x="9319258" y="1079201"/>
                </a:lnTo>
                <a:cubicBezTo>
                  <a:pt x="9317100" y="1082259"/>
                  <a:pt x="9316021" y="1086934"/>
                  <a:pt x="9316021" y="1093229"/>
                </a:cubicBezTo>
                <a:lnTo>
                  <a:pt x="9319258" y="1096465"/>
                </a:lnTo>
                <a:lnTo>
                  <a:pt x="9319258" y="1105098"/>
                </a:lnTo>
                <a:lnTo>
                  <a:pt x="9316021" y="1110492"/>
                </a:lnTo>
                <a:lnTo>
                  <a:pt x="9317100" y="1111571"/>
                </a:lnTo>
                <a:lnTo>
                  <a:pt x="9317100" y="1112651"/>
                </a:lnTo>
                <a:lnTo>
                  <a:pt x="9314942" y="1122361"/>
                </a:lnTo>
                <a:lnTo>
                  <a:pt x="9317100" y="1124520"/>
                </a:lnTo>
                <a:lnTo>
                  <a:pt x="9317100" y="1133152"/>
                </a:lnTo>
                <a:lnTo>
                  <a:pt x="9316021" y="1134231"/>
                </a:lnTo>
                <a:lnTo>
                  <a:pt x="9317100" y="1135309"/>
                </a:lnTo>
                <a:cubicBezTo>
                  <a:pt x="9316560" y="1150056"/>
                  <a:pt x="9315841" y="1157429"/>
                  <a:pt x="9314942" y="1157429"/>
                </a:cubicBezTo>
                <a:lnTo>
                  <a:pt x="9316021" y="1158508"/>
                </a:lnTo>
                <a:lnTo>
                  <a:pt x="9316021" y="1160666"/>
                </a:lnTo>
                <a:cubicBezTo>
                  <a:pt x="9315841" y="1164263"/>
                  <a:pt x="9315121" y="1166061"/>
                  <a:pt x="9313863" y="1166061"/>
                </a:cubicBezTo>
                <a:lnTo>
                  <a:pt x="9314942" y="1167140"/>
                </a:lnTo>
                <a:lnTo>
                  <a:pt x="9314942" y="1169298"/>
                </a:lnTo>
                <a:lnTo>
                  <a:pt x="9307389" y="1169298"/>
                </a:lnTo>
                <a:lnTo>
                  <a:pt x="9303073" y="1166061"/>
                </a:lnTo>
                <a:cubicBezTo>
                  <a:pt x="9301634" y="1166420"/>
                  <a:pt x="9300195" y="1168219"/>
                  <a:pt x="9298757" y="1171456"/>
                </a:cubicBezTo>
                <a:lnTo>
                  <a:pt x="9280414" y="1170377"/>
                </a:lnTo>
                <a:lnTo>
                  <a:pt x="9276097" y="1170377"/>
                </a:lnTo>
                <a:lnTo>
                  <a:pt x="9271781" y="1169298"/>
                </a:lnTo>
                <a:lnTo>
                  <a:pt x="9267465" y="1170377"/>
                </a:lnTo>
                <a:lnTo>
                  <a:pt x="9265307" y="1170377"/>
                </a:lnTo>
                <a:lnTo>
                  <a:pt x="9265307" y="1149876"/>
                </a:lnTo>
                <a:lnTo>
                  <a:pt x="9266386" y="1145560"/>
                </a:lnTo>
                <a:lnTo>
                  <a:pt x="9265307" y="1133152"/>
                </a:lnTo>
                <a:lnTo>
                  <a:pt x="9265307" y="1129914"/>
                </a:lnTo>
                <a:lnTo>
                  <a:pt x="9250201" y="1130993"/>
                </a:lnTo>
                <a:lnTo>
                  <a:pt x="9230779" y="1128836"/>
                </a:lnTo>
                <a:lnTo>
                  <a:pt x="9222147" y="1130993"/>
                </a:lnTo>
                <a:lnTo>
                  <a:pt x="9221068" y="1129914"/>
                </a:lnTo>
                <a:lnTo>
                  <a:pt x="9219989" y="1129914"/>
                </a:lnTo>
                <a:cubicBezTo>
                  <a:pt x="9216393" y="1130274"/>
                  <a:pt x="9214594" y="1131353"/>
                  <a:pt x="9214594" y="1133152"/>
                </a:cubicBezTo>
                <a:lnTo>
                  <a:pt x="9212436" y="1133152"/>
                </a:lnTo>
                <a:cubicBezTo>
                  <a:pt x="9212436" y="1130814"/>
                  <a:pt x="9207761" y="1129375"/>
                  <a:pt x="9198409" y="1128836"/>
                </a:cubicBezTo>
                <a:lnTo>
                  <a:pt x="9197330" y="1127756"/>
                </a:lnTo>
                <a:cubicBezTo>
                  <a:pt x="9197330" y="1129555"/>
                  <a:pt x="9194093" y="1130634"/>
                  <a:pt x="9187619" y="1130993"/>
                </a:cubicBezTo>
                <a:lnTo>
                  <a:pt x="9187619" y="1133152"/>
                </a:lnTo>
                <a:lnTo>
                  <a:pt x="9185461" y="1133152"/>
                </a:lnTo>
                <a:lnTo>
                  <a:pt x="9185461" y="1130993"/>
                </a:lnTo>
                <a:lnTo>
                  <a:pt x="9176829" y="1130993"/>
                </a:lnTo>
                <a:lnTo>
                  <a:pt x="9176829" y="1133152"/>
                </a:lnTo>
                <a:lnTo>
                  <a:pt x="9174671" y="1133152"/>
                </a:lnTo>
                <a:lnTo>
                  <a:pt x="9174671" y="1130993"/>
                </a:lnTo>
                <a:lnTo>
                  <a:pt x="9145538" y="1129914"/>
                </a:lnTo>
                <a:lnTo>
                  <a:pt x="9134748" y="1129914"/>
                </a:lnTo>
                <a:cubicBezTo>
                  <a:pt x="9129713" y="1129914"/>
                  <a:pt x="9127195" y="1130993"/>
                  <a:pt x="9127195" y="1133152"/>
                </a:cubicBezTo>
                <a:lnTo>
                  <a:pt x="9120721" y="1133152"/>
                </a:lnTo>
                <a:lnTo>
                  <a:pt x="9120721" y="1130993"/>
                </a:lnTo>
                <a:lnTo>
                  <a:pt x="9109931" y="1130993"/>
                </a:lnTo>
                <a:lnTo>
                  <a:pt x="9108852" y="1129914"/>
                </a:lnTo>
                <a:cubicBezTo>
                  <a:pt x="9106694" y="1129914"/>
                  <a:pt x="9105615" y="1130993"/>
                  <a:pt x="9105615" y="1133152"/>
                </a:cubicBezTo>
                <a:lnTo>
                  <a:pt x="9104536" y="1133152"/>
                </a:lnTo>
                <a:cubicBezTo>
                  <a:pt x="9104536" y="1131533"/>
                  <a:pt x="9102018" y="1129735"/>
                  <a:pt x="9096983" y="1127756"/>
                </a:cubicBezTo>
                <a:cubicBezTo>
                  <a:pt x="9094645" y="1129914"/>
                  <a:pt x="9087092" y="1130993"/>
                  <a:pt x="9074324" y="1130993"/>
                </a:cubicBezTo>
                <a:lnTo>
                  <a:pt x="9072166" y="1125598"/>
                </a:lnTo>
                <a:lnTo>
                  <a:pt x="9073245" y="1110492"/>
                </a:lnTo>
                <a:lnTo>
                  <a:pt x="9073245" y="1104018"/>
                </a:lnTo>
                <a:lnTo>
                  <a:pt x="9074324" y="1102939"/>
                </a:lnTo>
                <a:lnTo>
                  <a:pt x="9072166" y="1088913"/>
                </a:lnTo>
                <a:lnTo>
                  <a:pt x="9073245" y="1083517"/>
                </a:lnTo>
                <a:lnTo>
                  <a:pt x="9072166" y="1077044"/>
                </a:lnTo>
                <a:lnTo>
                  <a:pt x="9073245" y="1075965"/>
                </a:lnTo>
                <a:lnTo>
                  <a:pt x="9082956" y="1075965"/>
                </a:lnTo>
                <a:lnTo>
                  <a:pt x="9087272" y="1079201"/>
                </a:lnTo>
                <a:cubicBezTo>
                  <a:pt x="9087272" y="1076324"/>
                  <a:pt x="9089789" y="1074885"/>
                  <a:pt x="9094825" y="1074885"/>
                </a:cubicBezTo>
                <a:lnTo>
                  <a:pt x="9103457" y="1075965"/>
                </a:lnTo>
                <a:cubicBezTo>
                  <a:pt x="9103457" y="1073807"/>
                  <a:pt x="9104176" y="1072728"/>
                  <a:pt x="9105615" y="1072728"/>
                </a:cubicBezTo>
                <a:close/>
                <a:moveTo>
                  <a:pt x="5087870" y="1071999"/>
                </a:moveTo>
                <a:lnTo>
                  <a:pt x="5085712" y="1080631"/>
                </a:lnTo>
                <a:lnTo>
                  <a:pt x="5085712" y="1084813"/>
                </a:lnTo>
                <a:lnTo>
                  <a:pt x="5087870" y="1103156"/>
                </a:lnTo>
                <a:lnTo>
                  <a:pt x="5086791" y="1103156"/>
                </a:lnTo>
                <a:lnTo>
                  <a:pt x="5090028" y="1111787"/>
                </a:lnTo>
                <a:cubicBezTo>
                  <a:pt x="5087150" y="1115834"/>
                  <a:pt x="5085712" y="1119026"/>
                  <a:pt x="5085712" y="1121363"/>
                </a:cubicBezTo>
                <a:cubicBezTo>
                  <a:pt x="5086251" y="1125679"/>
                  <a:pt x="5086971" y="1127838"/>
                  <a:pt x="5087870" y="1127838"/>
                </a:cubicBezTo>
                <a:lnTo>
                  <a:pt x="5086791" y="1133233"/>
                </a:lnTo>
                <a:cubicBezTo>
                  <a:pt x="5086791" y="1141056"/>
                  <a:pt x="5089668" y="1144967"/>
                  <a:pt x="5095423" y="1144967"/>
                </a:cubicBezTo>
                <a:lnTo>
                  <a:pt x="5097581" y="1144967"/>
                </a:lnTo>
                <a:lnTo>
                  <a:pt x="5100818" y="1143888"/>
                </a:lnTo>
                <a:lnTo>
                  <a:pt x="5102976" y="1146046"/>
                </a:lnTo>
                <a:lnTo>
                  <a:pt x="5110529" y="1143888"/>
                </a:lnTo>
                <a:lnTo>
                  <a:pt x="5110529" y="1135391"/>
                </a:lnTo>
                <a:lnTo>
                  <a:pt x="5113631" y="1125679"/>
                </a:lnTo>
                <a:cubicBezTo>
                  <a:pt x="5111743" y="1125679"/>
                  <a:pt x="5110349" y="1120329"/>
                  <a:pt x="5109450" y="1109629"/>
                </a:cubicBezTo>
                <a:lnTo>
                  <a:pt x="5111608" y="1074158"/>
                </a:lnTo>
                <a:cubicBezTo>
                  <a:pt x="5106213" y="1072719"/>
                  <a:pt x="5098300" y="1071999"/>
                  <a:pt x="5087870" y="1071999"/>
                </a:cubicBezTo>
                <a:close/>
                <a:moveTo>
                  <a:pt x="3078095" y="1071998"/>
                </a:moveTo>
                <a:lnTo>
                  <a:pt x="3075937" y="1080631"/>
                </a:lnTo>
                <a:lnTo>
                  <a:pt x="3075937" y="1084812"/>
                </a:lnTo>
                <a:lnTo>
                  <a:pt x="3078095" y="1103155"/>
                </a:lnTo>
                <a:lnTo>
                  <a:pt x="3077016" y="1103155"/>
                </a:lnTo>
                <a:lnTo>
                  <a:pt x="3080253" y="1111786"/>
                </a:lnTo>
                <a:cubicBezTo>
                  <a:pt x="3077375" y="1115833"/>
                  <a:pt x="3075937" y="1119025"/>
                  <a:pt x="3075937" y="1121363"/>
                </a:cubicBezTo>
                <a:cubicBezTo>
                  <a:pt x="3076476" y="1125679"/>
                  <a:pt x="3077196" y="1127837"/>
                  <a:pt x="3078095" y="1127837"/>
                </a:cubicBezTo>
                <a:lnTo>
                  <a:pt x="3077016" y="1133232"/>
                </a:lnTo>
                <a:cubicBezTo>
                  <a:pt x="3077016" y="1141055"/>
                  <a:pt x="3079893" y="1144966"/>
                  <a:pt x="3085648" y="1144966"/>
                </a:cubicBezTo>
                <a:lnTo>
                  <a:pt x="3087806" y="1144966"/>
                </a:lnTo>
                <a:lnTo>
                  <a:pt x="3091043" y="1143887"/>
                </a:lnTo>
                <a:lnTo>
                  <a:pt x="3093201" y="1146045"/>
                </a:lnTo>
                <a:lnTo>
                  <a:pt x="3100754" y="1143887"/>
                </a:lnTo>
                <a:lnTo>
                  <a:pt x="3100754" y="1135390"/>
                </a:lnTo>
                <a:lnTo>
                  <a:pt x="3103856" y="1125679"/>
                </a:lnTo>
                <a:cubicBezTo>
                  <a:pt x="3101968" y="1125679"/>
                  <a:pt x="3100574" y="1120329"/>
                  <a:pt x="3099675" y="1109629"/>
                </a:cubicBezTo>
                <a:lnTo>
                  <a:pt x="3101833" y="1074156"/>
                </a:lnTo>
                <a:cubicBezTo>
                  <a:pt x="3096438" y="1072718"/>
                  <a:pt x="3088525" y="1071998"/>
                  <a:pt x="3078095" y="1071998"/>
                </a:cubicBezTo>
                <a:close/>
                <a:moveTo>
                  <a:pt x="1068322" y="1071997"/>
                </a:moveTo>
                <a:lnTo>
                  <a:pt x="1066165" y="1080629"/>
                </a:lnTo>
                <a:lnTo>
                  <a:pt x="1066165" y="1084811"/>
                </a:lnTo>
                <a:lnTo>
                  <a:pt x="1068322" y="1103154"/>
                </a:lnTo>
                <a:lnTo>
                  <a:pt x="1067244" y="1103154"/>
                </a:lnTo>
                <a:lnTo>
                  <a:pt x="1070481" y="1111786"/>
                </a:lnTo>
                <a:cubicBezTo>
                  <a:pt x="1067603" y="1115832"/>
                  <a:pt x="1066165" y="1119024"/>
                  <a:pt x="1066165" y="1121362"/>
                </a:cubicBezTo>
                <a:cubicBezTo>
                  <a:pt x="1066704" y="1125678"/>
                  <a:pt x="1067422" y="1127836"/>
                  <a:pt x="1068322" y="1127836"/>
                </a:cubicBezTo>
                <a:lnTo>
                  <a:pt x="1067244" y="1133231"/>
                </a:lnTo>
                <a:cubicBezTo>
                  <a:pt x="1067244" y="1141054"/>
                  <a:pt x="1070120" y="1144965"/>
                  <a:pt x="1075876" y="1144965"/>
                </a:cubicBezTo>
                <a:lnTo>
                  <a:pt x="1078033" y="1144965"/>
                </a:lnTo>
                <a:lnTo>
                  <a:pt x="1081270" y="1143886"/>
                </a:lnTo>
                <a:lnTo>
                  <a:pt x="1083427" y="1146044"/>
                </a:lnTo>
                <a:lnTo>
                  <a:pt x="1090982" y="1143886"/>
                </a:lnTo>
                <a:lnTo>
                  <a:pt x="1090982" y="1135389"/>
                </a:lnTo>
                <a:lnTo>
                  <a:pt x="1094085" y="1125678"/>
                </a:lnTo>
                <a:cubicBezTo>
                  <a:pt x="1092194" y="1125678"/>
                  <a:pt x="1090801" y="1120328"/>
                  <a:pt x="1089903" y="1109628"/>
                </a:cubicBezTo>
                <a:lnTo>
                  <a:pt x="1092061" y="1074156"/>
                </a:lnTo>
                <a:cubicBezTo>
                  <a:pt x="1086664" y="1072717"/>
                  <a:pt x="1078752" y="1071997"/>
                  <a:pt x="1068322" y="1071997"/>
                </a:cubicBezTo>
                <a:close/>
                <a:moveTo>
                  <a:pt x="8101225" y="1067956"/>
                </a:moveTo>
                <a:lnTo>
                  <a:pt x="8101225" y="1070114"/>
                </a:lnTo>
                <a:lnTo>
                  <a:pt x="8102304" y="1073350"/>
                </a:lnTo>
                <a:lnTo>
                  <a:pt x="8103383" y="1073350"/>
                </a:lnTo>
                <a:lnTo>
                  <a:pt x="8103383" y="1071193"/>
                </a:lnTo>
                <a:lnTo>
                  <a:pt x="8102304" y="1067956"/>
                </a:lnTo>
                <a:close/>
                <a:moveTo>
                  <a:pt x="7684878" y="1067820"/>
                </a:moveTo>
                <a:lnTo>
                  <a:pt x="7671930" y="1083061"/>
                </a:lnTo>
                <a:lnTo>
                  <a:pt x="7673009" y="1098302"/>
                </a:lnTo>
                <a:lnTo>
                  <a:pt x="7669772" y="1099381"/>
                </a:lnTo>
                <a:lnTo>
                  <a:pt x="7671930" y="1109092"/>
                </a:lnTo>
                <a:lnTo>
                  <a:pt x="7670851" y="1113408"/>
                </a:lnTo>
                <a:lnTo>
                  <a:pt x="7674088" y="1134044"/>
                </a:lnTo>
                <a:lnTo>
                  <a:pt x="7676246" y="1136202"/>
                </a:lnTo>
                <a:lnTo>
                  <a:pt x="7676246" y="1140518"/>
                </a:lnTo>
                <a:cubicBezTo>
                  <a:pt x="7676246" y="1141957"/>
                  <a:pt x="7674808" y="1142676"/>
                  <a:pt x="7671930" y="1142676"/>
                </a:cubicBezTo>
                <a:lnTo>
                  <a:pt x="7671930" y="1149285"/>
                </a:lnTo>
                <a:lnTo>
                  <a:pt x="7668693" y="1153600"/>
                </a:lnTo>
                <a:lnTo>
                  <a:pt x="7668693" y="1155759"/>
                </a:lnTo>
                <a:cubicBezTo>
                  <a:pt x="7674088" y="1161154"/>
                  <a:pt x="7676966" y="1166548"/>
                  <a:pt x="7677325" y="1171944"/>
                </a:cubicBezTo>
                <a:lnTo>
                  <a:pt x="7683799" y="1171944"/>
                </a:lnTo>
                <a:cubicBezTo>
                  <a:pt x="7685238" y="1171944"/>
                  <a:pt x="7686317" y="1167987"/>
                  <a:pt x="7687036" y="1160075"/>
                </a:cubicBezTo>
                <a:cubicBezTo>
                  <a:pt x="7688115" y="1160075"/>
                  <a:pt x="7689959" y="1157557"/>
                  <a:pt x="7692566" y="1152522"/>
                </a:cubicBezTo>
                <a:cubicBezTo>
                  <a:pt x="7692566" y="1142721"/>
                  <a:pt x="7690363" y="1136202"/>
                  <a:pt x="7685957" y="1132965"/>
                </a:cubicBezTo>
                <a:lnTo>
                  <a:pt x="7684878" y="1129728"/>
                </a:lnTo>
                <a:lnTo>
                  <a:pt x="7694724" y="1113408"/>
                </a:lnTo>
                <a:cubicBezTo>
                  <a:pt x="7691307" y="1108193"/>
                  <a:pt x="7688385" y="1100235"/>
                  <a:pt x="7685957" y="1089535"/>
                </a:cubicBezTo>
                <a:lnTo>
                  <a:pt x="7684878" y="1086298"/>
                </a:lnTo>
                <a:cubicBezTo>
                  <a:pt x="7687216" y="1085399"/>
                  <a:pt x="7689419" y="1082521"/>
                  <a:pt x="7691487" y="1077666"/>
                </a:cubicBezTo>
                <a:cubicBezTo>
                  <a:pt x="7689419" y="1072001"/>
                  <a:pt x="7687216" y="1068719"/>
                  <a:pt x="7684878" y="1067820"/>
                </a:cubicBezTo>
                <a:close/>
                <a:moveTo>
                  <a:pt x="5064266" y="1067683"/>
                </a:moveTo>
                <a:lnTo>
                  <a:pt x="5064266" y="1069841"/>
                </a:lnTo>
                <a:lnTo>
                  <a:pt x="5065345" y="1069841"/>
                </a:lnTo>
                <a:lnTo>
                  <a:pt x="5065345" y="1067683"/>
                </a:lnTo>
                <a:close/>
                <a:moveTo>
                  <a:pt x="3054492" y="1067683"/>
                </a:moveTo>
                <a:lnTo>
                  <a:pt x="3054492" y="1069840"/>
                </a:lnTo>
                <a:lnTo>
                  <a:pt x="3055571" y="1069840"/>
                </a:lnTo>
                <a:lnTo>
                  <a:pt x="3055571" y="1067683"/>
                </a:lnTo>
                <a:close/>
                <a:moveTo>
                  <a:pt x="1044717" y="1067682"/>
                </a:moveTo>
                <a:lnTo>
                  <a:pt x="1044717" y="1069839"/>
                </a:lnTo>
                <a:lnTo>
                  <a:pt x="1045797" y="1069839"/>
                </a:lnTo>
                <a:lnTo>
                  <a:pt x="1045797" y="1067682"/>
                </a:lnTo>
                <a:close/>
                <a:moveTo>
                  <a:pt x="2095775" y="1063552"/>
                </a:moveTo>
                <a:lnTo>
                  <a:pt x="2086065" y="1070161"/>
                </a:lnTo>
                <a:lnTo>
                  <a:pt x="2086065" y="1072319"/>
                </a:lnTo>
                <a:lnTo>
                  <a:pt x="2088223" y="1072319"/>
                </a:lnTo>
                <a:cubicBezTo>
                  <a:pt x="2093978" y="1071240"/>
                  <a:pt x="2096854" y="1068317"/>
                  <a:pt x="2096854" y="1063552"/>
                </a:cubicBezTo>
                <a:close/>
                <a:moveTo>
                  <a:pt x="7666535" y="1063504"/>
                </a:moveTo>
                <a:cubicBezTo>
                  <a:pt x="7666535" y="1065303"/>
                  <a:pt x="7665411" y="1067101"/>
                  <a:pt x="7663163" y="1068899"/>
                </a:cubicBezTo>
                <a:lnTo>
                  <a:pt x="7663163" y="1073350"/>
                </a:lnTo>
                <a:lnTo>
                  <a:pt x="7664377" y="1073350"/>
                </a:lnTo>
                <a:cubicBezTo>
                  <a:pt x="7664377" y="1070204"/>
                  <a:pt x="7665816" y="1067281"/>
                  <a:pt x="7668693" y="1064583"/>
                </a:cubicBezTo>
                <a:lnTo>
                  <a:pt x="7668693" y="1063504"/>
                </a:lnTo>
                <a:close/>
                <a:moveTo>
                  <a:pt x="2245758" y="1062473"/>
                </a:moveTo>
                <a:lnTo>
                  <a:pt x="2242520" y="1070161"/>
                </a:lnTo>
                <a:lnTo>
                  <a:pt x="2244677" y="1072319"/>
                </a:lnTo>
                <a:lnTo>
                  <a:pt x="2243600" y="1073398"/>
                </a:lnTo>
                <a:lnTo>
                  <a:pt x="2243600" y="1075556"/>
                </a:lnTo>
                <a:lnTo>
                  <a:pt x="2244677" y="1075556"/>
                </a:lnTo>
                <a:lnTo>
                  <a:pt x="2245758" y="1072319"/>
                </a:lnTo>
                <a:lnTo>
                  <a:pt x="2244677" y="1068003"/>
                </a:lnTo>
                <a:lnTo>
                  <a:pt x="2246837" y="1063552"/>
                </a:lnTo>
                <a:lnTo>
                  <a:pt x="2246837" y="1062473"/>
                </a:lnTo>
                <a:close/>
                <a:moveTo>
                  <a:pt x="2228494" y="1061394"/>
                </a:moveTo>
                <a:lnTo>
                  <a:pt x="2226336" y="1063552"/>
                </a:lnTo>
                <a:lnTo>
                  <a:pt x="2226336" y="1066924"/>
                </a:lnTo>
                <a:lnTo>
                  <a:pt x="2229572" y="1066924"/>
                </a:lnTo>
                <a:lnTo>
                  <a:pt x="2229572" y="1061394"/>
                </a:lnTo>
                <a:close/>
                <a:moveTo>
                  <a:pt x="3729664" y="1061074"/>
                </a:moveTo>
                <a:cubicBezTo>
                  <a:pt x="3724629" y="1064131"/>
                  <a:pt x="3722111" y="1066289"/>
                  <a:pt x="3722111" y="1067548"/>
                </a:cubicBezTo>
                <a:lnTo>
                  <a:pt x="3722111" y="1069706"/>
                </a:lnTo>
                <a:cubicBezTo>
                  <a:pt x="3722111" y="1071864"/>
                  <a:pt x="3724269" y="1072943"/>
                  <a:pt x="3728585" y="1072943"/>
                </a:cubicBezTo>
                <a:lnTo>
                  <a:pt x="3728585" y="1075101"/>
                </a:lnTo>
                <a:lnTo>
                  <a:pt x="3729664" y="1075101"/>
                </a:lnTo>
                <a:cubicBezTo>
                  <a:pt x="3729664" y="1072943"/>
                  <a:pt x="3731103" y="1070425"/>
                  <a:pt x="3733980" y="1067548"/>
                </a:cubicBezTo>
                <a:lnTo>
                  <a:pt x="3733980" y="1063232"/>
                </a:lnTo>
                <a:lnTo>
                  <a:pt x="3731822" y="1061074"/>
                </a:lnTo>
                <a:close/>
                <a:moveTo>
                  <a:pt x="4133333" y="1060586"/>
                </a:moveTo>
                <a:lnTo>
                  <a:pt x="4133333" y="1061665"/>
                </a:lnTo>
                <a:lnTo>
                  <a:pt x="4134412" y="1065981"/>
                </a:lnTo>
                <a:cubicBezTo>
                  <a:pt x="4133333" y="1069577"/>
                  <a:pt x="4131175" y="1071376"/>
                  <a:pt x="4127938" y="1071376"/>
                </a:cubicBezTo>
                <a:lnTo>
                  <a:pt x="4127938" y="1073534"/>
                </a:lnTo>
                <a:lnTo>
                  <a:pt x="4132254" y="1080007"/>
                </a:lnTo>
                <a:cubicBezTo>
                  <a:pt x="4132254" y="1089179"/>
                  <a:pt x="4129736" y="1095249"/>
                  <a:pt x="4124701" y="1098216"/>
                </a:cubicBezTo>
                <a:cubicBezTo>
                  <a:pt x="4130455" y="1100734"/>
                  <a:pt x="4133333" y="1105409"/>
                  <a:pt x="4133333" y="1112243"/>
                </a:cubicBezTo>
                <a:lnTo>
                  <a:pt x="4134412" y="1111164"/>
                </a:lnTo>
                <a:lnTo>
                  <a:pt x="4138728" y="1111164"/>
                </a:lnTo>
                <a:lnTo>
                  <a:pt x="4153834" y="1117638"/>
                </a:lnTo>
                <a:lnTo>
                  <a:pt x="4160308" y="1111164"/>
                </a:lnTo>
                <a:lnTo>
                  <a:pt x="4166782" y="1111164"/>
                </a:lnTo>
                <a:lnTo>
                  <a:pt x="4189306" y="1118717"/>
                </a:lnTo>
                <a:lnTo>
                  <a:pt x="4192543" y="1111164"/>
                </a:lnTo>
                <a:lnTo>
                  <a:pt x="4191464" y="1104690"/>
                </a:lnTo>
                <a:lnTo>
                  <a:pt x="4191464" y="1101453"/>
                </a:lnTo>
                <a:lnTo>
                  <a:pt x="4193622" y="1099295"/>
                </a:lnTo>
                <a:lnTo>
                  <a:pt x="4192543" y="1094035"/>
                </a:lnTo>
                <a:lnTo>
                  <a:pt x="4192543" y="1089719"/>
                </a:lnTo>
                <a:lnTo>
                  <a:pt x="4194701" y="1086482"/>
                </a:lnTo>
                <a:lnTo>
                  <a:pt x="4194701" y="1083245"/>
                </a:lnTo>
                <a:lnTo>
                  <a:pt x="4192543" y="1083245"/>
                </a:lnTo>
                <a:lnTo>
                  <a:pt x="4192543" y="1082166"/>
                </a:lnTo>
                <a:lnTo>
                  <a:pt x="4184990" y="1083245"/>
                </a:lnTo>
                <a:lnTo>
                  <a:pt x="4177437" y="1083245"/>
                </a:lnTo>
                <a:lnTo>
                  <a:pt x="4172042" y="1092956"/>
                </a:lnTo>
                <a:lnTo>
                  <a:pt x="4154913" y="1097272"/>
                </a:lnTo>
                <a:cubicBezTo>
                  <a:pt x="4143403" y="1095294"/>
                  <a:pt x="4137649" y="1090977"/>
                  <a:pt x="4137649" y="1084324"/>
                </a:cubicBezTo>
                <a:lnTo>
                  <a:pt x="4137649" y="1082166"/>
                </a:lnTo>
                <a:lnTo>
                  <a:pt x="4138728" y="1070297"/>
                </a:lnTo>
                <a:lnTo>
                  <a:pt x="4136570" y="1063823"/>
                </a:lnTo>
                <a:lnTo>
                  <a:pt x="4136570" y="1060586"/>
                </a:lnTo>
                <a:close/>
                <a:moveTo>
                  <a:pt x="6204206" y="1060131"/>
                </a:moveTo>
                <a:lnTo>
                  <a:pt x="6204206" y="1061210"/>
                </a:lnTo>
                <a:lnTo>
                  <a:pt x="6209466" y="1061210"/>
                </a:lnTo>
                <a:lnTo>
                  <a:pt x="6209466" y="1060131"/>
                </a:lnTo>
                <a:close/>
                <a:moveTo>
                  <a:pt x="5582174" y="1058782"/>
                </a:moveTo>
                <a:lnTo>
                  <a:pt x="5580016" y="1060940"/>
                </a:lnTo>
                <a:lnTo>
                  <a:pt x="5583253" y="1065256"/>
                </a:lnTo>
                <a:lnTo>
                  <a:pt x="5584332" y="1065256"/>
                </a:lnTo>
                <a:lnTo>
                  <a:pt x="5589592" y="1062019"/>
                </a:lnTo>
                <a:lnTo>
                  <a:pt x="5589592" y="1058782"/>
                </a:lnTo>
                <a:close/>
                <a:moveTo>
                  <a:pt x="1724747" y="1057296"/>
                </a:moveTo>
                <a:lnTo>
                  <a:pt x="1719353" y="1059454"/>
                </a:lnTo>
                <a:lnTo>
                  <a:pt x="1721510" y="1066872"/>
                </a:lnTo>
                <a:lnTo>
                  <a:pt x="1722591" y="1066872"/>
                </a:lnTo>
                <a:cubicBezTo>
                  <a:pt x="1726186" y="1064984"/>
                  <a:pt x="1727985" y="1062152"/>
                  <a:pt x="1727985" y="1058375"/>
                </a:cubicBezTo>
                <a:close/>
                <a:moveTo>
                  <a:pt x="2685220" y="1056553"/>
                </a:moveTo>
                <a:lnTo>
                  <a:pt x="2683061" y="1058711"/>
                </a:lnTo>
                <a:lnTo>
                  <a:pt x="2683061" y="1059790"/>
                </a:lnTo>
                <a:lnTo>
                  <a:pt x="2687242" y="1065050"/>
                </a:lnTo>
                <a:lnTo>
                  <a:pt x="2687242" y="1066129"/>
                </a:lnTo>
                <a:lnTo>
                  <a:pt x="2681983" y="1071389"/>
                </a:lnTo>
                <a:lnTo>
                  <a:pt x="2681983" y="1073412"/>
                </a:lnTo>
                <a:lnTo>
                  <a:pt x="2684141" y="1075570"/>
                </a:lnTo>
                <a:lnTo>
                  <a:pt x="2686163" y="1075570"/>
                </a:lnTo>
                <a:lnTo>
                  <a:pt x="2690480" y="1067073"/>
                </a:lnTo>
                <a:lnTo>
                  <a:pt x="2692502" y="1065050"/>
                </a:lnTo>
                <a:lnTo>
                  <a:pt x="2692502" y="1063971"/>
                </a:lnTo>
                <a:lnTo>
                  <a:pt x="2686163" y="1056553"/>
                </a:lnTo>
                <a:close/>
                <a:moveTo>
                  <a:pt x="6199890" y="1055815"/>
                </a:moveTo>
                <a:lnTo>
                  <a:pt x="6195709" y="1059052"/>
                </a:lnTo>
                <a:lnTo>
                  <a:pt x="6203127" y="1057973"/>
                </a:lnTo>
                <a:cubicBezTo>
                  <a:pt x="6203127" y="1056534"/>
                  <a:pt x="6202048" y="1055815"/>
                  <a:pt x="6199890" y="1055815"/>
                </a:cubicBezTo>
                <a:close/>
                <a:moveTo>
                  <a:pt x="3690955" y="1054600"/>
                </a:moveTo>
                <a:lnTo>
                  <a:pt x="3686639" y="1056757"/>
                </a:lnTo>
                <a:lnTo>
                  <a:pt x="3678007" y="1055679"/>
                </a:lnTo>
                <a:lnTo>
                  <a:pt x="3671533" y="1057837"/>
                </a:lnTo>
                <a:lnTo>
                  <a:pt x="3662901" y="1055679"/>
                </a:lnTo>
                <a:lnTo>
                  <a:pt x="3659664" y="1056757"/>
                </a:lnTo>
                <a:lnTo>
                  <a:pt x="3651032" y="1055679"/>
                </a:lnTo>
                <a:lnTo>
                  <a:pt x="3626215" y="1057837"/>
                </a:lnTo>
                <a:lnTo>
                  <a:pt x="3620820" y="1056757"/>
                </a:lnTo>
                <a:lnTo>
                  <a:pt x="3617583" y="1062153"/>
                </a:lnTo>
                <a:cubicBezTo>
                  <a:pt x="3619741" y="1064491"/>
                  <a:pt x="3620820" y="1069166"/>
                  <a:pt x="3620820" y="1076180"/>
                </a:cubicBezTo>
                <a:lnTo>
                  <a:pt x="3628373" y="1081575"/>
                </a:lnTo>
                <a:lnTo>
                  <a:pt x="3629452" y="1081575"/>
                </a:lnTo>
                <a:lnTo>
                  <a:pt x="3639163" y="1079417"/>
                </a:lnTo>
                <a:lnTo>
                  <a:pt x="3641321" y="1084812"/>
                </a:lnTo>
                <a:lnTo>
                  <a:pt x="3630531" y="1088049"/>
                </a:lnTo>
                <a:lnTo>
                  <a:pt x="3624057" y="1086970"/>
                </a:lnTo>
                <a:lnTo>
                  <a:pt x="3620820" y="1086970"/>
                </a:lnTo>
                <a:cubicBezTo>
                  <a:pt x="3618302" y="1090566"/>
                  <a:pt x="3615784" y="1092365"/>
                  <a:pt x="3613267" y="1092365"/>
                </a:cubicBezTo>
                <a:lnTo>
                  <a:pt x="3611109" y="1097625"/>
                </a:lnTo>
                <a:cubicBezTo>
                  <a:pt x="3612547" y="1097625"/>
                  <a:pt x="3615784" y="1100143"/>
                  <a:pt x="3620820" y="1105178"/>
                </a:cubicBezTo>
                <a:cubicBezTo>
                  <a:pt x="3624416" y="1105178"/>
                  <a:pt x="3626215" y="1106257"/>
                  <a:pt x="3626215" y="1108415"/>
                </a:cubicBezTo>
                <a:lnTo>
                  <a:pt x="3628373" y="1108415"/>
                </a:lnTo>
                <a:lnTo>
                  <a:pt x="3625136" y="1104099"/>
                </a:lnTo>
                <a:lnTo>
                  <a:pt x="3628373" y="1100862"/>
                </a:lnTo>
                <a:lnTo>
                  <a:pt x="3634847" y="1100862"/>
                </a:lnTo>
                <a:cubicBezTo>
                  <a:pt x="3638623" y="1100862"/>
                  <a:pt x="3641860" y="1101941"/>
                  <a:pt x="3644558" y="1104099"/>
                </a:cubicBezTo>
                <a:lnTo>
                  <a:pt x="3645637" y="1104099"/>
                </a:lnTo>
                <a:cubicBezTo>
                  <a:pt x="3645637" y="1100862"/>
                  <a:pt x="3643479" y="1097670"/>
                  <a:pt x="3639163" y="1094523"/>
                </a:cubicBezTo>
                <a:lnTo>
                  <a:pt x="3639163" y="1093444"/>
                </a:lnTo>
                <a:cubicBezTo>
                  <a:pt x="3639163" y="1091825"/>
                  <a:pt x="3642040" y="1090027"/>
                  <a:pt x="3647795" y="1088049"/>
                </a:cubicBezTo>
                <a:cubicBezTo>
                  <a:pt x="3647795" y="1080856"/>
                  <a:pt x="3653549" y="1076899"/>
                  <a:pt x="3665059" y="1076180"/>
                </a:cubicBezTo>
                <a:lnTo>
                  <a:pt x="3668296" y="1076180"/>
                </a:lnTo>
                <a:lnTo>
                  <a:pt x="3673691" y="1080496"/>
                </a:lnTo>
                <a:lnTo>
                  <a:pt x="3686639" y="1079417"/>
                </a:lnTo>
                <a:lnTo>
                  <a:pt x="3693113" y="1079417"/>
                </a:lnTo>
                <a:cubicBezTo>
                  <a:pt x="3700936" y="1077978"/>
                  <a:pt x="3704847" y="1076539"/>
                  <a:pt x="3704847" y="1075101"/>
                </a:cubicBezTo>
                <a:lnTo>
                  <a:pt x="3704847" y="1062153"/>
                </a:lnTo>
                <a:cubicBezTo>
                  <a:pt x="3704847" y="1058556"/>
                  <a:pt x="3704173" y="1056757"/>
                  <a:pt x="3702824" y="1056757"/>
                </a:cubicBezTo>
                <a:lnTo>
                  <a:pt x="3696350" y="1057837"/>
                </a:lnTo>
                <a:close/>
                <a:moveTo>
                  <a:pt x="6192472" y="1053792"/>
                </a:moveTo>
                <a:lnTo>
                  <a:pt x="6192472" y="1055815"/>
                </a:lnTo>
                <a:lnTo>
                  <a:pt x="6193551" y="1055815"/>
                </a:lnTo>
                <a:lnTo>
                  <a:pt x="6193551" y="1053792"/>
                </a:lnTo>
                <a:close/>
                <a:moveTo>
                  <a:pt x="3728585" y="1053521"/>
                </a:moveTo>
                <a:lnTo>
                  <a:pt x="3727506" y="1054600"/>
                </a:lnTo>
                <a:lnTo>
                  <a:pt x="3726427" y="1054600"/>
                </a:lnTo>
                <a:lnTo>
                  <a:pt x="3728585" y="1058916"/>
                </a:lnTo>
                <a:lnTo>
                  <a:pt x="3732901" y="1057837"/>
                </a:lnTo>
                <a:lnTo>
                  <a:pt x="3732901" y="1055679"/>
                </a:lnTo>
                <a:lnTo>
                  <a:pt x="3730743" y="1053521"/>
                </a:lnTo>
                <a:close/>
                <a:moveTo>
                  <a:pt x="2590268" y="1053451"/>
                </a:moveTo>
                <a:lnTo>
                  <a:pt x="2589323" y="1054530"/>
                </a:lnTo>
                <a:lnTo>
                  <a:pt x="2589323" y="1055474"/>
                </a:lnTo>
                <a:lnTo>
                  <a:pt x="2591346" y="1057632"/>
                </a:lnTo>
                <a:lnTo>
                  <a:pt x="2592425" y="1056553"/>
                </a:lnTo>
                <a:lnTo>
                  <a:pt x="2592425" y="1055474"/>
                </a:lnTo>
                <a:close/>
                <a:moveTo>
                  <a:pt x="2115199" y="1052627"/>
                </a:moveTo>
                <a:lnTo>
                  <a:pt x="2115199" y="1058157"/>
                </a:lnTo>
                <a:lnTo>
                  <a:pt x="2118435" y="1062473"/>
                </a:lnTo>
                <a:lnTo>
                  <a:pt x="2118435" y="1065845"/>
                </a:lnTo>
                <a:cubicBezTo>
                  <a:pt x="2116098" y="1067823"/>
                  <a:pt x="2114660" y="1072903"/>
                  <a:pt x="2114120" y="1081086"/>
                </a:cubicBezTo>
                <a:lnTo>
                  <a:pt x="2111962" y="1083244"/>
                </a:lnTo>
                <a:lnTo>
                  <a:pt x="2111962" y="1090932"/>
                </a:lnTo>
                <a:cubicBezTo>
                  <a:pt x="2112501" y="1095248"/>
                  <a:pt x="2113579" y="1097406"/>
                  <a:pt x="2115199" y="1097406"/>
                </a:cubicBezTo>
                <a:lnTo>
                  <a:pt x="2134620" y="1097406"/>
                </a:lnTo>
                <a:lnTo>
                  <a:pt x="2141094" y="1095248"/>
                </a:lnTo>
                <a:cubicBezTo>
                  <a:pt x="2144871" y="1097406"/>
                  <a:pt x="2148467" y="1098485"/>
                  <a:pt x="2151884" y="1098485"/>
                </a:cubicBezTo>
                <a:lnTo>
                  <a:pt x="2154042" y="1098485"/>
                </a:lnTo>
                <a:lnTo>
                  <a:pt x="2164832" y="1097406"/>
                </a:lnTo>
                <a:cubicBezTo>
                  <a:pt x="2174903" y="1097406"/>
                  <a:pt x="2179938" y="1099609"/>
                  <a:pt x="2179938" y="1104015"/>
                </a:cubicBezTo>
                <a:lnTo>
                  <a:pt x="2183175" y="1104015"/>
                </a:lnTo>
                <a:cubicBezTo>
                  <a:pt x="2184074" y="1098889"/>
                  <a:pt x="2187311" y="1096327"/>
                  <a:pt x="2192887" y="1096327"/>
                </a:cubicBezTo>
                <a:lnTo>
                  <a:pt x="2200439" y="1098485"/>
                </a:lnTo>
                <a:lnTo>
                  <a:pt x="2201518" y="1097406"/>
                </a:lnTo>
                <a:lnTo>
                  <a:pt x="2202598" y="1097406"/>
                </a:lnTo>
                <a:lnTo>
                  <a:pt x="2201518" y="1096327"/>
                </a:lnTo>
                <a:lnTo>
                  <a:pt x="2201518" y="1092011"/>
                </a:lnTo>
                <a:cubicBezTo>
                  <a:pt x="2201518" y="1090572"/>
                  <a:pt x="2203678" y="1089493"/>
                  <a:pt x="2207993" y="1088774"/>
                </a:cubicBezTo>
                <a:lnTo>
                  <a:pt x="2207993" y="1085402"/>
                </a:lnTo>
                <a:cubicBezTo>
                  <a:pt x="2203856" y="1085402"/>
                  <a:pt x="2201338" y="1082480"/>
                  <a:pt x="2200439" y="1076635"/>
                </a:cubicBezTo>
                <a:lnTo>
                  <a:pt x="2200439" y="1059236"/>
                </a:lnTo>
                <a:cubicBezTo>
                  <a:pt x="2200439" y="1057438"/>
                  <a:pt x="2193605" y="1055999"/>
                  <a:pt x="2179938" y="1054920"/>
                </a:cubicBezTo>
                <a:lnTo>
                  <a:pt x="2155122" y="1057078"/>
                </a:lnTo>
                <a:lnTo>
                  <a:pt x="2147568" y="1052627"/>
                </a:lnTo>
                <a:lnTo>
                  <a:pt x="2143252" y="1052627"/>
                </a:lnTo>
                <a:cubicBezTo>
                  <a:pt x="2139835" y="1055594"/>
                  <a:pt x="2135518" y="1057078"/>
                  <a:pt x="2130306" y="1057078"/>
                </a:cubicBezTo>
                <a:close/>
                <a:moveTo>
                  <a:pt x="6194630" y="1050555"/>
                </a:moveTo>
                <a:lnTo>
                  <a:pt x="6194630" y="1053792"/>
                </a:lnTo>
                <a:lnTo>
                  <a:pt x="6196788" y="1053792"/>
                </a:lnTo>
                <a:lnTo>
                  <a:pt x="6196788" y="1050555"/>
                </a:lnTo>
                <a:close/>
                <a:moveTo>
                  <a:pt x="6155381" y="1049476"/>
                </a:moveTo>
                <a:lnTo>
                  <a:pt x="6157539" y="1051634"/>
                </a:lnTo>
                <a:lnTo>
                  <a:pt x="6155381" y="1051634"/>
                </a:lnTo>
                <a:close/>
                <a:moveTo>
                  <a:pt x="7613394" y="1046241"/>
                </a:moveTo>
                <a:lnTo>
                  <a:pt x="7610022" y="1053793"/>
                </a:lnTo>
                <a:lnTo>
                  <a:pt x="7610022" y="1054872"/>
                </a:lnTo>
                <a:lnTo>
                  <a:pt x="7611101" y="1054872"/>
                </a:lnTo>
                <a:cubicBezTo>
                  <a:pt x="7611641" y="1051276"/>
                  <a:pt x="7612765" y="1049477"/>
                  <a:pt x="7614473" y="1049477"/>
                </a:cubicBezTo>
                <a:lnTo>
                  <a:pt x="7615552" y="1053793"/>
                </a:lnTo>
                <a:lnTo>
                  <a:pt x="7616631" y="1053793"/>
                </a:lnTo>
                <a:lnTo>
                  <a:pt x="7616631" y="1047319"/>
                </a:lnTo>
                <a:close/>
                <a:moveTo>
                  <a:pt x="1577734" y="1045427"/>
                </a:moveTo>
                <a:cubicBezTo>
                  <a:pt x="1577734" y="1048305"/>
                  <a:pt x="1576655" y="1049743"/>
                  <a:pt x="1574497" y="1049743"/>
                </a:cubicBezTo>
                <a:lnTo>
                  <a:pt x="1574497" y="1050822"/>
                </a:lnTo>
                <a:lnTo>
                  <a:pt x="1576655" y="1050822"/>
                </a:lnTo>
                <a:lnTo>
                  <a:pt x="1578812" y="1047585"/>
                </a:lnTo>
                <a:lnTo>
                  <a:pt x="1578812" y="1045427"/>
                </a:lnTo>
                <a:close/>
                <a:moveTo>
                  <a:pt x="3592766" y="1043810"/>
                </a:moveTo>
                <a:lnTo>
                  <a:pt x="3589529" y="1044889"/>
                </a:lnTo>
                <a:lnTo>
                  <a:pt x="3589529" y="1048126"/>
                </a:lnTo>
                <a:lnTo>
                  <a:pt x="3598041" y="1052382"/>
                </a:lnTo>
                <a:lnTo>
                  <a:pt x="3598161" y="1052577"/>
                </a:lnTo>
                <a:lnTo>
                  <a:pt x="3598161" y="1055679"/>
                </a:lnTo>
                <a:cubicBezTo>
                  <a:pt x="3598161" y="1058017"/>
                  <a:pt x="3597082" y="1060534"/>
                  <a:pt x="3594924" y="1063232"/>
                </a:cubicBezTo>
                <a:lnTo>
                  <a:pt x="3594924" y="1064311"/>
                </a:lnTo>
                <a:lnTo>
                  <a:pt x="3597082" y="1066469"/>
                </a:lnTo>
                <a:lnTo>
                  <a:pt x="3600319" y="1066469"/>
                </a:lnTo>
                <a:lnTo>
                  <a:pt x="3601398" y="1061074"/>
                </a:lnTo>
                <a:lnTo>
                  <a:pt x="3601398" y="1057837"/>
                </a:lnTo>
                <a:lnTo>
                  <a:pt x="3598161" y="1052577"/>
                </a:lnTo>
                <a:lnTo>
                  <a:pt x="3598161" y="1052442"/>
                </a:lnTo>
                <a:lnTo>
                  <a:pt x="3598041" y="1052382"/>
                </a:lnTo>
                <a:close/>
                <a:moveTo>
                  <a:pt x="6207308" y="1040979"/>
                </a:moveTo>
                <a:cubicBezTo>
                  <a:pt x="6207308" y="1042418"/>
                  <a:pt x="6206274" y="1043137"/>
                  <a:pt x="6204206" y="1043137"/>
                </a:cubicBezTo>
                <a:lnTo>
                  <a:pt x="6200969" y="1042058"/>
                </a:lnTo>
                <a:lnTo>
                  <a:pt x="6198811" y="1045295"/>
                </a:lnTo>
                <a:lnTo>
                  <a:pt x="6199890" y="1045295"/>
                </a:lnTo>
                <a:lnTo>
                  <a:pt x="6204206" y="1044216"/>
                </a:lnTo>
                <a:lnTo>
                  <a:pt x="6204206" y="1046239"/>
                </a:lnTo>
                <a:lnTo>
                  <a:pt x="6210545" y="1042058"/>
                </a:lnTo>
                <a:lnTo>
                  <a:pt x="6210545" y="1040979"/>
                </a:lnTo>
                <a:close/>
                <a:moveTo>
                  <a:pt x="6094957" y="1039900"/>
                </a:moveTo>
                <a:lnTo>
                  <a:pt x="6092799" y="1042058"/>
                </a:lnTo>
                <a:lnTo>
                  <a:pt x="6090776" y="1042058"/>
                </a:lnTo>
                <a:lnTo>
                  <a:pt x="6086460" y="1040979"/>
                </a:lnTo>
                <a:lnTo>
                  <a:pt x="6081200" y="1042058"/>
                </a:lnTo>
                <a:lnTo>
                  <a:pt x="6081200" y="1043137"/>
                </a:lnTo>
                <a:lnTo>
                  <a:pt x="6092799" y="1044216"/>
                </a:lnTo>
                <a:cubicBezTo>
                  <a:pt x="6092799" y="1042418"/>
                  <a:pt x="6094238" y="1041339"/>
                  <a:pt x="6097115" y="1040979"/>
                </a:cubicBezTo>
                <a:lnTo>
                  <a:pt x="6097115" y="1039900"/>
                </a:lnTo>
                <a:close/>
                <a:moveTo>
                  <a:pt x="6146884" y="1036798"/>
                </a:moveTo>
                <a:lnTo>
                  <a:pt x="6150121" y="1037877"/>
                </a:lnTo>
                <a:lnTo>
                  <a:pt x="6150121" y="1040979"/>
                </a:lnTo>
                <a:lnTo>
                  <a:pt x="6147963" y="1040979"/>
                </a:lnTo>
                <a:lnTo>
                  <a:pt x="6145805" y="1038821"/>
                </a:lnTo>
                <a:lnTo>
                  <a:pt x="6146884" y="1037877"/>
                </a:lnTo>
                <a:close/>
                <a:moveTo>
                  <a:pt x="3593845" y="1034099"/>
                </a:moveTo>
                <a:lnTo>
                  <a:pt x="3593845" y="1039494"/>
                </a:lnTo>
                <a:lnTo>
                  <a:pt x="3596003" y="1041652"/>
                </a:lnTo>
                <a:lnTo>
                  <a:pt x="3597082" y="1041652"/>
                </a:lnTo>
                <a:lnTo>
                  <a:pt x="3599240" y="1039494"/>
                </a:lnTo>
                <a:lnTo>
                  <a:pt x="3599240" y="1036257"/>
                </a:lnTo>
                <a:lnTo>
                  <a:pt x="3597082" y="1034099"/>
                </a:lnTo>
                <a:close/>
                <a:moveTo>
                  <a:pt x="1584073" y="1032614"/>
                </a:moveTo>
                <a:lnTo>
                  <a:pt x="1580970" y="1040167"/>
                </a:lnTo>
                <a:lnTo>
                  <a:pt x="1580970" y="1041111"/>
                </a:lnTo>
                <a:lnTo>
                  <a:pt x="1582049" y="1041111"/>
                </a:lnTo>
                <a:cubicBezTo>
                  <a:pt x="1582588" y="1037604"/>
                  <a:pt x="1583622" y="1035851"/>
                  <a:pt x="1585151" y="1035851"/>
                </a:cubicBezTo>
                <a:lnTo>
                  <a:pt x="1586231" y="1035851"/>
                </a:lnTo>
                <a:lnTo>
                  <a:pt x="1586231" y="1040167"/>
                </a:lnTo>
                <a:lnTo>
                  <a:pt x="1587310" y="1040167"/>
                </a:lnTo>
                <a:lnTo>
                  <a:pt x="1587310" y="1033693"/>
                </a:lnTo>
                <a:close/>
                <a:moveTo>
                  <a:pt x="6129890" y="1032482"/>
                </a:moveTo>
                <a:lnTo>
                  <a:pt x="6129890" y="1035719"/>
                </a:lnTo>
                <a:lnTo>
                  <a:pt x="6133093" y="1036754"/>
                </a:lnTo>
                <a:close/>
                <a:moveTo>
                  <a:pt x="2640845" y="1032410"/>
                </a:moveTo>
                <a:lnTo>
                  <a:pt x="2633562" y="1036591"/>
                </a:lnTo>
                <a:lnTo>
                  <a:pt x="2627223" y="1035512"/>
                </a:lnTo>
                <a:lnTo>
                  <a:pt x="2625064" y="1035512"/>
                </a:lnTo>
                <a:lnTo>
                  <a:pt x="2623986" y="1036591"/>
                </a:lnTo>
                <a:lnTo>
                  <a:pt x="2623043" y="1036591"/>
                </a:lnTo>
                <a:lnTo>
                  <a:pt x="2623986" y="1049270"/>
                </a:lnTo>
                <a:lnTo>
                  <a:pt x="2621963" y="1058711"/>
                </a:lnTo>
                <a:lnTo>
                  <a:pt x="2623043" y="1086090"/>
                </a:lnTo>
                <a:lnTo>
                  <a:pt x="2623043" y="1093509"/>
                </a:lnTo>
                <a:lnTo>
                  <a:pt x="2623986" y="1098769"/>
                </a:lnTo>
                <a:lnTo>
                  <a:pt x="2618726" y="1099848"/>
                </a:lnTo>
                <a:lnTo>
                  <a:pt x="2618726" y="1100792"/>
                </a:lnTo>
                <a:lnTo>
                  <a:pt x="2623986" y="1101871"/>
                </a:lnTo>
                <a:cubicBezTo>
                  <a:pt x="2622817" y="1108255"/>
                  <a:pt x="2621422" y="1111447"/>
                  <a:pt x="2619804" y="1111447"/>
                </a:cubicBezTo>
                <a:lnTo>
                  <a:pt x="2620885" y="1114549"/>
                </a:lnTo>
                <a:lnTo>
                  <a:pt x="2635585" y="1114549"/>
                </a:lnTo>
                <a:cubicBezTo>
                  <a:pt x="2638282" y="1116707"/>
                  <a:pt x="2640755" y="1117786"/>
                  <a:pt x="2643004" y="1117786"/>
                </a:cubicBezTo>
                <a:cubicBezTo>
                  <a:pt x="2645161" y="1115628"/>
                  <a:pt x="2651859" y="1114549"/>
                  <a:pt x="2663100" y="1114549"/>
                </a:cubicBezTo>
                <a:lnTo>
                  <a:pt x="2666202" y="1114549"/>
                </a:lnTo>
                <a:lnTo>
                  <a:pt x="2667281" y="1086090"/>
                </a:lnTo>
                <a:lnTo>
                  <a:pt x="2667281" y="1069231"/>
                </a:lnTo>
                <a:lnTo>
                  <a:pt x="2668360" y="1052372"/>
                </a:lnTo>
                <a:lnTo>
                  <a:pt x="2667281" y="1044953"/>
                </a:lnTo>
                <a:lnTo>
                  <a:pt x="2671462" y="1037670"/>
                </a:lnTo>
                <a:lnTo>
                  <a:pt x="2671462" y="1035512"/>
                </a:lnTo>
                <a:lnTo>
                  <a:pt x="2655681" y="1033354"/>
                </a:lnTo>
                <a:cubicBezTo>
                  <a:pt x="2655681" y="1034433"/>
                  <a:pt x="2654288" y="1035512"/>
                  <a:pt x="2651500" y="1036591"/>
                </a:cubicBezTo>
                <a:lnTo>
                  <a:pt x="2643004" y="1032410"/>
                </a:lnTo>
                <a:close/>
                <a:moveTo>
                  <a:pt x="2598765" y="1032410"/>
                </a:moveTo>
                <a:lnTo>
                  <a:pt x="2598765" y="1033354"/>
                </a:lnTo>
                <a:lnTo>
                  <a:pt x="2601866" y="1036591"/>
                </a:lnTo>
                <a:lnTo>
                  <a:pt x="2604024" y="1034433"/>
                </a:lnTo>
                <a:lnTo>
                  <a:pt x="2601866" y="1032410"/>
                </a:lnTo>
                <a:close/>
                <a:moveTo>
                  <a:pt x="7754339" y="1032078"/>
                </a:moveTo>
                <a:lnTo>
                  <a:pt x="7754339" y="1039631"/>
                </a:lnTo>
                <a:lnTo>
                  <a:pt x="7759734" y="1039631"/>
                </a:lnTo>
                <a:lnTo>
                  <a:pt x="7762971" y="1037474"/>
                </a:lnTo>
                <a:cubicBezTo>
                  <a:pt x="7762432" y="1035495"/>
                  <a:pt x="7760633" y="1033697"/>
                  <a:pt x="7757576" y="1032078"/>
                </a:cubicBezTo>
                <a:close/>
                <a:moveTo>
                  <a:pt x="5585411" y="1032076"/>
                </a:moveTo>
                <a:lnTo>
                  <a:pt x="5585411" y="1033155"/>
                </a:lnTo>
                <a:lnTo>
                  <a:pt x="5587569" y="1035179"/>
                </a:lnTo>
                <a:lnTo>
                  <a:pt x="5589592" y="1035179"/>
                </a:lnTo>
                <a:lnTo>
                  <a:pt x="5589592" y="1034100"/>
                </a:lnTo>
                <a:lnTo>
                  <a:pt x="5587569" y="1032076"/>
                </a:lnTo>
                <a:close/>
                <a:moveTo>
                  <a:pt x="3725348" y="1029782"/>
                </a:moveTo>
                <a:lnTo>
                  <a:pt x="3725348" y="1033020"/>
                </a:lnTo>
                <a:lnTo>
                  <a:pt x="3727506" y="1035178"/>
                </a:lnTo>
                <a:lnTo>
                  <a:pt x="3731822" y="1035178"/>
                </a:lnTo>
                <a:lnTo>
                  <a:pt x="3731822" y="1029782"/>
                </a:lnTo>
                <a:close/>
                <a:moveTo>
                  <a:pt x="6136364" y="1029380"/>
                </a:moveTo>
                <a:lnTo>
                  <a:pt x="6135285" y="1032482"/>
                </a:lnTo>
                <a:lnTo>
                  <a:pt x="6136364" y="1036798"/>
                </a:lnTo>
                <a:lnTo>
                  <a:pt x="6133144" y="1036798"/>
                </a:lnTo>
                <a:lnTo>
                  <a:pt x="6134206" y="1038821"/>
                </a:lnTo>
                <a:lnTo>
                  <a:pt x="6133127" y="1042058"/>
                </a:lnTo>
                <a:lnTo>
                  <a:pt x="6139466" y="1045295"/>
                </a:lnTo>
                <a:lnTo>
                  <a:pt x="6139466" y="1047318"/>
                </a:lnTo>
                <a:cubicBezTo>
                  <a:pt x="6139466" y="1050195"/>
                  <a:pt x="6134520" y="1051634"/>
                  <a:pt x="6124629" y="1051634"/>
                </a:cubicBezTo>
                <a:lnTo>
                  <a:pt x="6123550" y="1050555"/>
                </a:lnTo>
                <a:lnTo>
                  <a:pt x="6123550" y="1052713"/>
                </a:lnTo>
                <a:cubicBezTo>
                  <a:pt x="6129755" y="1052713"/>
                  <a:pt x="6134026" y="1054466"/>
                  <a:pt x="6136364" y="1057973"/>
                </a:cubicBezTo>
                <a:lnTo>
                  <a:pt x="6145805" y="1050555"/>
                </a:lnTo>
                <a:lnTo>
                  <a:pt x="6146884" y="1050555"/>
                </a:lnTo>
                <a:lnTo>
                  <a:pt x="6150121" y="1052713"/>
                </a:lnTo>
                <a:lnTo>
                  <a:pt x="6151200" y="1051634"/>
                </a:lnTo>
                <a:lnTo>
                  <a:pt x="6156460" y="1052713"/>
                </a:lnTo>
                <a:cubicBezTo>
                  <a:pt x="6160686" y="1051095"/>
                  <a:pt x="6162799" y="1049656"/>
                  <a:pt x="6162799" y="1048397"/>
                </a:cubicBezTo>
                <a:cubicBezTo>
                  <a:pt x="6158933" y="1041923"/>
                  <a:pt x="6153988" y="1037697"/>
                  <a:pt x="6147963" y="1035719"/>
                </a:cubicBezTo>
                <a:lnTo>
                  <a:pt x="6146884" y="1034640"/>
                </a:lnTo>
                <a:lnTo>
                  <a:pt x="6146884" y="1033561"/>
                </a:lnTo>
                <a:lnTo>
                  <a:pt x="6147963" y="1032482"/>
                </a:lnTo>
                <a:cubicBezTo>
                  <a:pt x="6140860" y="1032482"/>
                  <a:pt x="6137308" y="1031448"/>
                  <a:pt x="6137308" y="1029380"/>
                </a:cubicBezTo>
                <a:close/>
                <a:moveTo>
                  <a:pt x="4237726" y="1028350"/>
                </a:moveTo>
                <a:cubicBezTo>
                  <a:pt x="4234849" y="1029070"/>
                  <a:pt x="4233410" y="1031228"/>
                  <a:pt x="4233410" y="1034825"/>
                </a:cubicBezTo>
                <a:lnTo>
                  <a:pt x="4233410" y="1035903"/>
                </a:lnTo>
                <a:cubicBezTo>
                  <a:pt x="4235568" y="1038601"/>
                  <a:pt x="4236647" y="1041119"/>
                  <a:pt x="4236647" y="1043457"/>
                </a:cubicBezTo>
                <a:lnTo>
                  <a:pt x="4232331" y="1048717"/>
                </a:lnTo>
                <a:lnTo>
                  <a:pt x="4232331" y="1069218"/>
                </a:lnTo>
                <a:cubicBezTo>
                  <a:pt x="4232331" y="1071556"/>
                  <a:pt x="4231252" y="1074073"/>
                  <a:pt x="4229094" y="1076771"/>
                </a:cubicBezTo>
                <a:lnTo>
                  <a:pt x="4231252" y="1078929"/>
                </a:lnTo>
                <a:lnTo>
                  <a:pt x="4232331" y="1078929"/>
                </a:lnTo>
                <a:cubicBezTo>
                  <a:pt x="4234489" y="1076771"/>
                  <a:pt x="4237007" y="1075692"/>
                  <a:pt x="4239884" y="1075692"/>
                </a:cubicBezTo>
                <a:lnTo>
                  <a:pt x="4246358" y="1074613"/>
                </a:lnTo>
                <a:cubicBezTo>
                  <a:pt x="4248336" y="1072275"/>
                  <a:pt x="4250135" y="1064362"/>
                  <a:pt x="4251753" y="1050875"/>
                </a:cubicBezTo>
                <a:lnTo>
                  <a:pt x="4250674" y="1041298"/>
                </a:lnTo>
                <a:lnTo>
                  <a:pt x="4250674" y="1032666"/>
                </a:lnTo>
                <a:cubicBezTo>
                  <a:pt x="4250315" y="1031228"/>
                  <a:pt x="4248516" y="1029789"/>
                  <a:pt x="4245279" y="1028350"/>
                </a:cubicBezTo>
                <a:lnTo>
                  <a:pt x="4240963" y="1029430"/>
                </a:lnTo>
                <a:close/>
                <a:moveTo>
                  <a:pt x="2587165" y="1028094"/>
                </a:moveTo>
                <a:lnTo>
                  <a:pt x="2587165" y="1030252"/>
                </a:lnTo>
                <a:lnTo>
                  <a:pt x="2589323" y="1028094"/>
                </a:lnTo>
                <a:close/>
                <a:moveTo>
                  <a:pt x="4181753" y="1027271"/>
                </a:moveTo>
                <a:lnTo>
                  <a:pt x="4179595" y="1029430"/>
                </a:lnTo>
                <a:lnTo>
                  <a:pt x="4179595" y="1041298"/>
                </a:lnTo>
                <a:lnTo>
                  <a:pt x="4175279" y="1051954"/>
                </a:lnTo>
                <a:lnTo>
                  <a:pt x="4176358" y="1067059"/>
                </a:lnTo>
                <a:lnTo>
                  <a:pt x="4176358" y="1070297"/>
                </a:lnTo>
                <a:lnTo>
                  <a:pt x="4179595" y="1073534"/>
                </a:lnTo>
                <a:lnTo>
                  <a:pt x="4186069" y="1073534"/>
                </a:lnTo>
                <a:lnTo>
                  <a:pt x="4192543" y="1071376"/>
                </a:lnTo>
                <a:lnTo>
                  <a:pt x="4191464" y="1070297"/>
                </a:lnTo>
                <a:lnTo>
                  <a:pt x="4191464" y="1056270"/>
                </a:lnTo>
                <a:lnTo>
                  <a:pt x="4194701" y="1049796"/>
                </a:lnTo>
                <a:lnTo>
                  <a:pt x="4191464" y="1038062"/>
                </a:lnTo>
                <a:lnTo>
                  <a:pt x="4192543" y="1031588"/>
                </a:lnTo>
                <a:cubicBezTo>
                  <a:pt x="4191464" y="1028710"/>
                  <a:pt x="4190385" y="1027271"/>
                  <a:pt x="4189306" y="1027271"/>
                </a:cubicBezTo>
                <a:close/>
                <a:moveTo>
                  <a:pt x="2691558" y="1027015"/>
                </a:moveTo>
                <a:cubicBezTo>
                  <a:pt x="2687962" y="1028094"/>
                  <a:pt x="2686163" y="1030567"/>
                  <a:pt x="2686163" y="1034433"/>
                </a:cubicBezTo>
                <a:lnTo>
                  <a:pt x="2687242" y="1035512"/>
                </a:lnTo>
                <a:lnTo>
                  <a:pt x="2690480" y="1035512"/>
                </a:lnTo>
                <a:cubicBezTo>
                  <a:pt x="2692727" y="1035512"/>
                  <a:pt x="2695154" y="1034478"/>
                  <a:pt x="2697762" y="1032410"/>
                </a:cubicBezTo>
                <a:cubicBezTo>
                  <a:pt x="2697762" y="1029533"/>
                  <a:pt x="2695693" y="1028094"/>
                  <a:pt x="2691558" y="1028094"/>
                </a:cubicBezTo>
                <a:close/>
                <a:moveTo>
                  <a:pt x="3634847" y="1025467"/>
                </a:moveTo>
                <a:cubicBezTo>
                  <a:pt x="3626934" y="1028164"/>
                  <a:pt x="3622978" y="1031401"/>
                  <a:pt x="3622978" y="1035178"/>
                </a:cubicBezTo>
                <a:cubicBezTo>
                  <a:pt x="3622978" y="1040573"/>
                  <a:pt x="3621899" y="1043810"/>
                  <a:pt x="3619741" y="1044889"/>
                </a:cubicBezTo>
                <a:lnTo>
                  <a:pt x="3620820" y="1048126"/>
                </a:lnTo>
                <a:lnTo>
                  <a:pt x="3627294" y="1045968"/>
                </a:lnTo>
                <a:lnTo>
                  <a:pt x="3654269" y="1045968"/>
                </a:lnTo>
                <a:lnTo>
                  <a:pt x="3662901" y="1048126"/>
                </a:lnTo>
                <a:lnTo>
                  <a:pt x="3669375" y="1045968"/>
                </a:lnTo>
                <a:lnTo>
                  <a:pt x="3670454" y="1045968"/>
                </a:lnTo>
                <a:cubicBezTo>
                  <a:pt x="3672792" y="1045968"/>
                  <a:pt x="3675310" y="1047047"/>
                  <a:pt x="3678007" y="1049205"/>
                </a:cubicBezTo>
                <a:lnTo>
                  <a:pt x="3682323" y="1049205"/>
                </a:lnTo>
                <a:cubicBezTo>
                  <a:pt x="3685021" y="1047047"/>
                  <a:pt x="3687538" y="1045968"/>
                  <a:pt x="3689876" y="1045968"/>
                </a:cubicBezTo>
                <a:lnTo>
                  <a:pt x="3703768" y="1045968"/>
                </a:lnTo>
                <a:lnTo>
                  <a:pt x="3703768" y="1041652"/>
                </a:lnTo>
                <a:cubicBezTo>
                  <a:pt x="3703768" y="1033739"/>
                  <a:pt x="3701295" y="1029782"/>
                  <a:pt x="3696350" y="1029782"/>
                </a:cubicBezTo>
                <a:lnTo>
                  <a:pt x="3686639" y="1026546"/>
                </a:lnTo>
                <a:lnTo>
                  <a:pt x="3683402" y="1028704"/>
                </a:lnTo>
                <a:lnTo>
                  <a:pt x="3681244" y="1028704"/>
                </a:lnTo>
                <a:lnTo>
                  <a:pt x="3678007" y="1026546"/>
                </a:lnTo>
                <a:lnTo>
                  <a:pt x="3673691" y="1028704"/>
                </a:lnTo>
                <a:lnTo>
                  <a:pt x="3651032" y="1026546"/>
                </a:lnTo>
                <a:lnTo>
                  <a:pt x="3644558" y="1028704"/>
                </a:lnTo>
                <a:lnTo>
                  <a:pt x="3641321" y="1028704"/>
                </a:lnTo>
                <a:close/>
                <a:moveTo>
                  <a:pt x="2095775" y="1024303"/>
                </a:moveTo>
                <a:lnTo>
                  <a:pt x="2079590" y="1027540"/>
                </a:lnTo>
                <a:lnTo>
                  <a:pt x="2079590" y="1028619"/>
                </a:lnTo>
                <a:cubicBezTo>
                  <a:pt x="2086425" y="1035723"/>
                  <a:pt x="2098294" y="1042646"/>
                  <a:pt x="2115199" y="1049390"/>
                </a:cubicBezTo>
                <a:lnTo>
                  <a:pt x="2127068" y="1046153"/>
                </a:lnTo>
                <a:lnTo>
                  <a:pt x="2135700" y="1048311"/>
                </a:lnTo>
                <a:lnTo>
                  <a:pt x="2140015" y="1043995"/>
                </a:lnTo>
                <a:lnTo>
                  <a:pt x="2166990" y="1043995"/>
                </a:lnTo>
                <a:lnTo>
                  <a:pt x="2175623" y="1046153"/>
                </a:lnTo>
                <a:lnTo>
                  <a:pt x="2184254" y="1046153"/>
                </a:lnTo>
                <a:lnTo>
                  <a:pt x="2190729" y="1045074"/>
                </a:lnTo>
                <a:lnTo>
                  <a:pt x="2200439" y="1048311"/>
                </a:lnTo>
                <a:cubicBezTo>
                  <a:pt x="2201879" y="1048311"/>
                  <a:pt x="2204396" y="1045389"/>
                  <a:pt x="2207993" y="1039544"/>
                </a:cubicBezTo>
                <a:lnTo>
                  <a:pt x="2220941" y="1028619"/>
                </a:lnTo>
                <a:lnTo>
                  <a:pt x="2217703" y="1027540"/>
                </a:lnTo>
                <a:lnTo>
                  <a:pt x="2190729" y="1029698"/>
                </a:lnTo>
                <a:lnTo>
                  <a:pt x="2173464" y="1027540"/>
                </a:lnTo>
                <a:lnTo>
                  <a:pt x="2163754" y="1028619"/>
                </a:lnTo>
                <a:lnTo>
                  <a:pt x="2159437" y="1026461"/>
                </a:lnTo>
                <a:lnTo>
                  <a:pt x="2148647" y="1027540"/>
                </a:lnTo>
                <a:lnTo>
                  <a:pt x="2125988" y="1025382"/>
                </a:lnTo>
                <a:lnTo>
                  <a:pt x="2118435" y="1030777"/>
                </a:lnTo>
                <a:lnTo>
                  <a:pt x="2106566" y="1024303"/>
                </a:lnTo>
                <a:lnTo>
                  <a:pt x="2103329" y="1025382"/>
                </a:lnTo>
                <a:lnTo>
                  <a:pt x="2097934" y="1024303"/>
                </a:lnTo>
                <a:close/>
                <a:moveTo>
                  <a:pt x="6136364" y="1023985"/>
                </a:moveTo>
                <a:lnTo>
                  <a:pt x="6136364" y="1026143"/>
                </a:lnTo>
                <a:lnTo>
                  <a:pt x="6138387" y="1026143"/>
                </a:lnTo>
                <a:close/>
                <a:moveTo>
                  <a:pt x="6127866" y="1023985"/>
                </a:moveTo>
                <a:lnTo>
                  <a:pt x="6127866" y="1025064"/>
                </a:lnTo>
                <a:lnTo>
                  <a:pt x="6129890" y="1028301"/>
                </a:lnTo>
                <a:lnTo>
                  <a:pt x="6128811" y="1029380"/>
                </a:lnTo>
                <a:lnTo>
                  <a:pt x="6128811" y="1030459"/>
                </a:lnTo>
                <a:lnTo>
                  <a:pt x="6129890" y="1030459"/>
                </a:lnTo>
                <a:lnTo>
                  <a:pt x="6133127" y="1027221"/>
                </a:lnTo>
                <a:lnTo>
                  <a:pt x="6133127" y="1026143"/>
                </a:lnTo>
                <a:close/>
                <a:moveTo>
                  <a:pt x="5058871" y="1023714"/>
                </a:moveTo>
                <a:lnTo>
                  <a:pt x="5058871" y="1024793"/>
                </a:lnTo>
                <a:lnTo>
                  <a:pt x="5061029" y="1026816"/>
                </a:lnTo>
                <a:lnTo>
                  <a:pt x="5063187" y="1024793"/>
                </a:lnTo>
                <a:lnTo>
                  <a:pt x="5062108" y="1023714"/>
                </a:lnTo>
                <a:close/>
                <a:moveTo>
                  <a:pt x="3049097" y="1023713"/>
                </a:moveTo>
                <a:lnTo>
                  <a:pt x="3049097" y="1024792"/>
                </a:lnTo>
                <a:lnTo>
                  <a:pt x="3051255" y="1026815"/>
                </a:lnTo>
                <a:lnTo>
                  <a:pt x="3053413" y="1024792"/>
                </a:lnTo>
                <a:lnTo>
                  <a:pt x="3052334" y="1023713"/>
                </a:lnTo>
                <a:close/>
                <a:moveTo>
                  <a:pt x="1039324" y="1023712"/>
                </a:moveTo>
                <a:lnTo>
                  <a:pt x="1039324" y="1024791"/>
                </a:lnTo>
                <a:lnTo>
                  <a:pt x="1041481" y="1026814"/>
                </a:lnTo>
                <a:lnTo>
                  <a:pt x="1043640" y="1024791"/>
                </a:lnTo>
                <a:lnTo>
                  <a:pt x="1042560" y="1023712"/>
                </a:lnTo>
                <a:close/>
                <a:moveTo>
                  <a:pt x="1598099" y="1021824"/>
                </a:moveTo>
                <a:lnTo>
                  <a:pt x="1598099" y="1022903"/>
                </a:lnTo>
                <a:cubicBezTo>
                  <a:pt x="1598099" y="1027219"/>
                  <a:pt x="1600258" y="1029377"/>
                  <a:pt x="1604573" y="1029377"/>
                </a:cubicBezTo>
                <a:lnTo>
                  <a:pt x="1605653" y="1029377"/>
                </a:lnTo>
                <a:lnTo>
                  <a:pt x="1605653" y="1021824"/>
                </a:lnTo>
                <a:close/>
                <a:moveTo>
                  <a:pt x="6124629" y="1020882"/>
                </a:moveTo>
                <a:lnTo>
                  <a:pt x="6124629" y="1023040"/>
                </a:lnTo>
                <a:lnTo>
                  <a:pt x="6126787" y="1023040"/>
                </a:lnTo>
                <a:close/>
                <a:moveTo>
                  <a:pt x="1650700" y="1020745"/>
                </a:moveTo>
                <a:cubicBezTo>
                  <a:pt x="1659421" y="1020745"/>
                  <a:pt x="1668370" y="1025061"/>
                  <a:pt x="1677542" y="1033693"/>
                </a:cubicBezTo>
                <a:lnTo>
                  <a:pt x="1677542" y="1040167"/>
                </a:lnTo>
                <a:lnTo>
                  <a:pt x="1686173" y="1038009"/>
                </a:lnTo>
                <a:cubicBezTo>
                  <a:pt x="1692557" y="1045292"/>
                  <a:pt x="1695749" y="1051721"/>
                  <a:pt x="1695749" y="1057296"/>
                </a:cubicBezTo>
                <a:lnTo>
                  <a:pt x="1697907" y="1060533"/>
                </a:lnTo>
                <a:lnTo>
                  <a:pt x="1696827" y="1066872"/>
                </a:lnTo>
                <a:lnTo>
                  <a:pt x="1698987" y="1073347"/>
                </a:lnTo>
                <a:cubicBezTo>
                  <a:pt x="1698987" y="1083777"/>
                  <a:pt x="1691838" y="1091285"/>
                  <a:pt x="1677542" y="1095870"/>
                </a:cubicBezTo>
                <a:cubicBezTo>
                  <a:pt x="1676102" y="1094432"/>
                  <a:pt x="1671425" y="1093713"/>
                  <a:pt x="1663514" y="1093713"/>
                </a:cubicBezTo>
                <a:cubicBezTo>
                  <a:pt x="1655692" y="1092184"/>
                  <a:pt x="1651779" y="1089711"/>
                  <a:pt x="1651779" y="1086295"/>
                </a:cubicBezTo>
                <a:lnTo>
                  <a:pt x="1652860" y="1051901"/>
                </a:lnTo>
                <a:lnTo>
                  <a:pt x="1645305" y="1026140"/>
                </a:lnTo>
                <a:cubicBezTo>
                  <a:pt x="1646564" y="1022543"/>
                  <a:pt x="1648363" y="1020745"/>
                  <a:pt x="1650700" y="1020745"/>
                </a:cubicBezTo>
                <a:close/>
                <a:moveTo>
                  <a:pt x="5578937" y="1018050"/>
                </a:moveTo>
                <a:lnTo>
                  <a:pt x="5578937" y="1019128"/>
                </a:lnTo>
                <a:lnTo>
                  <a:pt x="5581095" y="1019128"/>
                </a:lnTo>
                <a:lnTo>
                  <a:pt x="5581095" y="1018050"/>
                </a:lnTo>
                <a:close/>
                <a:moveTo>
                  <a:pt x="8265099" y="1017647"/>
                </a:moveTo>
                <a:lnTo>
                  <a:pt x="8216544" y="1036260"/>
                </a:lnTo>
                <a:lnTo>
                  <a:pt x="8215464" y="1036260"/>
                </a:lnTo>
                <a:lnTo>
                  <a:pt x="8214386" y="1035181"/>
                </a:lnTo>
                <a:lnTo>
                  <a:pt x="8213306" y="1035181"/>
                </a:lnTo>
                <a:lnTo>
                  <a:pt x="8207912" y="1036260"/>
                </a:lnTo>
                <a:lnTo>
                  <a:pt x="8202516" y="1035181"/>
                </a:lnTo>
                <a:lnTo>
                  <a:pt x="8201437" y="1036260"/>
                </a:lnTo>
                <a:lnTo>
                  <a:pt x="8201437" y="1037339"/>
                </a:lnTo>
                <a:cubicBezTo>
                  <a:pt x="8201437" y="1042464"/>
                  <a:pt x="8204674" y="1046106"/>
                  <a:pt x="8211148" y="1048263"/>
                </a:cubicBezTo>
                <a:lnTo>
                  <a:pt x="8217622" y="1043948"/>
                </a:lnTo>
                <a:lnTo>
                  <a:pt x="8223018" y="1045027"/>
                </a:lnTo>
                <a:cubicBezTo>
                  <a:pt x="8224456" y="1041700"/>
                  <a:pt x="8225895" y="1039856"/>
                  <a:pt x="8227334" y="1039497"/>
                </a:cubicBezTo>
                <a:lnTo>
                  <a:pt x="8228412" y="1039497"/>
                </a:lnTo>
                <a:lnTo>
                  <a:pt x="8237044" y="1041790"/>
                </a:lnTo>
                <a:lnTo>
                  <a:pt x="8245677" y="1039497"/>
                </a:lnTo>
                <a:lnTo>
                  <a:pt x="8246756" y="1039497"/>
                </a:lnTo>
                <a:lnTo>
                  <a:pt x="8247835" y="1040576"/>
                </a:lnTo>
                <a:lnTo>
                  <a:pt x="8248914" y="1039497"/>
                </a:lnTo>
                <a:lnTo>
                  <a:pt x="8253230" y="1039497"/>
                </a:lnTo>
                <a:lnTo>
                  <a:pt x="8261862" y="1041790"/>
                </a:lnTo>
                <a:lnTo>
                  <a:pt x="8266178" y="1041790"/>
                </a:lnTo>
                <a:lnTo>
                  <a:pt x="8274675" y="1039497"/>
                </a:lnTo>
                <a:lnTo>
                  <a:pt x="8274675" y="1037339"/>
                </a:lnTo>
                <a:lnTo>
                  <a:pt x="8272517" y="1028572"/>
                </a:lnTo>
                <a:lnTo>
                  <a:pt x="8272517" y="1022098"/>
                </a:lnTo>
                <a:lnTo>
                  <a:pt x="8266178" y="1017647"/>
                </a:lnTo>
                <a:close/>
                <a:moveTo>
                  <a:pt x="5753601" y="1013734"/>
                </a:moveTo>
                <a:lnTo>
                  <a:pt x="5751578" y="1015891"/>
                </a:lnTo>
                <a:lnTo>
                  <a:pt x="5753601" y="1018050"/>
                </a:lnTo>
                <a:lnTo>
                  <a:pt x="5755759" y="1015891"/>
                </a:lnTo>
                <a:lnTo>
                  <a:pt x="5755759" y="1013734"/>
                </a:lnTo>
                <a:close/>
                <a:moveTo>
                  <a:pt x="8155175" y="1013331"/>
                </a:moveTo>
                <a:lnTo>
                  <a:pt x="8155175" y="1017647"/>
                </a:lnTo>
                <a:lnTo>
                  <a:pt x="8157333" y="1019940"/>
                </a:lnTo>
                <a:lnTo>
                  <a:pt x="8159491" y="1019940"/>
                </a:lnTo>
                <a:lnTo>
                  <a:pt x="8159491" y="1018861"/>
                </a:lnTo>
                <a:lnTo>
                  <a:pt x="8158412" y="1013331"/>
                </a:lnTo>
                <a:close/>
                <a:moveTo>
                  <a:pt x="6270969" y="1012385"/>
                </a:moveTo>
                <a:lnTo>
                  <a:pt x="6270969" y="1015622"/>
                </a:lnTo>
                <a:lnTo>
                  <a:pt x="6274071" y="1014543"/>
                </a:lnTo>
                <a:lnTo>
                  <a:pt x="6274071" y="1012385"/>
                </a:lnTo>
                <a:close/>
                <a:moveTo>
                  <a:pt x="6128811" y="1012385"/>
                </a:moveTo>
                <a:cubicBezTo>
                  <a:pt x="6132407" y="1017151"/>
                  <a:pt x="6134206" y="1020702"/>
                  <a:pt x="6134206" y="1023040"/>
                </a:cubicBezTo>
                <a:lnTo>
                  <a:pt x="6135285" y="1023040"/>
                </a:lnTo>
                <a:lnTo>
                  <a:pt x="6135285" y="1021961"/>
                </a:lnTo>
                <a:lnTo>
                  <a:pt x="6130969" y="1012385"/>
                </a:lnTo>
                <a:close/>
                <a:moveTo>
                  <a:pt x="6171296" y="1011306"/>
                </a:moveTo>
                <a:cubicBezTo>
                  <a:pt x="6168239" y="1011306"/>
                  <a:pt x="6165047" y="1015532"/>
                  <a:pt x="6161720" y="1023985"/>
                </a:cubicBezTo>
                <a:lnTo>
                  <a:pt x="6166036" y="1036798"/>
                </a:lnTo>
                <a:lnTo>
                  <a:pt x="6166036" y="1048397"/>
                </a:lnTo>
                <a:lnTo>
                  <a:pt x="6160641" y="1074967"/>
                </a:lnTo>
                <a:cubicBezTo>
                  <a:pt x="6161900" y="1080632"/>
                  <a:pt x="6163699" y="1083464"/>
                  <a:pt x="6166036" y="1083464"/>
                </a:cubicBezTo>
                <a:lnTo>
                  <a:pt x="6173454" y="1082385"/>
                </a:lnTo>
                <a:lnTo>
                  <a:pt x="6179794" y="1084409"/>
                </a:lnTo>
                <a:lnTo>
                  <a:pt x="6179794" y="1082385"/>
                </a:lnTo>
                <a:lnTo>
                  <a:pt x="6180873" y="1072809"/>
                </a:lnTo>
                <a:lnTo>
                  <a:pt x="6177635" y="1067549"/>
                </a:lnTo>
                <a:lnTo>
                  <a:pt x="6177635" y="1065392"/>
                </a:lnTo>
                <a:cubicBezTo>
                  <a:pt x="6177635" y="1063233"/>
                  <a:pt x="6179029" y="1060042"/>
                  <a:pt x="6181817" y="1055815"/>
                </a:cubicBezTo>
                <a:cubicBezTo>
                  <a:pt x="6181817" y="1051410"/>
                  <a:pt x="6180423" y="1045430"/>
                  <a:pt x="6177635" y="1037877"/>
                </a:cubicBezTo>
                <a:cubicBezTo>
                  <a:pt x="6179794" y="1035179"/>
                  <a:pt x="6181187" y="1029874"/>
                  <a:pt x="6181817" y="1021961"/>
                </a:cubicBezTo>
                <a:lnTo>
                  <a:pt x="6173454" y="1012385"/>
                </a:lnTo>
                <a:lnTo>
                  <a:pt x="6172375" y="1011306"/>
                </a:lnTo>
                <a:close/>
                <a:moveTo>
                  <a:pt x="7756497" y="1009285"/>
                </a:moveTo>
                <a:lnTo>
                  <a:pt x="7755418" y="1010363"/>
                </a:lnTo>
                <a:lnTo>
                  <a:pt x="7755418" y="1012521"/>
                </a:lnTo>
                <a:cubicBezTo>
                  <a:pt x="7757936" y="1012521"/>
                  <a:pt x="7759375" y="1015803"/>
                  <a:pt x="7759734" y="1022367"/>
                </a:cubicBezTo>
                <a:lnTo>
                  <a:pt x="7762971" y="1022367"/>
                </a:lnTo>
                <a:lnTo>
                  <a:pt x="7765129" y="1020074"/>
                </a:lnTo>
                <a:lnTo>
                  <a:pt x="7765129" y="1016837"/>
                </a:lnTo>
                <a:close/>
                <a:moveTo>
                  <a:pt x="1725825" y="1007932"/>
                </a:moveTo>
                <a:lnTo>
                  <a:pt x="1723668" y="1010090"/>
                </a:lnTo>
                <a:lnTo>
                  <a:pt x="1723668" y="1013327"/>
                </a:lnTo>
                <a:lnTo>
                  <a:pt x="1730143" y="1013327"/>
                </a:lnTo>
                <a:lnTo>
                  <a:pt x="1730143" y="1011169"/>
                </a:lnTo>
                <a:lnTo>
                  <a:pt x="1731222" y="1011169"/>
                </a:lnTo>
                <a:lnTo>
                  <a:pt x="1730143" y="1007932"/>
                </a:lnTo>
                <a:close/>
                <a:moveTo>
                  <a:pt x="5165288" y="1007529"/>
                </a:moveTo>
                <a:lnTo>
                  <a:pt x="5157735" y="1008608"/>
                </a:lnTo>
                <a:lnTo>
                  <a:pt x="5155577" y="1008608"/>
                </a:lnTo>
                <a:lnTo>
                  <a:pt x="5155577" y="1022635"/>
                </a:lnTo>
                <a:lnTo>
                  <a:pt x="5156656" y="1027895"/>
                </a:lnTo>
                <a:lnTo>
                  <a:pt x="5162051" y="1026816"/>
                </a:lnTo>
                <a:lnTo>
                  <a:pt x="5162051" y="1019398"/>
                </a:lnTo>
                <a:lnTo>
                  <a:pt x="5165288" y="1015082"/>
                </a:lnTo>
                <a:close/>
                <a:moveTo>
                  <a:pt x="3155513" y="1007528"/>
                </a:moveTo>
                <a:lnTo>
                  <a:pt x="3147960" y="1008607"/>
                </a:lnTo>
                <a:lnTo>
                  <a:pt x="3145802" y="1008607"/>
                </a:lnTo>
                <a:lnTo>
                  <a:pt x="3145802" y="1022634"/>
                </a:lnTo>
                <a:lnTo>
                  <a:pt x="3146881" y="1027894"/>
                </a:lnTo>
                <a:lnTo>
                  <a:pt x="3152276" y="1026815"/>
                </a:lnTo>
                <a:lnTo>
                  <a:pt x="3152276" y="1019397"/>
                </a:lnTo>
                <a:lnTo>
                  <a:pt x="3155513" y="1015081"/>
                </a:lnTo>
                <a:close/>
                <a:moveTo>
                  <a:pt x="1145741" y="1007527"/>
                </a:moveTo>
                <a:lnTo>
                  <a:pt x="1138187" y="1008606"/>
                </a:lnTo>
                <a:lnTo>
                  <a:pt x="1136029" y="1008606"/>
                </a:lnTo>
                <a:lnTo>
                  <a:pt x="1136029" y="1022633"/>
                </a:lnTo>
                <a:lnTo>
                  <a:pt x="1137108" y="1027893"/>
                </a:lnTo>
                <a:lnTo>
                  <a:pt x="1142502" y="1026814"/>
                </a:lnTo>
                <a:lnTo>
                  <a:pt x="1142502" y="1019396"/>
                </a:lnTo>
                <a:lnTo>
                  <a:pt x="1145741" y="1015080"/>
                </a:lnTo>
                <a:close/>
                <a:moveTo>
                  <a:pt x="8270494" y="1005644"/>
                </a:moveTo>
                <a:lnTo>
                  <a:pt x="8270494" y="1007936"/>
                </a:lnTo>
                <a:lnTo>
                  <a:pt x="8271438" y="1007936"/>
                </a:lnTo>
                <a:lnTo>
                  <a:pt x="8271438" y="1005644"/>
                </a:lnTo>
                <a:close/>
                <a:moveTo>
                  <a:pt x="6285806" y="1003888"/>
                </a:moveTo>
                <a:cubicBezTo>
                  <a:pt x="6280141" y="1004788"/>
                  <a:pt x="6277308" y="1006226"/>
                  <a:pt x="6277308" y="1008204"/>
                </a:cubicBezTo>
                <a:lnTo>
                  <a:pt x="6277308" y="1009148"/>
                </a:lnTo>
                <a:lnTo>
                  <a:pt x="6278387" y="1009148"/>
                </a:lnTo>
                <a:cubicBezTo>
                  <a:pt x="6278387" y="1007260"/>
                  <a:pt x="6280860" y="1005866"/>
                  <a:pt x="6285806" y="1004967"/>
                </a:cubicBezTo>
                <a:close/>
                <a:moveTo>
                  <a:pt x="6127866" y="1003888"/>
                </a:moveTo>
                <a:lnTo>
                  <a:pt x="6127866" y="1004967"/>
                </a:lnTo>
                <a:lnTo>
                  <a:pt x="6128811" y="1008204"/>
                </a:lnTo>
                <a:lnTo>
                  <a:pt x="6129890" y="1008204"/>
                </a:lnTo>
                <a:lnTo>
                  <a:pt x="6129890" y="1003888"/>
                </a:lnTo>
                <a:close/>
                <a:moveTo>
                  <a:pt x="3582111" y="1003886"/>
                </a:moveTo>
                <a:lnTo>
                  <a:pt x="3579953" y="1007124"/>
                </a:lnTo>
                <a:lnTo>
                  <a:pt x="3579953" y="1008202"/>
                </a:lnTo>
                <a:lnTo>
                  <a:pt x="3582111" y="1010361"/>
                </a:lnTo>
                <a:lnTo>
                  <a:pt x="3590608" y="1010361"/>
                </a:lnTo>
                <a:cubicBezTo>
                  <a:pt x="3601937" y="1012159"/>
                  <a:pt x="3609850" y="1016115"/>
                  <a:pt x="3614346" y="1022229"/>
                </a:cubicBezTo>
                <a:lnTo>
                  <a:pt x="3620820" y="1024388"/>
                </a:lnTo>
                <a:lnTo>
                  <a:pt x="3621899" y="1024388"/>
                </a:lnTo>
                <a:cubicBezTo>
                  <a:pt x="3622258" y="1021510"/>
                  <a:pt x="3623337" y="1020072"/>
                  <a:pt x="3625136" y="1020072"/>
                </a:cubicBezTo>
                <a:cubicBezTo>
                  <a:pt x="3627833" y="1022229"/>
                  <a:pt x="3630351" y="1023309"/>
                  <a:pt x="3632689" y="1023309"/>
                </a:cubicBezTo>
                <a:lnTo>
                  <a:pt x="3634847" y="1023309"/>
                </a:lnTo>
                <a:lnTo>
                  <a:pt x="3639163" y="1020072"/>
                </a:lnTo>
                <a:lnTo>
                  <a:pt x="3644558" y="1020072"/>
                </a:lnTo>
                <a:lnTo>
                  <a:pt x="3652111" y="1022229"/>
                </a:lnTo>
                <a:lnTo>
                  <a:pt x="3659664" y="1018993"/>
                </a:lnTo>
                <a:cubicBezTo>
                  <a:pt x="3679086" y="1019712"/>
                  <a:pt x="3690235" y="1020791"/>
                  <a:pt x="3693113" y="1022229"/>
                </a:cubicBezTo>
                <a:cubicBezTo>
                  <a:pt x="3700936" y="1020431"/>
                  <a:pt x="3704847" y="1018993"/>
                  <a:pt x="3704847" y="1017914"/>
                </a:cubicBezTo>
                <a:cubicBezTo>
                  <a:pt x="3704847" y="1013058"/>
                  <a:pt x="3708444" y="1009821"/>
                  <a:pt x="3715637" y="1008202"/>
                </a:cubicBezTo>
                <a:lnTo>
                  <a:pt x="3718874" y="1009281"/>
                </a:lnTo>
                <a:lnTo>
                  <a:pt x="3722111" y="1008202"/>
                </a:lnTo>
                <a:lnTo>
                  <a:pt x="3722111" y="1007124"/>
                </a:lnTo>
                <a:lnTo>
                  <a:pt x="3717795" y="1004966"/>
                </a:lnTo>
                <a:lnTo>
                  <a:pt x="3704847" y="1008202"/>
                </a:lnTo>
                <a:lnTo>
                  <a:pt x="3692034" y="1008202"/>
                </a:lnTo>
                <a:lnTo>
                  <a:pt x="3687718" y="1007124"/>
                </a:lnTo>
                <a:lnTo>
                  <a:pt x="3683402" y="1008202"/>
                </a:lnTo>
                <a:lnTo>
                  <a:pt x="3674770" y="1008202"/>
                </a:lnTo>
                <a:lnTo>
                  <a:pt x="3673691" y="1007124"/>
                </a:lnTo>
                <a:lnTo>
                  <a:pt x="3672612" y="1008202"/>
                </a:lnTo>
                <a:lnTo>
                  <a:pt x="3663980" y="1008202"/>
                </a:lnTo>
                <a:cubicBezTo>
                  <a:pt x="3657146" y="1008202"/>
                  <a:pt x="3651391" y="1007124"/>
                  <a:pt x="3646716" y="1004966"/>
                </a:cubicBezTo>
                <a:lnTo>
                  <a:pt x="3637005" y="1008202"/>
                </a:lnTo>
                <a:lnTo>
                  <a:pt x="3631610" y="1004966"/>
                </a:lnTo>
                <a:cubicBezTo>
                  <a:pt x="3628193" y="1007124"/>
                  <a:pt x="3623517" y="1008202"/>
                  <a:pt x="3617583" y="1008202"/>
                </a:cubicBezTo>
                <a:lnTo>
                  <a:pt x="3612188" y="1008202"/>
                </a:lnTo>
                <a:cubicBezTo>
                  <a:pt x="3597261" y="1008202"/>
                  <a:pt x="3587236" y="1006764"/>
                  <a:pt x="3582111" y="1003886"/>
                </a:cubicBezTo>
                <a:close/>
                <a:moveTo>
                  <a:pt x="2689401" y="1001793"/>
                </a:moveTo>
                <a:lnTo>
                  <a:pt x="2688322" y="1002872"/>
                </a:lnTo>
                <a:lnTo>
                  <a:pt x="2688322" y="1004895"/>
                </a:lnTo>
                <a:lnTo>
                  <a:pt x="2694661" y="1004895"/>
                </a:lnTo>
                <a:lnTo>
                  <a:pt x="2698842" y="1008132"/>
                </a:lnTo>
                <a:lnTo>
                  <a:pt x="2701000" y="1005974"/>
                </a:lnTo>
                <a:cubicBezTo>
                  <a:pt x="2701000" y="1003906"/>
                  <a:pt x="2697132" y="1002513"/>
                  <a:pt x="2689401" y="1001793"/>
                </a:cubicBezTo>
                <a:close/>
                <a:moveTo>
                  <a:pt x="5719343" y="1000920"/>
                </a:moveTo>
                <a:lnTo>
                  <a:pt x="5710845" y="1003078"/>
                </a:lnTo>
                <a:lnTo>
                  <a:pt x="5709766" y="1001999"/>
                </a:lnTo>
                <a:lnTo>
                  <a:pt x="5704371" y="1003078"/>
                </a:lnTo>
                <a:lnTo>
                  <a:pt x="5696818" y="1003078"/>
                </a:lnTo>
                <a:lnTo>
                  <a:pt x="5680768" y="1005236"/>
                </a:lnTo>
                <a:lnTo>
                  <a:pt x="5671057" y="1004157"/>
                </a:lnTo>
                <a:lnTo>
                  <a:pt x="5665797" y="1011710"/>
                </a:lnTo>
                <a:cubicBezTo>
                  <a:pt x="5666516" y="1023849"/>
                  <a:pt x="5668270" y="1029919"/>
                  <a:pt x="5671057" y="1029919"/>
                </a:cubicBezTo>
                <a:lnTo>
                  <a:pt x="5678610" y="1029919"/>
                </a:lnTo>
                <a:lnTo>
                  <a:pt x="5687242" y="1032076"/>
                </a:lnTo>
                <a:cubicBezTo>
                  <a:pt x="5698841" y="1030278"/>
                  <a:pt x="5705630" y="1028480"/>
                  <a:pt x="5707608" y="1026682"/>
                </a:cubicBezTo>
                <a:lnTo>
                  <a:pt x="5713948" y="1026682"/>
                </a:lnTo>
                <a:lnTo>
                  <a:pt x="5726896" y="1029919"/>
                </a:lnTo>
                <a:lnTo>
                  <a:pt x="5732156" y="1029919"/>
                </a:lnTo>
                <a:cubicBezTo>
                  <a:pt x="5730088" y="1011305"/>
                  <a:pt x="5727975" y="1001999"/>
                  <a:pt x="5725817" y="1001999"/>
                </a:cubicBezTo>
                <a:lnTo>
                  <a:pt x="5721501" y="1000920"/>
                </a:lnTo>
                <a:close/>
                <a:moveTo>
                  <a:pt x="6759609" y="1000786"/>
                </a:moveTo>
                <a:lnTo>
                  <a:pt x="6759609" y="1001865"/>
                </a:lnTo>
                <a:lnTo>
                  <a:pt x="6762846" y="1001865"/>
                </a:lnTo>
                <a:lnTo>
                  <a:pt x="6762846" y="1000786"/>
                </a:lnTo>
                <a:close/>
                <a:moveTo>
                  <a:pt x="6744368" y="1000786"/>
                </a:moveTo>
                <a:cubicBezTo>
                  <a:pt x="6734118" y="1000786"/>
                  <a:pt x="6728993" y="1002270"/>
                  <a:pt x="6728993" y="1005237"/>
                </a:cubicBezTo>
                <a:cubicBezTo>
                  <a:pt x="6727014" y="1031224"/>
                  <a:pt x="6725216" y="1044217"/>
                  <a:pt x="6723598" y="1044217"/>
                </a:cubicBezTo>
                <a:lnTo>
                  <a:pt x="6722519" y="1044217"/>
                </a:lnTo>
                <a:lnTo>
                  <a:pt x="6718203" y="1040980"/>
                </a:lnTo>
                <a:lnTo>
                  <a:pt x="6715910" y="1040980"/>
                </a:lnTo>
                <a:lnTo>
                  <a:pt x="6713752" y="1043138"/>
                </a:lnTo>
                <a:lnTo>
                  <a:pt x="6713752" y="1046375"/>
                </a:lnTo>
                <a:lnTo>
                  <a:pt x="6727914" y="1050690"/>
                </a:lnTo>
                <a:lnTo>
                  <a:pt x="6738838" y="1052849"/>
                </a:lnTo>
                <a:lnTo>
                  <a:pt x="6743289" y="1052849"/>
                </a:lnTo>
                <a:cubicBezTo>
                  <a:pt x="6746886" y="1051050"/>
                  <a:pt x="6748684" y="1048173"/>
                  <a:pt x="6748684" y="1044217"/>
                </a:cubicBezTo>
                <a:cubicBezTo>
                  <a:pt x="6746526" y="1043497"/>
                  <a:pt x="6745447" y="1041339"/>
                  <a:pt x="6745447" y="1037743"/>
                </a:cubicBezTo>
                <a:lnTo>
                  <a:pt x="6748684" y="1024660"/>
                </a:lnTo>
                <a:lnTo>
                  <a:pt x="6747605" y="1018185"/>
                </a:lnTo>
                <a:lnTo>
                  <a:pt x="6748684" y="1013869"/>
                </a:lnTo>
                <a:lnTo>
                  <a:pt x="6744368" y="1009553"/>
                </a:lnTo>
                <a:close/>
                <a:moveTo>
                  <a:pt x="4085991" y="1000296"/>
                </a:moveTo>
                <a:lnTo>
                  <a:pt x="4082754" y="1001375"/>
                </a:lnTo>
                <a:lnTo>
                  <a:pt x="4084912" y="1018639"/>
                </a:lnTo>
                <a:lnTo>
                  <a:pt x="4083833" y="1024035"/>
                </a:lnTo>
                <a:lnTo>
                  <a:pt x="4084912" y="1027271"/>
                </a:lnTo>
                <a:lnTo>
                  <a:pt x="4076280" y="1042378"/>
                </a:lnTo>
                <a:cubicBezTo>
                  <a:pt x="4081136" y="1046604"/>
                  <a:pt x="4084732" y="1048717"/>
                  <a:pt x="4087070" y="1048717"/>
                </a:cubicBezTo>
                <a:cubicBezTo>
                  <a:pt x="4090847" y="1039635"/>
                  <a:pt x="4095163" y="1032127"/>
                  <a:pt x="4100019" y="1026192"/>
                </a:cubicBezTo>
                <a:lnTo>
                  <a:pt x="4101098" y="1026192"/>
                </a:lnTo>
                <a:cubicBezTo>
                  <a:pt x="4104514" y="1029609"/>
                  <a:pt x="4110584" y="1033565"/>
                  <a:pt x="4119306" y="1038062"/>
                </a:cubicBezTo>
                <a:cubicBezTo>
                  <a:pt x="4119306" y="1039500"/>
                  <a:pt x="4122183" y="1041613"/>
                  <a:pt x="4127938" y="1044401"/>
                </a:cubicBezTo>
                <a:lnTo>
                  <a:pt x="4136570" y="1054112"/>
                </a:lnTo>
                <a:lnTo>
                  <a:pt x="4140886" y="1041298"/>
                </a:lnTo>
                <a:cubicBezTo>
                  <a:pt x="4138728" y="1040579"/>
                  <a:pt x="4137649" y="1038421"/>
                  <a:pt x="4137649" y="1034825"/>
                </a:cubicBezTo>
                <a:lnTo>
                  <a:pt x="4137649" y="1017560"/>
                </a:lnTo>
                <a:lnTo>
                  <a:pt x="4140886" y="1013244"/>
                </a:lnTo>
                <a:lnTo>
                  <a:pt x="4136570" y="1008928"/>
                </a:lnTo>
                <a:lnTo>
                  <a:pt x="4135491" y="1008928"/>
                </a:lnTo>
                <a:lnTo>
                  <a:pt x="4129017" y="1014323"/>
                </a:lnTo>
                <a:lnTo>
                  <a:pt x="4108651" y="1013244"/>
                </a:lnTo>
                <a:lnTo>
                  <a:pt x="4100019" y="1013244"/>
                </a:lnTo>
                <a:lnTo>
                  <a:pt x="4093545" y="1016481"/>
                </a:lnTo>
                <a:lnTo>
                  <a:pt x="4087070" y="1008928"/>
                </a:lnTo>
                <a:lnTo>
                  <a:pt x="4087070" y="1007849"/>
                </a:lnTo>
                <a:lnTo>
                  <a:pt x="4089229" y="1001375"/>
                </a:lnTo>
                <a:close/>
                <a:moveTo>
                  <a:pt x="2077432" y="1000295"/>
                </a:moveTo>
                <a:lnTo>
                  <a:pt x="2076355" y="1001374"/>
                </a:lnTo>
                <a:lnTo>
                  <a:pt x="2076355" y="1002453"/>
                </a:lnTo>
                <a:lnTo>
                  <a:pt x="2083907" y="1009062"/>
                </a:lnTo>
                <a:lnTo>
                  <a:pt x="2084986" y="1009062"/>
                </a:lnTo>
                <a:lnTo>
                  <a:pt x="2084986" y="1005690"/>
                </a:lnTo>
                <a:cubicBezTo>
                  <a:pt x="2084625" y="1003892"/>
                  <a:pt x="2082108" y="1002094"/>
                  <a:pt x="2077432" y="1000295"/>
                </a:cubicBezTo>
                <a:close/>
                <a:moveTo>
                  <a:pt x="6755293" y="999707"/>
                </a:moveTo>
                <a:lnTo>
                  <a:pt x="6755293" y="1000786"/>
                </a:lnTo>
                <a:lnTo>
                  <a:pt x="6758530" y="1000786"/>
                </a:lnTo>
                <a:lnTo>
                  <a:pt x="6758530" y="999707"/>
                </a:lnTo>
                <a:close/>
                <a:moveTo>
                  <a:pt x="5273728" y="997818"/>
                </a:moveTo>
                <a:lnTo>
                  <a:pt x="5271570" y="999975"/>
                </a:lnTo>
                <a:lnTo>
                  <a:pt x="5271570" y="1002134"/>
                </a:lnTo>
                <a:lnTo>
                  <a:pt x="5274807" y="1002134"/>
                </a:lnTo>
                <a:lnTo>
                  <a:pt x="5275886" y="998897"/>
                </a:lnTo>
                <a:lnTo>
                  <a:pt x="5274807" y="997818"/>
                </a:lnTo>
                <a:close/>
                <a:moveTo>
                  <a:pt x="3263953" y="997817"/>
                </a:moveTo>
                <a:lnTo>
                  <a:pt x="3261795" y="999975"/>
                </a:lnTo>
                <a:lnTo>
                  <a:pt x="3261795" y="1002133"/>
                </a:lnTo>
                <a:lnTo>
                  <a:pt x="3265032" y="1002133"/>
                </a:lnTo>
                <a:lnTo>
                  <a:pt x="3266111" y="998896"/>
                </a:lnTo>
                <a:lnTo>
                  <a:pt x="3265032" y="997817"/>
                </a:lnTo>
                <a:close/>
                <a:moveTo>
                  <a:pt x="1254180" y="997816"/>
                </a:moveTo>
                <a:lnTo>
                  <a:pt x="1252023" y="999974"/>
                </a:lnTo>
                <a:lnTo>
                  <a:pt x="1252023" y="1002132"/>
                </a:lnTo>
                <a:lnTo>
                  <a:pt x="1255259" y="1002132"/>
                </a:lnTo>
                <a:lnTo>
                  <a:pt x="1256338" y="998895"/>
                </a:lnTo>
                <a:lnTo>
                  <a:pt x="1255259" y="997816"/>
                </a:lnTo>
                <a:close/>
                <a:moveTo>
                  <a:pt x="6747605" y="997549"/>
                </a:moveTo>
                <a:lnTo>
                  <a:pt x="6747605" y="998628"/>
                </a:lnTo>
                <a:lnTo>
                  <a:pt x="6753135" y="998628"/>
                </a:lnTo>
                <a:lnTo>
                  <a:pt x="6753135" y="997549"/>
                </a:lnTo>
                <a:close/>
                <a:moveTo>
                  <a:pt x="7684878" y="996875"/>
                </a:moveTo>
                <a:cubicBezTo>
                  <a:pt x="7684878" y="999034"/>
                  <a:pt x="7675482" y="1000832"/>
                  <a:pt x="7656689" y="1002271"/>
                </a:cubicBezTo>
                <a:cubicBezTo>
                  <a:pt x="7656689" y="1003709"/>
                  <a:pt x="7654891" y="1004429"/>
                  <a:pt x="7651294" y="1004429"/>
                </a:cubicBezTo>
                <a:lnTo>
                  <a:pt x="7650215" y="1004429"/>
                </a:lnTo>
                <a:cubicBezTo>
                  <a:pt x="7647158" y="1001551"/>
                  <a:pt x="7644281" y="1000113"/>
                  <a:pt x="7641583" y="1000113"/>
                </a:cubicBezTo>
                <a:lnTo>
                  <a:pt x="7631737" y="1000113"/>
                </a:lnTo>
                <a:lnTo>
                  <a:pt x="7631737" y="1011442"/>
                </a:lnTo>
                <a:cubicBezTo>
                  <a:pt x="7631737" y="1020164"/>
                  <a:pt x="7629939" y="1025964"/>
                  <a:pt x="7626342" y="1028841"/>
                </a:cubicBezTo>
                <a:cubicBezTo>
                  <a:pt x="7629939" y="1030820"/>
                  <a:pt x="7631737" y="1033697"/>
                  <a:pt x="7631737" y="1037474"/>
                </a:cubicBezTo>
                <a:lnTo>
                  <a:pt x="7637132" y="1037474"/>
                </a:lnTo>
                <a:lnTo>
                  <a:pt x="7659926" y="1040710"/>
                </a:lnTo>
                <a:lnTo>
                  <a:pt x="7669772" y="1039631"/>
                </a:lnTo>
                <a:lnTo>
                  <a:pt x="7697961" y="1039631"/>
                </a:lnTo>
                <a:lnTo>
                  <a:pt x="7710909" y="1036394"/>
                </a:lnTo>
                <a:lnTo>
                  <a:pt x="7713067" y="1036394"/>
                </a:lnTo>
                <a:lnTo>
                  <a:pt x="7720755" y="1038552"/>
                </a:lnTo>
                <a:lnTo>
                  <a:pt x="7729387" y="1036394"/>
                </a:lnTo>
                <a:lnTo>
                  <a:pt x="7735861" y="1038552"/>
                </a:lnTo>
                <a:lnTo>
                  <a:pt x="7738019" y="1036394"/>
                </a:lnTo>
                <a:lnTo>
                  <a:pt x="7738019" y="1033158"/>
                </a:lnTo>
                <a:lnTo>
                  <a:pt x="7735861" y="1029920"/>
                </a:lnTo>
                <a:lnTo>
                  <a:pt x="7736940" y="1021288"/>
                </a:lnTo>
                <a:lnTo>
                  <a:pt x="7734782" y="1016837"/>
                </a:lnTo>
                <a:lnTo>
                  <a:pt x="7735861" y="1009823"/>
                </a:lnTo>
                <a:cubicBezTo>
                  <a:pt x="7735861" y="1003350"/>
                  <a:pt x="7733703" y="1000113"/>
                  <a:pt x="7729387" y="1000113"/>
                </a:cubicBezTo>
                <a:lnTo>
                  <a:pt x="7717518" y="997955"/>
                </a:lnTo>
                <a:lnTo>
                  <a:pt x="7716439" y="997955"/>
                </a:lnTo>
                <a:cubicBezTo>
                  <a:pt x="7713652" y="1000113"/>
                  <a:pt x="7710370" y="1001192"/>
                  <a:pt x="7706593" y="1001192"/>
                </a:cubicBezTo>
                <a:lnTo>
                  <a:pt x="7696882" y="1001192"/>
                </a:lnTo>
                <a:close/>
                <a:moveTo>
                  <a:pt x="5111608" y="996739"/>
                </a:moveTo>
                <a:lnTo>
                  <a:pt x="5102976" y="1002134"/>
                </a:lnTo>
                <a:lnTo>
                  <a:pt x="5100818" y="1002134"/>
                </a:lnTo>
                <a:lnTo>
                  <a:pt x="5097581" y="999975"/>
                </a:lnTo>
                <a:lnTo>
                  <a:pt x="5087870" y="999975"/>
                </a:lnTo>
                <a:lnTo>
                  <a:pt x="5086791" y="1003213"/>
                </a:lnTo>
                <a:lnTo>
                  <a:pt x="5090028" y="1010766"/>
                </a:lnTo>
                <a:lnTo>
                  <a:pt x="5090028" y="1019398"/>
                </a:lnTo>
                <a:lnTo>
                  <a:pt x="5087870" y="1022635"/>
                </a:lnTo>
                <a:lnTo>
                  <a:pt x="5088949" y="1026816"/>
                </a:lnTo>
                <a:lnTo>
                  <a:pt x="5087870" y="1031132"/>
                </a:lnTo>
                <a:lnTo>
                  <a:pt x="5090028" y="1043001"/>
                </a:lnTo>
                <a:lnTo>
                  <a:pt x="5088949" y="1047317"/>
                </a:lnTo>
                <a:cubicBezTo>
                  <a:pt x="5088949" y="1056579"/>
                  <a:pt x="5090747" y="1061209"/>
                  <a:pt x="5094344" y="1061209"/>
                </a:cubicBezTo>
                <a:lnTo>
                  <a:pt x="5101897" y="1065525"/>
                </a:lnTo>
                <a:cubicBezTo>
                  <a:pt x="5107652" y="1065525"/>
                  <a:pt x="5110529" y="1063007"/>
                  <a:pt x="5110529" y="1057972"/>
                </a:cubicBezTo>
                <a:lnTo>
                  <a:pt x="5110529" y="1025737"/>
                </a:lnTo>
                <a:lnTo>
                  <a:pt x="5114710" y="1020477"/>
                </a:lnTo>
                <a:lnTo>
                  <a:pt x="5109450" y="1015082"/>
                </a:lnTo>
                <a:cubicBezTo>
                  <a:pt x="5109450" y="1006989"/>
                  <a:pt x="5111563" y="1002313"/>
                  <a:pt x="5115789" y="1001055"/>
                </a:cubicBezTo>
                <a:cubicBezTo>
                  <a:pt x="5115070" y="998177"/>
                  <a:pt x="5113676" y="996739"/>
                  <a:pt x="5111608" y="996739"/>
                </a:cubicBezTo>
                <a:close/>
                <a:moveTo>
                  <a:pt x="3101833" y="996738"/>
                </a:moveTo>
                <a:lnTo>
                  <a:pt x="3093201" y="1002133"/>
                </a:lnTo>
                <a:lnTo>
                  <a:pt x="3091043" y="1002133"/>
                </a:lnTo>
                <a:lnTo>
                  <a:pt x="3087806" y="999975"/>
                </a:lnTo>
                <a:lnTo>
                  <a:pt x="3078095" y="999975"/>
                </a:lnTo>
                <a:lnTo>
                  <a:pt x="3077016" y="1003212"/>
                </a:lnTo>
                <a:lnTo>
                  <a:pt x="3080253" y="1010765"/>
                </a:lnTo>
                <a:lnTo>
                  <a:pt x="3080253" y="1019397"/>
                </a:lnTo>
                <a:lnTo>
                  <a:pt x="3078095" y="1022634"/>
                </a:lnTo>
                <a:lnTo>
                  <a:pt x="3079174" y="1026815"/>
                </a:lnTo>
                <a:lnTo>
                  <a:pt x="3078095" y="1031131"/>
                </a:lnTo>
                <a:lnTo>
                  <a:pt x="3080253" y="1043001"/>
                </a:lnTo>
                <a:lnTo>
                  <a:pt x="3079174" y="1047316"/>
                </a:lnTo>
                <a:cubicBezTo>
                  <a:pt x="3079174" y="1056578"/>
                  <a:pt x="3080972" y="1061208"/>
                  <a:pt x="3084569" y="1061208"/>
                </a:cubicBezTo>
                <a:lnTo>
                  <a:pt x="3092122" y="1065525"/>
                </a:lnTo>
                <a:cubicBezTo>
                  <a:pt x="3097876" y="1065525"/>
                  <a:pt x="3100754" y="1063007"/>
                  <a:pt x="3100754" y="1057971"/>
                </a:cubicBezTo>
                <a:lnTo>
                  <a:pt x="3100754" y="1025736"/>
                </a:lnTo>
                <a:lnTo>
                  <a:pt x="3104935" y="1020476"/>
                </a:lnTo>
                <a:lnTo>
                  <a:pt x="3099675" y="1015081"/>
                </a:lnTo>
                <a:cubicBezTo>
                  <a:pt x="3099675" y="1006988"/>
                  <a:pt x="3101788" y="1002313"/>
                  <a:pt x="3106014" y="1001054"/>
                </a:cubicBezTo>
                <a:cubicBezTo>
                  <a:pt x="3105294" y="998177"/>
                  <a:pt x="3103901" y="996738"/>
                  <a:pt x="3101833" y="996738"/>
                </a:cubicBezTo>
                <a:close/>
                <a:moveTo>
                  <a:pt x="1092061" y="996737"/>
                </a:moveTo>
                <a:lnTo>
                  <a:pt x="1083427" y="1002132"/>
                </a:lnTo>
                <a:lnTo>
                  <a:pt x="1081270" y="1002132"/>
                </a:lnTo>
                <a:lnTo>
                  <a:pt x="1078033" y="999974"/>
                </a:lnTo>
                <a:lnTo>
                  <a:pt x="1068322" y="999974"/>
                </a:lnTo>
                <a:lnTo>
                  <a:pt x="1067244" y="1003211"/>
                </a:lnTo>
                <a:lnTo>
                  <a:pt x="1070481" y="1010764"/>
                </a:lnTo>
                <a:lnTo>
                  <a:pt x="1070481" y="1019396"/>
                </a:lnTo>
                <a:lnTo>
                  <a:pt x="1068322" y="1022633"/>
                </a:lnTo>
                <a:lnTo>
                  <a:pt x="1069401" y="1026814"/>
                </a:lnTo>
                <a:lnTo>
                  <a:pt x="1068322" y="1031130"/>
                </a:lnTo>
                <a:lnTo>
                  <a:pt x="1070481" y="1042999"/>
                </a:lnTo>
                <a:lnTo>
                  <a:pt x="1069401" y="1047315"/>
                </a:lnTo>
                <a:cubicBezTo>
                  <a:pt x="1069401" y="1056577"/>
                  <a:pt x="1071199" y="1061208"/>
                  <a:pt x="1074797" y="1061208"/>
                </a:cubicBezTo>
                <a:lnTo>
                  <a:pt x="1082349" y="1065524"/>
                </a:lnTo>
                <a:cubicBezTo>
                  <a:pt x="1088104" y="1065524"/>
                  <a:pt x="1090982" y="1063006"/>
                  <a:pt x="1090982" y="1057971"/>
                </a:cubicBezTo>
                <a:lnTo>
                  <a:pt x="1090982" y="1025735"/>
                </a:lnTo>
                <a:lnTo>
                  <a:pt x="1095161" y="1020475"/>
                </a:lnTo>
                <a:lnTo>
                  <a:pt x="1089903" y="1015080"/>
                </a:lnTo>
                <a:cubicBezTo>
                  <a:pt x="1089903" y="1006987"/>
                  <a:pt x="1092015" y="1002312"/>
                  <a:pt x="1096242" y="1001053"/>
                </a:cubicBezTo>
                <a:cubicBezTo>
                  <a:pt x="1095521" y="998176"/>
                  <a:pt x="1094128" y="996737"/>
                  <a:pt x="1092061" y="996737"/>
                </a:cubicBezTo>
                <a:close/>
                <a:moveTo>
                  <a:pt x="2244677" y="995845"/>
                </a:moveTo>
                <a:lnTo>
                  <a:pt x="2241443" y="999216"/>
                </a:lnTo>
                <a:lnTo>
                  <a:pt x="2247915" y="1010141"/>
                </a:lnTo>
                <a:lnTo>
                  <a:pt x="2252232" y="1010141"/>
                </a:lnTo>
                <a:lnTo>
                  <a:pt x="2253311" y="1006769"/>
                </a:lnTo>
                <a:cubicBezTo>
                  <a:pt x="2251153" y="999666"/>
                  <a:pt x="2248995" y="996024"/>
                  <a:pt x="2246837" y="995845"/>
                </a:cubicBezTo>
                <a:close/>
                <a:moveTo>
                  <a:pt x="6134206" y="995390"/>
                </a:moveTo>
                <a:lnTo>
                  <a:pt x="6132048" y="997548"/>
                </a:lnTo>
                <a:lnTo>
                  <a:pt x="6132048" y="999707"/>
                </a:lnTo>
                <a:lnTo>
                  <a:pt x="6135285" y="999707"/>
                </a:lnTo>
                <a:lnTo>
                  <a:pt x="6137308" y="997548"/>
                </a:lnTo>
                <a:lnTo>
                  <a:pt x="6135285" y="995390"/>
                </a:lnTo>
                <a:close/>
                <a:moveTo>
                  <a:pt x="219172" y="993248"/>
                </a:moveTo>
                <a:lnTo>
                  <a:pt x="219172" y="994327"/>
                </a:lnTo>
                <a:lnTo>
                  <a:pt x="222409" y="994327"/>
                </a:lnTo>
                <a:lnTo>
                  <a:pt x="222409" y="993248"/>
                </a:lnTo>
                <a:close/>
                <a:moveTo>
                  <a:pt x="161985" y="993248"/>
                </a:moveTo>
                <a:lnTo>
                  <a:pt x="160906" y="994327"/>
                </a:lnTo>
                <a:lnTo>
                  <a:pt x="160906" y="996485"/>
                </a:lnTo>
                <a:lnTo>
                  <a:pt x="161985" y="996485"/>
                </a:lnTo>
                <a:lnTo>
                  <a:pt x="164143" y="994327"/>
                </a:lnTo>
                <a:lnTo>
                  <a:pt x="164143" y="993248"/>
                </a:lnTo>
                <a:close/>
                <a:moveTo>
                  <a:pt x="109114" y="993248"/>
                </a:moveTo>
                <a:lnTo>
                  <a:pt x="109114" y="995406"/>
                </a:lnTo>
                <a:lnTo>
                  <a:pt x="111272" y="993248"/>
                </a:lnTo>
                <a:close/>
                <a:moveTo>
                  <a:pt x="38979" y="993248"/>
                </a:moveTo>
                <a:lnTo>
                  <a:pt x="38979" y="997564"/>
                </a:lnTo>
                <a:lnTo>
                  <a:pt x="42216" y="996485"/>
                </a:lnTo>
                <a:lnTo>
                  <a:pt x="42216" y="995406"/>
                </a:lnTo>
                <a:lnTo>
                  <a:pt x="40058" y="993248"/>
                </a:lnTo>
                <a:close/>
                <a:moveTo>
                  <a:pt x="30347" y="993248"/>
                </a:moveTo>
                <a:lnTo>
                  <a:pt x="30347" y="994327"/>
                </a:lnTo>
                <a:lnTo>
                  <a:pt x="32505" y="994327"/>
                </a:lnTo>
                <a:lnTo>
                  <a:pt x="32505" y="993248"/>
                </a:lnTo>
                <a:close/>
                <a:moveTo>
                  <a:pt x="5642194" y="991344"/>
                </a:moveTo>
                <a:lnTo>
                  <a:pt x="5642194" y="993368"/>
                </a:lnTo>
                <a:lnTo>
                  <a:pt x="5645431" y="996604"/>
                </a:lnTo>
                <a:lnTo>
                  <a:pt x="5647589" y="994446"/>
                </a:lnTo>
                <a:lnTo>
                  <a:pt x="5643273" y="991344"/>
                </a:lnTo>
                <a:close/>
                <a:moveTo>
                  <a:pt x="2219861" y="989370"/>
                </a:moveTo>
                <a:lnTo>
                  <a:pt x="2219861" y="992607"/>
                </a:lnTo>
                <a:lnTo>
                  <a:pt x="2220941" y="992607"/>
                </a:lnTo>
                <a:lnTo>
                  <a:pt x="2223098" y="990450"/>
                </a:lnTo>
                <a:lnTo>
                  <a:pt x="2223098" y="989370"/>
                </a:lnTo>
                <a:close/>
                <a:moveTo>
                  <a:pt x="6709436" y="988917"/>
                </a:moveTo>
                <a:lnTo>
                  <a:pt x="6709436" y="991075"/>
                </a:lnTo>
                <a:lnTo>
                  <a:pt x="6710515" y="991075"/>
                </a:lnTo>
                <a:lnTo>
                  <a:pt x="6710515" y="988917"/>
                </a:lnTo>
                <a:close/>
                <a:moveTo>
                  <a:pt x="6283648" y="987973"/>
                </a:moveTo>
                <a:lnTo>
                  <a:pt x="6283648" y="989052"/>
                </a:lnTo>
                <a:lnTo>
                  <a:pt x="6285806" y="989052"/>
                </a:lnTo>
                <a:lnTo>
                  <a:pt x="6285806" y="987973"/>
                </a:lnTo>
                <a:close/>
                <a:moveTo>
                  <a:pt x="2080671" y="987212"/>
                </a:moveTo>
                <a:lnTo>
                  <a:pt x="2080671" y="991528"/>
                </a:lnTo>
                <a:lnTo>
                  <a:pt x="2082828" y="991528"/>
                </a:lnTo>
                <a:lnTo>
                  <a:pt x="2082828" y="987212"/>
                </a:lnTo>
                <a:close/>
                <a:moveTo>
                  <a:pt x="6121392" y="983792"/>
                </a:moveTo>
                <a:lnTo>
                  <a:pt x="6122471" y="983792"/>
                </a:lnTo>
                <a:lnTo>
                  <a:pt x="6136364" y="991210"/>
                </a:lnTo>
                <a:cubicBezTo>
                  <a:pt x="6143917" y="992288"/>
                  <a:pt x="6150616" y="995481"/>
                  <a:pt x="6156460" y="1000786"/>
                </a:cubicBezTo>
                <a:lnTo>
                  <a:pt x="6175477" y="1004967"/>
                </a:lnTo>
                <a:lnTo>
                  <a:pt x="6179794" y="1004967"/>
                </a:lnTo>
                <a:cubicBezTo>
                  <a:pt x="6190404" y="996515"/>
                  <a:pt x="6197103" y="992288"/>
                  <a:pt x="6199890" y="992288"/>
                </a:cubicBezTo>
                <a:lnTo>
                  <a:pt x="6204206" y="992288"/>
                </a:lnTo>
                <a:cubicBezTo>
                  <a:pt x="6206814" y="992288"/>
                  <a:pt x="6214232" y="996515"/>
                  <a:pt x="6226460" y="1004967"/>
                </a:cubicBezTo>
                <a:lnTo>
                  <a:pt x="6230642" y="1003888"/>
                </a:lnTo>
                <a:lnTo>
                  <a:pt x="6232800" y="1007125"/>
                </a:lnTo>
                <a:lnTo>
                  <a:pt x="6232800" y="1013464"/>
                </a:lnTo>
                <a:lnTo>
                  <a:pt x="6224302" y="1021961"/>
                </a:lnTo>
                <a:lnTo>
                  <a:pt x="6225381" y="1023040"/>
                </a:lnTo>
                <a:lnTo>
                  <a:pt x="6224302" y="1033561"/>
                </a:lnTo>
                <a:lnTo>
                  <a:pt x="6224302" y="1040979"/>
                </a:lnTo>
                <a:lnTo>
                  <a:pt x="6225381" y="1063233"/>
                </a:lnTo>
                <a:lnTo>
                  <a:pt x="6221065" y="1072809"/>
                </a:lnTo>
                <a:lnTo>
                  <a:pt x="6223223" y="1076047"/>
                </a:lnTo>
                <a:lnTo>
                  <a:pt x="6221065" y="1086567"/>
                </a:lnTo>
                <a:cubicBezTo>
                  <a:pt x="6224662" y="1092591"/>
                  <a:pt x="6226460" y="1096817"/>
                  <a:pt x="6226460" y="1099245"/>
                </a:cubicBezTo>
                <a:cubicBezTo>
                  <a:pt x="6226460" y="1105809"/>
                  <a:pt x="6221830" y="1109720"/>
                  <a:pt x="6212568" y="1110979"/>
                </a:cubicBezTo>
                <a:lnTo>
                  <a:pt x="6208387" y="1109900"/>
                </a:lnTo>
                <a:lnTo>
                  <a:pt x="6200969" y="1115160"/>
                </a:lnTo>
                <a:cubicBezTo>
                  <a:pt x="6188201" y="1115160"/>
                  <a:pt x="6181817" y="1112688"/>
                  <a:pt x="6181817" y="1107742"/>
                </a:cubicBezTo>
                <a:lnTo>
                  <a:pt x="6182896" y="1100324"/>
                </a:lnTo>
                <a:lnTo>
                  <a:pt x="6180873" y="1093985"/>
                </a:lnTo>
                <a:lnTo>
                  <a:pt x="6164957" y="1092906"/>
                </a:lnTo>
                <a:lnTo>
                  <a:pt x="6162799" y="1095064"/>
                </a:lnTo>
                <a:lnTo>
                  <a:pt x="6164957" y="1112058"/>
                </a:lnTo>
                <a:lnTo>
                  <a:pt x="6161720" y="1114216"/>
                </a:lnTo>
                <a:lnTo>
                  <a:pt x="6152144" y="1110979"/>
                </a:lnTo>
                <a:lnTo>
                  <a:pt x="6147963" y="1110979"/>
                </a:lnTo>
                <a:lnTo>
                  <a:pt x="6125708" y="1119476"/>
                </a:lnTo>
                <a:cubicBezTo>
                  <a:pt x="6124989" y="1113991"/>
                  <a:pt x="6123236" y="1108327"/>
                  <a:pt x="6120448" y="1102482"/>
                </a:cubicBezTo>
                <a:lnTo>
                  <a:pt x="6124629" y="1093985"/>
                </a:lnTo>
                <a:lnTo>
                  <a:pt x="6124629" y="1083464"/>
                </a:lnTo>
                <a:cubicBezTo>
                  <a:pt x="6124629" y="1080047"/>
                  <a:pt x="6123550" y="1077575"/>
                  <a:pt x="6121392" y="1076047"/>
                </a:cubicBezTo>
                <a:lnTo>
                  <a:pt x="6121392" y="1073888"/>
                </a:lnTo>
                <a:lnTo>
                  <a:pt x="6122471" y="1073888"/>
                </a:lnTo>
                <a:lnTo>
                  <a:pt x="6121392" y="1061210"/>
                </a:lnTo>
                <a:lnTo>
                  <a:pt x="6121392" y="1055815"/>
                </a:lnTo>
                <a:lnTo>
                  <a:pt x="6122471" y="1050555"/>
                </a:lnTo>
                <a:lnTo>
                  <a:pt x="6121392" y="1044216"/>
                </a:lnTo>
                <a:lnTo>
                  <a:pt x="6121392" y="1031403"/>
                </a:lnTo>
                <a:lnTo>
                  <a:pt x="6120448" y="1021961"/>
                </a:lnTo>
                <a:lnTo>
                  <a:pt x="6122471" y="1017645"/>
                </a:lnTo>
                <a:lnTo>
                  <a:pt x="6120448" y="1007125"/>
                </a:lnTo>
                <a:lnTo>
                  <a:pt x="6121392" y="1002809"/>
                </a:lnTo>
                <a:lnTo>
                  <a:pt x="6119369" y="997548"/>
                </a:lnTo>
                <a:lnTo>
                  <a:pt x="6121392" y="993233"/>
                </a:lnTo>
                <a:lnTo>
                  <a:pt x="6120448" y="984870"/>
                </a:lnTo>
                <a:close/>
                <a:moveTo>
                  <a:pt x="74586" y="983537"/>
                </a:moveTo>
                <a:lnTo>
                  <a:pt x="74586" y="984616"/>
                </a:lnTo>
                <a:lnTo>
                  <a:pt x="76744" y="984616"/>
                </a:lnTo>
                <a:lnTo>
                  <a:pt x="76744" y="983537"/>
                </a:lnTo>
                <a:close/>
                <a:moveTo>
                  <a:pt x="6265574" y="982712"/>
                </a:moveTo>
                <a:lnTo>
                  <a:pt x="6264630" y="983792"/>
                </a:lnTo>
                <a:lnTo>
                  <a:pt x="6264630" y="987973"/>
                </a:lnTo>
                <a:lnTo>
                  <a:pt x="6266653" y="990131"/>
                </a:lnTo>
                <a:lnTo>
                  <a:pt x="6267732" y="990131"/>
                </a:lnTo>
                <a:lnTo>
                  <a:pt x="6269890" y="987973"/>
                </a:lnTo>
                <a:lnTo>
                  <a:pt x="6269890" y="983792"/>
                </a:lnTo>
                <a:close/>
                <a:moveTo>
                  <a:pt x="6097115" y="982712"/>
                </a:moveTo>
                <a:lnTo>
                  <a:pt x="6097115" y="983792"/>
                </a:lnTo>
                <a:lnTo>
                  <a:pt x="6098194" y="986893"/>
                </a:lnTo>
                <a:lnTo>
                  <a:pt x="6099138" y="986893"/>
                </a:lnTo>
                <a:lnTo>
                  <a:pt x="6099138" y="985814"/>
                </a:lnTo>
                <a:lnTo>
                  <a:pt x="6098194" y="982712"/>
                </a:lnTo>
                <a:close/>
                <a:moveTo>
                  <a:pt x="5601461" y="982712"/>
                </a:moveTo>
                <a:lnTo>
                  <a:pt x="5601461" y="985949"/>
                </a:lnTo>
                <a:lnTo>
                  <a:pt x="5602540" y="985949"/>
                </a:lnTo>
                <a:lnTo>
                  <a:pt x="5602540" y="982712"/>
                </a:lnTo>
                <a:close/>
                <a:moveTo>
                  <a:pt x="210540" y="982458"/>
                </a:moveTo>
                <a:lnTo>
                  <a:pt x="210540" y="984616"/>
                </a:lnTo>
                <a:lnTo>
                  <a:pt x="211619" y="984616"/>
                </a:lnTo>
                <a:lnTo>
                  <a:pt x="211619" y="982458"/>
                </a:lnTo>
                <a:close/>
                <a:moveTo>
                  <a:pt x="3735059" y="981227"/>
                </a:moveTo>
                <a:cubicBezTo>
                  <a:pt x="3718515" y="988061"/>
                  <a:pt x="3710242" y="993096"/>
                  <a:pt x="3710242" y="996333"/>
                </a:cubicBezTo>
                <a:lnTo>
                  <a:pt x="3712400" y="996333"/>
                </a:lnTo>
                <a:lnTo>
                  <a:pt x="3718874" y="995254"/>
                </a:lnTo>
                <a:lnTo>
                  <a:pt x="3729664" y="996333"/>
                </a:lnTo>
                <a:cubicBezTo>
                  <a:pt x="3733980" y="990759"/>
                  <a:pt x="3736138" y="986802"/>
                  <a:pt x="3736138" y="984464"/>
                </a:cubicBezTo>
                <a:lnTo>
                  <a:pt x="3736138" y="981227"/>
                </a:lnTo>
                <a:close/>
                <a:moveTo>
                  <a:pt x="6610032" y="980285"/>
                </a:moveTo>
                <a:lnTo>
                  <a:pt x="6611111" y="981364"/>
                </a:lnTo>
                <a:lnTo>
                  <a:pt x="6611111" y="982443"/>
                </a:lnTo>
                <a:lnTo>
                  <a:pt x="6607874" y="982443"/>
                </a:lnTo>
                <a:close/>
                <a:moveTo>
                  <a:pt x="7759734" y="980016"/>
                </a:moveTo>
                <a:lnTo>
                  <a:pt x="7757576" y="982174"/>
                </a:lnTo>
                <a:lnTo>
                  <a:pt x="7758655" y="983253"/>
                </a:lnTo>
                <a:lnTo>
                  <a:pt x="7760813" y="983253"/>
                </a:lnTo>
                <a:lnTo>
                  <a:pt x="7760813" y="980016"/>
                </a:lnTo>
                <a:close/>
                <a:moveTo>
                  <a:pt x="7606785" y="980016"/>
                </a:moveTo>
                <a:lnTo>
                  <a:pt x="7606785" y="982174"/>
                </a:lnTo>
                <a:lnTo>
                  <a:pt x="7610022" y="982174"/>
                </a:lnTo>
                <a:lnTo>
                  <a:pt x="7607864" y="980016"/>
                </a:lnTo>
                <a:close/>
                <a:moveTo>
                  <a:pt x="6265574" y="976374"/>
                </a:moveTo>
                <a:lnTo>
                  <a:pt x="6265574" y="977452"/>
                </a:lnTo>
                <a:lnTo>
                  <a:pt x="6267732" y="977452"/>
                </a:lnTo>
                <a:lnTo>
                  <a:pt x="6267732" y="976374"/>
                </a:lnTo>
                <a:close/>
                <a:moveTo>
                  <a:pt x="8117410" y="975161"/>
                </a:moveTo>
                <a:lnTo>
                  <a:pt x="8117410" y="976240"/>
                </a:lnTo>
                <a:lnTo>
                  <a:pt x="8120647" y="977319"/>
                </a:lnTo>
                <a:lnTo>
                  <a:pt x="8120647" y="975161"/>
                </a:lnTo>
                <a:close/>
                <a:moveTo>
                  <a:pt x="4233410" y="974535"/>
                </a:moveTo>
                <a:lnTo>
                  <a:pt x="4233410" y="975614"/>
                </a:lnTo>
                <a:lnTo>
                  <a:pt x="4243121" y="977772"/>
                </a:lnTo>
                <a:lnTo>
                  <a:pt x="4246358" y="977772"/>
                </a:lnTo>
                <a:lnTo>
                  <a:pt x="4246358" y="976693"/>
                </a:lnTo>
                <a:lnTo>
                  <a:pt x="4235568" y="974535"/>
                </a:lnTo>
                <a:close/>
                <a:moveTo>
                  <a:pt x="5567203" y="974080"/>
                </a:moveTo>
                <a:lnTo>
                  <a:pt x="5567203" y="977317"/>
                </a:lnTo>
                <a:lnTo>
                  <a:pt x="5568147" y="977317"/>
                </a:lnTo>
                <a:lnTo>
                  <a:pt x="5568147" y="974080"/>
                </a:lnTo>
                <a:close/>
                <a:moveTo>
                  <a:pt x="6275150" y="972058"/>
                </a:moveTo>
                <a:lnTo>
                  <a:pt x="6269890" y="973137"/>
                </a:lnTo>
                <a:lnTo>
                  <a:pt x="6269890" y="975294"/>
                </a:lnTo>
                <a:lnTo>
                  <a:pt x="6272992" y="975294"/>
                </a:lnTo>
                <a:lnTo>
                  <a:pt x="6275150" y="973137"/>
                </a:lnTo>
                <a:close/>
                <a:moveTo>
                  <a:pt x="7276843" y="970956"/>
                </a:moveTo>
                <a:lnTo>
                  <a:pt x="7276843" y="973114"/>
                </a:lnTo>
                <a:lnTo>
                  <a:pt x="7279001" y="975272"/>
                </a:lnTo>
                <a:lnTo>
                  <a:pt x="7280080" y="974193"/>
                </a:lnTo>
                <a:lnTo>
                  <a:pt x="7280080" y="973114"/>
                </a:lnTo>
                <a:lnTo>
                  <a:pt x="7277922" y="970956"/>
                </a:lnTo>
                <a:close/>
                <a:moveTo>
                  <a:pt x="5711790" y="969899"/>
                </a:moveTo>
                <a:lnTo>
                  <a:pt x="5712869" y="970978"/>
                </a:lnTo>
                <a:lnTo>
                  <a:pt x="5712869" y="975159"/>
                </a:lnTo>
                <a:lnTo>
                  <a:pt x="5707608" y="975159"/>
                </a:lnTo>
                <a:cubicBezTo>
                  <a:pt x="5701854" y="975159"/>
                  <a:pt x="5694346" y="976598"/>
                  <a:pt x="5685084" y="979475"/>
                </a:cubicBezTo>
                <a:lnTo>
                  <a:pt x="5678610" y="979475"/>
                </a:lnTo>
                <a:lnTo>
                  <a:pt x="5673215" y="976238"/>
                </a:lnTo>
                <a:lnTo>
                  <a:pt x="5672136" y="976238"/>
                </a:lnTo>
                <a:lnTo>
                  <a:pt x="5672136" y="977317"/>
                </a:lnTo>
                <a:cubicBezTo>
                  <a:pt x="5674294" y="977317"/>
                  <a:pt x="5675373" y="978036"/>
                  <a:pt x="5675373" y="979475"/>
                </a:cubicBezTo>
                <a:cubicBezTo>
                  <a:pt x="5674474" y="983072"/>
                  <a:pt x="5672001" y="984870"/>
                  <a:pt x="5667955" y="984870"/>
                </a:cubicBezTo>
                <a:lnTo>
                  <a:pt x="5667955" y="985949"/>
                </a:lnTo>
                <a:cubicBezTo>
                  <a:pt x="5670743" y="985949"/>
                  <a:pt x="5672136" y="986669"/>
                  <a:pt x="5672136" y="988107"/>
                </a:cubicBezTo>
                <a:lnTo>
                  <a:pt x="5672136" y="989186"/>
                </a:lnTo>
                <a:lnTo>
                  <a:pt x="5671057" y="990265"/>
                </a:lnTo>
                <a:lnTo>
                  <a:pt x="5671057" y="991344"/>
                </a:lnTo>
                <a:lnTo>
                  <a:pt x="5676452" y="994446"/>
                </a:lnTo>
                <a:lnTo>
                  <a:pt x="5681847" y="992424"/>
                </a:lnTo>
                <a:lnTo>
                  <a:pt x="5684005" y="995525"/>
                </a:lnTo>
                <a:lnTo>
                  <a:pt x="5685084" y="994446"/>
                </a:lnTo>
                <a:lnTo>
                  <a:pt x="5690479" y="995525"/>
                </a:lnTo>
                <a:lnTo>
                  <a:pt x="5703292" y="995525"/>
                </a:lnTo>
                <a:lnTo>
                  <a:pt x="5715027" y="996604"/>
                </a:lnTo>
                <a:lnTo>
                  <a:pt x="5720422" y="995525"/>
                </a:lnTo>
                <a:lnTo>
                  <a:pt x="5725817" y="998762"/>
                </a:lnTo>
                <a:lnTo>
                  <a:pt x="5726896" y="998762"/>
                </a:lnTo>
                <a:lnTo>
                  <a:pt x="5731212" y="995525"/>
                </a:lnTo>
                <a:lnTo>
                  <a:pt x="5730133" y="994446"/>
                </a:lnTo>
                <a:lnTo>
                  <a:pt x="5730133" y="993368"/>
                </a:lnTo>
                <a:cubicBezTo>
                  <a:pt x="5730133" y="989860"/>
                  <a:pt x="5730807" y="988107"/>
                  <a:pt x="5732156" y="988107"/>
                </a:cubicBezTo>
                <a:lnTo>
                  <a:pt x="5725817" y="976238"/>
                </a:lnTo>
                <a:lnTo>
                  <a:pt x="5724738" y="977317"/>
                </a:lnTo>
                <a:lnTo>
                  <a:pt x="5722580" y="977317"/>
                </a:lnTo>
                <a:cubicBezTo>
                  <a:pt x="5719343" y="977317"/>
                  <a:pt x="5715746" y="974844"/>
                  <a:pt x="5711790" y="969899"/>
                </a:cubicBezTo>
                <a:close/>
                <a:moveTo>
                  <a:pt x="2706261" y="969153"/>
                </a:moveTo>
                <a:lnTo>
                  <a:pt x="2704102" y="971177"/>
                </a:lnTo>
                <a:lnTo>
                  <a:pt x="2704102" y="972256"/>
                </a:lnTo>
                <a:lnTo>
                  <a:pt x="2706261" y="970232"/>
                </a:lnTo>
                <a:close/>
                <a:moveTo>
                  <a:pt x="5592829" y="968820"/>
                </a:moveTo>
                <a:cubicBezTo>
                  <a:pt x="5588064" y="968820"/>
                  <a:pt x="5584872" y="973451"/>
                  <a:pt x="5583253" y="982712"/>
                </a:cubicBezTo>
                <a:lnTo>
                  <a:pt x="5590671" y="1000920"/>
                </a:lnTo>
                <a:lnTo>
                  <a:pt x="5593908" y="1000920"/>
                </a:lnTo>
                <a:lnTo>
                  <a:pt x="5596066" y="994446"/>
                </a:lnTo>
                <a:cubicBezTo>
                  <a:pt x="5592290" y="994446"/>
                  <a:pt x="5590132" y="993412"/>
                  <a:pt x="5589592" y="991344"/>
                </a:cubicBezTo>
                <a:lnTo>
                  <a:pt x="5593908" y="987028"/>
                </a:lnTo>
                <a:lnTo>
                  <a:pt x="5591750" y="980554"/>
                </a:lnTo>
                <a:lnTo>
                  <a:pt x="5591750" y="977317"/>
                </a:lnTo>
                <a:lnTo>
                  <a:pt x="5596066" y="972057"/>
                </a:lnTo>
                <a:lnTo>
                  <a:pt x="5596066" y="970978"/>
                </a:lnTo>
                <a:cubicBezTo>
                  <a:pt x="5596066" y="969539"/>
                  <a:pt x="5594987" y="968820"/>
                  <a:pt x="5592829" y="968820"/>
                </a:cubicBezTo>
                <a:close/>
                <a:moveTo>
                  <a:pt x="6707278" y="968281"/>
                </a:moveTo>
                <a:lnTo>
                  <a:pt x="6707278" y="970574"/>
                </a:lnTo>
                <a:lnTo>
                  <a:pt x="6708357" y="970574"/>
                </a:lnTo>
                <a:lnTo>
                  <a:pt x="6708357" y="968281"/>
                </a:lnTo>
                <a:close/>
                <a:moveTo>
                  <a:pt x="2074197" y="967521"/>
                </a:moveTo>
                <a:lnTo>
                  <a:pt x="2073118" y="968600"/>
                </a:lnTo>
                <a:lnTo>
                  <a:pt x="2073118" y="971837"/>
                </a:lnTo>
                <a:cubicBezTo>
                  <a:pt x="2074554" y="974804"/>
                  <a:pt x="2076714" y="976288"/>
                  <a:pt x="2079590" y="976288"/>
                </a:cubicBezTo>
                <a:lnTo>
                  <a:pt x="2082828" y="975209"/>
                </a:lnTo>
                <a:lnTo>
                  <a:pt x="2082828" y="972916"/>
                </a:lnTo>
                <a:cubicBezTo>
                  <a:pt x="2082828" y="971117"/>
                  <a:pt x="2079949" y="969319"/>
                  <a:pt x="2074197" y="967521"/>
                </a:cubicBezTo>
                <a:close/>
                <a:moveTo>
                  <a:pt x="7283317" y="966775"/>
                </a:moveTo>
                <a:lnTo>
                  <a:pt x="7283317" y="967719"/>
                </a:lnTo>
                <a:lnTo>
                  <a:pt x="7285475" y="973114"/>
                </a:lnTo>
                <a:lnTo>
                  <a:pt x="7286554" y="973114"/>
                </a:lnTo>
                <a:lnTo>
                  <a:pt x="7286554" y="972035"/>
                </a:lnTo>
                <a:cubicBezTo>
                  <a:pt x="7285655" y="968528"/>
                  <a:pt x="7284576" y="966775"/>
                  <a:pt x="7283317" y="966775"/>
                </a:cubicBezTo>
                <a:close/>
                <a:moveTo>
                  <a:pt x="1614150" y="965985"/>
                </a:moveTo>
                <a:lnTo>
                  <a:pt x="1614150" y="971380"/>
                </a:lnTo>
                <a:lnTo>
                  <a:pt x="1616308" y="973539"/>
                </a:lnTo>
                <a:lnTo>
                  <a:pt x="1618465" y="967065"/>
                </a:lnTo>
                <a:lnTo>
                  <a:pt x="1617387" y="965985"/>
                </a:lnTo>
                <a:close/>
                <a:moveTo>
                  <a:pt x="6279466" y="965719"/>
                </a:moveTo>
                <a:lnTo>
                  <a:pt x="6277308" y="968955"/>
                </a:lnTo>
                <a:lnTo>
                  <a:pt x="6277308" y="970034"/>
                </a:lnTo>
                <a:lnTo>
                  <a:pt x="6280411" y="967876"/>
                </a:lnTo>
                <a:lnTo>
                  <a:pt x="6282569" y="967876"/>
                </a:lnTo>
                <a:lnTo>
                  <a:pt x="6283648" y="968955"/>
                </a:lnTo>
                <a:lnTo>
                  <a:pt x="6284727" y="968955"/>
                </a:lnTo>
                <a:lnTo>
                  <a:pt x="6285806" y="967876"/>
                </a:lnTo>
                <a:lnTo>
                  <a:pt x="6285806" y="966798"/>
                </a:lnTo>
                <a:close/>
                <a:moveTo>
                  <a:pt x="5567203" y="964504"/>
                </a:moveTo>
                <a:lnTo>
                  <a:pt x="5567203" y="967741"/>
                </a:lnTo>
                <a:lnTo>
                  <a:pt x="5568147" y="967741"/>
                </a:lnTo>
                <a:lnTo>
                  <a:pt x="5568147" y="964504"/>
                </a:lnTo>
                <a:close/>
                <a:moveTo>
                  <a:pt x="7598153" y="963696"/>
                </a:moveTo>
                <a:lnTo>
                  <a:pt x="7598153" y="969091"/>
                </a:lnTo>
                <a:lnTo>
                  <a:pt x="7599232" y="969091"/>
                </a:lnTo>
                <a:lnTo>
                  <a:pt x="7599232" y="963696"/>
                </a:lnTo>
                <a:close/>
                <a:moveTo>
                  <a:pt x="5562887" y="963425"/>
                </a:moveTo>
                <a:lnTo>
                  <a:pt x="5562887" y="967741"/>
                </a:lnTo>
                <a:lnTo>
                  <a:pt x="5563966" y="967741"/>
                </a:lnTo>
                <a:lnTo>
                  <a:pt x="5563966" y="963425"/>
                </a:lnTo>
                <a:close/>
                <a:moveTo>
                  <a:pt x="4094624" y="962666"/>
                </a:moveTo>
                <a:lnTo>
                  <a:pt x="4088150" y="965903"/>
                </a:lnTo>
                <a:lnTo>
                  <a:pt x="4088150" y="966982"/>
                </a:lnTo>
                <a:lnTo>
                  <a:pt x="4089229" y="966982"/>
                </a:lnTo>
                <a:cubicBezTo>
                  <a:pt x="4092466" y="965544"/>
                  <a:pt x="4094264" y="964105"/>
                  <a:pt x="4094624" y="962666"/>
                </a:cubicBezTo>
                <a:close/>
                <a:moveTo>
                  <a:pt x="2579746" y="961735"/>
                </a:moveTo>
                <a:lnTo>
                  <a:pt x="2586086" y="964837"/>
                </a:lnTo>
                <a:lnTo>
                  <a:pt x="2590268" y="963893"/>
                </a:lnTo>
                <a:cubicBezTo>
                  <a:pt x="2594852" y="965961"/>
                  <a:pt x="2600472" y="966995"/>
                  <a:pt x="2607126" y="966995"/>
                </a:cubicBezTo>
                <a:lnTo>
                  <a:pt x="2612386" y="966995"/>
                </a:lnTo>
                <a:cubicBezTo>
                  <a:pt x="2613465" y="968434"/>
                  <a:pt x="2617331" y="969153"/>
                  <a:pt x="2623986" y="969153"/>
                </a:cubicBezTo>
                <a:lnTo>
                  <a:pt x="2629246" y="974413"/>
                </a:lnTo>
                <a:lnTo>
                  <a:pt x="2629246" y="976437"/>
                </a:lnTo>
                <a:cubicBezTo>
                  <a:pt x="2629246" y="977875"/>
                  <a:pt x="2626458" y="979988"/>
                  <a:pt x="2620885" y="982776"/>
                </a:cubicBezTo>
                <a:lnTo>
                  <a:pt x="2620885" y="988036"/>
                </a:lnTo>
                <a:lnTo>
                  <a:pt x="2619804" y="996533"/>
                </a:lnTo>
                <a:lnTo>
                  <a:pt x="2620885" y="1008132"/>
                </a:lnTo>
                <a:lnTo>
                  <a:pt x="2620885" y="1020811"/>
                </a:lnTo>
                <a:lnTo>
                  <a:pt x="2621963" y="1026071"/>
                </a:lnTo>
                <a:lnTo>
                  <a:pt x="2626144" y="1026071"/>
                </a:lnTo>
                <a:lnTo>
                  <a:pt x="2639901" y="1024992"/>
                </a:lnTo>
                <a:lnTo>
                  <a:pt x="2644082" y="1026071"/>
                </a:lnTo>
                <a:lnTo>
                  <a:pt x="2653524" y="1024992"/>
                </a:lnTo>
                <a:lnTo>
                  <a:pt x="2665123" y="1028094"/>
                </a:lnTo>
                <a:cubicBezTo>
                  <a:pt x="2669348" y="1026565"/>
                  <a:pt x="2671462" y="1025172"/>
                  <a:pt x="2671462" y="1023913"/>
                </a:cubicBezTo>
                <a:lnTo>
                  <a:pt x="2671462" y="1020811"/>
                </a:lnTo>
                <a:cubicBezTo>
                  <a:pt x="2667955" y="1017933"/>
                  <a:pt x="2666202" y="1011954"/>
                  <a:pt x="2666202" y="1002872"/>
                </a:cubicBezTo>
                <a:lnTo>
                  <a:pt x="2667281" y="980753"/>
                </a:lnTo>
                <a:cubicBezTo>
                  <a:pt x="2663055" y="975987"/>
                  <a:pt x="2660942" y="972120"/>
                  <a:pt x="2660942" y="969153"/>
                </a:cubicBezTo>
                <a:lnTo>
                  <a:pt x="2660942" y="968074"/>
                </a:lnTo>
                <a:cubicBezTo>
                  <a:pt x="2660942" y="965916"/>
                  <a:pt x="2664448" y="964163"/>
                  <a:pt x="2671462" y="962814"/>
                </a:cubicBezTo>
                <a:cubicBezTo>
                  <a:pt x="2673709" y="962814"/>
                  <a:pt x="2676182" y="963848"/>
                  <a:pt x="2678880" y="965916"/>
                </a:cubicBezTo>
                <a:lnTo>
                  <a:pt x="2683061" y="961735"/>
                </a:lnTo>
                <a:cubicBezTo>
                  <a:pt x="2697088" y="962455"/>
                  <a:pt x="2705180" y="964568"/>
                  <a:pt x="2707339" y="968074"/>
                </a:cubicBezTo>
                <a:lnTo>
                  <a:pt x="2712599" y="965916"/>
                </a:lnTo>
                <a:cubicBezTo>
                  <a:pt x="2722400" y="967355"/>
                  <a:pt x="2727300" y="969109"/>
                  <a:pt x="2727300" y="971177"/>
                </a:cubicBezTo>
                <a:lnTo>
                  <a:pt x="2727300" y="974413"/>
                </a:lnTo>
                <a:cubicBezTo>
                  <a:pt x="2722444" y="979629"/>
                  <a:pt x="2720017" y="985608"/>
                  <a:pt x="2720017" y="992352"/>
                </a:cubicBezTo>
                <a:lnTo>
                  <a:pt x="2716780" y="995454"/>
                </a:lnTo>
                <a:lnTo>
                  <a:pt x="2717859" y="999635"/>
                </a:lnTo>
                <a:lnTo>
                  <a:pt x="2715701" y="1007053"/>
                </a:lnTo>
                <a:cubicBezTo>
                  <a:pt x="2718668" y="1014787"/>
                  <a:pt x="2720781" y="1018653"/>
                  <a:pt x="2722041" y="1018653"/>
                </a:cubicBezTo>
                <a:lnTo>
                  <a:pt x="2724199" y="1018653"/>
                </a:lnTo>
                <a:lnTo>
                  <a:pt x="2724199" y="1017574"/>
                </a:lnTo>
                <a:lnTo>
                  <a:pt x="2720961" y="1013392"/>
                </a:lnTo>
                <a:cubicBezTo>
                  <a:pt x="2722400" y="1013392"/>
                  <a:pt x="2726626" y="1008807"/>
                  <a:pt x="2733640" y="999635"/>
                </a:cubicBezTo>
                <a:lnTo>
                  <a:pt x="2739979" y="999635"/>
                </a:lnTo>
                <a:cubicBezTo>
                  <a:pt x="2745643" y="999635"/>
                  <a:pt x="2754410" y="1007368"/>
                  <a:pt x="2766280" y="1022834"/>
                </a:cubicBezTo>
                <a:lnTo>
                  <a:pt x="2769517" y="1026071"/>
                </a:lnTo>
                <a:lnTo>
                  <a:pt x="2769517" y="1030252"/>
                </a:lnTo>
                <a:lnTo>
                  <a:pt x="2765336" y="1034433"/>
                </a:lnTo>
                <a:lnTo>
                  <a:pt x="2754681" y="1034433"/>
                </a:lnTo>
                <a:cubicBezTo>
                  <a:pt x="2750544" y="1032365"/>
                  <a:pt x="2748476" y="1030252"/>
                  <a:pt x="2748476" y="1028094"/>
                </a:cubicBezTo>
                <a:lnTo>
                  <a:pt x="2744160" y="1028094"/>
                </a:lnTo>
                <a:cubicBezTo>
                  <a:pt x="2744160" y="1031241"/>
                  <a:pt x="2737865" y="1033354"/>
                  <a:pt x="2725278" y="1034433"/>
                </a:cubicBezTo>
                <a:cubicBezTo>
                  <a:pt x="2721231" y="1037760"/>
                  <a:pt x="2719117" y="1040233"/>
                  <a:pt x="2718938" y="1041851"/>
                </a:cubicBezTo>
                <a:lnTo>
                  <a:pt x="2720017" y="1056553"/>
                </a:lnTo>
                <a:lnTo>
                  <a:pt x="2720017" y="1057632"/>
                </a:lnTo>
                <a:lnTo>
                  <a:pt x="2716780" y="1066129"/>
                </a:lnTo>
                <a:lnTo>
                  <a:pt x="2720017" y="1077728"/>
                </a:lnTo>
                <a:lnTo>
                  <a:pt x="2720017" y="1078672"/>
                </a:lnTo>
                <a:cubicBezTo>
                  <a:pt x="2720017" y="1080830"/>
                  <a:pt x="2718578" y="1081909"/>
                  <a:pt x="2715701" y="1081909"/>
                </a:cubicBezTo>
                <a:lnTo>
                  <a:pt x="2716780" y="1086090"/>
                </a:lnTo>
                <a:lnTo>
                  <a:pt x="2715701" y="1095532"/>
                </a:lnTo>
                <a:lnTo>
                  <a:pt x="2716780" y="1094588"/>
                </a:lnTo>
                <a:lnTo>
                  <a:pt x="2717859" y="1094588"/>
                </a:lnTo>
                <a:lnTo>
                  <a:pt x="2718938" y="1095532"/>
                </a:lnTo>
                <a:lnTo>
                  <a:pt x="2718938" y="1096611"/>
                </a:lnTo>
                <a:lnTo>
                  <a:pt x="2715701" y="1106187"/>
                </a:lnTo>
                <a:lnTo>
                  <a:pt x="2717859" y="1108210"/>
                </a:lnTo>
                <a:lnTo>
                  <a:pt x="2720017" y="1108210"/>
                </a:lnTo>
                <a:cubicBezTo>
                  <a:pt x="2721185" y="1108210"/>
                  <a:pt x="2723613" y="1104344"/>
                  <a:pt x="2727300" y="1096611"/>
                </a:cubicBezTo>
                <a:lnTo>
                  <a:pt x="2739979" y="1086090"/>
                </a:lnTo>
                <a:cubicBezTo>
                  <a:pt x="2748611" y="1088249"/>
                  <a:pt x="2754229" y="1092115"/>
                  <a:pt x="2756838" y="1097690"/>
                </a:cubicBezTo>
                <a:cubicBezTo>
                  <a:pt x="2770864" y="1105422"/>
                  <a:pt x="2777878" y="1111762"/>
                  <a:pt x="2777878" y="1116707"/>
                </a:cubicBezTo>
                <a:lnTo>
                  <a:pt x="2778957" y="1120888"/>
                </a:lnTo>
                <a:lnTo>
                  <a:pt x="2770596" y="1125070"/>
                </a:lnTo>
                <a:lnTo>
                  <a:pt x="2768437" y="1125070"/>
                </a:lnTo>
                <a:cubicBezTo>
                  <a:pt x="2758456" y="1125070"/>
                  <a:pt x="2748970" y="1124035"/>
                  <a:pt x="2739979" y="1121967"/>
                </a:cubicBezTo>
                <a:lnTo>
                  <a:pt x="2738900" y="1121967"/>
                </a:lnTo>
                <a:lnTo>
                  <a:pt x="2734718" y="1125070"/>
                </a:lnTo>
                <a:lnTo>
                  <a:pt x="2725278" y="1125070"/>
                </a:lnTo>
                <a:cubicBezTo>
                  <a:pt x="2721770" y="1125070"/>
                  <a:pt x="2720017" y="1124395"/>
                  <a:pt x="2720017" y="1123046"/>
                </a:cubicBezTo>
                <a:lnTo>
                  <a:pt x="2714622" y="1123990"/>
                </a:lnTo>
                <a:lnTo>
                  <a:pt x="2708419" y="1123990"/>
                </a:lnTo>
                <a:lnTo>
                  <a:pt x="2702079" y="1123046"/>
                </a:lnTo>
                <a:lnTo>
                  <a:pt x="2690480" y="1126148"/>
                </a:lnTo>
                <a:lnTo>
                  <a:pt x="2677802" y="1123990"/>
                </a:lnTo>
                <a:lnTo>
                  <a:pt x="2673620" y="1125070"/>
                </a:lnTo>
                <a:lnTo>
                  <a:pt x="2664045" y="1123990"/>
                </a:lnTo>
                <a:lnTo>
                  <a:pt x="2657705" y="1125070"/>
                </a:lnTo>
                <a:lnTo>
                  <a:pt x="2643004" y="1119809"/>
                </a:lnTo>
                <a:cubicBezTo>
                  <a:pt x="2643004" y="1122777"/>
                  <a:pt x="2637024" y="1124530"/>
                  <a:pt x="2625064" y="1125070"/>
                </a:cubicBezTo>
                <a:cubicBezTo>
                  <a:pt x="2617511" y="1125070"/>
                  <a:pt x="2612611" y="1123316"/>
                  <a:pt x="2610363" y="1119809"/>
                </a:cubicBezTo>
                <a:lnTo>
                  <a:pt x="2609284" y="1119809"/>
                </a:lnTo>
                <a:lnTo>
                  <a:pt x="2611443" y="1123046"/>
                </a:lnTo>
                <a:lnTo>
                  <a:pt x="2610363" y="1123990"/>
                </a:lnTo>
                <a:lnTo>
                  <a:pt x="2609284" y="1123990"/>
                </a:lnTo>
                <a:lnTo>
                  <a:pt x="2592425" y="1125070"/>
                </a:lnTo>
                <a:lnTo>
                  <a:pt x="2577724" y="1123990"/>
                </a:lnTo>
                <a:lnTo>
                  <a:pt x="2574487" y="1125070"/>
                </a:lnTo>
                <a:cubicBezTo>
                  <a:pt x="2570980" y="1124170"/>
                  <a:pt x="2569227" y="1123136"/>
                  <a:pt x="2569227" y="1121967"/>
                </a:cubicBezTo>
                <a:lnTo>
                  <a:pt x="2569227" y="1118730"/>
                </a:lnTo>
                <a:lnTo>
                  <a:pt x="2571385" y="1118730"/>
                </a:lnTo>
                <a:lnTo>
                  <a:pt x="2571385" y="1115628"/>
                </a:lnTo>
                <a:lnTo>
                  <a:pt x="2569227" y="1108210"/>
                </a:lnTo>
                <a:lnTo>
                  <a:pt x="2572463" y="1102950"/>
                </a:lnTo>
                <a:lnTo>
                  <a:pt x="2569227" y="1090272"/>
                </a:lnTo>
                <a:lnTo>
                  <a:pt x="2569227" y="1088249"/>
                </a:lnTo>
                <a:lnTo>
                  <a:pt x="2573408" y="1077728"/>
                </a:lnTo>
                <a:cubicBezTo>
                  <a:pt x="2572418" y="1069096"/>
                  <a:pt x="2571025" y="1064151"/>
                  <a:pt x="2569227" y="1062892"/>
                </a:cubicBezTo>
                <a:lnTo>
                  <a:pt x="2570305" y="1059790"/>
                </a:lnTo>
                <a:lnTo>
                  <a:pt x="2569227" y="1037670"/>
                </a:lnTo>
                <a:lnTo>
                  <a:pt x="2569227" y="1036591"/>
                </a:lnTo>
                <a:cubicBezTo>
                  <a:pt x="2569227" y="1035332"/>
                  <a:pt x="2567473" y="1034253"/>
                  <a:pt x="2563966" y="1033354"/>
                </a:cubicBezTo>
                <a:lnTo>
                  <a:pt x="2559785" y="1034433"/>
                </a:lnTo>
                <a:lnTo>
                  <a:pt x="2558706" y="1034433"/>
                </a:lnTo>
                <a:lnTo>
                  <a:pt x="2555468" y="1032410"/>
                </a:lnTo>
                <a:lnTo>
                  <a:pt x="2554525" y="1032410"/>
                </a:lnTo>
                <a:lnTo>
                  <a:pt x="2548185" y="1033354"/>
                </a:lnTo>
                <a:lnTo>
                  <a:pt x="2544004" y="1032410"/>
                </a:lnTo>
                <a:lnTo>
                  <a:pt x="2535507" y="1034433"/>
                </a:lnTo>
                <a:lnTo>
                  <a:pt x="2532405" y="1034433"/>
                </a:lnTo>
                <a:lnTo>
                  <a:pt x="2530246" y="1032410"/>
                </a:lnTo>
                <a:lnTo>
                  <a:pt x="2530246" y="1028094"/>
                </a:lnTo>
                <a:lnTo>
                  <a:pt x="2533349" y="1024992"/>
                </a:lnTo>
                <a:lnTo>
                  <a:pt x="2538610" y="1024992"/>
                </a:lnTo>
                <a:cubicBezTo>
                  <a:pt x="2553625" y="1024992"/>
                  <a:pt x="2562078" y="1026026"/>
                  <a:pt x="2563966" y="1028094"/>
                </a:cubicBezTo>
                <a:lnTo>
                  <a:pt x="2568147" y="1028094"/>
                </a:lnTo>
                <a:lnTo>
                  <a:pt x="2571385" y="1016495"/>
                </a:lnTo>
                <a:lnTo>
                  <a:pt x="2568147" y="1005974"/>
                </a:lnTo>
                <a:cubicBezTo>
                  <a:pt x="2569586" y="1001029"/>
                  <a:pt x="2570664" y="991543"/>
                  <a:pt x="2571385" y="977516"/>
                </a:cubicBezTo>
                <a:cubicBezTo>
                  <a:pt x="2567158" y="972120"/>
                  <a:pt x="2565045" y="968254"/>
                  <a:pt x="2565045" y="965916"/>
                </a:cubicBezTo>
                <a:lnTo>
                  <a:pt x="2569227" y="962814"/>
                </a:lnTo>
                <a:lnTo>
                  <a:pt x="2573408" y="963893"/>
                </a:lnTo>
                <a:close/>
                <a:moveTo>
                  <a:pt x="5258622" y="960322"/>
                </a:moveTo>
                <a:lnTo>
                  <a:pt x="5260780" y="960322"/>
                </a:lnTo>
                <a:cubicBezTo>
                  <a:pt x="5284428" y="974259"/>
                  <a:pt x="5296612" y="983566"/>
                  <a:pt x="5297331" y="988242"/>
                </a:cubicBezTo>
                <a:lnTo>
                  <a:pt x="5298410" y="989320"/>
                </a:lnTo>
                <a:lnTo>
                  <a:pt x="5298410" y="992558"/>
                </a:lnTo>
                <a:cubicBezTo>
                  <a:pt x="5291936" y="998402"/>
                  <a:pt x="5288699" y="1006270"/>
                  <a:pt x="5288699" y="1016161"/>
                </a:cubicBezTo>
                <a:lnTo>
                  <a:pt x="5287620" y="1019398"/>
                </a:lnTo>
                <a:lnTo>
                  <a:pt x="5289778" y="1027895"/>
                </a:lnTo>
                <a:lnTo>
                  <a:pt x="5288699" y="1028974"/>
                </a:lnTo>
                <a:lnTo>
                  <a:pt x="5289778" y="1034369"/>
                </a:lnTo>
                <a:lnTo>
                  <a:pt x="5289778" y="1040843"/>
                </a:lnTo>
                <a:lnTo>
                  <a:pt x="5284518" y="1052712"/>
                </a:lnTo>
                <a:lnTo>
                  <a:pt x="5284518" y="1064446"/>
                </a:lnTo>
                <a:lnTo>
                  <a:pt x="5287620" y="1077394"/>
                </a:lnTo>
                <a:cubicBezTo>
                  <a:pt x="5286991" y="1089893"/>
                  <a:pt x="5285597" y="1097401"/>
                  <a:pt x="5283439" y="1099918"/>
                </a:cubicBezTo>
                <a:lnTo>
                  <a:pt x="5285597" y="1117047"/>
                </a:lnTo>
                <a:lnTo>
                  <a:pt x="5280202" y="1137549"/>
                </a:lnTo>
                <a:lnTo>
                  <a:pt x="5278044" y="1139707"/>
                </a:lnTo>
                <a:lnTo>
                  <a:pt x="5275886" y="1139707"/>
                </a:lnTo>
                <a:cubicBezTo>
                  <a:pt x="5275886" y="1135391"/>
                  <a:pt x="5275167" y="1133233"/>
                  <a:pt x="5273728" y="1133233"/>
                </a:cubicBezTo>
                <a:lnTo>
                  <a:pt x="5272649" y="1133233"/>
                </a:lnTo>
                <a:lnTo>
                  <a:pt x="5275886" y="1141730"/>
                </a:lnTo>
                <a:lnTo>
                  <a:pt x="5274807" y="1142809"/>
                </a:lnTo>
                <a:lnTo>
                  <a:pt x="5274807" y="1143888"/>
                </a:lnTo>
                <a:lnTo>
                  <a:pt x="5275886" y="1144967"/>
                </a:lnTo>
                <a:lnTo>
                  <a:pt x="5275886" y="1146046"/>
                </a:lnTo>
                <a:lnTo>
                  <a:pt x="5274807" y="1149283"/>
                </a:lnTo>
                <a:lnTo>
                  <a:pt x="5276965" y="1151441"/>
                </a:lnTo>
                <a:lnTo>
                  <a:pt x="5276965" y="1153599"/>
                </a:lnTo>
                <a:lnTo>
                  <a:pt x="5274807" y="1155756"/>
                </a:lnTo>
                <a:lnTo>
                  <a:pt x="5273728" y="1155756"/>
                </a:lnTo>
                <a:cubicBezTo>
                  <a:pt x="5272289" y="1155756"/>
                  <a:pt x="5271570" y="1154318"/>
                  <a:pt x="5271570" y="1151441"/>
                </a:cubicBezTo>
                <a:lnTo>
                  <a:pt x="5270491" y="1152520"/>
                </a:lnTo>
                <a:lnTo>
                  <a:pt x="5269412" y="1152520"/>
                </a:lnTo>
                <a:lnTo>
                  <a:pt x="5273728" y="1158994"/>
                </a:lnTo>
                <a:cubicBezTo>
                  <a:pt x="5273728" y="1164748"/>
                  <a:pt x="5268693" y="1170458"/>
                  <a:pt x="5258622" y="1176123"/>
                </a:cubicBezTo>
                <a:cubicBezTo>
                  <a:pt x="5255475" y="1176123"/>
                  <a:pt x="5248686" y="1178640"/>
                  <a:pt x="5238256" y="1183676"/>
                </a:cubicBezTo>
                <a:lnTo>
                  <a:pt x="5228680" y="1184755"/>
                </a:lnTo>
                <a:lnTo>
                  <a:pt x="5218969" y="1184755"/>
                </a:lnTo>
                <a:cubicBezTo>
                  <a:pt x="5216631" y="1183136"/>
                  <a:pt x="5213394" y="1175268"/>
                  <a:pt x="5209258" y="1161152"/>
                </a:cubicBezTo>
                <a:cubicBezTo>
                  <a:pt x="5202694" y="1151980"/>
                  <a:pt x="5194107" y="1145191"/>
                  <a:pt x="5183496" y="1140786"/>
                </a:cubicBezTo>
                <a:lnTo>
                  <a:pt x="5183496" y="1138627"/>
                </a:lnTo>
                <a:cubicBezTo>
                  <a:pt x="5183496" y="1135930"/>
                  <a:pt x="5193882" y="1133772"/>
                  <a:pt x="5214653" y="1132154"/>
                </a:cubicBezTo>
                <a:lnTo>
                  <a:pt x="5226522" y="1132154"/>
                </a:lnTo>
                <a:cubicBezTo>
                  <a:pt x="5228770" y="1132154"/>
                  <a:pt x="5231242" y="1125005"/>
                  <a:pt x="5233940" y="1110708"/>
                </a:cubicBezTo>
                <a:cubicBezTo>
                  <a:pt x="5236458" y="1109090"/>
                  <a:pt x="5238975" y="1103695"/>
                  <a:pt x="5241493" y="1094523"/>
                </a:cubicBezTo>
                <a:lnTo>
                  <a:pt x="5237177" y="1089128"/>
                </a:lnTo>
                <a:lnTo>
                  <a:pt x="5241493" y="1071999"/>
                </a:lnTo>
                <a:lnTo>
                  <a:pt x="5240414" y="1063367"/>
                </a:lnTo>
                <a:lnTo>
                  <a:pt x="5241493" y="1028974"/>
                </a:lnTo>
                <a:lnTo>
                  <a:pt x="5241493" y="1023714"/>
                </a:lnTo>
                <a:lnTo>
                  <a:pt x="5243651" y="1020477"/>
                </a:lnTo>
                <a:lnTo>
                  <a:pt x="5243651" y="1010766"/>
                </a:lnTo>
                <a:lnTo>
                  <a:pt x="5244730" y="994715"/>
                </a:lnTo>
                <a:lnTo>
                  <a:pt x="5235019" y="989320"/>
                </a:lnTo>
                <a:lnTo>
                  <a:pt x="5228680" y="991479"/>
                </a:lnTo>
                <a:lnTo>
                  <a:pt x="5227601" y="991479"/>
                </a:lnTo>
                <a:cubicBezTo>
                  <a:pt x="5223824" y="991479"/>
                  <a:pt x="5221666" y="990400"/>
                  <a:pt x="5221127" y="988242"/>
                </a:cubicBezTo>
                <a:cubicBezTo>
                  <a:pt x="5221127" y="985364"/>
                  <a:pt x="5227556" y="983206"/>
                  <a:pt x="5240414" y="981767"/>
                </a:cubicBezTo>
                <a:cubicBezTo>
                  <a:pt x="5248147" y="976373"/>
                  <a:pt x="5252822" y="970663"/>
                  <a:pt x="5254441" y="964638"/>
                </a:cubicBezTo>
                <a:cubicBezTo>
                  <a:pt x="5257228" y="964638"/>
                  <a:pt x="5258622" y="963200"/>
                  <a:pt x="5258622" y="960322"/>
                </a:cubicBezTo>
                <a:close/>
                <a:moveTo>
                  <a:pt x="3248847" y="960322"/>
                </a:moveTo>
                <a:lnTo>
                  <a:pt x="3251005" y="960322"/>
                </a:lnTo>
                <a:cubicBezTo>
                  <a:pt x="3274653" y="974259"/>
                  <a:pt x="3286837" y="983565"/>
                  <a:pt x="3287557" y="988241"/>
                </a:cubicBezTo>
                <a:lnTo>
                  <a:pt x="3288636" y="989320"/>
                </a:lnTo>
                <a:lnTo>
                  <a:pt x="3288636" y="992557"/>
                </a:lnTo>
                <a:cubicBezTo>
                  <a:pt x="3282161" y="998401"/>
                  <a:pt x="3278924" y="1006269"/>
                  <a:pt x="3278924" y="1016160"/>
                </a:cubicBezTo>
                <a:lnTo>
                  <a:pt x="3277845" y="1019397"/>
                </a:lnTo>
                <a:lnTo>
                  <a:pt x="3280003" y="1027894"/>
                </a:lnTo>
                <a:lnTo>
                  <a:pt x="3278924" y="1028973"/>
                </a:lnTo>
                <a:lnTo>
                  <a:pt x="3280003" y="1034368"/>
                </a:lnTo>
                <a:lnTo>
                  <a:pt x="3280003" y="1040843"/>
                </a:lnTo>
                <a:lnTo>
                  <a:pt x="3274743" y="1052711"/>
                </a:lnTo>
                <a:lnTo>
                  <a:pt x="3274743" y="1064445"/>
                </a:lnTo>
                <a:lnTo>
                  <a:pt x="3277845" y="1077393"/>
                </a:lnTo>
                <a:cubicBezTo>
                  <a:pt x="3277216" y="1089892"/>
                  <a:pt x="3275822" y="1097400"/>
                  <a:pt x="3273664" y="1099918"/>
                </a:cubicBezTo>
                <a:lnTo>
                  <a:pt x="3275822" y="1117047"/>
                </a:lnTo>
                <a:lnTo>
                  <a:pt x="3270427" y="1137548"/>
                </a:lnTo>
                <a:lnTo>
                  <a:pt x="3268269" y="1139706"/>
                </a:lnTo>
                <a:lnTo>
                  <a:pt x="3266111" y="1139706"/>
                </a:lnTo>
                <a:cubicBezTo>
                  <a:pt x="3266111" y="1135390"/>
                  <a:pt x="3265392" y="1133232"/>
                  <a:pt x="3263953" y="1133232"/>
                </a:cubicBezTo>
                <a:lnTo>
                  <a:pt x="3262874" y="1133232"/>
                </a:lnTo>
                <a:lnTo>
                  <a:pt x="3266111" y="1141729"/>
                </a:lnTo>
                <a:lnTo>
                  <a:pt x="3265032" y="1142808"/>
                </a:lnTo>
                <a:lnTo>
                  <a:pt x="3265032" y="1143887"/>
                </a:lnTo>
                <a:lnTo>
                  <a:pt x="3266111" y="1144966"/>
                </a:lnTo>
                <a:lnTo>
                  <a:pt x="3266111" y="1146045"/>
                </a:lnTo>
                <a:lnTo>
                  <a:pt x="3265032" y="1149282"/>
                </a:lnTo>
                <a:lnTo>
                  <a:pt x="3267190" y="1151440"/>
                </a:lnTo>
                <a:lnTo>
                  <a:pt x="3267190" y="1153598"/>
                </a:lnTo>
                <a:lnTo>
                  <a:pt x="3265032" y="1155756"/>
                </a:lnTo>
                <a:lnTo>
                  <a:pt x="3263953" y="1155756"/>
                </a:lnTo>
                <a:cubicBezTo>
                  <a:pt x="3262514" y="1155756"/>
                  <a:pt x="3261795" y="1154317"/>
                  <a:pt x="3261795" y="1151440"/>
                </a:cubicBezTo>
                <a:lnTo>
                  <a:pt x="3260716" y="1152519"/>
                </a:lnTo>
                <a:lnTo>
                  <a:pt x="3259637" y="1152519"/>
                </a:lnTo>
                <a:lnTo>
                  <a:pt x="3263953" y="1158993"/>
                </a:lnTo>
                <a:cubicBezTo>
                  <a:pt x="3263953" y="1164748"/>
                  <a:pt x="3258918" y="1170457"/>
                  <a:pt x="3248847" y="1176122"/>
                </a:cubicBezTo>
                <a:cubicBezTo>
                  <a:pt x="3245700" y="1176122"/>
                  <a:pt x="3238911" y="1178640"/>
                  <a:pt x="3228481" y="1183675"/>
                </a:cubicBezTo>
                <a:lnTo>
                  <a:pt x="3218905" y="1184754"/>
                </a:lnTo>
                <a:lnTo>
                  <a:pt x="3209194" y="1184754"/>
                </a:lnTo>
                <a:cubicBezTo>
                  <a:pt x="3206856" y="1183136"/>
                  <a:pt x="3203619" y="1175268"/>
                  <a:pt x="3199483" y="1161151"/>
                </a:cubicBezTo>
                <a:cubicBezTo>
                  <a:pt x="3192919" y="1151979"/>
                  <a:pt x="3184331" y="1145191"/>
                  <a:pt x="3173722" y="1140785"/>
                </a:cubicBezTo>
                <a:lnTo>
                  <a:pt x="3173722" y="1138627"/>
                </a:lnTo>
                <a:cubicBezTo>
                  <a:pt x="3173722" y="1135929"/>
                  <a:pt x="3184107" y="1133771"/>
                  <a:pt x="3204878" y="1132153"/>
                </a:cubicBezTo>
                <a:lnTo>
                  <a:pt x="3216747" y="1132153"/>
                </a:lnTo>
                <a:cubicBezTo>
                  <a:pt x="3218994" y="1132153"/>
                  <a:pt x="3221468" y="1125005"/>
                  <a:pt x="3224165" y="1110708"/>
                </a:cubicBezTo>
                <a:cubicBezTo>
                  <a:pt x="3226682" y="1109089"/>
                  <a:pt x="3229200" y="1103694"/>
                  <a:pt x="3231718" y="1094523"/>
                </a:cubicBezTo>
                <a:lnTo>
                  <a:pt x="3227402" y="1089128"/>
                </a:lnTo>
                <a:lnTo>
                  <a:pt x="3231718" y="1071998"/>
                </a:lnTo>
                <a:lnTo>
                  <a:pt x="3230639" y="1063366"/>
                </a:lnTo>
                <a:lnTo>
                  <a:pt x="3231718" y="1028973"/>
                </a:lnTo>
                <a:lnTo>
                  <a:pt x="3231718" y="1023713"/>
                </a:lnTo>
                <a:lnTo>
                  <a:pt x="3233876" y="1020476"/>
                </a:lnTo>
                <a:lnTo>
                  <a:pt x="3233876" y="1010765"/>
                </a:lnTo>
                <a:lnTo>
                  <a:pt x="3234955" y="994715"/>
                </a:lnTo>
                <a:lnTo>
                  <a:pt x="3225244" y="989320"/>
                </a:lnTo>
                <a:lnTo>
                  <a:pt x="3218905" y="991478"/>
                </a:lnTo>
                <a:lnTo>
                  <a:pt x="3217826" y="991478"/>
                </a:lnTo>
                <a:cubicBezTo>
                  <a:pt x="3214049" y="991478"/>
                  <a:pt x="3211891" y="990399"/>
                  <a:pt x="3211352" y="988241"/>
                </a:cubicBezTo>
                <a:cubicBezTo>
                  <a:pt x="3211352" y="985363"/>
                  <a:pt x="3217781" y="983206"/>
                  <a:pt x="3230639" y="981767"/>
                </a:cubicBezTo>
                <a:cubicBezTo>
                  <a:pt x="3238372" y="976372"/>
                  <a:pt x="3243048" y="970662"/>
                  <a:pt x="3244666" y="964638"/>
                </a:cubicBezTo>
                <a:cubicBezTo>
                  <a:pt x="3247453" y="964638"/>
                  <a:pt x="3248847" y="963199"/>
                  <a:pt x="3248847" y="960322"/>
                </a:cubicBezTo>
                <a:close/>
                <a:moveTo>
                  <a:pt x="1239074" y="960320"/>
                </a:moveTo>
                <a:lnTo>
                  <a:pt x="1241233" y="960320"/>
                </a:lnTo>
                <a:cubicBezTo>
                  <a:pt x="1264881" y="974258"/>
                  <a:pt x="1277064" y="983564"/>
                  <a:pt x="1277784" y="988240"/>
                </a:cubicBezTo>
                <a:lnTo>
                  <a:pt x="1278863" y="989319"/>
                </a:lnTo>
                <a:lnTo>
                  <a:pt x="1278863" y="992556"/>
                </a:lnTo>
                <a:cubicBezTo>
                  <a:pt x="1272389" y="998400"/>
                  <a:pt x="1269151" y="1006268"/>
                  <a:pt x="1269151" y="1016159"/>
                </a:cubicBezTo>
                <a:lnTo>
                  <a:pt x="1268072" y="1019396"/>
                </a:lnTo>
                <a:lnTo>
                  <a:pt x="1270231" y="1027893"/>
                </a:lnTo>
                <a:lnTo>
                  <a:pt x="1269151" y="1028972"/>
                </a:lnTo>
                <a:lnTo>
                  <a:pt x="1270231" y="1034367"/>
                </a:lnTo>
                <a:lnTo>
                  <a:pt x="1270231" y="1040841"/>
                </a:lnTo>
                <a:lnTo>
                  <a:pt x="1264970" y="1052710"/>
                </a:lnTo>
                <a:lnTo>
                  <a:pt x="1264970" y="1064444"/>
                </a:lnTo>
                <a:lnTo>
                  <a:pt x="1268072" y="1077392"/>
                </a:lnTo>
                <a:cubicBezTo>
                  <a:pt x="1267442" y="1089891"/>
                  <a:pt x="1266050" y="1097399"/>
                  <a:pt x="1263890" y="1099916"/>
                </a:cubicBezTo>
                <a:lnTo>
                  <a:pt x="1266050" y="1117046"/>
                </a:lnTo>
                <a:lnTo>
                  <a:pt x="1260654" y="1137547"/>
                </a:lnTo>
                <a:lnTo>
                  <a:pt x="1258496" y="1139705"/>
                </a:lnTo>
                <a:lnTo>
                  <a:pt x="1256338" y="1139705"/>
                </a:lnTo>
                <a:cubicBezTo>
                  <a:pt x="1256338" y="1135389"/>
                  <a:pt x="1255619" y="1133231"/>
                  <a:pt x="1254180" y="1133231"/>
                </a:cubicBezTo>
                <a:lnTo>
                  <a:pt x="1253102" y="1133231"/>
                </a:lnTo>
                <a:lnTo>
                  <a:pt x="1256338" y="1141728"/>
                </a:lnTo>
                <a:lnTo>
                  <a:pt x="1255259" y="1142807"/>
                </a:lnTo>
                <a:lnTo>
                  <a:pt x="1255259" y="1143886"/>
                </a:lnTo>
                <a:lnTo>
                  <a:pt x="1256338" y="1144965"/>
                </a:lnTo>
                <a:lnTo>
                  <a:pt x="1256338" y="1146044"/>
                </a:lnTo>
                <a:lnTo>
                  <a:pt x="1255259" y="1149281"/>
                </a:lnTo>
                <a:lnTo>
                  <a:pt x="1257418" y="1151439"/>
                </a:lnTo>
                <a:lnTo>
                  <a:pt x="1257418" y="1153597"/>
                </a:lnTo>
                <a:lnTo>
                  <a:pt x="1255259" y="1155755"/>
                </a:lnTo>
                <a:lnTo>
                  <a:pt x="1254180" y="1155755"/>
                </a:lnTo>
                <a:cubicBezTo>
                  <a:pt x="1252742" y="1155755"/>
                  <a:pt x="1252023" y="1154316"/>
                  <a:pt x="1252023" y="1151439"/>
                </a:cubicBezTo>
                <a:lnTo>
                  <a:pt x="1250943" y="1152518"/>
                </a:lnTo>
                <a:lnTo>
                  <a:pt x="1249865" y="1152518"/>
                </a:lnTo>
                <a:lnTo>
                  <a:pt x="1254180" y="1158992"/>
                </a:lnTo>
                <a:cubicBezTo>
                  <a:pt x="1254180" y="1164747"/>
                  <a:pt x="1249145" y="1170457"/>
                  <a:pt x="1239074" y="1176121"/>
                </a:cubicBezTo>
                <a:cubicBezTo>
                  <a:pt x="1235926" y="1176121"/>
                  <a:pt x="1229139" y="1178639"/>
                  <a:pt x="1218709" y="1183674"/>
                </a:cubicBezTo>
                <a:lnTo>
                  <a:pt x="1209132" y="1184753"/>
                </a:lnTo>
                <a:lnTo>
                  <a:pt x="1199421" y="1184753"/>
                </a:lnTo>
                <a:cubicBezTo>
                  <a:pt x="1197083" y="1183135"/>
                  <a:pt x="1193845" y="1175267"/>
                  <a:pt x="1189709" y="1161150"/>
                </a:cubicBezTo>
                <a:cubicBezTo>
                  <a:pt x="1183145" y="1151979"/>
                  <a:pt x="1174558" y="1145190"/>
                  <a:pt x="1163948" y="1140784"/>
                </a:cubicBezTo>
                <a:lnTo>
                  <a:pt x="1163948" y="1138626"/>
                </a:lnTo>
                <a:cubicBezTo>
                  <a:pt x="1163948" y="1135929"/>
                  <a:pt x="1174334" y="1133771"/>
                  <a:pt x="1195105" y="1132152"/>
                </a:cubicBezTo>
                <a:lnTo>
                  <a:pt x="1206974" y="1132152"/>
                </a:lnTo>
                <a:cubicBezTo>
                  <a:pt x="1209221" y="1132152"/>
                  <a:pt x="1211694" y="1125003"/>
                  <a:pt x="1214392" y="1110707"/>
                </a:cubicBezTo>
                <a:cubicBezTo>
                  <a:pt x="1216909" y="1109088"/>
                  <a:pt x="1219427" y="1103693"/>
                  <a:pt x="1221946" y="1094522"/>
                </a:cubicBezTo>
                <a:lnTo>
                  <a:pt x="1217630" y="1089127"/>
                </a:lnTo>
                <a:lnTo>
                  <a:pt x="1221946" y="1071997"/>
                </a:lnTo>
                <a:lnTo>
                  <a:pt x="1220867" y="1063366"/>
                </a:lnTo>
                <a:lnTo>
                  <a:pt x="1221946" y="1028972"/>
                </a:lnTo>
                <a:lnTo>
                  <a:pt x="1221946" y="1023712"/>
                </a:lnTo>
                <a:lnTo>
                  <a:pt x="1224104" y="1020475"/>
                </a:lnTo>
                <a:lnTo>
                  <a:pt x="1224104" y="1010764"/>
                </a:lnTo>
                <a:lnTo>
                  <a:pt x="1225182" y="994714"/>
                </a:lnTo>
                <a:lnTo>
                  <a:pt x="1215472" y="989319"/>
                </a:lnTo>
                <a:lnTo>
                  <a:pt x="1209132" y="991477"/>
                </a:lnTo>
                <a:lnTo>
                  <a:pt x="1208052" y="991477"/>
                </a:lnTo>
                <a:cubicBezTo>
                  <a:pt x="1204277" y="991477"/>
                  <a:pt x="1202119" y="990398"/>
                  <a:pt x="1201579" y="988240"/>
                </a:cubicBezTo>
                <a:cubicBezTo>
                  <a:pt x="1201579" y="985363"/>
                  <a:pt x="1208007" y="983205"/>
                  <a:pt x="1220867" y="981766"/>
                </a:cubicBezTo>
                <a:cubicBezTo>
                  <a:pt x="1228599" y="976371"/>
                  <a:pt x="1233275" y="970661"/>
                  <a:pt x="1234894" y="964637"/>
                </a:cubicBezTo>
                <a:cubicBezTo>
                  <a:pt x="1237680" y="964637"/>
                  <a:pt x="1239074" y="963198"/>
                  <a:pt x="1239074" y="960320"/>
                </a:cubicBezTo>
                <a:close/>
                <a:moveTo>
                  <a:pt x="3649953" y="959782"/>
                </a:moveTo>
                <a:lnTo>
                  <a:pt x="3642400" y="961940"/>
                </a:lnTo>
                <a:lnTo>
                  <a:pt x="3626215" y="961940"/>
                </a:lnTo>
                <a:lnTo>
                  <a:pt x="3620820" y="963019"/>
                </a:lnTo>
                <a:lnTo>
                  <a:pt x="3620820" y="965177"/>
                </a:lnTo>
                <a:cubicBezTo>
                  <a:pt x="3629632" y="966256"/>
                  <a:pt x="3635386" y="969133"/>
                  <a:pt x="3638084" y="973809"/>
                </a:cubicBezTo>
                <a:cubicBezTo>
                  <a:pt x="3638084" y="976507"/>
                  <a:pt x="3639522" y="980418"/>
                  <a:pt x="3642400" y="985543"/>
                </a:cubicBezTo>
                <a:lnTo>
                  <a:pt x="3642400" y="986623"/>
                </a:lnTo>
                <a:lnTo>
                  <a:pt x="3634847" y="990938"/>
                </a:lnTo>
                <a:lnTo>
                  <a:pt x="3634847" y="992018"/>
                </a:lnTo>
                <a:cubicBezTo>
                  <a:pt x="3635566" y="996333"/>
                  <a:pt x="3636645" y="998491"/>
                  <a:pt x="3638084" y="998491"/>
                </a:cubicBezTo>
                <a:lnTo>
                  <a:pt x="3642400" y="997413"/>
                </a:lnTo>
                <a:lnTo>
                  <a:pt x="3653190" y="1002807"/>
                </a:lnTo>
                <a:cubicBezTo>
                  <a:pt x="3659844" y="1001549"/>
                  <a:pt x="3664520" y="999750"/>
                  <a:pt x="3667217" y="997413"/>
                </a:cubicBezTo>
                <a:lnTo>
                  <a:pt x="3673691" y="997413"/>
                </a:lnTo>
                <a:cubicBezTo>
                  <a:pt x="3673691" y="994535"/>
                  <a:pt x="3676568" y="987027"/>
                  <a:pt x="3682323" y="974888"/>
                </a:cubicBezTo>
                <a:lnTo>
                  <a:pt x="3684481" y="965177"/>
                </a:lnTo>
                <a:cubicBezTo>
                  <a:pt x="3681603" y="962300"/>
                  <a:pt x="3677287" y="960861"/>
                  <a:pt x="3671533" y="960861"/>
                </a:cubicBezTo>
                <a:cubicBezTo>
                  <a:pt x="3671533" y="963199"/>
                  <a:pt x="3666857" y="964638"/>
                  <a:pt x="3657506" y="965177"/>
                </a:cubicBezTo>
                <a:cubicBezTo>
                  <a:pt x="3656427" y="961581"/>
                  <a:pt x="3653909" y="959782"/>
                  <a:pt x="3649953" y="959782"/>
                </a:cubicBezTo>
                <a:close/>
                <a:moveTo>
                  <a:pt x="6063126" y="959379"/>
                </a:moveTo>
                <a:lnTo>
                  <a:pt x="6065284" y="959379"/>
                </a:lnTo>
                <a:lnTo>
                  <a:pt x="6085381" y="966798"/>
                </a:lnTo>
                <a:lnTo>
                  <a:pt x="6087539" y="968955"/>
                </a:lnTo>
                <a:lnTo>
                  <a:pt x="6097115" y="968955"/>
                </a:lnTo>
                <a:cubicBezTo>
                  <a:pt x="6101341" y="968955"/>
                  <a:pt x="6104488" y="971428"/>
                  <a:pt x="6106556" y="976374"/>
                </a:cubicBezTo>
                <a:lnTo>
                  <a:pt x="6100217" y="991210"/>
                </a:lnTo>
                <a:lnTo>
                  <a:pt x="6106556" y="1008204"/>
                </a:lnTo>
                <a:lnTo>
                  <a:pt x="6105612" y="1015622"/>
                </a:lnTo>
                <a:lnTo>
                  <a:pt x="6106556" y="1026143"/>
                </a:lnTo>
                <a:cubicBezTo>
                  <a:pt x="6104668" y="1032706"/>
                  <a:pt x="6101881" y="1037292"/>
                  <a:pt x="6098194" y="1039900"/>
                </a:cubicBezTo>
                <a:cubicBezTo>
                  <a:pt x="6103139" y="1039900"/>
                  <a:pt x="6105612" y="1042013"/>
                  <a:pt x="6105612" y="1046239"/>
                </a:cubicBezTo>
                <a:lnTo>
                  <a:pt x="6105612" y="1048397"/>
                </a:lnTo>
                <a:lnTo>
                  <a:pt x="6104533" y="1063233"/>
                </a:lnTo>
                <a:lnTo>
                  <a:pt x="6105612" y="1064312"/>
                </a:lnTo>
                <a:lnTo>
                  <a:pt x="6105612" y="1065392"/>
                </a:lnTo>
                <a:lnTo>
                  <a:pt x="6102375" y="1095064"/>
                </a:lnTo>
                <a:lnTo>
                  <a:pt x="6105612" y="1098301"/>
                </a:lnTo>
                <a:lnTo>
                  <a:pt x="6105612" y="1100324"/>
                </a:lnTo>
                <a:lnTo>
                  <a:pt x="6102375" y="1110979"/>
                </a:lnTo>
                <a:lnTo>
                  <a:pt x="6102375" y="1115160"/>
                </a:lnTo>
                <a:lnTo>
                  <a:pt x="6104533" y="1118397"/>
                </a:lnTo>
                <a:lnTo>
                  <a:pt x="6104533" y="1119476"/>
                </a:lnTo>
                <a:cubicBezTo>
                  <a:pt x="6104533" y="1122983"/>
                  <a:pt x="6103814" y="1124736"/>
                  <a:pt x="6102375" y="1124736"/>
                </a:cubicBezTo>
                <a:lnTo>
                  <a:pt x="6103454" y="1125816"/>
                </a:lnTo>
                <a:lnTo>
                  <a:pt x="6102375" y="1131075"/>
                </a:lnTo>
                <a:cubicBezTo>
                  <a:pt x="6102375" y="1133414"/>
                  <a:pt x="6103454" y="1135886"/>
                  <a:pt x="6105612" y="1138493"/>
                </a:cubicBezTo>
                <a:lnTo>
                  <a:pt x="6105612" y="1140652"/>
                </a:lnTo>
                <a:cubicBezTo>
                  <a:pt x="6103454" y="1143349"/>
                  <a:pt x="6102375" y="1145822"/>
                  <a:pt x="6102375" y="1148070"/>
                </a:cubicBezTo>
                <a:lnTo>
                  <a:pt x="6103454" y="1153330"/>
                </a:lnTo>
                <a:lnTo>
                  <a:pt x="6102375" y="1154409"/>
                </a:lnTo>
                <a:cubicBezTo>
                  <a:pt x="6103993" y="1154409"/>
                  <a:pt x="6105072" y="1156882"/>
                  <a:pt x="6105612" y="1161827"/>
                </a:cubicBezTo>
                <a:cubicBezTo>
                  <a:pt x="6102375" y="1171718"/>
                  <a:pt x="6098104" y="1176663"/>
                  <a:pt x="6092799" y="1176663"/>
                </a:cubicBezTo>
                <a:lnTo>
                  <a:pt x="6081200" y="1175585"/>
                </a:lnTo>
                <a:lnTo>
                  <a:pt x="6077963" y="1175585"/>
                </a:lnTo>
                <a:lnTo>
                  <a:pt x="6063126" y="1178821"/>
                </a:lnTo>
                <a:lnTo>
                  <a:pt x="6056787" y="1160748"/>
                </a:lnTo>
                <a:cubicBezTo>
                  <a:pt x="6058046" y="1158500"/>
                  <a:pt x="6059440" y="1150048"/>
                  <a:pt x="6060968" y="1135391"/>
                </a:cubicBezTo>
                <a:lnTo>
                  <a:pt x="6062047" y="1134313"/>
                </a:lnTo>
                <a:lnTo>
                  <a:pt x="6060024" y="1124736"/>
                </a:lnTo>
                <a:lnTo>
                  <a:pt x="6060024" y="1121634"/>
                </a:lnTo>
                <a:lnTo>
                  <a:pt x="6060968" y="1109900"/>
                </a:lnTo>
                <a:cubicBezTo>
                  <a:pt x="6058181" y="1105674"/>
                  <a:pt x="6056787" y="1102482"/>
                  <a:pt x="6056787" y="1100324"/>
                </a:cubicBezTo>
                <a:cubicBezTo>
                  <a:pt x="6058406" y="1100324"/>
                  <a:pt x="6059485" y="1098571"/>
                  <a:pt x="6060024" y="1095064"/>
                </a:cubicBezTo>
                <a:lnTo>
                  <a:pt x="6056787" y="1091827"/>
                </a:lnTo>
                <a:lnTo>
                  <a:pt x="6056787" y="1088724"/>
                </a:lnTo>
                <a:cubicBezTo>
                  <a:pt x="6060294" y="1083420"/>
                  <a:pt x="6062047" y="1078475"/>
                  <a:pt x="6062047" y="1073888"/>
                </a:cubicBezTo>
                <a:lnTo>
                  <a:pt x="6062047" y="1072809"/>
                </a:lnTo>
                <a:cubicBezTo>
                  <a:pt x="6060339" y="1070472"/>
                  <a:pt x="6059305" y="1067279"/>
                  <a:pt x="6058945" y="1063233"/>
                </a:cubicBezTo>
                <a:cubicBezTo>
                  <a:pt x="6058945" y="1051904"/>
                  <a:pt x="6060698" y="1044486"/>
                  <a:pt x="6064205" y="1040979"/>
                </a:cubicBezTo>
                <a:lnTo>
                  <a:pt x="6064205" y="1039900"/>
                </a:lnTo>
                <a:lnTo>
                  <a:pt x="6058945" y="1026143"/>
                </a:lnTo>
                <a:lnTo>
                  <a:pt x="6060024" y="1025064"/>
                </a:lnTo>
                <a:lnTo>
                  <a:pt x="6058945" y="1019803"/>
                </a:lnTo>
                <a:cubicBezTo>
                  <a:pt x="6058945" y="1014318"/>
                  <a:pt x="6060339" y="1010092"/>
                  <a:pt x="6063126" y="1007125"/>
                </a:cubicBezTo>
                <a:lnTo>
                  <a:pt x="6056787" y="995390"/>
                </a:lnTo>
                <a:lnTo>
                  <a:pt x="6056787" y="993233"/>
                </a:lnTo>
                <a:cubicBezTo>
                  <a:pt x="6058945" y="986758"/>
                  <a:pt x="6060024" y="980420"/>
                  <a:pt x="6060024" y="974215"/>
                </a:cubicBezTo>
                <a:lnTo>
                  <a:pt x="6056787" y="968955"/>
                </a:lnTo>
                <a:lnTo>
                  <a:pt x="6056787" y="965719"/>
                </a:lnTo>
                <a:close/>
                <a:moveTo>
                  <a:pt x="4098940" y="958350"/>
                </a:moveTo>
                <a:lnTo>
                  <a:pt x="4098940" y="959429"/>
                </a:lnTo>
                <a:lnTo>
                  <a:pt x="4101098" y="959429"/>
                </a:lnTo>
                <a:lnTo>
                  <a:pt x="4101098" y="958350"/>
                </a:lnTo>
                <a:close/>
                <a:moveTo>
                  <a:pt x="16320" y="957641"/>
                </a:moveTo>
                <a:lnTo>
                  <a:pt x="15241" y="958720"/>
                </a:lnTo>
                <a:lnTo>
                  <a:pt x="15241" y="959799"/>
                </a:lnTo>
                <a:lnTo>
                  <a:pt x="16320" y="960878"/>
                </a:lnTo>
                <a:lnTo>
                  <a:pt x="17399" y="960878"/>
                </a:lnTo>
                <a:lnTo>
                  <a:pt x="18478" y="959799"/>
                </a:lnTo>
                <a:lnTo>
                  <a:pt x="18478" y="958720"/>
                </a:lnTo>
                <a:lnTo>
                  <a:pt x="17399" y="957641"/>
                </a:lnTo>
                <a:close/>
                <a:moveTo>
                  <a:pt x="4107572" y="957271"/>
                </a:moveTo>
                <a:lnTo>
                  <a:pt x="4106493" y="962666"/>
                </a:lnTo>
                <a:cubicBezTo>
                  <a:pt x="4107931" y="965903"/>
                  <a:pt x="4109370" y="967701"/>
                  <a:pt x="4110809" y="968061"/>
                </a:cubicBezTo>
                <a:lnTo>
                  <a:pt x="4113911" y="968061"/>
                </a:lnTo>
                <a:lnTo>
                  <a:pt x="4113911" y="966982"/>
                </a:lnTo>
                <a:cubicBezTo>
                  <a:pt x="4111303" y="960688"/>
                  <a:pt x="4109190" y="957451"/>
                  <a:pt x="4107572" y="957271"/>
                </a:cubicBezTo>
                <a:close/>
                <a:moveTo>
                  <a:pt x="7212642" y="957064"/>
                </a:moveTo>
                <a:lnTo>
                  <a:pt x="7212642" y="962459"/>
                </a:lnTo>
                <a:lnTo>
                  <a:pt x="7215879" y="966775"/>
                </a:lnTo>
                <a:lnTo>
                  <a:pt x="7215879" y="967719"/>
                </a:lnTo>
                <a:cubicBezTo>
                  <a:pt x="7215879" y="971855"/>
                  <a:pt x="7214440" y="975452"/>
                  <a:pt x="7211563" y="978509"/>
                </a:cubicBezTo>
                <a:lnTo>
                  <a:pt x="7211563" y="980667"/>
                </a:lnTo>
                <a:lnTo>
                  <a:pt x="7213721" y="980667"/>
                </a:lnTo>
                <a:lnTo>
                  <a:pt x="7219116" y="976351"/>
                </a:lnTo>
                <a:lnTo>
                  <a:pt x="7220060" y="976351"/>
                </a:lnTo>
                <a:lnTo>
                  <a:pt x="7229771" y="979588"/>
                </a:lnTo>
                <a:lnTo>
                  <a:pt x="7231929" y="976351"/>
                </a:lnTo>
                <a:cubicBezTo>
                  <a:pt x="7224736" y="971496"/>
                  <a:pt x="7218666" y="965066"/>
                  <a:pt x="7213721" y="957064"/>
                </a:cubicBezTo>
                <a:close/>
                <a:moveTo>
                  <a:pt x="192197" y="956562"/>
                </a:moveTo>
                <a:lnTo>
                  <a:pt x="192197" y="957641"/>
                </a:lnTo>
                <a:lnTo>
                  <a:pt x="198671" y="958720"/>
                </a:lnTo>
                <a:lnTo>
                  <a:pt x="198671" y="956562"/>
                </a:lnTo>
                <a:close/>
                <a:moveTo>
                  <a:pt x="109114" y="956562"/>
                </a:moveTo>
                <a:lnTo>
                  <a:pt x="112351" y="959799"/>
                </a:lnTo>
                <a:lnTo>
                  <a:pt x="112351" y="956562"/>
                </a:lnTo>
                <a:close/>
                <a:moveTo>
                  <a:pt x="69191" y="956562"/>
                </a:moveTo>
                <a:lnTo>
                  <a:pt x="69191" y="957641"/>
                </a:lnTo>
                <a:lnTo>
                  <a:pt x="71349" y="957641"/>
                </a:lnTo>
                <a:lnTo>
                  <a:pt x="71349" y="956562"/>
                </a:lnTo>
                <a:close/>
                <a:moveTo>
                  <a:pt x="44374" y="954404"/>
                </a:moveTo>
                <a:lnTo>
                  <a:pt x="46532" y="954404"/>
                </a:lnTo>
                <a:lnTo>
                  <a:pt x="46532" y="959799"/>
                </a:lnTo>
                <a:lnTo>
                  <a:pt x="44374" y="959799"/>
                </a:lnTo>
                <a:close/>
                <a:moveTo>
                  <a:pt x="3558373" y="954387"/>
                </a:moveTo>
                <a:lnTo>
                  <a:pt x="3569163" y="955466"/>
                </a:lnTo>
                <a:lnTo>
                  <a:pt x="3577795" y="954387"/>
                </a:lnTo>
                <a:lnTo>
                  <a:pt x="3579953" y="957624"/>
                </a:lnTo>
                <a:lnTo>
                  <a:pt x="3575637" y="961940"/>
                </a:lnTo>
                <a:lnTo>
                  <a:pt x="3564847" y="961940"/>
                </a:lnTo>
                <a:lnTo>
                  <a:pt x="3560531" y="963019"/>
                </a:lnTo>
                <a:cubicBezTo>
                  <a:pt x="3549021" y="961401"/>
                  <a:pt x="3543266" y="959962"/>
                  <a:pt x="3543266" y="958703"/>
                </a:cubicBezTo>
                <a:lnTo>
                  <a:pt x="3543266" y="957624"/>
                </a:lnTo>
                <a:lnTo>
                  <a:pt x="3545424" y="955466"/>
                </a:lnTo>
                <a:lnTo>
                  <a:pt x="3547582" y="955466"/>
                </a:lnTo>
                <a:lnTo>
                  <a:pt x="3548662" y="956545"/>
                </a:lnTo>
                <a:close/>
                <a:moveTo>
                  <a:pt x="5198602" y="952769"/>
                </a:moveTo>
                <a:lnTo>
                  <a:pt x="5194286" y="958165"/>
                </a:lnTo>
                <a:lnTo>
                  <a:pt x="5194286" y="959243"/>
                </a:lnTo>
                <a:lnTo>
                  <a:pt x="5196444" y="959243"/>
                </a:lnTo>
                <a:lnTo>
                  <a:pt x="5200625" y="953848"/>
                </a:lnTo>
                <a:lnTo>
                  <a:pt x="5199681" y="952769"/>
                </a:lnTo>
                <a:close/>
                <a:moveTo>
                  <a:pt x="3188828" y="952768"/>
                </a:moveTo>
                <a:lnTo>
                  <a:pt x="3184512" y="958164"/>
                </a:lnTo>
                <a:lnTo>
                  <a:pt x="3184512" y="959243"/>
                </a:lnTo>
                <a:lnTo>
                  <a:pt x="3186670" y="959243"/>
                </a:lnTo>
                <a:lnTo>
                  <a:pt x="3190851" y="953847"/>
                </a:lnTo>
                <a:lnTo>
                  <a:pt x="3189907" y="952768"/>
                </a:lnTo>
                <a:close/>
                <a:moveTo>
                  <a:pt x="1179054" y="952768"/>
                </a:moveTo>
                <a:lnTo>
                  <a:pt x="1174739" y="958163"/>
                </a:lnTo>
                <a:lnTo>
                  <a:pt x="1174739" y="959242"/>
                </a:lnTo>
                <a:lnTo>
                  <a:pt x="1176897" y="959242"/>
                </a:lnTo>
                <a:lnTo>
                  <a:pt x="1181078" y="953847"/>
                </a:lnTo>
                <a:lnTo>
                  <a:pt x="1180133" y="952768"/>
                </a:lnTo>
                <a:close/>
                <a:moveTo>
                  <a:pt x="1554129" y="952093"/>
                </a:moveTo>
                <a:cubicBezTo>
                  <a:pt x="1561953" y="952093"/>
                  <a:pt x="1567303" y="953532"/>
                  <a:pt x="1570181" y="956409"/>
                </a:cubicBezTo>
                <a:cubicBezTo>
                  <a:pt x="1570181" y="953532"/>
                  <a:pt x="1572338" y="952093"/>
                  <a:pt x="1576655" y="952093"/>
                </a:cubicBezTo>
                <a:lnTo>
                  <a:pt x="1586231" y="952093"/>
                </a:lnTo>
                <a:lnTo>
                  <a:pt x="1588389" y="954251"/>
                </a:lnTo>
                <a:lnTo>
                  <a:pt x="1588389" y="956409"/>
                </a:lnTo>
                <a:lnTo>
                  <a:pt x="1585151" y="959646"/>
                </a:lnTo>
                <a:lnTo>
                  <a:pt x="1583128" y="959646"/>
                </a:lnTo>
                <a:lnTo>
                  <a:pt x="1579892" y="957488"/>
                </a:lnTo>
                <a:lnTo>
                  <a:pt x="1578812" y="957488"/>
                </a:lnTo>
                <a:cubicBezTo>
                  <a:pt x="1577552" y="957488"/>
                  <a:pt x="1576473" y="959242"/>
                  <a:pt x="1575576" y="962748"/>
                </a:cubicBezTo>
                <a:lnTo>
                  <a:pt x="1573417" y="962748"/>
                </a:lnTo>
                <a:lnTo>
                  <a:pt x="1573417" y="963828"/>
                </a:lnTo>
                <a:lnTo>
                  <a:pt x="1558311" y="961670"/>
                </a:lnTo>
                <a:lnTo>
                  <a:pt x="1545497" y="962748"/>
                </a:lnTo>
                <a:cubicBezTo>
                  <a:pt x="1545497" y="961400"/>
                  <a:pt x="1543340" y="960366"/>
                  <a:pt x="1539023" y="959646"/>
                </a:cubicBezTo>
                <a:lnTo>
                  <a:pt x="1530526" y="960725"/>
                </a:lnTo>
                <a:lnTo>
                  <a:pt x="1529448" y="959646"/>
                </a:lnTo>
                <a:cubicBezTo>
                  <a:pt x="1530796" y="956409"/>
                  <a:pt x="1532190" y="954611"/>
                  <a:pt x="1533629" y="954251"/>
                </a:cubicBezTo>
                <a:lnTo>
                  <a:pt x="1540103" y="956409"/>
                </a:lnTo>
                <a:lnTo>
                  <a:pt x="1541182" y="956409"/>
                </a:lnTo>
                <a:cubicBezTo>
                  <a:pt x="1545857" y="953532"/>
                  <a:pt x="1550174" y="952093"/>
                  <a:pt x="1554129" y="952093"/>
                </a:cubicBezTo>
                <a:close/>
                <a:moveTo>
                  <a:pt x="5583253" y="951690"/>
                </a:moveTo>
                <a:cubicBezTo>
                  <a:pt x="5579657" y="953399"/>
                  <a:pt x="5577858" y="956232"/>
                  <a:pt x="5577858" y="960188"/>
                </a:cubicBezTo>
                <a:lnTo>
                  <a:pt x="5581095" y="964504"/>
                </a:lnTo>
                <a:lnTo>
                  <a:pt x="5582174" y="964504"/>
                </a:lnTo>
                <a:lnTo>
                  <a:pt x="5588513" y="955872"/>
                </a:lnTo>
                <a:lnTo>
                  <a:pt x="5584332" y="951690"/>
                </a:lnTo>
                <a:close/>
                <a:moveTo>
                  <a:pt x="7224376" y="950590"/>
                </a:moveTo>
                <a:lnTo>
                  <a:pt x="7224376" y="951669"/>
                </a:lnTo>
                <a:lnTo>
                  <a:pt x="7226534" y="951669"/>
                </a:lnTo>
                <a:lnTo>
                  <a:pt x="7226534" y="950590"/>
                </a:lnTo>
                <a:close/>
                <a:moveTo>
                  <a:pt x="6650495" y="948859"/>
                </a:moveTo>
                <a:lnTo>
                  <a:pt x="6652653" y="951017"/>
                </a:lnTo>
                <a:lnTo>
                  <a:pt x="6652653" y="952096"/>
                </a:lnTo>
                <a:lnTo>
                  <a:pt x="6650495" y="954254"/>
                </a:lnTo>
                <a:lnTo>
                  <a:pt x="6648202" y="952096"/>
                </a:lnTo>
                <a:lnTo>
                  <a:pt x="6648202" y="951017"/>
                </a:lnTo>
                <a:close/>
                <a:moveTo>
                  <a:pt x="6641728" y="948859"/>
                </a:moveTo>
                <a:lnTo>
                  <a:pt x="6644965" y="952096"/>
                </a:lnTo>
                <a:lnTo>
                  <a:pt x="6642807" y="954254"/>
                </a:lnTo>
                <a:lnTo>
                  <a:pt x="6639570" y="951017"/>
                </a:lnTo>
                <a:close/>
                <a:moveTo>
                  <a:pt x="5657165" y="948454"/>
                </a:moveTo>
                <a:lnTo>
                  <a:pt x="5628302" y="951690"/>
                </a:lnTo>
                <a:lnTo>
                  <a:pt x="5628302" y="953714"/>
                </a:lnTo>
                <a:cubicBezTo>
                  <a:pt x="5628302" y="955512"/>
                  <a:pt x="5635090" y="958030"/>
                  <a:pt x="5648668" y="961267"/>
                </a:cubicBezTo>
                <a:lnTo>
                  <a:pt x="5658244" y="961267"/>
                </a:lnTo>
                <a:lnTo>
                  <a:pt x="5665797" y="967741"/>
                </a:lnTo>
                <a:lnTo>
                  <a:pt x="5681847" y="966662"/>
                </a:lnTo>
                <a:lnTo>
                  <a:pt x="5694660" y="966662"/>
                </a:lnTo>
                <a:lnTo>
                  <a:pt x="5698976" y="969899"/>
                </a:lnTo>
                <a:lnTo>
                  <a:pt x="5700055" y="969899"/>
                </a:lnTo>
                <a:lnTo>
                  <a:pt x="5703292" y="966662"/>
                </a:lnTo>
                <a:lnTo>
                  <a:pt x="5706529" y="967741"/>
                </a:lnTo>
                <a:lnTo>
                  <a:pt x="5718264" y="966662"/>
                </a:lnTo>
                <a:lnTo>
                  <a:pt x="5722580" y="967741"/>
                </a:lnTo>
                <a:cubicBezTo>
                  <a:pt x="5727975" y="967741"/>
                  <a:pt x="5735123" y="962391"/>
                  <a:pt x="5744025" y="951690"/>
                </a:cubicBezTo>
                <a:lnTo>
                  <a:pt x="5742946" y="950612"/>
                </a:lnTo>
                <a:lnTo>
                  <a:pt x="5742946" y="949533"/>
                </a:lnTo>
                <a:lnTo>
                  <a:pt x="5726896" y="952635"/>
                </a:lnTo>
                <a:lnTo>
                  <a:pt x="5717185" y="949533"/>
                </a:lnTo>
                <a:lnTo>
                  <a:pt x="5705450" y="950612"/>
                </a:lnTo>
                <a:lnTo>
                  <a:pt x="5701134" y="949533"/>
                </a:lnTo>
                <a:lnTo>
                  <a:pt x="5687242" y="950612"/>
                </a:lnTo>
                <a:lnTo>
                  <a:pt x="5682926" y="950612"/>
                </a:lnTo>
                <a:lnTo>
                  <a:pt x="5679689" y="948454"/>
                </a:lnTo>
                <a:lnTo>
                  <a:pt x="5662560" y="949533"/>
                </a:lnTo>
                <a:close/>
                <a:moveTo>
                  <a:pt x="5765470" y="946296"/>
                </a:moveTo>
                <a:lnTo>
                  <a:pt x="5765470" y="947375"/>
                </a:lnTo>
                <a:lnTo>
                  <a:pt x="5767628" y="947375"/>
                </a:lnTo>
                <a:lnTo>
                  <a:pt x="5767628" y="946296"/>
                </a:lnTo>
                <a:close/>
                <a:moveTo>
                  <a:pt x="71349" y="945772"/>
                </a:moveTo>
                <a:lnTo>
                  <a:pt x="71349" y="946851"/>
                </a:lnTo>
                <a:lnTo>
                  <a:pt x="73507" y="946851"/>
                </a:lnTo>
                <a:lnTo>
                  <a:pt x="73507" y="945772"/>
                </a:lnTo>
                <a:close/>
                <a:moveTo>
                  <a:pt x="62717" y="945772"/>
                </a:moveTo>
                <a:lnTo>
                  <a:pt x="62717" y="946851"/>
                </a:lnTo>
                <a:lnTo>
                  <a:pt x="64875" y="946851"/>
                </a:lnTo>
                <a:lnTo>
                  <a:pt x="64875" y="945772"/>
                </a:lnTo>
                <a:close/>
                <a:moveTo>
                  <a:pt x="7118364" y="945329"/>
                </a:moveTo>
                <a:lnTo>
                  <a:pt x="7120522" y="950531"/>
                </a:lnTo>
                <a:lnTo>
                  <a:pt x="7120522" y="954906"/>
                </a:lnTo>
                <a:lnTo>
                  <a:pt x="7124976" y="961268"/>
                </a:lnTo>
                <a:lnTo>
                  <a:pt x="7125917" y="963538"/>
                </a:lnTo>
                <a:lnTo>
                  <a:pt x="7125917" y="965696"/>
                </a:lnTo>
                <a:lnTo>
                  <a:pt x="7128075" y="965696"/>
                </a:lnTo>
                <a:lnTo>
                  <a:pt x="7124976" y="961268"/>
                </a:lnTo>
                <a:lnTo>
                  <a:pt x="7120522" y="950531"/>
                </a:lnTo>
                <a:lnTo>
                  <a:pt x="7120522" y="945329"/>
                </a:lnTo>
                <a:close/>
                <a:moveTo>
                  <a:pt x="1611992" y="940224"/>
                </a:moveTo>
                <a:cubicBezTo>
                  <a:pt x="1615587" y="940224"/>
                  <a:pt x="1618824" y="942382"/>
                  <a:pt x="1621702" y="946698"/>
                </a:cubicBezTo>
                <a:cubicBezTo>
                  <a:pt x="1626019" y="946698"/>
                  <a:pt x="1631055" y="951374"/>
                  <a:pt x="1636808" y="960725"/>
                </a:cubicBezTo>
                <a:cubicBezTo>
                  <a:pt x="1640316" y="962434"/>
                  <a:pt x="1642069" y="965266"/>
                  <a:pt x="1642069" y="969223"/>
                </a:cubicBezTo>
                <a:cubicBezTo>
                  <a:pt x="1642069" y="970841"/>
                  <a:pt x="1638877" y="975517"/>
                  <a:pt x="1632493" y="983249"/>
                </a:cubicBezTo>
                <a:cubicBezTo>
                  <a:pt x="1626559" y="1019936"/>
                  <a:pt x="1620443" y="1043898"/>
                  <a:pt x="1614150" y="1055138"/>
                </a:cubicBezTo>
                <a:lnTo>
                  <a:pt x="1610913" y="1058375"/>
                </a:lnTo>
                <a:lnTo>
                  <a:pt x="1610913" y="1067952"/>
                </a:lnTo>
                <a:cubicBezTo>
                  <a:pt x="1610913" y="1069390"/>
                  <a:pt x="1612710" y="1070110"/>
                  <a:pt x="1616308" y="1070110"/>
                </a:cubicBezTo>
                <a:lnTo>
                  <a:pt x="1617387" y="1071189"/>
                </a:lnTo>
                <a:cubicBezTo>
                  <a:pt x="1620264" y="1072627"/>
                  <a:pt x="1622783" y="1078022"/>
                  <a:pt x="1624940" y="1087373"/>
                </a:cubicBezTo>
                <a:cubicBezTo>
                  <a:pt x="1626019" y="1087373"/>
                  <a:pt x="1628536" y="1092723"/>
                  <a:pt x="1632493" y="1103424"/>
                </a:cubicBezTo>
                <a:cubicBezTo>
                  <a:pt x="1636000" y="1103424"/>
                  <a:pt x="1639191" y="1111291"/>
                  <a:pt x="1642069" y="1127027"/>
                </a:cubicBezTo>
                <a:cubicBezTo>
                  <a:pt x="1642069" y="1129365"/>
                  <a:pt x="1637796" y="1136513"/>
                  <a:pt x="1629256" y="1148472"/>
                </a:cubicBezTo>
                <a:cubicBezTo>
                  <a:pt x="1620982" y="1149371"/>
                  <a:pt x="1615949" y="1150810"/>
                  <a:pt x="1614150" y="1152788"/>
                </a:cubicBezTo>
                <a:lnTo>
                  <a:pt x="1610913" y="1152788"/>
                </a:lnTo>
                <a:cubicBezTo>
                  <a:pt x="1606686" y="1152788"/>
                  <a:pt x="1603134" y="1143122"/>
                  <a:pt x="1600258" y="1123790"/>
                </a:cubicBezTo>
                <a:cubicBezTo>
                  <a:pt x="1597379" y="1123790"/>
                  <a:pt x="1595941" y="1118080"/>
                  <a:pt x="1595941" y="1106661"/>
                </a:cubicBezTo>
                <a:lnTo>
                  <a:pt x="1595941" y="1101266"/>
                </a:lnTo>
                <a:lnTo>
                  <a:pt x="1593783" y="1099108"/>
                </a:lnTo>
                <a:lnTo>
                  <a:pt x="1590546" y="1102345"/>
                </a:lnTo>
                <a:lnTo>
                  <a:pt x="1586231" y="1100187"/>
                </a:lnTo>
                <a:lnTo>
                  <a:pt x="1586231" y="1103424"/>
                </a:lnTo>
                <a:cubicBezTo>
                  <a:pt x="1589108" y="1103424"/>
                  <a:pt x="1590546" y="1104143"/>
                  <a:pt x="1590546" y="1105582"/>
                </a:cubicBezTo>
                <a:cubicBezTo>
                  <a:pt x="1588028" y="1112775"/>
                  <a:pt x="1579803" y="1122441"/>
                  <a:pt x="1565864" y="1134580"/>
                </a:cubicBezTo>
                <a:cubicBezTo>
                  <a:pt x="1565864" y="1139075"/>
                  <a:pt x="1559075" y="1147303"/>
                  <a:pt x="1545497" y="1159262"/>
                </a:cubicBezTo>
                <a:cubicBezTo>
                  <a:pt x="1545497" y="1163218"/>
                  <a:pt x="1538349" y="1166815"/>
                  <a:pt x="1524053" y="1170052"/>
                </a:cubicBezTo>
                <a:lnTo>
                  <a:pt x="1520815" y="1170052"/>
                </a:lnTo>
                <a:cubicBezTo>
                  <a:pt x="1519016" y="1170052"/>
                  <a:pt x="1517937" y="1168613"/>
                  <a:pt x="1517578" y="1165736"/>
                </a:cubicBezTo>
                <a:cubicBezTo>
                  <a:pt x="1517578" y="1162859"/>
                  <a:pt x="1522928" y="1158543"/>
                  <a:pt x="1533629" y="1152788"/>
                </a:cubicBezTo>
                <a:cubicBezTo>
                  <a:pt x="1533629" y="1150990"/>
                  <a:pt x="1536147" y="1147438"/>
                  <a:pt x="1541182" y="1142133"/>
                </a:cubicBezTo>
                <a:cubicBezTo>
                  <a:pt x="1543879" y="1132781"/>
                  <a:pt x="1548554" y="1128106"/>
                  <a:pt x="1555209" y="1128106"/>
                </a:cubicBezTo>
                <a:lnTo>
                  <a:pt x="1556288" y="1124869"/>
                </a:lnTo>
                <a:lnTo>
                  <a:pt x="1555209" y="1120553"/>
                </a:lnTo>
                <a:cubicBezTo>
                  <a:pt x="1557455" y="1112011"/>
                  <a:pt x="1560288" y="1107740"/>
                  <a:pt x="1563706" y="1107740"/>
                </a:cubicBezTo>
                <a:lnTo>
                  <a:pt x="1562627" y="1102345"/>
                </a:lnTo>
                <a:lnTo>
                  <a:pt x="1562627" y="1101266"/>
                </a:lnTo>
                <a:lnTo>
                  <a:pt x="1563706" y="1100187"/>
                </a:lnTo>
                <a:lnTo>
                  <a:pt x="1563706" y="1099108"/>
                </a:lnTo>
                <a:lnTo>
                  <a:pt x="1579892" y="1101266"/>
                </a:lnTo>
                <a:lnTo>
                  <a:pt x="1579892" y="1099108"/>
                </a:lnTo>
                <a:lnTo>
                  <a:pt x="1574497" y="1098029"/>
                </a:lnTo>
                <a:lnTo>
                  <a:pt x="1571258" y="1099108"/>
                </a:lnTo>
                <a:lnTo>
                  <a:pt x="1566943" y="1091690"/>
                </a:lnTo>
                <a:lnTo>
                  <a:pt x="1566943" y="1089532"/>
                </a:lnTo>
                <a:lnTo>
                  <a:pt x="1569101" y="1086295"/>
                </a:lnTo>
                <a:lnTo>
                  <a:pt x="1569101" y="1077662"/>
                </a:lnTo>
                <a:cubicBezTo>
                  <a:pt x="1570000" y="1072267"/>
                  <a:pt x="1571438" y="1069390"/>
                  <a:pt x="1573417" y="1069030"/>
                </a:cubicBezTo>
                <a:lnTo>
                  <a:pt x="1572338" y="1058375"/>
                </a:lnTo>
                <a:lnTo>
                  <a:pt x="1572338" y="1054059"/>
                </a:lnTo>
                <a:lnTo>
                  <a:pt x="1557367" y="1029377"/>
                </a:lnTo>
                <a:cubicBezTo>
                  <a:pt x="1551073" y="1018137"/>
                  <a:pt x="1545318" y="1011349"/>
                  <a:pt x="1540103" y="1009011"/>
                </a:cubicBezTo>
                <a:cubicBezTo>
                  <a:pt x="1540103" y="1006313"/>
                  <a:pt x="1536912" y="1002717"/>
                  <a:pt x="1530526" y="998221"/>
                </a:cubicBezTo>
                <a:lnTo>
                  <a:pt x="1530526" y="996063"/>
                </a:lnTo>
                <a:lnTo>
                  <a:pt x="1533629" y="992826"/>
                </a:lnTo>
                <a:lnTo>
                  <a:pt x="1537945" y="992826"/>
                </a:lnTo>
                <a:cubicBezTo>
                  <a:pt x="1541541" y="998221"/>
                  <a:pt x="1546576" y="1003256"/>
                  <a:pt x="1553051" y="1007932"/>
                </a:cubicBezTo>
                <a:lnTo>
                  <a:pt x="1556288" y="1012248"/>
                </a:lnTo>
                <a:lnTo>
                  <a:pt x="1557367" y="1011169"/>
                </a:lnTo>
                <a:lnTo>
                  <a:pt x="1560469" y="1011169"/>
                </a:lnTo>
                <a:cubicBezTo>
                  <a:pt x="1565325" y="1011169"/>
                  <a:pt x="1572157" y="1016878"/>
                  <a:pt x="1580970" y="1028298"/>
                </a:cubicBezTo>
                <a:lnTo>
                  <a:pt x="1582049" y="1028298"/>
                </a:lnTo>
                <a:lnTo>
                  <a:pt x="1588389" y="991747"/>
                </a:lnTo>
                <a:lnTo>
                  <a:pt x="1584073" y="984328"/>
                </a:lnTo>
                <a:lnTo>
                  <a:pt x="1588389" y="977854"/>
                </a:lnTo>
                <a:lnTo>
                  <a:pt x="1586231" y="962748"/>
                </a:lnTo>
                <a:lnTo>
                  <a:pt x="1586231" y="961670"/>
                </a:lnTo>
                <a:cubicBezTo>
                  <a:pt x="1595582" y="952408"/>
                  <a:pt x="1604170" y="945260"/>
                  <a:pt x="1611992" y="940224"/>
                </a:cubicBezTo>
                <a:close/>
                <a:moveTo>
                  <a:pt x="6260314" y="932808"/>
                </a:moveTo>
                <a:lnTo>
                  <a:pt x="6262472" y="932808"/>
                </a:lnTo>
                <a:cubicBezTo>
                  <a:pt x="6269216" y="935146"/>
                  <a:pt x="6273442" y="937304"/>
                  <a:pt x="6275150" y="939283"/>
                </a:cubicBezTo>
                <a:lnTo>
                  <a:pt x="6276229" y="939283"/>
                </a:lnTo>
                <a:lnTo>
                  <a:pt x="6280411" y="936045"/>
                </a:lnTo>
                <a:cubicBezTo>
                  <a:pt x="6281849" y="936045"/>
                  <a:pt x="6282928" y="938159"/>
                  <a:pt x="6283648" y="942385"/>
                </a:cubicBezTo>
                <a:cubicBezTo>
                  <a:pt x="6293719" y="942385"/>
                  <a:pt x="6300102" y="949128"/>
                  <a:pt x="6302800" y="962616"/>
                </a:cubicBezTo>
                <a:lnTo>
                  <a:pt x="6302800" y="963560"/>
                </a:lnTo>
                <a:lnTo>
                  <a:pt x="6292145" y="973137"/>
                </a:lnTo>
                <a:cubicBezTo>
                  <a:pt x="6292145" y="979880"/>
                  <a:pt x="6291066" y="984466"/>
                  <a:pt x="6288908" y="986893"/>
                </a:cubicBezTo>
                <a:lnTo>
                  <a:pt x="6292145" y="999707"/>
                </a:lnTo>
                <a:lnTo>
                  <a:pt x="6289987" y="1001730"/>
                </a:lnTo>
                <a:lnTo>
                  <a:pt x="6292145" y="1003888"/>
                </a:lnTo>
                <a:lnTo>
                  <a:pt x="6292145" y="1008204"/>
                </a:lnTo>
                <a:lnTo>
                  <a:pt x="6287829" y="1013464"/>
                </a:lnTo>
                <a:lnTo>
                  <a:pt x="6287829" y="1014543"/>
                </a:lnTo>
                <a:cubicBezTo>
                  <a:pt x="6289987" y="1014543"/>
                  <a:pt x="6291066" y="1015218"/>
                  <a:pt x="6291066" y="1016567"/>
                </a:cubicBezTo>
                <a:lnTo>
                  <a:pt x="6291066" y="1021961"/>
                </a:lnTo>
                <a:lnTo>
                  <a:pt x="6286885" y="1026143"/>
                </a:lnTo>
                <a:lnTo>
                  <a:pt x="6278387" y="1021961"/>
                </a:lnTo>
                <a:cubicBezTo>
                  <a:pt x="6278387" y="1024030"/>
                  <a:pt x="6276589" y="1025064"/>
                  <a:pt x="6272992" y="1025064"/>
                </a:cubicBezTo>
                <a:lnTo>
                  <a:pt x="6272992" y="1026143"/>
                </a:lnTo>
                <a:lnTo>
                  <a:pt x="6276229" y="1026143"/>
                </a:lnTo>
                <a:lnTo>
                  <a:pt x="6278387" y="1023985"/>
                </a:lnTo>
                <a:lnTo>
                  <a:pt x="6279466" y="1023985"/>
                </a:lnTo>
                <a:cubicBezTo>
                  <a:pt x="6281715" y="1026143"/>
                  <a:pt x="6284862" y="1027221"/>
                  <a:pt x="6288908" y="1027221"/>
                </a:cubicBezTo>
                <a:lnTo>
                  <a:pt x="6292145" y="1038821"/>
                </a:lnTo>
                <a:lnTo>
                  <a:pt x="6292145" y="1070651"/>
                </a:lnTo>
                <a:lnTo>
                  <a:pt x="6289987" y="1073888"/>
                </a:lnTo>
                <a:lnTo>
                  <a:pt x="6289987" y="1083464"/>
                </a:lnTo>
                <a:lnTo>
                  <a:pt x="6292145" y="1091827"/>
                </a:lnTo>
                <a:lnTo>
                  <a:pt x="6292145" y="1097222"/>
                </a:lnTo>
                <a:cubicBezTo>
                  <a:pt x="6292145" y="1125636"/>
                  <a:pt x="6291066" y="1141191"/>
                  <a:pt x="6288908" y="1143888"/>
                </a:cubicBezTo>
                <a:lnTo>
                  <a:pt x="6289987" y="1156566"/>
                </a:lnTo>
                <a:cubicBezTo>
                  <a:pt x="6289987" y="1160973"/>
                  <a:pt x="6286795" y="1163805"/>
                  <a:pt x="6280411" y="1165064"/>
                </a:cubicBezTo>
                <a:cubicBezTo>
                  <a:pt x="6272678" y="1173516"/>
                  <a:pt x="6266339" y="1177742"/>
                  <a:pt x="6261393" y="1177742"/>
                </a:cubicBezTo>
                <a:cubicBezTo>
                  <a:pt x="6248715" y="1176124"/>
                  <a:pt x="6242376" y="1173651"/>
                  <a:pt x="6242376" y="1170324"/>
                </a:cubicBezTo>
                <a:lnTo>
                  <a:pt x="6242376" y="1167222"/>
                </a:lnTo>
                <a:lnTo>
                  <a:pt x="6244399" y="1163985"/>
                </a:lnTo>
                <a:lnTo>
                  <a:pt x="6244399" y="1161827"/>
                </a:lnTo>
                <a:cubicBezTo>
                  <a:pt x="6242331" y="1161827"/>
                  <a:pt x="6239499" y="1158635"/>
                  <a:pt x="6235902" y="1152251"/>
                </a:cubicBezTo>
                <a:cubicBezTo>
                  <a:pt x="6233114" y="1152251"/>
                  <a:pt x="6230282" y="1146990"/>
                  <a:pt x="6227405" y="1136470"/>
                </a:cubicBezTo>
                <a:cubicBezTo>
                  <a:pt x="6223898" y="1136470"/>
                  <a:pt x="6222144" y="1135391"/>
                  <a:pt x="6222144" y="1133233"/>
                </a:cubicBezTo>
                <a:lnTo>
                  <a:pt x="6222144" y="1131075"/>
                </a:lnTo>
                <a:cubicBezTo>
                  <a:pt x="6223583" y="1128288"/>
                  <a:pt x="6225696" y="1126894"/>
                  <a:pt x="6228484" y="1126894"/>
                </a:cubicBezTo>
                <a:lnTo>
                  <a:pt x="6239139" y="1129997"/>
                </a:lnTo>
                <a:lnTo>
                  <a:pt x="6242376" y="1129997"/>
                </a:lnTo>
                <a:cubicBezTo>
                  <a:pt x="6243724" y="1129997"/>
                  <a:pt x="6245478" y="1124736"/>
                  <a:pt x="6247636" y="1114216"/>
                </a:cubicBezTo>
                <a:lnTo>
                  <a:pt x="6247636" y="1112058"/>
                </a:lnTo>
                <a:lnTo>
                  <a:pt x="6246557" y="1097222"/>
                </a:lnTo>
                <a:lnTo>
                  <a:pt x="6247636" y="1088724"/>
                </a:lnTo>
                <a:lnTo>
                  <a:pt x="6245478" y="1069572"/>
                </a:lnTo>
                <a:lnTo>
                  <a:pt x="6245478" y="1060131"/>
                </a:lnTo>
                <a:lnTo>
                  <a:pt x="6246557" y="1043137"/>
                </a:lnTo>
                <a:lnTo>
                  <a:pt x="6245478" y="1042058"/>
                </a:lnTo>
                <a:lnTo>
                  <a:pt x="6245478" y="1040979"/>
                </a:lnTo>
                <a:lnTo>
                  <a:pt x="6246557" y="1036798"/>
                </a:lnTo>
                <a:lnTo>
                  <a:pt x="6244399" y="1033561"/>
                </a:lnTo>
                <a:lnTo>
                  <a:pt x="6244399" y="1032482"/>
                </a:lnTo>
                <a:lnTo>
                  <a:pt x="6247636" y="1028301"/>
                </a:lnTo>
                <a:lnTo>
                  <a:pt x="6247636" y="1025064"/>
                </a:lnTo>
                <a:lnTo>
                  <a:pt x="6245478" y="1016567"/>
                </a:lnTo>
                <a:lnTo>
                  <a:pt x="6245478" y="987973"/>
                </a:lnTo>
                <a:lnTo>
                  <a:pt x="6242376" y="983792"/>
                </a:lnTo>
                <a:lnTo>
                  <a:pt x="6242376" y="982712"/>
                </a:lnTo>
                <a:lnTo>
                  <a:pt x="6245478" y="978396"/>
                </a:lnTo>
                <a:lnTo>
                  <a:pt x="6244399" y="970034"/>
                </a:lnTo>
                <a:lnTo>
                  <a:pt x="6245478" y="959379"/>
                </a:lnTo>
                <a:lnTo>
                  <a:pt x="6242376" y="958300"/>
                </a:lnTo>
                <a:lnTo>
                  <a:pt x="6241297" y="959379"/>
                </a:lnTo>
                <a:lnTo>
                  <a:pt x="6240218" y="959379"/>
                </a:lnTo>
                <a:lnTo>
                  <a:pt x="6226460" y="955198"/>
                </a:lnTo>
                <a:lnTo>
                  <a:pt x="6223223" y="956142"/>
                </a:lnTo>
                <a:lnTo>
                  <a:pt x="6221065" y="956142"/>
                </a:lnTo>
                <a:lnTo>
                  <a:pt x="6221065" y="955198"/>
                </a:lnTo>
                <a:lnTo>
                  <a:pt x="6210545" y="956142"/>
                </a:lnTo>
                <a:lnTo>
                  <a:pt x="6199890" y="956142"/>
                </a:lnTo>
                <a:lnTo>
                  <a:pt x="6193551" y="949803"/>
                </a:lnTo>
                <a:lnTo>
                  <a:pt x="6193551" y="948724"/>
                </a:lnTo>
                <a:lnTo>
                  <a:pt x="6209466" y="942385"/>
                </a:lnTo>
                <a:lnTo>
                  <a:pt x="6212568" y="943463"/>
                </a:lnTo>
                <a:lnTo>
                  <a:pt x="6215805" y="942385"/>
                </a:lnTo>
                <a:lnTo>
                  <a:pt x="6224302" y="945622"/>
                </a:lnTo>
                <a:lnTo>
                  <a:pt x="6229563" y="945622"/>
                </a:lnTo>
                <a:lnTo>
                  <a:pt x="6239139" y="942385"/>
                </a:lnTo>
                <a:lnTo>
                  <a:pt x="6247636" y="945622"/>
                </a:lnTo>
                <a:close/>
                <a:moveTo>
                  <a:pt x="8274675" y="932540"/>
                </a:moveTo>
                <a:cubicBezTo>
                  <a:pt x="8283846" y="934698"/>
                  <a:pt x="8292838" y="940138"/>
                  <a:pt x="8301650" y="948860"/>
                </a:cubicBezTo>
                <a:cubicBezTo>
                  <a:pt x="8306505" y="948860"/>
                  <a:pt x="8309742" y="952502"/>
                  <a:pt x="8311361" y="959785"/>
                </a:cubicBezTo>
                <a:cubicBezTo>
                  <a:pt x="8311361" y="961493"/>
                  <a:pt x="8308484" y="964416"/>
                  <a:pt x="8302729" y="968552"/>
                </a:cubicBezTo>
                <a:lnTo>
                  <a:pt x="8301650" y="968552"/>
                </a:lnTo>
                <a:lnTo>
                  <a:pt x="8297334" y="965315"/>
                </a:lnTo>
                <a:lnTo>
                  <a:pt x="8284386" y="967473"/>
                </a:lnTo>
                <a:lnTo>
                  <a:pt x="8277912" y="966394"/>
                </a:lnTo>
                <a:lnTo>
                  <a:pt x="8271438" y="968552"/>
                </a:lnTo>
                <a:cubicBezTo>
                  <a:pt x="8266492" y="966394"/>
                  <a:pt x="8261142" y="965315"/>
                  <a:pt x="8255388" y="965315"/>
                </a:cubicBezTo>
                <a:lnTo>
                  <a:pt x="8254309" y="964236"/>
                </a:lnTo>
                <a:lnTo>
                  <a:pt x="8254309" y="959785"/>
                </a:lnTo>
                <a:cubicBezTo>
                  <a:pt x="8257546" y="954030"/>
                  <a:pt x="8259704" y="951153"/>
                  <a:pt x="8260783" y="951153"/>
                </a:cubicBezTo>
                <a:lnTo>
                  <a:pt x="8264020" y="953311"/>
                </a:lnTo>
                <a:lnTo>
                  <a:pt x="8266178" y="953311"/>
                </a:lnTo>
                <a:lnTo>
                  <a:pt x="8267257" y="950074"/>
                </a:lnTo>
                <a:lnTo>
                  <a:pt x="8265099" y="944544"/>
                </a:lnTo>
                <a:cubicBezTo>
                  <a:pt x="8268516" y="937081"/>
                  <a:pt x="8271708" y="933079"/>
                  <a:pt x="8274675" y="932540"/>
                </a:cubicBezTo>
                <a:close/>
                <a:moveTo>
                  <a:pt x="7755418" y="931191"/>
                </a:moveTo>
                <a:cubicBezTo>
                  <a:pt x="7762072" y="934069"/>
                  <a:pt x="7768951" y="939508"/>
                  <a:pt x="7776054" y="947511"/>
                </a:cubicBezTo>
                <a:cubicBezTo>
                  <a:pt x="7780550" y="947511"/>
                  <a:pt x="7784506" y="950029"/>
                  <a:pt x="7787923" y="955064"/>
                </a:cubicBezTo>
                <a:cubicBezTo>
                  <a:pt x="7790711" y="955064"/>
                  <a:pt x="7792554" y="958661"/>
                  <a:pt x="7793453" y="965854"/>
                </a:cubicBezTo>
                <a:cubicBezTo>
                  <a:pt x="7791565" y="966214"/>
                  <a:pt x="7788283" y="972013"/>
                  <a:pt x="7783607" y="983253"/>
                </a:cubicBezTo>
                <a:lnTo>
                  <a:pt x="7784686" y="990806"/>
                </a:lnTo>
                <a:lnTo>
                  <a:pt x="7784686" y="1004968"/>
                </a:lnTo>
                <a:lnTo>
                  <a:pt x="7779291" y="1023446"/>
                </a:lnTo>
                <a:lnTo>
                  <a:pt x="7782528" y="1036394"/>
                </a:lnTo>
                <a:lnTo>
                  <a:pt x="7780370" y="1047319"/>
                </a:lnTo>
                <a:lnTo>
                  <a:pt x="7782528" y="1053793"/>
                </a:lnTo>
                <a:cubicBezTo>
                  <a:pt x="7781809" y="1057390"/>
                  <a:pt x="7778932" y="1059189"/>
                  <a:pt x="7773896" y="1059189"/>
                </a:cubicBezTo>
                <a:lnTo>
                  <a:pt x="7754339" y="1057031"/>
                </a:lnTo>
                <a:lnTo>
                  <a:pt x="7747865" y="1061346"/>
                </a:lnTo>
                <a:lnTo>
                  <a:pt x="7743549" y="1061346"/>
                </a:lnTo>
                <a:cubicBezTo>
                  <a:pt x="7739862" y="1059189"/>
                  <a:pt x="7738019" y="1055412"/>
                  <a:pt x="7738019" y="1050017"/>
                </a:cubicBezTo>
                <a:cubicBezTo>
                  <a:pt x="7735502" y="1047859"/>
                  <a:pt x="7729028" y="1045296"/>
                  <a:pt x="7718597" y="1042329"/>
                </a:cubicBezTo>
                <a:lnTo>
                  <a:pt x="7706593" y="1046780"/>
                </a:lnTo>
                <a:lnTo>
                  <a:pt x="7694724" y="1044622"/>
                </a:lnTo>
                <a:lnTo>
                  <a:pt x="7693645" y="1044622"/>
                </a:lnTo>
                <a:lnTo>
                  <a:pt x="7648057" y="1046780"/>
                </a:lnTo>
                <a:lnTo>
                  <a:pt x="7643741" y="1045700"/>
                </a:lnTo>
                <a:cubicBezTo>
                  <a:pt x="7633581" y="1046241"/>
                  <a:pt x="7628500" y="1048398"/>
                  <a:pt x="7628500" y="1052175"/>
                </a:cubicBezTo>
                <a:lnTo>
                  <a:pt x="7628500" y="1057031"/>
                </a:lnTo>
                <a:lnTo>
                  <a:pt x="7641583" y="1057031"/>
                </a:lnTo>
                <a:lnTo>
                  <a:pt x="7656689" y="1061346"/>
                </a:lnTo>
                <a:lnTo>
                  <a:pt x="7663163" y="1058109"/>
                </a:lnTo>
                <a:lnTo>
                  <a:pt x="7667614" y="1058109"/>
                </a:lnTo>
                <a:cubicBezTo>
                  <a:pt x="7669053" y="1058109"/>
                  <a:pt x="7669772" y="1059548"/>
                  <a:pt x="7669772" y="1062425"/>
                </a:cubicBezTo>
                <a:lnTo>
                  <a:pt x="7670851" y="1061346"/>
                </a:lnTo>
                <a:lnTo>
                  <a:pt x="7671930" y="1061346"/>
                </a:lnTo>
                <a:lnTo>
                  <a:pt x="7671930" y="1064583"/>
                </a:lnTo>
                <a:lnTo>
                  <a:pt x="7673009" y="1064583"/>
                </a:lnTo>
                <a:cubicBezTo>
                  <a:pt x="7673009" y="1060986"/>
                  <a:pt x="7674448" y="1059189"/>
                  <a:pt x="7677325" y="1059189"/>
                </a:cubicBezTo>
                <a:lnTo>
                  <a:pt x="7683799" y="1063504"/>
                </a:lnTo>
                <a:lnTo>
                  <a:pt x="7685957" y="1063504"/>
                </a:lnTo>
                <a:cubicBezTo>
                  <a:pt x="7685957" y="1060267"/>
                  <a:pt x="7687441" y="1058109"/>
                  <a:pt x="7690408" y="1057031"/>
                </a:cubicBezTo>
                <a:lnTo>
                  <a:pt x="7699040" y="1057031"/>
                </a:lnTo>
                <a:lnTo>
                  <a:pt x="7714146" y="1060267"/>
                </a:lnTo>
                <a:lnTo>
                  <a:pt x="7717518" y="1060267"/>
                </a:lnTo>
                <a:lnTo>
                  <a:pt x="7726150" y="1058109"/>
                </a:lnTo>
                <a:lnTo>
                  <a:pt x="7728308" y="1058109"/>
                </a:lnTo>
                <a:cubicBezTo>
                  <a:pt x="7729387" y="1058109"/>
                  <a:pt x="7731905" y="1061346"/>
                  <a:pt x="7735861" y="1067820"/>
                </a:cubicBezTo>
                <a:lnTo>
                  <a:pt x="7738019" y="1067820"/>
                </a:lnTo>
                <a:lnTo>
                  <a:pt x="7741391" y="1064583"/>
                </a:lnTo>
                <a:lnTo>
                  <a:pt x="7743549" y="1064583"/>
                </a:lnTo>
                <a:lnTo>
                  <a:pt x="7745707" y="1066741"/>
                </a:lnTo>
                <a:lnTo>
                  <a:pt x="7745707" y="1068899"/>
                </a:lnTo>
                <a:cubicBezTo>
                  <a:pt x="7745707" y="1074205"/>
                  <a:pt x="7742066" y="1077486"/>
                  <a:pt x="7734782" y="1078745"/>
                </a:cubicBezTo>
                <a:lnTo>
                  <a:pt x="7733703" y="1079824"/>
                </a:lnTo>
                <a:lnTo>
                  <a:pt x="7733703" y="1080903"/>
                </a:lnTo>
                <a:cubicBezTo>
                  <a:pt x="7736581" y="1085219"/>
                  <a:pt x="7738019" y="1089175"/>
                  <a:pt x="7738019" y="1092772"/>
                </a:cubicBezTo>
                <a:lnTo>
                  <a:pt x="7736940" y="1105855"/>
                </a:lnTo>
                <a:lnTo>
                  <a:pt x="7738019" y="1115566"/>
                </a:lnTo>
                <a:cubicBezTo>
                  <a:pt x="7737120" y="1120691"/>
                  <a:pt x="7735681" y="1123254"/>
                  <a:pt x="7733703" y="1123254"/>
                </a:cubicBezTo>
                <a:cubicBezTo>
                  <a:pt x="7735142" y="1136202"/>
                  <a:pt x="7736581" y="1142676"/>
                  <a:pt x="7738019" y="1142676"/>
                </a:cubicBezTo>
                <a:cubicBezTo>
                  <a:pt x="7741526" y="1127480"/>
                  <a:pt x="7744808" y="1119882"/>
                  <a:pt x="7747865" y="1119882"/>
                </a:cubicBezTo>
                <a:cubicBezTo>
                  <a:pt x="7752721" y="1108912"/>
                  <a:pt x="7756317" y="1098077"/>
                  <a:pt x="7758655" y="1087377"/>
                </a:cubicBezTo>
                <a:lnTo>
                  <a:pt x="7759734" y="1086298"/>
                </a:lnTo>
                <a:lnTo>
                  <a:pt x="7758655" y="1075508"/>
                </a:lnTo>
                <a:lnTo>
                  <a:pt x="7759734" y="1074429"/>
                </a:lnTo>
                <a:lnTo>
                  <a:pt x="7761892" y="1074429"/>
                </a:lnTo>
                <a:cubicBezTo>
                  <a:pt x="7766478" y="1074429"/>
                  <a:pt x="7774076" y="1077666"/>
                  <a:pt x="7784686" y="1084140"/>
                </a:cubicBezTo>
                <a:lnTo>
                  <a:pt x="7801006" y="1088456"/>
                </a:lnTo>
                <a:lnTo>
                  <a:pt x="7808559" y="1098302"/>
                </a:lnTo>
                <a:lnTo>
                  <a:pt x="7808559" y="1099381"/>
                </a:lnTo>
                <a:cubicBezTo>
                  <a:pt x="7806221" y="1103337"/>
                  <a:pt x="7801186" y="1106575"/>
                  <a:pt x="7793453" y="1109092"/>
                </a:cubicBezTo>
                <a:cubicBezTo>
                  <a:pt x="7791025" y="1110891"/>
                  <a:pt x="7788822" y="1114847"/>
                  <a:pt x="7786844" y="1120962"/>
                </a:cubicBezTo>
                <a:lnTo>
                  <a:pt x="7785765" y="1122040"/>
                </a:lnTo>
                <a:lnTo>
                  <a:pt x="7783607" y="1122040"/>
                </a:lnTo>
                <a:lnTo>
                  <a:pt x="7776054" y="1120962"/>
                </a:lnTo>
                <a:lnTo>
                  <a:pt x="7776054" y="1122040"/>
                </a:lnTo>
                <a:lnTo>
                  <a:pt x="7777133" y="1127570"/>
                </a:lnTo>
                <a:cubicBezTo>
                  <a:pt x="7772278" y="1131886"/>
                  <a:pt x="7767557" y="1134044"/>
                  <a:pt x="7762971" y="1134044"/>
                </a:cubicBezTo>
                <a:lnTo>
                  <a:pt x="7762971" y="1141597"/>
                </a:lnTo>
                <a:cubicBezTo>
                  <a:pt x="7751462" y="1150858"/>
                  <a:pt x="7742425" y="1156658"/>
                  <a:pt x="7735861" y="1158996"/>
                </a:cubicBezTo>
                <a:lnTo>
                  <a:pt x="7734782" y="1163312"/>
                </a:lnTo>
                <a:lnTo>
                  <a:pt x="7734782" y="1171944"/>
                </a:lnTo>
                <a:cubicBezTo>
                  <a:pt x="7734782" y="1174192"/>
                  <a:pt x="7740222" y="1175316"/>
                  <a:pt x="7751102" y="1175316"/>
                </a:cubicBezTo>
                <a:cubicBezTo>
                  <a:pt x="7758296" y="1175316"/>
                  <a:pt x="7764814" y="1169516"/>
                  <a:pt x="7770659" y="1157917"/>
                </a:cubicBezTo>
                <a:lnTo>
                  <a:pt x="7778212" y="1151443"/>
                </a:lnTo>
                <a:lnTo>
                  <a:pt x="7781449" y="1151443"/>
                </a:lnTo>
                <a:cubicBezTo>
                  <a:pt x="7784686" y="1154860"/>
                  <a:pt x="7793004" y="1159535"/>
                  <a:pt x="7806401" y="1165469"/>
                </a:cubicBezTo>
                <a:cubicBezTo>
                  <a:pt x="7806401" y="1172034"/>
                  <a:pt x="7808200" y="1175316"/>
                  <a:pt x="7811796" y="1175316"/>
                </a:cubicBezTo>
                <a:lnTo>
                  <a:pt x="7813954" y="1178553"/>
                </a:lnTo>
                <a:lnTo>
                  <a:pt x="7810717" y="1181789"/>
                </a:lnTo>
                <a:lnTo>
                  <a:pt x="7809638" y="1181789"/>
                </a:lnTo>
                <a:lnTo>
                  <a:pt x="7808559" y="1180711"/>
                </a:lnTo>
                <a:lnTo>
                  <a:pt x="7807480" y="1181789"/>
                </a:lnTo>
                <a:lnTo>
                  <a:pt x="7806401" y="1181789"/>
                </a:lnTo>
                <a:cubicBezTo>
                  <a:pt x="7803164" y="1181789"/>
                  <a:pt x="7799208" y="1179631"/>
                  <a:pt x="7794532" y="1175316"/>
                </a:cubicBezTo>
                <a:lnTo>
                  <a:pt x="7792374" y="1177474"/>
                </a:lnTo>
                <a:lnTo>
                  <a:pt x="7793453" y="1182869"/>
                </a:lnTo>
                <a:lnTo>
                  <a:pt x="7787923" y="1185027"/>
                </a:lnTo>
                <a:lnTo>
                  <a:pt x="7761892" y="1180711"/>
                </a:lnTo>
                <a:lnTo>
                  <a:pt x="7750023" y="1181789"/>
                </a:lnTo>
                <a:lnTo>
                  <a:pt x="7740177" y="1181789"/>
                </a:lnTo>
                <a:lnTo>
                  <a:pt x="7733703" y="1180711"/>
                </a:lnTo>
                <a:cubicBezTo>
                  <a:pt x="7726690" y="1184307"/>
                  <a:pt x="7720575" y="1186105"/>
                  <a:pt x="7715360" y="1186105"/>
                </a:cubicBezTo>
                <a:cubicBezTo>
                  <a:pt x="7711674" y="1184847"/>
                  <a:pt x="7709830" y="1183049"/>
                  <a:pt x="7709830" y="1180711"/>
                </a:cubicBezTo>
                <a:lnTo>
                  <a:pt x="7708751" y="1181789"/>
                </a:lnTo>
                <a:lnTo>
                  <a:pt x="7701198" y="1180711"/>
                </a:lnTo>
                <a:lnTo>
                  <a:pt x="7700119" y="1180711"/>
                </a:lnTo>
                <a:lnTo>
                  <a:pt x="7694724" y="1185027"/>
                </a:lnTo>
                <a:lnTo>
                  <a:pt x="7685957" y="1185027"/>
                </a:lnTo>
                <a:lnTo>
                  <a:pt x="7681641" y="1181789"/>
                </a:lnTo>
                <a:lnTo>
                  <a:pt x="7664377" y="1185027"/>
                </a:lnTo>
                <a:lnTo>
                  <a:pt x="7652373" y="1181789"/>
                </a:lnTo>
                <a:lnTo>
                  <a:pt x="7633895" y="1183947"/>
                </a:lnTo>
                <a:cubicBezTo>
                  <a:pt x="7630478" y="1176844"/>
                  <a:pt x="7628320" y="1168527"/>
                  <a:pt x="7627421" y="1158996"/>
                </a:cubicBezTo>
                <a:cubicBezTo>
                  <a:pt x="7625263" y="1158276"/>
                  <a:pt x="7624184" y="1156118"/>
                  <a:pt x="7624184" y="1152522"/>
                </a:cubicBezTo>
                <a:cubicBezTo>
                  <a:pt x="7624184" y="1144519"/>
                  <a:pt x="7625983" y="1140518"/>
                  <a:pt x="7629579" y="1140518"/>
                </a:cubicBezTo>
                <a:lnTo>
                  <a:pt x="7629579" y="1138360"/>
                </a:lnTo>
                <a:lnTo>
                  <a:pt x="7628500" y="1139439"/>
                </a:lnTo>
                <a:lnTo>
                  <a:pt x="7627421" y="1139439"/>
                </a:lnTo>
                <a:lnTo>
                  <a:pt x="7625263" y="1122040"/>
                </a:lnTo>
                <a:lnTo>
                  <a:pt x="7629579" y="1119882"/>
                </a:lnTo>
                <a:lnTo>
                  <a:pt x="7626342" y="1115566"/>
                </a:lnTo>
                <a:cubicBezTo>
                  <a:pt x="7627601" y="1111969"/>
                  <a:pt x="7629400" y="1110171"/>
                  <a:pt x="7631737" y="1110171"/>
                </a:cubicBezTo>
                <a:lnTo>
                  <a:pt x="7631737" y="1108014"/>
                </a:lnTo>
                <a:cubicBezTo>
                  <a:pt x="7627421" y="1108014"/>
                  <a:pt x="7625263" y="1105855"/>
                  <a:pt x="7625263" y="1101539"/>
                </a:cubicBezTo>
                <a:lnTo>
                  <a:pt x="7625263" y="1096009"/>
                </a:lnTo>
                <a:lnTo>
                  <a:pt x="7626342" y="1066741"/>
                </a:lnTo>
                <a:cubicBezTo>
                  <a:pt x="7625084" y="1066741"/>
                  <a:pt x="7623645" y="1064583"/>
                  <a:pt x="7622026" y="1060267"/>
                </a:cubicBezTo>
                <a:lnTo>
                  <a:pt x="7610022" y="1062425"/>
                </a:lnTo>
                <a:lnTo>
                  <a:pt x="7606785" y="1059189"/>
                </a:lnTo>
                <a:cubicBezTo>
                  <a:pt x="7606785" y="1060986"/>
                  <a:pt x="7604627" y="1063144"/>
                  <a:pt x="7600311" y="1065662"/>
                </a:cubicBezTo>
                <a:cubicBezTo>
                  <a:pt x="7594197" y="1065662"/>
                  <a:pt x="7589117" y="1062066"/>
                  <a:pt x="7585070" y="1054872"/>
                </a:cubicBezTo>
                <a:lnTo>
                  <a:pt x="7586149" y="1050556"/>
                </a:lnTo>
                <a:lnTo>
                  <a:pt x="7583991" y="1035315"/>
                </a:lnTo>
                <a:lnTo>
                  <a:pt x="7585070" y="1022367"/>
                </a:lnTo>
                <a:lnTo>
                  <a:pt x="7583991" y="1021288"/>
                </a:lnTo>
                <a:lnTo>
                  <a:pt x="7583991" y="1020074"/>
                </a:lnTo>
                <a:lnTo>
                  <a:pt x="7587228" y="1013600"/>
                </a:lnTo>
                <a:lnTo>
                  <a:pt x="7585070" y="1002810"/>
                </a:lnTo>
                <a:lnTo>
                  <a:pt x="7586149" y="991885"/>
                </a:lnTo>
                <a:lnTo>
                  <a:pt x="7585070" y="972463"/>
                </a:lnTo>
                <a:cubicBezTo>
                  <a:pt x="7588038" y="971384"/>
                  <a:pt x="7589521" y="970260"/>
                  <a:pt x="7589521" y="969091"/>
                </a:cubicBezTo>
                <a:cubicBezTo>
                  <a:pt x="7585116" y="969091"/>
                  <a:pt x="7582912" y="963337"/>
                  <a:pt x="7582912" y="951827"/>
                </a:cubicBezTo>
                <a:cubicBezTo>
                  <a:pt x="7584171" y="950209"/>
                  <a:pt x="7585250" y="945128"/>
                  <a:pt x="7586149" y="936586"/>
                </a:cubicBezTo>
                <a:lnTo>
                  <a:pt x="7589521" y="934428"/>
                </a:lnTo>
                <a:lnTo>
                  <a:pt x="7590600" y="934428"/>
                </a:lnTo>
                <a:lnTo>
                  <a:pt x="7591679" y="935507"/>
                </a:lnTo>
                <a:lnTo>
                  <a:pt x="7592758" y="935507"/>
                </a:lnTo>
                <a:lnTo>
                  <a:pt x="7591679" y="940902"/>
                </a:lnTo>
                <a:lnTo>
                  <a:pt x="7592758" y="941981"/>
                </a:lnTo>
                <a:lnTo>
                  <a:pt x="7592758" y="943060"/>
                </a:lnTo>
                <a:lnTo>
                  <a:pt x="7599232" y="939823"/>
                </a:lnTo>
                <a:lnTo>
                  <a:pt x="7599232" y="938744"/>
                </a:lnTo>
                <a:lnTo>
                  <a:pt x="7597074" y="935507"/>
                </a:lnTo>
                <a:lnTo>
                  <a:pt x="7600311" y="935507"/>
                </a:lnTo>
                <a:cubicBezTo>
                  <a:pt x="7606965" y="935507"/>
                  <a:pt x="7614204" y="940587"/>
                  <a:pt x="7622026" y="950748"/>
                </a:cubicBezTo>
                <a:cubicBezTo>
                  <a:pt x="7627421" y="952726"/>
                  <a:pt x="7630299" y="954524"/>
                  <a:pt x="7630658" y="956143"/>
                </a:cubicBezTo>
                <a:lnTo>
                  <a:pt x="7631737" y="981095"/>
                </a:lnTo>
                <a:lnTo>
                  <a:pt x="7626342" y="983253"/>
                </a:lnTo>
                <a:lnTo>
                  <a:pt x="7626342" y="984332"/>
                </a:lnTo>
                <a:cubicBezTo>
                  <a:pt x="7629939" y="987389"/>
                  <a:pt x="7631737" y="991031"/>
                  <a:pt x="7631737" y="995257"/>
                </a:cubicBezTo>
                <a:lnTo>
                  <a:pt x="7642662" y="994043"/>
                </a:lnTo>
                <a:lnTo>
                  <a:pt x="7645899" y="994043"/>
                </a:lnTo>
                <a:lnTo>
                  <a:pt x="7657768" y="996336"/>
                </a:lnTo>
                <a:lnTo>
                  <a:pt x="7659926" y="996336"/>
                </a:lnTo>
                <a:lnTo>
                  <a:pt x="7668693" y="994043"/>
                </a:lnTo>
                <a:lnTo>
                  <a:pt x="7679483" y="994043"/>
                </a:lnTo>
                <a:lnTo>
                  <a:pt x="7688115" y="996336"/>
                </a:lnTo>
                <a:lnTo>
                  <a:pt x="7693645" y="995257"/>
                </a:lnTo>
                <a:lnTo>
                  <a:pt x="7701198" y="997415"/>
                </a:lnTo>
                <a:lnTo>
                  <a:pt x="7717518" y="994043"/>
                </a:lnTo>
                <a:lnTo>
                  <a:pt x="7727229" y="996336"/>
                </a:lnTo>
                <a:lnTo>
                  <a:pt x="7733703" y="996336"/>
                </a:lnTo>
                <a:lnTo>
                  <a:pt x="7735861" y="994043"/>
                </a:lnTo>
                <a:lnTo>
                  <a:pt x="7735861" y="981095"/>
                </a:lnTo>
                <a:lnTo>
                  <a:pt x="7738019" y="972463"/>
                </a:lnTo>
                <a:cubicBezTo>
                  <a:pt x="7736401" y="961043"/>
                  <a:pt x="7734602" y="955334"/>
                  <a:pt x="7732624" y="955334"/>
                </a:cubicBezTo>
                <a:lnTo>
                  <a:pt x="7723992" y="956413"/>
                </a:lnTo>
                <a:cubicBezTo>
                  <a:pt x="7719317" y="956413"/>
                  <a:pt x="7714956" y="955873"/>
                  <a:pt x="7710909" y="954795"/>
                </a:cubicBezTo>
                <a:cubicBezTo>
                  <a:pt x="7708751" y="958031"/>
                  <a:pt x="7705514" y="959650"/>
                  <a:pt x="7701198" y="959650"/>
                </a:cubicBezTo>
                <a:lnTo>
                  <a:pt x="7692566" y="957492"/>
                </a:lnTo>
                <a:lnTo>
                  <a:pt x="7690408" y="957492"/>
                </a:lnTo>
                <a:lnTo>
                  <a:pt x="7685957" y="958571"/>
                </a:lnTo>
                <a:lnTo>
                  <a:pt x="7669772" y="954254"/>
                </a:lnTo>
                <a:lnTo>
                  <a:pt x="7652373" y="959650"/>
                </a:lnTo>
                <a:lnTo>
                  <a:pt x="7650215" y="956413"/>
                </a:lnTo>
                <a:cubicBezTo>
                  <a:pt x="7650215" y="954974"/>
                  <a:pt x="7651294" y="954254"/>
                  <a:pt x="7653452" y="954254"/>
                </a:cubicBezTo>
                <a:lnTo>
                  <a:pt x="7653452" y="953176"/>
                </a:lnTo>
                <a:lnTo>
                  <a:pt x="7651294" y="953176"/>
                </a:lnTo>
                <a:cubicBezTo>
                  <a:pt x="7651294" y="954615"/>
                  <a:pt x="7647698" y="955693"/>
                  <a:pt x="7640504" y="956413"/>
                </a:cubicBezTo>
                <a:lnTo>
                  <a:pt x="7636053" y="953176"/>
                </a:lnTo>
                <a:lnTo>
                  <a:pt x="7636053" y="952097"/>
                </a:lnTo>
                <a:cubicBezTo>
                  <a:pt x="7637942" y="951197"/>
                  <a:pt x="7640864" y="950748"/>
                  <a:pt x="7644820" y="950748"/>
                </a:cubicBezTo>
                <a:lnTo>
                  <a:pt x="7690408" y="950748"/>
                </a:lnTo>
                <a:lnTo>
                  <a:pt x="7696882" y="952906"/>
                </a:lnTo>
                <a:lnTo>
                  <a:pt x="7706593" y="950748"/>
                </a:lnTo>
                <a:lnTo>
                  <a:pt x="7735861" y="950748"/>
                </a:lnTo>
                <a:cubicBezTo>
                  <a:pt x="7738379" y="949489"/>
                  <a:pt x="7743100" y="943689"/>
                  <a:pt x="7750023" y="933349"/>
                </a:cubicBezTo>
                <a:close/>
                <a:moveTo>
                  <a:pt x="4658254" y="925640"/>
                </a:moveTo>
                <a:lnTo>
                  <a:pt x="4656096" y="927798"/>
                </a:lnTo>
                <a:lnTo>
                  <a:pt x="4656096" y="928878"/>
                </a:lnTo>
                <a:lnTo>
                  <a:pt x="4658254" y="926719"/>
                </a:lnTo>
                <a:close/>
                <a:moveTo>
                  <a:pt x="6767297" y="923906"/>
                </a:moveTo>
                <a:cubicBezTo>
                  <a:pt x="6774221" y="923906"/>
                  <a:pt x="6780785" y="927864"/>
                  <a:pt x="6786989" y="935776"/>
                </a:cubicBezTo>
                <a:lnTo>
                  <a:pt x="6785775" y="936990"/>
                </a:lnTo>
                <a:lnTo>
                  <a:pt x="6785775" y="938069"/>
                </a:lnTo>
                <a:lnTo>
                  <a:pt x="6786989" y="939148"/>
                </a:lnTo>
                <a:lnTo>
                  <a:pt x="6791305" y="939148"/>
                </a:lnTo>
                <a:cubicBezTo>
                  <a:pt x="6791305" y="936181"/>
                  <a:pt x="6792024" y="934697"/>
                  <a:pt x="6793463" y="934697"/>
                </a:cubicBezTo>
                <a:cubicBezTo>
                  <a:pt x="6796790" y="934697"/>
                  <a:pt x="6798993" y="938338"/>
                  <a:pt x="6800072" y="945622"/>
                </a:cubicBezTo>
                <a:lnTo>
                  <a:pt x="6793463" y="945622"/>
                </a:lnTo>
                <a:lnTo>
                  <a:pt x="6793463" y="946701"/>
                </a:lnTo>
                <a:lnTo>
                  <a:pt x="6800072" y="946701"/>
                </a:lnTo>
                <a:lnTo>
                  <a:pt x="6801151" y="945622"/>
                </a:lnTo>
                <a:cubicBezTo>
                  <a:pt x="6805467" y="947960"/>
                  <a:pt x="6807625" y="951557"/>
                  <a:pt x="6807625" y="956412"/>
                </a:cubicBezTo>
                <a:lnTo>
                  <a:pt x="6806546" y="957491"/>
                </a:lnTo>
                <a:lnTo>
                  <a:pt x="6805467" y="957491"/>
                </a:lnTo>
                <a:lnTo>
                  <a:pt x="6794542" y="955333"/>
                </a:lnTo>
                <a:lnTo>
                  <a:pt x="6776064" y="957491"/>
                </a:lnTo>
                <a:cubicBezTo>
                  <a:pt x="6771119" y="953894"/>
                  <a:pt x="6766353" y="952096"/>
                  <a:pt x="6761767" y="952096"/>
                </a:cubicBezTo>
                <a:lnTo>
                  <a:pt x="6757451" y="953175"/>
                </a:lnTo>
                <a:lnTo>
                  <a:pt x="6754214" y="952096"/>
                </a:lnTo>
                <a:lnTo>
                  <a:pt x="6749763" y="953175"/>
                </a:lnTo>
                <a:cubicBezTo>
                  <a:pt x="6749763" y="952096"/>
                  <a:pt x="6748325" y="951017"/>
                  <a:pt x="6745447" y="949938"/>
                </a:cubicBezTo>
                <a:cubicBezTo>
                  <a:pt x="6745447" y="953535"/>
                  <a:pt x="6742165" y="958211"/>
                  <a:pt x="6735601" y="963965"/>
                </a:cubicBezTo>
                <a:cubicBezTo>
                  <a:pt x="6735601" y="979161"/>
                  <a:pt x="6732320" y="986759"/>
                  <a:pt x="6725756" y="986759"/>
                </a:cubicBezTo>
                <a:lnTo>
                  <a:pt x="6725756" y="994312"/>
                </a:lnTo>
                <a:lnTo>
                  <a:pt x="6727914" y="998628"/>
                </a:lnTo>
                <a:lnTo>
                  <a:pt x="6730206" y="998628"/>
                </a:lnTo>
                <a:lnTo>
                  <a:pt x="6736680" y="995391"/>
                </a:lnTo>
                <a:lnTo>
                  <a:pt x="6738838" y="997549"/>
                </a:lnTo>
                <a:lnTo>
                  <a:pt x="6742210" y="997549"/>
                </a:lnTo>
                <a:lnTo>
                  <a:pt x="6739917" y="994312"/>
                </a:lnTo>
                <a:lnTo>
                  <a:pt x="6762846" y="977048"/>
                </a:lnTo>
                <a:lnTo>
                  <a:pt x="6767297" y="977048"/>
                </a:lnTo>
                <a:cubicBezTo>
                  <a:pt x="6779975" y="983522"/>
                  <a:pt x="6790136" y="991435"/>
                  <a:pt x="6797779" y="1000786"/>
                </a:cubicBezTo>
                <a:lnTo>
                  <a:pt x="6797779" y="1001865"/>
                </a:lnTo>
                <a:cubicBezTo>
                  <a:pt x="6797779" y="1003933"/>
                  <a:pt x="6795621" y="1007935"/>
                  <a:pt x="6791305" y="1013869"/>
                </a:cubicBezTo>
                <a:lnTo>
                  <a:pt x="6792384" y="1014948"/>
                </a:lnTo>
                <a:lnTo>
                  <a:pt x="6792384" y="1016028"/>
                </a:lnTo>
                <a:cubicBezTo>
                  <a:pt x="6792024" y="1018185"/>
                  <a:pt x="6790226" y="1020703"/>
                  <a:pt x="6786989" y="1023580"/>
                </a:cubicBezTo>
                <a:cubicBezTo>
                  <a:pt x="6788428" y="1024839"/>
                  <a:pt x="6789147" y="1028436"/>
                  <a:pt x="6789147" y="1034371"/>
                </a:cubicBezTo>
                <a:cubicBezTo>
                  <a:pt x="6804433" y="1041834"/>
                  <a:pt x="6812076" y="1046554"/>
                  <a:pt x="6812076" y="1048533"/>
                </a:cubicBezTo>
                <a:lnTo>
                  <a:pt x="6813155" y="1053928"/>
                </a:lnTo>
                <a:cubicBezTo>
                  <a:pt x="6811357" y="1058243"/>
                  <a:pt x="6808075" y="1060401"/>
                  <a:pt x="6803309" y="1060401"/>
                </a:cubicBezTo>
                <a:lnTo>
                  <a:pt x="6797779" y="1058243"/>
                </a:lnTo>
                <a:lnTo>
                  <a:pt x="6780380" y="1060401"/>
                </a:lnTo>
                <a:lnTo>
                  <a:pt x="6778222" y="1058243"/>
                </a:lnTo>
                <a:lnTo>
                  <a:pt x="6770534" y="1058243"/>
                </a:lnTo>
                <a:lnTo>
                  <a:pt x="6754214" y="1064718"/>
                </a:lnTo>
                <a:cubicBezTo>
                  <a:pt x="6752506" y="1063099"/>
                  <a:pt x="6748145" y="1061660"/>
                  <a:pt x="6741131" y="1060401"/>
                </a:cubicBezTo>
                <a:lnTo>
                  <a:pt x="6731285" y="1061481"/>
                </a:lnTo>
                <a:lnTo>
                  <a:pt x="6716989" y="1060401"/>
                </a:lnTo>
                <a:lnTo>
                  <a:pt x="6698511" y="1061481"/>
                </a:lnTo>
                <a:lnTo>
                  <a:pt x="6683135" y="1061481"/>
                </a:lnTo>
                <a:lnTo>
                  <a:pt x="6674503" y="1059323"/>
                </a:lnTo>
                <a:lnTo>
                  <a:pt x="6667894" y="1061481"/>
                </a:lnTo>
                <a:lnTo>
                  <a:pt x="6660341" y="1059323"/>
                </a:lnTo>
                <a:lnTo>
                  <a:pt x="6654811" y="1061481"/>
                </a:lnTo>
                <a:lnTo>
                  <a:pt x="6650495" y="1060401"/>
                </a:lnTo>
                <a:lnTo>
                  <a:pt x="6642807" y="1061481"/>
                </a:lnTo>
                <a:lnTo>
                  <a:pt x="6634040" y="1055006"/>
                </a:lnTo>
                <a:lnTo>
                  <a:pt x="6634040" y="1057165"/>
                </a:lnTo>
                <a:lnTo>
                  <a:pt x="6632961" y="1057165"/>
                </a:lnTo>
                <a:lnTo>
                  <a:pt x="6637412" y="1069033"/>
                </a:lnTo>
                <a:lnTo>
                  <a:pt x="6631882" y="1084274"/>
                </a:lnTo>
                <a:lnTo>
                  <a:pt x="6634040" y="1086432"/>
                </a:lnTo>
                <a:lnTo>
                  <a:pt x="6634040" y="1088590"/>
                </a:lnTo>
                <a:lnTo>
                  <a:pt x="6629724" y="1102618"/>
                </a:lnTo>
                <a:lnTo>
                  <a:pt x="6629724" y="1104910"/>
                </a:lnTo>
                <a:cubicBezTo>
                  <a:pt x="6629724" y="1109227"/>
                  <a:pt x="6631163" y="1111385"/>
                  <a:pt x="6634040" y="1111385"/>
                </a:cubicBezTo>
                <a:lnTo>
                  <a:pt x="6661420" y="1100459"/>
                </a:lnTo>
                <a:cubicBezTo>
                  <a:pt x="6661420" y="1092727"/>
                  <a:pt x="6662499" y="1087691"/>
                  <a:pt x="6664657" y="1085354"/>
                </a:cubicBezTo>
                <a:lnTo>
                  <a:pt x="6661420" y="1076721"/>
                </a:lnTo>
                <a:lnTo>
                  <a:pt x="6667894" y="1070248"/>
                </a:lnTo>
                <a:cubicBezTo>
                  <a:pt x="6677875" y="1071686"/>
                  <a:pt x="6689879" y="1075642"/>
                  <a:pt x="6703906" y="1082116"/>
                </a:cubicBezTo>
                <a:lnTo>
                  <a:pt x="6706064" y="1082116"/>
                </a:lnTo>
                <a:cubicBezTo>
                  <a:pt x="6709750" y="1082116"/>
                  <a:pt x="6711594" y="1081397"/>
                  <a:pt x="6711594" y="1079959"/>
                </a:cubicBezTo>
                <a:lnTo>
                  <a:pt x="6716989" y="1081038"/>
                </a:lnTo>
                <a:lnTo>
                  <a:pt x="6737759" y="1081038"/>
                </a:lnTo>
                <a:lnTo>
                  <a:pt x="6749763" y="1083196"/>
                </a:lnTo>
                <a:lnTo>
                  <a:pt x="6750842" y="1083196"/>
                </a:lnTo>
                <a:cubicBezTo>
                  <a:pt x="6753450" y="1083196"/>
                  <a:pt x="6758575" y="1077755"/>
                  <a:pt x="6766218" y="1066876"/>
                </a:cubicBezTo>
                <a:cubicBezTo>
                  <a:pt x="6780785" y="1068314"/>
                  <a:pt x="6788068" y="1071956"/>
                  <a:pt x="6788068" y="1077800"/>
                </a:cubicBezTo>
                <a:cubicBezTo>
                  <a:pt x="6793823" y="1077800"/>
                  <a:pt x="6796700" y="1079959"/>
                  <a:pt x="6796700" y="1084274"/>
                </a:cubicBezTo>
                <a:lnTo>
                  <a:pt x="6797779" y="1085354"/>
                </a:lnTo>
                <a:lnTo>
                  <a:pt x="6803309" y="1084274"/>
                </a:lnTo>
                <a:lnTo>
                  <a:pt x="6804388" y="1085354"/>
                </a:lnTo>
                <a:lnTo>
                  <a:pt x="6804388" y="1092907"/>
                </a:lnTo>
                <a:lnTo>
                  <a:pt x="6795621" y="1101539"/>
                </a:lnTo>
                <a:lnTo>
                  <a:pt x="6797779" y="1110305"/>
                </a:lnTo>
                <a:lnTo>
                  <a:pt x="6797779" y="1128648"/>
                </a:lnTo>
                <a:lnTo>
                  <a:pt x="6800072" y="1137415"/>
                </a:lnTo>
                <a:lnTo>
                  <a:pt x="6796700" y="1158995"/>
                </a:lnTo>
                <a:lnTo>
                  <a:pt x="6798993" y="1161153"/>
                </a:lnTo>
                <a:lnTo>
                  <a:pt x="6796700" y="1169920"/>
                </a:lnTo>
                <a:lnTo>
                  <a:pt x="6798993" y="1176394"/>
                </a:lnTo>
                <a:cubicBezTo>
                  <a:pt x="6797285" y="1180710"/>
                  <a:pt x="6794722" y="1182868"/>
                  <a:pt x="6791305" y="1182868"/>
                </a:cubicBezTo>
                <a:lnTo>
                  <a:pt x="6785775" y="1180710"/>
                </a:lnTo>
                <a:lnTo>
                  <a:pt x="6779301" y="1182868"/>
                </a:lnTo>
                <a:lnTo>
                  <a:pt x="6770534" y="1179631"/>
                </a:lnTo>
                <a:lnTo>
                  <a:pt x="6762846" y="1186105"/>
                </a:lnTo>
                <a:cubicBezTo>
                  <a:pt x="6760868" y="1185745"/>
                  <a:pt x="6756148" y="1181429"/>
                  <a:pt x="6748684" y="1173157"/>
                </a:cubicBezTo>
                <a:lnTo>
                  <a:pt x="6748684" y="1166548"/>
                </a:lnTo>
                <a:lnTo>
                  <a:pt x="6743289" y="1167627"/>
                </a:lnTo>
                <a:lnTo>
                  <a:pt x="6734522" y="1163311"/>
                </a:lnTo>
                <a:lnTo>
                  <a:pt x="6728993" y="1165469"/>
                </a:lnTo>
                <a:lnTo>
                  <a:pt x="6720361" y="1162232"/>
                </a:lnTo>
                <a:cubicBezTo>
                  <a:pt x="6715056" y="1162232"/>
                  <a:pt x="6711414" y="1163311"/>
                  <a:pt x="6709436" y="1165469"/>
                </a:cubicBezTo>
                <a:lnTo>
                  <a:pt x="6711594" y="1177473"/>
                </a:lnTo>
                <a:cubicBezTo>
                  <a:pt x="6706648" y="1181249"/>
                  <a:pt x="6700804" y="1183408"/>
                  <a:pt x="6694060" y="1183947"/>
                </a:cubicBezTo>
                <a:lnTo>
                  <a:pt x="6674503" y="1182868"/>
                </a:lnTo>
                <a:lnTo>
                  <a:pt x="6673424" y="1182868"/>
                </a:lnTo>
                <a:cubicBezTo>
                  <a:pt x="6667579" y="1182868"/>
                  <a:pt x="6664657" y="1178147"/>
                  <a:pt x="6664657" y="1168706"/>
                </a:cubicBezTo>
                <a:cubicBezTo>
                  <a:pt x="6663218" y="1168706"/>
                  <a:pt x="6662499" y="1167267"/>
                  <a:pt x="6662499" y="1164390"/>
                </a:cubicBezTo>
                <a:lnTo>
                  <a:pt x="6664657" y="1162232"/>
                </a:lnTo>
                <a:lnTo>
                  <a:pt x="6664657" y="1160074"/>
                </a:lnTo>
                <a:lnTo>
                  <a:pt x="6662499" y="1151442"/>
                </a:lnTo>
                <a:lnTo>
                  <a:pt x="6664657" y="1148205"/>
                </a:lnTo>
                <a:lnTo>
                  <a:pt x="6664657" y="1146047"/>
                </a:lnTo>
                <a:cubicBezTo>
                  <a:pt x="6662499" y="1143350"/>
                  <a:pt x="6661420" y="1140113"/>
                  <a:pt x="6661420" y="1136336"/>
                </a:cubicBezTo>
                <a:cubicBezTo>
                  <a:pt x="6663758" y="1135348"/>
                  <a:pt x="6665916" y="1132425"/>
                  <a:pt x="6667894" y="1127569"/>
                </a:cubicBezTo>
                <a:cubicBezTo>
                  <a:pt x="6663578" y="1127569"/>
                  <a:pt x="6661420" y="1125052"/>
                  <a:pt x="6661420" y="1120016"/>
                </a:cubicBezTo>
                <a:lnTo>
                  <a:pt x="6660341" y="1120016"/>
                </a:lnTo>
                <a:cubicBezTo>
                  <a:pt x="6650450" y="1129368"/>
                  <a:pt x="6639885" y="1136606"/>
                  <a:pt x="6628645" y="1141731"/>
                </a:cubicBezTo>
                <a:cubicBezTo>
                  <a:pt x="6626217" y="1141731"/>
                  <a:pt x="6620373" y="1148205"/>
                  <a:pt x="6611111" y="1161153"/>
                </a:cubicBezTo>
                <a:lnTo>
                  <a:pt x="6595870" y="1167627"/>
                </a:lnTo>
                <a:cubicBezTo>
                  <a:pt x="6593892" y="1167627"/>
                  <a:pt x="6589891" y="1171628"/>
                  <a:pt x="6583867" y="1179631"/>
                </a:cubicBezTo>
                <a:cubicBezTo>
                  <a:pt x="6578202" y="1179091"/>
                  <a:pt x="6574201" y="1177653"/>
                  <a:pt x="6571863" y="1175315"/>
                </a:cubicBezTo>
                <a:lnTo>
                  <a:pt x="6572942" y="1168706"/>
                </a:lnTo>
                <a:cubicBezTo>
                  <a:pt x="6572942" y="1156477"/>
                  <a:pt x="6568221" y="1147846"/>
                  <a:pt x="6558780" y="1142810"/>
                </a:cubicBezTo>
                <a:lnTo>
                  <a:pt x="6558780" y="1141731"/>
                </a:lnTo>
                <a:lnTo>
                  <a:pt x="6559859" y="1135122"/>
                </a:lnTo>
                <a:lnTo>
                  <a:pt x="6556487" y="1129727"/>
                </a:lnTo>
                <a:lnTo>
                  <a:pt x="6556487" y="1125411"/>
                </a:lnTo>
                <a:lnTo>
                  <a:pt x="6558780" y="1123254"/>
                </a:lnTo>
                <a:lnTo>
                  <a:pt x="6569705" y="1125411"/>
                </a:lnTo>
                <a:cubicBezTo>
                  <a:pt x="6577707" y="1125411"/>
                  <a:pt x="6583867" y="1123972"/>
                  <a:pt x="6588183" y="1121095"/>
                </a:cubicBezTo>
                <a:lnTo>
                  <a:pt x="6583867" y="1099381"/>
                </a:lnTo>
                <a:lnTo>
                  <a:pt x="6583867" y="1097222"/>
                </a:lnTo>
                <a:lnTo>
                  <a:pt x="6590341" y="1066876"/>
                </a:lnTo>
                <a:lnTo>
                  <a:pt x="6589262" y="1060401"/>
                </a:lnTo>
                <a:lnTo>
                  <a:pt x="6590341" y="1052849"/>
                </a:lnTo>
                <a:lnTo>
                  <a:pt x="6587104" y="1049612"/>
                </a:lnTo>
                <a:lnTo>
                  <a:pt x="6587104" y="1036664"/>
                </a:lnTo>
                <a:lnTo>
                  <a:pt x="6589262" y="1028976"/>
                </a:lnTo>
                <a:lnTo>
                  <a:pt x="6588183" y="1023580"/>
                </a:lnTo>
                <a:lnTo>
                  <a:pt x="6590341" y="1017106"/>
                </a:lnTo>
                <a:lnTo>
                  <a:pt x="6590341" y="1012790"/>
                </a:lnTo>
                <a:cubicBezTo>
                  <a:pt x="6590341" y="1010632"/>
                  <a:pt x="6586339" y="1009553"/>
                  <a:pt x="6578337" y="1009553"/>
                </a:cubicBezTo>
                <a:lnTo>
                  <a:pt x="6578337" y="1008474"/>
                </a:lnTo>
                <a:lnTo>
                  <a:pt x="6566333" y="1012790"/>
                </a:lnTo>
                <a:cubicBezTo>
                  <a:pt x="6556172" y="1012251"/>
                  <a:pt x="6551092" y="1010812"/>
                  <a:pt x="6551092" y="1008474"/>
                </a:cubicBezTo>
                <a:lnTo>
                  <a:pt x="6551092" y="1007396"/>
                </a:lnTo>
                <a:lnTo>
                  <a:pt x="6555408" y="1003079"/>
                </a:lnTo>
                <a:lnTo>
                  <a:pt x="6559859" y="1003079"/>
                </a:lnTo>
                <a:cubicBezTo>
                  <a:pt x="6562017" y="1003079"/>
                  <a:pt x="6563096" y="1004518"/>
                  <a:pt x="6563096" y="1007396"/>
                </a:cubicBezTo>
                <a:lnTo>
                  <a:pt x="6567412" y="1007396"/>
                </a:lnTo>
                <a:cubicBezTo>
                  <a:pt x="6568940" y="1005777"/>
                  <a:pt x="6574785" y="1003573"/>
                  <a:pt x="6584946" y="1000786"/>
                </a:cubicBezTo>
                <a:lnTo>
                  <a:pt x="6610032" y="985680"/>
                </a:lnTo>
                <a:cubicBezTo>
                  <a:pt x="6614798" y="991435"/>
                  <a:pt x="6618799" y="994312"/>
                  <a:pt x="6622036" y="994312"/>
                </a:cubicBezTo>
                <a:cubicBezTo>
                  <a:pt x="6628241" y="997189"/>
                  <a:pt x="6634805" y="1002629"/>
                  <a:pt x="6641728" y="1010632"/>
                </a:cubicBezTo>
                <a:lnTo>
                  <a:pt x="6641728" y="1011711"/>
                </a:lnTo>
                <a:lnTo>
                  <a:pt x="6638491" y="1014948"/>
                </a:lnTo>
                <a:lnTo>
                  <a:pt x="6639570" y="1016028"/>
                </a:lnTo>
                <a:lnTo>
                  <a:pt x="6639570" y="1020344"/>
                </a:lnTo>
                <a:lnTo>
                  <a:pt x="6636198" y="1024660"/>
                </a:lnTo>
                <a:lnTo>
                  <a:pt x="6636198" y="1027896"/>
                </a:lnTo>
                <a:lnTo>
                  <a:pt x="6637412" y="1032212"/>
                </a:lnTo>
                <a:cubicBezTo>
                  <a:pt x="6633726" y="1037518"/>
                  <a:pt x="6631882" y="1043677"/>
                  <a:pt x="6631882" y="1050690"/>
                </a:cubicBezTo>
                <a:lnTo>
                  <a:pt x="6632961" y="1051770"/>
                </a:lnTo>
                <a:lnTo>
                  <a:pt x="6639570" y="1050690"/>
                </a:lnTo>
                <a:lnTo>
                  <a:pt x="6668973" y="1051770"/>
                </a:lnTo>
                <a:lnTo>
                  <a:pt x="6668973" y="1050690"/>
                </a:lnTo>
                <a:lnTo>
                  <a:pt x="6678819" y="1027896"/>
                </a:lnTo>
                <a:cubicBezTo>
                  <a:pt x="6676661" y="1027177"/>
                  <a:pt x="6675582" y="1025019"/>
                  <a:pt x="6675582" y="1021422"/>
                </a:cubicBezTo>
                <a:lnTo>
                  <a:pt x="6675582" y="1017106"/>
                </a:lnTo>
                <a:cubicBezTo>
                  <a:pt x="6677740" y="1008474"/>
                  <a:pt x="6680662" y="1004158"/>
                  <a:pt x="6684349" y="1004158"/>
                </a:cubicBezTo>
                <a:lnTo>
                  <a:pt x="6684349" y="999707"/>
                </a:lnTo>
                <a:lnTo>
                  <a:pt x="6680977" y="998628"/>
                </a:lnTo>
                <a:lnTo>
                  <a:pt x="6676661" y="1003079"/>
                </a:lnTo>
                <a:lnTo>
                  <a:pt x="6663578" y="1001865"/>
                </a:lnTo>
                <a:lnTo>
                  <a:pt x="6662499" y="1001865"/>
                </a:lnTo>
                <a:lnTo>
                  <a:pt x="6652653" y="1003079"/>
                </a:lnTo>
                <a:cubicBezTo>
                  <a:pt x="6649326" y="1002270"/>
                  <a:pt x="6645685" y="999348"/>
                  <a:pt x="6641728" y="994312"/>
                </a:cubicBezTo>
                <a:lnTo>
                  <a:pt x="6641728" y="992155"/>
                </a:lnTo>
                <a:cubicBezTo>
                  <a:pt x="6641728" y="990716"/>
                  <a:pt x="6642807" y="989996"/>
                  <a:pt x="6644965" y="989996"/>
                </a:cubicBezTo>
                <a:lnTo>
                  <a:pt x="6650495" y="991075"/>
                </a:lnTo>
                <a:lnTo>
                  <a:pt x="6660341" y="989996"/>
                </a:lnTo>
                <a:lnTo>
                  <a:pt x="6682056" y="991075"/>
                </a:lnTo>
                <a:cubicBezTo>
                  <a:pt x="6685743" y="978846"/>
                  <a:pt x="6689384" y="972732"/>
                  <a:pt x="6692981" y="972732"/>
                </a:cubicBezTo>
                <a:lnTo>
                  <a:pt x="6692981" y="968281"/>
                </a:lnTo>
                <a:cubicBezTo>
                  <a:pt x="6690104" y="968281"/>
                  <a:pt x="6688665" y="967202"/>
                  <a:pt x="6688665" y="965044"/>
                </a:cubicBezTo>
                <a:lnTo>
                  <a:pt x="6688665" y="957491"/>
                </a:lnTo>
                <a:lnTo>
                  <a:pt x="6677740" y="958570"/>
                </a:lnTo>
                <a:lnTo>
                  <a:pt x="6675582" y="958570"/>
                </a:lnTo>
                <a:lnTo>
                  <a:pt x="6663578" y="954254"/>
                </a:lnTo>
                <a:lnTo>
                  <a:pt x="6655890" y="954254"/>
                </a:lnTo>
                <a:lnTo>
                  <a:pt x="6653732" y="952096"/>
                </a:lnTo>
                <a:lnTo>
                  <a:pt x="6653732" y="947780"/>
                </a:lnTo>
                <a:lnTo>
                  <a:pt x="6660341" y="948859"/>
                </a:lnTo>
                <a:lnTo>
                  <a:pt x="6666815" y="946701"/>
                </a:lnTo>
                <a:lnTo>
                  <a:pt x="6683135" y="947780"/>
                </a:lnTo>
                <a:lnTo>
                  <a:pt x="6689744" y="946701"/>
                </a:lnTo>
                <a:lnTo>
                  <a:pt x="6695274" y="949938"/>
                </a:lnTo>
                <a:lnTo>
                  <a:pt x="6700669" y="948859"/>
                </a:lnTo>
                <a:lnTo>
                  <a:pt x="6702827" y="948859"/>
                </a:lnTo>
                <a:lnTo>
                  <a:pt x="6704985" y="951017"/>
                </a:lnTo>
                <a:lnTo>
                  <a:pt x="6704985" y="955333"/>
                </a:lnTo>
                <a:lnTo>
                  <a:pt x="6702827" y="958570"/>
                </a:lnTo>
                <a:lnTo>
                  <a:pt x="6702827" y="961807"/>
                </a:lnTo>
                <a:lnTo>
                  <a:pt x="6704985" y="963965"/>
                </a:lnTo>
                <a:lnTo>
                  <a:pt x="6706064" y="960728"/>
                </a:lnTo>
                <a:lnTo>
                  <a:pt x="6704985" y="959649"/>
                </a:lnTo>
                <a:lnTo>
                  <a:pt x="6704985" y="958570"/>
                </a:lnTo>
                <a:lnTo>
                  <a:pt x="6708357" y="949938"/>
                </a:lnTo>
                <a:lnTo>
                  <a:pt x="6730206" y="943464"/>
                </a:lnTo>
                <a:lnTo>
                  <a:pt x="6732364" y="943464"/>
                </a:lnTo>
                <a:lnTo>
                  <a:pt x="6748684" y="948859"/>
                </a:lnTo>
                <a:cubicBezTo>
                  <a:pt x="6748684" y="946701"/>
                  <a:pt x="6752686" y="944543"/>
                  <a:pt x="6760688" y="942385"/>
                </a:cubicBezTo>
                <a:lnTo>
                  <a:pt x="6760688" y="941306"/>
                </a:lnTo>
                <a:lnTo>
                  <a:pt x="6758530" y="938069"/>
                </a:lnTo>
                <a:lnTo>
                  <a:pt x="6758530" y="936990"/>
                </a:lnTo>
                <a:cubicBezTo>
                  <a:pt x="6762397" y="928268"/>
                  <a:pt x="6765319" y="923906"/>
                  <a:pt x="6767297" y="923906"/>
                </a:cubicBezTo>
                <a:close/>
                <a:moveTo>
                  <a:pt x="5084633" y="923771"/>
                </a:moveTo>
                <a:cubicBezTo>
                  <a:pt x="5101177" y="928806"/>
                  <a:pt x="5116238" y="931683"/>
                  <a:pt x="5129816" y="932403"/>
                </a:cubicBezTo>
                <a:cubicBezTo>
                  <a:pt x="5129816" y="934381"/>
                  <a:pt x="5133053" y="935820"/>
                  <a:pt x="5139527" y="936719"/>
                </a:cubicBezTo>
                <a:lnTo>
                  <a:pt x="5141685" y="939821"/>
                </a:lnTo>
                <a:lnTo>
                  <a:pt x="5141685" y="941979"/>
                </a:lnTo>
                <a:cubicBezTo>
                  <a:pt x="5141685" y="944317"/>
                  <a:pt x="5137729" y="946475"/>
                  <a:pt x="5129816" y="948453"/>
                </a:cubicBezTo>
                <a:cubicBezTo>
                  <a:pt x="5121903" y="957625"/>
                  <a:pt x="5117947" y="964054"/>
                  <a:pt x="5117947" y="967741"/>
                </a:cubicBezTo>
                <a:cubicBezTo>
                  <a:pt x="5117947" y="972416"/>
                  <a:pt x="5110439" y="979610"/>
                  <a:pt x="5095423" y="989320"/>
                </a:cubicBezTo>
                <a:lnTo>
                  <a:pt x="5094344" y="990400"/>
                </a:lnTo>
                <a:lnTo>
                  <a:pt x="5095423" y="993636"/>
                </a:lnTo>
                <a:cubicBezTo>
                  <a:pt x="5100458" y="993636"/>
                  <a:pt x="5105853" y="991479"/>
                  <a:pt x="5111608" y="987163"/>
                </a:cubicBezTo>
                <a:cubicBezTo>
                  <a:pt x="5113496" y="987163"/>
                  <a:pt x="5117048" y="984285"/>
                  <a:pt x="5122263" y="978531"/>
                </a:cubicBezTo>
                <a:lnTo>
                  <a:pt x="5126579" y="976373"/>
                </a:lnTo>
                <a:lnTo>
                  <a:pt x="5127658" y="976373"/>
                </a:lnTo>
                <a:cubicBezTo>
                  <a:pt x="5131614" y="976373"/>
                  <a:pt x="5136964" y="979250"/>
                  <a:pt x="5143708" y="985004"/>
                </a:cubicBezTo>
                <a:cubicBezTo>
                  <a:pt x="5150362" y="985004"/>
                  <a:pt x="5158275" y="990354"/>
                  <a:pt x="5167446" y="1001055"/>
                </a:cubicBezTo>
                <a:cubicBezTo>
                  <a:pt x="5168885" y="992513"/>
                  <a:pt x="5171358" y="988242"/>
                  <a:pt x="5174864" y="988242"/>
                </a:cubicBezTo>
                <a:lnTo>
                  <a:pt x="5174864" y="985004"/>
                </a:lnTo>
                <a:lnTo>
                  <a:pt x="5172706" y="981767"/>
                </a:lnTo>
                <a:lnTo>
                  <a:pt x="5172706" y="977452"/>
                </a:lnTo>
                <a:cubicBezTo>
                  <a:pt x="5174864" y="970528"/>
                  <a:pt x="5175943" y="962660"/>
                  <a:pt x="5175943" y="953848"/>
                </a:cubicBezTo>
                <a:lnTo>
                  <a:pt x="5175943" y="947374"/>
                </a:lnTo>
                <a:cubicBezTo>
                  <a:pt x="5175943" y="943238"/>
                  <a:pt x="5174505" y="939686"/>
                  <a:pt x="5171627" y="936719"/>
                </a:cubicBezTo>
                <a:lnTo>
                  <a:pt x="5171627" y="932403"/>
                </a:lnTo>
                <a:cubicBezTo>
                  <a:pt x="5171987" y="930964"/>
                  <a:pt x="5173785" y="929525"/>
                  <a:pt x="5177022" y="928087"/>
                </a:cubicBezTo>
                <a:cubicBezTo>
                  <a:pt x="5192308" y="928087"/>
                  <a:pt x="5205571" y="930245"/>
                  <a:pt x="5216811" y="934561"/>
                </a:cubicBezTo>
                <a:lnTo>
                  <a:pt x="5220048" y="931324"/>
                </a:lnTo>
                <a:lnTo>
                  <a:pt x="5222206" y="931324"/>
                </a:lnTo>
                <a:cubicBezTo>
                  <a:pt x="5233625" y="931324"/>
                  <a:pt x="5239335" y="934156"/>
                  <a:pt x="5239335" y="939821"/>
                </a:cubicBezTo>
                <a:lnTo>
                  <a:pt x="5239335" y="941979"/>
                </a:lnTo>
                <a:lnTo>
                  <a:pt x="5225443" y="956007"/>
                </a:lnTo>
                <a:cubicBezTo>
                  <a:pt x="5225443" y="960862"/>
                  <a:pt x="5222565" y="968370"/>
                  <a:pt x="5216811" y="978531"/>
                </a:cubicBezTo>
                <a:cubicBezTo>
                  <a:pt x="5216811" y="983746"/>
                  <a:pt x="5212854" y="989141"/>
                  <a:pt x="5204942" y="994715"/>
                </a:cubicBezTo>
                <a:cubicBezTo>
                  <a:pt x="5204942" y="1000020"/>
                  <a:pt x="5202109" y="1005371"/>
                  <a:pt x="5196444" y="1010766"/>
                </a:cubicBezTo>
                <a:cubicBezTo>
                  <a:pt x="5196444" y="1014902"/>
                  <a:pt x="5194646" y="1018499"/>
                  <a:pt x="5191049" y="1021556"/>
                </a:cubicBezTo>
                <a:lnTo>
                  <a:pt x="5191049" y="1023714"/>
                </a:lnTo>
                <a:cubicBezTo>
                  <a:pt x="5194826" y="1023714"/>
                  <a:pt x="5204492" y="1031941"/>
                  <a:pt x="5220048" y="1048396"/>
                </a:cubicBezTo>
                <a:cubicBezTo>
                  <a:pt x="5225443" y="1048396"/>
                  <a:pt x="5230073" y="1056264"/>
                  <a:pt x="5233940" y="1071999"/>
                </a:cubicBezTo>
                <a:lnTo>
                  <a:pt x="5232861" y="1088049"/>
                </a:lnTo>
                <a:lnTo>
                  <a:pt x="5231782" y="1088049"/>
                </a:lnTo>
                <a:lnTo>
                  <a:pt x="5230703" y="1086970"/>
                </a:lnTo>
                <a:lnTo>
                  <a:pt x="5229624" y="1086970"/>
                </a:lnTo>
                <a:lnTo>
                  <a:pt x="5226522" y="1095602"/>
                </a:lnTo>
                <a:lnTo>
                  <a:pt x="5222206" y="1093444"/>
                </a:lnTo>
                <a:lnTo>
                  <a:pt x="5220048" y="1093444"/>
                </a:lnTo>
                <a:lnTo>
                  <a:pt x="5220048" y="1094523"/>
                </a:lnTo>
                <a:cubicBezTo>
                  <a:pt x="5224364" y="1094883"/>
                  <a:pt x="5226522" y="1095962"/>
                  <a:pt x="5226522" y="1097760"/>
                </a:cubicBezTo>
                <a:cubicBezTo>
                  <a:pt x="5224544" y="1104234"/>
                  <a:pt x="5219868" y="1107471"/>
                  <a:pt x="5212495" y="1107471"/>
                </a:cubicBezTo>
                <a:lnTo>
                  <a:pt x="5209258" y="1107471"/>
                </a:lnTo>
                <a:cubicBezTo>
                  <a:pt x="5194242" y="1104774"/>
                  <a:pt x="5186733" y="1099019"/>
                  <a:pt x="5186733" y="1090207"/>
                </a:cubicBezTo>
                <a:lnTo>
                  <a:pt x="5187812" y="1085891"/>
                </a:lnTo>
                <a:lnTo>
                  <a:pt x="5185654" y="1077394"/>
                </a:lnTo>
                <a:cubicBezTo>
                  <a:pt x="5187093" y="1074517"/>
                  <a:pt x="5187812" y="1070560"/>
                  <a:pt x="5187812" y="1065525"/>
                </a:cubicBezTo>
                <a:cubicBezTo>
                  <a:pt x="5184935" y="1055904"/>
                  <a:pt x="5183496" y="1048396"/>
                  <a:pt x="5183496" y="1043001"/>
                </a:cubicBezTo>
                <a:lnTo>
                  <a:pt x="5184575" y="1030053"/>
                </a:lnTo>
                <a:cubicBezTo>
                  <a:pt x="5177742" y="1030053"/>
                  <a:pt x="5172032" y="1034009"/>
                  <a:pt x="5167446" y="1041922"/>
                </a:cubicBezTo>
                <a:cubicBezTo>
                  <a:pt x="5164749" y="1045519"/>
                  <a:pt x="5161871" y="1047317"/>
                  <a:pt x="5158814" y="1047317"/>
                </a:cubicBezTo>
                <a:lnTo>
                  <a:pt x="5155577" y="1047317"/>
                </a:lnTo>
                <a:lnTo>
                  <a:pt x="5155577" y="1049475"/>
                </a:lnTo>
                <a:lnTo>
                  <a:pt x="5154498" y="1049475"/>
                </a:lnTo>
                <a:lnTo>
                  <a:pt x="5155577" y="1054735"/>
                </a:lnTo>
                <a:lnTo>
                  <a:pt x="5155577" y="1057972"/>
                </a:lnTo>
                <a:lnTo>
                  <a:pt x="5156656" y="1080631"/>
                </a:lnTo>
                <a:lnTo>
                  <a:pt x="5153419" y="1091286"/>
                </a:lnTo>
                <a:lnTo>
                  <a:pt x="5156656" y="1110708"/>
                </a:lnTo>
                <a:lnTo>
                  <a:pt x="5153419" y="1115968"/>
                </a:lnTo>
                <a:lnTo>
                  <a:pt x="5153419" y="1120285"/>
                </a:lnTo>
                <a:lnTo>
                  <a:pt x="5155577" y="1129995"/>
                </a:lnTo>
                <a:lnTo>
                  <a:pt x="5154498" y="1136470"/>
                </a:lnTo>
                <a:lnTo>
                  <a:pt x="5157735" y="1163309"/>
                </a:lnTo>
                <a:lnTo>
                  <a:pt x="5157735" y="1168705"/>
                </a:lnTo>
                <a:cubicBezTo>
                  <a:pt x="5157735" y="1174370"/>
                  <a:pt x="5153779" y="1177921"/>
                  <a:pt x="5145866" y="1179360"/>
                </a:cubicBezTo>
                <a:lnTo>
                  <a:pt x="5138448" y="1177202"/>
                </a:lnTo>
                <a:lnTo>
                  <a:pt x="5135211" y="1177202"/>
                </a:lnTo>
                <a:lnTo>
                  <a:pt x="5120105" y="1180439"/>
                </a:lnTo>
                <a:lnTo>
                  <a:pt x="5119026" y="1180439"/>
                </a:lnTo>
                <a:lnTo>
                  <a:pt x="5109450" y="1170728"/>
                </a:lnTo>
                <a:lnTo>
                  <a:pt x="5109450" y="1169784"/>
                </a:lnTo>
                <a:lnTo>
                  <a:pt x="5114710" y="1152520"/>
                </a:lnTo>
                <a:cubicBezTo>
                  <a:pt x="5114710" y="1151081"/>
                  <a:pt x="5113676" y="1150362"/>
                  <a:pt x="5111608" y="1150362"/>
                </a:cubicBezTo>
                <a:lnTo>
                  <a:pt x="5102976" y="1151441"/>
                </a:lnTo>
                <a:lnTo>
                  <a:pt x="5097581" y="1149283"/>
                </a:lnTo>
                <a:cubicBezTo>
                  <a:pt x="5091107" y="1150542"/>
                  <a:pt x="5087870" y="1153779"/>
                  <a:pt x="5087870" y="1158994"/>
                </a:cubicBezTo>
                <a:cubicBezTo>
                  <a:pt x="5087870" y="1165288"/>
                  <a:pt x="5083958" y="1169919"/>
                  <a:pt x="5076135" y="1172886"/>
                </a:cubicBezTo>
                <a:lnTo>
                  <a:pt x="5076135" y="1173964"/>
                </a:lnTo>
                <a:lnTo>
                  <a:pt x="5078293" y="1173964"/>
                </a:lnTo>
                <a:lnTo>
                  <a:pt x="5085712" y="1168705"/>
                </a:lnTo>
                <a:lnTo>
                  <a:pt x="5087870" y="1170728"/>
                </a:lnTo>
                <a:cubicBezTo>
                  <a:pt x="5087870" y="1175763"/>
                  <a:pt x="5085397" y="1178281"/>
                  <a:pt x="5080451" y="1178281"/>
                </a:cubicBezTo>
                <a:lnTo>
                  <a:pt x="5079372" y="1178281"/>
                </a:lnTo>
                <a:lnTo>
                  <a:pt x="5078293" y="1177202"/>
                </a:lnTo>
                <a:lnTo>
                  <a:pt x="5077214" y="1177202"/>
                </a:lnTo>
                <a:cubicBezTo>
                  <a:pt x="5077214" y="1180259"/>
                  <a:pt x="5072179" y="1182777"/>
                  <a:pt x="5062108" y="1184755"/>
                </a:cubicBezTo>
                <a:cubicBezTo>
                  <a:pt x="5049250" y="1184755"/>
                  <a:pt x="5042821" y="1180079"/>
                  <a:pt x="5042821" y="1170728"/>
                </a:cubicBezTo>
                <a:lnTo>
                  <a:pt x="5040663" y="1153599"/>
                </a:lnTo>
                <a:lnTo>
                  <a:pt x="5044979" y="1136470"/>
                </a:lnTo>
                <a:lnTo>
                  <a:pt x="5044979" y="1134311"/>
                </a:lnTo>
                <a:cubicBezTo>
                  <a:pt x="5042102" y="1131255"/>
                  <a:pt x="5040663" y="1127658"/>
                  <a:pt x="5040663" y="1123522"/>
                </a:cubicBezTo>
                <a:lnTo>
                  <a:pt x="5040663" y="1120285"/>
                </a:lnTo>
                <a:cubicBezTo>
                  <a:pt x="5040663" y="1112282"/>
                  <a:pt x="5042462" y="1102616"/>
                  <a:pt x="5046058" y="1091286"/>
                </a:cubicBezTo>
                <a:lnTo>
                  <a:pt x="5044979" y="1076315"/>
                </a:lnTo>
                <a:lnTo>
                  <a:pt x="5044979" y="1069841"/>
                </a:lnTo>
                <a:cubicBezTo>
                  <a:pt x="5044979" y="1067503"/>
                  <a:pt x="5043900" y="1064986"/>
                  <a:pt x="5041742" y="1062288"/>
                </a:cubicBezTo>
                <a:lnTo>
                  <a:pt x="5041742" y="1061209"/>
                </a:lnTo>
                <a:lnTo>
                  <a:pt x="5044979" y="1056893"/>
                </a:lnTo>
                <a:lnTo>
                  <a:pt x="5044979" y="1031132"/>
                </a:lnTo>
                <a:lnTo>
                  <a:pt x="5042821" y="1024793"/>
                </a:lnTo>
                <a:lnTo>
                  <a:pt x="5043900" y="1023714"/>
                </a:lnTo>
                <a:lnTo>
                  <a:pt x="5043900" y="1022635"/>
                </a:lnTo>
                <a:lnTo>
                  <a:pt x="5041742" y="1007529"/>
                </a:lnTo>
                <a:lnTo>
                  <a:pt x="5042821" y="995795"/>
                </a:lnTo>
                <a:lnTo>
                  <a:pt x="5042821" y="990400"/>
                </a:lnTo>
                <a:lnTo>
                  <a:pt x="5040663" y="974215"/>
                </a:lnTo>
                <a:lnTo>
                  <a:pt x="5043900" y="972057"/>
                </a:lnTo>
                <a:lnTo>
                  <a:pt x="5044979" y="972057"/>
                </a:lnTo>
                <a:cubicBezTo>
                  <a:pt x="5054420" y="976013"/>
                  <a:pt x="5061209" y="979969"/>
                  <a:pt x="5065345" y="983925"/>
                </a:cubicBezTo>
                <a:cubicBezTo>
                  <a:pt x="5068223" y="983925"/>
                  <a:pt x="5070740" y="985004"/>
                  <a:pt x="5072898" y="987163"/>
                </a:cubicBezTo>
                <a:lnTo>
                  <a:pt x="5075056" y="987163"/>
                </a:lnTo>
                <a:cubicBezTo>
                  <a:pt x="5078473" y="987163"/>
                  <a:pt x="5082025" y="973900"/>
                  <a:pt x="5085712" y="947374"/>
                </a:cubicBezTo>
                <a:lnTo>
                  <a:pt x="5083688" y="945216"/>
                </a:lnTo>
                <a:lnTo>
                  <a:pt x="5083688" y="941979"/>
                </a:lnTo>
                <a:lnTo>
                  <a:pt x="5084633" y="940900"/>
                </a:lnTo>
                <a:lnTo>
                  <a:pt x="5080451" y="934561"/>
                </a:lnTo>
                <a:lnTo>
                  <a:pt x="5080451" y="928087"/>
                </a:lnTo>
                <a:close/>
                <a:moveTo>
                  <a:pt x="3074858" y="923770"/>
                </a:moveTo>
                <a:cubicBezTo>
                  <a:pt x="3091402" y="928805"/>
                  <a:pt x="3106463" y="931683"/>
                  <a:pt x="3120041" y="932402"/>
                </a:cubicBezTo>
                <a:cubicBezTo>
                  <a:pt x="3120041" y="934381"/>
                  <a:pt x="3123278" y="935819"/>
                  <a:pt x="3129752" y="936718"/>
                </a:cubicBezTo>
                <a:lnTo>
                  <a:pt x="3131910" y="939820"/>
                </a:lnTo>
                <a:lnTo>
                  <a:pt x="3131910" y="941979"/>
                </a:lnTo>
                <a:cubicBezTo>
                  <a:pt x="3131910" y="944316"/>
                  <a:pt x="3127953" y="946474"/>
                  <a:pt x="3120041" y="948453"/>
                </a:cubicBezTo>
                <a:cubicBezTo>
                  <a:pt x="3112128" y="957624"/>
                  <a:pt x="3108172" y="964053"/>
                  <a:pt x="3108172" y="967740"/>
                </a:cubicBezTo>
                <a:cubicBezTo>
                  <a:pt x="3108172" y="972415"/>
                  <a:pt x="3100664" y="979609"/>
                  <a:pt x="3085648" y="989320"/>
                </a:cubicBezTo>
                <a:lnTo>
                  <a:pt x="3084569" y="990399"/>
                </a:lnTo>
                <a:lnTo>
                  <a:pt x="3085648" y="993636"/>
                </a:lnTo>
                <a:cubicBezTo>
                  <a:pt x="3090683" y="993636"/>
                  <a:pt x="3096078" y="991478"/>
                  <a:pt x="3101833" y="987162"/>
                </a:cubicBezTo>
                <a:cubicBezTo>
                  <a:pt x="3103721" y="987162"/>
                  <a:pt x="3107273" y="984284"/>
                  <a:pt x="3112488" y="978530"/>
                </a:cubicBezTo>
                <a:lnTo>
                  <a:pt x="3116804" y="976372"/>
                </a:lnTo>
                <a:lnTo>
                  <a:pt x="3117883" y="976372"/>
                </a:lnTo>
                <a:cubicBezTo>
                  <a:pt x="3121839" y="976372"/>
                  <a:pt x="3127190" y="979249"/>
                  <a:pt x="3133933" y="985004"/>
                </a:cubicBezTo>
                <a:cubicBezTo>
                  <a:pt x="3140587" y="985004"/>
                  <a:pt x="3148500" y="990354"/>
                  <a:pt x="3157671" y="1001054"/>
                </a:cubicBezTo>
                <a:cubicBezTo>
                  <a:pt x="3159110" y="992512"/>
                  <a:pt x="3161583" y="988241"/>
                  <a:pt x="3165090" y="988241"/>
                </a:cubicBezTo>
                <a:lnTo>
                  <a:pt x="3165090" y="985004"/>
                </a:lnTo>
                <a:lnTo>
                  <a:pt x="3162932" y="981767"/>
                </a:lnTo>
                <a:lnTo>
                  <a:pt x="3162932" y="977451"/>
                </a:lnTo>
                <a:cubicBezTo>
                  <a:pt x="3165090" y="970527"/>
                  <a:pt x="3166169" y="962659"/>
                  <a:pt x="3166169" y="953847"/>
                </a:cubicBezTo>
                <a:lnTo>
                  <a:pt x="3166169" y="947374"/>
                </a:lnTo>
                <a:cubicBezTo>
                  <a:pt x="3166169" y="943237"/>
                  <a:pt x="3164730" y="939686"/>
                  <a:pt x="3161853" y="936718"/>
                </a:cubicBezTo>
                <a:lnTo>
                  <a:pt x="3161853" y="932402"/>
                </a:lnTo>
                <a:cubicBezTo>
                  <a:pt x="3162212" y="930964"/>
                  <a:pt x="3164011" y="929525"/>
                  <a:pt x="3167248" y="928086"/>
                </a:cubicBezTo>
                <a:cubicBezTo>
                  <a:pt x="3182533" y="928086"/>
                  <a:pt x="3195796" y="930244"/>
                  <a:pt x="3207036" y="934560"/>
                </a:cubicBezTo>
                <a:lnTo>
                  <a:pt x="3210273" y="931323"/>
                </a:lnTo>
                <a:lnTo>
                  <a:pt x="3212431" y="931323"/>
                </a:lnTo>
                <a:cubicBezTo>
                  <a:pt x="3223850" y="931323"/>
                  <a:pt x="3229560" y="934155"/>
                  <a:pt x="3229560" y="939820"/>
                </a:cubicBezTo>
                <a:lnTo>
                  <a:pt x="3229560" y="941979"/>
                </a:lnTo>
                <a:lnTo>
                  <a:pt x="3215668" y="956006"/>
                </a:lnTo>
                <a:cubicBezTo>
                  <a:pt x="3215668" y="960861"/>
                  <a:pt x="3212790" y="968369"/>
                  <a:pt x="3207036" y="978530"/>
                </a:cubicBezTo>
                <a:cubicBezTo>
                  <a:pt x="3207036" y="983745"/>
                  <a:pt x="3203079" y="989140"/>
                  <a:pt x="3195167" y="994715"/>
                </a:cubicBezTo>
                <a:cubicBezTo>
                  <a:pt x="3195167" y="1000020"/>
                  <a:pt x="3192334" y="1005370"/>
                  <a:pt x="3186670" y="1010765"/>
                </a:cubicBezTo>
                <a:cubicBezTo>
                  <a:pt x="3186670" y="1014901"/>
                  <a:pt x="3184871" y="1018498"/>
                  <a:pt x="3181275" y="1021555"/>
                </a:cubicBezTo>
                <a:lnTo>
                  <a:pt x="3181275" y="1023713"/>
                </a:lnTo>
                <a:cubicBezTo>
                  <a:pt x="3185051" y="1023713"/>
                  <a:pt x="3194717" y="1031941"/>
                  <a:pt x="3210273" y="1048396"/>
                </a:cubicBezTo>
                <a:cubicBezTo>
                  <a:pt x="3215668" y="1048396"/>
                  <a:pt x="3220298" y="1056263"/>
                  <a:pt x="3224165" y="1071998"/>
                </a:cubicBezTo>
                <a:lnTo>
                  <a:pt x="3223086" y="1088048"/>
                </a:lnTo>
                <a:lnTo>
                  <a:pt x="3222007" y="1088048"/>
                </a:lnTo>
                <a:lnTo>
                  <a:pt x="3220928" y="1086970"/>
                </a:lnTo>
                <a:lnTo>
                  <a:pt x="3219849" y="1086970"/>
                </a:lnTo>
                <a:lnTo>
                  <a:pt x="3216747" y="1095601"/>
                </a:lnTo>
                <a:lnTo>
                  <a:pt x="3212431" y="1093443"/>
                </a:lnTo>
                <a:lnTo>
                  <a:pt x="3210273" y="1093443"/>
                </a:lnTo>
                <a:lnTo>
                  <a:pt x="3210273" y="1094523"/>
                </a:lnTo>
                <a:cubicBezTo>
                  <a:pt x="3214589" y="1094882"/>
                  <a:pt x="3216747" y="1095961"/>
                  <a:pt x="3216747" y="1097760"/>
                </a:cubicBezTo>
                <a:cubicBezTo>
                  <a:pt x="3214769" y="1104234"/>
                  <a:pt x="3210093" y="1107471"/>
                  <a:pt x="3202720" y="1107471"/>
                </a:cubicBezTo>
                <a:lnTo>
                  <a:pt x="3199483" y="1107471"/>
                </a:lnTo>
                <a:cubicBezTo>
                  <a:pt x="3184466" y="1104773"/>
                  <a:pt x="3176959" y="1099019"/>
                  <a:pt x="3176959" y="1090206"/>
                </a:cubicBezTo>
                <a:lnTo>
                  <a:pt x="3178038" y="1085891"/>
                </a:lnTo>
                <a:lnTo>
                  <a:pt x="3175880" y="1077393"/>
                </a:lnTo>
                <a:cubicBezTo>
                  <a:pt x="3177318" y="1074516"/>
                  <a:pt x="3178038" y="1070560"/>
                  <a:pt x="3178038" y="1065525"/>
                </a:cubicBezTo>
                <a:cubicBezTo>
                  <a:pt x="3175160" y="1055903"/>
                  <a:pt x="3173722" y="1048396"/>
                  <a:pt x="3173722" y="1043001"/>
                </a:cubicBezTo>
                <a:lnTo>
                  <a:pt x="3174801" y="1030053"/>
                </a:lnTo>
                <a:cubicBezTo>
                  <a:pt x="3167967" y="1030053"/>
                  <a:pt x="3162257" y="1034009"/>
                  <a:pt x="3157671" y="1041921"/>
                </a:cubicBezTo>
                <a:cubicBezTo>
                  <a:pt x="3154974" y="1045518"/>
                  <a:pt x="3152096" y="1047316"/>
                  <a:pt x="3149039" y="1047316"/>
                </a:cubicBezTo>
                <a:lnTo>
                  <a:pt x="3145802" y="1047316"/>
                </a:lnTo>
                <a:lnTo>
                  <a:pt x="3145802" y="1049474"/>
                </a:lnTo>
                <a:lnTo>
                  <a:pt x="3144723" y="1049474"/>
                </a:lnTo>
                <a:lnTo>
                  <a:pt x="3145802" y="1054735"/>
                </a:lnTo>
                <a:lnTo>
                  <a:pt x="3145802" y="1057971"/>
                </a:lnTo>
                <a:lnTo>
                  <a:pt x="3146881" y="1080631"/>
                </a:lnTo>
                <a:lnTo>
                  <a:pt x="3143644" y="1091286"/>
                </a:lnTo>
                <a:lnTo>
                  <a:pt x="3146881" y="1110708"/>
                </a:lnTo>
                <a:lnTo>
                  <a:pt x="3143644" y="1115968"/>
                </a:lnTo>
                <a:lnTo>
                  <a:pt x="3143644" y="1120284"/>
                </a:lnTo>
                <a:lnTo>
                  <a:pt x="3145802" y="1129995"/>
                </a:lnTo>
                <a:lnTo>
                  <a:pt x="3144723" y="1136469"/>
                </a:lnTo>
                <a:lnTo>
                  <a:pt x="3147960" y="1163309"/>
                </a:lnTo>
                <a:lnTo>
                  <a:pt x="3147960" y="1168704"/>
                </a:lnTo>
                <a:cubicBezTo>
                  <a:pt x="3147960" y="1174369"/>
                  <a:pt x="3144004" y="1177920"/>
                  <a:pt x="3136091" y="1179359"/>
                </a:cubicBezTo>
                <a:lnTo>
                  <a:pt x="3128673" y="1177201"/>
                </a:lnTo>
                <a:lnTo>
                  <a:pt x="3125436" y="1177201"/>
                </a:lnTo>
                <a:lnTo>
                  <a:pt x="3110330" y="1180438"/>
                </a:lnTo>
                <a:lnTo>
                  <a:pt x="3109251" y="1180438"/>
                </a:lnTo>
                <a:lnTo>
                  <a:pt x="3099675" y="1170727"/>
                </a:lnTo>
                <a:lnTo>
                  <a:pt x="3099675" y="1169783"/>
                </a:lnTo>
                <a:lnTo>
                  <a:pt x="3104935" y="1152519"/>
                </a:lnTo>
                <a:cubicBezTo>
                  <a:pt x="3104935" y="1151080"/>
                  <a:pt x="3103901" y="1150361"/>
                  <a:pt x="3101833" y="1150361"/>
                </a:cubicBezTo>
                <a:lnTo>
                  <a:pt x="3093201" y="1151440"/>
                </a:lnTo>
                <a:lnTo>
                  <a:pt x="3087806" y="1149282"/>
                </a:lnTo>
                <a:cubicBezTo>
                  <a:pt x="3081332" y="1150541"/>
                  <a:pt x="3078095" y="1153778"/>
                  <a:pt x="3078095" y="1158993"/>
                </a:cubicBezTo>
                <a:cubicBezTo>
                  <a:pt x="3078095" y="1165287"/>
                  <a:pt x="3074183" y="1169918"/>
                  <a:pt x="3066361" y="1172885"/>
                </a:cubicBezTo>
                <a:lnTo>
                  <a:pt x="3066361" y="1173964"/>
                </a:lnTo>
                <a:lnTo>
                  <a:pt x="3068519" y="1173964"/>
                </a:lnTo>
                <a:lnTo>
                  <a:pt x="3075937" y="1168704"/>
                </a:lnTo>
                <a:lnTo>
                  <a:pt x="3078095" y="1170727"/>
                </a:lnTo>
                <a:cubicBezTo>
                  <a:pt x="3078095" y="1175762"/>
                  <a:pt x="3075622" y="1178280"/>
                  <a:pt x="3070677" y="1178280"/>
                </a:cubicBezTo>
                <a:lnTo>
                  <a:pt x="3069598" y="1178280"/>
                </a:lnTo>
                <a:lnTo>
                  <a:pt x="3068519" y="1177201"/>
                </a:lnTo>
                <a:lnTo>
                  <a:pt x="3067440" y="1177201"/>
                </a:lnTo>
                <a:cubicBezTo>
                  <a:pt x="3067440" y="1180258"/>
                  <a:pt x="3062404" y="1182776"/>
                  <a:pt x="3052334" y="1184754"/>
                </a:cubicBezTo>
                <a:cubicBezTo>
                  <a:pt x="3039475" y="1184754"/>
                  <a:pt x="3033046" y="1180079"/>
                  <a:pt x="3033046" y="1170727"/>
                </a:cubicBezTo>
                <a:lnTo>
                  <a:pt x="3030888" y="1153598"/>
                </a:lnTo>
                <a:lnTo>
                  <a:pt x="3035204" y="1136469"/>
                </a:lnTo>
                <a:lnTo>
                  <a:pt x="3035204" y="1134311"/>
                </a:lnTo>
                <a:cubicBezTo>
                  <a:pt x="3032327" y="1131254"/>
                  <a:pt x="3030888" y="1127657"/>
                  <a:pt x="3030888" y="1123521"/>
                </a:cubicBezTo>
                <a:lnTo>
                  <a:pt x="3030888" y="1120284"/>
                </a:lnTo>
                <a:cubicBezTo>
                  <a:pt x="3030888" y="1112281"/>
                  <a:pt x="3032687" y="1102615"/>
                  <a:pt x="3036283" y="1091286"/>
                </a:cubicBezTo>
                <a:lnTo>
                  <a:pt x="3035204" y="1076314"/>
                </a:lnTo>
                <a:lnTo>
                  <a:pt x="3035204" y="1069840"/>
                </a:lnTo>
                <a:cubicBezTo>
                  <a:pt x="3035204" y="1067503"/>
                  <a:pt x="3034125" y="1064985"/>
                  <a:pt x="3031967" y="1062288"/>
                </a:cubicBezTo>
                <a:lnTo>
                  <a:pt x="3031967" y="1061208"/>
                </a:lnTo>
                <a:lnTo>
                  <a:pt x="3035204" y="1056893"/>
                </a:lnTo>
                <a:lnTo>
                  <a:pt x="3035204" y="1031131"/>
                </a:lnTo>
                <a:lnTo>
                  <a:pt x="3033046" y="1024792"/>
                </a:lnTo>
                <a:lnTo>
                  <a:pt x="3034125" y="1023713"/>
                </a:lnTo>
                <a:lnTo>
                  <a:pt x="3034125" y="1022634"/>
                </a:lnTo>
                <a:lnTo>
                  <a:pt x="3031967" y="1007528"/>
                </a:lnTo>
                <a:lnTo>
                  <a:pt x="3033046" y="995794"/>
                </a:lnTo>
                <a:lnTo>
                  <a:pt x="3033046" y="990399"/>
                </a:lnTo>
                <a:lnTo>
                  <a:pt x="3030888" y="974214"/>
                </a:lnTo>
                <a:lnTo>
                  <a:pt x="3034125" y="972056"/>
                </a:lnTo>
                <a:lnTo>
                  <a:pt x="3035204" y="972056"/>
                </a:lnTo>
                <a:cubicBezTo>
                  <a:pt x="3044646" y="976012"/>
                  <a:pt x="3051434" y="979968"/>
                  <a:pt x="3055571" y="983925"/>
                </a:cubicBezTo>
                <a:cubicBezTo>
                  <a:pt x="3058448" y="983925"/>
                  <a:pt x="3060966" y="985004"/>
                  <a:pt x="3063124" y="987162"/>
                </a:cubicBezTo>
                <a:lnTo>
                  <a:pt x="3065282" y="987162"/>
                </a:lnTo>
                <a:cubicBezTo>
                  <a:pt x="3068698" y="987162"/>
                  <a:pt x="3072250" y="973899"/>
                  <a:pt x="3075937" y="947374"/>
                </a:cubicBezTo>
                <a:lnTo>
                  <a:pt x="3073914" y="945215"/>
                </a:lnTo>
                <a:lnTo>
                  <a:pt x="3073914" y="941979"/>
                </a:lnTo>
                <a:lnTo>
                  <a:pt x="3074858" y="940899"/>
                </a:lnTo>
                <a:lnTo>
                  <a:pt x="3070677" y="934560"/>
                </a:lnTo>
                <a:lnTo>
                  <a:pt x="3070677" y="928086"/>
                </a:lnTo>
                <a:close/>
                <a:moveTo>
                  <a:pt x="1065085" y="923769"/>
                </a:moveTo>
                <a:cubicBezTo>
                  <a:pt x="1081629" y="928805"/>
                  <a:pt x="1096690" y="931682"/>
                  <a:pt x="1110268" y="932401"/>
                </a:cubicBezTo>
                <a:cubicBezTo>
                  <a:pt x="1110268" y="934380"/>
                  <a:pt x="1113504" y="935818"/>
                  <a:pt x="1119980" y="936717"/>
                </a:cubicBezTo>
                <a:lnTo>
                  <a:pt x="1122137" y="939819"/>
                </a:lnTo>
                <a:lnTo>
                  <a:pt x="1122137" y="941977"/>
                </a:lnTo>
                <a:cubicBezTo>
                  <a:pt x="1122137" y="944315"/>
                  <a:pt x="1118181" y="946473"/>
                  <a:pt x="1110268" y="948452"/>
                </a:cubicBezTo>
                <a:cubicBezTo>
                  <a:pt x="1102355" y="957623"/>
                  <a:pt x="1098399" y="964052"/>
                  <a:pt x="1098399" y="967739"/>
                </a:cubicBezTo>
                <a:cubicBezTo>
                  <a:pt x="1098399" y="972414"/>
                  <a:pt x="1090891" y="979608"/>
                  <a:pt x="1075876" y="989319"/>
                </a:cubicBezTo>
                <a:lnTo>
                  <a:pt x="1074797" y="990398"/>
                </a:lnTo>
                <a:lnTo>
                  <a:pt x="1075876" y="993635"/>
                </a:lnTo>
                <a:cubicBezTo>
                  <a:pt x="1080910" y="993635"/>
                  <a:pt x="1086305" y="991477"/>
                  <a:pt x="1092061" y="987161"/>
                </a:cubicBezTo>
                <a:cubicBezTo>
                  <a:pt x="1093948" y="987161"/>
                  <a:pt x="1097499" y="984284"/>
                  <a:pt x="1102715" y="978529"/>
                </a:cubicBezTo>
                <a:lnTo>
                  <a:pt x="1107032" y="976371"/>
                </a:lnTo>
                <a:lnTo>
                  <a:pt x="1108110" y="976371"/>
                </a:lnTo>
                <a:cubicBezTo>
                  <a:pt x="1112066" y="976371"/>
                  <a:pt x="1117416" y="979248"/>
                  <a:pt x="1124160" y="985003"/>
                </a:cubicBezTo>
                <a:cubicBezTo>
                  <a:pt x="1130814" y="985003"/>
                  <a:pt x="1138727" y="990353"/>
                  <a:pt x="1147898" y="1001053"/>
                </a:cubicBezTo>
                <a:cubicBezTo>
                  <a:pt x="1149337" y="992511"/>
                  <a:pt x="1151810" y="988240"/>
                  <a:pt x="1155317" y="988240"/>
                </a:cubicBezTo>
                <a:lnTo>
                  <a:pt x="1155317" y="985003"/>
                </a:lnTo>
                <a:lnTo>
                  <a:pt x="1153159" y="981766"/>
                </a:lnTo>
                <a:lnTo>
                  <a:pt x="1153159" y="977450"/>
                </a:lnTo>
                <a:cubicBezTo>
                  <a:pt x="1155317" y="970526"/>
                  <a:pt x="1156395" y="962658"/>
                  <a:pt x="1156395" y="953847"/>
                </a:cubicBezTo>
                <a:lnTo>
                  <a:pt x="1156395" y="947372"/>
                </a:lnTo>
                <a:cubicBezTo>
                  <a:pt x="1156395" y="943236"/>
                  <a:pt x="1154956" y="939685"/>
                  <a:pt x="1152080" y="936717"/>
                </a:cubicBezTo>
                <a:lnTo>
                  <a:pt x="1152080" y="932401"/>
                </a:lnTo>
                <a:cubicBezTo>
                  <a:pt x="1152440" y="930962"/>
                  <a:pt x="1154237" y="929524"/>
                  <a:pt x="1157474" y="928085"/>
                </a:cubicBezTo>
                <a:cubicBezTo>
                  <a:pt x="1172761" y="928085"/>
                  <a:pt x="1186023" y="930243"/>
                  <a:pt x="1197263" y="934559"/>
                </a:cubicBezTo>
                <a:lnTo>
                  <a:pt x="1200500" y="931322"/>
                </a:lnTo>
                <a:lnTo>
                  <a:pt x="1202658" y="931322"/>
                </a:lnTo>
                <a:cubicBezTo>
                  <a:pt x="1214077" y="931322"/>
                  <a:pt x="1219788" y="934155"/>
                  <a:pt x="1219788" y="939819"/>
                </a:cubicBezTo>
                <a:lnTo>
                  <a:pt x="1219788" y="941977"/>
                </a:lnTo>
                <a:lnTo>
                  <a:pt x="1205896" y="956004"/>
                </a:lnTo>
                <a:cubicBezTo>
                  <a:pt x="1205896" y="960860"/>
                  <a:pt x="1203016" y="968368"/>
                  <a:pt x="1197263" y="978529"/>
                </a:cubicBezTo>
                <a:cubicBezTo>
                  <a:pt x="1197263" y="983744"/>
                  <a:pt x="1193306" y="989139"/>
                  <a:pt x="1185394" y="994714"/>
                </a:cubicBezTo>
                <a:cubicBezTo>
                  <a:pt x="1185394" y="1000019"/>
                  <a:pt x="1182561" y="1005369"/>
                  <a:pt x="1176897" y="1010764"/>
                </a:cubicBezTo>
                <a:cubicBezTo>
                  <a:pt x="1176897" y="1014900"/>
                  <a:pt x="1175098" y="1018497"/>
                  <a:pt x="1171502" y="1021554"/>
                </a:cubicBezTo>
                <a:lnTo>
                  <a:pt x="1171502" y="1023712"/>
                </a:lnTo>
                <a:cubicBezTo>
                  <a:pt x="1175278" y="1023712"/>
                  <a:pt x="1184944" y="1031940"/>
                  <a:pt x="1200500" y="1048394"/>
                </a:cubicBezTo>
                <a:cubicBezTo>
                  <a:pt x="1205896" y="1048394"/>
                  <a:pt x="1210526" y="1056262"/>
                  <a:pt x="1214392" y="1071997"/>
                </a:cubicBezTo>
                <a:lnTo>
                  <a:pt x="1213313" y="1088048"/>
                </a:lnTo>
                <a:lnTo>
                  <a:pt x="1212234" y="1088048"/>
                </a:lnTo>
                <a:lnTo>
                  <a:pt x="1211155" y="1086969"/>
                </a:lnTo>
                <a:lnTo>
                  <a:pt x="1210076" y="1086969"/>
                </a:lnTo>
                <a:lnTo>
                  <a:pt x="1206974" y="1095601"/>
                </a:lnTo>
                <a:lnTo>
                  <a:pt x="1202658" y="1093443"/>
                </a:lnTo>
                <a:lnTo>
                  <a:pt x="1200500" y="1093443"/>
                </a:lnTo>
                <a:lnTo>
                  <a:pt x="1200500" y="1094522"/>
                </a:lnTo>
                <a:cubicBezTo>
                  <a:pt x="1204816" y="1094881"/>
                  <a:pt x="1206974" y="1095960"/>
                  <a:pt x="1206974" y="1097759"/>
                </a:cubicBezTo>
                <a:cubicBezTo>
                  <a:pt x="1204995" y="1104233"/>
                  <a:pt x="1200319" y="1107470"/>
                  <a:pt x="1192948" y="1107470"/>
                </a:cubicBezTo>
                <a:lnTo>
                  <a:pt x="1189709" y="1107470"/>
                </a:lnTo>
                <a:cubicBezTo>
                  <a:pt x="1174694" y="1104772"/>
                  <a:pt x="1167185" y="1099017"/>
                  <a:pt x="1167185" y="1090206"/>
                </a:cubicBezTo>
                <a:lnTo>
                  <a:pt x="1168265" y="1085890"/>
                </a:lnTo>
                <a:lnTo>
                  <a:pt x="1166106" y="1077392"/>
                </a:lnTo>
                <a:cubicBezTo>
                  <a:pt x="1167545" y="1074515"/>
                  <a:pt x="1168265" y="1070559"/>
                  <a:pt x="1168265" y="1065524"/>
                </a:cubicBezTo>
                <a:cubicBezTo>
                  <a:pt x="1165388" y="1055902"/>
                  <a:pt x="1163948" y="1048394"/>
                  <a:pt x="1163948" y="1042999"/>
                </a:cubicBezTo>
                <a:lnTo>
                  <a:pt x="1165027" y="1030051"/>
                </a:lnTo>
                <a:cubicBezTo>
                  <a:pt x="1158192" y="1030051"/>
                  <a:pt x="1152484" y="1034008"/>
                  <a:pt x="1147898" y="1041920"/>
                </a:cubicBezTo>
                <a:cubicBezTo>
                  <a:pt x="1145200" y="1045517"/>
                  <a:pt x="1142323" y="1047315"/>
                  <a:pt x="1139266" y="1047315"/>
                </a:cubicBezTo>
                <a:lnTo>
                  <a:pt x="1136029" y="1047315"/>
                </a:lnTo>
                <a:lnTo>
                  <a:pt x="1136029" y="1049474"/>
                </a:lnTo>
                <a:lnTo>
                  <a:pt x="1134950" y="1049474"/>
                </a:lnTo>
                <a:lnTo>
                  <a:pt x="1136029" y="1054733"/>
                </a:lnTo>
                <a:lnTo>
                  <a:pt x="1136029" y="1057971"/>
                </a:lnTo>
                <a:lnTo>
                  <a:pt x="1137108" y="1080629"/>
                </a:lnTo>
                <a:lnTo>
                  <a:pt x="1133871" y="1091285"/>
                </a:lnTo>
                <a:lnTo>
                  <a:pt x="1137108" y="1110707"/>
                </a:lnTo>
                <a:lnTo>
                  <a:pt x="1133871" y="1115967"/>
                </a:lnTo>
                <a:lnTo>
                  <a:pt x="1133871" y="1120283"/>
                </a:lnTo>
                <a:lnTo>
                  <a:pt x="1136029" y="1129994"/>
                </a:lnTo>
                <a:lnTo>
                  <a:pt x="1134950" y="1136468"/>
                </a:lnTo>
                <a:lnTo>
                  <a:pt x="1138187" y="1163308"/>
                </a:lnTo>
                <a:lnTo>
                  <a:pt x="1138187" y="1168703"/>
                </a:lnTo>
                <a:cubicBezTo>
                  <a:pt x="1138187" y="1174368"/>
                  <a:pt x="1134230" y="1177919"/>
                  <a:pt x="1126319" y="1179358"/>
                </a:cubicBezTo>
                <a:lnTo>
                  <a:pt x="1118900" y="1177200"/>
                </a:lnTo>
                <a:lnTo>
                  <a:pt x="1115664" y="1177200"/>
                </a:lnTo>
                <a:lnTo>
                  <a:pt x="1100558" y="1180437"/>
                </a:lnTo>
                <a:lnTo>
                  <a:pt x="1099479" y="1180437"/>
                </a:lnTo>
                <a:lnTo>
                  <a:pt x="1089903" y="1170726"/>
                </a:lnTo>
                <a:lnTo>
                  <a:pt x="1089903" y="1169782"/>
                </a:lnTo>
                <a:lnTo>
                  <a:pt x="1095161" y="1152518"/>
                </a:lnTo>
                <a:cubicBezTo>
                  <a:pt x="1095161" y="1151079"/>
                  <a:pt x="1094128" y="1150360"/>
                  <a:pt x="1092061" y="1150360"/>
                </a:cubicBezTo>
                <a:lnTo>
                  <a:pt x="1083427" y="1151439"/>
                </a:lnTo>
                <a:lnTo>
                  <a:pt x="1078033" y="1149281"/>
                </a:lnTo>
                <a:cubicBezTo>
                  <a:pt x="1071560" y="1150540"/>
                  <a:pt x="1068322" y="1153777"/>
                  <a:pt x="1068322" y="1158992"/>
                </a:cubicBezTo>
                <a:cubicBezTo>
                  <a:pt x="1068322" y="1165286"/>
                  <a:pt x="1064410" y="1169917"/>
                  <a:pt x="1056588" y="1172884"/>
                </a:cubicBezTo>
                <a:lnTo>
                  <a:pt x="1056588" y="1173963"/>
                </a:lnTo>
                <a:lnTo>
                  <a:pt x="1058745" y="1173963"/>
                </a:lnTo>
                <a:lnTo>
                  <a:pt x="1066165" y="1168703"/>
                </a:lnTo>
                <a:lnTo>
                  <a:pt x="1068322" y="1170726"/>
                </a:lnTo>
                <a:cubicBezTo>
                  <a:pt x="1068322" y="1175761"/>
                  <a:pt x="1065850" y="1178279"/>
                  <a:pt x="1060903" y="1178279"/>
                </a:cubicBezTo>
                <a:lnTo>
                  <a:pt x="1059824" y="1178279"/>
                </a:lnTo>
                <a:lnTo>
                  <a:pt x="1058745" y="1177200"/>
                </a:lnTo>
                <a:lnTo>
                  <a:pt x="1057666" y="1177200"/>
                </a:lnTo>
                <a:cubicBezTo>
                  <a:pt x="1057666" y="1180258"/>
                  <a:pt x="1052631" y="1182775"/>
                  <a:pt x="1042560" y="1184753"/>
                </a:cubicBezTo>
                <a:cubicBezTo>
                  <a:pt x="1029702" y="1184753"/>
                  <a:pt x="1023274" y="1180078"/>
                  <a:pt x="1023274" y="1170726"/>
                </a:cubicBezTo>
                <a:lnTo>
                  <a:pt x="1021116" y="1153597"/>
                </a:lnTo>
                <a:lnTo>
                  <a:pt x="1025432" y="1136468"/>
                </a:lnTo>
                <a:lnTo>
                  <a:pt x="1025432" y="1134310"/>
                </a:lnTo>
                <a:cubicBezTo>
                  <a:pt x="1022554" y="1131253"/>
                  <a:pt x="1021116" y="1127656"/>
                  <a:pt x="1021116" y="1123520"/>
                </a:cubicBezTo>
                <a:lnTo>
                  <a:pt x="1021116" y="1120283"/>
                </a:lnTo>
                <a:cubicBezTo>
                  <a:pt x="1021116" y="1112281"/>
                  <a:pt x="1022913" y="1102614"/>
                  <a:pt x="1026511" y="1091285"/>
                </a:cubicBezTo>
                <a:lnTo>
                  <a:pt x="1025432" y="1076314"/>
                </a:lnTo>
                <a:lnTo>
                  <a:pt x="1025432" y="1069839"/>
                </a:lnTo>
                <a:cubicBezTo>
                  <a:pt x="1025432" y="1067502"/>
                  <a:pt x="1024353" y="1064984"/>
                  <a:pt x="1022195" y="1062287"/>
                </a:cubicBezTo>
                <a:lnTo>
                  <a:pt x="1022195" y="1061208"/>
                </a:lnTo>
                <a:lnTo>
                  <a:pt x="1025432" y="1056891"/>
                </a:lnTo>
                <a:lnTo>
                  <a:pt x="1025432" y="1031130"/>
                </a:lnTo>
                <a:lnTo>
                  <a:pt x="1023274" y="1024791"/>
                </a:lnTo>
                <a:lnTo>
                  <a:pt x="1024353" y="1023712"/>
                </a:lnTo>
                <a:lnTo>
                  <a:pt x="1024353" y="1022633"/>
                </a:lnTo>
                <a:lnTo>
                  <a:pt x="1022195" y="1007527"/>
                </a:lnTo>
                <a:lnTo>
                  <a:pt x="1023274" y="995793"/>
                </a:lnTo>
                <a:lnTo>
                  <a:pt x="1023274" y="990398"/>
                </a:lnTo>
                <a:lnTo>
                  <a:pt x="1021116" y="974213"/>
                </a:lnTo>
                <a:lnTo>
                  <a:pt x="1024353" y="972055"/>
                </a:lnTo>
                <a:lnTo>
                  <a:pt x="1025432" y="972055"/>
                </a:lnTo>
                <a:cubicBezTo>
                  <a:pt x="1034874" y="976011"/>
                  <a:pt x="1041661" y="979968"/>
                  <a:pt x="1045797" y="983924"/>
                </a:cubicBezTo>
                <a:cubicBezTo>
                  <a:pt x="1048676" y="983924"/>
                  <a:pt x="1051192" y="985003"/>
                  <a:pt x="1053350" y="987161"/>
                </a:cubicBezTo>
                <a:lnTo>
                  <a:pt x="1055509" y="987161"/>
                </a:lnTo>
                <a:cubicBezTo>
                  <a:pt x="1058925" y="987161"/>
                  <a:pt x="1062477" y="973898"/>
                  <a:pt x="1066165" y="947372"/>
                </a:cubicBezTo>
                <a:lnTo>
                  <a:pt x="1064139" y="945214"/>
                </a:lnTo>
                <a:lnTo>
                  <a:pt x="1064139" y="941977"/>
                </a:lnTo>
                <a:lnTo>
                  <a:pt x="1065085" y="940899"/>
                </a:lnTo>
                <a:lnTo>
                  <a:pt x="1060903" y="934559"/>
                </a:lnTo>
                <a:lnTo>
                  <a:pt x="1060903" y="928085"/>
                </a:lnTo>
                <a:close/>
                <a:moveTo>
                  <a:pt x="5764391" y="921613"/>
                </a:moveTo>
                <a:lnTo>
                  <a:pt x="5771944" y="921613"/>
                </a:lnTo>
                <a:cubicBezTo>
                  <a:pt x="5779227" y="930155"/>
                  <a:pt x="5783858" y="934426"/>
                  <a:pt x="5785836" y="934426"/>
                </a:cubicBezTo>
                <a:cubicBezTo>
                  <a:pt x="5792940" y="934426"/>
                  <a:pt x="5796491" y="936225"/>
                  <a:pt x="5796491" y="939821"/>
                </a:cubicBezTo>
                <a:lnTo>
                  <a:pt x="5800807" y="944138"/>
                </a:lnTo>
                <a:lnTo>
                  <a:pt x="5800807" y="945216"/>
                </a:lnTo>
                <a:cubicBezTo>
                  <a:pt x="5799369" y="948094"/>
                  <a:pt x="5797570" y="949533"/>
                  <a:pt x="5795412" y="949533"/>
                </a:cubicBezTo>
                <a:lnTo>
                  <a:pt x="5786915" y="948454"/>
                </a:lnTo>
                <a:cubicBezTo>
                  <a:pt x="5786915" y="950612"/>
                  <a:pt x="5782240" y="952005"/>
                  <a:pt x="5772888" y="952635"/>
                </a:cubicBezTo>
                <a:lnTo>
                  <a:pt x="5755759" y="948454"/>
                </a:lnTo>
                <a:lnTo>
                  <a:pt x="5754680" y="947375"/>
                </a:lnTo>
                <a:lnTo>
                  <a:pt x="5753601" y="947375"/>
                </a:lnTo>
                <a:lnTo>
                  <a:pt x="5752522" y="948454"/>
                </a:lnTo>
                <a:lnTo>
                  <a:pt x="5751578" y="948454"/>
                </a:lnTo>
                <a:cubicBezTo>
                  <a:pt x="5752207" y="951241"/>
                  <a:pt x="5754320" y="952635"/>
                  <a:pt x="5757917" y="952635"/>
                </a:cubicBezTo>
                <a:cubicBezTo>
                  <a:pt x="5757917" y="955332"/>
                  <a:pt x="5762233" y="957131"/>
                  <a:pt x="5770865" y="958030"/>
                </a:cubicBezTo>
                <a:cubicBezTo>
                  <a:pt x="5770865" y="965223"/>
                  <a:pt x="5772618" y="968820"/>
                  <a:pt x="5776125" y="968820"/>
                </a:cubicBezTo>
                <a:lnTo>
                  <a:pt x="5785836" y="978396"/>
                </a:lnTo>
                <a:lnTo>
                  <a:pt x="5785836" y="979475"/>
                </a:lnTo>
                <a:lnTo>
                  <a:pt x="5780441" y="987028"/>
                </a:lnTo>
                <a:lnTo>
                  <a:pt x="5781520" y="1001999"/>
                </a:lnTo>
                <a:cubicBezTo>
                  <a:pt x="5779362" y="1002718"/>
                  <a:pt x="5778283" y="1004877"/>
                  <a:pt x="5778283" y="1008473"/>
                </a:cubicBezTo>
                <a:lnTo>
                  <a:pt x="5778283" y="1019128"/>
                </a:lnTo>
                <a:lnTo>
                  <a:pt x="5782599" y="1024523"/>
                </a:lnTo>
                <a:lnTo>
                  <a:pt x="5782599" y="1028839"/>
                </a:lnTo>
                <a:cubicBezTo>
                  <a:pt x="5776665" y="1042237"/>
                  <a:pt x="5772753" y="1049385"/>
                  <a:pt x="5770865" y="1050285"/>
                </a:cubicBezTo>
                <a:lnTo>
                  <a:pt x="5764391" y="1050285"/>
                </a:lnTo>
                <a:lnTo>
                  <a:pt x="5764391" y="1053522"/>
                </a:lnTo>
                <a:lnTo>
                  <a:pt x="5770865" y="1060940"/>
                </a:lnTo>
                <a:lnTo>
                  <a:pt x="5767628" y="1065256"/>
                </a:lnTo>
                <a:lnTo>
                  <a:pt x="5773967" y="1069572"/>
                </a:lnTo>
                <a:lnTo>
                  <a:pt x="5773967" y="1070651"/>
                </a:lnTo>
                <a:cubicBezTo>
                  <a:pt x="5773967" y="1072809"/>
                  <a:pt x="5771135" y="1073888"/>
                  <a:pt x="5765470" y="1073888"/>
                </a:cubicBezTo>
                <a:lnTo>
                  <a:pt x="5755759" y="1079148"/>
                </a:lnTo>
                <a:lnTo>
                  <a:pt x="5748341" y="1076990"/>
                </a:lnTo>
                <a:lnTo>
                  <a:pt x="5731212" y="1084543"/>
                </a:lnTo>
                <a:lnTo>
                  <a:pt x="5726896" y="1098435"/>
                </a:lnTo>
                <a:cubicBezTo>
                  <a:pt x="5726896" y="1100953"/>
                  <a:pt x="5729009" y="1103470"/>
                  <a:pt x="5733235" y="1105988"/>
                </a:cubicBezTo>
                <a:lnTo>
                  <a:pt x="5739709" y="1103830"/>
                </a:lnTo>
                <a:lnTo>
                  <a:pt x="5741867" y="1103830"/>
                </a:lnTo>
                <a:lnTo>
                  <a:pt x="5742946" y="1104909"/>
                </a:lnTo>
                <a:cubicBezTo>
                  <a:pt x="5744564" y="1104909"/>
                  <a:pt x="5748476" y="1099919"/>
                  <a:pt x="5754680" y="1089938"/>
                </a:cubicBezTo>
                <a:lnTo>
                  <a:pt x="5761154" y="1087780"/>
                </a:lnTo>
                <a:lnTo>
                  <a:pt x="5761154" y="1082385"/>
                </a:lnTo>
                <a:lnTo>
                  <a:pt x="5765470" y="1078069"/>
                </a:lnTo>
                <a:lnTo>
                  <a:pt x="5776125" y="1078069"/>
                </a:lnTo>
                <a:cubicBezTo>
                  <a:pt x="5781880" y="1078069"/>
                  <a:pt x="5790467" y="1087016"/>
                  <a:pt x="5801886" y="1104909"/>
                </a:cubicBezTo>
                <a:lnTo>
                  <a:pt x="5801886" y="1108147"/>
                </a:lnTo>
                <a:cubicBezTo>
                  <a:pt x="5799189" y="1110843"/>
                  <a:pt x="5793839" y="1113002"/>
                  <a:pt x="5785836" y="1114620"/>
                </a:cubicBezTo>
                <a:cubicBezTo>
                  <a:pt x="5781341" y="1111743"/>
                  <a:pt x="5775271" y="1110304"/>
                  <a:pt x="5767628" y="1110304"/>
                </a:cubicBezTo>
                <a:lnTo>
                  <a:pt x="5762233" y="1113541"/>
                </a:lnTo>
                <a:cubicBezTo>
                  <a:pt x="5754051" y="1112642"/>
                  <a:pt x="5747981" y="1110843"/>
                  <a:pt x="5744025" y="1108147"/>
                </a:cubicBezTo>
                <a:cubicBezTo>
                  <a:pt x="5738990" y="1108147"/>
                  <a:pt x="5731122" y="1109585"/>
                  <a:pt x="5720422" y="1112462"/>
                </a:cubicBezTo>
                <a:cubicBezTo>
                  <a:pt x="5726176" y="1118486"/>
                  <a:pt x="5729054" y="1123117"/>
                  <a:pt x="5729054" y="1126355"/>
                </a:cubicBezTo>
                <a:cubicBezTo>
                  <a:pt x="5726176" y="1128513"/>
                  <a:pt x="5724738" y="1134941"/>
                  <a:pt x="5724738" y="1145641"/>
                </a:cubicBezTo>
                <a:lnTo>
                  <a:pt x="5724738" y="1163850"/>
                </a:lnTo>
                <a:cubicBezTo>
                  <a:pt x="5721321" y="1169964"/>
                  <a:pt x="5716331" y="1174954"/>
                  <a:pt x="5709766" y="1178821"/>
                </a:cubicBezTo>
                <a:lnTo>
                  <a:pt x="5705450" y="1178821"/>
                </a:lnTo>
                <a:lnTo>
                  <a:pt x="5704371" y="1177742"/>
                </a:lnTo>
                <a:lnTo>
                  <a:pt x="5696818" y="1183137"/>
                </a:lnTo>
                <a:lnTo>
                  <a:pt x="5695739" y="1183137"/>
                </a:lnTo>
                <a:cubicBezTo>
                  <a:pt x="5694301" y="1183137"/>
                  <a:pt x="5693581" y="1181339"/>
                  <a:pt x="5693581" y="1177742"/>
                </a:cubicBezTo>
                <a:lnTo>
                  <a:pt x="5692502" y="1176798"/>
                </a:lnTo>
                <a:lnTo>
                  <a:pt x="5689400" y="1176798"/>
                </a:lnTo>
                <a:lnTo>
                  <a:pt x="5689400" y="1182058"/>
                </a:lnTo>
                <a:cubicBezTo>
                  <a:pt x="5689400" y="1184216"/>
                  <a:pt x="5686163" y="1186014"/>
                  <a:pt x="5679689" y="1187453"/>
                </a:cubicBezTo>
                <a:lnTo>
                  <a:pt x="5675373" y="1187453"/>
                </a:lnTo>
                <a:cubicBezTo>
                  <a:pt x="5673755" y="1187453"/>
                  <a:pt x="5672316" y="1183182"/>
                  <a:pt x="5671057" y="1174640"/>
                </a:cubicBezTo>
                <a:lnTo>
                  <a:pt x="5670113" y="1174640"/>
                </a:lnTo>
                <a:lnTo>
                  <a:pt x="5670113" y="1178821"/>
                </a:lnTo>
                <a:lnTo>
                  <a:pt x="5671057" y="1186374"/>
                </a:lnTo>
                <a:lnTo>
                  <a:pt x="5669034" y="1186374"/>
                </a:lnTo>
                <a:cubicBezTo>
                  <a:pt x="5666516" y="1185475"/>
                  <a:pt x="5662200" y="1177967"/>
                  <a:pt x="5656086" y="1163850"/>
                </a:cubicBezTo>
                <a:lnTo>
                  <a:pt x="5636799" y="1146721"/>
                </a:lnTo>
                <a:lnTo>
                  <a:pt x="5637878" y="1145641"/>
                </a:lnTo>
                <a:lnTo>
                  <a:pt x="5637878" y="1144563"/>
                </a:lnTo>
                <a:cubicBezTo>
                  <a:pt x="5636080" y="1144563"/>
                  <a:pt x="5633562" y="1143124"/>
                  <a:pt x="5630325" y="1140247"/>
                </a:cubicBezTo>
                <a:lnTo>
                  <a:pt x="5629246" y="1140247"/>
                </a:lnTo>
                <a:lnTo>
                  <a:pt x="5631404" y="1143484"/>
                </a:lnTo>
                <a:lnTo>
                  <a:pt x="5631404" y="1144563"/>
                </a:lnTo>
                <a:lnTo>
                  <a:pt x="5630325" y="1144563"/>
                </a:lnTo>
                <a:cubicBezTo>
                  <a:pt x="5628616" y="1144563"/>
                  <a:pt x="5627582" y="1143124"/>
                  <a:pt x="5627223" y="1140247"/>
                </a:cubicBezTo>
                <a:cubicBezTo>
                  <a:pt x="5628302" y="1136740"/>
                  <a:pt x="5630774" y="1134987"/>
                  <a:pt x="5634641" y="1134987"/>
                </a:cubicBezTo>
                <a:lnTo>
                  <a:pt x="5651770" y="1134987"/>
                </a:lnTo>
                <a:lnTo>
                  <a:pt x="5671057" y="1140247"/>
                </a:lnTo>
                <a:cubicBezTo>
                  <a:pt x="5675373" y="1138808"/>
                  <a:pt x="5677531" y="1135975"/>
                  <a:pt x="5677531" y="1131749"/>
                </a:cubicBezTo>
                <a:lnTo>
                  <a:pt x="5677531" y="1130671"/>
                </a:lnTo>
                <a:lnTo>
                  <a:pt x="5676452" y="1124196"/>
                </a:lnTo>
                <a:lnTo>
                  <a:pt x="5677531" y="1123117"/>
                </a:lnTo>
                <a:lnTo>
                  <a:pt x="5677531" y="1122038"/>
                </a:lnTo>
                <a:cubicBezTo>
                  <a:pt x="5677531" y="1114935"/>
                  <a:pt x="5674339" y="1111383"/>
                  <a:pt x="5667955" y="1111383"/>
                </a:cubicBezTo>
                <a:cubicBezTo>
                  <a:pt x="5658604" y="1110663"/>
                  <a:pt x="5653928" y="1108866"/>
                  <a:pt x="5653928" y="1105988"/>
                </a:cubicBezTo>
                <a:lnTo>
                  <a:pt x="5657165" y="1103830"/>
                </a:lnTo>
                <a:lnTo>
                  <a:pt x="5658244" y="1103830"/>
                </a:lnTo>
                <a:lnTo>
                  <a:pt x="5666876" y="1105988"/>
                </a:lnTo>
                <a:lnTo>
                  <a:pt x="5671057" y="1102751"/>
                </a:lnTo>
                <a:lnTo>
                  <a:pt x="5675373" y="1103830"/>
                </a:lnTo>
                <a:lnTo>
                  <a:pt x="5676452" y="1103830"/>
                </a:lnTo>
                <a:cubicBezTo>
                  <a:pt x="5675733" y="1093310"/>
                  <a:pt x="5674654" y="1087601"/>
                  <a:pt x="5673215" y="1086701"/>
                </a:cubicBezTo>
                <a:lnTo>
                  <a:pt x="5673215" y="1085622"/>
                </a:lnTo>
                <a:cubicBezTo>
                  <a:pt x="5673215" y="1082745"/>
                  <a:pt x="5681443" y="1080946"/>
                  <a:pt x="5697897" y="1080227"/>
                </a:cubicBezTo>
                <a:cubicBezTo>
                  <a:pt x="5708418" y="1077350"/>
                  <a:pt x="5714127" y="1074877"/>
                  <a:pt x="5715027" y="1072809"/>
                </a:cubicBezTo>
                <a:lnTo>
                  <a:pt x="5715027" y="1066335"/>
                </a:lnTo>
                <a:lnTo>
                  <a:pt x="5713948" y="1066335"/>
                </a:lnTo>
                <a:lnTo>
                  <a:pt x="5705450" y="1069572"/>
                </a:lnTo>
                <a:lnTo>
                  <a:pt x="5687242" y="1063098"/>
                </a:lnTo>
                <a:lnTo>
                  <a:pt x="5682926" y="1065256"/>
                </a:lnTo>
                <a:lnTo>
                  <a:pt x="5674294" y="1064177"/>
                </a:lnTo>
                <a:cubicBezTo>
                  <a:pt x="5667371" y="1066335"/>
                  <a:pt x="5658829" y="1067414"/>
                  <a:pt x="5648668" y="1067414"/>
                </a:cubicBezTo>
                <a:lnTo>
                  <a:pt x="5642194" y="1063098"/>
                </a:lnTo>
                <a:lnTo>
                  <a:pt x="5633562" y="1063098"/>
                </a:lnTo>
                <a:lnTo>
                  <a:pt x="5629246" y="1066335"/>
                </a:lnTo>
                <a:cubicBezTo>
                  <a:pt x="5621423" y="1064537"/>
                  <a:pt x="5617512" y="1062738"/>
                  <a:pt x="5617512" y="1060940"/>
                </a:cubicBezTo>
                <a:lnTo>
                  <a:pt x="5619670" y="1058782"/>
                </a:lnTo>
                <a:lnTo>
                  <a:pt x="5628302" y="1058782"/>
                </a:lnTo>
                <a:lnTo>
                  <a:pt x="5636799" y="1056624"/>
                </a:lnTo>
                <a:lnTo>
                  <a:pt x="5642194" y="1059861"/>
                </a:lnTo>
                <a:lnTo>
                  <a:pt x="5652849" y="1055545"/>
                </a:lnTo>
                <a:lnTo>
                  <a:pt x="5656086" y="1056624"/>
                </a:lnTo>
                <a:lnTo>
                  <a:pt x="5657165" y="1055545"/>
                </a:lnTo>
                <a:lnTo>
                  <a:pt x="5664718" y="1056624"/>
                </a:lnTo>
                <a:lnTo>
                  <a:pt x="5667955" y="1056624"/>
                </a:lnTo>
                <a:lnTo>
                  <a:pt x="5671057" y="1054466"/>
                </a:lnTo>
                <a:lnTo>
                  <a:pt x="5679689" y="1054466"/>
                </a:lnTo>
                <a:lnTo>
                  <a:pt x="5682926" y="1057703"/>
                </a:lnTo>
                <a:lnTo>
                  <a:pt x="5700055" y="1054466"/>
                </a:lnTo>
                <a:lnTo>
                  <a:pt x="5703292" y="1054466"/>
                </a:lnTo>
                <a:lnTo>
                  <a:pt x="5715027" y="1056624"/>
                </a:lnTo>
                <a:cubicBezTo>
                  <a:pt x="5719163" y="1056624"/>
                  <a:pt x="5723838" y="1053432"/>
                  <a:pt x="5729054" y="1047048"/>
                </a:cubicBezTo>
                <a:lnTo>
                  <a:pt x="5729054" y="1040574"/>
                </a:lnTo>
                <a:lnTo>
                  <a:pt x="5727975" y="1040574"/>
                </a:lnTo>
                <a:lnTo>
                  <a:pt x="5718264" y="1042732"/>
                </a:lnTo>
                <a:cubicBezTo>
                  <a:pt x="5716825" y="1039855"/>
                  <a:pt x="5715027" y="1038416"/>
                  <a:pt x="5712869" y="1038416"/>
                </a:cubicBezTo>
                <a:lnTo>
                  <a:pt x="5703292" y="1040574"/>
                </a:lnTo>
                <a:lnTo>
                  <a:pt x="5675373" y="1040574"/>
                </a:lnTo>
                <a:cubicBezTo>
                  <a:pt x="5673935" y="1040574"/>
                  <a:pt x="5673215" y="1042372"/>
                  <a:pt x="5673215" y="1045969"/>
                </a:cubicBezTo>
                <a:cubicBezTo>
                  <a:pt x="5670248" y="1048846"/>
                  <a:pt x="5667056" y="1050644"/>
                  <a:pt x="5663639" y="1051364"/>
                </a:cubicBezTo>
                <a:cubicBezTo>
                  <a:pt x="5659323" y="1050824"/>
                  <a:pt x="5657165" y="1050105"/>
                  <a:pt x="5657165" y="1049206"/>
                </a:cubicBezTo>
                <a:lnTo>
                  <a:pt x="5656086" y="1050285"/>
                </a:lnTo>
                <a:lnTo>
                  <a:pt x="5644352" y="1050285"/>
                </a:lnTo>
                <a:lnTo>
                  <a:pt x="5629246" y="1051364"/>
                </a:lnTo>
                <a:cubicBezTo>
                  <a:pt x="5620704" y="1050465"/>
                  <a:pt x="5616433" y="1046868"/>
                  <a:pt x="5616433" y="1040574"/>
                </a:cubicBezTo>
                <a:lnTo>
                  <a:pt x="5616433" y="1033155"/>
                </a:lnTo>
                <a:cubicBezTo>
                  <a:pt x="5618411" y="1030818"/>
                  <a:pt x="5620209" y="1025423"/>
                  <a:pt x="5621828" y="1016971"/>
                </a:cubicBezTo>
                <a:lnTo>
                  <a:pt x="5622907" y="1015891"/>
                </a:lnTo>
                <a:lnTo>
                  <a:pt x="5622907" y="1013734"/>
                </a:lnTo>
                <a:cubicBezTo>
                  <a:pt x="5620749" y="1011126"/>
                  <a:pt x="5619670" y="1007934"/>
                  <a:pt x="5619670" y="1004157"/>
                </a:cubicBezTo>
                <a:lnTo>
                  <a:pt x="5619670" y="989186"/>
                </a:lnTo>
                <a:lnTo>
                  <a:pt x="5617512" y="959109"/>
                </a:lnTo>
                <a:lnTo>
                  <a:pt x="5618591" y="952635"/>
                </a:lnTo>
                <a:lnTo>
                  <a:pt x="5617512" y="951690"/>
                </a:lnTo>
                <a:lnTo>
                  <a:pt x="5615354" y="951690"/>
                </a:lnTo>
                <a:cubicBezTo>
                  <a:pt x="5611038" y="951690"/>
                  <a:pt x="5608880" y="953084"/>
                  <a:pt x="5608880" y="955872"/>
                </a:cubicBezTo>
                <a:lnTo>
                  <a:pt x="5609959" y="956951"/>
                </a:lnTo>
                <a:lnTo>
                  <a:pt x="5607935" y="973001"/>
                </a:lnTo>
                <a:lnTo>
                  <a:pt x="5608880" y="974080"/>
                </a:lnTo>
                <a:lnTo>
                  <a:pt x="5609959" y="974080"/>
                </a:lnTo>
                <a:lnTo>
                  <a:pt x="5608880" y="979475"/>
                </a:lnTo>
                <a:lnTo>
                  <a:pt x="5612117" y="991344"/>
                </a:lnTo>
                <a:lnTo>
                  <a:pt x="5612117" y="995525"/>
                </a:lnTo>
                <a:cubicBezTo>
                  <a:pt x="5609329" y="1004157"/>
                  <a:pt x="5607935" y="1010946"/>
                  <a:pt x="5607935" y="1015891"/>
                </a:cubicBezTo>
                <a:lnTo>
                  <a:pt x="5609959" y="1025603"/>
                </a:lnTo>
                <a:lnTo>
                  <a:pt x="5608880" y="1049206"/>
                </a:lnTo>
                <a:lnTo>
                  <a:pt x="5612117" y="1064177"/>
                </a:lnTo>
                <a:cubicBezTo>
                  <a:pt x="5611577" y="1067954"/>
                  <a:pt x="5609105" y="1071550"/>
                  <a:pt x="5604698" y="1074967"/>
                </a:cubicBezTo>
                <a:lnTo>
                  <a:pt x="5605777" y="1080227"/>
                </a:lnTo>
                <a:lnTo>
                  <a:pt x="5605777" y="1081306"/>
                </a:lnTo>
                <a:lnTo>
                  <a:pt x="5601461" y="1086701"/>
                </a:lnTo>
                <a:lnTo>
                  <a:pt x="5602540" y="1092096"/>
                </a:lnTo>
                <a:cubicBezTo>
                  <a:pt x="5597325" y="1117093"/>
                  <a:pt x="5590896" y="1129591"/>
                  <a:pt x="5583253" y="1129591"/>
                </a:cubicBezTo>
                <a:lnTo>
                  <a:pt x="5582174" y="1128513"/>
                </a:lnTo>
                <a:lnTo>
                  <a:pt x="5582174" y="1127433"/>
                </a:lnTo>
                <a:lnTo>
                  <a:pt x="5569226" y="1131749"/>
                </a:lnTo>
                <a:lnTo>
                  <a:pt x="5569226" y="1132828"/>
                </a:lnTo>
                <a:lnTo>
                  <a:pt x="5572463" y="1132828"/>
                </a:lnTo>
                <a:lnTo>
                  <a:pt x="5574621" y="1130671"/>
                </a:lnTo>
                <a:lnTo>
                  <a:pt x="5578937" y="1130671"/>
                </a:lnTo>
                <a:cubicBezTo>
                  <a:pt x="5580376" y="1130671"/>
                  <a:pt x="5581095" y="1131749"/>
                  <a:pt x="5581095" y="1133908"/>
                </a:cubicBezTo>
                <a:cubicBezTo>
                  <a:pt x="5581095" y="1141370"/>
                  <a:pt x="5576465" y="1147080"/>
                  <a:pt x="5567203" y="1151036"/>
                </a:cubicBezTo>
                <a:cubicBezTo>
                  <a:pt x="5562527" y="1154633"/>
                  <a:pt x="5559290" y="1159623"/>
                  <a:pt x="5557492" y="1166008"/>
                </a:cubicBezTo>
                <a:lnTo>
                  <a:pt x="5542521" y="1177742"/>
                </a:lnTo>
                <a:lnTo>
                  <a:pt x="5540363" y="1177742"/>
                </a:lnTo>
                <a:cubicBezTo>
                  <a:pt x="5538565" y="1177742"/>
                  <a:pt x="5537486" y="1176348"/>
                  <a:pt x="5537126" y="1173561"/>
                </a:cubicBezTo>
                <a:lnTo>
                  <a:pt x="5544679" y="1149957"/>
                </a:lnTo>
                <a:lnTo>
                  <a:pt x="5543600" y="1148878"/>
                </a:lnTo>
                <a:lnTo>
                  <a:pt x="5543600" y="1147800"/>
                </a:lnTo>
                <a:cubicBezTo>
                  <a:pt x="5552142" y="1131524"/>
                  <a:pt x="5556413" y="1113316"/>
                  <a:pt x="5556413" y="1093175"/>
                </a:cubicBezTo>
                <a:lnTo>
                  <a:pt x="5556413" y="1087780"/>
                </a:lnTo>
                <a:lnTo>
                  <a:pt x="5562887" y="1068493"/>
                </a:lnTo>
                <a:lnTo>
                  <a:pt x="5559650" y="1057703"/>
                </a:lnTo>
                <a:lnTo>
                  <a:pt x="5559650" y="1047048"/>
                </a:lnTo>
                <a:cubicBezTo>
                  <a:pt x="5559650" y="1035628"/>
                  <a:pt x="5561089" y="1023849"/>
                  <a:pt x="5563966" y="1011710"/>
                </a:cubicBezTo>
                <a:lnTo>
                  <a:pt x="5559650" y="979475"/>
                </a:lnTo>
                <a:lnTo>
                  <a:pt x="5560729" y="969899"/>
                </a:lnTo>
                <a:lnTo>
                  <a:pt x="5559650" y="962346"/>
                </a:lnTo>
                <a:lnTo>
                  <a:pt x="5560729" y="961267"/>
                </a:lnTo>
                <a:lnTo>
                  <a:pt x="5561808" y="962346"/>
                </a:lnTo>
                <a:lnTo>
                  <a:pt x="5563966" y="962346"/>
                </a:lnTo>
                <a:lnTo>
                  <a:pt x="5563966" y="960188"/>
                </a:lnTo>
                <a:cubicBezTo>
                  <a:pt x="5561808" y="960188"/>
                  <a:pt x="5560729" y="956995"/>
                  <a:pt x="5560729" y="950612"/>
                </a:cubicBezTo>
                <a:lnTo>
                  <a:pt x="5559650" y="951690"/>
                </a:lnTo>
                <a:lnTo>
                  <a:pt x="5557492" y="951690"/>
                </a:lnTo>
                <a:lnTo>
                  <a:pt x="5557492" y="949533"/>
                </a:lnTo>
                <a:cubicBezTo>
                  <a:pt x="5560369" y="945576"/>
                  <a:pt x="5561808" y="941620"/>
                  <a:pt x="5561808" y="937664"/>
                </a:cubicBezTo>
                <a:cubicBezTo>
                  <a:pt x="5559650" y="936944"/>
                  <a:pt x="5558571" y="934831"/>
                  <a:pt x="5558571" y="931325"/>
                </a:cubicBezTo>
                <a:lnTo>
                  <a:pt x="5558571" y="929166"/>
                </a:lnTo>
                <a:cubicBezTo>
                  <a:pt x="5559110" y="924850"/>
                  <a:pt x="5560189" y="922693"/>
                  <a:pt x="5561808" y="922693"/>
                </a:cubicBezTo>
                <a:lnTo>
                  <a:pt x="5567203" y="922693"/>
                </a:lnTo>
                <a:cubicBezTo>
                  <a:pt x="5577004" y="928806"/>
                  <a:pt x="5585906" y="932359"/>
                  <a:pt x="5593908" y="933348"/>
                </a:cubicBezTo>
                <a:lnTo>
                  <a:pt x="5603619" y="938742"/>
                </a:lnTo>
                <a:lnTo>
                  <a:pt x="5605777" y="938742"/>
                </a:lnTo>
                <a:lnTo>
                  <a:pt x="5609959" y="937664"/>
                </a:lnTo>
                <a:cubicBezTo>
                  <a:pt x="5612117" y="939103"/>
                  <a:pt x="5619265" y="940541"/>
                  <a:pt x="5631404" y="941980"/>
                </a:cubicBezTo>
                <a:lnTo>
                  <a:pt x="5641115" y="936585"/>
                </a:lnTo>
                <a:lnTo>
                  <a:pt x="5658244" y="939821"/>
                </a:lnTo>
                <a:lnTo>
                  <a:pt x="5685084" y="936585"/>
                </a:lnTo>
                <a:cubicBezTo>
                  <a:pt x="5690569" y="938742"/>
                  <a:pt x="5700550" y="940900"/>
                  <a:pt x="5715027" y="943059"/>
                </a:cubicBezTo>
                <a:lnTo>
                  <a:pt x="5718264" y="944138"/>
                </a:lnTo>
                <a:lnTo>
                  <a:pt x="5727975" y="938742"/>
                </a:lnTo>
                <a:lnTo>
                  <a:pt x="5737551" y="939821"/>
                </a:lnTo>
                <a:cubicBezTo>
                  <a:pt x="5741148" y="939821"/>
                  <a:pt x="5745104" y="936989"/>
                  <a:pt x="5749420" y="931325"/>
                </a:cubicBezTo>
                <a:cubicBezTo>
                  <a:pt x="5751308" y="931144"/>
                  <a:pt x="5756298" y="927907"/>
                  <a:pt x="5764391" y="921613"/>
                </a:cubicBezTo>
                <a:close/>
                <a:moveTo>
                  <a:pt x="6120448" y="921209"/>
                </a:moveTo>
                <a:cubicBezTo>
                  <a:pt x="6122337" y="926874"/>
                  <a:pt x="6124090" y="929706"/>
                  <a:pt x="6125708" y="929706"/>
                </a:cubicBezTo>
                <a:lnTo>
                  <a:pt x="6127866" y="929706"/>
                </a:lnTo>
                <a:lnTo>
                  <a:pt x="6133127" y="925390"/>
                </a:lnTo>
                <a:lnTo>
                  <a:pt x="6134206" y="925390"/>
                </a:lnTo>
                <a:cubicBezTo>
                  <a:pt x="6139331" y="931055"/>
                  <a:pt x="6143557" y="933887"/>
                  <a:pt x="6146884" y="933887"/>
                </a:cubicBezTo>
                <a:cubicBezTo>
                  <a:pt x="6147963" y="937304"/>
                  <a:pt x="6153268" y="940497"/>
                  <a:pt x="6162799" y="943463"/>
                </a:cubicBezTo>
                <a:lnTo>
                  <a:pt x="6163878" y="953040"/>
                </a:lnTo>
                <a:cubicBezTo>
                  <a:pt x="6163878" y="955467"/>
                  <a:pt x="6158573" y="962166"/>
                  <a:pt x="6147963" y="973137"/>
                </a:cubicBezTo>
                <a:lnTo>
                  <a:pt x="6140545" y="974215"/>
                </a:lnTo>
                <a:lnTo>
                  <a:pt x="6138387" y="974215"/>
                </a:lnTo>
                <a:cubicBezTo>
                  <a:pt x="6135419" y="974215"/>
                  <a:pt x="6132947" y="972822"/>
                  <a:pt x="6130969" y="970034"/>
                </a:cubicBezTo>
                <a:cubicBezTo>
                  <a:pt x="6121078" y="966258"/>
                  <a:pt x="6116132" y="963066"/>
                  <a:pt x="6116132" y="960459"/>
                </a:cubicBezTo>
                <a:lnTo>
                  <a:pt x="6117211" y="950882"/>
                </a:lnTo>
                <a:cubicBezTo>
                  <a:pt x="6117211" y="943958"/>
                  <a:pt x="6114379" y="936540"/>
                  <a:pt x="6108714" y="928627"/>
                </a:cubicBezTo>
                <a:lnTo>
                  <a:pt x="6108714" y="925390"/>
                </a:lnTo>
                <a:cubicBezTo>
                  <a:pt x="6108714" y="923322"/>
                  <a:pt x="6112626" y="921928"/>
                  <a:pt x="6120448" y="921209"/>
                </a:cubicBezTo>
                <a:close/>
                <a:moveTo>
                  <a:pt x="1696827" y="920937"/>
                </a:moveTo>
                <a:cubicBezTo>
                  <a:pt x="1701863" y="921656"/>
                  <a:pt x="1704382" y="922735"/>
                  <a:pt x="1704382" y="924174"/>
                </a:cubicBezTo>
                <a:lnTo>
                  <a:pt x="1709776" y="923095"/>
                </a:lnTo>
                <a:lnTo>
                  <a:pt x="1716249" y="923095"/>
                </a:lnTo>
                <a:cubicBezTo>
                  <a:pt x="1730187" y="923275"/>
                  <a:pt x="1741965" y="925073"/>
                  <a:pt x="1751589" y="928490"/>
                </a:cubicBezTo>
                <a:lnTo>
                  <a:pt x="1758061" y="927411"/>
                </a:lnTo>
                <a:lnTo>
                  <a:pt x="1762377" y="930648"/>
                </a:lnTo>
                <a:lnTo>
                  <a:pt x="1761299" y="931727"/>
                </a:lnTo>
                <a:lnTo>
                  <a:pt x="1762377" y="932806"/>
                </a:lnTo>
                <a:lnTo>
                  <a:pt x="1762377" y="933885"/>
                </a:lnTo>
                <a:cubicBezTo>
                  <a:pt x="1754465" y="943506"/>
                  <a:pt x="1750508" y="949935"/>
                  <a:pt x="1750508" y="953172"/>
                </a:cubicBezTo>
                <a:lnTo>
                  <a:pt x="1751589" y="959646"/>
                </a:lnTo>
                <a:lnTo>
                  <a:pt x="1750508" y="960725"/>
                </a:lnTo>
                <a:lnTo>
                  <a:pt x="1751589" y="961670"/>
                </a:lnTo>
                <a:lnTo>
                  <a:pt x="1752665" y="961670"/>
                </a:lnTo>
                <a:lnTo>
                  <a:pt x="1751589" y="962748"/>
                </a:lnTo>
                <a:lnTo>
                  <a:pt x="1751589" y="972459"/>
                </a:lnTo>
                <a:lnTo>
                  <a:pt x="1752665" y="977854"/>
                </a:lnTo>
                <a:lnTo>
                  <a:pt x="1763456" y="974618"/>
                </a:lnTo>
                <a:lnTo>
                  <a:pt x="1767772" y="983249"/>
                </a:lnTo>
                <a:lnTo>
                  <a:pt x="1773032" y="982171"/>
                </a:lnTo>
                <a:cubicBezTo>
                  <a:pt x="1775192" y="982171"/>
                  <a:pt x="1776269" y="985003"/>
                  <a:pt x="1776269" y="990668"/>
                </a:cubicBezTo>
                <a:lnTo>
                  <a:pt x="1777348" y="991747"/>
                </a:lnTo>
                <a:cubicBezTo>
                  <a:pt x="1777348" y="993545"/>
                  <a:pt x="1779866" y="994984"/>
                  <a:pt x="1784902" y="996063"/>
                </a:cubicBezTo>
                <a:lnTo>
                  <a:pt x="1784902" y="999300"/>
                </a:lnTo>
                <a:lnTo>
                  <a:pt x="1782744" y="1001458"/>
                </a:lnTo>
                <a:lnTo>
                  <a:pt x="1754826" y="996063"/>
                </a:lnTo>
                <a:cubicBezTo>
                  <a:pt x="1752486" y="996243"/>
                  <a:pt x="1749609" y="1001638"/>
                  <a:pt x="1746192" y="1012248"/>
                </a:cubicBezTo>
                <a:cubicBezTo>
                  <a:pt x="1751227" y="1022408"/>
                  <a:pt x="1753746" y="1029197"/>
                  <a:pt x="1753746" y="1032614"/>
                </a:cubicBezTo>
                <a:lnTo>
                  <a:pt x="1751589" y="1034772"/>
                </a:lnTo>
                <a:lnTo>
                  <a:pt x="1751589" y="1036930"/>
                </a:lnTo>
                <a:lnTo>
                  <a:pt x="1754826" y="1041111"/>
                </a:lnTo>
                <a:cubicBezTo>
                  <a:pt x="1751227" y="1049923"/>
                  <a:pt x="1749429" y="1056757"/>
                  <a:pt x="1749429" y="1061612"/>
                </a:cubicBezTo>
                <a:lnTo>
                  <a:pt x="1750508" y="1067952"/>
                </a:lnTo>
                <a:lnTo>
                  <a:pt x="1746192" y="1072267"/>
                </a:lnTo>
                <a:cubicBezTo>
                  <a:pt x="1747812" y="1072447"/>
                  <a:pt x="1749969" y="1075684"/>
                  <a:pt x="1752665" y="1081978"/>
                </a:cubicBezTo>
                <a:lnTo>
                  <a:pt x="1751589" y="1085215"/>
                </a:lnTo>
                <a:lnTo>
                  <a:pt x="1752665" y="1096950"/>
                </a:lnTo>
                <a:lnTo>
                  <a:pt x="1749429" y="1107740"/>
                </a:lnTo>
                <a:lnTo>
                  <a:pt x="1749429" y="1116372"/>
                </a:lnTo>
                <a:lnTo>
                  <a:pt x="1752665" y="1128106"/>
                </a:lnTo>
                <a:lnTo>
                  <a:pt x="1750508" y="1133501"/>
                </a:lnTo>
                <a:lnTo>
                  <a:pt x="1752665" y="1139975"/>
                </a:lnTo>
                <a:lnTo>
                  <a:pt x="1752665" y="1147393"/>
                </a:lnTo>
                <a:cubicBezTo>
                  <a:pt x="1749788" y="1153867"/>
                  <a:pt x="1748350" y="1159981"/>
                  <a:pt x="1748350" y="1165736"/>
                </a:cubicBezTo>
                <a:cubicBezTo>
                  <a:pt x="1743764" y="1174998"/>
                  <a:pt x="1737336" y="1179628"/>
                  <a:pt x="1729063" y="1179628"/>
                </a:cubicBezTo>
                <a:cubicBezTo>
                  <a:pt x="1723309" y="1183404"/>
                  <a:pt x="1715441" y="1185563"/>
                  <a:pt x="1705461" y="1186102"/>
                </a:cubicBezTo>
                <a:lnTo>
                  <a:pt x="1703303" y="1186102"/>
                </a:lnTo>
                <a:cubicBezTo>
                  <a:pt x="1696109" y="1185203"/>
                  <a:pt x="1692512" y="1183765"/>
                  <a:pt x="1692512" y="1181786"/>
                </a:cubicBezTo>
                <a:lnTo>
                  <a:pt x="1692512" y="1180707"/>
                </a:lnTo>
                <a:lnTo>
                  <a:pt x="1694670" y="1177470"/>
                </a:lnTo>
                <a:lnTo>
                  <a:pt x="1694670" y="1175312"/>
                </a:lnTo>
                <a:lnTo>
                  <a:pt x="1688332" y="1175312"/>
                </a:lnTo>
                <a:cubicBezTo>
                  <a:pt x="1687251" y="1175312"/>
                  <a:pt x="1685453" y="1171041"/>
                  <a:pt x="1682937" y="1162499"/>
                </a:cubicBezTo>
                <a:cubicBezTo>
                  <a:pt x="1673405" y="1151889"/>
                  <a:pt x="1664098" y="1145100"/>
                  <a:pt x="1655017" y="1142133"/>
                </a:cubicBezTo>
                <a:lnTo>
                  <a:pt x="1651779" y="1137817"/>
                </a:lnTo>
                <a:lnTo>
                  <a:pt x="1651779" y="1136738"/>
                </a:lnTo>
                <a:lnTo>
                  <a:pt x="1652860" y="1136738"/>
                </a:lnTo>
                <a:lnTo>
                  <a:pt x="1666751" y="1137817"/>
                </a:lnTo>
                <a:lnTo>
                  <a:pt x="1674303" y="1134580"/>
                </a:lnTo>
                <a:cubicBezTo>
                  <a:pt x="1674303" y="1136738"/>
                  <a:pt x="1675743" y="1137817"/>
                  <a:pt x="1678621" y="1137817"/>
                </a:cubicBezTo>
                <a:lnTo>
                  <a:pt x="1684015" y="1134580"/>
                </a:lnTo>
                <a:lnTo>
                  <a:pt x="1693591" y="1134580"/>
                </a:lnTo>
                <a:cubicBezTo>
                  <a:pt x="1699346" y="1134580"/>
                  <a:pt x="1702222" y="1128151"/>
                  <a:pt x="1702222" y="1115293"/>
                </a:cubicBezTo>
                <a:cubicBezTo>
                  <a:pt x="1702222" y="1111696"/>
                  <a:pt x="1702942" y="1109898"/>
                  <a:pt x="1704382" y="1109898"/>
                </a:cubicBezTo>
                <a:lnTo>
                  <a:pt x="1700064" y="1087373"/>
                </a:lnTo>
                <a:lnTo>
                  <a:pt x="1704382" y="1066872"/>
                </a:lnTo>
                <a:lnTo>
                  <a:pt x="1702222" y="1058375"/>
                </a:lnTo>
                <a:lnTo>
                  <a:pt x="1704382" y="1047585"/>
                </a:lnTo>
                <a:lnTo>
                  <a:pt x="1702222" y="1026140"/>
                </a:lnTo>
                <a:lnTo>
                  <a:pt x="1703303" y="1021824"/>
                </a:lnTo>
                <a:lnTo>
                  <a:pt x="1702222" y="1014271"/>
                </a:lnTo>
                <a:lnTo>
                  <a:pt x="1704382" y="1006853"/>
                </a:lnTo>
                <a:lnTo>
                  <a:pt x="1704382" y="1000379"/>
                </a:lnTo>
                <a:lnTo>
                  <a:pt x="1702222" y="997142"/>
                </a:lnTo>
                <a:lnTo>
                  <a:pt x="1689410" y="998221"/>
                </a:lnTo>
                <a:lnTo>
                  <a:pt x="1647464" y="998221"/>
                </a:lnTo>
                <a:lnTo>
                  <a:pt x="1644227" y="994984"/>
                </a:lnTo>
                <a:lnTo>
                  <a:pt x="1644227" y="992826"/>
                </a:lnTo>
                <a:lnTo>
                  <a:pt x="1646385" y="990668"/>
                </a:lnTo>
                <a:lnTo>
                  <a:pt x="1647464" y="990668"/>
                </a:lnTo>
                <a:lnTo>
                  <a:pt x="1685095" y="991747"/>
                </a:lnTo>
                <a:lnTo>
                  <a:pt x="1685095" y="992826"/>
                </a:lnTo>
                <a:lnTo>
                  <a:pt x="1694670" y="988510"/>
                </a:lnTo>
                <a:lnTo>
                  <a:pt x="1700064" y="990668"/>
                </a:lnTo>
                <a:lnTo>
                  <a:pt x="1702222" y="984328"/>
                </a:lnTo>
                <a:lnTo>
                  <a:pt x="1702222" y="962748"/>
                </a:lnTo>
                <a:lnTo>
                  <a:pt x="1704382" y="959646"/>
                </a:lnTo>
                <a:lnTo>
                  <a:pt x="1704382" y="958567"/>
                </a:lnTo>
                <a:cubicBezTo>
                  <a:pt x="1701863" y="943281"/>
                  <a:pt x="1698987" y="933256"/>
                  <a:pt x="1695749" y="928490"/>
                </a:cubicBezTo>
                <a:lnTo>
                  <a:pt x="1695749" y="923095"/>
                </a:lnTo>
                <a:lnTo>
                  <a:pt x="1696827" y="922016"/>
                </a:lnTo>
                <a:close/>
                <a:moveTo>
                  <a:pt x="8203595" y="920537"/>
                </a:moveTo>
                <a:lnTo>
                  <a:pt x="8218702" y="920537"/>
                </a:lnTo>
                <a:lnTo>
                  <a:pt x="8223018" y="924853"/>
                </a:lnTo>
                <a:lnTo>
                  <a:pt x="8240282" y="922694"/>
                </a:lnTo>
                <a:cubicBezTo>
                  <a:pt x="8240282" y="924133"/>
                  <a:pt x="8246756" y="925616"/>
                  <a:pt x="8259704" y="927145"/>
                </a:cubicBezTo>
                <a:lnTo>
                  <a:pt x="8260783" y="930382"/>
                </a:lnTo>
                <a:lnTo>
                  <a:pt x="8249993" y="944544"/>
                </a:lnTo>
                <a:lnTo>
                  <a:pt x="8248914" y="944544"/>
                </a:lnTo>
                <a:lnTo>
                  <a:pt x="8243519" y="943464"/>
                </a:lnTo>
                <a:lnTo>
                  <a:pt x="8243519" y="946702"/>
                </a:lnTo>
                <a:lnTo>
                  <a:pt x="8245677" y="951153"/>
                </a:lnTo>
                <a:lnTo>
                  <a:pt x="8244598" y="959785"/>
                </a:lnTo>
                <a:lnTo>
                  <a:pt x="8248914" y="965315"/>
                </a:lnTo>
                <a:cubicBezTo>
                  <a:pt x="8248914" y="975116"/>
                  <a:pt x="8237764" y="987839"/>
                  <a:pt x="8215464" y="1003485"/>
                </a:cubicBezTo>
                <a:cubicBezTo>
                  <a:pt x="8211148" y="1003485"/>
                  <a:pt x="8208990" y="1004205"/>
                  <a:pt x="8208990" y="1005644"/>
                </a:cubicBezTo>
                <a:lnTo>
                  <a:pt x="8208990" y="1006857"/>
                </a:lnTo>
                <a:lnTo>
                  <a:pt x="8213306" y="1007936"/>
                </a:lnTo>
                <a:lnTo>
                  <a:pt x="8214386" y="1006857"/>
                </a:lnTo>
                <a:lnTo>
                  <a:pt x="8219780" y="1007936"/>
                </a:lnTo>
                <a:lnTo>
                  <a:pt x="8220860" y="1007936"/>
                </a:lnTo>
                <a:cubicBezTo>
                  <a:pt x="8230391" y="1004969"/>
                  <a:pt x="8238663" y="1003485"/>
                  <a:pt x="8245677" y="1003485"/>
                </a:cubicBezTo>
                <a:lnTo>
                  <a:pt x="8253230" y="1003485"/>
                </a:lnTo>
                <a:cubicBezTo>
                  <a:pt x="8256826" y="1003485"/>
                  <a:pt x="8258625" y="1002766"/>
                  <a:pt x="8258625" y="1001327"/>
                </a:cubicBezTo>
                <a:cubicBezTo>
                  <a:pt x="8254668" y="995842"/>
                  <a:pt x="8252510" y="989278"/>
                  <a:pt x="8252151" y="981635"/>
                </a:cubicBezTo>
                <a:lnTo>
                  <a:pt x="8253230" y="980556"/>
                </a:lnTo>
                <a:lnTo>
                  <a:pt x="8258625" y="980556"/>
                </a:lnTo>
                <a:cubicBezTo>
                  <a:pt x="8267167" y="983523"/>
                  <a:pt x="8271438" y="987164"/>
                  <a:pt x="8271438" y="991481"/>
                </a:cubicBezTo>
                <a:lnTo>
                  <a:pt x="8282228" y="990402"/>
                </a:lnTo>
                <a:cubicBezTo>
                  <a:pt x="8286004" y="990402"/>
                  <a:pt x="8293198" y="994403"/>
                  <a:pt x="8303808" y="1002406"/>
                </a:cubicBezTo>
                <a:lnTo>
                  <a:pt x="8304887" y="1001327"/>
                </a:lnTo>
                <a:lnTo>
                  <a:pt x="8305966" y="1001327"/>
                </a:lnTo>
                <a:lnTo>
                  <a:pt x="8308124" y="1003485"/>
                </a:lnTo>
                <a:lnTo>
                  <a:pt x="8308124" y="1014410"/>
                </a:lnTo>
                <a:cubicBezTo>
                  <a:pt x="8309742" y="1016028"/>
                  <a:pt x="8311541" y="1021154"/>
                  <a:pt x="8313519" y="1029786"/>
                </a:cubicBezTo>
                <a:lnTo>
                  <a:pt x="8313519" y="1030865"/>
                </a:lnTo>
                <a:cubicBezTo>
                  <a:pt x="8309383" y="1034282"/>
                  <a:pt x="8306505" y="1038283"/>
                  <a:pt x="8304887" y="1042869"/>
                </a:cubicBezTo>
                <a:lnTo>
                  <a:pt x="8303808" y="1043948"/>
                </a:lnTo>
                <a:lnTo>
                  <a:pt x="8301650" y="1043948"/>
                </a:lnTo>
                <a:lnTo>
                  <a:pt x="8296255" y="1042869"/>
                </a:lnTo>
                <a:cubicBezTo>
                  <a:pt x="8294996" y="1047904"/>
                  <a:pt x="8291040" y="1050422"/>
                  <a:pt x="8284386" y="1050422"/>
                </a:cubicBezTo>
                <a:cubicBezTo>
                  <a:pt x="8276473" y="1050422"/>
                  <a:pt x="8272517" y="1060627"/>
                  <a:pt x="8272517" y="1081039"/>
                </a:cubicBezTo>
                <a:cubicBezTo>
                  <a:pt x="8270988" y="1081039"/>
                  <a:pt x="8269954" y="1082837"/>
                  <a:pt x="8269415" y="1086433"/>
                </a:cubicBezTo>
                <a:lnTo>
                  <a:pt x="8272517" y="1101809"/>
                </a:lnTo>
                <a:lnTo>
                  <a:pt x="8272517" y="1102888"/>
                </a:lnTo>
                <a:lnTo>
                  <a:pt x="8269415" y="1112734"/>
                </a:lnTo>
                <a:cubicBezTo>
                  <a:pt x="8269415" y="1116511"/>
                  <a:pt x="8271888" y="1121590"/>
                  <a:pt x="8276833" y="1127975"/>
                </a:cubicBezTo>
                <a:cubicBezTo>
                  <a:pt x="8277732" y="1131661"/>
                  <a:pt x="8278811" y="1133505"/>
                  <a:pt x="8280070" y="1133505"/>
                </a:cubicBezTo>
                <a:lnTo>
                  <a:pt x="8285465" y="1133505"/>
                </a:lnTo>
                <a:cubicBezTo>
                  <a:pt x="8287263" y="1133505"/>
                  <a:pt x="8289421" y="1129099"/>
                  <a:pt x="8291939" y="1120287"/>
                </a:cubicBezTo>
                <a:cubicBezTo>
                  <a:pt x="8294636" y="1120287"/>
                  <a:pt x="8297154" y="1112285"/>
                  <a:pt x="8299492" y="1096279"/>
                </a:cubicBezTo>
                <a:lnTo>
                  <a:pt x="8303808" y="1090884"/>
                </a:lnTo>
                <a:lnTo>
                  <a:pt x="8304887" y="1090884"/>
                </a:lnTo>
                <a:lnTo>
                  <a:pt x="8307045" y="1093042"/>
                </a:lnTo>
                <a:lnTo>
                  <a:pt x="8305966" y="1122580"/>
                </a:lnTo>
                <a:cubicBezTo>
                  <a:pt x="8315317" y="1129054"/>
                  <a:pt x="8319993" y="1134854"/>
                  <a:pt x="8319993" y="1139979"/>
                </a:cubicBezTo>
                <a:cubicBezTo>
                  <a:pt x="8315497" y="1157422"/>
                  <a:pt x="8311900" y="1166144"/>
                  <a:pt x="8309203" y="1166144"/>
                </a:cubicBezTo>
                <a:cubicBezTo>
                  <a:pt x="8305067" y="1166144"/>
                  <a:pt x="8301470" y="1167987"/>
                  <a:pt x="8298413" y="1171674"/>
                </a:cubicBezTo>
                <a:lnTo>
                  <a:pt x="8283307" y="1179362"/>
                </a:lnTo>
                <a:lnTo>
                  <a:pt x="8254309" y="1183678"/>
                </a:lnTo>
                <a:cubicBezTo>
                  <a:pt x="8237764" y="1178553"/>
                  <a:pt x="8229492" y="1172349"/>
                  <a:pt x="8229492" y="1165065"/>
                </a:cubicBezTo>
                <a:cubicBezTo>
                  <a:pt x="8228233" y="1165065"/>
                  <a:pt x="8227514" y="1160345"/>
                  <a:pt x="8227334" y="1150904"/>
                </a:cubicBezTo>
                <a:lnTo>
                  <a:pt x="8229492" y="1118129"/>
                </a:lnTo>
                <a:lnTo>
                  <a:pt x="8227334" y="1107204"/>
                </a:lnTo>
                <a:lnTo>
                  <a:pt x="8228412" y="1106125"/>
                </a:lnTo>
                <a:lnTo>
                  <a:pt x="8227334" y="1100730"/>
                </a:lnTo>
                <a:lnTo>
                  <a:pt x="8227334" y="1086433"/>
                </a:lnTo>
                <a:lnTo>
                  <a:pt x="8230570" y="1073350"/>
                </a:lnTo>
                <a:cubicBezTo>
                  <a:pt x="8228952" y="1069035"/>
                  <a:pt x="8227514" y="1066877"/>
                  <a:pt x="8226254" y="1066877"/>
                </a:cubicBezTo>
                <a:cubicBezTo>
                  <a:pt x="8221938" y="1078655"/>
                  <a:pt x="8219780" y="1088456"/>
                  <a:pt x="8219780" y="1096279"/>
                </a:cubicBezTo>
                <a:lnTo>
                  <a:pt x="8220860" y="1105046"/>
                </a:lnTo>
                <a:cubicBezTo>
                  <a:pt x="8210070" y="1124738"/>
                  <a:pt x="8203595" y="1138945"/>
                  <a:pt x="8201437" y="1147667"/>
                </a:cubicBezTo>
                <a:cubicBezTo>
                  <a:pt x="8201437" y="1151983"/>
                  <a:pt x="8190333" y="1161064"/>
                  <a:pt x="8168123" y="1174911"/>
                </a:cubicBezTo>
                <a:lnTo>
                  <a:pt x="8160570" y="1181520"/>
                </a:lnTo>
                <a:lnTo>
                  <a:pt x="8141148" y="1184757"/>
                </a:lnTo>
                <a:lnTo>
                  <a:pt x="8140069" y="1184757"/>
                </a:lnTo>
                <a:lnTo>
                  <a:pt x="8137911" y="1182599"/>
                </a:lnTo>
                <a:lnTo>
                  <a:pt x="8137911" y="1180441"/>
                </a:lnTo>
                <a:cubicBezTo>
                  <a:pt x="8151758" y="1168752"/>
                  <a:pt x="8160031" y="1158187"/>
                  <a:pt x="8162728" y="1148746"/>
                </a:cubicBezTo>
                <a:lnTo>
                  <a:pt x="8165965" y="1147667"/>
                </a:lnTo>
                <a:lnTo>
                  <a:pt x="8165965" y="1145508"/>
                </a:lnTo>
                <a:cubicBezTo>
                  <a:pt x="8165965" y="1140383"/>
                  <a:pt x="8169202" y="1134898"/>
                  <a:pt x="8175676" y="1129054"/>
                </a:cubicBezTo>
                <a:lnTo>
                  <a:pt x="8175676" y="1126896"/>
                </a:lnTo>
                <a:lnTo>
                  <a:pt x="8172439" y="1122580"/>
                </a:lnTo>
                <a:lnTo>
                  <a:pt x="8172439" y="1118129"/>
                </a:lnTo>
                <a:lnTo>
                  <a:pt x="8176755" y="1106125"/>
                </a:lnTo>
                <a:lnTo>
                  <a:pt x="8174597" y="1095200"/>
                </a:lnTo>
                <a:cubicBezTo>
                  <a:pt x="8176755" y="1094482"/>
                  <a:pt x="8177834" y="1092323"/>
                  <a:pt x="8177834" y="1088726"/>
                </a:cubicBezTo>
                <a:lnTo>
                  <a:pt x="8177834" y="1087648"/>
                </a:lnTo>
                <a:cubicBezTo>
                  <a:pt x="8175676" y="1086478"/>
                  <a:pt x="8173878" y="1078071"/>
                  <a:pt x="8172439" y="1062425"/>
                </a:cubicBezTo>
                <a:cubicBezTo>
                  <a:pt x="8165965" y="1058649"/>
                  <a:pt x="8162728" y="1048848"/>
                  <a:pt x="8162728" y="1033023"/>
                </a:cubicBezTo>
                <a:lnTo>
                  <a:pt x="8158412" y="1028572"/>
                </a:lnTo>
                <a:cubicBezTo>
                  <a:pt x="8154456" y="1028572"/>
                  <a:pt x="8147622" y="1035496"/>
                  <a:pt x="8137911" y="1049343"/>
                </a:cubicBezTo>
                <a:cubicBezTo>
                  <a:pt x="8135753" y="1049343"/>
                  <a:pt x="8130718" y="1055547"/>
                  <a:pt x="8122805" y="1067956"/>
                </a:cubicBezTo>
                <a:lnTo>
                  <a:pt x="8116331" y="1073350"/>
                </a:lnTo>
                <a:lnTo>
                  <a:pt x="8116331" y="1075508"/>
                </a:lnTo>
                <a:lnTo>
                  <a:pt x="8120647" y="1075508"/>
                </a:lnTo>
                <a:lnTo>
                  <a:pt x="8127121" y="1076723"/>
                </a:lnTo>
                <a:lnTo>
                  <a:pt x="8130358" y="1075508"/>
                </a:lnTo>
                <a:lnTo>
                  <a:pt x="8137911" y="1076723"/>
                </a:lnTo>
                <a:lnTo>
                  <a:pt x="8144385" y="1074430"/>
                </a:lnTo>
                <a:cubicBezTo>
                  <a:pt x="8149420" y="1080274"/>
                  <a:pt x="8151938" y="1084275"/>
                  <a:pt x="8151938" y="1086433"/>
                </a:cubicBezTo>
                <a:cubicBezTo>
                  <a:pt x="8151938" y="1090120"/>
                  <a:pt x="8148701" y="1091963"/>
                  <a:pt x="8142227" y="1091963"/>
                </a:cubicBezTo>
                <a:cubicBezTo>
                  <a:pt x="8139350" y="1094841"/>
                  <a:pt x="8129639" y="1098482"/>
                  <a:pt x="8113094" y="1102888"/>
                </a:cubicBezTo>
                <a:cubicBezTo>
                  <a:pt x="8104462" y="1110351"/>
                  <a:pt x="8096594" y="1114353"/>
                  <a:pt x="8089491" y="1114892"/>
                </a:cubicBezTo>
                <a:lnTo>
                  <a:pt x="8085175" y="1110576"/>
                </a:lnTo>
                <a:lnTo>
                  <a:pt x="8081938" y="1110576"/>
                </a:lnTo>
                <a:cubicBezTo>
                  <a:pt x="8080140" y="1110576"/>
                  <a:pt x="8078701" y="1113813"/>
                  <a:pt x="8077622" y="1120287"/>
                </a:cubicBezTo>
                <a:lnTo>
                  <a:pt x="8070069" y="1127975"/>
                </a:lnTo>
                <a:lnTo>
                  <a:pt x="8067911" y="1127975"/>
                </a:lnTo>
                <a:cubicBezTo>
                  <a:pt x="8065033" y="1127975"/>
                  <a:pt x="8062516" y="1118533"/>
                  <a:pt x="8060358" y="1099651"/>
                </a:cubicBezTo>
                <a:cubicBezTo>
                  <a:pt x="8056761" y="1096504"/>
                  <a:pt x="8054963" y="1092503"/>
                  <a:pt x="8054963" y="1087648"/>
                </a:cubicBezTo>
                <a:lnTo>
                  <a:pt x="8054963" y="1085354"/>
                </a:lnTo>
                <a:lnTo>
                  <a:pt x="8057121" y="1083196"/>
                </a:lnTo>
                <a:lnTo>
                  <a:pt x="8056042" y="1082118"/>
                </a:lnTo>
                <a:lnTo>
                  <a:pt x="8056042" y="1078880"/>
                </a:lnTo>
                <a:cubicBezTo>
                  <a:pt x="8056042" y="1077621"/>
                  <a:pt x="8057840" y="1076498"/>
                  <a:pt x="8061437" y="1075508"/>
                </a:cubicBezTo>
                <a:lnTo>
                  <a:pt x="8074385" y="1077802"/>
                </a:lnTo>
                <a:lnTo>
                  <a:pt x="8080859" y="1077802"/>
                </a:lnTo>
                <a:cubicBezTo>
                  <a:pt x="8080859" y="1074114"/>
                  <a:pt x="8086254" y="1066112"/>
                  <a:pt x="8097044" y="1053794"/>
                </a:cubicBezTo>
                <a:cubicBezTo>
                  <a:pt x="8100550" y="1053794"/>
                  <a:pt x="8102304" y="1052669"/>
                  <a:pt x="8102304" y="1050422"/>
                </a:cubicBezTo>
                <a:lnTo>
                  <a:pt x="8102304" y="1041790"/>
                </a:lnTo>
                <a:lnTo>
                  <a:pt x="8100146" y="1039497"/>
                </a:lnTo>
                <a:cubicBezTo>
                  <a:pt x="8098707" y="1041025"/>
                  <a:pt x="8094796" y="1041790"/>
                  <a:pt x="8088412" y="1041790"/>
                </a:cubicBezTo>
                <a:cubicBezTo>
                  <a:pt x="8083376" y="1047185"/>
                  <a:pt x="8080859" y="1053704"/>
                  <a:pt x="8080859" y="1061346"/>
                </a:cubicBezTo>
                <a:lnTo>
                  <a:pt x="8076543" y="1061346"/>
                </a:lnTo>
                <a:cubicBezTo>
                  <a:pt x="8069349" y="1056311"/>
                  <a:pt x="8065753" y="1049388"/>
                  <a:pt x="8065753" y="1040576"/>
                </a:cubicBezTo>
                <a:cubicBezTo>
                  <a:pt x="8057840" y="1025290"/>
                  <a:pt x="8053884" y="1015848"/>
                  <a:pt x="8053884" y="1012252"/>
                </a:cubicBezTo>
                <a:lnTo>
                  <a:pt x="8056042" y="1010094"/>
                </a:lnTo>
                <a:lnTo>
                  <a:pt x="8065753" y="1011173"/>
                </a:lnTo>
                <a:cubicBezTo>
                  <a:pt x="8072047" y="1011173"/>
                  <a:pt x="8076723" y="1006812"/>
                  <a:pt x="8079780" y="998089"/>
                </a:cubicBezTo>
                <a:cubicBezTo>
                  <a:pt x="8085534" y="997011"/>
                  <a:pt x="8088412" y="995527"/>
                  <a:pt x="8088412" y="993639"/>
                </a:cubicBezTo>
                <a:lnTo>
                  <a:pt x="8084096" y="989323"/>
                </a:lnTo>
                <a:cubicBezTo>
                  <a:pt x="8084096" y="987884"/>
                  <a:pt x="8085894" y="987164"/>
                  <a:pt x="8089491" y="987164"/>
                </a:cubicBezTo>
                <a:lnTo>
                  <a:pt x="8089491" y="982714"/>
                </a:lnTo>
                <a:cubicBezTo>
                  <a:pt x="8089491" y="980376"/>
                  <a:pt x="8090570" y="977858"/>
                  <a:pt x="8092728" y="975161"/>
                </a:cubicBezTo>
                <a:lnTo>
                  <a:pt x="8092728" y="970710"/>
                </a:lnTo>
                <a:lnTo>
                  <a:pt x="8090570" y="967473"/>
                </a:lnTo>
                <a:lnTo>
                  <a:pt x="8090570" y="964236"/>
                </a:lnTo>
                <a:cubicBezTo>
                  <a:pt x="8091829" y="962977"/>
                  <a:pt x="8093987" y="954974"/>
                  <a:pt x="8097044" y="940228"/>
                </a:cubicBezTo>
                <a:cubicBezTo>
                  <a:pt x="8098752" y="940228"/>
                  <a:pt x="8100146" y="935867"/>
                  <a:pt x="8101225" y="927145"/>
                </a:cubicBezTo>
                <a:lnTo>
                  <a:pt x="8102304" y="925931"/>
                </a:lnTo>
                <a:lnTo>
                  <a:pt x="8103383" y="925931"/>
                </a:lnTo>
                <a:lnTo>
                  <a:pt x="8128200" y="930382"/>
                </a:lnTo>
                <a:cubicBezTo>
                  <a:pt x="8129639" y="932360"/>
                  <a:pt x="8134314" y="934923"/>
                  <a:pt x="8142227" y="938070"/>
                </a:cubicBezTo>
                <a:lnTo>
                  <a:pt x="8148701" y="935777"/>
                </a:lnTo>
                <a:lnTo>
                  <a:pt x="8150859" y="935777"/>
                </a:lnTo>
                <a:lnTo>
                  <a:pt x="8156254" y="941307"/>
                </a:lnTo>
                <a:lnTo>
                  <a:pt x="8156254" y="943464"/>
                </a:lnTo>
                <a:cubicBezTo>
                  <a:pt x="8142407" y="953086"/>
                  <a:pt x="8132336" y="965450"/>
                  <a:pt x="8126042" y="980556"/>
                </a:cubicBezTo>
                <a:lnTo>
                  <a:pt x="8113094" y="997011"/>
                </a:lnTo>
                <a:cubicBezTo>
                  <a:pt x="8102844" y="999889"/>
                  <a:pt x="8096414" y="1003890"/>
                  <a:pt x="8093807" y="1009015"/>
                </a:cubicBezTo>
                <a:lnTo>
                  <a:pt x="8093807" y="1010094"/>
                </a:lnTo>
                <a:lnTo>
                  <a:pt x="8105541" y="1006857"/>
                </a:lnTo>
                <a:lnTo>
                  <a:pt x="8116331" y="1007936"/>
                </a:lnTo>
                <a:cubicBezTo>
                  <a:pt x="8117230" y="998404"/>
                  <a:pt x="8120108" y="993639"/>
                  <a:pt x="8124963" y="993639"/>
                </a:cubicBezTo>
                <a:cubicBezTo>
                  <a:pt x="8128020" y="996067"/>
                  <a:pt x="8133056" y="997910"/>
                  <a:pt x="8140069" y="999168"/>
                </a:cubicBezTo>
                <a:cubicBezTo>
                  <a:pt x="8140069" y="1002945"/>
                  <a:pt x="8147622" y="1005868"/>
                  <a:pt x="8162728" y="1007936"/>
                </a:cubicBezTo>
                <a:lnTo>
                  <a:pt x="8164886" y="1010094"/>
                </a:lnTo>
                <a:cubicBezTo>
                  <a:pt x="8180622" y="1007936"/>
                  <a:pt x="8188489" y="1003215"/>
                  <a:pt x="8188489" y="995932"/>
                </a:cubicBezTo>
                <a:lnTo>
                  <a:pt x="8192805" y="969631"/>
                </a:lnTo>
                <a:lnTo>
                  <a:pt x="8183229" y="966394"/>
                </a:lnTo>
                <a:lnTo>
                  <a:pt x="8159491" y="968552"/>
                </a:lnTo>
                <a:cubicBezTo>
                  <a:pt x="8151578" y="965675"/>
                  <a:pt x="8147622" y="962393"/>
                  <a:pt x="8147622" y="958706"/>
                </a:cubicBezTo>
                <a:lnTo>
                  <a:pt x="8148701" y="957627"/>
                </a:lnTo>
                <a:lnTo>
                  <a:pt x="8149780" y="957627"/>
                </a:lnTo>
                <a:lnTo>
                  <a:pt x="8162728" y="958706"/>
                </a:lnTo>
                <a:cubicBezTo>
                  <a:pt x="8167044" y="955828"/>
                  <a:pt x="8170281" y="954390"/>
                  <a:pt x="8172439" y="954390"/>
                </a:cubicBezTo>
                <a:lnTo>
                  <a:pt x="8179992" y="956548"/>
                </a:lnTo>
                <a:lnTo>
                  <a:pt x="8187410" y="954390"/>
                </a:lnTo>
                <a:cubicBezTo>
                  <a:pt x="8191726" y="957267"/>
                  <a:pt x="8195683" y="958706"/>
                  <a:pt x="8199279" y="958706"/>
                </a:cubicBezTo>
                <a:lnTo>
                  <a:pt x="8201437" y="958706"/>
                </a:lnTo>
                <a:lnTo>
                  <a:pt x="8199279" y="944544"/>
                </a:lnTo>
                <a:lnTo>
                  <a:pt x="8200358" y="933619"/>
                </a:lnTo>
                <a:lnTo>
                  <a:pt x="8198200" y="924853"/>
                </a:lnTo>
                <a:close/>
                <a:moveTo>
                  <a:pt x="4659333" y="920246"/>
                </a:moveTo>
                <a:lnTo>
                  <a:pt x="4659333" y="924562"/>
                </a:lnTo>
                <a:lnTo>
                  <a:pt x="4660412" y="924562"/>
                </a:lnTo>
                <a:lnTo>
                  <a:pt x="4660412" y="920246"/>
                </a:lnTo>
                <a:close/>
                <a:moveTo>
                  <a:pt x="3640242" y="919859"/>
                </a:moveTo>
                <a:cubicBezTo>
                  <a:pt x="3642400" y="919859"/>
                  <a:pt x="3644558" y="922737"/>
                  <a:pt x="3646716" y="928490"/>
                </a:cubicBezTo>
                <a:lnTo>
                  <a:pt x="3647795" y="928490"/>
                </a:lnTo>
                <a:lnTo>
                  <a:pt x="3654269" y="923095"/>
                </a:lnTo>
                <a:lnTo>
                  <a:pt x="3656427" y="923095"/>
                </a:lnTo>
                <a:cubicBezTo>
                  <a:pt x="3658585" y="925074"/>
                  <a:pt x="3670454" y="927592"/>
                  <a:pt x="3692034" y="930649"/>
                </a:cubicBezTo>
                <a:lnTo>
                  <a:pt x="3693113" y="931728"/>
                </a:lnTo>
                <a:lnTo>
                  <a:pt x="3693113" y="933886"/>
                </a:lnTo>
                <a:lnTo>
                  <a:pt x="3685560" y="947913"/>
                </a:lnTo>
                <a:cubicBezTo>
                  <a:pt x="3687179" y="952049"/>
                  <a:pt x="3697204" y="954567"/>
                  <a:pt x="3715637" y="955466"/>
                </a:cubicBezTo>
                <a:cubicBezTo>
                  <a:pt x="3724089" y="943237"/>
                  <a:pt x="3729844" y="937123"/>
                  <a:pt x="3732901" y="937123"/>
                </a:cubicBezTo>
                <a:cubicBezTo>
                  <a:pt x="3736498" y="937123"/>
                  <a:pt x="3738296" y="935684"/>
                  <a:pt x="3738296" y="932807"/>
                </a:cubicBezTo>
                <a:lnTo>
                  <a:pt x="3741533" y="931728"/>
                </a:lnTo>
                <a:cubicBezTo>
                  <a:pt x="3767789" y="943957"/>
                  <a:pt x="3781097" y="950790"/>
                  <a:pt x="3781457" y="952229"/>
                </a:cubicBezTo>
                <a:cubicBezTo>
                  <a:pt x="3782895" y="952229"/>
                  <a:pt x="3783615" y="954027"/>
                  <a:pt x="3783615" y="957624"/>
                </a:cubicBezTo>
                <a:lnTo>
                  <a:pt x="3783615" y="959782"/>
                </a:lnTo>
                <a:lnTo>
                  <a:pt x="3780378" y="963019"/>
                </a:lnTo>
                <a:lnTo>
                  <a:pt x="3779299" y="963019"/>
                </a:lnTo>
                <a:cubicBezTo>
                  <a:pt x="3777680" y="963019"/>
                  <a:pt x="3776241" y="959782"/>
                  <a:pt x="3774983" y="953308"/>
                </a:cubicBezTo>
                <a:cubicBezTo>
                  <a:pt x="3773544" y="953308"/>
                  <a:pt x="3772465" y="956185"/>
                  <a:pt x="3771746" y="961940"/>
                </a:cubicBezTo>
                <a:lnTo>
                  <a:pt x="3760956" y="961940"/>
                </a:lnTo>
                <a:lnTo>
                  <a:pt x="3745849" y="965177"/>
                </a:lnTo>
                <a:lnTo>
                  <a:pt x="3733980" y="963019"/>
                </a:lnTo>
                <a:lnTo>
                  <a:pt x="3727506" y="965177"/>
                </a:lnTo>
                <a:lnTo>
                  <a:pt x="3727506" y="967335"/>
                </a:lnTo>
                <a:cubicBezTo>
                  <a:pt x="3736858" y="970752"/>
                  <a:pt x="3741533" y="973989"/>
                  <a:pt x="3741533" y="977046"/>
                </a:cubicBezTo>
                <a:lnTo>
                  <a:pt x="3742612" y="977046"/>
                </a:lnTo>
                <a:lnTo>
                  <a:pt x="3753402" y="973809"/>
                </a:lnTo>
                <a:cubicBezTo>
                  <a:pt x="3756999" y="973809"/>
                  <a:pt x="3766351" y="979879"/>
                  <a:pt x="3781457" y="992018"/>
                </a:cubicBezTo>
                <a:cubicBezTo>
                  <a:pt x="3788650" y="994175"/>
                  <a:pt x="3792247" y="997772"/>
                  <a:pt x="3792247" y="1002807"/>
                </a:cubicBezTo>
                <a:lnTo>
                  <a:pt x="3787931" y="1007124"/>
                </a:lnTo>
                <a:lnTo>
                  <a:pt x="3779299" y="1007124"/>
                </a:lnTo>
                <a:lnTo>
                  <a:pt x="3769588" y="1003886"/>
                </a:lnTo>
                <a:cubicBezTo>
                  <a:pt x="3766890" y="1006045"/>
                  <a:pt x="3761854" y="1007483"/>
                  <a:pt x="3754481" y="1008202"/>
                </a:cubicBezTo>
                <a:lnTo>
                  <a:pt x="3739375" y="1004966"/>
                </a:lnTo>
                <a:lnTo>
                  <a:pt x="3738296" y="1004966"/>
                </a:lnTo>
                <a:cubicBezTo>
                  <a:pt x="3733980" y="1005325"/>
                  <a:pt x="3731822" y="1006404"/>
                  <a:pt x="3731822" y="1008202"/>
                </a:cubicBezTo>
                <a:lnTo>
                  <a:pt x="3731822" y="1013598"/>
                </a:lnTo>
                <a:lnTo>
                  <a:pt x="3735059" y="1016834"/>
                </a:lnTo>
                <a:lnTo>
                  <a:pt x="3739375" y="1014676"/>
                </a:lnTo>
                <a:cubicBezTo>
                  <a:pt x="3744231" y="1014676"/>
                  <a:pt x="3749266" y="1017554"/>
                  <a:pt x="3754481" y="1023309"/>
                </a:cubicBezTo>
                <a:cubicBezTo>
                  <a:pt x="3761675" y="1023309"/>
                  <a:pt x="3765272" y="1024028"/>
                  <a:pt x="3765272" y="1025467"/>
                </a:cubicBezTo>
                <a:lnTo>
                  <a:pt x="3765272" y="1026546"/>
                </a:lnTo>
                <a:cubicBezTo>
                  <a:pt x="3765272" y="1029963"/>
                  <a:pt x="3762394" y="1033559"/>
                  <a:pt x="3756640" y="1037336"/>
                </a:cubicBezTo>
                <a:cubicBezTo>
                  <a:pt x="3756640" y="1041652"/>
                  <a:pt x="3754481" y="1043810"/>
                  <a:pt x="3750165" y="1043810"/>
                </a:cubicBezTo>
                <a:lnTo>
                  <a:pt x="3750165" y="1057837"/>
                </a:lnTo>
                <a:cubicBezTo>
                  <a:pt x="3755201" y="1063052"/>
                  <a:pt x="3757719" y="1067368"/>
                  <a:pt x="3757719" y="1070785"/>
                </a:cubicBezTo>
                <a:cubicBezTo>
                  <a:pt x="3757719" y="1085711"/>
                  <a:pt x="3751964" y="1095017"/>
                  <a:pt x="3740454" y="1098704"/>
                </a:cubicBezTo>
                <a:lnTo>
                  <a:pt x="3736138" y="1098704"/>
                </a:lnTo>
                <a:lnTo>
                  <a:pt x="3732901" y="1097625"/>
                </a:lnTo>
                <a:lnTo>
                  <a:pt x="3726427" y="1098704"/>
                </a:lnTo>
                <a:lnTo>
                  <a:pt x="3724269" y="1098704"/>
                </a:lnTo>
                <a:lnTo>
                  <a:pt x="3724269" y="1099783"/>
                </a:lnTo>
                <a:cubicBezTo>
                  <a:pt x="3728585" y="1104638"/>
                  <a:pt x="3730743" y="1108595"/>
                  <a:pt x="3730743" y="1111652"/>
                </a:cubicBezTo>
                <a:lnTo>
                  <a:pt x="3727506" y="1118126"/>
                </a:lnTo>
                <a:lnTo>
                  <a:pt x="3727506" y="1121363"/>
                </a:lnTo>
                <a:cubicBezTo>
                  <a:pt x="3735419" y="1129456"/>
                  <a:pt x="3739375" y="1137009"/>
                  <a:pt x="3739375" y="1144022"/>
                </a:cubicBezTo>
                <a:lnTo>
                  <a:pt x="3739375" y="1145101"/>
                </a:lnTo>
                <a:lnTo>
                  <a:pt x="3735059" y="1150496"/>
                </a:lnTo>
                <a:lnTo>
                  <a:pt x="3737217" y="1156970"/>
                </a:lnTo>
                <a:cubicBezTo>
                  <a:pt x="3737217" y="1158948"/>
                  <a:pt x="3733621" y="1163624"/>
                  <a:pt x="3726427" y="1170997"/>
                </a:cubicBezTo>
                <a:cubicBezTo>
                  <a:pt x="3725888" y="1173515"/>
                  <a:pt x="3719773" y="1176752"/>
                  <a:pt x="3708084" y="1180708"/>
                </a:cubicBezTo>
                <a:lnTo>
                  <a:pt x="3704847" y="1179629"/>
                </a:lnTo>
                <a:lnTo>
                  <a:pt x="3699587" y="1180708"/>
                </a:lnTo>
                <a:lnTo>
                  <a:pt x="3682323" y="1177471"/>
                </a:lnTo>
                <a:lnTo>
                  <a:pt x="3674770" y="1179629"/>
                </a:lnTo>
                <a:lnTo>
                  <a:pt x="3656427" y="1177471"/>
                </a:lnTo>
                <a:lnTo>
                  <a:pt x="3651032" y="1178550"/>
                </a:lnTo>
                <a:cubicBezTo>
                  <a:pt x="3650133" y="1174234"/>
                  <a:pt x="3649054" y="1172076"/>
                  <a:pt x="3647795" y="1172076"/>
                </a:cubicBezTo>
                <a:lnTo>
                  <a:pt x="3645637" y="1172076"/>
                </a:lnTo>
                <a:lnTo>
                  <a:pt x="3639163" y="1174234"/>
                </a:lnTo>
                <a:lnTo>
                  <a:pt x="3640242" y="1175313"/>
                </a:lnTo>
                <a:lnTo>
                  <a:pt x="3640242" y="1176392"/>
                </a:lnTo>
                <a:lnTo>
                  <a:pt x="3639163" y="1177471"/>
                </a:lnTo>
                <a:lnTo>
                  <a:pt x="3634847" y="1177471"/>
                </a:lnTo>
                <a:lnTo>
                  <a:pt x="3622978" y="1178550"/>
                </a:lnTo>
                <a:cubicBezTo>
                  <a:pt x="3612907" y="1174954"/>
                  <a:pt x="3607872" y="1172436"/>
                  <a:pt x="3607872" y="1170997"/>
                </a:cubicBezTo>
                <a:lnTo>
                  <a:pt x="3607872" y="1169918"/>
                </a:lnTo>
                <a:lnTo>
                  <a:pt x="3614346" y="1168839"/>
                </a:lnTo>
                <a:lnTo>
                  <a:pt x="3614346" y="1167760"/>
                </a:lnTo>
                <a:lnTo>
                  <a:pt x="3610030" y="1167760"/>
                </a:lnTo>
                <a:lnTo>
                  <a:pt x="3605714" y="1169918"/>
                </a:lnTo>
                <a:cubicBezTo>
                  <a:pt x="3599240" y="1169019"/>
                  <a:pt x="3596003" y="1164703"/>
                  <a:pt x="3596003" y="1156970"/>
                </a:cubicBezTo>
                <a:lnTo>
                  <a:pt x="3597082" y="1148338"/>
                </a:lnTo>
                <a:lnTo>
                  <a:pt x="3596003" y="1132153"/>
                </a:lnTo>
                <a:lnTo>
                  <a:pt x="3596003" y="1122442"/>
                </a:lnTo>
                <a:cubicBezTo>
                  <a:pt x="3596003" y="1110933"/>
                  <a:pt x="3597441" y="1105178"/>
                  <a:pt x="3600319" y="1105178"/>
                </a:cubicBezTo>
                <a:lnTo>
                  <a:pt x="3601398" y="1105178"/>
                </a:lnTo>
                <a:lnTo>
                  <a:pt x="3601398" y="1099783"/>
                </a:lnTo>
                <a:lnTo>
                  <a:pt x="3599240" y="1097625"/>
                </a:lnTo>
                <a:lnTo>
                  <a:pt x="3594924" y="1098704"/>
                </a:lnTo>
                <a:lnTo>
                  <a:pt x="3582111" y="1094523"/>
                </a:lnTo>
                <a:lnTo>
                  <a:pt x="3577795" y="1095602"/>
                </a:lnTo>
                <a:cubicBezTo>
                  <a:pt x="3572759" y="1091645"/>
                  <a:pt x="3570242" y="1088768"/>
                  <a:pt x="3570242" y="1086970"/>
                </a:cubicBezTo>
                <a:lnTo>
                  <a:pt x="3571321" y="1082654"/>
                </a:lnTo>
                <a:lnTo>
                  <a:pt x="3569163" y="1078338"/>
                </a:lnTo>
                <a:cubicBezTo>
                  <a:pt x="3570061" y="1059635"/>
                  <a:pt x="3571140" y="1050284"/>
                  <a:pt x="3572400" y="1050284"/>
                </a:cubicBezTo>
                <a:lnTo>
                  <a:pt x="3567005" y="1024388"/>
                </a:lnTo>
                <a:lnTo>
                  <a:pt x="3568084" y="1023309"/>
                </a:lnTo>
                <a:lnTo>
                  <a:pt x="3569163" y="1020072"/>
                </a:lnTo>
                <a:lnTo>
                  <a:pt x="3570242" y="1020072"/>
                </a:lnTo>
                <a:lnTo>
                  <a:pt x="3564847" y="1008202"/>
                </a:lnTo>
                <a:lnTo>
                  <a:pt x="3547582" y="1008202"/>
                </a:lnTo>
                <a:cubicBezTo>
                  <a:pt x="3541468" y="1008202"/>
                  <a:pt x="3536792" y="1006045"/>
                  <a:pt x="3533555" y="1001728"/>
                </a:cubicBezTo>
                <a:lnTo>
                  <a:pt x="3533555" y="999571"/>
                </a:lnTo>
                <a:lnTo>
                  <a:pt x="3535713" y="997413"/>
                </a:lnTo>
                <a:lnTo>
                  <a:pt x="3544345" y="997413"/>
                </a:lnTo>
                <a:lnTo>
                  <a:pt x="3552978" y="999571"/>
                </a:lnTo>
                <a:lnTo>
                  <a:pt x="3564847" y="999571"/>
                </a:lnTo>
                <a:lnTo>
                  <a:pt x="3576716" y="1000650"/>
                </a:lnTo>
                <a:lnTo>
                  <a:pt x="3587371" y="997413"/>
                </a:lnTo>
                <a:lnTo>
                  <a:pt x="3597082" y="997413"/>
                </a:lnTo>
                <a:cubicBezTo>
                  <a:pt x="3597082" y="987522"/>
                  <a:pt x="3593170" y="980373"/>
                  <a:pt x="3585348" y="975967"/>
                </a:cubicBezTo>
                <a:cubicBezTo>
                  <a:pt x="3582470" y="972551"/>
                  <a:pt x="3581032" y="969673"/>
                  <a:pt x="3581032" y="967335"/>
                </a:cubicBezTo>
                <a:cubicBezTo>
                  <a:pt x="3581751" y="964458"/>
                  <a:pt x="3583190" y="963019"/>
                  <a:pt x="3585348" y="963019"/>
                </a:cubicBezTo>
                <a:lnTo>
                  <a:pt x="3583190" y="955466"/>
                </a:lnTo>
                <a:lnTo>
                  <a:pt x="3584269" y="954387"/>
                </a:lnTo>
                <a:lnTo>
                  <a:pt x="3587371" y="954387"/>
                </a:lnTo>
                <a:lnTo>
                  <a:pt x="3596003" y="956545"/>
                </a:lnTo>
                <a:lnTo>
                  <a:pt x="3606793" y="953308"/>
                </a:lnTo>
                <a:lnTo>
                  <a:pt x="3616504" y="955466"/>
                </a:lnTo>
                <a:lnTo>
                  <a:pt x="3617583" y="954387"/>
                </a:lnTo>
                <a:lnTo>
                  <a:pt x="3618662" y="954387"/>
                </a:lnTo>
                <a:lnTo>
                  <a:pt x="3633768" y="955466"/>
                </a:lnTo>
                <a:lnTo>
                  <a:pt x="3639163" y="954387"/>
                </a:lnTo>
                <a:lnTo>
                  <a:pt x="3639163" y="951150"/>
                </a:lnTo>
                <a:lnTo>
                  <a:pt x="3634847" y="947913"/>
                </a:lnTo>
                <a:lnTo>
                  <a:pt x="3633768" y="946834"/>
                </a:lnTo>
                <a:lnTo>
                  <a:pt x="3633768" y="942518"/>
                </a:lnTo>
                <a:lnTo>
                  <a:pt x="3634847" y="934965"/>
                </a:lnTo>
                <a:lnTo>
                  <a:pt x="3631610" y="931728"/>
                </a:lnTo>
                <a:lnTo>
                  <a:pt x="3631610" y="929570"/>
                </a:lnTo>
                <a:cubicBezTo>
                  <a:pt x="3634307" y="923095"/>
                  <a:pt x="3637185" y="919859"/>
                  <a:pt x="3640242" y="919859"/>
                </a:cubicBezTo>
                <a:close/>
                <a:moveTo>
                  <a:pt x="6587104" y="919590"/>
                </a:moveTo>
                <a:lnTo>
                  <a:pt x="6589262" y="919590"/>
                </a:lnTo>
                <a:cubicBezTo>
                  <a:pt x="6591330" y="919590"/>
                  <a:pt x="6592813" y="922468"/>
                  <a:pt x="6593712" y="928222"/>
                </a:cubicBezTo>
                <a:lnTo>
                  <a:pt x="6600186" y="926065"/>
                </a:lnTo>
                <a:lnTo>
                  <a:pt x="6605716" y="927143"/>
                </a:lnTo>
                <a:lnTo>
                  <a:pt x="6610032" y="926065"/>
                </a:lnTo>
                <a:cubicBezTo>
                  <a:pt x="6626038" y="931459"/>
                  <a:pt x="6634040" y="939418"/>
                  <a:pt x="6634040" y="949938"/>
                </a:cubicBezTo>
                <a:lnTo>
                  <a:pt x="6636198" y="952096"/>
                </a:lnTo>
                <a:lnTo>
                  <a:pt x="6636198" y="955333"/>
                </a:lnTo>
                <a:lnTo>
                  <a:pt x="6634040" y="962886"/>
                </a:lnTo>
                <a:lnTo>
                  <a:pt x="6636198" y="969360"/>
                </a:lnTo>
                <a:lnTo>
                  <a:pt x="6625273" y="977048"/>
                </a:lnTo>
                <a:lnTo>
                  <a:pt x="6611111" y="975969"/>
                </a:lnTo>
                <a:lnTo>
                  <a:pt x="6607874" y="979206"/>
                </a:lnTo>
                <a:lnTo>
                  <a:pt x="6599107" y="979206"/>
                </a:lnTo>
                <a:cubicBezTo>
                  <a:pt x="6594971" y="979206"/>
                  <a:pt x="6592049" y="971249"/>
                  <a:pt x="6590341" y="955333"/>
                </a:cubicBezTo>
                <a:lnTo>
                  <a:pt x="6589262" y="952096"/>
                </a:lnTo>
                <a:lnTo>
                  <a:pt x="6592633" y="943464"/>
                </a:lnTo>
                <a:lnTo>
                  <a:pt x="6591554" y="936990"/>
                </a:lnTo>
                <a:lnTo>
                  <a:pt x="6592633" y="936990"/>
                </a:lnTo>
                <a:cubicBezTo>
                  <a:pt x="6592633" y="933663"/>
                  <a:pt x="6589711" y="930741"/>
                  <a:pt x="6583867" y="928222"/>
                </a:cubicBezTo>
                <a:lnTo>
                  <a:pt x="6582788" y="927143"/>
                </a:lnTo>
                <a:lnTo>
                  <a:pt x="6582788" y="923906"/>
                </a:lnTo>
                <a:close/>
                <a:moveTo>
                  <a:pt x="7213721" y="916331"/>
                </a:moveTo>
                <a:lnTo>
                  <a:pt x="7211563" y="919568"/>
                </a:lnTo>
                <a:lnTo>
                  <a:pt x="7211563" y="920647"/>
                </a:lnTo>
                <a:lnTo>
                  <a:pt x="7213721" y="922805"/>
                </a:lnTo>
                <a:lnTo>
                  <a:pt x="7215879" y="922805"/>
                </a:lnTo>
                <a:lnTo>
                  <a:pt x="7218037" y="920647"/>
                </a:lnTo>
                <a:lnTo>
                  <a:pt x="7218037" y="919568"/>
                </a:lnTo>
                <a:close/>
                <a:moveTo>
                  <a:pt x="45453" y="916099"/>
                </a:moveTo>
                <a:lnTo>
                  <a:pt x="45453" y="921494"/>
                </a:lnTo>
                <a:lnTo>
                  <a:pt x="37900" y="921494"/>
                </a:lnTo>
                <a:lnTo>
                  <a:pt x="37900" y="919336"/>
                </a:lnTo>
                <a:lnTo>
                  <a:pt x="35742" y="919336"/>
                </a:lnTo>
                <a:lnTo>
                  <a:pt x="35742" y="921494"/>
                </a:lnTo>
                <a:lnTo>
                  <a:pt x="30347" y="920416"/>
                </a:lnTo>
                <a:lnTo>
                  <a:pt x="30347" y="921494"/>
                </a:lnTo>
                <a:cubicBezTo>
                  <a:pt x="30347" y="924012"/>
                  <a:pt x="29268" y="926170"/>
                  <a:pt x="27110" y="927969"/>
                </a:cubicBezTo>
                <a:lnTo>
                  <a:pt x="28189" y="929048"/>
                </a:lnTo>
                <a:lnTo>
                  <a:pt x="30347" y="929048"/>
                </a:lnTo>
                <a:lnTo>
                  <a:pt x="30347" y="925811"/>
                </a:lnTo>
                <a:lnTo>
                  <a:pt x="32505" y="925811"/>
                </a:lnTo>
                <a:lnTo>
                  <a:pt x="32505" y="952246"/>
                </a:lnTo>
                <a:lnTo>
                  <a:pt x="30347" y="952246"/>
                </a:lnTo>
                <a:lnTo>
                  <a:pt x="30347" y="961957"/>
                </a:lnTo>
                <a:lnTo>
                  <a:pt x="32505" y="961957"/>
                </a:lnTo>
                <a:lnTo>
                  <a:pt x="32505" y="973826"/>
                </a:lnTo>
                <a:lnTo>
                  <a:pt x="30347" y="973826"/>
                </a:lnTo>
                <a:lnTo>
                  <a:pt x="30347" y="984616"/>
                </a:lnTo>
                <a:lnTo>
                  <a:pt x="32505" y="984616"/>
                </a:lnTo>
                <a:lnTo>
                  <a:pt x="32505" y="983537"/>
                </a:lnTo>
                <a:lnTo>
                  <a:pt x="31426" y="980300"/>
                </a:lnTo>
                <a:lnTo>
                  <a:pt x="57322" y="980300"/>
                </a:lnTo>
                <a:cubicBezTo>
                  <a:pt x="59660" y="980300"/>
                  <a:pt x="62177" y="979221"/>
                  <a:pt x="64875" y="977063"/>
                </a:cubicBezTo>
                <a:lnTo>
                  <a:pt x="71349" y="977063"/>
                </a:lnTo>
                <a:cubicBezTo>
                  <a:pt x="71349" y="979221"/>
                  <a:pt x="74226" y="980300"/>
                  <a:pt x="79981" y="980300"/>
                </a:cubicBezTo>
                <a:lnTo>
                  <a:pt x="83218" y="982458"/>
                </a:lnTo>
                <a:cubicBezTo>
                  <a:pt x="83218" y="980480"/>
                  <a:pt x="86814" y="979041"/>
                  <a:pt x="94008" y="978142"/>
                </a:cubicBezTo>
                <a:lnTo>
                  <a:pt x="102640" y="980300"/>
                </a:lnTo>
                <a:lnTo>
                  <a:pt x="110193" y="977063"/>
                </a:lnTo>
                <a:lnTo>
                  <a:pt x="110193" y="979221"/>
                </a:lnTo>
                <a:lnTo>
                  <a:pt x="109114" y="980300"/>
                </a:lnTo>
                <a:lnTo>
                  <a:pt x="109114" y="981379"/>
                </a:lnTo>
                <a:lnTo>
                  <a:pt x="114509" y="980300"/>
                </a:lnTo>
                <a:lnTo>
                  <a:pt x="119904" y="981379"/>
                </a:lnTo>
                <a:lnTo>
                  <a:pt x="127457" y="979221"/>
                </a:lnTo>
                <a:lnTo>
                  <a:pt x="144721" y="980300"/>
                </a:lnTo>
                <a:lnTo>
                  <a:pt x="159827" y="980300"/>
                </a:lnTo>
                <a:lnTo>
                  <a:pt x="166301" y="981379"/>
                </a:lnTo>
                <a:lnTo>
                  <a:pt x="180328" y="979221"/>
                </a:lnTo>
                <a:lnTo>
                  <a:pt x="184644" y="981379"/>
                </a:lnTo>
                <a:lnTo>
                  <a:pt x="185723" y="980300"/>
                </a:lnTo>
                <a:lnTo>
                  <a:pt x="187881" y="980300"/>
                </a:lnTo>
                <a:lnTo>
                  <a:pt x="191118" y="981379"/>
                </a:lnTo>
                <a:lnTo>
                  <a:pt x="196513" y="980300"/>
                </a:lnTo>
                <a:lnTo>
                  <a:pt x="220251" y="980300"/>
                </a:lnTo>
                <a:lnTo>
                  <a:pt x="231041" y="981379"/>
                </a:lnTo>
                <a:lnTo>
                  <a:pt x="233200" y="979221"/>
                </a:lnTo>
                <a:lnTo>
                  <a:pt x="238595" y="979221"/>
                </a:lnTo>
                <a:cubicBezTo>
                  <a:pt x="238595" y="974905"/>
                  <a:pt x="239314" y="972747"/>
                  <a:pt x="240753" y="972747"/>
                </a:cubicBezTo>
                <a:cubicBezTo>
                  <a:pt x="240033" y="967532"/>
                  <a:pt x="238595" y="964295"/>
                  <a:pt x="236437" y="963036"/>
                </a:cubicBezTo>
                <a:lnTo>
                  <a:pt x="236437" y="961957"/>
                </a:lnTo>
                <a:lnTo>
                  <a:pt x="225646" y="961957"/>
                </a:lnTo>
                <a:lnTo>
                  <a:pt x="225646" y="964115"/>
                </a:lnTo>
                <a:lnTo>
                  <a:pt x="219172" y="964115"/>
                </a:lnTo>
                <a:cubicBezTo>
                  <a:pt x="219172" y="962676"/>
                  <a:pt x="217374" y="961957"/>
                  <a:pt x="213777" y="961957"/>
                </a:cubicBezTo>
                <a:lnTo>
                  <a:pt x="213777" y="957641"/>
                </a:lnTo>
                <a:lnTo>
                  <a:pt x="211619" y="957641"/>
                </a:lnTo>
                <a:cubicBezTo>
                  <a:pt x="210181" y="957641"/>
                  <a:pt x="209461" y="959080"/>
                  <a:pt x="209461" y="961957"/>
                </a:cubicBezTo>
                <a:lnTo>
                  <a:pt x="201908" y="961957"/>
                </a:lnTo>
                <a:lnTo>
                  <a:pt x="201908" y="964115"/>
                </a:lnTo>
                <a:lnTo>
                  <a:pt x="191118" y="964115"/>
                </a:lnTo>
                <a:lnTo>
                  <a:pt x="191118" y="961957"/>
                </a:lnTo>
                <a:lnTo>
                  <a:pt x="184644" y="961957"/>
                </a:lnTo>
                <a:lnTo>
                  <a:pt x="165222" y="960878"/>
                </a:lnTo>
                <a:lnTo>
                  <a:pt x="146879" y="961957"/>
                </a:lnTo>
                <a:lnTo>
                  <a:pt x="145800" y="961957"/>
                </a:lnTo>
                <a:lnTo>
                  <a:pt x="141484" y="958720"/>
                </a:lnTo>
                <a:cubicBezTo>
                  <a:pt x="141484" y="960339"/>
                  <a:pt x="135729" y="961418"/>
                  <a:pt x="124220" y="961957"/>
                </a:cubicBezTo>
                <a:lnTo>
                  <a:pt x="85376" y="960878"/>
                </a:lnTo>
                <a:cubicBezTo>
                  <a:pt x="78902" y="960878"/>
                  <a:pt x="75665" y="961957"/>
                  <a:pt x="75665" y="964115"/>
                </a:cubicBezTo>
                <a:lnTo>
                  <a:pt x="68112" y="964115"/>
                </a:lnTo>
                <a:lnTo>
                  <a:pt x="68112" y="961957"/>
                </a:lnTo>
                <a:lnTo>
                  <a:pt x="61638" y="961957"/>
                </a:lnTo>
                <a:lnTo>
                  <a:pt x="61638" y="964115"/>
                </a:lnTo>
                <a:lnTo>
                  <a:pt x="56243" y="964115"/>
                </a:lnTo>
                <a:lnTo>
                  <a:pt x="56243" y="961957"/>
                </a:lnTo>
                <a:lnTo>
                  <a:pt x="49769" y="961957"/>
                </a:lnTo>
                <a:lnTo>
                  <a:pt x="47611" y="959799"/>
                </a:lnTo>
                <a:lnTo>
                  <a:pt x="47611" y="958720"/>
                </a:lnTo>
                <a:lnTo>
                  <a:pt x="48690" y="957641"/>
                </a:lnTo>
                <a:lnTo>
                  <a:pt x="47611" y="956562"/>
                </a:lnTo>
                <a:lnTo>
                  <a:pt x="47611" y="951167"/>
                </a:lnTo>
                <a:lnTo>
                  <a:pt x="48690" y="946851"/>
                </a:lnTo>
                <a:lnTo>
                  <a:pt x="46532" y="938219"/>
                </a:lnTo>
                <a:lnTo>
                  <a:pt x="46532" y="926890"/>
                </a:lnTo>
                <a:lnTo>
                  <a:pt x="47611" y="919336"/>
                </a:lnTo>
                <a:lnTo>
                  <a:pt x="46532" y="918258"/>
                </a:lnTo>
                <a:lnTo>
                  <a:pt x="48690" y="916099"/>
                </a:lnTo>
                <a:close/>
                <a:moveTo>
                  <a:pt x="2211230" y="911817"/>
                </a:moveTo>
                <a:cubicBezTo>
                  <a:pt x="2218062" y="911817"/>
                  <a:pt x="2228854" y="922022"/>
                  <a:pt x="2243600" y="942434"/>
                </a:cubicBezTo>
                <a:cubicBezTo>
                  <a:pt x="2248636" y="944592"/>
                  <a:pt x="2251153" y="947874"/>
                  <a:pt x="2251153" y="952280"/>
                </a:cubicBezTo>
                <a:lnTo>
                  <a:pt x="2242520" y="956596"/>
                </a:lnTo>
                <a:lnTo>
                  <a:pt x="2232810" y="955517"/>
                </a:lnTo>
                <a:lnTo>
                  <a:pt x="2231730" y="955517"/>
                </a:lnTo>
                <a:lnTo>
                  <a:pt x="2229572" y="957675"/>
                </a:lnTo>
                <a:lnTo>
                  <a:pt x="2216624" y="956596"/>
                </a:lnTo>
                <a:lnTo>
                  <a:pt x="2215546" y="956596"/>
                </a:lnTo>
                <a:lnTo>
                  <a:pt x="2209072" y="957675"/>
                </a:lnTo>
                <a:lnTo>
                  <a:pt x="2201518" y="955517"/>
                </a:lnTo>
                <a:lnTo>
                  <a:pt x="2195045" y="956596"/>
                </a:lnTo>
                <a:cubicBezTo>
                  <a:pt x="2193965" y="953718"/>
                  <a:pt x="2192887" y="952280"/>
                  <a:pt x="2191807" y="952280"/>
                </a:cubicBezTo>
                <a:lnTo>
                  <a:pt x="2191807" y="954438"/>
                </a:lnTo>
                <a:lnTo>
                  <a:pt x="2192887" y="957675"/>
                </a:lnTo>
                <a:lnTo>
                  <a:pt x="2172386" y="964284"/>
                </a:lnTo>
                <a:lnTo>
                  <a:pt x="2170227" y="964284"/>
                </a:lnTo>
                <a:lnTo>
                  <a:pt x="2152964" y="965363"/>
                </a:lnTo>
                <a:cubicBezTo>
                  <a:pt x="2149545" y="963115"/>
                  <a:pt x="2146309" y="961991"/>
                  <a:pt x="2143252" y="961991"/>
                </a:cubicBezTo>
                <a:lnTo>
                  <a:pt x="2130306" y="963205"/>
                </a:lnTo>
                <a:lnTo>
                  <a:pt x="2127068" y="961991"/>
                </a:lnTo>
                <a:cubicBezTo>
                  <a:pt x="2108365" y="967296"/>
                  <a:pt x="2099014" y="972421"/>
                  <a:pt x="2099014" y="977367"/>
                </a:cubicBezTo>
                <a:lnTo>
                  <a:pt x="2102250" y="983841"/>
                </a:lnTo>
                <a:lnTo>
                  <a:pt x="2106566" y="982762"/>
                </a:lnTo>
                <a:lnTo>
                  <a:pt x="2127068" y="983841"/>
                </a:lnTo>
                <a:lnTo>
                  <a:pt x="2141094" y="983841"/>
                </a:lnTo>
                <a:lnTo>
                  <a:pt x="2155122" y="988291"/>
                </a:lnTo>
                <a:lnTo>
                  <a:pt x="2156200" y="987212"/>
                </a:lnTo>
                <a:lnTo>
                  <a:pt x="2164832" y="987212"/>
                </a:lnTo>
                <a:cubicBezTo>
                  <a:pt x="2167170" y="987212"/>
                  <a:pt x="2169687" y="986088"/>
                  <a:pt x="2172386" y="983841"/>
                </a:cubicBezTo>
                <a:lnTo>
                  <a:pt x="2179938" y="983841"/>
                </a:lnTo>
                <a:cubicBezTo>
                  <a:pt x="2184794" y="984560"/>
                  <a:pt x="2187311" y="985684"/>
                  <a:pt x="2187491" y="987212"/>
                </a:cubicBezTo>
                <a:lnTo>
                  <a:pt x="2193965" y="984920"/>
                </a:lnTo>
                <a:lnTo>
                  <a:pt x="2200439" y="987212"/>
                </a:lnTo>
                <a:lnTo>
                  <a:pt x="2207993" y="987212"/>
                </a:lnTo>
                <a:lnTo>
                  <a:pt x="2218782" y="983841"/>
                </a:lnTo>
                <a:cubicBezTo>
                  <a:pt x="2221301" y="983841"/>
                  <a:pt x="2224177" y="985324"/>
                  <a:pt x="2227414" y="988291"/>
                </a:cubicBezTo>
                <a:lnTo>
                  <a:pt x="2229572" y="988291"/>
                </a:lnTo>
                <a:lnTo>
                  <a:pt x="2255469" y="963205"/>
                </a:lnTo>
                <a:lnTo>
                  <a:pt x="2255469" y="960912"/>
                </a:lnTo>
                <a:lnTo>
                  <a:pt x="2254390" y="955517"/>
                </a:lnTo>
                <a:lnTo>
                  <a:pt x="2261943" y="948908"/>
                </a:lnTo>
                <a:cubicBezTo>
                  <a:pt x="2264640" y="948908"/>
                  <a:pt x="2266438" y="956551"/>
                  <a:pt x="2267338" y="971837"/>
                </a:cubicBezTo>
                <a:cubicBezTo>
                  <a:pt x="2270215" y="973275"/>
                  <a:pt x="2271654" y="975118"/>
                  <a:pt x="2271654" y="977367"/>
                </a:cubicBezTo>
                <a:lnTo>
                  <a:pt x="2270576" y="978446"/>
                </a:lnTo>
                <a:lnTo>
                  <a:pt x="2270576" y="979525"/>
                </a:lnTo>
                <a:cubicBezTo>
                  <a:pt x="2270576" y="981143"/>
                  <a:pt x="2273453" y="983706"/>
                  <a:pt x="2279207" y="987212"/>
                </a:cubicBezTo>
                <a:cubicBezTo>
                  <a:pt x="2279207" y="991169"/>
                  <a:pt x="2280645" y="995529"/>
                  <a:pt x="2283523" y="1000295"/>
                </a:cubicBezTo>
                <a:lnTo>
                  <a:pt x="2283523" y="1001374"/>
                </a:lnTo>
                <a:cubicBezTo>
                  <a:pt x="2279026" y="1008478"/>
                  <a:pt x="2273991" y="1013918"/>
                  <a:pt x="2268417" y="1017694"/>
                </a:cubicBezTo>
                <a:cubicBezTo>
                  <a:pt x="2268417" y="1021381"/>
                  <a:pt x="2264101" y="1023943"/>
                  <a:pt x="2255469" y="1025382"/>
                </a:cubicBezTo>
                <a:lnTo>
                  <a:pt x="2251153" y="1024303"/>
                </a:lnTo>
                <a:lnTo>
                  <a:pt x="2229572" y="1028619"/>
                </a:lnTo>
                <a:lnTo>
                  <a:pt x="2229572" y="1030777"/>
                </a:lnTo>
                <a:cubicBezTo>
                  <a:pt x="2233350" y="1039229"/>
                  <a:pt x="2240541" y="1045074"/>
                  <a:pt x="2251153" y="1048311"/>
                </a:cubicBezTo>
                <a:lnTo>
                  <a:pt x="2257628" y="1054920"/>
                </a:lnTo>
                <a:lnTo>
                  <a:pt x="2257628" y="1059236"/>
                </a:lnTo>
                <a:cubicBezTo>
                  <a:pt x="2252591" y="1064361"/>
                  <a:pt x="2250074" y="1070566"/>
                  <a:pt x="2250074" y="1077849"/>
                </a:cubicBezTo>
                <a:lnTo>
                  <a:pt x="2255469" y="1097406"/>
                </a:lnTo>
                <a:lnTo>
                  <a:pt x="2255469" y="1106173"/>
                </a:lnTo>
                <a:lnTo>
                  <a:pt x="2250074" y="1144343"/>
                </a:lnTo>
                <a:cubicBezTo>
                  <a:pt x="2250074" y="1148389"/>
                  <a:pt x="2251512" y="1153154"/>
                  <a:pt x="2254390" y="1158639"/>
                </a:cubicBezTo>
                <a:cubicBezTo>
                  <a:pt x="2254390" y="1163675"/>
                  <a:pt x="2249354" y="1166956"/>
                  <a:pt x="2239283" y="1168485"/>
                </a:cubicBezTo>
                <a:lnTo>
                  <a:pt x="2232810" y="1171722"/>
                </a:lnTo>
                <a:lnTo>
                  <a:pt x="2220941" y="1170643"/>
                </a:lnTo>
                <a:lnTo>
                  <a:pt x="2219861" y="1170643"/>
                </a:lnTo>
                <a:cubicBezTo>
                  <a:pt x="2217524" y="1170643"/>
                  <a:pt x="2215006" y="1171722"/>
                  <a:pt x="2212309" y="1173880"/>
                </a:cubicBezTo>
                <a:cubicBezTo>
                  <a:pt x="2206554" y="1172082"/>
                  <a:pt x="2203678" y="1170643"/>
                  <a:pt x="2203678" y="1169564"/>
                </a:cubicBezTo>
                <a:lnTo>
                  <a:pt x="2207993" y="1169564"/>
                </a:lnTo>
                <a:lnTo>
                  <a:pt x="2207993" y="1168485"/>
                </a:lnTo>
                <a:cubicBezTo>
                  <a:pt x="2204396" y="1168485"/>
                  <a:pt x="2202598" y="1167001"/>
                  <a:pt x="2202598" y="1164034"/>
                </a:cubicBezTo>
                <a:lnTo>
                  <a:pt x="2203678" y="1158639"/>
                </a:lnTo>
                <a:lnTo>
                  <a:pt x="2198282" y="1159718"/>
                </a:lnTo>
                <a:lnTo>
                  <a:pt x="2193965" y="1159718"/>
                </a:lnTo>
                <a:lnTo>
                  <a:pt x="2191807" y="1157560"/>
                </a:lnTo>
                <a:lnTo>
                  <a:pt x="2192887" y="1157560"/>
                </a:lnTo>
                <a:lnTo>
                  <a:pt x="2190729" y="1152030"/>
                </a:lnTo>
                <a:lnTo>
                  <a:pt x="2191807" y="1148793"/>
                </a:lnTo>
                <a:lnTo>
                  <a:pt x="2200439" y="1150951"/>
                </a:lnTo>
                <a:lnTo>
                  <a:pt x="2203678" y="1149872"/>
                </a:lnTo>
                <a:lnTo>
                  <a:pt x="2210150" y="1152030"/>
                </a:lnTo>
                <a:lnTo>
                  <a:pt x="2215546" y="1152030"/>
                </a:lnTo>
                <a:lnTo>
                  <a:pt x="2215546" y="1150951"/>
                </a:lnTo>
                <a:cubicBezTo>
                  <a:pt x="2207633" y="1150052"/>
                  <a:pt x="2203678" y="1148254"/>
                  <a:pt x="2203678" y="1145556"/>
                </a:cubicBezTo>
                <a:cubicBezTo>
                  <a:pt x="2203678" y="1141510"/>
                  <a:pt x="2202598" y="1138948"/>
                  <a:pt x="2200439" y="1137868"/>
                </a:cubicBezTo>
                <a:lnTo>
                  <a:pt x="2201518" y="1130181"/>
                </a:lnTo>
                <a:lnTo>
                  <a:pt x="2201518" y="1123706"/>
                </a:lnTo>
                <a:cubicBezTo>
                  <a:pt x="2198640" y="1123706"/>
                  <a:pt x="2197202" y="1122582"/>
                  <a:pt x="2197202" y="1120334"/>
                </a:cubicBezTo>
                <a:lnTo>
                  <a:pt x="2197202" y="1116018"/>
                </a:lnTo>
                <a:lnTo>
                  <a:pt x="2202598" y="1109410"/>
                </a:lnTo>
                <a:lnTo>
                  <a:pt x="2202598" y="1108330"/>
                </a:lnTo>
                <a:lnTo>
                  <a:pt x="2199360" y="1108330"/>
                </a:lnTo>
                <a:cubicBezTo>
                  <a:pt x="2196663" y="1110578"/>
                  <a:pt x="2193426" y="1111703"/>
                  <a:pt x="2189650" y="1111703"/>
                </a:cubicBezTo>
                <a:lnTo>
                  <a:pt x="2179938" y="1111703"/>
                </a:lnTo>
                <a:cubicBezTo>
                  <a:pt x="2176701" y="1111703"/>
                  <a:pt x="2173464" y="1109859"/>
                  <a:pt x="2170227" y="1106173"/>
                </a:cubicBezTo>
                <a:lnTo>
                  <a:pt x="2169148" y="1107252"/>
                </a:lnTo>
                <a:lnTo>
                  <a:pt x="2168070" y="1107252"/>
                </a:lnTo>
                <a:lnTo>
                  <a:pt x="2156200" y="1105094"/>
                </a:lnTo>
                <a:lnTo>
                  <a:pt x="2143252" y="1105094"/>
                </a:lnTo>
                <a:cubicBezTo>
                  <a:pt x="2140914" y="1105094"/>
                  <a:pt x="2138398" y="1106173"/>
                  <a:pt x="2135700" y="1108330"/>
                </a:cubicBezTo>
                <a:lnTo>
                  <a:pt x="2132462" y="1108330"/>
                </a:lnTo>
                <a:lnTo>
                  <a:pt x="2125988" y="1106173"/>
                </a:lnTo>
                <a:cubicBezTo>
                  <a:pt x="2118795" y="1107971"/>
                  <a:pt x="2115199" y="1109410"/>
                  <a:pt x="2115199" y="1110489"/>
                </a:cubicBezTo>
                <a:lnTo>
                  <a:pt x="2115199" y="1117098"/>
                </a:lnTo>
                <a:cubicBezTo>
                  <a:pt x="2115199" y="1130226"/>
                  <a:pt x="2112680" y="1136790"/>
                  <a:pt x="2107645" y="1136790"/>
                </a:cubicBezTo>
                <a:cubicBezTo>
                  <a:pt x="2107645" y="1141645"/>
                  <a:pt x="2112680" y="1146725"/>
                  <a:pt x="2122751" y="1152030"/>
                </a:cubicBezTo>
                <a:cubicBezTo>
                  <a:pt x="2128325" y="1152030"/>
                  <a:pt x="2133361" y="1150592"/>
                  <a:pt x="2137856" y="1147714"/>
                </a:cubicBezTo>
                <a:cubicBezTo>
                  <a:pt x="2142353" y="1150592"/>
                  <a:pt x="2149545" y="1152030"/>
                  <a:pt x="2159437" y="1152030"/>
                </a:cubicBezTo>
                <a:lnTo>
                  <a:pt x="2163754" y="1150951"/>
                </a:lnTo>
                <a:lnTo>
                  <a:pt x="2172386" y="1153109"/>
                </a:lnTo>
                <a:lnTo>
                  <a:pt x="2173464" y="1153109"/>
                </a:lnTo>
                <a:lnTo>
                  <a:pt x="2187491" y="1147714"/>
                </a:lnTo>
                <a:lnTo>
                  <a:pt x="2191807" y="1157560"/>
                </a:lnTo>
                <a:lnTo>
                  <a:pt x="2190729" y="1158639"/>
                </a:lnTo>
                <a:lnTo>
                  <a:pt x="2187491" y="1158639"/>
                </a:lnTo>
                <a:lnTo>
                  <a:pt x="2187491" y="1156346"/>
                </a:lnTo>
                <a:lnTo>
                  <a:pt x="2178860" y="1158639"/>
                </a:lnTo>
                <a:lnTo>
                  <a:pt x="2159437" y="1158639"/>
                </a:lnTo>
                <a:cubicBezTo>
                  <a:pt x="2157459" y="1158639"/>
                  <a:pt x="2156380" y="1156796"/>
                  <a:pt x="2156200" y="1153109"/>
                </a:cubicBezTo>
                <a:lnTo>
                  <a:pt x="2155122" y="1153109"/>
                </a:lnTo>
                <a:cubicBezTo>
                  <a:pt x="2155122" y="1156256"/>
                  <a:pt x="2150445" y="1159179"/>
                  <a:pt x="2141094" y="1161876"/>
                </a:cubicBezTo>
                <a:cubicBezTo>
                  <a:pt x="2138757" y="1159718"/>
                  <a:pt x="2133001" y="1158280"/>
                  <a:pt x="2123830" y="1157560"/>
                </a:cubicBezTo>
                <a:lnTo>
                  <a:pt x="2121672" y="1159718"/>
                </a:lnTo>
                <a:lnTo>
                  <a:pt x="2120594" y="1159718"/>
                </a:lnTo>
                <a:lnTo>
                  <a:pt x="2117357" y="1157560"/>
                </a:lnTo>
                <a:lnTo>
                  <a:pt x="2115199" y="1157560"/>
                </a:lnTo>
                <a:cubicBezTo>
                  <a:pt x="2113760" y="1157560"/>
                  <a:pt x="2113040" y="1158639"/>
                  <a:pt x="2113040" y="1160797"/>
                </a:cubicBezTo>
                <a:lnTo>
                  <a:pt x="2114120" y="1161876"/>
                </a:lnTo>
                <a:lnTo>
                  <a:pt x="2114120" y="1162955"/>
                </a:lnTo>
                <a:cubicBezTo>
                  <a:pt x="2114120" y="1168620"/>
                  <a:pt x="2109803" y="1171902"/>
                  <a:pt x="2101171" y="1172801"/>
                </a:cubicBezTo>
                <a:cubicBezTo>
                  <a:pt x="2095416" y="1172262"/>
                  <a:pt x="2092538" y="1171542"/>
                  <a:pt x="2092538" y="1170643"/>
                </a:cubicBezTo>
                <a:lnTo>
                  <a:pt x="2091459" y="1171722"/>
                </a:lnTo>
                <a:lnTo>
                  <a:pt x="2082828" y="1171722"/>
                </a:lnTo>
                <a:lnTo>
                  <a:pt x="2076355" y="1172801"/>
                </a:lnTo>
                <a:cubicBezTo>
                  <a:pt x="2071318" y="1172801"/>
                  <a:pt x="2068081" y="1164798"/>
                  <a:pt x="2066644" y="1148793"/>
                </a:cubicBezTo>
                <a:lnTo>
                  <a:pt x="2066644" y="1147714"/>
                </a:lnTo>
                <a:lnTo>
                  <a:pt x="2068801" y="1138948"/>
                </a:lnTo>
                <a:lnTo>
                  <a:pt x="2068801" y="1135710"/>
                </a:lnTo>
                <a:lnTo>
                  <a:pt x="2066644" y="1118176"/>
                </a:lnTo>
                <a:lnTo>
                  <a:pt x="2068801" y="1105094"/>
                </a:lnTo>
                <a:lnTo>
                  <a:pt x="2067722" y="1104015"/>
                </a:lnTo>
                <a:lnTo>
                  <a:pt x="2067722" y="1102935"/>
                </a:lnTo>
                <a:lnTo>
                  <a:pt x="2069880" y="1094169"/>
                </a:lnTo>
                <a:lnTo>
                  <a:pt x="2066644" y="1085402"/>
                </a:lnTo>
                <a:lnTo>
                  <a:pt x="2066644" y="1071240"/>
                </a:lnTo>
                <a:lnTo>
                  <a:pt x="2065564" y="1064631"/>
                </a:lnTo>
                <a:lnTo>
                  <a:pt x="2067722" y="1053706"/>
                </a:lnTo>
                <a:cubicBezTo>
                  <a:pt x="2066103" y="1053706"/>
                  <a:pt x="2065025" y="1051908"/>
                  <a:pt x="2064486" y="1048311"/>
                </a:cubicBezTo>
                <a:lnTo>
                  <a:pt x="2067722" y="1045074"/>
                </a:lnTo>
                <a:lnTo>
                  <a:pt x="2065564" y="1036307"/>
                </a:lnTo>
                <a:lnTo>
                  <a:pt x="2065564" y="1034149"/>
                </a:lnTo>
                <a:lnTo>
                  <a:pt x="2072039" y="1026461"/>
                </a:lnTo>
                <a:lnTo>
                  <a:pt x="2072039" y="1025382"/>
                </a:lnTo>
                <a:cubicBezTo>
                  <a:pt x="2062507" y="1025382"/>
                  <a:pt x="2056033" y="1017739"/>
                  <a:pt x="2052616" y="1002453"/>
                </a:cubicBezTo>
                <a:lnTo>
                  <a:pt x="2052616" y="995845"/>
                </a:lnTo>
                <a:cubicBezTo>
                  <a:pt x="2052616" y="994406"/>
                  <a:pt x="2053696" y="993686"/>
                  <a:pt x="2055852" y="993686"/>
                </a:cubicBezTo>
                <a:lnTo>
                  <a:pt x="2055852" y="990450"/>
                </a:lnTo>
                <a:cubicBezTo>
                  <a:pt x="2052256" y="986403"/>
                  <a:pt x="2050458" y="981683"/>
                  <a:pt x="2050458" y="976288"/>
                </a:cubicBezTo>
                <a:lnTo>
                  <a:pt x="2047221" y="971837"/>
                </a:lnTo>
                <a:lnTo>
                  <a:pt x="2050458" y="959833"/>
                </a:lnTo>
                <a:lnTo>
                  <a:pt x="2048300" y="953359"/>
                </a:lnTo>
                <a:cubicBezTo>
                  <a:pt x="2048300" y="951830"/>
                  <a:pt x="2049738" y="951066"/>
                  <a:pt x="2052616" y="951066"/>
                </a:cubicBezTo>
                <a:lnTo>
                  <a:pt x="2053696" y="949987"/>
                </a:lnTo>
                <a:lnTo>
                  <a:pt x="2053696" y="948908"/>
                </a:lnTo>
                <a:cubicBezTo>
                  <a:pt x="2051896" y="945851"/>
                  <a:pt x="2049738" y="936409"/>
                  <a:pt x="2047221" y="920584"/>
                </a:cubicBezTo>
                <a:lnTo>
                  <a:pt x="2050458" y="917212"/>
                </a:lnTo>
                <a:lnTo>
                  <a:pt x="2052616" y="917212"/>
                </a:lnTo>
                <a:cubicBezTo>
                  <a:pt x="2055673" y="917212"/>
                  <a:pt x="2058550" y="919055"/>
                  <a:pt x="2061249" y="922742"/>
                </a:cubicBezTo>
                <a:lnTo>
                  <a:pt x="2063407" y="922742"/>
                </a:lnTo>
                <a:lnTo>
                  <a:pt x="2068801" y="916133"/>
                </a:lnTo>
                <a:lnTo>
                  <a:pt x="2074197" y="917212"/>
                </a:lnTo>
                <a:lnTo>
                  <a:pt x="2083907" y="917212"/>
                </a:lnTo>
                <a:lnTo>
                  <a:pt x="2090381" y="916133"/>
                </a:lnTo>
                <a:cubicBezTo>
                  <a:pt x="2098294" y="917122"/>
                  <a:pt x="2102250" y="921123"/>
                  <a:pt x="2102250" y="928137"/>
                </a:cubicBezTo>
                <a:lnTo>
                  <a:pt x="2102250" y="930430"/>
                </a:lnTo>
                <a:cubicBezTo>
                  <a:pt x="2099552" y="930430"/>
                  <a:pt x="2097753" y="937713"/>
                  <a:pt x="2096854" y="952280"/>
                </a:cubicBezTo>
                <a:lnTo>
                  <a:pt x="2097934" y="952280"/>
                </a:lnTo>
                <a:cubicBezTo>
                  <a:pt x="2104588" y="950212"/>
                  <a:pt x="2113940" y="948728"/>
                  <a:pt x="2125988" y="947829"/>
                </a:cubicBezTo>
                <a:lnTo>
                  <a:pt x="2130306" y="943513"/>
                </a:lnTo>
                <a:lnTo>
                  <a:pt x="2133543" y="943513"/>
                </a:lnTo>
                <a:lnTo>
                  <a:pt x="2137856" y="944592"/>
                </a:lnTo>
                <a:cubicBezTo>
                  <a:pt x="2144511" y="938747"/>
                  <a:pt x="2149187" y="935825"/>
                  <a:pt x="2151884" y="935825"/>
                </a:cubicBezTo>
                <a:cubicBezTo>
                  <a:pt x="2159437" y="935825"/>
                  <a:pt x="2165912" y="932543"/>
                  <a:pt x="2171306" y="925979"/>
                </a:cubicBezTo>
                <a:lnTo>
                  <a:pt x="2173464" y="925979"/>
                </a:lnTo>
                <a:lnTo>
                  <a:pt x="2182096" y="928137"/>
                </a:lnTo>
                <a:cubicBezTo>
                  <a:pt x="2182096" y="923101"/>
                  <a:pt x="2184614" y="918740"/>
                  <a:pt x="2189650" y="915054"/>
                </a:cubicBezTo>
                <a:lnTo>
                  <a:pt x="2190729" y="915054"/>
                </a:lnTo>
                <a:lnTo>
                  <a:pt x="2197202" y="917212"/>
                </a:lnTo>
                <a:cubicBezTo>
                  <a:pt x="2202598" y="913615"/>
                  <a:pt x="2207273" y="911817"/>
                  <a:pt x="2211230" y="911817"/>
                </a:cubicBezTo>
                <a:close/>
                <a:moveTo>
                  <a:pt x="4244200" y="911008"/>
                </a:moveTo>
                <a:lnTo>
                  <a:pt x="4248516" y="911008"/>
                </a:lnTo>
                <a:cubicBezTo>
                  <a:pt x="4260745" y="913886"/>
                  <a:pt x="4266860" y="919640"/>
                  <a:pt x="4266860" y="928273"/>
                </a:cubicBezTo>
                <a:lnTo>
                  <a:pt x="4265781" y="929352"/>
                </a:lnTo>
                <a:cubicBezTo>
                  <a:pt x="4273603" y="929352"/>
                  <a:pt x="4277515" y="930790"/>
                  <a:pt x="4277515" y="933668"/>
                </a:cubicBezTo>
                <a:lnTo>
                  <a:pt x="4277515" y="934747"/>
                </a:lnTo>
                <a:cubicBezTo>
                  <a:pt x="4277515" y="936995"/>
                  <a:pt x="4276436" y="939468"/>
                  <a:pt x="4274278" y="942165"/>
                </a:cubicBezTo>
                <a:lnTo>
                  <a:pt x="4274278" y="943244"/>
                </a:lnTo>
                <a:lnTo>
                  <a:pt x="4275357" y="944323"/>
                </a:lnTo>
                <a:lnTo>
                  <a:pt x="4275357" y="945402"/>
                </a:lnTo>
                <a:cubicBezTo>
                  <a:pt x="4269332" y="948639"/>
                  <a:pt x="4266140" y="951516"/>
                  <a:pt x="4265781" y="954034"/>
                </a:cubicBezTo>
                <a:lnTo>
                  <a:pt x="4266860" y="955113"/>
                </a:lnTo>
                <a:lnTo>
                  <a:pt x="4267939" y="955113"/>
                </a:lnTo>
                <a:lnTo>
                  <a:pt x="4266860" y="965903"/>
                </a:lnTo>
                <a:lnTo>
                  <a:pt x="4266860" y="971298"/>
                </a:lnTo>
                <a:lnTo>
                  <a:pt x="4267939" y="984246"/>
                </a:lnTo>
                <a:lnTo>
                  <a:pt x="4266860" y="984246"/>
                </a:lnTo>
                <a:lnTo>
                  <a:pt x="4267939" y="985325"/>
                </a:lnTo>
                <a:lnTo>
                  <a:pt x="4267939" y="986404"/>
                </a:lnTo>
                <a:cubicBezTo>
                  <a:pt x="4266500" y="999262"/>
                  <a:pt x="4264342" y="1005691"/>
                  <a:pt x="4261465" y="1005691"/>
                </a:cubicBezTo>
                <a:lnTo>
                  <a:pt x="4258227" y="1004612"/>
                </a:lnTo>
                <a:lnTo>
                  <a:pt x="4254990" y="1007849"/>
                </a:lnTo>
                <a:lnTo>
                  <a:pt x="4246358" y="1007849"/>
                </a:lnTo>
                <a:cubicBezTo>
                  <a:pt x="4244020" y="1006051"/>
                  <a:pt x="4240783" y="1004972"/>
                  <a:pt x="4236647" y="1004612"/>
                </a:cubicBezTo>
                <a:cubicBezTo>
                  <a:pt x="4234489" y="1004792"/>
                  <a:pt x="4231972" y="1007669"/>
                  <a:pt x="4229094" y="1013244"/>
                </a:cubicBezTo>
                <a:lnTo>
                  <a:pt x="4229094" y="1018639"/>
                </a:lnTo>
                <a:lnTo>
                  <a:pt x="4233410" y="1022955"/>
                </a:lnTo>
                <a:lnTo>
                  <a:pt x="4238805" y="1020797"/>
                </a:lnTo>
                <a:lnTo>
                  <a:pt x="4245279" y="1021877"/>
                </a:lnTo>
                <a:lnTo>
                  <a:pt x="4264702" y="1007849"/>
                </a:lnTo>
                <a:lnTo>
                  <a:pt x="4266860" y="1007849"/>
                </a:lnTo>
                <a:cubicBezTo>
                  <a:pt x="4271176" y="1013244"/>
                  <a:pt x="4279403" y="1017201"/>
                  <a:pt x="4291542" y="1019718"/>
                </a:cubicBezTo>
                <a:lnTo>
                  <a:pt x="4293700" y="1026192"/>
                </a:lnTo>
                <a:lnTo>
                  <a:pt x="4293700" y="1036983"/>
                </a:lnTo>
                <a:cubicBezTo>
                  <a:pt x="4293700" y="1039860"/>
                  <a:pt x="4291901" y="1042692"/>
                  <a:pt x="4288305" y="1045480"/>
                </a:cubicBezTo>
                <a:lnTo>
                  <a:pt x="4288305" y="1046558"/>
                </a:lnTo>
                <a:lnTo>
                  <a:pt x="4291542" y="1062744"/>
                </a:lnTo>
                <a:lnTo>
                  <a:pt x="4291542" y="1064902"/>
                </a:lnTo>
                <a:lnTo>
                  <a:pt x="4290463" y="1073534"/>
                </a:lnTo>
                <a:lnTo>
                  <a:pt x="4291542" y="1082166"/>
                </a:lnTo>
                <a:lnTo>
                  <a:pt x="4291542" y="1084324"/>
                </a:lnTo>
                <a:cubicBezTo>
                  <a:pt x="4291182" y="1086482"/>
                  <a:pt x="4288305" y="1087561"/>
                  <a:pt x="4282910" y="1087561"/>
                </a:cubicBezTo>
                <a:lnTo>
                  <a:pt x="4279673" y="1087561"/>
                </a:lnTo>
                <a:lnTo>
                  <a:pt x="4276436" y="1085403"/>
                </a:lnTo>
                <a:cubicBezTo>
                  <a:pt x="4275176" y="1085403"/>
                  <a:pt x="4274143" y="1087201"/>
                  <a:pt x="4273334" y="1090798"/>
                </a:cubicBezTo>
                <a:cubicBezTo>
                  <a:pt x="4266679" y="1090798"/>
                  <a:pt x="4263083" y="1092236"/>
                  <a:pt x="4262544" y="1095114"/>
                </a:cubicBezTo>
                <a:cubicBezTo>
                  <a:pt x="4267399" y="1095114"/>
                  <a:pt x="4271670" y="1099025"/>
                  <a:pt x="4275357" y="1106848"/>
                </a:cubicBezTo>
                <a:cubicBezTo>
                  <a:pt x="4279673" y="1106848"/>
                  <a:pt x="4285068" y="1112243"/>
                  <a:pt x="4291542" y="1123033"/>
                </a:cubicBezTo>
                <a:lnTo>
                  <a:pt x="4296937" y="1139218"/>
                </a:lnTo>
                <a:cubicBezTo>
                  <a:pt x="4294419" y="1156392"/>
                  <a:pt x="4291542" y="1164979"/>
                  <a:pt x="4288305" y="1164979"/>
                </a:cubicBezTo>
                <a:lnTo>
                  <a:pt x="4287226" y="1164979"/>
                </a:lnTo>
                <a:lnTo>
                  <a:pt x="4283989" y="1162821"/>
                </a:lnTo>
                <a:cubicBezTo>
                  <a:pt x="4283989" y="1164260"/>
                  <a:pt x="4281111" y="1164979"/>
                  <a:pt x="4275357" y="1164979"/>
                </a:cubicBezTo>
                <a:lnTo>
                  <a:pt x="4273334" y="1167137"/>
                </a:lnTo>
                <a:lnTo>
                  <a:pt x="4272255" y="1167137"/>
                </a:lnTo>
                <a:cubicBezTo>
                  <a:pt x="4266679" y="1167137"/>
                  <a:pt x="4263442" y="1163541"/>
                  <a:pt x="4262544" y="1156347"/>
                </a:cubicBezTo>
                <a:cubicBezTo>
                  <a:pt x="4260745" y="1156347"/>
                  <a:pt x="4258587" y="1150278"/>
                  <a:pt x="4256069" y="1138139"/>
                </a:cubicBezTo>
                <a:lnTo>
                  <a:pt x="4256069" y="1130586"/>
                </a:lnTo>
                <a:lnTo>
                  <a:pt x="4253911" y="1128428"/>
                </a:lnTo>
                <a:lnTo>
                  <a:pt x="4226936" y="1138139"/>
                </a:lnTo>
                <a:lnTo>
                  <a:pt x="4224778" y="1138139"/>
                </a:lnTo>
                <a:cubicBezTo>
                  <a:pt x="4223340" y="1138139"/>
                  <a:pt x="4222620" y="1137060"/>
                  <a:pt x="4222620" y="1134902"/>
                </a:cubicBezTo>
                <a:lnTo>
                  <a:pt x="4221541" y="1133823"/>
                </a:lnTo>
                <a:lnTo>
                  <a:pt x="4218439" y="1133823"/>
                </a:lnTo>
                <a:lnTo>
                  <a:pt x="4218439" y="1139218"/>
                </a:lnTo>
                <a:lnTo>
                  <a:pt x="4213044" y="1144613"/>
                </a:lnTo>
                <a:lnTo>
                  <a:pt x="4211965" y="1143534"/>
                </a:lnTo>
                <a:lnTo>
                  <a:pt x="4210886" y="1143534"/>
                </a:lnTo>
                <a:cubicBezTo>
                  <a:pt x="4205491" y="1149019"/>
                  <a:pt x="4199376" y="1152571"/>
                  <a:pt x="4192543" y="1154189"/>
                </a:cubicBezTo>
                <a:lnTo>
                  <a:pt x="4188227" y="1153110"/>
                </a:lnTo>
                <a:cubicBezTo>
                  <a:pt x="4172491" y="1154728"/>
                  <a:pt x="4164624" y="1157606"/>
                  <a:pt x="4164624" y="1161742"/>
                </a:cubicBezTo>
                <a:cubicBezTo>
                  <a:pt x="4164624" y="1164979"/>
                  <a:pt x="4163185" y="1167497"/>
                  <a:pt x="4160308" y="1169295"/>
                </a:cubicBezTo>
                <a:lnTo>
                  <a:pt x="4158150" y="1169295"/>
                </a:lnTo>
                <a:cubicBezTo>
                  <a:pt x="4150956" y="1165698"/>
                  <a:pt x="4147360" y="1162102"/>
                  <a:pt x="4147360" y="1158505"/>
                </a:cubicBezTo>
                <a:lnTo>
                  <a:pt x="4133333" y="1121954"/>
                </a:lnTo>
                <a:lnTo>
                  <a:pt x="4131175" y="1121954"/>
                </a:lnTo>
                <a:lnTo>
                  <a:pt x="4131175" y="1127349"/>
                </a:lnTo>
                <a:cubicBezTo>
                  <a:pt x="4129017" y="1129327"/>
                  <a:pt x="4127578" y="1134722"/>
                  <a:pt x="4126859" y="1143534"/>
                </a:cubicBezTo>
                <a:lnTo>
                  <a:pt x="4124701" y="1146771"/>
                </a:lnTo>
                <a:lnTo>
                  <a:pt x="4125780" y="1147850"/>
                </a:lnTo>
                <a:lnTo>
                  <a:pt x="4125780" y="1148929"/>
                </a:lnTo>
                <a:cubicBezTo>
                  <a:pt x="4124701" y="1153155"/>
                  <a:pt x="4123622" y="1155268"/>
                  <a:pt x="4122543" y="1155268"/>
                </a:cubicBezTo>
                <a:lnTo>
                  <a:pt x="4123622" y="1156347"/>
                </a:lnTo>
                <a:lnTo>
                  <a:pt x="4123622" y="1157426"/>
                </a:lnTo>
                <a:cubicBezTo>
                  <a:pt x="4119845" y="1162642"/>
                  <a:pt x="4113776" y="1166598"/>
                  <a:pt x="4105414" y="1169295"/>
                </a:cubicBezTo>
                <a:lnTo>
                  <a:pt x="4102177" y="1168216"/>
                </a:lnTo>
                <a:lnTo>
                  <a:pt x="4102177" y="1169295"/>
                </a:lnTo>
                <a:cubicBezTo>
                  <a:pt x="4102177" y="1172172"/>
                  <a:pt x="4098580" y="1173611"/>
                  <a:pt x="4091387" y="1173611"/>
                </a:cubicBezTo>
                <a:lnTo>
                  <a:pt x="4090308" y="1172533"/>
                </a:lnTo>
                <a:lnTo>
                  <a:pt x="4089229" y="1172533"/>
                </a:lnTo>
                <a:cubicBezTo>
                  <a:pt x="4082215" y="1176129"/>
                  <a:pt x="4075381" y="1177927"/>
                  <a:pt x="4068727" y="1177927"/>
                </a:cubicBezTo>
                <a:lnTo>
                  <a:pt x="4067648" y="1176848"/>
                </a:lnTo>
                <a:lnTo>
                  <a:pt x="4067648" y="1175769"/>
                </a:lnTo>
                <a:lnTo>
                  <a:pt x="4068727" y="1169295"/>
                </a:lnTo>
                <a:cubicBezTo>
                  <a:pt x="4062343" y="1150682"/>
                  <a:pt x="4055914" y="1141376"/>
                  <a:pt x="4049440" y="1141376"/>
                </a:cubicBezTo>
                <a:lnTo>
                  <a:pt x="4036492" y="1130586"/>
                </a:lnTo>
                <a:lnTo>
                  <a:pt x="4036492" y="1128428"/>
                </a:lnTo>
                <a:cubicBezTo>
                  <a:pt x="4036492" y="1126989"/>
                  <a:pt x="4037571" y="1126270"/>
                  <a:pt x="4039729" y="1126270"/>
                </a:cubicBezTo>
                <a:cubicBezTo>
                  <a:pt x="4042966" y="1128428"/>
                  <a:pt x="4049440" y="1129867"/>
                  <a:pt x="4059151" y="1130586"/>
                </a:cubicBezTo>
                <a:cubicBezTo>
                  <a:pt x="4072009" y="1127529"/>
                  <a:pt x="4078438" y="1122853"/>
                  <a:pt x="4078438" y="1116559"/>
                </a:cubicBezTo>
                <a:lnTo>
                  <a:pt x="4078438" y="1105769"/>
                </a:lnTo>
                <a:cubicBezTo>
                  <a:pt x="4084193" y="1100734"/>
                  <a:pt x="4087070" y="1096462"/>
                  <a:pt x="4087070" y="1092956"/>
                </a:cubicBezTo>
                <a:lnTo>
                  <a:pt x="4087070" y="1087561"/>
                </a:lnTo>
                <a:lnTo>
                  <a:pt x="4083833" y="1078929"/>
                </a:lnTo>
                <a:lnTo>
                  <a:pt x="4085991" y="1068139"/>
                </a:lnTo>
                <a:lnTo>
                  <a:pt x="4083833" y="1060586"/>
                </a:lnTo>
                <a:lnTo>
                  <a:pt x="4081675" y="1060586"/>
                </a:lnTo>
                <a:lnTo>
                  <a:pt x="4070885" y="1071376"/>
                </a:lnTo>
                <a:cubicBezTo>
                  <a:pt x="4062882" y="1076411"/>
                  <a:pt x="4056813" y="1078929"/>
                  <a:pt x="4052677" y="1078929"/>
                </a:cubicBezTo>
                <a:cubicBezTo>
                  <a:pt x="4039729" y="1076771"/>
                  <a:pt x="4033255" y="1071735"/>
                  <a:pt x="4033255" y="1063823"/>
                </a:cubicBezTo>
                <a:lnTo>
                  <a:pt x="4033255" y="1062744"/>
                </a:lnTo>
                <a:lnTo>
                  <a:pt x="4035413" y="1049796"/>
                </a:lnTo>
                <a:lnTo>
                  <a:pt x="4034334" y="1045480"/>
                </a:lnTo>
                <a:lnTo>
                  <a:pt x="4035413" y="1038062"/>
                </a:lnTo>
                <a:lnTo>
                  <a:pt x="4034334" y="1025114"/>
                </a:lnTo>
                <a:lnTo>
                  <a:pt x="4038650" y="991664"/>
                </a:lnTo>
                <a:lnTo>
                  <a:pt x="4036492" y="977772"/>
                </a:lnTo>
                <a:lnTo>
                  <a:pt x="4038650" y="975614"/>
                </a:lnTo>
                <a:lnTo>
                  <a:pt x="4040808" y="975614"/>
                </a:lnTo>
                <a:cubicBezTo>
                  <a:pt x="4044045" y="975614"/>
                  <a:pt x="4048361" y="978131"/>
                  <a:pt x="4053756" y="983167"/>
                </a:cubicBezTo>
                <a:cubicBezTo>
                  <a:pt x="4061040" y="986763"/>
                  <a:pt x="4071784" y="990316"/>
                  <a:pt x="4085991" y="993822"/>
                </a:cubicBezTo>
                <a:cubicBezTo>
                  <a:pt x="4086531" y="990135"/>
                  <a:pt x="4088689" y="986944"/>
                  <a:pt x="4092466" y="984246"/>
                </a:cubicBezTo>
                <a:lnTo>
                  <a:pt x="4092466" y="983167"/>
                </a:lnTo>
                <a:cubicBezTo>
                  <a:pt x="4088150" y="980829"/>
                  <a:pt x="4085991" y="975794"/>
                  <a:pt x="4085991" y="968061"/>
                </a:cubicBezTo>
                <a:lnTo>
                  <a:pt x="4087070" y="966982"/>
                </a:lnTo>
                <a:cubicBezTo>
                  <a:pt x="4083474" y="966982"/>
                  <a:pt x="4081675" y="964824"/>
                  <a:pt x="4081675" y="960508"/>
                </a:cubicBezTo>
                <a:cubicBezTo>
                  <a:pt x="4087430" y="958170"/>
                  <a:pt x="4090308" y="956372"/>
                  <a:pt x="4090308" y="955113"/>
                </a:cubicBezTo>
                <a:lnTo>
                  <a:pt x="4090308" y="949718"/>
                </a:lnTo>
                <a:lnTo>
                  <a:pt x="4084912" y="942165"/>
                </a:lnTo>
                <a:lnTo>
                  <a:pt x="4074122" y="943244"/>
                </a:lnTo>
                <a:lnTo>
                  <a:pt x="4073043" y="943244"/>
                </a:lnTo>
                <a:lnTo>
                  <a:pt x="4069806" y="941086"/>
                </a:lnTo>
                <a:lnTo>
                  <a:pt x="4068727" y="941086"/>
                </a:lnTo>
                <a:lnTo>
                  <a:pt x="4046203" y="943244"/>
                </a:lnTo>
                <a:cubicBezTo>
                  <a:pt x="4041887" y="941625"/>
                  <a:pt x="4039729" y="940186"/>
                  <a:pt x="4039729" y="938928"/>
                </a:cubicBezTo>
                <a:lnTo>
                  <a:pt x="4039729" y="936904"/>
                </a:lnTo>
                <a:lnTo>
                  <a:pt x="4041887" y="934747"/>
                </a:lnTo>
                <a:lnTo>
                  <a:pt x="4052677" y="934747"/>
                </a:lnTo>
                <a:lnTo>
                  <a:pt x="4063332" y="935826"/>
                </a:lnTo>
                <a:cubicBezTo>
                  <a:pt x="4080776" y="933488"/>
                  <a:pt x="4091566" y="929891"/>
                  <a:pt x="4095703" y="925036"/>
                </a:cubicBezTo>
                <a:lnTo>
                  <a:pt x="4105414" y="916404"/>
                </a:lnTo>
                <a:lnTo>
                  <a:pt x="4106493" y="916404"/>
                </a:lnTo>
                <a:cubicBezTo>
                  <a:pt x="4122588" y="921619"/>
                  <a:pt x="4133333" y="928767"/>
                  <a:pt x="4138728" y="937849"/>
                </a:cubicBezTo>
                <a:lnTo>
                  <a:pt x="4141965" y="947560"/>
                </a:lnTo>
                <a:lnTo>
                  <a:pt x="4132254" y="950797"/>
                </a:lnTo>
                <a:lnTo>
                  <a:pt x="4135491" y="965903"/>
                </a:lnTo>
                <a:cubicBezTo>
                  <a:pt x="4133333" y="968601"/>
                  <a:pt x="4132254" y="975075"/>
                  <a:pt x="4132254" y="985325"/>
                </a:cubicBezTo>
                <a:lnTo>
                  <a:pt x="4136570" y="1001375"/>
                </a:lnTo>
                <a:lnTo>
                  <a:pt x="4139807" y="1001375"/>
                </a:lnTo>
                <a:cubicBezTo>
                  <a:pt x="4164174" y="1011626"/>
                  <a:pt x="4176358" y="1018099"/>
                  <a:pt x="4176358" y="1020797"/>
                </a:cubicBezTo>
                <a:lnTo>
                  <a:pt x="4174200" y="1027271"/>
                </a:lnTo>
                <a:lnTo>
                  <a:pt x="4175279" y="1028350"/>
                </a:lnTo>
                <a:cubicBezTo>
                  <a:pt x="4177437" y="1028350"/>
                  <a:pt x="4178516" y="1026192"/>
                  <a:pt x="4178516" y="1021877"/>
                </a:cubicBezTo>
                <a:cubicBezTo>
                  <a:pt x="4187148" y="1020797"/>
                  <a:pt x="4191464" y="1019359"/>
                  <a:pt x="4191464" y="1017560"/>
                </a:cubicBezTo>
                <a:lnTo>
                  <a:pt x="4189306" y="1002454"/>
                </a:lnTo>
                <a:lnTo>
                  <a:pt x="4188227" y="1002454"/>
                </a:lnTo>
                <a:cubicBezTo>
                  <a:pt x="4188227" y="1006770"/>
                  <a:pt x="4185349" y="1008928"/>
                  <a:pt x="4179595" y="1008928"/>
                </a:cubicBezTo>
                <a:lnTo>
                  <a:pt x="4172042" y="1007849"/>
                </a:lnTo>
                <a:lnTo>
                  <a:pt x="4167726" y="1008928"/>
                </a:lnTo>
                <a:cubicBezTo>
                  <a:pt x="4166377" y="1006051"/>
                  <a:pt x="4164624" y="1004612"/>
                  <a:pt x="4162466" y="1004612"/>
                </a:cubicBezTo>
                <a:lnTo>
                  <a:pt x="4157071" y="1005691"/>
                </a:lnTo>
                <a:lnTo>
                  <a:pt x="4153834" y="1000296"/>
                </a:lnTo>
                <a:lnTo>
                  <a:pt x="4154913" y="992743"/>
                </a:lnTo>
                <a:lnTo>
                  <a:pt x="4154913" y="987483"/>
                </a:lnTo>
                <a:lnTo>
                  <a:pt x="4153834" y="971298"/>
                </a:lnTo>
                <a:lnTo>
                  <a:pt x="4157071" y="956192"/>
                </a:lnTo>
                <a:lnTo>
                  <a:pt x="4154913" y="949718"/>
                </a:lnTo>
                <a:lnTo>
                  <a:pt x="4161387" y="941086"/>
                </a:lnTo>
                <a:lnTo>
                  <a:pt x="4161387" y="937849"/>
                </a:lnTo>
                <a:cubicBezTo>
                  <a:pt x="4157790" y="933982"/>
                  <a:pt x="4155992" y="930431"/>
                  <a:pt x="4155992" y="927193"/>
                </a:cubicBezTo>
                <a:cubicBezTo>
                  <a:pt x="4159049" y="920899"/>
                  <a:pt x="4161207" y="917662"/>
                  <a:pt x="4162466" y="917483"/>
                </a:cubicBezTo>
                <a:lnTo>
                  <a:pt x="4164624" y="917483"/>
                </a:lnTo>
                <a:cubicBezTo>
                  <a:pt x="4172087" y="921260"/>
                  <a:pt x="4178156" y="925215"/>
                  <a:pt x="4182832" y="929352"/>
                </a:cubicBezTo>
                <a:cubicBezTo>
                  <a:pt x="4187148" y="929711"/>
                  <a:pt x="4189306" y="930790"/>
                  <a:pt x="4189306" y="932589"/>
                </a:cubicBezTo>
                <a:lnTo>
                  <a:pt x="4187148" y="935826"/>
                </a:lnTo>
                <a:lnTo>
                  <a:pt x="4191464" y="944323"/>
                </a:lnTo>
                <a:lnTo>
                  <a:pt x="4191464" y="946481"/>
                </a:lnTo>
                <a:lnTo>
                  <a:pt x="4189306" y="950797"/>
                </a:lnTo>
                <a:lnTo>
                  <a:pt x="4193622" y="969140"/>
                </a:lnTo>
                <a:lnTo>
                  <a:pt x="4192543" y="977772"/>
                </a:lnTo>
                <a:cubicBezTo>
                  <a:pt x="4196139" y="979390"/>
                  <a:pt x="4197938" y="981189"/>
                  <a:pt x="4197938" y="983167"/>
                </a:cubicBezTo>
                <a:cubicBezTo>
                  <a:pt x="4216551" y="980649"/>
                  <a:pt x="4225857" y="978851"/>
                  <a:pt x="4225857" y="977772"/>
                </a:cubicBezTo>
                <a:lnTo>
                  <a:pt x="4228015" y="974535"/>
                </a:lnTo>
                <a:cubicBezTo>
                  <a:pt x="4228015" y="973456"/>
                  <a:pt x="4226577" y="972377"/>
                  <a:pt x="4223699" y="971298"/>
                </a:cubicBezTo>
                <a:lnTo>
                  <a:pt x="4222620" y="970219"/>
                </a:lnTo>
                <a:lnTo>
                  <a:pt x="4222620" y="965903"/>
                </a:lnTo>
                <a:lnTo>
                  <a:pt x="4228015" y="959429"/>
                </a:lnTo>
                <a:lnTo>
                  <a:pt x="4223699" y="946481"/>
                </a:lnTo>
                <a:lnTo>
                  <a:pt x="4223699" y="945402"/>
                </a:lnTo>
                <a:cubicBezTo>
                  <a:pt x="4223699" y="943424"/>
                  <a:pt x="4225498" y="942345"/>
                  <a:pt x="4229094" y="942165"/>
                </a:cubicBezTo>
                <a:lnTo>
                  <a:pt x="4229094" y="940007"/>
                </a:lnTo>
                <a:cubicBezTo>
                  <a:pt x="4224778" y="937939"/>
                  <a:pt x="4217989" y="936545"/>
                  <a:pt x="4208728" y="935826"/>
                </a:cubicBezTo>
                <a:lnTo>
                  <a:pt x="4202254" y="938928"/>
                </a:lnTo>
                <a:lnTo>
                  <a:pt x="4195780" y="938928"/>
                </a:lnTo>
                <a:lnTo>
                  <a:pt x="4193622" y="936904"/>
                </a:lnTo>
                <a:lnTo>
                  <a:pt x="4193622" y="934747"/>
                </a:lnTo>
                <a:cubicBezTo>
                  <a:pt x="4197039" y="930431"/>
                  <a:pt x="4204232" y="928273"/>
                  <a:pt x="4215202" y="928273"/>
                </a:cubicBezTo>
                <a:lnTo>
                  <a:pt x="4216281" y="928273"/>
                </a:lnTo>
                <a:lnTo>
                  <a:pt x="4225857" y="930431"/>
                </a:lnTo>
                <a:cubicBezTo>
                  <a:pt x="4229993" y="930071"/>
                  <a:pt x="4233230" y="928992"/>
                  <a:pt x="4235568" y="927193"/>
                </a:cubicBezTo>
                <a:lnTo>
                  <a:pt x="4238805" y="928273"/>
                </a:lnTo>
                <a:lnTo>
                  <a:pt x="4237726" y="927193"/>
                </a:lnTo>
                <a:lnTo>
                  <a:pt x="4237726" y="925036"/>
                </a:lnTo>
                <a:cubicBezTo>
                  <a:pt x="4241323" y="922158"/>
                  <a:pt x="4243121" y="917842"/>
                  <a:pt x="4243121" y="912088"/>
                </a:cubicBezTo>
                <a:close/>
                <a:moveTo>
                  <a:pt x="4661491" y="910670"/>
                </a:moveTo>
                <a:lnTo>
                  <a:pt x="4661491" y="912827"/>
                </a:lnTo>
                <a:lnTo>
                  <a:pt x="4660412" y="912827"/>
                </a:lnTo>
                <a:lnTo>
                  <a:pt x="4661491" y="915930"/>
                </a:lnTo>
                <a:lnTo>
                  <a:pt x="4660412" y="919166"/>
                </a:lnTo>
                <a:lnTo>
                  <a:pt x="4662570" y="919166"/>
                </a:lnTo>
                <a:lnTo>
                  <a:pt x="4662570" y="910670"/>
                </a:lnTo>
                <a:close/>
                <a:moveTo>
                  <a:pt x="4761973" y="904195"/>
                </a:moveTo>
                <a:lnTo>
                  <a:pt x="4761973" y="907432"/>
                </a:lnTo>
                <a:lnTo>
                  <a:pt x="4763052" y="907432"/>
                </a:lnTo>
                <a:lnTo>
                  <a:pt x="4763052" y="904195"/>
                </a:lnTo>
                <a:close/>
                <a:moveTo>
                  <a:pt x="7211563" y="900281"/>
                </a:moveTo>
                <a:lnTo>
                  <a:pt x="7211563" y="902438"/>
                </a:lnTo>
                <a:lnTo>
                  <a:pt x="7212642" y="902438"/>
                </a:lnTo>
                <a:lnTo>
                  <a:pt x="7214800" y="900281"/>
                </a:lnTo>
                <a:close/>
                <a:moveTo>
                  <a:pt x="41137" y="899914"/>
                </a:moveTo>
                <a:lnTo>
                  <a:pt x="42216" y="899914"/>
                </a:lnTo>
                <a:cubicBezTo>
                  <a:pt x="42216" y="901713"/>
                  <a:pt x="43654" y="902792"/>
                  <a:pt x="46532" y="903151"/>
                </a:cubicBezTo>
                <a:lnTo>
                  <a:pt x="61638" y="902072"/>
                </a:lnTo>
                <a:lnTo>
                  <a:pt x="62717" y="902072"/>
                </a:lnTo>
                <a:lnTo>
                  <a:pt x="67033" y="904230"/>
                </a:lnTo>
                <a:lnTo>
                  <a:pt x="67033" y="940377"/>
                </a:lnTo>
                <a:lnTo>
                  <a:pt x="95087" y="944693"/>
                </a:lnTo>
                <a:lnTo>
                  <a:pt x="99403" y="943614"/>
                </a:lnTo>
                <a:lnTo>
                  <a:pt x="101561" y="943614"/>
                </a:lnTo>
                <a:lnTo>
                  <a:pt x="103719" y="945772"/>
                </a:lnTo>
                <a:lnTo>
                  <a:pt x="112351" y="940377"/>
                </a:lnTo>
                <a:lnTo>
                  <a:pt x="117746" y="940377"/>
                </a:lnTo>
                <a:cubicBezTo>
                  <a:pt x="117746" y="942535"/>
                  <a:pt x="119544" y="943614"/>
                  <a:pt x="123141" y="943614"/>
                </a:cubicBezTo>
                <a:lnTo>
                  <a:pt x="126378" y="941456"/>
                </a:lnTo>
                <a:lnTo>
                  <a:pt x="128536" y="943614"/>
                </a:lnTo>
                <a:lnTo>
                  <a:pt x="146879" y="943614"/>
                </a:lnTo>
                <a:cubicBezTo>
                  <a:pt x="150475" y="943614"/>
                  <a:pt x="152274" y="942535"/>
                  <a:pt x="152274" y="940377"/>
                </a:cubicBezTo>
                <a:lnTo>
                  <a:pt x="154432" y="940377"/>
                </a:lnTo>
                <a:cubicBezTo>
                  <a:pt x="156410" y="942535"/>
                  <a:pt x="165402" y="943614"/>
                  <a:pt x="181407" y="943614"/>
                </a:cubicBezTo>
                <a:lnTo>
                  <a:pt x="185723" y="942535"/>
                </a:lnTo>
                <a:lnTo>
                  <a:pt x="185723" y="944693"/>
                </a:lnTo>
                <a:lnTo>
                  <a:pt x="191118" y="943614"/>
                </a:lnTo>
                <a:lnTo>
                  <a:pt x="222409" y="943614"/>
                </a:lnTo>
                <a:lnTo>
                  <a:pt x="226725" y="944693"/>
                </a:lnTo>
                <a:lnTo>
                  <a:pt x="231041" y="943614"/>
                </a:lnTo>
                <a:lnTo>
                  <a:pt x="232121" y="943614"/>
                </a:lnTo>
                <a:lnTo>
                  <a:pt x="237516" y="944693"/>
                </a:lnTo>
                <a:lnTo>
                  <a:pt x="237516" y="942535"/>
                </a:lnTo>
                <a:lnTo>
                  <a:pt x="246148" y="942535"/>
                </a:lnTo>
                <a:lnTo>
                  <a:pt x="248306" y="944693"/>
                </a:lnTo>
                <a:lnTo>
                  <a:pt x="248306" y="945772"/>
                </a:lnTo>
                <a:lnTo>
                  <a:pt x="254780" y="943614"/>
                </a:lnTo>
                <a:lnTo>
                  <a:pt x="256938" y="945772"/>
                </a:lnTo>
                <a:lnTo>
                  <a:pt x="256938" y="952246"/>
                </a:lnTo>
                <a:lnTo>
                  <a:pt x="259096" y="952246"/>
                </a:lnTo>
                <a:lnTo>
                  <a:pt x="259096" y="970589"/>
                </a:lnTo>
                <a:lnTo>
                  <a:pt x="258017" y="970589"/>
                </a:lnTo>
                <a:lnTo>
                  <a:pt x="254780" y="969510"/>
                </a:lnTo>
                <a:lnTo>
                  <a:pt x="252622" y="972747"/>
                </a:lnTo>
                <a:cubicBezTo>
                  <a:pt x="255499" y="972747"/>
                  <a:pt x="256938" y="973466"/>
                  <a:pt x="256938" y="974905"/>
                </a:cubicBezTo>
                <a:lnTo>
                  <a:pt x="256938" y="980300"/>
                </a:lnTo>
                <a:lnTo>
                  <a:pt x="259096" y="980300"/>
                </a:lnTo>
                <a:lnTo>
                  <a:pt x="259096" y="988932"/>
                </a:lnTo>
                <a:lnTo>
                  <a:pt x="256938" y="988932"/>
                </a:lnTo>
                <a:lnTo>
                  <a:pt x="256938" y="995406"/>
                </a:lnTo>
                <a:lnTo>
                  <a:pt x="254780" y="997564"/>
                </a:lnTo>
                <a:lnTo>
                  <a:pt x="248306" y="997564"/>
                </a:lnTo>
                <a:lnTo>
                  <a:pt x="221330" y="998643"/>
                </a:lnTo>
                <a:lnTo>
                  <a:pt x="221330" y="1000801"/>
                </a:lnTo>
                <a:lnTo>
                  <a:pt x="213777" y="1000801"/>
                </a:lnTo>
                <a:lnTo>
                  <a:pt x="213777" y="998643"/>
                </a:lnTo>
                <a:lnTo>
                  <a:pt x="212698" y="998643"/>
                </a:lnTo>
                <a:cubicBezTo>
                  <a:pt x="204965" y="998643"/>
                  <a:pt x="199211" y="997564"/>
                  <a:pt x="195434" y="995406"/>
                </a:cubicBezTo>
                <a:cubicBezTo>
                  <a:pt x="195434" y="997564"/>
                  <a:pt x="190758" y="998643"/>
                  <a:pt x="181407" y="998643"/>
                </a:cubicBezTo>
                <a:lnTo>
                  <a:pt x="181407" y="1000801"/>
                </a:lnTo>
                <a:lnTo>
                  <a:pt x="170617" y="1000801"/>
                </a:lnTo>
                <a:lnTo>
                  <a:pt x="170617" y="998643"/>
                </a:lnTo>
                <a:lnTo>
                  <a:pt x="163064" y="998643"/>
                </a:lnTo>
                <a:lnTo>
                  <a:pt x="163064" y="1000801"/>
                </a:lnTo>
                <a:lnTo>
                  <a:pt x="150116" y="1000801"/>
                </a:lnTo>
                <a:lnTo>
                  <a:pt x="150116" y="998643"/>
                </a:lnTo>
                <a:lnTo>
                  <a:pt x="122062" y="998643"/>
                </a:lnTo>
                <a:lnTo>
                  <a:pt x="122062" y="995406"/>
                </a:lnTo>
                <a:lnTo>
                  <a:pt x="119904" y="995406"/>
                </a:lnTo>
                <a:lnTo>
                  <a:pt x="119904" y="998643"/>
                </a:lnTo>
                <a:lnTo>
                  <a:pt x="114509" y="998643"/>
                </a:lnTo>
                <a:lnTo>
                  <a:pt x="94008" y="996485"/>
                </a:lnTo>
                <a:cubicBezTo>
                  <a:pt x="87534" y="997564"/>
                  <a:pt x="84297" y="999003"/>
                  <a:pt x="84297" y="1000801"/>
                </a:cubicBezTo>
                <a:lnTo>
                  <a:pt x="82139" y="1000801"/>
                </a:lnTo>
                <a:cubicBezTo>
                  <a:pt x="82139" y="998643"/>
                  <a:pt x="79621" y="997564"/>
                  <a:pt x="74586" y="997564"/>
                </a:cubicBezTo>
                <a:lnTo>
                  <a:pt x="53006" y="998643"/>
                </a:lnTo>
                <a:lnTo>
                  <a:pt x="53006" y="1000801"/>
                </a:lnTo>
                <a:lnTo>
                  <a:pt x="49769" y="1000801"/>
                </a:lnTo>
                <a:lnTo>
                  <a:pt x="49769" y="998643"/>
                </a:lnTo>
                <a:lnTo>
                  <a:pt x="45453" y="998643"/>
                </a:lnTo>
                <a:lnTo>
                  <a:pt x="45453" y="1000801"/>
                </a:lnTo>
                <a:lnTo>
                  <a:pt x="37900" y="1000801"/>
                </a:lnTo>
                <a:cubicBezTo>
                  <a:pt x="37900" y="998643"/>
                  <a:pt x="35382" y="997564"/>
                  <a:pt x="30347" y="997564"/>
                </a:cubicBezTo>
                <a:lnTo>
                  <a:pt x="26031" y="998643"/>
                </a:lnTo>
                <a:lnTo>
                  <a:pt x="15241" y="996485"/>
                </a:lnTo>
                <a:lnTo>
                  <a:pt x="14162" y="997564"/>
                </a:lnTo>
                <a:lnTo>
                  <a:pt x="13083" y="996485"/>
                </a:lnTo>
                <a:lnTo>
                  <a:pt x="14162" y="985695"/>
                </a:lnTo>
                <a:cubicBezTo>
                  <a:pt x="14162" y="969690"/>
                  <a:pt x="13083" y="958181"/>
                  <a:pt x="10925" y="951167"/>
                </a:cubicBezTo>
                <a:lnTo>
                  <a:pt x="13083" y="912863"/>
                </a:lnTo>
                <a:lnTo>
                  <a:pt x="12004" y="904230"/>
                </a:lnTo>
                <a:lnTo>
                  <a:pt x="15241" y="902072"/>
                </a:lnTo>
                <a:lnTo>
                  <a:pt x="18478" y="902072"/>
                </a:lnTo>
                <a:lnTo>
                  <a:pt x="32505" y="903151"/>
                </a:lnTo>
                <a:cubicBezTo>
                  <a:pt x="38259" y="902612"/>
                  <a:pt x="41137" y="901892"/>
                  <a:pt x="41137" y="900993"/>
                </a:cubicBezTo>
                <a:close/>
                <a:moveTo>
                  <a:pt x="4766289" y="890303"/>
                </a:moveTo>
                <a:lnTo>
                  <a:pt x="4764131" y="897856"/>
                </a:lnTo>
                <a:lnTo>
                  <a:pt x="4764131" y="899879"/>
                </a:lnTo>
                <a:lnTo>
                  <a:pt x="4765210" y="899879"/>
                </a:lnTo>
                <a:lnTo>
                  <a:pt x="4767368" y="891382"/>
                </a:lnTo>
                <a:lnTo>
                  <a:pt x="4767368" y="890303"/>
                </a:lnTo>
                <a:close/>
                <a:moveTo>
                  <a:pt x="4763052" y="888145"/>
                </a:moveTo>
                <a:cubicBezTo>
                  <a:pt x="4757298" y="892821"/>
                  <a:pt x="4754420" y="896732"/>
                  <a:pt x="4754420" y="899879"/>
                </a:cubicBezTo>
                <a:lnTo>
                  <a:pt x="4757657" y="902037"/>
                </a:lnTo>
                <a:lnTo>
                  <a:pt x="4763052" y="894619"/>
                </a:lnTo>
                <a:close/>
                <a:moveTo>
                  <a:pt x="1039862" y="876986"/>
                </a:moveTo>
                <a:lnTo>
                  <a:pt x="1042022" y="876986"/>
                </a:lnTo>
                <a:lnTo>
                  <a:pt x="1045258" y="880223"/>
                </a:lnTo>
                <a:lnTo>
                  <a:pt x="1044180" y="881302"/>
                </a:lnTo>
                <a:lnTo>
                  <a:pt x="1042022" y="881302"/>
                </a:lnTo>
                <a:lnTo>
                  <a:pt x="1038648" y="878065"/>
                </a:lnTo>
                <a:close/>
                <a:moveTo>
                  <a:pt x="4758736" y="873174"/>
                </a:moveTo>
                <a:lnTo>
                  <a:pt x="4759815" y="873174"/>
                </a:lnTo>
                <a:lnTo>
                  <a:pt x="4765210" y="875332"/>
                </a:lnTo>
                <a:lnTo>
                  <a:pt x="4765210" y="876411"/>
                </a:lnTo>
                <a:lnTo>
                  <a:pt x="4763052" y="878569"/>
                </a:lnTo>
                <a:lnTo>
                  <a:pt x="4761973" y="878569"/>
                </a:lnTo>
                <a:lnTo>
                  <a:pt x="4757657" y="874253"/>
                </a:lnTo>
                <a:close/>
                <a:moveTo>
                  <a:pt x="4770605" y="871015"/>
                </a:moveTo>
                <a:lnTo>
                  <a:pt x="4770605" y="873174"/>
                </a:lnTo>
                <a:lnTo>
                  <a:pt x="4771684" y="873174"/>
                </a:lnTo>
                <a:lnTo>
                  <a:pt x="4771684" y="871015"/>
                </a:lnTo>
                <a:close/>
                <a:moveTo>
                  <a:pt x="4754420" y="871015"/>
                </a:moveTo>
                <a:lnTo>
                  <a:pt x="4752262" y="874253"/>
                </a:lnTo>
                <a:lnTo>
                  <a:pt x="4754420" y="877490"/>
                </a:lnTo>
                <a:lnTo>
                  <a:pt x="4751183" y="882885"/>
                </a:lnTo>
                <a:lnTo>
                  <a:pt x="4752262" y="882885"/>
                </a:lnTo>
                <a:lnTo>
                  <a:pt x="4761973" y="880727"/>
                </a:lnTo>
                <a:lnTo>
                  <a:pt x="4763052" y="883829"/>
                </a:lnTo>
                <a:lnTo>
                  <a:pt x="4764131" y="883829"/>
                </a:lnTo>
                <a:cubicBezTo>
                  <a:pt x="4764131" y="878884"/>
                  <a:pt x="4765570" y="876411"/>
                  <a:pt x="4768447" y="876411"/>
                </a:cubicBezTo>
                <a:lnTo>
                  <a:pt x="4768447" y="874253"/>
                </a:lnTo>
                <a:lnTo>
                  <a:pt x="4767368" y="875332"/>
                </a:lnTo>
                <a:lnTo>
                  <a:pt x="4766289" y="875332"/>
                </a:lnTo>
                <a:lnTo>
                  <a:pt x="4758736" y="871015"/>
                </a:lnTo>
                <a:lnTo>
                  <a:pt x="4757657" y="872095"/>
                </a:lnTo>
                <a:lnTo>
                  <a:pt x="4756578" y="872095"/>
                </a:lnTo>
                <a:lnTo>
                  <a:pt x="4755499" y="871015"/>
                </a:lnTo>
                <a:close/>
                <a:moveTo>
                  <a:pt x="1186338" y="867140"/>
                </a:moveTo>
                <a:lnTo>
                  <a:pt x="1185259" y="868219"/>
                </a:lnTo>
                <a:lnTo>
                  <a:pt x="1185259" y="869298"/>
                </a:lnTo>
                <a:lnTo>
                  <a:pt x="1203871" y="873614"/>
                </a:lnTo>
                <a:lnTo>
                  <a:pt x="1208322" y="873614"/>
                </a:lnTo>
                <a:lnTo>
                  <a:pt x="1208322" y="872535"/>
                </a:lnTo>
                <a:cubicBezTo>
                  <a:pt x="1195555" y="870377"/>
                  <a:pt x="1188226" y="868579"/>
                  <a:pt x="1186338" y="867140"/>
                </a:cubicBezTo>
                <a:close/>
                <a:moveTo>
                  <a:pt x="4765210" y="866834"/>
                </a:moveTo>
                <a:lnTo>
                  <a:pt x="4765210" y="871015"/>
                </a:lnTo>
                <a:lnTo>
                  <a:pt x="4766289" y="871015"/>
                </a:lnTo>
                <a:lnTo>
                  <a:pt x="4766289" y="866834"/>
                </a:lnTo>
                <a:close/>
                <a:moveTo>
                  <a:pt x="1183102" y="860531"/>
                </a:moveTo>
                <a:lnTo>
                  <a:pt x="1183102" y="862689"/>
                </a:lnTo>
                <a:lnTo>
                  <a:pt x="1184181" y="862689"/>
                </a:lnTo>
                <a:lnTo>
                  <a:pt x="1184181" y="860531"/>
                </a:lnTo>
                <a:close/>
                <a:moveTo>
                  <a:pt x="4665807" y="859281"/>
                </a:moveTo>
                <a:lnTo>
                  <a:pt x="4665807" y="860360"/>
                </a:lnTo>
                <a:lnTo>
                  <a:pt x="4671202" y="860360"/>
                </a:lnTo>
                <a:lnTo>
                  <a:pt x="4671202" y="859281"/>
                </a:lnTo>
                <a:close/>
                <a:moveTo>
                  <a:pt x="4659333" y="859281"/>
                </a:moveTo>
                <a:lnTo>
                  <a:pt x="4659333" y="860360"/>
                </a:lnTo>
                <a:lnTo>
                  <a:pt x="4661491" y="860360"/>
                </a:lnTo>
                <a:lnTo>
                  <a:pt x="4661491" y="859281"/>
                </a:lnTo>
                <a:close/>
                <a:moveTo>
                  <a:pt x="4653938" y="858202"/>
                </a:moveTo>
                <a:lnTo>
                  <a:pt x="4653938" y="859281"/>
                </a:lnTo>
                <a:lnTo>
                  <a:pt x="4657175" y="859281"/>
                </a:lnTo>
                <a:lnTo>
                  <a:pt x="4657175" y="858202"/>
                </a:lnTo>
                <a:close/>
                <a:moveTo>
                  <a:pt x="8254444" y="857702"/>
                </a:moveTo>
                <a:lnTo>
                  <a:pt x="8254444" y="862962"/>
                </a:lnTo>
                <a:lnTo>
                  <a:pt x="8255522" y="862962"/>
                </a:lnTo>
                <a:lnTo>
                  <a:pt x="8255522" y="857702"/>
                </a:lnTo>
                <a:close/>
                <a:moveTo>
                  <a:pt x="4585826" y="856044"/>
                </a:moveTo>
                <a:lnTo>
                  <a:pt x="4583668" y="859281"/>
                </a:lnTo>
                <a:lnTo>
                  <a:pt x="4589063" y="859281"/>
                </a:lnTo>
                <a:close/>
                <a:moveTo>
                  <a:pt x="218363" y="855643"/>
                </a:moveTo>
                <a:lnTo>
                  <a:pt x="218363" y="858880"/>
                </a:lnTo>
                <a:lnTo>
                  <a:pt x="219442" y="858880"/>
                </a:lnTo>
                <a:lnTo>
                  <a:pt x="219442" y="855643"/>
                </a:lnTo>
                <a:close/>
                <a:moveTo>
                  <a:pt x="1185259" y="851764"/>
                </a:moveTo>
                <a:lnTo>
                  <a:pt x="1184181" y="857294"/>
                </a:lnTo>
                <a:lnTo>
                  <a:pt x="1184181" y="858373"/>
                </a:lnTo>
                <a:lnTo>
                  <a:pt x="1189709" y="858373"/>
                </a:lnTo>
                <a:lnTo>
                  <a:pt x="1188632" y="851764"/>
                </a:lnTo>
                <a:close/>
                <a:moveTo>
                  <a:pt x="7710909" y="851363"/>
                </a:moveTo>
                <a:lnTo>
                  <a:pt x="7715225" y="855814"/>
                </a:lnTo>
                <a:cubicBezTo>
                  <a:pt x="7714146" y="852846"/>
                  <a:pt x="7713067" y="851363"/>
                  <a:pt x="7711988" y="851363"/>
                </a:cubicBezTo>
                <a:close/>
                <a:moveTo>
                  <a:pt x="1176492" y="847448"/>
                </a:moveTo>
                <a:lnTo>
                  <a:pt x="1176492" y="848527"/>
                </a:lnTo>
                <a:lnTo>
                  <a:pt x="1178785" y="848527"/>
                </a:lnTo>
                <a:lnTo>
                  <a:pt x="1178785" y="847448"/>
                </a:lnTo>
                <a:close/>
                <a:moveTo>
                  <a:pt x="222814" y="846876"/>
                </a:moveTo>
                <a:lnTo>
                  <a:pt x="222814" y="850248"/>
                </a:lnTo>
                <a:lnTo>
                  <a:pt x="223893" y="850248"/>
                </a:lnTo>
                <a:lnTo>
                  <a:pt x="223893" y="846876"/>
                </a:lnTo>
                <a:close/>
                <a:moveTo>
                  <a:pt x="7191197" y="845790"/>
                </a:moveTo>
                <a:lnTo>
                  <a:pt x="7189039" y="847814"/>
                </a:lnTo>
                <a:lnTo>
                  <a:pt x="7189039" y="848893"/>
                </a:lnTo>
                <a:lnTo>
                  <a:pt x="7190118" y="848893"/>
                </a:lnTo>
                <a:lnTo>
                  <a:pt x="7192276" y="846870"/>
                </a:lnTo>
                <a:lnTo>
                  <a:pt x="7192276" y="845790"/>
                </a:lnTo>
                <a:close/>
                <a:moveTo>
                  <a:pt x="4569641" y="843231"/>
                </a:moveTo>
                <a:lnTo>
                  <a:pt x="4569641" y="844310"/>
                </a:lnTo>
                <a:lnTo>
                  <a:pt x="4575036" y="845389"/>
                </a:lnTo>
                <a:cubicBezTo>
                  <a:pt x="4575036" y="843950"/>
                  <a:pt x="4573957" y="843231"/>
                  <a:pt x="4571799" y="843231"/>
                </a:cubicBezTo>
                <a:close/>
                <a:moveTo>
                  <a:pt x="643343" y="843132"/>
                </a:moveTo>
                <a:lnTo>
                  <a:pt x="643343" y="845155"/>
                </a:lnTo>
                <a:lnTo>
                  <a:pt x="644422" y="845155"/>
                </a:lnTo>
                <a:lnTo>
                  <a:pt x="644422" y="843132"/>
                </a:lnTo>
                <a:close/>
                <a:moveTo>
                  <a:pt x="236032" y="842560"/>
                </a:moveTo>
                <a:lnTo>
                  <a:pt x="236032" y="845797"/>
                </a:lnTo>
                <a:lnTo>
                  <a:pt x="238325" y="845797"/>
                </a:lnTo>
                <a:lnTo>
                  <a:pt x="238325" y="842560"/>
                </a:lnTo>
                <a:close/>
                <a:moveTo>
                  <a:pt x="73912" y="842560"/>
                </a:moveTo>
                <a:lnTo>
                  <a:pt x="73912" y="845797"/>
                </a:lnTo>
                <a:lnTo>
                  <a:pt x="74991" y="845797"/>
                </a:lnTo>
                <a:lnTo>
                  <a:pt x="74991" y="842560"/>
                </a:lnTo>
                <a:close/>
                <a:moveTo>
                  <a:pt x="7628500" y="837335"/>
                </a:moveTo>
                <a:cubicBezTo>
                  <a:pt x="7625533" y="837335"/>
                  <a:pt x="7623330" y="838774"/>
                  <a:pt x="7621891" y="841651"/>
                </a:cubicBezTo>
                <a:lnTo>
                  <a:pt x="7621891" y="845967"/>
                </a:lnTo>
                <a:lnTo>
                  <a:pt x="7622970" y="845967"/>
                </a:lnTo>
                <a:cubicBezTo>
                  <a:pt x="7627376" y="843090"/>
                  <a:pt x="7629579" y="840213"/>
                  <a:pt x="7629579" y="837335"/>
                </a:cubicBezTo>
                <a:close/>
                <a:moveTo>
                  <a:pt x="8231784" y="837201"/>
                </a:moveTo>
                <a:lnTo>
                  <a:pt x="8229626" y="839359"/>
                </a:lnTo>
                <a:lnTo>
                  <a:pt x="8229626" y="843675"/>
                </a:lnTo>
                <a:lnTo>
                  <a:pt x="8235021" y="846912"/>
                </a:lnTo>
                <a:lnTo>
                  <a:pt x="8237179" y="846912"/>
                </a:lnTo>
                <a:lnTo>
                  <a:pt x="8237179" y="842596"/>
                </a:lnTo>
                <a:close/>
                <a:moveTo>
                  <a:pt x="232795" y="837165"/>
                </a:moveTo>
                <a:lnTo>
                  <a:pt x="232795" y="839323"/>
                </a:lnTo>
                <a:lnTo>
                  <a:pt x="233874" y="839323"/>
                </a:lnTo>
                <a:lnTo>
                  <a:pt x="233874" y="837165"/>
                </a:lnTo>
                <a:close/>
                <a:moveTo>
                  <a:pt x="753671" y="835714"/>
                </a:moveTo>
                <a:lnTo>
                  <a:pt x="753671" y="836793"/>
                </a:lnTo>
                <a:lnTo>
                  <a:pt x="755829" y="838816"/>
                </a:lnTo>
                <a:lnTo>
                  <a:pt x="755829" y="837737"/>
                </a:lnTo>
                <a:close/>
                <a:moveTo>
                  <a:pt x="78362" y="832714"/>
                </a:moveTo>
                <a:cubicBezTo>
                  <a:pt x="76924" y="832714"/>
                  <a:pt x="76204" y="833838"/>
                  <a:pt x="76204" y="836086"/>
                </a:cubicBezTo>
                <a:lnTo>
                  <a:pt x="76204" y="838244"/>
                </a:lnTo>
                <a:lnTo>
                  <a:pt x="77283" y="838244"/>
                </a:lnTo>
                <a:close/>
                <a:moveTo>
                  <a:pt x="4656096" y="832576"/>
                </a:moveTo>
                <a:lnTo>
                  <a:pt x="4655017" y="837836"/>
                </a:lnTo>
                <a:lnTo>
                  <a:pt x="4658254" y="851863"/>
                </a:lnTo>
                <a:lnTo>
                  <a:pt x="4659333" y="851863"/>
                </a:lnTo>
                <a:lnTo>
                  <a:pt x="4659333" y="850784"/>
                </a:lnTo>
                <a:lnTo>
                  <a:pt x="4656096" y="838915"/>
                </a:lnTo>
                <a:lnTo>
                  <a:pt x="4657175" y="833655"/>
                </a:lnTo>
                <a:lnTo>
                  <a:pt x="4657175" y="832576"/>
                </a:lnTo>
                <a:close/>
                <a:moveTo>
                  <a:pt x="7574685" y="831806"/>
                </a:moveTo>
                <a:lnTo>
                  <a:pt x="7574685" y="833019"/>
                </a:lnTo>
                <a:lnTo>
                  <a:pt x="7576843" y="833019"/>
                </a:lnTo>
                <a:lnTo>
                  <a:pt x="7576843" y="831806"/>
                </a:lnTo>
                <a:close/>
                <a:moveTo>
                  <a:pt x="3230639" y="831398"/>
                </a:moveTo>
                <a:lnTo>
                  <a:pt x="3228481" y="833557"/>
                </a:lnTo>
                <a:lnTo>
                  <a:pt x="3229560" y="838817"/>
                </a:lnTo>
                <a:lnTo>
                  <a:pt x="3234820" y="837873"/>
                </a:lnTo>
                <a:lnTo>
                  <a:pt x="3238057" y="837873"/>
                </a:lnTo>
                <a:lnTo>
                  <a:pt x="3241159" y="840975"/>
                </a:lnTo>
                <a:lnTo>
                  <a:pt x="3241159" y="846235"/>
                </a:lnTo>
                <a:lnTo>
                  <a:pt x="3239136" y="849472"/>
                </a:lnTo>
                <a:lnTo>
                  <a:pt x="3239136" y="850551"/>
                </a:lnTo>
                <a:lnTo>
                  <a:pt x="3241159" y="852709"/>
                </a:lnTo>
                <a:lnTo>
                  <a:pt x="3246554" y="846235"/>
                </a:lnTo>
                <a:lnTo>
                  <a:pt x="3246554" y="839896"/>
                </a:lnTo>
                <a:lnTo>
                  <a:pt x="3233741" y="831398"/>
                </a:lnTo>
                <a:close/>
                <a:moveTo>
                  <a:pt x="7609753" y="830726"/>
                </a:moveTo>
                <a:lnTo>
                  <a:pt x="7609753" y="834098"/>
                </a:lnTo>
                <a:lnTo>
                  <a:pt x="7610966" y="834098"/>
                </a:lnTo>
                <a:lnTo>
                  <a:pt x="7610966" y="830726"/>
                </a:lnTo>
                <a:close/>
                <a:moveTo>
                  <a:pt x="4700335" y="830418"/>
                </a:moveTo>
                <a:cubicBezTo>
                  <a:pt x="4694581" y="834014"/>
                  <a:pt x="4688466" y="835813"/>
                  <a:pt x="4681992" y="835813"/>
                </a:cubicBezTo>
                <a:lnTo>
                  <a:pt x="4680913" y="835813"/>
                </a:lnTo>
                <a:lnTo>
                  <a:pt x="4681992" y="841073"/>
                </a:lnTo>
                <a:lnTo>
                  <a:pt x="4681992" y="844310"/>
                </a:lnTo>
                <a:lnTo>
                  <a:pt x="4674439" y="854965"/>
                </a:lnTo>
                <a:lnTo>
                  <a:pt x="4674439" y="859281"/>
                </a:lnTo>
                <a:cubicBezTo>
                  <a:pt x="4680913" y="859281"/>
                  <a:pt x="4684150" y="862833"/>
                  <a:pt x="4684150" y="869936"/>
                </a:cubicBezTo>
                <a:cubicBezTo>
                  <a:pt x="4684150" y="871556"/>
                  <a:pt x="4681992" y="874792"/>
                  <a:pt x="4677676" y="879648"/>
                </a:cubicBezTo>
                <a:lnTo>
                  <a:pt x="4680913" y="887066"/>
                </a:lnTo>
                <a:lnTo>
                  <a:pt x="4675518" y="902037"/>
                </a:lnTo>
                <a:lnTo>
                  <a:pt x="4683071" y="908511"/>
                </a:lnTo>
                <a:cubicBezTo>
                  <a:pt x="4686848" y="908511"/>
                  <a:pt x="4690444" y="907072"/>
                  <a:pt x="4693861" y="904195"/>
                </a:cubicBezTo>
                <a:lnTo>
                  <a:pt x="4700335" y="904195"/>
                </a:lnTo>
                <a:cubicBezTo>
                  <a:pt x="4708248" y="907971"/>
                  <a:pt x="4712204" y="910489"/>
                  <a:pt x="4712204" y="911748"/>
                </a:cubicBezTo>
                <a:lnTo>
                  <a:pt x="4713283" y="910670"/>
                </a:lnTo>
                <a:lnTo>
                  <a:pt x="4720971" y="910670"/>
                </a:lnTo>
                <a:lnTo>
                  <a:pt x="4724208" y="912827"/>
                </a:lnTo>
                <a:lnTo>
                  <a:pt x="4729603" y="906354"/>
                </a:lnTo>
                <a:lnTo>
                  <a:pt x="4727445" y="902037"/>
                </a:lnTo>
                <a:lnTo>
                  <a:pt x="4728524" y="897856"/>
                </a:lnTo>
                <a:cubicBezTo>
                  <a:pt x="4726366" y="897856"/>
                  <a:pt x="4725287" y="897137"/>
                  <a:pt x="4725287" y="895698"/>
                </a:cubicBezTo>
                <a:lnTo>
                  <a:pt x="4725287" y="892461"/>
                </a:lnTo>
                <a:cubicBezTo>
                  <a:pt x="4727445" y="889763"/>
                  <a:pt x="4728524" y="887245"/>
                  <a:pt x="4728524" y="884908"/>
                </a:cubicBezTo>
                <a:lnTo>
                  <a:pt x="4726366" y="882885"/>
                </a:lnTo>
                <a:lnTo>
                  <a:pt x="4726366" y="880727"/>
                </a:lnTo>
                <a:lnTo>
                  <a:pt x="4728524" y="877490"/>
                </a:lnTo>
                <a:lnTo>
                  <a:pt x="4726366" y="871015"/>
                </a:lnTo>
                <a:cubicBezTo>
                  <a:pt x="4726366" y="869577"/>
                  <a:pt x="4727445" y="868857"/>
                  <a:pt x="4729603" y="868857"/>
                </a:cubicBezTo>
                <a:lnTo>
                  <a:pt x="4729603" y="867913"/>
                </a:lnTo>
                <a:cubicBezTo>
                  <a:pt x="4727985" y="866295"/>
                  <a:pt x="4726906" y="862339"/>
                  <a:pt x="4726366" y="856044"/>
                </a:cubicBezTo>
                <a:lnTo>
                  <a:pt x="4728524" y="846468"/>
                </a:lnTo>
                <a:cubicBezTo>
                  <a:pt x="4727086" y="846468"/>
                  <a:pt x="4726366" y="845389"/>
                  <a:pt x="4726366" y="843231"/>
                </a:cubicBezTo>
                <a:lnTo>
                  <a:pt x="4727445" y="839994"/>
                </a:lnTo>
                <a:lnTo>
                  <a:pt x="4725287" y="837836"/>
                </a:lnTo>
                <a:lnTo>
                  <a:pt x="4725287" y="836892"/>
                </a:lnTo>
                <a:cubicBezTo>
                  <a:pt x="4725287" y="835094"/>
                  <a:pt x="4726726" y="834014"/>
                  <a:pt x="4729603" y="833655"/>
                </a:cubicBezTo>
                <a:lnTo>
                  <a:pt x="4729603" y="832576"/>
                </a:lnTo>
                <a:lnTo>
                  <a:pt x="4728524" y="832576"/>
                </a:lnTo>
                <a:lnTo>
                  <a:pt x="4714362" y="834734"/>
                </a:lnTo>
                <a:close/>
                <a:moveTo>
                  <a:pt x="5741057" y="830320"/>
                </a:moveTo>
                <a:lnTo>
                  <a:pt x="5741057" y="831400"/>
                </a:lnTo>
                <a:lnTo>
                  <a:pt x="5743216" y="831400"/>
                </a:lnTo>
                <a:lnTo>
                  <a:pt x="5743216" y="830320"/>
                </a:lnTo>
                <a:close/>
                <a:moveTo>
                  <a:pt x="5688186" y="830320"/>
                </a:moveTo>
                <a:lnTo>
                  <a:pt x="5688186" y="833558"/>
                </a:lnTo>
                <a:lnTo>
                  <a:pt x="5690344" y="831400"/>
                </a:lnTo>
                <a:lnTo>
                  <a:pt x="5690344" y="830320"/>
                </a:lnTo>
                <a:close/>
                <a:moveTo>
                  <a:pt x="5651500" y="830320"/>
                </a:moveTo>
                <a:lnTo>
                  <a:pt x="5651500" y="831400"/>
                </a:lnTo>
                <a:lnTo>
                  <a:pt x="5654737" y="834636"/>
                </a:lnTo>
                <a:lnTo>
                  <a:pt x="5654737" y="830320"/>
                </a:lnTo>
                <a:close/>
                <a:moveTo>
                  <a:pt x="5641789" y="830320"/>
                </a:moveTo>
                <a:lnTo>
                  <a:pt x="5641789" y="831400"/>
                </a:lnTo>
                <a:lnTo>
                  <a:pt x="5643947" y="831400"/>
                </a:lnTo>
                <a:lnTo>
                  <a:pt x="5643947" y="830320"/>
                </a:lnTo>
                <a:close/>
                <a:moveTo>
                  <a:pt x="5633157" y="830320"/>
                </a:moveTo>
                <a:lnTo>
                  <a:pt x="5633157" y="832479"/>
                </a:lnTo>
                <a:lnTo>
                  <a:pt x="5636394" y="832479"/>
                </a:lnTo>
                <a:lnTo>
                  <a:pt x="5636394" y="830320"/>
                </a:lnTo>
                <a:close/>
                <a:moveTo>
                  <a:pt x="1094487" y="829915"/>
                </a:moveTo>
                <a:lnTo>
                  <a:pt x="1094487" y="832072"/>
                </a:lnTo>
                <a:lnTo>
                  <a:pt x="1095567" y="832072"/>
                </a:lnTo>
                <a:lnTo>
                  <a:pt x="1095567" y="829915"/>
                </a:lnTo>
                <a:close/>
                <a:moveTo>
                  <a:pt x="4653938" y="829339"/>
                </a:moveTo>
                <a:lnTo>
                  <a:pt x="4656096" y="831497"/>
                </a:lnTo>
                <a:lnTo>
                  <a:pt x="4656096" y="829339"/>
                </a:lnTo>
                <a:close/>
                <a:moveTo>
                  <a:pt x="3059887" y="825059"/>
                </a:moveTo>
                <a:lnTo>
                  <a:pt x="3059887" y="830454"/>
                </a:lnTo>
                <a:lnTo>
                  <a:pt x="3060966" y="830454"/>
                </a:lnTo>
                <a:lnTo>
                  <a:pt x="3060966" y="825059"/>
                </a:lnTo>
                <a:close/>
                <a:moveTo>
                  <a:pt x="220656" y="824082"/>
                </a:moveTo>
                <a:lnTo>
                  <a:pt x="220656" y="827319"/>
                </a:lnTo>
                <a:cubicBezTo>
                  <a:pt x="224972" y="831275"/>
                  <a:pt x="227130" y="834917"/>
                  <a:pt x="227130" y="838244"/>
                </a:cubicBezTo>
                <a:lnTo>
                  <a:pt x="232795" y="836086"/>
                </a:lnTo>
                <a:lnTo>
                  <a:pt x="232795" y="834872"/>
                </a:lnTo>
                <a:cubicBezTo>
                  <a:pt x="230547" y="832534"/>
                  <a:pt x="229423" y="830376"/>
                  <a:pt x="229423" y="828398"/>
                </a:cubicBezTo>
                <a:lnTo>
                  <a:pt x="226051" y="830556"/>
                </a:lnTo>
                <a:close/>
                <a:moveTo>
                  <a:pt x="83757" y="824082"/>
                </a:moveTo>
                <a:cubicBezTo>
                  <a:pt x="80880" y="824801"/>
                  <a:pt x="79441" y="827319"/>
                  <a:pt x="79441" y="831635"/>
                </a:cubicBezTo>
                <a:lnTo>
                  <a:pt x="80520" y="831635"/>
                </a:lnTo>
                <a:lnTo>
                  <a:pt x="87129" y="832714"/>
                </a:lnTo>
                <a:lnTo>
                  <a:pt x="89287" y="826240"/>
                </a:lnTo>
                <a:lnTo>
                  <a:pt x="89287" y="825161"/>
                </a:lnTo>
                <a:close/>
                <a:moveTo>
                  <a:pt x="4653938" y="823944"/>
                </a:moveTo>
                <a:lnTo>
                  <a:pt x="4653938" y="827181"/>
                </a:lnTo>
                <a:lnTo>
                  <a:pt x="4655017" y="827181"/>
                </a:lnTo>
                <a:lnTo>
                  <a:pt x="4655017" y="823944"/>
                </a:lnTo>
                <a:close/>
                <a:moveTo>
                  <a:pt x="5754006" y="823847"/>
                </a:moveTo>
                <a:lnTo>
                  <a:pt x="5754006" y="824926"/>
                </a:lnTo>
                <a:lnTo>
                  <a:pt x="5756164" y="824926"/>
                </a:lnTo>
                <a:lnTo>
                  <a:pt x="5756164" y="823847"/>
                </a:lnTo>
                <a:close/>
                <a:moveTo>
                  <a:pt x="5791771" y="822768"/>
                </a:moveTo>
                <a:lnTo>
                  <a:pt x="5793929" y="822768"/>
                </a:lnTo>
                <a:lnTo>
                  <a:pt x="5793929" y="824926"/>
                </a:lnTo>
                <a:close/>
                <a:moveTo>
                  <a:pt x="7176226" y="822187"/>
                </a:moveTo>
                <a:lnTo>
                  <a:pt x="7176226" y="824346"/>
                </a:lnTo>
                <a:lnTo>
                  <a:pt x="7177305" y="824346"/>
                </a:lnTo>
                <a:lnTo>
                  <a:pt x="7177305" y="822187"/>
                </a:lnTo>
                <a:close/>
                <a:moveTo>
                  <a:pt x="652784" y="820877"/>
                </a:moveTo>
                <a:lnTo>
                  <a:pt x="650761" y="831398"/>
                </a:lnTo>
                <a:lnTo>
                  <a:pt x="648603" y="831398"/>
                </a:lnTo>
                <a:cubicBezTo>
                  <a:pt x="647164" y="831398"/>
                  <a:pt x="646445" y="830364"/>
                  <a:pt x="646445" y="828296"/>
                </a:cubicBezTo>
                <a:lnTo>
                  <a:pt x="644422" y="828296"/>
                </a:lnTo>
                <a:lnTo>
                  <a:pt x="642264" y="832477"/>
                </a:lnTo>
                <a:lnTo>
                  <a:pt x="642264" y="835714"/>
                </a:lnTo>
                <a:lnTo>
                  <a:pt x="643343" y="835714"/>
                </a:lnTo>
                <a:lnTo>
                  <a:pt x="648603" y="834635"/>
                </a:lnTo>
                <a:lnTo>
                  <a:pt x="649682" y="835714"/>
                </a:lnTo>
                <a:lnTo>
                  <a:pt x="654942" y="823980"/>
                </a:lnTo>
                <a:lnTo>
                  <a:pt x="654942" y="820877"/>
                </a:lnTo>
                <a:close/>
                <a:moveTo>
                  <a:pt x="4765210" y="820842"/>
                </a:moveTo>
                <a:lnTo>
                  <a:pt x="4765210" y="823944"/>
                </a:lnTo>
                <a:lnTo>
                  <a:pt x="4766289" y="823944"/>
                </a:lnTo>
                <a:lnTo>
                  <a:pt x="4766289" y="820842"/>
                </a:lnTo>
                <a:close/>
                <a:moveTo>
                  <a:pt x="233874" y="819631"/>
                </a:moveTo>
                <a:lnTo>
                  <a:pt x="232795" y="823003"/>
                </a:lnTo>
                <a:lnTo>
                  <a:pt x="233874" y="823003"/>
                </a:lnTo>
                <a:lnTo>
                  <a:pt x="234953" y="821789"/>
                </a:lnTo>
                <a:lnTo>
                  <a:pt x="234953" y="819631"/>
                </a:lnTo>
                <a:close/>
                <a:moveTo>
                  <a:pt x="1191869" y="818990"/>
                </a:moveTo>
                <a:cubicBezTo>
                  <a:pt x="1191869" y="823845"/>
                  <a:pt x="1189306" y="828566"/>
                  <a:pt x="1184181" y="833152"/>
                </a:cubicBezTo>
                <a:lnTo>
                  <a:pt x="1184181" y="834231"/>
                </a:lnTo>
                <a:lnTo>
                  <a:pt x="1192948" y="830994"/>
                </a:lnTo>
                <a:lnTo>
                  <a:pt x="1192948" y="818990"/>
                </a:lnTo>
                <a:close/>
                <a:moveTo>
                  <a:pt x="658179" y="818720"/>
                </a:moveTo>
                <a:lnTo>
                  <a:pt x="658179" y="819799"/>
                </a:lnTo>
                <a:lnTo>
                  <a:pt x="661281" y="819799"/>
                </a:lnTo>
                <a:lnTo>
                  <a:pt x="661281" y="818720"/>
                </a:lnTo>
                <a:close/>
                <a:moveTo>
                  <a:pt x="646445" y="818720"/>
                </a:moveTo>
                <a:lnTo>
                  <a:pt x="646445" y="819799"/>
                </a:lnTo>
                <a:lnTo>
                  <a:pt x="648603" y="819799"/>
                </a:lnTo>
                <a:lnTo>
                  <a:pt x="648603" y="818720"/>
                </a:lnTo>
                <a:close/>
                <a:moveTo>
                  <a:pt x="571184" y="818720"/>
                </a:moveTo>
                <a:lnTo>
                  <a:pt x="569026" y="820877"/>
                </a:lnTo>
                <a:lnTo>
                  <a:pt x="569026" y="821822"/>
                </a:lnTo>
                <a:lnTo>
                  <a:pt x="570106" y="821822"/>
                </a:lnTo>
                <a:lnTo>
                  <a:pt x="573207" y="820877"/>
                </a:lnTo>
                <a:lnTo>
                  <a:pt x="573207" y="818720"/>
                </a:lnTo>
                <a:close/>
                <a:moveTo>
                  <a:pt x="5696818" y="818452"/>
                </a:moveTo>
                <a:lnTo>
                  <a:pt x="5696818" y="820609"/>
                </a:lnTo>
                <a:lnTo>
                  <a:pt x="5700055" y="820609"/>
                </a:lnTo>
                <a:lnTo>
                  <a:pt x="5700055" y="819531"/>
                </a:lnTo>
                <a:close/>
                <a:moveTo>
                  <a:pt x="554190" y="817640"/>
                </a:moveTo>
                <a:lnTo>
                  <a:pt x="554190" y="820877"/>
                </a:lnTo>
                <a:lnTo>
                  <a:pt x="555268" y="820877"/>
                </a:lnTo>
                <a:lnTo>
                  <a:pt x="555268" y="817640"/>
                </a:lnTo>
                <a:close/>
                <a:moveTo>
                  <a:pt x="5615893" y="817372"/>
                </a:moveTo>
                <a:lnTo>
                  <a:pt x="5615893" y="819531"/>
                </a:lnTo>
                <a:lnTo>
                  <a:pt x="5616972" y="819531"/>
                </a:lnTo>
                <a:lnTo>
                  <a:pt x="5616972" y="817372"/>
                </a:lnTo>
                <a:close/>
                <a:moveTo>
                  <a:pt x="7134414" y="816792"/>
                </a:moveTo>
                <a:lnTo>
                  <a:pt x="7134414" y="818950"/>
                </a:lnTo>
                <a:lnTo>
                  <a:pt x="7137651" y="818950"/>
                </a:lnTo>
                <a:lnTo>
                  <a:pt x="7135493" y="816792"/>
                </a:lnTo>
                <a:close/>
                <a:moveTo>
                  <a:pt x="7100156" y="816792"/>
                </a:moveTo>
                <a:lnTo>
                  <a:pt x="7100156" y="817871"/>
                </a:lnTo>
                <a:lnTo>
                  <a:pt x="7102314" y="817871"/>
                </a:lnTo>
                <a:lnTo>
                  <a:pt x="7102314" y="816792"/>
                </a:lnTo>
                <a:close/>
                <a:moveTo>
                  <a:pt x="8241496" y="814676"/>
                </a:moveTo>
                <a:lnTo>
                  <a:pt x="8239338" y="816835"/>
                </a:lnTo>
                <a:cubicBezTo>
                  <a:pt x="8242215" y="817015"/>
                  <a:pt x="8243654" y="818453"/>
                  <a:pt x="8243654" y="821151"/>
                </a:cubicBezTo>
                <a:lnTo>
                  <a:pt x="8250128" y="816835"/>
                </a:lnTo>
                <a:lnTo>
                  <a:pt x="8251206" y="816835"/>
                </a:lnTo>
                <a:cubicBezTo>
                  <a:pt x="8252645" y="816835"/>
                  <a:pt x="8253364" y="818632"/>
                  <a:pt x="8253364" y="822230"/>
                </a:cubicBezTo>
                <a:lnTo>
                  <a:pt x="8257680" y="823309"/>
                </a:lnTo>
                <a:lnTo>
                  <a:pt x="8255522" y="816835"/>
                </a:lnTo>
                <a:cubicBezTo>
                  <a:pt x="8251926" y="816835"/>
                  <a:pt x="8250128" y="816115"/>
                  <a:pt x="8250128" y="814676"/>
                </a:cubicBezTo>
                <a:lnTo>
                  <a:pt x="8241496" y="816835"/>
                </a:lnTo>
                <a:close/>
                <a:moveTo>
                  <a:pt x="7687846" y="813462"/>
                </a:moveTo>
                <a:lnTo>
                  <a:pt x="7687846" y="814541"/>
                </a:lnTo>
                <a:lnTo>
                  <a:pt x="7690004" y="814541"/>
                </a:lnTo>
                <a:lnTo>
                  <a:pt x="7690004" y="813462"/>
                </a:lnTo>
                <a:close/>
                <a:moveTo>
                  <a:pt x="7108788" y="812611"/>
                </a:moveTo>
                <a:cubicBezTo>
                  <a:pt x="7108788" y="814680"/>
                  <a:pt x="7106990" y="815714"/>
                  <a:pt x="7103393" y="815714"/>
                </a:cubicBezTo>
                <a:lnTo>
                  <a:pt x="7103393" y="816792"/>
                </a:lnTo>
                <a:lnTo>
                  <a:pt x="7106630" y="816792"/>
                </a:lnTo>
                <a:lnTo>
                  <a:pt x="7112025" y="815714"/>
                </a:lnTo>
                <a:lnTo>
                  <a:pt x="7118364" y="824346"/>
                </a:lnTo>
                <a:lnTo>
                  <a:pt x="7119443" y="824346"/>
                </a:lnTo>
                <a:cubicBezTo>
                  <a:pt x="7119443" y="822907"/>
                  <a:pt x="7120522" y="822187"/>
                  <a:pt x="7122680" y="822187"/>
                </a:cubicBezTo>
                <a:lnTo>
                  <a:pt x="7121601" y="818950"/>
                </a:lnTo>
                <a:lnTo>
                  <a:pt x="7120522" y="820030"/>
                </a:lnTo>
                <a:lnTo>
                  <a:pt x="7117285" y="820030"/>
                </a:lnTo>
                <a:cubicBezTo>
                  <a:pt x="7113059" y="816433"/>
                  <a:pt x="7110946" y="813960"/>
                  <a:pt x="7110946" y="812611"/>
                </a:cubicBezTo>
                <a:close/>
                <a:moveTo>
                  <a:pt x="227130" y="803446"/>
                </a:moveTo>
                <a:lnTo>
                  <a:pt x="227130" y="805604"/>
                </a:lnTo>
                <a:lnTo>
                  <a:pt x="228209" y="805604"/>
                </a:lnTo>
                <a:lnTo>
                  <a:pt x="228209" y="803446"/>
                </a:lnTo>
                <a:close/>
                <a:moveTo>
                  <a:pt x="7116341" y="802900"/>
                </a:moveTo>
                <a:lnTo>
                  <a:pt x="7116341" y="805057"/>
                </a:lnTo>
                <a:lnTo>
                  <a:pt x="7119443" y="805057"/>
                </a:lnTo>
                <a:lnTo>
                  <a:pt x="7119443" y="802900"/>
                </a:lnTo>
                <a:close/>
                <a:moveTo>
                  <a:pt x="7766882" y="802538"/>
                </a:moveTo>
                <a:lnTo>
                  <a:pt x="7766882" y="804696"/>
                </a:lnTo>
                <a:lnTo>
                  <a:pt x="7767962" y="804696"/>
                </a:lnTo>
                <a:lnTo>
                  <a:pt x="7767962" y="802538"/>
                </a:lnTo>
                <a:close/>
                <a:moveTo>
                  <a:pt x="7662489" y="802538"/>
                </a:moveTo>
                <a:lnTo>
                  <a:pt x="7656015" y="805774"/>
                </a:lnTo>
                <a:lnTo>
                  <a:pt x="7648327" y="804696"/>
                </a:lnTo>
                <a:lnTo>
                  <a:pt x="7648327" y="805774"/>
                </a:lnTo>
                <a:lnTo>
                  <a:pt x="7650485" y="813462"/>
                </a:lnTo>
                <a:lnTo>
                  <a:pt x="7646034" y="817778"/>
                </a:lnTo>
                <a:lnTo>
                  <a:pt x="7646034" y="819937"/>
                </a:lnTo>
                <a:cubicBezTo>
                  <a:pt x="7649001" y="820116"/>
                  <a:pt x="7650485" y="821554"/>
                  <a:pt x="7650485" y="824253"/>
                </a:cubicBezTo>
                <a:lnTo>
                  <a:pt x="7654801" y="825331"/>
                </a:lnTo>
                <a:cubicBezTo>
                  <a:pt x="7657229" y="825331"/>
                  <a:pt x="7662759" y="821015"/>
                  <a:pt x="7671391" y="812383"/>
                </a:cubicBezTo>
                <a:lnTo>
                  <a:pt x="7671391" y="806853"/>
                </a:lnTo>
                <a:cubicBezTo>
                  <a:pt x="7671391" y="805774"/>
                  <a:pt x="7668424" y="804335"/>
                  <a:pt x="7662489" y="802538"/>
                </a:cubicBezTo>
                <a:close/>
                <a:moveTo>
                  <a:pt x="646445" y="799567"/>
                </a:moveTo>
                <a:lnTo>
                  <a:pt x="645366" y="803883"/>
                </a:lnTo>
                <a:lnTo>
                  <a:pt x="646445" y="806986"/>
                </a:lnTo>
                <a:lnTo>
                  <a:pt x="647524" y="806986"/>
                </a:lnTo>
                <a:lnTo>
                  <a:pt x="648603" y="805906"/>
                </a:lnTo>
                <a:lnTo>
                  <a:pt x="649682" y="802804"/>
                </a:lnTo>
                <a:lnTo>
                  <a:pt x="650761" y="802804"/>
                </a:lnTo>
                <a:lnTo>
                  <a:pt x="649682" y="799567"/>
                </a:lnTo>
                <a:close/>
                <a:moveTo>
                  <a:pt x="1191869" y="799298"/>
                </a:moveTo>
                <a:lnTo>
                  <a:pt x="1187417" y="802534"/>
                </a:lnTo>
                <a:lnTo>
                  <a:pt x="1187417" y="805772"/>
                </a:lnTo>
                <a:lnTo>
                  <a:pt x="1194026" y="805772"/>
                </a:lnTo>
                <a:lnTo>
                  <a:pt x="1194026" y="801455"/>
                </a:lnTo>
                <a:close/>
                <a:moveTo>
                  <a:pt x="3158481" y="797545"/>
                </a:moveTo>
                <a:lnTo>
                  <a:pt x="3158481" y="799568"/>
                </a:lnTo>
                <a:lnTo>
                  <a:pt x="3159560" y="799568"/>
                </a:lnTo>
                <a:lnTo>
                  <a:pt x="3159560" y="797545"/>
                </a:lnTo>
                <a:close/>
                <a:moveTo>
                  <a:pt x="7184858" y="796426"/>
                </a:moveTo>
                <a:cubicBezTo>
                  <a:pt x="7184858" y="800923"/>
                  <a:pt x="7183779" y="805957"/>
                  <a:pt x="7181621" y="811532"/>
                </a:cubicBezTo>
                <a:cubicBezTo>
                  <a:pt x="7183239" y="811532"/>
                  <a:pt x="7186072" y="814005"/>
                  <a:pt x="7190118" y="818950"/>
                </a:cubicBezTo>
                <a:lnTo>
                  <a:pt x="7192276" y="816792"/>
                </a:lnTo>
                <a:lnTo>
                  <a:pt x="7192276" y="815714"/>
                </a:lnTo>
                <a:cubicBezTo>
                  <a:pt x="7192276" y="814274"/>
                  <a:pt x="7191197" y="813555"/>
                  <a:pt x="7189039" y="813555"/>
                </a:cubicBezTo>
                <a:lnTo>
                  <a:pt x="7187960" y="812611"/>
                </a:lnTo>
                <a:lnTo>
                  <a:pt x="7187960" y="811532"/>
                </a:lnTo>
                <a:lnTo>
                  <a:pt x="7194434" y="805057"/>
                </a:lnTo>
                <a:lnTo>
                  <a:pt x="7194434" y="801821"/>
                </a:lnTo>
                <a:cubicBezTo>
                  <a:pt x="7194434" y="800563"/>
                  <a:pt x="7191242" y="798763"/>
                  <a:pt x="7184858" y="796426"/>
                </a:cubicBezTo>
                <a:close/>
                <a:moveTo>
                  <a:pt x="573207" y="795386"/>
                </a:moveTo>
                <a:cubicBezTo>
                  <a:pt x="571859" y="795386"/>
                  <a:pt x="570825" y="797499"/>
                  <a:pt x="570106" y="801725"/>
                </a:cubicBezTo>
                <a:lnTo>
                  <a:pt x="573207" y="803883"/>
                </a:lnTo>
                <a:close/>
                <a:moveTo>
                  <a:pt x="5692502" y="794714"/>
                </a:moveTo>
                <a:lnTo>
                  <a:pt x="5692502" y="796871"/>
                </a:lnTo>
                <a:lnTo>
                  <a:pt x="5694660" y="794714"/>
                </a:lnTo>
                <a:close/>
                <a:moveTo>
                  <a:pt x="228209" y="793465"/>
                </a:moveTo>
                <a:lnTo>
                  <a:pt x="228209" y="798051"/>
                </a:lnTo>
                <a:lnTo>
                  <a:pt x="229423" y="798051"/>
                </a:lnTo>
                <a:lnTo>
                  <a:pt x="229423" y="793465"/>
                </a:lnTo>
                <a:close/>
                <a:moveTo>
                  <a:pt x="5730267" y="792556"/>
                </a:moveTo>
                <a:lnTo>
                  <a:pt x="5730267" y="793635"/>
                </a:lnTo>
                <a:lnTo>
                  <a:pt x="5732425" y="793635"/>
                </a:lnTo>
                <a:lnTo>
                  <a:pt x="5732425" y="792556"/>
                </a:lnTo>
                <a:close/>
                <a:moveTo>
                  <a:pt x="5701134" y="792556"/>
                </a:moveTo>
                <a:lnTo>
                  <a:pt x="5697897" y="800109"/>
                </a:lnTo>
                <a:lnTo>
                  <a:pt x="5686028" y="800109"/>
                </a:lnTo>
                <a:cubicBezTo>
                  <a:pt x="5686028" y="797951"/>
                  <a:pt x="5683511" y="796871"/>
                  <a:pt x="5678475" y="796871"/>
                </a:cubicBezTo>
                <a:lnTo>
                  <a:pt x="5677396" y="796871"/>
                </a:lnTo>
                <a:cubicBezTo>
                  <a:pt x="5671282" y="796871"/>
                  <a:pt x="5666966" y="797951"/>
                  <a:pt x="5664448" y="800109"/>
                </a:cubicBezTo>
                <a:lnTo>
                  <a:pt x="5661211" y="800109"/>
                </a:lnTo>
                <a:cubicBezTo>
                  <a:pt x="5661211" y="797951"/>
                  <a:pt x="5659413" y="796871"/>
                  <a:pt x="5655816" y="796871"/>
                </a:cubicBezTo>
                <a:lnTo>
                  <a:pt x="5651500" y="796871"/>
                </a:lnTo>
                <a:lnTo>
                  <a:pt x="5651500" y="800109"/>
                </a:lnTo>
                <a:lnTo>
                  <a:pt x="5638552" y="800109"/>
                </a:lnTo>
                <a:cubicBezTo>
                  <a:pt x="5636214" y="798311"/>
                  <a:pt x="5632977" y="797231"/>
                  <a:pt x="5628841" y="796871"/>
                </a:cubicBezTo>
                <a:lnTo>
                  <a:pt x="5612656" y="797951"/>
                </a:lnTo>
                <a:lnTo>
                  <a:pt x="5610498" y="797951"/>
                </a:lnTo>
                <a:lnTo>
                  <a:pt x="5607261" y="800109"/>
                </a:lnTo>
                <a:lnTo>
                  <a:pt x="5600787" y="800109"/>
                </a:lnTo>
                <a:cubicBezTo>
                  <a:pt x="5598089" y="797951"/>
                  <a:pt x="5594852" y="796871"/>
                  <a:pt x="5591076" y="796871"/>
                </a:cubicBezTo>
                <a:lnTo>
                  <a:pt x="5589997" y="796871"/>
                </a:lnTo>
                <a:cubicBezTo>
                  <a:pt x="5586220" y="796871"/>
                  <a:pt x="5582983" y="797951"/>
                  <a:pt x="5580286" y="800109"/>
                </a:cubicBezTo>
                <a:lnTo>
                  <a:pt x="5577049" y="797951"/>
                </a:lnTo>
                <a:lnTo>
                  <a:pt x="5571654" y="797951"/>
                </a:lnTo>
                <a:lnTo>
                  <a:pt x="5571654" y="800109"/>
                </a:lnTo>
                <a:lnTo>
                  <a:pt x="5569496" y="800109"/>
                </a:lnTo>
                <a:cubicBezTo>
                  <a:pt x="5568057" y="800109"/>
                  <a:pt x="5567338" y="799030"/>
                  <a:pt x="5567338" y="796871"/>
                </a:cubicBezTo>
                <a:lnTo>
                  <a:pt x="5565180" y="796871"/>
                </a:lnTo>
                <a:cubicBezTo>
                  <a:pt x="5565180" y="800469"/>
                  <a:pt x="5566259" y="802267"/>
                  <a:pt x="5568417" y="802267"/>
                </a:cubicBezTo>
                <a:lnTo>
                  <a:pt x="5568417" y="805504"/>
                </a:lnTo>
                <a:lnTo>
                  <a:pt x="5565180" y="816294"/>
                </a:lnTo>
                <a:lnTo>
                  <a:pt x="5579207" y="817372"/>
                </a:lnTo>
                <a:lnTo>
                  <a:pt x="5583523" y="816294"/>
                </a:lnTo>
                <a:lnTo>
                  <a:pt x="5584602" y="817372"/>
                </a:lnTo>
                <a:lnTo>
                  <a:pt x="5588918" y="816294"/>
                </a:lnTo>
                <a:lnTo>
                  <a:pt x="5598629" y="817372"/>
                </a:lnTo>
                <a:lnTo>
                  <a:pt x="5605103" y="816294"/>
                </a:lnTo>
                <a:lnTo>
                  <a:pt x="5608340" y="819531"/>
                </a:lnTo>
                <a:cubicBezTo>
                  <a:pt x="5611217" y="818092"/>
                  <a:pt x="5612656" y="816294"/>
                  <a:pt x="5612656" y="814136"/>
                </a:cubicBezTo>
                <a:lnTo>
                  <a:pt x="5613735" y="814136"/>
                </a:lnTo>
                <a:lnTo>
                  <a:pt x="5616972" y="816294"/>
                </a:lnTo>
                <a:lnTo>
                  <a:pt x="5619130" y="816294"/>
                </a:lnTo>
                <a:lnTo>
                  <a:pt x="5624525" y="815215"/>
                </a:lnTo>
                <a:lnTo>
                  <a:pt x="5639631" y="817372"/>
                </a:lnTo>
                <a:lnTo>
                  <a:pt x="5651500" y="816294"/>
                </a:lnTo>
                <a:lnTo>
                  <a:pt x="5668764" y="817372"/>
                </a:lnTo>
                <a:lnTo>
                  <a:pt x="5689265" y="814136"/>
                </a:lnTo>
                <a:cubicBezTo>
                  <a:pt x="5689265" y="816294"/>
                  <a:pt x="5691064" y="817372"/>
                  <a:pt x="5694660" y="817372"/>
                </a:cubicBezTo>
                <a:lnTo>
                  <a:pt x="5702213" y="816294"/>
                </a:lnTo>
                <a:lnTo>
                  <a:pt x="5708687" y="817372"/>
                </a:lnTo>
                <a:lnTo>
                  <a:pt x="5713003" y="815215"/>
                </a:lnTo>
                <a:lnTo>
                  <a:pt x="5722714" y="816294"/>
                </a:lnTo>
                <a:lnTo>
                  <a:pt x="5725951" y="815215"/>
                </a:lnTo>
                <a:lnTo>
                  <a:pt x="5742137" y="817372"/>
                </a:lnTo>
                <a:lnTo>
                  <a:pt x="5746453" y="816294"/>
                </a:lnTo>
                <a:lnTo>
                  <a:pt x="5755085" y="816294"/>
                </a:lnTo>
                <a:lnTo>
                  <a:pt x="5758322" y="818452"/>
                </a:lnTo>
                <a:lnTo>
                  <a:pt x="5759401" y="817372"/>
                </a:lnTo>
                <a:lnTo>
                  <a:pt x="5760480" y="818452"/>
                </a:lnTo>
                <a:lnTo>
                  <a:pt x="5760480" y="828163"/>
                </a:lnTo>
                <a:lnTo>
                  <a:pt x="5758322" y="828163"/>
                </a:lnTo>
                <a:lnTo>
                  <a:pt x="5758322" y="851361"/>
                </a:lnTo>
                <a:lnTo>
                  <a:pt x="5760480" y="851361"/>
                </a:lnTo>
                <a:lnTo>
                  <a:pt x="5760480" y="853519"/>
                </a:lnTo>
                <a:lnTo>
                  <a:pt x="5756164" y="858914"/>
                </a:lnTo>
                <a:lnTo>
                  <a:pt x="5758322" y="858914"/>
                </a:lnTo>
                <a:lnTo>
                  <a:pt x="5761559" y="856757"/>
                </a:lnTo>
                <a:lnTo>
                  <a:pt x="5769112" y="856757"/>
                </a:lnTo>
                <a:lnTo>
                  <a:pt x="5769112" y="861073"/>
                </a:lnTo>
                <a:lnTo>
                  <a:pt x="5771270" y="861073"/>
                </a:lnTo>
                <a:lnTo>
                  <a:pt x="5772349" y="856757"/>
                </a:lnTo>
                <a:lnTo>
                  <a:pt x="5773428" y="856757"/>
                </a:lnTo>
                <a:lnTo>
                  <a:pt x="5774507" y="857836"/>
                </a:lnTo>
                <a:lnTo>
                  <a:pt x="5775586" y="857836"/>
                </a:lnTo>
                <a:lnTo>
                  <a:pt x="5776665" y="856757"/>
                </a:lnTo>
                <a:lnTo>
                  <a:pt x="5776665" y="855678"/>
                </a:lnTo>
                <a:lnTo>
                  <a:pt x="5775586" y="854599"/>
                </a:lnTo>
                <a:lnTo>
                  <a:pt x="5774507" y="854599"/>
                </a:lnTo>
                <a:lnTo>
                  <a:pt x="5775586" y="832479"/>
                </a:lnTo>
                <a:lnTo>
                  <a:pt x="5774507" y="823847"/>
                </a:lnTo>
                <a:lnTo>
                  <a:pt x="5776665" y="823847"/>
                </a:lnTo>
                <a:lnTo>
                  <a:pt x="5776665" y="821688"/>
                </a:lnTo>
                <a:lnTo>
                  <a:pt x="5774507" y="821688"/>
                </a:lnTo>
                <a:lnTo>
                  <a:pt x="5775586" y="808741"/>
                </a:lnTo>
                <a:lnTo>
                  <a:pt x="5774507" y="799030"/>
                </a:lnTo>
                <a:lnTo>
                  <a:pt x="5772349" y="799030"/>
                </a:lnTo>
                <a:lnTo>
                  <a:pt x="5771270" y="800109"/>
                </a:lnTo>
                <a:lnTo>
                  <a:pt x="5770191" y="800109"/>
                </a:lnTo>
                <a:cubicBezTo>
                  <a:pt x="5770191" y="797951"/>
                  <a:pt x="5765515" y="796871"/>
                  <a:pt x="5756164" y="796871"/>
                </a:cubicBezTo>
                <a:lnTo>
                  <a:pt x="5755085" y="796871"/>
                </a:lnTo>
                <a:lnTo>
                  <a:pt x="5754006" y="797951"/>
                </a:lnTo>
                <a:lnTo>
                  <a:pt x="5752927" y="797951"/>
                </a:lnTo>
                <a:lnTo>
                  <a:pt x="5750769" y="795793"/>
                </a:lnTo>
                <a:lnTo>
                  <a:pt x="5746453" y="797951"/>
                </a:lnTo>
                <a:lnTo>
                  <a:pt x="5738899" y="796871"/>
                </a:lnTo>
                <a:lnTo>
                  <a:pt x="5733504" y="800109"/>
                </a:lnTo>
                <a:lnTo>
                  <a:pt x="5725951" y="800109"/>
                </a:lnTo>
                <a:lnTo>
                  <a:pt x="5722714" y="797951"/>
                </a:lnTo>
                <a:lnTo>
                  <a:pt x="5710845" y="797951"/>
                </a:lnTo>
                <a:cubicBezTo>
                  <a:pt x="5706529" y="797951"/>
                  <a:pt x="5703292" y="796151"/>
                  <a:pt x="5701134" y="792556"/>
                </a:cubicBezTo>
                <a:close/>
                <a:moveTo>
                  <a:pt x="5616972" y="792556"/>
                </a:moveTo>
                <a:lnTo>
                  <a:pt x="5616972" y="795793"/>
                </a:lnTo>
                <a:lnTo>
                  <a:pt x="5618051" y="795793"/>
                </a:lnTo>
                <a:lnTo>
                  <a:pt x="5620209" y="793635"/>
                </a:lnTo>
                <a:lnTo>
                  <a:pt x="5620209" y="792556"/>
                </a:lnTo>
                <a:close/>
                <a:moveTo>
                  <a:pt x="5607261" y="792556"/>
                </a:moveTo>
                <a:lnTo>
                  <a:pt x="5607261" y="793635"/>
                </a:lnTo>
                <a:lnTo>
                  <a:pt x="5609419" y="793635"/>
                </a:lnTo>
                <a:lnTo>
                  <a:pt x="5609419" y="792556"/>
                </a:lnTo>
                <a:close/>
                <a:moveTo>
                  <a:pt x="4628042" y="791843"/>
                </a:moveTo>
                <a:lnTo>
                  <a:pt x="4637753" y="791843"/>
                </a:lnTo>
                <a:cubicBezTo>
                  <a:pt x="4642069" y="791843"/>
                  <a:pt x="4647464" y="794362"/>
                  <a:pt x="4653938" y="799397"/>
                </a:cubicBezTo>
                <a:lnTo>
                  <a:pt x="4653938" y="800476"/>
                </a:lnTo>
                <a:cubicBezTo>
                  <a:pt x="4653938" y="801914"/>
                  <a:pt x="4652859" y="802633"/>
                  <a:pt x="4650701" y="802633"/>
                </a:cubicBezTo>
                <a:lnTo>
                  <a:pt x="4644227" y="801555"/>
                </a:lnTo>
                <a:lnTo>
                  <a:pt x="4618331" y="804791"/>
                </a:lnTo>
                <a:lnTo>
                  <a:pt x="4616173" y="799397"/>
                </a:lnTo>
                <a:cubicBezTo>
                  <a:pt x="4616173" y="796159"/>
                  <a:pt x="4620129" y="793642"/>
                  <a:pt x="4628042" y="791843"/>
                </a:cubicBezTo>
                <a:close/>
                <a:moveTo>
                  <a:pt x="1096644" y="791610"/>
                </a:moveTo>
                <a:lnTo>
                  <a:pt x="1092329" y="795926"/>
                </a:lnTo>
                <a:cubicBezTo>
                  <a:pt x="1093229" y="799253"/>
                  <a:pt x="1094666" y="801096"/>
                  <a:pt x="1096644" y="801455"/>
                </a:cubicBezTo>
                <a:cubicBezTo>
                  <a:pt x="1100333" y="800377"/>
                  <a:pt x="1102175" y="797814"/>
                  <a:pt x="1102175" y="793767"/>
                </a:cubicBezTo>
                <a:lnTo>
                  <a:pt x="1098939" y="791610"/>
                </a:lnTo>
                <a:close/>
                <a:moveTo>
                  <a:pt x="69596" y="791307"/>
                </a:moveTo>
                <a:cubicBezTo>
                  <a:pt x="67078" y="794364"/>
                  <a:pt x="64830" y="795893"/>
                  <a:pt x="62852" y="795893"/>
                </a:cubicBezTo>
                <a:lnTo>
                  <a:pt x="62852" y="800209"/>
                </a:lnTo>
                <a:lnTo>
                  <a:pt x="65010" y="800209"/>
                </a:lnTo>
                <a:cubicBezTo>
                  <a:pt x="65010" y="796073"/>
                  <a:pt x="67617" y="793825"/>
                  <a:pt x="72833" y="793465"/>
                </a:cubicBezTo>
                <a:lnTo>
                  <a:pt x="70675" y="791307"/>
                </a:lnTo>
                <a:close/>
                <a:moveTo>
                  <a:pt x="112486" y="790228"/>
                </a:moveTo>
                <a:cubicBezTo>
                  <a:pt x="109159" y="791666"/>
                  <a:pt x="107315" y="793105"/>
                  <a:pt x="106956" y="794544"/>
                </a:cubicBezTo>
                <a:lnTo>
                  <a:pt x="109249" y="796972"/>
                </a:lnTo>
                <a:cubicBezTo>
                  <a:pt x="111407" y="796253"/>
                  <a:pt x="112486" y="794004"/>
                  <a:pt x="112486" y="790228"/>
                </a:cubicBezTo>
                <a:close/>
                <a:moveTo>
                  <a:pt x="84971" y="790228"/>
                </a:moveTo>
                <a:lnTo>
                  <a:pt x="83757" y="791307"/>
                </a:lnTo>
                <a:lnTo>
                  <a:pt x="83757" y="792386"/>
                </a:lnTo>
                <a:cubicBezTo>
                  <a:pt x="85286" y="795803"/>
                  <a:pt x="86769" y="797691"/>
                  <a:pt x="88208" y="798051"/>
                </a:cubicBezTo>
                <a:lnTo>
                  <a:pt x="90366" y="798051"/>
                </a:lnTo>
                <a:lnTo>
                  <a:pt x="92659" y="795893"/>
                </a:lnTo>
                <a:lnTo>
                  <a:pt x="92659" y="793465"/>
                </a:lnTo>
                <a:cubicBezTo>
                  <a:pt x="92659" y="791846"/>
                  <a:pt x="90097" y="790768"/>
                  <a:pt x="84971" y="790228"/>
                </a:cubicBezTo>
                <a:close/>
                <a:moveTo>
                  <a:pt x="3239136" y="787969"/>
                </a:moveTo>
                <a:lnTo>
                  <a:pt x="3236978" y="790127"/>
                </a:lnTo>
                <a:lnTo>
                  <a:pt x="3243317" y="794308"/>
                </a:lnTo>
                <a:lnTo>
                  <a:pt x="3245475" y="794308"/>
                </a:lnTo>
                <a:lnTo>
                  <a:pt x="3245475" y="793229"/>
                </a:lnTo>
                <a:lnTo>
                  <a:pt x="3240215" y="787969"/>
                </a:lnTo>
                <a:close/>
                <a:moveTo>
                  <a:pt x="227130" y="786991"/>
                </a:moveTo>
                <a:lnTo>
                  <a:pt x="227130" y="789149"/>
                </a:lnTo>
                <a:lnTo>
                  <a:pt x="228209" y="789149"/>
                </a:lnTo>
                <a:lnTo>
                  <a:pt x="228209" y="786991"/>
                </a:lnTo>
                <a:close/>
                <a:moveTo>
                  <a:pt x="6096036" y="786891"/>
                </a:moveTo>
                <a:lnTo>
                  <a:pt x="6093878" y="793365"/>
                </a:lnTo>
                <a:lnTo>
                  <a:pt x="6094957" y="796601"/>
                </a:lnTo>
                <a:lnTo>
                  <a:pt x="6093878" y="796601"/>
                </a:lnTo>
                <a:lnTo>
                  <a:pt x="6094957" y="800918"/>
                </a:lnTo>
                <a:lnTo>
                  <a:pt x="6096036" y="800918"/>
                </a:lnTo>
                <a:lnTo>
                  <a:pt x="6097115" y="796601"/>
                </a:lnTo>
                <a:lnTo>
                  <a:pt x="6096036" y="795523"/>
                </a:lnTo>
                <a:lnTo>
                  <a:pt x="6096036" y="794445"/>
                </a:lnTo>
                <a:lnTo>
                  <a:pt x="6097115" y="787969"/>
                </a:lnTo>
                <a:lnTo>
                  <a:pt x="6097115" y="786891"/>
                </a:lnTo>
                <a:close/>
                <a:moveTo>
                  <a:pt x="7775650" y="786217"/>
                </a:moveTo>
                <a:lnTo>
                  <a:pt x="7772412" y="789455"/>
                </a:lnTo>
                <a:lnTo>
                  <a:pt x="7772412" y="792825"/>
                </a:lnTo>
                <a:lnTo>
                  <a:pt x="7774570" y="794985"/>
                </a:lnTo>
                <a:lnTo>
                  <a:pt x="7779021" y="789455"/>
                </a:lnTo>
                <a:lnTo>
                  <a:pt x="7779021" y="786217"/>
                </a:lnTo>
                <a:close/>
                <a:moveTo>
                  <a:pt x="4582589" y="783346"/>
                </a:moveTo>
                <a:lnTo>
                  <a:pt x="4579352" y="786584"/>
                </a:lnTo>
                <a:cubicBezTo>
                  <a:pt x="4580431" y="789371"/>
                  <a:pt x="4581510" y="790765"/>
                  <a:pt x="4582589" y="790765"/>
                </a:cubicBezTo>
                <a:lnTo>
                  <a:pt x="4583668" y="790765"/>
                </a:lnTo>
                <a:lnTo>
                  <a:pt x="4583668" y="783346"/>
                </a:lnTo>
                <a:close/>
                <a:moveTo>
                  <a:pt x="6099273" y="782575"/>
                </a:moveTo>
                <a:lnTo>
                  <a:pt x="6099273" y="784733"/>
                </a:lnTo>
                <a:lnTo>
                  <a:pt x="6100217" y="784733"/>
                </a:lnTo>
                <a:lnTo>
                  <a:pt x="6100217" y="782575"/>
                </a:lnTo>
                <a:close/>
                <a:moveTo>
                  <a:pt x="649682" y="782573"/>
                </a:moveTo>
                <a:lnTo>
                  <a:pt x="646445" y="785810"/>
                </a:lnTo>
                <a:lnTo>
                  <a:pt x="646445" y="787968"/>
                </a:lnTo>
                <a:lnTo>
                  <a:pt x="648603" y="789991"/>
                </a:lnTo>
                <a:lnTo>
                  <a:pt x="653863" y="784731"/>
                </a:lnTo>
                <a:lnTo>
                  <a:pt x="653863" y="782573"/>
                </a:lnTo>
                <a:close/>
                <a:moveTo>
                  <a:pt x="5762638" y="781765"/>
                </a:moveTo>
                <a:lnTo>
                  <a:pt x="5762638" y="783923"/>
                </a:lnTo>
                <a:lnTo>
                  <a:pt x="5763717" y="783923"/>
                </a:lnTo>
                <a:lnTo>
                  <a:pt x="5765875" y="781765"/>
                </a:lnTo>
                <a:close/>
                <a:moveTo>
                  <a:pt x="8095290" y="781362"/>
                </a:moveTo>
                <a:lnTo>
                  <a:pt x="8095290" y="782441"/>
                </a:lnTo>
                <a:lnTo>
                  <a:pt x="8098527" y="782441"/>
                </a:lnTo>
                <a:lnTo>
                  <a:pt x="8098527" y="781362"/>
                </a:lnTo>
                <a:close/>
                <a:moveTo>
                  <a:pt x="5722714" y="780686"/>
                </a:moveTo>
                <a:lnTo>
                  <a:pt x="5722714" y="782845"/>
                </a:lnTo>
                <a:lnTo>
                  <a:pt x="5724872" y="782845"/>
                </a:lnTo>
                <a:close/>
                <a:moveTo>
                  <a:pt x="7187960" y="780376"/>
                </a:moveTo>
                <a:cubicBezTo>
                  <a:pt x="7183734" y="780735"/>
                  <a:pt x="7181621" y="781814"/>
                  <a:pt x="7181621" y="783613"/>
                </a:cubicBezTo>
                <a:lnTo>
                  <a:pt x="7181621" y="784691"/>
                </a:lnTo>
                <a:lnTo>
                  <a:pt x="7184858" y="787929"/>
                </a:lnTo>
                <a:cubicBezTo>
                  <a:pt x="7187825" y="786850"/>
                  <a:pt x="7189938" y="785052"/>
                  <a:pt x="7191197" y="782534"/>
                </a:cubicBezTo>
                <a:lnTo>
                  <a:pt x="7189039" y="780376"/>
                </a:lnTo>
                <a:close/>
                <a:moveTo>
                  <a:pt x="3259233" y="779472"/>
                </a:moveTo>
                <a:lnTo>
                  <a:pt x="3259233" y="781629"/>
                </a:lnTo>
                <a:lnTo>
                  <a:pt x="3262470" y="781629"/>
                </a:lnTo>
                <a:lnTo>
                  <a:pt x="3262470" y="779472"/>
                </a:lnTo>
                <a:close/>
                <a:moveTo>
                  <a:pt x="4584747" y="779031"/>
                </a:moveTo>
                <a:lnTo>
                  <a:pt x="4584747" y="781189"/>
                </a:lnTo>
                <a:lnTo>
                  <a:pt x="4585826" y="781189"/>
                </a:lnTo>
                <a:lnTo>
                  <a:pt x="4585826" y="779031"/>
                </a:lnTo>
                <a:close/>
                <a:moveTo>
                  <a:pt x="6168734" y="778259"/>
                </a:moveTo>
                <a:lnTo>
                  <a:pt x="6166711" y="780417"/>
                </a:lnTo>
                <a:lnTo>
                  <a:pt x="6166711" y="783654"/>
                </a:lnTo>
                <a:lnTo>
                  <a:pt x="6169813" y="783654"/>
                </a:lnTo>
                <a:lnTo>
                  <a:pt x="6172915" y="780417"/>
                </a:lnTo>
                <a:lnTo>
                  <a:pt x="6172915" y="778259"/>
                </a:lnTo>
                <a:close/>
                <a:moveTo>
                  <a:pt x="5581365" y="777450"/>
                </a:moveTo>
                <a:cubicBezTo>
                  <a:pt x="5581365" y="779607"/>
                  <a:pt x="5582084" y="780686"/>
                  <a:pt x="5583523" y="780686"/>
                </a:cubicBezTo>
                <a:lnTo>
                  <a:pt x="5599708" y="779607"/>
                </a:lnTo>
                <a:lnTo>
                  <a:pt x="5600787" y="780686"/>
                </a:lnTo>
                <a:lnTo>
                  <a:pt x="5601866" y="780686"/>
                </a:lnTo>
                <a:lnTo>
                  <a:pt x="5605103" y="779607"/>
                </a:lnTo>
                <a:lnTo>
                  <a:pt x="5610498" y="780686"/>
                </a:lnTo>
                <a:lnTo>
                  <a:pt x="5623446" y="778529"/>
                </a:lnTo>
                <a:lnTo>
                  <a:pt x="5629920" y="779607"/>
                </a:lnTo>
                <a:lnTo>
                  <a:pt x="5640710" y="778529"/>
                </a:lnTo>
                <a:lnTo>
                  <a:pt x="5647184" y="780686"/>
                </a:lnTo>
                <a:lnTo>
                  <a:pt x="5655816" y="780686"/>
                </a:lnTo>
                <a:lnTo>
                  <a:pt x="5663369" y="779607"/>
                </a:lnTo>
                <a:lnTo>
                  <a:pt x="5665527" y="781765"/>
                </a:lnTo>
                <a:cubicBezTo>
                  <a:pt x="5665527" y="780327"/>
                  <a:pt x="5666606" y="779607"/>
                  <a:pt x="5668764" y="779607"/>
                </a:cubicBezTo>
                <a:lnTo>
                  <a:pt x="5687107" y="780686"/>
                </a:lnTo>
                <a:lnTo>
                  <a:pt x="5688186" y="779607"/>
                </a:lnTo>
                <a:lnTo>
                  <a:pt x="5689265" y="779607"/>
                </a:lnTo>
                <a:lnTo>
                  <a:pt x="5695739" y="780686"/>
                </a:lnTo>
                <a:lnTo>
                  <a:pt x="5697897" y="780686"/>
                </a:lnTo>
                <a:lnTo>
                  <a:pt x="5697897" y="777450"/>
                </a:lnTo>
                <a:cubicBezTo>
                  <a:pt x="5699336" y="777450"/>
                  <a:pt x="5700055" y="778529"/>
                  <a:pt x="5700055" y="780686"/>
                </a:cubicBezTo>
                <a:cubicBezTo>
                  <a:pt x="5703652" y="780686"/>
                  <a:pt x="5705450" y="781406"/>
                  <a:pt x="5705450" y="782845"/>
                </a:cubicBezTo>
                <a:lnTo>
                  <a:pt x="5705450" y="783923"/>
                </a:lnTo>
                <a:lnTo>
                  <a:pt x="5707608" y="781765"/>
                </a:lnTo>
                <a:lnTo>
                  <a:pt x="5706529" y="780686"/>
                </a:lnTo>
                <a:cubicBezTo>
                  <a:pt x="5707968" y="780686"/>
                  <a:pt x="5708687" y="779607"/>
                  <a:pt x="5708687" y="777450"/>
                </a:cubicBezTo>
                <a:cubicBezTo>
                  <a:pt x="5716600" y="778888"/>
                  <a:pt x="5728829" y="779607"/>
                  <a:pt x="5745374" y="779607"/>
                </a:cubicBezTo>
                <a:lnTo>
                  <a:pt x="5756164" y="779607"/>
                </a:lnTo>
                <a:lnTo>
                  <a:pt x="5764796" y="777450"/>
                </a:lnTo>
                <a:lnTo>
                  <a:pt x="5764796" y="779607"/>
                </a:lnTo>
                <a:lnTo>
                  <a:pt x="5769112" y="779607"/>
                </a:lnTo>
                <a:lnTo>
                  <a:pt x="5774507" y="780686"/>
                </a:lnTo>
                <a:lnTo>
                  <a:pt x="5780981" y="779607"/>
                </a:lnTo>
                <a:lnTo>
                  <a:pt x="5789613" y="779607"/>
                </a:lnTo>
                <a:lnTo>
                  <a:pt x="5795008" y="780686"/>
                </a:lnTo>
                <a:lnTo>
                  <a:pt x="5795008" y="783923"/>
                </a:lnTo>
                <a:cubicBezTo>
                  <a:pt x="5792850" y="786981"/>
                  <a:pt x="5791771" y="791657"/>
                  <a:pt x="5791771" y="797951"/>
                </a:cubicBezTo>
                <a:lnTo>
                  <a:pt x="5795008" y="801188"/>
                </a:lnTo>
                <a:lnTo>
                  <a:pt x="5795008" y="809819"/>
                </a:lnTo>
                <a:lnTo>
                  <a:pt x="5791771" y="815215"/>
                </a:lnTo>
                <a:lnTo>
                  <a:pt x="5792850" y="816294"/>
                </a:lnTo>
                <a:lnTo>
                  <a:pt x="5792850" y="817372"/>
                </a:lnTo>
                <a:lnTo>
                  <a:pt x="5790692" y="827084"/>
                </a:lnTo>
                <a:lnTo>
                  <a:pt x="5792850" y="829242"/>
                </a:lnTo>
                <a:lnTo>
                  <a:pt x="5792850" y="837874"/>
                </a:lnTo>
                <a:lnTo>
                  <a:pt x="5791771" y="838952"/>
                </a:lnTo>
                <a:lnTo>
                  <a:pt x="5792850" y="840032"/>
                </a:lnTo>
                <a:cubicBezTo>
                  <a:pt x="5792310" y="854778"/>
                  <a:pt x="5791591" y="862151"/>
                  <a:pt x="5790692" y="862151"/>
                </a:cubicBezTo>
                <a:lnTo>
                  <a:pt x="5791771" y="863230"/>
                </a:lnTo>
                <a:lnTo>
                  <a:pt x="5791771" y="865389"/>
                </a:lnTo>
                <a:cubicBezTo>
                  <a:pt x="5791591" y="868985"/>
                  <a:pt x="5790872" y="870784"/>
                  <a:pt x="5789613" y="870784"/>
                </a:cubicBezTo>
                <a:lnTo>
                  <a:pt x="5790692" y="871862"/>
                </a:lnTo>
                <a:lnTo>
                  <a:pt x="5790692" y="874021"/>
                </a:lnTo>
                <a:lnTo>
                  <a:pt x="5783139" y="874021"/>
                </a:lnTo>
                <a:lnTo>
                  <a:pt x="5778823" y="870784"/>
                </a:lnTo>
                <a:cubicBezTo>
                  <a:pt x="5777384" y="871143"/>
                  <a:pt x="5775945" y="872941"/>
                  <a:pt x="5774507" y="876178"/>
                </a:cubicBezTo>
                <a:lnTo>
                  <a:pt x="5756164" y="875099"/>
                </a:lnTo>
                <a:lnTo>
                  <a:pt x="5751848" y="875099"/>
                </a:lnTo>
                <a:lnTo>
                  <a:pt x="5747532" y="874021"/>
                </a:lnTo>
                <a:lnTo>
                  <a:pt x="5743216" y="875099"/>
                </a:lnTo>
                <a:lnTo>
                  <a:pt x="5741057" y="875099"/>
                </a:lnTo>
                <a:lnTo>
                  <a:pt x="5741057" y="854599"/>
                </a:lnTo>
                <a:lnTo>
                  <a:pt x="5742137" y="850283"/>
                </a:lnTo>
                <a:lnTo>
                  <a:pt x="5741057" y="837874"/>
                </a:lnTo>
                <a:lnTo>
                  <a:pt x="5741057" y="834636"/>
                </a:lnTo>
                <a:lnTo>
                  <a:pt x="5725951" y="835716"/>
                </a:lnTo>
                <a:lnTo>
                  <a:pt x="5706529" y="833558"/>
                </a:lnTo>
                <a:lnTo>
                  <a:pt x="5697897" y="835716"/>
                </a:lnTo>
                <a:lnTo>
                  <a:pt x="5696818" y="834636"/>
                </a:lnTo>
                <a:lnTo>
                  <a:pt x="5695739" y="834636"/>
                </a:lnTo>
                <a:cubicBezTo>
                  <a:pt x="5692143" y="834997"/>
                  <a:pt x="5690344" y="836075"/>
                  <a:pt x="5690344" y="837874"/>
                </a:cubicBezTo>
                <a:lnTo>
                  <a:pt x="5688186" y="837874"/>
                </a:lnTo>
                <a:cubicBezTo>
                  <a:pt x="5688186" y="835536"/>
                  <a:pt x="5683511" y="834097"/>
                  <a:pt x="5674159" y="833558"/>
                </a:cubicBezTo>
                <a:lnTo>
                  <a:pt x="5673080" y="832479"/>
                </a:lnTo>
                <a:cubicBezTo>
                  <a:pt x="5673080" y="834277"/>
                  <a:pt x="5669843" y="835356"/>
                  <a:pt x="5663369" y="835716"/>
                </a:cubicBezTo>
                <a:lnTo>
                  <a:pt x="5663369" y="837874"/>
                </a:lnTo>
                <a:lnTo>
                  <a:pt x="5661211" y="837874"/>
                </a:lnTo>
                <a:lnTo>
                  <a:pt x="5661211" y="835716"/>
                </a:lnTo>
                <a:lnTo>
                  <a:pt x="5652579" y="835716"/>
                </a:lnTo>
                <a:lnTo>
                  <a:pt x="5652579" y="837874"/>
                </a:lnTo>
                <a:lnTo>
                  <a:pt x="5650421" y="837874"/>
                </a:lnTo>
                <a:lnTo>
                  <a:pt x="5650421" y="835716"/>
                </a:lnTo>
                <a:lnTo>
                  <a:pt x="5621288" y="834636"/>
                </a:lnTo>
                <a:lnTo>
                  <a:pt x="5610498" y="834636"/>
                </a:lnTo>
                <a:cubicBezTo>
                  <a:pt x="5605463" y="834636"/>
                  <a:pt x="5602945" y="835716"/>
                  <a:pt x="5602945" y="837874"/>
                </a:cubicBezTo>
                <a:lnTo>
                  <a:pt x="5596471" y="837874"/>
                </a:lnTo>
                <a:lnTo>
                  <a:pt x="5596471" y="835716"/>
                </a:lnTo>
                <a:lnTo>
                  <a:pt x="5585681" y="835716"/>
                </a:lnTo>
                <a:lnTo>
                  <a:pt x="5584602" y="834636"/>
                </a:lnTo>
                <a:cubicBezTo>
                  <a:pt x="5582444" y="834636"/>
                  <a:pt x="5581365" y="835716"/>
                  <a:pt x="5581365" y="837874"/>
                </a:cubicBezTo>
                <a:lnTo>
                  <a:pt x="5580286" y="837874"/>
                </a:lnTo>
                <a:cubicBezTo>
                  <a:pt x="5580286" y="836255"/>
                  <a:pt x="5577768" y="834457"/>
                  <a:pt x="5572733" y="832479"/>
                </a:cubicBezTo>
                <a:cubicBezTo>
                  <a:pt x="5570395" y="834636"/>
                  <a:pt x="5562842" y="835716"/>
                  <a:pt x="5550074" y="835716"/>
                </a:cubicBezTo>
                <a:lnTo>
                  <a:pt x="5547916" y="830320"/>
                </a:lnTo>
                <a:lnTo>
                  <a:pt x="5548995" y="815215"/>
                </a:lnTo>
                <a:lnTo>
                  <a:pt x="5548995" y="808741"/>
                </a:lnTo>
                <a:lnTo>
                  <a:pt x="5550074" y="807661"/>
                </a:lnTo>
                <a:lnTo>
                  <a:pt x="5547916" y="793635"/>
                </a:lnTo>
                <a:lnTo>
                  <a:pt x="5548995" y="788239"/>
                </a:lnTo>
                <a:lnTo>
                  <a:pt x="5547916" y="781765"/>
                </a:lnTo>
                <a:lnTo>
                  <a:pt x="5548995" y="780686"/>
                </a:lnTo>
                <a:lnTo>
                  <a:pt x="5558706" y="780686"/>
                </a:lnTo>
                <a:lnTo>
                  <a:pt x="5563022" y="783923"/>
                </a:lnTo>
                <a:cubicBezTo>
                  <a:pt x="5563022" y="781046"/>
                  <a:pt x="5565540" y="779607"/>
                  <a:pt x="5570575" y="779607"/>
                </a:cubicBezTo>
                <a:lnTo>
                  <a:pt x="5579207" y="780686"/>
                </a:lnTo>
                <a:cubicBezTo>
                  <a:pt x="5579207" y="778529"/>
                  <a:pt x="5579926" y="777450"/>
                  <a:pt x="5581365" y="777450"/>
                </a:cubicBezTo>
                <a:close/>
                <a:moveTo>
                  <a:pt x="3073644" y="774212"/>
                </a:moveTo>
                <a:lnTo>
                  <a:pt x="3072565" y="781629"/>
                </a:lnTo>
                <a:lnTo>
                  <a:pt x="3072565" y="784732"/>
                </a:lnTo>
                <a:lnTo>
                  <a:pt x="3075802" y="787969"/>
                </a:lnTo>
                <a:lnTo>
                  <a:pt x="3075802" y="786890"/>
                </a:lnTo>
                <a:lnTo>
                  <a:pt x="3074723" y="774212"/>
                </a:lnTo>
                <a:close/>
                <a:moveTo>
                  <a:pt x="6191932" y="773943"/>
                </a:moveTo>
                <a:lnTo>
                  <a:pt x="6193011" y="784733"/>
                </a:lnTo>
                <a:lnTo>
                  <a:pt x="6193011" y="787969"/>
                </a:lnTo>
                <a:lnTo>
                  <a:pt x="6191932" y="792285"/>
                </a:lnTo>
                <a:lnTo>
                  <a:pt x="6193011" y="793365"/>
                </a:lnTo>
                <a:lnTo>
                  <a:pt x="6193011" y="794445"/>
                </a:lnTo>
                <a:lnTo>
                  <a:pt x="6189774" y="807257"/>
                </a:lnTo>
                <a:lnTo>
                  <a:pt x="6197192" y="813732"/>
                </a:lnTo>
                <a:lnTo>
                  <a:pt x="6198271" y="813732"/>
                </a:lnTo>
                <a:lnTo>
                  <a:pt x="6208792" y="811573"/>
                </a:lnTo>
                <a:lnTo>
                  <a:pt x="6212029" y="814810"/>
                </a:lnTo>
                <a:lnTo>
                  <a:pt x="6214052" y="814810"/>
                </a:lnTo>
                <a:lnTo>
                  <a:pt x="6218233" y="811573"/>
                </a:lnTo>
                <a:lnTo>
                  <a:pt x="6224572" y="811573"/>
                </a:lnTo>
                <a:lnTo>
                  <a:pt x="6224572" y="787969"/>
                </a:lnTo>
                <a:lnTo>
                  <a:pt x="6225651" y="777181"/>
                </a:lnTo>
                <a:lnTo>
                  <a:pt x="6222549" y="775023"/>
                </a:lnTo>
                <a:lnTo>
                  <a:pt x="6216210" y="775023"/>
                </a:lnTo>
                <a:cubicBezTo>
                  <a:pt x="6213692" y="775023"/>
                  <a:pt x="6210860" y="776461"/>
                  <a:pt x="6207713" y="779338"/>
                </a:cubicBezTo>
                <a:lnTo>
                  <a:pt x="6197192" y="779338"/>
                </a:lnTo>
                <a:cubicBezTo>
                  <a:pt x="6195844" y="779338"/>
                  <a:pt x="6195169" y="777900"/>
                  <a:pt x="6195169" y="775023"/>
                </a:cubicBezTo>
                <a:lnTo>
                  <a:pt x="6194090" y="773943"/>
                </a:lnTo>
                <a:close/>
                <a:moveTo>
                  <a:pt x="8101764" y="773810"/>
                </a:moveTo>
                <a:lnTo>
                  <a:pt x="8101764" y="777046"/>
                </a:lnTo>
                <a:lnTo>
                  <a:pt x="8102844" y="777046"/>
                </a:lnTo>
                <a:lnTo>
                  <a:pt x="8102844" y="773810"/>
                </a:lnTo>
                <a:close/>
                <a:moveTo>
                  <a:pt x="1101096" y="772997"/>
                </a:moveTo>
                <a:cubicBezTo>
                  <a:pt x="1098130" y="773717"/>
                  <a:pt x="1096644" y="775919"/>
                  <a:pt x="1096644" y="779606"/>
                </a:cubicBezTo>
                <a:lnTo>
                  <a:pt x="1101096" y="783922"/>
                </a:lnTo>
                <a:lnTo>
                  <a:pt x="1103254" y="783922"/>
                </a:lnTo>
                <a:cubicBezTo>
                  <a:pt x="1104694" y="783922"/>
                  <a:pt x="1105412" y="781719"/>
                  <a:pt x="1105412" y="777313"/>
                </a:cubicBezTo>
                <a:lnTo>
                  <a:pt x="1106491" y="777313"/>
                </a:lnTo>
                <a:cubicBezTo>
                  <a:pt x="1105773" y="774435"/>
                  <a:pt x="1103974" y="772997"/>
                  <a:pt x="1101096" y="772997"/>
                </a:cubicBezTo>
                <a:close/>
                <a:moveTo>
                  <a:pt x="82678" y="771885"/>
                </a:moveTo>
                <a:cubicBezTo>
                  <a:pt x="77553" y="777639"/>
                  <a:pt x="72833" y="780517"/>
                  <a:pt x="68517" y="780517"/>
                </a:cubicBezTo>
                <a:cubicBezTo>
                  <a:pt x="64020" y="780517"/>
                  <a:pt x="61773" y="781236"/>
                  <a:pt x="61773" y="782675"/>
                </a:cubicBezTo>
                <a:lnTo>
                  <a:pt x="61773" y="784833"/>
                </a:lnTo>
                <a:lnTo>
                  <a:pt x="69596" y="789149"/>
                </a:lnTo>
                <a:lnTo>
                  <a:pt x="72833" y="789149"/>
                </a:lnTo>
                <a:cubicBezTo>
                  <a:pt x="81465" y="784473"/>
                  <a:pt x="85870" y="781236"/>
                  <a:pt x="86050" y="779438"/>
                </a:cubicBezTo>
                <a:lnTo>
                  <a:pt x="86050" y="776201"/>
                </a:lnTo>
                <a:cubicBezTo>
                  <a:pt x="83802" y="776201"/>
                  <a:pt x="82678" y="774762"/>
                  <a:pt x="82678" y="771885"/>
                </a:cubicBezTo>
                <a:close/>
                <a:moveTo>
                  <a:pt x="8253364" y="769494"/>
                </a:moveTo>
                <a:lnTo>
                  <a:pt x="8253364" y="773810"/>
                </a:lnTo>
                <a:lnTo>
                  <a:pt x="8254444" y="773810"/>
                </a:lnTo>
                <a:lnTo>
                  <a:pt x="8254444" y="769494"/>
                </a:lnTo>
                <a:close/>
                <a:moveTo>
                  <a:pt x="7676786" y="768819"/>
                </a:moveTo>
                <a:lnTo>
                  <a:pt x="7676786" y="772190"/>
                </a:lnTo>
                <a:lnTo>
                  <a:pt x="7679079" y="769898"/>
                </a:lnTo>
                <a:lnTo>
                  <a:pt x="7679079" y="768819"/>
                </a:lnTo>
                <a:close/>
                <a:moveTo>
                  <a:pt x="1187417" y="768681"/>
                </a:moveTo>
                <a:lnTo>
                  <a:pt x="1187417" y="775155"/>
                </a:lnTo>
                <a:lnTo>
                  <a:pt x="1188632" y="780685"/>
                </a:lnTo>
                <a:lnTo>
                  <a:pt x="1191869" y="780685"/>
                </a:lnTo>
                <a:lnTo>
                  <a:pt x="1194026" y="778527"/>
                </a:lnTo>
                <a:lnTo>
                  <a:pt x="1194026" y="776234"/>
                </a:lnTo>
                <a:lnTo>
                  <a:pt x="1192948" y="768681"/>
                </a:lnTo>
                <a:close/>
                <a:moveTo>
                  <a:pt x="7632816" y="766661"/>
                </a:moveTo>
                <a:lnTo>
                  <a:pt x="7609753" y="769898"/>
                </a:lnTo>
                <a:lnTo>
                  <a:pt x="7607595" y="767740"/>
                </a:lnTo>
                <a:cubicBezTo>
                  <a:pt x="7605976" y="767740"/>
                  <a:pt x="7604538" y="772101"/>
                  <a:pt x="7603279" y="780823"/>
                </a:cubicBezTo>
                <a:cubicBezTo>
                  <a:pt x="7604717" y="780823"/>
                  <a:pt x="7605437" y="781901"/>
                  <a:pt x="7605437" y="784060"/>
                </a:cubicBezTo>
                <a:lnTo>
                  <a:pt x="7606516" y="785139"/>
                </a:lnTo>
                <a:lnTo>
                  <a:pt x="7630658" y="785139"/>
                </a:lnTo>
                <a:lnTo>
                  <a:pt x="7636188" y="790533"/>
                </a:lnTo>
                <a:lnTo>
                  <a:pt x="7648327" y="790533"/>
                </a:lnTo>
                <a:cubicBezTo>
                  <a:pt x="7649766" y="790533"/>
                  <a:pt x="7650485" y="789455"/>
                  <a:pt x="7650485" y="787297"/>
                </a:cubicBezTo>
                <a:lnTo>
                  <a:pt x="7649406" y="776507"/>
                </a:lnTo>
                <a:lnTo>
                  <a:pt x="7650485" y="772190"/>
                </a:lnTo>
                <a:lnTo>
                  <a:pt x="7638346" y="766661"/>
                </a:lnTo>
                <a:close/>
                <a:moveTo>
                  <a:pt x="647524" y="765578"/>
                </a:moveTo>
                <a:lnTo>
                  <a:pt x="647524" y="768816"/>
                </a:lnTo>
                <a:lnTo>
                  <a:pt x="649682" y="768816"/>
                </a:lnTo>
                <a:lnTo>
                  <a:pt x="650761" y="765578"/>
                </a:lnTo>
                <a:close/>
                <a:moveTo>
                  <a:pt x="6240487" y="763153"/>
                </a:moveTo>
                <a:lnTo>
                  <a:pt x="6239408" y="764232"/>
                </a:lnTo>
                <a:lnTo>
                  <a:pt x="6239408" y="771785"/>
                </a:lnTo>
                <a:lnTo>
                  <a:pt x="6241432" y="773943"/>
                </a:lnTo>
                <a:lnTo>
                  <a:pt x="6243590" y="773943"/>
                </a:lnTo>
                <a:cubicBezTo>
                  <a:pt x="6247276" y="773943"/>
                  <a:pt x="6249389" y="772864"/>
                  <a:pt x="6249929" y="770706"/>
                </a:cubicBezTo>
                <a:lnTo>
                  <a:pt x="6249929" y="765311"/>
                </a:lnTo>
                <a:close/>
                <a:moveTo>
                  <a:pt x="3158481" y="762477"/>
                </a:moveTo>
                <a:lnTo>
                  <a:pt x="3158481" y="764635"/>
                </a:lnTo>
                <a:lnTo>
                  <a:pt x="3159560" y="764635"/>
                </a:lnTo>
                <a:lnTo>
                  <a:pt x="3159560" y="762477"/>
                </a:lnTo>
                <a:close/>
                <a:moveTo>
                  <a:pt x="633767" y="762476"/>
                </a:moveTo>
                <a:lnTo>
                  <a:pt x="633767" y="763556"/>
                </a:lnTo>
                <a:lnTo>
                  <a:pt x="635925" y="763556"/>
                </a:lnTo>
                <a:lnTo>
                  <a:pt x="635925" y="762476"/>
                </a:lnTo>
                <a:close/>
                <a:moveTo>
                  <a:pt x="7754879" y="762345"/>
                </a:moveTo>
                <a:cubicBezTo>
                  <a:pt x="7745887" y="767380"/>
                  <a:pt x="7735232" y="771741"/>
                  <a:pt x="7722913" y="775428"/>
                </a:cubicBezTo>
                <a:cubicBezTo>
                  <a:pt x="7716169" y="781901"/>
                  <a:pt x="7709965" y="785139"/>
                  <a:pt x="7704300" y="785139"/>
                </a:cubicBezTo>
                <a:lnTo>
                  <a:pt x="7698770" y="785139"/>
                </a:lnTo>
                <a:cubicBezTo>
                  <a:pt x="7698770" y="788915"/>
                  <a:pt x="7697332" y="793636"/>
                  <a:pt x="7694454" y="799301"/>
                </a:cubicBezTo>
                <a:cubicBezTo>
                  <a:pt x="7696433" y="807843"/>
                  <a:pt x="7701198" y="815441"/>
                  <a:pt x="7708751" y="822094"/>
                </a:cubicBezTo>
                <a:lnTo>
                  <a:pt x="7716439" y="829647"/>
                </a:lnTo>
                <a:cubicBezTo>
                  <a:pt x="7719317" y="829647"/>
                  <a:pt x="7721879" y="826770"/>
                  <a:pt x="7724127" y="821015"/>
                </a:cubicBezTo>
                <a:cubicBezTo>
                  <a:pt x="7726824" y="819397"/>
                  <a:pt x="7730107" y="815037"/>
                  <a:pt x="7733973" y="807933"/>
                </a:cubicBezTo>
                <a:lnTo>
                  <a:pt x="7732894" y="803617"/>
                </a:lnTo>
                <a:lnTo>
                  <a:pt x="7749349" y="787297"/>
                </a:lnTo>
                <a:lnTo>
                  <a:pt x="7751507" y="787297"/>
                </a:lnTo>
                <a:lnTo>
                  <a:pt x="7751507" y="782980"/>
                </a:lnTo>
                <a:lnTo>
                  <a:pt x="7758116" y="764503"/>
                </a:lnTo>
                <a:lnTo>
                  <a:pt x="7758116" y="762345"/>
                </a:lnTo>
                <a:close/>
                <a:moveTo>
                  <a:pt x="3242238" y="761399"/>
                </a:moveTo>
                <a:lnTo>
                  <a:pt x="3242238" y="763557"/>
                </a:lnTo>
                <a:cubicBezTo>
                  <a:pt x="3243677" y="763557"/>
                  <a:pt x="3244396" y="764635"/>
                  <a:pt x="3244396" y="766794"/>
                </a:cubicBezTo>
                <a:lnTo>
                  <a:pt x="3245475" y="766794"/>
                </a:lnTo>
                <a:lnTo>
                  <a:pt x="3245475" y="763557"/>
                </a:lnTo>
                <a:close/>
                <a:moveTo>
                  <a:pt x="171966" y="758667"/>
                </a:moveTo>
                <a:lnTo>
                  <a:pt x="169808" y="760825"/>
                </a:lnTo>
                <a:lnTo>
                  <a:pt x="171966" y="760825"/>
                </a:lnTo>
                <a:close/>
                <a:moveTo>
                  <a:pt x="652784" y="758161"/>
                </a:moveTo>
                <a:lnTo>
                  <a:pt x="652784" y="762476"/>
                </a:lnTo>
                <a:lnTo>
                  <a:pt x="654942" y="760319"/>
                </a:lnTo>
                <a:lnTo>
                  <a:pt x="654942" y="758161"/>
                </a:lnTo>
                <a:close/>
                <a:moveTo>
                  <a:pt x="8198470" y="755467"/>
                </a:moveTo>
                <a:lnTo>
                  <a:pt x="8198470" y="757624"/>
                </a:lnTo>
                <a:lnTo>
                  <a:pt x="8199549" y="757624"/>
                </a:lnTo>
                <a:lnTo>
                  <a:pt x="8201707" y="755467"/>
                </a:lnTo>
                <a:close/>
                <a:moveTo>
                  <a:pt x="3245475" y="753980"/>
                </a:moveTo>
                <a:cubicBezTo>
                  <a:pt x="3243677" y="753980"/>
                  <a:pt x="3242598" y="755419"/>
                  <a:pt x="3242238" y="758296"/>
                </a:cubicBezTo>
                <a:lnTo>
                  <a:pt x="3242238" y="759375"/>
                </a:lnTo>
                <a:lnTo>
                  <a:pt x="3243317" y="759375"/>
                </a:lnTo>
                <a:lnTo>
                  <a:pt x="3245475" y="755059"/>
                </a:lnTo>
                <a:close/>
                <a:moveTo>
                  <a:pt x="7166650" y="750434"/>
                </a:moveTo>
                <a:lnTo>
                  <a:pt x="7169752" y="753671"/>
                </a:lnTo>
                <a:cubicBezTo>
                  <a:pt x="7172090" y="753671"/>
                  <a:pt x="7174607" y="752591"/>
                  <a:pt x="7177305" y="750434"/>
                </a:cubicBezTo>
                <a:lnTo>
                  <a:pt x="7179463" y="750434"/>
                </a:lnTo>
                <a:cubicBezTo>
                  <a:pt x="7182700" y="753311"/>
                  <a:pt x="7185892" y="754750"/>
                  <a:pt x="7189039" y="754750"/>
                </a:cubicBezTo>
                <a:lnTo>
                  <a:pt x="7199829" y="752591"/>
                </a:lnTo>
                <a:cubicBezTo>
                  <a:pt x="7206932" y="754390"/>
                  <a:pt x="7210484" y="755829"/>
                  <a:pt x="7210484" y="756908"/>
                </a:cubicBezTo>
                <a:lnTo>
                  <a:pt x="7211563" y="755829"/>
                </a:lnTo>
                <a:lnTo>
                  <a:pt x="7215879" y="755829"/>
                </a:lnTo>
                <a:lnTo>
                  <a:pt x="7219116" y="759065"/>
                </a:lnTo>
                <a:lnTo>
                  <a:pt x="7219116" y="765405"/>
                </a:lnTo>
                <a:lnTo>
                  <a:pt x="7213721" y="776195"/>
                </a:lnTo>
                <a:lnTo>
                  <a:pt x="7215879" y="787929"/>
                </a:lnTo>
                <a:cubicBezTo>
                  <a:pt x="7213362" y="793593"/>
                  <a:pt x="7211563" y="796426"/>
                  <a:pt x="7210484" y="796426"/>
                </a:cubicBezTo>
                <a:lnTo>
                  <a:pt x="7211563" y="801821"/>
                </a:lnTo>
                <a:lnTo>
                  <a:pt x="7211563" y="806137"/>
                </a:lnTo>
                <a:lnTo>
                  <a:pt x="7210484" y="807216"/>
                </a:lnTo>
                <a:lnTo>
                  <a:pt x="7214800" y="814633"/>
                </a:lnTo>
                <a:lnTo>
                  <a:pt x="7218037" y="813555"/>
                </a:lnTo>
                <a:lnTo>
                  <a:pt x="7223297" y="816792"/>
                </a:lnTo>
                <a:cubicBezTo>
                  <a:pt x="7226354" y="816792"/>
                  <a:pt x="7229591" y="812161"/>
                  <a:pt x="7233008" y="802900"/>
                </a:cubicBezTo>
                <a:cubicBezTo>
                  <a:pt x="7234986" y="802720"/>
                  <a:pt x="7239617" y="795572"/>
                  <a:pt x="7246900" y="781454"/>
                </a:cubicBezTo>
                <a:lnTo>
                  <a:pt x="7254318" y="780376"/>
                </a:lnTo>
                <a:lnTo>
                  <a:pt x="7257556" y="780376"/>
                </a:lnTo>
                <a:cubicBezTo>
                  <a:pt x="7258994" y="780376"/>
                  <a:pt x="7261872" y="785052"/>
                  <a:pt x="7266188" y="794403"/>
                </a:cubicBezTo>
                <a:cubicBezTo>
                  <a:pt x="7271852" y="794403"/>
                  <a:pt x="7274685" y="796516"/>
                  <a:pt x="7274685" y="800742"/>
                </a:cubicBezTo>
                <a:lnTo>
                  <a:pt x="7277922" y="798584"/>
                </a:lnTo>
                <a:cubicBezTo>
                  <a:pt x="7289341" y="808295"/>
                  <a:pt x="7295051" y="814725"/>
                  <a:pt x="7295051" y="817871"/>
                </a:cubicBezTo>
                <a:cubicBezTo>
                  <a:pt x="7293972" y="820748"/>
                  <a:pt x="7292893" y="822187"/>
                  <a:pt x="7291814" y="822187"/>
                </a:cubicBezTo>
                <a:lnTo>
                  <a:pt x="7287633" y="822187"/>
                </a:lnTo>
                <a:lnTo>
                  <a:pt x="7262950" y="821108"/>
                </a:lnTo>
                <a:lnTo>
                  <a:pt x="7236245" y="822187"/>
                </a:lnTo>
                <a:lnTo>
                  <a:pt x="7231929" y="822187"/>
                </a:lnTo>
                <a:lnTo>
                  <a:pt x="7223297" y="820030"/>
                </a:lnTo>
                <a:lnTo>
                  <a:pt x="7212642" y="822187"/>
                </a:lnTo>
                <a:lnTo>
                  <a:pt x="7212642" y="824346"/>
                </a:lnTo>
                <a:lnTo>
                  <a:pt x="7211563" y="837158"/>
                </a:lnTo>
                <a:cubicBezTo>
                  <a:pt x="7213721" y="837878"/>
                  <a:pt x="7214800" y="840036"/>
                  <a:pt x="7214800" y="843633"/>
                </a:cubicBezTo>
                <a:lnTo>
                  <a:pt x="7212642" y="849972"/>
                </a:lnTo>
                <a:lnTo>
                  <a:pt x="7212642" y="871417"/>
                </a:lnTo>
                <a:lnTo>
                  <a:pt x="7220060" y="870338"/>
                </a:lnTo>
                <a:cubicBezTo>
                  <a:pt x="7230850" y="870877"/>
                  <a:pt x="7236920" y="872317"/>
                  <a:pt x="7238268" y="874654"/>
                </a:cubicBezTo>
                <a:lnTo>
                  <a:pt x="7238268" y="871417"/>
                </a:lnTo>
                <a:lnTo>
                  <a:pt x="7240426" y="871417"/>
                </a:lnTo>
                <a:cubicBezTo>
                  <a:pt x="7248159" y="871417"/>
                  <a:pt x="7256027" y="863909"/>
                  <a:pt x="7264030" y="848893"/>
                </a:cubicBezTo>
                <a:lnTo>
                  <a:pt x="7268346" y="845790"/>
                </a:lnTo>
                <a:lnTo>
                  <a:pt x="7271448" y="847814"/>
                </a:lnTo>
                <a:lnTo>
                  <a:pt x="7272527" y="847814"/>
                </a:lnTo>
                <a:lnTo>
                  <a:pt x="7272527" y="842554"/>
                </a:lnTo>
                <a:lnTo>
                  <a:pt x="7274685" y="840395"/>
                </a:lnTo>
                <a:lnTo>
                  <a:pt x="7276843" y="840395"/>
                </a:lnTo>
                <a:cubicBezTo>
                  <a:pt x="7282598" y="840395"/>
                  <a:pt x="7287228" y="846106"/>
                  <a:pt x="7290735" y="857525"/>
                </a:cubicBezTo>
                <a:cubicBezTo>
                  <a:pt x="7305032" y="863189"/>
                  <a:pt x="7312180" y="869619"/>
                  <a:pt x="7312180" y="876812"/>
                </a:cubicBezTo>
                <a:lnTo>
                  <a:pt x="7311101" y="876812"/>
                </a:lnTo>
                <a:lnTo>
                  <a:pt x="7307864" y="875733"/>
                </a:lnTo>
                <a:lnTo>
                  <a:pt x="7307864" y="876812"/>
                </a:lnTo>
                <a:lnTo>
                  <a:pt x="7308943" y="881128"/>
                </a:lnTo>
                <a:lnTo>
                  <a:pt x="7307864" y="882072"/>
                </a:lnTo>
                <a:lnTo>
                  <a:pt x="7305706" y="882072"/>
                </a:lnTo>
                <a:lnTo>
                  <a:pt x="7276843" y="877891"/>
                </a:lnTo>
                <a:lnTo>
                  <a:pt x="7259714" y="881128"/>
                </a:lnTo>
                <a:lnTo>
                  <a:pt x="7254318" y="881128"/>
                </a:lnTo>
                <a:lnTo>
                  <a:pt x="7241505" y="877891"/>
                </a:lnTo>
                <a:lnTo>
                  <a:pt x="7240426" y="877891"/>
                </a:lnTo>
                <a:lnTo>
                  <a:pt x="7237189" y="881128"/>
                </a:lnTo>
                <a:cubicBezTo>
                  <a:pt x="7240067" y="887872"/>
                  <a:pt x="7241505" y="896414"/>
                  <a:pt x="7241505" y="906754"/>
                </a:cubicBezTo>
                <a:lnTo>
                  <a:pt x="7238268" y="915387"/>
                </a:lnTo>
                <a:cubicBezTo>
                  <a:pt x="7240426" y="920692"/>
                  <a:pt x="7241505" y="929594"/>
                  <a:pt x="7241505" y="942092"/>
                </a:cubicBezTo>
                <a:lnTo>
                  <a:pt x="7239347" y="942092"/>
                </a:lnTo>
                <a:lnTo>
                  <a:pt x="7239347" y="943172"/>
                </a:lnTo>
                <a:lnTo>
                  <a:pt x="7241505" y="943172"/>
                </a:lnTo>
                <a:lnTo>
                  <a:pt x="7240426" y="948566"/>
                </a:lnTo>
                <a:cubicBezTo>
                  <a:pt x="7240426" y="951534"/>
                  <a:pt x="7245776" y="954007"/>
                  <a:pt x="7256476" y="955985"/>
                </a:cubicBezTo>
                <a:lnTo>
                  <a:pt x="7262950" y="955985"/>
                </a:lnTo>
                <a:cubicBezTo>
                  <a:pt x="7265648" y="953826"/>
                  <a:pt x="7268166" y="952747"/>
                  <a:pt x="7270504" y="952747"/>
                </a:cubicBezTo>
                <a:lnTo>
                  <a:pt x="7272527" y="954906"/>
                </a:lnTo>
                <a:lnTo>
                  <a:pt x="7271448" y="959222"/>
                </a:lnTo>
                <a:lnTo>
                  <a:pt x="7271448" y="960301"/>
                </a:lnTo>
                <a:lnTo>
                  <a:pt x="7272527" y="960301"/>
                </a:lnTo>
                <a:cubicBezTo>
                  <a:pt x="7272527" y="958142"/>
                  <a:pt x="7273246" y="957064"/>
                  <a:pt x="7274685" y="957064"/>
                </a:cubicBezTo>
                <a:lnTo>
                  <a:pt x="7276843" y="957064"/>
                </a:lnTo>
                <a:lnTo>
                  <a:pt x="7276843" y="958142"/>
                </a:lnTo>
                <a:lnTo>
                  <a:pt x="7275764" y="959222"/>
                </a:lnTo>
                <a:lnTo>
                  <a:pt x="7275764" y="960301"/>
                </a:lnTo>
                <a:cubicBezTo>
                  <a:pt x="7279360" y="960301"/>
                  <a:pt x="7281159" y="961739"/>
                  <a:pt x="7281159" y="964617"/>
                </a:cubicBezTo>
                <a:lnTo>
                  <a:pt x="7282238" y="964617"/>
                </a:lnTo>
                <a:lnTo>
                  <a:pt x="7282238" y="961380"/>
                </a:lnTo>
                <a:lnTo>
                  <a:pt x="7275764" y="952747"/>
                </a:lnTo>
                <a:cubicBezTo>
                  <a:pt x="7278102" y="951669"/>
                  <a:pt x="7281339" y="945240"/>
                  <a:pt x="7285475" y="933460"/>
                </a:cubicBezTo>
                <a:cubicBezTo>
                  <a:pt x="7290420" y="920872"/>
                  <a:pt x="7293972" y="913769"/>
                  <a:pt x="7296130" y="912149"/>
                </a:cubicBezTo>
                <a:cubicBezTo>
                  <a:pt x="7300086" y="912149"/>
                  <a:pt x="7303278" y="914263"/>
                  <a:pt x="7305706" y="918488"/>
                </a:cubicBezTo>
                <a:lnTo>
                  <a:pt x="7305706" y="919568"/>
                </a:lnTo>
                <a:cubicBezTo>
                  <a:pt x="7303638" y="922265"/>
                  <a:pt x="7302604" y="924783"/>
                  <a:pt x="7302604" y="927121"/>
                </a:cubicBezTo>
                <a:lnTo>
                  <a:pt x="7302604" y="928200"/>
                </a:lnTo>
                <a:lnTo>
                  <a:pt x="7303683" y="932516"/>
                </a:lnTo>
                <a:lnTo>
                  <a:pt x="7300446" y="941013"/>
                </a:lnTo>
                <a:lnTo>
                  <a:pt x="7310022" y="958142"/>
                </a:lnTo>
                <a:lnTo>
                  <a:pt x="7313259" y="973114"/>
                </a:lnTo>
                <a:lnTo>
                  <a:pt x="7313259" y="978509"/>
                </a:lnTo>
                <a:cubicBezTo>
                  <a:pt x="7313259" y="988849"/>
                  <a:pt x="7306470" y="996357"/>
                  <a:pt x="7292893" y="1001033"/>
                </a:cubicBezTo>
                <a:lnTo>
                  <a:pt x="7292893" y="999954"/>
                </a:lnTo>
                <a:lnTo>
                  <a:pt x="7293972" y="994559"/>
                </a:lnTo>
                <a:lnTo>
                  <a:pt x="7292893" y="993480"/>
                </a:lnTo>
                <a:lnTo>
                  <a:pt x="7291814" y="993480"/>
                </a:lnTo>
                <a:cubicBezTo>
                  <a:pt x="7290375" y="993480"/>
                  <a:pt x="7289656" y="994918"/>
                  <a:pt x="7289656" y="997796"/>
                </a:cubicBezTo>
                <a:lnTo>
                  <a:pt x="7288577" y="998875"/>
                </a:lnTo>
                <a:lnTo>
                  <a:pt x="7285475" y="998875"/>
                </a:lnTo>
                <a:lnTo>
                  <a:pt x="7275764" y="997796"/>
                </a:lnTo>
                <a:lnTo>
                  <a:pt x="7254318" y="1003057"/>
                </a:lnTo>
                <a:lnTo>
                  <a:pt x="7242584" y="997796"/>
                </a:lnTo>
                <a:lnTo>
                  <a:pt x="7237189" y="997796"/>
                </a:lnTo>
                <a:cubicBezTo>
                  <a:pt x="7234222" y="1000584"/>
                  <a:pt x="7227478" y="1001978"/>
                  <a:pt x="7216958" y="1001978"/>
                </a:cubicBezTo>
                <a:cubicBezTo>
                  <a:pt x="7199784" y="1001978"/>
                  <a:pt x="7191197" y="991637"/>
                  <a:pt x="7191197" y="970956"/>
                </a:cubicBezTo>
                <a:lnTo>
                  <a:pt x="7192276" y="969877"/>
                </a:lnTo>
                <a:lnTo>
                  <a:pt x="7192276" y="968798"/>
                </a:lnTo>
                <a:lnTo>
                  <a:pt x="7191197" y="962459"/>
                </a:lnTo>
                <a:cubicBezTo>
                  <a:pt x="7191197" y="955624"/>
                  <a:pt x="7192636" y="950275"/>
                  <a:pt x="7195513" y="946408"/>
                </a:cubicBezTo>
                <a:lnTo>
                  <a:pt x="7192276" y="930357"/>
                </a:lnTo>
                <a:lnTo>
                  <a:pt x="7193355" y="924963"/>
                </a:lnTo>
                <a:lnTo>
                  <a:pt x="7191197" y="922805"/>
                </a:lnTo>
                <a:lnTo>
                  <a:pt x="7191197" y="914308"/>
                </a:lnTo>
                <a:lnTo>
                  <a:pt x="7192276" y="902438"/>
                </a:lnTo>
                <a:lnTo>
                  <a:pt x="7191197" y="899201"/>
                </a:lnTo>
                <a:lnTo>
                  <a:pt x="7192276" y="895021"/>
                </a:lnTo>
                <a:lnTo>
                  <a:pt x="7191197" y="890705"/>
                </a:lnTo>
                <a:lnTo>
                  <a:pt x="7192276" y="880049"/>
                </a:lnTo>
                <a:lnTo>
                  <a:pt x="7190118" y="877891"/>
                </a:lnTo>
                <a:lnTo>
                  <a:pt x="7187960" y="877891"/>
                </a:lnTo>
                <a:cubicBezTo>
                  <a:pt x="7186162" y="880049"/>
                  <a:pt x="7183329" y="881128"/>
                  <a:pt x="7179463" y="881128"/>
                </a:cubicBezTo>
                <a:cubicBezTo>
                  <a:pt x="7176585" y="882477"/>
                  <a:pt x="7174068" y="888187"/>
                  <a:pt x="7171910" y="898257"/>
                </a:cubicBezTo>
                <a:lnTo>
                  <a:pt x="7168673" y="901360"/>
                </a:lnTo>
                <a:cubicBezTo>
                  <a:pt x="7170831" y="904057"/>
                  <a:pt x="7171910" y="906575"/>
                  <a:pt x="7171910" y="908913"/>
                </a:cubicBezTo>
                <a:cubicBezTo>
                  <a:pt x="7170831" y="913049"/>
                  <a:pt x="7166919" y="918040"/>
                  <a:pt x="7160176" y="923884"/>
                </a:cubicBezTo>
                <a:lnTo>
                  <a:pt x="7163413" y="928200"/>
                </a:lnTo>
                <a:lnTo>
                  <a:pt x="7163413" y="930357"/>
                </a:lnTo>
                <a:cubicBezTo>
                  <a:pt x="7159456" y="948881"/>
                  <a:pt x="7154106" y="960660"/>
                  <a:pt x="7147362" y="965696"/>
                </a:cubicBezTo>
                <a:cubicBezTo>
                  <a:pt x="7143226" y="974238"/>
                  <a:pt x="7136797" y="979588"/>
                  <a:pt x="7128075" y="981745"/>
                </a:cubicBezTo>
                <a:lnTo>
                  <a:pt x="7120522" y="980667"/>
                </a:lnTo>
                <a:lnTo>
                  <a:pt x="7120522" y="981745"/>
                </a:lnTo>
                <a:cubicBezTo>
                  <a:pt x="7117555" y="989569"/>
                  <a:pt x="7110452" y="993480"/>
                  <a:pt x="7099212" y="993480"/>
                </a:cubicBezTo>
                <a:cubicBezTo>
                  <a:pt x="7099212" y="997256"/>
                  <a:pt x="7086354" y="1002966"/>
                  <a:pt x="7060637" y="1010609"/>
                </a:cubicBezTo>
                <a:cubicBezTo>
                  <a:pt x="7058479" y="1006833"/>
                  <a:pt x="7057400" y="1003281"/>
                  <a:pt x="7057400" y="999954"/>
                </a:cubicBezTo>
                <a:lnTo>
                  <a:pt x="7057400" y="998875"/>
                </a:lnTo>
                <a:cubicBezTo>
                  <a:pt x="7057400" y="997796"/>
                  <a:pt x="7061312" y="995638"/>
                  <a:pt x="7069135" y="992401"/>
                </a:cubicBezTo>
                <a:cubicBezTo>
                  <a:pt x="7079475" y="986376"/>
                  <a:pt x="7084825" y="981386"/>
                  <a:pt x="7085185" y="977430"/>
                </a:cubicBezTo>
                <a:lnTo>
                  <a:pt x="7087343" y="977430"/>
                </a:lnTo>
                <a:lnTo>
                  <a:pt x="7091659" y="979588"/>
                </a:lnTo>
                <a:lnTo>
                  <a:pt x="7092738" y="978509"/>
                </a:lnTo>
                <a:lnTo>
                  <a:pt x="7092738" y="966775"/>
                </a:lnTo>
                <a:cubicBezTo>
                  <a:pt x="7092738" y="963538"/>
                  <a:pt x="7099167" y="961020"/>
                  <a:pt x="7112025" y="959222"/>
                </a:cubicBezTo>
                <a:lnTo>
                  <a:pt x="7113104" y="958142"/>
                </a:lnTo>
                <a:lnTo>
                  <a:pt x="7113104" y="955985"/>
                </a:lnTo>
                <a:cubicBezTo>
                  <a:pt x="7110946" y="952928"/>
                  <a:pt x="7109867" y="947218"/>
                  <a:pt x="7109867" y="938855"/>
                </a:cubicBezTo>
                <a:cubicBezTo>
                  <a:pt x="7112564" y="932112"/>
                  <a:pt x="7116116" y="927481"/>
                  <a:pt x="7120522" y="924963"/>
                </a:cubicBezTo>
                <a:lnTo>
                  <a:pt x="7120522" y="921726"/>
                </a:lnTo>
                <a:lnTo>
                  <a:pt x="7119443" y="896100"/>
                </a:lnTo>
                <a:lnTo>
                  <a:pt x="7121601" y="889625"/>
                </a:lnTo>
                <a:cubicBezTo>
                  <a:pt x="7121062" y="883241"/>
                  <a:pt x="7119983" y="880049"/>
                  <a:pt x="7118364" y="880049"/>
                </a:cubicBezTo>
                <a:lnTo>
                  <a:pt x="7114183" y="880049"/>
                </a:lnTo>
                <a:lnTo>
                  <a:pt x="7109867" y="883151"/>
                </a:lnTo>
                <a:lnTo>
                  <a:pt x="7108788" y="883151"/>
                </a:lnTo>
                <a:cubicBezTo>
                  <a:pt x="7102044" y="881083"/>
                  <a:pt x="7094177" y="879689"/>
                  <a:pt x="7085185" y="878970"/>
                </a:cubicBezTo>
                <a:lnTo>
                  <a:pt x="7079925" y="880049"/>
                </a:lnTo>
                <a:lnTo>
                  <a:pt x="7064953" y="876812"/>
                </a:lnTo>
                <a:lnTo>
                  <a:pt x="7062795" y="878970"/>
                </a:lnTo>
                <a:lnTo>
                  <a:pt x="7058479" y="878970"/>
                </a:lnTo>
                <a:lnTo>
                  <a:pt x="7056321" y="876812"/>
                </a:lnTo>
                <a:cubicBezTo>
                  <a:pt x="7056321" y="875553"/>
                  <a:pt x="7059514" y="873755"/>
                  <a:pt x="7065898" y="871417"/>
                </a:cubicBezTo>
                <a:lnTo>
                  <a:pt x="7066977" y="870338"/>
                </a:lnTo>
                <a:lnTo>
                  <a:pt x="7073451" y="870338"/>
                </a:lnTo>
                <a:cubicBezTo>
                  <a:pt x="7077047" y="870518"/>
                  <a:pt x="7078846" y="871237"/>
                  <a:pt x="7078846" y="872496"/>
                </a:cubicBezTo>
                <a:lnTo>
                  <a:pt x="7087343" y="870338"/>
                </a:lnTo>
                <a:lnTo>
                  <a:pt x="7088422" y="870338"/>
                </a:lnTo>
                <a:lnTo>
                  <a:pt x="7091659" y="872496"/>
                </a:lnTo>
                <a:lnTo>
                  <a:pt x="7092738" y="872496"/>
                </a:lnTo>
                <a:lnTo>
                  <a:pt x="7095975" y="870338"/>
                </a:lnTo>
                <a:lnTo>
                  <a:pt x="7097054" y="870338"/>
                </a:lnTo>
                <a:lnTo>
                  <a:pt x="7112025" y="872496"/>
                </a:lnTo>
                <a:lnTo>
                  <a:pt x="7114183" y="870338"/>
                </a:lnTo>
                <a:lnTo>
                  <a:pt x="7117285" y="872496"/>
                </a:lnTo>
                <a:lnTo>
                  <a:pt x="7124838" y="870338"/>
                </a:lnTo>
                <a:lnTo>
                  <a:pt x="7147362" y="874654"/>
                </a:lnTo>
                <a:lnTo>
                  <a:pt x="7149520" y="874654"/>
                </a:lnTo>
                <a:cubicBezTo>
                  <a:pt x="7149880" y="871777"/>
                  <a:pt x="7150914" y="870338"/>
                  <a:pt x="7152622" y="870338"/>
                </a:cubicBezTo>
                <a:lnTo>
                  <a:pt x="7160176" y="870338"/>
                </a:lnTo>
                <a:lnTo>
                  <a:pt x="7165571" y="875733"/>
                </a:lnTo>
                <a:lnTo>
                  <a:pt x="7168673" y="872496"/>
                </a:lnTo>
                <a:cubicBezTo>
                  <a:pt x="7166065" y="872496"/>
                  <a:pt x="7164312" y="868225"/>
                  <a:pt x="7163413" y="859682"/>
                </a:cubicBezTo>
                <a:lnTo>
                  <a:pt x="7162334" y="858604"/>
                </a:lnTo>
                <a:lnTo>
                  <a:pt x="7163413" y="854288"/>
                </a:lnTo>
                <a:lnTo>
                  <a:pt x="7160176" y="849972"/>
                </a:lnTo>
                <a:lnTo>
                  <a:pt x="7160176" y="844712"/>
                </a:lnTo>
                <a:cubicBezTo>
                  <a:pt x="7160176" y="843453"/>
                  <a:pt x="7162334" y="842014"/>
                  <a:pt x="7166650" y="840395"/>
                </a:cubicBezTo>
                <a:lnTo>
                  <a:pt x="7166650" y="839317"/>
                </a:lnTo>
                <a:lnTo>
                  <a:pt x="7164492" y="830685"/>
                </a:lnTo>
                <a:lnTo>
                  <a:pt x="7166650" y="824346"/>
                </a:lnTo>
                <a:lnTo>
                  <a:pt x="7166650" y="823267"/>
                </a:lnTo>
                <a:lnTo>
                  <a:pt x="7163413" y="820030"/>
                </a:lnTo>
                <a:lnTo>
                  <a:pt x="7146283" y="825424"/>
                </a:lnTo>
                <a:cubicBezTo>
                  <a:pt x="7137022" y="823267"/>
                  <a:pt x="7130233" y="819669"/>
                  <a:pt x="7125917" y="814633"/>
                </a:cubicBezTo>
                <a:lnTo>
                  <a:pt x="7124838" y="814633"/>
                </a:lnTo>
                <a:lnTo>
                  <a:pt x="7124838" y="816792"/>
                </a:lnTo>
                <a:cubicBezTo>
                  <a:pt x="7126996" y="816792"/>
                  <a:pt x="7128795" y="818231"/>
                  <a:pt x="7130233" y="821108"/>
                </a:cubicBezTo>
                <a:lnTo>
                  <a:pt x="7130233" y="825424"/>
                </a:lnTo>
                <a:cubicBezTo>
                  <a:pt x="7130233" y="831269"/>
                  <a:pt x="7123804" y="837339"/>
                  <a:pt x="7110946" y="843633"/>
                </a:cubicBezTo>
                <a:cubicBezTo>
                  <a:pt x="7110406" y="848218"/>
                  <a:pt x="7103978" y="853928"/>
                  <a:pt x="7091659" y="860762"/>
                </a:cubicBezTo>
                <a:cubicBezTo>
                  <a:pt x="7091659" y="862920"/>
                  <a:pt x="7086668" y="865033"/>
                  <a:pt x="7076688" y="867101"/>
                </a:cubicBezTo>
                <a:lnTo>
                  <a:pt x="7074530" y="867101"/>
                </a:lnTo>
                <a:lnTo>
                  <a:pt x="7072372" y="858604"/>
                </a:lnTo>
                <a:lnTo>
                  <a:pt x="7072372" y="857525"/>
                </a:lnTo>
                <a:cubicBezTo>
                  <a:pt x="7072372" y="855366"/>
                  <a:pt x="7075249" y="849657"/>
                  <a:pt x="7081004" y="840395"/>
                </a:cubicBezTo>
                <a:cubicBezTo>
                  <a:pt x="7082532" y="828257"/>
                  <a:pt x="7086444" y="822187"/>
                  <a:pt x="7092738" y="822187"/>
                </a:cubicBezTo>
                <a:lnTo>
                  <a:pt x="7092738" y="821108"/>
                </a:lnTo>
                <a:lnTo>
                  <a:pt x="7091659" y="814633"/>
                </a:lnTo>
                <a:lnTo>
                  <a:pt x="7093817" y="809373"/>
                </a:lnTo>
                <a:lnTo>
                  <a:pt x="7092738" y="800742"/>
                </a:lnTo>
                <a:cubicBezTo>
                  <a:pt x="7094716" y="800742"/>
                  <a:pt x="7096874" y="795392"/>
                  <a:pt x="7099212" y="784691"/>
                </a:cubicBezTo>
                <a:lnTo>
                  <a:pt x="7101235" y="781454"/>
                </a:lnTo>
                <a:lnTo>
                  <a:pt x="7098133" y="776195"/>
                </a:lnTo>
                <a:lnTo>
                  <a:pt x="7098133" y="771879"/>
                </a:lnTo>
                <a:lnTo>
                  <a:pt x="7102314" y="767563"/>
                </a:lnTo>
                <a:lnTo>
                  <a:pt x="7117285" y="769721"/>
                </a:lnTo>
                <a:lnTo>
                  <a:pt x="7122680" y="767563"/>
                </a:lnTo>
                <a:cubicBezTo>
                  <a:pt x="7127896" y="771340"/>
                  <a:pt x="7135763" y="774576"/>
                  <a:pt x="7146283" y="777273"/>
                </a:cubicBezTo>
                <a:lnTo>
                  <a:pt x="7147362" y="778353"/>
                </a:lnTo>
                <a:lnTo>
                  <a:pt x="7147362" y="779297"/>
                </a:lnTo>
                <a:lnTo>
                  <a:pt x="7152622" y="776195"/>
                </a:lnTo>
                <a:lnTo>
                  <a:pt x="7155860" y="776195"/>
                </a:lnTo>
                <a:lnTo>
                  <a:pt x="7158018" y="778353"/>
                </a:lnTo>
                <a:lnTo>
                  <a:pt x="7158018" y="779297"/>
                </a:lnTo>
                <a:lnTo>
                  <a:pt x="7156939" y="780376"/>
                </a:lnTo>
                <a:lnTo>
                  <a:pt x="7160176" y="790086"/>
                </a:lnTo>
                <a:cubicBezTo>
                  <a:pt x="7157298" y="792964"/>
                  <a:pt x="7153027" y="795077"/>
                  <a:pt x="7147362" y="796426"/>
                </a:cubicBezTo>
                <a:lnTo>
                  <a:pt x="7141967" y="811532"/>
                </a:lnTo>
                <a:lnTo>
                  <a:pt x="7163413" y="811532"/>
                </a:lnTo>
                <a:lnTo>
                  <a:pt x="7164492" y="806137"/>
                </a:lnTo>
                <a:lnTo>
                  <a:pt x="7164492" y="797505"/>
                </a:lnTo>
                <a:lnTo>
                  <a:pt x="7166650" y="795482"/>
                </a:lnTo>
                <a:cubicBezTo>
                  <a:pt x="7163952" y="791885"/>
                  <a:pt x="7161794" y="781141"/>
                  <a:pt x="7160176" y="763247"/>
                </a:cubicBezTo>
                <a:lnTo>
                  <a:pt x="7158018" y="756908"/>
                </a:lnTo>
                <a:lnTo>
                  <a:pt x="7158018" y="755829"/>
                </a:lnTo>
                <a:cubicBezTo>
                  <a:pt x="7159816" y="752232"/>
                  <a:pt x="7162693" y="750434"/>
                  <a:pt x="7166650" y="750434"/>
                </a:cubicBezTo>
                <a:close/>
                <a:moveTo>
                  <a:pt x="3162662" y="749799"/>
                </a:moveTo>
                <a:lnTo>
                  <a:pt x="3162662" y="753980"/>
                </a:lnTo>
                <a:lnTo>
                  <a:pt x="3163741" y="753980"/>
                </a:lnTo>
                <a:lnTo>
                  <a:pt x="3163741" y="749799"/>
                </a:lnTo>
                <a:close/>
                <a:moveTo>
                  <a:pt x="646445" y="746561"/>
                </a:moveTo>
                <a:cubicBezTo>
                  <a:pt x="643836" y="750787"/>
                  <a:pt x="641724" y="752900"/>
                  <a:pt x="640106" y="752900"/>
                </a:cubicBezTo>
                <a:lnTo>
                  <a:pt x="640106" y="755058"/>
                </a:lnTo>
                <a:cubicBezTo>
                  <a:pt x="643613" y="753440"/>
                  <a:pt x="646084" y="750608"/>
                  <a:pt x="647524" y="746561"/>
                </a:cubicBezTo>
                <a:close/>
                <a:moveTo>
                  <a:pt x="704845" y="745482"/>
                </a:moveTo>
                <a:lnTo>
                  <a:pt x="704845" y="746561"/>
                </a:lnTo>
                <a:lnTo>
                  <a:pt x="707003" y="746561"/>
                </a:lnTo>
                <a:lnTo>
                  <a:pt x="707003" y="745482"/>
                </a:lnTo>
                <a:close/>
                <a:moveTo>
                  <a:pt x="3251815" y="744539"/>
                </a:moveTo>
                <a:lnTo>
                  <a:pt x="3251815" y="745483"/>
                </a:lnTo>
                <a:lnTo>
                  <a:pt x="3253973" y="745483"/>
                </a:lnTo>
                <a:lnTo>
                  <a:pt x="3253973" y="744539"/>
                </a:lnTo>
                <a:close/>
                <a:moveTo>
                  <a:pt x="528698" y="742245"/>
                </a:moveTo>
                <a:lnTo>
                  <a:pt x="537195" y="742245"/>
                </a:lnTo>
                <a:cubicBezTo>
                  <a:pt x="545468" y="742605"/>
                  <a:pt x="549694" y="743684"/>
                  <a:pt x="549874" y="745482"/>
                </a:cubicBezTo>
                <a:lnTo>
                  <a:pt x="556213" y="743324"/>
                </a:lnTo>
                <a:lnTo>
                  <a:pt x="558370" y="743324"/>
                </a:lnTo>
                <a:lnTo>
                  <a:pt x="564711" y="745482"/>
                </a:lnTo>
                <a:lnTo>
                  <a:pt x="573207" y="744403"/>
                </a:lnTo>
                <a:lnTo>
                  <a:pt x="577523" y="745482"/>
                </a:lnTo>
                <a:lnTo>
                  <a:pt x="583863" y="743324"/>
                </a:lnTo>
                <a:lnTo>
                  <a:pt x="588044" y="743324"/>
                </a:lnTo>
                <a:lnTo>
                  <a:pt x="591281" y="746561"/>
                </a:lnTo>
                <a:lnTo>
                  <a:pt x="587100" y="751821"/>
                </a:lnTo>
                <a:lnTo>
                  <a:pt x="575365" y="749663"/>
                </a:lnTo>
                <a:cubicBezTo>
                  <a:pt x="574645" y="751821"/>
                  <a:pt x="572532" y="752900"/>
                  <a:pt x="569026" y="752900"/>
                </a:cubicBezTo>
                <a:lnTo>
                  <a:pt x="561607" y="752900"/>
                </a:lnTo>
                <a:cubicBezTo>
                  <a:pt x="556302" y="749394"/>
                  <a:pt x="552390" y="747640"/>
                  <a:pt x="549874" y="747640"/>
                </a:cubicBezTo>
                <a:lnTo>
                  <a:pt x="546771" y="750742"/>
                </a:lnTo>
                <a:lnTo>
                  <a:pt x="544613" y="750742"/>
                </a:lnTo>
                <a:lnTo>
                  <a:pt x="535037" y="749663"/>
                </a:lnTo>
                <a:lnTo>
                  <a:pt x="529777" y="751821"/>
                </a:lnTo>
                <a:cubicBezTo>
                  <a:pt x="525192" y="750023"/>
                  <a:pt x="522718" y="748270"/>
                  <a:pt x="522359" y="746561"/>
                </a:cubicBezTo>
                <a:lnTo>
                  <a:pt x="522359" y="745482"/>
                </a:lnTo>
                <a:cubicBezTo>
                  <a:pt x="523079" y="743324"/>
                  <a:pt x="525192" y="742245"/>
                  <a:pt x="528698" y="742245"/>
                </a:cubicBezTo>
                <a:close/>
                <a:moveTo>
                  <a:pt x="8101764" y="741575"/>
                </a:moveTo>
                <a:lnTo>
                  <a:pt x="8101764" y="744811"/>
                </a:lnTo>
                <a:lnTo>
                  <a:pt x="8102844" y="744811"/>
                </a:lnTo>
                <a:lnTo>
                  <a:pt x="8102844" y="741575"/>
                </a:lnTo>
                <a:close/>
                <a:moveTo>
                  <a:pt x="8093132" y="738337"/>
                </a:moveTo>
                <a:lnTo>
                  <a:pt x="8093132" y="742653"/>
                </a:lnTo>
                <a:lnTo>
                  <a:pt x="8095290" y="744811"/>
                </a:lnTo>
                <a:lnTo>
                  <a:pt x="8096369" y="744811"/>
                </a:lnTo>
                <a:lnTo>
                  <a:pt x="8095290" y="738337"/>
                </a:lnTo>
                <a:close/>
                <a:moveTo>
                  <a:pt x="3242238" y="738065"/>
                </a:moveTo>
                <a:cubicBezTo>
                  <a:pt x="3239451" y="738784"/>
                  <a:pt x="3238057" y="740223"/>
                  <a:pt x="3238057" y="742381"/>
                </a:cubicBezTo>
                <a:cubicBezTo>
                  <a:pt x="3238057" y="744809"/>
                  <a:pt x="3240530" y="746562"/>
                  <a:pt x="3245475" y="747641"/>
                </a:cubicBezTo>
                <a:lnTo>
                  <a:pt x="3246554" y="744539"/>
                </a:lnTo>
                <a:close/>
                <a:moveTo>
                  <a:pt x="1139401" y="738064"/>
                </a:moveTo>
                <a:cubicBezTo>
                  <a:pt x="1130589" y="742920"/>
                  <a:pt x="1126183" y="747641"/>
                  <a:pt x="1126183" y="752226"/>
                </a:cubicBezTo>
                <a:lnTo>
                  <a:pt x="1129556" y="775155"/>
                </a:lnTo>
                <a:lnTo>
                  <a:pt x="1127262" y="782843"/>
                </a:lnTo>
                <a:lnTo>
                  <a:pt x="1130634" y="782843"/>
                </a:lnTo>
                <a:cubicBezTo>
                  <a:pt x="1133692" y="782843"/>
                  <a:pt x="1136613" y="783922"/>
                  <a:pt x="1139401" y="786080"/>
                </a:cubicBezTo>
                <a:lnTo>
                  <a:pt x="1152484" y="780685"/>
                </a:lnTo>
                <a:lnTo>
                  <a:pt x="1153563" y="780685"/>
                </a:lnTo>
                <a:lnTo>
                  <a:pt x="1166646" y="781764"/>
                </a:lnTo>
                <a:lnTo>
                  <a:pt x="1166646" y="770839"/>
                </a:lnTo>
                <a:lnTo>
                  <a:pt x="1164488" y="746696"/>
                </a:lnTo>
                <a:lnTo>
                  <a:pt x="1165567" y="742380"/>
                </a:lnTo>
                <a:lnTo>
                  <a:pt x="1160173" y="741301"/>
                </a:lnTo>
                <a:lnTo>
                  <a:pt x="1155721" y="742380"/>
                </a:lnTo>
                <a:lnTo>
                  <a:pt x="1150326" y="740222"/>
                </a:lnTo>
                <a:lnTo>
                  <a:pt x="1144796" y="741301"/>
                </a:lnTo>
                <a:close/>
                <a:moveTo>
                  <a:pt x="3251815" y="736986"/>
                </a:moveTo>
                <a:lnTo>
                  <a:pt x="3251815" y="738065"/>
                </a:lnTo>
                <a:lnTo>
                  <a:pt x="3255996" y="738065"/>
                </a:lnTo>
                <a:lnTo>
                  <a:pt x="3255996" y="736986"/>
                </a:lnTo>
                <a:close/>
                <a:moveTo>
                  <a:pt x="7647113" y="736314"/>
                </a:moveTo>
                <a:lnTo>
                  <a:pt x="7642797" y="738472"/>
                </a:lnTo>
                <a:lnTo>
                  <a:pt x="7636188" y="737393"/>
                </a:lnTo>
                <a:lnTo>
                  <a:pt x="7626342" y="739551"/>
                </a:lnTo>
                <a:lnTo>
                  <a:pt x="7624049" y="739551"/>
                </a:lnTo>
                <a:cubicBezTo>
                  <a:pt x="7618924" y="739551"/>
                  <a:pt x="7614923" y="738832"/>
                  <a:pt x="7612046" y="737393"/>
                </a:cubicBezTo>
                <a:cubicBezTo>
                  <a:pt x="7608359" y="738112"/>
                  <a:pt x="7606516" y="739551"/>
                  <a:pt x="7606516" y="741709"/>
                </a:cubicBezTo>
                <a:lnTo>
                  <a:pt x="7607595" y="754791"/>
                </a:lnTo>
                <a:lnTo>
                  <a:pt x="7605437" y="756950"/>
                </a:lnTo>
                <a:lnTo>
                  <a:pt x="7605437" y="760187"/>
                </a:lnTo>
                <a:lnTo>
                  <a:pt x="7610966" y="765582"/>
                </a:lnTo>
                <a:lnTo>
                  <a:pt x="7612046" y="765582"/>
                </a:lnTo>
                <a:lnTo>
                  <a:pt x="7612046" y="763424"/>
                </a:lnTo>
                <a:lnTo>
                  <a:pt x="7607595" y="756950"/>
                </a:lnTo>
                <a:lnTo>
                  <a:pt x="7610966" y="754791"/>
                </a:lnTo>
                <a:lnTo>
                  <a:pt x="7635109" y="754791"/>
                </a:lnTo>
                <a:lnTo>
                  <a:pt x="7646034" y="755871"/>
                </a:lnTo>
                <a:lnTo>
                  <a:pt x="7650485" y="749262"/>
                </a:lnTo>
                <a:lnTo>
                  <a:pt x="7650485" y="739551"/>
                </a:lnTo>
                <a:close/>
                <a:moveTo>
                  <a:pt x="734518" y="729567"/>
                </a:moveTo>
                <a:lnTo>
                  <a:pt x="733439" y="730646"/>
                </a:lnTo>
                <a:lnTo>
                  <a:pt x="733439" y="732669"/>
                </a:lnTo>
                <a:lnTo>
                  <a:pt x="734518" y="732669"/>
                </a:lnTo>
                <a:lnTo>
                  <a:pt x="735598" y="729567"/>
                </a:lnTo>
                <a:close/>
                <a:moveTo>
                  <a:pt x="9255866" y="729165"/>
                </a:moveTo>
                <a:lnTo>
                  <a:pt x="9254787" y="730245"/>
                </a:lnTo>
                <a:lnTo>
                  <a:pt x="9254787" y="731324"/>
                </a:lnTo>
                <a:lnTo>
                  <a:pt x="9262340" y="735639"/>
                </a:lnTo>
                <a:lnTo>
                  <a:pt x="9263419" y="734561"/>
                </a:lnTo>
                <a:lnTo>
                  <a:pt x="9263419" y="733481"/>
                </a:lnTo>
                <a:cubicBezTo>
                  <a:pt x="9262340" y="730604"/>
                  <a:pt x="9259822" y="729165"/>
                  <a:pt x="9255866" y="729165"/>
                </a:cubicBezTo>
                <a:close/>
                <a:moveTo>
                  <a:pt x="6741266" y="729165"/>
                </a:moveTo>
                <a:lnTo>
                  <a:pt x="6740187" y="730243"/>
                </a:lnTo>
                <a:lnTo>
                  <a:pt x="6740187" y="731323"/>
                </a:lnTo>
                <a:lnTo>
                  <a:pt x="6747740" y="735639"/>
                </a:lnTo>
                <a:lnTo>
                  <a:pt x="6748819" y="734560"/>
                </a:lnTo>
                <a:lnTo>
                  <a:pt x="6748819" y="733481"/>
                </a:lnTo>
                <a:cubicBezTo>
                  <a:pt x="6747740" y="730604"/>
                  <a:pt x="6745223" y="729165"/>
                  <a:pt x="6741266" y="729165"/>
                </a:cubicBezTo>
                <a:close/>
                <a:moveTo>
                  <a:pt x="4226667" y="729164"/>
                </a:moveTo>
                <a:lnTo>
                  <a:pt x="4225588" y="730243"/>
                </a:lnTo>
                <a:lnTo>
                  <a:pt x="4225588" y="731321"/>
                </a:lnTo>
                <a:lnTo>
                  <a:pt x="4233141" y="735638"/>
                </a:lnTo>
                <a:lnTo>
                  <a:pt x="4234220" y="734559"/>
                </a:lnTo>
                <a:lnTo>
                  <a:pt x="4234220" y="733480"/>
                </a:lnTo>
                <a:cubicBezTo>
                  <a:pt x="4233141" y="730602"/>
                  <a:pt x="4230623" y="729164"/>
                  <a:pt x="4226667" y="729164"/>
                </a:cubicBezTo>
                <a:close/>
                <a:moveTo>
                  <a:pt x="2216895" y="729163"/>
                </a:moveTo>
                <a:lnTo>
                  <a:pt x="2215816" y="730242"/>
                </a:lnTo>
                <a:lnTo>
                  <a:pt x="2215816" y="731321"/>
                </a:lnTo>
                <a:lnTo>
                  <a:pt x="2223368" y="735637"/>
                </a:lnTo>
                <a:lnTo>
                  <a:pt x="2224447" y="734558"/>
                </a:lnTo>
                <a:lnTo>
                  <a:pt x="2224447" y="733479"/>
                </a:lnTo>
                <a:cubicBezTo>
                  <a:pt x="2223368" y="730601"/>
                  <a:pt x="2220849" y="729163"/>
                  <a:pt x="2216895" y="729163"/>
                </a:cubicBezTo>
                <a:close/>
                <a:moveTo>
                  <a:pt x="6135015" y="728760"/>
                </a:moveTo>
                <a:cubicBezTo>
                  <a:pt x="6125214" y="728760"/>
                  <a:pt x="6119954" y="731637"/>
                  <a:pt x="6119234" y="737392"/>
                </a:cubicBezTo>
                <a:lnTo>
                  <a:pt x="6119234" y="758837"/>
                </a:lnTo>
                <a:cubicBezTo>
                  <a:pt x="6119234" y="762794"/>
                  <a:pt x="6122741" y="765311"/>
                  <a:pt x="6129755" y="766391"/>
                </a:cubicBezTo>
                <a:lnTo>
                  <a:pt x="6131913" y="770706"/>
                </a:lnTo>
                <a:lnTo>
                  <a:pt x="6131913" y="772864"/>
                </a:lnTo>
                <a:lnTo>
                  <a:pt x="6130834" y="773943"/>
                </a:lnTo>
                <a:lnTo>
                  <a:pt x="6130834" y="775023"/>
                </a:lnTo>
                <a:lnTo>
                  <a:pt x="6127597" y="773943"/>
                </a:lnTo>
                <a:cubicBezTo>
                  <a:pt x="6119954" y="774483"/>
                  <a:pt x="6116132" y="775562"/>
                  <a:pt x="6116132" y="777181"/>
                </a:cubicBezTo>
                <a:lnTo>
                  <a:pt x="6116132" y="787969"/>
                </a:lnTo>
                <a:cubicBezTo>
                  <a:pt x="6117841" y="787969"/>
                  <a:pt x="6119234" y="795478"/>
                  <a:pt x="6120313" y="810494"/>
                </a:cubicBezTo>
                <a:cubicBezTo>
                  <a:pt x="6125169" y="810674"/>
                  <a:pt x="6127597" y="811393"/>
                  <a:pt x="6127597" y="812653"/>
                </a:cubicBezTo>
                <a:lnTo>
                  <a:pt x="6136094" y="810494"/>
                </a:lnTo>
                <a:lnTo>
                  <a:pt x="6143512" y="810494"/>
                </a:lnTo>
                <a:lnTo>
                  <a:pt x="6144456" y="799840"/>
                </a:lnTo>
                <a:cubicBezTo>
                  <a:pt x="6142388" y="799120"/>
                  <a:pt x="6141354" y="796962"/>
                  <a:pt x="6141354" y="793365"/>
                </a:cubicBezTo>
                <a:lnTo>
                  <a:pt x="6143512" y="787969"/>
                </a:lnTo>
                <a:lnTo>
                  <a:pt x="6142433" y="781496"/>
                </a:lnTo>
                <a:lnTo>
                  <a:pt x="6144456" y="775023"/>
                </a:lnTo>
                <a:lnTo>
                  <a:pt x="6142433" y="775023"/>
                </a:lnTo>
                <a:lnTo>
                  <a:pt x="6137173" y="777181"/>
                </a:lnTo>
                <a:lnTo>
                  <a:pt x="6135015" y="772864"/>
                </a:lnTo>
                <a:cubicBezTo>
                  <a:pt x="6136454" y="768548"/>
                  <a:pt x="6139286" y="766391"/>
                  <a:pt x="6143512" y="766391"/>
                </a:cubicBezTo>
                <a:lnTo>
                  <a:pt x="6144456" y="767469"/>
                </a:lnTo>
                <a:cubicBezTo>
                  <a:pt x="6144456" y="760276"/>
                  <a:pt x="6145176" y="756679"/>
                  <a:pt x="6146614" y="756679"/>
                </a:cubicBezTo>
                <a:lnTo>
                  <a:pt x="6144456" y="752363"/>
                </a:lnTo>
                <a:lnTo>
                  <a:pt x="6146614" y="743866"/>
                </a:lnTo>
                <a:lnTo>
                  <a:pt x="6146614" y="742787"/>
                </a:lnTo>
                <a:cubicBezTo>
                  <a:pt x="6143107" y="739010"/>
                  <a:pt x="6141354" y="735774"/>
                  <a:pt x="6141354" y="733076"/>
                </a:cubicBezTo>
                <a:lnTo>
                  <a:pt x="6141354" y="728760"/>
                </a:lnTo>
                <a:close/>
                <a:moveTo>
                  <a:pt x="3261391" y="727545"/>
                </a:moveTo>
                <a:lnTo>
                  <a:pt x="3260312" y="731726"/>
                </a:lnTo>
                <a:lnTo>
                  <a:pt x="3260312" y="732805"/>
                </a:lnTo>
                <a:lnTo>
                  <a:pt x="3261391" y="732805"/>
                </a:lnTo>
                <a:lnTo>
                  <a:pt x="3263549" y="728624"/>
                </a:lnTo>
                <a:lnTo>
                  <a:pt x="3263549" y="727545"/>
                </a:lnTo>
                <a:close/>
                <a:moveTo>
                  <a:pt x="9270972" y="727008"/>
                </a:moveTo>
                <a:lnTo>
                  <a:pt x="9269893" y="728086"/>
                </a:lnTo>
                <a:lnTo>
                  <a:pt x="9269893" y="732403"/>
                </a:lnTo>
                <a:lnTo>
                  <a:pt x="9270972" y="732403"/>
                </a:lnTo>
                <a:lnTo>
                  <a:pt x="9273130" y="730245"/>
                </a:lnTo>
                <a:lnTo>
                  <a:pt x="9273130" y="729165"/>
                </a:lnTo>
                <a:close/>
                <a:moveTo>
                  <a:pt x="6756372" y="727007"/>
                </a:moveTo>
                <a:lnTo>
                  <a:pt x="6755293" y="728086"/>
                </a:lnTo>
                <a:lnTo>
                  <a:pt x="6755293" y="732402"/>
                </a:lnTo>
                <a:lnTo>
                  <a:pt x="6756372" y="732402"/>
                </a:lnTo>
                <a:lnTo>
                  <a:pt x="6758530" y="730243"/>
                </a:lnTo>
                <a:lnTo>
                  <a:pt x="6758530" y="729165"/>
                </a:lnTo>
                <a:close/>
                <a:moveTo>
                  <a:pt x="4241773" y="727006"/>
                </a:moveTo>
                <a:lnTo>
                  <a:pt x="4240694" y="728084"/>
                </a:lnTo>
                <a:lnTo>
                  <a:pt x="4240694" y="732401"/>
                </a:lnTo>
                <a:lnTo>
                  <a:pt x="4241773" y="732401"/>
                </a:lnTo>
                <a:lnTo>
                  <a:pt x="4243931" y="730243"/>
                </a:lnTo>
                <a:lnTo>
                  <a:pt x="4243931" y="729164"/>
                </a:lnTo>
                <a:close/>
                <a:moveTo>
                  <a:pt x="2232001" y="727005"/>
                </a:moveTo>
                <a:lnTo>
                  <a:pt x="2230921" y="728084"/>
                </a:lnTo>
                <a:lnTo>
                  <a:pt x="2230921" y="732400"/>
                </a:lnTo>
                <a:lnTo>
                  <a:pt x="2232001" y="732400"/>
                </a:lnTo>
                <a:lnTo>
                  <a:pt x="2234159" y="730242"/>
                </a:lnTo>
                <a:lnTo>
                  <a:pt x="2234159" y="729163"/>
                </a:lnTo>
                <a:close/>
                <a:moveTo>
                  <a:pt x="8196312" y="726468"/>
                </a:moveTo>
                <a:lnTo>
                  <a:pt x="8196312" y="730784"/>
                </a:lnTo>
                <a:lnTo>
                  <a:pt x="8198470" y="732942"/>
                </a:lnTo>
                <a:lnTo>
                  <a:pt x="8199549" y="727547"/>
                </a:lnTo>
                <a:lnTo>
                  <a:pt x="8198470" y="726468"/>
                </a:lnTo>
                <a:close/>
                <a:moveTo>
                  <a:pt x="6208792" y="724444"/>
                </a:moveTo>
                <a:lnTo>
                  <a:pt x="6205690" y="726601"/>
                </a:lnTo>
                <a:lnTo>
                  <a:pt x="6198271" y="725523"/>
                </a:lnTo>
                <a:lnTo>
                  <a:pt x="6190853" y="727681"/>
                </a:lnTo>
                <a:lnTo>
                  <a:pt x="6191932" y="736313"/>
                </a:lnTo>
                <a:lnTo>
                  <a:pt x="6190853" y="749126"/>
                </a:lnTo>
                <a:lnTo>
                  <a:pt x="6194090" y="753442"/>
                </a:lnTo>
                <a:lnTo>
                  <a:pt x="6191932" y="759916"/>
                </a:lnTo>
                <a:cubicBezTo>
                  <a:pt x="6191932" y="762794"/>
                  <a:pt x="6196878" y="764232"/>
                  <a:pt x="6206769" y="764232"/>
                </a:cubicBezTo>
                <a:lnTo>
                  <a:pt x="6210950" y="767469"/>
                </a:lnTo>
                <a:lnTo>
                  <a:pt x="6223628" y="767469"/>
                </a:lnTo>
                <a:cubicBezTo>
                  <a:pt x="6224977" y="767469"/>
                  <a:pt x="6225651" y="766391"/>
                  <a:pt x="6225651" y="764232"/>
                </a:cubicBezTo>
                <a:lnTo>
                  <a:pt x="6224572" y="740629"/>
                </a:lnTo>
                <a:lnTo>
                  <a:pt x="6225651" y="735233"/>
                </a:lnTo>
                <a:cubicBezTo>
                  <a:pt x="6224932" y="731637"/>
                  <a:pt x="6223538" y="729119"/>
                  <a:pt x="6221470" y="727681"/>
                </a:cubicBezTo>
                <a:lnTo>
                  <a:pt x="6220391" y="728760"/>
                </a:lnTo>
                <a:lnTo>
                  <a:pt x="6216210" y="728760"/>
                </a:lnTo>
                <a:lnTo>
                  <a:pt x="6210950" y="724444"/>
                </a:lnTo>
                <a:close/>
                <a:moveTo>
                  <a:pt x="4640990" y="723462"/>
                </a:moveTo>
                <a:lnTo>
                  <a:pt x="4645306" y="723462"/>
                </a:lnTo>
                <a:cubicBezTo>
                  <a:pt x="4648004" y="726968"/>
                  <a:pt x="4650162" y="728722"/>
                  <a:pt x="4651780" y="728722"/>
                </a:cubicBezTo>
                <a:lnTo>
                  <a:pt x="4658254" y="726698"/>
                </a:lnTo>
                <a:lnTo>
                  <a:pt x="4674439" y="734117"/>
                </a:lnTo>
                <a:cubicBezTo>
                  <a:pt x="4685229" y="744098"/>
                  <a:pt x="4690624" y="749807"/>
                  <a:pt x="4690624" y="751246"/>
                </a:cubicBezTo>
                <a:cubicBezTo>
                  <a:pt x="4694940" y="751246"/>
                  <a:pt x="4697098" y="753764"/>
                  <a:pt x="4697098" y="758799"/>
                </a:cubicBezTo>
                <a:cubicBezTo>
                  <a:pt x="4701414" y="760867"/>
                  <a:pt x="4703572" y="765498"/>
                  <a:pt x="4703572" y="772691"/>
                </a:cubicBezTo>
                <a:lnTo>
                  <a:pt x="4697098" y="791843"/>
                </a:lnTo>
                <a:cubicBezTo>
                  <a:pt x="4694940" y="791843"/>
                  <a:pt x="4693861" y="792563"/>
                  <a:pt x="4693861" y="794002"/>
                </a:cubicBezTo>
                <a:lnTo>
                  <a:pt x="4693861" y="795080"/>
                </a:lnTo>
                <a:lnTo>
                  <a:pt x="4697098" y="795080"/>
                </a:lnTo>
                <a:lnTo>
                  <a:pt x="4707888" y="798318"/>
                </a:lnTo>
                <a:lnTo>
                  <a:pt x="4707888" y="799397"/>
                </a:lnTo>
                <a:cubicBezTo>
                  <a:pt x="4707888" y="801195"/>
                  <a:pt x="4705011" y="802633"/>
                  <a:pt x="4699256" y="803713"/>
                </a:cubicBezTo>
                <a:lnTo>
                  <a:pt x="4684150" y="803713"/>
                </a:lnTo>
                <a:lnTo>
                  <a:pt x="4671202" y="804791"/>
                </a:lnTo>
                <a:lnTo>
                  <a:pt x="4669044" y="802633"/>
                </a:lnTo>
                <a:lnTo>
                  <a:pt x="4664728" y="804791"/>
                </a:lnTo>
                <a:cubicBezTo>
                  <a:pt x="4657355" y="801914"/>
                  <a:pt x="4653039" y="799037"/>
                  <a:pt x="4651780" y="796159"/>
                </a:cubicBezTo>
                <a:lnTo>
                  <a:pt x="4655017" y="795080"/>
                </a:lnTo>
                <a:lnTo>
                  <a:pt x="4655017" y="794002"/>
                </a:lnTo>
                <a:lnTo>
                  <a:pt x="4652859" y="790765"/>
                </a:lnTo>
                <a:cubicBezTo>
                  <a:pt x="4652859" y="789595"/>
                  <a:pt x="4654657" y="788562"/>
                  <a:pt x="4658254" y="787662"/>
                </a:cubicBezTo>
                <a:lnTo>
                  <a:pt x="4658254" y="785505"/>
                </a:lnTo>
                <a:cubicBezTo>
                  <a:pt x="4654657" y="780109"/>
                  <a:pt x="4652859" y="776198"/>
                  <a:pt x="4652859" y="773770"/>
                </a:cubicBezTo>
                <a:cubicBezTo>
                  <a:pt x="4655017" y="771073"/>
                  <a:pt x="4656096" y="768555"/>
                  <a:pt x="4656096" y="766218"/>
                </a:cubicBezTo>
                <a:cubicBezTo>
                  <a:pt x="4653218" y="761721"/>
                  <a:pt x="4650701" y="753179"/>
                  <a:pt x="4648543" y="740591"/>
                </a:cubicBezTo>
                <a:lnTo>
                  <a:pt x="4648543" y="738433"/>
                </a:lnTo>
                <a:lnTo>
                  <a:pt x="4649622" y="737354"/>
                </a:lnTo>
                <a:cubicBezTo>
                  <a:pt x="4649622" y="734477"/>
                  <a:pt x="4647464" y="733038"/>
                  <a:pt x="4643148" y="733038"/>
                </a:cubicBezTo>
                <a:cubicBezTo>
                  <a:pt x="4639551" y="730520"/>
                  <a:pt x="4637753" y="728048"/>
                  <a:pt x="4637753" y="725620"/>
                </a:cubicBezTo>
                <a:close/>
                <a:moveTo>
                  <a:pt x="8100685" y="721073"/>
                </a:moveTo>
                <a:lnTo>
                  <a:pt x="8100685" y="724310"/>
                </a:lnTo>
                <a:lnTo>
                  <a:pt x="8101764" y="724310"/>
                </a:lnTo>
                <a:lnTo>
                  <a:pt x="8101764" y="721073"/>
                </a:lnTo>
                <a:close/>
                <a:moveTo>
                  <a:pt x="179789" y="720632"/>
                </a:moveTo>
                <a:lnTo>
                  <a:pt x="174259" y="721711"/>
                </a:lnTo>
                <a:lnTo>
                  <a:pt x="174259" y="723869"/>
                </a:lnTo>
                <a:lnTo>
                  <a:pt x="176552" y="726027"/>
                </a:lnTo>
                <a:lnTo>
                  <a:pt x="177631" y="726027"/>
                </a:lnTo>
                <a:lnTo>
                  <a:pt x="179789" y="723869"/>
                </a:lnTo>
                <a:close/>
                <a:moveTo>
                  <a:pt x="1097725" y="720530"/>
                </a:moveTo>
                <a:lnTo>
                  <a:pt x="1090172" y="724846"/>
                </a:lnTo>
                <a:cubicBezTo>
                  <a:pt x="1090172" y="727094"/>
                  <a:pt x="1093093" y="728218"/>
                  <a:pt x="1098939" y="728218"/>
                </a:cubicBezTo>
                <a:lnTo>
                  <a:pt x="1105412" y="734693"/>
                </a:lnTo>
                <a:lnTo>
                  <a:pt x="1109863" y="734693"/>
                </a:lnTo>
                <a:cubicBezTo>
                  <a:pt x="1109863" y="731096"/>
                  <a:pt x="1106582" y="726375"/>
                  <a:pt x="1100018" y="720530"/>
                </a:cubicBezTo>
                <a:close/>
                <a:moveTo>
                  <a:pt x="8096369" y="719994"/>
                </a:moveTo>
                <a:lnTo>
                  <a:pt x="8093132" y="721073"/>
                </a:lnTo>
                <a:lnTo>
                  <a:pt x="8093132" y="730784"/>
                </a:lnTo>
                <a:lnTo>
                  <a:pt x="8098527" y="730784"/>
                </a:lnTo>
                <a:lnTo>
                  <a:pt x="8098527" y="729705"/>
                </a:lnTo>
                <a:lnTo>
                  <a:pt x="8096369" y="729705"/>
                </a:lnTo>
                <a:lnTo>
                  <a:pt x="8096369" y="727547"/>
                </a:lnTo>
                <a:lnTo>
                  <a:pt x="8099606" y="727547"/>
                </a:lnTo>
                <a:lnTo>
                  <a:pt x="8096369" y="723231"/>
                </a:lnTo>
                <a:lnTo>
                  <a:pt x="8097448" y="722152"/>
                </a:lnTo>
                <a:lnTo>
                  <a:pt x="8097448" y="721073"/>
                </a:lnTo>
                <a:close/>
                <a:moveTo>
                  <a:pt x="94952" y="718474"/>
                </a:moveTo>
                <a:lnTo>
                  <a:pt x="87129" y="721711"/>
                </a:lnTo>
                <a:lnTo>
                  <a:pt x="87129" y="722790"/>
                </a:lnTo>
                <a:lnTo>
                  <a:pt x="91445" y="724948"/>
                </a:lnTo>
                <a:lnTo>
                  <a:pt x="94952" y="724948"/>
                </a:lnTo>
                <a:cubicBezTo>
                  <a:pt x="98009" y="722790"/>
                  <a:pt x="100931" y="721711"/>
                  <a:pt x="103719" y="721711"/>
                </a:cubicBezTo>
                <a:cubicBezTo>
                  <a:pt x="113250" y="723869"/>
                  <a:pt x="118735" y="726387"/>
                  <a:pt x="120174" y="729264"/>
                </a:cubicBezTo>
                <a:cubicBezTo>
                  <a:pt x="119095" y="732141"/>
                  <a:pt x="116172" y="733580"/>
                  <a:pt x="111407" y="733580"/>
                </a:cubicBezTo>
                <a:lnTo>
                  <a:pt x="111407" y="735738"/>
                </a:lnTo>
                <a:lnTo>
                  <a:pt x="110328" y="748956"/>
                </a:lnTo>
                <a:cubicBezTo>
                  <a:pt x="112486" y="749316"/>
                  <a:pt x="113565" y="752193"/>
                  <a:pt x="113565" y="757588"/>
                </a:cubicBezTo>
                <a:lnTo>
                  <a:pt x="111407" y="759746"/>
                </a:lnTo>
                <a:cubicBezTo>
                  <a:pt x="111407" y="761545"/>
                  <a:pt x="115858" y="763703"/>
                  <a:pt x="124760" y="766220"/>
                </a:cubicBezTo>
                <a:cubicBezTo>
                  <a:pt x="127997" y="772334"/>
                  <a:pt x="133481" y="776740"/>
                  <a:pt x="141214" y="779438"/>
                </a:cubicBezTo>
                <a:lnTo>
                  <a:pt x="143372" y="786991"/>
                </a:lnTo>
                <a:cubicBezTo>
                  <a:pt x="146250" y="788430"/>
                  <a:pt x="147688" y="790228"/>
                  <a:pt x="147688" y="792386"/>
                </a:cubicBezTo>
                <a:lnTo>
                  <a:pt x="150116" y="792386"/>
                </a:lnTo>
                <a:lnTo>
                  <a:pt x="152274" y="782675"/>
                </a:lnTo>
                <a:cubicBezTo>
                  <a:pt x="150116" y="782675"/>
                  <a:pt x="149037" y="781956"/>
                  <a:pt x="149037" y="780517"/>
                </a:cubicBezTo>
                <a:lnTo>
                  <a:pt x="149037" y="779438"/>
                </a:lnTo>
                <a:lnTo>
                  <a:pt x="154432" y="771885"/>
                </a:lnTo>
                <a:cubicBezTo>
                  <a:pt x="154432" y="762354"/>
                  <a:pt x="151824" y="757588"/>
                  <a:pt x="146609" y="757588"/>
                </a:cubicBezTo>
                <a:lnTo>
                  <a:pt x="141214" y="756509"/>
                </a:lnTo>
                <a:lnTo>
                  <a:pt x="122467" y="757588"/>
                </a:lnTo>
                <a:cubicBezTo>
                  <a:pt x="120398" y="757588"/>
                  <a:pt x="118151" y="755071"/>
                  <a:pt x="115723" y="750035"/>
                </a:cubicBezTo>
                <a:lnTo>
                  <a:pt x="140001" y="730343"/>
                </a:lnTo>
                <a:lnTo>
                  <a:pt x="141214" y="730343"/>
                </a:lnTo>
                <a:lnTo>
                  <a:pt x="151195" y="737896"/>
                </a:lnTo>
                <a:lnTo>
                  <a:pt x="153353" y="737896"/>
                </a:lnTo>
                <a:lnTo>
                  <a:pt x="153353" y="733580"/>
                </a:lnTo>
                <a:lnTo>
                  <a:pt x="151195" y="724948"/>
                </a:lnTo>
                <a:lnTo>
                  <a:pt x="151195" y="720632"/>
                </a:lnTo>
                <a:lnTo>
                  <a:pt x="134606" y="722790"/>
                </a:lnTo>
                <a:cubicBezTo>
                  <a:pt x="133346" y="721531"/>
                  <a:pt x="120129" y="720093"/>
                  <a:pt x="94952" y="718474"/>
                </a:cubicBezTo>
                <a:close/>
                <a:moveTo>
                  <a:pt x="7749349" y="717836"/>
                </a:moveTo>
                <a:lnTo>
                  <a:pt x="7749349" y="722152"/>
                </a:lnTo>
                <a:lnTo>
                  <a:pt x="7750428" y="722152"/>
                </a:lnTo>
                <a:lnTo>
                  <a:pt x="7752586" y="719994"/>
                </a:lnTo>
                <a:lnTo>
                  <a:pt x="7752586" y="717836"/>
                </a:lnTo>
                <a:close/>
                <a:moveTo>
                  <a:pt x="3724000" y="717295"/>
                </a:moveTo>
                <a:lnTo>
                  <a:pt x="3724000" y="718373"/>
                </a:lnTo>
                <a:lnTo>
                  <a:pt x="3726158" y="718373"/>
                </a:lnTo>
                <a:lnTo>
                  <a:pt x="3726158" y="717295"/>
                </a:lnTo>
                <a:close/>
                <a:moveTo>
                  <a:pt x="1714228" y="717293"/>
                </a:moveTo>
                <a:lnTo>
                  <a:pt x="1714228" y="718373"/>
                </a:lnTo>
                <a:lnTo>
                  <a:pt x="1716386" y="718373"/>
                </a:lnTo>
                <a:lnTo>
                  <a:pt x="1716386" y="717293"/>
                </a:lnTo>
                <a:close/>
                <a:moveTo>
                  <a:pt x="8772621" y="717027"/>
                </a:moveTo>
                <a:lnTo>
                  <a:pt x="8772621" y="718106"/>
                </a:lnTo>
                <a:lnTo>
                  <a:pt x="8775858" y="718106"/>
                </a:lnTo>
                <a:lnTo>
                  <a:pt x="8775858" y="717027"/>
                </a:lnTo>
                <a:close/>
                <a:moveTo>
                  <a:pt x="8715434" y="717027"/>
                </a:moveTo>
                <a:lnTo>
                  <a:pt x="8714355" y="718106"/>
                </a:lnTo>
                <a:lnTo>
                  <a:pt x="8714355" y="720263"/>
                </a:lnTo>
                <a:lnTo>
                  <a:pt x="8715434" y="720263"/>
                </a:lnTo>
                <a:lnTo>
                  <a:pt x="8717592" y="718106"/>
                </a:lnTo>
                <a:lnTo>
                  <a:pt x="8717592" y="717027"/>
                </a:lnTo>
                <a:close/>
                <a:moveTo>
                  <a:pt x="8662563" y="717027"/>
                </a:moveTo>
                <a:lnTo>
                  <a:pt x="8662563" y="719185"/>
                </a:lnTo>
                <a:lnTo>
                  <a:pt x="8664721" y="717027"/>
                </a:lnTo>
                <a:close/>
                <a:moveTo>
                  <a:pt x="8592428" y="717027"/>
                </a:moveTo>
                <a:lnTo>
                  <a:pt x="8592428" y="721343"/>
                </a:lnTo>
                <a:lnTo>
                  <a:pt x="8595665" y="720263"/>
                </a:lnTo>
                <a:lnTo>
                  <a:pt x="8595665" y="719185"/>
                </a:lnTo>
                <a:lnTo>
                  <a:pt x="8593507" y="717027"/>
                </a:lnTo>
                <a:close/>
                <a:moveTo>
                  <a:pt x="8583796" y="717027"/>
                </a:moveTo>
                <a:lnTo>
                  <a:pt x="8583796" y="718106"/>
                </a:lnTo>
                <a:lnTo>
                  <a:pt x="8585954" y="718106"/>
                </a:lnTo>
                <a:lnTo>
                  <a:pt x="8585954" y="717027"/>
                </a:lnTo>
                <a:close/>
                <a:moveTo>
                  <a:pt x="5248371" y="717025"/>
                </a:moveTo>
                <a:lnTo>
                  <a:pt x="5248371" y="718104"/>
                </a:lnTo>
                <a:lnTo>
                  <a:pt x="5251608" y="718104"/>
                </a:lnTo>
                <a:lnTo>
                  <a:pt x="5251608" y="717025"/>
                </a:lnTo>
                <a:close/>
                <a:moveTo>
                  <a:pt x="5191184" y="717025"/>
                </a:moveTo>
                <a:lnTo>
                  <a:pt x="5190105" y="718104"/>
                </a:lnTo>
                <a:lnTo>
                  <a:pt x="5190105" y="720262"/>
                </a:lnTo>
                <a:lnTo>
                  <a:pt x="5191184" y="720262"/>
                </a:lnTo>
                <a:lnTo>
                  <a:pt x="5193342" y="718104"/>
                </a:lnTo>
                <a:lnTo>
                  <a:pt x="5193342" y="717025"/>
                </a:lnTo>
                <a:close/>
                <a:moveTo>
                  <a:pt x="5138313" y="717025"/>
                </a:moveTo>
                <a:lnTo>
                  <a:pt x="5138313" y="719183"/>
                </a:lnTo>
                <a:lnTo>
                  <a:pt x="5140471" y="717025"/>
                </a:lnTo>
                <a:close/>
                <a:moveTo>
                  <a:pt x="5068178" y="717025"/>
                </a:moveTo>
                <a:lnTo>
                  <a:pt x="5068178" y="721341"/>
                </a:lnTo>
                <a:lnTo>
                  <a:pt x="5071415" y="720262"/>
                </a:lnTo>
                <a:lnTo>
                  <a:pt x="5071415" y="719183"/>
                </a:lnTo>
                <a:lnTo>
                  <a:pt x="5069257" y="717025"/>
                </a:lnTo>
                <a:close/>
                <a:moveTo>
                  <a:pt x="5059546" y="717025"/>
                </a:moveTo>
                <a:lnTo>
                  <a:pt x="5059546" y="718104"/>
                </a:lnTo>
                <a:lnTo>
                  <a:pt x="5061704" y="718104"/>
                </a:lnTo>
                <a:lnTo>
                  <a:pt x="5061704" y="717025"/>
                </a:lnTo>
                <a:close/>
                <a:moveTo>
                  <a:pt x="9255866" y="716218"/>
                </a:moveTo>
                <a:lnTo>
                  <a:pt x="9255866" y="719455"/>
                </a:lnTo>
                <a:lnTo>
                  <a:pt x="9260182" y="720533"/>
                </a:lnTo>
                <a:cubicBezTo>
                  <a:pt x="9264498" y="719815"/>
                  <a:pt x="9266656" y="718735"/>
                  <a:pt x="9266656" y="717297"/>
                </a:cubicBezTo>
                <a:lnTo>
                  <a:pt x="9266656" y="716218"/>
                </a:lnTo>
                <a:close/>
                <a:moveTo>
                  <a:pt x="6741266" y="716217"/>
                </a:moveTo>
                <a:lnTo>
                  <a:pt x="6741266" y="719454"/>
                </a:lnTo>
                <a:lnTo>
                  <a:pt x="6745582" y="720533"/>
                </a:lnTo>
                <a:cubicBezTo>
                  <a:pt x="6749898" y="719813"/>
                  <a:pt x="6752056" y="718734"/>
                  <a:pt x="6752056" y="717296"/>
                </a:cubicBezTo>
                <a:lnTo>
                  <a:pt x="6752056" y="716217"/>
                </a:lnTo>
                <a:close/>
                <a:moveTo>
                  <a:pt x="4226667" y="716215"/>
                </a:moveTo>
                <a:lnTo>
                  <a:pt x="4226667" y="719453"/>
                </a:lnTo>
                <a:lnTo>
                  <a:pt x="4230983" y="720532"/>
                </a:lnTo>
                <a:cubicBezTo>
                  <a:pt x="4235299" y="719811"/>
                  <a:pt x="4237457" y="718733"/>
                  <a:pt x="4237457" y="717295"/>
                </a:cubicBezTo>
                <a:lnTo>
                  <a:pt x="4237457" y="716215"/>
                </a:lnTo>
                <a:close/>
                <a:moveTo>
                  <a:pt x="2216895" y="716215"/>
                </a:moveTo>
                <a:lnTo>
                  <a:pt x="2216895" y="719452"/>
                </a:lnTo>
                <a:lnTo>
                  <a:pt x="2221211" y="720531"/>
                </a:lnTo>
                <a:cubicBezTo>
                  <a:pt x="2225526" y="719811"/>
                  <a:pt x="2227684" y="718732"/>
                  <a:pt x="2227684" y="717294"/>
                </a:cubicBezTo>
                <a:lnTo>
                  <a:pt x="2227684" y="716215"/>
                </a:lnTo>
                <a:close/>
                <a:moveTo>
                  <a:pt x="3078904" y="715810"/>
                </a:moveTo>
                <a:lnTo>
                  <a:pt x="3077825" y="716890"/>
                </a:lnTo>
                <a:lnTo>
                  <a:pt x="3077825" y="720126"/>
                </a:lnTo>
                <a:lnTo>
                  <a:pt x="3081062" y="720126"/>
                </a:lnTo>
                <a:lnTo>
                  <a:pt x="3081062" y="717969"/>
                </a:lnTo>
                <a:close/>
                <a:moveTo>
                  <a:pt x="8197391" y="714599"/>
                </a:moveTo>
                <a:lnTo>
                  <a:pt x="8191996" y="722152"/>
                </a:lnTo>
                <a:lnTo>
                  <a:pt x="8193075" y="723231"/>
                </a:lnTo>
                <a:lnTo>
                  <a:pt x="8197391" y="723231"/>
                </a:lnTo>
                <a:cubicBezTo>
                  <a:pt x="8198830" y="723231"/>
                  <a:pt x="8199909" y="721073"/>
                  <a:pt x="8200628" y="716757"/>
                </a:cubicBezTo>
                <a:close/>
                <a:moveTo>
                  <a:pt x="3251815" y="713652"/>
                </a:moveTo>
                <a:lnTo>
                  <a:pt x="3251815" y="715810"/>
                </a:lnTo>
                <a:lnTo>
                  <a:pt x="3253973" y="715810"/>
                </a:lnTo>
                <a:lnTo>
                  <a:pt x="3253973" y="713652"/>
                </a:lnTo>
                <a:close/>
                <a:moveTo>
                  <a:pt x="3160639" y="713652"/>
                </a:moveTo>
                <a:lnTo>
                  <a:pt x="3155244" y="719047"/>
                </a:lnTo>
                <a:cubicBezTo>
                  <a:pt x="3155244" y="720486"/>
                  <a:pt x="3156323" y="721205"/>
                  <a:pt x="3158481" y="721205"/>
                </a:cubicBezTo>
                <a:cubicBezTo>
                  <a:pt x="3161628" y="719767"/>
                  <a:pt x="3163381" y="718328"/>
                  <a:pt x="3163741" y="716890"/>
                </a:cubicBezTo>
                <a:lnTo>
                  <a:pt x="3163741" y="715810"/>
                </a:lnTo>
                <a:lnTo>
                  <a:pt x="3161718" y="713652"/>
                </a:lnTo>
                <a:close/>
                <a:moveTo>
                  <a:pt x="4650701" y="712672"/>
                </a:moveTo>
                <a:lnTo>
                  <a:pt x="4650701" y="713750"/>
                </a:lnTo>
                <a:lnTo>
                  <a:pt x="4651780" y="714830"/>
                </a:lnTo>
                <a:lnTo>
                  <a:pt x="4651780" y="715909"/>
                </a:lnTo>
                <a:lnTo>
                  <a:pt x="4652859" y="714830"/>
                </a:lnTo>
                <a:lnTo>
                  <a:pt x="4655017" y="714830"/>
                </a:lnTo>
                <a:lnTo>
                  <a:pt x="4657175" y="716988"/>
                </a:lnTo>
                <a:cubicBezTo>
                  <a:pt x="4657175" y="719686"/>
                  <a:pt x="4652499" y="721484"/>
                  <a:pt x="4643148" y="722382"/>
                </a:cubicBezTo>
                <a:cubicBezTo>
                  <a:pt x="4639911" y="720943"/>
                  <a:pt x="4638112" y="719505"/>
                  <a:pt x="4637753" y="718067"/>
                </a:cubicBezTo>
                <a:lnTo>
                  <a:pt x="4637753" y="716988"/>
                </a:lnTo>
                <a:cubicBezTo>
                  <a:pt x="4637753" y="714470"/>
                  <a:pt x="4642069" y="713031"/>
                  <a:pt x="4650701" y="712672"/>
                </a:cubicBezTo>
                <a:close/>
                <a:moveTo>
                  <a:pt x="61773" y="711731"/>
                </a:moveTo>
                <a:lnTo>
                  <a:pt x="62852" y="716316"/>
                </a:lnTo>
                <a:lnTo>
                  <a:pt x="61773" y="720632"/>
                </a:lnTo>
                <a:cubicBezTo>
                  <a:pt x="66268" y="721172"/>
                  <a:pt x="68517" y="721891"/>
                  <a:pt x="68517" y="722790"/>
                </a:cubicBezTo>
                <a:cubicBezTo>
                  <a:pt x="71394" y="721711"/>
                  <a:pt x="72833" y="720632"/>
                  <a:pt x="72833" y="719553"/>
                </a:cubicBezTo>
                <a:lnTo>
                  <a:pt x="69596" y="711731"/>
                </a:lnTo>
                <a:close/>
                <a:moveTo>
                  <a:pt x="13218" y="710651"/>
                </a:moveTo>
                <a:lnTo>
                  <a:pt x="19826" y="710651"/>
                </a:lnTo>
                <a:lnTo>
                  <a:pt x="29807" y="714968"/>
                </a:lnTo>
                <a:lnTo>
                  <a:pt x="36416" y="712809"/>
                </a:lnTo>
                <a:lnTo>
                  <a:pt x="38574" y="712809"/>
                </a:lnTo>
                <a:lnTo>
                  <a:pt x="40867" y="714968"/>
                </a:lnTo>
                <a:lnTo>
                  <a:pt x="40867" y="717395"/>
                </a:lnTo>
                <a:cubicBezTo>
                  <a:pt x="40867" y="718834"/>
                  <a:pt x="38259" y="719913"/>
                  <a:pt x="33044" y="720632"/>
                </a:cubicBezTo>
                <a:cubicBezTo>
                  <a:pt x="30167" y="719553"/>
                  <a:pt x="28728" y="718474"/>
                  <a:pt x="28728" y="717395"/>
                </a:cubicBezTo>
                <a:lnTo>
                  <a:pt x="23198" y="720632"/>
                </a:lnTo>
                <a:lnTo>
                  <a:pt x="17668" y="720632"/>
                </a:lnTo>
                <a:lnTo>
                  <a:pt x="10925" y="713888"/>
                </a:lnTo>
                <a:lnTo>
                  <a:pt x="10925" y="712809"/>
                </a:lnTo>
                <a:close/>
                <a:moveTo>
                  <a:pt x="8628035" y="707316"/>
                </a:moveTo>
                <a:lnTo>
                  <a:pt x="8628035" y="708395"/>
                </a:lnTo>
                <a:lnTo>
                  <a:pt x="8630193" y="708395"/>
                </a:lnTo>
                <a:lnTo>
                  <a:pt x="8630193" y="707316"/>
                </a:lnTo>
                <a:close/>
                <a:moveTo>
                  <a:pt x="5103785" y="707314"/>
                </a:moveTo>
                <a:lnTo>
                  <a:pt x="5103785" y="708393"/>
                </a:lnTo>
                <a:lnTo>
                  <a:pt x="5105943" y="708393"/>
                </a:lnTo>
                <a:lnTo>
                  <a:pt x="5105943" y="707314"/>
                </a:lnTo>
                <a:close/>
                <a:moveTo>
                  <a:pt x="8763989" y="706237"/>
                </a:moveTo>
                <a:lnTo>
                  <a:pt x="8763989" y="708395"/>
                </a:lnTo>
                <a:lnTo>
                  <a:pt x="8765068" y="708395"/>
                </a:lnTo>
                <a:lnTo>
                  <a:pt x="8765068" y="706237"/>
                </a:lnTo>
                <a:close/>
                <a:moveTo>
                  <a:pt x="5239739" y="706235"/>
                </a:moveTo>
                <a:lnTo>
                  <a:pt x="5239739" y="708393"/>
                </a:lnTo>
                <a:lnTo>
                  <a:pt x="5240818" y="708393"/>
                </a:lnTo>
                <a:lnTo>
                  <a:pt x="5240818" y="706235"/>
                </a:lnTo>
                <a:close/>
                <a:moveTo>
                  <a:pt x="87129" y="702020"/>
                </a:moveTo>
                <a:lnTo>
                  <a:pt x="74991" y="711731"/>
                </a:lnTo>
                <a:lnTo>
                  <a:pt x="74991" y="712809"/>
                </a:lnTo>
                <a:lnTo>
                  <a:pt x="82678" y="713888"/>
                </a:lnTo>
                <a:cubicBezTo>
                  <a:pt x="86365" y="709752"/>
                  <a:pt x="88208" y="705796"/>
                  <a:pt x="88208" y="702020"/>
                </a:cubicBezTo>
                <a:close/>
                <a:moveTo>
                  <a:pt x="3073644" y="700974"/>
                </a:moveTo>
                <a:lnTo>
                  <a:pt x="3071486" y="704211"/>
                </a:lnTo>
                <a:lnTo>
                  <a:pt x="3071486" y="706234"/>
                </a:lnTo>
                <a:lnTo>
                  <a:pt x="3074723" y="709471"/>
                </a:lnTo>
                <a:lnTo>
                  <a:pt x="3075802" y="709471"/>
                </a:lnTo>
                <a:cubicBezTo>
                  <a:pt x="3076791" y="709471"/>
                  <a:pt x="3077825" y="708078"/>
                  <a:pt x="3078904" y="705290"/>
                </a:cubicBezTo>
                <a:cubicBezTo>
                  <a:pt x="3078724" y="703312"/>
                  <a:pt x="3076971" y="701873"/>
                  <a:pt x="3073644" y="700974"/>
                </a:cubicBezTo>
                <a:close/>
                <a:moveTo>
                  <a:pt x="3716447" y="698951"/>
                </a:moveTo>
                <a:lnTo>
                  <a:pt x="3716447" y="702188"/>
                </a:lnTo>
                <a:lnTo>
                  <a:pt x="3721842" y="702188"/>
                </a:lnTo>
                <a:lnTo>
                  <a:pt x="3726158" y="704346"/>
                </a:lnTo>
                <a:lnTo>
                  <a:pt x="3727237" y="704346"/>
                </a:lnTo>
                <a:lnTo>
                  <a:pt x="3727237" y="703267"/>
                </a:lnTo>
                <a:lnTo>
                  <a:pt x="3717526" y="698951"/>
                </a:lnTo>
                <a:close/>
                <a:moveTo>
                  <a:pt x="1706674" y="698950"/>
                </a:moveTo>
                <a:lnTo>
                  <a:pt x="1706674" y="702188"/>
                </a:lnTo>
                <a:lnTo>
                  <a:pt x="1712070" y="702188"/>
                </a:lnTo>
                <a:lnTo>
                  <a:pt x="1716386" y="704345"/>
                </a:lnTo>
                <a:lnTo>
                  <a:pt x="1717464" y="704345"/>
                </a:lnTo>
                <a:lnTo>
                  <a:pt x="1717464" y="703267"/>
                </a:lnTo>
                <a:lnTo>
                  <a:pt x="1707753" y="698950"/>
                </a:lnTo>
                <a:close/>
                <a:moveTo>
                  <a:pt x="8283442" y="696391"/>
                </a:moveTo>
                <a:cubicBezTo>
                  <a:pt x="8291534" y="696391"/>
                  <a:pt x="8301920" y="706776"/>
                  <a:pt x="8314598" y="727547"/>
                </a:cubicBezTo>
                <a:lnTo>
                  <a:pt x="8315677" y="731863"/>
                </a:lnTo>
                <a:lnTo>
                  <a:pt x="8312440" y="734021"/>
                </a:lnTo>
                <a:cubicBezTo>
                  <a:pt x="8308664" y="734021"/>
                  <a:pt x="8305426" y="732942"/>
                  <a:pt x="8302729" y="730784"/>
                </a:cubicBezTo>
                <a:lnTo>
                  <a:pt x="8301650" y="730784"/>
                </a:lnTo>
                <a:lnTo>
                  <a:pt x="8293153" y="732942"/>
                </a:lnTo>
                <a:lnTo>
                  <a:pt x="8269415" y="732942"/>
                </a:lnTo>
                <a:lnTo>
                  <a:pt x="8265099" y="734021"/>
                </a:lnTo>
                <a:cubicBezTo>
                  <a:pt x="8257276" y="731863"/>
                  <a:pt x="8253364" y="729705"/>
                  <a:pt x="8253364" y="727547"/>
                </a:cubicBezTo>
                <a:lnTo>
                  <a:pt x="8252286" y="727547"/>
                </a:lnTo>
                <a:cubicBezTo>
                  <a:pt x="8252286" y="731144"/>
                  <a:pt x="8251566" y="732942"/>
                  <a:pt x="8250128" y="732942"/>
                </a:cubicBezTo>
                <a:lnTo>
                  <a:pt x="8240416" y="732942"/>
                </a:lnTo>
                <a:cubicBezTo>
                  <a:pt x="8235201" y="732942"/>
                  <a:pt x="8232324" y="731863"/>
                  <a:pt x="8231784" y="729705"/>
                </a:cubicBezTo>
                <a:lnTo>
                  <a:pt x="8231784" y="726468"/>
                </a:lnTo>
                <a:cubicBezTo>
                  <a:pt x="8231784" y="724310"/>
                  <a:pt x="8237899" y="723231"/>
                  <a:pt x="8250128" y="723231"/>
                </a:cubicBezTo>
                <a:lnTo>
                  <a:pt x="8252286" y="725390"/>
                </a:lnTo>
                <a:cubicBezTo>
                  <a:pt x="8252286" y="724310"/>
                  <a:pt x="8255837" y="722872"/>
                  <a:pt x="8262941" y="721073"/>
                </a:cubicBezTo>
                <a:cubicBezTo>
                  <a:pt x="8272292" y="713070"/>
                  <a:pt x="8276968" y="705922"/>
                  <a:pt x="8276968" y="699628"/>
                </a:cubicBezTo>
                <a:close/>
                <a:moveTo>
                  <a:pt x="9255866" y="695717"/>
                </a:moveTo>
                <a:lnTo>
                  <a:pt x="9263419" y="695717"/>
                </a:lnTo>
                <a:cubicBezTo>
                  <a:pt x="9273310" y="695717"/>
                  <a:pt x="9283381" y="703270"/>
                  <a:pt x="9293631" y="718376"/>
                </a:cubicBezTo>
                <a:lnTo>
                  <a:pt x="9293631" y="719455"/>
                </a:lnTo>
                <a:cubicBezTo>
                  <a:pt x="9291293" y="719455"/>
                  <a:pt x="9289855" y="723052"/>
                  <a:pt x="9289315" y="730245"/>
                </a:cubicBezTo>
                <a:lnTo>
                  <a:pt x="9291473" y="732403"/>
                </a:lnTo>
                <a:cubicBezTo>
                  <a:pt x="9291473" y="738337"/>
                  <a:pt x="9287157" y="742654"/>
                  <a:pt x="9278525" y="745351"/>
                </a:cubicBezTo>
                <a:cubicBezTo>
                  <a:pt x="9278525" y="746430"/>
                  <a:pt x="9274569" y="747869"/>
                  <a:pt x="9266656" y="749667"/>
                </a:cubicBezTo>
                <a:cubicBezTo>
                  <a:pt x="9253888" y="749667"/>
                  <a:pt x="9244177" y="741754"/>
                  <a:pt x="9237523" y="725929"/>
                </a:cubicBezTo>
                <a:lnTo>
                  <a:pt x="9236444" y="724849"/>
                </a:lnTo>
                <a:lnTo>
                  <a:pt x="9236444" y="723771"/>
                </a:lnTo>
                <a:lnTo>
                  <a:pt x="9239681" y="720533"/>
                </a:lnTo>
                <a:lnTo>
                  <a:pt x="9239681" y="718376"/>
                </a:lnTo>
                <a:lnTo>
                  <a:pt x="9237523" y="718376"/>
                </a:lnTo>
                <a:lnTo>
                  <a:pt x="9237523" y="715139"/>
                </a:lnTo>
                <a:cubicBezTo>
                  <a:pt x="9238782" y="712262"/>
                  <a:pt x="9244896" y="706147"/>
                  <a:pt x="9255866" y="696796"/>
                </a:cubicBezTo>
                <a:close/>
                <a:moveTo>
                  <a:pt x="6741266" y="695716"/>
                </a:moveTo>
                <a:lnTo>
                  <a:pt x="6748819" y="695716"/>
                </a:lnTo>
                <a:cubicBezTo>
                  <a:pt x="6758710" y="695716"/>
                  <a:pt x="6768781" y="703269"/>
                  <a:pt x="6779031" y="718374"/>
                </a:cubicBezTo>
                <a:lnTo>
                  <a:pt x="6779031" y="719454"/>
                </a:lnTo>
                <a:cubicBezTo>
                  <a:pt x="6776694" y="719454"/>
                  <a:pt x="6775255" y="723051"/>
                  <a:pt x="6774715" y="730243"/>
                </a:cubicBezTo>
                <a:lnTo>
                  <a:pt x="6776873" y="732402"/>
                </a:lnTo>
                <a:cubicBezTo>
                  <a:pt x="6776873" y="738337"/>
                  <a:pt x="6772557" y="742652"/>
                  <a:pt x="6763925" y="745350"/>
                </a:cubicBezTo>
                <a:cubicBezTo>
                  <a:pt x="6763925" y="746429"/>
                  <a:pt x="6759969" y="747868"/>
                  <a:pt x="6752056" y="749666"/>
                </a:cubicBezTo>
                <a:cubicBezTo>
                  <a:pt x="6739288" y="749666"/>
                  <a:pt x="6729577" y="741753"/>
                  <a:pt x="6722923" y="725927"/>
                </a:cubicBezTo>
                <a:lnTo>
                  <a:pt x="6721844" y="724849"/>
                </a:lnTo>
                <a:lnTo>
                  <a:pt x="6721844" y="723770"/>
                </a:lnTo>
                <a:lnTo>
                  <a:pt x="6725081" y="720533"/>
                </a:lnTo>
                <a:lnTo>
                  <a:pt x="6725081" y="718374"/>
                </a:lnTo>
                <a:lnTo>
                  <a:pt x="6722923" y="718374"/>
                </a:lnTo>
                <a:lnTo>
                  <a:pt x="6722923" y="715138"/>
                </a:lnTo>
                <a:cubicBezTo>
                  <a:pt x="6724182" y="712260"/>
                  <a:pt x="6730297" y="706146"/>
                  <a:pt x="6741266" y="696795"/>
                </a:cubicBezTo>
                <a:close/>
                <a:moveTo>
                  <a:pt x="4226667" y="695714"/>
                </a:moveTo>
                <a:lnTo>
                  <a:pt x="4234220" y="695714"/>
                </a:lnTo>
                <a:cubicBezTo>
                  <a:pt x="4244110" y="695714"/>
                  <a:pt x="4254181" y="703267"/>
                  <a:pt x="4264432" y="718373"/>
                </a:cubicBezTo>
                <a:lnTo>
                  <a:pt x="4264432" y="719453"/>
                </a:lnTo>
                <a:cubicBezTo>
                  <a:pt x="4262094" y="719453"/>
                  <a:pt x="4260655" y="723049"/>
                  <a:pt x="4260116" y="730243"/>
                </a:cubicBezTo>
                <a:lnTo>
                  <a:pt x="4262274" y="732401"/>
                </a:lnTo>
                <a:cubicBezTo>
                  <a:pt x="4262274" y="738336"/>
                  <a:pt x="4257958" y="742651"/>
                  <a:pt x="4249326" y="745348"/>
                </a:cubicBezTo>
                <a:cubicBezTo>
                  <a:pt x="4249326" y="746428"/>
                  <a:pt x="4245369" y="747866"/>
                  <a:pt x="4237457" y="749664"/>
                </a:cubicBezTo>
                <a:cubicBezTo>
                  <a:pt x="4224688" y="749664"/>
                  <a:pt x="4214977" y="741752"/>
                  <a:pt x="4208324" y="725927"/>
                </a:cubicBezTo>
                <a:lnTo>
                  <a:pt x="4207245" y="724848"/>
                </a:lnTo>
                <a:lnTo>
                  <a:pt x="4207245" y="723768"/>
                </a:lnTo>
                <a:lnTo>
                  <a:pt x="4210482" y="720532"/>
                </a:lnTo>
                <a:lnTo>
                  <a:pt x="4210482" y="718373"/>
                </a:lnTo>
                <a:lnTo>
                  <a:pt x="4208324" y="718373"/>
                </a:lnTo>
                <a:lnTo>
                  <a:pt x="4208324" y="715137"/>
                </a:lnTo>
                <a:cubicBezTo>
                  <a:pt x="4209582" y="712259"/>
                  <a:pt x="4215696" y="706145"/>
                  <a:pt x="4226667" y="696793"/>
                </a:cubicBezTo>
                <a:close/>
                <a:moveTo>
                  <a:pt x="2216895" y="695714"/>
                </a:moveTo>
                <a:lnTo>
                  <a:pt x="2224447" y="695714"/>
                </a:lnTo>
                <a:cubicBezTo>
                  <a:pt x="2234338" y="695714"/>
                  <a:pt x="2244408" y="703267"/>
                  <a:pt x="2254660" y="718373"/>
                </a:cubicBezTo>
                <a:lnTo>
                  <a:pt x="2254660" y="719452"/>
                </a:lnTo>
                <a:cubicBezTo>
                  <a:pt x="2252320" y="719452"/>
                  <a:pt x="2250883" y="723048"/>
                  <a:pt x="2250344" y="730242"/>
                </a:cubicBezTo>
                <a:lnTo>
                  <a:pt x="2252501" y="732400"/>
                </a:lnTo>
                <a:cubicBezTo>
                  <a:pt x="2252501" y="738335"/>
                  <a:pt x="2248185" y="742650"/>
                  <a:pt x="2239554" y="745348"/>
                </a:cubicBezTo>
                <a:cubicBezTo>
                  <a:pt x="2239554" y="746427"/>
                  <a:pt x="2235596" y="747866"/>
                  <a:pt x="2227684" y="749664"/>
                </a:cubicBezTo>
                <a:cubicBezTo>
                  <a:pt x="2214917" y="749664"/>
                  <a:pt x="2205204" y="741751"/>
                  <a:pt x="2198551" y="725926"/>
                </a:cubicBezTo>
                <a:lnTo>
                  <a:pt x="2197473" y="724847"/>
                </a:lnTo>
                <a:lnTo>
                  <a:pt x="2197473" y="723768"/>
                </a:lnTo>
                <a:lnTo>
                  <a:pt x="2200709" y="720531"/>
                </a:lnTo>
                <a:lnTo>
                  <a:pt x="2200709" y="718373"/>
                </a:lnTo>
                <a:lnTo>
                  <a:pt x="2198551" y="718373"/>
                </a:lnTo>
                <a:lnTo>
                  <a:pt x="2198551" y="715136"/>
                </a:lnTo>
                <a:cubicBezTo>
                  <a:pt x="2199810" y="712258"/>
                  <a:pt x="2205924" y="706144"/>
                  <a:pt x="2216895" y="696792"/>
                </a:cubicBezTo>
                <a:close/>
                <a:moveTo>
                  <a:pt x="7749349" y="692884"/>
                </a:moveTo>
                <a:cubicBezTo>
                  <a:pt x="7743864" y="695582"/>
                  <a:pt x="7738379" y="701381"/>
                  <a:pt x="7732894" y="710283"/>
                </a:cubicBezTo>
                <a:lnTo>
                  <a:pt x="7722913" y="713520"/>
                </a:lnTo>
                <a:lnTo>
                  <a:pt x="7714146" y="712441"/>
                </a:lnTo>
                <a:cubicBezTo>
                  <a:pt x="7711269" y="712441"/>
                  <a:pt x="7706503" y="715319"/>
                  <a:pt x="7699849" y="721073"/>
                </a:cubicBezTo>
                <a:lnTo>
                  <a:pt x="7697691" y="721073"/>
                </a:lnTo>
                <a:cubicBezTo>
                  <a:pt x="7696253" y="721073"/>
                  <a:pt x="7694769" y="718915"/>
                  <a:pt x="7693240" y="714599"/>
                </a:cubicBezTo>
                <a:lnTo>
                  <a:pt x="7687846" y="712441"/>
                </a:lnTo>
                <a:cubicBezTo>
                  <a:pt x="7682720" y="713160"/>
                  <a:pt x="7680158" y="714239"/>
                  <a:pt x="7680158" y="715678"/>
                </a:cubicBezTo>
                <a:cubicBezTo>
                  <a:pt x="7688520" y="724939"/>
                  <a:pt x="7695444" y="730020"/>
                  <a:pt x="7700928" y="730919"/>
                </a:cubicBezTo>
                <a:lnTo>
                  <a:pt x="7704300" y="736314"/>
                </a:lnTo>
                <a:cubicBezTo>
                  <a:pt x="7704300" y="742248"/>
                  <a:pt x="7701018" y="750206"/>
                  <a:pt x="7694454" y="760187"/>
                </a:cubicBezTo>
                <a:lnTo>
                  <a:pt x="7693240" y="764503"/>
                </a:lnTo>
                <a:lnTo>
                  <a:pt x="7698770" y="776507"/>
                </a:lnTo>
                <a:lnTo>
                  <a:pt x="7699849" y="776507"/>
                </a:lnTo>
                <a:cubicBezTo>
                  <a:pt x="7699849" y="772910"/>
                  <a:pt x="7705739" y="766751"/>
                  <a:pt x="7717518" y="758029"/>
                </a:cubicBezTo>
                <a:cubicBezTo>
                  <a:pt x="7723363" y="747868"/>
                  <a:pt x="7729207" y="741349"/>
                  <a:pt x="7735052" y="738472"/>
                </a:cubicBezTo>
                <a:cubicBezTo>
                  <a:pt x="7735052" y="735954"/>
                  <a:pt x="7737615" y="731593"/>
                  <a:pt x="7742740" y="725389"/>
                </a:cubicBezTo>
                <a:cubicBezTo>
                  <a:pt x="7742740" y="722511"/>
                  <a:pt x="7746022" y="716711"/>
                  <a:pt x="7752586" y="707990"/>
                </a:cubicBezTo>
                <a:lnTo>
                  <a:pt x="7753665" y="696121"/>
                </a:lnTo>
                <a:lnTo>
                  <a:pt x="7752586" y="692884"/>
                </a:lnTo>
                <a:close/>
                <a:moveTo>
                  <a:pt x="693112" y="692341"/>
                </a:moveTo>
                <a:cubicBezTo>
                  <a:pt x="691942" y="692341"/>
                  <a:pt x="690549" y="695893"/>
                  <a:pt x="688931" y="702996"/>
                </a:cubicBezTo>
                <a:lnTo>
                  <a:pt x="690010" y="712572"/>
                </a:lnTo>
                <a:lnTo>
                  <a:pt x="693112" y="710415"/>
                </a:lnTo>
                <a:lnTo>
                  <a:pt x="692168" y="704075"/>
                </a:lnTo>
                <a:close/>
                <a:moveTo>
                  <a:pt x="3706736" y="689240"/>
                </a:moveTo>
                <a:lnTo>
                  <a:pt x="3706736" y="690319"/>
                </a:lnTo>
                <a:lnTo>
                  <a:pt x="3709973" y="693556"/>
                </a:lnTo>
                <a:lnTo>
                  <a:pt x="3709973" y="691398"/>
                </a:lnTo>
                <a:lnTo>
                  <a:pt x="3707815" y="689240"/>
                </a:lnTo>
                <a:close/>
                <a:moveTo>
                  <a:pt x="1696964" y="689239"/>
                </a:moveTo>
                <a:lnTo>
                  <a:pt x="1696964" y="690318"/>
                </a:lnTo>
                <a:lnTo>
                  <a:pt x="1700200" y="693556"/>
                </a:lnTo>
                <a:lnTo>
                  <a:pt x="1700200" y="691397"/>
                </a:lnTo>
                <a:lnTo>
                  <a:pt x="1698043" y="689239"/>
                </a:lnTo>
                <a:close/>
                <a:moveTo>
                  <a:pt x="728180" y="689239"/>
                </a:moveTo>
                <a:lnTo>
                  <a:pt x="726021" y="691397"/>
                </a:lnTo>
                <a:lnTo>
                  <a:pt x="726021" y="692341"/>
                </a:lnTo>
                <a:lnTo>
                  <a:pt x="730338" y="693420"/>
                </a:lnTo>
                <a:lnTo>
                  <a:pt x="730338" y="689239"/>
                </a:lnTo>
                <a:close/>
                <a:moveTo>
                  <a:pt x="576445" y="689239"/>
                </a:moveTo>
                <a:cubicBezTo>
                  <a:pt x="571499" y="691487"/>
                  <a:pt x="569026" y="694320"/>
                  <a:pt x="569026" y="697736"/>
                </a:cubicBezTo>
                <a:lnTo>
                  <a:pt x="570106" y="700838"/>
                </a:lnTo>
                <a:lnTo>
                  <a:pt x="572128" y="700838"/>
                </a:lnTo>
                <a:lnTo>
                  <a:pt x="579682" y="692341"/>
                </a:lnTo>
                <a:close/>
                <a:moveTo>
                  <a:pt x="3162662" y="687217"/>
                </a:moveTo>
                <a:cubicBezTo>
                  <a:pt x="3161133" y="687217"/>
                  <a:pt x="3160099" y="688970"/>
                  <a:pt x="3159560" y="692477"/>
                </a:cubicBezTo>
                <a:lnTo>
                  <a:pt x="3160639" y="693556"/>
                </a:lnTo>
                <a:lnTo>
                  <a:pt x="3161718" y="693556"/>
                </a:lnTo>
                <a:lnTo>
                  <a:pt x="3163741" y="687217"/>
                </a:lnTo>
                <a:close/>
                <a:moveTo>
                  <a:pt x="175338" y="686644"/>
                </a:moveTo>
                <a:lnTo>
                  <a:pt x="173180" y="689071"/>
                </a:lnTo>
                <a:lnTo>
                  <a:pt x="173180" y="691229"/>
                </a:lnTo>
                <a:lnTo>
                  <a:pt x="177631" y="695545"/>
                </a:lnTo>
                <a:lnTo>
                  <a:pt x="179789" y="695545"/>
                </a:lnTo>
                <a:lnTo>
                  <a:pt x="179789" y="686644"/>
                </a:lnTo>
                <a:close/>
                <a:moveTo>
                  <a:pt x="1066029" y="684384"/>
                </a:moveTo>
                <a:lnTo>
                  <a:pt x="1063872" y="686542"/>
                </a:lnTo>
                <a:lnTo>
                  <a:pt x="1063872" y="696388"/>
                </a:lnTo>
                <a:lnTo>
                  <a:pt x="1066029" y="696388"/>
                </a:lnTo>
                <a:lnTo>
                  <a:pt x="1068187" y="694230"/>
                </a:lnTo>
                <a:lnTo>
                  <a:pt x="1067109" y="684384"/>
                </a:lnTo>
                <a:close/>
                <a:moveTo>
                  <a:pt x="8569768" y="681420"/>
                </a:moveTo>
                <a:lnTo>
                  <a:pt x="8568690" y="682499"/>
                </a:lnTo>
                <a:lnTo>
                  <a:pt x="8568690" y="683578"/>
                </a:lnTo>
                <a:lnTo>
                  <a:pt x="8569768" y="684657"/>
                </a:lnTo>
                <a:lnTo>
                  <a:pt x="8570848" y="684657"/>
                </a:lnTo>
                <a:lnTo>
                  <a:pt x="8571926" y="683578"/>
                </a:lnTo>
                <a:lnTo>
                  <a:pt x="8571926" y="682499"/>
                </a:lnTo>
                <a:lnTo>
                  <a:pt x="8570848" y="681420"/>
                </a:lnTo>
                <a:close/>
                <a:moveTo>
                  <a:pt x="5045519" y="681418"/>
                </a:moveTo>
                <a:lnTo>
                  <a:pt x="5044440" y="682497"/>
                </a:lnTo>
                <a:lnTo>
                  <a:pt x="5044440" y="683576"/>
                </a:lnTo>
                <a:lnTo>
                  <a:pt x="5045519" y="684655"/>
                </a:lnTo>
                <a:lnTo>
                  <a:pt x="5046598" y="684655"/>
                </a:lnTo>
                <a:lnTo>
                  <a:pt x="5047677" y="683576"/>
                </a:lnTo>
                <a:lnTo>
                  <a:pt x="5047677" y="682497"/>
                </a:lnTo>
                <a:lnTo>
                  <a:pt x="5046598" y="681418"/>
                </a:lnTo>
                <a:close/>
                <a:moveTo>
                  <a:pt x="8745646" y="680341"/>
                </a:moveTo>
                <a:lnTo>
                  <a:pt x="8745646" y="681420"/>
                </a:lnTo>
                <a:lnTo>
                  <a:pt x="8752120" y="682499"/>
                </a:lnTo>
                <a:lnTo>
                  <a:pt x="8752120" y="680341"/>
                </a:lnTo>
                <a:close/>
                <a:moveTo>
                  <a:pt x="8662563" y="680341"/>
                </a:moveTo>
                <a:lnTo>
                  <a:pt x="8665800" y="683578"/>
                </a:lnTo>
                <a:lnTo>
                  <a:pt x="8665800" y="680341"/>
                </a:lnTo>
                <a:close/>
                <a:moveTo>
                  <a:pt x="8622640" y="680341"/>
                </a:moveTo>
                <a:lnTo>
                  <a:pt x="8622640" y="681420"/>
                </a:lnTo>
                <a:lnTo>
                  <a:pt x="8624798" y="681420"/>
                </a:lnTo>
                <a:lnTo>
                  <a:pt x="8624798" y="680341"/>
                </a:lnTo>
                <a:close/>
                <a:moveTo>
                  <a:pt x="5221396" y="680339"/>
                </a:moveTo>
                <a:lnTo>
                  <a:pt x="5221396" y="681418"/>
                </a:lnTo>
                <a:lnTo>
                  <a:pt x="5227870" y="682497"/>
                </a:lnTo>
                <a:lnTo>
                  <a:pt x="5227870" y="680339"/>
                </a:lnTo>
                <a:close/>
                <a:moveTo>
                  <a:pt x="5138313" y="680339"/>
                </a:moveTo>
                <a:lnTo>
                  <a:pt x="5141550" y="683576"/>
                </a:lnTo>
                <a:lnTo>
                  <a:pt x="5141550" y="680339"/>
                </a:lnTo>
                <a:close/>
                <a:moveTo>
                  <a:pt x="5098390" y="680339"/>
                </a:moveTo>
                <a:lnTo>
                  <a:pt x="5098390" y="681418"/>
                </a:lnTo>
                <a:lnTo>
                  <a:pt x="5100548" y="681418"/>
                </a:lnTo>
                <a:lnTo>
                  <a:pt x="5100548" y="680339"/>
                </a:lnTo>
                <a:close/>
                <a:moveTo>
                  <a:pt x="8597823" y="678183"/>
                </a:moveTo>
                <a:lnTo>
                  <a:pt x="8599981" y="678183"/>
                </a:lnTo>
                <a:lnTo>
                  <a:pt x="8599981" y="683578"/>
                </a:lnTo>
                <a:lnTo>
                  <a:pt x="8597823" y="683578"/>
                </a:lnTo>
                <a:close/>
                <a:moveTo>
                  <a:pt x="5073573" y="678181"/>
                </a:moveTo>
                <a:lnTo>
                  <a:pt x="5075731" y="678181"/>
                </a:lnTo>
                <a:lnTo>
                  <a:pt x="5075731" y="683576"/>
                </a:lnTo>
                <a:lnTo>
                  <a:pt x="5073573" y="683576"/>
                </a:lnTo>
                <a:close/>
                <a:moveTo>
                  <a:pt x="4590142" y="674232"/>
                </a:moveTo>
                <a:lnTo>
                  <a:pt x="4591221" y="677470"/>
                </a:lnTo>
                <a:lnTo>
                  <a:pt x="4592300" y="677470"/>
                </a:lnTo>
                <a:cubicBezTo>
                  <a:pt x="4592300" y="675311"/>
                  <a:pt x="4593019" y="674232"/>
                  <a:pt x="4594458" y="674232"/>
                </a:cubicBezTo>
                <a:cubicBezTo>
                  <a:pt x="4605338" y="674232"/>
                  <a:pt x="4612936" y="677064"/>
                  <a:pt x="4617252" y="682729"/>
                </a:cubicBezTo>
                <a:lnTo>
                  <a:pt x="4617252" y="684888"/>
                </a:lnTo>
                <a:cubicBezTo>
                  <a:pt x="4615094" y="688484"/>
                  <a:pt x="4610418" y="692395"/>
                  <a:pt x="4603225" y="696622"/>
                </a:cubicBezTo>
                <a:lnTo>
                  <a:pt x="4603225" y="697700"/>
                </a:lnTo>
                <a:lnTo>
                  <a:pt x="4608620" y="704175"/>
                </a:lnTo>
                <a:lnTo>
                  <a:pt x="4606462" y="711728"/>
                </a:lnTo>
                <a:lnTo>
                  <a:pt x="4608620" y="718067"/>
                </a:lnTo>
                <a:lnTo>
                  <a:pt x="4608620" y="720225"/>
                </a:lnTo>
                <a:lnTo>
                  <a:pt x="4604304" y="726698"/>
                </a:lnTo>
                <a:lnTo>
                  <a:pt x="4605383" y="731959"/>
                </a:lnTo>
                <a:lnTo>
                  <a:pt x="4605383" y="733038"/>
                </a:lnTo>
                <a:lnTo>
                  <a:pt x="4603225" y="740591"/>
                </a:lnTo>
                <a:lnTo>
                  <a:pt x="4605383" y="745851"/>
                </a:lnTo>
                <a:lnTo>
                  <a:pt x="4606462" y="745851"/>
                </a:lnTo>
                <a:cubicBezTo>
                  <a:pt x="4606462" y="743603"/>
                  <a:pt x="4608620" y="740052"/>
                  <a:pt x="4612936" y="735196"/>
                </a:cubicBezTo>
                <a:lnTo>
                  <a:pt x="4615094" y="735196"/>
                </a:lnTo>
                <a:cubicBezTo>
                  <a:pt x="4618690" y="737893"/>
                  <a:pt x="4621568" y="742164"/>
                  <a:pt x="4623726" y="748009"/>
                </a:cubicBezTo>
                <a:lnTo>
                  <a:pt x="4630200" y="753404"/>
                </a:lnTo>
                <a:cubicBezTo>
                  <a:pt x="4629301" y="760507"/>
                  <a:pt x="4627862" y="764060"/>
                  <a:pt x="4625884" y="764060"/>
                </a:cubicBezTo>
                <a:lnTo>
                  <a:pt x="4608620" y="764060"/>
                </a:lnTo>
                <a:cubicBezTo>
                  <a:pt x="4607181" y="764419"/>
                  <a:pt x="4605742" y="766218"/>
                  <a:pt x="4604304" y="769455"/>
                </a:cubicBezTo>
                <a:lnTo>
                  <a:pt x="4605383" y="773770"/>
                </a:lnTo>
                <a:lnTo>
                  <a:pt x="4601067" y="780109"/>
                </a:lnTo>
                <a:lnTo>
                  <a:pt x="4601067" y="781189"/>
                </a:lnTo>
                <a:lnTo>
                  <a:pt x="4606462" y="788741"/>
                </a:lnTo>
                <a:lnTo>
                  <a:pt x="4606462" y="792923"/>
                </a:lnTo>
                <a:lnTo>
                  <a:pt x="4604304" y="796159"/>
                </a:lnTo>
                <a:lnTo>
                  <a:pt x="4604304" y="804791"/>
                </a:lnTo>
                <a:cubicBezTo>
                  <a:pt x="4604304" y="807220"/>
                  <a:pt x="4605742" y="810051"/>
                  <a:pt x="4608620" y="813289"/>
                </a:cubicBezTo>
                <a:lnTo>
                  <a:pt x="4608620" y="820842"/>
                </a:lnTo>
                <a:lnTo>
                  <a:pt x="4605383" y="823944"/>
                </a:lnTo>
                <a:lnTo>
                  <a:pt x="4606462" y="825023"/>
                </a:lnTo>
                <a:lnTo>
                  <a:pt x="4606462" y="826102"/>
                </a:lnTo>
                <a:lnTo>
                  <a:pt x="4605383" y="830418"/>
                </a:lnTo>
                <a:lnTo>
                  <a:pt x="4607541" y="836892"/>
                </a:lnTo>
                <a:cubicBezTo>
                  <a:pt x="4606282" y="836892"/>
                  <a:pt x="4605203" y="838645"/>
                  <a:pt x="4604304" y="842152"/>
                </a:cubicBezTo>
                <a:lnTo>
                  <a:pt x="4609699" y="843231"/>
                </a:lnTo>
                <a:lnTo>
                  <a:pt x="4611857" y="843231"/>
                </a:lnTo>
                <a:lnTo>
                  <a:pt x="4617252" y="842152"/>
                </a:lnTo>
                <a:lnTo>
                  <a:pt x="4616173" y="841073"/>
                </a:lnTo>
                <a:lnTo>
                  <a:pt x="4616173" y="839994"/>
                </a:lnTo>
                <a:lnTo>
                  <a:pt x="4621568" y="835813"/>
                </a:lnTo>
                <a:lnTo>
                  <a:pt x="4623726" y="835813"/>
                </a:lnTo>
                <a:lnTo>
                  <a:pt x="4628042" y="838915"/>
                </a:lnTo>
                <a:cubicBezTo>
                  <a:pt x="4630200" y="838915"/>
                  <a:pt x="4631279" y="837522"/>
                  <a:pt x="4631279" y="834734"/>
                </a:cubicBezTo>
                <a:cubicBezTo>
                  <a:pt x="4629121" y="831677"/>
                  <a:pt x="4627322" y="824529"/>
                  <a:pt x="4625884" y="813289"/>
                </a:cubicBezTo>
                <a:lnTo>
                  <a:pt x="4630200" y="811131"/>
                </a:lnTo>
                <a:cubicBezTo>
                  <a:pt x="4638652" y="812389"/>
                  <a:pt x="4648723" y="815942"/>
                  <a:pt x="4660412" y="821786"/>
                </a:cubicBezTo>
                <a:lnTo>
                  <a:pt x="4659333" y="820842"/>
                </a:lnTo>
                <a:lnTo>
                  <a:pt x="4659333" y="819763"/>
                </a:lnTo>
                <a:lnTo>
                  <a:pt x="4661491" y="817605"/>
                </a:lnTo>
                <a:lnTo>
                  <a:pt x="4662570" y="817605"/>
                </a:lnTo>
                <a:cubicBezTo>
                  <a:pt x="4664009" y="817605"/>
                  <a:pt x="4665447" y="819718"/>
                  <a:pt x="4666886" y="823944"/>
                </a:cubicBezTo>
                <a:lnTo>
                  <a:pt x="4686308" y="828260"/>
                </a:lnTo>
                <a:lnTo>
                  <a:pt x="4688466" y="828260"/>
                </a:lnTo>
                <a:lnTo>
                  <a:pt x="4698177" y="821786"/>
                </a:lnTo>
                <a:lnTo>
                  <a:pt x="4704651" y="821786"/>
                </a:lnTo>
                <a:lnTo>
                  <a:pt x="4708967" y="825023"/>
                </a:lnTo>
                <a:lnTo>
                  <a:pt x="4716520" y="822864"/>
                </a:lnTo>
                <a:lnTo>
                  <a:pt x="4723129" y="825023"/>
                </a:lnTo>
                <a:lnTo>
                  <a:pt x="4727445" y="825023"/>
                </a:lnTo>
                <a:cubicBezTo>
                  <a:pt x="4728884" y="823584"/>
                  <a:pt x="4731761" y="822864"/>
                  <a:pt x="4736077" y="822864"/>
                </a:cubicBezTo>
                <a:cubicBezTo>
                  <a:pt x="4739134" y="815761"/>
                  <a:pt x="4743450" y="811131"/>
                  <a:pt x="4749025" y="808972"/>
                </a:cubicBezTo>
                <a:cubicBezTo>
                  <a:pt x="4769886" y="815986"/>
                  <a:pt x="4780316" y="821696"/>
                  <a:pt x="4780316" y="826102"/>
                </a:cubicBezTo>
                <a:cubicBezTo>
                  <a:pt x="4786790" y="829158"/>
                  <a:pt x="4790027" y="832756"/>
                  <a:pt x="4790027" y="836892"/>
                </a:cubicBezTo>
                <a:cubicBezTo>
                  <a:pt x="4786611" y="843277"/>
                  <a:pt x="4782295" y="846468"/>
                  <a:pt x="4777079" y="846468"/>
                </a:cubicBezTo>
                <a:lnTo>
                  <a:pt x="4777079" y="847547"/>
                </a:lnTo>
                <a:lnTo>
                  <a:pt x="4778158" y="867913"/>
                </a:lnTo>
                <a:lnTo>
                  <a:pt x="4778158" y="868857"/>
                </a:lnTo>
                <a:lnTo>
                  <a:pt x="4776000" y="871015"/>
                </a:lnTo>
                <a:lnTo>
                  <a:pt x="4774921" y="869936"/>
                </a:lnTo>
                <a:lnTo>
                  <a:pt x="4772763" y="869936"/>
                </a:lnTo>
                <a:lnTo>
                  <a:pt x="4772763" y="871015"/>
                </a:lnTo>
                <a:cubicBezTo>
                  <a:pt x="4776360" y="871556"/>
                  <a:pt x="4778158" y="872634"/>
                  <a:pt x="4778158" y="874253"/>
                </a:cubicBezTo>
                <a:lnTo>
                  <a:pt x="4776000" y="885987"/>
                </a:lnTo>
                <a:cubicBezTo>
                  <a:pt x="4777979" y="888864"/>
                  <a:pt x="4779417" y="894574"/>
                  <a:pt x="4780316" y="903116"/>
                </a:cubicBezTo>
                <a:lnTo>
                  <a:pt x="4779237" y="907432"/>
                </a:lnTo>
                <a:lnTo>
                  <a:pt x="4781395" y="914986"/>
                </a:lnTo>
                <a:lnTo>
                  <a:pt x="4780316" y="914986"/>
                </a:lnTo>
                <a:lnTo>
                  <a:pt x="4781395" y="915930"/>
                </a:lnTo>
                <a:lnTo>
                  <a:pt x="4781395" y="917009"/>
                </a:lnTo>
                <a:cubicBezTo>
                  <a:pt x="4781395" y="927529"/>
                  <a:pt x="4777079" y="934677"/>
                  <a:pt x="4768447" y="938454"/>
                </a:cubicBezTo>
                <a:lnTo>
                  <a:pt x="4742551" y="935217"/>
                </a:lnTo>
                <a:lnTo>
                  <a:pt x="4739314" y="936295"/>
                </a:lnTo>
                <a:cubicBezTo>
                  <a:pt x="4735538" y="936295"/>
                  <a:pt x="4733380" y="932744"/>
                  <a:pt x="4732840" y="925640"/>
                </a:cubicBezTo>
                <a:lnTo>
                  <a:pt x="4732840" y="923483"/>
                </a:lnTo>
                <a:cubicBezTo>
                  <a:pt x="4726366" y="922044"/>
                  <a:pt x="4723129" y="919211"/>
                  <a:pt x="4723129" y="914986"/>
                </a:cubicBezTo>
                <a:lnTo>
                  <a:pt x="4722050" y="914986"/>
                </a:lnTo>
                <a:cubicBezTo>
                  <a:pt x="4722050" y="917773"/>
                  <a:pt x="4721331" y="919166"/>
                  <a:pt x="4719892" y="919166"/>
                </a:cubicBezTo>
                <a:lnTo>
                  <a:pt x="4718813" y="919166"/>
                </a:lnTo>
                <a:cubicBezTo>
                  <a:pt x="4714587" y="919166"/>
                  <a:pt x="4709147" y="917413"/>
                  <a:pt x="4702493" y="913907"/>
                </a:cubicBezTo>
                <a:cubicBezTo>
                  <a:pt x="4695660" y="918132"/>
                  <a:pt x="4689905" y="920246"/>
                  <a:pt x="4685229" y="920246"/>
                </a:cubicBezTo>
                <a:lnTo>
                  <a:pt x="4676597" y="919166"/>
                </a:lnTo>
                <a:cubicBezTo>
                  <a:pt x="4675158" y="925281"/>
                  <a:pt x="4673000" y="929912"/>
                  <a:pt x="4670123" y="933058"/>
                </a:cubicBezTo>
                <a:lnTo>
                  <a:pt x="4653938" y="930901"/>
                </a:lnTo>
                <a:cubicBezTo>
                  <a:pt x="4652859" y="933778"/>
                  <a:pt x="4650341" y="935217"/>
                  <a:pt x="4646385" y="935217"/>
                </a:cubicBezTo>
                <a:lnTo>
                  <a:pt x="4637753" y="935217"/>
                </a:lnTo>
                <a:cubicBezTo>
                  <a:pt x="4631279" y="935217"/>
                  <a:pt x="4628042" y="930227"/>
                  <a:pt x="4628042" y="920246"/>
                </a:cubicBezTo>
                <a:lnTo>
                  <a:pt x="4628042" y="911748"/>
                </a:lnTo>
                <a:lnTo>
                  <a:pt x="4626963" y="889224"/>
                </a:lnTo>
                <a:lnTo>
                  <a:pt x="4630200" y="883829"/>
                </a:lnTo>
                <a:lnTo>
                  <a:pt x="4630200" y="882885"/>
                </a:lnTo>
                <a:lnTo>
                  <a:pt x="4628042" y="878569"/>
                </a:lnTo>
                <a:cubicBezTo>
                  <a:pt x="4628042" y="875691"/>
                  <a:pt x="4629480" y="873174"/>
                  <a:pt x="4632358" y="871015"/>
                </a:cubicBezTo>
                <a:lnTo>
                  <a:pt x="4633437" y="866834"/>
                </a:lnTo>
                <a:lnTo>
                  <a:pt x="4633437" y="865755"/>
                </a:lnTo>
                <a:cubicBezTo>
                  <a:pt x="4629840" y="865216"/>
                  <a:pt x="4628042" y="864137"/>
                  <a:pt x="4628042" y="862518"/>
                </a:cubicBezTo>
                <a:lnTo>
                  <a:pt x="4629121" y="852807"/>
                </a:lnTo>
                <a:lnTo>
                  <a:pt x="4628042" y="849705"/>
                </a:lnTo>
                <a:lnTo>
                  <a:pt x="4626963" y="849705"/>
                </a:lnTo>
                <a:lnTo>
                  <a:pt x="4605383" y="865755"/>
                </a:lnTo>
                <a:cubicBezTo>
                  <a:pt x="4605383" y="869982"/>
                  <a:pt x="4604663" y="872095"/>
                  <a:pt x="4603225" y="872095"/>
                </a:cubicBezTo>
                <a:lnTo>
                  <a:pt x="4602146" y="871015"/>
                </a:lnTo>
                <a:cubicBezTo>
                  <a:pt x="4588029" y="881716"/>
                  <a:pt x="4580071" y="887066"/>
                  <a:pt x="4578273" y="887066"/>
                </a:cubicBezTo>
                <a:cubicBezTo>
                  <a:pt x="4571799" y="893000"/>
                  <a:pt x="4568562" y="896957"/>
                  <a:pt x="4568562" y="898935"/>
                </a:cubicBezTo>
                <a:cubicBezTo>
                  <a:pt x="4566044" y="903161"/>
                  <a:pt x="4561728" y="907792"/>
                  <a:pt x="4555614" y="912827"/>
                </a:cubicBezTo>
                <a:lnTo>
                  <a:pt x="4554535" y="912827"/>
                </a:lnTo>
                <a:cubicBezTo>
                  <a:pt x="4551657" y="912827"/>
                  <a:pt x="4549859" y="906758"/>
                  <a:pt x="4549140" y="894619"/>
                </a:cubicBezTo>
                <a:cubicBezTo>
                  <a:pt x="4547881" y="894619"/>
                  <a:pt x="4545004" y="888909"/>
                  <a:pt x="4540508" y="877490"/>
                </a:cubicBezTo>
                <a:lnTo>
                  <a:pt x="4538350" y="850784"/>
                </a:lnTo>
                <a:lnTo>
                  <a:pt x="4541587" y="849705"/>
                </a:lnTo>
                <a:lnTo>
                  <a:pt x="4552377" y="851863"/>
                </a:lnTo>
                <a:lnTo>
                  <a:pt x="4558851" y="850784"/>
                </a:lnTo>
                <a:lnTo>
                  <a:pt x="4561009" y="852807"/>
                </a:lnTo>
                <a:lnTo>
                  <a:pt x="4561009" y="853887"/>
                </a:lnTo>
                <a:lnTo>
                  <a:pt x="4557772" y="853887"/>
                </a:lnTo>
                <a:lnTo>
                  <a:pt x="4557772" y="854965"/>
                </a:lnTo>
                <a:lnTo>
                  <a:pt x="4577194" y="859281"/>
                </a:lnTo>
                <a:cubicBezTo>
                  <a:pt x="4577194" y="857663"/>
                  <a:pt x="4573597" y="856584"/>
                  <a:pt x="4566404" y="856044"/>
                </a:cubicBezTo>
                <a:lnTo>
                  <a:pt x="4564246" y="847547"/>
                </a:lnTo>
                <a:lnTo>
                  <a:pt x="4565325" y="846468"/>
                </a:lnTo>
                <a:lnTo>
                  <a:pt x="4566404" y="846468"/>
                </a:lnTo>
                <a:cubicBezTo>
                  <a:pt x="4566404" y="843231"/>
                  <a:pt x="4564965" y="840039"/>
                  <a:pt x="4562088" y="836892"/>
                </a:cubicBezTo>
                <a:lnTo>
                  <a:pt x="4562088" y="835813"/>
                </a:lnTo>
                <a:lnTo>
                  <a:pt x="4564246" y="832576"/>
                </a:lnTo>
                <a:lnTo>
                  <a:pt x="4564246" y="830418"/>
                </a:lnTo>
                <a:lnTo>
                  <a:pt x="4563167" y="820842"/>
                </a:lnTo>
                <a:lnTo>
                  <a:pt x="4567483" y="813289"/>
                </a:lnTo>
                <a:lnTo>
                  <a:pt x="4567483" y="812210"/>
                </a:lnTo>
                <a:lnTo>
                  <a:pt x="4566404" y="813289"/>
                </a:lnTo>
                <a:lnTo>
                  <a:pt x="4565325" y="813289"/>
                </a:lnTo>
                <a:lnTo>
                  <a:pt x="4562088" y="810051"/>
                </a:lnTo>
                <a:lnTo>
                  <a:pt x="4562088" y="805736"/>
                </a:lnTo>
                <a:lnTo>
                  <a:pt x="4563167" y="804791"/>
                </a:lnTo>
                <a:lnTo>
                  <a:pt x="4559930" y="799397"/>
                </a:lnTo>
                <a:lnTo>
                  <a:pt x="4559930" y="798318"/>
                </a:lnTo>
                <a:cubicBezTo>
                  <a:pt x="4559930" y="795800"/>
                  <a:pt x="4561728" y="791888"/>
                  <a:pt x="4565325" y="786584"/>
                </a:cubicBezTo>
                <a:lnTo>
                  <a:pt x="4562088" y="780109"/>
                </a:lnTo>
                <a:lnTo>
                  <a:pt x="4564246" y="762981"/>
                </a:lnTo>
                <a:lnTo>
                  <a:pt x="4563167" y="762981"/>
                </a:lnTo>
                <a:lnTo>
                  <a:pt x="4556693" y="765138"/>
                </a:lnTo>
                <a:lnTo>
                  <a:pt x="4548061" y="765138"/>
                </a:lnTo>
                <a:lnTo>
                  <a:pt x="4543745" y="760823"/>
                </a:lnTo>
                <a:lnTo>
                  <a:pt x="4543745" y="759743"/>
                </a:lnTo>
                <a:cubicBezTo>
                  <a:pt x="4543745" y="758035"/>
                  <a:pt x="4545183" y="757001"/>
                  <a:pt x="4548061" y="756642"/>
                </a:cubicBezTo>
                <a:lnTo>
                  <a:pt x="4556693" y="759743"/>
                </a:lnTo>
                <a:lnTo>
                  <a:pt x="4559930" y="759743"/>
                </a:lnTo>
                <a:lnTo>
                  <a:pt x="4566404" y="750167"/>
                </a:lnTo>
                <a:lnTo>
                  <a:pt x="4562088" y="738433"/>
                </a:lnTo>
                <a:lnTo>
                  <a:pt x="4565325" y="725620"/>
                </a:lnTo>
                <a:cubicBezTo>
                  <a:pt x="4563167" y="725620"/>
                  <a:pt x="4562088" y="724900"/>
                  <a:pt x="4562088" y="723462"/>
                </a:cubicBezTo>
                <a:lnTo>
                  <a:pt x="4562088" y="719145"/>
                </a:lnTo>
                <a:lnTo>
                  <a:pt x="4564246" y="712672"/>
                </a:lnTo>
                <a:cubicBezTo>
                  <a:pt x="4562447" y="694868"/>
                  <a:pt x="4559570" y="685967"/>
                  <a:pt x="4555614" y="685967"/>
                </a:cubicBezTo>
                <a:lnTo>
                  <a:pt x="4554535" y="680706"/>
                </a:lnTo>
                <a:lnTo>
                  <a:pt x="4554535" y="679628"/>
                </a:lnTo>
                <a:lnTo>
                  <a:pt x="4558851" y="675311"/>
                </a:lnTo>
                <a:lnTo>
                  <a:pt x="4564246" y="675311"/>
                </a:lnTo>
                <a:lnTo>
                  <a:pt x="4580431" y="678549"/>
                </a:lnTo>
                <a:lnTo>
                  <a:pt x="4581510" y="678549"/>
                </a:lnTo>
                <a:cubicBezTo>
                  <a:pt x="4581510" y="675671"/>
                  <a:pt x="4584387" y="674232"/>
                  <a:pt x="4590142" y="674232"/>
                </a:cubicBezTo>
                <a:close/>
                <a:moveTo>
                  <a:pt x="4726366" y="673153"/>
                </a:moveTo>
                <a:cubicBezTo>
                  <a:pt x="4729783" y="673153"/>
                  <a:pt x="4732660" y="677424"/>
                  <a:pt x="4734998" y="685967"/>
                </a:cubicBezTo>
                <a:lnTo>
                  <a:pt x="4734998" y="687046"/>
                </a:lnTo>
                <a:lnTo>
                  <a:pt x="4728524" y="698779"/>
                </a:lnTo>
                <a:cubicBezTo>
                  <a:pt x="4731042" y="705973"/>
                  <a:pt x="4732840" y="709570"/>
                  <a:pt x="4733919" y="709570"/>
                </a:cubicBezTo>
                <a:lnTo>
                  <a:pt x="4736077" y="709570"/>
                </a:lnTo>
                <a:cubicBezTo>
                  <a:pt x="4743990" y="704894"/>
                  <a:pt x="4747946" y="699184"/>
                  <a:pt x="4747946" y="692441"/>
                </a:cubicBezTo>
                <a:cubicBezTo>
                  <a:pt x="4755679" y="686686"/>
                  <a:pt x="4760715" y="683809"/>
                  <a:pt x="4763052" y="683809"/>
                </a:cubicBezTo>
                <a:lnTo>
                  <a:pt x="4783553" y="696622"/>
                </a:lnTo>
                <a:cubicBezTo>
                  <a:pt x="4785711" y="696622"/>
                  <a:pt x="4786790" y="698779"/>
                  <a:pt x="4786790" y="703096"/>
                </a:cubicBezTo>
                <a:cubicBezTo>
                  <a:pt x="4793984" y="703635"/>
                  <a:pt x="4797580" y="707187"/>
                  <a:pt x="4797580" y="713750"/>
                </a:cubicBezTo>
                <a:lnTo>
                  <a:pt x="4797580" y="714830"/>
                </a:lnTo>
                <a:lnTo>
                  <a:pt x="4792185" y="720225"/>
                </a:lnTo>
                <a:lnTo>
                  <a:pt x="4781395" y="720225"/>
                </a:lnTo>
                <a:cubicBezTo>
                  <a:pt x="4779058" y="717347"/>
                  <a:pt x="4776900" y="715909"/>
                  <a:pt x="4774921" y="715909"/>
                </a:cubicBezTo>
                <a:cubicBezTo>
                  <a:pt x="4772584" y="718067"/>
                  <a:pt x="4767548" y="719145"/>
                  <a:pt x="4759815" y="719145"/>
                </a:cubicBezTo>
                <a:lnTo>
                  <a:pt x="4759815" y="720225"/>
                </a:lnTo>
                <a:cubicBezTo>
                  <a:pt x="4775641" y="722923"/>
                  <a:pt x="4783553" y="727913"/>
                  <a:pt x="4783553" y="735196"/>
                </a:cubicBezTo>
                <a:lnTo>
                  <a:pt x="4785711" y="737354"/>
                </a:lnTo>
                <a:lnTo>
                  <a:pt x="4785711" y="738433"/>
                </a:lnTo>
                <a:cubicBezTo>
                  <a:pt x="4778158" y="743738"/>
                  <a:pt x="4772763" y="748728"/>
                  <a:pt x="4769526" y="753404"/>
                </a:cubicBezTo>
                <a:cubicBezTo>
                  <a:pt x="4766289" y="753404"/>
                  <a:pt x="4764131" y="757316"/>
                  <a:pt x="4763052" y="765138"/>
                </a:cubicBezTo>
                <a:cubicBezTo>
                  <a:pt x="4749385" y="772242"/>
                  <a:pt x="4742551" y="779750"/>
                  <a:pt x="4742551" y="787662"/>
                </a:cubicBezTo>
                <a:cubicBezTo>
                  <a:pt x="4739674" y="788741"/>
                  <a:pt x="4738235" y="791214"/>
                  <a:pt x="4738235" y="795080"/>
                </a:cubicBezTo>
                <a:lnTo>
                  <a:pt x="4742551" y="795080"/>
                </a:lnTo>
                <a:cubicBezTo>
                  <a:pt x="4747587" y="795080"/>
                  <a:pt x="4754061" y="787977"/>
                  <a:pt x="4761973" y="773770"/>
                </a:cubicBezTo>
                <a:lnTo>
                  <a:pt x="4767368" y="770534"/>
                </a:lnTo>
                <a:lnTo>
                  <a:pt x="4768447" y="770534"/>
                </a:lnTo>
                <a:cubicBezTo>
                  <a:pt x="4774562" y="770534"/>
                  <a:pt x="4783194" y="777277"/>
                  <a:pt x="4794343" y="790765"/>
                </a:cubicBezTo>
                <a:cubicBezTo>
                  <a:pt x="4798480" y="792203"/>
                  <a:pt x="4801357" y="794721"/>
                  <a:pt x="4802975" y="798318"/>
                </a:cubicBezTo>
                <a:lnTo>
                  <a:pt x="4802975" y="800476"/>
                </a:lnTo>
                <a:cubicBezTo>
                  <a:pt x="4802975" y="801914"/>
                  <a:pt x="4798300" y="803353"/>
                  <a:pt x="4788948" y="804791"/>
                </a:cubicBezTo>
                <a:cubicBezTo>
                  <a:pt x="4779597" y="799756"/>
                  <a:pt x="4773483" y="797239"/>
                  <a:pt x="4770605" y="797239"/>
                </a:cubicBezTo>
                <a:lnTo>
                  <a:pt x="4769526" y="797239"/>
                </a:lnTo>
                <a:lnTo>
                  <a:pt x="4769526" y="798318"/>
                </a:lnTo>
                <a:lnTo>
                  <a:pt x="4770605" y="801555"/>
                </a:lnTo>
                <a:lnTo>
                  <a:pt x="4766289" y="803713"/>
                </a:lnTo>
                <a:lnTo>
                  <a:pt x="4747946" y="802633"/>
                </a:lnTo>
                <a:lnTo>
                  <a:pt x="4742551" y="803713"/>
                </a:lnTo>
                <a:lnTo>
                  <a:pt x="4728524" y="802633"/>
                </a:lnTo>
                <a:lnTo>
                  <a:pt x="4717599" y="802633"/>
                </a:lnTo>
                <a:lnTo>
                  <a:pt x="4714362" y="799397"/>
                </a:lnTo>
                <a:cubicBezTo>
                  <a:pt x="4717330" y="795441"/>
                  <a:pt x="4718813" y="791529"/>
                  <a:pt x="4718813" y="787662"/>
                </a:cubicBezTo>
                <a:lnTo>
                  <a:pt x="4716520" y="775794"/>
                </a:lnTo>
                <a:cubicBezTo>
                  <a:pt x="4716520" y="772826"/>
                  <a:pt x="4719083" y="769274"/>
                  <a:pt x="4724208" y="765138"/>
                </a:cubicBezTo>
                <a:lnTo>
                  <a:pt x="4725287" y="756642"/>
                </a:lnTo>
                <a:lnTo>
                  <a:pt x="4724208" y="746930"/>
                </a:lnTo>
                <a:lnTo>
                  <a:pt x="4728524" y="739512"/>
                </a:lnTo>
                <a:lnTo>
                  <a:pt x="4725287" y="727778"/>
                </a:lnTo>
                <a:lnTo>
                  <a:pt x="4725287" y="723462"/>
                </a:lnTo>
                <a:lnTo>
                  <a:pt x="4726366" y="722382"/>
                </a:lnTo>
                <a:lnTo>
                  <a:pt x="4725287" y="718067"/>
                </a:lnTo>
                <a:lnTo>
                  <a:pt x="4723129" y="718067"/>
                </a:lnTo>
                <a:cubicBezTo>
                  <a:pt x="4720432" y="720225"/>
                  <a:pt x="4717869" y="721304"/>
                  <a:pt x="4715441" y="721304"/>
                </a:cubicBezTo>
                <a:lnTo>
                  <a:pt x="4701414" y="715909"/>
                </a:lnTo>
                <a:lnTo>
                  <a:pt x="4696019" y="719145"/>
                </a:lnTo>
                <a:lnTo>
                  <a:pt x="4694940" y="719145"/>
                </a:lnTo>
                <a:cubicBezTo>
                  <a:pt x="4692423" y="719145"/>
                  <a:pt x="4689545" y="717707"/>
                  <a:pt x="4686308" y="714830"/>
                </a:cubicBezTo>
                <a:lnTo>
                  <a:pt x="4684150" y="714830"/>
                </a:lnTo>
                <a:cubicBezTo>
                  <a:pt x="4684150" y="718606"/>
                  <a:pt x="4683071" y="720764"/>
                  <a:pt x="4680913" y="721304"/>
                </a:cubicBezTo>
                <a:lnTo>
                  <a:pt x="4679834" y="721304"/>
                </a:lnTo>
                <a:cubicBezTo>
                  <a:pt x="4676058" y="717707"/>
                  <a:pt x="4672821" y="715909"/>
                  <a:pt x="4670123" y="715909"/>
                </a:cubicBezTo>
                <a:lnTo>
                  <a:pt x="4666886" y="719145"/>
                </a:lnTo>
                <a:lnTo>
                  <a:pt x="4664728" y="719145"/>
                </a:lnTo>
                <a:lnTo>
                  <a:pt x="4660412" y="714830"/>
                </a:lnTo>
                <a:cubicBezTo>
                  <a:pt x="4660412" y="713931"/>
                  <a:pt x="4663649" y="712537"/>
                  <a:pt x="4670123" y="710648"/>
                </a:cubicBezTo>
                <a:lnTo>
                  <a:pt x="4671202" y="709570"/>
                </a:lnTo>
                <a:lnTo>
                  <a:pt x="4673360" y="709570"/>
                </a:lnTo>
                <a:lnTo>
                  <a:pt x="4681992" y="711728"/>
                </a:lnTo>
                <a:lnTo>
                  <a:pt x="4683071" y="711728"/>
                </a:lnTo>
                <a:lnTo>
                  <a:pt x="4683071" y="707412"/>
                </a:lnTo>
                <a:lnTo>
                  <a:pt x="4676597" y="675311"/>
                </a:lnTo>
                <a:lnTo>
                  <a:pt x="4677676" y="674232"/>
                </a:lnTo>
                <a:lnTo>
                  <a:pt x="4680913" y="674232"/>
                </a:lnTo>
                <a:lnTo>
                  <a:pt x="4689545" y="676390"/>
                </a:lnTo>
                <a:lnTo>
                  <a:pt x="4697098" y="676390"/>
                </a:lnTo>
                <a:lnTo>
                  <a:pt x="4702493" y="675311"/>
                </a:lnTo>
                <a:lnTo>
                  <a:pt x="4702493" y="676390"/>
                </a:lnTo>
                <a:lnTo>
                  <a:pt x="4703572" y="675311"/>
                </a:lnTo>
                <a:lnTo>
                  <a:pt x="4718813" y="675311"/>
                </a:lnTo>
                <a:close/>
                <a:moveTo>
                  <a:pt x="2645970" y="672962"/>
                </a:moveTo>
                <a:lnTo>
                  <a:pt x="2640575" y="674041"/>
                </a:lnTo>
                <a:lnTo>
                  <a:pt x="2640575" y="679571"/>
                </a:lnTo>
                <a:lnTo>
                  <a:pt x="2645970" y="682808"/>
                </a:lnTo>
                <a:cubicBezTo>
                  <a:pt x="2648129" y="682268"/>
                  <a:pt x="2649207" y="679346"/>
                  <a:pt x="2649207" y="674041"/>
                </a:cubicBezTo>
                <a:lnTo>
                  <a:pt x="2648129" y="672962"/>
                </a:lnTo>
                <a:close/>
                <a:moveTo>
                  <a:pt x="8107160" y="671709"/>
                </a:moveTo>
                <a:lnTo>
                  <a:pt x="8105002" y="673732"/>
                </a:lnTo>
                <a:lnTo>
                  <a:pt x="8105002" y="674811"/>
                </a:lnTo>
                <a:lnTo>
                  <a:pt x="8107160" y="672653"/>
                </a:lnTo>
                <a:close/>
                <a:moveTo>
                  <a:pt x="150116" y="671537"/>
                </a:moveTo>
                <a:cubicBezTo>
                  <a:pt x="144541" y="671537"/>
                  <a:pt x="137887" y="678102"/>
                  <a:pt x="130155" y="691229"/>
                </a:cubicBezTo>
                <a:cubicBezTo>
                  <a:pt x="125928" y="691229"/>
                  <a:pt x="122602" y="695186"/>
                  <a:pt x="120174" y="703098"/>
                </a:cubicBezTo>
                <a:cubicBezTo>
                  <a:pt x="115049" y="706336"/>
                  <a:pt x="112486" y="709932"/>
                  <a:pt x="112486" y="713888"/>
                </a:cubicBezTo>
                <a:lnTo>
                  <a:pt x="112486" y="716316"/>
                </a:lnTo>
                <a:cubicBezTo>
                  <a:pt x="118151" y="716316"/>
                  <a:pt x="124040" y="708673"/>
                  <a:pt x="130155" y="693387"/>
                </a:cubicBezTo>
                <a:lnTo>
                  <a:pt x="134606" y="692308"/>
                </a:lnTo>
                <a:cubicBezTo>
                  <a:pt x="140270" y="695186"/>
                  <a:pt x="146519" y="699861"/>
                  <a:pt x="153353" y="706336"/>
                </a:cubicBezTo>
                <a:lnTo>
                  <a:pt x="154432" y="706336"/>
                </a:lnTo>
                <a:lnTo>
                  <a:pt x="153353" y="698783"/>
                </a:lnTo>
                <a:lnTo>
                  <a:pt x="154432" y="692308"/>
                </a:lnTo>
                <a:cubicBezTo>
                  <a:pt x="153353" y="678461"/>
                  <a:pt x="151914" y="671537"/>
                  <a:pt x="150116" y="671537"/>
                </a:cubicBezTo>
                <a:close/>
                <a:moveTo>
                  <a:pt x="1100018" y="670222"/>
                </a:moveTo>
                <a:lnTo>
                  <a:pt x="1103254" y="673459"/>
                </a:lnTo>
                <a:lnTo>
                  <a:pt x="1102175" y="674538"/>
                </a:lnTo>
                <a:lnTo>
                  <a:pt x="1097725" y="674538"/>
                </a:lnTo>
                <a:lnTo>
                  <a:pt x="1097725" y="672380"/>
                </a:lnTo>
                <a:close/>
                <a:moveTo>
                  <a:pt x="3707815" y="669818"/>
                </a:moveTo>
                <a:cubicBezTo>
                  <a:pt x="3706196" y="669818"/>
                  <a:pt x="3705117" y="671616"/>
                  <a:pt x="3704578" y="675213"/>
                </a:cubicBezTo>
                <a:lnTo>
                  <a:pt x="3707815" y="674134"/>
                </a:lnTo>
                <a:close/>
                <a:moveTo>
                  <a:pt x="1698043" y="669818"/>
                </a:moveTo>
                <a:cubicBezTo>
                  <a:pt x="1696424" y="669818"/>
                  <a:pt x="1695344" y="671616"/>
                  <a:pt x="1694806" y="675212"/>
                </a:cubicBezTo>
                <a:lnTo>
                  <a:pt x="1698043" y="674133"/>
                </a:lnTo>
                <a:close/>
                <a:moveTo>
                  <a:pt x="8624798" y="669551"/>
                </a:moveTo>
                <a:lnTo>
                  <a:pt x="8624798" y="670630"/>
                </a:lnTo>
                <a:lnTo>
                  <a:pt x="8626956" y="670630"/>
                </a:lnTo>
                <a:lnTo>
                  <a:pt x="8626956" y="669551"/>
                </a:lnTo>
                <a:close/>
                <a:moveTo>
                  <a:pt x="8616166" y="669551"/>
                </a:moveTo>
                <a:lnTo>
                  <a:pt x="8616166" y="670630"/>
                </a:lnTo>
                <a:lnTo>
                  <a:pt x="8618324" y="670630"/>
                </a:lnTo>
                <a:lnTo>
                  <a:pt x="8618324" y="669551"/>
                </a:lnTo>
                <a:close/>
                <a:moveTo>
                  <a:pt x="5100548" y="669549"/>
                </a:moveTo>
                <a:lnTo>
                  <a:pt x="5100548" y="670628"/>
                </a:lnTo>
                <a:lnTo>
                  <a:pt x="5102706" y="670628"/>
                </a:lnTo>
                <a:lnTo>
                  <a:pt x="5102706" y="669549"/>
                </a:lnTo>
                <a:close/>
                <a:moveTo>
                  <a:pt x="5091916" y="669549"/>
                </a:moveTo>
                <a:lnTo>
                  <a:pt x="5091916" y="670628"/>
                </a:lnTo>
                <a:lnTo>
                  <a:pt x="5094074" y="670628"/>
                </a:lnTo>
                <a:lnTo>
                  <a:pt x="5094074" y="669549"/>
                </a:lnTo>
                <a:close/>
                <a:moveTo>
                  <a:pt x="2572194" y="668646"/>
                </a:moveTo>
                <a:lnTo>
                  <a:pt x="2571114" y="671883"/>
                </a:lnTo>
                <a:lnTo>
                  <a:pt x="2575431" y="674041"/>
                </a:lnTo>
                <a:lnTo>
                  <a:pt x="2577589" y="671883"/>
                </a:lnTo>
                <a:lnTo>
                  <a:pt x="2576509" y="668646"/>
                </a:lnTo>
                <a:close/>
                <a:moveTo>
                  <a:pt x="3759607" y="666581"/>
                </a:moveTo>
                <a:lnTo>
                  <a:pt x="3759607" y="668739"/>
                </a:lnTo>
                <a:lnTo>
                  <a:pt x="3760686" y="668739"/>
                </a:lnTo>
                <a:lnTo>
                  <a:pt x="3760686" y="666581"/>
                </a:lnTo>
                <a:close/>
                <a:moveTo>
                  <a:pt x="1749834" y="666580"/>
                </a:moveTo>
                <a:lnTo>
                  <a:pt x="1749834" y="668738"/>
                </a:lnTo>
                <a:lnTo>
                  <a:pt x="1750913" y="668738"/>
                </a:lnTo>
                <a:lnTo>
                  <a:pt x="1750913" y="666580"/>
                </a:lnTo>
                <a:close/>
                <a:moveTo>
                  <a:pt x="2628571" y="666488"/>
                </a:moveTo>
                <a:lnTo>
                  <a:pt x="2626414" y="668646"/>
                </a:lnTo>
                <a:lnTo>
                  <a:pt x="2628571" y="670804"/>
                </a:lnTo>
                <a:lnTo>
                  <a:pt x="2629650" y="669725"/>
                </a:lnTo>
                <a:lnTo>
                  <a:pt x="2629650" y="666488"/>
                </a:lnTo>
                <a:close/>
                <a:moveTo>
                  <a:pt x="7599907" y="665639"/>
                </a:moveTo>
                <a:lnTo>
                  <a:pt x="7599907" y="666718"/>
                </a:lnTo>
                <a:lnTo>
                  <a:pt x="7602065" y="669011"/>
                </a:lnTo>
                <a:lnTo>
                  <a:pt x="7605437" y="667932"/>
                </a:lnTo>
                <a:lnTo>
                  <a:pt x="7605437" y="665639"/>
                </a:lnTo>
                <a:close/>
                <a:moveTo>
                  <a:pt x="699586" y="664827"/>
                </a:moveTo>
                <a:lnTo>
                  <a:pt x="693112" y="690318"/>
                </a:lnTo>
                <a:lnTo>
                  <a:pt x="693112" y="691397"/>
                </a:lnTo>
                <a:lnTo>
                  <a:pt x="694190" y="691397"/>
                </a:lnTo>
                <a:lnTo>
                  <a:pt x="701608" y="668064"/>
                </a:lnTo>
                <a:lnTo>
                  <a:pt x="700664" y="664827"/>
                </a:lnTo>
                <a:close/>
                <a:moveTo>
                  <a:pt x="3734790" y="664423"/>
                </a:moveTo>
                <a:cubicBezTo>
                  <a:pt x="3725258" y="665323"/>
                  <a:pt x="3719503" y="666761"/>
                  <a:pt x="3717526" y="668739"/>
                </a:cubicBezTo>
                <a:lnTo>
                  <a:pt x="3713210" y="667660"/>
                </a:lnTo>
                <a:cubicBezTo>
                  <a:pt x="3709613" y="671796"/>
                  <a:pt x="3707815" y="676112"/>
                  <a:pt x="3707815" y="680608"/>
                </a:cubicBezTo>
                <a:cubicBezTo>
                  <a:pt x="3710692" y="692118"/>
                  <a:pt x="3715008" y="697872"/>
                  <a:pt x="3720763" y="697872"/>
                </a:cubicBezTo>
                <a:lnTo>
                  <a:pt x="3721842" y="696793"/>
                </a:lnTo>
                <a:lnTo>
                  <a:pt x="3729395" y="697872"/>
                </a:lnTo>
                <a:lnTo>
                  <a:pt x="3735869" y="697872"/>
                </a:lnTo>
                <a:cubicBezTo>
                  <a:pt x="3735869" y="694995"/>
                  <a:pt x="3737667" y="693556"/>
                  <a:pt x="3741264" y="693556"/>
                </a:cubicBezTo>
                <a:lnTo>
                  <a:pt x="3744501" y="684924"/>
                </a:lnTo>
                <a:lnTo>
                  <a:pt x="3744501" y="674134"/>
                </a:lnTo>
                <a:cubicBezTo>
                  <a:pt x="3743781" y="671976"/>
                  <a:pt x="3740544" y="668739"/>
                  <a:pt x="3734790" y="664423"/>
                </a:cubicBezTo>
                <a:close/>
                <a:moveTo>
                  <a:pt x="1725016" y="664422"/>
                </a:moveTo>
                <a:cubicBezTo>
                  <a:pt x="1715486" y="665322"/>
                  <a:pt x="1709731" y="666760"/>
                  <a:pt x="1707753" y="668738"/>
                </a:cubicBezTo>
                <a:lnTo>
                  <a:pt x="1703437" y="667659"/>
                </a:lnTo>
                <a:cubicBezTo>
                  <a:pt x="1699841" y="671796"/>
                  <a:pt x="1698043" y="676112"/>
                  <a:pt x="1698043" y="680607"/>
                </a:cubicBezTo>
                <a:cubicBezTo>
                  <a:pt x="1700919" y="692117"/>
                  <a:pt x="1705236" y="697871"/>
                  <a:pt x="1710992" y="697871"/>
                </a:cubicBezTo>
                <a:lnTo>
                  <a:pt x="1712070" y="696792"/>
                </a:lnTo>
                <a:lnTo>
                  <a:pt x="1719622" y="697871"/>
                </a:lnTo>
                <a:lnTo>
                  <a:pt x="1726097" y="697871"/>
                </a:lnTo>
                <a:cubicBezTo>
                  <a:pt x="1726097" y="694994"/>
                  <a:pt x="1727894" y="693556"/>
                  <a:pt x="1731491" y="693556"/>
                </a:cubicBezTo>
                <a:lnTo>
                  <a:pt x="1734728" y="684923"/>
                </a:lnTo>
                <a:lnTo>
                  <a:pt x="1734728" y="674133"/>
                </a:lnTo>
                <a:cubicBezTo>
                  <a:pt x="1734009" y="671975"/>
                  <a:pt x="1730772" y="668738"/>
                  <a:pt x="1725016" y="664422"/>
                </a:cubicBezTo>
                <a:close/>
                <a:moveTo>
                  <a:pt x="7619733" y="663481"/>
                </a:moveTo>
                <a:lnTo>
                  <a:pt x="7609753" y="665639"/>
                </a:lnTo>
                <a:lnTo>
                  <a:pt x="7609753" y="667932"/>
                </a:lnTo>
                <a:cubicBezTo>
                  <a:pt x="7616407" y="667932"/>
                  <a:pt x="7619733" y="673327"/>
                  <a:pt x="7619733" y="684117"/>
                </a:cubicBezTo>
                <a:cubicBezTo>
                  <a:pt x="7621172" y="684117"/>
                  <a:pt x="7622970" y="689197"/>
                  <a:pt x="7625128" y="699358"/>
                </a:cubicBezTo>
                <a:lnTo>
                  <a:pt x="7627421" y="701516"/>
                </a:lnTo>
                <a:lnTo>
                  <a:pt x="7630658" y="702595"/>
                </a:lnTo>
                <a:cubicBezTo>
                  <a:pt x="7635064" y="700977"/>
                  <a:pt x="7637267" y="698459"/>
                  <a:pt x="7637267" y="695042"/>
                </a:cubicBezTo>
                <a:lnTo>
                  <a:pt x="7635109" y="688568"/>
                </a:lnTo>
                <a:cubicBezTo>
                  <a:pt x="7636548" y="687399"/>
                  <a:pt x="7637987" y="680116"/>
                  <a:pt x="7639425" y="666718"/>
                </a:cubicBezTo>
                <a:lnTo>
                  <a:pt x="7638346" y="665639"/>
                </a:lnTo>
                <a:lnTo>
                  <a:pt x="7629579" y="665639"/>
                </a:lnTo>
                <a:close/>
                <a:moveTo>
                  <a:pt x="8211418" y="663077"/>
                </a:moveTo>
                <a:lnTo>
                  <a:pt x="8209260" y="665234"/>
                </a:lnTo>
                <a:lnTo>
                  <a:pt x="8209260" y="666314"/>
                </a:lnTo>
                <a:lnTo>
                  <a:pt x="8211418" y="668472"/>
                </a:lnTo>
                <a:lnTo>
                  <a:pt x="8212497" y="667393"/>
                </a:lnTo>
                <a:lnTo>
                  <a:pt x="8212497" y="663077"/>
                </a:lnTo>
                <a:close/>
                <a:moveTo>
                  <a:pt x="3733711" y="662265"/>
                </a:moveTo>
                <a:lnTo>
                  <a:pt x="3733711" y="663344"/>
                </a:lnTo>
                <a:lnTo>
                  <a:pt x="3735869" y="663344"/>
                </a:lnTo>
                <a:lnTo>
                  <a:pt x="3735869" y="662265"/>
                </a:lnTo>
                <a:close/>
                <a:moveTo>
                  <a:pt x="1723938" y="662264"/>
                </a:moveTo>
                <a:lnTo>
                  <a:pt x="1723938" y="663343"/>
                </a:lnTo>
                <a:lnTo>
                  <a:pt x="1726097" y="663343"/>
                </a:lnTo>
                <a:lnTo>
                  <a:pt x="1726097" y="662264"/>
                </a:lnTo>
                <a:close/>
                <a:moveTo>
                  <a:pt x="573207" y="660511"/>
                </a:moveTo>
                <a:lnTo>
                  <a:pt x="570106" y="663748"/>
                </a:lnTo>
                <a:lnTo>
                  <a:pt x="570106" y="664827"/>
                </a:lnTo>
                <a:lnTo>
                  <a:pt x="574286" y="670087"/>
                </a:lnTo>
                <a:lnTo>
                  <a:pt x="574286" y="672245"/>
                </a:lnTo>
                <a:lnTo>
                  <a:pt x="572128" y="675482"/>
                </a:lnTo>
                <a:lnTo>
                  <a:pt x="572128" y="677505"/>
                </a:lnTo>
                <a:lnTo>
                  <a:pt x="574286" y="679663"/>
                </a:lnTo>
                <a:lnTo>
                  <a:pt x="576445" y="679663"/>
                </a:lnTo>
                <a:lnTo>
                  <a:pt x="578603" y="677505"/>
                </a:lnTo>
                <a:lnTo>
                  <a:pt x="578603" y="666985"/>
                </a:lnTo>
                <a:close/>
                <a:moveTo>
                  <a:pt x="3082141" y="659567"/>
                </a:moveTo>
                <a:lnTo>
                  <a:pt x="3079983" y="662805"/>
                </a:lnTo>
                <a:lnTo>
                  <a:pt x="3079983" y="663884"/>
                </a:lnTo>
                <a:cubicBezTo>
                  <a:pt x="3084928" y="663164"/>
                  <a:pt x="3087401" y="662085"/>
                  <a:pt x="3087401" y="660647"/>
                </a:cubicBezTo>
                <a:close/>
                <a:moveTo>
                  <a:pt x="7557016" y="659165"/>
                </a:moveTo>
                <a:lnTo>
                  <a:pt x="7558230" y="659165"/>
                </a:lnTo>
                <a:lnTo>
                  <a:pt x="7558230" y="661323"/>
                </a:lnTo>
                <a:lnTo>
                  <a:pt x="7557016" y="661323"/>
                </a:lnTo>
                <a:close/>
                <a:moveTo>
                  <a:pt x="9273130" y="656872"/>
                </a:moveTo>
                <a:lnTo>
                  <a:pt x="9275288" y="659031"/>
                </a:lnTo>
                <a:lnTo>
                  <a:pt x="9276367" y="659031"/>
                </a:lnTo>
                <a:lnTo>
                  <a:pt x="9274209" y="656872"/>
                </a:lnTo>
                <a:close/>
                <a:moveTo>
                  <a:pt x="6758530" y="656872"/>
                </a:moveTo>
                <a:lnTo>
                  <a:pt x="6760688" y="659030"/>
                </a:lnTo>
                <a:lnTo>
                  <a:pt x="6761767" y="659030"/>
                </a:lnTo>
                <a:lnTo>
                  <a:pt x="6759609" y="656872"/>
                </a:lnTo>
                <a:close/>
                <a:moveTo>
                  <a:pt x="4243931" y="656870"/>
                </a:moveTo>
                <a:lnTo>
                  <a:pt x="4246089" y="659028"/>
                </a:lnTo>
                <a:lnTo>
                  <a:pt x="4247168" y="659028"/>
                </a:lnTo>
                <a:lnTo>
                  <a:pt x="4245010" y="656870"/>
                </a:lnTo>
                <a:close/>
                <a:moveTo>
                  <a:pt x="2234159" y="656870"/>
                </a:moveTo>
                <a:lnTo>
                  <a:pt x="2236316" y="659028"/>
                </a:lnTo>
                <a:lnTo>
                  <a:pt x="2237396" y="659028"/>
                </a:lnTo>
                <a:lnTo>
                  <a:pt x="2235238" y="656870"/>
                </a:lnTo>
                <a:close/>
                <a:moveTo>
                  <a:pt x="174259" y="656162"/>
                </a:moveTo>
                <a:lnTo>
                  <a:pt x="173180" y="657241"/>
                </a:lnTo>
                <a:lnTo>
                  <a:pt x="173180" y="661557"/>
                </a:lnTo>
                <a:lnTo>
                  <a:pt x="175338" y="661557"/>
                </a:lnTo>
                <a:lnTo>
                  <a:pt x="176552" y="657241"/>
                </a:lnTo>
                <a:lnTo>
                  <a:pt x="175338" y="656162"/>
                </a:lnTo>
                <a:close/>
                <a:moveTo>
                  <a:pt x="9252629" y="654715"/>
                </a:moveTo>
                <a:lnTo>
                  <a:pt x="9252629" y="657952"/>
                </a:lnTo>
                <a:lnTo>
                  <a:pt x="9258024" y="659031"/>
                </a:lnTo>
                <a:lnTo>
                  <a:pt x="9259103" y="657952"/>
                </a:lnTo>
                <a:lnTo>
                  <a:pt x="9259103" y="656872"/>
                </a:lnTo>
                <a:lnTo>
                  <a:pt x="9254787" y="654715"/>
                </a:lnTo>
                <a:close/>
                <a:moveTo>
                  <a:pt x="6738029" y="654714"/>
                </a:moveTo>
                <a:lnTo>
                  <a:pt x="6738029" y="657951"/>
                </a:lnTo>
                <a:lnTo>
                  <a:pt x="6743424" y="659030"/>
                </a:lnTo>
                <a:lnTo>
                  <a:pt x="6744503" y="657951"/>
                </a:lnTo>
                <a:lnTo>
                  <a:pt x="6744503" y="656872"/>
                </a:lnTo>
                <a:lnTo>
                  <a:pt x="6740187" y="654714"/>
                </a:lnTo>
                <a:close/>
                <a:moveTo>
                  <a:pt x="4223430" y="654712"/>
                </a:moveTo>
                <a:lnTo>
                  <a:pt x="4223430" y="657949"/>
                </a:lnTo>
                <a:lnTo>
                  <a:pt x="4228825" y="659028"/>
                </a:lnTo>
                <a:lnTo>
                  <a:pt x="4229904" y="657949"/>
                </a:lnTo>
                <a:lnTo>
                  <a:pt x="4229904" y="656870"/>
                </a:lnTo>
                <a:lnTo>
                  <a:pt x="4225588" y="654712"/>
                </a:lnTo>
                <a:close/>
                <a:moveTo>
                  <a:pt x="2213658" y="654711"/>
                </a:moveTo>
                <a:lnTo>
                  <a:pt x="2213658" y="657949"/>
                </a:lnTo>
                <a:lnTo>
                  <a:pt x="2219052" y="659028"/>
                </a:lnTo>
                <a:lnTo>
                  <a:pt x="2220131" y="657949"/>
                </a:lnTo>
                <a:lnTo>
                  <a:pt x="2220131" y="656870"/>
                </a:lnTo>
                <a:lnTo>
                  <a:pt x="2215816" y="654711"/>
                </a:lnTo>
                <a:close/>
                <a:moveTo>
                  <a:pt x="3749896" y="653633"/>
                </a:moveTo>
                <a:lnTo>
                  <a:pt x="3749896" y="654712"/>
                </a:lnTo>
                <a:lnTo>
                  <a:pt x="3752054" y="654712"/>
                </a:lnTo>
                <a:lnTo>
                  <a:pt x="3752054" y="653633"/>
                </a:lnTo>
                <a:close/>
                <a:moveTo>
                  <a:pt x="1740123" y="653632"/>
                </a:moveTo>
                <a:lnTo>
                  <a:pt x="1740123" y="654711"/>
                </a:lnTo>
                <a:lnTo>
                  <a:pt x="1742281" y="654711"/>
                </a:lnTo>
                <a:lnTo>
                  <a:pt x="1742281" y="653632"/>
                </a:lnTo>
                <a:close/>
                <a:moveTo>
                  <a:pt x="8214655" y="653366"/>
                </a:moveTo>
                <a:lnTo>
                  <a:pt x="8214655" y="654445"/>
                </a:lnTo>
                <a:lnTo>
                  <a:pt x="8216813" y="654445"/>
                </a:lnTo>
                <a:lnTo>
                  <a:pt x="8216813" y="653366"/>
                </a:lnTo>
                <a:close/>
                <a:moveTo>
                  <a:pt x="143372" y="651846"/>
                </a:moveTo>
                <a:lnTo>
                  <a:pt x="143372" y="655083"/>
                </a:lnTo>
                <a:cubicBezTo>
                  <a:pt x="143372" y="656881"/>
                  <a:pt x="146340" y="658320"/>
                  <a:pt x="152274" y="659399"/>
                </a:cubicBezTo>
                <a:lnTo>
                  <a:pt x="152274" y="655083"/>
                </a:lnTo>
                <a:lnTo>
                  <a:pt x="149037" y="651846"/>
                </a:lnTo>
                <a:close/>
                <a:moveTo>
                  <a:pt x="3093740" y="650126"/>
                </a:moveTo>
                <a:cubicBezTo>
                  <a:pt x="3092571" y="657140"/>
                  <a:pt x="3090818" y="660647"/>
                  <a:pt x="3088480" y="660647"/>
                </a:cubicBezTo>
                <a:lnTo>
                  <a:pt x="3088480" y="661726"/>
                </a:lnTo>
                <a:lnTo>
                  <a:pt x="3089559" y="661726"/>
                </a:lnTo>
                <a:lnTo>
                  <a:pt x="3093740" y="660647"/>
                </a:lnTo>
                <a:lnTo>
                  <a:pt x="3092661" y="659567"/>
                </a:lnTo>
                <a:lnTo>
                  <a:pt x="3092661" y="657544"/>
                </a:lnTo>
                <a:lnTo>
                  <a:pt x="3096977" y="651205"/>
                </a:lnTo>
                <a:close/>
                <a:moveTo>
                  <a:pt x="9286078" y="649320"/>
                </a:moveTo>
                <a:lnTo>
                  <a:pt x="9286078" y="652557"/>
                </a:lnTo>
                <a:lnTo>
                  <a:pt x="9289315" y="649320"/>
                </a:lnTo>
                <a:close/>
                <a:moveTo>
                  <a:pt x="6771478" y="649319"/>
                </a:moveTo>
                <a:lnTo>
                  <a:pt x="6771478" y="652556"/>
                </a:lnTo>
                <a:lnTo>
                  <a:pt x="6774715" y="649319"/>
                </a:lnTo>
                <a:close/>
                <a:moveTo>
                  <a:pt x="4256879" y="649317"/>
                </a:moveTo>
                <a:lnTo>
                  <a:pt x="4256879" y="652555"/>
                </a:lnTo>
                <a:lnTo>
                  <a:pt x="4260116" y="649317"/>
                </a:lnTo>
                <a:close/>
                <a:moveTo>
                  <a:pt x="2247107" y="649317"/>
                </a:moveTo>
                <a:lnTo>
                  <a:pt x="2247107" y="652554"/>
                </a:lnTo>
                <a:lnTo>
                  <a:pt x="2250344" y="649317"/>
                </a:lnTo>
                <a:close/>
                <a:moveTo>
                  <a:pt x="66089" y="647530"/>
                </a:moveTo>
                <a:cubicBezTo>
                  <a:pt x="63211" y="648968"/>
                  <a:pt x="59210" y="649688"/>
                  <a:pt x="54085" y="649688"/>
                </a:cubicBezTo>
                <a:lnTo>
                  <a:pt x="47476" y="649688"/>
                </a:lnTo>
                <a:cubicBezTo>
                  <a:pt x="47476" y="650767"/>
                  <a:pt x="52961" y="654363"/>
                  <a:pt x="63931" y="660478"/>
                </a:cubicBezTo>
                <a:cubicBezTo>
                  <a:pt x="63931" y="662636"/>
                  <a:pt x="67617" y="665963"/>
                  <a:pt x="74991" y="670459"/>
                </a:cubicBezTo>
                <a:cubicBezTo>
                  <a:pt x="83802" y="681249"/>
                  <a:pt x="88568" y="688532"/>
                  <a:pt x="89287" y="692308"/>
                </a:cubicBezTo>
                <a:lnTo>
                  <a:pt x="91445" y="692308"/>
                </a:lnTo>
                <a:cubicBezTo>
                  <a:pt x="95222" y="677023"/>
                  <a:pt x="97110" y="666412"/>
                  <a:pt x="97110" y="660478"/>
                </a:cubicBezTo>
                <a:cubicBezTo>
                  <a:pt x="97110" y="653285"/>
                  <a:pt x="94143" y="649688"/>
                  <a:pt x="88208" y="649688"/>
                </a:cubicBezTo>
                <a:lnTo>
                  <a:pt x="79441" y="647530"/>
                </a:lnTo>
                <a:lnTo>
                  <a:pt x="66089" y="648609"/>
                </a:lnTo>
                <a:close/>
                <a:moveTo>
                  <a:pt x="9259103" y="647162"/>
                </a:moveTo>
                <a:lnTo>
                  <a:pt x="9256945" y="649320"/>
                </a:lnTo>
                <a:lnTo>
                  <a:pt x="9256945" y="650399"/>
                </a:lnTo>
                <a:lnTo>
                  <a:pt x="9260182" y="650399"/>
                </a:lnTo>
                <a:lnTo>
                  <a:pt x="9260182" y="647162"/>
                </a:lnTo>
                <a:close/>
                <a:moveTo>
                  <a:pt x="6744503" y="647161"/>
                </a:moveTo>
                <a:lnTo>
                  <a:pt x="6742345" y="649319"/>
                </a:lnTo>
                <a:lnTo>
                  <a:pt x="6742345" y="650398"/>
                </a:lnTo>
                <a:lnTo>
                  <a:pt x="6745582" y="650398"/>
                </a:lnTo>
                <a:lnTo>
                  <a:pt x="6745582" y="647161"/>
                </a:lnTo>
                <a:close/>
                <a:moveTo>
                  <a:pt x="4229904" y="647159"/>
                </a:moveTo>
                <a:lnTo>
                  <a:pt x="4227746" y="649317"/>
                </a:lnTo>
                <a:lnTo>
                  <a:pt x="4227746" y="650397"/>
                </a:lnTo>
                <a:lnTo>
                  <a:pt x="4230983" y="650397"/>
                </a:lnTo>
                <a:lnTo>
                  <a:pt x="4230983" y="647159"/>
                </a:lnTo>
                <a:close/>
                <a:moveTo>
                  <a:pt x="2220131" y="647159"/>
                </a:moveTo>
                <a:lnTo>
                  <a:pt x="2217973" y="649317"/>
                </a:lnTo>
                <a:lnTo>
                  <a:pt x="2217973" y="650396"/>
                </a:lnTo>
                <a:lnTo>
                  <a:pt x="2221211" y="650396"/>
                </a:lnTo>
                <a:lnTo>
                  <a:pt x="2221211" y="647159"/>
                </a:lnTo>
                <a:close/>
                <a:moveTo>
                  <a:pt x="8115657" y="646891"/>
                </a:moveTo>
                <a:lnTo>
                  <a:pt x="8113499" y="649050"/>
                </a:lnTo>
                <a:lnTo>
                  <a:pt x="8114578" y="656603"/>
                </a:lnTo>
                <a:lnTo>
                  <a:pt x="8117815" y="653366"/>
                </a:lnTo>
                <a:close/>
                <a:moveTo>
                  <a:pt x="9270972" y="646082"/>
                </a:moveTo>
                <a:lnTo>
                  <a:pt x="9269893" y="647162"/>
                </a:lnTo>
                <a:lnTo>
                  <a:pt x="9269893" y="648241"/>
                </a:lnTo>
                <a:lnTo>
                  <a:pt x="9270972" y="653636"/>
                </a:lnTo>
                <a:lnTo>
                  <a:pt x="9273130" y="653636"/>
                </a:lnTo>
                <a:cubicBezTo>
                  <a:pt x="9273130" y="651478"/>
                  <a:pt x="9274209" y="650399"/>
                  <a:pt x="9276367" y="650399"/>
                </a:cubicBezTo>
                <a:lnTo>
                  <a:pt x="9276367" y="647162"/>
                </a:lnTo>
                <a:close/>
                <a:moveTo>
                  <a:pt x="6756372" y="646082"/>
                </a:moveTo>
                <a:lnTo>
                  <a:pt x="6755293" y="647161"/>
                </a:lnTo>
                <a:lnTo>
                  <a:pt x="6755293" y="648240"/>
                </a:lnTo>
                <a:lnTo>
                  <a:pt x="6756372" y="653635"/>
                </a:lnTo>
                <a:lnTo>
                  <a:pt x="6758530" y="653635"/>
                </a:lnTo>
                <a:cubicBezTo>
                  <a:pt x="6758530" y="651476"/>
                  <a:pt x="6759609" y="650398"/>
                  <a:pt x="6761767" y="650398"/>
                </a:cubicBezTo>
                <a:lnTo>
                  <a:pt x="6761767" y="647161"/>
                </a:lnTo>
                <a:close/>
                <a:moveTo>
                  <a:pt x="4241773" y="646080"/>
                </a:moveTo>
                <a:lnTo>
                  <a:pt x="4240694" y="647159"/>
                </a:lnTo>
                <a:lnTo>
                  <a:pt x="4240694" y="648238"/>
                </a:lnTo>
                <a:lnTo>
                  <a:pt x="4241773" y="653633"/>
                </a:lnTo>
                <a:lnTo>
                  <a:pt x="4243931" y="653633"/>
                </a:lnTo>
                <a:cubicBezTo>
                  <a:pt x="4243931" y="651475"/>
                  <a:pt x="4245010" y="650397"/>
                  <a:pt x="4247168" y="650397"/>
                </a:cubicBezTo>
                <a:lnTo>
                  <a:pt x="4247168" y="647159"/>
                </a:lnTo>
                <a:close/>
                <a:moveTo>
                  <a:pt x="3720763" y="646080"/>
                </a:moveTo>
                <a:lnTo>
                  <a:pt x="3718605" y="648238"/>
                </a:lnTo>
                <a:lnTo>
                  <a:pt x="3720763" y="648238"/>
                </a:lnTo>
                <a:close/>
                <a:moveTo>
                  <a:pt x="2232001" y="646080"/>
                </a:moveTo>
                <a:lnTo>
                  <a:pt x="2230921" y="647159"/>
                </a:lnTo>
                <a:lnTo>
                  <a:pt x="2230921" y="648237"/>
                </a:lnTo>
                <a:lnTo>
                  <a:pt x="2232001" y="653633"/>
                </a:lnTo>
                <a:lnTo>
                  <a:pt x="2234159" y="653633"/>
                </a:lnTo>
                <a:cubicBezTo>
                  <a:pt x="2234159" y="651475"/>
                  <a:pt x="2235238" y="650396"/>
                  <a:pt x="2237396" y="650396"/>
                </a:cubicBezTo>
                <a:lnTo>
                  <a:pt x="2237396" y="647159"/>
                </a:lnTo>
                <a:close/>
                <a:moveTo>
                  <a:pt x="1710992" y="646079"/>
                </a:moveTo>
                <a:lnTo>
                  <a:pt x="1708834" y="648237"/>
                </a:lnTo>
                <a:lnTo>
                  <a:pt x="1710992" y="648237"/>
                </a:lnTo>
                <a:close/>
                <a:moveTo>
                  <a:pt x="3161718" y="645810"/>
                </a:moveTo>
                <a:lnTo>
                  <a:pt x="3160639" y="649047"/>
                </a:lnTo>
                <a:cubicBezTo>
                  <a:pt x="3161718" y="651834"/>
                  <a:pt x="3162751" y="653228"/>
                  <a:pt x="3163741" y="653228"/>
                </a:cubicBezTo>
                <a:cubicBezTo>
                  <a:pt x="3163741" y="651160"/>
                  <a:pt x="3164460" y="650126"/>
                  <a:pt x="3165899" y="650126"/>
                </a:cubicBezTo>
                <a:cubicBezTo>
                  <a:pt x="3164820" y="647249"/>
                  <a:pt x="3163741" y="645810"/>
                  <a:pt x="3162662" y="645810"/>
                </a:cubicBezTo>
                <a:close/>
                <a:moveTo>
                  <a:pt x="713342" y="645674"/>
                </a:moveTo>
                <a:lnTo>
                  <a:pt x="708083" y="647832"/>
                </a:lnTo>
                <a:lnTo>
                  <a:pt x="710105" y="649990"/>
                </a:lnTo>
                <a:lnTo>
                  <a:pt x="714422" y="648911"/>
                </a:lnTo>
                <a:lnTo>
                  <a:pt x="714422" y="645674"/>
                </a:lnTo>
                <a:close/>
                <a:moveTo>
                  <a:pt x="3096977" y="644731"/>
                </a:moveTo>
                <a:lnTo>
                  <a:pt x="3096977" y="645810"/>
                </a:lnTo>
                <a:lnTo>
                  <a:pt x="3101159" y="646889"/>
                </a:lnTo>
                <a:lnTo>
                  <a:pt x="3101159" y="644731"/>
                </a:lnTo>
                <a:close/>
                <a:moveTo>
                  <a:pt x="3157402" y="642708"/>
                </a:moveTo>
                <a:lnTo>
                  <a:pt x="3157402" y="643652"/>
                </a:lnTo>
                <a:lnTo>
                  <a:pt x="3160639" y="644731"/>
                </a:lnTo>
                <a:lnTo>
                  <a:pt x="3160639" y="642708"/>
                </a:lnTo>
                <a:close/>
                <a:moveTo>
                  <a:pt x="2722041" y="642615"/>
                </a:moveTo>
                <a:lnTo>
                  <a:pt x="2720961" y="643694"/>
                </a:lnTo>
                <a:lnTo>
                  <a:pt x="2720961" y="644773"/>
                </a:lnTo>
                <a:lnTo>
                  <a:pt x="2724199" y="644773"/>
                </a:lnTo>
                <a:close/>
                <a:moveTo>
                  <a:pt x="739914" y="642572"/>
                </a:moveTo>
                <a:lnTo>
                  <a:pt x="739914" y="645674"/>
                </a:lnTo>
                <a:lnTo>
                  <a:pt x="740857" y="645674"/>
                </a:lnTo>
                <a:lnTo>
                  <a:pt x="740857" y="642572"/>
                </a:lnTo>
                <a:close/>
                <a:moveTo>
                  <a:pt x="3724000" y="640685"/>
                </a:moveTo>
                <a:lnTo>
                  <a:pt x="3731553" y="640685"/>
                </a:lnTo>
                <a:cubicBezTo>
                  <a:pt x="3735869" y="641045"/>
                  <a:pt x="3738027" y="642124"/>
                  <a:pt x="3738027" y="643922"/>
                </a:cubicBezTo>
                <a:lnTo>
                  <a:pt x="3739106" y="642843"/>
                </a:lnTo>
                <a:cubicBezTo>
                  <a:pt x="3744680" y="642843"/>
                  <a:pt x="3750435" y="646080"/>
                  <a:pt x="3756370" y="652554"/>
                </a:cubicBezTo>
                <a:lnTo>
                  <a:pt x="3755291" y="653633"/>
                </a:lnTo>
                <a:lnTo>
                  <a:pt x="3755291" y="654712"/>
                </a:lnTo>
                <a:cubicBezTo>
                  <a:pt x="3761045" y="654712"/>
                  <a:pt x="3764282" y="661186"/>
                  <a:pt x="3765002" y="674134"/>
                </a:cubicBezTo>
                <a:lnTo>
                  <a:pt x="3766081" y="675213"/>
                </a:lnTo>
                <a:cubicBezTo>
                  <a:pt x="3764282" y="689960"/>
                  <a:pt x="3762484" y="698232"/>
                  <a:pt x="3760686" y="700030"/>
                </a:cubicBezTo>
                <a:lnTo>
                  <a:pt x="3761765" y="704346"/>
                </a:lnTo>
                <a:lnTo>
                  <a:pt x="3754212" y="712978"/>
                </a:lnTo>
                <a:lnTo>
                  <a:pt x="3748817" y="711899"/>
                </a:lnTo>
                <a:lnTo>
                  <a:pt x="3727237" y="721610"/>
                </a:lnTo>
                <a:lnTo>
                  <a:pt x="3722921" y="721610"/>
                </a:lnTo>
                <a:cubicBezTo>
                  <a:pt x="3722921" y="719811"/>
                  <a:pt x="3721482" y="718733"/>
                  <a:pt x="3718605" y="718373"/>
                </a:cubicBezTo>
                <a:lnTo>
                  <a:pt x="3718605" y="715136"/>
                </a:lnTo>
                <a:lnTo>
                  <a:pt x="3716447" y="715136"/>
                </a:lnTo>
                <a:cubicBezTo>
                  <a:pt x="3716447" y="717295"/>
                  <a:pt x="3715727" y="718373"/>
                  <a:pt x="3714289" y="718373"/>
                </a:cubicBezTo>
                <a:lnTo>
                  <a:pt x="3712131" y="718373"/>
                </a:lnTo>
                <a:lnTo>
                  <a:pt x="3706736" y="714057"/>
                </a:lnTo>
                <a:lnTo>
                  <a:pt x="3703499" y="716215"/>
                </a:lnTo>
                <a:cubicBezTo>
                  <a:pt x="3701700" y="714777"/>
                  <a:pt x="3698823" y="709022"/>
                  <a:pt x="3694867" y="698951"/>
                </a:cubicBezTo>
                <a:cubicBezTo>
                  <a:pt x="3693248" y="698951"/>
                  <a:pt x="3691449" y="695355"/>
                  <a:pt x="3689472" y="688161"/>
                </a:cubicBezTo>
                <a:lnTo>
                  <a:pt x="3689472" y="671976"/>
                </a:lnTo>
                <a:lnTo>
                  <a:pt x="3687314" y="671976"/>
                </a:lnTo>
                <a:lnTo>
                  <a:pt x="3692709" y="661186"/>
                </a:lnTo>
                <a:lnTo>
                  <a:pt x="3692709" y="659028"/>
                </a:lnTo>
                <a:cubicBezTo>
                  <a:pt x="3694147" y="659028"/>
                  <a:pt x="3694867" y="660467"/>
                  <a:pt x="3694867" y="663344"/>
                </a:cubicBezTo>
                <a:lnTo>
                  <a:pt x="3698104" y="663344"/>
                </a:lnTo>
                <a:lnTo>
                  <a:pt x="3698104" y="657949"/>
                </a:lnTo>
                <a:cubicBezTo>
                  <a:pt x="3702599" y="651475"/>
                  <a:pt x="3711231" y="645720"/>
                  <a:pt x="3724000" y="640685"/>
                </a:cubicBezTo>
                <a:close/>
                <a:moveTo>
                  <a:pt x="1714228" y="640684"/>
                </a:moveTo>
                <a:lnTo>
                  <a:pt x="1721781" y="640684"/>
                </a:lnTo>
                <a:cubicBezTo>
                  <a:pt x="1726097" y="641044"/>
                  <a:pt x="1728255" y="642123"/>
                  <a:pt x="1728255" y="643921"/>
                </a:cubicBezTo>
                <a:lnTo>
                  <a:pt x="1729332" y="642842"/>
                </a:lnTo>
                <a:cubicBezTo>
                  <a:pt x="1734908" y="642842"/>
                  <a:pt x="1740664" y="646079"/>
                  <a:pt x="1746598" y="652553"/>
                </a:cubicBezTo>
                <a:lnTo>
                  <a:pt x="1745518" y="653632"/>
                </a:lnTo>
                <a:lnTo>
                  <a:pt x="1745518" y="654711"/>
                </a:lnTo>
                <a:cubicBezTo>
                  <a:pt x="1751273" y="654711"/>
                  <a:pt x="1754510" y="661185"/>
                  <a:pt x="1755230" y="674133"/>
                </a:cubicBezTo>
                <a:lnTo>
                  <a:pt x="1756309" y="675212"/>
                </a:lnTo>
                <a:cubicBezTo>
                  <a:pt x="1754510" y="689959"/>
                  <a:pt x="1752711" y="698231"/>
                  <a:pt x="1750913" y="700030"/>
                </a:cubicBezTo>
                <a:lnTo>
                  <a:pt x="1751993" y="704345"/>
                </a:lnTo>
                <a:lnTo>
                  <a:pt x="1744439" y="712978"/>
                </a:lnTo>
                <a:lnTo>
                  <a:pt x="1739045" y="711899"/>
                </a:lnTo>
                <a:lnTo>
                  <a:pt x="1717464" y="721610"/>
                </a:lnTo>
                <a:lnTo>
                  <a:pt x="1713149" y="721610"/>
                </a:lnTo>
                <a:cubicBezTo>
                  <a:pt x="1713149" y="719811"/>
                  <a:pt x="1711709" y="718732"/>
                  <a:pt x="1708834" y="718373"/>
                </a:cubicBezTo>
                <a:lnTo>
                  <a:pt x="1708834" y="715136"/>
                </a:lnTo>
                <a:lnTo>
                  <a:pt x="1706674" y="715136"/>
                </a:lnTo>
                <a:cubicBezTo>
                  <a:pt x="1706674" y="717293"/>
                  <a:pt x="1705955" y="718373"/>
                  <a:pt x="1704516" y="718373"/>
                </a:cubicBezTo>
                <a:lnTo>
                  <a:pt x="1702358" y="718373"/>
                </a:lnTo>
                <a:lnTo>
                  <a:pt x="1696964" y="714056"/>
                </a:lnTo>
                <a:lnTo>
                  <a:pt x="1693727" y="716215"/>
                </a:lnTo>
                <a:cubicBezTo>
                  <a:pt x="1691928" y="714776"/>
                  <a:pt x="1689050" y="709021"/>
                  <a:pt x="1685095" y="698950"/>
                </a:cubicBezTo>
                <a:cubicBezTo>
                  <a:pt x="1683476" y="698950"/>
                  <a:pt x="1681678" y="695354"/>
                  <a:pt x="1679699" y="688161"/>
                </a:cubicBezTo>
                <a:lnTo>
                  <a:pt x="1679699" y="671975"/>
                </a:lnTo>
                <a:lnTo>
                  <a:pt x="1677542" y="671975"/>
                </a:lnTo>
                <a:lnTo>
                  <a:pt x="1682937" y="661185"/>
                </a:lnTo>
                <a:lnTo>
                  <a:pt x="1682937" y="659027"/>
                </a:lnTo>
                <a:cubicBezTo>
                  <a:pt x="1684374" y="659027"/>
                  <a:pt x="1685095" y="660466"/>
                  <a:pt x="1685095" y="663343"/>
                </a:cubicBezTo>
                <a:lnTo>
                  <a:pt x="1688332" y="663343"/>
                </a:lnTo>
                <a:lnTo>
                  <a:pt x="1688332" y="657948"/>
                </a:lnTo>
                <a:cubicBezTo>
                  <a:pt x="1692826" y="651474"/>
                  <a:pt x="1701458" y="645720"/>
                  <a:pt x="1714228" y="640684"/>
                </a:cubicBezTo>
                <a:close/>
                <a:moveTo>
                  <a:pt x="8598902" y="639878"/>
                </a:moveTo>
                <a:lnTo>
                  <a:pt x="8598902" y="645273"/>
                </a:lnTo>
                <a:lnTo>
                  <a:pt x="8591349" y="645273"/>
                </a:lnTo>
                <a:lnTo>
                  <a:pt x="8591349" y="643115"/>
                </a:lnTo>
                <a:lnTo>
                  <a:pt x="8589191" y="643115"/>
                </a:lnTo>
                <a:lnTo>
                  <a:pt x="8589191" y="645273"/>
                </a:lnTo>
                <a:lnTo>
                  <a:pt x="8583796" y="644194"/>
                </a:lnTo>
                <a:lnTo>
                  <a:pt x="8583796" y="645273"/>
                </a:lnTo>
                <a:cubicBezTo>
                  <a:pt x="8583796" y="647791"/>
                  <a:pt x="8582717" y="649949"/>
                  <a:pt x="8580559" y="651747"/>
                </a:cubicBezTo>
                <a:lnTo>
                  <a:pt x="8581638" y="652826"/>
                </a:lnTo>
                <a:lnTo>
                  <a:pt x="8583796" y="652826"/>
                </a:lnTo>
                <a:lnTo>
                  <a:pt x="8583796" y="649590"/>
                </a:lnTo>
                <a:lnTo>
                  <a:pt x="8585954" y="649590"/>
                </a:lnTo>
                <a:lnTo>
                  <a:pt x="8585954" y="676025"/>
                </a:lnTo>
                <a:lnTo>
                  <a:pt x="8583796" y="676025"/>
                </a:lnTo>
                <a:lnTo>
                  <a:pt x="8583796" y="685736"/>
                </a:lnTo>
                <a:lnTo>
                  <a:pt x="8585954" y="685736"/>
                </a:lnTo>
                <a:lnTo>
                  <a:pt x="8585954" y="697605"/>
                </a:lnTo>
                <a:lnTo>
                  <a:pt x="8583796" y="697605"/>
                </a:lnTo>
                <a:lnTo>
                  <a:pt x="8583796" y="708395"/>
                </a:lnTo>
                <a:lnTo>
                  <a:pt x="8585954" y="708395"/>
                </a:lnTo>
                <a:lnTo>
                  <a:pt x="8585954" y="707316"/>
                </a:lnTo>
                <a:lnTo>
                  <a:pt x="8584875" y="704079"/>
                </a:lnTo>
                <a:lnTo>
                  <a:pt x="8610771" y="704079"/>
                </a:lnTo>
                <a:cubicBezTo>
                  <a:pt x="8613108" y="704079"/>
                  <a:pt x="8615626" y="703000"/>
                  <a:pt x="8618324" y="700842"/>
                </a:cubicBezTo>
                <a:lnTo>
                  <a:pt x="8624798" y="700842"/>
                </a:lnTo>
                <a:cubicBezTo>
                  <a:pt x="8624798" y="703000"/>
                  <a:pt x="8627675" y="704079"/>
                  <a:pt x="8633430" y="704079"/>
                </a:cubicBezTo>
                <a:lnTo>
                  <a:pt x="8636667" y="706237"/>
                </a:lnTo>
                <a:cubicBezTo>
                  <a:pt x="8636667" y="704259"/>
                  <a:pt x="8640263" y="702820"/>
                  <a:pt x="8647457" y="701921"/>
                </a:cubicBezTo>
                <a:lnTo>
                  <a:pt x="8656089" y="704079"/>
                </a:lnTo>
                <a:lnTo>
                  <a:pt x="8663642" y="700842"/>
                </a:lnTo>
                <a:lnTo>
                  <a:pt x="8663642" y="703000"/>
                </a:lnTo>
                <a:lnTo>
                  <a:pt x="8662563" y="704079"/>
                </a:lnTo>
                <a:lnTo>
                  <a:pt x="8662563" y="705158"/>
                </a:lnTo>
                <a:lnTo>
                  <a:pt x="8667958" y="704079"/>
                </a:lnTo>
                <a:lnTo>
                  <a:pt x="8673353" y="705158"/>
                </a:lnTo>
                <a:lnTo>
                  <a:pt x="8680906" y="703000"/>
                </a:lnTo>
                <a:lnTo>
                  <a:pt x="8698170" y="704079"/>
                </a:lnTo>
                <a:lnTo>
                  <a:pt x="8713276" y="704079"/>
                </a:lnTo>
                <a:lnTo>
                  <a:pt x="8719750" y="705158"/>
                </a:lnTo>
                <a:lnTo>
                  <a:pt x="8733777" y="703000"/>
                </a:lnTo>
                <a:lnTo>
                  <a:pt x="8738093" y="705158"/>
                </a:lnTo>
                <a:lnTo>
                  <a:pt x="8739172" y="704079"/>
                </a:lnTo>
                <a:lnTo>
                  <a:pt x="8741330" y="704079"/>
                </a:lnTo>
                <a:lnTo>
                  <a:pt x="8744567" y="705158"/>
                </a:lnTo>
                <a:lnTo>
                  <a:pt x="8749962" y="704079"/>
                </a:lnTo>
                <a:lnTo>
                  <a:pt x="8773700" y="704079"/>
                </a:lnTo>
                <a:lnTo>
                  <a:pt x="8784490" y="705158"/>
                </a:lnTo>
                <a:lnTo>
                  <a:pt x="8786648" y="703000"/>
                </a:lnTo>
                <a:lnTo>
                  <a:pt x="8792043" y="703000"/>
                </a:lnTo>
                <a:cubicBezTo>
                  <a:pt x="8792043" y="698684"/>
                  <a:pt x="8792763" y="696526"/>
                  <a:pt x="8794201" y="696526"/>
                </a:cubicBezTo>
                <a:cubicBezTo>
                  <a:pt x="8793482" y="691311"/>
                  <a:pt x="8792043" y="688073"/>
                  <a:pt x="8789885" y="686815"/>
                </a:cubicBezTo>
                <a:lnTo>
                  <a:pt x="8789885" y="685736"/>
                </a:lnTo>
                <a:lnTo>
                  <a:pt x="8779095" y="685736"/>
                </a:lnTo>
                <a:lnTo>
                  <a:pt x="8779095" y="687894"/>
                </a:lnTo>
                <a:lnTo>
                  <a:pt x="8772621" y="687894"/>
                </a:lnTo>
                <a:cubicBezTo>
                  <a:pt x="8772621" y="686455"/>
                  <a:pt x="8770823" y="685736"/>
                  <a:pt x="8767226" y="685736"/>
                </a:cubicBezTo>
                <a:lnTo>
                  <a:pt x="8767226" y="681420"/>
                </a:lnTo>
                <a:lnTo>
                  <a:pt x="8765068" y="681420"/>
                </a:lnTo>
                <a:cubicBezTo>
                  <a:pt x="8763630" y="681420"/>
                  <a:pt x="8762910" y="682859"/>
                  <a:pt x="8762910" y="685736"/>
                </a:cubicBezTo>
                <a:lnTo>
                  <a:pt x="8755357" y="685736"/>
                </a:lnTo>
                <a:lnTo>
                  <a:pt x="8755357" y="687894"/>
                </a:lnTo>
                <a:lnTo>
                  <a:pt x="8744567" y="687894"/>
                </a:lnTo>
                <a:lnTo>
                  <a:pt x="8744567" y="685736"/>
                </a:lnTo>
                <a:lnTo>
                  <a:pt x="8738093" y="685736"/>
                </a:lnTo>
                <a:lnTo>
                  <a:pt x="8718671" y="684657"/>
                </a:lnTo>
                <a:lnTo>
                  <a:pt x="8700328" y="685736"/>
                </a:lnTo>
                <a:lnTo>
                  <a:pt x="8699249" y="685736"/>
                </a:lnTo>
                <a:lnTo>
                  <a:pt x="8694933" y="682499"/>
                </a:lnTo>
                <a:cubicBezTo>
                  <a:pt x="8694933" y="684117"/>
                  <a:pt x="8689178" y="685196"/>
                  <a:pt x="8677669" y="685736"/>
                </a:cubicBezTo>
                <a:lnTo>
                  <a:pt x="8638825" y="684657"/>
                </a:lnTo>
                <a:cubicBezTo>
                  <a:pt x="8632351" y="684657"/>
                  <a:pt x="8629114" y="685736"/>
                  <a:pt x="8629114" y="687894"/>
                </a:cubicBezTo>
                <a:lnTo>
                  <a:pt x="8621561" y="687894"/>
                </a:lnTo>
                <a:lnTo>
                  <a:pt x="8621561" y="685736"/>
                </a:lnTo>
                <a:lnTo>
                  <a:pt x="8615087" y="685736"/>
                </a:lnTo>
                <a:lnTo>
                  <a:pt x="8615087" y="687894"/>
                </a:lnTo>
                <a:lnTo>
                  <a:pt x="8609692" y="687894"/>
                </a:lnTo>
                <a:lnTo>
                  <a:pt x="8609692" y="685736"/>
                </a:lnTo>
                <a:lnTo>
                  <a:pt x="8603218" y="685736"/>
                </a:lnTo>
                <a:lnTo>
                  <a:pt x="8601060" y="683578"/>
                </a:lnTo>
                <a:lnTo>
                  <a:pt x="8601060" y="682499"/>
                </a:lnTo>
                <a:lnTo>
                  <a:pt x="8602139" y="681420"/>
                </a:lnTo>
                <a:lnTo>
                  <a:pt x="8601060" y="680341"/>
                </a:lnTo>
                <a:lnTo>
                  <a:pt x="8601060" y="674945"/>
                </a:lnTo>
                <a:lnTo>
                  <a:pt x="8602139" y="670630"/>
                </a:lnTo>
                <a:lnTo>
                  <a:pt x="8599981" y="661998"/>
                </a:lnTo>
                <a:lnTo>
                  <a:pt x="8599981" y="650668"/>
                </a:lnTo>
                <a:lnTo>
                  <a:pt x="8601060" y="643115"/>
                </a:lnTo>
                <a:lnTo>
                  <a:pt x="8599981" y="642036"/>
                </a:lnTo>
                <a:lnTo>
                  <a:pt x="8602139" y="639878"/>
                </a:lnTo>
                <a:close/>
                <a:moveTo>
                  <a:pt x="5074652" y="639876"/>
                </a:moveTo>
                <a:lnTo>
                  <a:pt x="5074652" y="645271"/>
                </a:lnTo>
                <a:lnTo>
                  <a:pt x="5067099" y="645271"/>
                </a:lnTo>
                <a:lnTo>
                  <a:pt x="5067099" y="643113"/>
                </a:lnTo>
                <a:lnTo>
                  <a:pt x="5064941" y="643113"/>
                </a:lnTo>
                <a:lnTo>
                  <a:pt x="5064941" y="645271"/>
                </a:lnTo>
                <a:lnTo>
                  <a:pt x="5059546" y="644192"/>
                </a:lnTo>
                <a:lnTo>
                  <a:pt x="5059546" y="645271"/>
                </a:lnTo>
                <a:cubicBezTo>
                  <a:pt x="5059546" y="647789"/>
                  <a:pt x="5058467" y="649947"/>
                  <a:pt x="5056309" y="651745"/>
                </a:cubicBezTo>
                <a:lnTo>
                  <a:pt x="5057388" y="652824"/>
                </a:lnTo>
                <a:lnTo>
                  <a:pt x="5059546" y="652824"/>
                </a:lnTo>
                <a:lnTo>
                  <a:pt x="5059546" y="649587"/>
                </a:lnTo>
                <a:lnTo>
                  <a:pt x="5061704" y="649587"/>
                </a:lnTo>
                <a:lnTo>
                  <a:pt x="5061704" y="676023"/>
                </a:lnTo>
                <a:lnTo>
                  <a:pt x="5059546" y="676023"/>
                </a:lnTo>
                <a:lnTo>
                  <a:pt x="5059546" y="685734"/>
                </a:lnTo>
                <a:lnTo>
                  <a:pt x="5061704" y="685734"/>
                </a:lnTo>
                <a:lnTo>
                  <a:pt x="5061704" y="697603"/>
                </a:lnTo>
                <a:lnTo>
                  <a:pt x="5059546" y="697603"/>
                </a:lnTo>
                <a:lnTo>
                  <a:pt x="5059546" y="708393"/>
                </a:lnTo>
                <a:lnTo>
                  <a:pt x="5061704" y="708393"/>
                </a:lnTo>
                <a:lnTo>
                  <a:pt x="5061704" y="707314"/>
                </a:lnTo>
                <a:lnTo>
                  <a:pt x="5060625" y="704077"/>
                </a:lnTo>
                <a:lnTo>
                  <a:pt x="5086521" y="704077"/>
                </a:lnTo>
                <a:cubicBezTo>
                  <a:pt x="5088859" y="704077"/>
                  <a:pt x="5091376" y="702998"/>
                  <a:pt x="5094074" y="700840"/>
                </a:cubicBezTo>
                <a:lnTo>
                  <a:pt x="5100548" y="700840"/>
                </a:lnTo>
                <a:cubicBezTo>
                  <a:pt x="5100548" y="702998"/>
                  <a:pt x="5103425" y="704077"/>
                  <a:pt x="5109180" y="704077"/>
                </a:cubicBezTo>
                <a:lnTo>
                  <a:pt x="5112417" y="706235"/>
                </a:lnTo>
                <a:cubicBezTo>
                  <a:pt x="5112417" y="704257"/>
                  <a:pt x="5116014" y="702818"/>
                  <a:pt x="5123207" y="701919"/>
                </a:cubicBezTo>
                <a:lnTo>
                  <a:pt x="5131839" y="704077"/>
                </a:lnTo>
                <a:lnTo>
                  <a:pt x="5139392" y="700840"/>
                </a:lnTo>
                <a:lnTo>
                  <a:pt x="5139392" y="702998"/>
                </a:lnTo>
                <a:lnTo>
                  <a:pt x="5138313" y="704077"/>
                </a:lnTo>
                <a:lnTo>
                  <a:pt x="5138313" y="705156"/>
                </a:lnTo>
                <a:lnTo>
                  <a:pt x="5143708" y="704077"/>
                </a:lnTo>
                <a:lnTo>
                  <a:pt x="5149103" y="705156"/>
                </a:lnTo>
                <a:lnTo>
                  <a:pt x="5156656" y="702998"/>
                </a:lnTo>
                <a:lnTo>
                  <a:pt x="5173920" y="704077"/>
                </a:lnTo>
                <a:lnTo>
                  <a:pt x="5189026" y="704077"/>
                </a:lnTo>
                <a:lnTo>
                  <a:pt x="5195500" y="705156"/>
                </a:lnTo>
                <a:lnTo>
                  <a:pt x="5209527" y="702998"/>
                </a:lnTo>
                <a:lnTo>
                  <a:pt x="5213843" y="705156"/>
                </a:lnTo>
                <a:lnTo>
                  <a:pt x="5214922" y="704077"/>
                </a:lnTo>
                <a:lnTo>
                  <a:pt x="5217080" y="704077"/>
                </a:lnTo>
                <a:lnTo>
                  <a:pt x="5220317" y="705156"/>
                </a:lnTo>
                <a:lnTo>
                  <a:pt x="5225712" y="704077"/>
                </a:lnTo>
                <a:lnTo>
                  <a:pt x="5249450" y="704077"/>
                </a:lnTo>
                <a:lnTo>
                  <a:pt x="5260240" y="705156"/>
                </a:lnTo>
                <a:lnTo>
                  <a:pt x="5262398" y="702998"/>
                </a:lnTo>
                <a:lnTo>
                  <a:pt x="5267793" y="702998"/>
                </a:lnTo>
                <a:cubicBezTo>
                  <a:pt x="5267793" y="698682"/>
                  <a:pt x="5268513" y="696524"/>
                  <a:pt x="5269951" y="696524"/>
                </a:cubicBezTo>
                <a:cubicBezTo>
                  <a:pt x="5269232" y="691309"/>
                  <a:pt x="5267793" y="688072"/>
                  <a:pt x="5265635" y="686813"/>
                </a:cubicBezTo>
                <a:lnTo>
                  <a:pt x="5265635" y="685734"/>
                </a:lnTo>
                <a:lnTo>
                  <a:pt x="5254845" y="685734"/>
                </a:lnTo>
                <a:lnTo>
                  <a:pt x="5254845" y="687892"/>
                </a:lnTo>
                <a:lnTo>
                  <a:pt x="5248371" y="687892"/>
                </a:lnTo>
                <a:cubicBezTo>
                  <a:pt x="5248371" y="686453"/>
                  <a:pt x="5246573" y="685734"/>
                  <a:pt x="5242976" y="685734"/>
                </a:cubicBezTo>
                <a:lnTo>
                  <a:pt x="5242976" y="681418"/>
                </a:lnTo>
                <a:lnTo>
                  <a:pt x="5240818" y="681418"/>
                </a:lnTo>
                <a:cubicBezTo>
                  <a:pt x="5239380" y="681418"/>
                  <a:pt x="5238660" y="682857"/>
                  <a:pt x="5238660" y="685734"/>
                </a:cubicBezTo>
                <a:lnTo>
                  <a:pt x="5231107" y="685734"/>
                </a:lnTo>
                <a:lnTo>
                  <a:pt x="5231107" y="687892"/>
                </a:lnTo>
                <a:lnTo>
                  <a:pt x="5220317" y="687892"/>
                </a:lnTo>
                <a:lnTo>
                  <a:pt x="5220317" y="685734"/>
                </a:lnTo>
                <a:lnTo>
                  <a:pt x="5213843" y="685734"/>
                </a:lnTo>
                <a:lnTo>
                  <a:pt x="5194421" y="684655"/>
                </a:lnTo>
                <a:lnTo>
                  <a:pt x="5176078" y="685734"/>
                </a:lnTo>
                <a:lnTo>
                  <a:pt x="5174999" y="685734"/>
                </a:lnTo>
                <a:lnTo>
                  <a:pt x="5170683" y="682497"/>
                </a:lnTo>
                <a:cubicBezTo>
                  <a:pt x="5170683" y="684116"/>
                  <a:pt x="5164929" y="685195"/>
                  <a:pt x="5153419" y="685734"/>
                </a:cubicBezTo>
                <a:lnTo>
                  <a:pt x="5114575" y="684655"/>
                </a:lnTo>
                <a:cubicBezTo>
                  <a:pt x="5108101" y="684655"/>
                  <a:pt x="5104864" y="685734"/>
                  <a:pt x="5104864" y="687892"/>
                </a:cubicBezTo>
                <a:lnTo>
                  <a:pt x="5097311" y="687892"/>
                </a:lnTo>
                <a:lnTo>
                  <a:pt x="5097311" y="685734"/>
                </a:lnTo>
                <a:lnTo>
                  <a:pt x="5090837" y="685734"/>
                </a:lnTo>
                <a:lnTo>
                  <a:pt x="5090837" y="687892"/>
                </a:lnTo>
                <a:lnTo>
                  <a:pt x="5085442" y="687892"/>
                </a:lnTo>
                <a:lnTo>
                  <a:pt x="5085442" y="685734"/>
                </a:lnTo>
                <a:lnTo>
                  <a:pt x="5078968" y="685734"/>
                </a:lnTo>
                <a:lnTo>
                  <a:pt x="5076810" y="683576"/>
                </a:lnTo>
                <a:lnTo>
                  <a:pt x="5076810" y="682497"/>
                </a:lnTo>
                <a:lnTo>
                  <a:pt x="5077889" y="681418"/>
                </a:lnTo>
                <a:lnTo>
                  <a:pt x="5076810" y="680339"/>
                </a:lnTo>
                <a:lnTo>
                  <a:pt x="5076810" y="674944"/>
                </a:lnTo>
                <a:lnTo>
                  <a:pt x="5077889" y="670628"/>
                </a:lnTo>
                <a:lnTo>
                  <a:pt x="5075731" y="661996"/>
                </a:lnTo>
                <a:lnTo>
                  <a:pt x="5075731" y="650666"/>
                </a:lnTo>
                <a:lnTo>
                  <a:pt x="5076810" y="643113"/>
                </a:lnTo>
                <a:lnTo>
                  <a:pt x="5075731" y="642034"/>
                </a:lnTo>
                <a:lnTo>
                  <a:pt x="5077889" y="639876"/>
                </a:lnTo>
                <a:close/>
                <a:moveTo>
                  <a:pt x="6260449" y="639472"/>
                </a:moveTo>
                <a:lnTo>
                  <a:pt x="6262607" y="639472"/>
                </a:lnTo>
                <a:cubicBezTo>
                  <a:pt x="6268002" y="639472"/>
                  <a:pt x="6273622" y="643024"/>
                  <a:pt x="6279466" y="650128"/>
                </a:cubicBezTo>
                <a:lnTo>
                  <a:pt x="6288908" y="650128"/>
                </a:lnTo>
                <a:cubicBezTo>
                  <a:pt x="6298079" y="653185"/>
                  <a:pt x="6302665" y="657860"/>
                  <a:pt x="6302665" y="664154"/>
                </a:cubicBezTo>
                <a:lnTo>
                  <a:pt x="6305767" y="669549"/>
                </a:lnTo>
                <a:cubicBezTo>
                  <a:pt x="6305767" y="675304"/>
                  <a:pt x="6301541" y="678182"/>
                  <a:pt x="6293089" y="678182"/>
                </a:cubicBezTo>
                <a:cubicBezTo>
                  <a:pt x="6293089" y="679620"/>
                  <a:pt x="6291336" y="680339"/>
                  <a:pt x="6287829" y="680339"/>
                </a:cubicBezTo>
                <a:lnTo>
                  <a:pt x="6284727" y="680339"/>
                </a:lnTo>
                <a:cubicBezTo>
                  <a:pt x="6283468" y="680339"/>
                  <a:pt x="6282389" y="678541"/>
                  <a:pt x="6281490" y="674944"/>
                </a:cubicBezTo>
                <a:lnTo>
                  <a:pt x="6279466" y="674944"/>
                </a:lnTo>
                <a:cubicBezTo>
                  <a:pt x="6260494" y="681059"/>
                  <a:pt x="6249254" y="686814"/>
                  <a:pt x="6245748" y="692209"/>
                </a:cubicBezTo>
                <a:cubicBezTo>
                  <a:pt x="6241162" y="692209"/>
                  <a:pt x="6236936" y="693962"/>
                  <a:pt x="6233069" y="697469"/>
                </a:cubicBezTo>
                <a:lnTo>
                  <a:pt x="6231990" y="697469"/>
                </a:lnTo>
                <a:lnTo>
                  <a:pt x="6229832" y="695446"/>
                </a:lnTo>
                <a:lnTo>
                  <a:pt x="6240487" y="666313"/>
                </a:lnTo>
                <a:cubicBezTo>
                  <a:pt x="6229248" y="663615"/>
                  <a:pt x="6223628" y="661457"/>
                  <a:pt x="6223628" y="659838"/>
                </a:cubicBezTo>
                <a:lnTo>
                  <a:pt x="6226730" y="655523"/>
                </a:lnTo>
                <a:lnTo>
                  <a:pt x="6231990" y="656602"/>
                </a:lnTo>
                <a:lnTo>
                  <a:pt x="6239408" y="656602"/>
                </a:lnTo>
                <a:close/>
                <a:moveTo>
                  <a:pt x="2563427" y="639378"/>
                </a:moveTo>
                <a:lnTo>
                  <a:pt x="2565585" y="643694"/>
                </a:lnTo>
                <a:lnTo>
                  <a:pt x="2566663" y="643694"/>
                </a:lnTo>
                <a:lnTo>
                  <a:pt x="2566663" y="642615"/>
                </a:lnTo>
                <a:lnTo>
                  <a:pt x="2565585" y="639378"/>
                </a:lnTo>
                <a:close/>
                <a:moveTo>
                  <a:pt x="3143644" y="637313"/>
                </a:moveTo>
                <a:lnTo>
                  <a:pt x="3143644" y="638392"/>
                </a:lnTo>
                <a:lnTo>
                  <a:pt x="3146746" y="638392"/>
                </a:lnTo>
                <a:lnTo>
                  <a:pt x="3146746" y="637313"/>
                </a:lnTo>
                <a:close/>
                <a:moveTo>
                  <a:pt x="3106554" y="637313"/>
                </a:moveTo>
                <a:lnTo>
                  <a:pt x="3106554" y="638392"/>
                </a:lnTo>
                <a:lnTo>
                  <a:pt x="3108577" y="638392"/>
                </a:lnTo>
                <a:lnTo>
                  <a:pt x="3108577" y="637313"/>
                </a:lnTo>
                <a:close/>
                <a:moveTo>
                  <a:pt x="2574351" y="637220"/>
                </a:moveTo>
                <a:lnTo>
                  <a:pt x="2574351" y="640457"/>
                </a:lnTo>
                <a:lnTo>
                  <a:pt x="2577589" y="640457"/>
                </a:lnTo>
                <a:lnTo>
                  <a:pt x="2577589" y="639378"/>
                </a:lnTo>
                <a:lnTo>
                  <a:pt x="2575431" y="637220"/>
                </a:lnTo>
                <a:close/>
                <a:moveTo>
                  <a:pt x="2562347" y="633848"/>
                </a:moveTo>
                <a:lnTo>
                  <a:pt x="2562347" y="637220"/>
                </a:lnTo>
                <a:lnTo>
                  <a:pt x="2564505" y="637220"/>
                </a:lnTo>
                <a:lnTo>
                  <a:pt x="2564505" y="636141"/>
                </a:lnTo>
                <a:close/>
                <a:moveTo>
                  <a:pt x="9252629" y="632056"/>
                </a:moveTo>
                <a:lnTo>
                  <a:pt x="9252629" y="633135"/>
                </a:lnTo>
                <a:lnTo>
                  <a:pt x="9254787" y="633135"/>
                </a:lnTo>
                <a:lnTo>
                  <a:pt x="9254787" y="632056"/>
                </a:lnTo>
                <a:close/>
                <a:moveTo>
                  <a:pt x="6738029" y="632055"/>
                </a:moveTo>
                <a:lnTo>
                  <a:pt x="6738029" y="633134"/>
                </a:lnTo>
                <a:lnTo>
                  <a:pt x="6740187" y="633134"/>
                </a:lnTo>
                <a:lnTo>
                  <a:pt x="6740187" y="632055"/>
                </a:lnTo>
                <a:close/>
                <a:moveTo>
                  <a:pt x="4223430" y="632053"/>
                </a:moveTo>
                <a:lnTo>
                  <a:pt x="4223430" y="633132"/>
                </a:lnTo>
                <a:lnTo>
                  <a:pt x="4225588" y="633132"/>
                </a:lnTo>
                <a:lnTo>
                  <a:pt x="4225588" y="632053"/>
                </a:lnTo>
                <a:close/>
                <a:moveTo>
                  <a:pt x="2213658" y="632053"/>
                </a:moveTo>
                <a:lnTo>
                  <a:pt x="2213658" y="633131"/>
                </a:lnTo>
                <a:lnTo>
                  <a:pt x="2215816" y="633131"/>
                </a:lnTo>
                <a:lnTo>
                  <a:pt x="2215816" y="632053"/>
                </a:lnTo>
                <a:close/>
                <a:moveTo>
                  <a:pt x="1182022" y="630838"/>
                </a:moveTo>
                <a:lnTo>
                  <a:pt x="1184181" y="632996"/>
                </a:lnTo>
                <a:lnTo>
                  <a:pt x="1184181" y="630838"/>
                </a:lnTo>
                <a:close/>
                <a:moveTo>
                  <a:pt x="9270972" y="629898"/>
                </a:moveTo>
                <a:lnTo>
                  <a:pt x="9270972" y="630977"/>
                </a:lnTo>
                <a:lnTo>
                  <a:pt x="9273130" y="630977"/>
                </a:lnTo>
                <a:lnTo>
                  <a:pt x="9273130" y="629898"/>
                </a:lnTo>
                <a:close/>
                <a:moveTo>
                  <a:pt x="6756372" y="629896"/>
                </a:moveTo>
                <a:lnTo>
                  <a:pt x="6756372" y="630975"/>
                </a:lnTo>
                <a:lnTo>
                  <a:pt x="6758530" y="630975"/>
                </a:lnTo>
                <a:lnTo>
                  <a:pt x="6758530" y="629896"/>
                </a:lnTo>
                <a:close/>
                <a:moveTo>
                  <a:pt x="4241773" y="629895"/>
                </a:moveTo>
                <a:lnTo>
                  <a:pt x="4241773" y="630974"/>
                </a:lnTo>
                <a:lnTo>
                  <a:pt x="4243931" y="630974"/>
                </a:lnTo>
                <a:lnTo>
                  <a:pt x="4243931" y="629895"/>
                </a:lnTo>
                <a:close/>
                <a:moveTo>
                  <a:pt x="2232001" y="629895"/>
                </a:moveTo>
                <a:lnTo>
                  <a:pt x="2232001" y="630973"/>
                </a:lnTo>
                <a:lnTo>
                  <a:pt x="2234159" y="630973"/>
                </a:lnTo>
                <a:lnTo>
                  <a:pt x="2234159" y="629895"/>
                </a:lnTo>
                <a:close/>
                <a:moveTo>
                  <a:pt x="9259103" y="628819"/>
                </a:moveTo>
                <a:lnTo>
                  <a:pt x="9259103" y="630977"/>
                </a:lnTo>
                <a:lnTo>
                  <a:pt x="9261261" y="630977"/>
                </a:lnTo>
                <a:close/>
                <a:moveTo>
                  <a:pt x="6744503" y="628817"/>
                </a:moveTo>
                <a:lnTo>
                  <a:pt x="6744503" y="630975"/>
                </a:lnTo>
                <a:lnTo>
                  <a:pt x="6746661" y="630975"/>
                </a:lnTo>
                <a:close/>
                <a:moveTo>
                  <a:pt x="4229904" y="628816"/>
                </a:moveTo>
                <a:lnTo>
                  <a:pt x="4229904" y="630974"/>
                </a:lnTo>
                <a:lnTo>
                  <a:pt x="4232062" y="630974"/>
                </a:lnTo>
                <a:close/>
                <a:moveTo>
                  <a:pt x="2220131" y="628815"/>
                </a:moveTo>
                <a:lnTo>
                  <a:pt x="2220131" y="630973"/>
                </a:lnTo>
                <a:lnTo>
                  <a:pt x="2222290" y="630973"/>
                </a:lnTo>
                <a:close/>
                <a:moveTo>
                  <a:pt x="9265577" y="627739"/>
                </a:moveTo>
                <a:lnTo>
                  <a:pt x="9265577" y="628819"/>
                </a:lnTo>
                <a:lnTo>
                  <a:pt x="9269893" y="628819"/>
                </a:lnTo>
                <a:lnTo>
                  <a:pt x="9269893" y="627739"/>
                </a:lnTo>
                <a:close/>
                <a:moveTo>
                  <a:pt x="6750977" y="627738"/>
                </a:moveTo>
                <a:lnTo>
                  <a:pt x="6750977" y="628817"/>
                </a:lnTo>
                <a:lnTo>
                  <a:pt x="6755293" y="628817"/>
                </a:lnTo>
                <a:lnTo>
                  <a:pt x="6755293" y="627738"/>
                </a:lnTo>
                <a:close/>
                <a:moveTo>
                  <a:pt x="4236378" y="627737"/>
                </a:moveTo>
                <a:lnTo>
                  <a:pt x="4236378" y="628816"/>
                </a:lnTo>
                <a:lnTo>
                  <a:pt x="4240694" y="628816"/>
                </a:lnTo>
                <a:lnTo>
                  <a:pt x="4240694" y="627737"/>
                </a:lnTo>
                <a:close/>
                <a:moveTo>
                  <a:pt x="2226605" y="627736"/>
                </a:moveTo>
                <a:lnTo>
                  <a:pt x="2226605" y="628815"/>
                </a:lnTo>
                <a:lnTo>
                  <a:pt x="2230921" y="628815"/>
                </a:lnTo>
                <a:lnTo>
                  <a:pt x="2230921" y="627736"/>
                </a:lnTo>
                <a:close/>
                <a:moveTo>
                  <a:pt x="2562347" y="627374"/>
                </a:moveTo>
                <a:lnTo>
                  <a:pt x="2562347" y="629532"/>
                </a:lnTo>
                <a:lnTo>
                  <a:pt x="2563427" y="632769"/>
                </a:lnTo>
                <a:lnTo>
                  <a:pt x="2564505" y="632769"/>
                </a:lnTo>
                <a:lnTo>
                  <a:pt x="2564505" y="630611"/>
                </a:lnTo>
                <a:lnTo>
                  <a:pt x="2563427" y="627374"/>
                </a:lnTo>
                <a:close/>
                <a:moveTo>
                  <a:pt x="3136226" y="624635"/>
                </a:moveTo>
                <a:cubicBezTo>
                  <a:pt x="3137664" y="624635"/>
                  <a:pt x="3139059" y="626748"/>
                  <a:pt x="3140407" y="630974"/>
                </a:cubicBezTo>
                <a:lnTo>
                  <a:pt x="3141486" y="630974"/>
                </a:lnTo>
                <a:cubicBezTo>
                  <a:pt x="3149489" y="628186"/>
                  <a:pt x="3157626" y="626793"/>
                  <a:pt x="3165899" y="626793"/>
                </a:cubicBezTo>
                <a:lnTo>
                  <a:pt x="3182893" y="632053"/>
                </a:lnTo>
                <a:lnTo>
                  <a:pt x="3189232" y="630974"/>
                </a:lnTo>
                <a:cubicBezTo>
                  <a:pt x="3192379" y="632413"/>
                  <a:pt x="3194133" y="633851"/>
                  <a:pt x="3194492" y="635290"/>
                </a:cubicBezTo>
                <a:lnTo>
                  <a:pt x="3194492" y="636234"/>
                </a:lnTo>
                <a:cubicBezTo>
                  <a:pt x="3192604" y="638032"/>
                  <a:pt x="3191210" y="642663"/>
                  <a:pt x="3190311" y="650126"/>
                </a:cubicBezTo>
                <a:cubicBezTo>
                  <a:pt x="3186805" y="650666"/>
                  <a:pt x="3185051" y="653498"/>
                  <a:pt x="3185051" y="658623"/>
                </a:cubicBezTo>
                <a:lnTo>
                  <a:pt x="3187074" y="660647"/>
                </a:lnTo>
                <a:lnTo>
                  <a:pt x="3187074" y="670223"/>
                </a:lnTo>
                <a:lnTo>
                  <a:pt x="3183972" y="675483"/>
                </a:lnTo>
                <a:lnTo>
                  <a:pt x="3185995" y="687217"/>
                </a:lnTo>
                <a:lnTo>
                  <a:pt x="3183972" y="695714"/>
                </a:lnTo>
                <a:lnTo>
                  <a:pt x="3185051" y="713652"/>
                </a:lnTo>
                <a:cubicBezTo>
                  <a:pt x="3182893" y="717069"/>
                  <a:pt x="3181814" y="720981"/>
                  <a:pt x="3181814" y="725387"/>
                </a:cubicBezTo>
                <a:lnTo>
                  <a:pt x="3183972" y="731726"/>
                </a:lnTo>
                <a:lnTo>
                  <a:pt x="3181814" y="739144"/>
                </a:lnTo>
                <a:cubicBezTo>
                  <a:pt x="3181814" y="742021"/>
                  <a:pt x="3183568" y="744854"/>
                  <a:pt x="3187074" y="747641"/>
                </a:cubicBezTo>
                <a:lnTo>
                  <a:pt x="3185051" y="750878"/>
                </a:lnTo>
                <a:lnTo>
                  <a:pt x="3185051" y="758296"/>
                </a:lnTo>
                <a:lnTo>
                  <a:pt x="3183972" y="762477"/>
                </a:lnTo>
                <a:lnTo>
                  <a:pt x="3188153" y="779472"/>
                </a:lnTo>
                <a:lnTo>
                  <a:pt x="3188153" y="803884"/>
                </a:lnTo>
                <a:cubicBezTo>
                  <a:pt x="3186085" y="806492"/>
                  <a:pt x="3185051" y="808964"/>
                  <a:pt x="3185051" y="811303"/>
                </a:cubicBezTo>
                <a:lnTo>
                  <a:pt x="3185051" y="814539"/>
                </a:lnTo>
                <a:lnTo>
                  <a:pt x="3185995" y="830454"/>
                </a:lnTo>
                <a:cubicBezTo>
                  <a:pt x="3185995" y="838187"/>
                  <a:pt x="3182129" y="844886"/>
                  <a:pt x="3174396" y="850551"/>
                </a:cubicBezTo>
                <a:lnTo>
                  <a:pt x="3165899" y="850551"/>
                </a:lnTo>
                <a:lnTo>
                  <a:pt x="3160639" y="849472"/>
                </a:lnTo>
                <a:lnTo>
                  <a:pt x="3154300" y="850551"/>
                </a:lnTo>
                <a:lnTo>
                  <a:pt x="3145802" y="850551"/>
                </a:lnTo>
                <a:cubicBezTo>
                  <a:pt x="3140857" y="847404"/>
                  <a:pt x="3138384" y="843852"/>
                  <a:pt x="3138384" y="839896"/>
                </a:cubicBezTo>
                <a:lnTo>
                  <a:pt x="3138384" y="832478"/>
                </a:lnTo>
                <a:lnTo>
                  <a:pt x="3139328" y="828297"/>
                </a:lnTo>
                <a:lnTo>
                  <a:pt x="3137305" y="823981"/>
                </a:lnTo>
                <a:lnTo>
                  <a:pt x="3140407" y="813460"/>
                </a:lnTo>
                <a:lnTo>
                  <a:pt x="3140407" y="811303"/>
                </a:lnTo>
                <a:lnTo>
                  <a:pt x="3135147" y="803884"/>
                </a:lnTo>
                <a:lnTo>
                  <a:pt x="3137305" y="794308"/>
                </a:lnTo>
                <a:lnTo>
                  <a:pt x="3134068" y="784732"/>
                </a:lnTo>
                <a:lnTo>
                  <a:pt x="3138384" y="770974"/>
                </a:lnTo>
                <a:lnTo>
                  <a:pt x="3138384" y="768817"/>
                </a:lnTo>
                <a:lnTo>
                  <a:pt x="3134068" y="752901"/>
                </a:lnTo>
                <a:lnTo>
                  <a:pt x="3134068" y="751957"/>
                </a:lnTo>
                <a:cubicBezTo>
                  <a:pt x="3134068" y="747192"/>
                  <a:pt x="3135506" y="743639"/>
                  <a:pt x="3138384" y="741302"/>
                </a:cubicBezTo>
                <a:lnTo>
                  <a:pt x="3134068" y="707313"/>
                </a:lnTo>
                <a:lnTo>
                  <a:pt x="3135147" y="700974"/>
                </a:lnTo>
                <a:lnTo>
                  <a:pt x="3134068" y="694635"/>
                </a:lnTo>
                <a:lnTo>
                  <a:pt x="3140407" y="687217"/>
                </a:lnTo>
                <a:lnTo>
                  <a:pt x="3140407" y="686138"/>
                </a:lnTo>
                <a:lnTo>
                  <a:pt x="3136226" y="675483"/>
                </a:lnTo>
                <a:lnTo>
                  <a:pt x="3136226" y="666042"/>
                </a:lnTo>
                <a:lnTo>
                  <a:pt x="3135147" y="651205"/>
                </a:lnTo>
                <a:lnTo>
                  <a:pt x="3136226" y="650126"/>
                </a:lnTo>
                <a:lnTo>
                  <a:pt x="3136226" y="649047"/>
                </a:lnTo>
                <a:lnTo>
                  <a:pt x="3132989" y="634211"/>
                </a:lnTo>
                <a:lnTo>
                  <a:pt x="3134068" y="633132"/>
                </a:lnTo>
                <a:lnTo>
                  <a:pt x="3141486" y="636234"/>
                </a:lnTo>
                <a:lnTo>
                  <a:pt x="3141486" y="635290"/>
                </a:lnTo>
                <a:cubicBezTo>
                  <a:pt x="3136181" y="633312"/>
                  <a:pt x="3133348" y="631514"/>
                  <a:pt x="3132989" y="629895"/>
                </a:cubicBezTo>
                <a:lnTo>
                  <a:pt x="3132989" y="627872"/>
                </a:lnTo>
                <a:close/>
                <a:moveTo>
                  <a:pt x="8594586" y="623693"/>
                </a:moveTo>
                <a:lnTo>
                  <a:pt x="8595665" y="623693"/>
                </a:lnTo>
                <a:cubicBezTo>
                  <a:pt x="8595665" y="625491"/>
                  <a:pt x="8597103" y="626570"/>
                  <a:pt x="8599981" y="626930"/>
                </a:cubicBezTo>
                <a:lnTo>
                  <a:pt x="8615087" y="625851"/>
                </a:lnTo>
                <a:lnTo>
                  <a:pt x="8616166" y="625851"/>
                </a:lnTo>
                <a:lnTo>
                  <a:pt x="8620482" y="628009"/>
                </a:lnTo>
                <a:lnTo>
                  <a:pt x="8620482" y="664156"/>
                </a:lnTo>
                <a:lnTo>
                  <a:pt x="8648536" y="668472"/>
                </a:lnTo>
                <a:lnTo>
                  <a:pt x="8652852" y="667393"/>
                </a:lnTo>
                <a:lnTo>
                  <a:pt x="8655010" y="667393"/>
                </a:lnTo>
                <a:lnTo>
                  <a:pt x="8657168" y="669551"/>
                </a:lnTo>
                <a:lnTo>
                  <a:pt x="8665800" y="664156"/>
                </a:lnTo>
                <a:lnTo>
                  <a:pt x="8671195" y="664156"/>
                </a:lnTo>
                <a:cubicBezTo>
                  <a:pt x="8671195" y="666314"/>
                  <a:pt x="8672993" y="667393"/>
                  <a:pt x="8676590" y="667393"/>
                </a:cubicBezTo>
                <a:lnTo>
                  <a:pt x="8679827" y="665235"/>
                </a:lnTo>
                <a:lnTo>
                  <a:pt x="8681985" y="667393"/>
                </a:lnTo>
                <a:lnTo>
                  <a:pt x="8700328" y="667393"/>
                </a:lnTo>
                <a:cubicBezTo>
                  <a:pt x="8703925" y="667393"/>
                  <a:pt x="8705723" y="666314"/>
                  <a:pt x="8705723" y="664156"/>
                </a:cubicBezTo>
                <a:lnTo>
                  <a:pt x="8707881" y="664156"/>
                </a:lnTo>
                <a:cubicBezTo>
                  <a:pt x="8709859" y="666314"/>
                  <a:pt x="8718851" y="667393"/>
                  <a:pt x="8734856" y="667393"/>
                </a:cubicBezTo>
                <a:lnTo>
                  <a:pt x="8739172" y="666314"/>
                </a:lnTo>
                <a:lnTo>
                  <a:pt x="8739172" y="668472"/>
                </a:lnTo>
                <a:lnTo>
                  <a:pt x="8744567" y="667393"/>
                </a:lnTo>
                <a:lnTo>
                  <a:pt x="8775858" y="667393"/>
                </a:lnTo>
                <a:lnTo>
                  <a:pt x="8780174" y="668472"/>
                </a:lnTo>
                <a:lnTo>
                  <a:pt x="8784490" y="667393"/>
                </a:lnTo>
                <a:lnTo>
                  <a:pt x="8785569" y="667393"/>
                </a:lnTo>
                <a:lnTo>
                  <a:pt x="8790964" y="668472"/>
                </a:lnTo>
                <a:lnTo>
                  <a:pt x="8790964" y="666314"/>
                </a:lnTo>
                <a:lnTo>
                  <a:pt x="8799596" y="666314"/>
                </a:lnTo>
                <a:lnTo>
                  <a:pt x="8801754" y="668472"/>
                </a:lnTo>
                <a:lnTo>
                  <a:pt x="8801754" y="669551"/>
                </a:lnTo>
                <a:lnTo>
                  <a:pt x="8808228" y="667393"/>
                </a:lnTo>
                <a:lnTo>
                  <a:pt x="8810386" y="669551"/>
                </a:lnTo>
                <a:lnTo>
                  <a:pt x="8810386" y="676025"/>
                </a:lnTo>
                <a:lnTo>
                  <a:pt x="8812544" y="676025"/>
                </a:lnTo>
                <a:lnTo>
                  <a:pt x="8812544" y="694368"/>
                </a:lnTo>
                <a:lnTo>
                  <a:pt x="8811465" y="694368"/>
                </a:lnTo>
                <a:lnTo>
                  <a:pt x="8808228" y="693289"/>
                </a:lnTo>
                <a:lnTo>
                  <a:pt x="8806070" y="696526"/>
                </a:lnTo>
                <a:cubicBezTo>
                  <a:pt x="8808948" y="696526"/>
                  <a:pt x="8810386" y="697245"/>
                  <a:pt x="8810386" y="698684"/>
                </a:cubicBezTo>
                <a:lnTo>
                  <a:pt x="8810386" y="704079"/>
                </a:lnTo>
                <a:lnTo>
                  <a:pt x="8812544" y="704079"/>
                </a:lnTo>
                <a:lnTo>
                  <a:pt x="8812544" y="712711"/>
                </a:lnTo>
                <a:lnTo>
                  <a:pt x="8810386" y="712711"/>
                </a:lnTo>
                <a:lnTo>
                  <a:pt x="8810386" y="719185"/>
                </a:lnTo>
                <a:lnTo>
                  <a:pt x="8808228" y="721343"/>
                </a:lnTo>
                <a:lnTo>
                  <a:pt x="8801754" y="721343"/>
                </a:lnTo>
                <a:lnTo>
                  <a:pt x="8774779" y="722422"/>
                </a:lnTo>
                <a:lnTo>
                  <a:pt x="8774779" y="724580"/>
                </a:lnTo>
                <a:lnTo>
                  <a:pt x="8767226" y="724580"/>
                </a:lnTo>
                <a:lnTo>
                  <a:pt x="8767226" y="722422"/>
                </a:lnTo>
                <a:lnTo>
                  <a:pt x="8766147" y="722422"/>
                </a:lnTo>
                <a:cubicBezTo>
                  <a:pt x="8758414" y="722422"/>
                  <a:pt x="8752660" y="721343"/>
                  <a:pt x="8748883" y="719185"/>
                </a:cubicBezTo>
                <a:cubicBezTo>
                  <a:pt x="8748883" y="721343"/>
                  <a:pt x="8744207" y="722422"/>
                  <a:pt x="8734856" y="722422"/>
                </a:cubicBezTo>
                <a:lnTo>
                  <a:pt x="8734856" y="724580"/>
                </a:lnTo>
                <a:lnTo>
                  <a:pt x="8724066" y="724580"/>
                </a:lnTo>
                <a:lnTo>
                  <a:pt x="8724066" y="722422"/>
                </a:lnTo>
                <a:lnTo>
                  <a:pt x="8716513" y="722422"/>
                </a:lnTo>
                <a:lnTo>
                  <a:pt x="8716513" y="724580"/>
                </a:lnTo>
                <a:lnTo>
                  <a:pt x="8703565" y="724580"/>
                </a:lnTo>
                <a:lnTo>
                  <a:pt x="8703565" y="722422"/>
                </a:lnTo>
                <a:lnTo>
                  <a:pt x="8675511" y="722422"/>
                </a:lnTo>
                <a:lnTo>
                  <a:pt x="8675511" y="719185"/>
                </a:lnTo>
                <a:lnTo>
                  <a:pt x="8673353" y="719185"/>
                </a:lnTo>
                <a:lnTo>
                  <a:pt x="8673353" y="722422"/>
                </a:lnTo>
                <a:lnTo>
                  <a:pt x="8667958" y="722422"/>
                </a:lnTo>
                <a:lnTo>
                  <a:pt x="8647457" y="720263"/>
                </a:lnTo>
                <a:cubicBezTo>
                  <a:pt x="8640983" y="721343"/>
                  <a:pt x="8637746" y="722781"/>
                  <a:pt x="8637746" y="724580"/>
                </a:cubicBezTo>
                <a:lnTo>
                  <a:pt x="8635588" y="724580"/>
                </a:lnTo>
                <a:cubicBezTo>
                  <a:pt x="8635588" y="722422"/>
                  <a:pt x="8633070" y="721343"/>
                  <a:pt x="8628035" y="721343"/>
                </a:cubicBezTo>
                <a:lnTo>
                  <a:pt x="8606455" y="722422"/>
                </a:lnTo>
                <a:lnTo>
                  <a:pt x="8606455" y="724580"/>
                </a:lnTo>
                <a:lnTo>
                  <a:pt x="8603218" y="724580"/>
                </a:lnTo>
                <a:lnTo>
                  <a:pt x="8603218" y="722422"/>
                </a:lnTo>
                <a:lnTo>
                  <a:pt x="8598902" y="722422"/>
                </a:lnTo>
                <a:lnTo>
                  <a:pt x="8598902" y="724580"/>
                </a:lnTo>
                <a:lnTo>
                  <a:pt x="8591349" y="724580"/>
                </a:lnTo>
                <a:cubicBezTo>
                  <a:pt x="8591349" y="722422"/>
                  <a:pt x="8588831" y="721343"/>
                  <a:pt x="8583796" y="721343"/>
                </a:cubicBezTo>
                <a:lnTo>
                  <a:pt x="8579480" y="722422"/>
                </a:lnTo>
                <a:lnTo>
                  <a:pt x="8568690" y="720263"/>
                </a:lnTo>
                <a:lnTo>
                  <a:pt x="8567610" y="721343"/>
                </a:lnTo>
                <a:lnTo>
                  <a:pt x="8566532" y="720263"/>
                </a:lnTo>
                <a:lnTo>
                  <a:pt x="8567610" y="709474"/>
                </a:lnTo>
                <a:cubicBezTo>
                  <a:pt x="8567610" y="693469"/>
                  <a:pt x="8566532" y="681959"/>
                  <a:pt x="8564374" y="674945"/>
                </a:cubicBezTo>
                <a:lnTo>
                  <a:pt x="8566532" y="636641"/>
                </a:lnTo>
                <a:lnTo>
                  <a:pt x="8565452" y="628009"/>
                </a:lnTo>
                <a:lnTo>
                  <a:pt x="8568690" y="625851"/>
                </a:lnTo>
                <a:lnTo>
                  <a:pt x="8571926" y="625851"/>
                </a:lnTo>
                <a:lnTo>
                  <a:pt x="8585954" y="626930"/>
                </a:lnTo>
                <a:cubicBezTo>
                  <a:pt x="8591708" y="626391"/>
                  <a:pt x="8594586" y="625672"/>
                  <a:pt x="8594586" y="624772"/>
                </a:cubicBezTo>
                <a:close/>
                <a:moveTo>
                  <a:pt x="5070336" y="623691"/>
                </a:moveTo>
                <a:lnTo>
                  <a:pt x="5071415" y="623691"/>
                </a:lnTo>
                <a:cubicBezTo>
                  <a:pt x="5071415" y="625490"/>
                  <a:pt x="5072854" y="626569"/>
                  <a:pt x="5075731" y="626928"/>
                </a:cubicBezTo>
                <a:lnTo>
                  <a:pt x="5090837" y="625849"/>
                </a:lnTo>
                <a:lnTo>
                  <a:pt x="5091916" y="625849"/>
                </a:lnTo>
                <a:lnTo>
                  <a:pt x="5096232" y="628007"/>
                </a:lnTo>
                <a:lnTo>
                  <a:pt x="5096232" y="664154"/>
                </a:lnTo>
                <a:lnTo>
                  <a:pt x="5124286" y="668470"/>
                </a:lnTo>
                <a:lnTo>
                  <a:pt x="5128602" y="667391"/>
                </a:lnTo>
                <a:lnTo>
                  <a:pt x="5130760" y="667391"/>
                </a:lnTo>
                <a:lnTo>
                  <a:pt x="5132918" y="669549"/>
                </a:lnTo>
                <a:lnTo>
                  <a:pt x="5141550" y="664154"/>
                </a:lnTo>
                <a:lnTo>
                  <a:pt x="5146945" y="664154"/>
                </a:lnTo>
                <a:cubicBezTo>
                  <a:pt x="5146945" y="666312"/>
                  <a:pt x="5148743" y="667391"/>
                  <a:pt x="5152340" y="667391"/>
                </a:cubicBezTo>
                <a:lnTo>
                  <a:pt x="5155577" y="665233"/>
                </a:lnTo>
                <a:lnTo>
                  <a:pt x="5157735" y="667391"/>
                </a:lnTo>
                <a:lnTo>
                  <a:pt x="5176078" y="667391"/>
                </a:lnTo>
                <a:cubicBezTo>
                  <a:pt x="5179675" y="667391"/>
                  <a:pt x="5181473" y="666312"/>
                  <a:pt x="5181473" y="664154"/>
                </a:cubicBezTo>
                <a:lnTo>
                  <a:pt x="5183631" y="664154"/>
                </a:lnTo>
                <a:cubicBezTo>
                  <a:pt x="5185610" y="666312"/>
                  <a:pt x="5194601" y="667391"/>
                  <a:pt x="5210606" y="667391"/>
                </a:cubicBezTo>
                <a:lnTo>
                  <a:pt x="5214922" y="666312"/>
                </a:lnTo>
                <a:lnTo>
                  <a:pt x="5214922" y="668470"/>
                </a:lnTo>
                <a:lnTo>
                  <a:pt x="5220317" y="667391"/>
                </a:lnTo>
                <a:lnTo>
                  <a:pt x="5251608" y="667391"/>
                </a:lnTo>
                <a:lnTo>
                  <a:pt x="5255924" y="668470"/>
                </a:lnTo>
                <a:lnTo>
                  <a:pt x="5260240" y="667391"/>
                </a:lnTo>
                <a:lnTo>
                  <a:pt x="5261319" y="667391"/>
                </a:lnTo>
                <a:lnTo>
                  <a:pt x="5266714" y="668470"/>
                </a:lnTo>
                <a:lnTo>
                  <a:pt x="5266714" y="666312"/>
                </a:lnTo>
                <a:lnTo>
                  <a:pt x="5275347" y="666312"/>
                </a:lnTo>
                <a:lnTo>
                  <a:pt x="5277505" y="668470"/>
                </a:lnTo>
                <a:lnTo>
                  <a:pt x="5277505" y="669549"/>
                </a:lnTo>
                <a:lnTo>
                  <a:pt x="5283979" y="667391"/>
                </a:lnTo>
                <a:lnTo>
                  <a:pt x="5286137" y="669549"/>
                </a:lnTo>
                <a:lnTo>
                  <a:pt x="5286137" y="676023"/>
                </a:lnTo>
                <a:lnTo>
                  <a:pt x="5288295" y="676023"/>
                </a:lnTo>
                <a:lnTo>
                  <a:pt x="5288295" y="694366"/>
                </a:lnTo>
                <a:lnTo>
                  <a:pt x="5287216" y="694366"/>
                </a:lnTo>
                <a:lnTo>
                  <a:pt x="5283979" y="693287"/>
                </a:lnTo>
                <a:lnTo>
                  <a:pt x="5281821" y="696524"/>
                </a:lnTo>
                <a:cubicBezTo>
                  <a:pt x="5284698" y="696524"/>
                  <a:pt x="5286137" y="697243"/>
                  <a:pt x="5286137" y="698682"/>
                </a:cubicBezTo>
                <a:lnTo>
                  <a:pt x="5286137" y="704077"/>
                </a:lnTo>
                <a:lnTo>
                  <a:pt x="5288295" y="704077"/>
                </a:lnTo>
                <a:lnTo>
                  <a:pt x="5288295" y="712709"/>
                </a:lnTo>
                <a:lnTo>
                  <a:pt x="5286137" y="712709"/>
                </a:lnTo>
                <a:lnTo>
                  <a:pt x="5286137" y="719183"/>
                </a:lnTo>
                <a:lnTo>
                  <a:pt x="5283979" y="721341"/>
                </a:lnTo>
                <a:lnTo>
                  <a:pt x="5277505" y="721341"/>
                </a:lnTo>
                <a:lnTo>
                  <a:pt x="5250529" y="722420"/>
                </a:lnTo>
                <a:lnTo>
                  <a:pt x="5250529" y="724577"/>
                </a:lnTo>
                <a:lnTo>
                  <a:pt x="5242976" y="724577"/>
                </a:lnTo>
                <a:lnTo>
                  <a:pt x="5242976" y="722420"/>
                </a:lnTo>
                <a:lnTo>
                  <a:pt x="5241897" y="722420"/>
                </a:lnTo>
                <a:cubicBezTo>
                  <a:pt x="5234165" y="722420"/>
                  <a:pt x="5228410" y="721341"/>
                  <a:pt x="5224633" y="719183"/>
                </a:cubicBezTo>
                <a:cubicBezTo>
                  <a:pt x="5224633" y="721341"/>
                  <a:pt x="5219958" y="722420"/>
                  <a:pt x="5210606" y="722420"/>
                </a:cubicBezTo>
                <a:lnTo>
                  <a:pt x="5210606" y="724577"/>
                </a:lnTo>
                <a:lnTo>
                  <a:pt x="5199816" y="724577"/>
                </a:lnTo>
                <a:lnTo>
                  <a:pt x="5199816" y="722420"/>
                </a:lnTo>
                <a:lnTo>
                  <a:pt x="5192263" y="722420"/>
                </a:lnTo>
                <a:lnTo>
                  <a:pt x="5192263" y="724577"/>
                </a:lnTo>
                <a:lnTo>
                  <a:pt x="5179315" y="724577"/>
                </a:lnTo>
                <a:lnTo>
                  <a:pt x="5179315" y="722420"/>
                </a:lnTo>
                <a:lnTo>
                  <a:pt x="5151261" y="722420"/>
                </a:lnTo>
                <a:lnTo>
                  <a:pt x="5151261" y="719183"/>
                </a:lnTo>
                <a:lnTo>
                  <a:pt x="5149103" y="719183"/>
                </a:lnTo>
                <a:lnTo>
                  <a:pt x="5149103" y="722420"/>
                </a:lnTo>
                <a:lnTo>
                  <a:pt x="5143708" y="722420"/>
                </a:lnTo>
                <a:lnTo>
                  <a:pt x="5123207" y="720262"/>
                </a:lnTo>
                <a:cubicBezTo>
                  <a:pt x="5116733" y="721341"/>
                  <a:pt x="5113496" y="722779"/>
                  <a:pt x="5113496" y="724577"/>
                </a:cubicBezTo>
                <a:lnTo>
                  <a:pt x="5111338" y="724577"/>
                </a:lnTo>
                <a:cubicBezTo>
                  <a:pt x="5111338" y="722420"/>
                  <a:pt x="5108820" y="721341"/>
                  <a:pt x="5103785" y="721341"/>
                </a:cubicBezTo>
                <a:lnTo>
                  <a:pt x="5082205" y="722420"/>
                </a:lnTo>
                <a:lnTo>
                  <a:pt x="5082205" y="724577"/>
                </a:lnTo>
                <a:lnTo>
                  <a:pt x="5078968" y="724577"/>
                </a:lnTo>
                <a:lnTo>
                  <a:pt x="5078968" y="722420"/>
                </a:lnTo>
                <a:lnTo>
                  <a:pt x="5074652" y="722420"/>
                </a:lnTo>
                <a:lnTo>
                  <a:pt x="5074652" y="724577"/>
                </a:lnTo>
                <a:lnTo>
                  <a:pt x="5067099" y="724577"/>
                </a:lnTo>
                <a:cubicBezTo>
                  <a:pt x="5067099" y="722420"/>
                  <a:pt x="5064581" y="721341"/>
                  <a:pt x="5059546" y="721341"/>
                </a:cubicBezTo>
                <a:lnTo>
                  <a:pt x="5055230" y="722420"/>
                </a:lnTo>
                <a:lnTo>
                  <a:pt x="5044440" y="720262"/>
                </a:lnTo>
                <a:lnTo>
                  <a:pt x="5043361" y="721341"/>
                </a:lnTo>
                <a:lnTo>
                  <a:pt x="5042282" y="720262"/>
                </a:lnTo>
                <a:lnTo>
                  <a:pt x="5043361" y="709472"/>
                </a:lnTo>
                <a:cubicBezTo>
                  <a:pt x="5043361" y="693467"/>
                  <a:pt x="5042282" y="681957"/>
                  <a:pt x="5040124" y="674944"/>
                </a:cubicBezTo>
                <a:lnTo>
                  <a:pt x="5042282" y="636639"/>
                </a:lnTo>
                <a:lnTo>
                  <a:pt x="5041203" y="628007"/>
                </a:lnTo>
                <a:lnTo>
                  <a:pt x="5044440" y="625849"/>
                </a:lnTo>
                <a:lnTo>
                  <a:pt x="5047677" y="625849"/>
                </a:lnTo>
                <a:lnTo>
                  <a:pt x="5061704" y="626928"/>
                </a:lnTo>
                <a:cubicBezTo>
                  <a:pt x="5067459" y="626389"/>
                  <a:pt x="5070336" y="625669"/>
                  <a:pt x="5070336" y="624770"/>
                </a:cubicBezTo>
                <a:close/>
                <a:moveTo>
                  <a:pt x="9263419" y="623424"/>
                </a:moveTo>
                <a:lnTo>
                  <a:pt x="9265577" y="623424"/>
                </a:lnTo>
                <a:cubicBezTo>
                  <a:pt x="9273130" y="625222"/>
                  <a:pt x="9281403" y="631336"/>
                  <a:pt x="9290394" y="641767"/>
                </a:cubicBezTo>
                <a:cubicBezTo>
                  <a:pt x="9291833" y="641767"/>
                  <a:pt x="9292912" y="643924"/>
                  <a:pt x="9293631" y="648241"/>
                </a:cubicBezTo>
                <a:lnTo>
                  <a:pt x="9291473" y="648241"/>
                </a:lnTo>
                <a:lnTo>
                  <a:pt x="9291473" y="653636"/>
                </a:lnTo>
                <a:cubicBezTo>
                  <a:pt x="9291473" y="667663"/>
                  <a:pt x="9280683" y="675935"/>
                  <a:pt x="9259103" y="678453"/>
                </a:cubicBezTo>
                <a:cubicBezTo>
                  <a:pt x="9251190" y="678453"/>
                  <a:pt x="9244716" y="670900"/>
                  <a:pt x="9239681" y="655794"/>
                </a:cubicBezTo>
                <a:lnTo>
                  <a:pt x="9239681" y="649320"/>
                </a:lnTo>
                <a:lnTo>
                  <a:pt x="9241839" y="638529"/>
                </a:lnTo>
                <a:lnTo>
                  <a:pt x="9240760" y="635293"/>
                </a:lnTo>
                <a:lnTo>
                  <a:pt x="9250471" y="626661"/>
                </a:lnTo>
                <a:lnTo>
                  <a:pt x="9251550" y="626661"/>
                </a:lnTo>
                <a:lnTo>
                  <a:pt x="9251550" y="628819"/>
                </a:lnTo>
                <a:cubicBezTo>
                  <a:pt x="9259463" y="627560"/>
                  <a:pt x="9263419" y="625761"/>
                  <a:pt x="9263419" y="623424"/>
                </a:cubicBezTo>
                <a:close/>
                <a:moveTo>
                  <a:pt x="6748819" y="623422"/>
                </a:moveTo>
                <a:lnTo>
                  <a:pt x="6750977" y="623422"/>
                </a:lnTo>
                <a:cubicBezTo>
                  <a:pt x="6758530" y="625221"/>
                  <a:pt x="6766803" y="631335"/>
                  <a:pt x="6775794" y="641765"/>
                </a:cubicBezTo>
                <a:cubicBezTo>
                  <a:pt x="6777233" y="641765"/>
                  <a:pt x="6778312" y="643923"/>
                  <a:pt x="6779031" y="648240"/>
                </a:cubicBezTo>
                <a:lnTo>
                  <a:pt x="6776873" y="648240"/>
                </a:lnTo>
                <a:lnTo>
                  <a:pt x="6776873" y="653635"/>
                </a:lnTo>
                <a:cubicBezTo>
                  <a:pt x="6776873" y="667661"/>
                  <a:pt x="6766083" y="675934"/>
                  <a:pt x="6744503" y="678451"/>
                </a:cubicBezTo>
                <a:cubicBezTo>
                  <a:pt x="6736591" y="678451"/>
                  <a:pt x="6730117" y="670899"/>
                  <a:pt x="6725081" y="655793"/>
                </a:cubicBezTo>
                <a:lnTo>
                  <a:pt x="6725081" y="649319"/>
                </a:lnTo>
                <a:lnTo>
                  <a:pt x="6727239" y="638529"/>
                </a:lnTo>
                <a:lnTo>
                  <a:pt x="6726160" y="635292"/>
                </a:lnTo>
                <a:lnTo>
                  <a:pt x="6735871" y="626659"/>
                </a:lnTo>
                <a:lnTo>
                  <a:pt x="6736950" y="626659"/>
                </a:lnTo>
                <a:lnTo>
                  <a:pt x="6736950" y="628817"/>
                </a:lnTo>
                <a:cubicBezTo>
                  <a:pt x="6744863" y="627559"/>
                  <a:pt x="6748819" y="625760"/>
                  <a:pt x="6748819" y="623422"/>
                </a:cubicBezTo>
                <a:close/>
                <a:moveTo>
                  <a:pt x="4234220" y="623421"/>
                </a:moveTo>
                <a:lnTo>
                  <a:pt x="4236378" y="623421"/>
                </a:lnTo>
                <a:cubicBezTo>
                  <a:pt x="4243931" y="625219"/>
                  <a:pt x="4252203" y="631334"/>
                  <a:pt x="4261195" y="641764"/>
                </a:cubicBezTo>
                <a:cubicBezTo>
                  <a:pt x="4262633" y="641764"/>
                  <a:pt x="4263712" y="643922"/>
                  <a:pt x="4264432" y="648238"/>
                </a:cubicBezTo>
                <a:lnTo>
                  <a:pt x="4262274" y="648238"/>
                </a:lnTo>
                <a:lnTo>
                  <a:pt x="4262274" y="653633"/>
                </a:lnTo>
                <a:cubicBezTo>
                  <a:pt x="4262274" y="667660"/>
                  <a:pt x="4251484" y="675932"/>
                  <a:pt x="4229904" y="678451"/>
                </a:cubicBezTo>
                <a:cubicBezTo>
                  <a:pt x="4221991" y="678451"/>
                  <a:pt x="4215517" y="670897"/>
                  <a:pt x="4210482" y="655791"/>
                </a:cubicBezTo>
                <a:lnTo>
                  <a:pt x="4210482" y="649317"/>
                </a:lnTo>
                <a:lnTo>
                  <a:pt x="4212640" y="638527"/>
                </a:lnTo>
                <a:lnTo>
                  <a:pt x="4211561" y="635290"/>
                </a:lnTo>
                <a:lnTo>
                  <a:pt x="4221272" y="626658"/>
                </a:lnTo>
                <a:lnTo>
                  <a:pt x="4222351" y="626658"/>
                </a:lnTo>
                <a:lnTo>
                  <a:pt x="4222351" y="628816"/>
                </a:lnTo>
                <a:cubicBezTo>
                  <a:pt x="4230263" y="627558"/>
                  <a:pt x="4234220" y="625759"/>
                  <a:pt x="4234220" y="623421"/>
                </a:cubicBezTo>
                <a:close/>
                <a:moveTo>
                  <a:pt x="2224447" y="623420"/>
                </a:moveTo>
                <a:lnTo>
                  <a:pt x="2226605" y="623420"/>
                </a:lnTo>
                <a:cubicBezTo>
                  <a:pt x="2234159" y="625219"/>
                  <a:pt x="2242431" y="631333"/>
                  <a:pt x="2251422" y="641763"/>
                </a:cubicBezTo>
                <a:cubicBezTo>
                  <a:pt x="2252861" y="641763"/>
                  <a:pt x="2253941" y="643921"/>
                  <a:pt x="2254660" y="648237"/>
                </a:cubicBezTo>
                <a:lnTo>
                  <a:pt x="2252501" y="648237"/>
                </a:lnTo>
                <a:lnTo>
                  <a:pt x="2252501" y="653633"/>
                </a:lnTo>
                <a:cubicBezTo>
                  <a:pt x="2252501" y="667660"/>
                  <a:pt x="2241711" y="675932"/>
                  <a:pt x="2220131" y="678450"/>
                </a:cubicBezTo>
                <a:cubicBezTo>
                  <a:pt x="2212218" y="678450"/>
                  <a:pt x="2205745" y="670897"/>
                  <a:pt x="2200709" y="655791"/>
                </a:cubicBezTo>
                <a:lnTo>
                  <a:pt x="2200709" y="649317"/>
                </a:lnTo>
                <a:lnTo>
                  <a:pt x="2202867" y="638526"/>
                </a:lnTo>
                <a:lnTo>
                  <a:pt x="2201788" y="635290"/>
                </a:lnTo>
                <a:lnTo>
                  <a:pt x="2211499" y="626657"/>
                </a:lnTo>
                <a:lnTo>
                  <a:pt x="2212578" y="626657"/>
                </a:lnTo>
                <a:lnTo>
                  <a:pt x="2212578" y="628815"/>
                </a:lnTo>
                <a:cubicBezTo>
                  <a:pt x="2220490" y="627557"/>
                  <a:pt x="2224447" y="625758"/>
                  <a:pt x="2224447" y="623420"/>
                </a:cubicBezTo>
                <a:close/>
                <a:moveTo>
                  <a:pt x="8095290" y="621130"/>
                </a:moveTo>
                <a:lnTo>
                  <a:pt x="8110262" y="623288"/>
                </a:lnTo>
                <a:lnTo>
                  <a:pt x="8116736" y="622209"/>
                </a:lnTo>
                <a:lnTo>
                  <a:pt x="8122131" y="622209"/>
                </a:lnTo>
                <a:lnTo>
                  <a:pt x="8130763" y="624367"/>
                </a:lnTo>
                <a:lnTo>
                  <a:pt x="8150050" y="624367"/>
                </a:lnTo>
                <a:lnTo>
                  <a:pt x="8154366" y="628683"/>
                </a:lnTo>
                <a:cubicBezTo>
                  <a:pt x="8154366" y="632909"/>
                  <a:pt x="8151848" y="636101"/>
                  <a:pt x="8146813" y="638260"/>
                </a:cubicBezTo>
                <a:lnTo>
                  <a:pt x="8142632" y="636101"/>
                </a:lnTo>
                <a:lnTo>
                  <a:pt x="8137237" y="637181"/>
                </a:lnTo>
                <a:lnTo>
                  <a:pt x="8137237" y="640417"/>
                </a:lnTo>
                <a:lnTo>
                  <a:pt x="8139395" y="643655"/>
                </a:lnTo>
                <a:cubicBezTo>
                  <a:pt x="8133640" y="665145"/>
                  <a:pt x="8129324" y="675890"/>
                  <a:pt x="8126447" y="675890"/>
                </a:cubicBezTo>
                <a:lnTo>
                  <a:pt x="8126447" y="676969"/>
                </a:lnTo>
                <a:lnTo>
                  <a:pt x="8128605" y="680206"/>
                </a:lnTo>
                <a:cubicBezTo>
                  <a:pt x="8128245" y="685421"/>
                  <a:pt x="8125727" y="690816"/>
                  <a:pt x="8121052" y="696391"/>
                </a:cubicBezTo>
                <a:lnTo>
                  <a:pt x="8121052" y="699628"/>
                </a:lnTo>
                <a:cubicBezTo>
                  <a:pt x="8124648" y="699628"/>
                  <a:pt x="8127885" y="702505"/>
                  <a:pt x="8130763" y="708260"/>
                </a:cubicBezTo>
                <a:cubicBezTo>
                  <a:pt x="8130763" y="710148"/>
                  <a:pt x="8128964" y="711901"/>
                  <a:pt x="8125368" y="713520"/>
                </a:cubicBezTo>
                <a:lnTo>
                  <a:pt x="8121052" y="712441"/>
                </a:lnTo>
                <a:lnTo>
                  <a:pt x="8119973" y="717837"/>
                </a:lnTo>
                <a:lnTo>
                  <a:pt x="8119973" y="718915"/>
                </a:lnTo>
                <a:lnTo>
                  <a:pt x="8122131" y="722152"/>
                </a:lnTo>
                <a:lnTo>
                  <a:pt x="8122131" y="726468"/>
                </a:lnTo>
                <a:lnTo>
                  <a:pt x="8121052" y="736180"/>
                </a:lnTo>
                <a:lnTo>
                  <a:pt x="8123210" y="744811"/>
                </a:lnTo>
                <a:lnTo>
                  <a:pt x="8121052" y="751151"/>
                </a:lnTo>
                <a:lnTo>
                  <a:pt x="8121052" y="759782"/>
                </a:lnTo>
                <a:cubicBezTo>
                  <a:pt x="8123210" y="762300"/>
                  <a:pt x="8124648" y="767336"/>
                  <a:pt x="8125368" y="774889"/>
                </a:cubicBezTo>
                <a:lnTo>
                  <a:pt x="8124289" y="787702"/>
                </a:lnTo>
                <a:lnTo>
                  <a:pt x="8126447" y="794175"/>
                </a:lnTo>
                <a:lnTo>
                  <a:pt x="8126447" y="801729"/>
                </a:lnTo>
                <a:cubicBezTo>
                  <a:pt x="8123569" y="804785"/>
                  <a:pt x="8122131" y="807663"/>
                  <a:pt x="8122131" y="810360"/>
                </a:cubicBezTo>
                <a:lnTo>
                  <a:pt x="8122131" y="811439"/>
                </a:lnTo>
                <a:lnTo>
                  <a:pt x="8125368" y="821151"/>
                </a:lnTo>
                <a:lnTo>
                  <a:pt x="8123210" y="826410"/>
                </a:lnTo>
                <a:cubicBezTo>
                  <a:pt x="8123210" y="836122"/>
                  <a:pt x="8124289" y="842956"/>
                  <a:pt x="8126447" y="846912"/>
                </a:cubicBezTo>
                <a:cubicBezTo>
                  <a:pt x="8124289" y="852487"/>
                  <a:pt x="8122850" y="859636"/>
                  <a:pt x="8122131" y="868357"/>
                </a:cubicBezTo>
                <a:lnTo>
                  <a:pt x="8117815" y="871594"/>
                </a:lnTo>
                <a:lnTo>
                  <a:pt x="8113499" y="868357"/>
                </a:lnTo>
                <a:lnTo>
                  <a:pt x="8112420" y="868357"/>
                </a:lnTo>
                <a:lnTo>
                  <a:pt x="8110262" y="870515"/>
                </a:lnTo>
                <a:lnTo>
                  <a:pt x="8110262" y="871594"/>
                </a:lnTo>
                <a:lnTo>
                  <a:pt x="8113499" y="875910"/>
                </a:lnTo>
                <a:lnTo>
                  <a:pt x="8113499" y="878068"/>
                </a:lnTo>
                <a:lnTo>
                  <a:pt x="8102844" y="879147"/>
                </a:lnTo>
                <a:lnTo>
                  <a:pt x="8101764" y="879147"/>
                </a:lnTo>
                <a:lnTo>
                  <a:pt x="8095290" y="876989"/>
                </a:lnTo>
                <a:lnTo>
                  <a:pt x="8088816" y="878068"/>
                </a:lnTo>
                <a:lnTo>
                  <a:pt x="8087737" y="878068"/>
                </a:lnTo>
                <a:cubicBezTo>
                  <a:pt x="8081983" y="873752"/>
                  <a:pt x="8079105" y="869796"/>
                  <a:pt x="8079105" y="866199"/>
                </a:cubicBezTo>
                <a:lnTo>
                  <a:pt x="8081263" y="844754"/>
                </a:lnTo>
                <a:lnTo>
                  <a:pt x="8080184" y="839359"/>
                </a:lnTo>
                <a:lnTo>
                  <a:pt x="8081263" y="826410"/>
                </a:lnTo>
                <a:lnTo>
                  <a:pt x="8075868" y="821151"/>
                </a:lnTo>
                <a:cubicBezTo>
                  <a:pt x="8079465" y="812338"/>
                  <a:pt x="8081263" y="800515"/>
                  <a:pt x="8081263" y="785678"/>
                </a:cubicBezTo>
                <a:lnTo>
                  <a:pt x="8080184" y="779205"/>
                </a:lnTo>
                <a:cubicBezTo>
                  <a:pt x="8083421" y="777766"/>
                  <a:pt x="8085220" y="776327"/>
                  <a:pt x="8085579" y="774889"/>
                </a:cubicBezTo>
                <a:lnTo>
                  <a:pt x="8085579" y="772731"/>
                </a:lnTo>
                <a:lnTo>
                  <a:pt x="8079105" y="772731"/>
                </a:lnTo>
                <a:lnTo>
                  <a:pt x="8076947" y="759782"/>
                </a:lnTo>
                <a:lnTo>
                  <a:pt x="8079105" y="753308"/>
                </a:lnTo>
                <a:lnTo>
                  <a:pt x="8079105" y="752230"/>
                </a:lnTo>
                <a:cubicBezTo>
                  <a:pt x="8070563" y="761041"/>
                  <a:pt x="8061257" y="765717"/>
                  <a:pt x="8051186" y="766257"/>
                </a:cubicBezTo>
                <a:lnTo>
                  <a:pt x="8051186" y="763020"/>
                </a:lnTo>
                <a:lnTo>
                  <a:pt x="8060897" y="748048"/>
                </a:lnTo>
                <a:lnTo>
                  <a:pt x="8059818" y="746969"/>
                </a:lnTo>
                <a:lnTo>
                  <a:pt x="8059818" y="741575"/>
                </a:lnTo>
                <a:cubicBezTo>
                  <a:pt x="8059818" y="740315"/>
                  <a:pt x="8063370" y="737437"/>
                  <a:pt x="8070473" y="732942"/>
                </a:cubicBezTo>
                <a:lnTo>
                  <a:pt x="8069529" y="727547"/>
                </a:lnTo>
                <a:lnTo>
                  <a:pt x="8069529" y="724310"/>
                </a:lnTo>
                <a:lnTo>
                  <a:pt x="8072631" y="713520"/>
                </a:lnTo>
                <a:lnTo>
                  <a:pt x="8072631" y="706102"/>
                </a:lnTo>
                <a:cubicBezTo>
                  <a:pt x="8075868" y="703405"/>
                  <a:pt x="8078026" y="696931"/>
                  <a:pt x="8079105" y="686680"/>
                </a:cubicBezTo>
                <a:lnTo>
                  <a:pt x="8078026" y="678048"/>
                </a:lnTo>
                <a:cubicBezTo>
                  <a:pt x="8081803" y="678048"/>
                  <a:pt x="8084680" y="668022"/>
                  <a:pt x="8086658" y="647971"/>
                </a:cubicBezTo>
                <a:lnTo>
                  <a:pt x="8086658" y="637181"/>
                </a:lnTo>
                <a:lnTo>
                  <a:pt x="8087737" y="636101"/>
                </a:lnTo>
                <a:lnTo>
                  <a:pt x="8083421" y="628683"/>
                </a:lnTo>
                <a:lnTo>
                  <a:pt x="8083421" y="626526"/>
                </a:lnTo>
                <a:cubicBezTo>
                  <a:pt x="8083421" y="624367"/>
                  <a:pt x="8087378" y="622569"/>
                  <a:pt x="8095290" y="621130"/>
                </a:cubicBezTo>
                <a:close/>
                <a:moveTo>
                  <a:pt x="3056650" y="617217"/>
                </a:moveTo>
                <a:cubicBezTo>
                  <a:pt x="3063034" y="617577"/>
                  <a:pt x="3066226" y="618295"/>
                  <a:pt x="3066226" y="619375"/>
                </a:cubicBezTo>
                <a:lnTo>
                  <a:pt x="3067305" y="618295"/>
                </a:lnTo>
                <a:lnTo>
                  <a:pt x="3068384" y="618295"/>
                </a:lnTo>
                <a:cubicBezTo>
                  <a:pt x="3081242" y="619015"/>
                  <a:pt x="3089694" y="620049"/>
                  <a:pt x="3093740" y="621398"/>
                </a:cubicBezTo>
                <a:lnTo>
                  <a:pt x="3095898" y="619375"/>
                </a:lnTo>
                <a:lnTo>
                  <a:pt x="3100080" y="619375"/>
                </a:lnTo>
                <a:cubicBezTo>
                  <a:pt x="3110689" y="621443"/>
                  <a:pt x="3115995" y="623915"/>
                  <a:pt x="3115995" y="626793"/>
                </a:cubicBezTo>
                <a:lnTo>
                  <a:pt x="3115995" y="635290"/>
                </a:lnTo>
                <a:cubicBezTo>
                  <a:pt x="3110870" y="640235"/>
                  <a:pt x="3107003" y="642708"/>
                  <a:pt x="3104396" y="642708"/>
                </a:cubicBezTo>
                <a:lnTo>
                  <a:pt x="3104396" y="646889"/>
                </a:lnTo>
                <a:lnTo>
                  <a:pt x="3102238" y="656465"/>
                </a:lnTo>
                <a:lnTo>
                  <a:pt x="3104396" y="664963"/>
                </a:lnTo>
                <a:lnTo>
                  <a:pt x="3102238" y="676562"/>
                </a:lnTo>
                <a:lnTo>
                  <a:pt x="3105475" y="706234"/>
                </a:lnTo>
                <a:lnTo>
                  <a:pt x="3101159" y="719047"/>
                </a:lnTo>
                <a:lnTo>
                  <a:pt x="3103317" y="728624"/>
                </a:lnTo>
                <a:lnTo>
                  <a:pt x="3100080" y="736042"/>
                </a:lnTo>
                <a:lnTo>
                  <a:pt x="3101159" y="736986"/>
                </a:lnTo>
                <a:lnTo>
                  <a:pt x="3101159" y="740223"/>
                </a:lnTo>
                <a:lnTo>
                  <a:pt x="3096977" y="745483"/>
                </a:lnTo>
                <a:cubicBezTo>
                  <a:pt x="3099045" y="745483"/>
                  <a:pt x="3100799" y="746922"/>
                  <a:pt x="3102238" y="749799"/>
                </a:cubicBezTo>
                <a:cubicBezTo>
                  <a:pt x="3102238" y="758251"/>
                  <a:pt x="3100843" y="762477"/>
                  <a:pt x="3098056" y="762477"/>
                </a:cubicBezTo>
                <a:lnTo>
                  <a:pt x="3099135" y="773133"/>
                </a:lnTo>
                <a:lnTo>
                  <a:pt x="3088480" y="807121"/>
                </a:lnTo>
                <a:lnTo>
                  <a:pt x="3089559" y="810223"/>
                </a:lnTo>
                <a:cubicBezTo>
                  <a:pt x="3083355" y="830725"/>
                  <a:pt x="3077330" y="840975"/>
                  <a:pt x="3071486" y="840975"/>
                </a:cubicBezTo>
                <a:lnTo>
                  <a:pt x="3061910" y="857969"/>
                </a:lnTo>
                <a:lnTo>
                  <a:pt x="3050311" y="863230"/>
                </a:lnTo>
                <a:lnTo>
                  <a:pt x="3043971" y="862151"/>
                </a:lnTo>
                <a:cubicBezTo>
                  <a:pt x="3040734" y="872131"/>
                  <a:pt x="3035070" y="877122"/>
                  <a:pt x="3026977" y="877122"/>
                </a:cubicBezTo>
                <a:lnTo>
                  <a:pt x="3025898" y="873885"/>
                </a:lnTo>
                <a:cubicBezTo>
                  <a:pt x="3025898" y="866961"/>
                  <a:pt x="3029450" y="860936"/>
                  <a:pt x="3036553" y="855811"/>
                </a:cubicBezTo>
                <a:lnTo>
                  <a:pt x="3037632" y="850551"/>
                </a:lnTo>
                <a:lnTo>
                  <a:pt x="3036553" y="837873"/>
                </a:lnTo>
                <a:lnTo>
                  <a:pt x="3045050" y="820878"/>
                </a:lnTo>
                <a:lnTo>
                  <a:pt x="3050311" y="796466"/>
                </a:lnTo>
                <a:cubicBezTo>
                  <a:pt x="3050311" y="789362"/>
                  <a:pt x="3051344" y="784417"/>
                  <a:pt x="3053413" y="781629"/>
                </a:cubicBezTo>
                <a:lnTo>
                  <a:pt x="3049232" y="759375"/>
                </a:lnTo>
                <a:lnTo>
                  <a:pt x="3049232" y="742381"/>
                </a:lnTo>
                <a:cubicBezTo>
                  <a:pt x="3049232" y="738695"/>
                  <a:pt x="3052064" y="734109"/>
                  <a:pt x="3057729" y="728624"/>
                </a:cubicBezTo>
                <a:lnTo>
                  <a:pt x="3057729" y="724308"/>
                </a:lnTo>
                <a:cubicBezTo>
                  <a:pt x="3055571" y="722239"/>
                  <a:pt x="3054132" y="718373"/>
                  <a:pt x="3053413" y="712708"/>
                </a:cubicBezTo>
                <a:lnTo>
                  <a:pt x="3052469" y="711629"/>
                </a:lnTo>
                <a:lnTo>
                  <a:pt x="3052469" y="705290"/>
                </a:lnTo>
                <a:lnTo>
                  <a:pt x="3053413" y="689375"/>
                </a:lnTo>
                <a:cubicBezTo>
                  <a:pt x="3050625" y="688476"/>
                  <a:pt x="3049232" y="685284"/>
                  <a:pt x="3049232" y="679799"/>
                </a:cubicBezTo>
                <a:lnTo>
                  <a:pt x="3049232" y="677641"/>
                </a:lnTo>
                <a:lnTo>
                  <a:pt x="3053413" y="670223"/>
                </a:lnTo>
                <a:lnTo>
                  <a:pt x="3049232" y="652149"/>
                </a:lnTo>
                <a:lnTo>
                  <a:pt x="3050311" y="647968"/>
                </a:lnTo>
                <a:lnTo>
                  <a:pt x="3048153" y="622477"/>
                </a:lnTo>
                <a:close/>
                <a:moveTo>
                  <a:pt x="3227402" y="616138"/>
                </a:moveTo>
                <a:lnTo>
                  <a:pt x="3247633" y="620319"/>
                </a:lnTo>
                <a:lnTo>
                  <a:pt x="3250736" y="619375"/>
                </a:lnTo>
                <a:lnTo>
                  <a:pt x="3260312" y="621398"/>
                </a:lnTo>
                <a:lnTo>
                  <a:pt x="3274069" y="620319"/>
                </a:lnTo>
                <a:cubicBezTo>
                  <a:pt x="3276946" y="621398"/>
                  <a:pt x="3278385" y="622477"/>
                  <a:pt x="3278385" y="623556"/>
                </a:cubicBezTo>
                <a:lnTo>
                  <a:pt x="3278385" y="625714"/>
                </a:lnTo>
                <a:lnTo>
                  <a:pt x="3277306" y="629895"/>
                </a:lnTo>
                <a:lnTo>
                  <a:pt x="3278385" y="634211"/>
                </a:lnTo>
                <a:lnTo>
                  <a:pt x="3278385" y="636234"/>
                </a:lnTo>
                <a:cubicBezTo>
                  <a:pt x="3278385" y="637853"/>
                  <a:pt x="3275193" y="638932"/>
                  <a:pt x="3268809" y="639471"/>
                </a:cubicBezTo>
                <a:lnTo>
                  <a:pt x="3267730" y="655386"/>
                </a:lnTo>
                <a:lnTo>
                  <a:pt x="3269888" y="666042"/>
                </a:lnTo>
                <a:cubicBezTo>
                  <a:pt x="3269888" y="673954"/>
                  <a:pt x="3268449" y="679259"/>
                  <a:pt x="3265572" y="681957"/>
                </a:cubicBezTo>
                <a:lnTo>
                  <a:pt x="3265572" y="689375"/>
                </a:lnTo>
                <a:cubicBezTo>
                  <a:pt x="3265572" y="693421"/>
                  <a:pt x="3264178" y="697288"/>
                  <a:pt x="3261391" y="700974"/>
                </a:cubicBezTo>
                <a:lnTo>
                  <a:pt x="3261391" y="703132"/>
                </a:lnTo>
                <a:cubicBezTo>
                  <a:pt x="3265617" y="704571"/>
                  <a:pt x="3267730" y="710236"/>
                  <a:pt x="3267730" y="720126"/>
                </a:cubicBezTo>
                <a:lnTo>
                  <a:pt x="3268809" y="736986"/>
                </a:lnTo>
                <a:lnTo>
                  <a:pt x="3264493" y="739144"/>
                </a:lnTo>
                <a:lnTo>
                  <a:pt x="3265572" y="740223"/>
                </a:lnTo>
                <a:lnTo>
                  <a:pt x="3263549" y="753980"/>
                </a:lnTo>
                <a:cubicBezTo>
                  <a:pt x="3267775" y="766569"/>
                  <a:pt x="3269888" y="778258"/>
                  <a:pt x="3269888" y="789048"/>
                </a:cubicBezTo>
                <a:lnTo>
                  <a:pt x="3265572" y="795386"/>
                </a:lnTo>
                <a:cubicBezTo>
                  <a:pt x="3266291" y="806537"/>
                  <a:pt x="3267730" y="812921"/>
                  <a:pt x="3269888" y="814539"/>
                </a:cubicBezTo>
                <a:lnTo>
                  <a:pt x="3269888" y="815483"/>
                </a:lnTo>
                <a:cubicBezTo>
                  <a:pt x="3269888" y="820338"/>
                  <a:pt x="3268089" y="825644"/>
                  <a:pt x="3264493" y="831398"/>
                </a:cubicBezTo>
                <a:lnTo>
                  <a:pt x="3266651" y="839896"/>
                </a:lnTo>
                <a:lnTo>
                  <a:pt x="3265572" y="843133"/>
                </a:lnTo>
                <a:lnTo>
                  <a:pt x="3268809" y="848393"/>
                </a:lnTo>
                <a:lnTo>
                  <a:pt x="3268809" y="850551"/>
                </a:lnTo>
                <a:cubicBezTo>
                  <a:pt x="3268809" y="852979"/>
                  <a:pt x="3267055" y="856531"/>
                  <a:pt x="3263549" y="861206"/>
                </a:cubicBezTo>
                <a:lnTo>
                  <a:pt x="3263549" y="863230"/>
                </a:lnTo>
                <a:lnTo>
                  <a:pt x="3267730" y="868624"/>
                </a:lnTo>
                <a:lnTo>
                  <a:pt x="3267730" y="877122"/>
                </a:lnTo>
                <a:cubicBezTo>
                  <a:pt x="3267730" y="878651"/>
                  <a:pt x="3263503" y="880044"/>
                  <a:pt x="3255052" y="881303"/>
                </a:cubicBezTo>
                <a:lnTo>
                  <a:pt x="3250736" y="878066"/>
                </a:lnTo>
                <a:lnTo>
                  <a:pt x="3249656" y="878066"/>
                </a:lnTo>
                <a:lnTo>
                  <a:pt x="3241159" y="880224"/>
                </a:lnTo>
                <a:lnTo>
                  <a:pt x="3236978" y="879145"/>
                </a:lnTo>
                <a:lnTo>
                  <a:pt x="3232662" y="880224"/>
                </a:lnTo>
                <a:cubicBezTo>
                  <a:pt x="3226907" y="880224"/>
                  <a:pt x="3222322" y="878111"/>
                  <a:pt x="3218905" y="873885"/>
                </a:cubicBezTo>
                <a:lnTo>
                  <a:pt x="3221063" y="862151"/>
                </a:lnTo>
                <a:lnTo>
                  <a:pt x="3218905" y="853788"/>
                </a:lnTo>
                <a:lnTo>
                  <a:pt x="3218905" y="850551"/>
                </a:lnTo>
                <a:lnTo>
                  <a:pt x="3221063" y="842054"/>
                </a:lnTo>
                <a:cubicBezTo>
                  <a:pt x="3219624" y="829016"/>
                  <a:pt x="3217511" y="818405"/>
                  <a:pt x="3214724" y="810223"/>
                </a:cubicBezTo>
                <a:lnTo>
                  <a:pt x="3221063" y="791206"/>
                </a:lnTo>
                <a:lnTo>
                  <a:pt x="3221063" y="790127"/>
                </a:lnTo>
                <a:lnTo>
                  <a:pt x="3218905" y="782708"/>
                </a:lnTo>
                <a:lnTo>
                  <a:pt x="3221063" y="780550"/>
                </a:lnTo>
                <a:cubicBezTo>
                  <a:pt x="3219264" y="780550"/>
                  <a:pt x="3218185" y="777358"/>
                  <a:pt x="3217826" y="770974"/>
                </a:cubicBezTo>
                <a:cubicBezTo>
                  <a:pt x="3217826" y="762163"/>
                  <a:pt x="3218905" y="753665"/>
                  <a:pt x="3221063" y="745483"/>
                </a:cubicBezTo>
                <a:lnTo>
                  <a:pt x="3221063" y="743460"/>
                </a:lnTo>
                <a:cubicBezTo>
                  <a:pt x="3218275" y="739504"/>
                  <a:pt x="3216882" y="735952"/>
                  <a:pt x="3216882" y="732805"/>
                </a:cubicBezTo>
                <a:lnTo>
                  <a:pt x="3219984" y="727545"/>
                </a:lnTo>
                <a:lnTo>
                  <a:pt x="3217826" y="721205"/>
                </a:lnTo>
                <a:lnTo>
                  <a:pt x="3223221" y="712708"/>
                </a:lnTo>
                <a:lnTo>
                  <a:pt x="3223221" y="708393"/>
                </a:lnTo>
                <a:lnTo>
                  <a:pt x="3221063" y="705290"/>
                </a:lnTo>
                <a:lnTo>
                  <a:pt x="3221063" y="703132"/>
                </a:lnTo>
                <a:lnTo>
                  <a:pt x="3223221" y="700974"/>
                </a:lnTo>
                <a:lnTo>
                  <a:pt x="3218905" y="681957"/>
                </a:lnTo>
                <a:lnTo>
                  <a:pt x="3218905" y="676562"/>
                </a:lnTo>
                <a:cubicBezTo>
                  <a:pt x="3218905" y="674853"/>
                  <a:pt x="3221737" y="673460"/>
                  <a:pt x="3227402" y="672380"/>
                </a:cubicBezTo>
                <a:lnTo>
                  <a:pt x="3227402" y="669144"/>
                </a:lnTo>
                <a:cubicBezTo>
                  <a:pt x="3222816" y="669144"/>
                  <a:pt x="3220343" y="666311"/>
                  <a:pt x="3219984" y="660647"/>
                </a:cubicBezTo>
                <a:lnTo>
                  <a:pt x="3218905" y="659567"/>
                </a:lnTo>
                <a:lnTo>
                  <a:pt x="3218905" y="652149"/>
                </a:lnTo>
                <a:cubicBezTo>
                  <a:pt x="3216117" y="640730"/>
                  <a:pt x="3214724" y="631199"/>
                  <a:pt x="3214724" y="623556"/>
                </a:cubicBezTo>
                <a:cubicBezTo>
                  <a:pt x="3214724" y="621128"/>
                  <a:pt x="3218950" y="618655"/>
                  <a:pt x="3227402" y="616138"/>
                </a:cubicBezTo>
                <a:close/>
                <a:moveTo>
                  <a:pt x="695269" y="616002"/>
                </a:moveTo>
                <a:lnTo>
                  <a:pt x="700664" y="616002"/>
                </a:lnTo>
                <a:cubicBezTo>
                  <a:pt x="709837" y="617081"/>
                  <a:pt x="720446" y="622386"/>
                  <a:pt x="732496" y="631917"/>
                </a:cubicBezTo>
                <a:cubicBezTo>
                  <a:pt x="735642" y="631917"/>
                  <a:pt x="737755" y="634030"/>
                  <a:pt x="738835" y="638256"/>
                </a:cubicBezTo>
                <a:lnTo>
                  <a:pt x="741936" y="637177"/>
                </a:lnTo>
                <a:cubicBezTo>
                  <a:pt x="744094" y="639875"/>
                  <a:pt x="745174" y="643067"/>
                  <a:pt x="745174" y="646753"/>
                </a:cubicBezTo>
                <a:cubicBezTo>
                  <a:pt x="740228" y="648372"/>
                  <a:pt x="737755" y="650845"/>
                  <a:pt x="737755" y="654171"/>
                </a:cubicBezTo>
                <a:cubicBezTo>
                  <a:pt x="734249" y="656330"/>
                  <a:pt x="732496" y="659162"/>
                  <a:pt x="732496" y="662669"/>
                </a:cubicBezTo>
                <a:lnTo>
                  <a:pt x="730338" y="662669"/>
                </a:lnTo>
                <a:lnTo>
                  <a:pt x="729259" y="661590"/>
                </a:lnTo>
                <a:lnTo>
                  <a:pt x="728180" y="661590"/>
                </a:lnTo>
                <a:lnTo>
                  <a:pt x="727100" y="662669"/>
                </a:lnTo>
                <a:lnTo>
                  <a:pt x="727100" y="664827"/>
                </a:lnTo>
                <a:cubicBezTo>
                  <a:pt x="732046" y="668693"/>
                  <a:pt x="734518" y="677550"/>
                  <a:pt x="734518" y="691397"/>
                </a:cubicBezTo>
                <a:lnTo>
                  <a:pt x="731417" y="694499"/>
                </a:lnTo>
                <a:lnTo>
                  <a:pt x="733439" y="697736"/>
                </a:lnTo>
                <a:lnTo>
                  <a:pt x="733439" y="699894"/>
                </a:lnTo>
                <a:cubicBezTo>
                  <a:pt x="733439" y="703401"/>
                  <a:pt x="732764" y="705154"/>
                  <a:pt x="731417" y="705154"/>
                </a:cubicBezTo>
                <a:lnTo>
                  <a:pt x="732496" y="712572"/>
                </a:lnTo>
                <a:lnTo>
                  <a:pt x="732496" y="719991"/>
                </a:lnTo>
                <a:cubicBezTo>
                  <a:pt x="732496" y="721429"/>
                  <a:pt x="734249" y="722149"/>
                  <a:pt x="737755" y="722149"/>
                </a:cubicBezTo>
                <a:lnTo>
                  <a:pt x="738835" y="723228"/>
                </a:lnTo>
                <a:lnTo>
                  <a:pt x="738835" y="724307"/>
                </a:lnTo>
                <a:lnTo>
                  <a:pt x="744094" y="723228"/>
                </a:lnTo>
                <a:lnTo>
                  <a:pt x="745174" y="723228"/>
                </a:lnTo>
                <a:cubicBezTo>
                  <a:pt x="761448" y="737165"/>
                  <a:pt x="769586" y="745302"/>
                  <a:pt x="769586" y="747640"/>
                </a:cubicBezTo>
                <a:lnTo>
                  <a:pt x="769586" y="748584"/>
                </a:lnTo>
                <a:cubicBezTo>
                  <a:pt x="769586" y="750023"/>
                  <a:pt x="762528" y="751462"/>
                  <a:pt x="748411" y="752900"/>
                </a:cubicBezTo>
                <a:lnTo>
                  <a:pt x="746253" y="750742"/>
                </a:lnTo>
                <a:cubicBezTo>
                  <a:pt x="746253" y="753260"/>
                  <a:pt x="742701" y="755058"/>
                  <a:pt x="735598" y="756137"/>
                </a:cubicBezTo>
                <a:lnTo>
                  <a:pt x="720760" y="750742"/>
                </a:lnTo>
                <a:lnTo>
                  <a:pt x="713342" y="750742"/>
                </a:lnTo>
                <a:lnTo>
                  <a:pt x="705924" y="748584"/>
                </a:lnTo>
                <a:cubicBezTo>
                  <a:pt x="701878" y="752181"/>
                  <a:pt x="698686" y="753979"/>
                  <a:pt x="696349" y="753979"/>
                </a:cubicBezTo>
                <a:cubicBezTo>
                  <a:pt x="693201" y="753979"/>
                  <a:pt x="690010" y="752900"/>
                  <a:pt x="686773" y="750742"/>
                </a:cubicBezTo>
                <a:lnTo>
                  <a:pt x="682592" y="750742"/>
                </a:lnTo>
                <a:cubicBezTo>
                  <a:pt x="676927" y="750742"/>
                  <a:pt x="674095" y="754294"/>
                  <a:pt x="674095" y="761397"/>
                </a:cubicBezTo>
                <a:lnTo>
                  <a:pt x="677197" y="783652"/>
                </a:lnTo>
                <a:lnTo>
                  <a:pt x="681513" y="783652"/>
                </a:lnTo>
                <a:lnTo>
                  <a:pt x="690010" y="785810"/>
                </a:lnTo>
                <a:lnTo>
                  <a:pt x="692168" y="785810"/>
                </a:lnTo>
                <a:cubicBezTo>
                  <a:pt x="700080" y="775919"/>
                  <a:pt x="707139" y="768861"/>
                  <a:pt x="713342" y="764635"/>
                </a:cubicBezTo>
                <a:cubicBezTo>
                  <a:pt x="713342" y="761037"/>
                  <a:pt x="714062" y="759240"/>
                  <a:pt x="715501" y="759240"/>
                </a:cubicBezTo>
                <a:lnTo>
                  <a:pt x="718602" y="759240"/>
                </a:lnTo>
                <a:lnTo>
                  <a:pt x="743016" y="776234"/>
                </a:lnTo>
                <a:cubicBezTo>
                  <a:pt x="743554" y="781899"/>
                  <a:pt x="746028" y="784731"/>
                  <a:pt x="750433" y="784731"/>
                </a:cubicBezTo>
                <a:lnTo>
                  <a:pt x="750433" y="791070"/>
                </a:lnTo>
                <a:lnTo>
                  <a:pt x="748411" y="793228"/>
                </a:lnTo>
                <a:lnTo>
                  <a:pt x="738835" y="793228"/>
                </a:lnTo>
                <a:cubicBezTo>
                  <a:pt x="737396" y="793228"/>
                  <a:pt x="736677" y="792149"/>
                  <a:pt x="736677" y="789991"/>
                </a:cubicBezTo>
                <a:lnTo>
                  <a:pt x="735598" y="788912"/>
                </a:lnTo>
                <a:lnTo>
                  <a:pt x="733439" y="788912"/>
                </a:lnTo>
                <a:cubicBezTo>
                  <a:pt x="733439" y="790530"/>
                  <a:pt x="732046" y="792329"/>
                  <a:pt x="729259" y="794307"/>
                </a:cubicBezTo>
                <a:lnTo>
                  <a:pt x="723997" y="793228"/>
                </a:lnTo>
                <a:lnTo>
                  <a:pt x="716579" y="794307"/>
                </a:lnTo>
                <a:lnTo>
                  <a:pt x="711185" y="792149"/>
                </a:lnTo>
                <a:cubicBezTo>
                  <a:pt x="709926" y="795656"/>
                  <a:pt x="708173" y="797409"/>
                  <a:pt x="705924" y="797409"/>
                </a:cubicBezTo>
                <a:cubicBezTo>
                  <a:pt x="702417" y="797409"/>
                  <a:pt x="700664" y="796735"/>
                  <a:pt x="700664" y="795386"/>
                </a:cubicBezTo>
                <a:lnTo>
                  <a:pt x="695269" y="796465"/>
                </a:lnTo>
                <a:lnTo>
                  <a:pt x="685694" y="796465"/>
                </a:lnTo>
                <a:cubicBezTo>
                  <a:pt x="683446" y="796465"/>
                  <a:pt x="680973" y="795386"/>
                  <a:pt x="678276" y="793228"/>
                </a:cubicBezTo>
                <a:lnTo>
                  <a:pt x="676253" y="801725"/>
                </a:lnTo>
                <a:lnTo>
                  <a:pt x="676253" y="825059"/>
                </a:lnTo>
                <a:lnTo>
                  <a:pt x="675174" y="826138"/>
                </a:lnTo>
                <a:lnTo>
                  <a:pt x="677197" y="829240"/>
                </a:lnTo>
                <a:lnTo>
                  <a:pt x="692168" y="828296"/>
                </a:lnTo>
                <a:lnTo>
                  <a:pt x="694190" y="832477"/>
                </a:lnTo>
                <a:lnTo>
                  <a:pt x="686773" y="836793"/>
                </a:lnTo>
                <a:lnTo>
                  <a:pt x="691089" y="836793"/>
                </a:lnTo>
                <a:cubicBezTo>
                  <a:pt x="695314" y="831758"/>
                  <a:pt x="700259" y="829240"/>
                  <a:pt x="705924" y="829240"/>
                </a:cubicBezTo>
                <a:lnTo>
                  <a:pt x="712264" y="831398"/>
                </a:lnTo>
                <a:lnTo>
                  <a:pt x="714422" y="831398"/>
                </a:lnTo>
                <a:cubicBezTo>
                  <a:pt x="714422" y="828610"/>
                  <a:pt x="716535" y="827217"/>
                  <a:pt x="720760" y="827217"/>
                </a:cubicBezTo>
                <a:lnTo>
                  <a:pt x="737755" y="831398"/>
                </a:lnTo>
                <a:lnTo>
                  <a:pt x="739914" y="831398"/>
                </a:lnTo>
                <a:cubicBezTo>
                  <a:pt x="743959" y="831398"/>
                  <a:pt x="748186" y="830004"/>
                  <a:pt x="752592" y="827217"/>
                </a:cubicBezTo>
                <a:lnTo>
                  <a:pt x="764326" y="827217"/>
                </a:lnTo>
                <a:cubicBezTo>
                  <a:pt x="768192" y="827217"/>
                  <a:pt x="771339" y="829330"/>
                  <a:pt x="773768" y="833556"/>
                </a:cubicBezTo>
                <a:cubicBezTo>
                  <a:pt x="768822" y="837242"/>
                  <a:pt x="765675" y="842188"/>
                  <a:pt x="764326" y="848392"/>
                </a:cubicBezTo>
                <a:cubicBezTo>
                  <a:pt x="758661" y="856215"/>
                  <a:pt x="755829" y="862959"/>
                  <a:pt x="755829" y="868624"/>
                </a:cubicBezTo>
                <a:cubicBezTo>
                  <a:pt x="755829" y="872490"/>
                  <a:pt x="754030" y="875323"/>
                  <a:pt x="750433" y="877121"/>
                </a:cubicBezTo>
                <a:lnTo>
                  <a:pt x="749354" y="877121"/>
                </a:lnTo>
                <a:lnTo>
                  <a:pt x="737755" y="874963"/>
                </a:lnTo>
                <a:lnTo>
                  <a:pt x="733439" y="874963"/>
                </a:lnTo>
                <a:lnTo>
                  <a:pt x="724943" y="877121"/>
                </a:lnTo>
                <a:lnTo>
                  <a:pt x="702687" y="877121"/>
                </a:lnTo>
                <a:cubicBezTo>
                  <a:pt x="701339" y="877121"/>
                  <a:pt x="700664" y="876042"/>
                  <a:pt x="700664" y="873884"/>
                </a:cubicBezTo>
                <a:lnTo>
                  <a:pt x="701608" y="868624"/>
                </a:lnTo>
                <a:lnTo>
                  <a:pt x="697427" y="868624"/>
                </a:lnTo>
                <a:cubicBezTo>
                  <a:pt x="696349" y="868624"/>
                  <a:pt x="694235" y="871456"/>
                  <a:pt x="691089" y="877121"/>
                </a:cubicBezTo>
                <a:lnTo>
                  <a:pt x="690010" y="877121"/>
                </a:lnTo>
                <a:cubicBezTo>
                  <a:pt x="690010" y="874423"/>
                  <a:pt x="680793" y="872265"/>
                  <a:pt x="662360" y="870647"/>
                </a:cubicBezTo>
                <a:lnTo>
                  <a:pt x="654942" y="871726"/>
                </a:lnTo>
                <a:cubicBezTo>
                  <a:pt x="641724" y="865701"/>
                  <a:pt x="627246" y="854057"/>
                  <a:pt x="611512" y="836793"/>
                </a:cubicBezTo>
                <a:cubicBezTo>
                  <a:pt x="602970" y="822586"/>
                  <a:pt x="597978" y="815483"/>
                  <a:pt x="596541" y="815483"/>
                </a:cubicBezTo>
                <a:lnTo>
                  <a:pt x="596541" y="814404"/>
                </a:lnTo>
                <a:cubicBezTo>
                  <a:pt x="593034" y="814763"/>
                  <a:pt x="589168" y="819034"/>
                  <a:pt x="584941" y="827217"/>
                </a:cubicBezTo>
                <a:cubicBezTo>
                  <a:pt x="581615" y="827936"/>
                  <a:pt x="578062" y="832162"/>
                  <a:pt x="574286" y="839895"/>
                </a:cubicBezTo>
                <a:lnTo>
                  <a:pt x="564711" y="848392"/>
                </a:lnTo>
                <a:cubicBezTo>
                  <a:pt x="559405" y="849831"/>
                  <a:pt x="554100" y="853383"/>
                  <a:pt x="548794" y="859047"/>
                </a:cubicBezTo>
                <a:lnTo>
                  <a:pt x="539353" y="868624"/>
                </a:lnTo>
                <a:lnTo>
                  <a:pt x="538275" y="868624"/>
                </a:lnTo>
                <a:lnTo>
                  <a:pt x="537195" y="867545"/>
                </a:lnTo>
                <a:cubicBezTo>
                  <a:pt x="535937" y="867545"/>
                  <a:pt x="532744" y="871051"/>
                  <a:pt x="527620" y="878065"/>
                </a:cubicBezTo>
                <a:cubicBezTo>
                  <a:pt x="524113" y="880223"/>
                  <a:pt x="520560" y="881302"/>
                  <a:pt x="516964" y="881302"/>
                </a:cubicBezTo>
                <a:lnTo>
                  <a:pt x="511704" y="876042"/>
                </a:lnTo>
                <a:lnTo>
                  <a:pt x="511704" y="872805"/>
                </a:lnTo>
                <a:lnTo>
                  <a:pt x="526540" y="862150"/>
                </a:lnTo>
                <a:cubicBezTo>
                  <a:pt x="528878" y="854237"/>
                  <a:pt x="534182" y="842592"/>
                  <a:pt x="542456" y="827217"/>
                </a:cubicBezTo>
                <a:cubicBezTo>
                  <a:pt x="545333" y="820473"/>
                  <a:pt x="546771" y="815168"/>
                  <a:pt x="546771" y="811302"/>
                </a:cubicBezTo>
                <a:lnTo>
                  <a:pt x="550953" y="808065"/>
                </a:lnTo>
                <a:lnTo>
                  <a:pt x="548794" y="795386"/>
                </a:lnTo>
                <a:cubicBezTo>
                  <a:pt x="551493" y="791790"/>
                  <a:pt x="553651" y="789991"/>
                  <a:pt x="555268" y="789991"/>
                </a:cubicBezTo>
                <a:lnTo>
                  <a:pt x="555268" y="784731"/>
                </a:lnTo>
                <a:lnTo>
                  <a:pt x="558370" y="780550"/>
                </a:lnTo>
                <a:cubicBezTo>
                  <a:pt x="554145" y="780550"/>
                  <a:pt x="552031" y="779831"/>
                  <a:pt x="552031" y="778392"/>
                </a:cubicBezTo>
                <a:lnTo>
                  <a:pt x="552031" y="774075"/>
                </a:lnTo>
                <a:lnTo>
                  <a:pt x="550953" y="763556"/>
                </a:lnTo>
                <a:lnTo>
                  <a:pt x="558370" y="759240"/>
                </a:lnTo>
                <a:lnTo>
                  <a:pt x="573207" y="759240"/>
                </a:lnTo>
                <a:cubicBezTo>
                  <a:pt x="574826" y="762297"/>
                  <a:pt x="582288" y="765489"/>
                  <a:pt x="595597" y="768816"/>
                </a:cubicBezTo>
                <a:lnTo>
                  <a:pt x="596541" y="769895"/>
                </a:lnTo>
                <a:lnTo>
                  <a:pt x="599778" y="769895"/>
                </a:lnTo>
                <a:lnTo>
                  <a:pt x="610433" y="768816"/>
                </a:lnTo>
                <a:lnTo>
                  <a:pt x="612456" y="772053"/>
                </a:lnTo>
                <a:lnTo>
                  <a:pt x="610433" y="775155"/>
                </a:lnTo>
                <a:lnTo>
                  <a:pt x="610433" y="776234"/>
                </a:lnTo>
                <a:cubicBezTo>
                  <a:pt x="612500" y="776234"/>
                  <a:pt x="613535" y="776953"/>
                  <a:pt x="613535" y="778392"/>
                </a:cubicBezTo>
                <a:cubicBezTo>
                  <a:pt x="605082" y="788642"/>
                  <a:pt x="600857" y="796780"/>
                  <a:pt x="600857" y="802804"/>
                </a:cubicBezTo>
                <a:cubicBezTo>
                  <a:pt x="608768" y="814134"/>
                  <a:pt x="616547" y="819799"/>
                  <a:pt x="624191" y="819799"/>
                </a:cubicBezTo>
                <a:lnTo>
                  <a:pt x="625270" y="820877"/>
                </a:lnTo>
                <a:lnTo>
                  <a:pt x="625270" y="819799"/>
                </a:lnTo>
                <a:lnTo>
                  <a:pt x="623112" y="806986"/>
                </a:lnTo>
                <a:cubicBezTo>
                  <a:pt x="623291" y="804198"/>
                  <a:pt x="624009" y="802804"/>
                  <a:pt x="625270" y="802804"/>
                </a:cubicBezTo>
                <a:lnTo>
                  <a:pt x="623112" y="793228"/>
                </a:lnTo>
                <a:lnTo>
                  <a:pt x="624191" y="789991"/>
                </a:lnTo>
                <a:lnTo>
                  <a:pt x="623112" y="780550"/>
                </a:lnTo>
                <a:lnTo>
                  <a:pt x="624191" y="776234"/>
                </a:lnTo>
                <a:lnTo>
                  <a:pt x="623112" y="775155"/>
                </a:lnTo>
                <a:lnTo>
                  <a:pt x="623112" y="774075"/>
                </a:lnTo>
                <a:lnTo>
                  <a:pt x="624191" y="761397"/>
                </a:lnTo>
                <a:lnTo>
                  <a:pt x="623112" y="757082"/>
                </a:lnTo>
                <a:lnTo>
                  <a:pt x="625270" y="750742"/>
                </a:lnTo>
                <a:lnTo>
                  <a:pt x="623112" y="750742"/>
                </a:lnTo>
                <a:cubicBezTo>
                  <a:pt x="620504" y="752900"/>
                  <a:pt x="617312" y="753979"/>
                  <a:pt x="613535" y="753979"/>
                </a:cubicBezTo>
                <a:lnTo>
                  <a:pt x="610433" y="753979"/>
                </a:lnTo>
                <a:lnTo>
                  <a:pt x="604094" y="751821"/>
                </a:lnTo>
                <a:lnTo>
                  <a:pt x="603015" y="752900"/>
                </a:lnTo>
                <a:lnTo>
                  <a:pt x="601936" y="752900"/>
                </a:lnTo>
                <a:cubicBezTo>
                  <a:pt x="597710" y="751282"/>
                  <a:pt x="595597" y="749843"/>
                  <a:pt x="595597" y="748584"/>
                </a:cubicBezTo>
                <a:cubicBezTo>
                  <a:pt x="596226" y="746516"/>
                  <a:pt x="598338" y="745482"/>
                  <a:pt x="601936" y="745482"/>
                </a:cubicBezTo>
                <a:lnTo>
                  <a:pt x="601936" y="747640"/>
                </a:lnTo>
                <a:lnTo>
                  <a:pt x="612456" y="741166"/>
                </a:lnTo>
                <a:lnTo>
                  <a:pt x="615693" y="741166"/>
                </a:lnTo>
                <a:lnTo>
                  <a:pt x="620009" y="744403"/>
                </a:lnTo>
                <a:lnTo>
                  <a:pt x="625270" y="743324"/>
                </a:lnTo>
                <a:lnTo>
                  <a:pt x="625270" y="744403"/>
                </a:lnTo>
                <a:lnTo>
                  <a:pt x="631609" y="740222"/>
                </a:lnTo>
                <a:lnTo>
                  <a:pt x="633767" y="740222"/>
                </a:lnTo>
                <a:lnTo>
                  <a:pt x="647524" y="741166"/>
                </a:lnTo>
                <a:lnTo>
                  <a:pt x="652784" y="740222"/>
                </a:lnTo>
                <a:lnTo>
                  <a:pt x="656021" y="741166"/>
                </a:lnTo>
                <a:lnTo>
                  <a:pt x="659258" y="740222"/>
                </a:lnTo>
                <a:lnTo>
                  <a:pt x="668700" y="744403"/>
                </a:lnTo>
                <a:lnTo>
                  <a:pt x="688931" y="742245"/>
                </a:lnTo>
                <a:lnTo>
                  <a:pt x="692168" y="742245"/>
                </a:lnTo>
                <a:lnTo>
                  <a:pt x="695269" y="740222"/>
                </a:lnTo>
                <a:lnTo>
                  <a:pt x="699586" y="740222"/>
                </a:lnTo>
                <a:lnTo>
                  <a:pt x="708083" y="742245"/>
                </a:lnTo>
                <a:lnTo>
                  <a:pt x="709026" y="742245"/>
                </a:lnTo>
                <a:lnTo>
                  <a:pt x="717523" y="733748"/>
                </a:lnTo>
                <a:lnTo>
                  <a:pt x="717523" y="732669"/>
                </a:lnTo>
                <a:lnTo>
                  <a:pt x="687852" y="729567"/>
                </a:lnTo>
                <a:lnTo>
                  <a:pt x="684615" y="729567"/>
                </a:lnTo>
                <a:cubicBezTo>
                  <a:pt x="682546" y="728848"/>
                  <a:pt x="681513" y="726735"/>
                  <a:pt x="681513" y="723228"/>
                </a:cubicBezTo>
                <a:lnTo>
                  <a:pt x="682592" y="719991"/>
                </a:lnTo>
                <a:cubicBezTo>
                  <a:pt x="678635" y="719991"/>
                  <a:pt x="675443" y="718597"/>
                  <a:pt x="673016" y="715810"/>
                </a:cubicBezTo>
                <a:lnTo>
                  <a:pt x="660337" y="715810"/>
                </a:lnTo>
                <a:lnTo>
                  <a:pt x="650761" y="716754"/>
                </a:lnTo>
                <a:cubicBezTo>
                  <a:pt x="645814" y="715585"/>
                  <a:pt x="643343" y="714191"/>
                  <a:pt x="643343" y="712572"/>
                </a:cubicBezTo>
                <a:cubicBezTo>
                  <a:pt x="643343" y="711314"/>
                  <a:pt x="652155" y="709560"/>
                  <a:pt x="669779" y="707312"/>
                </a:cubicBezTo>
                <a:lnTo>
                  <a:pt x="671937" y="705154"/>
                </a:lnTo>
                <a:lnTo>
                  <a:pt x="675174" y="705154"/>
                </a:lnTo>
                <a:cubicBezTo>
                  <a:pt x="676522" y="705154"/>
                  <a:pt x="677916" y="707268"/>
                  <a:pt x="679355" y="711494"/>
                </a:cubicBezTo>
                <a:lnTo>
                  <a:pt x="682592" y="711494"/>
                </a:lnTo>
                <a:lnTo>
                  <a:pt x="682592" y="709336"/>
                </a:lnTo>
                <a:lnTo>
                  <a:pt x="680434" y="706233"/>
                </a:lnTo>
                <a:lnTo>
                  <a:pt x="680434" y="705154"/>
                </a:lnTo>
                <a:lnTo>
                  <a:pt x="683671" y="699894"/>
                </a:lnTo>
                <a:lnTo>
                  <a:pt x="681513" y="695578"/>
                </a:lnTo>
                <a:lnTo>
                  <a:pt x="682592" y="686002"/>
                </a:lnTo>
                <a:lnTo>
                  <a:pt x="680434" y="680742"/>
                </a:lnTo>
                <a:lnTo>
                  <a:pt x="670858" y="680742"/>
                </a:lnTo>
                <a:lnTo>
                  <a:pt x="661281" y="677505"/>
                </a:lnTo>
                <a:lnTo>
                  <a:pt x="650761" y="680742"/>
                </a:lnTo>
                <a:lnTo>
                  <a:pt x="646445" y="680742"/>
                </a:lnTo>
                <a:lnTo>
                  <a:pt x="637948" y="673324"/>
                </a:lnTo>
                <a:lnTo>
                  <a:pt x="631609" y="677505"/>
                </a:lnTo>
                <a:lnTo>
                  <a:pt x="629451" y="677505"/>
                </a:lnTo>
                <a:cubicBezTo>
                  <a:pt x="619558" y="676156"/>
                  <a:pt x="614614" y="674403"/>
                  <a:pt x="614614" y="672245"/>
                </a:cubicBezTo>
                <a:lnTo>
                  <a:pt x="630530" y="666985"/>
                </a:lnTo>
                <a:lnTo>
                  <a:pt x="635925" y="666985"/>
                </a:lnTo>
                <a:cubicBezTo>
                  <a:pt x="637274" y="666985"/>
                  <a:pt x="637948" y="668019"/>
                  <a:pt x="637948" y="670087"/>
                </a:cubicBezTo>
                <a:lnTo>
                  <a:pt x="641185" y="668064"/>
                </a:lnTo>
                <a:lnTo>
                  <a:pt x="645366" y="669008"/>
                </a:lnTo>
                <a:lnTo>
                  <a:pt x="652784" y="666985"/>
                </a:lnTo>
                <a:lnTo>
                  <a:pt x="673016" y="671166"/>
                </a:lnTo>
                <a:cubicBezTo>
                  <a:pt x="679399" y="671166"/>
                  <a:pt x="682592" y="667614"/>
                  <a:pt x="682592" y="660511"/>
                </a:cubicBezTo>
                <a:lnTo>
                  <a:pt x="683671" y="656330"/>
                </a:lnTo>
                <a:lnTo>
                  <a:pt x="682592" y="649990"/>
                </a:lnTo>
                <a:lnTo>
                  <a:pt x="682592" y="648911"/>
                </a:lnTo>
                <a:lnTo>
                  <a:pt x="684615" y="639335"/>
                </a:lnTo>
                <a:lnTo>
                  <a:pt x="683671" y="638256"/>
                </a:lnTo>
                <a:lnTo>
                  <a:pt x="682592" y="638256"/>
                </a:lnTo>
                <a:lnTo>
                  <a:pt x="668700" y="639335"/>
                </a:lnTo>
                <a:lnTo>
                  <a:pt x="663439" y="636098"/>
                </a:lnTo>
                <a:lnTo>
                  <a:pt x="657100" y="638256"/>
                </a:lnTo>
                <a:lnTo>
                  <a:pt x="634846" y="636098"/>
                </a:lnTo>
                <a:lnTo>
                  <a:pt x="626349" y="642572"/>
                </a:lnTo>
                <a:lnTo>
                  <a:pt x="620954" y="642572"/>
                </a:lnTo>
                <a:lnTo>
                  <a:pt x="612456" y="637177"/>
                </a:lnTo>
                <a:lnTo>
                  <a:pt x="611512" y="638256"/>
                </a:lnTo>
                <a:lnTo>
                  <a:pt x="600857" y="638256"/>
                </a:lnTo>
                <a:lnTo>
                  <a:pt x="601936" y="643651"/>
                </a:lnTo>
                <a:lnTo>
                  <a:pt x="601936" y="648911"/>
                </a:lnTo>
                <a:cubicBezTo>
                  <a:pt x="599778" y="655835"/>
                  <a:pt x="597978" y="659387"/>
                  <a:pt x="596541" y="659567"/>
                </a:cubicBezTo>
                <a:cubicBezTo>
                  <a:pt x="594292" y="659567"/>
                  <a:pt x="591820" y="663073"/>
                  <a:pt x="589122" y="670087"/>
                </a:cubicBezTo>
                <a:lnTo>
                  <a:pt x="590202" y="670087"/>
                </a:lnTo>
                <a:lnTo>
                  <a:pt x="596541" y="663748"/>
                </a:lnTo>
                <a:lnTo>
                  <a:pt x="597620" y="663748"/>
                </a:lnTo>
                <a:cubicBezTo>
                  <a:pt x="598879" y="663748"/>
                  <a:pt x="600318" y="665861"/>
                  <a:pt x="601936" y="670087"/>
                </a:cubicBezTo>
                <a:cubicBezTo>
                  <a:pt x="607601" y="671346"/>
                  <a:pt x="610433" y="672784"/>
                  <a:pt x="610433" y="674403"/>
                </a:cubicBezTo>
                <a:lnTo>
                  <a:pt x="608275" y="676426"/>
                </a:lnTo>
                <a:lnTo>
                  <a:pt x="600857" y="676426"/>
                </a:lnTo>
                <a:lnTo>
                  <a:pt x="600857" y="683979"/>
                </a:lnTo>
                <a:lnTo>
                  <a:pt x="598699" y="690318"/>
                </a:lnTo>
                <a:lnTo>
                  <a:pt x="603015" y="701917"/>
                </a:lnTo>
                <a:lnTo>
                  <a:pt x="601936" y="708391"/>
                </a:lnTo>
                <a:lnTo>
                  <a:pt x="608275" y="708391"/>
                </a:lnTo>
                <a:lnTo>
                  <a:pt x="616772" y="709336"/>
                </a:lnTo>
                <a:lnTo>
                  <a:pt x="625270" y="708391"/>
                </a:lnTo>
                <a:lnTo>
                  <a:pt x="630530" y="709336"/>
                </a:lnTo>
                <a:lnTo>
                  <a:pt x="634846" y="708391"/>
                </a:lnTo>
                <a:lnTo>
                  <a:pt x="635925" y="709336"/>
                </a:lnTo>
                <a:lnTo>
                  <a:pt x="635925" y="710415"/>
                </a:lnTo>
                <a:cubicBezTo>
                  <a:pt x="634485" y="715360"/>
                  <a:pt x="623516" y="717833"/>
                  <a:pt x="603015" y="717833"/>
                </a:cubicBezTo>
                <a:lnTo>
                  <a:pt x="599778" y="717833"/>
                </a:lnTo>
                <a:lnTo>
                  <a:pt x="599778" y="719991"/>
                </a:lnTo>
                <a:lnTo>
                  <a:pt x="600857" y="724307"/>
                </a:lnTo>
                <a:cubicBezTo>
                  <a:pt x="600857" y="726735"/>
                  <a:pt x="597304" y="729522"/>
                  <a:pt x="590202" y="732669"/>
                </a:cubicBezTo>
                <a:lnTo>
                  <a:pt x="570106" y="731725"/>
                </a:lnTo>
                <a:lnTo>
                  <a:pt x="565789" y="731725"/>
                </a:lnTo>
                <a:cubicBezTo>
                  <a:pt x="556977" y="731725"/>
                  <a:pt x="552390" y="726420"/>
                  <a:pt x="552031" y="715810"/>
                </a:cubicBezTo>
                <a:lnTo>
                  <a:pt x="554190" y="709336"/>
                </a:lnTo>
                <a:lnTo>
                  <a:pt x="548794" y="695578"/>
                </a:lnTo>
                <a:lnTo>
                  <a:pt x="552031" y="691397"/>
                </a:lnTo>
                <a:lnTo>
                  <a:pt x="552031" y="664827"/>
                </a:lnTo>
                <a:lnTo>
                  <a:pt x="550953" y="653093"/>
                </a:lnTo>
                <a:cubicBezTo>
                  <a:pt x="551852" y="648147"/>
                  <a:pt x="552931" y="645674"/>
                  <a:pt x="554190" y="645674"/>
                </a:cubicBezTo>
                <a:lnTo>
                  <a:pt x="555268" y="645674"/>
                </a:lnTo>
                <a:cubicBezTo>
                  <a:pt x="564440" y="648732"/>
                  <a:pt x="569026" y="650890"/>
                  <a:pt x="569026" y="652148"/>
                </a:cubicBezTo>
                <a:lnTo>
                  <a:pt x="569026" y="653093"/>
                </a:lnTo>
                <a:lnTo>
                  <a:pt x="573207" y="652148"/>
                </a:lnTo>
                <a:lnTo>
                  <a:pt x="573207" y="651069"/>
                </a:lnTo>
                <a:cubicBezTo>
                  <a:pt x="570240" y="651069"/>
                  <a:pt x="565654" y="648911"/>
                  <a:pt x="559449" y="644595"/>
                </a:cubicBezTo>
                <a:lnTo>
                  <a:pt x="559449" y="639335"/>
                </a:lnTo>
                <a:lnTo>
                  <a:pt x="554190" y="639335"/>
                </a:lnTo>
                <a:cubicBezTo>
                  <a:pt x="552031" y="639335"/>
                  <a:pt x="550593" y="634030"/>
                  <a:pt x="549874" y="623420"/>
                </a:cubicBezTo>
                <a:cubicBezTo>
                  <a:pt x="549874" y="620632"/>
                  <a:pt x="551312" y="618519"/>
                  <a:pt x="554190" y="617081"/>
                </a:cubicBezTo>
                <a:lnTo>
                  <a:pt x="555268" y="617081"/>
                </a:lnTo>
                <a:cubicBezTo>
                  <a:pt x="573611" y="619868"/>
                  <a:pt x="582784" y="621981"/>
                  <a:pt x="582784" y="623420"/>
                </a:cubicBezTo>
                <a:cubicBezTo>
                  <a:pt x="582784" y="624499"/>
                  <a:pt x="587369" y="625937"/>
                  <a:pt x="596541" y="627736"/>
                </a:cubicBezTo>
                <a:cubicBezTo>
                  <a:pt x="596541" y="629264"/>
                  <a:pt x="599733" y="630658"/>
                  <a:pt x="606117" y="631917"/>
                </a:cubicBezTo>
                <a:cubicBezTo>
                  <a:pt x="610342" y="631917"/>
                  <a:pt x="617086" y="630164"/>
                  <a:pt x="626349" y="626657"/>
                </a:cubicBezTo>
                <a:cubicBezTo>
                  <a:pt x="628776" y="626657"/>
                  <a:pt x="631968" y="628410"/>
                  <a:pt x="635925" y="631917"/>
                </a:cubicBezTo>
                <a:lnTo>
                  <a:pt x="642264" y="631917"/>
                </a:lnTo>
                <a:lnTo>
                  <a:pt x="658179" y="627736"/>
                </a:lnTo>
                <a:lnTo>
                  <a:pt x="664518" y="631917"/>
                </a:lnTo>
                <a:lnTo>
                  <a:pt x="669779" y="630838"/>
                </a:lnTo>
                <a:lnTo>
                  <a:pt x="685694" y="631917"/>
                </a:lnTo>
                <a:cubicBezTo>
                  <a:pt x="691359" y="629309"/>
                  <a:pt x="694190" y="624364"/>
                  <a:pt x="694190" y="617081"/>
                </a:cubicBezTo>
                <a:close/>
                <a:moveTo>
                  <a:pt x="8195233" y="615736"/>
                </a:moveTo>
                <a:lnTo>
                  <a:pt x="8200628" y="615736"/>
                </a:lnTo>
                <a:cubicBezTo>
                  <a:pt x="8216364" y="618433"/>
                  <a:pt x="8224231" y="622030"/>
                  <a:pt x="8224231" y="626526"/>
                </a:cubicBezTo>
                <a:lnTo>
                  <a:pt x="8225310" y="627604"/>
                </a:lnTo>
                <a:lnTo>
                  <a:pt x="8228547" y="627604"/>
                </a:lnTo>
                <a:lnTo>
                  <a:pt x="8233942" y="623288"/>
                </a:lnTo>
                <a:lnTo>
                  <a:pt x="8237179" y="623288"/>
                </a:lnTo>
                <a:cubicBezTo>
                  <a:pt x="8252915" y="624367"/>
                  <a:pt x="8260783" y="626526"/>
                  <a:pt x="8260783" y="629762"/>
                </a:cubicBezTo>
                <a:lnTo>
                  <a:pt x="8260783" y="636101"/>
                </a:lnTo>
                <a:cubicBezTo>
                  <a:pt x="8260783" y="638260"/>
                  <a:pt x="8255792" y="640417"/>
                  <a:pt x="8245812" y="642575"/>
                </a:cubicBezTo>
                <a:lnTo>
                  <a:pt x="8236100" y="655524"/>
                </a:lnTo>
                <a:lnTo>
                  <a:pt x="8236100" y="656603"/>
                </a:lnTo>
                <a:lnTo>
                  <a:pt x="8237179" y="663077"/>
                </a:lnTo>
                <a:lnTo>
                  <a:pt x="8236100" y="667393"/>
                </a:lnTo>
                <a:lnTo>
                  <a:pt x="8237179" y="668472"/>
                </a:lnTo>
                <a:lnTo>
                  <a:pt x="8244732" y="668472"/>
                </a:lnTo>
                <a:cubicBezTo>
                  <a:pt x="8253185" y="668472"/>
                  <a:pt x="8258894" y="665234"/>
                  <a:pt x="8261862" y="658761"/>
                </a:cubicBezTo>
                <a:cubicBezTo>
                  <a:pt x="8261862" y="650848"/>
                  <a:pt x="8268336" y="646891"/>
                  <a:pt x="8281284" y="646891"/>
                </a:cubicBezTo>
                <a:cubicBezTo>
                  <a:pt x="8282363" y="653366"/>
                  <a:pt x="8287398" y="656603"/>
                  <a:pt x="8296390" y="656603"/>
                </a:cubicBezTo>
                <a:cubicBezTo>
                  <a:pt x="8302054" y="663257"/>
                  <a:pt x="8304887" y="668292"/>
                  <a:pt x="8304887" y="671709"/>
                </a:cubicBezTo>
                <a:lnTo>
                  <a:pt x="8304887" y="673732"/>
                </a:lnTo>
                <a:lnTo>
                  <a:pt x="8301650" y="676969"/>
                </a:lnTo>
                <a:lnTo>
                  <a:pt x="8295311" y="675890"/>
                </a:lnTo>
                <a:cubicBezTo>
                  <a:pt x="8295311" y="677328"/>
                  <a:pt x="8294232" y="678048"/>
                  <a:pt x="8292074" y="678048"/>
                </a:cubicBezTo>
                <a:lnTo>
                  <a:pt x="8265099" y="674811"/>
                </a:lnTo>
                <a:lnTo>
                  <a:pt x="8257680" y="678048"/>
                </a:lnTo>
                <a:lnTo>
                  <a:pt x="8249048" y="675890"/>
                </a:lnTo>
                <a:lnTo>
                  <a:pt x="8246890" y="675890"/>
                </a:lnTo>
                <a:lnTo>
                  <a:pt x="8243654" y="678048"/>
                </a:lnTo>
                <a:lnTo>
                  <a:pt x="8236100" y="678048"/>
                </a:lnTo>
                <a:lnTo>
                  <a:pt x="8227468" y="701786"/>
                </a:lnTo>
                <a:cubicBezTo>
                  <a:pt x="8223872" y="712845"/>
                  <a:pt x="8221759" y="722152"/>
                  <a:pt x="8221129" y="729705"/>
                </a:cubicBezTo>
                <a:cubicBezTo>
                  <a:pt x="8219511" y="729705"/>
                  <a:pt x="8218432" y="734381"/>
                  <a:pt x="8217892" y="743732"/>
                </a:cubicBezTo>
                <a:cubicBezTo>
                  <a:pt x="8212138" y="753533"/>
                  <a:pt x="8209260" y="760682"/>
                  <a:pt x="8209260" y="765178"/>
                </a:cubicBezTo>
                <a:lnTo>
                  <a:pt x="8210339" y="765178"/>
                </a:lnTo>
                <a:lnTo>
                  <a:pt x="8216813" y="763020"/>
                </a:lnTo>
                <a:lnTo>
                  <a:pt x="8217892" y="763020"/>
                </a:lnTo>
                <a:lnTo>
                  <a:pt x="8223152" y="767336"/>
                </a:lnTo>
                <a:lnTo>
                  <a:pt x="8233942" y="764099"/>
                </a:lnTo>
                <a:lnTo>
                  <a:pt x="8238258" y="770573"/>
                </a:lnTo>
                <a:lnTo>
                  <a:pt x="8252286" y="765178"/>
                </a:lnTo>
                <a:lnTo>
                  <a:pt x="8256602" y="766257"/>
                </a:lnTo>
                <a:cubicBezTo>
                  <a:pt x="8260108" y="759603"/>
                  <a:pt x="8263660" y="754927"/>
                  <a:pt x="8267257" y="752230"/>
                </a:cubicBezTo>
                <a:lnTo>
                  <a:pt x="8268336" y="752230"/>
                </a:lnTo>
                <a:cubicBezTo>
                  <a:pt x="8271213" y="752230"/>
                  <a:pt x="8278406" y="756905"/>
                  <a:pt x="8289916" y="766257"/>
                </a:cubicBezTo>
                <a:cubicBezTo>
                  <a:pt x="8293333" y="766257"/>
                  <a:pt x="8297244" y="769133"/>
                  <a:pt x="8301650" y="774889"/>
                </a:cubicBezTo>
                <a:cubicBezTo>
                  <a:pt x="8303808" y="774889"/>
                  <a:pt x="8304887" y="775607"/>
                  <a:pt x="8304887" y="777046"/>
                </a:cubicBezTo>
                <a:lnTo>
                  <a:pt x="8304887" y="778126"/>
                </a:lnTo>
                <a:cubicBezTo>
                  <a:pt x="8304887" y="782621"/>
                  <a:pt x="8299177" y="788331"/>
                  <a:pt x="8287758" y="795254"/>
                </a:cubicBezTo>
                <a:cubicBezTo>
                  <a:pt x="8282722" y="807483"/>
                  <a:pt x="8275169" y="813598"/>
                  <a:pt x="8265099" y="813598"/>
                </a:cubicBezTo>
                <a:cubicBezTo>
                  <a:pt x="8265099" y="821421"/>
                  <a:pt x="8262986" y="825332"/>
                  <a:pt x="8258760" y="825332"/>
                </a:cubicBezTo>
                <a:lnTo>
                  <a:pt x="8258760" y="829647"/>
                </a:lnTo>
                <a:cubicBezTo>
                  <a:pt x="8258760" y="831447"/>
                  <a:pt x="8262671" y="834324"/>
                  <a:pt x="8270494" y="838280"/>
                </a:cubicBezTo>
                <a:cubicBezTo>
                  <a:pt x="8274270" y="841696"/>
                  <a:pt x="8277148" y="848530"/>
                  <a:pt x="8279126" y="858781"/>
                </a:cubicBezTo>
                <a:cubicBezTo>
                  <a:pt x="8279126" y="864806"/>
                  <a:pt x="8273371" y="871954"/>
                  <a:pt x="8261862" y="880227"/>
                </a:cubicBezTo>
                <a:lnTo>
                  <a:pt x="8256602" y="881306"/>
                </a:lnTo>
                <a:lnTo>
                  <a:pt x="8251206" y="881306"/>
                </a:lnTo>
                <a:lnTo>
                  <a:pt x="8251206" y="876989"/>
                </a:lnTo>
                <a:lnTo>
                  <a:pt x="8256602" y="864041"/>
                </a:lnTo>
                <a:lnTo>
                  <a:pt x="8255522" y="864041"/>
                </a:lnTo>
                <a:cubicBezTo>
                  <a:pt x="8254084" y="864041"/>
                  <a:pt x="8253364" y="865839"/>
                  <a:pt x="8253364" y="869437"/>
                </a:cubicBezTo>
                <a:lnTo>
                  <a:pt x="8252286" y="870515"/>
                </a:lnTo>
                <a:cubicBezTo>
                  <a:pt x="8250307" y="876989"/>
                  <a:pt x="8248869" y="880227"/>
                  <a:pt x="8247970" y="880227"/>
                </a:cubicBezTo>
                <a:lnTo>
                  <a:pt x="8244732" y="880227"/>
                </a:lnTo>
                <a:cubicBezTo>
                  <a:pt x="8241496" y="877349"/>
                  <a:pt x="8237539" y="875910"/>
                  <a:pt x="8232863" y="875910"/>
                </a:cubicBezTo>
                <a:cubicBezTo>
                  <a:pt x="8226569" y="870515"/>
                  <a:pt x="8219061" y="861929"/>
                  <a:pt x="8210339" y="850149"/>
                </a:cubicBezTo>
                <a:cubicBezTo>
                  <a:pt x="8200448" y="846373"/>
                  <a:pt x="8193615" y="840617"/>
                  <a:pt x="8189838" y="832885"/>
                </a:cubicBezTo>
                <a:cubicBezTo>
                  <a:pt x="8189838" y="827041"/>
                  <a:pt x="8182690" y="823488"/>
                  <a:pt x="8168393" y="822230"/>
                </a:cubicBezTo>
                <a:lnTo>
                  <a:pt x="8161919" y="815755"/>
                </a:lnTo>
                <a:lnTo>
                  <a:pt x="8164077" y="813598"/>
                </a:lnTo>
                <a:cubicBezTo>
                  <a:pt x="8165516" y="813598"/>
                  <a:pt x="8166235" y="814676"/>
                  <a:pt x="8166235" y="816835"/>
                </a:cubicBezTo>
                <a:lnTo>
                  <a:pt x="8167314" y="817914"/>
                </a:lnTo>
                <a:lnTo>
                  <a:pt x="8168393" y="817914"/>
                </a:lnTo>
                <a:lnTo>
                  <a:pt x="8183499" y="813598"/>
                </a:lnTo>
                <a:lnTo>
                  <a:pt x="8184443" y="814676"/>
                </a:lnTo>
                <a:lnTo>
                  <a:pt x="8190917" y="812519"/>
                </a:lnTo>
                <a:lnTo>
                  <a:pt x="8206023" y="815755"/>
                </a:lnTo>
                <a:lnTo>
                  <a:pt x="8206023" y="816835"/>
                </a:lnTo>
                <a:lnTo>
                  <a:pt x="8207102" y="815755"/>
                </a:lnTo>
                <a:lnTo>
                  <a:pt x="8209260" y="815755"/>
                </a:lnTo>
                <a:lnTo>
                  <a:pt x="8215734" y="818992"/>
                </a:lnTo>
                <a:cubicBezTo>
                  <a:pt x="8218612" y="818992"/>
                  <a:pt x="8221444" y="814676"/>
                  <a:pt x="8224231" y="806044"/>
                </a:cubicBezTo>
                <a:lnTo>
                  <a:pt x="8239338" y="786623"/>
                </a:lnTo>
                <a:cubicBezTo>
                  <a:pt x="8241855" y="786623"/>
                  <a:pt x="8244373" y="783431"/>
                  <a:pt x="8246890" y="777046"/>
                </a:cubicBezTo>
                <a:lnTo>
                  <a:pt x="8246890" y="775968"/>
                </a:lnTo>
                <a:lnTo>
                  <a:pt x="8245812" y="774889"/>
                </a:lnTo>
                <a:lnTo>
                  <a:pt x="8245812" y="773810"/>
                </a:lnTo>
                <a:lnTo>
                  <a:pt x="8232863" y="778126"/>
                </a:lnTo>
                <a:lnTo>
                  <a:pt x="8222073" y="773810"/>
                </a:lnTo>
                <a:lnTo>
                  <a:pt x="8218971" y="777046"/>
                </a:lnTo>
                <a:lnTo>
                  <a:pt x="8215734" y="777046"/>
                </a:lnTo>
                <a:lnTo>
                  <a:pt x="8211418" y="773810"/>
                </a:lnTo>
                <a:lnTo>
                  <a:pt x="8210339" y="773810"/>
                </a:lnTo>
                <a:cubicBezTo>
                  <a:pt x="8206203" y="783070"/>
                  <a:pt x="8199369" y="787702"/>
                  <a:pt x="8189838" y="787702"/>
                </a:cubicBezTo>
                <a:lnTo>
                  <a:pt x="8184443" y="786623"/>
                </a:lnTo>
                <a:lnTo>
                  <a:pt x="8174867" y="787702"/>
                </a:lnTo>
                <a:lnTo>
                  <a:pt x="8170551" y="787702"/>
                </a:lnTo>
                <a:cubicBezTo>
                  <a:pt x="8165516" y="787702"/>
                  <a:pt x="8160480" y="784509"/>
                  <a:pt x="8155445" y="778126"/>
                </a:cubicBezTo>
                <a:lnTo>
                  <a:pt x="8155445" y="773810"/>
                </a:lnTo>
                <a:lnTo>
                  <a:pt x="8160840" y="760861"/>
                </a:lnTo>
                <a:lnTo>
                  <a:pt x="8159761" y="750071"/>
                </a:lnTo>
                <a:cubicBezTo>
                  <a:pt x="8165516" y="745485"/>
                  <a:pt x="8168393" y="739776"/>
                  <a:pt x="8168393" y="732942"/>
                </a:cubicBezTo>
                <a:lnTo>
                  <a:pt x="8167314" y="732942"/>
                </a:lnTo>
                <a:lnTo>
                  <a:pt x="8162998" y="731863"/>
                </a:lnTo>
                <a:lnTo>
                  <a:pt x="8159761" y="732942"/>
                </a:lnTo>
                <a:lnTo>
                  <a:pt x="8158682" y="731863"/>
                </a:lnTo>
                <a:lnTo>
                  <a:pt x="8153287" y="732942"/>
                </a:lnTo>
                <a:lnTo>
                  <a:pt x="8131842" y="732942"/>
                </a:lnTo>
                <a:cubicBezTo>
                  <a:pt x="8128245" y="731144"/>
                  <a:pt x="8126447" y="728266"/>
                  <a:pt x="8126447" y="724310"/>
                </a:cubicBezTo>
                <a:lnTo>
                  <a:pt x="8127526" y="723231"/>
                </a:lnTo>
                <a:lnTo>
                  <a:pt x="8135079" y="723231"/>
                </a:lnTo>
                <a:lnTo>
                  <a:pt x="8146813" y="721073"/>
                </a:lnTo>
                <a:lnTo>
                  <a:pt x="8154366" y="724310"/>
                </a:lnTo>
                <a:cubicBezTo>
                  <a:pt x="8165156" y="724310"/>
                  <a:pt x="8170551" y="720714"/>
                  <a:pt x="8170551" y="713520"/>
                </a:cubicBezTo>
                <a:cubicBezTo>
                  <a:pt x="8171990" y="705158"/>
                  <a:pt x="8174507" y="698729"/>
                  <a:pt x="8178104" y="694233"/>
                </a:cubicBezTo>
                <a:lnTo>
                  <a:pt x="8177025" y="687759"/>
                </a:lnTo>
                <a:lnTo>
                  <a:pt x="8185522" y="676969"/>
                </a:lnTo>
                <a:lnTo>
                  <a:pt x="8184443" y="673732"/>
                </a:lnTo>
                <a:lnTo>
                  <a:pt x="8165156" y="678048"/>
                </a:lnTo>
                <a:cubicBezTo>
                  <a:pt x="8156884" y="678048"/>
                  <a:pt x="8151129" y="675575"/>
                  <a:pt x="8147892" y="670630"/>
                </a:cubicBezTo>
                <a:lnTo>
                  <a:pt x="8147892" y="669551"/>
                </a:lnTo>
                <a:lnTo>
                  <a:pt x="8153287" y="664156"/>
                </a:lnTo>
                <a:lnTo>
                  <a:pt x="8156524" y="664156"/>
                </a:lnTo>
                <a:cubicBezTo>
                  <a:pt x="8159042" y="667033"/>
                  <a:pt x="8163358" y="668831"/>
                  <a:pt x="8169472" y="669551"/>
                </a:cubicBezTo>
                <a:cubicBezTo>
                  <a:pt x="8169472" y="671619"/>
                  <a:pt x="8170911" y="672653"/>
                  <a:pt x="8173788" y="672653"/>
                </a:cubicBezTo>
                <a:cubicBezTo>
                  <a:pt x="8182870" y="669326"/>
                  <a:pt x="8188220" y="665774"/>
                  <a:pt x="8189838" y="661998"/>
                </a:cubicBezTo>
                <a:lnTo>
                  <a:pt x="8188759" y="656603"/>
                </a:lnTo>
                <a:cubicBezTo>
                  <a:pt x="8189299" y="648869"/>
                  <a:pt x="8190378" y="644194"/>
                  <a:pt x="8191996" y="642575"/>
                </a:cubicBezTo>
                <a:lnTo>
                  <a:pt x="8190917" y="641496"/>
                </a:lnTo>
                <a:lnTo>
                  <a:pt x="8190917" y="640417"/>
                </a:lnTo>
                <a:lnTo>
                  <a:pt x="8193075" y="629762"/>
                </a:lnTo>
                <a:lnTo>
                  <a:pt x="8191996" y="620051"/>
                </a:lnTo>
                <a:cubicBezTo>
                  <a:pt x="8193075" y="617174"/>
                  <a:pt x="8194154" y="615736"/>
                  <a:pt x="8195233" y="615736"/>
                </a:cubicBezTo>
                <a:close/>
                <a:moveTo>
                  <a:pt x="7742740" y="615736"/>
                </a:moveTo>
                <a:lnTo>
                  <a:pt x="7745977" y="615736"/>
                </a:lnTo>
                <a:cubicBezTo>
                  <a:pt x="7748944" y="617174"/>
                  <a:pt x="7750428" y="619332"/>
                  <a:pt x="7750428" y="622209"/>
                </a:cubicBezTo>
                <a:lnTo>
                  <a:pt x="7755958" y="621130"/>
                </a:lnTo>
                <a:lnTo>
                  <a:pt x="7761353" y="622209"/>
                </a:lnTo>
                <a:lnTo>
                  <a:pt x="7764724" y="621130"/>
                </a:lnTo>
                <a:cubicBezTo>
                  <a:pt x="7766882" y="626256"/>
                  <a:pt x="7769805" y="628818"/>
                  <a:pt x="7773492" y="628818"/>
                </a:cubicBezTo>
                <a:cubicBezTo>
                  <a:pt x="7775470" y="628818"/>
                  <a:pt x="7779516" y="631336"/>
                  <a:pt x="7785630" y="636371"/>
                </a:cubicBezTo>
                <a:lnTo>
                  <a:pt x="7786709" y="635292"/>
                </a:lnTo>
                <a:lnTo>
                  <a:pt x="7789946" y="635292"/>
                </a:lnTo>
                <a:cubicBezTo>
                  <a:pt x="7791655" y="635292"/>
                  <a:pt x="7792779" y="637810"/>
                  <a:pt x="7793318" y="642845"/>
                </a:cubicBezTo>
                <a:lnTo>
                  <a:pt x="7794397" y="642845"/>
                </a:lnTo>
                <a:lnTo>
                  <a:pt x="7799927" y="639608"/>
                </a:lnTo>
                <a:cubicBezTo>
                  <a:pt x="7804872" y="641586"/>
                  <a:pt x="7807795" y="643744"/>
                  <a:pt x="7808694" y="646082"/>
                </a:cubicBezTo>
                <a:lnTo>
                  <a:pt x="7808694" y="649454"/>
                </a:lnTo>
                <a:cubicBezTo>
                  <a:pt x="7808694" y="651432"/>
                  <a:pt x="7804288" y="653230"/>
                  <a:pt x="7795476" y="654849"/>
                </a:cubicBezTo>
                <a:cubicBezTo>
                  <a:pt x="7795476" y="656288"/>
                  <a:pt x="7784506" y="665684"/>
                  <a:pt x="7762566" y="683038"/>
                </a:cubicBezTo>
                <a:lnTo>
                  <a:pt x="7762566" y="685196"/>
                </a:lnTo>
                <a:cubicBezTo>
                  <a:pt x="7768231" y="691040"/>
                  <a:pt x="7774795" y="693963"/>
                  <a:pt x="7782258" y="693963"/>
                </a:cubicBezTo>
                <a:cubicBezTo>
                  <a:pt x="7786125" y="702595"/>
                  <a:pt x="7793094" y="706911"/>
                  <a:pt x="7803164" y="706911"/>
                </a:cubicBezTo>
                <a:lnTo>
                  <a:pt x="7811931" y="714599"/>
                </a:lnTo>
                <a:lnTo>
                  <a:pt x="7811931" y="721073"/>
                </a:lnTo>
                <a:cubicBezTo>
                  <a:pt x="7803119" y="731233"/>
                  <a:pt x="7794352" y="736314"/>
                  <a:pt x="7785630" y="736314"/>
                </a:cubicBezTo>
                <a:cubicBezTo>
                  <a:pt x="7774660" y="747733"/>
                  <a:pt x="7769176" y="755691"/>
                  <a:pt x="7769176" y="760187"/>
                </a:cubicBezTo>
                <a:lnTo>
                  <a:pt x="7771334" y="760187"/>
                </a:lnTo>
                <a:lnTo>
                  <a:pt x="7771334" y="761266"/>
                </a:lnTo>
                <a:lnTo>
                  <a:pt x="7774570" y="760187"/>
                </a:lnTo>
                <a:cubicBezTo>
                  <a:pt x="7783922" y="760187"/>
                  <a:pt x="7793094" y="765267"/>
                  <a:pt x="7802085" y="775428"/>
                </a:cubicBezTo>
                <a:cubicBezTo>
                  <a:pt x="7806491" y="775428"/>
                  <a:pt x="7808694" y="778306"/>
                  <a:pt x="7808694" y="784060"/>
                </a:cubicBezTo>
                <a:lnTo>
                  <a:pt x="7814089" y="790533"/>
                </a:lnTo>
                <a:cubicBezTo>
                  <a:pt x="7814089" y="792602"/>
                  <a:pt x="7811167" y="796243"/>
                  <a:pt x="7805322" y="801459"/>
                </a:cubicBezTo>
                <a:cubicBezTo>
                  <a:pt x="7805322" y="804335"/>
                  <a:pt x="7803524" y="805774"/>
                  <a:pt x="7799927" y="805774"/>
                </a:cubicBezTo>
                <a:cubicBezTo>
                  <a:pt x="7798039" y="806853"/>
                  <a:pt x="7795476" y="810495"/>
                  <a:pt x="7792239" y="816699"/>
                </a:cubicBezTo>
                <a:cubicBezTo>
                  <a:pt x="7784866" y="816699"/>
                  <a:pt x="7771648" y="827175"/>
                  <a:pt x="7752586" y="848126"/>
                </a:cubicBezTo>
                <a:cubicBezTo>
                  <a:pt x="7749169" y="843810"/>
                  <a:pt x="7745527" y="841651"/>
                  <a:pt x="7741661" y="841651"/>
                </a:cubicBezTo>
                <a:cubicBezTo>
                  <a:pt x="7738694" y="842731"/>
                  <a:pt x="7737210" y="843810"/>
                  <a:pt x="7737210" y="844889"/>
                </a:cubicBezTo>
                <a:lnTo>
                  <a:pt x="7737210" y="848126"/>
                </a:lnTo>
                <a:cubicBezTo>
                  <a:pt x="7740177" y="848485"/>
                  <a:pt x="7741661" y="849564"/>
                  <a:pt x="7741661" y="851363"/>
                </a:cubicBezTo>
                <a:cubicBezTo>
                  <a:pt x="7736356" y="852082"/>
                  <a:pt x="7729028" y="856443"/>
                  <a:pt x="7719676" y="864446"/>
                </a:cubicBezTo>
                <a:lnTo>
                  <a:pt x="7717518" y="864446"/>
                </a:lnTo>
                <a:lnTo>
                  <a:pt x="7713067" y="862287"/>
                </a:lnTo>
                <a:cubicBezTo>
                  <a:pt x="7708302" y="865165"/>
                  <a:pt x="7701693" y="866963"/>
                  <a:pt x="7693240" y="867683"/>
                </a:cubicBezTo>
                <a:cubicBezTo>
                  <a:pt x="7692521" y="870560"/>
                  <a:pt x="7687036" y="873482"/>
                  <a:pt x="7676786" y="876449"/>
                </a:cubicBezTo>
                <a:lnTo>
                  <a:pt x="7674628" y="878608"/>
                </a:lnTo>
                <a:cubicBezTo>
                  <a:pt x="7672829" y="876449"/>
                  <a:pt x="7669548" y="875371"/>
                  <a:pt x="7664782" y="875371"/>
                </a:cubicBezTo>
                <a:lnTo>
                  <a:pt x="7663703" y="874292"/>
                </a:lnTo>
                <a:lnTo>
                  <a:pt x="7663703" y="870920"/>
                </a:lnTo>
                <a:cubicBezTo>
                  <a:pt x="7669188" y="866424"/>
                  <a:pt x="7675752" y="862828"/>
                  <a:pt x="7683395" y="860130"/>
                </a:cubicBezTo>
                <a:cubicBezTo>
                  <a:pt x="7683395" y="858331"/>
                  <a:pt x="7691082" y="851452"/>
                  <a:pt x="7706458" y="839494"/>
                </a:cubicBezTo>
                <a:lnTo>
                  <a:pt x="7708751" y="834098"/>
                </a:lnTo>
                <a:lnTo>
                  <a:pt x="7707537" y="834098"/>
                </a:lnTo>
                <a:lnTo>
                  <a:pt x="7692162" y="835178"/>
                </a:lnTo>
                <a:cubicBezTo>
                  <a:pt x="7687936" y="835178"/>
                  <a:pt x="7684294" y="834053"/>
                  <a:pt x="7681237" y="831806"/>
                </a:cubicBezTo>
                <a:cubicBezTo>
                  <a:pt x="7678809" y="831806"/>
                  <a:pt x="7676246" y="832930"/>
                  <a:pt x="7673549" y="835178"/>
                </a:cubicBezTo>
                <a:lnTo>
                  <a:pt x="7670177" y="835178"/>
                </a:lnTo>
                <a:lnTo>
                  <a:pt x="7666940" y="833019"/>
                </a:lnTo>
                <a:lnTo>
                  <a:pt x="7664782" y="833019"/>
                </a:lnTo>
                <a:lnTo>
                  <a:pt x="7660331" y="834098"/>
                </a:lnTo>
                <a:lnTo>
                  <a:pt x="7654801" y="831806"/>
                </a:lnTo>
                <a:lnTo>
                  <a:pt x="7644955" y="833019"/>
                </a:lnTo>
                <a:lnTo>
                  <a:pt x="7644955" y="835178"/>
                </a:lnTo>
                <a:cubicBezTo>
                  <a:pt x="7647743" y="835178"/>
                  <a:pt x="7649946" y="836616"/>
                  <a:pt x="7651564" y="839494"/>
                </a:cubicBezTo>
                <a:lnTo>
                  <a:pt x="7650485" y="847047"/>
                </a:lnTo>
                <a:lnTo>
                  <a:pt x="7650485" y="862287"/>
                </a:lnTo>
                <a:lnTo>
                  <a:pt x="7651564" y="871999"/>
                </a:lnTo>
                <a:cubicBezTo>
                  <a:pt x="7651564" y="876764"/>
                  <a:pt x="7645720" y="880765"/>
                  <a:pt x="7634030" y="884003"/>
                </a:cubicBezTo>
                <a:lnTo>
                  <a:pt x="7624049" y="879687"/>
                </a:lnTo>
                <a:lnTo>
                  <a:pt x="7612046" y="880765"/>
                </a:lnTo>
                <a:lnTo>
                  <a:pt x="7608674" y="880765"/>
                </a:lnTo>
                <a:cubicBezTo>
                  <a:pt x="7605077" y="878608"/>
                  <a:pt x="7603279" y="876045"/>
                  <a:pt x="7603279" y="873078"/>
                </a:cubicBezTo>
                <a:lnTo>
                  <a:pt x="7604358" y="868762"/>
                </a:lnTo>
                <a:lnTo>
                  <a:pt x="7600986" y="841651"/>
                </a:lnTo>
                <a:lnTo>
                  <a:pt x="7603279" y="831806"/>
                </a:lnTo>
                <a:lnTo>
                  <a:pt x="7598828" y="831806"/>
                </a:lnTo>
                <a:lnTo>
                  <a:pt x="7586689" y="836256"/>
                </a:lnTo>
                <a:lnTo>
                  <a:pt x="7579001" y="834098"/>
                </a:lnTo>
                <a:lnTo>
                  <a:pt x="7569155" y="835178"/>
                </a:lnTo>
                <a:lnTo>
                  <a:pt x="7559309" y="835178"/>
                </a:lnTo>
                <a:cubicBezTo>
                  <a:pt x="7557781" y="834818"/>
                  <a:pt x="7556297" y="832974"/>
                  <a:pt x="7554858" y="829647"/>
                </a:cubicBezTo>
                <a:lnTo>
                  <a:pt x="7559309" y="828569"/>
                </a:lnTo>
                <a:lnTo>
                  <a:pt x="7557016" y="825331"/>
                </a:lnTo>
                <a:lnTo>
                  <a:pt x="7558230" y="824253"/>
                </a:lnTo>
                <a:lnTo>
                  <a:pt x="7559309" y="824253"/>
                </a:lnTo>
                <a:cubicBezTo>
                  <a:pt x="7568840" y="825692"/>
                  <a:pt x="7573606" y="827130"/>
                  <a:pt x="7573606" y="828569"/>
                </a:cubicBezTo>
                <a:lnTo>
                  <a:pt x="7590061" y="824253"/>
                </a:lnTo>
                <a:lnTo>
                  <a:pt x="7600986" y="827490"/>
                </a:lnTo>
                <a:lnTo>
                  <a:pt x="7603279" y="816699"/>
                </a:lnTo>
                <a:cubicBezTo>
                  <a:pt x="7600671" y="811575"/>
                  <a:pt x="7598828" y="809012"/>
                  <a:pt x="7597749" y="809012"/>
                </a:cubicBezTo>
                <a:lnTo>
                  <a:pt x="7592219" y="809012"/>
                </a:lnTo>
                <a:cubicBezTo>
                  <a:pt x="7570279" y="809012"/>
                  <a:pt x="7559309" y="805415"/>
                  <a:pt x="7559309" y="798222"/>
                </a:cubicBezTo>
                <a:lnTo>
                  <a:pt x="7558230" y="785139"/>
                </a:lnTo>
                <a:lnTo>
                  <a:pt x="7559309" y="784060"/>
                </a:lnTo>
                <a:lnTo>
                  <a:pt x="7559309" y="782980"/>
                </a:lnTo>
                <a:lnTo>
                  <a:pt x="7558230" y="778664"/>
                </a:lnTo>
                <a:lnTo>
                  <a:pt x="7559309" y="763424"/>
                </a:lnTo>
                <a:lnTo>
                  <a:pt x="7557016" y="756950"/>
                </a:lnTo>
                <a:lnTo>
                  <a:pt x="7558230" y="747104"/>
                </a:lnTo>
                <a:lnTo>
                  <a:pt x="7554858" y="727547"/>
                </a:lnTo>
                <a:lnTo>
                  <a:pt x="7554858" y="724310"/>
                </a:lnTo>
                <a:cubicBezTo>
                  <a:pt x="7556297" y="721433"/>
                  <a:pt x="7558140" y="719994"/>
                  <a:pt x="7560388" y="719994"/>
                </a:cubicBezTo>
                <a:lnTo>
                  <a:pt x="7575764" y="723231"/>
                </a:lnTo>
                <a:lnTo>
                  <a:pt x="7577922" y="723231"/>
                </a:lnTo>
                <a:lnTo>
                  <a:pt x="7587903" y="722152"/>
                </a:lnTo>
                <a:cubicBezTo>
                  <a:pt x="7592039" y="725569"/>
                  <a:pt x="7600806" y="728851"/>
                  <a:pt x="7614204" y="731998"/>
                </a:cubicBezTo>
                <a:lnTo>
                  <a:pt x="7617440" y="733077"/>
                </a:lnTo>
                <a:cubicBezTo>
                  <a:pt x="7622566" y="733077"/>
                  <a:pt x="7625128" y="732357"/>
                  <a:pt x="7625128" y="730919"/>
                </a:cubicBezTo>
                <a:lnTo>
                  <a:pt x="7632816" y="731998"/>
                </a:lnTo>
                <a:lnTo>
                  <a:pt x="7636188" y="731998"/>
                </a:lnTo>
                <a:lnTo>
                  <a:pt x="7642797" y="730919"/>
                </a:lnTo>
                <a:lnTo>
                  <a:pt x="7646034" y="731998"/>
                </a:lnTo>
                <a:cubicBezTo>
                  <a:pt x="7653407" y="723455"/>
                  <a:pt x="7657094" y="717655"/>
                  <a:pt x="7657094" y="714599"/>
                </a:cubicBezTo>
                <a:lnTo>
                  <a:pt x="7637267" y="710283"/>
                </a:lnTo>
                <a:lnTo>
                  <a:pt x="7629579" y="713520"/>
                </a:lnTo>
                <a:lnTo>
                  <a:pt x="7616362" y="710283"/>
                </a:lnTo>
                <a:cubicBezTo>
                  <a:pt x="7611596" y="713160"/>
                  <a:pt x="7606111" y="714599"/>
                  <a:pt x="7599907" y="714599"/>
                </a:cubicBezTo>
                <a:lnTo>
                  <a:pt x="7597749" y="714599"/>
                </a:lnTo>
                <a:lnTo>
                  <a:pt x="7594377" y="712441"/>
                </a:lnTo>
                <a:lnTo>
                  <a:pt x="7587903" y="713520"/>
                </a:lnTo>
                <a:lnTo>
                  <a:pt x="7576843" y="711362"/>
                </a:lnTo>
                <a:cubicBezTo>
                  <a:pt x="7572437" y="714239"/>
                  <a:pt x="7568391" y="715678"/>
                  <a:pt x="7564704" y="715678"/>
                </a:cubicBezTo>
                <a:cubicBezTo>
                  <a:pt x="7557421" y="713340"/>
                  <a:pt x="7553779" y="709699"/>
                  <a:pt x="7553779" y="704754"/>
                </a:cubicBezTo>
                <a:lnTo>
                  <a:pt x="7553779" y="703673"/>
                </a:lnTo>
                <a:lnTo>
                  <a:pt x="7569155" y="701516"/>
                </a:lnTo>
                <a:cubicBezTo>
                  <a:pt x="7569155" y="702955"/>
                  <a:pt x="7573201" y="704034"/>
                  <a:pt x="7581294" y="704754"/>
                </a:cubicBezTo>
                <a:lnTo>
                  <a:pt x="7581294" y="703673"/>
                </a:lnTo>
                <a:cubicBezTo>
                  <a:pt x="7578147" y="682723"/>
                  <a:pt x="7573741" y="672248"/>
                  <a:pt x="7568076" y="672248"/>
                </a:cubicBezTo>
                <a:cubicBezTo>
                  <a:pt x="7568076" y="668741"/>
                  <a:pt x="7566233" y="665819"/>
                  <a:pt x="7562546" y="663481"/>
                </a:cubicBezTo>
                <a:lnTo>
                  <a:pt x="7562546" y="661323"/>
                </a:lnTo>
                <a:lnTo>
                  <a:pt x="7569155" y="655928"/>
                </a:lnTo>
                <a:lnTo>
                  <a:pt x="7572392" y="657007"/>
                </a:lnTo>
                <a:lnTo>
                  <a:pt x="7582373" y="655928"/>
                </a:lnTo>
                <a:lnTo>
                  <a:pt x="7583452" y="655928"/>
                </a:lnTo>
                <a:lnTo>
                  <a:pt x="7597749" y="661323"/>
                </a:lnTo>
                <a:lnTo>
                  <a:pt x="7602065" y="658086"/>
                </a:lnTo>
                <a:lnTo>
                  <a:pt x="7599907" y="651612"/>
                </a:lnTo>
                <a:lnTo>
                  <a:pt x="7600986" y="639608"/>
                </a:lnTo>
                <a:lnTo>
                  <a:pt x="7595591" y="625446"/>
                </a:lnTo>
                <a:lnTo>
                  <a:pt x="7595591" y="623288"/>
                </a:lnTo>
                <a:cubicBezTo>
                  <a:pt x="7598108" y="618972"/>
                  <a:pt x="7601390" y="616815"/>
                  <a:pt x="7605437" y="616815"/>
                </a:cubicBezTo>
                <a:lnTo>
                  <a:pt x="7627421" y="624367"/>
                </a:lnTo>
                <a:lnTo>
                  <a:pt x="7640504" y="621130"/>
                </a:lnTo>
                <a:lnTo>
                  <a:pt x="7648327" y="623288"/>
                </a:lnTo>
                <a:lnTo>
                  <a:pt x="7656015" y="623288"/>
                </a:lnTo>
                <a:cubicBezTo>
                  <a:pt x="7657454" y="623288"/>
                  <a:pt x="7658173" y="624412"/>
                  <a:pt x="7658173" y="626660"/>
                </a:cubicBezTo>
                <a:lnTo>
                  <a:pt x="7656015" y="630976"/>
                </a:lnTo>
                <a:lnTo>
                  <a:pt x="7658173" y="637450"/>
                </a:lnTo>
                <a:lnTo>
                  <a:pt x="7653722" y="642845"/>
                </a:lnTo>
                <a:lnTo>
                  <a:pt x="7653722" y="655928"/>
                </a:lnTo>
                <a:lnTo>
                  <a:pt x="7657094" y="655928"/>
                </a:lnTo>
                <a:lnTo>
                  <a:pt x="7657094" y="652691"/>
                </a:lnTo>
                <a:cubicBezTo>
                  <a:pt x="7657094" y="648465"/>
                  <a:pt x="7661095" y="644823"/>
                  <a:pt x="7669098" y="641766"/>
                </a:cubicBezTo>
                <a:cubicBezTo>
                  <a:pt x="7672065" y="633853"/>
                  <a:pt x="7674628" y="629897"/>
                  <a:pt x="7676786" y="629897"/>
                </a:cubicBezTo>
                <a:lnTo>
                  <a:pt x="7677865" y="629897"/>
                </a:lnTo>
                <a:cubicBezTo>
                  <a:pt x="7682630" y="629897"/>
                  <a:pt x="7688880" y="634213"/>
                  <a:pt x="7696612" y="642845"/>
                </a:cubicBezTo>
                <a:cubicBezTo>
                  <a:pt x="7702277" y="645812"/>
                  <a:pt x="7708482" y="650892"/>
                  <a:pt x="7715225" y="658086"/>
                </a:cubicBezTo>
                <a:lnTo>
                  <a:pt x="7715225" y="659165"/>
                </a:lnTo>
                <a:lnTo>
                  <a:pt x="7709830" y="665639"/>
                </a:lnTo>
                <a:lnTo>
                  <a:pt x="7706458" y="665639"/>
                </a:lnTo>
                <a:cubicBezTo>
                  <a:pt x="7704120" y="665639"/>
                  <a:pt x="7701558" y="664560"/>
                  <a:pt x="7698770" y="662402"/>
                </a:cubicBezTo>
                <a:lnTo>
                  <a:pt x="7696612" y="662402"/>
                </a:lnTo>
                <a:lnTo>
                  <a:pt x="7684474" y="664560"/>
                </a:lnTo>
                <a:lnTo>
                  <a:pt x="7690004" y="670090"/>
                </a:lnTo>
                <a:lnTo>
                  <a:pt x="7690004" y="673327"/>
                </a:lnTo>
                <a:cubicBezTo>
                  <a:pt x="7688026" y="676924"/>
                  <a:pt x="7684743" y="678722"/>
                  <a:pt x="7680158" y="678722"/>
                </a:cubicBezTo>
                <a:cubicBezTo>
                  <a:pt x="7680158" y="681599"/>
                  <a:pt x="7675752" y="687758"/>
                  <a:pt x="7666940" y="697200"/>
                </a:cubicBezTo>
                <a:lnTo>
                  <a:pt x="7658173" y="702595"/>
                </a:lnTo>
                <a:lnTo>
                  <a:pt x="7658173" y="703673"/>
                </a:lnTo>
                <a:cubicBezTo>
                  <a:pt x="7658173" y="705113"/>
                  <a:pt x="7659252" y="705832"/>
                  <a:pt x="7661410" y="705832"/>
                </a:cubicBezTo>
                <a:lnTo>
                  <a:pt x="7661410" y="712441"/>
                </a:lnTo>
                <a:lnTo>
                  <a:pt x="7663703" y="712441"/>
                </a:lnTo>
                <a:lnTo>
                  <a:pt x="7663703" y="713520"/>
                </a:lnTo>
                <a:lnTo>
                  <a:pt x="7668019" y="712441"/>
                </a:lnTo>
                <a:lnTo>
                  <a:pt x="7668019" y="707990"/>
                </a:lnTo>
                <a:cubicBezTo>
                  <a:pt x="7665861" y="707990"/>
                  <a:pt x="7664782" y="707271"/>
                  <a:pt x="7664782" y="705832"/>
                </a:cubicBezTo>
                <a:lnTo>
                  <a:pt x="7664782" y="704754"/>
                </a:lnTo>
                <a:lnTo>
                  <a:pt x="7670177" y="704754"/>
                </a:lnTo>
                <a:cubicBezTo>
                  <a:pt x="7678809" y="690276"/>
                  <a:pt x="7686137" y="683038"/>
                  <a:pt x="7692162" y="683038"/>
                </a:cubicBezTo>
                <a:cubicBezTo>
                  <a:pt x="7700974" y="683038"/>
                  <a:pt x="7707582" y="685601"/>
                  <a:pt x="7711988" y="690726"/>
                </a:cubicBezTo>
                <a:cubicBezTo>
                  <a:pt x="7724397" y="683263"/>
                  <a:pt x="7730601" y="674181"/>
                  <a:pt x="7730601" y="663481"/>
                </a:cubicBezTo>
                <a:cubicBezTo>
                  <a:pt x="7738694" y="651522"/>
                  <a:pt x="7742740" y="639968"/>
                  <a:pt x="7742740" y="628818"/>
                </a:cubicBezTo>
                <a:lnTo>
                  <a:pt x="7738289" y="621130"/>
                </a:lnTo>
                <a:cubicBezTo>
                  <a:pt x="7739818" y="617894"/>
                  <a:pt x="7741301" y="616096"/>
                  <a:pt x="7742740" y="615736"/>
                </a:cubicBezTo>
                <a:close/>
                <a:moveTo>
                  <a:pt x="6143512" y="615735"/>
                </a:moveTo>
                <a:lnTo>
                  <a:pt x="6170892" y="622208"/>
                </a:lnTo>
                <a:lnTo>
                  <a:pt x="6175073" y="621129"/>
                </a:lnTo>
                <a:lnTo>
                  <a:pt x="6184514" y="622208"/>
                </a:lnTo>
                <a:lnTo>
                  <a:pt x="6189774" y="622208"/>
                </a:lnTo>
                <a:lnTo>
                  <a:pt x="6198271" y="620050"/>
                </a:lnTo>
                <a:cubicBezTo>
                  <a:pt x="6210231" y="621129"/>
                  <a:pt x="6216210" y="625086"/>
                  <a:pt x="6216210" y="631919"/>
                </a:cubicBezTo>
                <a:lnTo>
                  <a:pt x="6216210" y="634077"/>
                </a:lnTo>
                <a:cubicBezTo>
                  <a:pt x="6216210" y="635516"/>
                  <a:pt x="6211624" y="636595"/>
                  <a:pt x="6202453" y="637314"/>
                </a:cubicBezTo>
                <a:cubicBezTo>
                  <a:pt x="6201733" y="645677"/>
                  <a:pt x="6199980" y="651386"/>
                  <a:pt x="6197192" y="654444"/>
                </a:cubicBezTo>
                <a:lnTo>
                  <a:pt x="6199350" y="658760"/>
                </a:lnTo>
                <a:lnTo>
                  <a:pt x="6207713" y="658760"/>
                </a:lnTo>
                <a:lnTo>
                  <a:pt x="6212973" y="654444"/>
                </a:lnTo>
                <a:lnTo>
                  <a:pt x="6215131" y="654444"/>
                </a:lnTo>
                <a:lnTo>
                  <a:pt x="6217289" y="656602"/>
                </a:lnTo>
                <a:lnTo>
                  <a:pt x="6217289" y="657680"/>
                </a:lnTo>
                <a:cubicBezTo>
                  <a:pt x="6215491" y="661277"/>
                  <a:pt x="6211984" y="663076"/>
                  <a:pt x="6206769" y="663076"/>
                </a:cubicBezTo>
                <a:cubicBezTo>
                  <a:pt x="6203172" y="662177"/>
                  <a:pt x="6201374" y="661097"/>
                  <a:pt x="6201374" y="659838"/>
                </a:cubicBezTo>
                <a:lnTo>
                  <a:pt x="6187751" y="666313"/>
                </a:lnTo>
                <a:lnTo>
                  <a:pt x="6168734" y="664154"/>
                </a:lnTo>
                <a:lnTo>
                  <a:pt x="6161450" y="665234"/>
                </a:lnTo>
                <a:lnTo>
                  <a:pt x="6160371" y="664154"/>
                </a:lnTo>
                <a:lnTo>
                  <a:pt x="6159292" y="664154"/>
                </a:lnTo>
                <a:lnTo>
                  <a:pt x="6152953" y="667392"/>
                </a:lnTo>
                <a:cubicBezTo>
                  <a:pt x="6149267" y="665234"/>
                  <a:pt x="6145041" y="664154"/>
                  <a:pt x="6140275" y="664154"/>
                </a:cubicBezTo>
                <a:cubicBezTo>
                  <a:pt x="6136768" y="666313"/>
                  <a:pt x="6133261" y="667392"/>
                  <a:pt x="6129755" y="667392"/>
                </a:cubicBezTo>
                <a:lnTo>
                  <a:pt x="6125574" y="667392"/>
                </a:lnTo>
                <a:cubicBezTo>
                  <a:pt x="6123416" y="667392"/>
                  <a:pt x="6119549" y="665593"/>
                  <a:pt x="6113974" y="661996"/>
                </a:cubicBezTo>
                <a:cubicBezTo>
                  <a:pt x="6104803" y="663975"/>
                  <a:pt x="6100217" y="666133"/>
                  <a:pt x="6100217" y="668470"/>
                </a:cubicBezTo>
                <a:lnTo>
                  <a:pt x="6101296" y="681419"/>
                </a:lnTo>
                <a:cubicBezTo>
                  <a:pt x="6101296" y="687353"/>
                  <a:pt x="6096396" y="693782"/>
                  <a:pt x="6086595" y="700706"/>
                </a:cubicBezTo>
                <a:lnTo>
                  <a:pt x="6083358" y="701785"/>
                </a:lnTo>
                <a:lnTo>
                  <a:pt x="6079176" y="700706"/>
                </a:lnTo>
                <a:lnTo>
                  <a:pt x="6078097" y="700706"/>
                </a:lnTo>
                <a:lnTo>
                  <a:pt x="6078097" y="703943"/>
                </a:lnTo>
                <a:cubicBezTo>
                  <a:pt x="6081784" y="703943"/>
                  <a:pt x="6084616" y="705741"/>
                  <a:pt x="6086595" y="709338"/>
                </a:cubicBezTo>
                <a:lnTo>
                  <a:pt x="6090776" y="707180"/>
                </a:lnTo>
                <a:cubicBezTo>
                  <a:pt x="6097789" y="709338"/>
                  <a:pt x="6104803" y="712575"/>
                  <a:pt x="6111816" y="716891"/>
                </a:cubicBezTo>
                <a:cubicBezTo>
                  <a:pt x="6125394" y="719768"/>
                  <a:pt x="6135599" y="721207"/>
                  <a:pt x="6142433" y="721207"/>
                </a:cubicBezTo>
                <a:lnTo>
                  <a:pt x="6147693" y="707180"/>
                </a:lnTo>
                <a:cubicBezTo>
                  <a:pt x="6143467" y="705561"/>
                  <a:pt x="6141354" y="701965"/>
                  <a:pt x="6141354" y="696390"/>
                </a:cubicBezTo>
                <a:lnTo>
                  <a:pt x="6143512" y="692209"/>
                </a:lnTo>
                <a:cubicBezTo>
                  <a:pt x="6140994" y="690770"/>
                  <a:pt x="6139241" y="688612"/>
                  <a:pt x="6138252" y="685734"/>
                </a:cubicBezTo>
                <a:cubicBezTo>
                  <a:pt x="6138252" y="679260"/>
                  <a:pt x="6142118" y="676023"/>
                  <a:pt x="6149851" y="676023"/>
                </a:cubicBezTo>
                <a:cubicBezTo>
                  <a:pt x="6164778" y="676023"/>
                  <a:pt x="6180558" y="679979"/>
                  <a:pt x="6197192" y="687892"/>
                </a:cubicBezTo>
                <a:lnTo>
                  <a:pt x="6197192" y="692209"/>
                </a:lnTo>
                <a:lnTo>
                  <a:pt x="6190853" y="699627"/>
                </a:lnTo>
                <a:lnTo>
                  <a:pt x="6193011" y="708259"/>
                </a:lnTo>
                <a:lnTo>
                  <a:pt x="6191932" y="712575"/>
                </a:lnTo>
                <a:cubicBezTo>
                  <a:pt x="6191932" y="716891"/>
                  <a:pt x="6198271" y="720128"/>
                  <a:pt x="6210950" y="722286"/>
                </a:cubicBezTo>
                <a:cubicBezTo>
                  <a:pt x="6227045" y="713654"/>
                  <a:pt x="6235812" y="707540"/>
                  <a:pt x="6237250" y="703943"/>
                </a:cubicBezTo>
                <a:lnTo>
                  <a:pt x="6241432" y="701785"/>
                </a:lnTo>
                <a:cubicBezTo>
                  <a:pt x="6252851" y="707719"/>
                  <a:pt x="6264810" y="715632"/>
                  <a:pt x="6277308" y="725523"/>
                </a:cubicBezTo>
                <a:cubicBezTo>
                  <a:pt x="6277308" y="730558"/>
                  <a:pt x="6278028" y="733795"/>
                  <a:pt x="6279466" y="735233"/>
                </a:cubicBezTo>
                <a:lnTo>
                  <a:pt x="6277308" y="737392"/>
                </a:lnTo>
                <a:lnTo>
                  <a:pt x="6269890" y="736313"/>
                </a:lnTo>
                <a:lnTo>
                  <a:pt x="6269890" y="737392"/>
                </a:lnTo>
                <a:lnTo>
                  <a:pt x="6272048" y="742787"/>
                </a:lnTo>
                <a:lnTo>
                  <a:pt x="6270969" y="750205"/>
                </a:lnTo>
                <a:lnTo>
                  <a:pt x="6272048" y="753442"/>
                </a:lnTo>
                <a:lnTo>
                  <a:pt x="6268946" y="762074"/>
                </a:lnTo>
                <a:lnTo>
                  <a:pt x="6268946" y="764232"/>
                </a:lnTo>
                <a:cubicBezTo>
                  <a:pt x="6268946" y="769088"/>
                  <a:pt x="6270340" y="776641"/>
                  <a:pt x="6273127" y="786891"/>
                </a:cubicBezTo>
                <a:lnTo>
                  <a:pt x="6272048" y="787969"/>
                </a:lnTo>
                <a:lnTo>
                  <a:pt x="6273127" y="794445"/>
                </a:lnTo>
                <a:lnTo>
                  <a:pt x="6272048" y="809416"/>
                </a:lnTo>
                <a:lnTo>
                  <a:pt x="6274206" y="815889"/>
                </a:lnTo>
                <a:cubicBezTo>
                  <a:pt x="6273487" y="818947"/>
                  <a:pt x="6269935" y="822903"/>
                  <a:pt x="6263551" y="827759"/>
                </a:cubicBezTo>
                <a:lnTo>
                  <a:pt x="6261528" y="827759"/>
                </a:lnTo>
                <a:lnTo>
                  <a:pt x="6258291" y="825601"/>
                </a:lnTo>
                <a:lnTo>
                  <a:pt x="6257347" y="826680"/>
                </a:lnTo>
                <a:lnTo>
                  <a:pt x="6266788" y="835312"/>
                </a:lnTo>
                <a:lnTo>
                  <a:pt x="6267867" y="836391"/>
                </a:lnTo>
                <a:lnTo>
                  <a:pt x="6267867" y="839628"/>
                </a:lnTo>
                <a:lnTo>
                  <a:pt x="6264630" y="842864"/>
                </a:lnTo>
                <a:lnTo>
                  <a:pt x="6260449" y="842864"/>
                </a:lnTo>
                <a:lnTo>
                  <a:pt x="6255189" y="839628"/>
                </a:lnTo>
                <a:lnTo>
                  <a:pt x="6254110" y="840707"/>
                </a:lnTo>
                <a:lnTo>
                  <a:pt x="6234148" y="840707"/>
                </a:lnTo>
                <a:cubicBezTo>
                  <a:pt x="6227764" y="840707"/>
                  <a:pt x="6224572" y="834592"/>
                  <a:pt x="6224572" y="822364"/>
                </a:cubicBezTo>
                <a:lnTo>
                  <a:pt x="6218233" y="820205"/>
                </a:lnTo>
                <a:lnTo>
                  <a:pt x="6212973" y="823443"/>
                </a:lnTo>
                <a:cubicBezTo>
                  <a:pt x="6201733" y="822723"/>
                  <a:pt x="6196113" y="821285"/>
                  <a:pt x="6196113" y="819126"/>
                </a:cubicBezTo>
                <a:lnTo>
                  <a:pt x="6190853" y="822364"/>
                </a:lnTo>
                <a:lnTo>
                  <a:pt x="6191932" y="827759"/>
                </a:lnTo>
                <a:lnTo>
                  <a:pt x="6188830" y="830996"/>
                </a:lnTo>
                <a:cubicBezTo>
                  <a:pt x="6190718" y="833873"/>
                  <a:pt x="6192112" y="839628"/>
                  <a:pt x="6193011" y="848260"/>
                </a:cubicBezTo>
                <a:cubicBezTo>
                  <a:pt x="6190224" y="855003"/>
                  <a:pt x="6188830" y="860713"/>
                  <a:pt x="6188830" y="865389"/>
                </a:cubicBezTo>
                <a:lnTo>
                  <a:pt x="6189774" y="869705"/>
                </a:lnTo>
                <a:cubicBezTo>
                  <a:pt x="6187706" y="877617"/>
                  <a:pt x="6184200" y="881574"/>
                  <a:pt x="6179254" y="881574"/>
                </a:cubicBezTo>
                <a:lnTo>
                  <a:pt x="6175073" y="880495"/>
                </a:lnTo>
                <a:lnTo>
                  <a:pt x="6160371" y="882653"/>
                </a:lnTo>
                <a:cubicBezTo>
                  <a:pt x="6155606" y="882653"/>
                  <a:pt x="6151020" y="877258"/>
                  <a:pt x="6146614" y="866468"/>
                </a:cubicBezTo>
                <a:lnTo>
                  <a:pt x="6149851" y="859994"/>
                </a:lnTo>
                <a:cubicBezTo>
                  <a:pt x="6146165" y="859994"/>
                  <a:pt x="6144052" y="858915"/>
                  <a:pt x="6143512" y="856757"/>
                </a:cubicBezTo>
                <a:cubicBezTo>
                  <a:pt x="6143692" y="853250"/>
                  <a:pt x="6144366" y="851496"/>
                  <a:pt x="6145535" y="851496"/>
                </a:cubicBezTo>
                <a:lnTo>
                  <a:pt x="6143512" y="845023"/>
                </a:lnTo>
                <a:lnTo>
                  <a:pt x="6145535" y="839628"/>
                </a:lnTo>
                <a:lnTo>
                  <a:pt x="6144456" y="839628"/>
                </a:lnTo>
                <a:cubicBezTo>
                  <a:pt x="6142388" y="838908"/>
                  <a:pt x="6141354" y="836751"/>
                  <a:pt x="6141354" y="833153"/>
                </a:cubicBezTo>
                <a:lnTo>
                  <a:pt x="6146614" y="824521"/>
                </a:lnTo>
                <a:lnTo>
                  <a:pt x="6146614" y="821285"/>
                </a:lnTo>
                <a:lnTo>
                  <a:pt x="6143512" y="821285"/>
                </a:lnTo>
                <a:lnTo>
                  <a:pt x="6135015" y="823443"/>
                </a:lnTo>
                <a:lnTo>
                  <a:pt x="6131913" y="823443"/>
                </a:lnTo>
                <a:lnTo>
                  <a:pt x="6123416" y="821285"/>
                </a:lnTo>
                <a:lnTo>
                  <a:pt x="6119234" y="821285"/>
                </a:lnTo>
                <a:lnTo>
                  <a:pt x="6116132" y="824521"/>
                </a:lnTo>
                <a:lnTo>
                  <a:pt x="6116132" y="837469"/>
                </a:lnTo>
                <a:cubicBezTo>
                  <a:pt x="6111547" y="842505"/>
                  <a:pt x="6103094" y="845023"/>
                  <a:pt x="6090776" y="845023"/>
                </a:cubicBezTo>
                <a:cubicBezTo>
                  <a:pt x="6077468" y="838728"/>
                  <a:pt x="6070814" y="832614"/>
                  <a:pt x="6070814" y="826680"/>
                </a:cubicBezTo>
                <a:lnTo>
                  <a:pt x="6072837" y="821285"/>
                </a:lnTo>
                <a:lnTo>
                  <a:pt x="6071758" y="811573"/>
                </a:lnTo>
                <a:lnTo>
                  <a:pt x="6073916" y="802941"/>
                </a:lnTo>
                <a:lnTo>
                  <a:pt x="6073916" y="800918"/>
                </a:lnTo>
                <a:lnTo>
                  <a:pt x="6071758" y="797682"/>
                </a:lnTo>
                <a:lnTo>
                  <a:pt x="6071758" y="793365"/>
                </a:lnTo>
                <a:lnTo>
                  <a:pt x="6073916" y="790128"/>
                </a:lnTo>
                <a:lnTo>
                  <a:pt x="6072837" y="779338"/>
                </a:lnTo>
                <a:lnTo>
                  <a:pt x="6073916" y="775023"/>
                </a:lnTo>
                <a:cubicBezTo>
                  <a:pt x="6071848" y="771246"/>
                  <a:pt x="6070814" y="767649"/>
                  <a:pt x="6070814" y="764232"/>
                </a:cubicBezTo>
                <a:lnTo>
                  <a:pt x="6070814" y="763153"/>
                </a:lnTo>
                <a:lnTo>
                  <a:pt x="6072837" y="756679"/>
                </a:lnTo>
                <a:lnTo>
                  <a:pt x="6071758" y="750205"/>
                </a:lnTo>
                <a:lnTo>
                  <a:pt x="6073916" y="728760"/>
                </a:lnTo>
                <a:lnTo>
                  <a:pt x="6072837" y="723365"/>
                </a:lnTo>
                <a:lnTo>
                  <a:pt x="6072837" y="721207"/>
                </a:lnTo>
                <a:cubicBezTo>
                  <a:pt x="6070769" y="721207"/>
                  <a:pt x="6069016" y="719768"/>
                  <a:pt x="6067577" y="716891"/>
                </a:cubicBezTo>
                <a:lnTo>
                  <a:pt x="6067577" y="713654"/>
                </a:lnTo>
                <a:cubicBezTo>
                  <a:pt x="6070005" y="709338"/>
                  <a:pt x="6072118" y="707180"/>
                  <a:pt x="6073916" y="707180"/>
                </a:cubicBezTo>
                <a:lnTo>
                  <a:pt x="6073916" y="703943"/>
                </a:lnTo>
                <a:lnTo>
                  <a:pt x="6065419" y="706101"/>
                </a:lnTo>
                <a:lnTo>
                  <a:pt x="6048560" y="693288"/>
                </a:lnTo>
                <a:lnTo>
                  <a:pt x="6045458" y="682498"/>
                </a:lnTo>
                <a:cubicBezTo>
                  <a:pt x="6049144" y="668111"/>
                  <a:pt x="6055483" y="660917"/>
                  <a:pt x="6064475" y="660917"/>
                </a:cubicBezTo>
                <a:cubicBezTo>
                  <a:pt x="6068162" y="656961"/>
                  <a:pt x="6070949" y="650847"/>
                  <a:pt x="6072837" y="642575"/>
                </a:cubicBezTo>
                <a:lnTo>
                  <a:pt x="6077018" y="642575"/>
                </a:lnTo>
                <a:lnTo>
                  <a:pt x="6093878" y="658760"/>
                </a:lnTo>
                <a:lnTo>
                  <a:pt x="6106556" y="655523"/>
                </a:lnTo>
                <a:lnTo>
                  <a:pt x="6111816" y="656602"/>
                </a:lnTo>
                <a:lnTo>
                  <a:pt x="6118155" y="654444"/>
                </a:lnTo>
                <a:lnTo>
                  <a:pt x="6127597" y="654444"/>
                </a:lnTo>
                <a:lnTo>
                  <a:pt x="6131913" y="657680"/>
                </a:lnTo>
                <a:lnTo>
                  <a:pt x="6141354" y="656602"/>
                </a:lnTo>
                <a:lnTo>
                  <a:pt x="6142433" y="656602"/>
                </a:lnTo>
                <a:lnTo>
                  <a:pt x="6143512" y="651207"/>
                </a:lnTo>
                <a:lnTo>
                  <a:pt x="6143512" y="638393"/>
                </a:lnTo>
                <a:cubicBezTo>
                  <a:pt x="6143512" y="634077"/>
                  <a:pt x="6141039" y="629042"/>
                  <a:pt x="6136094" y="623287"/>
                </a:cubicBezTo>
                <a:cubicBezTo>
                  <a:pt x="6136094" y="618252"/>
                  <a:pt x="6138567" y="615735"/>
                  <a:pt x="6143512" y="615735"/>
                </a:cubicBezTo>
                <a:close/>
                <a:moveTo>
                  <a:pt x="1048495" y="615463"/>
                </a:moveTo>
                <a:lnTo>
                  <a:pt x="1057261" y="617621"/>
                </a:lnTo>
                <a:lnTo>
                  <a:pt x="1062793" y="616541"/>
                </a:lnTo>
                <a:cubicBezTo>
                  <a:pt x="1062793" y="619689"/>
                  <a:pt x="1070076" y="621532"/>
                  <a:pt x="1084643" y="622071"/>
                </a:cubicBezTo>
                <a:cubicBezTo>
                  <a:pt x="1085361" y="623510"/>
                  <a:pt x="1089722" y="625668"/>
                  <a:pt x="1097725" y="628545"/>
                </a:cubicBezTo>
                <a:lnTo>
                  <a:pt x="1101096" y="627466"/>
                </a:lnTo>
                <a:lnTo>
                  <a:pt x="1106491" y="629759"/>
                </a:lnTo>
                <a:lnTo>
                  <a:pt x="1118630" y="625308"/>
                </a:lnTo>
                <a:lnTo>
                  <a:pt x="1126183" y="625308"/>
                </a:lnTo>
                <a:cubicBezTo>
                  <a:pt x="1128971" y="627466"/>
                  <a:pt x="1131533" y="628545"/>
                  <a:pt x="1133871" y="628545"/>
                </a:cubicBezTo>
                <a:lnTo>
                  <a:pt x="1137108" y="628545"/>
                </a:lnTo>
                <a:lnTo>
                  <a:pt x="1141559" y="625308"/>
                </a:lnTo>
                <a:lnTo>
                  <a:pt x="1145875" y="625308"/>
                </a:lnTo>
                <a:cubicBezTo>
                  <a:pt x="1149922" y="625308"/>
                  <a:pt x="1153563" y="627871"/>
                  <a:pt x="1156800" y="632996"/>
                </a:cubicBezTo>
                <a:lnTo>
                  <a:pt x="1149248" y="636233"/>
                </a:lnTo>
                <a:lnTo>
                  <a:pt x="1137108" y="635154"/>
                </a:lnTo>
                <a:cubicBezTo>
                  <a:pt x="1133871" y="635154"/>
                  <a:pt x="1130589" y="636638"/>
                  <a:pt x="1127262" y="639605"/>
                </a:cubicBezTo>
                <a:lnTo>
                  <a:pt x="1122946" y="639605"/>
                </a:lnTo>
                <a:lnTo>
                  <a:pt x="1118630" y="636233"/>
                </a:lnTo>
                <a:lnTo>
                  <a:pt x="1110942" y="637312"/>
                </a:lnTo>
                <a:lnTo>
                  <a:pt x="1103254" y="634075"/>
                </a:lnTo>
                <a:lnTo>
                  <a:pt x="1101096" y="636233"/>
                </a:lnTo>
                <a:lnTo>
                  <a:pt x="1096644" y="632996"/>
                </a:lnTo>
                <a:lnTo>
                  <a:pt x="1094487" y="632996"/>
                </a:lnTo>
                <a:cubicBezTo>
                  <a:pt x="1088642" y="635874"/>
                  <a:pt x="1085722" y="639875"/>
                  <a:pt x="1085722" y="645000"/>
                </a:cubicBezTo>
                <a:lnTo>
                  <a:pt x="1089092" y="652688"/>
                </a:lnTo>
                <a:lnTo>
                  <a:pt x="1086801" y="665771"/>
                </a:lnTo>
                <a:lnTo>
                  <a:pt x="1093408" y="673459"/>
                </a:lnTo>
                <a:lnTo>
                  <a:pt x="1090172" y="680068"/>
                </a:lnTo>
                <a:lnTo>
                  <a:pt x="1091250" y="688835"/>
                </a:lnTo>
                <a:lnTo>
                  <a:pt x="1089092" y="698681"/>
                </a:lnTo>
                <a:lnTo>
                  <a:pt x="1092329" y="702996"/>
                </a:lnTo>
                <a:lnTo>
                  <a:pt x="1098939" y="700839"/>
                </a:lnTo>
                <a:lnTo>
                  <a:pt x="1101096" y="700839"/>
                </a:lnTo>
                <a:lnTo>
                  <a:pt x="1118630" y="702996"/>
                </a:lnTo>
                <a:lnTo>
                  <a:pt x="1125104" y="702996"/>
                </a:lnTo>
                <a:cubicBezTo>
                  <a:pt x="1128971" y="706683"/>
                  <a:pt x="1132253" y="708526"/>
                  <a:pt x="1134950" y="708526"/>
                </a:cubicBezTo>
                <a:lnTo>
                  <a:pt x="1137108" y="708526"/>
                </a:lnTo>
                <a:cubicBezTo>
                  <a:pt x="1139536" y="708526"/>
                  <a:pt x="1142100" y="707403"/>
                  <a:pt x="1144796" y="705155"/>
                </a:cubicBezTo>
                <a:lnTo>
                  <a:pt x="1162330" y="708526"/>
                </a:lnTo>
                <a:cubicBezTo>
                  <a:pt x="1163050" y="706279"/>
                  <a:pt x="1165251" y="705155"/>
                  <a:pt x="1168940" y="705155"/>
                </a:cubicBezTo>
                <a:lnTo>
                  <a:pt x="1206030" y="705155"/>
                </a:lnTo>
                <a:cubicBezTo>
                  <a:pt x="1208818" y="707403"/>
                  <a:pt x="1211379" y="708526"/>
                  <a:pt x="1213717" y="708526"/>
                </a:cubicBezTo>
                <a:cubicBezTo>
                  <a:pt x="1234129" y="699894"/>
                  <a:pt x="1244334" y="693331"/>
                  <a:pt x="1244334" y="688835"/>
                </a:cubicBezTo>
                <a:lnTo>
                  <a:pt x="1243255" y="677775"/>
                </a:lnTo>
                <a:lnTo>
                  <a:pt x="1243255" y="670222"/>
                </a:lnTo>
                <a:cubicBezTo>
                  <a:pt x="1245055" y="666355"/>
                  <a:pt x="1247977" y="663433"/>
                  <a:pt x="1252023" y="661455"/>
                </a:cubicBezTo>
                <a:lnTo>
                  <a:pt x="1254180" y="661455"/>
                </a:lnTo>
                <a:lnTo>
                  <a:pt x="1257553" y="664692"/>
                </a:lnTo>
                <a:lnTo>
                  <a:pt x="1256338" y="692072"/>
                </a:lnTo>
                <a:cubicBezTo>
                  <a:pt x="1256338" y="693870"/>
                  <a:pt x="1260385" y="698231"/>
                  <a:pt x="1268477" y="705155"/>
                </a:cubicBezTo>
                <a:cubicBezTo>
                  <a:pt x="1268477" y="711719"/>
                  <a:pt x="1266274" y="715000"/>
                  <a:pt x="1261869" y="715000"/>
                </a:cubicBezTo>
                <a:lnTo>
                  <a:pt x="1261869" y="716080"/>
                </a:lnTo>
                <a:lnTo>
                  <a:pt x="1264027" y="719452"/>
                </a:lnTo>
                <a:cubicBezTo>
                  <a:pt x="1264027" y="725026"/>
                  <a:pt x="1258182" y="730826"/>
                  <a:pt x="1246492" y="736850"/>
                </a:cubicBezTo>
                <a:lnTo>
                  <a:pt x="1245414" y="736850"/>
                </a:lnTo>
                <a:lnTo>
                  <a:pt x="1237861" y="735771"/>
                </a:lnTo>
                <a:cubicBezTo>
                  <a:pt x="1237861" y="740177"/>
                  <a:pt x="1231656" y="742380"/>
                  <a:pt x="1219248" y="742380"/>
                </a:cubicBezTo>
                <a:lnTo>
                  <a:pt x="1215875" y="739143"/>
                </a:lnTo>
                <a:lnTo>
                  <a:pt x="1214797" y="740222"/>
                </a:lnTo>
                <a:lnTo>
                  <a:pt x="1213717" y="740222"/>
                </a:lnTo>
                <a:lnTo>
                  <a:pt x="1214797" y="741301"/>
                </a:lnTo>
                <a:lnTo>
                  <a:pt x="1214797" y="782843"/>
                </a:lnTo>
                <a:lnTo>
                  <a:pt x="1216954" y="785001"/>
                </a:lnTo>
                <a:cubicBezTo>
                  <a:pt x="1225048" y="785001"/>
                  <a:pt x="1230532" y="779921"/>
                  <a:pt x="1233409" y="769760"/>
                </a:cubicBezTo>
                <a:lnTo>
                  <a:pt x="1241097" y="764230"/>
                </a:lnTo>
                <a:lnTo>
                  <a:pt x="1245414" y="759914"/>
                </a:lnTo>
                <a:lnTo>
                  <a:pt x="1247707" y="759914"/>
                </a:lnTo>
                <a:cubicBezTo>
                  <a:pt x="1252202" y="764949"/>
                  <a:pt x="1258766" y="769670"/>
                  <a:pt x="1267399" y="774076"/>
                </a:cubicBezTo>
                <a:cubicBezTo>
                  <a:pt x="1275401" y="783248"/>
                  <a:pt x="1279403" y="788732"/>
                  <a:pt x="1279403" y="790531"/>
                </a:cubicBezTo>
                <a:lnTo>
                  <a:pt x="1278324" y="791610"/>
                </a:lnTo>
                <a:lnTo>
                  <a:pt x="1269557" y="788373"/>
                </a:lnTo>
                <a:lnTo>
                  <a:pt x="1266184" y="788373"/>
                </a:lnTo>
                <a:lnTo>
                  <a:pt x="1260790" y="791610"/>
                </a:lnTo>
                <a:lnTo>
                  <a:pt x="1250943" y="790531"/>
                </a:lnTo>
                <a:lnTo>
                  <a:pt x="1240019" y="793767"/>
                </a:lnTo>
                <a:lnTo>
                  <a:pt x="1238940" y="792689"/>
                </a:lnTo>
                <a:lnTo>
                  <a:pt x="1238940" y="789452"/>
                </a:lnTo>
                <a:lnTo>
                  <a:pt x="1241097" y="786080"/>
                </a:lnTo>
                <a:lnTo>
                  <a:pt x="1241097" y="785001"/>
                </a:lnTo>
                <a:lnTo>
                  <a:pt x="1233409" y="792689"/>
                </a:lnTo>
                <a:lnTo>
                  <a:pt x="1231251" y="792689"/>
                </a:lnTo>
                <a:cubicBezTo>
                  <a:pt x="1229814" y="792689"/>
                  <a:pt x="1229093" y="791250"/>
                  <a:pt x="1229093" y="788373"/>
                </a:cubicBezTo>
                <a:lnTo>
                  <a:pt x="1224642" y="787159"/>
                </a:lnTo>
                <a:lnTo>
                  <a:pt x="1212638" y="797005"/>
                </a:lnTo>
                <a:lnTo>
                  <a:pt x="1210480" y="804693"/>
                </a:lnTo>
                <a:cubicBezTo>
                  <a:pt x="1212279" y="804693"/>
                  <a:pt x="1213717" y="807615"/>
                  <a:pt x="1214797" y="813460"/>
                </a:cubicBezTo>
                <a:cubicBezTo>
                  <a:pt x="1211201" y="816607"/>
                  <a:pt x="1209401" y="819529"/>
                  <a:pt x="1209401" y="822227"/>
                </a:cubicBezTo>
                <a:cubicBezTo>
                  <a:pt x="1212999" y="822227"/>
                  <a:pt x="1214797" y="822946"/>
                  <a:pt x="1214797" y="824385"/>
                </a:cubicBezTo>
                <a:lnTo>
                  <a:pt x="1214797" y="836389"/>
                </a:lnTo>
                <a:lnTo>
                  <a:pt x="1212638" y="848527"/>
                </a:lnTo>
                <a:lnTo>
                  <a:pt x="1212638" y="851764"/>
                </a:lnTo>
                <a:lnTo>
                  <a:pt x="1214797" y="855001"/>
                </a:lnTo>
                <a:lnTo>
                  <a:pt x="1213717" y="872535"/>
                </a:lnTo>
                <a:lnTo>
                  <a:pt x="1214797" y="873614"/>
                </a:lnTo>
                <a:lnTo>
                  <a:pt x="1214797" y="874693"/>
                </a:lnTo>
                <a:cubicBezTo>
                  <a:pt x="1213717" y="878379"/>
                  <a:pt x="1211155" y="880223"/>
                  <a:pt x="1207109" y="880223"/>
                </a:cubicBezTo>
                <a:cubicBezTo>
                  <a:pt x="1206749" y="878784"/>
                  <a:pt x="1204951" y="877301"/>
                  <a:pt x="1201713" y="875772"/>
                </a:cubicBezTo>
                <a:lnTo>
                  <a:pt x="1190790" y="878065"/>
                </a:lnTo>
                <a:cubicBezTo>
                  <a:pt x="1186381" y="878065"/>
                  <a:pt x="1184181" y="875143"/>
                  <a:pt x="1184181" y="869298"/>
                </a:cubicBezTo>
                <a:lnTo>
                  <a:pt x="1183102" y="869298"/>
                </a:lnTo>
                <a:cubicBezTo>
                  <a:pt x="1183102" y="874423"/>
                  <a:pt x="1181662" y="876986"/>
                  <a:pt x="1178785" y="876986"/>
                </a:cubicBezTo>
                <a:lnTo>
                  <a:pt x="1173255" y="878065"/>
                </a:lnTo>
                <a:cubicBezTo>
                  <a:pt x="1168849" y="873659"/>
                  <a:pt x="1166646" y="870018"/>
                  <a:pt x="1166646" y="867140"/>
                </a:cubicBezTo>
                <a:cubicBezTo>
                  <a:pt x="1166646" y="865252"/>
                  <a:pt x="1168129" y="864128"/>
                  <a:pt x="1171098" y="863768"/>
                </a:cubicBezTo>
                <a:lnTo>
                  <a:pt x="1171098" y="855001"/>
                </a:lnTo>
                <a:cubicBezTo>
                  <a:pt x="1168129" y="851225"/>
                  <a:pt x="1166646" y="847224"/>
                  <a:pt x="1166646" y="842997"/>
                </a:cubicBezTo>
                <a:lnTo>
                  <a:pt x="1166646" y="811302"/>
                </a:lnTo>
                <a:lnTo>
                  <a:pt x="1167725" y="799298"/>
                </a:lnTo>
                <a:cubicBezTo>
                  <a:pt x="1165747" y="792194"/>
                  <a:pt x="1163948" y="788552"/>
                  <a:pt x="1162330" y="788373"/>
                </a:cubicBezTo>
                <a:cubicBezTo>
                  <a:pt x="1159993" y="788373"/>
                  <a:pt x="1157429" y="789452"/>
                  <a:pt x="1154642" y="791610"/>
                </a:cubicBezTo>
                <a:lnTo>
                  <a:pt x="1151405" y="791610"/>
                </a:lnTo>
                <a:cubicBezTo>
                  <a:pt x="1148977" y="789812"/>
                  <a:pt x="1145696" y="788732"/>
                  <a:pt x="1141559" y="788373"/>
                </a:cubicBezTo>
                <a:lnTo>
                  <a:pt x="1130634" y="791610"/>
                </a:lnTo>
                <a:lnTo>
                  <a:pt x="1121867" y="790531"/>
                </a:lnTo>
                <a:lnTo>
                  <a:pt x="1121867" y="794846"/>
                </a:lnTo>
                <a:cubicBezTo>
                  <a:pt x="1117643" y="815977"/>
                  <a:pt x="1113281" y="826543"/>
                  <a:pt x="1108784" y="826543"/>
                </a:cubicBezTo>
                <a:cubicBezTo>
                  <a:pt x="1108784" y="837153"/>
                  <a:pt x="1098535" y="850281"/>
                  <a:pt x="1078033" y="865926"/>
                </a:cubicBezTo>
                <a:cubicBezTo>
                  <a:pt x="1078033" y="869793"/>
                  <a:pt x="1076955" y="871996"/>
                  <a:pt x="1074797" y="872535"/>
                </a:cubicBezTo>
                <a:lnTo>
                  <a:pt x="1069401" y="872535"/>
                </a:lnTo>
                <a:lnTo>
                  <a:pt x="1064951" y="871456"/>
                </a:lnTo>
                <a:lnTo>
                  <a:pt x="1048495" y="879144"/>
                </a:lnTo>
                <a:cubicBezTo>
                  <a:pt x="1043820" y="876177"/>
                  <a:pt x="1036177" y="873614"/>
                  <a:pt x="1025566" y="871456"/>
                </a:cubicBezTo>
                <a:lnTo>
                  <a:pt x="1025566" y="873614"/>
                </a:lnTo>
                <a:lnTo>
                  <a:pt x="1031097" y="873614"/>
                </a:lnTo>
                <a:cubicBezTo>
                  <a:pt x="1030198" y="877301"/>
                  <a:pt x="1029073" y="879144"/>
                  <a:pt x="1027724" y="879144"/>
                </a:cubicBezTo>
                <a:lnTo>
                  <a:pt x="1022330" y="879144"/>
                </a:lnTo>
                <a:cubicBezTo>
                  <a:pt x="1018643" y="877346"/>
                  <a:pt x="1016799" y="874423"/>
                  <a:pt x="1016799" y="870377"/>
                </a:cubicBezTo>
                <a:lnTo>
                  <a:pt x="1032176" y="863768"/>
                </a:lnTo>
                <a:cubicBezTo>
                  <a:pt x="1032176" y="861610"/>
                  <a:pt x="1039457" y="855406"/>
                  <a:pt x="1054025" y="845155"/>
                </a:cubicBezTo>
                <a:cubicBezTo>
                  <a:pt x="1060229" y="828431"/>
                  <a:pt x="1065714" y="820069"/>
                  <a:pt x="1070481" y="820069"/>
                </a:cubicBezTo>
                <a:lnTo>
                  <a:pt x="1069401" y="812381"/>
                </a:lnTo>
                <a:cubicBezTo>
                  <a:pt x="1069401" y="805816"/>
                  <a:pt x="1071919" y="801815"/>
                  <a:pt x="1076955" y="800377"/>
                </a:cubicBezTo>
                <a:cubicBezTo>
                  <a:pt x="1078482" y="800377"/>
                  <a:pt x="1079248" y="798533"/>
                  <a:pt x="1079248" y="794846"/>
                </a:cubicBezTo>
                <a:lnTo>
                  <a:pt x="1079248" y="793767"/>
                </a:lnTo>
                <a:lnTo>
                  <a:pt x="1074797" y="789452"/>
                </a:lnTo>
                <a:lnTo>
                  <a:pt x="1071560" y="789452"/>
                </a:lnTo>
                <a:cubicBezTo>
                  <a:pt x="1070300" y="791071"/>
                  <a:pt x="1064096" y="792149"/>
                  <a:pt x="1052947" y="792689"/>
                </a:cubicBezTo>
                <a:cubicBezTo>
                  <a:pt x="1051868" y="791430"/>
                  <a:pt x="1043820" y="790351"/>
                  <a:pt x="1028803" y="789452"/>
                </a:cubicBezTo>
                <a:lnTo>
                  <a:pt x="1016799" y="790531"/>
                </a:lnTo>
                <a:lnTo>
                  <a:pt x="1014641" y="783922"/>
                </a:lnTo>
                <a:lnTo>
                  <a:pt x="1016799" y="781764"/>
                </a:lnTo>
                <a:lnTo>
                  <a:pt x="1017878" y="781764"/>
                </a:lnTo>
                <a:cubicBezTo>
                  <a:pt x="1019586" y="781764"/>
                  <a:pt x="1020711" y="783562"/>
                  <a:pt x="1021251" y="787159"/>
                </a:cubicBezTo>
                <a:cubicBezTo>
                  <a:pt x="1025566" y="783202"/>
                  <a:pt x="1029568" y="781045"/>
                  <a:pt x="1033255" y="780685"/>
                </a:cubicBezTo>
                <a:lnTo>
                  <a:pt x="1042022" y="783922"/>
                </a:lnTo>
                <a:lnTo>
                  <a:pt x="1046337" y="783922"/>
                </a:lnTo>
                <a:lnTo>
                  <a:pt x="1050789" y="780685"/>
                </a:lnTo>
                <a:lnTo>
                  <a:pt x="1062793" y="780685"/>
                </a:lnTo>
                <a:cubicBezTo>
                  <a:pt x="1067558" y="783562"/>
                  <a:pt x="1071199" y="785001"/>
                  <a:pt x="1073718" y="785001"/>
                </a:cubicBezTo>
                <a:lnTo>
                  <a:pt x="1074797" y="785001"/>
                </a:lnTo>
                <a:cubicBezTo>
                  <a:pt x="1076414" y="785001"/>
                  <a:pt x="1077899" y="781359"/>
                  <a:pt x="1079248" y="774076"/>
                </a:cubicBezTo>
                <a:lnTo>
                  <a:pt x="1078033" y="772997"/>
                </a:lnTo>
                <a:lnTo>
                  <a:pt x="1078033" y="771918"/>
                </a:lnTo>
                <a:lnTo>
                  <a:pt x="1079248" y="767467"/>
                </a:lnTo>
                <a:cubicBezTo>
                  <a:pt x="1077358" y="750023"/>
                  <a:pt x="1074077" y="741301"/>
                  <a:pt x="1069401" y="741301"/>
                </a:cubicBezTo>
                <a:cubicBezTo>
                  <a:pt x="1056992" y="737255"/>
                  <a:pt x="1050789" y="732130"/>
                  <a:pt x="1050789" y="725925"/>
                </a:cubicBezTo>
                <a:lnTo>
                  <a:pt x="1046337" y="715000"/>
                </a:lnTo>
                <a:lnTo>
                  <a:pt x="1044180" y="712842"/>
                </a:lnTo>
                <a:lnTo>
                  <a:pt x="1046337" y="678989"/>
                </a:lnTo>
                <a:lnTo>
                  <a:pt x="1045258" y="674538"/>
                </a:lnTo>
                <a:lnTo>
                  <a:pt x="1047416" y="672380"/>
                </a:lnTo>
                <a:lnTo>
                  <a:pt x="1047416" y="669143"/>
                </a:lnTo>
                <a:lnTo>
                  <a:pt x="1045258" y="660376"/>
                </a:lnTo>
                <a:lnTo>
                  <a:pt x="1045258" y="657004"/>
                </a:lnTo>
                <a:lnTo>
                  <a:pt x="1047416" y="650530"/>
                </a:lnTo>
                <a:lnTo>
                  <a:pt x="1045258" y="643921"/>
                </a:lnTo>
                <a:lnTo>
                  <a:pt x="1045258" y="641763"/>
                </a:lnTo>
                <a:lnTo>
                  <a:pt x="1048495" y="637312"/>
                </a:lnTo>
                <a:lnTo>
                  <a:pt x="1048495" y="636233"/>
                </a:lnTo>
                <a:cubicBezTo>
                  <a:pt x="1045617" y="636233"/>
                  <a:pt x="1044180" y="635154"/>
                  <a:pt x="1044180" y="632996"/>
                </a:cubicBezTo>
                <a:cubicBezTo>
                  <a:pt x="1044180" y="621307"/>
                  <a:pt x="1045617" y="615463"/>
                  <a:pt x="1048495" y="615463"/>
                </a:cubicBezTo>
                <a:close/>
                <a:moveTo>
                  <a:pt x="1209401" y="614383"/>
                </a:moveTo>
                <a:cubicBezTo>
                  <a:pt x="1220642" y="614383"/>
                  <a:pt x="1232286" y="620947"/>
                  <a:pt x="1244334" y="634075"/>
                </a:cubicBezTo>
                <a:cubicBezTo>
                  <a:pt x="1244334" y="639021"/>
                  <a:pt x="1241772" y="644146"/>
                  <a:pt x="1236647" y="649451"/>
                </a:cubicBezTo>
                <a:lnTo>
                  <a:pt x="1238940" y="663613"/>
                </a:lnTo>
                <a:lnTo>
                  <a:pt x="1236647" y="672380"/>
                </a:lnTo>
                <a:lnTo>
                  <a:pt x="1236647" y="676696"/>
                </a:lnTo>
                <a:lnTo>
                  <a:pt x="1238940" y="680068"/>
                </a:lnTo>
                <a:cubicBezTo>
                  <a:pt x="1238940" y="689509"/>
                  <a:pt x="1227250" y="694230"/>
                  <a:pt x="1203871" y="694230"/>
                </a:cubicBezTo>
                <a:cubicBezTo>
                  <a:pt x="1199736" y="694230"/>
                  <a:pt x="1196094" y="688745"/>
                  <a:pt x="1192948" y="677775"/>
                </a:cubicBezTo>
                <a:cubicBezTo>
                  <a:pt x="1175413" y="676156"/>
                  <a:pt x="1166646" y="674358"/>
                  <a:pt x="1166646" y="672380"/>
                </a:cubicBezTo>
                <a:lnTo>
                  <a:pt x="1164488" y="672380"/>
                </a:lnTo>
                <a:cubicBezTo>
                  <a:pt x="1164488" y="675257"/>
                  <a:pt x="1163050" y="676696"/>
                  <a:pt x="1160173" y="676696"/>
                </a:cubicBezTo>
                <a:lnTo>
                  <a:pt x="1143717" y="675617"/>
                </a:lnTo>
                <a:lnTo>
                  <a:pt x="1118630" y="677775"/>
                </a:lnTo>
                <a:cubicBezTo>
                  <a:pt x="1109818" y="677235"/>
                  <a:pt x="1105412" y="676156"/>
                  <a:pt x="1105412" y="674538"/>
                </a:cubicBezTo>
                <a:cubicBezTo>
                  <a:pt x="1105412" y="671661"/>
                  <a:pt x="1113100" y="669862"/>
                  <a:pt x="1128476" y="669143"/>
                </a:cubicBezTo>
                <a:cubicBezTo>
                  <a:pt x="1129195" y="666895"/>
                  <a:pt x="1131353" y="665771"/>
                  <a:pt x="1134950" y="665771"/>
                </a:cubicBezTo>
                <a:lnTo>
                  <a:pt x="1139401" y="665771"/>
                </a:lnTo>
                <a:lnTo>
                  <a:pt x="1154642" y="672380"/>
                </a:lnTo>
                <a:lnTo>
                  <a:pt x="1155721" y="672380"/>
                </a:lnTo>
                <a:lnTo>
                  <a:pt x="1161251" y="667929"/>
                </a:lnTo>
                <a:lnTo>
                  <a:pt x="1162330" y="667929"/>
                </a:lnTo>
                <a:lnTo>
                  <a:pt x="1165567" y="670222"/>
                </a:lnTo>
                <a:cubicBezTo>
                  <a:pt x="1168354" y="667974"/>
                  <a:pt x="1171636" y="666850"/>
                  <a:pt x="1175413" y="666850"/>
                </a:cubicBezTo>
                <a:lnTo>
                  <a:pt x="1190790" y="670222"/>
                </a:lnTo>
                <a:lnTo>
                  <a:pt x="1191869" y="669143"/>
                </a:lnTo>
                <a:lnTo>
                  <a:pt x="1191869" y="667929"/>
                </a:lnTo>
                <a:lnTo>
                  <a:pt x="1189709" y="661455"/>
                </a:lnTo>
                <a:lnTo>
                  <a:pt x="1195105" y="645000"/>
                </a:lnTo>
                <a:lnTo>
                  <a:pt x="1194026" y="638391"/>
                </a:lnTo>
                <a:lnTo>
                  <a:pt x="1194026" y="636233"/>
                </a:lnTo>
                <a:lnTo>
                  <a:pt x="1186338" y="634075"/>
                </a:lnTo>
                <a:lnTo>
                  <a:pt x="1182022" y="635154"/>
                </a:lnTo>
                <a:cubicBezTo>
                  <a:pt x="1174019" y="632637"/>
                  <a:pt x="1170019" y="630838"/>
                  <a:pt x="1170019" y="629759"/>
                </a:cubicBezTo>
                <a:lnTo>
                  <a:pt x="1170019" y="628545"/>
                </a:lnTo>
                <a:lnTo>
                  <a:pt x="1172177" y="626387"/>
                </a:lnTo>
                <a:lnTo>
                  <a:pt x="1176492" y="626387"/>
                </a:lnTo>
                <a:lnTo>
                  <a:pt x="1179865" y="628545"/>
                </a:lnTo>
                <a:lnTo>
                  <a:pt x="1180944" y="628545"/>
                </a:lnTo>
                <a:cubicBezTo>
                  <a:pt x="1180944" y="626028"/>
                  <a:pt x="1184585" y="624589"/>
                  <a:pt x="1191869" y="624229"/>
                </a:cubicBezTo>
                <a:cubicBezTo>
                  <a:pt x="1191869" y="620183"/>
                  <a:pt x="1197713" y="616901"/>
                  <a:pt x="1209401" y="614383"/>
                </a:cubicBezTo>
                <a:close/>
                <a:moveTo>
                  <a:pt x="7246226" y="613777"/>
                </a:moveTo>
                <a:lnTo>
                  <a:pt x="7246226" y="615935"/>
                </a:lnTo>
                <a:lnTo>
                  <a:pt x="7247305" y="615935"/>
                </a:lnTo>
                <a:lnTo>
                  <a:pt x="7247305" y="613777"/>
                </a:lnTo>
                <a:close/>
                <a:moveTo>
                  <a:pt x="2717724" y="613212"/>
                </a:moveTo>
                <a:cubicBezTo>
                  <a:pt x="2711160" y="614561"/>
                  <a:pt x="2707878" y="617483"/>
                  <a:pt x="2707878" y="621979"/>
                </a:cubicBezTo>
                <a:cubicBezTo>
                  <a:pt x="2696278" y="621979"/>
                  <a:pt x="2690480" y="627419"/>
                  <a:pt x="2690480" y="638299"/>
                </a:cubicBezTo>
                <a:cubicBezTo>
                  <a:pt x="2685442" y="639738"/>
                  <a:pt x="2678205" y="640457"/>
                  <a:pt x="2668765" y="640457"/>
                </a:cubicBezTo>
                <a:lnTo>
                  <a:pt x="2668765" y="641536"/>
                </a:lnTo>
                <a:lnTo>
                  <a:pt x="2669843" y="648010"/>
                </a:lnTo>
                <a:lnTo>
                  <a:pt x="2668765" y="664330"/>
                </a:lnTo>
                <a:cubicBezTo>
                  <a:pt x="2668765" y="668646"/>
                  <a:pt x="2672406" y="670804"/>
                  <a:pt x="2679690" y="670804"/>
                </a:cubicBezTo>
                <a:cubicBezTo>
                  <a:pt x="2682927" y="670804"/>
                  <a:pt x="2685084" y="672243"/>
                  <a:pt x="2686163" y="675120"/>
                </a:cubicBezTo>
                <a:lnTo>
                  <a:pt x="2686163" y="678492"/>
                </a:lnTo>
                <a:lnTo>
                  <a:pt x="2681847" y="681729"/>
                </a:lnTo>
                <a:lnTo>
                  <a:pt x="2672003" y="680650"/>
                </a:lnTo>
                <a:lnTo>
                  <a:pt x="2669843" y="680650"/>
                </a:lnTo>
                <a:lnTo>
                  <a:pt x="2665528" y="683887"/>
                </a:lnTo>
                <a:lnTo>
                  <a:pt x="2668765" y="706681"/>
                </a:lnTo>
                <a:lnTo>
                  <a:pt x="2668765" y="712076"/>
                </a:lnTo>
                <a:lnTo>
                  <a:pt x="2667686" y="719763"/>
                </a:lnTo>
                <a:lnTo>
                  <a:pt x="2668765" y="720843"/>
                </a:lnTo>
                <a:lnTo>
                  <a:pt x="2675373" y="720843"/>
                </a:lnTo>
                <a:lnTo>
                  <a:pt x="2692638" y="723000"/>
                </a:lnTo>
                <a:lnTo>
                  <a:pt x="2699247" y="719763"/>
                </a:lnTo>
                <a:lnTo>
                  <a:pt x="2712194" y="720843"/>
                </a:lnTo>
                <a:lnTo>
                  <a:pt x="2713274" y="719763"/>
                </a:lnTo>
                <a:lnTo>
                  <a:pt x="2712194" y="714234"/>
                </a:lnTo>
                <a:lnTo>
                  <a:pt x="2712194" y="712076"/>
                </a:lnTo>
                <a:cubicBezTo>
                  <a:pt x="2712194" y="710637"/>
                  <a:pt x="2713318" y="709918"/>
                  <a:pt x="2715567" y="709918"/>
                </a:cubicBezTo>
                <a:lnTo>
                  <a:pt x="2715567" y="707760"/>
                </a:lnTo>
                <a:cubicBezTo>
                  <a:pt x="2713318" y="707760"/>
                  <a:pt x="2712194" y="707040"/>
                  <a:pt x="2712194" y="705602"/>
                </a:cubicBezTo>
                <a:lnTo>
                  <a:pt x="2712194" y="703444"/>
                </a:lnTo>
                <a:lnTo>
                  <a:pt x="2715567" y="682808"/>
                </a:lnTo>
                <a:lnTo>
                  <a:pt x="2714487" y="682808"/>
                </a:lnTo>
                <a:lnTo>
                  <a:pt x="2707878" y="684966"/>
                </a:lnTo>
                <a:cubicBezTo>
                  <a:pt x="2697718" y="681909"/>
                  <a:pt x="2692638" y="679751"/>
                  <a:pt x="2692638" y="678492"/>
                </a:cubicBezTo>
                <a:lnTo>
                  <a:pt x="2690480" y="674041"/>
                </a:lnTo>
                <a:lnTo>
                  <a:pt x="2690480" y="672962"/>
                </a:lnTo>
                <a:lnTo>
                  <a:pt x="2692638" y="670804"/>
                </a:lnTo>
                <a:lnTo>
                  <a:pt x="2704641" y="670804"/>
                </a:lnTo>
                <a:lnTo>
                  <a:pt x="2716645" y="671883"/>
                </a:lnTo>
                <a:lnTo>
                  <a:pt x="2719882" y="670804"/>
                </a:lnTo>
                <a:lnTo>
                  <a:pt x="2719882" y="666488"/>
                </a:lnTo>
                <a:cubicBezTo>
                  <a:pt x="2717724" y="663790"/>
                  <a:pt x="2716645" y="661273"/>
                  <a:pt x="2716645" y="658935"/>
                </a:cubicBezTo>
                <a:lnTo>
                  <a:pt x="2716645" y="650168"/>
                </a:lnTo>
                <a:lnTo>
                  <a:pt x="2720961" y="650168"/>
                </a:lnTo>
                <a:cubicBezTo>
                  <a:pt x="2717724" y="643154"/>
                  <a:pt x="2713723" y="638479"/>
                  <a:pt x="2708957" y="636141"/>
                </a:cubicBezTo>
                <a:lnTo>
                  <a:pt x="2708957" y="640457"/>
                </a:lnTo>
                <a:cubicBezTo>
                  <a:pt x="2699605" y="639738"/>
                  <a:pt x="2694931" y="638299"/>
                  <a:pt x="2694931" y="636141"/>
                </a:cubicBezTo>
                <a:lnTo>
                  <a:pt x="2694931" y="633848"/>
                </a:lnTo>
                <a:lnTo>
                  <a:pt x="2700326" y="628453"/>
                </a:lnTo>
                <a:lnTo>
                  <a:pt x="2704641" y="628453"/>
                </a:lnTo>
                <a:lnTo>
                  <a:pt x="2708957" y="631690"/>
                </a:lnTo>
                <a:lnTo>
                  <a:pt x="2716645" y="631690"/>
                </a:lnTo>
                <a:lnTo>
                  <a:pt x="2729594" y="620900"/>
                </a:lnTo>
                <a:lnTo>
                  <a:pt x="2729594" y="618742"/>
                </a:lnTo>
                <a:cubicBezTo>
                  <a:pt x="2729594" y="616584"/>
                  <a:pt x="2726715" y="615505"/>
                  <a:pt x="2720961" y="615505"/>
                </a:cubicBezTo>
                <a:lnTo>
                  <a:pt x="2717724" y="614291"/>
                </a:lnTo>
                <a:close/>
                <a:moveTo>
                  <a:pt x="7237459" y="609461"/>
                </a:moveTo>
                <a:lnTo>
                  <a:pt x="7235301" y="611619"/>
                </a:lnTo>
                <a:lnTo>
                  <a:pt x="7236380" y="617015"/>
                </a:lnTo>
                <a:lnTo>
                  <a:pt x="7239752" y="617015"/>
                </a:lnTo>
                <a:lnTo>
                  <a:pt x="7239752" y="611619"/>
                </a:lnTo>
                <a:close/>
                <a:moveTo>
                  <a:pt x="7254993" y="598536"/>
                </a:moveTo>
                <a:cubicBezTo>
                  <a:pt x="7252026" y="598536"/>
                  <a:pt x="7249823" y="600335"/>
                  <a:pt x="7248384" y="603931"/>
                </a:cubicBezTo>
                <a:cubicBezTo>
                  <a:pt x="7249463" y="606899"/>
                  <a:pt x="7250542" y="608383"/>
                  <a:pt x="7251621" y="608383"/>
                </a:cubicBezTo>
                <a:lnTo>
                  <a:pt x="7252835" y="608383"/>
                </a:lnTo>
                <a:cubicBezTo>
                  <a:pt x="7258230" y="608383"/>
                  <a:pt x="7261107" y="607259"/>
                  <a:pt x="7261467" y="605010"/>
                </a:cubicBezTo>
                <a:cubicBezTo>
                  <a:pt x="7261467" y="600694"/>
                  <a:pt x="7259309" y="598536"/>
                  <a:pt x="7254993" y="598536"/>
                </a:cubicBezTo>
                <a:close/>
                <a:moveTo>
                  <a:pt x="226051" y="595198"/>
                </a:moveTo>
                <a:lnTo>
                  <a:pt x="230637" y="595198"/>
                </a:lnTo>
                <a:lnTo>
                  <a:pt x="255859" y="617048"/>
                </a:lnTo>
                <a:lnTo>
                  <a:pt x="257072" y="621364"/>
                </a:lnTo>
                <a:cubicBezTo>
                  <a:pt x="266603" y="621904"/>
                  <a:pt x="271369" y="623702"/>
                  <a:pt x="271369" y="626759"/>
                </a:cubicBezTo>
                <a:lnTo>
                  <a:pt x="271369" y="627838"/>
                </a:lnTo>
                <a:lnTo>
                  <a:pt x="270290" y="628917"/>
                </a:lnTo>
                <a:lnTo>
                  <a:pt x="271369" y="629996"/>
                </a:lnTo>
                <a:lnTo>
                  <a:pt x="271369" y="632154"/>
                </a:lnTo>
                <a:lnTo>
                  <a:pt x="267997" y="635661"/>
                </a:lnTo>
                <a:lnTo>
                  <a:pt x="246013" y="632154"/>
                </a:lnTo>
                <a:cubicBezTo>
                  <a:pt x="243765" y="632154"/>
                  <a:pt x="242641" y="633323"/>
                  <a:pt x="242641" y="635661"/>
                </a:cubicBezTo>
                <a:lnTo>
                  <a:pt x="241562" y="636740"/>
                </a:lnTo>
                <a:lnTo>
                  <a:pt x="229423" y="636740"/>
                </a:lnTo>
                <a:cubicBezTo>
                  <a:pt x="225916" y="636740"/>
                  <a:pt x="222229" y="635571"/>
                  <a:pt x="218363" y="633233"/>
                </a:cubicBezTo>
                <a:cubicBezTo>
                  <a:pt x="208472" y="640066"/>
                  <a:pt x="202223" y="646990"/>
                  <a:pt x="199616" y="654004"/>
                </a:cubicBezTo>
                <a:lnTo>
                  <a:pt x="200695" y="663984"/>
                </a:lnTo>
                <a:lnTo>
                  <a:pt x="197458" y="665064"/>
                </a:lnTo>
                <a:lnTo>
                  <a:pt x="197458" y="666142"/>
                </a:lnTo>
                <a:lnTo>
                  <a:pt x="200695" y="670459"/>
                </a:lnTo>
                <a:lnTo>
                  <a:pt x="200695" y="676932"/>
                </a:lnTo>
                <a:lnTo>
                  <a:pt x="199616" y="692308"/>
                </a:lnTo>
                <a:lnTo>
                  <a:pt x="200695" y="695545"/>
                </a:lnTo>
                <a:lnTo>
                  <a:pt x="220656" y="696624"/>
                </a:lnTo>
                <a:cubicBezTo>
                  <a:pt x="222275" y="690870"/>
                  <a:pt x="226321" y="685744"/>
                  <a:pt x="232795" y="681249"/>
                </a:cubicBezTo>
                <a:lnTo>
                  <a:pt x="240483" y="675854"/>
                </a:lnTo>
                <a:cubicBezTo>
                  <a:pt x="246687" y="678551"/>
                  <a:pt x="257342" y="686554"/>
                  <a:pt x="272448" y="699861"/>
                </a:cubicBezTo>
                <a:lnTo>
                  <a:pt x="272448" y="700941"/>
                </a:lnTo>
                <a:cubicBezTo>
                  <a:pt x="271369" y="703818"/>
                  <a:pt x="268807" y="705256"/>
                  <a:pt x="264760" y="705256"/>
                </a:cubicBezTo>
                <a:lnTo>
                  <a:pt x="257072" y="704177"/>
                </a:lnTo>
                <a:lnTo>
                  <a:pt x="257072" y="705256"/>
                </a:lnTo>
                <a:lnTo>
                  <a:pt x="258151" y="712809"/>
                </a:lnTo>
                <a:lnTo>
                  <a:pt x="253701" y="718474"/>
                </a:lnTo>
                <a:lnTo>
                  <a:pt x="261523" y="726027"/>
                </a:lnTo>
                <a:lnTo>
                  <a:pt x="261523" y="728185"/>
                </a:lnTo>
                <a:lnTo>
                  <a:pt x="258151" y="733580"/>
                </a:lnTo>
                <a:lnTo>
                  <a:pt x="261523" y="747877"/>
                </a:lnTo>
                <a:lnTo>
                  <a:pt x="255859" y="759746"/>
                </a:lnTo>
                <a:lnTo>
                  <a:pt x="255859" y="769727"/>
                </a:lnTo>
                <a:cubicBezTo>
                  <a:pt x="257387" y="770986"/>
                  <a:pt x="258511" y="776381"/>
                  <a:pt x="259230" y="785912"/>
                </a:cubicBezTo>
                <a:lnTo>
                  <a:pt x="255859" y="793465"/>
                </a:lnTo>
                <a:lnTo>
                  <a:pt x="259230" y="796972"/>
                </a:lnTo>
                <a:lnTo>
                  <a:pt x="258151" y="800209"/>
                </a:lnTo>
                <a:lnTo>
                  <a:pt x="261523" y="818552"/>
                </a:lnTo>
                <a:lnTo>
                  <a:pt x="258151" y="844718"/>
                </a:lnTo>
                <a:lnTo>
                  <a:pt x="260309" y="849169"/>
                </a:lnTo>
                <a:cubicBezTo>
                  <a:pt x="259230" y="857081"/>
                  <a:pt x="257027" y="861038"/>
                  <a:pt x="253701" y="861038"/>
                </a:cubicBezTo>
                <a:lnTo>
                  <a:pt x="242641" y="862251"/>
                </a:lnTo>
                <a:lnTo>
                  <a:pt x="233874" y="861038"/>
                </a:lnTo>
                <a:lnTo>
                  <a:pt x="219442" y="862251"/>
                </a:lnTo>
                <a:lnTo>
                  <a:pt x="211754" y="854564"/>
                </a:lnTo>
                <a:lnTo>
                  <a:pt x="215126" y="849169"/>
                </a:lnTo>
                <a:lnTo>
                  <a:pt x="215126" y="845797"/>
                </a:lnTo>
                <a:lnTo>
                  <a:pt x="212968" y="839323"/>
                </a:lnTo>
                <a:lnTo>
                  <a:pt x="215126" y="828398"/>
                </a:lnTo>
                <a:lnTo>
                  <a:pt x="214047" y="819631"/>
                </a:lnTo>
                <a:lnTo>
                  <a:pt x="215126" y="802367"/>
                </a:lnTo>
                <a:lnTo>
                  <a:pt x="212968" y="795893"/>
                </a:lnTo>
                <a:lnTo>
                  <a:pt x="212968" y="784833"/>
                </a:lnTo>
                <a:cubicBezTo>
                  <a:pt x="214047" y="778359"/>
                  <a:pt x="216205" y="775122"/>
                  <a:pt x="219442" y="775122"/>
                </a:cubicBezTo>
                <a:lnTo>
                  <a:pt x="219442" y="772964"/>
                </a:lnTo>
                <a:cubicBezTo>
                  <a:pt x="216564" y="772964"/>
                  <a:pt x="215126" y="770716"/>
                  <a:pt x="215126" y="766220"/>
                </a:cubicBezTo>
                <a:lnTo>
                  <a:pt x="215126" y="759746"/>
                </a:lnTo>
                <a:lnTo>
                  <a:pt x="216205" y="755430"/>
                </a:lnTo>
                <a:lnTo>
                  <a:pt x="214047" y="748956"/>
                </a:lnTo>
                <a:lnTo>
                  <a:pt x="216205" y="740054"/>
                </a:lnTo>
                <a:lnTo>
                  <a:pt x="212968" y="720632"/>
                </a:lnTo>
                <a:lnTo>
                  <a:pt x="217284" y="708493"/>
                </a:lnTo>
                <a:lnTo>
                  <a:pt x="216205" y="703098"/>
                </a:lnTo>
                <a:lnTo>
                  <a:pt x="212968" y="703098"/>
                </a:lnTo>
                <a:cubicBezTo>
                  <a:pt x="204066" y="704537"/>
                  <a:pt x="199616" y="707055"/>
                  <a:pt x="199616" y="710651"/>
                </a:cubicBezTo>
                <a:lnTo>
                  <a:pt x="201774" y="723869"/>
                </a:lnTo>
                <a:lnTo>
                  <a:pt x="201774" y="724948"/>
                </a:lnTo>
                <a:cubicBezTo>
                  <a:pt x="200335" y="736098"/>
                  <a:pt x="198132" y="745899"/>
                  <a:pt x="195165" y="754351"/>
                </a:cubicBezTo>
                <a:lnTo>
                  <a:pt x="194086" y="760825"/>
                </a:lnTo>
                <a:lnTo>
                  <a:pt x="195165" y="765141"/>
                </a:lnTo>
                <a:lnTo>
                  <a:pt x="195165" y="766220"/>
                </a:lnTo>
                <a:lnTo>
                  <a:pt x="191928" y="779438"/>
                </a:lnTo>
                <a:lnTo>
                  <a:pt x="193007" y="783754"/>
                </a:lnTo>
                <a:cubicBezTo>
                  <a:pt x="193007" y="790768"/>
                  <a:pt x="187881" y="798770"/>
                  <a:pt x="177631" y="807762"/>
                </a:cubicBezTo>
                <a:cubicBezTo>
                  <a:pt x="174664" y="807762"/>
                  <a:pt x="173180" y="811359"/>
                  <a:pt x="173180" y="818552"/>
                </a:cubicBezTo>
                <a:cubicBezTo>
                  <a:pt x="169313" y="825835"/>
                  <a:pt x="166751" y="829477"/>
                  <a:pt x="165492" y="829477"/>
                </a:cubicBezTo>
                <a:cubicBezTo>
                  <a:pt x="160367" y="829477"/>
                  <a:pt x="157444" y="833838"/>
                  <a:pt x="156725" y="842560"/>
                </a:cubicBezTo>
                <a:cubicBezTo>
                  <a:pt x="146205" y="852720"/>
                  <a:pt x="138472" y="857801"/>
                  <a:pt x="133527" y="857801"/>
                </a:cubicBezTo>
                <a:lnTo>
                  <a:pt x="132448" y="857801"/>
                </a:lnTo>
                <a:lnTo>
                  <a:pt x="130155" y="855643"/>
                </a:lnTo>
                <a:lnTo>
                  <a:pt x="130155" y="854564"/>
                </a:lnTo>
                <a:cubicBezTo>
                  <a:pt x="132942" y="852585"/>
                  <a:pt x="135864" y="847146"/>
                  <a:pt x="138922" y="838244"/>
                </a:cubicBezTo>
                <a:lnTo>
                  <a:pt x="141214" y="836086"/>
                </a:lnTo>
                <a:lnTo>
                  <a:pt x="141214" y="832714"/>
                </a:lnTo>
                <a:lnTo>
                  <a:pt x="140001" y="821789"/>
                </a:lnTo>
                <a:cubicBezTo>
                  <a:pt x="146025" y="818013"/>
                  <a:pt x="149037" y="814775"/>
                  <a:pt x="149037" y="812078"/>
                </a:cubicBezTo>
                <a:lnTo>
                  <a:pt x="147688" y="808841"/>
                </a:lnTo>
                <a:lnTo>
                  <a:pt x="144451" y="808841"/>
                </a:lnTo>
                <a:lnTo>
                  <a:pt x="141214" y="810999"/>
                </a:lnTo>
                <a:lnTo>
                  <a:pt x="135685" y="809920"/>
                </a:lnTo>
                <a:lnTo>
                  <a:pt x="134606" y="810999"/>
                </a:lnTo>
                <a:lnTo>
                  <a:pt x="135685" y="816394"/>
                </a:lnTo>
                <a:lnTo>
                  <a:pt x="135685" y="817473"/>
                </a:lnTo>
                <a:lnTo>
                  <a:pt x="132448" y="820710"/>
                </a:lnTo>
                <a:lnTo>
                  <a:pt x="131234" y="820710"/>
                </a:lnTo>
                <a:lnTo>
                  <a:pt x="130155" y="819631"/>
                </a:lnTo>
                <a:lnTo>
                  <a:pt x="129076" y="820710"/>
                </a:lnTo>
                <a:lnTo>
                  <a:pt x="125839" y="820710"/>
                </a:lnTo>
                <a:cubicBezTo>
                  <a:pt x="122602" y="817832"/>
                  <a:pt x="117431" y="815674"/>
                  <a:pt x="110328" y="814236"/>
                </a:cubicBezTo>
                <a:lnTo>
                  <a:pt x="108035" y="812078"/>
                </a:lnTo>
                <a:lnTo>
                  <a:pt x="103719" y="812078"/>
                </a:lnTo>
                <a:lnTo>
                  <a:pt x="101561" y="814236"/>
                </a:lnTo>
                <a:lnTo>
                  <a:pt x="101561" y="817473"/>
                </a:lnTo>
                <a:lnTo>
                  <a:pt x="106956" y="817473"/>
                </a:lnTo>
                <a:lnTo>
                  <a:pt x="109249" y="819631"/>
                </a:lnTo>
                <a:lnTo>
                  <a:pt x="108035" y="834872"/>
                </a:lnTo>
                <a:lnTo>
                  <a:pt x="111407" y="844718"/>
                </a:lnTo>
                <a:lnTo>
                  <a:pt x="111407" y="846876"/>
                </a:lnTo>
                <a:cubicBezTo>
                  <a:pt x="111407" y="854159"/>
                  <a:pt x="105922" y="857801"/>
                  <a:pt x="94952" y="857801"/>
                </a:cubicBezTo>
                <a:cubicBezTo>
                  <a:pt x="94952" y="859239"/>
                  <a:pt x="93064" y="859959"/>
                  <a:pt x="89287" y="859959"/>
                </a:cubicBezTo>
                <a:lnTo>
                  <a:pt x="80520" y="859959"/>
                </a:lnTo>
                <a:lnTo>
                  <a:pt x="80520" y="857801"/>
                </a:lnTo>
                <a:lnTo>
                  <a:pt x="81599" y="852406"/>
                </a:lnTo>
                <a:cubicBezTo>
                  <a:pt x="80161" y="852406"/>
                  <a:pt x="79441" y="854204"/>
                  <a:pt x="79441" y="857801"/>
                </a:cubicBezTo>
                <a:lnTo>
                  <a:pt x="78362" y="857801"/>
                </a:lnTo>
                <a:cubicBezTo>
                  <a:pt x="77103" y="857801"/>
                  <a:pt x="75979" y="854519"/>
                  <a:pt x="74991" y="847955"/>
                </a:cubicBezTo>
                <a:lnTo>
                  <a:pt x="73912" y="847955"/>
                </a:lnTo>
                <a:lnTo>
                  <a:pt x="73912" y="849169"/>
                </a:lnTo>
                <a:lnTo>
                  <a:pt x="74991" y="858880"/>
                </a:lnTo>
                <a:lnTo>
                  <a:pt x="73912" y="858880"/>
                </a:lnTo>
                <a:cubicBezTo>
                  <a:pt x="64290" y="858880"/>
                  <a:pt x="59480" y="853080"/>
                  <a:pt x="59480" y="841481"/>
                </a:cubicBezTo>
                <a:cubicBezTo>
                  <a:pt x="59480" y="839862"/>
                  <a:pt x="61683" y="836580"/>
                  <a:pt x="66089" y="831635"/>
                </a:cubicBezTo>
                <a:lnTo>
                  <a:pt x="66089" y="828398"/>
                </a:lnTo>
                <a:cubicBezTo>
                  <a:pt x="66089" y="827319"/>
                  <a:pt x="63166" y="825880"/>
                  <a:pt x="57322" y="824082"/>
                </a:cubicBezTo>
                <a:lnTo>
                  <a:pt x="53006" y="825161"/>
                </a:lnTo>
                <a:lnTo>
                  <a:pt x="51792" y="824082"/>
                </a:lnTo>
                <a:lnTo>
                  <a:pt x="50713" y="824082"/>
                </a:lnTo>
                <a:cubicBezTo>
                  <a:pt x="44688" y="825700"/>
                  <a:pt x="36956" y="829297"/>
                  <a:pt x="27514" y="834872"/>
                </a:cubicBezTo>
                <a:cubicBezTo>
                  <a:pt x="20771" y="834872"/>
                  <a:pt x="15645" y="837075"/>
                  <a:pt x="12139" y="841481"/>
                </a:cubicBezTo>
                <a:lnTo>
                  <a:pt x="1079" y="844718"/>
                </a:lnTo>
                <a:lnTo>
                  <a:pt x="0" y="843639"/>
                </a:lnTo>
                <a:lnTo>
                  <a:pt x="0" y="840402"/>
                </a:lnTo>
                <a:lnTo>
                  <a:pt x="14431" y="823003"/>
                </a:lnTo>
                <a:cubicBezTo>
                  <a:pt x="14431" y="820755"/>
                  <a:pt x="15870" y="818912"/>
                  <a:pt x="18747" y="817473"/>
                </a:cubicBezTo>
                <a:lnTo>
                  <a:pt x="19826" y="817473"/>
                </a:lnTo>
                <a:lnTo>
                  <a:pt x="19826" y="819631"/>
                </a:lnTo>
                <a:lnTo>
                  <a:pt x="23198" y="817473"/>
                </a:lnTo>
                <a:lnTo>
                  <a:pt x="24277" y="818552"/>
                </a:lnTo>
                <a:lnTo>
                  <a:pt x="25356" y="817473"/>
                </a:lnTo>
                <a:lnTo>
                  <a:pt x="25356" y="816394"/>
                </a:lnTo>
                <a:lnTo>
                  <a:pt x="22119" y="813157"/>
                </a:lnTo>
                <a:lnTo>
                  <a:pt x="47476" y="769727"/>
                </a:lnTo>
                <a:cubicBezTo>
                  <a:pt x="47476" y="765770"/>
                  <a:pt x="48914" y="762084"/>
                  <a:pt x="51792" y="758667"/>
                </a:cubicBezTo>
                <a:lnTo>
                  <a:pt x="51792" y="757588"/>
                </a:lnTo>
                <a:cubicBezTo>
                  <a:pt x="51792" y="756150"/>
                  <a:pt x="49634" y="755071"/>
                  <a:pt x="45318" y="754351"/>
                </a:cubicBezTo>
                <a:cubicBezTo>
                  <a:pt x="44598" y="756509"/>
                  <a:pt x="42351" y="757588"/>
                  <a:pt x="38574" y="757588"/>
                </a:cubicBezTo>
                <a:lnTo>
                  <a:pt x="36416" y="757588"/>
                </a:lnTo>
                <a:lnTo>
                  <a:pt x="21040" y="754351"/>
                </a:lnTo>
                <a:lnTo>
                  <a:pt x="14431" y="756509"/>
                </a:lnTo>
                <a:lnTo>
                  <a:pt x="13218" y="755430"/>
                </a:lnTo>
                <a:lnTo>
                  <a:pt x="13218" y="753272"/>
                </a:lnTo>
                <a:cubicBezTo>
                  <a:pt x="13218" y="751114"/>
                  <a:pt x="16904" y="749316"/>
                  <a:pt x="24277" y="747877"/>
                </a:cubicBezTo>
                <a:lnTo>
                  <a:pt x="31965" y="748956"/>
                </a:lnTo>
                <a:lnTo>
                  <a:pt x="38574" y="746798"/>
                </a:lnTo>
                <a:lnTo>
                  <a:pt x="43025" y="748956"/>
                </a:lnTo>
                <a:cubicBezTo>
                  <a:pt x="54804" y="748956"/>
                  <a:pt x="60694" y="747518"/>
                  <a:pt x="60694" y="744640"/>
                </a:cubicBezTo>
                <a:lnTo>
                  <a:pt x="56243" y="721711"/>
                </a:lnTo>
                <a:cubicBezTo>
                  <a:pt x="49679" y="720812"/>
                  <a:pt x="46397" y="719733"/>
                  <a:pt x="46397" y="718474"/>
                </a:cubicBezTo>
                <a:lnTo>
                  <a:pt x="46397" y="716316"/>
                </a:lnTo>
                <a:lnTo>
                  <a:pt x="48555" y="713888"/>
                </a:lnTo>
                <a:lnTo>
                  <a:pt x="55164" y="713888"/>
                </a:lnTo>
                <a:lnTo>
                  <a:pt x="55164" y="712809"/>
                </a:lnTo>
                <a:cubicBezTo>
                  <a:pt x="55164" y="711011"/>
                  <a:pt x="51882" y="709573"/>
                  <a:pt x="45318" y="708493"/>
                </a:cubicBezTo>
                <a:lnTo>
                  <a:pt x="43025" y="702020"/>
                </a:lnTo>
                <a:lnTo>
                  <a:pt x="44239" y="700941"/>
                </a:lnTo>
                <a:lnTo>
                  <a:pt x="44239" y="699861"/>
                </a:lnTo>
                <a:lnTo>
                  <a:pt x="38574" y="687723"/>
                </a:lnTo>
                <a:cubicBezTo>
                  <a:pt x="40103" y="683227"/>
                  <a:pt x="41991" y="680709"/>
                  <a:pt x="44239" y="680170"/>
                </a:cubicBezTo>
                <a:cubicBezTo>
                  <a:pt x="44239" y="660568"/>
                  <a:pt x="37225" y="650767"/>
                  <a:pt x="23198" y="650767"/>
                </a:cubicBezTo>
                <a:cubicBezTo>
                  <a:pt x="17353" y="650767"/>
                  <a:pt x="14431" y="649688"/>
                  <a:pt x="14431" y="647530"/>
                </a:cubicBezTo>
                <a:lnTo>
                  <a:pt x="14431" y="645372"/>
                </a:lnTo>
                <a:lnTo>
                  <a:pt x="16589" y="643214"/>
                </a:lnTo>
                <a:lnTo>
                  <a:pt x="22119" y="643214"/>
                </a:lnTo>
                <a:lnTo>
                  <a:pt x="26435" y="644293"/>
                </a:lnTo>
                <a:cubicBezTo>
                  <a:pt x="32100" y="643394"/>
                  <a:pt x="36146" y="641955"/>
                  <a:pt x="38574" y="639977"/>
                </a:cubicBezTo>
                <a:lnTo>
                  <a:pt x="45318" y="639977"/>
                </a:lnTo>
                <a:lnTo>
                  <a:pt x="58401" y="643214"/>
                </a:lnTo>
                <a:cubicBezTo>
                  <a:pt x="60109" y="643214"/>
                  <a:pt x="61233" y="639887"/>
                  <a:pt x="61773" y="633233"/>
                </a:cubicBezTo>
                <a:lnTo>
                  <a:pt x="59480" y="626759"/>
                </a:lnTo>
                <a:lnTo>
                  <a:pt x="60694" y="621364"/>
                </a:lnTo>
                <a:cubicBezTo>
                  <a:pt x="60064" y="615789"/>
                  <a:pt x="58581" y="611833"/>
                  <a:pt x="56243" y="609495"/>
                </a:cubicBezTo>
                <a:cubicBezTo>
                  <a:pt x="56243" y="605179"/>
                  <a:pt x="58806" y="601852"/>
                  <a:pt x="63931" y="599514"/>
                </a:cubicBezTo>
                <a:lnTo>
                  <a:pt x="71754" y="600593"/>
                </a:lnTo>
                <a:lnTo>
                  <a:pt x="79441" y="600593"/>
                </a:lnTo>
                <a:cubicBezTo>
                  <a:pt x="84567" y="604010"/>
                  <a:pt x="93738" y="606977"/>
                  <a:pt x="106956" y="609495"/>
                </a:cubicBezTo>
                <a:lnTo>
                  <a:pt x="113565" y="615969"/>
                </a:lnTo>
                <a:lnTo>
                  <a:pt x="113565" y="618127"/>
                </a:lnTo>
                <a:lnTo>
                  <a:pt x="108035" y="623522"/>
                </a:lnTo>
                <a:lnTo>
                  <a:pt x="110328" y="632154"/>
                </a:lnTo>
                <a:lnTo>
                  <a:pt x="106956" y="642135"/>
                </a:lnTo>
                <a:cubicBezTo>
                  <a:pt x="111002" y="642135"/>
                  <a:pt x="118735" y="635571"/>
                  <a:pt x="130155" y="622443"/>
                </a:cubicBezTo>
                <a:lnTo>
                  <a:pt x="131234" y="622443"/>
                </a:lnTo>
                <a:lnTo>
                  <a:pt x="151195" y="632154"/>
                </a:lnTo>
                <a:lnTo>
                  <a:pt x="152274" y="632154"/>
                </a:lnTo>
                <a:lnTo>
                  <a:pt x="153353" y="631075"/>
                </a:lnTo>
                <a:lnTo>
                  <a:pt x="153353" y="629996"/>
                </a:lnTo>
                <a:lnTo>
                  <a:pt x="150116" y="619206"/>
                </a:lnTo>
                <a:lnTo>
                  <a:pt x="153353" y="617048"/>
                </a:lnTo>
                <a:cubicBezTo>
                  <a:pt x="157939" y="619565"/>
                  <a:pt x="167155" y="622443"/>
                  <a:pt x="181003" y="625680"/>
                </a:cubicBezTo>
                <a:lnTo>
                  <a:pt x="184240" y="626759"/>
                </a:lnTo>
                <a:lnTo>
                  <a:pt x="187477" y="625680"/>
                </a:lnTo>
                <a:lnTo>
                  <a:pt x="193007" y="635661"/>
                </a:lnTo>
                <a:lnTo>
                  <a:pt x="191928" y="641056"/>
                </a:lnTo>
                <a:lnTo>
                  <a:pt x="193007" y="641056"/>
                </a:lnTo>
                <a:cubicBezTo>
                  <a:pt x="194445" y="641056"/>
                  <a:pt x="195165" y="637729"/>
                  <a:pt x="195165" y="631075"/>
                </a:cubicBezTo>
                <a:lnTo>
                  <a:pt x="199616" y="627838"/>
                </a:lnTo>
                <a:lnTo>
                  <a:pt x="205280" y="628917"/>
                </a:lnTo>
                <a:lnTo>
                  <a:pt x="206359" y="627838"/>
                </a:lnTo>
                <a:lnTo>
                  <a:pt x="206359" y="626759"/>
                </a:lnTo>
                <a:lnTo>
                  <a:pt x="205280" y="620285"/>
                </a:lnTo>
                <a:cubicBezTo>
                  <a:pt x="215531" y="615789"/>
                  <a:pt x="220656" y="610304"/>
                  <a:pt x="220656" y="603830"/>
                </a:cubicBezTo>
                <a:close/>
                <a:moveTo>
                  <a:pt x="2689401" y="582865"/>
                </a:moveTo>
                <a:cubicBezTo>
                  <a:pt x="2681127" y="590868"/>
                  <a:pt x="2673530" y="594869"/>
                  <a:pt x="2666606" y="594869"/>
                </a:cubicBezTo>
                <a:cubicBezTo>
                  <a:pt x="2663728" y="594869"/>
                  <a:pt x="2662291" y="596308"/>
                  <a:pt x="2662291" y="599185"/>
                </a:cubicBezTo>
                <a:lnTo>
                  <a:pt x="2637338" y="607817"/>
                </a:lnTo>
                <a:cubicBezTo>
                  <a:pt x="2635360" y="611414"/>
                  <a:pt x="2633156" y="613212"/>
                  <a:pt x="2630731" y="613212"/>
                </a:cubicBezTo>
                <a:lnTo>
                  <a:pt x="2630731" y="617663"/>
                </a:lnTo>
                <a:cubicBezTo>
                  <a:pt x="2639451" y="620540"/>
                  <a:pt x="2647814" y="622339"/>
                  <a:pt x="2655817" y="623058"/>
                </a:cubicBezTo>
                <a:cubicBezTo>
                  <a:pt x="2656896" y="625935"/>
                  <a:pt x="2657975" y="627374"/>
                  <a:pt x="2659054" y="627374"/>
                </a:cubicBezTo>
                <a:lnTo>
                  <a:pt x="2660133" y="627374"/>
                </a:lnTo>
                <a:lnTo>
                  <a:pt x="2665528" y="614291"/>
                </a:lnTo>
                <a:lnTo>
                  <a:pt x="2662291" y="603501"/>
                </a:lnTo>
                <a:lnTo>
                  <a:pt x="2663369" y="602422"/>
                </a:lnTo>
                <a:lnTo>
                  <a:pt x="2674294" y="602422"/>
                </a:lnTo>
                <a:cubicBezTo>
                  <a:pt x="2675732" y="602422"/>
                  <a:pt x="2676453" y="601343"/>
                  <a:pt x="2676453" y="599185"/>
                </a:cubicBezTo>
                <a:lnTo>
                  <a:pt x="2677531" y="598106"/>
                </a:lnTo>
                <a:lnTo>
                  <a:pt x="2678610" y="598106"/>
                </a:lnTo>
                <a:lnTo>
                  <a:pt x="2691558" y="605659"/>
                </a:lnTo>
                <a:lnTo>
                  <a:pt x="2692638" y="605659"/>
                </a:lnTo>
                <a:lnTo>
                  <a:pt x="2692638" y="603501"/>
                </a:lnTo>
                <a:lnTo>
                  <a:pt x="2690480" y="594869"/>
                </a:lnTo>
                <a:lnTo>
                  <a:pt x="2690480" y="585023"/>
                </a:lnTo>
                <a:lnTo>
                  <a:pt x="2689401" y="583944"/>
                </a:lnTo>
                <a:close/>
                <a:moveTo>
                  <a:pt x="2643812" y="579628"/>
                </a:moveTo>
                <a:lnTo>
                  <a:pt x="2643812" y="580707"/>
                </a:lnTo>
                <a:lnTo>
                  <a:pt x="2644891" y="583944"/>
                </a:lnTo>
                <a:lnTo>
                  <a:pt x="2645970" y="583944"/>
                </a:lnTo>
                <a:lnTo>
                  <a:pt x="2645970" y="579628"/>
                </a:lnTo>
                <a:close/>
                <a:moveTo>
                  <a:pt x="1191733" y="571512"/>
                </a:moveTo>
                <a:lnTo>
                  <a:pt x="1191733" y="572591"/>
                </a:lnTo>
                <a:lnTo>
                  <a:pt x="1193892" y="572591"/>
                </a:lnTo>
                <a:lnTo>
                  <a:pt x="1193892" y="571512"/>
                </a:lnTo>
                <a:close/>
                <a:moveTo>
                  <a:pt x="7259309" y="570213"/>
                </a:moveTo>
                <a:lnTo>
                  <a:pt x="7259309" y="571292"/>
                </a:lnTo>
                <a:lnTo>
                  <a:pt x="7258230" y="574529"/>
                </a:lnTo>
                <a:lnTo>
                  <a:pt x="7259309" y="580059"/>
                </a:lnTo>
                <a:lnTo>
                  <a:pt x="7262546" y="580059"/>
                </a:lnTo>
                <a:lnTo>
                  <a:pt x="7264704" y="577901"/>
                </a:lnTo>
                <a:lnTo>
                  <a:pt x="7264704" y="573450"/>
                </a:lnTo>
                <a:cubicBezTo>
                  <a:pt x="7264704" y="571831"/>
                  <a:pt x="7262906" y="570752"/>
                  <a:pt x="7259309" y="570213"/>
                </a:cubicBezTo>
                <a:close/>
                <a:moveTo>
                  <a:pt x="7249463" y="569133"/>
                </a:moveTo>
                <a:lnTo>
                  <a:pt x="7249463" y="570213"/>
                </a:lnTo>
                <a:lnTo>
                  <a:pt x="7251621" y="570213"/>
                </a:lnTo>
                <a:lnTo>
                  <a:pt x="7251621" y="569133"/>
                </a:lnTo>
                <a:close/>
                <a:moveTo>
                  <a:pt x="1186338" y="568275"/>
                </a:moveTo>
                <a:lnTo>
                  <a:pt x="1186338" y="569354"/>
                </a:lnTo>
                <a:lnTo>
                  <a:pt x="1189575" y="570433"/>
                </a:lnTo>
                <a:lnTo>
                  <a:pt x="1190654" y="570433"/>
                </a:lnTo>
                <a:lnTo>
                  <a:pt x="1190654" y="569354"/>
                </a:lnTo>
                <a:lnTo>
                  <a:pt x="1187417" y="568275"/>
                </a:lnTo>
                <a:close/>
                <a:moveTo>
                  <a:pt x="7266862" y="568055"/>
                </a:moveTo>
                <a:lnTo>
                  <a:pt x="7268076" y="569133"/>
                </a:lnTo>
                <a:lnTo>
                  <a:pt x="7268076" y="570213"/>
                </a:lnTo>
                <a:lnTo>
                  <a:pt x="7271313" y="569133"/>
                </a:lnTo>
                <a:lnTo>
                  <a:pt x="7271313" y="568055"/>
                </a:lnTo>
                <a:close/>
                <a:moveTo>
                  <a:pt x="7254993" y="566976"/>
                </a:moveTo>
                <a:lnTo>
                  <a:pt x="7254993" y="568055"/>
                </a:lnTo>
                <a:lnTo>
                  <a:pt x="7258230" y="568055"/>
                </a:lnTo>
                <a:lnTo>
                  <a:pt x="7258230" y="566976"/>
                </a:lnTo>
                <a:close/>
                <a:moveTo>
                  <a:pt x="2098200" y="566460"/>
                </a:moveTo>
                <a:lnTo>
                  <a:pt x="2098220" y="566701"/>
                </a:lnTo>
                <a:lnTo>
                  <a:pt x="2098220" y="566475"/>
                </a:lnTo>
                <a:close/>
                <a:moveTo>
                  <a:pt x="7277787" y="564818"/>
                </a:moveTo>
                <a:lnTo>
                  <a:pt x="7277787" y="565897"/>
                </a:lnTo>
                <a:lnTo>
                  <a:pt x="7279945" y="565897"/>
                </a:lnTo>
                <a:lnTo>
                  <a:pt x="7279945" y="564818"/>
                </a:lnTo>
                <a:close/>
                <a:moveTo>
                  <a:pt x="1183102" y="562745"/>
                </a:moveTo>
                <a:lnTo>
                  <a:pt x="1183102" y="563824"/>
                </a:lnTo>
                <a:lnTo>
                  <a:pt x="1185259" y="565982"/>
                </a:lnTo>
                <a:lnTo>
                  <a:pt x="1185259" y="564903"/>
                </a:lnTo>
                <a:close/>
                <a:moveTo>
                  <a:pt x="7274550" y="562660"/>
                </a:moveTo>
                <a:lnTo>
                  <a:pt x="7274550" y="564818"/>
                </a:lnTo>
                <a:lnTo>
                  <a:pt x="7276708" y="564818"/>
                </a:lnTo>
                <a:lnTo>
                  <a:pt x="7276708" y="562660"/>
                </a:lnTo>
                <a:close/>
                <a:moveTo>
                  <a:pt x="7262546" y="562660"/>
                </a:moveTo>
                <a:lnTo>
                  <a:pt x="7262546" y="563738"/>
                </a:lnTo>
                <a:lnTo>
                  <a:pt x="7264704" y="563738"/>
                </a:lnTo>
                <a:lnTo>
                  <a:pt x="7264704" y="562660"/>
                </a:lnTo>
                <a:close/>
                <a:moveTo>
                  <a:pt x="2234429" y="562537"/>
                </a:moveTo>
                <a:lnTo>
                  <a:pt x="2234429" y="564758"/>
                </a:lnTo>
                <a:lnTo>
                  <a:pt x="2238899" y="564758"/>
                </a:lnTo>
                <a:lnTo>
                  <a:pt x="2238899" y="562537"/>
                </a:lnTo>
                <a:close/>
                <a:moveTo>
                  <a:pt x="5256599" y="560049"/>
                </a:moveTo>
                <a:lnTo>
                  <a:pt x="5256599" y="562342"/>
                </a:lnTo>
                <a:lnTo>
                  <a:pt x="5257678" y="562342"/>
                </a:lnTo>
                <a:lnTo>
                  <a:pt x="5257678" y="560049"/>
                </a:lnTo>
                <a:close/>
                <a:moveTo>
                  <a:pt x="1178920" y="559508"/>
                </a:moveTo>
                <a:lnTo>
                  <a:pt x="1180944" y="561666"/>
                </a:lnTo>
                <a:lnTo>
                  <a:pt x="1182022" y="561666"/>
                </a:lnTo>
                <a:lnTo>
                  <a:pt x="1179999" y="559508"/>
                </a:lnTo>
                <a:close/>
                <a:moveTo>
                  <a:pt x="2770864" y="558992"/>
                </a:moveTo>
                <a:lnTo>
                  <a:pt x="2771944" y="558992"/>
                </a:lnTo>
                <a:lnTo>
                  <a:pt x="2774102" y="561150"/>
                </a:lnTo>
                <a:lnTo>
                  <a:pt x="2769786" y="565466"/>
                </a:lnTo>
                <a:lnTo>
                  <a:pt x="2767627" y="565466"/>
                </a:lnTo>
                <a:lnTo>
                  <a:pt x="2767627" y="562229"/>
                </a:lnTo>
                <a:close/>
                <a:moveTo>
                  <a:pt x="3544750" y="555598"/>
                </a:moveTo>
                <a:lnTo>
                  <a:pt x="3551089" y="555598"/>
                </a:lnTo>
                <a:cubicBezTo>
                  <a:pt x="3583819" y="557036"/>
                  <a:pt x="3600184" y="558475"/>
                  <a:pt x="3600184" y="559914"/>
                </a:cubicBezTo>
                <a:lnTo>
                  <a:pt x="3606523" y="557755"/>
                </a:lnTo>
                <a:lnTo>
                  <a:pt x="3612997" y="557755"/>
                </a:lnTo>
                <a:lnTo>
                  <a:pt x="3615020" y="559914"/>
                </a:lnTo>
                <a:lnTo>
                  <a:pt x="3615020" y="566253"/>
                </a:lnTo>
                <a:lnTo>
                  <a:pt x="3612997" y="568411"/>
                </a:lnTo>
                <a:lnTo>
                  <a:pt x="3611918" y="568411"/>
                </a:lnTo>
                <a:cubicBezTo>
                  <a:pt x="3603376" y="567691"/>
                  <a:pt x="3599105" y="565578"/>
                  <a:pt x="3599105" y="562071"/>
                </a:cubicBezTo>
                <a:lnTo>
                  <a:pt x="3598026" y="562071"/>
                </a:lnTo>
                <a:cubicBezTo>
                  <a:pt x="3598026" y="564140"/>
                  <a:pt x="3597306" y="565174"/>
                  <a:pt x="3595868" y="565174"/>
                </a:cubicBezTo>
                <a:lnTo>
                  <a:pt x="3592631" y="565174"/>
                </a:lnTo>
                <a:lnTo>
                  <a:pt x="3587371" y="564095"/>
                </a:lnTo>
                <a:cubicBezTo>
                  <a:pt x="3575771" y="564814"/>
                  <a:pt x="3567229" y="566253"/>
                  <a:pt x="3561744" y="568411"/>
                </a:cubicBezTo>
                <a:lnTo>
                  <a:pt x="3558507" y="568411"/>
                </a:lnTo>
                <a:lnTo>
                  <a:pt x="3547852" y="565174"/>
                </a:lnTo>
                <a:lnTo>
                  <a:pt x="3536118" y="566253"/>
                </a:lnTo>
                <a:lnTo>
                  <a:pt x="3534095" y="563016"/>
                </a:lnTo>
                <a:lnTo>
                  <a:pt x="3534095" y="559914"/>
                </a:lnTo>
                <a:cubicBezTo>
                  <a:pt x="3534095" y="558475"/>
                  <a:pt x="3537646" y="557036"/>
                  <a:pt x="3544750" y="555598"/>
                </a:cubicBezTo>
                <a:close/>
                <a:moveTo>
                  <a:pt x="2238792" y="554073"/>
                </a:moveTo>
                <a:lnTo>
                  <a:pt x="2238792" y="556162"/>
                </a:lnTo>
                <a:lnTo>
                  <a:pt x="2243264" y="556162"/>
                </a:lnTo>
                <a:lnTo>
                  <a:pt x="2243264" y="554073"/>
                </a:lnTo>
                <a:close/>
                <a:moveTo>
                  <a:pt x="4138900" y="551429"/>
                </a:moveTo>
                <a:lnTo>
                  <a:pt x="4139202" y="553783"/>
                </a:lnTo>
                <a:lnTo>
                  <a:pt x="4142616" y="553783"/>
                </a:lnTo>
                <a:lnTo>
                  <a:pt x="4142616" y="551429"/>
                </a:lnTo>
                <a:close/>
                <a:moveTo>
                  <a:pt x="9275383" y="550241"/>
                </a:moveTo>
                <a:lnTo>
                  <a:pt x="9275383" y="552463"/>
                </a:lnTo>
                <a:lnTo>
                  <a:pt x="9279855" y="552463"/>
                </a:lnTo>
                <a:lnTo>
                  <a:pt x="9279855" y="550241"/>
                </a:lnTo>
                <a:close/>
                <a:moveTo>
                  <a:pt x="9225660" y="550241"/>
                </a:moveTo>
                <a:lnTo>
                  <a:pt x="9225062" y="553521"/>
                </a:lnTo>
                <a:lnTo>
                  <a:pt x="9228016" y="553521"/>
                </a:lnTo>
                <a:lnTo>
                  <a:pt x="9228491" y="550241"/>
                </a:lnTo>
                <a:close/>
                <a:moveTo>
                  <a:pt x="2252941" y="549709"/>
                </a:moveTo>
                <a:lnTo>
                  <a:pt x="2252941" y="551930"/>
                </a:lnTo>
                <a:lnTo>
                  <a:pt x="2256226" y="551930"/>
                </a:lnTo>
                <a:lnTo>
                  <a:pt x="2256226" y="549709"/>
                </a:lnTo>
                <a:close/>
                <a:moveTo>
                  <a:pt x="2092798" y="549709"/>
                </a:moveTo>
                <a:lnTo>
                  <a:pt x="2092798" y="551930"/>
                </a:lnTo>
                <a:lnTo>
                  <a:pt x="2097270" y="551930"/>
                </a:lnTo>
                <a:lnTo>
                  <a:pt x="2097270" y="549709"/>
                </a:lnTo>
                <a:close/>
                <a:moveTo>
                  <a:pt x="9187708" y="549183"/>
                </a:moveTo>
                <a:lnTo>
                  <a:pt x="9187708" y="551405"/>
                </a:lnTo>
                <a:lnTo>
                  <a:pt x="9192180" y="551405"/>
                </a:lnTo>
                <a:lnTo>
                  <a:pt x="9192180" y="549183"/>
                </a:lnTo>
                <a:close/>
                <a:moveTo>
                  <a:pt x="1209806" y="546560"/>
                </a:moveTo>
                <a:lnTo>
                  <a:pt x="1211964" y="548718"/>
                </a:lnTo>
                <a:lnTo>
                  <a:pt x="1213044" y="547639"/>
                </a:lnTo>
                <a:lnTo>
                  <a:pt x="1213044" y="546560"/>
                </a:lnTo>
                <a:close/>
                <a:moveTo>
                  <a:pt x="4234814" y="546405"/>
                </a:moveTo>
                <a:lnTo>
                  <a:pt x="4234814" y="549684"/>
                </a:lnTo>
                <a:lnTo>
                  <a:pt x="4239286" y="549684"/>
                </a:lnTo>
                <a:lnTo>
                  <a:pt x="4239286" y="546405"/>
                </a:lnTo>
                <a:close/>
                <a:moveTo>
                  <a:pt x="8208046" y="546159"/>
                </a:moveTo>
                <a:lnTo>
                  <a:pt x="8210204" y="548317"/>
                </a:lnTo>
                <a:lnTo>
                  <a:pt x="8210204" y="546159"/>
                </a:lnTo>
                <a:close/>
                <a:moveTo>
                  <a:pt x="9132695" y="546010"/>
                </a:moveTo>
                <a:lnTo>
                  <a:pt x="9132695" y="548231"/>
                </a:lnTo>
                <a:lnTo>
                  <a:pt x="9137167" y="548231"/>
                </a:lnTo>
                <a:lnTo>
                  <a:pt x="9137167" y="546010"/>
                </a:lnTo>
                <a:close/>
                <a:moveTo>
                  <a:pt x="4142375" y="545347"/>
                </a:moveTo>
                <a:lnTo>
                  <a:pt x="4142375" y="548626"/>
                </a:lnTo>
                <a:lnTo>
                  <a:pt x="4146848" y="548626"/>
                </a:lnTo>
                <a:lnTo>
                  <a:pt x="4146848" y="545347"/>
                </a:lnTo>
                <a:close/>
                <a:moveTo>
                  <a:pt x="5655951" y="544539"/>
                </a:moveTo>
                <a:lnTo>
                  <a:pt x="5655951" y="546697"/>
                </a:lnTo>
                <a:lnTo>
                  <a:pt x="5658109" y="546697"/>
                </a:lnTo>
                <a:close/>
                <a:moveTo>
                  <a:pt x="2248580" y="543361"/>
                </a:moveTo>
                <a:lnTo>
                  <a:pt x="2248580" y="546640"/>
                </a:lnTo>
                <a:lnTo>
                  <a:pt x="2253051" y="546640"/>
                </a:lnTo>
                <a:lnTo>
                  <a:pt x="2253051" y="543361"/>
                </a:lnTo>
                <a:close/>
                <a:moveTo>
                  <a:pt x="7277787" y="542968"/>
                </a:moveTo>
                <a:lnTo>
                  <a:pt x="7278866" y="544047"/>
                </a:lnTo>
                <a:lnTo>
                  <a:pt x="7278866" y="545126"/>
                </a:lnTo>
                <a:lnTo>
                  <a:pt x="7285475" y="544047"/>
                </a:lnTo>
                <a:lnTo>
                  <a:pt x="7285475" y="542968"/>
                </a:lnTo>
                <a:close/>
                <a:moveTo>
                  <a:pt x="3653460" y="542784"/>
                </a:moveTo>
                <a:lnTo>
                  <a:pt x="3650223" y="543863"/>
                </a:lnTo>
                <a:lnTo>
                  <a:pt x="3650223" y="549258"/>
                </a:lnTo>
                <a:lnTo>
                  <a:pt x="3654539" y="550337"/>
                </a:lnTo>
                <a:lnTo>
                  <a:pt x="3655618" y="549258"/>
                </a:lnTo>
                <a:lnTo>
                  <a:pt x="3655618" y="544942"/>
                </a:lnTo>
                <a:close/>
                <a:moveTo>
                  <a:pt x="2096247" y="542303"/>
                </a:moveTo>
                <a:lnTo>
                  <a:pt x="2099519" y="542885"/>
                </a:lnTo>
                <a:lnTo>
                  <a:pt x="2099519" y="542303"/>
                </a:lnTo>
                <a:close/>
                <a:moveTo>
                  <a:pt x="8242979" y="541708"/>
                </a:moveTo>
                <a:lnTo>
                  <a:pt x="8238663" y="544945"/>
                </a:lnTo>
                <a:lnTo>
                  <a:pt x="8238663" y="546159"/>
                </a:lnTo>
                <a:cubicBezTo>
                  <a:pt x="8238663" y="547777"/>
                  <a:pt x="8241226" y="548856"/>
                  <a:pt x="8246351" y="549396"/>
                </a:cubicBezTo>
                <a:lnTo>
                  <a:pt x="8249588" y="543866"/>
                </a:lnTo>
                <a:lnTo>
                  <a:pt x="8249588" y="542787"/>
                </a:lnTo>
                <a:close/>
                <a:moveTo>
                  <a:pt x="3087671" y="541435"/>
                </a:moveTo>
                <a:lnTo>
                  <a:pt x="3085378" y="543458"/>
                </a:lnTo>
                <a:lnTo>
                  <a:pt x="3085378" y="545751"/>
                </a:lnTo>
                <a:lnTo>
                  <a:pt x="3087671" y="543458"/>
                </a:lnTo>
                <a:close/>
                <a:moveTo>
                  <a:pt x="4145790" y="541246"/>
                </a:moveTo>
                <a:lnTo>
                  <a:pt x="4142375" y="544525"/>
                </a:lnTo>
                <a:lnTo>
                  <a:pt x="4145790" y="544525"/>
                </a:lnTo>
                <a:close/>
                <a:moveTo>
                  <a:pt x="8102844" y="540629"/>
                </a:moveTo>
                <a:lnTo>
                  <a:pt x="8100685" y="542787"/>
                </a:lnTo>
                <a:lnTo>
                  <a:pt x="8103922" y="546159"/>
                </a:lnTo>
                <a:lnTo>
                  <a:pt x="8106215" y="543866"/>
                </a:lnTo>
                <a:lnTo>
                  <a:pt x="8106215" y="542787"/>
                </a:lnTo>
                <a:lnTo>
                  <a:pt x="8103922" y="540629"/>
                </a:lnTo>
                <a:close/>
                <a:moveTo>
                  <a:pt x="1209806" y="539951"/>
                </a:moveTo>
                <a:lnTo>
                  <a:pt x="1205625" y="543188"/>
                </a:lnTo>
                <a:lnTo>
                  <a:pt x="1205625" y="544267"/>
                </a:lnTo>
                <a:lnTo>
                  <a:pt x="1209806" y="544267"/>
                </a:lnTo>
                <a:close/>
                <a:moveTo>
                  <a:pt x="5252148" y="539413"/>
                </a:moveTo>
                <a:cubicBezTo>
                  <a:pt x="5252148" y="545168"/>
                  <a:pt x="5250709" y="548045"/>
                  <a:pt x="5247832" y="548045"/>
                </a:cubicBezTo>
                <a:lnTo>
                  <a:pt x="5246753" y="548045"/>
                </a:lnTo>
                <a:lnTo>
                  <a:pt x="5247832" y="554654"/>
                </a:lnTo>
                <a:lnTo>
                  <a:pt x="5248911" y="553575"/>
                </a:lnTo>
                <a:lnTo>
                  <a:pt x="5249990" y="553575"/>
                </a:lnTo>
                <a:cubicBezTo>
                  <a:pt x="5251429" y="553575"/>
                  <a:pt x="5252148" y="554654"/>
                  <a:pt x="5252148" y="556812"/>
                </a:cubicBezTo>
                <a:lnTo>
                  <a:pt x="5253227" y="557891"/>
                </a:lnTo>
                <a:lnTo>
                  <a:pt x="5254306" y="557891"/>
                </a:lnTo>
                <a:lnTo>
                  <a:pt x="5254306" y="556812"/>
                </a:lnTo>
                <a:cubicBezTo>
                  <a:pt x="5254306" y="554654"/>
                  <a:pt x="5253227" y="553575"/>
                  <a:pt x="5251069" y="553575"/>
                </a:cubicBezTo>
                <a:lnTo>
                  <a:pt x="5249990" y="552496"/>
                </a:lnTo>
                <a:lnTo>
                  <a:pt x="5249990" y="550338"/>
                </a:lnTo>
                <a:lnTo>
                  <a:pt x="5253227" y="543729"/>
                </a:lnTo>
                <a:lnTo>
                  <a:pt x="5253227" y="539413"/>
                </a:lnTo>
                <a:close/>
                <a:moveTo>
                  <a:pt x="7274550" y="538652"/>
                </a:moveTo>
                <a:lnTo>
                  <a:pt x="7274550" y="540810"/>
                </a:lnTo>
                <a:lnTo>
                  <a:pt x="7275629" y="540810"/>
                </a:lnTo>
                <a:lnTo>
                  <a:pt x="7275629" y="538652"/>
                </a:lnTo>
                <a:close/>
                <a:moveTo>
                  <a:pt x="9217197" y="538604"/>
                </a:moveTo>
                <a:lnTo>
                  <a:pt x="9217197" y="542210"/>
                </a:lnTo>
                <a:lnTo>
                  <a:pt x="9219553" y="541883"/>
                </a:lnTo>
                <a:lnTo>
                  <a:pt x="9219553" y="538604"/>
                </a:lnTo>
                <a:close/>
                <a:moveTo>
                  <a:pt x="9135292" y="538604"/>
                </a:moveTo>
                <a:lnTo>
                  <a:pt x="9135869" y="538710"/>
                </a:lnTo>
                <a:cubicBezTo>
                  <a:pt x="9138145" y="538710"/>
                  <a:pt x="9139283" y="538868"/>
                  <a:pt x="9139283" y="539186"/>
                </a:cubicBezTo>
                <a:lnTo>
                  <a:pt x="9139283" y="538604"/>
                </a:lnTo>
                <a:close/>
                <a:moveTo>
                  <a:pt x="9114711" y="537547"/>
                </a:moveTo>
                <a:lnTo>
                  <a:pt x="9115317" y="540825"/>
                </a:lnTo>
                <a:lnTo>
                  <a:pt x="9117067" y="540284"/>
                </a:lnTo>
                <a:lnTo>
                  <a:pt x="9117067" y="537547"/>
                </a:lnTo>
                <a:close/>
                <a:moveTo>
                  <a:pt x="2578668" y="535119"/>
                </a:moveTo>
                <a:lnTo>
                  <a:pt x="2578668" y="536198"/>
                </a:lnTo>
                <a:lnTo>
                  <a:pt x="2581904" y="537277"/>
                </a:lnTo>
                <a:lnTo>
                  <a:pt x="2581904" y="535119"/>
                </a:lnTo>
                <a:close/>
                <a:moveTo>
                  <a:pt x="2668765" y="534040"/>
                </a:moveTo>
                <a:lnTo>
                  <a:pt x="2666606" y="537277"/>
                </a:lnTo>
                <a:lnTo>
                  <a:pt x="2666606" y="551304"/>
                </a:lnTo>
                <a:lnTo>
                  <a:pt x="2667686" y="557913"/>
                </a:lnTo>
                <a:cubicBezTo>
                  <a:pt x="2666246" y="561150"/>
                  <a:pt x="2665528" y="565826"/>
                  <a:pt x="2665528" y="571940"/>
                </a:cubicBezTo>
                <a:lnTo>
                  <a:pt x="2666606" y="575312"/>
                </a:lnTo>
                <a:lnTo>
                  <a:pt x="2668765" y="575312"/>
                </a:lnTo>
                <a:cubicBezTo>
                  <a:pt x="2684679" y="573064"/>
                  <a:pt x="2692638" y="569782"/>
                  <a:pt x="2692638" y="565466"/>
                </a:cubicBezTo>
                <a:lnTo>
                  <a:pt x="2692638" y="564387"/>
                </a:lnTo>
                <a:lnTo>
                  <a:pt x="2691558" y="563308"/>
                </a:lnTo>
                <a:lnTo>
                  <a:pt x="2690480" y="563308"/>
                </a:lnTo>
                <a:lnTo>
                  <a:pt x="2691558" y="555755"/>
                </a:lnTo>
                <a:cubicBezTo>
                  <a:pt x="2691558" y="542717"/>
                  <a:pt x="2689401" y="536198"/>
                  <a:pt x="2685084" y="536198"/>
                </a:cubicBezTo>
                <a:close/>
                <a:moveTo>
                  <a:pt x="4239046" y="533974"/>
                </a:moveTo>
                <a:lnTo>
                  <a:pt x="4239046" y="537385"/>
                </a:lnTo>
                <a:lnTo>
                  <a:pt x="4242459" y="533974"/>
                </a:lnTo>
                <a:close/>
                <a:moveTo>
                  <a:pt x="4154145" y="533974"/>
                </a:moveTo>
                <a:lnTo>
                  <a:pt x="4154145" y="536327"/>
                </a:lnTo>
                <a:lnTo>
                  <a:pt x="4156502" y="536327"/>
                </a:lnTo>
                <a:lnTo>
                  <a:pt x="4156502" y="533974"/>
                </a:lnTo>
                <a:close/>
                <a:moveTo>
                  <a:pt x="2104224" y="533814"/>
                </a:moveTo>
                <a:cubicBezTo>
                  <a:pt x="2103203" y="534131"/>
                  <a:pt x="2102693" y="534801"/>
                  <a:pt x="2102693" y="535825"/>
                </a:cubicBezTo>
                <a:lnTo>
                  <a:pt x="2101102" y="535825"/>
                </a:lnTo>
                <a:lnTo>
                  <a:pt x="2105555" y="536883"/>
                </a:lnTo>
                <a:lnTo>
                  <a:pt x="2106346" y="534303"/>
                </a:lnTo>
                <a:close/>
                <a:moveTo>
                  <a:pt x="8203595" y="532941"/>
                </a:moveTo>
                <a:lnTo>
                  <a:pt x="8203595" y="535099"/>
                </a:lnTo>
                <a:lnTo>
                  <a:pt x="8204674" y="538471"/>
                </a:lnTo>
                <a:lnTo>
                  <a:pt x="8205754" y="538471"/>
                </a:lnTo>
                <a:lnTo>
                  <a:pt x="8205754" y="537392"/>
                </a:lnTo>
                <a:lnTo>
                  <a:pt x="8204674" y="532941"/>
                </a:lnTo>
                <a:close/>
                <a:moveTo>
                  <a:pt x="3678007" y="532129"/>
                </a:moveTo>
                <a:lnTo>
                  <a:pt x="3678007" y="534287"/>
                </a:lnTo>
                <a:lnTo>
                  <a:pt x="3680165" y="534287"/>
                </a:lnTo>
                <a:close/>
                <a:moveTo>
                  <a:pt x="9139043" y="531700"/>
                </a:moveTo>
                <a:lnTo>
                  <a:pt x="9139043" y="534478"/>
                </a:lnTo>
                <a:lnTo>
                  <a:pt x="9142457" y="534994"/>
                </a:lnTo>
                <a:lnTo>
                  <a:pt x="9142457" y="532257"/>
                </a:lnTo>
                <a:close/>
                <a:moveTo>
                  <a:pt x="6681556" y="531568"/>
                </a:moveTo>
                <a:cubicBezTo>
                  <a:pt x="6681301" y="534508"/>
                  <a:pt x="6680329" y="536697"/>
                  <a:pt x="6678640" y="538137"/>
                </a:cubicBezTo>
                <a:lnTo>
                  <a:pt x="6680136" y="538736"/>
                </a:lnTo>
                <a:lnTo>
                  <a:pt x="6680865" y="538736"/>
                </a:lnTo>
                <a:cubicBezTo>
                  <a:pt x="6681639" y="538533"/>
                  <a:pt x="6682536" y="537069"/>
                  <a:pt x="6683556" y="534344"/>
                </a:cubicBezTo>
                <a:cubicBezTo>
                  <a:pt x="6682638" y="532569"/>
                  <a:pt x="6682036" y="531644"/>
                  <a:pt x="6681752" y="531568"/>
                </a:cubicBezTo>
                <a:close/>
                <a:moveTo>
                  <a:pt x="1210886" y="531319"/>
                </a:moveTo>
                <a:lnTo>
                  <a:pt x="1211964" y="536714"/>
                </a:lnTo>
                <a:lnTo>
                  <a:pt x="1215201" y="536714"/>
                </a:lnTo>
                <a:lnTo>
                  <a:pt x="1216281" y="532398"/>
                </a:lnTo>
                <a:lnTo>
                  <a:pt x="1215201" y="531319"/>
                </a:lnTo>
                <a:close/>
                <a:moveTo>
                  <a:pt x="3681244" y="531050"/>
                </a:moveTo>
                <a:lnTo>
                  <a:pt x="3681244" y="532129"/>
                </a:lnTo>
                <a:lnTo>
                  <a:pt x="3683267" y="532129"/>
                </a:lnTo>
                <a:lnTo>
                  <a:pt x="3683267" y="531050"/>
                </a:lnTo>
                <a:close/>
                <a:moveTo>
                  <a:pt x="4241292" y="530933"/>
                </a:moveTo>
                <a:lnTo>
                  <a:pt x="4241292" y="531171"/>
                </a:lnTo>
                <a:lnTo>
                  <a:pt x="4244575" y="531171"/>
                </a:lnTo>
                <a:lnTo>
                  <a:pt x="4244575" y="530933"/>
                </a:lnTo>
                <a:close/>
                <a:moveTo>
                  <a:pt x="9121824" y="530246"/>
                </a:moveTo>
                <a:lnTo>
                  <a:pt x="9123349" y="535431"/>
                </a:lnTo>
                <a:cubicBezTo>
                  <a:pt x="9124701" y="534923"/>
                  <a:pt x="9125715" y="534542"/>
                  <a:pt x="9126391" y="534286"/>
                </a:cubicBezTo>
                <a:lnTo>
                  <a:pt x="9127207" y="533973"/>
                </a:lnTo>
                <a:lnTo>
                  <a:pt x="9122736" y="530246"/>
                </a:lnTo>
                <a:close/>
                <a:moveTo>
                  <a:pt x="9106247" y="529083"/>
                </a:moveTo>
                <a:lnTo>
                  <a:pt x="9106247" y="529188"/>
                </a:lnTo>
                <a:lnTo>
                  <a:pt x="9108603" y="529188"/>
                </a:lnTo>
                <a:lnTo>
                  <a:pt x="9108603" y="529083"/>
                </a:lnTo>
                <a:close/>
                <a:moveTo>
                  <a:pt x="1735404" y="528487"/>
                </a:moveTo>
                <a:lnTo>
                  <a:pt x="1734325" y="529566"/>
                </a:lnTo>
                <a:lnTo>
                  <a:pt x="1734325" y="532803"/>
                </a:lnTo>
                <a:lnTo>
                  <a:pt x="1741877" y="532803"/>
                </a:lnTo>
                <a:lnTo>
                  <a:pt x="1741877" y="531724"/>
                </a:lnTo>
                <a:cubicBezTo>
                  <a:pt x="1741157" y="529566"/>
                  <a:pt x="1738999" y="528487"/>
                  <a:pt x="1735404" y="528487"/>
                </a:cubicBezTo>
                <a:close/>
                <a:moveTo>
                  <a:pt x="9276681" y="528131"/>
                </a:moveTo>
                <a:lnTo>
                  <a:pt x="9276681" y="528607"/>
                </a:lnTo>
                <a:cubicBezTo>
                  <a:pt x="9276681" y="529665"/>
                  <a:pt x="9277298" y="530878"/>
                  <a:pt x="9278533" y="532245"/>
                </a:cubicBezTo>
                <a:lnTo>
                  <a:pt x="9278587" y="532289"/>
                </a:lnTo>
                <a:close/>
                <a:moveTo>
                  <a:pt x="2250079" y="527362"/>
                </a:moveTo>
                <a:lnTo>
                  <a:pt x="2249636" y="527859"/>
                </a:lnTo>
                <a:lnTo>
                  <a:pt x="2249636" y="529450"/>
                </a:lnTo>
                <a:lnTo>
                  <a:pt x="2253338" y="529450"/>
                </a:lnTo>
                <a:lnTo>
                  <a:pt x="2253051" y="527362"/>
                </a:lnTo>
                <a:close/>
                <a:moveTo>
                  <a:pt x="7170021" y="526648"/>
                </a:moveTo>
                <a:lnTo>
                  <a:pt x="7173258" y="526648"/>
                </a:lnTo>
                <a:lnTo>
                  <a:pt x="7173258" y="528806"/>
                </a:lnTo>
                <a:lnTo>
                  <a:pt x="7170021" y="528806"/>
                </a:lnTo>
                <a:close/>
                <a:moveTo>
                  <a:pt x="9197336" y="525943"/>
                </a:moveTo>
                <a:lnTo>
                  <a:pt x="9196038" y="526967"/>
                </a:lnTo>
                <a:lnTo>
                  <a:pt x="9195712" y="529188"/>
                </a:lnTo>
                <a:lnTo>
                  <a:pt x="9197336" y="529188"/>
                </a:lnTo>
                <a:close/>
                <a:moveTo>
                  <a:pt x="5054420" y="525116"/>
                </a:moveTo>
                <a:lnTo>
                  <a:pt x="5054420" y="526195"/>
                </a:lnTo>
                <a:lnTo>
                  <a:pt x="5056578" y="526195"/>
                </a:lnTo>
                <a:lnTo>
                  <a:pt x="5056578" y="525116"/>
                </a:lnTo>
                <a:close/>
                <a:moveTo>
                  <a:pt x="7268076" y="524490"/>
                </a:moveTo>
                <a:lnTo>
                  <a:pt x="7264704" y="527727"/>
                </a:lnTo>
                <a:lnTo>
                  <a:pt x="7264704" y="532043"/>
                </a:lnTo>
                <a:lnTo>
                  <a:pt x="7265783" y="533257"/>
                </a:lnTo>
                <a:lnTo>
                  <a:pt x="7265783" y="534336"/>
                </a:lnTo>
                <a:lnTo>
                  <a:pt x="7259309" y="538652"/>
                </a:lnTo>
                <a:lnTo>
                  <a:pt x="7250542" y="537573"/>
                </a:lnTo>
                <a:lnTo>
                  <a:pt x="7246226" y="538652"/>
                </a:lnTo>
                <a:lnTo>
                  <a:pt x="7246226" y="539731"/>
                </a:lnTo>
                <a:lnTo>
                  <a:pt x="7259309" y="539731"/>
                </a:lnTo>
                <a:lnTo>
                  <a:pt x="7262546" y="537573"/>
                </a:lnTo>
                <a:lnTo>
                  <a:pt x="7263625" y="538652"/>
                </a:lnTo>
                <a:lnTo>
                  <a:pt x="7262546" y="544047"/>
                </a:lnTo>
                <a:lnTo>
                  <a:pt x="7262546" y="546205"/>
                </a:lnTo>
                <a:cubicBezTo>
                  <a:pt x="7263086" y="550611"/>
                  <a:pt x="7264164" y="552814"/>
                  <a:pt x="7265783" y="552814"/>
                </a:cubicBezTo>
                <a:lnTo>
                  <a:pt x="7266862" y="552814"/>
                </a:lnTo>
                <a:lnTo>
                  <a:pt x="7268076" y="551735"/>
                </a:lnTo>
                <a:lnTo>
                  <a:pt x="7273471" y="540810"/>
                </a:lnTo>
                <a:cubicBezTo>
                  <a:pt x="7270594" y="540810"/>
                  <a:pt x="7269155" y="540091"/>
                  <a:pt x="7269155" y="538652"/>
                </a:cubicBezTo>
                <a:lnTo>
                  <a:pt x="7269155" y="533257"/>
                </a:lnTo>
                <a:lnTo>
                  <a:pt x="7271313" y="529885"/>
                </a:lnTo>
                <a:lnTo>
                  <a:pt x="7271313" y="526648"/>
                </a:lnTo>
                <a:lnTo>
                  <a:pt x="7269155" y="524490"/>
                </a:lnTo>
                <a:close/>
                <a:moveTo>
                  <a:pt x="7136303" y="524490"/>
                </a:moveTo>
                <a:lnTo>
                  <a:pt x="7136303" y="525569"/>
                </a:lnTo>
                <a:lnTo>
                  <a:pt x="7138461" y="525569"/>
                </a:lnTo>
                <a:lnTo>
                  <a:pt x="7138461" y="524490"/>
                </a:lnTo>
                <a:close/>
                <a:moveTo>
                  <a:pt x="5251069" y="524037"/>
                </a:moveTo>
                <a:lnTo>
                  <a:pt x="5249990" y="525116"/>
                </a:lnTo>
                <a:lnTo>
                  <a:pt x="5249990" y="526195"/>
                </a:lnTo>
                <a:cubicBezTo>
                  <a:pt x="5249990" y="531321"/>
                  <a:pt x="5252193" y="533883"/>
                  <a:pt x="5256599" y="533883"/>
                </a:cubicBezTo>
                <a:lnTo>
                  <a:pt x="5257678" y="532804"/>
                </a:lnTo>
                <a:lnTo>
                  <a:pt x="5257678" y="528353"/>
                </a:lnTo>
                <a:cubicBezTo>
                  <a:pt x="5257678" y="526915"/>
                  <a:pt x="5255475" y="525476"/>
                  <a:pt x="5251069" y="524037"/>
                </a:cubicBezTo>
                <a:close/>
                <a:moveTo>
                  <a:pt x="2044531" y="523379"/>
                </a:moveTo>
                <a:lnTo>
                  <a:pt x="2044241" y="523466"/>
                </a:lnTo>
                <a:lnTo>
                  <a:pt x="2044241" y="524055"/>
                </a:lnTo>
                <a:close/>
                <a:moveTo>
                  <a:pt x="2775315" y="523115"/>
                </a:moveTo>
                <a:lnTo>
                  <a:pt x="2775315" y="525273"/>
                </a:lnTo>
                <a:lnTo>
                  <a:pt x="2776394" y="525273"/>
                </a:lnTo>
                <a:lnTo>
                  <a:pt x="2776394" y="523115"/>
                </a:lnTo>
                <a:close/>
                <a:moveTo>
                  <a:pt x="74316" y="520040"/>
                </a:moveTo>
                <a:lnTo>
                  <a:pt x="74316" y="522063"/>
                </a:lnTo>
                <a:lnTo>
                  <a:pt x="79441" y="525165"/>
                </a:lnTo>
                <a:lnTo>
                  <a:pt x="81465" y="525165"/>
                </a:lnTo>
                <a:lnTo>
                  <a:pt x="81465" y="523142"/>
                </a:lnTo>
                <a:cubicBezTo>
                  <a:pt x="78047" y="523142"/>
                  <a:pt x="76339" y="522108"/>
                  <a:pt x="76339" y="520040"/>
                </a:cubicBezTo>
                <a:close/>
                <a:moveTo>
                  <a:pt x="8238663" y="519858"/>
                </a:moveTo>
                <a:lnTo>
                  <a:pt x="8237584" y="520937"/>
                </a:lnTo>
                <a:lnTo>
                  <a:pt x="8237584" y="524175"/>
                </a:lnTo>
                <a:lnTo>
                  <a:pt x="8244193" y="529704"/>
                </a:lnTo>
                <a:lnTo>
                  <a:pt x="8246351" y="524175"/>
                </a:lnTo>
                <a:close/>
                <a:moveTo>
                  <a:pt x="2680769" y="518799"/>
                </a:moveTo>
                <a:lnTo>
                  <a:pt x="2678610" y="520957"/>
                </a:lnTo>
                <a:lnTo>
                  <a:pt x="2678610" y="524194"/>
                </a:lnTo>
                <a:lnTo>
                  <a:pt x="2681847" y="525273"/>
                </a:lnTo>
                <a:lnTo>
                  <a:pt x="2684005" y="522036"/>
                </a:lnTo>
                <a:lnTo>
                  <a:pt x="2684005" y="520957"/>
                </a:lnTo>
                <a:lnTo>
                  <a:pt x="2681847" y="518799"/>
                </a:lnTo>
                <a:close/>
                <a:moveTo>
                  <a:pt x="1721376" y="518776"/>
                </a:moveTo>
                <a:lnTo>
                  <a:pt x="1721376" y="523092"/>
                </a:lnTo>
                <a:lnTo>
                  <a:pt x="1724613" y="526329"/>
                </a:lnTo>
                <a:lnTo>
                  <a:pt x="1725692" y="525250"/>
                </a:lnTo>
                <a:lnTo>
                  <a:pt x="1725692" y="522013"/>
                </a:lnTo>
                <a:lnTo>
                  <a:pt x="1722455" y="518776"/>
                </a:lnTo>
                <a:close/>
                <a:moveTo>
                  <a:pt x="3657776" y="518237"/>
                </a:moveTo>
                <a:lnTo>
                  <a:pt x="3654539" y="521474"/>
                </a:lnTo>
                <a:lnTo>
                  <a:pt x="3654539" y="522553"/>
                </a:lnTo>
                <a:lnTo>
                  <a:pt x="3656697" y="524711"/>
                </a:lnTo>
                <a:lnTo>
                  <a:pt x="3657776" y="524711"/>
                </a:lnTo>
                <a:lnTo>
                  <a:pt x="3660878" y="521474"/>
                </a:lnTo>
                <a:lnTo>
                  <a:pt x="3659799" y="518237"/>
                </a:lnTo>
                <a:close/>
                <a:moveTo>
                  <a:pt x="4149914" y="517576"/>
                </a:moveTo>
                <a:lnTo>
                  <a:pt x="4149914" y="520988"/>
                </a:lnTo>
                <a:lnTo>
                  <a:pt x="4154386" y="520988"/>
                </a:lnTo>
                <a:lnTo>
                  <a:pt x="4154386" y="517576"/>
                </a:lnTo>
                <a:close/>
                <a:moveTo>
                  <a:pt x="8141148" y="517566"/>
                </a:moveTo>
                <a:lnTo>
                  <a:pt x="8141148" y="519858"/>
                </a:lnTo>
                <a:lnTo>
                  <a:pt x="8142362" y="519858"/>
                </a:lnTo>
                <a:lnTo>
                  <a:pt x="8142362" y="517566"/>
                </a:lnTo>
                <a:close/>
                <a:moveTo>
                  <a:pt x="7146014" y="515723"/>
                </a:moveTo>
                <a:lnTo>
                  <a:pt x="7146014" y="516802"/>
                </a:lnTo>
                <a:lnTo>
                  <a:pt x="7148172" y="516802"/>
                </a:lnTo>
                <a:lnTo>
                  <a:pt x="7148172" y="515723"/>
                </a:lnTo>
                <a:close/>
                <a:moveTo>
                  <a:pt x="1235567" y="514999"/>
                </a:moveTo>
                <a:lnTo>
                  <a:pt x="1235567" y="517157"/>
                </a:lnTo>
                <a:lnTo>
                  <a:pt x="1236647" y="517157"/>
                </a:lnTo>
                <a:lnTo>
                  <a:pt x="1236647" y="514999"/>
                </a:lnTo>
                <a:close/>
                <a:moveTo>
                  <a:pt x="7269155" y="514644"/>
                </a:moveTo>
                <a:lnTo>
                  <a:pt x="7265783" y="518016"/>
                </a:lnTo>
                <a:lnTo>
                  <a:pt x="7265783" y="519095"/>
                </a:lnTo>
                <a:lnTo>
                  <a:pt x="7270234" y="519095"/>
                </a:lnTo>
                <a:lnTo>
                  <a:pt x="7272392" y="516802"/>
                </a:lnTo>
                <a:lnTo>
                  <a:pt x="7272392" y="514644"/>
                </a:lnTo>
                <a:close/>
                <a:moveTo>
                  <a:pt x="1601607" y="512302"/>
                </a:moveTo>
                <a:lnTo>
                  <a:pt x="1596211" y="513381"/>
                </a:lnTo>
                <a:lnTo>
                  <a:pt x="1596211" y="514460"/>
                </a:lnTo>
                <a:lnTo>
                  <a:pt x="1608081" y="520934"/>
                </a:lnTo>
                <a:lnTo>
                  <a:pt x="1609087" y="520934"/>
                </a:lnTo>
                <a:lnTo>
                  <a:pt x="1603765" y="515943"/>
                </a:lnTo>
                <a:cubicBezTo>
                  <a:pt x="1602325" y="514325"/>
                  <a:pt x="1601607" y="513111"/>
                  <a:pt x="1601607" y="512302"/>
                </a:cubicBezTo>
                <a:close/>
                <a:moveTo>
                  <a:pt x="5669034" y="511764"/>
                </a:moveTo>
                <a:lnTo>
                  <a:pt x="5666876" y="519452"/>
                </a:lnTo>
                <a:lnTo>
                  <a:pt x="5666876" y="520531"/>
                </a:lnTo>
                <a:lnTo>
                  <a:pt x="5671192" y="520531"/>
                </a:lnTo>
                <a:lnTo>
                  <a:pt x="5672271" y="517294"/>
                </a:lnTo>
                <a:lnTo>
                  <a:pt x="5671192" y="511764"/>
                </a:lnTo>
                <a:close/>
                <a:moveTo>
                  <a:pt x="8132516" y="511091"/>
                </a:moveTo>
                <a:lnTo>
                  <a:pt x="8134674" y="513249"/>
                </a:lnTo>
                <a:lnTo>
                  <a:pt x="8138990" y="513249"/>
                </a:lnTo>
                <a:lnTo>
                  <a:pt x="8138990" y="512170"/>
                </a:lnTo>
                <a:lnTo>
                  <a:pt x="8133595" y="511091"/>
                </a:lnTo>
                <a:close/>
                <a:moveTo>
                  <a:pt x="1208863" y="510683"/>
                </a:moveTo>
                <a:lnTo>
                  <a:pt x="1207783" y="518236"/>
                </a:lnTo>
                <a:lnTo>
                  <a:pt x="1207783" y="519315"/>
                </a:lnTo>
                <a:lnTo>
                  <a:pt x="1209806" y="521473"/>
                </a:lnTo>
                <a:lnTo>
                  <a:pt x="1210886" y="521473"/>
                </a:lnTo>
                <a:lnTo>
                  <a:pt x="1213044" y="519315"/>
                </a:lnTo>
                <a:cubicBezTo>
                  <a:pt x="1210886" y="516617"/>
                  <a:pt x="1209806" y="513740"/>
                  <a:pt x="1209806" y="510683"/>
                </a:cubicBezTo>
                <a:close/>
                <a:moveTo>
                  <a:pt x="2243024" y="510302"/>
                </a:moveTo>
                <a:lnTo>
                  <a:pt x="2243024" y="513581"/>
                </a:lnTo>
                <a:lnTo>
                  <a:pt x="2247495" y="513581"/>
                </a:lnTo>
                <a:lnTo>
                  <a:pt x="2247495" y="510302"/>
                </a:lnTo>
                <a:close/>
                <a:moveTo>
                  <a:pt x="5170279" y="509875"/>
                </a:moveTo>
                <a:lnTo>
                  <a:pt x="5166907" y="513112"/>
                </a:lnTo>
                <a:lnTo>
                  <a:pt x="5169065" y="515270"/>
                </a:lnTo>
                <a:lnTo>
                  <a:pt x="5170279" y="515270"/>
                </a:lnTo>
                <a:lnTo>
                  <a:pt x="5173516" y="512033"/>
                </a:lnTo>
                <a:lnTo>
                  <a:pt x="5171358" y="509875"/>
                </a:lnTo>
                <a:close/>
                <a:moveTo>
                  <a:pt x="55838" y="509789"/>
                </a:moveTo>
                <a:lnTo>
                  <a:pt x="55838" y="510733"/>
                </a:lnTo>
                <a:lnTo>
                  <a:pt x="57861" y="510733"/>
                </a:lnTo>
                <a:lnTo>
                  <a:pt x="57861" y="509789"/>
                </a:lnTo>
                <a:close/>
                <a:moveTo>
                  <a:pt x="4092522" y="509378"/>
                </a:moveTo>
                <a:lnTo>
                  <a:pt x="4092522" y="513845"/>
                </a:lnTo>
                <a:lnTo>
                  <a:pt x="4093820" y="513845"/>
                </a:lnTo>
                <a:lnTo>
                  <a:pt x="4093820" y="509378"/>
                </a:lnTo>
                <a:close/>
                <a:moveTo>
                  <a:pt x="65010" y="508710"/>
                </a:moveTo>
                <a:cubicBezTo>
                  <a:pt x="63661" y="511498"/>
                  <a:pt x="61638" y="512891"/>
                  <a:pt x="58940" y="512891"/>
                </a:cubicBezTo>
                <a:lnTo>
                  <a:pt x="58940" y="514915"/>
                </a:lnTo>
                <a:lnTo>
                  <a:pt x="59885" y="514915"/>
                </a:lnTo>
                <a:lnTo>
                  <a:pt x="65010" y="510733"/>
                </a:lnTo>
                <a:lnTo>
                  <a:pt x="66089" y="510733"/>
                </a:lnTo>
                <a:cubicBezTo>
                  <a:pt x="67078" y="510733"/>
                  <a:pt x="68786" y="513161"/>
                  <a:pt x="71214" y="518017"/>
                </a:cubicBezTo>
                <a:lnTo>
                  <a:pt x="72293" y="518017"/>
                </a:lnTo>
                <a:cubicBezTo>
                  <a:pt x="72293" y="514240"/>
                  <a:pt x="69865" y="511138"/>
                  <a:pt x="65010" y="508710"/>
                </a:cubicBezTo>
                <a:close/>
                <a:moveTo>
                  <a:pt x="70135" y="505608"/>
                </a:moveTo>
                <a:lnTo>
                  <a:pt x="70135" y="508710"/>
                </a:lnTo>
                <a:lnTo>
                  <a:pt x="73237" y="511812"/>
                </a:lnTo>
                <a:lnTo>
                  <a:pt x="74316" y="511812"/>
                </a:lnTo>
                <a:lnTo>
                  <a:pt x="74316" y="507766"/>
                </a:lnTo>
                <a:lnTo>
                  <a:pt x="72293" y="505608"/>
                </a:lnTo>
                <a:close/>
                <a:moveTo>
                  <a:pt x="1236647" y="505153"/>
                </a:moveTo>
                <a:lnTo>
                  <a:pt x="1236647" y="509604"/>
                </a:lnTo>
                <a:lnTo>
                  <a:pt x="1237591" y="509604"/>
                </a:lnTo>
                <a:lnTo>
                  <a:pt x="1237591" y="505153"/>
                </a:lnTo>
                <a:close/>
                <a:moveTo>
                  <a:pt x="9264328" y="504751"/>
                </a:moveTo>
                <a:lnTo>
                  <a:pt x="9263562" y="506085"/>
                </a:lnTo>
                <a:cubicBezTo>
                  <a:pt x="9262010" y="508249"/>
                  <a:pt x="9260070" y="510551"/>
                  <a:pt x="9257742" y="512991"/>
                </a:cubicBezTo>
                <a:lnTo>
                  <a:pt x="9250500" y="519865"/>
                </a:lnTo>
                <a:lnTo>
                  <a:pt x="9258806" y="520619"/>
                </a:lnTo>
                <a:cubicBezTo>
                  <a:pt x="9260319" y="520619"/>
                  <a:pt x="9261966" y="516544"/>
                  <a:pt x="9263746" y="508395"/>
                </a:cubicBezTo>
                <a:close/>
                <a:moveTo>
                  <a:pt x="1601607" y="504749"/>
                </a:moveTo>
                <a:lnTo>
                  <a:pt x="1600528" y="507986"/>
                </a:lnTo>
                <a:lnTo>
                  <a:pt x="1601607" y="511223"/>
                </a:lnTo>
                <a:lnTo>
                  <a:pt x="1603765" y="511223"/>
                </a:lnTo>
                <a:lnTo>
                  <a:pt x="1602686" y="504749"/>
                </a:lnTo>
                <a:close/>
                <a:moveTo>
                  <a:pt x="210540" y="504664"/>
                </a:moveTo>
                <a:lnTo>
                  <a:pt x="207438" y="507766"/>
                </a:lnTo>
                <a:lnTo>
                  <a:pt x="207438" y="510733"/>
                </a:lnTo>
                <a:lnTo>
                  <a:pt x="208517" y="510733"/>
                </a:lnTo>
                <a:lnTo>
                  <a:pt x="210540" y="506687"/>
                </a:lnTo>
                <a:close/>
                <a:moveTo>
                  <a:pt x="6664646" y="503032"/>
                </a:moveTo>
                <a:lnTo>
                  <a:pt x="6664646" y="507369"/>
                </a:lnTo>
                <a:lnTo>
                  <a:pt x="6665945" y="507369"/>
                </a:lnTo>
                <a:lnTo>
                  <a:pt x="6665945" y="503032"/>
                </a:lnTo>
                <a:close/>
                <a:moveTo>
                  <a:pt x="1082618" y="502995"/>
                </a:moveTo>
                <a:cubicBezTo>
                  <a:pt x="1080370" y="505962"/>
                  <a:pt x="1078258" y="507446"/>
                  <a:pt x="1076280" y="507446"/>
                </a:cubicBezTo>
                <a:lnTo>
                  <a:pt x="1076280" y="511762"/>
                </a:lnTo>
                <a:lnTo>
                  <a:pt x="1078438" y="511762"/>
                </a:lnTo>
                <a:cubicBezTo>
                  <a:pt x="1078976" y="507356"/>
                  <a:pt x="1081090" y="505153"/>
                  <a:pt x="1084777" y="505153"/>
                </a:cubicBezTo>
                <a:lnTo>
                  <a:pt x="1084777" y="502995"/>
                </a:lnTo>
                <a:close/>
                <a:moveTo>
                  <a:pt x="2244215" y="502897"/>
                </a:moveTo>
                <a:lnTo>
                  <a:pt x="2244215" y="503794"/>
                </a:lnTo>
                <a:lnTo>
                  <a:pt x="2248555" y="503794"/>
                </a:lnTo>
                <a:lnTo>
                  <a:pt x="2248555" y="502897"/>
                </a:lnTo>
                <a:close/>
                <a:moveTo>
                  <a:pt x="7173258" y="501561"/>
                </a:moveTo>
                <a:cubicBezTo>
                  <a:pt x="7170741" y="501561"/>
                  <a:pt x="7166740" y="504484"/>
                  <a:pt x="7161255" y="510328"/>
                </a:cubicBezTo>
                <a:lnTo>
                  <a:pt x="7153702" y="513565"/>
                </a:lnTo>
                <a:lnTo>
                  <a:pt x="7152622" y="513565"/>
                </a:lnTo>
                <a:lnTo>
                  <a:pt x="7152622" y="514644"/>
                </a:lnTo>
                <a:lnTo>
                  <a:pt x="7155860" y="515723"/>
                </a:lnTo>
                <a:cubicBezTo>
                  <a:pt x="7155860" y="514284"/>
                  <a:pt x="7158782" y="513205"/>
                  <a:pt x="7164626" y="512486"/>
                </a:cubicBezTo>
                <a:cubicBezTo>
                  <a:pt x="7164626" y="510688"/>
                  <a:pt x="7167863" y="507046"/>
                  <a:pt x="7174337" y="501561"/>
                </a:cubicBezTo>
                <a:close/>
                <a:moveTo>
                  <a:pt x="2107627" y="500807"/>
                </a:moveTo>
                <a:lnTo>
                  <a:pt x="2108785" y="502897"/>
                </a:lnTo>
                <a:lnTo>
                  <a:pt x="2109522" y="502897"/>
                </a:lnTo>
                <a:lnTo>
                  <a:pt x="2110121" y="502334"/>
                </a:lnTo>
                <a:lnTo>
                  <a:pt x="2110121" y="501097"/>
                </a:lnTo>
                <a:cubicBezTo>
                  <a:pt x="2110121" y="501118"/>
                  <a:pt x="2109797" y="501090"/>
                  <a:pt x="2109149" y="501010"/>
                </a:cubicBezTo>
                <a:close/>
                <a:moveTo>
                  <a:pt x="2129562" y="500621"/>
                </a:moveTo>
                <a:cubicBezTo>
                  <a:pt x="2129722" y="501508"/>
                  <a:pt x="2129756" y="501787"/>
                  <a:pt x="2129669" y="501455"/>
                </a:cubicBezTo>
                <a:lnTo>
                  <a:pt x="2129908" y="501839"/>
                </a:lnTo>
                <a:cubicBezTo>
                  <a:pt x="2129677" y="501649"/>
                  <a:pt x="2129562" y="501243"/>
                  <a:pt x="2129562" y="500621"/>
                </a:cubicBezTo>
                <a:close/>
                <a:moveTo>
                  <a:pt x="218768" y="500483"/>
                </a:moveTo>
                <a:cubicBezTo>
                  <a:pt x="218768" y="505608"/>
                  <a:pt x="216385" y="508710"/>
                  <a:pt x="211619" y="509789"/>
                </a:cubicBezTo>
                <a:lnTo>
                  <a:pt x="211619" y="510733"/>
                </a:lnTo>
                <a:lnTo>
                  <a:pt x="217689" y="511812"/>
                </a:lnTo>
                <a:lnTo>
                  <a:pt x="216745" y="510733"/>
                </a:lnTo>
                <a:lnTo>
                  <a:pt x="216745" y="509789"/>
                </a:lnTo>
                <a:lnTo>
                  <a:pt x="219712" y="504664"/>
                </a:lnTo>
                <a:lnTo>
                  <a:pt x="219712" y="500483"/>
                </a:lnTo>
                <a:close/>
                <a:moveTo>
                  <a:pt x="1608081" y="500433"/>
                </a:moveTo>
                <a:cubicBezTo>
                  <a:pt x="1606640" y="500433"/>
                  <a:pt x="1605923" y="501512"/>
                  <a:pt x="1605923" y="503670"/>
                </a:cubicBezTo>
                <a:lnTo>
                  <a:pt x="1605923" y="504749"/>
                </a:lnTo>
                <a:lnTo>
                  <a:pt x="1607002" y="504749"/>
                </a:lnTo>
                <a:close/>
                <a:moveTo>
                  <a:pt x="1235567" y="498679"/>
                </a:moveTo>
                <a:lnTo>
                  <a:pt x="1235567" y="500837"/>
                </a:lnTo>
                <a:lnTo>
                  <a:pt x="1236647" y="500837"/>
                </a:lnTo>
                <a:lnTo>
                  <a:pt x="1236647" y="498679"/>
                </a:lnTo>
                <a:close/>
                <a:moveTo>
                  <a:pt x="7176495" y="498324"/>
                </a:moveTo>
                <a:lnTo>
                  <a:pt x="7176495" y="500482"/>
                </a:lnTo>
                <a:lnTo>
                  <a:pt x="7177574" y="500482"/>
                </a:lnTo>
                <a:lnTo>
                  <a:pt x="7177574" y="498324"/>
                </a:lnTo>
                <a:close/>
                <a:moveTo>
                  <a:pt x="2643812" y="498163"/>
                </a:moveTo>
                <a:lnTo>
                  <a:pt x="2643812" y="499242"/>
                </a:lnTo>
                <a:lnTo>
                  <a:pt x="2648129" y="500321"/>
                </a:lnTo>
                <a:cubicBezTo>
                  <a:pt x="2648129" y="498883"/>
                  <a:pt x="2647049" y="498163"/>
                  <a:pt x="2644891" y="498163"/>
                </a:cubicBezTo>
                <a:close/>
                <a:moveTo>
                  <a:pt x="3246015" y="498140"/>
                </a:moveTo>
                <a:lnTo>
                  <a:pt x="3243722" y="500433"/>
                </a:lnTo>
                <a:lnTo>
                  <a:pt x="3244801" y="503535"/>
                </a:lnTo>
                <a:lnTo>
                  <a:pt x="3249252" y="503535"/>
                </a:lnTo>
                <a:lnTo>
                  <a:pt x="3249252" y="501377"/>
                </a:lnTo>
                <a:lnTo>
                  <a:pt x="3250466" y="501377"/>
                </a:lnTo>
                <a:lnTo>
                  <a:pt x="3249252" y="498140"/>
                </a:lnTo>
                <a:close/>
                <a:moveTo>
                  <a:pt x="3680165" y="498006"/>
                </a:moveTo>
                <a:lnTo>
                  <a:pt x="3678007" y="506638"/>
                </a:lnTo>
                <a:lnTo>
                  <a:pt x="3680165" y="511898"/>
                </a:lnTo>
                <a:lnTo>
                  <a:pt x="3679086" y="521474"/>
                </a:lnTo>
                <a:lnTo>
                  <a:pt x="3679086" y="522553"/>
                </a:lnTo>
                <a:cubicBezTo>
                  <a:pt x="3679086" y="523992"/>
                  <a:pt x="3680839" y="524711"/>
                  <a:pt x="3684346" y="524711"/>
                </a:cubicBezTo>
                <a:lnTo>
                  <a:pt x="3687583" y="527948"/>
                </a:lnTo>
                <a:lnTo>
                  <a:pt x="3688662" y="526869"/>
                </a:lnTo>
                <a:cubicBezTo>
                  <a:pt x="3699272" y="527409"/>
                  <a:pt x="3704578" y="528802"/>
                  <a:pt x="3704578" y="531050"/>
                </a:cubicBezTo>
                <a:lnTo>
                  <a:pt x="3704578" y="532129"/>
                </a:lnTo>
                <a:lnTo>
                  <a:pt x="3701475" y="535366"/>
                </a:lnTo>
                <a:lnTo>
                  <a:pt x="3684346" y="535366"/>
                </a:lnTo>
                <a:lnTo>
                  <a:pt x="3683267" y="542784"/>
                </a:lnTo>
                <a:lnTo>
                  <a:pt x="3683267" y="551416"/>
                </a:lnTo>
                <a:lnTo>
                  <a:pt x="3680165" y="555598"/>
                </a:lnTo>
                <a:lnTo>
                  <a:pt x="3680165" y="558835"/>
                </a:lnTo>
                <a:lnTo>
                  <a:pt x="3702554" y="555598"/>
                </a:lnTo>
                <a:lnTo>
                  <a:pt x="3718470" y="555598"/>
                </a:lnTo>
                <a:lnTo>
                  <a:pt x="3721707" y="557755"/>
                </a:lnTo>
                <a:lnTo>
                  <a:pt x="3728046" y="557755"/>
                </a:lnTo>
                <a:cubicBezTo>
                  <a:pt x="3730024" y="556497"/>
                  <a:pt x="3734655" y="549393"/>
                  <a:pt x="3741938" y="536445"/>
                </a:cubicBezTo>
                <a:lnTo>
                  <a:pt x="3729125" y="534287"/>
                </a:lnTo>
                <a:lnTo>
                  <a:pt x="3711052" y="535366"/>
                </a:lnTo>
                <a:lnTo>
                  <a:pt x="3707815" y="532129"/>
                </a:lnTo>
                <a:cubicBezTo>
                  <a:pt x="3707815" y="527364"/>
                  <a:pt x="3712445" y="524531"/>
                  <a:pt x="3721707" y="523632"/>
                </a:cubicBezTo>
                <a:lnTo>
                  <a:pt x="3724944" y="516214"/>
                </a:lnTo>
                <a:cubicBezTo>
                  <a:pt x="3718200" y="514595"/>
                  <a:pt x="3712850" y="510684"/>
                  <a:pt x="3708894" y="504480"/>
                </a:cubicBezTo>
                <a:lnTo>
                  <a:pt x="3704578" y="500164"/>
                </a:lnTo>
                <a:lnTo>
                  <a:pt x="3685425" y="500164"/>
                </a:lnTo>
                <a:lnTo>
                  <a:pt x="3682188" y="498006"/>
                </a:lnTo>
                <a:close/>
                <a:moveTo>
                  <a:pt x="8136832" y="497873"/>
                </a:moveTo>
                <a:lnTo>
                  <a:pt x="8136832" y="500167"/>
                </a:lnTo>
                <a:lnTo>
                  <a:pt x="8137911" y="500167"/>
                </a:lnTo>
                <a:lnTo>
                  <a:pt x="8137911" y="497873"/>
                </a:lnTo>
                <a:close/>
                <a:moveTo>
                  <a:pt x="8250667" y="496795"/>
                </a:moveTo>
                <a:cubicBezTo>
                  <a:pt x="8250667" y="499043"/>
                  <a:pt x="8249228" y="500886"/>
                  <a:pt x="8246351" y="502325"/>
                </a:cubicBezTo>
                <a:lnTo>
                  <a:pt x="8242979" y="502325"/>
                </a:lnTo>
                <a:lnTo>
                  <a:pt x="8239742" y="500167"/>
                </a:lnTo>
                <a:lnTo>
                  <a:pt x="8237584" y="500167"/>
                </a:lnTo>
                <a:lnTo>
                  <a:pt x="8237584" y="502325"/>
                </a:lnTo>
                <a:lnTo>
                  <a:pt x="8247430" y="511091"/>
                </a:lnTo>
                <a:lnTo>
                  <a:pt x="8248509" y="511091"/>
                </a:lnTo>
                <a:lnTo>
                  <a:pt x="8252960" y="506641"/>
                </a:lnTo>
                <a:lnTo>
                  <a:pt x="8252960" y="496795"/>
                </a:lnTo>
                <a:close/>
                <a:moveTo>
                  <a:pt x="8140069" y="495716"/>
                </a:moveTo>
                <a:lnTo>
                  <a:pt x="8140069" y="496795"/>
                </a:lnTo>
                <a:lnTo>
                  <a:pt x="8143441" y="496795"/>
                </a:lnTo>
                <a:lnTo>
                  <a:pt x="8143441" y="495716"/>
                </a:lnTo>
                <a:close/>
                <a:moveTo>
                  <a:pt x="8124828" y="495716"/>
                </a:moveTo>
                <a:lnTo>
                  <a:pt x="8116061" y="497873"/>
                </a:lnTo>
                <a:lnTo>
                  <a:pt x="8116061" y="498952"/>
                </a:lnTo>
                <a:lnTo>
                  <a:pt x="8120377" y="503404"/>
                </a:lnTo>
                <a:lnTo>
                  <a:pt x="8125907" y="503404"/>
                </a:lnTo>
                <a:lnTo>
                  <a:pt x="8125907" y="497873"/>
                </a:lnTo>
                <a:lnTo>
                  <a:pt x="8124828" y="496795"/>
                </a:lnTo>
                <a:close/>
                <a:moveTo>
                  <a:pt x="222814" y="495358"/>
                </a:moveTo>
                <a:lnTo>
                  <a:pt x="222814" y="497516"/>
                </a:lnTo>
                <a:lnTo>
                  <a:pt x="223893" y="497516"/>
                </a:lnTo>
                <a:lnTo>
                  <a:pt x="223893" y="495358"/>
                </a:lnTo>
                <a:close/>
                <a:moveTo>
                  <a:pt x="2243024" y="494167"/>
                </a:moveTo>
                <a:lnTo>
                  <a:pt x="2243024" y="497447"/>
                </a:lnTo>
                <a:lnTo>
                  <a:pt x="2247495" y="497447"/>
                </a:lnTo>
                <a:lnTo>
                  <a:pt x="2247495" y="494167"/>
                </a:lnTo>
                <a:close/>
                <a:moveTo>
                  <a:pt x="1607002" y="493959"/>
                </a:moveTo>
                <a:lnTo>
                  <a:pt x="1607002" y="495038"/>
                </a:lnTo>
                <a:lnTo>
                  <a:pt x="1608081" y="499354"/>
                </a:lnTo>
                <a:lnTo>
                  <a:pt x="1611317" y="499354"/>
                </a:lnTo>
                <a:lnTo>
                  <a:pt x="1608081" y="493959"/>
                </a:lnTo>
                <a:close/>
                <a:moveTo>
                  <a:pt x="4251395" y="492291"/>
                </a:moveTo>
                <a:cubicBezTo>
                  <a:pt x="4251551" y="492291"/>
                  <a:pt x="4251437" y="494523"/>
                  <a:pt x="4251054" y="498988"/>
                </a:cubicBezTo>
                <a:lnTo>
                  <a:pt x="4251216" y="499195"/>
                </a:lnTo>
                <a:cubicBezTo>
                  <a:pt x="4254474" y="497499"/>
                  <a:pt x="4256103" y="496120"/>
                  <a:pt x="4256103" y="495058"/>
                </a:cubicBezTo>
                <a:lnTo>
                  <a:pt x="4252531" y="492291"/>
                </a:lnTo>
                <a:close/>
                <a:moveTo>
                  <a:pt x="212564" y="491311"/>
                </a:moveTo>
                <a:lnTo>
                  <a:pt x="210540" y="494414"/>
                </a:lnTo>
                <a:lnTo>
                  <a:pt x="210540" y="500483"/>
                </a:lnTo>
                <a:lnTo>
                  <a:pt x="212564" y="502641"/>
                </a:lnTo>
                <a:lnTo>
                  <a:pt x="213643" y="497516"/>
                </a:lnTo>
                <a:lnTo>
                  <a:pt x="212564" y="496437"/>
                </a:lnTo>
                <a:lnTo>
                  <a:pt x="212564" y="495358"/>
                </a:lnTo>
                <a:lnTo>
                  <a:pt x="214587" y="492390"/>
                </a:lnTo>
                <a:lnTo>
                  <a:pt x="213643" y="491311"/>
                </a:lnTo>
                <a:close/>
                <a:moveTo>
                  <a:pt x="3581976" y="489509"/>
                </a:moveTo>
                <a:lnTo>
                  <a:pt x="3581976" y="491667"/>
                </a:lnTo>
                <a:lnTo>
                  <a:pt x="3585213" y="491667"/>
                </a:lnTo>
                <a:lnTo>
                  <a:pt x="3585213" y="489509"/>
                </a:lnTo>
                <a:close/>
                <a:moveTo>
                  <a:pt x="2559110" y="489396"/>
                </a:moveTo>
                <a:lnTo>
                  <a:pt x="2564505" y="489396"/>
                </a:lnTo>
                <a:cubicBezTo>
                  <a:pt x="2567742" y="492724"/>
                  <a:pt x="2573542" y="496005"/>
                  <a:pt x="2581904" y="499242"/>
                </a:cubicBezTo>
                <a:cubicBezTo>
                  <a:pt x="2581904" y="500681"/>
                  <a:pt x="2585905" y="501760"/>
                  <a:pt x="2593908" y="502480"/>
                </a:cubicBezTo>
                <a:cubicBezTo>
                  <a:pt x="2597505" y="506616"/>
                  <a:pt x="2599303" y="509853"/>
                  <a:pt x="2599303" y="512190"/>
                </a:cubicBezTo>
                <a:lnTo>
                  <a:pt x="2599303" y="516641"/>
                </a:lnTo>
                <a:cubicBezTo>
                  <a:pt x="2595527" y="536153"/>
                  <a:pt x="2591165" y="545909"/>
                  <a:pt x="2586221" y="545909"/>
                </a:cubicBezTo>
                <a:lnTo>
                  <a:pt x="2585141" y="546988"/>
                </a:lnTo>
                <a:lnTo>
                  <a:pt x="2574351" y="545909"/>
                </a:lnTo>
                <a:lnTo>
                  <a:pt x="2563427" y="548067"/>
                </a:lnTo>
                <a:cubicBezTo>
                  <a:pt x="2559829" y="547168"/>
                  <a:pt x="2558032" y="546089"/>
                  <a:pt x="2558032" y="544830"/>
                </a:cubicBezTo>
                <a:lnTo>
                  <a:pt x="2558032" y="541593"/>
                </a:lnTo>
                <a:lnTo>
                  <a:pt x="2561268" y="537277"/>
                </a:lnTo>
                <a:lnTo>
                  <a:pt x="2561268" y="536198"/>
                </a:lnTo>
                <a:lnTo>
                  <a:pt x="2555873" y="527431"/>
                </a:lnTo>
                <a:lnTo>
                  <a:pt x="2555873" y="526352"/>
                </a:lnTo>
                <a:lnTo>
                  <a:pt x="2556952" y="510032"/>
                </a:lnTo>
                <a:lnTo>
                  <a:pt x="2554795" y="496005"/>
                </a:lnTo>
                <a:close/>
                <a:moveTo>
                  <a:pt x="1091250" y="488968"/>
                </a:moveTo>
                <a:lnTo>
                  <a:pt x="1083698" y="497600"/>
                </a:lnTo>
                <a:lnTo>
                  <a:pt x="1082618" y="497600"/>
                </a:lnTo>
                <a:lnTo>
                  <a:pt x="1082618" y="499758"/>
                </a:lnTo>
                <a:lnTo>
                  <a:pt x="1084777" y="499758"/>
                </a:lnTo>
                <a:lnTo>
                  <a:pt x="1085855" y="500837"/>
                </a:lnTo>
                <a:lnTo>
                  <a:pt x="1086934" y="499758"/>
                </a:lnTo>
                <a:close/>
                <a:moveTo>
                  <a:pt x="9106749" y="488882"/>
                </a:moveTo>
                <a:lnTo>
                  <a:pt x="9106643" y="488987"/>
                </a:lnTo>
                <a:lnTo>
                  <a:pt x="9108091" y="488987"/>
                </a:lnTo>
                <a:lnTo>
                  <a:pt x="9108019" y="488882"/>
                </a:lnTo>
                <a:close/>
                <a:moveTo>
                  <a:pt x="3734520" y="488430"/>
                </a:moveTo>
                <a:lnTo>
                  <a:pt x="3734520" y="490588"/>
                </a:lnTo>
                <a:lnTo>
                  <a:pt x="3735599" y="490588"/>
                </a:lnTo>
                <a:lnTo>
                  <a:pt x="3735599" y="488430"/>
                </a:lnTo>
                <a:close/>
                <a:moveTo>
                  <a:pt x="7254993" y="487399"/>
                </a:moveTo>
                <a:lnTo>
                  <a:pt x="7254993" y="488613"/>
                </a:lnTo>
                <a:lnTo>
                  <a:pt x="7257151" y="488613"/>
                </a:lnTo>
                <a:lnTo>
                  <a:pt x="7257151" y="487399"/>
                </a:lnTo>
                <a:close/>
                <a:moveTo>
                  <a:pt x="5165828" y="485733"/>
                </a:moveTo>
                <a:lnTo>
                  <a:pt x="5161512" y="489105"/>
                </a:lnTo>
                <a:lnTo>
                  <a:pt x="5161512" y="492342"/>
                </a:lnTo>
                <a:lnTo>
                  <a:pt x="5163670" y="492342"/>
                </a:lnTo>
                <a:lnTo>
                  <a:pt x="5171358" y="491263"/>
                </a:lnTo>
                <a:lnTo>
                  <a:pt x="5171358" y="490184"/>
                </a:lnTo>
                <a:close/>
                <a:moveTo>
                  <a:pt x="5664718" y="485598"/>
                </a:moveTo>
                <a:lnTo>
                  <a:pt x="5661346" y="488835"/>
                </a:lnTo>
                <a:lnTo>
                  <a:pt x="5664718" y="492072"/>
                </a:lnTo>
                <a:cubicBezTo>
                  <a:pt x="5664718" y="490274"/>
                  <a:pt x="5666157" y="489195"/>
                  <a:pt x="5669034" y="488835"/>
                </a:cubicBezTo>
                <a:lnTo>
                  <a:pt x="5665797" y="485598"/>
                </a:lnTo>
                <a:close/>
                <a:moveTo>
                  <a:pt x="1610239" y="485326"/>
                </a:moveTo>
                <a:lnTo>
                  <a:pt x="1610239" y="488563"/>
                </a:lnTo>
                <a:lnTo>
                  <a:pt x="1611317" y="488563"/>
                </a:lnTo>
                <a:lnTo>
                  <a:pt x="1611317" y="485326"/>
                </a:lnTo>
                <a:close/>
                <a:moveTo>
                  <a:pt x="2698168" y="485080"/>
                </a:moveTo>
                <a:cubicBezTo>
                  <a:pt x="2701044" y="486159"/>
                  <a:pt x="2702483" y="487238"/>
                  <a:pt x="2702483" y="488318"/>
                </a:cubicBezTo>
                <a:lnTo>
                  <a:pt x="2713274" y="487238"/>
                </a:lnTo>
                <a:lnTo>
                  <a:pt x="2720961" y="487238"/>
                </a:lnTo>
                <a:lnTo>
                  <a:pt x="2729594" y="489396"/>
                </a:lnTo>
                <a:lnTo>
                  <a:pt x="2734044" y="488318"/>
                </a:lnTo>
                <a:lnTo>
                  <a:pt x="2736201" y="491555"/>
                </a:lnTo>
                <a:lnTo>
                  <a:pt x="2736201" y="492768"/>
                </a:lnTo>
                <a:cubicBezTo>
                  <a:pt x="2736201" y="497084"/>
                  <a:pt x="2733640" y="499962"/>
                  <a:pt x="2728515" y="501400"/>
                </a:cubicBezTo>
                <a:lnTo>
                  <a:pt x="2729594" y="502480"/>
                </a:lnTo>
                <a:lnTo>
                  <a:pt x="2729594" y="505717"/>
                </a:lnTo>
                <a:lnTo>
                  <a:pt x="2725278" y="512190"/>
                </a:lnTo>
                <a:cubicBezTo>
                  <a:pt x="2729594" y="516776"/>
                  <a:pt x="2731752" y="520058"/>
                  <a:pt x="2731752" y="522036"/>
                </a:cubicBezTo>
                <a:lnTo>
                  <a:pt x="2732831" y="523115"/>
                </a:lnTo>
                <a:cubicBezTo>
                  <a:pt x="2736696" y="521497"/>
                  <a:pt x="2741417" y="517136"/>
                  <a:pt x="2746992" y="510032"/>
                </a:cubicBezTo>
                <a:lnTo>
                  <a:pt x="2745914" y="508953"/>
                </a:lnTo>
                <a:lnTo>
                  <a:pt x="2745914" y="507874"/>
                </a:lnTo>
                <a:cubicBezTo>
                  <a:pt x="2745914" y="506616"/>
                  <a:pt x="2748431" y="505177"/>
                  <a:pt x="2753466" y="503558"/>
                </a:cubicBezTo>
                <a:cubicBezTo>
                  <a:pt x="2768032" y="508414"/>
                  <a:pt x="2775315" y="514573"/>
                  <a:pt x="2775315" y="522036"/>
                </a:cubicBezTo>
                <a:lnTo>
                  <a:pt x="2776394" y="520957"/>
                </a:lnTo>
                <a:lnTo>
                  <a:pt x="2777474" y="520957"/>
                </a:lnTo>
                <a:lnTo>
                  <a:pt x="2780711" y="524194"/>
                </a:lnTo>
                <a:lnTo>
                  <a:pt x="2780711" y="527431"/>
                </a:lnTo>
                <a:lnTo>
                  <a:pt x="2778553" y="529589"/>
                </a:lnTo>
                <a:lnTo>
                  <a:pt x="2777474" y="529589"/>
                </a:lnTo>
                <a:lnTo>
                  <a:pt x="2776394" y="528510"/>
                </a:lnTo>
                <a:cubicBezTo>
                  <a:pt x="2769112" y="528510"/>
                  <a:pt x="2762592" y="532152"/>
                  <a:pt x="2756838" y="539435"/>
                </a:cubicBezTo>
                <a:lnTo>
                  <a:pt x="2731752" y="543751"/>
                </a:lnTo>
                <a:lnTo>
                  <a:pt x="2731752" y="550225"/>
                </a:lnTo>
                <a:cubicBezTo>
                  <a:pt x="2731752" y="557509"/>
                  <a:pt x="2731031" y="561150"/>
                  <a:pt x="2729594" y="561150"/>
                </a:cubicBezTo>
                <a:lnTo>
                  <a:pt x="2731752" y="566545"/>
                </a:lnTo>
                <a:lnTo>
                  <a:pt x="2730672" y="581786"/>
                </a:lnTo>
                <a:cubicBezTo>
                  <a:pt x="2730672" y="586821"/>
                  <a:pt x="2735393" y="589339"/>
                  <a:pt x="2744833" y="589339"/>
                </a:cubicBezTo>
                <a:lnTo>
                  <a:pt x="2745914" y="589339"/>
                </a:lnTo>
                <a:cubicBezTo>
                  <a:pt x="2752836" y="584484"/>
                  <a:pt x="2758277" y="578324"/>
                  <a:pt x="2762233" y="570861"/>
                </a:cubicBezTo>
                <a:lnTo>
                  <a:pt x="2767627" y="569782"/>
                </a:lnTo>
                <a:cubicBezTo>
                  <a:pt x="2770864" y="577605"/>
                  <a:pt x="2775946" y="584484"/>
                  <a:pt x="2782868" y="590418"/>
                </a:cubicBezTo>
                <a:lnTo>
                  <a:pt x="2778553" y="607817"/>
                </a:lnTo>
                <a:lnTo>
                  <a:pt x="2779631" y="611054"/>
                </a:lnTo>
                <a:cubicBezTo>
                  <a:pt x="2779631" y="612672"/>
                  <a:pt x="2767313" y="614875"/>
                  <a:pt x="2742676" y="617663"/>
                </a:cubicBezTo>
                <a:lnTo>
                  <a:pt x="2742676" y="619821"/>
                </a:lnTo>
                <a:cubicBezTo>
                  <a:pt x="2745194" y="619821"/>
                  <a:pt x="2748790" y="622698"/>
                  <a:pt x="2753466" y="628453"/>
                </a:cubicBezTo>
                <a:cubicBezTo>
                  <a:pt x="2759130" y="628453"/>
                  <a:pt x="2765290" y="634612"/>
                  <a:pt x="2771944" y="646931"/>
                </a:cubicBezTo>
                <a:lnTo>
                  <a:pt x="2771944" y="648010"/>
                </a:lnTo>
                <a:cubicBezTo>
                  <a:pt x="2771944" y="650168"/>
                  <a:pt x="2770505" y="651247"/>
                  <a:pt x="2767627" y="651247"/>
                </a:cubicBezTo>
                <a:cubicBezTo>
                  <a:pt x="2761874" y="651247"/>
                  <a:pt x="2758996" y="658126"/>
                  <a:pt x="2758996" y="671883"/>
                </a:cubicBezTo>
                <a:lnTo>
                  <a:pt x="2762233" y="703444"/>
                </a:lnTo>
                <a:cubicBezTo>
                  <a:pt x="2759176" y="703444"/>
                  <a:pt x="2757377" y="707760"/>
                  <a:pt x="2756838" y="716392"/>
                </a:cubicBezTo>
                <a:lnTo>
                  <a:pt x="2757918" y="723000"/>
                </a:lnTo>
                <a:lnTo>
                  <a:pt x="2757918" y="724080"/>
                </a:lnTo>
                <a:lnTo>
                  <a:pt x="2754681" y="737028"/>
                </a:lnTo>
                <a:lnTo>
                  <a:pt x="2758996" y="741478"/>
                </a:lnTo>
                <a:lnTo>
                  <a:pt x="2755760" y="744715"/>
                </a:lnTo>
                <a:lnTo>
                  <a:pt x="2749150" y="743636"/>
                </a:lnTo>
                <a:lnTo>
                  <a:pt x="2731752" y="744715"/>
                </a:lnTo>
                <a:lnTo>
                  <a:pt x="2726356" y="744715"/>
                </a:lnTo>
                <a:cubicBezTo>
                  <a:pt x="2718443" y="744715"/>
                  <a:pt x="2714487" y="743636"/>
                  <a:pt x="2714487" y="741478"/>
                </a:cubicBezTo>
                <a:lnTo>
                  <a:pt x="2714487" y="738242"/>
                </a:lnTo>
                <a:lnTo>
                  <a:pt x="2717724" y="733791"/>
                </a:lnTo>
                <a:lnTo>
                  <a:pt x="2717724" y="731632"/>
                </a:lnTo>
                <a:cubicBezTo>
                  <a:pt x="2714037" y="728036"/>
                  <a:pt x="2709676" y="726237"/>
                  <a:pt x="2704641" y="726237"/>
                </a:cubicBezTo>
                <a:lnTo>
                  <a:pt x="2669843" y="731632"/>
                </a:lnTo>
                <a:lnTo>
                  <a:pt x="2664448" y="737028"/>
                </a:lnTo>
                <a:lnTo>
                  <a:pt x="2665528" y="745795"/>
                </a:lnTo>
                <a:lnTo>
                  <a:pt x="2664448" y="746874"/>
                </a:lnTo>
                <a:lnTo>
                  <a:pt x="2662291" y="746874"/>
                </a:lnTo>
                <a:lnTo>
                  <a:pt x="2653659" y="737028"/>
                </a:lnTo>
                <a:lnTo>
                  <a:pt x="2651366" y="739320"/>
                </a:lnTo>
                <a:lnTo>
                  <a:pt x="2651366" y="740400"/>
                </a:lnTo>
                <a:lnTo>
                  <a:pt x="2652580" y="745795"/>
                </a:lnTo>
                <a:lnTo>
                  <a:pt x="2647049" y="747952"/>
                </a:lnTo>
                <a:cubicBezTo>
                  <a:pt x="2634011" y="744536"/>
                  <a:pt x="2627494" y="739815"/>
                  <a:pt x="2627494" y="733791"/>
                </a:cubicBezTo>
                <a:cubicBezTo>
                  <a:pt x="2627494" y="728755"/>
                  <a:pt x="2626053" y="724799"/>
                  <a:pt x="2623177" y="721922"/>
                </a:cubicBezTo>
                <a:lnTo>
                  <a:pt x="2624255" y="708839"/>
                </a:lnTo>
                <a:lnTo>
                  <a:pt x="2623177" y="681729"/>
                </a:lnTo>
                <a:lnTo>
                  <a:pt x="2622098" y="681729"/>
                </a:lnTo>
                <a:cubicBezTo>
                  <a:pt x="2617601" y="686944"/>
                  <a:pt x="2613240" y="689821"/>
                  <a:pt x="2609014" y="690361"/>
                </a:cubicBezTo>
                <a:lnTo>
                  <a:pt x="2593908" y="703444"/>
                </a:lnTo>
                <a:cubicBezTo>
                  <a:pt x="2593908" y="709198"/>
                  <a:pt x="2585186" y="716077"/>
                  <a:pt x="2567742" y="724080"/>
                </a:cubicBezTo>
                <a:cubicBezTo>
                  <a:pt x="2566124" y="724080"/>
                  <a:pt x="2564686" y="726597"/>
                  <a:pt x="2563427" y="731632"/>
                </a:cubicBezTo>
                <a:lnTo>
                  <a:pt x="2558032" y="734870"/>
                </a:lnTo>
                <a:lnTo>
                  <a:pt x="2553715" y="733791"/>
                </a:lnTo>
                <a:lnTo>
                  <a:pt x="2547107" y="738242"/>
                </a:lnTo>
                <a:lnTo>
                  <a:pt x="2546028" y="738242"/>
                </a:lnTo>
                <a:cubicBezTo>
                  <a:pt x="2544948" y="738242"/>
                  <a:pt x="2540633" y="729879"/>
                  <a:pt x="2533080" y="713155"/>
                </a:cubicBezTo>
                <a:lnTo>
                  <a:pt x="2524313" y="689282"/>
                </a:lnTo>
                <a:lnTo>
                  <a:pt x="2528629" y="686045"/>
                </a:lnTo>
                <a:lnTo>
                  <a:pt x="2537396" y="688203"/>
                </a:lnTo>
                <a:lnTo>
                  <a:pt x="2551558" y="688203"/>
                </a:lnTo>
                <a:cubicBezTo>
                  <a:pt x="2551558" y="685326"/>
                  <a:pt x="2552996" y="683887"/>
                  <a:pt x="2555873" y="683887"/>
                </a:cubicBezTo>
                <a:lnTo>
                  <a:pt x="2555873" y="681729"/>
                </a:lnTo>
                <a:cubicBezTo>
                  <a:pt x="2552277" y="681729"/>
                  <a:pt x="2550479" y="680650"/>
                  <a:pt x="2550479" y="678492"/>
                </a:cubicBezTo>
                <a:lnTo>
                  <a:pt x="2550479" y="676199"/>
                </a:lnTo>
                <a:lnTo>
                  <a:pt x="2553715" y="671883"/>
                </a:lnTo>
                <a:lnTo>
                  <a:pt x="2550479" y="665409"/>
                </a:lnTo>
                <a:lnTo>
                  <a:pt x="2551558" y="649089"/>
                </a:lnTo>
                <a:lnTo>
                  <a:pt x="2548185" y="642615"/>
                </a:lnTo>
                <a:lnTo>
                  <a:pt x="2549265" y="634927"/>
                </a:lnTo>
                <a:lnTo>
                  <a:pt x="2548185" y="627374"/>
                </a:lnTo>
                <a:lnTo>
                  <a:pt x="2553715" y="619821"/>
                </a:lnTo>
                <a:lnTo>
                  <a:pt x="2553715" y="617663"/>
                </a:lnTo>
                <a:cubicBezTo>
                  <a:pt x="2551558" y="614875"/>
                  <a:pt x="2550479" y="612313"/>
                  <a:pt x="2550479" y="609975"/>
                </a:cubicBezTo>
                <a:lnTo>
                  <a:pt x="2550479" y="608896"/>
                </a:lnTo>
                <a:lnTo>
                  <a:pt x="2552636" y="600264"/>
                </a:lnTo>
                <a:lnTo>
                  <a:pt x="2548185" y="594869"/>
                </a:lnTo>
                <a:lnTo>
                  <a:pt x="2548185" y="590418"/>
                </a:lnTo>
                <a:cubicBezTo>
                  <a:pt x="2548185" y="587541"/>
                  <a:pt x="2550027" y="583225"/>
                  <a:pt x="2553715" y="577470"/>
                </a:cubicBezTo>
                <a:lnTo>
                  <a:pt x="2553715" y="576391"/>
                </a:lnTo>
                <a:lnTo>
                  <a:pt x="2542791" y="575312"/>
                </a:lnTo>
                <a:lnTo>
                  <a:pt x="2522156" y="575312"/>
                </a:lnTo>
                <a:lnTo>
                  <a:pt x="2518918" y="571940"/>
                </a:lnTo>
                <a:lnTo>
                  <a:pt x="2521077" y="569782"/>
                </a:lnTo>
                <a:lnTo>
                  <a:pt x="2536317" y="571940"/>
                </a:lnTo>
                <a:cubicBezTo>
                  <a:pt x="2547016" y="571940"/>
                  <a:pt x="2557852" y="565826"/>
                  <a:pt x="2568822" y="553597"/>
                </a:cubicBezTo>
                <a:cubicBezTo>
                  <a:pt x="2581320" y="553597"/>
                  <a:pt x="2592200" y="561555"/>
                  <a:pt x="2601461" y="577470"/>
                </a:cubicBezTo>
                <a:lnTo>
                  <a:pt x="2603619" y="585023"/>
                </a:lnTo>
                <a:cubicBezTo>
                  <a:pt x="2600563" y="586642"/>
                  <a:pt x="2598044" y="589924"/>
                  <a:pt x="2596067" y="594869"/>
                </a:cubicBezTo>
                <a:lnTo>
                  <a:pt x="2597145" y="603501"/>
                </a:lnTo>
                <a:cubicBezTo>
                  <a:pt x="2594627" y="633893"/>
                  <a:pt x="2591705" y="649089"/>
                  <a:pt x="2588378" y="649089"/>
                </a:cubicBezTo>
                <a:lnTo>
                  <a:pt x="2588378" y="650168"/>
                </a:lnTo>
                <a:cubicBezTo>
                  <a:pt x="2588378" y="651607"/>
                  <a:pt x="2589503" y="652326"/>
                  <a:pt x="2591750" y="652326"/>
                </a:cubicBezTo>
                <a:lnTo>
                  <a:pt x="2596067" y="653405"/>
                </a:lnTo>
                <a:lnTo>
                  <a:pt x="2597145" y="654484"/>
                </a:lnTo>
                <a:lnTo>
                  <a:pt x="2597145" y="655563"/>
                </a:lnTo>
                <a:lnTo>
                  <a:pt x="2596067" y="669725"/>
                </a:lnTo>
                <a:lnTo>
                  <a:pt x="2597145" y="670804"/>
                </a:lnTo>
                <a:lnTo>
                  <a:pt x="2598224" y="670804"/>
                </a:lnTo>
                <a:cubicBezTo>
                  <a:pt x="2602180" y="667207"/>
                  <a:pt x="2606541" y="665409"/>
                  <a:pt x="2611307" y="665409"/>
                </a:cubicBezTo>
                <a:lnTo>
                  <a:pt x="2614545" y="668646"/>
                </a:lnTo>
                <a:lnTo>
                  <a:pt x="2615623" y="668646"/>
                </a:lnTo>
                <a:cubicBezTo>
                  <a:pt x="2615623" y="665769"/>
                  <a:pt x="2616702" y="664330"/>
                  <a:pt x="2618861" y="664330"/>
                </a:cubicBezTo>
                <a:lnTo>
                  <a:pt x="2623177" y="666488"/>
                </a:lnTo>
                <a:lnTo>
                  <a:pt x="2625335" y="663251"/>
                </a:lnTo>
                <a:lnTo>
                  <a:pt x="2624255" y="662172"/>
                </a:lnTo>
                <a:lnTo>
                  <a:pt x="2624255" y="653405"/>
                </a:lnTo>
                <a:lnTo>
                  <a:pt x="2626414" y="653405"/>
                </a:lnTo>
                <a:lnTo>
                  <a:pt x="2629650" y="655563"/>
                </a:lnTo>
                <a:lnTo>
                  <a:pt x="2633023" y="654484"/>
                </a:lnTo>
                <a:lnTo>
                  <a:pt x="2633023" y="653405"/>
                </a:lnTo>
                <a:cubicBezTo>
                  <a:pt x="2626458" y="653405"/>
                  <a:pt x="2623177" y="644728"/>
                  <a:pt x="2623177" y="627374"/>
                </a:cubicBezTo>
                <a:cubicBezTo>
                  <a:pt x="2611577" y="606783"/>
                  <a:pt x="2605777" y="591947"/>
                  <a:pt x="2605777" y="582865"/>
                </a:cubicBezTo>
                <a:lnTo>
                  <a:pt x="2610094" y="580707"/>
                </a:lnTo>
                <a:lnTo>
                  <a:pt x="2619940" y="581786"/>
                </a:lnTo>
                <a:lnTo>
                  <a:pt x="2621018" y="580707"/>
                </a:lnTo>
                <a:lnTo>
                  <a:pt x="2622098" y="580707"/>
                </a:lnTo>
                <a:lnTo>
                  <a:pt x="2626414" y="581786"/>
                </a:lnTo>
                <a:lnTo>
                  <a:pt x="2627494" y="580707"/>
                </a:lnTo>
                <a:lnTo>
                  <a:pt x="2627494" y="577470"/>
                </a:lnTo>
                <a:lnTo>
                  <a:pt x="2625335" y="574233"/>
                </a:lnTo>
                <a:lnTo>
                  <a:pt x="2627494" y="557913"/>
                </a:lnTo>
                <a:lnTo>
                  <a:pt x="2625335" y="551304"/>
                </a:lnTo>
                <a:lnTo>
                  <a:pt x="2626414" y="539435"/>
                </a:lnTo>
                <a:lnTo>
                  <a:pt x="2625335" y="538356"/>
                </a:lnTo>
                <a:lnTo>
                  <a:pt x="2625335" y="537277"/>
                </a:lnTo>
                <a:lnTo>
                  <a:pt x="2626414" y="532826"/>
                </a:lnTo>
                <a:lnTo>
                  <a:pt x="2625335" y="514483"/>
                </a:lnTo>
                <a:lnTo>
                  <a:pt x="2627494" y="507874"/>
                </a:lnTo>
                <a:cubicBezTo>
                  <a:pt x="2624615" y="506616"/>
                  <a:pt x="2623177" y="504098"/>
                  <a:pt x="2623177" y="500321"/>
                </a:cubicBezTo>
                <a:lnTo>
                  <a:pt x="2623177" y="491555"/>
                </a:lnTo>
                <a:cubicBezTo>
                  <a:pt x="2623895" y="489396"/>
                  <a:pt x="2626053" y="488318"/>
                  <a:pt x="2629650" y="488318"/>
                </a:cubicBezTo>
                <a:lnTo>
                  <a:pt x="2637338" y="488318"/>
                </a:lnTo>
                <a:cubicBezTo>
                  <a:pt x="2639496" y="488318"/>
                  <a:pt x="2640575" y="489801"/>
                  <a:pt x="2640575" y="492768"/>
                </a:cubicBezTo>
                <a:lnTo>
                  <a:pt x="2643812" y="492768"/>
                </a:lnTo>
                <a:cubicBezTo>
                  <a:pt x="2643812" y="489801"/>
                  <a:pt x="2644531" y="488318"/>
                  <a:pt x="2645970" y="488318"/>
                </a:cubicBezTo>
                <a:lnTo>
                  <a:pt x="2652580" y="489396"/>
                </a:lnTo>
                <a:lnTo>
                  <a:pt x="2656896" y="488318"/>
                </a:lnTo>
                <a:cubicBezTo>
                  <a:pt x="2658154" y="491285"/>
                  <a:pt x="2660672" y="492768"/>
                  <a:pt x="2664448" y="492768"/>
                </a:cubicBezTo>
                <a:lnTo>
                  <a:pt x="2665528" y="492768"/>
                </a:lnTo>
                <a:cubicBezTo>
                  <a:pt x="2668944" y="489801"/>
                  <a:pt x="2671866" y="488318"/>
                  <a:pt x="2674294" y="488318"/>
                </a:cubicBezTo>
                <a:lnTo>
                  <a:pt x="2677531" y="492768"/>
                </a:lnTo>
                <a:lnTo>
                  <a:pt x="2666606" y="505717"/>
                </a:lnTo>
                <a:lnTo>
                  <a:pt x="2666606" y="511111"/>
                </a:lnTo>
                <a:cubicBezTo>
                  <a:pt x="2667146" y="515517"/>
                  <a:pt x="2668225" y="517720"/>
                  <a:pt x="2669843" y="517720"/>
                </a:cubicBezTo>
                <a:cubicBezTo>
                  <a:pt x="2675149" y="513314"/>
                  <a:pt x="2679150" y="511111"/>
                  <a:pt x="2681847" y="511111"/>
                </a:cubicBezTo>
                <a:lnTo>
                  <a:pt x="2687242" y="516641"/>
                </a:lnTo>
                <a:cubicBezTo>
                  <a:pt x="2694526" y="515562"/>
                  <a:pt x="2698168" y="513719"/>
                  <a:pt x="2698168" y="511111"/>
                </a:cubicBezTo>
                <a:lnTo>
                  <a:pt x="2698168" y="510032"/>
                </a:lnTo>
                <a:cubicBezTo>
                  <a:pt x="2694481" y="506616"/>
                  <a:pt x="2692638" y="502659"/>
                  <a:pt x="2692638" y="498163"/>
                </a:cubicBezTo>
                <a:lnTo>
                  <a:pt x="2692638" y="489396"/>
                </a:lnTo>
                <a:cubicBezTo>
                  <a:pt x="2693087" y="487958"/>
                  <a:pt x="2694931" y="486519"/>
                  <a:pt x="2698168" y="485080"/>
                </a:cubicBezTo>
                <a:close/>
                <a:moveTo>
                  <a:pt x="1095567" y="483438"/>
                </a:moveTo>
                <a:lnTo>
                  <a:pt x="1092329" y="486810"/>
                </a:lnTo>
                <a:lnTo>
                  <a:pt x="1092329" y="488968"/>
                </a:lnTo>
                <a:cubicBezTo>
                  <a:pt x="1093948" y="488968"/>
                  <a:pt x="1095028" y="487125"/>
                  <a:pt x="1095567" y="483438"/>
                </a:cubicBezTo>
                <a:close/>
                <a:moveTo>
                  <a:pt x="1662031" y="483168"/>
                </a:moveTo>
                <a:lnTo>
                  <a:pt x="1662031" y="485326"/>
                </a:lnTo>
                <a:lnTo>
                  <a:pt x="1663110" y="485326"/>
                </a:lnTo>
                <a:lnTo>
                  <a:pt x="1663110" y="483168"/>
                </a:lnTo>
                <a:close/>
                <a:moveTo>
                  <a:pt x="6678908" y="483167"/>
                </a:moveTo>
                <a:lnTo>
                  <a:pt x="6678640" y="483450"/>
                </a:lnTo>
                <a:lnTo>
                  <a:pt x="6678640" y="484704"/>
                </a:lnTo>
                <a:lnTo>
                  <a:pt x="6680055" y="486119"/>
                </a:lnTo>
                <a:lnTo>
                  <a:pt x="6680383" y="485770"/>
                </a:lnTo>
                <a:lnTo>
                  <a:pt x="6680383" y="483644"/>
                </a:lnTo>
                <a:cubicBezTo>
                  <a:pt x="6680383" y="483836"/>
                  <a:pt x="6679891" y="483677"/>
                  <a:pt x="6678908" y="483167"/>
                </a:cubicBezTo>
                <a:close/>
                <a:moveTo>
                  <a:pt x="2100337" y="482636"/>
                </a:moveTo>
                <a:cubicBezTo>
                  <a:pt x="2097969" y="488278"/>
                  <a:pt x="2094241" y="491099"/>
                  <a:pt x="2089148" y="491099"/>
                </a:cubicBezTo>
                <a:cubicBezTo>
                  <a:pt x="2086628" y="491099"/>
                  <a:pt x="2085371" y="490905"/>
                  <a:pt x="2085371" y="490517"/>
                </a:cubicBezTo>
                <a:lnTo>
                  <a:pt x="2085371" y="491103"/>
                </a:lnTo>
                <a:lnTo>
                  <a:pt x="2090924" y="494167"/>
                </a:lnTo>
                <a:lnTo>
                  <a:pt x="2092695" y="494167"/>
                </a:lnTo>
                <a:cubicBezTo>
                  <a:pt x="2099912" y="490258"/>
                  <a:pt x="2103562" y="487899"/>
                  <a:pt x="2103642" y="487091"/>
                </a:cubicBezTo>
                <a:lnTo>
                  <a:pt x="2103642" y="486867"/>
                </a:lnTo>
                <a:cubicBezTo>
                  <a:pt x="2101439" y="486867"/>
                  <a:pt x="2100337" y="485457"/>
                  <a:pt x="2100337" y="482636"/>
                </a:cubicBezTo>
                <a:close/>
                <a:moveTo>
                  <a:pt x="204336" y="482140"/>
                </a:moveTo>
                <a:lnTo>
                  <a:pt x="202313" y="484163"/>
                </a:lnTo>
                <a:lnTo>
                  <a:pt x="202313" y="486186"/>
                </a:lnTo>
                <a:lnTo>
                  <a:pt x="207438" y="486186"/>
                </a:lnTo>
                <a:lnTo>
                  <a:pt x="207438" y="485242"/>
                </a:lnTo>
                <a:lnTo>
                  <a:pt x="206494" y="482140"/>
                </a:lnTo>
                <a:close/>
                <a:moveTo>
                  <a:pt x="3576716" y="482090"/>
                </a:moveTo>
                <a:cubicBezTo>
                  <a:pt x="3574377" y="482090"/>
                  <a:pt x="3571860" y="483125"/>
                  <a:pt x="3569163" y="485193"/>
                </a:cubicBezTo>
                <a:cubicBezTo>
                  <a:pt x="3570242" y="488070"/>
                  <a:pt x="3571321" y="489509"/>
                  <a:pt x="3572400" y="489509"/>
                </a:cubicBezTo>
                <a:lnTo>
                  <a:pt x="3577795" y="489509"/>
                </a:lnTo>
                <a:lnTo>
                  <a:pt x="3580897" y="486272"/>
                </a:lnTo>
                <a:lnTo>
                  <a:pt x="3580897" y="482090"/>
                </a:lnTo>
                <a:close/>
                <a:moveTo>
                  <a:pt x="2550479" y="481843"/>
                </a:moveTo>
                <a:lnTo>
                  <a:pt x="2551558" y="481843"/>
                </a:lnTo>
                <a:lnTo>
                  <a:pt x="2555873" y="486159"/>
                </a:lnTo>
                <a:lnTo>
                  <a:pt x="2555873" y="488318"/>
                </a:lnTo>
                <a:cubicBezTo>
                  <a:pt x="2555153" y="490475"/>
                  <a:pt x="2552952" y="491555"/>
                  <a:pt x="2549265" y="491555"/>
                </a:cubicBezTo>
                <a:lnTo>
                  <a:pt x="2547107" y="485080"/>
                </a:lnTo>
                <a:close/>
                <a:moveTo>
                  <a:pt x="4154145" y="481739"/>
                </a:moveTo>
                <a:lnTo>
                  <a:pt x="4154145" y="485018"/>
                </a:lnTo>
                <a:lnTo>
                  <a:pt x="4158617" y="485018"/>
                </a:lnTo>
                <a:lnTo>
                  <a:pt x="4158617" y="481739"/>
                </a:lnTo>
                <a:close/>
                <a:moveTo>
                  <a:pt x="215666" y="481061"/>
                </a:moveTo>
                <a:lnTo>
                  <a:pt x="214587" y="486186"/>
                </a:lnTo>
                <a:lnTo>
                  <a:pt x="215666" y="486186"/>
                </a:lnTo>
                <a:lnTo>
                  <a:pt x="214587" y="487265"/>
                </a:lnTo>
                <a:lnTo>
                  <a:pt x="214587" y="489288"/>
                </a:lnTo>
                <a:lnTo>
                  <a:pt x="215666" y="489288"/>
                </a:lnTo>
                <a:lnTo>
                  <a:pt x="215666" y="487265"/>
                </a:lnTo>
                <a:lnTo>
                  <a:pt x="216745" y="487265"/>
                </a:lnTo>
                <a:lnTo>
                  <a:pt x="215666" y="486186"/>
                </a:lnTo>
                <a:lnTo>
                  <a:pt x="215666" y="485242"/>
                </a:lnTo>
                <a:lnTo>
                  <a:pt x="216745" y="482140"/>
                </a:lnTo>
                <a:lnTo>
                  <a:pt x="216745" y="481061"/>
                </a:lnTo>
                <a:close/>
                <a:moveTo>
                  <a:pt x="70135" y="481061"/>
                </a:moveTo>
                <a:lnTo>
                  <a:pt x="70135" y="482140"/>
                </a:lnTo>
                <a:lnTo>
                  <a:pt x="72293" y="484163"/>
                </a:lnTo>
                <a:lnTo>
                  <a:pt x="73237" y="483084"/>
                </a:lnTo>
                <a:lnTo>
                  <a:pt x="73237" y="482140"/>
                </a:lnTo>
                <a:lnTo>
                  <a:pt x="72293" y="481061"/>
                </a:lnTo>
                <a:close/>
                <a:moveTo>
                  <a:pt x="1667426" y="481010"/>
                </a:moveTo>
                <a:lnTo>
                  <a:pt x="1669583" y="483168"/>
                </a:lnTo>
                <a:lnTo>
                  <a:pt x="1669583" y="481010"/>
                </a:lnTo>
                <a:close/>
                <a:moveTo>
                  <a:pt x="7271313" y="480925"/>
                </a:moveTo>
                <a:lnTo>
                  <a:pt x="7271313" y="483083"/>
                </a:lnTo>
                <a:lnTo>
                  <a:pt x="7273471" y="483083"/>
                </a:lnTo>
                <a:lnTo>
                  <a:pt x="7273471" y="480925"/>
                </a:lnTo>
                <a:close/>
                <a:moveTo>
                  <a:pt x="7259309" y="480925"/>
                </a:moveTo>
                <a:lnTo>
                  <a:pt x="7258230" y="484162"/>
                </a:lnTo>
                <a:lnTo>
                  <a:pt x="7258230" y="485241"/>
                </a:lnTo>
                <a:lnTo>
                  <a:pt x="7259309" y="485241"/>
                </a:lnTo>
                <a:lnTo>
                  <a:pt x="7260388" y="482004"/>
                </a:lnTo>
                <a:lnTo>
                  <a:pt x="7260388" y="480925"/>
                </a:lnTo>
                <a:close/>
                <a:moveTo>
                  <a:pt x="8119298" y="478182"/>
                </a:moveTo>
                <a:cubicBezTo>
                  <a:pt x="8116421" y="479620"/>
                  <a:pt x="8114982" y="481824"/>
                  <a:pt x="8114982" y="484791"/>
                </a:cubicBezTo>
                <a:lnTo>
                  <a:pt x="8118219" y="485870"/>
                </a:lnTo>
                <a:cubicBezTo>
                  <a:pt x="8122625" y="485150"/>
                  <a:pt x="8124828" y="484071"/>
                  <a:pt x="8124828" y="482633"/>
                </a:cubicBezTo>
                <a:lnTo>
                  <a:pt x="8124828" y="479261"/>
                </a:lnTo>
                <a:close/>
                <a:moveTo>
                  <a:pt x="3099675" y="476695"/>
                </a:moveTo>
                <a:lnTo>
                  <a:pt x="3097517" y="484113"/>
                </a:lnTo>
                <a:lnTo>
                  <a:pt x="3098596" y="485192"/>
                </a:lnTo>
                <a:lnTo>
                  <a:pt x="3099675" y="485192"/>
                </a:lnTo>
                <a:lnTo>
                  <a:pt x="3100754" y="478718"/>
                </a:lnTo>
                <a:lnTo>
                  <a:pt x="3100754" y="476695"/>
                </a:lnTo>
                <a:close/>
                <a:moveTo>
                  <a:pt x="9189025" y="475234"/>
                </a:moveTo>
                <a:cubicBezTo>
                  <a:pt x="9188159" y="475914"/>
                  <a:pt x="9186513" y="476518"/>
                  <a:pt x="9184087" y="477048"/>
                </a:cubicBezTo>
                <a:lnTo>
                  <a:pt x="9182693" y="477245"/>
                </a:lnTo>
                <a:lnTo>
                  <a:pt x="9185069" y="477245"/>
                </a:lnTo>
                <a:lnTo>
                  <a:pt x="9191417" y="482534"/>
                </a:lnTo>
                <a:lnTo>
                  <a:pt x="9192104" y="482534"/>
                </a:lnTo>
                <a:lnTo>
                  <a:pt x="9200437" y="479361"/>
                </a:lnTo>
                <a:cubicBezTo>
                  <a:pt x="9204209" y="479361"/>
                  <a:pt x="9210934" y="483393"/>
                  <a:pt x="9220611" y="491457"/>
                </a:cubicBezTo>
                <a:lnTo>
                  <a:pt x="9220611" y="495539"/>
                </a:lnTo>
                <a:lnTo>
                  <a:pt x="9216379" y="501809"/>
                </a:lnTo>
                <a:lnTo>
                  <a:pt x="9217427" y="511756"/>
                </a:lnTo>
                <a:lnTo>
                  <a:pt x="9216379" y="519950"/>
                </a:lnTo>
                <a:lnTo>
                  <a:pt x="9216832" y="521677"/>
                </a:lnTo>
                <a:lnTo>
                  <a:pt x="9216883" y="521677"/>
                </a:lnTo>
                <a:lnTo>
                  <a:pt x="9222720" y="517446"/>
                </a:lnTo>
                <a:lnTo>
                  <a:pt x="9237424" y="523793"/>
                </a:lnTo>
                <a:lnTo>
                  <a:pt x="9242587" y="523793"/>
                </a:lnTo>
                <a:lnTo>
                  <a:pt x="9243692" y="520725"/>
                </a:lnTo>
                <a:lnTo>
                  <a:pt x="9242111" y="520725"/>
                </a:lnTo>
                <a:cubicBezTo>
                  <a:pt x="9237774" y="520725"/>
                  <a:pt x="9234459" y="518962"/>
                  <a:pt x="9232166" y="515435"/>
                </a:cubicBezTo>
                <a:cubicBezTo>
                  <a:pt x="9227325" y="515435"/>
                  <a:pt x="9223787" y="506871"/>
                  <a:pt x="9221553" y="489742"/>
                </a:cubicBezTo>
                <a:cubicBezTo>
                  <a:pt x="9217663" y="486028"/>
                  <a:pt x="9215505" y="481722"/>
                  <a:pt x="9215081" y="476823"/>
                </a:cubicBezTo>
                <a:lnTo>
                  <a:pt x="9218255" y="476730"/>
                </a:lnTo>
                <a:lnTo>
                  <a:pt x="9211505" y="476292"/>
                </a:lnTo>
                <a:lnTo>
                  <a:pt x="9204049" y="477350"/>
                </a:lnTo>
                <a:close/>
                <a:moveTo>
                  <a:pt x="4157319" y="474466"/>
                </a:moveTo>
                <a:lnTo>
                  <a:pt x="4157689" y="474598"/>
                </a:lnTo>
                <a:lnTo>
                  <a:pt x="4157821" y="474466"/>
                </a:lnTo>
                <a:close/>
                <a:moveTo>
                  <a:pt x="9229591" y="474176"/>
                </a:moveTo>
                <a:lnTo>
                  <a:pt x="9229408" y="474358"/>
                </a:lnTo>
                <a:lnTo>
                  <a:pt x="9231439" y="475129"/>
                </a:lnTo>
                <a:lnTo>
                  <a:pt x="9233644" y="474176"/>
                </a:lnTo>
                <a:close/>
                <a:moveTo>
                  <a:pt x="1216281" y="473727"/>
                </a:moveTo>
                <a:lnTo>
                  <a:pt x="1214123" y="475885"/>
                </a:lnTo>
                <a:lnTo>
                  <a:pt x="1215201" y="476964"/>
                </a:lnTo>
                <a:lnTo>
                  <a:pt x="1218439" y="476964"/>
                </a:lnTo>
                <a:lnTo>
                  <a:pt x="1218439" y="475885"/>
                </a:lnTo>
                <a:close/>
                <a:moveTo>
                  <a:pt x="3223760" y="473323"/>
                </a:moveTo>
                <a:lnTo>
                  <a:pt x="3221468" y="475481"/>
                </a:lnTo>
                <a:lnTo>
                  <a:pt x="3222681" y="476695"/>
                </a:lnTo>
                <a:lnTo>
                  <a:pt x="3224839" y="476695"/>
                </a:lnTo>
                <a:lnTo>
                  <a:pt x="3224839" y="473323"/>
                </a:lnTo>
                <a:close/>
                <a:moveTo>
                  <a:pt x="7162334" y="472159"/>
                </a:moveTo>
                <a:lnTo>
                  <a:pt x="7162334" y="475530"/>
                </a:lnTo>
                <a:lnTo>
                  <a:pt x="7164626" y="477688"/>
                </a:lnTo>
                <a:lnTo>
                  <a:pt x="7166784" y="477688"/>
                </a:lnTo>
                <a:lnTo>
                  <a:pt x="7166784" y="474451"/>
                </a:lnTo>
                <a:lnTo>
                  <a:pt x="7164626" y="472159"/>
                </a:lnTo>
                <a:close/>
                <a:moveTo>
                  <a:pt x="6605799" y="471557"/>
                </a:moveTo>
                <a:lnTo>
                  <a:pt x="6605799" y="474837"/>
                </a:lnTo>
                <a:lnTo>
                  <a:pt x="6610270" y="474837"/>
                </a:lnTo>
                <a:lnTo>
                  <a:pt x="6610270" y="471557"/>
                </a:lnTo>
                <a:close/>
                <a:moveTo>
                  <a:pt x="3733441" y="471435"/>
                </a:moveTo>
                <a:lnTo>
                  <a:pt x="3731283" y="473459"/>
                </a:lnTo>
                <a:lnTo>
                  <a:pt x="3740859" y="482090"/>
                </a:lnTo>
                <a:lnTo>
                  <a:pt x="3741938" y="482090"/>
                </a:lnTo>
                <a:lnTo>
                  <a:pt x="3741938" y="479933"/>
                </a:lnTo>
                <a:cubicBezTo>
                  <a:pt x="3738431" y="476156"/>
                  <a:pt x="3736678" y="473324"/>
                  <a:pt x="3736678" y="471435"/>
                </a:cubicBezTo>
                <a:close/>
                <a:moveTo>
                  <a:pt x="9243716" y="471284"/>
                </a:moveTo>
                <a:lnTo>
                  <a:pt x="9241794" y="473518"/>
                </a:lnTo>
                <a:lnTo>
                  <a:pt x="9250257" y="474303"/>
                </a:lnTo>
                <a:lnTo>
                  <a:pt x="9247017" y="473431"/>
                </a:lnTo>
                <a:close/>
                <a:moveTo>
                  <a:pt x="3589529" y="470356"/>
                </a:moveTo>
                <a:lnTo>
                  <a:pt x="3585213" y="473459"/>
                </a:lnTo>
                <a:lnTo>
                  <a:pt x="3585213" y="476696"/>
                </a:lnTo>
                <a:lnTo>
                  <a:pt x="3587371" y="476696"/>
                </a:lnTo>
                <a:cubicBezTo>
                  <a:pt x="3588809" y="476336"/>
                  <a:pt x="3590203" y="474582"/>
                  <a:pt x="3591552" y="471435"/>
                </a:cubicBezTo>
                <a:lnTo>
                  <a:pt x="3590608" y="470356"/>
                </a:lnTo>
                <a:close/>
                <a:moveTo>
                  <a:pt x="7268076" y="468921"/>
                </a:moveTo>
                <a:cubicBezTo>
                  <a:pt x="7268076" y="471079"/>
                  <a:pt x="7267312" y="472159"/>
                  <a:pt x="7265783" y="472159"/>
                </a:cubicBezTo>
                <a:lnTo>
                  <a:pt x="7263625" y="470000"/>
                </a:lnTo>
                <a:lnTo>
                  <a:pt x="7262546" y="475530"/>
                </a:lnTo>
                <a:lnTo>
                  <a:pt x="7262546" y="476609"/>
                </a:lnTo>
                <a:lnTo>
                  <a:pt x="7263625" y="476609"/>
                </a:lnTo>
                <a:lnTo>
                  <a:pt x="7263625" y="474451"/>
                </a:lnTo>
                <a:lnTo>
                  <a:pt x="7265783" y="474451"/>
                </a:lnTo>
                <a:lnTo>
                  <a:pt x="7265783" y="476609"/>
                </a:lnTo>
                <a:lnTo>
                  <a:pt x="7266862" y="476609"/>
                </a:lnTo>
                <a:cubicBezTo>
                  <a:pt x="7266862" y="474361"/>
                  <a:pt x="7268346" y="473237"/>
                  <a:pt x="7271313" y="473237"/>
                </a:cubicBezTo>
                <a:lnTo>
                  <a:pt x="7271313" y="472159"/>
                </a:lnTo>
                <a:close/>
                <a:moveTo>
                  <a:pt x="211619" y="468787"/>
                </a:moveTo>
                <a:cubicBezTo>
                  <a:pt x="211619" y="471485"/>
                  <a:pt x="209911" y="472833"/>
                  <a:pt x="206494" y="472833"/>
                </a:cubicBezTo>
                <a:lnTo>
                  <a:pt x="206494" y="477959"/>
                </a:lnTo>
                <a:lnTo>
                  <a:pt x="209461" y="477959"/>
                </a:lnTo>
                <a:lnTo>
                  <a:pt x="212564" y="475936"/>
                </a:lnTo>
                <a:lnTo>
                  <a:pt x="214587" y="479038"/>
                </a:lnTo>
                <a:lnTo>
                  <a:pt x="213643" y="480117"/>
                </a:lnTo>
                <a:lnTo>
                  <a:pt x="213643" y="481061"/>
                </a:lnTo>
                <a:lnTo>
                  <a:pt x="216745" y="480117"/>
                </a:lnTo>
                <a:cubicBezTo>
                  <a:pt x="216745" y="474991"/>
                  <a:pt x="215036" y="471215"/>
                  <a:pt x="211619" y="468787"/>
                </a:cubicBezTo>
                <a:close/>
                <a:moveTo>
                  <a:pt x="4218643" y="468620"/>
                </a:moveTo>
                <a:lnTo>
                  <a:pt x="4216289" y="470736"/>
                </a:lnTo>
                <a:lnTo>
                  <a:pt x="4208469" y="469678"/>
                </a:lnTo>
                <a:lnTo>
                  <a:pt x="4187310" y="470658"/>
                </a:lnTo>
                <a:lnTo>
                  <a:pt x="4185198" y="471423"/>
                </a:lnTo>
                <a:lnTo>
                  <a:pt x="4183804" y="471423"/>
                </a:lnTo>
                <a:cubicBezTo>
                  <a:pt x="4187554" y="472673"/>
                  <a:pt x="4189430" y="475790"/>
                  <a:pt x="4189430" y="480772"/>
                </a:cubicBezTo>
                <a:lnTo>
                  <a:pt x="4184294" y="487977"/>
                </a:lnTo>
                <a:lnTo>
                  <a:pt x="4186256" y="495867"/>
                </a:lnTo>
                <a:lnTo>
                  <a:pt x="4185198" y="498906"/>
                </a:lnTo>
                <a:lnTo>
                  <a:pt x="4186256" y="502838"/>
                </a:lnTo>
                <a:lnTo>
                  <a:pt x="4185198" y="505197"/>
                </a:lnTo>
                <a:cubicBezTo>
                  <a:pt x="4187314" y="505795"/>
                  <a:pt x="4188372" y="508441"/>
                  <a:pt x="4188372" y="513133"/>
                </a:cubicBezTo>
                <a:lnTo>
                  <a:pt x="4188372" y="514191"/>
                </a:lnTo>
                <a:lnTo>
                  <a:pt x="4185472" y="518468"/>
                </a:lnTo>
                <a:lnTo>
                  <a:pt x="4188372" y="525203"/>
                </a:lnTo>
                <a:lnTo>
                  <a:pt x="4187314" y="529439"/>
                </a:lnTo>
                <a:lnTo>
                  <a:pt x="4189430" y="536547"/>
                </a:lnTo>
                <a:lnTo>
                  <a:pt x="4188521" y="541246"/>
                </a:lnTo>
                <a:lnTo>
                  <a:pt x="4190511" y="541246"/>
                </a:lnTo>
                <a:lnTo>
                  <a:pt x="4201095" y="538205"/>
                </a:lnTo>
                <a:lnTo>
                  <a:pt x="4206524" y="538205"/>
                </a:lnTo>
                <a:lnTo>
                  <a:pt x="4216159" y="539130"/>
                </a:lnTo>
                <a:lnTo>
                  <a:pt x="4221843" y="538205"/>
                </a:lnTo>
                <a:lnTo>
                  <a:pt x="4222231" y="538860"/>
                </a:lnTo>
                <a:lnTo>
                  <a:pt x="4222119" y="538473"/>
                </a:lnTo>
                <a:lnTo>
                  <a:pt x="4226350" y="533286"/>
                </a:lnTo>
                <a:lnTo>
                  <a:pt x="4227990" y="533286"/>
                </a:lnTo>
                <a:cubicBezTo>
                  <a:pt x="4222665" y="533286"/>
                  <a:pt x="4220003" y="531014"/>
                  <a:pt x="4220003" y="526469"/>
                </a:cubicBezTo>
                <a:lnTo>
                  <a:pt x="4222015" y="525881"/>
                </a:lnTo>
                <a:lnTo>
                  <a:pt x="4217887" y="520309"/>
                </a:lnTo>
                <a:cubicBezTo>
                  <a:pt x="4217887" y="511552"/>
                  <a:pt x="4218592" y="504984"/>
                  <a:pt x="4220003" y="500606"/>
                </a:cubicBezTo>
                <a:lnTo>
                  <a:pt x="4225086" y="495346"/>
                </a:lnTo>
                <a:lnTo>
                  <a:pt x="4222540" y="493244"/>
                </a:lnTo>
                <a:cubicBezTo>
                  <a:pt x="4221130" y="491147"/>
                  <a:pt x="4219579" y="488002"/>
                  <a:pt x="4217887" y="483808"/>
                </a:cubicBezTo>
                <a:lnTo>
                  <a:pt x="4220003" y="468620"/>
                </a:lnTo>
                <a:close/>
                <a:moveTo>
                  <a:pt x="4109689" y="467908"/>
                </a:moveTo>
                <a:lnTo>
                  <a:pt x="4106275" y="468382"/>
                </a:lnTo>
                <a:lnTo>
                  <a:pt x="4106275" y="471212"/>
                </a:lnTo>
                <a:lnTo>
                  <a:pt x="4109689" y="470736"/>
                </a:lnTo>
                <a:close/>
                <a:moveTo>
                  <a:pt x="6610030" y="467907"/>
                </a:moveTo>
                <a:lnTo>
                  <a:pt x="6610030" y="469547"/>
                </a:lnTo>
                <a:lnTo>
                  <a:pt x="6613455" y="469547"/>
                </a:lnTo>
                <a:lnTo>
                  <a:pt x="6612386" y="468384"/>
                </a:lnTo>
                <a:lnTo>
                  <a:pt x="6610612" y="468384"/>
                </a:lnTo>
                <a:cubicBezTo>
                  <a:pt x="6610224" y="468384"/>
                  <a:pt x="6610030" y="468225"/>
                  <a:pt x="6610030" y="467907"/>
                </a:cubicBezTo>
                <a:close/>
                <a:moveTo>
                  <a:pt x="3702554" y="467119"/>
                </a:moveTo>
                <a:cubicBezTo>
                  <a:pt x="3687628" y="467659"/>
                  <a:pt x="3680165" y="469097"/>
                  <a:pt x="3680165" y="471435"/>
                </a:cubicBezTo>
                <a:lnTo>
                  <a:pt x="3682188" y="481011"/>
                </a:lnTo>
                <a:lnTo>
                  <a:pt x="3680165" y="487351"/>
                </a:lnTo>
                <a:lnTo>
                  <a:pt x="3680165" y="489509"/>
                </a:lnTo>
                <a:cubicBezTo>
                  <a:pt x="3680165" y="491667"/>
                  <a:pt x="3682997" y="493105"/>
                  <a:pt x="3688662" y="493825"/>
                </a:cubicBezTo>
                <a:lnTo>
                  <a:pt x="3693922" y="491667"/>
                </a:lnTo>
                <a:lnTo>
                  <a:pt x="3709973" y="496927"/>
                </a:lnTo>
                <a:lnTo>
                  <a:pt x="3713210" y="495848"/>
                </a:lnTo>
                <a:lnTo>
                  <a:pt x="3713210" y="491667"/>
                </a:lnTo>
                <a:cubicBezTo>
                  <a:pt x="3708174" y="489868"/>
                  <a:pt x="3705657" y="488070"/>
                  <a:pt x="3705657" y="486272"/>
                </a:cubicBezTo>
                <a:lnTo>
                  <a:pt x="3705657" y="470356"/>
                </a:lnTo>
                <a:close/>
                <a:moveTo>
                  <a:pt x="2187880" y="466398"/>
                </a:moveTo>
                <a:lnTo>
                  <a:pt x="2187880" y="469677"/>
                </a:lnTo>
                <a:lnTo>
                  <a:pt x="2191293" y="466398"/>
                </a:lnTo>
                <a:close/>
                <a:moveTo>
                  <a:pt x="3620415" y="466040"/>
                </a:moveTo>
                <a:cubicBezTo>
                  <a:pt x="3612772" y="469097"/>
                  <a:pt x="3608501" y="472290"/>
                  <a:pt x="3607602" y="475616"/>
                </a:cubicBezTo>
                <a:lnTo>
                  <a:pt x="3607602" y="477775"/>
                </a:lnTo>
                <a:cubicBezTo>
                  <a:pt x="3607602" y="487755"/>
                  <a:pt x="3611154" y="492746"/>
                  <a:pt x="3618257" y="492746"/>
                </a:cubicBezTo>
                <a:lnTo>
                  <a:pt x="3624731" y="491667"/>
                </a:lnTo>
                <a:lnTo>
                  <a:pt x="3631070" y="492746"/>
                </a:lnTo>
                <a:cubicBezTo>
                  <a:pt x="3634127" y="492746"/>
                  <a:pt x="3635881" y="487036"/>
                  <a:pt x="3636331" y="475616"/>
                </a:cubicBezTo>
                <a:lnTo>
                  <a:pt x="3637410" y="474538"/>
                </a:lnTo>
                <a:lnTo>
                  <a:pt x="3637410" y="473459"/>
                </a:lnTo>
                <a:cubicBezTo>
                  <a:pt x="3632644" y="469772"/>
                  <a:pt x="3626979" y="467299"/>
                  <a:pt x="3620415" y="466040"/>
                </a:cubicBezTo>
                <a:close/>
                <a:moveTo>
                  <a:pt x="1651241" y="465904"/>
                </a:moveTo>
                <a:cubicBezTo>
                  <a:pt x="1647464" y="465904"/>
                  <a:pt x="1644946" y="467343"/>
                  <a:pt x="1643688" y="470220"/>
                </a:cubicBezTo>
                <a:lnTo>
                  <a:pt x="1643688" y="472379"/>
                </a:lnTo>
                <a:lnTo>
                  <a:pt x="1650162" y="477773"/>
                </a:lnTo>
                <a:lnTo>
                  <a:pt x="1653398" y="474536"/>
                </a:lnTo>
                <a:lnTo>
                  <a:pt x="1652319" y="469141"/>
                </a:lnTo>
                <a:lnTo>
                  <a:pt x="1652319" y="465904"/>
                </a:lnTo>
                <a:close/>
                <a:moveTo>
                  <a:pt x="3167382" y="465770"/>
                </a:moveTo>
                <a:cubicBezTo>
                  <a:pt x="3167742" y="467299"/>
                  <a:pt x="3169585" y="468738"/>
                  <a:pt x="3172912" y="470086"/>
                </a:cubicBezTo>
                <a:lnTo>
                  <a:pt x="3186130" y="468063"/>
                </a:lnTo>
                <a:lnTo>
                  <a:pt x="3187209" y="468063"/>
                </a:lnTo>
                <a:lnTo>
                  <a:pt x="3191660" y="472379"/>
                </a:lnTo>
                <a:lnTo>
                  <a:pt x="3191660" y="473323"/>
                </a:lnTo>
                <a:cubicBezTo>
                  <a:pt x="3191660" y="474762"/>
                  <a:pt x="3186130" y="476201"/>
                  <a:pt x="3175070" y="477639"/>
                </a:cubicBezTo>
                <a:lnTo>
                  <a:pt x="3165090" y="474402"/>
                </a:lnTo>
                <a:lnTo>
                  <a:pt x="3155109" y="475481"/>
                </a:lnTo>
                <a:lnTo>
                  <a:pt x="3154030" y="475481"/>
                </a:lnTo>
                <a:lnTo>
                  <a:pt x="3151737" y="473323"/>
                </a:lnTo>
                <a:lnTo>
                  <a:pt x="3151737" y="472379"/>
                </a:lnTo>
                <a:cubicBezTo>
                  <a:pt x="3151737" y="469951"/>
                  <a:pt x="3156952" y="467749"/>
                  <a:pt x="3167382" y="465770"/>
                </a:cubicBezTo>
                <a:close/>
                <a:moveTo>
                  <a:pt x="210540" y="464741"/>
                </a:moveTo>
                <a:lnTo>
                  <a:pt x="212564" y="466764"/>
                </a:lnTo>
                <a:lnTo>
                  <a:pt x="212564" y="464741"/>
                </a:lnTo>
                <a:close/>
                <a:moveTo>
                  <a:pt x="9089320" y="464549"/>
                </a:moveTo>
                <a:lnTo>
                  <a:pt x="9089320" y="468886"/>
                </a:lnTo>
                <a:lnTo>
                  <a:pt x="9092734" y="468886"/>
                </a:lnTo>
                <a:lnTo>
                  <a:pt x="9092734" y="464549"/>
                </a:lnTo>
                <a:close/>
                <a:moveTo>
                  <a:pt x="4132117" y="464531"/>
                </a:moveTo>
                <a:lnTo>
                  <a:pt x="4124077" y="471187"/>
                </a:lnTo>
                <a:cubicBezTo>
                  <a:pt x="4114264" y="479085"/>
                  <a:pt x="4108411" y="483035"/>
                  <a:pt x="4106520" y="483035"/>
                </a:cubicBezTo>
                <a:lnTo>
                  <a:pt x="4101823" y="481977"/>
                </a:lnTo>
                <a:cubicBezTo>
                  <a:pt x="4095545" y="484330"/>
                  <a:pt x="4086242" y="490502"/>
                  <a:pt x="4073914" y="500491"/>
                </a:cubicBezTo>
                <a:cubicBezTo>
                  <a:pt x="4066264" y="500491"/>
                  <a:pt x="4061394" y="502508"/>
                  <a:pt x="4059303" y="506541"/>
                </a:cubicBezTo>
                <a:lnTo>
                  <a:pt x="4058046" y="507719"/>
                </a:lnTo>
                <a:lnTo>
                  <a:pt x="4059115" y="507393"/>
                </a:lnTo>
                <a:lnTo>
                  <a:pt x="4067279" y="509378"/>
                </a:lnTo>
                <a:lnTo>
                  <a:pt x="4075861" y="505277"/>
                </a:lnTo>
                <a:lnTo>
                  <a:pt x="4082702" y="507393"/>
                </a:lnTo>
                <a:lnTo>
                  <a:pt x="4091520" y="506498"/>
                </a:lnTo>
                <a:lnTo>
                  <a:pt x="4091552" y="506472"/>
                </a:lnTo>
                <a:cubicBezTo>
                  <a:pt x="4093844" y="505529"/>
                  <a:pt x="4099573" y="504521"/>
                  <a:pt x="4108739" y="503447"/>
                </a:cubicBezTo>
                <a:lnTo>
                  <a:pt x="4110098" y="502236"/>
                </a:lnTo>
                <a:lnTo>
                  <a:pt x="4118342" y="503294"/>
                </a:lnTo>
                <a:lnTo>
                  <a:pt x="4128698" y="500120"/>
                </a:lnTo>
                <a:lnTo>
                  <a:pt x="4131796" y="507646"/>
                </a:lnTo>
                <a:lnTo>
                  <a:pt x="4131796" y="502512"/>
                </a:lnTo>
                <a:lnTo>
                  <a:pt x="4133912" y="494805"/>
                </a:lnTo>
                <a:lnTo>
                  <a:pt x="4129680" y="483576"/>
                </a:lnTo>
                <a:lnTo>
                  <a:pt x="4132854" y="468968"/>
                </a:lnTo>
                <a:close/>
                <a:moveTo>
                  <a:pt x="8211283" y="464020"/>
                </a:moveTo>
                <a:cubicBezTo>
                  <a:pt x="8204360" y="468336"/>
                  <a:pt x="8197436" y="470494"/>
                  <a:pt x="8190512" y="470494"/>
                </a:cubicBezTo>
                <a:lnTo>
                  <a:pt x="8183904" y="469415"/>
                </a:lnTo>
                <a:lnTo>
                  <a:pt x="8180667" y="470494"/>
                </a:lnTo>
                <a:lnTo>
                  <a:pt x="8170821" y="469415"/>
                </a:lnTo>
                <a:lnTo>
                  <a:pt x="8159761" y="469415"/>
                </a:lnTo>
                <a:lnTo>
                  <a:pt x="8155445" y="466178"/>
                </a:lnTo>
                <a:lnTo>
                  <a:pt x="8152208" y="466178"/>
                </a:lnTo>
                <a:lnTo>
                  <a:pt x="8148836" y="471708"/>
                </a:lnTo>
                <a:lnTo>
                  <a:pt x="8149915" y="490321"/>
                </a:lnTo>
                <a:cubicBezTo>
                  <a:pt x="8148656" y="490321"/>
                  <a:pt x="8147577" y="492119"/>
                  <a:pt x="8146678" y="495716"/>
                </a:cubicBezTo>
                <a:lnTo>
                  <a:pt x="8149915" y="496795"/>
                </a:lnTo>
                <a:lnTo>
                  <a:pt x="8156524" y="494637"/>
                </a:lnTo>
                <a:lnTo>
                  <a:pt x="8157603" y="494637"/>
                </a:lnTo>
                <a:cubicBezTo>
                  <a:pt x="8160031" y="494637"/>
                  <a:pt x="8162593" y="495716"/>
                  <a:pt x="8165291" y="497873"/>
                </a:cubicBezTo>
                <a:lnTo>
                  <a:pt x="8167449" y="497873"/>
                </a:lnTo>
                <a:cubicBezTo>
                  <a:pt x="8169337" y="495896"/>
                  <a:pt x="8174462" y="494457"/>
                  <a:pt x="8182825" y="493558"/>
                </a:cubicBezTo>
                <a:lnTo>
                  <a:pt x="8183904" y="492479"/>
                </a:lnTo>
                <a:lnTo>
                  <a:pt x="8184983" y="492479"/>
                </a:lnTo>
                <a:lnTo>
                  <a:pt x="8193750" y="494637"/>
                </a:lnTo>
                <a:lnTo>
                  <a:pt x="8205754" y="491400"/>
                </a:lnTo>
                <a:cubicBezTo>
                  <a:pt x="8212138" y="494277"/>
                  <a:pt x="8216903" y="495716"/>
                  <a:pt x="8220050" y="495716"/>
                </a:cubicBezTo>
                <a:lnTo>
                  <a:pt x="8223287" y="493558"/>
                </a:lnTo>
                <a:lnTo>
                  <a:pt x="8222208" y="485870"/>
                </a:lnTo>
                <a:lnTo>
                  <a:pt x="8222208" y="471708"/>
                </a:lnTo>
                <a:cubicBezTo>
                  <a:pt x="8222208" y="469999"/>
                  <a:pt x="8218567" y="467437"/>
                  <a:pt x="8211283" y="464020"/>
                </a:cubicBezTo>
                <a:close/>
                <a:moveTo>
                  <a:pt x="2135792" y="463131"/>
                </a:moveTo>
                <a:lnTo>
                  <a:pt x="2136150" y="467020"/>
                </a:lnTo>
                <a:lnTo>
                  <a:pt x="2134035" y="469135"/>
                </a:lnTo>
                <a:cubicBezTo>
                  <a:pt x="2134035" y="468845"/>
                  <a:pt x="2138101" y="469850"/>
                  <a:pt x="2146236" y="472151"/>
                </a:cubicBezTo>
                <a:cubicBezTo>
                  <a:pt x="2149435" y="478194"/>
                  <a:pt x="2154938" y="482577"/>
                  <a:pt x="2162745" y="485299"/>
                </a:cubicBezTo>
                <a:lnTo>
                  <a:pt x="2164920" y="492918"/>
                </a:lnTo>
                <a:lnTo>
                  <a:pt x="2167933" y="494870"/>
                </a:lnTo>
                <a:lnTo>
                  <a:pt x="2168573" y="493215"/>
                </a:lnTo>
                <a:cubicBezTo>
                  <a:pt x="2166456" y="493215"/>
                  <a:pt x="2165398" y="491611"/>
                  <a:pt x="2165398" y="488402"/>
                </a:cubicBezTo>
                <a:lnTo>
                  <a:pt x="2165398" y="486433"/>
                </a:lnTo>
                <a:lnTo>
                  <a:pt x="2170688" y="479026"/>
                </a:lnTo>
                <a:cubicBezTo>
                  <a:pt x="2170688" y="472088"/>
                  <a:pt x="2168917" y="468619"/>
                  <a:pt x="2165378" y="468619"/>
                </a:cubicBezTo>
                <a:lnTo>
                  <a:pt x="2160190" y="467561"/>
                </a:lnTo>
                <a:lnTo>
                  <a:pt x="2142191" y="468619"/>
                </a:lnTo>
                <a:cubicBezTo>
                  <a:pt x="2140558" y="468619"/>
                  <a:pt x="2138953" y="467716"/>
                  <a:pt x="2137377" y="465910"/>
                </a:cubicBezTo>
                <a:close/>
                <a:moveTo>
                  <a:pt x="1084777" y="462802"/>
                </a:moveTo>
                <a:lnTo>
                  <a:pt x="1083698" y="468332"/>
                </a:lnTo>
                <a:lnTo>
                  <a:pt x="1083698" y="469411"/>
                </a:lnTo>
                <a:lnTo>
                  <a:pt x="1085855" y="471569"/>
                </a:lnTo>
                <a:cubicBezTo>
                  <a:pt x="1088913" y="471569"/>
                  <a:pt x="1091430" y="470130"/>
                  <a:pt x="1093408" y="467253"/>
                </a:cubicBezTo>
                <a:cubicBezTo>
                  <a:pt x="1092329" y="464286"/>
                  <a:pt x="1091250" y="462802"/>
                  <a:pt x="1090172" y="462802"/>
                </a:cubicBezTo>
                <a:close/>
                <a:moveTo>
                  <a:pt x="5087195" y="461725"/>
                </a:moveTo>
                <a:cubicBezTo>
                  <a:pt x="5085757" y="461725"/>
                  <a:pt x="5084633" y="463928"/>
                  <a:pt x="5083823" y="468334"/>
                </a:cubicBezTo>
                <a:lnTo>
                  <a:pt x="5085037" y="469413"/>
                </a:lnTo>
                <a:lnTo>
                  <a:pt x="5085037" y="470492"/>
                </a:lnTo>
                <a:lnTo>
                  <a:pt x="5083823" y="473729"/>
                </a:lnTo>
                <a:lnTo>
                  <a:pt x="5085037" y="474808"/>
                </a:lnTo>
                <a:lnTo>
                  <a:pt x="5086116" y="474808"/>
                </a:lnTo>
                <a:lnTo>
                  <a:pt x="5087195" y="470492"/>
                </a:lnTo>
                <a:lnTo>
                  <a:pt x="5086116" y="467255"/>
                </a:lnTo>
                <a:close/>
                <a:moveTo>
                  <a:pt x="4184141" y="460184"/>
                </a:moveTo>
                <a:lnTo>
                  <a:pt x="4180726" y="463463"/>
                </a:lnTo>
                <a:lnTo>
                  <a:pt x="4184141" y="463463"/>
                </a:lnTo>
                <a:close/>
                <a:moveTo>
                  <a:pt x="4149914" y="460184"/>
                </a:moveTo>
                <a:lnTo>
                  <a:pt x="4149914" y="463463"/>
                </a:lnTo>
                <a:lnTo>
                  <a:pt x="4154386" y="463463"/>
                </a:lnTo>
                <a:lnTo>
                  <a:pt x="4154386" y="460184"/>
                </a:lnTo>
                <a:close/>
                <a:moveTo>
                  <a:pt x="3658855" y="458622"/>
                </a:moveTo>
                <a:lnTo>
                  <a:pt x="3659799" y="463882"/>
                </a:lnTo>
                <a:lnTo>
                  <a:pt x="3664115" y="463882"/>
                </a:lnTo>
                <a:lnTo>
                  <a:pt x="3665194" y="458622"/>
                </a:lnTo>
                <a:close/>
                <a:moveTo>
                  <a:pt x="3084299" y="458217"/>
                </a:moveTo>
                <a:lnTo>
                  <a:pt x="3082006" y="461454"/>
                </a:lnTo>
                <a:lnTo>
                  <a:pt x="3084299" y="463612"/>
                </a:lnTo>
                <a:lnTo>
                  <a:pt x="3086457" y="463612"/>
                </a:lnTo>
                <a:lnTo>
                  <a:pt x="3086457" y="460375"/>
                </a:lnTo>
                <a:close/>
                <a:moveTo>
                  <a:pt x="7223432" y="456917"/>
                </a:moveTo>
                <a:cubicBezTo>
                  <a:pt x="7205269" y="456917"/>
                  <a:pt x="7196187" y="458761"/>
                  <a:pt x="7196187" y="462447"/>
                </a:cubicBezTo>
                <a:cubicBezTo>
                  <a:pt x="7194299" y="470810"/>
                  <a:pt x="7190657" y="477329"/>
                  <a:pt x="7185262" y="482004"/>
                </a:cubicBezTo>
                <a:lnTo>
                  <a:pt x="7185262" y="490771"/>
                </a:lnTo>
                <a:cubicBezTo>
                  <a:pt x="7185262" y="494368"/>
                  <a:pt x="7183059" y="496166"/>
                  <a:pt x="7178653" y="496166"/>
                </a:cubicBezTo>
                <a:lnTo>
                  <a:pt x="7178653" y="497245"/>
                </a:lnTo>
                <a:cubicBezTo>
                  <a:pt x="7181621" y="497245"/>
                  <a:pt x="7183104" y="497965"/>
                  <a:pt x="7183104" y="499403"/>
                </a:cubicBezTo>
                <a:lnTo>
                  <a:pt x="7183104" y="504933"/>
                </a:lnTo>
                <a:lnTo>
                  <a:pt x="7190657" y="504933"/>
                </a:lnTo>
                <a:cubicBezTo>
                  <a:pt x="7193804" y="502326"/>
                  <a:pt x="7198166" y="500842"/>
                  <a:pt x="7203740" y="500482"/>
                </a:cubicBezTo>
                <a:cubicBezTo>
                  <a:pt x="7205359" y="500482"/>
                  <a:pt x="7210439" y="504124"/>
                  <a:pt x="7218981" y="511407"/>
                </a:cubicBezTo>
                <a:cubicBezTo>
                  <a:pt x="7234267" y="517611"/>
                  <a:pt x="7241910" y="525614"/>
                  <a:pt x="7241910" y="535415"/>
                </a:cubicBezTo>
                <a:lnTo>
                  <a:pt x="7244068" y="535415"/>
                </a:lnTo>
                <a:lnTo>
                  <a:pt x="7242989" y="529885"/>
                </a:lnTo>
                <a:cubicBezTo>
                  <a:pt x="7247305" y="526108"/>
                  <a:pt x="7249463" y="523231"/>
                  <a:pt x="7249463" y="521253"/>
                </a:cubicBezTo>
                <a:lnTo>
                  <a:pt x="7245147" y="499403"/>
                </a:lnTo>
                <a:lnTo>
                  <a:pt x="7247305" y="495087"/>
                </a:lnTo>
                <a:lnTo>
                  <a:pt x="7242989" y="465684"/>
                </a:lnTo>
                <a:lnTo>
                  <a:pt x="7245147" y="457996"/>
                </a:lnTo>
                <a:lnTo>
                  <a:pt x="7244068" y="456917"/>
                </a:lnTo>
                <a:lnTo>
                  <a:pt x="7242989" y="457996"/>
                </a:lnTo>
                <a:lnTo>
                  <a:pt x="7241910" y="457996"/>
                </a:lnTo>
                <a:close/>
                <a:moveTo>
                  <a:pt x="8252960" y="456332"/>
                </a:moveTo>
                <a:cubicBezTo>
                  <a:pt x="8250712" y="456332"/>
                  <a:pt x="8248509" y="458535"/>
                  <a:pt x="8246351" y="462941"/>
                </a:cubicBezTo>
                <a:lnTo>
                  <a:pt x="8249588" y="465099"/>
                </a:lnTo>
                <a:lnTo>
                  <a:pt x="8250667" y="465099"/>
                </a:lnTo>
                <a:cubicBezTo>
                  <a:pt x="8254354" y="465099"/>
                  <a:pt x="8256557" y="463615"/>
                  <a:pt x="8257276" y="460648"/>
                </a:cubicBezTo>
                <a:cubicBezTo>
                  <a:pt x="8256736" y="458490"/>
                  <a:pt x="8255298" y="457051"/>
                  <a:pt x="8252960" y="456332"/>
                </a:cubicBezTo>
                <a:close/>
                <a:moveTo>
                  <a:pt x="4243408" y="456083"/>
                </a:moveTo>
                <a:lnTo>
                  <a:pt x="4243408" y="457379"/>
                </a:lnTo>
                <a:lnTo>
                  <a:pt x="4247880" y="457379"/>
                </a:lnTo>
                <a:lnTo>
                  <a:pt x="4247880" y="456083"/>
                </a:lnTo>
                <a:close/>
                <a:moveTo>
                  <a:pt x="5169065" y="454037"/>
                </a:moveTo>
                <a:lnTo>
                  <a:pt x="5159354" y="462804"/>
                </a:lnTo>
                <a:lnTo>
                  <a:pt x="5158140" y="467255"/>
                </a:lnTo>
                <a:lnTo>
                  <a:pt x="5163670" y="469413"/>
                </a:lnTo>
                <a:cubicBezTo>
                  <a:pt x="5167446" y="462130"/>
                  <a:pt x="5171448" y="458488"/>
                  <a:pt x="5175674" y="458488"/>
                </a:cubicBezTo>
                <a:lnTo>
                  <a:pt x="5175674" y="457409"/>
                </a:lnTo>
                <a:cubicBezTo>
                  <a:pt x="5174954" y="455161"/>
                  <a:pt x="5172751" y="454037"/>
                  <a:pt x="5169065" y="454037"/>
                </a:cubicBezTo>
                <a:close/>
                <a:moveTo>
                  <a:pt x="8238663" y="453095"/>
                </a:moveTo>
                <a:lnTo>
                  <a:pt x="8238663" y="455253"/>
                </a:lnTo>
                <a:lnTo>
                  <a:pt x="8239742" y="455253"/>
                </a:lnTo>
                <a:lnTo>
                  <a:pt x="8239742" y="453095"/>
                </a:lnTo>
                <a:close/>
                <a:moveTo>
                  <a:pt x="1608081" y="452956"/>
                </a:moveTo>
                <a:lnTo>
                  <a:pt x="1605923" y="455114"/>
                </a:lnTo>
                <a:lnTo>
                  <a:pt x="1608081" y="457272"/>
                </a:lnTo>
                <a:lnTo>
                  <a:pt x="1610239" y="457272"/>
                </a:lnTo>
                <a:lnTo>
                  <a:pt x="1612396" y="455114"/>
                </a:lnTo>
                <a:lnTo>
                  <a:pt x="1610239" y="452956"/>
                </a:lnTo>
                <a:close/>
                <a:moveTo>
                  <a:pt x="71214" y="451388"/>
                </a:moveTo>
                <a:lnTo>
                  <a:pt x="71214" y="454490"/>
                </a:lnTo>
                <a:lnTo>
                  <a:pt x="72293" y="459616"/>
                </a:lnTo>
                <a:lnTo>
                  <a:pt x="70135" y="461639"/>
                </a:lnTo>
                <a:lnTo>
                  <a:pt x="70135" y="462583"/>
                </a:lnTo>
                <a:lnTo>
                  <a:pt x="72293" y="464741"/>
                </a:lnTo>
                <a:lnTo>
                  <a:pt x="76339" y="464741"/>
                </a:lnTo>
                <a:lnTo>
                  <a:pt x="76339" y="459616"/>
                </a:lnTo>
                <a:cubicBezTo>
                  <a:pt x="73642" y="459616"/>
                  <a:pt x="72293" y="456873"/>
                  <a:pt x="72293" y="451388"/>
                </a:cubicBezTo>
                <a:close/>
                <a:moveTo>
                  <a:pt x="3740859" y="450125"/>
                </a:moveTo>
                <a:lnTo>
                  <a:pt x="3738701" y="452148"/>
                </a:lnTo>
                <a:lnTo>
                  <a:pt x="3739780" y="453227"/>
                </a:lnTo>
                <a:lnTo>
                  <a:pt x="3744096" y="453227"/>
                </a:lnTo>
                <a:lnTo>
                  <a:pt x="3744096" y="450125"/>
                </a:lnTo>
                <a:close/>
                <a:moveTo>
                  <a:pt x="4255045" y="449868"/>
                </a:moveTo>
                <a:lnTo>
                  <a:pt x="4255045" y="453280"/>
                </a:lnTo>
                <a:lnTo>
                  <a:pt x="4258459" y="453280"/>
                </a:lnTo>
                <a:lnTo>
                  <a:pt x="4258459" y="449868"/>
                </a:lnTo>
                <a:close/>
                <a:moveTo>
                  <a:pt x="5080586" y="449721"/>
                </a:moveTo>
                <a:lnTo>
                  <a:pt x="5080586" y="451879"/>
                </a:lnTo>
                <a:lnTo>
                  <a:pt x="5081665" y="451879"/>
                </a:lnTo>
                <a:lnTo>
                  <a:pt x="5081665" y="449721"/>
                </a:lnTo>
                <a:close/>
                <a:moveTo>
                  <a:pt x="1089092" y="448775"/>
                </a:moveTo>
                <a:lnTo>
                  <a:pt x="1089092" y="452012"/>
                </a:lnTo>
                <a:lnTo>
                  <a:pt x="1092329" y="452012"/>
                </a:lnTo>
                <a:lnTo>
                  <a:pt x="1092329" y="448775"/>
                </a:lnTo>
                <a:close/>
                <a:moveTo>
                  <a:pt x="1718139" y="448640"/>
                </a:moveTo>
                <a:lnTo>
                  <a:pt x="1718139" y="452956"/>
                </a:lnTo>
                <a:lnTo>
                  <a:pt x="1719218" y="452956"/>
                </a:lnTo>
                <a:lnTo>
                  <a:pt x="1719218" y="448640"/>
                </a:lnTo>
                <a:close/>
                <a:moveTo>
                  <a:pt x="4243408" y="447885"/>
                </a:moveTo>
                <a:lnTo>
                  <a:pt x="4246822" y="447885"/>
                </a:lnTo>
                <a:lnTo>
                  <a:pt x="4246822" y="448123"/>
                </a:lnTo>
                <a:lnTo>
                  <a:pt x="4243408" y="448123"/>
                </a:lnTo>
                <a:close/>
                <a:moveTo>
                  <a:pt x="3588450" y="445809"/>
                </a:moveTo>
                <a:cubicBezTo>
                  <a:pt x="3585213" y="447248"/>
                  <a:pt x="3583414" y="448686"/>
                  <a:pt x="3583055" y="450125"/>
                </a:cubicBezTo>
                <a:lnTo>
                  <a:pt x="3585213" y="452148"/>
                </a:lnTo>
                <a:lnTo>
                  <a:pt x="3590608" y="452148"/>
                </a:lnTo>
                <a:lnTo>
                  <a:pt x="3592631" y="450125"/>
                </a:lnTo>
                <a:cubicBezTo>
                  <a:pt x="3591911" y="447248"/>
                  <a:pt x="3590518" y="445809"/>
                  <a:pt x="3588450" y="445809"/>
                </a:cubicBezTo>
                <a:close/>
                <a:moveTo>
                  <a:pt x="4242350" y="444711"/>
                </a:moveTo>
                <a:lnTo>
                  <a:pt x="4242350" y="448123"/>
                </a:lnTo>
                <a:lnTo>
                  <a:pt x="4243408" y="448123"/>
                </a:lnTo>
                <a:lnTo>
                  <a:pt x="4243408" y="451164"/>
                </a:lnTo>
                <a:lnTo>
                  <a:pt x="4247880" y="451164"/>
                </a:lnTo>
                <a:lnTo>
                  <a:pt x="4247880" y="447885"/>
                </a:lnTo>
                <a:lnTo>
                  <a:pt x="4246822" y="447885"/>
                </a:lnTo>
                <a:lnTo>
                  <a:pt x="4246822" y="444711"/>
                </a:lnTo>
                <a:close/>
                <a:moveTo>
                  <a:pt x="9252281" y="443496"/>
                </a:moveTo>
                <a:lnTo>
                  <a:pt x="9239780" y="451960"/>
                </a:lnTo>
                <a:lnTo>
                  <a:pt x="9237306" y="451960"/>
                </a:lnTo>
                <a:lnTo>
                  <a:pt x="9220632" y="446670"/>
                </a:lnTo>
                <a:lnTo>
                  <a:pt x="9204154" y="448786"/>
                </a:lnTo>
                <a:lnTo>
                  <a:pt x="9190407" y="447728"/>
                </a:lnTo>
                <a:cubicBezTo>
                  <a:pt x="9189671" y="450481"/>
                  <a:pt x="9186280" y="452950"/>
                  <a:pt x="9180233" y="455133"/>
                </a:cubicBezTo>
                <a:lnTo>
                  <a:pt x="9170656" y="454076"/>
                </a:lnTo>
                <a:lnTo>
                  <a:pt x="9161263" y="457144"/>
                </a:lnTo>
                <a:lnTo>
                  <a:pt x="9168189" y="457144"/>
                </a:lnTo>
                <a:cubicBezTo>
                  <a:pt x="9170191" y="457144"/>
                  <a:pt x="9171692" y="457751"/>
                  <a:pt x="9172693" y="458965"/>
                </a:cubicBezTo>
                <a:lnTo>
                  <a:pt x="9173700" y="462627"/>
                </a:lnTo>
                <a:lnTo>
                  <a:pt x="9179459" y="461376"/>
                </a:lnTo>
                <a:cubicBezTo>
                  <a:pt x="9184458" y="460670"/>
                  <a:pt x="9191339" y="460318"/>
                  <a:pt x="9200104" y="460318"/>
                </a:cubicBezTo>
                <a:lnTo>
                  <a:pt x="9204502" y="462434"/>
                </a:lnTo>
                <a:cubicBezTo>
                  <a:pt x="9204502" y="460579"/>
                  <a:pt x="9210003" y="458816"/>
                  <a:pt x="9221005" y="457144"/>
                </a:cubicBezTo>
                <a:cubicBezTo>
                  <a:pt x="9234848" y="460177"/>
                  <a:pt x="9241770" y="462701"/>
                  <a:pt x="9241770" y="464716"/>
                </a:cubicBezTo>
                <a:lnTo>
                  <a:pt x="9242020" y="465470"/>
                </a:lnTo>
                <a:lnTo>
                  <a:pt x="9244164" y="462333"/>
                </a:lnTo>
                <a:cubicBezTo>
                  <a:pt x="9245920" y="461354"/>
                  <a:pt x="9248554" y="460682"/>
                  <a:pt x="9252066" y="460318"/>
                </a:cubicBezTo>
                <a:lnTo>
                  <a:pt x="9259263" y="463492"/>
                </a:lnTo>
                <a:cubicBezTo>
                  <a:pt x="9267894" y="461107"/>
                  <a:pt x="9272209" y="458138"/>
                  <a:pt x="9272209" y="454583"/>
                </a:cubicBezTo>
                <a:cubicBezTo>
                  <a:pt x="9270433" y="452555"/>
                  <a:pt x="9264113" y="449438"/>
                  <a:pt x="9253247" y="445233"/>
                </a:cubicBezTo>
                <a:close/>
                <a:moveTo>
                  <a:pt x="7174337" y="442756"/>
                </a:moveTo>
                <a:lnTo>
                  <a:pt x="7174337" y="446127"/>
                </a:lnTo>
                <a:lnTo>
                  <a:pt x="7176495" y="446127"/>
                </a:lnTo>
                <a:lnTo>
                  <a:pt x="7176495" y="442756"/>
                </a:lnTo>
                <a:close/>
                <a:moveTo>
                  <a:pt x="1619950" y="437850"/>
                </a:moveTo>
                <a:lnTo>
                  <a:pt x="1619950" y="440008"/>
                </a:lnTo>
                <a:lnTo>
                  <a:pt x="1622108" y="440008"/>
                </a:lnTo>
                <a:lnTo>
                  <a:pt x="1622108" y="437850"/>
                </a:lnTo>
                <a:close/>
                <a:moveTo>
                  <a:pt x="8250667" y="437719"/>
                </a:moveTo>
                <a:lnTo>
                  <a:pt x="8245272" y="438798"/>
                </a:lnTo>
                <a:lnTo>
                  <a:pt x="8245272" y="444328"/>
                </a:lnTo>
                <a:lnTo>
                  <a:pt x="8252960" y="446486"/>
                </a:lnTo>
                <a:lnTo>
                  <a:pt x="8254039" y="446486"/>
                </a:lnTo>
                <a:lnTo>
                  <a:pt x="8255118" y="440956"/>
                </a:lnTo>
                <a:close/>
                <a:moveTo>
                  <a:pt x="1209806" y="435692"/>
                </a:moveTo>
                <a:lnTo>
                  <a:pt x="1209806" y="436771"/>
                </a:lnTo>
                <a:lnTo>
                  <a:pt x="1211964" y="436771"/>
                </a:lnTo>
                <a:lnTo>
                  <a:pt x="1211964" y="435692"/>
                </a:lnTo>
                <a:close/>
                <a:moveTo>
                  <a:pt x="3103047" y="434479"/>
                </a:moveTo>
                <a:cubicBezTo>
                  <a:pt x="3101518" y="434479"/>
                  <a:pt x="3100754" y="435558"/>
                  <a:pt x="3100754" y="437716"/>
                </a:cubicBezTo>
                <a:lnTo>
                  <a:pt x="3100754" y="438795"/>
                </a:lnTo>
                <a:lnTo>
                  <a:pt x="3101968" y="438795"/>
                </a:lnTo>
                <a:close/>
                <a:moveTo>
                  <a:pt x="9230950" y="433435"/>
                </a:moveTo>
                <a:lnTo>
                  <a:pt x="9230950" y="433513"/>
                </a:lnTo>
                <a:lnTo>
                  <a:pt x="9231319" y="433869"/>
                </a:lnTo>
                <a:close/>
                <a:moveTo>
                  <a:pt x="2195551" y="432279"/>
                </a:moveTo>
                <a:lnTo>
                  <a:pt x="2195551" y="432384"/>
                </a:lnTo>
                <a:lnTo>
                  <a:pt x="2195657" y="432951"/>
                </a:lnTo>
                <a:lnTo>
                  <a:pt x="2195657" y="432279"/>
                </a:lnTo>
                <a:close/>
                <a:moveTo>
                  <a:pt x="3681244" y="431917"/>
                </a:moveTo>
                <a:lnTo>
                  <a:pt x="3679086" y="434075"/>
                </a:lnTo>
                <a:lnTo>
                  <a:pt x="3681244" y="439335"/>
                </a:lnTo>
                <a:lnTo>
                  <a:pt x="3679086" y="455385"/>
                </a:lnTo>
                <a:lnTo>
                  <a:pt x="3686504" y="459701"/>
                </a:lnTo>
                <a:cubicBezTo>
                  <a:pt x="3699272" y="457184"/>
                  <a:pt x="3705657" y="455385"/>
                  <a:pt x="3705657" y="454306"/>
                </a:cubicBezTo>
                <a:lnTo>
                  <a:pt x="3705657" y="436233"/>
                </a:lnTo>
                <a:cubicBezTo>
                  <a:pt x="3705657" y="434614"/>
                  <a:pt x="3701071" y="433535"/>
                  <a:pt x="3691899" y="432996"/>
                </a:cubicBezTo>
                <a:lnTo>
                  <a:pt x="3685425" y="434075"/>
                </a:lnTo>
                <a:close/>
                <a:moveTo>
                  <a:pt x="2134781" y="431745"/>
                </a:moveTo>
                <a:lnTo>
                  <a:pt x="2136453" y="432313"/>
                </a:lnTo>
                <a:cubicBezTo>
                  <a:pt x="2139573" y="433970"/>
                  <a:pt x="2141631" y="435863"/>
                  <a:pt x="2142628" y="437992"/>
                </a:cubicBezTo>
                <a:cubicBezTo>
                  <a:pt x="2140990" y="442717"/>
                  <a:pt x="2138126" y="445079"/>
                  <a:pt x="2134035" y="445079"/>
                </a:cubicBezTo>
                <a:lnTo>
                  <a:pt x="2134035" y="444209"/>
                </a:lnTo>
                <a:lnTo>
                  <a:pt x="2132976" y="455229"/>
                </a:lnTo>
                <a:lnTo>
                  <a:pt x="2134058" y="456681"/>
                </a:lnTo>
                <a:lnTo>
                  <a:pt x="2158288" y="436510"/>
                </a:lnTo>
                <a:lnTo>
                  <a:pt x="2161381" y="436510"/>
                </a:lnTo>
                <a:lnTo>
                  <a:pt x="2169589" y="442720"/>
                </a:lnTo>
                <a:lnTo>
                  <a:pt x="2167514" y="434424"/>
                </a:lnTo>
                <a:lnTo>
                  <a:pt x="2167514" y="432384"/>
                </a:lnTo>
                <a:lnTo>
                  <a:pt x="2152947" y="434500"/>
                </a:lnTo>
                <a:cubicBezTo>
                  <a:pt x="2152247" y="433861"/>
                  <a:pt x="2148786" y="433188"/>
                  <a:pt x="2142563" y="432483"/>
                </a:cubicBezTo>
                <a:close/>
                <a:moveTo>
                  <a:pt x="3622573" y="430838"/>
                </a:moveTo>
                <a:cubicBezTo>
                  <a:pt x="3612592" y="431737"/>
                  <a:pt x="3607602" y="433176"/>
                  <a:pt x="3607602" y="435154"/>
                </a:cubicBezTo>
                <a:lnTo>
                  <a:pt x="3607602" y="441493"/>
                </a:lnTo>
                <a:cubicBezTo>
                  <a:pt x="3609221" y="452912"/>
                  <a:pt x="3612053" y="458622"/>
                  <a:pt x="3616099" y="458622"/>
                </a:cubicBezTo>
                <a:cubicBezTo>
                  <a:pt x="3618257" y="458622"/>
                  <a:pt x="3619336" y="460376"/>
                  <a:pt x="3619336" y="463882"/>
                </a:cubicBezTo>
                <a:lnTo>
                  <a:pt x="3621494" y="463882"/>
                </a:lnTo>
                <a:cubicBezTo>
                  <a:pt x="3622573" y="463882"/>
                  <a:pt x="3623652" y="462489"/>
                  <a:pt x="3624731" y="459701"/>
                </a:cubicBezTo>
                <a:lnTo>
                  <a:pt x="3625675" y="458622"/>
                </a:lnTo>
                <a:lnTo>
                  <a:pt x="3626754" y="458622"/>
                </a:lnTo>
                <a:lnTo>
                  <a:pt x="3634307" y="459701"/>
                </a:lnTo>
                <a:lnTo>
                  <a:pt x="3637410" y="454306"/>
                </a:lnTo>
                <a:lnTo>
                  <a:pt x="3637410" y="446888"/>
                </a:lnTo>
                <a:cubicBezTo>
                  <a:pt x="3636061" y="437626"/>
                  <a:pt x="3633588" y="432996"/>
                  <a:pt x="3629991" y="432996"/>
                </a:cubicBezTo>
                <a:cubicBezTo>
                  <a:pt x="3625046" y="432996"/>
                  <a:pt x="3622573" y="432276"/>
                  <a:pt x="3622573" y="430838"/>
                </a:cubicBezTo>
                <a:close/>
                <a:moveTo>
                  <a:pt x="9226460" y="430456"/>
                </a:moveTo>
                <a:lnTo>
                  <a:pt x="9225989" y="430828"/>
                </a:lnTo>
                <a:lnTo>
                  <a:pt x="9226535" y="430828"/>
                </a:lnTo>
                <a:close/>
                <a:moveTo>
                  <a:pt x="2115604" y="430268"/>
                </a:moveTo>
                <a:lnTo>
                  <a:pt x="2113351" y="431221"/>
                </a:lnTo>
                <a:lnTo>
                  <a:pt x="2114224" y="431221"/>
                </a:lnTo>
                <a:lnTo>
                  <a:pt x="2116854" y="430359"/>
                </a:lnTo>
                <a:close/>
                <a:moveTo>
                  <a:pt x="3227132" y="430163"/>
                </a:moveTo>
                <a:lnTo>
                  <a:pt x="3223760" y="431242"/>
                </a:lnTo>
                <a:lnTo>
                  <a:pt x="3223760" y="433400"/>
                </a:lnTo>
                <a:lnTo>
                  <a:pt x="3227132" y="436637"/>
                </a:lnTo>
                <a:lnTo>
                  <a:pt x="3230369" y="435423"/>
                </a:lnTo>
                <a:lnTo>
                  <a:pt x="3230369" y="433400"/>
                </a:lnTo>
                <a:close/>
                <a:moveTo>
                  <a:pt x="3586292" y="429759"/>
                </a:moveTo>
                <a:cubicBezTo>
                  <a:pt x="3583954" y="430478"/>
                  <a:pt x="3582515" y="431917"/>
                  <a:pt x="3581976" y="434075"/>
                </a:cubicBezTo>
                <a:lnTo>
                  <a:pt x="3585213" y="437312"/>
                </a:lnTo>
                <a:lnTo>
                  <a:pt x="3589529" y="434075"/>
                </a:lnTo>
                <a:lnTo>
                  <a:pt x="3589529" y="432996"/>
                </a:lnTo>
                <a:close/>
                <a:moveTo>
                  <a:pt x="9288078" y="428712"/>
                </a:moveTo>
                <a:lnTo>
                  <a:pt x="9288078" y="431991"/>
                </a:lnTo>
                <a:lnTo>
                  <a:pt x="9290434" y="431991"/>
                </a:lnTo>
                <a:lnTo>
                  <a:pt x="9290434" y="428712"/>
                </a:lnTo>
                <a:close/>
                <a:moveTo>
                  <a:pt x="208922" y="427650"/>
                </a:moveTo>
                <a:lnTo>
                  <a:pt x="208922" y="429808"/>
                </a:lnTo>
                <a:lnTo>
                  <a:pt x="207978" y="429808"/>
                </a:lnTo>
                <a:lnTo>
                  <a:pt x="208922" y="432775"/>
                </a:lnTo>
                <a:lnTo>
                  <a:pt x="212024" y="432775"/>
                </a:lnTo>
                <a:lnTo>
                  <a:pt x="214047" y="430752"/>
                </a:lnTo>
                <a:lnTo>
                  <a:pt x="214047" y="427650"/>
                </a:lnTo>
                <a:close/>
                <a:moveTo>
                  <a:pt x="1642609" y="427060"/>
                </a:moveTo>
                <a:lnTo>
                  <a:pt x="1641530" y="432455"/>
                </a:lnTo>
                <a:lnTo>
                  <a:pt x="1642609" y="433534"/>
                </a:lnTo>
                <a:lnTo>
                  <a:pt x="1643688" y="433534"/>
                </a:lnTo>
                <a:lnTo>
                  <a:pt x="1646925" y="430297"/>
                </a:lnTo>
                <a:lnTo>
                  <a:pt x="1645846" y="427060"/>
                </a:lnTo>
                <a:close/>
                <a:moveTo>
                  <a:pt x="105068" y="426841"/>
                </a:moveTo>
                <a:cubicBezTo>
                  <a:pt x="98864" y="426841"/>
                  <a:pt x="95761" y="431247"/>
                  <a:pt x="95761" y="440059"/>
                </a:cubicBezTo>
                <a:lnTo>
                  <a:pt x="95761" y="443161"/>
                </a:lnTo>
                <a:cubicBezTo>
                  <a:pt x="97200" y="444510"/>
                  <a:pt x="98234" y="448601"/>
                  <a:pt x="98864" y="455434"/>
                </a:cubicBezTo>
                <a:lnTo>
                  <a:pt x="100887" y="459616"/>
                </a:lnTo>
                <a:cubicBezTo>
                  <a:pt x="99718" y="463032"/>
                  <a:pt x="98009" y="464741"/>
                  <a:pt x="95761" y="464741"/>
                </a:cubicBezTo>
                <a:lnTo>
                  <a:pt x="95761" y="469866"/>
                </a:lnTo>
                <a:lnTo>
                  <a:pt x="98864" y="488209"/>
                </a:lnTo>
                <a:lnTo>
                  <a:pt x="96840" y="514915"/>
                </a:lnTo>
                <a:cubicBezTo>
                  <a:pt x="97650" y="518331"/>
                  <a:pt x="98683" y="520040"/>
                  <a:pt x="99943" y="520040"/>
                </a:cubicBezTo>
                <a:lnTo>
                  <a:pt x="129615" y="520040"/>
                </a:lnTo>
                <a:lnTo>
                  <a:pt x="132717" y="522063"/>
                </a:lnTo>
                <a:lnTo>
                  <a:pt x="137843" y="520040"/>
                </a:lnTo>
                <a:lnTo>
                  <a:pt x="142968" y="520984"/>
                </a:lnTo>
                <a:lnTo>
                  <a:pt x="149037" y="518961"/>
                </a:lnTo>
                <a:lnTo>
                  <a:pt x="150116" y="518961"/>
                </a:lnTo>
                <a:cubicBezTo>
                  <a:pt x="153173" y="522018"/>
                  <a:pt x="156905" y="523726"/>
                  <a:pt x="161311" y="524086"/>
                </a:cubicBezTo>
                <a:cubicBezTo>
                  <a:pt x="161311" y="521389"/>
                  <a:pt x="166795" y="520040"/>
                  <a:pt x="177766" y="520040"/>
                </a:cubicBezTo>
                <a:lnTo>
                  <a:pt x="178845" y="520040"/>
                </a:lnTo>
                <a:lnTo>
                  <a:pt x="179789" y="515859"/>
                </a:lnTo>
                <a:lnTo>
                  <a:pt x="177766" y="509789"/>
                </a:lnTo>
                <a:lnTo>
                  <a:pt x="177766" y="507766"/>
                </a:lnTo>
                <a:lnTo>
                  <a:pt x="178845" y="502641"/>
                </a:lnTo>
                <a:lnTo>
                  <a:pt x="176687" y="500483"/>
                </a:lnTo>
                <a:lnTo>
                  <a:pt x="176687" y="498460"/>
                </a:lnTo>
                <a:cubicBezTo>
                  <a:pt x="178125" y="496931"/>
                  <a:pt x="179159" y="493200"/>
                  <a:pt x="179789" y="487265"/>
                </a:cubicBezTo>
                <a:lnTo>
                  <a:pt x="177766" y="481061"/>
                </a:lnTo>
                <a:lnTo>
                  <a:pt x="180868" y="469866"/>
                </a:lnTo>
                <a:lnTo>
                  <a:pt x="178845" y="461639"/>
                </a:lnTo>
                <a:lnTo>
                  <a:pt x="178845" y="458537"/>
                </a:lnTo>
                <a:lnTo>
                  <a:pt x="180868" y="455434"/>
                </a:lnTo>
                <a:lnTo>
                  <a:pt x="178845" y="451388"/>
                </a:lnTo>
                <a:lnTo>
                  <a:pt x="182891" y="440059"/>
                </a:lnTo>
                <a:lnTo>
                  <a:pt x="181812" y="440059"/>
                </a:lnTo>
                <a:lnTo>
                  <a:pt x="179789" y="438036"/>
                </a:lnTo>
                <a:lnTo>
                  <a:pt x="179789" y="437091"/>
                </a:lnTo>
                <a:lnTo>
                  <a:pt x="180868" y="432910"/>
                </a:lnTo>
                <a:lnTo>
                  <a:pt x="179789" y="429808"/>
                </a:lnTo>
                <a:lnTo>
                  <a:pt x="174664" y="430887"/>
                </a:lnTo>
                <a:lnTo>
                  <a:pt x="171561" y="430887"/>
                </a:lnTo>
                <a:cubicBezTo>
                  <a:pt x="167335" y="430887"/>
                  <a:pt x="162570" y="429853"/>
                  <a:pt x="157265" y="427785"/>
                </a:cubicBezTo>
                <a:lnTo>
                  <a:pt x="153218" y="430887"/>
                </a:lnTo>
                <a:lnTo>
                  <a:pt x="152139" y="429808"/>
                </a:lnTo>
                <a:lnTo>
                  <a:pt x="147014" y="430887"/>
                </a:lnTo>
                <a:lnTo>
                  <a:pt x="135819" y="429808"/>
                </a:lnTo>
                <a:lnTo>
                  <a:pt x="121388" y="430887"/>
                </a:lnTo>
                <a:cubicBezTo>
                  <a:pt x="117611" y="430887"/>
                  <a:pt x="112171" y="429538"/>
                  <a:pt x="105068" y="426841"/>
                </a:cubicBezTo>
                <a:close/>
                <a:moveTo>
                  <a:pt x="5070740" y="426792"/>
                </a:moveTo>
                <a:lnTo>
                  <a:pt x="5068582" y="428950"/>
                </a:lnTo>
                <a:cubicBezTo>
                  <a:pt x="5068582" y="430029"/>
                  <a:pt x="5071505" y="432232"/>
                  <a:pt x="5077349" y="435559"/>
                </a:cubicBezTo>
                <a:lnTo>
                  <a:pt x="5083823" y="434480"/>
                </a:lnTo>
                <a:lnTo>
                  <a:pt x="5083823" y="432187"/>
                </a:lnTo>
                <a:cubicBezTo>
                  <a:pt x="5083823" y="430029"/>
                  <a:pt x="5080542" y="428231"/>
                  <a:pt x="5073977" y="426792"/>
                </a:cubicBezTo>
                <a:close/>
                <a:moveTo>
                  <a:pt x="67168" y="423739"/>
                </a:moveTo>
                <a:lnTo>
                  <a:pt x="67168" y="426841"/>
                </a:lnTo>
                <a:lnTo>
                  <a:pt x="72293" y="436012"/>
                </a:lnTo>
                <a:cubicBezTo>
                  <a:pt x="72293" y="439429"/>
                  <a:pt x="71573" y="441138"/>
                  <a:pt x="70135" y="441138"/>
                </a:cubicBezTo>
                <a:cubicBezTo>
                  <a:pt x="71754" y="445274"/>
                  <a:pt x="73147" y="447342"/>
                  <a:pt x="74316" y="447342"/>
                </a:cubicBezTo>
                <a:lnTo>
                  <a:pt x="74316" y="444240"/>
                </a:lnTo>
                <a:lnTo>
                  <a:pt x="72293" y="441138"/>
                </a:lnTo>
                <a:lnTo>
                  <a:pt x="73237" y="434933"/>
                </a:lnTo>
                <a:cubicBezTo>
                  <a:pt x="69820" y="431427"/>
                  <a:pt x="68112" y="427695"/>
                  <a:pt x="68112" y="423739"/>
                </a:cubicBezTo>
                <a:close/>
                <a:moveTo>
                  <a:pt x="2085371" y="423657"/>
                </a:moveTo>
                <a:lnTo>
                  <a:pt x="2086427" y="425518"/>
                </a:lnTo>
                <a:lnTo>
                  <a:pt x="2085371" y="427413"/>
                </a:lnTo>
                <a:lnTo>
                  <a:pt x="2090229" y="428178"/>
                </a:lnTo>
                <a:lnTo>
                  <a:pt x="2088357" y="423657"/>
                </a:lnTo>
                <a:close/>
                <a:moveTo>
                  <a:pt x="3208385" y="422610"/>
                </a:moveTo>
                <a:lnTo>
                  <a:pt x="3208385" y="423689"/>
                </a:lnTo>
                <a:lnTo>
                  <a:pt x="3210543" y="423689"/>
                </a:lnTo>
                <a:lnTo>
                  <a:pt x="3210543" y="422610"/>
                </a:lnTo>
                <a:close/>
                <a:moveTo>
                  <a:pt x="5674429" y="422207"/>
                </a:moveTo>
                <a:cubicBezTo>
                  <a:pt x="5674429" y="427332"/>
                  <a:pt x="5671192" y="431738"/>
                  <a:pt x="5664718" y="435424"/>
                </a:cubicBezTo>
                <a:lnTo>
                  <a:pt x="5666876" y="441899"/>
                </a:lnTo>
                <a:cubicBezTo>
                  <a:pt x="5673260" y="441899"/>
                  <a:pt x="5677621" y="436818"/>
                  <a:pt x="5679959" y="426658"/>
                </a:cubicBezTo>
                <a:close/>
                <a:moveTo>
                  <a:pt x="1637213" y="421665"/>
                </a:moveTo>
                <a:lnTo>
                  <a:pt x="1639372" y="423823"/>
                </a:lnTo>
                <a:lnTo>
                  <a:pt x="1639372" y="421665"/>
                </a:lnTo>
                <a:close/>
                <a:moveTo>
                  <a:pt x="66089" y="420637"/>
                </a:moveTo>
                <a:lnTo>
                  <a:pt x="66089" y="422660"/>
                </a:lnTo>
                <a:lnTo>
                  <a:pt x="67168" y="422660"/>
                </a:lnTo>
                <a:lnTo>
                  <a:pt x="67168" y="420637"/>
                </a:lnTo>
                <a:close/>
                <a:moveTo>
                  <a:pt x="5256599" y="419104"/>
                </a:moveTo>
                <a:lnTo>
                  <a:pt x="5254306" y="421262"/>
                </a:lnTo>
                <a:lnTo>
                  <a:pt x="5254306" y="424634"/>
                </a:lnTo>
                <a:lnTo>
                  <a:pt x="5255520" y="430029"/>
                </a:lnTo>
                <a:lnTo>
                  <a:pt x="5257678" y="430029"/>
                </a:lnTo>
                <a:lnTo>
                  <a:pt x="5259836" y="421262"/>
                </a:lnTo>
                <a:close/>
                <a:moveTo>
                  <a:pt x="82948" y="419018"/>
                </a:moveTo>
                <a:lnTo>
                  <a:pt x="79846" y="419962"/>
                </a:lnTo>
                <a:lnTo>
                  <a:pt x="79846" y="423064"/>
                </a:lnTo>
                <a:lnTo>
                  <a:pt x="84027" y="427246"/>
                </a:lnTo>
                <a:lnTo>
                  <a:pt x="87129" y="424143"/>
                </a:lnTo>
                <a:cubicBezTo>
                  <a:pt x="86230" y="420906"/>
                  <a:pt x="84836" y="419198"/>
                  <a:pt x="82948" y="419018"/>
                </a:cubicBezTo>
                <a:close/>
                <a:moveTo>
                  <a:pt x="2104095" y="417568"/>
                </a:moveTo>
                <a:lnTo>
                  <a:pt x="2100843" y="420170"/>
                </a:lnTo>
                <a:lnTo>
                  <a:pt x="2101976" y="420378"/>
                </a:lnTo>
                <a:close/>
                <a:moveTo>
                  <a:pt x="67168" y="417534"/>
                </a:moveTo>
                <a:lnTo>
                  <a:pt x="67168" y="419558"/>
                </a:lnTo>
                <a:lnTo>
                  <a:pt x="68112" y="419558"/>
                </a:lnTo>
                <a:lnTo>
                  <a:pt x="68112" y="417534"/>
                </a:lnTo>
                <a:close/>
                <a:moveTo>
                  <a:pt x="8122535" y="416948"/>
                </a:moveTo>
                <a:lnTo>
                  <a:pt x="8119298" y="418027"/>
                </a:lnTo>
                <a:lnTo>
                  <a:pt x="8119298" y="422343"/>
                </a:lnTo>
                <a:lnTo>
                  <a:pt x="8121456" y="424501"/>
                </a:lnTo>
                <a:lnTo>
                  <a:pt x="8123749" y="424501"/>
                </a:lnTo>
                <a:lnTo>
                  <a:pt x="8124828" y="419106"/>
                </a:lnTo>
                <a:close/>
                <a:moveTo>
                  <a:pt x="4143766" y="416014"/>
                </a:moveTo>
                <a:cubicBezTo>
                  <a:pt x="4145614" y="417425"/>
                  <a:pt x="4149277" y="418130"/>
                  <a:pt x="4154756" y="418130"/>
                </a:cubicBezTo>
                <a:lnTo>
                  <a:pt x="4157560" y="420581"/>
                </a:lnTo>
                <a:lnTo>
                  <a:pt x="4157560" y="424950"/>
                </a:lnTo>
                <a:lnTo>
                  <a:pt x="4151659" y="430667"/>
                </a:lnTo>
                <a:lnTo>
                  <a:pt x="4147189" y="430667"/>
                </a:lnTo>
                <a:cubicBezTo>
                  <a:pt x="4140678" y="430667"/>
                  <a:pt x="4136958" y="428886"/>
                  <a:pt x="4136028" y="425323"/>
                </a:cubicBezTo>
                <a:lnTo>
                  <a:pt x="4136028" y="421753"/>
                </a:lnTo>
                <a:cubicBezTo>
                  <a:pt x="4136028" y="418504"/>
                  <a:pt x="4138607" y="416592"/>
                  <a:pt x="4143766" y="416014"/>
                </a:cubicBezTo>
                <a:close/>
                <a:moveTo>
                  <a:pt x="5073977" y="415867"/>
                </a:moveTo>
                <a:lnTo>
                  <a:pt x="5073977" y="418025"/>
                </a:lnTo>
                <a:lnTo>
                  <a:pt x="5075191" y="418025"/>
                </a:lnTo>
                <a:lnTo>
                  <a:pt x="5075191" y="415867"/>
                </a:lnTo>
                <a:close/>
                <a:moveTo>
                  <a:pt x="2140920" y="415315"/>
                </a:moveTo>
                <a:lnTo>
                  <a:pt x="2136870" y="418698"/>
                </a:lnTo>
                <a:lnTo>
                  <a:pt x="2135329" y="422494"/>
                </a:lnTo>
                <a:lnTo>
                  <a:pt x="2140045" y="417238"/>
                </a:lnTo>
                <a:close/>
                <a:moveTo>
                  <a:pt x="9188766" y="414959"/>
                </a:moveTo>
                <a:lnTo>
                  <a:pt x="9188766" y="417180"/>
                </a:lnTo>
                <a:lnTo>
                  <a:pt x="9192180" y="416620"/>
                </a:lnTo>
                <a:lnTo>
                  <a:pt x="9191596" y="414959"/>
                </a:lnTo>
                <a:close/>
                <a:moveTo>
                  <a:pt x="4241292" y="414956"/>
                </a:moveTo>
                <a:lnTo>
                  <a:pt x="4241292" y="417310"/>
                </a:lnTo>
                <a:lnTo>
                  <a:pt x="4245764" y="417310"/>
                </a:lnTo>
                <a:lnTo>
                  <a:pt x="4245764" y="414956"/>
                </a:lnTo>
                <a:close/>
                <a:moveTo>
                  <a:pt x="1628582" y="414112"/>
                </a:moveTo>
                <a:lnTo>
                  <a:pt x="1628582" y="415191"/>
                </a:lnTo>
                <a:lnTo>
                  <a:pt x="1630739" y="415191"/>
                </a:lnTo>
                <a:lnTo>
                  <a:pt x="1630739" y="414112"/>
                </a:lnTo>
                <a:close/>
                <a:moveTo>
                  <a:pt x="8753199" y="412497"/>
                </a:moveTo>
                <a:lnTo>
                  <a:pt x="8753199" y="413577"/>
                </a:lnTo>
                <a:lnTo>
                  <a:pt x="8755357" y="413577"/>
                </a:lnTo>
                <a:lnTo>
                  <a:pt x="8755357" y="412497"/>
                </a:lnTo>
                <a:close/>
                <a:moveTo>
                  <a:pt x="197862" y="412139"/>
                </a:moveTo>
                <a:lnTo>
                  <a:pt x="195839" y="414163"/>
                </a:lnTo>
                <a:lnTo>
                  <a:pt x="195839" y="416186"/>
                </a:lnTo>
                <a:lnTo>
                  <a:pt x="201908" y="416186"/>
                </a:lnTo>
                <a:lnTo>
                  <a:pt x="201908" y="414163"/>
                </a:lnTo>
                <a:lnTo>
                  <a:pt x="199885" y="412139"/>
                </a:lnTo>
                <a:close/>
                <a:moveTo>
                  <a:pt x="9140168" y="411958"/>
                </a:moveTo>
                <a:lnTo>
                  <a:pt x="9136429" y="412595"/>
                </a:lnTo>
                <a:cubicBezTo>
                  <a:pt x="9135510" y="413064"/>
                  <a:pt x="9135051" y="413768"/>
                  <a:pt x="9135051" y="414706"/>
                </a:cubicBezTo>
                <a:cubicBezTo>
                  <a:pt x="9137110" y="415365"/>
                  <a:pt x="9138756" y="416270"/>
                  <a:pt x="9139990" y="417420"/>
                </a:cubicBezTo>
                <a:lnTo>
                  <a:pt x="9140430" y="418168"/>
                </a:lnTo>
                <a:close/>
                <a:moveTo>
                  <a:pt x="5248911" y="411416"/>
                </a:moveTo>
                <a:lnTo>
                  <a:pt x="5246753" y="413709"/>
                </a:lnTo>
                <a:lnTo>
                  <a:pt x="5248911" y="415867"/>
                </a:lnTo>
                <a:lnTo>
                  <a:pt x="5249990" y="414788"/>
                </a:lnTo>
                <a:lnTo>
                  <a:pt x="5249990" y="411416"/>
                </a:lnTo>
                <a:close/>
                <a:moveTo>
                  <a:pt x="1220597" y="410740"/>
                </a:moveTo>
                <a:lnTo>
                  <a:pt x="1218439" y="413977"/>
                </a:lnTo>
                <a:lnTo>
                  <a:pt x="1218439" y="418293"/>
                </a:lnTo>
                <a:lnTo>
                  <a:pt x="1220597" y="420451"/>
                </a:lnTo>
                <a:lnTo>
                  <a:pt x="1223699" y="417214"/>
                </a:lnTo>
                <a:lnTo>
                  <a:pt x="1223699" y="411819"/>
                </a:lnTo>
                <a:close/>
                <a:moveTo>
                  <a:pt x="5171358" y="410337"/>
                </a:moveTo>
                <a:cubicBezTo>
                  <a:pt x="5168750" y="411056"/>
                  <a:pt x="5166187" y="416541"/>
                  <a:pt x="5163670" y="426792"/>
                </a:cubicBezTo>
                <a:lnTo>
                  <a:pt x="5164749" y="427871"/>
                </a:lnTo>
                <a:lnTo>
                  <a:pt x="5165828" y="427871"/>
                </a:lnTo>
                <a:lnTo>
                  <a:pt x="5173516" y="420183"/>
                </a:lnTo>
                <a:lnTo>
                  <a:pt x="5173516" y="419104"/>
                </a:lnTo>
                <a:close/>
                <a:moveTo>
                  <a:pt x="7179867" y="402563"/>
                </a:moveTo>
                <a:lnTo>
                  <a:pt x="7179867" y="405799"/>
                </a:lnTo>
                <a:lnTo>
                  <a:pt x="7182025" y="405799"/>
                </a:lnTo>
                <a:lnTo>
                  <a:pt x="7182025" y="402563"/>
                </a:lnTo>
                <a:close/>
                <a:moveTo>
                  <a:pt x="67303" y="401889"/>
                </a:moveTo>
                <a:lnTo>
                  <a:pt x="66224" y="405935"/>
                </a:lnTo>
                <a:lnTo>
                  <a:pt x="67303" y="407014"/>
                </a:lnTo>
                <a:lnTo>
                  <a:pt x="69326" y="407014"/>
                </a:lnTo>
                <a:lnTo>
                  <a:pt x="71349" y="404991"/>
                </a:lnTo>
                <a:lnTo>
                  <a:pt x="71349" y="403912"/>
                </a:lnTo>
                <a:lnTo>
                  <a:pt x="69326" y="401889"/>
                </a:lnTo>
                <a:close/>
                <a:moveTo>
                  <a:pt x="9263251" y="400901"/>
                </a:moveTo>
                <a:lnTo>
                  <a:pt x="9263830" y="413063"/>
                </a:lnTo>
                <a:lnTo>
                  <a:pt x="9268957" y="409721"/>
                </a:lnTo>
                <a:lnTo>
                  <a:pt x="9265115" y="407089"/>
                </a:lnTo>
                <a:close/>
                <a:moveTo>
                  <a:pt x="7114453" y="400405"/>
                </a:moveTo>
                <a:lnTo>
                  <a:pt x="7114453" y="403641"/>
                </a:lnTo>
                <a:lnTo>
                  <a:pt x="7115532" y="403641"/>
                </a:lnTo>
                <a:lnTo>
                  <a:pt x="7115532" y="400405"/>
                </a:lnTo>
                <a:close/>
                <a:moveTo>
                  <a:pt x="2195176" y="399059"/>
                </a:moveTo>
                <a:lnTo>
                  <a:pt x="2194600" y="399708"/>
                </a:lnTo>
                <a:lnTo>
                  <a:pt x="2194600" y="399820"/>
                </a:lnTo>
                <a:lnTo>
                  <a:pt x="2195551" y="400742"/>
                </a:lnTo>
                <a:lnTo>
                  <a:pt x="2195551" y="399059"/>
                </a:lnTo>
                <a:close/>
                <a:moveTo>
                  <a:pt x="3172912" y="397793"/>
                </a:moveTo>
                <a:lnTo>
                  <a:pt x="3173991" y="398737"/>
                </a:lnTo>
                <a:lnTo>
                  <a:pt x="3175070" y="398737"/>
                </a:lnTo>
                <a:cubicBezTo>
                  <a:pt x="3174171" y="402423"/>
                  <a:pt x="3173092" y="404267"/>
                  <a:pt x="3171833" y="404267"/>
                </a:cubicBezTo>
                <a:lnTo>
                  <a:pt x="3169540" y="402109"/>
                </a:lnTo>
                <a:lnTo>
                  <a:pt x="3169540" y="401030"/>
                </a:lnTo>
                <a:close/>
                <a:moveTo>
                  <a:pt x="1705191" y="396848"/>
                </a:moveTo>
                <a:lnTo>
                  <a:pt x="1705191" y="397927"/>
                </a:lnTo>
                <a:lnTo>
                  <a:pt x="1707348" y="397927"/>
                </a:lnTo>
                <a:lnTo>
                  <a:pt x="1707348" y="396848"/>
                </a:lnTo>
                <a:close/>
                <a:moveTo>
                  <a:pt x="8273731" y="394963"/>
                </a:moveTo>
                <a:lnTo>
                  <a:pt x="8271573" y="397121"/>
                </a:lnTo>
                <a:lnTo>
                  <a:pt x="8272652" y="402651"/>
                </a:lnTo>
                <a:lnTo>
                  <a:pt x="8279126" y="402651"/>
                </a:lnTo>
                <a:lnTo>
                  <a:pt x="8281419" y="400493"/>
                </a:lnTo>
                <a:lnTo>
                  <a:pt x="8274810" y="394963"/>
                </a:lnTo>
                <a:close/>
                <a:moveTo>
                  <a:pt x="210271" y="394606"/>
                </a:moveTo>
                <a:lnTo>
                  <a:pt x="210271" y="396764"/>
                </a:lnTo>
                <a:lnTo>
                  <a:pt x="212429" y="398787"/>
                </a:lnTo>
                <a:lnTo>
                  <a:pt x="214452" y="396764"/>
                </a:lnTo>
                <a:lnTo>
                  <a:pt x="212429" y="394606"/>
                </a:lnTo>
                <a:close/>
                <a:moveTo>
                  <a:pt x="8745646" y="394154"/>
                </a:moveTo>
                <a:lnTo>
                  <a:pt x="8745646" y="397391"/>
                </a:lnTo>
                <a:lnTo>
                  <a:pt x="8751041" y="397391"/>
                </a:lnTo>
                <a:lnTo>
                  <a:pt x="8755357" y="399549"/>
                </a:lnTo>
                <a:lnTo>
                  <a:pt x="8756436" y="399549"/>
                </a:lnTo>
                <a:lnTo>
                  <a:pt x="8756436" y="398470"/>
                </a:lnTo>
                <a:lnTo>
                  <a:pt x="8746725" y="394154"/>
                </a:lnTo>
                <a:close/>
                <a:moveTo>
                  <a:pt x="5122128" y="394017"/>
                </a:moveTo>
                <a:cubicBezTo>
                  <a:pt x="5118531" y="399142"/>
                  <a:pt x="5113451" y="401705"/>
                  <a:pt x="5106887" y="401705"/>
                </a:cubicBezTo>
                <a:cubicBezTo>
                  <a:pt x="5102481" y="401705"/>
                  <a:pt x="5100278" y="406426"/>
                  <a:pt x="5100278" y="415867"/>
                </a:cubicBezTo>
                <a:cubicBezTo>
                  <a:pt x="5098840" y="417845"/>
                  <a:pt x="5097761" y="423285"/>
                  <a:pt x="5097041" y="432187"/>
                </a:cubicBezTo>
                <a:lnTo>
                  <a:pt x="5095962" y="432187"/>
                </a:lnTo>
                <a:cubicBezTo>
                  <a:pt x="5098120" y="435874"/>
                  <a:pt x="5099199" y="439515"/>
                  <a:pt x="5099199" y="443112"/>
                </a:cubicBezTo>
                <a:lnTo>
                  <a:pt x="5099199" y="448642"/>
                </a:lnTo>
                <a:lnTo>
                  <a:pt x="5098120" y="449721"/>
                </a:lnTo>
                <a:cubicBezTo>
                  <a:pt x="5098120" y="452598"/>
                  <a:pt x="5104324" y="454801"/>
                  <a:pt x="5116733" y="456330"/>
                </a:cubicBezTo>
                <a:cubicBezTo>
                  <a:pt x="5119610" y="454262"/>
                  <a:pt x="5127253" y="452778"/>
                  <a:pt x="5139662" y="451879"/>
                </a:cubicBezTo>
                <a:cubicBezTo>
                  <a:pt x="5139662" y="450440"/>
                  <a:pt x="5140741" y="449721"/>
                  <a:pt x="5142899" y="449721"/>
                </a:cubicBezTo>
                <a:lnTo>
                  <a:pt x="5142899" y="433401"/>
                </a:lnTo>
                <a:lnTo>
                  <a:pt x="5148294" y="427871"/>
                </a:lnTo>
                <a:cubicBezTo>
                  <a:pt x="5143259" y="420228"/>
                  <a:pt x="5140741" y="415147"/>
                  <a:pt x="5140741" y="412630"/>
                </a:cubicBezTo>
                <a:lnTo>
                  <a:pt x="5140741" y="410337"/>
                </a:lnTo>
                <a:lnTo>
                  <a:pt x="5142899" y="407100"/>
                </a:lnTo>
                <a:lnTo>
                  <a:pt x="5142899" y="401705"/>
                </a:lnTo>
                <a:lnTo>
                  <a:pt x="5140741" y="397254"/>
                </a:lnTo>
                <a:lnTo>
                  <a:pt x="5139662" y="397254"/>
                </a:lnTo>
                <a:lnTo>
                  <a:pt x="5128737" y="398333"/>
                </a:lnTo>
                <a:lnTo>
                  <a:pt x="5124286" y="394017"/>
                </a:lnTo>
                <a:close/>
                <a:moveTo>
                  <a:pt x="5700730" y="392803"/>
                </a:moveTo>
                <a:lnTo>
                  <a:pt x="5699651" y="397120"/>
                </a:lnTo>
                <a:lnTo>
                  <a:pt x="5699651" y="398199"/>
                </a:lnTo>
                <a:lnTo>
                  <a:pt x="5700730" y="398199"/>
                </a:lnTo>
                <a:lnTo>
                  <a:pt x="5701809" y="394962"/>
                </a:lnTo>
                <a:lnTo>
                  <a:pt x="5701809" y="392803"/>
                </a:lnTo>
                <a:close/>
                <a:moveTo>
                  <a:pt x="9263151" y="392532"/>
                </a:moveTo>
                <a:lnTo>
                  <a:pt x="9262907" y="393674"/>
                </a:lnTo>
                <a:lnTo>
                  <a:pt x="9262913" y="393800"/>
                </a:lnTo>
                <a:lnTo>
                  <a:pt x="9263746" y="393800"/>
                </a:lnTo>
                <a:close/>
                <a:moveTo>
                  <a:pt x="196783" y="392313"/>
                </a:moveTo>
                <a:lnTo>
                  <a:pt x="196783" y="393257"/>
                </a:lnTo>
                <a:lnTo>
                  <a:pt x="197862" y="396359"/>
                </a:lnTo>
                <a:lnTo>
                  <a:pt x="198806" y="396359"/>
                </a:lnTo>
                <a:lnTo>
                  <a:pt x="200964" y="394336"/>
                </a:lnTo>
                <a:lnTo>
                  <a:pt x="197862" y="392313"/>
                </a:lnTo>
                <a:close/>
                <a:moveTo>
                  <a:pt x="7747865" y="390917"/>
                </a:moveTo>
                <a:lnTo>
                  <a:pt x="7747865" y="391996"/>
                </a:lnTo>
                <a:lnTo>
                  <a:pt x="7750023" y="394154"/>
                </a:lnTo>
                <a:lnTo>
                  <a:pt x="7750023" y="393075"/>
                </a:lnTo>
                <a:close/>
                <a:moveTo>
                  <a:pt x="6242915" y="390916"/>
                </a:moveTo>
                <a:lnTo>
                  <a:pt x="6242915" y="391995"/>
                </a:lnTo>
                <a:lnTo>
                  <a:pt x="6245073" y="394153"/>
                </a:lnTo>
                <a:lnTo>
                  <a:pt x="6245073" y="393074"/>
                </a:lnTo>
                <a:close/>
                <a:moveTo>
                  <a:pt x="708892" y="390913"/>
                </a:moveTo>
                <a:lnTo>
                  <a:pt x="708892" y="391992"/>
                </a:lnTo>
                <a:lnTo>
                  <a:pt x="711050" y="394150"/>
                </a:lnTo>
                <a:lnTo>
                  <a:pt x="711050" y="393071"/>
                </a:lnTo>
                <a:close/>
                <a:moveTo>
                  <a:pt x="5254306" y="388487"/>
                </a:moveTo>
                <a:lnTo>
                  <a:pt x="5254306" y="390780"/>
                </a:lnTo>
                <a:lnTo>
                  <a:pt x="5257678" y="394017"/>
                </a:lnTo>
                <a:lnTo>
                  <a:pt x="5258757" y="392938"/>
                </a:lnTo>
                <a:lnTo>
                  <a:pt x="5258757" y="388487"/>
                </a:lnTo>
                <a:close/>
                <a:moveTo>
                  <a:pt x="7075204" y="387322"/>
                </a:moveTo>
                <a:lnTo>
                  <a:pt x="7079655" y="388400"/>
                </a:lnTo>
                <a:lnTo>
                  <a:pt x="7080734" y="387322"/>
                </a:lnTo>
                <a:lnTo>
                  <a:pt x="7081813" y="387322"/>
                </a:lnTo>
                <a:lnTo>
                  <a:pt x="7088287" y="390558"/>
                </a:lnTo>
                <a:lnTo>
                  <a:pt x="7099212" y="389480"/>
                </a:lnTo>
                <a:cubicBezTo>
                  <a:pt x="7108653" y="389480"/>
                  <a:pt x="7113374" y="392716"/>
                  <a:pt x="7113374" y="399190"/>
                </a:cubicBezTo>
                <a:lnTo>
                  <a:pt x="7116611" y="397032"/>
                </a:lnTo>
                <a:cubicBezTo>
                  <a:pt x="7118859" y="399280"/>
                  <a:pt x="7121421" y="400405"/>
                  <a:pt x="7124299" y="400405"/>
                </a:cubicBezTo>
                <a:cubicBezTo>
                  <a:pt x="7130593" y="404900"/>
                  <a:pt x="7135673" y="413218"/>
                  <a:pt x="7139540" y="425356"/>
                </a:cubicBezTo>
                <a:lnTo>
                  <a:pt x="7139540" y="427515"/>
                </a:lnTo>
                <a:cubicBezTo>
                  <a:pt x="7139540" y="431741"/>
                  <a:pt x="7134100" y="435742"/>
                  <a:pt x="7123220" y="439518"/>
                </a:cubicBezTo>
                <a:lnTo>
                  <a:pt x="7117690" y="445048"/>
                </a:lnTo>
                <a:lnTo>
                  <a:pt x="7111216" y="445048"/>
                </a:lnTo>
                <a:cubicBezTo>
                  <a:pt x="7102494" y="441002"/>
                  <a:pt x="7095211" y="431920"/>
                  <a:pt x="7089366" y="417803"/>
                </a:cubicBezTo>
                <a:cubicBezTo>
                  <a:pt x="7089366" y="411239"/>
                  <a:pt x="7087208" y="407957"/>
                  <a:pt x="7082892" y="407957"/>
                </a:cubicBezTo>
                <a:cubicBezTo>
                  <a:pt x="7078576" y="407957"/>
                  <a:pt x="7075294" y="403237"/>
                  <a:pt x="7073046" y="393795"/>
                </a:cubicBezTo>
                <a:lnTo>
                  <a:pt x="7073046" y="389480"/>
                </a:lnTo>
                <a:close/>
                <a:moveTo>
                  <a:pt x="5699651" y="386195"/>
                </a:moveTo>
                <a:lnTo>
                  <a:pt x="5699651" y="389567"/>
                </a:lnTo>
                <a:lnTo>
                  <a:pt x="5700730" y="389567"/>
                </a:lnTo>
                <a:lnTo>
                  <a:pt x="5700730" y="386195"/>
                </a:lnTo>
                <a:close/>
                <a:moveTo>
                  <a:pt x="3681244" y="386059"/>
                </a:moveTo>
                <a:cubicBezTo>
                  <a:pt x="3679266" y="388037"/>
                  <a:pt x="3675669" y="389476"/>
                  <a:pt x="3670454" y="390375"/>
                </a:cubicBezTo>
                <a:lnTo>
                  <a:pt x="3665194" y="389296"/>
                </a:lnTo>
                <a:lnTo>
                  <a:pt x="3658855" y="391454"/>
                </a:lnTo>
                <a:cubicBezTo>
                  <a:pt x="3633228" y="390195"/>
                  <a:pt x="3620415" y="389116"/>
                  <a:pt x="3620415" y="388217"/>
                </a:cubicBezTo>
                <a:lnTo>
                  <a:pt x="3611918" y="390375"/>
                </a:lnTo>
                <a:lnTo>
                  <a:pt x="3606523" y="390375"/>
                </a:lnTo>
                <a:lnTo>
                  <a:pt x="3606523" y="397793"/>
                </a:lnTo>
                <a:cubicBezTo>
                  <a:pt x="3605084" y="400670"/>
                  <a:pt x="3603331" y="402109"/>
                  <a:pt x="3601263" y="402109"/>
                </a:cubicBezTo>
                <a:lnTo>
                  <a:pt x="3601263" y="404267"/>
                </a:lnTo>
                <a:lnTo>
                  <a:pt x="3604365" y="404267"/>
                </a:lnTo>
                <a:cubicBezTo>
                  <a:pt x="3608681" y="404627"/>
                  <a:pt x="3610839" y="405661"/>
                  <a:pt x="3610839" y="407369"/>
                </a:cubicBezTo>
                <a:cubicBezTo>
                  <a:pt x="3610839" y="409707"/>
                  <a:pt x="3605489" y="411146"/>
                  <a:pt x="3594789" y="411685"/>
                </a:cubicBezTo>
                <a:lnTo>
                  <a:pt x="3593710" y="410606"/>
                </a:lnTo>
                <a:lnTo>
                  <a:pt x="3592631" y="410606"/>
                </a:lnTo>
                <a:cubicBezTo>
                  <a:pt x="3589124" y="411505"/>
                  <a:pt x="3587371" y="412584"/>
                  <a:pt x="3587371" y="413843"/>
                </a:cubicBezTo>
                <a:cubicBezTo>
                  <a:pt x="3596092" y="420947"/>
                  <a:pt x="3602117" y="424498"/>
                  <a:pt x="3605444" y="424498"/>
                </a:cubicBezTo>
                <a:lnTo>
                  <a:pt x="3623652" y="424498"/>
                </a:lnTo>
                <a:lnTo>
                  <a:pt x="3632149" y="422340"/>
                </a:lnTo>
                <a:lnTo>
                  <a:pt x="3642805" y="425578"/>
                </a:lnTo>
                <a:lnTo>
                  <a:pt x="3655618" y="424498"/>
                </a:lnTo>
                <a:lnTo>
                  <a:pt x="3656697" y="425578"/>
                </a:lnTo>
                <a:lnTo>
                  <a:pt x="3657776" y="425578"/>
                </a:lnTo>
                <a:lnTo>
                  <a:pt x="3658855" y="424498"/>
                </a:lnTo>
                <a:lnTo>
                  <a:pt x="3659799" y="424498"/>
                </a:lnTo>
                <a:lnTo>
                  <a:pt x="3668431" y="426657"/>
                </a:lnTo>
                <a:lnTo>
                  <a:pt x="3670454" y="424498"/>
                </a:lnTo>
                <a:lnTo>
                  <a:pt x="3706736" y="424498"/>
                </a:lnTo>
                <a:lnTo>
                  <a:pt x="3726967" y="410606"/>
                </a:lnTo>
                <a:lnTo>
                  <a:pt x="3726967" y="409527"/>
                </a:lnTo>
                <a:lnTo>
                  <a:pt x="3724944" y="409527"/>
                </a:lnTo>
                <a:lnTo>
                  <a:pt x="3712131" y="413843"/>
                </a:lnTo>
                <a:lnTo>
                  <a:pt x="3709973" y="413843"/>
                </a:lnTo>
                <a:lnTo>
                  <a:pt x="3703633" y="412764"/>
                </a:lnTo>
                <a:lnTo>
                  <a:pt x="3699317" y="413843"/>
                </a:lnTo>
                <a:lnTo>
                  <a:pt x="3690820" y="411685"/>
                </a:lnTo>
                <a:lnTo>
                  <a:pt x="3682188" y="414922"/>
                </a:lnTo>
                <a:lnTo>
                  <a:pt x="3670454" y="414922"/>
                </a:lnTo>
                <a:cubicBezTo>
                  <a:pt x="3667127" y="414922"/>
                  <a:pt x="3663575" y="413843"/>
                  <a:pt x="3659799" y="411685"/>
                </a:cubicBezTo>
                <a:lnTo>
                  <a:pt x="3654539" y="414922"/>
                </a:lnTo>
                <a:lnTo>
                  <a:pt x="3633228" y="414922"/>
                </a:lnTo>
                <a:cubicBezTo>
                  <a:pt x="3629272" y="414922"/>
                  <a:pt x="3625360" y="412405"/>
                  <a:pt x="3621494" y="407369"/>
                </a:cubicBezTo>
                <a:lnTo>
                  <a:pt x="3621494" y="406290"/>
                </a:lnTo>
                <a:cubicBezTo>
                  <a:pt x="3621494" y="404582"/>
                  <a:pt x="3622888" y="403548"/>
                  <a:pt x="3625675" y="403188"/>
                </a:cubicBezTo>
                <a:lnTo>
                  <a:pt x="3636331" y="404267"/>
                </a:lnTo>
                <a:lnTo>
                  <a:pt x="3642805" y="402109"/>
                </a:lnTo>
                <a:lnTo>
                  <a:pt x="3643884" y="402109"/>
                </a:lnTo>
                <a:cubicBezTo>
                  <a:pt x="3647750" y="402109"/>
                  <a:pt x="3650582" y="404222"/>
                  <a:pt x="3652381" y="408448"/>
                </a:cubicBezTo>
                <a:lnTo>
                  <a:pt x="3653460" y="409527"/>
                </a:lnTo>
                <a:lnTo>
                  <a:pt x="3654539" y="409527"/>
                </a:lnTo>
                <a:cubicBezTo>
                  <a:pt x="3655438" y="404582"/>
                  <a:pt x="3657191" y="402109"/>
                  <a:pt x="3659799" y="402109"/>
                </a:cubicBezTo>
                <a:lnTo>
                  <a:pt x="3669510" y="403188"/>
                </a:lnTo>
                <a:lnTo>
                  <a:pt x="3672612" y="402109"/>
                </a:lnTo>
                <a:lnTo>
                  <a:pt x="3679086" y="404267"/>
                </a:lnTo>
                <a:lnTo>
                  <a:pt x="3687583" y="402109"/>
                </a:lnTo>
                <a:lnTo>
                  <a:pt x="3691899" y="402109"/>
                </a:lnTo>
                <a:lnTo>
                  <a:pt x="3697159" y="403188"/>
                </a:lnTo>
                <a:lnTo>
                  <a:pt x="3703633" y="402109"/>
                </a:lnTo>
                <a:lnTo>
                  <a:pt x="3711052" y="402109"/>
                </a:lnTo>
                <a:lnTo>
                  <a:pt x="3711052" y="401030"/>
                </a:lnTo>
                <a:cubicBezTo>
                  <a:pt x="3707634" y="393927"/>
                  <a:pt x="3701250" y="390375"/>
                  <a:pt x="3691899" y="390375"/>
                </a:cubicBezTo>
                <a:lnTo>
                  <a:pt x="3685425" y="386059"/>
                </a:lnTo>
                <a:close/>
                <a:moveTo>
                  <a:pt x="7758655" y="385522"/>
                </a:moveTo>
                <a:lnTo>
                  <a:pt x="7758655" y="387680"/>
                </a:lnTo>
                <a:lnTo>
                  <a:pt x="7760813" y="387680"/>
                </a:lnTo>
                <a:lnTo>
                  <a:pt x="7760813" y="385522"/>
                </a:lnTo>
                <a:close/>
                <a:moveTo>
                  <a:pt x="6253705" y="385521"/>
                </a:moveTo>
                <a:lnTo>
                  <a:pt x="6253705" y="387678"/>
                </a:lnTo>
                <a:lnTo>
                  <a:pt x="6255863" y="387678"/>
                </a:lnTo>
                <a:lnTo>
                  <a:pt x="6255863" y="385521"/>
                </a:lnTo>
                <a:close/>
                <a:moveTo>
                  <a:pt x="719682" y="385518"/>
                </a:moveTo>
                <a:lnTo>
                  <a:pt x="719682" y="387676"/>
                </a:lnTo>
                <a:lnTo>
                  <a:pt x="721840" y="387676"/>
                </a:lnTo>
                <a:lnTo>
                  <a:pt x="721840" y="385518"/>
                </a:lnTo>
                <a:close/>
                <a:moveTo>
                  <a:pt x="8735935" y="384443"/>
                </a:moveTo>
                <a:lnTo>
                  <a:pt x="8735935" y="385522"/>
                </a:lnTo>
                <a:lnTo>
                  <a:pt x="8739172" y="388760"/>
                </a:lnTo>
                <a:lnTo>
                  <a:pt x="8739172" y="386601"/>
                </a:lnTo>
                <a:lnTo>
                  <a:pt x="8737014" y="384443"/>
                </a:lnTo>
                <a:close/>
                <a:moveTo>
                  <a:pt x="2169155" y="384248"/>
                </a:moveTo>
                <a:cubicBezTo>
                  <a:pt x="2166977" y="384248"/>
                  <a:pt x="2164394" y="385857"/>
                  <a:pt x="2161410" y="389075"/>
                </a:cubicBezTo>
                <a:lnTo>
                  <a:pt x="2154291" y="399221"/>
                </a:lnTo>
                <a:lnTo>
                  <a:pt x="2170158" y="410597"/>
                </a:lnTo>
                <a:lnTo>
                  <a:pt x="2169631" y="408230"/>
                </a:lnTo>
                <a:lnTo>
                  <a:pt x="2170688" y="401698"/>
                </a:lnTo>
                <a:cubicBezTo>
                  <a:pt x="2169759" y="390065"/>
                  <a:pt x="2169248" y="384248"/>
                  <a:pt x="2169155" y="384248"/>
                </a:cubicBezTo>
                <a:close/>
                <a:moveTo>
                  <a:pt x="1640451" y="383900"/>
                </a:moveTo>
                <a:lnTo>
                  <a:pt x="1640451" y="387137"/>
                </a:lnTo>
                <a:lnTo>
                  <a:pt x="1642609" y="387137"/>
                </a:lnTo>
                <a:lnTo>
                  <a:pt x="1642609" y="388216"/>
                </a:lnTo>
                <a:lnTo>
                  <a:pt x="1645846" y="387137"/>
                </a:lnTo>
                <a:lnTo>
                  <a:pt x="1645846" y="383900"/>
                </a:lnTo>
                <a:close/>
                <a:moveTo>
                  <a:pt x="8278047" y="382959"/>
                </a:moveTo>
                <a:lnTo>
                  <a:pt x="8278047" y="386196"/>
                </a:lnTo>
                <a:lnTo>
                  <a:pt x="8279126" y="386196"/>
                </a:lnTo>
                <a:lnTo>
                  <a:pt x="8279126" y="382959"/>
                </a:lnTo>
                <a:close/>
                <a:moveTo>
                  <a:pt x="9227300" y="381211"/>
                </a:moveTo>
                <a:cubicBezTo>
                  <a:pt x="9226347" y="381211"/>
                  <a:pt x="9225480" y="384957"/>
                  <a:pt x="9224699" y="392449"/>
                </a:cubicBezTo>
                <a:lnTo>
                  <a:pt x="9223785" y="392966"/>
                </a:lnTo>
                <a:cubicBezTo>
                  <a:pt x="9225195" y="396111"/>
                  <a:pt x="9225901" y="401521"/>
                  <a:pt x="9225901" y="409195"/>
                </a:cubicBezTo>
                <a:lnTo>
                  <a:pt x="9226113" y="409408"/>
                </a:lnTo>
                <a:lnTo>
                  <a:pt x="9229892" y="397585"/>
                </a:lnTo>
                <a:lnTo>
                  <a:pt x="9227776" y="391229"/>
                </a:lnTo>
                <a:lnTo>
                  <a:pt x="9228834" y="388043"/>
                </a:lnTo>
                <a:cubicBezTo>
                  <a:pt x="9227338" y="383488"/>
                  <a:pt x="9226826" y="381211"/>
                  <a:pt x="9227300" y="381211"/>
                </a:cubicBezTo>
                <a:close/>
                <a:moveTo>
                  <a:pt x="8154366" y="380802"/>
                </a:moveTo>
                <a:lnTo>
                  <a:pt x="8153287" y="381880"/>
                </a:lnTo>
                <a:lnTo>
                  <a:pt x="8153287" y="386196"/>
                </a:lnTo>
                <a:lnTo>
                  <a:pt x="8155445" y="386196"/>
                </a:lnTo>
                <a:lnTo>
                  <a:pt x="8156524" y="381880"/>
                </a:lnTo>
                <a:lnTo>
                  <a:pt x="8155445" y="380802"/>
                </a:lnTo>
                <a:close/>
                <a:moveTo>
                  <a:pt x="3230369" y="380394"/>
                </a:moveTo>
                <a:cubicBezTo>
                  <a:pt x="3238732" y="381383"/>
                  <a:pt x="3247274" y="385384"/>
                  <a:pt x="3255996" y="392398"/>
                </a:cubicBezTo>
                <a:cubicBezTo>
                  <a:pt x="3263279" y="394196"/>
                  <a:pt x="3266921" y="399186"/>
                  <a:pt x="3266921" y="407369"/>
                </a:cubicBezTo>
                <a:lnTo>
                  <a:pt x="3266921" y="408583"/>
                </a:lnTo>
                <a:lnTo>
                  <a:pt x="3262605" y="412764"/>
                </a:lnTo>
                <a:lnTo>
                  <a:pt x="3255996" y="409662"/>
                </a:lnTo>
                <a:lnTo>
                  <a:pt x="3255996" y="412764"/>
                </a:lnTo>
                <a:lnTo>
                  <a:pt x="3258154" y="416136"/>
                </a:lnTo>
                <a:lnTo>
                  <a:pt x="3253703" y="428005"/>
                </a:lnTo>
                <a:lnTo>
                  <a:pt x="3255996" y="433400"/>
                </a:lnTo>
                <a:lnTo>
                  <a:pt x="3252624" y="434479"/>
                </a:lnTo>
                <a:cubicBezTo>
                  <a:pt x="3253343" y="445809"/>
                  <a:pt x="3254467" y="451923"/>
                  <a:pt x="3255996" y="452822"/>
                </a:cubicBezTo>
                <a:lnTo>
                  <a:pt x="3252624" y="465770"/>
                </a:lnTo>
                <a:lnTo>
                  <a:pt x="3252624" y="468063"/>
                </a:lnTo>
                <a:lnTo>
                  <a:pt x="3253703" y="478718"/>
                </a:lnTo>
                <a:lnTo>
                  <a:pt x="3249252" y="492745"/>
                </a:lnTo>
                <a:cubicBezTo>
                  <a:pt x="3253748" y="494634"/>
                  <a:pt x="3255996" y="497511"/>
                  <a:pt x="3255996" y="501377"/>
                </a:cubicBezTo>
                <a:cubicBezTo>
                  <a:pt x="3250780" y="506682"/>
                  <a:pt x="3248173" y="511043"/>
                  <a:pt x="3248173" y="514460"/>
                </a:cubicBezTo>
                <a:lnTo>
                  <a:pt x="3252624" y="519855"/>
                </a:lnTo>
                <a:lnTo>
                  <a:pt x="3252624" y="525115"/>
                </a:lnTo>
                <a:lnTo>
                  <a:pt x="3251545" y="529431"/>
                </a:lnTo>
                <a:cubicBezTo>
                  <a:pt x="3252624" y="537254"/>
                  <a:pt x="3254467" y="542334"/>
                  <a:pt x="3257075" y="544672"/>
                </a:cubicBezTo>
                <a:lnTo>
                  <a:pt x="3257075" y="551146"/>
                </a:lnTo>
                <a:cubicBezTo>
                  <a:pt x="3252848" y="563375"/>
                  <a:pt x="3248038" y="569490"/>
                  <a:pt x="3242643" y="569490"/>
                </a:cubicBezTo>
                <a:lnTo>
                  <a:pt x="3234820" y="568410"/>
                </a:lnTo>
                <a:cubicBezTo>
                  <a:pt x="3234820" y="569669"/>
                  <a:pt x="3226008" y="570748"/>
                  <a:pt x="3208385" y="571648"/>
                </a:cubicBezTo>
                <a:cubicBezTo>
                  <a:pt x="3206136" y="571648"/>
                  <a:pt x="3203888" y="569490"/>
                  <a:pt x="3201641" y="565173"/>
                </a:cubicBezTo>
                <a:lnTo>
                  <a:pt x="3207171" y="552225"/>
                </a:lnTo>
                <a:lnTo>
                  <a:pt x="3207171" y="550067"/>
                </a:lnTo>
                <a:lnTo>
                  <a:pt x="3201641" y="544672"/>
                </a:lnTo>
                <a:lnTo>
                  <a:pt x="3198269" y="544672"/>
                </a:lnTo>
                <a:cubicBezTo>
                  <a:pt x="3196830" y="544672"/>
                  <a:pt x="3196111" y="545751"/>
                  <a:pt x="3196111" y="547909"/>
                </a:cubicBezTo>
                <a:lnTo>
                  <a:pt x="3195032" y="548988"/>
                </a:lnTo>
                <a:lnTo>
                  <a:pt x="3191660" y="548988"/>
                </a:lnTo>
                <a:lnTo>
                  <a:pt x="3189502" y="546830"/>
                </a:lnTo>
                <a:cubicBezTo>
                  <a:pt x="3189502" y="543054"/>
                  <a:pt x="3195391" y="540491"/>
                  <a:pt x="3207171" y="539143"/>
                </a:cubicBezTo>
                <a:lnTo>
                  <a:pt x="3207171" y="537119"/>
                </a:lnTo>
                <a:lnTo>
                  <a:pt x="3205013" y="533882"/>
                </a:lnTo>
                <a:lnTo>
                  <a:pt x="3205013" y="512167"/>
                </a:lnTo>
                <a:lnTo>
                  <a:pt x="3202720" y="503535"/>
                </a:lnTo>
                <a:lnTo>
                  <a:pt x="3206092" y="491666"/>
                </a:lnTo>
                <a:lnTo>
                  <a:pt x="3205013" y="479797"/>
                </a:lnTo>
                <a:lnTo>
                  <a:pt x="3205013" y="476695"/>
                </a:lnTo>
                <a:lnTo>
                  <a:pt x="3206092" y="475481"/>
                </a:lnTo>
                <a:lnTo>
                  <a:pt x="3206092" y="474402"/>
                </a:lnTo>
                <a:cubicBezTo>
                  <a:pt x="3200876" y="474402"/>
                  <a:pt x="3198269" y="473728"/>
                  <a:pt x="3198269" y="472379"/>
                </a:cubicBezTo>
                <a:cubicBezTo>
                  <a:pt x="3202045" y="468513"/>
                  <a:pt x="3203934" y="465231"/>
                  <a:pt x="3203934" y="462533"/>
                </a:cubicBezTo>
                <a:cubicBezTo>
                  <a:pt x="3203934" y="457498"/>
                  <a:pt x="3202809" y="453542"/>
                  <a:pt x="3200562" y="450664"/>
                </a:cubicBezTo>
                <a:cubicBezTo>
                  <a:pt x="3200562" y="445269"/>
                  <a:pt x="3202765" y="441313"/>
                  <a:pt x="3207171" y="438795"/>
                </a:cubicBezTo>
                <a:lnTo>
                  <a:pt x="3208385" y="439874"/>
                </a:lnTo>
                <a:cubicBezTo>
                  <a:pt x="3208385" y="436457"/>
                  <a:pt x="3206496" y="429624"/>
                  <a:pt x="3202720" y="419373"/>
                </a:cubicBezTo>
                <a:lnTo>
                  <a:pt x="3202720" y="418294"/>
                </a:lnTo>
                <a:cubicBezTo>
                  <a:pt x="3202720" y="417035"/>
                  <a:pt x="3205687" y="415192"/>
                  <a:pt x="3211622" y="412764"/>
                </a:cubicBezTo>
                <a:lnTo>
                  <a:pt x="3211622" y="411820"/>
                </a:lnTo>
                <a:lnTo>
                  <a:pt x="3200562" y="404267"/>
                </a:lnTo>
                <a:lnTo>
                  <a:pt x="3185051" y="404267"/>
                </a:lnTo>
                <a:lnTo>
                  <a:pt x="3181679" y="401030"/>
                </a:lnTo>
                <a:lnTo>
                  <a:pt x="3181679" y="399951"/>
                </a:lnTo>
                <a:cubicBezTo>
                  <a:pt x="3181679" y="395905"/>
                  <a:pt x="3191660" y="393027"/>
                  <a:pt x="3211622" y="391319"/>
                </a:cubicBezTo>
                <a:cubicBezTo>
                  <a:pt x="3211622" y="386373"/>
                  <a:pt x="3217871" y="382732"/>
                  <a:pt x="3230369" y="380394"/>
                </a:cubicBezTo>
                <a:close/>
                <a:moveTo>
                  <a:pt x="4097222" y="380005"/>
                </a:moveTo>
                <a:lnTo>
                  <a:pt x="4084067" y="389671"/>
                </a:lnTo>
                <a:cubicBezTo>
                  <a:pt x="4081723" y="389671"/>
                  <a:pt x="4079854" y="390227"/>
                  <a:pt x="4078460" y="391338"/>
                </a:cubicBezTo>
                <a:lnTo>
                  <a:pt x="4076739" y="394459"/>
                </a:lnTo>
                <a:lnTo>
                  <a:pt x="4080293" y="394459"/>
                </a:lnTo>
                <a:lnTo>
                  <a:pt x="4081350" y="393534"/>
                </a:lnTo>
                <a:lnTo>
                  <a:pt x="4084537" y="393534"/>
                </a:lnTo>
                <a:lnTo>
                  <a:pt x="4087340" y="395985"/>
                </a:lnTo>
                <a:lnTo>
                  <a:pt x="4087340" y="398005"/>
                </a:lnTo>
                <a:lnTo>
                  <a:pt x="4091770" y="394459"/>
                </a:lnTo>
                <a:cubicBezTo>
                  <a:pt x="4092475" y="388993"/>
                  <a:pt x="4093468" y="384894"/>
                  <a:pt x="4094748" y="382161"/>
                </a:cubicBezTo>
                <a:close/>
                <a:moveTo>
                  <a:pt x="5076270" y="379721"/>
                </a:moveTo>
                <a:lnTo>
                  <a:pt x="5076270" y="383092"/>
                </a:lnTo>
                <a:lnTo>
                  <a:pt x="5078428" y="383092"/>
                </a:lnTo>
                <a:lnTo>
                  <a:pt x="5078428" y="379721"/>
                </a:lnTo>
                <a:close/>
                <a:moveTo>
                  <a:pt x="9265558" y="378037"/>
                </a:moveTo>
                <a:lnTo>
                  <a:pt x="9265508" y="379355"/>
                </a:lnTo>
                <a:lnTo>
                  <a:pt x="9266920" y="378111"/>
                </a:lnTo>
                <a:close/>
                <a:moveTo>
                  <a:pt x="7154781" y="377476"/>
                </a:moveTo>
                <a:lnTo>
                  <a:pt x="7166784" y="379634"/>
                </a:lnTo>
                <a:cubicBezTo>
                  <a:pt x="7166784" y="378195"/>
                  <a:pt x="7167863" y="377476"/>
                  <a:pt x="7170021" y="377476"/>
                </a:cubicBezTo>
                <a:lnTo>
                  <a:pt x="7176495" y="379634"/>
                </a:lnTo>
                <a:lnTo>
                  <a:pt x="7177574" y="379634"/>
                </a:lnTo>
                <a:lnTo>
                  <a:pt x="7184183" y="377476"/>
                </a:lnTo>
                <a:cubicBezTo>
                  <a:pt x="7191467" y="378195"/>
                  <a:pt x="7195828" y="379274"/>
                  <a:pt x="7197266" y="380713"/>
                </a:cubicBezTo>
                <a:lnTo>
                  <a:pt x="7204819" y="379634"/>
                </a:lnTo>
                <a:lnTo>
                  <a:pt x="7215744" y="381792"/>
                </a:lnTo>
                <a:lnTo>
                  <a:pt x="7220060" y="380713"/>
                </a:lnTo>
                <a:lnTo>
                  <a:pt x="7223432" y="383950"/>
                </a:lnTo>
                <a:lnTo>
                  <a:pt x="7223432" y="386242"/>
                </a:lnTo>
                <a:cubicBezTo>
                  <a:pt x="7220285" y="391277"/>
                  <a:pt x="7215160" y="393795"/>
                  <a:pt x="7208056" y="393795"/>
                </a:cubicBezTo>
                <a:lnTo>
                  <a:pt x="7206977" y="392716"/>
                </a:lnTo>
                <a:lnTo>
                  <a:pt x="7205898" y="392716"/>
                </a:lnTo>
                <a:lnTo>
                  <a:pt x="7202661" y="393795"/>
                </a:lnTo>
                <a:lnTo>
                  <a:pt x="7202661" y="400405"/>
                </a:lnTo>
                <a:cubicBezTo>
                  <a:pt x="7208326" y="405080"/>
                  <a:pt x="7211248" y="409801"/>
                  <a:pt x="7211428" y="414566"/>
                </a:cubicBezTo>
                <a:cubicBezTo>
                  <a:pt x="7205584" y="424907"/>
                  <a:pt x="7201942" y="436146"/>
                  <a:pt x="7200503" y="448285"/>
                </a:cubicBezTo>
                <a:lnTo>
                  <a:pt x="7201582" y="448285"/>
                </a:lnTo>
                <a:lnTo>
                  <a:pt x="7208056" y="447206"/>
                </a:lnTo>
                <a:lnTo>
                  <a:pt x="7232064" y="447206"/>
                </a:lnTo>
                <a:lnTo>
                  <a:pt x="7241910" y="448285"/>
                </a:lnTo>
                <a:cubicBezTo>
                  <a:pt x="7251711" y="443160"/>
                  <a:pt x="7259668" y="435157"/>
                  <a:pt x="7265783" y="424277"/>
                </a:cubicBezTo>
                <a:lnTo>
                  <a:pt x="7268076" y="424277"/>
                </a:lnTo>
                <a:cubicBezTo>
                  <a:pt x="7273651" y="424277"/>
                  <a:pt x="7284530" y="433359"/>
                  <a:pt x="7300716" y="451522"/>
                </a:cubicBezTo>
                <a:lnTo>
                  <a:pt x="7307190" y="456917"/>
                </a:lnTo>
                <a:lnTo>
                  <a:pt x="7307190" y="463526"/>
                </a:lnTo>
                <a:cubicBezTo>
                  <a:pt x="7307190" y="465505"/>
                  <a:pt x="7303188" y="467663"/>
                  <a:pt x="7295186" y="470000"/>
                </a:cubicBezTo>
                <a:cubicBezTo>
                  <a:pt x="7297434" y="473867"/>
                  <a:pt x="7298558" y="478947"/>
                  <a:pt x="7298558" y="485241"/>
                </a:cubicBezTo>
                <a:lnTo>
                  <a:pt x="7295186" y="488613"/>
                </a:lnTo>
                <a:lnTo>
                  <a:pt x="7295186" y="502640"/>
                </a:lnTo>
                <a:cubicBezTo>
                  <a:pt x="7298153" y="505787"/>
                  <a:pt x="7299637" y="508710"/>
                  <a:pt x="7299637" y="511407"/>
                </a:cubicBezTo>
                <a:lnTo>
                  <a:pt x="7298558" y="512486"/>
                </a:lnTo>
                <a:lnTo>
                  <a:pt x="7299637" y="513565"/>
                </a:lnTo>
                <a:lnTo>
                  <a:pt x="7299637" y="523411"/>
                </a:lnTo>
                <a:lnTo>
                  <a:pt x="7297479" y="530964"/>
                </a:lnTo>
                <a:lnTo>
                  <a:pt x="7298558" y="539731"/>
                </a:lnTo>
                <a:lnTo>
                  <a:pt x="7295186" y="544047"/>
                </a:lnTo>
                <a:lnTo>
                  <a:pt x="7298558" y="550656"/>
                </a:lnTo>
                <a:cubicBezTo>
                  <a:pt x="7297658" y="559378"/>
                  <a:pt x="7295096" y="563738"/>
                  <a:pt x="7290870" y="563738"/>
                </a:cubicBezTo>
                <a:lnTo>
                  <a:pt x="7291949" y="570213"/>
                </a:lnTo>
                <a:lnTo>
                  <a:pt x="7290870" y="600694"/>
                </a:lnTo>
                <a:lnTo>
                  <a:pt x="7291949" y="601774"/>
                </a:lnTo>
                <a:lnTo>
                  <a:pt x="7291949" y="602852"/>
                </a:lnTo>
                <a:cubicBezTo>
                  <a:pt x="7287453" y="614272"/>
                  <a:pt x="7280214" y="622634"/>
                  <a:pt x="7270234" y="627939"/>
                </a:cubicBezTo>
                <a:lnTo>
                  <a:pt x="7260388" y="633334"/>
                </a:lnTo>
                <a:cubicBezTo>
                  <a:pt x="7257510" y="633334"/>
                  <a:pt x="7252430" y="635896"/>
                  <a:pt x="7245147" y="641022"/>
                </a:cubicBezTo>
                <a:cubicBezTo>
                  <a:pt x="7242270" y="642460"/>
                  <a:pt x="7238268" y="643180"/>
                  <a:pt x="7233143" y="643180"/>
                </a:cubicBezTo>
                <a:lnTo>
                  <a:pt x="7232064" y="643180"/>
                </a:lnTo>
                <a:cubicBezTo>
                  <a:pt x="7229007" y="640122"/>
                  <a:pt x="7224286" y="637560"/>
                  <a:pt x="7217902" y="635492"/>
                </a:cubicBezTo>
                <a:lnTo>
                  <a:pt x="7217902" y="626860"/>
                </a:lnTo>
                <a:cubicBezTo>
                  <a:pt x="7217902" y="614901"/>
                  <a:pt x="7204460" y="604021"/>
                  <a:pt x="7177574" y="594221"/>
                </a:cubicBezTo>
                <a:lnTo>
                  <a:pt x="7173258" y="589770"/>
                </a:lnTo>
                <a:lnTo>
                  <a:pt x="7178653" y="584374"/>
                </a:lnTo>
                <a:lnTo>
                  <a:pt x="7189578" y="585454"/>
                </a:lnTo>
                <a:lnTo>
                  <a:pt x="7200503" y="584374"/>
                </a:lnTo>
                <a:cubicBezTo>
                  <a:pt x="7204280" y="586532"/>
                  <a:pt x="7207921" y="587612"/>
                  <a:pt x="7211428" y="587612"/>
                </a:cubicBezTo>
                <a:cubicBezTo>
                  <a:pt x="7218801" y="586353"/>
                  <a:pt x="7228602" y="579474"/>
                  <a:pt x="7240831" y="566976"/>
                </a:cubicBezTo>
                <a:cubicBezTo>
                  <a:pt x="7242450" y="566976"/>
                  <a:pt x="7243528" y="562255"/>
                  <a:pt x="7244068" y="552814"/>
                </a:cubicBezTo>
                <a:lnTo>
                  <a:pt x="7242989" y="538652"/>
                </a:lnTo>
                <a:lnTo>
                  <a:pt x="7241910" y="538652"/>
                </a:lnTo>
                <a:cubicBezTo>
                  <a:pt x="7241910" y="541709"/>
                  <a:pt x="7237549" y="547509"/>
                  <a:pt x="7228827" y="556051"/>
                </a:cubicBezTo>
                <a:lnTo>
                  <a:pt x="7225590" y="554972"/>
                </a:lnTo>
                <a:cubicBezTo>
                  <a:pt x="7225590" y="556770"/>
                  <a:pt x="7221948" y="558209"/>
                  <a:pt x="7214665" y="559288"/>
                </a:cubicBezTo>
                <a:cubicBezTo>
                  <a:pt x="7214665" y="555871"/>
                  <a:pt x="7211743" y="554072"/>
                  <a:pt x="7205898" y="553893"/>
                </a:cubicBezTo>
                <a:lnTo>
                  <a:pt x="7188499" y="524490"/>
                </a:lnTo>
                <a:lnTo>
                  <a:pt x="7188499" y="523411"/>
                </a:lnTo>
                <a:lnTo>
                  <a:pt x="7192815" y="523411"/>
                </a:lnTo>
                <a:lnTo>
                  <a:pt x="7198345" y="522332"/>
                </a:lnTo>
                <a:lnTo>
                  <a:pt x="7199424" y="523411"/>
                </a:lnTo>
                <a:lnTo>
                  <a:pt x="7199424" y="522332"/>
                </a:lnTo>
                <a:lnTo>
                  <a:pt x="7196187" y="519095"/>
                </a:lnTo>
                <a:cubicBezTo>
                  <a:pt x="7193220" y="519455"/>
                  <a:pt x="7191736" y="520534"/>
                  <a:pt x="7191736" y="522332"/>
                </a:cubicBezTo>
                <a:lnTo>
                  <a:pt x="7178653" y="513565"/>
                </a:lnTo>
                <a:lnTo>
                  <a:pt x="7176495" y="513565"/>
                </a:lnTo>
                <a:lnTo>
                  <a:pt x="7177574" y="520174"/>
                </a:lnTo>
                <a:cubicBezTo>
                  <a:pt x="7177574" y="523231"/>
                  <a:pt x="7174337" y="525030"/>
                  <a:pt x="7167863" y="525569"/>
                </a:cubicBezTo>
                <a:cubicBezTo>
                  <a:pt x="7167863" y="527727"/>
                  <a:pt x="7166784" y="528806"/>
                  <a:pt x="7164626" y="528806"/>
                </a:cubicBezTo>
                <a:cubicBezTo>
                  <a:pt x="7162379" y="528806"/>
                  <a:pt x="7160176" y="527727"/>
                  <a:pt x="7158018" y="525569"/>
                </a:cubicBezTo>
                <a:lnTo>
                  <a:pt x="7156939" y="526648"/>
                </a:lnTo>
                <a:lnTo>
                  <a:pt x="7155860" y="526648"/>
                </a:lnTo>
                <a:lnTo>
                  <a:pt x="7150464" y="523411"/>
                </a:lnTo>
                <a:cubicBezTo>
                  <a:pt x="7150464" y="524850"/>
                  <a:pt x="7149341" y="525569"/>
                  <a:pt x="7147093" y="525569"/>
                </a:cubicBezTo>
                <a:lnTo>
                  <a:pt x="7142777" y="523411"/>
                </a:lnTo>
                <a:lnTo>
                  <a:pt x="7140619" y="523411"/>
                </a:lnTo>
                <a:lnTo>
                  <a:pt x="7140619" y="524490"/>
                </a:lnTo>
                <a:lnTo>
                  <a:pt x="7147093" y="526648"/>
                </a:lnTo>
                <a:lnTo>
                  <a:pt x="7152622" y="525569"/>
                </a:lnTo>
                <a:lnTo>
                  <a:pt x="7155860" y="528806"/>
                </a:lnTo>
                <a:lnTo>
                  <a:pt x="7159097" y="527727"/>
                </a:lnTo>
                <a:cubicBezTo>
                  <a:pt x="7159816" y="530604"/>
                  <a:pt x="7161659" y="532043"/>
                  <a:pt x="7164626" y="532043"/>
                </a:cubicBezTo>
                <a:lnTo>
                  <a:pt x="7171100" y="529885"/>
                </a:lnTo>
                <a:lnTo>
                  <a:pt x="7173258" y="532043"/>
                </a:lnTo>
                <a:cubicBezTo>
                  <a:pt x="7170561" y="534111"/>
                  <a:pt x="7165840" y="543193"/>
                  <a:pt x="7159097" y="559288"/>
                </a:cubicBezTo>
                <a:cubicBezTo>
                  <a:pt x="7156039" y="559288"/>
                  <a:pt x="7154241" y="562569"/>
                  <a:pt x="7153702" y="569133"/>
                </a:cubicBezTo>
                <a:cubicBezTo>
                  <a:pt x="7140214" y="588556"/>
                  <a:pt x="7126052" y="600874"/>
                  <a:pt x="7111216" y="606090"/>
                </a:cubicBezTo>
                <a:cubicBezTo>
                  <a:pt x="7107799" y="608158"/>
                  <a:pt x="7104517" y="611799"/>
                  <a:pt x="7101370" y="617015"/>
                </a:cubicBezTo>
                <a:lnTo>
                  <a:pt x="7062256" y="633334"/>
                </a:lnTo>
                <a:lnTo>
                  <a:pt x="7053489" y="633334"/>
                </a:lnTo>
                <a:lnTo>
                  <a:pt x="7053489" y="630097"/>
                </a:lnTo>
                <a:cubicBezTo>
                  <a:pt x="7053489" y="628478"/>
                  <a:pt x="7057131" y="627040"/>
                  <a:pt x="7064414" y="625781"/>
                </a:cubicBezTo>
                <a:cubicBezTo>
                  <a:pt x="7064414" y="619936"/>
                  <a:pt x="7066212" y="617015"/>
                  <a:pt x="7069809" y="617015"/>
                </a:cubicBezTo>
                <a:cubicBezTo>
                  <a:pt x="7074395" y="610541"/>
                  <a:pt x="7079475" y="606179"/>
                  <a:pt x="7085050" y="603931"/>
                </a:cubicBezTo>
                <a:cubicBezTo>
                  <a:pt x="7085050" y="598716"/>
                  <a:pt x="7091209" y="591837"/>
                  <a:pt x="7103528" y="583296"/>
                </a:cubicBezTo>
                <a:lnTo>
                  <a:pt x="7104607" y="583296"/>
                </a:lnTo>
                <a:lnTo>
                  <a:pt x="7104607" y="576687"/>
                </a:lnTo>
                <a:cubicBezTo>
                  <a:pt x="7109552" y="561491"/>
                  <a:pt x="7116476" y="553893"/>
                  <a:pt x="7125378" y="553893"/>
                </a:cubicBezTo>
                <a:lnTo>
                  <a:pt x="7125378" y="551735"/>
                </a:lnTo>
                <a:cubicBezTo>
                  <a:pt x="7121781" y="551195"/>
                  <a:pt x="7119983" y="550116"/>
                  <a:pt x="7119983" y="548498"/>
                </a:cubicBezTo>
                <a:lnTo>
                  <a:pt x="7119983" y="546205"/>
                </a:lnTo>
                <a:cubicBezTo>
                  <a:pt x="7123759" y="533167"/>
                  <a:pt x="7130278" y="523366"/>
                  <a:pt x="7139540" y="516802"/>
                </a:cubicBezTo>
                <a:cubicBezTo>
                  <a:pt x="7133695" y="516802"/>
                  <a:pt x="7130773" y="515723"/>
                  <a:pt x="7130773" y="513565"/>
                </a:cubicBezTo>
                <a:lnTo>
                  <a:pt x="7130773" y="512486"/>
                </a:lnTo>
                <a:lnTo>
                  <a:pt x="7136303" y="507091"/>
                </a:lnTo>
                <a:cubicBezTo>
                  <a:pt x="7136303" y="505652"/>
                  <a:pt x="7135179" y="504933"/>
                  <a:pt x="7132931" y="504933"/>
                </a:cubicBezTo>
                <a:lnTo>
                  <a:pt x="7131852" y="503854"/>
                </a:lnTo>
                <a:lnTo>
                  <a:pt x="7131852" y="502640"/>
                </a:lnTo>
                <a:lnTo>
                  <a:pt x="7141698" y="485241"/>
                </a:lnTo>
                <a:lnTo>
                  <a:pt x="7141698" y="477688"/>
                </a:lnTo>
                <a:lnTo>
                  <a:pt x="7144935" y="463526"/>
                </a:lnTo>
                <a:lnTo>
                  <a:pt x="7143856" y="460289"/>
                </a:lnTo>
                <a:lnTo>
                  <a:pt x="7141698" y="460289"/>
                </a:lnTo>
                <a:lnTo>
                  <a:pt x="7124299" y="461368"/>
                </a:lnTo>
                <a:cubicBezTo>
                  <a:pt x="7119893" y="459120"/>
                  <a:pt x="7112250" y="457996"/>
                  <a:pt x="7101370" y="457996"/>
                </a:cubicBezTo>
                <a:lnTo>
                  <a:pt x="7097054" y="459210"/>
                </a:lnTo>
                <a:lnTo>
                  <a:pt x="7092738" y="457996"/>
                </a:lnTo>
                <a:lnTo>
                  <a:pt x="7091659" y="457996"/>
                </a:lnTo>
                <a:lnTo>
                  <a:pt x="7079655" y="460289"/>
                </a:lnTo>
                <a:cubicBezTo>
                  <a:pt x="7070753" y="460289"/>
                  <a:pt x="7063830" y="457727"/>
                  <a:pt x="7058884" y="452601"/>
                </a:cubicBezTo>
                <a:lnTo>
                  <a:pt x="7058884" y="450443"/>
                </a:lnTo>
                <a:lnTo>
                  <a:pt x="7061177" y="448285"/>
                </a:lnTo>
                <a:lnTo>
                  <a:pt x="7064414" y="448285"/>
                </a:lnTo>
                <a:lnTo>
                  <a:pt x="7079655" y="451522"/>
                </a:lnTo>
                <a:lnTo>
                  <a:pt x="7088287" y="451522"/>
                </a:lnTo>
                <a:lnTo>
                  <a:pt x="7089366" y="452601"/>
                </a:lnTo>
                <a:cubicBezTo>
                  <a:pt x="7092873" y="449724"/>
                  <a:pt x="7099796" y="448285"/>
                  <a:pt x="7110137" y="448285"/>
                </a:cubicBezTo>
                <a:lnTo>
                  <a:pt x="7122141" y="448285"/>
                </a:lnTo>
                <a:cubicBezTo>
                  <a:pt x="7123580" y="449724"/>
                  <a:pt x="7126457" y="450443"/>
                  <a:pt x="7130773" y="450443"/>
                </a:cubicBezTo>
                <a:lnTo>
                  <a:pt x="7130773" y="451522"/>
                </a:lnTo>
                <a:lnTo>
                  <a:pt x="7131852" y="450443"/>
                </a:lnTo>
                <a:lnTo>
                  <a:pt x="7146014" y="450443"/>
                </a:lnTo>
                <a:cubicBezTo>
                  <a:pt x="7147093" y="450443"/>
                  <a:pt x="7148936" y="447521"/>
                  <a:pt x="7151543" y="441676"/>
                </a:cubicBezTo>
                <a:lnTo>
                  <a:pt x="7148172" y="438440"/>
                </a:lnTo>
                <a:lnTo>
                  <a:pt x="7152622" y="433044"/>
                </a:lnTo>
                <a:lnTo>
                  <a:pt x="7151543" y="428594"/>
                </a:lnTo>
                <a:cubicBezTo>
                  <a:pt x="7151543" y="416095"/>
                  <a:pt x="7154061" y="407418"/>
                  <a:pt x="7159097" y="402563"/>
                </a:cubicBezTo>
                <a:lnTo>
                  <a:pt x="7159097" y="399190"/>
                </a:lnTo>
                <a:cubicBezTo>
                  <a:pt x="7158018" y="396133"/>
                  <a:pt x="7154016" y="392177"/>
                  <a:pt x="7147093" y="387322"/>
                </a:cubicBezTo>
                <a:lnTo>
                  <a:pt x="7147093" y="385164"/>
                </a:lnTo>
                <a:close/>
                <a:moveTo>
                  <a:pt x="3723865" y="376483"/>
                </a:moveTo>
                <a:lnTo>
                  <a:pt x="3723865" y="377562"/>
                </a:lnTo>
                <a:lnTo>
                  <a:pt x="3733441" y="379720"/>
                </a:lnTo>
                <a:lnTo>
                  <a:pt x="3736678" y="379720"/>
                </a:lnTo>
                <a:lnTo>
                  <a:pt x="3736678" y="378641"/>
                </a:lnTo>
                <a:lnTo>
                  <a:pt x="3726023" y="376483"/>
                </a:lnTo>
                <a:close/>
                <a:moveTo>
                  <a:pt x="1555209" y="376347"/>
                </a:moveTo>
                <a:lnTo>
                  <a:pt x="1559525" y="376347"/>
                </a:lnTo>
                <a:cubicBezTo>
                  <a:pt x="1585420" y="381742"/>
                  <a:pt x="1598369" y="386418"/>
                  <a:pt x="1598369" y="390374"/>
                </a:cubicBezTo>
                <a:cubicBezTo>
                  <a:pt x="1600347" y="391093"/>
                  <a:pt x="1605383" y="401883"/>
                  <a:pt x="1613475" y="422744"/>
                </a:cubicBezTo>
                <a:cubicBezTo>
                  <a:pt x="1609339" y="437131"/>
                  <a:pt x="1604662" y="444324"/>
                  <a:pt x="1599449" y="444324"/>
                </a:cubicBezTo>
                <a:lnTo>
                  <a:pt x="1577868" y="446482"/>
                </a:lnTo>
                <a:cubicBezTo>
                  <a:pt x="1572832" y="446482"/>
                  <a:pt x="1570315" y="442886"/>
                  <a:pt x="1570315" y="435692"/>
                </a:cubicBezTo>
                <a:cubicBezTo>
                  <a:pt x="1567259" y="435692"/>
                  <a:pt x="1564380" y="423464"/>
                  <a:pt x="1561682" y="399006"/>
                </a:cubicBezTo>
                <a:lnTo>
                  <a:pt x="1554130" y="377426"/>
                </a:lnTo>
                <a:close/>
                <a:moveTo>
                  <a:pt x="5260915" y="375404"/>
                </a:moveTo>
                <a:cubicBezTo>
                  <a:pt x="5257678" y="376843"/>
                  <a:pt x="5255880" y="378282"/>
                  <a:pt x="5255520" y="379721"/>
                </a:cubicBezTo>
                <a:lnTo>
                  <a:pt x="5255520" y="380935"/>
                </a:lnTo>
                <a:lnTo>
                  <a:pt x="5257678" y="383092"/>
                </a:lnTo>
                <a:lnTo>
                  <a:pt x="5259836" y="383092"/>
                </a:lnTo>
                <a:lnTo>
                  <a:pt x="5263073" y="379721"/>
                </a:lnTo>
                <a:lnTo>
                  <a:pt x="5263073" y="378641"/>
                </a:lnTo>
                <a:close/>
                <a:moveTo>
                  <a:pt x="7723048" y="373653"/>
                </a:moveTo>
                <a:lnTo>
                  <a:pt x="7725206" y="373653"/>
                </a:lnTo>
                <a:lnTo>
                  <a:pt x="7723048" y="375811"/>
                </a:lnTo>
                <a:close/>
                <a:moveTo>
                  <a:pt x="6218098" y="373652"/>
                </a:moveTo>
                <a:lnTo>
                  <a:pt x="6218098" y="375810"/>
                </a:lnTo>
                <a:lnTo>
                  <a:pt x="6220256" y="373652"/>
                </a:lnTo>
                <a:close/>
                <a:moveTo>
                  <a:pt x="684075" y="373649"/>
                </a:moveTo>
                <a:lnTo>
                  <a:pt x="684075" y="375807"/>
                </a:lnTo>
                <a:lnTo>
                  <a:pt x="686233" y="373649"/>
                </a:lnTo>
                <a:close/>
                <a:moveTo>
                  <a:pt x="7764050" y="372574"/>
                </a:moveTo>
                <a:lnTo>
                  <a:pt x="7764050" y="374732"/>
                </a:lnTo>
                <a:lnTo>
                  <a:pt x="7766208" y="376890"/>
                </a:lnTo>
                <a:lnTo>
                  <a:pt x="7766208" y="372574"/>
                </a:lnTo>
                <a:close/>
                <a:moveTo>
                  <a:pt x="6259100" y="372573"/>
                </a:moveTo>
                <a:lnTo>
                  <a:pt x="6259100" y="374731"/>
                </a:lnTo>
                <a:lnTo>
                  <a:pt x="6261258" y="376889"/>
                </a:lnTo>
                <a:lnTo>
                  <a:pt x="6261258" y="372573"/>
                </a:lnTo>
                <a:close/>
                <a:moveTo>
                  <a:pt x="725077" y="372570"/>
                </a:moveTo>
                <a:lnTo>
                  <a:pt x="725077" y="374728"/>
                </a:lnTo>
                <a:lnTo>
                  <a:pt x="727235" y="376886"/>
                </a:lnTo>
                <a:lnTo>
                  <a:pt x="727235" y="372570"/>
                </a:lnTo>
                <a:close/>
                <a:moveTo>
                  <a:pt x="3570242" y="372167"/>
                </a:moveTo>
                <a:lnTo>
                  <a:pt x="3570242" y="374325"/>
                </a:lnTo>
                <a:lnTo>
                  <a:pt x="3571321" y="374325"/>
                </a:lnTo>
                <a:lnTo>
                  <a:pt x="3571321" y="372167"/>
                </a:lnTo>
                <a:close/>
                <a:moveTo>
                  <a:pt x="7747865" y="371495"/>
                </a:moveTo>
                <a:lnTo>
                  <a:pt x="7742470" y="372574"/>
                </a:lnTo>
                <a:lnTo>
                  <a:pt x="7747865" y="376890"/>
                </a:lnTo>
                <a:lnTo>
                  <a:pt x="7748944" y="376890"/>
                </a:lnTo>
                <a:lnTo>
                  <a:pt x="7754339" y="375811"/>
                </a:lnTo>
                <a:lnTo>
                  <a:pt x="7754339" y="371495"/>
                </a:lnTo>
                <a:close/>
                <a:moveTo>
                  <a:pt x="6242915" y="371494"/>
                </a:moveTo>
                <a:lnTo>
                  <a:pt x="6237520" y="372573"/>
                </a:lnTo>
                <a:lnTo>
                  <a:pt x="6242915" y="376889"/>
                </a:lnTo>
                <a:lnTo>
                  <a:pt x="6243994" y="376889"/>
                </a:lnTo>
                <a:lnTo>
                  <a:pt x="6249389" y="375810"/>
                </a:lnTo>
                <a:lnTo>
                  <a:pt x="6249389" y="371494"/>
                </a:lnTo>
                <a:close/>
                <a:moveTo>
                  <a:pt x="708892" y="371491"/>
                </a:moveTo>
                <a:lnTo>
                  <a:pt x="703497" y="372570"/>
                </a:lnTo>
                <a:lnTo>
                  <a:pt x="708892" y="376886"/>
                </a:lnTo>
                <a:lnTo>
                  <a:pt x="709971" y="376886"/>
                </a:lnTo>
                <a:lnTo>
                  <a:pt x="715366" y="375807"/>
                </a:lnTo>
                <a:lnTo>
                  <a:pt x="715366" y="371491"/>
                </a:lnTo>
                <a:close/>
                <a:moveTo>
                  <a:pt x="2192765" y="369068"/>
                </a:moveTo>
                <a:lnTo>
                  <a:pt x="2192829" y="369174"/>
                </a:lnTo>
                <a:lnTo>
                  <a:pt x="2194057" y="369174"/>
                </a:lnTo>
                <a:lnTo>
                  <a:pt x="2194163" y="369068"/>
                </a:lnTo>
                <a:close/>
                <a:moveTo>
                  <a:pt x="3575637" y="369065"/>
                </a:moveTo>
                <a:lnTo>
                  <a:pt x="3575637" y="370144"/>
                </a:lnTo>
                <a:lnTo>
                  <a:pt x="3578874" y="370144"/>
                </a:lnTo>
                <a:lnTo>
                  <a:pt x="3578874" y="369065"/>
                </a:lnTo>
                <a:close/>
                <a:moveTo>
                  <a:pt x="3740859" y="365828"/>
                </a:moveTo>
                <a:cubicBezTo>
                  <a:pt x="3735194" y="366727"/>
                  <a:pt x="3732362" y="368166"/>
                  <a:pt x="3732362" y="370144"/>
                </a:cubicBezTo>
                <a:lnTo>
                  <a:pt x="3732362" y="371223"/>
                </a:lnTo>
                <a:lnTo>
                  <a:pt x="3737622" y="375404"/>
                </a:lnTo>
                <a:lnTo>
                  <a:pt x="3740859" y="374325"/>
                </a:lnTo>
                <a:close/>
                <a:moveTo>
                  <a:pt x="3590608" y="365828"/>
                </a:moveTo>
                <a:cubicBezTo>
                  <a:pt x="3589169" y="366187"/>
                  <a:pt x="3587730" y="367986"/>
                  <a:pt x="3586292" y="371223"/>
                </a:cubicBezTo>
                <a:lnTo>
                  <a:pt x="3589529" y="373246"/>
                </a:lnTo>
                <a:lnTo>
                  <a:pt x="3591552" y="373246"/>
                </a:lnTo>
                <a:lnTo>
                  <a:pt x="3592631" y="367986"/>
                </a:lnTo>
                <a:close/>
                <a:moveTo>
                  <a:pt x="1687927" y="365557"/>
                </a:moveTo>
                <a:lnTo>
                  <a:pt x="1687927" y="367715"/>
                </a:lnTo>
                <a:lnTo>
                  <a:pt x="1690084" y="367715"/>
                </a:lnTo>
                <a:close/>
                <a:moveTo>
                  <a:pt x="1085855" y="365152"/>
                </a:moveTo>
                <a:lnTo>
                  <a:pt x="1085855" y="368389"/>
                </a:lnTo>
                <a:lnTo>
                  <a:pt x="1090172" y="372705"/>
                </a:lnTo>
                <a:lnTo>
                  <a:pt x="1091250" y="372705"/>
                </a:lnTo>
                <a:lnTo>
                  <a:pt x="1093408" y="370547"/>
                </a:lnTo>
                <a:cubicBezTo>
                  <a:pt x="1093408" y="368030"/>
                  <a:pt x="1090891" y="366231"/>
                  <a:pt x="1085855" y="365152"/>
                </a:cubicBezTo>
                <a:close/>
                <a:moveTo>
                  <a:pt x="8737014" y="365021"/>
                </a:moveTo>
                <a:cubicBezTo>
                  <a:pt x="8735396" y="365021"/>
                  <a:pt x="8734317" y="366820"/>
                  <a:pt x="8733777" y="370417"/>
                </a:cubicBezTo>
                <a:lnTo>
                  <a:pt x="8737014" y="369338"/>
                </a:lnTo>
                <a:close/>
                <a:moveTo>
                  <a:pt x="2165373" y="364942"/>
                </a:moveTo>
                <a:lnTo>
                  <a:pt x="2165373" y="365418"/>
                </a:lnTo>
                <a:cubicBezTo>
                  <a:pt x="2165373" y="365723"/>
                  <a:pt x="2166440" y="366235"/>
                  <a:pt x="2168573" y="366952"/>
                </a:cubicBezTo>
                <a:lnTo>
                  <a:pt x="2168573" y="366598"/>
                </a:lnTo>
                <a:lnTo>
                  <a:pt x="2166917" y="364942"/>
                </a:lnTo>
                <a:close/>
                <a:moveTo>
                  <a:pt x="3586292" y="363670"/>
                </a:moveTo>
                <a:lnTo>
                  <a:pt x="3579953" y="367986"/>
                </a:lnTo>
                <a:lnTo>
                  <a:pt x="3579953" y="369065"/>
                </a:lnTo>
                <a:lnTo>
                  <a:pt x="3580897" y="369065"/>
                </a:lnTo>
                <a:cubicBezTo>
                  <a:pt x="3583954" y="367986"/>
                  <a:pt x="3586112" y="366187"/>
                  <a:pt x="3587371" y="363670"/>
                </a:cubicBezTo>
                <a:close/>
                <a:moveTo>
                  <a:pt x="7751102" y="362863"/>
                </a:moveTo>
                <a:lnTo>
                  <a:pt x="7751102" y="363942"/>
                </a:lnTo>
                <a:lnTo>
                  <a:pt x="7753260" y="366100"/>
                </a:lnTo>
                <a:lnTo>
                  <a:pt x="7754339" y="366100"/>
                </a:lnTo>
                <a:lnTo>
                  <a:pt x="7754339" y="362863"/>
                </a:lnTo>
                <a:close/>
                <a:moveTo>
                  <a:pt x="7744628" y="362863"/>
                </a:moveTo>
                <a:lnTo>
                  <a:pt x="7742470" y="365021"/>
                </a:lnTo>
                <a:lnTo>
                  <a:pt x="7743549" y="366100"/>
                </a:lnTo>
                <a:lnTo>
                  <a:pt x="7745707" y="366100"/>
                </a:lnTo>
                <a:lnTo>
                  <a:pt x="7745707" y="362863"/>
                </a:lnTo>
                <a:close/>
                <a:moveTo>
                  <a:pt x="6246152" y="362862"/>
                </a:moveTo>
                <a:lnTo>
                  <a:pt x="6246152" y="363941"/>
                </a:lnTo>
                <a:lnTo>
                  <a:pt x="6248310" y="366099"/>
                </a:lnTo>
                <a:lnTo>
                  <a:pt x="6249389" y="366099"/>
                </a:lnTo>
                <a:lnTo>
                  <a:pt x="6249389" y="362862"/>
                </a:lnTo>
                <a:close/>
                <a:moveTo>
                  <a:pt x="6239678" y="362862"/>
                </a:moveTo>
                <a:lnTo>
                  <a:pt x="6237520" y="365020"/>
                </a:lnTo>
                <a:lnTo>
                  <a:pt x="6238599" y="366099"/>
                </a:lnTo>
                <a:lnTo>
                  <a:pt x="6240757" y="366099"/>
                </a:lnTo>
                <a:lnTo>
                  <a:pt x="6240757" y="362862"/>
                </a:lnTo>
                <a:close/>
                <a:moveTo>
                  <a:pt x="712129" y="362859"/>
                </a:moveTo>
                <a:lnTo>
                  <a:pt x="712129" y="363938"/>
                </a:lnTo>
                <a:lnTo>
                  <a:pt x="714287" y="366096"/>
                </a:lnTo>
                <a:lnTo>
                  <a:pt x="715366" y="366096"/>
                </a:lnTo>
                <a:lnTo>
                  <a:pt x="715366" y="362859"/>
                </a:lnTo>
                <a:close/>
                <a:moveTo>
                  <a:pt x="705655" y="362859"/>
                </a:moveTo>
                <a:lnTo>
                  <a:pt x="703497" y="365017"/>
                </a:lnTo>
                <a:lnTo>
                  <a:pt x="704576" y="366096"/>
                </a:lnTo>
                <a:lnTo>
                  <a:pt x="706734" y="366096"/>
                </a:lnTo>
                <a:lnTo>
                  <a:pt x="706734" y="362859"/>
                </a:lnTo>
                <a:close/>
                <a:moveTo>
                  <a:pt x="8788806" y="361785"/>
                </a:moveTo>
                <a:lnTo>
                  <a:pt x="8788806" y="363943"/>
                </a:lnTo>
                <a:lnTo>
                  <a:pt x="8789885" y="363943"/>
                </a:lnTo>
                <a:lnTo>
                  <a:pt x="8789885" y="361785"/>
                </a:lnTo>
                <a:close/>
                <a:moveTo>
                  <a:pt x="53815" y="361291"/>
                </a:moveTo>
                <a:lnTo>
                  <a:pt x="53815" y="362236"/>
                </a:lnTo>
                <a:lnTo>
                  <a:pt x="56917" y="362236"/>
                </a:lnTo>
                <a:lnTo>
                  <a:pt x="56917" y="361291"/>
                </a:lnTo>
                <a:close/>
                <a:moveTo>
                  <a:pt x="2084071" y="360710"/>
                </a:moveTo>
                <a:cubicBezTo>
                  <a:pt x="2083538" y="362121"/>
                  <a:pt x="2080514" y="362826"/>
                  <a:pt x="2074998" y="362826"/>
                </a:cubicBezTo>
                <a:lnTo>
                  <a:pt x="2074385" y="362826"/>
                </a:lnTo>
                <a:lnTo>
                  <a:pt x="2075385" y="363113"/>
                </a:lnTo>
                <a:cubicBezTo>
                  <a:pt x="2078073" y="364176"/>
                  <a:pt x="2082108" y="366206"/>
                  <a:pt x="2087485" y="369203"/>
                </a:cubicBezTo>
                <a:cubicBezTo>
                  <a:pt x="2087485" y="371363"/>
                  <a:pt x="2090793" y="374459"/>
                  <a:pt x="2097407" y="378493"/>
                </a:cubicBezTo>
                <a:cubicBezTo>
                  <a:pt x="2101961" y="384069"/>
                  <a:pt x="2105441" y="388584"/>
                  <a:pt x="2107846" y="392039"/>
                </a:cubicBezTo>
                <a:lnTo>
                  <a:pt x="2110147" y="396181"/>
                </a:lnTo>
                <a:lnTo>
                  <a:pt x="2113235" y="381968"/>
                </a:lnTo>
                <a:cubicBezTo>
                  <a:pt x="2114070" y="377217"/>
                  <a:pt x="2114485" y="373463"/>
                  <a:pt x="2114485" y="370708"/>
                </a:cubicBezTo>
                <a:cubicBezTo>
                  <a:pt x="2114485" y="365453"/>
                  <a:pt x="2112309" y="362826"/>
                  <a:pt x="2107953" y="362826"/>
                </a:cubicBezTo>
                <a:lnTo>
                  <a:pt x="2099534" y="360710"/>
                </a:lnTo>
                <a:lnTo>
                  <a:pt x="2084071" y="361768"/>
                </a:lnTo>
                <a:close/>
                <a:moveTo>
                  <a:pt x="3590608" y="360568"/>
                </a:moveTo>
                <a:lnTo>
                  <a:pt x="3590608" y="361512"/>
                </a:lnTo>
                <a:lnTo>
                  <a:pt x="3592631" y="361512"/>
                </a:lnTo>
                <a:lnTo>
                  <a:pt x="3592631" y="360568"/>
                </a:lnTo>
                <a:close/>
                <a:moveTo>
                  <a:pt x="8763989" y="359627"/>
                </a:moveTo>
                <a:cubicBezTo>
                  <a:pt x="8754458" y="360526"/>
                  <a:pt x="8748703" y="361964"/>
                  <a:pt x="8746725" y="363943"/>
                </a:cubicBezTo>
                <a:lnTo>
                  <a:pt x="8742409" y="362864"/>
                </a:lnTo>
                <a:cubicBezTo>
                  <a:pt x="8738812" y="367000"/>
                  <a:pt x="8737014" y="371316"/>
                  <a:pt x="8737014" y="375812"/>
                </a:cubicBezTo>
                <a:cubicBezTo>
                  <a:pt x="8739891" y="387321"/>
                  <a:pt x="8744207" y="393075"/>
                  <a:pt x="8749962" y="393075"/>
                </a:cubicBezTo>
                <a:lnTo>
                  <a:pt x="8751041" y="391996"/>
                </a:lnTo>
                <a:lnTo>
                  <a:pt x="8758594" y="393075"/>
                </a:lnTo>
                <a:lnTo>
                  <a:pt x="8765068" y="393075"/>
                </a:lnTo>
                <a:cubicBezTo>
                  <a:pt x="8765068" y="390198"/>
                  <a:pt x="8766867" y="388760"/>
                  <a:pt x="8770463" y="388760"/>
                </a:cubicBezTo>
                <a:lnTo>
                  <a:pt x="8773700" y="380128"/>
                </a:lnTo>
                <a:lnTo>
                  <a:pt x="8773700" y="369338"/>
                </a:lnTo>
                <a:cubicBezTo>
                  <a:pt x="8772981" y="367180"/>
                  <a:pt x="8769744" y="363943"/>
                  <a:pt x="8763989" y="359627"/>
                </a:cubicBezTo>
                <a:close/>
                <a:moveTo>
                  <a:pt x="4071231" y="359548"/>
                </a:moveTo>
                <a:lnTo>
                  <a:pt x="4071231" y="362960"/>
                </a:lnTo>
                <a:lnTo>
                  <a:pt x="4075703" y="362960"/>
                </a:lnTo>
                <a:lnTo>
                  <a:pt x="4075703" y="359548"/>
                </a:lnTo>
                <a:close/>
                <a:moveTo>
                  <a:pt x="6591359" y="359021"/>
                </a:moveTo>
                <a:cubicBezTo>
                  <a:pt x="6599823" y="363677"/>
                  <a:pt x="6604056" y="368261"/>
                  <a:pt x="6604056" y="372774"/>
                </a:cubicBezTo>
                <a:cubicBezTo>
                  <a:pt x="6609609" y="372774"/>
                  <a:pt x="6612386" y="375142"/>
                  <a:pt x="6612386" y="379878"/>
                </a:cubicBezTo>
                <a:cubicBezTo>
                  <a:pt x="6606838" y="383761"/>
                  <a:pt x="6603709" y="386932"/>
                  <a:pt x="6602998" y="389391"/>
                </a:cubicBezTo>
                <a:lnTo>
                  <a:pt x="6602998" y="396138"/>
                </a:lnTo>
                <a:lnTo>
                  <a:pt x="6601921" y="409986"/>
                </a:lnTo>
                <a:lnTo>
                  <a:pt x="6602998" y="419329"/>
                </a:lnTo>
                <a:cubicBezTo>
                  <a:pt x="6598305" y="424773"/>
                  <a:pt x="6594147" y="427495"/>
                  <a:pt x="6590522" y="427495"/>
                </a:cubicBezTo>
                <a:lnTo>
                  <a:pt x="6589658" y="426631"/>
                </a:lnTo>
                <a:lnTo>
                  <a:pt x="6583680" y="428264"/>
                </a:lnTo>
                <a:cubicBezTo>
                  <a:pt x="6580428" y="428793"/>
                  <a:pt x="6576153" y="429242"/>
                  <a:pt x="6570855" y="429611"/>
                </a:cubicBezTo>
                <a:cubicBezTo>
                  <a:pt x="6555624" y="429611"/>
                  <a:pt x="6548009" y="418925"/>
                  <a:pt x="6548009" y="397555"/>
                </a:cubicBezTo>
                <a:cubicBezTo>
                  <a:pt x="6548009" y="391824"/>
                  <a:pt x="6555910" y="386520"/>
                  <a:pt x="6571711" y="381644"/>
                </a:cubicBezTo>
                <a:cubicBezTo>
                  <a:pt x="6576679" y="366562"/>
                  <a:pt x="6583228" y="359021"/>
                  <a:pt x="6591359" y="359021"/>
                </a:cubicBezTo>
                <a:close/>
                <a:moveTo>
                  <a:pt x="8762910" y="357468"/>
                </a:moveTo>
                <a:lnTo>
                  <a:pt x="8762910" y="358547"/>
                </a:lnTo>
                <a:lnTo>
                  <a:pt x="8765068" y="358547"/>
                </a:lnTo>
                <a:lnTo>
                  <a:pt x="8765068" y="357468"/>
                </a:lnTo>
                <a:close/>
                <a:moveTo>
                  <a:pt x="9195993" y="357089"/>
                </a:moveTo>
                <a:lnTo>
                  <a:pt x="9192599" y="360052"/>
                </a:lnTo>
                <a:lnTo>
                  <a:pt x="9187784" y="360052"/>
                </a:lnTo>
                <a:lnTo>
                  <a:pt x="9179898" y="357936"/>
                </a:lnTo>
                <a:lnTo>
                  <a:pt x="9173788" y="360052"/>
                </a:lnTo>
                <a:lnTo>
                  <a:pt x="9168277" y="359263"/>
                </a:lnTo>
                <a:lnTo>
                  <a:pt x="9176840" y="363409"/>
                </a:lnTo>
                <a:lnTo>
                  <a:pt x="9185189" y="366295"/>
                </a:lnTo>
                <a:lnTo>
                  <a:pt x="9193501" y="364179"/>
                </a:lnTo>
                <a:lnTo>
                  <a:pt x="9194980" y="365237"/>
                </a:lnTo>
                <a:lnTo>
                  <a:pt x="9193922" y="361292"/>
                </a:lnTo>
                <a:close/>
                <a:moveTo>
                  <a:pt x="5738899" y="355713"/>
                </a:moveTo>
                <a:lnTo>
                  <a:pt x="5738899" y="356792"/>
                </a:lnTo>
                <a:lnTo>
                  <a:pt x="5741057" y="356792"/>
                </a:lnTo>
                <a:lnTo>
                  <a:pt x="5741057" y="355713"/>
                </a:lnTo>
                <a:close/>
                <a:moveTo>
                  <a:pt x="3726967" y="355173"/>
                </a:moveTo>
                <a:lnTo>
                  <a:pt x="3726967" y="360568"/>
                </a:lnTo>
                <a:lnTo>
                  <a:pt x="3732362" y="361512"/>
                </a:lnTo>
                <a:lnTo>
                  <a:pt x="3732362" y="355173"/>
                </a:lnTo>
                <a:close/>
                <a:moveTo>
                  <a:pt x="6767204" y="354922"/>
                </a:moveTo>
                <a:cubicBezTo>
                  <a:pt x="6775048" y="354922"/>
                  <a:pt x="6784345" y="360658"/>
                  <a:pt x="6795094" y="372131"/>
                </a:cubicBezTo>
                <a:cubicBezTo>
                  <a:pt x="6804295" y="375132"/>
                  <a:pt x="6808896" y="377999"/>
                  <a:pt x="6808896" y="380733"/>
                </a:cubicBezTo>
                <a:lnTo>
                  <a:pt x="6807838" y="384379"/>
                </a:lnTo>
                <a:cubicBezTo>
                  <a:pt x="6811364" y="385867"/>
                  <a:pt x="6813128" y="388143"/>
                  <a:pt x="6813128" y="391207"/>
                </a:cubicBezTo>
                <a:cubicBezTo>
                  <a:pt x="6813128" y="394558"/>
                  <a:pt x="6810000" y="397881"/>
                  <a:pt x="6803745" y="401177"/>
                </a:cubicBezTo>
                <a:cubicBezTo>
                  <a:pt x="6797939" y="401177"/>
                  <a:pt x="6795035" y="400516"/>
                  <a:pt x="6795035" y="399194"/>
                </a:cubicBezTo>
                <a:lnTo>
                  <a:pt x="6792761" y="400252"/>
                </a:lnTo>
                <a:lnTo>
                  <a:pt x="6790879" y="400252"/>
                </a:lnTo>
                <a:lnTo>
                  <a:pt x="6787379" y="399194"/>
                </a:lnTo>
                <a:cubicBezTo>
                  <a:pt x="6780230" y="402313"/>
                  <a:pt x="6773272" y="408264"/>
                  <a:pt x="6766503" y="417046"/>
                </a:cubicBezTo>
                <a:cubicBezTo>
                  <a:pt x="6763892" y="417046"/>
                  <a:pt x="6761582" y="417892"/>
                  <a:pt x="6759571" y="419584"/>
                </a:cubicBezTo>
                <a:lnTo>
                  <a:pt x="6764861" y="424964"/>
                </a:lnTo>
                <a:lnTo>
                  <a:pt x="6764861" y="426914"/>
                </a:lnTo>
                <a:cubicBezTo>
                  <a:pt x="6764861" y="431619"/>
                  <a:pt x="6759057" y="434262"/>
                  <a:pt x="6747450" y="434844"/>
                </a:cubicBezTo>
                <a:lnTo>
                  <a:pt x="6745277" y="437016"/>
                </a:lnTo>
                <a:lnTo>
                  <a:pt x="6742362" y="436495"/>
                </a:lnTo>
                <a:lnTo>
                  <a:pt x="6742340" y="436536"/>
                </a:lnTo>
                <a:cubicBezTo>
                  <a:pt x="6739353" y="439365"/>
                  <a:pt x="6731885" y="442604"/>
                  <a:pt x="6719937" y="446254"/>
                </a:cubicBezTo>
                <a:cubicBezTo>
                  <a:pt x="6717606" y="447307"/>
                  <a:pt x="6715358" y="449327"/>
                  <a:pt x="6713191" y="452315"/>
                </a:cubicBezTo>
                <a:lnTo>
                  <a:pt x="6707512" y="463094"/>
                </a:lnTo>
                <a:lnTo>
                  <a:pt x="6717037" y="463094"/>
                </a:lnTo>
                <a:lnTo>
                  <a:pt x="6720211" y="460978"/>
                </a:lnTo>
                <a:lnTo>
                  <a:pt x="6725985" y="460978"/>
                </a:lnTo>
                <a:cubicBezTo>
                  <a:pt x="6730217" y="463799"/>
                  <a:pt x="6733785" y="465210"/>
                  <a:pt x="6736689" y="465210"/>
                </a:cubicBezTo>
                <a:cubicBezTo>
                  <a:pt x="6738100" y="463799"/>
                  <a:pt x="6742337" y="463094"/>
                  <a:pt x="6749401" y="463094"/>
                </a:cubicBezTo>
                <a:cubicBezTo>
                  <a:pt x="6751123" y="457063"/>
                  <a:pt x="6755094" y="451576"/>
                  <a:pt x="6761314" y="446635"/>
                </a:cubicBezTo>
                <a:cubicBezTo>
                  <a:pt x="6761314" y="439359"/>
                  <a:pt x="6765452" y="435720"/>
                  <a:pt x="6773727" y="435720"/>
                </a:cubicBezTo>
                <a:cubicBezTo>
                  <a:pt x="6781926" y="444889"/>
                  <a:pt x="6788662" y="449474"/>
                  <a:pt x="6793935" y="449474"/>
                </a:cubicBezTo>
                <a:lnTo>
                  <a:pt x="6806780" y="468224"/>
                </a:lnTo>
                <a:lnTo>
                  <a:pt x="6806780" y="470023"/>
                </a:lnTo>
                <a:cubicBezTo>
                  <a:pt x="6806780" y="472518"/>
                  <a:pt x="6801523" y="475533"/>
                  <a:pt x="6791010" y="479068"/>
                </a:cubicBezTo>
                <a:lnTo>
                  <a:pt x="6788196" y="476952"/>
                </a:lnTo>
                <a:cubicBezTo>
                  <a:pt x="6785460" y="479068"/>
                  <a:pt x="6782335" y="480126"/>
                  <a:pt x="6778823" y="480126"/>
                </a:cubicBezTo>
                <a:cubicBezTo>
                  <a:pt x="6771382" y="480126"/>
                  <a:pt x="6767662" y="479421"/>
                  <a:pt x="6767662" y="478011"/>
                </a:cubicBezTo>
                <a:lnTo>
                  <a:pt x="6763352" y="479068"/>
                </a:lnTo>
                <a:lnTo>
                  <a:pt x="6748996" y="479068"/>
                </a:lnTo>
                <a:lnTo>
                  <a:pt x="6740177" y="478011"/>
                </a:lnTo>
                <a:lnTo>
                  <a:pt x="6727547" y="481184"/>
                </a:lnTo>
                <a:cubicBezTo>
                  <a:pt x="6723078" y="480798"/>
                  <a:pt x="6719491" y="480253"/>
                  <a:pt x="6716786" y="479548"/>
                </a:cubicBezTo>
                <a:lnTo>
                  <a:pt x="6711794" y="477178"/>
                </a:lnTo>
                <a:lnTo>
                  <a:pt x="6705908" y="480121"/>
                </a:lnTo>
                <a:lnTo>
                  <a:pt x="6706938" y="494805"/>
                </a:lnTo>
                <a:lnTo>
                  <a:pt x="6706935" y="494806"/>
                </a:lnTo>
                <a:lnTo>
                  <a:pt x="6707996" y="498819"/>
                </a:lnTo>
                <a:lnTo>
                  <a:pt x="6705880" y="505036"/>
                </a:lnTo>
                <a:lnTo>
                  <a:pt x="6705880" y="517350"/>
                </a:lnTo>
                <a:lnTo>
                  <a:pt x="6709054" y="540361"/>
                </a:lnTo>
                <a:lnTo>
                  <a:pt x="6709054" y="541433"/>
                </a:lnTo>
                <a:cubicBezTo>
                  <a:pt x="6709054" y="546927"/>
                  <a:pt x="6701340" y="555095"/>
                  <a:pt x="6685913" y="565939"/>
                </a:cubicBezTo>
                <a:cubicBezTo>
                  <a:pt x="6685913" y="567973"/>
                  <a:pt x="6681635" y="570181"/>
                  <a:pt x="6673080" y="572562"/>
                </a:cubicBezTo>
                <a:cubicBezTo>
                  <a:pt x="6654144" y="572562"/>
                  <a:pt x="6644676" y="568489"/>
                  <a:pt x="6644676" y="560343"/>
                </a:cubicBezTo>
                <a:lnTo>
                  <a:pt x="6644676" y="556164"/>
                </a:lnTo>
                <a:lnTo>
                  <a:pt x="6645708" y="555132"/>
                </a:lnTo>
                <a:lnTo>
                  <a:pt x="6642419" y="548328"/>
                </a:lnTo>
                <a:cubicBezTo>
                  <a:pt x="6640209" y="545817"/>
                  <a:pt x="6636894" y="543081"/>
                  <a:pt x="6632474" y="540120"/>
                </a:cubicBezTo>
                <a:cubicBezTo>
                  <a:pt x="6631646" y="537464"/>
                  <a:pt x="6628363" y="534824"/>
                  <a:pt x="6622626" y="532201"/>
                </a:cubicBezTo>
                <a:lnTo>
                  <a:pt x="6620477" y="530051"/>
                </a:lnTo>
                <a:lnTo>
                  <a:pt x="6620477" y="525187"/>
                </a:lnTo>
                <a:lnTo>
                  <a:pt x="6632028" y="518768"/>
                </a:lnTo>
                <a:lnTo>
                  <a:pt x="6646270" y="518768"/>
                </a:lnTo>
                <a:cubicBezTo>
                  <a:pt x="6650501" y="522294"/>
                  <a:pt x="6652687" y="524058"/>
                  <a:pt x="6652826" y="524058"/>
                </a:cubicBezTo>
                <a:lnTo>
                  <a:pt x="6654198" y="519946"/>
                </a:lnTo>
                <a:lnTo>
                  <a:pt x="6654198" y="510176"/>
                </a:lnTo>
                <a:lnTo>
                  <a:pt x="6654944" y="509485"/>
                </a:lnTo>
                <a:lnTo>
                  <a:pt x="6654198" y="509485"/>
                </a:lnTo>
                <a:lnTo>
                  <a:pt x="6656314" y="500806"/>
                </a:lnTo>
                <a:lnTo>
                  <a:pt x="6653140" y="496096"/>
                </a:lnTo>
                <a:lnTo>
                  <a:pt x="6653140" y="486352"/>
                </a:lnTo>
                <a:lnTo>
                  <a:pt x="6655256" y="478023"/>
                </a:lnTo>
                <a:lnTo>
                  <a:pt x="6655256" y="476480"/>
                </a:lnTo>
                <a:lnTo>
                  <a:pt x="6652853" y="475894"/>
                </a:lnTo>
                <a:lnTo>
                  <a:pt x="6650206" y="476727"/>
                </a:lnTo>
                <a:lnTo>
                  <a:pt x="6650206" y="478714"/>
                </a:lnTo>
                <a:lnTo>
                  <a:pt x="6639121" y="480126"/>
                </a:lnTo>
                <a:lnTo>
                  <a:pt x="6634230" y="475435"/>
                </a:lnTo>
                <a:lnTo>
                  <a:pt x="6634230" y="473988"/>
                </a:lnTo>
                <a:lnTo>
                  <a:pt x="6633555" y="476206"/>
                </a:lnTo>
                <a:cubicBezTo>
                  <a:pt x="6631724" y="478876"/>
                  <a:pt x="6627147" y="480535"/>
                  <a:pt x="6619824" y="481184"/>
                </a:cubicBezTo>
                <a:lnTo>
                  <a:pt x="6612557" y="479068"/>
                </a:lnTo>
                <a:lnTo>
                  <a:pt x="6611845" y="480126"/>
                </a:lnTo>
                <a:lnTo>
                  <a:pt x="6609048" y="480126"/>
                </a:lnTo>
                <a:lnTo>
                  <a:pt x="6605192" y="479068"/>
                </a:lnTo>
                <a:lnTo>
                  <a:pt x="6600033" y="480126"/>
                </a:lnTo>
                <a:lnTo>
                  <a:pt x="6596005" y="479068"/>
                </a:lnTo>
                <a:lnTo>
                  <a:pt x="6590092" y="481184"/>
                </a:lnTo>
                <a:cubicBezTo>
                  <a:pt x="6585307" y="481184"/>
                  <a:pt x="6581300" y="480831"/>
                  <a:pt x="6578071" y="480126"/>
                </a:cubicBezTo>
                <a:lnTo>
                  <a:pt x="6571143" y="477137"/>
                </a:lnTo>
                <a:lnTo>
                  <a:pt x="6562742" y="480126"/>
                </a:lnTo>
                <a:cubicBezTo>
                  <a:pt x="6557857" y="478623"/>
                  <a:pt x="6555414" y="475255"/>
                  <a:pt x="6555414" y="470023"/>
                </a:cubicBezTo>
                <a:lnTo>
                  <a:pt x="6555414" y="468965"/>
                </a:lnTo>
                <a:cubicBezTo>
                  <a:pt x="6555414" y="466428"/>
                  <a:pt x="6560745" y="464200"/>
                  <a:pt x="6571407" y="462280"/>
                </a:cubicBezTo>
                <a:lnTo>
                  <a:pt x="6573319" y="460978"/>
                </a:lnTo>
                <a:cubicBezTo>
                  <a:pt x="6578153" y="463094"/>
                  <a:pt x="6582356" y="464152"/>
                  <a:pt x="6585928" y="464152"/>
                </a:cubicBezTo>
                <a:lnTo>
                  <a:pt x="6596507" y="459920"/>
                </a:lnTo>
                <a:lnTo>
                  <a:pt x="6611329" y="459920"/>
                </a:lnTo>
                <a:lnTo>
                  <a:pt x="6611329" y="460228"/>
                </a:lnTo>
                <a:lnTo>
                  <a:pt x="6612728" y="459920"/>
                </a:lnTo>
                <a:lnTo>
                  <a:pt x="6619647" y="459920"/>
                </a:lnTo>
                <a:cubicBezTo>
                  <a:pt x="6627413" y="460413"/>
                  <a:pt x="6631296" y="463782"/>
                  <a:pt x="6631296" y="470025"/>
                </a:cubicBezTo>
                <a:lnTo>
                  <a:pt x="6634230" y="472959"/>
                </a:lnTo>
                <a:lnTo>
                  <a:pt x="6634230" y="472139"/>
                </a:lnTo>
                <a:cubicBezTo>
                  <a:pt x="6634230" y="468225"/>
                  <a:pt x="6637920" y="466268"/>
                  <a:pt x="6645300" y="466268"/>
                </a:cubicBezTo>
                <a:lnTo>
                  <a:pt x="6652750" y="465440"/>
                </a:lnTo>
                <a:lnTo>
                  <a:pt x="6653140" y="465503"/>
                </a:lnTo>
                <a:lnTo>
                  <a:pt x="6652082" y="464603"/>
                </a:lnTo>
                <a:lnTo>
                  <a:pt x="6653140" y="458222"/>
                </a:lnTo>
                <a:lnTo>
                  <a:pt x="6653140" y="457861"/>
                </a:lnTo>
                <a:lnTo>
                  <a:pt x="6651024" y="447082"/>
                </a:lnTo>
                <a:lnTo>
                  <a:pt x="6653140" y="447722"/>
                </a:lnTo>
                <a:cubicBezTo>
                  <a:pt x="6649613" y="447498"/>
                  <a:pt x="6647850" y="445807"/>
                  <a:pt x="6647850" y="442650"/>
                </a:cubicBezTo>
                <a:lnTo>
                  <a:pt x="6647850" y="440470"/>
                </a:lnTo>
                <a:lnTo>
                  <a:pt x="6653709" y="434795"/>
                </a:lnTo>
                <a:lnTo>
                  <a:pt x="6655837" y="434795"/>
                </a:lnTo>
                <a:cubicBezTo>
                  <a:pt x="6660503" y="434795"/>
                  <a:pt x="6665187" y="435809"/>
                  <a:pt x="6669888" y="437836"/>
                </a:cubicBezTo>
                <a:lnTo>
                  <a:pt x="6673679" y="433737"/>
                </a:lnTo>
                <a:lnTo>
                  <a:pt x="6677186" y="433737"/>
                </a:lnTo>
                <a:lnTo>
                  <a:pt x="6694579" y="438004"/>
                </a:lnTo>
                <a:lnTo>
                  <a:pt x="6695194" y="435965"/>
                </a:lnTo>
                <a:lnTo>
                  <a:pt x="6696467" y="435496"/>
                </a:lnTo>
                <a:lnTo>
                  <a:pt x="6700020" y="424400"/>
                </a:lnTo>
                <a:lnTo>
                  <a:pt x="6684751" y="425379"/>
                </a:lnTo>
                <a:lnTo>
                  <a:pt x="6682115" y="424321"/>
                </a:lnTo>
                <a:lnTo>
                  <a:pt x="6679405" y="425379"/>
                </a:lnTo>
                <a:lnTo>
                  <a:pt x="6656718" y="424321"/>
                </a:lnTo>
                <a:lnTo>
                  <a:pt x="6647673" y="424321"/>
                </a:lnTo>
                <a:lnTo>
                  <a:pt x="6642384" y="421147"/>
                </a:lnTo>
                <a:cubicBezTo>
                  <a:pt x="6637947" y="421147"/>
                  <a:pt x="6633580" y="422558"/>
                  <a:pt x="6629284" y="425379"/>
                </a:cubicBezTo>
                <a:lnTo>
                  <a:pt x="6611472" y="424321"/>
                </a:lnTo>
                <a:lnTo>
                  <a:pt x="6610612" y="424321"/>
                </a:lnTo>
                <a:cubicBezTo>
                  <a:pt x="6607385" y="424321"/>
                  <a:pt x="6605075" y="420510"/>
                  <a:pt x="6603683" y="412886"/>
                </a:cubicBezTo>
                <a:lnTo>
                  <a:pt x="6610620" y="409536"/>
                </a:lnTo>
                <a:lnTo>
                  <a:pt x="6614901" y="411651"/>
                </a:lnTo>
                <a:lnTo>
                  <a:pt x="6625762" y="406361"/>
                </a:lnTo>
                <a:lnTo>
                  <a:pt x="6627406" y="406361"/>
                </a:lnTo>
                <a:cubicBezTo>
                  <a:pt x="6631537" y="406361"/>
                  <a:pt x="6635189" y="408478"/>
                  <a:pt x="6638363" y="412709"/>
                </a:cubicBezTo>
                <a:lnTo>
                  <a:pt x="6639568" y="412709"/>
                </a:lnTo>
                <a:lnTo>
                  <a:pt x="6650040" y="408478"/>
                </a:lnTo>
                <a:lnTo>
                  <a:pt x="6661473" y="409536"/>
                </a:lnTo>
                <a:cubicBezTo>
                  <a:pt x="6661473" y="408205"/>
                  <a:pt x="6664089" y="407147"/>
                  <a:pt x="6669321" y="406361"/>
                </a:cubicBezTo>
                <a:cubicBezTo>
                  <a:pt x="6672583" y="406361"/>
                  <a:pt x="6679107" y="408478"/>
                  <a:pt x="6688892" y="412709"/>
                </a:cubicBezTo>
                <a:lnTo>
                  <a:pt x="6691164" y="412709"/>
                </a:lnTo>
                <a:lnTo>
                  <a:pt x="6702614" y="409536"/>
                </a:lnTo>
                <a:lnTo>
                  <a:pt x="6705694" y="411443"/>
                </a:lnTo>
                <a:lnTo>
                  <a:pt x="6706610" y="407912"/>
                </a:lnTo>
                <a:cubicBezTo>
                  <a:pt x="6708551" y="403843"/>
                  <a:pt x="6713402" y="398786"/>
                  <a:pt x="6721163" y="392741"/>
                </a:cubicBezTo>
                <a:lnTo>
                  <a:pt x="6723016" y="392741"/>
                </a:lnTo>
                <a:cubicBezTo>
                  <a:pt x="6726575" y="392741"/>
                  <a:pt x="6728856" y="395908"/>
                  <a:pt x="6729861" y="402242"/>
                </a:cubicBezTo>
                <a:lnTo>
                  <a:pt x="6739660" y="408478"/>
                </a:lnTo>
                <a:lnTo>
                  <a:pt x="6741313" y="408478"/>
                </a:lnTo>
                <a:cubicBezTo>
                  <a:pt x="6741820" y="408180"/>
                  <a:pt x="6744299" y="401558"/>
                  <a:pt x="6748752" y="388613"/>
                </a:cubicBezTo>
                <a:lnTo>
                  <a:pt x="6748752" y="377674"/>
                </a:lnTo>
                <a:cubicBezTo>
                  <a:pt x="6756270" y="366678"/>
                  <a:pt x="6762421" y="359094"/>
                  <a:pt x="6767204" y="354922"/>
                </a:cubicBezTo>
                <a:close/>
                <a:moveTo>
                  <a:pt x="7747865" y="354231"/>
                </a:moveTo>
                <a:lnTo>
                  <a:pt x="7747865" y="356389"/>
                </a:lnTo>
                <a:lnTo>
                  <a:pt x="7750023" y="358547"/>
                </a:lnTo>
                <a:lnTo>
                  <a:pt x="7755418" y="358547"/>
                </a:lnTo>
                <a:lnTo>
                  <a:pt x="7758655" y="355310"/>
                </a:lnTo>
                <a:lnTo>
                  <a:pt x="7757576" y="354231"/>
                </a:lnTo>
                <a:close/>
                <a:moveTo>
                  <a:pt x="6242915" y="354230"/>
                </a:moveTo>
                <a:lnTo>
                  <a:pt x="6242915" y="356388"/>
                </a:lnTo>
                <a:lnTo>
                  <a:pt x="6245073" y="358546"/>
                </a:lnTo>
                <a:lnTo>
                  <a:pt x="6250468" y="358546"/>
                </a:lnTo>
                <a:lnTo>
                  <a:pt x="6253705" y="355309"/>
                </a:lnTo>
                <a:lnTo>
                  <a:pt x="6252626" y="354230"/>
                </a:lnTo>
                <a:close/>
                <a:moveTo>
                  <a:pt x="708892" y="354227"/>
                </a:moveTo>
                <a:lnTo>
                  <a:pt x="708892" y="356385"/>
                </a:lnTo>
                <a:lnTo>
                  <a:pt x="711050" y="358543"/>
                </a:lnTo>
                <a:lnTo>
                  <a:pt x="716445" y="358543"/>
                </a:lnTo>
                <a:lnTo>
                  <a:pt x="719682" y="355306"/>
                </a:lnTo>
                <a:lnTo>
                  <a:pt x="718603" y="354227"/>
                </a:lnTo>
                <a:close/>
                <a:moveTo>
                  <a:pt x="9264865" y="353705"/>
                </a:moveTo>
                <a:lnTo>
                  <a:pt x="9253407" y="357121"/>
                </a:lnTo>
                <a:lnTo>
                  <a:pt x="9256117" y="366777"/>
                </a:lnTo>
                <a:lnTo>
                  <a:pt x="9262840" y="368411"/>
                </a:lnTo>
                <a:cubicBezTo>
                  <a:pt x="9268665" y="365033"/>
                  <a:pt x="9272493" y="362300"/>
                  <a:pt x="9274325" y="360213"/>
                </a:cubicBezTo>
                <a:close/>
                <a:moveTo>
                  <a:pt x="8262806" y="352343"/>
                </a:moveTo>
                <a:lnTo>
                  <a:pt x="8262806" y="354501"/>
                </a:lnTo>
                <a:lnTo>
                  <a:pt x="8266043" y="354501"/>
                </a:lnTo>
                <a:lnTo>
                  <a:pt x="8266043" y="352343"/>
                </a:lnTo>
                <a:close/>
                <a:moveTo>
                  <a:pt x="5743216" y="351262"/>
                </a:moveTo>
                <a:lnTo>
                  <a:pt x="5743216" y="353555"/>
                </a:lnTo>
                <a:lnTo>
                  <a:pt x="5746587" y="352476"/>
                </a:lnTo>
                <a:lnTo>
                  <a:pt x="5746587" y="351262"/>
                </a:lnTo>
                <a:close/>
                <a:moveTo>
                  <a:pt x="7744628" y="350994"/>
                </a:moveTo>
                <a:lnTo>
                  <a:pt x="7743549" y="352073"/>
                </a:lnTo>
                <a:lnTo>
                  <a:pt x="7743549" y="353152"/>
                </a:lnTo>
                <a:lnTo>
                  <a:pt x="7746786" y="353152"/>
                </a:lnTo>
                <a:close/>
                <a:moveTo>
                  <a:pt x="6239678" y="350993"/>
                </a:moveTo>
                <a:lnTo>
                  <a:pt x="6238599" y="352072"/>
                </a:lnTo>
                <a:lnTo>
                  <a:pt x="6238599" y="353151"/>
                </a:lnTo>
                <a:lnTo>
                  <a:pt x="6241836" y="353151"/>
                </a:lnTo>
                <a:close/>
                <a:moveTo>
                  <a:pt x="705655" y="350990"/>
                </a:moveTo>
                <a:lnTo>
                  <a:pt x="704576" y="352069"/>
                </a:lnTo>
                <a:lnTo>
                  <a:pt x="704576" y="353148"/>
                </a:lnTo>
                <a:lnTo>
                  <a:pt x="707813" y="353148"/>
                </a:lnTo>
                <a:close/>
                <a:moveTo>
                  <a:pt x="8779095" y="348836"/>
                </a:moveTo>
                <a:lnTo>
                  <a:pt x="8779095" y="349915"/>
                </a:lnTo>
                <a:lnTo>
                  <a:pt x="8781253" y="349915"/>
                </a:lnTo>
                <a:lnTo>
                  <a:pt x="8781253" y="348836"/>
                </a:lnTo>
                <a:close/>
                <a:moveTo>
                  <a:pt x="7769445" y="347757"/>
                </a:moveTo>
                <a:lnTo>
                  <a:pt x="7770524" y="347757"/>
                </a:lnTo>
                <a:lnTo>
                  <a:pt x="7770524" y="348753"/>
                </a:lnTo>
                <a:lnTo>
                  <a:pt x="7769445" y="347881"/>
                </a:lnTo>
                <a:close/>
                <a:moveTo>
                  <a:pt x="6264495" y="347756"/>
                </a:moveTo>
                <a:lnTo>
                  <a:pt x="6265574" y="347756"/>
                </a:lnTo>
                <a:lnTo>
                  <a:pt x="6265574" y="348752"/>
                </a:lnTo>
                <a:lnTo>
                  <a:pt x="6264495" y="347880"/>
                </a:lnTo>
                <a:close/>
                <a:moveTo>
                  <a:pt x="730472" y="347753"/>
                </a:moveTo>
                <a:lnTo>
                  <a:pt x="731551" y="347753"/>
                </a:lnTo>
                <a:lnTo>
                  <a:pt x="731551" y="348749"/>
                </a:lnTo>
                <a:lnTo>
                  <a:pt x="730472" y="347877"/>
                </a:lnTo>
                <a:close/>
                <a:moveTo>
                  <a:pt x="5738899" y="346946"/>
                </a:moveTo>
                <a:lnTo>
                  <a:pt x="5738899" y="349104"/>
                </a:lnTo>
                <a:lnTo>
                  <a:pt x="5742137" y="349104"/>
                </a:lnTo>
                <a:lnTo>
                  <a:pt x="5742137" y="346946"/>
                </a:lnTo>
                <a:close/>
                <a:moveTo>
                  <a:pt x="3735599" y="346675"/>
                </a:moveTo>
                <a:lnTo>
                  <a:pt x="3735599" y="349777"/>
                </a:lnTo>
                <a:lnTo>
                  <a:pt x="3737622" y="347754"/>
                </a:lnTo>
                <a:lnTo>
                  <a:pt x="3737622" y="346675"/>
                </a:lnTo>
                <a:close/>
                <a:moveTo>
                  <a:pt x="6683556" y="346458"/>
                </a:moveTo>
                <a:lnTo>
                  <a:pt x="6683556" y="348679"/>
                </a:lnTo>
                <a:lnTo>
                  <a:pt x="6688028" y="348679"/>
                </a:lnTo>
                <a:lnTo>
                  <a:pt x="6688028" y="346458"/>
                </a:lnTo>
                <a:close/>
                <a:moveTo>
                  <a:pt x="3172912" y="343708"/>
                </a:moveTo>
                <a:lnTo>
                  <a:pt x="3172912" y="344787"/>
                </a:lnTo>
                <a:lnTo>
                  <a:pt x="3178307" y="349103"/>
                </a:lnTo>
                <a:lnTo>
                  <a:pt x="3181679" y="346675"/>
                </a:lnTo>
                <a:lnTo>
                  <a:pt x="3177228" y="343708"/>
                </a:lnTo>
                <a:close/>
                <a:moveTo>
                  <a:pt x="4203192" y="343519"/>
                </a:moveTo>
                <a:lnTo>
                  <a:pt x="4204294" y="347249"/>
                </a:lnTo>
                <a:cubicBezTo>
                  <a:pt x="4204804" y="346726"/>
                  <a:pt x="4205059" y="345755"/>
                  <a:pt x="4205059" y="344334"/>
                </a:cubicBezTo>
                <a:lnTo>
                  <a:pt x="4203756" y="343519"/>
                </a:lnTo>
                <a:close/>
                <a:moveTo>
                  <a:pt x="1086934" y="343437"/>
                </a:moveTo>
                <a:lnTo>
                  <a:pt x="1082618" y="347753"/>
                </a:lnTo>
                <a:lnTo>
                  <a:pt x="1082618" y="349911"/>
                </a:lnTo>
                <a:lnTo>
                  <a:pt x="1084777" y="352069"/>
                </a:lnTo>
                <a:lnTo>
                  <a:pt x="1085855" y="352069"/>
                </a:lnTo>
                <a:cubicBezTo>
                  <a:pt x="1087295" y="352069"/>
                  <a:pt x="1088014" y="350990"/>
                  <a:pt x="1088014" y="348832"/>
                </a:cubicBezTo>
                <a:close/>
                <a:moveTo>
                  <a:pt x="9147534" y="343044"/>
                </a:moveTo>
                <a:lnTo>
                  <a:pt x="9143515" y="345507"/>
                </a:lnTo>
                <a:cubicBezTo>
                  <a:pt x="9143515" y="354797"/>
                  <a:pt x="9137873" y="360234"/>
                  <a:pt x="9126588" y="361821"/>
                </a:cubicBezTo>
                <a:lnTo>
                  <a:pt x="9126588" y="362644"/>
                </a:lnTo>
                <a:cubicBezTo>
                  <a:pt x="9126588" y="363358"/>
                  <a:pt x="9130313" y="364575"/>
                  <a:pt x="9137764" y="366295"/>
                </a:cubicBezTo>
                <a:lnTo>
                  <a:pt x="9141159" y="366295"/>
                </a:lnTo>
                <a:lnTo>
                  <a:pt x="9141159" y="363702"/>
                </a:lnTo>
                <a:cubicBezTo>
                  <a:pt x="9141159" y="358598"/>
                  <a:pt x="9143332" y="355231"/>
                  <a:pt x="9147677" y="353600"/>
                </a:cubicBezTo>
                <a:lnTo>
                  <a:pt x="9149083" y="353846"/>
                </a:lnTo>
                <a:lnTo>
                  <a:pt x="9148157" y="353349"/>
                </a:lnTo>
                <a:cubicBezTo>
                  <a:pt x="9147018" y="352343"/>
                  <a:pt x="9146448" y="351251"/>
                  <a:pt x="9146448" y="350072"/>
                </a:cubicBezTo>
                <a:lnTo>
                  <a:pt x="9145390" y="349013"/>
                </a:lnTo>
                <a:lnTo>
                  <a:pt x="9145390" y="346297"/>
                </a:lnTo>
                <a:close/>
                <a:moveTo>
                  <a:pt x="1646925" y="342898"/>
                </a:moveTo>
                <a:lnTo>
                  <a:pt x="1644767" y="347214"/>
                </a:lnTo>
                <a:lnTo>
                  <a:pt x="1644767" y="349372"/>
                </a:lnTo>
                <a:lnTo>
                  <a:pt x="1645846" y="349372"/>
                </a:lnTo>
                <a:lnTo>
                  <a:pt x="1650162" y="345056"/>
                </a:lnTo>
                <a:lnTo>
                  <a:pt x="1650162" y="342898"/>
                </a:lnTo>
                <a:close/>
                <a:moveTo>
                  <a:pt x="7737075" y="342362"/>
                </a:moveTo>
                <a:cubicBezTo>
                  <a:pt x="7737075" y="343801"/>
                  <a:pt x="7735996" y="344520"/>
                  <a:pt x="7733838" y="344520"/>
                </a:cubicBezTo>
                <a:lnTo>
                  <a:pt x="7733838" y="345599"/>
                </a:lnTo>
                <a:lnTo>
                  <a:pt x="7735996" y="345599"/>
                </a:lnTo>
                <a:cubicBezTo>
                  <a:pt x="7735996" y="344160"/>
                  <a:pt x="7737075" y="343441"/>
                  <a:pt x="7739233" y="343441"/>
                </a:cubicBezTo>
                <a:lnTo>
                  <a:pt x="7739233" y="342362"/>
                </a:lnTo>
                <a:close/>
                <a:moveTo>
                  <a:pt x="6232125" y="342361"/>
                </a:moveTo>
                <a:cubicBezTo>
                  <a:pt x="6232125" y="343799"/>
                  <a:pt x="6231046" y="344519"/>
                  <a:pt x="6228888" y="344519"/>
                </a:cubicBezTo>
                <a:lnTo>
                  <a:pt x="6228888" y="345598"/>
                </a:lnTo>
                <a:lnTo>
                  <a:pt x="6231046" y="345598"/>
                </a:lnTo>
                <a:cubicBezTo>
                  <a:pt x="6231046" y="344159"/>
                  <a:pt x="6232125" y="343440"/>
                  <a:pt x="6234283" y="343440"/>
                </a:cubicBezTo>
                <a:lnTo>
                  <a:pt x="6234283" y="342361"/>
                </a:lnTo>
                <a:close/>
                <a:moveTo>
                  <a:pt x="698102" y="342358"/>
                </a:moveTo>
                <a:cubicBezTo>
                  <a:pt x="698102" y="343797"/>
                  <a:pt x="697023" y="344516"/>
                  <a:pt x="694865" y="344516"/>
                </a:cubicBezTo>
                <a:lnTo>
                  <a:pt x="694865" y="345595"/>
                </a:lnTo>
                <a:lnTo>
                  <a:pt x="697023" y="345595"/>
                </a:lnTo>
                <a:cubicBezTo>
                  <a:pt x="697023" y="344157"/>
                  <a:pt x="698102" y="343437"/>
                  <a:pt x="700260" y="343437"/>
                </a:cubicBezTo>
                <a:lnTo>
                  <a:pt x="700260" y="342358"/>
                </a:lnTo>
                <a:close/>
                <a:moveTo>
                  <a:pt x="9228016" y="341488"/>
                </a:moveTo>
                <a:lnTo>
                  <a:pt x="9224602" y="341962"/>
                </a:lnTo>
                <a:lnTo>
                  <a:pt x="9224602" y="344183"/>
                </a:lnTo>
                <a:lnTo>
                  <a:pt x="9228016" y="344183"/>
                </a:lnTo>
                <a:close/>
                <a:moveTo>
                  <a:pt x="8749962" y="341283"/>
                </a:moveTo>
                <a:lnTo>
                  <a:pt x="8747804" y="343441"/>
                </a:lnTo>
                <a:lnTo>
                  <a:pt x="8749962" y="343441"/>
                </a:lnTo>
                <a:close/>
                <a:moveTo>
                  <a:pt x="9248117" y="339606"/>
                </a:moveTo>
                <a:lnTo>
                  <a:pt x="9247702" y="339846"/>
                </a:lnTo>
                <a:lnTo>
                  <a:pt x="9246819" y="340348"/>
                </a:lnTo>
                <a:lnTo>
                  <a:pt x="9246819" y="341608"/>
                </a:lnTo>
                <a:lnTo>
                  <a:pt x="9247426" y="341010"/>
                </a:lnTo>
                <a:lnTo>
                  <a:pt x="9248117" y="341526"/>
                </a:lnTo>
                <a:close/>
                <a:moveTo>
                  <a:pt x="3132854" y="339392"/>
                </a:moveTo>
                <a:lnTo>
                  <a:pt x="3132854" y="342629"/>
                </a:lnTo>
                <a:lnTo>
                  <a:pt x="3136226" y="342629"/>
                </a:lnTo>
                <a:lnTo>
                  <a:pt x="3136226" y="339392"/>
                </a:lnTo>
                <a:close/>
                <a:moveTo>
                  <a:pt x="7750023" y="338046"/>
                </a:moveTo>
                <a:lnTo>
                  <a:pt x="7750023" y="339125"/>
                </a:lnTo>
                <a:lnTo>
                  <a:pt x="7752181" y="339125"/>
                </a:lnTo>
                <a:lnTo>
                  <a:pt x="7752181" y="338046"/>
                </a:lnTo>
                <a:close/>
                <a:moveTo>
                  <a:pt x="6245073" y="338045"/>
                </a:moveTo>
                <a:lnTo>
                  <a:pt x="6245073" y="339124"/>
                </a:lnTo>
                <a:lnTo>
                  <a:pt x="6247231" y="339124"/>
                </a:lnTo>
                <a:lnTo>
                  <a:pt x="6247231" y="338045"/>
                </a:lnTo>
                <a:close/>
                <a:moveTo>
                  <a:pt x="711050" y="338042"/>
                </a:moveTo>
                <a:lnTo>
                  <a:pt x="711050" y="339121"/>
                </a:lnTo>
                <a:lnTo>
                  <a:pt x="713208" y="339121"/>
                </a:lnTo>
                <a:lnTo>
                  <a:pt x="713208" y="338042"/>
                </a:lnTo>
                <a:close/>
                <a:moveTo>
                  <a:pt x="6682499" y="336937"/>
                </a:moveTo>
                <a:lnTo>
                  <a:pt x="6682499" y="337173"/>
                </a:lnTo>
                <a:lnTo>
                  <a:pt x="6682872" y="337173"/>
                </a:lnTo>
                <a:lnTo>
                  <a:pt x="6682872" y="336937"/>
                </a:lnTo>
                <a:close/>
                <a:moveTo>
                  <a:pt x="9117606" y="336778"/>
                </a:moveTo>
                <a:lnTo>
                  <a:pt x="9117561" y="337002"/>
                </a:lnTo>
                <a:lnTo>
                  <a:pt x="9117884" y="336778"/>
                </a:lnTo>
                <a:close/>
                <a:moveTo>
                  <a:pt x="8753199" y="335889"/>
                </a:moveTo>
                <a:lnTo>
                  <a:pt x="8760752" y="335889"/>
                </a:lnTo>
                <a:cubicBezTo>
                  <a:pt x="8765068" y="336248"/>
                  <a:pt x="8767226" y="337327"/>
                  <a:pt x="8767226" y="339125"/>
                </a:cubicBezTo>
                <a:lnTo>
                  <a:pt x="8768305" y="338046"/>
                </a:lnTo>
                <a:cubicBezTo>
                  <a:pt x="8773880" y="338046"/>
                  <a:pt x="8779635" y="341283"/>
                  <a:pt x="8785569" y="347757"/>
                </a:cubicBezTo>
                <a:lnTo>
                  <a:pt x="8784490" y="348836"/>
                </a:lnTo>
                <a:lnTo>
                  <a:pt x="8784490" y="349915"/>
                </a:lnTo>
                <a:cubicBezTo>
                  <a:pt x="8790245" y="349915"/>
                  <a:pt x="8793482" y="356389"/>
                  <a:pt x="8794201" y="369338"/>
                </a:cubicBezTo>
                <a:lnTo>
                  <a:pt x="8795280" y="370417"/>
                </a:lnTo>
                <a:cubicBezTo>
                  <a:pt x="8793482" y="385163"/>
                  <a:pt x="8791684" y="393435"/>
                  <a:pt x="8789885" y="395233"/>
                </a:cubicBezTo>
                <a:lnTo>
                  <a:pt x="8790964" y="399549"/>
                </a:lnTo>
                <a:lnTo>
                  <a:pt x="8783411" y="408181"/>
                </a:lnTo>
                <a:lnTo>
                  <a:pt x="8778016" y="407102"/>
                </a:lnTo>
                <a:lnTo>
                  <a:pt x="8756436" y="416813"/>
                </a:lnTo>
                <a:lnTo>
                  <a:pt x="8752120" y="416813"/>
                </a:lnTo>
                <a:cubicBezTo>
                  <a:pt x="8752120" y="415015"/>
                  <a:pt x="8750682" y="413936"/>
                  <a:pt x="8747804" y="413577"/>
                </a:cubicBezTo>
                <a:lnTo>
                  <a:pt x="8747804" y="410340"/>
                </a:lnTo>
                <a:lnTo>
                  <a:pt x="8745646" y="410340"/>
                </a:lnTo>
                <a:cubicBezTo>
                  <a:pt x="8745646" y="412497"/>
                  <a:pt x="8744927" y="413577"/>
                  <a:pt x="8743488" y="413577"/>
                </a:cubicBezTo>
                <a:lnTo>
                  <a:pt x="8741330" y="413577"/>
                </a:lnTo>
                <a:lnTo>
                  <a:pt x="8735935" y="409260"/>
                </a:lnTo>
                <a:lnTo>
                  <a:pt x="8732698" y="411418"/>
                </a:lnTo>
                <a:cubicBezTo>
                  <a:pt x="8730900" y="409980"/>
                  <a:pt x="8728022" y="404225"/>
                  <a:pt x="8724066" y="394154"/>
                </a:cubicBezTo>
                <a:cubicBezTo>
                  <a:pt x="8722448" y="394154"/>
                  <a:pt x="8720649" y="390558"/>
                  <a:pt x="8718671" y="383364"/>
                </a:cubicBezTo>
                <a:lnTo>
                  <a:pt x="8718671" y="367180"/>
                </a:lnTo>
                <a:lnTo>
                  <a:pt x="8716513" y="367180"/>
                </a:lnTo>
                <a:lnTo>
                  <a:pt x="8721908" y="356389"/>
                </a:lnTo>
                <a:lnTo>
                  <a:pt x="8721908" y="354231"/>
                </a:lnTo>
                <a:cubicBezTo>
                  <a:pt x="8723347" y="354231"/>
                  <a:pt x="8724066" y="355670"/>
                  <a:pt x="8724066" y="358547"/>
                </a:cubicBezTo>
                <a:lnTo>
                  <a:pt x="8727303" y="358547"/>
                </a:lnTo>
                <a:lnTo>
                  <a:pt x="8727303" y="353153"/>
                </a:lnTo>
                <a:cubicBezTo>
                  <a:pt x="8731799" y="346679"/>
                  <a:pt x="8740431" y="340924"/>
                  <a:pt x="8753199" y="335889"/>
                </a:cubicBezTo>
                <a:close/>
                <a:moveTo>
                  <a:pt x="1123350" y="335210"/>
                </a:moveTo>
                <a:lnTo>
                  <a:pt x="1120114" y="337368"/>
                </a:lnTo>
                <a:lnTo>
                  <a:pt x="1111483" y="337368"/>
                </a:lnTo>
                <a:lnTo>
                  <a:pt x="1114720" y="349911"/>
                </a:lnTo>
                <a:lnTo>
                  <a:pt x="1113640" y="362994"/>
                </a:lnTo>
                <a:lnTo>
                  <a:pt x="1114720" y="377021"/>
                </a:lnTo>
                <a:lnTo>
                  <a:pt x="1112562" y="381337"/>
                </a:lnTo>
                <a:lnTo>
                  <a:pt x="1114720" y="390104"/>
                </a:lnTo>
                <a:lnTo>
                  <a:pt x="1113640" y="393341"/>
                </a:lnTo>
                <a:lnTo>
                  <a:pt x="1114720" y="394420"/>
                </a:lnTo>
                <a:lnTo>
                  <a:pt x="1115798" y="394420"/>
                </a:lnTo>
                <a:lnTo>
                  <a:pt x="1123350" y="393341"/>
                </a:lnTo>
                <a:cubicBezTo>
                  <a:pt x="1124341" y="396938"/>
                  <a:pt x="1126812" y="398736"/>
                  <a:pt x="1130769" y="398736"/>
                </a:cubicBezTo>
                <a:cubicBezTo>
                  <a:pt x="1132926" y="398736"/>
                  <a:pt x="1136479" y="396219"/>
                  <a:pt x="1141425" y="391183"/>
                </a:cubicBezTo>
                <a:lnTo>
                  <a:pt x="1147898" y="395499"/>
                </a:lnTo>
                <a:lnTo>
                  <a:pt x="1150056" y="395499"/>
                </a:lnTo>
                <a:lnTo>
                  <a:pt x="1160711" y="392262"/>
                </a:lnTo>
                <a:cubicBezTo>
                  <a:pt x="1167636" y="392262"/>
                  <a:pt x="1172265" y="394420"/>
                  <a:pt x="1174604" y="398736"/>
                </a:cubicBezTo>
                <a:lnTo>
                  <a:pt x="1171366" y="401973"/>
                </a:lnTo>
                <a:lnTo>
                  <a:pt x="1167050" y="401973"/>
                </a:lnTo>
                <a:lnTo>
                  <a:pt x="1162869" y="398736"/>
                </a:lnTo>
                <a:lnTo>
                  <a:pt x="1161790" y="398736"/>
                </a:lnTo>
                <a:cubicBezTo>
                  <a:pt x="1159812" y="400894"/>
                  <a:pt x="1152664" y="402558"/>
                  <a:pt x="1140345" y="403726"/>
                </a:cubicBezTo>
                <a:cubicBezTo>
                  <a:pt x="1135759" y="403726"/>
                  <a:pt x="1131489" y="403142"/>
                  <a:pt x="1127532" y="401973"/>
                </a:cubicBezTo>
                <a:lnTo>
                  <a:pt x="1116877" y="400490"/>
                </a:lnTo>
                <a:lnTo>
                  <a:pt x="1116877" y="401973"/>
                </a:lnTo>
                <a:cubicBezTo>
                  <a:pt x="1112562" y="401973"/>
                  <a:pt x="1110403" y="406514"/>
                  <a:pt x="1110403" y="415596"/>
                </a:cubicBezTo>
                <a:lnTo>
                  <a:pt x="1107302" y="421530"/>
                </a:lnTo>
                <a:lnTo>
                  <a:pt x="1114720" y="432455"/>
                </a:lnTo>
                <a:cubicBezTo>
                  <a:pt x="1111842" y="437670"/>
                  <a:pt x="1110403" y="443470"/>
                  <a:pt x="1110403" y="449854"/>
                </a:cubicBezTo>
                <a:lnTo>
                  <a:pt x="1110403" y="455249"/>
                </a:lnTo>
                <a:lnTo>
                  <a:pt x="1116877" y="453091"/>
                </a:lnTo>
                <a:lnTo>
                  <a:pt x="1123350" y="454170"/>
                </a:lnTo>
                <a:lnTo>
                  <a:pt x="1137244" y="453091"/>
                </a:lnTo>
                <a:lnTo>
                  <a:pt x="1140345" y="454170"/>
                </a:lnTo>
                <a:lnTo>
                  <a:pt x="1146819" y="453091"/>
                </a:lnTo>
                <a:lnTo>
                  <a:pt x="1162869" y="453091"/>
                </a:lnTo>
                <a:lnTo>
                  <a:pt x="1167050" y="454170"/>
                </a:lnTo>
                <a:lnTo>
                  <a:pt x="1170287" y="453091"/>
                </a:lnTo>
                <a:lnTo>
                  <a:pt x="1188496" y="454170"/>
                </a:lnTo>
                <a:lnTo>
                  <a:pt x="1190654" y="441087"/>
                </a:lnTo>
                <a:lnTo>
                  <a:pt x="1189575" y="440008"/>
                </a:lnTo>
                <a:lnTo>
                  <a:pt x="1189575" y="438929"/>
                </a:lnTo>
                <a:lnTo>
                  <a:pt x="1190654" y="434613"/>
                </a:lnTo>
                <a:lnTo>
                  <a:pt x="1189575" y="427060"/>
                </a:lnTo>
                <a:lnTo>
                  <a:pt x="1192812" y="420451"/>
                </a:lnTo>
                <a:lnTo>
                  <a:pt x="1191733" y="415056"/>
                </a:lnTo>
                <a:lnTo>
                  <a:pt x="1192812" y="409661"/>
                </a:lnTo>
                <a:cubicBezTo>
                  <a:pt x="1190114" y="402378"/>
                  <a:pt x="1186157" y="398736"/>
                  <a:pt x="1180944" y="398736"/>
                </a:cubicBezTo>
                <a:lnTo>
                  <a:pt x="1180944" y="397657"/>
                </a:lnTo>
                <a:cubicBezTo>
                  <a:pt x="1181303" y="396219"/>
                  <a:pt x="1183102" y="394780"/>
                  <a:pt x="1186338" y="393341"/>
                </a:cubicBezTo>
                <a:lnTo>
                  <a:pt x="1189575" y="394420"/>
                </a:lnTo>
                <a:lnTo>
                  <a:pt x="1190654" y="393341"/>
                </a:lnTo>
                <a:lnTo>
                  <a:pt x="1190654" y="392262"/>
                </a:lnTo>
                <a:lnTo>
                  <a:pt x="1189575" y="371626"/>
                </a:lnTo>
                <a:cubicBezTo>
                  <a:pt x="1189575" y="368569"/>
                  <a:pt x="1191687" y="364927"/>
                  <a:pt x="1195914" y="360701"/>
                </a:cubicBezTo>
                <a:lnTo>
                  <a:pt x="1193892" y="354227"/>
                </a:lnTo>
                <a:lnTo>
                  <a:pt x="1193892" y="352069"/>
                </a:lnTo>
                <a:lnTo>
                  <a:pt x="1194970" y="350990"/>
                </a:lnTo>
                <a:lnTo>
                  <a:pt x="1194970" y="349911"/>
                </a:lnTo>
                <a:lnTo>
                  <a:pt x="1190654" y="342898"/>
                </a:lnTo>
                <a:lnTo>
                  <a:pt x="1190654" y="338447"/>
                </a:lnTo>
                <a:lnTo>
                  <a:pt x="1191733" y="337368"/>
                </a:lnTo>
                <a:lnTo>
                  <a:pt x="1191733" y="336289"/>
                </a:lnTo>
                <a:lnTo>
                  <a:pt x="1190654" y="335210"/>
                </a:lnTo>
                <a:lnTo>
                  <a:pt x="1183102" y="336289"/>
                </a:lnTo>
                <a:lnTo>
                  <a:pt x="1160711" y="336289"/>
                </a:lnTo>
                <a:lnTo>
                  <a:pt x="1145741" y="335210"/>
                </a:lnTo>
                <a:cubicBezTo>
                  <a:pt x="1142863" y="336649"/>
                  <a:pt x="1138951" y="337368"/>
                  <a:pt x="1134007" y="337368"/>
                </a:cubicBezTo>
                <a:lnTo>
                  <a:pt x="1128611" y="337368"/>
                </a:lnTo>
                <a:lnTo>
                  <a:pt x="1125374" y="335210"/>
                </a:lnTo>
                <a:close/>
                <a:moveTo>
                  <a:pt x="3043297" y="335076"/>
                </a:moveTo>
                <a:cubicBezTo>
                  <a:pt x="3052828" y="337054"/>
                  <a:pt x="3057594" y="338853"/>
                  <a:pt x="3057594" y="340471"/>
                </a:cubicBezTo>
                <a:lnTo>
                  <a:pt x="3057594" y="343438"/>
                </a:lnTo>
                <a:cubicBezTo>
                  <a:pt x="3057594" y="344877"/>
                  <a:pt x="3052828" y="346720"/>
                  <a:pt x="3043297" y="348968"/>
                </a:cubicBezTo>
                <a:lnTo>
                  <a:pt x="3024414" y="338313"/>
                </a:lnTo>
                <a:lnTo>
                  <a:pt x="3026572" y="336290"/>
                </a:lnTo>
                <a:lnTo>
                  <a:pt x="3028865" y="336290"/>
                </a:lnTo>
                <a:close/>
                <a:moveTo>
                  <a:pt x="8282498" y="334809"/>
                </a:moveTo>
                <a:lnTo>
                  <a:pt x="8282498" y="335888"/>
                </a:lnTo>
                <a:lnTo>
                  <a:pt x="8285735" y="335888"/>
                </a:lnTo>
                <a:lnTo>
                  <a:pt x="8285735" y="334809"/>
                </a:lnTo>
                <a:close/>
                <a:moveTo>
                  <a:pt x="7744628" y="334809"/>
                </a:moveTo>
                <a:lnTo>
                  <a:pt x="7753260" y="334809"/>
                </a:lnTo>
                <a:lnTo>
                  <a:pt x="7769445" y="347881"/>
                </a:lnTo>
                <a:lnTo>
                  <a:pt x="7769445" y="350994"/>
                </a:lnTo>
                <a:lnTo>
                  <a:pt x="7770524" y="350994"/>
                </a:lnTo>
                <a:lnTo>
                  <a:pt x="7770524" y="348753"/>
                </a:lnTo>
                <a:lnTo>
                  <a:pt x="7781314" y="357468"/>
                </a:lnTo>
                <a:lnTo>
                  <a:pt x="7780235" y="358547"/>
                </a:lnTo>
                <a:lnTo>
                  <a:pt x="7780235" y="359626"/>
                </a:lnTo>
                <a:lnTo>
                  <a:pt x="7781314" y="360705"/>
                </a:lnTo>
                <a:cubicBezTo>
                  <a:pt x="7781314" y="382645"/>
                  <a:pt x="7774481" y="397750"/>
                  <a:pt x="7760813" y="406023"/>
                </a:cubicBezTo>
                <a:lnTo>
                  <a:pt x="7745707" y="421129"/>
                </a:lnTo>
                <a:lnTo>
                  <a:pt x="7737075" y="423287"/>
                </a:lnTo>
                <a:cubicBezTo>
                  <a:pt x="7732040" y="421489"/>
                  <a:pt x="7729522" y="420050"/>
                  <a:pt x="7729522" y="418971"/>
                </a:cubicBezTo>
                <a:lnTo>
                  <a:pt x="7729522" y="417892"/>
                </a:lnTo>
                <a:cubicBezTo>
                  <a:pt x="7741032" y="408181"/>
                  <a:pt x="7746786" y="400987"/>
                  <a:pt x="7746786" y="396312"/>
                </a:cubicBezTo>
                <a:cubicBezTo>
                  <a:pt x="7742470" y="392895"/>
                  <a:pt x="7737794" y="390737"/>
                  <a:pt x="7732759" y="389838"/>
                </a:cubicBezTo>
                <a:lnTo>
                  <a:pt x="7732759" y="388759"/>
                </a:lnTo>
                <a:lnTo>
                  <a:pt x="7733838" y="387680"/>
                </a:lnTo>
                <a:lnTo>
                  <a:pt x="7733838" y="386601"/>
                </a:lnTo>
                <a:lnTo>
                  <a:pt x="7725206" y="373653"/>
                </a:lnTo>
                <a:lnTo>
                  <a:pt x="7720890" y="367179"/>
                </a:lnTo>
                <a:lnTo>
                  <a:pt x="7720890" y="355310"/>
                </a:lnTo>
                <a:cubicBezTo>
                  <a:pt x="7720890" y="353691"/>
                  <a:pt x="7722688" y="352612"/>
                  <a:pt x="7726285" y="352073"/>
                </a:cubicBezTo>
                <a:lnTo>
                  <a:pt x="7725206" y="350994"/>
                </a:lnTo>
                <a:lnTo>
                  <a:pt x="7725206" y="349915"/>
                </a:lnTo>
                <a:cubicBezTo>
                  <a:pt x="7728803" y="344160"/>
                  <a:pt x="7735277" y="339844"/>
                  <a:pt x="7744628" y="336967"/>
                </a:cubicBezTo>
                <a:close/>
                <a:moveTo>
                  <a:pt x="6239678" y="334808"/>
                </a:moveTo>
                <a:lnTo>
                  <a:pt x="6248310" y="334808"/>
                </a:lnTo>
                <a:lnTo>
                  <a:pt x="6264495" y="347880"/>
                </a:lnTo>
                <a:lnTo>
                  <a:pt x="6264495" y="350993"/>
                </a:lnTo>
                <a:lnTo>
                  <a:pt x="6265574" y="350993"/>
                </a:lnTo>
                <a:lnTo>
                  <a:pt x="6265574" y="348752"/>
                </a:lnTo>
                <a:lnTo>
                  <a:pt x="6276364" y="357467"/>
                </a:lnTo>
                <a:lnTo>
                  <a:pt x="6275285" y="358546"/>
                </a:lnTo>
                <a:lnTo>
                  <a:pt x="6275285" y="359625"/>
                </a:lnTo>
                <a:lnTo>
                  <a:pt x="6276364" y="360704"/>
                </a:lnTo>
                <a:cubicBezTo>
                  <a:pt x="6276364" y="382644"/>
                  <a:pt x="6269531" y="397749"/>
                  <a:pt x="6255863" y="406022"/>
                </a:cubicBezTo>
                <a:lnTo>
                  <a:pt x="6240757" y="421128"/>
                </a:lnTo>
                <a:lnTo>
                  <a:pt x="6232125" y="423286"/>
                </a:lnTo>
                <a:cubicBezTo>
                  <a:pt x="6227090" y="421488"/>
                  <a:pt x="6224572" y="420049"/>
                  <a:pt x="6224572" y="418970"/>
                </a:cubicBezTo>
                <a:lnTo>
                  <a:pt x="6224572" y="417891"/>
                </a:lnTo>
                <a:cubicBezTo>
                  <a:pt x="6236082" y="408180"/>
                  <a:pt x="6241836" y="400986"/>
                  <a:pt x="6241836" y="396310"/>
                </a:cubicBezTo>
                <a:cubicBezTo>
                  <a:pt x="6237520" y="392894"/>
                  <a:pt x="6232845" y="390736"/>
                  <a:pt x="6227809" y="389837"/>
                </a:cubicBezTo>
                <a:lnTo>
                  <a:pt x="6227809" y="388758"/>
                </a:lnTo>
                <a:lnTo>
                  <a:pt x="6228888" y="387678"/>
                </a:lnTo>
                <a:lnTo>
                  <a:pt x="6228888" y="386600"/>
                </a:lnTo>
                <a:cubicBezTo>
                  <a:pt x="6220256" y="386600"/>
                  <a:pt x="6215940" y="380126"/>
                  <a:pt x="6215940" y="367178"/>
                </a:cubicBezTo>
                <a:lnTo>
                  <a:pt x="6215940" y="355309"/>
                </a:lnTo>
                <a:cubicBezTo>
                  <a:pt x="6215940" y="353690"/>
                  <a:pt x="6217739" y="352611"/>
                  <a:pt x="6221335" y="352072"/>
                </a:cubicBezTo>
                <a:lnTo>
                  <a:pt x="6220256" y="350993"/>
                </a:lnTo>
                <a:lnTo>
                  <a:pt x="6220256" y="349914"/>
                </a:lnTo>
                <a:cubicBezTo>
                  <a:pt x="6223853" y="344159"/>
                  <a:pt x="6230327" y="339843"/>
                  <a:pt x="6239678" y="336966"/>
                </a:cubicBezTo>
                <a:close/>
                <a:moveTo>
                  <a:pt x="705655" y="334805"/>
                </a:moveTo>
                <a:lnTo>
                  <a:pt x="714287" y="334805"/>
                </a:lnTo>
                <a:lnTo>
                  <a:pt x="730472" y="347877"/>
                </a:lnTo>
                <a:lnTo>
                  <a:pt x="730472" y="350990"/>
                </a:lnTo>
                <a:lnTo>
                  <a:pt x="731551" y="350990"/>
                </a:lnTo>
                <a:lnTo>
                  <a:pt x="731551" y="348749"/>
                </a:lnTo>
                <a:lnTo>
                  <a:pt x="742342" y="357464"/>
                </a:lnTo>
                <a:lnTo>
                  <a:pt x="741263" y="358543"/>
                </a:lnTo>
                <a:lnTo>
                  <a:pt x="741263" y="359622"/>
                </a:lnTo>
                <a:lnTo>
                  <a:pt x="742342" y="360701"/>
                </a:lnTo>
                <a:cubicBezTo>
                  <a:pt x="742342" y="382641"/>
                  <a:pt x="735508" y="397747"/>
                  <a:pt x="721840" y="406019"/>
                </a:cubicBezTo>
                <a:lnTo>
                  <a:pt x="706734" y="421125"/>
                </a:lnTo>
                <a:lnTo>
                  <a:pt x="698102" y="423283"/>
                </a:lnTo>
                <a:cubicBezTo>
                  <a:pt x="693067" y="421485"/>
                  <a:pt x="690549" y="420046"/>
                  <a:pt x="690549" y="418967"/>
                </a:cubicBezTo>
                <a:lnTo>
                  <a:pt x="690549" y="417888"/>
                </a:lnTo>
                <a:cubicBezTo>
                  <a:pt x="702059" y="408177"/>
                  <a:pt x="707813" y="400984"/>
                  <a:pt x="707813" y="396308"/>
                </a:cubicBezTo>
                <a:cubicBezTo>
                  <a:pt x="703497" y="392891"/>
                  <a:pt x="698822" y="390733"/>
                  <a:pt x="693786" y="389834"/>
                </a:cubicBezTo>
                <a:lnTo>
                  <a:pt x="693786" y="388755"/>
                </a:lnTo>
                <a:lnTo>
                  <a:pt x="694865" y="387676"/>
                </a:lnTo>
                <a:lnTo>
                  <a:pt x="694865" y="386597"/>
                </a:lnTo>
                <a:cubicBezTo>
                  <a:pt x="686233" y="386597"/>
                  <a:pt x="681917" y="380123"/>
                  <a:pt x="681917" y="367175"/>
                </a:cubicBezTo>
                <a:lnTo>
                  <a:pt x="681917" y="355306"/>
                </a:lnTo>
                <a:cubicBezTo>
                  <a:pt x="681917" y="353688"/>
                  <a:pt x="683715" y="352609"/>
                  <a:pt x="687312" y="352069"/>
                </a:cubicBezTo>
                <a:lnTo>
                  <a:pt x="686233" y="350990"/>
                </a:lnTo>
                <a:lnTo>
                  <a:pt x="686233" y="349911"/>
                </a:lnTo>
                <a:cubicBezTo>
                  <a:pt x="689830" y="344157"/>
                  <a:pt x="696304" y="339840"/>
                  <a:pt x="705655" y="336963"/>
                </a:cubicBezTo>
                <a:close/>
                <a:moveTo>
                  <a:pt x="5189835" y="334267"/>
                </a:moveTo>
                <a:lnTo>
                  <a:pt x="5189835" y="345192"/>
                </a:lnTo>
                <a:lnTo>
                  <a:pt x="5188756" y="353555"/>
                </a:lnTo>
                <a:lnTo>
                  <a:pt x="5189835" y="357871"/>
                </a:lnTo>
                <a:cubicBezTo>
                  <a:pt x="5187677" y="358680"/>
                  <a:pt x="5186598" y="360883"/>
                  <a:pt x="5186598" y="364480"/>
                </a:cubicBezTo>
                <a:cubicBezTo>
                  <a:pt x="5188756" y="364480"/>
                  <a:pt x="5189835" y="365918"/>
                  <a:pt x="5189835" y="368796"/>
                </a:cubicBezTo>
                <a:lnTo>
                  <a:pt x="5184440" y="377563"/>
                </a:lnTo>
                <a:cubicBezTo>
                  <a:pt x="5191724" y="383587"/>
                  <a:pt x="5195365" y="389431"/>
                  <a:pt x="5195365" y="395096"/>
                </a:cubicBezTo>
                <a:cubicBezTo>
                  <a:pt x="5192668" y="399682"/>
                  <a:pt x="5190105" y="412045"/>
                  <a:pt x="5187677" y="432187"/>
                </a:cubicBezTo>
                <a:lnTo>
                  <a:pt x="5186598" y="435559"/>
                </a:lnTo>
                <a:lnTo>
                  <a:pt x="5186598" y="437717"/>
                </a:lnTo>
                <a:cubicBezTo>
                  <a:pt x="5188936" y="447878"/>
                  <a:pt x="5192938" y="452958"/>
                  <a:pt x="5198602" y="452958"/>
                </a:cubicBezTo>
                <a:lnTo>
                  <a:pt x="5209527" y="455251"/>
                </a:lnTo>
                <a:lnTo>
                  <a:pt x="5222610" y="452958"/>
                </a:lnTo>
                <a:lnTo>
                  <a:pt x="5228140" y="452958"/>
                </a:lnTo>
                <a:lnTo>
                  <a:pt x="5228140" y="425713"/>
                </a:lnTo>
                <a:lnTo>
                  <a:pt x="5232456" y="410337"/>
                </a:lnTo>
                <a:cubicBezTo>
                  <a:pt x="5232456" y="402335"/>
                  <a:pt x="5223734" y="398333"/>
                  <a:pt x="5206290" y="398333"/>
                </a:cubicBezTo>
                <a:lnTo>
                  <a:pt x="5201974" y="398333"/>
                </a:lnTo>
                <a:lnTo>
                  <a:pt x="5198602" y="395096"/>
                </a:lnTo>
                <a:lnTo>
                  <a:pt x="5198602" y="394017"/>
                </a:lnTo>
                <a:cubicBezTo>
                  <a:pt x="5198602" y="391859"/>
                  <a:pt x="5203368" y="390780"/>
                  <a:pt x="5212899" y="390780"/>
                </a:cubicBezTo>
                <a:lnTo>
                  <a:pt x="5227061" y="390780"/>
                </a:lnTo>
                <a:cubicBezTo>
                  <a:pt x="5228680" y="390780"/>
                  <a:pt x="5229759" y="386374"/>
                  <a:pt x="5230298" y="377563"/>
                </a:cubicBezTo>
                <a:lnTo>
                  <a:pt x="5229219" y="371089"/>
                </a:lnTo>
                <a:lnTo>
                  <a:pt x="5231377" y="354634"/>
                </a:lnTo>
                <a:cubicBezTo>
                  <a:pt x="5230478" y="342495"/>
                  <a:pt x="5229039" y="336425"/>
                  <a:pt x="5227061" y="336425"/>
                </a:cubicBezTo>
                <a:lnTo>
                  <a:pt x="5221531" y="336425"/>
                </a:lnTo>
                <a:lnTo>
                  <a:pt x="5205211" y="334267"/>
                </a:lnTo>
                <a:lnTo>
                  <a:pt x="5195365" y="336425"/>
                </a:lnTo>
                <a:lnTo>
                  <a:pt x="5192128" y="334267"/>
                </a:lnTo>
                <a:close/>
                <a:moveTo>
                  <a:pt x="1725692" y="334266"/>
                </a:moveTo>
                <a:lnTo>
                  <a:pt x="1728930" y="334266"/>
                </a:lnTo>
                <a:cubicBezTo>
                  <a:pt x="1736121" y="336424"/>
                  <a:pt x="1739719" y="338582"/>
                  <a:pt x="1739719" y="340740"/>
                </a:cubicBezTo>
                <a:cubicBezTo>
                  <a:pt x="1745833" y="347753"/>
                  <a:pt x="1751948" y="353148"/>
                  <a:pt x="1758061" y="356925"/>
                </a:cubicBezTo>
                <a:lnTo>
                  <a:pt x="1765614" y="365557"/>
                </a:lnTo>
                <a:lnTo>
                  <a:pt x="1765614" y="366636"/>
                </a:lnTo>
                <a:cubicBezTo>
                  <a:pt x="1765614" y="368434"/>
                  <a:pt x="1762738" y="369873"/>
                  <a:pt x="1756983" y="370952"/>
                </a:cubicBezTo>
                <a:lnTo>
                  <a:pt x="1747271" y="370952"/>
                </a:lnTo>
                <a:lnTo>
                  <a:pt x="1738640" y="368794"/>
                </a:lnTo>
                <a:lnTo>
                  <a:pt x="1731086" y="368794"/>
                </a:lnTo>
                <a:lnTo>
                  <a:pt x="1727849" y="366636"/>
                </a:lnTo>
                <a:lnTo>
                  <a:pt x="1728930" y="365557"/>
                </a:lnTo>
                <a:lnTo>
                  <a:pt x="1728930" y="364478"/>
                </a:lnTo>
                <a:lnTo>
                  <a:pt x="1727849" y="350451"/>
                </a:lnTo>
                <a:lnTo>
                  <a:pt x="1728930" y="347214"/>
                </a:lnTo>
                <a:cubicBezTo>
                  <a:pt x="1727490" y="347214"/>
                  <a:pt x="1726411" y="350091"/>
                  <a:pt x="1725692" y="355846"/>
                </a:cubicBezTo>
                <a:lnTo>
                  <a:pt x="1727849" y="363399"/>
                </a:lnTo>
                <a:cubicBezTo>
                  <a:pt x="1727849" y="367715"/>
                  <a:pt x="1725332" y="369873"/>
                  <a:pt x="1720296" y="369873"/>
                </a:cubicBezTo>
                <a:lnTo>
                  <a:pt x="1709506" y="369873"/>
                </a:lnTo>
                <a:cubicBezTo>
                  <a:pt x="1700874" y="370053"/>
                  <a:pt x="1696558" y="370772"/>
                  <a:pt x="1696558" y="372031"/>
                </a:cubicBezTo>
                <a:cubicBezTo>
                  <a:pt x="1677855" y="370952"/>
                  <a:pt x="1668504" y="368434"/>
                  <a:pt x="1668504" y="364478"/>
                </a:cubicBezTo>
                <a:lnTo>
                  <a:pt x="1674978" y="360162"/>
                </a:lnTo>
                <a:lnTo>
                  <a:pt x="1679295" y="360162"/>
                </a:lnTo>
                <a:lnTo>
                  <a:pt x="1684690" y="361241"/>
                </a:lnTo>
                <a:cubicBezTo>
                  <a:pt x="1684690" y="359443"/>
                  <a:pt x="1687567" y="358364"/>
                  <a:pt x="1693321" y="358004"/>
                </a:cubicBezTo>
                <a:lnTo>
                  <a:pt x="1705191" y="359083"/>
                </a:lnTo>
                <a:cubicBezTo>
                  <a:pt x="1717060" y="348293"/>
                  <a:pt x="1723533" y="340380"/>
                  <a:pt x="1724613" y="335345"/>
                </a:cubicBezTo>
                <a:close/>
                <a:moveTo>
                  <a:pt x="8197121" y="333730"/>
                </a:moveTo>
                <a:lnTo>
                  <a:pt x="8199279" y="335888"/>
                </a:lnTo>
                <a:lnTo>
                  <a:pt x="8203595" y="335888"/>
                </a:lnTo>
                <a:lnTo>
                  <a:pt x="8203595" y="334809"/>
                </a:lnTo>
                <a:close/>
                <a:moveTo>
                  <a:pt x="8183904" y="333730"/>
                </a:moveTo>
                <a:lnTo>
                  <a:pt x="8183904" y="336967"/>
                </a:lnTo>
                <a:lnTo>
                  <a:pt x="8184983" y="336967"/>
                </a:lnTo>
                <a:lnTo>
                  <a:pt x="8187141" y="334809"/>
                </a:lnTo>
                <a:lnTo>
                  <a:pt x="8187141" y="333730"/>
                </a:lnTo>
                <a:close/>
                <a:moveTo>
                  <a:pt x="5119970" y="333054"/>
                </a:moveTo>
                <a:lnTo>
                  <a:pt x="5109045" y="336425"/>
                </a:lnTo>
                <a:lnTo>
                  <a:pt x="5107966" y="336425"/>
                </a:lnTo>
                <a:lnTo>
                  <a:pt x="5102436" y="335346"/>
                </a:lnTo>
                <a:lnTo>
                  <a:pt x="5101357" y="336425"/>
                </a:lnTo>
                <a:lnTo>
                  <a:pt x="5101357" y="353555"/>
                </a:lnTo>
                <a:lnTo>
                  <a:pt x="5100278" y="354634"/>
                </a:lnTo>
                <a:lnTo>
                  <a:pt x="5103515" y="363400"/>
                </a:lnTo>
                <a:lnTo>
                  <a:pt x="5103515" y="371089"/>
                </a:lnTo>
                <a:lnTo>
                  <a:pt x="5100278" y="374326"/>
                </a:lnTo>
                <a:lnTo>
                  <a:pt x="5094748" y="374326"/>
                </a:lnTo>
                <a:lnTo>
                  <a:pt x="5094748" y="375404"/>
                </a:lnTo>
                <a:cubicBezTo>
                  <a:pt x="5094748" y="376483"/>
                  <a:pt x="5097311" y="378327"/>
                  <a:pt x="5102436" y="380935"/>
                </a:cubicBezTo>
                <a:lnTo>
                  <a:pt x="5102436" y="387408"/>
                </a:lnTo>
                <a:lnTo>
                  <a:pt x="5119970" y="392938"/>
                </a:lnTo>
                <a:lnTo>
                  <a:pt x="5123207" y="389566"/>
                </a:lnTo>
                <a:lnTo>
                  <a:pt x="5130895" y="389566"/>
                </a:lnTo>
                <a:lnTo>
                  <a:pt x="5137369" y="390780"/>
                </a:lnTo>
                <a:lnTo>
                  <a:pt x="5147215" y="385250"/>
                </a:lnTo>
                <a:cubicBezTo>
                  <a:pt x="5144517" y="382373"/>
                  <a:pt x="5142359" y="372168"/>
                  <a:pt x="5140741" y="354634"/>
                </a:cubicBezTo>
                <a:lnTo>
                  <a:pt x="5140741" y="339662"/>
                </a:lnTo>
                <a:cubicBezTo>
                  <a:pt x="5140741" y="338584"/>
                  <a:pt x="5133817" y="336380"/>
                  <a:pt x="5119970" y="333054"/>
                </a:cubicBezTo>
                <a:close/>
                <a:moveTo>
                  <a:pt x="4073347" y="331089"/>
                </a:moveTo>
                <a:lnTo>
                  <a:pt x="4072529" y="333873"/>
                </a:lnTo>
                <a:lnTo>
                  <a:pt x="4075118" y="334796"/>
                </a:lnTo>
                <a:close/>
                <a:moveTo>
                  <a:pt x="140945" y="330540"/>
                </a:moveTo>
                <a:lnTo>
                  <a:pt x="133661" y="334586"/>
                </a:lnTo>
                <a:lnTo>
                  <a:pt x="130694" y="332563"/>
                </a:lnTo>
                <a:cubicBezTo>
                  <a:pt x="126018" y="334631"/>
                  <a:pt x="120893" y="335665"/>
                  <a:pt x="115318" y="335665"/>
                </a:cubicBezTo>
                <a:lnTo>
                  <a:pt x="115318" y="334586"/>
                </a:lnTo>
                <a:lnTo>
                  <a:pt x="106012" y="337688"/>
                </a:lnTo>
                <a:lnTo>
                  <a:pt x="103989" y="333507"/>
                </a:lnTo>
                <a:lnTo>
                  <a:pt x="102910" y="334586"/>
                </a:lnTo>
                <a:lnTo>
                  <a:pt x="99943" y="334586"/>
                </a:lnTo>
                <a:lnTo>
                  <a:pt x="96840" y="332563"/>
                </a:lnTo>
                <a:lnTo>
                  <a:pt x="95761" y="332563"/>
                </a:lnTo>
                <a:lnTo>
                  <a:pt x="95761" y="333507"/>
                </a:lnTo>
                <a:lnTo>
                  <a:pt x="97919" y="333507"/>
                </a:lnTo>
                <a:lnTo>
                  <a:pt x="96840" y="338632"/>
                </a:lnTo>
                <a:lnTo>
                  <a:pt x="99943" y="342813"/>
                </a:lnTo>
                <a:lnTo>
                  <a:pt x="97919" y="354008"/>
                </a:lnTo>
                <a:lnTo>
                  <a:pt x="101966" y="365338"/>
                </a:lnTo>
                <a:lnTo>
                  <a:pt x="101966" y="366417"/>
                </a:lnTo>
                <a:lnTo>
                  <a:pt x="98864" y="377611"/>
                </a:lnTo>
                <a:lnTo>
                  <a:pt x="100887" y="386783"/>
                </a:lnTo>
                <a:lnTo>
                  <a:pt x="97919" y="394066"/>
                </a:lnTo>
                <a:lnTo>
                  <a:pt x="98864" y="397033"/>
                </a:lnTo>
                <a:lnTo>
                  <a:pt x="97919" y="413488"/>
                </a:lnTo>
                <a:lnTo>
                  <a:pt x="97919" y="416590"/>
                </a:lnTo>
                <a:cubicBezTo>
                  <a:pt x="97919" y="419468"/>
                  <a:pt x="99268" y="421491"/>
                  <a:pt x="101966" y="422660"/>
                </a:cubicBezTo>
                <a:lnTo>
                  <a:pt x="102910" y="421716"/>
                </a:lnTo>
                <a:lnTo>
                  <a:pt x="111137" y="421716"/>
                </a:lnTo>
                <a:lnTo>
                  <a:pt x="112216" y="422660"/>
                </a:lnTo>
                <a:lnTo>
                  <a:pt x="113160" y="422660"/>
                </a:lnTo>
                <a:lnTo>
                  <a:pt x="116262" y="419558"/>
                </a:lnTo>
                <a:lnTo>
                  <a:pt x="126513" y="419558"/>
                </a:lnTo>
                <a:lnTo>
                  <a:pt x="130694" y="422660"/>
                </a:lnTo>
                <a:lnTo>
                  <a:pt x="138787" y="419558"/>
                </a:lnTo>
                <a:lnTo>
                  <a:pt x="149037" y="420637"/>
                </a:lnTo>
                <a:lnTo>
                  <a:pt x="157265" y="419558"/>
                </a:lnTo>
                <a:cubicBezTo>
                  <a:pt x="157804" y="421626"/>
                  <a:pt x="160546" y="422660"/>
                  <a:pt x="165492" y="422660"/>
                </a:cubicBezTo>
                <a:lnTo>
                  <a:pt x="169538" y="421716"/>
                </a:lnTo>
                <a:lnTo>
                  <a:pt x="173719" y="422660"/>
                </a:lnTo>
                <a:lnTo>
                  <a:pt x="174664" y="422660"/>
                </a:lnTo>
                <a:lnTo>
                  <a:pt x="178845" y="420637"/>
                </a:lnTo>
                <a:lnTo>
                  <a:pt x="176687" y="414432"/>
                </a:lnTo>
                <a:cubicBezTo>
                  <a:pt x="178395" y="407149"/>
                  <a:pt x="179789" y="403417"/>
                  <a:pt x="180868" y="403238"/>
                </a:cubicBezTo>
                <a:lnTo>
                  <a:pt x="179789" y="402159"/>
                </a:lnTo>
                <a:lnTo>
                  <a:pt x="179789" y="401214"/>
                </a:lnTo>
                <a:lnTo>
                  <a:pt x="180868" y="380713"/>
                </a:lnTo>
                <a:lnTo>
                  <a:pt x="181812" y="380713"/>
                </a:lnTo>
                <a:lnTo>
                  <a:pt x="177766" y="370463"/>
                </a:lnTo>
                <a:lnTo>
                  <a:pt x="180868" y="361291"/>
                </a:lnTo>
                <a:cubicBezTo>
                  <a:pt x="180868" y="356166"/>
                  <a:pt x="179474" y="352390"/>
                  <a:pt x="176687" y="349962"/>
                </a:cubicBezTo>
                <a:lnTo>
                  <a:pt x="176687" y="347939"/>
                </a:lnTo>
                <a:cubicBezTo>
                  <a:pt x="176687" y="346230"/>
                  <a:pt x="178080" y="345196"/>
                  <a:pt x="180868" y="344837"/>
                </a:cubicBezTo>
                <a:lnTo>
                  <a:pt x="180868" y="342813"/>
                </a:lnTo>
                <a:lnTo>
                  <a:pt x="178845" y="336609"/>
                </a:lnTo>
                <a:lnTo>
                  <a:pt x="176687" y="334586"/>
                </a:lnTo>
                <a:lnTo>
                  <a:pt x="153218" y="335665"/>
                </a:lnTo>
                <a:cubicBezTo>
                  <a:pt x="145036" y="333777"/>
                  <a:pt x="140945" y="332068"/>
                  <a:pt x="140945" y="330540"/>
                </a:cubicBezTo>
                <a:close/>
                <a:moveTo>
                  <a:pt x="3726967" y="329546"/>
                </a:moveTo>
                <a:lnTo>
                  <a:pt x="3726967" y="330625"/>
                </a:lnTo>
                <a:cubicBezTo>
                  <a:pt x="3729125" y="330625"/>
                  <a:pt x="3730204" y="331344"/>
                  <a:pt x="3730204" y="332783"/>
                </a:cubicBezTo>
                <a:lnTo>
                  <a:pt x="3729125" y="336020"/>
                </a:lnTo>
                <a:lnTo>
                  <a:pt x="3733441" y="336020"/>
                </a:lnTo>
                <a:lnTo>
                  <a:pt x="3733441" y="333862"/>
                </a:lnTo>
                <a:lnTo>
                  <a:pt x="3728046" y="329546"/>
                </a:lnTo>
                <a:close/>
                <a:moveTo>
                  <a:pt x="91715" y="328517"/>
                </a:moveTo>
                <a:lnTo>
                  <a:pt x="91715" y="329461"/>
                </a:lnTo>
                <a:lnTo>
                  <a:pt x="93738" y="329461"/>
                </a:lnTo>
                <a:lnTo>
                  <a:pt x="93738" y="328517"/>
                </a:lnTo>
                <a:close/>
                <a:moveTo>
                  <a:pt x="5602405" y="328333"/>
                </a:moveTo>
                <a:lnTo>
                  <a:pt x="5605777" y="328333"/>
                </a:lnTo>
                <a:lnTo>
                  <a:pt x="5605777" y="330626"/>
                </a:lnTo>
                <a:lnTo>
                  <a:pt x="5602405" y="331705"/>
                </a:lnTo>
                <a:lnTo>
                  <a:pt x="5601326" y="330626"/>
                </a:lnTo>
                <a:lnTo>
                  <a:pt x="5601326" y="329547"/>
                </a:lnTo>
                <a:close/>
                <a:moveTo>
                  <a:pt x="3658855" y="327388"/>
                </a:moveTo>
                <a:lnTo>
                  <a:pt x="3665194" y="327388"/>
                </a:lnTo>
                <a:cubicBezTo>
                  <a:pt x="3667532" y="327388"/>
                  <a:pt x="3670004" y="328467"/>
                  <a:pt x="3672612" y="330625"/>
                </a:cubicBezTo>
                <a:lnTo>
                  <a:pt x="3680165" y="328467"/>
                </a:lnTo>
                <a:lnTo>
                  <a:pt x="3682188" y="333862"/>
                </a:lnTo>
                <a:lnTo>
                  <a:pt x="3678007" y="337099"/>
                </a:lnTo>
                <a:lnTo>
                  <a:pt x="3670454" y="337099"/>
                </a:lnTo>
                <a:lnTo>
                  <a:pt x="3666273" y="331704"/>
                </a:lnTo>
                <a:cubicBezTo>
                  <a:pt x="3664654" y="331704"/>
                  <a:pt x="3661462" y="333862"/>
                  <a:pt x="3656697" y="338178"/>
                </a:cubicBezTo>
                <a:lnTo>
                  <a:pt x="3653460" y="338178"/>
                </a:lnTo>
                <a:lnTo>
                  <a:pt x="3651302" y="336020"/>
                </a:lnTo>
                <a:lnTo>
                  <a:pt x="3651302" y="334941"/>
                </a:lnTo>
                <a:close/>
                <a:moveTo>
                  <a:pt x="3631070" y="327388"/>
                </a:moveTo>
                <a:lnTo>
                  <a:pt x="3636331" y="327388"/>
                </a:lnTo>
                <a:cubicBezTo>
                  <a:pt x="3640287" y="327388"/>
                  <a:pt x="3642805" y="328827"/>
                  <a:pt x="3643884" y="331704"/>
                </a:cubicBezTo>
                <a:lnTo>
                  <a:pt x="3643884" y="333862"/>
                </a:lnTo>
                <a:lnTo>
                  <a:pt x="3640647" y="337099"/>
                </a:lnTo>
                <a:lnTo>
                  <a:pt x="3638489" y="337099"/>
                </a:lnTo>
                <a:cubicBezTo>
                  <a:pt x="3632824" y="336740"/>
                  <a:pt x="3629991" y="333862"/>
                  <a:pt x="3629991" y="328467"/>
                </a:cubicBezTo>
                <a:close/>
                <a:moveTo>
                  <a:pt x="5666876" y="327254"/>
                </a:moveTo>
                <a:lnTo>
                  <a:pt x="5675643" y="329547"/>
                </a:lnTo>
                <a:lnTo>
                  <a:pt x="5678880" y="328333"/>
                </a:lnTo>
                <a:lnTo>
                  <a:pt x="5683196" y="330626"/>
                </a:lnTo>
                <a:lnTo>
                  <a:pt x="5689805" y="328333"/>
                </a:lnTo>
                <a:lnTo>
                  <a:pt x="5693042" y="328333"/>
                </a:lnTo>
                <a:lnTo>
                  <a:pt x="5695200" y="330626"/>
                </a:lnTo>
                <a:cubicBezTo>
                  <a:pt x="5695200" y="337190"/>
                  <a:pt x="5693042" y="340472"/>
                  <a:pt x="5688726" y="340472"/>
                </a:cubicBezTo>
                <a:cubicBezTo>
                  <a:pt x="5684320" y="337505"/>
                  <a:pt x="5680319" y="336021"/>
                  <a:pt x="5676722" y="336021"/>
                </a:cubicBezTo>
                <a:lnTo>
                  <a:pt x="5663504" y="338179"/>
                </a:lnTo>
                <a:lnTo>
                  <a:pt x="5654872" y="337100"/>
                </a:lnTo>
                <a:lnTo>
                  <a:pt x="5642868" y="339258"/>
                </a:lnTo>
                <a:lnTo>
                  <a:pt x="5638417" y="336021"/>
                </a:lnTo>
                <a:lnTo>
                  <a:pt x="5633022" y="337100"/>
                </a:lnTo>
                <a:lnTo>
                  <a:pt x="5629785" y="334942"/>
                </a:lnTo>
                <a:cubicBezTo>
                  <a:pt x="5626278" y="337100"/>
                  <a:pt x="5622997" y="338179"/>
                  <a:pt x="5619939" y="338179"/>
                </a:cubicBezTo>
                <a:cubicBezTo>
                  <a:pt x="5613375" y="337819"/>
                  <a:pt x="5610093" y="336740"/>
                  <a:pt x="5610093" y="334942"/>
                </a:cubicBezTo>
                <a:cubicBezTo>
                  <a:pt x="5611352" y="332065"/>
                  <a:pt x="5615354" y="330626"/>
                  <a:pt x="5622097" y="330626"/>
                </a:cubicBezTo>
                <a:lnTo>
                  <a:pt x="5629785" y="328333"/>
                </a:lnTo>
                <a:lnTo>
                  <a:pt x="5639496" y="330626"/>
                </a:lnTo>
                <a:lnTo>
                  <a:pt x="5646105" y="330626"/>
                </a:lnTo>
                <a:lnTo>
                  <a:pt x="5647184" y="331705"/>
                </a:lnTo>
                <a:close/>
                <a:moveTo>
                  <a:pt x="5556548" y="327254"/>
                </a:moveTo>
                <a:lnTo>
                  <a:pt x="5575161" y="327254"/>
                </a:lnTo>
                <a:cubicBezTo>
                  <a:pt x="5587569" y="330042"/>
                  <a:pt x="5593773" y="333324"/>
                  <a:pt x="5593773" y="337100"/>
                </a:cubicBezTo>
                <a:lnTo>
                  <a:pt x="5595931" y="337100"/>
                </a:lnTo>
                <a:cubicBezTo>
                  <a:pt x="5595931" y="338539"/>
                  <a:pt x="5593729" y="339663"/>
                  <a:pt x="5589323" y="340472"/>
                </a:cubicBezTo>
                <a:lnTo>
                  <a:pt x="5583928" y="333863"/>
                </a:lnTo>
                <a:cubicBezTo>
                  <a:pt x="5578982" y="336740"/>
                  <a:pt x="5573857" y="338179"/>
                  <a:pt x="5568552" y="338179"/>
                </a:cubicBezTo>
                <a:lnTo>
                  <a:pt x="5562078" y="337100"/>
                </a:lnTo>
                <a:lnTo>
                  <a:pt x="5557627" y="338179"/>
                </a:lnTo>
                <a:cubicBezTo>
                  <a:pt x="5554390" y="336740"/>
                  <a:pt x="5552592" y="335302"/>
                  <a:pt x="5552232" y="333863"/>
                </a:cubicBezTo>
                <a:lnTo>
                  <a:pt x="5552232" y="331705"/>
                </a:lnTo>
                <a:close/>
                <a:moveTo>
                  <a:pt x="8275889" y="326042"/>
                </a:moveTo>
                <a:cubicBezTo>
                  <a:pt x="8276788" y="329639"/>
                  <a:pt x="8277867" y="331437"/>
                  <a:pt x="8279126" y="331437"/>
                </a:cubicBezTo>
                <a:lnTo>
                  <a:pt x="8281419" y="331437"/>
                </a:lnTo>
                <a:cubicBezTo>
                  <a:pt x="8282857" y="331437"/>
                  <a:pt x="8283577" y="330358"/>
                  <a:pt x="8283577" y="328200"/>
                </a:cubicBezTo>
                <a:lnTo>
                  <a:pt x="8284656" y="327121"/>
                </a:lnTo>
                <a:lnTo>
                  <a:pt x="8288972" y="327121"/>
                </a:lnTo>
                <a:cubicBezTo>
                  <a:pt x="8290500" y="327121"/>
                  <a:pt x="8291264" y="328919"/>
                  <a:pt x="8291264" y="332516"/>
                </a:cubicBezTo>
                <a:cubicBezTo>
                  <a:pt x="8306370" y="338720"/>
                  <a:pt x="8315138" y="344205"/>
                  <a:pt x="8317565" y="348971"/>
                </a:cubicBezTo>
                <a:lnTo>
                  <a:pt x="8317565" y="355580"/>
                </a:lnTo>
                <a:lnTo>
                  <a:pt x="8312035" y="361110"/>
                </a:lnTo>
                <a:lnTo>
                  <a:pt x="8305426" y="361110"/>
                </a:lnTo>
                <a:cubicBezTo>
                  <a:pt x="8300841" y="356704"/>
                  <a:pt x="8297199" y="354501"/>
                  <a:pt x="8294502" y="354501"/>
                </a:cubicBezTo>
                <a:lnTo>
                  <a:pt x="8291264" y="355580"/>
                </a:lnTo>
                <a:lnTo>
                  <a:pt x="8287893" y="354501"/>
                </a:lnTo>
                <a:lnTo>
                  <a:pt x="8260513" y="361110"/>
                </a:lnTo>
                <a:lnTo>
                  <a:pt x="8245272" y="352343"/>
                </a:lnTo>
                <a:lnTo>
                  <a:pt x="8245272" y="350050"/>
                </a:lnTo>
                <a:cubicBezTo>
                  <a:pt x="8246711" y="350050"/>
                  <a:pt x="8253275" y="343126"/>
                  <a:pt x="8264964" y="329279"/>
                </a:cubicBezTo>
                <a:cubicBezTo>
                  <a:pt x="8268021" y="327121"/>
                  <a:pt x="8271663" y="326042"/>
                  <a:pt x="8275889" y="326042"/>
                </a:cubicBezTo>
                <a:close/>
                <a:moveTo>
                  <a:pt x="8188354" y="326042"/>
                </a:moveTo>
                <a:lnTo>
                  <a:pt x="8184983" y="327121"/>
                </a:lnTo>
                <a:lnTo>
                  <a:pt x="8184983" y="328200"/>
                </a:lnTo>
                <a:cubicBezTo>
                  <a:pt x="8190827" y="328200"/>
                  <a:pt x="8193750" y="329279"/>
                  <a:pt x="8193750" y="331437"/>
                </a:cubicBezTo>
                <a:lnTo>
                  <a:pt x="8195908" y="331437"/>
                </a:lnTo>
                <a:lnTo>
                  <a:pt x="8195908" y="330358"/>
                </a:lnTo>
                <a:lnTo>
                  <a:pt x="8193750" y="327121"/>
                </a:lnTo>
                <a:lnTo>
                  <a:pt x="8190512" y="328200"/>
                </a:lnTo>
                <a:close/>
                <a:moveTo>
                  <a:pt x="183835" y="324336"/>
                </a:moveTo>
                <a:lnTo>
                  <a:pt x="183835" y="325415"/>
                </a:lnTo>
                <a:lnTo>
                  <a:pt x="186937" y="326359"/>
                </a:lnTo>
                <a:lnTo>
                  <a:pt x="186937" y="324336"/>
                </a:lnTo>
                <a:close/>
                <a:moveTo>
                  <a:pt x="4076761" y="321241"/>
                </a:moveTo>
                <a:lnTo>
                  <a:pt x="4073347" y="321595"/>
                </a:lnTo>
                <a:lnTo>
                  <a:pt x="4073347" y="321964"/>
                </a:lnTo>
                <a:lnTo>
                  <a:pt x="4076761" y="321964"/>
                </a:lnTo>
                <a:close/>
                <a:moveTo>
                  <a:pt x="5751982" y="319701"/>
                </a:moveTo>
                <a:lnTo>
                  <a:pt x="5751982" y="322938"/>
                </a:lnTo>
                <a:lnTo>
                  <a:pt x="5754140" y="320780"/>
                </a:lnTo>
                <a:lnTo>
                  <a:pt x="5753061" y="319701"/>
                </a:lnTo>
                <a:close/>
                <a:moveTo>
                  <a:pt x="3249252" y="315654"/>
                </a:moveTo>
                <a:cubicBezTo>
                  <a:pt x="3262020" y="322308"/>
                  <a:pt x="3270517" y="329186"/>
                  <a:pt x="3274743" y="336290"/>
                </a:cubicBezTo>
                <a:cubicBezTo>
                  <a:pt x="3280498" y="336290"/>
                  <a:pt x="3283825" y="337683"/>
                  <a:pt x="3284724" y="340471"/>
                </a:cubicBezTo>
                <a:lnTo>
                  <a:pt x="3284724" y="341280"/>
                </a:lnTo>
                <a:cubicBezTo>
                  <a:pt x="3284724" y="342719"/>
                  <a:pt x="3282521" y="343843"/>
                  <a:pt x="3278115" y="344652"/>
                </a:cubicBezTo>
                <a:lnTo>
                  <a:pt x="3278115" y="345596"/>
                </a:lnTo>
                <a:lnTo>
                  <a:pt x="3260447" y="342359"/>
                </a:lnTo>
                <a:lnTo>
                  <a:pt x="3255996" y="344652"/>
                </a:lnTo>
                <a:lnTo>
                  <a:pt x="3247094" y="342359"/>
                </a:lnTo>
                <a:lnTo>
                  <a:pt x="3243722" y="345596"/>
                </a:lnTo>
                <a:lnTo>
                  <a:pt x="3231583" y="345596"/>
                </a:lnTo>
                <a:lnTo>
                  <a:pt x="3228211" y="343438"/>
                </a:lnTo>
                <a:lnTo>
                  <a:pt x="3223760" y="343438"/>
                </a:lnTo>
                <a:lnTo>
                  <a:pt x="3212835" y="344652"/>
                </a:lnTo>
                <a:lnTo>
                  <a:pt x="3206092" y="343438"/>
                </a:lnTo>
                <a:lnTo>
                  <a:pt x="3201641" y="345596"/>
                </a:lnTo>
                <a:lnTo>
                  <a:pt x="3200562" y="344652"/>
                </a:lnTo>
                <a:lnTo>
                  <a:pt x="3182758" y="346675"/>
                </a:lnTo>
                <a:lnTo>
                  <a:pt x="3187209" y="352070"/>
                </a:lnTo>
                <a:cubicBezTo>
                  <a:pt x="3186310" y="355307"/>
                  <a:pt x="3178936" y="360073"/>
                  <a:pt x="3165090" y="366367"/>
                </a:cubicBezTo>
                <a:cubicBezTo>
                  <a:pt x="3165090" y="374819"/>
                  <a:pt x="3159919" y="384575"/>
                  <a:pt x="3149579" y="395635"/>
                </a:cubicBezTo>
                <a:lnTo>
                  <a:pt x="3162932" y="399951"/>
                </a:lnTo>
                <a:lnTo>
                  <a:pt x="3162932" y="402109"/>
                </a:lnTo>
                <a:lnTo>
                  <a:pt x="3160639" y="404267"/>
                </a:lnTo>
                <a:lnTo>
                  <a:pt x="3157402" y="404267"/>
                </a:lnTo>
                <a:lnTo>
                  <a:pt x="3154030" y="403053"/>
                </a:lnTo>
                <a:lnTo>
                  <a:pt x="3148500" y="404267"/>
                </a:lnTo>
                <a:lnTo>
                  <a:pt x="3138519" y="404267"/>
                </a:lnTo>
                <a:lnTo>
                  <a:pt x="3134068" y="401030"/>
                </a:lnTo>
                <a:lnTo>
                  <a:pt x="3127459" y="405346"/>
                </a:lnTo>
                <a:lnTo>
                  <a:pt x="3113028" y="404267"/>
                </a:lnTo>
                <a:lnTo>
                  <a:pt x="3111949" y="405346"/>
                </a:lnTo>
                <a:lnTo>
                  <a:pt x="3111949" y="406425"/>
                </a:lnTo>
                <a:lnTo>
                  <a:pt x="3113028" y="412764"/>
                </a:lnTo>
                <a:lnTo>
                  <a:pt x="3109656" y="413978"/>
                </a:lnTo>
                <a:lnTo>
                  <a:pt x="3110870" y="415057"/>
                </a:lnTo>
                <a:lnTo>
                  <a:pt x="3110870" y="416136"/>
                </a:lnTo>
                <a:lnTo>
                  <a:pt x="3105205" y="424768"/>
                </a:lnTo>
                <a:lnTo>
                  <a:pt x="3106419" y="425847"/>
                </a:lnTo>
                <a:lnTo>
                  <a:pt x="3106419" y="426926"/>
                </a:lnTo>
                <a:lnTo>
                  <a:pt x="3105205" y="431242"/>
                </a:lnTo>
                <a:lnTo>
                  <a:pt x="3105205" y="432321"/>
                </a:lnTo>
                <a:lnTo>
                  <a:pt x="3106419" y="432321"/>
                </a:lnTo>
                <a:cubicBezTo>
                  <a:pt x="3107677" y="422970"/>
                  <a:pt x="3109880" y="418294"/>
                  <a:pt x="3113028" y="418294"/>
                </a:cubicBezTo>
                <a:lnTo>
                  <a:pt x="3114107" y="419373"/>
                </a:lnTo>
                <a:lnTo>
                  <a:pt x="3111949" y="442032"/>
                </a:lnTo>
                <a:lnTo>
                  <a:pt x="3114107" y="448506"/>
                </a:lnTo>
                <a:lnTo>
                  <a:pt x="3114107" y="452822"/>
                </a:lnTo>
                <a:lnTo>
                  <a:pt x="3110870" y="465770"/>
                </a:lnTo>
                <a:lnTo>
                  <a:pt x="3125301" y="464691"/>
                </a:lnTo>
                <a:lnTo>
                  <a:pt x="3134068" y="470086"/>
                </a:lnTo>
                <a:lnTo>
                  <a:pt x="3140677" y="468063"/>
                </a:lnTo>
                <a:lnTo>
                  <a:pt x="3144049" y="472379"/>
                </a:lnTo>
                <a:lnTo>
                  <a:pt x="3144049" y="473323"/>
                </a:lnTo>
                <a:lnTo>
                  <a:pt x="3141756" y="475481"/>
                </a:lnTo>
                <a:lnTo>
                  <a:pt x="3140677" y="475481"/>
                </a:lnTo>
                <a:lnTo>
                  <a:pt x="3129752" y="474402"/>
                </a:lnTo>
                <a:lnTo>
                  <a:pt x="3124087" y="475481"/>
                </a:lnTo>
                <a:lnTo>
                  <a:pt x="3118558" y="474402"/>
                </a:lnTo>
                <a:lnTo>
                  <a:pt x="3110870" y="476695"/>
                </a:lnTo>
                <a:lnTo>
                  <a:pt x="3111949" y="495038"/>
                </a:lnTo>
                <a:lnTo>
                  <a:pt x="3111949" y="498140"/>
                </a:lnTo>
                <a:lnTo>
                  <a:pt x="3108577" y="503535"/>
                </a:lnTo>
                <a:lnTo>
                  <a:pt x="3110870" y="511088"/>
                </a:lnTo>
                <a:lnTo>
                  <a:pt x="3109656" y="514460"/>
                </a:lnTo>
                <a:lnTo>
                  <a:pt x="3110870" y="522013"/>
                </a:lnTo>
                <a:lnTo>
                  <a:pt x="3109656" y="530510"/>
                </a:lnTo>
                <a:cubicBezTo>
                  <a:pt x="3110645" y="539143"/>
                  <a:pt x="3114736" y="543458"/>
                  <a:pt x="3121929" y="543458"/>
                </a:cubicBezTo>
                <a:lnTo>
                  <a:pt x="3134068" y="540356"/>
                </a:lnTo>
                <a:lnTo>
                  <a:pt x="3144049" y="541435"/>
                </a:lnTo>
                <a:lnTo>
                  <a:pt x="3152951" y="538198"/>
                </a:lnTo>
                <a:lnTo>
                  <a:pt x="3155109" y="540356"/>
                </a:lnTo>
                <a:lnTo>
                  <a:pt x="3156188" y="539143"/>
                </a:lnTo>
                <a:lnTo>
                  <a:pt x="3157402" y="539143"/>
                </a:lnTo>
                <a:lnTo>
                  <a:pt x="3164011" y="543458"/>
                </a:lnTo>
                <a:lnTo>
                  <a:pt x="3170619" y="539143"/>
                </a:lnTo>
                <a:lnTo>
                  <a:pt x="3172912" y="539143"/>
                </a:lnTo>
                <a:lnTo>
                  <a:pt x="3186130" y="543458"/>
                </a:lnTo>
                <a:lnTo>
                  <a:pt x="3186130" y="544672"/>
                </a:lnTo>
                <a:lnTo>
                  <a:pt x="3180600" y="551146"/>
                </a:lnTo>
                <a:lnTo>
                  <a:pt x="3179386" y="551146"/>
                </a:lnTo>
                <a:lnTo>
                  <a:pt x="3171833" y="550067"/>
                </a:lnTo>
                <a:lnTo>
                  <a:pt x="3169540" y="552225"/>
                </a:lnTo>
                <a:lnTo>
                  <a:pt x="3166303" y="552225"/>
                </a:lnTo>
                <a:lnTo>
                  <a:pt x="3162932" y="548988"/>
                </a:lnTo>
                <a:lnTo>
                  <a:pt x="3155109" y="552225"/>
                </a:lnTo>
                <a:lnTo>
                  <a:pt x="3142970" y="547909"/>
                </a:lnTo>
                <a:lnTo>
                  <a:pt x="3138519" y="547909"/>
                </a:lnTo>
                <a:lnTo>
                  <a:pt x="3135147" y="550067"/>
                </a:lnTo>
                <a:lnTo>
                  <a:pt x="3125301" y="548988"/>
                </a:lnTo>
                <a:cubicBezTo>
                  <a:pt x="3114871" y="551776"/>
                  <a:pt x="3109656" y="557171"/>
                  <a:pt x="3109656" y="565173"/>
                </a:cubicBezTo>
                <a:lnTo>
                  <a:pt x="3104126" y="569490"/>
                </a:lnTo>
                <a:cubicBezTo>
                  <a:pt x="3100439" y="569490"/>
                  <a:pt x="3098596" y="568770"/>
                  <a:pt x="3098596" y="567332"/>
                </a:cubicBezTo>
                <a:lnTo>
                  <a:pt x="3075397" y="573806"/>
                </a:lnTo>
                <a:cubicBezTo>
                  <a:pt x="3065596" y="570748"/>
                  <a:pt x="3060426" y="568590"/>
                  <a:pt x="3059887" y="567332"/>
                </a:cubicBezTo>
                <a:cubicBezTo>
                  <a:pt x="3057639" y="564634"/>
                  <a:pt x="3056515" y="562116"/>
                  <a:pt x="3056515" y="559778"/>
                </a:cubicBezTo>
                <a:lnTo>
                  <a:pt x="3056515" y="558700"/>
                </a:lnTo>
                <a:cubicBezTo>
                  <a:pt x="3056515" y="557261"/>
                  <a:pt x="3057998" y="556541"/>
                  <a:pt x="3060966" y="556541"/>
                </a:cubicBezTo>
                <a:lnTo>
                  <a:pt x="3059887" y="545751"/>
                </a:lnTo>
                <a:lnTo>
                  <a:pt x="3059887" y="541435"/>
                </a:lnTo>
                <a:lnTo>
                  <a:pt x="3063124" y="537119"/>
                </a:lnTo>
                <a:lnTo>
                  <a:pt x="3059887" y="516483"/>
                </a:lnTo>
                <a:lnTo>
                  <a:pt x="3062045" y="512167"/>
                </a:lnTo>
                <a:lnTo>
                  <a:pt x="3056515" y="491666"/>
                </a:lnTo>
                <a:cubicBezTo>
                  <a:pt x="3058943" y="491666"/>
                  <a:pt x="3060426" y="481596"/>
                  <a:pt x="3060966" y="461454"/>
                </a:cubicBezTo>
                <a:lnTo>
                  <a:pt x="3059887" y="456059"/>
                </a:lnTo>
                <a:lnTo>
                  <a:pt x="3060966" y="451743"/>
                </a:lnTo>
                <a:lnTo>
                  <a:pt x="3058673" y="446348"/>
                </a:lnTo>
                <a:cubicBezTo>
                  <a:pt x="3058673" y="442032"/>
                  <a:pt x="3060561" y="439874"/>
                  <a:pt x="3064338" y="439874"/>
                </a:cubicBezTo>
                <a:lnTo>
                  <a:pt x="3064338" y="438795"/>
                </a:lnTo>
                <a:cubicBezTo>
                  <a:pt x="3062089" y="438795"/>
                  <a:pt x="3060201" y="437671"/>
                  <a:pt x="3058673" y="435423"/>
                </a:cubicBezTo>
                <a:lnTo>
                  <a:pt x="3059887" y="428005"/>
                </a:lnTo>
                <a:lnTo>
                  <a:pt x="3058673" y="422610"/>
                </a:lnTo>
                <a:lnTo>
                  <a:pt x="3059887" y="416136"/>
                </a:lnTo>
                <a:lnTo>
                  <a:pt x="3059887" y="413978"/>
                </a:lnTo>
                <a:lnTo>
                  <a:pt x="3056515" y="409662"/>
                </a:lnTo>
                <a:cubicBezTo>
                  <a:pt x="3058762" y="403368"/>
                  <a:pt x="3059887" y="396174"/>
                  <a:pt x="3059887" y="388082"/>
                </a:cubicBezTo>
                <a:lnTo>
                  <a:pt x="3059887" y="384710"/>
                </a:lnTo>
                <a:cubicBezTo>
                  <a:pt x="3060426" y="382642"/>
                  <a:pt x="3063393" y="381608"/>
                  <a:pt x="3068788" y="381608"/>
                </a:cubicBezTo>
                <a:lnTo>
                  <a:pt x="3072025" y="381608"/>
                </a:lnTo>
                <a:cubicBezTo>
                  <a:pt x="3073374" y="383046"/>
                  <a:pt x="3077105" y="383766"/>
                  <a:pt x="3083220" y="383766"/>
                </a:cubicBezTo>
                <a:cubicBezTo>
                  <a:pt x="3099585" y="393117"/>
                  <a:pt x="3109521" y="397793"/>
                  <a:pt x="3113028" y="397793"/>
                </a:cubicBezTo>
                <a:cubicBezTo>
                  <a:pt x="3116894" y="397793"/>
                  <a:pt x="3121345" y="386643"/>
                  <a:pt x="3126380" y="364344"/>
                </a:cubicBezTo>
                <a:lnTo>
                  <a:pt x="3125301" y="358949"/>
                </a:lnTo>
                <a:lnTo>
                  <a:pt x="3126380" y="348024"/>
                </a:lnTo>
                <a:lnTo>
                  <a:pt x="3121929" y="344652"/>
                </a:lnTo>
                <a:lnTo>
                  <a:pt x="3117479" y="345596"/>
                </a:lnTo>
                <a:cubicBezTo>
                  <a:pt x="3115770" y="344158"/>
                  <a:pt x="3109116" y="343078"/>
                  <a:pt x="3097517" y="342359"/>
                </a:cubicBezTo>
                <a:cubicBezTo>
                  <a:pt x="3094550" y="344158"/>
                  <a:pt x="3087536" y="345596"/>
                  <a:pt x="3076476" y="346675"/>
                </a:cubicBezTo>
                <a:lnTo>
                  <a:pt x="3070946" y="343438"/>
                </a:lnTo>
                <a:lnTo>
                  <a:pt x="3063124" y="344652"/>
                </a:lnTo>
                <a:lnTo>
                  <a:pt x="3062045" y="343438"/>
                </a:lnTo>
                <a:lnTo>
                  <a:pt x="3062045" y="340471"/>
                </a:lnTo>
                <a:cubicBezTo>
                  <a:pt x="3063393" y="337683"/>
                  <a:pt x="3066001" y="336290"/>
                  <a:pt x="3069867" y="336290"/>
                </a:cubicBezTo>
                <a:lnTo>
                  <a:pt x="3074318" y="336290"/>
                </a:lnTo>
                <a:lnTo>
                  <a:pt x="3091987" y="338313"/>
                </a:lnTo>
                <a:lnTo>
                  <a:pt x="3104126" y="335076"/>
                </a:lnTo>
                <a:lnTo>
                  <a:pt x="3116400" y="338313"/>
                </a:lnTo>
                <a:lnTo>
                  <a:pt x="3120850" y="338313"/>
                </a:lnTo>
                <a:lnTo>
                  <a:pt x="3132854" y="336290"/>
                </a:lnTo>
                <a:lnTo>
                  <a:pt x="3145128" y="338313"/>
                </a:lnTo>
                <a:lnTo>
                  <a:pt x="3144049" y="344787"/>
                </a:lnTo>
                <a:lnTo>
                  <a:pt x="3145128" y="346001"/>
                </a:lnTo>
                <a:lnTo>
                  <a:pt x="3145128" y="346945"/>
                </a:lnTo>
                <a:lnTo>
                  <a:pt x="3142970" y="350317"/>
                </a:lnTo>
                <a:lnTo>
                  <a:pt x="3145128" y="356656"/>
                </a:lnTo>
                <a:cubicBezTo>
                  <a:pt x="3142880" y="360433"/>
                  <a:pt x="3141756" y="364749"/>
                  <a:pt x="3141756" y="369604"/>
                </a:cubicBezTo>
                <a:lnTo>
                  <a:pt x="3142970" y="370683"/>
                </a:lnTo>
                <a:lnTo>
                  <a:pt x="3144049" y="370683"/>
                </a:lnTo>
                <a:cubicBezTo>
                  <a:pt x="3144049" y="363849"/>
                  <a:pt x="3145128" y="358095"/>
                  <a:pt x="3147286" y="353419"/>
                </a:cubicBezTo>
                <a:lnTo>
                  <a:pt x="3145128" y="353419"/>
                </a:lnTo>
                <a:lnTo>
                  <a:pt x="3145128" y="352340"/>
                </a:lnTo>
                <a:lnTo>
                  <a:pt x="3146207" y="346001"/>
                </a:lnTo>
                <a:lnTo>
                  <a:pt x="3145128" y="341550"/>
                </a:lnTo>
                <a:lnTo>
                  <a:pt x="3157402" y="336290"/>
                </a:lnTo>
                <a:lnTo>
                  <a:pt x="3161853" y="336290"/>
                </a:lnTo>
                <a:lnTo>
                  <a:pt x="3168461" y="341550"/>
                </a:lnTo>
                <a:lnTo>
                  <a:pt x="3169540" y="341550"/>
                </a:lnTo>
                <a:cubicBezTo>
                  <a:pt x="3171968" y="341550"/>
                  <a:pt x="3174531" y="340471"/>
                  <a:pt x="3177228" y="338313"/>
                </a:cubicBezTo>
                <a:lnTo>
                  <a:pt x="3187209" y="338313"/>
                </a:lnTo>
                <a:lnTo>
                  <a:pt x="3195032" y="339392"/>
                </a:lnTo>
                <a:cubicBezTo>
                  <a:pt x="3195032" y="337324"/>
                  <a:pt x="3195751" y="336290"/>
                  <a:pt x="3197190" y="336290"/>
                </a:cubicBezTo>
                <a:lnTo>
                  <a:pt x="3202720" y="336290"/>
                </a:lnTo>
                <a:lnTo>
                  <a:pt x="3207171" y="337234"/>
                </a:lnTo>
                <a:lnTo>
                  <a:pt x="3211622" y="336290"/>
                </a:lnTo>
                <a:lnTo>
                  <a:pt x="3211622" y="337234"/>
                </a:lnTo>
                <a:cubicBezTo>
                  <a:pt x="3217646" y="336335"/>
                  <a:pt x="3228705" y="329861"/>
                  <a:pt x="3244801" y="317812"/>
                </a:cubicBezTo>
                <a:close/>
                <a:moveTo>
                  <a:pt x="1628582" y="311607"/>
                </a:moveTo>
                <a:cubicBezTo>
                  <a:pt x="1637573" y="312506"/>
                  <a:pt x="1646564" y="316103"/>
                  <a:pt x="1655557" y="322397"/>
                </a:cubicBezTo>
                <a:cubicBezTo>
                  <a:pt x="1658074" y="318081"/>
                  <a:pt x="1661311" y="315923"/>
                  <a:pt x="1665268" y="315923"/>
                </a:cubicBezTo>
                <a:cubicBezTo>
                  <a:pt x="1672461" y="317901"/>
                  <a:pt x="1676058" y="320059"/>
                  <a:pt x="1676058" y="322397"/>
                </a:cubicBezTo>
                <a:cubicBezTo>
                  <a:pt x="1676058" y="324735"/>
                  <a:pt x="1673539" y="330130"/>
                  <a:pt x="1668504" y="338582"/>
                </a:cubicBezTo>
                <a:lnTo>
                  <a:pt x="1667426" y="346135"/>
                </a:lnTo>
                <a:lnTo>
                  <a:pt x="1659873" y="346135"/>
                </a:lnTo>
                <a:lnTo>
                  <a:pt x="1659873" y="347214"/>
                </a:lnTo>
                <a:cubicBezTo>
                  <a:pt x="1664907" y="347214"/>
                  <a:pt x="1667426" y="349012"/>
                  <a:pt x="1667426" y="352609"/>
                </a:cubicBezTo>
                <a:lnTo>
                  <a:pt x="1665268" y="355846"/>
                </a:lnTo>
                <a:lnTo>
                  <a:pt x="1666347" y="356925"/>
                </a:lnTo>
                <a:lnTo>
                  <a:pt x="1666347" y="359083"/>
                </a:lnTo>
                <a:cubicBezTo>
                  <a:pt x="1666347" y="361601"/>
                  <a:pt x="1664907" y="364478"/>
                  <a:pt x="1662031" y="367715"/>
                </a:cubicBezTo>
                <a:lnTo>
                  <a:pt x="1666347" y="374189"/>
                </a:lnTo>
                <a:lnTo>
                  <a:pt x="1665268" y="379584"/>
                </a:lnTo>
                <a:lnTo>
                  <a:pt x="1666347" y="380663"/>
                </a:lnTo>
                <a:lnTo>
                  <a:pt x="1666347" y="381742"/>
                </a:lnTo>
                <a:lnTo>
                  <a:pt x="1665268" y="388216"/>
                </a:lnTo>
                <a:cubicBezTo>
                  <a:pt x="1668864" y="401883"/>
                  <a:pt x="1670662" y="412314"/>
                  <a:pt x="1670662" y="419507"/>
                </a:cubicBezTo>
                <a:cubicBezTo>
                  <a:pt x="1669045" y="428139"/>
                  <a:pt x="1667605" y="432455"/>
                  <a:pt x="1666347" y="432455"/>
                </a:cubicBezTo>
                <a:lnTo>
                  <a:pt x="1665268" y="431376"/>
                </a:lnTo>
                <a:lnTo>
                  <a:pt x="1663110" y="431376"/>
                </a:lnTo>
                <a:lnTo>
                  <a:pt x="1663110" y="432455"/>
                </a:lnTo>
                <a:cubicBezTo>
                  <a:pt x="1665987" y="432455"/>
                  <a:pt x="1668144" y="438210"/>
                  <a:pt x="1669583" y="449719"/>
                </a:cubicBezTo>
                <a:lnTo>
                  <a:pt x="1671741" y="449719"/>
                </a:lnTo>
                <a:cubicBezTo>
                  <a:pt x="1675158" y="449719"/>
                  <a:pt x="1678754" y="437491"/>
                  <a:pt x="1682532" y="413033"/>
                </a:cubicBezTo>
                <a:cubicBezTo>
                  <a:pt x="1682532" y="411415"/>
                  <a:pt x="1683971" y="409257"/>
                  <a:pt x="1686847" y="406559"/>
                </a:cubicBezTo>
                <a:lnTo>
                  <a:pt x="1685769" y="405480"/>
                </a:lnTo>
                <a:lnTo>
                  <a:pt x="1685769" y="404401"/>
                </a:lnTo>
                <a:cubicBezTo>
                  <a:pt x="1685769" y="400804"/>
                  <a:pt x="1687567" y="395409"/>
                  <a:pt x="1691163" y="388216"/>
                </a:cubicBezTo>
                <a:lnTo>
                  <a:pt x="1690084" y="381742"/>
                </a:lnTo>
                <a:cubicBezTo>
                  <a:pt x="1691163" y="378146"/>
                  <a:pt x="1693681" y="376347"/>
                  <a:pt x="1697638" y="376347"/>
                </a:cubicBezTo>
                <a:lnTo>
                  <a:pt x="1701954" y="377426"/>
                </a:lnTo>
                <a:lnTo>
                  <a:pt x="1707348" y="376347"/>
                </a:lnTo>
                <a:lnTo>
                  <a:pt x="1714902" y="377426"/>
                </a:lnTo>
                <a:lnTo>
                  <a:pt x="1721376" y="376347"/>
                </a:lnTo>
                <a:lnTo>
                  <a:pt x="1723533" y="384979"/>
                </a:lnTo>
                <a:lnTo>
                  <a:pt x="1724613" y="384979"/>
                </a:lnTo>
                <a:cubicBezTo>
                  <a:pt x="1724613" y="381382"/>
                  <a:pt x="1725332" y="379584"/>
                  <a:pt x="1726771" y="379584"/>
                </a:cubicBezTo>
                <a:lnTo>
                  <a:pt x="1731086" y="382821"/>
                </a:lnTo>
                <a:lnTo>
                  <a:pt x="1732167" y="381742"/>
                </a:lnTo>
                <a:lnTo>
                  <a:pt x="1738640" y="381742"/>
                </a:lnTo>
                <a:cubicBezTo>
                  <a:pt x="1747991" y="383181"/>
                  <a:pt x="1752665" y="384979"/>
                  <a:pt x="1752665" y="387137"/>
                </a:cubicBezTo>
                <a:lnTo>
                  <a:pt x="1752665" y="390374"/>
                </a:lnTo>
                <a:cubicBezTo>
                  <a:pt x="1752665" y="395949"/>
                  <a:pt x="1750867" y="399546"/>
                  <a:pt x="1747271" y="401164"/>
                </a:cubicBezTo>
                <a:lnTo>
                  <a:pt x="1736482" y="400085"/>
                </a:lnTo>
                <a:cubicBezTo>
                  <a:pt x="1726589" y="408897"/>
                  <a:pt x="1720838" y="416090"/>
                  <a:pt x="1719218" y="421665"/>
                </a:cubicBezTo>
                <a:lnTo>
                  <a:pt x="1700874" y="448640"/>
                </a:lnTo>
                <a:lnTo>
                  <a:pt x="1710585" y="452956"/>
                </a:lnTo>
                <a:cubicBezTo>
                  <a:pt x="1713642" y="452237"/>
                  <a:pt x="1717958" y="447561"/>
                  <a:pt x="1723533" y="438929"/>
                </a:cubicBezTo>
                <a:lnTo>
                  <a:pt x="1723533" y="441087"/>
                </a:lnTo>
                <a:lnTo>
                  <a:pt x="1724613" y="441087"/>
                </a:lnTo>
                <a:lnTo>
                  <a:pt x="1724613" y="440008"/>
                </a:lnTo>
                <a:lnTo>
                  <a:pt x="1723533" y="436771"/>
                </a:lnTo>
                <a:cubicBezTo>
                  <a:pt x="1729648" y="429398"/>
                  <a:pt x="1735043" y="425442"/>
                  <a:pt x="1739719" y="424902"/>
                </a:cubicBezTo>
                <a:cubicBezTo>
                  <a:pt x="1746192" y="426880"/>
                  <a:pt x="1749429" y="430837"/>
                  <a:pt x="1749429" y="436771"/>
                </a:cubicBezTo>
                <a:lnTo>
                  <a:pt x="1752665" y="437850"/>
                </a:lnTo>
                <a:lnTo>
                  <a:pt x="1759141" y="435692"/>
                </a:lnTo>
                <a:cubicBezTo>
                  <a:pt x="1764715" y="435692"/>
                  <a:pt x="1770109" y="442886"/>
                  <a:pt x="1775327" y="457272"/>
                </a:cubicBezTo>
                <a:lnTo>
                  <a:pt x="1772090" y="460509"/>
                </a:lnTo>
                <a:lnTo>
                  <a:pt x="1751589" y="458351"/>
                </a:lnTo>
                <a:lnTo>
                  <a:pt x="1747271" y="458351"/>
                </a:lnTo>
                <a:lnTo>
                  <a:pt x="1728930" y="461588"/>
                </a:lnTo>
                <a:lnTo>
                  <a:pt x="1726771" y="461588"/>
                </a:lnTo>
                <a:lnTo>
                  <a:pt x="1723533" y="459430"/>
                </a:lnTo>
                <a:lnTo>
                  <a:pt x="1720296" y="460509"/>
                </a:lnTo>
                <a:lnTo>
                  <a:pt x="1711666" y="459430"/>
                </a:lnTo>
                <a:lnTo>
                  <a:pt x="1690084" y="461588"/>
                </a:lnTo>
                <a:cubicBezTo>
                  <a:pt x="1690084" y="460150"/>
                  <a:pt x="1689006" y="459430"/>
                  <a:pt x="1686847" y="459430"/>
                </a:cubicBezTo>
                <a:lnTo>
                  <a:pt x="1685769" y="458351"/>
                </a:lnTo>
                <a:lnTo>
                  <a:pt x="1685769" y="457272"/>
                </a:lnTo>
                <a:cubicBezTo>
                  <a:pt x="1675697" y="458172"/>
                  <a:pt x="1670662" y="459970"/>
                  <a:pt x="1670662" y="462667"/>
                </a:cubicBezTo>
                <a:lnTo>
                  <a:pt x="1670662" y="464825"/>
                </a:lnTo>
                <a:cubicBezTo>
                  <a:pt x="1674798" y="465365"/>
                  <a:pt x="1679474" y="469321"/>
                  <a:pt x="1684690" y="476694"/>
                </a:cubicBezTo>
                <a:cubicBezTo>
                  <a:pt x="1687567" y="476694"/>
                  <a:pt x="1692603" y="480651"/>
                  <a:pt x="1699795" y="488563"/>
                </a:cubicBezTo>
                <a:cubicBezTo>
                  <a:pt x="1710766" y="488563"/>
                  <a:pt x="1719397" y="492880"/>
                  <a:pt x="1725692" y="501512"/>
                </a:cubicBezTo>
                <a:cubicBezTo>
                  <a:pt x="1730548" y="501512"/>
                  <a:pt x="1735582" y="504029"/>
                  <a:pt x="1740797" y="509065"/>
                </a:cubicBezTo>
                <a:cubicBezTo>
                  <a:pt x="1745653" y="509065"/>
                  <a:pt x="1749249" y="510503"/>
                  <a:pt x="1751589" y="513381"/>
                </a:cubicBezTo>
                <a:lnTo>
                  <a:pt x="1765614" y="517697"/>
                </a:lnTo>
                <a:lnTo>
                  <a:pt x="1768853" y="516618"/>
                </a:lnTo>
                <a:cubicBezTo>
                  <a:pt x="1768853" y="518776"/>
                  <a:pt x="1772449" y="519855"/>
                  <a:pt x="1779642" y="519855"/>
                </a:cubicBezTo>
                <a:lnTo>
                  <a:pt x="1781800" y="523092"/>
                </a:lnTo>
                <a:lnTo>
                  <a:pt x="1781800" y="524171"/>
                </a:lnTo>
                <a:cubicBezTo>
                  <a:pt x="1763456" y="533702"/>
                  <a:pt x="1753386" y="543773"/>
                  <a:pt x="1751589" y="554383"/>
                </a:cubicBezTo>
                <a:cubicBezTo>
                  <a:pt x="1747812" y="561216"/>
                  <a:pt x="1744214" y="564813"/>
                  <a:pt x="1740797" y="565173"/>
                </a:cubicBezTo>
                <a:lnTo>
                  <a:pt x="1738640" y="565173"/>
                </a:lnTo>
                <a:lnTo>
                  <a:pt x="1703033" y="544672"/>
                </a:lnTo>
                <a:lnTo>
                  <a:pt x="1689006" y="526329"/>
                </a:lnTo>
                <a:cubicBezTo>
                  <a:pt x="1689006" y="521653"/>
                  <a:pt x="1686488" y="518416"/>
                  <a:pt x="1681453" y="516618"/>
                </a:cubicBezTo>
                <a:lnTo>
                  <a:pt x="1679295" y="511223"/>
                </a:lnTo>
                <a:lnTo>
                  <a:pt x="1680374" y="504749"/>
                </a:lnTo>
                <a:cubicBezTo>
                  <a:pt x="1672461" y="497196"/>
                  <a:pt x="1668504" y="492160"/>
                  <a:pt x="1668504" y="489642"/>
                </a:cubicBezTo>
                <a:lnTo>
                  <a:pt x="1666347" y="491801"/>
                </a:lnTo>
                <a:lnTo>
                  <a:pt x="1666347" y="504749"/>
                </a:lnTo>
                <a:lnTo>
                  <a:pt x="1668504" y="507986"/>
                </a:lnTo>
                <a:cubicBezTo>
                  <a:pt x="1668504" y="513021"/>
                  <a:pt x="1667785" y="516977"/>
                  <a:pt x="1666347" y="519855"/>
                </a:cubicBezTo>
                <a:lnTo>
                  <a:pt x="1667426" y="523092"/>
                </a:lnTo>
                <a:lnTo>
                  <a:pt x="1665268" y="537119"/>
                </a:lnTo>
                <a:lnTo>
                  <a:pt x="1666347" y="541435"/>
                </a:lnTo>
                <a:lnTo>
                  <a:pt x="1666347" y="548988"/>
                </a:lnTo>
                <a:cubicBezTo>
                  <a:pt x="1669224" y="548988"/>
                  <a:pt x="1670662" y="551865"/>
                  <a:pt x="1670662" y="557620"/>
                </a:cubicBezTo>
                <a:lnTo>
                  <a:pt x="1669583" y="575963"/>
                </a:lnTo>
                <a:lnTo>
                  <a:pt x="1665268" y="579200"/>
                </a:lnTo>
                <a:lnTo>
                  <a:pt x="1655557" y="577042"/>
                </a:lnTo>
                <a:lnTo>
                  <a:pt x="1649082" y="579200"/>
                </a:lnTo>
                <a:lnTo>
                  <a:pt x="1645846" y="579200"/>
                </a:lnTo>
                <a:cubicBezTo>
                  <a:pt x="1643688" y="579200"/>
                  <a:pt x="1640451" y="577761"/>
                  <a:pt x="1636134" y="574884"/>
                </a:cubicBezTo>
                <a:lnTo>
                  <a:pt x="1631818" y="579200"/>
                </a:lnTo>
                <a:lnTo>
                  <a:pt x="1630739" y="579200"/>
                </a:lnTo>
                <a:cubicBezTo>
                  <a:pt x="1627681" y="579200"/>
                  <a:pt x="1622647" y="575603"/>
                  <a:pt x="1615633" y="568410"/>
                </a:cubicBezTo>
                <a:lnTo>
                  <a:pt x="1615633" y="561936"/>
                </a:lnTo>
                <a:lnTo>
                  <a:pt x="1617791" y="555462"/>
                </a:lnTo>
                <a:cubicBezTo>
                  <a:pt x="1614554" y="554023"/>
                  <a:pt x="1612755" y="552584"/>
                  <a:pt x="1612396" y="551146"/>
                </a:cubicBezTo>
                <a:lnTo>
                  <a:pt x="1615633" y="546830"/>
                </a:lnTo>
                <a:cubicBezTo>
                  <a:pt x="1613475" y="544132"/>
                  <a:pt x="1612396" y="541615"/>
                  <a:pt x="1612396" y="539277"/>
                </a:cubicBezTo>
                <a:cubicBezTo>
                  <a:pt x="1614913" y="529925"/>
                  <a:pt x="1616712" y="525250"/>
                  <a:pt x="1617791" y="525250"/>
                </a:cubicBezTo>
                <a:lnTo>
                  <a:pt x="1626424" y="525250"/>
                </a:lnTo>
                <a:lnTo>
                  <a:pt x="1626424" y="524171"/>
                </a:lnTo>
                <a:cubicBezTo>
                  <a:pt x="1621388" y="524171"/>
                  <a:pt x="1618870" y="522732"/>
                  <a:pt x="1618870" y="519855"/>
                </a:cubicBezTo>
                <a:lnTo>
                  <a:pt x="1618870" y="517697"/>
                </a:lnTo>
                <a:lnTo>
                  <a:pt x="1610239" y="522013"/>
                </a:lnTo>
                <a:lnTo>
                  <a:pt x="1609137" y="520981"/>
                </a:lnTo>
                <a:lnTo>
                  <a:pt x="1605923" y="527947"/>
                </a:lnTo>
                <a:cubicBezTo>
                  <a:pt x="1603765" y="529925"/>
                  <a:pt x="1600528" y="531544"/>
                  <a:pt x="1596211" y="532803"/>
                </a:cubicBezTo>
                <a:cubicBezTo>
                  <a:pt x="1596211" y="535680"/>
                  <a:pt x="1591536" y="537838"/>
                  <a:pt x="1582184" y="539277"/>
                </a:cubicBezTo>
                <a:cubicBezTo>
                  <a:pt x="1579846" y="545751"/>
                  <a:pt x="1575530" y="548988"/>
                  <a:pt x="1569235" y="548988"/>
                </a:cubicBezTo>
                <a:lnTo>
                  <a:pt x="1563840" y="547909"/>
                </a:lnTo>
                <a:cubicBezTo>
                  <a:pt x="1563840" y="555821"/>
                  <a:pt x="1558805" y="559778"/>
                  <a:pt x="1548736" y="559778"/>
                </a:cubicBezTo>
                <a:lnTo>
                  <a:pt x="1523917" y="567331"/>
                </a:lnTo>
                <a:lnTo>
                  <a:pt x="1521759" y="563015"/>
                </a:lnTo>
                <a:cubicBezTo>
                  <a:pt x="1521759" y="561576"/>
                  <a:pt x="1526795" y="557260"/>
                  <a:pt x="1536866" y="550067"/>
                </a:cubicBezTo>
                <a:cubicBezTo>
                  <a:pt x="1547116" y="543233"/>
                  <a:pt x="1557187" y="535320"/>
                  <a:pt x="1567077" y="526329"/>
                </a:cubicBezTo>
                <a:lnTo>
                  <a:pt x="1569235" y="526329"/>
                </a:lnTo>
                <a:lnTo>
                  <a:pt x="1567077" y="524171"/>
                </a:lnTo>
                <a:cubicBezTo>
                  <a:pt x="1567259" y="522193"/>
                  <a:pt x="1571574" y="517517"/>
                  <a:pt x="1580026" y="510144"/>
                </a:cubicBezTo>
                <a:lnTo>
                  <a:pt x="1584343" y="503670"/>
                </a:lnTo>
                <a:lnTo>
                  <a:pt x="1583263" y="495038"/>
                </a:lnTo>
                <a:cubicBezTo>
                  <a:pt x="1594053" y="487305"/>
                  <a:pt x="1599449" y="480111"/>
                  <a:pt x="1599449" y="473457"/>
                </a:cubicBezTo>
                <a:cubicBezTo>
                  <a:pt x="1600706" y="473457"/>
                  <a:pt x="1602505" y="469501"/>
                  <a:pt x="1604844" y="461588"/>
                </a:cubicBezTo>
                <a:lnTo>
                  <a:pt x="1603765" y="460509"/>
                </a:lnTo>
                <a:lnTo>
                  <a:pt x="1595132" y="460509"/>
                </a:lnTo>
                <a:lnTo>
                  <a:pt x="1583263" y="458351"/>
                </a:lnTo>
                <a:lnTo>
                  <a:pt x="1572472" y="458351"/>
                </a:lnTo>
                <a:lnTo>
                  <a:pt x="1562762" y="461588"/>
                </a:lnTo>
                <a:cubicBezTo>
                  <a:pt x="1533989" y="460330"/>
                  <a:pt x="1519601" y="458531"/>
                  <a:pt x="1519601" y="456193"/>
                </a:cubicBezTo>
                <a:lnTo>
                  <a:pt x="1519601" y="452956"/>
                </a:lnTo>
                <a:lnTo>
                  <a:pt x="1522839" y="449719"/>
                </a:lnTo>
                <a:lnTo>
                  <a:pt x="1540103" y="449719"/>
                </a:lnTo>
                <a:cubicBezTo>
                  <a:pt x="1545138" y="449899"/>
                  <a:pt x="1547656" y="450619"/>
                  <a:pt x="1547656" y="451877"/>
                </a:cubicBezTo>
                <a:cubicBezTo>
                  <a:pt x="1551972" y="449000"/>
                  <a:pt x="1555209" y="447561"/>
                  <a:pt x="1557367" y="447561"/>
                </a:cubicBezTo>
                <a:lnTo>
                  <a:pt x="1562762" y="450798"/>
                </a:lnTo>
                <a:lnTo>
                  <a:pt x="1563840" y="449719"/>
                </a:lnTo>
                <a:lnTo>
                  <a:pt x="1592974" y="449719"/>
                </a:lnTo>
                <a:cubicBezTo>
                  <a:pt x="1595672" y="447561"/>
                  <a:pt x="1598189" y="446482"/>
                  <a:pt x="1600528" y="446482"/>
                </a:cubicBezTo>
                <a:lnTo>
                  <a:pt x="1608081" y="446482"/>
                </a:lnTo>
                <a:lnTo>
                  <a:pt x="1618870" y="449719"/>
                </a:lnTo>
                <a:lnTo>
                  <a:pt x="1619950" y="449719"/>
                </a:lnTo>
                <a:lnTo>
                  <a:pt x="1619950" y="448640"/>
                </a:lnTo>
                <a:lnTo>
                  <a:pt x="1618870" y="447561"/>
                </a:lnTo>
                <a:lnTo>
                  <a:pt x="1618870" y="446482"/>
                </a:lnTo>
                <a:lnTo>
                  <a:pt x="1619950" y="442166"/>
                </a:lnTo>
                <a:lnTo>
                  <a:pt x="1616712" y="442166"/>
                </a:lnTo>
                <a:lnTo>
                  <a:pt x="1616712" y="436771"/>
                </a:lnTo>
                <a:lnTo>
                  <a:pt x="1618870" y="433534"/>
                </a:lnTo>
                <a:lnTo>
                  <a:pt x="1618870" y="430297"/>
                </a:lnTo>
                <a:cubicBezTo>
                  <a:pt x="1617432" y="428859"/>
                  <a:pt x="1616352" y="424183"/>
                  <a:pt x="1615633" y="416270"/>
                </a:cubicBezTo>
                <a:lnTo>
                  <a:pt x="1617791" y="411954"/>
                </a:lnTo>
                <a:lnTo>
                  <a:pt x="1615633" y="409796"/>
                </a:lnTo>
                <a:cubicBezTo>
                  <a:pt x="1615633" y="408178"/>
                  <a:pt x="1617432" y="407099"/>
                  <a:pt x="1621028" y="406559"/>
                </a:cubicBezTo>
                <a:lnTo>
                  <a:pt x="1621028" y="405480"/>
                </a:lnTo>
                <a:cubicBezTo>
                  <a:pt x="1618150" y="405480"/>
                  <a:pt x="1616712" y="404761"/>
                  <a:pt x="1616712" y="403322"/>
                </a:cubicBezTo>
                <a:lnTo>
                  <a:pt x="1616712" y="402243"/>
                </a:lnTo>
                <a:lnTo>
                  <a:pt x="1622108" y="395769"/>
                </a:lnTo>
                <a:lnTo>
                  <a:pt x="1622108" y="394690"/>
                </a:lnTo>
                <a:cubicBezTo>
                  <a:pt x="1616352" y="394690"/>
                  <a:pt x="1613475" y="393611"/>
                  <a:pt x="1613475" y="391453"/>
                </a:cubicBezTo>
                <a:lnTo>
                  <a:pt x="1616712" y="387137"/>
                </a:lnTo>
                <a:lnTo>
                  <a:pt x="1615633" y="383900"/>
                </a:lnTo>
                <a:lnTo>
                  <a:pt x="1623186" y="375268"/>
                </a:lnTo>
                <a:cubicBezTo>
                  <a:pt x="1620669" y="375268"/>
                  <a:pt x="1617791" y="373829"/>
                  <a:pt x="1614554" y="370952"/>
                </a:cubicBezTo>
                <a:lnTo>
                  <a:pt x="1613475" y="370952"/>
                </a:lnTo>
                <a:lnTo>
                  <a:pt x="1608081" y="372031"/>
                </a:lnTo>
                <a:cubicBezTo>
                  <a:pt x="1596211" y="369873"/>
                  <a:pt x="1589377" y="368075"/>
                  <a:pt x="1587580" y="366636"/>
                </a:cubicBezTo>
                <a:cubicBezTo>
                  <a:pt x="1578227" y="369513"/>
                  <a:pt x="1568157" y="370952"/>
                  <a:pt x="1557367" y="370952"/>
                </a:cubicBezTo>
                <a:lnTo>
                  <a:pt x="1550893" y="366636"/>
                </a:lnTo>
                <a:lnTo>
                  <a:pt x="1549814" y="366636"/>
                </a:lnTo>
                <a:lnTo>
                  <a:pt x="1544418" y="370952"/>
                </a:lnTo>
                <a:lnTo>
                  <a:pt x="1534708" y="370952"/>
                </a:lnTo>
                <a:cubicBezTo>
                  <a:pt x="1531830" y="369693"/>
                  <a:pt x="1530392" y="367176"/>
                  <a:pt x="1530392" y="363399"/>
                </a:cubicBezTo>
                <a:cubicBezTo>
                  <a:pt x="1532190" y="359802"/>
                  <a:pt x="1535067" y="358004"/>
                  <a:pt x="1539023" y="358004"/>
                </a:cubicBezTo>
                <a:lnTo>
                  <a:pt x="1555209" y="360162"/>
                </a:lnTo>
                <a:lnTo>
                  <a:pt x="1560604" y="359083"/>
                </a:lnTo>
                <a:lnTo>
                  <a:pt x="1562762" y="361241"/>
                </a:lnTo>
                <a:lnTo>
                  <a:pt x="1564919" y="359083"/>
                </a:lnTo>
                <a:lnTo>
                  <a:pt x="1577868" y="360162"/>
                </a:lnTo>
                <a:lnTo>
                  <a:pt x="1587580" y="358004"/>
                </a:lnTo>
                <a:lnTo>
                  <a:pt x="1591895" y="358004"/>
                </a:lnTo>
                <a:lnTo>
                  <a:pt x="1598369" y="359083"/>
                </a:lnTo>
                <a:lnTo>
                  <a:pt x="1603765" y="358004"/>
                </a:lnTo>
                <a:lnTo>
                  <a:pt x="1610239" y="360162"/>
                </a:lnTo>
                <a:cubicBezTo>
                  <a:pt x="1614733" y="360162"/>
                  <a:pt x="1617973" y="358364"/>
                  <a:pt x="1619950" y="354767"/>
                </a:cubicBezTo>
                <a:lnTo>
                  <a:pt x="1619950" y="353688"/>
                </a:lnTo>
                <a:cubicBezTo>
                  <a:pt x="1617072" y="349911"/>
                  <a:pt x="1615633" y="345955"/>
                  <a:pt x="1615633" y="341819"/>
                </a:cubicBezTo>
                <a:lnTo>
                  <a:pt x="1619950" y="335345"/>
                </a:lnTo>
                <a:lnTo>
                  <a:pt x="1619950" y="333187"/>
                </a:lnTo>
                <a:cubicBezTo>
                  <a:pt x="1617072" y="330130"/>
                  <a:pt x="1615633" y="325814"/>
                  <a:pt x="1615633" y="320239"/>
                </a:cubicBezTo>
                <a:cubicBezTo>
                  <a:pt x="1617973" y="314484"/>
                  <a:pt x="1622288" y="311607"/>
                  <a:pt x="1628582" y="311607"/>
                </a:cubicBezTo>
                <a:close/>
                <a:moveTo>
                  <a:pt x="4179205" y="311412"/>
                </a:moveTo>
                <a:lnTo>
                  <a:pt x="4182433" y="311412"/>
                </a:lnTo>
                <a:lnTo>
                  <a:pt x="4187642" y="316488"/>
                </a:lnTo>
                <a:lnTo>
                  <a:pt x="4195784" y="314453"/>
                </a:lnTo>
                <a:lnTo>
                  <a:pt x="4198142" y="314453"/>
                </a:lnTo>
                <a:lnTo>
                  <a:pt x="4203432" y="318552"/>
                </a:lnTo>
                <a:lnTo>
                  <a:pt x="4203744" y="318552"/>
                </a:lnTo>
                <a:lnTo>
                  <a:pt x="4207975" y="315511"/>
                </a:lnTo>
                <a:lnTo>
                  <a:pt x="4225168" y="315511"/>
                </a:lnTo>
                <a:cubicBezTo>
                  <a:pt x="4228111" y="315659"/>
                  <a:pt x="4230318" y="315898"/>
                  <a:pt x="4231789" y="316228"/>
                </a:cubicBezTo>
                <a:lnTo>
                  <a:pt x="4232383" y="316569"/>
                </a:lnTo>
                <a:lnTo>
                  <a:pt x="4233748" y="316569"/>
                </a:lnTo>
                <a:cubicBezTo>
                  <a:pt x="4239650" y="318726"/>
                  <a:pt x="4242906" y="321257"/>
                  <a:pt x="4243517" y="324162"/>
                </a:cubicBezTo>
                <a:lnTo>
                  <a:pt x="4243517" y="327466"/>
                </a:lnTo>
                <a:cubicBezTo>
                  <a:pt x="4243517" y="331744"/>
                  <a:pt x="4239286" y="334519"/>
                  <a:pt x="4230822" y="335791"/>
                </a:cubicBezTo>
                <a:lnTo>
                  <a:pt x="4231874" y="338604"/>
                </a:lnTo>
                <a:lnTo>
                  <a:pt x="4229764" y="360111"/>
                </a:lnTo>
                <a:lnTo>
                  <a:pt x="4229764" y="362245"/>
                </a:lnTo>
                <a:cubicBezTo>
                  <a:pt x="4229764" y="362512"/>
                  <a:pt x="4231706" y="362979"/>
                  <a:pt x="4235591" y="363647"/>
                </a:cubicBezTo>
                <a:lnTo>
                  <a:pt x="4238057" y="363647"/>
                </a:lnTo>
                <a:cubicBezTo>
                  <a:pt x="4241624" y="362332"/>
                  <a:pt x="4243408" y="359484"/>
                  <a:pt x="4243408" y="355103"/>
                </a:cubicBezTo>
                <a:cubicBezTo>
                  <a:pt x="4243408" y="351278"/>
                  <a:pt x="4245627" y="349365"/>
                  <a:pt x="4250065" y="349365"/>
                </a:cubicBezTo>
                <a:lnTo>
                  <a:pt x="4252778" y="353247"/>
                </a:lnTo>
                <a:lnTo>
                  <a:pt x="4251871" y="345938"/>
                </a:lnTo>
                <a:lnTo>
                  <a:pt x="4260863" y="337066"/>
                </a:lnTo>
                <a:lnTo>
                  <a:pt x="4265668" y="337066"/>
                </a:lnTo>
                <a:cubicBezTo>
                  <a:pt x="4270416" y="339117"/>
                  <a:pt x="4276035" y="344231"/>
                  <a:pt x="4282526" y="352406"/>
                </a:cubicBezTo>
                <a:cubicBezTo>
                  <a:pt x="4286245" y="352406"/>
                  <a:pt x="4290962" y="356111"/>
                  <a:pt x="4296677" y="363520"/>
                </a:cubicBezTo>
                <a:lnTo>
                  <a:pt x="4296677" y="367442"/>
                </a:lnTo>
                <a:lnTo>
                  <a:pt x="4290846" y="373274"/>
                </a:lnTo>
                <a:lnTo>
                  <a:pt x="4250084" y="373274"/>
                </a:lnTo>
                <a:lnTo>
                  <a:pt x="4238790" y="372216"/>
                </a:lnTo>
                <a:lnTo>
                  <a:pt x="4230107" y="374527"/>
                </a:lnTo>
                <a:lnTo>
                  <a:pt x="4232938" y="379538"/>
                </a:lnTo>
                <a:cubicBezTo>
                  <a:pt x="4233644" y="381256"/>
                  <a:pt x="4233996" y="382818"/>
                  <a:pt x="4233996" y="384224"/>
                </a:cubicBezTo>
                <a:lnTo>
                  <a:pt x="4229764" y="397583"/>
                </a:lnTo>
                <a:lnTo>
                  <a:pt x="4229764" y="406781"/>
                </a:lnTo>
                <a:lnTo>
                  <a:pt x="4226590" y="414031"/>
                </a:lnTo>
                <a:cubicBezTo>
                  <a:pt x="4228707" y="414031"/>
                  <a:pt x="4229764" y="415398"/>
                  <a:pt x="4229764" y="418130"/>
                </a:cubicBezTo>
                <a:lnTo>
                  <a:pt x="4230582" y="418130"/>
                </a:lnTo>
                <a:cubicBezTo>
                  <a:pt x="4230582" y="417066"/>
                  <a:pt x="4231640" y="415908"/>
                  <a:pt x="4233756" y="414655"/>
                </a:cubicBezTo>
                <a:lnTo>
                  <a:pt x="4231640" y="409968"/>
                </a:lnTo>
                <a:lnTo>
                  <a:pt x="4231640" y="407854"/>
                </a:lnTo>
                <a:cubicBezTo>
                  <a:pt x="4233118" y="404898"/>
                  <a:pt x="4239494" y="400433"/>
                  <a:pt x="4250767" y="394459"/>
                </a:cubicBezTo>
                <a:cubicBezTo>
                  <a:pt x="4262242" y="394459"/>
                  <a:pt x="4267980" y="398444"/>
                  <a:pt x="4267980" y="406413"/>
                </a:cubicBezTo>
                <a:cubicBezTo>
                  <a:pt x="4267980" y="406779"/>
                  <a:pt x="4272974" y="409521"/>
                  <a:pt x="4282960" y="414638"/>
                </a:cubicBezTo>
                <a:cubicBezTo>
                  <a:pt x="4287168" y="419897"/>
                  <a:pt x="4289272" y="424354"/>
                  <a:pt x="4289272" y="428010"/>
                </a:cubicBezTo>
                <a:lnTo>
                  <a:pt x="4285557" y="431725"/>
                </a:lnTo>
                <a:lnTo>
                  <a:pt x="4280840" y="431725"/>
                </a:lnTo>
                <a:lnTo>
                  <a:pt x="4277666" y="427624"/>
                </a:lnTo>
                <a:lnTo>
                  <a:pt x="4274221" y="427624"/>
                </a:lnTo>
                <a:lnTo>
                  <a:pt x="4274221" y="426566"/>
                </a:lnTo>
                <a:lnTo>
                  <a:pt x="4265532" y="429609"/>
                </a:lnTo>
                <a:lnTo>
                  <a:pt x="4259460" y="429609"/>
                </a:lnTo>
                <a:lnTo>
                  <a:pt x="4255620" y="428682"/>
                </a:lnTo>
                <a:lnTo>
                  <a:pt x="4250948" y="429609"/>
                </a:lnTo>
                <a:lnTo>
                  <a:pt x="4250045" y="429112"/>
                </a:lnTo>
                <a:lnTo>
                  <a:pt x="4242159" y="430939"/>
                </a:lnTo>
                <a:cubicBezTo>
                  <a:pt x="4239537" y="431744"/>
                  <a:pt x="4237259" y="432667"/>
                  <a:pt x="4235324" y="433708"/>
                </a:cubicBezTo>
                <a:cubicBezTo>
                  <a:pt x="4230893" y="430976"/>
                  <a:pt x="4225979" y="429609"/>
                  <a:pt x="4220584" y="429609"/>
                </a:cubicBezTo>
                <a:lnTo>
                  <a:pt x="4204184" y="429609"/>
                </a:lnTo>
                <a:lnTo>
                  <a:pt x="4200344" y="428682"/>
                </a:lnTo>
                <a:lnTo>
                  <a:pt x="4196505" y="429609"/>
                </a:lnTo>
                <a:lnTo>
                  <a:pt x="4193970" y="429609"/>
                </a:lnTo>
                <a:lnTo>
                  <a:pt x="4193521" y="428682"/>
                </a:lnTo>
                <a:cubicBezTo>
                  <a:pt x="4191458" y="430006"/>
                  <a:pt x="4187740" y="430667"/>
                  <a:pt x="4182366" y="430667"/>
                </a:cubicBezTo>
                <a:lnTo>
                  <a:pt x="4169481" y="430667"/>
                </a:lnTo>
                <a:lnTo>
                  <a:pt x="4163667" y="425032"/>
                </a:lnTo>
                <a:lnTo>
                  <a:pt x="4163667" y="421662"/>
                </a:lnTo>
                <a:lnTo>
                  <a:pt x="4167669" y="418130"/>
                </a:lnTo>
                <a:lnTo>
                  <a:pt x="4172957" y="419066"/>
                </a:lnTo>
                <a:cubicBezTo>
                  <a:pt x="4177431" y="418761"/>
                  <a:pt x="4179668" y="417923"/>
                  <a:pt x="4179668" y="416552"/>
                </a:cubicBezTo>
                <a:lnTo>
                  <a:pt x="4174246" y="408350"/>
                </a:lnTo>
                <a:lnTo>
                  <a:pt x="4174246" y="406413"/>
                </a:lnTo>
                <a:cubicBezTo>
                  <a:pt x="4174246" y="402914"/>
                  <a:pt x="4176406" y="399264"/>
                  <a:pt x="4180726" y="395460"/>
                </a:cubicBezTo>
                <a:lnTo>
                  <a:pt x="4176362" y="383048"/>
                </a:lnTo>
                <a:lnTo>
                  <a:pt x="4178419" y="373454"/>
                </a:lnTo>
                <a:lnTo>
                  <a:pt x="4173763" y="374199"/>
                </a:lnTo>
                <a:lnTo>
                  <a:pt x="4169633" y="373274"/>
                </a:lnTo>
                <a:lnTo>
                  <a:pt x="4166714" y="374199"/>
                </a:lnTo>
                <a:lnTo>
                  <a:pt x="4151385" y="373274"/>
                </a:lnTo>
                <a:lnTo>
                  <a:pt x="4135429" y="373274"/>
                </a:lnTo>
                <a:lnTo>
                  <a:pt x="4131796" y="369640"/>
                </a:lnTo>
                <a:lnTo>
                  <a:pt x="4131796" y="365095"/>
                </a:lnTo>
                <a:lnTo>
                  <a:pt x="4132854" y="364169"/>
                </a:lnTo>
                <a:lnTo>
                  <a:pt x="4132854" y="361776"/>
                </a:lnTo>
                <a:lnTo>
                  <a:pt x="4176320" y="360606"/>
                </a:lnTo>
                <a:lnTo>
                  <a:pt x="4181321" y="360606"/>
                </a:lnTo>
                <a:lnTo>
                  <a:pt x="4181784" y="360530"/>
                </a:lnTo>
                <a:lnTo>
                  <a:pt x="4177553" y="347422"/>
                </a:lnTo>
                <a:cubicBezTo>
                  <a:pt x="4177553" y="343970"/>
                  <a:pt x="4177729" y="341381"/>
                  <a:pt x="4178082" y="339655"/>
                </a:cubicBezTo>
                <a:lnTo>
                  <a:pt x="4178611" y="338792"/>
                </a:lnTo>
                <a:lnTo>
                  <a:pt x="4178611" y="329450"/>
                </a:lnTo>
                <a:cubicBezTo>
                  <a:pt x="4178611" y="327936"/>
                  <a:pt x="4177509" y="325901"/>
                  <a:pt x="4175304" y="323344"/>
                </a:cubicBezTo>
                <a:lnTo>
                  <a:pt x="4175304" y="314849"/>
                </a:lnTo>
                <a:close/>
                <a:moveTo>
                  <a:pt x="9216139" y="311282"/>
                </a:moveTo>
                <a:lnTo>
                  <a:pt x="9216139" y="314561"/>
                </a:lnTo>
                <a:lnTo>
                  <a:pt x="9219553" y="314561"/>
                </a:lnTo>
                <a:lnTo>
                  <a:pt x="9219553" y="311282"/>
                </a:lnTo>
                <a:close/>
                <a:moveTo>
                  <a:pt x="5741057" y="310934"/>
                </a:moveTo>
                <a:cubicBezTo>
                  <a:pt x="5748341" y="313452"/>
                  <a:pt x="5752702" y="316015"/>
                  <a:pt x="5754140" y="318622"/>
                </a:cubicBezTo>
                <a:cubicBezTo>
                  <a:pt x="5757108" y="318622"/>
                  <a:pt x="5765110" y="324062"/>
                  <a:pt x="5778148" y="334942"/>
                </a:cubicBezTo>
                <a:lnTo>
                  <a:pt x="5778148" y="336021"/>
                </a:lnTo>
                <a:lnTo>
                  <a:pt x="5774911" y="340472"/>
                </a:lnTo>
                <a:lnTo>
                  <a:pt x="5774911" y="341551"/>
                </a:lnTo>
                <a:lnTo>
                  <a:pt x="5778148" y="341551"/>
                </a:lnTo>
                <a:lnTo>
                  <a:pt x="5781520" y="339258"/>
                </a:lnTo>
                <a:lnTo>
                  <a:pt x="5782599" y="339258"/>
                </a:lnTo>
                <a:cubicBezTo>
                  <a:pt x="5785297" y="340967"/>
                  <a:pt x="5787815" y="343889"/>
                  <a:pt x="5790152" y="348025"/>
                </a:cubicBezTo>
                <a:lnTo>
                  <a:pt x="5790152" y="349104"/>
                </a:lnTo>
                <a:cubicBezTo>
                  <a:pt x="5781250" y="357646"/>
                  <a:pt x="5769966" y="363851"/>
                  <a:pt x="5756298" y="367717"/>
                </a:cubicBezTo>
                <a:cubicBezTo>
                  <a:pt x="5756298" y="369336"/>
                  <a:pt x="5751218" y="371853"/>
                  <a:pt x="5741057" y="375270"/>
                </a:cubicBezTo>
                <a:lnTo>
                  <a:pt x="5739978" y="375270"/>
                </a:lnTo>
                <a:lnTo>
                  <a:pt x="5736741" y="373112"/>
                </a:lnTo>
                <a:lnTo>
                  <a:pt x="5734583" y="373112"/>
                </a:lnTo>
                <a:cubicBezTo>
                  <a:pt x="5734583" y="378957"/>
                  <a:pt x="5731661" y="382598"/>
                  <a:pt x="5725817" y="384037"/>
                </a:cubicBezTo>
                <a:cubicBezTo>
                  <a:pt x="5713408" y="390241"/>
                  <a:pt x="5707204" y="394962"/>
                  <a:pt x="5707204" y="398199"/>
                </a:cubicBezTo>
                <a:lnTo>
                  <a:pt x="5700730" y="414653"/>
                </a:lnTo>
                <a:cubicBezTo>
                  <a:pt x="5700730" y="418250"/>
                  <a:pt x="5699966" y="420048"/>
                  <a:pt x="5698437" y="420048"/>
                </a:cubicBezTo>
                <a:lnTo>
                  <a:pt x="5699651" y="430974"/>
                </a:lnTo>
                <a:lnTo>
                  <a:pt x="5699651" y="432053"/>
                </a:lnTo>
                <a:lnTo>
                  <a:pt x="5697358" y="444057"/>
                </a:lnTo>
                <a:lnTo>
                  <a:pt x="5698437" y="452824"/>
                </a:lnTo>
                <a:lnTo>
                  <a:pt x="5697358" y="459432"/>
                </a:lnTo>
                <a:cubicBezTo>
                  <a:pt x="5697897" y="465187"/>
                  <a:pt x="5698662" y="468064"/>
                  <a:pt x="5699651" y="468064"/>
                </a:cubicBezTo>
                <a:lnTo>
                  <a:pt x="5698437" y="478989"/>
                </a:lnTo>
                <a:lnTo>
                  <a:pt x="5698437" y="489914"/>
                </a:lnTo>
                <a:lnTo>
                  <a:pt x="5699651" y="516215"/>
                </a:lnTo>
                <a:lnTo>
                  <a:pt x="5697358" y="527005"/>
                </a:lnTo>
                <a:lnTo>
                  <a:pt x="5698437" y="530377"/>
                </a:lnTo>
                <a:lnTo>
                  <a:pt x="5690884" y="560859"/>
                </a:lnTo>
                <a:cubicBezTo>
                  <a:pt x="5681982" y="571828"/>
                  <a:pt x="5674699" y="577313"/>
                  <a:pt x="5669034" y="577313"/>
                </a:cubicBezTo>
                <a:lnTo>
                  <a:pt x="5667955" y="577313"/>
                </a:lnTo>
                <a:lnTo>
                  <a:pt x="5661346" y="575155"/>
                </a:lnTo>
                <a:lnTo>
                  <a:pt x="5648263" y="580550"/>
                </a:lnTo>
                <a:cubicBezTo>
                  <a:pt x="5638642" y="580550"/>
                  <a:pt x="5632123" y="572188"/>
                  <a:pt x="5628706" y="555464"/>
                </a:cubicBezTo>
                <a:cubicBezTo>
                  <a:pt x="5627537" y="555464"/>
                  <a:pt x="5626413" y="552541"/>
                  <a:pt x="5625334" y="546697"/>
                </a:cubicBezTo>
                <a:cubicBezTo>
                  <a:pt x="5621738" y="546697"/>
                  <a:pt x="5619939" y="545618"/>
                  <a:pt x="5619939" y="543460"/>
                </a:cubicBezTo>
                <a:lnTo>
                  <a:pt x="5621018" y="540223"/>
                </a:lnTo>
                <a:lnTo>
                  <a:pt x="5619939" y="540223"/>
                </a:lnTo>
                <a:lnTo>
                  <a:pt x="5614409" y="541302"/>
                </a:lnTo>
                <a:cubicBezTo>
                  <a:pt x="5610633" y="536176"/>
                  <a:pt x="5604474" y="533614"/>
                  <a:pt x="5595931" y="533614"/>
                </a:cubicBezTo>
                <a:lnTo>
                  <a:pt x="5588244" y="527005"/>
                </a:lnTo>
                <a:lnTo>
                  <a:pt x="5588244" y="522689"/>
                </a:lnTo>
                <a:lnTo>
                  <a:pt x="5590402" y="520531"/>
                </a:lnTo>
                <a:lnTo>
                  <a:pt x="5597010" y="520531"/>
                </a:lnTo>
                <a:lnTo>
                  <a:pt x="5624255" y="516215"/>
                </a:lnTo>
                <a:lnTo>
                  <a:pt x="5641789" y="516215"/>
                </a:lnTo>
                <a:cubicBezTo>
                  <a:pt x="5643228" y="515765"/>
                  <a:pt x="5644667" y="513922"/>
                  <a:pt x="5646105" y="510685"/>
                </a:cubicBezTo>
                <a:lnTo>
                  <a:pt x="5645026" y="501918"/>
                </a:lnTo>
                <a:lnTo>
                  <a:pt x="5648263" y="494365"/>
                </a:lnTo>
                <a:lnTo>
                  <a:pt x="5646105" y="490993"/>
                </a:lnTo>
                <a:lnTo>
                  <a:pt x="5646105" y="486677"/>
                </a:lnTo>
                <a:cubicBezTo>
                  <a:pt x="5646105" y="485059"/>
                  <a:pt x="5648668" y="483620"/>
                  <a:pt x="5653793" y="482361"/>
                </a:cubicBezTo>
                <a:lnTo>
                  <a:pt x="5653793" y="481282"/>
                </a:lnTo>
                <a:cubicBezTo>
                  <a:pt x="5648668" y="481282"/>
                  <a:pt x="5646105" y="480158"/>
                  <a:pt x="5646105" y="477910"/>
                </a:cubicBezTo>
                <a:lnTo>
                  <a:pt x="5646105" y="476831"/>
                </a:lnTo>
                <a:lnTo>
                  <a:pt x="5647184" y="475752"/>
                </a:lnTo>
                <a:lnTo>
                  <a:pt x="5646105" y="472515"/>
                </a:lnTo>
                <a:lnTo>
                  <a:pt x="5647184" y="460511"/>
                </a:lnTo>
                <a:lnTo>
                  <a:pt x="5646105" y="445136"/>
                </a:lnTo>
                <a:lnTo>
                  <a:pt x="5646105" y="442978"/>
                </a:lnTo>
                <a:lnTo>
                  <a:pt x="5648263" y="434346"/>
                </a:lnTo>
                <a:lnTo>
                  <a:pt x="5646105" y="430974"/>
                </a:lnTo>
                <a:lnTo>
                  <a:pt x="5647184" y="425579"/>
                </a:lnTo>
                <a:lnTo>
                  <a:pt x="5646105" y="421128"/>
                </a:lnTo>
                <a:lnTo>
                  <a:pt x="5648263" y="414653"/>
                </a:lnTo>
                <a:lnTo>
                  <a:pt x="5648263" y="411417"/>
                </a:lnTo>
                <a:cubicBezTo>
                  <a:pt x="5642419" y="405572"/>
                  <a:pt x="5639496" y="400087"/>
                  <a:pt x="5639496" y="394962"/>
                </a:cubicBezTo>
                <a:lnTo>
                  <a:pt x="5639496" y="393882"/>
                </a:lnTo>
                <a:lnTo>
                  <a:pt x="5642868" y="390646"/>
                </a:lnTo>
                <a:lnTo>
                  <a:pt x="5645026" y="390646"/>
                </a:lnTo>
                <a:lnTo>
                  <a:pt x="5649342" y="393882"/>
                </a:lnTo>
                <a:cubicBezTo>
                  <a:pt x="5654647" y="390286"/>
                  <a:pt x="5658289" y="388488"/>
                  <a:pt x="5660267" y="388488"/>
                </a:cubicBezTo>
                <a:lnTo>
                  <a:pt x="5665797" y="391725"/>
                </a:lnTo>
                <a:lnTo>
                  <a:pt x="5670113" y="391725"/>
                </a:lnTo>
                <a:lnTo>
                  <a:pt x="5677801" y="389567"/>
                </a:lnTo>
                <a:lnTo>
                  <a:pt x="5687647" y="390646"/>
                </a:lnTo>
                <a:cubicBezTo>
                  <a:pt x="5697987" y="375000"/>
                  <a:pt x="5706350" y="364435"/>
                  <a:pt x="5712734" y="358950"/>
                </a:cubicBezTo>
                <a:cubicBezTo>
                  <a:pt x="5717050" y="354634"/>
                  <a:pt x="5719208" y="348070"/>
                  <a:pt x="5719208" y="339258"/>
                </a:cubicBezTo>
                <a:lnTo>
                  <a:pt x="5718129" y="339258"/>
                </a:lnTo>
                <a:cubicBezTo>
                  <a:pt x="5704282" y="338539"/>
                  <a:pt x="5697358" y="337100"/>
                  <a:pt x="5697358" y="334942"/>
                </a:cubicBezTo>
                <a:lnTo>
                  <a:pt x="5697358" y="333863"/>
                </a:lnTo>
                <a:lnTo>
                  <a:pt x="5699651" y="331705"/>
                </a:lnTo>
                <a:lnTo>
                  <a:pt x="5706125" y="332784"/>
                </a:lnTo>
                <a:lnTo>
                  <a:pt x="5710576" y="331705"/>
                </a:lnTo>
                <a:lnTo>
                  <a:pt x="5713813" y="334942"/>
                </a:lnTo>
                <a:lnTo>
                  <a:pt x="5714892" y="334942"/>
                </a:lnTo>
                <a:lnTo>
                  <a:pt x="5715971" y="333863"/>
                </a:lnTo>
                <a:lnTo>
                  <a:pt x="5717050" y="333863"/>
                </a:lnTo>
                <a:lnTo>
                  <a:pt x="5715971" y="332784"/>
                </a:lnTo>
                <a:lnTo>
                  <a:pt x="5715971" y="330626"/>
                </a:lnTo>
                <a:cubicBezTo>
                  <a:pt x="5715971" y="328918"/>
                  <a:pt x="5718533" y="327434"/>
                  <a:pt x="5723659" y="326175"/>
                </a:cubicBezTo>
                <a:cubicBezTo>
                  <a:pt x="5728694" y="317453"/>
                  <a:pt x="5734494" y="312373"/>
                  <a:pt x="5741057" y="310934"/>
                </a:cubicBezTo>
                <a:close/>
                <a:moveTo>
                  <a:pt x="5054420" y="310934"/>
                </a:moveTo>
                <a:lnTo>
                  <a:pt x="5057657" y="310934"/>
                </a:lnTo>
                <a:cubicBezTo>
                  <a:pt x="5060894" y="310934"/>
                  <a:pt x="5067099" y="313137"/>
                  <a:pt x="5076270" y="317543"/>
                </a:cubicBezTo>
                <a:cubicBezTo>
                  <a:pt x="5081306" y="317543"/>
                  <a:pt x="5085667" y="320061"/>
                  <a:pt x="5089353" y="325096"/>
                </a:cubicBezTo>
                <a:cubicBezTo>
                  <a:pt x="5102841" y="328063"/>
                  <a:pt x="5115205" y="329906"/>
                  <a:pt x="5126444" y="330626"/>
                </a:cubicBezTo>
                <a:lnTo>
                  <a:pt x="5134132" y="329547"/>
                </a:lnTo>
                <a:lnTo>
                  <a:pt x="5143978" y="330626"/>
                </a:lnTo>
                <a:lnTo>
                  <a:pt x="5150587" y="327389"/>
                </a:lnTo>
                <a:cubicBezTo>
                  <a:pt x="5157870" y="329547"/>
                  <a:pt x="5166232" y="330626"/>
                  <a:pt x="5175674" y="330626"/>
                </a:cubicBezTo>
                <a:lnTo>
                  <a:pt x="5183361" y="329547"/>
                </a:lnTo>
                <a:lnTo>
                  <a:pt x="5184440" y="330626"/>
                </a:lnTo>
                <a:lnTo>
                  <a:pt x="5185519" y="330626"/>
                </a:lnTo>
                <a:lnTo>
                  <a:pt x="5188756" y="328468"/>
                </a:lnTo>
                <a:lnTo>
                  <a:pt x="5201974" y="329547"/>
                </a:lnTo>
                <a:lnTo>
                  <a:pt x="5221531" y="329547"/>
                </a:lnTo>
                <a:lnTo>
                  <a:pt x="5225982" y="330626"/>
                </a:lnTo>
                <a:cubicBezTo>
                  <a:pt x="5227601" y="330626"/>
                  <a:pt x="5235244" y="324422"/>
                  <a:pt x="5248911" y="312013"/>
                </a:cubicBezTo>
                <a:lnTo>
                  <a:pt x="5252148" y="312013"/>
                </a:lnTo>
                <a:cubicBezTo>
                  <a:pt x="5268063" y="317858"/>
                  <a:pt x="5276111" y="321499"/>
                  <a:pt x="5276291" y="322938"/>
                </a:cubicBezTo>
                <a:cubicBezTo>
                  <a:pt x="5276291" y="324556"/>
                  <a:pt x="5279528" y="328558"/>
                  <a:pt x="5286002" y="334942"/>
                </a:cubicBezTo>
                <a:lnTo>
                  <a:pt x="5287216" y="340472"/>
                </a:lnTo>
                <a:lnTo>
                  <a:pt x="5282765" y="344788"/>
                </a:lnTo>
                <a:lnTo>
                  <a:pt x="5283844" y="345867"/>
                </a:lnTo>
                <a:lnTo>
                  <a:pt x="5283844" y="349238"/>
                </a:lnTo>
                <a:lnTo>
                  <a:pt x="5276291" y="356792"/>
                </a:lnTo>
                <a:lnTo>
                  <a:pt x="5277370" y="361242"/>
                </a:lnTo>
                <a:lnTo>
                  <a:pt x="5276291" y="366638"/>
                </a:lnTo>
                <a:lnTo>
                  <a:pt x="5278449" y="378641"/>
                </a:lnTo>
                <a:lnTo>
                  <a:pt x="5275077" y="386329"/>
                </a:lnTo>
                <a:lnTo>
                  <a:pt x="5279528" y="402784"/>
                </a:lnTo>
                <a:lnTo>
                  <a:pt x="5278449" y="410337"/>
                </a:lnTo>
                <a:lnTo>
                  <a:pt x="5278449" y="422341"/>
                </a:lnTo>
                <a:cubicBezTo>
                  <a:pt x="5278449" y="430973"/>
                  <a:pt x="5277730" y="436818"/>
                  <a:pt x="5276291" y="439875"/>
                </a:cubicBezTo>
                <a:lnTo>
                  <a:pt x="5277370" y="449721"/>
                </a:lnTo>
                <a:lnTo>
                  <a:pt x="5277370" y="455251"/>
                </a:lnTo>
                <a:lnTo>
                  <a:pt x="5273998" y="460646"/>
                </a:lnTo>
                <a:cubicBezTo>
                  <a:pt x="5276965" y="462085"/>
                  <a:pt x="5278449" y="463928"/>
                  <a:pt x="5278449" y="466176"/>
                </a:cubicBezTo>
                <a:lnTo>
                  <a:pt x="5276291" y="470492"/>
                </a:lnTo>
                <a:lnTo>
                  <a:pt x="5279528" y="484654"/>
                </a:lnTo>
                <a:lnTo>
                  <a:pt x="5277370" y="501109"/>
                </a:lnTo>
                <a:lnTo>
                  <a:pt x="5279528" y="525116"/>
                </a:lnTo>
                <a:lnTo>
                  <a:pt x="5277370" y="533883"/>
                </a:lnTo>
                <a:lnTo>
                  <a:pt x="5278449" y="545887"/>
                </a:lnTo>
                <a:lnTo>
                  <a:pt x="5278449" y="550338"/>
                </a:lnTo>
                <a:cubicBezTo>
                  <a:pt x="5268918" y="557441"/>
                  <a:pt x="5264152" y="563241"/>
                  <a:pt x="5264152" y="567737"/>
                </a:cubicBezTo>
                <a:cubicBezTo>
                  <a:pt x="5262713" y="569175"/>
                  <a:pt x="5257993" y="570255"/>
                  <a:pt x="5249990" y="570974"/>
                </a:cubicBezTo>
                <a:lnTo>
                  <a:pt x="5248911" y="572188"/>
                </a:lnTo>
                <a:lnTo>
                  <a:pt x="5242302" y="570974"/>
                </a:lnTo>
                <a:lnTo>
                  <a:pt x="5234749" y="576504"/>
                </a:lnTo>
                <a:lnTo>
                  <a:pt x="5233670" y="576504"/>
                </a:lnTo>
                <a:cubicBezTo>
                  <a:pt x="5228365" y="576504"/>
                  <a:pt x="5224319" y="572143"/>
                  <a:pt x="5221531" y="563421"/>
                </a:cubicBezTo>
                <a:cubicBezTo>
                  <a:pt x="5220452" y="563421"/>
                  <a:pt x="5219014" y="559060"/>
                  <a:pt x="5217215" y="550338"/>
                </a:cubicBezTo>
                <a:cubicBezTo>
                  <a:pt x="5215057" y="550338"/>
                  <a:pt x="5213978" y="546292"/>
                  <a:pt x="5213978" y="538199"/>
                </a:cubicBezTo>
                <a:lnTo>
                  <a:pt x="5206290" y="529567"/>
                </a:lnTo>
                <a:cubicBezTo>
                  <a:pt x="5196849" y="526600"/>
                  <a:pt x="5192128" y="524397"/>
                  <a:pt x="5192128" y="522958"/>
                </a:cubicBezTo>
                <a:lnTo>
                  <a:pt x="5192128" y="520800"/>
                </a:lnTo>
                <a:cubicBezTo>
                  <a:pt x="5192848" y="518552"/>
                  <a:pt x="5195006" y="517428"/>
                  <a:pt x="5198602" y="517428"/>
                </a:cubicBezTo>
                <a:lnTo>
                  <a:pt x="5205211" y="517428"/>
                </a:lnTo>
                <a:cubicBezTo>
                  <a:pt x="5208808" y="517608"/>
                  <a:pt x="5210606" y="518373"/>
                  <a:pt x="5210606" y="519721"/>
                </a:cubicBezTo>
                <a:lnTo>
                  <a:pt x="5217215" y="517428"/>
                </a:lnTo>
                <a:lnTo>
                  <a:pt x="5221531" y="518642"/>
                </a:lnTo>
                <a:lnTo>
                  <a:pt x="5223824" y="518642"/>
                </a:lnTo>
                <a:cubicBezTo>
                  <a:pt x="5226522" y="518642"/>
                  <a:pt x="5228320" y="513157"/>
                  <a:pt x="5229219" y="502187"/>
                </a:cubicBezTo>
                <a:cubicBezTo>
                  <a:pt x="5231377" y="502187"/>
                  <a:pt x="5232456" y="497467"/>
                  <a:pt x="5232456" y="488026"/>
                </a:cubicBezTo>
                <a:lnTo>
                  <a:pt x="5228140" y="461185"/>
                </a:lnTo>
                <a:lnTo>
                  <a:pt x="5227061" y="460106"/>
                </a:lnTo>
                <a:lnTo>
                  <a:pt x="5198602" y="460106"/>
                </a:lnTo>
                <a:cubicBezTo>
                  <a:pt x="5192039" y="460106"/>
                  <a:pt x="5188756" y="464647"/>
                  <a:pt x="5188756" y="473729"/>
                </a:cubicBezTo>
                <a:lnTo>
                  <a:pt x="5189835" y="489105"/>
                </a:lnTo>
                <a:lnTo>
                  <a:pt x="5188756" y="498950"/>
                </a:lnTo>
                <a:lnTo>
                  <a:pt x="5189835" y="500029"/>
                </a:lnTo>
                <a:lnTo>
                  <a:pt x="5191049" y="500029"/>
                </a:lnTo>
                <a:lnTo>
                  <a:pt x="5189835" y="518642"/>
                </a:lnTo>
                <a:lnTo>
                  <a:pt x="5191049" y="540492"/>
                </a:lnTo>
                <a:lnTo>
                  <a:pt x="5187677" y="544808"/>
                </a:lnTo>
                <a:lnTo>
                  <a:pt x="5192128" y="560049"/>
                </a:lnTo>
                <a:cubicBezTo>
                  <a:pt x="5192128" y="563915"/>
                  <a:pt x="5187363" y="567557"/>
                  <a:pt x="5177832" y="570974"/>
                </a:cubicBezTo>
                <a:lnTo>
                  <a:pt x="5174595" y="567737"/>
                </a:lnTo>
                <a:lnTo>
                  <a:pt x="5175674" y="561263"/>
                </a:lnTo>
                <a:lnTo>
                  <a:pt x="5172437" y="561263"/>
                </a:lnTo>
                <a:cubicBezTo>
                  <a:pt x="5168930" y="566298"/>
                  <a:pt x="5166367" y="568816"/>
                  <a:pt x="5164749" y="568816"/>
                </a:cubicBezTo>
                <a:lnTo>
                  <a:pt x="5161512" y="567737"/>
                </a:lnTo>
                <a:lnTo>
                  <a:pt x="5154903" y="568816"/>
                </a:lnTo>
                <a:lnTo>
                  <a:pt x="5152745" y="568816"/>
                </a:lnTo>
                <a:lnTo>
                  <a:pt x="5146136" y="563421"/>
                </a:lnTo>
                <a:lnTo>
                  <a:pt x="5147215" y="558970"/>
                </a:lnTo>
                <a:lnTo>
                  <a:pt x="5143978" y="555733"/>
                </a:lnTo>
                <a:lnTo>
                  <a:pt x="5145057" y="546966"/>
                </a:lnTo>
                <a:lnTo>
                  <a:pt x="5141820" y="532804"/>
                </a:lnTo>
                <a:lnTo>
                  <a:pt x="5140741" y="531725"/>
                </a:lnTo>
                <a:lnTo>
                  <a:pt x="5140741" y="529567"/>
                </a:lnTo>
                <a:lnTo>
                  <a:pt x="5142899" y="520800"/>
                </a:lnTo>
                <a:lnTo>
                  <a:pt x="5142899" y="516349"/>
                </a:lnTo>
                <a:cubicBezTo>
                  <a:pt x="5142899" y="494500"/>
                  <a:pt x="5143978" y="479888"/>
                  <a:pt x="5146136" y="472515"/>
                </a:cubicBezTo>
                <a:cubicBezTo>
                  <a:pt x="5146136" y="464962"/>
                  <a:pt x="5140336" y="461185"/>
                  <a:pt x="5128737" y="461185"/>
                </a:cubicBezTo>
                <a:lnTo>
                  <a:pt x="5125365" y="462399"/>
                </a:lnTo>
                <a:lnTo>
                  <a:pt x="5111203" y="457948"/>
                </a:lnTo>
                <a:cubicBezTo>
                  <a:pt x="5101043" y="459387"/>
                  <a:pt x="5095962" y="462489"/>
                  <a:pt x="5095962" y="467255"/>
                </a:cubicBezTo>
                <a:lnTo>
                  <a:pt x="5097041" y="474808"/>
                </a:lnTo>
                <a:cubicBezTo>
                  <a:pt x="5090118" y="505470"/>
                  <a:pt x="5084273" y="520800"/>
                  <a:pt x="5079507" y="520800"/>
                </a:cubicBezTo>
                <a:cubicBezTo>
                  <a:pt x="5069706" y="544808"/>
                  <a:pt x="5060580" y="556812"/>
                  <a:pt x="5052128" y="556812"/>
                </a:cubicBezTo>
                <a:lnTo>
                  <a:pt x="5049970" y="556812"/>
                </a:lnTo>
                <a:lnTo>
                  <a:pt x="5048891" y="555733"/>
                </a:lnTo>
                <a:lnTo>
                  <a:pt x="5047812" y="555733"/>
                </a:lnTo>
                <a:cubicBezTo>
                  <a:pt x="5047812" y="560858"/>
                  <a:pt x="5047092" y="564140"/>
                  <a:pt x="5045654" y="565579"/>
                </a:cubicBezTo>
                <a:cubicBezTo>
                  <a:pt x="5039809" y="564680"/>
                  <a:pt x="5036887" y="563241"/>
                  <a:pt x="5036887" y="561263"/>
                </a:cubicBezTo>
                <a:cubicBezTo>
                  <a:pt x="5038146" y="552451"/>
                  <a:pt x="5039989" y="548045"/>
                  <a:pt x="5042417" y="548045"/>
                </a:cubicBezTo>
                <a:lnTo>
                  <a:pt x="5052128" y="550338"/>
                </a:lnTo>
                <a:lnTo>
                  <a:pt x="5056578" y="550338"/>
                </a:lnTo>
                <a:lnTo>
                  <a:pt x="5056578" y="549124"/>
                </a:lnTo>
                <a:cubicBezTo>
                  <a:pt x="5047137" y="548225"/>
                  <a:pt x="5042417" y="546786"/>
                  <a:pt x="5042417" y="544808"/>
                </a:cubicBezTo>
                <a:cubicBezTo>
                  <a:pt x="5045654" y="530961"/>
                  <a:pt x="5047812" y="524037"/>
                  <a:pt x="5048891" y="524037"/>
                </a:cubicBezTo>
                <a:lnTo>
                  <a:pt x="5047812" y="518642"/>
                </a:lnTo>
                <a:lnTo>
                  <a:pt x="5052128" y="503266"/>
                </a:lnTo>
                <a:lnTo>
                  <a:pt x="5051049" y="500029"/>
                </a:lnTo>
                <a:lnTo>
                  <a:pt x="5052128" y="491263"/>
                </a:lnTo>
                <a:lnTo>
                  <a:pt x="5051049" y="474808"/>
                </a:lnTo>
                <a:cubicBezTo>
                  <a:pt x="5051588" y="470492"/>
                  <a:pt x="5052353" y="468334"/>
                  <a:pt x="5053341" y="468334"/>
                </a:cubicBezTo>
                <a:lnTo>
                  <a:pt x="5051049" y="439875"/>
                </a:lnTo>
                <a:lnTo>
                  <a:pt x="5053341" y="428950"/>
                </a:lnTo>
                <a:lnTo>
                  <a:pt x="5051049" y="420183"/>
                </a:lnTo>
                <a:cubicBezTo>
                  <a:pt x="5054016" y="415687"/>
                  <a:pt x="5055859" y="409528"/>
                  <a:pt x="5056578" y="401705"/>
                </a:cubicBezTo>
                <a:lnTo>
                  <a:pt x="5058736" y="399412"/>
                </a:lnTo>
                <a:cubicBezTo>
                  <a:pt x="5053611" y="397074"/>
                  <a:pt x="5051049" y="393793"/>
                  <a:pt x="5051049" y="389566"/>
                </a:cubicBezTo>
                <a:lnTo>
                  <a:pt x="5051049" y="385250"/>
                </a:lnTo>
                <a:cubicBezTo>
                  <a:pt x="5054735" y="381384"/>
                  <a:pt x="5056578" y="378462"/>
                  <a:pt x="5056578" y="376483"/>
                </a:cubicBezTo>
                <a:lnTo>
                  <a:pt x="5054420" y="370010"/>
                </a:lnTo>
                <a:lnTo>
                  <a:pt x="5055499" y="364480"/>
                </a:lnTo>
                <a:lnTo>
                  <a:pt x="5054420" y="357871"/>
                </a:lnTo>
                <a:lnTo>
                  <a:pt x="5056578" y="351396"/>
                </a:lnTo>
                <a:lnTo>
                  <a:pt x="5051049" y="327389"/>
                </a:lnTo>
                <a:lnTo>
                  <a:pt x="5052128" y="324017"/>
                </a:lnTo>
                <a:lnTo>
                  <a:pt x="5051049" y="317543"/>
                </a:lnTo>
                <a:lnTo>
                  <a:pt x="5051049" y="314171"/>
                </a:lnTo>
                <a:close/>
                <a:moveTo>
                  <a:pt x="1208863" y="310797"/>
                </a:moveTo>
                <a:lnTo>
                  <a:pt x="1210886" y="310797"/>
                </a:lnTo>
                <a:cubicBezTo>
                  <a:pt x="1213403" y="314394"/>
                  <a:pt x="1216998" y="317271"/>
                  <a:pt x="1221676" y="319429"/>
                </a:cubicBezTo>
                <a:cubicBezTo>
                  <a:pt x="1240198" y="329590"/>
                  <a:pt x="1249460" y="336828"/>
                  <a:pt x="1249460" y="341144"/>
                </a:cubicBezTo>
                <a:lnTo>
                  <a:pt x="1239749" y="358543"/>
                </a:lnTo>
                <a:lnTo>
                  <a:pt x="1239749" y="359622"/>
                </a:lnTo>
                <a:lnTo>
                  <a:pt x="1242985" y="372705"/>
                </a:lnTo>
                <a:lnTo>
                  <a:pt x="1242985" y="374863"/>
                </a:lnTo>
                <a:cubicBezTo>
                  <a:pt x="1241547" y="376122"/>
                  <a:pt x="1240468" y="381202"/>
                  <a:pt x="1239749" y="390104"/>
                </a:cubicBezTo>
                <a:cubicBezTo>
                  <a:pt x="1238040" y="390104"/>
                  <a:pt x="1237006" y="391543"/>
                  <a:pt x="1236647" y="394420"/>
                </a:cubicBezTo>
                <a:lnTo>
                  <a:pt x="1239749" y="403187"/>
                </a:lnTo>
                <a:lnTo>
                  <a:pt x="1239749" y="406424"/>
                </a:lnTo>
                <a:lnTo>
                  <a:pt x="1237591" y="415056"/>
                </a:lnTo>
                <a:lnTo>
                  <a:pt x="1238670" y="419372"/>
                </a:lnTo>
                <a:lnTo>
                  <a:pt x="1238670" y="420451"/>
                </a:lnTo>
                <a:lnTo>
                  <a:pt x="1235567" y="424902"/>
                </a:lnTo>
                <a:lnTo>
                  <a:pt x="1238670" y="436771"/>
                </a:lnTo>
                <a:lnTo>
                  <a:pt x="1235567" y="445538"/>
                </a:lnTo>
                <a:cubicBezTo>
                  <a:pt x="1239074" y="448955"/>
                  <a:pt x="1240827" y="454350"/>
                  <a:pt x="1240827" y="461723"/>
                </a:cubicBezTo>
                <a:lnTo>
                  <a:pt x="1240827" y="473727"/>
                </a:lnTo>
                <a:lnTo>
                  <a:pt x="1238670" y="482359"/>
                </a:lnTo>
                <a:lnTo>
                  <a:pt x="1240827" y="507446"/>
                </a:lnTo>
                <a:lnTo>
                  <a:pt x="1238670" y="517157"/>
                </a:lnTo>
                <a:lnTo>
                  <a:pt x="1239749" y="520394"/>
                </a:lnTo>
                <a:lnTo>
                  <a:pt x="1238670" y="520394"/>
                </a:lnTo>
                <a:lnTo>
                  <a:pt x="1240827" y="532398"/>
                </a:lnTo>
                <a:lnTo>
                  <a:pt x="1238670" y="538872"/>
                </a:lnTo>
                <a:lnTo>
                  <a:pt x="1240827" y="541030"/>
                </a:lnTo>
                <a:lnTo>
                  <a:pt x="1240827" y="542109"/>
                </a:lnTo>
                <a:lnTo>
                  <a:pt x="1238670" y="544267"/>
                </a:lnTo>
                <a:lnTo>
                  <a:pt x="1237591" y="544267"/>
                </a:lnTo>
                <a:lnTo>
                  <a:pt x="1237591" y="539951"/>
                </a:lnTo>
                <a:lnTo>
                  <a:pt x="1234488" y="542109"/>
                </a:lnTo>
                <a:lnTo>
                  <a:pt x="1229093" y="536714"/>
                </a:lnTo>
                <a:lnTo>
                  <a:pt x="1229093" y="537793"/>
                </a:lnTo>
                <a:cubicBezTo>
                  <a:pt x="1233409" y="542289"/>
                  <a:pt x="1235567" y="545571"/>
                  <a:pt x="1235567" y="547639"/>
                </a:cubicBezTo>
                <a:lnTo>
                  <a:pt x="1235567" y="549797"/>
                </a:lnTo>
                <a:lnTo>
                  <a:pt x="1238670" y="547639"/>
                </a:lnTo>
                <a:lnTo>
                  <a:pt x="1239749" y="548718"/>
                </a:lnTo>
                <a:cubicBezTo>
                  <a:pt x="1238670" y="553753"/>
                  <a:pt x="1236557" y="558069"/>
                  <a:pt x="1233409" y="561666"/>
                </a:cubicBezTo>
                <a:lnTo>
                  <a:pt x="1232330" y="561666"/>
                </a:lnTo>
                <a:lnTo>
                  <a:pt x="1232330" y="558429"/>
                </a:lnTo>
                <a:lnTo>
                  <a:pt x="1231251" y="558429"/>
                </a:lnTo>
                <a:cubicBezTo>
                  <a:pt x="1231251" y="561486"/>
                  <a:pt x="1229814" y="564004"/>
                  <a:pt x="1226936" y="565982"/>
                </a:cubicBezTo>
                <a:cubicBezTo>
                  <a:pt x="1226936" y="570388"/>
                  <a:pt x="1222304" y="572950"/>
                  <a:pt x="1213044" y="573670"/>
                </a:cubicBezTo>
                <a:lnTo>
                  <a:pt x="1210886" y="575828"/>
                </a:lnTo>
                <a:lnTo>
                  <a:pt x="1209806" y="575828"/>
                </a:lnTo>
                <a:lnTo>
                  <a:pt x="1206705" y="573670"/>
                </a:lnTo>
                <a:lnTo>
                  <a:pt x="1199151" y="576907"/>
                </a:lnTo>
                <a:lnTo>
                  <a:pt x="1198072" y="575828"/>
                </a:lnTo>
                <a:lnTo>
                  <a:pt x="1196993" y="575828"/>
                </a:lnTo>
                <a:lnTo>
                  <a:pt x="1195914" y="576907"/>
                </a:lnTo>
                <a:lnTo>
                  <a:pt x="1194970" y="576907"/>
                </a:lnTo>
                <a:cubicBezTo>
                  <a:pt x="1183549" y="576008"/>
                  <a:pt x="1177841" y="574209"/>
                  <a:pt x="1177841" y="571512"/>
                </a:cubicBezTo>
                <a:lnTo>
                  <a:pt x="1179999" y="569354"/>
                </a:lnTo>
                <a:cubicBezTo>
                  <a:pt x="1177841" y="569354"/>
                  <a:pt x="1176042" y="566791"/>
                  <a:pt x="1174604" y="561666"/>
                </a:cubicBezTo>
                <a:lnTo>
                  <a:pt x="1175683" y="549797"/>
                </a:lnTo>
                <a:cubicBezTo>
                  <a:pt x="1177841" y="551415"/>
                  <a:pt x="1182831" y="553214"/>
                  <a:pt x="1190654" y="555192"/>
                </a:cubicBezTo>
                <a:lnTo>
                  <a:pt x="1193892" y="558429"/>
                </a:lnTo>
                <a:lnTo>
                  <a:pt x="1198072" y="557350"/>
                </a:lnTo>
                <a:lnTo>
                  <a:pt x="1198072" y="556271"/>
                </a:lnTo>
                <a:cubicBezTo>
                  <a:pt x="1194206" y="556271"/>
                  <a:pt x="1189575" y="554472"/>
                  <a:pt x="1184181" y="550876"/>
                </a:cubicBezTo>
                <a:cubicBezTo>
                  <a:pt x="1165656" y="547009"/>
                  <a:pt x="1156395" y="542648"/>
                  <a:pt x="1156395" y="537793"/>
                </a:cubicBezTo>
                <a:cubicBezTo>
                  <a:pt x="1144796" y="534196"/>
                  <a:pt x="1138772" y="530959"/>
                  <a:pt x="1138322" y="528082"/>
                </a:cubicBezTo>
                <a:lnTo>
                  <a:pt x="1138322" y="525924"/>
                </a:lnTo>
                <a:lnTo>
                  <a:pt x="1140345" y="523631"/>
                </a:lnTo>
                <a:lnTo>
                  <a:pt x="1143583" y="523631"/>
                </a:lnTo>
                <a:lnTo>
                  <a:pt x="1146819" y="525924"/>
                </a:lnTo>
                <a:lnTo>
                  <a:pt x="1157474" y="525924"/>
                </a:lnTo>
                <a:cubicBezTo>
                  <a:pt x="1160352" y="523676"/>
                  <a:pt x="1166060" y="521473"/>
                  <a:pt x="1174604" y="519315"/>
                </a:cubicBezTo>
                <a:lnTo>
                  <a:pt x="1175683" y="519315"/>
                </a:lnTo>
                <a:lnTo>
                  <a:pt x="1184181" y="522552"/>
                </a:lnTo>
                <a:lnTo>
                  <a:pt x="1189575" y="521473"/>
                </a:lnTo>
                <a:lnTo>
                  <a:pt x="1188496" y="500837"/>
                </a:lnTo>
                <a:lnTo>
                  <a:pt x="1190654" y="496521"/>
                </a:lnTo>
                <a:lnTo>
                  <a:pt x="1189575" y="482359"/>
                </a:lnTo>
                <a:lnTo>
                  <a:pt x="1192812" y="471569"/>
                </a:lnTo>
                <a:lnTo>
                  <a:pt x="1192812" y="464016"/>
                </a:lnTo>
                <a:cubicBezTo>
                  <a:pt x="1191374" y="461139"/>
                  <a:pt x="1189575" y="459700"/>
                  <a:pt x="1187417" y="459700"/>
                </a:cubicBezTo>
                <a:lnTo>
                  <a:pt x="1174604" y="461858"/>
                </a:lnTo>
                <a:lnTo>
                  <a:pt x="1135084" y="458486"/>
                </a:lnTo>
                <a:lnTo>
                  <a:pt x="1130769" y="459700"/>
                </a:lnTo>
                <a:lnTo>
                  <a:pt x="1127532" y="458486"/>
                </a:lnTo>
                <a:lnTo>
                  <a:pt x="1121194" y="462937"/>
                </a:lnTo>
                <a:lnTo>
                  <a:pt x="1116877" y="462937"/>
                </a:lnTo>
                <a:lnTo>
                  <a:pt x="1109460" y="460779"/>
                </a:lnTo>
                <a:cubicBezTo>
                  <a:pt x="1107840" y="476604"/>
                  <a:pt x="1104604" y="484517"/>
                  <a:pt x="1099749" y="484517"/>
                </a:cubicBezTo>
                <a:lnTo>
                  <a:pt x="1099749" y="486810"/>
                </a:lnTo>
                <a:lnTo>
                  <a:pt x="1102986" y="491126"/>
                </a:lnTo>
                <a:cubicBezTo>
                  <a:pt x="1102986" y="494723"/>
                  <a:pt x="1100153" y="500522"/>
                  <a:pt x="1094487" y="508525"/>
                </a:cubicBezTo>
                <a:cubicBezTo>
                  <a:pt x="1094487" y="513920"/>
                  <a:pt x="1092329" y="521878"/>
                  <a:pt x="1088014" y="532398"/>
                </a:cubicBezTo>
                <a:cubicBezTo>
                  <a:pt x="1088014" y="535994"/>
                  <a:pt x="1083743" y="539591"/>
                  <a:pt x="1075201" y="543188"/>
                </a:cubicBezTo>
                <a:cubicBezTo>
                  <a:pt x="1073043" y="550291"/>
                  <a:pt x="1069491" y="555731"/>
                  <a:pt x="1064546" y="559508"/>
                </a:cubicBezTo>
                <a:cubicBezTo>
                  <a:pt x="1064546" y="561306"/>
                  <a:pt x="1060274" y="565308"/>
                  <a:pt x="1051733" y="571512"/>
                </a:cubicBezTo>
                <a:lnTo>
                  <a:pt x="1035683" y="575828"/>
                </a:lnTo>
                <a:cubicBezTo>
                  <a:pt x="1034063" y="575828"/>
                  <a:pt x="1032984" y="574029"/>
                  <a:pt x="1032446" y="570433"/>
                </a:cubicBezTo>
                <a:cubicBezTo>
                  <a:pt x="1039368" y="553528"/>
                  <a:pt x="1044717" y="543727"/>
                  <a:pt x="1048495" y="541030"/>
                </a:cubicBezTo>
                <a:lnTo>
                  <a:pt x="1044180" y="534556"/>
                </a:lnTo>
                <a:cubicBezTo>
                  <a:pt x="1044180" y="530060"/>
                  <a:pt x="1048091" y="523541"/>
                  <a:pt x="1055914" y="514999"/>
                </a:cubicBezTo>
                <a:lnTo>
                  <a:pt x="1056992" y="497600"/>
                </a:lnTo>
                <a:lnTo>
                  <a:pt x="1056992" y="495442"/>
                </a:lnTo>
                <a:cubicBezTo>
                  <a:pt x="1061309" y="490946"/>
                  <a:pt x="1063466" y="486225"/>
                  <a:pt x="1063466" y="481280"/>
                </a:cubicBezTo>
                <a:lnTo>
                  <a:pt x="1062386" y="473727"/>
                </a:lnTo>
                <a:lnTo>
                  <a:pt x="1064546" y="468332"/>
                </a:lnTo>
                <a:lnTo>
                  <a:pt x="1063466" y="461723"/>
                </a:lnTo>
                <a:cubicBezTo>
                  <a:pt x="1064905" y="453810"/>
                  <a:pt x="1066659" y="448775"/>
                  <a:pt x="1068727" y="446617"/>
                </a:cubicBezTo>
                <a:lnTo>
                  <a:pt x="1068727" y="443245"/>
                </a:lnTo>
                <a:cubicBezTo>
                  <a:pt x="1066838" y="441447"/>
                  <a:pt x="1065444" y="436052"/>
                  <a:pt x="1064546" y="427060"/>
                </a:cubicBezTo>
                <a:lnTo>
                  <a:pt x="1065625" y="417214"/>
                </a:lnTo>
                <a:lnTo>
                  <a:pt x="1065625" y="408582"/>
                </a:lnTo>
                <a:cubicBezTo>
                  <a:pt x="1067692" y="405885"/>
                  <a:pt x="1068727" y="403322"/>
                  <a:pt x="1068727" y="400894"/>
                </a:cubicBezTo>
                <a:cubicBezTo>
                  <a:pt x="1066659" y="398197"/>
                  <a:pt x="1065625" y="395679"/>
                  <a:pt x="1065625" y="393341"/>
                </a:cubicBezTo>
                <a:lnTo>
                  <a:pt x="1065625" y="371626"/>
                </a:lnTo>
                <a:lnTo>
                  <a:pt x="1063466" y="362994"/>
                </a:lnTo>
                <a:lnTo>
                  <a:pt x="1068727" y="343437"/>
                </a:lnTo>
                <a:lnTo>
                  <a:pt x="1068727" y="342358"/>
                </a:lnTo>
                <a:cubicBezTo>
                  <a:pt x="1065939" y="339751"/>
                  <a:pt x="1063826" y="331388"/>
                  <a:pt x="1062386" y="317271"/>
                </a:cubicBezTo>
                <a:lnTo>
                  <a:pt x="1083698" y="314034"/>
                </a:lnTo>
                <a:lnTo>
                  <a:pt x="1088014" y="319429"/>
                </a:lnTo>
                <a:lnTo>
                  <a:pt x="1088014" y="324959"/>
                </a:lnTo>
                <a:lnTo>
                  <a:pt x="1089092" y="324959"/>
                </a:lnTo>
                <a:lnTo>
                  <a:pt x="1094487" y="323880"/>
                </a:lnTo>
                <a:cubicBezTo>
                  <a:pt x="1094487" y="325499"/>
                  <a:pt x="1097680" y="327297"/>
                  <a:pt x="1104064" y="329275"/>
                </a:cubicBezTo>
                <a:lnTo>
                  <a:pt x="1112562" y="326038"/>
                </a:lnTo>
                <a:lnTo>
                  <a:pt x="1117957" y="329275"/>
                </a:lnTo>
                <a:lnTo>
                  <a:pt x="1119035" y="328196"/>
                </a:lnTo>
                <a:lnTo>
                  <a:pt x="1128611" y="328196"/>
                </a:lnTo>
                <a:cubicBezTo>
                  <a:pt x="1142908" y="328556"/>
                  <a:pt x="1150056" y="329635"/>
                  <a:pt x="1150056" y="331433"/>
                </a:cubicBezTo>
                <a:lnTo>
                  <a:pt x="1157474" y="330354"/>
                </a:lnTo>
                <a:lnTo>
                  <a:pt x="1191733" y="330354"/>
                </a:lnTo>
                <a:cubicBezTo>
                  <a:pt x="1191733" y="327117"/>
                  <a:pt x="1197443" y="320598"/>
                  <a:pt x="1208863" y="310797"/>
                </a:cubicBezTo>
                <a:close/>
                <a:moveTo>
                  <a:pt x="3728046" y="310394"/>
                </a:moveTo>
                <a:lnTo>
                  <a:pt x="3730204" y="310394"/>
                </a:lnTo>
                <a:cubicBezTo>
                  <a:pt x="3737846" y="310933"/>
                  <a:pt x="3748502" y="317677"/>
                  <a:pt x="3762169" y="330625"/>
                </a:cubicBezTo>
                <a:cubicBezTo>
                  <a:pt x="3765586" y="330625"/>
                  <a:pt x="3768104" y="331344"/>
                  <a:pt x="3769722" y="332783"/>
                </a:cubicBezTo>
                <a:cubicBezTo>
                  <a:pt x="3769183" y="342045"/>
                  <a:pt x="3768104" y="346675"/>
                  <a:pt x="3766485" y="346675"/>
                </a:cubicBezTo>
                <a:lnTo>
                  <a:pt x="3761090" y="346675"/>
                </a:lnTo>
                <a:lnTo>
                  <a:pt x="3760011" y="351935"/>
                </a:lnTo>
                <a:lnTo>
                  <a:pt x="3760011" y="373246"/>
                </a:lnTo>
                <a:cubicBezTo>
                  <a:pt x="3760011" y="382507"/>
                  <a:pt x="3763248" y="387138"/>
                  <a:pt x="3769722" y="387138"/>
                </a:cubicBezTo>
                <a:cubicBezTo>
                  <a:pt x="3772509" y="395680"/>
                  <a:pt x="3779613" y="399951"/>
                  <a:pt x="3791033" y="399951"/>
                </a:cubicBezTo>
                <a:lnTo>
                  <a:pt x="3793191" y="403188"/>
                </a:lnTo>
                <a:lnTo>
                  <a:pt x="3793191" y="406290"/>
                </a:lnTo>
                <a:cubicBezTo>
                  <a:pt x="3793191" y="408988"/>
                  <a:pt x="3786762" y="411505"/>
                  <a:pt x="3773904" y="413843"/>
                </a:cubicBezTo>
                <a:lnTo>
                  <a:pt x="3764327" y="411685"/>
                </a:lnTo>
                <a:lnTo>
                  <a:pt x="3756909" y="412764"/>
                </a:lnTo>
                <a:lnTo>
                  <a:pt x="3749356" y="408448"/>
                </a:lnTo>
                <a:cubicBezTo>
                  <a:pt x="3749356" y="410606"/>
                  <a:pt x="3747603" y="411685"/>
                  <a:pt x="3744096" y="411685"/>
                </a:cubicBezTo>
                <a:lnTo>
                  <a:pt x="3744096" y="412764"/>
                </a:lnTo>
                <a:lnTo>
                  <a:pt x="3766485" y="426657"/>
                </a:lnTo>
                <a:lnTo>
                  <a:pt x="3768643" y="430838"/>
                </a:lnTo>
                <a:cubicBezTo>
                  <a:pt x="3765226" y="440099"/>
                  <a:pt x="3761315" y="444730"/>
                  <a:pt x="3756909" y="444730"/>
                </a:cubicBezTo>
                <a:lnTo>
                  <a:pt x="3756909" y="447967"/>
                </a:lnTo>
                <a:lnTo>
                  <a:pt x="3760011" y="451069"/>
                </a:lnTo>
                <a:lnTo>
                  <a:pt x="3759067" y="467119"/>
                </a:lnTo>
                <a:lnTo>
                  <a:pt x="3759067" y="470356"/>
                </a:lnTo>
                <a:lnTo>
                  <a:pt x="3760011" y="488430"/>
                </a:lnTo>
                <a:lnTo>
                  <a:pt x="3756909" y="491667"/>
                </a:lnTo>
                <a:lnTo>
                  <a:pt x="3761090" y="498006"/>
                </a:lnTo>
                <a:cubicBezTo>
                  <a:pt x="3761090" y="500703"/>
                  <a:pt x="3758977" y="506773"/>
                  <a:pt x="3754751" y="516214"/>
                </a:cubicBezTo>
                <a:cubicBezTo>
                  <a:pt x="3762214" y="521339"/>
                  <a:pt x="3767564" y="525925"/>
                  <a:pt x="3770801" y="529971"/>
                </a:cubicBezTo>
                <a:lnTo>
                  <a:pt x="3770801" y="531050"/>
                </a:lnTo>
                <a:cubicBezTo>
                  <a:pt x="3770801" y="532489"/>
                  <a:pt x="3768643" y="533568"/>
                  <a:pt x="3764327" y="534287"/>
                </a:cubicBezTo>
                <a:lnTo>
                  <a:pt x="3764327" y="535366"/>
                </a:lnTo>
                <a:cubicBezTo>
                  <a:pt x="3768913" y="543189"/>
                  <a:pt x="3773544" y="547100"/>
                  <a:pt x="3778220" y="547100"/>
                </a:cubicBezTo>
                <a:cubicBezTo>
                  <a:pt x="3778220" y="548899"/>
                  <a:pt x="3780692" y="550337"/>
                  <a:pt x="3785638" y="551416"/>
                </a:cubicBezTo>
                <a:cubicBezTo>
                  <a:pt x="3788515" y="553125"/>
                  <a:pt x="3789954" y="556317"/>
                  <a:pt x="3789954" y="560993"/>
                </a:cubicBezTo>
                <a:lnTo>
                  <a:pt x="3779299" y="565174"/>
                </a:lnTo>
                <a:lnTo>
                  <a:pt x="3777141" y="565174"/>
                </a:lnTo>
                <a:lnTo>
                  <a:pt x="3773904" y="563016"/>
                </a:lnTo>
                <a:cubicBezTo>
                  <a:pt x="3769857" y="566612"/>
                  <a:pt x="3765226" y="568411"/>
                  <a:pt x="3760011" y="568411"/>
                </a:cubicBezTo>
                <a:lnTo>
                  <a:pt x="3759067" y="568411"/>
                </a:lnTo>
                <a:cubicBezTo>
                  <a:pt x="3756190" y="566972"/>
                  <a:pt x="3754751" y="564859"/>
                  <a:pt x="3754751" y="562071"/>
                </a:cubicBezTo>
                <a:cubicBezTo>
                  <a:pt x="3752054" y="564140"/>
                  <a:pt x="3749581" y="565174"/>
                  <a:pt x="3747333" y="565174"/>
                </a:cubicBezTo>
                <a:lnTo>
                  <a:pt x="3734520" y="565174"/>
                </a:lnTo>
                <a:cubicBezTo>
                  <a:pt x="3732182" y="565174"/>
                  <a:pt x="3729664" y="566253"/>
                  <a:pt x="3726967" y="568411"/>
                </a:cubicBezTo>
                <a:lnTo>
                  <a:pt x="3724944" y="568411"/>
                </a:lnTo>
                <a:lnTo>
                  <a:pt x="3716312" y="566253"/>
                </a:lnTo>
                <a:lnTo>
                  <a:pt x="3713210" y="566253"/>
                </a:lnTo>
                <a:lnTo>
                  <a:pt x="3709973" y="568411"/>
                </a:lnTo>
                <a:lnTo>
                  <a:pt x="3704578" y="568411"/>
                </a:lnTo>
                <a:lnTo>
                  <a:pt x="3693922" y="565174"/>
                </a:lnTo>
                <a:lnTo>
                  <a:pt x="3681244" y="566253"/>
                </a:lnTo>
                <a:lnTo>
                  <a:pt x="3672612" y="563016"/>
                </a:lnTo>
                <a:lnTo>
                  <a:pt x="3670454" y="565174"/>
                </a:lnTo>
                <a:lnTo>
                  <a:pt x="3656697" y="565174"/>
                </a:lnTo>
                <a:cubicBezTo>
                  <a:pt x="3655618" y="565174"/>
                  <a:pt x="3654539" y="563780"/>
                  <a:pt x="3653460" y="560993"/>
                </a:cubicBezTo>
                <a:lnTo>
                  <a:pt x="3651302" y="560993"/>
                </a:lnTo>
                <a:lnTo>
                  <a:pt x="3651302" y="559914"/>
                </a:lnTo>
                <a:cubicBezTo>
                  <a:pt x="3646536" y="564140"/>
                  <a:pt x="3641545" y="566253"/>
                  <a:pt x="3636331" y="566253"/>
                </a:cubicBezTo>
                <a:lnTo>
                  <a:pt x="3631070" y="564095"/>
                </a:lnTo>
                <a:lnTo>
                  <a:pt x="3622573" y="565174"/>
                </a:lnTo>
                <a:lnTo>
                  <a:pt x="3620415" y="562071"/>
                </a:lnTo>
                <a:lnTo>
                  <a:pt x="3620415" y="559914"/>
                </a:lnTo>
                <a:cubicBezTo>
                  <a:pt x="3620415" y="558475"/>
                  <a:pt x="3621494" y="557755"/>
                  <a:pt x="3623652" y="557755"/>
                </a:cubicBezTo>
                <a:lnTo>
                  <a:pt x="3635386" y="558835"/>
                </a:lnTo>
                <a:lnTo>
                  <a:pt x="3637410" y="555598"/>
                </a:lnTo>
                <a:lnTo>
                  <a:pt x="3637410" y="554518"/>
                </a:lnTo>
                <a:lnTo>
                  <a:pt x="3635386" y="551416"/>
                </a:lnTo>
                <a:lnTo>
                  <a:pt x="3635386" y="540626"/>
                </a:lnTo>
                <a:cubicBezTo>
                  <a:pt x="3635386" y="536760"/>
                  <a:pt x="3633948" y="534287"/>
                  <a:pt x="3631070" y="533208"/>
                </a:cubicBezTo>
                <a:lnTo>
                  <a:pt x="3618257" y="535366"/>
                </a:lnTo>
                <a:lnTo>
                  <a:pt x="3609760" y="531050"/>
                </a:lnTo>
                <a:cubicBezTo>
                  <a:pt x="3603016" y="533208"/>
                  <a:pt x="3595194" y="534287"/>
                  <a:pt x="3586292" y="534287"/>
                </a:cubicBezTo>
                <a:lnTo>
                  <a:pt x="3579953" y="532129"/>
                </a:lnTo>
                <a:lnTo>
                  <a:pt x="3576716" y="534287"/>
                </a:lnTo>
                <a:lnTo>
                  <a:pt x="3571321" y="534287"/>
                </a:lnTo>
                <a:lnTo>
                  <a:pt x="3562823" y="533208"/>
                </a:lnTo>
                <a:lnTo>
                  <a:pt x="3554326" y="534287"/>
                </a:lnTo>
                <a:lnTo>
                  <a:pt x="3551089" y="529971"/>
                </a:lnTo>
                <a:lnTo>
                  <a:pt x="3551089" y="526869"/>
                </a:lnTo>
                <a:cubicBezTo>
                  <a:pt x="3551089" y="525610"/>
                  <a:pt x="3556439" y="524171"/>
                  <a:pt x="3567139" y="522553"/>
                </a:cubicBezTo>
                <a:lnTo>
                  <a:pt x="3574558" y="526869"/>
                </a:lnTo>
                <a:lnTo>
                  <a:pt x="3575637" y="526869"/>
                </a:lnTo>
                <a:lnTo>
                  <a:pt x="3578874" y="524711"/>
                </a:lnTo>
                <a:lnTo>
                  <a:pt x="3583055" y="524711"/>
                </a:lnTo>
                <a:lnTo>
                  <a:pt x="3594789" y="529027"/>
                </a:lnTo>
                <a:lnTo>
                  <a:pt x="3603286" y="524711"/>
                </a:lnTo>
                <a:lnTo>
                  <a:pt x="3608681" y="524711"/>
                </a:lnTo>
                <a:lnTo>
                  <a:pt x="3615020" y="526869"/>
                </a:lnTo>
                <a:lnTo>
                  <a:pt x="3621494" y="524711"/>
                </a:lnTo>
                <a:lnTo>
                  <a:pt x="3635386" y="524711"/>
                </a:lnTo>
                <a:lnTo>
                  <a:pt x="3633228" y="511898"/>
                </a:lnTo>
                <a:lnTo>
                  <a:pt x="3634307" y="510819"/>
                </a:lnTo>
                <a:lnTo>
                  <a:pt x="3634307" y="509740"/>
                </a:lnTo>
                <a:lnTo>
                  <a:pt x="3633228" y="506638"/>
                </a:lnTo>
                <a:lnTo>
                  <a:pt x="3634307" y="501243"/>
                </a:lnTo>
                <a:lnTo>
                  <a:pt x="3628912" y="499085"/>
                </a:lnTo>
                <a:lnTo>
                  <a:pt x="3624731" y="500164"/>
                </a:lnTo>
                <a:lnTo>
                  <a:pt x="3620415" y="498006"/>
                </a:lnTo>
                <a:lnTo>
                  <a:pt x="3615020" y="500164"/>
                </a:lnTo>
                <a:lnTo>
                  <a:pt x="3609760" y="499085"/>
                </a:lnTo>
                <a:cubicBezTo>
                  <a:pt x="3608321" y="504929"/>
                  <a:pt x="3605489" y="509560"/>
                  <a:pt x="3601263" y="512977"/>
                </a:cubicBezTo>
                <a:lnTo>
                  <a:pt x="3594789" y="511898"/>
                </a:lnTo>
                <a:lnTo>
                  <a:pt x="3578874" y="516214"/>
                </a:lnTo>
                <a:cubicBezTo>
                  <a:pt x="3564666" y="516214"/>
                  <a:pt x="3557563" y="512302"/>
                  <a:pt x="3557563" y="504480"/>
                </a:cubicBezTo>
                <a:lnTo>
                  <a:pt x="3557563" y="494904"/>
                </a:lnTo>
                <a:lnTo>
                  <a:pt x="3559586" y="488430"/>
                </a:lnTo>
                <a:lnTo>
                  <a:pt x="3557563" y="479933"/>
                </a:lnTo>
                <a:lnTo>
                  <a:pt x="3557563" y="468198"/>
                </a:lnTo>
                <a:cubicBezTo>
                  <a:pt x="3559631" y="465501"/>
                  <a:pt x="3560665" y="462309"/>
                  <a:pt x="3560665" y="458622"/>
                </a:cubicBezTo>
                <a:cubicBezTo>
                  <a:pt x="3557878" y="455745"/>
                  <a:pt x="3556484" y="448641"/>
                  <a:pt x="3556484" y="437312"/>
                </a:cubicBezTo>
                <a:lnTo>
                  <a:pt x="3557563" y="432996"/>
                </a:lnTo>
                <a:lnTo>
                  <a:pt x="3554326" y="423419"/>
                </a:lnTo>
                <a:lnTo>
                  <a:pt x="3554326" y="421261"/>
                </a:lnTo>
                <a:lnTo>
                  <a:pt x="3557563" y="414922"/>
                </a:lnTo>
                <a:lnTo>
                  <a:pt x="3556484" y="413843"/>
                </a:lnTo>
                <a:lnTo>
                  <a:pt x="3554326" y="413843"/>
                </a:lnTo>
                <a:lnTo>
                  <a:pt x="3550010" y="414922"/>
                </a:lnTo>
                <a:lnTo>
                  <a:pt x="3548931" y="413843"/>
                </a:lnTo>
                <a:lnTo>
                  <a:pt x="3547852" y="413843"/>
                </a:lnTo>
                <a:lnTo>
                  <a:pt x="3534095" y="414922"/>
                </a:lnTo>
                <a:cubicBezTo>
                  <a:pt x="3531217" y="411865"/>
                  <a:pt x="3529779" y="408988"/>
                  <a:pt x="3529779" y="406290"/>
                </a:cubicBezTo>
                <a:lnTo>
                  <a:pt x="3529779" y="405346"/>
                </a:lnTo>
                <a:cubicBezTo>
                  <a:pt x="3530498" y="403188"/>
                  <a:pt x="3532611" y="402109"/>
                  <a:pt x="3536118" y="402109"/>
                </a:cubicBezTo>
                <a:lnTo>
                  <a:pt x="3537197" y="402109"/>
                </a:lnTo>
                <a:lnTo>
                  <a:pt x="3547852" y="404267"/>
                </a:lnTo>
                <a:lnTo>
                  <a:pt x="3551089" y="403188"/>
                </a:lnTo>
                <a:lnTo>
                  <a:pt x="3569163" y="405346"/>
                </a:lnTo>
                <a:lnTo>
                  <a:pt x="3569163" y="403188"/>
                </a:lnTo>
                <a:cubicBezTo>
                  <a:pt x="3564756" y="403188"/>
                  <a:pt x="3561205" y="399636"/>
                  <a:pt x="3558507" y="392533"/>
                </a:cubicBezTo>
                <a:lnTo>
                  <a:pt x="3563902" y="384980"/>
                </a:lnTo>
                <a:lnTo>
                  <a:pt x="3563902" y="383901"/>
                </a:lnTo>
                <a:cubicBezTo>
                  <a:pt x="3560306" y="383901"/>
                  <a:pt x="3558507" y="381788"/>
                  <a:pt x="3558507" y="377562"/>
                </a:cubicBezTo>
                <a:lnTo>
                  <a:pt x="3558507" y="372167"/>
                </a:lnTo>
                <a:cubicBezTo>
                  <a:pt x="3558507" y="367221"/>
                  <a:pt x="3561025" y="364749"/>
                  <a:pt x="3566060" y="364749"/>
                </a:cubicBezTo>
                <a:lnTo>
                  <a:pt x="3566060" y="361512"/>
                </a:lnTo>
                <a:lnTo>
                  <a:pt x="3560665" y="362591"/>
                </a:lnTo>
                <a:lnTo>
                  <a:pt x="3559586" y="359489"/>
                </a:lnTo>
                <a:lnTo>
                  <a:pt x="3561744" y="355173"/>
                </a:lnTo>
                <a:lnTo>
                  <a:pt x="3560665" y="346675"/>
                </a:lnTo>
                <a:lnTo>
                  <a:pt x="3561744" y="343439"/>
                </a:lnTo>
                <a:cubicBezTo>
                  <a:pt x="3559586" y="343439"/>
                  <a:pt x="3558192" y="338088"/>
                  <a:pt x="3557563" y="327388"/>
                </a:cubicBezTo>
                <a:lnTo>
                  <a:pt x="3555405" y="325365"/>
                </a:lnTo>
                <a:lnTo>
                  <a:pt x="3555405" y="324286"/>
                </a:lnTo>
                <a:cubicBezTo>
                  <a:pt x="3557833" y="317183"/>
                  <a:pt x="3560306" y="313631"/>
                  <a:pt x="3562823" y="313631"/>
                </a:cubicBezTo>
                <a:lnTo>
                  <a:pt x="3592631" y="324286"/>
                </a:lnTo>
                <a:lnTo>
                  <a:pt x="3600184" y="329546"/>
                </a:lnTo>
                <a:lnTo>
                  <a:pt x="3626754" y="327388"/>
                </a:lnTo>
                <a:lnTo>
                  <a:pt x="3629991" y="330625"/>
                </a:lnTo>
                <a:lnTo>
                  <a:pt x="3629991" y="333862"/>
                </a:lnTo>
                <a:lnTo>
                  <a:pt x="3626754" y="338178"/>
                </a:lnTo>
                <a:lnTo>
                  <a:pt x="3621494" y="337099"/>
                </a:lnTo>
                <a:lnTo>
                  <a:pt x="3612997" y="337099"/>
                </a:lnTo>
                <a:lnTo>
                  <a:pt x="3611918" y="336020"/>
                </a:lnTo>
                <a:cubicBezTo>
                  <a:pt x="3608681" y="337459"/>
                  <a:pt x="3606882" y="338853"/>
                  <a:pt x="3606523" y="340201"/>
                </a:cubicBezTo>
                <a:lnTo>
                  <a:pt x="3610839" y="345596"/>
                </a:lnTo>
                <a:lnTo>
                  <a:pt x="3610839" y="355173"/>
                </a:lnTo>
                <a:lnTo>
                  <a:pt x="3618257" y="354094"/>
                </a:lnTo>
                <a:lnTo>
                  <a:pt x="3621494" y="354094"/>
                </a:lnTo>
                <a:lnTo>
                  <a:pt x="3631070" y="359489"/>
                </a:lnTo>
                <a:lnTo>
                  <a:pt x="3631070" y="361512"/>
                </a:lnTo>
                <a:lnTo>
                  <a:pt x="3624731" y="366907"/>
                </a:lnTo>
                <a:lnTo>
                  <a:pt x="3620415" y="366907"/>
                </a:lnTo>
                <a:cubicBezTo>
                  <a:pt x="3617538" y="366907"/>
                  <a:pt x="3613986" y="364794"/>
                  <a:pt x="3609760" y="360568"/>
                </a:cubicBezTo>
                <a:lnTo>
                  <a:pt x="3608681" y="360568"/>
                </a:lnTo>
                <a:lnTo>
                  <a:pt x="3606523" y="362591"/>
                </a:lnTo>
                <a:lnTo>
                  <a:pt x="3606523" y="367986"/>
                </a:lnTo>
                <a:cubicBezTo>
                  <a:pt x="3611379" y="378956"/>
                  <a:pt x="3615649" y="384980"/>
                  <a:pt x="3619336" y="386059"/>
                </a:cubicBezTo>
                <a:cubicBezTo>
                  <a:pt x="3622393" y="383272"/>
                  <a:pt x="3625225" y="381878"/>
                  <a:pt x="3627833" y="381878"/>
                </a:cubicBezTo>
                <a:lnTo>
                  <a:pt x="3643884" y="381878"/>
                </a:lnTo>
                <a:lnTo>
                  <a:pt x="3659799" y="378641"/>
                </a:lnTo>
                <a:lnTo>
                  <a:pt x="3672612" y="378641"/>
                </a:lnTo>
                <a:lnTo>
                  <a:pt x="3676928" y="379720"/>
                </a:lnTo>
                <a:lnTo>
                  <a:pt x="3680165" y="378641"/>
                </a:lnTo>
                <a:lnTo>
                  <a:pt x="3692843" y="380799"/>
                </a:lnTo>
                <a:cubicBezTo>
                  <a:pt x="3702104" y="379180"/>
                  <a:pt x="3706736" y="376663"/>
                  <a:pt x="3706736" y="373246"/>
                </a:cubicBezTo>
                <a:cubicBezTo>
                  <a:pt x="3706736" y="367581"/>
                  <a:pt x="3700351" y="364749"/>
                  <a:pt x="3687583" y="364749"/>
                </a:cubicBezTo>
                <a:lnTo>
                  <a:pt x="3676928" y="364749"/>
                </a:lnTo>
                <a:lnTo>
                  <a:pt x="3673691" y="366907"/>
                </a:lnTo>
                <a:lnTo>
                  <a:pt x="3661957" y="366907"/>
                </a:lnTo>
                <a:lnTo>
                  <a:pt x="3654539" y="363670"/>
                </a:lnTo>
                <a:lnTo>
                  <a:pt x="3643884" y="364749"/>
                </a:lnTo>
                <a:lnTo>
                  <a:pt x="3641726" y="361512"/>
                </a:lnTo>
                <a:cubicBezTo>
                  <a:pt x="3646311" y="356566"/>
                  <a:pt x="3653055" y="354094"/>
                  <a:pt x="3661957" y="354094"/>
                </a:cubicBezTo>
                <a:lnTo>
                  <a:pt x="3669510" y="354094"/>
                </a:lnTo>
                <a:cubicBezTo>
                  <a:pt x="3677962" y="356971"/>
                  <a:pt x="3685065" y="358410"/>
                  <a:pt x="3690820" y="358410"/>
                </a:cubicBezTo>
                <a:lnTo>
                  <a:pt x="3700396" y="357331"/>
                </a:lnTo>
                <a:lnTo>
                  <a:pt x="3703633" y="358410"/>
                </a:lnTo>
                <a:lnTo>
                  <a:pt x="3706736" y="349777"/>
                </a:lnTo>
                <a:lnTo>
                  <a:pt x="3706736" y="339122"/>
                </a:lnTo>
                <a:cubicBezTo>
                  <a:pt x="3706736" y="337953"/>
                  <a:pt x="3703543" y="336200"/>
                  <a:pt x="3697159" y="333862"/>
                </a:cubicBezTo>
                <a:lnTo>
                  <a:pt x="3691899" y="337099"/>
                </a:lnTo>
                <a:lnTo>
                  <a:pt x="3683267" y="337099"/>
                </a:lnTo>
                <a:lnTo>
                  <a:pt x="3683267" y="330625"/>
                </a:lnTo>
                <a:cubicBezTo>
                  <a:pt x="3683267" y="329186"/>
                  <a:pt x="3684346" y="328467"/>
                  <a:pt x="3686504" y="328467"/>
                </a:cubicBezTo>
                <a:lnTo>
                  <a:pt x="3702554" y="327388"/>
                </a:lnTo>
                <a:lnTo>
                  <a:pt x="3708894" y="328467"/>
                </a:lnTo>
                <a:lnTo>
                  <a:pt x="3713210" y="323207"/>
                </a:lnTo>
                <a:lnTo>
                  <a:pt x="3716312" y="323207"/>
                </a:lnTo>
                <a:cubicBezTo>
                  <a:pt x="3717750" y="323207"/>
                  <a:pt x="3718470" y="324286"/>
                  <a:pt x="3718470" y="326444"/>
                </a:cubicBezTo>
                <a:lnTo>
                  <a:pt x="3720628" y="326444"/>
                </a:lnTo>
                <a:lnTo>
                  <a:pt x="3720628" y="321049"/>
                </a:lnTo>
                <a:lnTo>
                  <a:pt x="3718470" y="317812"/>
                </a:lnTo>
                <a:lnTo>
                  <a:pt x="3718470" y="315789"/>
                </a:lnTo>
                <a:cubicBezTo>
                  <a:pt x="3721347" y="312192"/>
                  <a:pt x="3724539" y="310394"/>
                  <a:pt x="3728046" y="310394"/>
                </a:cubicBezTo>
                <a:close/>
                <a:moveTo>
                  <a:pt x="8156524" y="309588"/>
                </a:moveTo>
                <a:lnTo>
                  <a:pt x="8175137" y="310667"/>
                </a:lnTo>
                <a:lnTo>
                  <a:pt x="8176216" y="309588"/>
                </a:lnTo>
                <a:lnTo>
                  <a:pt x="8177295" y="309588"/>
                </a:lnTo>
                <a:lnTo>
                  <a:pt x="8193750" y="315117"/>
                </a:lnTo>
                <a:lnTo>
                  <a:pt x="8204674" y="310667"/>
                </a:lnTo>
                <a:lnTo>
                  <a:pt x="8206967" y="310667"/>
                </a:lnTo>
                <a:cubicBezTo>
                  <a:pt x="8214251" y="311206"/>
                  <a:pt x="8217892" y="313409"/>
                  <a:pt x="8217892" y="317275"/>
                </a:cubicBezTo>
                <a:cubicBezTo>
                  <a:pt x="8212048" y="325098"/>
                  <a:pt x="8208766" y="331662"/>
                  <a:pt x="8208046" y="336967"/>
                </a:cubicBezTo>
                <a:lnTo>
                  <a:pt x="8208046" y="342497"/>
                </a:lnTo>
                <a:cubicBezTo>
                  <a:pt x="8208046" y="343936"/>
                  <a:pt x="8212048" y="345734"/>
                  <a:pt x="8220050" y="347892"/>
                </a:cubicBezTo>
                <a:lnTo>
                  <a:pt x="8220050" y="348971"/>
                </a:lnTo>
                <a:lnTo>
                  <a:pt x="8221129" y="347892"/>
                </a:lnTo>
                <a:lnTo>
                  <a:pt x="8225580" y="347892"/>
                </a:lnTo>
                <a:lnTo>
                  <a:pt x="8227738" y="350050"/>
                </a:lnTo>
                <a:lnTo>
                  <a:pt x="8227738" y="353422"/>
                </a:lnTo>
                <a:cubicBezTo>
                  <a:pt x="8227738" y="355580"/>
                  <a:pt x="8219691" y="357738"/>
                  <a:pt x="8203595" y="359896"/>
                </a:cubicBezTo>
                <a:cubicBezTo>
                  <a:pt x="8202876" y="357738"/>
                  <a:pt x="8200718" y="356659"/>
                  <a:pt x="8197121" y="356659"/>
                </a:cubicBezTo>
                <a:lnTo>
                  <a:pt x="8188354" y="356659"/>
                </a:lnTo>
                <a:lnTo>
                  <a:pt x="8179588" y="363268"/>
                </a:lnTo>
                <a:lnTo>
                  <a:pt x="8178374" y="363268"/>
                </a:lnTo>
                <a:lnTo>
                  <a:pt x="8175137" y="361110"/>
                </a:lnTo>
                <a:lnTo>
                  <a:pt x="8174058" y="362189"/>
                </a:lnTo>
                <a:lnTo>
                  <a:pt x="8170821" y="372035"/>
                </a:lnTo>
                <a:cubicBezTo>
                  <a:pt x="8164976" y="376800"/>
                  <a:pt x="8162054" y="380083"/>
                  <a:pt x="8162054" y="381880"/>
                </a:cubicBezTo>
                <a:lnTo>
                  <a:pt x="8163133" y="382959"/>
                </a:lnTo>
                <a:lnTo>
                  <a:pt x="8176216" y="381880"/>
                </a:lnTo>
                <a:lnTo>
                  <a:pt x="8179588" y="381880"/>
                </a:lnTo>
                <a:lnTo>
                  <a:pt x="8180667" y="382959"/>
                </a:lnTo>
                <a:lnTo>
                  <a:pt x="8181746" y="382959"/>
                </a:lnTo>
                <a:lnTo>
                  <a:pt x="8183904" y="380802"/>
                </a:lnTo>
                <a:lnTo>
                  <a:pt x="8191592" y="380802"/>
                </a:lnTo>
                <a:cubicBezTo>
                  <a:pt x="8193030" y="380802"/>
                  <a:pt x="8193750" y="381880"/>
                  <a:pt x="8193750" y="384038"/>
                </a:cubicBezTo>
                <a:lnTo>
                  <a:pt x="8194828" y="385118"/>
                </a:lnTo>
                <a:lnTo>
                  <a:pt x="8195908" y="385118"/>
                </a:lnTo>
                <a:lnTo>
                  <a:pt x="8232054" y="380802"/>
                </a:lnTo>
                <a:lnTo>
                  <a:pt x="8235426" y="380802"/>
                </a:lnTo>
                <a:lnTo>
                  <a:pt x="8235426" y="377430"/>
                </a:lnTo>
                <a:cubicBezTo>
                  <a:pt x="8235426" y="376171"/>
                  <a:pt x="8228458" y="372889"/>
                  <a:pt x="8214520" y="367584"/>
                </a:cubicBezTo>
                <a:lnTo>
                  <a:pt x="8213441" y="366505"/>
                </a:lnTo>
                <a:lnTo>
                  <a:pt x="8213441" y="363268"/>
                </a:lnTo>
                <a:lnTo>
                  <a:pt x="8222208" y="365426"/>
                </a:lnTo>
                <a:cubicBezTo>
                  <a:pt x="8229312" y="360301"/>
                  <a:pt x="8234437" y="357738"/>
                  <a:pt x="8237584" y="357738"/>
                </a:cubicBezTo>
                <a:lnTo>
                  <a:pt x="8234347" y="353422"/>
                </a:lnTo>
                <a:lnTo>
                  <a:pt x="8234347" y="352343"/>
                </a:lnTo>
                <a:lnTo>
                  <a:pt x="8236505" y="350050"/>
                </a:lnTo>
                <a:lnTo>
                  <a:pt x="8238663" y="350050"/>
                </a:lnTo>
                <a:lnTo>
                  <a:pt x="8246351" y="355580"/>
                </a:lnTo>
                <a:lnTo>
                  <a:pt x="8246351" y="356659"/>
                </a:lnTo>
                <a:lnTo>
                  <a:pt x="8239742" y="356659"/>
                </a:lnTo>
                <a:cubicBezTo>
                  <a:pt x="8239742" y="357558"/>
                  <a:pt x="8251431" y="361200"/>
                  <a:pt x="8274810" y="367584"/>
                </a:cubicBezTo>
                <a:lnTo>
                  <a:pt x="8284656" y="373114"/>
                </a:lnTo>
                <a:lnTo>
                  <a:pt x="8284656" y="374193"/>
                </a:lnTo>
                <a:lnTo>
                  <a:pt x="8281419" y="380802"/>
                </a:lnTo>
                <a:cubicBezTo>
                  <a:pt x="8285195" y="376396"/>
                  <a:pt x="8288118" y="374193"/>
                  <a:pt x="8290186" y="374193"/>
                </a:cubicBezTo>
                <a:cubicBezTo>
                  <a:pt x="8295580" y="375991"/>
                  <a:pt x="8300661" y="382915"/>
                  <a:pt x="8305426" y="394963"/>
                </a:cubicBezTo>
                <a:lnTo>
                  <a:pt x="8304347" y="402651"/>
                </a:lnTo>
                <a:lnTo>
                  <a:pt x="8305426" y="414655"/>
                </a:lnTo>
                <a:cubicBezTo>
                  <a:pt x="8305426" y="422028"/>
                  <a:pt x="8302504" y="425715"/>
                  <a:pt x="8296660" y="425715"/>
                </a:cubicBezTo>
                <a:cubicBezTo>
                  <a:pt x="8289017" y="428592"/>
                  <a:pt x="8282812" y="430031"/>
                  <a:pt x="8278047" y="430031"/>
                </a:cubicBezTo>
                <a:cubicBezTo>
                  <a:pt x="8270943" y="426704"/>
                  <a:pt x="8265099" y="421579"/>
                  <a:pt x="8260513" y="414655"/>
                </a:cubicBezTo>
                <a:cubicBezTo>
                  <a:pt x="8254668" y="414655"/>
                  <a:pt x="8251746" y="409934"/>
                  <a:pt x="8251746" y="400493"/>
                </a:cubicBezTo>
                <a:cubicBezTo>
                  <a:pt x="8250667" y="400493"/>
                  <a:pt x="8249588" y="399009"/>
                  <a:pt x="8248509" y="396042"/>
                </a:cubicBezTo>
                <a:lnTo>
                  <a:pt x="8247430" y="394963"/>
                </a:lnTo>
                <a:lnTo>
                  <a:pt x="8242979" y="394963"/>
                </a:lnTo>
                <a:lnTo>
                  <a:pt x="8238663" y="402651"/>
                </a:lnTo>
                <a:lnTo>
                  <a:pt x="8235426" y="402651"/>
                </a:lnTo>
                <a:lnTo>
                  <a:pt x="8230975" y="401572"/>
                </a:lnTo>
                <a:lnTo>
                  <a:pt x="8224366" y="403730"/>
                </a:lnTo>
                <a:lnTo>
                  <a:pt x="8222208" y="403730"/>
                </a:lnTo>
                <a:lnTo>
                  <a:pt x="8221129" y="402651"/>
                </a:lnTo>
                <a:lnTo>
                  <a:pt x="8204674" y="407102"/>
                </a:lnTo>
                <a:lnTo>
                  <a:pt x="8199279" y="412497"/>
                </a:lnTo>
                <a:lnTo>
                  <a:pt x="8194828" y="412497"/>
                </a:lnTo>
                <a:cubicBezTo>
                  <a:pt x="8188444" y="412497"/>
                  <a:pt x="8181880" y="414700"/>
                  <a:pt x="8175137" y="419106"/>
                </a:cubicBezTo>
                <a:lnTo>
                  <a:pt x="8168528" y="421264"/>
                </a:lnTo>
                <a:lnTo>
                  <a:pt x="8156524" y="419106"/>
                </a:lnTo>
                <a:cubicBezTo>
                  <a:pt x="8148521" y="421624"/>
                  <a:pt x="8144520" y="423422"/>
                  <a:pt x="8144520" y="424501"/>
                </a:cubicBezTo>
                <a:lnTo>
                  <a:pt x="8144520" y="428952"/>
                </a:lnTo>
                <a:lnTo>
                  <a:pt x="8145599" y="428952"/>
                </a:lnTo>
                <a:lnTo>
                  <a:pt x="8154366" y="425715"/>
                </a:lnTo>
                <a:lnTo>
                  <a:pt x="8155445" y="425715"/>
                </a:lnTo>
                <a:lnTo>
                  <a:pt x="8164212" y="427873"/>
                </a:lnTo>
                <a:lnTo>
                  <a:pt x="8165291" y="427873"/>
                </a:lnTo>
                <a:lnTo>
                  <a:pt x="8174058" y="425715"/>
                </a:lnTo>
                <a:lnTo>
                  <a:pt x="8176216" y="425715"/>
                </a:lnTo>
                <a:lnTo>
                  <a:pt x="8193750" y="431110"/>
                </a:lnTo>
                <a:lnTo>
                  <a:pt x="8200358" y="428952"/>
                </a:lnTo>
                <a:cubicBezTo>
                  <a:pt x="8212048" y="431110"/>
                  <a:pt x="8217892" y="432908"/>
                  <a:pt x="8217892" y="434347"/>
                </a:cubicBezTo>
                <a:lnTo>
                  <a:pt x="8216813" y="435561"/>
                </a:lnTo>
                <a:lnTo>
                  <a:pt x="8216813" y="436640"/>
                </a:lnTo>
                <a:lnTo>
                  <a:pt x="8209125" y="435561"/>
                </a:lnTo>
                <a:lnTo>
                  <a:pt x="8192670" y="436640"/>
                </a:lnTo>
                <a:lnTo>
                  <a:pt x="8191592" y="435561"/>
                </a:lnTo>
                <a:lnTo>
                  <a:pt x="8190512" y="435561"/>
                </a:lnTo>
                <a:lnTo>
                  <a:pt x="8182825" y="438798"/>
                </a:lnTo>
                <a:cubicBezTo>
                  <a:pt x="8175002" y="435831"/>
                  <a:pt x="8164796" y="434347"/>
                  <a:pt x="8152208" y="434347"/>
                </a:cubicBezTo>
                <a:lnTo>
                  <a:pt x="8145599" y="435561"/>
                </a:lnTo>
                <a:lnTo>
                  <a:pt x="8147757" y="445407"/>
                </a:lnTo>
                <a:lnTo>
                  <a:pt x="8146678" y="446486"/>
                </a:lnTo>
                <a:lnTo>
                  <a:pt x="8147757" y="451881"/>
                </a:lnTo>
                <a:lnTo>
                  <a:pt x="8147757" y="458490"/>
                </a:lnTo>
                <a:lnTo>
                  <a:pt x="8162054" y="458490"/>
                </a:lnTo>
                <a:lnTo>
                  <a:pt x="8193750" y="462941"/>
                </a:lnTo>
                <a:cubicBezTo>
                  <a:pt x="8193750" y="461592"/>
                  <a:pt x="8202516" y="460468"/>
                  <a:pt x="8220050" y="459569"/>
                </a:cubicBezTo>
                <a:cubicBezTo>
                  <a:pt x="8221669" y="445002"/>
                  <a:pt x="8224951" y="437719"/>
                  <a:pt x="8229896" y="437719"/>
                </a:cubicBezTo>
                <a:lnTo>
                  <a:pt x="8229896" y="433268"/>
                </a:lnTo>
                <a:lnTo>
                  <a:pt x="8227738" y="430031"/>
                </a:lnTo>
                <a:lnTo>
                  <a:pt x="8232054" y="428952"/>
                </a:lnTo>
                <a:lnTo>
                  <a:pt x="8232054" y="427873"/>
                </a:lnTo>
                <a:lnTo>
                  <a:pt x="8226659" y="427873"/>
                </a:lnTo>
                <a:lnTo>
                  <a:pt x="8223287" y="428952"/>
                </a:lnTo>
                <a:lnTo>
                  <a:pt x="8223287" y="426794"/>
                </a:lnTo>
                <a:cubicBezTo>
                  <a:pt x="8232099" y="415824"/>
                  <a:pt x="8239427" y="410339"/>
                  <a:pt x="8245272" y="410339"/>
                </a:cubicBezTo>
                <a:lnTo>
                  <a:pt x="8246351" y="410339"/>
                </a:lnTo>
                <a:cubicBezTo>
                  <a:pt x="8252016" y="413216"/>
                  <a:pt x="8263705" y="422343"/>
                  <a:pt x="8281419" y="437719"/>
                </a:cubicBezTo>
                <a:lnTo>
                  <a:pt x="8281419" y="438798"/>
                </a:lnTo>
                <a:cubicBezTo>
                  <a:pt x="8275574" y="450667"/>
                  <a:pt x="8272652" y="465638"/>
                  <a:pt x="8272652" y="483712"/>
                </a:cubicBezTo>
                <a:lnTo>
                  <a:pt x="8275889" y="495716"/>
                </a:lnTo>
                <a:lnTo>
                  <a:pt x="8271573" y="505562"/>
                </a:lnTo>
                <a:cubicBezTo>
                  <a:pt x="8271573" y="515992"/>
                  <a:pt x="8273011" y="522916"/>
                  <a:pt x="8275889" y="526332"/>
                </a:cubicBezTo>
                <a:lnTo>
                  <a:pt x="8275889" y="528625"/>
                </a:lnTo>
                <a:cubicBezTo>
                  <a:pt x="8273011" y="535189"/>
                  <a:pt x="8271168" y="544675"/>
                  <a:pt x="8270359" y="557084"/>
                </a:cubicBezTo>
                <a:cubicBezTo>
                  <a:pt x="8261637" y="565806"/>
                  <a:pt x="8255073" y="570886"/>
                  <a:pt x="8250667" y="572325"/>
                </a:cubicBezTo>
                <a:lnTo>
                  <a:pt x="8240821" y="571246"/>
                </a:lnTo>
                <a:cubicBezTo>
                  <a:pt x="8240821" y="573134"/>
                  <a:pt x="8236460" y="575337"/>
                  <a:pt x="8227738" y="577855"/>
                </a:cubicBezTo>
                <a:cubicBezTo>
                  <a:pt x="8221714" y="577855"/>
                  <a:pt x="8216229" y="572730"/>
                  <a:pt x="8211283" y="562479"/>
                </a:cubicBezTo>
                <a:lnTo>
                  <a:pt x="8211283" y="561400"/>
                </a:lnTo>
                <a:lnTo>
                  <a:pt x="8212362" y="560321"/>
                </a:lnTo>
                <a:lnTo>
                  <a:pt x="8212362" y="559242"/>
                </a:lnTo>
                <a:cubicBezTo>
                  <a:pt x="8209485" y="559242"/>
                  <a:pt x="8208046" y="557039"/>
                  <a:pt x="8208046" y="552633"/>
                </a:cubicBezTo>
                <a:cubicBezTo>
                  <a:pt x="8200493" y="546249"/>
                  <a:pt x="8191367" y="540404"/>
                  <a:pt x="8180667" y="535099"/>
                </a:cubicBezTo>
                <a:lnTo>
                  <a:pt x="8180667" y="532941"/>
                </a:lnTo>
                <a:cubicBezTo>
                  <a:pt x="8180667" y="532042"/>
                  <a:pt x="8184308" y="530603"/>
                  <a:pt x="8191592" y="528625"/>
                </a:cubicBezTo>
                <a:lnTo>
                  <a:pt x="8197121" y="530783"/>
                </a:lnTo>
                <a:lnTo>
                  <a:pt x="8203595" y="528625"/>
                </a:lnTo>
                <a:lnTo>
                  <a:pt x="8204674" y="529704"/>
                </a:lnTo>
                <a:cubicBezTo>
                  <a:pt x="8204674" y="526737"/>
                  <a:pt x="8209440" y="524534"/>
                  <a:pt x="8218971" y="523095"/>
                </a:cubicBezTo>
                <a:lnTo>
                  <a:pt x="8222208" y="504483"/>
                </a:lnTo>
                <a:lnTo>
                  <a:pt x="8218971" y="503404"/>
                </a:lnTo>
                <a:lnTo>
                  <a:pt x="8210204" y="506641"/>
                </a:lnTo>
                <a:cubicBezTo>
                  <a:pt x="8205798" y="506641"/>
                  <a:pt x="8202876" y="504483"/>
                  <a:pt x="8201437" y="500167"/>
                </a:cubicBezTo>
                <a:lnTo>
                  <a:pt x="8177295" y="503404"/>
                </a:lnTo>
                <a:lnTo>
                  <a:pt x="8176216" y="503404"/>
                </a:lnTo>
                <a:lnTo>
                  <a:pt x="8166370" y="501245"/>
                </a:lnTo>
                <a:lnTo>
                  <a:pt x="8152208" y="502325"/>
                </a:lnTo>
                <a:lnTo>
                  <a:pt x="8148836" y="501245"/>
                </a:lnTo>
                <a:lnTo>
                  <a:pt x="8146678" y="504483"/>
                </a:lnTo>
                <a:cubicBezTo>
                  <a:pt x="8148117" y="507000"/>
                  <a:pt x="8149196" y="512125"/>
                  <a:pt x="8149915" y="519858"/>
                </a:cubicBezTo>
                <a:lnTo>
                  <a:pt x="8148836" y="520937"/>
                </a:lnTo>
                <a:lnTo>
                  <a:pt x="8147757" y="520937"/>
                </a:lnTo>
                <a:lnTo>
                  <a:pt x="8146678" y="519858"/>
                </a:lnTo>
                <a:lnTo>
                  <a:pt x="8143441" y="520937"/>
                </a:lnTo>
                <a:lnTo>
                  <a:pt x="8145599" y="523095"/>
                </a:lnTo>
                <a:lnTo>
                  <a:pt x="8142362" y="529704"/>
                </a:lnTo>
                <a:lnTo>
                  <a:pt x="8146678" y="534020"/>
                </a:lnTo>
                <a:lnTo>
                  <a:pt x="8146678" y="550475"/>
                </a:lnTo>
                <a:lnTo>
                  <a:pt x="8145599" y="551554"/>
                </a:lnTo>
                <a:lnTo>
                  <a:pt x="8146678" y="552633"/>
                </a:lnTo>
                <a:lnTo>
                  <a:pt x="8146678" y="558163"/>
                </a:lnTo>
                <a:lnTo>
                  <a:pt x="8147757" y="570167"/>
                </a:lnTo>
                <a:cubicBezTo>
                  <a:pt x="8145419" y="575292"/>
                  <a:pt x="8140698" y="577855"/>
                  <a:pt x="8133595" y="577855"/>
                </a:cubicBezTo>
                <a:cubicBezTo>
                  <a:pt x="8128830" y="577855"/>
                  <a:pt x="8123704" y="576776"/>
                  <a:pt x="8118219" y="574618"/>
                </a:cubicBezTo>
                <a:lnTo>
                  <a:pt x="8111610" y="576776"/>
                </a:lnTo>
                <a:lnTo>
                  <a:pt x="8105136" y="575697"/>
                </a:lnTo>
                <a:lnTo>
                  <a:pt x="8099606" y="576776"/>
                </a:lnTo>
                <a:lnTo>
                  <a:pt x="8098527" y="575697"/>
                </a:lnTo>
                <a:lnTo>
                  <a:pt x="8098527" y="570167"/>
                </a:lnTo>
                <a:lnTo>
                  <a:pt x="8094076" y="540629"/>
                </a:lnTo>
                <a:cubicBezTo>
                  <a:pt x="8097044" y="536763"/>
                  <a:pt x="8098527" y="533121"/>
                  <a:pt x="8098527" y="529704"/>
                </a:cubicBezTo>
                <a:lnTo>
                  <a:pt x="8099606" y="529704"/>
                </a:lnTo>
                <a:lnTo>
                  <a:pt x="8098527" y="528625"/>
                </a:lnTo>
                <a:lnTo>
                  <a:pt x="8098527" y="518779"/>
                </a:lnTo>
                <a:lnTo>
                  <a:pt x="8097448" y="513249"/>
                </a:lnTo>
                <a:lnTo>
                  <a:pt x="8103922" y="511091"/>
                </a:lnTo>
                <a:lnTo>
                  <a:pt x="8097448" y="504483"/>
                </a:lnTo>
                <a:lnTo>
                  <a:pt x="8099606" y="501245"/>
                </a:lnTo>
                <a:lnTo>
                  <a:pt x="8098527" y="479261"/>
                </a:lnTo>
                <a:lnTo>
                  <a:pt x="8098527" y="460648"/>
                </a:lnTo>
                <a:lnTo>
                  <a:pt x="8099606" y="459569"/>
                </a:lnTo>
                <a:cubicBezTo>
                  <a:pt x="8099606" y="445002"/>
                  <a:pt x="8096324" y="437719"/>
                  <a:pt x="8089760" y="437719"/>
                </a:cubicBezTo>
                <a:lnTo>
                  <a:pt x="8078836" y="444328"/>
                </a:lnTo>
                <a:lnTo>
                  <a:pt x="8072227" y="428952"/>
                </a:lnTo>
                <a:lnTo>
                  <a:pt x="8066697" y="403730"/>
                </a:lnTo>
                <a:cubicBezTo>
                  <a:pt x="8065258" y="403730"/>
                  <a:pt x="8062740" y="398650"/>
                  <a:pt x="8059144" y="388489"/>
                </a:cubicBezTo>
                <a:lnTo>
                  <a:pt x="8059144" y="386196"/>
                </a:lnTo>
                <a:lnTo>
                  <a:pt x="8063460" y="381880"/>
                </a:lnTo>
                <a:cubicBezTo>
                  <a:pt x="8078836" y="383859"/>
                  <a:pt x="8086524" y="386421"/>
                  <a:pt x="8086524" y="389568"/>
                </a:cubicBezTo>
                <a:lnTo>
                  <a:pt x="8086524" y="390647"/>
                </a:lnTo>
                <a:lnTo>
                  <a:pt x="8089760" y="388489"/>
                </a:lnTo>
                <a:lnTo>
                  <a:pt x="8098527" y="389568"/>
                </a:lnTo>
                <a:lnTo>
                  <a:pt x="8102844" y="385118"/>
                </a:lnTo>
                <a:lnTo>
                  <a:pt x="8112689" y="386196"/>
                </a:lnTo>
                <a:cubicBezTo>
                  <a:pt x="8115117" y="386196"/>
                  <a:pt x="8118040" y="379273"/>
                  <a:pt x="8121456" y="365426"/>
                </a:cubicBezTo>
                <a:lnTo>
                  <a:pt x="8121456" y="361110"/>
                </a:lnTo>
                <a:lnTo>
                  <a:pt x="8110531" y="356659"/>
                </a:lnTo>
                <a:lnTo>
                  <a:pt x="8109452" y="356659"/>
                </a:lnTo>
                <a:lnTo>
                  <a:pt x="8098527" y="359896"/>
                </a:lnTo>
                <a:cubicBezTo>
                  <a:pt x="8096100" y="359896"/>
                  <a:pt x="8093537" y="358457"/>
                  <a:pt x="8090840" y="355580"/>
                </a:cubicBezTo>
                <a:lnTo>
                  <a:pt x="8086524" y="356659"/>
                </a:lnTo>
                <a:lnTo>
                  <a:pt x="8075464" y="355580"/>
                </a:lnTo>
                <a:cubicBezTo>
                  <a:pt x="8075464" y="357738"/>
                  <a:pt x="8072182" y="359581"/>
                  <a:pt x="8065618" y="361110"/>
                </a:cubicBezTo>
                <a:lnTo>
                  <a:pt x="8053614" y="351129"/>
                </a:lnTo>
                <a:lnTo>
                  <a:pt x="8053614" y="350050"/>
                </a:lnTo>
                <a:lnTo>
                  <a:pt x="8057930" y="345734"/>
                </a:lnTo>
                <a:lnTo>
                  <a:pt x="8059144" y="345734"/>
                </a:lnTo>
                <a:lnTo>
                  <a:pt x="8065618" y="353422"/>
                </a:lnTo>
                <a:lnTo>
                  <a:pt x="8066697" y="353422"/>
                </a:lnTo>
                <a:cubicBezTo>
                  <a:pt x="8069664" y="348296"/>
                  <a:pt x="8072227" y="345734"/>
                  <a:pt x="8074385" y="345734"/>
                </a:cubicBezTo>
                <a:cubicBezTo>
                  <a:pt x="8080949" y="347712"/>
                  <a:pt x="8084231" y="349151"/>
                  <a:pt x="8084231" y="350050"/>
                </a:cubicBezTo>
                <a:lnTo>
                  <a:pt x="8085310" y="348971"/>
                </a:lnTo>
                <a:lnTo>
                  <a:pt x="8087602" y="348971"/>
                </a:lnTo>
                <a:lnTo>
                  <a:pt x="8090840" y="351129"/>
                </a:lnTo>
                <a:lnTo>
                  <a:pt x="8091918" y="351129"/>
                </a:lnTo>
                <a:lnTo>
                  <a:pt x="8090840" y="350050"/>
                </a:lnTo>
                <a:lnTo>
                  <a:pt x="8090840" y="347892"/>
                </a:lnTo>
                <a:lnTo>
                  <a:pt x="8092998" y="345734"/>
                </a:lnTo>
                <a:lnTo>
                  <a:pt x="8103922" y="345734"/>
                </a:lnTo>
                <a:cubicBezTo>
                  <a:pt x="8106890" y="349331"/>
                  <a:pt x="8109452" y="351129"/>
                  <a:pt x="8111610" y="351129"/>
                </a:cubicBezTo>
                <a:lnTo>
                  <a:pt x="8118219" y="345734"/>
                </a:lnTo>
                <a:lnTo>
                  <a:pt x="8126986" y="345734"/>
                </a:lnTo>
                <a:lnTo>
                  <a:pt x="8133595" y="347892"/>
                </a:lnTo>
                <a:lnTo>
                  <a:pt x="8143441" y="346813"/>
                </a:lnTo>
                <a:lnTo>
                  <a:pt x="8144520" y="346813"/>
                </a:lnTo>
                <a:lnTo>
                  <a:pt x="8145599" y="347892"/>
                </a:lnTo>
                <a:cubicBezTo>
                  <a:pt x="8151084" y="345194"/>
                  <a:pt x="8154006" y="342992"/>
                  <a:pt x="8154366" y="341283"/>
                </a:cubicBezTo>
                <a:lnTo>
                  <a:pt x="8151129" y="334809"/>
                </a:lnTo>
                <a:lnTo>
                  <a:pt x="8153287" y="328200"/>
                </a:lnTo>
                <a:lnTo>
                  <a:pt x="8149915" y="317275"/>
                </a:lnTo>
                <a:cubicBezTo>
                  <a:pt x="8151264" y="313948"/>
                  <a:pt x="8153467" y="311386"/>
                  <a:pt x="8156524" y="309588"/>
                </a:cubicBezTo>
                <a:close/>
                <a:moveTo>
                  <a:pt x="6734447" y="306520"/>
                </a:moveTo>
                <a:cubicBezTo>
                  <a:pt x="6737906" y="306520"/>
                  <a:pt x="6749583" y="310454"/>
                  <a:pt x="6769478" y="318322"/>
                </a:cubicBezTo>
                <a:cubicBezTo>
                  <a:pt x="6782445" y="322548"/>
                  <a:pt x="6788928" y="326522"/>
                  <a:pt x="6788928" y="330243"/>
                </a:cubicBezTo>
                <a:lnTo>
                  <a:pt x="6788928" y="334515"/>
                </a:lnTo>
                <a:lnTo>
                  <a:pt x="6784966" y="338231"/>
                </a:lnTo>
                <a:lnTo>
                  <a:pt x="6778249" y="337173"/>
                </a:lnTo>
                <a:cubicBezTo>
                  <a:pt x="6759564" y="347421"/>
                  <a:pt x="6747102" y="356980"/>
                  <a:pt x="6740864" y="365853"/>
                </a:cubicBezTo>
                <a:cubicBezTo>
                  <a:pt x="6738327" y="367280"/>
                  <a:pt x="6736425" y="368618"/>
                  <a:pt x="6735156" y="369869"/>
                </a:cubicBezTo>
                <a:lnTo>
                  <a:pt x="6733886" y="372197"/>
                </a:lnTo>
                <a:lnTo>
                  <a:pt x="6738506" y="370658"/>
                </a:lnTo>
                <a:lnTo>
                  <a:pt x="6743264" y="370658"/>
                </a:lnTo>
                <a:lnTo>
                  <a:pt x="6746876" y="374959"/>
                </a:lnTo>
                <a:cubicBezTo>
                  <a:pt x="6745030" y="379925"/>
                  <a:pt x="6742885" y="382714"/>
                  <a:pt x="6740440" y="383325"/>
                </a:cubicBezTo>
                <a:lnTo>
                  <a:pt x="6730678" y="383325"/>
                </a:lnTo>
                <a:lnTo>
                  <a:pt x="6718618" y="385441"/>
                </a:lnTo>
                <a:lnTo>
                  <a:pt x="6707347" y="381210"/>
                </a:lnTo>
                <a:lnTo>
                  <a:pt x="6696958" y="385441"/>
                </a:lnTo>
                <a:lnTo>
                  <a:pt x="6690532" y="383325"/>
                </a:lnTo>
                <a:lnTo>
                  <a:pt x="6682574" y="386499"/>
                </a:lnTo>
                <a:lnTo>
                  <a:pt x="6667428" y="385441"/>
                </a:lnTo>
                <a:lnTo>
                  <a:pt x="6665403" y="387557"/>
                </a:lnTo>
                <a:lnTo>
                  <a:pt x="6663112" y="387557"/>
                </a:lnTo>
                <a:cubicBezTo>
                  <a:pt x="6660028" y="387557"/>
                  <a:pt x="6656950" y="386147"/>
                  <a:pt x="6653877" y="383325"/>
                </a:cubicBezTo>
                <a:lnTo>
                  <a:pt x="6642561" y="384383"/>
                </a:lnTo>
                <a:lnTo>
                  <a:pt x="6642561" y="379048"/>
                </a:lnTo>
                <a:lnTo>
                  <a:pt x="6640276" y="382268"/>
                </a:lnTo>
                <a:lnTo>
                  <a:pt x="6634358" y="382268"/>
                </a:lnTo>
                <a:lnTo>
                  <a:pt x="6628106" y="380284"/>
                </a:lnTo>
                <a:cubicBezTo>
                  <a:pt x="6627181" y="383017"/>
                  <a:pt x="6625538" y="384383"/>
                  <a:pt x="6623174" y="384383"/>
                </a:cubicBezTo>
                <a:lnTo>
                  <a:pt x="6622117" y="384383"/>
                </a:lnTo>
                <a:cubicBezTo>
                  <a:pt x="6617313" y="384383"/>
                  <a:pt x="6613989" y="382342"/>
                  <a:pt x="6612146" y="378259"/>
                </a:cubicBezTo>
                <a:lnTo>
                  <a:pt x="6612146" y="374333"/>
                </a:lnTo>
                <a:lnTo>
                  <a:pt x="6615671" y="370964"/>
                </a:lnTo>
                <a:lnTo>
                  <a:pt x="6614186" y="369015"/>
                </a:lnTo>
                <a:cubicBezTo>
                  <a:pt x="6613531" y="367781"/>
                  <a:pt x="6613204" y="366600"/>
                  <a:pt x="6613204" y="365474"/>
                </a:cubicBezTo>
                <a:lnTo>
                  <a:pt x="6606380" y="365474"/>
                </a:lnTo>
                <a:cubicBezTo>
                  <a:pt x="6603490" y="365474"/>
                  <a:pt x="6601181" y="361057"/>
                  <a:pt x="6599451" y="352224"/>
                </a:cubicBezTo>
                <a:lnTo>
                  <a:pt x="6600509" y="347634"/>
                </a:lnTo>
                <a:lnTo>
                  <a:pt x="6600509" y="345501"/>
                </a:lnTo>
                <a:cubicBezTo>
                  <a:pt x="6596636" y="335529"/>
                  <a:pt x="6594032" y="329932"/>
                  <a:pt x="6592699" y="328709"/>
                </a:cubicBezTo>
                <a:cubicBezTo>
                  <a:pt x="6588120" y="328709"/>
                  <a:pt x="6585831" y="326265"/>
                  <a:pt x="6585831" y="321378"/>
                </a:cubicBezTo>
                <a:cubicBezTo>
                  <a:pt x="6588080" y="314294"/>
                  <a:pt x="6591219" y="310752"/>
                  <a:pt x="6595249" y="310752"/>
                </a:cubicBezTo>
                <a:lnTo>
                  <a:pt x="6616947" y="318025"/>
                </a:lnTo>
                <a:lnTo>
                  <a:pt x="6622784" y="315909"/>
                </a:lnTo>
                <a:lnTo>
                  <a:pt x="6625233" y="315909"/>
                </a:lnTo>
                <a:cubicBezTo>
                  <a:pt x="6639766" y="327844"/>
                  <a:pt x="6647032" y="335263"/>
                  <a:pt x="6647032" y="338167"/>
                </a:cubicBezTo>
                <a:lnTo>
                  <a:pt x="6645975" y="352976"/>
                </a:lnTo>
                <a:lnTo>
                  <a:pt x="6645975" y="355649"/>
                </a:lnTo>
                <a:cubicBezTo>
                  <a:pt x="6642537" y="358557"/>
                  <a:pt x="6640818" y="362007"/>
                  <a:pt x="6640818" y="365998"/>
                </a:cubicBezTo>
                <a:cubicBezTo>
                  <a:pt x="6636694" y="369880"/>
                  <a:pt x="6632224" y="371821"/>
                  <a:pt x="6627406" y="371821"/>
                </a:cubicBezTo>
                <a:lnTo>
                  <a:pt x="6625168" y="371821"/>
                </a:lnTo>
                <a:lnTo>
                  <a:pt x="6624481" y="370763"/>
                </a:lnTo>
                <a:lnTo>
                  <a:pt x="6621858" y="371518"/>
                </a:lnTo>
                <a:lnTo>
                  <a:pt x="6630420" y="372774"/>
                </a:lnTo>
                <a:lnTo>
                  <a:pt x="6634477" y="371716"/>
                </a:lnTo>
                <a:lnTo>
                  <a:pt x="6636991" y="371716"/>
                </a:lnTo>
                <a:lnTo>
                  <a:pt x="6642561" y="378095"/>
                </a:lnTo>
                <a:lnTo>
                  <a:pt x="6642561" y="376449"/>
                </a:lnTo>
                <a:lnTo>
                  <a:pt x="6648352" y="370658"/>
                </a:lnTo>
                <a:lnTo>
                  <a:pt x="6651802" y="370658"/>
                </a:lnTo>
                <a:lnTo>
                  <a:pt x="6661192" y="372774"/>
                </a:lnTo>
                <a:lnTo>
                  <a:pt x="6669194" y="371716"/>
                </a:lnTo>
                <a:lnTo>
                  <a:pt x="6673154" y="375815"/>
                </a:lnTo>
                <a:cubicBezTo>
                  <a:pt x="6675065" y="372377"/>
                  <a:pt x="6678726" y="370658"/>
                  <a:pt x="6684138" y="370658"/>
                </a:cubicBezTo>
                <a:lnTo>
                  <a:pt x="6687070" y="370658"/>
                </a:lnTo>
                <a:lnTo>
                  <a:pt x="6698591" y="371716"/>
                </a:lnTo>
                <a:lnTo>
                  <a:pt x="6705155" y="369600"/>
                </a:lnTo>
                <a:lnTo>
                  <a:pt x="6705640" y="370658"/>
                </a:lnTo>
                <a:lnTo>
                  <a:pt x="6705640" y="372297"/>
                </a:lnTo>
                <a:cubicBezTo>
                  <a:pt x="6705640" y="368930"/>
                  <a:pt x="6706081" y="366404"/>
                  <a:pt x="6706962" y="364720"/>
                </a:cubicBezTo>
                <a:lnTo>
                  <a:pt x="6709872" y="362868"/>
                </a:lnTo>
                <a:lnTo>
                  <a:pt x="6709872" y="362544"/>
                </a:lnTo>
                <a:cubicBezTo>
                  <a:pt x="6711894" y="351432"/>
                  <a:pt x="6716434" y="338310"/>
                  <a:pt x="6723492" y="323177"/>
                </a:cubicBezTo>
                <a:lnTo>
                  <a:pt x="6718335" y="316514"/>
                </a:lnTo>
                <a:lnTo>
                  <a:pt x="6718335" y="313449"/>
                </a:lnTo>
                <a:cubicBezTo>
                  <a:pt x="6718335" y="309282"/>
                  <a:pt x="6723706" y="306973"/>
                  <a:pt x="6734447" y="306520"/>
                </a:cubicBezTo>
                <a:close/>
                <a:moveTo>
                  <a:pt x="4073979" y="306255"/>
                </a:moveTo>
                <a:lnTo>
                  <a:pt x="4074120" y="306801"/>
                </a:lnTo>
                <a:lnTo>
                  <a:pt x="4076044" y="306255"/>
                </a:lnTo>
                <a:cubicBezTo>
                  <a:pt x="4079343" y="306255"/>
                  <a:pt x="4080992" y="308155"/>
                  <a:pt x="4080992" y="311956"/>
                </a:cubicBezTo>
                <a:lnTo>
                  <a:pt x="4082520" y="312470"/>
                </a:lnTo>
                <a:lnTo>
                  <a:pt x="4083370" y="311412"/>
                </a:lnTo>
                <a:lnTo>
                  <a:pt x="4085565" y="311412"/>
                </a:lnTo>
                <a:cubicBezTo>
                  <a:pt x="4089695" y="311412"/>
                  <a:pt x="4096176" y="315243"/>
                  <a:pt x="4105009" y="322904"/>
                </a:cubicBezTo>
                <a:lnTo>
                  <a:pt x="4107070" y="323711"/>
                </a:lnTo>
                <a:lnTo>
                  <a:pt x="4107835" y="322653"/>
                </a:lnTo>
                <a:lnTo>
                  <a:pt x="4110031" y="322653"/>
                </a:lnTo>
                <a:cubicBezTo>
                  <a:pt x="4118629" y="322653"/>
                  <a:pt x="4125259" y="325649"/>
                  <a:pt x="4129921" y="331641"/>
                </a:cubicBezTo>
                <a:lnTo>
                  <a:pt x="4129921" y="336794"/>
                </a:lnTo>
                <a:lnTo>
                  <a:pt x="4116037" y="349904"/>
                </a:lnTo>
                <a:lnTo>
                  <a:pt x="4117095" y="353464"/>
                </a:lnTo>
                <a:cubicBezTo>
                  <a:pt x="4112626" y="362717"/>
                  <a:pt x="4107639" y="370361"/>
                  <a:pt x="4102134" y="376395"/>
                </a:cubicBezTo>
                <a:lnTo>
                  <a:pt x="4099866" y="378062"/>
                </a:lnTo>
                <a:lnTo>
                  <a:pt x="4102743" y="378062"/>
                </a:lnTo>
                <a:cubicBezTo>
                  <a:pt x="4105554" y="380967"/>
                  <a:pt x="4110791" y="383167"/>
                  <a:pt x="4118452" y="384662"/>
                </a:cubicBezTo>
                <a:cubicBezTo>
                  <a:pt x="4120021" y="388461"/>
                  <a:pt x="4122352" y="390360"/>
                  <a:pt x="4125444" y="390360"/>
                </a:cubicBezTo>
                <a:cubicBezTo>
                  <a:pt x="4132763" y="393183"/>
                  <a:pt x="4137781" y="398046"/>
                  <a:pt x="4140500" y="404948"/>
                </a:cubicBezTo>
                <a:lnTo>
                  <a:pt x="4140500" y="411043"/>
                </a:lnTo>
                <a:cubicBezTo>
                  <a:pt x="4139220" y="413732"/>
                  <a:pt x="4133225" y="418816"/>
                  <a:pt x="4122515" y="426294"/>
                </a:cubicBezTo>
                <a:cubicBezTo>
                  <a:pt x="4122515" y="431774"/>
                  <a:pt x="4118587" y="434901"/>
                  <a:pt x="4110730" y="435677"/>
                </a:cubicBezTo>
                <a:cubicBezTo>
                  <a:pt x="4108617" y="439293"/>
                  <a:pt x="4105612" y="443197"/>
                  <a:pt x="4101713" y="447389"/>
                </a:cubicBezTo>
                <a:lnTo>
                  <a:pt x="4088819" y="459446"/>
                </a:lnTo>
                <a:lnTo>
                  <a:pt x="4095797" y="456083"/>
                </a:lnTo>
                <a:lnTo>
                  <a:pt x="4098794" y="459126"/>
                </a:lnTo>
                <a:lnTo>
                  <a:pt x="4101580" y="457141"/>
                </a:lnTo>
                <a:lnTo>
                  <a:pt x="4102043" y="459126"/>
                </a:lnTo>
                <a:cubicBezTo>
                  <a:pt x="4102043" y="456392"/>
                  <a:pt x="4105286" y="455025"/>
                  <a:pt x="4111771" y="455025"/>
                </a:cubicBezTo>
                <a:lnTo>
                  <a:pt x="4125562" y="456083"/>
                </a:lnTo>
                <a:lnTo>
                  <a:pt x="4132032" y="453967"/>
                </a:lnTo>
                <a:lnTo>
                  <a:pt x="4133235" y="454988"/>
                </a:lnTo>
                <a:lnTo>
                  <a:pt x="4130738" y="445777"/>
                </a:lnTo>
                <a:cubicBezTo>
                  <a:pt x="4130738" y="440263"/>
                  <a:pt x="4136012" y="437176"/>
                  <a:pt x="4146559" y="436516"/>
                </a:cubicBezTo>
                <a:cubicBezTo>
                  <a:pt x="4150835" y="438134"/>
                  <a:pt x="4154150" y="440883"/>
                  <a:pt x="4156502" y="444764"/>
                </a:cubicBezTo>
                <a:lnTo>
                  <a:pt x="4156502" y="448507"/>
                </a:lnTo>
                <a:lnTo>
                  <a:pt x="4151728" y="453280"/>
                </a:lnTo>
                <a:lnTo>
                  <a:pt x="4150955" y="453280"/>
                </a:lnTo>
                <a:lnTo>
                  <a:pt x="4151634" y="453751"/>
                </a:lnTo>
                <a:lnTo>
                  <a:pt x="4157210" y="449868"/>
                </a:lnTo>
                <a:cubicBezTo>
                  <a:pt x="4161911" y="450103"/>
                  <a:pt x="4165437" y="450651"/>
                  <a:pt x="4167787" y="451510"/>
                </a:cubicBezTo>
                <a:lnTo>
                  <a:pt x="4170744" y="454458"/>
                </a:lnTo>
                <a:lnTo>
                  <a:pt x="4173011" y="453042"/>
                </a:lnTo>
                <a:lnTo>
                  <a:pt x="4179899" y="453042"/>
                </a:lnTo>
                <a:lnTo>
                  <a:pt x="4185167" y="457141"/>
                </a:lnTo>
                <a:lnTo>
                  <a:pt x="4185460" y="456083"/>
                </a:lnTo>
                <a:lnTo>
                  <a:pt x="4216612" y="456083"/>
                </a:lnTo>
                <a:lnTo>
                  <a:pt x="4225077" y="458068"/>
                </a:lnTo>
                <a:cubicBezTo>
                  <a:pt x="4230166" y="458068"/>
                  <a:pt x="4233863" y="453291"/>
                  <a:pt x="4236169" y="443735"/>
                </a:cubicBezTo>
                <a:lnTo>
                  <a:pt x="4244238" y="438627"/>
                </a:lnTo>
                <a:lnTo>
                  <a:pt x="4247560" y="439212"/>
                </a:lnTo>
                <a:lnTo>
                  <a:pt x="4250337" y="438627"/>
                </a:lnTo>
                <a:lnTo>
                  <a:pt x="4253709" y="438627"/>
                </a:lnTo>
                <a:lnTo>
                  <a:pt x="4260225" y="445957"/>
                </a:lnTo>
                <a:cubicBezTo>
                  <a:pt x="4275358" y="448025"/>
                  <a:pt x="4282924" y="452532"/>
                  <a:pt x="4282924" y="459478"/>
                </a:cubicBezTo>
                <a:cubicBezTo>
                  <a:pt x="4285040" y="461064"/>
                  <a:pt x="4286098" y="463918"/>
                  <a:pt x="4286098" y="468038"/>
                </a:cubicBezTo>
                <a:lnTo>
                  <a:pt x="4286098" y="471164"/>
                </a:lnTo>
                <a:cubicBezTo>
                  <a:pt x="4279662" y="476983"/>
                  <a:pt x="4276444" y="484141"/>
                  <a:pt x="4276444" y="492638"/>
                </a:cubicBezTo>
                <a:lnTo>
                  <a:pt x="4279751" y="510362"/>
                </a:lnTo>
                <a:lnTo>
                  <a:pt x="4277634" y="516408"/>
                </a:lnTo>
                <a:lnTo>
                  <a:pt x="4278693" y="521559"/>
                </a:lnTo>
                <a:lnTo>
                  <a:pt x="4276444" y="525776"/>
                </a:lnTo>
                <a:cubicBezTo>
                  <a:pt x="4279354" y="525776"/>
                  <a:pt x="4280808" y="528843"/>
                  <a:pt x="4280808" y="534977"/>
                </a:cubicBezTo>
                <a:lnTo>
                  <a:pt x="4277634" y="546220"/>
                </a:lnTo>
                <a:lnTo>
                  <a:pt x="4277634" y="547290"/>
                </a:lnTo>
                <a:lnTo>
                  <a:pt x="4278693" y="560354"/>
                </a:lnTo>
                <a:cubicBezTo>
                  <a:pt x="4271167" y="567611"/>
                  <a:pt x="4264537" y="571239"/>
                  <a:pt x="4258801" y="571239"/>
                </a:cubicBezTo>
                <a:lnTo>
                  <a:pt x="4255626" y="571239"/>
                </a:lnTo>
                <a:cubicBezTo>
                  <a:pt x="4252371" y="571239"/>
                  <a:pt x="4248959" y="569873"/>
                  <a:pt x="4245391" y="567140"/>
                </a:cubicBezTo>
                <a:lnTo>
                  <a:pt x="4237524" y="568198"/>
                </a:lnTo>
                <a:cubicBezTo>
                  <a:pt x="4232191" y="562439"/>
                  <a:pt x="4229524" y="559353"/>
                  <a:pt x="4229524" y="558940"/>
                </a:cubicBezTo>
                <a:lnTo>
                  <a:pt x="4225200" y="560924"/>
                </a:lnTo>
                <a:lnTo>
                  <a:pt x="4221061" y="557433"/>
                </a:lnTo>
                <a:lnTo>
                  <a:pt x="4221061" y="554805"/>
                </a:lnTo>
                <a:cubicBezTo>
                  <a:pt x="4221974" y="548874"/>
                  <a:pt x="4223032" y="545859"/>
                  <a:pt x="4224234" y="545760"/>
                </a:cubicBezTo>
                <a:lnTo>
                  <a:pt x="4224200" y="545643"/>
                </a:lnTo>
                <a:lnTo>
                  <a:pt x="4215303" y="553783"/>
                </a:lnTo>
                <a:lnTo>
                  <a:pt x="4209050" y="553783"/>
                </a:lnTo>
                <a:lnTo>
                  <a:pt x="4202831" y="549684"/>
                </a:lnTo>
                <a:lnTo>
                  <a:pt x="4191588" y="550742"/>
                </a:lnTo>
                <a:lnTo>
                  <a:pt x="4185923" y="548044"/>
                </a:lnTo>
                <a:lnTo>
                  <a:pt x="4186256" y="549164"/>
                </a:lnTo>
                <a:lnTo>
                  <a:pt x="4184141" y="554508"/>
                </a:lnTo>
                <a:lnTo>
                  <a:pt x="4185198" y="555187"/>
                </a:lnTo>
                <a:lnTo>
                  <a:pt x="4185198" y="556913"/>
                </a:lnTo>
                <a:cubicBezTo>
                  <a:pt x="4184694" y="563731"/>
                  <a:pt x="4182057" y="567140"/>
                  <a:pt x="4177285" y="567140"/>
                </a:cubicBezTo>
                <a:lnTo>
                  <a:pt x="4173342" y="565024"/>
                </a:lnTo>
                <a:lnTo>
                  <a:pt x="4154597" y="568198"/>
                </a:lnTo>
                <a:cubicBezTo>
                  <a:pt x="4144131" y="565619"/>
                  <a:pt x="4136884" y="561202"/>
                  <a:pt x="4132854" y="554949"/>
                </a:cubicBezTo>
                <a:lnTo>
                  <a:pt x="4132854" y="543859"/>
                </a:lnTo>
                <a:cubicBezTo>
                  <a:pt x="4133247" y="533352"/>
                  <a:pt x="4134305" y="527765"/>
                  <a:pt x="4136028" y="527099"/>
                </a:cubicBezTo>
                <a:lnTo>
                  <a:pt x="4131796" y="515696"/>
                </a:lnTo>
                <a:lnTo>
                  <a:pt x="4131796" y="508507"/>
                </a:lnTo>
                <a:lnTo>
                  <a:pt x="4121020" y="520948"/>
                </a:lnTo>
                <a:cubicBezTo>
                  <a:pt x="4116324" y="525152"/>
                  <a:pt x="4110604" y="529321"/>
                  <a:pt x="4103860" y="533455"/>
                </a:cubicBezTo>
                <a:cubicBezTo>
                  <a:pt x="4102639" y="536505"/>
                  <a:pt x="4099689" y="539534"/>
                  <a:pt x="4095011" y="542542"/>
                </a:cubicBezTo>
                <a:lnTo>
                  <a:pt x="4084783" y="542542"/>
                </a:lnTo>
                <a:cubicBezTo>
                  <a:pt x="4081063" y="546910"/>
                  <a:pt x="4074959" y="551779"/>
                  <a:pt x="4066470" y="557149"/>
                </a:cubicBezTo>
                <a:cubicBezTo>
                  <a:pt x="4064054" y="561076"/>
                  <a:pt x="4060898" y="563039"/>
                  <a:pt x="4057001" y="563039"/>
                </a:cubicBezTo>
                <a:cubicBezTo>
                  <a:pt x="4050476" y="563039"/>
                  <a:pt x="4045449" y="553474"/>
                  <a:pt x="4041923" y="534344"/>
                </a:cubicBezTo>
                <a:cubicBezTo>
                  <a:pt x="4040793" y="534344"/>
                  <a:pt x="4039586" y="531738"/>
                  <a:pt x="4038302" y="526526"/>
                </a:cubicBezTo>
                <a:lnTo>
                  <a:pt x="4039360" y="519852"/>
                </a:lnTo>
                <a:lnTo>
                  <a:pt x="4039360" y="518633"/>
                </a:lnTo>
                <a:lnTo>
                  <a:pt x="4038302" y="512248"/>
                </a:lnTo>
                <a:lnTo>
                  <a:pt x="4040920" y="509378"/>
                </a:lnTo>
                <a:lnTo>
                  <a:pt x="4043442" y="509378"/>
                </a:lnTo>
                <a:lnTo>
                  <a:pt x="4048882" y="511494"/>
                </a:lnTo>
                <a:cubicBezTo>
                  <a:pt x="4048882" y="511005"/>
                  <a:pt x="4049734" y="510418"/>
                  <a:pt x="4051440" y="509735"/>
                </a:cubicBezTo>
                <a:lnTo>
                  <a:pt x="4051837" y="509614"/>
                </a:lnTo>
                <a:lnTo>
                  <a:pt x="4051752" y="509614"/>
                </a:lnTo>
                <a:cubicBezTo>
                  <a:pt x="4046312" y="505875"/>
                  <a:pt x="4043592" y="499961"/>
                  <a:pt x="4043592" y="491871"/>
                </a:cubicBezTo>
                <a:cubicBezTo>
                  <a:pt x="4042927" y="485150"/>
                  <a:pt x="4040812" y="479158"/>
                  <a:pt x="4037244" y="473895"/>
                </a:cubicBezTo>
                <a:cubicBezTo>
                  <a:pt x="4037244" y="464754"/>
                  <a:pt x="4040171" y="460184"/>
                  <a:pt x="4046024" y="460184"/>
                </a:cubicBezTo>
                <a:cubicBezTo>
                  <a:pt x="4058597" y="457294"/>
                  <a:pt x="4064883" y="453503"/>
                  <a:pt x="4064883" y="448810"/>
                </a:cubicBezTo>
                <a:cubicBezTo>
                  <a:pt x="4066647" y="448810"/>
                  <a:pt x="4070526" y="443757"/>
                  <a:pt x="4076521" y="433652"/>
                </a:cubicBezTo>
                <a:lnTo>
                  <a:pt x="4075684" y="433708"/>
                </a:lnTo>
                <a:cubicBezTo>
                  <a:pt x="4070445" y="434176"/>
                  <a:pt x="4066925" y="434986"/>
                  <a:pt x="4065124" y="436138"/>
                </a:cubicBezTo>
                <a:lnTo>
                  <a:pt x="4066182" y="436170"/>
                </a:lnTo>
                <a:lnTo>
                  <a:pt x="4066182" y="440290"/>
                </a:lnTo>
                <a:lnTo>
                  <a:pt x="4060281" y="446007"/>
                </a:lnTo>
                <a:lnTo>
                  <a:pt x="4056131" y="446007"/>
                </a:lnTo>
                <a:cubicBezTo>
                  <a:pt x="4051457" y="443072"/>
                  <a:pt x="4047205" y="436945"/>
                  <a:pt x="4043377" y="427624"/>
                </a:cubicBezTo>
                <a:cubicBezTo>
                  <a:pt x="4041798" y="427624"/>
                  <a:pt x="4040459" y="423325"/>
                  <a:pt x="4039360" y="414727"/>
                </a:cubicBezTo>
                <a:lnTo>
                  <a:pt x="4041429" y="412469"/>
                </a:lnTo>
                <a:lnTo>
                  <a:pt x="4036186" y="405391"/>
                </a:lnTo>
                <a:lnTo>
                  <a:pt x="4036186" y="394459"/>
                </a:lnTo>
                <a:lnTo>
                  <a:pt x="4042911" y="394459"/>
                </a:lnTo>
                <a:lnTo>
                  <a:pt x="4045785" y="396375"/>
                </a:lnTo>
                <a:lnTo>
                  <a:pt x="4055362" y="390571"/>
                </a:lnTo>
                <a:lnTo>
                  <a:pt x="4050997" y="386940"/>
                </a:lnTo>
                <a:lnTo>
                  <a:pt x="4050997" y="380759"/>
                </a:lnTo>
                <a:cubicBezTo>
                  <a:pt x="4050997" y="376178"/>
                  <a:pt x="4054661" y="371535"/>
                  <a:pt x="4061989" y="366831"/>
                </a:cubicBezTo>
                <a:lnTo>
                  <a:pt x="4063825" y="360125"/>
                </a:lnTo>
                <a:lnTo>
                  <a:pt x="4060652" y="357375"/>
                </a:lnTo>
                <a:lnTo>
                  <a:pt x="4060652" y="343955"/>
                </a:lnTo>
                <a:lnTo>
                  <a:pt x="4064883" y="339976"/>
                </a:lnTo>
                <a:lnTo>
                  <a:pt x="4061709" y="337770"/>
                </a:lnTo>
                <a:lnTo>
                  <a:pt x="4061709" y="330427"/>
                </a:lnTo>
                <a:cubicBezTo>
                  <a:pt x="4063189" y="328948"/>
                  <a:pt x="4064247" y="326127"/>
                  <a:pt x="4064883" y="321964"/>
                </a:cubicBezTo>
                <a:cubicBezTo>
                  <a:pt x="4062062" y="321964"/>
                  <a:pt x="4060652" y="320007"/>
                  <a:pt x="4060652" y="316093"/>
                </a:cubicBezTo>
                <a:lnTo>
                  <a:pt x="4060652" y="313463"/>
                </a:lnTo>
                <a:cubicBezTo>
                  <a:pt x="4063116" y="308658"/>
                  <a:pt x="4067558" y="306255"/>
                  <a:pt x="4073979" y="306255"/>
                </a:cubicBezTo>
                <a:close/>
                <a:moveTo>
                  <a:pt x="9107107" y="305993"/>
                </a:moveTo>
                <a:cubicBezTo>
                  <a:pt x="9111830" y="309952"/>
                  <a:pt x="9122203" y="312497"/>
                  <a:pt x="9138225" y="313628"/>
                </a:cubicBezTo>
                <a:cubicBezTo>
                  <a:pt x="9138225" y="316973"/>
                  <a:pt x="9145983" y="321025"/>
                  <a:pt x="9161500" y="325785"/>
                </a:cubicBezTo>
                <a:lnTo>
                  <a:pt x="9161500" y="329589"/>
                </a:lnTo>
                <a:lnTo>
                  <a:pt x="9152859" y="339601"/>
                </a:lnTo>
                <a:lnTo>
                  <a:pt x="9155727" y="338788"/>
                </a:lnTo>
                <a:lnTo>
                  <a:pt x="9168665" y="343020"/>
                </a:lnTo>
                <a:cubicBezTo>
                  <a:pt x="9168665" y="341306"/>
                  <a:pt x="9173091" y="339895"/>
                  <a:pt x="9181942" y="338788"/>
                </a:cubicBezTo>
                <a:lnTo>
                  <a:pt x="9185116" y="338788"/>
                </a:lnTo>
                <a:cubicBezTo>
                  <a:pt x="9188176" y="338788"/>
                  <a:pt x="9190470" y="339317"/>
                  <a:pt x="9192000" y="340375"/>
                </a:cubicBezTo>
                <a:lnTo>
                  <a:pt x="9193995" y="344513"/>
                </a:lnTo>
                <a:lnTo>
                  <a:pt x="9196881" y="342584"/>
                </a:lnTo>
                <a:cubicBezTo>
                  <a:pt x="9197730" y="341623"/>
                  <a:pt x="9198154" y="340552"/>
                  <a:pt x="9198154" y="339370"/>
                </a:cubicBezTo>
                <a:lnTo>
                  <a:pt x="9198154" y="321727"/>
                </a:lnTo>
                <a:lnTo>
                  <a:pt x="9201328" y="317623"/>
                </a:lnTo>
                <a:lnTo>
                  <a:pt x="9197096" y="314102"/>
                </a:lnTo>
                <a:lnTo>
                  <a:pt x="9197096" y="311864"/>
                </a:lnTo>
                <a:cubicBezTo>
                  <a:pt x="9197096" y="309225"/>
                  <a:pt x="9199681" y="307268"/>
                  <a:pt x="9204850" y="305993"/>
                </a:cubicBezTo>
                <a:lnTo>
                  <a:pt x="9213458" y="307050"/>
                </a:lnTo>
                <a:lnTo>
                  <a:pt x="9219808" y="305993"/>
                </a:lnTo>
                <a:lnTo>
                  <a:pt x="9221054" y="307121"/>
                </a:lnTo>
                <a:lnTo>
                  <a:pt x="9230577" y="308108"/>
                </a:lnTo>
                <a:lnTo>
                  <a:pt x="9231574" y="308108"/>
                </a:lnTo>
                <a:lnTo>
                  <a:pt x="9241295" y="307050"/>
                </a:lnTo>
                <a:cubicBezTo>
                  <a:pt x="9254885" y="310976"/>
                  <a:pt x="9262096" y="314603"/>
                  <a:pt x="9262928" y="317933"/>
                </a:cubicBezTo>
                <a:lnTo>
                  <a:pt x="9262928" y="320328"/>
                </a:lnTo>
                <a:cubicBezTo>
                  <a:pt x="9262928" y="324351"/>
                  <a:pt x="9259402" y="326886"/>
                  <a:pt x="9252349" y="327931"/>
                </a:cubicBezTo>
                <a:cubicBezTo>
                  <a:pt x="9252803" y="333191"/>
                  <a:pt x="9253861" y="336712"/>
                  <a:pt x="9255523" y="338493"/>
                </a:cubicBezTo>
                <a:lnTo>
                  <a:pt x="9254524" y="342766"/>
                </a:lnTo>
                <a:lnTo>
                  <a:pt x="9258052" y="341962"/>
                </a:lnTo>
                <a:lnTo>
                  <a:pt x="9264707" y="344078"/>
                </a:lnTo>
                <a:lnTo>
                  <a:pt x="9264867" y="344078"/>
                </a:lnTo>
                <a:cubicBezTo>
                  <a:pt x="9266615" y="343314"/>
                  <a:pt x="9268990" y="339082"/>
                  <a:pt x="9271994" y="331383"/>
                </a:cubicBezTo>
                <a:cubicBezTo>
                  <a:pt x="9273805" y="331383"/>
                  <a:pt x="9278501" y="325388"/>
                  <a:pt x="9286082" y="313398"/>
                </a:cubicBezTo>
                <a:lnTo>
                  <a:pt x="9291140" y="313398"/>
                </a:lnTo>
                <a:lnTo>
                  <a:pt x="9304187" y="331189"/>
                </a:lnTo>
                <a:cubicBezTo>
                  <a:pt x="9304187" y="332418"/>
                  <a:pt x="9307361" y="334179"/>
                  <a:pt x="9313709" y="336470"/>
                </a:cubicBezTo>
                <a:lnTo>
                  <a:pt x="9313709" y="338580"/>
                </a:lnTo>
                <a:cubicBezTo>
                  <a:pt x="9318646" y="340343"/>
                  <a:pt x="9321114" y="343088"/>
                  <a:pt x="9321114" y="346816"/>
                </a:cubicBezTo>
                <a:lnTo>
                  <a:pt x="9312109" y="355821"/>
                </a:lnTo>
                <a:lnTo>
                  <a:pt x="9302716" y="355821"/>
                </a:lnTo>
                <a:lnTo>
                  <a:pt x="9298898" y="360122"/>
                </a:lnTo>
                <a:cubicBezTo>
                  <a:pt x="9299005" y="359931"/>
                  <a:pt x="9304536" y="362663"/>
                  <a:pt x="9315492" y="368318"/>
                </a:cubicBezTo>
                <a:lnTo>
                  <a:pt x="9316356" y="372642"/>
                </a:lnTo>
                <a:lnTo>
                  <a:pt x="9323704" y="372642"/>
                </a:lnTo>
                <a:lnTo>
                  <a:pt x="9329578" y="378515"/>
                </a:lnTo>
                <a:lnTo>
                  <a:pt x="9329578" y="380735"/>
                </a:lnTo>
                <a:cubicBezTo>
                  <a:pt x="9328988" y="383684"/>
                  <a:pt x="9324217" y="387127"/>
                  <a:pt x="9315266" y="391065"/>
                </a:cubicBezTo>
                <a:lnTo>
                  <a:pt x="9311593" y="400809"/>
                </a:lnTo>
                <a:lnTo>
                  <a:pt x="9313709" y="407035"/>
                </a:lnTo>
                <a:lnTo>
                  <a:pt x="9312651" y="410774"/>
                </a:lnTo>
                <a:cubicBezTo>
                  <a:pt x="9316177" y="415341"/>
                  <a:pt x="9317940" y="419046"/>
                  <a:pt x="9317940" y="421888"/>
                </a:cubicBezTo>
                <a:lnTo>
                  <a:pt x="9317940" y="425364"/>
                </a:lnTo>
                <a:cubicBezTo>
                  <a:pt x="9315387" y="433171"/>
                  <a:pt x="9312964" y="439027"/>
                  <a:pt x="9310672" y="442930"/>
                </a:cubicBezTo>
                <a:lnTo>
                  <a:pt x="9305251" y="447826"/>
                </a:lnTo>
                <a:lnTo>
                  <a:pt x="9307361" y="449175"/>
                </a:lnTo>
                <a:cubicBezTo>
                  <a:pt x="9309477" y="450096"/>
                  <a:pt x="9312651" y="451261"/>
                  <a:pt x="9316883" y="452672"/>
                </a:cubicBezTo>
                <a:cubicBezTo>
                  <a:pt x="9316883" y="455593"/>
                  <a:pt x="9319704" y="459346"/>
                  <a:pt x="9325346" y="463930"/>
                </a:cubicBezTo>
                <a:lnTo>
                  <a:pt x="9325346" y="467287"/>
                </a:lnTo>
                <a:lnTo>
                  <a:pt x="9319515" y="473118"/>
                </a:lnTo>
                <a:lnTo>
                  <a:pt x="9316166" y="473118"/>
                </a:lnTo>
                <a:cubicBezTo>
                  <a:pt x="9308180" y="473118"/>
                  <a:pt x="9299162" y="474529"/>
                  <a:pt x="9289111" y="477350"/>
                </a:cubicBezTo>
                <a:lnTo>
                  <a:pt x="9280196" y="477350"/>
                </a:lnTo>
                <a:cubicBezTo>
                  <a:pt x="9274782" y="477350"/>
                  <a:pt x="9270763" y="476645"/>
                  <a:pt x="9268140" y="475234"/>
                </a:cubicBezTo>
                <a:lnTo>
                  <a:pt x="9263480" y="476292"/>
                </a:lnTo>
                <a:cubicBezTo>
                  <a:pt x="9259822" y="476092"/>
                  <a:pt x="9256621" y="475754"/>
                  <a:pt x="9253877" y="475277"/>
                </a:cubicBezTo>
                <a:lnTo>
                  <a:pt x="9250326" y="474321"/>
                </a:lnTo>
                <a:lnTo>
                  <a:pt x="9260248" y="478183"/>
                </a:lnTo>
                <a:cubicBezTo>
                  <a:pt x="9265561" y="481630"/>
                  <a:pt x="9268218" y="486801"/>
                  <a:pt x="9268218" y="493695"/>
                </a:cubicBezTo>
                <a:lnTo>
                  <a:pt x="9268218" y="494753"/>
                </a:lnTo>
                <a:lnTo>
                  <a:pt x="9267405" y="498419"/>
                </a:lnTo>
                <a:lnTo>
                  <a:pt x="9267421" y="498403"/>
                </a:lnTo>
                <a:lnTo>
                  <a:pt x="9270471" y="498403"/>
                </a:lnTo>
                <a:lnTo>
                  <a:pt x="9275623" y="502013"/>
                </a:lnTo>
                <a:lnTo>
                  <a:pt x="9274565" y="508449"/>
                </a:lnTo>
                <a:cubicBezTo>
                  <a:pt x="9275951" y="514447"/>
                  <a:pt x="9278339" y="517446"/>
                  <a:pt x="9281731" y="517446"/>
                </a:cubicBezTo>
                <a:lnTo>
                  <a:pt x="9281731" y="518875"/>
                </a:lnTo>
                <a:lnTo>
                  <a:pt x="9282789" y="507802"/>
                </a:lnTo>
                <a:lnTo>
                  <a:pt x="9280346" y="500624"/>
                </a:lnTo>
                <a:lnTo>
                  <a:pt x="9278557" y="500624"/>
                </a:lnTo>
                <a:lnTo>
                  <a:pt x="9279615" y="492167"/>
                </a:lnTo>
                <a:cubicBezTo>
                  <a:pt x="9276678" y="490949"/>
                  <a:pt x="9274915" y="489158"/>
                  <a:pt x="9274325" y="486793"/>
                </a:cubicBezTo>
                <a:lnTo>
                  <a:pt x="9274325" y="485231"/>
                </a:lnTo>
                <a:cubicBezTo>
                  <a:pt x="9274325" y="482949"/>
                  <a:pt x="9276652" y="480992"/>
                  <a:pt x="9281305" y="479361"/>
                </a:cubicBezTo>
                <a:lnTo>
                  <a:pt x="9304187" y="488823"/>
                </a:lnTo>
                <a:cubicBezTo>
                  <a:pt x="9304187" y="493094"/>
                  <a:pt x="9305795" y="495230"/>
                  <a:pt x="9309009" y="495230"/>
                </a:cubicBezTo>
                <a:cubicBezTo>
                  <a:pt x="9318490" y="497384"/>
                  <a:pt x="9323230" y="502163"/>
                  <a:pt x="9323230" y="509564"/>
                </a:cubicBezTo>
                <a:cubicBezTo>
                  <a:pt x="9323230" y="512847"/>
                  <a:pt x="9322172" y="515064"/>
                  <a:pt x="9320056" y="516213"/>
                </a:cubicBezTo>
                <a:cubicBezTo>
                  <a:pt x="9324993" y="521014"/>
                  <a:pt x="9327462" y="524746"/>
                  <a:pt x="9327462" y="527412"/>
                </a:cubicBezTo>
                <a:cubicBezTo>
                  <a:pt x="9326674" y="535098"/>
                  <a:pt x="9321593" y="544506"/>
                  <a:pt x="9312219" y="555637"/>
                </a:cubicBezTo>
                <a:lnTo>
                  <a:pt x="9307113" y="555637"/>
                </a:lnTo>
                <a:lnTo>
                  <a:pt x="9302417" y="553521"/>
                </a:lnTo>
                <a:lnTo>
                  <a:pt x="9297718" y="555637"/>
                </a:lnTo>
                <a:cubicBezTo>
                  <a:pt x="9294977" y="555637"/>
                  <a:pt x="9292899" y="555019"/>
                  <a:pt x="9291484" y="553785"/>
                </a:cubicBezTo>
                <a:lnTo>
                  <a:pt x="9290949" y="552468"/>
                </a:lnTo>
                <a:lnTo>
                  <a:pt x="9290451" y="553785"/>
                </a:lnTo>
                <a:cubicBezTo>
                  <a:pt x="9289052" y="555019"/>
                  <a:pt x="9286953" y="555637"/>
                  <a:pt x="9284154" y="555637"/>
                </a:cubicBezTo>
                <a:lnTo>
                  <a:pt x="9274698" y="561310"/>
                </a:lnTo>
                <a:lnTo>
                  <a:pt x="9268734" y="567274"/>
                </a:lnTo>
                <a:cubicBezTo>
                  <a:pt x="9263293" y="567274"/>
                  <a:pt x="9260572" y="564805"/>
                  <a:pt x="9260572" y="559868"/>
                </a:cubicBezTo>
                <a:lnTo>
                  <a:pt x="9258456" y="559868"/>
                </a:lnTo>
                <a:lnTo>
                  <a:pt x="9258456" y="558810"/>
                </a:lnTo>
                <a:lnTo>
                  <a:pt x="9256267" y="564930"/>
                </a:lnTo>
                <a:lnTo>
                  <a:pt x="9249833" y="566216"/>
                </a:lnTo>
                <a:cubicBezTo>
                  <a:pt x="9244997" y="566216"/>
                  <a:pt x="9241057" y="565542"/>
                  <a:pt x="9238013" y="564194"/>
                </a:cubicBezTo>
                <a:lnTo>
                  <a:pt x="9233148" y="559615"/>
                </a:lnTo>
                <a:lnTo>
                  <a:pt x="9233306" y="560464"/>
                </a:lnTo>
                <a:lnTo>
                  <a:pt x="9227652" y="564100"/>
                </a:lnTo>
                <a:lnTo>
                  <a:pt x="9222227" y="561984"/>
                </a:lnTo>
                <a:cubicBezTo>
                  <a:pt x="9218902" y="564100"/>
                  <a:pt x="9214598" y="565158"/>
                  <a:pt x="9209315" y="565158"/>
                </a:cubicBezTo>
                <a:cubicBezTo>
                  <a:pt x="9190315" y="565158"/>
                  <a:pt x="9177822" y="559573"/>
                  <a:pt x="9171839" y="548404"/>
                </a:cubicBezTo>
                <a:lnTo>
                  <a:pt x="9171839" y="546212"/>
                </a:lnTo>
                <a:lnTo>
                  <a:pt x="9172897" y="539424"/>
                </a:lnTo>
                <a:lnTo>
                  <a:pt x="9170781" y="533344"/>
                </a:lnTo>
                <a:lnTo>
                  <a:pt x="9170781" y="529201"/>
                </a:lnTo>
                <a:lnTo>
                  <a:pt x="9172827" y="521017"/>
                </a:lnTo>
                <a:lnTo>
                  <a:pt x="9169723" y="516738"/>
                </a:lnTo>
                <a:lnTo>
                  <a:pt x="9170781" y="508030"/>
                </a:lnTo>
                <a:cubicBezTo>
                  <a:pt x="9168665" y="508030"/>
                  <a:pt x="9167607" y="501722"/>
                  <a:pt x="9167607" y="489105"/>
                </a:cubicBezTo>
                <a:cubicBezTo>
                  <a:pt x="9168486" y="485152"/>
                  <a:pt x="9169503" y="482186"/>
                  <a:pt x="9170658" y="480210"/>
                </a:cubicBezTo>
                <a:lnTo>
                  <a:pt x="9173225" y="478247"/>
                </a:lnTo>
                <a:lnTo>
                  <a:pt x="9158199" y="476292"/>
                </a:lnTo>
                <a:lnTo>
                  <a:pt x="9153104" y="479466"/>
                </a:lnTo>
                <a:lnTo>
                  <a:pt x="9151262" y="479466"/>
                </a:lnTo>
                <a:cubicBezTo>
                  <a:pt x="9148269" y="479466"/>
                  <a:pt x="9145960" y="473202"/>
                  <a:pt x="9144333" y="460674"/>
                </a:cubicBezTo>
                <a:lnTo>
                  <a:pt x="9149022" y="457395"/>
                </a:lnTo>
                <a:lnTo>
                  <a:pt x="9146470" y="453884"/>
                </a:lnTo>
                <a:lnTo>
                  <a:pt x="9139043" y="452581"/>
                </a:lnTo>
                <a:lnTo>
                  <a:pt x="9141159" y="435372"/>
                </a:lnTo>
                <a:lnTo>
                  <a:pt x="9140831" y="427634"/>
                </a:lnTo>
                <a:lnTo>
                  <a:pt x="9136903" y="433980"/>
                </a:lnTo>
                <a:cubicBezTo>
                  <a:pt x="9135669" y="437141"/>
                  <a:pt x="9135051" y="440473"/>
                  <a:pt x="9135051" y="443974"/>
                </a:cubicBezTo>
                <a:lnTo>
                  <a:pt x="9138225" y="447148"/>
                </a:lnTo>
                <a:lnTo>
                  <a:pt x="9138225" y="451608"/>
                </a:lnTo>
                <a:lnTo>
                  <a:pt x="9135051" y="462233"/>
                </a:lnTo>
                <a:lnTo>
                  <a:pt x="9139283" y="466191"/>
                </a:lnTo>
                <a:lnTo>
                  <a:pt x="9139283" y="479942"/>
                </a:lnTo>
                <a:cubicBezTo>
                  <a:pt x="9139283" y="483204"/>
                  <a:pt x="9137167" y="487143"/>
                  <a:pt x="9132936" y="491759"/>
                </a:cubicBezTo>
                <a:lnTo>
                  <a:pt x="9135051" y="495113"/>
                </a:lnTo>
                <a:lnTo>
                  <a:pt x="9132659" y="497574"/>
                </a:lnTo>
                <a:lnTo>
                  <a:pt x="9139283" y="503094"/>
                </a:lnTo>
                <a:lnTo>
                  <a:pt x="9139283" y="506239"/>
                </a:lnTo>
                <a:lnTo>
                  <a:pt x="9147550" y="501617"/>
                </a:lnTo>
                <a:cubicBezTo>
                  <a:pt x="9149637" y="499682"/>
                  <a:pt x="9150680" y="497563"/>
                  <a:pt x="9150680" y="495259"/>
                </a:cubicBezTo>
                <a:lnTo>
                  <a:pt x="9148564" y="487314"/>
                </a:lnTo>
                <a:lnTo>
                  <a:pt x="9153614" y="483592"/>
                </a:lnTo>
                <a:lnTo>
                  <a:pt x="9157028" y="483592"/>
                </a:lnTo>
                <a:cubicBezTo>
                  <a:pt x="9164946" y="486672"/>
                  <a:pt x="9168905" y="494872"/>
                  <a:pt x="9168905" y="508194"/>
                </a:cubicBezTo>
                <a:lnTo>
                  <a:pt x="9169963" y="511370"/>
                </a:lnTo>
                <a:lnTo>
                  <a:pt x="9169963" y="514582"/>
                </a:lnTo>
                <a:lnTo>
                  <a:pt x="9167847" y="517568"/>
                </a:lnTo>
                <a:lnTo>
                  <a:pt x="9168905" y="523498"/>
                </a:lnTo>
                <a:cubicBezTo>
                  <a:pt x="9167698" y="527511"/>
                  <a:pt x="9166254" y="530520"/>
                  <a:pt x="9164573" y="532527"/>
                </a:cubicBezTo>
                <a:lnTo>
                  <a:pt x="9163738" y="532963"/>
                </a:lnTo>
                <a:lnTo>
                  <a:pt x="9164673" y="533898"/>
                </a:lnTo>
                <a:lnTo>
                  <a:pt x="9164673" y="536124"/>
                </a:lnTo>
                <a:cubicBezTo>
                  <a:pt x="9164207" y="539388"/>
                  <a:pt x="9160535" y="544096"/>
                  <a:pt x="9153658" y="550250"/>
                </a:cubicBezTo>
                <a:cubicBezTo>
                  <a:pt x="9151784" y="555252"/>
                  <a:pt x="9148123" y="557752"/>
                  <a:pt x="9142676" y="557752"/>
                </a:cubicBezTo>
                <a:lnTo>
                  <a:pt x="9141766" y="555637"/>
                </a:lnTo>
                <a:lnTo>
                  <a:pt x="9140857" y="557752"/>
                </a:lnTo>
                <a:lnTo>
                  <a:pt x="9138567" y="557752"/>
                </a:lnTo>
                <a:lnTo>
                  <a:pt x="9135945" y="556901"/>
                </a:lnTo>
                <a:lnTo>
                  <a:pt x="9134872" y="559868"/>
                </a:lnTo>
                <a:cubicBezTo>
                  <a:pt x="9133342" y="561279"/>
                  <a:pt x="9131047" y="561984"/>
                  <a:pt x="9127987" y="561984"/>
                </a:cubicBezTo>
                <a:lnTo>
                  <a:pt x="9123756" y="561984"/>
                </a:lnTo>
                <a:cubicBezTo>
                  <a:pt x="9121929" y="561984"/>
                  <a:pt x="9120537" y="561543"/>
                  <a:pt x="9119580" y="560662"/>
                </a:cubicBezTo>
                <a:lnTo>
                  <a:pt x="9118546" y="558048"/>
                </a:lnTo>
                <a:lnTo>
                  <a:pt x="9116617" y="563836"/>
                </a:lnTo>
                <a:cubicBezTo>
                  <a:pt x="9115206" y="565422"/>
                  <a:pt x="9113178" y="566216"/>
                  <a:pt x="9110534" y="566216"/>
                </a:cubicBezTo>
                <a:lnTo>
                  <a:pt x="9097647" y="561984"/>
                </a:lnTo>
                <a:lnTo>
                  <a:pt x="9092802" y="565158"/>
                </a:lnTo>
                <a:lnTo>
                  <a:pt x="9089902" y="565158"/>
                </a:lnTo>
                <a:cubicBezTo>
                  <a:pt x="9086328" y="565158"/>
                  <a:pt x="9083665" y="561218"/>
                  <a:pt x="9081915" y="553337"/>
                </a:cubicBezTo>
                <a:lnTo>
                  <a:pt x="9081915" y="542128"/>
                </a:lnTo>
                <a:lnTo>
                  <a:pt x="9084031" y="532769"/>
                </a:lnTo>
                <a:cubicBezTo>
                  <a:pt x="9083130" y="532613"/>
                  <a:pt x="9081719" y="530244"/>
                  <a:pt x="9079799" y="525663"/>
                </a:cubicBezTo>
                <a:lnTo>
                  <a:pt x="9079951" y="524956"/>
                </a:lnTo>
                <a:lnTo>
                  <a:pt x="9077683" y="524956"/>
                </a:lnTo>
                <a:lnTo>
                  <a:pt x="9077683" y="518027"/>
                </a:lnTo>
                <a:cubicBezTo>
                  <a:pt x="9077683" y="516423"/>
                  <a:pt x="9078077" y="515220"/>
                  <a:pt x="9078866" y="514417"/>
                </a:cubicBezTo>
                <a:lnTo>
                  <a:pt x="9081915" y="513384"/>
                </a:lnTo>
                <a:lnTo>
                  <a:pt x="9081915" y="478652"/>
                </a:lnTo>
                <a:lnTo>
                  <a:pt x="9084031" y="467015"/>
                </a:lnTo>
                <a:lnTo>
                  <a:pt x="9084031" y="460347"/>
                </a:lnTo>
                <a:lnTo>
                  <a:pt x="9081915" y="451399"/>
                </a:lnTo>
                <a:lnTo>
                  <a:pt x="9082973" y="448356"/>
                </a:lnTo>
                <a:lnTo>
                  <a:pt x="9081611" y="447728"/>
                </a:lnTo>
                <a:lnTo>
                  <a:pt x="9081167" y="447728"/>
                </a:lnTo>
                <a:lnTo>
                  <a:pt x="9069531" y="454076"/>
                </a:lnTo>
                <a:lnTo>
                  <a:pt x="9066505" y="454076"/>
                </a:lnTo>
                <a:lnTo>
                  <a:pt x="9062872" y="450442"/>
                </a:lnTo>
                <a:lnTo>
                  <a:pt x="9062872" y="447530"/>
                </a:lnTo>
                <a:cubicBezTo>
                  <a:pt x="9065311" y="442652"/>
                  <a:pt x="9068132" y="438931"/>
                  <a:pt x="9071335" y="436369"/>
                </a:cubicBezTo>
                <a:cubicBezTo>
                  <a:pt x="9071335" y="433456"/>
                  <a:pt x="9077468" y="424909"/>
                  <a:pt x="9089733" y="410728"/>
                </a:cubicBezTo>
                <a:cubicBezTo>
                  <a:pt x="9090939" y="410728"/>
                  <a:pt x="9092423" y="407554"/>
                  <a:pt x="9094186" y="401206"/>
                </a:cubicBezTo>
                <a:cubicBezTo>
                  <a:pt x="9096585" y="401206"/>
                  <a:pt x="9097784" y="399437"/>
                  <a:pt x="9097784" y="395899"/>
                </a:cubicBezTo>
                <a:cubicBezTo>
                  <a:pt x="9100072" y="390287"/>
                  <a:pt x="9102541" y="386807"/>
                  <a:pt x="9105189" y="385459"/>
                </a:cubicBezTo>
                <a:cubicBezTo>
                  <a:pt x="9104631" y="380511"/>
                  <a:pt x="9104120" y="378037"/>
                  <a:pt x="9103655" y="378037"/>
                </a:cubicBezTo>
                <a:cubicBezTo>
                  <a:pt x="9101238" y="378037"/>
                  <a:pt x="9097520" y="380380"/>
                  <a:pt x="9092500" y="385065"/>
                </a:cubicBezTo>
                <a:lnTo>
                  <a:pt x="9075687" y="391790"/>
                </a:lnTo>
                <a:lnTo>
                  <a:pt x="9070737" y="391790"/>
                </a:lnTo>
                <a:lnTo>
                  <a:pt x="9067104" y="385436"/>
                </a:lnTo>
                <a:cubicBezTo>
                  <a:pt x="9069155" y="384576"/>
                  <a:pt x="9072261" y="378901"/>
                  <a:pt x="9076421" y="368411"/>
                </a:cubicBezTo>
                <a:cubicBezTo>
                  <a:pt x="9078994" y="368411"/>
                  <a:pt x="9081633" y="364277"/>
                  <a:pt x="9084336" y="356008"/>
                </a:cubicBezTo>
                <a:cubicBezTo>
                  <a:pt x="9090480" y="348840"/>
                  <a:pt x="9093552" y="344745"/>
                  <a:pt x="9093552" y="343724"/>
                </a:cubicBezTo>
                <a:lnTo>
                  <a:pt x="9092494" y="342666"/>
                </a:lnTo>
                <a:lnTo>
                  <a:pt x="9092494" y="340015"/>
                </a:lnTo>
                <a:lnTo>
                  <a:pt x="9097784" y="321254"/>
                </a:lnTo>
                <a:lnTo>
                  <a:pt x="9096726" y="312741"/>
                </a:lnTo>
                <a:close/>
                <a:moveTo>
                  <a:pt x="203392" y="305858"/>
                </a:moveTo>
                <a:cubicBezTo>
                  <a:pt x="212294" y="313770"/>
                  <a:pt x="219801" y="318581"/>
                  <a:pt x="225916" y="320289"/>
                </a:cubicBezTo>
                <a:cubicBezTo>
                  <a:pt x="236796" y="327393"/>
                  <a:pt x="242595" y="331799"/>
                  <a:pt x="243315" y="333507"/>
                </a:cubicBezTo>
                <a:lnTo>
                  <a:pt x="243315" y="337688"/>
                </a:lnTo>
                <a:cubicBezTo>
                  <a:pt x="237200" y="344162"/>
                  <a:pt x="234144" y="349602"/>
                  <a:pt x="234144" y="354008"/>
                </a:cubicBezTo>
                <a:lnTo>
                  <a:pt x="235088" y="360212"/>
                </a:lnTo>
                <a:lnTo>
                  <a:pt x="229962" y="373565"/>
                </a:lnTo>
                <a:cubicBezTo>
                  <a:pt x="227265" y="373565"/>
                  <a:pt x="225916" y="374239"/>
                  <a:pt x="225916" y="375588"/>
                </a:cubicBezTo>
                <a:cubicBezTo>
                  <a:pt x="225916" y="379005"/>
                  <a:pt x="227939" y="383456"/>
                  <a:pt x="231986" y="388941"/>
                </a:cubicBezTo>
                <a:lnTo>
                  <a:pt x="233065" y="394066"/>
                </a:lnTo>
                <a:lnTo>
                  <a:pt x="233065" y="395010"/>
                </a:lnTo>
                <a:lnTo>
                  <a:pt x="229962" y="398112"/>
                </a:lnTo>
                <a:cubicBezTo>
                  <a:pt x="232030" y="398112"/>
                  <a:pt x="233424" y="408678"/>
                  <a:pt x="234144" y="429808"/>
                </a:cubicBezTo>
                <a:lnTo>
                  <a:pt x="231041" y="460560"/>
                </a:lnTo>
                <a:lnTo>
                  <a:pt x="233065" y="466764"/>
                </a:lnTo>
                <a:lnTo>
                  <a:pt x="233065" y="472833"/>
                </a:lnTo>
                <a:lnTo>
                  <a:pt x="231986" y="502641"/>
                </a:lnTo>
                <a:lnTo>
                  <a:pt x="234144" y="507766"/>
                </a:lnTo>
                <a:lnTo>
                  <a:pt x="233065" y="518961"/>
                </a:lnTo>
                <a:lnTo>
                  <a:pt x="234144" y="525165"/>
                </a:lnTo>
                <a:cubicBezTo>
                  <a:pt x="231716" y="540181"/>
                  <a:pt x="229647" y="547689"/>
                  <a:pt x="227939" y="547689"/>
                </a:cubicBezTo>
                <a:lnTo>
                  <a:pt x="206494" y="554838"/>
                </a:lnTo>
                <a:lnTo>
                  <a:pt x="201369" y="548633"/>
                </a:lnTo>
                <a:lnTo>
                  <a:pt x="194086" y="549712"/>
                </a:lnTo>
                <a:lnTo>
                  <a:pt x="193141" y="549712"/>
                </a:lnTo>
                <a:cubicBezTo>
                  <a:pt x="182171" y="547644"/>
                  <a:pt x="176687" y="544587"/>
                  <a:pt x="176687" y="540541"/>
                </a:cubicBezTo>
                <a:lnTo>
                  <a:pt x="178845" y="536360"/>
                </a:lnTo>
                <a:lnTo>
                  <a:pt x="177766" y="529211"/>
                </a:lnTo>
                <a:lnTo>
                  <a:pt x="172640" y="529211"/>
                </a:lnTo>
                <a:cubicBezTo>
                  <a:pt x="167695" y="529211"/>
                  <a:pt x="161895" y="530245"/>
                  <a:pt x="155241" y="532314"/>
                </a:cubicBezTo>
                <a:lnTo>
                  <a:pt x="152139" y="532314"/>
                </a:lnTo>
                <a:cubicBezTo>
                  <a:pt x="148542" y="528177"/>
                  <a:pt x="144092" y="526109"/>
                  <a:pt x="138787" y="526109"/>
                </a:cubicBezTo>
                <a:lnTo>
                  <a:pt x="134740" y="526109"/>
                </a:lnTo>
                <a:lnTo>
                  <a:pt x="126513" y="528267"/>
                </a:lnTo>
                <a:lnTo>
                  <a:pt x="114239" y="528267"/>
                </a:lnTo>
                <a:lnTo>
                  <a:pt x="102910" y="530290"/>
                </a:lnTo>
                <a:lnTo>
                  <a:pt x="99943" y="530290"/>
                </a:lnTo>
                <a:cubicBezTo>
                  <a:pt x="99943" y="540990"/>
                  <a:pt x="96840" y="547824"/>
                  <a:pt x="90636" y="550792"/>
                </a:cubicBezTo>
                <a:cubicBezTo>
                  <a:pt x="90636" y="551601"/>
                  <a:pt x="84162" y="552275"/>
                  <a:pt x="71214" y="552815"/>
                </a:cubicBezTo>
                <a:lnTo>
                  <a:pt x="71214" y="548633"/>
                </a:lnTo>
                <a:lnTo>
                  <a:pt x="70135" y="548633"/>
                </a:lnTo>
                <a:cubicBezTo>
                  <a:pt x="70135" y="550702"/>
                  <a:pt x="69461" y="551736"/>
                  <a:pt x="68112" y="551736"/>
                </a:cubicBezTo>
                <a:lnTo>
                  <a:pt x="60964" y="551736"/>
                </a:lnTo>
                <a:cubicBezTo>
                  <a:pt x="51432" y="549578"/>
                  <a:pt x="46667" y="547195"/>
                  <a:pt x="46667" y="544587"/>
                </a:cubicBezTo>
                <a:lnTo>
                  <a:pt x="46667" y="543508"/>
                </a:lnTo>
                <a:cubicBezTo>
                  <a:pt x="46667" y="540091"/>
                  <a:pt x="47341" y="538383"/>
                  <a:pt x="48690" y="538383"/>
                </a:cubicBezTo>
                <a:lnTo>
                  <a:pt x="44644" y="529211"/>
                </a:lnTo>
                <a:lnTo>
                  <a:pt x="44644" y="525165"/>
                </a:lnTo>
                <a:lnTo>
                  <a:pt x="48690" y="510733"/>
                </a:lnTo>
                <a:lnTo>
                  <a:pt x="46667" y="508710"/>
                </a:lnTo>
                <a:lnTo>
                  <a:pt x="48690" y="500483"/>
                </a:lnTo>
                <a:lnTo>
                  <a:pt x="46667" y="498460"/>
                </a:lnTo>
                <a:lnTo>
                  <a:pt x="48690" y="495358"/>
                </a:lnTo>
                <a:lnTo>
                  <a:pt x="45588" y="491311"/>
                </a:lnTo>
                <a:lnTo>
                  <a:pt x="49769" y="484163"/>
                </a:lnTo>
                <a:lnTo>
                  <a:pt x="47611" y="477959"/>
                </a:lnTo>
                <a:lnTo>
                  <a:pt x="48690" y="472833"/>
                </a:lnTo>
                <a:cubicBezTo>
                  <a:pt x="45992" y="472833"/>
                  <a:pt x="44644" y="471844"/>
                  <a:pt x="44644" y="469866"/>
                </a:cubicBezTo>
                <a:lnTo>
                  <a:pt x="44644" y="467708"/>
                </a:lnTo>
                <a:cubicBezTo>
                  <a:pt x="44733" y="463842"/>
                  <a:pt x="45723" y="460110"/>
                  <a:pt x="47611" y="456514"/>
                </a:cubicBezTo>
                <a:lnTo>
                  <a:pt x="46667" y="455434"/>
                </a:lnTo>
                <a:lnTo>
                  <a:pt x="46667" y="450309"/>
                </a:lnTo>
                <a:lnTo>
                  <a:pt x="48690" y="447342"/>
                </a:lnTo>
                <a:lnTo>
                  <a:pt x="47611" y="446263"/>
                </a:lnTo>
                <a:lnTo>
                  <a:pt x="46667" y="446263"/>
                </a:lnTo>
                <a:lnTo>
                  <a:pt x="47611" y="441138"/>
                </a:lnTo>
                <a:lnTo>
                  <a:pt x="47611" y="438036"/>
                </a:lnTo>
                <a:lnTo>
                  <a:pt x="44644" y="431966"/>
                </a:lnTo>
                <a:lnTo>
                  <a:pt x="46667" y="424683"/>
                </a:lnTo>
                <a:lnTo>
                  <a:pt x="45588" y="419558"/>
                </a:lnTo>
                <a:lnTo>
                  <a:pt x="48690" y="411465"/>
                </a:lnTo>
                <a:lnTo>
                  <a:pt x="44644" y="398112"/>
                </a:lnTo>
                <a:lnTo>
                  <a:pt x="46667" y="389885"/>
                </a:lnTo>
                <a:lnTo>
                  <a:pt x="46667" y="379634"/>
                </a:lnTo>
                <a:lnTo>
                  <a:pt x="48690" y="371407"/>
                </a:lnTo>
                <a:lnTo>
                  <a:pt x="46667" y="363315"/>
                </a:lnTo>
                <a:lnTo>
                  <a:pt x="46667" y="361291"/>
                </a:lnTo>
                <a:lnTo>
                  <a:pt x="47611" y="360212"/>
                </a:lnTo>
                <a:lnTo>
                  <a:pt x="44644" y="355087"/>
                </a:lnTo>
                <a:lnTo>
                  <a:pt x="44644" y="353064"/>
                </a:lnTo>
                <a:lnTo>
                  <a:pt x="46667" y="349962"/>
                </a:lnTo>
                <a:lnTo>
                  <a:pt x="46667" y="346860"/>
                </a:lnTo>
                <a:lnTo>
                  <a:pt x="44644" y="343758"/>
                </a:lnTo>
                <a:lnTo>
                  <a:pt x="47611" y="325415"/>
                </a:lnTo>
                <a:cubicBezTo>
                  <a:pt x="41496" y="325415"/>
                  <a:pt x="38439" y="322672"/>
                  <a:pt x="38439" y="317187"/>
                </a:cubicBezTo>
                <a:lnTo>
                  <a:pt x="38439" y="314085"/>
                </a:lnTo>
                <a:cubicBezTo>
                  <a:pt x="38439" y="312377"/>
                  <a:pt x="41182" y="310668"/>
                  <a:pt x="46667" y="308960"/>
                </a:cubicBezTo>
                <a:lnTo>
                  <a:pt x="46667" y="308016"/>
                </a:lnTo>
                <a:cubicBezTo>
                  <a:pt x="54669" y="308016"/>
                  <a:pt x="63526" y="311073"/>
                  <a:pt x="73237" y="317187"/>
                </a:cubicBezTo>
                <a:lnTo>
                  <a:pt x="76339" y="314085"/>
                </a:lnTo>
                <a:lnTo>
                  <a:pt x="78362" y="314085"/>
                </a:lnTo>
                <a:cubicBezTo>
                  <a:pt x="84027" y="320109"/>
                  <a:pt x="90861" y="323886"/>
                  <a:pt x="98864" y="325415"/>
                </a:cubicBezTo>
                <a:cubicBezTo>
                  <a:pt x="102460" y="323346"/>
                  <a:pt x="105877" y="322312"/>
                  <a:pt x="109114" y="322312"/>
                </a:cubicBezTo>
                <a:lnTo>
                  <a:pt x="117341" y="322312"/>
                </a:lnTo>
                <a:cubicBezTo>
                  <a:pt x="121567" y="322312"/>
                  <a:pt x="126693" y="324380"/>
                  <a:pt x="132717" y="328517"/>
                </a:cubicBezTo>
                <a:lnTo>
                  <a:pt x="134740" y="328517"/>
                </a:lnTo>
                <a:lnTo>
                  <a:pt x="137843" y="326359"/>
                </a:lnTo>
                <a:lnTo>
                  <a:pt x="138787" y="326359"/>
                </a:lnTo>
                <a:lnTo>
                  <a:pt x="141889" y="328517"/>
                </a:lnTo>
                <a:lnTo>
                  <a:pt x="142968" y="328517"/>
                </a:lnTo>
                <a:cubicBezTo>
                  <a:pt x="142968" y="324380"/>
                  <a:pt x="151510" y="322312"/>
                  <a:pt x="168594" y="322312"/>
                </a:cubicBezTo>
                <a:lnTo>
                  <a:pt x="180868" y="322312"/>
                </a:lnTo>
                <a:lnTo>
                  <a:pt x="188016" y="315164"/>
                </a:lnTo>
                <a:lnTo>
                  <a:pt x="188960" y="315164"/>
                </a:lnTo>
                <a:lnTo>
                  <a:pt x="188960" y="317187"/>
                </a:lnTo>
                <a:lnTo>
                  <a:pt x="190039" y="317187"/>
                </a:lnTo>
                <a:cubicBezTo>
                  <a:pt x="190039" y="311702"/>
                  <a:pt x="190714" y="308960"/>
                  <a:pt x="192062" y="308960"/>
                </a:cubicBezTo>
                <a:lnTo>
                  <a:pt x="193141" y="308960"/>
                </a:lnTo>
                <a:lnTo>
                  <a:pt x="194086" y="310039"/>
                </a:lnTo>
                <a:lnTo>
                  <a:pt x="195165" y="310039"/>
                </a:lnTo>
                <a:cubicBezTo>
                  <a:pt x="195165" y="308960"/>
                  <a:pt x="197907" y="307566"/>
                  <a:pt x="203392" y="305858"/>
                </a:cubicBezTo>
                <a:close/>
                <a:moveTo>
                  <a:pt x="6653960" y="304404"/>
                </a:moveTo>
                <a:cubicBezTo>
                  <a:pt x="6681609" y="311834"/>
                  <a:pt x="6695434" y="318490"/>
                  <a:pt x="6695434" y="324372"/>
                </a:cubicBezTo>
                <a:cubicBezTo>
                  <a:pt x="6699548" y="324372"/>
                  <a:pt x="6702369" y="328807"/>
                  <a:pt x="6703897" y="337677"/>
                </a:cubicBezTo>
                <a:lnTo>
                  <a:pt x="6701781" y="344220"/>
                </a:lnTo>
                <a:lnTo>
                  <a:pt x="6701781" y="350311"/>
                </a:lnTo>
                <a:lnTo>
                  <a:pt x="6702839" y="359695"/>
                </a:lnTo>
                <a:cubicBezTo>
                  <a:pt x="6702839" y="364469"/>
                  <a:pt x="6695573" y="368158"/>
                  <a:pt x="6681040" y="370763"/>
                </a:cubicBezTo>
                <a:lnTo>
                  <a:pt x="6675776" y="369705"/>
                </a:lnTo>
                <a:lnTo>
                  <a:pt x="6667452" y="370763"/>
                </a:lnTo>
                <a:cubicBezTo>
                  <a:pt x="6659321" y="363071"/>
                  <a:pt x="6655256" y="351851"/>
                  <a:pt x="6655256" y="337103"/>
                </a:cubicBezTo>
                <a:cubicBezTo>
                  <a:pt x="6651982" y="327449"/>
                  <a:pt x="6647398" y="320364"/>
                  <a:pt x="6641503" y="315850"/>
                </a:cubicBezTo>
                <a:lnTo>
                  <a:pt x="6641503" y="312678"/>
                </a:lnTo>
                <a:cubicBezTo>
                  <a:pt x="6644720" y="307162"/>
                  <a:pt x="6648872" y="304404"/>
                  <a:pt x="6653960" y="304404"/>
                </a:cubicBezTo>
                <a:close/>
                <a:moveTo>
                  <a:pt x="2242105" y="304006"/>
                </a:moveTo>
                <a:lnTo>
                  <a:pt x="2249140" y="304006"/>
                </a:lnTo>
                <a:lnTo>
                  <a:pt x="2275330" y="326696"/>
                </a:lnTo>
                <a:lnTo>
                  <a:pt x="2276210" y="329817"/>
                </a:lnTo>
                <a:cubicBezTo>
                  <a:pt x="2285985" y="330372"/>
                  <a:pt x="2290871" y="332982"/>
                  <a:pt x="2290871" y="337647"/>
                </a:cubicBezTo>
                <a:lnTo>
                  <a:pt x="2290871" y="339765"/>
                </a:lnTo>
                <a:lnTo>
                  <a:pt x="2290871" y="339802"/>
                </a:lnTo>
                <a:lnTo>
                  <a:pt x="2290871" y="344005"/>
                </a:lnTo>
                <a:lnTo>
                  <a:pt x="2285769" y="349073"/>
                </a:lnTo>
                <a:lnTo>
                  <a:pt x="2262713" y="345634"/>
                </a:lnTo>
                <a:cubicBezTo>
                  <a:pt x="2262706" y="345634"/>
                  <a:pt x="2262702" y="346247"/>
                  <a:pt x="2262702" y="347474"/>
                </a:cubicBezTo>
                <a:lnTo>
                  <a:pt x="2260045" y="350131"/>
                </a:lnTo>
                <a:lnTo>
                  <a:pt x="2246912" y="350131"/>
                </a:lnTo>
                <a:cubicBezTo>
                  <a:pt x="2242937" y="350131"/>
                  <a:pt x="2239361" y="348985"/>
                  <a:pt x="2236185" y="346692"/>
                </a:cubicBezTo>
                <a:cubicBezTo>
                  <a:pt x="2227964" y="352743"/>
                  <a:pt x="2222741" y="358741"/>
                  <a:pt x="2220518" y="364687"/>
                </a:cubicBezTo>
                <a:lnTo>
                  <a:pt x="2221577" y="376006"/>
                </a:lnTo>
                <a:lnTo>
                  <a:pt x="2219410" y="376770"/>
                </a:lnTo>
                <a:lnTo>
                  <a:pt x="2221577" y="379658"/>
                </a:lnTo>
                <a:lnTo>
                  <a:pt x="2221577" y="386421"/>
                </a:lnTo>
                <a:lnTo>
                  <a:pt x="2220512" y="401586"/>
                </a:lnTo>
                <a:lnTo>
                  <a:pt x="2220831" y="402541"/>
                </a:lnTo>
                <a:lnTo>
                  <a:pt x="2236280" y="403451"/>
                </a:lnTo>
                <a:cubicBezTo>
                  <a:pt x="2237655" y="398514"/>
                  <a:pt x="2241782" y="393657"/>
                  <a:pt x="2248659" y="388880"/>
                </a:cubicBezTo>
                <a:lnTo>
                  <a:pt x="2257436" y="383085"/>
                </a:lnTo>
                <a:cubicBezTo>
                  <a:pt x="2264830" y="386055"/>
                  <a:pt x="2276328" y="394412"/>
                  <a:pt x="2291930" y="408157"/>
                </a:cubicBezTo>
                <a:lnTo>
                  <a:pt x="2291930" y="410760"/>
                </a:lnTo>
                <a:cubicBezTo>
                  <a:pt x="2290290" y="415126"/>
                  <a:pt x="2286707" y="417309"/>
                  <a:pt x="2281179" y="417309"/>
                </a:cubicBezTo>
                <a:lnTo>
                  <a:pt x="2277082" y="416307"/>
                </a:lnTo>
                <a:lnTo>
                  <a:pt x="2277913" y="422766"/>
                </a:lnTo>
                <a:lnTo>
                  <a:pt x="2273548" y="427341"/>
                </a:lnTo>
                <a:lnTo>
                  <a:pt x="2281217" y="433893"/>
                </a:lnTo>
                <a:lnTo>
                  <a:pt x="2281217" y="437817"/>
                </a:lnTo>
                <a:lnTo>
                  <a:pt x="2277913" y="442849"/>
                </a:lnTo>
                <a:lnTo>
                  <a:pt x="2281217" y="456685"/>
                </a:lnTo>
                <a:lnTo>
                  <a:pt x="2275664" y="468567"/>
                </a:lnTo>
                <a:lnTo>
                  <a:pt x="2275664" y="476632"/>
                </a:lnTo>
                <a:cubicBezTo>
                  <a:pt x="2277078" y="477796"/>
                  <a:pt x="2278180" y="483658"/>
                  <a:pt x="2278971" y="494216"/>
                </a:cubicBezTo>
                <a:lnTo>
                  <a:pt x="2275664" y="500568"/>
                </a:lnTo>
                <a:lnTo>
                  <a:pt x="2278971" y="503866"/>
                </a:lnTo>
                <a:lnTo>
                  <a:pt x="2277913" y="507944"/>
                </a:lnTo>
                <a:lnTo>
                  <a:pt x="2281217" y="525724"/>
                </a:lnTo>
                <a:lnTo>
                  <a:pt x="2277913" y="550963"/>
                </a:lnTo>
                <a:lnTo>
                  <a:pt x="2280029" y="555336"/>
                </a:lnTo>
                <a:cubicBezTo>
                  <a:pt x="2278731" y="565144"/>
                  <a:pt x="2275715" y="570048"/>
                  <a:pt x="2270982" y="570048"/>
                </a:cubicBezTo>
                <a:lnTo>
                  <a:pt x="2259780" y="571238"/>
                </a:lnTo>
                <a:lnTo>
                  <a:pt x="2251129" y="570048"/>
                </a:lnTo>
                <a:lnTo>
                  <a:pt x="2236052" y="571238"/>
                </a:lnTo>
                <a:lnTo>
                  <a:pt x="2226892" y="561428"/>
                </a:lnTo>
                <a:lnTo>
                  <a:pt x="2230197" y="554931"/>
                </a:lnTo>
                <a:lnTo>
                  <a:pt x="2230197" y="552912"/>
                </a:lnTo>
                <a:lnTo>
                  <a:pt x="2228080" y="546267"/>
                </a:lnTo>
                <a:lnTo>
                  <a:pt x="2230197" y="535298"/>
                </a:lnTo>
                <a:lnTo>
                  <a:pt x="2229138" y="526934"/>
                </a:lnTo>
                <a:lnTo>
                  <a:pt x="2230197" y="510232"/>
                </a:lnTo>
                <a:lnTo>
                  <a:pt x="2228080" y="503984"/>
                </a:lnTo>
                <a:lnTo>
                  <a:pt x="2228080" y="492212"/>
                </a:lnTo>
                <a:cubicBezTo>
                  <a:pt x="2228734" y="488279"/>
                  <a:pt x="2229592" y="485330"/>
                  <a:pt x="2230650" y="483364"/>
                </a:cubicBezTo>
                <a:lnTo>
                  <a:pt x="2232262" y="482105"/>
                </a:lnTo>
                <a:lnTo>
                  <a:pt x="2231254" y="481366"/>
                </a:lnTo>
                <a:cubicBezTo>
                  <a:pt x="2230548" y="479815"/>
                  <a:pt x="2230197" y="477488"/>
                  <a:pt x="2230197" y="474385"/>
                </a:cubicBezTo>
                <a:lnTo>
                  <a:pt x="2230197" y="467574"/>
                </a:lnTo>
                <a:lnTo>
                  <a:pt x="2231254" y="463896"/>
                </a:lnTo>
                <a:lnTo>
                  <a:pt x="2229138" y="457557"/>
                </a:lnTo>
                <a:lnTo>
                  <a:pt x="2231254" y="448647"/>
                </a:lnTo>
                <a:lnTo>
                  <a:pt x="2228080" y="429476"/>
                </a:lnTo>
                <a:lnTo>
                  <a:pt x="2232312" y="417569"/>
                </a:lnTo>
                <a:lnTo>
                  <a:pt x="2231726" y="415194"/>
                </a:lnTo>
                <a:lnTo>
                  <a:pt x="2231221" y="415194"/>
                </a:lnTo>
                <a:cubicBezTo>
                  <a:pt x="2224085" y="416347"/>
                  <a:pt x="2220518" y="417866"/>
                  <a:pt x="2220518" y="419752"/>
                </a:cubicBezTo>
                <a:lnTo>
                  <a:pt x="2222636" y="432706"/>
                </a:lnTo>
                <a:lnTo>
                  <a:pt x="2222636" y="433954"/>
                </a:lnTo>
                <a:cubicBezTo>
                  <a:pt x="2221172" y="445296"/>
                  <a:pt x="2218987" y="455102"/>
                  <a:pt x="2216083" y="463372"/>
                </a:cubicBezTo>
                <a:lnTo>
                  <a:pt x="2215096" y="469009"/>
                </a:lnTo>
                <a:lnTo>
                  <a:pt x="2216154" y="473051"/>
                </a:lnTo>
                <a:lnTo>
                  <a:pt x="2216154" y="474699"/>
                </a:lnTo>
                <a:lnTo>
                  <a:pt x="2212980" y="487358"/>
                </a:lnTo>
                <a:lnTo>
                  <a:pt x="2214038" y="491297"/>
                </a:lnTo>
                <a:cubicBezTo>
                  <a:pt x="2214038" y="499168"/>
                  <a:pt x="2208449" y="508006"/>
                  <a:pt x="2197270" y="517813"/>
                </a:cubicBezTo>
                <a:cubicBezTo>
                  <a:pt x="2195490" y="517813"/>
                  <a:pt x="2194600" y="520653"/>
                  <a:pt x="2194600" y="526333"/>
                </a:cubicBezTo>
                <a:cubicBezTo>
                  <a:pt x="2190081" y="534847"/>
                  <a:pt x="2186625" y="539104"/>
                  <a:pt x="2184229" y="539104"/>
                </a:cubicBezTo>
                <a:cubicBezTo>
                  <a:pt x="2180929" y="539104"/>
                  <a:pt x="2178966" y="542897"/>
                  <a:pt x="2178340" y="550482"/>
                </a:cubicBezTo>
                <a:cubicBezTo>
                  <a:pt x="2167025" y="561410"/>
                  <a:pt x="2158541" y="566874"/>
                  <a:pt x="2152889" y="566874"/>
                </a:cubicBezTo>
                <a:lnTo>
                  <a:pt x="2150738" y="566874"/>
                </a:lnTo>
                <a:lnTo>
                  <a:pt x="2146886" y="563249"/>
                </a:lnTo>
                <a:lnTo>
                  <a:pt x="2146886" y="559588"/>
                </a:lnTo>
                <a:cubicBezTo>
                  <a:pt x="2149902" y="557447"/>
                  <a:pt x="2152883" y="552096"/>
                  <a:pt x="2155822" y="543534"/>
                </a:cubicBezTo>
                <a:lnTo>
                  <a:pt x="2157727" y="541741"/>
                </a:lnTo>
                <a:lnTo>
                  <a:pt x="2157727" y="539918"/>
                </a:lnTo>
                <a:lnTo>
                  <a:pt x="2156539" y="527505"/>
                </a:lnTo>
                <a:cubicBezTo>
                  <a:pt x="2162446" y="523721"/>
                  <a:pt x="2165398" y="521218"/>
                  <a:pt x="2165398" y="519996"/>
                </a:cubicBezTo>
                <a:lnTo>
                  <a:pt x="2164929" y="518871"/>
                </a:lnTo>
                <a:lnTo>
                  <a:pt x="2164515" y="518871"/>
                </a:lnTo>
                <a:lnTo>
                  <a:pt x="2161057" y="520987"/>
                </a:lnTo>
                <a:lnTo>
                  <a:pt x="2157012" y="520143"/>
                </a:lnTo>
                <a:lnTo>
                  <a:pt x="2157837" y="523516"/>
                </a:lnTo>
                <a:lnTo>
                  <a:pt x="2157837" y="525735"/>
                </a:lnTo>
                <a:lnTo>
                  <a:pt x="2153064" y="530508"/>
                </a:lnTo>
                <a:lnTo>
                  <a:pt x="2149758" y="530508"/>
                </a:lnTo>
                <a:lnTo>
                  <a:pt x="2149460" y="530508"/>
                </a:lnTo>
                <a:lnTo>
                  <a:pt x="2144298" y="530508"/>
                </a:lnTo>
                <a:cubicBezTo>
                  <a:pt x="2142640" y="529035"/>
                  <a:pt x="2140523" y="527753"/>
                  <a:pt x="2137948" y="526662"/>
                </a:cubicBezTo>
                <a:lnTo>
                  <a:pt x="2130602" y="524486"/>
                </a:lnTo>
                <a:lnTo>
                  <a:pt x="2131918" y="525741"/>
                </a:lnTo>
                <a:lnTo>
                  <a:pt x="2130727" y="541372"/>
                </a:lnTo>
                <a:lnTo>
                  <a:pt x="2134035" y="551022"/>
                </a:lnTo>
                <a:lnTo>
                  <a:pt x="2134035" y="553464"/>
                </a:lnTo>
                <a:cubicBezTo>
                  <a:pt x="2134035" y="562404"/>
                  <a:pt x="2128655" y="566874"/>
                  <a:pt x="2117900" y="566874"/>
                </a:cubicBezTo>
                <a:cubicBezTo>
                  <a:pt x="2117900" y="568284"/>
                  <a:pt x="2115104" y="568990"/>
                  <a:pt x="2109514" y="568990"/>
                </a:cubicBezTo>
                <a:lnTo>
                  <a:pt x="2098220" y="568990"/>
                </a:lnTo>
                <a:lnTo>
                  <a:pt x="2098220" y="567932"/>
                </a:lnTo>
                <a:lnTo>
                  <a:pt x="2094439" y="567932"/>
                </a:lnTo>
                <a:cubicBezTo>
                  <a:pt x="2083207" y="567932"/>
                  <a:pt x="2077591" y="561346"/>
                  <a:pt x="2077591" y="548174"/>
                </a:cubicBezTo>
                <a:cubicBezTo>
                  <a:pt x="2077591" y="545913"/>
                  <a:pt x="2079751" y="542358"/>
                  <a:pt x="2084071" y="537511"/>
                </a:cubicBezTo>
                <a:lnTo>
                  <a:pt x="2084071" y="535349"/>
                </a:lnTo>
                <a:cubicBezTo>
                  <a:pt x="2084071" y="535644"/>
                  <a:pt x="2082083" y="535132"/>
                  <a:pt x="2078101" y="533814"/>
                </a:cubicBezTo>
                <a:lnTo>
                  <a:pt x="2073229" y="534872"/>
                </a:lnTo>
                <a:lnTo>
                  <a:pt x="2071838" y="533911"/>
                </a:lnTo>
                <a:lnTo>
                  <a:pt x="2062496" y="537538"/>
                </a:lnTo>
                <a:cubicBezTo>
                  <a:pt x="2058780" y="539302"/>
                  <a:pt x="2054546" y="541587"/>
                  <a:pt x="2049792" y="544394"/>
                </a:cubicBezTo>
                <a:cubicBezTo>
                  <a:pt x="2043555" y="544394"/>
                  <a:pt x="2038815" y="546433"/>
                  <a:pt x="2035567" y="550512"/>
                </a:cubicBezTo>
                <a:lnTo>
                  <a:pt x="2022220" y="554046"/>
                </a:lnTo>
                <a:lnTo>
                  <a:pt x="2019272" y="551471"/>
                </a:lnTo>
                <a:lnTo>
                  <a:pt x="2019272" y="546143"/>
                </a:lnTo>
                <a:lnTo>
                  <a:pt x="2033421" y="529083"/>
                </a:lnTo>
                <a:cubicBezTo>
                  <a:pt x="2033421" y="526420"/>
                  <a:pt x="2035520" y="524038"/>
                  <a:pt x="2039719" y="521939"/>
                </a:cubicBezTo>
                <a:lnTo>
                  <a:pt x="2041834" y="521939"/>
                </a:lnTo>
                <a:lnTo>
                  <a:pt x="2040960" y="520866"/>
                </a:lnTo>
                <a:lnTo>
                  <a:pt x="2065820" y="477049"/>
                </a:lnTo>
                <a:cubicBezTo>
                  <a:pt x="2065820" y="473034"/>
                  <a:pt x="2067232" y="469351"/>
                  <a:pt x="2070053" y="466002"/>
                </a:cubicBezTo>
                <a:lnTo>
                  <a:pt x="2070053" y="465922"/>
                </a:lnTo>
                <a:cubicBezTo>
                  <a:pt x="2070053" y="466061"/>
                  <a:pt x="2069476" y="465902"/>
                  <a:pt x="2068321" y="465445"/>
                </a:cubicBezTo>
                <a:cubicBezTo>
                  <a:pt x="2067703" y="467561"/>
                  <a:pt x="2064861" y="468619"/>
                  <a:pt x="2059792" y="468619"/>
                </a:cubicBezTo>
                <a:lnTo>
                  <a:pt x="2057286" y="468619"/>
                </a:lnTo>
                <a:lnTo>
                  <a:pt x="2042721" y="465445"/>
                </a:lnTo>
                <a:lnTo>
                  <a:pt x="2035469" y="467561"/>
                </a:lnTo>
                <a:lnTo>
                  <a:pt x="2032233" y="465041"/>
                </a:lnTo>
                <a:lnTo>
                  <a:pt x="2032233" y="461690"/>
                </a:lnTo>
                <a:cubicBezTo>
                  <a:pt x="2032233" y="458111"/>
                  <a:pt x="2036730" y="455449"/>
                  <a:pt x="2045724" y="453703"/>
                </a:cubicBezTo>
                <a:lnTo>
                  <a:pt x="2053100" y="454761"/>
                </a:lnTo>
                <a:lnTo>
                  <a:pt x="2060011" y="452645"/>
                </a:lnTo>
                <a:lnTo>
                  <a:pt x="2064741" y="454761"/>
                </a:lnTo>
                <a:cubicBezTo>
                  <a:pt x="2074100" y="454761"/>
                  <a:pt x="2078781" y="454360"/>
                  <a:pt x="2078781" y="453557"/>
                </a:cubicBezTo>
                <a:lnTo>
                  <a:pt x="2074826" y="433181"/>
                </a:lnTo>
                <a:cubicBezTo>
                  <a:pt x="2068117" y="432262"/>
                  <a:pt x="2064763" y="430392"/>
                  <a:pt x="2064763" y="427571"/>
                </a:cubicBezTo>
                <a:lnTo>
                  <a:pt x="2064763" y="426660"/>
                </a:lnTo>
                <a:lnTo>
                  <a:pt x="2062176" y="430216"/>
                </a:lnTo>
                <a:cubicBezTo>
                  <a:pt x="2060377" y="431195"/>
                  <a:pt x="2057681" y="431917"/>
                  <a:pt x="2054086" y="432384"/>
                </a:cubicBezTo>
                <a:cubicBezTo>
                  <a:pt x="2049655" y="430781"/>
                  <a:pt x="2047439" y="429723"/>
                  <a:pt x="2047439" y="429210"/>
                </a:cubicBezTo>
                <a:lnTo>
                  <a:pt x="2045553" y="432384"/>
                </a:lnTo>
                <a:lnTo>
                  <a:pt x="2038113" y="432384"/>
                </a:lnTo>
                <a:lnTo>
                  <a:pt x="2029984" y="424255"/>
                </a:lnTo>
                <a:lnTo>
                  <a:pt x="2029984" y="420871"/>
                </a:lnTo>
                <a:lnTo>
                  <a:pt x="2033883" y="417204"/>
                </a:lnTo>
                <a:lnTo>
                  <a:pt x="2041928" y="417204"/>
                </a:lnTo>
                <a:lnTo>
                  <a:pt x="2051352" y="421436"/>
                </a:lnTo>
                <a:lnTo>
                  <a:pt x="2057345" y="419320"/>
                </a:lnTo>
                <a:lnTo>
                  <a:pt x="2060890" y="419320"/>
                </a:lnTo>
                <a:lnTo>
                  <a:pt x="2064871" y="423069"/>
                </a:lnTo>
                <a:lnTo>
                  <a:pt x="2064871" y="424322"/>
                </a:lnTo>
                <a:lnTo>
                  <a:pt x="2067952" y="420857"/>
                </a:lnTo>
                <a:lnTo>
                  <a:pt x="2064367" y="420226"/>
                </a:lnTo>
                <a:lnTo>
                  <a:pt x="2061455" y="410667"/>
                </a:lnTo>
                <a:lnTo>
                  <a:pt x="2062423" y="409463"/>
                </a:lnTo>
                <a:lnTo>
                  <a:pt x="2057094" y="397590"/>
                </a:lnTo>
                <a:cubicBezTo>
                  <a:pt x="2058998" y="391560"/>
                  <a:pt x="2060850" y="388329"/>
                  <a:pt x="2062648" y="387896"/>
                </a:cubicBezTo>
                <a:cubicBezTo>
                  <a:pt x="2062648" y="371888"/>
                  <a:pt x="2056671" y="363884"/>
                  <a:pt x="2044715" y="363884"/>
                </a:cubicBezTo>
                <a:cubicBezTo>
                  <a:pt x="2037186" y="363884"/>
                  <a:pt x="2033421" y="361927"/>
                  <a:pt x="2033421" y="358013"/>
                </a:cubicBezTo>
                <a:lnTo>
                  <a:pt x="2033421" y="354759"/>
                </a:lnTo>
                <a:lnTo>
                  <a:pt x="2037096" y="351084"/>
                </a:lnTo>
                <a:lnTo>
                  <a:pt x="2043985" y="351084"/>
                </a:lnTo>
                <a:lnTo>
                  <a:pt x="2048014" y="352142"/>
                </a:lnTo>
                <a:cubicBezTo>
                  <a:pt x="2052728" y="351358"/>
                  <a:pt x="2056337" y="349947"/>
                  <a:pt x="2058838" y="347910"/>
                </a:cubicBezTo>
                <a:lnTo>
                  <a:pt x="2066725" y="347910"/>
                </a:lnTo>
                <a:lnTo>
                  <a:pt x="2079554" y="351084"/>
                </a:lnTo>
                <a:cubicBezTo>
                  <a:pt x="2079349" y="351084"/>
                  <a:pt x="2079444" y="348862"/>
                  <a:pt x="2079839" y="344418"/>
                </a:cubicBezTo>
                <a:lnTo>
                  <a:pt x="2077591" y="337838"/>
                </a:lnTo>
                <a:lnTo>
                  <a:pt x="2078781" y="332201"/>
                </a:lnTo>
                <a:cubicBezTo>
                  <a:pt x="2078235" y="327698"/>
                  <a:pt x="2076780" y="324264"/>
                  <a:pt x="2074417" y="321898"/>
                </a:cubicBezTo>
                <a:cubicBezTo>
                  <a:pt x="2074417" y="315724"/>
                  <a:pt x="2077684" y="311171"/>
                  <a:pt x="2084215" y="308237"/>
                </a:cubicBezTo>
                <a:lnTo>
                  <a:pt x="2092368" y="309295"/>
                </a:lnTo>
                <a:lnTo>
                  <a:pt x="2100714" y="309295"/>
                </a:lnTo>
                <a:cubicBezTo>
                  <a:pt x="2105956" y="312788"/>
                  <a:pt x="2115128" y="315783"/>
                  <a:pt x="2128229" y="318279"/>
                </a:cubicBezTo>
                <a:lnTo>
                  <a:pt x="2136150" y="326037"/>
                </a:lnTo>
                <a:lnTo>
                  <a:pt x="2136150" y="330258"/>
                </a:lnTo>
                <a:lnTo>
                  <a:pt x="2130727" y="335290"/>
                </a:lnTo>
                <a:lnTo>
                  <a:pt x="2132976" y="343060"/>
                </a:lnTo>
                <a:lnTo>
                  <a:pt x="2129669" y="350026"/>
                </a:lnTo>
                <a:cubicBezTo>
                  <a:pt x="2130910" y="350026"/>
                  <a:pt x="2137129" y="343590"/>
                  <a:pt x="2148325" y="330717"/>
                </a:cubicBezTo>
                <a:lnTo>
                  <a:pt x="2151228" y="330717"/>
                </a:lnTo>
                <a:lnTo>
                  <a:pt x="2169135" y="339427"/>
                </a:lnTo>
                <a:lnTo>
                  <a:pt x="2166456" y="329122"/>
                </a:lnTo>
                <a:lnTo>
                  <a:pt x="2172199" y="325428"/>
                </a:lnTo>
                <a:cubicBezTo>
                  <a:pt x="2177479" y="328018"/>
                  <a:pt x="2186776" y="330870"/>
                  <a:pt x="2200092" y="333982"/>
                </a:cubicBezTo>
                <a:lnTo>
                  <a:pt x="2202612" y="334949"/>
                </a:lnTo>
                <a:lnTo>
                  <a:pt x="2207130" y="333891"/>
                </a:lnTo>
                <a:lnTo>
                  <a:pt x="2210839" y="340375"/>
                </a:lnTo>
                <a:lnTo>
                  <a:pt x="2217022" y="336007"/>
                </a:lnTo>
                <a:lnTo>
                  <a:pt x="2221449" y="336896"/>
                </a:lnTo>
                <a:lnTo>
                  <a:pt x="2220544" y="329708"/>
                </a:lnTo>
                <a:cubicBezTo>
                  <a:pt x="2230594" y="325199"/>
                  <a:pt x="2235620" y="320091"/>
                  <a:pt x="2235620" y="314383"/>
                </a:cubicBezTo>
                <a:close/>
                <a:moveTo>
                  <a:pt x="1228015" y="265093"/>
                </a:moveTo>
                <a:lnTo>
                  <a:pt x="1228015" y="268330"/>
                </a:lnTo>
                <a:lnTo>
                  <a:pt x="1229093" y="268330"/>
                </a:lnTo>
                <a:lnTo>
                  <a:pt x="1229093" y="265093"/>
                </a:lnTo>
                <a:close/>
                <a:moveTo>
                  <a:pt x="1232466" y="256326"/>
                </a:moveTo>
                <a:lnTo>
                  <a:pt x="1232466" y="259698"/>
                </a:lnTo>
                <a:lnTo>
                  <a:pt x="1233543" y="259698"/>
                </a:lnTo>
                <a:lnTo>
                  <a:pt x="1233543" y="256326"/>
                </a:lnTo>
                <a:close/>
                <a:moveTo>
                  <a:pt x="3560396" y="254574"/>
                </a:moveTo>
                <a:lnTo>
                  <a:pt x="3560396" y="259834"/>
                </a:lnTo>
                <a:lnTo>
                  <a:pt x="3561475" y="259834"/>
                </a:lnTo>
                <a:lnTo>
                  <a:pt x="3561475" y="254574"/>
                </a:lnTo>
                <a:close/>
                <a:moveTo>
                  <a:pt x="8720964" y="253633"/>
                </a:moveTo>
                <a:lnTo>
                  <a:pt x="8723122" y="255791"/>
                </a:lnTo>
                <a:lnTo>
                  <a:pt x="8724201" y="255791"/>
                </a:lnTo>
                <a:lnTo>
                  <a:pt x="8722043" y="253633"/>
                </a:lnTo>
                <a:close/>
                <a:moveTo>
                  <a:pt x="8773835" y="252554"/>
                </a:moveTo>
                <a:lnTo>
                  <a:pt x="8773835" y="255791"/>
                </a:lnTo>
                <a:lnTo>
                  <a:pt x="8774914" y="255791"/>
                </a:lnTo>
                <a:lnTo>
                  <a:pt x="8774914" y="252554"/>
                </a:lnTo>
                <a:close/>
                <a:moveTo>
                  <a:pt x="1245683" y="252010"/>
                </a:moveTo>
                <a:lnTo>
                  <a:pt x="1245683" y="255247"/>
                </a:lnTo>
                <a:lnTo>
                  <a:pt x="1247977" y="255247"/>
                </a:lnTo>
                <a:lnTo>
                  <a:pt x="1247977" y="252010"/>
                </a:lnTo>
                <a:close/>
                <a:moveTo>
                  <a:pt x="1083564" y="252010"/>
                </a:moveTo>
                <a:lnTo>
                  <a:pt x="1083564" y="255247"/>
                </a:lnTo>
                <a:lnTo>
                  <a:pt x="1084643" y="255247"/>
                </a:lnTo>
                <a:lnTo>
                  <a:pt x="1084643" y="252010"/>
                </a:lnTo>
                <a:close/>
                <a:moveTo>
                  <a:pt x="8684413" y="251475"/>
                </a:moveTo>
                <a:lnTo>
                  <a:pt x="8684413" y="254712"/>
                </a:lnTo>
                <a:lnTo>
                  <a:pt x="8685492" y="254712"/>
                </a:lnTo>
                <a:lnTo>
                  <a:pt x="8685492" y="251475"/>
                </a:lnTo>
                <a:close/>
                <a:moveTo>
                  <a:pt x="2098749" y="249539"/>
                </a:moveTo>
                <a:lnTo>
                  <a:pt x="2098749" y="253876"/>
                </a:lnTo>
                <a:lnTo>
                  <a:pt x="2102164" y="253876"/>
                </a:lnTo>
                <a:lnTo>
                  <a:pt x="2102164" y="249539"/>
                </a:lnTo>
                <a:close/>
                <a:moveTo>
                  <a:pt x="8628304" y="248238"/>
                </a:moveTo>
                <a:lnTo>
                  <a:pt x="8628304" y="251475"/>
                </a:lnTo>
                <a:lnTo>
                  <a:pt x="8629384" y="251475"/>
                </a:lnTo>
                <a:lnTo>
                  <a:pt x="8629384" y="248238"/>
                </a:lnTo>
                <a:close/>
                <a:moveTo>
                  <a:pt x="4668640" y="247291"/>
                </a:moveTo>
                <a:lnTo>
                  <a:pt x="4668640" y="248370"/>
                </a:lnTo>
                <a:lnTo>
                  <a:pt x="4670798" y="248370"/>
                </a:lnTo>
                <a:lnTo>
                  <a:pt x="4670798" y="247291"/>
                </a:lnTo>
                <a:close/>
                <a:moveTo>
                  <a:pt x="4070702" y="247159"/>
                </a:moveTo>
                <a:lnTo>
                  <a:pt x="4070702" y="250437"/>
                </a:lnTo>
                <a:lnTo>
                  <a:pt x="4074116" y="250437"/>
                </a:lnTo>
                <a:lnTo>
                  <a:pt x="4074116" y="247159"/>
                </a:lnTo>
                <a:close/>
                <a:moveTo>
                  <a:pt x="1242447" y="246615"/>
                </a:moveTo>
                <a:lnTo>
                  <a:pt x="1242447" y="248773"/>
                </a:lnTo>
                <a:lnTo>
                  <a:pt x="1243526" y="248773"/>
                </a:lnTo>
                <a:lnTo>
                  <a:pt x="1243526" y="246615"/>
                </a:lnTo>
                <a:close/>
                <a:moveTo>
                  <a:pt x="7724262" y="243517"/>
                </a:moveTo>
                <a:lnTo>
                  <a:pt x="7722104" y="246754"/>
                </a:lnTo>
                <a:lnTo>
                  <a:pt x="7722104" y="247833"/>
                </a:lnTo>
                <a:lnTo>
                  <a:pt x="7724262" y="247833"/>
                </a:lnTo>
                <a:lnTo>
                  <a:pt x="7726555" y="245675"/>
                </a:lnTo>
                <a:close/>
                <a:moveTo>
                  <a:pt x="8716648" y="242843"/>
                </a:moveTo>
                <a:lnTo>
                  <a:pt x="8716648" y="243922"/>
                </a:lnTo>
                <a:lnTo>
                  <a:pt x="8732833" y="249317"/>
                </a:lnTo>
                <a:lnTo>
                  <a:pt x="8736070" y="252554"/>
                </a:lnTo>
                <a:lnTo>
                  <a:pt x="8740386" y="251475"/>
                </a:lnTo>
                <a:lnTo>
                  <a:pt x="8740386" y="250396"/>
                </a:lnTo>
                <a:cubicBezTo>
                  <a:pt x="8736430" y="250396"/>
                  <a:pt x="8731754" y="248598"/>
                  <a:pt x="8726359" y="245001"/>
                </a:cubicBezTo>
                <a:lnTo>
                  <a:pt x="8717727" y="242843"/>
                </a:lnTo>
                <a:close/>
                <a:moveTo>
                  <a:pt x="1088014" y="242164"/>
                </a:moveTo>
                <a:cubicBezTo>
                  <a:pt x="1086576" y="242164"/>
                  <a:pt x="1085855" y="243288"/>
                  <a:pt x="1085855" y="245536"/>
                </a:cubicBezTo>
                <a:lnTo>
                  <a:pt x="1085855" y="247694"/>
                </a:lnTo>
                <a:lnTo>
                  <a:pt x="1086934" y="247694"/>
                </a:lnTo>
                <a:close/>
                <a:moveTo>
                  <a:pt x="8712332" y="241764"/>
                </a:moveTo>
                <a:lnTo>
                  <a:pt x="8712332" y="243922"/>
                </a:lnTo>
                <a:lnTo>
                  <a:pt x="8715569" y="243922"/>
                </a:lnTo>
                <a:lnTo>
                  <a:pt x="8715569" y="242843"/>
                </a:lnTo>
                <a:close/>
                <a:moveTo>
                  <a:pt x="7207921" y="241359"/>
                </a:moveTo>
                <a:lnTo>
                  <a:pt x="7210079" y="243517"/>
                </a:lnTo>
                <a:lnTo>
                  <a:pt x="7210079" y="241359"/>
                </a:lnTo>
                <a:close/>
                <a:moveTo>
                  <a:pt x="8608882" y="240685"/>
                </a:moveTo>
                <a:lnTo>
                  <a:pt x="8607803" y="241764"/>
                </a:lnTo>
                <a:lnTo>
                  <a:pt x="8607803" y="242843"/>
                </a:lnTo>
                <a:lnTo>
                  <a:pt x="8611040" y="242843"/>
                </a:lnTo>
                <a:close/>
                <a:moveTo>
                  <a:pt x="8699384" y="239606"/>
                </a:moveTo>
                <a:lnTo>
                  <a:pt x="8697226" y="241764"/>
                </a:lnTo>
                <a:lnTo>
                  <a:pt x="8697226" y="245001"/>
                </a:lnTo>
                <a:lnTo>
                  <a:pt x="8699384" y="247159"/>
                </a:lnTo>
                <a:lnTo>
                  <a:pt x="8701542" y="247159"/>
                </a:lnTo>
                <a:lnTo>
                  <a:pt x="8702621" y="240685"/>
                </a:lnTo>
                <a:lnTo>
                  <a:pt x="8701542" y="239606"/>
                </a:lnTo>
                <a:close/>
                <a:moveTo>
                  <a:pt x="8632620" y="238527"/>
                </a:moveTo>
                <a:cubicBezTo>
                  <a:pt x="8631182" y="238527"/>
                  <a:pt x="8630462" y="239606"/>
                  <a:pt x="8630462" y="241764"/>
                </a:cubicBezTo>
                <a:lnTo>
                  <a:pt x="8630462" y="243922"/>
                </a:lnTo>
                <a:lnTo>
                  <a:pt x="8631542" y="243922"/>
                </a:lnTo>
                <a:close/>
                <a:moveTo>
                  <a:pt x="9187172" y="237515"/>
                </a:moveTo>
                <a:lnTo>
                  <a:pt x="9187156" y="237560"/>
                </a:lnTo>
                <a:lnTo>
                  <a:pt x="9187156" y="239811"/>
                </a:lnTo>
                <a:lnTo>
                  <a:pt x="9187630" y="240285"/>
                </a:lnTo>
                <a:cubicBezTo>
                  <a:pt x="9187435" y="240285"/>
                  <a:pt x="9187289" y="239632"/>
                  <a:pt x="9187192" y="238326"/>
                </a:cubicBezTo>
                <a:close/>
                <a:moveTo>
                  <a:pt x="8683334" y="237448"/>
                </a:moveTo>
                <a:lnTo>
                  <a:pt x="8683334" y="245001"/>
                </a:lnTo>
                <a:lnTo>
                  <a:pt x="8684413" y="245001"/>
                </a:lnTo>
                <a:lnTo>
                  <a:pt x="8684413" y="237448"/>
                </a:lnTo>
                <a:close/>
                <a:moveTo>
                  <a:pt x="7740582" y="236908"/>
                </a:moveTo>
                <a:lnTo>
                  <a:pt x="7740582" y="239066"/>
                </a:lnTo>
                <a:lnTo>
                  <a:pt x="7741661" y="239066"/>
                </a:lnTo>
                <a:lnTo>
                  <a:pt x="7741661" y="236908"/>
                </a:lnTo>
                <a:close/>
                <a:moveTo>
                  <a:pt x="7242854" y="236908"/>
                </a:moveTo>
                <a:lnTo>
                  <a:pt x="7238538" y="240145"/>
                </a:lnTo>
                <a:lnTo>
                  <a:pt x="7238538" y="241359"/>
                </a:lnTo>
                <a:cubicBezTo>
                  <a:pt x="7238538" y="242977"/>
                  <a:pt x="7241101" y="244056"/>
                  <a:pt x="7246226" y="244596"/>
                </a:cubicBezTo>
                <a:lnTo>
                  <a:pt x="7249463" y="239066"/>
                </a:lnTo>
                <a:lnTo>
                  <a:pt x="7249463" y="237987"/>
                </a:lnTo>
                <a:close/>
                <a:moveTo>
                  <a:pt x="6221470" y="236502"/>
                </a:moveTo>
                <a:lnTo>
                  <a:pt x="6221470" y="239739"/>
                </a:lnTo>
                <a:lnTo>
                  <a:pt x="6225786" y="239739"/>
                </a:lnTo>
                <a:lnTo>
                  <a:pt x="6225786" y="238660"/>
                </a:lnTo>
                <a:lnTo>
                  <a:pt x="6223628" y="236502"/>
                </a:lnTo>
                <a:close/>
                <a:moveTo>
                  <a:pt x="8686571" y="236369"/>
                </a:moveTo>
                <a:lnTo>
                  <a:pt x="8686571" y="238527"/>
                </a:lnTo>
                <a:lnTo>
                  <a:pt x="8691831" y="238527"/>
                </a:lnTo>
                <a:lnTo>
                  <a:pt x="8693989" y="236369"/>
                </a:lnTo>
                <a:close/>
                <a:moveTo>
                  <a:pt x="7102719" y="235829"/>
                </a:moveTo>
                <a:lnTo>
                  <a:pt x="7100561" y="237987"/>
                </a:lnTo>
                <a:lnTo>
                  <a:pt x="7103798" y="241359"/>
                </a:lnTo>
                <a:lnTo>
                  <a:pt x="7106090" y="239066"/>
                </a:lnTo>
                <a:lnTo>
                  <a:pt x="7106090" y="237987"/>
                </a:lnTo>
                <a:lnTo>
                  <a:pt x="7103798" y="235829"/>
                </a:lnTo>
                <a:close/>
                <a:moveTo>
                  <a:pt x="7592893" y="234750"/>
                </a:moveTo>
                <a:lnTo>
                  <a:pt x="7591679" y="239066"/>
                </a:lnTo>
                <a:lnTo>
                  <a:pt x="7592893" y="247833"/>
                </a:lnTo>
                <a:lnTo>
                  <a:pt x="7593972" y="247833"/>
                </a:lnTo>
                <a:lnTo>
                  <a:pt x="7593972" y="243517"/>
                </a:lnTo>
                <a:lnTo>
                  <a:pt x="7592893" y="240145"/>
                </a:lnTo>
                <a:lnTo>
                  <a:pt x="7593972" y="235829"/>
                </a:lnTo>
                <a:lnTo>
                  <a:pt x="7593972" y="234750"/>
                </a:lnTo>
                <a:close/>
                <a:moveTo>
                  <a:pt x="8635858" y="234211"/>
                </a:moveTo>
                <a:lnTo>
                  <a:pt x="8633700" y="236369"/>
                </a:lnTo>
                <a:lnTo>
                  <a:pt x="8633700" y="237448"/>
                </a:lnTo>
                <a:lnTo>
                  <a:pt x="8635858" y="235290"/>
                </a:lnTo>
                <a:close/>
                <a:moveTo>
                  <a:pt x="578198" y="234207"/>
                </a:moveTo>
                <a:lnTo>
                  <a:pt x="574961" y="237444"/>
                </a:lnTo>
                <a:lnTo>
                  <a:pt x="576040" y="240681"/>
                </a:lnTo>
                <a:lnTo>
                  <a:pt x="578198" y="240681"/>
                </a:lnTo>
                <a:lnTo>
                  <a:pt x="581435" y="236365"/>
                </a:lnTo>
                <a:close/>
                <a:moveTo>
                  <a:pt x="3252759" y="233668"/>
                </a:moveTo>
                <a:cubicBezTo>
                  <a:pt x="3249522" y="235107"/>
                  <a:pt x="3247723" y="236546"/>
                  <a:pt x="3247364" y="237984"/>
                </a:cubicBezTo>
                <a:lnTo>
                  <a:pt x="3247364" y="240142"/>
                </a:lnTo>
                <a:lnTo>
                  <a:pt x="3250601" y="241221"/>
                </a:lnTo>
                <a:lnTo>
                  <a:pt x="3253838" y="240142"/>
                </a:lnTo>
                <a:lnTo>
                  <a:pt x="3253838" y="235826"/>
                </a:lnTo>
                <a:lnTo>
                  <a:pt x="3252759" y="234747"/>
                </a:lnTo>
                <a:close/>
                <a:moveTo>
                  <a:pt x="1230308" y="233532"/>
                </a:moveTo>
                <a:lnTo>
                  <a:pt x="1230308" y="236769"/>
                </a:lnTo>
                <a:cubicBezTo>
                  <a:pt x="1234624" y="240726"/>
                  <a:pt x="1236782" y="244367"/>
                  <a:pt x="1236782" y="247694"/>
                </a:cubicBezTo>
                <a:lnTo>
                  <a:pt x="1242447" y="245536"/>
                </a:lnTo>
                <a:lnTo>
                  <a:pt x="1242447" y="244322"/>
                </a:lnTo>
                <a:cubicBezTo>
                  <a:pt x="1240198" y="241985"/>
                  <a:pt x="1239074" y="239827"/>
                  <a:pt x="1239074" y="237848"/>
                </a:cubicBezTo>
                <a:lnTo>
                  <a:pt x="1235703" y="240006"/>
                </a:lnTo>
                <a:close/>
                <a:moveTo>
                  <a:pt x="1093408" y="233532"/>
                </a:moveTo>
                <a:cubicBezTo>
                  <a:pt x="1090532" y="234252"/>
                  <a:pt x="1089092" y="236769"/>
                  <a:pt x="1089092" y="241085"/>
                </a:cubicBezTo>
                <a:lnTo>
                  <a:pt x="1090172" y="241085"/>
                </a:lnTo>
                <a:lnTo>
                  <a:pt x="1096781" y="242164"/>
                </a:lnTo>
                <a:lnTo>
                  <a:pt x="1098939" y="235690"/>
                </a:lnTo>
                <a:lnTo>
                  <a:pt x="1098939" y="234611"/>
                </a:lnTo>
                <a:close/>
                <a:moveTo>
                  <a:pt x="4665403" y="232320"/>
                </a:moveTo>
                <a:lnTo>
                  <a:pt x="4665403" y="235557"/>
                </a:lnTo>
                <a:lnTo>
                  <a:pt x="4667561" y="235557"/>
                </a:lnTo>
                <a:lnTo>
                  <a:pt x="4667561" y="232320"/>
                </a:lnTo>
                <a:close/>
                <a:moveTo>
                  <a:pt x="4673900" y="231241"/>
                </a:moveTo>
                <a:lnTo>
                  <a:pt x="4673900" y="239873"/>
                </a:lnTo>
                <a:lnTo>
                  <a:pt x="4672956" y="245133"/>
                </a:lnTo>
                <a:lnTo>
                  <a:pt x="4673900" y="245133"/>
                </a:lnTo>
                <a:lnTo>
                  <a:pt x="4678216" y="240952"/>
                </a:lnTo>
                <a:lnTo>
                  <a:pt x="4678216" y="234478"/>
                </a:lnTo>
                <a:lnTo>
                  <a:pt x="4674979" y="231241"/>
                </a:lnTo>
                <a:close/>
                <a:moveTo>
                  <a:pt x="2139745" y="230627"/>
                </a:moveTo>
                <a:lnTo>
                  <a:pt x="2143159" y="233906"/>
                </a:lnTo>
                <a:lnTo>
                  <a:pt x="2143159" y="230627"/>
                </a:lnTo>
                <a:close/>
                <a:moveTo>
                  <a:pt x="4655692" y="230162"/>
                </a:moveTo>
                <a:lnTo>
                  <a:pt x="4655692" y="232320"/>
                </a:lnTo>
                <a:lnTo>
                  <a:pt x="4657850" y="230162"/>
                </a:lnTo>
                <a:close/>
                <a:moveTo>
                  <a:pt x="8612119" y="229895"/>
                </a:moveTo>
                <a:lnTo>
                  <a:pt x="8612119" y="230974"/>
                </a:lnTo>
                <a:cubicBezTo>
                  <a:pt x="8613558" y="237448"/>
                  <a:pt x="8615356" y="240685"/>
                  <a:pt x="8617514" y="240685"/>
                </a:cubicBezTo>
                <a:cubicBezTo>
                  <a:pt x="8621830" y="239067"/>
                  <a:pt x="8623988" y="237628"/>
                  <a:pt x="8623988" y="236369"/>
                </a:cubicBezTo>
                <a:lnTo>
                  <a:pt x="8623988" y="235290"/>
                </a:lnTo>
                <a:lnTo>
                  <a:pt x="8617514" y="229895"/>
                </a:lnTo>
                <a:close/>
                <a:moveTo>
                  <a:pt x="2071918" y="229674"/>
                </a:moveTo>
                <a:lnTo>
                  <a:pt x="2069764" y="231341"/>
                </a:lnTo>
                <a:lnTo>
                  <a:pt x="2071542" y="233120"/>
                </a:lnTo>
                <a:lnTo>
                  <a:pt x="2071972" y="232743"/>
                </a:lnTo>
                <a:lnTo>
                  <a:pt x="2071376" y="232743"/>
                </a:lnTo>
                <a:cubicBezTo>
                  <a:pt x="2070731" y="230697"/>
                  <a:pt x="2070913" y="229674"/>
                  <a:pt x="2071918" y="229674"/>
                </a:cubicBezTo>
                <a:close/>
                <a:moveTo>
                  <a:pt x="7592893" y="229355"/>
                </a:moveTo>
                <a:lnTo>
                  <a:pt x="7592893" y="232592"/>
                </a:lnTo>
                <a:lnTo>
                  <a:pt x="7593972" y="232592"/>
                </a:lnTo>
                <a:lnTo>
                  <a:pt x="7593972" y="229355"/>
                </a:lnTo>
                <a:close/>
                <a:moveTo>
                  <a:pt x="1243526" y="229082"/>
                </a:moveTo>
                <a:lnTo>
                  <a:pt x="1242447" y="232453"/>
                </a:lnTo>
                <a:lnTo>
                  <a:pt x="1243526" y="232453"/>
                </a:lnTo>
                <a:lnTo>
                  <a:pt x="1244604" y="231239"/>
                </a:lnTo>
                <a:lnTo>
                  <a:pt x="1244604" y="229082"/>
                </a:lnTo>
                <a:close/>
                <a:moveTo>
                  <a:pt x="6237790" y="228949"/>
                </a:moveTo>
                <a:lnTo>
                  <a:pt x="6234553" y="232186"/>
                </a:lnTo>
                <a:lnTo>
                  <a:pt x="6234553" y="234344"/>
                </a:lnTo>
                <a:lnTo>
                  <a:pt x="6237790" y="237581"/>
                </a:lnTo>
                <a:cubicBezTo>
                  <a:pt x="6240038" y="234884"/>
                  <a:pt x="6241162" y="232366"/>
                  <a:pt x="6241162" y="230028"/>
                </a:cubicBezTo>
                <a:lnTo>
                  <a:pt x="6240083" y="228949"/>
                </a:lnTo>
                <a:close/>
                <a:moveTo>
                  <a:pt x="6185323" y="228949"/>
                </a:moveTo>
                <a:cubicBezTo>
                  <a:pt x="6181007" y="229309"/>
                  <a:pt x="6178849" y="230388"/>
                  <a:pt x="6178849" y="232186"/>
                </a:cubicBezTo>
                <a:lnTo>
                  <a:pt x="6178849" y="238660"/>
                </a:lnTo>
                <a:lnTo>
                  <a:pt x="6182086" y="238660"/>
                </a:lnTo>
                <a:lnTo>
                  <a:pt x="6189774" y="231107"/>
                </a:lnTo>
                <a:lnTo>
                  <a:pt x="6187616" y="228949"/>
                </a:lnTo>
                <a:close/>
                <a:moveTo>
                  <a:pt x="8689673" y="228816"/>
                </a:moveTo>
                <a:lnTo>
                  <a:pt x="8689673" y="229895"/>
                </a:lnTo>
                <a:lnTo>
                  <a:pt x="8693989" y="232053"/>
                </a:lnTo>
                <a:lnTo>
                  <a:pt x="8692910" y="228816"/>
                </a:lnTo>
                <a:close/>
                <a:moveTo>
                  <a:pt x="8599171" y="228816"/>
                </a:moveTo>
                <a:lnTo>
                  <a:pt x="8599171" y="234211"/>
                </a:lnTo>
                <a:lnTo>
                  <a:pt x="8602408" y="234211"/>
                </a:lnTo>
                <a:lnTo>
                  <a:pt x="8602408" y="230974"/>
                </a:lnTo>
                <a:lnTo>
                  <a:pt x="8600250" y="228816"/>
                </a:lnTo>
                <a:close/>
                <a:moveTo>
                  <a:pt x="7203470" y="228141"/>
                </a:moveTo>
                <a:lnTo>
                  <a:pt x="7203470" y="230299"/>
                </a:lnTo>
                <a:lnTo>
                  <a:pt x="7204550" y="233671"/>
                </a:lnTo>
                <a:lnTo>
                  <a:pt x="7205628" y="233671"/>
                </a:lnTo>
                <a:lnTo>
                  <a:pt x="7205628" y="232592"/>
                </a:lnTo>
                <a:lnTo>
                  <a:pt x="7204550" y="228141"/>
                </a:lnTo>
                <a:close/>
                <a:moveTo>
                  <a:pt x="4662166" y="228004"/>
                </a:moveTo>
                <a:lnTo>
                  <a:pt x="4658929" y="229083"/>
                </a:lnTo>
                <a:lnTo>
                  <a:pt x="4662166" y="232320"/>
                </a:lnTo>
                <a:close/>
                <a:moveTo>
                  <a:pt x="8770598" y="227737"/>
                </a:moveTo>
                <a:lnTo>
                  <a:pt x="8770598" y="230974"/>
                </a:lnTo>
                <a:cubicBezTo>
                  <a:pt x="8770598" y="234031"/>
                  <a:pt x="8773116" y="237268"/>
                  <a:pt x="8778151" y="240685"/>
                </a:cubicBezTo>
                <a:lnTo>
                  <a:pt x="8778151" y="243922"/>
                </a:lnTo>
                <a:lnTo>
                  <a:pt x="8783546" y="241764"/>
                </a:lnTo>
                <a:lnTo>
                  <a:pt x="8783546" y="240685"/>
                </a:lnTo>
                <a:cubicBezTo>
                  <a:pt x="8781388" y="238347"/>
                  <a:pt x="8780309" y="236189"/>
                  <a:pt x="8780309" y="234211"/>
                </a:cubicBezTo>
                <a:lnTo>
                  <a:pt x="8779230" y="235290"/>
                </a:lnTo>
                <a:lnTo>
                  <a:pt x="8778151" y="235290"/>
                </a:lnTo>
                <a:close/>
                <a:moveTo>
                  <a:pt x="2749959" y="227464"/>
                </a:moveTo>
                <a:lnTo>
                  <a:pt x="2748880" y="228543"/>
                </a:lnTo>
                <a:lnTo>
                  <a:pt x="2748880" y="229622"/>
                </a:lnTo>
                <a:lnTo>
                  <a:pt x="2752117" y="232859"/>
                </a:lnTo>
                <a:cubicBezTo>
                  <a:pt x="2754994" y="231780"/>
                  <a:pt x="2756433" y="230701"/>
                  <a:pt x="2756433" y="229622"/>
                </a:cubicBezTo>
                <a:close/>
                <a:moveTo>
                  <a:pt x="2744565" y="227464"/>
                </a:moveTo>
                <a:lnTo>
                  <a:pt x="2744565" y="228543"/>
                </a:lnTo>
                <a:lnTo>
                  <a:pt x="2746722" y="228543"/>
                </a:lnTo>
                <a:lnTo>
                  <a:pt x="2746722" y="227464"/>
                </a:lnTo>
                <a:close/>
                <a:moveTo>
                  <a:pt x="8279261" y="227332"/>
                </a:moveTo>
                <a:lnTo>
                  <a:pt x="8278182" y="228411"/>
                </a:lnTo>
                <a:lnTo>
                  <a:pt x="8278182" y="229490"/>
                </a:lnTo>
                <a:lnTo>
                  <a:pt x="8280340" y="231648"/>
                </a:lnTo>
                <a:lnTo>
                  <a:pt x="8283577" y="231648"/>
                </a:lnTo>
                <a:lnTo>
                  <a:pt x="8283577" y="228411"/>
                </a:lnTo>
                <a:close/>
                <a:moveTo>
                  <a:pt x="2235601" y="227004"/>
                </a:moveTo>
                <a:lnTo>
                  <a:pt x="2234326" y="227149"/>
                </a:lnTo>
                <a:lnTo>
                  <a:pt x="2233851" y="227634"/>
                </a:lnTo>
                <a:close/>
                <a:moveTo>
                  <a:pt x="6198541" y="226791"/>
                </a:moveTo>
                <a:lnTo>
                  <a:pt x="6198541" y="227870"/>
                </a:lnTo>
                <a:cubicBezTo>
                  <a:pt x="6199441" y="231467"/>
                  <a:pt x="6200520" y="233265"/>
                  <a:pt x="6201778" y="233265"/>
                </a:cubicBezTo>
                <a:lnTo>
                  <a:pt x="6202857" y="233265"/>
                </a:lnTo>
                <a:cubicBezTo>
                  <a:pt x="6202857" y="229669"/>
                  <a:pt x="6201419" y="227510"/>
                  <a:pt x="6198541" y="226791"/>
                </a:cubicBezTo>
                <a:close/>
                <a:moveTo>
                  <a:pt x="2665932" y="226385"/>
                </a:moveTo>
                <a:lnTo>
                  <a:pt x="2661616" y="227464"/>
                </a:lnTo>
                <a:cubicBezTo>
                  <a:pt x="2661616" y="228722"/>
                  <a:pt x="2663414" y="229802"/>
                  <a:pt x="2667011" y="230701"/>
                </a:cubicBezTo>
                <a:lnTo>
                  <a:pt x="2669169" y="228543"/>
                </a:lnTo>
                <a:cubicBezTo>
                  <a:pt x="2671326" y="229262"/>
                  <a:pt x="2672406" y="231420"/>
                  <a:pt x="2672406" y="235017"/>
                </a:cubicBezTo>
                <a:lnTo>
                  <a:pt x="2673485" y="235017"/>
                </a:lnTo>
                <a:lnTo>
                  <a:pt x="2673485" y="232859"/>
                </a:lnTo>
                <a:lnTo>
                  <a:pt x="2670248" y="226385"/>
                </a:lnTo>
                <a:lnTo>
                  <a:pt x="2669169" y="227464"/>
                </a:lnTo>
                <a:lnTo>
                  <a:pt x="2667011" y="227464"/>
                </a:lnTo>
                <a:close/>
                <a:moveTo>
                  <a:pt x="74316" y="224765"/>
                </a:moveTo>
                <a:lnTo>
                  <a:pt x="74316" y="226788"/>
                </a:lnTo>
                <a:lnTo>
                  <a:pt x="79441" y="229890"/>
                </a:lnTo>
                <a:lnTo>
                  <a:pt x="81465" y="229890"/>
                </a:lnTo>
                <a:lnTo>
                  <a:pt x="81465" y="227867"/>
                </a:lnTo>
                <a:cubicBezTo>
                  <a:pt x="78047" y="227867"/>
                  <a:pt x="76339" y="226833"/>
                  <a:pt x="76339" y="224765"/>
                </a:cubicBezTo>
                <a:close/>
                <a:moveTo>
                  <a:pt x="4075515" y="224386"/>
                </a:moveTo>
                <a:cubicBezTo>
                  <a:pt x="4075580" y="224386"/>
                  <a:pt x="4075114" y="225340"/>
                  <a:pt x="4074116" y="227250"/>
                </a:cubicBezTo>
                <a:lnTo>
                  <a:pt x="4074590" y="227323"/>
                </a:lnTo>
                <a:lnTo>
                  <a:pt x="4075865" y="224386"/>
                </a:lnTo>
                <a:close/>
                <a:moveTo>
                  <a:pt x="7592893" y="223825"/>
                </a:moveTo>
                <a:lnTo>
                  <a:pt x="7592893" y="226118"/>
                </a:lnTo>
                <a:lnTo>
                  <a:pt x="7593972" y="226118"/>
                </a:lnTo>
                <a:lnTo>
                  <a:pt x="7593972" y="223825"/>
                </a:lnTo>
                <a:close/>
                <a:moveTo>
                  <a:pt x="571724" y="223551"/>
                </a:moveTo>
                <a:lnTo>
                  <a:pt x="568487" y="226654"/>
                </a:lnTo>
                <a:lnTo>
                  <a:pt x="568487" y="227733"/>
                </a:lnTo>
                <a:lnTo>
                  <a:pt x="570645" y="229891"/>
                </a:lnTo>
                <a:lnTo>
                  <a:pt x="574961" y="225575"/>
                </a:lnTo>
                <a:lnTo>
                  <a:pt x="572803" y="223551"/>
                </a:lnTo>
                <a:close/>
                <a:moveTo>
                  <a:pt x="2657300" y="223148"/>
                </a:moveTo>
                <a:lnTo>
                  <a:pt x="2657300" y="225306"/>
                </a:lnTo>
                <a:lnTo>
                  <a:pt x="2659457" y="225306"/>
                </a:lnTo>
                <a:close/>
                <a:moveTo>
                  <a:pt x="2597955" y="223148"/>
                </a:moveTo>
                <a:lnTo>
                  <a:pt x="2597955" y="224227"/>
                </a:lnTo>
                <a:lnTo>
                  <a:pt x="2604429" y="224227"/>
                </a:lnTo>
                <a:lnTo>
                  <a:pt x="2604429" y="223148"/>
                </a:lnTo>
                <a:close/>
                <a:moveTo>
                  <a:pt x="8269550" y="221937"/>
                </a:moveTo>
                <a:lnTo>
                  <a:pt x="8268470" y="223016"/>
                </a:lnTo>
                <a:lnTo>
                  <a:pt x="8268470" y="224095"/>
                </a:lnTo>
                <a:lnTo>
                  <a:pt x="8271708" y="226253"/>
                </a:lnTo>
                <a:lnTo>
                  <a:pt x="8273866" y="224095"/>
                </a:lnTo>
                <a:lnTo>
                  <a:pt x="8273866" y="223016"/>
                </a:lnTo>
                <a:close/>
                <a:moveTo>
                  <a:pt x="3154839" y="221664"/>
                </a:moveTo>
                <a:cubicBezTo>
                  <a:pt x="3151961" y="222743"/>
                  <a:pt x="3150523" y="223822"/>
                  <a:pt x="3150523" y="224901"/>
                </a:cubicBezTo>
                <a:lnTo>
                  <a:pt x="3152681" y="227059"/>
                </a:lnTo>
                <a:lnTo>
                  <a:pt x="3155918" y="227059"/>
                </a:lnTo>
                <a:lnTo>
                  <a:pt x="3155918" y="224901"/>
                </a:lnTo>
                <a:lnTo>
                  <a:pt x="3157132" y="224901"/>
                </a:lnTo>
                <a:close/>
                <a:moveTo>
                  <a:pt x="9197805" y="221129"/>
                </a:moveTo>
                <a:lnTo>
                  <a:pt x="9198296" y="221783"/>
                </a:lnTo>
                <a:lnTo>
                  <a:pt x="9198683" y="221661"/>
                </a:lnTo>
                <a:close/>
                <a:moveTo>
                  <a:pt x="2672406" y="220990"/>
                </a:moveTo>
                <a:lnTo>
                  <a:pt x="2673485" y="224227"/>
                </a:lnTo>
                <a:lnTo>
                  <a:pt x="2674565" y="224227"/>
                </a:lnTo>
                <a:lnTo>
                  <a:pt x="2674565" y="222069"/>
                </a:lnTo>
                <a:lnTo>
                  <a:pt x="2673485" y="220990"/>
                </a:lnTo>
                <a:close/>
                <a:moveTo>
                  <a:pt x="4157319" y="220976"/>
                </a:moveTo>
                <a:lnTo>
                  <a:pt x="4157319" y="222270"/>
                </a:lnTo>
                <a:lnTo>
                  <a:pt x="4159808" y="221774"/>
                </a:lnTo>
                <a:close/>
                <a:moveTo>
                  <a:pt x="4156634" y="220976"/>
                </a:moveTo>
                <a:lnTo>
                  <a:pt x="4153221" y="224386"/>
                </a:lnTo>
                <a:lnTo>
                  <a:pt x="4156634" y="224386"/>
                </a:lnTo>
                <a:close/>
                <a:moveTo>
                  <a:pt x="7584126" y="220588"/>
                </a:moveTo>
                <a:lnTo>
                  <a:pt x="7581968" y="222746"/>
                </a:lnTo>
                <a:lnTo>
                  <a:pt x="7583047" y="223825"/>
                </a:lnTo>
                <a:lnTo>
                  <a:pt x="7584126" y="223825"/>
                </a:lnTo>
                <a:close/>
                <a:moveTo>
                  <a:pt x="1569775" y="219910"/>
                </a:moveTo>
                <a:lnTo>
                  <a:pt x="1563167" y="222068"/>
                </a:lnTo>
                <a:lnTo>
                  <a:pt x="1563167" y="223282"/>
                </a:lnTo>
                <a:lnTo>
                  <a:pt x="1564246" y="223282"/>
                </a:lnTo>
                <a:lnTo>
                  <a:pt x="1572069" y="220989"/>
                </a:lnTo>
                <a:lnTo>
                  <a:pt x="1572069" y="219910"/>
                </a:lnTo>
                <a:close/>
                <a:moveTo>
                  <a:pt x="5681982" y="219373"/>
                </a:moveTo>
                <a:lnTo>
                  <a:pt x="5681982" y="220452"/>
                </a:lnTo>
                <a:lnTo>
                  <a:pt x="5684140" y="220452"/>
                </a:lnTo>
                <a:lnTo>
                  <a:pt x="5684140" y="219373"/>
                </a:lnTo>
                <a:close/>
                <a:moveTo>
                  <a:pt x="5677666" y="219373"/>
                </a:moveTo>
                <a:lnTo>
                  <a:pt x="5677666" y="220452"/>
                </a:lnTo>
                <a:lnTo>
                  <a:pt x="5679824" y="220452"/>
                </a:lnTo>
                <a:lnTo>
                  <a:pt x="5679824" y="219373"/>
                </a:lnTo>
                <a:close/>
                <a:moveTo>
                  <a:pt x="6189774" y="218294"/>
                </a:moveTo>
                <a:lnTo>
                  <a:pt x="6189774" y="222610"/>
                </a:lnTo>
                <a:lnTo>
                  <a:pt x="6193011" y="222610"/>
                </a:lnTo>
                <a:lnTo>
                  <a:pt x="6193011" y="220452"/>
                </a:lnTo>
                <a:lnTo>
                  <a:pt x="6190853" y="218294"/>
                </a:lnTo>
                <a:close/>
                <a:moveTo>
                  <a:pt x="5743216" y="218294"/>
                </a:moveTo>
                <a:lnTo>
                  <a:pt x="5745374" y="220452"/>
                </a:lnTo>
                <a:lnTo>
                  <a:pt x="5746453" y="220452"/>
                </a:lnTo>
                <a:lnTo>
                  <a:pt x="5744295" y="218294"/>
                </a:lnTo>
                <a:close/>
                <a:moveTo>
                  <a:pt x="9263746" y="217935"/>
                </a:moveTo>
                <a:lnTo>
                  <a:pt x="9263746" y="221084"/>
                </a:lnTo>
                <a:lnTo>
                  <a:pt x="9268218" y="221084"/>
                </a:lnTo>
                <a:lnTo>
                  <a:pt x="9268218" y="217935"/>
                </a:lnTo>
                <a:close/>
                <a:moveTo>
                  <a:pt x="2754275" y="217753"/>
                </a:moveTo>
                <a:lnTo>
                  <a:pt x="2754275" y="219911"/>
                </a:lnTo>
                <a:lnTo>
                  <a:pt x="2758591" y="222069"/>
                </a:lnTo>
                <a:lnTo>
                  <a:pt x="2761829" y="218832"/>
                </a:lnTo>
                <a:lnTo>
                  <a:pt x="2756433" y="217753"/>
                </a:lnTo>
                <a:close/>
                <a:moveTo>
                  <a:pt x="7238538" y="215058"/>
                </a:moveTo>
                <a:lnTo>
                  <a:pt x="7237459" y="216137"/>
                </a:lnTo>
                <a:lnTo>
                  <a:pt x="7237459" y="219374"/>
                </a:lnTo>
                <a:lnTo>
                  <a:pt x="7244068" y="224904"/>
                </a:lnTo>
                <a:lnTo>
                  <a:pt x="7246226" y="219374"/>
                </a:lnTo>
                <a:close/>
                <a:moveTo>
                  <a:pt x="55838" y="214514"/>
                </a:moveTo>
                <a:lnTo>
                  <a:pt x="55838" y="215458"/>
                </a:lnTo>
                <a:lnTo>
                  <a:pt x="57861" y="215458"/>
                </a:lnTo>
                <a:lnTo>
                  <a:pt x="57861" y="214514"/>
                </a:lnTo>
                <a:close/>
                <a:moveTo>
                  <a:pt x="4664324" y="214112"/>
                </a:moveTo>
                <a:lnTo>
                  <a:pt x="4663245" y="217349"/>
                </a:lnTo>
                <a:lnTo>
                  <a:pt x="4664324" y="226925"/>
                </a:lnTo>
                <a:cubicBezTo>
                  <a:pt x="4665582" y="226925"/>
                  <a:pt x="4666661" y="224812"/>
                  <a:pt x="4667561" y="220586"/>
                </a:cubicBezTo>
                <a:lnTo>
                  <a:pt x="4666482" y="214112"/>
                </a:lnTo>
                <a:close/>
                <a:moveTo>
                  <a:pt x="564036" y="213840"/>
                </a:moveTo>
                <a:lnTo>
                  <a:pt x="564036" y="214919"/>
                </a:lnTo>
                <a:lnTo>
                  <a:pt x="569566" y="214919"/>
                </a:lnTo>
                <a:lnTo>
                  <a:pt x="569566" y="213840"/>
                </a:lnTo>
                <a:close/>
                <a:moveTo>
                  <a:pt x="65010" y="213435"/>
                </a:moveTo>
                <a:cubicBezTo>
                  <a:pt x="63661" y="216223"/>
                  <a:pt x="61638" y="217617"/>
                  <a:pt x="58940" y="217617"/>
                </a:cubicBezTo>
                <a:lnTo>
                  <a:pt x="58940" y="219640"/>
                </a:lnTo>
                <a:lnTo>
                  <a:pt x="59885" y="219640"/>
                </a:lnTo>
                <a:lnTo>
                  <a:pt x="65010" y="215458"/>
                </a:lnTo>
                <a:lnTo>
                  <a:pt x="66089" y="215458"/>
                </a:lnTo>
                <a:cubicBezTo>
                  <a:pt x="67078" y="215458"/>
                  <a:pt x="68786" y="217886"/>
                  <a:pt x="71214" y="222742"/>
                </a:cubicBezTo>
                <a:lnTo>
                  <a:pt x="72293" y="222742"/>
                </a:lnTo>
                <a:cubicBezTo>
                  <a:pt x="72293" y="218965"/>
                  <a:pt x="69865" y="215863"/>
                  <a:pt x="65010" y="213435"/>
                </a:cubicBezTo>
                <a:close/>
                <a:moveTo>
                  <a:pt x="1236782" y="212896"/>
                </a:moveTo>
                <a:lnTo>
                  <a:pt x="1236782" y="215054"/>
                </a:lnTo>
                <a:lnTo>
                  <a:pt x="1237861" y="215054"/>
                </a:lnTo>
                <a:lnTo>
                  <a:pt x="1237861" y="212896"/>
                </a:lnTo>
                <a:close/>
                <a:moveTo>
                  <a:pt x="7141023" y="212765"/>
                </a:moveTo>
                <a:lnTo>
                  <a:pt x="7141023" y="215058"/>
                </a:lnTo>
                <a:lnTo>
                  <a:pt x="7142237" y="215058"/>
                </a:lnTo>
                <a:lnTo>
                  <a:pt x="7142237" y="212765"/>
                </a:lnTo>
                <a:close/>
                <a:moveTo>
                  <a:pt x="576040" y="212761"/>
                </a:moveTo>
                <a:cubicBezTo>
                  <a:pt x="572443" y="213661"/>
                  <a:pt x="570645" y="214740"/>
                  <a:pt x="570645" y="215998"/>
                </a:cubicBezTo>
                <a:lnTo>
                  <a:pt x="574961" y="220314"/>
                </a:lnTo>
                <a:lnTo>
                  <a:pt x="576040" y="220314"/>
                </a:lnTo>
                <a:cubicBezTo>
                  <a:pt x="577119" y="220314"/>
                  <a:pt x="578198" y="218876"/>
                  <a:pt x="579277" y="215998"/>
                </a:cubicBezTo>
                <a:lnTo>
                  <a:pt x="581435" y="215998"/>
                </a:lnTo>
                <a:lnTo>
                  <a:pt x="581435" y="214919"/>
                </a:lnTo>
                <a:cubicBezTo>
                  <a:pt x="577838" y="214919"/>
                  <a:pt x="576040" y="214200"/>
                  <a:pt x="576040" y="212761"/>
                </a:cubicBezTo>
                <a:close/>
                <a:moveTo>
                  <a:pt x="2590401" y="212358"/>
                </a:moveTo>
                <a:lnTo>
                  <a:pt x="2588244" y="214516"/>
                </a:lnTo>
                <a:lnTo>
                  <a:pt x="2589323" y="215595"/>
                </a:lnTo>
                <a:lnTo>
                  <a:pt x="2591481" y="217753"/>
                </a:lnTo>
                <a:lnTo>
                  <a:pt x="2594718" y="216674"/>
                </a:lnTo>
                <a:lnTo>
                  <a:pt x="2594718" y="214516"/>
                </a:lnTo>
                <a:lnTo>
                  <a:pt x="2592560" y="212358"/>
                </a:lnTo>
                <a:close/>
                <a:moveTo>
                  <a:pt x="590202" y="210603"/>
                </a:moveTo>
                <a:lnTo>
                  <a:pt x="588044" y="212761"/>
                </a:lnTo>
                <a:lnTo>
                  <a:pt x="590202" y="212761"/>
                </a:lnTo>
                <a:close/>
                <a:moveTo>
                  <a:pt x="9267978" y="210399"/>
                </a:moveTo>
                <a:lnTo>
                  <a:pt x="9268218" y="210399"/>
                </a:lnTo>
                <a:lnTo>
                  <a:pt x="9268218" y="210505"/>
                </a:lnTo>
                <a:lnTo>
                  <a:pt x="9267978" y="210505"/>
                </a:lnTo>
                <a:close/>
                <a:moveTo>
                  <a:pt x="70135" y="210333"/>
                </a:moveTo>
                <a:lnTo>
                  <a:pt x="70135" y="213435"/>
                </a:lnTo>
                <a:lnTo>
                  <a:pt x="73237" y="216537"/>
                </a:lnTo>
                <a:lnTo>
                  <a:pt x="74316" y="216537"/>
                </a:lnTo>
                <a:lnTo>
                  <a:pt x="74316" y="212491"/>
                </a:lnTo>
                <a:lnTo>
                  <a:pt x="72293" y="210333"/>
                </a:lnTo>
                <a:close/>
                <a:moveTo>
                  <a:pt x="584672" y="209524"/>
                </a:moveTo>
                <a:lnTo>
                  <a:pt x="583593" y="210603"/>
                </a:lnTo>
                <a:lnTo>
                  <a:pt x="583593" y="211682"/>
                </a:lnTo>
                <a:lnTo>
                  <a:pt x="586965" y="211682"/>
                </a:lnTo>
                <a:close/>
                <a:moveTo>
                  <a:pt x="572803" y="209524"/>
                </a:moveTo>
                <a:lnTo>
                  <a:pt x="570645" y="211682"/>
                </a:lnTo>
                <a:lnTo>
                  <a:pt x="573882" y="211682"/>
                </a:lnTo>
                <a:lnTo>
                  <a:pt x="573882" y="209524"/>
                </a:lnTo>
                <a:close/>
                <a:moveTo>
                  <a:pt x="3741938" y="209391"/>
                </a:moveTo>
                <a:lnTo>
                  <a:pt x="3740859" y="210470"/>
                </a:lnTo>
                <a:lnTo>
                  <a:pt x="3739780" y="213707"/>
                </a:lnTo>
                <a:lnTo>
                  <a:pt x="3738701" y="213707"/>
                </a:lnTo>
                <a:cubicBezTo>
                  <a:pt x="3739780" y="216584"/>
                  <a:pt x="3740859" y="218023"/>
                  <a:pt x="3741938" y="218023"/>
                </a:cubicBezTo>
                <a:lnTo>
                  <a:pt x="3743017" y="216944"/>
                </a:lnTo>
                <a:lnTo>
                  <a:pt x="3743017" y="209391"/>
                </a:lnTo>
                <a:close/>
                <a:moveTo>
                  <a:pt x="210540" y="209389"/>
                </a:moveTo>
                <a:lnTo>
                  <a:pt x="207438" y="212491"/>
                </a:lnTo>
                <a:lnTo>
                  <a:pt x="207438" y="215458"/>
                </a:lnTo>
                <a:lnTo>
                  <a:pt x="208517" y="215458"/>
                </a:lnTo>
                <a:lnTo>
                  <a:pt x="210540" y="211412"/>
                </a:lnTo>
                <a:close/>
                <a:moveTo>
                  <a:pt x="2668089" y="209121"/>
                </a:moveTo>
                <a:lnTo>
                  <a:pt x="2668089" y="211279"/>
                </a:lnTo>
                <a:cubicBezTo>
                  <a:pt x="2670248" y="213976"/>
                  <a:pt x="2671326" y="216494"/>
                  <a:pt x="2671326" y="218832"/>
                </a:cubicBezTo>
                <a:lnTo>
                  <a:pt x="2672406" y="217753"/>
                </a:lnTo>
                <a:lnTo>
                  <a:pt x="2673485" y="217753"/>
                </a:lnTo>
                <a:lnTo>
                  <a:pt x="2679960" y="219911"/>
                </a:lnTo>
                <a:lnTo>
                  <a:pt x="2679960" y="217753"/>
                </a:lnTo>
                <a:lnTo>
                  <a:pt x="2678880" y="210200"/>
                </a:lnTo>
                <a:lnTo>
                  <a:pt x="2675643" y="210200"/>
                </a:lnTo>
                <a:lnTo>
                  <a:pt x="2670248" y="211279"/>
                </a:lnTo>
                <a:close/>
                <a:moveTo>
                  <a:pt x="1746057" y="208850"/>
                </a:moveTo>
                <a:lnTo>
                  <a:pt x="1744979" y="210064"/>
                </a:lnTo>
                <a:lnTo>
                  <a:pt x="1744979" y="212222"/>
                </a:lnTo>
                <a:lnTo>
                  <a:pt x="1747271" y="214380"/>
                </a:lnTo>
                <a:lnTo>
                  <a:pt x="1749429" y="212222"/>
                </a:lnTo>
                <a:close/>
                <a:moveTo>
                  <a:pt x="7718867" y="208719"/>
                </a:moveTo>
                <a:lnTo>
                  <a:pt x="7718867" y="209798"/>
                </a:lnTo>
                <a:cubicBezTo>
                  <a:pt x="7718867" y="213575"/>
                  <a:pt x="7720306" y="216092"/>
                  <a:pt x="7723183" y="217351"/>
                </a:cubicBezTo>
                <a:lnTo>
                  <a:pt x="7724262" y="217351"/>
                </a:lnTo>
                <a:lnTo>
                  <a:pt x="7724262" y="214114"/>
                </a:lnTo>
                <a:close/>
                <a:moveTo>
                  <a:pt x="4069644" y="208544"/>
                </a:moveTo>
                <a:lnTo>
                  <a:pt x="4069644" y="211364"/>
                </a:lnTo>
                <a:lnTo>
                  <a:pt x="4073058" y="210765"/>
                </a:lnTo>
                <a:lnTo>
                  <a:pt x="4073058" y="208544"/>
                </a:lnTo>
                <a:close/>
                <a:moveTo>
                  <a:pt x="9266920" y="207226"/>
                </a:moveTo>
                <a:lnTo>
                  <a:pt x="9266920" y="210196"/>
                </a:lnTo>
                <a:lnTo>
                  <a:pt x="9267978" y="209932"/>
                </a:lnTo>
                <a:lnTo>
                  <a:pt x="9267978" y="210399"/>
                </a:lnTo>
                <a:lnTo>
                  <a:pt x="9266920" y="210399"/>
                </a:lnTo>
                <a:lnTo>
                  <a:pt x="9266920" y="210505"/>
                </a:lnTo>
                <a:lnTo>
                  <a:pt x="9267978" y="210505"/>
                </a:lnTo>
                <a:lnTo>
                  <a:pt x="9267978" y="213679"/>
                </a:lnTo>
                <a:lnTo>
                  <a:pt x="9268218" y="213679"/>
                </a:lnTo>
                <a:lnTo>
                  <a:pt x="9268218" y="210505"/>
                </a:lnTo>
                <a:lnTo>
                  <a:pt x="9271392" y="210505"/>
                </a:lnTo>
                <a:lnTo>
                  <a:pt x="9271392" y="207226"/>
                </a:lnTo>
                <a:close/>
                <a:moveTo>
                  <a:pt x="2753196" y="206963"/>
                </a:moveTo>
                <a:lnTo>
                  <a:pt x="2753196" y="210200"/>
                </a:lnTo>
                <a:lnTo>
                  <a:pt x="2754275" y="210200"/>
                </a:lnTo>
                <a:lnTo>
                  <a:pt x="2756433" y="208042"/>
                </a:lnTo>
                <a:lnTo>
                  <a:pt x="2755354" y="206963"/>
                </a:lnTo>
                <a:close/>
                <a:moveTo>
                  <a:pt x="7132391" y="206291"/>
                </a:moveTo>
                <a:lnTo>
                  <a:pt x="7134549" y="208449"/>
                </a:lnTo>
                <a:lnTo>
                  <a:pt x="7138865" y="208449"/>
                </a:lnTo>
                <a:lnTo>
                  <a:pt x="7138865" y="207370"/>
                </a:lnTo>
                <a:lnTo>
                  <a:pt x="7133470" y="206291"/>
                </a:lnTo>
                <a:close/>
                <a:moveTo>
                  <a:pt x="8136562" y="205752"/>
                </a:moveTo>
                <a:lnTo>
                  <a:pt x="8136562" y="207910"/>
                </a:lnTo>
                <a:lnTo>
                  <a:pt x="8138720" y="210068"/>
                </a:lnTo>
                <a:lnTo>
                  <a:pt x="8138720" y="207910"/>
                </a:lnTo>
                <a:close/>
                <a:moveTo>
                  <a:pt x="5587434" y="205346"/>
                </a:moveTo>
                <a:lnTo>
                  <a:pt x="5584197" y="206425"/>
                </a:lnTo>
                <a:lnTo>
                  <a:pt x="5584197" y="207504"/>
                </a:lnTo>
                <a:lnTo>
                  <a:pt x="5587434" y="207504"/>
                </a:lnTo>
                <a:close/>
                <a:moveTo>
                  <a:pt x="218768" y="205208"/>
                </a:moveTo>
                <a:cubicBezTo>
                  <a:pt x="218768" y="210333"/>
                  <a:pt x="216385" y="213435"/>
                  <a:pt x="211619" y="214514"/>
                </a:cubicBezTo>
                <a:lnTo>
                  <a:pt x="211619" y="215458"/>
                </a:lnTo>
                <a:lnTo>
                  <a:pt x="217689" y="216537"/>
                </a:lnTo>
                <a:lnTo>
                  <a:pt x="216745" y="215458"/>
                </a:lnTo>
                <a:lnTo>
                  <a:pt x="216745" y="214514"/>
                </a:lnTo>
                <a:lnTo>
                  <a:pt x="219712" y="209389"/>
                </a:lnTo>
                <a:lnTo>
                  <a:pt x="219712" y="205208"/>
                </a:lnTo>
                <a:close/>
                <a:moveTo>
                  <a:pt x="4668640" y="204401"/>
                </a:moveTo>
                <a:lnTo>
                  <a:pt x="4668640" y="206559"/>
                </a:lnTo>
                <a:lnTo>
                  <a:pt x="4670798" y="206559"/>
                </a:lnTo>
                <a:lnTo>
                  <a:pt x="4670798" y="204401"/>
                </a:lnTo>
                <a:close/>
                <a:moveTo>
                  <a:pt x="8245812" y="203594"/>
                </a:moveTo>
                <a:lnTo>
                  <a:pt x="8243654" y="205752"/>
                </a:lnTo>
                <a:lnTo>
                  <a:pt x="8243654" y="211147"/>
                </a:lnTo>
                <a:lnTo>
                  <a:pt x="8257680" y="214384"/>
                </a:lnTo>
                <a:lnTo>
                  <a:pt x="8256602" y="218700"/>
                </a:lnTo>
                <a:lnTo>
                  <a:pt x="8256602" y="223016"/>
                </a:lnTo>
                <a:lnTo>
                  <a:pt x="8257680" y="223016"/>
                </a:lnTo>
                <a:cubicBezTo>
                  <a:pt x="8257680" y="218880"/>
                  <a:pt x="8258760" y="215643"/>
                  <a:pt x="8260918" y="213305"/>
                </a:cubicBezTo>
                <a:lnTo>
                  <a:pt x="8260918" y="211147"/>
                </a:lnTo>
                <a:cubicBezTo>
                  <a:pt x="8257501" y="211147"/>
                  <a:pt x="8254264" y="208629"/>
                  <a:pt x="8251206" y="203594"/>
                </a:cubicBezTo>
                <a:close/>
                <a:moveTo>
                  <a:pt x="1237861" y="202916"/>
                </a:moveTo>
                <a:lnTo>
                  <a:pt x="1237861" y="207501"/>
                </a:lnTo>
                <a:lnTo>
                  <a:pt x="1239074" y="207501"/>
                </a:lnTo>
                <a:lnTo>
                  <a:pt x="1239074" y="202916"/>
                </a:lnTo>
                <a:close/>
                <a:moveTo>
                  <a:pt x="5575565" y="201030"/>
                </a:moveTo>
                <a:lnTo>
                  <a:pt x="5575565" y="203188"/>
                </a:lnTo>
                <a:lnTo>
                  <a:pt x="5576644" y="203188"/>
                </a:lnTo>
                <a:lnTo>
                  <a:pt x="5576644" y="201030"/>
                </a:lnTo>
                <a:close/>
                <a:moveTo>
                  <a:pt x="3116804" y="201028"/>
                </a:moveTo>
                <a:lnTo>
                  <a:pt x="3125571" y="201028"/>
                </a:lnTo>
                <a:lnTo>
                  <a:pt x="3127729" y="203186"/>
                </a:lnTo>
                <a:lnTo>
                  <a:pt x="3127729" y="206423"/>
                </a:lnTo>
                <a:cubicBezTo>
                  <a:pt x="3122963" y="212987"/>
                  <a:pt x="3117523" y="217348"/>
                  <a:pt x="3111409" y="219506"/>
                </a:cubicBezTo>
                <a:cubicBezTo>
                  <a:pt x="3111409" y="224182"/>
                  <a:pt x="3104530" y="228903"/>
                  <a:pt x="3090773" y="233668"/>
                </a:cubicBezTo>
                <a:lnTo>
                  <a:pt x="3087536" y="233668"/>
                </a:lnTo>
                <a:lnTo>
                  <a:pt x="3088615" y="228273"/>
                </a:lnTo>
                <a:lnTo>
                  <a:pt x="3086457" y="228273"/>
                </a:lnTo>
                <a:lnTo>
                  <a:pt x="3085243" y="233668"/>
                </a:lnTo>
                <a:lnTo>
                  <a:pt x="3087536" y="233668"/>
                </a:lnTo>
                <a:lnTo>
                  <a:pt x="3087536" y="235826"/>
                </a:lnTo>
                <a:lnTo>
                  <a:pt x="3086457" y="235826"/>
                </a:lnTo>
                <a:lnTo>
                  <a:pt x="3085243" y="234747"/>
                </a:lnTo>
                <a:lnTo>
                  <a:pt x="3084164" y="234747"/>
                </a:lnTo>
                <a:cubicBezTo>
                  <a:pt x="3084164" y="241221"/>
                  <a:pt x="3077645" y="245942"/>
                  <a:pt x="3064607" y="248909"/>
                </a:cubicBezTo>
                <a:cubicBezTo>
                  <a:pt x="3052109" y="259070"/>
                  <a:pt x="3044151" y="264150"/>
                  <a:pt x="3040734" y="264150"/>
                </a:cubicBezTo>
                <a:cubicBezTo>
                  <a:pt x="3034170" y="253989"/>
                  <a:pt x="3030529" y="244908"/>
                  <a:pt x="3029809" y="236905"/>
                </a:cubicBezTo>
                <a:lnTo>
                  <a:pt x="3030888" y="235826"/>
                </a:lnTo>
                <a:lnTo>
                  <a:pt x="3030888" y="234747"/>
                </a:lnTo>
                <a:lnTo>
                  <a:pt x="3024414" y="218427"/>
                </a:lnTo>
                <a:cubicBezTo>
                  <a:pt x="3024414" y="210425"/>
                  <a:pt x="3027292" y="206423"/>
                  <a:pt x="3033046" y="206423"/>
                </a:cubicBezTo>
                <a:lnTo>
                  <a:pt x="3035339" y="206423"/>
                </a:lnTo>
                <a:cubicBezTo>
                  <a:pt x="3036778" y="208581"/>
                  <a:pt x="3041813" y="209660"/>
                  <a:pt x="3050445" y="209660"/>
                </a:cubicBezTo>
                <a:lnTo>
                  <a:pt x="3054896" y="213032"/>
                </a:lnTo>
                <a:lnTo>
                  <a:pt x="3063528" y="213032"/>
                </a:lnTo>
                <a:lnTo>
                  <a:pt x="3069058" y="209660"/>
                </a:lnTo>
                <a:lnTo>
                  <a:pt x="3074453" y="211953"/>
                </a:lnTo>
                <a:lnTo>
                  <a:pt x="3092931" y="208581"/>
                </a:lnTo>
                <a:lnTo>
                  <a:pt x="3095089" y="208581"/>
                </a:lnTo>
                <a:cubicBezTo>
                  <a:pt x="3095448" y="205704"/>
                  <a:pt x="3096527" y="204265"/>
                  <a:pt x="3098326" y="204265"/>
                </a:cubicBezTo>
                <a:lnTo>
                  <a:pt x="3101563" y="204265"/>
                </a:lnTo>
                <a:lnTo>
                  <a:pt x="3107093" y="207502"/>
                </a:lnTo>
                <a:lnTo>
                  <a:pt x="3114646" y="203186"/>
                </a:lnTo>
                <a:close/>
                <a:moveTo>
                  <a:pt x="1079248" y="200758"/>
                </a:moveTo>
                <a:cubicBezTo>
                  <a:pt x="1076729" y="203815"/>
                  <a:pt x="1074481" y="205343"/>
                  <a:pt x="1072503" y="205343"/>
                </a:cubicBezTo>
                <a:lnTo>
                  <a:pt x="1072503" y="209659"/>
                </a:lnTo>
                <a:lnTo>
                  <a:pt x="1074661" y="209659"/>
                </a:lnTo>
                <a:cubicBezTo>
                  <a:pt x="1074661" y="205523"/>
                  <a:pt x="1077268" y="203275"/>
                  <a:pt x="1082485" y="202916"/>
                </a:cubicBezTo>
                <a:lnTo>
                  <a:pt x="1080327" y="200758"/>
                </a:lnTo>
                <a:close/>
                <a:moveTo>
                  <a:pt x="222814" y="200083"/>
                </a:moveTo>
                <a:lnTo>
                  <a:pt x="222814" y="202241"/>
                </a:lnTo>
                <a:lnTo>
                  <a:pt x="223893" y="202241"/>
                </a:lnTo>
                <a:lnTo>
                  <a:pt x="223893" y="200083"/>
                </a:lnTo>
                <a:close/>
                <a:moveTo>
                  <a:pt x="3261391" y="199949"/>
                </a:moveTo>
                <a:cubicBezTo>
                  <a:pt x="3261391" y="201388"/>
                  <a:pt x="3259592" y="202107"/>
                  <a:pt x="3255996" y="202107"/>
                </a:cubicBezTo>
                <a:lnTo>
                  <a:pt x="3252759" y="203186"/>
                </a:lnTo>
                <a:lnTo>
                  <a:pt x="3251680" y="207502"/>
                </a:lnTo>
                <a:lnTo>
                  <a:pt x="3252759" y="207502"/>
                </a:lnTo>
                <a:cubicBezTo>
                  <a:pt x="3261480" y="205524"/>
                  <a:pt x="3265842" y="203726"/>
                  <a:pt x="3265842" y="202107"/>
                </a:cubicBezTo>
                <a:lnTo>
                  <a:pt x="3265842" y="201028"/>
                </a:lnTo>
                <a:close/>
                <a:moveTo>
                  <a:pt x="9195509" y="199820"/>
                </a:moveTo>
                <a:lnTo>
                  <a:pt x="9195509" y="201909"/>
                </a:lnTo>
                <a:lnTo>
                  <a:pt x="9198923" y="201909"/>
                </a:lnTo>
                <a:lnTo>
                  <a:pt x="9199197" y="199820"/>
                </a:lnTo>
                <a:close/>
                <a:moveTo>
                  <a:pt x="9134811" y="199820"/>
                </a:moveTo>
                <a:lnTo>
                  <a:pt x="9134811" y="204157"/>
                </a:lnTo>
                <a:lnTo>
                  <a:pt x="9138225" y="204157"/>
                </a:lnTo>
                <a:lnTo>
                  <a:pt x="9138225" y="199820"/>
                </a:lnTo>
                <a:close/>
                <a:moveTo>
                  <a:pt x="1122137" y="199679"/>
                </a:moveTo>
                <a:cubicBezTo>
                  <a:pt x="1118810" y="201117"/>
                  <a:pt x="1116967" y="202556"/>
                  <a:pt x="1116607" y="203995"/>
                </a:cubicBezTo>
                <a:lnTo>
                  <a:pt x="1118900" y="206422"/>
                </a:lnTo>
                <a:cubicBezTo>
                  <a:pt x="1121059" y="205703"/>
                  <a:pt x="1122137" y="203455"/>
                  <a:pt x="1122137" y="199679"/>
                </a:cubicBezTo>
                <a:close/>
                <a:moveTo>
                  <a:pt x="1094623" y="199679"/>
                </a:moveTo>
                <a:lnTo>
                  <a:pt x="1093408" y="200758"/>
                </a:lnTo>
                <a:lnTo>
                  <a:pt x="1093408" y="201837"/>
                </a:lnTo>
                <a:cubicBezTo>
                  <a:pt x="1094938" y="205253"/>
                  <a:pt x="1096420" y="207142"/>
                  <a:pt x="1097859" y="207501"/>
                </a:cubicBezTo>
                <a:lnTo>
                  <a:pt x="1100018" y="207501"/>
                </a:lnTo>
                <a:lnTo>
                  <a:pt x="1102310" y="205343"/>
                </a:lnTo>
                <a:lnTo>
                  <a:pt x="1102310" y="202916"/>
                </a:lnTo>
                <a:cubicBezTo>
                  <a:pt x="1102310" y="201297"/>
                  <a:pt x="1099749" y="200218"/>
                  <a:pt x="1094623" y="199679"/>
                </a:cubicBezTo>
                <a:close/>
                <a:moveTo>
                  <a:pt x="9124099" y="198762"/>
                </a:moveTo>
                <a:lnTo>
                  <a:pt x="9124099" y="201909"/>
                </a:lnTo>
                <a:lnTo>
                  <a:pt x="9128258" y="201909"/>
                </a:lnTo>
                <a:lnTo>
                  <a:pt x="9128571" y="201682"/>
                </a:lnTo>
                <a:lnTo>
                  <a:pt x="9128571" y="198762"/>
                </a:lnTo>
                <a:close/>
                <a:moveTo>
                  <a:pt x="9263746" y="196514"/>
                </a:moveTo>
                <a:lnTo>
                  <a:pt x="9263746" y="199793"/>
                </a:lnTo>
                <a:lnTo>
                  <a:pt x="9268218" y="199793"/>
                </a:lnTo>
                <a:lnTo>
                  <a:pt x="9268218" y="196514"/>
                </a:lnTo>
                <a:close/>
                <a:moveTo>
                  <a:pt x="1236782" y="196442"/>
                </a:moveTo>
                <a:lnTo>
                  <a:pt x="1236782" y="198600"/>
                </a:lnTo>
                <a:lnTo>
                  <a:pt x="1237861" y="198600"/>
                </a:lnTo>
                <a:lnTo>
                  <a:pt x="1237861" y="196442"/>
                </a:lnTo>
                <a:close/>
                <a:moveTo>
                  <a:pt x="212564" y="196036"/>
                </a:moveTo>
                <a:lnTo>
                  <a:pt x="210540" y="199139"/>
                </a:lnTo>
                <a:lnTo>
                  <a:pt x="210540" y="205208"/>
                </a:lnTo>
                <a:lnTo>
                  <a:pt x="212564" y="207366"/>
                </a:lnTo>
                <a:lnTo>
                  <a:pt x="213643" y="202241"/>
                </a:lnTo>
                <a:lnTo>
                  <a:pt x="212564" y="201162"/>
                </a:lnTo>
                <a:lnTo>
                  <a:pt x="212564" y="200083"/>
                </a:lnTo>
                <a:lnTo>
                  <a:pt x="214587" y="197115"/>
                </a:lnTo>
                <a:lnTo>
                  <a:pt x="213643" y="196036"/>
                </a:lnTo>
                <a:close/>
                <a:moveTo>
                  <a:pt x="1611722" y="194554"/>
                </a:moveTo>
                <a:cubicBezTo>
                  <a:pt x="1610193" y="194554"/>
                  <a:pt x="1609429" y="195678"/>
                  <a:pt x="1609429" y="197925"/>
                </a:cubicBezTo>
                <a:lnTo>
                  <a:pt x="1609429" y="199005"/>
                </a:lnTo>
                <a:lnTo>
                  <a:pt x="1610642" y="199005"/>
                </a:lnTo>
                <a:close/>
                <a:moveTo>
                  <a:pt x="2606587" y="194149"/>
                </a:moveTo>
                <a:lnTo>
                  <a:pt x="2606587" y="196308"/>
                </a:lnTo>
                <a:lnTo>
                  <a:pt x="2607667" y="196308"/>
                </a:lnTo>
                <a:lnTo>
                  <a:pt x="2607667" y="194149"/>
                </a:lnTo>
                <a:close/>
                <a:moveTo>
                  <a:pt x="6651289" y="193973"/>
                </a:moveTo>
                <a:lnTo>
                  <a:pt x="6651479" y="194004"/>
                </a:lnTo>
                <a:lnTo>
                  <a:pt x="6652158" y="194793"/>
                </a:lnTo>
                <a:lnTo>
                  <a:pt x="6659265" y="193973"/>
                </a:lnTo>
                <a:close/>
                <a:moveTo>
                  <a:pt x="573882" y="193474"/>
                </a:moveTo>
                <a:lnTo>
                  <a:pt x="570645" y="198869"/>
                </a:lnTo>
                <a:lnTo>
                  <a:pt x="570645" y="202106"/>
                </a:lnTo>
                <a:lnTo>
                  <a:pt x="572803" y="202106"/>
                </a:lnTo>
                <a:lnTo>
                  <a:pt x="578198" y="197790"/>
                </a:lnTo>
                <a:lnTo>
                  <a:pt x="578198" y="193474"/>
                </a:lnTo>
                <a:close/>
                <a:moveTo>
                  <a:pt x="9164806" y="193122"/>
                </a:moveTo>
                <a:lnTo>
                  <a:pt x="9164806" y="195486"/>
                </a:lnTo>
                <a:lnTo>
                  <a:pt x="9165864" y="197700"/>
                </a:lnTo>
                <a:cubicBezTo>
                  <a:pt x="9150838" y="206769"/>
                  <a:pt x="9143036" y="213327"/>
                  <a:pt x="9142457" y="217375"/>
                </a:cubicBezTo>
                <a:lnTo>
                  <a:pt x="9145159" y="217935"/>
                </a:lnTo>
                <a:lnTo>
                  <a:pt x="9153510" y="217935"/>
                </a:lnTo>
                <a:cubicBezTo>
                  <a:pt x="9155156" y="217935"/>
                  <a:pt x="9157301" y="216834"/>
                  <a:pt x="9159946" y="214631"/>
                </a:cubicBezTo>
                <a:lnTo>
                  <a:pt x="9164222" y="214631"/>
                </a:lnTo>
                <a:lnTo>
                  <a:pt x="9165280" y="215689"/>
                </a:lnTo>
                <a:cubicBezTo>
                  <a:pt x="9165509" y="215689"/>
                  <a:pt x="9165624" y="210919"/>
                  <a:pt x="9165624" y="201379"/>
                </a:cubicBezTo>
                <a:lnTo>
                  <a:pt x="9168241" y="198762"/>
                </a:lnTo>
                <a:lnTo>
                  <a:pt x="9169263" y="198762"/>
                </a:lnTo>
                <a:lnTo>
                  <a:pt x="9168100" y="196410"/>
                </a:lnTo>
                <a:close/>
                <a:moveTo>
                  <a:pt x="7136707" y="193073"/>
                </a:moveTo>
                <a:lnTo>
                  <a:pt x="7136707" y="195366"/>
                </a:lnTo>
                <a:lnTo>
                  <a:pt x="7137786" y="195366"/>
                </a:lnTo>
                <a:lnTo>
                  <a:pt x="7137786" y="193073"/>
                </a:lnTo>
                <a:close/>
                <a:moveTo>
                  <a:pt x="7250542" y="191994"/>
                </a:moveTo>
                <a:cubicBezTo>
                  <a:pt x="7250542" y="194242"/>
                  <a:pt x="7249104" y="196085"/>
                  <a:pt x="7246226" y="197524"/>
                </a:cubicBezTo>
                <a:lnTo>
                  <a:pt x="7242854" y="197524"/>
                </a:lnTo>
                <a:lnTo>
                  <a:pt x="7239617" y="195366"/>
                </a:lnTo>
                <a:lnTo>
                  <a:pt x="7237459" y="195366"/>
                </a:lnTo>
                <a:lnTo>
                  <a:pt x="7237459" y="197524"/>
                </a:lnTo>
                <a:lnTo>
                  <a:pt x="7247305" y="206291"/>
                </a:lnTo>
                <a:lnTo>
                  <a:pt x="7248384" y="206291"/>
                </a:lnTo>
                <a:lnTo>
                  <a:pt x="7252835" y="201840"/>
                </a:lnTo>
                <a:lnTo>
                  <a:pt x="7252835" y="191994"/>
                </a:lnTo>
                <a:close/>
                <a:moveTo>
                  <a:pt x="2668089" y="191991"/>
                </a:moveTo>
                <a:lnTo>
                  <a:pt x="2665932" y="198465"/>
                </a:lnTo>
                <a:lnTo>
                  <a:pt x="2669169" y="203860"/>
                </a:lnTo>
                <a:lnTo>
                  <a:pt x="2670248" y="202781"/>
                </a:lnTo>
                <a:lnTo>
                  <a:pt x="2674565" y="202781"/>
                </a:lnTo>
                <a:cubicBezTo>
                  <a:pt x="2676002" y="202781"/>
                  <a:pt x="2676722" y="203816"/>
                  <a:pt x="2676722" y="205884"/>
                </a:cubicBezTo>
                <a:lnTo>
                  <a:pt x="2677802" y="206963"/>
                </a:lnTo>
                <a:lnTo>
                  <a:pt x="2681038" y="206963"/>
                </a:lnTo>
                <a:cubicBezTo>
                  <a:pt x="2684633" y="204175"/>
                  <a:pt x="2686432" y="200983"/>
                  <a:pt x="2686432" y="197386"/>
                </a:cubicBezTo>
                <a:lnTo>
                  <a:pt x="2685354" y="196308"/>
                </a:lnTo>
                <a:lnTo>
                  <a:pt x="2682117" y="196308"/>
                </a:lnTo>
                <a:lnTo>
                  <a:pt x="2678880" y="198465"/>
                </a:lnTo>
                <a:lnTo>
                  <a:pt x="2672406" y="191991"/>
                </a:lnTo>
                <a:close/>
                <a:moveTo>
                  <a:pt x="6644413" y="191857"/>
                </a:moveTo>
                <a:lnTo>
                  <a:pt x="6640762" y="192438"/>
                </a:lnTo>
                <a:lnTo>
                  <a:pt x="6643575" y="192689"/>
                </a:lnTo>
                <a:lnTo>
                  <a:pt x="6649984" y="193756"/>
                </a:lnTo>
                <a:close/>
                <a:moveTo>
                  <a:pt x="588044" y="191316"/>
                </a:moveTo>
                <a:lnTo>
                  <a:pt x="588044" y="192395"/>
                </a:lnTo>
                <a:lnTo>
                  <a:pt x="590202" y="192395"/>
                </a:lnTo>
                <a:lnTo>
                  <a:pt x="590202" y="191316"/>
                </a:lnTo>
                <a:close/>
                <a:moveTo>
                  <a:pt x="6672157" y="191018"/>
                </a:moveTo>
                <a:lnTo>
                  <a:pt x="6672157" y="193973"/>
                </a:lnTo>
                <a:lnTo>
                  <a:pt x="6661608" y="193973"/>
                </a:lnTo>
                <a:lnTo>
                  <a:pt x="6669450" y="200677"/>
                </a:lnTo>
                <a:cubicBezTo>
                  <a:pt x="6671255" y="203380"/>
                  <a:pt x="6672157" y="206472"/>
                  <a:pt x="6672157" y="209953"/>
                </a:cubicBezTo>
                <a:cubicBezTo>
                  <a:pt x="6674783" y="213050"/>
                  <a:pt x="6678001" y="215103"/>
                  <a:pt x="6681811" y="216111"/>
                </a:cubicBezTo>
                <a:lnTo>
                  <a:pt x="6681811" y="217538"/>
                </a:lnTo>
                <a:lnTo>
                  <a:pt x="6686538" y="217538"/>
                </a:lnTo>
                <a:lnTo>
                  <a:pt x="6709153" y="221637"/>
                </a:lnTo>
                <a:cubicBezTo>
                  <a:pt x="6714569" y="221637"/>
                  <a:pt x="6717277" y="217141"/>
                  <a:pt x="6717277" y="208149"/>
                </a:cubicBezTo>
                <a:cubicBezTo>
                  <a:pt x="6718688" y="208149"/>
                  <a:pt x="6719393" y="206824"/>
                  <a:pt x="6719393" y="204175"/>
                </a:cubicBezTo>
                <a:lnTo>
                  <a:pt x="6717277" y="196470"/>
                </a:lnTo>
                <a:lnTo>
                  <a:pt x="6718080" y="193973"/>
                </a:lnTo>
                <a:lnTo>
                  <a:pt x="6706129" y="193973"/>
                </a:lnTo>
                <a:lnTo>
                  <a:pt x="6703076" y="191857"/>
                </a:lnTo>
                <a:lnTo>
                  <a:pt x="6690570" y="192915"/>
                </a:lnTo>
                <a:lnTo>
                  <a:pt x="6687615" y="191857"/>
                </a:lnTo>
                <a:lnTo>
                  <a:pt x="6681734" y="193973"/>
                </a:lnTo>
                <a:lnTo>
                  <a:pt x="6677512" y="193973"/>
                </a:lnTo>
                <a:close/>
                <a:moveTo>
                  <a:pt x="7139944" y="190915"/>
                </a:moveTo>
                <a:lnTo>
                  <a:pt x="7139944" y="191994"/>
                </a:lnTo>
                <a:lnTo>
                  <a:pt x="7143316" y="191994"/>
                </a:lnTo>
                <a:lnTo>
                  <a:pt x="7143316" y="190915"/>
                </a:lnTo>
                <a:close/>
                <a:moveTo>
                  <a:pt x="7124703" y="190915"/>
                </a:moveTo>
                <a:lnTo>
                  <a:pt x="7115936" y="193073"/>
                </a:lnTo>
                <a:lnTo>
                  <a:pt x="7115936" y="194152"/>
                </a:lnTo>
                <a:lnTo>
                  <a:pt x="7120252" y="198603"/>
                </a:lnTo>
                <a:lnTo>
                  <a:pt x="7125782" y="198603"/>
                </a:lnTo>
                <a:lnTo>
                  <a:pt x="7125782" y="193073"/>
                </a:lnTo>
                <a:lnTo>
                  <a:pt x="7124703" y="191994"/>
                </a:lnTo>
                <a:close/>
                <a:moveTo>
                  <a:pt x="5078293" y="190913"/>
                </a:moveTo>
                <a:cubicBezTo>
                  <a:pt x="5075326" y="192532"/>
                  <a:pt x="5073573" y="194330"/>
                  <a:pt x="5073033" y="196309"/>
                </a:cubicBezTo>
                <a:lnTo>
                  <a:pt x="5073033" y="197388"/>
                </a:lnTo>
                <a:lnTo>
                  <a:pt x="5074112" y="197388"/>
                </a:lnTo>
                <a:cubicBezTo>
                  <a:pt x="5074112" y="195589"/>
                  <a:pt x="5075866" y="193431"/>
                  <a:pt x="5079372" y="190913"/>
                </a:cubicBezTo>
                <a:close/>
                <a:moveTo>
                  <a:pt x="4570046" y="190509"/>
                </a:moveTo>
                <a:lnTo>
                  <a:pt x="4570046" y="193746"/>
                </a:lnTo>
                <a:lnTo>
                  <a:pt x="4570990" y="193746"/>
                </a:lnTo>
                <a:lnTo>
                  <a:pt x="4572069" y="190509"/>
                </a:lnTo>
                <a:close/>
                <a:moveTo>
                  <a:pt x="9213627" y="190166"/>
                </a:moveTo>
                <a:lnTo>
                  <a:pt x="9213627" y="192387"/>
                </a:lnTo>
                <a:lnTo>
                  <a:pt x="9217317" y="192387"/>
                </a:lnTo>
                <a:lnTo>
                  <a:pt x="9217041" y="190166"/>
                </a:lnTo>
                <a:close/>
                <a:moveTo>
                  <a:pt x="3744096" y="190104"/>
                </a:moveTo>
                <a:cubicBezTo>
                  <a:pt x="3738341" y="191003"/>
                  <a:pt x="3735464" y="192441"/>
                  <a:pt x="3735464" y="194420"/>
                </a:cubicBezTo>
                <a:lnTo>
                  <a:pt x="3738701" y="197657"/>
                </a:lnTo>
                <a:lnTo>
                  <a:pt x="3741938" y="197657"/>
                </a:lnTo>
                <a:lnTo>
                  <a:pt x="3745175" y="194420"/>
                </a:lnTo>
                <a:lnTo>
                  <a:pt x="3745175" y="192262"/>
                </a:lnTo>
                <a:lnTo>
                  <a:pt x="3744096" y="191183"/>
                </a:lnTo>
                <a:close/>
                <a:moveTo>
                  <a:pt x="7716709" y="189162"/>
                </a:moveTo>
                <a:cubicBezTo>
                  <a:pt x="7716709" y="191320"/>
                  <a:pt x="7718507" y="195277"/>
                  <a:pt x="7722104" y="201031"/>
                </a:cubicBezTo>
                <a:lnTo>
                  <a:pt x="7723183" y="201031"/>
                </a:lnTo>
                <a:cubicBezTo>
                  <a:pt x="7724712" y="201031"/>
                  <a:pt x="7725476" y="199952"/>
                  <a:pt x="7725476" y="197794"/>
                </a:cubicBezTo>
                <a:lnTo>
                  <a:pt x="7719946" y="189162"/>
                </a:lnTo>
                <a:close/>
                <a:moveTo>
                  <a:pt x="719413" y="189158"/>
                </a:moveTo>
                <a:lnTo>
                  <a:pt x="719413" y="190237"/>
                </a:lnTo>
                <a:lnTo>
                  <a:pt x="722650" y="190237"/>
                </a:lnTo>
                <a:lnTo>
                  <a:pt x="722650" y="189158"/>
                </a:lnTo>
                <a:close/>
                <a:moveTo>
                  <a:pt x="5678745" y="187947"/>
                </a:moveTo>
                <a:lnTo>
                  <a:pt x="5681982" y="191319"/>
                </a:lnTo>
                <a:lnTo>
                  <a:pt x="5681982" y="190240"/>
                </a:lnTo>
                <a:lnTo>
                  <a:pt x="5679824" y="187947"/>
                </a:lnTo>
                <a:close/>
                <a:moveTo>
                  <a:pt x="5572328" y="187947"/>
                </a:moveTo>
                <a:lnTo>
                  <a:pt x="5572328" y="190240"/>
                </a:lnTo>
                <a:lnTo>
                  <a:pt x="5573407" y="190240"/>
                </a:lnTo>
                <a:lnTo>
                  <a:pt x="5573407" y="187947"/>
                </a:lnTo>
                <a:close/>
                <a:moveTo>
                  <a:pt x="1610642" y="187945"/>
                </a:moveTo>
                <a:lnTo>
                  <a:pt x="1610642" y="191317"/>
                </a:lnTo>
                <a:lnTo>
                  <a:pt x="1611722" y="191317"/>
                </a:lnTo>
                <a:lnTo>
                  <a:pt x="1611722" y="187945"/>
                </a:lnTo>
                <a:close/>
                <a:moveTo>
                  <a:pt x="8600250" y="187814"/>
                </a:moveTo>
                <a:lnTo>
                  <a:pt x="8599171" y="192130"/>
                </a:lnTo>
                <a:lnTo>
                  <a:pt x="8600250" y="193209"/>
                </a:lnTo>
                <a:lnTo>
                  <a:pt x="8601329" y="193209"/>
                </a:lnTo>
                <a:lnTo>
                  <a:pt x="8602408" y="192130"/>
                </a:lnTo>
                <a:lnTo>
                  <a:pt x="8602408" y="191051"/>
                </a:lnTo>
                <a:lnTo>
                  <a:pt x="8601329" y="187814"/>
                </a:lnTo>
                <a:close/>
                <a:moveTo>
                  <a:pt x="2597955" y="187675"/>
                </a:moveTo>
                <a:lnTo>
                  <a:pt x="2597955" y="189833"/>
                </a:lnTo>
                <a:lnTo>
                  <a:pt x="2604429" y="189833"/>
                </a:lnTo>
                <a:lnTo>
                  <a:pt x="2602271" y="187675"/>
                </a:lnTo>
                <a:close/>
                <a:moveTo>
                  <a:pt x="576040" y="187000"/>
                </a:moveTo>
                <a:lnTo>
                  <a:pt x="576040" y="190237"/>
                </a:lnTo>
                <a:lnTo>
                  <a:pt x="582514" y="190237"/>
                </a:lnTo>
                <a:lnTo>
                  <a:pt x="582514" y="188079"/>
                </a:lnTo>
                <a:lnTo>
                  <a:pt x="581435" y="189158"/>
                </a:lnTo>
                <a:lnTo>
                  <a:pt x="580356" y="189158"/>
                </a:lnTo>
                <a:close/>
                <a:moveTo>
                  <a:pt x="204336" y="186865"/>
                </a:moveTo>
                <a:lnTo>
                  <a:pt x="202313" y="188888"/>
                </a:lnTo>
                <a:lnTo>
                  <a:pt x="202313" y="190911"/>
                </a:lnTo>
                <a:lnTo>
                  <a:pt x="207438" y="190911"/>
                </a:lnTo>
                <a:lnTo>
                  <a:pt x="207438" y="189967"/>
                </a:lnTo>
                <a:lnTo>
                  <a:pt x="206494" y="186865"/>
                </a:lnTo>
                <a:close/>
                <a:moveTo>
                  <a:pt x="5081530" y="186732"/>
                </a:moveTo>
                <a:lnTo>
                  <a:pt x="5081530" y="188890"/>
                </a:lnTo>
                <a:lnTo>
                  <a:pt x="5084633" y="188890"/>
                </a:lnTo>
                <a:lnTo>
                  <a:pt x="5084633" y="186732"/>
                </a:lnTo>
                <a:close/>
                <a:moveTo>
                  <a:pt x="6740948" y="186462"/>
                </a:moveTo>
                <a:lnTo>
                  <a:pt x="6744229" y="189741"/>
                </a:lnTo>
                <a:lnTo>
                  <a:pt x="6744229" y="186462"/>
                </a:lnTo>
                <a:close/>
                <a:moveTo>
                  <a:pt x="583593" y="186056"/>
                </a:moveTo>
                <a:lnTo>
                  <a:pt x="583593" y="188079"/>
                </a:lnTo>
                <a:lnTo>
                  <a:pt x="585886" y="188079"/>
                </a:lnTo>
                <a:close/>
                <a:moveTo>
                  <a:pt x="556483" y="186056"/>
                </a:moveTo>
                <a:lnTo>
                  <a:pt x="556483" y="187000"/>
                </a:lnTo>
                <a:lnTo>
                  <a:pt x="558641" y="187000"/>
                </a:lnTo>
                <a:lnTo>
                  <a:pt x="558641" y="186056"/>
                </a:lnTo>
                <a:close/>
                <a:moveTo>
                  <a:pt x="3243992" y="185787"/>
                </a:moveTo>
                <a:lnTo>
                  <a:pt x="3243992" y="189024"/>
                </a:lnTo>
                <a:lnTo>
                  <a:pt x="3246285" y="189024"/>
                </a:lnTo>
                <a:lnTo>
                  <a:pt x="3246285" y="185787"/>
                </a:lnTo>
                <a:close/>
                <a:moveTo>
                  <a:pt x="215666" y="185786"/>
                </a:moveTo>
                <a:lnTo>
                  <a:pt x="214587" y="190911"/>
                </a:lnTo>
                <a:lnTo>
                  <a:pt x="215666" y="190911"/>
                </a:lnTo>
                <a:lnTo>
                  <a:pt x="214587" y="191990"/>
                </a:lnTo>
                <a:lnTo>
                  <a:pt x="214587" y="194013"/>
                </a:lnTo>
                <a:lnTo>
                  <a:pt x="215666" y="194013"/>
                </a:lnTo>
                <a:lnTo>
                  <a:pt x="215666" y="191990"/>
                </a:lnTo>
                <a:lnTo>
                  <a:pt x="216745" y="191990"/>
                </a:lnTo>
                <a:lnTo>
                  <a:pt x="215666" y="190911"/>
                </a:lnTo>
                <a:lnTo>
                  <a:pt x="215666" y="189967"/>
                </a:lnTo>
                <a:lnTo>
                  <a:pt x="216745" y="186865"/>
                </a:lnTo>
                <a:lnTo>
                  <a:pt x="216745" y="185786"/>
                </a:lnTo>
                <a:close/>
                <a:moveTo>
                  <a:pt x="70135" y="185786"/>
                </a:moveTo>
                <a:lnTo>
                  <a:pt x="70135" y="186865"/>
                </a:lnTo>
                <a:lnTo>
                  <a:pt x="72293" y="188888"/>
                </a:lnTo>
                <a:lnTo>
                  <a:pt x="73237" y="187809"/>
                </a:lnTo>
                <a:lnTo>
                  <a:pt x="73237" y="186865"/>
                </a:lnTo>
                <a:lnTo>
                  <a:pt x="72293" y="185786"/>
                </a:lnTo>
                <a:close/>
                <a:moveTo>
                  <a:pt x="564036" y="184977"/>
                </a:moveTo>
                <a:lnTo>
                  <a:pt x="559720" y="186056"/>
                </a:lnTo>
                <a:lnTo>
                  <a:pt x="559720" y="187000"/>
                </a:lnTo>
                <a:lnTo>
                  <a:pt x="569566" y="188079"/>
                </a:lnTo>
                <a:lnTo>
                  <a:pt x="569566" y="186056"/>
                </a:lnTo>
                <a:close/>
                <a:moveTo>
                  <a:pt x="5571249" y="184710"/>
                </a:moveTo>
                <a:lnTo>
                  <a:pt x="5571249" y="186868"/>
                </a:lnTo>
                <a:lnTo>
                  <a:pt x="5572328" y="186868"/>
                </a:lnTo>
                <a:lnTo>
                  <a:pt x="5572328" y="184710"/>
                </a:lnTo>
                <a:close/>
                <a:moveTo>
                  <a:pt x="3615155" y="184709"/>
                </a:moveTo>
                <a:lnTo>
                  <a:pt x="3615155" y="185787"/>
                </a:lnTo>
                <a:lnTo>
                  <a:pt x="3619471" y="185787"/>
                </a:lnTo>
                <a:lnTo>
                  <a:pt x="3619471" y="184709"/>
                </a:lnTo>
                <a:close/>
                <a:moveTo>
                  <a:pt x="3261391" y="184708"/>
                </a:moveTo>
                <a:cubicBezTo>
                  <a:pt x="3257794" y="187586"/>
                  <a:pt x="3255996" y="190868"/>
                  <a:pt x="3255996" y="194554"/>
                </a:cubicBezTo>
                <a:lnTo>
                  <a:pt x="3255996" y="196712"/>
                </a:lnTo>
                <a:lnTo>
                  <a:pt x="3260312" y="195633"/>
                </a:lnTo>
                <a:lnTo>
                  <a:pt x="3260312" y="190103"/>
                </a:lnTo>
                <a:close/>
                <a:moveTo>
                  <a:pt x="5124016" y="184574"/>
                </a:moveTo>
                <a:lnTo>
                  <a:pt x="5124016" y="185653"/>
                </a:lnTo>
                <a:lnTo>
                  <a:pt x="5128197" y="185653"/>
                </a:lnTo>
                <a:lnTo>
                  <a:pt x="5128197" y="184574"/>
                </a:lnTo>
                <a:close/>
                <a:moveTo>
                  <a:pt x="8136562" y="184172"/>
                </a:moveTo>
                <a:lnTo>
                  <a:pt x="8131167" y="188488"/>
                </a:lnTo>
                <a:cubicBezTo>
                  <a:pt x="8132246" y="191365"/>
                  <a:pt x="8133325" y="192804"/>
                  <a:pt x="8134404" y="192804"/>
                </a:cubicBezTo>
                <a:lnTo>
                  <a:pt x="8140878" y="192804"/>
                </a:lnTo>
                <a:lnTo>
                  <a:pt x="8140878" y="187409"/>
                </a:lnTo>
                <a:lnTo>
                  <a:pt x="8137641" y="184172"/>
                </a:lnTo>
                <a:close/>
                <a:moveTo>
                  <a:pt x="5589457" y="183631"/>
                </a:moveTo>
                <a:lnTo>
                  <a:pt x="5589457" y="184710"/>
                </a:lnTo>
                <a:lnTo>
                  <a:pt x="5591615" y="184710"/>
                </a:lnTo>
                <a:lnTo>
                  <a:pt x="5591615" y="183631"/>
                </a:lnTo>
                <a:close/>
                <a:moveTo>
                  <a:pt x="1672280" y="183494"/>
                </a:moveTo>
                <a:lnTo>
                  <a:pt x="1672280" y="185787"/>
                </a:lnTo>
                <a:lnTo>
                  <a:pt x="1673360" y="185787"/>
                </a:lnTo>
                <a:lnTo>
                  <a:pt x="1673360" y="183494"/>
                </a:lnTo>
                <a:close/>
                <a:moveTo>
                  <a:pt x="4069330" y="183419"/>
                </a:moveTo>
                <a:lnTo>
                  <a:pt x="4069644" y="185640"/>
                </a:lnTo>
                <a:lnTo>
                  <a:pt x="4073058" y="185640"/>
                </a:lnTo>
                <a:lnTo>
                  <a:pt x="4073058" y="183419"/>
                </a:lnTo>
                <a:close/>
                <a:moveTo>
                  <a:pt x="4601067" y="182956"/>
                </a:moveTo>
                <a:lnTo>
                  <a:pt x="4601067" y="184035"/>
                </a:lnTo>
                <a:lnTo>
                  <a:pt x="4603225" y="184035"/>
                </a:lnTo>
                <a:lnTo>
                  <a:pt x="4603225" y="182956"/>
                </a:lnTo>
                <a:close/>
                <a:moveTo>
                  <a:pt x="572803" y="182819"/>
                </a:moveTo>
                <a:lnTo>
                  <a:pt x="570645" y="184977"/>
                </a:lnTo>
                <a:lnTo>
                  <a:pt x="570645" y="186056"/>
                </a:lnTo>
                <a:lnTo>
                  <a:pt x="573882" y="184977"/>
                </a:lnTo>
                <a:lnTo>
                  <a:pt x="573882" y="182819"/>
                </a:lnTo>
                <a:close/>
                <a:moveTo>
                  <a:pt x="8669307" y="181340"/>
                </a:moveTo>
                <a:lnTo>
                  <a:pt x="8679018" y="181340"/>
                </a:lnTo>
                <a:lnTo>
                  <a:pt x="8685492" y="186735"/>
                </a:lnTo>
                <a:lnTo>
                  <a:pt x="8687650" y="186735"/>
                </a:lnTo>
                <a:lnTo>
                  <a:pt x="8696147" y="183498"/>
                </a:lnTo>
                <a:cubicBezTo>
                  <a:pt x="8699024" y="183498"/>
                  <a:pt x="8704779" y="187094"/>
                  <a:pt x="8713411" y="194288"/>
                </a:cubicBezTo>
                <a:lnTo>
                  <a:pt x="8713411" y="196446"/>
                </a:lnTo>
                <a:lnTo>
                  <a:pt x="8709095" y="202920"/>
                </a:lnTo>
                <a:lnTo>
                  <a:pt x="8710174" y="213710"/>
                </a:lnTo>
                <a:lnTo>
                  <a:pt x="8709095" y="222342"/>
                </a:lnTo>
                <a:lnTo>
                  <a:pt x="8710174" y="226658"/>
                </a:lnTo>
                <a:lnTo>
                  <a:pt x="8713411" y="226658"/>
                </a:lnTo>
                <a:lnTo>
                  <a:pt x="8718806" y="222342"/>
                </a:lnTo>
                <a:lnTo>
                  <a:pt x="8732833" y="228816"/>
                </a:lnTo>
                <a:lnTo>
                  <a:pt x="8741465" y="228816"/>
                </a:lnTo>
                <a:cubicBezTo>
                  <a:pt x="8741465" y="225939"/>
                  <a:pt x="8742184" y="224500"/>
                  <a:pt x="8743623" y="224500"/>
                </a:cubicBezTo>
                <a:lnTo>
                  <a:pt x="8755492" y="225579"/>
                </a:lnTo>
                <a:cubicBezTo>
                  <a:pt x="8758369" y="225579"/>
                  <a:pt x="8760887" y="220544"/>
                  <a:pt x="8763045" y="210473"/>
                </a:cubicBezTo>
                <a:lnTo>
                  <a:pt x="8764124" y="203999"/>
                </a:lnTo>
                <a:lnTo>
                  <a:pt x="8765203" y="202920"/>
                </a:lnTo>
                <a:lnTo>
                  <a:pt x="8766282" y="202920"/>
                </a:lnTo>
                <a:lnTo>
                  <a:pt x="8769519" y="205078"/>
                </a:lnTo>
                <a:lnTo>
                  <a:pt x="8768440" y="210473"/>
                </a:lnTo>
                <a:cubicBezTo>
                  <a:pt x="8770238" y="218386"/>
                  <a:pt x="8774554" y="222342"/>
                  <a:pt x="8781388" y="222342"/>
                </a:cubicBezTo>
                <a:lnTo>
                  <a:pt x="8781388" y="221263"/>
                </a:lnTo>
                <a:lnTo>
                  <a:pt x="8782467" y="209394"/>
                </a:lnTo>
                <a:lnTo>
                  <a:pt x="8779230" y="199683"/>
                </a:lnTo>
                <a:lnTo>
                  <a:pt x="8778151" y="199683"/>
                </a:lnTo>
                <a:lnTo>
                  <a:pt x="8779230" y="192130"/>
                </a:lnTo>
                <a:cubicBezTo>
                  <a:pt x="8775993" y="190691"/>
                  <a:pt x="8774195" y="189253"/>
                  <a:pt x="8773835" y="187814"/>
                </a:cubicBezTo>
                <a:lnTo>
                  <a:pt x="8773835" y="186735"/>
                </a:lnTo>
                <a:cubicBezTo>
                  <a:pt x="8773835" y="185656"/>
                  <a:pt x="8775274" y="184577"/>
                  <a:pt x="8778151" y="183498"/>
                </a:cubicBezTo>
                <a:lnTo>
                  <a:pt x="8798652" y="192130"/>
                </a:lnTo>
                <a:cubicBezTo>
                  <a:pt x="8798652" y="197165"/>
                  <a:pt x="8801170" y="199683"/>
                  <a:pt x="8806205" y="199683"/>
                </a:cubicBezTo>
                <a:cubicBezTo>
                  <a:pt x="8814118" y="201481"/>
                  <a:pt x="8818074" y="205437"/>
                  <a:pt x="8818074" y="211552"/>
                </a:cubicBezTo>
                <a:cubicBezTo>
                  <a:pt x="8818074" y="214070"/>
                  <a:pt x="8816995" y="216228"/>
                  <a:pt x="8814837" y="218026"/>
                </a:cubicBezTo>
                <a:cubicBezTo>
                  <a:pt x="8819873" y="223781"/>
                  <a:pt x="8822390" y="227737"/>
                  <a:pt x="8822390" y="229895"/>
                </a:cubicBezTo>
                <a:cubicBezTo>
                  <a:pt x="8821671" y="236909"/>
                  <a:pt x="8816995" y="245541"/>
                  <a:pt x="8808363" y="255791"/>
                </a:cubicBezTo>
                <a:lnTo>
                  <a:pt x="8805126" y="255791"/>
                </a:lnTo>
                <a:lnTo>
                  <a:pt x="8799731" y="253633"/>
                </a:lnTo>
                <a:lnTo>
                  <a:pt x="8794336" y="255791"/>
                </a:lnTo>
                <a:cubicBezTo>
                  <a:pt x="8790919" y="255791"/>
                  <a:pt x="8789121" y="253274"/>
                  <a:pt x="8788941" y="248238"/>
                </a:cubicBezTo>
                <a:lnTo>
                  <a:pt x="8786783" y="248238"/>
                </a:lnTo>
                <a:cubicBezTo>
                  <a:pt x="8786783" y="253274"/>
                  <a:pt x="8784625" y="255791"/>
                  <a:pt x="8780309" y="255791"/>
                </a:cubicBezTo>
                <a:lnTo>
                  <a:pt x="8769519" y="262265"/>
                </a:lnTo>
                <a:lnTo>
                  <a:pt x="8764124" y="267660"/>
                </a:lnTo>
                <a:cubicBezTo>
                  <a:pt x="8761247" y="267660"/>
                  <a:pt x="8759808" y="265143"/>
                  <a:pt x="8759808" y="260107"/>
                </a:cubicBezTo>
                <a:lnTo>
                  <a:pt x="8757650" y="260107"/>
                </a:lnTo>
                <a:lnTo>
                  <a:pt x="8757650" y="259028"/>
                </a:lnTo>
                <a:lnTo>
                  <a:pt x="8751176" y="265502"/>
                </a:lnTo>
                <a:lnTo>
                  <a:pt x="8745781" y="266581"/>
                </a:lnTo>
                <a:cubicBezTo>
                  <a:pt x="8737329" y="266581"/>
                  <a:pt x="8731934" y="264064"/>
                  <a:pt x="8729596" y="259028"/>
                </a:cubicBezTo>
                <a:lnTo>
                  <a:pt x="8725280" y="256870"/>
                </a:lnTo>
                <a:lnTo>
                  <a:pt x="8725280" y="257949"/>
                </a:lnTo>
                <a:lnTo>
                  <a:pt x="8726359" y="262265"/>
                </a:lnTo>
                <a:lnTo>
                  <a:pt x="8723122" y="264423"/>
                </a:lnTo>
                <a:lnTo>
                  <a:pt x="8717727" y="262265"/>
                </a:lnTo>
                <a:cubicBezTo>
                  <a:pt x="8713950" y="264423"/>
                  <a:pt x="8709634" y="265502"/>
                  <a:pt x="8704779" y="265502"/>
                </a:cubicBezTo>
                <a:cubicBezTo>
                  <a:pt x="8686526" y="265502"/>
                  <a:pt x="8674702" y="260467"/>
                  <a:pt x="8669307" y="250396"/>
                </a:cubicBezTo>
                <a:lnTo>
                  <a:pt x="8669307" y="249317"/>
                </a:lnTo>
                <a:lnTo>
                  <a:pt x="8670386" y="241764"/>
                </a:lnTo>
                <a:lnTo>
                  <a:pt x="8668228" y="235290"/>
                </a:lnTo>
                <a:lnTo>
                  <a:pt x="8668228" y="232053"/>
                </a:lnTo>
                <a:lnTo>
                  <a:pt x="8670386" y="223421"/>
                </a:lnTo>
                <a:lnTo>
                  <a:pt x="8670386" y="222342"/>
                </a:lnTo>
                <a:lnTo>
                  <a:pt x="8667149" y="218026"/>
                </a:lnTo>
                <a:lnTo>
                  <a:pt x="8668228" y="207236"/>
                </a:lnTo>
                <a:cubicBezTo>
                  <a:pt x="8666070" y="207236"/>
                  <a:pt x="8664991" y="201841"/>
                  <a:pt x="8664991" y="191051"/>
                </a:cubicBezTo>
                <a:cubicBezTo>
                  <a:pt x="8666429" y="184577"/>
                  <a:pt x="8667868" y="181340"/>
                  <a:pt x="8669307" y="181340"/>
                </a:cubicBezTo>
                <a:close/>
                <a:moveTo>
                  <a:pt x="1092329" y="181336"/>
                </a:moveTo>
                <a:cubicBezTo>
                  <a:pt x="1087205" y="187090"/>
                  <a:pt x="1082485" y="189968"/>
                  <a:pt x="1078169" y="189968"/>
                </a:cubicBezTo>
                <a:cubicBezTo>
                  <a:pt x="1073672" y="189968"/>
                  <a:pt x="1071424" y="190687"/>
                  <a:pt x="1071424" y="192126"/>
                </a:cubicBezTo>
                <a:lnTo>
                  <a:pt x="1071424" y="194284"/>
                </a:lnTo>
                <a:lnTo>
                  <a:pt x="1079248" y="198600"/>
                </a:lnTo>
                <a:lnTo>
                  <a:pt x="1082485" y="198600"/>
                </a:lnTo>
                <a:cubicBezTo>
                  <a:pt x="1091116" y="193924"/>
                  <a:pt x="1095521" y="190687"/>
                  <a:pt x="1095702" y="188889"/>
                </a:cubicBezTo>
                <a:lnTo>
                  <a:pt x="1095702" y="185652"/>
                </a:lnTo>
                <a:cubicBezTo>
                  <a:pt x="1093453" y="185652"/>
                  <a:pt x="1092329" y="184213"/>
                  <a:pt x="1092329" y="181336"/>
                </a:cubicBezTo>
                <a:close/>
                <a:moveTo>
                  <a:pt x="4677137" y="180933"/>
                </a:moveTo>
                <a:lnTo>
                  <a:pt x="4674979" y="182956"/>
                </a:lnTo>
                <a:lnTo>
                  <a:pt x="4674979" y="184035"/>
                </a:lnTo>
                <a:lnTo>
                  <a:pt x="4677137" y="181877"/>
                </a:lnTo>
                <a:close/>
                <a:moveTo>
                  <a:pt x="5072197" y="180742"/>
                </a:moveTo>
                <a:lnTo>
                  <a:pt x="5073033" y="184574"/>
                </a:lnTo>
                <a:lnTo>
                  <a:pt x="5074112" y="184574"/>
                </a:lnTo>
                <a:lnTo>
                  <a:pt x="5074112" y="183495"/>
                </a:lnTo>
                <a:close/>
                <a:moveTo>
                  <a:pt x="6147154" y="180664"/>
                </a:moveTo>
                <a:lnTo>
                  <a:pt x="6147154" y="182822"/>
                </a:lnTo>
                <a:lnTo>
                  <a:pt x="6148233" y="182822"/>
                </a:lnTo>
                <a:lnTo>
                  <a:pt x="6148233" y="180664"/>
                </a:lnTo>
                <a:close/>
                <a:moveTo>
                  <a:pt x="5585276" y="180394"/>
                </a:moveTo>
                <a:lnTo>
                  <a:pt x="5587434" y="182552"/>
                </a:lnTo>
                <a:lnTo>
                  <a:pt x="5588513" y="182552"/>
                </a:lnTo>
                <a:lnTo>
                  <a:pt x="5586355" y="180394"/>
                </a:lnTo>
                <a:close/>
                <a:moveTo>
                  <a:pt x="706330" y="179582"/>
                </a:moveTo>
                <a:cubicBezTo>
                  <a:pt x="704891" y="179582"/>
                  <a:pt x="704172" y="180661"/>
                  <a:pt x="704172" y="182819"/>
                </a:cubicBezTo>
                <a:lnTo>
                  <a:pt x="707409" y="190237"/>
                </a:lnTo>
                <a:lnTo>
                  <a:pt x="711860" y="190237"/>
                </a:lnTo>
                <a:lnTo>
                  <a:pt x="711860" y="188079"/>
                </a:lnTo>
                <a:lnTo>
                  <a:pt x="712939" y="188079"/>
                </a:lnTo>
                <a:lnTo>
                  <a:pt x="709567" y="179582"/>
                </a:lnTo>
                <a:close/>
                <a:moveTo>
                  <a:pt x="1613880" y="179178"/>
                </a:moveTo>
                <a:lnTo>
                  <a:pt x="1613880" y="182415"/>
                </a:lnTo>
                <a:lnTo>
                  <a:pt x="1614959" y="182415"/>
                </a:lnTo>
                <a:lnTo>
                  <a:pt x="1614959" y="179178"/>
                </a:lnTo>
                <a:close/>
                <a:moveTo>
                  <a:pt x="2746722" y="179043"/>
                </a:moveTo>
                <a:lnTo>
                  <a:pt x="2744565" y="181201"/>
                </a:lnTo>
                <a:lnTo>
                  <a:pt x="2744565" y="182280"/>
                </a:lnTo>
                <a:lnTo>
                  <a:pt x="2749959" y="186596"/>
                </a:lnTo>
                <a:lnTo>
                  <a:pt x="2752117" y="186596"/>
                </a:lnTo>
                <a:lnTo>
                  <a:pt x="2752117" y="184438"/>
                </a:lnTo>
                <a:close/>
                <a:moveTo>
                  <a:pt x="3741938" y="178235"/>
                </a:moveTo>
                <a:lnTo>
                  <a:pt x="3741938" y="180392"/>
                </a:lnTo>
                <a:lnTo>
                  <a:pt x="3747333" y="186867"/>
                </a:lnTo>
                <a:lnTo>
                  <a:pt x="3748412" y="186867"/>
                </a:lnTo>
                <a:lnTo>
                  <a:pt x="3748412" y="185787"/>
                </a:lnTo>
                <a:cubicBezTo>
                  <a:pt x="3748412" y="180752"/>
                  <a:pt x="3746254" y="178235"/>
                  <a:pt x="3741938" y="178235"/>
                </a:cubicBezTo>
                <a:close/>
                <a:moveTo>
                  <a:pt x="4061311" y="177202"/>
                </a:moveTo>
                <a:lnTo>
                  <a:pt x="4061311" y="181539"/>
                </a:lnTo>
                <a:lnTo>
                  <a:pt x="4064725" y="181539"/>
                </a:lnTo>
                <a:lnTo>
                  <a:pt x="4064725" y="177202"/>
                </a:lnTo>
                <a:close/>
                <a:moveTo>
                  <a:pt x="1666751" y="176885"/>
                </a:moveTo>
                <a:lnTo>
                  <a:pt x="1666751" y="179178"/>
                </a:lnTo>
                <a:lnTo>
                  <a:pt x="1667830" y="179178"/>
                </a:lnTo>
                <a:lnTo>
                  <a:pt x="1667830" y="176885"/>
                </a:lnTo>
                <a:close/>
                <a:moveTo>
                  <a:pt x="4628986" y="176617"/>
                </a:moveTo>
                <a:lnTo>
                  <a:pt x="4626828" y="178775"/>
                </a:lnTo>
                <a:lnTo>
                  <a:pt x="4626828" y="180933"/>
                </a:lnTo>
                <a:lnTo>
                  <a:pt x="4630065" y="180933"/>
                </a:lnTo>
                <a:lnTo>
                  <a:pt x="4632088" y="178775"/>
                </a:lnTo>
                <a:lnTo>
                  <a:pt x="4630065" y="176617"/>
                </a:lnTo>
                <a:close/>
                <a:moveTo>
                  <a:pt x="9234442" y="176280"/>
                </a:moveTo>
                <a:lnTo>
                  <a:pt x="9244298" y="176280"/>
                </a:lnTo>
                <a:lnTo>
                  <a:pt x="9262583" y="180959"/>
                </a:lnTo>
                <a:cubicBezTo>
                  <a:pt x="9267253" y="186391"/>
                  <a:pt x="9270896" y="189108"/>
                  <a:pt x="9273512" y="189108"/>
                </a:cubicBezTo>
                <a:lnTo>
                  <a:pt x="9278945" y="188050"/>
                </a:lnTo>
                <a:cubicBezTo>
                  <a:pt x="9285833" y="194833"/>
                  <a:pt x="9295938" y="200619"/>
                  <a:pt x="9309260" y="205407"/>
                </a:cubicBezTo>
                <a:cubicBezTo>
                  <a:pt x="9315929" y="209993"/>
                  <a:pt x="9319264" y="216126"/>
                  <a:pt x="9319264" y="223807"/>
                </a:cubicBezTo>
                <a:cubicBezTo>
                  <a:pt x="9319264" y="227721"/>
                  <a:pt x="9317853" y="229678"/>
                  <a:pt x="9315032" y="229678"/>
                </a:cubicBezTo>
                <a:lnTo>
                  <a:pt x="9315032" y="230399"/>
                </a:lnTo>
                <a:lnTo>
                  <a:pt x="9319264" y="235689"/>
                </a:lnTo>
                <a:lnTo>
                  <a:pt x="9319264" y="240439"/>
                </a:lnTo>
                <a:cubicBezTo>
                  <a:pt x="9311799" y="253895"/>
                  <a:pt x="9304464" y="260624"/>
                  <a:pt x="9297256" y="260624"/>
                </a:cubicBezTo>
                <a:lnTo>
                  <a:pt x="9295753" y="260624"/>
                </a:lnTo>
                <a:lnTo>
                  <a:pt x="9290782" y="259433"/>
                </a:lnTo>
                <a:lnTo>
                  <a:pt x="9284820" y="260624"/>
                </a:lnTo>
                <a:cubicBezTo>
                  <a:pt x="9276305" y="260624"/>
                  <a:pt x="9270414" y="254817"/>
                  <a:pt x="9267149" y="243204"/>
                </a:cubicBezTo>
                <a:cubicBezTo>
                  <a:pt x="9261267" y="235871"/>
                  <a:pt x="9258326" y="230305"/>
                  <a:pt x="9258326" y="226504"/>
                </a:cubicBezTo>
                <a:cubicBezTo>
                  <a:pt x="9256770" y="226504"/>
                  <a:pt x="9255381" y="221972"/>
                  <a:pt x="9254159" y="212907"/>
                </a:cubicBezTo>
                <a:cubicBezTo>
                  <a:pt x="9252364" y="209731"/>
                  <a:pt x="9249168" y="207243"/>
                  <a:pt x="9244572" y="205445"/>
                </a:cubicBezTo>
                <a:cubicBezTo>
                  <a:pt x="9244572" y="203791"/>
                  <a:pt x="9239238" y="198248"/>
                  <a:pt x="9228571" y="188815"/>
                </a:cubicBezTo>
                <a:lnTo>
                  <a:pt x="9228571" y="185037"/>
                </a:lnTo>
                <a:cubicBezTo>
                  <a:pt x="9229523" y="179199"/>
                  <a:pt x="9231480" y="176280"/>
                  <a:pt x="9234442" y="176280"/>
                </a:cubicBezTo>
                <a:close/>
                <a:moveTo>
                  <a:pt x="639027" y="175806"/>
                </a:moveTo>
                <a:cubicBezTo>
                  <a:pt x="632373" y="178053"/>
                  <a:pt x="626214" y="179177"/>
                  <a:pt x="620549" y="179177"/>
                </a:cubicBezTo>
                <a:lnTo>
                  <a:pt x="607601" y="179177"/>
                </a:lnTo>
                <a:lnTo>
                  <a:pt x="596676" y="178098"/>
                </a:lnTo>
                <a:lnTo>
                  <a:pt x="596676" y="179177"/>
                </a:lnTo>
                <a:lnTo>
                  <a:pt x="598834" y="191856"/>
                </a:lnTo>
                <a:lnTo>
                  <a:pt x="598834" y="196307"/>
                </a:lnTo>
                <a:lnTo>
                  <a:pt x="597755" y="220314"/>
                </a:lnTo>
                <a:cubicBezTo>
                  <a:pt x="598654" y="237129"/>
                  <a:pt x="600093" y="245536"/>
                  <a:pt x="602071" y="245536"/>
                </a:cubicBezTo>
                <a:lnTo>
                  <a:pt x="611917" y="245536"/>
                </a:lnTo>
                <a:cubicBezTo>
                  <a:pt x="614434" y="243198"/>
                  <a:pt x="621673" y="242029"/>
                  <a:pt x="633632" y="242029"/>
                </a:cubicBezTo>
                <a:lnTo>
                  <a:pt x="644422" y="244322"/>
                </a:lnTo>
                <a:lnTo>
                  <a:pt x="654268" y="243243"/>
                </a:lnTo>
                <a:lnTo>
                  <a:pt x="660742" y="245536"/>
                </a:lnTo>
                <a:lnTo>
                  <a:pt x="666137" y="245536"/>
                </a:lnTo>
                <a:lnTo>
                  <a:pt x="678141" y="242029"/>
                </a:lnTo>
                <a:lnTo>
                  <a:pt x="682457" y="243243"/>
                </a:lnTo>
                <a:lnTo>
                  <a:pt x="685694" y="243243"/>
                </a:lnTo>
                <a:lnTo>
                  <a:pt x="691224" y="239737"/>
                </a:lnTo>
                <a:lnTo>
                  <a:pt x="691224" y="237444"/>
                </a:lnTo>
                <a:lnTo>
                  <a:pt x="682457" y="232858"/>
                </a:lnTo>
                <a:lnTo>
                  <a:pt x="682457" y="219235"/>
                </a:lnTo>
                <a:cubicBezTo>
                  <a:pt x="685334" y="216358"/>
                  <a:pt x="686773" y="211413"/>
                  <a:pt x="686773" y="204399"/>
                </a:cubicBezTo>
                <a:lnTo>
                  <a:pt x="686773" y="202106"/>
                </a:lnTo>
                <a:lnTo>
                  <a:pt x="682457" y="187270"/>
                </a:lnTo>
                <a:lnTo>
                  <a:pt x="682457" y="186056"/>
                </a:lnTo>
                <a:lnTo>
                  <a:pt x="685694" y="180391"/>
                </a:lnTo>
                <a:lnTo>
                  <a:pt x="684615" y="179177"/>
                </a:lnTo>
                <a:lnTo>
                  <a:pt x="683536" y="179177"/>
                </a:lnTo>
                <a:lnTo>
                  <a:pt x="675983" y="180391"/>
                </a:lnTo>
                <a:lnTo>
                  <a:pt x="662900" y="178098"/>
                </a:lnTo>
                <a:lnTo>
                  <a:pt x="645501" y="180391"/>
                </a:lnTo>
                <a:close/>
                <a:moveTo>
                  <a:pt x="4598909" y="175538"/>
                </a:moveTo>
                <a:lnTo>
                  <a:pt x="4599988" y="181877"/>
                </a:lnTo>
                <a:lnTo>
                  <a:pt x="4601067" y="181877"/>
                </a:lnTo>
                <a:lnTo>
                  <a:pt x="4602146" y="178775"/>
                </a:lnTo>
                <a:lnTo>
                  <a:pt x="4601067" y="175538"/>
                </a:lnTo>
                <a:close/>
                <a:moveTo>
                  <a:pt x="685694" y="175266"/>
                </a:moveTo>
                <a:lnTo>
                  <a:pt x="685694" y="176345"/>
                </a:lnTo>
                <a:lnTo>
                  <a:pt x="687852" y="176345"/>
                </a:lnTo>
                <a:lnTo>
                  <a:pt x="687852" y="175266"/>
                </a:lnTo>
                <a:close/>
                <a:moveTo>
                  <a:pt x="2561403" y="174727"/>
                </a:moveTo>
                <a:lnTo>
                  <a:pt x="2556008" y="180122"/>
                </a:lnTo>
                <a:cubicBezTo>
                  <a:pt x="2556008" y="181561"/>
                  <a:pt x="2557087" y="182280"/>
                  <a:pt x="2559246" y="182280"/>
                </a:cubicBezTo>
                <a:cubicBezTo>
                  <a:pt x="2563561" y="180662"/>
                  <a:pt x="2565719" y="179223"/>
                  <a:pt x="2565719" y="177964"/>
                </a:cubicBezTo>
                <a:lnTo>
                  <a:pt x="2565719" y="176885"/>
                </a:lnTo>
                <a:lnTo>
                  <a:pt x="2563561" y="174727"/>
                </a:lnTo>
                <a:close/>
                <a:moveTo>
                  <a:pt x="4254208" y="174288"/>
                </a:moveTo>
                <a:lnTo>
                  <a:pt x="4252805" y="175989"/>
                </a:lnTo>
                <a:lnTo>
                  <a:pt x="4249950" y="183419"/>
                </a:lnTo>
                <a:lnTo>
                  <a:pt x="4251924" y="183419"/>
                </a:lnTo>
                <a:cubicBezTo>
                  <a:pt x="4252570" y="183419"/>
                  <a:pt x="4253109" y="182422"/>
                  <a:pt x="4253541" y="180427"/>
                </a:cubicBezTo>
                <a:close/>
                <a:moveTo>
                  <a:pt x="6152549" y="174190"/>
                </a:moveTo>
                <a:lnTo>
                  <a:pt x="6149312" y="175269"/>
                </a:lnTo>
                <a:cubicBezTo>
                  <a:pt x="6150751" y="179765"/>
                  <a:pt x="6152594" y="182282"/>
                  <a:pt x="6154842" y="182822"/>
                </a:cubicBezTo>
                <a:lnTo>
                  <a:pt x="6155921" y="182822"/>
                </a:lnTo>
                <a:lnTo>
                  <a:pt x="6155921" y="181743"/>
                </a:lnTo>
                <a:cubicBezTo>
                  <a:pt x="6153673" y="181743"/>
                  <a:pt x="6152549" y="179225"/>
                  <a:pt x="6152549" y="174190"/>
                </a:cubicBezTo>
                <a:close/>
                <a:moveTo>
                  <a:pt x="2115543" y="173897"/>
                </a:moveTo>
                <a:lnTo>
                  <a:pt x="2115543" y="176118"/>
                </a:lnTo>
                <a:lnTo>
                  <a:pt x="2120015" y="176118"/>
                </a:lnTo>
                <a:lnTo>
                  <a:pt x="2120015" y="173897"/>
                </a:lnTo>
                <a:close/>
                <a:moveTo>
                  <a:pt x="211619" y="173512"/>
                </a:moveTo>
                <a:cubicBezTo>
                  <a:pt x="211619" y="176210"/>
                  <a:pt x="209911" y="177558"/>
                  <a:pt x="206494" y="177558"/>
                </a:cubicBezTo>
                <a:lnTo>
                  <a:pt x="206494" y="182684"/>
                </a:lnTo>
                <a:lnTo>
                  <a:pt x="209461" y="182684"/>
                </a:lnTo>
                <a:lnTo>
                  <a:pt x="212564" y="180661"/>
                </a:lnTo>
                <a:lnTo>
                  <a:pt x="214587" y="183763"/>
                </a:lnTo>
                <a:lnTo>
                  <a:pt x="213643" y="184842"/>
                </a:lnTo>
                <a:lnTo>
                  <a:pt x="213643" y="185786"/>
                </a:lnTo>
                <a:lnTo>
                  <a:pt x="216745" y="184842"/>
                </a:lnTo>
                <a:cubicBezTo>
                  <a:pt x="216745" y="179716"/>
                  <a:pt x="215036" y="175940"/>
                  <a:pt x="211619" y="173512"/>
                </a:cubicBezTo>
                <a:close/>
                <a:moveTo>
                  <a:pt x="7119173" y="173381"/>
                </a:moveTo>
                <a:cubicBezTo>
                  <a:pt x="7116296" y="174820"/>
                  <a:pt x="7114857" y="177023"/>
                  <a:pt x="7114857" y="179990"/>
                </a:cubicBezTo>
                <a:lnTo>
                  <a:pt x="7118094" y="181069"/>
                </a:lnTo>
                <a:cubicBezTo>
                  <a:pt x="7122501" y="180350"/>
                  <a:pt x="7124703" y="179271"/>
                  <a:pt x="7124703" y="177832"/>
                </a:cubicBezTo>
                <a:lnTo>
                  <a:pt x="7124703" y="174460"/>
                </a:lnTo>
                <a:close/>
                <a:moveTo>
                  <a:pt x="3241834" y="172704"/>
                </a:moveTo>
                <a:lnTo>
                  <a:pt x="3241834" y="173783"/>
                </a:lnTo>
                <a:lnTo>
                  <a:pt x="3243992" y="173783"/>
                </a:lnTo>
                <a:lnTo>
                  <a:pt x="3243992" y="172704"/>
                </a:lnTo>
                <a:close/>
                <a:moveTo>
                  <a:pt x="7595051" y="171763"/>
                </a:moveTo>
                <a:lnTo>
                  <a:pt x="7595051" y="172842"/>
                </a:lnTo>
                <a:lnTo>
                  <a:pt x="7597209" y="172842"/>
                </a:lnTo>
                <a:lnTo>
                  <a:pt x="7597209" y="171763"/>
                </a:lnTo>
                <a:close/>
                <a:moveTo>
                  <a:pt x="3260312" y="171625"/>
                </a:moveTo>
                <a:cubicBezTo>
                  <a:pt x="3260312" y="174772"/>
                  <a:pt x="3258873" y="176975"/>
                  <a:pt x="3255996" y="178234"/>
                </a:cubicBezTo>
                <a:lnTo>
                  <a:pt x="3254917" y="178234"/>
                </a:lnTo>
                <a:cubicBezTo>
                  <a:pt x="3253838" y="178234"/>
                  <a:pt x="3252759" y="176751"/>
                  <a:pt x="3251680" y="173783"/>
                </a:cubicBezTo>
                <a:lnTo>
                  <a:pt x="3250601" y="172704"/>
                </a:lnTo>
                <a:lnTo>
                  <a:pt x="3246285" y="172704"/>
                </a:lnTo>
                <a:lnTo>
                  <a:pt x="3246285" y="173783"/>
                </a:lnTo>
                <a:cubicBezTo>
                  <a:pt x="3249162" y="173783"/>
                  <a:pt x="3252399" y="175986"/>
                  <a:pt x="3255996" y="180392"/>
                </a:cubicBezTo>
                <a:lnTo>
                  <a:pt x="3262605" y="176076"/>
                </a:lnTo>
                <a:lnTo>
                  <a:pt x="3262605" y="171625"/>
                </a:lnTo>
                <a:close/>
                <a:moveTo>
                  <a:pt x="2205866" y="170723"/>
                </a:moveTo>
                <a:lnTo>
                  <a:pt x="2205866" y="172944"/>
                </a:lnTo>
                <a:lnTo>
                  <a:pt x="2208224" y="172944"/>
                </a:lnTo>
                <a:lnTo>
                  <a:pt x="2208224" y="170723"/>
                </a:lnTo>
                <a:close/>
                <a:moveTo>
                  <a:pt x="4233623" y="170718"/>
                </a:moveTo>
                <a:lnTo>
                  <a:pt x="4233623" y="173209"/>
                </a:lnTo>
                <a:lnTo>
                  <a:pt x="4235343" y="173209"/>
                </a:lnTo>
                <a:lnTo>
                  <a:pt x="4234921" y="172558"/>
                </a:lnTo>
                <a:lnTo>
                  <a:pt x="4233861" y="171912"/>
                </a:lnTo>
                <a:close/>
                <a:moveTo>
                  <a:pt x="3171159" y="170546"/>
                </a:moveTo>
                <a:lnTo>
                  <a:pt x="3169001" y="172704"/>
                </a:lnTo>
                <a:lnTo>
                  <a:pt x="3169001" y="173783"/>
                </a:lnTo>
                <a:lnTo>
                  <a:pt x="3171159" y="173783"/>
                </a:lnTo>
                <a:close/>
                <a:moveTo>
                  <a:pt x="3153760" y="170546"/>
                </a:moveTo>
                <a:lnTo>
                  <a:pt x="3153760" y="172704"/>
                </a:lnTo>
                <a:lnTo>
                  <a:pt x="3155918" y="172704"/>
                </a:lnTo>
                <a:close/>
                <a:moveTo>
                  <a:pt x="4672956" y="170142"/>
                </a:moveTo>
                <a:lnTo>
                  <a:pt x="4669719" y="173380"/>
                </a:lnTo>
                <a:lnTo>
                  <a:pt x="4670798" y="178775"/>
                </a:lnTo>
                <a:lnTo>
                  <a:pt x="4671877" y="178775"/>
                </a:lnTo>
                <a:cubicBezTo>
                  <a:pt x="4672236" y="175897"/>
                  <a:pt x="4673270" y="174459"/>
                  <a:pt x="4674979" y="174459"/>
                </a:cubicBezTo>
                <a:lnTo>
                  <a:pt x="4678216" y="176617"/>
                </a:lnTo>
                <a:lnTo>
                  <a:pt x="4678216" y="174459"/>
                </a:lnTo>
                <a:cubicBezTo>
                  <a:pt x="4677137" y="171581"/>
                  <a:pt x="4676058" y="170142"/>
                  <a:pt x="4674979" y="170142"/>
                </a:cubicBezTo>
                <a:close/>
                <a:moveTo>
                  <a:pt x="6157000" y="169874"/>
                </a:moveTo>
                <a:lnTo>
                  <a:pt x="6154842" y="172032"/>
                </a:lnTo>
                <a:lnTo>
                  <a:pt x="6157000" y="172032"/>
                </a:lnTo>
                <a:close/>
                <a:moveTo>
                  <a:pt x="5176078" y="169738"/>
                </a:moveTo>
                <a:lnTo>
                  <a:pt x="5176078" y="170817"/>
                </a:lnTo>
                <a:lnTo>
                  <a:pt x="5178101" y="172975"/>
                </a:lnTo>
                <a:lnTo>
                  <a:pt x="5178101" y="171896"/>
                </a:lnTo>
                <a:close/>
                <a:moveTo>
                  <a:pt x="5069796" y="169738"/>
                </a:moveTo>
                <a:lnTo>
                  <a:pt x="5072034" y="179994"/>
                </a:lnTo>
                <a:lnTo>
                  <a:pt x="5073033" y="174998"/>
                </a:lnTo>
                <a:lnTo>
                  <a:pt x="5073033" y="172975"/>
                </a:lnTo>
                <a:close/>
                <a:moveTo>
                  <a:pt x="5568012" y="169604"/>
                </a:moveTo>
                <a:lnTo>
                  <a:pt x="5570170" y="171762"/>
                </a:lnTo>
                <a:lnTo>
                  <a:pt x="5571249" y="170683"/>
                </a:lnTo>
                <a:lnTo>
                  <a:pt x="5571249" y="169604"/>
                </a:lnTo>
                <a:close/>
                <a:moveTo>
                  <a:pt x="210540" y="169466"/>
                </a:moveTo>
                <a:lnTo>
                  <a:pt x="212564" y="171489"/>
                </a:lnTo>
                <a:lnTo>
                  <a:pt x="212564" y="169466"/>
                </a:lnTo>
                <a:close/>
                <a:moveTo>
                  <a:pt x="9177394" y="168875"/>
                </a:moveTo>
                <a:lnTo>
                  <a:pt x="9177394" y="173212"/>
                </a:lnTo>
                <a:lnTo>
                  <a:pt x="9180808" y="173212"/>
                </a:lnTo>
                <a:lnTo>
                  <a:pt x="9180808" y="168875"/>
                </a:lnTo>
                <a:close/>
                <a:moveTo>
                  <a:pt x="9161632" y="168537"/>
                </a:moveTo>
                <a:lnTo>
                  <a:pt x="9161632" y="169496"/>
                </a:lnTo>
                <a:lnTo>
                  <a:pt x="9157917" y="173212"/>
                </a:lnTo>
                <a:lnTo>
                  <a:pt x="9153388" y="173212"/>
                </a:lnTo>
                <a:lnTo>
                  <a:pt x="9152611" y="172153"/>
                </a:lnTo>
                <a:lnTo>
                  <a:pt x="9143896" y="174270"/>
                </a:lnTo>
                <a:lnTo>
                  <a:pt x="9138430" y="173212"/>
                </a:lnTo>
                <a:lnTo>
                  <a:pt x="9125157" y="174270"/>
                </a:lnTo>
                <a:cubicBezTo>
                  <a:pt x="9125157" y="172130"/>
                  <a:pt x="9123828" y="170366"/>
                  <a:pt x="9121170" y="168980"/>
                </a:cubicBezTo>
                <a:lnTo>
                  <a:pt x="9120624" y="170038"/>
                </a:lnTo>
                <a:lnTo>
                  <a:pt x="9108666" y="170038"/>
                </a:lnTo>
                <a:lnTo>
                  <a:pt x="9107860" y="170478"/>
                </a:lnTo>
                <a:lnTo>
                  <a:pt x="9112709" y="171262"/>
                </a:lnTo>
                <a:cubicBezTo>
                  <a:pt x="9119757" y="172677"/>
                  <a:pt x="9123281" y="174350"/>
                  <a:pt x="9123281" y="176280"/>
                </a:cubicBezTo>
                <a:cubicBezTo>
                  <a:pt x="9123581" y="176280"/>
                  <a:pt x="9125748" y="178440"/>
                  <a:pt x="9129783" y="182760"/>
                </a:cubicBezTo>
                <a:cubicBezTo>
                  <a:pt x="9129323" y="182673"/>
                  <a:pt x="9129904" y="180866"/>
                  <a:pt x="9131526" y="177338"/>
                </a:cubicBezTo>
                <a:cubicBezTo>
                  <a:pt x="9139815" y="177338"/>
                  <a:pt x="9146694" y="178770"/>
                  <a:pt x="9152164" y="181634"/>
                </a:cubicBezTo>
                <a:lnTo>
                  <a:pt x="9158436" y="186345"/>
                </a:lnTo>
                <a:lnTo>
                  <a:pt x="9158720" y="185934"/>
                </a:lnTo>
                <a:lnTo>
                  <a:pt x="9162107" y="185934"/>
                </a:lnTo>
                <a:lnTo>
                  <a:pt x="9164806" y="188634"/>
                </a:lnTo>
                <a:lnTo>
                  <a:pt x="9164806" y="191208"/>
                </a:lnTo>
                <a:lnTo>
                  <a:pt x="9166580" y="178844"/>
                </a:lnTo>
                <a:cubicBezTo>
                  <a:pt x="9167308" y="175724"/>
                  <a:pt x="9168091" y="174164"/>
                  <a:pt x="9168930" y="174164"/>
                </a:cubicBezTo>
                <a:lnTo>
                  <a:pt x="9168312" y="172153"/>
                </a:lnTo>
                <a:lnTo>
                  <a:pt x="9166206" y="172153"/>
                </a:lnTo>
                <a:close/>
                <a:moveTo>
                  <a:pt x="1181616" y="168118"/>
                </a:moveTo>
                <a:lnTo>
                  <a:pt x="1179459" y="170276"/>
                </a:lnTo>
                <a:lnTo>
                  <a:pt x="1181616" y="170276"/>
                </a:lnTo>
                <a:close/>
                <a:moveTo>
                  <a:pt x="8582986" y="167313"/>
                </a:moveTo>
                <a:lnTo>
                  <a:pt x="8582986" y="168392"/>
                </a:lnTo>
                <a:lnTo>
                  <a:pt x="8585144" y="168392"/>
                </a:lnTo>
                <a:lnTo>
                  <a:pt x="8585144" y="167313"/>
                </a:lnTo>
                <a:close/>
                <a:moveTo>
                  <a:pt x="3177768" y="167309"/>
                </a:moveTo>
                <a:lnTo>
                  <a:pt x="3177768" y="169467"/>
                </a:lnTo>
                <a:lnTo>
                  <a:pt x="3179926" y="167309"/>
                </a:lnTo>
                <a:close/>
                <a:moveTo>
                  <a:pt x="9282921" y="166759"/>
                </a:moveTo>
                <a:lnTo>
                  <a:pt x="9282921" y="168980"/>
                </a:lnTo>
                <a:lnTo>
                  <a:pt x="9285145" y="168980"/>
                </a:lnTo>
                <a:close/>
                <a:moveTo>
                  <a:pt x="5173920" y="166501"/>
                </a:moveTo>
                <a:lnTo>
                  <a:pt x="5173920" y="168659"/>
                </a:lnTo>
                <a:lnTo>
                  <a:pt x="5176078" y="166501"/>
                </a:lnTo>
                <a:close/>
                <a:moveTo>
                  <a:pt x="5068717" y="166501"/>
                </a:moveTo>
                <a:lnTo>
                  <a:pt x="5068717" y="168659"/>
                </a:lnTo>
                <a:lnTo>
                  <a:pt x="5069796" y="168659"/>
                </a:lnTo>
                <a:lnTo>
                  <a:pt x="5069796" y="166501"/>
                </a:lnTo>
                <a:close/>
                <a:moveTo>
                  <a:pt x="5579881" y="166366"/>
                </a:moveTo>
                <a:lnTo>
                  <a:pt x="5573407" y="168525"/>
                </a:lnTo>
                <a:lnTo>
                  <a:pt x="5573407" y="169604"/>
                </a:lnTo>
                <a:lnTo>
                  <a:pt x="5575565" y="169604"/>
                </a:lnTo>
                <a:lnTo>
                  <a:pt x="5582039" y="167445"/>
                </a:lnTo>
                <a:lnTo>
                  <a:pt x="5582039" y="166366"/>
                </a:lnTo>
                <a:close/>
                <a:moveTo>
                  <a:pt x="3047208" y="166230"/>
                </a:moveTo>
                <a:lnTo>
                  <a:pt x="3049366" y="168388"/>
                </a:lnTo>
                <a:lnTo>
                  <a:pt x="3049366" y="166230"/>
                </a:lnTo>
                <a:close/>
                <a:moveTo>
                  <a:pt x="2574351" y="166095"/>
                </a:moveTo>
                <a:lnTo>
                  <a:pt x="2574351" y="168253"/>
                </a:lnTo>
                <a:lnTo>
                  <a:pt x="2575431" y="168253"/>
                </a:lnTo>
                <a:lnTo>
                  <a:pt x="2577589" y="166095"/>
                </a:lnTo>
                <a:close/>
                <a:moveTo>
                  <a:pt x="9169988" y="165701"/>
                </a:moveTo>
                <a:lnTo>
                  <a:pt x="9173402" y="168980"/>
                </a:lnTo>
                <a:lnTo>
                  <a:pt x="9173402" y="165701"/>
                </a:lnTo>
                <a:close/>
                <a:moveTo>
                  <a:pt x="7723183" y="165154"/>
                </a:moveTo>
                <a:lnTo>
                  <a:pt x="7723183" y="167312"/>
                </a:lnTo>
                <a:lnTo>
                  <a:pt x="7726555" y="167312"/>
                </a:lnTo>
                <a:lnTo>
                  <a:pt x="7726555" y="166233"/>
                </a:lnTo>
                <a:close/>
                <a:moveTo>
                  <a:pt x="3631340" y="163263"/>
                </a:moveTo>
                <a:lnTo>
                  <a:pt x="3631340" y="167579"/>
                </a:lnTo>
                <a:lnTo>
                  <a:pt x="3633498" y="169603"/>
                </a:lnTo>
                <a:lnTo>
                  <a:pt x="3638893" y="169603"/>
                </a:lnTo>
                <a:lnTo>
                  <a:pt x="3638893" y="166500"/>
                </a:lnTo>
                <a:lnTo>
                  <a:pt x="3633498" y="163263"/>
                </a:lnTo>
                <a:close/>
                <a:moveTo>
                  <a:pt x="3186400" y="162993"/>
                </a:moveTo>
                <a:lnTo>
                  <a:pt x="3182084" y="164072"/>
                </a:lnTo>
                <a:lnTo>
                  <a:pt x="3182084" y="165151"/>
                </a:lnTo>
                <a:lnTo>
                  <a:pt x="3184242" y="165151"/>
                </a:lnTo>
                <a:lnTo>
                  <a:pt x="3188558" y="164072"/>
                </a:lnTo>
                <a:lnTo>
                  <a:pt x="3188558" y="162993"/>
                </a:lnTo>
                <a:close/>
                <a:moveTo>
                  <a:pt x="5082609" y="162320"/>
                </a:moveTo>
                <a:lnTo>
                  <a:pt x="5084633" y="164478"/>
                </a:lnTo>
                <a:lnTo>
                  <a:pt x="5085712" y="164478"/>
                </a:lnTo>
                <a:lnTo>
                  <a:pt x="5083688" y="162320"/>
                </a:lnTo>
                <a:close/>
                <a:moveTo>
                  <a:pt x="2648668" y="161779"/>
                </a:moveTo>
                <a:lnTo>
                  <a:pt x="2648668" y="163937"/>
                </a:lnTo>
                <a:lnTo>
                  <a:pt x="2650825" y="163937"/>
                </a:lnTo>
                <a:lnTo>
                  <a:pt x="2650825" y="161779"/>
                </a:lnTo>
                <a:close/>
                <a:moveTo>
                  <a:pt x="9178452" y="161469"/>
                </a:moveTo>
                <a:lnTo>
                  <a:pt x="9178452" y="165125"/>
                </a:lnTo>
                <a:lnTo>
                  <a:pt x="9179750" y="164615"/>
                </a:lnTo>
                <a:cubicBezTo>
                  <a:pt x="9179750" y="162518"/>
                  <a:pt x="9179864" y="161469"/>
                  <a:pt x="9180091" y="161469"/>
                </a:cubicBezTo>
                <a:close/>
                <a:moveTo>
                  <a:pt x="9164566" y="161469"/>
                </a:moveTo>
                <a:lnTo>
                  <a:pt x="9165864" y="161469"/>
                </a:lnTo>
                <a:lnTo>
                  <a:pt x="9165864" y="162499"/>
                </a:lnTo>
                <a:lnTo>
                  <a:pt x="9164566" y="162499"/>
                </a:lnTo>
                <a:close/>
                <a:moveTo>
                  <a:pt x="8644490" y="160839"/>
                </a:moveTo>
                <a:lnTo>
                  <a:pt x="8662833" y="160839"/>
                </a:lnTo>
                <a:cubicBezTo>
                  <a:pt x="8664991" y="160839"/>
                  <a:pt x="8666070" y="162277"/>
                  <a:pt x="8666070" y="165155"/>
                </a:cubicBezTo>
                <a:lnTo>
                  <a:pt x="8664991" y="168392"/>
                </a:lnTo>
                <a:lnTo>
                  <a:pt x="8666070" y="168392"/>
                </a:lnTo>
                <a:cubicBezTo>
                  <a:pt x="8668587" y="165514"/>
                  <a:pt x="8678253" y="164076"/>
                  <a:pt x="8695068" y="164076"/>
                </a:cubicBezTo>
                <a:lnTo>
                  <a:pt x="8702621" y="166234"/>
                </a:lnTo>
                <a:cubicBezTo>
                  <a:pt x="8702621" y="164076"/>
                  <a:pt x="8707296" y="162277"/>
                  <a:pt x="8716648" y="160839"/>
                </a:cubicBezTo>
                <a:cubicBezTo>
                  <a:pt x="8728877" y="163536"/>
                  <a:pt x="8734991" y="165335"/>
                  <a:pt x="8734991" y="166234"/>
                </a:cubicBezTo>
                <a:lnTo>
                  <a:pt x="8737149" y="171629"/>
                </a:lnTo>
                <a:lnTo>
                  <a:pt x="8736070" y="172708"/>
                </a:lnTo>
                <a:lnTo>
                  <a:pt x="8724201" y="172708"/>
                </a:lnTo>
                <a:lnTo>
                  <a:pt x="8720964" y="175945"/>
                </a:lnTo>
                <a:lnTo>
                  <a:pt x="8720964" y="177024"/>
                </a:lnTo>
                <a:lnTo>
                  <a:pt x="8727438" y="179182"/>
                </a:lnTo>
                <a:lnTo>
                  <a:pt x="8732833" y="177024"/>
                </a:lnTo>
                <a:cubicBezTo>
                  <a:pt x="8752255" y="177024"/>
                  <a:pt x="8761966" y="183138"/>
                  <a:pt x="8761966" y="195367"/>
                </a:cubicBezTo>
                <a:lnTo>
                  <a:pt x="8761966" y="196446"/>
                </a:lnTo>
                <a:cubicBezTo>
                  <a:pt x="8761966" y="202201"/>
                  <a:pt x="8756211" y="210113"/>
                  <a:pt x="8744702" y="220184"/>
                </a:cubicBezTo>
                <a:lnTo>
                  <a:pt x="8738228" y="220184"/>
                </a:lnTo>
                <a:cubicBezTo>
                  <a:pt x="8734811" y="220184"/>
                  <a:pt x="8731934" y="218386"/>
                  <a:pt x="8729596" y="214789"/>
                </a:cubicBezTo>
                <a:cubicBezTo>
                  <a:pt x="8725280" y="214789"/>
                  <a:pt x="8722043" y="206517"/>
                  <a:pt x="8719885" y="189972"/>
                </a:cubicBezTo>
                <a:cubicBezTo>
                  <a:pt x="8715929" y="186195"/>
                  <a:pt x="8713771" y="182599"/>
                  <a:pt x="8713411" y="179182"/>
                </a:cubicBezTo>
                <a:lnTo>
                  <a:pt x="8716648" y="175945"/>
                </a:lnTo>
                <a:lnTo>
                  <a:pt x="8706937" y="174866"/>
                </a:lnTo>
                <a:lnTo>
                  <a:pt x="8699384" y="175945"/>
                </a:lnTo>
                <a:lnTo>
                  <a:pt x="8683334" y="173787"/>
                </a:lnTo>
                <a:cubicBezTo>
                  <a:pt x="8681355" y="175226"/>
                  <a:pt x="8676680" y="176304"/>
                  <a:pt x="8669307" y="177024"/>
                </a:cubicBezTo>
                <a:lnTo>
                  <a:pt x="8652043" y="174866"/>
                </a:lnTo>
                <a:lnTo>
                  <a:pt x="8646648" y="178103"/>
                </a:lnTo>
                <a:lnTo>
                  <a:pt x="8645568" y="178103"/>
                </a:lnTo>
                <a:cubicBezTo>
                  <a:pt x="8644130" y="178103"/>
                  <a:pt x="8642691" y="173067"/>
                  <a:pt x="8641252" y="162997"/>
                </a:cubicBezTo>
                <a:close/>
                <a:moveTo>
                  <a:pt x="3190716" y="160835"/>
                </a:moveTo>
                <a:lnTo>
                  <a:pt x="3190716" y="161914"/>
                </a:lnTo>
                <a:lnTo>
                  <a:pt x="3194088" y="161914"/>
                </a:lnTo>
                <a:lnTo>
                  <a:pt x="3194088" y="160835"/>
                </a:lnTo>
                <a:close/>
                <a:moveTo>
                  <a:pt x="1639236" y="160430"/>
                </a:moveTo>
                <a:lnTo>
                  <a:pt x="1637079" y="162588"/>
                </a:lnTo>
                <a:lnTo>
                  <a:pt x="1637079" y="164881"/>
                </a:lnTo>
                <a:lnTo>
                  <a:pt x="1642474" y="165960"/>
                </a:lnTo>
                <a:lnTo>
                  <a:pt x="1644767" y="165960"/>
                </a:lnTo>
                <a:lnTo>
                  <a:pt x="1646925" y="163667"/>
                </a:lnTo>
                <a:cubicBezTo>
                  <a:pt x="1644227" y="161509"/>
                  <a:pt x="1641665" y="160430"/>
                  <a:pt x="1639236" y="160430"/>
                </a:cubicBezTo>
                <a:close/>
                <a:moveTo>
                  <a:pt x="3233202" y="159756"/>
                </a:moveTo>
                <a:lnTo>
                  <a:pt x="3229965" y="162993"/>
                </a:lnTo>
                <a:lnTo>
                  <a:pt x="3233202" y="166230"/>
                </a:lnTo>
                <a:lnTo>
                  <a:pt x="3234281" y="162993"/>
                </a:lnTo>
                <a:close/>
                <a:moveTo>
                  <a:pt x="2587165" y="159621"/>
                </a:moveTo>
                <a:lnTo>
                  <a:pt x="2587165" y="160700"/>
                </a:lnTo>
                <a:lnTo>
                  <a:pt x="2589323" y="160700"/>
                </a:lnTo>
                <a:lnTo>
                  <a:pt x="2589323" y="159621"/>
                </a:lnTo>
                <a:close/>
                <a:moveTo>
                  <a:pt x="9164566" y="159220"/>
                </a:moveTo>
                <a:lnTo>
                  <a:pt x="9164566" y="161469"/>
                </a:lnTo>
                <a:lnTo>
                  <a:pt x="9162450" y="161469"/>
                </a:lnTo>
                <a:lnTo>
                  <a:pt x="9162450" y="165673"/>
                </a:lnTo>
                <a:lnTo>
                  <a:pt x="9165864" y="165673"/>
                </a:lnTo>
                <a:lnTo>
                  <a:pt x="9165864" y="162499"/>
                </a:lnTo>
                <a:lnTo>
                  <a:pt x="9169038" y="162499"/>
                </a:lnTo>
                <a:lnTo>
                  <a:pt x="9169038" y="159220"/>
                </a:lnTo>
                <a:close/>
                <a:moveTo>
                  <a:pt x="9121983" y="159220"/>
                </a:moveTo>
                <a:lnTo>
                  <a:pt x="9121983" y="162499"/>
                </a:lnTo>
                <a:lnTo>
                  <a:pt x="9126455" y="162499"/>
                </a:lnTo>
                <a:lnTo>
                  <a:pt x="9126455" y="159220"/>
                </a:lnTo>
                <a:close/>
                <a:moveTo>
                  <a:pt x="7211158" y="159220"/>
                </a:moveTo>
                <a:cubicBezTo>
                  <a:pt x="7204235" y="163535"/>
                  <a:pt x="7197311" y="165693"/>
                  <a:pt x="7190388" y="165693"/>
                </a:cubicBezTo>
                <a:lnTo>
                  <a:pt x="7183779" y="164614"/>
                </a:lnTo>
                <a:lnTo>
                  <a:pt x="7180542" y="165693"/>
                </a:lnTo>
                <a:lnTo>
                  <a:pt x="7170696" y="164614"/>
                </a:lnTo>
                <a:lnTo>
                  <a:pt x="7159636" y="164614"/>
                </a:lnTo>
                <a:lnTo>
                  <a:pt x="7155320" y="161377"/>
                </a:lnTo>
                <a:lnTo>
                  <a:pt x="7152083" y="161377"/>
                </a:lnTo>
                <a:lnTo>
                  <a:pt x="7148711" y="166907"/>
                </a:lnTo>
                <a:lnTo>
                  <a:pt x="7149790" y="185520"/>
                </a:lnTo>
                <a:cubicBezTo>
                  <a:pt x="7148531" y="185520"/>
                  <a:pt x="7147452" y="187318"/>
                  <a:pt x="7146553" y="190915"/>
                </a:cubicBezTo>
                <a:lnTo>
                  <a:pt x="7149790" y="191994"/>
                </a:lnTo>
                <a:lnTo>
                  <a:pt x="7156399" y="189836"/>
                </a:lnTo>
                <a:lnTo>
                  <a:pt x="7157478" y="189836"/>
                </a:lnTo>
                <a:cubicBezTo>
                  <a:pt x="7159906" y="189836"/>
                  <a:pt x="7162468" y="190915"/>
                  <a:pt x="7165166" y="193073"/>
                </a:cubicBezTo>
                <a:lnTo>
                  <a:pt x="7167324" y="193073"/>
                </a:lnTo>
                <a:cubicBezTo>
                  <a:pt x="7169212" y="191095"/>
                  <a:pt x="7174337" y="189656"/>
                  <a:pt x="7182700" y="188757"/>
                </a:cubicBezTo>
                <a:lnTo>
                  <a:pt x="7183779" y="187678"/>
                </a:lnTo>
                <a:lnTo>
                  <a:pt x="7184858" y="187678"/>
                </a:lnTo>
                <a:lnTo>
                  <a:pt x="7193624" y="189836"/>
                </a:lnTo>
                <a:lnTo>
                  <a:pt x="7205628" y="186599"/>
                </a:lnTo>
                <a:cubicBezTo>
                  <a:pt x="7212013" y="189476"/>
                  <a:pt x="7216778" y="190915"/>
                  <a:pt x="7219925" y="190915"/>
                </a:cubicBezTo>
                <a:lnTo>
                  <a:pt x="7223162" y="188757"/>
                </a:lnTo>
                <a:lnTo>
                  <a:pt x="7222083" y="181069"/>
                </a:lnTo>
                <a:lnTo>
                  <a:pt x="7222083" y="166907"/>
                </a:lnTo>
                <a:cubicBezTo>
                  <a:pt x="7222083" y="165199"/>
                  <a:pt x="7218442" y="162636"/>
                  <a:pt x="7211158" y="159220"/>
                </a:cubicBezTo>
                <a:close/>
                <a:moveTo>
                  <a:pt x="2264711" y="158159"/>
                </a:moveTo>
                <a:lnTo>
                  <a:pt x="2264711" y="160380"/>
                </a:lnTo>
                <a:lnTo>
                  <a:pt x="2269183" y="160380"/>
                </a:lnTo>
                <a:lnTo>
                  <a:pt x="2269183" y="158159"/>
                </a:lnTo>
                <a:close/>
                <a:moveTo>
                  <a:pt x="2682117" y="156384"/>
                </a:moveTo>
                <a:lnTo>
                  <a:pt x="2681038" y="159621"/>
                </a:lnTo>
                <a:lnTo>
                  <a:pt x="2682117" y="160700"/>
                </a:lnTo>
                <a:lnTo>
                  <a:pt x="2686432" y="160700"/>
                </a:lnTo>
                <a:lnTo>
                  <a:pt x="2687512" y="157463"/>
                </a:lnTo>
                <a:lnTo>
                  <a:pt x="2686432" y="156384"/>
                </a:lnTo>
                <a:close/>
                <a:moveTo>
                  <a:pt x="71214" y="156113"/>
                </a:moveTo>
                <a:lnTo>
                  <a:pt x="71214" y="159215"/>
                </a:lnTo>
                <a:lnTo>
                  <a:pt x="72293" y="164341"/>
                </a:lnTo>
                <a:lnTo>
                  <a:pt x="70135" y="166364"/>
                </a:lnTo>
                <a:lnTo>
                  <a:pt x="70135" y="167308"/>
                </a:lnTo>
                <a:lnTo>
                  <a:pt x="72293" y="169466"/>
                </a:lnTo>
                <a:lnTo>
                  <a:pt x="76339" y="169466"/>
                </a:lnTo>
                <a:lnTo>
                  <a:pt x="76339" y="164341"/>
                </a:lnTo>
                <a:cubicBezTo>
                  <a:pt x="73642" y="164341"/>
                  <a:pt x="72293" y="161598"/>
                  <a:pt x="72293" y="156113"/>
                </a:cubicBezTo>
                <a:close/>
                <a:moveTo>
                  <a:pt x="4147024" y="155990"/>
                </a:moveTo>
                <a:lnTo>
                  <a:pt x="4132024" y="161704"/>
                </a:lnTo>
                <a:lnTo>
                  <a:pt x="4127683" y="165803"/>
                </a:lnTo>
                <a:lnTo>
                  <a:pt x="4120665" y="164745"/>
                </a:lnTo>
                <a:lnTo>
                  <a:pt x="4109795" y="168977"/>
                </a:lnTo>
                <a:lnTo>
                  <a:pt x="4105491" y="166861"/>
                </a:lnTo>
                <a:lnTo>
                  <a:pt x="4102060" y="167919"/>
                </a:lnTo>
                <a:lnTo>
                  <a:pt x="4099134" y="167919"/>
                </a:lnTo>
                <a:lnTo>
                  <a:pt x="4098183" y="171175"/>
                </a:lnTo>
                <a:lnTo>
                  <a:pt x="4101224" y="176349"/>
                </a:lnTo>
                <a:lnTo>
                  <a:pt x="4100166" y="181209"/>
                </a:lnTo>
                <a:lnTo>
                  <a:pt x="4101224" y="190441"/>
                </a:lnTo>
                <a:lnTo>
                  <a:pt x="4101224" y="194867"/>
                </a:lnTo>
                <a:cubicBezTo>
                  <a:pt x="4098491" y="203593"/>
                  <a:pt x="4097125" y="209166"/>
                  <a:pt x="4097125" y="211585"/>
                </a:cubicBezTo>
                <a:cubicBezTo>
                  <a:pt x="4100563" y="211585"/>
                  <a:pt x="4102282" y="213189"/>
                  <a:pt x="4102282" y="216398"/>
                </a:cubicBezTo>
                <a:lnTo>
                  <a:pt x="4102282" y="221427"/>
                </a:lnTo>
                <a:lnTo>
                  <a:pt x="4100166" y="220976"/>
                </a:lnTo>
                <a:cubicBezTo>
                  <a:pt x="4100766" y="220976"/>
                  <a:pt x="4101305" y="221758"/>
                  <a:pt x="4101782" y="223323"/>
                </a:cubicBezTo>
                <a:lnTo>
                  <a:pt x="4102950" y="229939"/>
                </a:lnTo>
                <a:lnTo>
                  <a:pt x="4108956" y="228381"/>
                </a:lnTo>
                <a:lnTo>
                  <a:pt x="4114513" y="230364"/>
                </a:lnTo>
                <a:lnTo>
                  <a:pt x="4116258" y="228381"/>
                </a:lnTo>
                <a:lnTo>
                  <a:pt x="4120467" y="228381"/>
                </a:lnTo>
                <a:lnTo>
                  <a:pt x="4137482" y="232480"/>
                </a:lnTo>
                <a:cubicBezTo>
                  <a:pt x="4137482" y="231804"/>
                  <a:pt x="4142329" y="231214"/>
                  <a:pt x="4152023" y="230710"/>
                </a:cubicBezTo>
                <a:lnTo>
                  <a:pt x="4152171" y="230704"/>
                </a:lnTo>
                <a:lnTo>
                  <a:pt x="4146941" y="225318"/>
                </a:lnTo>
                <a:cubicBezTo>
                  <a:pt x="4145572" y="223128"/>
                  <a:pt x="4144887" y="220863"/>
                  <a:pt x="4144887" y="218523"/>
                </a:cubicBezTo>
                <a:lnTo>
                  <a:pt x="4145815" y="217467"/>
                </a:lnTo>
                <a:lnTo>
                  <a:pt x="4145815" y="217456"/>
                </a:lnTo>
                <a:cubicBezTo>
                  <a:pt x="4145815" y="212928"/>
                  <a:pt x="4143765" y="208168"/>
                  <a:pt x="4139666" y="203176"/>
                </a:cubicBezTo>
                <a:cubicBezTo>
                  <a:pt x="4136677" y="202322"/>
                  <a:pt x="4131453" y="198067"/>
                  <a:pt x="4123994" y="190410"/>
                </a:cubicBezTo>
                <a:lnTo>
                  <a:pt x="4123994" y="188513"/>
                </a:lnTo>
                <a:lnTo>
                  <a:pt x="4122635" y="189872"/>
                </a:lnTo>
                <a:lnTo>
                  <a:pt x="4117038" y="189872"/>
                </a:lnTo>
                <a:lnTo>
                  <a:pt x="4113548" y="185038"/>
                </a:lnTo>
                <a:lnTo>
                  <a:pt x="4118532" y="179187"/>
                </a:lnTo>
                <a:cubicBezTo>
                  <a:pt x="4121138" y="180019"/>
                  <a:pt x="4123093" y="181016"/>
                  <a:pt x="4124396" y="182177"/>
                </a:cubicBezTo>
                <a:lnTo>
                  <a:pt x="4125355" y="184130"/>
                </a:lnTo>
                <a:lnTo>
                  <a:pt x="4129343" y="181978"/>
                </a:lnTo>
                <a:cubicBezTo>
                  <a:pt x="4132909" y="180823"/>
                  <a:pt x="4138257" y="180245"/>
                  <a:pt x="4145389" y="180245"/>
                </a:cubicBezTo>
                <a:lnTo>
                  <a:pt x="4145815" y="180226"/>
                </a:lnTo>
                <a:lnTo>
                  <a:pt x="4143830" y="175183"/>
                </a:lnTo>
                <a:cubicBezTo>
                  <a:pt x="4143830" y="169283"/>
                  <a:pt x="4144172" y="164559"/>
                  <a:pt x="4144855" y="161010"/>
                </a:cubicBezTo>
                <a:close/>
                <a:moveTo>
                  <a:pt x="554325" y="154900"/>
                </a:moveTo>
                <a:cubicBezTo>
                  <a:pt x="562148" y="154900"/>
                  <a:pt x="569386" y="158497"/>
                  <a:pt x="576040" y="165690"/>
                </a:cubicBezTo>
                <a:lnTo>
                  <a:pt x="582514" y="166769"/>
                </a:lnTo>
                <a:lnTo>
                  <a:pt x="585886" y="164611"/>
                </a:lnTo>
                <a:cubicBezTo>
                  <a:pt x="594158" y="169556"/>
                  <a:pt x="603555" y="172748"/>
                  <a:pt x="614075" y="174187"/>
                </a:cubicBezTo>
                <a:lnTo>
                  <a:pt x="628237" y="168792"/>
                </a:lnTo>
                <a:lnTo>
                  <a:pt x="642264" y="168792"/>
                </a:lnTo>
                <a:cubicBezTo>
                  <a:pt x="648648" y="169332"/>
                  <a:pt x="651930" y="170410"/>
                  <a:pt x="652110" y="172029"/>
                </a:cubicBezTo>
                <a:lnTo>
                  <a:pt x="659663" y="168792"/>
                </a:lnTo>
                <a:lnTo>
                  <a:pt x="666137" y="172029"/>
                </a:lnTo>
                <a:lnTo>
                  <a:pt x="681378" y="172029"/>
                </a:lnTo>
                <a:cubicBezTo>
                  <a:pt x="698012" y="162408"/>
                  <a:pt x="706330" y="157058"/>
                  <a:pt x="706330" y="155979"/>
                </a:cubicBezTo>
                <a:lnTo>
                  <a:pt x="709567" y="155979"/>
                </a:lnTo>
                <a:cubicBezTo>
                  <a:pt x="724852" y="159216"/>
                  <a:pt x="732496" y="163487"/>
                  <a:pt x="732496" y="168792"/>
                </a:cubicBezTo>
                <a:cubicBezTo>
                  <a:pt x="740408" y="173468"/>
                  <a:pt x="744365" y="178143"/>
                  <a:pt x="744365" y="182819"/>
                </a:cubicBezTo>
                <a:lnTo>
                  <a:pt x="732496" y="195632"/>
                </a:lnTo>
                <a:lnTo>
                  <a:pt x="732496" y="202106"/>
                </a:lnTo>
                <a:lnTo>
                  <a:pt x="733575" y="209524"/>
                </a:lnTo>
                <a:lnTo>
                  <a:pt x="731282" y="211682"/>
                </a:lnTo>
                <a:lnTo>
                  <a:pt x="732496" y="221393"/>
                </a:lnTo>
                <a:lnTo>
                  <a:pt x="731282" y="225575"/>
                </a:lnTo>
                <a:cubicBezTo>
                  <a:pt x="734249" y="229891"/>
                  <a:pt x="735733" y="233128"/>
                  <a:pt x="735733" y="235286"/>
                </a:cubicBezTo>
                <a:cubicBezTo>
                  <a:pt x="733305" y="235286"/>
                  <a:pt x="731822" y="240276"/>
                  <a:pt x="731282" y="250257"/>
                </a:cubicBezTo>
                <a:lnTo>
                  <a:pt x="734654" y="253494"/>
                </a:lnTo>
                <a:lnTo>
                  <a:pt x="734654" y="254573"/>
                </a:lnTo>
                <a:cubicBezTo>
                  <a:pt x="734654" y="261317"/>
                  <a:pt x="730292" y="266307"/>
                  <a:pt x="721571" y="269544"/>
                </a:cubicBezTo>
                <a:cubicBezTo>
                  <a:pt x="718153" y="267386"/>
                  <a:pt x="713433" y="266307"/>
                  <a:pt x="707409" y="266307"/>
                </a:cubicBezTo>
                <a:lnTo>
                  <a:pt x="693382" y="271702"/>
                </a:lnTo>
                <a:cubicBezTo>
                  <a:pt x="689695" y="270803"/>
                  <a:pt x="687852" y="267926"/>
                  <a:pt x="687852" y="263070"/>
                </a:cubicBezTo>
                <a:lnTo>
                  <a:pt x="688931" y="259968"/>
                </a:lnTo>
                <a:cubicBezTo>
                  <a:pt x="687672" y="254213"/>
                  <a:pt x="684435" y="251336"/>
                  <a:pt x="679220" y="251336"/>
                </a:cubicBezTo>
                <a:lnTo>
                  <a:pt x="678141" y="250257"/>
                </a:lnTo>
                <a:lnTo>
                  <a:pt x="672746" y="253494"/>
                </a:lnTo>
                <a:lnTo>
                  <a:pt x="671667" y="253494"/>
                </a:lnTo>
                <a:lnTo>
                  <a:pt x="670588" y="252415"/>
                </a:lnTo>
                <a:lnTo>
                  <a:pt x="669509" y="253494"/>
                </a:lnTo>
                <a:lnTo>
                  <a:pt x="668295" y="253494"/>
                </a:lnTo>
                <a:cubicBezTo>
                  <a:pt x="666496" y="253494"/>
                  <a:pt x="665417" y="252055"/>
                  <a:pt x="665058" y="249178"/>
                </a:cubicBezTo>
                <a:lnTo>
                  <a:pt x="663979" y="249178"/>
                </a:lnTo>
                <a:lnTo>
                  <a:pt x="659663" y="252415"/>
                </a:lnTo>
                <a:lnTo>
                  <a:pt x="652110" y="252415"/>
                </a:lnTo>
                <a:lnTo>
                  <a:pt x="643343" y="254573"/>
                </a:lnTo>
                <a:lnTo>
                  <a:pt x="642264" y="254573"/>
                </a:lnTo>
                <a:lnTo>
                  <a:pt x="621628" y="248099"/>
                </a:lnTo>
                <a:lnTo>
                  <a:pt x="618391" y="250257"/>
                </a:lnTo>
                <a:lnTo>
                  <a:pt x="604229" y="250257"/>
                </a:lnTo>
                <a:lnTo>
                  <a:pt x="603150" y="249178"/>
                </a:lnTo>
                <a:lnTo>
                  <a:pt x="602071" y="249178"/>
                </a:lnTo>
                <a:cubicBezTo>
                  <a:pt x="602071" y="259518"/>
                  <a:pt x="597395" y="266307"/>
                  <a:pt x="588044" y="269544"/>
                </a:cubicBezTo>
                <a:lnTo>
                  <a:pt x="570645" y="266307"/>
                </a:lnTo>
                <a:lnTo>
                  <a:pt x="559720" y="266307"/>
                </a:lnTo>
                <a:cubicBezTo>
                  <a:pt x="553246" y="266307"/>
                  <a:pt x="550009" y="260238"/>
                  <a:pt x="550009" y="248099"/>
                </a:cubicBezTo>
                <a:lnTo>
                  <a:pt x="552167" y="245941"/>
                </a:lnTo>
                <a:lnTo>
                  <a:pt x="552167" y="244862"/>
                </a:lnTo>
                <a:cubicBezTo>
                  <a:pt x="548570" y="236320"/>
                  <a:pt x="546772" y="228137"/>
                  <a:pt x="546772" y="220314"/>
                </a:cubicBezTo>
                <a:cubicBezTo>
                  <a:pt x="548930" y="220314"/>
                  <a:pt x="550368" y="215324"/>
                  <a:pt x="551088" y="205343"/>
                </a:cubicBezTo>
                <a:lnTo>
                  <a:pt x="550009" y="204264"/>
                </a:lnTo>
                <a:lnTo>
                  <a:pt x="550009" y="203185"/>
                </a:lnTo>
                <a:lnTo>
                  <a:pt x="553246" y="190237"/>
                </a:lnTo>
                <a:lnTo>
                  <a:pt x="552167" y="186056"/>
                </a:lnTo>
                <a:lnTo>
                  <a:pt x="552167" y="182819"/>
                </a:lnTo>
                <a:lnTo>
                  <a:pt x="553246" y="181740"/>
                </a:lnTo>
                <a:lnTo>
                  <a:pt x="552167" y="180661"/>
                </a:lnTo>
                <a:lnTo>
                  <a:pt x="552167" y="174187"/>
                </a:lnTo>
                <a:lnTo>
                  <a:pt x="556483" y="168792"/>
                </a:lnTo>
                <a:lnTo>
                  <a:pt x="556483" y="167848"/>
                </a:lnTo>
                <a:cubicBezTo>
                  <a:pt x="551447" y="167848"/>
                  <a:pt x="548930" y="166769"/>
                  <a:pt x="548930" y="164611"/>
                </a:cubicBezTo>
                <a:cubicBezTo>
                  <a:pt x="551088" y="158137"/>
                  <a:pt x="552886" y="154900"/>
                  <a:pt x="554325" y="154900"/>
                </a:cubicBezTo>
                <a:close/>
                <a:moveTo>
                  <a:pt x="7599367" y="154364"/>
                </a:moveTo>
                <a:lnTo>
                  <a:pt x="7597209" y="156522"/>
                </a:lnTo>
                <a:lnTo>
                  <a:pt x="7597209" y="157601"/>
                </a:lnTo>
                <a:lnTo>
                  <a:pt x="7599367" y="159759"/>
                </a:lnTo>
                <a:lnTo>
                  <a:pt x="7600446" y="154364"/>
                </a:lnTo>
                <a:close/>
                <a:moveTo>
                  <a:pt x="4251715" y="153966"/>
                </a:moveTo>
                <a:lnTo>
                  <a:pt x="4249226" y="154193"/>
                </a:lnTo>
                <a:lnTo>
                  <a:pt x="4249226" y="155357"/>
                </a:lnTo>
                <a:lnTo>
                  <a:pt x="4251715" y="155357"/>
                </a:lnTo>
                <a:close/>
                <a:moveTo>
                  <a:pt x="2271300" y="153927"/>
                </a:moveTo>
                <a:lnTo>
                  <a:pt x="2268943" y="156148"/>
                </a:lnTo>
                <a:lnTo>
                  <a:pt x="2271300" y="156148"/>
                </a:lnTo>
                <a:close/>
                <a:moveTo>
                  <a:pt x="5056039" y="153823"/>
                </a:moveTo>
                <a:lnTo>
                  <a:pt x="5056039" y="154902"/>
                </a:lnTo>
                <a:lnTo>
                  <a:pt x="5058197" y="154902"/>
                </a:lnTo>
                <a:lnTo>
                  <a:pt x="5058197" y="153823"/>
                </a:lnTo>
                <a:close/>
                <a:moveTo>
                  <a:pt x="8260918" y="152746"/>
                </a:moveTo>
                <a:lnTo>
                  <a:pt x="8258760" y="154904"/>
                </a:lnTo>
                <a:lnTo>
                  <a:pt x="8259838" y="155983"/>
                </a:lnTo>
                <a:lnTo>
                  <a:pt x="8263076" y="155983"/>
                </a:lnTo>
                <a:lnTo>
                  <a:pt x="8263076" y="152746"/>
                </a:lnTo>
                <a:close/>
                <a:moveTo>
                  <a:pt x="7252835" y="151532"/>
                </a:moveTo>
                <a:cubicBezTo>
                  <a:pt x="7250587" y="151532"/>
                  <a:pt x="7248384" y="153734"/>
                  <a:pt x="7246226" y="158140"/>
                </a:cubicBezTo>
                <a:lnTo>
                  <a:pt x="7249463" y="160298"/>
                </a:lnTo>
                <a:lnTo>
                  <a:pt x="7250542" y="160298"/>
                </a:lnTo>
                <a:cubicBezTo>
                  <a:pt x="7254229" y="160298"/>
                  <a:pt x="7256432" y="158815"/>
                  <a:pt x="7257151" y="155847"/>
                </a:cubicBezTo>
                <a:cubicBezTo>
                  <a:pt x="7256612" y="153689"/>
                  <a:pt x="7255173" y="152251"/>
                  <a:pt x="7252835" y="151532"/>
                </a:cubicBezTo>
                <a:close/>
                <a:moveTo>
                  <a:pt x="5166502" y="150586"/>
                </a:moveTo>
                <a:lnTo>
                  <a:pt x="5168660" y="152744"/>
                </a:lnTo>
                <a:lnTo>
                  <a:pt x="5166502" y="162320"/>
                </a:lnTo>
                <a:lnTo>
                  <a:pt x="5163265" y="159083"/>
                </a:lnTo>
                <a:lnTo>
                  <a:pt x="5163265" y="153823"/>
                </a:lnTo>
                <a:close/>
                <a:moveTo>
                  <a:pt x="1652454" y="150449"/>
                </a:moveTo>
                <a:lnTo>
                  <a:pt x="1651376" y="151663"/>
                </a:lnTo>
                <a:lnTo>
                  <a:pt x="1651376" y="153821"/>
                </a:lnTo>
                <a:lnTo>
                  <a:pt x="1652454" y="153821"/>
                </a:lnTo>
                <a:lnTo>
                  <a:pt x="1654613" y="151663"/>
                </a:lnTo>
                <a:lnTo>
                  <a:pt x="1653534" y="150449"/>
                </a:lnTo>
                <a:close/>
                <a:moveTo>
                  <a:pt x="5127118" y="149507"/>
                </a:moveTo>
                <a:lnTo>
                  <a:pt x="5124016" y="152744"/>
                </a:lnTo>
                <a:lnTo>
                  <a:pt x="5125095" y="152744"/>
                </a:lnTo>
                <a:lnTo>
                  <a:pt x="5128197" y="149507"/>
                </a:lnTo>
                <a:close/>
                <a:moveTo>
                  <a:pt x="5062378" y="149507"/>
                </a:moveTo>
                <a:lnTo>
                  <a:pt x="5062378" y="151665"/>
                </a:lnTo>
                <a:lnTo>
                  <a:pt x="5067638" y="152744"/>
                </a:lnTo>
                <a:lnTo>
                  <a:pt x="5068717" y="152744"/>
                </a:lnTo>
                <a:lnTo>
                  <a:pt x="5068717" y="151665"/>
                </a:lnTo>
                <a:close/>
                <a:moveTo>
                  <a:pt x="1628177" y="149370"/>
                </a:moveTo>
                <a:cubicBezTo>
                  <a:pt x="1624489" y="150269"/>
                  <a:pt x="1622647" y="151393"/>
                  <a:pt x="1622647" y="152742"/>
                </a:cubicBezTo>
                <a:lnTo>
                  <a:pt x="1627098" y="155979"/>
                </a:lnTo>
                <a:lnTo>
                  <a:pt x="1628177" y="155979"/>
                </a:lnTo>
                <a:lnTo>
                  <a:pt x="1631549" y="152742"/>
                </a:lnTo>
                <a:lnTo>
                  <a:pt x="1631549" y="150449"/>
                </a:lnTo>
                <a:close/>
                <a:moveTo>
                  <a:pt x="3618392" y="149236"/>
                </a:moveTo>
                <a:lnTo>
                  <a:pt x="3615155" y="152473"/>
                </a:lnTo>
                <a:lnTo>
                  <a:pt x="3616234" y="152473"/>
                </a:lnTo>
                <a:lnTo>
                  <a:pt x="3619471" y="149236"/>
                </a:lnTo>
                <a:close/>
                <a:moveTo>
                  <a:pt x="5077214" y="148428"/>
                </a:moveTo>
                <a:lnTo>
                  <a:pt x="5069796" y="150586"/>
                </a:lnTo>
                <a:lnTo>
                  <a:pt x="5069796" y="151665"/>
                </a:lnTo>
                <a:lnTo>
                  <a:pt x="5073033" y="151665"/>
                </a:lnTo>
                <a:lnTo>
                  <a:pt x="5078293" y="149507"/>
                </a:lnTo>
                <a:lnTo>
                  <a:pt x="5078293" y="148428"/>
                </a:lnTo>
                <a:close/>
                <a:moveTo>
                  <a:pt x="7238538" y="148294"/>
                </a:moveTo>
                <a:lnTo>
                  <a:pt x="7238538" y="150452"/>
                </a:lnTo>
                <a:lnTo>
                  <a:pt x="7239617" y="150452"/>
                </a:lnTo>
                <a:lnTo>
                  <a:pt x="7239617" y="148294"/>
                </a:lnTo>
                <a:close/>
                <a:moveTo>
                  <a:pt x="4163667" y="146921"/>
                </a:moveTo>
                <a:lnTo>
                  <a:pt x="4163081" y="147026"/>
                </a:lnTo>
                <a:lnTo>
                  <a:pt x="4166023" y="147026"/>
                </a:lnTo>
                <a:lnTo>
                  <a:pt x="4166023" y="146921"/>
                </a:lnTo>
                <a:close/>
                <a:moveTo>
                  <a:pt x="4663245" y="146539"/>
                </a:moveTo>
                <a:lnTo>
                  <a:pt x="4661087" y="148697"/>
                </a:lnTo>
                <a:lnTo>
                  <a:pt x="4662166" y="153013"/>
                </a:lnTo>
                <a:lnTo>
                  <a:pt x="4661087" y="156250"/>
                </a:lnTo>
                <a:lnTo>
                  <a:pt x="4662166" y="157329"/>
                </a:lnTo>
                <a:lnTo>
                  <a:pt x="4663245" y="157329"/>
                </a:lnTo>
                <a:cubicBezTo>
                  <a:pt x="4665043" y="157329"/>
                  <a:pt x="4666841" y="153733"/>
                  <a:pt x="4668640" y="146539"/>
                </a:cubicBezTo>
                <a:close/>
                <a:moveTo>
                  <a:pt x="3634577" y="145999"/>
                </a:moveTo>
                <a:lnTo>
                  <a:pt x="3632419" y="148157"/>
                </a:lnTo>
                <a:lnTo>
                  <a:pt x="3634577" y="150315"/>
                </a:lnTo>
                <a:lnTo>
                  <a:pt x="3635656" y="150315"/>
                </a:lnTo>
                <a:lnTo>
                  <a:pt x="3638893" y="147078"/>
                </a:lnTo>
                <a:lnTo>
                  <a:pt x="3638893" y="145999"/>
                </a:lnTo>
                <a:close/>
                <a:moveTo>
                  <a:pt x="2751038" y="144515"/>
                </a:moveTo>
                <a:cubicBezTo>
                  <a:pt x="2749599" y="144875"/>
                  <a:pt x="2748161" y="146673"/>
                  <a:pt x="2746722" y="149910"/>
                </a:cubicBezTo>
                <a:lnTo>
                  <a:pt x="2747801" y="150989"/>
                </a:lnTo>
                <a:lnTo>
                  <a:pt x="2749959" y="150989"/>
                </a:lnTo>
                <a:lnTo>
                  <a:pt x="2752117" y="148831"/>
                </a:lnTo>
                <a:lnTo>
                  <a:pt x="2752117" y="144515"/>
                </a:lnTo>
                <a:close/>
                <a:moveTo>
                  <a:pt x="7646034" y="143439"/>
                </a:moveTo>
                <a:lnTo>
                  <a:pt x="7648192" y="143439"/>
                </a:lnTo>
                <a:cubicBezTo>
                  <a:pt x="7651159" y="144518"/>
                  <a:pt x="7652643" y="147081"/>
                  <a:pt x="7652643" y="151127"/>
                </a:cubicBezTo>
                <a:lnTo>
                  <a:pt x="7652643" y="152206"/>
                </a:lnTo>
                <a:lnTo>
                  <a:pt x="7651564" y="159759"/>
                </a:lnTo>
                <a:cubicBezTo>
                  <a:pt x="7656600" y="160299"/>
                  <a:pt x="7659117" y="161737"/>
                  <a:pt x="7659117" y="164075"/>
                </a:cubicBezTo>
                <a:lnTo>
                  <a:pt x="7659117" y="165154"/>
                </a:lnTo>
                <a:cubicBezTo>
                  <a:pt x="7659117" y="166593"/>
                  <a:pt x="7658038" y="167312"/>
                  <a:pt x="7655880" y="167312"/>
                </a:cubicBezTo>
                <a:lnTo>
                  <a:pt x="7641718" y="162996"/>
                </a:lnTo>
                <a:lnTo>
                  <a:pt x="7639560" y="165154"/>
                </a:lnTo>
                <a:lnTo>
                  <a:pt x="7636323" y="165154"/>
                </a:lnTo>
                <a:lnTo>
                  <a:pt x="7632007" y="160838"/>
                </a:lnTo>
                <a:lnTo>
                  <a:pt x="7632007" y="159759"/>
                </a:lnTo>
                <a:cubicBezTo>
                  <a:pt x="7635424" y="152925"/>
                  <a:pt x="7640100" y="147486"/>
                  <a:pt x="7646034" y="143439"/>
                </a:cubicBezTo>
                <a:close/>
                <a:moveTo>
                  <a:pt x="5240818" y="141684"/>
                </a:moveTo>
                <a:lnTo>
                  <a:pt x="5244055" y="144786"/>
                </a:lnTo>
                <a:lnTo>
                  <a:pt x="5246079" y="144786"/>
                </a:lnTo>
                <a:lnTo>
                  <a:pt x="5242976" y="141684"/>
                </a:lnTo>
                <a:close/>
                <a:moveTo>
                  <a:pt x="5235558" y="140605"/>
                </a:moveTo>
                <a:lnTo>
                  <a:pt x="5235558" y="141684"/>
                </a:lnTo>
                <a:lnTo>
                  <a:pt x="5239739" y="141684"/>
                </a:lnTo>
                <a:lnTo>
                  <a:pt x="5239739" y="140605"/>
                </a:lnTo>
                <a:close/>
                <a:moveTo>
                  <a:pt x="3233202" y="140199"/>
                </a:moveTo>
                <a:lnTo>
                  <a:pt x="3229965" y="143436"/>
                </a:lnTo>
                <a:lnTo>
                  <a:pt x="3229965" y="147752"/>
                </a:lnTo>
                <a:lnTo>
                  <a:pt x="3231044" y="148831"/>
                </a:lnTo>
                <a:lnTo>
                  <a:pt x="3231044" y="149911"/>
                </a:lnTo>
                <a:cubicBezTo>
                  <a:pt x="3233921" y="149191"/>
                  <a:pt x="3235360" y="147033"/>
                  <a:pt x="3235360" y="143436"/>
                </a:cubicBezTo>
                <a:lnTo>
                  <a:pt x="3235360" y="142357"/>
                </a:lnTo>
                <a:close/>
                <a:moveTo>
                  <a:pt x="2758591" y="140199"/>
                </a:moveTo>
                <a:lnTo>
                  <a:pt x="2758591" y="143436"/>
                </a:lnTo>
                <a:lnTo>
                  <a:pt x="2759670" y="143436"/>
                </a:lnTo>
                <a:lnTo>
                  <a:pt x="2759670" y="140199"/>
                </a:lnTo>
                <a:close/>
                <a:moveTo>
                  <a:pt x="2576509" y="139120"/>
                </a:moveTo>
                <a:lnTo>
                  <a:pt x="2573272" y="144515"/>
                </a:lnTo>
                <a:lnTo>
                  <a:pt x="2574351" y="145594"/>
                </a:lnTo>
                <a:lnTo>
                  <a:pt x="2580826" y="145594"/>
                </a:lnTo>
                <a:lnTo>
                  <a:pt x="2582984" y="143436"/>
                </a:lnTo>
                <a:cubicBezTo>
                  <a:pt x="2582264" y="140559"/>
                  <a:pt x="2580106" y="139120"/>
                  <a:pt x="2576509" y="139120"/>
                </a:cubicBezTo>
                <a:close/>
                <a:moveTo>
                  <a:pt x="5130355" y="138986"/>
                </a:moveTo>
                <a:lnTo>
                  <a:pt x="5129276" y="139930"/>
                </a:lnTo>
                <a:lnTo>
                  <a:pt x="5128197" y="139930"/>
                </a:lnTo>
                <a:lnTo>
                  <a:pt x="5129276" y="143167"/>
                </a:lnTo>
                <a:lnTo>
                  <a:pt x="5128197" y="148428"/>
                </a:lnTo>
                <a:lnTo>
                  <a:pt x="5130355" y="148428"/>
                </a:lnTo>
                <a:close/>
                <a:moveTo>
                  <a:pt x="3621629" y="138581"/>
                </a:moveTo>
                <a:lnTo>
                  <a:pt x="3620550" y="139525"/>
                </a:lnTo>
                <a:lnTo>
                  <a:pt x="3619471" y="139525"/>
                </a:lnTo>
                <a:lnTo>
                  <a:pt x="3620550" y="142762"/>
                </a:lnTo>
                <a:lnTo>
                  <a:pt x="3619471" y="148157"/>
                </a:lnTo>
                <a:lnTo>
                  <a:pt x="3621629" y="148157"/>
                </a:lnTo>
                <a:close/>
                <a:moveTo>
                  <a:pt x="3728046" y="137502"/>
                </a:moveTo>
                <a:lnTo>
                  <a:pt x="3728046" y="138581"/>
                </a:lnTo>
                <a:lnTo>
                  <a:pt x="3731283" y="138581"/>
                </a:lnTo>
                <a:lnTo>
                  <a:pt x="3731283" y="137502"/>
                </a:lnTo>
                <a:close/>
                <a:moveTo>
                  <a:pt x="4253458" y="136472"/>
                </a:moveTo>
                <a:lnTo>
                  <a:pt x="4253458" y="140809"/>
                </a:lnTo>
                <a:lnTo>
                  <a:pt x="4255814" y="140809"/>
                </a:lnTo>
                <a:lnTo>
                  <a:pt x="4255814" y="136472"/>
                </a:lnTo>
                <a:close/>
                <a:moveTo>
                  <a:pt x="2074549" y="136075"/>
                </a:moveTo>
                <a:lnTo>
                  <a:pt x="2073492" y="138894"/>
                </a:lnTo>
                <a:lnTo>
                  <a:pt x="2073492" y="139354"/>
                </a:lnTo>
                <a:lnTo>
                  <a:pt x="2075848" y="139636"/>
                </a:lnTo>
                <a:lnTo>
                  <a:pt x="2075848" y="136075"/>
                </a:lnTo>
                <a:close/>
                <a:moveTo>
                  <a:pt x="5590536" y="136019"/>
                </a:moveTo>
                <a:lnTo>
                  <a:pt x="5585276" y="141415"/>
                </a:lnTo>
                <a:lnTo>
                  <a:pt x="5585276" y="142493"/>
                </a:lnTo>
                <a:lnTo>
                  <a:pt x="5592694" y="144652"/>
                </a:lnTo>
                <a:lnTo>
                  <a:pt x="5594852" y="140335"/>
                </a:lnTo>
                <a:cubicBezTo>
                  <a:pt x="5593773" y="137458"/>
                  <a:pt x="5592694" y="136019"/>
                  <a:pt x="5591615" y="136019"/>
                </a:cubicBezTo>
                <a:close/>
                <a:moveTo>
                  <a:pt x="1622647" y="135074"/>
                </a:moveTo>
                <a:lnTo>
                  <a:pt x="1622647" y="137231"/>
                </a:lnTo>
                <a:lnTo>
                  <a:pt x="1623862" y="137231"/>
                </a:lnTo>
                <a:lnTo>
                  <a:pt x="1623862" y="135074"/>
                </a:lnTo>
                <a:close/>
                <a:moveTo>
                  <a:pt x="2608745" y="134804"/>
                </a:moveTo>
                <a:lnTo>
                  <a:pt x="2606587" y="146673"/>
                </a:lnTo>
                <a:lnTo>
                  <a:pt x="2607667" y="146673"/>
                </a:lnTo>
                <a:cubicBezTo>
                  <a:pt x="2611082" y="146673"/>
                  <a:pt x="2613958" y="144515"/>
                  <a:pt x="2616298" y="140199"/>
                </a:cubicBezTo>
                <a:cubicBezTo>
                  <a:pt x="2615218" y="136603"/>
                  <a:pt x="2612701" y="134804"/>
                  <a:pt x="2608745" y="134804"/>
                </a:cubicBezTo>
                <a:close/>
                <a:moveTo>
                  <a:pt x="1635864" y="133994"/>
                </a:moveTo>
                <a:lnTo>
                  <a:pt x="1633707" y="136152"/>
                </a:lnTo>
                <a:cubicBezTo>
                  <a:pt x="1634605" y="146493"/>
                  <a:pt x="1636089" y="151663"/>
                  <a:pt x="1638158" y="151663"/>
                </a:cubicBezTo>
                <a:lnTo>
                  <a:pt x="1641394" y="151663"/>
                </a:lnTo>
                <a:cubicBezTo>
                  <a:pt x="1645800" y="148696"/>
                  <a:pt x="1648004" y="145729"/>
                  <a:pt x="1648004" y="142761"/>
                </a:cubicBezTo>
                <a:cubicBezTo>
                  <a:pt x="1648004" y="139434"/>
                  <a:pt x="1643958" y="136512"/>
                  <a:pt x="1635864" y="133994"/>
                </a:cubicBezTo>
                <a:close/>
                <a:moveTo>
                  <a:pt x="7250542" y="132918"/>
                </a:moveTo>
                <a:lnTo>
                  <a:pt x="7245147" y="133997"/>
                </a:lnTo>
                <a:lnTo>
                  <a:pt x="7245147" y="139527"/>
                </a:lnTo>
                <a:lnTo>
                  <a:pt x="7252835" y="141685"/>
                </a:lnTo>
                <a:lnTo>
                  <a:pt x="7253914" y="141685"/>
                </a:lnTo>
                <a:lnTo>
                  <a:pt x="7254993" y="136155"/>
                </a:lnTo>
                <a:close/>
                <a:moveTo>
                  <a:pt x="577119" y="132376"/>
                </a:moveTo>
                <a:lnTo>
                  <a:pt x="581435" y="132376"/>
                </a:lnTo>
                <a:lnTo>
                  <a:pt x="583593" y="134534"/>
                </a:lnTo>
                <a:lnTo>
                  <a:pt x="580356" y="138850"/>
                </a:lnTo>
                <a:lnTo>
                  <a:pt x="576040" y="138850"/>
                </a:lnTo>
                <a:lnTo>
                  <a:pt x="573882" y="136692"/>
                </a:lnTo>
                <a:lnTo>
                  <a:pt x="573882" y="135613"/>
                </a:lnTo>
                <a:close/>
                <a:moveTo>
                  <a:pt x="208922" y="132375"/>
                </a:moveTo>
                <a:lnTo>
                  <a:pt x="208922" y="134533"/>
                </a:lnTo>
                <a:lnTo>
                  <a:pt x="207978" y="134533"/>
                </a:lnTo>
                <a:lnTo>
                  <a:pt x="208922" y="137500"/>
                </a:lnTo>
                <a:lnTo>
                  <a:pt x="212024" y="137500"/>
                </a:lnTo>
                <a:lnTo>
                  <a:pt x="214047" y="135477"/>
                </a:lnTo>
                <a:lnTo>
                  <a:pt x="214047" y="132375"/>
                </a:lnTo>
                <a:close/>
                <a:moveTo>
                  <a:pt x="5776530" y="131703"/>
                </a:moveTo>
                <a:lnTo>
                  <a:pt x="5776530" y="132782"/>
                </a:lnTo>
                <a:lnTo>
                  <a:pt x="5778688" y="132782"/>
                </a:lnTo>
                <a:lnTo>
                  <a:pt x="5778688" y="131703"/>
                </a:lnTo>
                <a:close/>
                <a:moveTo>
                  <a:pt x="2754275" y="131567"/>
                </a:moveTo>
                <a:lnTo>
                  <a:pt x="2754275" y="134804"/>
                </a:lnTo>
                <a:lnTo>
                  <a:pt x="2759670" y="133725"/>
                </a:lnTo>
                <a:lnTo>
                  <a:pt x="2759670" y="131567"/>
                </a:lnTo>
                <a:lnTo>
                  <a:pt x="2758591" y="131567"/>
                </a:lnTo>
                <a:lnTo>
                  <a:pt x="2755354" y="132646"/>
                </a:lnTo>
                <a:close/>
                <a:moveTo>
                  <a:pt x="105068" y="131566"/>
                </a:moveTo>
                <a:cubicBezTo>
                  <a:pt x="98864" y="131566"/>
                  <a:pt x="95761" y="135972"/>
                  <a:pt x="95761" y="144784"/>
                </a:cubicBezTo>
                <a:lnTo>
                  <a:pt x="95761" y="147886"/>
                </a:lnTo>
                <a:cubicBezTo>
                  <a:pt x="97200" y="149235"/>
                  <a:pt x="98234" y="153326"/>
                  <a:pt x="98864" y="160159"/>
                </a:cubicBezTo>
                <a:lnTo>
                  <a:pt x="100887" y="164341"/>
                </a:lnTo>
                <a:cubicBezTo>
                  <a:pt x="99718" y="167758"/>
                  <a:pt x="98009" y="169466"/>
                  <a:pt x="95761" y="169466"/>
                </a:cubicBezTo>
                <a:lnTo>
                  <a:pt x="95761" y="174591"/>
                </a:lnTo>
                <a:lnTo>
                  <a:pt x="98864" y="192934"/>
                </a:lnTo>
                <a:lnTo>
                  <a:pt x="96840" y="219640"/>
                </a:lnTo>
                <a:cubicBezTo>
                  <a:pt x="97650" y="223056"/>
                  <a:pt x="98683" y="224765"/>
                  <a:pt x="99943" y="224765"/>
                </a:cubicBezTo>
                <a:lnTo>
                  <a:pt x="129615" y="224765"/>
                </a:lnTo>
                <a:lnTo>
                  <a:pt x="132717" y="226788"/>
                </a:lnTo>
                <a:lnTo>
                  <a:pt x="137843" y="224765"/>
                </a:lnTo>
                <a:lnTo>
                  <a:pt x="142968" y="225709"/>
                </a:lnTo>
                <a:lnTo>
                  <a:pt x="149037" y="223686"/>
                </a:lnTo>
                <a:lnTo>
                  <a:pt x="150116" y="223686"/>
                </a:lnTo>
                <a:cubicBezTo>
                  <a:pt x="153173" y="226743"/>
                  <a:pt x="156905" y="228451"/>
                  <a:pt x="161311" y="228811"/>
                </a:cubicBezTo>
                <a:cubicBezTo>
                  <a:pt x="161311" y="226114"/>
                  <a:pt x="166795" y="224765"/>
                  <a:pt x="177766" y="224765"/>
                </a:cubicBezTo>
                <a:lnTo>
                  <a:pt x="178845" y="224765"/>
                </a:lnTo>
                <a:lnTo>
                  <a:pt x="179789" y="220584"/>
                </a:lnTo>
                <a:lnTo>
                  <a:pt x="177766" y="214514"/>
                </a:lnTo>
                <a:lnTo>
                  <a:pt x="177766" y="212491"/>
                </a:lnTo>
                <a:lnTo>
                  <a:pt x="178845" y="207366"/>
                </a:lnTo>
                <a:lnTo>
                  <a:pt x="176687" y="205208"/>
                </a:lnTo>
                <a:lnTo>
                  <a:pt x="176687" y="203185"/>
                </a:lnTo>
                <a:cubicBezTo>
                  <a:pt x="178125" y="201656"/>
                  <a:pt x="179159" y="197925"/>
                  <a:pt x="179789" y="191990"/>
                </a:cubicBezTo>
                <a:lnTo>
                  <a:pt x="177766" y="185786"/>
                </a:lnTo>
                <a:lnTo>
                  <a:pt x="180868" y="174591"/>
                </a:lnTo>
                <a:lnTo>
                  <a:pt x="178845" y="166364"/>
                </a:lnTo>
                <a:lnTo>
                  <a:pt x="178845" y="163262"/>
                </a:lnTo>
                <a:lnTo>
                  <a:pt x="180868" y="160159"/>
                </a:lnTo>
                <a:lnTo>
                  <a:pt x="178845" y="156113"/>
                </a:lnTo>
                <a:lnTo>
                  <a:pt x="182891" y="144784"/>
                </a:lnTo>
                <a:lnTo>
                  <a:pt x="181812" y="144784"/>
                </a:lnTo>
                <a:lnTo>
                  <a:pt x="179789" y="142761"/>
                </a:lnTo>
                <a:lnTo>
                  <a:pt x="179789" y="141816"/>
                </a:lnTo>
                <a:lnTo>
                  <a:pt x="180868" y="137635"/>
                </a:lnTo>
                <a:lnTo>
                  <a:pt x="179789" y="134533"/>
                </a:lnTo>
                <a:lnTo>
                  <a:pt x="174664" y="135612"/>
                </a:lnTo>
                <a:lnTo>
                  <a:pt x="171561" y="135612"/>
                </a:lnTo>
                <a:cubicBezTo>
                  <a:pt x="167335" y="135612"/>
                  <a:pt x="162570" y="134578"/>
                  <a:pt x="157265" y="132510"/>
                </a:cubicBezTo>
                <a:lnTo>
                  <a:pt x="153218" y="135612"/>
                </a:lnTo>
                <a:lnTo>
                  <a:pt x="152139" y="134533"/>
                </a:lnTo>
                <a:lnTo>
                  <a:pt x="147014" y="135612"/>
                </a:lnTo>
                <a:lnTo>
                  <a:pt x="135819" y="134533"/>
                </a:lnTo>
                <a:lnTo>
                  <a:pt x="121388" y="135612"/>
                </a:lnTo>
                <a:cubicBezTo>
                  <a:pt x="117611" y="135612"/>
                  <a:pt x="112171" y="134263"/>
                  <a:pt x="105068" y="131566"/>
                </a:cubicBezTo>
                <a:close/>
                <a:moveTo>
                  <a:pt x="3251680" y="131432"/>
                </a:moveTo>
                <a:lnTo>
                  <a:pt x="3251680" y="133590"/>
                </a:lnTo>
                <a:lnTo>
                  <a:pt x="3252759" y="133590"/>
                </a:lnTo>
                <a:lnTo>
                  <a:pt x="3252759" y="131432"/>
                </a:lnTo>
                <a:close/>
                <a:moveTo>
                  <a:pt x="2123876" y="130785"/>
                </a:moveTo>
                <a:lnTo>
                  <a:pt x="2123876" y="134064"/>
                </a:lnTo>
                <a:lnTo>
                  <a:pt x="2128349" y="134064"/>
                </a:lnTo>
                <a:lnTo>
                  <a:pt x="2128349" y="130785"/>
                </a:lnTo>
                <a:close/>
                <a:moveTo>
                  <a:pt x="5773293" y="130624"/>
                </a:moveTo>
                <a:lnTo>
                  <a:pt x="5773293" y="131703"/>
                </a:lnTo>
                <a:lnTo>
                  <a:pt x="5775451" y="131703"/>
                </a:lnTo>
                <a:lnTo>
                  <a:pt x="5775451" y="130624"/>
                </a:lnTo>
                <a:close/>
                <a:moveTo>
                  <a:pt x="4682532" y="130489"/>
                </a:moveTo>
                <a:lnTo>
                  <a:pt x="4679295" y="133726"/>
                </a:lnTo>
                <a:lnTo>
                  <a:pt x="4682532" y="136963"/>
                </a:lnTo>
                <a:lnTo>
                  <a:pt x="4685769" y="136963"/>
                </a:lnTo>
                <a:lnTo>
                  <a:pt x="4686848" y="133726"/>
                </a:lnTo>
                <a:lnTo>
                  <a:pt x="4685769" y="130489"/>
                </a:lnTo>
                <a:close/>
                <a:moveTo>
                  <a:pt x="588044" y="130218"/>
                </a:moveTo>
                <a:lnTo>
                  <a:pt x="591281" y="130218"/>
                </a:lnTo>
                <a:lnTo>
                  <a:pt x="617312" y="132915"/>
                </a:lnTo>
                <a:lnTo>
                  <a:pt x="625944" y="131971"/>
                </a:lnTo>
                <a:lnTo>
                  <a:pt x="627023" y="132915"/>
                </a:lnTo>
                <a:cubicBezTo>
                  <a:pt x="626303" y="135253"/>
                  <a:pt x="624145" y="136422"/>
                  <a:pt x="620549" y="136422"/>
                </a:cubicBezTo>
                <a:lnTo>
                  <a:pt x="618391" y="134668"/>
                </a:lnTo>
                <a:lnTo>
                  <a:pt x="616233" y="134668"/>
                </a:lnTo>
                <a:cubicBezTo>
                  <a:pt x="613355" y="136467"/>
                  <a:pt x="607915" y="137950"/>
                  <a:pt x="599913" y="139119"/>
                </a:cubicBezTo>
                <a:cubicBezTo>
                  <a:pt x="591281" y="139119"/>
                  <a:pt x="586965" y="137321"/>
                  <a:pt x="586965" y="133724"/>
                </a:cubicBezTo>
                <a:lnTo>
                  <a:pt x="585886" y="132915"/>
                </a:lnTo>
                <a:lnTo>
                  <a:pt x="585886" y="131971"/>
                </a:lnTo>
                <a:close/>
                <a:moveTo>
                  <a:pt x="1189440" y="130083"/>
                </a:moveTo>
                <a:lnTo>
                  <a:pt x="1183910" y="131162"/>
                </a:lnTo>
                <a:lnTo>
                  <a:pt x="1183910" y="133320"/>
                </a:lnTo>
                <a:lnTo>
                  <a:pt x="1186203" y="135478"/>
                </a:lnTo>
                <a:lnTo>
                  <a:pt x="1187283" y="135478"/>
                </a:lnTo>
                <a:lnTo>
                  <a:pt x="1189440" y="133320"/>
                </a:lnTo>
                <a:close/>
                <a:moveTo>
                  <a:pt x="8784625" y="129682"/>
                </a:moveTo>
                <a:lnTo>
                  <a:pt x="8784625" y="131840"/>
                </a:lnTo>
                <a:lnTo>
                  <a:pt x="8787862" y="131840"/>
                </a:lnTo>
                <a:lnTo>
                  <a:pt x="8787862" y="129682"/>
                </a:lnTo>
                <a:close/>
                <a:moveTo>
                  <a:pt x="1623862" y="129544"/>
                </a:moveTo>
                <a:lnTo>
                  <a:pt x="1623862" y="132915"/>
                </a:lnTo>
                <a:lnTo>
                  <a:pt x="1626020" y="132915"/>
                </a:lnTo>
                <a:lnTo>
                  <a:pt x="1626020" y="131701"/>
                </a:lnTo>
                <a:close/>
                <a:moveTo>
                  <a:pt x="9164566" y="129467"/>
                </a:moveTo>
                <a:lnTo>
                  <a:pt x="9164566" y="132747"/>
                </a:lnTo>
                <a:lnTo>
                  <a:pt x="9169038" y="132747"/>
                </a:lnTo>
                <a:lnTo>
                  <a:pt x="9169038" y="129467"/>
                </a:lnTo>
                <a:close/>
                <a:moveTo>
                  <a:pt x="67168" y="128464"/>
                </a:moveTo>
                <a:lnTo>
                  <a:pt x="67168" y="131566"/>
                </a:lnTo>
                <a:lnTo>
                  <a:pt x="72293" y="140737"/>
                </a:lnTo>
                <a:cubicBezTo>
                  <a:pt x="72293" y="144154"/>
                  <a:pt x="71573" y="145863"/>
                  <a:pt x="70135" y="145863"/>
                </a:cubicBezTo>
                <a:cubicBezTo>
                  <a:pt x="71754" y="149999"/>
                  <a:pt x="73147" y="152067"/>
                  <a:pt x="74316" y="152067"/>
                </a:cubicBezTo>
                <a:lnTo>
                  <a:pt x="74316" y="148965"/>
                </a:lnTo>
                <a:lnTo>
                  <a:pt x="72293" y="145863"/>
                </a:lnTo>
                <a:lnTo>
                  <a:pt x="73237" y="139658"/>
                </a:lnTo>
                <a:cubicBezTo>
                  <a:pt x="69820" y="136152"/>
                  <a:pt x="68112" y="132420"/>
                  <a:pt x="68112" y="128464"/>
                </a:cubicBezTo>
                <a:close/>
                <a:moveTo>
                  <a:pt x="2753196" y="128330"/>
                </a:moveTo>
                <a:lnTo>
                  <a:pt x="2753196" y="130488"/>
                </a:lnTo>
                <a:lnTo>
                  <a:pt x="2754275" y="130488"/>
                </a:lnTo>
                <a:lnTo>
                  <a:pt x="2754275" y="128330"/>
                </a:lnTo>
                <a:close/>
                <a:moveTo>
                  <a:pt x="1104604" y="127925"/>
                </a:moveTo>
                <a:lnTo>
                  <a:pt x="1096781" y="131162"/>
                </a:lnTo>
                <a:lnTo>
                  <a:pt x="1096781" y="132241"/>
                </a:lnTo>
                <a:lnTo>
                  <a:pt x="1101096" y="134399"/>
                </a:lnTo>
                <a:lnTo>
                  <a:pt x="1104604" y="134399"/>
                </a:lnTo>
                <a:cubicBezTo>
                  <a:pt x="1107661" y="132241"/>
                  <a:pt x="1110583" y="131162"/>
                  <a:pt x="1113371" y="131162"/>
                </a:cubicBezTo>
                <a:cubicBezTo>
                  <a:pt x="1122901" y="133320"/>
                  <a:pt x="1128386" y="135838"/>
                  <a:pt x="1129826" y="138715"/>
                </a:cubicBezTo>
                <a:cubicBezTo>
                  <a:pt x="1128746" y="141592"/>
                  <a:pt x="1125824" y="143031"/>
                  <a:pt x="1121059" y="143031"/>
                </a:cubicBezTo>
                <a:lnTo>
                  <a:pt x="1121059" y="145189"/>
                </a:lnTo>
                <a:lnTo>
                  <a:pt x="1119980" y="158407"/>
                </a:lnTo>
                <a:cubicBezTo>
                  <a:pt x="1122137" y="158766"/>
                  <a:pt x="1123217" y="161644"/>
                  <a:pt x="1123217" y="167039"/>
                </a:cubicBezTo>
                <a:lnTo>
                  <a:pt x="1121059" y="169197"/>
                </a:lnTo>
                <a:cubicBezTo>
                  <a:pt x="1121059" y="170995"/>
                  <a:pt x="1125508" y="173153"/>
                  <a:pt x="1134412" y="175671"/>
                </a:cubicBezTo>
                <a:cubicBezTo>
                  <a:pt x="1137649" y="181785"/>
                  <a:pt x="1143133" y="186191"/>
                  <a:pt x="1150865" y="188889"/>
                </a:cubicBezTo>
                <a:lnTo>
                  <a:pt x="1153023" y="196442"/>
                </a:lnTo>
                <a:cubicBezTo>
                  <a:pt x="1155902" y="197880"/>
                  <a:pt x="1157339" y="199679"/>
                  <a:pt x="1157339" y="201837"/>
                </a:cubicBezTo>
                <a:lnTo>
                  <a:pt x="1159767" y="201837"/>
                </a:lnTo>
                <a:lnTo>
                  <a:pt x="1161925" y="192126"/>
                </a:lnTo>
                <a:cubicBezTo>
                  <a:pt x="1159767" y="192126"/>
                  <a:pt x="1158689" y="191406"/>
                  <a:pt x="1158689" y="189968"/>
                </a:cubicBezTo>
                <a:lnTo>
                  <a:pt x="1158689" y="188889"/>
                </a:lnTo>
                <a:lnTo>
                  <a:pt x="1164084" y="181336"/>
                </a:lnTo>
                <a:cubicBezTo>
                  <a:pt x="1164084" y="171804"/>
                  <a:pt x="1161475" y="167039"/>
                  <a:pt x="1156261" y="167039"/>
                </a:cubicBezTo>
                <a:lnTo>
                  <a:pt x="1150865" y="165960"/>
                </a:lnTo>
                <a:lnTo>
                  <a:pt x="1132118" y="167039"/>
                </a:lnTo>
                <a:cubicBezTo>
                  <a:pt x="1130048" y="167039"/>
                  <a:pt x="1127802" y="164521"/>
                  <a:pt x="1125374" y="159486"/>
                </a:cubicBezTo>
                <a:lnTo>
                  <a:pt x="1149652" y="139794"/>
                </a:lnTo>
                <a:lnTo>
                  <a:pt x="1150865" y="139794"/>
                </a:lnTo>
                <a:lnTo>
                  <a:pt x="1160845" y="147347"/>
                </a:lnTo>
                <a:lnTo>
                  <a:pt x="1163005" y="147347"/>
                </a:lnTo>
                <a:lnTo>
                  <a:pt x="1163005" y="143031"/>
                </a:lnTo>
                <a:lnTo>
                  <a:pt x="1160845" y="134399"/>
                </a:lnTo>
                <a:lnTo>
                  <a:pt x="1160845" y="130083"/>
                </a:lnTo>
                <a:lnTo>
                  <a:pt x="1144257" y="132241"/>
                </a:lnTo>
                <a:cubicBezTo>
                  <a:pt x="1142997" y="130982"/>
                  <a:pt x="1129780" y="129543"/>
                  <a:pt x="1104604" y="127925"/>
                </a:cubicBezTo>
                <a:close/>
                <a:moveTo>
                  <a:pt x="8683334" y="127524"/>
                </a:moveTo>
                <a:lnTo>
                  <a:pt x="8683334" y="136156"/>
                </a:lnTo>
                <a:lnTo>
                  <a:pt x="8685492" y="138179"/>
                </a:lnTo>
                <a:lnTo>
                  <a:pt x="8686571" y="138179"/>
                </a:lnTo>
                <a:lnTo>
                  <a:pt x="8687650" y="133998"/>
                </a:lnTo>
                <a:cubicBezTo>
                  <a:pt x="8686930" y="129682"/>
                  <a:pt x="8685851" y="127524"/>
                  <a:pt x="8684413" y="127524"/>
                </a:cubicBezTo>
                <a:close/>
                <a:moveTo>
                  <a:pt x="2125992" y="126553"/>
                </a:moveTo>
                <a:lnTo>
                  <a:pt x="2125992" y="129832"/>
                </a:lnTo>
                <a:lnTo>
                  <a:pt x="2129405" y="129832"/>
                </a:lnTo>
                <a:lnTo>
                  <a:pt x="2129405" y="126553"/>
                </a:lnTo>
                <a:close/>
                <a:moveTo>
                  <a:pt x="8723122" y="126445"/>
                </a:moveTo>
                <a:lnTo>
                  <a:pt x="8718806" y="130761"/>
                </a:lnTo>
                <a:lnTo>
                  <a:pt x="8720964" y="135077"/>
                </a:lnTo>
                <a:lnTo>
                  <a:pt x="8722043" y="133998"/>
                </a:lnTo>
                <a:lnTo>
                  <a:pt x="8723122" y="133998"/>
                </a:lnTo>
                <a:lnTo>
                  <a:pt x="8727438" y="137100"/>
                </a:lnTo>
                <a:lnTo>
                  <a:pt x="8729596" y="135077"/>
                </a:lnTo>
                <a:lnTo>
                  <a:pt x="8729596" y="133998"/>
                </a:lnTo>
                <a:cubicBezTo>
                  <a:pt x="8729596" y="132559"/>
                  <a:pt x="8728157" y="131840"/>
                  <a:pt x="8725280" y="131840"/>
                </a:cubicBezTo>
                <a:lnTo>
                  <a:pt x="8724201" y="126445"/>
                </a:lnTo>
                <a:close/>
                <a:moveTo>
                  <a:pt x="3646716" y="125498"/>
                </a:moveTo>
                <a:cubicBezTo>
                  <a:pt x="3644468" y="125498"/>
                  <a:pt x="3642984" y="127566"/>
                  <a:pt x="3642265" y="131702"/>
                </a:cubicBezTo>
                <a:cubicBezTo>
                  <a:pt x="3643344" y="134310"/>
                  <a:pt x="3645951" y="135614"/>
                  <a:pt x="3650088" y="135614"/>
                </a:cubicBezTo>
                <a:lnTo>
                  <a:pt x="3652381" y="135614"/>
                </a:lnTo>
                <a:lnTo>
                  <a:pt x="3652381" y="133995"/>
                </a:lnTo>
                <a:lnTo>
                  <a:pt x="3653460" y="133995"/>
                </a:lnTo>
                <a:cubicBezTo>
                  <a:pt x="3652021" y="132736"/>
                  <a:pt x="3651302" y="130174"/>
                  <a:pt x="3651302" y="126307"/>
                </a:cubicBezTo>
                <a:lnTo>
                  <a:pt x="3650088" y="125498"/>
                </a:lnTo>
                <a:close/>
                <a:moveTo>
                  <a:pt x="6770966" y="125365"/>
                </a:moveTo>
                <a:lnTo>
                  <a:pt x="6770966" y="128644"/>
                </a:lnTo>
                <a:lnTo>
                  <a:pt x="6775438" y="128644"/>
                </a:lnTo>
                <a:lnTo>
                  <a:pt x="6775438" y="125365"/>
                </a:lnTo>
                <a:close/>
                <a:moveTo>
                  <a:pt x="66089" y="125362"/>
                </a:moveTo>
                <a:lnTo>
                  <a:pt x="66089" y="127385"/>
                </a:lnTo>
                <a:lnTo>
                  <a:pt x="67168" y="127385"/>
                </a:lnTo>
                <a:lnTo>
                  <a:pt x="67168" y="125362"/>
                </a:lnTo>
                <a:close/>
                <a:moveTo>
                  <a:pt x="8121456" y="124692"/>
                </a:moveTo>
                <a:lnTo>
                  <a:pt x="8121456" y="126850"/>
                </a:lnTo>
                <a:lnTo>
                  <a:pt x="8122535" y="132245"/>
                </a:lnTo>
                <a:cubicBezTo>
                  <a:pt x="8111745" y="139438"/>
                  <a:pt x="8106350" y="144833"/>
                  <a:pt x="8106350" y="148430"/>
                </a:cubicBezTo>
                <a:lnTo>
                  <a:pt x="8085849" y="173382"/>
                </a:lnTo>
                <a:lnTo>
                  <a:pt x="8079240" y="165694"/>
                </a:lnTo>
                <a:cubicBezTo>
                  <a:pt x="8077802" y="165694"/>
                  <a:pt x="8077082" y="167133"/>
                  <a:pt x="8077082" y="170010"/>
                </a:cubicBezTo>
                <a:cubicBezTo>
                  <a:pt x="8074205" y="175135"/>
                  <a:pt x="8071328" y="177698"/>
                  <a:pt x="8068450" y="177698"/>
                </a:cubicBezTo>
                <a:lnTo>
                  <a:pt x="8068450" y="180935"/>
                </a:lnTo>
                <a:lnTo>
                  <a:pt x="8069529" y="180935"/>
                </a:lnTo>
                <a:cubicBezTo>
                  <a:pt x="8074924" y="180935"/>
                  <a:pt x="8080364" y="178777"/>
                  <a:pt x="8085849" y="174461"/>
                </a:cubicBezTo>
                <a:lnTo>
                  <a:pt x="8103113" y="174461"/>
                </a:lnTo>
                <a:lnTo>
                  <a:pt x="8113903" y="175540"/>
                </a:lnTo>
                <a:lnTo>
                  <a:pt x="8116061" y="170010"/>
                </a:lnTo>
                <a:lnTo>
                  <a:pt x="8112824" y="158141"/>
                </a:lnTo>
                <a:cubicBezTo>
                  <a:pt x="8117680" y="154185"/>
                  <a:pt x="8126312" y="150948"/>
                  <a:pt x="8138720" y="148430"/>
                </a:cubicBezTo>
                <a:lnTo>
                  <a:pt x="8148431" y="135482"/>
                </a:lnTo>
                <a:lnTo>
                  <a:pt x="8148431" y="134403"/>
                </a:lnTo>
                <a:cubicBezTo>
                  <a:pt x="8147712" y="132245"/>
                  <a:pt x="8145554" y="131165"/>
                  <a:pt x="8141957" y="131165"/>
                </a:cubicBezTo>
                <a:lnTo>
                  <a:pt x="8132246" y="133324"/>
                </a:lnTo>
                <a:lnTo>
                  <a:pt x="8131167" y="133324"/>
                </a:lnTo>
                <a:cubicBezTo>
                  <a:pt x="8126851" y="133324"/>
                  <a:pt x="8124693" y="130806"/>
                  <a:pt x="8124693" y="125770"/>
                </a:cubicBezTo>
                <a:lnTo>
                  <a:pt x="8123614" y="124692"/>
                </a:lnTo>
                <a:close/>
                <a:moveTo>
                  <a:pt x="5589457" y="124150"/>
                </a:moveTo>
                <a:lnTo>
                  <a:pt x="5585276" y="127387"/>
                </a:lnTo>
                <a:lnTo>
                  <a:pt x="5586355" y="127387"/>
                </a:lnTo>
                <a:lnTo>
                  <a:pt x="5590536" y="126308"/>
                </a:lnTo>
                <a:lnTo>
                  <a:pt x="5590536" y="124150"/>
                </a:lnTo>
                <a:close/>
                <a:moveTo>
                  <a:pt x="1678889" y="124014"/>
                </a:moveTo>
                <a:lnTo>
                  <a:pt x="1675653" y="127386"/>
                </a:lnTo>
                <a:lnTo>
                  <a:pt x="1682262" y="126307"/>
                </a:lnTo>
                <a:lnTo>
                  <a:pt x="1682262" y="124014"/>
                </a:lnTo>
                <a:close/>
                <a:moveTo>
                  <a:pt x="1667830" y="124014"/>
                </a:moveTo>
                <a:lnTo>
                  <a:pt x="1667830" y="125093"/>
                </a:lnTo>
                <a:cubicBezTo>
                  <a:pt x="1670078" y="125093"/>
                  <a:pt x="1671203" y="126217"/>
                  <a:pt x="1671203" y="128465"/>
                </a:cubicBezTo>
                <a:lnTo>
                  <a:pt x="1674439" y="127386"/>
                </a:lnTo>
                <a:lnTo>
                  <a:pt x="1674439" y="126307"/>
                </a:lnTo>
                <a:lnTo>
                  <a:pt x="1669045" y="124014"/>
                </a:lnTo>
                <a:close/>
                <a:moveTo>
                  <a:pt x="1649082" y="124014"/>
                </a:moveTo>
                <a:lnTo>
                  <a:pt x="1649082" y="130622"/>
                </a:lnTo>
                <a:lnTo>
                  <a:pt x="1654613" y="137231"/>
                </a:lnTo>
                <a:lnTo>
                  <a:pt x="1659062" y="137231"/>
                </a:lnTo>
                <a:cubicBezTo>
                  <a:pt x="1657803" y="128420"/>
                  <a:pt x="1656321" y="124014"/>
                  <a:pt x="1654613" y="124014"/>
                </a:cubicBezTo>
                <a:close/>
                <a:moveTo>
                  <a:pt x="82948" y="123743"/>
                </a:moveTo>
                <a:lnTo>
                  <a:pt x="79846" y="124687"/>
                </a:lnTo>
                <a:lnTo>
                  <a:pt x="79846" y="127789"/>
                </a:lnTo>
                <a:lnTo>
                  <a:pt x="84027" y="131971"/>
                </a:lnTo>
                <a:lnTo>
                  <a:pt x="87129" y="128868"/>
                </a:lnTo>
                <a:cubicBezTo>
                  <a:pt x="86230" y="125631"/>
                  <a:pt x="84836" y="123923"/>
                  <a:pt x="82948" y="123743"/>
                </a:cubicBezTo>
                <a:close/>
                <a:moveTo>
                  <a:pt x="2209040" y="123380"/>
                </a:moveTo>
                <a:lnTo>
                  <a:pt x="2209040" y="127849"/>
                </a:lnTo>
                <a:lnTo>
                  <a:pt x="2212453" y="127849"/>
                </a:lnTo>
                <a:lnTo>
                  <a:pt x="2212453" y="123380"/>
                </a:lnTo>
                <a:close/>
                <a:moveTo>
                  <a:pt x="2240132" y="123184"/>
                </a:moveTo>
                <a:lnTo>
                  <a:pt x="2239929" y="124577"/>
                </a:lnTo>
                <a:lnTo>
                  <a:pt x="2240804" y="123723"/>
                </a:lnTo>
                <a:close/>
                <a:moveTo>
                  <a:pt x="5256734" y="122532"/>
                </a:moveTo>
                <a:lnTo>
                  <a:pt x="5256734" y="123610"/>
                </a:lnTo>
                <a:lnTo>
                  <a:pt x="5258892" y="123610"/>
                </a:lnTo>
                <a:lnTo>
                  <a:pt x="5258892" y="122532"/>
                </a:lnTo>
                <a:close/>
                <a:moveTo>
                  <a:pt x="67168" y="122260"/>
                </a:moveTo>
                <a:lnTo>
                  <a:pt x="67168" y="124283"/>
                </a:lnTo>
                <a:lnTo>
                  <a:pt x="68112" y="124283"/>
                </a:lnTo>
                <a:lnTo>
                  <a:pt x="68112" y="122260"/>
                </a:lnTo>
                <a:close/>
                <a:moveTo>
                  <a:pt x="4693322" y="121857"/>
                </a:moveTo>
                <a:lnTo>
                  <a:pt x="4693322" y="125094"/>
                </a:lnTo>
                <a:lnTo>
                  <a:pt x="4695345" y="122936"/>
                </a:lnTo>
                <a:lnTo>
                  <a:pt x="4695345" y="121857"/>
                </a:lnTo>
                <a:close/>
                <a:moveTo>
                  <a:pt x="2576509" y="121856"/>
                </a:moveTo>
                <a:cubicBezTo>
                  <a:pt x="2574171" y="121856"/>
                  <a:pt x="2571654" y="122935"/>
                  <a:pt x="2568956" y="125093"/>
                </a:cubicBezTo>
                <a:cubicBezTo>
                  <a:pt x="2569495" y="127251"/>
                  <a:pt x="2571654" y="129049"/>
                  <a:pt x="2575431" y="130488"/>
                </a:cubicBezTo>
                <a:cubicBezTo>
                  <a:pt x="2579746" y="129049"/>
                  <a:pt x="2581904" y="127611"/>
                  <a:pt x="2581904" y="126172"/>
                </a:cubicBezTo>
                <a:lnTo>
                  <a:pt x="2581904" y="125093"/>
                </a:lnTo>
                <a:lnTo>
                  <a:pt x="2578668" y="121856"/>
                </a:lnTo>
                <a:close/>
                <a:moveTo>
                  <a:pt x="1768179" y="121856"/>
                </a:moveTo>
                <a:lnTo>
                  <a:pt x="1771415" y="121856"/>
                </a:lnTo>
                <a:lnTo>
                  <a:pt x="1773707" y="124014"/>
                </a:lnTo>
                <a:lnTo>
                  <a:pt x="1773707" y="125093"/>
                </a:lnTo>
                <a:lnTo>
                  <a:pt x="1771415" y="127386"/>
                </a:lnTo>
                <a:lnTo>
                  <a:pt x="1767097" y="127386"/>
                </a:lnTo>
                <a:lnTo>
                  <a:pt x="1765885" y="126307"/>
                </a:lnTo>
                <a:lnTo>
                  <a:pt x="1764806" y="126307"/>
                </a:lnTo>
                <a:close/>
                <a:moveTo>
                  <a:pt x="1071424" y="121181"/>
                </a:moveTo>
                <a:lnTo>
                  <a:pt x="1072503" y="125767"/>
                </a:lnTo>
                <a:lnTo>
                  <a:pt x="1071424" y="130083"/>
                </a:lnTo>
                <a:cubicBezTo>
                  <a:pt x="1075919" y="130622"/>
                  <a:pt x="1078169" y="131342"/>
                  <a:pt x="1078169" y="132241"/>
                </a:cubicBezTo>
                <a:cubicBezTo>
                  <a:pt x="1081045" y="131162"/>
                  <a:pt x="1082485" y="130083"/>
                  <a:pt x="1082485" y="129004"/>
                </a:cubicBezTo>
                <a:lnTo>
                  <a:pt x="1079248" y="121181"/>
                </a:lnTo>
                <a:close/>
                <a:moveTo>
                  <a:pt x="6659091" y="121133"/>
                </a:moveTo>
                <a:lnTo>
                  <a:pt x="6659091" y="125603"/>
                </a:lnTo>
                <a:lnTo>
                  <a:pt x="6662505" y="125603"/>
                </a:lnTo>
                <a:lnTo>
                  <a:pt x="6662505" y="121133"/>
                </a:lnTo>
                <a:close/>
                <a:moveTo>
                  <a:pt x="6577365" y="121133"/>
                </a:moveTo>
                <a:lnTo>
                  <a:pt x="6577365" y="125603"/>
                </a:lnTo>
                <a:lnTo>
                  <a:pt x="6580779" y="125603"/>
                </a:lnTo>
                <a:lnTo>
                  <a:pt x="6580779" y="121133"/>
                </a:lnTo>
                <a:close/>
                <a:moveTo>
                  <a:pt x="4682532" y="120778"/>
                </a:moveTo>
                <a:cubicBezTo>
                  <a:pt x="4678935" y="121677"/>
                  <a:pt x="4677137" y="122756"/>
                  <a:pt x="4677137" y="124015"/>
                </a:cubicBezTo>
                <a:lnTo>
                  <a:pt x="4677137" y="128331"/>
                </a:lnTo>
                <a:lnTo>
                  <a:pt x="4682532" y="127252"/>
                </a:lnTo>
                <a:lnTo>
                  <a:pt x="4681453" y="124015"/>
                </a:lnTo>
                <a:close/>
                <a:moveTo>
                  <a:pt x="2179549" y="120339"/>
                </a:moveTo>
                <a:lnTo>
                  <a:pt x="2179549" y="123618"/>
                </a:lnTo>
                <a:lnTo>
                  <a:pt x="2181496" y="123618"/>
                </a:lnTo>
                <a:lnTo>
                  <a:pt x="2180979" y="120339"/>
                </a:lnTo>
                <a:close/>
                <a:moveTo>
                  <a:pt x="1022870" y="120102"/>
                </a:moveTo>
                <a:lnTo>
                  <a:pt x="1029477" y="120102"/>
                </a:lnTo>
                <a:lnTo>
                  <a:pt x="1039457" y="124418"/>
                </a:lnTo>
                <a:lnTo>
                  <a:pt x="1046067" y="122260"/>
                </a:lnTo>
                <a:lnTo>
                  <a:pt x="1048225" y="122260"/>
                </a:lnTo>
                <a:lnTo>
                  <a:pt x="1050519" y="124418"/>
                </a:lnTo>
                <a:lnTo>
                  <a:pt x="1050519" y="126846"/>
                </a:lnTo>
                <a:cubicBezTo>
                  <a:pt x="1050519" y="128284"/>
                  <a:pt x="1047911" y="129363"/>
                  <a:pt x="1042696" y="130083"/>
                </a:cubicBezTo>
                <a:cubicBezTo>
                  <a:pt x="1039819" y="129004"/>
                  <a:pt x="1038379" y="127925"/>
                  <a:pt x="1038379" y="126846"/>
                </a:cubicBezTo>
                <a:lnTo>
                  <a:pt x="1032850" y="130083"/>
                </a:lnTo>
                <a:lnTo>
                  <a:pt x="1027320" y="130083"/>
                </a:lnTo>
                <a:lnTo>
                  <a:pt x="1020576" y="123339"/>
                </a:lnTo>
                <a:lnTo>
                  <a:pt x="1020576" y="122260"/>
                </a:lnTo>
                <a:close/>
                <a:moveTo>
                  <a:pt x="2252016" y="120065"/>
                </a:moveTo>
                <a:lnTo>
                  <a:pt x="2252016" y="123618"/>
                </a:lnTo>
                <a:lnTo>
                  <a:pt x="2254505" y="123618"/>
                </a:lnTo>
                <a:lnTo>
                  <a:pt x="2254505" y="120339"/>
                </a:lnTo>
                <a:close/>
                <a:moveTo>
                  <a:pt x="1675653" y="119698"/>
                </a:moveTo>
                <a:lnTo>
                  <a:pt x="1675653" y="122935"/>
                </a:lnTo>
                <a:lnTo>
                  <a:pt x="1676731" y="122935"/>
                </a:lnTo>
                <a:lnTo>
                  <a:pt x="1677811" y="119698"/>
                </a:lnTo>
                <a:close/>
                <a:moveTo>
                  <a:pt x="2113104" y="119352"/>
                </a:moveTo>
                <a:lnTo>
                  <a:pt x="2112951" y="119386"/>
                </a:lnTo>
                <a:lnTo>
                  <a:pt x="2111299" y="119386"/>
                </a:lnTo>
                <a:lnTo>
                  <a:pt x="2103801" y="121502"/>
                </a:lnTo>
                <a:lnTo>
                  <a:pt x="2086427" y="119468"/>
                </a:lnTo>
                <a:lnTo>
                  <a:pt x="2086427" y="124397"/>
                </a:lnTo>
                <a:lnTo>
                  <a:pt x="2088543" y="127438"/>
                </a:lnTo>
                <a:lnTo>
                  <a:pt x="2088543" y="132425"/>
                </a:lnTo>
                <a:cubicBezTo>
                  <a:pt x="2088543" y="135568"/>
                  <a:pt x="2086780" y="137368"/>
                  <a:pt x="2083253" y="137826"/>
                </a:cubicBezTo>
                <a:lnTo>
                  <a:pt x="2088543" y="154268"/>
                </a:lnTo>
                <a:lnTo>
                  <a:pt x="2088543" y="168133"/>
                </a:lnTo>
                <a:lnTo>
                  <a:pt x="2088543" y="168171"/>
                </a:lnTo>
                <a:lnTo>
                  <a:pt x="2088543" y="176577"/>
                </a:lnTo>
                <a:cubicBezTo>
                  <a:pt x="2083607" y="181600"/>
                  <a:pt x="2081138" y="185441"/>
                  <a:pt x="2081138" y="188099"/>
                </a:cubicBezTo>
                <a:lnTo>
                  <a:pt x="2081138" y="189083"/>
                </a:lnTo>
                <a:cubicBezTo>
                  <a:pt x="2083530" y="205583"/>
                  <a:pt x="2086974" y="213833"/>
                  <a:pt x="2091474" y="213833"/>
                </a:cubicBezTo>
                <a:cubicBezTo>
                  <a:pt x="2100448" y="214076"/>
                  <a:pt x="2105105" y="215089"/>
                  <a:pt x="2105452" y="216874"/>
                </a:cubicBezTo>
                <a:lnTo>
                  <a:pt x="2111426" y="213833"/>
                </a:lnTo>
                <a:lnTo>
                  <a:pt x="2116627" y="213833"/>
                </a:lnTo>
                <a:cubicBezTo>
                  <a:pt x="2126557" y="214086"/>
                  <a:pt x="2131522" y="214747"/>
                  <a:pt x="2131522" y="215816"/>
                </a:cubicBezTo>
                <a:cubicBezTo>
                  <a:pt x="2141853" y="211497"/>
                  <a:pt x="2147018" y="205605"/>
                  <a:pt x="2147018" y="198139"/>
                </a:cubicBezTo>
                <a:lnTo>
                  <a:pt x="2148580" y="194149"/>
                </a:lnTo>
                <a:lnTo>
                  <a:pt x="2145837" y="198202"/>
                </a:lnTo>
                <a:lnTo>
                  <a:pt x="2129588" y="196086"/>
                </a:lnTo>
                <a:cubicBezTo>
                  <a:pt x="2128946" y="198202"/>
                  <a:pt x="2126222" y="199260"/>
                  <a:pt x="2121415" y="199260"/>
                </a:cubicBezTo>
                <a:lnTo>
                  <a:pt x="2113887" y="199260"/>
                </a:lnTo>
                <a:lnTo>
                  <a:pt x="2110254" y="195627"/>
                </a:lnTo>
                <a:lnTo>
                  <a:pt x="2110254" y="192546"/>
                </a:lnTo>
                <a:lnTo>
                  <a:pt x="2114485" y="186571"/>
                </a:lnTo>
                <a:cubicBezTo>
                  <a:pt x="2113623" y="183834"/>
                  <a:pt x="2111508" y="182466"/>
                  <a:pt x="2108137" y="182466"/>
                </a:cubicBezTo>
                <a:cubicBezTo>
                  <a:pt x="2108137" y="172434"/>
                  <a:pt x="2102541" y="162867"/>
                  <a:pt x="2091343" y="153764"/>
                </a:cubicBezTo>
                <a:lnTo>
                  <a:pt x="2093961" y="149695"/>
                </a:lnTo>
                <a:lnTo>
                  <a:pt x="2098463" y="149695"/>
                </a:lnTo>
                <a:lnTo>
                  <a:pt x="2104421" y="150753"/>
                </a:lnTo>
                <a:lnTo>
                  <a:pt x="2110748" y="148637"/>
                </a:lnTo>
                <a:lnTo>
                  <a:pt x="2112370" y="149695"/>
                </a:lnTo>
                <a:lnTo>
                  <a:pt x="2112370" y="148791"/>
                </a:lnTo>
                <a:lnTo>
                  <a:pt x="2114485" y="144644"/>
                </a:lnTo>
                <a:cubicBezTo>
                  <a:pt x="2112743" y="144644"/>
                  <a:pt x="2111333" y="140330"/>
                  <a:pt x="2110254" y="131704"/>
                </a:cubicBezTo>
                <a:lnTo>
                  <a:pt x="2110254" y="127721"/>
                </a:lnTo>
                <a:close/>
                <a:moveTo>
                  <a:pt x="2259422" y="119281"/>
                </a:moveTo>
                <a:lnTo>
                  <a:pt x="2259422" y="121502"/>
                </a:lnTo>
                <a:lnTo>
                  <a:pt x="2259662" y="121502"/>
                </a:lnTo>
                <a:lnTo>
                  <a:pt x="2259662" y="119281"/>
                </a:lnTo>
                <a:close/>
                <a:moveTo>
                  <a:pt x="2673485" y="118619"/>
                </a:moveTo>
                <a:lnTo>
                  <a:pt x="2670248" y="119698"/>
                </a:lnTo>
                <a:lnTo>
                  <a:pt x="2670248" y="120777"/>
                </a:lnTo>
                <a:lnTo>
                  <a:pt x="2672406" y="122935"/>
                </a:lnTo>
                <a:lnTo>
                  <a:pt x="2673485" y="122935"/>
                </a:lnTo>
                <a:lnTo>
                  <a:pt x="2675643" y="120777"/>
                </a:lnTo>
                <a:close/>
                <a:moveTo>
                  <a:pt x="3216882" y="118350"/>
                </a:moveTo>
                <a:cubicBezTo>
                  <a:pt x="3221917" y="121317"/>
                  <a:pt x="3224435" y="123879"/>
                  <a:pt x="3224435" y="126037"/>
                </a:cubicBezTo>
                <a:lnTo>
                  <a:pt x="3227807" y="129274"/>
                </a:lnTo>
                <a:lnTo>
                  <a:pt x="3229965" y="122800"/>
                </a:lnTo>
                <a:close/>
                <a:moveTo>
                  <a:pt x="8660675" y="117813"/>
                </a:moveTo>
                <a:lnTo>
                  <a:pt x="8657438" y="121050"/>
                </a:lnTo>
                <a:lnTo>
                  <a:pt x="8657438" y="124287"/>
                </a:lnTo>
                <a:lnTo>
                  <a:pt x="8659596" y="124287"/>
                </a:lnTo>
                <a:lnTo>
                  <a:pt x="8662833" y="121050"/>
                </a:lnTo>
                <a:lnTo>
                  <a:pt x="8662833" y="117813"/>
                </a:lnTo>
                <a:close/>
                <a:moveTo>
                  <a:pt x="9264273" y="117697"/>
                </a:moveTo>
                <a:lnTo>
                  <a:pt x="9262688" y="118199"/>
                </a:lnTo>
                <a:lnTo>
                  <a:pt x="9262688" y="120977"/>
                </a:lnTo>
                <a:lnTo>
                  <a:pt x="9264913" y="120977"/>
                </a:lnTo>
                <a:close/>
                <a:moveTo>
                  <a:pt x="2175135" y="117165"/>
                </a:moveTo>
                <a:lnTo>
                  <a:pt x="2175449" y="119386"/>
                </a:lnTo>
                <a:lnTo>
                  <a:pt x="2178864" y="119386"/>
                </a:lnTo>
                <a:lnTo>
                  <a:pt x="2178864" y="117165"/>
                </a:lnTo>
                <a:close/>
                <a:moveTo>
                  <a:pt x="8200358" y="117138"/>
                </a:moveTo>
                <a:lnTo>
                  <a:pt x="8200358" y="119296"/>
                </a:lnTo>
                <a:lnTo>
                  <a:pt x="8202516" y="119296"/>
                </a:lnTo>
                <a:close/>
                <a:moveTo>
                  <a:pt x="197862" y="116865"/>
                </a:moveTo>
                <a:lnTo>
                  <a:pt x="195839" y="118888"/>
                </a:lnTo>
                <a:lnTo>
                  <a:pt x="195839" y="120911"/>
                </a:lnTo>
                <a:lnTo>
                  <a:pt x="201908" y="120911"/>
                </a:lnTo>
                <a:lnTo>
                  <a:pt x="201908" y="118888"/>
                </a:lnTo>
                <a:lnTo>
                  <a:pt x="199885" y="116865"/>
                </a:lnTo>
                <a:close/>
                <a:moveTo>
                  <a:pt x="4686848" y="116597"/>
                </a:moveTo>
                <a:lnTo>
                  <a:pt x="4683611" y="119699"/>
                </a:lnTo>
                <a:lnTo>
                  <a:pt x="4683611" y="120778"/>
                </a:lnTo>
                <a:lnTo>
                  <a:pt x="4687927" y="121857"/>
                </a:lnTo>
                <a:lnTo>
                  <a:pt x="4687927" y="120778"/>
                </a:lnTo>
                <a:close/>
                <a:moveTo>
                  <a:pt x="5772214" y="116463"/>
                </a:moveTo>
                <a:lnTo>
                  <a:pt x="5767898" y="118621"/>
                </a:lnTo>
                <a:lnTo>
                  <a:pt x="5767898" y="119699"/>
                </a:lnTo>
                <a:lnTo>
                  <a:pt x="5773293" y="119699"/>
                </a:lnTo>
                <a:lnTo>
                  <a:pt x="5774372" y="116463"/>
                </a:lnTo>
                <a:close/>
                <a:moveTo>
                  <a:pt x="1537810" y="116326"/>
                </a:moveTo>
                <a:lnTo>
                  <a:pt x="1539023" y="116326"/>
                </a:lnTo>
                <a:cubicBezTo>
                  <a:pt x="1544149" y="119653"/>
                  <a:pt x="1546712" y="123339"/>
                  <a:pt x="1546712" y="127386"/>
                </a:cubicBezTo>
                <a:lnTo>
                  <a:pt x="1545633" y="128465"/>
                </a:lnTo>
                <a:lnTo>
                  <a:pt x="1544418" y="128465"/>
                </a:lnTo>
                <a:lnTo>
                  <a:pt x="1537810" y="125093"/>
                </a:lnTo>
                <a:lnTo>
                  <a:pt x="1532415" y="126307"/>
                </a:lnTo>
                <a:lnTo>
                  <a:pt x="1529043" y="121856"/>
                </a:lnTo>
                <a:cubicBezTo>
                  <a:pt x="1530841" y="118169"/>
                  <a:pt x="1533763" y="116326"/>
                  <a:pt x="1537810" y="116326"/>
                </a:cubicBezTo>
                <a:close/>
                <a:moveTo>
                  <a:pt x="3157132" y="116191"/>
                </a:moveTo>
                <a:lnTo>
                  <a:pt x="3157132" y="118350"/>
                </a:lnTo>
                <a:lnTo>
                  <a:pt x="3163606" y="118350"/>
                </a:lnTo>
                <a:lnTo>
                  <a:pt x="3161448" y="116191"/>
                </a:lnTo>
                <a:close/>
                <a:moveTo>
                  <a:pt x="8686571" y="114576"/>
                </a:moveTo>
                <a:lnTo>
                  <a:pt x="8684413" y="116734"/>
                </a:lnTo>
                <a:lnTo>
                  <a:pt x="8685492" y="117813"/>
                </a:lnTo>
                <a:lnTo>
                  <a:pt x="8686571" y="117813"/>
                </a:lnTo>
                <a:close/>
                <a:moveTo>
                  <a:pt x="3751649" y="113764"/>
                </a:moveTo>
                <a:lnTo>
                  <a:pt x="3748412" y="117001"/>
                </a:lnTo>
                <a:lnTo>
                  <a:pt x="3748412" y="120238"/>
                </a:lnTo>
                <a:lnTo>
                  <a:pt x="3750570" y="120238"/>
                </a:lnTo>
                <a:lnTo>
                  <a:pt x="3754886" y="118080"/>
                </a:lnTo>
                <a:lnTo>
                  <a:pt x="3754886" y="113764"/>
                </a:lnTo>
                <a:close/>
                <a:moveTo>
                  <a:pt x="7122410" y="112147"/>
                </a:moveTo>
                <a:lnTo>
                  <a:pt x="7119173" y="113226"/>
                </a:lnTo>
                <a:lnTo>
                  <a:pt x="7119173" y="117542"/>
                </a:lnTo>
                <a:lnTo>
                  <a:pt x="7121331" y="119700"/>
                </a:lnTo>
                <a:lnTo>
                  <a:pt x="7123624" y="119700"/>
                </a:lnTo>
                <a:lnTo>
                  <a:pt x="7124703" y="114305"/>
                </a:lnTo>
                <a:close/>
                <a:moveTo>
                  <a:pt x="2684275" y="112145"/>
                </a:moveTo>
                <a:lnTo>
                  <a:pt x="2684275" y="114303"/>
                </a:lnTo>
                <a:lnTo>
                  <a:pt x="2686432" y="114303"/>
                </a:lnTo>
                <a:close/>
                <a:moveTo>
                  <a:pt x="6742489" y="112116"/>
                </a:moveTo>
                <a:cubicBezTo>
                  <a:pt x="6737918" y="112116"/>
                  <a:pt x="6735633" y="118446"/>
                  <a:pt x="6735633" y="131106"/>
                </a:cubicBezTo>
                <a:lnTo>
                  <a:pt x="6735633" y="134280"/>
                </a:lnTo>
                <a:cubicBezTo>
                  <a:pt x="6735633" y="134084"/>
                  <a:pt x="6737328" y="134552"/>
                  <a:pt x="6740718" y="135681"/>
                </a:cubicBezTo>
                <a:cubicBezTo>
                  <a:pt x="6745103" y="135681"/>
                  <a:pt x="6747295" y="131616"/>
                  <a:pt x="6747295" y="123487"/>
                </a:cubicBezTo>
                <a:cubicBezTo>
                  <a:pt x="6745677" y="123487"/>
                  <a:pt x="6744075" y="119697"/>
                  <a:pt x="6742489" y="112116"/>
                </a:cubicBezTo>
                <a:close/>
                <a:moveTo>
                  <a:pt x="6573001" y="111877"/>
                </a:moveTo>
                <a:lnTo>
                  <a:pt x="6573241" y="111877"/>
                </a:lnTo>
                <a:lnTo>
                  <a:pt x="6573241" y="112116"/>
                </a:lnTo>
                <a:lnTo>
                  <a:pt x="6573001" y="112116"/>
                </a:lnTo>
                <a:close/>
                <a:moveTo>
                  <a:pt x="6719336" y="111604"/>
                </a:moveTo>
                <a:lnTo>
                  <a:pt x="6708850" y="117273"/>
                </a:lnTo>
                <a:lnTo>
                  <a:pt x="6703480" y="116933"/>
                </a:lnTo>
                <a:lnTo>
                  <a:pt x="6704424" y="120790"/>
                </a:lnTo>
                <a:lnTo>
                  <a:pt x="6704424" y="121133"/>
                </a:lnTo>
                <a:lnTo>
                  <a:pt x="6709014" y="121133"/>
                </a:lnTo>
                <a:cubicBezTo>
                  <a:pt x="6714921" y="114963"/>
                  <a:pt x="6718380" y="111877"/>
                  <a:pt x="6719393" y="111877"/>
                </a:cubicBezTo>
                <a:close/>
                <a:moveTo>
                  <a:pt x="1096781" y="111470"/>
                </a:moveTo>
                <a:lnTo>
                  <a:pt x="1084643" y="121181"/>
                </a:lnTo>
                <a:lnTo>
                  <a:pt x="1084643" y="122260"/>
                </a:lnTo>
                <a:lnTo>
                  <a:pt x="1092329" y="123339"/>
                </a:lnTo>
                <a:cubicBezTo>
                  <a:pt x="1096017" y="119203"/>
                  <a:pt x="1097859" y="115246"/>
                  <a:pt x="1097859" y="111470"/>
                </a:cubicBezTo>
                <a:close/>
                <a:moveTo>
                  <a:pt x="2082195" y="110817"/>
                </a:moveTo>
                <a:lnTo>
                  <a:pt x="2078781" y="114096"/>
                </a:lnTo>
                <a:lnTo>
                  <a:pt x="2082195" y="114096"/>
                </a:lnTo>
                <a:close/>
                <a:moveTo>
                  <a:pt x="4186341" y="110527"/>
                </a:moveTo>
                <a:lnTo>
                  <a:pt x="4184800" y="111680"/>
                </a:lnTo>
                <a:cubicBezTo>
                  <a:pt x="4185382" y="112868"/>
                  <a:pt x="4186484" y="113463"/>
                  <a:pt x="4188104" y="113463"/>
                </a:cubicBezTo>
                <a:lnTo>
                  <a:pt x="4188661" y="112906"/>
                </a:lnTo>
                <a:lnTo>
                  <a:pt x="4188661" y="111436"/>
                </a:lnTo>
                <a:cubicBezTo>
                  <a:pt x="4188450" y="110830"/>
                  <a:pt x="4187677" y="110527"/>
                  <a:pt x="4186341" y="110527"/>
                </a:cubicBezTo>
                <a:close/>
                <a:moveTo>
                  <a:pt x="2595797" y="109987"/>
                </a:moveTo>
                <a:lnTo>
                  <a:pt x="2593638" y="112145"/>
                </a:lnTo>
                <a:lnTo>
                  <a:pt x="2593638" y="113224"/>
                </a:lnTo>
                <a:lnTo>
                  <a:pt x="2595797" y="113224"/>
                </a:lnTo>
                <a:close/>
                <a:moveTo>
                  <a:pt x="698777" y="109177"/>
                </a:moveTo>
                <a:lnTo>
                  <a:pt x="707409" y="109177"/>
                </a:lnTo>
                <a:cubicBezTo>
                  <a:pt x="708847" y="109177"/>
                  <a:pt x="709567" y="110930"/>
                  <a:pt x="709567" y="114437"/>
                </a:cubicBezTo>
                <a:cubicBezTo>
                  <a:pt x="712534" y="117584"/>
                  <a:pt x="717255" y="120012"/>
                  <a:pt x="723729" y="121720"/>
                </a:cubicBezTo>
                <a:lnTo>
                  <a:pt x="726966" y="125227"/>
                </a:lnTo>
                <a:lnTo>
                  <a:pt x="725887" y="130218"/>
                </a:lnTo>
                <a:lnTo>
                  <a:pt x="726966" y="131027"/>
                </a:lnTo>
                <a:lnTo>
                  <a:pt x="728045" y="131027"/>
                </a:lnTo>
                <a:lnTo>
                  <a:pt x="730203" y="125227"/>
                </a:lnTo>
                <a:cubicBezTo>
                  <a:pt x="732630" y="125227"/>
                  <a:pt x="736631" y="128644"/>
                  <a:pt x="742207" y="135478"/>
                </a:cubicBezTo>
                <a:lnTo>
                  <a:pt x="742207" y="137366"/>
                </a:lnTo>
                <a:lnTo>
                  <a:pt x="734654" y="141817"/>
                </a:lnTo>
                <a:lnTo>
                  <a:pt x="730203" y="141817"/>
                </a:lnTo>
                <a:lnTo>
                  <a:pt x="726966" y="140064"/>
                </a:lnTo>
                <a:lnTo>
                  <a:pt x="717255" y="140064"/>
                </a:lnTo>
                <a:lnTo>
                  <a:pt x="710646" y="138175"/>
                </a:lnTo>
                <a:lnTo>
                  <a:pt x="699856" y="139119"/>
                </a:lnTo>
                <a:cubicBezTo>
                  <a:pt x="699856" y="137501"/>
                  <a:pt x="698057" y="136017"/>
                  <a:pt x="694461" y="134668"/>
                </a:cubicBezTo>
                <a:lnTo>
                  <a:pt x="688931" y="139119"/>
                </a:lnTo>
                <a:lnTo>
                  <a:pt x="683536" y="138175"/>
                </a:lnTo>
                <a:lnTo>
                  <a:pt x="671667" y="140873"/>
                </a:lnTo>
                <a:lnTo>
                  <a:pt x="654268" y="136422"/>
                </a:lnTo>
                <a:lnTo>
                  <a:pt x="644422" y="139119"/>
                </a:lnTo>
                <a:lnTo>
                  <a:pt x="635790" y="139119"/>
                </a:lnTo>
                <a:cubicBezTo>
                  <a:pt x="630215" y="139119"/>
                  <a:pt x="626933" y="137906"/>
                  <a:pt x="625944" y="135478"/>
                </a:cubicBezTo>
                <a:cubicBezTo>
                  <a:pt x="625944" y="133859"/>
                  <a:pt x="635025" y="132106"/>
                  <a:pt x="653189" y="130218"/>
                </a:cubicBezTo>
                <a:lnTo>
                  <a:pt x="663979" y="133724"/>
                </a:lnTo>
                <a:cubicBezTo>
                  <a:pt x="671802" y="133724"/>
                  <a:pt x="678680" y="129723"/>
                  <a:pt x="684615" y="121720"/>
                </a:cubicBezTo>
                <a:close/>
                <a:moveTo>
                  <a:pt x="6569827" y="107778"/>
                </a:moveTo>
                <a:lnTo>
                  <a:pt x="6569827" y="112116"/>
                </a:lnTo>
                <a:lnTo>
                  <a:pt x="6573001" y="112116"/>
                </a:lnTo>
                <a:lnTo>
                  <a:pt x="6573001" y="115156"/>
                </a:lnTo>
                <a:lnTo>
                  <a:pt x="6577473" y="115156"/>
                </a:lnTo>
                <a:lnTo>
                  <a:pt x="6577473" y="111877"/>
                </a:lnTo>
                <a:lnTo>
                  <a:pt x="6573241" y="111877"/>
                </a:lnTo>
                <a:lnTo>
                  <a:pt x="6573241" y="107778"/>
                </a:lnTo>
                <a:close/>
                <a:moveTo>
                  <a:pt x="3146207" y="107559"/>
                </a:moveTo>
                <a:lnTo>
                  <a:pt x="3146207" y="108638"/>
                </a:lnTo>
                <a:lnTo>
                  <a:pt x="3148365" y="108638"/>
                </a:lnTo>
                <a:lnTo>
                  <a:pt x="3148365" y="107559"/>
                </a:lnTo>
                <a:close/>
                <a:moveTo>
                  <a:pt x="3639837" y="107020"/>
                </a:moveTo>
                <a:cubicBezTo>
                  <a:pt x="3636331" y="109178"/>
                  <a:pt x="3632059" y="110617"/>
                  <a:pt x="3627024" y="111336"/>
                </a:cubicBezTo>
                <a:lnTo>
                  <a:pt x="3627024" y="113494"/>
                </a:lnTo>
                <a:lnTo>
                  <a:pt x="3630261" y="116596"/>
                </a:lnTo>
                <a:cubicBezTo>
                  <a:pt x="3632778" y="116596"/>
                  <a:pt x="3635611" y="115203"/>
                  <a:pt x="3638758" y="112415"/>
                </a:cubicBezTo>
                <a:lnTo>
                  <a:pt x="3644153" y="112415"/>
                </a:lnTo>
                <a:lnTo>
                  <a:pt x="3644153" y="110257"/>
                </a:lnTo>
                <a:cubicBezTo>
                  <a:pt x="3644153" y="108459"/>
                  <a:pt x="3642714" y="107380"/>
                  <a:pt x="3639837" y="107020"/>
                </a:cubicBezTo>
                <a:close/>
                <a:moveTo>
                  <a:pt x="67303" y="106614"/>
                </a:moveTo>
                <a:lnTo>
                  <a:pt x="66224" y="110660"/>
                </a:lnTo>
                <a:lnTo>
                  <a:pt x="67303" y="111739"/>
                </a:lnTo>
                <a:lnTo>
                  <a:pt x="69326" y="111739"/>
                </a:lnTo>
                <a:lnTo>
                  <a:pt x="71349" y="109716"/>
                </a:lnTo>
                <a:lnTo>
                  <a:pt x="71349" y="108637"/>
                </a:lnTo>
                <a:lnTo>
                  <a:pt x="69326" y="106614"/>
                </a:lnTo>
                <a:close/>
                <a:moveTo>
                  <a:pt x="3138519" y="106480"/>
                </a:moveTo>
                <a:lnTo>
                  <a:pt x="3138519" y="107559"/>
                </a:lnTo>
                <a:lnTo>
                  <a:pt x="3145128" y="107559"/>
                </a:lnTo>
                <a:lnTo>
                  <a:pt x="3145128" y="106480"/>
                </a:lnTo>
                <a:close/>
                <a:moveTo>
                  <a:pt x="1632627" y="106480"/>
                </a:moveTo>
                <a:lnTo>
                  <a:pt x="1632627" y="107559"/>
                </a:lnTo>
                <a:lnTo>
                  <a:pt x="1634784" y="107559"/>
                </a:lnTo>
                <a:lnTo>
                  <a:pt x="1634784" y="106480"/>
                </a:lnTo>
                <a:close/>
                <a:moveTo>
                  <a:pt x="5608880" y="105672"/>
                </a:moveTo>
                <a:lnTo>
                  <a:pt x="5608880" y="109988"/>
                </a:lnTo>
                <a:lnTo>
                  <a:pt x="5614275" y="108909"/>
                </a:lnTo>
                <a:lnTo>
                  <a:pt x="5614275" y="105672"/>
                </a:lnTo>
                <a:close/>
                <a:moveTo>
                  <a:pt x="2688591" y="105671"/>
                </a:moveTo>
                <a:lnTo>
                  <a:pt x="2688591" y="106750"/>
                </a:lnTo>
                <a:lnTo>
                  <a:pt x="2697223" y="106750"/>
                </a:lnTo>
                <a:lnTo>
                  <a:pt x="2697223" y="105671"/>
                </a:lnTo>
                <a:close/>
                <a:moveTo>
                  <a:pt x="3773094" y="105267"/>
                </a:moveTo>
                <a:lnTo>
                  <a:pt x="3773094" y="107425"/>
                </a:lnTo>
                <a:lnTo>
                  <a:pt x="3775252" y="105267"/>
                </a:lnTo>
                <a:close/>
                <a:moveTo>
                  <a:pt x="9258842" y="104975"/>
                </a:moveTo>
                <a:lnTo>
                  <a:pt x="9257508" y="107729"/>
                </a:lnTo>
                <a:lnTo>
                  <a:pt x="9261664" y="111349"/>
                </a:lnTo>
                <a:lnTo>
                  <a:pt x="9264804" y="106713"/>
                </a:lnTo>
                <a:lnTo>
                  <a:pt x="9264804" y="105451"/>
                </a:lnTo>
                <a:cubicBezTo>
                  <a:pt x="9264804" y="105133"/>
                  <a:pt x="9262816" y="104975"/>
                  <a:pt x="9258842" y="104975"/>
                </a:cubicBezTo>
                <a:close/>
                <a:moveTo>
                  <a:pt x="6721509" y="104605"/>
                </a:moveTo>
                <a:lnTo>
                  <a:pt x="6721509" y="108942"/>
                </a:lnTo>
                <a:lnTo>
                  <a:pt x="6724923" y="108942"/>
                </a:lnTo>
                <a:lnTo>
                  <a:pt x="6724923" y="104605"/>
                </a:lnTo>
                <a:close/>
                <a:moveTo>
                  <a:pt x="9195678" y="103917"/>
                </a:moveTo>
                <a:lnTo>
                  <a:pt x="9187451" y="110397"/>
                </a:lnTo>
                <a:lnTo>
                  <a:pt x="9178707" y="110397"/>
                </a:lnTo>
                <a:lnTo>
                  <a:pt x="9166933" y="108148"/>
                </a:lnTo>
                <a:lnTo>
                  <a:pt x="9157198" y="108148"/>
                </a:lnTo>
                <a:lnTo>
                  <a:pt x="9148661" y="110397"/>
                </a:lnTo>
                <a:lnTo>
                  <a:pt x="9145232" y="108148"/>
                </a:lnTo>
                <a:lnTo>
                  <a:pt x="9125496" y="110397"/>
                </a:lnTo>
                <a:lnTo>
                  <a:pt x="9124339" y="109206"/>
                </a:lnTo>
                <a:lnTo>
                  <a:pt x="9124339" y="111455"/>
                </a:lnTo>
                <a:lnTo>
                  <a:pt x="9123281" y="111455"/>
                </a:lnTo>
                <a:lnTo>
                  <a:pt x="9125397" y="117600"/>
                </a:lnTo>
                <a:lnTo>
                  <a:pt x="9122224" y="123164"/>
                </a:lnTo>
                <a:lnTo>
                  <a:pt x="9122224" y="123364"/>
                </a:lnTo>
                <a:lnTo>
                  <a:pt x="9143749" y="126293"/>
                </a:lnTo>
                <a:lnTo>
                  <a:pt x="9153900" y="124178"/>
                </a:lnTo>
                <a:lnTo>
                  <a:pt x="9157160" y="126523"/>
                </a:lnTo>
                <a:lnTo>
                  <a:pt x="9157160" y="126293"/>
                </a:lnTo>
                <a:lnTo>
                  <a:pt x="9174054" y="126293"/>
                </a:lnTo>
                <a:lnTo>
                  <a:pt x="9180077" y="128410"/>
                </a:lnTo>
                <a:lnTo>
                  <a:pt x="9182953" y="124178"/>
                </a:lnTo>
                <a:lnTo>
                  <a:pt x="9185381" y="124178"/>
                </a:lnTo>
                <a:cubicBezTo>
                  <a:pt x="9187941" y="124178"/>
                  <a:pt x="9191860" y="126293"/>
                  <a:pt x="9197138" y="130525"/>
                </a:cubicBezTo>
                <a:cubicBezTo>
                  <a:pt x="9199267" y="128477"/>
                  <a:pt x="9205244" y="127105"/>
                  <a:pt x="9215070" y="126410"/>
                </a:cubicBezTo>
                <a:lnTo>
                  <a:pt x="9217302" y="124178"/>
                </a:lnTo>
                <a:lnTo>
                  <a:pt x="9224921" y="124178"/>
                </a:lnTo>
                <a:lnTo>
                  <a:pt x="9225979" y="125235"/>
                </a:lnTo>
                <a:cubicBezTo>
                  <a:pt x="9226094" y="125235"/>
                  <a:pt x="9229669" y="120169"/>
                  <a:pt x="9236703" y="110035"/>
                </a:cubicBezTo>
                <a:lnTo>
                  <a:pt x="9240221" y="107090"/>
                </a:lnTo>
                <a:lnTo>
                  <a:pt x="9236524" y="107090"/>
                </a:lnTo>
                <a:lnTo>
                  <a:pt x="9232292" y="110397"/>
                </a:lnTo>
                <a:cubicBezTo>
                  <a:pt x="9223497" y="110397"/>
                  <a:pt x="9211293" y="108237"/>
                  <a:pt x="9195678" y="103917"/>
                </a:cubicBezTo>
                <a:close/>
                <a:moveTo>
                  <a:pt x="6725872" y="103547"/>
                </a:moveTo>
                <a:lnTo>
                  <a:pt x="6725872" y="107884"/>
                </a:lnTo>
                <a:lnTo>
                  <a:pt x="6728097" y="107884"/>
                </a:lnTo>
                <a:lnTo>
                  <a:pt x="6728097" y="103547"/>
                </a:lnTo>
                <a:close/>
                <a:moveTo>
                  <a:pt x="3203799" y="103108"/>
                </a:moveTo>
                <a:lnTo>
                  <a:pt x="3199483" y="106480"/>
                </a:lnTo>
                <a:lnTo>
                  <a:pt x="3199483" y="107559"/>
                </a:lnTo>
                <a:lnTo>
                  <a:pt x="3203799" y="111875"/>
                </a:lnTo>
                <a:lnTo>
                  <a:pt x="3209194" y="111875"/>
                </a:lnTo>
                <a:lnTo>
                  <a:pt x="3209194" y="107559"/>
                </a:lnTo>
                <a:close/>
                <a:moveTo>
                  <a:pt x="6696888" y="102489"/>
                </a:moveTo>
                <a:cubicBezTo>
                  <a:pt x="6695114" y="102489"/>
                  <a:pt x="6694372" y="102567"/>
                  <a:pt x="6694663" y="102725"/>
                </a:cubicBezTo>
                <a:lnTo>
                  <a:pt x="6696888" y="102725"/>
                </a:lnTo>
                <a:close/>
                <a:moveTo>
                  <a:pt x="6564407" y="102489"/>
                </a:moveTo>
                <a:lnTo>
                  <a:pt x="6564407" y="102571"/>
                </a:lnTo>
                <a:lnTo>
                  <a:pt x="6564584" y="102489"/>
                </a:lnTo>
                <a:close/>
                <a:moveTo>
                  <a:pt x="2134456" y="102487"/>
                </a:moveTo>
                <a:lnTo>
                  <a:pt x="2134456" y="106824"/>
                </a:lnTo>
                <a:lnTo>
                  <a:pt x="2137870" y="106824"/>
                </a:lnTo>
                <a:lnTo>
                  <a:pt x="2137870" y="102487"/>
                </a:lnTo>
                <a:close/>
                <a:moveTo>
                  <a:pt x="4174268" y="101130"/>
                </a:moveTo>
                <a:lnTo>
                  <a:pt x="4173295" y="106877"/>
                </a:lnTo>
                <a:lnTo>
                  <a:pt x="4173295" y="108215"/>
                </a:lnTo>
                <a:cubicBezTo>
                  <a:pt x="4174580" y="110303"/>
                  <a:pt x="4175603" y="111347"/>
                  <a:pt x="4176366" y="111347"/>
                </a:cubicBezTo>
                <a:lnTo>
                  <a:pt x="4177155" y="110089"/>
                </a:lnTo>
                <a:cubicBezTo>
                  <a:pt x="4177155" y="107272"/>
                  <a:pt x="4176838" y="105029"/>
                  <a:pt x="4176205" y="103361"/>
                </a:cubicBezTo>
                <a:close/>
                <a:moveTo>
                  <a:pt x="8135483" y="100818"/>
                </a:moveTo>
                <a:lnTo>
                  <a:pt x="8132246" y="101897"/>
                </a:lnTo>
                <a:lnTo>
                  <a:pt x="8133325" y="109585"/>
                </a:lnTo>
                <a:lnTo>
                  <a:pt x="8129009" y="118218"/>
                </a:lnTo>
                <a:cubicBezTo>
                  <a:pt x="8129009" y="121095"/>
                  <a:pt x="8130808" y="122534"/>
                  <a:pt x="8134404" y="122534"/>
                </a:cubicBezTo>
                <a:lnTo>
                  <a:pt x="8136562" y="124692"/>
                </a:lnTo>
                <a:cubicBezTo>
                  <a:pt x="8148162" y="124152"/>
                  <a:pt x="8153961" y="120915"/>
                  <a:pt x="8153961" y="114980"/>
                </a:cubicBezTo>
                <a:lnTo>
                  <a:pt x="8157198" y="110664"/>
                </a:lnTo>
                <a:lnTo>
                  <a:pt x="8158277" y="109585"/>
                </a:lnTo>
                <a:lnTo>
                  <a:pt x="8159356" y="109585"/>
                </a:lnTo>
                <a:cubicBezTo>
                  <a:pt x="8168708" y="109585"/>
                  <a:pt x="8173383" y="112103"/>
                  <a:pt x="8173383" y="117138"/>
                </a:cubicBezTo>
                <a:lnTo>
                  <a:pt x="8172304" y="118218"/>
                </a:lnTo>
                <a:cubicBezTo>
                  <a:pt x="8178958" y="123253"/>
                  <a:pt x="8184713" y="125770"/>
                  <a:pt x="8189568" y="125770"/>
                </a:cubicBezTo>
                <a:cubicBezTo>
                  <a:pt x="8192086" y="125231"/>
                  <a:pt x="8194244" y="123073"/>
                  <a:pt x="8196042" y="119296"/>
                </a:cubicBezTo>
                <a:lnTo>
                  <a:pt x="8196042" y="117138"/>
                </a:lnTo>
                <a:lnTo>
                  <a:pt x="8193884" y="113901"/>
                </a:lnTo>
                <a:cubicBezTo>
                  <a:pt x="8193884" y="111563"/>
                  <a:pt x="8196402" y="110125"/>
                  <a:pt x="8201437" y="109585"/>
                </a:cubicBezTo>
                <a:lnTo>
                  <a:pt x="8201437" y="107427"/>
                </a:lnTo>
                <a:cubicBezTo>
                  <a:pt x="8201437" y="105359"/>
                  <a:pt x="8197481" y="103875"/>
                  <a:pt x="8189568" y="102976"/>
                </a:cubicBezTo>
                <a:cubicBezTo>
                  <a:pt x="8189568" y="104415"/>
                  <a:pt x="8188489" y="105134"/>
                  <a:pt x="8186331" y="105134"/>
                </a:cubicBezTo>
                <a:cubicBezTo>
                  <a:pt x="8184893" y="103875"/>
                  <a:pt x="8178778" y="102797"/>
                  <a:pt x="8167988" y="101897"/>
                </a:cubicBezTo>
                <a:lnTo>
                  <a:pt x="8166909" y="100818"/>
                </a:lnTo>
                <a:lnTo>
                  <a:pt x="8165830" y="100818"/>
                </a:lnTo>
                <a:lnTo>
                  <a:pt x="8163672" y="102976"/>
                </a:lnTo>
                <a:lnTo>
                  <a:pt x="8156119" y="102976"/>
                </a:lnTo>
                <a:lnTo>
                  <a:pt x="8150589" y="101897"/>
                </a:lnTo>
                <a:lnTo>
                  <a:pt x="8144115" y="102976"/>
                </a:lnTo>
                <a:lnTo>
                  <a:pt x="8141957" y="102976"/>
                </a:lnTo>
                <a:close/>
                <a:moveTo>
                  <a:pt x="4676058" y="100412"/>
                </a:moveTo>
                <a:lnTo>
                  <a:pt x="4673900" y="102570"/>
                </a:lnTo>
                <a:lnTo>
                  <a:pt x="4673900" y="104728"/>
                </a:lnTo>
                <a:lnTo>
                  <a:pt x="4676058" y="106886"/>
                </a:lnTo>
                <a:lnTo>
                  <a:pt x="4678216" y="104728"/>
                </a:lnTo>
                <a:lnTo>
                  <a:pt x="4678216" y="102570"/>
                </a:lnTo>
                <a:close/>
                <a:moveTo>
                  <a:pt x="210271" y="99331"/>
                </a:moveTo>
                <a:lnTo>
                  <a:pt x="210271" y="101489"/>
                </a:lnTo>
                <a:lnTo>
                  <a:pt x="212429" y="103512"/>
                </a:lnTo>
                <a:lnTo>
                  <a:pt x="214452" y="101489"/>
                </a:lnTo>
                <a:lnTo>
                  <a:pt x="212429" y="99331"/>
                </a:lnTo>
                <a:close/>
                <a:moveTo>
                  <a:pt x="7726555" y="98930"/>
                </a:moveTo>
                <a:cubicBezTo>
                  <a:pt x="7723768" y="99649"/>
                  <a:pt x="7721564" y="102167"/>
                  <a:pt x="7719946" y="106483"/>
                </a:cubicBezTo>
                <a:lnTo>
                  <a:pt x="7723183" y="114171"/>
                </a:lnTo>
                <a:lnTo>
                  <a:pt x="7723183" y="116329"/>
                </a:lnTo>
                <a:lnTo>
                  <a:pt x="7719946" y="120645"/>
                </a:lnTo>
                <a:lnTo>
                  <a:pt x="7719946" y="122803"/>
                </a:lnTo>
                <a:lnTo>
                  <a:pt x="7722104" y="122803"/>
                </a:lnTo>
                <a:lnTo>
                  <a:pt x="7725476" y="119566"/>
                </a:lnTo>
                <a:lnTo>
                  <a:pt x="7725476" y="118487"/>
                </a:lnTo>
                <a:lnTo>
                  <a:pt x="7724262" y="114171"/>
                </a:lnTo>
                <a:cubicBezTo>
                  <a:pt x="7727229" y="109765"/>
                  <a:pt x="7728713" y="106483"/>
                  <a:pt x="7728713" y="104325"/>
                </a:cubicBezTo>
                <a:lnTo>
                  <a:pt x="7728713" y="100009"/>
                </a:lnTo>
                <a:lnTo>
                  <a:pt x="7726555" y="100009"/>
                </a:lnTo>
                <a:close/>
                <a:moveTo>
                  <a:pt x="3743017" y="98793"/>
                </a:moveTo>
                <a:lnTo>
                  <a:pt x="3739780" y="102030"/>
                </a:lnTo>
                <a:cubicBezTo>
                  <a:pt x="3739780" y="103468"/>
                  <a:pt x="3740859" y="104188"/>
                  <a:pt x="3743017" y="104188"/>
                </a:cubicBezTo>
                <a:lnTo>
                  <a:pt x="3746254" y="103109"/>
                </a:lnTo>
                <a:lnTo>
                  <a:pt x="3746254" y="100951"/>
                </a:lnTo>
                <a:lnTo>
                  <a:pt x="3744096" y="98793"/>
                </a:lnTo>
                <a:close/>
                <a:moveTo>
                  <a:pt x="5076135" y="98523"/>
                </a:moveTo>
                <a:lnTo>
                  <a:pt x="5074112" y="100681"/>
                </a:lnTo>
                <a:lnTo>
                  <a:pt x="5074112" y="103919"/>
                </a:lnTo>
                <a:lnTo>
                  <a:pt x="5075191" y="103919"/>
                </a:lnTo>
                <a:lnTo>
                  <a:pt x="5078293" y="100681"/>
                </a:lnTo>
                <a:close/>
                <a:moveTo>
                  <a:pt x="8684413" y="98391"/>
                </a:moveTo>
                <a:lnTo>
                  <a:pt x="8683334" y="105944"/>
                </a:lnTo>
                <a:lnTo>
                  <a:pt x="8683334" y="107023"/>
                </a:lnTo>
                <a:lnTo>
                  <a:pt x="8685492" y="107023"/>
                </a:lnTo>
                <a:lnTo>
                  <a:pt x="8685492" y="98391"/>
                </a:lnTo>
                <a:close/>
                <a:moveTo>
                  <a:pt x="2608745" y="98118"/>
                </a:moveTo>
                <a:lnTo>
                  <a:pt x="2606587" y="101355"/>
                </a:lnTo>
                <a:lnTo>
                  <a:pt x="2606587" y="103513"/>
                </a:lnTo>
                <a:cubicBezTo>
                  <a:pt x="2608563" y="108548"/>
                  <a:pt x="2616117" y="114663"/>
                  <a:pt x="2629246" y="121856"/>
                </a:cubicBezTo>
                <a:lnTo>
                  <a:pt x="2651905" y="147752"/>
                </a:lnTo>
                <a:lnTo>
                  <a:pt x="2655142" y="146673"/>
                </a:lnTo>
                <a:lnTo>
                  <a:pt x="2655142" y="140199"/>
                </a:lnTo>
                <a:lnTo>
                  <a:pt x="2651905" y="133725"/>
                </a:lnTo>
                <a:lnTo>
                  <a:pt x="2652983" y="128330"/>
                </a:lnTo>
                <a:lnTo>
                  <a:pt x="2651905" y="113224"/>
                </a:lnTo>
                <a:lnTo>
                  <a:pt x="2651905" y="108908"/>
                </a:lnTo>
                <a:lnTo>
                  <a:pt x="2654062" y="101355"/>
                </a:lnTo>
                <a:lnTo>
                  <a:pt x="2652983" y="100276"/>
                </a:lnTo>
                <a:lnTo>
                  <a:pt x="2651905" y="100276"/>
                </a:lnTo>
                <a:lnTo>
                  <a:pt x="2634641" y="104592"/>
                </a:lnTo>
                <a:lnTo>
                  <a:pt x="2630324" y="104592"/>
                </a:lnTo>
                <a:lnTo>
                  <a:pt x="2627088" y="102434"/>
                </a:lnTo>
                <a:lnTo>
                  <a:pt x="2620613" y="103513"/>
                </a:lnTo>
                <a:cubicBezTo>
                  <a:pt x="2615218" y="99916"/>
                  <a:pt x="2611262" y="98118"/>
                  <a:pt x="2608745" y="98118"/>
                </a:cubicBezTo>
                <a:close/>
                <a:moveTo>
                  <a:pt x="3254917" y="97714"/>
                </a:moveTo>
                <a:lnTo>
                  <a:pt x="3254917" y="100950"/>
                </a:lnTo>
                <a:lnTo>
                  <a:pt x="3255996" y="100950"/>
                </a:lnTo>
                <a:lnTo>
                  <a:pt x="3258154" y="98792"/>
                </a:lnTo>
                <a:lnTo>
                  <a:pt x="3257075" y="97714"/>
                </a:lnTo>
                <a:close/>
                <a:moveTo>
                  <a:pt x="3235360" y="97714"/>
                </a:moveTo>
                <a:lnTo>
                  <a:pt x="3236439" y="97714"/>
                </a:lnTo>
                <a:lnTo>
                  <a:pt x="3238597" y="99871"/>
                </a:lnTo>
                <a:lnTo>
                  <a:pt x="3237518" y="100950"/>
                </a:lnTo>
                <a:lnTo>
                  <a:pt x="3236439" y="100950"/>
                </a:lnTo>
                <a:lnTo>
                  <a:pt x="3234281" y="98792"/>
                </a:lnTo>
                <a:close/>
                <a:moveTo>
                  <a:pt x="196783" y="97038"/>
                </a:moveTo>
                <a:lnTo>
                  <a:pt x="196783" y="97982"/>
                </a:lnTo>
                <a:lnTo>
                  <a:pt x="197862" y="101084"/>
                </a:lnTo>
                <a:lnTo>
                  <a:pt x="198806" y="101084"/>
                </a:lnTo>
                <a:lnTo>
                  <a:pt x="200964" y="99061"/>
                </a:lnTo>
                <a:lnTo>
                  <a:pt x="197862" y="97038"/>
                </a:lnTo>
                <a:close/>
                <a:moveTo>
                  <a:pt x="1184989" y="96094"/>
                </a:moveTo>
                <a:lnTo>
                  <a:pt x="1182831" y="98522"/>
                </a:lnTo>
                <a:lnTo>
                  <a:pt x="1182831" y="100680"/>
                </a:lnTo>
                <a:lnTo>
                  <a:pt x="1187283" y="104996"/>
                </a:lnTo>
                <a:lnTo>
                  <a:pt x="1189440" y="104996"/>
                </a:lnTo>
                <a:lnTo>
                  <a:pt x="1189440" y="96094"/>
                </a:lnTo>
                <a:close/>
                <a:moveTo>
                  <a:pt x="3755965" y="95556"/>
                </a:moveTo>
                <a:lnTo>
                  <a:pt x="3755965" y="96635"/>
                </a:lnTo>
                <a:lnTo>
                  <a:pt x="3758123" y="98793"/>
                </a:lnTo>
                <a:lnTo>
                  <a:pt x="3760281" y="98793"/>
                </a:lnTo>
                <a:lnTo>
                  <a:pt x="3760281" y="95556"/>
                </a:lnTo>
                <a:close/>
                <a:moveTo>
                  <a:pt x="8277103" y="95423"/>
                </a:moveTo>
                <a:cubicBezTo>
                  <a:pt x="8277103" y="96682"/>
                  <a:pt x="8280385" y="97761"/>
                  <a:pt x="8286948" y="98660"/>
                </a:cubicBezTo>
                <a:lnTo>
                  <a:pt x="8292344" y="97581"/>
                </a:lnTo>
                <a:lnTo>
                  <a:pt x="8292344" y="96502"/>
                </a:lnTo>
                <a:lnTo>
                  <a:pt x="8289106" y="95423"/>
                </a:lnTo>
                <a:lnTo>
                  <a:pt x="8288028" y="96502"/>
                </a:lnTo>
                <a:lnTo>
                  <a:pt x="8286948" y="96502"/>
                </a:lnTo>
                <a:lnTo>
                  <a:pt x="8280340" y="95423"/>
                </a:lnTo>
                <a:close/>
                <a:moveTo>
                  <a:pt x="8132246" y="95423"/>
                </a:moveTo>
                <a:lnTo>
                  <a:pt x="8132246" y="96502"/>
                </a:lnTo>
                <a:lnTo>
                  <a:pt x="8134404" y="96502"/>
                </a:lnTo>
                <a:lnTo>
                  <a:pt x="8134404" y="95423"/>
                </a:lnTo>
                <a:close/>
                <a:moveTo>
                  <a:pt x="1654613" y="95420"/>
                </a:moveTo>
                <a:cubicBezTo>
                  <a:pt x="1652994" y="95420"/>
                  <a:pt x="1651915" y="97983"/>
                  <a:pt x="1651376" y="103108"/>
                </a:cubicBezTo>
                <a:lnTo>
                  <a:pt x="1652454" y="104187"/>
                </a:lnTo>
                <a:lnTo>
                  <a:pt x="1655826" y="104187"/>
                </a:lnTo>
                <a:lnTo>
                  <a:pt x="1657985" y="102029"/>
                </a:lnTo>
                <a:lnTo>
                  <a:pt x="1657985" y="98657"/>
                </a:lnTo>
                <a:close/>
                <a:moveTo>
                  <a:pt x="8157198" y="94344"/>
                </a:moveTo>
                <a:lnTo>
                  <a:pt x="8157198" y="95423"/>
                </a:lnTo>
                <a:lnTo>
                  <a:pt x="8159356" y="97581"/>
                </a:lnTo>
                <a:lnTo>
                  <a:pt x="8162593" y="97581"/>
                </a:lnTo>
                <a:lnTo>
                  <a:pt x="8162593" y="95423"/>
                </a:lnTo>
                <a:lnTo>
                  <a:pt x="8158277" y="94344"/>
                </a:lnTo>
                <a:close/>
                <a:moveTo>
                  <a:pt x="6625895" y="91424"/>
                </a:moveTo>
                <a:lnTo>
                  <a:pt x="6623899" y="92675"/>
                </a:lnTo>
                <a:cubicBezTo>
                  <a:pt x="6622294" y="93204"/>
                  <a:pt x="6620348" y="93469"/>
                  <a:pt x="6618062" y="93469"/>
                </a:cubicBezTo>
                <a:lnTo>
                  <a:pt x="6611189" y="94316"/>
                </a:lnTo>
                <a:lnTo>
                  <a:pt x="6610797" y="94156"/>
                </a:lnTo>
                <a:lnTo>
                  <a:pt x="6611988" y="94811"/>
                </a:lnTo>
                <a:lnTo>
                  <a:pt x="6611988" y="97890"/>
                </a:lnTo>
                <a:cubicBezTo>
                  <a:pt x="6608996" y="101608"/>
                  <a:pt x="6607133" y="106945"/>
                  <a:pt x="6606401" y="113902"/>
                </a:cubicBezTo>
                <a:lnTo>
                  <a:pt x="6602530" y="116717"/>
                </a:lnTo>
                <a:lnTo>
                  <a:pt x="6607381" y="122541"/>
                </a:lnTo>
                <a:cubicBezTo>
                  <a:pt x="6608637" y="125050"/>
                  <a:pt x="6609423" y="127994"/>
                  <a:pt x="6609739" y="131375"/>
                </a:cubicBezTo>
                <a:lnTo>
                  <a:pt x="6609739" y="133548"/>
                </a:lnTo>
                <a:lnTo>
                  <a:pt x="6607623" y="141877"/>
                </a:lnTo>
                <a:lnTo>
                  <a:pt x="6607623" y="158287"/>
                </a:lnTo>
                <a:cubicBezTo>
                  <a:pt x="6605225" y="172379"/>
                  <a:pt x="6602361" y="179425"/>
                  <a:pt x="6599030" y="179425"/>
                </a:cubicBezTo>
                <a:cubicBezTo>
                  <a:pt x="6599030" y="178002"/>
                  <a:pt x="6600818" y="178628"/>
                  <a:pt x="6604395" y="181305"/>
                </a:cubicBezTo>
                <a:lnTo>
                  <a:pt x="6621764" y="178131"/>
                </a:lnTo>
                <a:lnTo>
                  <a:pt x="6630814" y="178131"/>
                </a:lnTo>
                <a:lnTo>
                  <a:pt x="6642786" y="181324"/>
                </a:lnTo>
                <a:lnTo>
                  <a:pt x="6664583" y="180247"/>
                </a:lnTo>
                <a:lnTo>
                  <a:pt x="6665504" y="180247"/>
                </a:lnTo>
                <a:lnTo>
                  <a:pt x="6665828" y="180490"/>
                </a:lnTo>
                <a:lnTo>
                  <a:pt x="6668187" y="178131"/>
                </a:lnTo>
                <a:lnTo>
                  <a:pt x="6681877" y="178131"/>
                </a:lnTo>
                <a:lnTo>
                  <a:pt x="6688064" y="181305"/>
                </a:lnTo>
                <a:lnTo>
                  <a:pt x="6703261" y="179189"/>
                </a:lnTo>
                <a:cubicBezTo>
                  <a:pt x="6704558" y="179925"/>
                  <a:pt x="6706685" y="180558"/>
                  <a:pt x="6709641" y="181087"/>
                </a:cubicBezTo>
                <a:lnTo>
                  <a:pt x="6720451" y="182301"/>
                </a:lnTo>
                <a:lnTo>
                  <a:pt x="6720451" y="179792"/>
                </a:lnTo>
                <a:cubicBezTo>
                  <a:pt x="6718335" y="177148"/>
                  <a:pt x="6717277" y="174407"/>
                  <a:pt x="6717277" y="171571"/>
                </a:cubicBezTo>
                <a:lnTo>
                  <a:pt x="6717277" y="165356"/>
                </a:lnTo>
                <a:cubicBezTo>
                  <a:pt x="6717277" y="164492"/>
                  <a:pt x="6717592" y="163682"/>
                  <a:pt x="6718220" y="162924"/>
                </a:cubicBezTo>
                <a:lnTo>
                  <a:pt x="6719672" y="161839"/>
                </a:lnTo>
                <a:lnTo>
                  <a:pt x="6701526" y="161839"/>
                </a:lnTo>
                <a:cubicBezTo>
                  <a:pt x="6699234" y="159723"/>
                  <a:pt x="6696027" y="158665"/>
                  <a:pt x="6691908" y="158665"/>
                </a:cubicBezTo>
                <a:cubicBezTo>
                  <a:pt x="6688720" y="155875"/>
                  <a:pt x="6687126" y="153141"/>
                  <a:pt x="6687126" y="150465"/>
                </a:cubicBezTo>
                <a:cubicBezTo>
                  <a:pt x="6683336" y="150465"/>
                  <a:pt x="6680118" y="148060"/>
                  <a:pt x="6677472" y="143249"/>
                </a:cubicBezTo>
                <a:lnTo>
                  <a:pt x="6677472" y="137241"/>
                </a:lnTo>
                <a:lnTo>
                  <a:pt x="6678530" y="136183"/>
                </a:lnTo>
                <a:lnTo>
                  <a:pt x="6678530" y="133565"/>
                </a:lnTo>
                <a:lnTo>
                  <a:pt x="6685653" y="134623"/>
                </a:lnTo>
                <a:lnTo>
                  <a:pt x="6687126" y="133074"/>
                </a:lnTo>
                <a:cubicBezTo>
                  <a:pt x="6687126" y="132193"/>
                  <a:pt x="6685672" y="129768"/>
                  <a:pt x="6682762" y="125799"/>
                </a:cubicBezTo>
                <a:lnTo>
                  <a:pt x="6682762" y="123424"/>
                </a:lnTo>
                <a:cubicBezTo>
                  <a:pt x="6684522" y="115726"/>
                  <a:pt x="6687229" y="111877"/>
                  <a:pt x="6690882" y="111877"/>
                </a:cubicBezTo>
                <a:lnTo>
                  <a:pt x="6693022" y="111877"/>
                </a:lnTo>
                <a:lnTo>
                  <a:pt x="6692416" y="110000"/>
                </a:lnTo>
                <a:lnTo>
                  <a:pt x="6689940" y="111058"/>
                </a:lnTo>
                <a:lnTo>
                  <a:pt x="6681811" y="110000"/>
                </a:lnTo>
                <a:lnTo>
                  <a:pt x="6684060" y="118038"/>
                </a:lnTo>
                <a:cubicBezTo>
                  <a:pt x="6679626" y="126422"/>
                  <a:pt x="6676761" y="133793"/>
                  <a:pt x="6675464" y="140151"/>
                </a:cubicBezTo>
                <a:lnTo>
                  <a:pt x="6680754" y="151341"/>
                </a:lnTo>
                <a:lnTo>
                  <a:pt x="6680754" y="154069"/>
                </a:lnTo>
                <a:cubicBezTo>
                  <a:pt x="6674228" y="159954"/>
                  <a:pt x="6668897" y="162896"/>
                  <a:pt x="6664760" y="162896"/>
                </a:cubicBezTo>
                <a:lnTo>
                  <a:pt x="6660158" y="161839"/>
                </a:lnTo>
                <a:lnTo>
                  <a:pt x="6655022" y="164880"/>
                </a:lnTo>
                <a:cubicBezTo>
                  <a:pt x="6642821" y="164880"/>
                  <a:pt x="6634524" y="161858"/>
                  <a:pt x="6630129" y="155816"/>
                </a:cubicBezTo>
                <a:lnTo>
                  <a:pt x="6630129" y="138969"/>
                </a:lnTo>
                <a:lnTo>
                  <a:pt x="6633303" y="126851"/>
                </a:lnTo>
                <a:lnTo>
                  <a:pt x="6631187" y="115426"/>
                </a:lnTo>
                <a:lnTo>
                  <a:pt x="6633303" y="108948"/>
                </a:lnTo>
                <a:lnTo>
                  <a:pt x="6633303" y="99623"/>
                </a:lnTo>
                <a:close/>
                <a:moveTo>
                  <a:pt x="8155040" y="91107"/>
                </a:moveTo>
                <a:lnTo>
                  <a:pt x="8155040" y="93265"/>
                </a:lnTo>
                <a:lnTo>
                  <a:pt x="8156119" y="93265"/>
                </a:lnTo>
                <a:lnTo>
                  <a:pt x="8156119" y="91107"/>
                </a:lnTo>
                <a:close/>
                <a:moveTo>
                  <a:pt x="7273606" y="90162"/>
                </a:moveTo>
                <a:lnTo>
                  <a:pt x="7271448" y="92320"/>
                </a:lnTo>
                <a:lnTo>
                  <a:pt x="7272527" y="97851"/>
                </a:lnTo>
                <a:lnTo>
                  <a:pt x="7279001" y="97851"/>
                </a:lnTo>
                <a:lnTo>
                  <a:pt x="7281294" y="95693"/>
                </a:lnTo>
                <a:lnTo>
                  <a:pt x="7274685" y="90162"/>
                </a:lnTo>
                <a:close/>
                <a:moveTo>
                  <a:pt x="3744096" y="90160"/>
                </a:moveTo>
                <a:lnTo>
                  <a:pt x="3741938" y="92318"/>
                </a:lnTo>
                <a:lnTo>
                  <a:pt x="3744096" y="92318"/>
                </a:lnTo>
                <a:close/>
                <a:moveTo>
                  <a:pt x="6624709" y="90111"/>
                </a:moveTo>
                <a:lnTo>
                  <a:pt x="6624709" y="90295"/>
                </a:lnTo>
                <a:lnTo>
                  <a:pt x="6624874" y="90295"/>
                </a:lnTo>
                <a:close/>
                <a:moveTo>
                  <a:pt x="2266827" y="89791"/>
                </a:moveTo>
                <a:lnTo>
                  <a:pt x="2266827" y="94128"/>
                </a:lnTo>
                <a:lnTo>
                  <a:pt x="2269183" y="94128"/>
                </a:lnTo>
                <a:lnTo>
                  <a:pt x="2269183" y="89791"/>
                </a:lnTo>
                <a:close/>
                <a:moveTo>
                  <a:pt x="8785704" y="89758"/>
                </a:moveTo>
                <a:lnTo>
                  <a:pt x="8783546" y="91916"/>
                </a:lnTo>
                <a:lnTo>
                  <a:pt x="8783546" y="92995"/>
                </a:lnTo>
                <a:lnTo>
                  <a:pt x="8785704" y="95154"/>
                </a:lnTo>
                <a:lnTo>
                  <a:pt x="8790020" y="95154"/>
                </a:lnTo>
                <a:lnTo>
                  <a:pt x="8790020" y="92995"/>
                </a:lnTo>
                <a:lnTo>
                  <a:pt x="8786783" y="89758"/>
                </a:lnTo>
                <a:close/>
                <a:moveTo>
                  <a:pt x="3095089" y="89081"/>
                </a:moveTo>
                <a:lnTo>
                  <a:pt x="3090773" y="94476"/>
                </a:lnTo>
                <a:cubicBezTo>
                  <a:pt x="3092931" y="94476"/>
                  <a:pt x="3094010" y="95196"/>
                  <a:pt x="3094010" y="96635"/>
                </a:cubicBezTo>
                <a:lnTo>
                  <a:pt x="3092931" y="102029"/>
                </a:lnTo>
                <a:lnTo>
                  <a:pt x="3094010" y="108638"/>
                </a:lnTo>
                <a:lnTo>
                  <a:pt x="3094010" y="112954"/>
                </a:lnTo>
                <a:lnTo>
                  <a:pt x="3091852" y="117270"/>
                </a:lnTo>
                <a:lnTo>
                  <a:pt x="3092931" y="120507"/>
                </a:lnTo>
                <a:lnTo>
                  <a:pt x="3088615" y="124958"/>
                </a:lnTo>
                <a:lnTo>
                  <a:pt x="3090773" y="124958"/>
                </a:lnTo>
                <a:lnTo>
                  <a:pt x="3094010" y="119428"/>
                </a:lnTo>
                <a:lnTo>
                  <a:pt x="3092931" y="116191"/>
                </a:lnTo>
                <a:cubicBezTo>
                  <a:pt x="3094369" y="116191"/>
                  <a:pt x="3095089" y="114393"/>
                  <a:pt x="3095089" y="110796"/>
                </a:cubicBezTo>
                <a:lnTo>
                  <a:pt x="3097247" y="108638"/>
                </a:lnTo>
                <a:lnTo>
                  <a:pt x="3096168" y="103108"/>
                </a:lnTo>
                <a:lnTo>
                  <a:pt x="3096168" y="99871"/>
                </a:lnTo>
                <a:lnTo>
                  <a:pt x="3097247" y="98792"/>
                </a:lnTo>
                <a:lnTo>
                  <a:pt x="3094010" y="92318"/>
                </a:lnTo>
                <a:close/>
                <a:moveTo>
                  <a:pt x="8095560" y="88949"/>
                </a:moveTo>
                <a:lnTo>
                  <a:pt x="8094481" y="90028"/>
                </a:lnTo>
                <a:lnTo>
                  <a:pt x="8093402" y="90028"/>
                </a:lnTo>
                <a:lnTo>
                  <a:pt x="8094481" y="93265"/>
                </a:lnTo>
                <a:lnTo>
                  <a:pt x="8095560" y="93265"/>
                </a:lnTo>
                <a:close/>
                <a:moveTo>
                  <a:pt x="5142090" y="84766"/>
                </a:moveTo>
                <a:lnTo>
                  <a:pt x="5148429" y="84766"/>
                </a:lnTo>
                <a:cubicBezTo>
                  <a:pt x="5153914" y="84766"/>
                  <a:pt x="5160658" y="88318"/>
                  <a:pt x="5168660" y="95422"/>
                </a:cubicBezTo>
                <a:cubicBezTo>
                  <a:pt x="5182957" y="100906"/>
                  <a:pt x="5193567" y="112236"/>
                  <a:pt x="5200491" y="129410"/>
                </a:cubicBezTo>
                <a:cubicBezTo>
                  <a:pt x="5200491" y="135615"/>
                  <a:pt x="5202963" y="142313"/>
                  <a:pt x="5207909" y="149507"/>
                </a:cubicBezTo>
                <a:lnTo>
                  <a:pt x="5204672" y="154902"/>
                </a:lnTo>
                <a:lnTo>
                  <a:pt x="5205751" y="155981"/>
                </a:lnTo>
                <a:lnTo>
                  <a:pt x="5205751" y="156925"/>
                </a:lnTo>
                <a:lnTo>
                  <a:pt x="5204672" y="165422"/>
                </a:lnTo>
                <a:lnTo>
                  <a:pt x="5207909" y="171896"/>
                </a:lnTo>
                <a:lnTo>
                  <a:pt x="5190914" y="196309"/>
                </a:lnTo>
                <a:cubicBezTo>
                  <a:pt x="5186868" y="196668"/>
                  <a:pt x="5183676" y="197702"/>
                  <a:pt x="5181338" y="199411"/>
                </a:cubicBezTo>
                <a:lnTo>
                  <a:pt x="5177157" y="199411"/>
                </a:lnTo>
                <a:cubicBezTo>
                  <a:pt x="5168615" y="193746"/>
                  <a:pt x="5164344" y="188800"/>
                  <a:pt x="5164344" y="184574"/>
                </a:cubicBezTo>
                <a:lnTo>
                  <a:pt x="5167581" y="173919"/>
                </a:lnTo>
                <a:lnTo>
                  <a:pt x="5166502" y="163399"/>
                </a:lnTo>
                <a:lnTo>
                  <a:pt x="5169604" y="163399"/>
                </a:lnTo>
                <a:lnTo>
                  <a:pt x="5168660" y="158004"/>
                </a:lnTo>
                <a:lnTo>
                  <a:pt x="5168660" y="155981"/>
                </a:lnTo>
                <a:cubicBezTo>
                  <a:pt x="5170728" y="155981"/>
                  <a:pt x="5171762" y="153149"/>
                  <a:pt x="5171762" y="147484"/>
                </a:cubicBezTo>
                <a:lnTo>
                  <a:pt x="5170683" y="144246"/>
                </a:lnTo>
                <a:lnTo>
                  <a:pt x="5168660" y="146405"/>
                </a:lnTo>
                <a:cubicBezTo>
                  <a:pt x="5164344" y="146405"/>
                  <a:pt x="5159713" y="136828"/>
                  <a:pt x="5154768" y="117676"/>
                </a:cubicBezTo>
                <a:cubicBezTo>
                  <a:pt x="5151801" y="108684"/>
                  <a:pt x="5146496" y="99468"/>
                  <a:pt x="5138853" y="90026"/>
                </a:cubicBezTo>
                <a:lnTo>
                  <a:pt x="5138853" y="88003"/>
                </a:lnTo>
                <a:close/>
                <a:moveTo>
                  <a:pt x="5078293" y="84766"/>
                </a:moveTo>
                <a:lnTo>
                  <a:pt x="5078293" y="88003"/>
                </a:lnTo>
                <a:lnTo>
                  <a:pt x="5080451" y="88003"/>
                </a:lnTo>
                <a:lnTo>
                  <a:pt x="5082609" y="85845"/>
                </a:lnTo>
                <a:lnTo>
                  <a:pt x="5081530" y="84766"/>
                </a:lnTo>
                <a:close/>
                <a:moveTo>
                  <a:pt x="8686571" y="84363"/>
                </a:moveTo>
                <a:lnTo>
                  <a:pt x="8685492" y="85442"/>
                </a:lnTo>
                <a:lnTo>
                  <a:pt x="8685492" y="95154"/>
                </a:lnTo>
                <a:lnTo>
                  <a:pt x="8689673" y="90837"/>
                </a:lnTo>
                <a:cubicBezTo>
                  <a:pt x="8689043" y="86521"/>
                  <a:pt x="8688009" y="84363"/>
                  <a:pt x="8686571" y="84363"/>
                </a:cubicBezTo>
                <a:close/>
                <a:moveTo>
                  <a:pt x="8657438" y="84363"/>
                </a:moveTo>
                <a:lnTo>
                  <a:pt x="8655280" y="86521"/>
                </a:lnTo>
                <a:cubicBezTo>
                  <a:pt x="8656359" y="89399"/>
                  <a:pt x="8657438" y="90837"/>
                  <a:pt x="8658517" y="90837"/>
                </a:cubicBezTo>
                <a:lnTo>
                  <a:pt x="8659596" y="90837"/>
                </a:lnTo>
                <a:lnTo>
                  <a:pt x="8659596" y="86521"/>
                </a:lnTo>
                <a:close/>
                <a:moveTo>
                  <a:pt x="5761424" y="83957"/>
                </a:moveTo>
                <a:lnTo>
                  <a:pt x="5763582" y="86115"/>
                </a:lnTo>
                <a:lnTo>
                  <a:pt x="5763582" y="83957"/>
                </a:lnTo>
                <a:close/>
                <a:moveTo>
                  <a:pt x="3762304" y="83686"/>
                </a:moveTo>
                <a:lnTo>
                  <a:pt x="3761225" y="84765"/>
                </a:lnTo>
                <a:cubicBezTo>
                  <a:pt x="3762124" y="88362"/>
                  <a:pt x="3763203" y="90160"/>
                  <a:pt x="3764462" y="90160"/>
                </a:cubicBezTo>
                <a:lnTo>
                  <a:pt x="3765541" y="90160"/>
                </a:lnTo>
                <a:lnTo>
                  <a:pt x="3765541" y="86923"/>
                </a:lnTo>
                <a:close/>
                <a:moveTo>
                  <a:pt x="8102034" y="83554"/>
                </a:moveTo>
                <a:lnTo>
                  <a:pt x="8099876" y="85712"/>
                </a:lnTo>
                <a:lnTo>
                  <a:pt x="8102034" y="85712"/>
                </a:lnTo>
                <a:close/>
                <a:moveTo>
                  <a:pt x="6583953" y="82121"/>
                </a:moveTo>
                <a:lnTo>
                  <a:pt x="6582788" y="82731"/>
                </a:lnTo>
                <a:lnTo>
                  <a:pt x="6582415" y="83022"/>
                </a:lnTo>
                <a:lnTo>
                  <a:pt x="6583953" y="83022"/>
                </a:lnTo>
                <a:close/>
                <a:moveTo>
                  <a:pt x="2672406" y="81933"/>
                </a:moveTo>
                <a:lnTo>
                  <a:pt x="2672406" y="84091"/>
                </a:lnTo>
                <a:lnTo>
                  <a:pt x="2674565" y="86249"/>
                </a:lnTo>
                <a:lnTo>
                  <a:pt x="2675643" y="86249"/>
                </a:lnTo>
                <a:lnTo>
                  <a:pt x="2675643" y="84091"/>
                </a:lnTo>
                <a:lnTo>
                  <a:pt x="2673485" y="81933"/>
                </a:lnTo>
                <a:close/>
                <a:moveTo>
                  <a:pt x="6599980" y="81500"/>
                </a:moveTo>
                <a:lnTo>
                  <a:pt x="6598627" y="82095"/>
                </a:lnTo>
                <a:lnTo>
                  <a:pt x="6596914" y="82095"/>
                </a:lnTo>
                <a:lnTo>
                  <a:pt x="6596914" y="84556"/>
                </a:lnTo>
                <a:cubicBezTo>
                  <a:pt x="6596914" y="86469"/>
                  <a:pt x="6596272" y="87904"/>
                  <a:pt x="6594988" y="88860"/>
                </a:cubicBezTo>
                <a:lnTo>
                  <a:pt x="6590273" y="90031"/>
                </a:lnTo>
                <a:lnTo>
                  <a:pt x="6591491" y="93776"/>
                </a:lnTo>
                <a:lnTo>
                  <a:pt x="6589375" y="100889"/>
                </a:lnTo>
                <a:lnTo>
                  <a:pt x="6589853" y="101625"/>
                </a:lnTo>
                <a:lnTo>
                  <a:pt x="6592110" y="95580"/>
                </a:lnTo>
                <a:close/>
                <a:moveTo>
                  <a:pt x="1159767" y="80988"/>
                </a:moveTo>
                <a:cubicBezTo>
                  <a:pt x="1154193" y="80988"/>
                  <a:pt x="1147538" y="87552"/>
                  <a:pt x="1139806" y="100680"/>
                </a:cubicBezTo>
                <a:cubicBezTo>
                  <a:pt x="1135580" y="100680"/>
                  <a:pt x="1132253" y="104636"/>
                  <a:pt x="1129826" y="112549"/>
                </a:cubicBezTo>
                <a:cubicBezTo>
                  <a:pt x="1124700" y="115786"/>
                  <a:pt x="1122137" y="119383"/>
                  <a:pt x="1122137" y="123339"/>
                </a:cubicBezTo>
                <a:lnTo>
                  <a:pt x="1122137" y="125767"/>
                </a:lnTo>
                <a:cubicBezTo>
                  <a:pt x="1127802" y="125767"/>
                  <a:pt x="1133692" y="118124"/>
                  <a:pt x="1139806" y="102838"/>
                </a:cubicBezTo>
                <a:lnTo>
                  <a:pt x="1144257" y="101759"/>
                </a:lnTo>
                <a:cubicBezTo>
                  <a:pt x="1149922" y="104636"/>
                  <a:pt x="1156171" y="109312"/>
                  <a:pt x="1163005" y="115786"/>
                </a:cubicBezTo>
                <a:lnTo>
                  <a:pt x="1164084" y="115786"/>
                </a:lnTo>
                <a:lnTo>
                  <a:pt x="1163005" y="108233"/>
                </a:lnTo>
                <a:lnTo>
                  <a:pt x="1164084" y="101759"/>
                </a:lnTo>
                <a:cubicBezTo>
                  <a:pt x="1163005" y="87912"/>
                  <a:pt x="1161565" y="80988"/>
                  <a:pt x="1159767" y="80988"/>
                </a:cubicBezTo>
                <a:close/>
                <a:moveTo>
                  <a:pt x="5756029" y="80720"/>
                </a:moveTo>
                <a:lnTo>
                  <a:pt x="5756029" y="81799"/>
                </a:lnTo>
                <a:lnTo>
                  <a:pt x="5758187" y="81799"/>
                </a:lnTo>
                <a:lnTo>
                  <a:pt x="5758187" y="80720"/>
                </a:lnTo>
                <a:close/>
                <a:moveTo>
                  <a:pt x="4224487" y="80615"/>
                </a:moveTo>
                <a:lnTo>
                  <a:pt x="4219266" y="84111"/>
                </a:lnTo>
                <a:cubicBezTo>
                  <a:pt x="4216958" y="84970"/>
                  <a:pt x="4214267" y="85400"/>
                  <a:pt x="4211194" y="85400"/>
                </a:cubicBezTo>
                <a:lnTo>
                  <a:pt x="4207106" y="83306"/>
                </a:lnTo>
                <a:lnTo>
                  <a:pt x="4221097" y="97727"/>
                </a:lnTo>
                <a:cubicBezTo>
                  <a:pt x="4223161" y="97727"/>
                  <a:pt x="4224916" y="98276"/>
                  <a:pt x="4226360" y="99375"/>
                </a:cubicBezTo>
                <a:lnTo>
                  <a:pt x="4227511" y="101049"/>
                </a:lnTo>
                <a:lnTo>
                  <a:pt x="4227275" y="99779"/>
                </a:lnTo>
                <a:lnTo>
                  <a:pt x="4227275" y="93069"/>
                </a:lnTo>
                <a:lnTo>
                  <a:pt x="4230999" y="89620"/>
                </a:lnTo>
                <a:close/>
                <a:moveTo>
                  <a:pt x="8235021" y="80317"/>
                </a:moveTo>
                <a:cubicBezTo>
                  <a:pt x="8234302" y="90387"/>
                  <a:pt x="8231784" y="95423"/>
                  <a:pt x="8227468" y="95423"/>
                </a:cubicBezTo>
                <a:lnTo>
                  <a:pt x="8223152" y="101897"/>
                </a:lnTo>
                <a:lnTo>
                  <a:pt x="8223152" y="102976"/>
                </a:lnTo>
                <a:lnTo>
                  <a:pt x="8230705" y="130086"/>
                </a:lnTo>
                <a:cubicBezTo>
                  <a:pt x="8235741" y="135661"/>
                  <a:pt x="8238258" y="141776"/>
                  <a:pt x="8238258" y="148430"/>
                </a:cubicBezTo>
                <a:cubicBezTo>
                  <a:pt x="8238258" y="154185"/>
                  <a:pt x="8239338" y="157062"/>
                  <a:pt x="8241496" y="157062"/>
                </a:cubicBezTo>
                <a:cubicBezTo>
                  <a:pt x="8244013" y="157062"/>
                  <a:pt x="8246171" y="149149"/>
                  <a:pt x="8247970" y="133324"/>
                </a:cubicBezTo>
                <a:cubicBezTo>
                  <a:pt x="8249768" y="133324"/>
                  <a:pt x="8253005" y="124332"/>
                  <a:pt x="8257680" y="106348"/>
                </a:cubicBezTo>
                <a:lnTo>
                  <a:pt x="8257680" y="99739"/>
                </a:lnTo>
                <a:cubicBezTo>
                  <a:pt x="8255522" y="97042"/>
                  <a:pt x="8254444" y="93804"/>
                  <a:pt x="8254444" y="90028"/>
                </a:cubicBezTo>
                <a:lnTo>
                  <a:pt x="8254444" y="81396"/>
                </a:lnTo>
                <a:lnTo>
                  <a:pt x="8245812" y="83554"/>
                </a:lnTo>
                <a:lnTo>
                  <a:pt x="8242574" y="83554"/>
                </a:lnTo>
                <a:close/>
                <a:moveTo>
                  <a:pt x="3065686" y="80314"/>
                </a:moveTo>
                <a:lnTo>
                  <a:pt x="3065686" y="81393"/>
                </a:lnTo>
                <a:lnTo>
                  <a:pt x="3067844" y="81393"/>
                </a:lnTo>
                <a:lnTo>
                  <a:pt x="3067844" y="80314"/>
                </a:lnTo>
                <a:close/>
                <a:moveTo>
                  <a:pt x="5238660" y="80045"/>
                </a:moveTo>
                <a:lnTo>
                  <a:pt x="5248237" y="88542"/>
                </a:lnTo>
                <a:cubicBezTo>
                  <a:pt x="5259386" y="88542"/>
                  <a:pt x="5269682" y="94927"/>
                  <a:pt x="5279123" y="107695"/>
                </a:cubicBezTo>
                <a:lnTo>
                  <a:pt x="5280067" y="110797"/>
                </a:lnTo>
                <a:lnTo>
                  <a:pt x="5281146" y="109718"/>
                </a:lnTo>
                <a:lnTo>
                  <a:pt x="5283304" y="109718"/>
                </a:lnTo>
                <a:lnTo>
                  <a:pt x="5285462" y="114034"/>
                </a:lnTo>
                <a:lnTo>
                  <a:pt x="5285462" y="119294"/>
                </a:lnTo>
                <a:cubicBezTo>
                  <a:pt x="5285462" y="121452"/>
                  <a:pt x="5281551" y="122532"/>
                  <a:pt x="5273728" y="122532"/>
                </a:cubicBezTo>
                <a:cubicBezTo>
                  <a:pt x="5270221" y="148697"/>
                  <a:pt x="5266355" y="161780"/>
                  <a:pt x="5262129" y="161780"/>
                </a:cubicBezTo>
                <a:cubicBezTo>
                  <a:pt x="5261410" y="166007"/>
                  <a:pt x="5259611" y="168120"/>
                  <a:pt x="5256734" y="168120"/>
                </a:cubicBezTo>
                <a:lnTo>
                  <a:pt x="5256734" y="171356"/>
                </a:lnTo>
                <a:lnTo>
                  <a:pt x="5255655" y="176617"/>
                </a:lnTo>
                <a:lnTo>
                  <a:pt x="5258892" y="179853"/>
                </a:lnTo>
                <a:lnTo>
                  <a:pt x="5258892" y="180933"/>
                </a:lnTo>
                <a:cubicBezTo>
                  <a:pt x="5258892" y="186058"/>
                  <a:pt x="5253946" y="191723"/>
                  <a:pt x="5244055" y="197927"/>
                </a:cubicBezTo>
                <a:cubicBezTo>
                  <a:pt x="5244055" y="206739"/>
                  <a:pt x="5237312" y="218068"/>
                  <a:pt x="5223824" y="231916"/>
                </a:cubicBezTo>
                <a:cubicBezTo>
                  <a:pt x="5223824" y="234433"/>
                  <a:pt x="5222071" y="237985"/>
                  <a:pt x="5218564" y="242571"/>
                </a:cubicBezTo>
                <a:lnTo>
                  <a:pt x="5218564" y="243650"/>
                </a:lnTo>
                <a:lnTo>
                  <a:pt x="5228140" y="248910"/>
                </a:lnTo>
                <a:lnTo>
                  <a:pt x="5233400" y="248910"/>
                </a:lnTo>
                <a:cubicBezTo>
                  <a:pt x="5243111" y="248910"/>
                  <a:pt x="5250889" y="243605"/>
                  <a:pt x="5256734" y="232995"/>
                </a:cubicBezTo>
                <a:lnTo>
                  <a:pt x="5259971" y="230837"/>
                </a:lnTo>
                <a:lnTo>
                  <a:pt x="5262129" y="230837"/>
                </a:lnTo>
                <a:cubicBezTo>
                  <a:pt x="5270401" y="232635"/>
                  <a:pt x="5276740" y="236906"/>
                  <a:pt x="5281146" y="243650"/>
                </a:cubicBezTo>
                <a:cubicBezTo>
                  <a:pt x="5285103" y="243650"/>
                  <a:pt x="5287935" y="246168"/>
                  <a:pt x="5289643" y="251203"/>
                </a:cubicBezTo>
                <a:cubicBezTo>
                  <a:pt x="5286676" y="253181"/>
                  <a:pt x="5281731" y="254170"/>
                  <a:pt x="5274807" y="254170"/>
                </a:cubicBezTo>
                <a:lnTo>
                  <a:pt x="5266310" y="250933"/>
                </a:lnTo>
                <a:lnTo>
                  <a:pt x="5259971" y="253091"/>
                </a:lnTo>
                <a:lnTo>
                  <a:pt x="5258892" y="253091"/>
                </a:lnTo>
                <a:lnTo>
                  <a:pt x="5254576" y="251203"/>
                </a:lnTo>
                <a:lnTo>
                  <a:pt x="5248237" y="254170"/>
                </a:lnTo>
                <a:lnTo>
                  <a:pt x="5241897" y="253091"/>
                </a:lnTo>
                <a:cubicBezTo>
                  <a:pt x="5232816" y="253091"/>
                  <a:pt x="5224678" y="254485"/>
                  <a:pt x="5217485" y="257272"/>
                </a:cubicBezTo>
                <a:lnTo>
                  <a:pt x="5216406" y="257272"/>
                </a:lnTo>
                <a:lnTo>
                  <a:pt x="5213169" y="254170"/>
                </a:lnTo>
                <a:lnTo>
                  <a:pt x="5213169" y="252012"/>
                </a:lnTo>
                <a:lnTo>
                  <a:pt x="5215327" y="250124"/>
                </a:lnTo>
                <a:lnTo>
                  <a:pt x="5215327" y="247022"/>
                </a:lnTo>
                <a:lnTo>
                  <a:pt x="5213169" y="244864"/>
                </a:lnTo>
                <a:cubicBezTo>
                  <a:pt x="5213169" y="251068"/>
                  <a:pt x="5210337" y="254170"/>
                  <a:pt x="5204672" y="254170"/>
                </a:cubicBezTo>
                <a:cubicBezTo>
                  <a:pt x="5198288" y="253271"/>
                  <a:pt x="5195096" y="251563"/>
                  <a:pt x="5195096" y="249045"/>
                </a:cubicBezTo>
                <a:cubicBezTo>
                  <a:pt x="5184485" y="252462"/>
                  <a:pt x="5177427" y="254170"/>
                  <a:pt x="5173920" y="254170"/>
                </a:cubicBezTo>
                <a:lnTo>
                  <a:pt x="5162186" y="253091"/>
                </a:lnTo>
                <a:cubicBezTo>
                  <a:pt x="5145192" y="253810"/>
                  <a:pt x="5134941" y="254845"/>
                  <a:pt x="5131434" y="256193"/>
                </a:cubicBezTo>
                <a:cubicBezTo>
                  <a:pt x="5131434" y="254665"/>
                  <a:pt x="5128962" y="253271"/>
                  <a:pt x="5124016" y="252012"/>
                </a:cubicBezTo>
                <a:lnTo>
                  <a:pt x="5120779" y="253091"/>
                </a:lnTo>
                <a:lnTo>
                  <a:pt x="5120779" y="252012"/>
                </a:lnTo>
                <a:lnTo>
                  <a:pt x="5114440" y="254170"/>
                </a:lnTo>
                <a:cubicBezTo>
                  <a:pt x="5100953" y="254170"/>
                  <a:pt x="5094209" y="252821"/>
                  <a:pt x="5094209" y="250124"/>
                </a:cubicBezTo>
                <a:lnTo>
                  <a:pt x="5094209" y="249045"/>
                </a:lnTo>
                <a:lnTo>
                  <a:pt x="5091107" y="249045"/>
                </a:lnTo>
                <a:cubicBezTo>
                  <a:pt x="5091107" y="251742"/>
                  <a:pt x="5088949" y="253091"/>
                  <a:pt x="5084633" y="253091"/>
                </a:cubicBezTo>
                <a:lnTo>
                  <a:pt x="5082609" y="253091"/>
                </a:lnTo>
                <a:cubicBezTo>
                  <a:pt x="5080451" y="253091"/>
                  <a:pt x="5079013" y="250259"/>
                  <a:pt x="5078293" y="244594"/>
                </a:cubicBezTo>
                <a:lnTo>
                  <a:pt x="5079372" y="243650"/>
                </a:lnTo>
                <a:lnTo>
                  <a:pt x="5083688" y="243650"/>
                </a:lnTo>
                <a:cubicBezTo>
                  <a:pt x="5086296" y="246078"/>
                  <a:pt x="5089803" y="247471"/>
                  <a:pt x="5094209" y="247831"/>
                </a:cubicBezTo>
                <a:cubicBezTo>
                  <a:pt x="5098615" y="247471"/>
                  <a:pt x="5102166" y="246078"/>
                  <a:pt x="5104864" y="243650"/>
                </a:cubicBezTo>
                <a:lnTo>
                  <a:pt x="5115519" y="243650"/>
                </a:lnTo>
                <a:lnTo>
                  <a:pt x="5117677" y="245673"/>
                </a:lnTo>
                <a:lnTo>
                  <a:pt x="5118621" y="244594"/>
                </a:lnTo>
                <a:lnTo>
                  <a:pt x="5124016" y="245673"/>
                </a:lnTo>
                <a:lnTo>
                  <a:pt x="5131434" y="243650"/>
                </a:lnTo>
                <a:cubicBezTo>
                  <a:pt x="5135840" y="243650"/>
                  <a:pt x="5142224" y="245044"/>
                  <a:pt x="5150587" y="247831"/>
                </a:cubicBezTo>
                <a:cubicBezTo>
                  <a:pt x="5153554" y="245044"/>
                  <a:pt x="5156386" y="243650"/>
                  <a:pt x="5159084" y="243650"/>
                </a:cubicBezTo>
                <a:lnTo>
                  <a:pt x="5167581" y="243650"/>
                </a:lnTo>
                <a:cubicBezTo>
                  <a:pt x="5175853" y="247157"/>
                  <a:pt x="5182552" y="248910"/>
                  <a:pt x="5187677" y="248910"/>
                </a:cubicBezTo>
                <a:lnTo>
                  <a:pt x="5189835" y="246752"/>
                </a:lnTo>
                <a:lnTo>
                  <a:pt x="5187677" y="240413"/>
                </a:lnTo>
                <a:lnTo>
                  <a:pt x="5187677" y="239334"/>
                </a:lnTo>
                <a:lnTo>
                  <a:pt x="5202649" y="217079"/>
                </a:lnTo>
                <a:lnTo>
                  <a:pt x="5201570" y="212763"/>
                </a:lnTo>
                <a:cubicBezTo>
                  <a:pt x="5202918" y="202872"/>
                  <a:pt x="5205391" y="197927"/>
                  <a:pt x="5208988" y="197927"/>
                </a:cubicBezTo>
                <a:lnTo>
                  <a:pt x="5214248" y="199006"/>
                </a:lnTo>
                <a:lnTo>
                  <a:pt x="5215327" y="197927"/>
                </a:lnTo>
                <a:lnTo>
                  <a:pt x="5215327" y="195769"/>
                </a:lnTo>
                <a:lnTo>
                  <a:pt x="5212090" y="191588"/>
                </a:lnTo>
                <a:lnTo>
                  <a:pt x="5212090" y="188351"/>
                </a:lnTo>
                <a:lnTo>
                  <a:pt x="5223824" y="140605"/>
                </a:lnTo>
                <a:lnTo>
                  <a:pt x="5225982" y="136289"/>
                </a:lnTo>
                <a:lnTo>
                  <a:pt x="5228140" y="136289"/>
                </a:lnTo>
                <a:lnTo>
                  <a:pt x="5227061" y="133187"/>
                </a:lnTo>
                <a:cubicBezTo>
                  <a:pt x="5228410" y="129590"/>
                  <a:pt x="5230523" y="127791"/>
                  <a:pt x="5233400" y="127791"/>
                </a:cubicBezTo>
                <a:lnTo>
                  <a:pt x="5233400" y="124690"/>
                </a:lnTo>
                <a:lnTo>
                  <a:pt x="5230163" y="120373"/>
                </a:lnTo>
                <a:lnTo>
                  <a:pt x="5230163" y="119294"/>
                </a:lnTo>
                <a:cubicBezTo>
                  <a:pt x="5232861" y="116687"/>
                  <a:pt x="5235019" y="111382"/>
                  <a:pt x="5236637" y="103379"/>
                </a:cubicBezTo>
                <a:cubicBezTo>
                  <a:pt x="5233760" y="96455"/>
                  <a:pt x="5232321" y="91150"/>
                  <a:pt x="5232321" y="87463"/>
                </a:cubicBezTo>
                <a:cubicBezTo>
                  <a:pt x="5232681" y="82518"/>
                  <a:pt x="5234794" y="80045"/>
                  <a:pt x="5238660" y="80045"/>
                </a:cubicBezTo>
                <a:close/>
                <a:moveTo>
                  <a:pt x="3145128" y="79235"/>
                </a:moveTo>
                <a:lnTo>
                  <a:pt x="3145128" y="80314"/>
                </a:lnTo>
                <a:lnTo>
                  <a:pt x="3147286" y="80314"/>
                </a:lnTo>
                <a:lnTo>
                  <a:pt x="3147286" y="79235"/>
                </a:lnTo>
                <a:close/>
                <a:moveTo>
                  <a:pt x="7718867" y="78294"/>
                </a:moveTo>
                <a:lnTo>
                  <a:pt x="7718867" y="81531"/>
                </a:lnTo>
                <a:lnTo>
                  <a:pt x="7721025" y="81531"/>
                </a:lnTo>
                <a:lnTo>
                  <a:pt x="7721025" y="78294"/>
                </a:lnTo>
                <a:close/>
                <a:moveTo>
                  <a:pt x="7277922" y="78158"/>
                </a:moveTo>
                <a:lnTo>
                  <a:pt x="7277922" y="81395"/>
                </a:lnTo>
                <a:lnTo>
                  <a:pt x="7279001" y="81395"/>
                </a:lnTo>
                <a:lnTo>
                  <a:pt x="7279001" y="78158"/>
                </a:lnTo>
                <a:close/>
                <a:moveTo>
                  <a:pt x="4143857" y="78127"/>
                </a:moveTo>
                <a:lnTo>
                  <a:pt x="4120684" y="85400"/>
                </a:lnTo>
                <a:cubicBezTo>
                  <a:pt x="4116785" y="81962"/>
                  <a:pt x="4114336" y="80243"/>
                  <a:pt x="4113337" y="80243"/>
                </a:cubicBezTo>
                <a:lnTo>
                  <a:pt x="4101575" y="81301"/>
                </a:lnTo>
                <a:lnTo>
                  <a:pt x="4100276" y="80065"/>
                </a:lnTo>
                <a:lnTo>
                  <a:pt x="4100166" y="80738"/>
                </a:lnTo>
                <a:lnTo>
                  <a:pt x="4102282" y="82705"/>
                </a:lnTo>
                <a:lnTo>
                  <a:pt x="4102282" y="96172"/>
                </a:lnTo>
                <a:lnTo>
                  <a:pt x="4098183" y="100970"/>
                </a:lnTo>
                <a:lnTo>
                  <a:pt x="4099241" y="103619"/>
                </a:lnTo>
                <a:lnTo>
                  <a:pt x="4098183" y="104074"/>
                </a:lnTo>
                <a:lnTo>
                  <a:pt x="4097784" y="104074"/>
                </a:lnTo>
                <a:cubicBezTo>
                  <a:pt x="4100782" y="107852"/>
                  <a:pt x="4102282" y="111528"/>
                  <a:pt x="4102282" y="115102"/>
                </a:cubicBezTo>
                <a:lnTo>
                  <a:pt x="4102282" y="132034"/>
                </a:lnTo>
                <a:lnTo>
                  <a:pt x="4103340" y="143738"/>
                </a:lnTo>
                <a:lnTo>
                  <a:pt x="4096067" y="159567"/>
                </a:lnTo>
                <a:lnTo>
                  <a:pt x="4098899" y="161209"/>
                </a:lnTo>
                <a:lnTo>
                  <a:pt x="4099628" y="159938"/>
                </a:lnTo>
                <a:lnTo>
                  <a:pt x="4104157" y="158581"/>
                </a:lnTo>
                <a:lnTo>
                  <a:pt x="4104157" y="156678"/>
                </a:lnTo>
                <a:lnTo>
                  <a:pt x="4109316" y="152446"/>
                </a:lnTo>
                <a:cubicBezTo>
                  <a:pt x="4109316" y="147773"/>
                  <a:pt x="4113690" y="144874"/>
                  <a:pt x="4122437" y="143747"/>
                </a:cubicBezTo>
                <a:lnTo>
                  <a:pt x="4122968" y="144430"/>
                </a:lnTo>
                <a:lnTo>
                  <a:pt x="4124448" y="140260"/>
                </a:lnTo>
                <a:cubicBezTo>
                  <a:pt x="4127473" y="135358"/>
                  <a:pt x="4135032" y="128530"/>
                  <a:pt x="4147128" y="119777"/>
                </a:cubicBezTo>
                <a:lnTo>
                  <a:pt x="4147931" y="117088"/>
                </a:lnTo>
                <a:lnTo>
                  <a:pt x="4145815" y="115225"/>
                </a:lnTo>
                <a:lnTo>
                  <a:pt x="4145815" y="94153"/>
                </a:lnTo>
                <a:lnTo>
                  <a:pt x="4152162" y="90376"/>
                </a:lnTo>
                <a:cubicBezTo>
                  <a:pt x="4147313" y="89447"/>
                  <a:pt x="4144887" y="86889"/>
                  <a:pt x="4144887" y="82702"/>
                </a:cubicBezTo>
                <a:cubicBezTo>
                  <a:pt x="4144887" y="79652"/>
                  <a:pt x="4144544" y="78127"/>
                  <a:pt x="4143857" y="78127"/>
                </a:cubicBezTo>
                <a:close/>
                <a:moveTo>
                  <a:pt x="8723122" y="77889"/>
                </a:moveTo>
                <a:cubicBezTo>
                  <a:pt x="8720424" y="77889"/>
                  <a:pt x="8718626" y="82205"/>
                  <a:pt x="8717727" y="90837"/>
                </a:cubicBezTo>
                <a:lnTo>
                  <a:pt x="8716648" y="91916"/>
                </a:lnTo>
                <a:cubicBezTo>
                  <a:pt x="8718087" y="95873"/>
                  <a:pt x="8718806" y="101988"/>
                  <a:pt x="8718806" y="110260"/>
                </a:cubicBezTo>
                <a:lnTo>
                  <a:pt x="8723122" y="114576"/>
                </a:lnTo>
                <a:lnTo>
                  <a:pt x="8724201" y="114576"/>
                </a:lnTo>
                <a:lnTo>
                  <a:pt x="8724201" y="111339"/>
                </a:lnTo>
                <a:lnTo>
                  <a:pt x="8728517" y="97312"/>
                </a:lnTo>
                <a:lnTo>
                  <a:pt x="8726359" y="90837"/>
                </a:lnTo>
                <a:lnTo>
                  <a:pt x="8727438" y="87600"/>
                </a:lnTo>
                <a:cubicBezTo>
                  <a:pt x="8725460" y="81126"/>
                  <a:pt x="8724021" y="77889"/>
                  <a:pt x="8723122" y="77889"/>
                </a:cubicBezTo>
                <a:close/>
                <a:moveTo>
                  <a:pt x="6254245" y="77618"/>
                </a:moveTo>
                <a:cubicBezTo>
                  <a:pt x="6249120" y="80406"/>
                  <a:pt x="6245118" y="83598"/>
                  <a:pt x="6242241" y="87194"/>
                </a:cubicBezTo>
                <a:lnTo>
                  <a:pt x="6236711" y="86115"/>
                </a:lnTo>
                <a:lnTo>
                  <a:pt x="6235632" y="87194"/>
                </a:lnTo>
                <a:lnTo>
                  <a:pt x="6235632" y="91510"/>
                </a:lnTo>
                <a:cubicBezTo>
                  <a:pt x="6238779" y="91510"/>
                  <a:pt x="6241701" y="92949"/>
                  <a:pt x="6244399" y="95827"/>
                </a:cubicBezTo>
                <a:lnTo>
                  <a:pt x="6248715" y="96906"/>
                </a:lnTo>
                <a:lnTo>
                  <a:pt x="6249929" y="96906"/>
                </a:lnTo>
                <a:cubicBezTo>
                  <a:pt x="6249929" y="93129"/>
                  <a:pt x="6253166" y="88453"/>
                  <a:pt x="6259640" y="82878"/>
                </a:cubicBezTo>
                <a:lnTo>
                  <a:pt x="6259640" y="81799"/>
                </a:lnTo>
                <a:lnTo>
                  <a:pt x="6256403" y="77618"/>
                </a:lnTo>
                <a:close/>
                <a:moveTo>
                  <a:pt x="3178847" y="77077"/>
                </a:moveTo>
                <a:cubicBezTo>
                  <a:pt x="3177588" y="77077"/>
                  <a:pt x="3176149" y="79235"/>
                  <a:pt x="3174531" y="83551"/>
                </a:cubicBezTo>
                <a:cubicBezTo>
                  <a:pt x="3175430" y="92993"/>
                  <a:pt x="3176509" y="98433"/>
                  <a:pt x="3177768" y="99871"/>
                </a:cubicBezTo>
                <a:lnTo>
                  <a:pt x="3175610" y="115112"/>
                </a:lnTo>
                <a:lnTo>
                  <a:pt x="3176689" y="124958"/>
                </a:lnTo>
                <a:lnTo>
                  <a:pt x="3172238" y="134669"/>
                </a:lnTo>
                <a:cubicBezTo>
                  <a:pt x="3175205" y="141953"/>
                  <a:pt x="3176689" y="148112"/>
                  <a:pt x="3176689" y="153148"/>
                </a:cubicBezTo>
                <a:lnTo>
                  <a:pt x="3174531" y="156385"/>
                </a:lnTo>
                <a:lnTo>
                  <a:pt x="3176689" y="156385"/>
                </a:lnTo>
                <a:lnTo>
                  <a:pt x="3177768" y="157598"/>
                </a:lnTo>
                <a:lnTo>
                  <a:pt x="3178847" y="156385"/>
                </a:lnTo>
                <a:lnTo>
                  <a:pt x="3181005" y="152069"/>
                </a:lnTo>
                <a:lnTo>
                  <a:pt x="3179926" y="148831"/>
                </a:lnTo>
                <a:lnTo>
                  <a:pt x="3184242" y="135748"/>
                </a:lnTo>
                <a:cubicBezTo>
                  <a:pt x="3187838" y="135748"/>
                  <a:pt x="3189637" y="134669"/>
                  <a:pt x="3189637" y="132511"/>
                </a:cubicBezTo>
                <a:lnTo>
                  <a:pt x="3189637" y="131432"/>
                </a:lnTo>
                <a:cubicBezTo>
                  <a:pt x="3184601" y="128735"/>
                  <a:pt x="3182084" y="125453"/>
                  <a:pt x="3182084" y="121586"/>
                </a:cubicBezTo>
                <a:lnTo>
                  <a:pt x="3181005" y="112954"/>
                </a:lnTo>
                <a:lnTo>
                  <a:pt x="3186400" y="98792"/>
                </a:lnTo>
                <a:lnTo>
                  <a:pt x="3186400" y="96635"/>
                </a:lnTo>
                <a:cubicBezTo>
                  <a:pt x="3182623" y="92138"/>
                  <a:pt x="3180465" y="85619"/>
                  <a:pt x="3179926" y="77077"/>
                </a:cubicBezTo>
                <a:close/>
                <a:moveTo>
                  <a:pt x="2746722" y="76538"/>
                </a:moveTo>
                <a:lnTo>
                  <a:pt x="2743487" y="79775"/>
                </a:lnTo>
                <a:cubicBezTo>
                  <a:pt x="2743665" y="81393"/>
                  <a:pt x="2745823" y="83551"/>
                  <a:pt x="2749959" y="86249"/>
                </a:cubicBezTo>
                <a:lnTo>
                  <a:pt x="2754275" y="86249"/>
                </a:lnTo>
                <a:lnTo>
                  <a:pt x="2756433" y="84091"/>
                </a:lnTo>
                <a:lnTo>
                  <a:pt x="2756433" y="83012"/>
                </a:lnTo>
                <a:lnTo>
                  <a:pt x="2748880" y="78696"/>
                </a:lnTo>
                <a:close/>
                <a:moveTo>
                  <a:pt x="3652785" y="76268"/>
                </a:moveTo>
                <a:lnTo>
                  <a:pt x="3652785" y="78426"/>
                </a:lnTo>
                <a:lnTo>
                  <a:pt x="3653864" y="78426"/>
                </a:lnTo>
                <a:lnTo>
                  <a:pt x="3656022" y="76268"/>
                </a:lnTo>
                <a:close/>
                <a:moveTo>
                  <a:pt x="7154241" y="76000"/>
                </a:moveTo>
                <a:lnTo>
                  <a:pt x="7153162" y="77079"/>
                </a:lnTo>
                <a:lnTo>
                  <a:pt x="7153162" y="81395"/>
                </a:lnTo>
                <a:lnTo>
                  <a:pt x="7155320" y="81395"/>
                </a:lnTo>
                <a:lnTo>
                  <a:pt x="7156399" y="77079"/>
                </a:lnTo>
                <a:lnTo>
                  <a:pt x="7155320" y="76000"/>
                </a:lnTo>
                <a:close/>
                <a:moveTo>
                  <a:pt x="2256429" y="75996"/>
                </a:moveTo>
                <a:lnTo>
                  <a:pt x="2255714" y="78729"/>
                </a:lnTo>
                <a:lnTo>
                  <a:pt x="2256043" y="78549"/>
                </a:lnTo>
                <a:cubicBezTo>
                  <a:pt x="2257385" y="78108"/>
                  <a:pt x="2259065" y="77778"/>
                  <a:pt x="2261077" y="77557"/>
                </a:cubicBezTo>
                <a:lnTo>
                  <a:pt x="2261912" y="77518"/>
                </a:lnTo>
                <a:lnTo>
                  <a:pt x="2261721" y="77332"/>
                </a:lnTo>
                <a:lnTo>
                  <a:pt x="2257765" y="77332"/>
                </a:lnTo>
                <a:close/>
                <a:moveTo>
                  <a:pt x="3554057" y="75189"/>
                </a:moveTo>
                <a:cubicBezTo>
                  <a:pt x="3559721" y="76448"/>
                  <a:pt x="3562554" y="77887"/>
                  <a:pt x="3562554" y="79505"/>
                </a:cubicBezTo>
                <a:lnTo>
                  <a:pt x="3562554" y="81528"/>
                </a:lnTo>
                <a:cubicBezTo>
                  <a:pt x="3560036" y="85305"/>
                  <a:pt x="3557203" y="87823"/>
                  <a:pt x="3554057" y="89081"/>
                </a:cubicBezTo>
                <a:cubicBezTo>
                  <a:pt x="3550280" y="89081"/>
                  <a:pt x="3547043" y="86923"/>
                  <a:pt x="3544345" y="82607"/>
                </a:cubicBezTo>
                <a:lnTo>
                  <a:pt x="3544345" y="81528"/>
                </a:lnTo>
                <a:cubicBezTo>
                  <a:pt x="3547402" y="77302"/>
                  <a:pt x="3550639" y="75189"/>
                  <a:pt x="3554057" y="75189"/>
                </a:cubicBezTo>
                <a:close/>
                <a:moveTo>
                  <a:pt x="4204397" y="74954"/>
                </a:moveTo>
                <a:lnTo>
                  <a:pt x="4195270" y="81301"/>
                </a:lnTo>
                <a:lnTo>
                  <a:pt x="4191148" y="81301"/>
                </a:lnTo>
                <a:lnTo>
                  <a:pt x="4191148" y="82797"/>
                </a:lnTo>
                <a:lnTo>
                  <a:pt x="4191506" y="83179"/>
                </a:lnTo>
                <a:lnTo>
                  <a:pt x="4206859" y="83179"/>
                </a:lnTo>
                <a:lnTo>
                  <a:pt x="4206096" y="82788"/>
                </a:lnTo>
                <a:cubicBezTo>
                  <a:pt x="4204963" y="81047"/>
                  <a:pt x="4204397" y="78436"/>
                  <a:pt x="4204397" y="74954"/>
                </a:cubicBezTo>
                <a:close/>
                <a:moveTo>
                  <a:pt x="3150523" y="74919"/>
                </a:moveTo>
                <a:lnTo>
                  <a:pt x="3150523" y="77077"/>
                </a:lnTo>
                <a:lnTo>
                  <a:pt x="3151602" y="77077"/>
                </a:lnTo>
                <a:lnTo>
                  <a:pt x="3151602" y="74919"/>
                </a:lnTo>
                <a:close/>
                <a:moveTo>
                  <a:pt x="8763045" y="74652"/>
                </a:moveTo>
                <a:cubicBezTo>
                  <a:pt x="8761606" y="74652"/>
                  <a:pt x="8759448" y="80767"/>
                  <a:pt x="8756571" y="92995"/>
                </a:cubicBezTo>
                <a:lnTo>
                  <a:pt x="8757650" y="115655"/>
                </a:lnTo>
                <a:lnTo>
                  <a:pt x="8758729" y="116734"/>
                </a:lnTo>
                <a:cubicBezTo>
                  <a:pt x="8762685" y="113856"/>
                  <a:pt x="8765922" y="112418"/>
                  <a:pt x="8768440" y="112418"/>
                </a:cubicBezTo>
                <a:lnTo>
                  <a:pt x="8768440" y="107023"/>
                </a:lnTo>
                <a:cubicBezTo>
                  <a:pt x="8765023" y="107023"/>
                  <a:pt x="8762865" y="104146"/>
                  <a:pt x="8761966" y="98391"/>
                </a:cubicBezTo>
                <a:lnTo>
                  <a:pt x="8761966" y="96233"/>
                </a:lnTo>
                <a:lnTo>
                  <a:pt x="8763045" y="96233"/>
                </a:lnTo>
                <a:lnTo>
                  <a:pt x="8761966" y="90837"/>
                </a:lnTo>
                <a:lnTo>
                  <a:pt x="8761966" y="82205"/>
                </a:lnTo>
                <a:lnTo>
                  <a:pt x="8766282" y="76810"/>
                </a:lnTo>
                <a:close/>
                <a:moveTo>
                  <a:pt x="7583047" y="73978"/>
                </a:moveTo>
                <a:lnTo>
                  <a:pt x="7583047" y="75056"/>
                </a:lnTo>
                <a:lnTo>
                  <a:pt x="7586284" y="75056"/>
                </a:lnTo>
                <a:lnTo>
                  <a:pt x="7586284" y="73978"/>
                </a:lnTo>
                <a:close/>
                <a:moveTo>
                  <a:pt x="8302054" y="73843"/>
                </a:moveTo>
                <a:lnTo>
                  <a:pt x="8298818" y="74922"/>
                </a:lnTo>
                <a:lnTo>
                  <a:pt x="8299896" y="76001"/>
                </a:lnTo>
                <a:lnTo>
                  <a:pt x="8299896" y="77080"/>
                </a:lnTo>
                <a:lnTo>
                  <a:pt x="8303134" y="76001"/>
                </a:lnTo>
                <a:lnTo>
                  <a:pt x="8303134" y="73843"/>
                </a:lnTo>
                <a:close/>
                <a:moveTo>
                  <a:pt x="3224435" y="73840"/>
                </a:moveTo>
                <a:lnTo>
                  <a:pt x="3223356" y="83551"/>
                </a:lnTo>
                <a:lnTo>
                  <a:pt x="3226593" y="89081"/>
                </a:lnTo>
                <a:lnTo>
                  <a:pt x="3225514" y="90160"/>
                </a:lnTo>
                <a:lnTo>
                  <a:pt x="3225514" y="91239"/>
                </a:lnTo>
                <a:cubicBezTo>
                  <a:pt x="3228121" y="102839"/>
                  <a:pt x="3231403" y="108638"/>
                  <a:pt x="3235360" y="108638"/>
                </a:cubicBezTo>
                <a:lnTo>
                  <a:pt x="3236439" y="108638"/>
                </a:lnTo>
                <a:lnTo>
                  <a:pt x="3236439" y="107559"/>
                </a:lnTo>
                <a:lnTo>
                  <a:pt x="3234281" y="104188"/>
                </a:lnTo>
                <a:lnTo>
                  <a:pt x="3234281" y="102029"/>
                </a:lnTo>
                <a:lnTo>
                  <a:pt x="3235360" y="102029"/>
                </a:lnTo>
                <a:lnTo>
                  <a:pt x="3238597" y="104188"/>
                </a:lnTo>
                <a:lnTo>
                  <a:pt x="3239676" y="104188"/>
                </a:lnTo>
                <a:lnTo>
                  <a:pt x="3239676" y="99871"/>
                </a:lnTo>
                <a:lnTo>
                  <a:pt x="3234281" y="94476"/>
                </a:lnTo>
                <a:lnTo>
                  <a:pt x="3234281" y="89081"/>
                </a:lnTo>
                <a:cubicBezTo>
                  <a:pt x="3234281" y="81079"/>
                  <a:pt x="3232482" y="77077"/>
                  <a:pt x="3228886" y="77077"/>
                </a:cubicBezTo>
                <a:cubicBezTo>
                  <a:pt x="3226638" y="77077"/>
                  <a:pt x="3225514" y="75998"/>
                  <a:pt x="3225514" y="73840"/>
                </a:cubicBezTo>
                <a:close/>
                <a:moveTo>
                  <a:pt x="5714217" y="73167"/>
                </a:moveTo>
                <a:lnTo>
                  <a:pt x="5714217" y="74246"/>
                </a:lnTo>
                <a:lnTo>
                  <a:pt x="5716375" y="74246"/>
                </a:lnTo>
                <a:lnTo>
                  <a:pt x="5716375" y="73167"/>
                </a:lnTo>
                <a:close/>
                <a:moveTo>
                  <a:pt x="2188012" y="71937"/>
                </a:moveTo>
                <a:lnTo>
                  <a:pt x="2188012" y="73100"/>
                </a:lnTo>
                <a:lnTo>
                  <a:pt x="2191425" y="72540"/>
                </a:lnTo>
                <a:close/>
                <a:moveTo>
                  <a:pt x="3245206" y="71682"/>
                </a:moveTo>
                <a:lnTo>
                  <a:pt x="3245206" y="72761"/>
                </a:lnTo>
                <a:lnTo>
                  <a:pt x="3249522" y="72761"/>
                </a:lnTo>
                <a:lnTo>
                  <a:pt x="3249522" y="71682"/>
                </a:lnTo>
                <a:close/>
                <a:moveTo>
                  <a:pt x="9201301" y="70882"/>
                </a:moveTo>
                <a:lnTo>
                  <a:pt x="9201857" y="71485"/>
                </a:lnTo>
                <a:lnTo>
                  <a:pt x="9202738" y="73103"/>
                </a:lnTo>
                <a:lnTo>
                  <a:pt x="9203155" y="73386"/>
                </a:lnTo>
                <a:lnTo>
                  <a:pt x="9203155" y="70882"/>
                </a:lnTo>
                <a:close/>
                <a:moveTo>
                  <a:pt x="6682286" y="70590"/>
                </a:moveTo>
                <a:cubicBezTo>
                  <a:pt x="6679854" y="70590"/>
                  <a:pt x="6678638" y="73262"/>
                  <a:pt x="6678638" y="78605"/>
                </a:cubicBezTo>
                <a:lnTo>
                  <a:pt x="6679696" y="90274"/>
                </a:lnTo>
                <a:lnTo>
                  <a:pt x="6675464" y="98411"/>
                </a:lnTo>
                <a:lnTo>
                  <a:pt x="6675739" y="99602"/>
                </a:lnTo>
                <a:lnTo>
                  <a:pt x="6685002" y="96272"/>
                </a:lnTo>
                <a:lnTo>
                  <a:pt x="6687126" y="96272"/>
                </a:lnTo>
                <a:lnTo>
                  <a:pt x="6686068" y="79117"/>
                </a:lnTo>
                <a:lnTo>
                  <a:pt x="6687126" y="73360"/>
                </a:lnTo>
                <a:cubicBezTo>
                  <a:pt x="6686504" y="71513"/>
                  <a:pt x="6684890" y="70590"/>
                  <a:pt x="6682286" y="70590"/>
                </a:cubicBezTo>
                <a:close/>
                <a:moveTo>
                  <a:pt x="9170228" y="70371"/>
                </a:moveTo>
                <a:lnTo>
                  <a:pt x="9161085" y="71915"/>
                </a:lnTo>
                <a:lnTo>
                  <a:pt x="9150758" y="70857"/>
                </a:lnTo>
                <a:lnTo>
                  <a:pt x="9143983" y="74161"/>
                </a:lnTo>
                <a:lnTo>
                  <a:pt x="9141399" y="71915"/>
                </a:lnTo>
                <a:cubicBezTo>
                  <a:pt x="9141399" y="79496"/>
                  <a:pt x="9134012" y="84477"/>
                  <a:pt x="9119237" y="86857"/>
                </a:cubicBezTo>
                <a:lnTo>
                  <a:pt x="9113629" y="85107"/>
                </a:lnTo>
                <a:lnTo>
                  <a:pt x="9113629" y="86857"/>
                </a:lnTo>
                <a:lnTo>
                  <a:pt x="9112572" y="86857"/>
                </a:lnTo>
                <a:lnTo>
                  <a:pt x="9121749" y="94290"/>
                </a:lnTo>
                <a:cubicBezTo>
                  <a:pt x="9129405" y="93670"/>
                  <a:pt x="9133887" y="92612"/>
                  <a:pt x="9135197" y="91116"/>
                </a:cubicBezTo>
                <a:lnTo>
                  <a:pt x="9137509" y="91116"/>
                </a:lnTo>
                <a:cubicBezTo>
                  <a:pt x="9140678" y="91116"/>
                  <a:pt x="9143851" y="92526"/>
                  <a:pt x="9147026" y="95348"/>
                </a:cubicBezTo>
                <a:lnTo>
                  <a:pt x="9156052" y="95348"/>
                </a:lnTo>
                <a:lnTo>
                  <a:pt x="9162574" y="92085"/>
                </a:lnTo>
                <a:lnTo>
                  <a:pt x="9163508" y="81348"/>
                </a:lnTo>
                <a:lnTo>
                  <a:pt x="9162450" y="78317"/>
                </a:lnTo>
                <a:cubicBezTo>
                  <a:pt x="9162450" y="75461"/>
                  <a:pt x="9163863" y="73238"/>
                  <a:pt x="9166688" y="71648"/>
                </a:cubicBezTo>
                <a:close/>
                <a:moveTo>
                  <a:pt x="5781925" y="69930"/>
                </a:moveTo>
                <a:lnTo>
                  <a:pt x="5781925" y="71009"/>
                </a:lnTo>
                <a:lnTo>
                  <a:pt x="5784083" y="73167"/>
                </a:lnTo>
                <a:lnTo>
                  <a:pt x="5784083" y="72088"/>
                </a:lnTo>
                <a:close/>
                <a:moveTo>
                  <a:pt x="9223184" y="69288"/>
                </a:moveTo>
                <a:lnTo>
                  <a:pt x="9221629" y="71319"/>
                </a:lnTo>
                <a:lnTo>
                  <a:pt x="9223218" y="70882"/>
                </a:lnTo>
                <a:cubicBezTo>
                  <a:pt x="9229062" y="73268"/>
                  <a:pt x="9231985" y="77750"/>
                  <a:pt x="9231985" y="84330"/>
                </a:cubicBezTo>
                <a:cubicBezTo>
                  <a:pt x="9228414" y="87284"/>
                  <a:pt x="9225736" y="89551"/>
                  <a:pt x="9223951" y="91132"/>
                </a:cubicBezTo>
                <a:lnTo>
                  <a:pt x="9221855" y="93231"/>
                </a:lnTo>
                <a:lnTo>
                  <a:pt x="9229831" y="93231"/>
                </a:lnTo>
                <a:lnTo>
                  <a:pt x="9240410" y="90058"/>
                </a:lnTo>
                <a:lnTo>
                  <a:pt x="9244288" y="90058"/>
                </a:lnTo>
                <a:lnTo>
                  <a:pt x="9261345" y="94290"/>
                </a:lnTo>
                <a:cubicBezTo>
                  <a:pt x="9263909" y="94290"/>
                  <a:pt x="9265831" y="93358"/>
                  <a:pt x="9267113" y="91494"/>
                </a:cubicBezTo>
                <a:lnTo>
                  <a:pt x="9268673" y="84689"/>
                </a:lnTo>
                <a:lnTo>
                  <a:pt x="9257493" y="84287"/>
                </a:lnTo>
                <a:cubicBezTo>
                  <a:pt x="9246675" y="83378"/>
                  <a:pt x="9241266" y="81108"/>
                  <a:pt x="9241266" y="77474"/>
                </a:cubicBezTo>
                <a:lnTo>
                  <a:pt x="9242457" y="71915"/>
                </a:lnTo>
                <a:lnTo>
                  <a:pt x="9243626" y="71915"/>
                </a:lnTo>
                <a:lnTo>
                  <a:pt x="9234516" y="70857"/>
                </a:lnTo>
                <a:lnTo>
                  <a:pt x="9226088" y="71915"/>
                </a:lnTo>
                <a:close/>
                <a:moveTo>
                  <a:pt x="700935" y="69254"/>
                </a:moveTo>
                <a:lnTo>
                  <a:pt x="702014" y="69254"/>
                </a:lnTo>
                <a:cubicBezTo>
                  <a:pt x="707948" y="74649"/>
                  <a:pt x="712309" y="77346"/>
                  <a:pt x="715097" y="77346"/>
                </a:cubicBezTo>
                <a:cubicBezTo>
                  <a:pt x="718693" y="82292"/>
                  <a:pt x="722650" y="84764"/>
                  <a:pt x="726966" y="84764"/>
                </a:cubicBezTo>
                <a:cubicBezTo>
                  <a:pt x="732091" y="84764"/>
                  <a:pt x="736452" y="87462"/>
                  <a:pt x="740049" y="92857"/>
                </a:cubicBezTo>
                <a:lnTo>
                  <a:pt x="740049" y="94880"/>
                </a:lnTo>
                <a:lnTo>
                  <a:pt x="738970" y="95555"/>
                </a:lnTo>
                <a:lnTo>
                  <a:pt x="738970" y="96229"/>
                </a:lnTo>
                <a:lnTo>
                  <a:pt x="730203" y="95555"/>
                </a:lnTo>
                <a:lnTo>
                  <a:pt x="717255" y="96229"/>
                </a:lnTo>
                <a:lnTo>
                  <a:pt x="710646" y="94880"/>
                </a:lnTo>
                <a:lnTo>
                  <a:pt x="702014" y="94880"/>
                </a:lnTo>
                <a:lnTo>
                  <a:pt x="686773" y="97578"/>
                </a:lnTo>
                <a:lnTo>
                  <a:pt x="674904" y="96903"/>
                </a:lnTo>
                <a:lnTo>
                  <a:pt x="671667" y="96903"/>
                </a:lnTo>
                <a:cubicBezTo>
                  <a:pt x="668879" y="95555"/>
                  <a:pt x="666317" y="94880"/>
                  <a:pt x="663979" y="94880"/>
                </a:cubicBezTo>
                <a:lnTo>
                  <a:pt x="661821" y="94880"/>
                </a:lnTo>
                <a:cubicBezTo>
                  <a:pt x="659123" y="96679"/>
                  <a:pt x="653324" y="97578"/>
                  <a:pt x="644422" y="97578"/>
                </a:cubicBezTo>
                <a:lnTo>
                  <a:pt x="618391" y="94206"/>
                </a:lnTo>
                <a:cubicBezTo>
                  <a:pt x="611737" y="96454"/>
                  <a:pt x="601981" y="97578"/>
                  <a:pt x="589123" y="97578"/>
                </a:cubicBezTo>
                <a:lnTo>
                  <a:pt x="579277" y="95555"/>
                </a:lnTo>
                <a:lnTo>
                  <a:pt x="574961" y="96229"/>
                </a:lnTo>
                <a:lnTo>
                  <a:pt x="570645" y="95555"/>
                </a:lnTo>
                <a:lnTo>
                  <a:pt x="560799" y="97578"/>
                </a:lnTo>
                <a:lnTo>
                  <a:pt x="553246" y="97578"/>
                </a:lnTo>
                <a:lnTo>
                  <a:pt x="548930" y="94206"/>
                </a:lnTo>
                <a:lnTo>
                  <a:pt x="548930" y="92183"/>
                </a:lnTo>
                <a:cubicBezTo>
                  <a:pt x="551088" y="89935"/>
                  <a:pt x="553605" y="88811"/>
                  <a:pt x="556483" y="88811"/>
                </a:cubicBezTo>
                <a:lnTo>
                  <a:pt x="566329" y="91508"/>
                </a:lnTo>
                <a:lnTo>
                  <a:pt x="580356" y="88811"/>
                </a:lnTo>
                <a:lnTo>
                  <a:pt x="585886" y="88811"/>
                </a:lnTo>
                <a:lnTo>
                  <a:pt x="598834" y="90834"/>
                </a:lnTo>
                <a:lnTo>
                  <a:pt x="602071" y="90834"/>
                </a:lnTo>
                <a:lnTo>
                  <a:pt x="615154" y="88811"/>
                </a:lnTo>
                <a:lnTo>
                  <a:pt x="620549" y="88811"/>
                </a:lnTo>
                <a:lnTo>
                  <a:pt x="631474" y="90834"/>
                </a:lnTo>
                <a:lnTo>
                  <a:pt x="637948" y="90834"/>
                </a:lnTo>
                <a:lnTo>
                  <a:pt x="648873" y="89485"/>
                </a:lnTo>
                <a:lnTo>
                  <a:pt x="660742" y="91508"/>
                </a:lnTo>
                <a:cubicBezTo>
                  <a:pt x="674139" y="91508"/>
                  <a:pt x="685019" y="86788"/>
                  <a:pt x="693382" y="77346"/>
                </a:cubicBezTo>
                <a:close/>
                <a:moveTo>
                  <a:pt x="4205455" y="68501"/>
                </a:moveTo>
                <a:lnTo>
                  <a:pt x="4207811" y="68501"/>
                </a:lnTo>
                <a:lnTo>
                  <a:pt x="4207811" y="68739"/>
                </a:lnTo>
                <a:lnTo>
                  <a:pt x="4205455" y="68739"/>
                </a:lnTo>
                <a:close/>
                <a:moveTo>
                  <a:pt x="3749491" y="66557"/>
                </a:moveTo>
                <a:lnTo>
                  <a:pt x="3751649" y="68715"/>
                </a:lnTo>
                <a:lnTo>
                  <a:pt x="3751649" y="66557"/>
                </a:lnTo>
                <a:close/>
                <a:moveTo>
                  <a:pt x="4543205" y="66153"/>
                </a:moveTo>
                <a:cubicBezTo>
                  <a:pt x="4553905" y="66693"/>
                  <a:pt x="4559256" y="67772"/>
                  <a:pt x="4559256" y="69390"/>
                </a:cubicBezTo>
                <a:lnTo>
                  <a:pt x="4559256" y="71548"/>
                </a:lnTo>
                <a:lnTo>
                  <a:pt x="4556019" y="74785"/>
                </a:lnTo>
                <a:cubicBezTo>
                  <a:pt x="4545318" y="74066"/>
                  <a:pt x="4539968" y="72267"/>
                  <a:pt x="4539968" y="69390"/>
                </a:cubicBezTo>
                <a:close/>
                <a:moveTo>
                  <a:pt x="53815" y="66016"/>
                </a:moveTo>
                <a:lnTo>
                  <a:pt x="53815" y="66961"/>
                </a:lnTo>
                <a:lnTo>
                  <a:pt x="56917" y="66961"/>
                </a:lnTo>
                <a:lnTo>
                  <a:pt x="56917" y="66016"/>
                </a:lnTo>
                <a:close/>
                <a:moveTo>
                  <a:pt x="6076074" y="65749"/>
                </a:moveTo>
                <a:lnTo>
                  <a:pt x="6088078" y="65749"/>
                </a:lnTo>
                <a:cubicBezTo>
                  <a:pt x="6089697" y="67188"/>
                  <a:pt x="6092259" y="67907"/>
                  <a:pt x="6095766" y="67907"/>
                </a:cubicBezTo>
                <a:lnTo>
                  <a:pt x="6097924" y="70065"/>
                </a:lnTo>
                <a:lnTo>
                  <a:pt x="6103454" y="68986"/>
                </a:lnTo>
                <a:lnTo>
                  <a:pt x="6104533" y="68986"/>
                </a:lnTo>
                <a:lnTo>
                  <a:pt x="6105612" y="70065"/>
                </a:lnTo>
                <a:lnTo>
                  <a:pt x="6106691" y="70065"/>
                </a:lnTo>
                <a:cubicBezTo>
                  <a:pt x="6107051" y="67188"/>
                  <a:pt x="6108130" y="65749"/>
                  <a:pt x="6109928" y="65749"/>
                </a:cubicBezTo>
                <a:lnTo>
                  <a:pt x="6135150" y="65749"/>
                </a:lnTo>
                <a:cubicBezTo>
                  <a:pt x="6139466" y="68627"/>
                  <a:pt x="6141624" y="72223"/>
                  <a:pt x="6141624" y="76539"/>
                </a:cubicBezTo>
                <a:lnTo>
                  <a:pt x="6136229" y="76539"/>
                </a:lnTo>
                <a:lnTo>
                  <a:pt x="6132857" y="74381"/>
                </a:lnTo>
                <a:lnTo>
                  <a:pt x="6130699" y="74381"/>
                </a:lnTo>
                <a:lnTo>
                  <a:pt x="6124225" y="75460"/>
                </a:lnTo>
                <a:lnTo>
                  <a:pt x="6118695" y="73302"/>
                </a:lnTo>
                <a:lnTo>
                  <a:pt x="6107770" y="75460"/>
                </a:lnTo>
                <a:lnTo>
                  <a:pt x="6106691" y="72223"/>
                </a:lnTo>
                <a:lnTo>
                  <a:pt x="6105612" y="72223"/>
                </a:lnTo>
                <a:cubicBezTo>
                  <a:pt x="6105612" y="75101"/>
                  <a:pt x="6104893" y="76539"/>
                  <a:pt x="6103454" y="76539"/>
                </a:cubicBezTo>
                <a:lnTo>
                  <a:pt x="6102375" y="76539"/>
                </a:lnTo>
                <a:lnTo>
                  <a:pt x="6086999" y="77618"/>
                </a:lnTo>
                <a:lnTo>
                  <a:pt x="6079311" y="75460"/>
                </a:lnTo>
                <a:lnTo>
                  <a:pt x="6067307" y="76539"/>
                </a:lnTo>
                <a:lnTo>
                  <a:pt x="6065149" y="73302"/>
                </a:lnTo>
                <a:lnTo>
                  <a:pt x="6065149" y="71144"/>
                </a:lnTo>
                <a:cubicBezTo>
                  <a:pt x="6065149" y="69526"/>
                  <a:pt x="6068791" y="67727"/>
                  <a:pt x="6076074" y="65749"/>
                </a:cubicBezTo>
                <a:close/>
                <a:moveTo>
                  <a:pt x="5591615" y="65614"/>
                </a:moveTo>
                <a:lnTo>
                  <a:pt x="5591615" y="71009"/>
                </a:lnTo>
                <a:lnTo>
                  <a:pt x="5592694" y="71009"/>
                </a:lnTo>
                <a:cubicBezTo>
                  <a:pt x="5593773" y="71009"/>
                  <a:pt x="5594852" y="69570"/>
                  <a:pt x="5595931" y="66693"/>
                </a:cubicBezTo>
                <a:lnTo>
                  <a:pt x="5594852" y="65614"/>
                </a:lnTo>
                <a:close/>
                <a:moveTo>
                  <a:pt x="1183910" y="65612"/>
                </a:moveTo>
                <a:lnTo>
                  <a:pt x="1182831" y="66691"/>
                </a:lnTo>
                <a:lnTo>
                  <a:pt x="1182831" y="71007"/>
                </a:lnTo>
                <a:lnTo>
                  <a:pt x="1184989" y="71007"/>
                </a:lnTo>
                <a:lnTo>
                  <a:pt x="1186203" y="66691"/>
                </a:lnTo>
                <a:lnTo>
                  <a:pt x="1184989" y="65612"/>
                </a:lnTo>
                <a:close/>
                <a:moveTo>
                  <a:pt x="4203339" y="65460"/>
                </a:moveTo>
                <a:lnTo>
                  <a:pt x="4203339" y="68739"/>
                </a:lnTo>
                <a:lnTo>
                  <a:pt x="4205455" y="68739"/>
                </a:lnTo>
                <a:lnTo>
                  <a:pt x="4205455" y="71913"/>
                </a:lnTo>
                <a:lnTo>
                  <a:pt x="4209927" y="71913"/>
                </a:lnTo>
                <a:lnTo>
                  <a:pt x="4209927" y="68501"/>
                </a:lnTo>
                <a:lnTo>
                  <a:pt x="4207811" y="68501"/>
                </a:lnTo>
                <a:lnTo>
                  <a:pt x="4207811" y="65460"/>
                </a:lnTo>
                <a:close/>
                <a:moveTo>
                  <a:pt x="2590401" y="64804"/>
                </a:moveTo>
                <a:lnTo>
                  <a:pt x="2585007" y="65883"/>
                </a:lnTo>
                <a:lnTo>
                  <a:pt x="2585007" y="71278"/>
                </a:lnTo>
                <a:lnTo>
                  <a:pt x="2588244" y="74380"/>
                </a:lnTo>
                <a:lnTo>
                  <a:pt x="2591481" y="74380"/>
                </a:lnTo>
                <a:lnTo>
                  <a:pt x="2592560" y="69120"/>
                </a:lnTo>
                <a:lnTo>
                  <a:pt x="2592560" y="66962"/>
                </a:lnTo>
                <a:close/>
                <a:moveTo>
                  <a:pt x="2202693" y="64664"/>
                </a:moveTo>
                <a:lnTo>
                  <a:pt x="2202693" y="65828"/>
                </a:lnTo>
                <a:lnTo>
                  <a:pt x="2205048" y="65828"/>
                </a:lnTo>
                <a:lnTo>
                  <a:pt x="2205048" y="64664"/>
                </a:lnTo>
                <a:close/>
                <a:moveTo>
                  <a:pt x="2257036" y="64097"/>
                </a:moveTo>
                <a:lnTo>
                  <a:pt x="2253448" y="66765"/>
                </a:lnTo>
                <a:lnTo>
                  <a:pt x="2256248" y="68529"/>
                </a:lnTo>
                <a:lnTo>
                  <a:pt x="2256248" y="65630"/>
                </a:lnTo>
                <a:close/>
                <a:moveTo>
                  <a:pt x="3744096" y="63320"/>
                </a:moveTo>
                <a:lnTo>
                  <a:pt x="3744096" y="64399"/>
                </a:lnTo>
                <a:lnTo>
                  <a:pt x="3747333" y="64399"/>
                </a:lnTo>
                <a:lnTo>
                  <a:pt x="3747333" y="63320"/>
                </a:lnTo>
                <a:close/>
                <a:moveTo>
                  <a:pt x="8288028" y="61974"/>
                </a:moveTo>
                <a:lnTo>
                  <a:pt x="8285870" y="70606"/>
                </a:lnTo>
                <a:lnTo>
                  <a:pt x="8285870" y="71685"/>
                </a:lnTo>
                <a:cubicBezTo>
                  <a:pt x="8289286" y="71685"/>
                  <a:pt x="8292164" y="73123"/>
                  <a:pt x="8294502" y="76001"/>
                </a:cubicBezTo>
                <a:lnTo>
                  <a:pt x="8296660" y="76001"/>
                </a:lnTo>
                <a:lnTo>
                  <a:pt x="8295580" y="74922"/>
                </a:lnTo>
                <a:lnTo>
                  <a:pt x="8295580" y="73843"/>
                </a:lnTo>
                <a:lnTo>
                  <a:pt x="8296660" y="72764"/>
                </a:lnTo>
                <a:lnTo>
                  <a:pt x="8294502" y="72764"/>
                </a:lnTo>
                <a:lnTo>
                  <a:pt x="8294502" y="74922"/>
                </a:lnTo>
                <a:lnTo>
                  <a:pt x="8293422" y="74922"/>
                </a:lnTo>
                <a:cubicBezTo>
                  <a:pt x="8293422" y="71865"/>
                  <a:pt x="8291264" y="70066"/>
                  <a:pt x="8286948" y="69527"/>
                </a:cubicBezTo>
                <a:lnTo>
                  <a:pt x="8286948" y="68448"/>
                </a:lnTo>
                <a:lnTo>
                  <a:pt x="8290186" y="64132"/>
                </a:lnTo>
                <a:close/>
                <a:moveTo>
                  <a:pt x="3186400" y="61836"/>
                </a:moveTo>
                <a:lnTo>
                  <a:pt x="3186400" y="65073"/>
                </a:lnTo>
                <a:lnTo>
                  <a:pt x="3187479" y="65073"/>
                </a:lnTo>
                <a:lnTo>
                  <a:pt x="3187479" y="61836"/>
                </a:lnTo>
                <a:close/>
                <a:moveTo>
                  <a:pt x="2741327" y="61567"/>
                </a:moveTo>
                <a:lnTo>
                  <a:pt x="2741327" y="64804"/>
                </a:lnTo>
                <a:lnTo>
                  <a:pt x="2742407" y="64804"/>
                </a:lnTo>
                <a:lnTo>
                  <a:pt x="2742407" y="61567"/>
                </a:lnTo>
                <a:close/>
                <a:moveTo>
                  <a:pt x="1153023" y="61296"/>
                </a:moveTo>
                <a:lnTo>
                  <a:pt x="1153023" y="64533"/>
                </a:lnTo>
                <a:cubicBezTo>
                  <a:pt x="1153023" y="66332"/>
                  <a:pt x="1155991" y="67770"/>
                  <a:pt x="1161925" y="68849"/>
                </a:cubicBezTo>
                <a:lnTo>
                  <a:pt x="1161925" y="64533"/>
                </a:lnTo>
                <a:lnTo>
                  <a:pt x="1158689" y="61296"/>
                </a:lnTo>
                <a:close/>
                <a:moveTo>
                  <a:pt x="4673900" y="60758"/>
                </a:moveTo>
                <a:lnTo>
                  <a:pt x="4673900" y="62916"/>
                </a:lnTo>
                <a:lnTo>
                  <a:pt x="4676058" y="62916"/>
                </a:lnTo>
                <a:close/>
                <a:moveTo>
                  <a:pt x="2243686" y="60433"/>
                </a:moveTo>
                <a:lnTo>
                  <a:pt x="2243686" y="63712"/>
                </a:lnTo>
                <a:lnTo>
                  <a:pt x="2247100" y="63712"/>
                </a:lnTo>
                <a:lnTo>
                  <a:pt x="2247100" y="60433"/>
                </a:lnTo>
                <a:close/>
                <a:moveTo>
                  <a:pt x="5245134" y="59274"/>
                </a:moveTo>
                <a:lnTo>
                  <a:pt x="5245134" y="60354"/>
                </a:lnTo>
                <a:lnTo>
                  <a:pt x="5247158" y="60354"/>
                </a:lnTo>
                <a:lnTo>
                  <a:pt x="5247158" y="59274"/>
                </a:lnTo>
                <a:close/>
                <a:moveTo>
                  <a:pt x="9110215" y="59114"/>
                </a:moveTo>
                <a:lnTo>
                  <a:pt x="9110215" y="62394"/>
                </a:lnTo>
                <a:lnTo>
                  <a:pt x="9113629" y="62394"/>
                </a:lnTo>
                <a:lnTo>
                  <a:pt x="9113629" y="59114"/>
                </a:lnTo>
                <a:close/>
                <a:moveTo>
                  <a:pt x="8117140" y="58737"/>
                </a:moveTo>
                <a:lnTo>
                  <a:pt x="8116061" y="59816"/>
                </a:lnTo>
                <a:lnTo>
                  <a:pt x="8118219" y="66290"/>
                </a:lnTo>
                <a:lnTo>
                  <a:pt x="8118219" y="67369"/>
                </a:lnTo>
                <a:lnTo>
                  <a:pt x="8114982" y="71685"/>
                </a:lnTo>
                <a:lnTo>
                  <a:pt x="8117140" y="73843"/>
                </a:lnTo>
                <a:lnTo>
                  <a:pt x="8118219" y="73843"/>
                </a:lnTo>
                <a:lnTo>
                  <a:pt x="8126851" y="66290"/>
                </a:lnTo>
                <a:cubicBezTo>
                  <a:pt x="8124693" y="61254"/>
                  <a:pt x="8121456" y="58737"/>
                  <a:pt x="8117140" y="58737"/>
                </a:cubicBezTo>
                <a:close/>
                <a:moveTo>
                  <a:pt x="2576509" y="58330"/>
                </a:moveTo>
                <a:lnTo>
                  <a:pt x="2576509" y="62646"/>
                </a:lnTo>
                <a:lnTo>
                  <a:pt x="2577589" y="62646"/>
                </a:lnTo>
                <a:lnTo>
                  <a:pt x="2579746" y="60487"/>
                </a:lnTo>
                <a:lnTo>
                  <a:pt x="2577589" y="58330"/>
                </a:lnTo>
                <a:close/>
                <a:moveTo>
                  <a:pt x="5752792" y="58061"/>
                </a:moveTo>
                <a:lnTo>
                  <a:pt x="5752792" y="59140"/>
                </a:lnTo>
                <a:lnTo>
                  <a:pt x="5754950" y="59140"/>
                </a:lnTo>
                <a:lnTo>
                  <a:pt x="5754950" y="58061"/>
                </a:lnTo>
                <a:close/>
                <a:moveTo>
                  <a:pt x="6585782" y="57234"/>
                </a:moveTo>
                <a:lnTo>
                  <a:pt x="6585961" y="57352"/>
                </a:lnTo>
                <a:lnTo>
                  <a:pt x="6585789" y="57244"/>
                </a:lnTo>
                <a:close/>
                <a:moveTo>
                  <a:pt x="1075739" y="56980"/>
                </a:moveTo>
                <a:cubicBezTo>
                  <a:pt x="1072862" y="58419"/>
                  <a:pt x="1068862" y="59138"/>
                  <a:pt x="1063737" y="59138"/>
                </a:cubicBezTo>
                <a:lnTo>
                  <a:pt x="1057128" y="59138"/>
                </a:lnTo>
                <a:cubicBezTo>
                  <a:pt x="1057128" y="60217"/>
                  <a:pt x="1062612" y="63814"/>
                  <a:pt x="1073582" y="69928"/>
                </a:cubicBezTo>
                <a:cubicBezTo>
                  <a:pt x="1073582" y="72086"/>
                  <a:pt x="1077268" y="75413"/>
                  <a:pt x="1084643" y="79909"/>
                </a:cubicBezTo>
                <a:cubicBezTo>
                  <a:pt x="1093453" y="90699"/>
                  <a:pt x="1098219" y="97982"/>
                  <a:pt x="1098939" y="101759"/>
                </a:cubicBezTo>
                <a:lnTo>
                  <a:pt x="1101096" y="101759"/>
                </a:lnTo>
                <a:cubicBezTo>
                  <a:pt x="1104874" y="86473"/>
                  <a:pt x="1106761" y="75863"/>
                  <a:pt x="1106761" y="69928"/>
                </a:cubicBezTo>
                <a:cubicBezTo>
                  <a:pt x="1106761" y="62735"/>
                  <a:pt x="1103795" y="59138"/>
                  <a:pt x="1097859" y="59138"/>
                </a:cubicBezTo>
                <a:lnTo>
                  <a:pt x="1089092" y="56980"/>
                </a:lnTo>
                <a:lnTo>
                  <a:pt x="1075739" y="58059"/>
                </a:lnTo>
                <a:close/>
                <a:moveTo>
                  <a:pt x="6586069" y="56745"/>
                </a:moveTo>
                <a:lnTo>
                  <a:pt x="6585394" y="56997"/>
                </a:lnTo>
                <a:lnTo>
                  <a:pt x="6585789" y="57244"/>
                </a:lnTo>
                <a:lnTo>
                  <a:pt x="6586069" y="57685"/>
                </a:lnTo>
                <a:close/>
                <a:moveTo>
                  <a:pt x="2192243" y="56201"/>
                </a:moveTo>
                <a:lnTo>
                  <a:pt x="2195657" y="59480"/>
                </a:lnTo>
                <a:lnTo>
                  <a:pt x="2195657" y="56201"/>
                </a:lnTo>
                <a:close/>
                <a:moveTo>
                  <a:pt x="6754834" y="55940"/>
                </a:moveTo>
                <a:lnTo>
                  <a:pt x="6754834" y="60277"/>
                </a:lnTo>
                <a:lnTo>
                  <a:pt x="6758248" y="60277"/>
                </a:lnTo>
                <a:lnTo>
                  <a:pt x="6758248" y="55940"/>
                </a:lnTo>
                <a:close/>
                <a:moveTo>
                  <a:pt x="2696144" y="55092"/>
                </a:moveTo>
                <a:lnTo>
                  <a:pt x="2696144" y="58330"/>
                </a:lnTo>
                <a:lnTo>
                  <a:pt x="2698301" y="60487"/>
                </a:lnTo>
                <a:lnTo>
                  <a:pt x="2698301" y="55092"/>
                </a:lnTo>
                <a:close/>
                <a:moveTo>
                  <a:pt x="5242976" y="54959"/>
                </a:moveTo>
                <a:lnTo>
                  <a:pt x="5242976" y="57117"/>
                </a:lnTo>
                <a:lnTo>
                  <a:pt x="5244055" y="57117"/>
                </a:lnTo>
                <a:lnTo>
                  <a:pt x="5244055" y="54959"/>
                </a:lnTo>
                <a:close/>
                <a:moveTo>
                  <a:pt x="3641321" y="54553"/>
                </a:moveTo>
                <a:lnTo>
                  <a:pt x="3639972" y="56037"/>
                </a:lnTo>
                <a:lnTo>
                  <a:pt x="3639972" y="57386"/>
                </a:lnTo>
                <a:lnTo>
                  <a:pt x="3641321" y="60083"/>
                </a:lnTo>
                <a:lnTo>
                  <a:pt x="3644018" y="60083"/>
                </a:lnTo>
                <a:cubicBezTo>
                  <a:pt x="3645457" y="59634"/>
                  <a:pt x="3646176" y="58285"/>
                  <a:pt x="3646176" y="56037"/>
                </a:cubicBezTo>
                <a:lnTo>
                  <a:pt x="3644018" y="54553"/>
                </a:lnTo>
                <a:close/>
                <a:moveTo>
                  <a:pt x="3076611" y="54283"/>
                </a:moveTo>
                <a:lnTo>
                  <a:pt x="3076611" y="60757"/>
                </a:lnTo>
                <a:lnTo>
                  <a:pt x="3077690" y="60757"/>
                </a:lnTo>
                <a:lnTo>
                  <a:pt x="3077690" y="54283"/>
                </a:lnTo>
                <a:close/>
                <a:moveTo>
                  <a:pt x="2256621" y="54190"/>
                </a:moveTo>
                <a:lnTo>
                  <a:pt x="2258029" y="56371"/>
                </a:lnTo>
                <a:lnTo>
                  <a:pt x="2257887" y="54190"/>
                </a:lnTo>
                <a:close/>
                <a:moveTo>
                  <a:pt x="5146271" y="54014"/>
                </a:moveTo>
                <a:lnTo>
                  <a:pt x="5145192" y="54959"/>
                </a:lnTo>
                <a:lnTo>
                  <a:pt x="5145192" y="57117"/>
                </a:lnTo>
                <a:lnTo>
                  <a:pt x="5148429" y="57117"/>
                </a:lnTo>
                <a:lnTo>
                  <a:pt x="5148429" y="56037"/>
                </a:lnTo>
                <a:close/>
                <a:moveTo>
                  <a:pt x="8283577" y="53342"/>
                </a:moveTo>
                <a:lnTo>
                  <a:pt x="8283577" y="57658"/>
                </a:lnTo>
                <a:lnTo>
                  <a:pt x="8284790" y="57658"/>
                </a:lnTo>
                <a:lnTo>
                  <a:pt x="8284790" y="53342"/>
                </a:lnTo>
                <a:close/>
                <a:moveTo>
                  <a:pt x="7578731" y="53207"/>
                </a:moveTo>
                <a:lnTo>
                  <a:pt x="7578731" y="54421"/>
                </a:lnTo>
                <a:lnTo>
                  <a:pt x="7580889" y="58737"/>
                </a:lnTo>
                <a:lnTo>
                  <a:pt x="7581968" y="58737"/>
                </a:lnTo>
                <a:lnTo>
                  <a:pt x="7581968" y="57658"/>
                </a:lnTo>
                <a:cubicBezTo>
                  <a:pt x="7580889" y="54690"/>
                  <a:pt x="7579810" y="53207"/>
                  <a:pt x="7578731" y="53207"/>
                </a:cubicBezTo>
                <a:close/>
                <a:moveTo>
                  <a:pt x="2709092" y="52935"/>
                </a:moveTo>
                <a:lnTo>
                  <a:pt x="2701539" y="54014"/>
                </a:lnTo>
                <a:lnTo>
                  <a:pt x="2701539" y="74380"/>
                </a:lnTo>
                <a:lnTo>
                  <a:pt x="2698301" y="83012"/>
                </a:lnTo>
                <a:lnTo>
                  <a:pt x="2701539" y="98118"/>
                </a:lnTo>
                <a:lnTo>
                  <a:pt x="2701539" y="100276"/>
                </a:lnTo>
                <a:lnTo>
                  <a:pt x="2700459" y="104592"/>
                </a:lnTo>
                <a:lnTo>
                  <a:pt x="2701539" y="105671"/>
                </a:lnTo>
                <a:lnTo>
                  <a:pt x="2701539" y="106750"/>
                </a:lnTo>
                <a:lnTo>
                  <a:pt x="2700459" y="107829"/>
                </a:lnTo>
                <a:lnTo>
                  <a:pt x="2701539" y="113224"/>
                </a:lnTo>
                <a:lnTo>
                  <a:pt x="2699381" y="120777"/>
                </a:lnTo>
                <a:lnTo>
                  <a:pt x="2702618" y="133725"/>
                </a:lnTo>
                <a:lnTo>
                  <a:pt x="2702618" y="138041"/>
                </a:lnTo>
                <a:lnTo>
                  <a:pt x="2700459" y="149910"/>
                </a:lnTo>
                <a:lnTo>
                  <a:pt x="2702618" y="158542"/>
                </a:lnTo>
                <a:lnTo>
                  <a:pt x="2702618" y="160700"/>
                </a:lnTo>
                <a:lnTo>
                  <a:pt x="2692907" y="185517"/>
                </a:lnTo>
                <a:cubicBezTo>
                  <a:pt x="2697944" y="188934"/>
                  <a:pt x="2700459" y="194329"/>
                  <a:pt x="2700459" y="201702"/>
                </a:cubicBezTo>
                <a:lnTo>
                  <a:pt x="2702618" y="203860"/>
                </a:lnTo>
                <a:lnTo>
                  <a:pt x="2702618" y="226385"/>
                </a:lnTo>
                <a:lnTo>
                  <a:pt x="2704776" y="228543"/>
                </a:lnTo>
                <a:lnTo>
                  <a:pt x="2717588" y="225306"/>
                </a:lnTo>
                <a:lnTo>
                  <a:pt x="2719748" y="225306"/>
                </a:lnTo>
                <a:lnTo>
                  <a:pt x="2729458" y="228543"/>
                </a:lnTo>
                <a:lnTo>
                  <a:pt x="2729458" y="227464"/>
                </a:lnTo>
                <a:lnTo>
                  <a:pt x="2727300" y="216674"/>
                </a:lnTo>
                <a:cubicBezTo>
                  <a:pt x="2727480" y="213077"/>
                  <a:pt x="2728199" y="211279"/>
                  <a:pt x="2729458" y="211279"/>
                </a:cubicBezTo>
                <a:lnTo>
                  <a:pt x="2728379" y="198465"/>
                </a:lnTo>
                <a:lnTo>
                  <a:pt x="2728379" y="197386"/>
                </a:lnTo>
                <a:lnTo>
                  <a:pt x="2730537" y="176885"/>
                </a:lnTo>
                <a:lnTo>
                  <a:pt x="2729458" y="175806"/>
                </a:lnTo>
                <a:lnTo>
                  <a:pt x="2729458" y="174727"/>
                </a:lnTo>
                <a:lnTo>
                  <a:pt x="2730537" y="168253"/>
                </a:lnTo>
                <a:lnTo>
                  <a:pt x="2730537" y="166095"/>
                </a:lnTo>
                <a:lnTo>
                  <a:pt x="2728379" y="157463"/>
                </a:lnTo>
                <a:lnTo>
                  <a:pt x="2728379" y="119698"/>
                </a:lnTo>
                <a:lnTo>
                  <a:pt x="2729458" y="107829"/>
                </a:lnTo>
                <a:lnTo>
                  <a:pt x="2728379" y="106750"/>
                </a:lnTo>
                <a:lnTo>
                  <a:pt x="2728379" y="105671"/>
                </a:lnTo>
                <a:lnTo>
                  <a:pt x="2730537" y="100276"/>
                </a:lnTo>
                <a:lnTo>
                  <a:pt x="2728379" y="92723"/>
                </a:lnTo>
                <a:lnTo>
                  <a:pt x="2730537" y="80854"/>
                </a:lnTo>
                <a:lnTo>
                  <a:pt x="2729458" y="79775"/>
                </a:lnTo>
                <a:lnTo>
                  <a:pt x="2729458" y="68040"/>
                </a:lnTo>
                <a:cubicBezTo>
                  <a:pt x="2729458" y="57970"/>
                  <a:pt x="2728020" y="52935"/>
                  <a:pt x="2725143" y="52935"/>
                </a:cubicBezTo>
                <a:close/>
                <a:moveTo>
                  <a:pt x="5629246" y="52531"/>
                </a:moveTo>
                <a:lnTo>
                  <a:pt x="5614275" y="53610"/>
                </a:lnTo>
                <a:lnTo>
                  <a:pt x="5614275" y="71009"/>
                </a:lnTo>
                <a:lnTo>
                  <a:pt x="5613196" y="72088"/>
                </a:lnTo>
                <a:lnTo>
                  <a:pt x="5614275" y="73167"/>
                </a:lnTo>
                <a:lnTo>
                  <a:pt x="5614275" y="79641"/>
                </a:lnTo>
                <a:cubicBezTo>
                  <a:pt x="5614275" y="92679"/>
                  <a:pt x="5615354" y="99198"/>
                  <a:pt x="5617512" y="99198"/>
                </a:cubicBezTo>
                <a:lnTo>
                  <a:pt x="5620749" y="97040"/>
                </a:lnTo>
                <a:lnTo>
                  <a:pt x="5621693" y="97040"/>
                </a:lnTo>
                <a:cubicBezTo>
                  <a:pt x="5625469" y="97040"/>
                  <a:pt x="5632303" y="102795"/>
                  <a:pt x="5642194" y="114305"/>
                </a:cubicBezTo>
                <a:lnTo>
                  <a:pt x="5643273" y="114305"/>
                </a:lnTo>
                <a:lnTo>
                  <a:pt x="5642194" y="113226"/>
                </a:lnTo>
                <a:lnTo>
                  <a:pt x="5642194" y="112146"/>
                </a:lnTo>
                <a:lnTo>
                  <a:pt x="5646510" y="99198"/>
                </a:lnTo>
                <a:lnTo>
                  <a:pt x="5646510" y="53610"/>
                </a:lnTo>
                <a:close/>
                <a:moveTo>
                  <a:pt x="2640036" y="51855"/>
                </a:moveTo>
                <a:lnTo>
                  <a:pt x="2637879" y="54014"/>
                </a:lnTo>
                <a:lnTo>
                  <a:pt x="2630324" y="52935"/>
                </a:lnTo>
                <a:cubicBezTo>
                  <a:pt x="2617376" y="52935"/>
                  <a:pt x="2610903" y="56531"/>
                  <a:pt x="2610903" y="63725"/>
                </a:cubicBezTo>
                <a:lnTo>
                  <a:pt x="2607667" y="77617"/>
                </a:lnTo>
                <a:lnTo>
                  <a:pt x="2608745" y="84091"/>
                </a:lnTo>
                <a:lnTo>
                  <a:pt x="2605508" y="89486"/>
                </a:lnTo>
                <a:lnTo>
                  <a:pt x="2605508" y="90565"/>
                </a:lnTo>
                <a:lnTo>
                  <a:pt x="2607667" y="92723"/>
                </a:lnTo>
                <a:cubicBezTo>
                  <a:pt x="2611262" y="90025"/>
                  <a:pt x="2613062" y="85709"/>
                  <a:pt x="2613062" y="79775"/>
                </a:cubicBezTo>
                <a:cubicBezTo>
                  <a:pt x="2619535" y="73391"/>
                  <a:pt x="2624570" y="70199"/>
                  <a:pt x="2628167" y="70199"/>
                </a:cubicBezTo>
                <a:lnTo>
                  <a:pt x="2645432" y="84091"/>
                </a:lnTo>
                <a:lnTo>
                  <a:pt x="2650825" y="86249"/>
                </a:lnTo>
                <a:lnTo>
                  <a:pt x="2651905" y="85170"/>
                </a:lnTo>
                <a:lnTo>
                  <a:pt x="2651905" y="52935"/>
                </a:lnTo>
                <a:lnTo>
                  <a:pt x="2647588" y="52935"/>
                </a:lnTo>
                <a:close/>
                <a:moveTo>
                  <a:pt x="4677137" y="50103"/>
                </a:moveTo>
                <a:lnTo>
                  <a:pt x="4673900" y="53340"/>
                </a:lnTo>
                <a:lnTo>
                  <a:pt x="4676058" y="55498"/>
                </a:lnTo>
                <a:lnTo>
                  <a:pt x="4677137" y="55498"/>
                </a:lnTo>
                <a:lnTo>
                  <a:pt x="4680374" y="52261"/>
                </a:lnTo>
                <a:lnTo>
                  <a:pt x="4678216" y="50103"/>
                </a:lnTo>
                <a:close/>
                <a:moveTo>
                  <a:pt x="8761966" y="49835"/>
                </a:moveTo>
                <a:lnTo>
                  <a:pt x="8746860" y="54151"/>
                </a:lnTo>
                <a:lnTo>
                  <a:pt x="8750097" y="68178"/>
                </a:lnTo>
                <a:lnTo>
                  <a:pt x="8759808" y="70336"/>
                </a:lnTo>
                <a:cubicBezTo>
                  <a:pt x="8766822" y="66380"/>
                  <a:pt x="8771497" y="62424"/>
                  <a:pt x="8773835" y="58467"/>
                </a:cubicBezTo>
                <a:close/>
                <a:moveTo>
                  <a:pt x="3073374" y="49832"/>
                </a:moveTo>
                <a:lnTo>
                  <a:pt x="3074453" y="50912"/>
                </a:lnTo>
                <a:lnTo>
                  <a:pt x="3074453" y="52125"/>
                </a:lnTo>
                <a:lnTo>
                  <a:pt x="3079848" y="50912"/>
                </a:lnTo>
                <a:lnTo>
                  <a:pt x="3079848" y="49832"/>
                </a:lnTo>
                <a:close/>
                <a:moveTo>
                  <a:pt x="2184839" y="48795"/>
                </a:moveTo>
                <a:lnTo>
                  <a:pt x="2184839" y="52207"/>
                </a:lnTo>
                <a:lnTo>
                  <a:pt x="2189311" y="52207"/>
                </a:lnTo>
                <a:lnTo>
                  <a:pt x="2189311" y="48795"/>
                </a:lnTo>
                <a:close/>
                <a:moveTo>
                  <a:pt x="5616433" y="48215"/>
                </a:moveTo>
                <a:lnTo>
                  <a:pt x="5616433" y="50373"/>
                </a:lnTo>
                <a:lnTo>
                  <a:pt x="5617512" y="50373"/>
                </a:lnTo>
                <a:lnTo>
                  <a:pt x="5617512" y="48215"/>
                </a:lnTo>
                <a:close/>
                <a:moveTo>
                  <a:pt x="7262681" y="47542"/>
                </a:moveTo>
                <a:lnTo>
                  <a:pt x="7262681" y="49700"/>
                </a:lnTo>
                <a:lnTo>
                  <a:pt x="7265918" y="49700"/>
                </a:lnTo>
                <a:lnTo>
                  <a:pt x="7265918" y="47542"/>
                </a:lnTo>
                <a:close/>
                <a:moveTo>
                  <a:pt x="5237581" y="46461"/>
                </a:moveTo>
                <a:lnTo>
                  <a:pt x="5241897" y="54014"/>
                </a:lnTo>
                <a:lnTo>
                  <a:pt x="5242976" y="54014"/>
                </a:lnTo>
                <a:lnTo>
                  <a:pt x="5242976" y="51856"/>
                </a:lnTo>
                <a:cubicBezTo>
                  <a:pt x="5241358" y="51856"/>
                  <a:pt x="5240279" y="50058"/>
                  <a:pt x="5239739" y="46461"/>
                </a:cubicBezTo>
                <a:close/>
                <a:moveTo>
                  <a:pt x="514132" y="46190"/>
                </a:moveTo>
                <a:lnTo>
                  <a:pt x="517369" y="46190"/>
                </a:lnTo>
                <a:cubicBezTo>
                  <a:pt x="519707" y="48168"/>
                  <a:pt x="524068" y="49607"/>
                  <a:pt x="530452" y="50506"/>
                </a:cubicBezTo>
                <a:lnTo>
                  <a:pt x="531531" y="51585"/>
                </a:lnTo>
                <a:lnTo>
                  <a:pt x="531531" y="52664"/>
                </a:lnTo>
                <a:cubicBezTo>
                  <a:pt x="529913" y="54103"/>
                  <a:pt x="527395" y="54822"/>
                  <a:pt x="523978" y="54822"/>
                </a:cubicBezTo>
                <a:cubicBezTo>
                  <a:pt x="523978" y="56890"/>
                  <a:pt x="523214" y="57924"/>
                  <a:pt x="521685" y="57924"/>
                </a:cubicBezTo>
                <a:lnTo>
                  <a:pt x="520606" y="57924"/>
                </a:lnTo>
                <a:lnTo>
                  <a:pt x="511974" y="49427"/>
                </a:lnTo>
                <a:lnTo>
                  <a:pt x="511974" y="48348"/>
                </a:lnTo>
                <a:close/>
                <a:moveTo>
                  <a:pt x="8139799" y="45789"/>
                </a:moveTo>
                <a:lnTo>
                  <a:pt x="8138720" y="49026"/>
                </a:lnTo>
                <a:lnTo>
                  <a:pt x="8139799" y="53342"/>
                </a:lnTo>
                <a:lnTo>
                  <a:pt x="8140878" y="53342"/>
                </a:lnTo>
                <a:lnTo>
                  <a:pt x="8140878" y="50105"/>
                </a:lnTo>
                <a:lnTo>
                  <a:pt x="8139799" y="50105"/>
                </a:lnTo>
                <a:lnTo>
                  <a:pt x="8140878" y="49026"/>
                </a:lnTo>
                <a:lnTo>
                  <a:pt x="8140878" y="45789"/>
                </a:lnTo>
                <a:close/>
                <a:moveTo>
                  <a:pt x="6756023" y="45729"/>
                </a:moveTo>
                <a:lnTo>
                  <a:pt x="6743492" y="51944"/>
                </a:lnTo>
                <a:lnTo>
                  <a:pt x="6737475" y="48903"/>
                </a:lnTo>
                <a:lnTo>
                  <a:pt x="6737250" y="48903"/>
                </a:lnTo>
                <a:lnTo>
                  <a:pt x="6736691" y="49428"/>
                </a:lnTo>
                <a:lnTo>
                  <a:pt x="6736691" y="57695"/>
                </a:lnTo>
                <a:lnTo>
                  <a:pt x="6735633" y="62801"/>
                </a:lnTo>
                <a:lnTo>
                  <a:pt x="6737882" y="79442"/>
                </a:lnTo>
                <a:lnTo>
                  <a:pt x="6736691" y="85703"/>
                </a:lnTo>
                <a:lnTo>
                  <a:pt x="6736691" y="87452"/>
                </a:lnTo>
                <a:lnTo>
                  <a:pt x="6747372" y="101334"/>
                </a:lnTo>
                <a:lnTo>
                  <a:pt x="6747295" y="101642"/>
                </a:lnTo>
                <a:lnTo>
                  <a:pt x="6748612" y="102945"/>
                </a:lnTo>
                <a:lnTo>
                  <a:pt x="6749074" y="103547"/>
                </a:lnTo>
                <a:lnTo>
                  <a:pt x="6749544" y="103869"/>
                </a:lnTo>
                <a:lnTo>
                  <a:pt x="6748612" y="102945"/>
                </a:lnTo>
                <a:lnTo>
                  <a:pt x="6747372" y="101334"/>
                </a:lnTo>
                <a:lnTo>
                  <a:pt x="6749544" y="92645"/>
                </a:lnTo>
                <a:cubicBezTo>
                  <a:pt x="6747152" y="79535"/>
                  <a:pt x="6743184" y="71118"/>
                  <a:pt x="6737641" y="67393"/>
                </a:cubicBezTo>
                <a:lnTo>
                  <a:pt x="6737641" y="64228"/>
                </a:lnTo>
                <a:cubicBezTo>
                  <a:pt x="6739949" y="59068"/>
                  <a:pt x="6744142" y="55430"/>
                  <a:pt x="6750221" y="53314"/>
                </a:cubicBezTo>
                <a:cubicBezTo>
                  <a:pt x="6751180" y="51059"/>
                  <a:pt x="6752633" y="49368"/>
                  <a:pt x="6754578" y="48240"/>
                </a:cubicBezTo>
                <a:lnTo>
                  <a:pt x="6759300" y="47149"/>
                </a:lnTo>
                <a:lnTo>
                  <a:pt x="6756023" y="46056"/>
                </a:lnTo>
                <a:close/>
                <a:moveTo>
                  <a:pt x="2755354" y="45382"/>
                </a:moveTo>
                <a:cubicBezTo>
                  <a:pt x="2750859" y="47899"/>
                  <a:pt x="2747622" y="51496"/>
                  <a:pt x="2745643" y="56172"/>
                </a:cubicBezTo>
                <a:lnTo>
                  <a:pt x="2745643" y="57251"/>
                </a:lnTo>
                <a:lnTo>
                  <a:pt x="2751038" y="52935"/>
                </a:lnTo>
                <a:lnTo>
                  <a:pt x="2753196" y="52935"/>
                </a:lnTo>
                <a:cubicBezTo>
                  <a:pt x="2753196" y="56531"/>
                  <a:pt x="2755714" y="58330"/>
                  <a:pt x="2760750" y="58330"/>
                </a:cubicBezTo>
                <a:lnTo>
                  <a:pt x="2761829" y="57251"/>
                </a:lnTo>
                <a:lnTo>
                  <a:pt x="2761829" y="55092"/>
                </a:lnTo>
                <a:lnTo>
                  <a:pt x="2755354" y="48618"/>
                </a:lnTo>
                <a:cubicBezTo>
                  <a:pt x="2758951" y="47719"/>
                  <a:pt x="2760750" y="46640"/>
                  <a:pt x="2760750" y="45382"/>
                </a:cubicBezTo>
                <a:close/>
                <a:moveTo>
                  <a:pt x="2548455" y="45382"/>
                </a:moveTo>
                <a:lnTo>
                  <a:pt x="2548455" y="46460"/>
                </a:lnTo>
                <a:lnTo>
                  <a:pt x="2546298" y="49697"/>
                </a:lnTo>
                <a:lnTo>
                  <a:pt x="2546298" y="51855"/>
                </a:lnTo>
                <a:cubicBezTo>
                  <a:pt x="2548635" y="51855"/>
                  <a:pt x="2550073" y="55452"/>
                  <a:pt x="2550613" y="62646"/>
                </a:cubicBezTo>
                <a:lnTo>
                  <a:pt x="2549535" y="63725"/>
                </a:lnTo>
                <a:lnTo>
                  <a:pt x="2540903" y="63725"/>
                </a:lnTo>
                <a:lnTo>
                  <a:pt x="2527955" y="59409"/>
                </a:lnTo>
                <a:lnTo>
                  <a:pt x="2522559" y="60487"/>
                </a:lnTo>
                <a:lnTo>
                  <a:pt x="2521481" y="59409"/>
                </a:lnTo>
                <a:lnTo>
                  <a:pt x="2521481" y="57251"/>
                </a:lnTo>
                <a:cubicBezTo>
                  <a:pt x="2521481" y="55812"/>
                  <a:pt x="2523638" y="55092"/>
                  <a:pt x="2527955" y="55092"/>
                </a:cubicBezTo>
                <a:cubicBezTo>
                  <a:pt x="2538205" y="48618"/>
                  <a:pt x="2545038" y="45382"/>
                  <a:pt x="2548455" y="45382"/>
                </a:cubicBezTo>
                <a:close/>
                <a:moveTo>
                  <a:pt x="8715569" y="43361"/>
                </a:moveTo>
                <a:cubicBezTo>
                  <a:pt x="8714130" y="43361"/>
                  <a:pt x="8713411" y="44440"/>
                  <a:pt x="8713411" y="46598"/>
                </a:cubicBezTo>
                <a:cubicBezTo>
                  <a:pt x="8715749" y="52353"/>
                  <a:pt x="8719705" y="55230"/>
                  <a:pt x="8725280" y="55230"/>
                </a:cubicBezTo>
                <a:lnTo>
                  <a:pt x="8727438" y="53072"/>
                </a:lnTo>
                <a:lnTo>
                  <a:pt x="8727438" y="50914"/>
                </a:lnTo>
                <a:cubicBezTo>
                  <a:pt x="8719525" y="50914"/>
                  <a:pt x="8715569" y="48397"/>
                  <a:pt x="8715569" y="43361"/>
                </a:cubicBezTo>
                <a:close/>
                <a:moveTo>
                  <a:pt x="5251474" y="43359"/>
                </a:moveTo>
                <a:lnTo>
                  <a:pt x="5251474" y="44438"/>
                </a:lnTo>
                <a:lnTo>
                  <a:pt x="5257813" y="44438"/>
                </a:lnTo>
                <a:lnTo>
                  <a:pt x="5257813" y="43359"/>
                </a:lnTo>
                <a:close/>
                <a:moveTo>
                  <a:pt x="5053881" y="42280"/>
                </a:moveTo>
                <a:cubicBezTo>
                  <a:pt x="5065750" y="45787"/>
                  <a:pt x="5075326" y="47900"/>
                  <a:pt x="5082609" y="48619"/>
                </a:cubicBezTo>
                <a:cubicBezTo>
                  <a:pt x="5087016" y="54284"/>
                  <a:pt x="5091241" y="57117"/>
                  <a:pt x="5095288" y="57117"/>
                </a:cubicBezTo>
                <a:lnTo>
                  <a:pt x="5109180" y="57117"/>
                </a:lnTo>
                <a:lnTo>
                  <a:pt x="5126174" y="59274"/>
                </a:lnTo>
                <a:lnTo>
                  <a:pt x="5129276" y="58196"/>
                </a:lnTo>
                <a:lnTo>
                  <a:pt x="5130355" y="59274"/>
                </a:lnTo>
                <a:lnTo>
                  <a:pt x="5130355" y="61433"/>
                </a:lnTo>
                <a:cubicBezTo>
                  <a:pt x="5123612" y="64220"/>
                  <a:pt x="5118666" y="65614"/>
                  <a:pt x="5115519" y="65614"/>
                </a:cubicBezTo>
                <a:lnTo>
                  <a:pt x="5102706" y="64535"/>
                </a:lnTo>
                <a:cubicBezTo>
                  <a:pt x="5101987" y="71458"/>
                  <a:pt x="5099874" y="79955"/>
                  <a:pt x="5096367" y="90026"/>
                </a:cubicBezTo>
                <a:lnTo>
                  <a:pt x="5098525" y="97445"/>
                </a:lnTo>
                <a:lnTo>
                  <a:pt x="5098525" y="109179"/>
                </a:lnTo>
                <a:cubicBezTo>
                  <a:pt x="5098525" y="113405"/>
                  <a:pt x="5097086" y="115518"/>
                  <a:pt x="5094209" y="115518"/>
                </a:cubicBezTo>
                <a:lnTo>
                  <a:pt x="5096367" y="121992"/>
                </a:lnTo>
                <a:lnTo>
                  <a:pt x="5107022" y="120913"/>
                </a:lnTo>
                <a:cubicBezTo>
                  <a:pt x="5114755" y="122981"/>
                  <a:pt x="5126804" y="131838"/>
                  <a:pt x="5143169" y="147484"/>
                </a:cubicBezTo>
                <a:lnTo>
                  <a:pt x="5141011" y="150586"/>
                </a:lnTo>
                <a:cubicBezTo>
                  <a:pt x="5146675" y="150586"/>
                  <a:pt x="5149508" y="154497"/>
                  <a:pt x="5149508" y="162320"/>
                </a:cubicBezTo>
                <a:lnTo>
                  <a:pt x="5148429" y="169738"/>
                </a:lnTo>
                <a:cubicBezTo>
                  <a:pt x="5149868" y="169738"/>
                  <a:pt x="5151261" y="173964"/>
                  <a:pt x="5152610" y="182416"/>
                </a:cubicBezTo>
                <a:lnTo>
                  <a:pt x="5150587" y="188890"/>
                </a:lnTo>
                <a:lnTo>
                  <a:pt x="5150587" y="190913"/>
                </a:lnTo>
                <a:cubicBezTo>
                  <a:pt x="5152655" y="190913"/>
                  <a:pt x="5153689" y="191633"/>
                  <a:pt x="5153689" y="193072"/>
                </a:cubicBezTo>
                <a:lnTo>
                  <a:pt x="5153689" y="195230"/>
                </a:lnTo>
                <a:cubicBezTo>
                  <a:pt x="5151621" y="196668"/>
                  <a:pt x="5150587" y="200580"/>
                  <a:pt x="5150587" y="206964"/>
                </a:cubicBezTo>
                <a:lnTo>
                  <a:pt x="5139932" y="214382"/>
                </a:lnTo>
                <a:cubicBezTo>
                  <a:pt x="5135166" y="223553"/>
                  <a:pt x="5130895" y="228139"/>
                  <a:pt x="5127118" y="228139"/>
                </a:cubicBezTo>
                <a:cubicBezTo>
                  <a:pt x="5124871" y="228139"/>
                  <a:pt x="5120285" y="220721"/>
                  <a:pt x="5113361" y="205885"/>
                </a:cubicBezTo>
                <a:cubicBezTo>
                  <a:pt x="5109854" y="205885"/>
                  <a:pt x="5108101" y="204806"/>
                  <a:pt x="5108101" y="202648"/>
                </a:cubicBezTo>
                <a:lnTo>
                  <a:pt x="5108101" y="198467"/>
                </a:lnTo>
                <a:lnTo>
                  <a:pt x="5109180" y="197388"/>
                </a:lnTo>
                <a:lnTo>
                  <a:pt x="5108101" y="196309"/>
                </a:lnTo>
                <a:lnTo>
                  <a:pt x="5108101" y="190913"/>
                </a:lnTo>
                <a:lnTo>
                  <a:pt x="5110124" y="178235"/>
                </a:lnTo>
                <a:cubicBezTo>
                  <a:pt x="5110124" y="156475"/>
                  <a:pt x="5106258" y="140560"/>
                  <a:pt x="5098525" y="130489"/>
                </a:cubicBezTo>
                <a:lnTo>
                  <a:pt x="5097446" y="130489"/>
                </a:lnTo>
                <a:cubicBezTo>
                  <a:pt x="5097446" y="136154"/>
                  <a:pt x="5096367" y="140020"/>
                  <a:pt x="5094209" y="142088"/>
                </a:cubicBezTo>
                <a:lnTo>
                  <a:pt x="5095288" y="143167"/>
                </a:lnTo>
                <a:lnTo>
                  <a:pt x="5095288" y="144246"/>
                </a:lnTo>
                <a:lnTo>
                  <a:pt x="5094209" y="151665"/>
                </a:lnTo>
                <a:lnTo>
                  <a:pt x="5098525" y="155981"/>
                </a:lnTo>
                <a:lnTo>
                  <a:pt x="5098525" y="161241"/>
                </a:lnTo>
                <a:lnTo>
                  <a:pt x="5092186" y="177156"/>
                </a:lnTo>
                <a:lnTo>
                  <a:pt x="5094209" y="187811"/>
                </a:lnTo>
                <a:cubicBezTo>
                  <a:pt x="5094209" y="190419"/>
                  <a:pt x="5091736" y="193971"/>
                  <a:pt x="5086791" y="198467"/>
                </a:cubicBezTo>
                <a:lnTo>
                  <a:pt x="5080451" y="216405"/>
                </a:lnTo>
                <a:cubicBezTo>
                  <a:pt x="5078653" y="229893"/>
                  <a:pt x="5076900" y="236636"/>
                  <a:pt x="5075191" y="236636"/>
                </a:cubicBezTo>
                <a:lnTo>
                  <a:pt x="5073033" y="236636"/>
                </a:lnTo>
                <a:lnTo>
                  <a:pt x="5070875" y="234478"/>
                </a:lnTo>
                <a:lnTo>
                  <a:pt x="5071954" y="230297"/>
                </a:lnTo>
                <a:lnTo>
                  <a:pt x="5068717" y="230297"/>
                </a:lnTo>
                <a:lnTo>
                  <a:pt x="5069796" y="233399"/>
                </a:lnTo>
                <a:cubicBezTo>
                  <a:pt x="5069796" y="236996"/>
                  <a:pt x="5068043" y="241627"/>
                  <a:pt x="5064536" y="247291"/>
                </a:cubicBezTo>
                <a:cubicBezTo>
                  <a:pt x="5064536" y="253136"/>
                  <a:pt x="5060265" y="258082"/>
                  <a:pt x="5051723" y="262128"/>
                </a:cubicBezTo>
                <a:cubicBezTo>
                  <a:pt x="5051723" y="264106"/>
                  <a:pt x="5048531" y="266219"/>
                  <a:pt x="5042147" y="268467"/>
                </a:cubicBezTo>
                <a:cubicBezTo>
                  <a:pt x="5042147" y="270625"/>
                  <a:pt x="5041472" y="271704"/>
                  <a:pt x="5040124" y="271704"/>
                </a:cubicBezTo>
                <a:lnTo>
                  <a:pt x="5036887" y="268467"/>
                </a:lnTo>
                <a:cubicBezTo>
                  <a:pt x="5039045" y="264780"/>
                  <a:pt x="5041517" y="254889"/>
                  <a:pt x="5044305" y="238794"/>
                </a:cubicBezTo>
                <a:cubicBezTo>
                  <a:pt x="5047902" y="236996"/>
                  <a:pt x="5049700" y="234164"/>
                  <a:pt x="5049700" y="230297"/>
                </a:cubicBezTo>
                <a:lnTo>
                  <a:pt x="5048621" y="225981"/>
                </a:lnTo>
                <a:lnTo>
                  <a:pt x="5050644" y="221800"/>
                </a:lnTo>
                <a:lnTo>
                  <a:pt x="5049700" y="216405"/>
                </a:lnTo>
                <a:cubicBezTo>
                  <a:pt x="5051049" y="190959"/>
                  <a:pt x="5053881" y="178235"/>
                  <a:pt x="5058197" y="178235"/>
                </a:cubicBezTo>
                <a:lnTo>
                  <a:pt x="5060220" y="176077"/>
                </a:lnTo>
                <a:lnTo>
                  <a:pt x="5060220" y="174998"/>
                </a:lnTo>
                <a:lnTo>
                  <a:pt x="5057118" y="171896"/>
                </a:lnTo>
                <a:cubicBezTo>
                  <a:pt x="5057118" y="173425"/>
                  <a:pt x="5055320" y="174459"/>
                  <a:pt x="5051723" y="174998"/>
                </a:cubicBezTo>
                <a:lnTo>
                  <a:pt x="5049700" y="169738"/>
                </a:lnTo>
                <a:cubicBezTo>
                  <a:pt x="5053207" y="167580"/>
                  <a:pt x="5054960" y="165107"/>
                  <a:pt x="5054960" y="162320"/>
                </a:cubicBezTo>
                <a:lnTo>
                  <a:pt x="5049700" y="155981"/>
                </a:lnTo>
                <a:cubicBezTo>
                  <a:pt x="5049700" y="154542"/>
                  <a:pt x="5051453" y="153823"/>
                  <a:pt x="5054960" y="153823"/>
                </a:cubicBezTo>
                <a:lnTo>
                  <a:pt x="5057118" y="149507"/>
                </a:lnTo>
                <a:lnTo>
                  <a:pt x="5054960" y="145325"/>
                </a:lnTo>
                <a:lnTo>
                  <a:pt x="5056039" y="138986"/>
                </a:lnTo>
                <a:lnTo>
                  <a:pt x="5056039" y="136828"/>
                </a:lnTo>
                <a:lnTo>
                  <a:pt x="5049700" y="130489"/>
                </a:lnTo>
                <a:lnTo>
                  <a:pt x="5053881" y="113495"/>
                </a:lnTo>
                <a:lnTo>
                  <a:pt x="5052802" y="108100"/>
                </a:lnTo>
                <a:lnTo>
                  <a:pt x="5053881" y="101761"/>
                </a:lnTo>
                <a:lnTo>
                  <a:pt x="5052802" y="85845"/>
                </a:lnTo>
                <a:lnTo>
                  <a:pt x="5052802" y="79506"/>
                </a:lnTo>
                <a:cubicBezTo>
                  <a:pt x="5052802" y="77168"/>
                  <a:pt x="5053881" y="74650"/>
                  <a:pt x="5056039" y="71953"/>
                </a:cubicBezTo>
                <a:lnTo>
                  <a:pt x="5054960" y="65614"/>
                </a:lnTo>
                <a:lnTo>
                  <a:pt x="5056039" y="62512"/>
                </a:lnTo>
                <a:cubicBezTo>
                  <a:pt x="5054780" y="60893"/>
                  <a:pt x="5053701" y="55903"/>
                  <a:pt x="5052802" y="47540"/>
                </a:cubicBezTo>
                <a:lnTo>
                  <a:pt x="5051723" y="46461"/>
                </a:lnTo>
                <a:lnTo>
                  <a:pt x="5051723" y="44438"/>
                </a:lnTo>
                <a:close/>
                <a:moveTo>
                  <a:pt x="9273818" y="42212"/>
                </a:moveTo>
                <a:lnTo>
                  <a:pt x="9271392" y="46287"/>
                </a:lnTo>
                <a:lnTo>
                  <a:pt x="9274507" y="47351"/>
                </a:lnTo>
                <a:lnTo>
                  <a:pt x="9274445" y="44552"/>
                </a:lnTo>
                <a:lnTo>
                  <a:pt x="9276441" y="43715"/>
                </a:lnTo>
                <a:close/>
                <a:moveTo>
                  <a:pt x="2178490" y="41523"/>
                </a:moveTo>
                <a:lnTo>
                  <a:pt x="2178490" y="45860"/>
                </a:lnTo>
                <a:lnTo>
                  <a:pt x="2182038" y="45860"/>
                </a:lnTo>
                <a:lnTo>
                  <a:pt x="2182038" y="41523"/>
                </a:lnTo>
                <a:close/>
                <a:moveTo>
                  <a:pt x="3194088" y="41200"/>
                </a:moveTo>
                <a:lnTo>
                  <a:pt x="3196246" y="46596"/>
                </a:lnTo>
                <a:lnTo>
                  <a:pt x="3197325" y="46596"/>
                </a:lnTo>
                <a:lnTo>
                  <a:pt x="3197325" y="45517"/>
                </a:lnTo>
                <a:lnTo>
                  <a:pt x="3196246" y="41200"/>
                </a:lnTo>
                <a:close/>
                <a:moveTo>
                  <a:pt x="4682532" y="40392"/>
                </a:moveTo>
                <a:lnTo>
                  <a:pt x="4682532" y="41471"/>
                </a:lnTo>
                <a:lnTo>
                  <a:pt x="4684690" y="41471"/>
                </a:lnTo>
                <a:lnTo>
                  <a:pt x="4684690" y="40392"/>
                </a:lnTo>
                <a:close/>
                <a:moveTo>
                  <a:pt x="1652454" y="40256"/>
                </a:moveTo>
                <a:lnTo>
                  <a:pt x="1649082" y="44707"/>
                </a:lnTo>
                <a:cubicBezTo>
                  <a:pt x="1649711" y="49113"/>
                  <a:pt x="1650836" y="51316"/>
                  <a:pt x="1652454" y="51316"/>
                </a:cubicBezTo>
                <a:lnTo>
                  <a:pt x="1653534" y="51316"/>
                </a:lnTo>
                <a:cubicBezTo>
                  <a:pt x="1657938" y="51316"/>
                  <a:pt x="1660142" y="48393"/>
                  <a:pt x="1660142" y="42549"/>
                </a:cubicBezTo>
                <a:close/>
                <a:moveTo>
                  <a:pt x="8720964" y="40124"/>
                </a:moveTo>
                <a:lnTo>
                  <a:pt x="8720964" y="41203"/>
                </a:lnTo>
                <a:lnTo>
                  <a:pt x="8723122" y="43361"/>
                </a:lnTo>
                <a:lnTo>
                  <a:pt x="8723122" y="40124"/>
                </a:lnTo>
                <a:close/>
                <a:moveTo>
                  <a:pt x="4096067" y="40092"/>
                </a:moveTo>
                <a:lnTo>
                  <a:pt x="4093711" y="40333"/>
                </a:lnTo>
                <a:lnTo>
                  <a:pt x="4093711" y="43612"/>
                </a:lnTo>
                <a:lnTo>
                  <a:pt x="4096067" y="43612"/>
                </a:lnTo>
                <a:close/>
                <a:moveTo>
                  <a:pt x="6188695" y="38909"/>
                </a:moveTo>
                <a:lnTo>
                  <a:pt x="6186537" y="41067"/>
                </a:lnTo>
                <a:lnTo>
                  <a:pt x="6186537" y="43225"/>
                </a:lnTo>
                <a:lnTo>
                  <a:pt x="6188695" y="41067"/>
                </a:lnTo>
                <a:close/>
                <a:moveTo>
                  <a:pt x="1670123" y="38098"/>
                </a:moveTo>
                <a:lnTo>
                  <a:pt x="1670123" y="39177"/>
                </a:lnTo>
                <a:lnTo>
                  <a:pt x="1672280" y="41470"/>
                </a:lnTo>
                <a:lnTo>
                  <a:pt x="1673360" y="41470"/>
                </a:lnTo>
                <a:close/>
                <a:moveTo>
                  <a:pt x="1664594" y="37019"/>
                </a:moveTo>
                <a:lnTo>
                  <a:pt x="1664594" y="38098"/>
                </a:lnTo>
                <a:lnTo>
                  <a:pt x="1669045" y="38098"/>
                </a:lnTo>
                <a:lnTo>
                  <a:pt x="1669045" y="37019"/>
                </a:lnTo>
                <a:close/>
                <a:moveTo>
                  <a:pt x="8743623" y="36887"/>
                </a:moveTo>
                <a:lnTo>
                  <a:pt x="8741465" y="39045"/>
                </a:lnTo>
                <a:lnTo>
                  <a:pt x="8741465" y="40124"/>
                </a:lnTo>
                <a:lnTo>
                  <a:pt x="8744702" y="41203"/>
                </a:lnTo>
                <a:lnTo>
                  <a:pt x="8745781" y="40124"/>
                </a:lnTo>
                <a:lnTo>
                  <a:pt x="8745781" y="39045"/>
                </a:lnTo>
                <a:close/>
                <a:moveTo>
                  <a:pt x="9193394" y="36870"/>
                </a:moveTo>
                <a:cubicBezTo>
                  <a:pt x="9192056" y="37477"/>
                  <a:pt x="9191387" y="37508"/>
                  <a:pt x="9191387" y="36961"/>
                </a:cubicBezTo>
                <a:lnTo>
                  <a:pt x="9192464" y="40546"/>
                </a:lnTo>
                <a:lnTo>
                  <a:pt x="9194187" y="39078"/>
                </a:lnTo>
                <a:cubicBezTo>
                  <a:pt x="9195069" y="38323"/>
                  <a:pt x="9195509" y="37940"/>
                  <a:pt x="9195509" y="37928"/>
                </a:cubicBezTo>
                <a:lnTo>
                  <a:pt x="9193394" y="37928"/>
                </a:lnTo>
                <a:close/>
                <a:moveTo>
                  <a:pt x="4250284" y="36725"/>
                </a:moveTo>
                <a:lnTo>
                  <a:pt x="4250284" y="37996"/>
                </a:lnTo>
                <a:lnTo>
                  <a:pt x="4251397" y="37397"/>
                </a:lnTo>
                <a:lnTo>
                  <a:pt x="4251715" y="37502"/>
                </a:lnTo>
                <a:lnTo>
                  <a:pt x="4250976" y="37159"/>
                </a:lnTo>
                <a:close/>
                <a:moveTo>
                  <a:pt x="6172240" y="35672"/>
                </a:moveTo>
                <a:lnTo>
                  <a:pt x="6169003" y="38909"/>
                </a:lnTo>
                <a:lnTo>
                  <a:pt x="6169003" y="39988"/>
                </a:lnTo>
                <a:lnTo>
                  <a:pt x="6173319" y="44304"/>
                </a:lnTo>
                <a:lnTo>
                  <a:pt x="6175612" y="44304"/>
                </a:lnTo>
                <a:lnTo>
                  <a:pt x="6176691" y="38909"/>
                </a:lnTo>
                <a:lnTo>
                  <a:pt x="6175612" y="35672"/>
                </a:lnTo>
                <a:close/>
                <a:moveTo>
                  <a:pt x="140945" y="35265"/>
                </a:moveTo>
                <a:lnTo>
                  <a:pt x="133661" y="39311"/>
                </a:lnTo>
                <a:lnTo>
                  <a:pt x="130694" y="37288"/>
                </a:lnTo>
                <a:cubicBezTo>
                  <a:pt x="126018" y="39356"/>
                  <a:pt x="120893" y="40390"/>
                  <a:pt x="115318" y="40390"/>
                </a:cubicBezTo>
                <a:lnTo>
                  <a:pt x="115318" y="39311"/>
                </a:lnTo>
                <a:lnTo>
                  <a:pt x="106012" y="42413"/>
                </a:lnTo>
                <a:lnTo>
                  <a:pt x="103989" y="38232"/>
                </a:lnTo>
                <a:lnTo>
                  <a:pt x="102910" y="39311"/>
                </a:lnTo>
                <a:lnTo>
                  <a:pt x="99943" y="39311"/>
                </a:lnTo>
                <a:lnTo>
                  <a:pt x="96840" y="37288"/>
                </a:lnTo>
                <a:lnTo>
                  <a:pt x="95761" y="37288"/>
                </a:lnTo>
                <a:lnTo>
                  <a:pt x="95761" y="38232"/>
                </a:lnTo>
                <a:lnTo>
                  <a:pt x="97919" y="38232"/>
                </a:lnTo>
                <a:lnTo>
                  <a:pt x="96840" y="43357"/>
                </a:lnTo>
                <a:lnTo>
                  <a:pt x="99943" y="47538"/>
                </a:lnTo>
                <a:lnTo>
                  <a:pt x="97919" y="58733"/>
                </a:lnTo>
                <a:lnTo>
                  <a:pt x="101966" y="70063"/>
                </a:lnTo>
                <a:lnTo>
                  <a:pt x="101966" y="71142"/>
                </a:lnTo>
                <a:lnTo>
                  <a:pt x="98864" y="82336"/>
                </a:lnTo>
                <a:lnTo>
                  <a:pt x="100887" y="91508"/>
                </a:lnTo>
                <a:lnTo>
                  <a:pt x="97919" y="98791"/>
                </a:lnTo>
                <a:lnTo>
                  <a:pt x="98864" y="101758"/>
                </a:lnTo>
                <a:lnTo>
                  <a:pt x="97919" y="118213"/>
                </a:lnTo>
                <a:lnTo>
                  <a:pt x="97919" y="121315"/>
                </a:lnTo>
                <a:cubicBezTo>
                  <a:pt x="97919" y="124193"/>
                  <a:pt x="99268" y="126216"/>
                  <a:pt x="101966" y="127385"/>
                </a:cubicBezTo>
                <a:lnTo>
                  <a:pt x="102910" y="126441"/>
                </a:lnTo>
                <a:lnTo>
                  <a:pt x="111137" y="126441"/>
                </a:lnTo>
                <a:lnTo>
                  <a:pt x="112216" y="127385"/>
                </a:lnTo>
                <a:lnTo>
                  <a:pt x="113160" y="127385"/>
                </a:lnTo>
                <a:lnTo>
                  <a:pt x="116262" y="124283"/>
                </a:lnTo>
                <a:lnTo>
                  <a:pt x="126513" y="124283"/>
                </a:lnTo>
                <a:lnTo>
                  <a:pt x="130694" y="127385"/>
                </a:lnTo>
                <a:lnTo>
                  <a:pt x="138787" y="124283"/>
                </a:lnTo>
                <a:lnTo>
                  <a:pt x="149037" y="125362"/>
                </a:lnTo>
                <a:lnTo>
                  <a:pt x="157265" y="124283"/>
                </a:lnTo>
                <a:cubicBezTo>
                  <a:pt x="157804" y="126351"/>
                  <a:pt x="160546" y="127385"/>
                  <a:pt x="165492" y="127385"/>
                </a:cubicBezTo>
                <a:lnTo>
                  <a:pt x="169538" y="126441"/>
                </a:lnTo>
                <a:lnTo>
                  <a:pt x="173719" y="127385"/>
                </a:lnTo>
                <a:lnTo>
                  <a:pt x="174664" y="127385"/>
                </a:lnTo>
                <a:lnTo>
                  <a:pt x="178845" y="125362"/>
                </a:lnTo>
                <a:lnTo>
                  <a:pt x="176687" y="119157"/>
                </a:lnTo>
                <a:cubicBezTo>
                  <a:pt x="178395" y="111874"/>
                  <a:pt x="179789" y="108143"/>
                  <a:pt x="180868" y="107963"/>
                </a:cubicBezTo>
                <a:lnTo>
                  <a:pt x="179789" y="106884"/>
                </a:lnTo>
                <a:lnTo>
                  <a:pt x="179789" y="105939"/>
                </a:lnTo>
                <a:lnTo>
                  <a:pt x="180868" y="85438"/>
                </a:lnTo>
                <a:lnTo>
                  <a:pt x="181812" y="85438"/>
                </a:lnTo>
                <a:lnTo>
                  <a:pt x="177766" y="75188"/>
                </a:lnTo>
                <a:lnTo>
                  <a:pt x="180868" y="66016"/>
                </a:lnTo>
                <a:cubicBezTo>
                  <a:pt x="180868" y="60891"/>
                  <a:pt x="179474" y="57115"/>
                  <a:pt x="176687" y="54687"/>
                </a:cubicBezTo>
                <a:lnTo>
                  <a:pt x="176687" y="52664"/>
                </a:lnTo>
                <a:cubicBezTo>
                  <a:pt x="176687" y="50955"/>
                  <a:pt x="178080" y="49921"/>
                  <a:pt x="180868" y="49562"/>
                </a:cubicBezTo>
                <a:lnTo>
                  <a:pt x="180868" y="47538"/>
                </a:lnTo>
                <a:lnTo>
                  <a:pt x="178845" y="41334"/>
                </a:lnTo>
                <a:lnTo>
                  <a:pt x="176687" y="39311"/>
                </a:lnTo>
                <a:lnTo>
                  <a:pt x="153218" y="40390"/>
                </a:lnTo>
                <a:cubicBezTo>
                  <a:pt x="145036" y="38502"/>
                  <a:pt x="140945" y="36793"/>
                  <a:pt x="140945" y="35265"/>
                </a:cubicBezTo>
                <a:close/>
                <a:moveTo>
                  <a:pt x="4179270" y="35176"/>
                </a:moveTo>
                <a:lnTo>
                  <a:pt x="4179270" y="39513"/>
                </a:lnTo>
                <a:lnTo>
                  <a:pt x="4182684" y="39513"/>
                </a:lnTo>
                <a:lnTo>
                  <a:pt x="4182684" y="35176"/>
                </a:lnTo>
                <a:close/>
                <a:moveTo>
                  <a:pt x="7717788" y="33650"/>
                </a:moveTo>
                <a:lnTo>
                  <a:pt x="7717788" y="35943"/>
                </a:lnTo>
                <a:lnTo>
                  <a:pt x="7721025" y="40259"/>
                </a:lnTo>
                <a:lnTo>
                  <a:pt x="7721025" y="43496"/>
                </a:lnTo>
                <a:lnTo>
                  <a:pt x="7719946" y="44575"/>
                </a:lnTo>
                <a:lnTo>
                  <a:pt x="7721025" y="49970"/>
                </a:lnTo>
                <a:cubicBezTo>
                  <a:pt x="7723812" y="49250"/>
                  <a:pt x="7727454" y="46733"/>
                  <a:pt x="7731950" y="42417"/>
                </a:cubicBezTo>
                <a:lnTo>
                  <a:pt x="7743954" y="40259"/>
                </a:lnTo>
                <a:lnTo>
                  <a:pt x="7743954" y="39180"/>
                </a:lnTo>
                <a:lnTo>
                  <a:pt x="7734108" y="38101"/>
                </a:lnTo>
                <a:lnTo>
                  <a:pt x="7729792" y="40259"/>
                </a:lnTo>
                <a:cubicBezTo>
                  <a:pt x="7723947" y="38460"/>
                  <a:pt x="7721025" y="36257"/>
                  <a:pt x="7721025" y="33650"/>
                </a:cubicBezTo>
                <a:close/>
                <a:moveTo>
                  <a:pt x="2108438" y="33297"/>
                </a:moveTo>
                <a:cubicBezTo>
                  <a:pt x="2109297" y="33297"/>
                  <a:pt x="2108812" y="38135"/>
                  <a:pt x="2106980" y="47809"/>
                </a:cubicBezTo>
                <a:cubicBezTo>
                  <a:pt x="2104060" y="48032"/>
                  <a:pt x="2094592" y="57521"/>
                  <a:pt x="2078579" y="76274"/>
                </a:cubicBezTo>
                <a:cubicBezTo>
                  <a:pt x="2074100" y="76274"/>
                  <a:pt x="2070864" y="79048"/>
                  <a:pt x="2068871" y="84596"/>
                </a:cubicBezTo>
                <a:cubicBezTo>
                  <a:pt x="2062325" y="85087"/>
                  <a:pt x="2059054" y="87911"/>
                  <a:pt x="2059054" y="93070"/>
                </a:cubicBezTo>
                <a:lnTo>
                  <a:pt x="2055813" y="93070"/>
                </a:lnTo>
                <a:lnTo>
                  <a:pt x="2055880" y="93207"/>
                </a:lnTo>
                <a:lnTo>
                  <a:pt x="2055028" y="97271"/>
                </a:lnTo>
                <a:lnTo>
                  <a:pt x="2060564" y="95081"/>
                </a:lnTo>
                <a:cubicBezTo>
                  <a:pt x="2070443" y="99986"/>
                  <a:pt x="2079204" y="103468"/>
                  <a:pt x="2086843" y="105528"/>
                </a:cubicBezTo>
                <a:lnTo>
                  <a:pt x="2092891" y="104470"/>
                </a:lnTo>
                <a:lnTo>
                  <a:pt x="2094084" y="105454"/>
                </a:lnTo>
                <a:lnTo>
                  <a:pt x="2102235" y="103544"/>
                </a:lnTo>
                <a:lnTo>
                  <a:pt x="2104939" y="103544"/>
                </a:lnTo>
                <a:lnTo>
                  <a:pt x="2114501" y="106585"/>
                </a:lnTo>
                <a:lnTo>
                  <a:pt x="2124934" y="98533"/>
                </a:lnTo>
                <a:lnTo>
                  <a:pt x="2124934" y="97699"/>
                </a:lnTo>
                <a:lnTo>
                  <a:pt x="2129152" y="94023"/>
                </a:lnTo>
                <a:lnTo>
                  <a:pt x="2135455" y="97519"/>
                </a:lnTo>
                <a:lnTo>
                  <a:pt x="2130983" y="91390"/>
                </a:lnTo>
                <a:cubicBezTo>
                  <a:pt x="2124358" y="81299"/>
                  <a:pt x="2120975" y="72621"/>
                  <a:pt x="2120834" y="65356"/>
                </a:cubicBezTo>
                <a:lnTo>
                  <a:pt x="2120834" y="64770"/>
                </a:lnTo>
                <a:cubicBezTo>
                  <a:pt x="2117875" y="64770"/>
                  <a:pt x="2115517" y="58466"/>
                  <a:pt x="2113754" y="45860"/>
                </a:cubicBezTo>
                <a:cubicBezTo>
                  <a:pt x="2112124" y="45860"/>
                  <a:pt x="2111312" y="43039"/>
                  <a:pt x="2111312" y="37396"/>
                </a:cubicBezTo>
                <a:cubicBezTo>
                  <a:pt x="2109748" y="37396"/>
                  <a:pt x="2108790" y="36030"/>
                  <a:pt x="2108438" y="33297"/>
                </a:cubicBezTo>
                <a:close/>
                <a:moveTo>
                  <a:pt x="91715" y="33242"/>
                </a:moveTo>
                <a:lnTo>
                  <a:pt x="91715" y="34186"/>
                </a:lnTo>
                <a:lnTo>
                  <a:pt x="93738" y="34186"/>
                </a:lnTo>
                <a:lnTo>
                  <a:pt x="93738" y="33242"/>
                </a:lnTo>
                <a:close/>
                <a:moveTo>
                  <a:pt x="6655243" y="33194"/>
                </a:moveTo>
                <a:lnTo>
                  <a:pt x="6659331" y="36709"/>
                </a:lnTo>
                <a:lnTo>
                  <a:pt x="6659331" y="37029"/>
                </a:lnTo>
                <a:lnTo>
                  <a:pt x="6664149" y="33194"/>
                </a:lnTo>
                <a:lnTo>
                  <a:pt x="6668387" y="33194"/>
                </a:lnTo>
                <a:cubicBezTo>
                  <a:pt x="6680952" y="35768"/>
                  <a:pt x="6687234" y="38765"/>
                  <a:pt x="6687234" y="42184"/>
                </a:cubicBezTo>
                <a:lnTo>
                  <a:pt x="6677000" y="51944"/>
                </a:lnTo>
                <a:lnTo>
                  <a:pt x="6669325" y="51944"/>
                </a:lnTo>
                <a:cubicBezTo>
                  <a:pt x="6666845" y="51944"/>
                  <a:pt x="6664488" y="51198"/>
                  <a:pt x="6662254" y="49706"/>
                </a:cubicBezTo>
                <a:lnTo>
                  <a:pt x="6657823" y="45010"/>
                </a:lnTo>
                <a:lnTo>
                  <a:pt x="6655990" y="47414"/>
                </a:lnTo>
                <a:cubicBezTo>
                  <a:pt x="6653763" y="48569"/>
                  <a:pt x="6650421" y="49418"/>
                  <a:pt x="6645966" y="49961"/>
                </a:cubicBezTo>
                <a:lnTo>
                  <a:pt x="6640959" y="49961"/>
                </a:lnTo>
                <a:lnTo>
                  <a:pt x="6635050" y="48903"/>
                </a:lnTo>
                <a:lnTo>
                  <a:pt x="6631067" y="49961"/>
                </a:lnTo>
                <a:cubicBezTo>
                  <a:pt x="6624253" y="49961"/>
                  <a:pt x="6619620" y="47573"/>
                  <a:pt x="6617170" y="42798"/>
                </a:cubicBezTo>
                <a:lnTo>
                  <a:pt x="6617170" y="41048"/>
                </a:lnTo>
                <a:cubicBezTo>
                  <a:pt x="6617170" y="38286"/>
                  <a:pt x="6620520" y="35977"/>
                  <a:pt x="6627221" y="34119"/>
                </a:cubicBezTo>
                <a:lnTo>
                  <a:pt x="6635020" y="35181"/>
                </a:lnTo>
                <a:close/>
                <a:moveTo>
                  <a:pt x="8608882" y="32571"/>
                </a:moveTo>
                <a:lnTo>
                  <a:pt x="8607803" y="37966"/>
                </a:lnTo>
                <a:lnTo>
                  <a:pt x="8607803" y="39045"/>
                </a:lnTo>
                <a:lnTo>
                  <a:pt x="8612119" y="39045"/>
                </a:lnTo>
                <a:lnTo>
                  <a:pt x="8614277" y="32571"/>
                </a:lnTo>
                <a:close/>
                <a:moveTo>
                  <a:pt x="6190853" y="32435"/>
                </a:moveTo>
                <a:lnTo>
                  <a:pt x="6190853" y="36751"/>
                </a:lnTo>
                <a:lnTo>
                  <a:pt x="6191932" y="35672"/>
                </a:lnTo>
                <a:lnTo>
                  <a:pt x="6193011" y="35672"/>
                </a:lnTo>
                <a:lnTo>
                  <a:pt x="6191932" y="32435"/>
                </a:lnTo>
                <a:close/>
                <a:moveTo>
                  <a:pt x="2607667" y="32433"/>
                </a:moveTo>
                <a:lnTo>
                  <a:pt x="2607667" y="34591"/>
                </a:lnTo>
                <a:lnTo>
                  <a:pt x="2609824" y="34591"/>
                </a:lnTo>
                <a:close/>
                <a:moveTo>
                  <a:pt x="4076916" y="30944"/>
                </a:moveTo>
                <a:lnTo>
                  <a:pt x="4076916" y="32706"/>
                </a:lnTo>
                <a:lnTo>
                  <a:pt x="4077570" y="32107"/>
                </a:lnTo>
                <a:lnTo>
                  <a:pt x="4078348" y="31547"/>
                </a:lnTo>
                <a:lnTo>
                  <a:pt x="4078704" y="30944"/>
                </a:lnTo>
                <a:close/>
                <a:moveTo>
                  <a:pt x="8112824" y="30548"/>
                </a:moveTo>
                <a:lnTo>
                  <a:pt x="8112824" y="34864"/>
                </a:lnTo>
                <a:lnTo>
                  <a:pt x="8113903" y="35943"/>
                </a:lnTo>
                <a:lnTo>
                  <a:pt x="8113903" y="37022"/>
                </a:lnTo>
                <a:lnTo>
                  <a:pt x="8117140" y="35943"/>
                </a:lnTo>
                <a:lnTo>
                  <a:pt x="8117140" y="32706"/>
                </a:lnTo>
                <a:lnTo>
                  <a:pt x="8114982" y="30548"/>
                </a:lnTo>
                <a:close/>
                <a:moveTo>
                  <a:pt x="2192243" y="30018"/>
                </a:moveTo>
                <a:lnTo>
                  <a:pt x="2192243" y="34355"/>
                </a:lnTo>
                <a:lnTo>
                  <a:pt x="2193541" y="34355"/>
                </a:lnTo>
                <a:lnTo>
                  <a:pt x="2193541" y="30018"/>
                </a:lnTo>
                <a:close/>
                <a:moveTo>
                  <a:pt x="7282372" y="30008"/>
                </a:moveTo>
                <a:lnTo>
                  <a:pt x="7282372" y="31087"/>
                </a:lnTo>
                <a:lnTo>
                  <a:pt x="7285610" y="31087"/>
                </a:lnTo>
                <a:lnTo>
                  <a:pt x="7285610" y="30008"/>
                </a:lnTo>
                <a:close/>
                <a:moveTo>
                  <a:pt x="8109587" y="29469"/>
                </a:moveTo>
                <a:lnTo>
                  <a:pt x="8109587" y="30548"/>
                </a:lnTo>
                <a:lnTo>
                  <a:pt x="8111745" y="30548"/>
                </a:lnTo>
                <a:lnTo>
                  <a:pt x="8111745" y="29469"/>
                </a:lnTo>
                <a:close/>
                <a:moveTo>
                  <a:pt x="8100955" y="29469"/>
                </a:moveTo>
                <a:lnTo>
                  <a:pt x="8100955" y="31627"/>
                </a:lnTo>
                <a:lnTo>
                  <a:pt x="8102034" y="30548"/>
                </a:lnTo>
                <a:lnTo>
                  <a:pt x="8103113" y="30548"/>
                </a:lnTo>
                <a:lnTo>
                  <a:pt x="8108508" y="31627"/>
                </a:lnTo>
                <a:lnTo>
                  <a:pt x="8106350" y="29469"/>
                </a:lnTo>
                <a:close/>
                <a:moveTo>
                  <a:pt x="183835" y="29061"/>
                </a:moveTo>
                <a:lnTo>
                  <a:pt x="183835" y="30139"/>
                </a:lnTo>
                <a:lnTo>
                  <a:pt x="186937" y="31084"/>
                </a:lnTo>
                <a:lnTo>
                  <a:pt x="186937" y="29061"/>
                </a:lnTo>
                <a:close/>
                <a:moveTo>
                  <a:pt x="7196996" y="28929"/>
                </a:moveTo>
                <a:lnTo>
                  <a:pt x="7199154" y="31087"/>
                </a:lnTo>
                <a:lnTo>
                  <a:pt x="7203470" y="31087"/>
                </a:lnTo>
                <a:lnTo>
                  <a:pt x="7203470" y="30008"/>
                </a:lnTo>
                <a:close/>
                <a:moveTo>
                  <a:pt x="7183779" y="28929"/>
                </a:moveTo>
                <a:lnTo>
                  <a:pt x="7183779" y="32166"/>
                </a:lnTo>
                <a:lnTo>
                  <a:pt x="7184858" y="32166"/>
                </a:lnTo>
                <a:lnTo>
                  <a:pt x="7187016" y="30008"/>
                </a:lnTo>
                <a:lnTo>
                  <a:pt x="7187016" y="28929"/>
                </a:lnTo>
                <a:close/>
                <a:moveTo>
                  <a:pt x="6166845" y="28119"/>
                </a:moveTo>
                <a:lnTo>
                  <a:pt x="6164553" y="30277"/>
                </a:lnTo>
                <a:lnTo>
                  <a:pt x="6164553" y="31356"/>
                </a:lnTo>
                <a:lnTo>
                  <a:pt x="6166845" y="29198"/>
                </a:lnTo>
                <a:close/>
                <a:moveTo>
                  <a:pt x="4120210" y="28008"/>
                </a:moveTo>
                <a:lnTo>
                  <a:pt x="4102767" y="31707"/>
                </a:lnTo>
                <a:lnTo>
                  <a:pt x="4101224" y="37054"/>
                </a:lnTo>
                <a:lnTo>
                  <a:pt x="4102282" y="46297"/>
                </a:lnTo>
                <a:lnTo>
                  <a:pt x="4102282" y="53907"/>
                </a:lnTo>
                <a:lnTo>
                  <a:pt x="4098183" y="65087"/>
                </a:lnTo>
                <a:lnTo>
                  <a:pt x="4100341" y="71578"/>
                </a:lnTo>
                <a:lnTo>
                  <a:pt x="4100545" y="71192"/>
                </a:lnTo>
                <a:cubicBezTo>
                  <a:pt x="4101664" y="70213"/>
                  <a:pt x="4103341" y="69316"/>
                  <a:pt x="4105578" y="68501"/>
                </a:cubicBezTo>
                <a:lnTo>
                  <a:pt x="4111775" y="69489"/>
                </a:lnTo>
                <a:lnTo>
                  <a:pt x="4113394" y="66484"/>
                </a:lnTo>
                <a:cubicBezTo>
                  <a:pt x="4114321" y="65801"/>
                  <a:pt x="4115625" y="65460"/>
                  <a:pt x="4117304" y="65460"/>
                </a:cubicBezTo>
                <a:lnTo>
                  <a:pt x="4120345" y="65460"/>
                </a:lnTo>
                <a:cubicBezTo>
                  <a:pt x="4124386" y="65460"/>
                  <a:pt x="4127886" y="66473"/>
                  <a:pt x="4130843" y="68501"/>
                </a:cubicBezTo>
                <a:lnTo>
                  <a:pt x="4135391" y="65460"/>
                </a:lnTo>
                <a:lnTo>
                  <a:pt x="4138123" y="65460"/>
                </a:lnTo>
                <a:lnTo>
                  <a:pt x="4143280" y="69558"/>
                </a:lnTo>
                <a:lnTo>
                  <a:pt x="4143307" y="69558"/>
                </a:lnTo>
                <a:lnTo>
                  <a:pt x="4144887" y="68189"/>
                </a:lnTo>
                <a:lnTo>
                  <a:pt x="4143830" y="56996"/>
                </a:lnTo>
                <a:cubicBezTo>
                  <a:pt x="4146315" y="56996"/>
                  <a:pt x="4148035" y="56165"/>
                  <a:pt x="4148989" y="54503"/>
                </a:cubicBezTo>
                <a:lnTo>
                  <a:pt x="4145815" y="47875"/>
                </a:lnTo>
                <a:cubicBezTo>
                  <a:pt x="4145815" y="45363"/>
                  <a:pt x="4146520" y="42741"/>
                  <a:pt x="4147931" y="40008"/>
                </a:cubicBezTo>
                <a:lnTo>
                  <a:pt x="4151538" y="35161"/>
                </a:lnTo>
                <a:lnTo>
                  <a:pt x="4148255" y="37397"/>
                </a:lnTo>
                <a:lnTo>
                  <a:pt x="4143830" y="33675"/>
                </a:lnTo>
                <a:lnTo>
                  <a:pt x="4143830" y="31182"/>
                </a:lnTo>
                <a:lnTo>
                  <a:pt x="4132399" y="31182"/>
                </a:lnTo>
                <a:close/>
                <a:moveTo>
                  <a:pt x="4256632" y="26712"/>
                </a:moveTo>
                <a:lnTo>
                  <a:pt x="4256632" y="30124"/>
                </a:lnTo>
                <a:lnTo>
                  <a:pt x="4256872" y="30124"/>
                </a:lnTo>
                <a:lnTo>
                  <a:pt x="4256872" y="26712"/>
                </a:lnTo>
                <a:close/>
                <a:moveTo>
                  <a:pt x="7626477" y="26097"/>
                </a:moveTo>
                <a:lnTo>
                  <a:pt x="7626477" y="27176"/>
                </a:lnTo>
                <a:lnTo>
                  <a:pt x="7628635" y="27176"/>
                </a:lnTo>
                <a:lnTo>
                  <a:pt x="7628635" y="26097"/>
                </a:lnTo>
                <a:close/>
                <a:moveTo>
                  <a:pt x="9196567" y="26053"/>
                </a:moveTo>
                <a:lnTo>
                  <a:pt x="9196567" y="27815"/>
                </a:lnTo>
                <a:lnTo>
                  <a:pt x="9197174" y="27216"/>
                </a:lnTo>
                <a:lnTo>
                  <a:pt x="9197866" y="26656"/>
                </a:lnTo>
                <a:lnTo>
                  <a:pt x="9198340" y="26053"/>
                </a:lnTo>
                <a:close/>
                <a:moveTo>
                  <a:pt x="6167924" y="25961"/>
                </a:moveTo>
                <a:lnTo>
                  <a:pt x="6167924" y="27040"/>
                </a:lnTo>
                <a:lnTo>
                  <a:pt x="6171161" y="27040"/>
                </a:lnTo>
                <a:lnTo>
                  <a:pt x="6171161" y="25961"/>
                </a:lnTo>
                <a:close/>
                <a:moveTo>
                  <a:pt x="4204998" y="25893"/>
                </a:moveTo>
                <a:lnTo>
                  <a:pt x="4193841" y="29070"/>
                </a:lnTo>
                <a:lnTo>
                  <a:pt x="4197049" y="31184"/>
                </a:lnTo>
                <a:cubicBezTo>
                  <a:pt x="4198050" y="32754"/>
                  <a:pt x="4198860" y="35110"/>
                  <a:pt x="4199480" y="38251"/>
                </a:cubicBezTo>
                <a:cubicBezTo>
                  <a:pt x="4193926" y="49140"/>
                  <a:pt x="4191148" y="58404"/>
                  <a:pt x="4191148" y="66041"/>
                </a:cubicBezTo>
                <a:lnTo>
                  <a:pt x="4191148" y="69558"/>
                </a:lnTo>
                <a:lnTo>
                  <a:pt x="4198117" y="69558"/>
                </a:lnTo>
                <a:cubicBezTo>
                  <a:pt x="4200996" y="64634"/>
                  <a:pt x="4207428" y="56655"/>
                  <a:pt x="4217415" y="45622"/>
                </a:cubicBezTo>
                <a:lnTo>
                  <a:pt x="4220603" y="45622"/>
                </a:lnTo>
                <a:lnTo>
                  <a:pt x="4227085" y="50456"/>
                </a:lnTo>
                <a:lnTo>
                  <a:pt x="4229391" y="44278"/>
                </a:lnTo>
                <a:lnTo>
                  <a:pt x="4229391" y="40358"/>
                </a:lnTo>
                <a:lnTo>
                  <a:pt x="4226886" y="30124"/>
                </a:lnTo>
                <a:lnTo>
                  <a:pt x="4221132" y="30124"/>
                </a:lnTo>
                <a:close/>
                <a:moveTo>
                  <a:pt x="2111312" y="25892"/>
                </a:moveTo>
                <a:lnTo>
                  <a:pt x="2111312" y="30124"/>
                </a:lnTo>
                <a:lnTo>
                  <a:pt x="2114726" y="30124"/>
                </a:lnTo>
                <a:lnTo>
                  <a:pt x="2114726" y="25892"/>
                </a:lnTo>
                <a:close/>
                <a:moveTo>
                  <a:pt x="729663" y="24745"/>
                </a:moveTo>
                <a:cubicBezTo>
                  <a:pt x="733709" y="24745"/>
                  <a:pt x="738430" y="28656"/>
                  <a:pt x="743825" y="36479"/>
                </a:cubicBezTo>
                <a:cubicBezTo>
                  <a:pt x="752547" y="36479"/>
                  <a:pt x="756908" y="38637"/>
                  <a:pt x="756908" y="42953"/>
                </a:cubicBezTo>
                <a:cubicBezTo>
                  <a:pt x="759425" y="45471"/>
                  <a:pt x="764101" y="47269"/>
                  <a:pt x="770935" y="48348"/>
                </a:cubicBezTo>
                <a:lnTo>
                  <a:pt x="772014" y="49427"/>
                </a:lnTo>
                <a:lnTo>
                  <a:pt x="772014" y="50506"/>
                </a:lnTo>
                <a:lnTo>
                  <a:pt x="769856" y="52664"/>
                </a:lnTo>
                <a:lnTo>
                  <a:pt x="762303" y="51585"/>
                </a:lnTo>
                <a:cubicBezTo>
                  <a:pt x="761764" y="54193"/>
                  <a:pt x="753806" y="55946"/>
                  <a:pt x="738430" y="56845"/>
                </a:cubicBezTo>
                <a:lnTo>
                  <a:pt x="727505" y="53743"/>
                </a:lnTo>
                <a:cubicBezTo>
                  <a:pt x="713208" y="54462"/>
                  <a:pt x="704172" y="55856"/>
                  <a:pt x="700395" y="57924"/>
                </a:cubicBezTo>
                <a:lnTo>
                  <a:pt x="692842" y="53743"/>
                </a:lnTo>
                <a:lnTo>
                  <a:pt x="687312" y="54822"/>
                </a:lnTo>
                <a:lnTo>
                  <a:pt x="682996" y="54822"/>
                </a:lnTo>
                <a:lnTo>
                  <a:pt x="679759" y="51585"/>
                </a:lnTo>
                <a:cubicBezTo>
                  <a:pt x="681198" y="51585"/>
                  <a:pt x="681917" y="50146"/>
                  <a:pt x="681917" y="47269"/>
                </a:cubicBezTo>
                <a:lnTo>
                  <a:pt x="682996" y="46190"/>
                </a:lnTo>
                <a:lnTo>
                  <a:pt x="698237" y="46190"/>
                </a:lnTo>
                <a:cubicBezTo>
                  <a:pt x="700575" y="46190"/>
                  <a:pt x="703093" y="47269"/>
                  <a:pt x="705790" y="49427"/>
                </a:cubicBezTo>
                <a:close/>
                <a:moveTo>
                  <a:pt x="4240896" y="24729"/>
                </a:moveTo>
                <a:lnTo>
                  <a:pt x="4240896" y="28008"/>
                </a:lnTo>
                <a:lnTo>
                  <a:pt x="4244310" y="28008"/>
                </a:lnTo>
                <a:lnTo>
                  <a:pt x="4244310" y="24729"/>
                </a:lnTo>
                <a:close/>
                <a:moveTo>
                  <a:pt x="2114470" y="21555"/>
                </a:moveTo>
                <a:lnTo>
                  <a:pt x="2114726" y="21555"/>
                </a:lnTo>
                <a:lnTo>
                  <a:pt x="2114726" y="21660"/>
                </a:lnTo>
                <a:lnTo>
                  <a:pt x="2114485" y="21660"/>
                </a:lnTo>
                <a:close/>
                <a:moveTo>
                  <a:pt x="646850" y="21508"/>
                </a:moveTo>
                <a:lnTo>
                  <a:pt x="645771" y="26903"/>
                </a:lnTo>
                <a:lnTo>
                  <a:pt x="649412" y="23666"/>
                </a:lnTo>
                <a:close/>
                <a:moveTo>
                  <a:pt x="7275764" y="21241"/>
                </a:moveTo>
                <a:cubicBezTo>
                  <a:pt x="7276663" y="24838"/>
                  <a:pt x="7277742" y="26636"/>
                  <a:pt x="7279001" y="26636"/>
                </a:cubicBezTo>
                <a:lnTo>
                  <a:pt x="7281294" y="26636"/>
                </a:lnTo>
                <a:cubicBezTo>
                  <a:pt x="7282732" y="26636"/>
                  <a:pt x="7283452" y="25557"/>
                  <a:pt x="7283452" y="23399"/>
                </a:cubicBezTo>
                <a:lnTo>
                  <a:pt x="7284530" y="22320"/>
                </a:lnTo>
                <a:lnTo>
                  <a:pt x="7288846" y="22320"/>
                </a:lnTo>
                <a:cubicBezTo>
                  <a:pt x="7290375" y="22320"/>
                  <a:pt x="7291140" y="24118"/>
                  <a:pt x="7291140" y="27715"/>
                </a:cubicBezTo>
                <a:cubicBezTo>
                  <a:pt x="7306246" y="33919"/>
                  <a:pt x="7315012" y="39404"/>
                  <a:pt x="7317440" y="44170"/>
                </a:cubicBezTo>
                <a:lnTo>
                  <a:pt x="7317440" y="50779"/>
                </a:lnTo>
                <a:lnTo>
                  <a:pt x="7311910" y="56309"/>
                </a:lnTo>
                <a:lnTo>
                  <a:pt x="7305302" y="56309"/>
                </a:lnTo>
                <a:cubicBezTo>
                  <a:pt x="7300716" y="51903"/>
                  <a:pt x="7297074" y="49700"/>
                  <a:pt x="7294376" y="49700"/>
                </a:cubicBezTo>
                <a:lnTo>
                  <a:pt x="7291140" y="50779"/>
                </a:lnTo>
                <a:lnTo>
                  <a:pt x="7287768" y="49700"/>
                </a:lnTo>
                <a:lnTo>
                  <a:pt x="7260388" y="56309"/>
                </a:lnTo>
                <a:lnTo>
                  <a:pt x="7245147" y="47542"/>
                </a:lnTo>
                <a:lnTo>
                  <a:pt x="7245147" y="45249"/>
                </a:lnTo>
                <a:cubicBezTo>
                  <a:pt x="7246586" y="45249"/>
                  <a:pt x="7253150" y="38325"/>
                  <a:pt x="7264839" y="24478"/>
                </a:cubicBezTo>
                <a:cubicBezTo>
                  <a:pt x="7267896" y="22320"/>
                  <a:pt x="7271538" y="21241"/>
                  <a:pt x="7275764" y="21241"/>
                </a:cubicBezTo>
                <a:close/>
                <a:moveTo>
                  <a:pt x="7188230" y="21241"/>
                </a:moveTo>
                <a:lnTo>
                  <a:pt x="7184858" y="22320"/>
                </a:lnTo>
                <a:lnTo>
                  <a:pt x="7184858" y="23399"/>
                </a:lnTo>
                <a:cubicBezTo>
                  <a:pt x="7190702" y="23399"/>
                  <a:pt x="7193624" y="24478"/>
                  <a:pt x="7193624" y="26636"/>
                </a:cubicBezTo>
                <a:lnTo>
                  <a:pt x="7195782" y="26636"/>
                </a:lnTo>
                <a:lnTo>
                  <a:pt x="7195782" y="25557"/>
                </a:lnTo>
                <a:lnTo>
                  <a:pt x="7193624" y="22320"/>
                </a:lnTo>
                <a:lnTo>
                  <a:pt x="7190388" y="23399"/>
                </a:lnTo>
                <a:close/>
                <a:moveTo>
                  <a:pt x="6740063" y="20868"/>
                </a:moveTo>
                <a:cubicBezTo>
                  <a:pt x="6737110" y="22555"/>
                  <a:pt x="6735633" y="24785"/>
                  <a:pt x="6735633" y="27559"/>
                </a:cubicBezTo>
                <a:lnTo>
                  <a:pt x="6735633" y="35752"/>
                </a:lnTo>
                <a:lnTo>
                  <a:pt x="6736147" y="36235"/>
                </a:lnTo>
                <a:lnTo>
                  <a:pt x="6747888" y="36235"/>
                </a:lnTo>
                <a:lnTo>
                  <a:pt x="6748486" y="36178"/>
                </a:lnTo>
                <a:cubicBezTo>
                  <a:pt x="6743711" y="25971"/>
                  <a:pt x="6741348" y="20868"/>
                  <a:pt x="6741397" y="20868"/>
                </a:cubicBezTo>
                <a:close/>
                <a:moveTo>
                  <a:pt x="6187616" y="19487"/>
                </a:moveTo>
                <a:cubicBezTo>
                  <a:pt x="6176647" y="20926"/>
                  <a:pt x="6171161" y="22724"/>
                  <a:pt x="6171161" y="24882"/>
                </a:cubicBezTo>
                <a:lnTo>
                  <a:pt x="6172240" y="24882"/>
                </a:lnTo>
                <a:lnTo>
                  <a:pt x="6188695" y="20566"/>
                </a:lnTo>
                <a:lnTo>
                  <a:pt x="6188695" y="19487"/>
                </a:lnTo>
                <a:close/>
                <a:moveTo>
                  <a:pt x="2114171" y="19439"/>
                </a:moveTo>
                <a:lnTo>
                  <a:pt x="2114470" y="21555"/>
                </a:lnTo>
                <a:lnTo>
                  <a:pt x="2111312" y="21555"/>
                </a:lnTo>
                <a:lnTo>
                  <a:pt x="2111312" y="25786"/>
                </a:lnTo>
                <a:lnTo>
                  <a:pt x="2114726" y="25786"/>
                </a:lnTo>
                <a:lnTo>
                  <a:pt x="2114726" y="21660"/>
                </a:lnTo>
                <a:lnTo>
                  <a:pt x="2117359" y="21660"/>
                </a:lnTo>
                <a:lnTo>
                  <a:pt x="2117900" y="21119"/>
                </a:lnTo>
                <a:lnTo>
                  <a:pt x="2117900" y="19439"/>
                </a:lnTo>
                <a:close/>
                <a:moveTo>
                  <a:pt x="632013" y="17192"/>
                </a:moveTo>
                <a:lnTo>
                  <a:pt x="629855" y="19350"/>
                </a:lnTo>
                <a:lnTo>
                  <a:pt x="629855" y="20429"/>
                </a:lnTo>
                <a:lnTo>
                  <a:pt x="632013" y="22587"/>
                </a:lnTo>
                <a:cubicBezTo>
                  <a:pt x="635070" y="21508"/>
                  <a:pt x="636599" y="20429"/>
                  <a:pt x="636599" y="19350"/>
                </a:cubicBezTo>
                <a:lnTo>
                  <a:pt x="634441" y="17192"/>
                </a:lnTo>
                <a:close/>
                <a:moveTo>
                  <a:pt x="6603228" y="16031"/>
                </a:moveTo>
                <a:lnTo>
                  <a:pt x="6601178" y="16180"/>
                </a:lnTo>
                <a:cubicBezTo>
                  <a:pt x="6599746" y="16493"/>
                  <a:pt x="6599030" y="16963"/>
                  <a:pt x="6599030" y="17589"/>
                </a:cubicBezTo>
                <a:lnTo>
                  <a:pt x="6603152" y="18785"/>
                </a:lnTo>
                <a:lnTo>
                  <a:pt x="6603152" y="16107"/>
                </a:lnTo>
                <a:close/>
                <a:moveTo>
                  <a:pt x="8255522" y="14363"/>
                </a:moveTo>
                <a:cubicBezTo>
                  <a:pt x="8260558" y="15802"/>
                  <a:pt x="8263076" y="18679"/>
                  <a:pt x="8263076" y="22995"/>
                </a:cubicBezTo>
                <a:cubicBezTo>
                  <a:pt x="8261996" y="25872"/>
                  <a:pt x="8260918" y="27311"/>
                  <a:pt x="8259838" y="27311"/>
                </a:cubicBezTo>
                <a:lnTo>
                  <a:pt x="8256602" y="26232"/>
                </a:lnTo>
                <a:lnTo>
                  <a:pt x="8254444" y="28390"/>
                </a:lnTo>
                <a:cubicBezTo>
                  <a:pt x="8251566" y="22635"/>
                  <a:pt x="8249048" y="19758"/>
                  <a:pt x="8246890" y="19758"/>
                </a:cubicBezTo>
                <a:lnTo>
                  <a:pt x="8246890" y="15442"/>
                </a:lnTo>
                <a:lnTo>
                  <a:pt x="8249048" y="15442"/>
                </a:lnTo>
                <a:close/>
                <a:moveTo>
                  <a:pt x="613266" y="13011"/>
                </a:moveTo>
                <a:lnTo>
                  <a:pt x="612187" y="14090"/>
                </a:lnTo>
                <a:lnTo>
                  <a:pt x="612187" y="15169"/>
                </a:lnTo>
                <a:lnTo>
                  <a:pt x="615693" y="14090"/>
                </a:lnTo>
                <a:lnTo>
                  <a:pt x="615693" y="13011"/>
                </a:lnTo>
                <a:close/>
                <a:moveTo>
                  <a:pt x="203392" y="10583"/>
                </a:moveTo>
                <a:cubicBezTo>
                  <a:pt x="212294" y="18495"/>
                  <a:pt x="219801" y="23306"/>
                  <a:pt x="225916" y="25014"/>
                </a:cubicBezTo>
                <a:cubicBezTo>
                  <a:pt x="236796" y="32118"/>
                  <a:pt x="242595" y="36524"/>
                  <a:pt x="243315" y="38232"/>
                </a:cubicBezTo>
                <a:lnTo>
                  <a:pt x="243315" y="42413"/>
                </a:lnTo>
                <a:cubicBezTo>
                  <a:pt x="237200" y="48887"/>
                  <a:pt x="234144" y="54327"/>
                  <a:pt x="234144" y="58733"/>
                </a:cubicBezTo>
                <a:lnTo>
                  <a:pt x="235088" y="64937"/>
                </a:lnTo>
                <a:lnTo>
                  <a:pt x="229962" y="78290"/>
                </a:lnTo>
                <a:cubicBezTo>
                  <a:pt x="227265" y="78290"/>
                  <a:pt x="225916" y="78964"/>
                  <a:pt x="225916" y="80313"/>
                </a:cubicBezTo>
                <a:cubicBezTo>
                  <a:pt x="225916" y="83730"/>
                  <a:pt x="227939" y="88181"/>
                  <a:pt x="231986" y="93666"/>
                </a:cubicBezTo>
                <a:lnTo>
                  <a:pt x="233065" y="98791"/>
                </a:lnTo>
                <a:lnTo>
                  <a:pt x="233065" y="99735"/>
                </a:lnTo>
                <a:lnTo>
                  <a:pt x="229962" y="102837"/>
                </a:lnTo>
                <a:cubicBezTo>
                  <a:pt x="232030" y="102837"/>
                  <a:pt x="233424" y="113403"/>
                  <a:pt x="234144" y="134533"/>
                </a:cubicBezTo>
                <a:lnTo>
                  <a:pt x="231041" y="165285"/>
                </a:lnTo>
                <a:lnTo>
                  <a:pt x="233065" y="171489"/>
                </a:lnTo>
                <a:lnTo>
                  <a:pt x="233065" y="177558"/>
                </a:lnTo>
                <a:lnTo>
                  <a:pt x="231986" y="207366"/>
                </a:lnTo>
                <a:lnTo>
                  <a:pt x="234144" y="212491"/>
                </a:lnTo>
                <a:lnTo>
                  <a:pt x="233065" y="223686"/>
                </a:lnTo>
                <a:lnTo>
                  <a:pt x="234144" y="229890"/>
                </a:lnTo>
                <a:cubicBezTo>
                  <a:pt x="231716" y="244906"/>
                  <a:pt x="229647" y="252414"/>
                  <a:pt x="227939" y="252414"/>
                </a:cubicBezTo>
                <a:lnTo>
                  <a:pt x="206494" y="259563"/>
                </a:lnTo>
                <a:lnTo>
                  <a:pt x="201369" y="253358"/>
                </a:lnTo>
                <a:lnTo>
                  <a:pt x="194086" y="254437"/>
                </a:lnTo>
                <a:lnTo>
                  <a:pt x="193141" y="254437"/>
                </a:lnTo>
                <a:cubicBezTo>
                  <a:pt x="182171" y="252369"/>
                  <a:pt x="176687" y="249312"/>
                  <a:pt x="176687" y="245266"/>
                </a:cubicBezTo>
                <a:lnTo>
                  <a:pt x="178845" y="241085"/>
                </a:lnTo>
                <a:lnTo>
                  <a:pt x="177766" y="233936"/>
                </a:lnTo>
                <a:lnTo>
                  <a:pt x="172640" y="233936"/>
                </a:lnTo>
                <a:cubicBezTo>
                  <a:pt x="167695" y="233936"/>
                  <a:pt x="161895" y="234970"/>
                  <a:pt x="155241" y="237039"/>
                </a:cubicBezTo>
                <a:lnTo>
                  <a:pt x="152139" y="237039"/>
                </a:lnTo>
                <a:cubicBezTo>
                  <a:pt x="148542" y="232902"/>
                  <a:pt x="144092" y="230834"/>
                  <a:pt x="138787" y="230834"/>
                </a:cubicBezTo>
                <a:lnTo>
                  <a:pt x="134740" y="230834"/>
                </a:lnTo>
                <a:lnTo>
                  <a:pt x="126513" y="232992"/>
                </a:lnTo>
                <a:lnTo>
                  <a:pt x="114239" y="232992"/>
                </a:lnTo>
                <a:lnTo>
                  <a:pt x="102910" y="235015"/>
                </a:lnTo>
                <a:lnTo>
                  <a:pt x="99943" y="235015"/>
                </a:lnTo>
                <a:cubicBezTo>
                  <a:pt x="99943" y="245716"/>
                  <a:pt x="96840" y="252549"/>
                  <a:pt x="90636" y="255516"/>
                </a:cubicBezTo>
                <a:cubicBezTo>
                  <a:pt x="90636" y="256326"/>
                  <a:pt x="84162" y="257000"/>
                  <a:pt x="71214" y="257540"/>
                </a:cubicBezTo>
                <a:lnTo>
                  <a:pt x="71214" y="253358"/>
                </a:lnTo>
                <a:lnTo>
                  <a:pt x="70135" y="253358"/>
                </a:lnTo>
                <a:cubicBezTo>
                  <a:pt x="70135" y="255427"/>
                  <a:pt x="69461" y="256461"/>
                  <a:pt x="68112" y="256461"/>
                </a:cubicBezTo>
                <a:lnTo>
                  <a:pt x="60964" y="256461"/>
                </a:lnTo>
                <a:cubicBezTo>
                  <a:pt x="51432" y="254303"/>
                  <a:pt x="46667" y="251920"/>
                  <a:pt x="46667" y="249312"/>
                </a:cubicBezTo>
                <a:lnTo>
                  <a:pt x="46667" y="248233"/>
                </a:lnTo>
                <a:cubicBezTo>
                  <a:pt x="46667" y="244816"/>
                  <a:pt x="47341" y="243108"/>
                  <a:pt x="48690" y="243108"/>
                </a:cubicBezTo>
                <a:lnTo>
                  <a:pt x="44644" y="233936"/>
                </a:lnTo>
                <a:lnTo>
                  <a:pt x="44644" y="229890"/>
                </a:lnTo>
                <a:lnTo>
                  <a:pt x="48690" y="215458"/>
                </a:lnTo>
                <a:lnTo>
                  <a:pt x="46667" y="213435"/>
                </a:lnTo>
                <a:lnTo>
                  <a:pt x="48690" y="205208"/>
                </a:lnTo>
                <a:lnTo>
                  <a:pt x="46667" y="203185"/>
                </a:lnTo>
                <a:lnTo>
                  <a:pt x="48690" y="200083"/>
                </a:lnTo>
                <a:lnTo>
                  <a:pt x="45588" y="196036"/>
                </a:lnTo>
                <a:lnTo>
                  <a:pt x="49769" y="188888"/>
                </a:lnTo>
                <a:lnTo>
                  <a:pt x="47611" y="182684"/>
                </a:lnTo>
                <a:lnTo>
                  <a:pt x="48690" y="177558"/>
                </a:lnTo>
                <a:cubicBezTo>
                  <a:pt x="45992" y="177558"/>
                  <a:pt x="44644" y="176569"/>
                  <a:pt x="44644" y="174591"/>
                </a:cubicBezTo>
                <a:lnTo>
                  <a:pt x="44644" y="172433"/>
                </a:lnTo>
                <a:cubicBezTo>
                  <a:pt x="44733" y="168567"/>
                  <a:pt x="45723" y="164835"/>
                  <a:pt x="47611" y="161239"/>
                </a:cubicBezTo>
                <a:lnTo>
                  <a:pt x="46667" y="160159"/>
                </a:lnTo>
                <a:lnTo>
                  <a:pt x="46667" y="155034"/>
                </a:lnTo>
                <a:lnTo>
                  <a:pt x="48690" y="152067"/>
                </a:lnTo>
                <a:lnTo>
                  <a:pt x="47611" y="150988"/>
                </a:lnTo>
                <a:lnTo>
                  <a:pt x="46667" y="150988"/>
                </a:lnTo>
                <a:lnTo>
                  <a:pt x="47611" y="145863"/>
                </a:lnTo>
                <a:lnTo>
                  <a:pt x="47611" y="142761"/>
                </a:lnTo>
                <a:lnTo>
                  <a:pt x="44644" y="136691"/>
                </a:lnTo>
                <a:lnTo>
                  <a:pt x="46667" y="129408"/>
                </a:lnTo>
                <a:lnTo>
                  <a:pt x="45588" y="124283"/>
                </a:lnTo>
                <a:lnTo>
                  <a:pt x="48690" y="116190"/>
                </a:lnTo>
                <a:lnTo>
                  <a:pt x="44644" y="102837"/>
                </a:lnTo>
                <a:lnTo>
                  <a:pt x="46667" y="94610"/>
                </a:lnTo>
                <a:lnTo>
                  <a:pt x="46667" y="84359"/>
                </a:lnTo>
                <a:lnTo>
                  <a:pt x="48690" y="76132"/>
                </a:lnTo>
                <a:lnTo>
                  <a:pt x="46667" y="68040"/>
                </a:lnTo>
                <a:lnTo>
                  <a:pt x="46667" y="66016"/>
                </a:lnTo>
                <a:lnTo>
                  <a:pt x="47611" y="64937"/>
                </a:lnTo>
                <a:lnTo>
                  <a:pt x="44644" y="59812"/>
                </a:lnTo>
                <a:lnTo>
                  <a:pt x="44644" y="57789"/>
                </a:lnTo>
                <a:lnTo>
                  <a:pt x="46667" y="54687"/>
                </a:lnTo>
                <a:lnTo>
                  <a:pt x="46667" y="51585"/>
                </a:lnTo>
                <a:lnTo>
                  <a:pt x="44644" y="48483"/>
                </a:lnTo>
                <a:lnTo>
                  <a:pt x="47611" y="30139"/>
                </a:lnTo>
                <a:cubicBezTo>
                  <a:pt x="41496" y="30139"/>
                  <a:pt x="38439" y="27397"/>
                  <a:pt x="38439" y="21912"/>
                </a:cubicBezTo>
                <a:lnTo>
                  <a:pt x="38439" y="18810"/>
                </a:lnTo>
                <a:cubicBezTo>
                  <a:pt x="38439" y="17102"/>
                  <a:pt x="41182" y="15393"/>
                  <a:pt x="46667" y="13685"/>
                </a:cubicBezTo>
                <a:lnTo>
                  <a:pt x="46667" y="12741"/>
                </a:lnTo>
                <a:cubicBezTo>
                  <a:pt x="54669" y="12741"/>
                  <a:pt x="63526" y="15798"/>
                  <a:pt x="73237" y="21912"/>
                </a:cubicBezTo>
                <a:lnTo>
                  <a:pt x="76339" y="18810"/>
                </a:lnTo>
                <a:lnTo>
                  <a:pt x="78362" y="18810"/>
                </a:lnTo>
                <a:cubicBezTo>
                  <a:pt x="84027" y="24834"/>
                  <a:pt x="90861" y="28611"/>
                  <a:pt x="98864" y="30139"/>
                </a:cubicBezTo>
                <a:cubicBezTo>
                  <a:pt x="102460" y="28071"/>
                  <a:pt x="105877" y="27037"/>
                  <a:pt x="109114" y="27037"/>
                </a:cubicBezTo>
                <a:lnTo>
                  <a:pt x="117341" y="27037"/>
                </a:lnTo>
                <a:cubicBezTo>
                  <a:pt x="121567" y="27037"/>
                  <a:pt x="126693" y="29105"/>
                  <a:pt x="132717" y="33242"/>
                </a:cubicBezTo>
                <a:lnTo>
                  <a:pt x="134740" y="33242"/>
                </a:lnTo>
                <a:lnTo>
                  <a:pt x="137843" y="31084"/>
                </a:lnTo>
                <a:lnTo>
                  <a:pt x="138787" y="31084"/>
                </a:lnTo>
                <a:lnTo>
                  <a:pt x="141889" y="33242"/>
                </a:lnTo>
                <a:lnTo>
                  <a:pt x="142968" y="33242"/>
                </a:lnTo>
                <a:cubicBezTo>
                  <a:pt x="142968" y="29105"/>
                  <a:pt x="151510" y="27037"/>
                  <a:pt x="168594" y="27037"/>
                </a:cubicBezTo>
                <a:lnTo>
                  <a:pt x="180868" y="27037"/>
                </a:lnTo>
                <a:lnTo>
                  <a:pt x="188016" y="19889"/>
                </a:lnTo>
                <a:lnTo>
                  <a:pt x="188960" y="19889"/>
                </a:lnTo>
                <a:lnTo>
                  <a:pt x="188960" y="21912"/>
                </a:lnTo>
                <a:lnTo>
                  <a:pt x="190039" y="21912"/>
                </a:lnTo>
                <a:cubicBezTo>
                  <a:pt x="190039" y="16427"/>
                  <a:pt x="190714" y="13685"/>
                  <a:pt x="192062" y="13685"/>
                </a:cubicBezTo>
                <a:lnTo>
                  <a:pt x="193141" y="13685"/>
                </a:lnTo>
                <a:lnTo>
                  <a:pt x="194086" y="14764"/>
                </a:lnTo>
                <a:lnTo>
                  <a:pt x="195165" y="14764"/>
                </a:lnTo>
                <a:cubicBezTo>
                  <a:pt x="195165" y="13685"/>
                  <a:pt x="197907" y="12291"/>
                  <a:pt x="203392" y="10583"/>
                </a:cubicBezTo>
                <a:close/>
                <a:moveTo>
                  <a:pt x="8712332" y="9912"/>
                </a:moveTo>
                <a:lnTo>
                  <a:pt x="8712332" y="12070"/>
                </a:lnTo>
                <a:lnTo>
                  <a:pt x="8714490" y="12070"/>
                </a:lnTo>
                <a:lnTo>
                  <a:pt x="8714490" y="9912"/>
                </a:lnTo>
                <a:close/>
                <a:moveTo>
                  <a:pt x="3071216" y="9640"/>
                </a:moveTo>
                <a:lnTo>
                  <a:pt x="3074453" y="9640"/>
                </a:lnTo>
                <a:cubicBezTo>
                  <a:pt x="3076791" y="9640"/>
                  <a:pt x="3080388" y="11438"/>
                  <a:pt x="3085243" y="15035"/>
                </a:cubicBezTo>
                <a:lnTo>
                  <a:pt x="3089694" y="13956"/>
                </a:lnTo>
                <a:cubicBezTo>
                  <a:pt x="3110645" y="17642"/>
                  <a:pt x="3121120" y="21644"/>
                  <a:pt x="3121120" y="25960"/>
                </a:cubicBezTo>
                <a:lnTo>
                  <a:pt x="3123413" y="25960"/>
                </a:lnTo>
                <a:lnTo>
                  <a:pt x="3123413" y="27039"/>
                </a:lnTo>
                <a:lnTo>
                  <a:pt x="3114646" y="36885"/>
                </a:lnTo>
                <a:lnTo>
                  <a:pt x="3112488" y="34727"/>
                </a:lnTo>
                <a:lnTo>
                  <a:pt x="3113567" y="31355"/>
                </a:lnTo>
                <a:lnTo>
                  <a:pt x="3112488" y="30276"/>
                </a:lnTo>
                <a:lnTo>
                  <a:pt x="3109251" y="30276"/>
                </a:lnTo>
                <a:lnTo>
                  <a:pt x="3106014" y="33513"/>
                </a:lnTo>
                <a:cubicBezTo>
                  <a:pt x="3106014" y="35041"/>
                  <a:pt x="3107093" y="35805"/>
                  <a:pt x="3109251" y="35805"/>
                </a:cubicBezTo>
                <a:lnTo>
                  <a:pt x="3110330" y="36885"/>
                </a:lnTo>
                <a:lnTo>
                  <a:pt x="3110330" y="39042"/>
                </a:lnTo>
                <a:cubicBezTo>
                  <a:pt x="3110330" y="43898"/>
                  <a:pt x="3105250" y="50777"/>
                  <a:pt x="3095089" y="59678"/>
                </a:cubicBezTo>
                <a:cubicBezTo>
                  <a:pt x="3095089" y="65433"/>
                  <a:pt x="3094010" y="68310"/>
                  <a:pt x="3091852" y="68310"/>
                </a:cubicBezTo>
                <a:lnTo>
                  <a:pt x="3089694" y="68310"/>
                </a:lnTo>
                <a:lnTo>
                  <a:pt x="3086457" y="65073"/>
                </a:lnTo>
                <a:lnTo>
                  <a:pt x="3085243" y="66152"/>
                </a:lnTo>
                <a:lnTo>
                  <a:pt x="3080927" y="66152"/>
                </a:lnTo>
                <a:lnTo>
                  <a:pt x="3080927" y="63994"/>
                </a:lnTo>
                <a:lnTo>
                  <a:pt x="3079848" y="63994"/>
                </a:lnTo>
                <a:lnTo>
                  <a:pt x="3079848" y="65073"/>
                </a:lnTo>
                <a:lnTo>
                  <a:pt x="3080927" y="68310"/>
                </a:lnTo>
                <a:cubicBezTo>
                  <a:pt x="3080388" y="71997"/>
                  <a:pt x="3074588" y="79280"/>
                  <a:pt x="3063528" y="90160"/>
                </a:cubicBezTo>
                <a:lnTo>
                  <a:pt x="3063528" y="92318"/>
                </a:lnTo>
                <a:lnTo>
                  <a:pt x="3070137" y="92318"/>
                </a:lnTo>
                <a:lnTo>
                  <a:pt x="3079848" y="91239"/>
                </a:lnTo>
                <a:lnTo>
                  <a:pt x="3085243" y="92318"/>
                </a:lnTo>
                <a:lnTo>
                  <a:pt x="3088615" y="91239"/>
                </a:lnTo>
                <a:lnTo>
                  <a:pt x="3087536" y="90160"/>
                </a:lnTo>
                <a:lnTo>
                  <a:pt x="3087536" y="80314"/>
                </a:lnTo>
                <a:lnTo>
                  <a:pt x="3090773" y="77077"/>
                </a:lnTo>
                <a:lnTo>
                  <a:pt x="3097247" y="77077"/>
                </a:lnTo>
                <a:cubicBezTo>
                  <a:pt x="3101203" y="80314"/>
                  <a:pt x="3109161" y="84316"/>
                  <a:pt x="3121120" y="89081"/>
                </a:cubicBezTo>
                <a:cubicBezTo>
                  <a:pt x="3121120" y="91059"/>
                  <a:pt x="3124042" y="95016"/>
                  <a:pt x="3129887" y="100950"/>
                </a:cubicBezTo>
                <a:lnTo>
                  <a:pt x="3129887" y="102029"/>
                </a:lnTo>
                <a:lnTo>
                  <a:pt x="3094010" y="142357"/>
                </a:lnTo>
                <a:cubicBezTo>
                  <a:pt x="3093830" y="145055"/>
                  <a:pt x="3088390" y="149011"/>
                  <a:pt x="3077690" y="154227"/>
                </a:cubicBezTo>
                <a:lnTo>
                  <a:pt x="3077690" y="156385"/>
                </a:lnTo>
                <a:lnTo>
                  <a:pt x="3088615" y="157598"/>
                </a:lnTo>
                <a:lnTo>
                  <a:pt x="3103856" y="153148"/>
                </a:lnTo>
                <a:cubicBezTo>
                  <a:pt x="3106554" y="155305"/>
                  <a:pt x="3109071" y="156385"/>
                  <a:pt x="3111409" y="156385"/>
                </a:cubicBezTo>
                <a:lnTo>
                  <a:pt x="3114646" y="156385"/>
                </a:lnTo>
                <a:lnTo>
                  <a:pt x="3125571" y="155305"/>
                </a:lnTo>
                <a:lnTo>
                  <a:pt x="3126650" y="156385"/>
                </a:lnTo>
                <a:lnTo>
                  <a:pt x="3126650" y="157598"/>
                </a:lnTo>
                <a:cubicBezTo>
                  <a:pt x="3119187" y="166950"/>
                  <a:pt x="3104665" y="175627"/>
                  <a:pt x="3083085" y="183629"/>
                </a:cubicBezTo>
                <a:cubicBezTo>
                  <a:pt x="3079848" y="183629"/>
                  <a:pt x="3068608" y="189069"/>
                  <a:pt x="3049366" y="199949"/>
                </a:cubicBezTo>
                <a:cubicBezTo>
                  <a:pt x="3049366" y="202827"/>
                  <a:pt x="3048287" y="204265"/>
                  <a:pt x="3046129" y="204265"/>
                </a:cubicBezTo>
                <a:cubicBezTo>
                  <a:pt x="3039295" y="204265"/>
                  <a:pt x="3034575" y="197027"/>
                  <a:pt x="3031967" y="182550"/>
                </a:cubicBezTo>
                <a:lnTo>
                  <a:pt x="3034260" y="176076"/>
                </a:lnTo>
                <a:lnTo>
                  <a:pt x="3034260" y="172704"/>
                </a:lnTo>
                <a:lnTo>
                  <a:pt x="3026572" y="164072"/>
                </a:lnTo>
                <a:lnTo>
                  <a:pt x="3026572" y="159756"/>
                </a:lnTo>
                <a:lnTo>
                  <a:pt x="3029809" y="156385"/>
                </a:lnTo>
                <a:lnTo>
                  <a:pt x="3030888" y="156385"/>
                </a:lnTo>
                <a:cubicBezTo>
                  <a:pt x="3033496" y="159352"/>
                  <a:pt x="3036058" y="160835"/>
                  <a:pt x="3038576" y="160835"/>
                </a:cubicBezTo>
                <a:lnTo>
                  <a:pt x="3045050" y="157598"/>
                </a:lnTo>
                <a:lnTo>
                  <a:pt x="3048287" y="159756"/>
                </a:lnTo>
                <a:cubicBezTo>
                  <a:pt x="3050176" y="154092"/>
                  <a:pt x="3054536" y="148292"/>
                  <a:pt x="3061370" y="142357"/>
                </a:cubicBezTo>
                <a:lnTo>
                  <a:pt x="3071216" y="121586"/>
                </a:lnTo>
                <a:cubicBezTo>
                  <a:pt x="3066271" y="125992"/>
                  <a:pt x="3061550" y="128196"/>
                  <a:pt x="3057054" y="128196"/>
                </a:cubicBezTo>
                <a:lnTo>
                  <a:pt x="3052738" y="132511"/>
                </a:lnTo>
                <a:lnTo>
                  <a:pt x="3050445" y="130353"/>
                </a:lnTo>
                <a:lnTo>
                  <a:pt x="3050445" y="131432"/>
                </a:lnTo>
                <a:lnTo>
                  <a:pt x="3051659" y="136827"/>
                </a:lnTo>
                <a:lnTo>
                  <a:pt x="3050445" y="137906"/>
                </a:lnTo>
                <a:lnTo>
                  <a:pt x="3047208" y="137906"/>
                </a:lnTo>
                <a:cubicBezTo>
                  <a:pt x="3036328" y="124689"/>
                  <a:pt x="3030888" y="116731"/>
                  <a:pt x="3030888" y="114034"/>
                </a:cubicBezTo>
                <a:cubicBezTo>
                  <a:pt x="3040330" y="109897"/>
                  <a:pt x="3045410" y="107020"/>
                  <a:pt x="3046129" y="105401"/>
                </a:cubicBezTo>
                <a:lnTo>
                  <a:pt x="3043971" y="105401"/>
                </a:lnTo>
                <a:cubicBezTo>
                  <a:pt x="3038216" y="108998"/>
                  <a:pt x="3033496" y="110796"/>
                  <a:pt x="3029809" y="110796"/>
                </a:cubicBezTo>
                <a:cubicBezTo>
                  <a:pt x="3026392" y="105491"/>
                  <a:pt x="3024594" y="100411"/>
                  <a:pt x="3024414" y="95556"/>
                </a:cubicBezTo>
                <a:lnTo>
                  <a:pt x="3024414" y="91239"/>
                </a:lnTo>
                <a:lnTo>
                  <a:pt x="3026572" y="89081"/>
                </a:lnTo>
                <a:lnTo>
                  <a:pt x="3042892" y="104188"/>
                </a:lnTo>
                <a:lnTo>
                  <a:pt x="3042892" y="103108"/>
                </a:lnTo>
                <a:lnTo>
                  <a:pt x="3035339" y="94476"/>
                </a:lnTo>
                <a:lnTo>
                  <a:pt x="3036418" y="93397"/>
                </a:lnTo>
                <a:lnTo>
                  <a:pt x="3041813" y="94476"/>
                </a:lnTo>
                <a:cubicBezTo>
                  <a:pt x="3047748" y="86474"/>
                  <a:pt x="3052109" y="75594"/>
                  <a:pt x="3054896" y="61836"/>
                </a:cubicBezTo>
                <a:lnTo>
                  <a:pt x="3064607" y="50912"/>
                </a:lnTo>
                <a:cubicBezTo>
                  <a:pt x="3067575" y="50912"/>
                  <a:pt x="3069058" y="50192"/>
                  <a:pt x="3069058" y="48754"/>
                </a:cubicBezTo>
                <a:cubicBezTo>
                  <a:pt x="3066091" y="45337"/>
                  <a:pt x="3064607" y="42459"/>
                  <a:pt x="3064607" y="40122"/>
                </a:cubicBezTo>
                <a:cubicBezTo>
                  <a:pt x="3064607" y="29781"/>
                  <a:pt x="3066091" y="23262"/>
                  <a:pt x="3069058" y="20565"/>
                </a:cubicBezTo>
                <a:cubicBezTo>
                  <a:pt x="3066091" y="17417"/>
                  <a:pt x="3064607" y="14495"/>
                  <a:pt x="3064607" y="11798"/>
                </a:cubicBezTo>
                <a:close/>
                <a:moveTo>
                  <a:pt x="6707490" y="8333"/>
                </a:moveTo>
                <a:lnTo>
                  <a:pt x="6707490" y="11612"/>
                </a:lnTo>
                <a:lnTo>
                  <a:pt x="6711962" y="11612"/>
                </a:lnTo>
                <a:lnTo>
                  <a:pt x="6711962" y="8333"/>
                </a:lnTo>
                <a:close/>
                <a:moveTo>
                  <a:pt x="5177157" y="8292"/>
                </a:moveTo>
                <a:cubicBezTo>
                  <a:pt x="5193432" y="9910"/>
                  <a:pt x="5201570" y="12742"/>
                  <a:pt x="5201570" y="16789"/>
                </a:cubicBezTo>
                <a:lnTo>
                  <a:pt x="5202649" y="26365"/>
                </a:lnTo>
                <a:cubicBezTo>
                  <a:pt x="5197613" y="31310"/>
                  <a:pt x="5194421" y="33783"/>
                  <a:pt x="5193072" y="33783"/>
                </a:cubicBezTo>
                <a:lnTo>
                  <a:pt x="5193072" y="49698"/>
                </a:lnTo>
                <a:cubicBezTo>
                  <a:pt x="5193072" y="54284"/>
                  <a:pt x="5194466" y="57117"/>
                  <a:pt x="5197254" y="58196"/>
                </a:cubicBezTo>
                <a:lnTo>
                  <a:pt x="5207909" y="54014"/>
                </a:lnTo>
                <a:lnTo>
                  <a:pt x="5218564" y="56037"/>
                </a:lnTo>
                <a:cubicBezTo>
                  <a:pt x="5223510" y="55048"/>
                  <a:pt x="5230928" y="50103"/>
                  <a:pt x="5240818" y="41201"/>
                </a:cubicBezTo>
                <a:cubicBezTo>
                  <a:pt x="5240818" y="38054"/>
                  <a:pt x="5244370" y="33468"/>
                  <a:pt x="5251474" y="27444"/>
                </a:cubicBezTo>
                <a:cubicBezTo>
                  <a:pt x="5262084" y="31310"/>
                  <a:pt x="5270581" y="38728"/>
                  <a:pt x="5276965" y="49698"/>
                </a:cubicBezTo>
                <a:cubicBezTo>
                  <a:pt x="5279573" y="49698"/>
                  <a:pt x="5282405" y="53250"/>
                  <a:pt x="5285462" y="60354"/>
                </a:cubicBezTo>
                <a:cubicBezTo>
                  <a:pt x="5283664" y="64580"/>
                  <a:pt x="5280472" y="66693"/>
                  <a:pt x="5275886" y="66693"/>
                </a:cubicBezTo>
                <a:lnTo>
                  <a:pt x="5250395" y="62512"/>
                </a:lnTo>
                <a:lnTo>
                  <a:pt x="5241897" y="66693"/>
                </a:lnTo>
                <a:lnTo>
                  <a:pt x="5234479" y="65614"/>
                </a:lnTo>
                <a:lnTo>
                  <a:pt x="5228140" y="66693"/>
                </a:lnTo>
                <a:lnTo>
                  <a:pt x="5219643" y="65614"/>
                </a:lnTo>
                <a:lnTo>
                  <a:pt x="5206830" y="67772"/>
                </a:lnTo>
                <a:lnTo>
                  <a:pt x="5197254" y="65614"/>
                </a:lnTo>
                <a:lnTo>
                  <a:pt x="5176078" y="66693"/>
                </a:lnTo>
                <a:lnTo>
                  <a:pt x="5167581" y="66693"/>
                </a:lnTo>
                <a:lnTo>
                  <a:pt x="5154768" y="63456"/>
                </a:lnTo>
                <a:lnTo>
                  <a:pt x="5148429" y="66693"/>
                </a:lnTo>
                <a:cubicBezTo>
                  <a:pt x="5144922" y="66693"/>
                  <a:pt x="5140651" y="64580"/>
                  <a:pt x="5135616" y="60354"/>
                </a:cubicBezTo>
                <a:cubicBezTo>
                  <a:pt x="5139932" y="58016"/>
                  <a:pt x="5142090" y="52711"/>
                  <a:pt x="5142090" y="44438"/>
                </a:cubicBezTo>
                <a:lnTo>
                  <a:pt x="5143169" y="43359"/>
                </a:lnTo>
                <a:lnTo>
                  <a:pt x="5146271" y="39043"/>
                </a:lnTo>
                <a:lnTo>
                  <a:pt x="5145192" y="31625"/>
                </a:lnTo>
                <a:lnTo>
                  <a:pt x="5146271" y="23128"/>
                </a:lnTo>
                <a:cubicBezTo>
                  <a:pt x="5144473" y="22409"/>
                  <a:pt x="5141280" y="18857"/>
                  <a:pt x="5136695" y="12473"/>
                </a:cubicBezTo>
                <a:lnTo>
                  <a:pt x="5139932" y="9371"/>
                </a:lnTo>
                <a:lnTo>
                  <a:pt x="5141011" y="9371"/>
                </a:lnTo>
                <a:lnTo>
                  <a:pt x="5151666" y="11529"/>
                </a:lnTo>
                <a:lnTo>
                  <a:pt x="5160163" y="10450"/>
                </a:lnTo>
                <a:lnTo>
                  <a:pt x="5168660" y="11529"/>
                </a:lnTo>
                <a:close/>
                <a:moveTo>
                  <a:pt x="610029" y="7616"/>
                </a:moveTo>
                <a:lnTo>
                  <a:pt x="614614" y="7616"/>
                </a:lnTo>
                <a:cubicBezTo>
                  <a:pt x="616053" y="7616"/>
                  <a:pt x="616772" y="9054"/>
                  <a:pt x="616772" y="11932"/>
                </a:cubicBezTo>
                <a:lnTo>
                  <a:pt x="620279" y="13011"/>
                </a:lnTo>
                <a:lnTo>
                  <a:pt x="629855" y="10853"/>
                </a:lnTo>
                <a:lnTo>
                  <a:pt x="632013" y="10853"/>
                </a:lnTo>
                <a:lnTo>
                  <a:pt x="633362" y="11932"/>
                </a:lnTo>
                <a:lnTo>
                  <a:pt x="643613" y="8695"/>
                </a:lnTo>
                <a:lnTo>
                  <a:pt x="648198" y="8695"/>
                </a:lnTo>
                <a:cubicBezTo>
                  <a:pt x="651885" y="8695"/>
                  <a:pt x="654897" y="10493"/>
                  <a:pt x="657235" y="14090"/>
                </a:cubicBezTo>
                <a:lnTo>
                  <a:pt x="667486" y="10853"/>
                </a:lnTo>
                <a:lnTo>
                  <a:pt x="671127" y="15169"/>
                </a:lnTo>
                <a:lnTo>
                  <a:pt x="671127" y="17192"/>
                </a:lnTo>
                <a:cubicBezTo>
                  <a:pt x="671127" y="21148"/>
                  <a:pt x="668025" y="24385"/>
                  <a:pt x="661821" y="26903"/>
                </a:cubicBezTo>
                <a:lnTo>
                  <a:pt x="660742" y="27982"/>
                </a:lnTo>
                <a:lnTo>
                  <a:pt x="660742" y="29061"/>
                </a:lnTo>
                <a:lnTo>
                  <a:pt x="661821" y="32298"/>
                </a:lnTo>
                <a:lnTo>
                  <a:pt x="660742" y="38637"/>
                </a:lnTo>
                <a:lnTo>
                  <a:pt x="662900" y="45111"/>
                </a:lnTo>
                <a:lnTo>
                  <a:pt x="660742" y="48348"/>
                </a:lnTo>
                <a:cubicBezTo>
                  <a:pt x="666946" y="50866"/>
                  <a:pt x="670048" y="52664"/>
                  <a:pt x="670048" y="53743"/>
                </a:cubicBezTo>
                <a:lnTo>
                  <a:pt x="661821" y="56845"/>
                </a:lnTo>
                <a:lnTo>
                  <a:pt x="652649" y="51585"/>
                </a:lnTo>
                <a:cubicBezTo>
                  <a:pt x="652649" y="54552"/>
                  <a:pt x="647299" y="56306"/>
                  <a:pt x="636599" y="56845"/>
                </a:cubicBezTo>
                <a:lnTo>
                  <a:pt x="634441" y="56845"/>
                </a:lnTo>
                <a:lnTo>
                  <a:pt x="618930" y="54822"/>
                </a:lnTo>
                <a:lnTo>
                  <a:pt x="611108" y="56845"/>
                </a:lnTo>
                <a:lnTo>
                  <a:pt x="565790" y="55766"/>
                </a:lnTo>
                <a:lnTo>
                  <a:pt x="561069" y="54822"/>
                </a:lnTo>
                <a:lnTo>
                  <a:pt x="554055" y="56845"/>
                </a:lnTo>
                <a:lnTo>
                  <a:pt x="552976" y="56845"/>
                </a:lnTo>
                <a:cubicBezTo>
                  <a:pt x="542276" y="53878"/>
                  <a:pt x="536926" y="51765"/>
                  <a:pt x="536926" y="50506"/>
                </a:cubicBezTo>
                <a:cubicBezTo>
                  <a:pt x="541512" y="47629"/>
                  <a:pt x="546142" y="46190"/>
                  <a:pt x="550818" y="46190"/>
                </a:cubicBezTo>
                <a:lnTo>
                  <a:pt x="557562" y="46190"/>
                </a:lnTo>
                <a:lnTo>
                  <a:pt x="569027" y="49427"/>
                </a:lnTo>
                <a:lnTo>
                  <a:pt x="583593" y="49427"/>
                </a:lnTo>
                <a:cubicBezTo>
                  <a:pt x="586380" y="47269"/>
                  <a:pt x="589033" y="46190"/>
                  <a:pt x="591551" y="46190"/>
                </a:cubicBezTo>
                <a:lnTo>
                  <a:pt x="599643" y="46190"/>
                </a:lnTo>
                <a:lnTo>
                  <a:pt x="604229" y="49427"/>
                </a:lnTo>
                <a:lnTo>
                  <a:pt x="611108" y="49427"/>
                </a:lnTo>
                <a:cubicBezTo>
                  <a:pt x="611647" y="44392"/>
                  <a:pt x="610838" y="37963"/>
                  <a:pt x="608680" y="30140"/>
                </a:cubicBezTo>
                <a:lnTo>
                  <a:pt x="608680" y="24745"/>
                </a:lnTo>
                <a:lnTo>
                  <a:pt x="611108" y="21508"/>
                </a:lnTo>
                <a:cubicBezTo>
                  <a:pt x="607241" y="17821"/>
                  <a:pt x="605308" y="14629"/>
                  <a:pt x="605308" y="11932"/>
                </a:cubicBezTo>
                <a:close/>
                <a:moveTo>
                  <a:pt x="4649352" y="7212"/>
                </a:moveTo>
                <a:lnTo>
                  <a:pt x="4660008" y="8291"/>
                </a:lnTo>
                <a:lnTo>
                  <a:pt x="4663245" y="8291"/>
                </a:lnTo>
                <a:lnTo>
                  <a:pt x="4679295" y="7212"/>
                </a:lnTo>
                <a:lnTo>
                  <a:pt x="4687927" y="17868"/>
                </a:lnTo>
                <a:lnTo>
                  <a:pt x="4691164" y="14766"/>
                </a:lnTo>
                <a:lnTo>
                  <a:pt x="4689006" y="12608"/>
                </a:lnTo>
                <a:lnTo>
                  <a:pt x="4689006" y="10449"/>
                </a:lnTo>
                <a:lnTo>
                  <a:pt x="4694266" y="11529"/>
                </a:lnTo>
                <a:lnTo>
                  <a:pt x="4698582" y="11529"/>
                </a:lnTo>
                <a:lnTo>
                  <a:pt x="4707214" y="9370"/>
                </a:lnTo>
                <a:cubicBezTo>
                  <a:pt x="4711620" y="9370"/>
                  <a:pt x="4714093" y="12203"/>
                  <a:pt x="4714632" y="17868"/>
                </a:cubicBezTo>
                <a:lnTo>
                  <a:pt x="4695345" y="34053"/>
                </a:lnTo>
                <a:lnTo>
                  <a:pt x="4694266" y="34053"/>
                </a:lnTo>
                <a:lnTo>
                  <a:pt x="4693322" y="32974"/>
                </a:lnTo>
                <a:lnTo>
                  <a:pt x="4692243" y="32974"/>
                </a:lnTo>
                <a:cubicBezTo>
                  <a:pt x="4692243" y="34233"/>
                  <a:pt x="4690085" y="35986"/>
                  <a:pt x="4685769" y="38234"/>
                </a:cubicBezTo>
                <a:lnTo>
                  <a:pt x="4685769" y="39313"/>
                </a:lnTo>
                <a:lnTo>
                  <a:pt x="4687927" y="39313"/>
                </a:lnTo>
                <a:lnTo>
                  <a:pt x="4698582" y="32974"/>
                </a:lnTo>
                <a:lnTo>
                  <a:pt x="4700740" y="32974"/>
                </a:lnTo>
                <a:lnTo>
                  <a:pt x="4703977" y="60758"/>
                </a:lnTo>
                <a:lnTo>
                  <a:pt x="4701819" y="62916"/>
                </a:lnTo>
                <a:lnTo>
                  <a:pt x="4711530" y="65074"/>
                </a:lnTo>
                <a:lnTo>
                  <a:pt x="4711530" y="66153"/>
                </a:lnTo>
                <a:lnTo>
                  <a:pt x="4716790" y="65074"/>
                </a:lnTo>
                <a:lnTo>
                  <a:pt x="4727580" y="65074"/>
                </a:lnTo>
                <a:lnTo>
                  <a:pt x="4732975" y="69390"/>
                </a:lnTo>
                <a:lnTo>
                  <a:pt x="4734054" y="69390"/>
                </a:lnTo>
                <a:lnTo>
                  <a:pt x="4732975" y="68311"/>
                </a:lnTo>
                <a:lnTo>
                  <a:pt x="4732975" y="65074"/>
                </a:lnTo>
                <a:lnTo>
                  <a:pt x="4741472" y="47945"/>
                </a:lnTo>
                <a:cubicBezTo>
                  <a:pt x="4741472" y="43089"/>
                  <a:pt x="4745788" y="38099"/>
                  <a:pt x="4754420" y="32974"/>
                </a:cubicBezTo>
                <a:lnTo>
                  <a:pt x="4755364" y="34053"/>
                </a:lnTo>
                <a:lnTo>
                  <a:pt x="4756443" y="32974"/>
                </a:lnTo>
                <a:lnTo>
                  <a:pt x="4757522" y="32974"/>
                </a:lnTo>
                <a:cubicBezTo>
                  <a:pt x="4763097" y="32974"/>
                  <a:pt x="4767413" y="36525"/>
                  <a:pt x="4770470" y="43629"/>
                </a:cubicBezTo>
                <a:lnTo>
                  <a:pt x="4773707" y="42550"/>
                </a:lnTo>
                <a:cubicBezTo>
                  <a:pt x="4775596" y="42550"/>
                  <a:pt x="4783778" y="50418"/>
                  <a:pt x="4798255" y="66153"/>
                </a:cubicBezTo>
                <a:lnTo>
                  <a:pt x="4798255" y="69390"/>
                </a:lnTo>
                <a:cubicBezTo>
                  <a:pt x="4798255" y="72807"/>
                  <a:pt x="4789713" y="74965"/>
                  <a:pt x="4772628" y="75864"/>
                </a:cubicBezTo>
                <a:cubicBezTo>
                  <a:pt x="4771909" y="77932"/>
                  <a:pt x="4769751" y="78966"/>
                  <a:pt x="4766154" y="78966"/>
                </a:cubicBezTo>
                <a:lnTo>
                  <a:pt x="4765075" y="78966"/>
                </a:lnTo>
                <a:cubicBezTo>
                  <a:pt x="4763457" y="78966"/>
                  <a:pt x="4762378" y="77213"/>
                  <a:pt x="4761838" y="73706"/>
                </a:cubicBezTo>
                <a:cubicBezTo>
                  <a:pt x="4762917" y="73706"/>
                  <a:pt x="4763996" y="72267"/>
                  <a:pt x="4765075" y="69390"/>
                </a:cubicBezTo>
                <a:lnTo>
                  <a:pt x="4763996" y="68311"/>
                </a:lnTo>
                <a:lnTo>
                  <a:pt x="4761838" y="68311"/>
                </a:lnTo>
                <a:cubicBezTo>
                  <a:pt x="4760400" y="68311"/>
                  <a:pt x="4759680" y="69750"/>
                  <a:pt x="4759680" y="72627"/>
                </a:cubicBezTo>
                <a:lnTo>
                  <a:pt x="4758601" y="73706"/>
                </a:lnTo>
                <a:lnTo>
                  <a:pt x="4755364" y="73706"/>
                </a:lnTo>
                <a:lnTo>
                  <a:pt x="4740393" y="74785"/>
                </a:lnTo>
                <a:lnTo>
                  <a:pt x="4734054" y="70469"/>
                </a:lnTo>
                <a:cubicBezTo>
                  <a:pt x="4734054" y="73346"/>
                  <a:pt x="4733335" y="74785"/>
                  <a:pt x="4731896" y="74785"/>
                </a:cubicBezTo>
                <a:lnTo>
                  <a:pt x="4712609" y="74785"/>
                </a:lnTo>
                <a:cubicBezTo>
                  <a:pt x="4710810" y="74785"/>
                  <a:pt x="4709731" y="73346"/>
                  <a:pt x="4709372" y="70469"/>
                </a:cubicBezTo>
                <a:lnTo>
                  <a:pt x="4708293" y="70469"/>
                </a:lnTo>
                <a:cubicBezTo>
                  <a:pt x="4708293" y="72807"/>
                  <a:pt x="4706135" y="74246"/>
                  <a:pt x="4701819" y="74785"/>
                </a:cubicBezTo>
                <a:lnTo>
                  <a:pt x="4701819" y="89756"/>
                </a:lnTo>
                <a:lnTo>
                  <a:pt x="4706135" y="89756"/>
                </a:lnTo>
                <a:cubicBezTo>
                  <a:pt x="4710271" y="81933"/>
                  <a:pt x="4713103" y="78022"/>
                  <a:pt x="4714632" y="78022"/>
                </a:cubicBezTo>
                <a:lnTo>
                  <a:pt x="4715711" y="78022"/>
                </a:lnTo>
                <a:cubicBezTo>
                  <a:pt x="4721106" y="78022"/>
                  <a:pt x="4725422" y="80135"/>
                  <a:pt x="4728659" y="84361"/>
                </a:cubicBezTo>
                <a:cubicBezTo>
                  <a:pt x="4737921" y="86699"/>
                  <a:pt x="4742551" y="89936"/>
                  <a:pt x="4742551" y="94073"/>
                </a:cubicBezTo>
                <a:lnTo>
                  <a:pt x="4743630" y="97309"/>
                </a:lnTo>
                <a:lnTo>
                  <a:pt x="4744709" y="97309"/>
                </a:lnTo>
                <a:lnTo>
                  <a:pt x="4745788" y="92993"/>
                </a:lnTo>
                <a:lnTo>
                  <a:pt x="4746867" y="94073"/>
                </a:lnTo>
                <a:lnTo>
                  <a:pt x="4749025" y="94073"/>
                </a:lnTo>
                <a:lnTo>
                  <a:pt x="4753341" y="91914"/>
                </a:lnTo>
                <a:cubicBezTo>
                  <a:pt x="4760085" y="95691"/>
                  <a:pt x="4764716" y="99962"/>
                  <a:pt x="4767233" y="104728"/>
                </a:cubicBezTo>
                <a:lnTo>
                  <a:pt x="4767233" y="106886"/>
                </a:lnTo>
                <a:cubicBezTo>
                  <a:pt x="4756353" y="113720"/>
                  <a:pt x="4749565" y="118710"/>
                  <a:pt x="4746867" y="121857"/>
                </a:cubicBezTo>
                <a:cubicBezTo>
                  <a:pt x="4744889" y="121857"/>
                  <a:pt x="4742012" y="123655"/>
                  <a:pt x="4738235" y="127252"/>
                </a:cubicBezTo>
                <a:lnTo>
                  <a:pt x="4732975" y="127252"/>
                </a:lnTo>
                <a:lnTo>
                  <a:pt x="4731896" y="126173"/>
                </a:lnTo>
                <a:lnTo>
                  <a:pt x="4730817" y="126173"/>
                </a:lnTo>
                <a:cubicBezTo>
                  <a:pt x="4728120" y="133366"/>
                  <a:pt x="4723804" y="136963"/>
                  <a:pt x="4717869" y="136963"/>
                </a:cubicBezTo>
                <a:cubicBezTo>
                  <a:pt x="4717869" y="139391"/>
                  <a:pt x="4712519" y="144381"/>
                  <a:pt x="4701819" y="151934"/>
                </a:cubicBezTo>
                <a:cubicBezTo>
                  <a:pt x="4702538" y="161196"/>
                  <a:pt x="4703977" y="169063"/>
                  <a:pt x="4706135" y="175538"/>
                </a:cubicBezTo>
                <a:lnTo>
                  <a:pt x="4699661" y="192667"/>
                </a:lnTo>
                <a:lnTo>
                  <a:pt x="4702898" y="202243"/>
                </a:lnTo>
                <a:lnTo>
                  <a:pt x="4702898" y="204401"/>
                </a:lnTo>
                <a:lnTo>
                  <a:pt x="4701819" y="205480"/>
                </a:lnTo>
                <a:cubicBezTo>
                  <a:pt x="4703257" y="208537"/>
                  <a:pt x="4703977" y="214247"/>
                  <a:pt x="4703977" y="222609"/>
                </a:cubicBezTo>
                <a:lnTo>
                  <a:pt x="4701819" y="231241"/>
                </a:lnTo>
                <a:lnTo>
                  <a:pt x="4702898" y="238794"/>
                </a:lnTo>
                <a:lnTo>
                  <a:pt x="4699661" y="240952"/>
                </a:lnTo>
                <a:lnTo>
                  <a:pt x="4700740" y="246212"/>
                </a:lnTo>
                <a:cubicBezTo>
                  <a:pt x="4700740" y="255564"/>
                  <a:pt x="4693232" y="263072"/>
                  <a:pt x="4678216" y="268737"/>
                </a:cubicBezTo>
                <a:lnTo>
                  <a:pt x="4672956" y="267658"/>
                </a:lnTo>
                <a:cubicBezTo>
                  <a:pt x="4667740" y="271254"/>
                  <a:pt x="4661985" y="273053"/>
                  <a:pt x="4655692" y="273053"/>
                </a:cubicBezTo>
                <a:lnTo>
                  <a:pt x="4653534" y="273053"/>
                </a:lnTo>
                <a:cubicBezTo>
                  <a:pt x="4644272" y="271434"/>
                  <a:pt x="4639641" y="267523"/>
                  <a:pt x="4639641" y="261318"/>
                </a:cubicBezTo>
                <a:cubicBezTo>
                  <a:pt x="4635145" y="244144"/>
                  <a:pt x="4628357" y="235557"/>
                  <a:pt x="4619275" y="235557"/>
                </a:cubicBezTo>
                <a:cubicBezTo>
                  <a:pt x="4614239" y="230522"/>
                  <a:pt x="4610328" y="228004"/>
                  <a:pt x="4607541" y="228004"/>
                </a:cubicBezTo>
                <a:lnTo>
                  <a:pt x="4606462" y="229083"/>
                </a:lnTo>
                <a:lnTo>
                  <a:pt x="4605383" y="229083"/>
                </a:lnTo>
                <a:cubicBezTo>
                  <a:pt x="4595762" y="224407"/>
                  <a:pt x="4590412" y="220856"/>
                  <a:pt x="4589333" y="218428"/>
                </a:cubicBezTo>
                <a:lnTo>
                  <a:pt x="4593514" y="214112"/>
                </a:lnTo>
                <a:lnTo>
                  <a:pt x="4639641" y="214112"/>
                </a:lnTo>
                <a:cubicBezTo>
                  <a:pt x="4641799" y="214112"/>
                  <a:pt x="4645036" y="215551"/>
                  <a:pt x="4649352" y="218428"/>
                </a:cubicBezTo>
                <a:lnTo>
                  <a:pt x="4652455" y="210875"/>
                </a:lnTo>
                <a:lnTo>
                  <a:pt x="4654613" y="184035"/>
                </a:lnTo>
                <a:lnTo>
                  <a:pt x="4651510" y="176617"/>
                </a:lnTo>
                <a:lnTo>
                  <a:pt x="4633167" y="187272"/>
                </a:lnTo>
                <a:lnTo>
                  <a:pt x="4621433" y="185114"/>
                </a:lnTo>
                <a:lnTo>
                  <a:pt x="4614959" y="189430"/>
                </a:lnTo>
                <a:lnTo>
                  <a:pt x="4611722" y="189430"/>
                </a:lnTo>
                <a:lnTo>
                  <a:pt x="4608620" y="187272"/>
                </a:lnTo>
                <a:lnTo>
                  <a:pt x="4607541" y="187272"/>
                </a:lnTo>
                <a:cubicBezTo>
                  <a:pt x="4607541" y="191768"/>
                  <a:pt x="4600393" y="195364"/>
                  <a:pt x="4586096" y="198062"/>
                </a:cubicBezTo>
                <a:lnTo>
                  <a:pt x="4577464" y="198062"/>
                </a:lnTo>
                <a:lnTo>
                  <a:pt x="4570990" y="203322"/>
                </a:lnTo>
                <a:cubicBezTo>
                  <a:pt x="4567663" y="203322"/>
                  <a:pt x="4565190" y="202288"/>
                  <a:pt x="4563572" y="200220"/>
                </a:cubicBezTo>
                <a:lnTo>
                  <a:pt x="4558177" y="201299"/>
                </a:lnTo>
                <a:lnTo>
                  <a:pt x="4552782" y="201299"/>
                </a:lnTo>
                <a:lnTo>
                  <a:pt x="4550624" y="199141"/>
                </a:lnTo>
                <a:lnTo>
                  <a:pt x="4550624" y="195904"/>
                </a:lnTo>
                <a:cubicBezTo>
                  <a:pt x="4554040" y="190509"/>
                  <a:pt x="4556917" y="187631"/>
                  <a:pt x="4559256" y="187272"/>
                </a:cubicBezTo>
                <a:lnTo>
                  <a:pt x="4561414" y="187272"/>
                </a:lnTo>
                <a:lnTo>
                  <a:pt x="4564651" y="188351"/>
                </a:lnTo>
                <a:lnTo>
                  <a:pt x="4564651" y="187272"/>
                </a:lnTo>
                <a:cubicBezTo>
                  <a:pt x="4564651" y="183675"/>
                  <a:pt x="4567483" y="181877"/>
                  <a:pt x="4573148" y="181877"/>
                </a:cubicBezTo>
                <a:cubicBezTo>
                  <a:pt x="4573148" y="180348"/>
                  <a:pt x="4581734" y="176437"/>
                  <a:pt x="4598909" y="170142"/>
                </a:cubicBezTo>
                <a:lnTo>
                  <a:pt x="4598909" y="172301"/>
                </a:lnTo>
                <a:lnTo>
                  <a:pt x="4599988" y="172301"/>
                </a:lnTo>
                <a:lnTo>
                  <a:pt x="4599988" y="170142"/>
                </a:lnTo>
                <a:lnTo>
                  <a:pt x="4598909" y="169063"/>
                </a:lnTo>
                <a:lnTo>
                  <a:pt x="4601067" y="169063"/>
                </a:lnTo>
                <a:lnTo>
                  <a:pt x="4606462" y="170142"/>
                </a:lnTo>
                <a:cubicBezTo>
                  <a:pt x="4607002" y="164388"/>
                  <a:pt x="4609114" y="161510"/>
                  <a:pt x="4612801" y="161510"/>
                </a:cubicBezTo>
                <a:cubicBezTo>
                  <a:pt x="4612801" y="156565"/>
                  <a:pt x="4615318" y="154092"/>
                  <a:pt x="4620354" y="154092"/>
                </a:cubicBezTo>
                <a:lnTo>
                  <a:pt x="4628986" y="147618"/>
                </a:lnTo>
                <a:cubicBezTo>
                  <a:pt x="4630964" y="144741"/>
                  <a:pt x="4638112" y="139750"/>
                  <a:pt x="4650431" y="132647"/>
                </a:cubicBezTo>
                <a:lnTo>
                  <a:pt x="4656771" y="119699"/>
                </a:lnTo>
                <a:lnTo>
                  <a:pt x="4656771" y="118755"/>
                </a:lnTo>
                <a:cubicBezTo>
                  <a:pt x="4652544" y="118755"/>
                  <a:pt x="4650431" y="116597"/>
                  <a:pt x="4650431" y="112281"/>
                </a:cubicBezTo>
                <a:lnTo>
                  <a:pt x="4653534" y="104728"/>
                </a:lnTo>
                <a:lnTo>
                  <a:pt x="4652455" y="101491"/>
                </a:lnTo>
                <a:lnTo>
                  <a:pt x="4653534" y="91914"/>
                </a:lnTo>
                <a:lnTo>
                  <a:pt x="4650431" y="87598"/>
                </a:lnTo>
                <a:lnTo>
                  <a:pt x="4650431" y="81124"/>
                </a:lnTo>
                <a:lnTo>
                  <a:pt x="4652455" y="73706"/>
                </a:lnTo>
                <a:lnTo>
                  <a:pt x="4648273" y="71548"/>
                </a:lnTo>
                <a:lnTo>
                  <a:pt x="4636404" y="75864"/>
                </a:lnTo>
                <a:lnTo>
                  <a:pt x="4624670" y="71548"/>
                </a:lnTo>
                <a:lnTo>
                  <a:pt x="4617117" y="73706"/>
                </a:lnTo>
                <a:lnTo>
                  <a:pt x="4604304" y="72627"/>
                </a:lnTo>
                <a:lnTo>
                  <a:pt x="4590412" y="74785"/>
                </a:lnTo>
                <a:lnTo>
                  <a:pt x="4580701" y="74785"/>
                </a:lnTo>
                <a:lnTo>
                  <a:pt x="4570046" y="78966"/>
                </a:lnTo>
                <a:cubicBezTo>
                  <a:pt x="4567888" y="76359"/>
                  <a:pt x="4566809" y="73886"/>
                  <a:pt x="4566809" y="71548"/>
                </a:cubicBezTo>
                <a:lnTo>
                  <a:pt x="4566809" y="70469"/>
                </a:lnTo>
                <a:lnTo>
                  <a:pt x="4573148" y="65074"/>
                </a:lnTo>
                <a:lnTo>
                  <a:pt x="4581780" y="65074"/>
                </a:lnTo>
                <a:lnTo>
                  <a:pt x="4589333" y="66153"/>
                </a:lnTo>
                <a:lnTo>
                  <a:pt x="4591356" y="63995"/>
                </a:lnTo>
                <a:lnTo>
                  <a:pt x="4595672" y="63995"/>
                </a:lnTo>
                <a:cubicBezTo>
                  <a:pt x="4606102" y="63995"/>
                  <a:pt x="4613970" y="65434"/>
                  <a:pt x="4619275" y="68311"/>
                </a:cubicBezTo>
                <a:lnTo>
                  <a:pt x="4624670" y="65074"/>
                </a:lnTo>
                <a:lnTo>
                  <a:pt x="4625749" y="65074"/>
                </a:lnTo>
                <a:lnTo>
                  <a:pt x="4631144" y="66153"/>
                </a:lnTo>
                <a:cubicBezTo>
                  <a:pt x="4632313" y="63276"/>
                  <a:pt x="4634786" y="61837"/>
                  <a:pt x="4638562" y="61837"/>
                </a:cubicBezTo>
                <a:lnTo>
                  <a:pt x="4642878" y="61837"/>
                </a:lnTo>
                <a:lnTo>
                  <a:pt x="4653534" y="65074"/>
                </a:lnTo>
                <a:lnTo>
                  <a:pt x="4653534" y="57656"/>
                </a:lnTo>
                <a:lnTo>
                  <a:pt x="4651510" y="49024"/>
                </a:lnTo>
                <a:lnTo>
                  <a:pt x="4651510" y="47945"/>
                </a:lnTo>
                <a:cubicBezTo>
                  <a:pt x="4651510" y="46506"/>
                  <a:pt x="4652544" y="45787"/>
                  <a:pt x="4654613" y="45787"/>
                </a:cubicBezTo>
                <a:lnTo>
                  <a:pt x="4654613" y="41471"/>
                </a:lnTo>
                <a:lnTo>
                  <a:pt x="4650431" y="30816"/>
                </a:lnTo>
                <a:lnTo>
                  <a:pt x="4654613" y="28658"/>
                </a:lnTo>
                <a:lnTo>
                  <a:pt x="4654613" y="27579"/>
                </a:lnTo>
                <a:cubicBezTo>
                  <a:pt x="4654613" y="26140"/>
                  <a:pt x="4653218" y="25421"/>
                  <a:pt x="4650431" y="25421"/>
                </a:cubicBezTo>
                <a:cubicBezTo>
                  <a:pt x="4648993" y="21284"/>
                  <a:pt x="4648273" y="15575"/>
                  <a:pt x="4648273" y="8291"/>
                </a:cubicBezTo>
                <a:close/>
                <a:moveTo>
                  <a:pt x="5650826" y="7078"/>
                </a:moveTo>
                <a:cubicBezTo>
                  <a:pt x="5658289" y="7078"/>
                  <a:pt x="5662200" y="11754"/>
                  <a:pt x="5662560" y="21105"/>
                </a:cubicBezTo>
                <a:lnTo>
                  <a:pt x="5663639" y="21105"/>
                </a:lnTo>
                <a:cubicBezTo>
                  <a:pt x="5663639" y="18947"/>
                  <a:pt x="5664358" y="17868"/>
                  <a:pt x="5665797" y="17868"/>
                </a:cubicBezTo>
                <a:cubicBezTo>
                  <a:pt x="5676947" y="24432"/>
                  <a:pt x="5685174" y="27714"/>
                  <a:pt x="5690479" y="27714"/>
                </a:cubicBezTo>
                <a:lnTo>
                  <a:pt x="5699111" y="24477"/>
                </a:lnTo>
                <a:cubicBezTo>
                  <a:pt x="5705406" y="28793"/>
                  <a:pt x="5709722" y="30951"/>
                  <a:pt x="5712059" y="30951"/>
                </a:cubicBezTo>
                <a:lnTo>
                  <a:pt x="5717454" y="27714"/>
                </a:lnTo>
                <a:lnTo>
                  <a:pt x="5725951" y="27714"/>
                </a:lnTo>
                <a:cubicBezTo>
                  <a:pt x="5730267" y="28074"/>
                  <a:pt x="5732425" y="29153"/>
                  <a:pt x="5732425" y="30951"/>
                </a:cubicBezTo>
                <a:cubicBezTo>
                  <a:pt x="5732425" y="32390"/>
                  <a:pt x="5727795" y="34188"/>
                  <a:pt x="5718533" y="36346"/>
                </a:cubicBezTo>
                <a:lnTo>
                  <a:pt x="5710980" y="33109"/>
                </a:lnTo>
                <a:cubicBezTo>
                  <a:pt x="5710980" y="35087"/>
                  <a:pt x="5706664" y="37245"/>
                  <a:pt x="5698032" y="39583"/>
                </a:cubicBezTo>
                <a:lnTo>
                  <a:pt x="5688321" y="35267"/>
                </a:lnTo>
                <a:lnTo>
                  <a:pt x="5685219" y="36346"/>
                </a:lnTo>
                <a:lnTo>
                  <a:pt x="5686298" y="76404"/>
                </a:lnTo>
                <a:cubicBezTo>
                  <a:pt x="5686298" y="87284"/>
                  <a:pt x="5684859" y="93803"/>
                  <a:pt x="5681982" y="95961"/>
                </a:cubicBezTo>
                <a:lnTo>
                  <a:pt x="5681982" y="97040"/>
                </a:lnTo>
                <a:cubicBezTo>
                  <a:pt x="5684859" y="100097"/>
                  <a:pt x="5686298" y="102975"/>
                  <a:pt x="5686298" y="105672"/>
                </a:cubicBezTo>
                <a:lnTo>
                  <a:pt x="5686298" y="107830"/>
                </a:lnTo>
                <a:lnTo>
                  <a:pt x="5684140" y="123071"/>
                </a:lnTo>
                <a:lnTo>
                  <a:pt x="5685219" y="128466"/>
                </a:lnTo>
                <a:lnTo>
                  <a:pt x="5681982" y="134940"/>
                </a:lnTo>
                <a:lnTo>
                  <a:pt x="5685219" y="140335"/>
                </a:lnTo>
                <a:lnTo>
                  <a:pt x="5685219" y="143573"/>
                </a:lnTo>
                <a:lnTo>
                  <a:pt x="5683061" y="146810"/>
                </a:lnTo>
                <a:lnTo>
                  <a:pt x="5683061" y="158814"/>
                </a:lnTo>
                <a:lnTo>
                  <a:pt x="5686298" y="159893"/>
                </a:lnTo>
                <a:lnTo>
                  <a:pt x="5689400" y="155576"/>
                </a:lnTo>
                <a:lnTo>
                  <a:pt x="5689400" y="145731"/>
                </a:lnTo>
                <a:cubicBezTo>
                  <a:pt x="5692637" y="143033"/>
                  <a:pt x="5694795" y="136559"/>
                  <a:pt x="5695874" y="126308"/>
                </a:cubicBezTo>
                <a:lnTo>
                  <a:pt x="5693716" y="119699"/>
                </a:lnTo>
                <a:lnTo>
                  <a:pt x="5693716" y="101356"/>
                </a:lnTo>
                <a:lnTo>
                  <a:pt x="5694795" y="100277"/>
                </a:lnTo>
                <a:lnTo>
                  <a:pt x="5693716" y="99198"/>
                </a:lnTo>
                <a:lnTo>
                  <a:pt x="5693716" y="97040"/>
                </a:lnTo>
                <a:lnTo>
                  <a:pt x="5695874" y="88273"/>
                </a:lnTo>
                <a:lnTo>
                  <a:pt x="5693716" y="81799"/>
                </a:lnTo>
                <a:lnTo>
                  <a:pt x="5693716" y="68851"/>
                </a:lnTo>
                <a:lnTo>
                  <a:pt x="5690479" y="58061"/>
                </a:lnTo>
                <a:cubicBezTo>
                  <a:pt x="5694256" y="47900"/>
                  <a:pt x="5701090" y="42820"/>
                  <a:pt x="5710980" y="42820"/>
                </a:cubicBezTo>
                <a:lnTo>
                  <a:pt x="5738899" y="58061"/>
                </a:lnTo>
                <a:cubicBezTo>
                  <a:pt x="5740878" y="58061"/>
                  <a:pt x="5742316" y="61658"/>
                  <a:pt x="5743216" y="68851"/>
                </a:cubicBezTo>
                <a:cubicBezTo>
                  <a:pt x="5739619" y="70469"/>
                  <a:pt x="5736741" y="73347"/>
                  <a:pt x="5734583" y="77483"/>
                </a:cubicBezTo>
                <a:cubicBezTo>
                  <a:pt x="5736741" y="81080"/>
                  <a:pt x="5737820" y="84676"/>
                  <a:pt x="5737820" y="88273"/>
                </a:cubicBezTo>
                <a:lnTo>
                  <a:pt x="5735662" y="95961"/>
                </a:lnTo>
                <a:lnTo>
                  <a:pt x="5738899" y="99198"/>
                </a:lnTo>
                <a:lnTo>
                  <a:pt x="5738899" y="100277"/>
                </a:lnTo>
                <a:cubicBezTo>
                  <a:pt x="5738899" y="106751"/>
                  <a:pt x="5734583" y="109988"/>
                  <a:pt x="5725951" y="109988"/>
                </a:cubicBezTo>
                <a:lnTo>
                  <a:pt x="5724872" y="113226"/>
                </a:lnTo>
                <a:lnTo>
                  <a:pt x="5725951" y="117541"/>
                </a:lnTo>
                <a:lnTo>
                  <a:pt x="5722714" y="120778"/>
                </a:lnTo>
                <a:lnTo>
                  <a:pt x="5721635" y="120778"/>
                </a:lnTo>
                <a:cubicBezTo>
                  <a:pt x="5717769" y="120778"/>
                  <a:pt x="5715296" y="118980"/>
                  <a:pt x="5714217" y="115384"/>
                </a:cubicBezTo>
                <a:lnTo>
                  <a:pt x="5715296" y="109988"/>
                </a:lnTo>
                <a:lnTo>
                  <a:pt x="5709901" y="109988"/>
                </a:lnTo>
                <a:lnTo>
                  <a:pt x="5710980" y="115384"/>
                </a:lnTo>
                <a:lnTo>
                  <a:pt x="5710980" y="116463"/>
                </a:lnTo>
                <a:cubicBezTo>
                  <a:pt x="5710980" y="118800"/>
                  <a:pt x="5709901" y="121363"/>
                  <a:pt x="5707743" y="124150"/>
                </a:cubicBezTo>
                <a:lnTo>
                  <a:pt x="5708822" y="125229"/>
                </a:lnTo>
                <a:lnTo>
                  <a:pt x="5708822" y="126308"/>
                </a:lnTo>
                <a:lnTo>
                  <a:pt x="5714217" y="125229"/>
                </a:lnTo>
                <a:cubicBezTo>
                  <a:pt x="5715476" y="125229"/>
                  <a:pt x="5716915" y="127387"/>
                  <a:pt x="5718533" y="131703"/>
                </a:cubicBezTo>
                <a:lnTo>
                  <a:pt x="5720556" y="131703"/>
                </a:lnTo>
                <a:cubicBezTo>
                  <a:pt x="5720556" y="129725"/>
                  <a:pt x="5723434" y="126848"/>
                  <a:pt x="5729188" y="123071"/>
                </a:cubicBezTo>
                <a:cubicBezTo>
                  <a:pt x="5729188" y="120284"/>
                  <a:pt x="5730987" y="117002"/>
                  <a:pt x="5734583" y="113226"/>
                </a:cubicBezTo>
                <a:lnTo>
                  <a:pt x="5734583" y="112146"/>
                </a:lnTo>
                <a:lnTo>
                  <a:pt x="5736741" y="112146"/>
                </a:lnTo>
                <a:lnTo>
                  <a:pt x="5733504" y="130624"/>
                </a:lnTo>
                <a:lnTo>
                  <a:pt x="5734583" y="140335"/>
                </a:lnTo>
                <a:cubicBezTo>
                  <a:pt x="5733145" y="140335"/>
                  <a:pt x="5730987" y="143213"/>
                  <a:pt x="5728109" y="148967"/>
                </a:cubicBezTo>
                <a:lnTo>
                  <a:pt x="5731346" y="151125"/>
                </a:lnTo>
                <a:lnTo>
                  <a:pt x="5732425" y="151125"/>
                </a:lnTo>
                <a:cubicBezTo>
                  <a:pt x="5735123" y="148967"/>
                  <a:pt x="5737641" y="147888"/>
                  <a:pt x="5739978" y="147888"/>
                </a:cubicBezTo>
                <a:cubicBezTo>
                  <a:pt x="5741777" y="147888"/>
                  <a:pt x="5744295" y="149327"/>
                  <a:pt x="5747532" y="152205"/>
                </a:cubicBezTo>
                <a:lnTo>
                  <a:pt x="5748611" y="152205"/>
                </a:lnTo>
                <a:lnTo>
                  <a:pt x="5750769" y="150047"/>
                </a:lnTo>
                <a:lnTo>
                  <a:pt x="5749690" y="138177"/>
                </a:lnTo>
                <a:lnTo>
                  <a:pt x="5750769" y="137098"/>
                </a:lnTo>
                <a:lnTo>
                  <a:pt x="5749690" y="136019"/>
                </a:lnTo>
                <a:lnTo>
                  <a:pt x="5749690" y="134940"/>
                </a:lnTo>
                <a:lnTo>
                  <a:pt x="5747532" y="93803"/>
                </a:lnTo>
                <a:lnTo>
                  <a:pt x="5751848" y="75325"/>
                </a:lnTo>
                <a:cubicBezTo>
                  <a:pt x="5750229" y="75325"/>
                  <a:pt x="5748790" y="72088"/>
                  <a:pt x="5747532" y="65614"/>
                </a:cubicBezTo>
                <a:lnTo>
                  <a:pt x="5751848" y="58061"/>
                </a:lnTo>
                <a:cubicBezTo>
                  <a:pt x="5750229" y="58061"/>
                  <a:pt x="5749150" y="55498"/>
                  <a:pt x="5748611" y="50373"/>
                </a:cubicBezTo>
                <a:lnTo>
                  <a:pt x="5750769" y="40662"/>
                </a:lnTo>
                <a:cubicBezTo>
                  <a:pt x="5750769" y="36885"/>
                  <a:pt x="5746093" y="34727"/>
                  <a:pt x="5736741" y="34188"/>
                </a:cubicBezTo>
                <a:lnTo>
                  <a:pt x="5735662" y="33109"/>
                </a:lnTo>
                <a:lnTo>
                  <a:pt x="5734583" y="33109"/>
                </a:lnTo>
                <a:lnTo>
                  <a:pt x="5734583" y="32030"/>
                </a:lnTo>
                <a:cubicBezTo>
                  <a:pt x="5735483" y="29872"/>
                  <a:pt x="5742271" y="26230"/>
                  <a:pt x="5754950" y="21105"/>
                </a:cubicBezTo>
                <a:cubicBezTo>
                  <a:pt x="5754950" y="17868"/>
                  <a:pt x="5758187" y="13552"/>
                  <a:pt x="5764661" y="8157"/>
                </a:cubicBezTo>
                <a:lnTo>
                  <a:pt x="5767898" y="10315"/>
                </a:lnTo>
                <a:lnTo>
                  <a:pt x="5767898" y="8157"/>
                </a:lnTo>
                <a:lnTo>
                  <a:pt x="5768977" y="8157"/>
                </a:lnTo>
                <a:cubicBezTo>
                  <a:pt x="5771135" y="8697"/>
                  <a:pt x="5776845" y="13732"/>
                  <a:pt x="5786106" y="23263"/>
                </a:cubicBezTo>
                <a:cubicBezTo>
                  <a:pt x="5788983" y="23263"/>
                  <a:pt x="5792580" y="26905"/>
                  <a:pt x="5796896" y="34188"/>
                </a:cubicBezTo>
                <a:lnTo>
                  <a:pt x="5796896" y="39583"/>
                </a:lnTo>
                <a:cubicBezTo>
                  <a:pt x="5791861" y="44978"/>
                  <a:pt x="5789343" y="48575"/>
                  <a:pt x="5789343" y="50373"/>
                </a:cubicBezTo>
                <a:cubicBezTo>
                  <a:pt x="5791501" y="53790"/>
                  <a:pt x="5792580" y="58511"/>
                  <a:pt x="5792580" y="64535"/>
                </a:cubicBezTo>
                <a:lnTo>
                  <a:pt x="5789343" y="77483"/>
                </a:lnTo>
                <a:lnTo>
                  <a:pt x="5790422" y="90566"/>
                </a:lnTo>
                <a:lnTo>
                  <a:pt x="5789343" y="91645"/>
                </a:lnTo>
                <a:lnTo>
                  <a:pt x="5789343" y="92724"/>
                </a:lnTo>
                <a:lnTo>
                  <a:pt x="5790422" y="95961"/>
                </a:lnTo>
                <a:lnTo>
                  <a:pt x="5789343" y="111067"/>
                </a:lnTo>
                <a:lnTo>
                  <a:pt x="5789343" y="116463"/>
                </a:lnTo>
                <a:lnTo>
                  <a:pt x="5788264" y="121857"/>
                </a:lnTo>
                <a:lnTo>
                  <a:pt x="5790422" y="124150"/>
                </a:lnTo>
                <a:lnTo>
                  <a:pt x="5790422" y="129545"/>
                </a:lnTo>
                <a:lnTo>
                  <a:pt x="5788264" y="138177"/>
                </a:lnTo>
                <a:lnTo>
                  <a:pt x="5788264" y="143573"/>
                </a:lnTo>
                <a:lnTo>
                  <a:pt x="5792580" y="148967"/>
                </a:lnTo>
                <a:lnTo>
                  <a:pt x="5792580" y="152205"/>
                </a:lnTo>
                <a:lnTo>
                  <a:pt x="5788264" y="165288"/>
                </a:lnTo>
                <a:lnTo>
                  <a:pt x="5788264" y="166366"/>
                </a:lnTo>
                <a:lnTo>
                  <a:pt x="5790422" y="174998"/>
                </a:lnTo>
                <a:cubicBezTo>
                  <a:pt x="5773967" y="177336"/>
                  <a:pt x="5765740" y="179494"/>
                  <a:pt x="5765740" y="181473"/>
                </a:cubicBezTo>
                <a:lnTo>
                  <a:pt x="5766819" y="182552"/>
                </a:lnTo>
                <a:lnTo>
                  <a:pt x="5765740" y="190240"/>
                </a:lnTo>
                <a:lnTo>
                  <a:pt x="5765740" y="209662"/>
                </a:lnTo>
                <a:cubicBezTo>
                  <a:pt x="5765740" y="215776"/>
                  <a:pt x="5766819" y="220137"/>
                  <a:pt x="5768977" y="222744"/>
                </a:cubicBezTo>
                <a:cubicBezTo>
                  <a:pt x="5777249" y="222744"/>
                  <a:pt x="5782599" y="214787"/>
                  <a:pt x="5785027" y="198872"/>
                </a:cubicBezTo>
                <a:lnTo>
                  <a:pt x="5786106" y="197793"/>
                </a:lnTo>
                <a:cubicBezTo>
                  <a:pt x="5789343" y="189071"/>
                  <a:pt x="5791501" y="184710"/>
                  <a:pt x="5792580" y="184710"/>
                </a:cubicBezTo>
                <a:lnTo>
                  <a:pt x="5793659" y="184710"/>
                </a:lnTo>
                <a:lnTo>
                  <a:pt x="5795817" y="186868"/>
                </a:lnTo>
                <a:lnTo>
                  <a:pt x="5795817" y="195635"/>
                </a:lnTo>
                <a:lnTo>
                  <a:pt x="5794738" y="202109"/>
                </a:lnTo>
                <a:lnTo>
                  <a:pt x="5804449" y="229219"/>
                </a:lnTo>
                <a:lnTo>
                  <a:pt x="5803370" y="230298"/>
                </a:lnTo>
                <a:lnTo>
                  <a:pt x="5803370" y="231377"/>
                </a:lnTo>
                <a:lnTo>
                  <a:pt x="5804449" y="236772"/>
                </a:lnTo>
                <a:lnTo>
                  <a:pt x="5803370" y="242167"/>
                </a:lnTo>
                <a:lnTo>
                  <a:pt x="5804449" y="248641"/>
                </a:lnTo>
                <a:lnTo>
                  <a:pt x="5779767" y="261724"/>
                </a:lnTo>
                <a:lnTo>
                  <a:pt x="5778688" y="262803"/>
                </a:lnTo>
                <a:lnTo>
                  <a:pt x="5763582" y="262803"/>
                </a:lnTo>
                <a:lnTo>
                  <a:pt x="5759266" y="260645"/>
                </a:lnTo>
                <a:lnTo>
                  <a:pt x="5752792" y="262803"/>
                </a:lnTo>
                <a:lnTo>
                  <a:pt x="5747532" y="262803"/>
                </a:lnTo>
                <a:lnTo>
                  <a:pt x="5739978" y="257408"/>
                </a:lnTo>
                <a:lnTo>
                  <a:pt x="5733504" y="258487"/>
                </a:lnTo>
                <a:cubicBezTo>
                  <a:pt x="5727030" y="254081"/>
                  <a:pt x="5723793" y="248281"/>
                  <a:pt x="5723793" y="241088"/>
                </a:cubicBezTo>
                <a:lnTo>
                  <a:pt x="5725951" y="222744"/>
                </a:lnTo>
                <a:cubicBezTo>
                  <a:pt x="5724693" y="221216"/>
                  <a:pt x="5723614" y="214697"/>
                  <a:pt x="5722714" y="203188"/>
                </a:cubicBezTo>
                <a:lnTo>
                  <a:pt x="5724872" y="184710"/>
                </a:lnTo>
                <a:lnTo>
                  <a:pt x="5722714" y="180394"/>
                </a:lnTo>
                <a:lnTo>
                  <a:pt x="5723793" y="171762"/>
                </a:lnTo>
                <a:lnTo>
                  <a:pt x="5722714" y="171762"/>
                </a:lnTo>
                <a:cubicBezTo>
                  <a:pt x="5720647" y="171762"/>
                  <a:pt x="5719612" y="175358"/>
                  <a:pt x="5719612" y="182552"/>
                </a:cubicBezTo>
                <a:cubicBezTo>
                  <a:pt x="5713678" y="196129"/>
                  <a:pt x="5707564" y="205166"/>
                  <a:pt x="5701269" y="209662"/>
                </a:cubicBezTo>
                <a:cubicBezTo>
                  <a:pt x="5701269" y="212359"/>
                  <a:pt x="5698752" y="215596"/>
                  <a:pt x="5693716" y="219373"/>
                </a:cubicBezTo>
                <a:lnTo>
                  <a:pt x="5675508" y="247562"/>
                </a:lnTo>
                <a:lnTo>
                  <a:pt x="5671192" y="248641"/>
                </a:lnTo>
                <a:lnTo>
                  <a:pt x="5666876" y="247562"/>
                </a:lnTo>
                <a:cubicBezTo>
                  <a:pt x="5663999" y="247742"/>
                  <a:pt x="5660402" y="251383"/>
                  <a:pt x="5656086" y="258487"/>
                </a:cubicBezTo>
                <a:lnTo>
                  <a:pt x="5650826" y="261724"/>
                </a:lnTo>
                <a:lnTo>
                  <a:pt x="5637878" y="261724"/>
                </a:lnTo>
                <a:cubicBezTo>
                  <a:pt x="5634461" y="265500"/>
                  <a:pt x="5629066" y="268018"/>
                  <a:pt x="5621693" y="269277"/>
                </a:cubicBezTo>
                <a:lnTo>
                  <a:pt x="5620749" y="270356"/>
                </a:lnTo>
                <a:lnTo>
                  <a:pt x="5611038" y="270356"/>
                </a:lnTo>
                <a:cubicBezTo>
                  <a:pt x="5600967" y="268737"/>
                  <a:pt x="5595931" y="267298"/>
                  <a:pt x="5595931" y="266040"/>
                </a:cubicBezTo>
                <a:lnTo>
                  <a:pt x="5595931" y="264961"/>
                </a:lnTo>
                <a:cubicBezTo>
                  <a:pt x="5595931" y="263522"/>
                  <a:pt x="5603484" y="261004"/>
                  <a:pt x="5618591" y="257408"/>
                </a:cubicBezTo>
                <a:cubicBezTo>
                  <a:pt x="5619670" y="247247"/>
                  <a:pt x="5623581" y="242167"/>
                  <a:pt x="5630325" y="242167"/>
                </a:cubicBezTo>
                <a:cubicBezTo>
                  <a:pt x="5634101" y="240548"/>
                  <a:pt x="5644487" y="231871"/>
                  <a:pt x="5661481" y="216136"/>
                </a:cubicBezTo>
                <a:cubicBezTo>
                  <a:pt x="5663099" y="216136"/>
                  <a:pt x="5664898" y="213258"/>
                  <a:pt x="5666876" y="207504"/>
                </a:cubicBezTo>
                <a:cubicBezTo>
                  <a:pt x="5668494" y="206425"/>
                  <a:pt x="5671012" y="199546"/>
                  <a:pt x="5674429" y="186868"/>
                </a:cubicBezTo>
                <a:lnTo>
                  <a:pt x="5677666" y="184710"/>
                </a:lnTo>
                <a:lnTo>
                  <a:pt x="5677666" y="186868"/>
                </a:lnTo>
                <a:lnTo>
                  <a:pt x="5679824" y="184710"/>
                </a:lnTo>
                <a:cubicBezTo>
                  <a:pt x="5677666" y="184710"/>
                  <a:pt x="5676587" y="182911"/>
                  <a:pt x="5676587" y="179314"/>
                </a:cubicBezTo>
                <a:cubicBezTo>
                  <a:pt x="5673710" y="179314"/>
                  <a:pt x="5672271" y="178236"/>
                  <a:pt x="5672271" y="176078"/>
                </a:cubicBezTo>
                <a:lnTo>
                  <a:pt x="5676587" y="169604"/>
                </a:lnTo>
                <a:lnTo>
                  <a:pt x="5674429" y="162051"/>
                </a:lnTo>
                <a:lnTo>
                  <a:pt x="5673350" y="162051"/>
                </a:lnTo>
                <a:lnTo>
                  <a:pt x="5673350" y="163130"/>
                </a:lnTo>
                <a:lnTo>
                  <a:pt x="5674429" y="164209"/>
                </a:lnTo>
                <a:lnTo>
                  <a:pt x="5674429" y="165288"/>
                </a:lnTo>
                <a:cubicBezTo>
                  <a:pt x="5671731" y="176797"/>
                  <a:pt x="5668494" y="182552"/>
                  <a:pt x="5664718" y="182552"/>
                </a:cubicBezTo>
                <a:lnTo>
                  <a:pt x="5659323" y="181473"/>
                </a:lnTo>
                <a:lnTo>
                  <a:pt x="5649747" y="183631"/>
                </a:lnTo>
                <a:lnTo>
                  <a:pt x="5648668" y="182552"/>
                </a:lnTo>
                <a:lnTo>
                  <a:pt x="5648668" y="181473"/>
                </a:lnTo>
                <a:lnTo>
                  <a:pt x="5649747" y="178236"/>
                </a:lnTo>
                <a:lnTo>
                  <a:pt x="5646510" y="172841"/>
                </a:lnTo>
                <a:lnTo>
                  <a:pt x="5646510" y="160971"/>
                </a:lnTo>
                <a:lnTo>
                  <a:pt x="5645431" y="153284"/>
                </a:lnTo>
                <a:lnTo>
                  <a:pt x="5646510" y="143573"/>
                </a:lnTo>
                <a:lnTo>
                  <a:pt x="5646510" y="125229"/>
                </a:lnTo>
                <a:lnTo>
                  <a:pt x="5648668" y="121857"/>
                </a:lnTo>
                <a:lnTo>
                  <a:pt x="5648668" y="120778"/>
                </a:lnTo>
                <a:cubicBezTo>
                  <a:pt x="5648668" y="119160"/>
                  <a:pt x="5646870" y="118081"/>
                  <a:pt x="5643273" y="117541"/>
                </a:cubicBezTo>
                <a:lnTo>
                  <a:pt x="5644352" y="118621"/>
                </a:lnTo>
                <a:lnTo>
                  <a:pt x="5644352" y="123071"/>
                </a:lnTo>
                <a:cubicBezTo>
                  <a:pt x="5643273" y="124870"/>
                  <a:pt x="5636439" y="127387"/>
                  <a:pt x="5623851" y="130624"/>
                </a:cubicBezTo>
                <a:lnTo>
                  <a:pt x="5616433" y="130624"/>
                </a:lnTo>
                <a:cubicBezTo>
                  <a:pt x="5614994" y="130624"/>
                  <a:pt x="5613915" y="134221"/>
                  <a:pt x="5613196" y="141415"/>
                </a:cubicBezTo>
                <a:cubicBezTo>
                  <a:pt x="5614454" y="157330"/>
                  <a:pt x="5615893" y="165288"/>
                  <a:pt x="5617512" y="165288"/>
                </a:cubicBezTo>
                <a:lnTo>
                  <a:pt x="5617512" y="168525"/>
                </a:lnTo>
                <a:cubicBezTo>
                  <a:pt x="5615354" y="171222"/>
                  <a:pt x="5614275" y="173740"/>
                  <a:pt x="5614275" y="176078"/>
                </a:cubicBezTo>
                <a:lnTo>
                  <a:pt x="5614275" y="178236"/>
                </a:lnTo>
                <a:cubicBezTo>
                  <a:pt x="5614275" y="182552"/>
                  <a:pt x="5616433" y="184710"/>
                  <a:pt x="5620749" y="184710"/>
                </a:cubicBezTo>
                <a:lnTo>
                  <a:pt x="5632483" y="184710"/>
                </a:lnTo>
                <a:lnTo>
                  <a:pt x="5635720" y="187947"/>
                </a:lnTo>
                <a:cubicBezTo>
                  <a:pt x="5623221" y="199366"/>
                  <a:pt x="5603170" y="214202"/>
                  <a:pt x="5575565" y="232456"/>
                </a:cubicBezTo>
                <a:cubicBezTo>
                  <a:pt x="5569631" y="238210"/>
                  <a:pt x="5564955" y="241088"/>
                  <a:pt x="5561538" y="241088"/>
                </a:cubicBezTo>
                <a:lnTo>
                  <a:pt x="5560459" y="240009"/>
                </a:lnTo>
                <a:lnTo>
                  <a:pt x="5560459" y="229219"/>
                </a:lnTo>
                <a:lnTo>
                  <a:pt x="5553041" y="222744"/>
                </a:lnTo>
                <a:cubicBezTo>
                  <a:pt x="5549085" y="207549"/>
                  <a:pt x="5545128" y="199951"/>
                  <a:pt x="5541172" y="199951"/>
                </a:cubicBezTo>
                <a:lnTo>
                  <a:pt x="5540093" y="198872"/>
                </a:lnTo>
                <a:lnTo>
                  <a:pt x="5540093" y="194556"/>
                </a:lnTo>
                <a:lnTo>
                  <a:pt x="5544409" y="189160"/>
                </a:lnTo>
                <a:lnTo>
                  <a:pt x="5546567" y="189160"/>
                </a:lnTo>
                <a:lnTo>
                  <a:pt x="5550883" y="195635"/>
                </a:lnTo>
                <a:lnTo>
                  <a:pt x="5560459" y="192397"/>
                </a:lnTo>
                <a:lnTo>
                  <a:pt x="5566933" y="193477"/>
                </a:lnTo>
                <a:lnTo>
                  <a:pt x="5569091" y="190240"/>
                </a:lnTo>
                <a:lnTo>
                  <a:pt x="5569091" y="189160"/>
                </a:lnTo>
                <a:lnTo>
                  <a:pt x="5565854" y="183631"/>
                </a:lnTo>
                <a:lnTo>
                  <a:pt x="5566933" y="178236"/>
                </a:lnTo>
                <a:lnTo>
                  <a:pt x="5565854" y="169604"/>
                </a:lnTo>
                <a:lnTo>
                  <a:pt x="5566933" y="168525"/>
                </a:lnTo>
                <a:cubicBezTo>
                  <a:pt x="5563337" y="167625"/>
                  <a:pt x="5561538" y="166546"/>
                  <a:pt x="5561538" y="165288"/>
                </a:cubicBezTo>
                <a:lnTo>
                  <a:pt x="5561538" y="164209"/>
                </a:lnTo>
                <a:lnTo>
                  <a:pt x="5566933" y="157734"/>
                </a:lnTo>
                <a:lnTo>
                  <a:pt x="5565854" y="156655"/>
                </a:lnTo>
                <a:lnTo>
                  <a:pt x="5565854" y="155576"/>
                </a:lnTo>
                <a:lnTo>
                  <a:pt x="5571249" y="148967"/>
                </a:lnTo>
                <a:lnTo>
                  <a:pt x="5571249" y="146810"/>
                </a:lnTo>
                <a:lnTo>
                  <a:pt x="5565854" y="138177"/>
                </a:lnTo>
                <a:lnTo>
                  <a:pt x="5566933" y="129545"/>
                </a:lnTo>
                <a:lnTo>
                  <a:pt x="5565854" y="126308"/>
                </a:lnTo>
                <a:lnTo>
                  <a:pt x="5557222" y="126308"/>
                </a:lnTo>
                <a:cubicBezTo>
                  <a:pt x="5553715" y="126308"/>
                  <a:pt x="5550523" y="124465"/>
                  <a:pt x="5547646" y="120778"/>
                </a:cubicBezTo>
                <a:lnTo>
                  <a:pt x="5547646" y="119699"/>
                </a:lnTo>
                <a:lnTo>
                  <a:pt x="5550883" y="116463"/>
                </a:lnTo>
                <a:lnTo>
                  <a:pt x="5553041" y="116463"/>
                </a:lnTo>
                <a:cubicBezTo>
                  <a:pt x="5555649" y="118621"/>
                  <a:pt x="5558122" y="119699"/>
                  <a:pt x="5560459" y="119699"/>
                </a:cubicBezTo>
                <a:lnTo>
                  <a:pt x="5563696" y="119699"/>
                </a:lnTo>
                <a:lnTo>
                  <a:pt x="5565854" y="117541"/>
                </a:lnTo>
                <a:lnTo>
                  <a:pt x="5565854" y="90566"/>
                </a:lnTo>
                <a:lnTo>
                  <a:pt x="5564775" y="83957"/>
                </a:lnTo>
                <a:lnTo>
                  <a:pt x="5568012" y="78562"/>
                </a:lnTo>
                <a:lnTo>
                  <a:pt x="5568012" y="61298"/>
                </a:lnTo>
                <a:cubicBezTo>
                  <a:pt x="5565854" y="58421"/>
                  <a:pt x="5564775" y="54419"/>
                  <a:pt x="5564775" y="49294"/>
                </a:cubicBezTo>
                <a:lnTo>
                  <a:pt x="5563696" y="49294"/>
                </a:lnTo>
                <a:lnTo>
                  <a:pt x="5550883" y="52531"/>
                </a:lnTo>
                <a:lnTo>
                  <a:pt x="5548725" y="52531"/>
                </a:lnTo>
                <a:lnTo>
                  <a:pt x="5546567" y="50373"/>
                </a:lnTo>
                <a:lnTo>
                  <a:pt x="5546567" y="48215"/>
                </a:lnTo>
                <a:cubicBezTo>
                  <a:pt x="5546567" y="43899"/>
                  <a:pt x="5548006" y="41741"/>
                  <a:pt x="5550883" y="41741"/>
                </a:cubicBezTo>
                <a:lnTo>
                  <a:pt x="5563696" y="46057"/>
                </a:lnTo>
                <a:lnTo>
                  <a:pt x="5568012" y="41741"/>
                </a:lnTo>
                <a:lnTo>
                  <a:pt x="5573407" y="48215"/>
                </a:lnTo>
                <a:lnTo>
                  <a:pt x="5574486" y="48215"/>
                </a:lnTo>
                <a:cubicBezTo>
                  <a:pt x="5576824" y="48215"/>
                  <a:pt x="5580781" y="46057"/>
                  <a:pt x="5586355" y="41741"/>
                </a:cubicBezTo>
                <a:lnTo>
                  <a:pt x="5587434" y="41741"/>
                </a:lnTo>
                <a:lnTo>
                  <a:pt x="5588513" y="42820"/>
                </a:lnTo>
                <a:lnTo>
                  <a:pt x="5589457" y="42820"/>
                </a:lnTo>
                <a:cubicBezTo>
                  <a:pt x="5593773" y="42281"/>
                  <a:pt x="5595931" y="38324"/>
                  <a:pt x="5595931" y="30951"/>
                </a:cubicBezTo>
                <a:lnTo>
                  <a:pt x="5608880" y="20026"/>
                </a:lnTo>
                <a:lnTo>
                  <a:pt x="5611038" y="20026"/>
                </a:lnTo>
                <a:cubicBezTo>
                  <a:pt x="5614095" y="23533"/>
                  <a:pt x="5619085" y="26815"/>
                  <a:pt x="5626009" y="29872"/>
                </a:cubicBezTo>
                <a:lnTo>
                  <a:pt x="5627088" y="36346"/>
                </a:lnTo>
                <a:lnTo>
                  <a:pt x="5629246" y="36346"/>
                </a:lnTo>
                <a:lnTo>
                  <a:pt x="5632483" y="34188"/>
                </a:lnTo>
                <a:lnTo>
                  <a:pt x="5635720" y="34188"/>
                </a:lnTo>
                <a:lnTo>
                  <a:pt x="5644352" y="40662"/>
                </a:lnTo>
                <a:lnTo>
                  <a:pt x="5646510" y="40662"/>
                </a:lnTo>
                <a:lnTo>
                  <a:pt x="5646510" y="26635"/>
                </a:lnTo>
                <a:lnTo>
                  <a:pt x="5643273" y="12473"/>
                </a:lnTo>
                <a:cubicBezTo>
                  <a:pt x="5644352" y="8876"/>
                  <a:pt x="5646870" y="7078"/>
                  <a:pt x="5650826" y="7078"/>
                </a:cubicBezTo>
                <a:close/>
                <a:moveTo>
                  <a:pt x="8600250" y="6675"/>
                </a:moveTo>
                <a:cubicBezTo>
                  <a:pt x="8604386" y="10632"/>
                  <a:pt x="8614098" y="13149"/>
                  <a:pt x="8629384" y="14228"/>
                </a:cubicBezTo>
                <a:cubicBezTo>
                  <a:pt x="8629384" y="17285"/>
                  <a:pt x="8637296" y="21242"/>
                  <a:pt x="8653122" y="26097"/>
                </a:cubicBezTo>
                <a:lnTo>
                  <a:pt x="8653122" y="27176"/>
                </a:lnTo>
                <a:cubicBezTo>
                  <a:pt x="8647727" y="34909"/>
                  <a:pt x="8641612" y="39944"/>
                  <a:pt x="8634778" y="42282"/>
                </a:cubicBezTo>
                <a:cubicBezTo>
                  <a:pt x="8634778" y="51454"/>
                  <a:pt x="8629024" y="56849"/>
                  <a:pt x="8617514" y="58467"/>
                </a:cubicBezTo>
                <a:lnTo>
                  <a:pt x="8617514" y="61704"/>
                </a:lnTo>
                <a:cubicBezTo>
                  <a:pt x="8617514" y="63862"/>
                  <a:pt x="8622190" y="66020"/>
                  <a:pt x="8631542" y="68178"/>
                </a:cubicBezTo>
                <a:lnTo>
                  <a:pt x="8638016" y="68178"/>
                </a:lnTo>
                <a:lnTo>
                  <a:pt x="8638016" y="62783"/>
                </a:lnTo>
                <a:cubicBezTo>
                  <a:pt x="8638016" y="58827"/>
                  <a:pt x="8639454" y="56309"/>
                  <a:pt x="8642332" y="55230"/>
                </a:cubicBezTo>
                <a:cubicBezTo>
                  <a:pt x="8650604" y="55230"/>
                  <a:pt x="8659955" y="58467"/>
                  <a:pt x="8670386" y="64941"/>
                </a:cubicBezTo>
                <a:lnTo>
                  <a:pt x="8680097" y="68178"/>
                </a:lnTo>
                <a:lnTo>
                  <a:pt x="8688729" y="66020"/>
                </a:lnTo>
                <a:lnTo>
                  <a:pt x="8692910" y="67099"/>
                </a:lnTo>
                <a:lnTo>
                  <a:pt x="8691831" y="60625"/>
                </a:lnTo>
                <a:lnTo>
                  <a:pt x="8696147" y="50914"/>
                </a:lnTo>
                <a:lnTo>
                  <a:pt x="8695068" y="49835"/>
                </a:lnTo>
                <a:lnTo>
                  <a:pt x="8693989" y="49835"/>
                </a:lnTo>
                <a:lnTo>
                  <a:pt x="8686571" y="56309"/>
                </a:lnTo>
                <a:lnTo>
                  <a:pt x="8683334" y="56309"/>
                </a:lnTo>
                <a:lnTo>
                  <a:pt x="8674702" y="54151"/>
                </a:lnTo>
                <a:lnTo>
                  <a:pt x="8668228" y="56309"/>
                </a:lnTo>
                <a:cubicBezTo>
                  <a:pt x="8651683" y="54511"/>
                  <a:pt x="8643410" y="51634"/>
                  <a:pt x="8643410" y="47677"/>
                </a:cubicBezTo>
                <a:lnTo>
                  <a:pt x="8642332" y="46598"/>
                </a:lnTo>
                <a:lnTo>
                  <a:pt x="8642332" y="45519"/>
                </a:lnTo>
                <a:cubicBezTo>
                  <a:pt x="8643410" y="41923"/>
                  <a:pt x="8645928" y="40124"/>
                  <a:pt x="8649885" y="40124"/>
                </a:cubicBezTo>
                <a:lnTo>
                  <a:pt x="8666070" y="44440"/>
                </a:lnTo>
                <a:cubicBezTo>
                  <a:pt x="8666070" y="42462"/>
                  <a:pt x="8669666" y="41023"/>
                  <a:pt x="8676860" y="40124"/>
                </a:cubicBezTo>
                <a:lnTo>
                  <a:pt x="8680097" y="40124"/>
                </a:lnTo>
                <a:cubicBezTo>
                  <a:pt x="8684413" y="40124"/>
                  <a:pt x="8686571" y="42282"/>
                  <a:pt x="8686571" y="46598"/>
                </a:cubicBezTo>
                <a:lnTo>
                  <a:pt x="8688729" y="46598"/>
                </a:lnTo>
                <a:cubicBezTo>
                  <a:pt x="8693674" y="44440"/>
                  <a:pt x="8696147" y="41563"/>
                  <a:pt x="8696147" y="37966"/>
                </a:cubicBezTo>
                <a:lnTo>
                  <a:pt x="8696147" y="20702"/>
                </a:lnTo>
                <a:lnTo>
                  <a:pt x="8699384" y="15307"/>
                </a:lnTo>
                <a:lnTo>
                  <a:pt x="8695068" y="10991"/>
                </a:lnTo>
                <a:lnTo>
                  <a:pt x="8695068" y="9912"/>
                </a:lnTo>
                <a:cubicBezTo>
                  <a:pt x="8695068" y="8653"/>
                  <a:pt x="8696866" y="7574"/>
                  <a:pt x="8700463" y="6675"/>
                </a:cubicBezTo>
                <a:lnTo>
                  <a:pt x="8709095" y="7754"/>
                </a:lnTo>
                <a:lnTo>
                  <a:pt x="8714490" y="6675"/>
                </a:lnTo>
                <a:lnTo>
                  <a:pt x="8716648" y="8833"/>
                </a:lnTo>
                <a:lnTo>
                  <a:pt x="8718806" y="8833"/>
                </a:lnTo>
                <a:lnTo>
                  <a:pt x="8718806" y="7754"/>
                </a:lnTo>
                <a:lnTo>
                  <a:pt x="8726359" y="8833"/>
                </a:lnTo>
                <a:lnTo>
                  <a:pt x="8727438" y="8833"/>
                </a:lnTo>
                <a:lnTo>
                  <a:pt x="8737149" y="7754"/>
                </a:lnTo>
                <a:cubicBezTo>
                  <a:pt x="8749558" y="11351"/>
                  <a:pt x="8756032" y="14228"/>
                  <a:pt x="8756571" y="16386"/>
                </a:cubicBezTo>
                <a:lnTo>
                  <a:pt x="8756571" y="18544"/>
                </a:lnTo>
                <a:cubicBezTo>
                  <a:pt x="8756571" y="21062"/>
                  <a:pt x="8752974" y="22860"/>
                  <a:pt x="8745781" y="23939"/>
                </a:cubicBezTo>
                <a:cubicBezTo>
                  <a:pt x="8746320" y="31672"/>
                  <a:pt x="8747400" y="36348"/>
                  <a:pt x="8749018" y="37966"/>
                </a:cubicBezTo>
                <a:lnTo>
                  <a:pt x="8747939" y="44440"/>
                </a:lnTo>
                <a:lnTo>
                  <a:pt x="8750097" y="44440"/>
                </a:lnTo>
                <a:lnTo>
                  <a:pt x="8754413" y="43361"/>
                </a:lnTo>
                <a:lnTo>
                  <a:pt x="8760887" y="45519"/>
                </a:lnTo>
                <a:lnTo>
                  <a:pt x="8761966" y="45519"/>
                </a:lnTo>
                <a:cubicBezTo>
                  <a:pt x="8764843" y="44260"/>
                  <a:pt x="8767721" y="39944"/>
                  <a:pt x="8770598" y="32571"/>
                </a:cubicBezTo>
                <a:cubicBezTo>
                  <a:pt x="8772217" y="32571"/>
                  <a:pt x="8776892" y="26457"/>
                  <a:pt x="8784625" y="14228"/>
                </a:cubicBezTo>
                <a:lnTo>
                  <a:pt x="8786783" y="14228"/>
                </a:lnTo>
                <a:lnTo>
                  <a:pt x="8798652" y="30413"/>
                </a:lnTo>
                <a:cubicBezTo>
                  <a:pt x="8798652" y="32391"/>
                  <a:pt x="8801889" y="34549"/>
                  <a:pt x="8808363" y="36887"/>
                </a:cubicBezTo>
                <a:lnTo>
                  <a:pt x="8808363" y="39045"/>
                </a:lnTo>
                <a:cubicBezTo>
                  <a:pt x="8813399" y="40844"/>
                  <a:pt x="8815916" y="42642"/>
                  <a:pt x="8815916" y="44440"/>
                </a:cubicBezTo>
                <a:lnTo>
                  <a:pt x="8808363" y="51993"/>
                </a:lnTo>
                <a:lnTo>
                  <a:pt x="8798652" y="51993"/>
                </a:lnTo>
                <a:lnTo>
                  <a:pt x="8793257" y="58467"/>
                </a:lnTo>
                <a:cubicBezTo>
                  <a:pt x="8793617" y="59906"/>
                  <a:pt x="8799372" y="63503"/>
                  <a:pt x="8810521" y="69257"/>
                </a:cubicBezTo>
                <a:lnTo>
                  <a:pt x="8811600" y="74652"/>
                </a:lnTo>
                <a:lnTo>
                  <a:pt x="8820232" y="74652"/>
                </a:lnTo>
                <a:lnTo>
                  <a:pt x="8824548" y="78968"/>
                </a:lnTo>
                <a:lnTo>
                  <a:pt x="8824548" y="80047"/>
                </a:lnTo>
                <a:cubicBezTo>
                  <a:pt x="8824189" y="81846"/>
                  <a:pt x="8819513" y="84723"/>
                  <a:pt x="8810521" y="88679"/>
                </a:cubicBezTo>
                <a:lnTo>
                  <a:pt x="8806205" y="100549"/>
                </a:lnTo>
                <a:lnTo>
                  <a:pt x="8808363" y="107023"/>
                </a:lnTo>
                <a:lnTo>
                  <a:pt x="8807284" y="111339"/>
                </a:lnTo>
                <a:cubicBezTo>
                  <a:pt x="8810881" y="116194"/>
                  <a:pt x="8812679" y="119791"/>
                  <a:pt x="8812679" y="122129"/>
                </a:cubicBezTo>
                <a:lnTo>
                  <a:pt x="8812679" y="125366"/>
                </a:lnTo>
                <a:cubicBezTo>
                  <a:pt x="8808004" y="139663"/>
                  <a:pt x="8803328" y="146811"/>
                  <a:pt x="8798652" y="146811"/>
                </a:cubicBezTo>
                <a:lnTo>
                  <a:pt x="8798652" y="147890"/>
                </a:lnTo>
                <a:cubicBezTo>
                  <a:pt x="8798652" y="150048"/>
                  <a:pt x="8802968" y="152566"/>
                  <a:pt x="8811600" y="155444"/>
                </a:cubicBezTo>
                <a:cubicBezTo>
                  <a:pt x="8811600" y="157962"/>
                  <a:pt x="8814478" y="161558"/>
                  <a:pt x="8820232" y="166234"/>
                </a:cubicBezTo>
                <a:lnTo>
                  <a:pt x="8820232" y="167313"/>
                </a:lnTo>
                <a:lnTo>
                  <a:pt x="8815916" y="171629"/>
                </a:lnTo>
                <a:lnTo>
                  <a:pt x="8813758" y="171629"/>
                </a:lnTo>
                <a:cubicBezTo>
                  <a:pt x="8805306" y="171629"/>
                  <a:pt x="8795955" y="173067"/>
                  <a:pt x="8785704" y="175945"/>
                </a:cubicBezTo>
                <a:lnTo>
                  <a:pt x="8777072" y="175945"/>
                </a:lnTo>
                <a:cubicBezTo>
                  <a:pt x="8772037" y="175945"/>
                  <a:pt x="8768080" y="175226"/>
                  <a:pt x="8765203" y="173787"/>
                </a:cubicBezTo>
                <a:lnTo>
                  <a:pt x="8759808" y="174866"/>
                </a:lnTo>
                <a:cubicBezTo>
                  <a:pt x="8746860" y="174146"/>
                  <a:pt x="8740386" y="171988"/>
                  <a:pt x="8740386" y="168392"/>
                </a:cubicBezTo>
                <a:lnTo>
                  <a:pt x="8740386" y="167313"/>
                </a:lnTo>
                <a:cubicBezTo>
                  <a:pt x="8740386" y="165694"/>
                  <a:pt x="8742904" y="164615"/>
                  <a:pt x="8747939" y="164076"/>
                </a:cubicBezTo>
                <a:lnTo>
                  <a:pt x="8755492" y="167313"/>
                </a:lnTo>
                <a:cubicBezTo>
                  <a:pt x="8766282" y="164435"/>
                  <a:pt x="8771677" y="160119"/>
                  <a:pt x="8771677" y="154365"/>
                </a:cubicBezTo>
                <a:cubicBezTo>
                  <a:pt x="8769159" y="151488"/>
                  <a:pt x="8762326" y="147890"/>
                  <a:pt x="8751176" y="143575"/>
                </a:cubicBezTo>
                <a:lnTo>
                  <a:pt x="8749018" y="141417"/>
                </a:lnTo>
                <a:lnTo>
                  <a:pt x="8734991" y="150048"/>
                </a:lnTo>
                <a:lnTo>
                  <a:pt x="8733912" y="150048"/>
                </a:lnTo>
                <a:lnTo>
                  <a:pt x="8716648" y="144653"/>
                </a:lnTo>
                <a:lnTo>
                  <a:pt x="8699384" y="146811"/>
                </a:lnTo>
                <a:lnTo>
                  <a:pt x="8683334" y="145733"/>
                </a:lnTo>
                <a:cubicBezTo>
                  <a:pt x="8682434" y="148969"/>
                  <a:pt x="8679557" y="151488"/>
                  <a:pt x="8674702" y="153286"/>
                </a:cubicBezTo>
                <a:lnTo>
                  <a:pt x="8664991" y="152207"/>
                </a:lnTo>
                <a:lnTo>
                  <a:pt x="8646648" y="158681"/>
                </a:lnTo>
                <a:lnTo>
                  <a:pt x="8642332" y="152207"/>
                </a:lnTo>
                <a:lnTo>
                  <a:pt x="8635858" y="151127"/>
                </a:lnTo>
                <a:lnTo>
                  <a:pt x="8638016" y="136156"/>
                </a:lnTo>
                <a:lnTo>
                  <a:pt x="8636936" y="110260"/>
                </a:lnTo>
                <a:lnTo>
                  <a:pt x="8635858" y="109181"/>
                </a:lnTo>
                <a:cubicBezTo>
                  <a:pt x="8629384" y="109181"/>
                  <a:pt x="8626146" y="111699"/>
                  <a:pt x="8626146" y="116734"/>
                </a:cubicBezTo>
                <a:cubicBezTo>
                  <a:pt x="8630642" y="118173"/>
                  <a:pt x="8633160" y="119971"/>
                  <a:pt x="8633700" y="122129"/>
                </a:cubicBezTo>
                <a:lnTo>
                  <a:pt x="8633700" y="124287"/>
                </a:lnTo>
                <a:cubicBezTo>
                  <a:pt x="8628664" y="130042"/>
                  <a:pt x="8626146" y="137190"/>
                  <a:pt x="8626146" y="145733"/>
                </a:cubicBezTo>
                <a:lnTo>
                  <a:pt x="8629384" y="148969"/>
                </a:lnTo>
                <a:lnTo>
                  <a:pt x="8629384" y="152207"/>
                </a:lnTo>
                <a:lnTo>
                  <a:pt x="8626146" y="164076"/>
                </a:lnTo>
                <a:lnTo>
                  <a:pt x="8630462" y="168392"/>
                </a:lnTo>
                <a:lnTo>
                  <a:pt x="8630462" y="181340"/>
                </a:lnTo>
                <a:cubicBezTo>
                  <a:pt x="8630462" y="184037"/>
                  <a:pt x="8628304" y="187994"/>
                  <a:pt x="8623988" y="193209"/>
                </a:cubicBezTo>
                <a:lnTo>
                  <a:pt x="8626146" y="196446"/>
                </a:lnTo>
                <a:cubicBezTo>
                  <a:pt x="8622550" y="200043"/>
                  <a:pt x="8619672" y="201841"/>
                  <a:pt x="8617514" y="201841"/>
                </a:cubicBezTo>
                <a:lnTo>
                  <a:pt x="8617514" y="206157"/>
                </a:lnTo>
                <a:lnTo>
                  <a:pt x="8619672" y="206157"/>
                </a:lnTo>
                <a:cubicBezTo>
                  <a:pt x="8619852" y="202560"/>
                  <a:pt x="8620931" y="200762"/>
                  <a:pt x="8622909" y="200762"/>
                </a:cubicBezTo>
                <a:lnTo>
                  <a:pt x="8623988" y="200762"/>
                </a:lnTo>
                <a:lnTo>
                  <a:pt x="8630462" y="206157"/>
                </a:lnTo>
                <a:lnTo>
                  <a:pt x="8630462" y="211552"/>
                </a:lnTo>
                <a:lnTo>
                  <a:pt x="8632620" y="211552"/>
                </a:lnTo>
                <a:cubicBezTo>
                  <a:pt x="8642691" y="207775"/>
                  <a:pt x="8647727" y="202740"/>
                  <a:pt x="8647727" y="196446"/>
                </a:cubicBezTo>
                <a:lnTo>
                  <a:pt x="8645568" y="189972"/>
                </a:lnTo>
                <a:lnTo>
                  <a:pt x="8648806" y="187814"/>
                </a:lnTo>
                <a:lnTo>
                  <a:pt x="8650964" y="187814"/>
                </a:lnTo>
                <a:cubicBezTo>
                  <a:pt x="8657438" y="190331"/>
                  <a:pt x="8660675" y="197885"/>
                  <a:pt x="8660675" y="210473"/>
                </a:cubicBezTo>
                <a:lnTo>
                  <a:pt x="8661754" y="213710"/>
                </a:lnTo>
                <a:lnTo>
                  <a:pt x="8661754" y="215868"/>
                </a:lnTo>
                <a:lnTo>
                  <a:pt x="8659596" y="219105"/>
                </a:lnTo>
                <a:lnTo>
                  <a:pt x="8660675" y="225579"/>
                </a:lnTo>
                <a:cubicBezTo>
                  <a:pt x="8658696" y="232053"/>
                  <a:pt x="8656898" y="235290"/>
                  <a:pt x="8655280" y="235290"/>
                </a:cubicBezTo>
                <a:lnTo>
                  <a:pt x="8654201" y="232053"/>
                </a:lnTo>
                <a:lnTo>
                  <a:pt x="8653122" y="232053"/>
                </a:lnTo>
                <a:lnTo>
                  <a:pt x="8650964" y="234211"/>
                </a:lnTo>
                <a:cubicBezTo>
                  <a:pt x="8650964" y="235650"/>
                  <a:pt x="8652402" y="236369"/>
                  <a:pt x="8655280" y="236369"/>
                </a:cubicBezTo>
                <a:lnTo>
                  <a:pt x="8656359" y="237448"/>
                </a:lnTo>
                <a:lnTo>
                  <a:pt x="8656359" y="238527"/>
                </a:lnTo>
                <a:cubicBezTo>
                  <a:pt x="8655999" y="241045"/>
                  <a:pt x="8652402" y="245361"/>
                  <a:pt x="8645568" y="251475"/>
                </a:cubicBezTo>
                <a:cubicBezTo>
                  <a:pt x="8643950" y="255791"/>
                  <a:pt x="8641432" y="257949"/>
                  <a:pt x="8638016" y="257949"/>
                </a:cubicBezTo>
                <a:lnTo>
                  <a:pt x="8635858" y="255791"/>
                </a:lnTo>
                <a:lnTo>
                  <a:pt x="8633700" y="257949"/>
                </a:lnTo>
                <a:lnTo>
                  <a:pt x="8632620" y="257949"/>
                </a:lnTo>
                <a:cubicBezTo>
                  <a:pt x="8631182" y="257949"/>
                  <a:pt x="8630462" y="256870"/>
                  <a:pt x="8630462" y="254712"/>
                </a:cubicBezTo>
                <a:lnTo>
                  <a:pt x="8629384" y="253633"/>
                </a:lnTo>
                <a:lnTo>
                  <a:pt x="8628304" y="253633"/>
                </a:lnTo>
                <a:cubicBezTo>
                  <a:pt x="8628304" y="259388"/>
                  <a:pt x="8626146" y="262265"/>
                  <a:pt x="8621830" y="262265"/>
                </a:cubicBezTo>
                <a:lnTo>
                  <a:pt x="8617514" y="262265"/>
                </a:lnTo>
                <a:cubicBezTo>
                  <a:pt x="8615536" y="262265"/>
                  <a:pt x="8614457" y="260467"/>
                  <a:pt x="8614277" y="256870"/>
                </a:cubicBezTo>
                <a:lnTo>
                  <a:pt x="8609961" y="256870"/>
                </a:lnTo>
                <a:cubicBezTo>
                  <a:pt x="8609602" y="263344"/>
                  <a:pt x="8607803" y="266581"/>
                  <a:pt x="8604566" y="266581"/>
                </a:cubicBezTo>
                <a:lnTo>
                  <a:pt x="8590539" y="262265"/>
                </a:lnTo>
                <a:lnTo>
                  <a:pt x="8585144" y="265502"/>
                </a:lnTo>
                <a:lnTo>
                  <a:pt x="8582986" y="265502"/>
                </a:lnTo>
                <a:cubicBezTo>
                  <a:pt x="8580828" y="265502"/>
                  <a:pt x="8579030" y="262265"/>
                  <a:pt x="8577591" y="255791"/>
                </a:cubicBezTo>
                <a:lnTo>
                  <a:pt x="8577591" y="245001"/>
                </a:lnTo>
                <a:lnTo>
                  <a:pt x="8579749" y="233132"/>
                </a:lnTo>
                <a:cubicBezTo>
                  <a:pt x="8578311" y="232772"/>
                  <a:pt x="8576872" y="230974"/>
                  <a:pt x="8575433" y="227737"/>
                </a:cubicBezTo>
                <a:lnTo>
                  <a:pt x="8576512" y="223421"/>
                </a:lnTo>
                <a:lnTo>
                  <a:pt x="8576512" y="222342"/>
                </a:lnTo>
                <a:lnTo>
                  <a:pt x="8575433" y="222342"/>
                </a:lnTo>
                <a:lnTo>
                  <a:pt x="8575433" y="224500"/>
                </a:lnTo>
                <a:lnTo>
                  <a:pt x="8573275" y="224500"/>
                </a:lnTo>
                <a:lnTo>
                  <a:pt x="8573275" y="220184"/>
                </a:lnTo>
                <a:cubicBezTo>
                  <a:pt x="8573275" y="218745"/>
                  <a:pt x="8574354" y="218026"/>
                  <a:pt x="8576512" y="218026"/>
                </a:cubicBezTo>
                <a:lnTo>
                  <a:pt x="8577591" y="216947"/>
                </a:lnTo>
                <a:lnTo>
                  <a:pt x="8577591" y="180261"/>
                </a:lnTo>
                <a:lnTo>
                  <a:pt x="8579749" y="168392"/>
                </a:lnTo>
                <a:lnTo>
                  <a:pt x="8579749" y="160839"/>
                </a:lnTo>
                <a:lnTo>
                  <a:pt x="8577591" y="152207"/>
                </a:lnTo>
                <a:lnTo>
                  <a:pt x="8578670" y="147890"/>
                </a:lnTo>
                <a:lnTo>
                  <a:pt x="8575433" y="145733"/>
                </a:lnTo>
                <a:lnTo>
                  <a:pt x="8573275" y="145733"/>
                </a:lnTo>
                <a:lnTo>
                  <a:pt x="8561406" y="152207"/>
                </a:lnTo>
                <a:lnTo>
                  <a:pt x="8560327" y="152207"/>
                </a:lnTo>
                <a:lnTo>
                  <a:pt x="8558169" y="150048"/>
                </a:lnTo>
                <a:lnTo>
                  <a:pt x="8558169" y="148969"/>
                </a:lnTo>
                <a:cubicBezTo>
                  <a:pt x="8560327" y="144653"/>
                  <a:pt x="8563204" y="141057"/>
                  <a:pt x="8566801" y="138179"/>
                </a:cubicBezTo>
                <a:cubicBezTo>
                  <a:pt x="8566801" y="135032"/>
                  <a:pt x="8572556" y="126805"/>
                  <a:pt x="8584065" y="113497"/>
                </a:cubicBezTo>
                <a:cubicBezTo>
                  <a:pt x="8585864" y="113497"/>
                  <a:pt x="8587662" y="110260"/>
                  <a:pt x="8589460" y="103786"/>
                </a:cubicBezTo>
                <a:cubicBezTo>
                  <a:pt x="8592338" y="103786"/>
                  <a:pt x="8593776" y="101268"/>
                  <a:pt x="8593776" y="96233"/>
                </a:cubicBezTo>
                <a:cubicBezTo>
                  <a:pt x="8595754" y="91377"/>
                  <a:pt x="8598272" y="88140"/>
                  <a:pt x="8601329" y="86521"/>
                </a:cubicBezTo>
                <a:cubicBezTo>
                  <a:pt x="8600610" y="78609"/>
                  <a:pt x="8599171" y="74652"/>
                  <a:pt x="8597013" y="74652"/>
                </a:cubicBezTo>
                <a:cubicBezTo>
                  <a:pt x="8593776" y="74652"/>
                  <a:pt x="8589460" y="77170"/>
                  <a:pt x="8584065" y="82205"/>
                </a:cubicBezTo>
                <a:lnTo>
                  <a:pt x="8567880" y="88679"/>
                </a:lnTo>
                <a:lnTo>
                  <a:pt x="8564643" y="88679"/>
                </a:lnTo>
                <a:lnTo>
                  <a:pt x="8562485" y="86521"/>
                </a:lnTo>
                <a:cubicBezTo>
                  <a:pt x="8564104" y="86162"/>
                  <a:pt x="8566981" y="80767"/>
                  <a:pt x="8571117" y="70336"/>
                </a:cubicBezTo>
                <a:cubicBezTo>
                  <a:pt x="8573815" y="70336"/>
                  <a:pt x="8576692" y="65661"/>
                  <a:pt x="8579749" y="56309"/>
                </a:cubicBezTo>
                <a:cubicBezTo>
                  <a:pt x="8586223" y="48756"/>
                  <a:pt x="8589460" y="43721"/>
                  <a:pt x="8589460" y="41203"/>
                </a:cubicBezTo>
                <a:lnTo>
                  <a:pt x="8588381" y="40124"/>
                </a:lnTo>
                <a:lnTo>
                  <a:pt x="8588381" y="39045"/>
                </a:lnTo>
                <a:lnTo>
                  <a:pt x="8593776" y="19623"/>
                </a:lnTo>
                <a:lnTo>
                  <a:pt x="8592697" y="12070"/>
                </a:lnTo>
                <a:close/>
                <a:moveTo>
                  <a:pt x="7697152" y="6540"/>
                </a:moveTo>
                <a:lnTo>
                  <a:pt x="7699310" y="8698"/>
                </a:lnTo>
                <a:lnTo>
                  <a:pt x="7705784" y="6540"/>
                </a:lnTo>
                <a:lnTo>
                  <a:pt x="7709156" y="8698"/>
                </a:lnTo>
                <a:lnTo>
                  <a:pt x="7711314" y="8698"/>
                </a:lnTo>
                <a:lnTo>
                  <a:pt x="7723183" y="6540"/>
                </a:lnTo>
                <a:lnTo>
                  <a:pt x="7730871" y="6540"/>
                </a:lnTo>
                <a:cubicBezTo>
                  <a:pt x="7733209" y="9417"/>
                  <a:pt x="7740087" y="11935"/>
                  <a:pt x="7751507" y="14093"/>
                </a:cubicBezTo>
                <a:lnTo>
                  <a:pt x="7755823" y="22860"/>
                </a:lnTo>
                <a:cubicBezTo>
                  <a:pt x="7754024" y="27176"/>
                  <a:pt x="7750788" y="29334"/>
                  <a:pt x="7746112" y="29334"/>
                </a:cubicBezTo>
                <a:cubicBezTo>
                  <a:pt x="7748989" y="37336"/>
                  <a:pt x="7750428" y="43496"/>
                  <a:pt x="7750428" y="47812"/>
                </a:cubicBezTo>
                <a:lnTo>
                  <a:pt x="7748270" y="64132"/>
                </a:lnTo>
                <a:lnTo>
                  <a:pt x="7749349" y="68448"/>
                </a:lnTo>
                <a:cubicBezTo>
                  <a:pt x="7749349" y="82205"/>
                  <a:pt x="7747146" y="89084"/>
                  <a:pt x="7742740" y="89084"/>
                </a:cubicBezTo>
                <a:lnTo>
                  <a:pt x="7742740" y="90163"/>
                </a:lnTo>
                <a:cubicBezTo>
                  <a:pt x="7749304" y="101043"/>
                  <a:pt x="7753665" y="106483"/>
                  <a:pt x="7755823" y="106483"/>
                </a:cubicBezTo>
                <a:lnTo>
                  <a:pt x="7760139" y="107562"/>
                </a:lnTo>
                <a:lnTo>
                  <a:pt x="7773222" y="89084"/>
                </a:lnTo>
                <a:cubicBezTo>
                  <a:pt x="7773222" y="82969"/>
                  <a:pt x="7775020" y="78653"/>
                  <a:pt x="7778617" y="76135"/>
                </a:cubicBezTo>
                <a:lnTo>
                  <a:pt x="7781989" y="76135"/>
                </a:lnTo>
                <a:cubicBezTo>
                  <a:pt x="7783607" y="76495"/>
                  <a:pt x="7785406" y="79373"/>
                  <a:pt x="7787384" y="84768"/>
                </a:cubicBezTo>
                <a:cubicBezTo>
                  <a:pt x="7789182" y="84768"/>
                  <a:pt x="7791340" y="86566"/>
                  <a:pt x="7793858" y="90163"/>
                </a:cubicBezTo>
                <a:cubicBezTo>
                  <a:pt x="7798803" y="91691"/>
                  <a:pt x="7803524" y="95693"/>
                  <a:pt x="7808020" y="102167"/>
                </a:cubicBezTo>
                <a:cubicBezTo>
                  <a:pt x="7813055" y="102167"/>
                  <a:pt x="7815573" y="106168"/>
                  <a:pt x="7815573" y="114171"/>
                </a:cubicBezTo>
                <a:lnTo>
                  <a:pt x="7811257" y="117408"/>
                </a:lnTo>
                <a:lnTo>
                  <a:pt x="7808020" y="117408"/>
                </a:lnTo>
                <a:lnTo>
                  <a:pt x="7799253" y="109720"/>
                </a:lnTo>
                <a:lnTo>
                  <a:pt x="7788463" y="113092"/>
                </a:lnTo>
                <a:lnTo>
                  <a:pt x="7749349" y="113092"/>
                </a:lnTo>
                <a:lnTo>
                  <a:pt x="7748270" y="118487"/>
                </a:lnTo>
                <a:lnTo>
                  <a:pt x="7748270" y="130491"/>
                </a:lnTo>
                <a:lnTo>
                  <a:pt x="7749349" y="142360"/>
                </a:lnTo>
                <a:lnTo>
                  <a:pt x="7747191" y="147755"/>
                </a:lnTo>
                <a:lnTo>
                  <a:pt x="7749349" y="153285"/>
                </a:lnTo>
                <a:cubicBezTo>
                  <a:pt x="7748450" y="161917"/>
                  <a:pt x="7747371" y="166233"/>
                  <a:pt x="7746112" y="166233"/>
                </a:cubicBezTo>
                <a:lnTo>
                  <a:pt x="7748270" y="171763"/>
                </a:lnTo>
                <a:lnTo>
                  <a:pt x="7745033" y="189162"/>
                </a:lnTo>
                <a:lnTo>
                  <a:pt x="7748270" y="192399"/>
                </a:lnTo>
                <a:lnTo>
                  <a:pt x="7748270" y="198873"/>
                </a:lnTo>
                <a:lnTo>
                  <a:pt x="7745033" y="214114"/>
                </a:lnTo>
                <a:cubicBezTo>
                  <a:pt x="7747191" y="216812"/>
                  <a:pt x="7748270" y="220049"/>
                  <a:pt x="7748270" y="223825"/>
                </a:cubicBezTo>
                <a:lnTo>
                  <a:pt x="7748270" y="227197"/>
                </a:lnTo>
                <a:lnTo>
                  <a:pt x="7747191" y="246754"/>
                </a:lnTo>
                <a:lnTo>
                  <a:pt x="7748270" y="255386"/>
                </a:lnTo>
                <a:cubicBezTo>
                  <a:pt x="7742425" y="263568"/>
                  <a:pt x="7738064" y="268649"/>
                  <a:pt x="7735187" y="270627"/>
                </a:cubicBezTo>
                <a:lnTo>
                  <a:pt x="7726555" y="270627"/>
                </a:lnTo>
                <a:cubicBezTo>
                  <a:pt x="7707672" y="267570"/>
                  <a:pt x="7698231" y="260691"/>
                  <a:pt x="7698231" y="249991"/>
                </a:cubicBezTo>
                <a:lnTo>
                  <a:pt x="7698231" y="235829"/>
                </a:lnTo>
                <a:cubicBezTo>
                  <a:pt x="7698231" y="234031"/>
                  <a:pt x="7699670" y="232952"/>
                  <a:pt x="7702547" y="232592"/>
                </a:cubicBezTo>
                <a:lnTo>
                  <a:pt x="7702547" y="231513"/>
                </a:lnTo>
                <a:cubicBezTo>
                  <a:pt x="7699670" y="231513"/>
                  <a:pt x="7698231" y="228591"/>
                  <a:pt x="7698231" y="222746"/>
                </a:cubicBezTo>
                <a:lnTo>
                  <a:pt x="7698231" y="213035"/>
                </a:lnTo>
                <a:lnTo>
                  <a:pt x="7700389" y="210877"/>
                </a:lnTo>
                <a:lnTo>
                  <a:pt x="7701468" y="210877"/>
                </a:lnTo>
                <a:lnTo>
                  <a:pt x="7701468" y="213035"/>
                </a:lnTo>
                <a:lnTo>
                  <a:pt x="7703626" y="213035"/>
                </a:lnTo>
                <a:lnTo>
                  <a:pt x="7701468" y="210877"/>
                </a:lnTo>
                <a:lnTo>
                  <a:pt x="7698231" y="207640"/>
                </a:lnTo>
                <a:lnTo>
                  <a:pt x="7698231" y="202110"/>
                </a:lnTo>
                <a:lnTo>
                  <a:pt x="7699310" y="190241"/>
                </a:lnTo>
                <a:lnTo>
                  <a:pt x="7697152" y="182553"/>
                </a:lnTo>
                <a:lnTo>
                  <a:pt x="7699310" y="175000"/>
                </a:lnTo>
                <a:lnTo>
                  <a:pt x="7698231" y="167312"/>
                </a:lnTo>
                <a:lnTo>
                  <a:pt x="7700389" y="161917"/>
                </a:lnTo>
                <a:cubicBezTo>
                  <a:pt x="7698950" y="130086"/>
                  <a:pt x="7696792" y="114171"/>
                  <a:pt x="7693915" y="114171"/>
                </a:cubicBezTo>
                <a:lnTo>
                  <a:pt x="7671121" y="114171"/>
                </a:lnTo>
                <a:cubicBezTo>
                  <a:pt x="7661860" y="114171"/>
                  <a:pt x="7655700" y="112328"/>
                  <a:pt x="7652643" y="108641"/>
                </a:cubicBezTo>
                <a:lnTo>
                  <a:pt x="7650485" y="108641"/>
                </a:lnTo>
                <a:lnTo>
                  <a:pt x="7641718" y="110934"/>
                </a:lnTo>
                <a:cubicBezTo>
                  <a:pt x="7631378" y="109945"/>
                  <a:pt x="7624859" y="108101"/>
                  <a:pt x="7622161" y="105404"/>
                </a:cubicBezTo>
                <a:lnTo>
                  <a:pt x="7621082" y="105404"/>
                </a:lnTo>
                <a:lnTo>
                  <a:pt x="7620003" y="108641"/>
                </a:lnTo>
                <a:lnTo>
                  <a:pt x="7626477" y="116329"/>
                </a:lnTo>
                <a:lnTo>
                  <a:pt x="7626477" y="123882"/>
                </a:lnTo>
                <a:lnTo>
                  <a:pt x="7622161" y="142360"/>
                </a:lnTo>
                <a:lnTo>
                  <a:pt x="7618924" y="145597"/>
                </a:lnTo>
                <a:lnTo>
                  <a:pt x="7618924" y="148969"/>
                </a:lnTo>
                <a:lnTo>
                  <a:pt x="7626477" y="159759"/>
                </a:lnTo>
                <a:lnTo>
                  <a:pt x="7626477" y="161917"/>
                </a:lnTo>
                <a:cubicBezTo>
                  <a:pt x="7623600" y="166143"/>
                  <a:pt x="7622161" y="169425"/>
                  <a:pt x="7622161" y="171763"/>
                </a:cubicBezTo>
                <a:lnTo>
                  <a:pt x="7623240" y="176079"/>
                </a:lnTo>
                <a:lnTo>
                  <a:pt x="7622161" y="184711"/>
                </a:lnTo>
                <a:lnTo>
                  <a:pt x="7626477" y="195636"/>
                </a:lnTo>
                <a:cubicBezTo>
                  <a:pt x="7626477" y="199952"/>
                  <a:pt x="7623960" y="205033"/>
                  <a:pt x="7618924" y="210877"/>
                </a:cubicBezTo>
                <a:cubicBezTo>
                  <a:pt x="7620363" y="214114"/>
                  <a:pt x="7621802" y="215912"/>
                  <a:pt x="7623240" y="216272"/>
                </a:cubicBezTo>
                <a:lnTo>
                  <a:pt x="7629714" y="214114"/>
                </a:lnTo>
                <a:lnTo>
                  <a:pt x="7634165" y="214114"/>
                </a:lnTo>
                <a:lnTo>
                  <a:pt x="7635244" y="215193"/>
                </a:lnTo>
                <a:lnTo>
                  <a:pt x="7636323" y="214114"/>
                </a:lnTo>
                <a:lnTo>
                  <a:pt x="7637402" y="214114"/>
                </a:lnTo>
                <a:lnTo>
                  <a:pt x="7646034" y="215193"/>
                </a:lnTo>
                <a:lnTo>
                  <a:pt x="7655880" y="214114"/>
                </a:lnTo>
                <a:lnTo>
                  <a:pt x="7658038" y="217351"/>
                </a:lnTo>
                <a:cubicBezTo>
                  <a:pt x="7646079" y="227512"/>
                  <a:pt x="7638481" y="232592"/>
                  <a:pt x="7635244" y="232592"/>
                </a:cubicBezTo>
                <a:lnTo>
                  <a:pt x="7626477" y="235829"/>
                </a:lnTo>
                <a:lnTo>
                  <a:pt x="7620003" y="233671"/>
                </a:lnTo>
                <a:cubicBezTo>
                  <a:pt x="7617845" y="240235"/>
                  <a:pt x="7614204" y="243517"/>
                  <a:pt x="7609078" y="243517"/>
                </a:cubicBezTo>
                <a:cubicBezTo>
                  <a:pt x="7609078" y="246035"/>
                  <a:pt x="7602919" y="252149"/>
                  <a:pt x="7590600" y="261860"/>
                </a:cubicBezTo>
                <a:cubicBezTo>
                  <a:pt x="7585026" y="261860"/>
                  <a:pt x="7579630" y="265142"/>
                  <a:pt x="7574415" y="271706"/>
                </a:cubicBezTo>
                <a:lnTo>
                  <a:pt x="7572122" y="271706"/>
                </a:lnTo>
                <a:cubicBezTo>
                  <a:pt x="7565648" y="271706"/>
                  <a:pt x="7561332" y="263389"/>
                  <a:pt x="7559174" y="246754"/>
                </a:cubicBezTo>
                <a:lnTo>
                  <a:pt x="7554858" y="222746"/>
                </a:lnTo>
                <a:cubicBezTo>
                  <a:pt x="7556657" y="217711"/>
                  <a:pt x="7558095" y="215193"/>
                  <a:pt x="7559174" y="215193"/>
                </a:cubicBezTo>
                <a:cubicBezTo>
                  <a:pt x="7562591" y="218790"/>
                  <a:pt x="7566548" y="220588"/>
                  <a:pt x="7571043" y="220588"/>
                </a:cubicBezTo>
                <a:lnTo>
                  <a:pt x="7577652" y="220588"/>
                </a:lnTo>
                <a:cubicBezTo>
                  <a:pt x="7575494" y="217891"/>
                  <a:pt x="7574415" y="215373"/>
                  <a:pt x="7574415" y="213035"/>
                </a:cubicBezTo>
                <a:lnTo>
                  <a:pt x="7576573" y="206561"/>
                </a:lnTo>
                <a:lnTo>
                  <a:pt x="7575494" y="205347"/>
                </a:lnTo>
                <a:lnTo>
                  <a:pt x="7576573" y="199952"/>
                </a:lnTo>
                <a:lnTo>
                  <a:pt x="7575494" y="188083"/>
                </a:lnTo>
                <a:cubicBezTo>
                  <a:pt x="7575854" y="183857"/>
                  <a:pt x="7576933" y="180575"/>
                  <a:pt x="7578731" y="178237"/>
                </a:cubicBezTo>
                <a:lnTo>
                  <a:pt x="7578731" y="171763"/>
                </a:lnTo>
                <a:cubicBezTo>
                  <a:pt x="7576573" y="166638"/>
                  <a:pt x="7572932" y="164075"/>
                  <a:pt x="7567806" y="164075"/>
                </a:cubicBezTo>
                <a:lnTo>
                  <a:pt x="7561332" y="166233"/>
                </a:lnTo>
                <a:lnTo>
                  <a:pt x="7560253" y="166233"/>
                </a:lnTo>
                <a:lnTo>
                  <a:pt x="7557016" y="162996"/>
                </a:lnTo>
                <a:lnTo>
                  <a:pt x="7557016" y="161917"/>
                </a:lnTo>
                <a:cubicBezTo>
                  <a:pt x="7560433" y="157601"/>
                  <a:pt x="7564030" y="155443"/>
                  <a:pt x="7567806" y="155443"/>
                </a:cubicBezTo>
                <a:lnTo>
                  <a:pt x="7580889" y="155443"/>
                </a:lnTo>
                <a:lnTo>
                  <a:pt x="7580889" y="152206"/>
                </a:lnTo>
                <a:cubicBezTo>
                  <a:pt x="7578731" y="152206"/>
                  <a:pt x="7576933" y="150722"/>
                  <a:pt x="7575494" y="147755"/>
                </a:cubicBezTo>
                <a:cubicBezTo>
                  <a:pt x="7576933" y="146496"/>
                  <a:pt x="7578012" y="141101"/>
                  <a:pt x="7578731" y="131570"/>
                </a:cubicBezTo>
                <a:lnTo>
                  <a:pt x="7577652" y="128198"/>
                </a:lnTo>
                <a:lnTo>
                  <a:pt x="7581968" y="120645"/>
                </a:lnTo>
                <a:lnTo>
                  <a:pt x="7581968" y="118487"/>
                </a:lnTo>
                <a:cubicBezTo>
                  <a:pt x="7579091" y="118487"/>
                  <a:pt x="7577652" y="117768"/>
                  <a:pt x="7577652" y="116329"/>
                </a:cubicBezTo>
                <a:lnTo>
                  <a:pt x="7578731" y="110934"/>
                </a:lnTo>
                <a:lnTo>
                  <a:pt x="7571043" y="106483"/>
                </a:lnTo>
                <a:cubicBezTo>
                  <a:pt x="7565828" y="106483"/>
                  <a:pt x="7560793" y="110485"/>
                  <a:pt x="7555937" y="118487"/>
                </a:cubicBezTo>
                <a:lnTo>
                  <a:pt x="7549328" y="120645"/>
                </a:lnTo>
                <a:cubicBezTo>
                  <a:pt x="7546451" y="119206"/>
                  <a:pt x="7545012" y="117408"/>
                  <a:pt x="7545012" y="115250"/>
                </a:cubicBezTo>
                <a:cubicBezTo>
                  <a:pt x="7548249" y="106168"/>
                  <a:pt x="7554768" y="93489"/>
                  <a:pt x="7564569" y="77215"/>
                </a:cubicBezTo>
                <a:lnTo>
                  <a:pt x="7577652" y="32571"/>
                </a:lnTo>
                <a:cubicBezTo>
                  <a:pt x="7575494" y="32571"/>
                  <a:pt x="7574415" y="31851"/>
                  <a:pt x="7574415" y="30413"/>
                </a:cubicBezTo>
                <a:cubicBezTo>
                  <a:pt x="7574415" y="27715"/>
                  <a:pt x="7576573" y="24119"/>
                  <a:pt x="7580889" y="19623"/>
                </a:cubicBezTo>
                <a:lnTo>
                  <a:pt x="7579810" y="15172"/>
                </a:lnTo>
                <a:lnTo>
                  <a:pt x="7584126" y="13014"/>
                </a:lnTo>
                <a:cubicBezTo>
                  <a:pt x="7617486" y="16880"/>
                  <a:pt x="7634165" y="20522"/>
                  <a:pt x="7634165" y="23939"/>
                </a:cubicBezTo>
                <a:lnTo>
                  <a:pt x="7638481" y="27176"/>
                </a:lnTo>
                <a:cubicBezTo>
                  <a:pt x="7638481" y="28614"/>
                  <a:pt x="7637402" y="29334"/>
                  <a:pt x="7635244" y="29334"/>
                </a:cubicBezTo>
                <a:lnTo>
                  <a:pt x="7629714" y="28255"/>
                </a:lnTo>
                <a:cubicBezTo>
                  <a:pt x="7616676" y="38415"/>
                  <a:pt x="7610157" y="47137"/>
                  <a:pt x="7610157" y="54421"/>
                </a:cubicBezTo>
                <a:lnTo>
                  <a:pt x="7613529" y="53207"/>
                </a:lnTo>
                <a:lnTo>
                  <a:pt x="7637402" y="55500"/>
                </a:lnTo>
                <a:cubicBezTo>
                  <a:pt x="7640280" y="55500"/>
                  <a:pt x="7643876" y="51139"/>
                  <a:pt x="7648192" y="42417"/>
                </a:cubicBezTo>
                <a:lnTo>
                  <a:pt x="7647113" y="39180"/>
                </a:lnTo>
                <a:lnTo>
                  <a:pt x="7652643" y="37022"/>
                </a:lnTo>
                <a:cubicBezTo>
                  <a:pt x="7659117" y="40079"/>
                  <a:pt x="7662354" y="44395"/>
                  <a:pt x="7662354" y="49970"/>
                </a:cubicBezTo>
                <a:lnTo>
                  <a:pt x="7666670" y="54421"/>
                </a:lnTo>
                <a:lnTo>
                  <a:pt x="7666670" y="57658"/>
                </a:lnTo>
                <a:cubicBezTo>
                  <a:pt x="7666670" y="61434"/>
                  <a:pt x="7665591" y="63592"/>
                  <a:pt x="7663433" y="64132"/>
                </a:cubicBezTo>
                <a:lnTo>
                  <a:pt x="7653722" y="64132"/>
                </a:lnTo>
                <a:lnTo>
                  <a:pt x="7641718" y="60895"/>
                </a:lnTo>
                <a:cubicBezTo>
                  <a:pt x="7631737" y="64491"/>
                  <a:pt x="7621217" y="66290"/>
                  <a:pt x="7610157" y="66290"/>
                </a:cubicBezTo>
                <a:lnTo>
                  <a:pt x="7604762" y="61974"/>
                </a:lnTo>
                <a:lnTo>
                  <a:pt x="7603683" y="61974"/>
                </a:lnTo>
                <a:cubicBezTo>
                  <a:pt x="7602424" y="61974"/>
                  <a:pt x="7600626" y="65975"/>
                  <a:pt x="7598288" y="73978"/>
                </a:cubicBezTo>
                <a:lnTo>
                  <a:pt x="7599367" y="75056"/>
                </a:lnTo>
                <a:lnTo>
                  <a:pt x="7599367" y="77215"/>
                </a:lnTo>
                <a:cubicBezTo>
                  <a:pt x="7599367" y="80092"/>
                  <a:pt x="7596085" y="81531"/>
                  <a:pt x="7589521" y="81531"/>
                </a:cubicBezTo>
                <a:lnTo>
                  <a:pt x="7573201" y="98930"/>
                </a:lnTo>
                <a:lnTo>
                  <a:pt x="7574415" y="98930"/>
                </a:lnTo>
                <a:lnTo>
                  <a:pt x="7583047" y="96772"/>
                </a:lnTo>
                <a:lnTo>
                  <a:pt x="7593972" y="96772"/>
                </a:lnTo>
                <a:lnTo>
                  <a:pt x="7606920" y="100009"/>
                </a:lnTo>
                <a:lnTo>
                  <a:pt x="7607999" y="101088"/>
                </a:lnTo>
                <a:lnTo>
                  <a:pt x="7611371" y="101088"/>
                </a:lnTo>
                <a:cubicBezTo>
                  <a:pt x="7612630" y="99649"/>
                  <a:pt x="7616227" y="98930"/>
                  <a:pt x="7622161" y="98930"/>
                </a:cubicBezTo>
                <a:lnTo>
                  <a:pt x="7623240" y="97851"/>
                </a:lnTo>
                <a:cubicBezTo>
                  <a:pt x="7626297" y="97851"/>
                  <a:pt x="7629939" y="94569"/>
                  <a:pt x="7634165" y="88005"/>
                </a:cubicBezTo>
                <a:lnTo>
                  <a:pt x="7643876" y="88005"/>
                </a:lnTo>
                <a:cubicBezTo>
                  <a:pt x="7649721" y="88005"/>
                  <a:pt x="7654442" y="93085"/>
                  <a:pt x="7658038" y="103246"/>
                </a:cubicBezTo>
                <a:lnTo>
                  <a:pt x="7672200" y="105404"/>
                </a:lnTo>
                <a:lnTo>
                  <a:pt x="7676516" y="103246"/>
                </a:lnTo>
                <a:lnTo>
                  <a:pt x="7685148" y="105404"/>
                </a:lnTo>
                <a:lnTo>
                  <a:pt x="7691757" y="103246"/>
                </a:lnTo>
                <a:lnTo>
                  <a:pt x="7697152" y="103246"/>
                </a:lnTo>
                <a:lnTo>
                  <a:pt x="7697152" y="101088"/>
                </a:lnTo>
                <a:lnTo>
                  <a:pt x="7693915" y="96772"/>
                </a:lnTo>
                <a:lnTo>
                  <a:pt x="7698231" y="78294"/>
                </a:lnTo>
                <a:lnTo>
                  <a:pt x="7697152" y="63053"/>
                </a:lnTo>
                <a:lnTo>
                  <a:pt x="7697152" y="54421"/>
                </a:lnTo>
                <a:lnTo>
                  <a:pt x="7700389" y="34729"/>
                </a:lnTo>
                <a:cubicBezTo>
                  <a:pt x="7698411" y="19892"/>
                  <a:pt x="7696612" y="11575"/>
                  <a:pt x="7694994" y="9777"/>
                </a:cubicBezTo>
                <a:lnTo>
                  <a:pt x="7694994" y="8698"/>
                </a:lnTo>
                <a:close/>
                <a:moveTo>
                  <a:pt x="2605508" y="6537"/>
                </a:moveTo>
                <a:cubicBezTo>
                  <a:pt x="2613240" y="6537"/>
                  <a:pt x="2617916" y="9415"/>
                  <a:pt x="2619535" y="15169"/>
                </a:cubicBezTo>
                <a:cubicBezTo>
                  <a:pt x="2623131" y="15169"/>
                  <a:pt x="2628167" y="20205"/>
                  <a:pt x="2634641" y="30275"/>
                </a:cubicBezTo>
                <a:cubicBezTo>
                  <a:pt x="2637698" y="30275"/>
                  <a:pt x="2643812" y="32433"/>
                  <a:pt x="2652983" y="36749"/>
                </a:cubicBezTo>
                <a:lnTo>
                  <a:pt x="2654062" y="35670"/>
                </a:lnTo>
                <a:lnTo>
                  <a:pt x="2652983" y="30275"/>
                </a:lnTo>
                <a:lnTo>
                  <a:pt x="2652983" y="22722"/>
                </a:lnTo>
                <a:lnTo>
                  <a:pt x="2655142" y="20564"/>
                </a:lnTo>
                <a:lnTo>
                  <a:pt x="2661616" y="20564"/>
                </a:lnTo>
                <a:cubicBezTo>
                  <a:pt x="2667551" y="25959"/>
                  <a:pt x="2680498" y="33872"/>
                  <a:pt x="2700459" y="44302"/>
                </a:cubicBezTo>
                <a:lnTo>
                  <a:pt x="2703696" y="47539"/>
                </a:lnTo>
                <a:lnTo>
                  <a:pt x="2704776" y="47539"/>
                </a:lnTo>
                <a:lnTo>
                  <a:pt x="2711251" y="45382"/>
                </a:lnTo>
                <a:lnTo>
                  <a:pt x="2718668" y="46460"/>
                </a:lnTo>
                <a:cubicBezTo>
                  <a:pt x="2727120" y="46460"/>
                  <a:pt x="2733953" y="41425"/>
                  <a:pt x="2739169" y="31354"/>
                </a:cubicBezTo>
                <a:cubicBezTo>
                  <a:pt x="2739169" y="28477"/>
                  <a:pt x="2740608" y="26319"/>
                  <a:pt x="2743487" y="24880"/>
                </a:cubicBezTo>
                <a:lnTo>
                  <a:pt x="2755354" y="24880"/>
                </a:lnTo>
                <a:lnTo>
                  <a:pt x="2762908" y="33512"/>
                </a:lnTo>
                <a:cubicBezTo>
                  <a:pt x="2778013" y="43223"/>
                  <a:pt x="2785926" y="51136"/>
                  <a:pt x="2786645" y="57251"/>
                </a:cubicBezTo>
                <a:lnTo>
                  <a:pt x="2786645" y="58330"/>
                </a:lnTo>
                <a:cubicBezTo>
                  <a:pt x="2786645" y="60847"/>
                  <a:pt x="2784128" y="67636"/>
                  <a:pt x="2779093" y="78696"/>
                </a:cubicBezTo>
                <a:lnTo>
                  <a:pt x="2780171" y="86249"/>
                </a:lnTo>
                <a:lnTo>
                  <a:pt x="2779093" y="90565"/>
                </a:lnTo>
                <a:lnTo>
                  <a:pt x="2780171" y="95960"/>
                </a:lnTo>
                <a:cubicBezTo>
                  <a:pt x="2780171" y="99557"/>
                  <a:pt x="2779452" y="101355"/>
                  <a:pt x="2778013" y="101355"/>
                </a:cubicBezTo>
                <a:lnTo>
                  <a:pt x="2779093" y="102434"/>
                </a:lnTo>
                <a:lnTo>
                  <a:pt x="2779093" y="108908"/>
                </a:lnTo>
                <a:lnTo>
                  <a:pt x="2776935" y="112145"/>
                </a:lnTo>
                <a:lnTo>
                  <a:pt x="2779093" y="115382"/>
                </a:lnTo>
                <a:cubicBezTo>
                  <a:pt x="2776394" y="131207"/>
                  <a:pt x="2774596" y="139120"/>
                  <a:pt x="2773698" y="139120"/>
                </a:cubicBezTo>
                <a:lnTo>
                  <a:pt x="2770461" y="139120"/>
                </a:lnTo>
                <a:lnTo>
                  <a:pt x="2770461" y="142357"/>
                </a:lnTo>
                <a:lnTo>
                  <a:pt x="2775857" y="142357"/>
                </a:lnTo>
                <a:cubicBezTo>
                  <a:pt x="2778733" y="142357"/>
                  <a:pt x="2780171" y="148471"/>
                  <a:pt x="2780171" y="160700"/>
                </a:cubicBezTo>
                <a:lnTo>
                  <a:pt x="2780171" y="163937"/>
                </a:lnTo>
                <a:cubicBezTo>
                  <a:pt x="2780171" y="166455"/>
                  <a:pt x="2778733" y="169332"/>
                  <a:pt x="2775857" y="172569"/>
                </a:cubicBezTo>
                <a:lnTo>
                  <a:pt x="2778013" y="189833"/>
                </a:lnTo>
                <a:lnTo>
                  <a:pt x="2778013" y="191991"/>
                </a:lnTo>
                <a:lnTo>
                  <a:pt x="2774776" y="196308"/>
                </a:lnTo>
                <a:lnTo>
                  <a:pt x="2774776" y="198465"/>
                </a:lnTo>
                <a:cubicBezTo>
                  <a:pt x="2778373" y="198465"/>
                  <a:pt x="2780171" y="199185"/>
                  <a:pt x="2780171" y="200623"/>
                </a:cubicBezTo>
                <a:lnTo>
                  <a:pt x="2780171" y="201702"/>
                </a:lnTo>
                <a:lnTo>
                  <a:pt x="2776935" y="204939"/>
                </a:lnTo>
                <a:lnTo>
                  <a:pt x="2773698" y="203860"/>
                </a:lnTo>
                <a:lnTo>
                  <a:pt x="2773698" y="205884"/>
                </a:lnTo>
                <a:lnTo>
                  <a:pt x="2780171" y="213437"/>
                </a:lnTo>
                <a:lnTo>
                  <a:pt x="2780171" y="244728"/>
                </a:lnTo>
                <a:cubicBezTo>
                  <a:pt x="2778013" y="257676"/>
                  <a:pt x="2772978" y="264150"/>
                  <a:pt x="2765065" y="264150"/>
                </a:cubicBezTo>
                <a:lnTo>
                  <a:pt x="2751038" y="261992"/>
                </a:lnTo>
                <a:lnTo>
                  <a:pt x="2747801" y="265229"/>
                </a:lnTo>
                <a:lnTo>
                  <a:pt x="2740249" y="265229"/>
                </a:lnTo>
                <a:cubicBezTo>
                  <a:pt x="2736291" y="265229"/>
                  <a:pt x="2732336" y="262711"/>
                  <a:pt x="2728379" y="257676"/>
                </a:cubicBezTo>
                <a:lnTo>
                  <a:pt x="2728379" y="256597"/>
                </a:lnTo>
                <a:cubicBezTo>
                  <a:pt x="2728558" y="253000"/>
                  <a:pt x="2729277" y="251202"/>
                  <a:pt x="2730537" y="251202"/>
                </a:cubicBezTo>
                <a:lnTo>
                  <a:pt x="2728379" y="238254"/>
                </a:lnTo>
                <a:lnTo>
                  <a:pt x="2724064" y="239333"/>
                </a:lnTo>
                <a:lnTo>
                  <a:pt x="2717588" y="236096"/>
                </a:lnTo>
                <a:lnTo>
                  <a:pt x="2709092" y="237175"/>
                </a:lnTo>
                <a:lnTo>
                  <a:pt x="2702618" y="236096"/>
                </a:lnTo>
                <a:lnTo>
                  <a:pt x="2701539" y="237175"/>
                </a:lnTo>
                <a:lnTo>
                  <a:pt x="2701539" y="238254"/>
                </a:lnTo>
                <a:lnTo>
                  <a:pt x="2702618" y="246886"/>
                </a:lnTo>
                <a:cubicBezTo>
                  <a:pt x="2702618" y="255338"/>
                  <a:pt x="2699741" y="261812"/>
                  <a:pt x="2693985" y="266308"/>
                </a:cubicBezTo>
                <a:cubicBezTo>
                  <a:pt x="2687512" y="266308"/>
                  <a:pt x="2680318" y="264509"/>
                  <a:pt x="2672406" y="260913"/>
                </a:cubicBezTo>
                <a:lnTo>
                  <a:pt x="2660537" y="264150"/>
                </a:lnTo>
                <a:lnTo>
                  <a:pt x="2652983" y="256597"/>
                </a:lnTo>
                <a:lnTo>
                  <a:pt x="2652983" y="244728"/>
                </a:lnTo>
                <a:lnTo>
                  <a:pt x="2654062" y="243649"/>
                </a:lnTo>
                <a:lnTo>
                  <a:pt x="2654062" y="242570"/>
                </a:lnTo>
                <a:cubicBezTo>
                  <a:pt x="2652444" y="242570"/>
                  <a:pt x="2650646" y="236096"/>
                  <a:pt x="2648668" y="223148"/>
                </a:cubicBezTo>
                <a:lnTo>
                  <a:pt x="2654062" y="190912"/>
                </a:lnTo>
                <a:cubicBezTo>
                  <a:pt x="2652624" y="190912"/>
                  <a:pt x="2651905" y="189833"/>
                  <a:pt x="2651905" y="187675"/>
                </a:cubicBezTo>
                <a:lnTo>
                  <a:pt x="2652983" y="182280"/>
                </a:lnTo>
                <a:lnTo>
                  <a:pt x="2651905" y="175806"/>
                </a:lnTo>
                <a:lnTo>
                  <a:pt x="2650825" y="175806"/>
                </a:lnTo>
                <a:lnTo>
                  <a:pt x="2642194" y="180122"/>
                </a:lnTo>
                <a:cubicBezTo>
                  <a:pt x="2642194" y="183359"/>
                  <a:pt x="2638957" y="185517"/>
                  <a:pt x="2632483" y="186596"/>
                </a:cubicBezTo>
                <a:lnTo>
                  <a:pt x="2624930" y="186596"/>
                </a:lnTo>
                <a:cubicBezTo>
                  <a:pt x="2614859" y="184618"/>
                  <a:pt x="2609824" y="179583"/>
                  <a:pt x="2609824" y="171490"/>
                </a:cubicBezTo>
                <a:lnTo>
                  <a:pt x="2605508" y="171490"/>
                </a:lnTo>
                <a:lnTo>
                  <a:pt x="2605508" y="172569"/>
                </a:lnTo>
                <a:lnTo>
                  <a:pt x="2609824" y="177964"/>
                </a:lnTo>
                <a:lnTo>
                  <a:pt x="2608745" y="179043"/>
                </a:lnTo>
                <a:lnTo>
                  <a:pt x="2610903" y="196308"/>
                </a:lnTo>
                <a:lnTo>
                  <a:pt x="2609824" y="197386"/>
                </a:lnTo>
                <a:lnTo>
                  <a:pt x="2608745" y="197386"/>
                </a:lnTo>
                <a:lnTo>
                  <a:pt x="2609824" y="198465"/>
                </a:lnTo>
                <a:lnTo>
                  <a:pt x="2609824" y="199545"/>
                </a:lnTo>
                <a:lnTo>
                  <a:pt x="2606587" y="210200"/>
                </a:lnTo>
                <a:lnTo>
                  <a:pt x="2606587" y="212358"/>
                </a:lnTo>
                <a:lnTo>
                  <a:pt x="2610903" y="217753"/>
                </a:lnTo>
                <a:lnTo>
                  <a:pt x="2610903" y="227464"/>
                </a:lnTo>
                <a:lnTo>
                  <a:pt x="2609824" y="228543"/>
                </a:lnTo>
                <a:lnTo>
                  <a:pt x="2610903" y="229622"/>
                </a:lnTo>
                <a:lnTo>
                  <a:pt x="2610903" y="231780"/>
                </a:lnTo>
                <a:lnTo>
                  <a:pt x="2609824" y="244728"/>
                </a:lnTo>
                <a:lnTo>
                  <a:pt x="2610903" y="256597"/>
                </a:lnTo>
                <a:cubicBezTo>
                  <a:pt x="2607486" y="266308"/>
                  <a:pt x="2604968" y="271343"/>
                  <a:pt x="2603350" y="271703"/>
                </a:cubicBezTo>
                <a:lnTo>
                  <a:pt x="2587165" y="270624"/>
                </a:lnTo>
                <a:lnTo>
                  <a:pt x="2576509" y="271703"/>
                </a:lnTo>
                <a:cubicBezTo>
                  <a:pt x="2566439" y="267567"/>
                  <a:pt x="2561403" y="260373"/>
                  <a:pt x="2561403" y="250123"/>
                </a:cubicBezTo>
                <a:lnTo>
                  <a:pt x="2563561" y="244728"/>
                </a:lnTo>
                <a:lnTo>
                  <a:pt x="2561403" y="238254"/>
                </a:lnTo>
                <a:lnTo>
                  <a:pt x="2561403" y="237175"/>
                </a:lnTo>
                <a:lnTo>
                  <a:pt x="2562483" y="224227"/>
                </a:lnTo>
                <a:lnTo>
                  <a:pt x="2561403" y="211279"/>
                </a:lnTo>
                <a:lnTo>
                  <a:pt x="2561403" y="209121"/>
                </a:lnTo>
                <a:lnTo>
                  <a:pt x="2563561" y="205884"/>
                </a:lnTo>
                <a:cubicBezTo>
                  <a:pt x="2562121" y="205884"/>
                  <a:pt x="2561044" y="203051"/>
                  <a:pt x="2560324" y="197386"/>
                </a:cubicBezTo>
                <a:cubicBezTo>
                  <a:pt x="2556727" y="200084"/>
                  <a:pt x="2551332" y="201882"/>
                  <a:pt x="2544139" y="202781"/>
                </a:cubicBezTo>
                <a:cubicBezTo>
                  <a:pt x="2540183" y="211323"/>
                  <a:pt x="2532990" y="215595"/>
                  <a:pt x="2522559" y="215595"/>
                </a:cubicBezTo>
                <a:cubicBezTo>
                  <a:pt x="2518962" y="215055"/>
                  <a:pt x="2517164" y="213976"/>
                  <a:pt x="2517164" y="212358"/>
                </a:cubicBezTo>
                <a:lnTo>
                  <a:pt x="2517164" y="209121"/>
                </a:lnTo>
                <a:cubicBezTo>
                  <a:pt x="2519682" y="205074"/>
                  <a:pt x="2525437" y="199005"/>
                  <a:pt x="2534428" y="190912"/>
                </a:cubicBezTo>
                <a:lnTo>
                  <a:pt x="2533349" y="187675"/>
                </a:lnTo>
                <a:cubicBezTo>
                  <a:pt x="2533349" y="183000"/>
                  <a:pt x="2539104" y="168253"/>
                  <a:pt x="2550613" y="143436"/>
                </a:cubicBezTo>
                <a:lnTo>
                  <a:pt x="2552772" y="125093"/>
                </a:lnTo>
                <a:lnTo>
                  <a:pt x="2554930" y="125093"/>
                </a:lnTo>
                <a:cubicBezTo>
                  <a:pt x="2555468" y="128690"/>
                  <a:pt x="2556548" y="130488"/>
                  <a:pt x="2558165" y="130488"/>
                </a:cubicBezTo>
                <a:lnTo>
                  <a:pt x="2559246" y="130488"/>
                </a:lnTo>
                <a:lnTo>
                  <a:pt x="2556008" y="126172"/>
                </a:lnTo>
                <a:lnTo>
                  <a:pt x="2556008" y="120777"/>
                </a:lnTo>
                <a:cubicBezTo>
                  <a:pt x="2556008" y="108548"/>
                  <a:pt x="2554570" y="102434"/>
                  <a:pt x="2551692" y="102434"/>
                </a:cubicBezTo>
                <a:lnTo>
                  <a:pt x="2550613" y="102434"/>
                </a:lnTo>
                <a:lnTo>
                  <a:pt x="2541982" y="104592"/>
                </a:lnTo>
                <a:lnTo>
                  <a:pt x="2530112" y="104592"/>
                </a:lnTo>
                <a:cubicBezTo>
                  <a:pt x="2524356" y="100456"/>
                  <a:pt x="2521481" y="96140"/>
                  <a:pt x="2521481" y="91644"/>
                </a:cubicBezTo>
                <a:lnTo>
                  <a:pt x="2527955" y="89486"/>
                </a:lnTo>
                <a:lnTo>
                  <a:pt x="2532271" y="89486"/>
                </a:lnTo>
                <a:cubicBezTo>
                  <a:pt x="2540183" y="90025"/>
                  <a:pt x="2547736" y="92543"/>
                  <a:pt x="2554930" y="97039"/>
                </a:cubicBezTo>
                <a:cubicBezTo>
                  <a:pt x="2554930" y="95600"/>
                  <a:pt x="2557087" y="94162"/>
                  <a:pt x="2561403" y="92723"/>
                </a:cubicBezTo>
                <a:cubicBezTo>
                  <a:pt x="2561403" y="88407"/>
                  <a:pt x="2562121" y="86249"/>
                  <a:pt x="2563561" y="86249"/>
                </a:cubicBezTo>
                <a:lnTo>
                  <a:pt x="2561403" y="77617"/>
                </a:lnTo>
                <a:lnTo>
                  <a:pt x="2562483" y="76538"/>
                </a:lnTo>
                <a:lnTo>
                  <a:pt x="2562483" y="75459"/>
                </a:lnTo>
                <a:lnTo>
                  <a:pt x="2561403" y="71278"/>
                </a:lnTo>
                <a:lnTo>
                  <a:pt x="2563561" y="64804"/>
                </a:lnTo>
                <a:lnTo>
                  <a:pt x="2561403" y="62646"/>
                </a:lnTo>
                <a:lnTo>
                  <a:pt x="2560324" y="62646"/>
                </a:lnTo>
                <a:lnTo>
                  <a:pt x="2552772" y="63725"/>
                </a:lnTo>
                <a:lnTo>
                  <a:pt x="2550613" y="60487"/>
                </a:lnTo>
                <a:lnTo>
                  <a:pt x="2551692" y="56172"/>
                </a:lnTo>
                <a:lnTo>
                  <a:pt x="2548455" y="50776"/>
                </a:lnTo>
                <a:lnTo>
                  <a:pt x="2548455" y="48618"/>
                </a:lnTo>
                <a:cubicBezTo>
                  <a:pt x="2551153" y="41425"/>
                  <a:pt x="2557268" y="37828"/>
                  <a:pt x="2566798" y="37828"/>
                </a:cubicBezTo>
                <a:cubicBezTo>
                  <a:pt x="2586849" y="19845"/>
                  <a:pt x="2598314" y="10853"/>
                  <a:pt x="2601193" y="10853"/>
                </a:cubicBezTo>
                <a:lnTo>
                  <a:pt x="2602271" y="14090"/>
                </a:lnTo>
                <a:lnTo>
                  <a:pt x="2603350" y="14090"/>
                </a:lnTo>
                <a:lnTo>
                  <a:pt x="2603350" y="11932"/>
                </a:lnTo>
                <a:lnTo>
                  <a:pt x="2602271" y="8695"/>
                </a:lnTo>
                <a:close/>
                <a:moveTo>
                  <a:pt x="3629182" y="6403"/>
                </a:moveTo>
                <a:lnTo>
                  <a:pt x="3644153" y="9640"/>
                </a:lnTo>
                <a:lnTo>
                  <a:pt x="3653864" y="7482"/>
                </a:lnTo>
                <a:lnTo>
                  <a:pt x="3674231" y="13956"/>
                </a:lnTo>
                <a:lnTo>
                  <a:pt x="3680705" y="12877"/>
                </a:lnTo>
                <a:lnTo>
                  <a:pt x="3686100" y="19351"/>
                </a:lnTo>
                <a:lnTo>
                  <a:pt x="3686100" y="21374"/>
                </a:lnTo>
                <a:cubicBezTo>
                  <a:pt x="3682503" y="21374"/>
                  <a:pt x="3679266" y="31400"/>
                  <a:pt x="3676389" y="51451"/>
                </a:cubicBezTo>
                <a:lnTo>
                  <a:pt x="3676389" y="65478"/>
                </a:lnTo>
                <a:cubicBezTo>
                  <a:pt x="3676389" y="67636"/>
                  <a:pt x="3674994" y="68715"/>
                  <a:pt x="3672207" y="68715"/>
                </a:cubicBezTo>
                <a:lnTo>
                  <a:pt x="3672207" y="71952"/>
                </a:lnTo>
                <a:lnTo>
                  <a:pt x="3677468" y="75189"/>
                </a:lnTo>
                <a:lnTo>
                  <a:pt x="3710782" y="75189"/>
                </a:lnTo>
                <a:lnTo>
                  <a:pt x="3719414" y="77347"/>
                </a:lnTo>
                <a:cubicBezTo>
                  <a:pt x="3724449" y="75549"/>
                  <a:pt x="3728720" y="70514"/>
                  <a:pt x="3732227" y="62241"/>
                </a:cubicBezTo>
                <a:lnTo>
                  <a:pt x="3745175" y="53609"/>
                </a:lnTo>
                <a:lnTo>
                  <a:pt x="3749491" y="53609"/>
                </a:lnTo>
                <a:cubicBezTo>
                  <a:pt x="3754706" y="53609"/>
                  <a:pt x="3762574" y="57566"/>
                  <a:pt x="3773094" y="65478"/>
                </a:cubicBezTo>
                <a:cubicBezTo>
                  <a:pt x="3773094" y="66917"/>
                  <a:pt x="3777770" y="71593"/>
                  <a:pt x="3787121" y="79505"/>
                </a:cubicBezTo>
                <a:lnTo>
                  <a:pt x="3790358" y="86923"/>
                </a:lnTo>
                <a:lnTo>
                  <a:pt x="3778489" y="96635"/>
                </a:lnTo>
                <a:lnTo>
                  <a:pt x="3779568" y="97714"/>
                </a:lnTo>
                <a:lnTo>
                  <a:pt x="3779568" y="99872"/>
                </a:lnTo>
                <a:cubicBezTo>
                  <a:pt x="3779568" y="101311"/>
                  <a:pt x="3778489" y="102030"/>
                  <a:pt x="3776331" y="102030"/>
                </a:cubicBezTo>
                <a:lnTo>
                  <a:pt x="3776331" y="103109"/>
                </a:lnTo>
                <a:cubicBezTo>
                  <a:pt x="3778489" y="103109"/>
                  <a:pt x="3779568" y="104188"/>
                  <a:pt x="3779568" y="106346"/>
                </a:cubicBezTo>
                <a:lnTo>
                  <a:pt x="3777410" y="112685"/>
                </a:lnTo>
                <a:lnTo>
                  <a:pt x="3777410" y="122396"/>
                </a:lnTo>
                <a:lnTo>
                  <a:pt x="3780647" y="134265"/>
                </a:lnTo>
                <a:cubicBezTo>
                  <a:pt x="3777050" y="139031"/>
                  <a:pt x="3775252" y="148337"/>
                  <a:pt x="3775252" y="162185"/>
                </a:cubicBezTo>
                <a:lnTo>
                  <a:pt x="3777410" y="177155"/>
                </a:lnTo>
                <a:lnTo>
                  <a:pt x="3777410" y="181472"/>
                </a:lnTo>
                <a:cubicBezTo>
                  <a:pt x="3772375" y="198286"/>
                  <a:pt x="3768418" y="214741"/>
                  <a:pt x="3765541" y="230836"/>
                </a:cubicBezTo>
                <a:cubicBezTo>
                  <a:pt x="3763203" y="232994"/>
                  <a:pt x="3760731" y="239468"/>
                  <a:pt x="3758123" y="250258"/>
                </a:cubicBezTo>
                <a:cubicBezTo>
                  <a:pt x="3747513" y="264555"/>
                  <a:pt x="3737487" y="271703"/>
                  <a:pt x="3728046" y="271703"/>
                </a:cubicBezTo>
                <a:lnTo>
                  <a:pt x="3720493" y="269545"/>
                </a:lnTo>
                <a:lnTo>
                  <a:pt x="3704308" y="270624"/>
                </a:lnTo>
                <a:cubicBezTo>
                  <a:pt x="3702599" y="270624"/>
                  <a:pt x="3700846" y="267028"/>
                  <a:pt x="3699048" y="259834"/>
                </a:cubicBezTo>
                <a:lnTo>
                  <a:pt x="3700127" y="253495"/>
                </a:lnTo>
                <a:cubicBezTo>
                  <a:pt x="3700127" y="251697"/>
                  <a:pt x="3693293" y="245942"/>
                  <a:pt x="3679626" y="236231"/>
                </a:cubicBezTo>
                <a:cubicBezTo>
                  <a:pt x="3679626" y="231735"/>
                  <a:pt x="3673556" y="227464"/>
                  <a:pt x="3661417" y="223418"/>
                </a:cubicBezTo>
                <a:lnTo>
                  <a:pt x="3660338" y="222339"/>
                </a:lnTo>
                <a:lnTo>
                  <a:pt x="3660338" y="220181"/>
                </a:lnTo>
                <a:cubicBezTo>
                  <a:pt x="3660338" y="218742"/>
                  <a:pt x="3662496" y="217304"/>
                  <a:pt x="3666812" y="215865"/>
                </a:cubicBezTo>
                <a:lnTo>
                  <a:pt x="3681784" y="216944"/>
                </a:lnTo>
                <a:lnTo>
                  <a:pt x="3689337" y="215865"/>
                </a:lnTo>
                <a:lnTo>
                  <a:pt x="3691495" y="218023"/>
                </a:lnTo>
                <a:lnTo>
                  <a:pt x="3692574" y="218023"/>
                </a:lnTo>
                <a:cubicBezTo>
                  <a:pt x="3709748" y="214067"/>
                  <a:pt x="3718335" y="210470"/>
                  <a:pt x="3718335" y="207233"/>
                </a:cubicBezTo>
                <a:lnTo>
                  <a:pt x="3722651" y="192262"/>
                </a:lnTo>
                <a:lnTo>
                  <a:pt x="3721572" y="191183"/>
                </a:lnTo>
                <a:lnTo>
                  <a:pt x="3721572" y="182550"/>
                </a:lnTo>
                <a:cubicBezTo>
                  <a:pt x="3721572" y="174098"/>
                  <a:pt x="3722291" y="168389"/>
                  <a:pt x="3723730" y="165421"/>
                </a:cubicBezTo>
                <a:lnTo>
                  <a:pt x="3722651" y="161105"/>
                </a:lnTo>
                <a:lnTo>
                  <a:pt x="3723730" y="155710"/>
                </a:lnTo>
                <a:lnTo>
                  <a:pt x="3722651" y="154631"/>
                </a:lnTo>
                <a:lnTo>
                  <a:pt x="3723730" y="149236"/>
                </a:lnTo>
                <a:lnTo>
                  <a:pt x="3723730" y="140604"/>
                </a:lnTo>
                <a:lnTo>
                  <a:pt x="3722651" y="128870"/>
                </a:lnTo>
                <a:cubicBezTo>
                  <a:pt x="3723910" y="127252"/>
                  <a:pt x="3724989" y="122216"/>
                  <a:pt x="3725888" y="113764"/>
                </a:cubicBezTo>
                <a:cubicBezTo>
                  <a:pt x="3729484" y="113764"/>
                  <a:pt x="3731283" y="112370"/>
                  <a:pt x="3731283" y="109583"/>
                </a:cubicBezTo>
                <a:lnTo>
                  <a:pt x="3724809" y="94477"/>
                </a:lnTo>
                <a:lnTo>
                  <a:pt x="3724809" y="90160"/>
                </a:lnTo>
                <a:lnTo>
                  <a:pt x="3725888" y="89081"/>
                </a:lnTo>
                <a:lnTo>
                  <a:pt x="3725888" y="88002"/>
                </a:lnTo>
                <a:lnTo>
                  <a:pt x="3722651" y="85844"/>
                </a:lnTo>
                <a:lnTo>
                  <a:pt x="3714019" y="89081"/>
                </a:lnTo>
                <a:lnTo>
                  <a:pt x="3692574" y="89081"/>
                </a:lnTo>
                <a:cubicBezTo>
                  <a:pt x="3688797" y="84046"/>
                  <a:pt x="3685200" y="81528"/>
                  <a:pt x="3681784" y="81528"/>
                </a:cubicBezTo>
                <a:cubicBezTo>
                  <a:pt x="3674680" y="84226"/>
                  <a:pt x="3671128" y="89261"/>
                  <a:pt x="3671128" y="96635"/>
                </a:cubicBezTo>
                <a:cubicBezTo>
                  <a:pt x="3671128" y="103828"/>
                  <a:pt x="3670049" y="110257"/>
                  <a:pt x="3667891" y="115922"/>
                </a:cubicBezTo>
                <a:lnTo>
                  <a:pt x="3668970" y="119159"/>
                </a:lnTo>
                <a:cubicBezTo>
                  <a:pt x="3667532" y="129949"/>
                  <a:pt x="3665014" y="138896"/>
                  <a:pt x="3661417" y="145999"/>
                </a:cubicBezTo>
                <a:cubicBezTo>
                  <a:pt x="3659979" y="156250"/>
                  <a:pt x="3657461" y="165197"/>
                  <a:pt x="3653864" y="172840"/>
                </a:cubicBezTo>
                <a:cubicBezTo>
                  <a:pt x="3649908" y="180392"/>
                  <a:pt x="3646356" y="185787"/>
                  <a:pt x="3643209" y="189025"/>
                </a:cubicBezTo>
                <a:cubicBezTo>
                  <a:pt x="3643209" y="196488"/>
                  <a:pt x="3638533" y="203996"/>
                  <a:pt x="3629182" y="211549"/>
                </a:cubicBezTo>
                <a:cubicBezTo>
                  <a:pt x="3629182" y="216584"/>
                  <a:pt x="3627383" y="219102"/>
                  <a:pt x="3623787" y="219102"/>
                </a:cubicBezTo>
                <a:cubicBezTo>
                  <a:pt x="3606972" y="242031"/>
                  <a:pt x="3590878" y="253495"/>
                  <a:pt x="3575502" y="253495"/>
                </a:cubicBezTo>
                <a:lnTo>
                  <a:pt x="3573344" y="253495"/>
                </a:lnTo>
                <a:lnTo>
                  <a:pt x="3573344" y="261992"/>
                </a:lnTo>
                <a:cubicBezTo>
                  <a:pt x="3573344" y="264150"/>
                  <a:pt x="3568308" y="266668"/>
                  <a:pt x="3558238" y="269545"/>
                </a:cubicBezTo>
                <a:lnTo>
                  <a:pt x="3557159" y="265229"/>
                </a:lnTo>
                <a:lnTo>
                  <a:pt x="3556080" y="265229"/>
                </a:lnTo>
                <a:cubicBezTo>
                  <a:pt x="3556080" y="267387"/>
                  <a:pt x="3555405" y="268466"/>
                  <a:pt x="3554057" y="268466"/>
                </a:cubicBezTo>
                <a:lnTo>
                  <a:pt x="3551899" y="266308"/>
                </a:lnTo>
                <a:lnTo>
                  <a:pt x="3548662" y="266308"/>
                </a:lnTo>
                <a:lnTo>
                  <a:pt x="3543266" y="270624"/>
                </a:lnTo>
                <a:lnTo>
                  <a:pt x="3542187" y="270624"/>
                </a:lnTo>
                <a:lnTo>
                  <a:pt x="3540029" y="268466"/>
                </a:lnTo>
                <a:lnTo>
                  <a:pt x="3540029" y="267387"/>
                </a:lnTo>
                <a:lnTo>
                  <a:pt x="3554057" y="251337"/>
                </a:lnTo>
                <a:cubicBezTo>
                  <a:pt x="3559002" y="251337"/>
                  <a:pt x="3561475" y="249539"/>
                  <a:pt x="3561475" y="245942"/>
                </a:cubicBezTo>
                <a:lnTo>
                  <a:pt x="3571186" y="237310"/>
                </a:lnTo>
                <a:cubicBezTo>
                  <a:pt x="3574063" y="237310"/>
                  <a:pt x="3575502" y="235872"/>
                  <a:pt x="3575502" y="232994"/>
                </a:cubicBezTo>
                <a:cubicBezTo>
                  <a:pt x="3579997" y="225891"/>
                  <a:pt x="3584269" y="222339"/>
                  <a:pt x="3588315" y="222339"/>
                </a:cubicBezTo>
                <a:cubicBezTo>
                  <a:pt x="3592271" y="211009"/>
                  <a:pt x="3596227" y="202063"/>
                  <a:pt x="3600184" y="195499"/>
                </a:cubicBezTo>
                <a:cubicBezTo>
                  <a:pt x="3600184" y="189744"/>
                  <a:pt x="3601982" y="184349"/>
                  <a:pt x="3605579" y="179313"/>
                </a:cubicBezTo>
                <a:cubicBezTo>
                  <a:pt x="3608456" y="176796"/>
                  <a:pt x="3609895" y="174638"/>
                  <a:pt x="3609895" y="172840"/>
                </a:cubicBezTo>
                <a:lnTo>
                  <a:pt x="3608816" y="164342"/>
                </a:lnTo>
                <a:cubicBezTo>
                  <a:pt x="3611693" y="164342"/>
                  <a:pt x="3613132" y="161105"/>
                  <a:pt x="3613132" y="154631"/>
                </a:cubicBezTo>
                <a:lnTo>
                  <a:pt x="3614076" y="154631"/>
                </a:lnTo>
                <a:lnTo>
                  <a:pt x="3613132" y="153552"/>
                </a:lnTo>
                <a:lnTo>
                  <a:pt x="3613132" y="152473"/>
                </a:lnTo>
                <a:lnTo>
                  <a:pt x="3617313" y="142762"/>
                </a:lnTo>
                <a:lnTo>
                  <a:pt x="3616234" y="139525"/>
                </a:lnTo>
                <a:lnTo>
                  <a:pt x="3617313" y="128870"/>
                </a:lnTo>
                <a:lnTo>
                  <a:pt x="3616234" y="115922"/>
                </a:lnTo>
                <a:lnTo>
                  <a:pt x="3621629" y="111606"/>
                </a:lnTo>
                <a:lnTo>
                  <a:pt x="3620550" y="110527"/>
                </a:lnTo>
                <a:lnTo>
                  <a:pt x="3620550" y="95556"/>
                </a:lnTo>
                <a:lnTo>
                  <a:pt x="3621629" y="89081"/>
                </a:lnTo>
                <a:lnTo>
                  <a:pt x="3619471" y="84765"/>
                </a:lnTo>
                <a:lnTo>
                  <a:pt x="3613132" y="86923"/>
                </a:lnTo>
                <a:lnTo>
                  <a:pt x="3606658" y="84765"/>
                </a:lnTo>
                <a:lnTo>
                  <a:pt x="3601263" y="89081"/>
                </a:lnTo>
                <a:lnTo>
                  <a:pt x="3600184" y="89081"/>
                </a:lnTo>
                <a:lnTo>
                  <a:pt x="3588315" y="83686"/>
                </a:lnTo>
                <a:lnTo>
                  <a:pt x="3578739" y="85844"/>
                </a:lnTo>
                <a:lnTo>
                  <a:pt x="3572265" y="83686"/>
                </a:lnTo>
                <a:lnTo>
                  <a:pt x="3567949" y="84765"/>
                </a:lnTo>
                <a:lnTo>
                  <a:pt x="3566870" y="83686"/>
                </a:lnTo>
                <a:lnTo>
                  <a:pt x="3566870" y="80449"/>
                </a:lnTo>
                <a:cubicBezTo>
                  <a:pt x="3566870" y="79281"/>
                  <a:pt x="3571186" y="77887"/>
                  <a:pt x="3579818" y="76268"/>
                </a:cubicBezTo>
                <a:lnTo>
                  <a:pt x="3590473" y="78426"/>
                </a:lnTo>
                <a:lnTo>
                  <a:pt x="3607737" y="77347"/>
                </a:lnTo>
                <a:lnTo>
                  <a:pt x="3622708" y="77347"/>
                </a:lnTo>
                <a:lnTo>
                  <a:pt x="3622708" y="70873"/>
                </a:lnTo>
                <a:lnTo>
                  <a:pt x="3623787" y="70873"/>
                </a:lnTo>
                <a:lnTo>
                  <a:pt x="3629182" y="71952"/>
                </a:lnTo>
                <a:lnTo>
                  <a:pt x="3631340" y="68715"/>
                </a:lnTo>
                <a:cubicBezTo>
                  <a:pt x="3631340" y="67097"/>
                  <a:pt x="3629182" y="64579"/>
                  <a:pt x="3624866" y="61162"/>
                </a:cubicBezTo>
                <a:lnTo>
                  <a:pt x="3623787" y="55767"/>
                </a:lnTo>
                <a:lnTo>
                  <a:pt x="3624866" y="50507"/>
                </a:lnTo>
                <a:cubicBezTo>
                  <a:pt x="3623248" y="50507"/>
                  <a:pt x="3621090" y="43314"/>
                  <a:pt x="3618392" y="28927"/>
                </a:cubicBezTo>
                <a:lnTo>
                  <a:pt x="3622708" y="21374"/>
                </a:lnTo>
                <a:lnTo>
                  <a:pt x="3620550" y="12877"/>
                </a:lnTo>
                <a:close/>
                <a:moveTo>
                  <a:pt x="3182084" y="6403"/>
                </a:moveTo>
                <a:lnTo>
                  <a:pt x="3193009" y="8561"/>
                </a:lnTo>
                <a:lnTo>
                  <a:pt x="3201641" y="7482"/>
                </a:lnTo>
                <a:lnTo>
                  <a:pt x="3203799" y="10719"/>
                </a:lnTo>
                <a:lnTo>
                  <a:pt x="3209194" y="7482"/>
                </a:lnTo>
                <a:lnTo>
                  <a:pt x="3211487" y="7482"/>
                </a:lnTo>
                <a:lnTo>
                  <a:pt x="3222277" y="11798"/>
                </a:lnTo>
                <a:cubicBezTo>
                  <a:pt x="3227582" y="11798"/>
                  <a:pt x="3231942" y="14360"/>
                  <a:pt x="3235360" y="19486"/>
                </a:cubicBezTo>
                <a:lnTo>
                  <a:pt x="3235360" y="22723"/>
                </a:lnTo>
                <a:cubicBezTo>
                  <a:pt x="3232482" y="26319"/>
                  <a:pt x="3228481" y="28118"/>
                  <a:pt x="3223356" y="28118"/>
                </a:cubicBezTo>
                <a:lnTo>
                  <a:pt x="3225514" y="33513"/>
                </a:lnTo>
                <a:lnTo>
                  <a:pt x="3224435" y="50912"/>
                </a:lnTo>
                <a:lnTo>
                  <a:pt x="3224435" y="53204"/>
                </a:lnTo>
                <a:cubicBezTo>
                  <a:pt x="3224435" y="54643"/>
                  <a:pt x="3223356" y="55362"/>
                  <a:pt x="3221198" y="55362"/>
                </a:cubicBezTo>
                <a:cubicBezTo>
                  <a:pt x="3221198" y="56801"/>
                  <a:pt x="3219399" y="57520"/>
                  <a:pt x="3215803" y="57520"/>
                </a:cubicBezTo>
                <a:lnTo>
                  <a:pt x="3214724" y="60757"/>
                </a:lnTo>
                <a:lnTo>
                  <a:pt x="3215803" y="63994"/>
                </a:lnTo>
                <a:lnTo>
                  <a:pt x="3214724" y="65073"/>
                </a:lnTo>
                <a:cubicBezTo>
                  <a:pt x="3218320" y="65073"/>
                  <a:pt x="3223041" y="66557"/>
                  <a:pt x="3228886" y="69524"/>
                </a:cubicBezTo>
                <a:lnTo>
                  <a:pt x="3240755" y="68310"/>
                </a:lnTo>
                <a:lnTo>
                  <a:pt x="3240755" y="67231"/>
                </a:lnTo>
                <a:lnTo>
                  <a:pt x="3238597" y="67231"/>
                </a:lnTo>
                <a:lnTo>
                  <a:pt x="3238597" y="66152"/>
                </a:lnTo>
                <a:lnTo>
                  <a:pt x="3237518" y="67231"/>
                </a:lnTo>
                <a:lnTo>
                  <a:pt x="3235360" y="67231"/>
                </a:lnTo>
                <a:lnTo>
                  <a:pt x="3235360" y="66152"/>
                </a:lnTo>
                <a:cubicBezTo>
                  <a:pt x="3238237" y="63635"/>
                  <a:pt x="3239676" y="60398"/>
                  <a:pt x="3239676" y="56441"/>
                </a:cubicBezTo>
                <a:lnTo>
                  <a:pt x="3240755" y="56441"/>
                </a:lnTo>
                <a:lnTo>
                  <a:pt x="3239676" y="53204"/>
                </a:lnTo>
                <a:cubicBezTo>
                  <a:pt x="3241114" y="49877"/>
                  <a:pt x="3242553" y="48034"/>
                  <a:pt x="3243992" y="47675"/>
                </a:cubicBezTo>
                <a:lnTo>
                  <a:pt x="3248443" y="47675"/>
                </a:lnTo>
                <a:lnTo>
                  <a:pt x="3264763" y="59678"/>
                </a:lnTo>
                <a:cubicBezTo>
                  <a:pt x="3273395" y="59678"/>
                  <a:pt x="3278475" y="61477"/>
                  <a:pt x="3280003" y="65073"/>
                </a:cubicBezTo>
                <a:cubicBezTo>
                  <a:pt x="3285758" y="67861"/>
                  <a:pt x="3288636" y="71143"/>
                  <a:pt x="3288636" y="74919"/>
                </a:cubicBezTo>
                <a:lnTo>
                  <a:pt x="3287557" y="75998"/>
                </a:lnTo>
                <a:lnTo>
                  <a:pt x="3280003" y="75998"/>
                </a:lnTo>
                <a:lnTo>
                  <a:pt x="3281082" y="82472"/>
                </a:lnTo>
                <a:lnTo>
                  <a:pt x="3276632" y="90160"/>
                </a:lnTo>
                <a:lnTo>
                  <a:pt x="3278790" y="92318"/>
                </a:lnTo>
                <a:lnTo>
                  <a:pt x="3278790" y="96635"/>
                </a:lnTo>
                <a:cubicBezTo>
                  <a:pt x="3278790" y="98073"/>
                  <a:pt x="3276991" y="98792"/>
                  <a:pt x="3273395" y="98792"/>
                </a:cubicBezTo>
                <a:lnTo>
                  <a:pt x="3273395" y="102029"/>
                </a:lnTo>
                <a:cubicBezTo>
                  <a:pt x="3276451" y="102029"/>
                  <a:pt x="3278250" y="105671"/>
                  <a:pt x="3278790" y="112954"/>
                </a:cubicBezTo>
                <a:lnTo>
                  <a:pt x="3276632" y="120507"/>
                </a:lnTo>
                <a:lnTo>
                  <a:pt x="3277711" y="123879"/>
                </a:lnTo>
                <a:lnTo>
                  <a:pt x="3275553" y="126037"/>
                </a:lnTo>
                <a:lnTo>
                  <a:pt x="3275553" y="127116"/>
                </a:lnTo>
                <a:lnTo>
                  <a:pt x="3278790" y="132511"/>
                </a:lnTo>
                <a:lnTo>
                  <a:pt x="3280003" y="148831"/>
                </a:lnTo>
                <a:lnTo>
                  <a:pt x="3277711" y="157598"/>
                </a:lnTo>
                <a:lnTo>
                  <a:pt x="3281082" y="164072"/>
                </a:lnTo>
                <a:lnTo>
                  <a:pt x="3278790" y="170546"/>
                </a:lnTo>
                <a:lnTo>
                  <a:pt x="3278790" y="217348"/>
                </a:lnTo>
                <a:cubicBezTo>
                  <a:pt x="3278790" y="220226"/>
                  <a:pt x="3276632" y="223463"/>
                  <a:pt x="3272316" y="227059"/>
                </a:cubicBezTo>
                <a:lnTo>
                  <a:pt x="3272316" y="229352"/>
                </a:lnTo>
                <a:cubicBezTo>
                  <a:pt x="3272316" y="231510"/>
                  <a:pt x="3274878" y="232589"/>
                  <a:pt x="3280003" y="232589"/>
                </a:cubicBezTo>
                <a:lnTo>
                  <a:pt x="3282161" y="235826"/>
                </a:lnTo>
                <a:cubicBezTo>
                  <a:pt x="3278655" y="240142"/>
                  <a:pt x="3276451" y="245223"/>
                  <a:pt x="3275553" y="251067"/>
                </a:cubicBezTo>
                <a:lnTo>
                  <a:pt x="3276632" y="258620"/>
                </a:lnTo>
                <a:cubicBezTo>
                  <a:pt x="3273214" y="263746"/>
                  <a:pt x="3267415" y="266308"/>
                  <a:pt x="3259233" y="266308"/>
                </a:cubicBezTo>
                <a:lnTo>
                  <a:pt x="3255996" y="269545"/>
                </a:lnTo>
                <a:lnTo>
                  <a:pt x="3253838" y="269545"/>
                </a:lnTo>
                <a:lnTo>
                  <a:pt x="3243992" y="267387"/>
                </a:lnTo>
                <a:cubicBezTo>
                  <a:pt x="3242553" y="270264"/>
                  <a:pt x="3240395" y="271703"/>
                  <a:pt x="3237518" y="271703"/>
                </a:cubicBezTo>
                <a:cubicBezTo>
                  <a:pt x="3235000" y="271703"/>
                  <a:pt x="3232842" y="268826"/>
                  <a:pt x="3231044" y="263071"/>
                </a:cubicBezTo>
                <a:cubicBezTo>
                  <a:pt x="3227177" y="263071"/>
                  <a:pt x="3224974" y="259070"/>
                  <a:pt x="3224435" y="251067"/>
                </a:cubicBezTo>
                <a:cubicBezTo>
                  <a:pt x="3223176" y="251067"/>
                  <a:pt x="3220298" y="247426"/>
                  <a:pt x="3215803" y="240142"/>
                </a:cubicBezTo>
                <a:cubicBezTo>
                  <a:pt x="3213105" y="239962"/>
                  <a:pt x="3210543" y="236725"/>
                  <a:pt x="3208115" y="230431"/>
                </a:cubicBezTo>
                <a:cubicBezTo>
                  <a:pt x="3201641" y="229172"/>
                  <a:pt x="3198404" y="227689"/>
                  <a:pt x="3198404" y="225980"/>
                </a:cubicBezTo>
                <a:lnTo>
                  <a:pt x="3198404" y="223822"/>
                </a:lnTo>
                <a:lnTo>
                  <a:pt x="3200562" y="221664"/>
                </a:lnTo>
                <a:lnTo>
                  <a:pt x="3212566" y="221664"/>
                </a:lnTo>
                <a:cubicBezTo>
                  <a:pt x="3225963" y="221125"/>
                  <a:pt x="3233561" y="218607"/>
                  <a:pt x="3235360" y="214111"/>
                </a:cubicBezTo>
                <a:lnTo>
                  <a:pt x="3234281" y="208581"/>
                </a:lnTo>
                <a:lnTo>
                  <a:pt x="3236439" y="190103"/>
                </a:lnTo>
                <a:lnTo>
                  <a:pt x="3233202" y="180392"/>
                </a:lnTo>
                <a:lnTo>
                  <a:pt x="3231044" y="180392"/>
                </a:lnTo>
                <a:cubicBezTo>
                  <a:pt x="3230504" y="183989"/>
                  <a:pt x="3229425" y="185787"/>
                  <a:pt x="3227807" y="185787"/>
                </a:cubicBezTo>
                <a:cubicBezTo>
                  <a:pt x="3225019" y="185787"/>
                  <a:pt x="3221737" y="177470"/>
                  <a:pt x="3217961" y="160835"/>
                </a:cubicBezTo>
                <a:cubicBezTo>
                  <a:pt x="3215803" y="159037"/>
                  <a:pt x="3213285" y="153597"/>
                  <a:pt x="3210408" y="144515"/>
                </a:cubicBezTo>
                <a:lnTo>
                  <a:pt x="3211487" y="138985"/>
                </a:lnTo>
                <a:lnTo>
                  <a:pt x="3210408" y="138985"/>
                </a:lnTo>
                <a:cubicBezTo>
                  <a:pt x="3206361" y="145909"/>
                  <a:pt x="3203799" y="153552"/>
                  <a:pt x="3202720" y="161914"/>
                </a:cubicBezTo>
                <a:cubicBezTo>
                  <a:pt x="3196965" y="166770"/>
                  <a:pt x="3192963" y="173289"/>
                  <a:pt x="3190716" y="181471"/>
                </a:cubicBezTo>
                <a:cubicBezTo>
                  <a:pt x="3190716" y="184349"/>
                  <a:pt x="3189637" y="185787"/>
                  <a:pt x="3187479" y="185787"/>
                </a:cubicBezTo>
                <a:lnTo>
                  <a:pt x="3184242" y="183629"/>
                </a:lnTo>
                <a:lnTo>
                  <a:pt x="3182084" y="183629"/>
                </a:lnTo>
                <a:lnTo>
                  <a:pt x="3182084" y="185787"/>
                </a:lnTo>
                <a:lnTo>
                  <a:pt x="3181005" y="185787"/>
                </a:lnTo>
                <a:lnTo>
                  <a:pt x="3182084" y="189024"/>
                </a:lnTo>
                <a:cubicBezTo>
                  <a:pt x="3180825" y="195408"/>
                  <a:pt x="3179027" y="199769"/>
                  <a:pt x="3176689" y="202107"/>
                </a:cubicBezTo>
                <a:lnTo>
                  <a:pt x="3176689" y="217348"/>
                </a:lnTo>
                <a:lnTo>
                  <a:pt x="3175610" y="229352"/>
                </a:lnTo>
                <a:lnTo>
                  <a:pt x="3176689" y="232589"/>
                </a:lnTo>
                <a:lnTo>
                  <a:pt x="3173317" y="237984"/>
                </a:lnTo>
                <a:lnTo>
                  <a:pt x="3175610" y="244458"/>
                </a:lnTo>
                <a:lnTo>
                  <a:pt x="3171159" y="256462"/>
                </a:lnTo>
                <a:cubicBezTo>
                  <a:pt x="3174845" y="257002"/>
                  <a:pt x="3176689" y="258081"/>
                  <a:pt x="3176689" y="259699"/>
                </a:cubicBezTo>
                <a:lnTo>
                  <a:pt x="3176689" y="260778"/>
                </a:lnTo>
                <a:cubicBezTo>
                  <a:pt x="3176689" y="262037"/>
                  <a:pt x="3172327" y="264959"/>
                  <a:pt x="3163606" y="269545"/>
                </a:cubicBezTo>
                <a:cubicBezTo>
                  <a:pt x="3144004" y="268466"/>
                  <a:pt x="3134203" y="265184"/>
                  <a:pt x="3134203" y="259699"/>
                </a:cubicBezTo>
                <a:lnTo>
                  <a:pt x="3132045" y="241221"/>
                </a:lnTo>
                <a:lnTo>
                  <a:pt x="3136361" y="235826"/>
                </a:lnTo>
                <a:lnTo>
                  <a:pt x="3135282" y="234747"/>
                </a:lnTo>
                <a:lnTo>
                  <a:pt x="3135282" y="232589"/>
                </a:lnTo>
                <a:lnTo>
                  <a:pt x="3134203" y="217348"/>
                </a:lnTo>
                <a:lnTo>
                  <a:pt x="3136361" y="213032"/>
                </a:lnTo>
                <a:lnTo>
                  <a:pt x="3134203" y="204265"/>
                </a:lnTo>
                <a:lnTo>
                  <a:pt x="3134203" y="195633"/>
                </a:lnTo>
                <a:lnTo>
                  <a:pt x="3135282" y="194554"/>
                </a:lnTo>
                <a:lnTo>
                  <a:pt x="3133124" y="189024"/>
                </a:lnTo>
                <a:lnTo>
                  <a:pt x="3134203" y="182550"/>
                </a:lnTo>
                <a:lnTo>
                  <a:pt x="3132045" y="176076"/>
                </a:lnTo>
                <a:lnTo>
                  <a:pt x="3132045" y="172704"/>
                </a:lnTo>
                <a:cubicBezTo>
                  <a:pt x="3133483" y="135748"/>
                  <a:pt x="3134922" y="117270"/>
                  <a:pt x="3136361" y="117270"/>
                </a:cubicBezTo>
                <a:lnTo>
                  <a:pt x="3135282" y="111875"/>
                </a:lnTo>
                <a:lnTo>
                  <a:pt x="3135282" y="106480"/>
                </a:lnTo>
                <a:lnTo>
                  <a:pt x="3136361" y="105401"/>
                </a:lnTo>
                <a:lnTo>
                  <a:pt x="3136361" y="104188"/>
                </a:lnTo>
                <a:cubicBezTo>
                  <a:pt x="3134383" y="104188"/>
                  <a:pt x="3132944" y="99871"/>
                  <a:pt x="3132045" y="91239"/>
                </a:cubicBezTo>
                <a:lnTo>
                  <a:pt x="3134203" y="84630"/>
                </a:lnTo>
                <a:lnTo>
                  <a:pt x="3132045" y="82472"/>
                </a:lnTo>
                <a:cubicBezTo>
                  <a:pt x="3132404" y="63680"/>
                  <a:pt x="3133843" y="54283"/>
                  <a:pt x="3136361" y="54283"/>
                </a:cubicBezTo>
                <a:lnTo>
                  <a:pt x="3137440" y="54283"/>
                </a:lnTo>
                <a:cubicBezTo>
                  <a:pt x="3147241" y="55722"/>
                  <a:pt x="3154165" y="58240"/>
                  <a:pt x="3158211" y="61836"/>
                </a:cubicBezTo>
                <a:cubicBezTo>
                  <a:pt x="3161448" y="61836"/>
                  <a:pt x="3166483" y="63275"/>
                  <a:pt x="3173317" y="66152"/>
                </a:cubicBezTo>
                <a:lnTo>
                  <a:pt x="3174531" y="66152"/>
                </a:lnTo>
                <a:lnTo>
                  <a:pt x="3175610" y="65073"/>
                </a:lnTo>
                <a:lnTo>
                  <a:pt x="3176689" y="65073"/>
                </a:lnTo>
                <a:lnTo>
                  <a:pt x="3178847" y="67231"/>
                </a:lnTo>
                <a:lnTo>
                  <a:pt x="3179926" y="67231"/>
                </a:lnTo>
                <a:lnTo>
                  <a:pt x="3185321" y="61836"/>
                </a:lnTo>
                <a:cubicBezTo>
                  <a:pt x="3181724" y="57700"/>
                  <a:pt x="3179926" y="53699"/>
                  <a:pt x="3179926" y="49832"/>
                </a:cubicBezTo>
                <a:cubicBezTo>
                  <a:pt x="3180465" y="38953"/>
                  <a:pt x="3181544" y="33513"/>
                  <a:pt x="3183163" y="33513"/>
                </a:cubicBezTo>
                <a:lnTo>
                  <a:pt x="3190716" y="39042"/>
                </a:lnTo>
                <a:lnTo>
                  <a:pt x="3191930" y="39042"/>
                </a:lnTo>
                <a:lnTo>
                  <a:pt x="3191930" y="37963"/>
                </a:lnTo>
                <a:cubicBezTo>
                  <a:pt x="3186805" y="37963"/>
                  <a:pt x="3182443" y="31085"/>
                  <a:pt x="3178847" y="17328"/>
                </a:cubicBezTo>
                <a:cubicBezTo>
                  <a:pt x="3177588" y="17328"/>
                  <a:pt x="3176868" y="15484"/>
                  <a:pt x="3176689" y="11798"/>
                </a:cubicBezTo>
                <a:cubicBezTo>
                  <a:pt x="3176689" y="9819"/>
                  <a:pt x="3178487" y="8021"/>
                  <a:pt x="3182084" y="6403"/>
                </a:cubicBezTo>
                <a:close/>
                <a:moveTo>
                  <a:pt x="1651376" y="6132"/>
                </a:moveTo>
                <a:lnTo>
                  <a:pt x="1652454" y="7211"/>
                </a:lnTo>
                <a:lnTo>
                  <a:pt x="1653534" y="7211"/>
                </a:lnTo>
                <a:lnTo>
                  <a:pt x="1657985" y="6132"/>
                </a:lnTo>
                <a:cubicBezTo>
                  <a:pt x="1658703" y="8380"/>
                  <a:pt x="1660907" y="9504"/>
                  <a:pt x="1664594" y="9504"/>
                </a:cubicBezTo>
                <a:lnTo>
                  <a:pt x="1669045" y="9504"/>
                </a:lnTo>
                <a:lnTo>
                  <a:pt x="1675653" y="7211"/>
                </a:lnTo>
                <a:cubicBezTo>
                  <a:pt x="1686622" y="8740"/>
                  <a:pt x="1692108" y="12427"/>
                  <a:pt x="1692108" y="18271"/>
                </a:cubicBezTo>
                <a:lnTo>
                  <a:pt x="1692108" y="19350"/>
                </a:lnTo>
                <a:cubicBezTo>
                  <a:pt x="1688060" y="27443"/>
                  <a:pt x="1683655" y="31489"/>
                  <a:pt x="1678889" y="31489"/>
                </a:cubicBezTo>
                <a:lnTo>
                  <a:pt x="1678889" y="35940"/>
                </a:lnTo>
                <a:lnTo>
                  <a:pt x="1677811" y="42549"/>
                </a:lnTo>
                <a:cubicBezTo>
                  <a:pt x="1678530" y="50641"/>
                  <a:pt x="1681453" y="54687"/>
                  <a:pt x="1686578" y="54687"/>
                </a:cubicBezTo>
                <a:cubicBezTo>
                  <a:pt x="1690983" y="54687"/>
                  <a:pt x="1693187" y="56126"/>
                  <a:pt x="1693187" y="59004"/>
                </a:cubicBezTo>
                <a:lnTo>
                  <a:pt x="1695481" y="59004"/>
                </a:lnTo>
                <a:lnTo>
                  <a:pt x="1693187" y="55767"/>
                </a:lnTo>
                <a:lnTo>
                  <a:pt x="1694266" y="54687"/>
                </a:lnTo>
                <a:lnTo>
                  <a:pt x="1702088" y="56846"/>
                </a:lnTo>
                <a:cubicBezTo>
                  <a:pt x="1708113" y="50821"/>
                  <a:pt x="1712879" y="44572"/>
                  <a:pt x="1716386" y="38098"/>
                </a:cubicBezTo>
                <a:lnTo>
                  <a:pt x="1717464" y="38098"/>
                </a:lnTo>
                <a:lnTo>
                  <a:pt x="1720838" y="40256"/>
                </a:lnTo>
                <a:cubicBezTo>
                  <a:pt x="1720838" y="35850"/>
                  <a:pt x="1724837" y="31849"/>
                  <a:pt x="1732839" y="28252"/>
                </a:cubicBezTo>
                <a:cubicBezTo>
                  <a:pt x="1742011" y="32028"/>
                  <a:pt x="1749745" y="37513"/>
                  <a:pt x="1756038" y="44707"/>
                </a:cubicBezTo>
                <a:cubicBezTo>
                  <a:pt x="1763411" y="44707"/>
                  <a:pt x="1767097" y="46910"/>
                  <a:pt x="1767097" y="51316"/>
                </a:cubicBezTo>
                <a:lnTo>
                  <a:pt x="1773707" y="57925"/>
                </a:lnTo>
                <a:lnTo>
                  <a:pt x="1773707" y="60083"/>
                </a:lnTo>
                <a:cubicBezTo>
                  <a:pt x="1773707" y="64129"/>
                  <a:pt x="1771864" y="67096"/>
                  <a:pt x="1768179" y="68984"/>
                </a:cubicBezTo>
                <a:lnTo>
                  <a:pt x="1765885" y="68984"/>
                </a:lnTo>
                <a:lnTo>
                  <a:pt x="1761569" y="64533"/>
                </a:lnTo>
                <a:lnTo>
                  <a:pt x="1760491" y="65612"/>
                </a:lnTo>
                <a:lnTo>
                  <a:pt x="1759275" y="65612"/>
                </a:lnTo>
                <a:lnTo>
                  <a:pt x="1735133" y="64533"/>
                </a:lnTo>
                <a:lnTo>
                  <a:pt x="1734054" y="63454"/>
                </a:lnTo>
                <a:lnTo>
                  <a:pt x="1734054" y="62375"/>
                </a:lnTo>
                <a:lnTo>
                  <a:pt x="1735133" y="53474"/>
                </a:lnTo>
                <a:lnTo>
                  <a:pt x="1734054" y="41470"/>
                </a:lnTo>
                <a:lnTo>
                  <a:pt x="1735133" y="38098"/>
                </a:lnTo>
                <a:cubicBezTo>
                  <a:pt x="1733604" y="38098"/>
                  <a:pt x="1732480" y="41020"/>
                  <a:pt x="1731760" y="46865"/>
                </a:cubicBezTo>
                <a:lnTo>
                  <a:pt x="1734054" y="53474"/>
                </a:lnTo>
                <a:cubicBezTo>
                  <a:pt x="1734054" y="61566"/>
                  <a:pt x="1731086" y="65612"/>
                  <a:pt x="1725152" y="65612"/>
                </a:cubicBezTo>
                <a:lnTo>
                  <a:pt x="1718544" y="66691"/>
                </a:lnTo>
                <a:lnTo>
                  <a:pt x="1706403" y="65612"/>
                </a:lnTo>
                <a:lnTo>
                  <a:pt x="1679970" y="66691"/>
                </a:lnTo>
                <a:lnTo>
                  <a:pt x="1679970" y="74514"/>
                </a:lnTo>
                <a:lnTo>
                  <a:pt x="1673360" y="84360"/>
                </a:lnTo>
                <a:cubicBezTo>
                  <a:pt x="1676327" y="88766"/>
                  <a:pt x="1678530" y="94656"/>
                  <a:pt x="1679970" y="102029"/>
                </a:cubicBezTo>
                <a:lnTo>
                  <a:pt x="1676731" y="104187"/>
                </a:lnTo>
                <a:cubicBezTo>
                  <a:pt x="1678171" y="105895"/>
                  <a:pt x="1678889" y="110301"/>
                  <a:pt x="1678889" y="117405"/>
                </a:cubicBezTo>
                <a:lnTo>
                  <a:pt x="1679970" y="116326"/>
                </a:lnTo>
                <a:lnTo>
                  <a:pt x="1682262" y="116326"/>
                </a:lnTo>
                <a:cubicBezTo>
                  <a:pt x="1693951" y="118394"/>
                  <a:pt x="1699795" y="120597"/>
                  <a:pt x="1699795" y="122935"/>
                </a:cubicBezTo>
                <a:lnTo>
                  <a:pt x="1713012" y="118484"/>
                </a:lnTo>
                <a:lnTo>
                  <a:pt x="1718544" y="120777"/>
                </a:lnTo>
                <a:lnTo>
                  <a:pt x="1718544" y="115247"/>
                </a:lnTo>
                <a:cubicBezTo>
                  <a:pt x="1719623" y="112639"/>
                  <a:pt x="1723669" y="108593"/>
                  <a:pt x="1730681" y="103108"/>
                </a:cubicBezTo>
                <a:cubicBezTo>
                  <a:pt x="1734009" y="93577"/>
                  <a:pt x="1738415" y="88811"/>
                  <a:pt x="1743901" y="88811"/>
                </a:cubicBezTo>
                <a:cubicBezTo>
                  <a:pt x="1751812" y="88811"/>
                  <a:pt x="1757703" y="94296"/>
                  <a:pt x="1761569" y="105266"/>
                </a:cubicBezTo>
                <a:lnTo>
                  <a:pt x="1780316" y="120777"/>
                </a:lnTo>
                <a:lnTo>
                  <a:pt x="1780316" y="121856"/>
                </a:lnTo>
                <a:lnTo>
                  <a:pt x="1774786" y="121856"/>
                </a:lnTo>
                <a:lnTo>
                  <a:pt x="1771415" y="119698"/>
                </a:lnTo>
                <a:lnTo>
                  <a:pt x="1768179" y="119698"/>
                </a:lnTo>
                <a:cubicBezTo>
                  <a:pt x="1762243" y="121676"/>
                  <a:pt x="1759275" y="124238"/>
                  <a:pt x="1759275" y="127386"/>
                </a:cubicBezTo>
                <a:lnTo>
                  <a:pt x="1747271" y="131701"/>
                </a:lnTo>
                <a:cubicBezTo>
                  <a:pt x="1747271" y="129004"/>
                  <a:pt x="1742866" y="127206"/>
                  <a:pt x="1734054" y="126307"/>
                </a:cubicBezTo>
                <a:lnTo>
                  <a:pt x="1734054" y="124014"/>
                </a:lnTo>
                <a:lnTo>
                  <a:pt x="1729602" y="127386"/>
                </a:lnTo>
                <a:lnTo>
                  <a:pt x="1725152" y="127386"/>
                </a:lnTo>
                <a:lnTo>
                  <a:pt x="1719623" y="126307"/>
                </a:lnTo>
                <a:cubicBezTo>
                  <a:pt x="1699122" y="127565"/>
                  <a:pt x="1688871" y="130128"/>
                  <a:pt x="1688871" y="133994"/>
                </a:cubicBezTo>
                <a:cubicBezTo>
                  <a:pt x="1691029" y="136332"/>
                  <a:pt x="1692108" y="141098"/>
                  <a:pt x="1692108" y="148291"/>
                </a:cubicBezTo>
                <a:lnTo>
                  <a:pt x="1700874" y="154900"/>
                </a:lnTo>
                <a:lnTo>
                  <a:pt x="1700874" y="157058"/>
                </a:lnTo>
                <a:lnTo>
                  <a:pt x="1699795" y="162588"/>
                </a:lnTo>
                <a:lnTo>
                  <a:pt x="1700874" y="163667"/>
                </a:lnTo>
                <a:lnTo>
                  <a:pt x="1704247" y="163667"/>
                </a:lnTo>
                <a:lnTo>
                  <a:pt x="1707484" y="161509"/>
                </a:lnTo>
                <a:cubicBezTo>
                  <a:pt x="1710091" y="161509"/>
                  <a:pt x="1712698" y="164431"/>
                  <a:pt x="1715307" y="170276"/>
                </a:cubicBezTo>
                <a:lnTo>
                  <a:pt x="1716386" y="169197"/>
                </a:lnTo>
                <a:lnTo>
                  <a:pt x="1717464" y="169197"/>
                </a:lnTo>
                <a:cubicBezTo>
                  <a:pt x="1729063" y="178728"/>
                  <a:pt x="1739358" y="183494"/>
                  <a:pt x="1748350" y="183494"/>
                </a:cubicBezTo>
                <a:cubicBezTo>
                  <a:pt x="1749249" y="185562"/>
                  <a:pt x="1755500" y="189248"/>
                  <a:pt x="1767097" y="194554"/>
                </a:cubicBezTo>
                <a:cubicBezTo>
                  <a:pt x="1767097" y="196802"/>
                  <a:pt x="1772224" y="199364"/>
                  <a:pt x="1782474" y="202241"/>
                </a:cubicBezTo>
                <a:lnTo>
                  <a:pt x="1782474" y="204534"/>
                </a:lnTo>
                <a:cubicBezTo>
                  <a:pt x="1777888" y="212627"/>
                  <a:pt x="1774201" y="216673"/>
                  <a:pt x="1771415" y="216673"/>
                </a:cubicBezTo>
                <a:cubicBezTo>
                  <a:pt x="1766110" y="221799"/>
                  <a:pt x="1761704" y="232409"/>
                  <a:pt x="1758196" y="248504"/>
                </a:cubicBezTo>
                <a:cubicBezTo>
                  <a:pt x="1758196" y="251471"/>
                  <a:pt x="1757117" y="252955"/>
                  <a:pt x="1754959" y="252955"/>
                </a:cubicBezTo>
                <a:cubicBezTo>
                  <a:pt x="1740392" y="249628"/>
                  <a:pt x="1726411" y="239737"/>
                  <a:pt x="1713012" y="223282"/>
                </a:cubicBezTo>
                <a:cubicBezTo>
                  <a:pt x="1713012" y="221034"/>
                  <a:pt x="1708967" y="217348"/>
                  <a:pt x="1700874" y="212222"/>
                </a:cubicBezTo>
                <a:cubicBezTo>
                  <a:pt x="1697458" y="206108"/>
                  <a:pt x="1694895" y="198735"/>
                  <a:pt x="1693187" y="190103"/>
                </a:cubicBezTo>
                <a:cubicBezTo>
                  <a:pt x="1690309" y="190103"/>
                  <a:pt x="1686263" y="182774"/>
                  <a:pt x="1681049" y="168118"/>
                </a:cubicBezTo>
                <a:lnTo>
                  <a:pt x="1678889" y="168118"/>
                </a:lnTo>
                <a:lnTo>
                  <a:pt x="1679970" y="172569"/>
                </a:lnTo>
                <a:lnTo>
                  <a:pt x="1678889" y="175806"/>
                </a:lnTo>
                <a:lnTo>
                  <a:pt x="1679970" y="182415"/>
                </a:lnTo>
                <a:lnTo>
                  <a:pt x="1677811" y="191317"/>
                </a:lnTo>
                <a:lnTo>
                  <a:pt x="1678889" y="195633"/>
                </a:lnTo>
                <a:lnTo>
                  <a:pt x="1677811" y="195633"/>
                </a:lnTo>
                <a:lnTo>
                  <a:pt x="1679970" y="202241"/>
                </a:lnTo>
                <a:lnTo>
                  <a:pt x="1679970" y="204534"/>
                </a:lnTo>
                <a:lnTo>
                  <a:pt x="1676731" y="216673"/>
                </a:lnTo>
                <a:lnTo>
                  <a:pt x="1678889" y="220989"/>
                </a:lnTo>
                <a:lnTo>
                  <a:pt x="1676731" y="226519"/>
                </a:lnTo>
                <a:lnTo>
                  <a:pt x="1679970" y="233128"/>
                </a:lnTo>
                <a:lnTo>
                  <a:pt x="1678889" y="234207"/>
                </a:lnTo>
                <a:lnTo>
                  <a:pt x="1679970" y="239737"/>
                </a:lnTo>
                <a:lnTo>
                  <a:pt x="1679970" y="257406"/>
                </a:lnTo>
                <a:cubicBezTo>
                  <a:pt x="1679970" y="266937"/>
                  <a:pt x="1670437" y="271702"/>
                  <a:pt x="1651376" y="271702"/>
                </a:cubicBezTo>
                <a:lnTo>
                  <a:pt x="1650296" y="268331"/>
                </a:lnTo>
                <a:lnTo>
                  <a:pt x="1649082" y="268331"/>
                </a:lnTo>
                <a:lnTo>
                  <a:pt x="1642474" y="269544"/>
                </a:lnTo>
                <a:lnTo>
                  <a:pt x="1641394" y="268331"/>
                </a:lnTo>
                <a:lnTo>
                  <a:pt x="1640316" y="268331"/>
                </a:lnTo>
                <a:lnTo>
                  <a:pt x="1633707" y="269544"/>
                </a:lnTo>
                <a:cubicBezTo>
                  <a:pt x="1630019" y="265678"/>
                  <a:pt x="1628177" y="262351"/>
                  <a:pt x="1628177" y="259564"/>
                </a:cubicBezTo>
                <a:lnTo>
                  <a:pt x="1628177" y="257406"/>
                </a:lnTo>
                <a:lnTo>
                  <a:pt x="1631549" y="247425"/>
                </a:lnTo>
                <a:cubicBezTo>
                  <a:pt x="1629660" y="247425"/>
                  <a:pt x="1628177" y="243019"/>
                  <a:pt x="1627098" y="234207"/>
                </a:cubicBezTo>
                <a:cubicBezTo>
                  <a:pt x="1625839" y="234207"/>
                  <a:pt x="1625120" y="232364"/>
                  <a:pt x="1624940" y="228677"/>
                </a:cubicBezTo>
                <a:lnTo>
                  <a:pt x="1624940" y="222068"/>
                </a:lnTo>
                <a:cubicBezTo>
                  <a:pt x="1624940" y="220630"/>
                  <a:pt x="1626783" y="219910"/>
                  <a:pt x="1630469" y="219910"/>
                </a:cubicBezTo>
                <a:lnTo>
                  <a:pt x="1630469" y="218831"/>
                </a:lnTo>
                <a:cubicBezTo>
                  <a:pt x="1627503" y="218831"/>
                  <a:pt x="1626020" y="218112"/>
                  <a:pt x="1626020" y="216673"/>
                </a:cubicBezTo>
                <a:lnTo>
                  <a:pt x="1629256" y="208850"/>
                </a:lnTo>
                <a:lnTo>
                  <a:pt x="1628177" y="202241"/>
                </a:lnTo>
                <a:lnTo>
                  <a:pt x="1629256" y="201163"/>
                </a:lnTo>
                <a:lnTo>
                  <a:pt x="1629256" y="200084"/>
                </a:lnTo>
                <a:cubicBezTo>
                  <a:pt x="1629256" y="194958"/>
                  <a:pt x="1627053" y="192396"/>
                  <a:pt x="1622647" y="192396"/>
                </a:cubicBezTo>
                <a:lnTo>
                  <a:pt x="1621568" y="191317"/>
                </a:lnTo>
                <a:lnTo>
                  <a:pt x="1620489" y="191317"/>
                </a:lnTo>
                <a:cubicBezTo>
                  <a:pt x="1617520" y="192036"/>
                  <a:pt x="1616038" y="193834"/>
                  <a:pt x="1616038" y="196712"/>
                </a:cubicBezTo>
                <a:cubicBezTo>
                  <a:pt x="1619725" y="197701"/>
                  <a:pt x="1621568" y="198825"/>
                  <a:pt x="1621568" y="200084"/>
                </a:cubicBezTo>
                <a:lnTo>
                  <a:pt x="1621568" y="201163"/>
                </a:lnTo>
                <a:cubicBezTo>
                  <a:pt x="1620130" y="208536"/>
                  <a:pt x="1616487" y="212222"/>
                  <a:pt x="1610642" y="212222"/>
                </a:cubicBezTo>
                <a:lnTo>
                  <a:pt x="1609429" y="212222"/>
                </a:lnTo>
                <a:lnTo>
                  <a:pt x="1605112" y="207771"/>
                </a:lnTo>
                <a:lnTo>
                  <a:pt x="1607271" y="205613"/>
                </a:lnTo>
                <a:lnTo>
                  <a:pt x="1606191" y="199005"/>
                </a:lnTo>
                <a:lnTo>
                  <a:pt x="1605112" y="199005"/>
                </a:lnTo>
                <a:lnTo>
                  <a:pt x="1604034" y="202241"/>
                </a:lnTo>
                <a:lnTo>
                  <a:pt x="1605112" y="206692"/>
                </a:lnTo>
                <a:lnTo>
                  <a:pt x="1599584" y="207771"/>
                </a:lnTo>
                <a:lnTo>
                  <a:pt x="1599584" y="208850"/>
                </a:lnTo>
                <a:cubicBezTo>
                  <a:pt x="1602910" y="208850"/>
                  <a:pt x="1605112" y="210334"/>
                  <a:pt x="1606191" y="213301"/>
                </a:cubicBezTo>
                <a:lnTo>
                  <a:pt x="1606191" y="214380"/>
                </a:lnTo>
                <a:cubicBezTo>
                  <a:pt x="1603045" y="219326"/>
                  <a:pt x="1598278" y="222653"/>
                  <a:pt x="1591895" y="224361"/>
                </a:cubicBezTo>
                <a:cubicBezTo>
                  <a:pt x="1591895" y="227598"/>
                  <a:pt x="1586724" y="231240"/>
                  <a:pt x="1576385" y="235286"/>
                </a:cubicBezTo>
                <a:lnTo>
                  <a:pt x="1568696" y="243109"/>
                </a:lnTo>
                <a:lnTo>
                  <a:pt x="1567618" y="243109"/>
                </a:lnTo>
                <a:lnTo>
                  <a:pt x="1559929" y="241895"/>
                </a:lnTo>
                <a:cubicBezTo>
                  <a:pt x="1553996" y="248549"/>
                  <a:pt x="1547746" y="251876"/>
                  <a:pt x="1541183" y="251876"/>
                </a:cubicBezTo>
                <a:lnTo>
                  <a:pt x="1532415" y="257406"/>
                </a:lnTo>
                <a:cubicBezTo>
                  <a:pt x="1527378" y="255338"/>
                  <a:pt x="1524053" y="252775"/>
                  <a:pt x="1522434" y="249718"/>
                </a:cubicBezTo>
                <a:lnTo>
                  <a:pt x="1522434" y="248504"/>
                </a:lnTo>
                <a:cubicBezTo>
                  <a:pt x="1522434" y="247065"/>
                  <a:pt x="1524996" y="245986"/>
                  <a:pt x="1530123" y="245267"/>
                </a:cubicBezTo>
                <a:cubicBezTo>
                  <a:pt x="1535876" y="232768"/>
                  <a:pt x="1542486" y="226519"/>
                  <a:pt x="1549950" y="226519"/>
                </a:cubicBezTo>
                <a:cubicBezTo>
                  <a:pt x="1555254" y="216268"/>
                  <a:pt x="1562627" y="207816"/>
                  <a:pt x="1572069" y="201163"/>
                </a:cubicBezTo>
                <a:cubicBezTo>
                  <a:pt x="1572069" y="199364"/>
                  <a:pt x="1574272" y="196802"/>
                  <a:pt x="1578678" y="193475"/>
                </a:cubicBezTo>
                <a:lnTo>
                  <a:pt x="1600663" y="153821"/>
                </a:lnTo>
                <a:cubicBezTo>
                  <a:pt x="1603808" y="137636"/>
                  <a:pt x="1607495" y="129544"/>
                  <a:pt x="1611722" y="129544"/>
                </a:cubicBezTo>
                <a:lnTo>
                  <a:pt x="1611722" y="127386"/>
                </a:lnTo>
                <a:lnTo>
                  <a:pt x="1609429" y="125093"/>
                </a:lnTo>
                <a:lnTo>
                  <a:pt x="1596211" y="131701"/>
                </a:lnTo>
                <a:lnTo>
                  <a:pt x="1594053" y="131701"/>
                </a:lnTo>
                <a:cubicBezTo>
                  <a:pt x="1591086" y="128824"/>
                  <a:pt x="1587040" y="126262"/>
                  <a:pt x="1581914" y="124014"/>
                </a:cubicBezTo>
                <a:lnTo>
                  <a:pt x="1580836" y="124014"/>
                </a:lnTo>
                <a:cubicBezTo>
                  <a:pt x="1577329" y="126981"/>
                  <a:pt x="1571079" y="128465"/>
                  <a:pt x="1562088" y="128465"/>
                </a:cubicBezTo>
                <a:lnTo>
                  <a:pt x="1561009" y="127386"/>
                </a:lnTo>
                <a:lnTo>
                  <a:pt x="1559929" y="127386"/>
                </a:lnTo>
                <a:lnTo>
                  <a:pt x="1553321" y="128465"/>
                </a:lnTo>
                <a:lnTo>
                  <a:pt x="1552242" y="128465"/>
                </a:lnTo>
                <a:lnTo>
                  <a:pt x="1549950" y="126307"/>
                </a:lnTo>
                <a:lnTo>
                  <a:pt x="1549950" y="125093"/>
                </a:lnTo>
                <a:cubicBezTo>
                  <a:pt x="1552377" y="120687"/>
                  <a:pt x="1556422" y="118484"/>
                  <a:pt x="1562088" y="118484"/>
                </a:cubicBezTo>
                <a:lnTo>
                  <a:pt x="1570855" y="118484"/>
                </a:lnTo>
                <a:lnTo>
                  <a:pt x="1581914" y="121856"/>
                </a:lnTo>
                <a:lnTo>
                  <a:pt x="1586365" y="121856"/>
                </a:lnTo>
                <a:lnTo>
                  <a:pt x="1598504" y="116326"/>
                </a:lnTo>
                <a:lnTo>
                  <a:pt x="1599584" y="116326"/>
                </a:lnTo>
                <a:lnTo>
                  <a:pt x="1600663" y="117405"/>
                </a:lnTo>
                <a:lnTo>
                  <a:pt x="1600663" y="125093"/>
                </a:lnTo>
                <a:lnTo>
                  <a:pt x="1602820" y="125093"/>
                </a:lnTo>
                <a:lnTo>
                  <a:pt x="1604034" y="124014"/>
                </a:lnTo>
                <a:lnTo>
                  <a:pt x="1605112" y="124014"/>
                </a:lnTo>
                <a:lnTo>
                  <a:pt x="1604034" y="122935"/>
                </a:lnTo>
                <a:lnTo>
                  <a:pt x="1604034" y="121856"/>
                </a:lnTo>
                <a:cubicBezTo>
                  <a:pt x="1605473" y="119068"/>
                  <a:pt x="1607676" y="117225"/>
                  <a:pt x="1610642" y="116326"/>
                </a:cubicBezTo>
                <a:lnTo>
                  <a:pt x="1622647" y="117405"/>
                </a:lnTo>
                <a:lnTo>
                  <a:pt x="1628177" y="117405"/>
                </a:lnTo>
                <a:lnTo>
                  <a:pt x="1628177" y="109717"/>
                </a:lnTo>
                <a:lnTo>
                  <a:pt x="1629256" y="106480"/>
                </a:lnTo>
                <a:cubicBezTo>
                  <a:pt x="1628536" y="93262"/>
                  <a:pt x="1627098" y="85889"/>
                  <a:pt x="1624940" y="84360"/>
                </a:cubicBezTo>
                <a:lnTo>
                  <a:pt x="1624940" y="78830"/>
                </a:lnTo>
                <a:cubicBezTo>
                  <a:pt x="1629345" y="71547"/>
                  <a:pt x="1631549" y="66781"/>
                  <a:pt x="1631549" y="64533"/>
                </a:cubicBezTo>
                <a:lnTo>
                  <a:pt x="1628177" y="62375"/>
                </a:lnTo>
                <a:lnTo>
                  <a:pt x="1627098" y="62375"/>
                </a:lnTo>
                <a:cubicBezTo>
                  <a:pt x="1627098" y="64533"/>
                  <a:pt x="1624176" y="65612"/>
                  <a:pt x="1618331" y="65612"/>
                </a:cubicBezTo>
                <a:lnTo>
                  <a:pt x="1618331" y="66691"/>
                </a:lnTo>
                <a:lnTo>
                  <a:pt x="1610642" y="65612"/>
                </a:lnTo>
                <a:lnTo>
                  <a:pt x="1596211" y="65612"/>
                </a:lnTo>
                <a:lnTo>
                  <a:pt x="1591895" y="66691"/>
                </a:lnTo>
                <a:lnTo>
                  <a:pt x="1588523" y="65612"/>
                </a:lnTo>
                <a:lnTo>
                  <a:pt x="1577463" y="66691"/>
                </a:lnTo>
                <a:lnTo>
                  <a:pt x="1563167" y="64533"/>
                </a:lnTo>
                <a:lnTo>
                  <a:pt x="1561009" y="66691"/>
                </a:lnTo>
                <a:lnTo>
                  <a:pt x="1543340" y="66691"/>
                </a:lnTo>
                <a:lnTo>
                  <a:pt x="1539023" y="62375"/>
                </a:lnTo>
                <a:lnTo>
                  <a:pt x="1539023" y="60083"/>
                </a:lnTo>
                <a:lnTo>
                  <a:pt x="1541183" y="56846"/>
                </a:lnTo>
                <a:lnTo>
                  <a:pt x="1552242" y="57925"/>
                </a:lnTo>
                <a:lnTo>
                  <a:pt x="1558851" y="57925"/>
                </a:lnTo>
                <a:lnTo>
                  <a:pt x="1559929" y="59004"/>
                </a:lnTo>
                <a:lnTo>
                  <a:pt x="1561009" y="57925"/>
                </a:lnTo>
                <a:lnTo>
                  <a:pt x="1573148" y="57925"/>
                </a:lnTo>
                <a:lnTo>
                  <a:pt x="1578678" y="62375"/>
                </a:lnTo>
                <a:lnTo>
                  <a:pt x="1579756" y="62375"/>
                </a:lnTo>
                <a:cubicBezTo>
                  <a:pt x="1583263" y="59408"/>
                  <a:pt x="1589513" y="57925"/>
                  <a:pt x="1598504" y="57925"/>
                </a:cubicBezTo>
                <a:lnTo>
                  <a:pt x="1599584" y="59004"/>
                </a:lnTo>
                <a:lnTo>
                  <a:pt x="1599584" y="60083"/>
                </a:lnTo>
                <a:lnTo>
                  <a:pt x="1622647" y="57925"/>
                </a:lnTo>
                <a:lnTo>
                  <a:pt x="1628177" y="61296"/>
                </a:lnTo>
                <a:lnTo>
                  <a:pt x="1629256" y="61296"/>
                </a:lnTo>
                <a:lnTo>
                  <a:pt x="1630469" y="57925"/>
                </a:lnTo>
                <a:lnTo>
                  <a:pt x="1629256" y="54687"/>
                </a:lnTo>
                <a:lnTo>
                  <a:pt x="1631549" y="44707"/>
                </a:lnTo>
                <a:lnTo>
                  <a:pt x="1631549" y="41470"/>
                </a:lnTo>
                <a:lnTo>
                  <a:pt x="1623862" y="12741"/>
                </a:lnTo>
                <a:cubicBezTo>
                  <a:pt x="1624940" y="9774"/>
                  <a:pt x="1626020" y="8290"/>
                  <a:pt x="1627098" y="8290"/>
                </a:cubicBezTo>
                <a:lnTo>
                  <a:pt x="1628177" y="8290"/>
                </a:lnTo>
                <a:lnTo>
                  <a:pt x="1637079" y="10583"/>
                </a:lnTo>
                <a:cubicBezTo>
                  <a:pt x="1642922" y="7616"/>
                  <a:pt x="1647688" y="6132"/>
                  <a:pt x="1651376" y="6132"/>
                </a:cubicBezTo>
                <a:close/>
                <a:moveTo>
                  <a:pt x="8092323" y="5731"/>
                </a:moveTo>
                <a:lnTo>
                  <a:pt x="8098797" y="6810"/>
                </a:lnTo>
                <a:lnTo>
                  <a:pt x="8113903" y="5731"/>
                </a:lnTo>
                <a:lnTo>
                  <a:pt x="8114982" y="5731"/>
                </a:lnTo>
                <a:cubicBezTo>
                  <a:pt x="8123614" y="5731"/>
                  <a:pt x="8127930" y="8248"/>
                  <a:pt x="8127930" y="13284"/>
                </a:cubicBezTo>
                <a:lnTo>
                  <a:pt x="8131167" y="13284"/>
                </a:lnTo>
                <a:cubicBezTo>
                  <a:pt x="8133865" y="11126"/>
                  <a:pt x="8137102" y="10047"/>
                  <a:pt x="8140878" y="10047"/>
                </a:cubicBezTo>
                <a:cubicBezTo>
                  <a:pt x="8146453" y="10047"/>
                  <a:pt x="8150095" y="11845"/>
                  <a:pt x="8151803" y="15442"/>
                </a:cubicBezTo>
                <a:lnTo>
                  <a:pt x="8151803" y="21916"/>
                </a:lnTo>
                <a:cubicBezTo>
                  <a:pt x="8151803" y="24074"/>
                  <a:pt x="8148881" y="25512"/>
                  <a:pt x="8143036" y="26232"/>
                </a:cubicBezTo>
                <a:lnTo>
                  <a:pt x="8140878" y="20837"/>
                </a:lnTo>
                <a:lnTo>
                  <a:pt x="8138720" y="20837"/>
                </a:lnTo>
                <a:lnTo>
                  <a:pt x="8138720" y="27311"/>
                </a:lnTo>
                <a:cubicBezTo>
                  <a:pt x="8138720" y="32886"/>
                  <a:pt x="8140159" y="36123"/>
                  <a:pt x="8143036" y="37022"/>
                </a:cubicBezTo>
                <a:lnTo>
                  <a:pt x="8144115" y="37022"/>
                </a:lnTo>
                <a:lnTo>
                  <a:pt x="8157198" y="26232"/>
                </a:lnTo>
                <a:cubicBezTo>
                  <a:pt x="8169067" y="26232"/>
                  <a:pt x="8177340" y="33830"/>
                  <a:pt x="8182015" y="49026"/>
                </a:cubicBezTo>
                <a:lnTo>
                  <a:pt x="8182015" y="50105"/>
                </a:lnTo>
                <a:lnTo>
                  <a:pt x="8177699" y="49026"/>
                </a:lnTo>
                <a:lnTo>
                  <a:pt x="8169067" y="52263"/>
                </a:lnTo>
                <a:lnTo>
                  <a:pt x="8160435" y="52263"/>
                </a:lnTo>
                <a:cubicBezTo>
                  <a:pt x="8156119" y="52263"/>
                  <a:pt x="8153961" y="50824"/>
                  <a:pt x="8153961" y="47947"/>
                </a:cubicBezTo>
                <a:lnTo>
                  <a:pt x="8149510" y="54421"/>
                </a:lnTo>
                <a:lnTo>
                  <a:pt x="8158277" y="54421"/>
                </a:lnTo>
                <a:cubicBezTo>
                  <a:pt x="8164751" y="55500"/>
                  <a:pt x="8167988" y="58377"/>
                  <a:pt x="8167988" y="63053"/>
                </a:cubicBezTo>
                <a:cubicBezTo>
                  <a:pt x="8167988" y="66649"/>
                  <a:pt x="8162189" y="71685"/>
                  <a:pt x="8150589" y="78159"/>
                </a:cubicBezTo>
                <a:cubicBezTo>
                  <a:pt x="8149331" y="83194"/>
                  <a:pt x="8147173" y="85712"/>
                  <a:pt x="8144115" y="85712"/>
                </a:cubicBezTo>
                <a:lnTo>
                  <a:pt x="8145194" y="91107"/>
                </a:lnTo>
                <a:lnTo>
                  <a:pt x="8144115" y="92186"/>
                </a:lnTo>
                <a:lnTo>
                  <a:pt x="8143036" y="91107"/>
                </a:lnTo>
                <a:lnTo>
                  <a:pt x="8137641" y="91107"/>
                </a:lnTo>
                <a:lnTo>
                  <a:pt x="8135483" y="93265"/>
                </a:lnTo>
                <a:lnTo>
                  <a:pt x="8139799" y="94344"/>
                </a:lnTo>
                <a:lnTo>
                  <a:pt x="8144115" y="93265"/>
                </a:lnTo>
                <a:lnTo>
                  <a:pt x="8147352" y="96502"/>
                </a:lnTo>
                <a:lnTo>
                  <a:pt x="8151803" y="95423"/>
                </a:lnTo>
                <a:lnTo>
                  <a:pt x="8152882" y="96502"/>
                </a:lnTo>
                <a:lnTo>
                  <a:pt x="8153961" y="93265"/>
                </a:lnTo>
                <a:lnTo>
                  <a:pt x="8152882" y="92186"/>
                </a:lnTo>
                <a:lnTo>
                  <a:pt x="8152882" y="90028"/>
                </a:lnTo>
                <a:cubicBezTo>
                  <a:pt x="8158098" y="83014"/>
                  <a:pt x="8163492" y="77260"/>
                  <a:pt x="8169067" y="72764"/>
                </a:cubicBezTo>
                <a:lnTo>
                  <a:pt x="8170146" y="72764"/>
                </a:lnTo>
                <a:cubicBezTo>
                  <a:pt x="8178419" y="72764"/>
                  <a:pt x="8187051" y="80317"/>
                  <a:pt x="8196042" y="95423"/>
                </a:cubicBezTo>
                <a:lnTo>
                  <a:pt x="8196042" y="96502"/>
                </a:lnTo>
                <a:lnTo>
                  <a:pt x="8198200" y="96502"/>
                </a:lnTo>
                <a:cubicBezTo>
                  <a:pt x="8200358" y="95963"/>
                  <a:pt x="8201437" y="93085"/>
                  <a:pt x="8201437" y="87870"/>
                </a:cubicBezTo>
                <a:lnTo>
                  <a:pt x="8201437" y="86791"/>
                </a:lnTo>
                <a:cubicBezTo>
                  <a:pt x="8198560" y="86791"/>
                  <a:pt x="8197121" y="84633"/>
                  <a:pt x="8197121" y="80317"/>
                </a:cubicBezTo>
                <a:lnTo>
                  <a:pt x="8197121" y="79238"/>
                </a:lnTo>
                <a:lnTo>
                  <a:pt x="8203595" y="69527"/>
                </a:lnTo>
                <a:lnTo>
                  <a:pt x="8201437" y="63053"/>
                </a:lnTo>
                <a:lnTo>
                  <a:pt x="8203595" y="57658"/>
                </a:lnTo>
                <a:lnTo>
                  <a:pt x="8202516" y="56579"/>
                </a:lnTo>
                <a:lnTo>
                  <a:pt x="8202516" y="55500"/>
                </a:lnTo>
                <a:cubicBezTo>
                  <a:pt x="8203056" y="33830"/>
                  <a:pt x="8204495" y="22995"/>
                  <a:pt x="8206832" y="22995"/>
                </a:cubicBezTo>
                <a:lnTo>
                  <a:pt x="8205754" y="12205"/>
                </a:lnTo>
                <a:cubicBezTo>
                  <a:pt x="8205754" y="7889"/>
                  <a:pt x="8210834" y="5731"/>
                  <a:pt x="8220994" y="5731"/>
                </a:cubicBezTo>
                <a:cubicBezTo>
                  <a:pt x="8229267" y="13284"/>
                  <a:pt x="8237539" y="17240"/>
                  <a:pt x="8245812" y="17600"/>
                </a:cubicBezTo>
                <a:lnTo>
                  <a:pt x="8246890" y="21916"/>
                </a:lnTo>
                <a:lnTo>
                  <a:pt x="8245812" y="22995"/>
                </a:lnTo>
                <a:lnTo>
                  <a:pt x="8251206" y="25153"/>
                </a:lnTo>
                <a:lnTo>
                  <a:pt x="8251206" y="26232"/>
                </a:lnTo>
                <a:cubicBezTo>
                  <a:pt x="8249768" y="27850"/>
                  <a:pt x="8247970" y="34010"/>
                  <a:pt x="8245812" y="44710"/>
                </a:cubicBezTo>
                <a:lnTo>
                  <a:pt x="8243654" y="44710"/>
                </a:lnTo>
                <a:lnTo>
                  <a:pt x="8243654" y="52263"/>
                </a:lnTo>
                <a:lnTo>
                  <a:pt x="8238258" y="70606"/>
                </a:lnTo>
                <a:lnTo>
                  <a:pt x="8238258" y="71685"/>
                </a:lnTo>
                <a:lnTo>
                  <a:pt x="8249048" y="70606"/>
                </a:lnTo>
                <a:lnTo>
                  <a:pt x="8257680" y="74922"/>
                </a:lnTo>
                <a:lnTo>
                  <a:pt x="8271708" y="70606"/>
                </a:lnTo>
                <a:lnTo>
                  <a:pt x="8272786" y="71685"/>
                </a:lnTo>
                <a:lnTo>
                  <a:pt x="8274945" y="71685"/>
                </a:lnTo>
                <a:lnTo>
                  <a:pt x="8274945" y="70606"/>
                </a:lnTo>
                <a:cubicBezTo>
                  <a:pt x="8272786" y="70606"/>
                  <a:pt x="8271708" y="69886"/>
                  <a:pt x="8271708" y="68448"/>
                </a:cubicBezTo>
                <a:lnTo>
                  <a:pt x="8271708" y="67369"/>
                </a:lnTo>
                <a:lnTo>
                  <a:pt x="8283577" y="49026"/>
                </a:lnTo>
                <a:lnTo>
                  <a:pt x="8284790" y="49026"/>
                </a:lnTo>
                <a:cubicBezTo>
                  <a:pt x="8286948" y="49026"/>
                  <a:pt x="8292344" y="52263"/>
                  <a:pt x="8300976" y="58737"/>
                </a:cubicBezTo>
                <a:lnTo>
                  <a:pt x="8304212" y="59816"/>
                </a:lnTo>
                <a:lnTo>
                  <a:pt x="8307450" y="58737"/>
                </a:lnTo>
                <a:cubicBezTo>
                  <a:pt x="8311766" y="64851"/>
                  <a:pt x="8313924" y="69167"/>
                  <a:pt x="8313924" y="71685"/>
                </a:cubicBezTo>
                <a:lnTo>
                  <a:pt x="8313924" y="73843"/>
                </a:lnTo>
                <a:lnTo>
                  <a:pt x="8307450" y="80317"/>
                </a:lnTo>
                <a:lnTo>
                  <a:pt x="8304212" y="77080"/>
                </a:lnTo>
                <a:lnTo>
                  <a:pt x="8304212" y="78159"/>
                </a:lnTo>
                <a:lnTo>
                  <a:pt x="8305292" y="81396"/>
                </a:lnTo>
                <a:lnTo>
                  <a:pt x="8298818" y="86791"/>
                </a:lnTo>
                <a:cubicBezTo>
                  <a:pt x="8291444" y="84093"/>
                  <a:pt x="8284206" y="79418"/>
                  <a:pt x="8277103" y="72764"/>
                </a:cubicBezTo>
                <a:lnTo>
                  <a:pt x="8277103" y="73843"/>
                </a:lnTo>
                <a:lnTo>
                  <a:pt x="8281419" y="81396"/>
                </a:lnTo>
                <a:lnTo>
                  <a:pt x="8282498" y="80317"/>
                </a:lnTo>
                <a:lnTo>
                  <a:pt x="8283577" y="80317"/>
                </a:lnTo>
                <a:cubicBezTo>
                  <a:pt x="8284746" y="80317"/>
                  <a:pt x="8285870" y="81756"/>
                  <a:pt x="8286948" y="84633"/>
                </a:cubicBezTo>
                <a:lnTo>
                  <a:pt x="8288028" y="83554"/>
                </a:lnTo>
                <a:lnTo>
                  <a:pt x="8289106" y="83554"/>
                </a:lnTo>
                <a:lnTo>
                  <a:pt x="8299896" y="91107"/>
                </a:lnTo>
                <a:cubicBezTo>
                  <a:pt x="8296120" y="122129"/>
                  <a:pt x="8292164" y="137640"/>
                  <a:pt x="8288028" y="137640"/>
                </a:cubicBezTo>
                <a:lnTo>
                  <a:pt x="8288028" y="138719"/>
                </a:lnTo>
                <a:lnTo>
                  <a:pt x="8289106" y="143035"/>
                </a:lnTo>
                <a:lnTo>
                  <a:pt x="8284790" y="149509"/>
                </a:lnTo>
                <a:lnTo>
                  <a:pt x="8285870" y="158141"/>
                </a:lnTo>
                <a:lnTo>
                  <a:pt x="8272786" y="193883"/>
                </a:lnTo>
                <a:cubicBezTo>
                  <a:pt x="8272786" y="195322"/>
                  <a:pt x="8274945" y="196760"/>
                  <a:pt x="8279261" y="198199"/>
                </a:cubicBezTo>
                <a:cubicBezTo>
                  <a:pt x="8279261" y="201076"/>
                  <a:pt x="8282902" y="202515"/>
                  <a:pt x="8290186" y="202515"/>
                </a:cubicBezTo>
                <a:cubicBezTo>
                  <a:pt x="8290725" y="204853"/>
                  <a:pt x="8296120" y="208090"/>
                  <a:pt x="8306370" y="212226"/>
                </a:cubicBezTo>
                <a:cubicBezTo>
                  <a:pt x="8313384" y="217261"/>
                  <a:pt x="8316981" y="220498"/>
                  <a:pt x="8317161" y="221937"/>
                </a:cubicBezTo>
                <a:lnTo>
                  <a:pt x="8317161" y="223016"/>
                </a:lnTo>
                <a:lnTo>
                  <a:pt x="8294502" y="266311"/>
                </a:lnTo>
                <a:lnTo>
                  <a:pt x="8293422" y="266311"/>
                </a:lnTo>
                <a:cubicBezTo>
                  <a:pt x="8290905" y="266311"/>
                  <a:pt x="8282228" y="260557"/>
                  <a:pt x="8267392" y="249047"/>
                </a:cubicBezTo>
                <a:cubicBezTo>
                  <a:pt x="8252286" y="246170"/>
                  <a:pt x="8244732" y="241809"/>
                  <a:pt x="8244732" y="235964"/>
                </a:cubicBezTo>
                <a:lnTo>
                  <a:pt x="8240416" y="233806"/>
                </a:lnTo>
                <a:cubicBezTo>
                  <a:pt x="8228547" y="238932"/>
                  <a:pt x="8219870" y="244731"/>
                  <a:pt x="8214386" y="251205"/>
                </a:cubicBezTo>
                <a:cubicBezTo>
                  <a:pt x="8201258" y="257140"/>
                  <a:pt x="8191547" y="263254"/>
                  <a:pt x="8185252" y="269548"/>
                </a:cubicBezTo>
                <a:lnTo>
                  <a:pt x="8180936" y="270627"/>
                </a:lnTo>
                <a:lnTo>
                  <a:pt x="8165830" y="267390"/>
                </a:lnTo>
                <a:lnTo>
                  <a:pt x="8159356" y="269548"/>
                </a:lnTo>
                <a:lnTo>
                  <a:pt x="8158277" y="268469"/>
                </a:lnTo>
                <a:lnTo>
                  <a:pt x="8158277" y="267390"/>
                </a:lnTo>
                <a:cubicBezTo>
                  <a:pt x="8164032" y="267031"/>
                  <a:pt x="8166909" y="264873"/>
                  <a:pt x="8166909" y="260916"/>
                </a:cubicBezTo>
                <a:cubicBezTo>
                  <a:pt x="8172484" y="255162"/>
                  <a:pt x="8181836" y="248688"/>
                  <a:pt x="8194963" y="241494"/>
                </a:cubicBezTo>
                <a:cubicBezTo>
                  <a:pt x="8205034" y="228996"/>
                  <a:pt x="8212992" y="222477"/>
                  <a:pt x="8218836" y="221937"/>
                </a:cubicBezTo>
                <a:cubicBezTo>
                  <a:pt x="8219556" y="214024"/>
                  <a:pt x="8221354" y="210068"/>
                  <a:pt x="8224231" y="210068"/>
                </a:cubicBezTo>
                <a:lnTo>
                  <a:pt x="8222073" y="206831"/>
                </a:lnTo>
                <a:cubicBezTo>
                  <a:pt x="8223512" y="206831"/>
                  <a:pt x="8224231" y="205752"/>
                  <a:pt x="8224231" y="203594"/>
                </a:cubicBezTo>
                <a:cubicBezTo>
                  <a:pt x="8224231" y="198559"/>
                  <a:pt x="8223512" y="196041"/>
                  <a:pt x="8222073" y="196041"/>
                </a:cubicBezTo>
                <a:lnTo>
                  <a:pt x="8223152" y="188488"/>
                </a:lnTo>
                <a:lnTo>
                  <a:pt x="8223152" y="177698"/>
                </a:lnTo>
                <a:lnTo>
                  <a:pt x="8228547" y="171089"/>
                </a:lnTo>
                <a:lnTo>
                  <a:pt x="8228547" y="167852"/>
                </a:lnTo>
                <a:cubicBezTo>
                  <a:pt x="8228547" y="166413"/>
                  <a:pt x="8227468" y="165694"/>
                  <a:pt x="8225310" y="165694"/>
                </a:cubicBezTo>
                <a:cubicBezTo>
                  <a:pt x="8222253" y="165694"/>
                  <a:pt x="8220095" y="157781"/>
                  <a:pt x="8218836" y="141956"/>
                </a:cubicBezTo>
                <a:cubicBezTo>
                  <a:pt x="8216229" y="141956"/>
                  <a:pt x="8214386" y="135122"/>
                  <a:pt x="8213306" y="121454"/>
                </a:cubicBezTo>
                <a:lnTo>
                  <a:pt x="8190647" y="146272"/>
                </a:lnTo>
                <a:lnTo>
                  <a:pt x="8185252" y="147351"/>
                </a:lnTo>
                <a:lnTo>
                  <a:pt x="8184173" y="146272"/>
                </a:lnTo>
                <a:lnTo>
                  <a:pt x="8184173" y="144114"/>
                </a:lnTo>
                <a:lnTo>
                  <a:pt x="8187410" y="137640"/>
                </a:lnTo>
                <a:lnTo>
                  <a:pt x="8186331" y="136560"/>
                </a:lnTo>
                <a:lnTo>
                  <a:pt x="8185252" y="136560"/>
                </a:lnTo>
                <a:cubicBezTo>
                  <a:pt x="8182375" y="136921"/>
                  <a:pt x="8178419" y="140517"/>
                  <a:pt x="8173383" y="147351"/>
                </a:cubicBezTo>
                <a:cubicBezTo>
                  <a:pt x="8170866" y="147710"/>
                  <a:pt x="8167988" y="149868"/>
                  <a:pt x="8164751" y="153825"/>
                </a:cubicBezTo>
                <a:lnTo>
                  <a:pt x="8160435" y="153825"/>
                </a:lnTo>
                <a:cubicBezTo>
                  <a:pt x="8164751" y="157781"/>
                  <a:pt x="8166909" y="162097"/>
                  <a:pt x="8166909" y="166773"/>
                </a:cubicBezTo>
                <a:lnTo>
                  <a:pt x="8165830" y="167852"/>
                </a:lnTo>
                <a:cubicBezTo>
                  <a:pt x="8165830" y="169290"/>
                  <a:pt x="8164032" y="170010"/>
                  <a:pt x="8160435" y="170010"/>
                </a:cubicBezTo>
                <a:lnTo>
                  <a:pt x="8159356" y="171089"/>
                </a:lnTo>
                <a:lnTo>
                  <a:pt x="8159356" y="173382"/>
                </a:lnTo>
                <a:cubicBezTo>
                  <a:pt x="8159896" y="177698"/>
                  <a:pt x="8160975" y="179856"/>
                  <a:pt x="8162593" y="179856"/>
                </a:cubicBezTo>
                <a:lnTo>
                  <a:pt x="8164751" y="179856"/>
                </a:lnTo>
                <a:cubicBezTo>
                  <a:pt x="8167269" y="171853"/>
                  <a:pt x="8171225" y="167852"/>
                  <a:pt x="8176620" y="167852"/>
                </a:cubicBezTo>
                <a:lnTo>
                  <a:pt x="8185252" y="172168"/>
                </a:lnTo>
                <a:lnTo>
                  <a:pt x="8194963" y="171089"/>
                </a:lnTo>
                <a:lnTo>
                  <a:pt x="8196042" y="172168"/>
                </a:lnTo>
                <a:lnTo>
                  <a:pt x="8196042" y="173382"/>
                </a:lnTo>
                <a:cubicBezTo>
                  <a:pt x="8196042" y="175899"/>
                  <a:pt x="8190647" y="178417"/>
                  <a:pt x="8179857" y="180935"/>
                </a:cubicBezTo>
                <a:cubicBezTo>
                  <a:pt x="8178059" y="184172"/>
                  <a:pt x="8171945" y="188128"/>
                  <a:pt x="8161514" y="192804"/>
                </a:cubicBezTo>
                <a:cubicBezTo>
                  <a:pt x="8160076" y="199458"/>
                  <a:pt x="8159356" y="208809"/>
                  <a:pt x="8159356" y="220858"/>
                </a:cubicBezTo>
                <a:lnTo>
                  <a:pt x="8160435" y="225174"/>
                </a:lnTo>
                <a:lnTo>
                  <a:pt x="8159356" y="228411"/>
                </a:lnTo>
                <a:lnTo>
                  <a:pt x="8160435" y="233806"/>
                </a:lnTo>
                <a:lnTo>
                  <a:pt x="8157198" y="240415"/>
                </a:lnTo>
                <a:lnTo>
                  <a:pt x="8158277" y="249047"/>
                </a:lnTo>
                <a:cubicBezTo>
                  <a:pt x="8158277" y="254802"/>
                  <a:pt x="8156119" y="257679"/>
                  <a:pt x="8151803" y="257679"/>
                </a:cubicBezTo>
                <a:cubicBezTo>
                  <a:pt x="8145959" y="257679"/>
                  <a:pt x="8143036" y="259837"/>
                  <a:pt x="8143036" y="264153"/>
                </a:cubicBezTo>
                <a:cubicBezTo>
                  <a:pt x="8139260" y="267750"/>
                  <a:pt x="8136023" y="269548"/>
                  <a:pt x="8133325" y="269548"/>
                </a:cubicBezTo>
                <a:lnTo>
                  <a:pt x="8129009" y="269548"/>
                </a:lnTo>
                <a:lnTo>
                  <a:pt x="8124693" y="266311"/>
                </a:lnTo>
                <a:lnTo>
                  <a:pt x="8118219" y="271706"/>
                </a:lnTo>
                <a:lnTo>
                  <a:pt x="8112824" y="271706"/>
                </a:lnTo>
                <a:cubicBezTo>
                  <a:pt x="8106170" y="271706"/>
                  <a:pt x="8101495" y="270268"/>
                  <a:pt x="8098797" y="267390"/>
                </a:cubicBezTo>
                <a:lnTo>
                  <a:pt x="8099876" y="256600"/>
                </a:lnTo>
                <a:cubicBezTo>
                  <a:pt x="8096459" y="244281"/>
                  <a:pt x="8091784" y="238122"/>
                  <a:pt x="8085849" y="238122"/>
                </a:cubicBezTo>
                <a:cubicBezTo>
                  <a:pt x="8080724" y="234526"/>
                  <a:pt x="8078161" y="231289"/>
                  <a:pt x="8078161" y="228411"/>
                </a:cubicBezTo>
                <a:lnTo>
                  <a:pt x="8082477" y="225174"/>
                </a:lnTo>
                <a:lnTo>
                  <a:pt x="8085849" y="225174"/>
                </a:lnTo>
                <a:lnTo>
                  <a:pt x="8096639" y="229490"/>
                </a:lnTo>
                <a:cubicBezTo>
                  <a:pt x="8108868" y="229490"/>
                  <a:pt x="8114982" y="226613"/>
                  <a:pt x="8114982" y="220858"/>
                </a:cubicBezTo>
                <a:lnTo>
                  <a:pt x="8114982" y="210068"/>
                </a:lnTo>
                <a:lnTo>
                  <a:pt x="8113903" y="208989"/>
                </a:lnTo>
                <a:lnTo>
                  <a:pt x="8113903" y="207910"/>
                </a:lnTo>
                <a:lnTo>
                  <a:pt x="8106350" y="208989"/>
                </a:lnTo>
                <a:lnTo>
                  <a:pt x="8099876" y="207910"/>
                </a:lnTo>
                <a:cubicBezTo>
                  <a:pt x="8089536" y="210787"/>
                  <a:pt x="8081578" y="215823"/>
                  <a:pt x="8076003" y="223016"/>
                </a:cubicBezTo>
                <a:lnTo>
                  <a:pt x="8073845" y="223016"/>
                </a:lnTo>
                <a:cubicBezTo>
                  <a:pt x="8064494" y="212765"/>
                  <a:pt x="8059818" y="204493"/>
                  <a:pt x="8059818" y="198199"/>
                </a:cubicBezTo>
                <a:lnTo>
                  <a:pt x="8059818" y="187409"/>
                </a:lnTo>
                <a:cubicBezTo>
                  <a:pt x="8059818" y="183812"/>
                  <a:pt x="8057301" y="180935"/>
                  <a:pt x="8052265" y="178777"/>
                </a:cubicBezTo>
                <a:lnTo>
                  <a:pt x="8052265" y="177698"/>
                </a:lnTo>
                <a:cubicBezTo>
                  <a:pt x="8065213" y="165559"/>
                  <a:pt x="8071687" y="157242"/>
                  <a:pt x="8071687" y="152746"/>
                </a:cubicBezTo>
                <a:cubicBezTo>
                  <a:pt x="8076723" y="149329"/>
                  <a:pt x="8079240" y="145372"/>
                  <a:pt x="8079240" y="140877"/>
                </a:cubicBezTo>
                <a:lnTo>
                  <a:pt x="8080319" y="132245"/>
                </a:lnTo>
                <a:lnTo>
                  <a:pt x="8077082" y="131165"/>
                </a:lnTo>
                <a:lnTo>
                  <a:pt x="8068450" y="134403"/>
                </a:lnTo>
                <a:lnTo>
                  <a:pt x="8065213" y="134403"/>
                </a:lnTo>
                <a:cubicBezTo>
                  <a:pt x="8063595" y="134403"/>
                  <a:pt x="8062156" y="131885"/>
                  <a:pt x="8060897" y="126850"/>
                </a:cubicBezTo>
                <a:cubicBezTo>
                  <a:pt x="8061976" y="123972"/>
                  <a:pt x="8063055" y="122534"/>
                  <a:pt x="8064134" y="122534"/>
                </a:cubicBezTo>
                <a:cubicBezTo>
                  <a:pt x="8065573" y="122534"/>
                  <a:pt x="8066292" y="124332"/>
                  <a:pt x="8066292" y="127929"/>
                </a:cubicBezTo>
                <a:lnTo>
                  <a:pt x="8067371" y="129007"/>
                </a:lnTo>
                <a:lnTo>
                  <a:pt x="8068450" y="129007"/>
                </a:lnTo>
                <a:lnTo>
                  <a:pt x="8074924" y="126850"/>
                </a:lnTo>
                <a:lnTo>
                  <a:pt x="8081398" y="127929"/>
                </a:lnTo>
                <a:lnTo>
                  <a:pt x="8084635" y="126850"/>
                </a:lnTo>
                <a:lnTo>
                  <a:pt x="8084635" y="119296"/>
                </a:lnTo>
                <a:cubicBezTo>
                  <a:pt x="8089041" y="113542"/>
                  <a:pt x="8091244" y="108461"/>
                  <a:pt x="8091244" y="104055"/>
                </a:cubicBezTo>
                <a:lnTo>
                  <a:pt x="8080319" y="107427"/>
                </a:lnTo>
                <a:lnTo>
                  <a:pt x="8067371" y="101897"/>
                </a:lnTo>
                <a:lnTo>
                  <a:pt x="8060897" y="102976"/>
                </a:lnTo>
                <a:lnTo>
                  <a:pt x="8058739" y="102976"/>
                </a:lnTo>
                <a:cubicBezTo>
                  <a:pt x="8055862" y="102077"/>
                  <a:pt x="8054423" y="98840"/>
                  <a:pt x="8054423" y="93265"/>
                </a:cubicBezTo>
                <a:lnTo>
                  <a:pt x="8055502" y="92186"/>
                </a:lnTo>
                <a:lnTo>
                  <a:pt x="8059818" y="92186"/>
                </a:lnTo>
                <a:lnTo>
                  <a:pt x="8068450" y="94344"/>
                </a:lnTo>
                <a:lnTo>
                  <a:pt x="8078161" y="92186"/>
                </a:lnTo>
                <a:lnTo>
                  <a:pt x="8091244" y="93265"/>
                </a:lnTo>
                <a:lnTo>
                  <a:pt x="8092323" y="92186"/>
                </a:lnTo>
                <a:lnTo>
                  <a:pt x="8092323" y="76001"/>
                </a:lnTo>
                <a:lnTo>
                  <a:pt x="8094481" y="69527"/>
                </a:lnTo>
                <a:lnTo>
                  <a:pt x="8093402" y="57658"/>
                </a:lnTo>
                <a:lnTo>
                  <a:pt x="8093402" y="54421"/>
                </a:lnTo>
                <a:lnTo>
                  <a:pt x="8091244" y="52263"/>
                </a:lnTo>
                <a:lnTo>
                  <a:pt x="8089086" y="52263"/>
                </a:lnTo>
                <a:lnTo>
                  <a:pt x="8072766" y="53342"/>
                </a:lnTo>
                <a:lnTo>
                  <a:pt x="8063055" y="51184"/>
                </a:lnTo>
                <a:lnTo>
                  <a:pt x="8057660" y="52263"/>
                </a:lnTo>
                <a:lnTo>
                  <a:pt x="8056581" y="51184"/>
                </a:lnTo>
                <a:lnTo>
                  <a:pt x="8056581" y="50105"/>
                </a:lnTo>
                <a:cubicBezTo>
                  <a:pt x="8058020" y="42821"/>
                  <a:pt x="8060897" y="39180"/>
                  <a:pt x="8065213" y="39180"/>
                </a:cubicBezTo>
                <a:lnTo>
                  <a:pt x="8071687" y="41473"/>
                </a:lnTo>
                <a:lnTo>
                  <a:pt x="8079240" y="40394"/>
                </a:lnTo>
                <a:cubicBezTo>
                  <a:pt x="8079240" y="41832"/>
                  <a:pt x="8082882" y="42552"/>
                  <a:pt x="8090165" y="42552"/>
                </a:cubicBezTo>
                <a:lnTo>
                  <a:pt x="8094481" y="47947"/>
                </a:lnTo>
                <a:lnTo>
                  <a:pt x="8094481" y="46868"/>
                </a:lnTo>
                <a:lnTo>
                  <a:pt x="8093402" y="29469"/>
                </a:lnTo>
                <a:lnTo>
                  <a:pt x="8095560" y="27311"/>
                </a:lnTo>
                <a:lnTo>
                  <a:pt x="8096639" y="28390"/>
                </a:lnTo>
                <a:lnTo>
                  <a:pt x="8098797" y="28390"/>
                </a:lnTo>
                <a:lnTo>
                  <a:pt x="8098797" y="27311"/>
                </a:lnTo>
                <a:cubicBezTo>
                  <a:pt x="8094481" y="26592"/>
                  <a:pt x="8092323" y="25512"/>
                  <a:pt x="8092323" y="24074"/>
                </a:cubicBezTo>
                <a:lnTo>
                  <a:pt x="8092323" y="21916"/>
                </a:lnTo>
                <a:lnTo>
                  <a:pt x="8093402" y="14363"/>
                </a:lnTo>
                <a:cubicBezTo>
                  <a:pt x="8090525" y="12924"/>
                  <a:pt x="8089086" y="10766"/>
                  <a:pt x="8089086" y="7889"/>
                </a:cubicBezTo>
                <a:close/>
                <a:moveTo>
                  <a:pt x="7156399" y="4786"/>
                </a:moveTo>
                <a:lnTo>
                  <a:pt x="7175012" y="5865"/>
                </a:lnTo>
                <a:lnTo>
                  <a:pt x="7176091" y="4786"/>
                </a:lnTo>
                <a:lnTo>
                  <a:pt x="7177170" y="4786"/>
                </a:lnTo>
                <a:lnTo>
                  <a:pt x="7193624" y="10316"/>
                </a:lnTo>
                <a:lnTo>
                  <a:pt x="7204550" y="5865"/>
                </a:lnTo>
                <a:lnTo>
                  <a:pt x="7206842" y="5865"/>
                </a:lnTo>
                <a:cubicBezTo>
                  <a:pt x="7214126" y="6405"/>
                  <a:pt x="7217767" y="8608"/>
                  <a:pt x="7217767" y="12474"/>
                </a:cubicBezTo>
                <a:cubicBezTo>
                  <a:pt x="7211923" y="20297"/>
                  <a:pt x="7208641" y="26861"/>
                  <a:pt x="7207921" y="32166"/>
                </a:cubicBezTo>
                <a:lnTo>
                  <a:pt x="7207921" y="37696"/>
                </a:lnTo>
                <a:cubicBezTo>
                  <a:pt x="7207921" y="39134"/>
                  <a:pt x="7211923" y="40933"/>
                  <a:pt x="7219925" y="43091"/>
                </a:cubicBezTo>
                <a:lnTo>
                  <a:pt x="7219925" y="44170"/>
                </a:lnTo>
                <a:lnTo>
                  <a:pt x="7221004" y="43091"/>
                </a:lnTo>
                <a:lnTo>
                  <a:pt x="7225455" y="43091"/>
                </a:lnTo>
                <a:lnTo>
                  <a:pt x="7227613" y="45249"/>
                </a:lnTo>
                <a:lnTo>
                  <a:pt x="7227613" y="48621"/>
                </a:lnTo>
                <a:cubicBezTo>
                  <a:pt x="7227613" y="50779"/>
                  <a:pt x="7219566" y="52937"/>
                  <a:pt x="7203470" y="55095"/>
                </a:cubicBezTo>
                <a:cubicBezTo>
                  <a:pt x="7202751" y="52937"/>
                  <a:pt x="7200593" y="51858"/>
                  <a:pt x="7196996" y="51858"/>
                </a:cubicBezTo>
                <a:lnTo>
                  <a:pt x="7188230" y="51858"/>
                </a:lnTo>
                <a:lnTo>
                  <a:pt x="7179463" y="58467"/>
                </a:lnTo>
                <a:lnTo>
                  <a:pt x="7178249" y="58467"/>
                </a:lnTo>
                <a:lnTo>
                  <a:pt x="7175012" y="56309"/>
                </a:lnTo>
                <a:lnTo>
                  <a:pt x="7173933" y="57388"/>
                </a:lnTo>
                <a:lnTo>
                  <a:pt x="7170696" y="67233"/>
                </a:lnTo>
                <a:cubicBezTo>
                  <a:pt x="7164851" y="71999"/>
                  <a:pt x="7161929" y="75281"/>
                  <a:pt x="7161929" y="77079"/>
                </a:cubicBezTo>
                <a:lnTo>
                  <a:pt x="7163008" y="78158"/>
                </a:lnTo>
                <a:lnTo>
                  <a:pt x="7176091" y="77079"/>
                </a:lnTo>
                <a:lnTo>
                  <a:pt x="7179463" y="77079"/>
                </a:lnTo>
                <a:lnTo>
                  <a:pt x="7180542" y="78158"/>
                </a:lnTo>
                <a:lnTo>
                  <a:pt x="7181621" y="78158"/>
                </a:lnTo>
                <a:lnTo>
                  <a:pt x="7183779" y="76000"/>
                </a:lnTo>
                <a:lnTo>
                  <a:pt x="7191467" y="76000"/>
                </a:lnTo>
                <a:cubicBezTo>
                  <a:pt x="7192905" y="76000"/>
                  <a:pt x="7193624" y="77079"/>
                  <a:pt x="7193624" y="79237"/>
                </a:cubicBezTo>
                <a:lnTo>
                  <a:pt x="7194704" y="80316"/>
                </a:lnTo>
                <a:lnTo>
                  <a:pt x="7195782" y="80316"/>
                </a:lnTo>
                <a:lnTo>
                  <a:pt x="7231929" y="76000"/>
                </a:lnTo>
                <a:lnTo>
                  <a:pt x="7235301" y="76000"/>
                </a:lnTo>
                <a:lnTo>
                  <a:pt x="7235301" y="72629"/>
                </a:lnTo>
                <a:cubicBezTo>
                  <a:pt x="7235301" y="71370"/>
                  <a:pt x="7228332" y="68088"/>
                  <a:pt x="7214395" y="62783"/>
                </a:cubicBezTo>
                <a:lnTo>
                  <a:pt x="7213316" y="61704"/>
                </a:lnTo>
                <a:lnTo>
                  <a:pt x="7213316" y="58467"/>
                </a:lnTo>
                <a:lnTo>
                  <a:pt x="7222083" y="60625"/>
                </a:lnTo>
                <a:cubicBezTo>
                  <a:pt x="7229187" y="55499"/>
                  <a:pt x="7234312" y="52937"/>
                  <a:pt x="7237459" y="52937"/>
                </a:cubicBezTo>
                <a:lnTo>
                  <a:pt x="7234222" y="48621"/>
                </a:lnTo>
                <a:lnTo>
                  <a:pt x="7234222" y="47542"/>
                </a:lnTo>
                <a:lnTo>
                  <a:pt x="7236380" y="45249"/>
                </a:lnTo>
                <a:lnTo>
                  <a:pt x="7238538" y="45249"/>
                </a:lnTo>
                <a:lnTo>
                  <a:pt x="7246226" y="50779"/>
                </a:lnTo>
                <a:lnTo>
                  <a:pt x="7246226" y="51858"/>
                </a:lnTo>
                <a:lnTo>
                  <a:pt x="7239617" y="51858"/>
                </a:lnTo>
                <a:cubicBezTo>
                  <a:pt x="7239617" y="52757"/>
                  <a:pt x="7251306" y="56398"/>
                  <a:pt x="7274685" y="62783"/>
                </a:cubicBezTo>
                <a:lnTo>
                  <a:pt x="7284530" y="68312"/>
                </a:lnTo>
                <a:lnTo>
                  <a:pt x="7284530" y="69391"/>
                </a:lnTo>
                <a:lnTo>
                  <a:pt x="7281294" y="76000"/>
                </a:lnTo>
                <a:cubicBezTo>
                  <a:pt x="7285070" y="71594"/>
                  <a:pt x="7287992" y="69391"/>
                  <a:pt x="7290060" y="69391"/>
                </a:cubicBezTo>
                <a:cubicBezTo>
                  <a:pt x="7295456" y="71190"/>
                  <a:pt x="7300536" y="78113"/>
                  <a:pt x="7305302" y="90162"/>
                </a:cubicBezTo>
                <a:lnTo>
                  <a:pt x="7304222" y="97851"/>
                </a:lnTo>
                <a:lnTo>
                  <a:pt x="7305302" y="109854"/>
                </a:lnTo>
                <a:cubicBezTo>
                  <a:pt x="7305302" y="117228"/>
                  <a:pt x="7302379" y="120914"/>
                  <a:pt x="7296534" y="120914"/>
                </a:cubicBezTo>
                <a:cubicBezTo>
                  <a:pt x="7288892" y="123792"/>
                  <a:pt x="7282688" y="125230"/>
                  <a:pt x="7277922" y="125230"/>
                </a:cubicBezTo>
                <a:cubicBezTo>
                  <a:pt x="7270818" y="121903"/>
                  <a:pt x="7264974" y="116778"/>
                  <a:pt x="7260388" y="109854"/>
                </a:cubicBezTo>
                <a:cubicBezTo>
                  <a:pt x="7254543" y="109854"/>
                  <a:pt x="7251621" y="105134"/>
                  <a:pt x="7251621" y="95693"/>
                </a:cubicBezTo>
                <a:cubicBezTo>
                  <a:pt x="7250542" y="95693"/>
                  <a:pt x="7249463" y="94209"/>
                  <a:pt x="7248384" y="91241"/>
                </a:cubicBezTo>
                <a:lnTo>
                  <a:pt x="7247305" y="90162"/>
                </a:lnTo>
                <a:lnTo>
                  <a:pt x="7242854" y="90162"/>
                </a:lnTo>
                <a:lnTo>
                  <a:pt x="7238538" y="97851"/>
                </a:lnTo>
                <a:lnTo>
                  <a:pt x="7235301" y="97851"/>
                </a:lnTo>
                <a:lnTo>
                  <a:pt x="7230850" y="96772"/>
                </a:lnTo>
                <a:lnTo>
                  <a:pt x="7224241" y="98930"/>
                </a:lnTo>
                <a:lnTo>
                  <a:pt x="7222083" y="98930"/>
                </a:lnTo>
                <a:lnTo>
                  <a:pt x="7221004" y="97851"/>
                </a:lnTo>
                <a:lnTo>
                  <a:pt x="7204550" y="102302"/>
                </a:lnTo>
                <a:lnTo>
                  <a:pt x="7199154" y="107697"/>
                </a:lnTo>
                <a:lnTo>
                  <a:pt x="7194704" y="107697"/>
                </a:lnTo>
                <a:cubicBezTo>
                  <a:pt x="7188320" y="107697"/>
                  <a:pt x="7181756" y="109900"/>
                  <a:pt x="7175012" y="114305"/>
                </a:cubicBezTo>
                <a:lnTo>
                  <a:pt x="7168403" y="116463"/>
                </a:lnTo>
                <a:lnTo>
                  <a:pt x="7156399" y="114305"/>
                </a:lnTo>
                <a:cubicBezTo>
                  <a:pt x="7148397" y="116823"/>
                  <a:pt x="7144395" y="118622"/>
                  <a:pt x="7144395" y="119700"/>
                </a:cubicBezTo>
                <a:lnTo>
                  <a:pt x="7144395" y="124151"/>
                </a:lnTo>
                <a:lnTo>
                  <a:pt x="7145474" y="124151"/>
                </a:lnTo>
                <a:lnTo>
                  <a:pt x="7154241" y="120914"/>
                </a:lnTo>
                <a:lnTo>
                  <a:pt x="7155320" y="120914"/>
                </a:lnTo>
                <a:lnTo>
                  <a:pt x="7164087" y="123072"/>
                </a:lnTo>
                <a:lnTo>
                  <a:pt x="7165166" y="123072"/>
                </a:lnTo>
                <a:lnTo>
                  <a:pt x="7173933" y="120914"/>
                </a:lnTo>
                <a:lnTo>
                  <a:pt x="7176091" y="120914"/>
                </a:lnTo>
                <a:lnTo>
                  <a:pt x="7193624" y="126309"/>
                </a:lnTo>
                <a:lnTo>
                  <a:pt x="7200234" y="124151"/>
                </a:lnTo>
                <a:cubicBezTo>
                  <a:pt x="7211923" y="126309"/>
                  <a:pt x="7217767" y="128108"/>
                  <a:pt x="7217767" y="129547"/>
                </a:cubicBezTo>
                <a:lnTo>
                  <a:pt x="7216688" y="130760"/>
                </a:lnTo>
                <a:lnTo>
                  <a:pt x="7216688" y="131840"/>
                </a:lnTo>
                <a:lnTo>
                  <a:pt x="7209000" y="130760"/>
                </a:lnTo>
                <a:lnTo>
                  <a:pt x="7192546" y="131840"/>
                </a:lnTo>
                <a:lnTo>
                  <a:pt x="7191467" y="130760"/>
                </a:lnTo>
                <a:lnTo>
                  <a:pt x="7190388" y="130760"/>
                </a:lnTo>
                <a:lnTo>
                  <a:pt x="7182700" y="133997"/>
                </a:lnTo>
                <a:cubicBezTo>
                  <a:pt x="7174877" y="131030"/>
                  <a:pt x="7164671" y="129547"/>
                  <a:pt x="7152083" y="129547"/>
                </a:cubicBezTo>
                <a:lnTo>
                  <a:pt x="7145474" y="130760"/>
                </a:lnTo>
                <a:lnTo>
                  <a:pt x="7147632" y="140606"/>
                </a:lnTo>
                <a:lnTo>
                  <a:pt x="7146553" y="141685"/>
                </a:lnTo>
                <a:lnTo>
                  <a:pt x="7147632" y="147080"/>
                </a:lnTo>
                <a:lnTo>
                  <a:pt x="7147632" y="153689"/>
                </a:lnTo>
                <a:lnTo>
                  <a:pt x="7161929" y="153689"/>
                </a:lnTo>
                <a:lnTo>
                  <a:pt x="7193624" y="158140"/>
                </a:lnTo>
                <a:cubicBezTo>
                  <a:pt x="7193624" y="156792"/>
                  <a:pt x="7202392" y="155667"/>
                  <a:pt x="7219925" y="154769"/>
                </a:cubicBezTo>
                <a:cubicBezTo>
                  <a:pt x="7221544" y="140202"/>
                  <a:pt x="7224826" y="132918"/>
                  <a:pt x="7229771" y="132918"/>
                </a:cubicBezTo>
                <a:lnTo>
                  <a:pt x="7229771" y="128467"/>
                </a:lnTo>
                <a:lnTo>
                  <a:pt x="7227613" y="125230"/>
                </a:lnTo>
                <a:lnTo>
                  <a:pt x="7231929" y="124151"/>
                </a:lnTo>
                <a:lnTo>
                  <a:pt x="7231929" y="123072"/>
                </a:lnTo>
                <a:lnTo>
                  <a:pt x="7226534" y="123072"/>
                </a:lnTo>
                <a:lnTo>
                  <a:pt x="7223162" y="124151"/>
                </a:lnTo>
                <a:lnTo>
                  <a:pt x="7223162" y="121993"/>
                </a:lnTo>
                <a:cubicBezTo>
                  <a:pt x="7231974" y="111023"/>
                  <a:pt x="7239302" y="105538"/>
                  <a:pt x="7245147" y="105538"/>
                </a:cubicBezTo>
                <a:lnTo>
                  <a:pt x="7246226" y="105538"/>
                </a:lnTo>
                <a:cubicBezTo>
                  <a:pt x="7251891" y="108416"/>
                  <a:pt x="7263580" y="117542"/>
                  <a:pt x="7281294" y="132918"/>
                </a:cubicBezTo>
                <a:lnTo>
                  <a:pt x="7281294" y="133997"/>
                </a:lnTo>
                <a:cubicBezTo>
                  <a:pt x="7275449" y="145866"/>
                  <a:pt x="7272527" y="160838"/>
                  <a:pt x="7272527" y="178911"/>
                </a:cubicBezTo>
                <a:lnTo>
                  <a:pt x="7275764" y="190915"/>
                </a:lnTo>
                <a:lnTo>
                  <a:pt x="7271448" y="200761"/>
                </a:lnTo>
                <a:cubicBezTo>
                  <a:pt x="7271448" y="211191"/>
                  <a:pt x="7272886" y="218115"/>
                  <a:pt x="7275764" y="221532"/>
                </a:cubicBezTo>
                <a:lnTo>
                  <a:pt x="7275764" y="223825"/>
                </a:lnTo>
                <a:cubicBezTo>
                  <a:pt x="7272886" y="230389"/>
                  <a:pt x="7271043" y="239875"/>
                  <a:pt x="7270234" y="252284"/>
                </a:cubicBezTo>
                <a:cubicBezTo>
                  <a:pt x="7261512" y="261006"/>
                  <a:pt x="7254948" y="266086"/>
                  <a:pt x="7250542" y="267525"/>
                </a:cubicBezTo>
                <a:lnTo>
                  <a:pt x="7240696" y="266446"/>
                </a:lnTo>
                <a:cubicBezTo>
                  <a:pt x="7240696" y="268334"/>
                  <a:pt x="7236335" y="270537"/>
                  <a:pt x="7227613" y="273054"/>
                </a:cubicBezTo>
                <a:cubicBezTo>
                  <a:pt x="7221589" y="273054"/>
                  <a:pt x="7216104" y="267929"/>
                  <a:pt x="7211158" y="257679"/>
                </a:cubicBezTo>
                <a:lnTo>
                  <a:pt x="7211158" y="256600"/>
                </a:lnTo>
                <a:lnTo>
                  <a:pt x="7212237" y="255521"/>
                </a:lnTo>
                <a:lnTo>
                  <a:pt x="7212237" y="254442"/>
                </a:lnTo>
                <a:cubicBezTo>
                  <a:pt x="7209360" y="254442"/>
                  <a:pt x="7207921" y="252239"/>
                  <a:pt x="7207921" y="247833"/>
                </a:cubicBezTo>
                <a:cubicBezTo>
                  <a:pt x="7200368" y="241448"/>
                  <a:pt x="7191242" y="235604"/>
                  <a:pt x="7180542" y="230299"/>
                </a:cubicBezTo>
                <a:lnTo>
                  <a:pt x="7180542" y="228141"/>
                </a:lnTo>
                <a:cubicBezTo>
                  <a:pt x="7180542" y="227242"/>
                  <a:pt x="7184183" y="225803"/>
                  <a:pt x="7191467" y="223825"/>
                </a:cubicBezTo>
                <a:lnTo>
                  <a:pt x="7196996" y="225983"/>
                </a:lnTo>
                <a:lnTo>
                  <a:pt x="7203470" y="223825"/>
                </a:lnTo>
                <a:lnTo>
                  <a:pt x="7204550" y="224904"/>
                </a:lnTo>
                <a:cubicBezTo>
                  <a:pt x="7204550" y="221937"/>
                  <a:pt x="7209315" y="219733"/>
                  <a:pt x="7218846" y="218295"/>
                </a:cubicBezTo>
                <a:lnTo>
                  <a:pt x="7222083" y="199682"/>
                </a:lnTo>
                <a:lnTo>
                  <a:pt x="7218846" y="198603"/>
                </a:lnTo>
                <a:lnTo>
                  <a:pt x="7210079" y="201840"/>
                </a:lnTo>
                <a:cubicBezTo>
                  <a:pt x="7205674" y="201840"/>
                  <a:pt x="7202751" y="199682"/>
                  <a:pt x="7201312" y="195366"/>
                </a:cubicBezTo>
                <a:lnTo>
                  <a:pt x="7177170" y="198603"/>
                </a:lnTo>
                <a:lnTo>
                  <a:pt x="7176091" y="198603"/>
                </a:lnTo>
                <a:lnTo>
                  <a:pt x="7166245" y="196445"/>
                </a:lnTo>
                <a:lnTo>
                  <a:pt x="7152083" y="197524"/>
                </a:lnTo>
                <a:lnTo>
                  <a:pt x="7148711" y="196445"/>
                </a:lnTo>
                <a:lnTo>
                  <a:pt x="7146553" y="199682"/>
                </a:lnTo>
                <a:cubicBezTo>
                  <a:pt x="7147992" y="202200"/>
                  <a:pt x="7149071" y="207325"/>
                  <a:pt x="7149790" y="215058"/>
                </a:cubicBezTo>
                <a:lnTo>
                  <a:pt x="7148711" y="216137"/>
                </a:lnTo>
                <a:lnTo>
                  <a:pt x="7147632" y="216137"/>
                </a:lnTo>
                <a:lnTo>
                  <a:pt x="7146553" y="215058"/>
                </a:lnTo>
                <a:lnTo>
                  <a:pt x="7143316" y="216137"/>
                </a:lnTo>
                <a:lnTo>
                  <a:pt x="7145474" y="218295"/>
                </a:lnTo>
                <a:lnTo>
                  <a:pt x="7142237" y="224904"/>
                </a:lnTo>
                <a:lnTo>
                  <a:pt x="7146553" y="229220"/>
                </a:lnTo>
                <a:lnTo>
                  <a:pt x="7146553" y="245675"/>
                </a:lnTo>
                <a:lnTo>
                  <a:pt x="7145474" y="246754"/>
                </a:lnTo>
                <a:lnTo>
                  <a:pt x="7146553" y="247833"/>
                </a:lnTo>
                <a:lnTo>
                  <a:pt x="7146553" y="253363"/>
                </a:lnTo>
                <a:lnTo>
                  <a:pt x="7147632" y="265367"/>
                </a:lnTo>
                <a:cubicBezTo>
                  <a:pt x="7145294" y="270492"/>
                  <a:pt x="7140574" y="273054"/>
                  <a:pt x="7133470" y="273054"/>
                </a:cubicBezTo>
                <a:cubicBezTo>
                  <a:pt x="7128705" y="273054"/>
                  <a:pt x="7123580" y="271975"/>
                  <a:pt x="7118094" y="269817"/>
                </a:cubicBezTo>
                <a:lnTo>
                  <a:pt x="7111485" y="271975"/>
                </a:lnTo>
                <a:lnTo>
                  <a:pt x="7105011" y="270896"/>
                </a:lnTo>
                <a:lnTo>
                  <a:pt x="7099482" y="271975"/>
                </a:lnTo>
                <a:lnTo>
                  <a:pt x="7098403" y="270896"/>
                </a:lnTo>
                <a:lnTo>
                  <a:pt x="7098403" y="265367"/>
                </a:lnTo>
                <a:lnTo>
                  <a:pt x="7093952" y="235829"/>
                </a:lnTo>
                <a:cubicBezTo>
                  <a:pt x="7096919" y="231962"/>
                  <a:pt x="7098403" y="228321"/>
                  <a:pt x="7098403" y="224904"/>
                </a:cubicBezTo>
                <a:lnTo>
                  <a:pt x="7099482" y="224904"/>
                </a:lnTo>
                <a:lnTo>
                  <a:pt x="7098403" y="223825"/>
                </a:lnTo>
                <a:lnTo>
                  <a:pt x="7098403" y="213979"/>
                </a:lnTo>
                <a:lnTo>
                  <a:pt x="7097324" y="208449"/>
                </a:lnTo>
                <a:lnTo>
                  <a:pt x="7103798" y="206291"/>
                </a:lnTo>
                <a:lnTo>
                  <a:pt x="7097324" y="199682"/>
                </a:lnTo>
                <a:lnTo>
                  <a:pt x="7099482" y="196445"/>
                </a:lnTo>
                <a:lnTo>
                  <a:pt x="7098403" y="174460"/>
                </a:lnTo>
                <a:lnTo>
                  <a:pt x="7098403" y="155847"/>
                </a:lnTo>
                <a:lnTo>
                  <a:pt x="7099482" y="154769"/>
                </a:lnTo>
                <a:cubicBezTo>
                  <a:pt x="7099482" y="140202"/>
                  <a:pt x="7096200" y="132918"/>
                  <a:pt x="7089636" y="132918"/>
                </a:cubicBezTo>
                <a:lnTo>
                  <a:pt x="7078711" y="139527"/>
                </a:lnTo>
                <a:lnTo>
                  <a:pt x="7072102" y="124151"/>
                </a:lnTo>
                <a:lnTo>
                  <a:pt x="7066572" y="98930"/>
                </a:lnTo>
                <a:cubicBezTo>
                  <a:pt x="7065133" y="98930"/>
                  <a:pt x="7062616" y="93849"/>
                  <a:pt x="7059019" y="83688"/>
                </a:cubicBezTo>
                <a:lnTo>
                  <a:pt x="7059019" y="81395"/>
                </a:lnTo>
                <a:lnTo>
                  <a:pt x="7063335" y="77079"/>
                </a:lnTo>
                <a:cubicBezTo>
                  <a:pt x="7078711" y="79058"/>
                  <a:pt x="7086399" y="81620"/>
                  <a:pt x="7086399" y="84767"/>
                </a:cubicBezTo>
                <a:lnTo>
                  <a:pt x="7086399" y="85846"/>
                </a:lnTo>
                <a:lnTo>
                  <a:pt x="7089636" y="83688"/>
                </a:lnTo>
                <a:lnTo>
                  <a:pt x="7098403" y="84767"/>
                </a:lnTo>
                <a:lnTo>
                  <a:pt x="7102719" y="80316"/>
                </a:lnTo>
                <a:lnTo>
                  <a:pt x="7112564" y="81395"/>
                </a:lnTo>
                <a:cubicBezTo>
                  <a:pt x="7114992" y="81395"/>
                  <a:pt x="7117915" y="74472"/>
                  <a:pt x="7121331" y="60625"/>
                </a:cubicBezTo>
                <a:lnTo>
                  <a:pt x="7121331" y="56309"/>
                </a:lnTo>
                <a:lnTo>
                  <a:pt x="7110406" y="51858"/>
                </a:lnTo>
                <a:lnTo>
                  <a:pt x="7109327" y="51858"/>
                </a:lnTo>
                <a:lnTo>
                  <a:pt x="7098403" y="55095"/>
                </a:lnTo>
                <a:cubicBezTo>
                  <a:pt x="7095975" y="55095"/>
                  <a:pt x="7093412" y="53656"/>
                  <a:pt x="7090715" y="50779"/>
                </a:cubicBezTo>
                <a:lnTo>
                  <a:pt x="7086399" y="51858"/>
                </a:lnTo>
                <a:lnTo>
                  <a:pt x="7075339" y="50779"/>
                </a:lnTo>
                <a:cubicBezTo>
                  <a:pt x="7075339" y="52937"/>
                  <a:pt x="7072057" y="54780"/>
                  <a:pt x="7065493" y="56309"/>
                </a:cubicBezTo>
                <a:lnTo>
                  <a:pt x="7053489" y="46328"/>
                </a:lnTo>
                <a:lnTo>
                  <a:pt x="7053489" y="45249"/>
                </a:lnTo>
                <a:lnTo>
                  <a:pt x="7057805" y="40933"/>
                </a:lnTo>
                <a:lnTo>
                  <a:pt x="7059019" y="40933"/>
                </a:lnTo>
                <a:lnTo>
                  <a:pt x="7065493" y="48621"/>
                </a:lnTo>
                <a:lnTo>
                  <a:pt x="7066572" y="48621"/>
                </a:lnTo>
                <a:cubicBezTo>
                  <a:pt x="7069539" y="43495"/>
                  <a:pt x="7072102" y="40933"/>
                  <a:pt x="7074260" y="40933"/>
                </a:cubicBezTo>
                <a:cubicBezTo>
                  <a:pt x="7080824" y="42911"/>
                  <a:pt x="7084106" y="44350"/>
                  <a:pt x="7084106" y="45249"/>
                </a:cubicBezTo>
                <a:lnTo>
                  <a:pt x="7085185" y="44170"/>
                </a:lnTo>
                <a:lnTo>
                  <a:pt x="7087478" y="44170"/>
                </a:lnTo>
                <a:lnTo>
                  <a:pt x="7090715" y="46328"/>
                </a:lnTo>
                <a:lnTo>
                  <a:pt x="7091794" y="46328"/>
                </a:lnTo>
                <a:lnTo>
                  <a:pt x="7090715" y="45249"/>
                </a:lnTo>
                <a:lnTo>
                  <a:pt x="7090715" y="43091"/>
                </a:lnTo>
                <a:lnTo>
                  <a:pt x="7092873" y="40933"/>
                </a:lnTo>
                <a:lnTo>
                  <a:pt x="7103798" y="40933"/>
                </a:lnTo>
                <a:cubicBezTo>
                  <a:pt x="7106765" y="44529"/>
                  <a:pt x="7109327" y="46328"/>
                  <a:pt x="7111485" y="46328"/>
                </a:cubicBezTo>
                <a:lnTo>
                  <a:pt x="7118094" y="40933"/>
                </a:lnTo>
                <a:lnTo>
                  <a:pt x="7126861" y="40933"/>
                </a:lnTo>
                <a:lnTo>
                  <a:pt x="7133470" y="43091"/>
                </a:lnTo>
                <a:lnTo>
                  <a:pt x="7143316" y="42012"/>
                </a:lnTo>
                <a:lnTo>
                  <a:pt x="7144395" y="42012"/>
                </a:lnTo>
                <a:lnTo>
                  <a:pt x="7145474" y="43091"/>
                </a:lnTo>
                <a:cubicBezTo>
                  <a:pt x="7150959" y="40393"/>
                  <a:pt x="7153881" y="38190"/>
                  <a:pt x="7154241" y="36482"/>
                </a:cubicBezTo>
                <a:lnTo>
                  <a:pt x="7151004" y="30008"/>
                </a:lnTo>
                <a:lnTo>
                  <a:pt x="7153162" y="23399"/>
                </a:lnTo>
                <a:lnTo>
                  <a:pt x="7149790" y="12474"/>
                </a:lnTo>
                <a:cubicBezTo>
                  <a:pt x="7151139" y="9147"/>
                  <a:pt x="7153342" y="6584"/>
                  <a:pt x="7156399" y="4786"/>
                </a:cubicBezTo>
                <a:close/>
                <a:moveTo>
                  <a:pt x="1235703" y="4649"/>
                </a:moveTo>
                <a:lnTo>
                  <a:pt x="1240289" y="4649"/>
                </a:lnTo>
                <a:lnTo>
                  <a:pt x="1265510" y="26498"/>
                </a:lnTo>
                <a:lnTo>
                  <a:pt x="1266725" y="30814"/>
                </a:lnTo>
                <a:cubicBezTo>
                  <a:pt x="1276255" y="31354"/>
                  <a:pt x="1281021" y="33152"/>
                  <a:pt x="1281021" y="36209"/>
                </a:cubicBezTo>
                <a:lnTo>
                  <a:pt x="1281021" y="37288"/>
                </a:lnTo>
                <a:lnTo>
                  <a:pt x="1279942" y="38367"/>
                </a:lnTo>
                <a:lnTo>
                  <a:pt x="1281021" y="39446"/>
                </a:lnTo>
                <a:lnTo>
                  <a:pt x="1281021" y="41604"/>
                </a:lnTo>
                <a:lnTo>
                  <a:pt x="1277650" y="45111"/>
                </a:lnTo>
                <a:lnTo>
                  <a:pt x="1255664" y="41604"/>
                </a:lnTo>
                <a:cubicBezTo>
                  <a:pt x="1253416" y="41604"/>
                  <a:pt x="1252293" y="42773"/>
                  <a:pt x="1252293" y="45111"/>
                </a:cubicBezTo>
                <a:lnTo>
                  <a:pt x="1251214" y="46190"/>
                </a:lnTo>
                <a:lnTo>
                  <a:pt x="1239074" y="46190"/>
                </a:lnTo>
                <a:cubicBezTo>
                  <a:pt x="1235567" y="46190"/>
                  <a:pt x="1231880" y="45021"/>
                  <a:pt x="1228015" y="42683"/>
                </a:cubicBezTo>
                <a:cubicBezTo>
                  <a:pt x="1218123" y="49517"/>
                  <a:pt x="1211874" y="56441"/>
                  <a:pt x="1209267" y="63454"/>
                </a:cubicBezTo>
                <a:lnTo>
                  <a:pt x="1210346" y="73435"/>
                </a:lnTo>
                <a:lnTo>
                  <a:pt x="1207109" y="74514"/>
                </a:lnTo>
                <a:lnTo>
                  <a:pt x="1207109" y="75593"/>
                </a:lnTo>
                <a:lnTo>
                  <a:pt x="1210346" y="79909"/>
                </a:lnTo>
                <a:lnTo>
                  <a:pt x="1210346" y="86383"/>
                </a:lnTo>
                <a:lnTo>
                  <a:pt x="1209267" y="101759"/>
                </a:lnTo>
                <a:lnTo>
                  <a:pt x="1210346" y="104996"/>
                </a:lnTo>
                <a:lnTo>
                  <a:pt x="1230308" y="106075"/>
                </a:lnTo>
                <a:cubicBezTo>
                  <a:pt x="1231926" y="100320"/>
                  <a:pt x="1235972" y="95195"/>
                  <a:pt x="1242447" y="90699"/>
                </a:cubicBezTo>
                <a:lnTo>
                  <a:pt x="1250135" y="85304"/>
                </a:lnTo>
                <a:cubicBezTo>
                  <a:pt x="1256338" y="88002"/>
                  <a:pt x="1266994" y="96004"/>
                  <a:pt x="1282100" y="109312"/>
                </a:cubicBezTo>
                <a:lnTo>
                  <a:pt x="1282100" y="110391"/>
                </a:lnTo>
                <a:cubicBezTo>
                  <a:pt x="1281021" y="113268"/>
                  <a:pt x="1278459" y="114707"/>
                  <a:pt x="1274411" y="114707"/>
                </a:cubicBezTo>
                <a:lnTo>
                  <a:pt x="1266725" y="113628"/>
                </a:lnTo>
                <a:lnTo>
                  <a:pt x="1266725" y="114707"/>
                </a:lnTo>
                <a:lnTo>
                  <a:pt x="1267803" y="122260"/>
                </a:lnTo>
                <a:lnTo>
                  <a:pt x="1263352" y="127925"/>
                </a:lnTo>
                <a:lnTo>
                  <a:pt x="1271175" y="135478"/>
                </a:lnTo>
                <a:lnTo>
                  <a:pt x="1271175" y="137636"/>
                </a:lnTo>
                <a:lnTo>
                  <a:pt x="1267803" y="143031"/>
                </a:lnTo>
                <a:lnTo>
                  <a:pt x="1271175" y="157328"/>
                </a:lnTo>
                <a:lnTo>
                  <a:pt x="1265510" y="169197"/>
                </a:lnTo>
                <a:lnTo>
                  <a:pt x="1265510" y="179178"/>
                </a:lnTo>
                <a:cubicBezTo>
                  <a:pt x="1267038" y="180436"/>
                  <a:pt x="1268162" y="185831"/>
                  <a:pt x="1268882" y="195363"/>
                </a:cubicBezTo>
                <a:lnTo>
                  <a:pt x="1265510" y="202916"/>
                </a:lnTo>
                <a:lnTo>
                  <a:pt x="1268882" y="206422"/>
                </a:lnTo>
                <a:lnTo>
                  <a:pt x="1267803" y="209659"/>
                </a:lnTo>
                <a:lnTo>
                  <a:pt x="1271175" y="228002"/>
                </a:lnTo>
                <a:lnTo>
                  <a:pt x="1267803" y="254168"/>
                </a:lnTo>
                <a:lnTo>
                  <a:pt x="1269961" y="258619"/>
                </a:lnTo>
                <a:cubicBezTo>
                  <a:pt x="1268882" y="266532"/>
                  <a:pt x="1266678" y="270488"/>
                  <a:pt x="1263352" y="270488"/>
                </a:cubicBezTo>
                <a:lnTo>
                  <a:pt x="1252293" y="271702"/>
                </a:lnTo>
                <a:lnTo>
                  <a:pt x="1243526" y="270488"/>
                </a:lnTo>
                <a:lnTo>
                  <a:pt x="1229093" y="271702"/>
                </a:lnTo>
                <a:lnTo>
                  <a:pt x="1221405" y="264014"/>
                </a:lnTo>
                <a:lnTo>
                  <a:pt x="1224778" y="258619"/>
                </a:lnTo>
                <a:lnTo>
                  <a:pt x="1224778" y="255247"/>
                </a:lnTo>
                <a:lnTo>
                  <a:pt x="1222620" y="248773"/>
                </a:lnTo>
                <a:lnTo>
                  <a:pt x="1224778" y="237848"/>
                </a:lnTo>
                <a:lnTo>
                  <a:pt x="1223699" y="229082"/>
                </a:lnTo>
                <a:lnTo>
                  <a:pt x="1224778" y="211817"/>
                </a:lnTo>
                <a:lnTo>
                  <a:pt x="1222620" y="205343"/>
                </a:lnTo>
                <a:lnTo>
                  <a:pt x="1222620" y="194284"/>
                </a:lnTo>
                <a:cubicBezTo>
                  <a:pt x="1223699" y="187810"/>
                  <a:pt x="1225857" y="184573"/>
                  <a:pt x="1229093" y="184573"/>
                </a:cubicBezTo>
                <a:lnTo>
                  <a:pt x="1229093" y="182415"/>
                </a:lnTo>
                <a:cubicBezTo>
                  <a:pt x="1226216" y="182415"/>
                  <a:pt x="1224778" y="180167"/>
                  <a:pt x="1224778" y="175671"/>
                </a:cubicBezTo>
                <a:lnTo>
                  <a:pt x="1224778" y="169197"/>
                </a:lnTo>
                <a:lnTo>
                  <a:pt x="1225857" y="164881"/>
                </a:lnTo>
                <a:lnTo>
                  <a:pt x="1223699" y="158407"/>
                </a:lnTo>
                <a:lnTo>
                  <a:pt x="1225857" y="149505"/>
                </a:lnTo>
                <a:lnTo>
                  <a:pt x="1222620" y="130083"/>
                </a:lnTo>
                <a:lnTo>
                  <a:pt x="1226936" y="117944"/>
                </a:lnTo>
                <a:lnTo>
                  <a:pt x="1225857" y="112549"/>
                </a:lnTo>
                <a:lnTo>
                  <a:pt x="1222620" y="112549"/>
                </a:lnTo>
                <a:cubicBezTo>
                  <a:pt x="1213717" y="113988"/>
                  <a:pt x="1209267" y="116505"/>
                  <a:pt x="1209267" y="120102"/>
                </a:cubicBezTo>
                <a:lnTo>
                  <a:pt x="1211425" y="133320"/>
                </a:lnTo>
                <a:lnTo>
                  <a:pt x="1211425" y="134399"/>
                </a:lnTo>
                <a:cubicBezTo>
                  <a:pt x="1209987" y="145549"/>
                  <a:pt x="1207783" y="155349"/>
                  <a:pt x="1204816" y="163802"/>
                </a:cubicBezTo>
                <a:lnTo>
                  <a:pt x="1203737" y="170276"/>
                </a:lnTo>
                <a:lnTo>
                  <a:pt x="1204816" y="174592"/>
                </a:lnTo>
                <a:lnTo>
                  <a:pt x="1204816" y="175671"/>
                </a:lnTo>
                <a:lnTo>
                  <a:pt x="1201579" y="188889"/>
                </a:lnTo>
                <a:lnTo>
                  <a:pt x="1202658" y="193205"/>
                </a:lnTo>
                <a:cubicBezTo>
                  <a:pt x="1202658" y="200218"/>
                  <a:pt x="1197532" y="208221"/>
                  <a:pt x="1187283" y="217212"/>
                </a:cubicBezTo>
                <a:cubicBezTo>
                  <a:pt x="1184315" y="217212"/>
                  <a:pt x="1182831" y="220809"/>
                  <a:pt x="1182831" y="228002"/>
                </a:cubicBezTo>
                <a:cubicBezTo>
                  <a:pt x="1178965" y="235286"/>
                  <a:pt x="1176402" y="238927"/>
                  <a:pt x="1175143" y="238927"/>
                </a:cubicBezTo>
                <a:cubicBezTo>
                  <a:pt x="1170019" y="238927"/>
                  <a:pt x="1167096" y="243288"/>
                  <a:pt x="1166376" y="252010"/>
                </a:cubicBezTo>
                <a:cubicBezTo>
                  <a:pt x="1155856" y="262171"/>
                  <a:pt x="1148124" y="267251"/>
                  <a:pt x="1143179" y="267251"/>
                </a:cubicBezTo>
                <a:lnTo>
                  <a:pt x="1142100" y="267251"/>
                </a:lnTo>
                <a:lnTo>
                  <a:pt x="1139806" y="265093"/>
                </a:lnTo>
                <a:lnTo>
                  <a:pt x="1139806" y="264014"/>
                </a:lnTo>
                <a:cubicBezTo>
                  <a:pt x="1142593" y="262036"/>
                  <a:pt x="1145516" y="256596"/>
                  <a:pt x="1148574" y="247694"/>
                </a:cubicBezTo>
                <a:lnTo>
                  <a:pt x="1150865" y="245536"/>
                </a:lnTo>
                <a:lnTo>
                  <a:pt x="1150865" y="242164"/>
                </a:lnTo>
                <a:lnTo>
                  <a:pt x="1149652" y="231239"/>
                </a:lnTo>
                <a:cubicBezTo>
                  <a:pt x="1155676" y="227463"/>
                  <a:pt x="1158689" y="224226"/>
                  <a:pt x="1158689" y="221529"/>
                </a:cubicBezTo>
                <a:lnTo>
                  <a:pt x="1157339" y="218291"/>
                </a:lnTo>
                <a:lnTo>
                  <a:pt x="1154102" y="218291"/>
                </a:lnTo>
                <a:lnTo>
                  <a:pt x="1150865" y="220450"/>
                </a:lnTo>
                <a:lnTo>
                  <a:pt x="1145337" y="219370"/>
                </a:lnTo>
                <a:lnTo>
                  <a:pt x="1144257" y="220450"/>
                </a:lnTo>
                <a:lnTo>
                  <a:pt x="1145337" y="225845"/>
                </a:lnTo>
                <a:lnTo>
                  <a:pt x="1145337" y="226923"/>
                </a:lnTo>
                <a:lnTo>
                  <a:pt x="1142100" y="230161"/>
                </a:lnTo>
                <a:lnTo>
                  <a:pt x="1140885" y="230161"/>
                </a:lnTo>
                <a:lnTo>
                  <a:pt x="1139806" y="229082"/>
                </a:lnTo>
                <a:lnTo>
                  <a:pt x="1138727" y="230161"/>
                </a:lnTo>
                <a:lnTo>
                  <a:pt x="1135491" y="230161"/>
                </a:lnTo>
                <a:cubicBezTo>
                  <a:pt x="1132253" y="227283"/>
                  <a:pt x="1127082" y="225125"/>
                  <a:pt x="1119980" y="223686"/>
                </a:cubicBezTo>
                <a:lnTo>
                  <a:pt x="1117686" y="221529"/>
                </a:lnTo>
                <a:lnTo>
                  <a:pt x="1113371" y="221529"/>
                </a:lnTo>
                <a:lnTo>
                  <a:pt x="1111212" y="223686"/>
                </a:lnTo>
                <a:lnTo>
                  <a:pt x="1111212" y="226923"/>
                </a:lnTo>
                <a:lnTo>
                  <a:pt x="1116607" y="226923"/>
                </a:lnTo>
                <a:lnTo>
                  <a:pt x="1118900" y="229082"/>
                </a:lnTo>
                <a:lnTo>
                  <a:pt x="1117686" y="244322"/>
                </a:lnTo>
                <a:lnTo>
                  <a:pt x="1121059" y="254168"/>
                </a:lnTo>
                <a:lnTo>
                  <a:pt x="1121059" y="256326"/>
                </a:lnTo>
                <a:cubicBezTo>
                  <a:pt x="1121059" y="263610"/>
                  <a:pt x="1115574" y="267251"/>
                  <a:pt x="1104604" y="267251"/>
                </a:cubicBezTo>
                <a:cubicBezTo>
                  <a:pt x="1104604" y="268690"/>
                  <a:pt x="1102715" y="269409"/>
                  <a:pt x="1098939" y="269409"/>
                </a:cubicBezTo>
                <a:lnTo>
                  <a:pt x="1090172" y="269409"/>
                </a:lnTo>
                <a:lnTo>
                  <a:pt x="1090172" y="267251"/>
                </a:lnTo>
                <a:lnTo>
                  <a:pt x="1091250" y="261856"/>
                </a:lnTo>
                <a:cubicBezTo>
                  <a:pt x="1089812" y="261856"/>
                  <a:pt x="1089092" y="263655"/>
                  <a:pt x="1089092" y="267251"/>
                </a:cubicBezTo>
                <a:lnTo>
                  <a:pt x="1088014" y="267251"/>
                </a:lnTo>
                <a:cubicBezTo>
                  <a:pt x="1086754" y="267251"/>
                  <a:pt x="1085631" y="263969"/>
                  <a:pt x="1084643" y="257405"/>
                </a:cubicBezTo>
                <a:lnTo>
                  <a:pt x="1083564" y="257405"/>
                </a:lnTo>
                <a:lnTo>
                  <a:pt x="1083564" y="258619"/>
                </a:lnTo>
                <a:lnTo>
                  <a:pt x="1084643" y="268330"/>
                </a:lnTo>
                <a:lnTo>
                  <a:pt x="1083564" y="268330"/>
                </a:lnTo>
                <a:cubicBezTo>
                  <a:pt x="1073942" y="268330"/>
                  <a:pt x="1069132" y="262531"/>
                  <a:pt x="1069132" y="250931"/>
                </a:cubicBezTo>
                <a:cubicBezTo>
                  <a:pt x="1069132" y="249313"/>
                  <a:pt x="1071334" y="246031"/>
                  <a:pt x="1075739" y="241085"/>
                </a:cubicBezTo>
                <a:lnTo>
                  <a:pt x="1075739" y="237848"/>
                </a:lnTo>
                <a:cubicBezTo>
                  <a:pt x="1075739" y="236769"/>
                  <a:pt x="1072818" y="235331"/>
                  <a:pt x="1066974" y="233532"/>
                </a:cubicBezTo>
                <a:lnTo>
                  <a:pt x="1062658" y="234611"/>
                </a:lnTo>
                <a:lnTo>
                  <a:pt x="1061444" y="233532"/>
                </a:lnTo>
                <a:lnTo>
                  <a:pt x="1060365" y="233532"/>
                </a:lnTo>
                <a:cubicBezTo>
                  <a:pt x="1054339" y="235151"/>
                  <a:pt x="1046608" y="238748"/>
                  <a:pt x="1037165" y="244322"/>
                </a:cubicBezTo>
                <a:cubicBezTo>
                  <a:pt x="1030423" y="244322"/>
                  <a:pt x="1025296" y="246525"/>
                  <a:pt x="1021791" y="250931"/>
                </a:cubicBezTo>
                <a:lnTo>
                  <a:pt x="1010730" y="254168"/>
                </a:lnTo>
                <a:lnTo>
                  <a:pt x="1009651" y="253089"/>
                </a:lnTo>
                <a:lnTo>
                  <a:pt x="1009651" y="249852"/>
                </a:lnTo>
                <a:lnTo>
                  <a:pt x="1024083" y="232453"/>
                </a:lnTo>
                <a:cubicBezTo>
                  <a:pt x="1024083" y="230205"/>
                  <a:pt x="1025521" y="228362"/>
                  <a:pt x="1028398" y="226923"/>
                </a:cubicBezTo>
                <a:lnTo>
                  <a:pt x="1029477" y="226923"/>
                </a:lnTo>
                <a:lnTo>
                  <a:pt x="1029477" y="229082"/>
                </a:lnTo>
                <a:lnTo>
                  <a:pt x="1032850" y="226923"/>
                </a:lnTo>
                <a:lnTo>
                  <a:pt x="1033929" y="228002"/>
                </a:lnTo>
                <a:lnTo>
                  <a:pt x="1035008" y="226923"/>
                </a:lnTo>
                <a:lnTo>
                  <a:pt x="1035008" y="225845"/>
                </a:lnTo>
                <a:lnTo>
                  <a:pt x="1031769" y="222607"/>
                </a:lnTo>
                <a:lnTo>
                  <a:pt x="1057128" y="179178"/>
                </a:lnTo>
                <a:cubicBezTo>
                  <a:pt x="1057128" y="175221"/>
                  <a:pt x="1058566" y="171535"/>
                  <a:pt x="1061444" y="168118"/>
                </a:cubicBezTo>
                <a:lnTo>
                  <a:pt x="1061444" y="167039"/>
                </a:lnTo>
                <a:cubicBezTo>
                  <a:pt x="1061444" y="165600"/>
                  <a:pt x="1059286" y="164521"/>
                  <a:pt x="1054970" y="163802"/>
                </a:cubicBezTo>
                <a:cubicBezTo>
                  <a:pt x="1054250" y="165960"/>
                  <a:pt x="1052001" y="167039"/>
                  <a:pt x="1048225" y="167039"/>
                </a:cubicBezTo>
                <a:lnTo>
                  <a:pt x="1046067" y="167039"/>
                </a:lnTo>
                <a:lnTo>
                  <a:pt x="1030692" y="163802"/>
                </a:lnTo>
                <a:lnTo>
                  <a:pt x="1024083" y="165960"/>
                </a:lnTo>
                <a:lnTo>
                  <a:pt x="1022870" y="164881"/>
                </a:lnTo>
                <a:lnTo>
                  <a:pt x="1022870" y="162723"/>
                </a:lnTo>
                <a:cubicBezTo>
                  <a:pt x="1022870" y="160565"/>
                  <a:pt x="1026555" y="158766"/>
                  <a:pt x="1033929" y="157328"/>
                </a:cubicBezTo>
                <a:lnTo>
                  <a:pt x="1041616" y="158407"/>
                </a:lnTo>
                <a:lnTo>
                  <a:pt x="1048225" y="156249"/>
                </a:lnTo>
                <a:lnTo>
                  <a:pt x="1052677" y="158407"/>
                </a:lnTo>
                <a:cubicBezTo>
                  <a:pt x="1064455" y="158407"/>
                  <a:pt x="1070345" y="156968"/>
                  <a:pt x="1070345" y="154091"/>
                </a:cubicBezTo>
                <a:lnTo>
                  <a:pt x="1065895" y="131162"/>
                </a:lnTo>
                <a:cubicBezTo>
                  <a:pt x="1059331" y="130263"/>
                  <a:pt x="1056048" y="129184"/>
                  <a:pt x="1056048" y="127925"/>
                </a:cubicBezTo>
                <a:lnTo>
                  <a:pt x="1056048" y="125767"/>
                </a:lnTo>
                <a:lnTo>
                  <a:pt x="1058205" y="123339"/>
                </a:lnTo>
                <a:lnTo>
                  <a:pt x="1064814" y="123339"/>
                </a:lnTo>
                <a:lnTo>
                  <a:pt x="1064814" y="122260"/>
                </a:lnTo>
                <a:cubicBezTo>
                  <a:pt x="1064814" y="120462"/>
                  <a:pt x="1061534" y="119023"/>
                  <a:pt x="1054970" y="117944"/>
                </a:cubicBezTo>
                <a:lnTo>
                  <a:pt x="1052677" y="111470"/>
                </a:lnTo>
                <a:lnTo>
                  <a:pt x="1053891" y="110391"/>
                </a:lnTo>
                <a:lnTo>
                  <a:pt x="1053891" y="109312"/>
                </a:lnTo>
                <a:lnTo>
                  <a:pt x="1048225" y="97173"/>
                </a:lnTo>
                <a:cubicBezTo>
                  <a:pt x="1049754" y="92677"/>
                  <a:pt x="1051643" y="90160"/>
                  <a:pt x="1053891" y="89620"/>
                </a:cubicBezTo>
                <a:cubicBezTo>
                  <a:pt x="1053891" y="70018"/>
                  <a:pt x="1046877" y="60217"/>
                  <a:pt x="1032850" y="60217"/>
                </a:cubicBezTo>
                <a:cubicBezTo>
                  <a:pt x="1027004" y="60217"/>
                  <a:pt x="1024083" y="59138"/>
                  <a:pt x="1024083" y="56980"/>
                </a:cubicBezTo>
                <a:lnTo>
                  <a:pt x="1024083" y="54822"/>
                </a:lnTo>
                <a:lnTo>
                  <a:pt x="1026241" y="52664"/>
                </a:lnTo>
                <a:lnTo>
                  <a:pt x="1031769" y="52664"/>
                </a:lnTo>
                <a:lnTo>
                  <a:pt x="1036087" y="53743"/>
                </a:lnTo>
                <a:cubicBezTo>
                  <a:pt x="1041752" y="52844"/>
                  <a:pt x="1045797" y="51405"/>
                  <a:pt x="1048225" y="49427"/>
                </a:cubicBezTo>
                <a:lnTo>
                  <a:pt x="1054970" y="49427"/>
                </a:lnTo>
                <a:lnTo>
                  <a:pt x="1068053" y="52664"/>
                </a:lnTo>
                <a:cubicBezTo>
                  <a:pt x="1069761" y="52664"/>
                  <a:pt x="1070884" y="49337"/>
                  <a:pt x="1071424" y="42683"/>
                </a:cubicBezTo>
                <a:lnTo>
                  <a:pt x="1069132" y="36209"/>
                </a:lnTo>
                <a:lnTo>
                  <a:pt x="1070345" y="30814"/>
                </a:lnTo>
                <a:cubicBezTo>
                  <a:pt x="1069715" y="25240"/>
                  <a:pt x="1068232" y="21283"/>
                  <a:pt x="1065895" y="18945"/>
                </a:cubicBezTo>
                <a:cubicBezTo>
                  <a:pt x="1065895" y="14629"/>
                  <a:pt x="1068458" y="11302"/>
                  <a:pt x="1073582" y="8964"/>
                </a:cubicBezTo>
                <a:lnTo>
                  <a:pt x="1081406" y="10043"/>
                </a:lnTo>
                <a:lnTo>
                  <a:pt x="1089092" y="10043"/>
                </a:lnTo>
                <a:cubicBezTo>
                  <a:pt x="1094219" y="13460"/>
                  <a:pt x="1103390" y="16428"/>
                  <a:pt x="1116607" y="18945"/>
                </a:cubicBezTo>
                <a:lnTo>
                  <a:pt x="1123217" y="25419"/>
                </a:lnTo>
                <a:lnTo>
                  <a:pt x="1123217" y="27577"/>
                </a:lnTo>
                <a:lnTo>
                  <a:pt x="1117686" y="32972"/>
                </a:lnTo>
                <a:lnTo>
                  <a:pt x="1119980" y="41604"/>
                </a:lnTo>
                <a:lnTo>
                  <a:pt x="1116607" y="51585"/>
                </a:lnTo>
                <a:cubicBezTo>
                  <a:pt x="1120653" y="51585"/>
                  <a:pt x="1128386" y="45021"/>
                  <a:pt x="1139806" y="31893"/>
                </a:cubicBezTo>
                <a:lnTo>
                  <a:pt x="1140885" y="31893"/>
                </a:lnTo>
                <a:lnTo>
                  <a:pt x="1160845" y="41604"/>
                </a:lnTo>
                <a:lnTo>
                  <a:pt x="1161925" y="41604"/>
                </a:lnTo>
                <a:lnTo>
                  <a:pt x="1163005" y="40525"/>
                </a:lnTo>
                <a:lnTo>
                  <a:pt x="1163005" y="39446"/>
                </a:lnTo>
                <a:lnTo>
                  <a:pt x="1159767" y="28656"/>
                </a:lnTo>
                <a:lnTo>
                  <a:pt x="1163005" y="26498"/>
                </a:lnTo>
                <a:cubicBezTo>
                  <a:pt x="1167591" y="29016"/>
                  <a:pt x="1176806" y="31893"/>
                  <a:pt x="1190654" y="35130"/>
                </a:cubicBezTo>
                <a:lnTo>
                  <a:pt x="1193892" y="36209"/>
                </a:lnTo>
                <a:lnTo>
                  <a:pt x="1197129" y="35130"/>
                </a:lnTo>
                <a:lnTo>
                  <a:pt x="1202658" y="45111"/>
                </a:lnTo>
                <a:lnTo>
                  <a:pt x="1201579" y="50506"/>
                </a:lnTo>
                <a:lnTo>
                  <a:pt x="1202658" y="50506"/>
                </a:lnTo>
                <a:cubicBezTo>
                  <a:pt x="1204097" y="50506"/>
                  <a:pt x="1204816" y="47179"/>
                  <a:pt x="1204816" y="40525"/>
                </a:cubicBezTo>
                <a:lnTo>
                  <a:pt x="1209267" y="37288"/>
                </a:lnTo>
                <a:lnTo>
                  <a:pt x="1214932" y="38367"/>
                </a:lnTo>
                <a:lnTo>
                  <a:pt x="1216011" y="37288"/>
                </a:lnTo>
                <a:lnTo>
                  <a:pt x="1216011" y="36209"/>
                </a:lnTo>
                <a:lnTo>
                  <a:pt x="1214932" y="29735"/>
                </a:lnTo>
                <a:cubicBezTo>
                  <a:pt x="1225182" y="25240"/>
                  <a:pt x="1230308" y="19755"/>
                  <a:pt x="1230308" y="13281"/>
                </a:cubicBezTo>
                <a:close/>
                <a:moveTo>
                  <a:pt x="6150391" y="4516"/>
                </a:moveTo>
                <a:lnTo>
                  <a:pt x="6158079" y="4516"/>
                </a:lnTo>
                <a:lnTo>
                  <a:pt x="6170082" y="8832"/>
                </a:lnTo>
                <a:lnTo>
                  <a:pt x="6173319" y="8832"/>
                </a:lnTo>
                <a:lnTo>
                  <a:pt x="6182086" y="6674"/>
                </a:lnTo>
                <a:lnTo>
                  <a:pt x="6183165" y="9911"/>
                </a:lnTo>
                <a:lnTo>
                  <a:pt x="6186537" y="7753"/>
                </a:lnTo>
                <a:cubicBezTo>
                  <a:pt x="6193011" y="7753"/>
                  <a:pt x="6196248" y="10990"/>
                  <a:pt x="6196248" y="17464"/>
                </a:cubicBezTo>
                <a:lnTo>
                  <a:pt x="6196248" y="18543"/>
                </a:lnTo>
                <a:lnTo>
                  <a:pt x="6193011" y="17464"/>
                </a:lnTo>
                <a:lnTo>
                  <a:pt x="6190853" y="17464"/>
                </a:lnTo>
                <a:lnTo>
                  <a:pt x="6190853" y="18543"/>
                </a:lnTo>
                <a:cubicBezTo>
                  <a:pt x="6194090" y="18902"/>
                  <a:pt x="6197013" y="20296"/>
                  <a:pt x="6199620" y="22724"/>
                </a:cubicBezTo>
                <a:lnTo>
                  <a:pt x="6199620" y="24882"/>
                </a:lnTo>
                <a:cubicBezTo>
                  <a:pt x="6195934" y="24882"/>
                  <a:pt x="6194090" y="26680"/>
                  <a:pt x="6194090" y="30277"/>
                </a:cubicBezTo>
                <a:lnTo>
                  <a:pt x="6195169" y="35672"/>
                </a:lnTo>
                <a:lnTo>
                  <a:pt x="6191932" y="42146"/>
                </a:lnTo>
                <a:lnTo>
                  <a:pt x="6195169" y="50643"/>
                </a:lnTo>
                <a:lnTo>
                  <a:pt x="6191932" y="59275"/>
                </a:lnTo>
                <a:cubicBezTo>
                  <a:pt x="6192652" y="65030"/>
                  <a:pt x="6194090" y="67907"/>
                  <a:pt x="6196248" y="67907"/>
                </a:cubicBezTo>
                <a:lnTo>
                  <a:pt x="6203936" y="67907"/>
                </a:lnTo>
                <a:lnTo>
                  <a:pt x="6207173" y="65749"/>
                </a:lnTo>
                <a:lnTo>
                  <a:pt x="6215940" y="65749"/>
                </a:lnTo>
                <a:cubicBezTo>
                  <a:pt x="6233474" y="62332"/>
                  <a:pt x="6242241" y="55903"/>
                  <a:pt x="6242241" y="46462"/>
                </a:cubicBezTo>
                <a:cubicBezTo>
                  <a:pt x="6243680" y="46462"/>
                  <a:pt x="6244399" y="45023"/>
                  <a:pt x="6244399" y="42146"/>
                </a:cubicBezTo>
                <a:lnTo>
                  <a:pt x="6245478" y="41067"/>
                </a:lnTo>
                <a:lnTo>
                  <a:pt x="6253166" y="41067"/>
                </a:lnTo>
                <a:cubicBezTo>
                  <a:pt x="6264226" y="54645"/>
                  <a:pt x="6270430" y="61433"/>
                  <a:pt x="6271779" y="61433"/>
                </a:cubicBezTo>
                <a:cubicBezTo>
                  <a:pt x="6276095" y="61433"/>
                  <a:pt x="6281894" y="66469"/>
                  <a:pt x="6289178" y="76539"/>
                </a:cubicBezTo>
                <a:lnTo>
                  <a:pt x="6292549" y="75460"/>
                </a:lnTo>
                <a:cubicBezTo>
                  <a:pt x="6295607" y="76359"/>
                  <a:pt x="6297765" y="78113"/>
                  <a:pt x="6299023" y="80720"/>
                </a:cubicBezTo>
                <a:lnTo>
                  <a:pt x="6299023" y="83957"/>
                </a:lnTo>
                <a:cubicBezTo>
                  <a:pt x="6299023" y="92230"/>
                  <a:pt x="6288099" y="97985"/>
                  <a:pt x="6266249" y="101222"/>
                </a:cubicBezTo>
                <a:cubicBezTo>
                  <a:pt x="6266249" y="105987"/>
                  <a:pt x="6261888" y="114934"/>
                  <a:pt x="6253166" y="128062"/>
                </a:cubicBezTo>
                <a:cubicBezTo>
                  <a:pt x="6252267" y="130040"/>
                  <a:pt x="6246422" y="133952"/>
                  <a:pt x="6235632" y="139796"/>
                </a:cubicBezTo>
                <a:cubicBezTo>
                  <a:pt x="6232035" y="141774"/>
                  <a:pt x="6227674" y="146450"/>
                  <a:pt x="6222549" y="153824"/>
                </a:cubicBezTo>
                <a:cubicBezTo>
                  <a:pt x="6215086" y="153824"/>
                  <a:pt x="6210365" y="156342"/>
                  <a:pt x="6208387" y="161377"/>
                </a:cubicBezTo>
                <a:cubicBezTo>
                  <a:pt x="6190494" y="171717"/>
                  <a:pt x="6180648" y="178146"/>
                  <a:pt x="6178849" y="180664"/>
                </a:cubicBezTo>
                <a:lnTo>
                  <a:pt x="6173319" y="180664"/>
                </a:lnTo>
                <a:lnTo>
                  <a:pt x="6169003" y="179585"/>
                </a:lnTo>
                <a:cubicBezTo>
                  <a:pt x="6167205" y="181024"/>
                  <a:pt x="6163923" y="181743"/>
                  <a:pt x="6159158" y="181743"/>
                </a:cubicBezTo>
                <a:lnTo>
                  <a:pt x="6159158" y="182822"/>
                </a:lnTo>
                <a:lnTo>
                  <a:pt x="6161316" y="182822"/>
                </a:lnTo>
                <a:cubicBezTo>
                  <a:pt x="6155291" y="189116"/>
                  <a:pt x="6148008" y="193028"/>
                  <a:pt x="6139466" y="194556"/>
                </a:cubicBezTo>
                <a:cubicBezTo>
                  <a:pt x="6133801" y="194556"/>
                  <a:pt x="6130159" y="195635"/>
                  <a:pt x="6128541" y="197793"/>
                </a:cubicBezTo>
                <a:lnTo>
                  <a:pt x="6120853" y="197793"/>
                </a:lnTo>
                <a:lnTo>
                  <a:pt x="6120853" y="201030"/>
                </a:lnTo>
                <a:lnTo>
                  <a:pt x="6137308" y="205346"/>
                </a:lnTo>
                <a:lnTo>
                  <a:pt x="6143917" y="204267"/>
                </a:lnTo>
                <a:lnTo>
                  <a:pt x="6159158" y="210741"/>
                </a:lnTo>
                <a:lnTo>
                  <a:pt x="6160237" y="210741"/>
                </a:lnTo>
                <a:lnTo>
                  <a:pt x="6163474" y="209662"/>
                </a:lnTo>
                <a:lnTo>
                  <a:pt x="6169003" y="210741"/>
                </a:lnTo>
                <a:lnTo>
                  <a:pt x="6182086" y="210741"/>
                </a:lnTo>
                <a:lnTo>
                  <a:pt x="6185323" y="208583"/>
                </a:lnTo>
                <a:lnTo>
                  <a:pt x="6188695" y="208583"/>
                </a:lnTo>
                <a:lnTo>
                  <a:pt x="6188695" y="211820"/>
                </a:lnTo>
                <a:lnTo>
                  <a:pt x="6185323" y="216136"/>
                </a:lnTo>
                <a:lnTo>
                  <a:pt x="6186537" y="217215"/>
                </a:lnTo>
                <a:lnTo>
                  <a:pt x="6188695" y="217215"/>
                </a:lnTo>
                <a:lnTo>
                  <a:pt x="6187616" y="216136"/>
                </a:lnTo>
                <a:lnTo>
                  <a:pt x="6187616" y="215057"/>
                </a:lnTo>
                <a:lnTo>
                  <a:pt x="6191932" y="207504"/>
                </a:lnTo>
                <a:cubicBezTo>
                  <a:pt x="6213063" y="207504"/>
                  <a:pt x="6225472" y="209302"/>
                  <a:pt x="6229158" y="212899"/>
                </a:cubicBezTo>
                <a:lnTo>
                  <a:pt x="6235632" y="210741"/>
                </a:lnTo>
                <a:lnTo>
                  <a:pt x="6237790" y="210741"/>
                </a:lnTo>
                <a:lnTo>
                  <a:pt x="6245478" y="211820"/>
                </a:lnTo>
                <a:cubicBezTo>
                  <a:pt x="6245478" y="210202"/>
                  <a:pt x="6247321" y="209123"/>
                  <a:pt x="6251008" y="208583"/>
                </a:cubicBezTo>
                <a:lnTo>
                  <a:pt x="6252087" y="209662"/>
                </a:lnTo>
                <a:lnTo>
                  <a:pt x="6253166" y="209662"/>
                </a:lnTo>
                <a:lnTo>
                  <a:pt x="6264091" y="205346"/>
                </a:lnTo>
                <a:lnTo>
                  <a:pt x="6271779" y="205346"/>
                </a:lnTo>
                <a:cubicBezTo>
                  <a:pt x="6273757" y="207144"/>
                  <a:pt x="6278118" y="208223"/>
                  <a:pt x="6284862" y="208583"/>
                </a:cubicBezTo>
                <a:lnTo>
                  <a:pt x="6296865" y="204267"/>
                </a:lnTo>
                <a:lnTo>
                  <a:pt x="6307790" y="215057"/>
                </a:lnTo>
                <a:lnTo>
                  <a:pt x="6307790" y="216136"/>
                </a:lnTo>
                <a:cubicBezTo>
                  <a:pt x="6296821" y="223599"/>
                  <a:pt x="6291336" y="232906"/>
                  <a:pt x="6291336" y="244055"/>
                </a:cubicBezTo>
                <a:lnTo>
                  <a:pt x="6284862" y="246213"/>
                </a:lnTo>
                <a:cubicBezTo>
                  <a:pt x="6284862" y="252058"/>
                  <a:pt x="6280860" y="255969"/>
                  <a:pt x="6272858" y="257948"/>
                </a:cubicBezTo>
                <a:lnTo>
                  <a:pt x="6249929" y="262264"/>
                </a:lnTo>
                <a:lnTo>
                  <a:pt x="6248715" y="262264"/>
                </a:lnTo>
                <a:cubicBezTo>
                  <a:pt x="6244219" y="262264"/>
                  <a:pt x="6237700" y="260465"/>
                  <a:pt x="6229158" y="256869"/>
                </a:cubicBezTo>
                <a:cubicBezTo>
                  <a:pt x="6218188" y="257588"/>
                  <a:pt x="6211984" y="258667"/>
                  <a:pt x="6210545" y="260106"/>
                </a:cubicBezTo>
                <a:cubicBezTo>
                  <a:pt x="6206859" y="260106"/>
                  <a:pt x="6205015" y="259386"/>
                  <a:pt x="6205015" y="257948"/>
                </a:cubicBezTo>
                <a:lnTo>
                  <a:pt x="6199620" y="259027"/>
                </a:lnTo>
                <a:lnTo>
                  <a:pt x="6197462" y="259027"/>
                </a:lnTo>
                <a:cubicBezTo>
                  <a:pt x="6187032" y="259027"/>
                  <a:pt x="6178265" y="257228"/>
                  <a:pt x="6171161" y="253632"/>
                </a:cubicBezTo>
                <a:lnTo>
                  <a:pt x="6167924" y="254711"/>
                </a:lnTo>
                <a:lnTo>
                  <a:pt x="6157000" y="245134"/>
                </a:lnTo>
                <a:lnTo>
                  <a:pt x="6154842" y="245134"/>
                </a:lnTo>
                <a:lnTo>
                  <a:pt x="6154842" y="250530"/>
                </a:lnTo>
                <a:cubicBezTo>
                  <a:pt x="6154842" y="252598"/>
                  <a:pt x="6153358" y="253632"/>
                  <a:pt x="6150391" y="253632"/>
                </a:cubicBezTo>
                <a:cubicBezTo>
                  <a:pt x="6148772" y="253632"/>
                  <a:pt x="6143692" y="249001"/>
                  <a:pt x="6135150" y="239739"/>
                </a:cubicBezTo>
                <a:cubicBezTo>
                  <a:pt x="6124180" y="232006"/>
                  <a:pt x="6118695" y="227331"/>
                  <a:pt x="6118695" y="225712"/>
                </a:cubicBezTo>
                <a:cubicBezTo>
                  <a:pt x="6113390" y="220227"/>
                  <a:pt x="6108309" y="210202"/>
                  <a:pt x="6103454" y="195635"/>
                </a:cubicBezTo>
                <a:cubicBezTo>
                  <a:pt x="6102555" y="195635"/>
                  <a:pt x="6101791" y="191004"/>
                  <a:pt x="6101161" y="181743"/>
                </a:cubicBezTo>
                <a:lnTo>
                  <a:pt x="6096845" y="181743"/>
                </a:lnTo>
                <a:lnTo>
                  <a:pt x="6093608" y="184980"/>
                </a:lnTo>
                <a:cubicBezTo>
                  <a:pt x="6097205" y="188936"/>
                  <a:pt x="6099003" y="193207"/>
                  <a:pt x="6099003" y="197793"/>
                </a:cubicBezTo>
                <a:lnTo>
                  <a:pt x="6099003" y="198872"/>
                </a:lnTo>
                <a:cubicBezTo>
                  <a:pt x="6099003" y="204447"/>
                  <a:pt x="6096081" y="210202"/>
                  <a:pt x="6090236" y="216136"/>
                </a:cubicBezTo>
                <a:lnTo>
                  <a:pt x="6091450" y="220452"/>
                </a:lnTo>
                <a:cubicBezTo>
                  <a:pt x="6089922" y="233670"/>
                  <a:pt x="6086999" y="242976"/>
                  <a:pt x="6082683" y="248371"/>
                </a:cubicBezTo>
                <a:lnTo>
                  <a:pt x="6081604" y="249450"/>
                </a:lnTo>
                <a:lnTo>
                  <a:pt x="6085920" y="257948"/>
                </a:lnTo>
                <a:cubicBezTo>
                  <a:pt x="6082504" y="264422"/>
                  <a:pt x="6078502" y="267659"/>
                  <a:pt x="6073916" y="267659"/>
                </a:cubicBezTo>
                <a:lnTo>
                  <a:pt x="6061912" y="252687"/>
                </a:lnTo>
                <a:cubicBezTo>
                  <a:pt x="6059844" y="252687"/>
                  <a:pt x="6053640" y="245134"/>
                  <a:pt x="6043300" y="230028"/>
                </a:cubicBezTo>
                <a:lnTo>
                  <a:pt x="6043300" y="226791"/>
                </a:lnTo>
                <a:cubicBezTo>
                  <a:pt x="6049324" y="219328"/>
                  <a:pt x="6056248" y="212899"/>
                  <a:pt x="6064070" y="207504"/>
                </a:cubicBezTo>
                <a:cubicBezTo>
                  <a:pt x="6067128" y="201030"/>
                  <a:pt x="6072208" y="197793"/>
                  <a:pt x="6079311" y="197793"/>
                </a:cubicBezTo>
                <a:lnTo>
                  <a:pt x="6079311" y="195635"/>
                </a:lnTo>
                <a:lnTo>
                  <a:pt x="6078232" y="194556"/>
                </a:lnTo>
                <a:lnTo>
                  <a:pt x="6078232" y="193612"/>
                </a:lnTo>
                <a:cubicBezTo>
                  <a:pt x="6080660" y="188217"/>
                  <a:pt x="6084662" y="182462"/>
                  <a:pt x="6090236" y="176348"/>
                </a:cubicBezTo>
                <a:cubicBezTo>
                  <a:pt x="6090236" y="171312"/>
                  <a:pt x="6093159" y="166322"/>
                  <a:pt x="6099003" y="161377"/>
                </a:cubicBezTo>
                <a:lnTo>
                  <a:pt x="6101161" y="161377"/>
                </a:lnTo>
                <a:cubicBezTo>
                  <a:pt x="6105567" y="161377"/>
                  <a:pt x="6109973" y="169964"/>
                  <a:pt x="6114379" y="187138"/>
                </a:cubicBezTo>
                <a:lnTo>
                  <a:pt x="6115458" y="188217"/>
                </a:lnTo>
                <a:cubicBezTo>
                  <a:pt x="6115458" y="190375"/>
                  <a:pt x="6116177" y="191454"/>
                  <a:pt x="6117616" y="191454"/>
                </a:cubicBezTo>
                <a:cubicBezTo>
                  <a:pt x="6124000" y="190015"/>
                  <a:pt x="6129845" y="185339"/>
                  <a:pt x="6135150" y="177427"/>
                </a:cubicBezTo>
                <a:cubicBezTo>
                  <a:pt x="6135150" y="174549"/>
                  <a:pt x="6138432" y="173111"/>
                  <a:pt x="6144996" y="173111"/>
                </a:cubicBezTo>
                <a:lnTo>
                  <a:pt x="6153628" y="165558"/>
                </a:lnTo>
                <a:lnTo>
                  <a:pt x="6159158" y="160298"/>
                </a:lnTo>
                <a:lnTo>
                  <a:pt x="6162395" y="162456"/>
                </a:lnTo>
                <a:lnTo>
                  <a:pt x="6164553" y="162456"/>
                </a:lnTo>
                <a:cubicBezTo>
                  <a:pt x="6166081" y="162456"/>
                  <a:pt x="6166845" y="161377"/>
                  <a:pt x="6166845" y="159219"/>
                </a:cubicBezTo>
                <a:lnTo>
                  <a:pt x="6165766" y="158140"/>
                </a:lnTo>
                <a:lnTo>
                  <a:pt x="6165766" y="157061"/>
                </a:lnTo>
                <a:cubicBezTo>
                  <a:pt x="6171341" y="148428"/>
                  <a:pt x="6176781" y="144112"/>
                  <a:pt x="6182086" y="144112"/>
                </a:cubicBezTo>
                <a:lnTo>
                  <a:pt x="6182086" y="143033"/>
                </a:lnTo>
                <a:lnTo>
                  <a:pt x="6179928" y="139796"/>
                </a:lnTo>
                <a:cubicBezTo>
                  <a:pt x="6191438" y="122622"/>
                  <a:pt x="6199441" y="114035"/>
                  <a:pt x="6203936" y="114035"/>
                </a:cubicBezTo>
                <a:cubicBezTo>
                  <a:pt x="6207623" y="114035"/>
                  <a:pt x="6209466" y="113316"/>
                  <a:pt x="6209466" y="111877"/>
                </a:cubicBezTo>
                <a:lnTo>
                  <a:pt x="6208387" y="110798"/>
                </a:lnTo>
                <a:lnTo>
                  <a:pt x="6208387" y="109719"/>
                </a:lnTo>
                <a:lnTo>
                  <a:pt x="6209466" y="105538"/>
                </a:lnTo>
                <a:lnTo>
                  <a:pt x="6210545" y="105538"/>
                </a:lnTo>
                <a:cubicBezTo>
                  <a:pt x="6210545" y="107606"/>
                  <a:pt x="6213108" y="109719"/>
                  <a:pt x="6218233" y="111877"/>
                </a:cubicBezTo>
                <a:lnTo>
                  <a:pt x="6218233" y="109719"/>
                </a:lnTo>
                <a:lnTo>
                  <a:pt x="6219312" y="109719"/>
                </a:lnTo>
                <a:cubicBezTo>
                  <a:pt x="6220751" y="109719"/>
                  <a:pt x="6221470" y="111158"/>
                  <a:pt x="6221470" y="114035"/>
                </a:cubicBezTo>
                <a:lnTo>
                  <a:pt x="6226865" y="114035"/>
                </a:lnTo>
                <a:lnTo>
                  <a:pt x="6226865" y="112956"/>
                </a:lnTo>
                <a:lnTo>
                  <a:pt x="6224707" y="109719"/>
                </a:lnTo>
                <a:lnTo>
                  <a:pt x="6224707" y="108640"/>
                </a:lnTo>
                <a:lnTo>
                  <a:pt x="6226865" y="106617"/>
                </a:lnTo>
                <a:lnTo>
                  <a:pt x="6233474" y="108640"/>
                </a:lnTo>
                <a:lnTo>
                  <a:pt x="6230237" y="105538"/>
                </a:lnTo>
                <a:lnTo>
                  <a:pt x="6215940" y="108640"/>
                </a:lnTo>
                <a:lnTo>
                  <a:pt x="6208387" y="102301"/>
                </a:lnTo>
                <a:cubicBezTo>
                  <a:pt x="6216390" y="89532"/>
                  <a:pt x="6220391" y="81305"/>
                  <a:pt x="6220391" y="77618"/>
                </a:cubicBezTo>
                <a:lnTo>
                  <a:pt x="6219312" y="77618"/>
                </a:lnTo>
                <a:lnTo>
                  <a:pt x="6212703" y="76539"/>
                </a:lnTo>
                <a:lnTo>
                  <a:pt x="6186537" y="76539"/>
                </a:lnTo>
                <a:lnTo>
                  <a:pt x="6177770" y="74381"/>
                </a:lnTo>
                <a:lnTo>
                  <a:pt x="6162395" y="79641"/>
                </a:lnTo>
                <a:lnTo>
                  <a:pt x="6153628" y="77618"/>
                </a:lnTo>
                <a:lnTo>
                  <a:pt x="6149312" y="78562"/>
                </a:lnTo>
                <a:lnTo>
                  <a:pt x="6138387" y="66828"/>
                </a:lnTo>
                <a:lnTo>
                  <a:pt x="6139466" y="65749"/>
                </a:lnTo>
                <a:lnTo>
                  <a:pt x="6143917" y="67907"/>
                </a:lnTo>
                <a:lnTo>
                  <a:pt x="6143917" y="56038"/>
                </a:lnTo>
                <a:cubicBezTo>
                  <a:pt x="6146794" y="46777"/>
                  <a:pt x="6148233" y="39628"/>
                  <a:pt x="6148233" y="34593"/>
                </a:cubicBezTo>
                <a:cubicBezTo>
                  <a:pt x="6146794" y="34593"/>
                  <a:pt x="6145355" y="28883"/>
                  <a:pt x="6143917" y="17464"/>
                </a:cubicBezTo>
                <a:lnTo>
                  <a:pt x="6143917" y="10990"/>
                </a:lnTo>
                <a:close/>
                <a:moveTo>
                  <a:pt x="2065110" y="3701"/>
                </a:moveTo>
                <a:cubicBezTo>
                  <a:pt x="2070858" y="3701"/>
                  <a:pt x="2073733" y="4406"/>
                  <a:pt x="2073733" y="5816"/>
                </a:cubicBezTo>
                <a:lnTo>
                  <a:pt x="2076868" y="3701"/>
                </a:lnTo>
                <a:cubicBezTo>
                  <a:pt x="2092130" y="3701"/>
                  <a:pt x="2101897" y="6169"/>
                  <a:pt x="2106169" y="11106"/>
                </a:cubicBezTo>
                <a:lnTo>
                  <a:pt x="2110197" y="7932"/>
                </a:lnTo>
                <a:cubicBezTo>
                  <a:pt x="2116139" y="8574"/>
                  <a:pt x="2121528" y="11588"/>
                  <a:pt x="2126364" y="16973"/>
                </a:cubicBezTo>
                <a:lnTo>
                  <a:pt x="2126364" y="20021"/>
                </a:lnTo>
                <a:cubicBezTo>
                  <a:pt x="2126364" y="25345"/>
                  <a:pt x="2125657" y="28008"/>
                  <a:pt x="2124247" y="28008"/>
                </a:cubicBezTo>
                <a:cubicBezTo>
                  <a:pt x="2125657" y="26916"/>
                  <a:pt x="2126364" y="29394"/>
                  <a:pt x="2126364" y="35443"/>
                </a:cubicBezTo>
                <a:lnTo>
                  <a:pt x="2141137" y="45375"/>
                </a:lnTo>
                <a:lnTo>
                  <a:pt x="2143159" y="47396"/>
                </a:lnTo>
                <a:cubicBezTo>
                  <a:pt x="2143159" y="50445"/>
                  <a:pt x="2143691" y="51969"/>
                  <a:pt x="2144754" y="51969"/>
                </a:cubicBezTo>
                <a:lnTo>
                  <a:pt x="2148847" y="53027"/>
                </a:lnTo>
                <a:lnTo>
                  <a:pt x="2165547" y="50911"/>
                </a:lnTo>
                <a:cubicBezTo>
                  <a:pt x="2168223" y="53978"/>
                  <a:pt x="2170229" y="56706"/>
                  <a:pt x="2171567" y="59095"/>
                </a:cubicBezTo>
                <a:lnTo>
                  <a:pt x="2171997" y="60415"/>
                </a:lnTo>
                <a:lnTo>
                  <a:pt x="2172694" y="57752"/>
                </a:lnTo>
                <a:cubicBezTo>
                  <a:pt x="2173399" y="53677"/>
                  <a:pt x="2173965" y="48757"/>
                  <a:pt x="2174392" y="42991"/>
                </a:cubicBezTo>
                <a:cubicBezTo>
                  <a:pt x="2174392" y="42481"/>
                  <a:pt x="2171923" y="39758"/>
                  <a:pt x="2166985" y="34821"/>
                </a:cubicBezTo>
                <a:lnTo>
                  <a:pt x="2166985" y="30600"/>
                </a:lnTo>
                <a:cubicBezTo>
                  <a:pt x="2166985" y="24493"/>
                  <a:pt x="2174693" y="21125"/>
                  <a:pt x="2190107" y="20497"/>
                </a:cubicBezTo>
                <a:lnTo>
                  <a:pt x="2192046" y="23671"/>
                </a:lnTo>
                <a:lnTo>
                  <a:pt x="2197008" y="22613"/>
                </a:lnTo>
                <a:lnTo>
                  <a:pt x="2201875" y="28429"/>
                </a:lnTo>
                <a:lnTo>
                  <a:pt x="2200947" y="26844"/>
                </a:lnTo>
                <a:lnTo>
                  <a:pt x="2203142" y="25786"/>
                </a:lnTo>
                <a:lnTo>
                  <a:pt x="2205995" y="25786"/>
                </a:lnTo>
                <a:cubicBezTo>
                  <a:pt x="2209205" y="27276"/>
                  <a:pt x="2211613" y="28539"/>
                  <a:pt x="2213219" y="29575"/>
                </a:cubicBezTo>
                <a:lnTo>
                  <a:pt x="2214015" y="30377"/>
                </a:lnTo>
                <a:lnTo>
                  <a:pt x="2220785" y="33643"/>
                </a:lnTo>
                <a:lnTo>
                  <a:pt x="2220785" y="36760"/>
                </a:lnTo>
                <a:lnTo>
                  <a:pt x="2219859" y="36836"/>
                </a:lnTo>
                <a:lnTo>
                  <a:pt x="2220785" y="36912"/>
                </a:lnTo>
                <a:lnTo>
                  <a:pt x="2220785" y="41023"/>
                </a:lnTo>
                <a:lnTo>
                  <a:pt x="2215627" y="45584"/>
                </a:lnTo>
                <a:lnTo>
                  <a:pt x="2219859" y="50755"/>
                </a:lnTo>
                <a:lnTo>
                  <a:pt x="2219859" y="66032"/>
                </a:lnTo>
                <a:lnTo>
                  <a:pt x="2217742" y="69014"/>
                </a:lnTo>
                <a:lnTo>
                  <a:pt x="2218801" y="74812"/>
                </a:lnTo>
                <a:lnTo>
                  <a:pt x="2216685" y="81003"/>
                </a:lnTo>
                <a:lnTo>
                  <a:pt x="2218801" y="87144"/>
                </a:lnTo>
                <a:cubicBezTo>
                  <a:pt x="2216566" y="102992"/>
                  <a:pt x="2214803" y="111482"/>
                  <a:pt x="2213512" y="112613"/>
                </a:cubicBezTo>
                <a:lnTo>
                  <a:pt x="2213512" y="113818"/>
                </a:lnTo>
                <a:cubicBezTo>
                  <a:pt x="2217514" y="119559"/>
                  <a:pt x="2219629" y="125002"/>
                  <a:pt x="2219859" y="130146"/>
                </a:cubicBezTo>
                <a:lnTo>
                  <a:pt x="2219859" y="137443"/>
                </a:lnTo>
                <a:lnTo>
                  <a:pt x="2217742" y="140618"/>
                </a:lnTo>
                <a:lnTo>
                  <a:pt x="2217742" y="142250"/>
                </a:lnTo>
                <a:lnTo>
                  <a:pt x="2219859" y="146209"/>
                </a:lnTo>
                <a:lnTo>
                  <a:pt x="2212853" y="155090"/>
                </a:lnTo>
                <a:lnTo>
                  <a:pt x="2208224" y="154364"/>
                </a:lnTo>
                <a:lnTo>
                  <a:pt x="2208224" y="154508"/>
                </a:lnTo>
                <a:cubicBezTo>
                  <a:pt x="2208224" y="154334"/>
                  <a:pt x="2210518" y="155066"/>
                  <a:pt x="2215107" y="156704"/>
                </a:cubicBezTo>
                <a:lnTo>
                  <a:pt x="2218801" y="169220"/>
                </a:lnTo>
                <a:lnTo>
                  <a:pt x="2216685" y="175891"/>
                </a:lnTo>
                <a:lnTo>
                  <a:pt x="2216685" y="176013"/>
                </a:lnTo>
                <a:cubicBezTo>
                  <a:pt x="2218801" y="176013"/>
                  <a:pt x="2219859" y="178237"/>
                  <a:pt x="2219859" y="182685"/>
                </a:cubicBezTo>
                <a:lnTo>
                  <a:pt x="2206730" y="198202"/>
                </a:lnTo>
                <a:lnTo>
                  <a:pt x="2201151" y="198202"/>
                </a:lnTo>
                <a:cubicBezTo>
                  <a:pt x="2195245" y="193265"/>
                  <a:pt x="2188475" y="190796"/>
                  <a:pt x="2180840" y="190796"/>
                </a:cubicBezTo>
                <a:lnTo>
                  <a:pt x="2175620" y="189450"/>
                </a:lnTo>
                <a:lnTo>
                  <a:pt x="2173334" y="187163"/>
                </a:lnTo>
                <a:lnTo>
                  <a:pt x="2173334" y="183787"/>
                </a:lnTo>
                <a:lnTo>
                  <a:pt x="2174392" y="183888"/>
                </a:lnTo>
                <a:lnTo>
                  <a:pt x="2172275" y="182931"/>
                </a:lnTo>
                <a:lnTo>
                  <a:pt x="2172275" y="171810"/>
                </a:lnTo>
                <a:lnTo>
                  <a:pt x="2170160" y="163347"/>
                </a:lnTo>
                <a:lnTo>
                  <a:pt x="2170160" y="152313"/>
                </a:lnTo>
                <a:lnTo>
                  <a:pt x="2173334" y="149385"/>
                </a:lnTo>
                <a:lnTo>
                  <a:pt x="2172275" y="145063"/>
                </a:lnTo>
                <a:lnTo>
                  <a:pt x="2173334" y="137666"/>
                </a:lnTo>
                <a:lnTo>
                  <a:pt x="2171217" y="135613"/>
                </a:lnTo>
                <a:lnTo>
                  <a:pt x="2172275" y="122214"/>
                </a:lnTo>
                <a:lnTo>
                  <a:pt x="2171217" y="115474"/>
                </a:lnTo>
                <a:lnTo>
                  <a:pt x="2172275" y="112149"/>
                </a:lnTo>
                <a:lnTo>
                  <a:pt x="2171217" y="101205"/>
                </a:lnTo>
                <a:lnTo>
                  <a:pt x="2171217" y="98837"/>
                </a:lnTo>
                <a:cubicBezTo>
                  <a:pt x="2171217" y="92916"/>
                  <a:pt x="2175116" y="89266"/>
                  <a:pt x="2182912" y="87886"/>
                </a:cubicBezTo>
                <a:lnTo>
                  <a:pt x="2185895" y="87911"/>
                </a:lnTo>
                <a:cubicBezTo>
                  <a:pt x="2184320" y="87911"/>
                  <a:pt x="2183027" y="87030"/>
                  <a:pt x="2182018" y="85267"/>
                </a:cubicBezTo>
                <a:lnTo>
                  <a:pt x="2179895" y="77515"/>
                </a:lnTo>
                <a:lnTo>
                  <a:pt x="2175714" y="78390"/>
                </a:lnTo>
                <a:lnTo>
                  <a:pt x="2171553" y="70188"/>
                </a:lnTo>
                <a:lnTo>
                  <a:pt x="2168283" y="75212"/>
                </a:lnTo>
                <a:lnTo>
                  <a:pt x="2169336" y="79834"/>
                </a:lnTo>
                <a:lnTo>
                  <a:pt x="2168283" y="90103"/>
                </a:lnTo>
                <a:lnTo>
                  <a:pt x="2169341" y="94057"/>
                </a:lnTo>
                <a:lnTo>
                  <a:pt x="2156779" y="111213"/>
                </a:lnTo>
                <a:lnTo>
                  <a:pt x="2156779" y="111759"/>
                </a:lnTo>
                <a:cubicBezTo>
                  <a:pt x="2162334" y="114051"/>
                  <a:pt x="2165110" y="118162"/>
                  <a:pt x="2165110" y="124094"/>
                </a:cubicBezTo>
                <a:cubicBezTo>
                  <a:pt x="2165110" y="128841"/>
                  <a:pt x="2162042" y="133223"/>
                  <a:pt x="2155908" y="137238"/>
                </a:cubicBezTo>
                <a:lnTo>
                  <a:pt x="2151920" y="137238"/>
                </a:lnTo>
                <a:lnTo>
                  <a:pt x="2148143" y="134064"/>
                </a:lnTo>
                <a:lnTo>
                  <a:pt x="2148316" y="134347"/>
                </a:lnTo>
                <a:lnTo>
                  <a:pt x="2148316" y="137714"/>
                </a:lnTo>
                <a:cubicBezTo>
                  <a:pt x="2148316" y="137775"/>
                  <a:pt x="2150006" y="138058"/>
                  <a:pt x="2153386" y="138564"/>
                </a:cubicBezTo>
                <a:lnTo>
                  <a:pt x="2155722" y="166447"/>
                </a:lnTo>
                <a:lnTo>
                  <a:pt x="2153606" y="171526"/>
                </a:lnTo>
                <a:lnTo>
                  <a:pt x="2155047" y="177637"/>
                </a:lnTo>
                <a:lnTo>
                  <a:pt x="2155269" y="177071"/>
                </a:lnTo>
                <a:lnTo>
                  <a:pt x="2158180" y="177071"/>
                </a:lnTo>
                <a:cubicBezTo>
                  <a:pt x="2160532" y="177071"/>
                  <a:pt x="2162535" y="179248"/>
                  <a:pt x="2164185" y="183604"/>
                </a:cubicBezTo>
                <a:lnTo>
                  <a:pt x="2163128" y="191391"/>
                </a:lnTo>
                <a:cubicBezTo>
                  <a:pt x="2163128" y="194840"/>
                  <a:pt x="2166609" y="200047"/>
                  <a:pt x="2173573" y="207011"/>
                </a:cubicBezTo>
                <a:lnTo>
                  <a:pt x="2173573" y="220629"/>
                </a:lnTo>
                <a:cubicBezTo>
                  <a:pt x="2173573" y="238582"/>
                  <a:pt x="2166988" y="250681"/>
                  <a:pt x="2153811" y="256928"/>
                </a:cubicBezTo>
                <a:lnTo>
                  <a:pt x="2136228" y="262207"/>
                </a:lnTo>
                <a:lnTo>
                  <a:pt x="2117125" y="257975"/>
                </a:lnTo>
                <a:lnTo>
                  <a:pt x="2096151" y="262207"/>
                </a:lnTo>
                <a:lnTo>
                  <a:pt x="2091043" y="261149"/>
                </a:lnTo>
                <a:lnTo>
                  <a:pt x="2080387" y="264322"/>
                </a:lnTo>
                <a:lnTo>
                  <a:pt x="2054801" y="255682"/>
                </a:lnTo>
                <a:cubicBezTo>
                  <a:pt x="2044163" y="245715"/>
                  <a:pt x="2038844" y="236922"/>
                  <a:pt x="2038844" y="229303"/>
                </a:cubicBezTo>
                <a:lnTo>
                  <a:pt x="2037786" y="213367"/>
                </a:lnTo>
                <a:lnTo>
                  <a:pt x="2039902" y="185060"/>
                </a:lnTo>
                <a:lnTo>
                  <a:pt x="2038844" y="174546"/>
                </a:lnTo>
                <a:lnTo>
                  <a:pt x="2039795" y="173462"/>
                </a:lnTo>
                <a:lnTo>
                  <a:pt x="2038844" y="169339"/>
                </a:lnTo>
                <a:lnTo>
                  <a:pt x="2039902" y="164854"/>
                </a:lnTo>
                <a:lnTo>
                  <a:pt x="2037786" y="162888"/>
                </a:lnTo>
                <a:lnTo>
                  <a:pt x="2039902" y="149581"/>
                </a:lnTo>
                <a:cubicBezTo>
                  <a:pt x="2037786" y="145274"/>
                  <a:pt x="2036729" y="139555"/>
                  <a:pt x="2036729" y="132425"/>
                </a:cubicBezTo>
                <a:lnTo>
                  <a:pt x="2036729" y="123036"/>
                </a:lnTo>
                <a:cubicBezTo>
                  <a:pt x="2036729" y="115930"/>
                  <a:pt x="2038138" y="109423"/>
                  <a:pt x="2040960" y="103517"/>
                </a:cubicBezTo>
                <a:lnTo>
                  <a:pt x="2040960" y="101669"/>
                </a:lnTo>
                <a:lnTo>
                  <a:pt x="2039070" y="97468"/>
                </a:lnTo>
                <a:lnTo>
                  <a:pt x="2033674" y="100476"/>
                </a:lnTo>
                <a:cubicBezTo>
                  <a:pt x="2025220" y="99594"/>
                  <a:pt x="2020993" y="97637"/>
                  <a:pt x="2020993" y="94605"/>
                </a:cubicBezTo>
                <a:lnTo>
                  <a:pt x="2020993" y="92520"/>
                </a:lnTo>
                <a:cubicBezTo>
                  <a:pt x="2028128" y="84643"/>
                  <a:pt x="2037984" y="71478"/>
                  <a:pt x="2050561" y="53027"/>
                </a:cubicBezTo>
                <a:lnTo>
                  <a:pt x="2050812" y="53027"/>
                </a:lnTo>
                <a:lnTo>
                  <a:pt x="2049292" y="49782"/>
                </a:lnTo>
                <a:lnTo>
                  <a:pt x="2056697" y="26170"/>
                </a:lnTo>
                <a:lnTo>
                  <a:pt x="2055640" y="16358"/>
                </a:lnTo>
                <a:cubicBezTo>
                  <a:pt x="2058462" y="14869"/>
                  <a:pt x="2059872" y="13481"/>
                  <a:pt x="2059872" y="12194"/>
                </a:cubicBezTo>
                <a:lnTo>
                  <a:pt x="2058814" y="7159"/>
                </a:lnTo>
                <a:close/>
                <a:moveTo>
                  <a:pt x="9172895" y="1588"/>
                </a:moveTo>
                <a:lnTo>
                  <a:pt x="9176726" y="1588"/>
                </a:lnTo>
                <a:cubicBezTo>
                  <a:pt x="9180781" y="4409"/>
                  <a:pt x="9183909" y="5820"/>
                  <a:pt x="9186112" y="5820"/>
                </a:cubicBezTo>
                <a:lnTo>
                  <a:pt x="9193634" y="4762"/>
                </a:lnTo>
                <a:cubicBezTo>
                  <a:pt x="9193634" y="6425"/>
                  <a:pt x="9194138" y="7483"/>
                  <a:pt x="9195147" y="7935"/>
                </a:cubicBezTo>
                <a:lnTo>
                  <a:pt x="9207810" y="4762"/>
                </a:lnTo>
                <a:lnTo>
                  <a:pt x="9221561" y="7935"/>
                </a:lnTo>
                <a:lnTo>
                  <a:pt x="9225509" y="6878"/>
                </a:lnTo>
                <a:lnTo>
                  <a:pt x="9228227" y="6878"/>
                </a:lnTo>
                <a:lnTo>
                  <a:pt x="9231985" y="10635"/>
                </a:lnTo>
                <a:lnTo>
                  <a:pt x="9231985" y="19655"/>
                </a:lnTo>
                <a:lnTo>
                  <a:pt x="9219272" y="27653"/>
                </a:lnTo>
                <a:lnTo>
                  <a:pt x="9224446" y="41383"/>
                </a:lnTo>
                <a:lnTo>
                  <a:pt x="9222331" y="51424"/>
                </a:lnTo>
                <a:lnTo>
                  <a:pt x="9223389" y="52293"/>
                </a:lnTo>
                <a:lnTo>
                  <a:pt x="9223389" y="55009"/>
                </a:lnTo>
                <a:lnTo>
                  <a:pt x="9220257" y="58016"/>
                </a:lnTo>
                <a:lnTo>
                  <a:pt x="9232777" y="56999"/>
                </a:lnTo>
                <a:lnTo>
                  <a:pt x="9237622" y="59114"/>
                </a:lnTo>
                <a:lnTo>
                  <a:pt x="9242457" y="57186"/>
                </a:lnTo>
                <a:lnTo>
                  <a:pt x="9240208" y="51599"/>
                </a:lnTo>
                <a:lnTo>
                  <a:pt x="9245630" y="45920"/>
                </a:lnTo>
                <a:lnTo>
                  <a:pt x="9242457" y="24306"/>
                </a:lnTo>
                <a:cubicBezTo>
                  <a:pt x="9244315" y="18560"/>
                  <a:pt x="9247512" y="14205"/>
                  <a:pt x="9252045" y="11242"/>
                </a:cubicBezTo>
                <a:lnTo>
                  <a:pt x="9257103" y="12300"/>
                </a:lnTo>
                <a:lnTo>
                  <a:pt x="9297473" y="8998"/>
                </a:lnTo>
                <a:cubicBezTo>
                  <a:pt x="9301729" y="9728"/>
                  <a:pt x="9305819" y="14641"/>
                  <a:pt x="9309743" y="23735"/>
                </a:cubicBezTo>
                <a:lnTo>
                  <a:pt x="9300088" y="38068"/>
                </a:lnTo>
                <a:lnTo>
                  <a:pt x="9301113" y="47787"/>
                </a:lnTo>
                <a:lnTo>
                  <a:pt x="9299956" y="74699"/>
                </a:lnTo>
                <a:cubicBezTo>
                  <a:pt x="9295019" y="75835"/>
                  <a:pt x="9291316" y="76750"/>
                  <a:pt x="9288847" y="77445"/>
                </a:cubicBezTo>
                <a:lnTo>
                  <a:pt x="9286952" y="78044"/>
                </a:lnTo>
                <a:lnTo>
                  <a:pt x="9289819" y="79336"/>
                </a:lnTo>
                <a:cubicBezTo>
                  <a:pt x="9291493" y="80740"/>
                  <a:pt x="9293282" y="82846"/>
                  <a:pt x="9295187" y="85653"/>
                </a:cubicBezTo>
                <a:cubicBezTo>
                  <a:pt x="9303151" y="93785"/>
                  <a:pt x="9311141" y="99277"/>
                  <a:pt x="9319156" y="102127"/>
                </a:cubicBezTo>
                <a:cubicBezTo>
                  <a:pt x="9324959" y="108947"/>
                  <a:pt x="9327860" y="114484"/>
                  <a:pt x="9327860" y="118738"/>
                </a:cubicBezTo>
                <a:lnTo>
                  <a:pt x="9312988" y="127324"/>
                </a:lnTo>
                <a:lnTo>
                  <a:pt x="9305389" y="127324"/>
                </a:lnTo>
                <a:lnTo>
                  <a:pt x="9299747" y="126266"/>
                </a:lnTo>
                <a:cubicBezTo>
                  <a:pt x="9290494" y="130744"/>
                  <a:pt x="9285274" y="133326"/>
                  <a:pt x="9284087" y="134011"/>
                </a:cubicBezTo>
                <a:cubicBezTo>
                  <a:pt x="9291280" y="139850"/>
                  <a:pt x="9300983" y="146026"/>
                  <a:pt x="9313195" y="152540"/>
                </a:cubicBezTo>
                <a:lnTo>
                  <a:pt x="9318206" y="161309"/>
                </a:lnTo>
                <a:lnTo>
                  <a:pt x="9318206" y="165439"/>
                </a:lnTo>
                <a:cubicBezTo>
                  <a:pt x="9309554" y="172031"/>
                  <a:pt x="9303629" y="175328"/>
                  <a:pt x="9300430" y="175328"/>
                </a:cubicBezTo>
                <a:lnTo>
                  <a:pt x="9291513" y="175328"/>
                </a:lnTo>
                <a:lnTo>
                  <a:pt x="9269162" y="170038"/>
                </a:lnTo>
                <a:cubicBezTo>
                  <a:pt x="9259617" y="170038"/>
                  <a:pt x="9252950" y="171448"/>
                  <a:pt x="9249162" y="174270"/>
                </a:cubicBezTo>
                <a:lnTo>
                  <a:pt x="9227620" y="172153"/>
                </a:lnTo>
                <a:lnTo>
                  <a:pt x="9227620" y="171757"/>
                </a:lnTo>
                <a:cubicBezTo>
                  <a:pt x="9224799" y="174050"/>
                  <a:pt x="9223389" y="175400"/>
                  <a:pt x="9223389" y="175806"/>
                </a:cubicBezTo>
                <a:lnTo>
                  <a:pt x="9225504" y="178014"/>
                </a:lnTo>
                <a:lnTo>
                  <a:pt x="9224436" y="188632"/>
                </a:lnTo>
                <a:lnTo>
                  <a:pt x="9225504" y="199152"/>
                </a:lnTo>
                <a:lnTo>
                  <a:pt x="9224446" y="200185"/>
                </a:lnTo>
                <a:lnTo>
                  <a:pt x="9228678" y="232745"/>
                </a:lnTo>
                <a:cubicBezTo>
                  <a:pt x="9223203" y="243282"/>
                  <a:pt x="9214220" y="250767"/>
                  <a:pt x="9201728" y="255201"/>
                </a:cubicBezTo>
                <a:lnTo>
                  <a:pt x="9201404" y="254143"/>
                </a:lnTo>
                <a:cubicBezTo>
                  <a:pt x="9192983" y="263528"/>
                  <a:pt x="9184161" y="268510"/>
                  <a:pt x="9174939" y="269087"/>
                </a:cubicBezTo>
                <a:lnTo>
                  <a:pt x="9172865" y="269087"/>
                </a:lnTo>
                <a:cubicBezTo>
                  <a:pt x="9159574" y="260648"/>
                  <a:pt x="9152929" y="251497"/>
                  <a:pt x="9152929" y="241636"/>
                </a:cubicBezTo>
                <a:lnTo>
                  <a:pt x="9153987" y="238561"/>
                </a:lnTo>
                <a:cubicBezTo>
                  <a:pt x="9139087" y="235106"/>
                  <a:pt x="9131637" y="231415"/>
                  <a:pt x="9131637" y="227486"/>
                </a:cubicBezTo>
                <a:lnTo>
                  <a:pt x="9131127" y="225446"/>
                </a:lnTo>
                <a:cubicBezTo>
                  <a:pt x="9127993" y="225446"/>
                  <a:pt x="9121159" y="230883"/>
                  <a:pt x="9110624" y="241756"/>
                </a:cubicBezTo>
                <a:cubicBezTo>
                  <a:pt x="9099932" y="251425"/>
                  <a:pt x="9092188" y="256259"/>
                  <a:pt x="9087390" y="256259"/>
                </a:cubicBezTo>
                <a:lnTo>
                  <a:pt x="9078804" y="256259"/>
                </a:lnTo>
                <a:lnTo>
                  <a:pt x="9074113" y="251026"/>
                </a:lnTo>
                <a:lnTo>
                  <a:pt x="9078448" y="240053"/>
                </a:lnTo>
                <a:lnTo>
                  <a:pt x="9080876" y="227752"/>
                </a:lnTo>
                <a:cubicBezTo>
                  <a:pt x="9083642" y="227383"/>
                  <a:pt x="9086859" y="221393"/>
                  <a:pt x="9090526" y="209784"/>
                </a:cubicBezTo>
                <a:lnTo>
                  <a:pt x="9094346" y="208859"/>
                </a:lnTo>
                <a:lnTo>
                  <a:pt x="9094346" y="208821"/>
                </a:lnTo>
                <a:lnTo>
                  <a:pt x="9089982" y="203531"/>
                </a:lnTo>
                <a:lnTo>
                  <a:pt x="9089982" y="200781"/>
                </a:lnTo>
                <a:lnTo>
                  <a:pt x="9096462" y="187951"/>
                </a:lnTo>
                <a:lnTo>
                  <a:pt x="9098399" y="174901"/>
                </a:lnTo>
                <a:lnTo>
                  <a:pt x="9091350" y="177443"/>
                </a:lnTo>
                <a:cubicBezTo>
                  <a:pt x="9080564" y="171811"/>
                  <a:pt x="9075171" y="165095"/>
                  <a:pt x="9075171" y="157296"/>
                </a:cubicBezTo>
                <a:cubicBezTo>
                  <a:pt x="9079595" y="154347"/>
                  <a:pt x="9083774" y="152873"/>
                  <a:pt x="9087708" y="152873"/>
                </a:cubicBezTo>
                <a:lnTo>
                  <a:pt x="9105811" y="158163"/>
                </a:lnTo>
                <a:lnTo>
                  <a:pt x="9131732" y="156047"/>
                </a:lnTo>
                <a:lnTo>
                  <a:pt x="9136501" y="159220"/>
                </a:lnTo>
                <a:cubicBezTo>
                  <a:pt x="9142183" y="155694"/>
                  <a:pt x="9146750" y="153931"/>
                  <a:pt x="9150204" y="153931"/>
                </a:cubicBezTo>
                <a:lnTo>
                  <a:pt x="9160712" y="153931"/>
                </a:lnTo>
                <a:lnTo>
                  <a:pt x="9163885" y="156047"/>
                </a:lnTo>
                <a:lnTo>
                  <a:pt x="9174597" y="156047"/>
                </a:lnTo>
                <a:lnTo>
                  <a:pt x="9174220" y="158163"/>
                </a:lnTo>
                <a:cubicBezTo>
                  <a:pt x="9174220" y="155341"/>
                  <a:pt x="9178528" y="153931"/>
                  <a:pt x="9187145" y="153931"/>
                </a:cubicBezTo>
                <a:lnTo>
                  <a:pt x="9187627" y="154895"/>
                </a:lnTo>
                <a:lnTo>
                  <a:pt x="9191450" y="153931"/>
                </a:lnTo>
                <a:lnTo>
                  <a:pt x="9197798" y="157105"/>
                </a:lnTo>
                <a:lnTo>
                  <a:pt x="9204654" y="157105"/>
                </a:lnTo>
                <a:lnTo>
                  <a:pt x="9207469" y="158163"/>
                </a:lnTo>
                <a:cubicBezTo>
                  <a:pt x="9207625" y="155341"/>
                  <a:pt x="9210268" y="153931"/>
                  <a:pt x="9215399" y="153931"/>
                </a:cubicBezTo>
                <a:lnTo>
                  <a:pt x="9216411" y="154943"/>
                </a:lnTo>
                <a:lnTo>
                  <a:pt x="9222942" y="153931"/>
                </a:lnTo>
                <a:lnTo>
                  <a:pt x="9230672" y="157105"/>
                </a:lnTo>
                <a:lnTo>
                  <a:pt x="9258151" y="157105"/>
                </a:lnTo>
                <a:cubicBezTo>
                  <a:pt x="9267523" y="151063"/>
                  <a:pt x="9272209" y="145993"/>
                  <a:pt x="9272209" y="141895"/>
                </a:cubicBezTo>
                <a:lnTo>
                  <a:pt x="9269491" y="141211"/>
                </a:lnTo>
                <a:lnTo>
                  <a:pt x="9264308" y="146500"/>
                </a:lnTo>
                <a:lnTo>
                  <a:pt x="9262081" y="146500"/>
                </a:lnTo>
                <a:cubicBezTo>
                  <a:pt x="9259885" y="146500"/>
                  <a:pt x="9257658" y="144031"/>
                  <a:pt x="9255400" y="139094"/>
                </a:cubicBezTo>
                <a:lnTo>
                  <a:pt x="9253763" y="140152"/>
                </a:lnTo>
                <a:lnTo>
                  <a:pt x="9244113" y="138036"/>
                </a:lnTo>
                <a:lnTo>
                  <a:pt x="9238122" y="140152"/>
                </a:lnTo>
                <a:lnTo>
                  <a:pt x="9232499" y="140152"/>
                </a:lnTo>
                <a:lnTo>
                  <a:pt x="9229325" y="138036"/>
                </a:lnTo>
                <a:lnTo>
                  <a:pt x="9229112" y="138036"/>
                </a:lnTo>
                <a:cubicBezTo>
                  <a:pt x="9226380" y="140152"/>
                  <a:pt x="9222822" y="141211"/>
                  <a:pt x="9218440" y="141211"/>
                </a:cubicBezTo>
                <a:lnTo>
                  <a:pt x="9214931" y="141211"/>
                </a:lnTo>
                <a:lnTo>
                  <a:pt x="9204679" y="139094"/>
                </a:lnTo>
                <a:lnTo>
                  <a:pt x="9187990" y="143326"/>
                </a:lnTo>
                <a:lnTo>
                  <a:pt x="9179691" y="143326"/>
                </a:lnTo>
                <a:cubicBezTo>
                  <a:pt x="9171018" y="141398"/>
                  <a:pt x="9166682" y="139283"/>
                  <a:pt x="9166682" y="136979"/>
                </a:cubicBezTo>
                <a:lnTo>
                  <a:pt x="9167122" y="139094"/>
                </a:lnTo>
                <a:lnTo>
                  <a:pt x="9163967" y="139094"/>
                </a:lnTo>
                <a:lnTo>
                  <a:pt x="9159341" y="134468"/>
                </a:lnTo>
                <a:lnTo>
                  <a:pt x="9157368" y="138155"/>
                </a:lnTo>
                <a:cubicBezTo>
                  <a:pt x="9155230" y="139487"/>
                  <a:pt x="9152023" y="140152"/>
                  <a:pt x="9147747" y="140152"/>
                </a:cubicBezTo>
                <a:cubicBezTo>
                  <a:pt x="9147747" y="141594"/>
                  <a:pt x="9138784" y="143004"/>
                  <a:pt x="9120860" y="144384"/>
                </a:cubicBezTo>
                <a:lnTo>
                  <a:pt x="9115740" y="133275"/>
                </a:lnTo>
                <a:lnTo>
                  <a:pt x="9102818" y="144746"/>
                </a:lnTo>
                <a:cubicBezTo>
                  <a:pt x="9099228" y="147413"/>
                  <a:pt x="9096554" y="148746"/>
                  <a:pt x="9094795" y="148746"/>
                </a:cubicBezTo>
                <a:lnTo>
                  <a:pt x="9093737" y="148746"/>
                </a:lnTo>
                <a:cubicBezTo>
                  <a:pt x="9083988" y="148746"/>
                  <a:pt x="9074934" y="143190"/>
                  <a:pt x="9066575" y="132079"/>
                </a:cubicBezTo>
                <a:cubicBezTo>
                  <a:pt x="9066575" y="127390"/>
                  <a:pt x="9065869" y="124164"/>
                  <a:pt x="9064459" y="122401"/>
                </a:cubicBezTo>
                <a:cubicBezTo>
                  <a:pt x="9064459" y="119012"/>
                  <a:pt x="9069440" y="114321"/>
                  <a:pt x="9079403" y="108325"/>
                </a:cubicBezTo>
                <a:cubicBezTo>
                  <a:pt x="9079403" y="105124"/>
                  <a:pt x="9085976" y="101346"/>
                  <a:pt x="9099122" y="96994"/>
                </a:cubicBezTo>
                <a:lnTo>
                  <a:pt x="9102273" y="87441"/>
                </a:lnTo>
                <a:lnTo>
                  <a:pt x="9099143" y="86857"/>
                </a:lnTo>
                <a:lnTo>
                  <a:pt x="9093118" y="87915"/>
                </a:lnTo>
                <a:lnTo>
                  <a:pt x="9090905" y="87915"/>
                </a:lnTo>
                <a:cubicBezTo>
                  <a:pt x="9086058" y="85491"/>
                  <a:pt x="9083634" y="81771"/>
                  <a:pt x="9083634" y="76754"/>
                </a:cubicBezTo>
                <a:lnTo>
                  <a:pt x="9083634" y="66638"/>
                </a:lnTo>
                <a:lnTo>
                  <a:pt x="9085750" y="60444"/>
                </a:lnTo>
                <a:lnTo>
                  <a:pt x="9084692" y="49243"/>
                </a:lnTo>
                <a:lnTo>
                  <a:pt x="9084692" y="47462"/>
                </a:lnTo>
                <a:lnTo>
                  <a:pt x="9086808" y="39842"/>
                </a:lnTo>
                <a:cubicBezTo>
                  <a:pt x="9084562" y="36115"/>
                  <a:pt x="9082446" y="28341"/>
                  <a:pt x="9080461" y="16521"/>
                </a:cubicBezTo>
                <a:lnTo>
                  <a:pt x="9080461" y="13946"/>
                </a:lnTo>
                <a:lnTo>
                  <a:pt x="9084125" y="10051"/>
                </a:lnTo>
                <a:lnTo>
                  <a:pt x="9087303" y="10051"/>
                </a:lnTo>
                <a:lnTo>
                  <a:pt x="9091533" y="13358"/>
                </a:lnTo>
                <a:lnTo>
                  <a:pt x="9091929" y="13358"/>
                </a:lnTo>
                <a:lnTo>
                  <a:pt x="9095234" y="11242"/>
                </a:lnTo>
                <a:lnTo>
                  <a:pt x="9098955" y="11242"/>
                </a:lnTo>
                <a:lnTo>
                  <a:pt x="9101293" y="13358"/>
                </a:lnTo>
                <a:lnTo>
                  <a:pt x="9103628" y="11242"/>
                </a:lnTo>
                <a:lnTo>
                  <a:pt x="9112230" y="11242"/>
                </a:lnTo>
                <a:lnTo>
                  <a:pt x="9124156" y="15474"/>
                </a:lnTo>
                <a:lnTo>
                  <a:pt x="9129075" y="11242"/>
                </a:lnTo>
                <a:lnTo>
                  <a:pt x="9138567" y="11242"/>
                </a:lnTo>
                <a:cubicBezTo>
                  <a:pt x="9146097" y="11242"/>
                  <a:pt x="9149862" y="17078"/>
                  <a:pt x="9149862" y="28751"/>
                </a:cubicBezTo>
                <a:cubicBezTo>
                  <a:pt x="9149862" y="32635"/>
                  <a:pt x="9146807" y="35532"/>
                  <a:pt x="9140697" y="37442"/>
                </a:cubicBezTo>
                <a:lnTo>
                  <a:pt x="9139283" y="37823"/>
                </a:lnTo>
                <a:lnTo>
                  <a:pt x="9138699" y="37823"/>
                </a:lnTo>
                <a:lnTo>
                  <a:pt x="9143515" y="42639"/>
                </a:lnTo>
                <a:lnTo>
                  <a:pt x="9143515" y="45186"/>
                </a:lnTo>
                <a:lnTo>
                  <a:pt x="9139672" y="54883"/>
                </a:lnTo>
                <a:lnTo>
                  <a:pt x="9156006" y="54883"/>
                </a:lnTo>
                <a:lnTo>
                  <a:pt x="9163508" y="57722"/>
                </a:lnTo>
                <a:lnTo>
                  <a:pt x="9163508" y="55970"/>
                </a:lnTo>
                <a:lnTo>
                  <a:pt x="9160334" y="37853"/>
                </a:lnTo>
                <a:lnTo>
                  <a:pt x="9160334" y="33547"/>
                </a:lnTo>
                <a:lnTo>
                  <a:pt x="9165624" y="24110"/>
                </a:lnTo>
                <a:cubicBezTo>
                  <a:pt x="9162803" y="23447"/>
                  <a:pt x="9161392" y="19660"/>
                  <a:pt x="9161392" y="12749"/>
                </a:cubicBezTo>
                <a:lnTo>
                  <a:pt x="9161392" y="10338"/>
                </a:lnTo>
                <a:lnTo>
                  <a:pt x="9162931" y="2646"/>
                </a:lnTo>
                <a:lnTo>
                  <a:pt x="9170096" y="2646"/>
                </a:lnTo>
                <a:lnTo>
                  <a:pt x="9170096" y="3624"/>
                </a:lnTo>
                <a:close/>
                <a:moveTo>
                  <a:pt x="2234799" y="1585"/>
                </a:moveTo>
                <a:lnTo>
                  <a:pt x="2240363" y="1585"/>
                </a:lnTo>
                <a:cubicBezTo>
                  <a:pt x="2247963" y="3485"/>
                  <a:pt x="2252714" y="5524"/>
                  <a:pt x="2254613" y="7702"/>
                </a:cubicBezTo>
                <a:lnTo>
                  <a:pt x="2254730" y="7975"/>
                </a:lnTo>
                <a:lnTo>
                  <a:pt x="2254850" y="6874"/>
                </a:lnTo>
                <a:lnTo>
                  <a:pt x="2257421" y="6874"/>
                </a:lnTo>
                <a:cubicBezTo>
                  <a:pt x="2275756" y="8077"/>
                  <a:pt x="2284921" y="11754"/>
                  <a:pt x="2284921" y="17905"/>
                </a:cubicBezTo>
                <a:lnTo>
                  <a:pt x="2284921" y="20878"/>
                </a:lnTo>
                <a:cubicBezTo>
                  <a:pt x="2280520" y="27042"/>
                  <a:pt x="2277390" y="30124"/>
                  <a:pt x="2275532" y="30124"/>
                </a:cubicBezTo>
                <a:lnTo>
                  <a:pt x="2277517" y="45442"/>
                </a:lnTo>
                <a:lnTo>
                  <a:pt x="2274473" y="60433"/>
                </a:lnTo>
                <a:cubicBezTo>
                  <a:pt x="2277096" y="60433"/>
                  <a:pt x="2278797" y="68528"/>
                  <a:pt x="2279572" y="84719"/>
                </a:cubicBezTo>
                <a:lnTo>
                  <a:pt x="2280691" y="88078"/>
                </a:lnTo>
                <a:lnTo>
                  <a:pt x="2280691" y="91433"/>
                </a:lnTo>
                <a:lnTo>
                  <a:pt x="2280691" y="91471"/>
                </a:lnTo>
                <a:lnTo>
                  <a:pt x="2280691" y="101279"/>
                </a:lnTo>
                <a:lnTo>
                  <a:pt x="2278575" y="109605"/>
                </a:lnTo>
                <a:lnTo>
                  <a:pt x="2278575" y="117755"/>
                </a:lnTo>
                <a:lnTo>
                  <a:pt x="2275278" y="120716"/>
                </a:lnTo>
                <a:lnTo>
                  <a:pt x="2278310" y="128819"/>
                </a:lnTo>
                <a:cubicBezTo>
                  <a:pt x="2279192" y="132870"/>
                  <a:pt x="2279632" y="137440"/>
                  <a:pt x="2279632" y="142528"/>
                </a:cubicBezTo>
                <a:lnTo>
                  <a:pt x="2278575" y="142528"/>
                </a:lnTo>
                <a:lnTo>
                  <a:pt x="2280691" y="145295"/>
                </a:lnTo>
                <a:lnTo>
                  <a:pt x="2276459" y="151017"/>
                </a:lnTo>
                <a:lnTo>
                  <a:pt x="2278575" y="152747"/>
                </a:lnTo>
                <a:lnTo>
                  <a:pt x="2277517" y="156357"/>
                </a:lnTo>
                <a:lnTo>
                  <a:pt x="2280691" y="161303"/>
                </a:lnTo>
                <a:lnTo>
                  <a:pt x="2280691" y="165754"/>
                </a:lnTo>
                <a:lnTo>
                  <a:pt x="2275532" y="172179"/>
                </a:lnTo>
                <a:lnTo>
                  <a:pt x="2276459" y="172460"/>
                </a:lnTo>
                <a:lnTo>
                  <a:pt x="2276459" y="175484"/>
                </a:lnTo>
                <a:lnTo>
                  <a:pt x="2272470" y="177505"/>
                </a:lnTo>
                <a:lnTo>
                  <a:pt x="2274390" y="183098"/>
                </a:lnTo>
                <a:cubicBezTo>
                  <a:pt x="2275074" y="186885"/>
                  <a:pt x="2275764" y="192485"/>
                  <a:pt x="2276459" y="199898"/>
                </a:cubicBezTo>
                <a:lnTo>
                  <a:pt x="2275532" y="202800"/>
                </a:lnTo>
                <a:lnTo>
                  <a:pt x="2276459" y="206638"/>
                </a:lnTo>
                <a:lnTo>
                  <a:pt x="2275532" y="208014"/>
                </a:lnTo>
                <a:lnTo>
                  <a:pt x="2275532" y="208067"/>
                </a:lnTo>
                <a:cubicBezTo>
                  <a:pt x="2275532" y="211322"/>
                  <a:pt x="2276871" y="216364"/>
                  <a:pt x="2279552" y="223194"/>
                </a:cubicBezTo>
                <a:lnTo>
                  <a:pt x="2280691" y="235584"/>
                </a:lnTo>
                <a:cubicBezTo>
                  <a:pt x="2278094" y="236043"/>
                  <a:pt x="2275202" y="240645"/>
                  <a:pt x="2272013" y="249389"/>
                </a:cubicBezTo>
                <a:cubicBezTo>
                  <a:pt x="2263056" y="258639"/>
                  <a:pt x="2256628" y="263265"/>
                  <a:pt x="2252731" y="263265"/>
                </a:cubicBezTo>
                <a:lnTo>
                  <a:pt x="2247917" y="263265"/>
                </a:lnTo>
                <a:lnTo>
                  <a:pt x="2247917" y="262207"/>
                </a:lnTo>
                <a:lnTo>
                  <a:pt x="2213752" y="266438"/>
                </a:lnTo>
                <a:lnTo>
                  <a:pt x="2207981" y="259400"/>
                </a:lnTo>
                <a:lnTo>
                  <a:pt x="2207981" y="242249"/>
                </a:lnTo>
                <a:cubicBezTo>
                  <a:pt x="2202904" y="229634"/>
                  <a:pt x="2196566" y="223327"/>
                  <a:pt x="2188966" y="223327"/>
                </a:cubicBezTo>
                <a:cubicBezTo>
                  <a:pt x="2181365" y="219795"/>
                  <a:pt x="2177566" y="216824"/>
                  <a:pt x="2177566" y="214414"/>
                </a:cubicBezTo>
                <a:cubicBezTo>
                  <a:pt x="2177566" y="210983"/>
                  <a:pt x="2187261" y="208680"/>
                  <a:pt x="2206654" y="207504"/>
                </a:cubicBezTo>
                <a:lnTo>
                  <a:pt x="2211314" y="208543"/>
                </a:lnTo>
                <a:lnTo>
                  <a:pt x="2215548" y="206427"/>
                </a:lnTo>
                <a:lnTo>
                  <a:pt x="2222382" y="207485"/>
                </a:lnTo>
                <a:lnTo>
                  <a:pt x="2223488" y="207485"/>
                </a:lnTo>
                <a:cubicBezTo>
                  <a:pt x="2227874" y="204608"/>
                  <a:pt x="2230066" y="201376"/>
                  <a:pt x="2230066" y="197789"/>
                </a:cubicBezTo>
                <a:lnTo>
                  <a:pt x="2229008" y="175714"/>
                </a:lnTo>
                <a:lnTo>
                  <a:pt x="2229008" y="167195"/>
                </a:lnTo>
                <a:lnTo>
                  <a:pt x="2226892" y="165079"/>
                </a:lnTo>
                <a:cubicBezTo>
                  <a:pt x="2226892" y="152518"/>
                  <a:pt x="2228655" y="145002"/>
                  <a:pt x="2232181" y="142534"/>
                </a:cubicBezTo>
                <a:cubicBezTo>
                  <a:pt x="2232181" y="141988"/>
                  <a:pt x="2230418" y="138831"/>
                  <a:pt x="2226892" y="133065"/>
                </a:cubicBezTo>
                <a:lnTo>
                  <a:pt x="2230066" y="108301"/>
                </a:lnTo>
                <a:lnTo>
                  <a:pt x="2229008" y="107296"/>
                </a:lnTo>
                <a:lnTo>
                  <a:pt x="2230066" y="100657"/>
                </a:lnTo>
                <a:lnTo>
                  <a:pt x="2230066" y="98727"/>
                </a:lnTo>
                <a:cubicBezTo>
                  <a:pt x="2227949" y="96081"/>
                  <a:pt x="2226892" y="93296"/>
                  <a:pt x="2226892" y="90373"/>
                </a:cubicBezTo>
                <a:lnTo>
                  <a:pt x="2226892" y="84807"/>
                </a:lnTo>
                <a:cubicBezTo>
                  <a:pt x="2229180" y="74816"/>
                  <a:pt x="2231296" y="69821"/>
                  <a:pt x="2233240" y="69821"/>
                </a:cubicBezTo>
                <a:lnTo>
                  <a:pt x="2231124" y="61290"/>
                </a:lnTo>
                <a:lnTo>
                  <a:pt x="2231124" y="56317"/>
                </a:lnTo>
                <a:lnTo>
                  <a:pt x="2233240" y="47988"/>
                </a:lnTo>
                <a:lnTo>
                  <a:pt x="2233240" y="46037"/>
                </a:lnTo>
                <a:lnTo>
                  <a:pt x="2230066" y="39563"/>
                </a:lnTo>
                <a:lnTo>
                  <a:pt x="2231041" y="37929"/>
                </a:lnTo>
                <a:lnTo>
                  <a:pt x="2229008" y="28292"/>
                </a:lnTo>
                <a:lnTo>
                  <a:pt x="2231124" y="23125"/>
                </a:lnTo>
                <a:lnTo>
                  <a:pt x="2229008" y="17353"/>
                </a:lnTo>
                <a:lnTo>
                  <a:pt x="2229008" y="14821"/>
                </a:lnTo>
                <a:lnTo>
                  <a:pt x="2233240" y="9920"/>
                </a:lnTo>
                <a:lnTo>
                  <a:pt x="2232181" y="4449"/>
                </a:lnTo>
                <a:close/>
                <a:moveTo>
                  <a:pt x="4053836" y="660"/>
                </a:moveTo>
                <a:cubicBezTo>
                  <a:pt x="4058607" y="1871"/>
                  <a:pt x="4061444" y="3590"/>
                  <a:pt x="4062346" y="5817"/>
                </a:cubicBezTo>
                <a:lnTo>
                  <a:pt x="4064569" y="4892"/>
                </a:lnTo>
                <a:lnTo>
                  <a:pt x="4072209" y="10049"/>
                </a:lnTo>
                <a:lnTo>
                  <a:pt x="4073534" y="10049"/>
                </a:lnTo>
                <a:lnTo>
                  <a:pt x="4077633" y="6875"/>
                </a:lnTo>
                <a:lnTo>
                  <a:pt x="4081380" y="6875"/>
                </a:lnTo>
                <a:cubicBezTo>
                  <a:pt x="4091877" y="12582"/>
                  <a:pt x="4097125" y="16065"/>
                  <a:pt x="4097125" y="17324"/>
                </a:cubicBezTo>
                <a:lnTo>
                  <a:pt x="4097140" y="16266"/>
                </a:lnTo>
                <a:lnTo>
                  <a:pt x="4107053" y="18382"/>
                </a:lnTo>
                <a:lnTo>
                  <a:pt x="4112197" y="18382"/>
                </a:lnTo>
                <a:cubicBezTo>
                  <a:pt x="4114843" y="16353"/>
                  <a:pt x="4117558" y="15339"/>
                  <a:pt x="4120345" y="15339"/>
                </a:cubicBezTo>
                <a:lnTo>
                  <a:pt x="4122277" y="15339"/>
                </a:lnTo>
                <a:lnTo>
                  <a:pt x="4126511" y="18382"/>
                </a:lnTo>
                <a:lnTo>
                  <a:pt x="4139889" y="18382"/>
                </a:lnTo>
                <a:lnTo>
                  <a:pt x="4143830" y="21383"/>
                </a:lnTo>
                <a:lnTo>
                  <a:pt x="4143830" y="18382"/>
                </a:lnTo>
                <a:lnTo>
                  <a:pt x="4148791" y="18382"/>
                </a:lnTo>
                <a:lnTo>
                  <a:pt x="4150361" y="20483"/>
                </a:lnTo>
                <a:lnTo>
                  <a:pt x="4158447" y="15339"/>
                </a:lnTo>
                <a:lnTo>
                  <a:pt x="4171507" y="18382"/>
                </a:lnTo>
                <a:lnTo>
                  <a:pt x="4175622" y="17324"/>
                </a:lnTo>
                <a:lnTo>
                  <a:pt x="4179106" y="18382"/>
                </a:lnTo>
                <a:cubicBezTo>
                  <a:pt x="4179720" y="16353"/>
                  <a:pt x="4182437" y="15339"/>
                  <a:pt x="4187257" y="15339"/>
                </a:cubicBezTo>
                <a:lnTo>
                  <a:pt x="4201995" y="15339"/>
                </a:lnTo>
                <a:lnTo>
                  <a:pt x="4206001" y="16266"/>
                </a:lnTo>
                <a:lnTo>
                  <a:pt x="4210281" y="15339"/>
                </a:lnTo>
                <a:lnTo>
                  <a:pt x="4213786" y="17324"/>
                </a:lnTo>
                <a:cubicBezTo>
                  <a:pt x="4213786" y="16690"/>
                  <a:pt x="4218782" y="15394"/>
                  <a:pt x="4228774" y="13436"/>
                </a:cubicBezTo>
                <a:cubicBezTo>
                  <a:pt x="4239099" y="5624"/>
                  <a:pt x="4247050" y="1718"/>
                  <a:pt x="4252626" y="1718"/>
                </a:cubicBezTo>
                <a:cubicBezTo>
                  <a:pt x="4267343" y="9635"/>
                  <a:pt x="4279205" y="19605"/>
                  <a:pt x="4288214" y="31629"/>
                </a:cubicBezTo>
                <a:lnTo>
                  <a:pt x="4279883" y="41880"/>
                </a:lnTo>
                <a:cubicBezTo>
                  <a:pt x="4279883" y="46644"/>
                  <a:pt x="4279531" y="50218"/>
                  <a:pt x="4278825" y="52601"/>
                </a:cubicBezTo>
                <a:lnTo>
                  <a:pt x="4276492" y="55228"/>
                </a:lnTo>
                <a:lnTo>
                  <a:pt x="4278825" y="58766"/>
                </a:lnTo>
                <a:lnTo>
                  <a:pt x="4278825" y="73259"/>
                </a:lnTo>
                <a:lnTo>
                  <a:pt x="4277768" y="82633"/>
                </a:lnTo>
                <a:lnTo>
                  <a:pt x="4278825" y="90924"/>
                </a:lnTo>
                <a:lnTo>
                  <a:pt x="4277768" y="91054"/>
                </a:lnTo>
                <a:lnTo>
                  <a:pt x="4278825" y="91035"/>
                </a:lnTo>
                <a:lnTo>
                  <a:pt x="4278825" y="100211"/>
                </a:lnTo>
                <a:lnTo>
                  <a:pt x="4275651" y="104999"/>
                </a:lnTo>
                <a:lnTo>
                  <a:pt x="4277768" y="110548"/>
                </a:lnTo>
                <a:lnTo>
                  <a:pt x="4277768" y="113773"/>
                </a:lnTo>
                <a:lnTo>
                  <a:pt x="4275651" y="116468"/>
                </a:lnTo>
                <a:lnTo>
                  <a:pt x="4277768" y="121513"/>
                </a:lnTo>
                <a:lnTo>
                  <a:pt x="4274748" y="126980"/>
                </a:lnTo>
                <a:lnTo>
                  <a:pt x="4277768" y="133894"/>
                </a:lnTo>
                <a:cubicBezTo>
                  <a:pt x="4278473" y="137374"/>
                  <a:pt x="4278825" y="141910"/>
                  <a:pt x="4278825" y="147502"/>
                </a:cubicBezTo>
                <a:cubicBezTo>
                  <a:pt x="4278825" y="150411"/>
                  <a:pt x="4277768" y="153144"/>
                  <a:pt x="4275651" y="155702"/>
                </a:cubicBezTo>
                <a:lnTo>
                  <a:pt x="4275651" y="163329"/>
                </a:lnTo>
                <a:lnTo>
                  <a:pt x="4278825" y="167561"/>
                </a:lnTo>
                <a:lnTo>
                  <a:pt x="4278825" y="174408"/>
                </a:lnTo>
                <a:cubicBezTo>
                  <a:pt x="4276710" y="177053"/>
                  <a:pt x="4275651" y="179081"/>
                  <a:pt x="4275651" y="180490"/>
                </a:cubicBezTo>
                <a:cubicBezTo>
                  <a:pt x="4277768" y="185694"/>
                  <a:pt x="4278825" y="191321"/>
                  <a:pt x="4278825" y="197371"/>
                </a:cubicBezTo>
                <a:lnTo>
                  <a:pt x="4276710" y="221001"/>
                </a:lnTo>
                <a:cubicBezTo>
                  <a:pt x="4278825" y="224050"/>
                  <a:pt x="4279883" y="231244"/>
                  <a:pt x="4279883" y="242583"/>
                </a:cubicBezTo>
                <a:lnTo>
                  <a:pt x="4279883" y="248798"/>
                </a:lnTo>
                <a:cubicBezTo>
                  <a:pt x="4279883" y="251599"/>
                  <a:pt x="4276753" y="253441"/>
                  <a:pt x="4270492" y="254322"/>
                </a:cubicBezTo>
                <a:cubicBezTo>
                  <a:pt x="4270492" y="256143"/>
                  <a:pt x="4265861" y="258330"/>
                  <a:pt x="4256598" y="260884"/>
                </a:cubicBezTo>
                <a:lnTo>
                  <a:pt x="4252076" y="260884"/>
                </a:lnTo>
                <a:cubicBezTo>
                  <a:pt x="4249082" y="258706"/>
                  <a:pt x="4242931" y="256867"/>
                  <a:pt x="4233623" y="255367"/>
                </a:cubicBezTo>
                <a:cubicBezTo>
                  <a:pt x="4233623" y="254289"/>
                  <a:pt x="4232023" y="253670"/>
                  <a:pt x="4228825" y="253510"/>
                </a:cubicBezTo>
                <a:lnTo>
                  <a:pt x="4225290" y="236293"/>
                </a:lnTo>
                <a:lnTo>
                  <a:pt x="4231361" y="231004"/>
                </a:lnTo>
                <a:lnTo>
                  <a:pt x="4227275" y="214793"/>
                </a:lnTo>
                <a:lnTo>
                  <a:pt x="4227275" y="207857"/>
                </a:lnTo>
                <a:lnTo>
                  <a:pt x="4228333" y="196875"/>
                </a:lnTo>
                <a:lnTo>
                  <a:pt x="4227275" y="192426"/>
                </a:lnTo>
                <a:lnTo>
                  <a:pt x="4228333" y="190930"/>
                </a:lnTo>
                <a:cubicBezTo>
                  <a:pt x="4226965" y="190930"/>
                  <a:pt x="4225245" y="188859"/>
                  <a:pt x="4223174" y="184717"/>
                </a:cubicBezTo>
                <a:lnTo>
                  <a:pt x="4223174" y="177259"/>
                </a:lnTo>
                <a:lnTo>
                  <a:pt x="4229391" y="160134"/>
                </a:lnTo>
                <a:lnTo>
                  <a:pt x="4227275" y="155106"/>
                </a:lnTo>
                <a:lnTo>
                  <a:pt x="4228333" y="147125"/>
                </a:lnTo>
                <a:lnTo>
                  <a:pt x="4228333" y="132400"/>
                </a:lnTo>
                <a:lnTo>
                  <a:pt x="4229391" y="127553"/>
                </a:lnTo>
                <a:lnTo>
                  <a:pt x="4228333" y="126729"/>
                </a:lnTo>
                <a:lnTo>
                  <a:pt x="4228333" y="124280"/>
                </a:lnTo>
                <a:lnTo>
                  <a:pt x="4229391" y="112780"/>
                </a:lnTo>
                <a:lnTo>
                  <a:pt x="4229391" y="111149"/>
                </a:lnTo>
                <a:lnTo>
                  <a:pt x="4228825" y="108108"/>
                </a:lnTo>
                <a:lnTo>
                  <a:pt x="4226315" y="111690"/>
                </a:lnTo>
                <a:cubicBezTo>
                  <a:pt x="4224018" y="113244"/>
                  <a:pt x="4220571" y="114713"/>
                  <a:pt x="4215975" y="116097"/>
                </a:cubicBezTo>
                <a:cubicBezTo>
                  <a:pt x="4215810" y="118581"/>
                  <a:pt x="4212101" y="121377"/>
                  <a:pt x="4204851" y="124485"/>
                </a:cubicBezTo>
                <a:cubicBezTo>
                  <a:pt x="4200634" y="131136"/>
                  <a:pt x="4197081" y="134461"/>
                  <a:pt x="4194191" y="134461"/>
                </a:cubicBezTo>
                <a:lnTo>
                  <a:pt x="4194191" y="136310"/>
                </a:lnTo>
                <a:lnTo>
                  <a:pt x="4196307" y="139481"/>
                </a:lnTo>
                <a:lnTo>
                  <a:pt x="4196307" y="144147"/>
                </a:lnTo>
                <a:lnTo>
                  <a:pt x="4193133" y="148379"/>
                </a:lnTo>
                <a:lnTo>
                  <a:pt x="4193133" y="150676"/>
                </a:lnTo>
                <a:cubicBezTo>
                  <a:pt x="4193133" y="152337"/>
                  <a:pt x="4194191" y="154581"/>
                  <a:pt x="4196307" y="157409"/>
                </a:cubicBezTo>
                <a:cubicBezTo>
                  <a:pt x="4194143" y="166532"/>
                  <a:pt x="4192733" y="171093"/>
                  <a:pt x="4192075" y="171093"/>
                </a:cubicBezTo>
                <a:lnTo>
                  <a:pt x="4193133" y="173480"/>
                </a:lnTo>
                <a:lnTo>
                  <a:pt x="4193133" y="175613"/>
                </a:lnTo>
                <a:lnTo>
                  <a:pt x="4192069" y="185057"/>
                </a:lnTo>
                <a:cubicBezTo>
                  <a:pt x="4193353" y="192198"/>
                  <a:pt x="4195118" y="197172"/>
                  <a:pt x="4197365" y="199979"/>
                </a:cubicBezTo>
                <a:lnTo>
                  <a:pt x="4197365" y="203313"/>
                </a:lnTo>
                <a:cubicBezTo>
                  <a:pt x="4195249" y="204635"/>
                  <a:pt x="4194191" y="208722"/>
                  <a:pt x="4194191" y="215574"/>
                </a:cubicBezTo>
                <a:lnTo>
                  <a:pt x="4179123" y="227245"/>
                </a:lnTo>
                <a:lnTo>
                  <a:pt x="4166042" y="229545"/>
                </a:lnTo>
                <a:lnTo>
                  <a:pt x="4163907" y="227429"/>
                </a:lnTo>
                <a:cubicBezTo>
                  <a:pt x="4163907" y="228241"/>
                  <a:pt x="4163007" y="229000"/>
                  <a:pt x="4161206" y="229706"/>
                </a:cubicBezTo>
                <a:lnTo>
                  <a:pt x="4158164" y="230439"/>
                </a:lnTo>
                <a:lnTo>
                  <a:pt x="4160202" y="230349"/>
                </a:lnTo>
                <a:cubicBezTo>
                  <a:pt x="4169290" y="230004"/>
                  <a:pt x="4181104" y="229708"/>
                  <a:pt x="4195645" y="229460"/>
                </a:cubicBezTo>
                <a:lnTo>
                  <a:pt x="4196618" y="230313"/>
                </a:lnTo>
                <a:lnTo>
                  <a:pt x="4200486" y="229439"/>
                </a:lnTo>
                <a:lnTo>
                  <a:pt x="4211194" y="229439"/>
                </a:lnTo>
                <a:cubicBezTo>
                  <a:pt x="4215080" y="229439"/>
                  <a:pt x="4219506" y="231691"/>
                  <a:pt x="4224473" y="236196"/>
                </a:cubicBezTo>
                <a:lnTo>
                  <a:pt x="4224473" y="239416"/>
                </a:lnTo>
                <a:lnTo>
                  <a:pt x="4219754" y="244223"/>
                </a:lnTo>
                <a:lnTo>
                  <a:pt x="4193839" y="242107"/>
                </a:lnTo>
                <a:lnTo>
                  <a:pt x="4187772" y="244223"/>
                </a:lnTo>
                <a:lnTo>
                  <a:pt x="4175127" y="244223"/>
                </a:lnTo>
                <a:lnTo>
                  <a:pt x="4165376" y="239991"/>
                </a:lnTo>
                <a:cubicBezTo>
                  <a:pt x="4164669" y="241483"/>
                  <a:pt x="4157631" y="242894"/>
                  <a:pt x="4144259" y="244223"/>
                </a:cubicBezTo>
                <a:lnTo>
                  <a:pt x="4130888" y="242107"/>
                </a:lnTo>
                <a:lnTo>
                  <a:pt x="4117485" y="245281"/>
                </a:lnTo>
                <a:lnTo>
                  <a:pt x="4102282" y="243165"/>
                </a:lnTo>
                <a:cubicBezTo>
                  <a:pt x="4102282" y="248561"/>
                  <a:pt x="4094416" y="252749"/>
                  <a:pt x="4078685" y="255727"/>
                </a:cubicBezTo>
                <a:lnTo>
                  <a:pt x="4077717" y="254945"/>
                </a:lnTo>
                <a:lnTo>
                  <a:pt x="4068109" y="258768"/>
                </a:lnTo>
                <a:lnTo>
                  <a:pt x="4065482" y="258768"/>
                </a:lnTo>
                <a:cubicBezTo>
                  <a:pt x="4055737" y="254768"/>
                  <a:pt x="4050865" y="249920"/>
                  <a:pt x="4050865" y="244223"/>
                </a:cubicBezTo>
                <a:lnTo>
                  <a:pt x="4049806" y="244223"/>
                </a:lnTo>
                <a:lnTo>
                  <a:pt x="4052981" y="218177"/>
                </a:lnTo>
                <a:lnTo>
                  <a:pt x="4052981" y="211132"/>
                </a:lnTo>
                <a:cubicBezTo>
                  <a:pt x="4050865" y="208488"/>
                  <a:pt x="4049806" y="205703"/>
                  <a:pt x="4049806" y="202778"/>
                </a:cubicBezTo>
                <a:lnTo>
                  <a:pt x="4049806" y="198894"/>
                </a:lnTo>
                <a:lnTo>
                  <a:pt x="4051923" y="195718"/>
                </a:lnTo>
                <a:lnTo>
                  <a:pt x="4051923" y="177795"/>
                </a:lnTo>
                <a:lnTo>
                  <a:pt x="4053906" y="176233"/>
                </a:lnTo>
                <a:lnTo>
                  <a:pt x="4048749" y="165055"/>
                </a:lnTo>
                <a:lnTo>
                  <a:pt x="4051923" y="159291"/>
                </a:lnTo>
                <a:lnTo>
                  <a:pt x="4051923" y="152109"/>
                </a:lnTo>
                <a:lnTo>
                  <a:pt x="4049806" y="142851"/>
                </a:lnTo>
                <a:cubicBezTo>
                  <a:pt x="4051923" y="139346"/>
                  <a:pt x="4052981" y="133324"/>
                  <a:pt x="4052981" y="124786"/>
                </a:cubicBezTo>
                <a:lnTo>
                  <a:pt x="4051923" y="113886"/>
                </a:lnTo>
                <a:lnTo>
                  <a:pt x="4052981" y="107962"/>
                </a:lnTo>
                <a:lnTo>
                  <a:pt x="4050865" y="100003"/>
                </a:lnTo>
                <a:lnTo>
                  <a:pt x="4050865" y="96243"/>
                </a:lnTo>
                <a:cubicBezTo>
                  <a:pt x="4052327" y="94781"/>
                  <a:pt x="4053341" y="90380"/>
                  <a:pt x="4053906" y="83042"/>
                </a:cubicBezTo>
                <a:lnTo>
                  <a:pt x="4050865" y="73630"/>
                </a:lnTo>
                <a:lnTo>
                  <a:pt x="4051923" y="61049"/>
                </a:lnTo>
                <a:lnTo>
                  <a:pt x="4048749" y="48986"/>
                </a:lnTo>
                <a:lnTo>
                  <a:pt x="4051923" y="42661"/>
                </a:lnTo>
                <a:lnTo>
                  <a:pt x="4050865" y="36839"/>
                </a:lnTo>
                <a:lnTo>
                  <a:pt x="4051923" y="30466"/>
                </a:lnTo>
                <a:lnTo>
                  <a:pt x="4050865" y="24426"/>
                </a:lnTo>
                <a:lnTo>
                  <a:pt x="4052981" y="22057"/>
                </a:lnTo>
                <a:lnTo>
                  <a:pt x="4052981" y="22028"/>
                </a:lnTo>
                <a:cubicBezTo>
                  <a:pt x="4051262" y="19879"/>
                  <a:pt x="4050204" y="16091"/>
                  <a:pt x="4049806" y="10662"/>
                </a:cubicBezTo>
                <a:lnTo>
                  <a:pt x="4050794" y="9570"/>
                </a:lnTo>
                <a:lnTo>
                  <a:pt x="4049806" y="4641"/>
                </a:lnTo>
                <a:close/>
                <a:moveTo>
                  <a:pt x="6702017" y="0"/>
                </a:moveTo>
                <a:cubicBezTo>
                  <a:pt x="6706862" y="0"/>
                  <a:pt x="6711147" y="694"/>
                  <a:pt x="6714870" y="2083"/>
                </a:cubicBezTo>
                <a:lnTo>
                  <a:pt x="6724215" y="8240"/>
                </a:lnTo>
                <a:lnTo>
                  <a:pt x="6735300" y="5159"/>
                </a:lnTo>
                <a:cubicBezTo>
                  <a:pt x="6738594" y="4454"/>
                  <a:pt x="6741376" y="4101"/>
                  <a:pt x="6743645" y="4101"/>
                </a:cubicBezTo>
                <a:lnTo>
                  <a:pt x="6758720" y="4101"/>
                </a:lnTo>
                <a:cubicBezTo>
                  <a:pt x="6762178" y="4101"/>
                  <a:pt x="6772776" y="10788"/>
                  <a:pt x="6790515" y="24162"/>
                </a:cubicBezTo>
                <a:cubicBezTo>
                  <a:pt x="6790515" y="27691"/>
                  <a:pt x="6793669" y="30456"/>
                  <a:pt x="6799977" y="32456"/>
                </a:cubicBezTo>
                <a:lnTo>
                  <a:pt x="6805589" y="37894"/>
                </a:lnTo>
                <a:lnTo>
                  <a:pt x="6805589" y="41830"/>
                </a:lnTo>
                <a:lnTo>
                  <a:pt x="6798900" y="51944"/>
                </a:lnTo>
                <a:lnTo>
                  <a:pt x="6787101" y="51944"/>
                </a:lnTo>
                <a:cubicBezTo>
                  <a:pt x="6787101" y="49894"/>
                  <a:pt x="6782280" y="48613"/>
                  <a:pt x="6772637" y="48101"/>
                </a:cubicBezTo>
                <a:lnTo>
                  <a:pt x="6768234" y="48001"/>
                </a:lnTo>
                <a:lnTo>
                  <a:pt x="6795935" y="67345"/>
                </a:lnTo>
                <a:cubicBezTo>
                  <a:pt x="6795935" y="69652"/>
                  <a:pt x="6797743" y="72935"/>
                  <a:pt x="6801358" y="77193"/>
                </a:cubicBezTo>
                <a:lnTo>
                  <a:pt x="6793819" y="86594"/>
                </a:lnTo>
                <a:lnTo>
                  <a:pt x="6793819" y="92476"/>
                </a:lnTo>
                <a:lnTo>
                  <a:pt x="6794877" y="96814"/>
                </a:lnTo>
                <a:lnTo>
                  <a:pt x="6792631" y="112347"/>
                </a:lnTo>
                <a:cubicBezTo>
                  <a:pt x="6794834" y="112670"/>
                  <a:pt x="6795935" y="116190"/>
                  <a:pt x="6795935" y="122906"/>
                </a:cubicBezTo>
                <a:lnTo>
                  <a:pt x="6795935" y="125947"/>
                </a:lnTo>
                <a:cubicBezTo>
                  <a:pt x="6795935" y="146435"/>
                  <a:pt x="6791263" y="156680"/>
                  <a:pt x="6781919" y="156680"/>
                </a:cubicBezTo>
                <a:cubicBezTo>
                  <a:pt x="6781919" y="158003"/>
                  <a:pt x="6778462" y="158665"/>
                  <a:pt x="6771548" y="158665"/>
                </a:cubicBezTo>
                <a:lnTo>
                  <a:pt x="6770490" y="158665"/>
                </a:lnTo>
                <a:cubicBezTo>
                  <a:pt x="6767311" y="158665"/>
                  <a:pt x="6764090" y="157298"/>
                  <a:pt x="6760828" y="154564"/>
                </a:cubicBezTo>
                <a:lnTo>
                  <a:pt x="6759321" y="154564"/>
                </a:lnTo>
                <a:lnTo>
                  <a:pt x="6749921" y="157607"/>
                </a:lnTo>
                <a:lnTo>
                  <a:pt x="6745157" y="149407"/>
                </a:lnTo>
                <a:cubicBezTo>
                  <a:pt x="6742931" y="149407"/>
                  <a:pt x="6740319" y="148349"/>
                  <a:pt x="6737321" y="146233"/>
                </a:cubicBezTo>
                <a:lnTo>
                  <a:pt x="6736192" y="146233"/>
                </a:lnTo>
                <a:lnTo>
                  <a:pt x="6735633" y="146758"/>
                </a:lnTo>
                <a:lnTo>
                  <a:pt x="6735633" y="147693"/>
                </a:lnTo>
                <a:lnTo>
                  <a:pt x="6736691" y="153967"/>
                </a:lnTo>
                <a:lnTo>
                  <a:pt x="6731360" y="157756"/>
                </a:lnTo>
                <a:lnTo>
                  <a:pt x="6732364" y="157531"/>
                </a:lnTo>
                <a:cubicBezTo>
                  <a:pt x="6756867" y="158193"/>
                  <a:pt x="6770167" y="161729"/>
                  <a:pt x="6772264" y="168140"/>
                </a:cubicBezTo>
                <a:lnTo>
                  <a:pt x="6772264" y="171446"/>
                </a:lnTo>
                <a:lnTo>
                  <a:pt x="6767900" y="176603"/>
                </a:lnTo>
                <a:lnTo>
                  <a:pt x="6767900" y="176664"/>
                </a:lnTo>
                <a:lnTo>
                  <a:pt x="6767514" y="177073"/>
                </a:lnTo>
                <a:lnTo>
                  <a:pt x="6779303" y="167815"/>
                </a:lnTo>
                <a:lnTo>
                  <a:pt x="6785419" y="167815"/>
                </a:lnTo>
                <a:cubicBezTo>
                  <a:pt x="6790148" y="171432"/>
                  <a:pt x="6798182" y="174968"/>
                  <a:pt x="6809520" y="178424"/>
                </a:cubicBezTo>
                <a:cubicBezTo>
                  <a:pt x="6813335" y="181286"/>
                  <a:pt x="6815243" y="184879"/>
                  <a:pt x="6815243" y="189203"/>
                </a:cubicBezTo>
                <a:lnTo>
                  <a:pt x="6802749" y="191857"/>
                </a:lnTo>
                <a:lnTo>
                  <a:pt x="6793178" y="189741"/>
                </a:lnTo>
                <a:lnTo>
                  <a:pt x="6783657" y="191857"/>
                </a:lnTo>
                <a:lnTo>
                  <a:pt x="6782489" y="190966"/>
                </a:lnTo>
                <a:lnTo>
                  <a:pt x="6773725" y="193973"/>
                </a:lnTo>
                <a:lnTo>
                  <a:pt x="6766829" y="191862"/>
                </a:lnTo>
                <a:lnTo>
                  <a:pt x="6762874" y="193840"/>
                </a:lnTo>
                <a:cubicBezTo>
                  <a:pt x="6761993" y="194250"/>
                  <a:pt x="6761552" y="194408"/>
                  <a:pt x="6761552" y="194314"/>
                </a:cubicBezTo>
                <a:cubicBezTo>
                  <a:pt x="6766489" y="198987"/>
                  <a:pt x="6768958" y="207360"/>
                  <a:pt x="6768958" y="219432"/>
                </a:cubicBezTo>
                <a:lnTo>
                  <a:pt x="6765784" y="232798"/>
                </a:lnTo>
                <a:lnTo>
                  <a:pt x="6766842" y="242638"/>
                </a:lnTo>
                <a:cubicBezTo>
                  <a:pt x="6763552" y="242638"/>
                  <a:pt x="6761764" y="245418"/>
                  <a:pt x="6761479" y="250979"/>
                </a:cubicBezTo>
                <a:cubicBezTo>
                  <a:pt x="6757959" y="258554"/>
                  <a:pt x="6751214" y="262342"/>
                  <a:pt x="6741243" y="262342"/>
                </a:cubicBezTo>
                <a:lnTo>
                  <a:pt x="6734765" y="266441"/>
                </a:lnTo>
                <a:cubicBezTo>
                  <a:pt x="6720691" y="266441"/>
                  <a:pt x="6711337" y="259773"/>
                  <a:pt x="6706702" y="246437"/>
                </a:cubicBezTo>
                <a:cubicBezTo>
                  <a:pt x="6701191" y="239761"/>
                  <a:pt x="6696975" y="236423"/>
                  <a:pt x="6694056" y="236423"/>
                </a:cubicBezTo>
                <a:lnTo>
                  <a:pt x="6687247" y="236423"/>
                </a:lnTo>
                <a:cubicBezTo>
                  <a:pt x="6684601" y="241888"/>
                  <a:pt x="6678980" y="244621"/>
                  <a:pt x="6670383" y="244621"/>
                </a:cubicBezTo>
                <a:cubicBezTo>
                  <a:pt x="6666890" y="244621"/>
                  <a:pt x="6662146" y="246384"/>
                  <a:pt x="6656151" y="249910"/>
                </a:cubicBezTo>
                <a:lnTo>
                  <a:pt x="6654251" y="249910"/>
                </a:lnTo>
                <a:cubicBezTo>
                  <a:pt x="6643319" y="249910"/>
                  <a:pt x="6635278" y="243672"/>
                  <a:pt x="6630129" y="231194"/>
                </a:cubicBezTo>
                <a:lnTo>
                  <a:pt x="6630129" y="226450"/>
                </a:lnTo>
                <a:lnTo>
                  <a:pt x="6632785" y="222422"/>
                </a:lnTo>
                <a:lnTo>
                  <a:pt x="6630031" y="217510"/>
                </a:lnTo>
                <a:cubicBezTo>
                  <a:pt x="6629304" y="215427"/>
                  <a:pt x="6628940" y="213206"/>
                  <a:pt x="6628940" y="210847"/>
                </a:cubicBezTo>
                <a:lnTo>
                  <a:pt x="6628940" y="206944"/>
                </a:lnTo>
                <a:lnTo>
                  <a:pt x="6631187" y="203768"/>
                </a:lnTo>
                <a:cubicBezTo>
                  <a:pt x="6631187" y="204050"/>
                  <a:pt x="6627288" y="201810"/>
                  <a:pt x="6619491" y="197045"/>
                </a:cubicBezTo>
                <a:cubicBezTo>
                  <a:pt x="6618902" y="193586"/>
                  <a:pt x="6618675" y="191857"/>
                  <a:pt x="6618810" y="191857"/>
                </a:cubicBezTo>
                <a:cubicBezTo>
                  <a:pt x="6619199" y="191857"/>
                  <a:pt x="6619394" y="193576"/>
                  <a:pt x="6619394" y="197014"/>
                </a:cubicBezTo>
                <a:lnTo>
                  <a:pt x="6614890" y="197014"/>
                </a:lnTo>
                <a:cubicBezTo>
                  <a:pt x="6610679" y="195173"/>
                  <a:pt x="6608574" y="192749"/>
                  <a:pt x="6608574" y="189741"/>
                </a:cubicBezTo>
                <a:lnTo>
                  <a:pt x="6608140" y="189741"/>
                </a:lnTo>
                <a:lnTo>
                  <a:pt x="6607623" y="190257"/>
                </a:lnTo>
                <a:lnTo>
                  <a:pt x="6607623" y="191857"/>
                </a:lnTo>
                <a:lnTo>
                  <a:pt x="6611988" y="204209"/>
                </a:lnTo>
                <a:cubicBezTo>
                  <a:pt x="6609078" y="208090"/>
                  <a:pt x="6607623" y="211009"/>
                  <a:pt x="6607623" y="212963"/>
                </a:cubicBezTo>
                <a:lnTo>
                  <a:pt x="6607623" y="223133"/>
                </a:lnTo>
                <a:lnTo>
                  <a:pt x="6608660" y="244387"/>
                </a:lnTo>
                <a:cubicBezTo>
                  <a:pt x="6605287" y="258384"/>
                  <a:pt x="6598725" y="265383"/>
                  <a:pt x="6588973" y="265383"/>
                </a:cubicBezTo>
                <a:lnTo>
                  <a:pt x="6583264" y="266441"/>
                </a:lnTo>
                <a:cubicBezTo>
                  <a:pt x="6568576" y="264466"/>
                  <a:pt x="6561233" y="258717"/>
                  <a:pt x="6561233" y="249196"/>
                </a:cubicBezTo>
                <a:lnTo>
                  <a:pt x="6561233" y="236294"/>
                </a:lnTo>
                <a:lnTo>
                  <a:pt x="6563349" y="230290"/>
                </a:lnTo>
                <a:lnTo>
                  <a:pt x="6561233" y="211412"/>
                </a:lnTo>
                <a:lnTo>
                  <a:pt x="6565464" y="209412"/>
                </a:lnTo>
                <a:lnTo>
                  <a:pt x="6563349" y="201812"/>
                </a:lnTo>
                <a:lnTo>
                  <a:pt x="6564407" y="201069"/>
                </a:lnTo>
                <a:lnTo>
                  <a:pt x="6561233" y="196059"/>
                </a:lnTo>
                <a:lnTo>
                  <a:pt x="6561233" y="184723"/>
                </a:lnTo>
                <a:lnTo>
                  <a:pt x="6562291" y="176751"/>
                </a:lnTo>
                <a:lnTo>
                  <a:pt x="6561233" y="168778"/>
                </a:lnTo>
                <a:lnTo>
                  <a:pt x="6561233" y="161531"/>
                </a:lnTo>
                <a:lnTo>
                  <a:pt x="6566920" y="156135"/>
                </a:lnTo>
                <a:lnTo>
                  <a:pt x="6561233" y="149748"/>
                </a:lnTo>
                <a:lnTo>
                  <a:pt x="6561233" y="132927"/>
                </a:lnTo>
                <a:lnTo>
                  <a:pt x="6562291" y="123989"/>
                </a:lnTo>
                <a:lnTo>
                  <a:pt x="6561233" y="117418"/>
                </a:lnTo>
                <a:lnTo>
                  <a:pt x="6562291" y="114425"/>
                </a:lnTo>
                <a:lnTo>
                  <a:pt x="6561233" y="110828"/>
                </a:lnTo>
                <a:lnTo>
                  <a:pt x="6561233" y="104038"/>
                </a:lnTo>
                <a:lnTo>
                  <a:pt x="6563552" y="102966"/>
                </a:lnTo>
                <a:lnTo>
                  <a:pt x="6561233" y="96986"/>
                </a:lnTo>
                <a:lnTo>
                  <a:pt x="6561233" y="93732"/>
                </a:lnTo>
                <a:lnTo>
                  <a:pt x="6562291" y="92674"/>
                </a:lnTo>
                <a:cubicBezTo>
                  <a:pt x="6562291" y="91793"/>
                  <a:pt x="6558124" y="91353"/>
                  <a:pt x="6549790" y="91353"/>
                </a:cubicBezTo>
                <a:lnTo>
                  <a:pt x="6547214" y="88777"/>
                </a:lnTo>
                <a:lnTo>
                  <a:pt x="6547214" y="85368"/>
                </a:lnTo>
                <a:lnTo>
                  <a:pt x="6551981" y="80801"/>
                </a:lnTo>
                <a:lnTo>
                  <a:pt x="6560666" y="80801"/>
                </a:lnTo>
                <a:lnTo>
                  <a:pt x="6561233" y="78042"/>
                </a:lnTo>
                <a:lnTo>
                  <a:pt x="6561233" y="72125"/>
                </a:lnTo>
                <a:cubicBezTo>
                  <a:pt x="6561233" y="58589"/>
                  <a:pt x="6562291" y="50552"/>
                  <a:pt x="6564407" y="48011"/>
                </a:cubicBezTo>
                <a:lnTo>
                  <a:pt x="6561233" y="41662"/>
                </a:lnTo>
                <a:cubicBezTo>
                  <a:pt x="6561233" y="27667"/>
                  <a:pt x="6559778" y="19656"/>
                  <a:pt x="6556868" y="17629"/>
                </a:cubicBezTo>
                <a:lnTo>
                  <a:pt x="6556868" y="14071"/>
                </a:lnTo>
                <a:cubicBezTo>
                  <a:pt x="6556868" y="10997"/>
                  <a:pt x="6561721" y="7674"/>
                  <a:pt x="6571426" y="4101"/>
                </a:cubicBezTo>
                <a:lnTo>
                  <a:pt x="6574916" y="5159"/>
                </a:lnTo>
                <a:lnTo>
                  <a:pt x="6583236" y="4101"/>
                </a:lnTo>
                <a:cubicBezTo>
                  <a:pt x="6588436" y="4101"/>
                  <a:pt x="6593068" y="5068"/>
                  <a:pt x="6597133" y="7003"/>
                </a:cubicBezTo>
                <a:lnTo>
                  <a:pt x="6605396" y="13862"/>
                </a:lnTo>
                <a:lnTo>
                  <a:pt x="6606827" y="12432"/>
                </a:lnTo>
                <a:lnTo>
                  <a:pt x="6610311" y="12432"/>
                </a:lnTo>
                <a:lnTo>
                  <a:pt x="6615162" y="17079"/>
                </a:lnTo>
                <a:lnTo>
                  <a:pt x="6615162" y="20326"/>
                </a:lnTo>
                <a:lnTo>
                  <a:pt x="6611447" y="24042"/>
                </a:lnTo>
                <a:lnTo>
                  <a:pt x="6608005" y="24042"/>
                </a:lnTo>
                <a:lnTo>
                  <a:pt x="6607894" y="23935"/>
                </a:lnTo>
                <a:lnTo>
                  <a:pt x="6608682" y="25991"/>
                </a:lnTo>
                <a:lnTo>
                  <a:pt x="6604450" y="33337"/>
                </a:lnTo>
                <a:cubicBezTo>
                  <a:pt x="6608749" y="34683"/>
                  <a:pt x="6611262" y="36809"/>
                  <a:pt x="6611988" y="39715"/>
                </a:cubicBezTo>
                <a:lnTo>
                  <a:pt x="6611988" y="41048"/>
                </a:lnTo>
                <a:cubicBezTo>
                  <a:pt x="6611988" y="44874"/>
                  <a:pt x="6610533" y="46787"/>
                  <a:pt x="6607623" y="46787"/>
                </a:cubicBezTo>
                <a:cubicBezTo>
                  <a:pt x="6608530" y="57737"/>
                  <a:pt x="6608681" y="63212"/>
                  <a:pt x="6608077" y="63212"/>
                </a:cubicBezTo>
                <a:lnTo>
                  <a:pt x="6614426" y="56997"/>
                </a:lnTo>
                <a:lnTo>
                  <a:pt x="6618003" y="56997"/>
                </a:lnTo>
                <a:cubicBezTo>
                  <a:pt x="6621088" y="61141"/>
                  <a:pt x="6624795" y="63212"/>
                  <a:pt x="6629124" y="63212"/>
                </a:cubicBezTo>
                <a:lnTo>
                  <a:pt x="6630455" y="65868"/>
                </a:lnTo>
                <a:lnTo>
                  <a:pt x="6630129" y="62489"/>
                </a:lnTo>
                <a:lnTo>
                  <a:pt x="6631187" y="59063"/>
                </a:lnTo>
                <a:lnTo>
                  <a:pt x="6628940" y="53986"/>
                </a:lnTo>
                <a:lnTo>
                  <a:pt x="6631821" y="50780"/>
                </a:lnTo>
                <a:lnTo>
                  <a:pt x="6633071" y="50780"/>
                </a:lnTo>
                <a:lnTo>
                  <a:pt x="6657726" y="51933"/>
                </a:lnTo>
                <a:lnTo>
                  <a:pt x="6663976" y="58055"/>
                </a:lnTo>
                <a:lnTo>
                  <a:pt x="6669325" y="58055"/>
                </a:lnTo>
                <a:cubicBezTo>
                  <a:pt x="6675748" y="58055"/>
                  <a:pt x="6680678" y="59069"/>
                  <a:pt x="6684115" y="61096"/>
                </a:cubicBezTo>
                <a:cubicBezTo>
                  <a:pt x="6686692" y="61096"/>
                  <a:pt x="6689106" y="53902"/>
                  <a:pt x="6691358" y="39514"/>
                </a:cubicBezTo>
                <a:cubicBezTo>
                  <a:pt x="6687976" y="39514"/>
                  <a:pt x="6685847" y="34586"/>
                  <a:pt x="6684968" y="24731"/>
                </a:cubicBezTo>
                <a:lnTo>
                  <a:pt x="6683820" y="23582"/>
                </a:lnTo>
                <a:lnTo>
                  <a:pt x="6683820" y="20809"/>
                </a:lnTo>
                <a:lnTo>
                  <a:pt x="6686000" y="14783"/>
                </a:lnTo>
                <a:lnTo>
                  <a:pt x="6682762" y="9734"/>
                </a:lnTo>
                <a:cubicBezTo>
                  <a:pt x="6682762" y="6043"/>
                  <a:pt x="6685337" y="3151"/>
                  <a:pt x="6690488" y="1058"/>
                </a:cubicBezTo>
                <a:lnTo>
                  <a:pt x="6697935" y="2116"/>
                </a:lnTo>
                <a:close/>
              </a:path>
            </a:pathLst>
          </a:custGeom>
          <a:gradFill>
            <a:gsLst>
              <a:gs pos="21000">
                <a:schemeClr val="bg1">
                  <a:lumMod val="75000"/>
                  <a:alpha val="8000"/>
                </a:schemeClr>
              </a:gs>
              <a:gs pos="100000">
                <a:schemeClr val="bg1">
                  <a:lumMod val="95000"/>
                  <a:alpha val="2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just">
              <a:lnSpc>
                <a:spcPct val="150000"/>
              </a:lnSpc>
            </a:pPr>
            <a:endParaRPr lang="zh-CN" altLang="en-US" sz="2200" spc="140" dirty="0">
              <a:solidFill>
                <a:schemeClr val="tx1">
                  <a:lumMod val="75000"/>
                  <a:lumOff val="25000"/>
                </a:schemeClr>
              </a:solidFill>
              <a:latin typeface="苏新诗古印宋简" panose="02010609000101010101" pitchFamily="49" charset="-122"/>
              <a:ea typeface="苏新诗古印宋简" panose="02010609000101010101" pitchFamily="49" charset="-122"/>
            </a:endParaRPr>
          </a:p>
        </p:txBody>
      </p:sp>
      <p:cxnSp>
        <p:nvCxnSpPr>
          <p:cNvPr id="15" name="直接连接符 14">
            <a:extLst>
              <a:ext uri="{FF2B5EF4-FFF2-40B4-BE49-F238E27FC236}">
                <a16:creationId xmlns:a16="http://schemas.microsoft.com/office/drawing/2014/main" id="{A65FD16F-76F0-4B26-9A41-1461CAF72477}"/>
              </a:ext>
            </a:extLst>
          </p:cNvPr>
          <p:cNvCxnSpPr>
            <a:cxnSpLocks/>
          </p:cNvCxnSpPr>
          <p:nvPr userDrawn="1"/>
        </p:nvCxnSpPr>
        <p:spPr>
          <a:xfrm>
            <a:off x="1045029" y="578208"/>
            <a:ext cx="11146971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>
            <a:extLst>
              <a:ext uri="{FF2B5EF4-FFF2-40B4-BE49-F238E27FC236}">
                <a16:creationId xmlns:a16="http://schemas.microsoft.com/office/drawing/2014/main" id="{64E7DA27-F939-4E7D-91FE-9E58D41B1562}"/>
              </a:ext>
            </a:extLst>
          </p:cNvPr>
          <p:cNvCxnSpPr/>
          <p:nvPr userDrawn="1"/>
        </p:nvCxnSpPr>
        <p:spPr>
          <a:xfrm>
            <a:off x="0" y="6298079"/>
            <a:ext cx="11284528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" name="图片 16">
            <a:extLst>
              <a:ext uri="{FF2B5EF4-FFF2-40B4-BE49-F238E27FC236}">
                <a16:creationId xmlns:a16="http://schemas.microsoft.com/office/drawing/2014/main" id="{790786B4-14C6-450B-8281-90292011AB0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409710" y="5592513"/>
            <a:ext cx="621699" cy="1277430"/>
          </a:xfrm>
          <a:prstGeom prst="rect">
            <a:avLst/>
          </a:prstGeom>
        </p:spPr>
      </p:pic>
      <p:sp>
        <p:nvSpPr>
          <p:cNvPr id="19" name="文本框 18">
            <a:extLst>
              <a:ext uri="{FF2B5EF4-FFF2-40B4-BE49-F238E27FC236}">
                <a16:creationId xmlns:a16="http://schemas.microsoft.com/office/drawing/2014/main" id="{1560C329-2DF4-4C30-9D2B-2572E5BA12F9}"/>
              </a:ext>
            </a:extLst>
          </p:cNvPr>
          <p:cNvSpPr txBox="1"/>
          <p:nvPr userDrawn="1"/>
        </p:nvSpPr>
        <p:spPr>
          <a:xfrm>
            <a:off x="2450296" y="6320304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树行知精神</a:t>
            </a:r>
          </a:p>
        </p:txBody>
      </p:sp>
      <p:sp>
        <p:nvSpPr>
          <p:cNvPr id="24" name="文本框 23">
            <a:extLst>
              <a:ext uri="{FF2B5EF4-FFF2-40B4-BE49-F238E27FC236}">
                <a16:creationId xmlns:a16="http://schemas.microsoft.com/office/drawing/2014/main" id="{FDDCA060-0EF3-47A2-B9C3-A70B78181330}"/>
              </a:ext>
            </a:extLst>
          </p:cNvPr>
          <p:cNvSpPr txBox="1"/>
          <p:nvPr userDrawn="1"/>
        </p:nvSpPr>
        <p:spPr>
          <a:xfrm>
            <a:off x="1550709" y="146377"/>
            <a:ext cx="379247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2600" spc="1000" baseline="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论文综述</a:t>
            </a: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70C36B57-3937-462B-8302-485EEAA5885D}"/>
              </a:ext>
            </a:extLst>
          </p:cNvPr>
          <p:cNvSpPr txBox="1"/>
          <p:nvPr userDrawn="1"/>
        </p:nvSpPr>
        <p:spPr>
          <a:xfrm>
            <a:off x="6410109" y="6489252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做行知传人</a:t>
            </a:r>
          </a:p>
        </p:txBody>
      </p: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92F25F97-C6A4-43C7-BFAE-4F8E8F0A7B1A}"/>
              </a:ext>
            </a:extLst>
          </p:cNvPr>
          <p:cNvGrpSpPr/>
          <p:nvPr userDrawn="1"/>
        </p:nvGrpSpPr>
        <p:grpSpPr>
          <a:xfrm>
            <a:off x="4405387" y="6950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29" name="任意多边形: 形状 28">
              <a:extLst>
                <a:ext uri="{FF2B5EF4-FFF2-40B4-BE49-F238E27FC236}">
                  <a16:creationId xmlns:a16="http://schemas.microsoft.com/office/drawing/2014/main" id="{6BECFD78-DFD8-44B6-9F22-3BA0C64D2013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" name="任意多边形: 形状 29">
              <a:extLst>
                <a:ext uri="{FF2B5EF4-FFF2-40B4-BE49-F238E27FC236}">
                  <a16:creationId xmlns:a16="http://schemas.microsoft.com/office/drawing/2014/main" id="{24448A41-B4E7-4081-AE15-25BD13C9D57F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" name="任意多边形: 形状 30">
              <a:extLst>
                <a:ext uri="{FF2B5EF4-FFF2-40B4-BE49-F238E27FC236}">
                  <a16:creationId xmlns:a16="http://schemas.microsoft.com/office/drawing/2014/main" id="{1357A93E-F6A0-466B-84F5-3373ABD8A2F2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2" name="任意多边形: 形状 31">
              <a:extLst>
                <a:ext uri="{FF2B5EF4-FFF2-40B4-BE49-F238E27FC236}">
                  <a16:creationId xmlns:a16="http://schemas.microsoft.com/office/drawing/2014/main" id="{70305BD8-6CE1-4004-86E7-80D14F81BE48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ADF63380-5BFB-487A-93C7-ED8ABE341744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B9A543C3-29F9-4F8B-9165-75356530E0C5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2" name="文本框 21">
            <a:extLst>
              <a:ext uri="{FF2B5EF4-FFF2-40B4-BE49-F238E27FC236}">
                <a16:creationId xmlns:a16="http://schemas.microsoft.com/office/drawing/2014/main" id="{BC8F5D8D-F57A-46B6-932E-55BE3E145E18}"/>
              </a:ext>
            </a:extLst>
          </p:cNvPr>
          <p:cNvSpPr txBox="1"/>
          <p:nvPr userDrawn="1"/>
        </p:nvSpPr>
        <p:spPr>
          <a:xfrm>
            <a:off x="938105" y="10407"/>
            <a:ext cx="73121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400" b="1" i="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2</a:t>
            </a:r>
            <a:endParaRPr lang="zh-CN" altLang="en-US" sz="4400" b="1" i="0" dirty="0">
              <a:solidFill>
                <a:srgbClr val="FF0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A16D1345-B756-4BCA-A2C2-7BCBE0FA71D0}"/>
              </a:ext>
            </a:extLst>
          </p:cNvPr>
          <p:cNvGrpSpPr/>
          <p:nvPr userDrawn="1"/>
        </p:nvGrpSpPr>
        <p:grpSpPr>
          <a:xfrm>
            <a:off x="584738" y="76367"/>
            <a:ext cx="11195114" cy="479701"/>
            <a:chOff x="584738" y="76367"/>
            <a:chExt cx="11195114" cy="479701"/>
          </a:xfrm>
        </p:grpSpPr>
        <p:grpSp>
          <p:nvGrpSpPr>
            <p:cNvPr id="26" name="组合 25">
              <a:extLst>
                <a:ext uri="{FF2B5EF4-FFF2-40B4-BE49-F238E27FC236}">
                  <a16:creationId xmlns:a16="http://schemas.microsoft.com/office/drawing/2014/main" id="{58E44734-F7BC-48C7-A8F1-DD69A3559937}"/>
                </a:ext>
              </a:extLst>
            </p:cNvPr>
            <p:cNvGrpSpPr/>
            <p:nvPr userDrawn="1"/>
          </p:nvGrpSpPr>
          <p:grpSpPr>
            <a:xfrm>
              <a:off x="8739859" y="76367"/>
              <a:ext cx="3039993" cy="470114"/>
              <a:chOff x="8739859" y="76367"/>
              <a:chExt cx="3039993" cy="470114"/>
            </a:xfrm>
          </p:grpSpPr>
          <p:pic>
            <p:nvPicPr>
              <p:cNvPr id="35" name="图形 34">
                <a:extLst>
                  <a:ext uri="{FF2B5EF4-FFF2-40B4-BE49-F238E27FC236}">
                    <a16:creationId xmlns:a16="http://schemas.microsoft.com/office/drawing/2014/main" id="{FA1140F8-4A33-44B7-AE6A-E60E1EB6EDF7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 cstate="email">
                <a:lum bright="40000" contrast="-40000"/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 l="26399" t="16794" r="1925" b="44943"/>
              <a:stretch>
                <a:fillRect/>
              </a:stretch>
            </p:blipFill>
            <p:spPr>
              <a:xfrm>
                <a:off x="9352942" y="125334"/>
                <a:ext cx="2426910" cy="376622"/>
              </a:xfrm>
              <a:custGeom>
                <a:avLst/>
                <a:gdLst>
                  <a:gd name="connsiteX0" fmla="*/ 0 w 8816454"/>
                  <a:gd name="connsiteY0" fmla="*/ 0 h 1368188"/>
                  <a:gd name="connsiteX1" fmla="*/ 8816454 w 8816454"/>
                  <a:gd name="connsiteY1" fmla="*/ 0 h 1368188"/>
                  <a:gd name="connsiteX2" fmla="*/ 8816454 w 8816454"/>
                  <a:gd name="connsiteY2" fmla="*/ 1368188 h 1368188"/>
                  <a:gd name="connsiteX3" fmla="*/ 0 w 8816454"/>
                  <a:gd name="connsiteY3" fmla="*/ 1368188 h 1368188"/>
                  <a:gd name="connsiteX4" fmla="*/ 0 w 8816454"/>
                  <a:gd name="connsiteY4" fmla="*/ 0 h 136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16454" h="1368188">
                    <a:moveTo>
                      <a:pt x="0" y="0"/>
                    </a:moveTo>
                    <a:lnTo>
                      <a:pt x="8816454" y="0"/>
                    </a:lnTo>
                    <a:lnTo>
                      <a:pt x="8816454" y="1368188"/>
                    </a:lnTo>
                    <a:lnTo>
                      <a:pt x="0" y="136818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</p:pic>
          <p:pic>
            <p:nvPicPr>
              <p:cNvPr id="36" name="图片 35" descr="A90A0FDE3B9A57120A8EF13654673E64">
                <a:extLst>
                  <a:ext uri="{FF2B5EF4-FFF2-40B4-BE49-F238E27FC236}">
                    <a16:creationId xmlns:a16="http://schemas.microsoft.com/office/drawing/2014/main" id="{7D86D16F-E893-46AA-B3BD-3150EFE56DFD}"/>
                  </a:ext>
                </a:extLst>
              </p:cNvPr>
              <p:cNvPicPr/>
              <p:nvPr userDrawn="1"/>
            </p:nvPicPr>
            <p:blipFill>
              <a:blip r:embed="rId6">
                <a:clrChange>
                  <a:clrFrom>
                    <a:srgbClr val="FCFEFB"/>
                  </a:clrFrom>
                  <a:clrTo>
                    <a:srgbClr val="FCFEFB">
                      <a:alpha val="0"/>
                    </a:srgbClr>
                  </a:clrTo>
                </a:clrChange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33000"/>
                        </a14:imgEffect>
                        <a14:imgEffect>
                          <a14:brightnessContrast bright="40000" contras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8739859" y="76367"/>
                <a:ext cx="470643" cy="470114"/>
              </a:xfrm>
              <a:prstGeom prst="rect">
                <a:avLst/>
              </a:prstGeom>
              <a:noFill/>
              <a:ln w="9525">
                <a:noFill/>
              </a:ln>
            </p:spPr>
          </p:pic>
        </p:grpSp>
        <p:sp>
          <p:nvSpPr>
            <p:cNvPr id="27" name="箭头: V 形 26">
              <a:extLst>
                <a:ext uri="{FF2B5EF4-FFF2-40B4-BE49-F238E27FC236}">
                  <a16:creationId xmlns:a16="http://schemas.microsoft.com/office/drawing/2014/main" id="{385E838F-B6EC-4CAA-A62E-A6424A403D2B}"/>
                </a:ext>
              </a:extLst>
            </p:cNvPr>
            <p:cNvSpPr/>
            <p:nvPr userDrawn="1"/>
          </p:nvSpPr>
          <p:spPr>
            <a:xfrm>
              <a:off x="584738" y="202701"/>
              <a:ext cx="353367" cy="353367"/>
            </a:xfrm>
            <a:prstGeom prst="chevron">
              <a:avLst/>
            </a:prstGeom>
            <a:solidFill>
              <a:srgbClr val="FF0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51931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-文本框 13">
            <a:extLst>
              <a:ext uri="{FF2B5EF4-FFF2-40B4-BE49-F238E27FC236}">
                <a16:creationId xmlns:a16="http://schemas.microsoft.com/office/drawing/2014/main" id="{CBF6291C-0046-4A21-B66F-B1585412CC48}"/>
              </a:ext>
            </a:extLst>
          </p:cNvPr>
          <p:cNvSpPr txBox="1"/>
          <p:nvPr userDrawn="1">
            <p:custDataLst>
              <p:tags r:id="rId1"/>
            </p:custDataLst>
          </p:nvPr>
        </p:nvSpPr>
        <p:spPr>
          <a:xfrm>
            <a:off x="480338" y="989672"/>
            <a:ext cx="11039049" cy="4269060"/>
          </a:xfrm>
          <a:custGeom>
            <a:avLst/>
            <a:gdLst/>
            <a:ahLst/>
            <a:cxnLst/>
            <a:rect l="l" t="t" r="r" b="b"/>
            <a:pathLst>
              <a:path w="9330048" h="3608149">
                <a:moveTo>
                  <a:pt x="9150663" y="3598303"/>
                </a:moveTo>
                <a:lnTo>
                  <a:pt x="9152686" y="3598303"/>
                </a:lnTo>
                <a:lnTo>
                  <a:pt x="9152686" y="3600461"/>
                </a:lnTo>
                <a:lnTo>
                  <a:pt x="9150663" y="3602484"/>
                </a:lnTo>
                <a:lnTo>
                  <a:pt x="9148505" y="3600461"/>
                </a:lnTo>
                <a:close/>
                <a:moveTo>
                  <a:pt x="8586088" y="3596684"/>
                </a:moveTo>
                <a:lnTo>
                  <a:pt x="8586088" y="3598977"/>
                </a:lnTo>
                <a:lnTo>
                  <a:pt x="8587302" y="3600056"/>
                </a:lnTo>
                <a:lnTo>
                  <a:pt x="8589460" y="3600056"/>
                </a:lnTo>
                <a:lnTo>
                  <a:pt x="8589460" y="3598977"/>
                </a:lnTo>
                <a:lnTo>
                  <a:pt x="8587302" y="3596684"/>
                </a:lnTo>
                <a:close/>
                <a:moveTo>
                  <a:pt x="8218432" y="3595875"/>
                </a:moveTo>
                <a:lnTo>
                  <a:pt x="8216274" y="3597898"/>
                </a:lnTo>
                <a:lnTo>
                  <a:pt x="8218432" y="3600056"/>
                </a:lnTo>
                <a:close/>
                <a:moveTo>
                  <a:pt x="5070336" y="3588322"/>
                </a:moveTo>
                <a:lnTo>
                  <a:pt x="5070336" y="3590480"/>
                </a:lnTo>
                <a:lnTo>
                  <a:pt x="5073573" y="3590480"/>
                </a:lnTo>
                <a:lnTo>
                  <a:pt x="5073573" y="3588322"/>
                </a:lnTo>
                <a:close/>
                <a:moveTo>
                  <a:pt x="1097051" y="3587917"/>
                </a:moveTo>
                <a:lnTo>
                  <a:pt x="1097051" y="3588996"/>
                </a:lnTo>
                <a:lnTo>
                  <a:pt x="1099208" y="3588996"/>
                </a:lnTo>
                <a:lnTo>
                  <a:pt x="1099208" y="3587917"/>
                </a:lnTo>
                <a:close/>
                <a:moveTo>
                  <a:pt x="7711314" y="3587378"/>
                </a:moveTo>
                <a:lnTo>
                  <a:pt x="7713472" y="3589536"/>
                </a:lnTo>
                <a:lnTo>
                  <a:pt x="7714551" y="3589536"/>
                </a:lnTo>
                <a:lnTo>
                  <a:pt x="7712393" y="3587378"/>
                </a:lnTo>
                <a:close/>
                <a:moveTo>
                  <a:pt x="8249453" y="3587243"/>
                </a:moveTo>
                <a:lnTo>
                  <a:pt x="8247295" y="3589401"/>
                </a:lnTo>
                <a:lnTo>
                  <a:pt x="8248374" y="3589401"/>
                </a:lnTo>
                <a:lnTo>
                  <a:pt x="8250532" y="3587243"/>
                </a:lnTo>
                <a:close/>
                <a:moveTo>
                  <a:pt x="7764185" y="3586299"/>
                </a:moveTo>
                <a:lnTo>
                  <a:pt x="7764185" y="3589536"/>
                </a:lnTo>
                <a:lnTo>
                  <a:pt x="7765264" y="3589536"/>
                </a:lnTo>
                <a:lnTo>
                  <a:pt x="7765264" y="3586299"/>
                </a:lnTo>
                <a:close/>
                <a:moveTo>
                  <a:pt x="7674763" y="3585220"/>
                </a:moveTo>
                <a:lnTo>
                  <a:pt x="7674763" y="3588457"/>
                </a:lnTo>
                <a:lnTo>
                  <a:pt x="7675842" y="3588457"/>
                </a:lnTo>
                <a:lnTo>
                  <a:pt x="7675842" y="3585220"/>
                </a:lnTo>
                <a:close/>
                <a:moveTo>
                  <a:pt x="8254848" y="3584006"/>
                </a:moveTo>
                <a:lnTo>
                  <a:pt x="8255927" y="3584006"/>
                </a:lnTo>
                <a:lnTo>
                  <a:pt x="8255927" y="3585085"/>
                </a:lnTo>
                <a:lnTo>
                  <a:pt x="8251611" y="3587243"/>
                </a:lnTo>
                <a:lnTo>
                  <a:pt x="8251611" y="3586937"/>
                </a:lnTo>
                <a:lnTo>
                  <a:pt x="8254001" y="3584288"/>
                </a:lnTo>
                <a:close/>
                <a:moveTo>
                  <a:pt x="7618654" y="3581983"/>
                </a:moveTo>
                <a:lnTo>
                  <a:pt x="7618654" y="3585220"/>
                </a:lnTo>
                <a:lnTo>
                  <a:pt x="7619733" y="3585220"/>
                </a:lnTo>
                <a:lnTo>
                  <a:pt x="7619733" y="3581983"/>
                </a:lnTo>
                <a:close/>
                <a:moveTo>
                  <a:pt x="1047552" y="3579151"/>
                </a:moveTo>
                <a:lnTo>
                  <a:pt x="1047552" y="3581309"/>
                </a:lnTo>
                <a:lnTo>
                  <a:pt x="1048630" y="3581309"/>
                </a:lnTo>
                <a:lnTo>
                  <a:pt x="1048630" y="3579151"/>
                </a:lnTo>
                <a:close/>
                <a:moveTo>
                  <a:pt x="9284864" y="3578072"/>
                </a:moveTo>
                <a:lnTo>
                  <a:pt x="9281627" y="3581309"/>
                </a:lnTo>
                <a:lnTo>
                  <a:pt x="9281627" y="3582388"/>
                </a:lnTo>
                <a:lnTo>
                  <a:pt x="9283785" y="3582388"/>
                </a:lnTo>
                <a:lnTo>
                  <a:pt x="9283785" y="3583467"/>
                </a:lnTo>
                <a:lnTo>
                  <a:pt x="9288101" y="3580230"/>
                </a:lnTo>
                <a:lnTo>
                  <a:pt x="9285943" y="3578072"/>
                </a:lnTo>
                <a:close/>
                <a:moveTo>
                  <a:pt x="2043715" y="3577937"/>
                </a:moveTo>
                <a:lnTo>
                  <a:pt x="2043715" y="3581174"/>
                </a:lnTo>
                <a:lnTo>
                  <a:pt x="2044793" y="3581174"/>
                </a:lnTo>
                <a:lnTo>
                  <a:pt x="2044793" y="3577937"/>
                </a:lnTo>
                <a:close/>
                <a:moveTo>
                  <a:pt x="7706998" y="3576588"/>
                </a:moveTo>
                <a:lnTo>
                  <a:pt x="7706998" y="3577667"/>
                </a:lnTo>
                <a:lnTo>
                  <a:pt x="7723183" y="3583062"/>
                </a:lnTo>
                <a:lnTo>
                  <a:pt x="7726420" y="3586299"/>
                </a:lnTo>
                <a:lnTo>
                  <a:pt x="7730736" y="3585220"/>
                </a:lnTo>
                <a:lnTo>
                  <a:pt x="7730736" y="3584141"/>
                </a:lnTo>
                <a:cubicBezTo>
                  <a:pt x="7726780" y="3584141"/>
                  <a:pt x="7722104" y="3582343"/>
                  <a:pt x="7716709" y="3578746"/>
                </a:cubicBezTo>
                <a:lnTo>
                  <a:pt x="7708077" y="3576588"/>
                </a:lnTo>
                <a:close/>
                <a:moveTo>
                  <a:pt x="4170289" y="3576453"/>
                </a:moveTo>
                <a:lnTo>
                  <a:pt x="4170289" y="3578611"/>
                </a:lnTo>
                <a:lnTo>
                  <a:pt x="4172447" y="3578611"/>
                </a:lnTo>
                <a:lnTo>
                  <a:pt x="4172447" y="3576453"/>
                </a:lnTo>
                <a:close/>
                <a:moveTo>
                  <a:pt x="7702682" y="3575509"/>
                </a:moveTo>
                <a:lnTo>
                  <a:pt x="7702682" y="3577667"/>
                </a:lnTo>
                <a:lnTo>
                  <a:pt x="7705919" y="3577667"/>
                </a:lnTo>
                <a:lnTo>
                  <a:pt x="7705919" y="3576588"/>
                </a:lnTo>
                <a:close/>
                <a:moveTo>
                  <a:pt x="7599232" y="3574430"/>
                </a:moveTo>
                <a:lnTo>
                  <a:pt x="7598153" y="3575509"/>
                </a:lnTo>
                <a:lnTo>
                  <a:pt x="7598153" y="3576588"/>
                </a:lnTo>
                <a:lnTo>
                  <a:pt x="7601390" y="3576588"/>
                </a:lnTo>
                <a:close/>
                <a:moveTo>
                  <a:pt x="9307523" y="3573890"/>
                </a:moveTo>
                <a:lnTo>
                  <a:pt x="9307523" y="3575914"/>
                </a:lnTo>
                <a:lnTo>
                  <a:pt x="9308602" y="3575914"/>
                </a:lnTo>
                <a:lnTo>
                  <a:pt x="9308602" y="3573890"/>
                </a:lnTo>
                <a:close/>
                <a:moveTo>
                  <a:pt x="2239283" y="3573621"/>
                </a:moveTo>
                <a:lnTo>
                  <a:pt x="2239283" y="3574700"/>
                </a:lnTo>
                <a:lnTo>
                  <a:pt x="2241443" y="3576858"/>
                </a:lnTo>
                <a:lnTo>
                  <a:pt x="2243600" y="3574700"/>
                </a:lnTo>
                <a:lnTo>
                  <a:pt x="2242520" y="3573621"/>
                </a:lnTo>
                <a:close/>
                <a:moveTo>
                  <a:pt x="7689734" y="3573351"/>
                </a:moveTo>
                <a:lnTo>
                  <a:pt x="7687576" y="3575509"/>
                </a:lnTo>
                <a:lnTo>
                  <a:pt x="7687576" y="3578746"/>
                </a:lnTo>
                <a:lnTo>
                  <a:pt x="7689734" y="3580904"/>
                </a:lnTo>
                <a:lnTo>
                  <a:pt x="7691892" y="3580904"/>
                </a:lnTo>
                <a:lnTo>
                  <a:pt x="7692971" y="3574430"/>
                </a:lnTo>
                <a:lnTo>
                  <a:pt x="7691892" y="3573351"/>
                </a:lnTo>
                <a:close/>
                <a:moveTo>
                  <a:pt x="7622970" y="3572272"/>
                </a:moveTo>
                <a:cubicBezTo>
                  <a:pt x="7621532" y="3572272"/>
                  <a:pt x="7620812" y="3573351"/>
                  <a:pt x="7620812" y="3575509"/>
                </a:cubicBezTo>
                <a:lnTo>
                  <a:pt x="7620812" y="3577667"/>
                </a:lnTo>
                <a:lnTo>
                  <a:pt x="7621891" y="3577667"/>
                </a:lnTo>
                <a:close/>
                <a:moveTo>
                  <a:pt x="8265715" y="3571308"/>
                </a:moveTo>
                <a:lnTo>
                  <a:pt x="8259164" y="3580904"/>
                </a:lnTo>
                <a:lnTo>
                  <a:pt x="8258085" y="3580904"/>
                </a:lnTo>
                <a:lnTo>
                  <a:pt x="8258085" y="3579825"/>
                </a:lnTo>
                <a:lnTo>
                  <a:pt x="8258136" y="3579706"/>
                </a:lnTo>
                <a:close/>
                <a:moveTo>
                  <a:pt x="7673684" y="3571193"/>
                </a:moveTo>
                <a:lnTo>
                  <a:pt x="7673684" y="3578746"/>
                </a:lnTo>
                <a:lnTo>
                  <a:pt x="7674763" y="3578746"/>
                </a:lnTo>
                <a:lnTo>
                  <a:pt x="7674763" y="3571193"/>
                </a:lnTo>
                <a:close/>
                <a:moveTo>
                  <a:pt x="7676921" y="3570114"/>
                </a:moveTo>
                <a:lnTo>
                  <a:pt x="7676921" y="3572272"/>
                </a:lnTo>
                <a:lnTo>
                  <a:pt x="7682181" y="3572272"/>
                </a:lnTo>
                <a:lnTo>
                  <a:pt x="7684339" y="3570114"/>
                </a:lnTo>
                <a:close/>
                <a:moveTo>
                  <a:pt x="3710782" y="3569170"/>
                </a:moveTo>
                <a:cubicBezTo>
                  <a:pt x="3706555" y="3570609"/>
                  <a:pt x="3704443" y="3572047"/>
                  <a:pt x="3704443" y="3573486"/>
                </a:cubicBezTo>
                <a:lnTo>
                  <a:pt x="3706466" y="3575644"/>
                </a:lnTo>
                <a:cubicBezTo>
                  <a:pt x="3710782" y="3574205"/>
                  <a:pt x="3712940" y="3572767"/>
                  <a:pt x="3712940" y="3571328"/>
                </a:cubicBezTo>
                <a:lnTo>
                  <a:pt x="3712940" y="3570249"/>
                </a:lnTo>
                <a:lnTo>
                  <a:pt x="3710782" y="3570249"/>
                </a:lnTo>
                <a:close/>
                <a:moveTo>
                  <a:pt x="9277446" y="3568495"/>
                </a:moveTo>
                <a:lnTo>
                  <a:pt x="9277446" y="3572811"/>
                </a:lnTo>
                <a:lnTo>
                  <a:pt x="9281627" y="3572811"/>
                </a:lnTo>
                <a:lnTo>
                  <a:pt x="9283785" y="3570653"/>
                </a:lnTo>
                <a:close/>
                <a:moveTo>
                  <a:pt x="7626207" y="3567956"/>
                </a:moveTo>
                <a:lnTo>
                  <a:pt x="7624049" y="3570114"/>
                </a:lnTo>
                <a:lnTo>
                  <a:pt x="7624049" y="3571193"/>
                </a:lnTo>
                <a:lnTo>
                  <a:pt x="7626207" y="3569035"/>
                </a:lnTo>
                <a:close/>
                <a:moveTo>
                  <a:pt x="4242447" y="3567686"/>
                </a:moveTo>
                <a:lnTo>
                  <a:pt x="4242447" y="3568765"/>
                </a:lnTo>
                <a:cubicBezTo>
                  <a:pt x="4242447" y="3569844"/>
                  <a:pt x="4245010" y="3571283"/>
                  <a:pt x="4250135" y="3573081"/>
                </a:cubicBezTo>
                <a:lnTo>
                  <a:pt x="4250135" y="3570923"/>
                </a:lnTo>
                <a:cubicBezTo>
                  <a:pt x="4247257" y="3570923"/>
                  <a:pt x="4244695" y="3569844"/>
                  <a:pt x="4242447" y="3567686"/>
                </a:cubicBezTo>
                <a:close/>
                <a:moveTo>
                  <a:pt x="5669034" y="3567147"/>
                </a:moveTo>
                <a:lnTo>
                  <a:pt x="5669034" y="3568226"/>
                </a:lnTo>
                <a:lnTo>
                  <a:pt x="5672406" y="3568226"/>
                </a:lnTo>
                <a:lnTo>
                  <a:pt x="5672406" y="3567147"/>
                </a:lnTo>
                <a:close/>
                <a:moveTo>
                  <a:pt x="1199151" y="3567012"/>
                </a:moveTo>
                <a:lnTo>
                  <a:pt x="1196993" y="3569170"/>
                </a:lnTo>
                <a:lnTo>
                  <a:pt x="1196993" y="3571463"/>
                </a:lnTo>
                <a:lnTo>
                  <a:pt x="1201309" y="3572542"/>
                </a:lnTo>
                <a:lnTo>
                  <a:pt x="1203468" y="3568091"/>
                </a:lnTo>
                <a:lnTo>
                  <a:pt x="1202388" y="3567012"/>
                </a:lnTo>
                <a:close/>
                <a:moveTo>
                  <a:pt x="1052001" y="3567012"/>
                </a:moveTo>
                <a:lnTo>
                  <a:pt x="1050789" y="3568091"/>
                </a:lnTo>
                <a:lnTo>
                  <a:pt x="1050789" y="3571463"/>
                </a:lnTo>
                <a:lnTo>
                  <a:pt x="1055238" y="3570249"/>
                </a:lnTo>
                <a:lnTo>
                  <a:pt x="1055238" y="3568091"/>
                </a:lnTo>
                <a:close/>
                <a:moveTo>
                  <a:pt x="8268740" y="3566877"/>
                </a:moveTo>
                <a:lnTo>
                  <a:pt x="8268740" y="3567956"/>
                </a:lnTo>
                <a:lnTo>
                  <a:pt x="8265715" y="3571308"/>
                </a:lnTo>
                <a:close/>
                <a:moveTo>
                  <a:pt x="8629788" y="3566202"/>
                </a:moveTo>
                <a:lnTo>
                  <a:pt x="8629788" y="3569439"/>
                </a:lnTo>
                <a:lnTo>
                  <a:pt x="8635183" y="3573890"/>
                </a:lnTo>
                <a:lnTo>
                  <a:pt x="8637341" y="3571597"/>
                </a:lnTo>
                <a:cubicBezTo>
                  <a:pt x="8633025" y="3571597"/>
                  <a:pt x="8630867" y="3569799"/>
                  <a:pt x="8630867" y="3566202"/>
                </a:cubicBezTo>
                <a:close/>
                <a:moveTo>
                  <a:pt x="6678954" y="3564989"/>
                </a:moveTo>
                <a:cubicBezTo>
                  <a:pt x="6678594" y="3569125"/>
                  <a:pt x="6677515" y="3572362"/>
                  <a:pt x="6675717" y="3574700"/>
                </a:cubicBezTo>
                <a:lnTo>
                  <a:pt x="6678954" y="3577802"/>
                </a:lnTo>
                <a:lnTo>
                  <a:pt x="6681112" y="3577802"/>
                </a:lnTo>
                <a:cubicBezTo>
                  <a:pt x="6683180" y="3577262"/>
                  <a:pt x="6684933" y="3574790"/>
                  <a:pt x="6686372" y="3570384"/>
                </a:cubicBezTo>
                <a:cubicBezTo>
                  <a:pt x="6684933" y="3567147"/>
                  <a:pt x="6683540" y="3565348"/>
                  <a:pt x="6682191" y="3564989"/>
                </a:cubicBezTo>
                <a:close/>
                <a:moveTo>
                  <a:pt x="2246837" y="3564989"/>
                </a:moveTo>
                <a:lnTo>
                  <a:pt x="2246837" y="3567147"/>
                </a:lnTo>
                <a:lnTo>
                  <a:pt x="2247915" y="3567147"/>
                </a:lnTo>
                <a:lnTo>
                  <a:pt x="2247915" y="3564989"/>
                </a:lnTo>
                <a:close/>
                <a:moveTo>
                  <a:pt x="2233888" y="3563910"/>
                </a:moveTo>
                <a:lnTo>
                  <a:pt x="2232810" y="3567147"/>
                </a:lnTo>
                <a:lnTo>
                  <a:pt x="2236047" y="3571463"/>
                </a:lnTo>
                <a:cubicBezTo>
                  <a:pt x="2237665" y="3571463"/>
                  <a:pt x="2238744" y="3568945"/>
                  <a:pt x="2239283" y="3563910"/>
                </a:cubicBezTo>
                <a:close/>
                <a:moveTo>
                  <a:pt x="7602469" y="3563640"/>
                </a:moveTo>
                <a:lnTo>
                  <a:pt x="7602469" y="3564719"/>
                </a:lnTo>
                <a:cubicBezTo>
                  <a:pt x="7603908" y="3571193"/>
                  <a:pt x="7605706" y="3574430"/>
                  <a:pt x="7607864" y="3574430"/>
                </a:cubicBezTo>
                <a:cubicBezTo>
                  <a:pt x="7612180" y="3572811"/>
                  <a:pt x="7614338" y="3571373"/>
                  <a:pt x="7614338" y="3570114"/>
                </a:cubicBezTo>
                <a:lnTo>
                  <a:pt x="7614338" y="3569035"/>
                </a:lnTo>
                <a:lnTo>
                  <a:pt x="7607864" y="3563640"/>
                </a:lnTo>
                <a:close/>
                <a:moveTo>
                  <a:pt x="3728855" y="3562831"/>
                </a:moveTo>
                <a:lnTo>
                  <a:pt x="3728855" y="3564989"/>
                </a:lnTo>
                <a:lnTo>
                  <a:pt x="3731013" y="3567012"/>
                </a:lnTo>
                <a:lnTo>
                  <a:pt x="3733171" y="3567012"/>
                </a:lnTo>
                <a:lnTo>
                  <a:pt x="3733171" y="3565933"/>
                </a:lnTo>
                <a:lnTo>
                  <a:pt x="3729934" y="3562831"/>
                </a:lnTo>
                <a:close/>
                <a:moveTo>
                  <a:pt x="7680023" y="3562561"/>
                </a:moveTo>
                <a:lnTo>
                  <a:pt x="7680023" y="3563640"/>
                </a:lnTo>
                <a:lnTo>
                  <a:pt x="7684339" y="3565798"/>
                </a:lnTo>
                <a:lnTo>
                  <a:pt x="7683260" y="3562561"/>
                </a:lnTo>
                <a:close/>
                <a:moveTo>
                  <a:pt x="7589521" y="3562561"/>
                </a:moveTo>
                <a:lnTo>
                  <a:pt x="7589521" y="3567956"/>
                </a:lnTo>
                <a:lnTo>
                  <a:pt x="7592758" y="3567956"/>
                </a:lnTo>
                <a:lnTo>
                  <a:pt x="7592758" y="3564719"/>
                </a:lnTo>
                <a:lnTo>
                  <a:pt x="7590600" y="3562561"/>
                </a:lnTo>
                <a:close/>
                <a:moveTo>
                  <a:pt x="8642871" y="3561886"/>
                </a:moveTo>
                <a:lnTo>
                  <a:pt x="8640713" y="3564044"/>
                </a:lnTo>
                <a:lnTo>
                  <a:pt x="8642871" y="3564044"/>
                </a:lnTo>
                <a:close/>
                <a:moveTo>
                  <a:pt x="3594519" y="3561752"/>
                </a:moveTo>
                <a:lnTo>
                  <a:pt x="3592361" y="3563910"/>
                </a:lnTo>
                <a:lnTo>
                  <a:pt x="3592361" y="3567012"/>
                </a:lnTo>
                <a:lnTo>
                  <a:pt x="3595598" y="3567012"/>
                </a:lnTo>
                <a:lnTo>
                  <a:pt x="3597756" y="3564989"/>
                </a:lnTo>
                <a:lnTo>
                  <a:pt x="3597756" y="3561752"/>
                </a:lnTo>
                <a:close/>
                <a:moveTo>
                  <a:pt x="1241060" y="3561560"/>
                </a:moveTo>
                <a:lnTo>
                  <a:pt x="1242042" y="3565933"/>
                </a:lnTo>
                <a:lnTo>
                  <a:pt x="1242042" y="3567012"/>
                </a:lnTo>
                <a:lnTo>
                  <a:pt x="1240827" y="3572542"/>
                </a:lnTo>
                <a:cubicBezTo>
                  <a:pt x="1242355" y="3572542"/>
                  <a:pt x="1243121" y="3571418"/>
                  <a:pt x="1243121" y="3569170"/>
                </a:cubicBezTo>
                <a:lnTo>
                  <a:pt x="1246358" y="3569170"/>
                </a:lnTo>
                <a:lnTo>
                  <a:pt x="1246358" y="3570249"/>
                </a:lnTo>
                <a:lnTo>
                  <a:pt x="1245279" y="3571463"/>
                </a:lnTo>
                <a:lnTo>
                  <a:pt x="1245279" y="3572542"/>
                </a:lnTo>
                <a:lnTo>
                  <a:pt x="1249729" y="3572542"/>
                </a:lnTo>
                <a:close/>
                <a:moveTo>
                  <a:pt x="7760948" y="3561482"/>
                </a:moveTo>
                <a:lnTo>
                  <a:pt x="7760948" y="3564719"/>
                </a:lnTo>
                <a:cubicBezTo>
                  <a:pt x="7760948" y="3567776"/>
                  <a:pt x="7763466" y="3571013"/>
                  <a:pt x="7768501" y="3574430"/>
                </a:cubicBezTo>
                <a:lnTo>
                  <a:pt x="7768501" y="3577667"/>
                </a:lnTo>
                <a:lnTo>
                  <a:pt x="7773896" y="3575509"/>
                </a:lnTo>
                <a:lnTo>
                  <a:pt x="7773896" y="3574430"/>
                </a:lnTo>
                <a:cubicBezTo>
                  <a:pt x="7771738" y="3572092"/>
                  <a:pt x="7770659" y="3569934"/>
                  <a:pt x="7770659" y="3567956"/>
                </a:cubicBezTo>
                <a:lnTo>
                  <a:pt x="7769580" y="3569035"/>
                </a:lnTo>
                <a:lnTo>
                  <a:pt x="7768501" y="3569035"/>
                </a:lnTo>
                <a:close/>
                <a:moveTo>
                  <a:pt x="4169210" y="3561077"/>
                </a:moveTo>
                <a:lnTo>
                  <a:pt x="4166917" y="3563235"/>
                </a:lnTo>
                <a:lnTo>
                  <a:pt x="4166917" y="3564314"/>
                </a:lnTo>
                <a:cubicBezTo>
                  <a:pt x="4166917" y="3565483"/>
                  <a:pt x="4168400" y="3566607"/>
                  <a:pt x="4171368" y="3567686"/>
                </a:cubicBezTo>
                <a:lnTo>
                  <a:pt x="4172447" y="3566607"/>
                </a:lnTo>
                <a:lnTo>
                  <a:pt x="4172447" y="3564314"/>
                </a:lnTo>
                <a:close/>
                <a:moveTo>
                  <a:pt x="8779095" y="3560807"/>
                </a:moveTo>
                <a:lnTo>
                  <a:pt x="8776937" y="3562965"/>
                </a:lnTo>
                <a:lnTo>
                  <a:pt x="8776937" y="3565123"/>
                </a:lnTo>
                <a:lnTo>
                  <a:pt x="8779095" y="3567281"/>
                </a:lnTo>
                <a:lnTo>
                  <a:pt x="8781253" y="3567281"/>
                </a:lnTo>
                <a:lnTo>
                  <a:pt x="8781253" y="3562965"/>
                </a:lnTo>
                <a:close/>
                <a:moveTo>
                  <a:pt x="8726764" y="3560807"/>
                </a:moveTo>
                <a:lnTo>
                  <a:pt x="8726764" y="3562965"/>
                </a:lnTo>
                <a:lnTo>
                  <a:pt x="8727843" y="3562965"/>
                </a:lnTo>
                <a:lnTo>
                  <a:pt x="8727843" y="3560807"/>
                </a:lnTo>
                <a:close/>
                <a:moveTo>
                  <a:pt x="1248516" y="3560403"/>
                </a:moveTo>
                <a:lnTo>
                  <a:pt x="1248516" y="3561482"/>
                </a:lnTo>
                <a:lnTo>
                  <a:pt x="1251888" y="3561482"/>
                </a:lnTo>
                <a:lnTo>
                  <a:pt x="1251888" y="3560403"/>
                </a:lnTo>
                <a:close/>
                <a:moveTo>
                  <a:pt x="4235838" y="3558919"/>
                </a:moveTo>
                <a:lnTo>
                  <a:pt x="4235838" y="3563235"/>
                </a:lnTo>
                <a:lnTo>
                  <a:pt x="4240289" y="3565528"/>
                </a:lnTo>
                <a:lnTo>
                  <a:pt x="4238131" y="3558919"/>
                </a:lnTo>
                <a:close/>
                <a:moveTo>
                  <a:pt x="1588793" y="3558515"/>
                </a:moveTo>
                <a:lnTo>
                  <a:pt x="1588793" y="3560538"/>
                </a:lnTo>
                <a:lnTo>
                  <a:pt x="1593918" y="3563640"/>
                </a:lnTo>
                <a:lnTo>
                  <a:pt x="1595941" y="3563640"/>
                </a:lnTo>
                <a:lnTo>
                  <a:pt x="1595941" y="3561617"/>
                </a:lnTo>
                <a:cubicBezTo>
                  <a:pt x="1592524" y="3561617"/>
                  <a:pt x="1590816" y="3560583"/>
                  <a:pt x="1590816" y="3558515"/>
                </a:cubicBezTo>
                <a:close/>
                <a:moveTo>
                  <a:pt x="1237591" y="3557166"/>
                </a:moveTo>
                <a:lnTo>
                  <a:pt x="1237591" y="3559324"/>
                </a:lnTo>
                <a:lnTo>
                  <a:pt x="1240387" y="3560708"/>
                </a:lnTo>
                <a:close/>
                <a:moveTo>
                  <a:pt x="6108040" y="3556896"/>
                </a:moveTo>
                <a:lnTo>
                  <a:pt x="6104938" y="3558919"/>
                </a:lnTo>
                <a:cubicBezTo>
                  <a:pt x="6106286" y="3562066"/>
                  <a:pt x="6107680" y="3563820"/>
                  <a:pt x="6109119" y="3564179"/>
                </a:cubicBezTo>
                <a:lnTo>
                  <a:pt x="6111277" y="3561077"/>
                </a:lnTo>
                <a:lnTo>
                  <a:pt x="6111277" y="3559998"/>
                </a:lnTo>
                <a:close/>
                <a:moveTo>
                  <a:pt x="8756166" y="3556357"/>
                </a:moveTo>
                <a:lnTo>
                  <a:pt x="8755087" y="3557436"/>
                </a:lnTo>
                <a:lnTo>
                  <a:pt x="8752929" y="3565123"/>
                </a:lnTo>
                <a:lnTo>
                  <a:pt x="8754008" y="3565123"/>
                </a:lnTo>
                <a:lnTo>
                  <a:pt x="8758324" y="3566202"/>
                </a:lnTo>
                <a:lnTo>
                  <a:pt x="8759538" y="3565123"/>
                </a:lnTo>
                <a:lnTo>
                  <a:pt x="8759538" y="3557436"/>
                </a:lnTo>
                <a:lnTo>
                  <a:pt x="8757245" y="3557436"/>
                </a:lnTo>
                <a:close/>
                <a:moveTo>
                  <a:pt x="8165965" y="3555143"/>
                </a:moveTo>
                <a:lnTo>
                  <a:pt x="8165965" y="3556222"/>
                </a:lnTo>
                <a:lnTo>
                  <a:pt x="8169202" y="3556222"/>
                </a:lnTo>
                <a:lnTo>
                  <a:pt x="8169202" y="3555143"/>
                </a:lnTo>
                <a:close/>
                <a:moveTo>
                  <a:pt x="8170281" y="3554064"/>
                </a:moveTo>
                <a:lnTo>
                  <a:pt x="8170281" y="3555143"/>
                </a:lnTo>
                <a:lnTo>
                  <a:pt x="8173518" y="3555143"/>
                </a:lnTo>
                <a:lnTo>
                  <a:pt x="8173518" y="3554064"/>
                </a:lnTo>
                <a:close/>
                <a:moveTo>
                  <a:pt x="5261454" y="3553659"/>
                </a:moveTo>
                <a:lnTo>
                  <a:pt x="5258082" y="3556896"/>
                </a:lnTo>
                <a:cubicBezTo>
                  <a:pt x="5258082" y="3560673"/>
                  <a:pt x="5259566" y="3563190"/>
                  <a:pt x="5262533" y="3564449"/>
                </a:cubicBezTo>
                <a:lnTo>
                  <a:pt x="5265770" y="3564449"/>
                </a:lnTo>
                <a:cubicBezTo>
                  <a:pt x="5267209" y="3564449"/>
                  <a:pt x="5268648" y="3561932"/>
                  <a:pt x="5270086" y="3556896"/>
                </a:cubicBezTo>
                <a:lnTo>
                  <a:pt x="5265770" y="3553659"/>
                </a:lnTo>
                <a:close/>
                <a:moveTo>
                  <a:pt x="3745984" y="3552175"/>
                </a:moveTo>
                <a:lnTo>
                  <a:pt x="3745984" y="3553254"/>
                </a:lnTo>
                <a:lnTo>
                  <a:pt x="3748142" y="3555278"/>
                </a:lnTo>
                <a:lnTo>
                  <a:pt x="3749221" y="3554199"/>
                </a:lnTo>
                <a:lnTo>
                  <a:pt x="3749221" y="3552175"/>
                </a:lnTo>
                <a:close/>
                <a:moveTo>
                  <a:pt x="8628709" y="3552041"/>
                </a:moveTo>
                <a:lnTo>
                  <a:pt x="8625337" y="3555278"/>
                </a:lnTo>
                <a:lnTo>
                  <a:pt x="8625337" y="3556357"/>
                </a:lnTo>
                <a:lnTo>
                  <a:pt x="8629788" y="3556357"/>
                </a:lnTo>
                <a:lnTo>
                  <a:pt x="8631946" y="3554199"/>
                </a:lnTo>
                <a:lnTo>
                  <a:pt x="8629788" y="3552041"/>
                </a:lnTo>
                <a:close/>
                <a:moveTo>
                  <a:pt x="9108717" y="3551501"/>
                </a:moveTo>
                <a:lnTo>
                  <a:pt x="9108717" y="3553659"/>
                </a:lnTo>
                <a:lnTo>
                  <a:pt x="9111954" y="3553659"/>
                </a:lnTo>
                <a:lnTo>
                  <a:pt x="9109796" y="3551501"/>
                </a:lnTo>
                <a:close/>
                <a:moveTo>
                  <a:pt x="5733504" y="3551096"/>
                </a:moveTo>
                <a:lnTo>
                  <a:pt x="5727030" y="3553254"/>
                </a:lnTo>
                <a:lnTo>
                  <a:pt x="5718264" y="3552175"/>
                </a:lnTo>
                <a:lnTo>
                  <a:pt x="5697493" y="3555412"/>
                </a:lnTo>
                <a:lnTo>
                  <a:pt x="5698572" y="3562831"/>
                </a:lnTo>
                <a:lnTo>
                  <a:pt x="5698572" y="3576858"/>
                </a:lnTo>
                <a:lnTo>
                  <a:pt x="5696414" y="3583197"/>
                </a:lnTo>
                <a:cubicBezTo>
                  <a:pt x="5700730" y="3583197"/>
                  <a:pt x="5702888" y="3585715"/>
                  <a:pt x="5702888" y="3590750"/>
                </a:cubicBezTo>
                <a:lnTo>
                  <a:pt x="5704102" y="3591829"/>
                </a:lnTo>
                <a:lnTo>
                  <a:pt x="5705181" y="3591829"/>
                </a:lnTo>
                <a:lnTo>
                  <a:pt x="5709497" y="3585355"/>
                </a:lnTo>
                <a:lnTo>
                  <a:pt x="5712734" y="3585355"/>
                </a:lnTo>
                <a:lnTo>
                  <a:pt x="5719343" y="3588592"/>
                </a:lnTo>
                <a:cubicBezTo>
                  <a:pt x="5730313" y="3583287"/>
                  <a:pt x="5738315" y="3578656"/>
                  <a:pt x="5743350" y="3574700"/>
                </a:cubicBezTo>
                <a:cubicBezTo>
                  <a:pt x="5743350" y="3572901"/>
                  <a:pt x="5746992" y="3567551"/>
                  <a:pt x="5754275" y="3558649"/>
                </a:cubicBezTo>
                <a:lnTo>
                  <a:pt x="5755354" y="3554333"/>
                </a:lnTo>
                <a:lnTo>
                  <a:pt x="5745508" y="3551096"/>
                </a:lnTo>
                <a:lnTo>
                  <a:pt x="5744429" y="3551096"/>
                </a:lnTo>
                <a:lnTo>
                  <a:pt x="5740113" y="3553254"/>
                </a:lnTo>
                <a:close/>
                <a:moveTo>
                  <a:pt x="8740926" y="3548804"/>
                </a:moveTo>
                <a:lnTo>
                  <a:pt x="8732293" y="3549883"/>
                </a:lnTo>
                <a:cubicBezTo>
                  <a:pt x="8732293" y="3552580"/>
                  <a:pt x="8736250" y="3555457"/>
                  <a:pt x="8744162" y="3558515"/>
                </a:cubicBezTo>
                <a:lnTo>
                  <a:pt x="8747534" y="3552041"/>
                </a:lnTo>
                <a:close/>
                <a:moveTo>
                  <a:pt x="8617784" y="3548804"/>
                </a:moveTo>
                <a:lnTo>
                  <a:pt x="8617784" y="3549883"/>
                </a:lnTo>
                <a:lnTo>
                  <a:pt x="8619942" y="3552041"/>
                </a:lnTo>
                <a:lnTo>
                  <a:pt x="8621021" y="3550962"/>
                </a:lnTo>
                <a:lnTo>
                  <a:pt x="8621021" y="3548804"/>
                </a:lnTo>
                <a:close/>
                <a:moveTo>
                  <a:pt x="9102243" y="3548399"/>
                </a:moveTo>
                <a:lnTo>
                  <a:pt x="9102243" y="3550422"/>
                </a:lnTo>
                <a:lnTo>
                  <a:pt x="9106559" y="3553659"/>
                </a:lnTo>
                <a:lnTo>
                  <a:pt x="9106559" y="3552580"/>
                </a:lnTo>
                <a:cubicBezTo>
                  <a:pt x="9104761" y="3552580"/>
                  <a:pt x="9103682" y="3551187"/>
                  <a:pt x="9103322" y="3548399"/>
                </a:cubicBezTo>
                <a:close/>
                <a:moveTo>
                  <a:pt x="1570314" y="3548264"/>
                </a:moveTo>
                <a:lnTo>
                  <a:pt x="1570314" y="3549208"/>
                </a:lnTo>
                <a:lnTo>
                  <a:pt x="1572338" y="3549208"/>
                </a:lnTo>
                <a:lnTo>
                  <a:pt x="1572338" y="3548264"/>
                </a:lnTo>
                <a:close/>
                <a:moveTo>
                  <a:pt x="1579487" y="3547185"/>
                </a:moveTo>
                <a:cubicBezTo>
                  <a:pt x="1578138" y="3549973"/>
                  <a:pt x="1576114" y="3551366"/>
                  <a:pt x="1573417" y="3551366"/>
                </a:cubicBezTo>
                <a:lnTo>
                  <a:pt x="1573417" y="3553389"/>
                </a:lnTo>
                <a:lnTo>
                  <a:pt x="1574361" y="3553389"/>
                </a:lnTo>
                <a:lnTo>
                  <a:pt x="1579487" y="3549208"/>
                </a:lnTo>
                <a:lnTo>
                  <a:pt x="1580566" y="3549208"/>
                </a:lnTo>
                <a:cubicBezTo>
                  <a:pt x="1581554" y="3549208"/>
                  <a:pt x="1583263" y="3551636"/>
                  <a:pt x="1585690" y="3556491"/>
                </a:cubicBezTo>
                <a:lnTo>
                  <a:pt x="1586769" y="3556491"/>
                </a:lnTo>
                <a:cubicBezTo>
                  <a:pt x="1586769" y="3552715"/>
                  <a:pt x="1584342" y="3549613"/>
                  <a:pt x="1579487" y="3547185"/>
                </a:cubicBezTo>
                <a:close/>
                <a:moveTo>
                  <a:pt x="8236640" y="3546646"/>
                </a:moveTo>
                <a:cubicBezTo>
                  <a:pt x="8236640" y="3551411"/>
                  <a:pt x="8242350" y="3556042"/>
                  <a:pt x="8253769" y="3560538"/>
                </a:cubicBezTo>
                <a:lnTo>
                  <a:pt x="8254848" y="3559459"/>
                </a:lnTo>
                <a:lnTo>
                  <a:pt x="8254848" y="3557301"/>
                </a:lnTo>
                <a:cubicBezTo>
                  <a:pt x="8248194" y="3550197"/>
                  <a:pt x="8242125" y="3546646"/>
                  <a:pt x="8236640" y="3546646"/>
                </a:cubicBezTo>
                <a:close/>
                <a:moveTo>
                  <a:pt x="9291338" y="3546241"/>
                </a:moveTo>
                <a:cubicBezTo>
                  <a:pt x="9287742" y="3548309"/>
                  <a:pt x="9285943" y="3550782"/>
                  <a:pt x="9285943" y="3553659"/>
                </a:cubicBezTo>
                <a:lnTo>
                  <a:pt x="9290259" y="3556896"/>
                </a:lnTo>
                <a:lnTo>
                  <a:pt x="9291338" y="3556896"/>
                </a:lnTo>
                <a:lnTo>
                  <a:pt x="9293496" y="3549343"/>
                </a:lnTo>
                <a:lnTo>
                  <a:pt x="9293496" y="3548399"/>
                </a:lnTo>
                <a:close/>
                <a:moveTo>
                  <a:pt x="6190449" y="3546241"/>
                </a:moveTo>
                <a:lnTo>
                  <a:pt x="6190449" y="3547320"/>
                </a:lnTo>
                <a:lnTo>
                  <a:pt x="6194765" y="3547320"/>
                </a:lnTo>
                <a:lnTo>
                  <a:pt x="6194765" y="3546241"/>
                </a:lnTo>
                <a:close/>
                <a:moveTo>
                  <a:pt x="1047552" y="3546106"/>
                </a:moveTo>
                <a:lnTo>
                  <a:pt x="1045393" y="3548399"/>
                </a:lnTo>
                <a:lnTo>
                  <a:pt x="1045393" y="3549478"/>
                </a:lnTo>
                <a:lnTo>
                  <a:pt x="1048630" y="3546106"/>
                </a:lnTo>
                <a:close/>
                <a:moveTo>
                  <a:pt x="5246079" y="3545971"/>
                </a:moveTo>
                <a:lnTo>
                  <a:pt x="5246079" y="3549343"/>
                </a:lnTo>
                <a:lnTo>
                  <a:pt x="5247158" y="3554738"/>
                </a:lnTo>
                <a:lnTo>
                  <a:pt x="5249450" y="3554738"/>
                </a:lnTo>
                <a:lnTo>
                  <a:pt x="5249450" y="3553659"/>
                </a:lnTo>
                <a:lnTo>
                  <a:pt x="5248237" y="3545971"/>
                </a:lnTo>
                <a:close/>
                <a:moveTo>
                  <a:pt x="5578398" y="3544622"/>
                </a:moveTo>
                <a:lnTo>
                  <a:pt x="5602405" y="3545701"/>
                </a:lnTo>
                <a:lnTo>
                  <a:pt x="5607801" y="3545701"/>
                </a:lnTo>
                <a:lnTo>
                  <a:pt x="5615488" y="3544622"/>
                </a:lnTo>
                <a:cubicBezTo>
                  <a:pt x="5615488" y="3546780"/>
                  <a:pt x="5618051" y="3547859"/>
                  <a:pt x="5623176" y="3547859"/>
                </a:cubicBezTo>
                <a:cubicBezTo>
                  <a:pt x="5628302" y="3550557"/>
                  <a:pt x="5630864" y="3552715"/>
                  <a:pt x="5630864" y="3554333"/>
                </a:cubicBezTo>
                <a:lnTo>
                  <a:pt x="5629785" y="3555412"/>
                </a:lnTo>
                <a:lnTo>
                  <a:pt x="5627492" y="3555412"/>
                </a:lnTo>
                <a:lnTo>
                  <a:pt x="5621018" y="3553254"/>
                </a:lnTo>
                <a:lnTo>
                  <a:pt x="5613330" y="3554333"/>
                </a:lnTo>
                <a:lnTo>
                  <a:pt x="5593639" y="3552175"/>
                </a:lnTo>
                <a:lnTo>
                  <a:pt x="5583793" y="3553254"/>
                </a:lnTo>
                <a:lnTo>
                  <a:pt x="5572868" y="3551096"/>
                </a:lnTo>
                <a:lnTo>
                  <a:pt x="5569631" y="3552175"/>
                </a:lnTo>
                <a:cubicBezTo>
                  <a:pt x="5565944" y="3551276"/>
                  <a:pt x="5564101" y="3550197"/>
                  <a:pt x="5564101" y="3548938"/>
                </a:cubicBezTo>
                <a:lnTo>
                  <a:pt x="5564101" y="3547859"/>
                </a:lnTo>
                <a:lnTo>
                  <a:pt x="5571789" y="3547859"/>
                </a:lnTo>
                <a:cubicBezTo>
                  <a:pt x="5575655" y="3547859"/>
                  <a:pt x="5577858" y="3546780"/>
                  <a:pt x="5578398" y="3544622"/>
                </a:cubicBezTo>
                <a:close/>
                <a:moveTo>
                  <a:pt x="1584611" y="3544083"/>
                </a:moveTo>
                <a:lnTo>
                  <a:pt x="1584611" y="3547185"/>
                </a:lnTo>
                <a:lnTo>
                  <a:pt x="1587714" y="3550287"/>
                </a:lnTo>
                <a:lnTo>
                  <a:pt x="1588793" y="3550287"/>
                </a:lnTo>
                <a:lnTo>
                  <a:pt x="1588793" y="3546241"/>
                </a:lnTo>
                <a:lnTo>
                  <a:pt x="1586769" y="3544083"/>
                </a:lnTo>
                <a:close/>
                <a:moveTo>
                  <a:pt x="1242042" y="3543948"/>
                </a:moveTo>
                <a:lnTo>
                  <a:pt x="1239749" y="3546106"/>
                </a:lnTo>
                <a:lnTo>
                  <a:pt x="1239749" y="3549478"/>
                </a:lnTo>
                <a:lnTo>
                  <a:pt x="1242042" y="3549478"/>
                </a:lnTo>
                <a:lnTo>
                  <a:pt x="1244200" y="3547185"/>
                </a:lnTo>
                <a:lnTo>
                  <a:pt x="1244200" y="3543948"/>
                </a:lnTo>
                <a:close/>
                <a:moveTo>
                  <a:pt x="1725016" y="3543139"/>
                </a:moveTo>
                <a:lnTo>
                  <a:pt x="1721915" y="3546241"/>
                </a:lnTo>
                <a:lnTo>
                  <a:pt x="1721915" y="3549208"/>
                </a:lnTo>
                <a:lnTo>
                  <a:pt x="1722993" y="3549208"/>
                </a:lnTo>
                <a:lnTo>
                  <a:pt x="1725016" y="3545162"/>
                </a:lnTo>
                <a:close/>
                <a:moveTo>
                  <a:pt x="9100085" y="3543004"/>
                </a:moveTo>
                <a:lnTo>
                  <a:pt x="9100085" y="3546241"/>
                </a:lnTo>
                <a:lnTo>
                  <a:pt x="9101164" y="3546241"/>
                </a:lnTo>
                <a:lnTo>
                  <a:pt x="9101164" y="3543004"/>
                </a:lnTo>
                <a:close/>
                <a:moveTo>
                  <a:pt x="1106897" y="3542869"/>
                </a:moveTo>
                <a:cubicBezTo>
                  <a:pt x="1105457" y="3542869"/>
                  <a:pt x="1104333" y="3545072"/>
                  <a:pt x="1103524" y="3549478"/>
                </a:cubicBezTo>
                <a:lnTo>
                  <a:pt x="1109055" y="3551636"/>
                </a:lnTo>
                <a:lnTo>
                  <a:pt x="1110134" y="3550557"/>
                </a:lnTo>
                <a:cubicBezTo>
                  <a:pt x="1109414" y="3545432"/>
                  <a:pt x="1108335" y="3542869"/>
                  <a:pt x="1106897" y="3542869"/>
                </a:cubicBezTo>
                <a:close/>
                <a:moveTo>
                  <a:pt x="5255924" y="3541655"/>
                </a:moveTo>
                <a:lnTo>
                  <a:pt x="5255924" y="3543813"/>
                </a:lnTo>
                <a:lnTo>
                  <a:pt x="5260375" y="3545971"/>
                </a:lnTo>
                <a:lnTo>
                  <a:pt x="5260375" y="3543813"/>
                </a:lnTo>
                <a:close/>
                <a:moveTo>
                  <a:pt x="6662769" y="3540306"/>
                </a:moveTo>
                <a:lnTo>
                  <a:pt x="6662769" y="3541385"/>
                </a:lnTo>
                <a:lnTo>
                  <a:pt x="6667085" y="3541385"/>
                </a:lnTo>
                <a:lnTo>
                  <a:pt x="6667085" y="3540306"/>
                </a:lnTo>
                <a:close/>
                <a:moveTo>
                  <a:pt x="5253766" y="3539497"/>
                </a:moveTo>
                <a:lnTo>
                  <a:pt x="5253766" y="3541655"/>
                </a:lnTo>
                <a:lnTo>
                  <a:pt x="5254845" y="3541655"/>
                </a:lnTo>
                <a:lnTo>
                  <a:pt x="5254845" y="3539497"/>
                </a:lnTo>
                <a:close/>
                <a:moveTo>
                  <a:pt x="1733245" y="3538958"/>
                </a:moveTo>
                <a:cubicBezTo>
                  <a:pt x="1733245" y="3544083"/>
                  <a:pt x="1730861" y="3547185"/>
                  <a:pt x="1726096" y="3548264"/>
                </a:cubicBezTo>
                <a:lnTo>
                  <a:pt x="1726096" y="3549208"/>
                </a:lnTo>
                <a:lnTo>
                  <a:pt x="1732166" y="3550287"/>
                </a:lnTo>
                <a:lnTo>
                  <a:pt x="1731222" y="3549208"/>
                </a:lnTo>
                <a:lnTo>
                  <a:pt x="1731222" y="3548264"/>
                </a:lnTo>
                <a:lnTo>
                  <a:pt x="1734189" y="3543139"/>
                </a:lnTo>
                <a:lnTo>
                  <a:pt x="1734189" y="3538958"/>
                </a:lnTo>
                <a:close/>
                <a:moveTo>
                  <a:pt x="8637341" y="3535721"/>
                </a:moveTo>
                <a:lnTo>
                  <a:pt x="8637341" y="3537879"/>
                </a:lnTo>
                <a:lnTo>
                  <a:pt x="8638420" y="3537879"/>
                </a:lnTo>
                <a:lnTo>
                  <a:pt x="8638420" y="3535721"/>
                </a:lnTo>
                <a:close/>
                <a:moveTo>
                  <a:pt x="5255924" y="3534102"/>
                </a:moveTo>
                <a:lnTo>
                  <a:pt x="5255924" y="3537339"/>
                </a:lnTo>
                <a:lnTo>
                  <a:pt x="5258082" y="3535181"/>
                </a:lnTo>
                <a:lnTo>
                  <a:pt x="5257003" y="3534102"/>
                </a:lnTo>
                <a:close/>
                <a:moveTo>
                  <a:pt x="1737290" y="3533832"/>
                </a:moveTo>
                <a:lnTo>
                  <a:pt x="1737290" y="3535990"/>
                </a:lnTo>
                <a:lnTo>
                  <a:pt x="1738369" y="3535990"/>
                </a:lnTo>
                <a:lnTo>
                  <a:pt x="1738369" y="3533832"/>
                </a:lnTo>
                <a:close/>
                <a:moveTo>
                  <a:pt x="3632959" y="3531809"/>
                </a:moveTo>
                <a:lnTo>
                  <a:pt x="3632959" y="3535046"/>
                </a:lnTo>
                <a:lnTo>
                  <a:pt x="3635117" y="3532888"/>
                </a:lnTo>
                <a:lnTo>
                  <a:pt x="3635117" y="3531809"/>
                </a:lnTo>
                <a:close/>
                <a:moveTo>
                  <a:pt x="2247915" y="3531405"/>
                </a:moveTo>
                <a:lnTo>
                  <a:pt x="2241443" y="3543409"/>
                </a:lnTo>
                <a:cubicBezTo>
                  <a:pt x="2241443" y="3552220"/>
                  <a:pt x="2243600" y="3557615"/>
                  <a:pt x="2247915" y="3559594"/>
                </a:cubicBezTo>
                <a:lnTo>
                  <a:pt x="2247915" y="3560673"/>
                </a:lnTo>
                <a:lnTo>
                  <a:pt x="2248995" y="3560673"/>
                </a:lnTo>
                <a:lnTo>
                  <a:pt x="2248995" y="3553120"/>
                </a:lnTo>
                <a:lnTo>
                  <a:pt x="2247915" y="3545567"/>
                </a:lnTo>
                <a:lnTo>
                  <a:pt x="2253311" y="3540171"/>
                </a:lnTo>
                <a:lnTo>
                  <a:pt x="2253311" y="3532484"/>
                </a:lnTo>
                <a:close/>
                <a:moveTo>
                  <a:pt x="5252687" y="3530865"/>
                </a:moveTo>
                <a:lnTo>
                  <a:pt x="5252687" y="3533023"/>
                </a:lnTo>
                <a:lnTo>
                  <a:pt x="5253766" y="3533023"/>
                </a:lnTo>
                <a:lnTo>
                  <a:pt x="5253766" y="3530865"/>
                </a:lnTo>
                <a:close/>
                <a:moveTo>
                  <a:pt x="5111743" y="3530865"/>
                </a:moveTo>
                <a:lnTo>
                  <a:pt x="5111743" y="3533023"/>
                </a:lnTo>
                <a:lnTo>
                  <a:pt x="5114035" y="3533023"/>
                </a:lnTo>
                <a:lnTo>
                  <a:pt x="5114035" y="3530865"/>
                </a:lnTo>
                <a:close/>
                <a:moveTo>
                  <a:pt x="1727041" y="3529786"/>
                </a:moveTo>
                <a:lnTo>
                  <a:pt x="1725016" y="3532888"/>
                </a:lnTo>
                <a:lnTo>
                  <a:pt x="1725016" y="3538958"/>
                </a:lnTo>
                <a:lnTo>
                  <a:pt x="1727041" y="3541116"/>
                </a:lnTo>
                <a:lnTo>
                  <a:pt x="1728120" y="3535990"/>
                </a:lnTo>
                <a:lnTo>
                  <a:pt x="1727041" y="3534911"/>
                </a:lnTo>
                <a:lnTo>
                  <a:pt x="1727041" y="3533832"/>
                </a:lnTo>
                <a:lnTo>
                  <a:pt x="1729063" y="3530865"/>
                </a:lnTo>
                <a:lnTo>
                  <a:pt x="1728120" y="3529786"/>
                </a:lnTo>
                <a:close/>
                <a:moveTo>
                  <a:pt x="1099208" y="3529651"/>
                </a:moveTo>
                <a:cubicBezTo>
                  <a:pt x="1096960" y="3530370"/>
                  <a:pt x="1095836" y="3532573"/>
                  <a:pt x="1095836" y="3536260"/>
                </a:cubicBezTo>
                <a:lnTo>
                  <a:pt x="1095836" y="3537339"/>
                </a:lnTo>
                <a:lnTo>
                  <a:pt x="1098130" y="3537339"/>
                </a:lnTo>
                <a:cubicBezTo>
                  <a:pt x="1101726" y="3535181"/>
                  <a:pt x="1103524" y="3532618"/>
                  <a:pt x="1103524" y="3529651"/>
                </a:cubicBezTo>
                <a:close/>
                <a:moveTo>
                  <a:pt x="1125508" y="3527493"/>
                </a:moveTo>
                <a:lnTo>
                  <a:pt x="1125508" y="3528572"/>
                </a:lnTo>
                <a:lnTo>
                  <a:pt x="1127802" y="3528572"/>
                </a:lnTo>
                <a:lnTo>
                  <a:pt x="1127802" y="3527493"/>
                </a:lnTo>
                <a:close/>
                <a:moveTo>
                  <a:pt x="5258082" y="3526549"/>
                </a:moveTo>
                <a:lnTo>
                  <a:pt x="5254845" y="3529786"/>
                </a:lnTo>
                <a:lnTo>
                  <a:pt x="5255924" y="3529786"/>
                </a:lnTo>
                <a:lnTo>
                  <a:pt x="5259161" y="3526549"/>
                </a:lnTo>
                <a:close/>
                <a:moveTo>
                  <a:pt x="1238670" y="3526414"/>
                </a:moveTo>
                <a:cubicBezTo>
                  <a:pt x="1234263" y="3528932"/>
                  <a:pt x="1232060" y="3532214"/>
                  <a:pt x="1232060" y="3536260"/>
                </a:cubicBezTo>
                <a:lnTo>
                  <a:pt x="1235433" y="3536260"/>
                </a:lnTo>
                <a:cubicBezTo>
                  <a:pt x="1236870" y="3536260"/>
                  <a:pt x="1237949" y="3532978"/>
                  <a:pt x="1238670" y="3526414"/>
                </a:cubicBezTo>
                <a:close/>
                <a:moveTo>
                  <a:pt x="5737955" y="3525335"/>
                </a:moveTo>
                <a:lnTo>
                  <a:pt x="5737955" y="3526414"/>
                </a:lnTo>
                <a:lnTo>
                  <a:pt x="5740113" y="3526414"/>
                </a:lnTo>
                <a:lnTo>
                  <a:pt x="5740113" y="3525335"/>
                </a:lnTo>
                <a:close/>
                <a:moveTo>
                  <a:pt x="3743826" y="3524391"/>
                </a:moveTo>
                <a:lnTo>
                  <a:pt x="3743826" y="3526549"/>
                </a:lnTo>
                <a:lnTo>
                  <a:pt x="3745984" y="3528707"/>
                </a:lnTo>
                <a:lnTo>
                  <a:pt x="3747063" y="3527628"/>
                </a:lnTo>
                <a:lnTo>
                  <a:pt x="3747063" y="3526549"/>
                </a:lnTo>
                <a:lnTo>
                  <a:pt x="3744905" y="3524391"/>
                </a:lnTo>
                <a:close/>
                <a:moveTo>
                  <a:pt x="9307523" y="3523852"/>
                </a:moveTo>
                <a:lnTo>
                  <a:pt x="9307523" y="3533428"/>
                </a:lnTo>
                <a:lnTo>
                  <a:pt x="9308602" y="3533428"/>
                </a:lnTo>
                <a:lnTo>
                  <a:pt x="9309547" y="3523852"/>
                </a:lnTo>
                <a:close/>
                <a:moveTo>
                  <a:pt x="9291338" y="3523852"/>
                </a:moveTo>
                <a:cubicBezTo>
                  <a:pt x="9287022" y="3525290"/>
                  <a:pt x="9284864" y="3526729"/>
                  <a:pt x="9284864" y="3528168"/>
                </a:cubicBezTo>
                <a:lnTo>
                  <a:pt x="9284864" y="3529247"/>
                </a:lnTo>
                <a:lnTo>
                  <a:pt x="9288101" y="3532349"/>
                </a:lnTo>
                <a:cubicBezTo>
                  <a:pt x="9289540" y="3532349"/>
                  <a:pt x="9290979" y="3529876"/>
                  <a:pt x="9292417" y="3524931"/>
                </a:cubicBezTo>
                <a:close/>
                <a:moveTo>
                  <a:pt x="5744429" y="3523312"/>
                </a:moveTo>
                <a:lnTo>
                  <a:pt x="5742271" y="3525335"/>
                </a:lnTo>
                <a:lnTo>
                  <a:pt x="5746722" y="3529651"/>
                </a:lnTo>
                <a:lnTo>
                  <a:pt x="5747801" y="3529651"/>
                </a:lnTo>
                <a:lnTo>
                  <a:pt x="5751038" y="3526414"/>
                </a:lnTo>
                <a:lnTo>
                  <a:pt x="5746722" y="3523312"/>
                </a:lnTo>
                <a:close/>
                <a:moveTo>
                  <a:pt x="5204672" y="3522233"/>
                </a:moveTo>
                <a:lnTo>
                  <a:pt x="5204672" y="3523312"/>
                </a:lnTo>
                <a:lnTo>
                  <a:pt x="5206830" y="3523312"/>
                </a:lnTo>
                <a:lnTo>
                  <a:pt x="5206830" y="3522233"/>
                </a:lnTo>
                <a:close/>
                <a:moveTo>
                  <a:pt x="3733171" y="3522233"/>
                </a:moveTo>
                <a:lnTo>
                  <a:pt x="3733171" y="3524391"/>
                </a:lnTo>
                <a:lnTo>
                  <a:pt x="3735329" y="3524391"/>
                </a:lnTo>
                <a:lnTo>
                  <a:pt x="3735329" y="3522233"/>
                </a:lnTo>
                <a:close/>
                <a:moveTo>
                  <a:pt x="4075067" y="3521694"/>
                </a:moveTo>
                <a:lnTo>
                  <a:pt x="4075067" y="3522773"/>
                </a:lnTo>
                <a:lnTo>
                  <a:pt x="4078304" y="3522773"/>
                </a:lnTo>
                <a:lnTo>
                  <a:pt x="4078304" y="3521694"/>
                </a:lnTo>
                <a:close/>
                <a:moveTo>
                  <a:pt x="2049109" y="3521694"/>
                </a:moveTo>
                <a:lnTo>
                  <a:pt x="2049109" y="3522773"/>
                </a:lnTo>
                <a:lnTo>
                  <a:pt x="2051268" y="3522773"/>
                </a:lnTo>
                <a:lnTo>
                  <a:pt x="2051268" y="3521694"/>
                </a:lnTo>
                <a:close/>
                <a:moveTo>
                  <a:pt x="7590600" y="3521559"/>
                </a:moveTo>
                <a:lnTo>
                  <a:pt x="7589521" y="3525875"/>
                </a:lnTo>
                <a:lnTo>
                  <a:pt x="7590600" y="3526954"/>
                </a:lnTo>
                <a:lnTo>
                  <a:pt x="7591679" y="3526954"/>
                </a:lnTo>
                <a:lnTo>
                  <a:pt x="7592758" y="3525875"/>
                </a:lnTo>
                <a:lnTo>
                  <a:pt x="7592758" y="3524796"/>
                </a:lnTo>
                <a:lnTo>
                  <a:pt x="7591679" y="3521559"/>
                </a:lnTo>
                <a:close/>
                <a:moveTo>
                  <a:pt x="3719279" y="3521154"/>
                </a:moveTo>
                <a:lnTo>
                  <a:pt x="3721437" y="3523312"/>
                </a:lnTo>
                <a:lnTo>
                  <a:pt x="3722516" y="3523312"/>
                </a:lnTo>
                <a:lnTo>
                  <a:pt x="3720358" y="3521154"/>
                </a:lnTo>
                <a:close/>
                <a:moveTo>
                  <a:pt x="1124431" y="3520884"/>
                </a:moveTo>
                <a:cubicBezTo>
                  <a:pt x="1117866" y="3522323"/>
                  <a:pt x="1114585" y="3524166"/>
                  <a:pt x="1114585" y="3526414"/>
                </a:cubicBezTo>
                <a:lnTo>
                  <a:pt x="1114585" y="3527493"/>
                </a:lnTo>
                <a:lnTo>
                  <a:pt x="1116742" y="3527493"/>
                </a:lnTo>
                <a:lnTo>
                  <a:pt x="1124431" y="3521963"/>
                </a:lnTo>
                <a:close/>
                <a:moveTo>
                  <a:pt x="1718812" y="3520615"/>
                </a:moveTo>
                <a:lnTo>
                  <a:pt x="1716790" y="3522638"/>
                </a:lnTo>
                <a:lnTo>
                  <a:pt x="1716790" y="3524661"/>
                </a:lnTo>
                <a:lnTo>
                  <a:pt x="1721915" y="3524661"/>
                </a:lnTo>
                <a:lnTo>
                  <a:pt x="1721915" y="3523717"/>
                </a:lnTo>
                <a:lnTo>
                  <a:pt x="1720972" y="3520615"/>
                </a:lnTo>
                <a:close/>
                <a:moveTo>
                  <a:pt x="1730141" y="3519536"/>
                </a:moveTo>
                <a:lnTo>
                  <a:pt x="1729063" y="3524661"/>
                </a:lnTo>
                <a:lnTo>
                  <a:pt x="1730141" y="3524661"/>
                </a:lnTo>
                <a:lnTo>
                  <a:pt x="1729063" y="3525740"/>
                </a:lnTo>
                <a:lnTo>
                  <a:pt x="1729063" y="3527763"/>
                </a:lnTo>
                <a:lnTo>
                  <a:pt x="1730141" y="3527763"/>
                </a:lnTo>
                <a:lnTo>
                  <a:pt x="1730141" y="3525740"/>
                </a:lnTo>
                <a:lnTo>
                  <a:pt x="1731222" y="3525740"/>
                </a:lnTo>
                <a:lnTo>
                  <a:pt x="1730141" y="3524661"/>
                </a:lnTo>
                <a:lnTo>
                  <a:pt x="1730141" y="3523717"/>
                </a:lnTo>
                <a:lnTo>
                  <a:pt x="1731222" y="3520615"/>
                </a:lnTo>
                <a:lnTo>
                  <a:pt x="1731222" y="3519536"/>
                </a:lnTo>
                <a:close/>
                <a:moveTo>
                  <a:pt x="1584611" y="3519536"/>
                </a:moveTo>
                <a:lnTo>
                  <a:pt x="1584611" y="3520615"/>
                </a:lnTo>
                <a:lnTo>
                  <a:pt x="1586769" y="3522638"/>
                </a:lnTo>
                <a:lnTo>
                  <a:pt x="1587714" y="3521559"/>
                </a:lnTo>
                <a:lnTo>
                  <a:pt x="1587714" y="3520615"/>
                </a:lnTo>
                <a:lnTo>
                  <a:pt x="1586769" y="3519536"/>
                </a:lnTo>
                <a:close/>
                <a:moveTo>
                  <a:pt x="3572130" y="3519131"/>
                </a:moveTo>
                <a:cubicBezTo>
                  <a:pt x="3568623" y="3519131"/>
                  <a:pt x="3566510" y="3520525"/>
                  <a:pt x="3565791" y="3523312"/>
                </a:cubicBezTo>
                <a:lnTo>
                  <a:pt x="3566870" y="3524391"/>
                </a:lnTo>
                <a:lnTo>
                  <a:pt x="3568893" y="3524391"/>
                </a:lnTo>
                <a:lnTo>
                  <a:pt x="3572130" y="3521154"/>
                </a:lnTo>
                <a:close/>
                <a:moveTo>
                  <a:pt x="5246079" y="3518861"/>
                </a:moveTo>
                <a:lnTo>
                  <a:pt x="5248237" y="3521019"/>
                </a:lnTo>
                <a:lnTo>
                  <a:pt x="5248237" y="3518861"/>
                </a:lnTo>
                <a:close/>
                <a:moveTo>
                  <a:pt x="5220992" y="3518861"/>
                </a:moveTo>
                <a:cubicBezTo>
                  <a:pt x="5216586" y="3520480"/>
                  <a:pt x="5214383" y="3524121"/>
                  <a:pt x="5214383" y="3529786"/>
                </a:cubicBezTo>
                <a:lnTo>
                  <a:pt x="5215597" y="3533023"/>
                </a:lnTo>
                <a:lnTo>
                  <a:pt x="5216676" y="3533023"/>
                </a:lnTo>
                <a:cubicBezTo>
                  <a:pt x="5220992" y="3531045"/>
                  <a:pt x="5223150" y="3526684"/>
                  <a:pt x="5223150" y="3519940"/>
                </a:cubicBezTo>
                <a:lnTo>
                  <a:pt x="5222071" y="3518861"/>
                </a:lnTo>
                <a:close/>
                <a:moveTo>
                  <a:pt x="6208522" y="3518726"/>
                </a:moveTo>
                <a:lnTo>
                  <a:pt x="6204206" y="3521963"/>
                </a:lnTo>
                <a:lnTo>
                  <a:pt x="6204206" y="3524121"/>
                </a:lnTo>
                <a:lnTo>
                  <a:pt x="6208522" y="3524121"/>
                </a:lnTo>
                <a:lnTo>
                  <a:pt x="6209466" y="3519805"/>
                </a:lnTo>
                <a:close/>
                <a:moveTo>
                  <a:pt x="6094282" y="3517782"/>
                </a:moveTo>
                <a:lnTo>
                  <a:pt x="6090101" y="3521963"/>
                </a:lnTo>
                <a:lnTo>
                  <a:pt x="6092124" y="3524121"/>
                </a:lnTo>
                <a:lnTo>
                  <a:pt x="6096440" y="3518726"/>
                </a:lnTo>
                <a:lnTo>
                  <a:pt x="6095361" y="3517782"/>
                </a:lnTo>
                <a:close/>
                <a:moveTo>
                  <a:pt x="2067453" y="3517378"/>
                </a:moveTo>
                <a:lnTo>
                  <a:pt x="2064215" y="3521694"/>
                </a:lnTo>
                <a:lnTo>
                  <a:pt x="2069609" y="3521694"/>
                </a:lnTo>
                <a:lnTo>
                  <a:pt x="2069609" y="3517378"/>
                </a:lnTo>
                <a:close/>
                <a:moveTo>
                  <a:pt x="3715098" y="3515894"/>
                </a:moveTo>
                <a:lnTo>
                  <a:pt x="3716177" y="3519131"/>
                </a:lnTo>
                <a:lnTo>
                  <a:pt x="3718200" y="3519131"/>
                </a:lnTo>
                <a:lnTo>
                  <a:pt x="3718200" y="3518052"/>
                </a:lnTo>
                <a:lnTo>
                  <a:pt x="3716177" y="3515894"/>
                </a:lnTo>
                <a:close/>
                <a:moveTo>
                  <a:pt x="6678954" y="3515624"/>
                </a:moveTo>
                <a:lnTo>
                  <a:pt x="6675717" y="3516703"/>
                </a:lnTo>
                <a:lnTo>
                  <a:pt x="6675717" y="3521019"/>
                </a:lnTo>
                <a:lnTo>
                  <a:pt x="6678954" y="3524256"/>
                </a:lnTo>
                <a:lnTo>
                  <a:pt x="6681112" y="3524256"/>
                </a:lnTo>
                <a:lnTo>
                  <a:pt x="6683135" y="3522098"/>
                </a:lnTo>
                <a:lnTo>
                  <a:pt x="6683135" y="3518861"/>
                </a:lnTo>
                <a:cubicBezTo>
                  <a:pt x="6683135" y="3517782"/>
                  <a:pt x="6681741" y="3516703"/>
                  <a:pt x="6678954" y="3515624"/>
                </a:cubicBezTo>
                <a:close/>
                <a:moveTo>
                  <a:pt x="7659656" y="3515085"/>
                </a:moveTo>
                <a:lnTo>
                  <a:pt x="7669368" y="3515085"/>
                </a:lnTo>
                <a:lnTo>
                  <a:pt x="7675842" y="3520480"/>
                </a:lnTo>
                <a:lnTo>
                  <a:pt x="7678000" y="3520480"/>
                </a:lnTo>
                <a:lnTo>
                  <a:pt x="7686497" y="3517243"/>
                </a:lnTo>
                <a:cubicBezTo>
                  <a:pt x="7689374" y="3517243"/>
                  <a:pt x="7695129" y="3520840"/>
                  <a:pt x="7703761" y="3528033"/>
                </a:cubicBezTo>
                <a:lnTo>
                  <a:pt x="7703761" y="3530191"/>
                </a:lnTo>
                <a:lnTo>
                  <a:pt x="7699445" y="3536665"/>
                </a:lnTo>
                <a:lnTo>
                  <a:pt x="7700524" y="3547455"/>
                </a:lnTo>
                <a:lnTo>
                  <a:pt x="7699445" y="3556087"/>
                </a:lnTo>
                <a:lnTo>
                  <a:pt x="7700524" y="3560403"/>
                </a:lnTo>
                <a:lnTo>
                  <a:pt x="7703761" y="3560403"/>
                </a:lnTo>
                <a:lnTo>
                  <a:pt x="7709156" y="3556087"/>
                </a:lnTo>
                <a:lnTo>
                  <a:pt x="7723183" y="3562561"/>
                </a:lnTo>
                <a:lnTo>
                  <a:pt x="7731815" y="3562561"/>
                </a:lnTo>
                <a:cubicBezTo>
                  <a:pt x="7731815" y="3559684"/>
                  <a:pt x="7732534" y="3558245"/>
                  <a:pt x="7733973" y="3558245"/>
                </a:cubicBezTo>
                <a:lnTo>
                  <a:pt x="7745842" y="3559324"/>
                </a:lnTo>
                <a:cubicBezTo>
                  <a:pt x="7748719" y="3559324"/>
                  <a:pt x="7751237" y="3554289"/>
                  <a:pt x="7753395" y="3544218"/>
                </a:cubicBezTo>
                <a:lnTo>
                  <a:pt x="7754474" y="3537744"/>
                </a:lnTo>
                <a:lnTo>
                  <a:pt x="7755553" y="3536665"/>
                </a:lnTo>
                <a:lnTo>
                  <a:pt x="7756632" y="3536665"/>
                </a:lnTo>
                <a:lnTo>
                  <a:pt x="7759869" y="3538823"/>
                </a:lnTo>
                <a:lnTo>
                  <a:pt x="7758790" y="3544218"/>
                </a:lnTo>
                <a:cubicBezTo>
                  <a:pt x="7760588" y="3552131"/>
                  <a:pt x="7764904" y="3556087"/>
                  <a:pt x="7771738" y="3556087"/>
                </a:cubicBezTo>
                <a:lnTo>
                  <a:pt x="7771738" y="3555008"/>
                </a:lnTo>
                <a:lnTo>
                  <a:pt x="7772817" y="3543139"/>
                </a:lnTo>
                <a:lnTo>
                  <a:pt x="7769580" y="3533428"/>
                </a:lnTo>
                <a:lnTo>
                  <a:pt x="7768501" y="3533428"/>
                </a:lnTo>
                <a:lnTo>
                  <a:pt x="7769580" y="3525875"/>
                </a:lnTo>
                <a:cubicBezTo>
                  <a:pt x="7766343" y="3524436"/>
                  <a:pt x="7764545" y="3522998"/>
                  <a:pt x="7764185" y="3521559"/>
                </a:cubicBezTo>
                <a:lnTo>
                  <a:pt x="7764185" y="3520480"/>
                </a:lnTo>
                <a:cubicBezTo>
                  <a:pt x="7764185" y="3519401"/>
                  <a:pt x="7765624" y="3518322"/>
                  <a:pt x="7768501" y="3517243"/>
                </a:cubicBezTo>
                <a:lnTo>
                  <a:pt x="7789002" y="3525875"/>
                </a:lnTo>
                <a:cubicBezTo>
                  <a:pt x="7789002" y="3530910"/>
                  <a:pt x="7791520" y="3533428"/>
                  <a:pt x="7796555" y="3533428"/>
                </a:cubicBezTo>
                <a:cubicBezTo>
                  <a:pt x="7804468" y="3535226"/>
                  <a:pt x="7808424" y="3539183"/>
                  <a:pt x="7808424" y="3545297"/>
                </a:cubicBezTo>
                <a:cubicBezTo>
                  <a:pt x="7808424" y="3547815"/>
                  <a:pt x="7807345" y="3549973"/>
                  <a:pt x="7805187" y="3551771"/>
                </a:cubicBezTo>
                <a:cubicBezTo>
                  <a:pt x="7810223" y="3557526"/>
                  <a:pt x="7812740" y="3561482"/>
                  <a:pt x="7812740" y="3563640"/>
                </a:cubicBezTo>
                <a:cubicBezTo>
                  <a:pt x="7812021" y="3570653"/>
                  <a:pt x="7807345" y="3579285"/>
                  <a:pt x="7798713" y="3589536"/>
                </a:cubicBezTo>
                <a:lnTo>
                  <a:pt x="7795476" y="3589536"/>
                </a:lnTo>
                <a:lnTo>
                  <a:pt x="7790081" y="3587378"/>
                </a:lnTo>
                <a:lnTo>
                  <a:pt x="7784686" y="3589536"/>
                </a:lnTo>
                <a:cubicBezTo>
                  <a:pt x="7781269" y="3589536"/>
                  <a:pt x="7779471" y="3587018"/>
                  <a:pt x="7779291" y="3581983"/>
                </a:cubicBezTo>
                <a:lnTo>
                  <a:pt x="7777133" y="3581983"/>
                </a:lnTo>
                <a:cubicBezTo>
                  <a:pt x="7777133" y="3587018"/>
                  <a:pt x="7774975" y="3589536"/>
                  <a:pt x="7770659" y="3589536"/>
                </a:cubicBezTo>
                <a:lnTo>
                  <a:pt x="7759869" y="3596010"/>
                </a:lnTo>
                <a:lnTo>
                  <a:pt x="7754474" y="3601405"/>
                </a:lnTo>
                <a:cubicBezTo>
                  <a:pt x="7751597" y="3601405"/>
                  <a:pt x="7750158" y="3598887"/>
                  <a:pt x="7750158" y="3593852"/>
                </a:cubicBezTo>
                <a:lnTo>
                  <a:pt x="7748000" y="3593852"/>
                </a:lnTo>
                <a:lnTo>
                  <a:pt x="7748000" y="3592773"/>
                </a:lnTo>
                <a:lnTo>
                  <a:pt x="7741526" y="3599247"/>
                </a:lnTo>
                <a:lnTo>
                  <a:pt x="7736131" y="3600326"/>
                </a:lnTo>
                <a:cubicBezTo>
                  <a:pt x="7727679" y="3600326"/>
                  <a:pt x="7722284" y="3597808"/>
                  <a:pt x="7719946" y="3592773"/>
                </a:cubicBezTo>
                <a:lnTo>
                  <a:pt x="7715630" y="3590615"/>
                </a:lnTo>
                <a:lnTo>
                  <a:pt x="7715630" y="3591694"/>
                </a:lnTo>
                <a:lnTo>
                  <a:pt x="7716709" y="3596010"/>
                </a:lnTo>
                <a:lnTo>
                  <a:pt x="7713472" y="3598168"/>
                </a:lnTo>
                <a:lnTo>
                  <a:pt x="7708077" y="3596010"/>
                </a:lnTo>
                <a:cubicBezTo>
                  <a:pt x="7704300" y="3598168"/>
                  <a:pt x="7699984" y="3599247"/>
                  <a:pt x="7695129" y="3599247"/>
                </a:cubicBezTo>
                <a:cubicBezTo>
                  <a:pt x="7676876" y="3599247"/>
                  <a:pt x="7665052" y="3594212"/>
                  <a:pt x="7659656" y="3584141"/>
                </a:cubicBezTo>
                <a:lnTo>
                  <a:pt x="7659656" y="3583062"/>
                </a:lnTo>
                <a:lnTo>
                  <a:pt x="7660736" y="3575509"/>
                </a:lnTo>
                <a:lnTo>
                  <a:pt x="7658578" y="3569035"/>
                </a:lnTo>
                <a:lnTo>
                  <a:pt x="7658578" y="3565798"/>
                </a:lnTo>
                <a:lnTo>
                  <a:pt x="7660736" y="3557166"/>
                </a:lnTo>
                <a:lnTo>
                  <a:pt x="7660736" y="3556087"/>
                </a:lnTo>
                <a:lnTo>
                  <a:pt x="7657498" y="3551771"/>
                </a:lnTo>
                <a:lnTo>
                  <a:pt x="7658578" y="3540981"/>
                </a:lnTo>
                <a:cubicBezTo>
                  <a:pt x="7656420" y="3540981"/>
                  <a:pt x="7655340" y="3535586"/>
                  <a:pt x="7655340" y="3524796"/>
                </a:cubicBezTo>
                <a:cubicBezTo>
                  <a:pt x="7656779" y="3518322"/>
                  <a:pt x="7658218" y="3515085"/>
                  <a:pt x="7659656" y="3515085"/>
                </a:cubicBezTo>
                <a:close/>
                <a:moveTo>
                  <a:pt x="4081541" y="3515085"/>
                </a:moveTo>
                <a:lnTo>
                  <a:pt x="4081541" y="3517378"/>
                </a:lnTo>
                <a:lnTo>
                  <a:pt x="4082754" y="3517378"/>
                </a:lnTo>
                <a:lnTo>
                  <a:pt x="4082754" y="3515085"/>
                </a:lnTo>
                <a:close/>
                <a:moveTo>
                  <a:pt x="5751038" y="3513601"/>
                </a:moveTo>
                <a:lnTo>
                  <a:pt x="5751038" y="3517917"/>
                </a:lnTo>
                <a:lnTo>
                  <a:pt x="5753196" y="3517917"/>
                </a:lnTo>
                <a:lnTo>
                  <a:pt x="5755354" y="3515759"/>
                </a:lnTo>
                <a:lnTo>
                  <a:pt x="5753196" y="3513601"/>
                </a:lnTo>
                <a:close/>
                <a:moveTo>
                  <a:pt x="6224302" y="3513466"/>
                </a:moveTo>
                <a:lnTo>
                  <a:pt x="6226460" y="3515624"/>
                </a:lnTo>
                <a:lnTo>
                  <a:pt x="6224302" y="3517782"/>
                </a:lnTo>
                <a:lnTo>
                  <a:pt x="6223223" y="3517782"/>
                </a:lnTo>
                <a:lnTo>
                  <a:pt x="6221200" y="3515624"/>
                </a:lnTo>
                <a:close/>
                <a:moveTo>
                  <a:pt x="5194826" y="3513466"/>
                </a:moveTo>
                <a:lnTo>
                  <a:pt x="5194826" y="3516703"/>
                </a:lnTo>
                <a:lnTo>
                  <a:pt x="5195905" y="3516703"/>
                </a:lnTo>
                <a:lnTo>
                  <a:pt x="5195905" y="3513466"/>
                </a:lnTo>
                <a:close/>
                <a:moveTo>
                  <a:pt x="1054160" y="3513196"/>
                </a:moveTo>
                <a:lnTo>
                  <a:pt x="1052001" y="3515354"/>
                </a:lnTo>
                <a:lnTo>
                  <a:pt x="1053081" y="3516433"/>
                </a:lnTo>
                <a:lnTo>
                  <a:pt x="1053081" y="3517512"/>
                </a:lnTo>
                <a:lnTo>
                  <a:pt x="1056319" y="3516433"/>
                </a:lnTo>
                <a:lnTo>
                  <a:pt x="1056319" y="3513196"/>
                </a:lnTo>
                <a:close/>
                <a:moveTo>
                  <a:pt x="5596876" y="3512522"/>
                </a:moveTo>
                <a:lnTo>
                  <a:pt x="5596876" y="3514680"/>
                </a:lnTo>
                <a:lnTo>
                  <a:pt x="5599168" y="3514680"/>
                </a:lnTo>
                <a:lnTo>
                  <a:pt x="5599168" y="3512522"/>
                </a:lnTo>
                <a:close/>
                <a:moveTo>
                  <a:pt x="4243526" y="3511848"/>
                </a:moveTo>
                <a:lnTo>
                  <a:pt x="4243526" y="3514006"/>
                </a:lnTo>
                <a:lnTo>
                  <a:pt x="4244605" y="3514006"/>
                </a:lnTo>
                <a:lnTo>
                  <a:pt x="4246898" y="3511848"/>
                </a:lnTo>
                <a:close/>
                <a:moveTo>
                  <a:pt x="3703364" y="3511578"/>
                </a:moveTo>
                <a:lnTo>
                  <a:pt x="3703364" y="3513736"/>
                </a:lnTo>
                <a:lnTo>
                  <a:pt x="3708624" y="3514815"/>
                </a:lnTo>
                <a:lnTo>
                  <a:pt x="3708624" y="3512657"/>
                </a:lnTo>
                <a:close/>
                <a:moveTo>
                  <a:pt x="6074186" y="3511443"/>
                </a:moveTo>
                <a:lnTo>
                  <a:pt x="6074186" y="3513466"/>
                </a:lnTo>
                <a:lnTo>
                  <a:pt x="6075265" y="3513466"/>
                </a:lnTo>
                <a:lnTo>
                  <a:pt x="6075265" y="3511443"/>
                </a:lnTo>
                <a:close/>
                <a:moveTo>
                  <a:pt x="3709703" y="3510499"/>
                </a:moveTo>
                <a:lnTo>
                  <a:pt x="3709703" y="3512657"/>
                </a:lnTo>
                <a:lnTo>
                  <a:pt x="3712940" y="3512657"/>
                </a:lnTo>
                <a:lnTo>
                  <a:pt x="3710782" y="3510499"/>
                </a:lnTo>
                <a:close/>
                <a:moveTo>
                  <a:pt x="4235838" y="3509690"/>
                </a:moveTo>
                <a:lnTo>
                  <a:pt x="4235838" y="3514006"/>
                </a:lnTo>
                <a:lnTo>
                  <a:pt x="4237052" y="3514006"/>
                </a:lnTo>
                <a:lnTo>
                  <a:pt x="4237052" y="3509690"/>
                </a:lnTo>
                <a:close/>
                <a:moveTo>
                  <a:pt x="3733171" y="3509420"/>
                </a:moveTo>
                <a:lnTo>
                  <a:pt x="3733171" y="3512657"/>
                </a:lnTo>
                <a:lnTo>
                  <a:pt x="3740589" y="3522233"/>
                </a:lnTo>
                <a:lnTo>
                  <a:pt x="3741668" y="3522233"/>
                </a:lnTo>
                <a:lnTo>
                  <a:pt x="3742747" y="3521154"/>
                </a:lnTo>
                <a:lnTo>
                  <a:pt x="3743826" y="3521154"/>
                </a:lnTo>
                <a:cubicBezTo>
                  <a:pt x="3743826" y="3515849"/>
                  <a:pt x="3741713" y="3511938"/>
                  <a:pt x="3737487" y="3509420"/>
                </a:cubicBezTo>
                <a:close/>
                <a:moveTo>
                  <a:pt x="5222071" y="3509150"/>
                </a:moveTo>
                <a:lnTo>
                  <a:pt x="5219913" y="3511308"/>
                </a:lnTo>
                <a:lnTo>
                  <a:pt x="5219913" y="3512387"/>
                </a:lnTo>
                <a:lnTo>
                  <a:pt x="5222071" y="3514545"/>
                </a:lnTo>
                <a:lnTo>
                  <a:pt x="5224229" y="3514545"/>
                </a:lnTo>
                <a:lnTo>
                  <a:pt x="5225308" y="3509150"/>
                </a:lnTo>
                <a:close/>
                <a:moveTo>
                  <a:pt x="3702285" y="3508341"/>
                </a:moveTo>
                <a:lnTo>
                  <a:pt x="3700127" y="3510499"/>
                </a:lnTo>
                <a:lnTo>
                  <a:pt x="3702285" y="3510499"/>
                </a:lnTo>
                <a:close/>
                <a:moveTo>
                  <a:pt x="3694732" y="3508341"/>
                </a:moveTo>
                <a:lnTo>
                  <a:pt x="3694732" y="3510499"/>
                </a:lnTo>
                <a:lnTo>
                  <a:pt x="3696890" y="3510499"/>
                </a:lnTo>
                <a:close/>
                <a:moveTo>
                  <a:pt x="5234075" y="3508071"/>
                </a:moveTo>
                <a:lnTo>
                  <a:pt x="5234075" y="3511308"/>
                </a:lnTo>
                <a:lnTo>
                  <a:pt x="5235154" y="3511308"/>
                </a:lnTo>
                <a:lnTo>
                  <a:pt x="5235154" y="3508071"/>
                </a:lnTo>
                <a:close/>
                <a:moveTo>
                  <a:pt x="9208660" y="3507936"/>
                </a:moveTo>
                <a:lnTo>
                  <a:pt x="9206502" y="3510094"/>
                </a:lnTo>
                <a:lnTo>
                  <a:pt x="9208660" y="3512252"/>
                </a:lnTo>
                <a:lnTo>
                  <a:pt x="9210818" y="3512252"/>
                </a:lnTo>
                <a:lnTo>
                  <a:pt x="9210818" y="3507936"/>
                </a:lnTo>
                <a:close/>
                <a:moveTo>
                  <a:pt x="2244677" y="3507667"/>
                </a:moveTo>
                <a:lnTo>
                  <a:pt x="2242520" y="3509825"/>
                </a:lnTo>
                <a:lnTo>
                  <a:pt x="2242520" y="3510904"/>
                </a:lnTo>
                <a:lnTo>
                  <a:pt x="2245758" y="3514141"/>
                </a:lnTo>
                <a:lnTo>
                  <a:pt x="2247915" y="3514141"/>
                </a:lnTo>
                <a:lnTo>
                  <a:pt x="2250074" y="3511983"/>
                </a:lnTo>
                <a:lnTo>
                  <a:pt x="2250074" y="3507667"/>
                </a:lnTo>
                <a:close/>
                <a:moveTo>
                  <a:pt x="1726096" y="3507262"/>
                </a:moveTo>
                <a:cubicBezTo>
                  <a:pt x="1726096" y="3509959"/>
                  <a:pt x="1724388" y="3511308"/>
                  <a:pt x="1720972" y="3511308"/>
                </a:cubicBezTo>
                <a:lnTo>
                  <a:pt x="1720972" y="3516433"/>
                </a:lnTo>
                <a:lnTo>
                  <a:pt x="1723938" y="3516433"/>
                </a:lnTo>
                <a:lnTo>
                  <a:pt x="1727041" y="3514410"/>
                </a:lnTo>
                <a:lnTo>
                  <a:pt x="1729063" y="3517512"/>
                </a:lnTo>
                <a:lnTo>
                  <a:pt x="1728120" y="3518591"/>
                </a:lnTo>
                <a:lnTo>
                  <a:pt x="1728120" y="3519536"/>
                </a:lnTo>
                <a:lnTo>
                  <a:pt x="1731222" y="3518591"/>
                </a:lnTo>
                <a:cubicBezTo>
                  <a:pt x="1731222" y="3513466"/>
                  <a:pt x="1729513" y="3509690"/>
                  <a:pt x="1726096" y="3507262"/>
                </a:cubicBezTo>
                <a:close/>
                <a:moveTo>
                  <a:pt x="6605986" y="3507127"/>
                </a:moveTo>
                <a:lnTo>
                  <a:pt x="6605986" y="3509285"/>
                </a:lnTo>
                <a:lnTo>
                  <a:pt x="6607065" y="3509285"/>
                </a:lnTo>
                <a:lnTo>
                  <a:pt x="6607065" y="3507127"/>
                </a:lnTo>
                <a:close/>
                <a:moveTo>
                  <a:pt x="6102780" y="3506048"/>
                </a:moveTo>
                <a:lnTo>
                  <a:pt x="6102780" y="3508206"/>
                </a:lnTo>
                <a:lnTo>
                  <a:pt x="6105882" y="3508206"/>
                </a:lnTo>
                <a:lnTo>
                  <a:pt x="6105882" y="3506048"/>
                </a:lnTo>
                <a:close/>
                <a:moveTo>
                  <a:pt x="5763042" y="3504969"/>
                </a:moveTo>
                <a:lnTo>
                  <a:pt x="5763042" y="3507127"/>
                </a:lnTo>
                <a:cubicBezTo>
                  <a:pt x="5764481" y="3507127"/>
                  <a:pt x="5765200" y="3508206"/>
                  <a:pt x="5765200" y="3510364"/>
                </a:cubicBezTo>
                <a:lnTo>
                  <a:pt x="5766279" y="3510364"/>
                </a:lnTo>
                <a:lnTo>
                  <a:pt x="5766279" y="3507127"/>
                </a:lnTo>
                <a:lnTo>
                  <a:pt x="5764121" y="3504969"/>
                </a:lnTo>
                <a:close/>
                <a:moveTo>
                  <a:pt x="8693045" y="3504025"/>
                </a:moveTo>
                <a:lnTo>
                  <a:pt x="8693646" y="3504025"/>
                </a:lnTo>
                <a:lnTo>
                  <a:pt x="8693941" y="3505104"/>
                </a:lnTo>
                <a:lnTo>
                  <a:pt x="8693045" y="3505104"/>
                </a:lnTo>
                <a:close/>
                <a:moveTo>
                  <a:pt x="1725016" y="3503216"/>
                </a:moveTo>
                <a:lnTo>
                  <a:pt x="1727041" y="3505239"/>
                </a:lnTo>
                <a:lnTo>
                  <a:pt x="1727041" y="3503216"/>
                </a:lnTo>
                <a:close/>
                <a:moveTo>
                  <a:pt x="5670113" y="3502946"/>
                </a:moveTo>
                <a:lnTo>
                  <a:pt x="5667955" y="3504969"/>
                </a:lnTo>
                <a:lnTo>
                  <a:pt x="5667955" y="3506048"/>
                </a:lnTo>
                <a:lnTo>
                  <a:pt x="5673485" y="3511443"/>
                </a:lnTo>
                <a:cubicBezTo>
                  <a:pt x="5676362" y="3510364"/>
                  <a:pt x="5677801" y="3509285"/>
                  <a:pt x="5677801" y="3508206"/>
                </a:cubicBezTo>
                <a:lnTo>
                  <a:pt x="5677801" y="3507127"/>
                </a:lnTo>
                <a:cubicBezTo>
                  <a:pt x="5675643" y="3507127"/>
                  <a:pt x="5674564" y="3506048"/>
                  <a:pt x="5674564" y="3503890"/>
                </a:cubicBezTo>
                <a:lnTo>
                  <a:pt x="5673485" y="3502946"/>
                </a:lnTo>
                <a:close/>
                <a:moveTo>
                  <a:pt x="9295654" y="3502676"/>
                </a:moveTo>
                <a:lnTo>
                  <a:pt x="9294575" y="3503755"/>
                </a:lnTo>
                <a:lnTo>
                  <a:pt x="9294575" y="3506857"/>
                </a:lnTo>
                <a:lnTo>
                  <a:pt x="9297812" y="3506857"/>
                </a:lnTo>
                <a:lnTo>
                  <a:pt x="9299970" y="3504834"/>
                </a:lnTo>
                <a:lnTo>
                  <a:pt x="9299970" y="3503755"/>
                </a:lnTo>
                <a:close/>
                <a:moveTo>
                  <a:pt x="8778016" y="3501867"/>
                </a:moveTo>
                <a:lnTo>
                  <a:pt x="8778016" y="3504025"/>
                </a:lnTo>
                <a:lnTo>
                  <a:pt x="8779095" y="3504025"/>
                </a:lnTo>
                <a:lnTo>
                  <a:pt x="8779095" y="3501867"/>
                </a:lnTo>
                <a:close/>
                <a:moveTo>
                  <a:pt x="6089022" y="3501867"/>
                </a:moveTo>
                <a:cubicBezTo>
                  <a:pt x="6086864" y="3503306"/>
                  <a:pt x="6084032" y="3504025"/>
                  <a:pt x="6080525" y="3504025"/>
                </a:cubicBezTo>
                <a:lnTo>
                  <a:pt x="6080525" y="3506048"/>
                </a:lnTo>
                <a:cubicBezTo>
                  <a:pt x="6083043" y="3506048"/>
                  <a:pt x="6084796" y="3507846"/>
                  <a:pt x="6085785" y="3511443"/>
                </a:cubicBezTo>
                <a:cubicBezTo>
                  <a:pt x="6090011" y="3509825"/>
                  <a:pt x="6092124" y="3508386"/>
                  <a:pt x="6092124" y="3507127"/>
                </a:cubicBezTo>
                <a:lnTo>
                  <a:pt x="6092124" y="3506048"/>
                </a:lnTo>
                <a:close/>
                <a:moveTo>
                  <a:pt x="6610302" y="3501732"/>
                </a:moveTo>
                <a:lnTo>
                  <a:pt x="6608144" y="3506048"/>
                </a:lnTo>
                <a:lnTo>
                  <a:pt x="6609223" y="3506048"/>
                </a:lnTo>
                <a:cubicBezTo>
                  <a:pt x="6610662" y="3506048"/>
                  <a:pt x="6611381" y="3504969"/>
                  <a:pt x="6611381" y="3502811"/>
                </a:cubicBezTo>
                <a:lnTo>
                  <a:pt x="6611381" y="3501732"/>
                </a:lnTo>
                <a:close/>
                <a:moveTo>
                  <a:pt x="9303207" y="3501597"/>
                </a:moveTo>
                <a:lnTo>
                  <a:pt x="9303207" y="3506857"/>
                </a:lnTo>
                <a:cubicBezTo>
                  <a:pt x="9306085" y="3513961"/>
                  <a:pt x="9307523" y="3519266"/>
                  <a:pt x="9307523" y="3522773"/>
                </a:cubicBezTo>
                <a:lnTo>
                  <a:pt x="9308602" y="3522773"/>
                </a:lnTo>
                <a:lnTo>
                  <a:pt x="9308602" y="3517512"/>
                </a:lnTo>
                <a:cubicBezTo>
                  <a:pt x="9305725" y="3511848"/>
                  <a:pt x="9304286" y="3506543"/>
                  <a:pt x="9304286" y="3501597"/>
                </a:cubicBezTo>
                <a:close/>
                <a:moveTo>
                  <a:pt x="7573336" y="3501058"/>
                </a:moveTo>
                <a:lnTo>
                  <a:pt x="7573336" y="3502137"/>
                </a:lnTo>
                <a:lnTo>
                  <a:pt x="7575494" y="3502137"/>
                </a:lnTo>
                <a:lnTo>
                  <a:pt x="7575494" y="3501058"/>
                </a:lnTo>
                <a:close/>
                <a:moveTo>
                  <a:pt x="3754481" y="3500923"/>
                </a:moveTo>
                <a:lnTo>
                  <a:pt x="3754481" y="3506318"/>
                </a:lnTo>
                <a:lnTo>
                  <a:pt x="3756640" y="3506318"/>
                </a:lnTo>
                <a:lnTo>
                  <a:pt x="3755561" y="3500923"/>
                </a:lnTo>
                <a:close/>
                <a:moveTo>
                  <a:pt x="6265574" y="3499709"/>
                </a:moveTo>
                <a:cubicBezTo>
                  <a:pt x="6265574" y="3501148"/>
                  <a:pt x="6264495" y="3501867"/>
                  <a:pt x="6262337" y="3501867"/>
                </a:cubicBezTo>
                <a:lnTo>
                  <a:pt x="6262337" y="3502946"/>
                </a:lnTo>
                <a:cubicBezTo>
                  <a:pt x="6267283" y="3502946"/>
                  <a:pt x="6270475" y="3503665"/>
                  <a:pt x="6271913" y="3505104"/>
                </a:cubicBezTo>
                <a:lnTo>
                  <a:pt x="6275016" y="3505104"/>
                </a:lnTo>
                <a:lnTo>
                  <a:pt x="6275016" y="3504025"/>
                </a:lnTo>
                <a:close/>
                <a:moveTo>
                  <a:pt x="6253840" y="3499709"/>
                </a:moveTo>
                <a:lnTo>
                  <a:pt x="6253840" y="3500788"/>
                </a:lnTo>
                <a:lnTo>
                  <a:pt x="6261258" y="3502946"/>
                </a:lnTo>
                <a:lnTo>
                  <a:pt x="6261258" y="3501867"/>
                </a:lnTo>
                <a:lnTo>
                  <a:pt x="6262337" y="3500788"/>
                </a:lnTo>
                <a:lnTo>
                  <a:pt x="6263416" y="3500788"/>
                </a:lnTo>
                <a:lnTo>
                  <a:pt x="6263416" y="3499709"/>
                </a:lnTo>
                <a:close/>
                <a:moveTo>
                  <a:pt x="8138181" y="3499574"/>
                </a:moveTo>
                <a:lnTo>
                  <a:pt x="8138181" y="3501597"/>
                </a:lnTo>
                <a:lnTo>
                  <a:pt x="8140339" y="3501597"/>
                </a:lnTo>
                <a:lnTo>
                  <a:pt x="8140339" y="3499574"/>
                </a:lnTo>
                <a:close/>
                <a:moveTo>
                  <a:pt x="6200025" y="3498630"/>
                </a:moveTo>
                <a:lnTo>
                  <a:pt x="6200025" y="3499709"/>
                </a:lnTo>
                <a:lnTo>
                  <a:pt x="6201104" y="3505104"/>
                </a:lnTo>
                <a:lnTo>
                  <a:pt x="6202048" y="3505104"/>
                </a:lnTo>
                <a:lnTo>
                  <a:pt x="6204206" y="3502946"/>
                </a:lnTo>
                <a:lnTo>
                  <a:pt x="6204206" y="3498630"/>
                </a:lnTo>
                <a:close/>
                <a:moveTo>
                  <a:pt x="8255927" y="3498495"/>
                </a:moveTo>
                <a:lnTo>
                  <a:pt x="8251611" y="3501597"/>
                </a:lnTo>
                <a:lnTo>
                  <a:pt x="8254848" y="3504834"/>
                </a:lnTo>
                <a:lnTo>
                  <a:pt x="8257006" y="3504834"/>
                </a:lnTo>
                <a:lnTo>
                  <a:pt x="8260108" y="3501597"/>
                </a:lnTo>
                <a:close/>
                <a:moveTo>
                  <a:pt x="5203593" y="3498360"/>
                </a:moveTo>
                <a:lnTo>
                  <a:pt x="5203593" y="3502676"/>
                </a:lnTo>
                <a:lnTo>
                  <a:pt x="5206830" y="3505913"/>
                </a:lnTo>
                <a:lnTo>
                  <a:pt x="5208988" y="3505913"/>
                </a:lnTo>
                <a:lnTo>
                  <a:pt x="5212225" y="3502676"/>
                </a:lnTo>
                <a:lnTo>
                  <a:pt x="5212225" y="3501597"/>
                </a:lnTo>
                <a:cubicBezTo>
                  <a:pt x="5211506" y="3499439"/>
                  <a:pt x="5209348" y="3498360"/>
                  <a:pt x="5205751" y="3498360"/>
                </a:cubicBezTo>
                <a:close/>
                <a:moveTo>
                  <a:pt x="5765200" y="3497551"/>
                </a:moveTo>
                <a:lnTo>
                  <a:pt x="5763042" y="3499709"/>
                </a:lnTo>
                <a:lnTo>
                  <a:pt x="5763042" y="3502946"/>
                </a:lnTo>
                <a:lnTo>
                  <a:pt x="5764121" y="3502946"/>
                </a:lnTo>
                <a:lnTo>
                  <a:pt x="5766279" y="3498630"/>
                </a:lnTo>
                <a:lnTo>
                  <a:pt x="5766279" y="3497551"/>
                </a:lnTo>
                <a:close/>
                <a:moveTo>
                  <a:pt x="6595331" y="3497416"/>
                </a:moveTo>
                <a:lnTo>
                  <a:pt x="6607065" y="3497416"/>
                </a:lnTo>
                <a:lnTo>
                  <a:pt x="6607065" y="3500653"/>
                </a:lnTo>
                <a:lnTo>
                  <a:pt x="6609223" y="3500653"/>
                </a:lnTo>
                <a:cubicBezTo>
                  <a:pt x="6609223" y="3498495"/>
                  <a:pt x="6609943" y="3497416"/>
                  <a:pt x="6611381" y="3497416"/>
                </a:cubicBezTo>
                <a:lnTo>
                  <a:pt x="6618934" y="3497416"/>
                </a:lnTo>
                <a:cubicBezTo>
                  <a:pt x="6624599" y="3497776"/>
                  <a:pt x="6627431" y="3500653"/>
                  <a:pt x="6627431" y="3506048"/>
                </a:cubicBezTo>
                <a:lnTo>
                  <a:pt x="6630668" y="3509285"/>
                </a:lnTo>
                <a:cubicBezTo>
                  <a:pt x="6630668" y="3511443"/>
                  <a:pt x="6626757" y="3512882"/>
                  <a:pt x="6618934" y="3513601"/>
                </a:cubicBezTo>
                <a:lnTo>
                  <a:pt x="6610302" y="3511443"/>
                </a:lnTo>
                <a:lnTo>
                  <a:pt x="6609223" y="3512522"/>
                </a:lnTo>
                <a:lnTo>
                  <a:pt x="6608144" y="3512522"/>
                </a:lnTo>
                <a:lnTo>
                  <a:pt x="6603828" y="3511443"/>
                </a:lnTo>
                <a:lnTo>
                  <a:pt x="6598568" y="3512522"/>
                </a:lnTo>
                <a:lnTo>
                  <a:pt x="6594252" y="3511443"/>
                </a:lnTo>
                <a:lnTo>
                  <a:pt x="6587778" y="3513601"/>
                </a:lnTo>
                <a:cubicBezTo>
                  <a:pt x="6579056" y="3513601"/>
                  <a:pt x="6572987" y="3512162"/>
                  <a:pt x="6569570" y="3509285"/>
                </a:cubicBezTo>
                <a:lnTo>
                  <a:pt x="6568491" y="3509285"/>
                </a:lnTo>
                <a:cubicBezTo>
                  <a:pt x="6565793" y="3511443"/>
                  <a:pt x="6563276" y="3512522"/>
                  <a:pt x="6560938" y="3512522"/>
                </a:cubicBezTo>
                <a:cubicBezTo>
                  <a:pt x="6557431" y="3511443"/>
                  <a:pt x="6555678" y="3508925"/>
                  <a:pt x="6555678" y="3504969"/>
                </a:cubicBezTo>
                <a:lnTo>
                  <a:pt x="6555678" y="3503890"/>
                </a:lnTo>
                <a:cubicBezTo>
                  <a:pt x="6555678" y="3502811"/>
                  <a:pt x="6560668" y="3501372"/>
                  <a:pt x="6570649" y="3499574"/>
                </a:cubicBezTo>
                <a:lnTo>
                  <a:pt x="6571728" y="3498495"/>
                </a:lnTo>
                <a:cubicBezTo>
                  <a:pt x="6575864" y="3500653"/>
                  <a:pt x="6580135" y="3501732"/>
                  <a:pt x="6584541" y="3501732"/>
                </a:cubicBezTo>
                <a:close/>
                <a:moveTo>
                  <a:pt x="5132513" y="3497146"/>
                </a:moveTo>
                <a:cubicBezTo>
                  <a:pt x="5132513" y="3504429"/>
                  <a:pt x="5130355" y="3508071"/>
                  <a:pt x="5126039" y="3508071"/>
                </a:cubicBezTo>
                <a:lnTo>
                  <a:pt x="5126039" y="3511308"/>
                </a:lnTo>
                <a:lnTo>
                  <a:pt x="5129276" y="3511308"/>
                </a:lnTo>
                <a:cubicBezTo>
                  <a:pt x="5135840" y="3507352"/>
                  <a:pt x="5139122" y="3504834"/>
                  <a:pt x="5139122" y="3503755"/>
                </a:cubicBezTo>
                <a:lnTo>
                  <a:pt x="5139122" y="3502676"/>
                </a:lnTo>
                <a:cubicBezTo>
                  <a:pt x="5137864" y="3499979"/>
                  <a:pt x="5135661" y="3498135"/>
                  <a:pt x="5132513" y="3497146"/>
                </a:cubicBezTo>
                <a:close/>
                <a:moveTo>
                  <a:pt x="4180135" y="3496472"/>
                </a:moveTo>
                <a:lnTo>
                  <a:pt x="4180135" y="3497686"/>
                </a:lnTo>
                <a:lnTo>
                  <a:pt x="4182293" y="3497686"/>
                </a:lnTo>
                <a:lnTo>
                  <a:pt x="4182293" y="3496472"/>
                </a:lnTo>
                <a:close/>
                <a:moveTo>
                  <a:pt x="3630801" y="3495663"/>
                </a:moveTo>
                <a:cubicBezTo>
                  <a:pt x="3627564" y="3497011"/>
                  <a:pt x="3625765" y="3498405"/>
                  <a:pt x="3625406" y="3499844"/>
                </a:cubicBezTo>
                <a:lnTo>
                  <a:pt x="3625406" y="3502002"/>
                </a:lnTo>
                <a:cubicBezTo>
                  <a:pt x="3626664" y="3504879"/>
                  <a:pt x="3629182" y="3506318"/>
                  <a:pt x="3632959" y="3506318"/>
                </a:cubicBezTo>
                <a:lnTo>
                  <a:pt x="3636196" y="3505239"/>
                </a:lnTo>
                <a:lnTo>
                  <a:pt x="3636196" y="3498765"/>
                </a:lnTo>
                <a:cubicBezTo>
                  <a:pt x="3636196" y="3497506"/>
                  <a:pt x="3634397" y="3496472"/>
                  <a:pt x="3630801" y="3495663"/>
                </a:cubicBezTo>
                <a:close/>
                <a:moveTo>
                  <a:pt x="9303207" y="3495258"/>
                </a:moveTo>
                <a:lnTo>
                  <a:pt x="9303207" y="3499439"/>
                </a:lnTo>
                <a:lnTo>
                  <a:pt x="9304286" y="3499439"/>
                </a:lnTo>
                <a:lnTo>
                  <a:pt x="9304286" y="3495258"/>
                </a:lnTo>
                <a:close/>
                <a:moveTo>
                  <a:pt x="7634840" y="3494584"/>
                </a:moveTo>
                <a:lnTo>
                  <a:pt x="7653182" y="3494584"/>
                </a:lnTo>
                <a:cubicBezTo>
                  <a:pt x="7655340" y="3494584"/>
                  <a:pt x="7656420" y="3496022"/>
                  <a:pt x="7656420" y="3498900"/>
                </a:cubicBezTo>
                <a:lnTo>
                  <a:pt x="7655340" y="3502137"/>
                </a:lnTo>
                <a:lnTo>
                  <a:pt x="7656420" y="3502137"/>
                </a:lnTo>
                <a:cubicBezTo>
                  <a:pt x="7658937" y="3499259"/>
                  <a:pt x="7668603" y="3497821"/>
                  <a:pt x="7685418" y="3497821"/>
                </a:cubicBezTo>
                <a:lnTo>
                  <a:pt x="7692971" y="3499979"/>
                </a:lnTo>
                <a:cubicBezTo>
                  <a:pt x="7692971" y="3497821"/>
                  <a:pt x="7697646" y="3496022"/>
                  <a:pt x="7706998" y="3494584"/>
                </a:cubicBezTo>
                <a:cubicBezTo>
                  <a:pt x="7719227" y="3497281"/>
                  <a:pt x="7725341" y="3499080"/>
                  <a:pt x="7725341" y="3499979"/>
                </a:cubicBezTo>
                <a:lnTo>
                  <a:pt x="7727499" y="3505374"/>
                </a:lnTo>
                <a:lnTo>
                  <a:pt x="7726420" y="3506453"/>
                </a:lnTo>
                <a:lnTo>
                  <a:pt x="7714551" y="3506453"/>
                </a:lnTo>
                <a:lnTo>
                  <a:pt x="7711314" y="3509690"/>
                </a:lnTo>
                <a:lnTo>
                  <a:pt x="7711314" y="3510769"/>
                </a:lnTo>
                <a:lnTo>
                  <a:pt x="7717788" y="3512927"/>
                </a:lnTo>
                <a:lnTo>
                  <a:pt x="7723183" y="3510769"/>
                </a:lnTo>
                <a:cubicBezTo>
                  <a:pt x="7742605" y="3510769"/>
                  <a:pt x="7752316" y="3516883"/>
                  <a:pt x="7752316" y="3529112"/>
                </a:cubicBezTo>
                <a:lnTo>
                  <a:pt x="7752316" y="3530191"/>
                </a:lnTo>
                <a:cubicBezTo>
                  <a:pt x="7752316" y="3535946"/>
                  <a:pt x="7746561" y="3543858"/>
                  <a:pt x="7735052" y="3553929"/>
                </a:cubicBezTo>
                <a:lnTo>
                  <a:pt x="7728578" y="3553929"/>
                </a:lnTo>
                <a:cubicBezTo>
                  <a:pt x="7725161" y="3553929"/>
                  <a:pt x="7722284" y="3552131"/>
                  <a:pt x="7719946" y="3548534"/>
                </a:cubicBezTo>
                <a:cubicBezTo>
                  <a:pt x="7715630" y="3548534"/>
                  <a:pt x="7712393" y="3540262"/>
                  <a:pt x="7710235" y="3523717"/>
                </a:cubicBezTo>
                <a:cubicBezTo>
                  <a:pt x="7706278" y="3519940"/>
                  <a:pt x="7704120" y="3516344"/>
                  <a:pt x="7703761" y="3512927"/>
                </a:cubicBezTo>
                <a:lnTo>
                  <a:pt x="7706998" y="3509690"/>
                </a:lnTo>
                <a:lnTo>
                  <a:pt x="7697287" y="3508611"/>
                </a:lnTo>
                <a:lnTo>
                  <a:pt x="7689734" y="3509690"/>
                </a:lnTo>
                <a:lnTo>
                  <a:pt x="7673684" y="3507532"/>
                </a:lnTo>
                <a:cubicBezTo>
                  <a:pt x="7671706" y="3508970"/>
                  <a:pt x="7667030" y="3510049"/>
                  <a:pt x="7659656" y="3510769"/>
                </a:cubicBezTo>
                <a:lnTo>
                  <a:pt x="7642392" y="3508611"/>
                </a:lnTo>
                <a:lnTo>
                  <a:pt x="7636998" y="3511848"/>
                </a:lnTo>
                <a:lnTo>
                  <a:pt x="7635918" y="3511848"/>
                </a:lnTo>
                <a:cubicBezTo>
                  <a:pt x="7634480" y="3511848"/>
                  <a:pt x="7633041" y="3506812"/>
                  <a:pt x="7631602" y="3496742"/>
                </a:cubicBezTo>
                <a:close/>
                <a:moveTo>
                  <a:pt x="2248995" y="3493639"/>
                </a:moveTo>
                <a:lnTo>
                  <a:pt x="2248995" y="3495797"/>
                </a:lnTo>
                <a:lnTo>
                  <a:pt x="2251153" y="3495797"/>
                </a:lnTo>
                <a:lnTo>
                  <a:pt x="2251153" y="3493639"/>
                </a:lnTo>
                <a:close/>
                <a:moveTo>
                  <a:pt x="3658585" y="3493505"/>
                </a:moveTo>
                <a:lnTo>
                  <a:pt x="3654269" y="3496607"/>
                </a:lnTo>
                <a:lnTo>
                  <a:pt x="3656427" y="3512657"/>
                </a:lnTo>
                <a:lnTo>
                  <a:pt x="3652111" y="3520075"/>
                </a:lnTo>
                <a:cubicBezTo>
                  <a:pt x="3653730" y="3531495"/>
                  <a:pt x="3655888" y="3537204"/>
                  <a:pt x="3658585" y="3537204"/>
                </a:cubicBezTo>
                <a:cubicBezTo>
                  <a:pt x="3664969" y="3539362"/>
                  <a:pt x="3671353" y="3540441"/>
                  <a:pt x="3677737" y="3540441"/>
                </a:cubicBezTo>
                <a:lnTo>
                  <a:pt x="3688393" y="3539362"/>
                </a:lnTo>
                <a:lnTo>
                  <a:pt x="3688393" y="3537204"/>
                </a:lnTo>
                <a:cubicBezTo>
                  <a:pt x="3678771" y="3537204"/>
                  <a:pt x="3672747" y="3526190"/>
                  <a:pt x="3670319" y="3504160"/>
                </a:cubicBezTo>
                <a:cubicBezTo>
                  <a:pt x="3664564" y="3499034"/>
                  <a:pt x="3661687" y="3495483"/>
                  <a:pt x="3661687" y="3493505"/>
                </a:cubicBezTo>
                <a:close/>
                <a:moveTo>
                  <a:pt x="6175747" y="3493370"/>
                </a:moveTo>
                <a:lnTo>
                  <a:pt x="6178849" y="3493370"/>
                </a:lnTo>
                <a:lnTo>
                  <a:pt x="6178849" y="3495528"/>
                </a:lnTo>
                <a:lnTo>
                  <a:pt x="6175747" y="3495528"/>
                </a:lnTo>
                <a:close/>
                <a:moveTo>
                  <a:pt x="5681038" y="3493235"/>
                </a:moveTo>
                <a:lnTo>
                  <a:pt x="5681038" y="3497551"/>
                </a:lnTo>
                <a:lnTo>
                  <a:pt x="5682117" y="3497551"/>
                </a:lnTo>
                <a:lnTo>
                  <a:pt x="5682117" y="3493235"/>
                </a:lnTo>
                <a:close/>
                <a:moveTo>
                  <a:pt x="3652111" y="3492426"/>
                </a:moveTo>
                <a:lnTo>
                  <a:pt x="3652111" y="3495663"/>
                </a:lnTo>
                <a:lnTo>
                  <a:pt x="3653190" y="3495663"/>
                </a:lnTo>
                <a:lnTo>
                  <a:pt x="3653190" y="3492426"/>
                </a:lnTo>
                <a:close/>
                <a:moveTo>
                  <a:pt x="4239210" y="3492156"/>
                </a:moveTo>
                <a:lnTo>
                  <a:pt x="4239210" y="3502002"/>
                </a:lnTo>
                <a:lnTo>
                  <a:pt x="4241368" y="3504160"/>
                </a:lnTo>
                <a:lnTo>
                  <a:pt x="4241368" y="3502002"/>
                </a:lnTo>
                <a:lnTo>
                  <a:pt x="4240289" y="3500923"/>
                </a:lnTo>
                <a:lnTo>
                  <a:pt x="4240289" y="3499844"/>
                </a:lnTo>
                <a:lnTo>
                  <a:pt x="4241368" y="3498765"/>
                </a:lnTo>
                <a:lnTo>
                  <a:pt x="4241368" y="3497686"/>
                </a:lnTo>
                <a:lnTo>
                  <a:pt x="4240289" y="3492156"/>
                </a:lnTo>
                <a:close/>
                <a:moveTo>
                  <a:pt x="5741192" y="3491077"/>
                </a:moveTo>
                <a:lnTo>
                  <a:pt x="5741192" y="3492156"/>
                </a:lnTo>
                <a:lnTo>
                  <a:pt x="5743350" y="3494314"/>
                </a:lnTo>
                <a:lnTo>
                  <a:pt x="5745508" y="3494314"/>
                </a:lnTo>
                <a:lnTo>
                  <a:pt x="5745508" y="3493235"/>
                </a:lnTo>
                <a:lnTo>
                  <a:pt x="5743350" y="3491077"/>
                </a:lnTo>
                <a:close/>
                <a:moveTo>
                  <a:pt x="9290259" y="3490942"/>
                </a:moveTo>
                <a:lnTo>
                  <a:pt x="9288101" y="3493100"/>
                </a:lnTo>
                <a:lnTo>
                  <a:pt x="9288101" y="3496202"/>
                </a:lnTo>
                <a:lnTo>
                  <a:pt x="9291338" y="3496202"/>
                </a:lnTo>
                <a:lnTo>
                  <a:pt x="9292417" y="3490942"/>
                </a:lnTo>
                <a:close/>
                <a:moveTo>
                  <a:pt x="9202186" y="3490942"/>
                </a:moveTo>
                <a:lnTo>
                  <a:pt x="9196791" y="3497281"/>
                </a:lnTo>
                <a:lnTo>
                  <a:pt x="9197870" y="3497281"/>
                </a:lnTo>
                <a:cubicBezTo>
                  <a:pt x="9200747" y="3496562"/>
                  <a:pt x="9202186" y="3494449"/>
                  <a:pt x="9202186" y="3490942"/>
                </a:cubicBezTo>
                <a:close/>
                <a:moveTo>
                  <a:pt x="6265574" y="3490268"/>
                </a:moveTo>
                <a:lnTo>
                  <a:pt x="6265574" y="3496607"/>
                </a:lnTo>
                <a:lnTo>
                  <a:pt x="6266653" y="3496607"/>
                </a:lnTo>
                <a:lnTo>
                  <a:pt x="6266653" y="3490268"/>
                </a:lnTo>
                <a:close/>
                <a:moveTo>
                  <a:pt x="6087943" y="3490268"/>
                </a:moveTo>
                <a:lnTo>
                  <a:pt x="6082683" y="3492291"/>
                </a:lnTo>
                <a:lnTo>
                  <a:pt x="6082683" y="3494449"/>
                </a:lnTo>
                <a:lnTo>
                  <a:pt x="6089022" y="3491347"/>
                </a:lnTo>
                <a:lnTo>
                  <a:pt x="6089022" y="3490268"/>
                </a:lnTo>
                <a:close/>
                <a:moveTo>
                  <a:pt x="8782332" y="3489863"/>
                </a:moveTo>
                <a:lnTo>
                  <a:pt x="8779095" y="3497551"/>
                </a:lnTo>
                <a:cubicBezTo>
                  <a:pt x="8780534" y="3497551"/>
                  <a:pt x="8781253" y="3498630"/>
                  <a:pt x="8781253" y="3500788"/>
                </a:cubicBezTo>
                <a:lnTo>
                  <a:pt x="8782332" y="3500788"/>
                </a:lnTo>
                <a:lnTo>
                  <a:pt x="8782332" y="3499709"/>
                </a:lnTo>
                <a:lnTo>
                  <a:pt x="8781253" y="3495393"/>
                </a:lnTo>
                <a:lnTo>
                  <a:pt x="8783411" y="3490942"/>
                </a:lnTo>
                <a:lnTo>
                  <a:pt x="8783411" y="3489863"/>
                </a:lnTo>
                <a:close/>
                <a:moveTo>
                  <a:pt x="1585690" y="3489863"/>
                </a:moveTo>
                <a:lnTo>
                  <a:pt x="1585690" y="3492965"/>
                </a:lnTo>
                <a:lnTo>
                  <a:pt x="1586769" y="3498090"/>
                </a:lnTo>
                <a:lnTo>
                  <a:pt x="1584611" y="3500113"/>
                </a:lnTo>
                <a:lnTo>
                  <a:pt x="1584611" y="3501058"/>
                </a:lnTo>
                <a:lnTo>
                  <a:pt x="1586769" y="3503216"/>
                </a:lnTo>
                <a:lnTo>
                  <a:pt x="1590816" y="3503216"/>
                </a:lnTo>
                <a:lnTo>
                  <a:pt x="1590816" y="3498090"/>
                </a:lnTo>
                <a:cubicBezTo>
                  <a:pt x="1588118" y="3498090"/>
                  <a:pt x="1586769" y="3495348"/>
                  <a:pt x="1586769" y="3489863"/>
                </a:cubicBezTo>
                <a:close/>
                <a:moveTo>
                  <a:pt x="9157002" y="3488784"/>
                </a:moveTo>
                <a:lnTo>
                  <a:pt x="9157002" y="3490942"/>
                </a:lnTo>
                <a:lnTo>
                  <a:pt x="9158081" y="3490942"/>
                </a:lnTo>
                <a:lnTo>
                  <a:pt x="9158081" y="3488784"/>
                </a:lnTo>
                <a:close/>
                <a:moveTo>
                  <a:pt x="9204344" y="3487705"/>
                </a:moveTo>
                <a:lnTo>
                  <a:pt x="9204344" y="3488784"/>
                </a:lnTo>
                <a:lnTo>
                  <a:pt x="9206502" y="3488784"/>
                </a:lnTo>
                <a:lnTo>
                  <a:pt x="9206502" y="3487705"/>
                </a:lnTo>
                <a:close/>
                <a:moveTo>
                  <a:pt x="3694732" y="3487031"/>
                </a:moveTo>
                <a:lnTo>
                  <a:pt x="3694732" y="3488110"/>
                </a:lnTo>
                <a:lnTo>
                  <a:pt x="3696890" y="3488110"/>
                </a:lnTo>
                <a:lnTo>
                  <a:pt x="3696890" y="3487031"/>
                </a:lnTo>
                <a:close/>
                <a:moveTo>
                  <a:pt x="2075006" y="3486221"/>
                </a:moveTo>
                <a:lnTo>
                  <a:pt x="2070688" y="3489458"/>
                </a:lnTo>
                <a:lnTo>
                  <a:pt x="2070688" y="3490537"/>
                </a:lnTo>
                <a:lnTo>
                  <a:pt x="2071767" y="3497011"/>
                </a:lnTo>
                <a:lnTo>
                  <a:pt x="2070688" y="3498090"/>
                </a:lnTo>
                <a:lnTo>
                  <a:pt x="2070688" y="3499169"/>
                </a:lnTo>
                <a:cubicBezTo>
                  <a:pt x="2072308" y="3503485"/>
                  <a:pt x="2073746" y="3505643"/>
                  <a:pt x="2075006" y="3505643"/>
                </a:cubicBezTo>
                <a:cubicBezTo>
                  <a:pt x="2076803" y="3505643"/>
                  <a:pt x="2078602" y="3501327"/>
                  <a:pt x="2080400" y="3492695"/>
                </a:cubicBezTo>
                <a:cubicBezTo>
                  <a:pt x="2080400" y="3491257"/>
                  <a:pt x="2078602" y="3489099"/>
                  <a:pt x="2075006" y="3486221"/>
                </a:cubicBezTo>
                <a:close/>
                <a:moveTo>
                  <a:pt x="3661687" y="3485952"/>
                </a:moveTo>
                <a:lnTo>
                  <a:pt x="3661687" y="3487031"/>
                </a:lnTo>
                <a:lnTo>
                  <a:pt x="3663845" y="3487031"/>
                </a:lnTo>
                <a:lnTo>
                  <a:pt x="3663845" y="3485952"/>
                </a:lnTo>
                <a:close/>
                <a:moveTo>
                  <a:pt x="9154844" y="3485682"/>
                </a:moveTo>
                <a:lnTo>
                  <a:pt x="9154844" y="3487705"/>
                </a:lnTo>
                <a:lnTo>
                  <a:pt x="9157002" y="3487705"/>
                </a:lnTo>
                <a:close/>
                <a:moveTo>
                  <a:pt x="3719279" y="3485007"/>
                </a:moveTo>
                <a:cubicBezTo>
                  <a:pt x="3709388" y="3486536"/>
                  <a:pt x="3704443" y="3487930"/>
                  <a:pt x="3704443" y="3489189"/>
                </a:cubicBezTo>
                <a:cubicBezTo>
                  <a:pt x="3710827" y="3493145"/>
                  <a:pt x="3714019" y="3499529"/>
                  <a:pt x="3714019" y="3508341"/>
                </a:cubicBezTo>
                <a:lnTo>
                  <a:pt x="3717121" y="3511578"/>
                </a:lnTo>
                <a:cubicBezTo>
                  <a:pt x="3718919" y="3511578"/>
                  <a:pt x="3720717" y="3508026"/>
                  <a:pt x="3722516" y="3500923"/>
                </a:cubicBezTo>
                <a:cubicBezTo>
                  <a:pt x="3722516" y="3492740"/>
                  <a:pt x="3721437" y="3487435"/>
                  <a:pt x="3719279" y="3485007"/>
                </a:cubicBezTo>
                <a:close/>
                <a:moveTo>
                  <a:pt x="3684076" y="3485007"/>
                </a:moveTo>
                <a:lnTo>
                  <a:pt x="3681918" y="3487031"/>
                </a:lnTo>
                <a:lnTo>
                  <a:pt x="3685155" y="3489189"/>
                </a:lnTo>
                <a:lnTo>
                  <a:pt x="3686234" y="3489189"/>
                </a:lnTo>
                <a:lnTo>
                  <a:pt x="3689472" y="3485952"/>
                </a:lnTo>
                <a:lnTo>
                  <a:pt x="3688393" y="3485007"/>
                </a:lnTo>
                <a:close/>
                <a:moveTo>
                  <a:pt x="1239749" y="3484603"/>
                </a:moveTo>
                <a:lnTo>
                  <a:pt x="1239749" y="3486761"/>
                </a:lnTo>
                <a:lnTo>
                  <a:pt x="1238670" y="3486761"/>
                </a:lnTo>
                <a:cubicBezTo>
                  <a:pt x="1239568" y="3491886"/>
                  <a:pt x="1240693" y="3494449"/>
                  <a:pt x="1242042" y="3494449"/>
                </a:cubicBezTo>
                <a:lnTo>
                  <a:pt x="1243121" y="3494449"/>
                </a:lnTo>
                <a:lnTo>
                  <a:pt x="1243121" y="3486761"/>
                </a:lnTo>
                <a:lnTo>
                  <a:pt x="1240827" y="3484603"/>
                </a:lnTo>
                <a:close/>
                <a:moveTo>
                  <a:pt x="6273937" y="3483928"/>
                </a:moveTo>
                <a:lnTo>
                  <a:pt x="6273937" y="3485007"/>
                </a:lnTo>
                <a:lnTo>
                  <a:pt x="6279332" y="3485007"/>
                </a:lnTo>
                <a:lnTo>
                  <a:pt x="6279332" y="3483928"/>
                </a:lnTo>
                <a:close/>
                <a:moveTo>
                  <a:pt x="3677737" y="3483928"/>
                </a:moveTo>
                <a:lnTo>
                  <a:pt x="3673421" y="3485952"/>
                </a:lnTo>
                <a:lnTo>
                  <a:pt x="3673421" y="3488110"/>
                </a:lnTo>
                <a:lnTo>
                  <a:pt x="3677737" y="3488110"/>
                </a:lnTo>
                <a:lnTo>
                  <a:pt x="3679895" y="3485952"/>
                </a:lnTo>
                <a:close/>
                <a:moveTo>
                  <a:pt x="3654269" y="3482849"/>
                </a:moveTo>
                <a:lnTo>
                  <a:pt x="3654269" y="3483928"/>
                </a:lnTo>
                <a:lnTo>
                  <a:pt x="3656427" y="3483928"/>
                </a:lnTo>
                <a:lnTo>
                  <a:pt x="3656427" y="3482849"/>
                </a:lnTo>
                <a:close/>
                <a:moveTo>
                  <a:pt x="3638219" y="3482849"/>
                </a:moveTo>
                <a:lnTo>
                  <a:pt x="3638219" y="3485007"/>
                </a:lnTo>
                <a:lnTo>
                  <a:pt x="3640377" y="3485007"/>
                </a:lnTo>
                <a:lnTo>
                  <a:pt x="3640377" y="3482849"/>
                </a:lnTo>
                <a:close/>
                <a:moveTo>
                  <a:pt x="3597756" y="3482849"/>
                </a:moveTo>
                <a:cubicBezTo>
                  <a:pt x="3596677" y="3482849"/>
                  <a:pt x="3595238" y="3485682"/>
                  <a:pt x="3593440" y="3491347"/>
                </a:cubicBezTo>
                <a:cubicBezTo>
                  <a:pt x="3592001" y="3491347"/>
                  <a:pt x="3591282" y="3493100"/>
                  <a:pt x="3591282" y="3496607"/>
                </a:cubicBezTo>
                <a:lnTo>
                  <a:pt x="3590338" y="3496607"/>
                </a:lnTo>
                <a:lnTo>
                  <a:pt x="3591282" y="3504160"/>
                </a:lnTo>
                <a:lnTo>
                  <a:pt x="3591282" y="3521154"/>
                </a:lnTo>
                <a:lnTo>
                  <a:pt x="3589259" y="3529786"/>
                </a:lnTo>
                <a:cubicBezTo>
                  <a:pt x="3590967" y="3537969"/>
                  <a:pt x="3593440" y="3543993"/>
                  <a:pt x="3596677" y="3547859"/>
                </a:cubicBezTo>
                <a:cubicBezTo>
                  <a:pt x="3598835" y="3551456"/>
                  <a:pt x="3599914" y="3555008"/>
                  <a:pt x="3599914" y="3558515"/>
                </a:cubicBezTo>
                <a:lnTo>
                  <a:pt x="3601937" y="3558515"/>
                </a:lnTo>
                <a:lnTo>
                  <a:pt x="3604095" y="3545701"/>
                </a:lnTo>
                <a:lnTo>
                  <a:pt x="3603016" y="3541520"/>
                </a:lnTo>
                <a:lnTo>
                  <a:pt x="3603016" y="3538283"/>
                </a:lnTo>
                <a:cubicBezTo>
                  <a:pt x="3604814" y="3536125"/>
                  <a:pt x="3606253" y="3531495"/>
                  <a:pt x="3607332" y="3524391"/>
                </a:cubicBezTo>
                <a:lnTo>
                  <a:pt x="3610569" y="3521154"/>
                </a:lnTo>
                <a:lnTo>
                  <a:pt x="3607332" y="3515894"/>
                </a:lnTo>
                <a:lnTo>
                  <a:pt x="3607332" y="3510499"/>
                </a:lnTo>
                <a:lnTo>
                  <a:pt x="3611648" y="3502002"/>
                </a:lnTo>
                <a:lnTo>
                  <a:pt x="3610569" y="3498765"/>
                </a:lnTo>
                <a:cubicBezTo>
                  <a:pt x="3611109" y="3494539"/>
                  <a:pt x="3611828" y="3492426"/>
                  <a:pt x="3612727" y="3492426"/>
                </a:cubicBezTo>
                <a:cubicBezTo>
                  <a:pt x="3612727" y="3488829"/>
                  <a:pt x="3610929" y="3487031"/>
                  <a:pt x="3607332" y="3487031"/>
                </a:cubicBezTo>
                <a:cubicBezTo>
                  <a:pt x="3604095" y="3484243"/>
                  <a:pt x="3600903" y="3482849"/>
                  <a:pt x="3597756" y="3482849"/>
                </a:cubicBezTo>
                <a:close/>
                <a:moveTo>
                  <a:pt x="8621021" y="3482310"/>
                </a:moveTo>
                <a:lnTo>
                  <a:pt x="8616705" y="3485547"/>
                </a:lnTo>
                <a:lnTo>
                  <a:pt x="8623179" y="3490942"/>
                </a:lnTo>
                <a:lnTo>
                  <a:pt x="8627630" y="3486626"/>
                </a:lnTo>
                <a:cubicBezTo>
                  <a:pt x="8626911" y="3483749"/>
                  <a:pt x="8624708" y="3482310"/>
                  <a:pt x="8621021" y="3482310"/>
                </a:cubicBezTo>
                <a:close/>
                <a:moveTo>
                  <a:pt x="1193621" y="3481366"/>
                </a:moveTo>
                <a:lnTo>
                  <a:pt x="1193621" y="3482445"/>
                </a:lnTo>
                <a:lnTo>
                  <a:pt x="1196993" y="3482445"/>
                </a:lnTo>
                <a:lnTo>
                  <a:pt x="1196993" y="3481366"/>
                </a:lnTo>
                <a:close/>
                <a:moveTo>
                  <a:pt x="6200025" y="3480691"/>
                </a:moveTo>
                <a:cubicBezTo>
                  <a:pt x="6200025" y="3485098"/>
                  <a:pt x="6196833" y="3487570"/>
                  <a:pt x="6190449" y="3488110"/>
                </a:cubicBezTo>
                <a:lnTo>
                  <a:pt x="6190449" y="3489189"/>
                </a:lnTo>
                <a:lnTo>
                  <a:pt x="6194765" y="3490268"/>
                </a:lnTo>
                <a:cubicBezTo>
                  <a:pt x="6197912" y="3489009"/>
                  <a:pt x="6200340" y="3486896"/>
                  <a:pt x="6202048" y="3483928"/>
                </a:cubicBezTo>
                <a:lnTo>
                  <a:pt x="6202048" y="3482849"/>
                </a:lnTo>
                <a:close/>
                <a:moveTo>
                  <a:pt x="5602405" y="3480422"/>
                </a:moveTo>
                <a:lnTo>
                  <a:pt x="5604564" y="3482580"/>
                </a:lnTo>
                <a:lnTo>
                  <a:pt x="5604564" y="3480422"/>
                </a:lnTo>
                <a:close/>
                <a:moveTo>
                  <a:pt x="5707339" y="3480152"/>
                </a:moveTo>
                <a:cubicBezTo>
                  <a:pt x="5700055" y="3480152"/>
                  <a:pt x="5696414" y="3484873"/>
                  <a:pt x="5696414" y="3494314"/>
                </a:cubicBezTo>
                <a:lnTo>
                  <a:pt x="5695335" y="3507127"/>
                </a:lnTo>
                <a:cubicBezTo>
                  <a:pt x="5695335" y="3511623"/>
                  <a:pt x="5701494" y="3514500"/>
                  <a:pt x="5713813" y="3515759"/>
                </a:cubicBezTo>
                <a:lnTo>
                  <a:pt x="5715027" y="3516838"/>
                </a:lnTo>
                <a:lnTo>
                  <a:pt x="5715027" y="3518996"/>
                </a:lnTo>
                <a:lnTo>
                  <a:pt x="5712734" y="3521154"/>
                </a:lnTo>
                <a:lnTo>
                  <a:pt x="5706260" y="3518996"/>
                </a:lnTo>
                <a:lnTo>
                  <a:pt x="5699651" y="3518996"/>
                </a:lnTo>
                <a:lnTo>
                  <a:pt x="5696414" y="3522233"/>
                </a:lnTo>
                <a:lnTo>
                  <a:pt x="5698572" y="3539362"/>
                </a:lnTo>
                <a:lnTo>
                  <a:pt x="5698572" y="3544622"/>
                </a:lnTo>
                <a:cubicBezTo>
                  <a:pt x="5718264" y="3543633"/>
                  <a:pt x="5728109" y="3540441"/>
                  <a:pt x="5728109" y="3535046"/>
                </a:cubicBezTo>
                <a:cubicBezTo>
                  <a:pt x="5728109" y="3531090"/>
                  <a:pt x="5731032" y="3528572"/>
                  <a:pt x="5736876" y="3527493"/>
                </a:cubicBezTo>
                <a:lnTo>
                  <a:pt x="5736876" y="3526414"/>
                </a:lnTo>
                <a:lnTo>
                  <a:pt x="5735797" y="3526414"/>
                </a:lnTo>
                <a:lnTo>
                  <a:pt x="5729188" y="3528572"/>
                </a:lnTo>
                <a:lnTo>
                  <a:pt x="5727030" y="3528572"/>
                </a:lnTo>
                <a:cubicBezTo>
                  <a:pt x="5725322" y="3528572"/>
                  <a:pt x="5722400" y="3524661"/>
                  <a:pt x="5718264" y="3516838"/>
                </a:cubicBezTo>
                <a:lnTo>
                  <a:pt x="5722580" y="3503890"/>
                </a:lnTo>
                <a:cubicBezTo>
                  <a:pt x="5721141" y="3502182"/>
                  <a:pt x="5720422" y="3498630"/>
                  <a:pt x="5720422" y="3493235"/>
                </a:cubicBezTo>
                <a:cubicBezTo>
                  <a:pt x="5718983" y="3493235"/>
                  <a:pt x="5718264" y="3489234"/>
                  <a:pt x="5718264" y="3481231"/>
                </a:cubicBezTo>
                <a:lnTo>
                  <a:pt x="5717185" y="3480152"/>
                </a:lnTo>
                <a:close/>
                <a:moveTo>
                  <a:pt x="6272992" y="3479612"/>
                </a:moveTo>
                <a:lnTo>
                  <a:pt x="6271913" y="3482849"/>
                </a:lnTo>
                <a:lnTo>
                  <a:pt x="6266653" y="3482849"/>
                </a:lnTo>
                <a:lnTo>
                  <a:pt x="6266653" y="3483928"/>
                </a:lnTo>
                <a:lnTo>
                  <a:pt x="6272992" y="3485007"/>
                </a:lnTo>
                <a:lnTo>
                  <a:pt x="6273937" y="3481770"/>
                </a:lnTo>
                <a:lnTo>
                  <a:pt x="6273937" y="3479612"/>
                </a:lnTo>
                <a:close/>
                <a:moveTo>
                  <a:pt x="6179928" y="3479612"/>
                </a:moveTo>
                <a:lnTo>
                  <a:pt x="6179928" y="3481770"/>
                </a:lnTo>
                <a:lnTo>
                  <a:pt x="6181007" y="3481770"/>
                </a:lnTo>
                <a:lnTo>
                  <a:pt x="6181007" y="3479612"/>
                </a:lnTo>
                <a:close/>
                <a:moveTo>
                  <a:pt x="9212976" y="3479208"/>
                </a:moveTo>
                <a:lnTo>
                  <a:pt x="9209739" y="3480287"/>
                </a:lnTo>
                <a:lnTo>
                  <a:pt x="9210818" y="3485682"/>
                </a:lnTo>
                <a:lnTo>
                  <a:pt x="9211897" y="3485682"/>
                </a:lnTo>
                <a:cubicBezTo>
                  <a:pt x="9213515" y="3485682"/>
                  <a:pt x="9214549" y="3483884"/>
                  <a:pt x="9214999" y="3480287"/>
                </a:cubicBezTo>
                <a:lnTo>
                  <a:pt x="9214055" y="3479208"/>
                </a:lnTo>
                <a:close/>
                <a:moveTo>
                  <a:pt x="2059225" y="3478938"/>
                </a:moveTo>
                <a:cubicBezTo>
                  <a:pt x="2057786" y="3478938"/>
                  <a:pt x="2057067" y="3480017"/>
                  <a:pt x="2057067" y="3482175"/>
                </a:cubicBezTo>
                <a:lnTo>
                  <a:pt x="2058146" y="3485412"/>
                </a:lnTo>
                <a:lnTo>
                  <a:pt x="2059225" y="3485412"/>
                </a:lnTo>
                <a:lnTo>
                  <a:pt x="2061383" y="3483254"/>
                </a:lnTo>
                <a:lnTo>
                  <a:pt x="2061383" y="3481096"/>
                </a:lnTo>
                <a:close/>
                <a:moveTo>
                  <a:pt x="3787526" y="3478533"/>
                </a:moveTo>
                <a:lnTo>
                  <a:pt x="3787526" y="3479612"/>
                </a:lnTo>
                <a:lnTo>
                  <a:pt x="3789684" y="3479612"/>
                </a:lnTo>
                <a:lnTo>
                  <a:pt x="3789684" y="3478533"/>
                </a:lnTo>
                <a:close/>
                <a:moveTo>
                  <a:pt x="3659529" y="3478533"/>
                </a:moveTo>
                <a:lnTo>
                  <a:pt x="3659529" y="3479612"/>
                </a:lnTo>
                <a:lnTo>
                  <a:pt x="3661687" y="3479612"/>
                </a:lnTo>
                <a:lnTo>
                  <a:pt x="3661687" y="3478533"/>
                </a:lnTo>
                <a:close/>
                <a:moveTo>
                  <a:pt x="5739034" y="3478264"/>
                </a:moveTo>
                <a:lnTo>
                  <a:pt x="5739034" y="3479343"/>
                </a:lnTo>
                <a:lnTo>
                  <a:pt x="5741192" y="3479343"/>
                </a:lnTo>
                <a:lnTo>
                  <a:pt x="5741192" y="3478264"/>
                </a:lnTo>
                <a:close/>
                <a:moveTo>
                  <a:pt x="8697361" y="3477859"/>
                </a:moveTo>
                <a:lnTo>
                  <a:pt x="8696282" y="3478938"/>
                </a:lnTo>
                <a:lnTo>
                  <a:pt x="8696282" y="3480152"/>
                </a:lnTo>
                <a:cubicBezTo>
                  <a:pt x="8698260" y="3480152"/>
                  <a:pt x="8700418" y="3485592"/>
                  <a:pt x="8702756" y="3496472"/>
                </a:cubicBezTo>
                <a:lnTo>
                  <a:pt x="8701677" y="3497551"/>
                </a:lnTo>
                <a:lnTo>
                  <a:pt x="8701677" y="3498630"/>
                </a:lnTo>
                <a:cubicBezTo>
                  <a:pt x="8708061" y="3500788"/>
                  <a:pt x="8716783" y="3508071"/>
                  <a:pt x="8727843" y="3520480"/>
                </a:cubicBezTo>
                <a:lnTo>
                  <a:pt x="8730001" y="3520480"/>
                </a:lnTo>
                <a:cubicBezTo>
                  <a:pt x="8732608" y="3516793"/>
                  <a:pt x="8737329" y="3514950"/>
                  <a:pt x="8744162" y="3514950"/>
                </a:cubicBezTo>
                <a:lnTo>
                  <a:pt x="8745242" y="3513871"/>
                </a:lnTo>
                <a:cubicBezTo>
                  <a:pt x="8747489" y="3513871"/>
                  <a:pt x="8748613" y="3513152"/>
                  <a:pt x="8748613" y="3511713"/>
                </a:cubicBezTo>
                <a:lnTo>
                  <a:pt x="8745242" y="3507397"/>
                </a:lnTo>
                <a:lnTo>
                  <a:pt x="8745242" y="3506318"/>
                </a:lnTo>
                <a:cubicBezTo>
                  <a:pt x="8745242" y="3504429"/>
                  <a:pt x="8749602" y="3501867"/>
                  <a:pt x="8758324" y="3498630"/>
                </a:cubicBezTo>
                <a:lnTo>
                  <a:pt x="8762775" y="3493235"/>
                </a:lnTo>
                <a:lnTo>
                  <a:pt x="8762775" y="3490942"/>
                </a:lnTo>
                <a:lnTo>
                  <a:pt x="8759538" y="3490942"/>
                </a:lnTo>
                <a:lnTo>
                  <a:pt x="8756166" y="3494314"/>
                </a:lnTo>
                <a:lnTo>
                  <a:pt x="8747534" y="3492021"/>
                </a:lnTo>
                <a:lnTo>
                  <a:pt x="8738768" y="3494314"/>
                </a:lnTo>
                <a:cubicBezTo>
                  <a:pt x="8732204" y="3490807"/>
                  <a:pt x="8728922" y="3485682"/>
                  <a:pt x="8728922" y="3478938"/>
                </a:cubicBezTo>
                <a:lnTo>
                  <a:pt x="8724606" y="3480152"/>
                </a:lnTo>
                <a:close/>
                <a:moveTo>
                  <a:pt x="6240218" y="3477589"/>
                </a:moveTo>
                <a:lnTo>
                  <a:pt x="6240218" y="3480691"/>
                </a:lnTo>
                <a:lnTo>
                  <a:pt x="6241162" y="3480691"/>
                </a:lnTo>
                <a:lnTo>
                  <a:pt x="6241162" y="3477589"/>
                </a:lnTo>
                <a:close/>
                <a:moveTo>
                  <a:pt x="3629722" y="3477454"/>
                </a:moveTo>
                <a:lnTo>
                  <a:pt x="3628643" y="3478533"/>
                </a:lnTo>
                <a:lnTo>
                  <a:pt x="3628643" y="3480691"/>
                </a:lnTo>
                <a:lnTo>
                  <a:pt x="3631880" y="3480691"/>
                </a:lnTo>
                <a:lnTo>
                  <a:pt x="3631880" y="3479612"/>
                </a:lnTo>
                <a:close/>
                <a:moveTo>
                  <a:pt x="5639496" y="3476915"/>
                </a:moveTo>
                <a:lnTo>
                  <a:pt x="5629785" y="3480152"/>
                </a:lnTo>
                <a:lnTo>
                  <a:pt x="5628571" y="3479073"/>
                </a:lnTo>
                <a:lnTo>
                  <a:pt x="5627492" y="3479073"/>
                </a:lnTo>
                <a:cubicBezTo>
                  <a:pt x="5624975" y="3479073"/>
                  <a:pt x="5621333" y="3482355"/>
                  <a:pt x="5616567" y="3488919"/>
                </a:cubicBezTo>
                <a:lnTo>
                  <a:pt x="5615488" y="3488919"/>
                </a:lnTo>
                <a:lnTo>
                  <a:pt x="5615488" y="3489998"/>
                </a:lnTo>
                <a:cubicBezTo>
                  <a:pt x="5620434" y="3489998"/>
                  <a:pt x="5623716" y="3496427"/>
                  <a:pt x="5625334" y="3509285"/>
                </a:cubicBezTo>
                <a:cubicBezTo>
                  <a:pt x="5629201" y="3509465"/>
                  <a:pt x="5633202" y="3511263"/>
                  <a:pt x="5637338" y="3514680"/>
                </a:cubicBezTo>
                <a:lnTo>
                  <a:pt x="5639496" y="3514680"/>
                </a:lnTo>
                <a:lnTo>
                  <a:pt x="5648263" y="3506048"/>
                </a:lnTo>
                <a:lnTo>
                  <a:pt x="5647184" y="3495393"/>
                </a:lnTo>
                <a:lnTo>
                  <a:pt x="5647184" y="3480152"/>
                </a:lnTo>
                <a:close/>
                <a:moveTo>
                  <a:pt x="1052001" y="3476915"/>
                </a:moveTo>
                <a:lnTo>
                  <a:pt x="1052001" y="3477994"/>
                </a:lnTo>
                <a:lnTo>
                  <a:pt x="1054160" y="3480287"/>
                </a:lnTo>
                <a:lnTo>
                  <a:pt x="1054160" y="3476915"/>
                </a:lnTo>
                <a:close/>
                <a:moveTo>
                  <a:pt x="6235902" y="3476510"/>
                </a:moveTo>
                <a:lnTo>
                  <a:pt x="6235902" y="3478668"/>
                </a:lnTo>
                <a:lnTo>
                  <a:pt x="6236981" y="3478668"/>
                </a:lnTo>
                <a:lnTo>
                  <a:pt x="6236981" y="3476510"/>
                </a:lnTo>
                <a:close/>
                <a:moveTo>
                  <a:pt x="8640713" y="3475701"/>
                </a:moveTo>
                <a:lnTo>
                  <a:pt x="8640713" y="3476780"/>
                </a:lnTo>
                <a:cubicBezTo>
                  <a:pt x="8640713" y="3479388"/>
                  <a:pt x="8643231" y="3481231"/>
                  <a:pt x="8648266" y="3482310"/>
                </a:cubicBezTo>
                <a:lnTo>
                  <a:pt x="8649345" y="3489863"/>
                </a:lnTo>
                <a:lnTo>
                  <a:pt x="8649345" y="3490942"/>
                </a:lnTo>
                <a:lnTo>
                  <a:pt x="8647187" y="3498630"/>
                </a:lnTo>
                <a:lnTo>
                  <a:pt x="8649345" y="3504025"/>
                </a:lnTo>
                <a:lnTo>
                  <a:pt x="8648266" y="3505104"/>
                </a:lnTo>
                <a:lnTo>
                  <a:pt x="8647187" y="3505104"/>
                </a:lnTo>
                <a:lnTo>
                  <a:pt x="8645029" y="3502946"/>
                </a:lnTo>
                <a:lnTo>
                  <a:pt x="8642871" y="3502946"/>
                </a:lnTo>
                <a:lnTo>
                  <a:pt x="8642871" y="3506318"/>
                </a:lnTo>
                <a:lnTo>
                  <a:pt x="8651503" y="3516029"/>
                </a:lnTo>
                <a:lnTo>
                  <a:pt x="8651503" y="3518187"/>
                </a:lnTo>
                <a:lnTo>
                  <a:pt x="8649345" y="3522638"/>
                </a:lnTo>
                <a:lnTo>
                  <a:pt x="8650424" y="3529112"/>
                </a:lnTo>
                <a:lnTo>
                  <a:pt x="8649345" y="3540037"/>
                </a:lnTo>
                <a:lnTo>
                  <a:pt x="8662428" y="3544353"/>
                </a:lnTo>
                <a:cubicBezTo>
                  <a:pt x="8668093" y="3540037"/>
                  <a:pt x="8672094" y="3537879"/>
                  <a:pt x="8674432" y="3537879"/>
                </a:cubicBezTo>
                <a:lnTo>
                  <a:pt x="8675511" y="3537879"/>
                </a:lnTo>
                <a:lnTo>
                  <a:pt x="8681041" y="3542195"/>
                </a:lnTo>
                <a:lnTo>
                  <a:pt x="8686436" y="3542195"/>
                </a:lnTo>
                <a:cubicBezTo>
                  <a:pt x="8688774" y="3542195"/>
                  <a:pt x="8691336" y="3541116"/>
                  <a:pt x="8694124" y="3538958"/>
                </a:cubicBezTo>
                <a:lnTo>
                  <a:pt x="8701677" y="3540037"/>
                </a:lnTo>
                <a:lnTo>
                  <a:pt x="8701677" y="3536800"/>
                </a:lnTo>
                <a:lnTo>
                  <a:pt x="8697361" y="3528033"/>
                </a:lnTo>
                <a:lnTo>
                  <a:pt x="8698440" y="3521559"/>
                </a:lnTo>
                <a:lnTo>
                  <a:pt x="8693941" y="3505104"/>
                </a:lnTo>
                <a:lnTo>
                  <a:pt x="8695203" y="3505104"/>
                </a:lnTo>
                <a:lnTo>
                  <a:pt x="8695203" y="3504025"/>
                </a:lnTo>
                <a:lnTo>
                  <a:pt x="8693646" y="3504025"/>
                </a:lnTo>
                <a:lnTo>
                  <a:pt x="8688594" y="3485547"/>
                </a:lnTo>
                <a:lnTo>
                  <a:pt x="8683199" y="3477859"/>
                </a:lnTo>
                <a:lnTo>
                  <a:pt x="8670116" y="3478938"/>
                </a:lnTo>
                <a:lnTo>
                  <a:pt x="8662428" y="3477859"/>
                </a:lnTo>
                <a:lnTo>
                  <a:pt x="8659191" y="3478938"/>
                </a:lnTo>
                <a:lnTo>
                  <a:pt x="8651503" y="3475701"/>
                </a:lnTo>
                <a:lnTo>
                  <a:pt x="8647187" y="3476780"/>
                </a:lnTo>
                <a:close/>
                <a:moveTo>
                  <a:pt x="3701206" y="3473273"/>
                </a:moveTo>
                <a:lnTo>
                  <a:pt x="3697969" y="3474217"/>
                </a:lnTo>
                <a:lnTo>
                  <a:pt x="3697969" y="3476375"/>
                </a:lnTo>
                <a:lnTo>
                  <a:pt x="3701206" y="3479612"/>
                </a:lnTo>
                <a:lnTo>
                  <a:pt x="3704443" y="3476375"/>
                </a:lnTo>
                <a:lnTo>
                  <a:pt x="3704443" y="3474217"/>
                </a:lnTo>
                <a:close/>
                <a:moveTo>
                  <a:pt x="5593639" y="3472869"/>
                </a:moveTo>
                <a:lnTo>
                  <a:pt x="5591481" y="3475027"/>
                </a:lnTo>
                <a:lnTo>
                  <a:pt x="5591481" y="3479343"/>
                </a:lnTo>
                <a:lnTo>
                  <a:pt x="5592560" y="3479343"/>
                </a:lnTo>
                <a:lnTo>
                  <a:pt x="5595797" y="3476106"/>
                </a:lnTo>
                <a:lnTo>
                  <a:pt x="5595797" y="3472869"/>
                </a:lnTo>
                <a:close/>
                <a:moveTo>
                  <a:pt x="1182696" y="3472599"/>
                </a:moveTo>
                <a:lnTo>
                  <a:pt x="1179324" y="3482445"/>
                </a:lnTo>
                <a:lnTo>
                  <a:pt x="1181616" y="3482445"/>
                </a:lnTo>
                <a:lnTo>
                  <a:pt x="1183776" y="3473678"/>
                </a:lnTo>
                <a:lnTo>
                  <a:pt x="1183776" y="3472599"/>
                </a:lnTo>
                <a:close/>
                <a:moveTo>
                  <a:pt x="1105818" y="3471385"/>
                </a:moveTo>
                <a:lnTo>
                  <a:pt x="1104737" y="3472599"/>
                </a:lnTo>
                <a:lnTo>
                  <a:pt x="1104737" y="3474757"/>
                </a:lnTo>
                <a:lnTo>
                  <a:pt x="1107975" y="3474757"/>
                </a:lnTo>
                <a:lnTo>
                  <a:pt x="1107975" y="3473678"/>
                </a:lnTo>
                <a:close/>
                <a:moveTo>
                  <a:pt x="8148836" y="3470576"/>
                </a:moveTo>
                <a:cubicBezTo>
                  <a:pt x="8146049" y="3471655"/>
                  <a:pt x="8144655" y="3472734"/>
                  <a:pt x="8144655" y="3473813"/>
                </a:cubicBezTo>
                <a:lnTo>
                  <a:pt x="8145734" y="3474892"/>
                </a:lnTo>
                <a:lnTo>
                  <a:pt x="8149915" y="3474892"/>
                </a:lnTo>
                <a:lnTo>
                  <a:pt x="8152073" y="3472734"/>
                </a:lnTo>
                <a:close/>
                <a:moveTo>
                  <a:pt x="6241162" y="3469092"/>
                </a:moveTo>
                <a:lnTo>
                  <a:pt x="6241162" y="3470171"/>
                </a:lnTo>
                <a:lnTo>
                  <a:pt x="6244399" y="3471250"/>
                </a:lnTo>
                <a:lnTo>
                  <a:pt x="6246557" y="3471250"/>
                </a:lnTo>
                <a:lnTo>
                  <a:pt x="6246557" y="3470171"/>
                </a:lnTo>
                <a:lnTo>
                  <a:pt x="6242241" y="3469092"/>
                </a:lnTo>
                <a:close/>
                <a:moveTo>
                  <a:pt x="6181007" y="3469092"/>
                </a:moveTo>
                <a:lnTo>
                  <a:pt x="6181007" y="3471250"/>
                </a:lnTo>
                <a:lnTo>
                  <a:pt x="6182086" y="3471250"/>
                </a:lnTo>
                <a:lnTo>
                  <a:pt x="6182086" y="3469092"/>
                </a:lnTo>
                <a:close/>
                <a:moveTo>
                  <a:pt x="9289180" y="3468687"/>
                </a:moveTo>
                <a:lnTo>
                  <a:pt x="9287022" y="3470711"/>
                </a:lnTo>
                <a:lnTo>
                  <a:pt x="9287022" y="3471790"/>
                </a:lnTo>
                <a:cubicBezTo>
                  <a:pt x="9289360" y="3476106"/>
                  <a:pt x="9292238" y="3478264"/>
                  <a:pt x="9295654" y="3478264"/>
                </a:cubicBezTo>
                <a:lnTo>
                  <a:pt x="9297812" y="3475027"/>
                </a:lnTo>
                <a:cubicBezTo>
                  <a:pt x="9296374" y="3475027"/>
                  <a:pt x="9295654" y="3473588"/>
                  <a:pt x="9295654" y="3470711"/>
                </a:cubicBezTo>
                <a:lnTo>
                  <a:pt x="9290259" y="3468687"/>
                </a:lnTo>
                <a:close/>
                <a:moveTo>
                  <a:pt x="8623179" y="3468148"/>
                </a:moveTo>
                <a:lnTo>
                  <a:pt x="8619942" y="3471385"/>
                </a:lnTo>
                <a:lnTo>
                  <a:pt x="8619942" y="3473543"/>
                </a:lnTo>
                <a:lnTo>
                  <a:pt x="8623179" y="3473543"/>
                </a:lnTo>
                <a:lnTo>
                  <a:pt x="8626551" y="3470306"/>
                </a:lnTo>
                <a:lnTo>
                  <a:pt x="8624258" y="3468148"/>
                </a:lnTo>
                <a:close/>
                <a:moveTo>
                  <a:pt x="1190384" y="3468148"/>
                </a:moveTo>
                <a:lnTo>
                  <a:pt x="1190384" y="3469227"/>
                </a:lnTo>
                <a:lnTo>
                  <a:pt x="1192543" y="3469227"/>
                </a:lnTo>
                <a:lnTo>
                  <a:pt x="1192543" y="3468148"/>
                </a:lnTo>
                <a:close/>
                <a:moveTo>
                  <a:pt x="8245137" y="3467474"/>
                </a:moveTo>
                <a:lnTo>
                  <a:pt x="8243114" y="3469497"/>
                </a:lnTo>
                <a:cubicBezTo>
                  <a:pt x="8244103" y="3472374"/>
                  <a:pt x="8245137" y="3473813"/>
                  <a:pt x="8246216" y="3473813"/>
                </a:cubicBezTo>
                <a:lnTo>
                  <a:pt x="8248374" y="3473813"/>
                </a:lnTo>
                <a:lnTo>
                  <a:pt x="8248374" y="3468418"/>
                </a:lnTo>
                <a:close/>
                <a:moveTo>
                  <a:pt x="1195779" y="3467069"/>
                </a:moveTo>
                <a:lnTo>
                  <a:pt x="1195779" y="3468148"/>
                </a:lnTo>
                <a:lnTo>
                  <a:pt x="1198072" y="3468148"/>
                </a:lnTo>
                <a:lnTo>
                  <a:pt x="1198072" y="3467069"/>
                </a:lnTo>
                <a:close/>
                <a:moveTo>
                  <a:pt x="9085114" y="3466529"/>
                </a:moveTo>
                <a:lnTo>
                  <a:pt x="9085114" y="3467608"/>
                </a:lnTo>
                <a:lnTo>
                  <a:pt x="9091453" y="3467608"/>
                </a:lnTo>
                <a:lnTo>
                  <a:pt x="9091453" y="3466529"/>
                </a:lnTo>
                <a:close/>
                <a:moveTo>
                  <a:pt x="1723399" y="3466125"/>
                </a:moveTo>
                <a:lnTo>
                  <a:pt x="1723399" y="3468283"/>
                </a:lnTo>
                <a:lnTo>
                  <a:pt x="1722455" y="3468283"/>
                </a:lnTo>
                <a:lnTo>
                  <a:pt x="1723399" y="3471250"/>
                </a:lnTo>
                <a:lnTo>
                  <a:pt x="1726500" y="3471250"/>
                </a:lnTo>
                <a:lnTo>
                  <a:pt x="1728523" y="3469227"/>
                </a:lnTo>
                <a:lnTo>
                  <a:pt x="1728523" y="3466125"/>
                </a:lnTo>
                <a:close/>
                <a:moveTo>
                  <a:pt x="6063666" y="3465990"/>
                </a:moveTo>
                <a:lnTo>
                  <a:pt x="6063666" y="3466934"/>
                </a:lnTo>
                <a:lnTo>
                  <a:pt x="6065824" y="3466934"/>
                </a:lnTo>
                <a:lnTo>
                  <a:pt x="6065824" y="3465990"/>
                </a:lnTo>
                <a:close/>
                <a:moveTo>
                  <a:pt x="5733504" y="3465316"/>
                </a:moveTo>
                <a:lnTo>
                  <a:pt x="5733504" y="3467474"/>
                </a:lnTo>
                <a:lnTo>
                  <a:pt x="5735797" y="3467474"/>
                </a:lnTo>
                <a:lnTo>
                  <a:pt x="5735797" y="3465316"/>
                </a:lnTo>
                <a:close/>
                <a:moveTo>
                  <a:pt x="1619544" y="3465316"/>
                </a:moveTo>
                <a:cubicBezTo>
                  <a:pt x="1613340" y="3465316"/>
                  <a:pt x="1610238" y="3469722"/>
                  <a:pt x="1610238" y="3478533"/>
                </a:cubicBezTo>
                <a:lnTo>
                  <a:pt x="1610238" y="3481636"/>
                </a:lnTo>
                <a:cubicBezTo>
                  <a:pt x="1611676" y="3482984"/>
                  <a:pt x="1612710" y="3487076"/>
                  <a:pt x="1613340" y="3493909"/>
                </a:cubicBezTo>
                <a:lnTo>
                  <a:pt x="1615363" y="3498090"/>
                </a:lnTo>
                <a:cubicBezTo>
                  <a:pt x="1614195" y="3501507"/>
                  <a:pt x="1612485" y="3503216"/>
                  <a:pt x="1610238" y="3503216"/>
                </a:cubicBezTo>
                <a:lnTo>
                  <a:pt x="1610238" y="3508341"/>
                </a:lnTo>
                <a:lnTo>
                  <a:pt x="1613340" y="3526684"/>
                </a:lnTo>
                <a:lnTo>
                  <a:pt x="1611317" y="3553389"/>
                </a:lnTo>
                <a:cubicBezTo>
                  <a:pt x="1612126" y="3556806"/>
                  <a:pt x="1613159" y="3558515"/>
                  <a:pt x="1614420" y="3558515"/>
                </a:cubicBezTo>
                <a:lnTo>
                  <a:pt x="1644092" y="3558515"/>
                </a:lnTo>
                <a:lnTo>
                  <a:pt x="1647194" y="3560538"/>
                </a:lnTo>
                <a:lnTo>
                  <a:pt x="1652319" y="3558515"/>
                </a:lnTo>
                <a:lnTo>
                  <a:pt x="1657445" y="3559459"/>
                </a:lnTo>
                <a:lnTo>
                  <a:pt x="1663514" y="3557436"/>
                </a:lnTo>
                <a:lnTo>
                  <a:pt x="1664593" y="3557436"/>
                </a:lnTo>
                <a:cubicBezTo>
                  <a:pt x="1667650" y="3560493"/>
                  <a:pt x="1671381" y="3562201"/>
                  <a:pt x="1675786" y="3562561"/>
                </a:cubicBezTo>
                <a:cubicBezTo>
                  <a:pt x="1675786" y="3559863"/>
                  <a:pt x="1681272" y="3558515"/>
                  <a:pt x="1692242" y="3558515"/>
                </a:cubicBezTo>
                <a:lnTo>
                  <a:pt x="1693321" y="3558515"/>
                </a:lnTo>
                <a:lnTo>
                  <a:pt x="1694266" y="3554333"/>
                </a:lnTo>
                <a:lnTo>
                  <a:pt x="1692242" y="3548264"/>
                </a:lnTo>
                <a:lnTo>
                  <a:pt x="1692242" y="3546241"/>
                </a:lnTo>
                <a:lnTo>
                  <a:pt x="1693321" y="3541116"/>
                </a:lnTo>
                <a:lnTo>
                  <a:pt x="1691163" y="3538958"/>
                </a:lnTo>
                <a:lnTo>
                  <a:pt x="1691163" y="3536934"/>
                </a:lnTo>
                <a:cubicBezTo>
                  <a:pt x="1692602" y="3535406"/>
                  <a:pt x="1693636" y="3531674"/>
                  <a:pt x="1694266" y="3525740"/>
                </a:cubicBezTo>
                <a:lnTo>
                  <a:pt x="1692242" y="3519536"/>
                </a:lnTo>
                <a:lnTo>
                  <a:pt x="1695344" y="3508341"/>
                </a:lnTo>
                <a:lnTo>
                  <a:pt x="1693321" y="3500113"/>
                </a:lnTo>
                <a:lnTo>
                  <a:pt x="1693321" y="3497011"/>
                </a:lnTo>
                <a:lnTo>
                  <a:pt x="1695344" y="3493909"/>
                </a:lnTo>
                <a:lnTo>
                  <a:pt x="1693321" y="3489863"/>
                </a:lnTo>
                <a:lnTo>
                  <a:pt x="1697367" y="3478533"/>
                </a:lnTo>
                <a:lnTo>
                  <a:pt x="1696289" y="3478533"/>
                </a:lnTo>
                <a:lnTo>
                  <a:pt x="1694266" y="3476510"/>
                </a:lnTo>
                <a:lnTo>
                  <a:pt x="1694266" y="3475566"/>
                </a:lnTo>
                <a:lnTo>
                  <a:pt x="1695344" y="3471385"/>
                </a:lnTo>
                <a:lnTo>
                  <a:pt x="1694266" y="3468283"/>
                </a:lnTo>
                <a:lnTo>
                  <a:pt x="1689140" y="3469362"/>
                </a:lnTo>
                <a:lnTo>
                  <a:pt x="1686039" y="3469362"/>
                </a:lnTo>
                <a:cubicBezTo>
                  <a:pt x="1681812" y="3469362"/>
                  <a:pt x="1677046" y="3468328"/>
                  <a:pt x="1671741" y="3466260"/>
                </a:cubicBezTo>
                <a:lnTo>
                  <a:pt x="1667696" y="3469362"/>
                </a:lnTo>
                <a:lnTo>
                  <a:pt x="1666616" y="3468283"/>
                </a:lnTo>
                <a:lnTo>
                  <a:pt x="1661491" y="3469362"/>
                </a:lnTo>
                <a:lnTo>
                  <a:pt x="1650296" y="3468283"/>
                </a:lnTo>
                <a:lnTo>
                  <a:pt x="1635864" y="3469362"/>
                </a:lnTo>
                <a:cubicBezTo>
                  <a:pt x="1632088" y="3469362"/>
                  <a:pt x="1626648" y="3468013"/>
                  <a:pt x="1619544" y="3465316"/>
                </a:cubicBezTo>
                <a:close/>
                <a:moveTo>
                  <a:pt x="9194633" y="3464371"/>
                </a:moveTo>
                <a:lnTo>
                  <a:pt x="9194633" y="3467608"/>
                </a:lnTo>
                <a:lnTo>
                  <a:pt x="9197870" y="3467608"/>
                </a:lnTo>
                <a:lnTo>
                  <a:pt x="9200028" y="3465450"/>
                </a:lnTo>
                <a:lnTo>
                  <a:pt x="9200028" y="3464371"/>
                </a:lnTo>
                <a:close/>
                <a:moveTo>
                  <a:pt x="7774975" y="3463427"/>
                </a:moveTo>
                <a:lnTo>
                  <a:pt x="7774975" y="3465585"/>
                </a:lnTo>
                <a:lnTo>
                  <a:pt x="7778212" y="3465585"/>
                </a:lnTo>
                <a:lnTo>
                  <a:pt x="7778212" y="3463427"/>
                </a:lnTo>
                <a:close/>
                <a:moveTo>
                  <a:pt x="1581645" y="3462213"/>
                </a:moveTo>
                <a:lnTo>
                  <a:pt x="1581645" y="3465316"/>
                </a:lnTo>
                <a:lnTo>
                  <a:pt x="1586769" y="3474487"/>
                </a:lnTo>
                <a:cubicBezTo>
                  <a:pt x="1586769" y="3477904"/>
                  <a:pt x="1586049" y="3479612"/>
                  <a:pt x="1584611" y="3479612"/>
                </a:cubicBezTo>
                <a:cubicBezTo>
                  <a:pt x="1586230" y="3483749"/>
                  <a:pt x="1587623" y="3485817"/>
                  <a:pt x="1588793" y="3485817"/>
                </a:cubicBezTo>
                <a:lnTo>
                  <a:pt x="1588793" y="3482715"/>
                </a:lnTo>
                <a:lnTo>
                  <a:pt x="1586769" y="3479612"/>
                </a:lnTo>
                <a:lnTo>
                  <a:pt x="1587714" y="3473408"/>
                </a:lnTo>
                <a:cubicBezTo>
                  <a:pt x="1584296" y="3469901"/>
                  <a:pt x="1582588" y="3466170"/>
                  <a:pt x="1582588" y="3462213"/>
                </a:cubicBezTo>
                <a:close/>
                <a:moveTo>
                  <a:pt x="8265503" y="3462079"/>
                </a:moveTo>
                <a:lnTo>
                  <a:pt x="8265503" y="3464237"/>
                </a:lnTo>
                <a:lnTo>
                  <a:pt x="8267661" y="3466395"/>
                </a:lnTo>
                <a:lnTo>
                  <a:pt x="8269819" y="3466395"/>
                </a:lnTo>
                <a:lnTo>
                  <a:pt x="8269819" y="3465316"/>
                </a:lnTo>
                <a:lnTo>
                  <a:pt x="8266582" y="3462079"/>
                </a:lnTo>
                <a:close/>
                <a:moveTo>
                  <a:pt x="8156389" y="3462079"/>
                </a:moveTo>
                <a:lnTo>
                  <a:pt x="8156389" y="3465316"/>
                </a:lnTo>
                <a:lnTo>
                  <a:pt x="8159626" y="3465316"/>
                </a:lnTo>
                <a:lnTo>
                  <a:pt x="8159626" y="3462079"/>
                </a:lnTo>
                <a:close/>
                <a:moveTo>
                  <a:pt x="7673684" y="3461269"/>
                </a:moveTo>
                <a:lnTo>
                  <a:pt x="7673684" y="3469901"/>
                </a:lnTo>
                <a:lnTo>
                  <a:pt x="7675842" y="3471925"/>
                </a:lnTo>
                <a:lnTo>
                  <a:pt x="7676921" y="3471925"/>
                </a:lnTo>
                <a:lnTo>
                  <a:pt x="7678000" y="3467743"/>
                </a:lnTo>
                <a:cubicBezTo>
                  <a:pt x="7677280" y="3463427"/>
                  <a:pt x="7676201" y="3461269"/>
                  <a:pt x="7674763" y="3461269"/>
                </a:cubicBezTo>
                <a:close/>
                <a:moveTo>
                  <a:pt x="7713472" y="3460190"/>
                </a:moveTo>
                <a:lnTo>
                  <a:pt x="7709156" y="3464506"/>
                </a:lnTo>
                <a:lnTo>
                  <a:pt x="7711314" y="3468822"/>
                </a:lnTo>
                <a:lnTo>
                  <a:pt x="7712393" y="3467743"/>
                </a:lnTo>
                <a:lnTo>
                  <a:pt x="7713472" y="3467743"/>
                </a:lnTo>
                <a:lnTo>
                  <a:pt x="7717788" y="3470845"/>
                </a:lnTo>
                <a:lnTo>
                  <a:pt x="7719946" y="3468822"/>
                </a:lnTo>
                <a:lnTo>
                  <a:pt x="7719946" y="3467743"/>
                </a:lnTo>
                <a:cubicBezTo>
                  <a:pt x="7719946" y="3466305"/>
                  <a:pt x="7718507" y="3465585"/>
                  <a:pt x="7715630" y="3465585"/>
                </a:cubicBezTo>
                <a:lnTo>
                  <a:pt x="7714551" y="3460190"/>
                </a:lnTo>
                <a:close/>
                <a:moveTo>
                  <a:pt x="3751244" y="3459381"/>
                </a:moveTo>
                <a:lnTo>
                  <a:pt x="3750300" y="3460460"/>
                </a:lnTo>
                <a:lnTo>
                  <a:pt x="3750300" y="3466799"/>
                </a:lnTo>
                <a:lnTo>
                  <a:pt x="3752323" y="3466799"/>
                </a:lnTo>
                <a:lnTo>
                  <a:pt x="3753402" y="3460460"/>
                </a:lnTo>
                <a:lnTo>
                  <a:pt x="3752323" y="3459381"/>
                </a:lnTo>
                <a:close/>
                <a:moveTo>
                  <a:pt x="1175009" y="3459381"/>
                </a:moveTo>
                <a:lnTo>
                  <a:pt x="1175009" y="3462618"/>
                </a:lnTo>
                <a:cubicBezTo>
                  <a:pt x="1175727" y="3464866"/>
                  <a:pt x="1177930" y="3465990"/>
                  <a:pt x="1181616" y="3465990"/>
                </a:cubicBezTo>
                <a:lnTo>
                  <a:pt x="1182696" y="3464911"/>
                </a:lnTo>
                <a:cubicBezTo>
                  <a:pt x="1181796" y="3461224"/>
                  <a:pt x="1180673" y="3459381"/>
                  <a:pt x="1179324" y="3459381"/>
                </a:cubicBezTo>
                <a:close/>
                <a:moveTo>
                  <a:pt x="5139122" y="3459246"/>
                </a:moveTo>
                <a:lnTo>
                  <a:pt x="5135750" y="3462483"/>
                </a:lnTo>
                <a:lnTo>
                  <a:pt x="5135750" y="3466799"/>
                </a:lnTo>
                <a:cubicBezTo>
                  <a:pt x="5137639" y="3470396"/>
                  <a:pt x="5140561" y="3472194"/>
                  <a:pt x="5144517" y="3472194"/>
                </a:cubicBezTo>
                <a:lnTo>
                  <a:pt x="5147889" y="3472194"/>
                </a:lnTo>
                <a:lnTo>
                  <a:pt x="5147889" y="3466799"/>
                </a:lnTo>
                <a:lnTo>
                  <a:pt x="5146675" y="3466799"/>
                </a:lnTo>
                <a:lnTo>
                  <a:pt x="5142359" y="3467878"/>
                </a:lnTo>
                <a:cubicBezTo>
                  <a:pt x="5139482" y="3466799"/>
                  <a:pt x="5138043" y="3465720"/>
                  <a:pt x="5138043" y="3464641"/>
                </a:cubicBezTo>
                <a:lnTo>
                  <a:pt x="5138043" y="3463562"/>
                </a:lnTo>
                <a:lnTo>
                  <a:pt x="5140201" y="3460325"/>
                </a:lnTo>
                <a:lnTo>
                  <a:pt x="5140201" y="3459246"/>
                </a:lnTo>
                <a:close/>
                <a:moveTo>
                  <a:pt x="9090374" y="3459111"/>
                </a:moveTo>
                <a:lnTo>
                  <a:pt x="9090374" y="3460190"/>
                </a:lnTo>
                <a:lnTo>
                  <a:pt x="9095769" y="3460190"/>
                </a:lnTo>
                <a:lnTo>
                  <a:pt x="9095769" y="3459111"/>
                </a:lnTo>
                <a:close/>
                <a:moveTo>
                  <a:pt x="1580566" y="3459111"/>
                </a:moveTo>
                <a:lnTo>
                  <a:pt x="1580566" y="3461134"/>
                </a:lnTo>
                <a:lnTo>
                  <a:pt x="1581645" y="3461134"/>
                </a:lnTo>
                <a:lnTo>
                  <a:pt x="1581645" y="3459111"/>
                </a:lnTo>
                <a:close/>
                <a:moveTo>
                  <a:pt x="3638219" y="3458302"/>
                </a:moveTo>
                <a:cubicBezTo>
                  <a:pt x="3635431" y="3459381"/>
                  <a:pt x="3634038" y="3460460"/>
                  <a:pt x="3634038" y="3461539"/>
                </a:cubicBezTo>
                <a:lnTo>
                  <a:pt x="3634038" y="3472194"/>
                </a:lnTo>
                <a:lnTo>
                  <a:pt x="3641456" y="3472194"/>
                </a:lnTo>
                <a:lnTo>
                  <a:pt x="3644693" y="3468957"/>
                </a:lnTo>
                <a:lnTo>
                  <a:pt x="3644693" y="3467878"/>
                </a:lnTo>
                <a:close/>
                <a:moveTo>
                  <a:pt x="6203127" y="3457493"/>
                </a:moveTo>
                <a:cubicBezTo>
                  <a:pt x="6201778" y="3457493"/>
                  <a:pt x="6200025" y="3463113"/>
                  <a:pt x="6197867" y="3474352"/>
                </a:cubicBezTo>
                <a:cubicBezTo>
                  <a:pt x="6198946" y="3477230"/>
                  <a:pt x="6200025" y="3478668"/>
                  <a:pt x="6201104" y="3478668"/>
                </a:cubicBezTo>
                <a:cubicBezTo>
                  <a:pt x="6202273" y="3468238"/>
                  <a:pt x="6203666" y="3462213"/>
                  <a:pt x="6205285" y="3460595"/>
                </a:cubicBezTo>
                <a:lnTo>
                  <a:pt x="6205285" y="3459651"/>
                </a:lnTo>
                <a:close/>
                <a:moveTo>
                  <a:pt x="6184110" y="3457493"/>
                </a:moveTo>
                <a:lnTo>
                  <a:pt x="6184110" y="3458572"/>
                </a:lnTo>
                <a:lnTo>
                  <a:pt x="6185189" y="3461674"/>
                </a:lnTo>
                <a:lnTo>
                  <a:pt x="6186268" y="3461674"/>
                </a:lnTo>
                <a:lnTo>
                  <a:pt x="6186268" y="3460595"/>
                </a:lnTo>
                <a:lnTo>
                  <a:pt x="6185189" y="3457493"/>
                </a:lnTo>
                <a:close/>
                <a:moveTo>
                  <a:pt x="1597424" y="3457493"/>
                </a:moveTo>
                <a:lnTo>
                  <a:pt x="1594323" y="3458437"/>
                </a:lnTo>
                <a:lnTo>
                  <a:pt x="1594323" y="3461539"/>
                </a:lnTo>
                <a:lnTo>
                  <a:pt x="1598503" y="3465720"/>
                </a:lnTo>
                <a:lnTo>
                  <a:pt x="1601606" y="3462618"/>
                </a:lnTo>
                <a:cubicBezTo>
                  <a:pt x="1600706" y="3459381"/>
                  <a:pt x="1599313" y="3457673"/>
                  <a:pt x="1597424" y="3457493"/>
                </a:cubicBezTo>
                <a:close/>
                <a:moveTo>
                  <a:pt x="6228484" y="3456414"/>
                </a:moveTo>
                <a:lnTo>
                  <a:pt x="6225381" y="3457493"/>
                </a:lnTo>
                <a:lnTo>
                  <a:pt x="6227539" y="3459651"/>
                </a:lnTo>
                <a:lnTo>
                  <a:pt x="6226460" y="3469092"/>
                </a:lnTo>
                <a:lnTo>
                  <a:pt x="6227539" y="3481770"/>
                </a:lnTo>
                <a:lnTo>
                  <a:pt x="6226460" y="3499709"/>
                </a:lnTo>
                <a:lnTo>
                  <a:pt x="6226460" y="3506048"/>
                </a:lnTo>
                <a:cubicBezTo>
                  <a:pt x="6226460" y="3507487"/>
                  <a:pt x="6223628" y="3508566"/>
                  <a:pt x="6217963" y="3509285"/>
                </a:cubicBezTo>
                <a:cubicBezTo>
                  <a:pt x="6217963" y="3518996"/>
                  <a:pt x="6220436" y="3527089"/>
                  <a:pt x="6225381" y="3533563"/>
                </a:cubicBezTo>
                <a:cubicBezTo>
                  <a:pt x="6231855" y="3531674"/>
                  <a:pt x="6237475" y="3526729"/>
                  <a:pt x="6242241" y="3518726"/>
                </a:cubicBezTo>
                <a:lnTo>
                  <a:pt x="6243320" y="3518726"/>
                </a:lnTo>
                <a:lnTo>
                  <a:pt x="6247501" y="3521963"/>
                </a:lnTo>
                <a:lnTo>
                  <a:pt x="6254919" y="3521963"/>
                </a:lnTo>
                <a:cubicBezTo>
                  <a:pt x="6249344" y="3516119"/>
                  <a:pt x="6246557" y="3509060"/>
                  <a:pt x="6246557" y="3500788"/>
                </a:cubicBezTo>
                <a:cubicBezTo>
                  <a:pt x="6244579" y="3500248"/>
                  <a:pt x="6241387" y="3494269"/>
                  <a:pt x="6236981" y="3482849"/>
                </a:cubicBezTo>
                <a:cubicBezTo>
                  <a:pt x="6235542" y="3482490"/>
                  <a:pt x="6234148" y="3480736"/>
                  <a:pt x="6232800" y="3477589"/>
                </a:cubicBezTo>
                <a:cubicBezTo>
                  <a:pt x="6233879" y="3470486"/>
                  <a:pt x="6235272" y="3466934"/>
                  <a:pt x="6236981" y="3466934"/>
                </a:cubicBezTo>
                <a:lnTo>
                  <a:pt x="6238060" y="3466934"/>
                </a:lnTo>
                <a:cubicBezTo>
                  <a:pt x="6231676" y="3461719"/>
                  <a:pt x="6228484" y="3458212"/>
                  <a:pt x="6228484" y="3456414"/>
                </a:cubicBezTo>
                <a:close/>
                <a:moveTo>
                  <a:pt x="3550820" y="3456144"/>
                </a:moveTo>
                <a:lnTo>
                  <a:pt x="3550820" y="3458302"/>
                </a:lnTo>
                <a:lnTo>
                  <a:pt x="3552978" y="3456144"/>
                </a:lnTo>
                <a:close/>
                <a:moveTo>
                  <a:pt x="1581645" y="3456009"/>
                </a:moveTo>
                <a:lnTo>
                  <a:pt x="1581645" y="3458032"/>
                </a:lnTo>
                <a:lnTo>
                  <a:pt x="1582588" y="3458032"/>
                </a:lnTo>
                <a:lnTo>
                  <a:pt x="1582588" y="3456009"/>
                </a:lnTo>
                <a:close/>
                <a:moveTo>
                  <a:pt x="4203063" y="3454930"/>
                </a:moveTo>
                <a:lnTo>
                  <a:pt x="4201984" y="3456009"/>
                </a:lnTo>
                <a:lnTo>
                  <a:pt x="4201984" y="3458167"/>
                </a:lnTo>
                <a:lnTo>
                  <a:pt x="4206300" y="3458167"/>
                </a:lnTo>
                <a:lnTo>
                  <a:pt x="4208593" y="3456009"/>
                </a:lnTo>
                <a:close/>
                <a:moveTo>
                  <a:pt x="1112428" y="3454930"/>
                </a:moveTo>
                <a:lnTo>
                  <a:pt x="1112428" y="3456009"/>
                </a:lnTo>
                <a:cubicBezTo>
                  <a:pt x="1114585" y="3462663"/>
                  <a:pt x="1116382" y="3465990"/>
                  <a:pt x="1117822" y="3465990"/>
                </a:cubicBezTo>
                <a:lnTo>
                  <a:pt x="1120114" y="3465990"/>
                </a:lnTo>
                <a:lnTo>
                  <a:pt x="1120114" y="3460460"/>
                </a:lnTo>
                <a:cubicBezTo>
                  <a:pt x="1117866" y="3456773"/>
                  <a:pt x="1115303" y="3454930"/>
                  <a:pt x="1112428" y="3454930"/>
                </a:cubicBezTo>
                <a:close/>
                <a:moveTo>
                  <a:pt x="1028939" y="3453851"/>
                </a:moveTo>
                <a:lnTo>
                  <a:pt x="1028939" y="3454930"/>
                </a:lnTo>
                <a:cubicBezTo>
                  <a:pt x="1032535" y="3461764"/>
                  <a:pt x="1034333" y="3466889"/>
                  <a:pt x="1034333" y="3470306"/>
                </a:cubicBezTo>
                <a:lnTo>
                  <a:pt x="1035412" y="3470306"/>
                </a:lnTo>
                <a:lnTo>
                  <a:pt x="1035412" y="3464911"/>
                </a:lnTo>
                <a:lnTo>
                  <a:pt x="1030018" y="3453851"/>
                </a:lnTo>
                <a:close/>
                <a:moveTo>
                  <a:pt x="5753196" y="3453581"/>
                </a:moveTo>
                <a:lnTo>
                  <a:pt x="5751038" y="3455739"/>
                </a:lnTo>
                <a:lnTo>
                  <a:pt x="5751038" y="3458976"/>
                </a:lnTo>
                <a:cubicBezTo>
                  <a:pt x="5752477" y="3461854"/>
                  <a:pt x="5754680" y="3463292"/>
                  <a:pt x="5757647" y="3463292"/>
                </a:cubicBezTo>
                <a:lnTo>
                  <a:pt x="5758726" y="3462213"/>
                </a:lnTo>
                <a:lnTo>
                  <a:pt x="5758726" y="3461134"/>
                </a:lnTo>
                <a:cubicBezTo>
                  <a:pt x="5757827" y="3456099"/>
                  <a:pt x="5756343" y="3453581"/>
                  <a:pt x="5754275" y="3453581"/>
                </a:cubicBezTo>
                <a:close/>
                <a:moveTo>
                  <a:pt x="8154231" y="3453447"/>
                </a:moveTo>
                <a:lnTo>
                  <a:pt x="8152073" y="3455605"/>
                </a:lnTo>
                <a:lnTo>
                  <a:pt x="8152073" y="3458842"/>
                </a:lnTo>
                <a:lnTo>
                  <a:pt x="8153152" y="3458842"/>
                </a:lnTo>
                <a:lnTo>
                  <a:pt x="8158547" y="3455605"/>
                </a:lnTo>
                <a:lnTo>
                  <a:pt x="8158547" y="3453447"/>
                </a:lnTo>
                <a:close/>
                <a:moveTo>
                  <a:pt x="2068937" y="3452772"/>
                </a:moveTo>
                <a:lnTo>
                  <a:pt x="2064620" y="3461404"/>
                </a:lnTo>
                <a:lnTo>
                  <a:pt x="2065700" y="3462483"/>
                </a:lnTo>
                <a:lnTo>
                  <a:pt x="2070015" y="3462483"/>
                </a:lnTo>
                <a:lnTo>
                  <a:pt x="2074332" y="3457088"/>
                </a:lnTo>
                <a:lnTo>
                  <a:pt x="2074332" y="3454930"/>
                </a:lnTo>
                <a:lnTo>
                  <a:pt x="2072173" y="3452772"/>
                </a:lnTo>
                <a:close/>
                <a:moveTo>
                  <a:pt x="2185198" y="3452637"/>
                </a:moveTo>
                <a:cubicBezTo>
                  <a:pt x="2182320" y="3453357"/>
                  <a:pt x="2180883" y="3455515"/>
                  <a:pt x="2180883" y="3459111"/>
                </a:cubicBezTo>
                <a:lnTo>
                  <a:pt x="2181961" y="3460190"/>
                </a:lnTo>
                <a:lnTo>
                  <a:pt x="2185198" y="3460190"/>
                </a:lnTo>
                <a:lnTo>
                  <a:pt x="2188436" y="3456953"/>
                </a:lnTo>
                <a:cubicBezTo>
                  <a:pt x="2187356" y="3454076"/>
                  <a:pt x="2186278" y="3452637"/>
                  <a:pt x="2185198" y="3452637"/>
                </a:cubicBezTo>
                <a:close/>
                <a:moveTo>
                  <a:pt x="9117349" y="3451693"/>
                </a:moveTo>
                <a:lnTo>
                  <a:pt x="9117349" y="3460190"/>
                </a:lnTo>
                <a:lnTo>
                  <a:pt x="9120451" y="3475027"/>
                </a:lnTo>
                <a:cubicBezTo>
                  <a:pt x="9119462" y="3477814"/>
                  <a:pt x="9118428" y="3479208"/>
                  <a:pt x="9117349" y="3479208"/>
                </a:cubicBezTo>
                <a:lnTo>
                  <a:pt x="9121530" y="3500518"/>
                </a:lnTo>
                <a:lnTo>
                  <a:pt x="9118428" y="3517512"/>
                </a:lnTo>
                <a:lnTo>
                  <a:pt x="9119507" y="3518591"/>
                </a:lnTo>
                <a:lnTo>
                  <a:pt x="9130162" y="3518591"/>
                </a:lnTo>
                <a:cubicBezTo>
                  <a:pt x="9131601" y="3518591"/>
                  <a:pt x="9132320" y="3519670"/>
                  <a:pt x="9132320" y="3521828"/>
                </a:cubicBezTo>
                <a:lnTo>
                  <a:pt x="9133399" y="3522773"/>
                </a:lnTo>
                <a:lnTo>
                  <a:pt x="9134478" y="3522773"/>
                </a:lnTo>
                <a:lnTo>
                  <a:pt x="9136636" y="3520749"/>
                </a:lnTo>
                <a:lnTo>
                  <a:pt x="9135557" y="3516433"/>
                </a:lnTo>
                <a:lnTo>
                  <a:pt x="9137715" y="3501597"/>
                </a:lnTo>
                <a:cubicBezTo>
                  <a:pt x="9135198" y="3501597"/>
                  <a:pt x="9133399" y="3499484"/>
                  <a:pt x="9132320" y="3495258"/>
                </a:cubicBezTo>
                <a:lnTo>
                  <a:pt x="9139873" y="3471790"/>
                </a:lnTo>
                <a:lnTo>
                  <a:pt x="9134478" y="3454795"/>
                </a:lnTo>
                <a:lnTo>
                  <a:pt x="9135557" y="3451693"/>
                </a:lnTo>
                <a:lnTo>
                  <a:pt x="9134478" y="3451693"/>
                </a:lnTo>
                <a:lnTo>
                  <a:pt x="9131241" y="3452637"/>
                </a:lnTo>
                <a:lnTo>
                  <a:pt x="9121530" y="3451693"/>
                </a:lnTo>
                <a:close/>
                <a:moveTo>
                  <a:pt x="7651024" y="3451558"/>
                </a:moveTo>
                <a:lnTo>
                  <a:pt x="7647788" y="3454795"/>
                </a:lnTo>
                <a:lnTo>
                  <a:pt x="7647788" y="3458032"/>
                </a:lnTo>
                <a:lnTo>
                  <a:pt x="7649946" y="3458032"/>
                </a:lnTo>
                <a:lnTo>
                  <a:pt x="7653182" y="3454795"/>
                </a:lnTo>
                <a:lnTo>
                  <a:pt x="7653182" y="3451558"/>
                </a:lnTo>
                <a:close/>
                <a:moveTo>
                  <a:pt x="1712339" y="3450614"/>
                </a:moveTo>
                <a:lnTo>
                  <a:pt x="1710315" y="3452637"/>
                </a:lnTo>
                <a:lnTo>
                  <a:pt x="1710315" y="3454660"/>
                </a:lnTo>
                <a:lnTo>
                  <a:pt x="1716386" y="3454660"/>
                </a:lnTo>
                <a:lnTo>
                  <a:pt x="1716386" y="3452637"/>
                </a:lnTo>
                <a:lnTo>
                  <a:pt x="1714362" y="3450614"/>
                </a:lnTo>
                <a:close/>
                <a:moveTo>
                  <a:pt x="6090101" y="3450075"/>
                </a:moveTo>
                <a:lnTo>
                  <a:pt x="6090101" y="3455335"/>
                </a:lnTo>
                <a:cubicBezTo>
                  <a:pt x="6090101" y="3456414"/>
                  <a:pt x="6091495" y="3457493"/>
                  <a:pt x="6094282" y="3458572"/>
                </a:cubicBezTo>
                <a:lnTo>
                  <a:pt x="6095361" y="3457493"/>
                </a:lnTo>
                <a:lnTo>
                  <a:pt x="6094282" y="3456414"/>
                </a:lnTo>
                <a:lnTo>
                  <a:pt x="6094282" y="3454256"/>
                </a:lnTo>
                <a:lnTo>
                  <a:pt x="6095361" y="3453312"/>
                </a:lnTo>
                <a:lnTo>
                  <a:pt x="6095361" y="3452233"/>
                </a:lnTo>
                <a:close/>
                <a:moveTo>
                  <a:pt x="7676921" y="3448321"/>
                </a:moveTo>
                <a:lnTo>
                  <a:pt x="7674763" y="3450479"/>
                </a:lnTo>
                <a:lnTo>
                  <a:pt x="7675842" y="3451558"/>
                </a:lnTo>
                <a:lnTo>
                  <a:pt x="7676921" y="3451558"/>
                </a:lnTo>
                <a:close/>
                <a:moveTo>
                  <a:pt x="5737955" y="3448186"/>
                </a:moveTo>
                <a:lnTo>
                  <a:pt x="5737955" y="3450344"/>
                </a:lnTo>
                <a:lnTo>
                  <a:pt x="5739034" y="3450344"/>
                </a:lnTo>
                <a:lnTo>
                  <a:pt x="5739034" y="3448186"/>
                </a:lnTo>
                <a:close/>
                <a:moveTo>
                  <a:pt x="3718200" y="3447647"/>
                </a:moveTo>
                <a:lnTo>
                  <a:pt x="3720358" y="3447647"/>
                </a:lnTo>
                <a:lnTo>
                  <a:pt x="3720358" y="3450884"/>
                </a:lnTo>
                <a:lnTo>
                  <a:pt x="3718200" y="3450884"/>
                </a:lnTo>
                <a:close/>
                <a:moveTo>
                  <a:pt x="8750771" y="3447377"/>
                </a:moveTo>
                <a:lnTo>
                  <a:pt x="8750771" y="3449535"/>
                </a:lnTo>
                <a:lnTo>
                  <a:pt x="8752929" y="3449535"/>
                </a:lnTo>
                <a:lnTo>
                  <a:pt x="8752929" y="3447377"/>
                </a:lnTo>
                <a:close/>
                <a:moveTo>
                  <a:pt x="2146354" y="3447242"/>
                </a:moveTo>
                <a:lnTo>
                  <a:pt x="2145275" y="3452637"/>
                </a:lnTo>
                <a:lnTo>
                  <a:pt x="2145275" y="3453716"/>
                </a:lnTo>
                <a:lnTo>
                  <a:pt x="2147432" y="3465585"/>
                </a:lnTo>
                <a:lnTo>
                  <a:pt x="2147432" y="3466664"/>
                </a:lnTo>
                <a:lnTo>
                  <a:pt x="2145275" y="3475296"/>
                </a:lnTo>
                <a:lnTo>
                  <a:pt x="2145275" y="3477454"/>
                </a:lnTo>
                <a:lnTo>
                  <a:pt x="2147432" y="3486086"/>
                </a:lnTo>
                <a:lnTo>
                  <a:pt x="2147432" y="3489323"/>
                </a:lnTo>
                <a:cubicBezTo>
                  <a:pt x="2147432" y="3491661"/>
                  <a:pt x="2144916" y="3497056"/>
                  <a:pt x="2139880" y="3505508"/>
                </a:cubicBezTo>
                <a:lnTo>
                  <a:pt x="2138800" y="3509825"/>
                </a:lnTo>
                <a:lnTo>
                  <a:pt x="2142037" y="3511983"/>
                </a:lnTo>
                <a:lnTo>
                  <a:pt x="2146354" y="3510904"/>
                </a:lnTo>
                <a:lnTo>
                  <a:pt x="2151749" y="3514141"/>
                </a:lnTo>
                <a:lnTo>
                  <a:pt x="2152828" y="3514141"/>
                </a:lnTo>
                <a:cubicBezTo>
                  <a:pt x="2158583" y="3514141"/>
                  <a:pt x="2161461" y="3509105"/>
                  <a:pt x="2161461" y="3499034"/>
                </a:cubicBezTo>
                <a:lnTo>
                  <a:pt x="2164698" y="3492560"/>
                </a:lnTo>
                <a:lnTo>
                  <a:pt x="2162540" y="3485007"/>
                </a:lnTo>
                <a:cubicBezTo>
                  <a:pt x="2165416" y="3484468"/>
                  <a:pt x="2167216" y="3482670"/>
                  <a:pt x="2167934" y="3479612"/>
                </a:cubicBezTo>
                <a:lnTo>
                  <a:pt x="2166856" y="3478533"/>
                </a:lnTo>
                <a:lnTo>
                  <a:pt x="2160381" y="3478533"/>
                </a:lnTo>
                <a:lnTo>
                  <a:pt x="2160381" y="3465585"/>
                </a:lnTo>
                <a:lnTo>
                  <a:pt x="2162540" y="3447242"/>
                </a:lnTo>
                <a:close/>
                <a:moveTo>
                  <a:pt x="5664718" y="3447107"/>
                </a:moveTo>
                <a:lnTo>
                  <a:pt x="5664718" y="3449265"/>
                </a:lnTo>
                <a:lnTo>
                  <a:pt x="5666876" y="3449265"/>
                </a:lnTo>
                <a:lnTo>
                  <a:pt x="5666876" y="3447107"/>
                </a:lnTo>
                <a:close/>
                <a:moveTo>
                  <a:pt x="6230642" y="3446973"/>
                </a:moveTo>
                <a:lnTo>
                  <a:pt x="6230642" y="3447917"/>
                </a:lnTo>
                <a:lnTo>
                  <a:pt x="6231721" y="3451154"/>
                </a:lnTo>
                <a:lnTo>
                  <a:pt x="6232800" y="3451154"/>
                </a:lnTo>
                <a:lnTo>
                  <a:pt x="6234823" y="3448996"/>
                </a:lnTo>
                <a:close/>
                <a:moveTo>
                  <a:pt x="3741668" y="3446568"/>
                </a:moveTo>
                <a:cubicBezTo>
                  <a:pt x="3739600" y="3447287"/>
                  <a:pt x="3738566" y="3449400"/>
                  <a:pt x="3738566" y="3452907"/>
                </a:cubicBezTo>
                <a:lnTo>
                  <a:pt x="3739510" y="3453986"/>
                </a:lnTo>
                <a:lnTo>
                  <a:pt x="3740589" y="3453986"/>
                </a:lnTo>
                <a:cubicBezTo>
                  <a:pt x="3744366" y="3453986"/>
                  <a:pt x="3746524" y="3452952"/>
                  <a:pt x="3747063" y="3450884"/>
                </a:cubicBezTo>
                <a:lnTo>
                  <a:pt x="3747063" y="3447647"/>
                </a:lnTo>
                <a:close/>
                <a:moveTo>
                  <a:pt x="5679959" y="3446028"/>
                </a:moveTo>
                <a:cubicBezTo>
                  <a:pt x="5679959" y="3448906"/>
                  <a:pt x="5677441" y="3452862"/>
                  <a:pt x="5672406" y="3457897"/>
                </a:cubicBezTo>
                <a:lnTo>
                  <a:pt x="5672406" y="3462213"/>
                </a:lnTo>
                <a:lnTo>
                  <a:pt x="5675643" y="3462213"/>
                </a:lnTo>
                <a:cubicBezTo>
                  <a:pt x="5675643" y="3460235"/>
                  <a:pt x="5677801" y="3456279"/>
                  <a:pt x="5682117" y="3450344"/>
                </a:cubicBezTo>
                <a:lnTo>
                  <a:pt x="5682117" y="3446028"/>
                </a:lnTo>
                <a:close/>
                <a:moveTo>
                  <a:pt x="3564712" y="3445489"/>
                </a:moveTo>
                <a:lnTo>
                  <a:pt x="3564712" y="3446568"/>
                </a:lnTo>
                <a:lnTo>
                  <a:pt x="3566870" y="3446568"/>
                </a:lnTo>
                <a:lnTo>
                  <a:pt x="3566870" y="3445489"/>
                </a:lnTo>
                <a:close/>
                <a:moveTo>
                  <a:pt x="6183031" y="3444815"/>
                </a:moveTo>
                <a:lnTo>
                  <a:pt x="6183031" y="3447917"/>
                </a:lnTo>
                <a:lnTo>
                  <a:pt x="6188426" y="3458572"/>
                </a:lnTo>
                <a:lnTo>
                  <a:pt x="6190449" y="3458572"/>
                </a:lnTo>
                <a:lnTo>
                  <a:pt x="6190449" y="3456414"/>
                </a:lnTo>
                <a:lnTo>
                  <a:pt x="6191528" y="3456414"/>
                </a:lnTo>
                <a:cubicBezTo>
                  <a:pt x="6189819" y="3450120"/>
                  <a:pt x="6187706" y="3446253"/>
                  <a:pt x="6185189" y="3444815"/>
                </a:cubicBezTo>
                <a:close/>
                <a:moveTo>
                  <a:pt x="3567814" y="3444410"/>
                </a:moveTo>
                <a:lnTo>
                  <a:pt x="3567814" y="3445489"/>
                </a:lnTo>
                <a:lnTo>
                  <a:pt x="3571051" y="3445489"/>
                </a:lnTo>
                <a:lnTo>
                  <a:pt x="3571051" y="3444410"/>
                </a:lnTo>
                <a:close/>
                <a:moveTo>
                  <a:pt x="6086864" y="3443736"/>
                </a:moveTo>
                <a:lnTo>
                  <a:pt x="6086864" y="3445894"/>
                </a:lnTo>
                <a:lnTo>
                  <a:pt x="6087943" y="3445894"/>
                </a:lnTo>
                <a:lnTo>
                  <a:pt x="6087943" y="3443736"/>
                </a:lnTo>
                <a:close/>
                <a:moveTo>
                  <a:pt x="5155442" y="3442926"/>
                </a:moveTo>
                <a:lnTo>
                  <a:pt x="5155442" y="3446163"/>
                </a:lnTo>
                <a:lnTo>
                  <a:pt x="5157600" y="3446163"/>
                </a:lnTo>
                <a:lnTo>
                  <a:pt x="5157600" y="3442926"/>
                </a:lnTo>
                <a:close/>
                <a:moveTo>
                  <a:pt x="5595797" y="3441847"/>
                </a:moveTo>
                <a:cubicBezTo>
                  <a:pt x="5591481" y="3442207"/>
                  <a:pt x="5589323" y="3443241"/>
                  <a:pt x="5589323" y="3444949"/>
                </a:cubicBezTo>
                <a:lnTo>
                  <a:pt x="5589323" y="3450344"/>
                </a:lnTo>
                <a:lnTo>
                  <a:pt x="5593639" y="3450344"/>
                </a:lnTo>
                <a:lnTo>
                  <a:pt x="5595797" y="3442926"/>
                </a:lnTo>
                <a:close/>
                <a:moveTo>
                  <a:pt x="4134142" y="3441847"/>
                </a:moveTo>
                <a:lnTo>
                  <a:pt x="4134142" y="3447242"/>
                </a:lnTo>
                <a:lnTo>
                  <a:pt x="4135221" y="3447242"/>
                </a:lnTo>
                <a:lnTo>
                  <a:pt x="4135221" y="3441847"/>
                </a:lnTo>
                <a:close/>
                <a:moveTo>
                  <a:pt x="7248249" y="3441443"/>
                </a:moveTo>
                <a:lnTo>
                  <a:pt x="7248249" y="3442522"/>
                </a:lnTo>
                <a:lnTo>
                  <a:pt x="7250407" y="3442522"/>
                </a:lnTo>
                <a:lnTo>
                  <a:pt x="7250407" y="3441443"/>
                </a:lnTo>
                <a:close/>
                <a:moveTo>
                  <a:pt x="4733650" y="3441443"/>
                </a:moveTo>
                <a:lnTo>
                  <a:pt x="4733650" y="3442522"/>
                </a:lnTo>
                <a:lnTo>
                  <a:pt x="4735808" y="3442522"/>
                </a:lnTo>
                <a:lnTo>
                  <a:pt x="4735808" y="3441443"/>
                </a:lnTo>
                <a:close/>
                <a:moveTo>
                  <a:pt x="2714352" y="3441443"/>
                </a:moveTo>
                <a:lnTo>
                  <a:pt x="2714352" y="3442522"/>
                </a:lnTo>
                <a:lnTo>
                  <a:pt x="2716510" y="3442522"/>
                </a:lnTo>
                <a:lnTo>
                  <a:pt x="2716510" y="3441443"/>
                </a:lnTo>
                <a:close/>
                <a:moveTo>
                  <a:pt x="3614750" y="3441173"/>
                </a:moveTo>
                <a:cubicBezTo>
                  <a:pt x="3606928" y="3443151"/>
                  <a:pt x="3603016" y="3445669"/>
                  <a:pt x="3603016" y="3448726"/>
                </a:cubicBezTo>
                <a:lnTo>
                  <a:pt x="3598835" y="3476375"/>
                </a:lnTo>
                <a:lnTo>
                  <a:pt x="3599914" y="3476375"/>
                </a:lnTo>
                <a:lnTo>
                  <a:pt x="3606253" y="3477454"/>
                </a:lnTo>
                <a:cubicBezTo>
                  <a:pt x="3610749" y="3477454"/>
                  <a:pt x="3614301" y="3475701"/>
                  <a:pt x="3616908" y="3472194"/>
                </a:cubicBezTo>
                <a:cubicBezTo>
                  <a:pt x="3615470" y="3468598"/>
                  <a:pt x="3614750" y="3462169"/>
                  <a:pt x="3614750" y="3452907"/>
                </a:cubicBezTo>
                <a:lnTo>
                  <a:pt x="3614750" y="3451828"/>
                </a:lnTo>
                <a:lnTo>
                  <a:pt x="3615829" y="3441173"/>
                </a:lnTo>
                <a:close/>
                <a:moveTo>
                  <a:pt x="1581779" y="3440364"/>
                </a:moveTo>
                <a:lnTo>
                  <a:pt x="1580700" y="3444410"/>
                </a:lnTo>
                <a:lnTo>
                  <a:pt x="1581779" y="3445489"/>
                </a:lnTo>
                <a:lnTo>
                  <a:pt x="1583803" y="3445489"/>
                </a:lnTo>
                <a:lnTo>
                  <a:pt x="1585826" y="3443466"/>
                </a:lnTo>
                <a:lnTo>
                  <a:pt x="1585826" y="3442387"/>
                </a:lnTo>
                <a:lnTo>
                  <a:pt x="1583803" y="3440364"/>
                </a:lnTo>
                <a:close/>
                <a:moveTo>
                  <a:pt x="3638219" y="3440094"/>
                </a:moveTo>
                <a:cubicBezTo>
                  <a:pt x="3634712" y="3440094"/>
                  <a:pt x="3632599" y="3441533"/>
                  <a:pt x="3631880" y="3444410"/>
                </a:cubicBezTo>
                <a:lnTo>
                  <a:pt x="3632959" y="3445489"/>
                </a:lnTo>
                <a:lnTo>
                  <a:pt x="3641456" y="3442252"/>
                </a:lnTo>
                <a:lnTo>
                  <a:pt x="3639298" y="3440094"/>
                </a:lnTo>
                <a:close/>
                <a:moveTo>
                  <a:pt x="5697493" y="3439689"/>
                </a:moveTo>
                <a:lnTo>
                  <a:pt x="5696414" y="3444949"/>
                </a:lnTo>
                <a:lnTo>
                  <a:pt x="5698572" y="3453581"/>
                </a:lnTo>
                <a:lnTo>
                  <a:pt x="5698572" y="3469092"/>
                </a:lnTo>
                <a:cubicBezTo>
                  <a:pt x="5698572" y="3471430"/>
                  <a:pt x="5703292" y="3472869"/>
                  <a:pt x="5712734" y="3473408"/>
                </a:cubicBezTo>
                <a:cubicBezTo>
                  <a:pt x="5716420" y="3471970"/>
                  <a:pt x="5718264" y="3468598"/>
                  <a:pt x="5718264" y="3463292"/>
                </a:cubicBezTo>
                <a:lnTo>
                  <a:pt x="5718264" y="3446028"/>
                </a:lnTo>
                <a:cubicBezTo>
                  <a:pt x="5718264" y="3441803"/>
                  <a:pt x="5716061" y="3439689"/>
                  <a:pt x="5711655" y="3439689"/>
                </a:cubicBezTo>
                <a:close/>
                <a:moveTo>
                  <a:pt x="5624255" y="3439689"/>
                </a:moveTo>
                <a:lnTo>
                  <a:pt x="5622097" y="3441847"/>
                </a:lnTo>
                <a:lnTo>
                  <a:pt x="5624255" y="3450344"/>
                </a:lnTo>
                <a:lnTo>
                  <a:pt x="5624255" y="3471250"/>
                </a:lnTo>
                <a:lnTo>
                  <a:pt x="5629785" y="3472329"/>
                </a:lnTo>
                <a:lnTo>
                  <a:pt x="5640710" y="3472329"/>
                </a:lnTo>
                <a:cubicBezTo>
                  <a:pt x="5645746" y="3472329"/>
                  <a:pt x="5648263" y="3467519"/>
                  <a:pt x="5648263" y="3457897"/>
                </a:cubicBezTo>
                <a:lnTo>
                  <a:pt x="5647184" y="3447107"/>
                </a:lnTo>
                <a:lnTo>
                  <a:pt x="5647184" y="3441847"/>
                </a:lnTo>
                <a:lnTo>
                  <a:pt x="5645026" y="3439689"/>
                </a:lnTo>
                <a:close/>
                <a:moveTo>
                  <a:pt x="6192607" y="3439554"/>
                </a:moveTo>
                <a:lnTo>
                  <a:pt x="6192607" y="3440499"/>
                </a:lnTo>
                <a:lnTo>
                  <a:pt x="6194765" y="3442657"/>
                </a:lnTo>
                <a:lnTo>
                  <a:pt x="6195709" y="3442657"/>
                </a:lnTo>
                <a:lnTo>
                  <a:pt x="6195709" y="3441578"/>
                </a:lnTo>
                <a:lnTo>
                  <a:pt x="6193686" y="3439554"/>
                </a:lnTo>
                <a:close/>
                <a:moveTo>
                  <a:pt x="4085991" y="3439554"/>
                </a:moveTo>
                <a:lnTo>
                  <a:pt x="4084912" y="3440768"/>
                </a:lnTo>
                <a:lnTo>
                  <a:pt x="4084912" y="3441847"/>
                </a:lnTo>
                <a:lnTo>
                  <a:pt x="4087070" y="3444005"/>
                </a:lnTo>
                <a:lnTo>
                  <a:pt x="4088150" y="3442926"/>
                </a:lnTo>
                <a:lnTo>
                  <a:pt x="4088150" y="3441847"/>
                </a:lnTo>
                <a:close/>
                <a:moveTo>
                  <a:pt x="5664718" y="3437531"/>
                </a:moveTo>
                <a:lnTo>
                  <a:pt x="5662560" y="3439689"/>
                </a:lnTo>
                <a:lnTo>
                  <a:pt x="5662560" y="3440768"/>
                </a:lnTo>
                <a:lnTo>
                  <a:pt x="5664718" y="3440768"/>
                </a:lnTo>
                <a:lnTo>
                  <a:pt x="5666876" y="3438610"/>
                </a:lnTo>
                <a:lnTo>
                  <a:pt x="5665797" y="3437531"/>
                </a:lnTo>
                <a:close/>
                <a:moveTo>
                  <a:pt x="5143438" y="3437531"/>
                </a:moveTo>
                <a:cubicBezTo>
                  <a:pt x="5140201" y="3438970"/>
                  <a:pt x="5138403" y="3440409"/>
                  <a:pt x="5138043" y="3441847"/>
                </a:cubicBezTo>
                <a:lnTo>
                  <a:pt x="5138043" y="3445084"/>
                </a:lnTo>
                <a:cubicBezTo>
                  <a:pt x="5142359" y="3445084"/>
                  <a:pt x="5144517" y="3442926"/>
                  <a:pt x="5144517" y="3438610"/>
                </a:cubicBezTo>
                <a:close/>
                <a:moveTo>
                  <a:pt x="2248995" y="3436452"/>
                </a:moveTo>
                <a:cubicBezTo>
                  <a:pt x="2247017" y="3436452"/>
                  <a:pt x="2245578" y="3440049"/>
                  <a:pt x="2244677" y="3447242"/>
                </a:cubicBezTo>
                <a:lnTo>
                  <a:pt x="2245758" y="3448321"/>
                </a:lnTo>
                <a:lnTo>
                  <a:pt x="2248995" y="3448321"/>
                </a:lnTo>
                <a:cubicBezTo>
                  <a:pt x="2251153" y="3448321"/>
                  <a:pt x="2252591" y="3444365"/>
                  <a:pt x="2253311" y="3436452"/>
                </a:cubicBezTo>
                <a:close/>
                <a:moveTo>
                  <a:pt x="3556080" y="3435913"/>
                </a:moveTo>
                <a:lnTo>
                  <a:pt x="3556080" y="3438071"/>
                </a:lnTo>
                <a:cubicBezTo>
                  <a:pt x="3559136" y="3438071"/>
                  <a:pt x="3560935" y="3441982"/>
                  <a:pt x="3561475" y="3449805"/>
                </a:cubicBezTo>
                <a:lnTo>
                  <a:pt x="3560396" y="3450884"/>
                </a:lnTo>
                <a:cubicBezTo>
                  <a:pt x="3561834" y="3450884"/>
                  <a:pt x="3562554" y="3451918"/>
                  <a:pt x="3562554" y="3453986"/>
                </a:cubicBezTo>
                <a:lnTo>
                  <a:pt x="3563633" y="3453986"/>
                </a:lnTo>
                <a:lnTo>
                  <a:pt x="3563633" y="3450884"/>
                </a:lnTo>
                <a:lnTo>
                  <a:pt x="3561475" y="3445489"/>
                </a:lnTo>
                <a:lnTo>
                  <a:pt x="3562554" y="3442252"/>
                </a:lnTo>
                <a:close/>
                <a:moveTo>
                  <a:pt x="1233141" y="3435238"/>
                </a:moveTo>
                <a:lnTo>
                  <a:pt x="1233141" y="3439554"/>
                </a:lnTo>
                <a:lnTo>
                  <a:pt x="1234354" y="3439554"/>
                </a:lnTo>
                <a:lnTo>
                  <a:pt x="1236512" y="3437396"/>
                </a:lnTo>
                <a:lnTo>
                  <a:pt x="1236512" y="3435238"/>
                </a:lnTo>
                <a:close/>
                <a:moveTo>
                  <a:pt x="1115664" y="3435238"/>
                </a:moveTo>
                <a:lnTo>
                  <a:pt x="1113504" y="3437396"/>
                </a:lnTo>
                <a:lnTo>
                  <a:pt x="1114585" y="3440633"/>
                </a:lnTo>
                <a:lnTo>
                  <a:pt x="1117822" y="3440633"/>
                </a:lnTo>
                <a:lnTo>
                  <a:pt x="1117822" y="3437396"/>
                </a:lnTo>
                <a:close/>
                <a:moveTo>
                  <a:pt x="5746722" y="3434294"/>
                </a:moveTo>
                <a:cubicBezTo>
                  <a:pt x="5742316" y="3434654"/>
                  <a:pt x="5740113" y="3435733"/>
                  <a:pt x="5740113" y="3437531"/>
                </a:cubicBezTo>
                <a:cubicBezTo>
                  <a:pt x="5742991" y="3438970"/>
                  <a:pt x="5746992" y="3439689"/>
                  <a:pt x="5752117" y="3439689"/>
                </a:cubicBezTo>
                <a:lnTo>
                  <a:pt x="5753196" y="3436452"/>
                </a:lnTo>
                <a:lnTo>
                  <a:pt x="5749959" y="3434294"/>
                </a:lnTo>
                <a:close/>
                <a:moveTo>
                  <a:pt x="6224302" y="3434159"/>
                </a:moveTo>
                <a:lnTo>
                  <a:pt x="6223223" y="3435238"/>
                </a:lnTo>
                <a:lnTo>
                  <a:pt x="6222144" y="3435238"/>
                </a:lnTo>
                <a:lnTo>
                  <a:pt x="6223223" y="3439554"/>
                </a:lnTo>
                <a:lnTo>
                  <a:pt x="6226460" y="3438475"/>
                </a:lnTo>
                <a:close/>
                <a:moveTo>
                  <a:pt x="4261060" y="3434159"/>
                </a:moveTo>
                <a:lnTo>
                  <a:pt x="4261060" y="3435238"/>
                </a:lnTo>
                <a:lnTo>
                  <a:pt x="4263218" y="3437396"/>
                </a:lnTo>
                <a:lnTo>
                  <a:pt x="4265511" y="3435238"/>
                </a:lnTo>
                <a:lnTo>
                  <a:pt x="4265511" y="3434159"/>
                </a:lnTo>
                <a:close/>
                <a:moveTo>
                  <a:pt x="3667082" y="3433755"/>
                </a:moveTo>
                <a:cubicBezTo>
                  <a:pt x="3663306" y="3433755"/>
                  <a:pt x="3660788" y="3445129"/>
                  <a:pt x="3659529" y="3467878"/>
                </a:cubicBezTo>
                <a:cubicBezTo>
                  <a:pt x="3659529" y="3475701"/>
                  <a:pt x="3663125" y="3479612"/>
                  <a:pt x="3670319" y="3479612"/>
                </a:cubicBezTo>
                <a:lnTo>
                  <a:pt x="3671263" y="3479612"/>
                </a:lnTo>
                <a:lnTo>
                  <a:pt x="3684076" y="3477454"/>
                </a:lnTo>
                <a:lnTo>
                  <a:pt x="3685155" y="3478533"/>
                </a:lnTo>
                <a:lnTo>
                  <a:pt x="3686234" y="3478533"/>
                </a:lnTo>
                <a:cubicBezTo>
                  <a:pt x="3689112" y="3477454"/>
                  <a:pt x="3690551" y="3476375"/>
                  <a:pt x="3690551" y="3475296"/>
                </a:cubicBezTo>
                <a:cubicBezTo>
                  <a:pt x="3680570" y="3466305"/>
                  <a:pt x="3675579" y="3460280"/>
                  <a:pt x="3675579" y="3457223"/>
                </a:cubicBezTo>
                <a:cubicBezTo>
                  <a:pt x="3673961" y="3445444"/>
                  <a:pt x="3671488" y="3437621"/>
                  <a:pt x="3668161" y="3433755"/>
                </a:cubicBezTo>
                <a:close/>
                <a:moveTo>
                  <a:pt x="2067453" y="3433215"/>
                </a:moveTo>
                <a:lnTo>
                  <a:pt x="2066372" y="3434294"/>
                </a:lnTo>
                <a:lnTo>
                  <a:pt x="2066372" y="3436452"/>
                </a:lnTo>
                <a:lnTo>
                  <a:pt x="2071767" y="3437531"/>
                </a:lnTo>
                <a:lnTo>
                  <a:pt x="2072848" y="3436452"/>
                </a:lnTo>
                <a:lnTo>
                  <a:pt x="2072848" y="3435373"/>
                </a:lnTo>
                <a:close/>
                <a:moveTo>
                  <a:pt x="1724746" y="3433080"/>
                </a:moveTo>
                <a:lnTo>
                  <a:pt x="1724746" y="3435238"/>
                </a:lnTo>
                <a:lnTo>
                  <a:pt x="1726905" y="3437262"/>
                </a:lnTo>
                <a:lnTo>
                  <a:pt x="1728928" y="3435238"/>
                </a:lnTo>
                <a:lnTo>
                  <a:pt x="1726905" y="3433080"/>
                </a:lnTo>
                <a:close/>
                <a:moveTo>
                  <a:pt x="7674763" y="3432136"/>
                </a:moveTo>
                <a:lnTo>
                  <a:pt x="7673684" y="3439689"/>
                </a:lnTo>
                <a:lnTo>
                  <a:pt x="7673684" y="3440768"/>
                </a:lnTo>
                <a:lnTo>
                  <a:pt x="7675842" y="3440768"/>
                </a:lnTo>
                <a:lnTo>
                  <a:pt x="7675842" y="3432136"/>
                </a:lnTo>
                <a:close/>
                <a:moveTo>
                  <a:pt x="6216884" y="3432136"/>
                </a:moveTo>
                <a:lnTo>
                  <a:pt x="6216884" y="3433215"/>
                </a:lnTo>
                <a:lnTo>
                  <a:pt x="6219042" y="3433215"/>
                </a:lnTo>
                <a:lnTo>
                  <a:pt x="6219042" y="3432136"/>
                </a:lnTo>
                <a:close/>
                <a:moveTo>
                  <a:pt x="1711260" y="3430787"/>
                </a:moveTo>
                <a:lnTo>
                  <a:pt x="1711260" y="3431732"/>
                </a:lnTo>
                <a:lnTo>
                  <a:pt x="1712339" y="3434834"/>
                </a:lnTo>
                <a:lnTo>
                  <a:pt x="1713283" y="3434834"/>
                </a:lnTo>
                <a:lnTo>
                  <a:pt x="1715440" y="3432811"/>
                </a:lnTo>
                <a:lnTo>
                  <a:pt x="1712339" y="3430787"/>
                </a:lnTo>
                <a:close/>
                <a:moveTo>
                  <a:pt x="1204681" y="3430787"/>
                </a:moveTo>
                <a:lnTo>
                  <a:pt x="1201309" y="3434159"/>
                </a:lnTo>
                <a:lnTo>
                  <a:pt x="1201309" y="3460460"/>
                </a:lnTo>
                <a:cubicBezTo>
                  <a:pt x="1201309" y="3464326"/>
                  <a:pt x="1200230" y="3467608"/>
                  <a:pt x="1198072" y="3470306"/>
                </a:cubicBezTo>
                <a:lnTo>
                  <a:pt x="1200230" y="3472599"/>
                </a:lnTo>
                <a:lnTo>
                  <a:pt x="1200230" y="3475836"/>
                </a:lnTo>
                <a:lnTo>
                  <a:pt x="1199151" y="3481366"/>
                </a:lnTo>
                <a:lnTo>
                  <a:pt x="1201309" y="3483524"/>
                </a:lnTo>
                <a:lnTo>
                  <a:pt x="1201309" y="3526414"/>
                </a:lnTo>
                <a:cubicBezTo>
                  <a:pt x="1201309" y="3528752"/>
                  <a:pt x="1200230" y="3531314"/>
                  <a:pt x="1198072" y="3534102"/>
                </a:cubicBezTo>
                <a:cubicBezTo>
                  <a:pt x="1200230" y="3541205"/>
                  <a:pt x="1201309" y="3548534"/>
                  <a:pt x="1201309" y="3556087"/>
                </a:cubicBezTo>
                <a:lnTo>
                  <a:pt x="1201309" y="3557166"/>
                </a:lnTo>
                <a:lnTo>
                  <a:pt x="1204681" y="3557166"/>
                </a:lnTo>
                <a:cubicBezTo>
                  <a:pt x="1208997" y="3554558"/>
                  <a:pt x="1211155" y="3551995"/>
                  <a:pt x="1211155" y="3549478"/>
                </a:cubicBezTo>
                <a:lnTo>
                  <a:pt x="1208997" y="3542869"/>
                </a:lnTo>
                <a:lnTo>
                  <a:pt x="1208997" y="3515354"/>
                </a:lnTo>
                <a:lnTo>
                  <a:pt x="1212370" y="3509825"/>
                </a:lnTo>
                <a:lnTo>
                  <a:pt x="1208997" y="3506588"/>
                </a:lnTo>
                <a:lnTo>
                  <a:pt x="1208997" y="3502137"/>
                </a:lnTo>
                <a:cubicBezTo>
                  <a:pt x="1210255" y="3495572"/>
                  <a:pt x="1211738" y="3492291"/>
                  <a:pt x="1213449" y="3492291"/>
                </a:cubicBezTo>
                <a:lnTo>
                  <a:pt x="1214528" y="3492291"/>
                </a:lnTo>
                <a:cubicBezTo>
                  <a:pt x="1214528" y="3495258"/>
                  <a:pt x="1215247" y="3496742"/>
                  <a:pt x="1216686" y="3496742"/>
                </a:cubicBezTo>
                <a:lnTo>
                  <a:pt x="1217764" y="3496742"/>
                </a:lnTo>
                <a:lnTo>
                  <a:pt x="1217764" y="3495663"/>
                </a:lnTo>
                <a:cubicBezTo>
                  <a:pt x="1215965" y="3495663"/>
                  <a:pt x="1214886" y="3494179"/>
                  <a:pt x="1214528" y="3491212"/>
                </a:cubicBezTo>
                <a:lnTo>
                  <a:pt x="1215606" y="3484603"/>
                </a:lnTo>
                <a:lnTo>
                  <a:pt x="1215606" y="3482445"/>
                </a:lnTo>
                <a:lnTo>
                  <a:pt x="1212370" y="3477994"/>
                </a:lnTo>
                <a:lnTo>
                  <a:pt x="1212370" y="3476915"/>
                </a:lnTo>
                <a:lnTo>
                  <a:pt x="1215606" y="3472599"/>
                </a:lnTo>
                <a:lnTo>
                  <a:pt x="1208997" y="3463697"/>
                </a:lnTo>
                <a:lnTo>
                  <a:pt x="1208997" y="3459381"/>
                </a:lnTo>
                <a:lnTo>
                  <a:pt x="1211155" y="3450614"/>
                </a:lnTo>
                <a:lnTo>
                  <a:pt x="1208997" y="3448321"/>
                </a:lnTo>
                <a:lnTo>
                  <a:pt x="1208997" y="3446163"/>
                </a:lnTo>
                <a:lnTo>
                  <a:pt x="1212370" y="3437396"/>
                </a:lnTo>
                <a:cubicBezTo>
                  <a:pt x="1211559" y="3432990"/>
                  <a:pt x="1210435" y="3430787"/>
                  <a:pt x="1208997" y="3430787"/>
                </a:cubicBezTo>
                <a:close/>
                <a:moveTo>
                  <a:pt x="9212976" y="3428225"/>
                </a:moveTo>
                <a:lnTo>
                  <a:pt x="9210818" y="3430383"/>
                </a:lnTo>
                <a:lnTo>
                  <a:pt x="9210818" y="3433620"/>
                </a:lnTo>
                <a:lnTo>
                  <a:pt x="9216078" y="3433620"/>
                </a:lnTo>
                <a:lnTo>
                  <a:pt x="9216078" y="3431462"/>
                </a:lnTo>
                <a:lnTo>
                  <a:pt x="9217157" y="3431462"/>
                </a:lnTo>
                <a:lnTo>
                  <a:pt x="9216078" y="3428225"/>
                </a:lnTo>
                <a:close/>
                <a:moveTo>
                  <a:pt x="4087070" y="3427550"/>
                </a:moveTo>
                <a:lnTo>
                  <a:pt x="4081541" y="3428629"/>
                </a:lnTo>
                <a:lnTo>
                  <a:pt x="4081541" y="3433080"/>
                </a:lnTo>
                <a:lnTo>
                  <a:pt x="4083833" y="3435238"/>
                </a:lnTo>
                <a:lnTo>
                  <a:pt x="4088150" y="3435238"/>
                </a:lnTo>
                <a:lnTo>
                  <a:pt x="4090308" y="3433080"/>
                </a:lnTo>
                <a:lnTo>
                  <a:pt x="4090308" y="3430922"/>
                </a:lnTo>
                <a:close/>
                <a:moveTo>
                  <a:pt x="1100287" y="3426471"/>
                </a:moveTo>
                <a:lnTo>
                  <a:pt x="1100287" y="3427550"/>
                </a:lnTo>
                <a:lnTo>
                  <a:pt x="1102446" y="3427550"/>
                </a:lnTo>
                <a:lnTo>
                  <a:pt x="1102446" y="3426471"/>
                </a:lnTo>
                <a:close/>
                <a:moveTo>
                  <a:pt x="8660270" y="3425527"/>
                </a:moveTo>
                <a:cubicBezTo>
                  <a:pt x="8651548" y="3429214"/>
                  <a:pt x="8647187" y="3432496"/>
                  <a:pt x="8647187" y="3435373"/>
                </a:cubicBezTo>
                <a:cubicBezTo>
                  <a:pt x="8649345" y="3438880"/>
                  <a:pt x="8650424" y="3442882"/>
                  <a:pt x="8650424" y="3447377"/>
                </a:cubicBezTo>
                <a:cubicBezTo>
                  <a:pt x="8650424" y="3450255"/>
                  <a:pt x="8648626" y="3453537"/>
                  <a:pt x="8645029" y="3457223"/>
                </a:cubicBezTo>
                <a:lnTo>
                  <a:pt x="8647187" y="3461539"/>
                </a:lnTo>
                <a:lnTo>
                  <a:pt x="8646108" y="3468148"/>
                </a:lnTo>
                <a:lnTo>
                  <a:pt x="8646108" y="3470306"/>
                </a:lnTo>
                <a:cubicBezTo>
                  <a:pt x="8646108" y="3472464"/>
                  <a:pt x="8647547" y="3473543"/>
                  <a:pt x="8650424" y="3473543"/>
                </a:cubicBezTo>
                <a:cubicBezTo>
                  <a:pt x="8653391" y="3473543"/>
                  <a:pt x="8656314" y="3471745"/>
                  <a:pt x="8659191" y="3468148"/>
                </a:cubicBezTo>
                <a:lnTo>
                  <a:pt x="8666879" y="3468148"/>
                </a:lnTo>
                <a:lnTo>
                  <a:pt x="8673353" y="3470306"/>
                </a:lnTo>
                <a:lnTo>
                  <a:pt x="8682120" y="3468148"/>
                </a:lnTo>
                <a:lnTo>
                  <a:pt x="8688594" y="3468148"/>
                </a:lnTo>
                <a:lnTo>
                  <a:pt x="8697361" y="3470306"/>
                </a:lnTo>
                <a:lnTo>
                  <a:pt x="8723527" y="3470306"/>
                </a:lnTo>
                <a:lnTo>
                  <a:pt x="8728922" y="3469227"/>
                </a:lnTo>
                <a:lnTo>
                  <a:pt x="8727843" y="3462618"/>
                </a:lnTo>
                <a:lnTo>
                  <a:pt x="8728922" y="3450614"/>
                </a:lnTo>
                <a:lnTo>
                  <a:pt x="8727843" y="3437531"/>
                </a:lnTo>
                <a:lnTo>
                  <a:pt x="8728922" y="3432136"/>
                </a:lnTo>
                <a:cubicBezTo>
                  <a:pt x="8725685" y="3429978"/>
                  <a:pt x="8719525" y="3428540"/>
                  <a:pt x="8710444" y="3427820"/>
                </a:cubicBezTo>
                <a:cubicBezTo>
                  <a:pt x="8710444" y="3429259"/>
                  <a:pt x="8708241" y="3430338"/>
                  <a:pt x="8703835" y="3431057"/>
                </a:cubicBezTo>
                <a:lnTo>
                  <a:pt x="8699519" y="3429978"/>
                </a:lnTo>
                <a:cubicBezTo>
                  <a:pt x="8693854" y="3430338"/>
                  <a:pt x="8689493" y="3431777"/>
                  <a:pt x="8686436" y="3434294"/>
                </a:cubicBezTo>
                <a:lnTo>
                  <a:pt x="8682120" y="3434294"/>
                </a:lnTo>
                <a:lnTo>
                  <a:pt x="8677669" y="3429978"/>
                </a:lnTo>
                <a:lnTo>
                  <a:pt x="8663507" y="3431057"/>
                </a:lnTo>
                <a:close/>
                <a:moveTo>
                  <a:pt x="1091520" y="3424179"/>
                </a:moveTo>
                <a:lnTo>
                  <a:pt x="1089363" y="3426471"/>
                </a:lnTo>
                <a:lnTo>
                  <a:pt x="1089363" y="3427550"/>
                </a:lnTo>
                <a:lnTo>
                  <a:pt x="1090442" y="3426471"/>
                </a:lnTo>
                <a:lnTo>
                  <a:pt x="1092600" y="3426471"/>
                </a:lnTo>
                <a:cubicBezTo>
                  <a:pt x="1094757" y="3426471"/>
                  <a:pt x="1095836" y="3427910"/>
                  <a:pt x="1095836" y="3430787"/>
                </a:cubicBezTo>
                <a:lnTo>
                  <a:pt x="1098130" y="3430787"/>
                </a:lnTo>
                <a:lnTo>
                  <a:pt x="1098130" y="3427550"/>
                </a:lnTo>
                <a:cubicBezTo>
                  <a:pt x="1096242" y="3427550"/>
                  <a:pt x="1094398" y="3426426"/>
                  <a:pt x="1092600" y="3424179"/>
                </a:cubicBezTo>
                <a:close/>
                <a:moveTo>
                  <a:pt x="6189370" y="3423639"/>
                </a:moveTo>
                <a:lnTo>
                  <a:pt x="6187347" y="3425797"/>
                </a:lnTo>
                <a:lnTo>
                  <a:pt x="6187347" y="3431057"/>
                </a:lnTo>
                <a:lnTo>
                  <a:pt x="6190449" y="3434159"/>
                </a:lnTo>
                <a:cubicBezTo>
                  <a:pt x="6197552" y="3433890"/>
                  <a:pt x="6201104" y="3432856"/>
                  <a:pt x="6201104" y="3431057"/>
                </a:cubicBezTo>
                <a:lnTo>
                  <a:pt x="6201104" y="3428899"/>
                </a:lnTo>
                <a:cubicBezTo>
                  <a:pt x="6201104" y="3426831"/>
                  <a:pt x="6197552" y="3425078"/>
                  <a:pt x="6190449" y="3423639"/>
                </a:cubicBezTo>
                <a:close/>
                <a:moveTo>
                  <a:pt x="7776054" y="3423504"/>
                </a:moveTo>
                <a:lnTo>
                  <a:pt x="7773896" y="3425662"/>
                </a:lnTo>
                <a:lnTo>
                  <a:pt x="7773896" y="3426741"/>
                </a:lnTo>
                <a:lnTo>
                  <a:pt x="7776054" y="3428899"/>
                </a:lnTo>
                <a:lnTo>
                  <a:pt x="7780370" y="3428899"/>
                </a:lnTo>
                <a:lnTo>
                  <a:pt x="7780370" y="3426741"/>
                </a:lnTo>
                <a:lnTo>
                  <a:pt x="7777133" y="3423504"/>
                </a:lnTo>
                <a:close/>
                <a:moveTo>
                  <a:pt x="7240696" y="3423100"/>
                </a:moveTo>
                <a:lnTo>
                  <a:pt x="7240696" y="3426337"/>
                </a:lnTo>
                <a:lnTo>
                  <a:pt x="7246091" y="3426337"/>
                </a:lnTo>
                <a:lnTo>
                  <a:pt x="7250407" y="3428495"/>
                </a:lnTo>
                <a:lnTo>
                  <a:pt x="7251486" y="3428495"/>
                </a:lnTo>
                <a:lnTo>
                  <a:pt x="7251486" y="3427416"/>
                </a:lnTo>
                <a:lnTo>
                  <a:pt x="7241775" y="3423100"/>
                </a:lnTo>
                <a:close/>
                <a:moveTo>
                  <a:pt x="4726097" y="3423100"/>
                </a:moveTo>
                <a:lnTo>
                  <a:pt x="4726097" y="3426337"/>
                </a:lnTo>
                <a:lnTo>
                  <a:pt x="4731492" y="3426337"/>
                </a:lnTo>
                <a:lnTo>
                  <a:pt x="4735808" y="3428495"/>
                </a:lnTo>
                <a:lnTo>
                  <a:pt x="4736886" y="3428495"/>
                </a:lnTo>
                <a:lnTo>
                  <a:pt x="4736886" y="3427416"/>
                </a:lnTo>
                <a:lnTo>
                  <a:pt x="4727176" y="3423100"/>
                </a:lnTo>
                <a:close/>
                <a:moveTo>
                  <a:pt x="3723595" y="3423100"/>
                </a:moveTo>
                <a:lnTo>
                  <a:pt x="3694732" y="3424179"/>
                </a:lnTo>
                <a:lnTo>
                  <a:pt x="3692709" y="3426337"/>
                </a:lnTo>
                <a:cubicBezTo>
                  <a:pt x="3695676" y="3429124"/>
                  <a:pt x="3702779" y="3432316"/>
                  <a:pt x="3714019" y="3435913"/>
                </a:cubicBezTo>
                <a:cubicBezTo>
                  <a:pt x="3715457" y="3439060"/>
                  <a:pt x="3716177" y="3443691"/>
                  <a:pt x="3716177" y="3449805"/>
                </a:cubicBezTo>
                <a:lnTo>
                  <a:pt x="3715098" y="3455065"/>
                </a:lnTo>
                <a:lnTo>
                  <a:pt x="3718200" y="3458302"/>
                </a:lnTo>
                <a:lnTo>
                  <a:pt x="3718200" y="3459381"/>
                </a:lnTo>
                <a:cubicBezTo>
                  <a:pt x="3718200" y="3462528"/>
                  <a:pt x="3716087" y="3466440"/>
                  <a:pt x="3711861" y="3471115"/>
                </a:cubicBezTo>
                <a:lnTo>
                  <a:pt x="3711861" y="3473273"/>
                </a:lnTo>
                <a:cubicBezTo>
                  <a:pt x="3711861" y="3474622"/>
                  <a:pt x="3712940" y="3475296"/>
                  <a:pt x="3715098" y="3475296"/>
                </a:cubicBezTo>
                <a:lnTo>
                  <a:pt x="3716177" y="3476375"/>
                </a:lnTo>
                <a:lnTo>
                  <a:pt x="3716177" y="3477454"/>
                </a:lnTo>
                <a:cubicBezTo>
                  <a:pt x="3719684" y="3476735"/>
                  <a:pt x="3721437" y="3475341"/>
                  <a:pt x="3721437" y="3473273"/>
                </a:cubicBezTo>
                <a:lnTo>
                  <a:pt x="3720358" y="3472194"/>
                </a:lnTo>
                <a:lnTo>
                  <a:pt x="3720358" y="3471115"/>
                </a:lnTo>
                <a:lnTo>
                  <a:pt x="3726832" y="3448726"/>
                </a:lnTo>
                <a:lnTo>
                  <a:pt x="3726832" y="3446568"/>
                </a:lnTo>
                <a:lnTo>
                  <a:pt x="3723595" y="3442252"/>
                </a:lnTo>
                <a:close/>
                <a:moveTo>
                  <a:pt x="2706800" y="3423100"/>
                </a:moveTo>
                <a:lnTo>
                  <a:pt x="2706800" y="3426337"/>
                </a:lnTo>
                <a:lnTo>
                  <a:pt x="2712194" y="3426337"/>
                </a:lnTo>
                <a:lnTo>
                  <a:pt x="2716510" y="3428495"/>
                </a:lnTo>
                <a:lnTo>
                  <a:pt x="2717588" y="3428495"/>
                </a:lnTo>
                <a:lnTo>
                  <a:pt x="2717588" y="3427416"/>
                </a:lnTo>
                <a:lnTo>
                  <a:pt x="2707878" y="3423100"/>
                </a:lnTo>
                <a:close/>
                <a:moveTo>
                  <a:pt x="3235360" y="3420942"/>
                </a:moveTo>
                <a:lnTo>
                  <a:pt x="3235360" y="3425258"/>
                </a:lnTo>
                <a:lnTo>
                  <a:pt x="3237518" y="3425258"/>
                </a:lnTo>
                <a:lnTo>
                  <a:pt x="3237518" y="3423100"/>
                </a:lnTo>
                <a:close/>
                <a:moveTo>
                  <a:pt x="720760" y="3420942"/>
                </a:moveTo>
                <a:lnTo>
                  <a:pt x="720760" y="3425258"/>
                </a:lnTo>
                <a:lnTo>
                  <a:pt x="722918" y="3425258"/>
                </a:lnTo>
                <a:lnTo>
                  <a:pt x="722918" y="3423100"/>
                </a:lnTo>
                <a:close/>
                <a:moveTo>
                  <a:pt x="2177646" y="3420267"/>
                </a:moveTo>
                <a:lnTo>
                  <a:pt x="2183040" y="3420267"/>
                </a:lnTo>
                <a:cubicBezTo>
                  <a:pt x="2184479" y="3420267"/>
                  <a:pt x="2185198" y="3422066"/>
                  <a:pt x="2185198" y="3425662"/>
                </a:cubicBezTo>
                <a:lnTo>
                  <a:pt x="2188436" y="3426741"/>
                </a:lnTo>
                <a:lnTo>
                  <a:pt x="2194909" y="3423504"/>
                </a:lnTo>
                <a:cubicBezTo>
                  <a:pt x="2197427" y="3423504"/>
                  <a:pt x="2203182" y="3427101"/>
                  <a:pt x="2212174" y="3434294"/>
                </a:cubicBezTo>
                <a:cubicBezTo>
                  <a:pt x="2215770" y="3436992"/>
                  <a:pt x="2217569" y="3439869"/>
                  <a:pt x="2217569" y="3442926"/>
                </a:cubicBezTo>
                <a:lnTo>
                  <a:pt x="2217569" y="3446163"/>
                </a:lnTo>
                <a:cubicBezTo>
                  <a:pt x="2211814" y="3449580"/>
                  <a:pt x="2208936" y="3460730"/>
                  <a:pt x="2208936" y="3479612"/>
                </a:cubicBezTo>
                <a:cubicBezTo>
                  <a:pt x="2207677" y="3479612"/>
                  <a:pt x="2206958" y="3481411"/>
                  <a:pt x="2206779" y="3485007"/>
                </a:cubicBezTo>
                <a:lnTo>
                  <a:pt x="2206779" y="3490402"/>
                </a:lnTo>
                <a:cubicBezTo>
                  <a:pt x="2208936" y="3492920"/>
                  <a:pt x="2210016" y="3497236"/>
                  <a:pt x="2210016" y="3503350"/>
                </a:cubicBezTo>
                <a:lnTo>
                  <a:pt x="2207857" y="3510904"/>
                </a:lnTo>
                <a:lnTo>
                  <a:pt x="2207857" y="3514141"/>
                </a:lnTo>
                <a:lnTo>
                  <a:pt x="2210016" y="3522773"/>
                </a:lnTo>
                <a:cubicBezTo>
                  <a:pt x="2210016" y="3525110"/>
                  <a:pt x="2208936" y="3527628"/>
                  <a:pt x="2206779" y="3530326"/>
                </a:cubicBezTo>
                <a:lnTo>
                  <a:pt x="2207857" y="3536934"/>
                </a:lnTo>
                <a:cubicBezTo>
                  <a:pt x="2207857" y="3540171"/>
                  <a:pt x="2199944" y="3542330"/>
                  <a:pt x="2184119" y="3543409"/>
                </a:cubicBezTo>
                <a:lnTo>
                  <a:pt x="2164698" y="3538013"/>
                </a:lnTo>
                <a:lnTo>
                  <a:pt x="2162540" y="3535855"/>
                </a:lnTo>
                <a:lnTo>
                  <a:pt x="2162540" y="3531405"/>
                </a:lnTo>
                <a:lnTo>
                  <a:pt x="2163619" y="3527089"/>
                </a:lnTo>
                <a:lnTo>
                  <a:pt x="2162540" y="3521694"/>
                </a:lnTo>
                <a:lnTo>
                  <a:pt x="2157144" y="3521694"/>
                </a:lnTo>
                <a:lnTo>
                  <a:pt x="2149591" y="3522773"/>
                </a:lnTo>
                <a:lnTo>
                  <a:pt x="2149591" y="3521694"/>
                </a:lnTo>
                <a:cubicBezTo>
                  <a:pt x="2147074" y="3521694"/>
                  <a:pt x="2144916" y="3526055"/>
                  <a:pt x="2143118" y="3534776"/>
                </a:cubicBezTo>
                <a:lnTo>
                  <a:pt x="2135564" y="3543409"/>
                </a:lnTo>
                <a:lnTo>
                  <a:pt x="2124774" y="3543409"/>
                </a:lnTo>
                <a:lnTo>
                  <a:pt x="2112907" y="3547725"/>
                </a:lnTo>
                <a:lnTo>
                  <a:pt x="2110747" y="3547725"/>
                </a:lnTo>
                <a:lnTo>
                  <a:pt x="2102115" y="3540171"/>
                </a:lnTo>
                <a:lnTo>
                  <a:pt x="2105353" y="3534776"/>
                </a:lnTo>
                <a:lnTo>
                  <a:pt x="2105353" y="3533563"/>
                </a:lnTo>
                <a:lnTo>
                  <a:pt x="2104273" y="3533563"/>
                </a:lnTo>
                <a:lnTo>
                  <a:pt x="2104273" y="3535855"/>
                </a:lnTo>
                <a:cubicBezTo>
                  <a:pt x="2102834" y="3535855"/>
                  <a:pt x="2102115" y="3536934"/>
                  <a:pt x="2102115" y="3539092"/>
                </a:cubicBezTo>
                <a:lnTo>
                  <a:pt x="2098744" y="3536934"/>
                </a:lnTo>
                <a:lnTo>
                  <a:pt x="2102115" y="3519536"/>
                </a:lnTo>
                <a:lnTo>
                  <a:pt x="2097665" y="3504429"/>
                </a:lnTo>
                <a:lnTo>
                  <a:pt x="2097665" y="3495797"/>
                </a:lnTo>
                <a:cubicBezTo>
                  <a:pt x="2097665" y="3492201"/>
                  <a:pt x="2099868" y="3488244"/>
                  <a:pt x="2104273" y="3483928"/>
                </a:cubicBezTo>
                <a:lnTo>
                  <a:pt x="2101035" y="3475296"/>
                </a:lnTo>
                <a:lnTo>
                  <a:pt x="2101035" y="3470980"/>
                </a:lnTo>
                <a:lnTo>
                  <a:pt x="2104273" y="3465585"/>
                </a:lnTo>
                <a:lnTo>
                  <a:pt x="2101035" y="3451558"/>
                </a:lnTo>
                <a:lnTo>
                  <a:pt x="2102115" y="3445084"/>
                </a:lnTo>
                <a:lnTo>
                  <a:pt x="2099822" y="3441847"/>
                </a:lnTo>
                <a:lnTo>
                  <a:pt x="2101035" y="3431057"/>
                </a:lnTo>
                <a:lnTo>
                  <a:pt x="2101035" y="3426741"/>
                </a:lnTo>
                <a:lnTo>
                  <a:pt x="2103194" y="3423504"/>
                </a:lnTo>
                <a:cubicBezTo>
                  <a:pt x="2112366" y="3423504"/>
                  <a:pt x="2120278" y="3426741"/>
                  <a:pt x="2126932" y="3433215"/>
                </a:cubicBezTo>
                <a:cubicBezTo>
                  <a:pt x="2134844" y="3436812"/>
                  <a:pt x="2143836" y="3438610"/>
                  <a:pt x="2153907" y="3438610"/>
                </a:cubicBezTo>
                <a:lnTo>
                  <a:pt x="2156066" y="3438610"/>
                </a:lnTo>
                <a:cubicBezTo>
                  <a:pt x="2159481" y="3438610"/>
                  <a:pt x="2166674" y="3432496"/>
                  <a:pt x="2177646" y="3420267"/>
                </a:cubicBezTo>
                <a:close/>
                <a:moveTo>
                  <a:pt x="4242447" y="3418784"/>
                </a:moveTo>
                <a:lnTo>
                  <a:pt x="4241368" y="3419863"/>
                </a:lnTo>
                <a:lnTo>
                  <a:pt x="4241368" y="3421076"/>
                </a:lnTo>
                <a:lnTo>
                  <a:pt x="4242447" y="3422155"/>
                </a:lnTo>
                <a:lnTo>
                  <a:pt x="4244605" y="3422155"/>
                </a:lnTo>
                <a:lnTo>
                  <a:pt x="4244605" y="3421076"/>
                </a:lnTo>
                <a:close/>
                <a:moveTo>
                  <a:pt x="3679895" y="3418784"/>
                </a:moveTo>
                <a:lnTo>
                  <a:pt x="3670319" y="3425258"/>
                </a:lnTo>
                <a:lnTo>
                  <a:pt x="3685155" y="3425258"/>
                </a:lnTo>
                <a:lnTo>
                  <a:pt x="3685155" y="3424179"/>
                </a:lnTo>
                <a:lnTo>
                  <a:pt x="3682997" y="3418784"/>
                </a:lnTo>
                <a:close/>
                <a:moveTo>
                  <a:pt x="7676921" y="3418109"/>
                </a:moveTo>
                <a:lnTo>
                  <a:pt x="7675842" y="3419188"/>
                </a:lnTo>
                <a:lnTo>
                  <a:pt x="7675842" y="3428899"/>
                </a:lnTo>
                <a:lnTo>
                  <a:pt x="7680023" y="3424583"/>
                </a:lnTo>
                <a:cubicBezTo>
                  <a:pt x="7679393" y="3420267"/>
                  <a:pt x="7678359" y="3418109"/>
                  <a:pt x="7676921" y="3418109"/>
                </a:cubicBezTo>
                <a:close/>
                <a:moveTo>
                  <a:pt x="7647788" y="3418109"/>
                </a:moveTo>
                <a:lnTo>
                  <a:pt x="7645630" y="3420267"/>
                </a:lnTo>
                <a:cubicBezTo>
                  <a:pt x="7646708" y="3423145"/>
                  <a:pt x="7647788" y="3424583"/>
                  <a:pt x="7648866" y="3424583"/>
                </a:cubicBezTo>
                <a:lnTo>
                  <a:pt x="7649946" y="3424583"/>
                </a:lnTo>
                <a:lnTo>
                  <a:pt x="7649946" y="3420267"/>
                </a:lnTo>
                <a:close/>
                <a:moveTo>
                  <a:pt x="3632959" y="3415681"/>
                </a:moveTo>
                <a:lnTo>
                  <a:pt x="3630801" y="3417705"/>
                </a:lnTo>
                <a:lnTo>
                  <a:pt x="3630801" y="3419863"/>
                </a:lnTo>
                <a:lnTo>
                  <a:pt x="3632959" y="3419863"/>
                </a:lnTo>
                <a:lnTo>
                  <a:pt x="3635117" y="3417705"/>
                </a:lnTo>
                <a:lnTo>
                  <a:pt x="3635117" y="3415681"/>
                </a:lnTo>
                <a:close/>
                <a:moveTo>
                  <a:pt x="9296733" y="3415547"/>
                </a:moveTo>
                <a:cubicBezTo>
                  <a:pt x="9294575" y="3415547"/>
                  <a:pt x="9293496" y="3419413"/>
                  <a:pt x="9293496" y="3427146"/>
                </a:cubicBezTo>
                <a:lnTo>
                  <a:pt x="9294575" y="3427146"/>
                </a:lnTo>
                <a:cubicBezTo>
                  <a:pt x="9296014" y="3427146"/>
                  <a:pt x="9296733" y="3425392"/>
                  <a:pt x="9296733" y="3421886"/>
                </a:cubicBezTo>
                <a:lnTo>
                  <a:pt x="9299970" y="3418649"/>
                </a:lnTo>
                <a:lnTo>
                  <a:pt x="9299970" y="3415547"/>
                </a:lnTo>
                <a:close/>
                <a:moveTo>
                  <a:pt x="1042022" y="3414333"/>
                </a:moveTo>
                <a:lnTo>
                  <a:pt x="1042022" y="3415412"/>
                </a:lnTo>
                <a:lnTo>
                  <a:pt x="1043101" y="3416491"/>
                </a:lnTo>
                <a:lnTo>
                  <a:pt x="1045393" y="3416491"/>
                </a:lnTo>
                <a:lnTo>
                  <a:pt x="1045393" y="3415412"/>
                </a:lnTo>
                <a:close/>
                <a:moveTo>
                  <a:pt x="7230985" y="3413389"/>
                </a:moveTo>
                <a:lnTo>
                  <a:pt x="7230985" y="3414468"/>
                </a:lnTo>
                <a:lnTo>
                  <a:pt x="7234222" y="3417705"/>
                </a:lnTo>
                <a:lnTo>
                  <a:pt x="7234222" y="3415547"/>
                </a:lnTo>
                <a:lnTo>
                  <a:pt x="7232064" y="3413389"/>
                </a:lnTo>
                <a:close/>
                <a:moveTo>
                  <a:pt x="4716386" y="3413389"/>
                </a:moveTo>
                <a:lnTo>
                  <a:pt x="4716386" y="3414468"/>
                </a:lnTo>
                <a:lnTo>
                  <a:pt x="4719623" y="3417705"/>
                </a:lnTo>
                <a:lnTo>
                  <a:pt x="4719623" y="3415547"/>
                </a:lnTo>
                <a:lnTo>
                  <a:pt x="4717465" y="3413389"/>
                </a:lnTo>
                <a:close/>
                <a:moveTo>
                  <a:pt x="2697088" y="3413389"/>
                </a:moveTo>
                <a:lnTo>
                  <a:pt x="2697088" y="3414468"/>
                </a:lnTo>
                <a:lnTo>
                  <a:pt x="2700326" y="3417705"/>
                </a:lnTo>
                <a:lnTo>
                  <a:pt x="2700326" y="3415547"/>
                </a:lnTo>
                <a:lnTo>
                  <a:pt x="2698168" y="3413389"/>
                </a:lnTo>
                <a:close/>
                <a:moveTo>
                  <a:pt x="4115529" y="3412310"/>
                </a:moveTo>
                <a:cubicBezTo>
                  <a:pt x="4113730" y="3412489"/>
                  <a:pt x="4111168" y="3415007"/>
                  <a:pt x="4107841" y="3419863"/>
                </a:cubicBezTo>
                <a:lnTo>
                  <a:pt x="4107841" y="3421076"/>
                </a:lnTo>
                <a:cubicBezTo>
                  <a:pt x="4112967" y="3421796"/>
                  <a:pt x="4115529" y="3422875"/>
                  <a:pt x="4115529" y="3424313"/>
                </a:cubicBezTo>
                <a:lnTo>
                  <a:pt x="4115529" y="3425392"/>
                </a:lnTo>
                <a:lnTo>
                  <a:pt x="4109999" y="3430922"/>
                </a:lnTo>
                <a:lnTo>
                  <a:pt x="4109999" y="3432001"/>
                </a:lnTo>
                <a:lnTo>
                  <a:pt x="4113371" y="3435238"/>
                </a:lnTo>
                <a:lnTo>
                  <a:pt x="4116608" y="3435238"/>
                </a:lnTo>
                <a:cubicBezTo>
                  <a:pt x="4123532" y="3435238"/>
                  <a:pt x="4127533" y="3430518"/>
                  <a:pt x="4128612" y="3421076"/>
                </a:cubicBezTo>
                <a:lnTo>
                  <a:pt x="4130905" y="3418784"/>
                </a:lnTo>
                <a:lnTo>
                  <a:pt x="4130905" y="3415547"/>
                </a:lnTo>
                <a:cubicBezTo>
                  <a:pt x="4130905" y="3413928"/>
                  <a:pt x="4125780" y="3412849"/>
                  <a:pt x="4115529" y="3412310"/>
                </a:cubicBezTo>
                <a:close/>
                <a:moveTo>
                  <a:pt x="3227807" y="3412310"/>
                </a:moveTo>
                <a:cubicBezTo>
                  <a:pt x="3224210" y="3413209"/>
                  <a:pt x="3222412" y="3414288"/>
                  <a:pt x="3222412" y="3415547"/>
                </a:cubicBezTo>
                <a:lnTo>
                  <a:pt x="3223491" y="3418784"/>
                </a:lnTo>
                <a:lnTo>
                  <a:pt x="3225649" y="3418784"/>
                </a:lnTo>
                <a:lnTo>
                  <a:pt x="3233202" y="3419863"/>
                </a:lnTo>
                <a:lnTo>
                  <a:pt x="3233202" y="3417705"/>
                </a:lnTo>
                <a:close/>
                <a:moveTo>
                  <a:pt x="713207" y="3412310"/>
                </a:moveTo>
                <a:cubicBezTo>
                  <a:pt x="709611" y="3413209"/>
                  <a:pt x="707812" y="3414288"/>
                  <a:pt x="707812" y="3415547"/>
                </a:cubicBezTo>
                <a:lnTo>
                  <a:pt x="708891" y="3418784"/>
                </a:lnTo>
                <a:lnTo>
                  <a:pt x="711049" y="3418784"/>
                </a:lnTo>
                <a:lnTo>
                  <a:pt x="718602" y="3419863"/>
                </a:lnTo>
                <a:lnTo>
                  <a:pt x="718602" y="3417705"/>
                </a:lnTo>
                <a:close/>
                <a:moveTo>
                  <a:pt x="7713472" y="3411635"/>
                </a:moveTo>
                <a:cubicBezTo>
                  <a:pt x="7710774" y="3411635"/>
                  <a:pt x="7708976" y="3415951"/>
                  <a:pt x="7708077" y="3424583"/>
                </a:cubicBezTo>
                <a:lnTo>
                  <a:pt x="7706998" y="3425662"/>
                </a:lnTo>
                <a:cubicBezTo>
                  <a:pt x="7708436" y="3429619"/>
                  <a:pt x="7709156" y="3435733"/>
                  <a:pt x="7709156" y="3444005"/>
                </a:cubicBezTo>
                <a:lnTo>
                  <a:pt x="7713472" y="3448321"/>
                </a:lnTo>
                <a:lnTo>
                  <a:pt x="7714551" y="3448321"/>
                </a:lnTo>
                <a:lnTo>
                  <a:pt x="7714551" y="3445084"/>
                </a:lnTo>
                <a:lnTo>
                  <a:pt x="7718867" y="3431057"/>
                </a:lnTo>
                <a:lnTo>
                  <a:pt x="7716709" y="3424583"/>
                </a:lnTo>
                <a:lnTo>
                  <a:pt x="7717788" y="3421346"/>
                </a:lnTo>
                <a:cubicBezTo>
                  <a:pt x="7715810" y="3414872"/>
                  <a:pt x="7714371" y="3411635"/>
                  <a:pt x="7713472" y="3411635"/>
                </a:cubicBezTo>
                <a:close/>
                <a:moveTo>
                  <a:pt x="8624258" y="3411365"/>
                </a:moveTo>
                <a:lnTo>
                  <a:pt x="8623179" y="3412444"/>
                </a:lnTo>
                <a:lnTo>
                  <a:pt x="8623179" y="3415816"/>
                </a:lnTo>
                <a:lnTo>
                  <a:pt x="8625337" y="3415816"/>
                </a:lnTo>
                <a:lnTo>
                  <a:pt x="8625337" y="3416895"/>
                </a:lnTo>
                <a:lnTo>
                  <a:pt x="8628709" y="3415816"/>
                </a:lnTo>
                <a:cubicBezTo>
                  <a:pt x="8628170" y="3413568"/>
                  <a:pt x="8626686" y="3412085"/>
                  <a:pt x="8624258" y="3411365"/>
                </a:cubicBezTo>
                <a:close/>
                <a:moveTo>
                  <a:pt x="1030018" y="3408803"/>
                </a:moveTo>
                <a:lnTo>
                  <a:pt x="1030018" y="3409882"/>
                </a:lnTo>
                <a:lnTo>
                  <a:pt x="1033255" y="3411096"/>
                </a:lnTo>
                <a:lnTo>
                  <a:pt x="1037706" y="3409882"/>
                </a:lnTo>
                <a:lnTo>
                  <a:pt x="1038785" y="3411096"/>
                </a:lnTo>
                <a:lnTo>
                  <a:pt x="1038785" y="3409882"/>
                </a:lnTo>
                <a:lnTo>
                  <a:pt x="1037706" y="3408803"/>
                </a:lnTo>
                <a:close/>
                <a:moveTo>
                  <a:pt x="5663639" y="3408533"/>
                </a:moveTo>
                <a:lnTo>
                  <a:pt x="5663639" y="3411770"/>
                </a:lnTo>
                <a:lnTo>
                  <a:pt x="5666876" y="3411770"/>
                </a:lnTo>
                <a:lnTo>
                  <a:pt x="5666876" y="3408533"/>
                </a:lnTo>
                <a:close/>
                <a:moveTo>
                  <a:pt x="7753395" y="3408398"/>
                </a:moveTo>
                <a:cubicBezTo>
                  <a:pt x="7751956" y="3408398"/>
                  <a:pt x="7749798" y="3414513"/>
                  <a:pt x="7746921" y="3426741"/>
                </a:cubicBezTo>
                <a:lnTo>
                  <a:pt x="7748000" y="3449400"/>
                </a:lnTo>
                <a:lnTo>
                  <a:pt x="7749079" y="3450479"/>
                </a:lnTo>
                <a:cubicBezTo>
                  <a:pt x="7753035" y="3447602"/>
                  <a:pt x="7756272" y="3446163"/>
                  <a:pt x="7758790" y="3446163"/>
                </a:cubicBezTo>
                <a:lnTo>
                  <a:pt x="7758790" y="3440768"/>
                </a:lnTo>
                <a:cubicBezTo>
                  <a:pt x="7755373" y="3440768"/>
                  <a:pt x="7753215" y="3437891"/>
                  <a:pt x="7752316" y="3432136"/>
                </a:cubicBezTo>
                <a:lnTo>
                  <a:pt x="7752316" y="3429978"/>
                </a:lnTo>
                <a:lnTo>
                  <a:pt x="7753395" y="3429978"/>
                </a:lnTo>
                <a:lnTo>
                  <a:pt x="7752316" y="3424583"/>
                </a:lnTo>
                <a:lnTo>
                  <a:pt x="7752316" y="3415951"/>
                </a:lnTo>
                <a:lnTo>
                  <a:pt x="7756632" y="3410556"/>
                </a:lnTo>
                <a:close/>
                <a:moveTo>
                  <a:pt x="5143438" y="3408263"/>
                </a:moveTo>
                <a:lnTo>
                  <a:pt x="5142359" y="3413658"/>
                </a:lnTo>
                <a:lnTo>
                  <a:pt x="5142359" y="3416895"/>
                </a:lnTo>
                <a:lnTo>
                  <a:pt x="5147889" y="3412579"/>
                </a:lnTo>
                <a:cubicBezTo>
                  <a:pt x="5147260" y="3410421"/>
                  <a:pt x="5145776" y="3408983"/>
                  <a:pt x="5143438" y="3408263"/>
                </a:cubicBezTo>
                <a:close/>
                <a:moveTo>
                  <a:pt x="2063136" y="3407319"/>
                </a:moveTo>
                <a:lnTo>
                  <a:pt x="2060979" y="3409477"/>
                </a:lnTo>
                <a:lnTo>
                  <a:pt x="2060979" y="3410556"/>
                </a:lnTo>
                <a:lnTo>
                  <a:pt x="2063136" y="3412714"/>
                </a:lnTo>
                <a:lnTo>
                  <a:pt x="2064215" y="3412714"/>
                </a:lnTo>
                <a:lnTo>
                  <a:pt x="2066372" y="3410556"/>
                </a:lnTo>
                <a:lnTo>
                  <a:pt x="2066372" y="3409477"/>
                </a:lnTo>
                <a:lnTo>
                  <a:pt x="2064215" y="3407319"/>
                </a:lnTo>
                <a:close/>
                <a:moveTo>
                  <a:pt x="4149383" y="3406780"/>
                </a:moveTo>
                <a:lnTo>
                  <a:pt x="4149383" y="3408938"/>
                </a:lnTo>
                <a:lnTo>
                  <a:pt x="4150597" y="3408938"/>
                </a:lnTo>
                <a:lnTo>
                  <a:pt x="4150597" y="3406780"/>
                </a:lnTo>
                <a:close/>
                <a:moveTo>
                  <a:pt x="6615697" y="3406375"/>
                </a:moveTo>
                <a:lnTo>
                  <a:pt x="6629589" y="3408533"/>
                </a:lnTo>
                <a:lnTo>
                  <a:pt x="6633905" y="3407454"/>
                </a:lnTo>
                <a:lnTo>
                  <a:pt x="6634984" y="3407454"/>
                </a:lnTo>
                <a:lnTo>
                  <a:pt x="6639300" y="3411635"/>
                </a:lnTo>
                <a:lnTo>
                  <a:pt x="6638221" y="3412714"/>
                </a:lnTo>
                <a:lnTo>
                  <a:pt x="6633905" y="3412714"/>
                </a:lnTo>
                <a:lnTo>
                  <a:pt x="6625273" y="3410691"/>
                </a:lnTo>
                <a:cubicBezTo>
                  <a:pt x="6624194" y="3413479"/>
                  <a:pt x="6623115" y="3414872"/>
                  <a:pt x="6622036" y="3414872"/>
                </a:cubicBezTo>
                <a:lnTo>
                  <a:pt x="6620957" y="3414872"/>
                </a:lnTo>
                <a:cubicBezTo>
                  <a:pt x="6617271" y="3414872"/>
                  <a:pt x="6614798" y="3413479"/>
                  <a:pt x="6613539" y="3410691"/>
                </a:cubicBezTo>
                <a:lnTo>
                  <a:pt x="6613539" y="3408533"/>
                </a:lnTo>
                <a:close/>
                <a:moveTo>
                  <a:pt x="5132513" y="3406105"/>
                </a:moveTo>
                <a:lnTo>
                  <a:pt x="5132513" y="3407184"/>
                </a:lnTo>
                <a:lnTo>
                  <a:pt x="5134671" y="3407184"/>
                </a:lnTo>
                <a:lnTo>
                  <a:pt x="5134671" y="3406105"/>
                </a:lnTo>
                <a:close/>
                <a:moveTo>
                  <a:pt x="5144517" y="3405026"/>
                </a:moveTo>
                <a:lnTo>
                  <a:pt x="5144517" y="3406105"/>
                </a:lnTo>
                <a:lnTo>
                  <a:pt x="5146675" y="3406105"/>
                </a:lnTo>
                <a:lnTo>
                  <a:pt x="5146675" y="3405026"/>
                </a:lnTo>
                <a:close/>
                <a:moveTo>
                  <a:pt x="5570710" y="3404352"/>
                </a:moveTo>
                <a:lnTo>
                  <a:pt x="5582714" y="3407454"/>
                </a:lnTo>
                <a:lnTo>
                  <a:pt x="5588244" y="3407454"/>
                </a:lnTo>
                <a:lnTo>
                  <a:pt x="5588244" y="3408533"/>
                </a:lnTo>
                <a:cubicBezTo>
                  <a:pt x="5588244" y="3410331"/>
                  <a:pt x="5583118" y="3411680"/>
                  <a:pt x="5572868" y="3412579"/>
                </a:cubicBezTo>
                <a:lnTo>
                  <a:pt x="5559785" y="3410421"/>
                </a:lnTo>
                <a:lnTo>
                  <a:pt x="5553176" y="3411500"/>
                </a:lnTo>
                <a:lnTo>
                  <a:pt x="5547781" y="3411500"/>
                </a:lnTo>
                <a:cubicBezTo>
                  <a:pt x="5543735" y="3411500"/>
                  <a:pt x="5540812" y="3410511"/>
                  <a:pt x="5539014" y="3408533"/>
                </a:cubicBezTo>
                <a:lnTo>
                  <a:pt x="5539014" y="3407454"/>
                </a:lnTo>
                <a:lnTo>
                  <a:pt x="5541172" y="3405431"/>
                </a:lnTo>
                <a:lnTo>
                  <a:pt x="5542251" y="3405431"/>
                </a:lnTo>
                <a:lnTo>
                  <a:pt x="5553176" y="3407454"/>
                </a:lnTo>
                <a:close/>
                <a:moveTo>
                  <a:pt x="5139122" y="3403947"/>
                </a:moveTo>
                <a:lnTo>
                  <a:pt x="5135750" y="3405026"/>
                </a:lnTo>
                <a:lnTo>
                  <a:pt x="5135750" y="3406105"/>
                </a:lnTo>
                <a:lnTo>
                  <a:pt x="5142359" y="3407184"/>
                </a:lnTo>
                <a:lnTo>
                  <a:pt x="5143438" y="3407184"/>
                </a:lnTo>
                <a:lnTo>
                  <a:pt x="5143438" y="3406105"/>
                </a:lnTo>
                <a:close/>
                <a:moveTo>
                  <a:pt x="9097927" y="3403812"/>
                </a:moveTo>
                <a:cubicBezTo>
                  <a:pt x="9096488" y="3403812"/>
                  <a:pt x="9095769" y="3407364"/>
                  <a:pt x="9095769" y="3414468"/>
                </a:cubicBezTo>
                <a:lnTo>
                  <a:pt x="9094690" y="3414468"/>
                </a:lnTo>
                <a:lnTo>
                  <a:pt x="9095769" y="3417570"/>
                </a:lnTo>
                <a:lnTo>
                  <a:pt x="9097927" y="3417570"/>
                </a:lnTo>
                <a:cubicBezTo>
                  <a:pt x="9098646" y="3412265"/>
                  <a:pt x="9099725" y="3408758"/>
                  <a:pt x="9101164" y="3407049"/>
                </a:cubicBezTo>
                <a:lnTo>
                  <a:pt x="9101164" y="3403812"/>
                </a:lnTo>
                <a:close/>
                <a:moveTo>
                  <a:pt x="8751850" y="3403812"/>
                </a:moveTo>
                <a:lnTo>
                  <a:pt x="8751850" y="3404891"/>
                </a:lnTo>
                <a:lnTo>
                  <a:pt x="8750771" y="3415816"/>
                </a:lnTo>
                <a:lnTo>
                  <a:pt x="8752929" y="3415816"/>
                </a:lnTo>
                <a:lnTo>
                  <a:pt x="8754008" y="3404891"/>
                </a:lnTo>
                <a:lnTo>
                  <a:pt x="8754008" y="3403812"/>
                </a:lnTo>
                <a:close/>
                <a:moveTo>
                  <a:pt x="1024488" y="3403273"/>
                </a:moveTo>
                <a:lnTo>
                  <a:pt x="1033255" y="3403273"/>
                </a:lnTo>
                <a:cubicBezTo>
                  <a:pt x="1053036" y="3407679"/>
                  <a:pt x="1062926" y="3412849"/>
                  <a:pt x="1062926" y="3418784"/>
                </a:cubicBezTo>
                <a:lnTo>
                  <a:pt x="1070615" y="3418784"/>
                </a:lnTo>
                <a:lnTo>
                  <a:pt x="1073852" y="3422021"/>
                </a:lnTo>
                <a:cubicBezTo>
                  <a:pt x="1073852" y="3423639"/>
                  <a:pt x="1070929" y="3424718"/>
                  <a:pt x="1065085" y="3425258"/>
                </a:cubicBezTo>
                <a:lnTo>
                  <a:pt x="1065085" y="3426471"/>
                </a:lnTo>
                <a:lnTo>
                  <a:pt x="1066165" y="3426471"/>
                </a:lnTo>
                <a:lnTo>
                  <a:pt x="1077224" y="3424179"/>
                </a:lnTo>
                <a:lnTo>
                  <a:pt x="1077224" y="3428629"/>
                </a:lnTo>
                <a:lnTo>
                  <a:pt x="1075064" y="3431866"/>
                </a:lnTo>
                <a:lnTo>
                  <a:pt x="1075064" y="3432945"/>
                </a:lnTo>
                <a:lnTo>
                  <a:pt x="1077224" y="3441847"/>
                </a:lnTo>
                <a:lnTo>
                  <a:pt x="1075064" y="3445084"/>
                </a:lnTo>
                <a:lnTo>
                  <a:pt x="1075064" y="3447242"/>
                </a:lnTo>
                <a:lnTo>
                  <a:pt x="1076143" y="3451693"/>
                </a:lnTo>
                <a:lnTo>
                  <a:pt x="1073852" y="3456009"/>
                </a:lnTo>
                <a:lnTo>
                  <a:pt x="1075064" y="3457223"/>
                </a:lnTo>
                <a:lnTo>
                  <a:pt x="1075064" y="3459381"/>
                </a:lnTo>
                <a:lnTo>
                  <a:pt x="1073852" y="3463697"/>
                </a:lnTo>
                <a:lnTo>
                  <a:pt x="1076143" y="3472599"/>
                </a:lnTo>
                <a:lnTo>
                  <a:pt x="1075064" y="3476915"/>
                </a:lnTo>
                <a:lnTo>
                  <a:pt x="1076143" y="3483524"/>
                </a:lnTo>
                <a:lnTo>
                  <a:pt x="1075064" y="3484603"/>
                </a:lnTo>
                <a:lnTo>
                  <a:pt x="1075064" y="3485682"/>
                </a:lnTo>
                <a:cubicBezTo>
                  <a:pt x="1076505" y="3488649"/>
                  <a:pt x="1077224" y="3492695"/>
                  <a:pt x="1077224" y="3497821"/>
                </a:cubicBezTo>
                <a:cubicBezTo>
                  <a:pt x="1077224" y="3502766"/>
                  <a:pt x="1075739" y="3509330"/>
                  <a:pt x="1072773" y="3517512"/>
                </a:cubicBezTo>
                <a:cubicBezTo>
                  <a:pt x="1075739" y="3524166"/>
                  <a:pt x="1077224" y="3529291"/>
                  <a:pt x="1077224" y="3532888"/>
                </a:cubicBezTo>
                <a:lnTo>
                  <a:pt x="1077224" y="3534102"/>
                </a:lnTo>
                <a:lnTo>
                  <a:pt x="1072773" y="3539497"/>
                </a:lnTo>
                <a:lnTo>
                  <a:pt x="1077224" y="3550557"/>
                </a:lnTo>
                <a:lnTo>
                  <a:pt x="1077224" y="3552715"/>
                </a:lnTo>
                <a:lnTo>
                  <a:pt x="1076143" y="3564854"/>
                </a:lnTo>
                <a:lnTo>
                  <a:pt x="1077224" y="3565933"/>
                </a:lnTo>
                <a:lnTo>
                  <a:pt x="1076143" y="3569170"/>
                </a:lnTo>
                <a:lnTo>
                  <a:pt x="1077224" y="3592233"/>
                </a:lnTo>
                <a:cubicBezTo>
                  <a:pt x="1073896" y="3593762"/>
                  <a:pt x="1072053" y="3595245"/>
                  <a:pt x="1071695" y="3596684"/>
                </a:cubicBezTo>
                <a:lnTo>
                  <a:pt x="1071695" y="3597763"/>
                </a:lnTo>
                <a:lnTo>
                  <a:pt x="1072773" y="3603293"/>
                </a:lnTo>
                <a:lnTo>
                  <a:pt x="1068458" y="3605451"/>
                </a:lnTo>
                <a:lnTo>
                  <a:pt x="1055238" y="3602214"/>
                </a:lnTo>
                <a:lnTo>
                  <a:pt x="1052001" y="3603293"/>
                </a:lnTo>
                <a:lnTo>
                  <a:pt x="1049710" y="3596684"/>
                </a:lnTo>
                <a:lnTo>
                  <a:pt x="1048630" y="3596684"/>
                </a:lnTo>
                <a:lnTo>
                  <a:pt x="1044316" y="3603293"/>
                </a:lnTo>
                <a:lnTo>
                  <a:pt x="1043101" y="3603293"/>
                </a:lnTo>
                <a:cubicBezTo>
                  <a:pt x="1035458" y="3603293"/>
                  <a:pt x="1029972" y="3599966"/>
                  <a:pt x="1026644" y="3593312"/>
                </a:cubicBezTo>
                <a:lnTo>
                  <a:pt x="1026644" y="3560403"/>
                </a:lnTo>
                <a:lnTo>
                  <a:pt x="1027724" y="3553794"/>
                </a:lnTo>
                <a:lnTo>
                  <a:pt x="1025566" y="3547185"/>
                </a:lnTo>
                <a:lnTo>
                  <a:pt x="1025566" y="3545027"/>
                </a:lnTo>
                <a:cubicBezTo>
                  <a:pt x="1026107" y="3540621"/>
                  <a:pt x="1027229" y="3538418"/>
                  <a:pt x="1028939" y="3538418"/>
                </a:cubicBezTo>
                <a:lnTo>
                  <a:pt x="1024488" y="3529651"/>
                </a:lnTo>
                <a:lnTo>
                  <a:pt x="1026644" y="3482445"/>
                </a:lnTo>
                <a:lnTo>
                  <a:pt x="1025566" y="3473678"/>
                </a:lnTo>
                <a:cubicBezTo>
                  <a:pt x="1027994" y="3471430"/>
                  <a:pt x="1030198" y="3470306"/>
                  <a:pt x="1032176" y="3470306"/>
                </a:cubicBezTo>
                <a:lnTo>
                  <a:pt x="1032176" y="3468148"/>
                </a:lnTo>
                <a:cubicBezTo>
                  <a:pt x="1027769" y="3464821"/>
                  <a:pt x="1025566" y="3461539"/>
                  <a:pt x="1025566" y="3458302"/>
                </a:cubicBezTo>
                <a:lnTo>
                  <a:pt x="1025566" y="3454930"/>
                </a:lnTo>
                <a:lnTo>
                  <a:pt x="1026644" y="3448321"/>
                </a:lnTo>
                <a:lnTo>
                  <a:pt x="1025566" y="3445084"/>
                </a:lnTo>
                <a:cubicBezTo>
                  <a:pt x="1025926" y="3437801"/>
                  <a:pt x="1027769" y="3434159"/>
                  <a:pt x="1031097" y="3434159"/>
                </a:cubicBezTo>
                <a:lnTo>
                  <a:pt x="1028939" y="3423100"/>
                </a:lnTo>
                <a:cubicBezTo>
                  <a:pt x="1030736" y="3423100"/>
                  <a:pt x="1031816" y="3420177"/>
                  <a:pt x="1032176" y="3414333"/>
                </a:cubicBezTo>
                <a:cubicBezTo>
                  <a:pt x="1031097" y="3414333"/>
                  <a:pt x="1029613" y="3416895"/>
                  <a:pt x="1027724" y="3422021"/>
                </a:cubicBezTo>
                <a:lnTo>
                  <a:pt x="1030018" y="3434159"/>
                </a:lnTo>
                <a:lnTo>
                  <a:pt x="1028939" y="3434159"/>
                </a:lnTo>
                <a:cubicBezTo>
                  <a:pt x="1027229" y="3434159"/>
                  <a:pt x="1025746" y="3430473"/>
                  <a:pt x="1024488" y="3423100"/>
                </a:cubicBezTo>
                <a:lnTo>
                  <a:pt x="1023408" y="3422021"/>
                </a:lnTo>
                <a:lnTo>
                  <a:pt x="1023408" y="3420942"/>
                </a:lnTo>
                <a:lnTo>
                  <a:pt x="1024488" y="3416491"/>
                </a:lnTo>
                <a:lnTo>
                  <a:pt x="1022330" y="3408803"/>
                </a:lnTo>
                <a:lnTo>
                  <a:pt x="1025566" y="3407724"/>
                </a:lnTo>
                <a:lnTo>
                  <a:pt x="1023408" y="3404487"/>
                </a:lnTo>
                <a:close/>
                <a:moveTo>
                  <a:pt x="1131039" y="3402194"/>
                </a:moveTo>
                <a:lnTo>
                  <a:pt x="1131039" y="3403273"/>
                </a:lnTo>
                <a:lnTo>
                  <a:pt x="1134276" y="3403273"/>
                </a:lnTo>
                <a:lnTo>
                  <a:pt x="1134276" y="3402194"/>
                </a:lnTo>
                <a:close/>
                <a:moveTo>
                  <a:pt x="6102780" y="3401519"/>
                </a:moveTo>
                <a:lnTo>
                  <a:pt x="6100622" y="3407859"/>
                </a:lnTo>
                <a:lnTo>
                  <a:pt x="6104938" y="3407859"/>
                </a:lnTo>
                <a:lnTo>
                  <a:pt x="6104938" y="3403543"/>
                </a:lnTo>
                <a:close/>
                <a:moveTo>
                  <a:pt x="4084912" y="3401250"/>
                </a:moveTo>
                <a:lnTo>
                  <a:pt x="4084912" y="3404622"/>
                </a:lnTo>
                <a:lnTo>
                  <a:pt x="4088150" y="3404622"/>
                </a:lnTo>
                <a:lnTo>
                  <a:pt x="4088150" y="3403543"/>
                </a:lnTo>
                <a:lnTo>
                  <a:pt x="4085991" y="3401250"/>
                </a:lnTo>
                <a:close/>
                <a:moveTo>
                  <a:pt x="3647795" y="3400710"/>
                </a:moveTo>
                <a:lnTo>
                  <a:pt x="3645772" y="3402868"/>
                </a:lnTo>
                <a:lnTo>
                  <a:pt x="3648874" y="3402868"/>
                </a:lnTo>
                <a:lnTo>
                  <a:pt x="3648874" y="3400710"/>
                </a:lnTo>
                <a:close/>
                <a:moveTo>
                  <a:pt x="9155923" y="3400575"/>
                </a:moveTo>
                <a:cubicBezTo>
                  <a:pt x="9148820" y="3403992"/>
                  <a:pt x="9145268" y="3407904"/>
                  <a:pt x="9145268" y="3412310"/>
                </a:cubicBezTo>
                <a:lnTo>
                  <a:pt x="9146347" y="3412310"/>
                </a:lnTo>
                <a:cubicBezTo>
                  <a:pt x="9150753" y="3405206"/>
                  <a:pt x="9155024" y="3401654"/>
                  <a:pt x="9159160" y="3401654"/>
                </a:cubicBezTo>
                <a:lnTo>
                  <a:pt x="9159160" y="3400575"/>
                </a:lnTo>
                <a:close/>
                <a:moveTo>
                  <a:pt x="1568292" y="3399766"/>
                </a:moveTo>
                <a:lnTo>
                  <a:pt x="1568292" y="3400710"/>
                </a:lnTo>
                <a:lnTo>
                  <a:pt x="1571394" y="3400710"/>
                </a:lnTo>
                <a:lnTo>
                  <a:pt x="1571394" y="3399766"/>
                </a:lnTo>
                <a:close/>
                <a:moveTo>
                  <a:pt x="4220597" y="3398013"/>
                </a:moveTo>
                <a:lnTo>
                  <a:pt x="4220597" y="3399092"/>
                </a:lnTo>
                <a:lnTo>
                  <a:pt x="4223834" y="3399092"/>
                </a:lnTo>
                <a:lnTo>
                  <a:pt x="4223834" y="3398013"/>
                </a:lnTo>
                <a:close/>
                <a:moveTo>
                  <a:pt x="3231044" y="3397203"/>
                </a:moveTo>
                <a:lnTo>
                  <a:pt x="3231044" y="3399361"/>
                </a:lnTo>
                <a:lnTo>
                  <a:pt x="3233202" y="3399361"/>
                </a:lnTo>
                <a:lnTo>
                  <a:pt x="3233202" y="3397203"/>
                </a:lnTo>
                <a:close/>
                <a:moveTo>
                  <a:pt x="716444" y="3397203"/>
                </a:moveTo>
                <a:lnTo>
                  <a:pt x="716444" y="3399361"/>
                </a:lnTo>
                <a:lnTo>
                  <a:pt x="718602" y="3399361"/>
                </a:lnTo>
                <a:lnTo>
                  <a:pt x="718602" y="3397203"/>
                </a:lnTo>
                <a:close/>
                <a:moveTo>
                  <a:pt x="6588857" y="3394506"/>
                </a:moveTo>
                <a:cubicBezTo>
                  <a:pt x="6596050" y="3398462"/>
                  <a:pt x="6599647" y="3403138"/>
                  <a:pt x="6599647" y="3408533"/>
                </a:cubicBezTo>
                <a:cubicBezTo>
                  <a:pt x="6605312" y="3408533"/>
                  <a:pt x="6608144" y="3409567"/>
                  <a:pt x="6608144" y="3411635"/>
                </a:cubicBezTo>
                <a:cubicBezTo>
                  <a:pt x="6602749" y="3415412"/>
                  <a:pt x="6599557" y="3419009"/>
                  <a:pt x="6598568" y="3422425"/>
                </a:cubicBezTo>
                <a:lnTo>
                  <a:pt x="6598568" y="3429978"/>
                </a:lnTo>
                <a:lnTo>
                  <a:pt x="6597489" y="3443870"/>
                </a:lnTo>
                <a:lnTo>
                  <a:pt x="6598568" y="3452368"/>
                </a:lnTo>
                <a:cubicBezTo>
                  <a:pt x="6594791" y="3456684"/>
                  <a:pt x="6591914" y="3458842"/>
                  <a:pt x="6589936" y="3458842"/>
                </a:cubicBezTo>
                <a:lnTo>
                  <a:pt x="6588857" y="3457763"/>
                </a:lnTo>
                <a:lnTo>
                  <a:pt x="6587778" y="3457763"/>
                </a:lnTo>
                <a:cubicBezTo>
                  <a:pt x="6585260" y="3459201"/>
                  <a:pt x="6578831" y="3460280"/>
                  <a:pt x="6568491" y="3461000"/>
                </a:cubicBezTo>
                <a:cubicBezTo>
                  <a:pt x="6554913" y="3461000"/>
                  <a:pt x="6548125" y="3451019"/>
                  <a:pt x="6548125" y="3431057"/>
                </a:cubicBezTo>
                <a:cubicBezTo>
                  <a:pt x="6548125" y="3426562"/>
                  <a:pt x="6555992" y="3421886"/>
                  <a:pt x="6571728" y="3417030"/>
                </a:cubicBezTo>
                <a:cubicBezTo>
                  <a:pt x="6576673" y="3402014"/>
                  <a:pt x="6582383" y="3394506"/>
                  <a:pt x="6588857" y="3394506"/>
                </a:cubicBezTo>
                <a:close/>
                <a:moveTo>
                  <a:pt x="7232064" y="3393966"/>
                </a:moveTo>
                <a:cubicBezTo>
                  <a:pt x="7230446" y="3393966"/>
                  <a:pt x="7229366" y="3395765"/>
                  <a:pt x="7228827" y="3399361"/>
                </a:cubicBezTo>
                <a:lnTo>
                  <a:pt x="7232064" y="3398282"/>
                </a:lnTo>
                <a:close/>
                <a:moveTo>
                  <a:pt x="4717465" y="3393966"/>
                </a:moveTo>
                <a:cubicBezTo>
                  <a:pt x="4715846" y="3393966"/>
                  <a:pt x="4714767" y="3395765"/>
                  <a:pt x="4714228" y="3399361"/>
                </a:cubicBezTo>
                <a:lnTo>
                  <a:pt x="4717465" y="3398282"/>
                </a:lnTo>
                <a:close/>
                <a:moveTo>
                  <a:pt x="2698168" y="3393966"/>
                </a:moveTo>
                <a:cubicBezTo>
                  <a:pt x="2696549" y="3393966"/>
                  <a:pt x="2695470" y="3395765"/>
                  <a:pt x="2694931" y="3399361"/>
                </a:cubicBezTo>
                <a:lnTo>
                  <a:pt x="2698168" y="3398282"/>
                </a:lnTo>
                <a:close/>
                <a:moveTo>
                  <a:pt x="9294575" y="3393157"/>
                </a:moveTo>
                <a:lnTo>
                  <a:pt x="9294575" y="3397473"/>
                </a:lnTo>
                <a:lnTo>
                  <a:pt x="9295654" y="3397473"/>
                </a:lnTo>
                <a:lnTo>
                  <a:pt x="9295654" y="3393157"/>
                </a:lnTo>
                <a:close/>
                <a:moveTo>
                  <a:pt x="8067506" y="3392483"/>
                </a:moveTo>
                <a:cubicBezTo>
                  <a:pt x="8069844" y="3392483"/>
                  <a:pt x="8072362" y="3393562"/>
                  <a:pt x="8075059" y="3395720"/>
                </a:cubicBezTo>
                <a:lnTo>
                  <a:pt x="8078296" y="3395720"/>
                </a:lnTo>
                <a:lnTo>
                  <a:pt x="8081533" y="3393562"/>
                </a:lnTo>
                <a:lnTo>
                  <a:pt x="8084635" y="3393562"/>
                </a:lnTo>
                <a:cubicBezTo>
                  <a:pt x="8086074" y="3395720"/>
                  <a:pt x="8091064" y="3396799"/>
                  <a:pt x="8099606" y="3396799"/>
                </a:cubicBezTo>
                <a:lnTo>
                  <a:pt x="8100685" y="3397878"/>
                </a:lnTo>
                <a:lnTo>
                  <a:pt x="8100685" y="3400036"/>
                </a:lnTo>
                <a:cubicBezTo>
                  <a:pt x="8100685" y="3401834"/>
                  <a:pt x="8097853" y="3403228"/>
                  <a:pt x="8092188" y="3404217"/>
                </a:cubicBezTo>
                <a:lnTo>
                  <a:pt x="8088951" y="3404217"/>
                </a:lnTo>
                <a:lnTo>
                  <a:pt x="8087872" y="3403273"/>
                </a:lnTo>
                <a:lnTo>
                  <a:pt x="8086793" y="3404217"/>
                </a:lnTo>
                <a:lnTo>
                  <a:pt x="8081533" y="3404217"/>
                </a:lnTo>
                <a:cubicBezTo>
                  <a:pt x="8078836" y="3404217"/>
                  <a:pt x="8075599" y="3402464"/>
                  <a:pt x="8071822" y="3398957"/>
                </a:cubicBezTo>
                <a:lnTo>
                  <a:pt x="8069664" y="3398957"/>
                </a:lnTo>
                <a:lnTo>
                  <a:pt x="8069664" y="3402194"/>
                </a:lnTo>
                <a:lnTo>
                  <a:pt x="8070743" y="3403273"/>
                </a:lnTo>
                <a:lnTo>
                  <a:pt x="8070743" y="3404217"/>
                </a:lnTo>
                <a:lnTo>
                  <a:pt x="8069664" y="3405296"/>
                </a:lnTo>
                <a:lnTo>
                  <a:pt x="8067506" y="3405296"/>
                </a:lnTo>
                <a:cubicBezTo>
                  <a:pt x="8061302" y="3401610"/>
                  <a:pt x="8058110" y="3399137"/>
                  <a:pt x="8057930" y="3397878"/>
                </a:cubicBezTo>
                <a:lnTo>
                  <a:pt x="8057930" y="3396799"/>
                </a:lnTo>
                <a:cubicBezTo>
                  <a:pt x="8058829" y="3393922"/>
                  <a:pt x="8062021" y="3392483"/>
                  <a:pt x="8067506" y="3392483"/>
                </a:cubicBezTo>
                <a:close/>
                <a:moveTo>
                  <a:pt x="5140201" y="3390864"/>
                </a:moveTo>
                <a:lnTo>
                  <a:pt x="5140201" y="3393022"/>
                </a:lnTo>
                <a:lnTo>
                  <a:pt x="5142359" y="3397338"/>
                </a:lnTo>
                <a:lnTo>
                  <a:pt x="5141280" y="3402868"/>
                </a:lnTo>
                <a:lnTo>
                  <a:pt x="5143438" y="3400710"/>
                </a:lnTo>
                <a:lnTo>
                  <a:pt x="5143438" y="3399496"/>
                </a:lnTo>
                <a:lnTo>
                  <a:pt x="5141280" y="3390864"/>
                </a:lnTo>
                <a:close/>
                <a:moveTo>
                  <a:pt x="7283856" y="3390729"/>
                </a:moveTo>
                <a:lnTo>
                  <a:pt x="7283856" y="3392887"/>
                </a:lnTo>
                <a:lnTo>
                  <a:pt x="7284935" y="3392887"/>
                </a:lnTo>
                <a:lnTo>
                  <a:pt x="7284935" y="3390729"/>
                </a:lnTo>
                <a:close/>
                <a:moveTo>
                  <a:pt x="4769256" y="3390729"/>
                </a:moveTo>
                <a:lnTo>
                  <a:pt x="4769256" y="3392887"/>
                </a:lnTo>
                <a:lnTo>
                  <a:pt x="4770335" y="3392887"/>
                </a:lnTo>
                <a:lnTo>
                  <a:pt x="4770335" y="3390729"/>
                </a:lnTo>
                <a:close/>
                <a:moveTo>
                  <a:pt x="2749959" y="3390729"/>
                </a:moveTo>
                <a:lnTo>
                  <a:pt x="2749959" y="3392887"/>
                </a:lnTo>
                <a:lnTo>
                  <a:pt x="2751038" y="3392887"/>
                </a:lnTo>
                <a:lnTo>
                  <a:pt x="2751038" y="3390729"/>
                </a:lnTo>
                <a:close/>
                <a:moveTo>
                  <a:pt x="6769995" y="3390325"/>
                </a:moveTo>
                <a:cubicBezTo>
                  <a:pt x="6776469" y="3390325"/>
                  <a:pt x="6785056" y="3396035"/>
                  <a:pt x="6795756" y="3407454"/>
                </a:cubicBezTo>
                <a:cubicBezTo>
                  <a:pt x="6804298" y="3410242"/>
                  <a:pt x="6808569" y="3412355"/>
                  <a:pt x="6808569" y="3413793"/>
                </a:cubicBezTo>
                <a:lnTo>
                  <a:pt x="6807490" y="3419188"/>
                </a:lnTo>
                <a:cubicBezTo>
                  <a:pt x="6811087" y="3420807"/>
                  <a:pt x="6812885" y="3422605"/>
                  <a:pt x="6812885" y="3424583"/>
                </a:cubicBezTo>
                <a:cubicBezTo>
                  <a:pt x="6812885" y="3426921"/>
                  <a:pt x="6810413" y="3429394"/>
                  <a:pt x="6805467" y="3432001"/>
                </a:cubicBezTo>
                <a:cubicBezTo>
                  <a:pt x="6801870" y="3432001"/>
                  <a:pt x="6800072" y="3431327"/>
                  <a:pt x="6800072" y="3429978"/>
                </a:cubicBezTo>
                <a:lnTo>
                  <a:pt x="6794677" y="3431057"/>
                </a:lnTo>
                <a:lnTo>
                  <a:pt x="6793598" y="3431057"/>
                </a:lnTo>
                <a:lnTo>
                  <a:pt x="6789282" y="3429978"/>
                </a:lnTo>
                <a:cubicBezTo>
                  <a:pt x="6780920" y="3433485"/>
                  <a:pt x="6773412" y="3439554"/>
                  <a:pt x="6766758" y="3448186"/>
                </a:cubicBezTo>
                <a:cubicBezTo>
                  <a:pt x="6764150" y="3448186"/>
                  <a:pt x="6761318" y="3449940"/>
                  <a:pt x="6758261" y="3453447"/>
                </a:cubicBezTo>
                <a:lnTo>
                  <a:pt x="6763656" y="3459921"/>
                </a:lnTo>
                <a:lnTo>
                  <a:pt x="6763656" y="3461000"/>
                </a:lnTo>
                <a:cubicBezTo>
                  <a:pt x="6763656" y="3464057"/>
                  <a:pt x="6758261" y="3465855"/>
                  <a:pt x="6747470" y="3466395"/>
                </a:cubicBezTo>
                <a:lnTo>
                  <a:pt x="6745312" y="3468553"/>
                </a:lnTo>
                <a:cubicBezTo>
                  <a:pt x="6743964" y="3468553"/>
                  <a:pt x="6743289" y="3467474"/>
                  <a:pt x="6743289" y="3465316"/>
                </a:cubicBezTo>
                <a:lnTo>
                  <a:pt x="6742210" y="3465316"/>
                </a:lnTo>
                <a:cubicBezTo>
                  <a:pt x="6742210" y="3469272"/>
                  <a:pt x="6734702" y="3473543"/>
                  <a:pt x="6719686" y="3478129"/>
                </a:cubicBezTo>
                <a:cubicBezTo>
                  <a:pt x="6714111" y="3480647"/>
                  <a:pt x="6709076" y="3487435"/>
                  <a:pt x="6704580" y="3498495"/>
                </a:cubicBezTo>
                <a:lnTo>
                  <a:pt x="6704580" y="3500653"/>
                </a:lnTo>
                <a:lnTo>
                  <a:pt x="6718607" y="3500653"/>
                </a:lnTo>
                <a:lnTo>
                  <a:pt x="6721844" y="3498495"/>
                </a:lnTo>
                <a:lnTo>
                  <a:pt x="6726025" y="3498495"/>
                </a:lnTo>
                <a:cubicBezTo>
                  <a:pt x="6730341" y="3501372"/>
                  <a:pt x="6734657" y="3502811"/>
                  <a:pt x="6738973" y="3502811"/>
                </a:cubicBezTo>
                <a:cubicBezTo>
                  <a:pt x="6740412" y="3501372"/>
                  <a:pt x="6745043" y="3500653"/>
                  <a:pt x="6752866" y="3500653"/>
                </a:cubicBezTo>
                <a:cubicBezTo>
                  <a:pt x="6754844" y="3493730"/>
                  <a:pt x="6759115" y="3487660"/>
                  <a:pt x="6765679" y="3482445"/>
                </a:cubicBezTo>
                <a:cubicBezTo>
                  <a:pt x="6765679" y="3475971"/>
                  <a:pt x="6768556" y="3472734"/>
                  <a:pt x="6774311" y="3472734"/>
                </a:cubicBezTo>
                <a:cubicBezTo>
                  <a:pt x="6782673" y="3482085"/>
                  <a:pt x="6789462" y="3486761"/>
                  <a:pt x="6794677" y="3486761"/>
                </a:cubicBezTo>
                <a:lnTo>
                  <a:pt x="6806411" y="3503890"/>
                </a:lnTo>
                <a:lnTo>
                  <a:pt x="6806411" y="3504969"/>
                </a:lnTo>
                <a:cubicBezTo>
                  <a:pt x="6806411" y="3506228"/>
                  <a:pt x="6802140" y="3508386"/>
                  <a:pt x="6793598" y="3511443"/>
                </a:cubicBezTo>
                <a:lnTo>
                  <a:pt x="6790361" y="3509285"/>
                </a:lnTo>
                <a:cubicBezTo>
                  <a:pt x="6786944" y="3511443"/>
                  <a:pt x="6783752" y="3512522"/>
                  <a:pt x="6780785" y="3512522"/>
                </a:cubicBezTo>
                <a:cubicBezTo>
                  <a:pt x="6775030" y="3512522"/>
                  <a:pt x="6772153" y="3511803"/>
                  <a:pt x="6772153" y="3510364"/>
                </a:cubicBezTo>
                <a:lnTo>
                  <a:pt x="6764600" y="3511443"/>
                </a:lnTo>
                <a:lnTo>
                  <a:pt x="6750707" y="3511443"/>
                </a:lnTo>
                <a:lnTo>
                  <a:pt x="6741131" y="3510364"/>
                </a:lnTo>
                <a:lnTo>
                  <a:pt x="6728183" y="3513601"/>
                </a:lnTo>
                <a:cubicBezTo>
                  <a:pt x="6720181" y="3512882"/>
                  <a:pt x="6715190" y="3511443"/>
                  <a:pt x="6713212" y="3509285"/>
                </a:cubicBezTo>
                <a:lnTo>
                  <a:pt x="6712133" y="3509285"/>
                </a:lnTo>
                <a:lnTo>
                  <a:pt x="6703501" y="3513601"/>
                </a:lnTo>
                <a:lnTo>
                  <a:pt x="6703501" y="3514545"/>
                </a:lnTo>
                <a:lnTo>
                  <a:pt x="6704580" y="3527493"/>
                </a:lnTo>
                <a:cubicBezTo>
                  <a:pt x="6702872" y="3527493"/>
                  <a:pt x="6701838" y="3528932"/>
                  <a:pt x="6701478" y="3531809"/>
                </a:cubicBezTo>
                <a:lnTo>
                  <a:pt x="6701478" y="3532888"/>
                </a:lnTo>
                <a:lnTo>
                  <a:pt x="6702557" y="3532888"/>
                </a:lnTo>
                <a:lnTo>
                  <a:pt x="6702557" y="3530730"/>
                </a:lnTo>
                <a:lnTo>
                  <a:pt x="6703501" y="3530730"/>
                </a:lnTo>
                <a:cubicBezTo>
                  <a:pt x="6704940" y="3530730"/>
                  <a:pt x="6705659" y="3531809"/>
                  <a:pt x="6705659" y="3533967"/>
                </a:cubicBezTo>
                <a:lnTo>
                  <a:pt x="6703501" y="3540306"/>
                </a:lnTo>
                <a:lnTo>
                  <a:pt x="6703501" y="3553254"/>
                </a:lnTo>
                <a:lnTo>
                  <a:pt x="6706738" y="3576723"/>
                </a:lnTo>
                <a:lnTo>
                  <a:pt x="6706738" y="3577802"/>
                </a:lnTo>
                <a:cubicBezTo>
                  <a:pt x="6706738" y="3582478"/>
                  <a:pt x="6698871" y="3590345"/>
                  <a:pt x="6683135" y="3601405"/>
                </a:cubicBezTo>
                <a:cubicBezTo>
                  <a:pt x="6683135" y="3603024"/>
                  <a:pt x="6679583" y="3604822"/>
                  <a:pt x="6672480" y="3606800"/>
                </a:cubicBezTo>
                <a:cubicBezTo>
                  <a:pt x="6655306" y="3606800"/>
                  <a:pt x="6646718" y="3603563"/>
                  <a:pt x="6646718" y="3597089"/>
                </a:cubicBezTo>
                <a:lnTo>
                  <a:pt x="6646718" y="3593987"/>
                </a:lnTo>
                <a:lnTo>
                  <a:pt x="6647797" y="3592908"/>
                </a:lnTo>
                <a:lnTo>
                  <a:pt x="6647797" y="3591829"/>
                </a:lnTo>
                <a:cubicBezTo>
                  <a:pt x="6647797" y="3586614"/>
                  <a:pt x="6643167" y="3580904"/>
                  <a:pt x="6633905" y="3574700"/>
                </a:cubicBezTo>
                <a:cubicBezTo>
                  <a:pt x="6633006" y="3571822"/>
                  <a:pt x="6629410" y="3568945"/>
                  <a:pt x="6623115" y="3566068"/>
                </a:cubicBezTo>
                <a:lnTo>
                  <a:pt x="6622036" y="3564989"/>
                </a:lnTo>
                <a:lnTo>
                  <a:pt x="6622036" y="3562831"/>
                </a:lnTo>
                <a:lnTo>
                  <a:pt x="6631747" y="3557436"/>
                </a:lnTo>
                <a:lnTo>
                  <a:pt x="6644560" y="3557436"/>
                </a:lnTo>
                <a:cubicBezTo>
                  <a:pt x="6648877" y="3561032"/>
                  <a:pt x="6652114" y="3562831"/>
                  <a:pt x="6654272" y="3562831"/>
                </a:cubicBezTo>
                <a:lnTo>
                  <a:pt x="6656430" y="3556357"/>
                </a:lnTo>
                <a:lnTo>
                  <a:pt x="6656430" y="3546780"/>
                </a:lnTo>
                <a:lnTo>
                  <a:pt x="6658588" y="3543543"/>
                </a:lnTo>
                <a:lnTo>
                  <a:pt x="6657509" y="3542464"/>
                </a:lnTo>
                <a:lnTo>
                  <a:pt x="6656430" y="3542464"/>
                </a:lnTo>
                <a:lnTo>
                  <a:pt x="6658588" y="3535990"/>
                </a:lnTo>
                <a:lnTo>
                  <a:pt x="6655351" y="3530730"/>
                </a:lnTo>
                <a:lnTo>
                  <a:pt x="6655351" y="3522098"/>
                </a:lnTo>
                <a:lnTo>
                  <a:pt x="6657509" y="3513601"/>
                </a:lnTo>
                <a:lnTo>
                  <a:pt x="6657509" y="3509285"/>
                </a:lnTo>
                <a:lnTo>
                  <a:pt x="6652114" y="3508206"/>
                </a:lnTo>
                <a:lnTo>
                  <a:pt x="6648877" y="3509285"/>
                </a:lnTo>
                <a:lnTo>
                  <a:pt x="6645639" y="3508206"/>
                </a:lnTo>
                <a:lnTo>
                  <a:pt x="6646718" y="3509285"/>
                </a:lnTo>
                <a:lnTo>
                  <a:pt x="6646718" y="3511443"/>
                </a:lnTo>
                <a:lnTo>
                  <a:pt x="6639300" y="3512522"/>
                </a:lnTo>
                <a:lnTo>
                  <a:pt x="6636063" y="3509285"/>
                </a:lnTo>
                <a:lnTo>
                  <a:pt x="6636063" y="3507127"/>
                </a:lnTo>
                <a:cubicBezTo>
                  <a:pt x="6636063" y="3504969"/>
                  <a:pt x="6638896" y="3503890"/>
                  <a:pt x="6644560" y="3503890"/>
                </a:cubicBezTo>
                <a:lnTo>
                  <a:pt x="6654272" y="3502811"/>
                </a:lnTo>
                <a:lnTo>
                  <a:pt x="6655351" y="3499574"/>
                </a:lnTo>
                <a:lnTo>
                  <a:pt x="6654272" y="3498495"/>
                </a:lnTo>
                <a:lnTo>
                  <a:pt x="6655351" y="3493235"/>
                </a:lnTo>
                <a:lnTo>
                  <a:pt x="6655351" y="3492156"/>
                </a:lnTo>
                <a:lnTo>
                  <a:pt x="6653193" y="3482445"/>
                </a:lnTo>
                <a:lnTo>
                  <a:pt x="6655351" y="3480287"/>
                </a:lnTo>
                <a:cubicBezTo>
                  <a:pt x="6651754" y="3479747"/>
                  <a:pt x="6649956" y="3478668"/>
                  <a:pt x="6649956" y="3477050"/>
                </a:cubicBezTo>
                <a:lnTo>
                  <a:pt x="6649956" y="3475971"/>
                </a:lnTo>
                <a:lnTo>
                  <a:pt x="6654272" y="3471790"/>
                </a:lnTo>
                <a:lnTo>
                  <a:pt x="6655351" y="3471790"/>
                </a:lnTo>
                <a:cubicBezTo>
                  <a:pt x="6659757" y="3471790"/>
                  <a:pt x="6664747" y="3472824"/>
                  <a:pt x="6670322" y="3474892"/>
                </a:cubicBezTo>
                <a:lnTo>
                  <a:pt x="6674638" y="3470711"/>
                </a:lnTo>
                <a:lnTo>
                  <a:pt x="6676796" y="3470711"/>
                </a:lnTo>
                <a:lnTo>
                  <a:pt x="6698241" y="3475971"/>
                </a:lnTo>
                <a:lnTo>
                  <a:pt x="6717528" y="3475971"/>
                </a:lnTo>
                <a:lnTo>
                  <a:pt x="6717528" y="3474892"/>
                </a:lnTo>
                <a:lnTo>
                  <a:pt x="6709975" y="3473813"/>
                </a:lnTo>
                <a:lnTo>
                  <a:pt x="6704580" y="3474892"/>
                </a:lnTo>
                <a:lnTo>
                  <a:pt x="6697162" y="3474892"/>
                </a:lnTo>
                <a:lnTo>
                  <a:pt x="6697162" y="3473813"/>
                </a:lnTo>
                <a:cubicBezTo>
                  <a:pt x="6697162" y="3472464"/>
                  <a:pt x="6698601" y="3471790"/>
                  <a:pt x="6701478" y="3471790"/>
                </a:cubicBezTo>
                <a:lnTo>
                  <a:pt x="6699320" y="3469632"/>
                </a:lnTo>
                <a:lnTo>
                  <a:pt x="6703501" y="3456684"/>
                </a:lnTo>
                <a:lnTo>
                  <a:pt x="6702557" y="3455605"/>
                </a:lnTo>
                <a:lnTo>
                  <a:pt x="6701478" y="3455605"/>
                </a:lnTo>
                <a:lnTo>
                  <a:pt x="6685293" y="3456684"/>
                </a:lnTo>
                <a:lnTo>
                  <a:pt x="6682191" y="3455605"/>
                </a:lnTo>
                <a:lnTo>
                  <a:pt x="6678954" y="3456684"/>
                </a:lnTo>
                <a:lnTo>
                  <a:pt x="6656430" y="3455605"/>
                </a:lnTo>
                <a:lnTo>
                  <a:pt x="6647797" y="3455605"/>
                </a:lnTo>
                <a:lnTo>
                  <a:pt x="6642402" y="3452368"/>
                </a:lnTo>
                <a:cubicBezTo>
                  <a:pt x="6636738" y="3452368"/>
                  <a:pt x="6631747" y="3453806"/>
                  <a:pt x="6627431" y="3456684"/>
                </a:cubicBezTo>
                <a:lnTo>
                  <a:pt x="6610302" y="3455605"/>
                </a:lnTo>
                <a:lnTo>
                  <a:pt x="6609223" y="3455605"/>
                </a:lnTo>
                <a:cubicBezTo>
                  <a:pt x="6607425" y="3455605"/>
                  <a:pt x="6605986" y="3453132"/>
                  <a:pt x="6604907" y="3448186"/>
                </a:cubicBezTo>
                <a:lnTo>
                  <a:pt x="6609223" y="3446028"/>
                </a:lnTo>
                <a:lnTo>
                  <a:pt x="6613539" y="3448186"/>
                </a:lnTo>
                <a:lnTo>
                  <a:pt x="6625273" y="3442791"/>
                </a:lnTo>
                <a:lnTo>
                  <a:pt x="6626352" y="3442791"/>
                </a:lnTo>
                <a:cubicBezTo>
                  <a:pt x="6629589" y="3442791"/>
                  <a:pt x="6632826" y="3444949"/>
                  <a:pt x="6636063" y="3449265"/>
                </a:cubicBezTo>
                <a:lnTo>
                  <a:pt x="6639300" y="3449265"/>
                </a:lnTo>
                <a:lnTo>
                  <a:pt x="6649956" y="3444949"/>
                </a:lnTo>
                <a:lnTo>
                  <a:pt x="6663848" y="3446028"/>
                </a:lnTo>
                <a:cubicBezTo>
                  <a:pt x="6663848" y="3444410"/>
                  <a:pt x="6665646" y="3443331"/>
                  <a:pt x="6669243" y="3442791"/>
                </a:cubicBezTo>
                <a:cubicBezTo>
                  <a:pt x="6672120" y="3442791"/>
                  <a:pt x="6678549" y="3444949"/>
                  <a:pt x="6688530" y="3449265"/>
                </a:cubicBezTo>
                <a:lnTo>
                  <a:pt x="6691767" y="3449265"/>
                </a:lnTo>
                <a:lnTo>
                  <a:pt x="6702557" y="3446028"/>
                </a:lnTo>
                <a:lnTo>
                  <a:pt x="6705659" y="3448186"/>
                </a:lnTo>
                <a:lnTo>
                  <a:pt x="6708896" y="3448186"/>
                </a:lnTo>
                <a:cubicBezTo>
                  <a:pt x="6708896" y="3442612"/>
                  <a:pt x="6713572" y="3436182"/>
                  <a:pt x="6722923" y="3428899"/>
                </a:cubicBezTo>
                <a:lnTo>
                  <a:pt x="6723867" y="3428899"/>
                </a:lnTo>
                <a:cubicBezTo>
                  <a:pt x="6725846" y="3428899"/>
                  <a:pt x="6727284" y="3431732"/>
                  <a:pt x="6728183" y="3437396"/>
                </a:cubicBezTo>
                <a:lnTo>
                  <a:pt x="6740052" y="3444949"/>
                </a:lnTo>
                <a:lnTo>
                  <a:pt x="6743289" y="3444949"/>
                </a:lnTo>
                <a:cubicBezTo>
                  <a:pt x="6744818" y="3444050"/>
                  <a:pt x="6748010" y="3436542"/>
                  <a:pt x="6752866" y="3422425"/>
                </a:cubicBezTo>
                <a:lnTo>
                  <a:pt x="6752866" y="3411635"/>
                </a:lnTo>
                <a:cubicBezTo>
                  <a:pt x="6760059" y="3401115"/>
                  <a:pt x="6765769" y="3394012"/>
                  <a:pt x="6769995" y="3390325"/>
                </a:cubicBezTo>
                <a:close/>
                <a:moveTo>
                  <a:pt x="4151676" y="3389246"/>
                </a:moveTo>
                <a:lnTo>
                  <a:pt x="4151676" y="3390325"/>
                </a:lnTo>
                <a:lnTo>
                  <a:pt x="4153834" y="3392618"/>
                </a:lnTo>
                <a:lnTo>
                  <a:pt x="4154913" y="3392618"/>
                </a:lnTo>
                <a:lnTo>
                  <a:pt x="4154913" y="3391404"/>
                </a:lnTo>
                <a:lnTo>
                  <a:pt x="4152755" y="3389246"/>
                </a:lnTo>
                <a:close/>
                <a:moveTo>
                  <a:pt x="7259039" y="3388571"/>
                </a:moveTo>
                <a:cubicBezTo>
                  <a:pt x="7249508" y="3389471"/>
                  <a:pt x="7243753" y="3390909"/>
                  <a:pt x="7241775" y="3392887"/>
                </a:cubicBezTo>
                <a:lnTo>
                  <a:pt x="7237459" y="3391808"/>
                </a:lnTo>
                <a:cubicBezTo>
                  <a:pt x="7233862" y="3395945"/>
                  <a:pt x="7232064" y="3400261"/>
                  <a:pt x="7232064" y="3404757"/>
                </a:cubicBezTo>
                <a:cubicBezTo>
                  <a:pt x="7234942" y="3416266"/>
                  <a:pt x="7239258" y="3422021"/>
                  <a:pt x="7245012" y="3422021"/>
                </a:cubicBezTo>
                <a:lnTo>
                  <a:pt x="7246091" y="3420942"/>
                </a:lnTo>
                <a:lnTo>
                  <a:pt x="7253644" y="3422021"/>
                </a:lnTo>
                <a:lnTo>
                  <a:pt x="7260118" y="3422021"/>
                </a:lnTo>
                <a:cubicBezTo>
                  <a:pt x="7260118" y="3419143"/>
                  <a:pt x="7261916" y="3417705"/>
                  <a:pt x="7265513" y="3417705"/>
                </a:cubicBezTo>
                <a:lnTo>
                  <a:pt x="7268750" y="3409073"/>
                </a:lnTo>
                <a:lnTo>
                  <a:pt x="7268750" y="3398282"/>
                </a:lnTo>
                <a:cubicBezTo>
                  <a:pt x="7268031" y="3396124"/>
                  <a:pt x="7264794" y="3392887"/>
                  <a:pt x="7259039" y="3388571"/>
                </a:cubicBezTo>
                <a:close/>
                <a:moveTo>
                  <a:pt x="4744439" y="3388571"/>
                </a:moveTo>
                <a:cubicBezTo>
                  <a:pt x="4734908" y="3389471"/>
                  <a:pt x="4729153" y="3390909"/>
                  <a:pt x="4727176" y="3392887"/>
                </a:cubicBezTo>
                <a:lnTo>
                  <a:pt x="4722860" y="3391808"/>
                </a:lnTo>
                <a:cubicBezTo>
                  <a:pt x="4719263" y="3395945"/>
                  <a:pt x="4717465" y="3400261"/>
                  <a:pt x="4717465" y="3404757"/>
                </a:cubicBezTo>
                <a:cubicBezTo>
                  <a:pt x="4720342" y="3416266"/>
                  <a:pt x="4724658" y="3422021"/>
                  <a:pt x="4730413" y="3422021"/>
                </a:cubicBezTo>
                <a:lnTo>
                  <a:pt x="4731492" y="3420942"/>
                </a:lnTo>
                <a:lnTo>
                  <a:pt x="4739044" y="3422021"/>
                </a:lnTo>
                <a:lnTo>
                  <a:pt x="4745518" y="3422021"/>
                </a:lnTo>
                <a:cubicBezTo>
                  <a:pt x="4745518" y="3419143"/>
                  <a:pt x="4747317" y="3417705"/>
                  <a:pt x="4750913" y="3417705"/>
                </a:cubicBezTo>
                <a:lnTo>
                  <a:pt x="4754150" y="3409073"/>
                </a:lnTo>
                <a:lnTo>
                  <a:pt x="4754150" y="3398282"/>
                </a:lnTo>
                <a:cubicBezTo>
                  <a:pt x="4753431" y="3396124"/>
                  <a:pt x="4750194" y="3392887"/>
                  <a:pt x="4744439" y="3388571"/>
                </a:cubicBezTo>
                <a:close/>
                <a:moveTo>
                  <a:pt x="2725143" y="3388571"/>
                </a:moveTo>
                <a:cubicBezTo>
                  <a:pt x="2715611" y="3389471"/>
                  <a:pt x="2709857" y="3390909"/>
                  <a:pt x="2707878" y="3392887"/>
                </a:cubicBezTo>
                <a:lnTo>
                  <a:pt x="2703562" y="3391808"/>
                </a:lnTo>
                <a:cubicBezTo>
                  <a:pt x="2699965" y="3395945"/>
                  <a:pt x="2698168" y="3400261"/>
                  <a:pt x="2698168" y="3404757"/>
                </a:cubicBezTo>
                <a:cubicBezTo>
                  <a:pt x="2701044" y="3416266"/>
                  <a:pt x="2705360" y="3422021"/>
                  <a:pt x="2711115" y="3422021"/>
                </a:cubicBezTo>
                <a:lnTo>
                  <a:pt x="2712194" y="3420942"/>
                </a:lnTo>
                <a:lnTo>
                  <a:pt x="2719748" y="3422021"/>
                </a:lnTo>
                <a:lnTo>
                  <a:pt x="2726222" y="3422021"/>
                </a:lnTo>
                <a:cubicBezTo>
                  <a:pt x="2726222" y="3419143"/>
                  <a:pt x="2728020" y="3417705"/>
                  <a:pt x="2731617" y="3417705"/>
                </a:cubicBezTo>
                <a:lnTo>
                  <a:pt x="2734854" y="3409073"/>
                </a:lnTo>
                <a:lnTo>
                  <a:pt x="2734854" y="3398282"/>
                </a:lnTo>
                <a:cubicBezTo>
                  <a:pt x="2734133" y="3396124"/>
                  <a:pt x="2730897" y="3392887"/>
                  <a:pt x="2725143" y="3388571"/>
                </a:cubicBezTo>
                <a:close/>
                <a:moveTo>
                  <a:pt x="6206364" y="3387762"/>
                </a:moveTo>
                <a:lnTo>
                  <a:pt x="6206364" y="3393022"/>
                </a:lnTo>
                <a:lnTo>
                  <a:pt x="6207443" y="3393022"/>
                </a:lnTo>
                <a:lnTo>
                  <a:pt x="6207443" y="3387762"/>
                </a:lnTo>
                <a:close/>
                <a:moveTo>
                  <a:pt x="5147889" y="3387627"/>
                </a:moveTo>
                <a:lnTo>
                  <a:pt x="5145596" y="3389785"/>
                </a:lnTo>
                <a:lnTo>
                  <a:pt x="5145596" y="3390864"/>
                </a:lnTo>
                <a:lnTo>
                  <a:pt x="5148968" y="3390864"/>
                </a:lnTo>
                <a:lnTo>
                  <a:pt x="5151126" y="3388706"/>
                </a:lnTo>
                <a:lnTo>
                  <a:pt x="5151126" y="3387627"/>
                </a:lnTo>
                <a:close/>
                <a:moveTo>
                  <a:pt x="7257960" y="3386413"/>
                </a:moveTo>
                <a:lnTo>
                  <a:pt x="7257960" y="3387492"/>
                </a:lnTo>
                <a:lnTo>
                  <a:pt x="7260118" y="3387492"/>
                </a:lnTo>
                <a:lnTo>
                  <a:pt x="7260118" y="3386413"/>
                </a:lnTo>
                <a:close/>
                <a:moveTo>
                  <a:pt x="4743360" y="3386413"/>
                </a:moveTo>
                <a:lnTo>
                  <a:pt x="4743360" y="3387492"/>
                </a:lnTo>
                <a:lnTo>
                  <a:pt x="4745518" y="3387492"/>
                </a:lnTo>
                <a:lnTo>
                  <a:pt x="4745518" y="3386413"/>
                </a:lnTo>
                <a:close/>
                <a:moveTo>
                  <a:pt x="2724064" y="3386413"/>
                </a:moveTo>
                <a:lnTo>
                  <a:pt x="2724064" y="3387492"/>
                </a:lnTo>
                <a:lnTo>
                  <a:pt x="2726222" y="3387492"/>
                </a:lnTo>
                <a:lnTo>
                  <a:pt x="2726222" y="3386413"/>
                </a:lnTo>
                <a:close/>
                <a:moveTo>
                  <a:pt x="5676722" y="3386009"/>
                </a:moveTo>
                <a:lnTo>
                  <a:pt x="5676722" y="3387088"/>
                </a:lnTo>
                <a:lnTo>
                  <a:pt x="5678880" y="3387088"/>
                </a:lnTo>
                <a:lnTo>
                  <a:pt x="5678880" y="3386009"/>
                </a:lnTo>
                <a:close/>
                <a:moveTo>
                  <a:pt x="4124296" y="3386009"/>
                </a:moveTo>
                <a:cubicBezTo>
                  <a:pt x="4124296" y="3389606"/>
                  <a:pt x="4123576" y="3391404"/>
                  <a:pt x="4122138" y="3391404"/>
                </a:cubicBezTo>
                <a:lnTo>
                  <a:pt x="4116608" y="3391404"/>
                </a:lnTo>
                <a:lnTo>
                  <a:pt x="4113371" y="3389246"/>
                </a:lnTo>
                <a:lnTo>
                  <a:pt x="4109999" y="3389246"/>
                </a:lnTo>
                <a:lnTo>
                  <a:pt x="4107841" y="3391404"/>
                </a:lnTo>
                <a:lnTo>
                  <a:pt x="4107841" y="3394776"/>
                </a:lnTo>
                <a:lnTo>
                  <a:pt x="4115529" y="3394776"/>
                </a:lnTo>
                <a:lnTo>
                  <a:pt x="4115529" y="3399092"/>
                </a:lnTo>
                <a:cubicBezTo>
                  <a:pt x="4115529" y="3401340"/>
                  <a:pt x="4114090" y="3402464"/>
                  <a:pt x="4111213" y="3402464"/>
                </a:cubicBezTo>
                <a:lnTo>
                  <a:pt x="4109999" y="3403543"/>
                </a:lnTo>
                <a:lnTo>
                  <a:pt x="4109999" y="3407859"/>
                </a:lnTo>
                <a:lnTo>
                  <a:pt x="4115529" y="3408938"/>
                </a:lnTo>
                <a:cubicBezTo>
                  <a:pt x="4118586" y="3408039"/>
                  <a:pt x="4122947" y="3405116"/>
                  <a:pt x="4128612" y="3400171"/>
                </a:cubicBezTo>
                <a:lnTo>
                  <a:pt x="4129691" y="3388167"/>
                </a:lnTo>
                <a:lnTo>
                  <a:pt x="4128612" y="3388167"/>
                </a:lnTo>
                <a:close/>
                <a:moveTo>
                  <a:pt x="9296733" y="3385739"/>
                </a:moveTo>
                <a:lnTo>
                  <a:pt x="9296733" y="3388976"/>
                </a:lnTo>
                <a:lnTo>
                  <a:pt x="9297812" y="3388976"/>
                </a:lnTo>
                <a:lnTo>
                  <a:pt x="9297812" y="3385739"/>
                </a:lnTo>
                <a:close/>
                <a:moveTo>
                  <a:pt x="8694124" y="3384121"/>
                </a:moveTo>
                <a:lnTo>
                  <a:pt x="8690752" y="3386279"/>
                </a:lnTo>
                <a:lnTo>
                  <a:pt x="8685357" y="3386279"/>
                </a:lnTo>
                <a:lnTo>
                  <a:pt x="8657033" y="3390729"/>
                </a:lnTo>
                <a:lnTo>
                  <a:pt x="8650424" y="3387492"/>
                </a:lnTo>
                <a:lnTo>
                  <a:pt x="8647187" y="3396124"/>
                </a:lnTo>
                <a:lnTo>
                  <a:pt x="8651503" y="3419053"/>
                </a:lnTo>
                <a:lnTo>
                  <a:pt x="8658112" y="3421211"/>
                </a:lnTo>
                <a:cubicBezTo>
                  <a:pt x="8663777" y="3418334"/>
                  <a:pt x="8668138" y="3416895"/>
                  <a:pt x="8671195" y="3416895"/>
                </a:cubicBezTo>
                <a:lnTo>
                  <a:pt x="8685357" y="3416895"/>
                </a:lnTo>
                <a:cubicBezTo>
                  <a:pt x="8693000" y="3416895"/>
                  <a:pt x="8697720" y="3418334"/>
                  <a:pt x="8699519" y="3421211"/>
                </a:cubicBezTo>
                <a:lnTo>
                  <a:pt x="8710444" y="3420132"/>
                </a:lnTo>
                <a:lnTo>
                  <a:pt x="8728922" y="3420132"/>
                </a:lnTo>
                <a:lnTo>
                  <a:pt x="8728922" y="3419053"/>
                </a:lnTo>
                <a:lnTo>
                  <a:pt x="8727843" y="3413658"/>
                </a:lnTo>
                <a:lnTo>
                  <a:pt x="8728922" y="3401654"/>
                </a:lnTo>
                <a:lnTo>
                  <a:pt x="8728922" y="3386279"/>
                </a:lnTo>
                <a:lnTo>
                  <a:pt x="8727843" y="3386279"/>
                </a:lnTo>
                <a:lnTo>
                  <a:pt x="8700598" y="3388571"/>
                </a:lnTo>
                <a:cubicBezTo>
                  <a:pt x="8697720" y="3387852"/>
                  <a:pt x="8696282" y="3386369"/>
                  <a:pt x="8696282" y="3384121"/>
                </a:cubicBezTo>
                <a:close/>
                <a:moveTo>
                  <a:pt x="5667955" y="3383986"/>
                </a:moveTo>
                <a:lnTo>
                  <a:pt x="5667955" y="3385065"/>
                </a:lnTo>
                <a:lnTo>
                  <a:pt x="5674564" y="3385065"/>
                </a:lnTo>
                <a:lnTo>
                  <a:pt x="5674564" y="3383986"/>
                </a:lnTo>
                <a:close/>
                <a:moveTo>
                  <a:pt x="7752316" y="3383581"/>
                </a:moveTo>
                <a:lnTo>
                  <a:pt x="7737210" y="3387897"/>
                </a:lnTo>
                <a:lnTo>
                  <a:pt x="7740447" y="3401924"/>
                </a:lnTo>
                <a:lnTo>
                  <a:pt x="7750158" y="3404082"/>
                </a:lnTo>
                <a:cubicBezTo>
                  <a:pt x="7757172" y="3400126"/>
                  <a:pt x="7761847" y="3396170"/>
                  <a:pt x="7764185" y="3392213"/>
                </a:cubicBezTo>
                <a:close/>
                <a:moveTo>
                  <a:pt x="3702285" y="3383581"/>
                </a:moveTo>
                <a:lnTo>
                  <a:pt x="3711861" y="3388976"/>
                </a:lnTo>
                <a:lnTo>
                  <a:pt x="3711861" y="3393292"/>
                </a:lnTo>
                <a:lnTo>
                  <a:pt x="3708624" y="3396394"/>
                </a:lnTo>
                <a:lnTo>
                  <a:pt x="3707545" y="3396394"/>
                </a:lnTo>
                <a:lnTo>
                  <a:pt x="3703364" y="3393292"/>
                </a:lnTo>
                <a:cubicBezTo>
                  <a:pt x="3700666" y="3395360"/>
                  <a:pt x="3698148" y="3396394"/>
                  <a:pt x="3695811" y="3396394"/>
                </a:cubicBezTo>
                <a:lnTo>
                  <a:pt x="3694732" y="3396394"/>
                </a:lnTo>
                <a:cubicBezTo>
                  <a:pt x="3686189" y="3394506"/>
                  <a:pt x="3681918" y="3392753"/>
                  <a:pt x="3681918" y="3391134"/>
                </a:cubicBezTo>
                <a:lnTo>
                  <a:pt x="3681918" y="3390055"/>
                </a:lnTo>
                <a:cubicBezTo>
                  <a:pt x="3682638" y="3388617"/>
                  <a:pt x="3689426" y="3386458"/>
                  <a:pt x="3702285" y="3383581"/>
                </a:cubicBezTo>
                <a:close/>
                <a:moveTo>
                  <a:pt x="6109119" y="3383446"/>
                </a:moveTo>
                <a:lnTo>
                  <a:pt x="6108040" y="3384525"/>
                </a:lnTo>
                <a:lnTo>
                  <a:pt x="6106961" y="3384525"/>
                </a:lnTo>
                <a:lnTo>
                  <a:pt x="6108040" y="3385604"/>
                </a:lnTo>
                <a:lnTo>
                  <a:pt x="6108040" y="3388706"/>
                </a:lnTo>
                <a:cubicBezTo>
                  <a:pt x="6108040" y="3391404"/>
                  <a:pt x="6103814" y="3393562"/>
                  <a:pt x="6095361" y="3395180"/>
                </a:cubicBezTo>
                <a:lnTo>
                  <a:pt x="6095361" y="3398282"/>
                </a:lnTo>
                <a:lnTo>
                  <a:pt x="6101701" y="3399361"/>
                </a:lnTo>
                <a:cubicBezTo>
                  <a:pt x="6103139" y="3395855"/>
                  <a:pt x="6105252" y="3394101"/>
                  <a:pt x="6108040" y="3394101"/>
                </a:cubicBezTo>
                <a:lnTo>
                  <a:pt x="6111277" y="3384525"/>
                </a:lnTo>
                <a:lnTo>
                  <a:pt x="6110198" y="3383446"/>
                </a:lnTo>
                <a:close/>
                <a:moveTo>
                  <a:pt x="4089229" y="3382772"/>
                </a:moveTo>
                <a:lnTo>
                  <a:pt x="4085991" y="3383851"/>
                </a:lnTo>
                <a:lnTo>
                  <a:pt x="4085991" y="3386009"/>
                </a:lnTo>
                <a:lnTo>
                  <a:pt x="4089229" y="3386009"/>
                </a:lnTo>
                <a:lnTo>
                  <a:pt x="4091387" y="3383851"/>
                </a:lnTo>
                <a:lnTo>
                  <a:pt x="4090308" y="3382772"/>
                </a:lnTo>
                <a:close/>
                <a:moveTo>
                  <a:pt x="9292417" y="3381423"/>
                </a:moveTo>
                <a:lnTo>
                  <a:pt x="9290259" y="3383581"/>
                </a:lnTo>
                <a:lnTo>
                  <a:pt x="9290259" y="3384660"/>
                </a:lnTo>
                <a:lnTo>
                  <a:pt x="9292417" y="3384660"/>
                </a:lnTo>
                <a:close/>
                <a:moveTo>
                  <a:pt x="5674564" y="3380749"/>
                </a:moveTo>
                <a:lnTo>
                  <a:pt x="5674564" y="3382907"/>
                </a:lnTo>
                <a:lnTo>
                  <a:pt x="5675643" y="3382907"/>
                </a:lnTo>
                <a:lnTo>
                  <a:pt x="5675643" y="3380749"/>
                </a:lnTo>
                <a:close/>
                <a:moveTo>
                  <a:pt x="9196791" y="3380479"/>
                </a:moveTo>
                <a:lnTo>
                  <a:pt x="9194633" y="3382502"/>
                </a:lnTo>
                <a:lnTo>
                  <a:pt x="9196791" y="3384660"/>
                </a:lnTo>
                <a:lnTo>
                  <a:pt x="9197870" y="3384660"/>
                </a:lnTo>
                <a:lnTo>
                  <a:pt x="9197870" y="3380479"/>
                </a:lnTo>
                <a:close/>
                <a:moveTo>
                  <a:pt x="4106762" y="3380479"/>
                </a:moveTo>
                <a:lnTo>
                  <a:pt x="4106762" y="3381558"/>
                </a:lnTo>
                <a:lnTo>
                  <a:pt x="4108920" y="3381558"/>
                </a:lnTo>
                <a:lnTo>
                  <a:pt x="4108920" y="3380479"/>
                </a:lnTo>
                <a:close/>
                <a:moveTo>
                  <a:pt x="5623176" y="3379670"/>
                </a:moveTo>
                <a:lnTo>
                  <a:pt x="5623176" y="3380749"/>
                </a:lnTo>
                <a:lnTo>
                  <a:pt x="5628571" y="3380749"/>
                </a:lnTo>
                <a:lnTo>
                  <a:pt x="5628571" y="3379670"/>
                </a:lnTo>
                <a:close/>
                <a:moveTo>
                  <a:pt x="9190317" y="3379400"/>
                </a:moveTo>
                <a:cubicBezTo>
                  <a:pt x="9188518" y="3379400"/>
                  <a:pt x="9184247" y="3384705"/>
                  <a:pt x="9177504" y="3395315"/>
                </a:cubicBezTo>
                <a:cubicBezTo>
                  <a:pt x="9177504" y="3398642"/>
                  <a:pt x="9179976" y="3402868"/>
                  <a:pt x="9184922" y="3407994"/>
                </a:cubicBezTo>
                <a:lnTo>
                  <a:pt x="9184922" y="3409073"/>
                </a:lnTo>
                <a:cubicBezTo>
                  <a:pt x="9182134" y="3411950"/>
                  <a:pt x="9180740" y="3419413"/>
                  <a:pt x="9180740" y="3431462"/>
                </a:cubicBezTo>
                <a:lnTo>
                  <a:pt x="9181820" y="3443061"/>
                </a:lnTo>
                <a:lnTo>
                  <a:pt x="9178582" y="3448456"/>
                </a:lnTo>
                <a:lnTo>
                  <a:pt x="9178582" y="3452637"/>
                </a:lnTo>
                <a:lnTo>
                  <a:pt x="9180740" y="3461134"/>
                </a:lnTo>
                <a:lnTo>
                  <a:pt x="9180740" y="3465450"/>
                </a:lnTo>
                <a:lnTo>
                  <a:pt x="9178582" y="3465450"/>
                </a:lnTo>
                <a:lnTo>
                  <a:pt x="9178582" y="3467608"/>
                </a:lnTo>
                <a:cubicBezTo>
                  <a:pt x="9180740" y="3467608"/>
                  <a:pt x="9181820" y="3468283"/>
                  <a:pt x="9181820" y="3469632"/>
                </a:cubicBezTo>
                <a:lnTo>
                  <a:pt x="9181820" y="3478264"/>
                </a:lnTo>
                <a:cubicBezTo>
                  <a:pt x="9181820" y="3481411"/>
                  <a:pt x="9180381" y="3484243"/>
                  <a:pt x="9177504" y="3486761"/>
                </a:cubicBezTo>
                <a:lnTo>
                  <a:pt x="9182899" y="3531405"/>
                </a:lnTo>
                <a:lnTo>
                  <a:pt x="9184922" y="3531405"/>
                </a:lnTo>
                <a:lnTo>
                  <a:pt x="9191396" y="3505778"/>
                </a:lnTo>
                <a:lnTo>
                  <a:pt x="9190317" y="3501597"/>
                </a:lnTo>
                <a:lnTo>
                  <a:pt x="9194633" y="3488784"/>
                </a:lnTo>
                <a:lnTo>
                  <a:pt x="9192475" y="3482445"/>
                </a:lnTo>
                <a:lnTo>
                  <a:pt x="9193554" y="3481366"/>
                </a:lnTo>
                <a:lnTo>
                  <a:pt x="9193554" y="3480287"/>
                </a:lnTo>
                <a:cubicBezTo>
                  <a:pt x="9191576" y="3480287"/>
                  <a:pt x="9190137" y="3476735"/>
                  <a:pt x="9189238" y="3469632"/>
                </a:cubicBezTo>
                <a:lnTo>
                  <a:pt x="9192475" y="3468687"/>
                </a:lnTo>
                <a:lnTo>
                  <a:pt x="9190317" y="3464371"/>
                </a:lnTo>
                <a:lnTo>
                  <a:pt x="9194633" y="3439959"/>
                </a:lnTo>
                <a:lnTo>
                  <a:pt x="9192475" y="3437801"/>
                </a:lnTo>
                <a:lnTo>
                  <a:pt x="9193554" y="3430383"/>
                </a:lnTo>
                <a:lnTo>
                  <a:pt x="9192475" y="3424044"/>
                </a:lnTo>
                <a:lnTo>
                  <a:pt x="9194633" y="3419728"/>
                </a:lnTo>
                <a:lnTo>
                  <a:pt x="9193554" y="3415547"/>
                </a:lnTo>
                <a:lnTo>
                  <a:pt x="9194633" y="3412310"/>
                </a:lnTo>
                <a:lnTo>
                  <a:pt x="9193554" y="3409073"/>
                </a:lnTo>
                <a:lnTo>
                  <a:pt x="9194633" y="3409073"/>
                </a:lnTo>
                <a:cubicBezTo>
                  <a:pt x="9193194" y="3405386"/>
                  <a:pt x="9192475" y="3397968"/>
                  <a:pt x="9192475" y="3386818"/>
                </a:cubicBezTo>
                <a:lnTo>
                  <a:pt x="9193554" y="3386818"/>
                </a:lnTo>
                <a:close/>
                <a:moveTo>
                  <a:pt x="6213782" y="3379265"/>
                </a:moveTo>
                <a:lnTo>
                  <a:pt x="6212703" y="3382367"/>
                </a:lnTo>
                <a:lnTo>
                  <a:pt x="6215805" y="3382367"/>
                </a:lnTo>
                <a:lnTo>
                  <a:pt x="6215805" y="3379265"/>
                </a:lnTo>
                <a:close/>
                <a:moveTo>
                  <a:pt x="6099543" y="3379265"/>
                </a:moveTo>
                <a:lnTo>
                  <a:pt x="6098598" y="3380344"/>
                </a:lnTo>
                <a:lnTo>
                  <a:pt x="6098598" y="3383446"/>
                </a:lnTo>
                <a:lnTo>
                  <a:pt x="6102780" y="3383446"/>
                </a:lnTo>
                <a:lnTo>
                  <a:pt x="6102780" y="3382367"/>
                </a:lnTo>
                <a:close/>
                <a:moveTo>
                  <a:pt x="5659188" y="3378591"/>
                </a:moveTo>
                <a:lnTo>
                  <a:pt x="5659188" y="3379670"/>
                </a:lnTo>
                <a:lnTo>
                  <a:pt x="5660267" y="3380749"/>
                </a:lnTo>
                <a:lnTo>
                  <a:pt x="5664718" y="3380749"/>
                </a:lnTo>
                <a:lnTo>
                  <a:pt x="5664718" y="3379670"/>
                </a:lnTo>
                <a:close/>
                <a:moveTo>
                  <a:pt x="5567473" y="3378591"/>
                </a:moveTo>
                <a:cubicBezTo>
                  <a:pt x="5571789" y="3380209"/>
                  <a:pt x="5573947" y="3381648"/>
                  <a:pt x="5573947" y="3382907"/>
                </a:cubicBezTo>
                <a:lnTo>
                  <a:pt x="5568552" y="3388167"/>
                </a:lnTo>
                <a:lnTo>
                  <a:pt x="5566394" y="3388167"/>
                </a:lnTo>
                <a:cubicBezTo>
                  <a:pt x="5562527" y="3388167"/>
                  <a:pt x="5560324" y="3387133"/>
                  <a:pt x="5559785" y="3385065"/>
                </a:cubicBezTo>
                <a:lnTo>
                  <a:pt x="5559785" y="3382907"/>
                </a:lnTo>
                <a:cubicBezTo>
                  <a:pt x="5559785" y="3381648"/>
                  <a:pt x="5562347" y="3380209"/>
                  <a:pt x="5567473" y="3378591"/>
                </a:cubicBezTo>
                <a:close/>
                <a:moveTo>
                  <a:pt x="6685293" y="3378456"/>
                </a:moveTo>
                <a:lnTo>
                  <a:pt x="6685293" y="3381693"/>
                </a:lnTo>
                <a:lnTo>
                  <a:pt x="6686372" y="3381693"/>
                </a:lnTo>
                <a:lnTo>
                  <a:pt x="6686372" y="3378456"/>
                </a:lnTo>
                <a:close/>
                <a:moveTo>
                  <a:pt x="9294575" y="3378321"/>
                </a:moveTo>
                <a:lnTo>
                  <a:pt x="9294575" y="3381423"/>
                </a:lnTo>
                <a:lnTo>
                  <a:pt x="9296733" y="3381423"/>
                </a:lnTo>
                <a:lnTo>
                  <a:pt x="9296733" y="3380479"/>
                </a:lnTo>
                <a:close/>
                <a:moveTo>
                  <a:pt x="7274145" y="3377781"/>
                </a:moveTo>
                <a:lnTo>
                  <a:pt x="7274145" y="3378860"/>
                </a:lnTo>
                <a:lnTo>
                  <a:pt x="7276303" y="3378860"/>
                </a:lnTo>
                <a:lnTo>
                  <a:pt x="7276303" y="3377781"/>
                </a:lnTo>
                <a:close/>
                <a:moveTo>
                  <a:pt x="4759545" y="3377781"/>
                </a:moveTo>
                <a:lnTo>
                  <a:pt x="4759545" y="3378860"/>
                </a:lnTo>
                <a:lnTo>
                  <a:pt x="4761703" y="3378860"/>
                </a:lnTo>
                <a:lnTo>
                  <a:pt x="4761703" y="3377781"/>
                </a:lnTo>
                <a:close/>
                <a:moveTo>
                  <a:pt x="3192200" y="3377781"/>
                </a:moveTo>
                <a:lnTo>
                  <a:pt x="3192200" y="3378860"/>
                </a:lnTo>
                <a:lnTo>
                  <a:pt x="3194358" y="3378860"/>
                </a:lnTo>
                <a:lnTo>
                  <a:pt x="3194358" y="3377781"/>
                </a:lnTo>
                <a:close/>
                <a:moveTo>
                  <a:pt x="2740249" y="3377781"/>
                </a:moveTo>
                <a:lnTo>
                  <a:pt x="2740249" y="3378860"/>
                </a:lnTo>
                <a:lnTo>
                  <a:pt x="2742407" y="3378860"/>
                </a:lnTo>
                <a:lnTo>
                  <a:pt x="2742407" y="3377781"/>
                </a:lnTo>
                <a:close/>
                <a:moveTo>
                  <a:pt x="677600" y="3377781"/>
                </a:moveTo>
                <a:lnTo>
                  <a:pt x="677600" y="3378860"/>
                </a:lnTo>
                <a:lnTo>
                  <a:pt x="679758" y="3378860"/>
                </a:lnTo>
                <a:lnTo>
                  <a:pt x="679758" y="3377781"/>
                </a:lnTo>
                <a:close/>
                <a:moveTo>
                  <a:pt x="9091453" y="3377242"/>
                </a:moveTo>
                <a:cubicBezTo>
                  <a:pt x="9089744" y="3379400"/>
                  <a:pt x="9086912" y="3380479"/>
                  <a:pt x="9082956" y="3380479"/>
                </a:cubicBezTo>
                <a:lnTo>
                  <a:pt x="9085114" y="3382502"/>
                </a:lnTo>
                <a:cubicBezTo>
                  <a:pt x="9087721" y="3380434"/>
                  <a:pt x="9092352" y="3379400"/>
                  <a:pt x="9099006" y="3379400"/>
                </a:cubicBezTo>
                <a:lnTo>
                  <a:pt x="9096848" y="3377242"/>
                </a:lnTo>
                <a:close/>
                <a:moveTo>
                  <a:pt x="7705919" y="3377107"/>
                </a:moveTo>
                <a:cubicBezTo>
                  <a:pt x="7704480" y="3377107"/>
                  <a:pt x="7703761" y="3378186"/>
                  <a:pt x="7703761" y="3380344"/>
                </a:cubicBezTo>
                <a:cubicBezTo>
                  <a:pt x="7706099" y="3386099"/>
                  <a:pt x="7710055" y="3388976"/>
                  <a:pt x="7715630" y="3388976"/>
                </a:cubicBezTo>
                <a:lnTo>
                  <a:pt x="7717788" y="3386818"/>
                </a:lnTo>
                <a:lnTo>
                  <a:pt x="7717788" y="3384660"/>
                </a:lnTo>
                <a:cubicBezTo>
                  <a:pt x="7709875" y="3384660"/>
                  <a:pt x="7705919" y="3382142"/>
                  <a:pt x="7705919" y="3377107"/>
                </a:cubicBezTo>
                <a:close/>
                <a:moveTo>
                  <a:pt x="6207443" y="3377107"/>
                </a:moveTo>
                <a:lnTo>
                  <a:pt x="6207443" y="3378186"/>
                </a:lnTo>
                <a:lnTo>
                  <a:pt x="6212703" y="3378186"/>
                </a:lnTo>
                <a:lnTo>
                  <a:pt x="6212703" y="3377107"/>
                </a:lnTo>
                <a:close/>
                <a:moveTo>
                  <a:pt x="9116270" y="3376163"/>
                </a:moveTo>
                <a:cubicBezTo>
                  <a:pt x="9118428" y="3378860"/>
                  <a:pt x="9119507" y="3381333"/>
                  <a:pt x="9119507" y="3383581"/>
                </a:cubicBezTo>
                <a:lnTo>
                  <a:pt x="9119507" y="3386818"/>
                </a:lnTo>
                <a:lnTo>
                  <a:pt x="9116270" y="3389920"/>
                </a:lnTo>
                <a:lnTo>
                  <a:pt x="9100085" y="3380479"/>
                </a:lnTo>
                <a:lnTo>
                  <a:pt x="9100085" y="3382502"/>
                </a:lnTo>
                <a:lnTo>
                  <a:pt x="9108717" y="3387897"/>
                </a:lnTo>
                <a:lnTo>
                  <a:pt x="9116270" y="3392078"/>
                </a:lnTo>
                <a:cubicBezTo>
                  <a:pt x="9119057" y="3392078"/>
                  <a:pt x="9120451" y="3397383"/>
                  <a:pt x="9120451" y="3407994"/>
                </a:cubicBezTo>
                <a:lnTo>
                  <a:pt x="9118428" y="3410152"/>
                </a:lnTo>
                <a:lnTo>
                  <a:pt x="9120451" y="3427146"/>
                </a:lnTo>
                <a:lnTo>
                  <a:pt x="9120451" y="3441038"/>
                </a:lnTo>
                <a:lnTo>
                  <a:pt x="9117349" y="3445219"/>
                </a:lnTo>
                <a:lnTo>
                  <a:pt x="9117349" y="3446298"/>
                </a:lnTo>
                <a:lnTo>
                  <a:pt x="9118428" y="3446298"/>
                </a:lnTo>
                <a:lnTo>
                  <a:pt x="9123688" y="3442117"/>
                </a:lnTo>
                <a:lnTo>
                  <a:pt x="9124767" y="3442117"/>
                </a:lnTo>
                <a:lnTo>
                  <a:pt x="9128004" y="3444140"/>
                </a:lnTo>
                <a:cubicBezTo>
                  <a:pt x="9131061" y="3444140"/>
                  <a:pt x="9133579" y="3442747"/>
                  <a:pt x="9135557" y="3439959"/>
                </a:cubicBezTo>
                <a:lnTo>
                  <a:pt x="9134478" y="3438880"/>
                </a:lnTo>
                <a:lnTo>
                  <a:pt x="9134478" y="3437801"/>
                </a:lnTo>
                <a:lnTo>
                  <a:pt x="9136636" y="3431462"/>
                </a:lnTo>
                <a:lnTo>
                  <a:pt x="9134478" y="3416491"/>
                </a:lnTo>
                <a:lnTo>
                  <a:pt x="9135557" y="3410152"/>
                </a:lnTo>
                <a:lnTo>
                  <a:pt x="9134478" y="3407049"/>
                </a:lnTo>
                <a:lnTo>
                  <a:pt x="9135557" y="3400575"/>
                </a:lnTo>
                <a:lnTo>
                  <a:pt x="9135557" y="3395315"/>
                </a:lnTo>
                <a:lnTo>
                  <a:pt x="9132320" y="3390999"/>
                </a:lnTo>
                <a:cubicBezTo>
                  <a:pt x="9132320" y="3388751"/>
                  <a:pt x="9133399" y="3386279"/>
                  <a:pt x="9135557" y="3383581"/>
                </a:cubicBezTo>
                <a:lnTo>
                  <a:pt x="9135557" y="3381423"/>
                </a:lnTo>
                <a:lnTo>
                  <a:pt x="9134478" y="3380479"/>
                </a:lnTo>
                <a:lnTo>
                  <a:pt x="9134478" y="3379400"/>
                </a:lnTo>
                <a:lnTo>
                  <a:pt x="9129083" y="3380479"/>
                </a:lnTo>
                <a:lnTo>
                  <a:pt x="9124767" y="3380479"/>
                </a:lnTo>
                <a:lnTo>
                  <a:pt x="9118428" y="3376163"/>
                </a:lnTo>
                <a:close/>
                <a:moveTo>
                  <a:pt x="6217963" y="3376028"/>
                </a:moveTo>
                <a:lnTo>
                  <a:pt x="6217963" y="3377107"/>
                </a:lnTo>
                <a:lnTo>
                  <a:pt x="6221200" y="3377107"/>
                </a:lnTo>
                <a:lnTo>
                  <a:pt x="6221200" y="3376028"/>
                </a:lnTo>
                <a:close/>
                <a:moveTo>
                  <a:pt x="5760884" y="3375354"/>
                </a:moveTo>
                <a:lnTo>
                  <a:pt x="5760884" y="3376433"/>
                </a:lnTo>
                <a:lnTo>
                  <a:pt x="5764121" y="3376433"/>
                </a:lnTo>
                <a:lnTo>
                  <a:pt x="5764121" y="3375354"/>
                </a:lnTo>
                <a:close/>
                <a:moveTo>
                  <a:pt x="5755354" y="3375354"/>
                </a:moveTo>
                <a:cubicBezTo>
                  <a:pt x="5750499" y="3381109"/>
                  <a:pt x="5742856" y="3383986"/>
                  <a:pt x="5732425" y="3383986"/>
                </a:cubicBezTo>
                <a:lnTo>
                  <a:pt x="5720422" y="3383986"/>
                </a:lnTo>
                <a:lnTo>
                  <a:pt x="5719343" y="3382907"/>
                </a:lnTo>
                <a:lnTo>
                  <a:pt x="5712734" y="3386009"/>
                </a:lnTo>
                <a:lnTo>
                  <a:pt x="5711655" y="3386009"/>
                </a:lnTo>
                <a:lnTo>
                  <a:pt x="5711655" y="3383986"/>
                </a:lnTo>
                <a:lnTo>
                  <a:pt x="5710576" y="3383986"/>
                </a:lnTo>
                <a:lnTo>
                  <a:pt x="5706260" y="3386009"/>
                </a:lnTo>
                <a:lnTo>
                  <a:pt x="5699651" y="3383986"/>
                </a:lnTo>
                <a:cubicBezTo>
                  <a:pt x="5697493" y="3386593"/>
                  <a:pt x="5696414" y="3389066"/>
                  <a:pt x="5696414" y="3391404"/>
                </a:cubicBezTo>
                <a:cubicBezTo>
                  <a:pt x="5697673" y="3400036"/>
                  <a:pt x="5699111" y="3404352"/>
                  <a:pt x="5700730" y="3404352"/>
                </a:cubicBezTo>
                <a:lnTo>
                  <a:pt x="5712734" y="3404352"/>
                </a:lnTo>
                <a:lnTo>
                  <a:pt x="5718264" y="3405431"/>
                </a:lnTo>
                <a:lnTo>
                  <a:pt x="5724738" y="3404352"/>
                </a:lnTo>
                <a:lnTo>
                  <a:pt x="5734583" y="3405431"/>
                </a:lnTo>
                <a:cubicBezTo>
                  <a:pt x="5745553" y="3400935"/>
                  <a:pt x="5751038" y="3396259"/>
                  <a:pt x="5751038" y="3391404"/>
                </a:cubicBezTo>
                <a:cubicBezTo>
                  <a:pt x="5752297" y="3391404"/>
                  <a:pt x="5754860" y="3387133"/>
                  <a:pt x="5758726" y="3378591"/>
                </a:cubicBezTo>
                <a:lnTo>
                  <a:pt x="5757647" y="3375354"/>
                </a:lnTo>
                <a:close/>
                <a:moveTo>
                  <a:pt x="5651635" y="3375354"/>
                </a:moveTo>
                <a:lnTo>
                  <a:pt x="5651635" y="3376433"/>
                </a:lnTo>
                <a:lnTo>
                  <a:pt x="5657030" y="3377512"/>
                </a:lnTo>
                <a:lnTo>
                  <a:pt x="5654872" y="3375354"/>
                </a:lnTo>
                <a:close/>
                <a:moveTo>
                  <a:pt x="9216078" y="3375084"/>
                </a:moveTo>
                <a:lnTo>
                  <a:pt x="9216078" y="3378321"/>
                </a:lnTo>
                <a:lnTo>
                  <a:pt x="9218236" y="3378321"/>
                </a:lnTo>
                <a:lnTo>
                  <a:pt x="9219315" y="3375084"/>
                </a:lnTo>
                <a:close/>
                <a:moveTo>
                  <a:pt x="2240363" y="3374814"/>
                </a:moveTo>
                <a:lnTo>
                  <a:pt x="2247915" y="3374814"/>
                </a:lnTo>
                <a:cubicBezTo>
                  <a:pt x="2257267" y="3384166"/>
                  <a:pt x="2265898" y="3388841"/>
                  <a:pt x="2273812" y="3388841"/>
                </a:cubicBezTo>
                <a:lnTo>
                  <a:pt x="2282443" y="3399631"/>
                </a:lnTo>
                <a:lnTo>
                  <a:pt x="2282443" y="3410556"/>
                </a:lnTo>
                <a:lnTo>
                  <a:pt x="2272733" y="3438610"/>
                </a:lnTo>
                <a:lnTo>
                  <a:pt x="2273812" y="3447242"/>
                </a:lnTo>
                <a:lnTo>
                  <a:pt x="2272733" y="3450479"/>
                </a:lnTo>
                <a:lnTo>
                  <a:pt x="2273812" y="3455874"/>
                </a:lnTo>
                <a:lnTo>
                  <a:pt x="2271654" y="3475296"/>
                </a:lnTo>
                <a:lnTo>
                  <a:pt x="2273812" y="3479612"/>
                </a:lnTo>
                <a:lnTo>
                  <a:pt x="2272733" y="3496876"/>
                </a:lnTo>
                <a:lnTo>
                  <a:pt x="2273812" y="3506588"/>
                </a:lnTo>
                <a:lnTo>
                  <a:pt x="2272733" y="3514141"/>
                </a:lnTo>
                <a:lnTo>
                  <a:pt x="2274890" y="3523852"/>
                </a:lnTo>
                <a:lnTo>
                  <a:pt x="2274890" y="3538013"/>
                </a:lnTo>
                <a:lnTo>
                  <a:pt x="2271654" y="3546646"/>
                </a:lnTo>
                <a:cubicBezTo>
                  <a:pt x="2273091" y="3554558"/>
                  <a:pt x="2274890" y="3559953"/>
                  <a:pt x="2277049" y="3562831"/>
                </a:cubicBezTo>
                <a:lnTo>
                  <a:pt x="2277049" y="3564989"/>
                </a:lnTo>
                <a:lnTo>
                  <a:pt x="2273812" y="3568226"/>
                </a:lnTo>
                <a:lnTo>
                  <a:pt x="2272733" y="3568226"/>
                </a:lnTo>
                <a:lnTo>
                  <a:pt x="2267338" y="3563910"/>
                </a:lnTo>
                <a:lnTo>
                  <a:pt x="2266259" y="3564989"/>
                </a:lnTo>
                <a:lnTo>
                  <a:pt x="2266259" y="3568226"/>
                </a:lnTo>
                <a:lnTo>
                  <a:pt x="2269496" y="3572542"/>
                </a:lnTo>
                <a:lnTo>
                  <a:pt x="2269496" y="3579016"/>
                </a:lnTo>
                <a:cubicBezTo>
                  <a:pt x="2269496" y="3582972"/>
                  <a:pt x="2267697" y="3585490"/>
                  <a:pt x="2264101" y="3586569"/>
                </a:cubicBezTo>
                <a:lnTo>
                  <a:pt x="2260864" y="3585490"/>
                </a:lnTo>
                <a:cubicBezTo>
                  <a:pt x="2259786" y="3588547"/>
                  <a:pt x="2256548" y="3591065"/>
                  <a:pt x="2251153" y="3593043"/>
                </a:cubicBezTo>
                <a:lnTo>
                  <a:pt x="2248995" y="3593043"/>
                </a:lnTo>
                <a:lnTo>
                  <a:pt x="2248995" y="3590885"/>
                </a:lnTo>
                <a:lnTo>
                  <a:pt x="2245758" y="3593043"/>
                </a:lnTo>
                <a:cubicBezTo>
                  <a:pt x="2242880" y="3590525"/>
                  <a:pt x="2241443" y="3588367"/>
                  <a:pt x="2241443" y="3586569"/>
                </a:cubicBezTo>
                <a:lnTo>
                  <a:pt x="2240363" y="3586569"/>
                </a:lnTo>
                <a:lnTo>
                  <a:pt x="2240363" y="3587648"/>
                </a:lnTo>
                <a:lnTo>
                  <a:pt x="2245758" y="3595201"/>
                </a:lnTo>
                <a:lnTo>
                  <a:pt x="2242520" y="3596280"/>
                </a:lnTo>
                <a:lnTo>
                  <a:pt x="2233888" y="3595201"/>
                </a:lnTo>
                <a:lnTo>
                  <a:pt x="2222964" y="3596280"/>
                </a:lnTo>
                <a:lnTo>
                  <a:pt x="2217569" y="3588727"/>
                </a:lnTo>
                <a:lnTo>
                  <a:pt x="2218648" y="3587648"/>
                </a:lnTo>
                <a:lnTo>
                  <a:pt x="2218648" y="3586569"/>
                </a:lnTo>
                <a:cubicBezTo>
                  <a:pt x="2210914" y="3576858"/>
                  <a:pt x="2199406" y="3566068"/>
                  <a:pt x="2184119" y="3554199"/>
                </a:cubicBezTo>
                <a:lnTo>
                  <a:pt x="2184119" y="3552041"/>
                </a:lnTo>
                <a:lnTo>
                  <a:pt x="2188436" y="3548804"/>
                </a:lnTo>
                <a:cubicBezTo>
                  <a:pt x="2194191" y="3549343"/>
                  <a:pt x="2197066" y="3550062"/>
                  <a:pt x="2197066" y="3550962"/>
                </a:cubicBezTo>
                <a:lnTo>
                  <a:pt x="2203542" y="3548804"/>
                </a:lnTo>
                <a:lnTo>
                  <a:pt x="2213252" y="3549883"/>
                </a:lnTo>
                <a:cubicBezTo>
                  <a:pt x="2218828" y="3549883"/>
                  <a:pt x="2222065" y="3548444"/>
                  <a:pt x="2222964" y="3545567"/>
                </a:cubicBezTo>
                <a:lnTo>
                  <a:pt x="2222964" y="3519536"/>
                </a:lnTo>
                <a:lnTo>
                  <a:pt x="2224043" y="3513062"/>
                </a:lnTo>
                <a:lnTo>
                  <a:pt x="2221885" y="3500113"/>
                </a:lnTo>
                <a:cubicBezTo>
                  <a:pt x="2221885" y="3497056"/>
                  <a:pt x="2223322" y="3493460"/>
                  <a:pt x="2226200" y="3489323"/>
                </a:cubicBezTo>
                <a:lnTo>
                  <a:pt x="2226200" y="3488244"/>
                </a:lnTo>
                <a:cubicBezTo>
                  <a:pt x="2221885" y="3487525"/>
                  <a:pt x="2219727" y="3486446"/>
                  <a:pt x="2219727" y="3485007"/>
                </a:cubicBezTo>
                <a:lnTo>
                  <a:pt x="2219727" y="3483928"/>
                </a:lnTo>
                <a:lnTo>
                  <a:pt x="2225122" y="3478533"/>
                </a:lnTo>
                <a:lnTo>
                  <a:pt x="2225122" y="3477454"/>
                </a:lnTo>
                <a:lnTo>
                  <a:pt x="2222964" y="3468822"/>
                </a:lnTo>
                <a:lnTo>
                  <a:pt x="2222964" y="3447242"/>
                </a:lnTo>
                <a:lnTo>
                  <a:pt x="2225122" y="3442926"/>
                </a:lnTo>
                <a:lnTo>
                  <a:pt x="2222964" y="3436452"/>
                </a:lnTo>
                <a:lnTo>
                  <a:pt x="2224043" y="3421346"/>
                </a:lnTo>
                <a:lnTo>
                  <a:pt x="2222964" y="3409477"/>
                </a:lnTo>
                <a:lnTo>
                  <a:pt x="2227280" y="3405026"/>
                </a:lnTo>
                <a:lnTo>
                  <a:pt x="2227280" y="3403947"/>
                </a:lnTo>
                <a:cubicBezTo>
                  <a:pt x="2222964" y="3403947"/>
                  <a:pt x="2220806" y="3403228"/>
                  <a:pt x="2220806" y="3401789"/>
                </a:cubicBezTo>
                <a:cubicBezTo>
                  <a:pt x="2220806" y="3398552"/>
                  <a:pt x="2225885" y="3391719"/>
                  <a:pt x="2236047" y="3381288"/>
                </a:cubicBezTo>
                <a:cubicBezTo>
                  <a:pt x="2236047" y="3378051"/>
                  <a:pt x="2237485" y="3375893"/>
                  <a:pt x="2240363" y="3374814"/>
                </a:cubicBezTo>
                <a:close/>
                <a:moveTo>
                  <a:pt x="7711314" y="3373870"/>
                </a:moveTo>
                <a:lnTo>
                  <a:pt x="7711314" y="3374949"/>
                </a:lnTo>
                <a:lnTo>
                  <a:pt x="7713472" y="3377107"/>
                </a:lnTo>
                <a:lnTo>
                  <a:pt x="7713472" y="3373870"/>
                </a:lnTo>
                <a:close/>
                <a:moveTo>
                  <a:pt x="3658585" y="3372926"/>
                </a:moveTo>
                <a:lnTo>
                  <a:pt x="3660608" y="3375084"/>
                </a:lnTo>
                <a:lnTo>
                  <a:pt x="3660608" y="3372926"/>
                </a:lnTo>
                <a:close/>
                <a:moveTo>
                  <a:pt x="9250471" y="3371982"/>
                </a:moveTo>
                <a:cubicBezTo>
                  <a:pt x="9250471" y="3374589"/>
                  <a:pt x="9247279" y="3376343"/>
                  <a:pt x="9240895" y="3377242"/>
                </a:cubicBezTo>
                <a:cubicBezTo>
                  <a:pt x="9240895" y="3379400"/>
                  <a:pt x="9240176" y="3380479"/>
                  <a:pt x="9238737" y="3380479"/>
                </a:cubicBezTo>
                <a:lnTo>
                  <a:pt x="9241974" y="3392078"/>
                </a:lnTo>
                <a:cubicBezTo>
                  <a:pt x="9241974" y="3397024"/>
                  <a:pt x="9240176" y="3399496"/>
                  <a:pt x="9236579" y="3399496"/>
                </a:cubicBezTo>
                <a:lnTo>
                  <a:pt x="9236579" y="3401654"/>
                </a:lnTo>
                <a:cubicBezTo>
                  <a:pt x="9239456" y="3401654"/>
                  <a:pt x="9240895" y="3402733"/>
                  <a:pt x="9240895" y="3404891"/>
                </a:cubicBezTo>
                <a:lnTo>
                  <a:pt x="9237658" y="3410152"/>
                </a:lnTo>
                <a:lnTo>
                  <a:pt x="9240895" y="3415547"/>
                </a:lnTo>
                <a:lnTo>
                  <a:pt x="9240895" y="3416491"/>
                </a:lnTo>
                <a:lnTo>
                  <a:pt x="9239816" y="3421886"/>
                </a:lnTo>
                <a:lnTo>
                  <a:pt x="9240895" y="3422965"/>
                </a:lnTo>
                <a:lnTo>
                  <a:pt x="9246290" y="3421886"/>
                </a:lnTo>
                <a:lnTo>
                  <a:pt x="9248313" y="3421886"/>
                </a:lnTo>
                <a:lnTo>
                  <a:pt x="9251550" y="3425123"/>
                </a:lnTo>
                <a:cubicBezTo>
                  <a:pt x="9251550" y="3430248"/>
                  <a:pt x="9250471" y="3433080"/>
                  <a:pt x="9248313" y="3433620"/>
                </a:cubicBezTo>
                <a:lnTo>
                  <a:pt x="9247234" y="3433620"/>
                </a:lnTo>
                <a:lnTo>
                  <a:pt x="9247234" y="3431462"/>
                </a:lnTo>
                <a:cubicBezTo>
                  <a:pt x="9244087" y="3431462"/>
                  <a:pt x="9240895" y="3432496"/>
                  <a:pt x="9237658" y="3434564"/>
                </a:cubicBezTo>
                <a:lnTo>
                  <a:pt x="9239816" y="3441038"/>
                </a:lnTo>
                <a:lnTo>
                  <a:pt x="9238737" y="3447377"/>
                </a:lnTo>
                <a:cubicBezTo>
                  <a:pt x="9240176" y="3447377"/>
                  <a:pt x="9241255" y="3449490"/>
                  <a:pt x="9241974" y="3453716"/>
                </a:cubicBezTo>
                <a:lnTo>
                  <a:pt x="9236579" y="3463292"/>
                </a:lnTo>
                <a:lnTo>
                  <a:pt x="9240895" y="3467608"/>
                </a:lnTo>
                <a:lnTo>
                  <a:pt x="9240895" y="3472869"/>
                </a:lnTo>
                <a:cubicBezTo>
                  <a:pt x="9240895" y="3474307"/>
                  <a:pt x="9239816" y="3475027"/>
                  <a:pt x="9237658" y="3475027"/>
                </a:cubicBezTo>
                <a:lnTo>
                  <a:pt x="9238737" y="3476106"/>
                </a:lnTo>
                <a:lnTo>
                  <a:pt x="9238737" y="3480287"/>
                </a:lnTo>
                <a:lnTo>
                  <a:pt x="9237658" y="3485682"/>
                </a:lnTo>
                <a:lnTo>
                  <a:pt x="9243053" y="3489863"/>
                </a:lnTo>
                <a:lnTo>
                  <a:pt x="9259103" y="3484603"/>
                </a:lnTo>
                <a:lnTo>
                  <a:pt x="9266656" y="3486761"/>
                </a:lnTo>
                <a:lnTo>
                  <a:pt x="9266656" y="3485682"/>
                </a:lnTo>
                <a:lnTo>
                  <a:pt x="9267735" y="3479208"/>
                </a:lnTo>
                <a:cubicBezTo>
                  <a:pt x="9264858" y="3479208"/>
                  <a:pt x="9263419" y="3478533"/>
                  <a:pt x="9263419" y="3477185"/>
                </a:cubicBezTo>
                <a:lnTo>
                  <a:pt x="9263419" y="3476106"/>
                </a:lnTo>
                <a:cubicBezTo>
                  <a:pt x="9263419" y="3474667"/>
                  <a:pt x="9264498" y="3473948"/>
                  <a:pt x="9266656" y="3473948"/>
                </a:cubicBezTo>
                <a:cubicBezTo>
                  <a:pt x="9265937" y="3464596"/>
                  <a:pt x="9264858" y="3459291"/>
                  <a:pt x="9263419" y="3458032"/>
                </a:cubicBezTo>
                <a:lnTo>
                  <a:pt x="9263419" y="3454795"/>
                </a:lnTo>
                <a:lnTo>
                  <a:pt x="9267735" y="3439959"/>
                </a:lnTo>
                <a:cubicBezTo>
                  <a:pt x="9266297" y="3439959"/>
                  <a:pt x="9265577" y="3438880"/>
                  <a:pt x="9265577" y="3436722"/>
                </a:cubicBezTo>
                <a:lnTo>
                  <a:pt x="9263419" y="3432541"/>
                </a:lnTo>
                <a:lnTo>
                  <a:pt x="9261261" y="3432541"/>
                </a:lnTo>
                <a:lnTo>
                  <a:pt x="9251550" y="3436722"/>
                </a:lnTo>
                <a:lnTo>
                  <a:pt x="9250471" y="3433620"/>
                </a:lnTo>
                <a:cubicBezTo>
                  <a:pt x="9252269" y="3427955"/>
                  <a:pt x="9253708" y="3425123"/>
                  <a:pt x="9254787" y="3425123"/>
                </a:cubicBezTo>
                <a:lnTo>
                  <a:pt x="9265577" y="3426067"/>
                </a:lnTo>
                <a:lnTo>
                  <a:pt x="9263419" y="3420807"/>
                </a:lnTo>
                <a:lnTo>
                  <a:pt x="9268814" y="3412310"/>
                </a:lnTo>
                <a:lnTo>
                  <a:pt x="9268814" y="3411231"/>
                </a:lnTo>
                <a:cubicBezTo>
                  <a:pt x="9266656" y="3408623"/>
                  <a:pt x="9265577" y="3406150"/>
                  <a:pt x="9265577" y="3403812"/>
                </a:cubicBezTo>
                <a:lnTo>
                  <a:pt x="9265577" y="3398552"/>
                </a:lnTo>
                <a:cubicBezTo>
                  <a:pt x="9263419" y="3398552"/>
                  <a:pt x="9262340" y="3397833"/>
                  <a:pt x="9262340" y="3396394"/>
                </a:cubicBezTo>
                <a:lnTo>
                  <a:pt x="9262340" y="3394236"/>
                </a:lnTo>
                <a:lnTo>
                  <a:pt x="9264498" y="3390999"/>
                </a:lnTo>
                <a:cubicBezTo>
                  <a:pt x="9262340" y="3388392"/>
                  <a:pt x="9261261" y="3385919"/>
                  <a:pt x="9261261" y="3383581"/>
                </a:cubicBezTo>
                <a:cubicBezTo>
                  <a:pt x="9261261" y="3381693"/>
                  <a:pt x="9263419" y="3378501"/>
                  <a:pt x="9267735" y="3374005"/>
                </a:cubicBezTo>
                <a:lnTo>
                  <a:pt x="9265577" y="3371982"/>
                </a:lnTo>
                <a:lnTo>
                  <a:pt x="9264498" y="3372926"/>
                </a:lnTo>
                <a:lnTo>
                  <a:pt x="9263419" y="3372926"/>
                </a:lnTo>
                <a:close/>
                <a:moveTo>
                  <a:pt x="4274143" y="3371712"/>
                </a:moveTo>
                <a:lnTo>
                  <a:pt x="4276436" y="3374005"/>
                </a:lnTo>
                <a:lnTo>
                  <a:pt x="4276436" y="3371712"/>
                </a:lnTo>
                <a:close/>
                <a:moveTo>
                  <a:pt x="4166917" y="3371712"/>
                </a:moveTo>
                <a:lnTo>
                  <a:pt x="4166917" y="3376163"/>
                </a:lnTo>
                <a:lnTo>
                  <a:pt x="4167996" y="3377242"/>
                </a:lnTo>
                <a:lnTo>
                  <a:pt x="4170289" y="3377242"/>
                </a:lnTo>
                <a:lnTo>
                  <a:pt x="4170289" y="3376163"/>
                </a:lnTo>
                <a:cubicBezTo>
                  <a:pt x="4168760" y="3376163"/>
                  <a:pt x="4167996" y="3374679"/>
                  <a:pt x="4167996" y="3371712"/>
                </a:cubicBezTo>
                <a:close/>
                <a:moveTo>
                  <a:pt x="7733973" y="3370633"/>
                </a:moveTo>
                <a:lnTo>
                  <a:pt x="7731815" y="3372791"/>
                </a:lnTo>
                <a:lnTo>
                  <a:pt x="7731815" y="3373870"/>
                </a:lnTo>
                <a:lnTo>
                  <a:pt x="7735052" y="3374949"/>
                </a:lnTo>
                <a:lnTo>
                  <a:pt x="7736131" y="3373870"/>
                </a:lnTo>
                <a:lnTo>
                  <a:pt x="7736131" y="3372791"/>
                </a:lnTo>
                <a:close/>
                <a:moveTo>
                  <a:pt x="7245012" y="3370228"/>
                </a:moveTo>
                <a:lnTo>
                  <a:pt x="7242854" y="3372386"/>
                </a:lnTo>
                <a:lnTo>
                  <a:pt x="7245012" y="3372386"/>
                </a:lnTo>
                <a:close/>
                <a:moveTo>
                  <a:pt x="4730413" y="3370228"/>
                </a:moveTo>
                <a:lnTo>
                  <a:pt x="4728255" y="3372386"/>
                </a:lnTo>
                <a:lnTo>
                  <a:pt x="4730413" y="3372386"/>
                </a:lnTo>
                <a:close/>
                <a:moveTo>
                  <a:pt x="2711115" y="3370228"/>
                </a:moveTo>
                <a:lnTo>
                  <a:pt x="2708957" y="3372386"/>
                </a:lnTo>
                <a:lnTo>
                  <a:pt x="2711115" y="3372386"/>
                </a:lnTo>
                <a:close/>
                <a:moveTo>
                  <a:pt x="5145596" y="3369149"/>
                </a:moveTo>
                <a:lnTo>
                  <a:pt x="5143438" y="3371307"/>
                </a:lnTo>
                <a:lnTo>
                  <a:pt x="5148968" y="3371307"/>
                </a:lnTo>
                <a:lnTo>
                  <a:pt x="5148968" y="3369149"/>
                </a:lnTo>
                <a:close/>
                <a:moveTo>
                  <a:pt x="3188963" y="3369149"/>
                </a:moveTo>
                <a:lnTo>
                  <a:pt x="3191121" y="3369149"/>
                </a:lnTo>
                <a:lnTo>
                  <a:pt x="3191121" y="3371307"/>
                </a:lnTo>
                <a:lnTo>
                  <a:pt x="3197595" y="3371307"/>
                </a:lnTo>
                <a:lnTo>
                  <a:pt x="3200832" y="3369149"/>
                </a:lnTo>
                <a:cubicBezTo>
                  <a:pt x="3206406" y="3373106"/>
                  <a:pt x="3214319" y="3375983"/>
                  <a:pt x="3224570" y="3377781"/>
                </a:cubicBezTo>
                <a:lnTo>
                  <a:pt x="3224570" y="3383176"/>
                </a:lnTo>
                <a:lnTo>
                  <a:pt x="3227807" y="3379939"/>
                </a:lnTo>
                <a:cubicBezTo>
                  <a:pt x="3233921" y="3381738"/>
                  <a:pt x="3242193" y="3387133"/>
                  <a:pt x="3252624" y="3396124"/>
                </a:cubicBezTo>
                <a:lnTo>
                  <a:pt x="3253703" y="3395045"/>
                </a:lnTo>
                <a:lnTo>
                  <a:pt x="3255861" y="3398282"/>
                </a:lnTo>
                <a:lnTo>
                  <a:pt x="3254782" y="3401519"/>
                </a:lnTo>
                <a:lnTo>
                  <a:pt x="3256940" y="3419863"/>
                </a:lnTo>
                <a:cubicBezTo>
                  <a:pt x="3251365" y="3433530"/>
                  <a:pt x="3244171" y="3440364"/>
                  <a:pt x="3235360" y="3440364"/>
                </a:cubicBezTo>
                <a:lnTo>
                  <a:pt x="3234281" y="3439285"/>
                </a:lnTo>
                <a:lnTo>
                  <a:pt x="3233202" y="3439285"/>
                </a:lnTo>
                <a:lnTo>
                  <a:pt x="3231044" y="3441443"/>
                </a:lnTo>
                <a:cubicBezTo>
                  <a:pt x="3217376" y="3436767"/>
                  <a:pt x="3210543" y="3428854"/>
                  <a:pt x="3210543" y="3417705"/>
                </a:cubicBezTo>
                <a:cubicBezTo>
                  <a:pt x="3208924" y="3404577"/>
                  <a:pt x="3201371" y="3391269"/>
                  <a:pt x="3187884" y="3377781"/>
                </a:cubicBezTo>
                <a:lnTo>
                  <a:pt x="3187884" y="3376702"/>
                </a:lnTo>
                <a:lnTo>
                  <a:pt x="3190042" y="3374544"/>
                </a:lnTo>
                <a:lnTo>
                  <a:pt x="3190042" y="3372386"/>
                </a:lnTo>
                <a:lnTo>
                  <a:pt x="3186805" y="3374544"/>
                </a:lnTo>
                <a:lnTo>
                  <a:pt x="3185726" y="3374544"/>
                </a:lnTo>
                <a:lnTo>
                  <a:pt x="3185726" y="3372386"/>
                </a:lnTo>
                <a:close/>
                <a:moveTo>
                  <a:pt x="674363" y="3369149"/>
                </a:moveTo>
                <a:lnTo>
                  <a:pt x="676521" y="3369149"/>
                </a:lnTo>
                <a:lnTo>
                  <a:pt x="676521" y="3371307"/>
                </a:lnTo>
                <a:lnTo>
                  <a:pt x="682995" y="3371307"/>
                </a:lnTo>
                <a:lnTo>
                  <a:pt x="686232" y="3369149"/>
                </a:lnTo>
                <a:cubicBezTo>
                  <a:pt x="691807" y="3373106"/>
                  <a:pt x="699720" y="3375983"/>
                  <a:pt x="709970" y="3377781"/>
                </a:cubicBezTo>
                <a:lnTo>
                  <a:pt x="709970" y="3383176"/>
                </a:lnTo>
                <a:lnTo>
                  <a:pt x="713207" y="3379939"/>
                </a:lnTo>
                <a:cubicBezTo>
                  <a:pt x="719322" y="3381738"/>
                  <a:pt x="727594" y="3387133"/>
                  <a:pt x="738025" y="3396124"/>
                </a:cubicBezTo>
                <a:lnTo>
                  <a:pt x="739104" y="3395045"/>
                </a:lnTo>
                <a:lnTo>
                  <a:pt x="741262" y="3398282"/>
                </a:lnTo>
                <a:lnTo>
                  <a:pt x="740183" y="3401519"/>
                </a:lnTo>
                <a:lnTo>
                  <a:pt x="742341" y="3419863"/>
                </a:lnTo>
                <a:cubicBezTo>
                  <a:pt x="736765" y="3433530"/>
                  <a:pt x="729572" y="3440364"/>
                  <a:pt x="720760" y="3440364"/>
                </a:cubicBezTo>
                <a:lnTo>
                  <a:pt x="719681" y="3439285"/>
                </a:lnTo>
                <a:lnTo>
                  <a:pt x="718602" y="3439285"/>
                </a:lnTo>
                <a:lnTo>
                  <a:pt x="716444" y="3441443"/>
                </a:lnTo>
                <a:cubicBezTo>
                  <a:pt x="702777" y="3436767"/>
                  <a:pt x="695943" y="3428854"/>
                  <a:pt x="695943" y="3417705"/>
                </a:cubicBezTo>
                <a:cubicBezTo>
                  <a:pt x="694325" y="3404577"/>
                  <a:pt x="686772" y="3391269"/>
                  <a:pt x="673284" y="3377781"/>
                </a:cubicBezTo>
                <a:lnTo>
                  <a:pt x="673284" y="3376702"/>
                </a:lnTo>
                <a:lnTo>
                  <a:pt x="675442" y="3374544"/>
                </a:lnTo>
                <a:lnTo>
                  <a:pt x="675442" y="3372386"/>
                </a:lnTo>
                <a:lnTo>
                  <a:pt x="672205" y="3374544"/>
                </a:lnTo>
                <a:lnTo>
                  <a:pt x="671126" y="3374544"/>
                </a:lnTo>
                <a:lnTo>
                  <a:pt x="671126" y="3372386"/>
                </a:lnTo>
                <a:close/>
                <a:moveTo>
                  <a:pt x="1655421" y="3369015"/>
                </a:moveTo>
                <a:lnTo>
                  <a:pt x="1648137" y="3373061"/>
                </a:lnTo>
                <a:lnTo>
                  <a:pt x="1645171" y="3371038"/>
                </a:lnTo>
                <a:cubicBezTo>
                  <a:pt x="1640495" y="3373106"/>
                  <a:pt x="1635370" y="3374140"/>
                  <a:pt x="1629795" y="3374140"/>
                </a:cubicBezTo>
                <a:lnTo>
                  <a:pt x="1629795" y="3373061"/>
                </a:lnTo>
                <a:lnTo>
                  <a:pt x="1620489" y="3376163"/>
                </a:lnTo>
                <a:lnTo>
                  <a:pt x="1618465" y="3371982"/>
                </a:lnTo>
                <a:lnTo>
                  <a:pt x="1617386" y="3373061"/>
                </a:lnTo>
                <a:lnTo>
                  <a:pt x="1614420" y="3373061"/>
                </a:lnTo>
                <a:lnTo>
                  <a:pt x="1611317" y="3371038"/>
                </a:lnTo>
                <a:lnTo>
                  <a:pt x="1610238" y="3371038"/>
                </a:lnTo>
                <a:lnTo>
                  <a:pt x="1610238" y="3371982"/>
                </a:lnTo>
                <a:lnTo>
                  <a:pt x="1612396" y="3371982"/>
                </a:lnTo>
                <a:lnTo>
                  <a:pt x="1611317" y="3377107"/>
                </a:lnTo>
                <a:lnTo>
                  <a:pt x="1614420" y="3381288"/>
                </a:lnTo>
                <a:lnTo>
                  <a:pt x="1612396" y="3392483"/>
                </a:lnTo>
                <a:lnTo>
                  <a:pt x="1616442" y="3403812"/>
                </a:lnTo>
                <a:lnTo>
                  <a:pt x="1616442" y="3404891"/>
                </a:lnTo>
                <a:lnTo>
                  <a:pt x="1613340" y="3416086"/>
                </a:lnTo>
                <a:lnTo>
                  <a:pt x="1615363" y="3425258"/>
                </a:lnTo>
                <a:lnTo>
                  <a:pt x="1612396" y="3432541"/>
                </a:lnTo>
                <a:lnTo>
                  <a:pt x="1613340" y="3435508"/>
                </a:lnTo>
                <a:lnTo>
                  <a:pt x="1612396" y="3451963"/>
                </a:lnTo>
                <a:lnTo>
                  <a:pt x="1612396" y="3455065"/>
                </a:lnTo>
                <a:cubicBezTo>
                  <a:pt x="1612396" y="3457943"/>
                  <a:pt x="1613745" y="3459966"/>
                  <a:pt x="1616442" y="3461134"/>
                </a:cubicBezTo>
                <a:lnTo>
                  <a:pt x="1617386" y="3460190"/>
                </a:lnTo>
                <a:lnTo>
                  <a:pt x="1625613" y="3460190"/>
                </a:lnTo>
                <a:lnTo>
                  <a:pt x="1626693" y="3461134"/>
                </a:lnTo>
                <a:lnTo>
                  <a:pt x="1627638" y="3461134"/>
                </a:lnTo>
                <a:lnTo>
                  <a:pt x="1630739" y="3458032"/>
                </a:lnTo>
                <a:lnTo>
                  <a:pt x="1640989" y="3458032"/>
                </a:lnTo>
                <a:lnTo>
                  <a:pt x="1645171" y="3461134"/>
                </a:lnTo>
                <a:lnTo>
                  <a:pt x="1653263" y="3458032"/>
                </a:lnTo>
                <a:lnTo>
                  <a:pt x="1663514" y="3459111"/>
                </a:lnTo>
                <a:lnTo>
                  <a:pt x="1671741" y="3458032"/>
                </a:lnTo>
                <a:cubicBezTo>
                  <a:pt x="1672280" y="3460101"/>
                  <a:pt x="1675023" y="3461134"/>
                  <a:pt x="1679969" y="3461134"/>
                </a:cubicBezTo>
                <a:lnTo>
                  <a:pt x="1684015" y="3460190"/>
                </a:lnTo>
                <a:lnTo>
                  <a:pt x="1688197" y="3461134"/>
                </a:lnTo>
                <a:lnTo>
                  <a:pt x="1689140" y="3461134"/>
                </a:lnTo>
                <a:lnTo>
                  <a:pt x="1693321" y="3459111"/>
                </a:lnTo>
                <a:lnTo>
                  <a:pt x="1691163" y="3452907"/>
                </a:lnTo>
                <a:cubicBezTo>
                  <a:pt x="1692871" y="3445624"/>
                  <a:pt x="1694266" y="3441892"/>
                  <a:pt x="1695344" y="3441712"/>
                </a:cubicBezTo>
                <a:lnTo>
                  <a:pt x="1694266" y="3440633"/>
                </a:lnTo>
                <a:lnTo>
                  <a:pt x="1694266" y="3439689"/>
                </a:lnTo>
                <a:lnTo>
                  <a:pt x="1695344" y="3419188"/>
                </a:lnTo>
                <a:lnTo>
                  <a:pt x="1696289" y="3419188"/>
                </a:lnTo>
                <a:lnTo>
                  <a:pt x="1692242" y="3408938"/>
                </a:lnTo>
                <a:lnTo>
                  <a:pt x="1695344" y="3399766"/>
                </a:lnTo>
                <a:cubicBezTo>
                  <a:pt x="1695344" y="3394641"/>
                  <a:pt x="1693950" y="3390864"/>
                  <a:pt x="1691163" y="3388437"/>
                </a:cubicBezTo>
                <a:lnTo>
                  <a:pt x="1691163" y="3386413"/>
                </a:lnTo>
                <a:cubicBezTo>
                  <a:pt x="1691163" y="3384705"/>
                  <a:pt x="1692556" y="3383671"/>
                  <a:pt x="1695344" y="3383311"/>
                </a:cubicBezTo>
                <a:lnTo>
                  <a:pt x="1695344" y="3381288"/>
                </a:lnTo>
                <a:lnTo>
                  <a:pt x="1693321" y="3375084"/>
                </a:lnTo>
                <a:lnTo>
                  <a:pt x="1691163" y="3373061"/>
                </a:lnTo>
                <a:lnTo>
                  <a:pt x="1667696" y="3374140"/>
                </a:lnTo>
                <a:cubicBezTo>
                  <a:pt x="1659512" y="3372252"/>
                  <a:pt x="1655421" y="3370543"/>
                  <a:pt x="1655421" y="3369015"/>
                </a:cubicBezTo>
                <a:close/>
                <a:moveTo>
                  <a:pt x="9149584" y="3368745"/>
                </a:moveTo>
                <a:lnTo>
                  <a:pt x="9149584" y="3369824"/>
                </a:lnTo>
                <a:lnTo>
                  <a:pt x="9151742" y="3369824"/>
                </a:lnTo>
                <a:lnTo>
                  <a:pt x="9151742" y="3368745"/>
                </a:lnTo>
                <a:close/>
                <a:moveTo>
                  <a:pt x="9146347" y="3368745"/>
                </a:moveTo>
                <a:lnTo>
                  <a:pt x="9146347" y="3369824"/>
                </a:lnTo>
                <a:lnTo>
                  <a:pt x="9148505" y="3369824"/>
                </a:lnTo>
                <a:lnTo>
                  <a:pt x="9148505" y="3368745"/>
                </a:lnTo>
                <a:close/>
                <a:moveTo>
                  <a:pt x="4273064" y="3368475"/>
                </a:moveTo>
                <a:lnTo>
                  <a:pt x="4269827" y="3369554"/>
                </a:lnTo>
                <a:lnTo>
                  <a:pt x="4269827" y="3371712"/>
                </a:lnTo>
                <a:lnTo>
                  <a:pt x="4270906" y="3371712"/>
                </a:lnTo>
                <a:lnTo>
                  <a:pt x="4273064" y="3369554"/>
                </a:lnTo>
                <a:close/>
                <a:moveTo>
                  <a:pt x="4265511" y="3367396"/>
                </a:moveTo>
                <a:lnTo>
                  <a:pt x="4265511" y="3368475"/>
                </a:lnTo>
                <a:lnTo>
                  <a:pt x="4267669" y="3368475"/>
                </a:lnTo>
                <a:lnTo>
                  <a:pt x="4267669" y="3367396"/>
                </a:lnTo>
                <a:close/>
                <a:moveTo>
                  <a:pt x="1606191" y="3366991"/>
                </a:moveTo>
                <a:lnTo>
                  <a:pt x="1606191" y="3367935"/>
                </a:lnTo>
                <a:lnTo>
                  <a:pt x="1608215" y="3367935"/>
                </a:lnTo>
                <a:lnTo>
                  <a:pt x="1608215" y="3366991"/>
                </a:lnTo>
                <a:close/>
                <a:moveTo>
                  <a:pt x="6682191" y="3366722"/>
                </a:moveTo>
                <a:lnTo>
                  <a:pt x="6680033" y="3370903"/>
                </a:lnTo>
                <a:lnTo>
                  <a:pt x="6680033" y="3371982"/>
                </a:lnTo>
                <a:lnTo>
                  <a:pt x="6681112" y="3371982"/>
                </a:lnTo>
                <a:cubicBezTo>
                  <a:pt x="6681112" y="3369194"/>
                  <a:pt x="6682506" y="3367801"/>
                  <a:pt x="6685293" y="3367801"/>
                </a:cubicBezTo>
                <a:lnTo>
                  <a:pt x="6685293" y="3366722"/>
                </a:lnTo>
                <a:close/>
                <a:moveTo>
                  <a:pt x="7599232" y="3366317"/>
                </a:moveTo>
                <a:lnTo>
                  <a:pt x="7598153" y="3371712"/>
                </a:lnTo>
                <a:lnTo>
                  <a:pt x="7598153" y="3372791"/>
                </a:lnTo>
                <a:lnTo>
                  <a:pt x="7602469" y="3372791"/>
                </a:lnTo>
                <a:lnTo>
                  <a:pt x="7604627" y="3366317"/>
                </a:lnTo>
                <a:close/>
                <a:moveTo>
                  <a:pt x="9290259" y="3365508"/>
                </a:moveTo>
                <a:lnTo>
                  <a:pt x="9290259" y="3367666"/>
                </a:lnTo>
                <a:lnTo>
                  <a:pt x="9291338" y="3367666"/>
                </a:lnTo>
                <a:lnTo>
                  <a:pt x="9291338" y="3365508"/>
                </a:lnTo>
                <a:close/>
                <a:moveTo>
                  <a:pt x="7248249" y="3364833"/>
                </a:moveTo>
                <a:lnTo>
                  <a:pt x="7255802" y="3364833"/>
                </a:lnTo>
                <a:cubicBezTo>
                  <a:pt x="7260118" y="3365193"/>
                  <a:pt x="7262276" y="3366272"/>
                  <a:pt x="7262276" y="3368070"/>
                </a:cubicBezTo>
                <a:lnTo>
                  <a:pt x="7263355" y="3366991"/>
                </a:lnTo>
                <a:cubicBezTo>
                  <a:pt x="7268930" y="3366991"/>
                  <a:pt x="7274685" y="3370228"/>
                  <a:pt x="7280619" y="3376702"/>
                </a:cubicBezTo>
                <a:lnTo>
                  <a:pt x="7279540" y="3377781"/>
                </a:lnTo>
                <a:lnTo>
                  <a:pt x="7279540" y="3378860"/>
                </a:lnTo>
                <a:cubicBezTo>
                  <a:pt x="7285295" y="3378860"/>
                  <a:pt x="7288532" y="3385334"/>
                  <a:pt x="7289251" y="3398282"/>
                </a:cubicBezTo>
                <a:lnTo>
                  <a:pt x="7290330" y="3399361"/>
                </a:lnTo>
                <a:cubicBezTo>
                  <a:pt x="7288532" y="3414108"/>
                  <a:pt x="7286734" y="3422380"/>
                  <a:pt x="7284935" y="3424179"/>
                </a:cubicBezTo>
                <a:lnTo>
                  <a:pt x="7286014" y="3428495"/>
                </a:lnTo>
                <a:lnTo>
                  <a:pt x="7278461" y="3437127"/>
                </a:lnTo>
                <a:lnTo>
                  <a:pt x="7273066" y="3436048"/>
                </a:lnTo>
                <a:lnTo>
                  <a:pt x="7251486" y="3445759"/>
                </a:lnTo>
                <a:lnTo>
                  <a:pt x="7247170" y="3445759"/>
                </a:lnTo>
                <a:cubicBezTo>
                  <a:pt x="7247170" y="3443961"/>
                  <a:pt x="7245732" y="3442882"/>
                  <a:pt x="7242854" y="3442522"/>
                </a:cubicBezTo>
                <a:lnTo>
                  <a:pt x="7242854" y="3439285"/>
                </a:lnTo>
                <a:lnTo>
                  <a:pt x="7240696" y="3439285"/>
                </a:lnTo>
                <a:cubicBezTo>
                  <a:pt x="7240696" y="3441443"/>
                  <a:pt x="7239977" y="3442522"/>
                  <a:pt x="7238538" y="3442522"/>
                </a:cubicBezTo>
                <a:lnTo>
                  <a:pt x="7236380" y="3442522"/>
                </a:lnTo>
                <a:lnTo>
                  <a:pt x="7230985" y="3438206"/>
                </a:lnTo>
                <a:lnTo>
                  <a:pt x="7227748" y="3440364"/>
                </a:lnTo>
                <a:cubicBezTo>
                  <a:pt x="7225950" y="3438925"/>
                  <a:pt x="7223072" y="3433170"/>
                  <a:pt x="7219116" y="3423100"/>
                </a:cubicBezTo>
                <a:cubicBezTo>
                  <a:pt x="7217498" y="3423100"/>
                  <a:pt x="7215699" y="3419503"/>
                  <a:pt x="7213721" y="3412310"/>
                </a:cubicBezTo>
                <a:lnTo>
                  <a:pt x="7213721" y="3396124"/>
                </a:lnTo>
                <a:lnTo>
                  <a:pt x="7211563" y="3396124"/>
                </a:lnTo>
                <a:lnTo>
                  <a:pt x="7216958" y="3385334"/>
                </a:lnTo>
                <a:lnTo>
                  <a:pt x="7216958" y="3383176"/>
                </a:lnTo>
                <a:cubicBezTo>
                  <a:pt x="7218397" y="3383176"/>
                  <a:pt x="7219116" y="3384615"/>
                  <a:pt x="7219116" y="3387492"/>
                </a:cubicBezTo>
                <a:lnTo>
                  <a:pt x="7222353" y="3387492"/>
                </a:lnTo>
                <a:lnTo>
                  <a:pt x="7222353" y="3382097"/>
                </a:lnTo>
                <a:cubicBezTo>
                  <a:pt x="7226849" y="3375623"/>
                  <a:pt x="7235481" y="3369869"/>
                  <a:pt x="7248249" y="3364833"/>
                </a:cubicBezTo>
                <a:close/>
                <a:moveTo>
                  <a:pt x="4733650" y="3364833"/>
                </a:moveTo>
                <a:lnTo>
                  <a:pt x="4741202" y="3364833"/>
                </a:lnTo>
                <a:cubicBezTo>
                  <a:pt x="4745518" y="3365193"/>
                  <a:pt x="4747676" y="3366272"/>
                  <a:pt x="4747676" y="3368070"/>
                </a:cubicBezTo>
                <a:lnTo>
                  <a:pt x="4748755" y="3366991"/>
                </a:lnTo>
                <a:cubicBezTo>
                  <a:pt x="4754330" y="3366991"/>
                  <a:pt x="4760085" y="3370228"/>
                  <a:pt x="4766019" y="3376702"/>
                </a:cubicBezTo>
                <a:lnTo>
                  <a:pt x="4764940" y="3377781"/>
                </a:lnTo>
                <a:lnTo>
                  <a:pt x="4764940" y="3378860"/>
                </a:lnTo>
                <a:cubicBezTo>
                  <a:pt x="4770695" y="3378860"/>
                  <a:pt x="4773932" y="3385334"/>
                  <a:pt x="4774651" y="3398282"/>
                </a:cubicBezTo>
                <a:lnTo>
                  <a:pt x="4775730" y="3399361"/>
                </a:lnTo>
                <a:cubicBezTo>
                  <a:pt x="4773932" y="3414108"/>
                  <a:pt x="4772134" y="3422380"/>
                  <a:pt x="4770335" y="3424179"/>
                </a:cubicBezTo>
                <a:lnTo>
                  <a:pt x="4771414" y="3428495"/>
                </a:lnTo>
                <a:lnTo>
                  <a:pt x="4763861" y="3437127"/>
                </a:lnTo>
                <a:lnTo>
                  <a:pt x="4758466" y="3436048"/>
                </a:lnTo>
                <a:lnTo>
                  <a:pt x="4736886" y="3445759"/>
                </a:lnTo>
                <a:lnTo>
                  <a:pt x="4732571" y="3445759"/>
                </a:lnTo>
                <a:cubicBezTo>
                  <a:pt x="4732571" y="3443961"/>
                  <a:pt x="4731132" y="3442882"/>
                  <a:pt x="4728255" y="3442522"/>
                </a:cubicBezTo>
                <a:lnTo>
                  <a:pt x="4728255" y="3439285"/>
                </a:lnTo>
                <a:lnTo>
                  <a:pt x="4726097" y="3439285"/>
                </a:lnTo>
                <a:cubicBezTo>
                  <a:pt x="4726097" y="3441443"/>
                  <a:pt x="4725377" y="3442522"/>
                  <a:pt x="4723939" y="3442522"/>
                </a:cubicBezTo>
                <a:lnTo>
                  <a:pt x="4721781" y="3442522"/>
                </a:lnTo>
                <a:lnTo>
                  <a:pt x="4716386" y="3438206"/>
                </a:lnTo>
                <a:lnTo>
                  <a:pt x="4713149" y="3440364"/>
                </a:lnTo>
                <a:cubicBezTo>
                  <a:pt x="4711350" y="3438925"/>
                  <a:pt x="4708473" y="3433170"/>
                  <a:pt x="4704517" y="3423100"/>
                </a:cubicBezTo>
                <a:cubicBezTo>
                  <a:pt x="4702898" y="3423100"/>
                  <a:pt x="4701099" y="3419503"/>
                  <a:pt x="4699122" y="3412310"/>
                </a:cubicBezTo>
                <a:lnTo>
                  <a:pt x="4699122" y="3396124"/>
                </a:lnTo>
                <a:lnTo>
                  <a:pt x="4696964" y="3396124"/>
                </a:lnTo>
                <a:lnTo>
                  <a:pt x="4702359" y="3385334"/>
                </a:lnTo>
                <a:lnTo>
                  <a:pt x="4702359" y="3383176"/>
                </a:lnTo>
                <a:cubicBezTo>
                  <a:pt x="4703797" y="3383176"/>
                  <a:pt x="4704517" y="3384615"/>
                  <a:pt x="4704517" y="3387492"/>
                </a:cubicBezTo>
                <a:lnTo>
                  <a:pt x="4707754" y="3387492"/>
                </a:lnTo>
                <a:lnTo>
                  <a:pt x="4707754" y="3382097"/>
                </a:lnTo>
                <a:cubicBezTo>
                  <a:pt x="4712249" y="3375623"/>
                  <a:pt x="4720881" y="3369869"/>
                  <a:pt x="4733650" y="3364833"/>
                </a:cubicBezTo>
                <a:close/>
                <a:moveTo>
                  <a:pt x="2714352" y="3364833"/>
                </a:moveTo>
                <a:lnTo>
                  <a:pt x="2721905" y="3364833"/>
                </a:lnTo>
                <a:cubicBezTo>
                  <a:pt x="2726222" y="3365193"/>
                  <a:pt x="2728379" y="3366272"/>
                  <a:pt x="2728379" y="3368070"/>
                </a:cubicBezTo>
                <a:lnTo>
                  <a:pt x="2729458" y="3366991"/>
                </a:lnTo>
                <a:cubicBezTo>
                  <a:pt x="2735033" y="3366991"/>
                  <a:pt x="2740788" y="3370228"/>
                  <a:pt x="2746722" y="3376702"/>
                </a:cubicBezTo>
                <a:lnTo>
                  <a:pt x="2745643" y="3377781"/>
                </a:lnTo>
                <a:lnTo>
                  <a:pt x="2745643" y="3378860"/>
                </a:lnTo>
                <a:cubicBezTo>
                  <a:pt x="2751398" y="3378860"/>
                  <a:pt x="2754634" y="3385334"/>
                  <a:pt x="2755354" y="3398282"/>
                </a:cubicBezTo>
                <a:lnTo>
                  <a:pt x="2756433" y="3399361"/>
                </a:lnTo>
                <a:cubicBezTo>
                  <a:pt x="2754634" y="3414108"/>
                  <a:pt x="2752836" y="3422380"/>
                  <a:pt x="2751038" y="3424179"/>
                </a:cubicBezTo>
                <a:lnTo>
                  <a:pt x="2752117" y="3428495"/>
                </a:lnTo>
                <a:lnTo>
                  <a:pt x="2744565" y="3437127"/>
                </a:lnTo>
                <a:lnTo>
                  <a:pt x="2739169" y="3436048"/>
                </a:lnTo>
                <a:lnTo>
                  <a:pt x="2717588" y="3445759"/>
                </a:lnTo>
                <a:lnTo>
                  <a:pt x="2713274" y="3445759"/>
                </a:lnTo>
                <a:cubicBezTo>
                  <a:pt x="2713274" y="3443961"/>
                  <a:pt x="2711835" y="3442882"/>
                  <a:pt x="2708957" y="3442522"/>
                </a:cubicBezTo>
                <a:lnTo>
                  <a:pt x="2708957" y="3439285"/>
                </a:lnTo>
                <a:lnTo>
                  <a:pt x="2706800" y="3439285"/>
                </a:lnTo>
                <a:cubicBezTo>
                  <a:pt x="2706800" y="3441443"/>
                  <a:pt x="2706079" y="3442522"/>
                  <a:pt x="2704641" y="3442522"/>
                </a:cubicBezTo>
                <a:lnTo>
                  <a:pt x="2702483" y="3442522"/>
                </a:lnTo>
                <a:lnTo>
                  <a:pt x="2697088" y="3438206"/>
                </a:lnTo>
                <a:lnTo>
                  <a:pt x="2693852" y="3440364"/>
                </a:lnTo>
                <a:cubicBezTo>
                  <a:pt x="2692053" y="3438925"/>
                  <a:pt x="2689176" y="3433170"/>
                  <a:pt x="2685220" y="3423100"/>
                </a:cubicBezTo>
                <a:cubicBezTo>
                  <a:pt x="2683600" y="3423100"/>
                  <a:pt x="2681801" y="3419503"/>
                  <a:pt x="2679824" y="3412310"/>
                </a:cubicBezTo>
                <a:lnTo>
                  <a:pt x="2679824" y="3396124"/>
                </a:lnTo>
                <a:lnTo>
                  <a:pt x="2677666" y="3396124"/>
                </a:lnTo>
                <a:lnTo>
                  <a:pt x="2683061" y="3385334"/>
                </a:lnTo>
                <a:lnTo>
                  <a:pt x="2683061" y="3383176"/>
                </a:lnTo>
                <a:cubicBezTo>
                  <a:pt x="2684499" y="3383176"/>
                  <a:pt x="2685220" y="3384615"/>
                  <a:pt x="2685220" y="3387492"/>
                </a:cubicBezTo>
                <a:lnTo>
                  <a:pt x="2688457" y="3387492"/>
                </a:lnTo>
                <a:lnTo>
                  <a:pt x="2688457" y="3382097"/>
                </a:lnTo>
                <a:cubicBezTo>
                  <a:pt x="2692952" y="3375623"/>
                  <a:pt x="2701584" y="3369869"/>
                  <a:pt x="2714352" y="3364833"/>
                </a:cubicBezTo>
                <a:close/>
                <a:moveTo>
                  <a:pt x="4261060" y="3363080"/>
                </a:moveTo>
                <a:lnTo>
                  <a:pt x="4261060" y="3364159"/>
                </a:lnTo>
                <a:lnTo>
                  <a:pt x="4263218" y="3364159"/>
                </a:lnTo>
                <a:lnTo>
                  <a:pt x="4263218" y="3363080"/>
                </a:lnTo>
                <a:close/>
                <a:moveTo>
                  <a:pt x="1698311" y="3362810"/>
                </a:moveTo>
                <a:lnTo>
                  <a:pt x="1698311" y="3363889"/>
                </a:lnTo>
                <a:lnTo>
                  <a:pt x="1701414" y="3364833"/>
                </a:lnTo>
                <a:lnTo>
                  <a:pt x="1701414" y="3362810"/>
                </a:lnTo>
                <a:close/>
                <a:moveTo>
                  <a:pt x="6117616" y="3359169"/>
                </a:moveTo>
                <a:lnTo>
                  <a:pt x="6117616" y="3360248"/>
                </a:lnTo>
                <a:lnTo>
                  <a:pt x="6119639" y="3360248"/>
                </a:lnTo>
                <a:lnTo>
                  <a:pt x="6119639" y="3359169"/>
                </a:lnTo>
                <a:close/>
                <a:moveTo>
                  <a:pt x="3753402" y="3358090"/>
                </a:moveTo>
                <a:lnTo>
                  <a:pt x="3755561" y="3366587"/>
                </a:lnTo>
                <a:lnTo>
                  <a:pt x="3756640" y="3366587"/>
                </a:lnTo>
                <a:lnTo>
                  <a:pt x="3756640" y="3363350"/>
                </a:lnTo>
                <a:lnTo>
                  <a:pt x="3755561" y="3359169"/>
                </a:lnTo>
                <a:lnTo>
                  <a:pt x="3756640" y="3358090"/>
                </a:lnTo>
                <a:cubicBezTo>
                  <a:pt x="3762304" y="3358090"/>
                  <a:pt x="3771206" y="3365553"/>
                  <a:pt x="3783345" y="3380479"/>
                </a:cubicBezTo>
                <a:cubicBezTo>
                  <a:pt x="3783345" y="3382547"/>
                  <a:pt x="3784738" y="3383581"/>
                  <a:pt x="3787526" y="3383581"/>
                </a:cubicBezTo>
                <a:lnTo>
                  <a:pt x="3791842" y="3388976"/>
                </a:lnTo>
                <a:lnTo>
                  <a:pt x="3791842" y="3390055"/>
                </a:lnTo>
                <a:lnTo>
                  <a:pt x="3788605" y="3393292"/>
                </a:lnTo>
                <a:lnTo>
                  <a:pt x="3780108" y="3393292"/>
                </a:lnTo>
                <a:lnTo>
                  <a:pt x="3777950" y="3391134"/>
                </a:lnTo>
                <a:lnTo>
                  <a:pt x="3779029" y="3390055"/>
                </a:lnTo>
                <a:lnTo>
                  <a:pt x="3779029" y="3388976"/>
                </a:lnTo>
                <a:lnTo>
                  <a:pt x="3777950" y="3387897"/>
                </a:lnTo>
                <a:lnTo>
                  <a:pt x="3776871" y="3387897"/>
                </a:lnTo>
                <a:cubicBezTo>
                  <a:pt x="3774623" y="3391494"/>
                  <a:pt x="3767879" y="3393292"/>
                  <a:pt x="3756640" y="3393292"/>
                </a:cubicBezTo>
                <a:lnTo>
                  <a:pt x="3755561" y="3392213"/>
                </a:lnTo>
                <a:lnTo>
                  <a:pt x="3754481" y="3393292"/>
                </a:lnTo>
                <a:lnTo>
                  <a:pt x="3718200" y="3393292"/>
                </a:lnTo>
                <a:lnTo>
                  <a:pt x="3715098" y="3390055"/>
                </a:lnTo>
                <a:cubicBezTo>
                  <a:pt x="3715098" y="3387358"/>
                  <a:pt x="3720043" y="3385559"/>
                  <a:pt x="3729934" y="3384660"/>
                </a:cubicBezTo>
                <a:cubicBezTo>
                  <a:pt x="3735149" y="3378995"/>
                  <a:pt x="3739780" y="3376163"/>
                  <a:pt x="3743826" y="3376163"/>
                </a:cubicBezTo>
                <a:lnTo>
                  <a:pt x="3742747" y="3372926"/>
                </a:lnTo>
                <a:cubicBezTo>
                  <a:pt x="3742747" y="3363035"/>
                  <a:pt x="3746299" y="3358090"/>
                  <a:pt x="3753402" y="3358090"/>
                </a:cubicBezTo>
                <a:close/>
                <a:moveTo>
                  <a:pt x="4103525" y="3357550"/>
                </a:moveTo>
                <a:lnTo>
                  <a:pt x="4103525" y="3359708"/>
                </a:lnTo>
                <a:lnTo>
                  <a:pt x="4104604" y="3359708"/>
                </a:lnTo>
                <a:lnTo>
                  <a:pt x="4104604" y="3357550"/>
                </a:lnTo>
                <a:close/>
                <a:moveTo>
                  <a:pt x="5704102" y="3356066"/>
                </a:moveTo>
                <a:lnTo>
                  <a:pt x="5698572" y="3361461"/>
                </a:lnTo>
                <a:lnTo>
                  <a:pt x="5698572" y="3367801"/>
                </a:lnTo>
                <a:lnTo>
                  <a:pt x="5699651" y="3367801"/>
                </a:lnTo>
                <a:lnTo>
                  <a:pt x="5710576" y="3360382"/>
                </a:lnTo>
                <a:lnTo>
                  <a:pt x="5710576" y="3359303"/>
                </a:lnTo>
                <a:lnTo>
                  <a:pt x="5707339" y="3356066"/>
                </a:lnTo>
                <a:close/>
                <a:moveTo>
                  <a:pt x="6124899" y="3354987"/>
                </a:moveTo>
                <a:lnTo>
                  <a:pt x="6124899" y="3357011"/>
                </a:lnTo>
                <a:lnTo>
                  <a:pt x="6125978" y="3357011"/>
                </a:lnTo>
                <a:lnTo>
                  <a:pt x="6125978" y="3354987"/>
                </a:lnTo>
                <a:close/>
                <a:moveTo>
                  <a:pt x="4255665" y="3354313"/>
                </a:moveTo>
                <a:lnTo>
                  <a:pt x="4256744" y="3354313"/>
                </a:lnTo>
                <a:cubicBezTo>
                  <a:pt x="4270411" y="3359169"/>
                  <a:pt x="4278773" y="3366092"/>
                  <a:pt x="4281831" y="3375084"/>
                </a:cubicBezTo>
                <a:lnTo>
                  <a:pt x="4281831" y="3376163"/>
                </a:lnTo>
                <a:lnTo>
                  <a:pt x="4289519" y="3375084"/>
                </a:lnTo>
                <a:lnTo>
                  <a:pt x="4290598" y="3375084"/>
                </a:lnTo>
                <a:cubicBezTo>
                  <a:pt x="4297161" y="3375084"/>
                  <a:pt x="4300444" y="3378006"/>
                  <a:pt x="4300444" y="3383851"/>
                </a:cubicBezTo>
                <a:lnTo>
                  <a:pt x="4300444" y="3387088"/>
                </a:lnTo>
                <a:lnTo>
                  <a:pt x="4295049" y="3392618"/>
                </a:lnTo>
                <a:lnTo>
                  <a:pt x="4291677" y="3392618"/>
                </a:lnTo>
                <a:cubicBezTo>
                  <a:pt x="4288440" y="3389650"/>
                  <a:pt x="4285157" y="3388167"/>
                  <a:pt x="4281831" y="3388167"/>
                </a:cubicBezTo>
                <a:cubicBezTo>
                  <a:pt x="4274188" y="3398238"/>
                  <a:pt x="4270186" y="3405521"/>
                  <a:pt x="4269827" y="3410017"/>
                </a:cubicBezTo>
                <a:lnTo>
                  <a:pt x="4265511" y="3413389"/>
                </a:lnTo>
                <a:lnTo>
                  <a:pt x="4265511" y="3416626"/>
                </a:lnTo>
                <a:cubicBezTo>
                  <a:pt x="4269827" y="3416626"/>
                  <a:pt x="4272704" y="3418109"/>
                  <a:pt x="4274143" y="3421076"/>
                </a:cubicBezTo>
                <a:lnTo>
                  <a:pt x="4282910" y="3419863"/>
                </a:lnTo>
                <a:lnTo>
                  <a:pt x="4285203" y="3423234"/>
                </a:lnTo>
                <a:lnTo>
                  <a:pt x="4279673" y="3428629"/>
                </a:lnTo>
                <a:lnTo>
                  <a:pt x="4281831" y="3430922"/>
                </a:lnTo>
                <a:lnTo>
                  <a:pt x="4287361" y="3427550"/>
                </a:lnTo>
                <a:cubicBezTo>
                  <a:pt x="4290957" y="3431057"/>
                  <a:pt x="4292756" y="3437621"/>
                  <a:pt x="4292756" y="3447242"/>
                </a:cubicBezTo>
                <a:lnTo>
                  <a:pt x="4292756" y="3450614"/>
                </a:lnTo>
                <a:cubicBezTo>
                  <a:pt x="4292756" y="3455650"/>
                  <a:pt x="4290957" y="3458167"/>
                  <a:pt x="4287361" y="3458167"/>
                </a:cubicBezTo>
                <a:lnTo>
                  <a:pt x="4279673" y="3457088"/>
                </a:lnTo>
                <a:lnTo>
                  <a:pt x="4279673" y="3458167"/>
                </a:lnTo>
                <a:lnTo>
                  <a:pt x="4280752" y="3462618"/>
                </a:lnTo>
                <a:cubicBezTo>
                  <a:pt x="4280212" y="3465136"/>
                  <a:pt x="4278009" y="3467339"/>
                  <a:pt x="4274143" y="3469227"/>
                </a:cubicBezTo>
                <a:lnTo>
                  <a:pt x="4266590" y="3469227"/>
                </a:lnTo>
                <a:cubicBezTo>
                  <a:pt x="4265061" y="3469227"/>
                  <a:pt x="4264297" y="3468103"/>
                  <a:pt x="4264297" y="3465855"/>
                </a:cubicBezTo>
                <a:cubicBezTo>
                  <a:pt x="4254136" y="3462618"/>
                  <a:pt x="4244290" y="3454256"/>
                  <a:pt x="4234759" y="3440768"/>
                </a:cubicBezTo>
                <a:lnTo>
                  <a:pt x="4233680" y="3440768"/>
                </a:lnTo>
                <a:cubicBezTo>
                  <a:pt x="4226397" y="3442027"/>
                  <a:pt x="4218394" y="3447467"/>
                  <a:pt x="4209672" y="3457088"/>
                </a:cubicBezTo>
                <a:cubicBezTo>
                  <a:pt x="4215696" y="3459876"/>
                  <a:pt x="4221137" y="3465001"/>
                  <a:pt x="4225992" y="3472464"/>
                </a:cubicBezTo>
                <a:cubicBezTo>
                  <a:pt x="4225093" y="3476061"/>
                  <a:pt x="4216011" y="3480422"/>
                  <a:pt x="4198747" y="3485547"/>
                </a:cubicBezTo>
                <a:lnTo>
                  <a:pt x="4198747" y="3489998"/>
                </a:lnTo>
                <a:cubicBezTo>
                  <a:pt x="4205850" y="3498900"/>
                  <a:pt x="4212055" y="3505464"/>
                  <a:pt x="4217360" y="3509690"/>
                </a:cubicBezTo>
                <a:cubicBezTo>
                  <a:pt x="4221496" y="3509690"/>
                  <a:pt x="4225857" y="3505284"/>
                  <a:pt x="4230443" y="3496472"/>
                </a:cubicBezTo>
                <a:lnTo>
                  <a:pt x="4232601" y="3496472"/>
                </a:lnTo>
                <a:lnTo>
                  <a:pt x="4232601" y="3493235"/>
                </a:lnTo>
                <a:cubicBezTo>
                  <a:pt x="4232601" y="3489189"/>
                  <a:pt x="4234085" y="3486626"/>
                  <a:pt x="4237052" y="3485547"/>
                </a:cubicBezTo>
                <a:lnTo>
                  <a:pt x="4238131" y="3485547"/>
                </a:lnTo>
                <a:cubicBezTo>
                  <a:pt x="4239569" y="3485547"/>
                  <a:pt x="4240289" y="3487390"/>
                  <a:pt x="4240289" y="3491077"/>
                </a:cubicBezTo>
                <a:lnTo>
                  <a:pt x="4241368" y="3491077"/>
                </a:lnTo>
                <a:lnTo>
                  <a:pt x="4243526" y="3481231"/>
                </a:lnTo>
                <a:lnTo>
                  <a:pt x="4242447" y="3477859"/>
                </a:lnTo>
                <a:lnTo>
                  <a:pt x="4243526" y="3476780"/>
                </a:lnTo>
                <a:lnTo>
                  <a:pt x="4243526" y="3475701"/>
                </a:lnTo>
                <a:lnTo>
                  <a:pt x="4242447" y="3471385"/>
                </a:lnTo>
                <a:cubicBezTo>
                  <a:pt x="4242447" y="3469137"/>
                  <a:pt x="4245729" y="3467294"/>
                  <a:pt x="4252293" y="3465855"/>
                </a:cubicBezTo>
                <a:cubicBezTo>
                  <a:pt x="4253372" y="3465855"/>
                  <a:pt x="4255575" y="3468778"/>
                  <a:pt x="4258902" y="3474622"/>
                </a:cubicBezTo>
                <a:cubicBezTo>
                  <a:pt x="4267084" y="3478309"/>
                  <a:pt x="4276571" y="3481231"/>
                  <a:pt x="4287361" y="3483389"/>
                </a:cubicBezTo>
                <a:lnTo>
                  <a:pt x="4293969" y="3497686"/>
                </a:lnTo>
                <a:lnTo>
                  <a:pt x="4293969" y="3499844"/>
                </a:lnTo>
                <a:cubicBezTo>
                  <a:pt x="4293340" y="3501103"/>
                  <a:pt x="4288574" y="3503261"/>
                  <a:pt x="4279673" y="3506318"/>
                </a:cubicBezTo>
                <a:lnTo>
                  <a:pt x="4274143" y="3510769"/>
                </a:lnTo>
                <a:lnTo>
                  <a:pt x="4263218" y="3508611"/>
                </a:lnTo>
                <a:lnTo>
                  <a:pt x="4246898" y="3519536"/>
                </a:lnTo>
                <a:cubicBezTo>
                  <a:pt x="4244470" y="3519536"/>
                  <a:pt x="4241188" y="3520974"/>
                  <a:pt x="4237052" y="3523852"/>
                </a:cubicBezTo>
                <a:cubicBezTo>
                  <a:pt x="4237052" y="3529696"/>
                  <a:pt x="4241053" y="3532618"/>
                  <a:pt x="4249056" y="3532618"/>
                </a:cubicBezTo>
                <a:cubicBezTo>
                  <a:pt x="4261644" y="3537025"/>
                  <a:pt x="4270006" y="3539227"/>
                  <a:pt x="4274143" y="3539227"/>
                </a:cubicBezTo>
                <a:cubicBezTo>
                  <a:pt x="4274143" y="3540666"/>
                  <a:pt x="4275986" y="3541385"/>
                  <a:pt x="4279673" y="3541385"/>
                </a:cubicBezTo>
                <a:lnTo>
                  <a:pt x="4296128" y="3540306"/>
                </a:lnTo>
                <a:lnTo>
                  <a:pt x="4299365" y="3544622"/>
                </a:lnTo>
                <a:cubicBezTo>
                  <a:pt x="4299365" y="3548309"/>
                  <a:pt x="4295723" y="3555997"/>
                  <a:pt x="4288440" y="3567686"/>
                </a:cubicBezTo>
                <a:cubicBezTo>
                  <a:pt x="4288440" y="3575329"/>
                  <a:pt x="4284438" y="3582613"/>
                  <a:pt x="4276436" y="3589536"/>
                </a:cubicBezTo>
                <a:lnTo>
                  <a:pt x="4265511" y="3590615"/>
                </a:lnTo>
                <a:cubicBezTo>
                  <a:pt x="4265511" y="3588457"/>
                  <a:pt x="4260745" y="3586254"/>
                  <a:pt x="4251214" y="3584006"/>
                </a:cubicBezTo>
                <a:cubicBezTo>
                  <a:pt x="4247617" y="3581488"/>
                  <a:pt x="4245819" y="3578206"/>
                  <a:pt x="4245819" y="3574160"/>
                </a:cubicBezTo>
                <a:lnTo>
                  <a:pt x="4244605" y="3574160"/>
                </a:lnTo>
                <a:lnTo>
                  <a:pt x="4244605" y="3576453"/>
                </a:lnTo>
                <a:lnTo>
                  <a:pt x="4242447" y="3576453"/>
                </a:lnTo>
                <a:cubicBezTo>
                  <a:pt x="4233006" y="3570429"/>
                  <a:pt x="4228285" y="3565303"/>
                  <a:pt x="4228285" y="3561077"/>
                </a:cubicBezTo>
                <a:lnTo>
                  <a:pt x="4233680" y="3557840"/>
                </a:lnTo>
                <a:lnTo>
                  <a:pt x="4231522" y="3555682"/>
                </a:lnTo>
                <a:lnTo>
                  <a:pt x="4231522" y="3557840"/>
                </a:lnTo>
                <a:cubicBezTo>
                  <a:pt x="4226397" y="3557301"/>
                  <a:pt x="4223834" y="3556582"/>
                  <a:pt x="4223834" y="3555682"/>
                </a:cubicBezTo>
                <a:lnTo>
                  <a:pt x="4222755" y="3556761"/>
                </a:lnTo>
                <a:lnTo>
                  <a:pt x="4218439" y="3556761"/>
                </a:lnTo>
                <a:cubicBezTo>
                  <a:pt x="4215472" y="3555233"/>
                  <a:pt x="4213988" y="3553389"/>
                  <a:pt x="4213988" y="3551231"/>
                </a:cubicBezTo>
                <a:lnTo>
                  <a:pt x="4215067" y="3543543"/>
                </a:lnTo>
                <a:cubicBezTo>
                  <a:pt x="4207784" y="3539227"/>
                  <a:pt x="4204142" y="3533383"/>
                  <a:pt x="4204142" y="3526010"/>
                </a:cubicBezTo>
                <a:cubicBezTo>
                  <a:pt x="4202704" y="3518726"/>
                  <a:pt x="4200546" y="3513287"/>
                  <a:pt x="4197668" y="3509690"/>
                </a:cubicBezTo>
                <a:cubicBezTo>
                  <a:pt x="4196139" y="3509690"/>
                  <a:pt x="4195376" y="3507487"/>
                  <a:pt x="4195376" y="3503081"/>
                </a:cubicBezTo>
                <a:lnTo>
                  <a:pt x="4196455" y="3494314"/>
                </a:lnTo>
                <a:lnTo>
                  <a:pt x="4193218" y="3494314"/>
                </a:lnTo>
                <a:lnTo>
                  <a:pt x="4193218" y="3495393"/>
                </a:lnTo>
                <a:cubicBezTo>
                  <a:pt x="4193218" y="3502676"/>
                  <a:pt x="4192498" y="3506318"/>
                  <a:pt x="4191059" y="3506318"/>
                </a:cubicBezTo>
                <a:lnTo>
                  <a:pt x="4195376" y="3514006"/>
                </a:lnTo>
                <a:lnTo>
                  <a:pt x="4194297" y="3526010"/>
                </a:lnTo>
                <a:lnTo>
                  <a:pt x="4197668" y="3537069"/>
                </a:lnTo>
                <a:lnTo>
                  <a:pt x="4195376" y="3544622"/>
                </a:lnTo>
                <a:lnTo>
                  <a:pt x="4195376" y="3545836"/>
                </a:lnTo>
                <a:lnTo>
                  <a:pt x="4197668" y="3554468"/>
                </a:lnTo>
                <a:lnTo>
                  <a:pt x="4195376" y="3557840"/>
                </a:lnTo>
                <a:lnTo>
                  <a:pt x="4195376" y="3558919"/>
                </a:lnTo>
                <a:lnTo>
                  <a:pt x="4197668" y="3567686"/>
                </a:lnTo>
                <a:lnTo>
                  <a:pt x="4195376" y="3575374"/>
                </a:lnTo>
                <a:lnTo>
                  <a:pt x="4197668" y="3581848"/>
                </a:lnTo>
                <a:cubicBezTo>
                  <a:pt x="4192004" y="3598663"/>
                  <a:pt x="4187957" y="3607070"/>
                  <a:pt x="4185530" y="3607070"/>
                </a:cubicBezTo>
                <a:lnTo>
                  <a:pt x="4182293" y="3608149"/>
                </a:lnTo>
                <a:cubicBezTo>
                  <a:pt x="4162601" y="3608149"/>
                  <a:pt x="4152755" y="3605946"/>
                  <a:pt x="4152755" y="3601540"/>
                </a:cubicBezTo>
                <a:cubicBezTo>
                  <a:pt x="4149788" y="3598483"/>
                  <a:pt x="4148304" y="3595561"/>
                  <a:pt x="4148304" y="3592773"/>
                </a:cubicBezTo>
                <a:lnTo>
                  <a:pt x="4148304" y="3589536"/>
                </a:lnTo>
                <a:lnTo>
                  <a:pt x="4154913" y="3582927"/>
                </a:lnTo>
                <a:lnTo>
                  <a:pt x="4152755" y="3580769"/>
                </a:lnTo>
                <a:lnTo>
                  <a:pt x="4148304" y="3582927"/>
                </a:lnTo>
                <a:lnTo>
                  <a:pt x="4146146" y="3579690"/>
                </a:lnTo>
                <a:lnTo>
                  <a:pt x="4149383" y="3557840"/>
                </a:lnTo>
                <a:lnTo>
                  <a:pt x="4148304" y="3554468"/>
                </a:lnTo>
                <a:lnTo>
                  <a:pt x="4149383" y="3546915"/>
                </a:lnTo>
                <a:lnTo>
                  <a:pt x="4146146" y="3541385"/>
                </a:lnTo>
                <a:lnTo>
                  <a:pt x="4146146" y="3531539"/>
                </a:lnTo>
                <a:lnTo>
                  <a:pt x="4148304" y="3522773"/>
                </a:lnTo>
                <a:lnTo>
                  <a:pt x="4146146" y="3516164"/>
                </a:lnTo>
                <a:lnTo>
                  <a:pt x="4146146" y="3510769"/>
                </a:lnTo>
                <a:lnTo>
                  <a:pt x="4145067" y="3510769"/>
                </a:lnTo>
                <a:lnTo>
                  <a:pt x="4126454" y="3516164"/>
                </a:lnTo>
                <a:lnTo>
                  <a:pt x="4123217" y="3516164"/>
                </a:lnTo>
                <a:lnTo>
                  <a:pt x="4121059" y="3514006"/>
                </a:lnTo>
                <a:cubicBezTo>
                  <a:pt x="4131220" y="3506543"/>
                  <a:pt x="4136300" y="3501462"/>
                  <a:pt x="4136300" y="3498765"/>
                </a:cubicBezTo>
                <a:lnTo>
                  <a:pt x="4135221" y="3497686"/>
                </a:lnTo>
                <a:lnTo>
                  <a:pt x="4134142" y="3497686"/>
                </a:lnTo>
                <a:lnTo>
                  <a:pt x="4129691" y="3498765"/>
                </a:lnTo>
                <a:lnTo>
                  <a:pt x="4125375" y="3496472"/>
                </a:lnTo>
                <a:cubicBezTo>
                  <a:pt x="4122678" y="3501957"/>
                  <a:pt x="4115754" y="3508161"/>
                  <a:pt x="4104604" y="3515085"/>
                </a:cubicBezTo>
                <a:lnTo>
                  <a:pt x="4109999" y="3526010"/>
                </a:lnTo>
                <a:lnTo>
                  <a:pt x="4115529" y="3524931"/>
                </a:lnTo>
                <a:cubicBezTo>
                  <a:pt x="4124431" y="3527358"/>
                  <a:pt x="4132838" y="3532843"/>
                  <a:pt x="4140751" y="3541385"/>
                </a:cubicBezTo>
                <a:lnTo>
                  <a:pt x="4141830" y="3542464"/>
                </a:lnTo>
                <a:lnTo>
                  <a:pt x="4141830" y="3543543"/>
                </a:lnTo>
                <a:cubicBezTo>
                  <a:pt x="4141830" y="3548849"/>
                  <a:pt x="4133063" y="3555412"/>
                  <a:pt x="4115529" y="3563235"/>
                </a:cubicBezTo>
                <a:cubicBezTo>
                  <a:pt x="4091431" y="3578611"/>
                  <a:pt x="4073178" y="3586299"/>
                  <a:pt x="4060770" y="3586299"/>
                </a:cubicBezTo>
                <a:lnTo>
                  <a:pt x="4055375" y="3587378"/>
                </a:lnTo>
                <a:lnTo>
                  <a:pt x="4047687" y="3596145"/>
                </a:lnTo>
                <a:lnTo>
                  <a:pt x="4042157" y="3596145"/>
                </a:lnTo>
                <a:lnTo>
                  <a:pt x="4038920" y="3592773"/>
                </a:lnTo>
                <a:lnTo>
                  <a:pt x="4038920" y="3589536"/>
                </a:lnTo>
                <a:lnTo>
                  <a:pt x="4049845" y="3580769"/>
                </a:lnTo>
                <a:cubicBezTo>
                  <a:pt x="4075741" y="3557481"/>
                  <a:pt x="4092150" y="3536710"/>
                  <a:pt x="4099074" y="3518457"/>
                </a:cubicBezTo>
                <a:lnTo>
                  <a:pt x="4100153" y="3517378"/>
                </a:lnTo>
                <a:lnTo>
                  <a:pt x="4100153" y="3516164"/>
                </a:lnTo>
                <a:lnTo>
                  <a:pt x="4097995" y="3516164"/>
                </a:lnTo>
                <a:cubicBezTo>
                  <a:pt x="4088015" y="3522008"/>
                  <a:pt x="4081810" y="3526414"/>
                  <a:pt x="4079383" y="3529381"/>
                </a:cubicBezTo>
                <a:lnTo>
                  <a:pt x="4078304" y="3529381"/>
                </a:lnTo>
                <a:lnTo>
                  <a:pt x="4069537" y="3527223"/>
                </a:lnTo>
                <a:cubicBezTo>
                  <a:pt x="4067738" y="3528662"/>
                  <a:pt x="4060815" y="3530101"/>
                  <a:pt x="4048766" y="3531539"/>
                </a:cubicBezTo>
                <a:lnTo>
                  <a:pt x="4045529" y="3534776"/>
                </a:lnTo>
                <a:lnTo>
                  <a:pt x="4044450" y="3534776"/>
                </a:lnTo>
                <a:lnTo>
                  <a:pt x="4042157" y="3532618"/>
                </a:lnTo>
                <a:lnTo>
                  <a:pt x="4042157" y="3531539"/>
                </a:lnTo>
                <a:cubicBezTo>
                  <a:pt x="4046743" y="3528662"/>
                  <a:pt x="4054071" y="3522098"/>
                  <a:pt x="4064142" y="3511848"/>
                </a:cubicBezTo>
                <a:cubicBezTo>
                  <a:pt x="4066839" y="3511848"/>
                  <a:pt x="4073403" y="3506003"/>
                  <a:pt x="4083833" y="3494314"/>
                </a:cubicBezTo>
                <a:cubicBezTo>
                  <a:pt x="4083833" y="3489189"/>
                  <a:pt x="4086351" y="3485547"/>
                  <a:pt x="4091387" y="3483389"/>
                </a:cubicBezTo>
                <a:cubicBezTo>
                  <a:pt x="4091387" y="3470980"/>
                  <a:pt x="4095073" y="3464776"/>
                  <a:pt x="4102446" y="3464776"/>
                </a:cubicBezTo>
                <a:cubicBezTo>
                  <a:pt x="4104964" y="3466934"/>
                  <a:pt x="4108965" y="3468418"/>
                  <a:pt x="4114450" y="3469227"/>
                </a:cubicBezTo>
                <a:cubicBezTo>
                  <a:pt x="4117687" y="3471565"/>
                  <a:pt x="4120250" y="3474847"/>
                  <a:pt x="4122138" y="3479073"/>
                </a:cubicBezTo>
                <a:lnTo>
                  <a:pt x="4140751" y="3489998"/>
                </a:lnTo>
                <a:lnTo>
                  <a:pt x="4145067" y="3492156"/>
                </a:lnTo>
                <a:cubicBezTo>
                  <a:pt x="4149293" y="3490537"/>
                  <a:pt x="4156576" y="3484333"/>
                  <a:pt x="4166917" y="3473543"/>
                </a:cubicBezTo>
                <a:lnTo>
                  <a:pt x="4174605" y="3474622"/>
                </a:lnTo>
                <a:lnTo>
                  <a:pt x="4174605" y="3469227"/>
                </a:lnTo>
                <a:cubicBezTo>
                  <a:pt x="4174605" y="3463203"/>
                  <a:pt x="4178246" y="3458437"/>
                  <a:pt x="4185530" y="3454930"/>
                </a:cubicBezTo>
                <a:cubicBezTo>
                  <a:pt x="4185530" y="3451064"/>
                  <a:pt x="4190295" y="3445939"/>
                  <a:pt x="4199826" y="3439554"/>
                </a:cubicBezTo>
                <a:lnTo>
                  <a:pt x="4217360" y="3423234"/>
                </a:lnTo>
                <a:lnTo>
                  <a:pt x="4219518" y="3423234"/>
                </a:lnTo>
                <a:cubicBezTo>
                  <a:pt x="4219518" y="3417570"/>
                  <a:pt x="4215517" y="3412804"/>
                  <a:pt x="4207514" y="3408938"/>
                </a:cubicBezTo>
                <a:lnTo>
                  <a:pt x="4206300" y="3407859"/>
                </a:lnTo>
                <a:lnTo>
                  <a:pt x="4205221" y="3407859"/>
                </a:lnTo>
                <a:lnTo>
                  <a:pt x="4197668" y="3408938"/>
                </a:lnTo>
                <a:cubicBezTo>
                  <a:pt x="4195420" y="3408938"/>
                  <a:pt x="4191374" y="3404936"/>
                  <a:pt x="4185530" y="3396934"/>
                </a:cubicBezTo>
                <a:lnTo>
                  <a:pt x="4185530" y="3394776"/>
                </a:lnTo>
                <a:cubicBezTo>
                  <a:pt x="4185530" y="3392528"/>
                  <a:pt x="4189576" y="3391044"/>
                  <a:pt x="4197668" y="3390325"/>
                </a:cubicBezTo>
                <a:lnTo>
                  <a:pt x="4227206" y="3395855"/>
                </a:lnTo>
                <a:lnTo>
                  <a:pt x="4227206" y="3394776"/>
                </a:lnTo>
                <a:cubicBezTo>
                  <a:pt x="4232241" y="3388931"/>
                  <a:pt x="4234759" y="3383087"/>
                  <a:pt x="4234759" y="3377242"/>
                </a:cubicBezTo>
                <a:lnTo>
                  <a:pt x="4233680" y="3376163"/>
                </a:lnTo>
                <a:lnTo>
                  <a:pt x="4227206" y="3376163"/>
                </a:lnTo>
                <a:lnTo>
                  <a:pt x="4211830" y="3380479"/>
                </a:lnTo>
                <a:lnTo>
                  <a:pt x="4205221" y="3378321"/>
                </a:lnTo>
                <a:lnTo>
                  <a:pt x="4191059" y="3378321"/>
                </a:lnTo>
                <a:cubicBezTo>
                  <a:pt x="4187013" y="3378321"/>
                  <a:pt x="4183731" y="3376118"/>
                  <a:pt x="4181214" y="3371712"/>
                </a:cubicBezTo>
                <a:lnTo>
                  <a:pt x="4181214" y="3369554"/>
                </a:lnTo>
                <a:lnTo>
                  <a:pt x="4182293" y="3368475"/>
                </a:lnTo>
                <a:lnTo>
                  <a:pt x="4182293" y="3367396"/>
                </a:lnTo>
                <a:lnTo>
                  <a:pt x="4193218" y="3368475"/>
                </a:lnTo>
                <a:lnTo>
                  <a:pt x="4206300" y="3365238"/>
                </a:lnTo>
                <a:lnTo>
                  <a:pt x="4208593" y="3365238"/>
                </a:lnTo>
                <a:cubicBezTo>
                  <a:pt x="4215337" y="3365238"/>
                  <a:pt x="4220058" y="3366677"/>
                  <a:pt x="4222755" y="3369554"/>
                </a:cubicBezTo>
                <a:cubicBezTo>
                  <a:pt x="4232646" y="3369554"/>
                  <a:pt x="4240694" y="3366632"/>
                  <a:pt x="4246898" y="3360787"/>
                </a:cubicBezTo>
                <a:close/>
                <a:moveTo>
                  <a:pt x="5189296" y="3351750"/>
                </a:moveTo>
                <a:lnTo>
                  <a:pt x="5191454" y="3354043"/>
                </a:lnTo>
                <a:lnTo>
                  <a:pt x="5191454" y="3351750"/>
                </a:lnTo>
                <a:close/>
                <a:moveTo>
                  <a:pt x="3548662" y="3351616"/>
                </a:moveTo>
                <a:lnTo>
                  <a:pt x="3548662" y="3353774"/>
                </a:lnTo>
                <a:lnTo>
                  <a:pt x="3549741" y="3353774"/>
                </a:lnTo>
                <a:lnTo>
                  <a:pt x="3549741" y="3351616"/>
                </a:lnTo>
                <a:close/>
                <a:moveTo>
                  <a:pt x="3550820" y="3348379"/>
                </a:moveTo>
                <a:lnTo>
                  <a:pt x="3551899" y="3348379"/>
                </a:lnTo>
                <a:lnTo>
                  <a:pt x="3555136" y="3351616"/>
                </a:lnTo>
                <a:lnTo>
                  <a:pt x="3573209" y="3350537"/>
                </a:lnTo>
                <a:lnTo>
                  <a:pt x="3574288" y="3350537"/>
                </a:lnTo>
                <a:lnTo>
                  <a:pt x="3587101" y="3353774"/>
                </a:lnTo>
                <a:lnTo>
                  <a:pt x="3588180" y="3352695"/>
                </a:lnTo>
                <a:lnTo>
                  <a:pt x="3589259" y="3352695"/>
                </a:lnTo>
                <a:cubicBezTo>
                  <a:pt x="3592226" y="3352695"/>
                  <a:pt x="3598250" y="3360517"/>
                  <a:pt x="3607332" y="3376163"/>
                </a:cubicBezTo>
                <a:lnTo>
                  <a:pt x="3607332" y="3378321"/>
                </a:lnTo>
                <a:cubicBezTo>
                  <a:pt x="3604095" y="3389650"/>
                  <a:pt x="3598431" y="3398552"/>
                  <a:pt x="3590338" y="3405026"/>
                </a:cubicBezTo>
                <a:lnTo>
                  <a:pt x="3581706" y="3408128"/>
                </a:lnTo>
                <a:cubicBezTo>
                  <a:pt x="3575142" y="3408128"/>
                  <a:pt x="3569477" y="3404577"/>
                  <a:pt x="3564712" y="3397473"/>
                </a:cubicBezTo>
                <a:lnTo>
                  <a:pt x="3565791" y="3393292"/>
                </a:lnTo>
                <a:cubicBezTo>
                  <a:pt x="3562913" y="3392753"/>
                  <a:pt x="3558282" y="3384930"/>
                  <a:pt x="3551899" y="3369824"/>
                </a:cubicBezTo>
                <a:lnTo>
                  <a:pt x="3541243" y="3359169"/>
                </a:lnTo>
                <a:lnTo>
                  <a:pt x="3541243" y="3357011"/>
                </a:lnTo>
                <a:cubicBezTo>
                  <a:pt x="3541243" y="3351256"/>
                  <a:pt x="3544435" y="3348379"/>
                  <a:pt x="3550820" y="3348379"/>
                </a:cubicBezTo>
                <a:close/>
                <a:moveTo>
                  <a:pt x="6593173" y="3345276"/>
                </a:moveTo>
                <a:lnTo>
                  <a:pt x="6615697" y="3352695"/>
                </a:lnTo>
                <a:lnTo>
                  <a:pt x="6622036" y="3350537"/>
                </a:lnTo>
                <a:lnTo>
                  <a:pt x="6623115" y="3350537"/>
                </a:lnTo>
                <a:cubicBezTo>
                  <a:pt x="6636693" y="3361686"/>
                  <a:pt x="6643481" y="3368475"/>
                  <a:pt x="6643481" y="3370903"/>
                </a:cubicBezTo>
                <a:lnTo>
                  <a:pt x="6642402" y="3386009"/>
                </a:lnTo>
                <a:lnTo>
                  <a:pt x="6642402" y="3387088"/>
                </a:lnTo>
                <a:cubicBezTo>
                  <a:pt x="6638896" y="3390055"/>
                  <a:pt x="6637142" y="3393607"/>
                  <a:pt x="6637142" y="3397743"/>
                </a:cubicBezTo>
                <a:cubicBezTo>
                  <a:pt x="6634085" y="3400620"/>
                  <a:pt x="6630489" y="3402059"/>
                  <a:pt x="6626352" y="3402059"/>
                </a:cubicBezTo>
                <a:lnTo>
                  <a:pt x="6625273" y="3402059"/>
                </a:lnTo>
                <a:lnTo>
                  <a:pt x="6624194" y="3400980"/>
                </a:lnTo>
                <a:lnTo>
                  <a:pt x="6616776" y="3403138"/>
                </a:lnTo>
                <a:cubicBezTo>
                  <a:pt x="6615338" y="3401519"/>
                  <a:pt x="6614618" y="3399002"/>
                  <a:pt x="6614618" y="3395585"/>
                </a:cubicBezTo>
                <a:lnTo>
                  <a:pt x="6604907" y="3395585"/>
                </a:lnTo>
                <a:cubicBezTo>
                  <a:pt x="6603469" y="3395585"/>
                  <a:pt x="6602030" y="3392033"/>
                  <a:pt x="6600591" y="3384930"/>
                </a:cubicBezTo>
                <a:lnTo>
                  <a:pt x="6601670" y="3380614"/>
                </a:lnTo>
                <a:lnTo>
                  <a:pt x="6601670" y="3377377"/>
                </a:lnTo>
                <a:cubicBezTo>
                  <a:pt x="6597444" y="3366497"/>
                  <a:pt x="6594252" y="3360068"/>
                  <a:pt x="6592094" y="3358090"/>
                </a:cubicBezTo>
                <a:cubicBezTo>
                  <a:pt x="6588497" y="3358090"/>
                  <a:pt x="6586699" y="3356651"/>
                  <a:pt x="6586699" y="3353774"/>
                </a:cubicBezTo>
                <a:cubicBezTo>
                  <a:pt x="6588497" y="3348109"/>
                  <a:pt x="6590655" y="3345276"/>
                  <a:pt x="6593173" y="3345276"/>
                </a:cubicBezTo>
                <a:close/>
                <a:moveTo>
                  <a:pt x="1717868" y="3344332"/>
                </a:moveTo>
                <a:cubicBezTo>
                  <a:pt x="1726770" y="3352245"/>
                  <a:pt x="1734277" y="3357056"/>
                  <a:pt x="1740392" y="3358764"/>
                </a:cubicBezTo>
                <a:cubicBezTo>
                  <a:pt x="1751273" y="3365868"/>
                  <a:pt x="1757072" y="3370273"/>
                  <a:pt x="1757791" y="3371982"/>
                </a:cubicBezTo>
                <a:lnTo>
                  <a:pt x="1757791" y="3376163"/>
                </a:lnTo>
                <a:cubicBezTo>
                  <a:pt x="1751677" y="3382637"/>
                  <a:pt x="1748620" y="3388077"/>
                  <a:pt x="1748620" y="3392483"/>
                </a:cubicBezTo>
                <a:lnTo>
                  <a:pt x="1749565" y="3398687"/>
                </a:lnTo>
                <a:lnTo>
                  <a:pt x="1744439" y="3412040"/>
                </a:lnTo>
                <a:cubicBezTo>
                  <a:pt x="1741743" y="3412040"/>
                  <a:pt x="1740392" y="3412714"/>
                  <a:pt x="1740392" y="3414063"/>
                </a:cubicBezTo>
                <a:cubicBezTo>
                  <a:pt x="1740392" y="3417480"/>
                  <a:pt x="1742415" y="3421931"/>
                  <a:pt x="1746462" y="3427416"/>
                </a:cubicBezTo>
                <a:lnTo>
                  <a:pt x="1747541" y="3432541"/>
                </a:lnTo>
                <a:lnTo>
                  <a:pt x="1747541" y="3433485"/>
                </a:lnTo>
                <a:lnTo>
                  <a:pt x="1744439" y="3436587"/>
                </a:lnTo>
                <a:cubicBezTo>
                  <a:pt x="1746506" y="3436587"/>
                  <a:pt x="1747901" y="3447152"/>
                  <a:pt x="1748620" y="3468283"/>
                </a:cubicBezTo>
                <a:lnTo>
                  <a:pt x="1745518" y="3499034"/>
                </a:lnTo>
                <a:lnTo>
                  <a:pt x="1747541" y="3505239"/>
                </a:lnTo>
                <a:lnTo>
                  <a:pt x="1747541" y="3511308"/>
                </a:lnTo>
                <a:lnTo>
                  <a:pt x="1746462" y="3541116"/>
                </a:lnTo>
                <a:lnTo>
                  <a:pt x="1748620" y="3546241"/>
                </a:lnTo>
                <a:lnTo>
                  <a:pt x="1747541" y="3557436"/>
                </a:lnTo>
                <a:lnTo>
                  <a:pt x="1748620" y="3563640"/>
                </a:lnTo>
                <a:cubicBezTo>
                  <a:pt x="1746192" y="3578656"/>
                  <a:pt x="1744124" y="3586164"/>
                  <a:pt x="1742415" y="3586164"/>
                </a:cubicBezTo>
                <a:lnTo>
                  <a:pt x="1720972" y="3593313"/>
                </a:lnTo>
                <a:lnTo>
                  <a:pt x="1715845" y="3587108"/>
                </a:lnTo>
                <a:lnTo>
                  <a:pt x="1708562" y="3588187"/>
                </a:lnTo>
                <a:lnTo>
                  <a:pt x="1707619" y="3588187"/>
                </a:lnTo>
                <a:cubicBezTo>
                  <a:pt x="1696648" y="3586119"/>
                  <a:pt x="1691163" y="3583062"/>
                  <a:pt x="1691163" y="3579016"/>
                </a:cubicBezTo>
                <a:lnTo>
                  <a:pt x="1693321" y="3574834"/>
                </a:lnTo>
                <a:lnTo>
                  <a:pt x="1692242" y="3567686"/>
                </a:lnTo>
                <a:lnTo>
                  <a:pt x="1687118" y="3567686"/>
                </a:lnTo>
                <a:cubicBezTo>
                  <a:pt x="1682171" y="3567686"/>
                  <a:pt x="1676372" y="3568720"/>
                  <a:pt x="1669718" y="3570788"/>
                </a:cubicBezTo>
                <a:lnTo>
                  <a:pt x="1666616" y="3570788"/>
                </a:lnTo>
                <a:cubicBezTo>
                  <a:pt x="1663019" y="3566652"/>
                  <a:pt x="1658567" y="3564584"/>
                  <a:pt x="1653263" y="3564584"/>
                </a:cubicBezTo>
                <a:lnTo>
                  <a:pt x="1649218" y="3564584"/>
                </a:lnTo>
                <a:lnTo>
                  <a:pt x="1640989" y="3566742"/>
                </a:lnTo>
                <a:lnTo>
                  <a:pt x="1628716" y="3566742"/>
                </a:lnTo>
                <a:lnTo>
                  <a:pt x="1617386" y="3568765"/>
                </a:lnTo>
                <a:lnTo>
                  <a:pt x="1614420" y="3568765"/>
                </a:lnTo>
                <a:cubicBezTo>
                  <a:pt x="1614420" y="3579465"/>
                  <a:pt x="1611317" y="3586299"/>
                  <a:pt x="1605112" y="3589266"/>
                </a:cubicBezTo>
                <a:cubicBezTo>
                  <a:pt x="1605112" y="3590076"/>
                  <a:pt x="1598639" y="3590750"/>
                  <a:pt x="1585690" y="3591290"/>
                </a:cubicBezTo>
                <a:lnTo>
                  <a:pt x="1585690" y="3587108"/>
                </a:lnTo>
                <a:lnTo>
                  <a:pt x="1584611" y="3587108"/>
                </a:lnTo>
                <a:cubicBezTo>
                  <a:pt x="1584611" y="3589176"/>
                  <a:pt x="1583937" y="3590211"/>
                  <a:pt x="1582588" y="3590211"/>
                </a:cubicBezTo>
                <a:lnTo>
                  <a:pt x="1575440" y="3590211"/>
                </a:lnTo>
                <a:cubicBezTo>
                  <a:pt x="1565909" y="3588053"/>
                  <a:pt x="1561144" y="3585670"/>
                  <a:pt x="1561144" y="3583062"/>
                </a:cubicBezTo>
                <a:lnTo>
                  <a:pt x="1561144" y="3581983"/>
                </a:lnTo>
                <a:cubicBezTo>
                  <a:pt x="1561144" y="3578566"/>
                  <a:pt x="1561818" y="3576858"/>
                  <a:pt x="1563166" y="3576858"/>
                </a:cubicBezTo>
                <a:lnTo>
                  <a:pt x="1559120" y="3567686"/>
                </a:lnTo>
                <a:lnTo>
                  <a:pt x="1559120" y="3563640"/>
                </a:lnTo>
                <a:lnTo>
                  <a:pt x="1563166" y="3549208"/>
                </a:lnTo>
                <a:lnTo>
                  <a:pt x="1561144" y="3547185"/>
                </a:lnTo>
                <a:lnTo>
                  <a:pt x="1563166" y="3538958"/>
                </a:lnTo>
                <a:lnTo>
                  <a:pt x="1561144" y="3536934"/>
                </a:lnTo>
                <a:lnTo>
                  <a:pt x="1563166" y="3533832"/>
                </a:lnTo>
                <a:lnTo>
                  <a:pt x="1560064" y="3529786"/>
                </a:lnTo>
                <a:lnTo>
                  <a:pt x="1564245" y="3522638"/>
                </a:lnTo>
                <a:lnTo>
                  <a:pt x="1562088" y="3516433"/>
                </a:lnTo>
                <a:lnTo>
                  <a:pt x="1563166" y="3511308"/>
                </a:lnTo>
                <a:cubicBezTo>
                  <a:pt x="1560469" y="3511308"/>
                  <a:pt x="1559120" y="3510319"/>
                  <a:pt x="1559120" y="3508341"/>
                </a:cubicBezTo>
                <a:lnTo>
                  <a:pt x="1559120" y="3506183"/>
                </a:lnTo>
                <a:cubicBezTo>
                  <a:pt x="1559209" y="3502317"/>
                  <a:pt x="1560199" y="3498585"/>
                  <a:pt x="1562088" y="3494988"/>
                </a:cubicBezTo>
                <a:lnTo>
                  <a:pt x="1561144" y="3493909"/>
                </a:lnTo>
                <a:lnTo>
                  <a:pt x="1561144" y="3488784"/>
                </a:lnTo>
                <a:lnTo>
                  <a:pt x="1563166" y="3485817"/>
                </a:lnTo>
                <a:lnTo>
                  <a:pt x="1562088" y="3484738"/>
                </a:lnTo>
                <a:lnTo>
                  <a:pt x="1561144" y="3484738"/>
                </a:lnTo>
                <a:lnTo>
                  <a:pt x="1562088" y="3479612"/>
                </a:lnTo>
                <a:lnTo>
                  <a:pt x="1562088" y="3476510"/>
                </a:lnTo>
                <a:lnTo>
                  <a:pt x="1559120" y="3470441"/>
                </a:lnTo>
                <a:lnTo>
                  <a:pt x="1561144" y="3463158"/>
                </a:lnTo>
                <a:lnTo>
                  <a:pt x="1560064" y="3458032"/>
                </a:lnTo>
                <a:lnTo>
                  <a:pt x="1563166" y="3449940"/>
                </a:lnTo>
                <a:lnTo>
                  <a:pt x="1559120" y="3436587"/>
                </a:lnTo>
                <a:lnTo>
                  <a:pt x="1561144" y="3428360"/>
                </a:lnTo>
                <a:lnTo>
                  <a:pt x="1561144" y="3418109"/>
                </a:lnTo>
                <a:lnTo>
                  <a:pt x="1563166" y="3409882"/>
                </a:lnTo>
                <a:lnTo>
                  <a:pt x="1561144" y="3401789"/>
                </a:lnTo>
                <a:lnTo>
                  <a:pt x="1561144" y="3399766"/>
                </a:lnTo>
                <a:lnTo>
                  <a:pt x="1562088" y="3398687"/>
                </a:lnTo>
                <a:lnTo>
                  <a:pt x="1559120" y="3393562"/>
                </a:lnTo>
                <a:lnTo>
                  <a:pt x="1559120" y="3391539"/>
                </a:lnTo>
                <a:lnTo>
                  <a:pt x="1561144" y="3388437"/>
                </a:lnTo>
                <a:lnTo>
                  <a:pt x="1561144" y="3385334"/>
                </a:lnTo>
                <a:lnTo>
                  <a:pt x="1559120" y="3382232"/>
                </a:lnTo>
                <a:lnTo>
                  <a:pt x="1562088" y="3363889"/>
                </a:lnTo>
                <a:cubicBezTo>
                  <a:pt x="1555972" y="3363889"/>
                  <a:pt x="1552915" y="3361147"/>
                  <a:pt x="1552915" y="3355662"/>
                </a:cubicBezTo>
                <a:lnTo>
                  <a:pt x="1552915" y="3352560"/>
                </a:lnTo>
                <a:cubicBezTo>
                  <a:pt x="1552915" y="3350851"/>
                  <a:pt x="1555659" y="3349143"/>
                  <a:pt x="1561144" y="3347434"/>
                </a:cubicBezTo>
                <a:lnTo>
                  <a:pt x="1561144" y="3346490"/>
                </a:lnTo>
                <a:cubicBezTo>
                  <a:pt x="1569146" y="3346490"/>
                  <a:pt x="1578002" y="3349548"/>
                  <a:pt x="1587714" y="3355662"/>
                </a:cubicBezTo>
                <a:lnTo>
                  <a:pt x="1590816" y="3352560"/>
                </a:lnTo>
                <a:lnTo>
                  <a:pt x="1592839" y="3352560"/>
                </a:lnTo>
                <a:cubicBezTo>
                  <a:pt x="1598503" y="3358584"/>
                  <a:pt x="1605337" y="3362361"/>
                  <a:pt x="1613340" y="3363889"/>
                </a:cubicBezTo>
                <a:cubicBezTo>
                  <a:pt x="1616936" y="3361821"/>
                  <a:pt x="1620353" y="3360787"/>
                  <a:pt x="1623591" y="3360787"/>
                </a:cubicBezTo>
                <a:lnTo>
                  <a:pt x="1631818" y="3360787"/>
                </a:lnTo>
                <a:cubicBezTo>
                  <a:pt x="1636043" y="3360787"/>
                  <a:pt x="1641169" y="3362855"/>
                  <a:pt x="1647194" y="3366991"/>
                </a:cubicBezTo>
                <a:lnTo>
                  <a:pt x="1649218" y="3366991"/>
                </a:lnTo>
                <a:lnTo>
                  <a:pt x="1652319" y="3364833"/>
                </a:lnTo>
                <a:lnTo>
                  <a:pt x="1653263" y="3364833"/>
                </a:lnTo>
                <a:lnTo>
                  <a:pt x="1656366" y="3366991"/>
                </a:lnTo>
                <a:lnTo>
                  <a:pt x="1657445" y="3366991"/>
                </a:lnTo>
                <a:cubicBezTo>
                  <a:pt x="1657445" y="3362855"/>
                  <a:pt x="1665985" y="3360787"/>
                  <a:pt x="1683071" y="3360787"/>
                </a:cubicBezTo>
                <a:lnTo>
                  <a:pt x="1695344" y="3360787"/>
                </a:lnTo>
                <a:lnTo>
                  <a:pt x="1702492" y="3353639"/>
                </a:lnTo>
                <a:lnTo>
                  <a:pt x="1703437" y="3353639"/>
                </a:lnTo>
                <a:lnTo>
                  <a:pt x="1703437" y="3355662"/>
                </a:lnTo>
                <a:lnTo>
                  <a:pt x="1704516" y="3355662"/>
                </a:lnTo>
                <a:cubicBezTo>
                  <a:pt x="1704516" y="3350177"/>
                  <a:pt x="1705191" y="3347434"/>
                  <a:pt x="1706538" y="3347434"/>
                </a:cubicBezTo>
                <a:lnTo>
                  <a:pt x="1707619" y="3347434"/>
                </a:lnTo>
                <a:lnTo>
                  <a:pt x="1708562" y="3348513"/>
                </a:lnTo>
                <a:lnTo>
                  <a:pt x="1709641" y="3348513"/>
                </a:lnTo>
                <a:cubicBezTo>
                  <a:pt x="1709641" y="3347434"/>
                  <a:pt x="1712383" y="3346041"/>
                  <a:pt x="1717868" y="3344332"/>
                </a:cubicBezTo>
                <a:close/>
                <a:moveTo>
                  <a:pt x="7702682" y="3343658"/>
                </a:moveTo>
                <a:lnTo>
                  <a:pt x="7702682" y="3345816"/>
                </a:lnTo>
                <a:lnTo>
                  <a:pt x="7704840" y="3345816"/>
                </a:lnTo>
                <a:lnTo>
                  <a:pt x="7704840" y="3343658"/>
                </a:lnTo>
                <a:close/>
                <a:moveTo>
                  <a:pt x="2135564" y="3342444"/>
                </a:moveTo>
                <a:lnTo>
                  <a:pt x="2146354" y="3348918"/>
                </a:lnTo>
                <a:lnTo>
                  <a:pt x="2154986" y="3346760"/>
                </a:lnTo>
                <a:lnTo>
                  <a:pt x="2161461" y="3346760"/>
                </a:lnTo>
                <a:cubicBezTo>
                  <a:pt x="2163437" y="3348918"/>
                  <a:pt x="2167396" y="3349997"/>
                  <a:pt x="2173329" y="3349997"/>
                </a:cubicBezTo>
                <a:cubicBezTo>
                  <a:pt x="2176926" y="3355212"/>
                  <a:pt x="2178724" y="3359169"/>
                  <a:pt x="2178724" y="3361866"/>
                </a:cubicBezTo>
                <a:cubicBezTo>
                  <a:pt x="2178724" y="3363125"/>
                  <a:pt x="2175487" y="3365643"/>
                  <a:pt x="2169014" y="3369419"/>
                </a:cubicBezTo>
                <a:cubicBezTo>
                  <a:pt x="2169014" y="3372117"/>
                  <a:pt x="2162540" y="3376433"/>
                  <a:pt x="2149591" y="3382367"/>
                </a:cubicBezTo>
                <a:cubicBezTo>
                  <a:pt x="2147432" y="3382367"/>
                  <a:pt x="2146354" y="3384166"/>
                  <a:pt x="2146354" y="3387762"/>
                </a:cubicBezTo>
                <a:cubicBezTo>
                  <a:pt x="2142756" y="3390999"/>
                  <a:pt x="2140960" y="3393877"/>
                  <a:pt x="2140960" y="3396394"/>
                </a:cubicBezTo>
                <a:lnTo>
                  <a:pt x="2142037" y="3396394"/>
                </a:lnTo>
                <a:lnTo>
                  <a:pt x="2145275" y="3397473"/>
                </a:lnTo>
                <a:lnTo>
                  <a:pt x="2163619" y="3394236"/>
                </a:lnTo>
                <a:lnTo>
                  <a:pt x="2174409" y="3394236"/>
                </a:lnTo>
                <a:cubicBezTo>
                  <a:pt x="2177465" y="3396394"/>
                  <a:pt x="2180343" y="3397473"/>
                  <a:pt x="2183040" y="3397473"/>
                </a:cubicBezTo>
                <a:lnTo>
                  <a:pt x="2189514" y="3394236"/>
                </a:lnTo>
                <a:lnTo>
                  <a:pt x="2194909" y="3394236"/>
                </a:lnTo>
                <a:cubicBezTo>
                  <a:pt x="2209296" y="3396754"/>
                  <a:pt x="2216490" y="3398552"/>
                  <a:pt x="2216490" y="3399631"/>
                </a:cubicBezTo>
                <a:cubicBezTo>
                  <a:pt x="2214333" y="3401789"/>
                  <a:pt x="2210735" y="3402868"/>
                  <a:pt x="2205699" y="3402868"/>
                </a:cubicBezTo>
                <a:lnTo>
                  <a:pt x="2201384" y="3407319"/>
                </a:lnTo>
                <a:lnTo>
                  <a:pt x="2200305" y="3407319"/>
                </a:lnTo>
                <a:lnTo>
                  <a:pt x="2190593" y="3403947"/>
                </a:lnTo>
                <a:lnTo>
                  <a:pt x="2180883" y="3405026"/>
                </a:lnTo>
                <a:lnTo>
                  <a:pt x="2166856" y="3402868"/>
                </a:lnTo>
                <a:lnTo>
                  <a:pt x="2144196" y="3405026"/>
                </a:lnTo>
                <a:lnTo>
                  <a:pt x="2136643" y="3405026"/>
                </a:lnTo>
                <a:lnTo>
                  <a:pt x="2130169" y="3403947"/>
                </a:lnTo>
                <a:lnTo>
                  <a:pt x="2129091" y="3405026"/>
                </a:lnTo>
                <a:lnTo>
                  <a:pt x="2128011" y="3405026"/>
                </a:lnTo>
                <a:lnTo>
                  <a:pt x="2119379" y="3402868"/>
                </a:lnTo>
                <a:lnTo>
                  <a:pt x="2104273" y="3405026"/>
                </a:lnTo>
                <a:lnTo>
                  <a:pt x="2101035" y="3405026"/>
                </a:lnTo>
                <a:lnTo>
                  <a:pt x="2094428" y="3403947"/>
                </a:lnTo>
                <a:lnTo>
                  <a:pt x="2091191" y="3405026"/>
                </a:lnTo>
                <a:lnTo>
                  <a:pt x="2091191" y="3412714"/>
                </a:lnTo>
                <a:lnTo>
                  <a:pt x="2094428" y="3434294"/>
                </a:lnTo>
                <a:lnTo>
                  <a:pt x="2093348" y="3445084"/>
                </a:lnTo>
                <a:lnTo>
                  <a:pt x="2093348" y="3451558"/>
                </a:lnTo>
                <a:lnTo>
                  <a:pt x="2090111" y="3461269"/>
                </a:lnTo>
                <a:cubicBezTo>
                  <a:pt x="2090111" y="3467384"/>
                  <a:pt x="2091549" y="3472059"/>
                  <a:pt x="2094428" y="3475296"/>
                </a:cubicBezTo>
                <a:lnTo>
                  <a:pt x="2094428" y="3476375"/>
                </a:lnTo>
                <a:cubicBezTo>
                  <a:pt x="2094428" y="3495797"/>
                  <a:pt x="2092270" y="3505508"/>
                  <a:pt x="2087953" y="3505508"/>
                </a:cubicBezTo>
                <a:lnTo>
                  <a:pt x="2085796" y="3505508"/>
                </a:lnTo>
                <a:lnTo>
                  <a:pt x="2085796" y="3506588"/>
                </a:lnTo>
                <a:cubicBezTo>
                  <a:pt x="2088493" y="3510364"/>
                  <a:pt x="2090650" y="3515399"/>
                  <a:pt x="2092270" y="3521694"/>
                </a:cubicBezTo>
                <a:lnTo>
                  <a:pt x="2094428" y="3523852"/>
                </a:lnTo>
                <a:lnTo>
                  <a:pt x="2094428" y="3529247"/>
                </a:lnTo>
                <a:cubicBezTo>
                  <a:pt x="2092988" y="3532124"/>
                  <a:pt x="2091191" y="3533563"/>
                  <a:pt x="2089033" y="3533563"/>
                </a:cubicBezTo>
                <a:lnTo>
                  <a:pt x="2089033" y="3535855"/>
                </a:lnTo>
                <a:lnTo>
                  <a:pt x="2093348" y="3540171"/>
                </a:lnTo>
                <a:cubicBezTo>
                  <a:pt x="2092988" y="3552400"/>
                  <a:pt x="2090470" y="3558515"/>
                  <a:pt x="2085796" y="3558515"/>
                </a:cubicBezTo>
                <a:lnTo>
                  <a:pt x="2085796" y="3562831"/>
                </a:lnTo>
                <a:cubicBezTo>
                  <a:pt x="2086876" y="3562831"/>
                  <a:pt x="2087953" y="3561392"/>
                  <a:pt x="2089033" y="3558515"/>
                </a:cubicBezTo>
                <a:lnTo>
                  <a:pt x="2090111" y="3557436"/>
                </a:lnTo>
                <a:lnTo>
                  <a:pt x="2094428" y="3557436"/>
                </a:lnTo>
                <a:lnTo>
                  <a:pt x="2095507" y="3566068"/>
                </a:lnTo>
                <a:cubicBezTo>
                  <a:pt x="2092448" y="3578296"/>
                  <a:pt x="2090291" y="3584411"/>
                  <a:pt x="2089033" y="3584411"/>
                </a:cubicBezTo>
                <a:lnTo>
                  <a:pt x="2090111" y="3589806"/>
                </a:lnTo>
                <a:lnTo>
                  <a:pt x="2090111" y="3591964"/>
                </a:lnTo>
                <a:cubicBezTo>
                  <a:pt x="2088313" y="3595561"/>
                  <a:pt x="2085076" y="3597359"/>
                  <a:pt x="2080400" y="3597359"/>
                </a:cubicBezTo>
                <a:lnTo>
                  <a:pt x="2071767" y="3595201"/>
                </a:lnTo>
                <a:lnTo>
                  <a:pt x="2064215" y="3596280"/>
                </a:lnTo>
                <a:lnTo>
                  <a:pt x="2055584" y="3595201"/>
                </a:lnTo>
                <a:lnTo>
                  <a:pt x="2051268" y="3597359"/>
                </a:lnTo>
                <a:cubicBezTo>
                  <a:pt x="2045692" y="3597359"/>
                  <a:pt x="2041736" y="3592324"/>
                  <a:pt x="2039399" y="3582253"/>
                </a:cubicBezTo>
                <a:lnTo>
                  <a:pt x="2039399" y="3579016"/>
                </a:lnTo>
                <a:lnTo>
                  <a:pt x="2042635" y="3569305"/>
                </a:lnTo>
                <a:lnTo>
                  <a:pt x="2040478" y="3550962"/>
                </a:lnTo>
                <a:lnTo>
                  <a:pt x="2042635" y="3539092"/>
                </a:lnTo>
                <a:lnTo>
                  <a:pt x="2040478" y="3518457"/>
                </a:lnTo>
                <a:lnTo>
                  <a:pt x="2044793" y="3509825"/>
                </a:lnTo>
                <a:lnTo>
                  <a:pt x="2043715" y="3495797"/>
                </a:lnTo>
                <a:lnTo>
                  <a:pt x="2044793" y="3489323"/>
                </a:lnTo>
                <a:lnTo>
                  <a:pt x="2039399" y="3474217"/>
                </a:lnTo>
                <a:cubicBezTo>
                  <a:pt x="2039399" y="3467024"/>
                  <a:pt x="2041196" y="3460910"/>
                  <a:pt x="2044793" y="3455874"/>
                </a:cubicBezTo>
                <a:lnTo>
                  <a:pt x="2041556" y="3450479"/>
                </a:lnTo>
                <a:lnTo>
                  <a:pt x="2041556" y="3444005"/>
                </a:lnTo>
                <a:lnTo>
                  <a:pt x="2043715" y="3435373"/>
                </a:lnTo>
                <a:lnTo>
                  <a:pt x="2041556" y="3427820"/>
                </a:lnTo>
                <a:lnTo>
                  <a:pt x="2042635" y="3410556"/>
                </a:lnTo>
                <a:lnTo>
                  <a:pt x="2041556" y="3409477"/>
                </a:lnTo>
                <a:lnTo>
                  <a:pt x="2041556" y="3408398"/>
                </a:lnTo>
                <a:lnTo>
                  <a:pt x="2042635" y="3403947"/>
                </a:lnTo>
                <a:cubicBezTo>
                  <a:pt x="2042635" y="3398912"/>
                  <a:pt x="2040837" y="3390280"/>
                  <a:pt x="2037241" y="3378051"/>
                </a:cubicBezTo>
                <a:lnTo>
                  <a:pt x="2044793" y="3374814"/>
                </a:lnTo>
                <a:cubicBezTo>
                  <a:pt x="2048210" y="3374814"/>
                  <a:pt x="2055763" y="3378771"/>
                  <a:pt x="2067453" y="3386683"/>
                </a:cubicBezTo>
                <a:lnTo>
                  <a:pt x="2077164" y="3385604"/>
                </a:lnTo>
                <a:cubicBezTo>
                  <a:pt x="2084716" y="3391359"/>
                  <a:pt x="2089751" y="3394236"/>
                  <a:pt x="2092270" y="3394236"/>
                </a:cubicBezTo>
                <a:lnTo>
                  <a:pt x="2110747" y="3394236"/>
                </a:lnTo>
                <a:lnTo>
                  <a:pt x="2111826" y="3380209"/>
                </a:lnTo>
                <a:lnTo>
                  <a:pt x="2109668" y="3370498"/>
                </a:lnTo>
                <a:cubicBezTo>
                  <a:pt x="2109668" y="3365103"/>
                  <a:pt x="2111107" y="3358270"/>
                  <a:pt x="2113984" y="3349997"/>
                </a:cubicBezTo>
                <a:cubicBezTo>
                  <a:pt x="2115423" y="3344962"/>
                  <a:pt x="2122617" y="3342444"/>
                  <a:pt x="2135564" y="3342444"/>
                </a:cubicBezTo>
                <a:close/>
                <a:moveTo>
                  <a:pt x="3642535" y="3342039"/>
                </a:moveTo>
                <a:lnTo>
                  <a:pt x="3643614" y="3342039"/>
                </a:lnTo>
                <a:cubicBezTo>
                  <a:pt x="3649458" y="3342399"/>
                  <a:pt x="3658000" y="3345951"/>
                  <a:pt x="3669240" y="3352695"/>
                </a:cubicBezTo>
                <a:lnTo>
                  <a:pt x="3671263" y="3352695"/>
                </a:lnTo>
                <a:lnTo>
                  <a:pt x="3679895" y="3350537"/>
                </a:lnTo>
                <a:lnTo>
                  <a:pt x="3681918" y="3350537"/>
                </a:lnTo>
                <a:cubicBezTo>
                  <a:pt x="3686954" y="3353594"/>
                  <a:pt x="3689472" y="3355752"/>
                  <a:pt x="3689472" y="3357011"/>
                </a:cubicBezTo>
                <a:lnTo>
                  <a:pt x="3689472" y="3359169"/>
                </a:lnTo>
                <a:cubicBezTo>
                  <a:pt x="3681828" y="3366092"/>
                  <a:pt x="3676478" y="3373196"/>
                  <a:pt x="3673421" y="3380479"/>
                </a:cubicBezTo>
                <a:cubicBezTo>
                  <a:pt x="3670634" y="3380839"/>
                  <a:pt x="3669240" y="3382592"/>
                  <a:pt x="3669240" y="3385739"/>
                </a:cubicBezTo>
                <a:lnTo>
                  <a:pt x="3670319" y="3391134"/>
                </a:lnTo>
                <a:cubicBezTo>
                  <a:pt x="3667801" y="3391134"/>
                  <a:pt x="3662451" y="3396439"/>
                  <a:pt x="3654269" y="3407049"/>
                </a:cubicBezTo>
                <a:lnTo>
                  <a:pt x="3654269" y="3408128"/>
                </a:lnTo>
                <a:lnTo>
                  <a:pt x="3655348" y="3413523"/>
                </a:lnTo>
                <a:lnTo>
                  <a:pt x="3656427" y="3413523"/>
                </a:lnTo>
                <a:lnTo>
                  <a:pt x="3659529" y="3411365"/>
                </a:lnTo>
                <a:lnTo>
                  <a:pt x="3663845" y="3412444"/>
                </a:lnTo>
                <a:lnTo>
                  <a:pt x="3676658" y="3411365"/>
                </a:lnTo>
                <a:lnTo>
                  <a:pt x="3697969" y="3411365"/>
                </a:lnTo>
                <a:lnTo>
                  <a:pt x="3706466" y="3413523"/>
                </a:lnTo>
                <a:lnTo>
                  <a:pt x="3712940" y="3411365"/>
                </a:lnTo>
                <a:lnTo>
                  <a:pt x="3719279" y="3412444"/>
                </a:lnTo>
                <a:lnTo>
                  <a:pt x="3720358" y="3412444"/>
                </a:lnTo>
                <a:cubicBezTo>
                  <a:pt x="3724494" y="3412444"/>
                  <a:pt x="3728765" y="3408893"/>
                  <a:pt x="3733171" y="3401789"/>
                </a:cubicBezTo>
                <a:cubicBezTo>
                  <a:pt x="3735869" y="3401789"/>
                  <a:pt x="3738701" y="3400710"/>
                  <a:pt x="3741668" y="3398552"/>
                </a:cubicBezTo>
                <a:lnTo>
                  <a:pt x="3758798" y="3405970"/>
                </a:lnTo>
                <a:cubicBezTo>
                  <a:pt x="3759517" y="3408128"/>
                  <a:pt x="3764822" y="3411680"/>
                  <a:pt x="3774713" y="3416626"/>
                </a:cubicBezTo>
                <a:lnTo>
                  <a:pt x="3780108" y="3426337"/>
                </a:lnTo>
                <a:cubicBezTo>
                  <a:pt x="3774443" y="3434339"/>
                  <a:pt x="3771611" y="3445354"/>
                  <a:pt x="3771611" y="3459381"/>
                </a:cubicBezTo>
                <a:lnTo>
                  <a:pt x="3772690" y="3459381"/>
                </a:lnTo>
                <a:lnTo>
                  <a:pt x="3776871" y="3456144"/>
                </a:lnTo>
                <a:lnTo>
                  <a:pt x="3780108" y="3456144"/>
                </a:lnTo>
                <a:cubicBezTo>
                  <a:pt x="3782445" y="3456144"/>
                  <a:pt x="3786357" y="3464327"/>
                  <a:pt x="3791842" y="3480691"/>
                </a:cubicBezTo>
                <a:lnTo>
                  <a:pt x="3791842" y="3481770"/>
                </a:lnTo>
                <a:cubicBezTo>
                  <a:pt x="3788245" y="3485277"/>
                  <a:pt x="3783615" y="3487031"/>
                  <a:pt x="3777950" y="3487031"/>
                </a:cubicBezTo>
                <a:lnTo>
                  <a:pt x="3769453" y="3485952"/>
                </a:lnTo>
                <a:lnTo>
                  <a:pt x="3767295" y="3493505"/>
                </a:lnTo>
                <a:cubicBezTo>
                  <a:pt x="3767834" y="3498630"/>
                  <a:pt x="3768913" y="3502182"/>
                  <a:pt x="3770532" y="3504160"/>
                </a:cubicBezTo>
                <a:lnTo>
                  <a:pt x="3770532" y="3514815"/>
                </a:lnTo>
                <a:cubicBezTo>
                  <a:pt x="3781141" y="3524256"/>
                  <a:pt x="3786447" y="3533158"/>
                  <a:pt x="3786447" y="3541520"/>
                </a:cubicBezTo>
                <a:cubicBezTo>
                  <a:pt x="3788605" y="3541520"/>
                  <a:pt x="3790403" y="3542914"/>
                  <a:pt x="3791842" y="3545701"/>
                </a:cubicBezTo>
                <a:lnTo>
                  <a:pt x="3789684" y="3547859"/>
                </a:lnTo>
                <a:lnTo>
                  <a:pt x="3787526" y="3547859"/>
                </a:lnTo>
                <a:lnTo>
                  <a:pt x="3784424" y="3545701"/>
                </a:lnTo>
                <a:cubicBezTo>
                  <a:pt x="3781007" y="3545701"/>
                  <a:pt x="3777410" y="3546780"/>
                  <a:pt x="3773634" y="3548938"/>
                </a:cubicBezTo>
                <a:lnTo>
                  <a:pt x="3762979" y="3545701"/>
                </a:lnTo>
                <a:lnTo>
                  <a:pt x="3762035" y="3546780"/>
                </a:lnTo>
                <a:lnTo>
                  <a:pt x="3762035" y="3553254"/>
                </a:lnTo>
                <a:lnTo>
                  <a:pt x="3762979" y="3557436"/>
                </a:lnTo>
                <a:lnTo>
                  <a:pt x="3762035" y="3561752"/>
                </a:lnTo>
                <a:lnTo>
                  <a:pt x="3762979" y="3564989"/>
                </a:lnTo>
                <a:cubicBezTo>
                  <a:pt x="3761450" y="3584860"/>
                  <a:pt x="3756505" y="3594796"/>
                  <a:pt x="3748142" y="3594796"/>
                </a:cubicBezTo>
                <a:lnTo>
                  <a:pt x="3738566" y="3594796"/>
                </a:lnTo>
                <a:cubicBezTo>
                  <a:pt x="3733530" y="3601180"/>
                  <a:pt x="3727461" y="3604372"/>
                  <a:pt x="3720358" y="3604372"/>
                </a:cubicBezTo>
                <a:lnTo>
                  <a:pt x="3711861" y="3603293"/>
                </a:lnTo>
                <a:lnTo>
                  <a:pt x="3705387" y="3605451"/>
                </a:lnTo>
                <a:lnTo>
                  <a:pt x="3702285" y="3605451"/>
                </a:lnTo>
                <a:cubicBezTo>
                  <a:pt x="3698508" y="3603653"/>
                  <a:pt x="3696350" y="3601540"/>
                  <a:pt x="3695811" y="3599112"/>
                </a:cubicBezTo>
                <a:lnTo>
                  <a:pt x="3696890" y="3598033"/>
                </a:lnTo>
                <a:lnTo>
                  <a:pt x="3695811" y="3587378"/>
                </a:lnTo>
                <a:lnTo>
                  <a:pt x="3695811" y="3581983"/>
                </a:lnTo>
                <a:lnTo>
                  <a:pt x="3684076" y="3574565"/>
                </a:lnTo>
                <a:cubicBezTo>
                  <a:pt x="3684076" y="3572587"/>
                  <a:pt x="3680884" y="3570788"/>
                  <a:pt x="3674500" y="3569170"/>
                </a:cubicBezTo>
                <a:cubicBezTo>
                  <a:pt x="3674500" y="3567012"/>
                  <a:pt x="3669869" y="3564539"/>
                  <a:pt x="3660608" y="3561752"/>
                </a:cubicBezTo>
                <a:lnTo>
                  <a:pt x="3660608" y="3556357"/>
                </a:lnTo>
                <a:cubicBezTo>
                  <a:pt x="3661327" y="3553569"/>
                  <a:pt x="3665239" y="3552175"/>
                  <a:pt x="3672342" y="3552175"/>
                </a:cubicBezTo>
                <a:lnTo>
                  <a:pt x="3685155" y="3554199"/>
                </a:lnTo>
                <a:lnTo>
                  <a:pt x="3690551" y="3553254"/>
                </a:lnTo>
                <a:lnTo>
                  <a:pt x="3695811" y="3556357"/>
                </a:lnTo>
                <a:lnTo>
                  <a:pt x="3701206" y="3556357"/>
                </a:lnTo>
                <a:cubicBezTo>
                  <a:pt x="3704173" y="3553569"/>
                  <a:pt x="3707005" y="3552175"/>
                  <a:pt x="3709703" y="3552175"/>
                </a:cubicBezTo>
                <a:lnTo>
                  <a:pt x="3712940" y="3552175"/>
                </a:lnTo>
                <a:lnTo>
                  <a:pt x="3714019" y="3547859"/>
                </a:lnTo>
                <a:lnTo>
                  <a:pt x="3712940" y="3542464"/>
                </a:lnTo>
                <a:lnTo>
                  <a:pt x="3716177" y="3539362"/>
                </a:lnTo>
                <a:lnTo>
                  <a:pt x="3716177" y="3535046"/>
                </a:lnTo>
                <a:lnTo>
                  <a:pt x="3714019" y="3532888"/>
                </a:lnTo>
                <a:cubicBezTo>
                  <a:pt x="3703318" y="3536845"/>
                  <a:pt x="3697969" y="3540396"/>
                  <a:pt x="3697969" y="3543543"/>
                </a:cubicBezTo>
                <a:lnTo>
                  <a:pt x="3693653" y="3548938"/>
                </a:lnTo>
                <a:lnTo>
                  <a:pt x="3662766" y="3548938"/>
                </a:lnTo>
                <a:cubicBezTo>
                  <a:pt x="3656562" y="3548938"/>
                  <a:pt x="3652291" y="3554963"/>
                  <a:pt x="3649953" y="3567012"/>
                </a:cubicBezTo>
                <a:cubicBezTo>
                  <a:pt x="3648065" y="3574115"/>
                  <a:pt x="3644513" y="3577667"/>
                  <a:pt x="3639298" y="3577667"/>
                </a:cubicBezTo>
                <a:lnTo>
                  <a:pt x="3629722" y="3577667"/>
                </a:lnTo>
                <a:lnTo>
                  <a:pt x="3620146" y="3579825"/>
                </a:lnTo>
                <a:lnTo>
                  <a:pt x="3619067" y="3578746"/>
                </a:lnTo>
                <a:lnTo>
                  <a:pt x="3617988" y="3578746"/>
                </a:lnTo>
                <a:lnTo>
                  <a:pt x="3611648" y="3579825"/>
                </a:lnTo>
                <a:lnTo>
                  <a:pt x="3601937" y="3574565"/>
                </a:lnTo>
                <a:lnTo>
                  <a:pt x="3599914" y="3572407"/>
                </a:lnTo>
                <a:cubicBezTo>
                  <a:pt x="3596138" y="3590210"/>
                  <a:pt x="3587236" y="3599112"/>
                  <a:pt x="3573209" y="3599112"/>
                </a:cubicBezTo>
                <a:cubicBezTo>
                  <a:pt x="3570331" y="3600461"/>
                  <a:pt x="3566420" y="3601135"/>
                  <a:pt x="3561475" y="3601135"/>
                </a:cubicBezTo>
                <a:lnTo>
                  <a:pt x="3545424" y="3587378"/>
                </a:lnTo>
                <a:cubicBezTo>
                  <a:pt x="3542637" y="3583242"/>
                  <a:pt x="3541243" y="3580005"/>
                  <a:pt x="3541243" y="3577667"/>
                </a:cubicBezTo>
                <a:lnTo>
                  <a:pt x="3542322" y="3539362"/>
                </a:lnTo>
                <a:lnTo>
                  <a:pt x="3543401" y="3533967"/>
                </a:lnTo>
                <a:cubicBezTo>
                  <a:pt x="3537287" y="3533967"/>
                  <a:pt x="3532296" y="3529696"/>
                  <a:pt x="3528430" y="3521154"/>
                </a:cubicBezTo>
                <a:lnTo>
                  <a:pt x="3532746" y="3518052"/>
                </a:lnTo>
                <a:lnTo>
                  <a:pt x="3541243" y="3520075"/>
                </a:lnTo>
                <a:cubicBezTo>
                  <a:pt x="3547807" y="3520075"/>
                  <a:pt x="3554191" y="3511578"/>
                  <a:pt x="3560396" y="3494584"/>
                </a:cubicBezTo>
                <a:lnTo>
                  <a:pt x="3575367" y="3472194"/>
                </a:lnTo>
                <a:lnTo>
                  <a:pt x="3575367" y="3470036"/>
                </a:lnTo>
                <a:lnTo>
                  <a:pt x="3566870" y="3468957"/>
                </a:lnTo>
                <a:lnTo>
                  <a:pt x="3559317" y="3473273"/>
                </a:lnTo>
                <a:lnTo>
                  <a:pt x="3557159" y="3473273"/>
                </a:lnTo>
                <a:cubicBezTo>
                  <a:pt x="3543671" y="3463113"/>
                  <a:pt x="3536927" y="3452053"/>
                  <a:pt x="3536927" y="3440094"/>
                </a:cubicBezTo>
                <a:cubicBezTo>
                  <a:pt x="3536927" y="3432451"/>
                  <a:pt x="3533735" y="3425707"/>
                  <a:pt x="3527351" y="3419863"/>
                </a:cubicBezTo>
                <a:lnTo>
                  <a:pt x="3527351" y="3417705"/>
                </a:lnTo>
                <a:cubicBezTo>
                  <a:pt x="3527351" y="3415996"/>
                  <a:pt x="3530184" y="3414602"/>
                  <a:pt x="3535848" y="3413523"/>
                </a:cubicBezTo>
                <a:lnTo>
                  <a:pt x="3539085" y="3413523"/>
                </a:lnTo>
                <a:lnTo>
                  <a:pt x="3544480" y="3416626"/>
                </a:lnTo>
                <a:lnTo>
                  <a:pt x="3555136" y="3414602"/>
                </a:lnTo>
                <a:cubicBezTo>
                  <a:pt x="3560081" y="3418289"/>
                  <a:pt x="3567184" y="3420402"/>
                  <a:pt x="3576446" y="3420942"/>
                </a:cubicBezTo>
                <a:cubicBezTo>
                  <a:pt x="3583549" y="3428585"/>
                  <a:pt x="3587101" y="3434294"/>
                  <a:pt x="3587101" y="3438071"/>
                </a:cubicBezTo>
                <a:lnTo>
                  <a:pt x="3599914" y="3410286"/>
                </a:lnTo>
                <a:cubicBezTo>
                  <a:pt x="3602162" y="3401205"/>
                  <a:pt x="3606747" y="3394461"/>
                  <a:pt x="3613671" y="3390055"/>
                </a:cubicBezTo>
                <a:cubicBezTo>
                  <a:pt x="3615829" y="3390055"/>
                  <a:pt x="3616908" y="3392168"/>
                  <a:pt x="3616908" y="3396394"/>
                </a:cubicBezTo>
                <a:lnTo>
                  <a:pt x="3619067" y="3396394"/>
                </a:lnTo>
                <a:cubicBezTo>
                  <a:pt x="3619067" y="3392708"/>
                  <a:pt x="3622978" y="3384525"/>
                  <a:pt x="3630801" y="3371847"/>
                </a:cubicBezTo>
                <a:lnTo>
                  <a:pt x="3630801" y="3370768"/>
                </a:lnTo>
                <a:lnTo>
                  <a:pt x="3628643" y="3364429"/>
                </a:lnTo>
                <a:lnTo>
                  <a:pt x="3628643" y="3363350"/>
                </a:lnTo>
                <a:lnTo>
                  <a:pt x="3630801" y="3360113"/>
                </a:lnTo>
                <a:lnTo>
                  <a:pt x="3630801" y="3359169"/>
                </a:lnTo>
                <a:lnTo>
                  <a:pt x="3626485" y="3346355"/>
                </a:lnTo>
                <a:cubicBezTo>
                  <a:pt x="3626485" y="3344917"/>
                  <a:pt x="3631834" y="3343478"/>
                  <a:pt x="3642535" y="3342039"/>
                </a:cubicBezTo>
                <a:close/>
                <a:moveTo>
                  <a:pt x="9291338" y="3341095"/>
                </a:moveTo>
                <a:lnTo>
                  <a:pt x="9320337" y="3360248"/>
                </a:lnTo>
                <a:lnTo>
                  <a:pt x="9323574" y="3372926"/>
                </a:lnTo>
                <a:lnTo>
                  <a:pt x="9323574" y="3377242"/>
                </a:lnTo>
                <a:cubicBezTo>
                  <a:pt x="9317819" y="3384705"/>
                  <a:pt x="9314942" y="3390729"/>
                  <a:pt x="9314942" y="3395315"/>
                </a:cubicBezTo>
                <a:lnTo>
                  <a:pt x="9314942" y="3407994"/>
                </a:lnTo>
                <a:lnTo>
                  <a:pt x="9311705" y="3421886"/>
                </a:lnTo>
                <a:lnTo>
                  <a:pt x="9314942" y="3434564"/>
                </a:lnTo>
                <a:cubicBezTo>
                  <a:pt x="9317100" y="3435283"/>
                  <a:pt x="9318179" y="3437441"/>
                  <a:pt x="9318179" y="3441038"/>
                </a:cubicBezTo>
                <a:lnTo>
                  <a:pt x="9316021" y="3470711"/>
                </a:lnTo>
                <a:lnTo>
                  <a:pt x="9318179" y="3496202"/>
                </a:lnTo>
                <a:lnTo>
                  <a:pt x="9313863" y="3530326"/>
                </a:lnTo>
                <a:lnTo>
                  <a:pt x="9316021" y="3536665"/>
                </a:lnTo>
                <a:lnTo>
                  <a:pt x="9316021" y="3541925"/>
                </a:lnTo>
                <a:lnTo>
                  <a:pt x="9314942" y="3548399"/>
                </a:lnTo>
                <a:lnTo>
                  <a:pt x="9318179" y="3554738"/>
                </a:lnTo>
                <a:cubicBezTo>
                  <a:pt x="9316740" y="3572452"/>
                  <a:pt x="9314582" y="3581309"/>
                  <a:pt x="9311705" y="3581309"/>
                </a:cubicBezTo>
                <a:lnTo>
                  <a:pt x="9312784" y="3582388"/>
                </a:lnTo>
                <a:lnTo>
                  <a:pt x="9312784" y="3583467"/>
                </a:lnTo>
                <a:cubicBezTo>
                  <a:pt x="9312784" y="3586434"/>
                  <a:pt x="9308153" y="3592773"/>
                  <a:pt x="9298891" y="3602484"/>
                </a:cubicBezTo>
                <a:lnTo>
                  <a:pt x="9293496" y="3599382"/>
                </a:lnTo>
                <a:lnTo>
                  <a:pt x="9290259" y="3599382"/>
                </a:lnTo>
                <a:cubicBezTo>
                  <a:pt x="9287382" y="3601990"/>
                  <a:pt x="9282751" y="3604462"/>
                  <a:pt x="9276367" y="3606800"/>
                </a:cubicBezTo>
                <a:cubicBezTo>
                  <a:pt x="9264138" y="3606800"/>
                  <a:pt x="9258024" y="3600416"/>
                  <a:pt x="9258024" y="3587648"/>
                </a:cubicBezTo>
                <a:cubicBezTo>
                  <a:pt x="9258024" y="3584501"/>
                  <a:pt x="9256585" y="3580949"/>
                  <a:pt x="9253708" y="3576993"/>
                </a:cubicBezTo>
                <a:lnTo>
                  <a:pt x="9253708" y="3571732"/>
                </a:lnTo>
                <a:lnTo>
                  <a:pt x="9256945" y="3571732"/>
                </a:lnTo>
                <a:lnTo>
                  <a:pt x="9256945" y="3569574"/>
                </a:lnTo>
                <a:lnTo>
                  <a:pt x="9251550" y="3569574"/>
                </a:lnTo>
                <a:lnTo>
                  <a:pt x="9237658" y="3562156"/>
                </a:lnTo>
                <a:lnTo>
                  <a:pt x="9237658" y="3561077"/>
                </a:lnTo>
                <a:cubicBezTo>
                  <a:pt x="9237658" y="3559639"/>
                  <a:pt x="9238737" y="3558919"/>
                  <a:pt x="9240895" y="3558919"/>
                </a:cubicBezTo>
                <a:lnTo>
                  <a:pt x="9247234" y="3559998"/>
                </a:lnTo>
                <a:cubicBezTo>
                  <a:pt x="9253708" y="3556491"/>
                  <a:pt x="9258744" y="3554738"/>
                  <a:pt x="9262340" y="3554738"/>
                </a:cubicBezTo>
                <a:lnTo>
                  <a:pt x="9267735" y="3554738"/>
                </a:lnTo>
                <a:cubicBezTo>
                  <a:pt x="9267735" y="3551681"/>
                  <a:pt x="9265937" y="3548489"/>
                  <a:pt x="9262340" y="3545162"/>
                </a:cubicBezTo>
                <a:lnTo>
                  <a:pt x="9265577" y="3539902"/>
                </a:lnTo>
                <a:lnTo>
                  <a:pt x="9265577" y="3538823"/>
                </a:lnTo>
                <a:lnTo>
                  <a:pt x="9263419" y="3535586"/>
                </a:lnTo>
                <a:lnTo>
                  <a:pt x="9263419" y="3531405"/>
                </a:lnTo>
                <a:cubicBezTo>
                  <a:pt x="9266117" y="3520705"/>
                  <a:pt x="9267915" y="3515354"/>
                  <a:pt x="9268814" y="3515354"/>
                </a:cubicBezTo>
                <a:lnTo>
                  <a:pt x="9269893" y="3515354"/>
                </a:lnTo>
                <a:cubicBezTo>
                  <a:pt x="9266297" y="3510049"/>
                  <a:pt x="9264498" y="3504744"/>
                  <a:pt x="9264498" y="3499439"/>
                </a:cubicBezTo>
                <a:lnTo>
                  <a:pt x="9265577" y="3496202"/>
                </a:lnTo>
                <a:lnTo>
                  <a:pt x="9260182" y="3495258"/>
                </a:lnTo>
                <a:cubicBezTo>
                  <a:pt x="9258204" y="3496607"/>
                  <a:pt x="9250696" y="3497641"/>
                  <a:pt x="9237658" y="3498360"/>
                </a:cubicBezTo>
                <a:lnTo>
                  <a:pt x="9236579" y="3499439"/>
                </a:lnTo>
                <a:lnTo>
                  <a:pt x="9237658" y="3500518"/>
                </a:lnTo>
                <a:lnTo>
                  <a:pt x="9237658" y="3505778"/>
                </a:lnTo>
                <a:lnTo>
                  <a:pt x="9234421" y="3516433"/>
                </a:lnTo>
                <a:lnTo>
                  <a:pt x="9233342" y="3516433"/>
                </a:lnTo>
                <a:lnTo>
                  <a:pt x="9234421" y="3517512"/>
                </a:lnTo>
                <a:lnTo>
                  <a:pt x="9234421" y="3523852"/>
                </a:lnTo>
                <a:cubicBezTo>
                  <a:pt x="9234421" y="3525290"/>
                  <a:pt x="9232623" y="3526010"/>
                  <a:pt x="9229026" y="3526010"/>
                </a:cubicBezTo>
                <a:lnTo>
                  <a:pt x="9226868" y="3537744"/>
                </a:lnTo>
                <a:lnTo>
                  <a:pt x="9227947" y="3541925"/>
                </a:lnTo>
                <a:cubicBezTo>
                  <a:pt x="9222732" y="3553974"/>
                  <a:pt x="9217741" y="3559998"/>
                  <a:pt x="9212976" y="3559998"/>
                </a:cubicBezTo>
                <a:cubicBezTo>
                  <a:pt x="9208660" y="3563235"/>
                  <a:pt x="9206502" y="3567147"/>
                  <a:pt x="9206502" y="3571732"/>
                </a:cubicBezTo>
                <a:cubicBezTo>
                  <a:pt x="9193913" y="3578476"/>
                  <a:pt x="9183168" y="3585894"/>
                  <a:pt x="9174266" y="3593987"/>
                </a:cubicBezTo>
                <a:cubicBezTo>
                  <a:pt x="9169950" y="3599022"/>
                  <a:pt x="9167073" y="3601540"/>
                  <a:pt x="9165634" y="3601540"/>
                </a:cubicBezTo>
                <a:cubicBezTo>
                  <a:pt x="9158441" y="3601540"/>
                  <a:pt x="9154844" y="3598707"/>
                  <a:pt x="9154844" y="3593043"/>
                </a:cubicBezTo>
                <a:lnTo>
                  <a:pt x="9154844" y="3588727"/>
                </a:lnTo>
                <a:lnTo>
                  <a:pt x="9157002" y="3586569"/>
                </a:lnTo>
                <a:lnTo>
                  <a:pt x="9163476" y="3586569"/>
                </a:lnTo>
                <a:cubicBezTo>
                  <a:pt x="9167073" y="3575959"/>
                  <a:pt x="9171389" y="3570653"/>
                  <a:pt x="9176424" y="3570653"/>
                </a:cubicBezTo>
                <a:lnTo>
                  <a:pt x="9177504" y="3570653"/>
                </a:lnTo>
                <a:lnTo>
                  <a:pt x="9177504" y="3568495"/>
                </a:lnTo>
                <a:cubicBezTo>
                  <a:pt x="9175346" y="3565888"/>
                  <a:pt x="9174266" y="3563415"/>
                  <a:pt x="9174266" y="3561077"/>
                </a:cubicBezTo>
                <a:cubicBezTo>
                  <a:pt x="9174266" y="3559009"/>
                  <a:pt x="9177144" y="3555098"/>
                  <a:pt x="9182899" y="3549343"/>
                </a:cubicBezTo>
                <a:lnTo>
                  <a:pt x="9182899" y="3547320"/>
                </a:lnTo>
                <a:lnTo>
                  <a:pt x="9181820" y="3543004"/>
                </a:lnTo>
                <a:lnTo>
                  <a:pt x="9182899" y="3539902"/>
                </a:lnTo>
                <a:lnTo>
                  <a:pt x="9181820" y="3539902"/>
                </a:lnTo>
                <a:cubicBezTo>
                  <a:pt x="9180740" y="3539902"/>
                  <a:pt x="9178942" y="3542734"/>
                  <a:pt x="9176424" y="3548399"/>
                </a:cubicBezTo>
                <a:lnTo>
                  <a:pt x="9174266" y="3548399"/>
                </a:lnTo>
                <a:lnTo>
                  <a:pt x="9152686" y="3546241"/>
                </a:lnTo>
                <a:lnTo>
                  <a:pt x="9140952" y="3547320"/>
                </a:lnTo>
                <a:cubicBezTo>
                  <a:pt x="9135917" y="3540936"/>
                  <a:pt x="9133399" y="3536665"/>
                  <a:pt x="9133399" y="3534507"/>
                </a:cubicBezTo>
                <a:lnTo>
                  <a:pt x="9133399" y="3530326"/>
                </a:lnTo>
                <a:cubicBezTo>
                  <a:pt x="9122699" y="3531135"/>
                  <a:pt x="9117349" y="3533248"/>
                  <a:pt x="9117349" y="3536665"/>
                </a:cubicBezTo>
                <a:lnTo>
                  <a:pt x="9117349" y="3543004"/>
                </a:lnTo>
                <a:cubicBezTo>
                  <a:pt x="9120136" y="3546241"/>
                  <a:pt x="9121530" y="3548714"/>
                  <a:pt x="9121530" y="3550422"/>
                </a:cubicBezTo>
                <a:cubicBezTo>
                  <a:pt x="9120721" y="3556806"/>
                  <a:pt x="9117529" y="3559998"/>
                  <a:pt x="9111954" y="3559998"/>
                </a:cubicBezTo>
                <a:cubicBezTo>
                  <a:pt x="9109077" y="3559998"/>
                  <a:pt x="9107638" y="3559324"/>
                  <a:pt x="9107638" y="3557975"/>
                </a:cubicBezTo>
                <a:lnTo>
                  <a:pt x="9106559" y="3558919"/>
                </a:lnTo>
                <a:lnTo>
                  <a:pt x="9105480" y="3558919"/>
                </a:lnTo>
                <a:lnTo>
                  <a:pt x="9092532" y="3554738"/>
                </a:lnTo>
                <a:lnTo>
                  <a:pt x="9081877" y="3556896"/>
                </a:lnTo>
                <a:lnTo>
                  <a:pt x="9077561" y="3552580"/>
                </a:lnTo>
                <a:lnTo>
                  <a:pt x="9078640" y="3539902"/>
                </a:lnTo>
                <a:lnTo>
                  <a:pt x="9077561" y="3535586"/>
                </a:lnTo>
                <a:lnTo>
                  <a:pt x="9080798" y="3532349"/>
                </a:lnTo>
                <a:cubicBezTo>
                  <a:pt x="9079539" y="3526864"/>
                  <a:pt x="9078100" y="3524031"/>
                  <a:pt x="9076482" y="3523852"/>
                </a:cubicBezTo>
                <a:lnTo>
                  <a:pt x="9078640" y="3505778"/>
                </a:lnTo>
                <a:lnTo>
                  <a:pt x="9075403" y="3497281"/>
                </a:lnTo>
                <a:lnTo>
                  <a:pt x="9075403" y="3466529"/>
                </a:lnTo>
                <a:cubicBezTo>
                  <a:pt x="9075583" y="3461584"/>
                  <a:pt x="9076302" y="3459111"/>
                  <a:pt x="9077561" y="3459111"/>
                </a:cubicBezTo>
                <a:lnTo>
                  <a:pt x="9075403" y="3452637"/>
                </a:lnTo>
                <a:lnTo>
                  <a:pt x="9075403" y="3450614"/>
                </a:lnTo>
                <a:lnTo>
                  <a:pt x="9076482" y="3420807"/>
                </a:lnTo>
                <a:lnTo>
                  <a:pt x="9075403" y="3407049"/>
                </a:lnTo>
                <a:lnTo>
                  <a:pt x="9082956" y="3401654"/>
                </a:lnTo>
                <a:lnTo>
                  <a:pt x="9082956" y="3398552"/>
                </a:lnTo>
                <a:cubicBezTo>
                  <a:pt x="9078640" y="3394236"/>
                  <a:pt x="9076482" y="3390685"/>
                  <a:pt x="9076482" y="3387897"/>
                </a:cubicBezTo>
                <a:lnTo>
                  <a:pt x="9076482" y="3382502"/>
                </a:lnTo>
                <a:lnTo>
                  <a:pt x="9078640" y="3379400"/>
                </a:lnTo>
                <a:lnTo>
                  <a:pt x="9077561" y="3378321"/>
                </a:lnTo>
                <a:lnTo>
                  <a:pt x="9078640" y="3372926"/>
                </a:lnTo>
                <a:lnTo>
                  <a:pt x="9078640" y="3371982"/>
                </a:lnTo>
                <a:lnTo>
                  <a:pt x="9073245" y="3355932"/>
                </a:lnTo>
                <a:lnTo>
                  <a:pt x="9076482" y="3353908"/>
                </a:lnTo>
                <a:lnTo>
                  <a:pt x="9078640" y="3353908"/>
                </a:lnTo>
                <a:cubicBezTo>
                  <a:pt x="9085743" y="3358494"/>
                  <a:pt x="9095050" y="3361641"/>
                  <a:pt x="9106559" y="3363350"/>
                </a:cubicBezTo>
                <a:cubicBezTo>
                  <a:pt x="9106559" y="3364609"/>
                  <a:pt x="9111909" y="3366767"/>
                  <a:pt x="9122609" y="3369824"/>
                </a:cubicBezTo>
                <a:lnTo>
                  <a:pt x="9123688" y="3369824"/>
                </a:lnTo>
                <a:lnTo>
                  <a:pt x="9126925" y="3367666"/>
                </a:lnTo>
                <a:lnTo>
                  <a:pt x="9131241" y="3367666"/>
                </a:lnTo>
                <a:lnTo>
                  <a:pt x="9135557" y="3369824"/>
                </a:lnTo>
                <a:cubicBezTo>
                  <a:pt x="9141672" y="3367126"/>
                  <a:pt x="9147741" y="3361461"/>
                  <a:pt x="9153765" y="3352829"/>
                </a:cubicBezTo>
                <a:lnTo>
                  <a:pt x="9155923" y="3352829"/>
                </a:lnTo>
                <a:cubicBezTo>
                  <a:pt x="9158081" y="3353009"/>
                  <a:pt x="9160239" y="3356516"/>
                  <a:pt x="9162397" y="3363350"/>
                </a:cubicBezTo>
                <a:cubicBezTo>
                  <a:pt x="9173907" y="3365148"/>
                  <a:pt x="9179662" y="3368340"/>
                  <a:pt x="9179662" y="3372926"/>
                </a:cubicBezTo>
                <a:lnTo>
                  <a:pt x="9186001" y="3371982"/>
                </a:lnTo>
                <a:lnTo>
                  <a:pt x="9191396" y="3374005"/>
                </a:lnTo>
                <a:lnTo>
                  <a:pt x="9193554" y="3370903"/>
                </a:lnTo>
                <a:lnTo>
                  <a:pt x="9190317" y="3349592"/>
                </a:lnTo>
                <a:lnTo>
                  <a:pt x="9191396" y="3348513"/>
                </a:lnTo>
                <a:lnTo>
                  <a:pt x="9194633" y="3348513"/>
                </a:lnTo>
                <a:lnTo>
                  <a:pt x="9223631" y="3355932"/>
                </a:lnTo>
                <a:lnTo>
                  <a:pt x="9231184" y="3354853"/>
                </a:lnTo>
                <a:cubicBezTo>
                  <a:pt x="9231184" y="3356831"/>
                  <a:pt x="9236219" y="3359663"/>
                  <a:pt x="9246290" y="3363350"/>
                </a:cubicBezTo>
                <a:lnTo>
                  <a:pt x="9246290" y="3365508"/>
                </a:lnTo>
                <a:lnTo>
                  <a:pt x="9248313" y="3365508"/>
                </a:lnTo>
                <a:cubicBezTo>
                  <a:pt x="9248313" y="3362720"/>
                  <a:pt x="9250471" y="3361327"/>
                  <a:pt x="9254787" y="3361327"/>
                </a:cubicBezTo>
                <a:lnTo>
                  <a:pt x="9259103" y="3361327"/>
                </a:lnTo>
                <a:lnTo>
                  <a:pt x="9263419" y="3364429"/>
                </a:lnTo>
                <a:lnTo>
                  <a:pt x="9280548" y="3355932"/>
                </a:lnTo>
                <a:lnTo>
                  <a:pt x="9279469" y="3354853"/>
                </a:lnTo>
                <a:lnTo>
                  <a:pt x="9279469" y="3350671"/>
                </a:lnTo>
                <a:cubicBezTo>
                  <a:pt x="9285044" y="3344288"/>
                  <a:pt x="9289001" y="3341095"/>
                  <a:pt x="9291338" y="3341095"/>
                </a:cubicBezTo>
                <a:close/>
                <a:moveTo>
                  <a:pt x="6734657" y="3340960"/>
                </a:moveTo>
                <a:cubicBezTo>
                  <a:pt x="6738434" y="3340960"/>
                  <a:pt x="6750213" y="3344872"/>
                  <a:pt x="6769995" y="3352695"/>
                </a:cubicBezTo>
                <a:cubicBezTo>
                  <a:pt x="6782133" y="3356651"/>
                  <a:pt x="6788203" y="3359888"/>
                  <a:pt x="6788203" y="3362406"/>
                </a:cubicBezTo>
                <a:lnTo>
                  <a:pt x="6788203" y="3365643"/>
                </a:lnTo>
                <a:lnTo>
                  <a:pt x="6786045" y="3367801"/>
                </a:lnTo>
                <a:lnTo>
                  <a:pt x="6779706" y="3366722"/>
                </a:lnTo>
                <a:cubicBezTo>
                  <a:pt x="6759654" y="3377602"/>
                  <a:pt x="6746437" y="3387583"/>
                  <a:pt x="6740052" y="3396664"/>
                </a:cubicBezTo>
                <a:cubicBezTo>
                  <a:pt x="6734298" y="3399901"/>
                  <a:pt x="6731420" y="3403498"/>
                  <a:pt x="6731420" y="3407454"/>
                </a:cubicBezTo>
                <a:lnTo>
                  <a:pt x="6732499" y="3408533"/>
                </a:lnTo>
                <a:lnTo>
                  <a:pt x="6733578" y="3408533"/>
                </a:lnTo>
                <a:lnTo>
                  <a:pt x="6740052" y="3406375"/>
                </a:lnTo>
                <a:lnTo>
                  <a:pt x="6743289" y="3406375"/>
                </a:lnTo>
                <a:lnTo>
                  <a:pt x="6745312" y="3408533"/>
                </a:lnTo>
                <a:cubicBezTo>
                  <a:pt x="6743964" y="3411680"/>
                  <a:pt x="6742570" y="3413434"/>
                  <a:pt x="6741131" y="3413793"/>
                </a:cubicBezTo>
                <a:lnTo>
                  <a:pt x="6731420" y="3413793"/>
                </a:lnTo>
                <a:lnTo>
                  <a:pt x="6719686" y="3415951"/>
                </a:lnTo>
                <a:lnTo>
                  <a:pt x="6707817" y="3411635"/>
                </a:lnTo>
                <a:lnTo>
                  <a:pt x="6697162" y="3415951"/>
                </a:lnTo>
                <a:lnTo>
                  <a:pt x="6690688" y="3413793"/>
                </a:lnTo>
                <a:lnTo>
                  <a:pt x="6682191" y="3417030"/>
                </a:lnTo>
                <a:lnTo>
                  <a:pt x="6666006" y="3415951"/>
                </a:lnTo>
                <a:lnTo>
                  <a:pt x="6663848" y="3418109"/>
                </a:lnTo>
                <a:lnTo>
                  <a:pt x="6662769" y="3418109"/>
                </a:lnTo>
                <a:cubicBezTo>
                  <a:pt x="6660341" y="3418109"/>
                  <a:pt x="6657509" y="3416671"/>
                  <a:pt x="6654272" y="3413793"/>
                </a:cubicBezTo>
                <a:lnTo>
                  <a:pt x="6644560" y="3414872"/>
                </a:lnTo>
                <a:lnTo>
                  <a:pt x="6644560" y="3410691"/>
                </a:lnTo>
                <a:lnTo>
                  <a:pt x="6648877" y="3406375"/>
                </a:lnTo>
                <a:lnTo>
                  <a:pt x="6651035" y="3406375"/>
                </a:lnTo>
                <a:lnTo>
                  <a:pt x="6660746" y="3408533"/>
                </a:lnTo>
                <a:lnTo>
                  <a:pt x="6668164" y="3407454"/>
                </a:lnTo>
                <a:lnTo>
                  <a:pt x="6673559" y="3411635"/>
                </a:lnTo>
                <a:cubicBezTo>
                  <a:pt x="6676077" y="3408128"/>
                  <a:pt x="6679628" y="3406375"/>
                  <a:pt x="6684214" y="3406375"/>
                </a:cubicBezTo>
                <a:lnTo>
                  <a:pt x="6687451" y="3406375"/>
                </a:lnTo>
                <a:lnTo>
                  <a:pt x="6699320" y="3407454"/>
                </a:lnTo>
                <a:lnTo>
                  <a:pt x="6705659" y="3405296"/>
                </a:lnTo>
                <a:lnTo>
                  <a:pt x="6708896" y="3406375"/>
                </a:lnTo>
                <a:lnTo>
                  <a:pt x="6708896" y="3405296"/>
                </a:lnTo>
                <a:cubicBezTo>
                  <a:pt x="6708896" y="3400261"/>
                  <a:pt x="6710695" y="3397743"/>
                  <a:pt x="6714291" y="3397743"/>
                </a:cubicBezTo>
                <a:lnTo>
                  <a:pt x="6713212" y="3396664"/>
                </a:lnTo>
                <a:lnTo>
                  <a:pt x="6713212" y="3395585"/>
                </a:lnTo>
                <a:cubicBezTo>
                  <a:pt x="6715190" y="3384705"/>
                  <a:pt x="6719821" y="3371128"/>
                  <a:pt x="6727104" y="3354853"/>
                </a:cubicBezTo>
                <a:lnTo>
                  <a:pt x="6721844" y="3347434"/>
                </a:lnTo>
                <a:lnTo>
                  <a:pt x="6721844" y="3345276"/>
                </a:lnTo>
                <a:cubicBezTo>
                  <a:pt x="6721844" y="3342759"/>
                  <a:pt x="6726115" y="3341320"/>
                  <a:pt x="6734657" y="3340960"/>
                </a:cubicBezTo>
                <a:close/>
                <a:moveTo>
                  <a:pt x="8663507" y="3340556"/>
                </a:moveTo>
                <a:cubicBezTo>
                  <a:pt x="8672229" y="3341095"/>
                  <a:pt x="8676590" y="3342174"/>
                  <a:pt x="8676590" y="3343793"/>
                </a:cubicBezTo>
                <a:lnTo>
                  <a:pt x="8676590" y="3349323"/>
                </a:lnTo>
                <a:lnTo>
                  <a:pt x="8683199" y="3349323"/>
                </a:lnTo>
                <a:lnTo>
                  <a:pt x="8683199" y="3343793"/>
                </a:lnTo>
                <a:cubicBezTo>
                  <a:pt x="8683918" y="3341635"/>
                  <a:pt x="8686076" y="3340556"/>
                  <a:pt x="8689673" y="3340556"/>
                </a:cubicBezTo>
                <a:cubicBezTo>
                  <a:pt x="8690392" y="3346400"/>
                  <a:pt x="8693314" y="3349323"/>
                  <a:pt x="8698440" y="3349323"/>
                </a:cubicBezTo>
                <a:cubicBezTo>
                  <a:pt x="8700238" y="3345636"/>
                  <a:pt x="8703160" y="3343793"/>
                  <a:pt x="8707207" y="3343793"/>
                </a:cubicBezTo>
                <a:cubicBezTo>
                  <a:pt x="8717367" y="3348199"/>
                  <a:pt x="8722448" y="3352200"/>
                  <a:pt x="8722448" y="3355797"/>
                </a:cubicBezTo>
                <a:lnTo>
                  <a:pt x="8715839" y="3361327"/>
                </a:lnTo>
                <a:lnTo>
                  <a:pt x="8716918" y="3365643"/>
                </a:lnTo>
                <a:lnTo>
                  <a:pt x="8715839" y="3374410"/>
                </a:lnTo>
                <a:lnTo>
                  <a:pt x="8731080" y="3376568"/>
                </a:lnTo>
                <a:cubicBezTo>
                  <a:pt x="8731080" y="3374500"/>
                  <a:pt x="8737284" y="3368655"/>
                  <a:pt x="8749692" y="3359034"/>
                </a:cubicBezTo>
                <a:lnTo>
                  <a:pt x="8755087" y="3359034"/>
                </a:lnTo>
                <a:cubicBezTo>
                  <a:pt x="8761472" y="3363979"/>
                  <a:pt x="8766912" y="3366902"/>
                  <a:pt x="8771407" y="3367801"/>
                </a:cubicBezTo>
                <a:cubicBezTo>
                  <a:pt x="8777252" y="3377422"/>
                  <a:pt x="8782377" y="3383986"/>
                  <a:pt x="8786783" y="3387492"/>
                </a:cubicBezTo>
                <a:lnTo>
                  <a:pt x="8786783" y="3389650"/>
                </a:lnTo>
                <a:lnTo>
                  <a:pt x="8778016" y="3400575"/>
                </a:lnTo>
                <a:lnTo>
                  <a:pt x="8778016" y="3411365"/>
                </a:lnTo>
                <a:cubicBezTo>
                  <a:pt x="8778016" y="3424134"/>
                  <a:pt x="8776578" y="3431777"/>
                  <a:pt x="8773700" y="3434294"/>
                </a:cubicBezTo>
                <a:cubicBezTo>
                  <a:pt x="8776578" y="3443016"/>
                  <a:pt x="8778016" y="3449580"/>
                  <a:pt x="8778016" y="3453986"/>
                </a:cubicBezTo>
                <a:cubicBezTo>
                  <a:pt x="8775139" y="3457943"/>
                  <a:pt x="8773700" y="3464821"/>
                  <a:pt x="8773700" y="3474622"/>
                </a:cubicBezTo>
                <a:lnTo>
                  <a:pt x="8774779" y="3475701"/>
                </a:lnTo>
                <a:lnTo>
                  <a:pt x="8775858" y="3475701"/>
                </a:lnTo>
                <a:lnTo>
                  <a:pt x="8785704" y="3469227"/>
                </a:lnTo>
                <a:cubicBezTo>
                  <a:pt x="8785704" y="3471385"/>
                  <a:pt x="8790425" y="3475027"/>
                  <a:pt x="8799866" y="3480152"/>
                </a:cubicBezTo>
                <a:cubicBezTo>
                  <a:pt x="8799866" y="3485187"/>
                  <a:pt x="8803867" y="3488784"/>
                  <a:pt x="8811870" y="3490942"/>
                </a:cubicBezTo>
                <a:cubicBezTo>
                  <a:pt x="8811870" y="3492830"/>
                  <a:pt x="8815467" y="3496112"/>
                  <a:pt x="8822660" y="3500788"/>
                </a:cubicBezTo>
                <a:lnTo>
                  <a:pt x="8824953" y="3505104"/>
                </a:lnTo>
                <a:lnTo>
                  <a:pt x="8824953" y="3508476"/>
                </a:lnTo>
                <a:cubicBezTo>
                  <a:pt x="8823604" y="3510994"/>
                  <a:pt x="8821401" y="3512792"/>
                  <a:pt x="8818344" y="3513871"/>
                </a:cubicBezTo>
                <a:lnTo>
                  <a:pt x="8806340" y="3510634"/>
                </a:lnTo>
                <a:lnTo>
                  <a:pt x="8767091" y="3526954"/>
                </a:lnTo>
                <a:lnTo>
                  <a:pt x="8759538" y="3524796"/>
                </a:lnTo>
                <a:cubicBezTo>
                  <a:pt x="8756931" y="3525335"/>
                  <a:pt x="8754728" y="3527493"/>
                  <a:pt x="8752929" y="3531270"/>
                </a:cubicBezTo>
                <a:lnTo>
                  <a:pt x="8752929" y="3532349"/>
                </a:lnTo>
                <a:cubicBezTo>
                  <a:pt x="8755447" y="3535136"/>
                  <a:pt x="8762730" y="3538418"/>
                  <a:pt x="8774779" y="3542195"/>
                </a:cubicBezTo>
                <a:lnTo>
                  <a:pt x="8775858" y="3543274"/>
                </a:lnTo>
                <a:lnTo>
                  <a:pt x="8787862" y="3540037"/>
                </a:lnTo>
                <a:cubicBezTo>
                  <a:pt x="8791819" y="3540037"/>
                  <a:pt x="8796179" y="3542240"/>
                  <a:pt x="8800945" y="3546646"/>
                </a:cubicBezTo>
                <a:lnTo>
                  <a:pt x="8802024" y="3546646"/>
                </a:lnTo>
                <a:lnTo>
                  <a:pt x="8806340" y="3545432"/>
                </a:lnTo>
                <a:lnTo>
                  <a:pt x="8815107" y="3550962"/>
                </a:lnTo>
                <a:lnTo>
                  <a:pt x="8826032" y="3549883"/>
                </a:lnTo>
                <a:lnTo>
                  <a:pt x="8828190" y="3553120"/>
                </a:lnTo>
                <a:lnTo>
                  <a:pt x="8803103" y="3584680"/>
                </a:lnTo>
                <a:lnTo>
                  <a:pt x="8792178" y="3597763"/>
                </a:lnTo>
                <a:lnTo>
                  <a:pt x="8795415" y="3601135"/>
                </a:lnTo>
                <a:lnTo>
                  <a:pt x="8795415" y="3603293"/>
                </a:lnTo>
                <a:lnTo>
                  <a:pt x="8793257" y="3605451"/>
                </a:lnTo>
                <a:lnTo>
                  <a:pt x="8791099" y="3605451"/>
                </a:lnTo>
                <a:cubicBezTo>
                  <a:pt x="8787862" y="3605451"/>
                  <a:pt x="8784580" y="3604013"/>
                  <a:pt x="8781253" y="3601135"/>
                </a:cubicBezTo>
                <a:lnTo>
                  <a:pt x="8773700" y="3602214"/>
                </a:lnTo>
                <a:lnTo>
                  <a:pt x="8772621" y="3602214"/>
                </a:lnTo>
                <a:cubicBezTo>
                  <a:pt x="8769114" y="3602214"/>
                  <a:pt x="8761112" y="3597134"/>
                  <a:pt x="8748613" y="3586973"/>
                </a:cubicBezTo>
                <a:lnTo>
                  <a:pt x="8747534" y="3585894"/>
                </a:lnTo>
                <a:lnTo>
                  <a:pt x="8747534" y="3584680"/>
                </a:lnTo>
                <a:cubicBezTo>
                  <a:pt x="8748254" y="3581084"/>
                  <a:pt x="8749692" y="3579285"/>
                  <a:pt x="8751850" y="3579285"/>
                </a:cubicBezTo>
                <a:lnTo>
                  <a:pt x="8751850" y="3578206"/>
                </a:lnTo>
                <a:cubicBezTo>
                  <a:pt x="8742949" y="3577487"/>
                  <a:pt x="8734586" y="3573846"/>
                  <a:pt x="8726764" y="3567281"/>
                </a:cubicBezTo>
                <a:lnTo>
                  <a:pt x="8726764" y="3565123"/>
                </a:lnTo>
                <a:lnTo>
                  <a:pt x="8725685" y="3566202"/>
                </a:lnTo>
                <a:lnTo>
                  <a:pt x="8723527" y="3566202"/>
                </a:lnTo>
                <a:cubicBezTo>
                  <a:pt x="8718581" y="3559279"/>
                  <a:pt x="8712781" y="3554199"/>
                  <a:pt x="8706128" y="3550962"/>
                </a:cubicBezTo>
                <a:lnTo>
                  <a:pt x="8704914" y="3549883"/>
                </a:lnTo>
                <a:lnTo>
                  <a:pt x="8703835" y="3549883"/>
                </a:lnTo>
                <a:lnTo>
                  <a:pt x="8699519" y="3553120"/>
                </a:lnTo>
                <a:lnTo>
                  <a:pt x="8697361" y="3553120"/>
                </a:lnTo>
                <a:lnTo>
                  <a:pt x="8696282" y="3552041"/>
                </a:lnTo>
                <a:cubicBezTo>
                  <a:pt x="8682614" y="3557885"/>
                  <a:pt x="8673173" y="3563325"/>
                  <a:pt x="8667958" y="3568360"/>
                </a:cubicBezTo>
                <a:lnTo>
                  <a:pt x="8654875" y="3568360"/>
                </a:lnTo>
                <a:lnTo>
                  <a:pt x="8640713" y="3576048"/>
                </a:lnTo>
                <a:lnTo>
                  <a:pt x="8639634" y="3574969"/>
                </a:lnTo>
                <a:lnTo>
                  <a:pt x="8639634" y="3573890"/>
                </a:lnTo>
                <a:cubicBezTo>
                  <a:pt x="8637746" y="3573890"/>
                  <a:pt x="8635902" y="3577127"/>
                  <a:pt x="8634104" y="3583601"/>
                </a:cubicBezTo>
                <a:lnTo>
                  <a:pt x="8633025" y="3584680"/>
                </a:lnTo>
                <a:lnTo>
                  <a:pt x="8631946" y="3584680"/>
                </a:lnTo>
                <a:lnTo>
                  <a:pt x="8627630" y="3583601"/>
                </a:lnTo>
                <a:cubicBezTo>
                  <a:pt x="8604701" y="3591964"/>
                  <a:pt x="8593057" y="3597808"/>
                  <a:pt x="8592697" y="3601135"/>
                </a:cubicBezTo>
                <a:lnTo>
                  <a:pt x="8591618" y="3602214"/>
                </a:lnTo>
                <a:cubicBezTo>
                  <a:pt x="8591618" y="3604372"/>
                  <a:pt x="8590899" y="3605451"/>
                  <a:pt x="8589460" y="3605451"/>
                </a:cubicBezTo>
                <a:lnTo>
                  <a:pt x="8588381" y="3605451"/>
                </a:lnTo>
                <a:cubicBezTo>
                  <a:pt x="8584695" y="3604372"/>
                  <a:pt x="8582851" y="3601810"/>
                  <a:pt x="8582851" y="3597763"/>
                </a:cubicBezTo>
                <a:cubicBezTo>
                  <a:pt x="8580693" y="3597763"/>
                  <a:pt x="8579614" y="3597044"/>
                  <a:pt x="8579614" y="3595605"/>
                </a:cubicBezTo>
                <a:lnTo>
                  <a:pt x="8579614" y="3592368"/>
                </a:lnTo>
                <a:lnTo>
                  <a:pt x="8580693" y="3592368"/>
                </a:lnTo>
                <a:lnTo>
                  <a:pt x="8583930" y="3594526"/>
                </a:lnTo>
                <a:lnTo>
                  <a:pt x="8583930" y="3593447"/>
                </a:lnTo>
                <a:lnTo>
                  <a:pt x="8575298" y="3584680"/>
                </a:lnTo>
                <a:lnTo>
                  <a:pt x="8575298" y="3580364"/>
                </a:lnTo>
                <a:lnTo>
                  <a:pt x="8576377" y="3580364"/>
                </a:lnTo>
                <a:cubicBezTo>
                  <a:pt x="8583840" y="3582343"/>
                  <a:pt x="8589640" y="3584905"/>
                  <a:pt x="8593776" y="3588052"/>
                </a:cubicBezTo>
                <a:lnTo>
                  <a:pt x="8598092" y="3586973"/>
                </a:lnTo>
                <a:lnTo>
                  <a:pt x="8598092" y="3585894"/>
                </a:lnTo>
                <a:cubicBezTo>
                  <a:pt x="8590899" y="3585894"/>
                  <a:pt x="8586898" y="3584051"/>
                  <a:pt x="8586088" y="3580364"/>
                </a:cubicBezTo>
                <a:lnTo>
                  <a:pt x="8583930" y="3580364"/>
                </a:lnTo>
                <a:cubicBezTo>
                  <a:pt x="8576647" y="3580364"/>
                  <a:pt x="8573006" y="3577083"/>
                  <a:pt x="8573006" y="3570518"/>
                </a:cubicBezTo>
                <a:lnTo>
                  <a:pt x="8570848" y="3568360"/>
                </a:lnTo>
                <a:lnTo>
                  <a:pt x="8570848" y="3560807"/>
                </a:lnTo>
                <a:lnTo>
                  <a:pt x="8566532" y="3548804"/>
                </a:lnTo>
                <a:lnTo>
                  <a:pt x="8566532" y="3545432"/>
                </a:lnTo>
                <a:cubicBezTo>
                  <a:pt x="8566532" y="3543993"/>
                  <a:pt x="8567610" y="3543274"/>
                  <a:pt x="8569768" y="3543274"/>
                </a:cubicBezTo>
                <a:lnTo>
                  <a:pt x="8576377" y="3546646"/>
                </a:lnTo>
                <a:lnTo>
                  <a:pt x="8582851" y="3544353"/>
                </a:lnTo>
                <a:lnTo>
                  <a:pt x="8583930" y="3544353"/>
                </a:lnTo>
                <a:cubicBezTo>
                  <a:pt x="8586898" y="3546601"/>
                  <a:pt x="8590899" y="3547725"/>
                  <a:pt x="8595934" y="3547725"/>
                </a:cubicBezTo>
                <a:cubicBezTo>
                  <a:pt x="8598902" y="3547725"/>
                  <a:pt x="8600385" y="3541880"/>
                  <a:pt x="8600385" y="3530191"/>
                </a:cubicBezTo>
                <a:lnTo>
                  <a:pt x="8603622" y="3524796"/>
                </a:lnTo>
                <a:lnTo>
                  <a:pt x="8597013" y="3504025"/>
                </a:lnTo>
                <a:lnTo>
                  <a:pt x="8597013" y="3499709"/>
                </a:lnTo>
                <a:lnTo>
                  <a:pt x="8604701" y="3474622"/>
                </a:lnTo>
                <a:cubicBezTo>
                  <a:pt x="8602543" y="3474622"/>
                  <a:pt x="8601104" y="3471700"/>
                  <a:pt x="8600385" y="3465855"/>
                </a:cubicBezTo>
                <a:lnTo>
                  <a:pt x="8599171" y="3398282"/>
                </a:lnTo>
                <a:lnTo>
                  <a:pt x="8597013" y="3391808"/>
                </a:lnTo>
                <a:cubicBezTo>
                  <a:pt x="8597013" y="3383986"/>
                  <a:pt x="8599216" y="3379265"/>
                  <a:pt x="8603622" y="3377647"/>
                </a:cubicBezTo>
                <a:lnTo>
                  <a:pt x="8601464" y="3375489"/>
                </a:lnTo>
                <a:lnTo>
                  <a:pt x="8598092" y="3376568"/>
                </a:lnTo>
                <a:lnTo>
                  <a:pt x="8597013" y="3375489"/>
                </a:lnTo>
                <a:lnTo>
                  <a:pt x="8597013" y="3374410"/>
                </a:lnTo>
                <a:cubicBezTo>
                  <a:pt x="8597013" y="3365688"/>
                  <a:pt x="8598857" y="3361327"/>
                  <a:pt x="8602543" y="3361327"/>
                </a:cubicBezTo>
                <a:cubicBezTo>
                  <a:pt x="8629608" y="3369060"/>
                  <a:pt x="8647052" y="3375579"/>
                  <a:pt x="8654875" y="3380884"/>
                </a:cubicBezTo>
                <a:lnTo>
                  <a:pt x="8664586" y="3380884"/>
                </a:lnTo>
                <a:lnTo>
                  <a:pt x="8667958" y="3378726"/>
                </a:lnTo>
                <a:lnTo>
                  <a:pt x="8665665" y="3372117"/>
                </a:lnTo>
                <a:lnTo>
                  <a:pt x="8665665" y="3366722"/>
                </a:lnTo>
                <a:lnTo>
                  <a:pt x="8667958" y="3353639"/>
                </a:lnTo>
                <a:lnTo>
                  <a:pt x="8662428" y="3344872"/>
                </a:lnTo>
                <a:lnTo>
                  <a:pt x="8662428" y="3342714"/>
                </a:lnTo>
                <a:lnTo>
                  <a:pt x="8663507" y="3341635"/>
                </a:lnTo>
                <a:close/>
                <a:moveTo>
                  <a:pt x="7590600" y="3340421"/>
                </a:moveTo>
                <a:cubicBezTo>
                  <a:pt x="7594736" y="3344377"/>
                  <a:pt x="7604448" y="3346895"/>
                  <a:pt x="7619733" y="3347974"/>
                </a:cubicBezTo>
                <a:cubicBezTo>
                  <a:pt x="7619733" y="3351031"/>
                  <a:pt x="7627646" y="3354987"/>
                  <a:pt x="7643472" y="3359843"/>
                </a:cubicBezTo>
                <a:lnTo>
                  <a:pt x="7643472" y="3360922"/>
                </a:lnTo>
                <a:cubicBezTo>
                  <a:pt x="7638076" y="3368655"/>
                  <a:pt x="7631962" y="3373690"/>
                  <a:pt x="7625128" y="3376028"/>
                </a:cubicBezTo>
                <a:cubicBezTo>
                  <a:pt x="7625128" y="3385200"/>
                  <a:pt x="7619374" y="3390595"/>
                  <a:pt x="7607864" y="3392213"/>
                </a:cubicBezTo>
                <a:lnTo>
                  <a:pt x="7607864" y="3395450"/>
                </a:lnTo>
                <a:cubicBezTo>
                  <a:pt x="7607864" y="3397608"/>
                  <a:pt x="7612540" y="3399766"/>
                  <a:pt x="7621891" y="3401924"/>
                </a:cubicBezTo>
                <a:lnTo>
                  <a:pt x="7628365" y="3401924"/>
                </a:lnTo>
                <a:lnTo>
                  <a:pt x="7628365" y="3396529"/>
                </a:lnTo>
                <a:cubicBezTo>
                  <a:pt x="7628365" y="3392573"/>
                  <a:pt x="7629804" y="3390055"/>
                  <a:pt x="7632682" y="3388976"/>
                </a:cubicBezTo>
                <a:cubicBezTo>
                  <a:pt x="7640954" y="3388976"/>
                  <a:pt x="7650305" y="3392213"/>
                  <a:pt x="7660736" y="3398687"/>
                </a:cubicBezTo>
                <a:lnTo>
                  <a:pt x="7670447" y="3401924"/>
                </a:lnTo>
                <a:lnTo>
                  <a:pt x="7679079" y="3399766"/>
                </a:lnTo>
                <a:lnTo>
                  <a:pt x="7683260" y="3400845"/>
                </a:lnTo>
                <a:lnTo>
                  <a:pt x="7682181" y="3394371"/>
                </a:lnTo>
                <a:lnTo>
                  <a:pt x="7686497" y="3384660"/>
                </a:lnTo>
                <a:lnTo>
                  <a:pt x="7685418" y="3383581"/>
                </a:lnTo>
                <a:lnTo>
                  <a:pt x="7684339" y="3383581"/>
                </a:lnTo>
                <a:lnTo>
                  <a:pt x="7676921" y="3390055"/>
                </a:lnTo>
                <a:lnTo>
                  <a:pt x="7673684" y="3390055"/>
                </a:lnTo>
                <a:lnTo>
                  <a:pt x="7665052" y="3387897"/>
                </a:lnTo>
                <a:lnTo>
                  <a:pt x="7658578" y="3390055"/>
                </a:lnTo>
                <a:cubicBezTo>
                  <a:pt x="7642033" y="3388257"/>
                  <a:pt x="7633760" y="3385379"/>
                  <a:pt x="7633760" y="3381423"/>
                </a:cubicBezTo>
                <a:lnTo>
                  <a:pt x="7632682" y="3380344"/>
                </a:lnTo>
                <a:lnTo>
                  <a:pt x="7632682" y="3379265"/>
                </a:lnTo>
                <a:cubicBezTo>
                  <a:pt x="7633760" y="3375668"/>
                  <a:pt x="7636278" y="3373870"/>
                  <a:pt x="7640234" y="3373870"/>
                </a:cubicBezTo>
                <a:lnTo>
                  <a:pt x="7656420" y="3378186"/>
                </a:lnTo>
                <a:cubicBezTo>
                  <a:pt x="7656420" y="3376208"/>
                  <a:pt x="7660016" y="3374769"/>
                  <a:pt x="7667210" y="3373870"/>
                </a:cubicBezTo>
                <a:lnTo>
                  <a:pt x="7670447" y="3373870"/>
                </a:lnTo>
                <a:cubicBezTo>
                  <a:pt x="7674763" y="3373870"/>
                  <a:pt x="7676921" y="3376028"/>
                  <a:pt x="7676921" y="3380344"/>
                </a:cubicBezTo>
                <a:lnTo>
                  <a:pt x="7679079" y="3380344"/>
                </a:lnTo>
                <a:cubicBezTo>
                  <a:pt x="7684024" y="3378186"/>
                  <a:pt x="7686497" y="3375309"/>
                  <a:pt x="7686497" y="3371712"/>
                </a:cubicBezTo>
                <a:lnTo>
                  <a:pt x="7686497" y="3354448"/>
                </a:lnTo>
                <a:lnTo>
                  <a:pt x="7689734" y="3349053"/>
                </a:lnTo>
                <a:lnTo>
                  <a:pt x="7685418" y="3344737"/>
                </a:lnTo>
                <a:lnTo>
                  <a:pt x="7685418" y="3343658"/>
                </a:lnTo>
                <a:cubicBezTo>
                  <a:pt x="7685418" y="3342399"/>
                  <a:pt x="7687216" y="3341320"/>
                  <a:pt x="7690813" y="3340421"/>
                </a:cubicBezTo>
                <a:lnTo>
                  <a:pt x="7699445" y="3341500"/>
                </a:lnTo>
                <a:lnTo>
                  <a:pt x="7704840" y="3340421"/>
                </a:lnTo>
                <a:lnTo>
                  <a:pt x="7706998" y="3342579"/>
                </a:lnTo>
                <a:lnTo>
                  <a:pt x="7709156" y="3342579"/>
                </a:lnTo>
                <a:lnTo>
                  <a:pt x="7709156" y="3341500"/>
                </a:lnTo>
                <a:lnTo>
                  <a:pt x="7716709" y="3342579"/>
                </a:lnTo>
                <a:lnTo>
                  <a:pt x="7717788" y="3342579"/>
                </a:lnTo>
                <a:lnTo>
                  <a:pt x="7727499" y="3341500"/>
                </a:lnTo>
                <a:cubicBezTo>
                  <a:pt x="7739908" y="3345097"/>
                  <a:pt x="7746382" y="3347974"/>
                  <a:pt x="7746921" y="3350132"/>
                </a:cubicBezTo>
                <a:lnTo>
                  <a:pt x="7746921" y="3352290"/>
                </a:lnTo>
                <a:cubicBezTo>
                  <a:pt x="7746921" y="3354808"/>
                  <a:pt x="7743324" y="3356606"/>
                  <a:pt x="7736131" y="3357685"/>
                </a:cubicBezTo>
                <a:cubicBezTo>
                  <a:pt x="7736670" y="3365418"/>
                  <a:pt x="7737750" y="3370094"/>
                  <a:pt x="7739368" y="3371712"/>
                </a:cubicBezTo>
                <a:lnTo>
                  <a:pt x="7738289" y="3378186"/>
                </a:lnTo>
                <a:lnTo>
                  <a:pt x="7740447" y="3378186"/>
                </a:lnTo>
                <a:lnTo>
                  <a:pt x="7744763" y="3377107"/>
                </a:lnTo>
                <a:lnTo>
                  <a:pt x="7751237" y="3379265"/>
                </a:lnTo>
                <a:lnTo>
                  <a:pt x="7752316" y="3379265"/>
                </a:lnTo>
                <a:cubicBezTo>
                  <a:pt x="7755194" y="3378006"/>
                  <a:pt x="7758071" y="3373690"/>
                  <a:pt x="7760948" y="3366317"/>
                </a:cubicBezTo>
                <a:cubicBezTo>
                  <a:pt x="7762566" y="3366317"/>
                  <a:pt x="7767242" y="3360203"/>
                  <a:pt x="7774975" y="3347974"/>
                </a:cubicBezTo>
                <a:lnTo>
                  <a:pt x="7777133" y="3347974"/>
                </a:lnTo>
                <a:lnTo>
                  <a:pt x="7789002" y="3364159"/>
                </a:lnTo>
                <a:cubicBezTo>
                  <a:pt x="7789002" y="3366137"/>
                  <a:pt x="7792239" y="3368295"/>
                  <a:pt x="7798713" y="3370633"/>
                </a:cubicBezTo>
                <a:lnTo>
                  <a:pt x="7798713" y="3372791"/>
                </a:lnTo>
                <a:cubicBezTo>
                  <a:pt x="7803749" y="3374589"/>
                  <a:pt x="7806266" y="3376388"/>
                  <a:pt x="7806266" y="3378186"/>
                </a:cubicBezTo>
                <a:lnTo>
                  <a:pt x="7798713" y="3385739"/>
                </a:lnTo>
                <a:lnTo>
                  <a:pt x="7789002" y="3385739"/>
                </a:lnTo>
                <a:lnTo>
                  <a:pt x="7783607" y="3392213"/>
                </a:lnTo>
                <a:cubicBezTo>
                  <a:pt x="7783967" y="3393652"/>
                  <a:pt x="7789722" y="3397249"/>
                  <a:pt x="7800871" y="3403003"/>
                </a:cubicBezTo>
                <a:lnTo>
                  <a:pt x="7801950" y="3408398"/>
                </a:lnTo>
                <a:lnTo>
                  <a:pt x="7810582" y="3408398"/>
                </a:lnTo>
                <a:lnTo>
                  <a:pt x="7814898" y="3412714"/>
                </a:lnTo>
                <a:lnTo>
                  <a:pt x="7814898" y="3413793"/>
                </a:lnTo>
                <a:cubicBezTo>
                  <a:pt x="7814539" y="3415592"/>
                  <a:pt x="7809863" y="3418469"/>
                  <a:pt x="7800871" y="3422425"/>
                </a:cubicBezTo>
                <a:lnTo>
                  <a:pt x="7796555" y="3434294"/>
                </a:lnTo>
                <a:lnTo>
                  <a:pt x="7798713" y="3440768"/>
                </a:lnTo>
                <a:lnTo>
                  <a:pt x="7797634" y="3445084"/>
                </a:lnTo>
                <a:cubicBezTo>
                  <a:pt x="7801231" y="3449940"/>
                  <a:pt x="7803029" y="3453537"/>
                  <a:pt x="7803029" y="3455874"/>
                </a:cubicBezTo>
                <a:lnTo>
                  <a:pt x="7803029" y="3459111"/>
                </a:lnTo>
                <a:cubicBezTo>
                  <a:pt x="7798354" y="3473408"/>
                  <a:pt x="7793678" y="3480557"/>
                  <a:pt x="7789002" y="3480557"/>
                </a:cubicBezTo>
                <a:lnTo>
                  <a:pt x="7789002" y="3481636"/>
                </a:lnTo>
                <a:cubicBezTo>
                  <a:pt x="7789002" y="3483794"/>
                  <a:pt x="7793318" y="3486311"/>
                  <a:pt x="7801950" y="3489189"/>
                </a:cubicBezTo>
                <a:cubicBezTo>
                  <a:pt x="7801950" y="3491706"/>
                  <a:pt x="7804828" y="3495303"/>
                  <a:pt x="7810582" y="3499979"/>
                </a:cubicBezTo>
                <a:lnTo>
                  <a:pt x="7810582" y="3501058"/>
                </a:lnTo>
                <a:lnTo>
                  <a:pt x="7806266" y="3505374"/>
                </a:lnTo>
                <a:lnTo>
                  <a:pt x="7804108" y="3505374"/>
                </a:lnTo>
                <a:cubicBezTo>
                  <a:pt x="7795656" y="3505374"/>
                  <a:pt x="7786305" y="3506812"/>
                  <a:pt x="7776054" y="3509690"/>
                </a:cubicBezTo>
                <a:lnTo>
                  <a:pt x="7767422" y="3509690"/>
                </a:lnTo>
                <a:cubicBezTo>
                  <a:pt x="7762387" y="3509690"/>
                  <a:pt x="7758430" y="3508970"/>
                  <a:pt x="7755553" y="3507532"/>
                </a:cubicBezTo>
                <a:lnTo>
                  <a:pt x="7750158" y="3508611"/>
                </a:lnTo>
                <a:cubicBezTo>
                  <a:pt x="7737210" y="3507891"/>
                  <a:pt x="7730736" y="3505733"/>
                  <a:pt x="7730736" y="3502137"/>
                </a:cubicBezTo>
                <a:lnTo>
                  <a:pt x="7730736" y="3501058"/>
                </a:lnTo>
                <a:cubicBezTo>
                  <a:pt x="7730736" y="3499439"/>
                  <a:pt x="7733254" y="3498360"/>
                  <a:pt x="7738289" y="3497821"/>
                </a:cubicBezTo>
                <a:lnTo>
                  <a:pt x="7745842" y="3501058"/>
                </a:lnTo>
                <a:cubicBezTo>
                  <a:pt x="7756632" y="3498180"/>
                  <a:pt x="7762027" y="3493864"/>
                  <a:pt x="7762027" y="3488110"/>
                </a:cubicBezTo>
                <a:cubicBezTo>
                  <a:pt x="7759510" y="3485232"/>
                  <a:pt x="7752676" y="3481636"/>
                  <a:pt x="7741526" y="3477320"/>
                </a:cubicBezTo>
                <a:lnTo>
                  <a:pt x="7739368" y="3475162"/>
                </a:lnTo>
                <a:lnTo>
                  <a:pt x="7725341" y="3483794"/>
                </a:lnTo>
                <a:lnTo>
                  <a:pt x="7724262" y="3483794"/>
                </a:lnTo>
                <a:lnTo>
                  <a:pt x="7706998" y="3478399"/>
                </a:lnTo>
                <a:lnTo>
                  <a:pt x="7689734" y="3480557"/>
                </a:lnTo>
                <a:lnTo>
                  <a:pt x="7673684" y="3479478"/>
                </a:lnTo>
                <a:cubicBezTo>
                  <a:pt x="7672784" y="3482715"/>
                  <a:pt x="7669907" y="3485232"/>
                  <a:pt x="7665052" y="3487031"/>
                </a:cubicBezTo>
                <a:lnTo>
                  <a:pt x="7655340" y="3485952"/>
                </a:lnTo>
                <a:lnTo>
                  <a:pt x="7636998" y="3492426"/>
                </a:lnTo>
                <a:lnTo>
                  <a:pt x="7632682" y="3485952"/>
                </a:lnTo>
                <a:lnTo>
                  <a:pt x="7626207" y="3484873"/>
                </a:lnTo>
                <a:lnTo>
                  <a:pt x="7628365" y="3469901"/>
                </a:lnTo>
                <a:lnTo>
                  <a:pt x="7627286" y="3444005"/>
                </a:lnTo>
                <a:lnTo>
                  <a:pt x="7626207" y="3442926"/>
                </a:lnTo>
                <a:cubicBezTo>
                  <a:pt x="7619733" y="3442926"/>
                  <a:pt x="7616496" y="3445444"/>
                  <a:pt x="7616496" y="3450479"/>
                </a:cubicBezTo>
                <a:cubicBezTo>
                  <a:pt x="7620992" y="3451918"/>
                  <a:pt x="7623510" y="3453716"/>
                  <a:pt x="7624049" y="3455874"/>
                </a:cubicBezTo>
                <a:lnTo>
                  <a:pt x="7624049" y="3458032"/>
                </a:lnTo>
                <a:cubicBezTo>
                  <a:pt x="7619014" y="3463787"/>
                  <a:pt x="7616496" y="3470936"/>
                  <a:pt x="7616496" y="3479478"/>
                </a:cubicBezTo>
                <a:lnTo>
                  <a:pt x="7619733" y="3482715"/>
                </a:lnTo>
                <a:lnTo>
                  <a:pt x="7619733" y="3485952"/>
                </a:lnTo>
                <a:lnTo>
                  <a:pt x="7616496" y="3497821"/>
                </a:lnTo>
                <a:lnTo>
                  <a:pt x="7620812" y="3502137"/>
                </a:lnTo>
                <a:lnTo>
                  <a:pt x="7620812" y="3515085"/>
                </a:lnTo>
                <a:cubicBezTo>
                  <a:pt x="7620812" y="3517782"/>
                  <a:pt x="7618654" y="3521739"/>
                  <a:pt x="7614338" y="3526954"/>
                </a:cubicBezTo>
                <a:lnTo>
                  <a:pt x="7616496" y="3530191"/>
                </a:lnTo>
                <a:cubicBezTo>
                  <a:pt x="7612900" y="3533788"/>
                  <a:pt x="7610022" y="3535586"/>
                  <a:pt x="7607864" y="3535586"/>
                </a:cubicBezTo>
                <a:lnTo>
                  <a:pt x="7607864" y="3539902"/>
                </a:lnTo>
                <a:lnTo>
                  <a:pt x="7610022" y="3539902"/>
                </a:lnTo>
                <a:cubicBezTo>
                  <a:pt x="7610202" y="3536305"/>
                  <a:pt x="7611281" y="3534507"/>
                  <a:pt x="7613259" y="3534507"/>
                </a:cubicBezTo>
                <a:lnTo>
                  <a:pt x="7614338" y="3534507"/>
                </a:lnTo>
                <a:lnTo>
                  <a:pt x="7620812" y="3539902"/>
                </a:lnTo>
                <a:lnTo>
                  <a:pt x="7620812" y="3545297"/>
                </a:lnTo>
                <a:lnTo>
                  <a:pt x="7622970" y="3545297"/>
                </a:lnTo>
                <a:cubicBezTo>
                  <a:pt x="7633041" y="3541520"/>
                  <a:pt x="7638076" y="3536485"/>
                  <a:pt x="7638076" y="3530191"/>
                </a:cubicBezTo>
                <a:lnTo>
                  <a:pt x="7635918" y="3523717"/>
                </a:lnTo>
                <a:lnTo>
                  <a:pt x="7639156" y="3521559"/>
                </a:lnTo>
                <a:lnTo>
                  <a:pt x="7641314" y="3521559"/>
                </a:lnTo>
                <a:cubicBezTo>
                  <a:pt x="7647788" y="3524077"/>
                  <a:pt x="7651024" y="3531630"/>
                  <a:pt x="7651024" y="3544218"/>
                </a:cubicBezTo>
                <a:lnTo>
                  <a:pt x="7652104" y="3547455"/>
                </a:lnTo>
                <a:lnTo>
                  <a:pt x="7652104" y="3549613"/>
                </a:lnTo>
                <a:lnTo>
                  <a:pt x="7649946" y="3552850"/>
                </a:lnTo>
                <a:lnTo>
                  <a:pt x="7651024" y="3559324"/>
                </a:lnTo>
                <a:cubicBezTo>
                  <a:pt x="7649046" y="3565798"/>
                  <a:pt x="7647248" y="3569035"/>
                  <a:pt x="7645630" y="3569035"/>
                </a:cubicBezTo>
                <a:lnTo>
                  <a:pt x="7644550" y="3565798"/>
                </a:lnTo>
                <a:lnTo>
                  <a:pt x="7643472" y="3565798"/>
                </a:lnTo>
                <a:lnTo>
                  <a:pt x="7641314" y="3567956"/>
                </a:lnTo>
                <a:cubicBezTo>
                  <a:pt x="7641314" y="3569395"/>
                  <a:pt x="7642752" y="3570114"/>
                  <a:pt x="7645630" y="3570114"/>
                </a:cubicBezTo>
                <a:lnTo>
                  <a:pt x="7646708" y="3571193"/>
                </a:lnTo>
                <a:lnTo>
                  <a:pt x="7646708" y="3572272"/>
                </a:lnTo>
                <a:cubicBezTo>
                  <a:pt x="7646349" y="3574790"/>
                  <a:pt x="7642752" y="3579106"/>
                  <a:pt x="7635918" y="3585220"/>
                </a:cubicBezTo>
                <a:cubicBezTo>
                  <a:pt x="7634300" y="3589536"/>
                  <a:pt x="7631782" y="3591694"/>
                  <a:pt x="7628365" y="3591694"/>
                </a:cubicBezTo>
                <a:lnTo>
                  <a:pt x="7626207" y="3589536"/>
                </a:lnTo>
                <a:lnTo>
                  <a:pt x="7624049" y="3591694"/>
                </a:lnTo>
                <a:lnTo>
                  <a:pt x="7622970" y="3591694"/>
                </a:lnTo>
                <a:cubicBezTo>
                  <a:pt x="7621532" y="3591694"/>
                  <a:pt x="7620812" y="3590615"/>
                  <a:pt x="7620812" y="3588457"/>
                </a:cubicBezTo>
                <a:lnTo>
                  <a:pt x="7619733" y="3587378"/>
                </a:lnTo>
                <a:lnTo>
                  <a:pt x="7618654" y="3587378"/>
                </a:lnTo>
                <a:cubicBezTo>
                  <a:pt x="7618654" y="3593133"/>
                  <a:pt x="7616496" y="3596010"/>
                  <a:pt x="7612180" y="3596010"/>
                </a:cubicBezTo>
                <a:lnTo>
                  <a:pt x="7607864" y="3596010"/>
                </a:lnTo>
                <a:cubicBezTo>
                  <a:pt x="7605886" y="3596010"/>
                  <a:pt x="7604807" y="3594212"/>
                  <a:pt x="7604627" y="3590615"/>
                </a:cubicBezTo>
                <a:lnTo>
                  <a:pt x="7600311" y="3590615"/>
                </a:lnTo>
                <a:cubicBezTo>
                  <a:pt x="7599952" y="3597089"/>
                  <a:pt x="7598153" y="3600326"/>
                  <a:pt x="7594916" y="3600326"/>
                </a:cubicBezTo>
                <a:lnTo>
                  <a:pt x="7580889" y="3596010"/>
                </a:lnTo>
                <a:lnTo>
                  <a:pt x="7575494" y="3599247"/>
                </a:lnTo>
                <a:lnTo>
                  <a:pt x="7573336" y="3599247"/>
                </a:lnTo>
                <a:cubicBezTo>
                  <a:pt x="7571178" y="3599247"/>
                  <a:pt x="7569380" y="3596010"/>
                  <a:pt x="7567941" y="3589536"/>
                </a:cubicBezTo>
                <a:lnTo>
                  <a:pt x="7567941" y="3578746"/>
                </a:lnTo>
                <a:lnTo>
                  <a:pt x="7570099" y="3566877"/>
                </a:lnTo>
                <a:cubicBezTo>
                  <a:pt x="7568661" y="3566517"/>
                  <a:pt x="7567222" y="3564719"/>
                  <a:pt x="7565783" y="3561482"/>
                </a:cubicBezTo>
                <a:lnTo>
                  <a:pt x="7566862" y="3557166"/>
                </a:lnTo>
                <a:lnTo>
                  <a:pt x="7566862" y="3556087"/>
                </a:lnTo>
                <a:lnTo>
                  <a:pt x="7565783" y="3556087"/>
                </a:lnTo>
                <a:lnTo>
                  <a:pt x="7565783" y="3558245"/>
                </a:lnTo>
                <a:lnTo>
                  <a:pt x="7563625" y="3558245"/>
                </a:lnTo>
                <a:lnTo>
                  <a:pt x="7563625" y="3553929"/>
                </a:lnTo>
                <a:cubicBezTo>
                  <a:pt x="7563625" y="3552490"/>
                  <a:pt x="7564704" y="3551771"/>
                  <a:pt x="7566862" y="3551771"/>
                </a:cubicBezTo>
                <a:lnTo>
                  <a:pt x="7567941" y="3550692"/>
                </a:lnTo>
                <a:lnTo>
                  <a:pt x="7567941" y="3514006"/>
                </a:lnTo>
                <a:lnTo>
                  <a:pt x="7570099" y="3502137"/>
                </a:lnTo>
                <a:lnTo>
                  <a:pt x="7570099" y="3494584"/>
                </a:lnTo>
                <a:lnTo>
                  <a:pt x="7567941" y="3485952"/>
                </a:lnTo>
                <a:lnTo>
                  <a:pt x="7569020" y="3481636"/>
                </a:lnTo>
                <a:lnTo>
                  <a:pt x="7565783" y="3479478"/>
                </a:lnTo>
                <a:lnTo>
                  <a:pt x="7563625" y="3479478"/>
                </a:lnTo>
                <a:lnTo>
                  <a:pt x="7551756" y="3485952"/>
                </a:lnTo>
                <a:lnTo>
                  <a:pt x="7550677" y="3485952"/>
                </a:lnTo>
                <a:lnTo>
                  <a:pt x="7548519" y="3483794"/>
                </a:lnTo>
                <a:lnTo>
                  <a:pt x="7548519" y="3482715"/>
                </a:lnTo>
                <a:cubicBezTo>
                  <a:pt x="7550677" y="3478399"/>
                  <a:pt x="7553555" y="3474802"/>
                  <a:pt x="7557151" y="3471925"/>
                </a:cubicBezTo>
                <a:cubicBezTo>
                  <a:pt x="7557151" y="3468778"/>
                  <a:pt x="7562906" y="3460550"/>
                  <a:pt x="7574415" y="3447242"/>
                </a:cubicBezTo>
                <a:cubicBezTo>
                  <a:pt x="7576214" y="3447242"/>
                  <a:pt x="7578012" y="3444005"/>
                  <a:pt x="7579810" y="3437531"/>
                </a:cubicBezTo>
                <a:cubicBezTo>
                  <a:pt x="7582688" y="3437531"/>
                  <a:pt x="7584126" y="3435014"/>
                  <a:pt x="7584126" y="3429978"/>
                </a:cubicBezTo>
                <a:cubicBezTo>
                  <a:pt x="7586104" y="3425123"/>
                  <a:pt x="7588622" y="3421886"/>
                  <a:pt x="7591679" y="3420267"/>
                </a:cubicBezTo>
                <a:cubicBezTo>
                  <a:pt x="7590960" y="3412355"/>
                  <a:pt x="7589521" y="3408398"/>
                  <a:pt x="7587363" y="3408398"/>
                </a:cubicBezTo>
                <a:cubicBezTo>
                  <a:pt x="7584126" y="3408398"/>
                  <a:pt x="7579810" y="3410916"/>
                  <a:pt x="7574415" y="3415951"/>
                </a:cubicBezTo>
                <a:lnTo>
                  <a:pt x="7558230" y="3422425"/>
                </a:lnTo>
                <a:lnTo>
                  <a:pt x="7554993" y="3422425"/>
                </a:lnTo>
                <a:lnTo>
                  <a:pt x="7552835" y="3420267"/>
                </a:lnTo>
                <a:cubicBezTo>
                  <a:pt x="7554454" y="3419908"/>
                  <a:pt x="7557331" y="3414513"/>
                  <a:pt x="7561467" y="3404082"/>
                </a:cubicBezTo>
                <a:cubicBezTo>
                  <a:pt x="7564165" y="3404082"/>
                  <a:pt x="7567042" y="3399407"/>
                  <a:pt x="7570099" y="3390055"/>
                </a:cubicBezTo>
                <a:cubicBezTo>
                  <a:pt x="7576573" y="3382502"/>
                  <a:pt x="7579810" y="3377467"/>
                  <a:pt x="7579810" y="3374949"/>
                </a:cubicBezTo>
                <a:lnTo>
                  <a:pt x="7578731" y="3373870"/>
                </a:lnTo>
                <a:lnTo>
                  <a:pt x="7578731" y="3372791"/>
                </a:lnTo>
                <a:lnTo>
                  <a:pt x="7584126" y="3353369"/>
                </a:lnTo>
                <a:lnTo>
                  <a:pt x="7583047" y="3345816"/>
                </a:lnTo>
                <a:close/>
                <a:moveTo>
                  <a:pt x="6183031" y="3340151"/>
                </a:moveTo>
                <a:cubicBezTo>
                  <a:pt x="6188516" y="3340151"/>
                  <a:pt x="6191708" y="3341545"/>
                  <a:pt x="6192607" y="3344332"/>
                </a:cubicBezTo>
                <a:lnTo>
                  <a:pt x="6191528" y="3347569"/>
                </a:lnTo>
                <a:lnTo>
                  <a:pt x="6193686" y="3349727"/>
                </a:lnTo>
                <a:lnTo>
                  <a:pt x="6192607" y="3350671"/>
                </a:lnTo>
                <a:lnTo>
                  <a:pt x="6192607" y="3352829"/>
                </a:lnTo>
                <a:lnTo>
                  <a:pt x="6193686" y="3352829"/>
                </a:lnTo>
                <a:lnTo>
                  <a:pt x="6194765" y="3349727"/>
                </a:lnTo>
                <a:lnTo>
                  <a:pt x="6193686" y="3345411"/>
                </a:lnTo>
                <a:lnTo>
                  <a:pt x="6195709" y="3343388"/>
                </a:lnTo>
                <a:lnTo>
                  <a:pt x="6200025" y="3343388"/>
                </a:lnTo>
                <a:lnTo>
                  <a:pt x="6210545" y="3346490"/>
                </a:lnTo>
                <a:lnTo>
                  <a:pt x="6214861" y="3346490"/>
                </a:lnTo>
                <a:cubicBezTo>
                  <a:pt x="6214861" y="3343703"/>
                  <a:pt x="6216255" y="3341590"/>
                  <a:pt x="6219042" y="3340151"/>
                </a:cubicBezTo>
                <a:cubicBezTo>
                  <a:pt x="6222909" y="3340151"/>
                  <a:pt x="6225741" y="3341905"/>
                  <a:pt x="6227539" y="3345411"/>
                </a:cubicBezTo>
                <a:lnTo>
                  <a:pt x="6228484" y="3344332"/>
                </a:lnTo>
                <a:lnTo>
                  <a:pt x="6229563" y="3344332"/>
                </a:lnTo>
                <a:cubicBezTo>
                  <a:pt x="6233069" y="3346490"/>
                  <a:pt x="6234823" y="3348963"/>
                  <a:pt x="6234823" y="3351750"/>
                </a:cubicBezTo>
                <a:cubicBezTo>
                  <a:pt x="6232035" y="3353009"/>
                  <a:pt x="6229248" y="3355842"/>
                  <a:pt x="6226460" y="3360248"/>
                </a:cubicBezTo>
                <a:lnTo>
                  <a:pt x="6226460" y="3375084"/>
                </a:lnTo>
                <a:cubicBezTo>
                  <a:pt x="6226460" y="3380659"/>
                  <a:pt x="6223628" y="3385559"/>
                  <a:pt x="6217963" y="3389785"/>
                </a:cubicBezTo>
                <a:cubicBezTo>
                  <a:pt x="6218143" y="3392123"/>
                  <a:pt x="6221335" y="3394596"/>
                  <a:pt x="6227539" y="3397203"/>
                </a:cubicBezTo>
                <a:lnTo>
                  <a:pt x="6228484" y="3405701"/>
                </a:lnTo>
                <a:lnTo>
                  <a:pt x="6229563" y="3404622"/>
                </a:lnTo>
                <a:lnTo>
                  <a:pt x="6233879" y="3404622"/>
                </a:lnTo>
                <a:cubicBezTo>
                  <a:pt x="6245838" y="3404622"/>
                  <a:pt x="6253930" y="3400396"/>
                  <a:pt x="6258156" y="3391943"/>
                </a:cubicBezTo>
                <a:cubicBezTo>
                  <a:pt x="6258156" y="3388976"/>
                  <a:pt x="6262382" y="3384390"/>
                  <a:pt x="6270834" y="3378186"/>
                </a:cubicBezTo>
                <a:lnTo>
                  <a:pt x="6273937" y="3378186"/>
                </a:lnTo>
                <a:cubicBezTo>
                  <a:pt x="6276095" y="3378186"/>
                  <a:pt x="6277174" y="3380659"/>
                  <a:pt x="6277174" y="3385604"/>
                </a:cubicBezTo>
                <a:cubicBezTo>
                  <a:pt x="6293539" y="3397923"/>
                  <a:pt x="6302710" y="3405656"/>
                  <a:pt x="6304688" y="3408803"/>
                </a:cubicBezTo>
                <a:lnTo>
                  <a:pt x="6304688" y="3409882"/>
                </a:lnTo>
                <a:cubicBezTo>
                  <a:pt x="6303430" y="3412939"/>
                  <a:pt x="6297765" y="3415412"/>
                  <a:pt x="6287694" y="3417300"/>
                </a:cubicBezTo>
                <a:lnTo>
                  <a:pt x="6283513" y="3409882"/>
                </a:lnTo>
                <a:cubicBezTo>
                  <a:pt x="6280545" y="3414108"/>
                  <a:pt x="6275960" y="3416221"/>
                  <a:pt x="6269755" y="3416221"/>
                </a:cubicBezTo>
                <a:lnTo>
                  <a:pt x="6268676" y="3417300"/>
                </a:lnTo>
                <a:lnTo>
                  <a:pt x="6267597" y="3417300"/>
                </a:lnTo>
                <a:cubicBezTo>
                  <a:pt x="6266249" y="3417300"/>
                  <a:pt x="6265574" y="3416266"/>
                  <a:pt x="6265574" y="3414198"/>
                </a:cubicBezTo>
                <a:lnTo>
                  <a:pt x="6266653" y="3410961"/>
                </a:lnTo>
                <a:lnTo>
                  <a:pt x="6260314" y="3410961"/>
                </a:lnTo>
                <a:cubicBezTo>
                  <a:pt x="6260314" y="3414647"/>
                  <a:pt x="6259235" y="3416760"/>
                  <a:pt x="6257077" y="3417300"/>
                </a:cubicBezTo>
                <a:lnTo>
                  <a:pt x="6252896" y="3417300"/>
                </a:lnTo>
                <a:lnTo>
                  <a:pt x="6249659" y="3415142"/>
                </a:lnTo>
                <a:lnTo>
                  <a:pt x="6246557" y="3417300"/>
                </a:lnTo>
                <a:lnTo>
                  <a:pt x="6232800" y="3417300"/>
                </a:lnTo>
                <a:lnTo>
                  <a:pt x="6232800" y="3419458"/>
                </a:lnTo>
                <a:cubicBezTo>
                  <a:pt x="6234868" y="3422425"/>
                  <a:pt x="6235902" y="3425213"/>
                  <a:pt x="6235902" y="3427820"/>
                </a:cubicBezTo>
                <a:cubicBezTo>
                  <a:pt x="6233114" y="3432046"/>
                  <a:pt x="6231721" y="3435238"/>
                  <a:pt x="6231721" y="3437396"/>
                </a:cubicBezTo>
                <a:lnTo>
                  <a:pt x="6231721" y="3440499"/>
                </a:lnTo>
                <a:cubicBezTo>
                  <a:pt x="6240892" y="3440499"/>
                  <a:pt x="6248265" y="3445804"/>
                  <a:pt x="6253840" y="3456414"/>
                </a:cubicBezTo>
                <a:cubicBezTo>
                  <a:pt x="6256898" y="3457853"/>
                  <a:pt x="6259370" y="3461359"/>
                  <a:pt x="6261258" y="3466934"/>
                </a:cubicBezTo>
                <a:cubicBezTo>
                  <a:pt x="6265125" y="3466934"/>
                  <a:pt x="6267957" y="3468373"/>
                  <a:pt x="6269755" y="3471250"/>
                </a:cubicBezTo>
                <a:cubicBezTo>
                  <a:pt x="6273442" y="3471250"/>
                  <a:pt x="6279422" y="3475836"/>
                  <a:pt x="6287694" y="3485007"/>
                </a:cubicBezTo>
                <a:lnTo>
                  <a:pt x="6292954" y="3485952"/>
                </a:lnTo>
                <a:lnTo>
                  <a:pt x="6295112" y="3483928"/>
                </a:lnTo>
                <a:lnTo>
                  <a:pt x="6298349" y="3483928"/>
                </a:lnTo>
                <a:cubicBezTo>
                  <a:pt x="6299878" y="3483928"/>
                  <a:pt x="6302665" y="3487795"/>
                  <a:pt x="6306711" y="3495528"/>
                </a:cubicBezTo>
                <a:lnTo>
                  <a:pt x="6306711" y="3498630"/>
                </a:lnTo>
                <a:cubicBezTo>
                  <a:pt x="6292684" y="3511668"/>
                  <a:pt x="6285671" y="3523312"/>
                  <a:pt x="6285671" y="3533563"/>
                </a:cubicBezTo>
                <a:lnTo>
                  <a:pt x="6286615" y="3540981"/>
                </a:lnTo>
                <a:cubicBezTo>
                  <a:pt x="6283648" y="3541700"/>
                  <a:pt x="6281894" y="3543454"/>
                  <a:pt x="6281355" y="3546241"/>
                </a:cubicBezTo>
                <a:lnTo>
                  <a:pt x="6279332" y="3546241"/>
                </a:lnTo>
                <a:lnTo>
                  <a:pt x="6268676" y="3536800"/>
                </a:lnTo>
                <a:lnTo>
                  <a:pt x="6268676" y="3538823"/>
                </a:lnTo>
                <a:lnTo>
                  <a:pt x="6269755" y="3544083"/>
                </a:lnTo>
                <a:cubicBezTo>
                  <a:pt x="6267148" y="3546241"/>
                  <a:pt x="6264675" y="3547320"/>
                  <a:pt x="6262337" y="3547320"/>
                </a:cubicBezTo>
                <a:lnTo>
                  <a:pt x="6259235" y="3547320"/>
                </a:lnTo>
                <a:lnTo>
                  <a:pt x="6255998" y="3545162"/>
                </a:lnTo>
                <a:lnTo>
                  <a:pt x="6252896" y="3545162"/>
                </a:lnTo>
                <a:cubicBezTo>
                  <a:pt x="6252896" y="3549388"/>
                  <a:pt x="6252177" y="3551501"/>
                  <a:pt x="6250738" y="3551501"/>
                </a:cubicBezTo>
                <a:lnTo>
                  <a:pt x="6248580" y="3551501"/>
                </a:lnTo>
                <a:lnTo>
                  <a:pt x="6226460" y="3545162"/>
                </a:lnTo>
                <a:lnTo>
                  <a:pt x="6224302" y="3551501"/>
                </a:lnTo>
                <a:lnTo>
                  <a:pt x="6224302" y="3552580"/>
                </a:lnTo>
                <a:lnTo>
                  <a:pt x="6226460" y="3561077"/>
                </a:lnTo>
                <a:lnTo>
                  <a:pt x="6225381" y="3572676"/>
                </a:lnTo>
                <a:lnTo>
                  <a:pt x="6226460" y="3575914"/>
                </a:lnTo>
                <a:lnTo>
                  <a:pt x="6225381" y="3576858"/>
                </a:lnTo>
                <a:lnTo>
                  <a:pt x="6214861" y="3575914"/>
                </a:lnTo>
                <a:lnTo>
                  <a:pt x="6207443" y="3575914"/>
                </a:lnTo>
                <a:lnTo>
                  <a:pt x="6207443" y="3573755"/>
                </a:lnTo>
                <a:lnTo>
                  <a:pt x="6205285" y="3573755"/>
                </a:lnTo>
                <a:lnTo>
                  <a:pt x="6207443" y="3575914"/>
                </a:lnTo>
                <a:lnTo>
                  <a:pt x="6207679" y="3576150"/>
                </a:lnTo>
                <a:cubicBezTo>
                  <a:pt x="6209275" y="3577026"/>
                  <a:pt x="6211669" y="3577982"/>
                  <a:pt x="6214861" y="3579016"/>
                </a:cubicBezTo>
                <a:lnTo>
                  <a:pt x="6215805" y="3577937"/>
                </a:lnTo>
                <a:lnTo>
                  <a:pt x="6219042" y="3577937"/>
                </a:lnTo>
                <a:cubicBezTo>
                  <a:pt x="6224707" y="3577937"/>
                  <a:pt x="6227539" y="3580050"/>
                  <a:pt x="6227539" y="3584276"/>
                </a:cubicBezTo>
                <a:lnTo>
                  <a:pt x="6227539" y="3587513"/>
                </a:lnTo>
                <a:cubicBezTo>
                  <a:pt x="6227539" y="3593807"/>
                  <a:pt x="6223314" y="3596954"/>
                  <a:pt x="6214861" y="3596954"/>
                </a:cubicBezTo>
                <a:lnTo>
                  <a:pt x="6209466" y="3594931"/>
                </a:lnTo>
                <a:lnTo>
                  <a:pt x="6187347" y="3603293"/>
                </a:lnTo>
                <a:cubicBezTo>
                  <a:pt x="6187347" y="3604732"/>
                  <a:pt x="6185908" y="3605451"/>
                  <a:pt x="6183031" y="3605451"/>
                </a:cubicBezTo>
                <a:lnTo>
                  <a:pt x="6181007" y="3602214"/>
                </a:lnTo>
                <a:lnTo>
                  <a:pt x="6181007" y="3595875"/>
                </a:lnTo>
                <a:cubicBezTo>
                  <a:pt x="6185234" y="3591649"/>
                  <a:pt x="6187347" y="3588862"/>
                  <a:pt x="6187347" y="3587513"/>
                </a:cubicBezTo>
                <a:lnTo>
                  <a:pt x="6181007" y="3575914"/>
                </a:lnTo>
                <a:lnTo>
                  <a:pt x="6177770" y="3558919"/>
                </a:lnTo>
                <a:lnTo>
                  <a:pt x="6182086" y="3555817"/>
                </a:lnTo>
                <a:lnTo>
                  <a:pt x="6190449" y="3555817"/>
                </a:lnTo>
                <a:lnTo>
                  <a:pt x="6190449" y="3553659"/>
                </a:lnTo>
                <a:lnTo>
                  <a:pt x="6183031" y="3554738"/>
                </a:lnTo>
                <a:lnTo>
                  <a:pt x="6182086" y="3553659"/>
                </a:lnTo>
                <a:lnTo>
                  <a:pt x="6182086" y="3552580"/>
                </a:lnTo>
                <a:lnTo>
                  <a:pt x="6184110" y="3550422"/>
                </a:lnTo>
                <a:cubicBezTo>
                  <a:pt x="6182042" y="3550422"/>
                  <a:pt x="6181007" y="3549748"/>
                  <a:pt x="6181007" y="3548399"/>
                </a:cubicBezTo>
                <a:lnTo>
                  <a:pt x="6179928" y="3549478"/>
                </a:lnTo>
                <a:lnTo>
                  <a:pt x="6168329" y="3549478"/>
                </a:lnTo>
                <a:lnTo>
                  <a:pt x="6165092" y="3551501"/>
                </a:lnTo>
                <a:lnTo>
                  <a:pt x="6159832" y="3551501"/>
                </a:lnTo>
                <a:cubicBezTo>
                  <a:pt x="6148053" y="3549793"/>
                  <a:pt x="6141354" y="3547320"/>
                  <a:pt x="6139735" y="3544083"/>
                </a:cubicBezTo>
                <a:lnTo>
                  <a:pt x="6139735" y="3540981"/>
                </a:lnTo>
                <a:lnTo>
                  <a:pt x="6141893" y="3538823"/>
                </a:lnTo>
                <a:lnTo>
                  <a:pt x="6150391" y="3538823"/>
                </a:lnTo>
                <a:lnTo>
                  <a:pt x="6158753" y="3540981"/>
                </a:lnTo>
                <a:lnTo>
                  <a:pt x="6165092" y="3538823"/>
                </a:lnTo>
                <a:lnTo>
                  <a:pt x="6171431" y="3540981"/>
                </a:lnTo>
                <a:cubicBezTo>
                  <a:pt x="6178535" y="3540981"/>
                  <a:pt x="6182086" y="3536035"/>
                  <a:pt x="6182086" y="3526144"/>
                </a:cubicBezTo>
                <a:lnTo>
                  <a:pt x="6179928" y="3500788"/>
                </a:lnTo>
                <a:cubicBezTo>
                  <a:pt x="6181187" y="3496922"/>
                  <a:pt x="6183300" y="3493774"/>
                  <a:pt x="6186268" y="3491347"/>
                </a:cubicBezTo>
                <a:lnTo>
                  <a:pt x="6185189" y="3491347"/>
                </a:lnTo>
                <a:lnTo>
                  <a:pt x="6184110" y="3492291"/>
                </a:lnTo>
                <a:lnTo>
                  <a:pt x="6178849" y="3491347"/>
                </a:lnTo>
                <a:lnTo>
                  <a:pt x="6177770" y="3491347"/>
                </a:lnTo>
                <a:lnTo>
                  <a:pt x="6169408" y="3493370"/>
                </a:lnTo>
                <a:lnTo>
                  <a:pt x="6170352" y="3494449"/>
                </a:lnTo>
                <a:lnTo>
                  <a:pt x="6170352" y="3495528"/>
                </a:lnTo>
                <a:lnTo>
                  <a:pt x="6169408" y="3501867"/>
                </a:lnTo>
                <a:lnTo>
                  <a:pt x="6171431" y="3504025"/>
                </a:lnTo>
                <a:lnTo>
                  <a:pt x="6171431" y="3506048"/>
                </a:lnTo>
                <a:cubicBezTo>
                  <a:pt x="6171431" y="3507487"/>
                  <a:pt x="6170397" y="3508206"/>
                  <a:pt x="6168329" y="3508206"/>
                </a:cubicBezTo>
                <a:lnTo>
                  <a:pt x="6170352" y="3511443"/>
                </a:lnTo>
                <a:lnTo>
                  <a:pt x="6163069" y="3516703"/>
                </a:lnTo>
                <a:lnTo>
                  <a:pt x="6157674" y="3515624"/>
                </a:lnTo>
                <a:cubicBezTo>
                  <a:pt x="6157674" y="3520749"/>
                  <a:pt x="6152774" y="3525335"/>
                  <a:pt x="6142972" y="3529381"/>
                </a:cubicBezTo>
                <a:cubicBezTo>
                  <a:pt x="6131103" y="3543409"/>
                  <a:pt x="6123326" y="3550422"/>
                  <a:pt x="6119639" y="3550422"/>
                </a:cubicBezTo>
                <a:lnTo>
                  <a:pt x="6116537" y="3550422"/>
                </a:lnTo>
                <a:lnTo>
                  <a:pt x="6115458" y="3555817"/>
                </a:lnTo>
                <a:lnTo>
                  <a:pt x="6115458" y="3570518"/>
                </a:lnTo>
                <a:lnTo>
                  <a:pt x="6114379" y="3571597"/>
                </a:lnTo>
                <a:lnTo>
                  <a:pt x="6115458" y="3572676"/>
                </a:lnTo>
                <a:lnTo>
                  <a:pt x="6115458" y="3577937"/>
                </a:lnTo>
                <a:lnTo>
                  <a:pt x="6112221" y="3582253"/>
                </a:lnTo>
                <a:lnTo>
                  <a:pt x="6115458" y="3587513"/>
                </a:lnTo>
                <a:lnTo>
                  <a:pt x="6115458" y="3594931"/>
                </a:lnTo>
                <a:cubicBezTo>
                  <a:pt x="6114739" y="3596999"/>
                  <a:pt x="6112626" y="3598033"/>
                  <a:pt x="6109119" y="3598033"/>
                </a:cubicBezTo>
                <a:lnTo>
                  <a:pt x="6096440" y="3598033"/>
                </a:lnTo>
                <a:cubicBezTo>
                  <a:pt x="6094642" y="3598033"/>
                  <a:pt x="6093563" y="3596640"/>
                  <a:pt x="6093203" y="3593852"/>
                </a:cubicBezTo>
                <a:lnTo>
                  <a:pt x="6091180" y="3593852"/>
                </a:lnTo>
                <a:lnTo>
                  <a:pt x="6091180" y="3594931"/>
                </a:lnTo>
                <a:lnTo>
                  <a:pt x="6093203" y="3598033"/>
                </a:lnTo>
                <a:cubicBezTo>
                  <a:pt x="6093203" y="3602439"/>
                  <a:pt x="6087584" y="3604912"/>
                  <a:pt x="6076344" y="3605451"/>
                </a:cubicBezTo>
                <a:cubicBezTo>
                  <a:pt x="6069960" y="3603023"/>
                  <a:pt x="6066768" y="3597404"/>
                  <a:pt x="6066768" y="3588592"/>
                </a:cubicBezTo>
                <a:lnTo>
                  <a:pt x="6067847" y="3581174"/>
                </a:lnTo>
                <a:lnTo>
                  <a:pt x="6064745" y="3572676"/>
                </a:lnTo>
                <a:lnTo>
                  <a:pt x="6072163" y="3558919"/>
                </a:lnTo>
                <a:lnTo>
                  <a:pt x="6072163" y="3555817"/>
                </a:lnTo>
                <a:lnTo>
                  <a:pt x="6070005" y="3551501"/>
                </a:lnTo>
                <a:cubicBezTo>
                  <a:pt x="6070185" y="3545926"/>
                  <a:pt x="6070904" y="3543139"/>
                  <a:pt x="6072163" y="3543139"/>
                </a:cubicBezTo>
                <a:lnTo>
                  <a:pt x="6067847" y="3524121"/>
                </a:lnTo>
                <a:lnTo>
                  <a:pt x="6067847" y="3490268"/>
                </a:lnTo>
                <a:cubicBezTo>
                  <a:pt x="6067847" y="3485142"/>
                  <a:pt x="6068926" y="3479163"/>
                  <a:pt x="6071084" y="3472329"/>
                </a:cubicBezTo>
                <a:lnTo>
                  <a:pt x="6071084" y="3471250"/>
                </a:lnTo>
                <a:lnTo>
                  <a:pt x="6068926" y="3471250"/>
                </a:lnTo>
                <a:lnTo>
                  <a:pt x="6047750" y="3492291"/>
                </a:lnTo>
                <a:lnTo>
                  <a:pt x="6045727" y="3492291"/>
                </a:lnTo>
                <a:lnTo>
                  <a:pt x="6043569" y="3490268"/>
                </a:lnTo>
                <a:lnTo>
                  <a:pt x="6050987" y="3464911"/>
                </a:lnTo>
                <a:lnTo>
                  <a:pt x="6055169" y="3462753"/>
                </a:lnTo>
                <a:lnTo>
                  <a:pt x="6059485" y="3462753"/>
                </a:lnTo>
                <a:lnTo>
                  <a:pt x="6060429" y="3463832"/>
                </a:lnTo>
                <a:lnTo>
                  <a:pt x="6061508" y="3463832"/>
                </a:lnTo>
                <a:lnTo>
                  <a:pt x="6061508" y="3462753"/>
                </a:lnTo>
                <a:cubicBezTo>
                  <a:pt x="6057282" y="3460955"/>
                  <a:pt x="6055169" y="3459201"/>
                  <a:pt x="6055169" y="3457493"/>
                </a:cubicBezTo>
                <a:cubicBezTo>
                  <a:pt x="6056967" y="3455155"/>
                  <a:pt x="6058406" y="3448097"/>
                  <a:pt x="6059485" y="3436317"/>
                </a:cubicBezTo>
                <a:cubicBezTo>
                  <a:pt x="6064160" y="3432991"/>
                  <a:pt x="6067667" y="3427371"/>
                  <a:pt x="6070005" y="3419458"/>
                </a:cubicBezTo>
                <a:cubicBezTo>
                  <a:pt x="6071264" y="3419458"/>
                  <a:pt x="6073377" y="3416985"/>
                  <a:pt x="6076344" y="3412040"/>
                </a:cubicBezTo>
                <a:lnTo>
                  <a:pt x="6076344" y="3408803"/>
                </a:lnTo>
                <a:lnTo>
                  <a:pt x="6074186" y="3405701"/>
                </a:lnTo>
                <a:lnTo>
                  <a:pt x="6074186" y="3399361"/>
                </a:lnTo>
                <a:lnTo>
                  <a:pt x="6075265" y="3398282"/>
                </a:lnTo>
                <a:lnTo>
                  <a:pt x="6074186" y="3397203"/>
                </a:lnTo>
                <a:lnTo>
                  <a:pt x="6074186" y="3396124"/>
                </a:lnTo>
                <a:lnTo>
                  <a:pt x="6075265" y="3395180"/>
                </a:lnTo>
                <a:lnTo>
                  <a:pt x="6075265" y="3394101"/>
                </a:lnTo>
                <a:lnTo>
                  <a:pt x="6076344" y="3395180"/>
                </a:lnTo>
                <a:lnTo>
                  <a:pt x="6080525" y="3395180"/>
                </a:lnTo>
                <a:lnTo>
                  <a:pt x="6080525" y="3394101"/>
                </a:lnTo>
                <a:cubicBezTo>
                  <a:pt x="6077018" y="3394101"/>
                  <a:pt x="6075265" y="3393382"/>
                  <a:pt x="6075265" y="3391943"/>
                </a:cubicBezTo>
                <a:cubicBezTo>
                  <a:pt x="6075265" y="3390145"/>
                  <a:pt x="6076659" y="3389066"/>
                  <a:pt x="6079446" y="3388706"/>
                </a:cubicBezTo>
                <a:lnTo>
                  <a:pt x="6079446" y="3383446"/>
                </a:lnTo>
                <a:lnTo>
                  <a:pt x="6082683" y="3362406"/>
                </a:lnTo>
                <a:lnTo>
                  <a:pt x="6079446" y="3349727"/>
                </a:lnTo>
                <a:cubicBezTo>
                  <a:pt x="6079446" y="3344063"/>
                  <a:pt x="6081919" y="3341230"/>
                  <a:pt x="6086864" y="3341230"/>
                </a:cubicBezTo>
                <a:cubicBezTo>
                  <a:pt x="6091630" y="3344018"/>
                  <a:pt x="6095856" y="3345411"/>
                  <a:pt x="6099543" y="3345411"/>
                </a:cubicBezTo>
                <a:lnTo>
                  <a:pt x="6102780" y="3344332"/>
                </a:lnTo>
                <a:cubicBezTo>
                  <a:pt x="6117526" y="3347749"/>
                  <a:pt x="6124899" y="3350222"/>
                  <a:pt x="6124899" y="3351750"/>
                </a:cubicBezTo>
                <a:lnTo>
                  <a:pt x="6125978" y="3350671"/>
                </a:lnTo>
                <a:lnTo>
                  <a:pt x="6127057" y="3350671"/>
                </a:lnTo>
                <a:cubicBezTo>
                  <a:pt x="6133981" y="3350671"/>
                  <a:pt x="6139960" y="3353144"/>
                  <a:pt x="6144996" y="3358090"/>
                </a:cubicBezTo>
                <a:lnTo>
                  <a:pt x="6144996" y="3359169"/>
                </a:lnTo>
                <a:cubicBezTo>
                  <a:pt x="6134475" y="3370139"/>
                  <a:pt x="6129215" y="3377872"/>
                  <a:pt x="6129215" y="3382367"/>
                </a:cubicBezTo>
                <a:cubicBezTo>
                  <a:pt x="6129215" y="3385245"/>
                  <a:pt x="6126023" y="3389156"/>
                  <a:pt x="6119639" y="3394101"/>
                </a:cubicBezTo>
                <a:cubicBezTo>
                  <a:pt x="6118111" y="3403273"/>
                  <a:pt x="6115638" y="3407859"/>
                  <a:pt x="6112221" y="3407859"/>
                </a:cubicBezTo>
                <a:lnTo>
                  <a:pt x="6112221" y="3418379"/>
                </a:lnTo>
                <a:lnTo>
                  <a:pt x="6110198" y="3421481"/>
                </a:lnTo>
                <a:cubicBezTo>
                  <a:pt x="6110198" y="3422560"/>
                  <a:pt x="6112671" y="3424359"/>
                  <a:pt x="6117616" y="3426876"/>
                </a:cubicBezTo>
                <a:lnTo>
                  <a:pt x="6117616" y="3427820"/>
                </a:lnTo>
                <a:cubicBezTo>
                  <a:pt x="6113390" y="3431237"/>
                  <a:pt x="6111277" y="3439375"/>
                  <a:pt x="6111277" y="3452233"/>
                </a:cubicBezTo>
                <a:lnTo>
                  <a:pt x="6111277" y="3454256"/>
                </a:lnTo>
                <a:cubicBezTo>
                  <a:pt x="6111277" y="3455695"/>
                  <a:pt x="6109479" y="3456414"/>
                  <a:pt x="6105882" y="3456414"/>
                </a:cubicBezTo>
                <a:lnTo>
                  <a:pt x="6104938" y="3457493"/>
                </a:lnTo>
                <a:lnTo>
                  <a:pt x="6104938" y="3460595"/>
                </a:lnTo>
                <a:cubicBezTo>
                  <a:pt x="6109973" y="3460595"/>
                  <a:pt x="6113480" y="3462708"/>
                  <a:pt x="6115458" y="3466934"/>
                </a:cubicBezTo>
                <a:lnTo>
                  <a:pt x="6115458" y="3479612"/>
                </a:lnTo>
                <a:cubicBezTo>
                  <a:pt x="6113300" y="3482670"/>
                  <a:pt x="6112221" y="3486221"/>
                  <a:pt x="6112221" y="3490268"/>
                </a:cubicBezTo>
                <a:lnTo>
                  <a:pt x="6114379" y="3506048"/>
                </a:lnTo>
                <a:lnTo>
                  <a:pt x="6111277" y="3508206"/>
                </a:lnTo>
                <a:lnTo>
                  <a:pt x="6115458" y="3516703"/>
                </a:lnTo>
                <a:lnTo>
                  <a:pt x="6115458" y="3519805"/>
                </a:lnTo>
                <a:lnTo>
                  <a:pt x="6111277" y="3525065"/>
                </a:lnTo>
                <a:cubicBezTo>
                  <a:pt x="6111277" y="3530371"/>
                  <a:pt x="6113030" y="3533922"/>
                  <a:pt x="6116537" y="3535721"/>
                </a:cubicBezTo>
                <a:cubicBezTo>
                  <a:pt x="6124270" y="3531135"/>
                  <a:pt x="6128136" y="3525830"/>
                  <a:pt x="6128136" y="3519805"/>
                </a:cubicBezTo>
                <a:lnTo>
                  <a:pt x="6132317" y="3517782"/>
                </a:lnTo>
                <a:lnTo>
                  <a:pt x="6131238" y="3516703"/>
                </a:lnTo>
                <a:lnTo>
                  <a:pt x="6131238" y="3515624"/>
                </a:lnTo>
                <a:cubicBezTo>
                  <a:pt x="6135465" y="3511938"/>
                  <a:pt x="6137577" y="3509105"/>
                  <a:pt x="6137577" y="3507127"/>
                </a:cubicBezTo>
                <a:lnTo>
                  <a:pt x="6136633" y="3501867"/>
                </a:lnTo>
                <a:cubicBezTo>
                  <a:pt x="6139421" y="3499080"/>
                  <a:pt x="6141849" y="3497686"/>
                  <a:pt x="6143917" y="3497686"/>
                </a:cubicBezTo>
                <a:lnTo>
                  <a:pt x="6143917" y="3494449"/>
                </a:lnTo>
                <a:cubicBezTo>
                  <a:pt x="6143917" y="3490582"/>
                  <a:pt x="6145355" y="3488110"/>
                  <a:pt x="6148233" y="3487031"/>
                </a:cubicBezTo>
                <a:lnTo>
                  <a:pt x="6147154" y="3478668"/>
                </a:lnTo>
                <a:lnTo>
                  <a:pt x="6166171" y="3435238"/>
                </a:lnTo>
                <a:lnTo>
                  <a:pt x="6161990" y="3431057"/>
                </a:lnTo>
                <a:cubicBezTo>
                  <a:pt x="6164778" y="3428090"/>
                  <a:pt x="6166171" y="3425258"/>
                  <a:pt x="6166171" y="3422560"/>
                </a:cubicBezTo>
                <a:lnTo>
                  <a:pt x="6166171" y="3415142"/>
                </a:lnTo>
                <a:lnTo>
                  <a:pt x="6165092" y="3415142"/>
                </a:lnTo>
                <a:cubicBezTo>
                  <a:pt x="6156820" y="3415142"/>
                  <a:pt x="6151200" y="3415861"/>
                  <a:pt x="6148233" y="3417300"/>
                </a:cubicBezTo>
                <a:lnTo>
                  <a:pt x="6132317" y="3414198"/>
                </a:lnTo>
                <a:lnTo>
                  <a:pt x="6128136" y="3415142"/>
                </a:lnTo>
                <a:lnTo>
                  <a:pt x="6127057" y="3415142"/>
                </a:lnTo>
                <a:cubicBezTo>
                  <a:pt x="6124989" y="3414513"/>
                  <a:pt x="6123955" y="3412400"/>
                  <a:pt x="6123955" y="3408803"/>
                </a:cubicBezTo>
                <a:lnTo>
                  <a:pt x="6136633" y="3404622"/>
                </a:lnTo>
                <a:lnTo>
                  <a:pt x="6147154" y="3406780"/>
                </a:lnTo>
                <a:lnTo>
                  <a:pt x="6152414" y="3404622"/>
                </a:lnTo>
                <a:lnTo>
                  <a:pt x="6154572" y="3406780"/>
                </a:lnTo>
                <a:lnTo>
                  <a:pt x="6171431" y="3406780"/>
                </a:lnTo>
                <a:lnTo>
                  <a:pt x="6172510" y="3407859"/>
                </a:lnTo>
                <a:lnTo>
                  <a:pt x="6173589" y="3406780"/>
                </a:lnTo>
                <a:lnTo>
                  <a:pt x="6174668" y="3406780"/>
                </a:lnTo>
                <a:lnTo>
                  <a:pt x="6178849" y="3407859"/>
                </a:lnTo>
                <a:lnTo>
                  <a:pt x="6184110" y="3398282"/>
                </a:lnTo>
                <a:lnTo>
                  <a:pt x="6184110" y="3397203"/>
                </a:lnTo>
                <a:lnTo>
                  <a:pt x="6177770" y="3389785"/>
                </a:lnTo>
                <a:lnTo>
                  <a:pt x="6177770" y="3386683"/>
                </a:lnTo>
                <a:cubicBezTo>
                  <a:pt x="6179569" y="3384525"/>
                  <a:pt x="6181322" y="3379580"/>
                  <a:pt x="6183031" y="3371847"/>
                </a:cubicBezTo>
                <a:lnTo>
                  <a:pt x="6181007" y="3365508"/>
                </a:lnTo>
                <a:lnTo>
                  <a:pt x="6183031" y="3359169"/>
                </a:lnTo>
                <a:lnTo>
                  <a:pt x="6177770" y="3346490"/>
                </a:lnTo>
                <a:close/>
                <a:moveTo>
                  <a:pt x="8158547" y="3340016"/>
                </a:moveTo>
                <a:cubicBezTo>
                  <a:pt x="8165291" y="3340016"/>
                  <a:pt x="8175272" y="3342534"/>
                  <a:pt x="8188489" y="3347569"/>
                </a:cubicBezTo>
                <a:lnTo>
                  <a:pt x="8204540" y="3345411"/>
                </a:lnTo>
                <a:cubicBezTo>
                  <a:pt x="8210204" y="3347390"/>
                  <a:pt x="8213037" y="3349188"/>
                  <a:pt x="8213037" y="3350806"/>
                </a:cubicBezTo>
                <a:lnTo>
                  <a:pt x="8213037" y="3352964"/>
                </a:lnTo>
                <a:cubicBezTo>
                  <a:pt x="8213037" y="3356291"/>
                  <a:pt x="8210564" y="3360562"/>
                  <a:pt x="8205619" y="3365777"/>
                </a:cubicBezTo>
                <a:lnTo>
                  <a:pt x="8206698" y="3372117"/>
                </a:lnTo>
                <a:lnTo>
                  <a:pt x="8203460" y="3390325"/>
                </a:lnTo>
                <a:lnTo>
                  <a:pt x="8203460" y="3391404"/>
                </a:lnTo>
                <a:lnTo>
                  <a:pt x="8205619" y="3393562"/>
                </a:lnTo>
                <a:lnTo>
                  <a:pt x="8223827" y="3393562"/>
                </a:lnTo>
                <a:lnTo>
                  <a:pt x="8236640" y="3396799"/>
                </a:lnTo>
                <a:lnTo>
                  <a:pt x="8239877" y="3396799"/>
                </a:lnTo>
                <a:cubicBezTo>
                  <a:pt x="8242844" y="3396799"/>
                  <a:pt x="8247115" y="3393247"/>
                  <a:pt x="8252690" y="3386144"/>
                </a:cubicBezTo>
                <a:lnTo>
                  <a:pt x="8253769" y="3386144"/>
                </a:lnTo>
                <a:lnTo>
                  <a:pt x="8259164" y="3387223"/>
                </a:lnTo>
                <a:lnTo>
                  <a:pt x="8261187" y="3383986"/>
                </a:lnTo>
                <a:lnTo>
                  <a:pt x="8260108" y="3375354"/>
                </a:lnTo>
                <a:cubicBezTo>
                  <a:pt x="8264604" y="3374095"/>
                  <a:pt x="8268920" y="3371622"/>
                  <a:pt x="8273056" y="3367935"/>
                </a:cubicBezTo>
                <a:lnTo>
                  <a:pt x="8274135" y="3367935"/>
                </a:lnTo>
                <a:cubicBezTo>
                  <a:pt x="8280879" y="3367935"/>
                  <a:pt x="8291220" y="3374365"/>
                  <a:pt x="8305157" y="3387223"/>
                </a:cubicBezTo>
                <a:cubicBezTo>
                  <a:pt x="8312260" y="3389650"/>
                  <a:pt x="8315812" y="3393562"/>
                  <a:pt x="8315812" y="3398957"/>
                </a:cubicBezTo>
                <a:lnTo>
                  <a:pt x="8312575" y="3400036"/>
                </a:lnTo>
                <a:lnTo>
                  <a:pt x="8304078" y="3398957"/>
                </a:lnTo>
                <a:lnTo>
                  <a:pt x="8306236" y="3402194"/>
                </a:lnTo>
                <a:lnTo>
                  <a:pt x="8304078" y="3404217"/>
                </a:lnTo>
                <a:lnTo>
                  <a:pt x="8286948" y="3404217"/>
                </a:lnTo>
                <a:lnTo>
                  <a:pt x="8279396" y="3406375"/>
                </a:lnTo>
                <a:cubicBezTo>
                  <a:pt x="8276878" y="3404307"/>
                  <a:pt x="8270134" y="3402913"/>
                  <a:pt x="8259164" y="3402194"/>
                </a:cubicBezTo>
                <a:lnTo>
                  <a:pt x="8259164" y="3401115"/>
                </a:lnTo>
                <a:lnTo>
                  <a:pt x="8238798" y="3403273"/>
                </a:lnTo>
                <a:lnTo>
                  <a:pt x="8233403" y="3401115"/>
                </a:lnTo>
                <a:cubicBezTo>
                  <a:pt x="8233403" y="3403003"/>
                  <a:pt x="8229132" y="3404757"/>
                  <a:pt x="8220590" y="3406375"/>
                </a:cubicBezTo>
                <a:lnTo>
                  <a:pt x="8203460" y="3406375"/>
                </a:lnTo>
                <a:cubicBezTo>
                  <a:pt x="8199324" y="3402868"/>
                  <a:pt x="8195413" y="3401115"/>
                  <a:pt x="8191726" y="3401115"/>
                </a:cubicBezTo>
                <a:cubicBezTo>
                  <a:pt x="8185252" y="3401115"/>
                  <a:pt x="8182015" y="3405026"/>
                  <a:pt x="8182015" y="3412849"/>
                </a:cubicBezTo>
                <a:lnTo>
                  <a:pt x="8179857" y="3419323"/>
                </a:lnTo>
                <a:lnTo>
                  <a:pt x="8180936" y="3423504"/>
                </a:lnTo>
                <a:lnTo>
                  <a:pt x="8178778" y="3431057"/>
                </a:lnTo>
                <a:lnTo>
                  <a:pt x="8183094" y="3435373"/>
                </a:lnTo>
                <a:lnTo>
                  <a:pt x="8183094" y="3441712"/>
                </a:lnTo>
                <a:lnTo>
                  <a:pt x="8180936" y="3450344"/>
                </a:lnTo>
                <a:lnTo>
                  <a:pt x="8180936" y="3451423"/>
                </a:lnTo>
                <a:lnTo>
                  <a:pt x="8182015" y="3451423"/>
                </a:lnTo>
                <a:lnTo>
                  <a:pt x="8188489" y="3449265"/>
                </a:lnTo>
                <a:lnTo>
                  <a:pt x="8194963" y="3450344"/>
                </a:lnTo>
                <a:lnTo>
                  <a:pt x="8211014" y="3448186"/>
                </a:lnTo>
                <a:lnTo>
                  <a:pt x="8219511" y="3448186"/>
                </a:lnTo>
                <a:cubicBezTo>
                  <a:pt x="8222208" y="3450344"/>
                  <a:pt x="8224726" y="3451423"/>
                  <a:pt x="8227064" y="3451423"/>
                </a:cubicBezTo>
                <a:cubicBezTo>
                  <a:pt x="8233088" y="3440184"/>
                  <a:pt x="8240192" y="3433395"/>
                  <a:pt x="8248374" y="3431057"/>
                </a:cubicBezTo>
                <a:cubicBezTo>
                  <a:pt x="8260693" y="3434474"/>
                  <a:pt x="8268201" y="3438386"/>
                  <a:pt x="8270898" y="3442791"/>
                </a:cubicBezTo>
                <a:cubicBezTo>
                  <a:pt x="8274225" y="3442791"/>
                  <a:pt x="8277777" y="3445669"/>
                  <a:pt x="8281554" y="3451423"/>
                </a:cubicBezTo>
                <a:cubicBezTo>
                  <a:pt x="8284790" y="3452593"/>
                  <a:pt x="8287668" y="3455065"/>
                  <a:pt x="8290186" y="3458842"/>
                </a:cubicBezTo>
                <a:lnTo>
                  <a:pt x="8278316" y="3494179"/>
                </a:lnTo>
                <a:cubicBezTo>
                  <a:pt x="8276878" y="3494179"/>
                  <a:pt x="8276158" y="3495977"/>
                  <a:pt x="8276158" y="3499574"/>
                </a:cubicBezTo>
                <a:lnTo>
                  <a:pt x="8280474" y="3505913"/>
                </a:lnTo>
                <a:lnTo>
                  <a:pt x="8276158" y="3515624"/>
                </a:lnTo>
                <a:lnTo>
                  <a:pt x="8277238" y="3519805"/>
                </a:lnTo>
                <a:lnTo>
                  <a:pt x="8277238" y="3520884"/>
                </a:lnTo>
                <a:lnTo>
                  <a:pt x="8274135" y="3525200"/>
                </a:lnTo>
                <a:cubicBezTo>
                  <a:pt x="8275664" y="3525200"/>
                  <a:pt x="8276698" y="3526999"/>
                  <a:pt x="8277238" y="3530595"/>
                </a:cubicBezTo>
                <a:cubicBezTo>
                  <a:pt x="8276698" y="3538418"/>
                  <a:pt x="8273506" y="3542330"/>
                  <a:pt x="8267661" y="3542330"/>
                </a:cubicBezTo>
                <a:lnTo>
                  <a:pt x="8266582" y="3543409"/>
                </a:lnTo>
                <a:lnTo>
                  <a:pt x="8266582" y="3544488"/>
                </a:lnTo>
                <a:cubicBezTo>
                  <a:pt x="8266582" y="3547365"/>
                  <a:pt x="8268381" y="3548804"/>
                  <a:pt x="8271977" y="3548804"/>
                </a:cubicBezTo>
                <a:lnTo>
                  <a:pt x="8273056" y="3558380"/>
                </a:lnTo>
                <a:cubicBezTo>
                  <a:pt x="8273056" y="3562516"/>
                  <a:pt x="8269460" y="3566427"/>
                  <a:pt x="8262266" y="3570114"/>
                </a:cubicBezTo>
                <a:lnTo>
                  <a:pt x="8258136" y="3579706"/>
                </a:lnTo>
                <a:lnTo>
                  <a:pt x="8254001" y="3584288"/>
                </a:lnTo>
                <a:lnTo>
                  <a:pt x="8251611" y="3585085"/>
                </a:lnTo>
                <a:lnTo>
                  <a:pt x="8251611" y="3586937"/>
                </a:lnTo>
                <a:lnTo>
                  <a:pt x="8238798" y="3601135"/>
                </a:lnTo>
                <a:lnTo>
                  <a:pt x="8223827" y="3601135"/>
                </a:lnTo>
                <a:lnTo>
                  <a:pt x="8222748" y="3600056"/>
                </a:lnTo>
                <a:lnTo>
                  <a:pt x="8221669" y="3600056"/>
                </a:lnTo>
                <a:cubicBezTo>
                  <a:pt x="8221669" y="3602214"/>
                  <a:pt x="8218432" y="3604013"/>
                  <a:pt x="8211958" y="3605451"/>
                </a:cubicBezTo>
                <a:lnTo>
                  <a:pt x="8211014" y="3605451"/>
                </a:lnTo>
                <a:cubicBezTo>
                  <a:pt x="8198156" y="3604013"/>
                  <a:pt x="8191726" y="3597584"/>
                  <a:pt x="8191726" y="3586164"/>
                </a:cubicBezTo>
                <a:cubicBezTo>
                  <a:pt x="8190647" y="3586164"/>
                  <a:pt x="8187770" y="3581534"/>
                  <a:pt x="8183094" y="3572272"/>
                </a:cubicBezTo>
                <a:cubicBezTo>
                  <a:pt x="8169517" y="3563370"/>
                  <a:pt x="8162728" y="3558020"/>
                  <a:pt x="8162728" y="3556222"/>
                </a:cubicBezTo>
                <a:lnTo>
                  <a:pt x="8163807" y="3555143"/>
                </a:lnTo>
                <a:lnTo>
                  <a:pt x="8163807" y="3554064"/>
                </a:lnTo>
                <a:cubicBezTo>
                  <a:pt x="8161379" y="3554064"/>
                  <a:pt x="8159266" y="3551951"/>
                  <a:pt x="8157468" y="3547725"/>
                </a:cubicBezTo>
                <a:cubicBezTo>
                  <a:pt x="8158727" y="3544847"/>
                  <a:pt x="8161200" y="3543409"/>
                  <a:pt x="8164886" y="3543409"/>
                </a:cubicBezTo>
                <a:lnTo>
                  <a:pt x="8170281" y="3543409"/>
                </a:lnTo>
                <a:lnTo>
                  <a:pt x="8174597" y="3546646"/>
                </a:lnTo>
                <a:lnTo>
                  <a:pt x="8179857" y="3545567"/>
                </a:lnTo>
                <a:lnTo>
                  <a:pt x="8204540" y="3550827"/>
                </a:lnTo>
                <a:lnTo>
                  <a:pt x="8216274" y="3550827"/>
                </a:lnTo>
                <a:cubicBezTo>
                  <a:pt x="8220590" y="3548039"/>
                  <a:pt x="8223108" y="3536980"/>
                  <a:pt x="8223827" y="3517647"/>
                </a:cubicBezTo>
                <a:lnTo>
                  <a:pt x="8223827" y="3513466"/>
                </a:lnTo>
                <a:cubicBezTo>
                  <a:pt x="8223827" y="3510769"/>
                  <a:pt x="8225580" y="3507532"/>
                  <a:pt x="8229087" y="3503755"/>
                </a:cubicBezTo>
                <a:lnTo>
                  <a:pt x="8225985" y="3499574"/>
                </a:lnTo>
                <a:lnTo>
                  <a:pt x="8227064" y="3495258"/>
                </a:lnTo>
                <a:lnTo>
                  <a:pt x="8225985" y="3494179"/>
                </a:lnTo>
                <a:lnTo>
                  <a:pt x="8225985" y="3493100"/>
                </a:lnTo>
                <a:lnTo>
                  <a:pt x="8228008" y="3482445"/>
                </a:lnTo>
                <a:lnTo>
                  <a:pt x="8225985" y="3475971"/>
                </a:lnTo>
                <a:lnTo>
                  <a:pt x="8225985" y="3472734"/>
                </a:lnTo>
                <a:lnTo>
                  <a:pt x="8229087" y="3461000"/>
                </a:lnTo>
                <a:lnTo>
                  <a:pt x="8225985" y="3457763"/>
                </a:lnTo>
                <a:lnTo>
                  <a:pt x="8225985" y="3456684"/>
                </a:lnTo>
                <a:lnTo>
                  <a:pt x="8218432" y="3461000"/>
                </a:lnTo>
                <a:lnTo>
                  <a:pt x="8206698" y="3457763"/>
                </a:lnTo>
                <a:lnTo>
                  <a:pt x="8202382" y="3459921"/>
                </a:lnTo>
                <a:lnTo>
                  <a:pt x="8183094" y="3457763"/>
                </a:lnTo>
                <a:cubicBezTo>
                  <a:pt x="8177430" y="3460101"/>
                  <a:pt x="8173159" y="3462978"/>
                  <a:pt x="8170281" y="3466395"/>
                </a:cubicBezTo>
                <a:lnTo>
                  <a:pt x="8175676" y="3470576"/>
                </a:lnTo>
                <a:lnTo>
                  <a:pt x="8175676" y="3472734"/>
                </a:lnTo>
                <a:cubicBezTo>
                  <a:pt x="8173518" y="3474173"/>
                  <a:pt x="8172439" y="3479163"/>
                  <a:pt x="8172439" y="3487705"/>
                </a:cubicBezTo>
                <a:cubicBezTo>
                  <a:pt x="8170461" y="3487705"/>
                  <a:pt x="8168663" y="3492695"/>
                  <a:pt x="8167044" y="3502676"/>
                </a:cubicBezTo>
                <a:cubicBezTo>
                  <a:pt x="8152478" y="3532709"/>
                  <a:pt x="8143216" y="3547725"/>
                  <a:pt x="8139260" y="3547725"/>
                </a:cubicBezTo>
                <a:cubicBezTo>
                  <a:pt x="8129998" y="3560853"/>
                  <a:pt x="8121456" y="3569035"/>
                  <a:pt x="8113634" y="3572272"/>
                </a:cubicBezTo>
                <a:cubicBezTo>
                  <a:pt x="8100955" y="3585130"/>
                  <a:pt x="8092008" y="3591559"/>
                  <a:pt x="8086793" y="3591559"/>
                </a:cubicBezTo>
                <a:lnTo>
                  <a:pt x="8084635" y="3591559"/>
                </a:lnTo>
                <a:lnTo>
                  <a:pt x="8081533" y="3589401"/>
                </a:lnTo>
                <a:cubicBezTo>
                  <a:pt x="8072002" y="3592278"/>
                  <a:pt x="8065933" y="3594796"/>
                  <a:pt x="8063325" y="3596954"/>
                </a:cubicBezTo>
                <a:lnTo>
                  <a:pt x="8062246" y="3596954"/>
                </a:lnTo>
                <a:lnTo>
                  <a:pt x="8060088" y="3594796"/>
                </a:lnTo>
                <a:lnTo>
                  <a:pt x="8073980" y="3577667"/>
                </a:lnTo>
                <a:cubicBezTo>
                  <a:pt x="8077757" y="3569934"/>
                  <a:pt x="8082747" y="3563505"/>
                  <a:pt x="8088951" y="3558380"/>
                </a:cubicBezTo>
                <a:cubicBezTo>
                  <a:pt x="8094346" y="3551816"/>
                  <a:pt x="8102214" y="3538238"/>
                  <a:pt x="8112554" y="3517647"/>
                </a:cubicBezTo>
                <a:lnTo>
                  <a:pt x="8118894" y="3508071"/>
                </a:lnTo>
                <a:lnTo>
                  <a:pt x="8118894" y="3503755"/>
                </a:lnTo>
                <a:cubicBezTo>
                  <a:pt x="8122490" y="3479927"/>
                  <a:pt x="8125727" y="3466754"/>
                  <a:pt x="8128605" y="3464237"/>
                </a:cubicBezTo>
                <a:lnTo>
                  <a:pt x="8127526" y="3454526"/>
                </a:lnTo>
                <a:cubicBezTo>
                  <a:pt x="8127526" y="3445084"/>
                  <a:pt x="8129998" y="3439015"/>
                  <a:pt x="8134944" y="3436317"/>
                </a:cubicBezTo>
                <a:cubicBezTo>
                  <a:pt x="8130718" y="3432811"/>
                  <a:pt x="8128605" y="3429619"/>
                  <a:pt x="8128605" y="3426741"/>
                </a:cubicBezTo>
                <a:cubicBezTo>
                  <a:pt x="8128605" y="3424044"/>
                  <a:pt x="8129639" y="3421211"/>
                  <a:pt x="8131707" y="3418244"/>
                </a:cubicBezTo>
                <a:lnTo>
                  <a:pt x="8131707" y="3413928"/>
                </a:lnTo>
                <a:cubicBezTo>
                  <a:pt x="8131707" y="3406825"/>
                  <a:pt x="8128515" y="3403273"/>
                  <a:pt x="8122131" y="3403273"/>
                </a:cubicBezTo>
                <a:cubicBezTo>
                  <a:pt x="8118534" y="3403273"/>
                  <a:pt x="8115702" y="3402554"/>
                  <a:pt x="8113634" y="3401115"/>
                </a:cubicBezTo>
                <a:lnTo>
                  <a:pt x="8110396" y="3404217"/>
                </a:lnTo>
                <a:lnTo>
                  <a:pt x="8109318" y="3404217"/>
                </a:lnTo>
                <a:cubicBezTo>
                  <a:pt x="8107879" y="3404217"/>
                  <a:pt x="8106440" y="3401385"/>
                  <a:pt x="8105002" y="3395720"/>
                </a:cubicBezTo>
                <a:lnTo>
                  <a:pt x="8108238" y="3393562"/>
                </a:lnTo>
                <a:lnTo>
                  <a:pt x="8116736" y="3395720"/>
                </a:lnTo>
                <a:lnTo>
                  <a:pt x="8123210" y="3393562"/>
                </a:lnTo>
                <a:lnTo>
                  <a:pt x="8125368" y="3393562"/>
                </a:lnTo>
                <a:lnTo>
                  <a:pt x="8136023" y="3394641"/>
                </a:lnTo>
                <a:cubicBezTo>
                  <a:pt x="8148881" y="3394641"/>
                  <a:pt x="8155310" y="3391089"/>
                  <a:pt x="8155310" y="3383986"/>
                </a:cubicBezTo>
                <a:lnTo>
                  <a:pt x="8157468" y="3375354"/>
                </a:lnTo>
                <a:lnTo>
                  <a:pt x="8150994" y="3352964"/>
                </a:lnTo>
                <a:lnTo>
                  <a:pt x="8150994" y="3347569"/>
                </a:lnTo>
                <a:cubicBezTo>
                  <a:pt x="8153692" y="3342534"/>
                  <a:pt x="8156209" y="3340016"/>
                  <a:pt x="8158547" y="3340016"/>
                </a:cubicBezTo>
                <a:close/>
                <a:moveTo>
                  <a:pt x="5129276" y="3339881"/>
                </a:moveTo>
                <a:lnTo>
                  <a:pt x="5139122" y="3340960"/>
                </a:lnTo>
                <a:lnTo>
                  <a:pt x="5158814" y="3339881"/>
                </a:lnTo>
                <a:cubicBezTo>
                  <a:pt x="5161512" y="3339881"/>
                  <a:pt x="5167311" y="3342759"/>
                  <a:pt x="5176213" y="3348513"/>
                </a:cubicBezTo>
                <a:lnTo>
                  <a:pt x="5177292" y="3348513"/>
                </a:lnTo>
                <a:lnTo>
                  <a:pt x="5181743" y="3345276"/>
                </a:lnTo>
                <a:cubicBezTo>
                  <a:pt x="5191904" y="3346355"/>
                  <a:pt x="5196984" y="3349637"/>
                  <a:pt x="5196984" y="3355122"/>
                </a:cubicBezTo>
                <a:cubicBezTo>
                  <a:pt x="5188981" y="3361596"/>
                  <a:pt x="5184980" y="3374230"/>
                  <a:pt x="5184980" y="3393022"/>
                </a:cubicBezTo>
                <a:cubicBezTo>
                  <a:pt x="5187857" y="3393022"/>
                  <a:pt x="5189296" y="3400261"/>
                  <a:pt x="5189296" y="3414737"/>
                </a:cubicBezTo>
                <a:lnTo>
                  <a:pt x="5184980" y="3419053"/>
                </a:lnTo>
                <a:cubicBezTo>
                  <a:pt x="5194421" y="3420312"/>
                  <a:pt x="5199142" y="3428989"/>
                  <a:pt x="5199142" y="3445084"/>
                </a:cubicBezTo>
                <a:cubicBezTo>
                  <a:pt x="5203188" y="3456144"/>
                  <a:pt x="5210112" y="3466664"/>
                  <a:pt x="5219913" y="3476645"/>
                </a:cubicBezTo>
                <a:cubicBezTo>
                  <a:pt x="5222790" y="3480062"/>
                  <a:pt x="5224229" y="3484019"/>
                  <a:pt x="5224229" y="3488514"/>
                </a:cubicBezTo>
                <a:cubicBezTo>
                  <a:pt x="5234120" y="3496697"/>
                  <a:pt x="5240324" y="3505014"/>
                  <a:pt x="5242842" y="3513466"/>
                </a:cubicBezTo>
                <a:lnTo>
                  <a:pt x="5264691" y="3527628"/>
                </a:lnTo>
                <a:lnTo>
                  <a:pt x="5295308" y="3543813"/>
                </a:lnTo>
                <a:cubicBezTo>
                  <a:pt x="5298905" y="3545072"/>
                  <a:pt x="5300703" y="3546915"/>
                  <a:pt x="5300703" y="3549343"/>
                </a:cubicBezTo>
                <a:lnTo>
                  <a:pt x="5298545" y="3553659"/>
                </a:lnTo>
                <a:lnTo>
                  <a:pt x="5299624" y="3560133"/>
                </a:lnTo>
                <a:cubicBezTo>
                  <a:pt x="5298365" y="3560133"/>
                  <a:pt x="5295443" y="3564135"/>
                  <a:pt x="5290857" y="3572137"/>
                </a:cubicBezTo>
                <a:cubicBezTo>
                  <a:pt x="5281056" y="3579151"/>
                  <a:pt x="5274897" y="3587828"/>
                  <a:pt x="5272379" y="3598168"/>
                </a:cubicBezTo>
                <a:lnTo>
                  <a:pt x="5265770" y="3600326"/>
                </a:lnTo>
                <a:lnTo>
                  <a:pt x="5262533" y="3600326"/>
                </a:lnTo>
                <a:cubicBezTo>
                  <a:pt x="5255070" y="3600326"/>
                  <a:pt x="5244146" y="3594167"/>
                  <a:pt x="5229759" y="3581848"/>
                </a:cubicBezTo>
                <a:cubicBezTo>
                  <a:pt x="5225532" y="3580409"/>
                  <a:pt x="5220048" y="3573171"/>
                  <a:pt x="5213304" y="3560133"/>
                </a:cubicBezTo>
                <a:lnTo>
                  <a:pt x="5208988" y="3554738"/>
                </a:lnTo>
                <a:lnTo>
                  <a:pt x="5208988" y="3549343"/>
                </a:lnTo>
                <a:cubicBezTo>
                  <a:pt x="5203863" y="3549343"/>
                  <a:pt x="5200221" y="3543184"/>
                  <a:pt x="5198063" y="3530865"/>
                </a:cubicBezTo>
                <a:cubicBezTo>
                  <a:pt x="5192398" y="3530865"/>
                  <a:pt x="5187677" y="3517827"/>
                  <a:pt x="5183901" y="3491751"/>
                </a:cubicBezTo>
                <a:lnTo>
                  <a:pt x="5183901" y="3490672"/>
                </a:lnTo>
                <a:lnTo>
                  <a:pt x="5184980" y="3485277"/>
                </a:lnTo>
                <a:lnTo>
                  <a:pt x="5181743" y="3468957"/>
                </a:lnTo>
                <a:lnTo>
                  <a:pt x="5183901" y="3461404"/>
                </a:lnTo>
                <a:lnTo>
                  <a:pt x="5178371" y="3451693"/>
                </a:lnTo>
                <a:lnTo>
                  <a:pt x="5177292" y="3451693"/>
                </a:lnTo>
                <a:cubicBezTo>
                  <a:pt x="5175853" y="3451693"/>
                  <a:pt x="5175134" y="3453492"/>
                  <a:pt x="5175134" y="3457088"/>
                </a:cubicBezTo>
                <a:lnTo>
                  <a:pt x="5171897" y="3460325"/>
                </a:lnTo>
                <a:lnTo>
                  <a:pt x="5172976" y="3467878"/>
                </a:lnTo>
                <a:cubicBezTo>
                  <a:pt x="5165693" y="3492516"/>
                  <a:pt x="5158769" y="3508791"/>
                  <a:pt x="5152205" y="3516703"/>
                </a:cubicBezTo>
                <a:cubicBezTo>
                  <a:pt x="5145641" y="3531899"/>
                  <a:pt x="5136560" y="3545297"/>
                  <a:pt x="5124960" y="3556896"/>
                </a:cubicBezTo>
                <a:cubicBezTo>
                  <a:pt x="5120914" y="3556896"/>
                  <a:pt x="5115429" y="3560853"/>
                  <a:pt x="5108506" y="3568765"/>
                </a:cubicBezTo>
                <a:cubicBezTo>
                  <a:pt x="5080811" y="3589087"/>
                  <a:pt x="5065885" y="3599247"/>
                  <a:pt x="5063727" y="3599247"/>
                </a:cubicBezTo>
                <a:cubicBezTo>
                  <a:pt x="5063727" y="3600686"/>
                  <a:pt x="5061929" y="3601405"/>
                  <a:pt x="5058332" y="3601405"/>
                </a:cubicBezTo>
                <a:lnTo>
                  <a:pt x="5057253" y="3600326"/>
                </a:lnTo>
                <a:lnTo>
                  <a:pt x="5056039" y="3600326"/>
                </a:lnTo>
                <a:cubicBezTo>
                  <a:pt x="5047137" y="3604642"/>
                  <a:pt x="5038415" y="3606800"/>
                  <a:pt x="5029873" y="3606800"/>
                </a:cubicBezTo>
                <a:lnTo>
                  <a:pt x="5028794" y="3605721"/>
                </a:lnTo>
                <a:lnTo>
                  <a:pt x="5028794" y="3604642"/>
                </a:lnTo>
                <a:cubicBezTo>
                  <a:pt x="5038056" y="3593223"/>
                  <a:pt x="5054061" y="3577307"/>
                  <a:pt x="5076810" y="3556896"/>
                </a:cubicBezTo>
                <a:cubicBezTo>
                  <a:pt x="5088499" y="3541161"/>
                  <a:pt x="5094344" y="3531764"/>
                  <a:pt x="5094344" y="3528707"/>
                </a:cubicBezTo>
                <a:cubicBezTo>
                  <a:pt x="5094344" y="3525290"/>
                  <a:pt x="5097266" y="3521289"/>
                  <a:pt x="5103111" y="3516703"/>
                </a:cubicBezTo>
                <a:cubicBezTo>
                  <a:pt x="5103111" y="3514545"/>
                  <a:pt x="5105269" y="3512747"/>
                  <a:pt x="5109585" y="3511308"/>
                </a:cubicBezTo>
                <a:lnTo>
                  <a:pt x="5109585" y="3499439"/>
                </a:lnTo>
                <a:cubicBezTo>
                  <a:pt x="5110124" y="3494674"/>
                  <a:pt x="5112327" y="3489953"/>
                  <a:pt x="5116193" y="3485277"/>
                </a:cubicBezTo>
                <a:lnTo>
                  <a:pt x="5114035" y="3478803"/>
                </a:lnTo>
                <a:lnTo>
                  <a:pt x="5114035" y="3477724"/>
                </a:lnTo>
                <a:lnTo>
                  <a:pt x="5118351" y="3446163"/>
                </a:lnTo>
                <a:lnTo>
                  <a:pt x="5122667" y="3435373"/>
                </a:lnTo>
                <a:lnTo>
                  <a:pt x="5124960" y="3433215"/>
                </a:lnTo>
                <a:lnTo>
                  <a:pt x="5124960" y="3428899"/>
                </a:lnTo>
                <a:lnTo>
                  <a:pt x="5123746" y="3422290"/>
                </a:lnTo>
                <a:lnTo>
                  <a:pt x="5127118" y="3414737"/>
                </a:lnTo>
                <a:lnTo>
                  <a:pt x="5126039" y="3406105"/>
                </a:lnTo>
                <a:lnTo>
                  <a:pt x="5130355" y="3403947"/>
                </a:lnTo>
                <a:lnTo>
                  <a:pt x="5130355" y="3402868"/>
                </a:lnTo>
                <a:cubicBezTo>
                  <a:pt x="5126759" y="3399002"/>
                  <a:pt x="5124960" y="3395720"/>
                  <a:pt x="5124960" y="3393022"/>
                </a:cubicBezTo>
                <a:lnTo>
                  <a:pt x="5126039" y="3382232"/>
                </a:lnTo>
                <a:lnTo>
                  <a:pt x="5124960" y="3370228"/>
                </a:lnTo>
                <a:lnTo>
                  <a:pt x="5126039" y="3366991"/>
                </a:lnTo>
                <a:lnTo>
                  <a:pt x="5124960" y="3360517"/>
                </a:lnTo>
                <a:lnTo>
                  <a:pt x="5127118" y="3352964"/>
                </a:lnTo>
                <a:lnTo>
                  <a:pt x="5124960" y="3350671"/>
                </a:lnTo>
                <a:lnTo>
                  <a:pt x="5124960" y="3344197"/>
                </a:lnTo>
                <a:close/>
                <a:moveTo>
                  <a:pt x="4164759" y="3338937"/>
                </a:moveTo>
                <a:lnTo>
                  <a:pt x="4165838" y="3338937"/>
                </a:lnTo>
                <a:cubicBezTo>
                  <a:pt x="4168985" y="3344063"/>
                  <a:pt x="4174110" y="3346625"/>
                  <a:pt x="4181214" y="3346625"/>
                </a:cubicBezTo>
                <a:cubicBezTo>
                  <a:pt x="4190115" y="3350402"/>
                  <a:pt x="4195195" y="3353684"/>
                  <a:pt x="4196455" y="3356471"/>
                </a:cubicBezTo>
                <a:lnTo>
                  <a:pt x="4196455" y="3359708"/>
                </a:lnTo>
                <a:lnTo>
                  <a:pt x="4193218" y="3363080"/>
                </a:lnTo>
                <a:lnTo>
                  <a:pt x="4177842" y="3363080"/>
                </a:lnTo>
                <a:lnTo>
                  <a:pt x="4176763" y="3368475"/>
                </a:lnTo>
                <a:lnTo>
                  <a:pt x="4176763" y="3378321"/>
                </a:lnTo>
                <a:cubicBezTo>
                  <a:pt x="4176763" y="3379760"/>
                  <a:pt x="4175684" y="3380479"/>
                  <a:pt x="4173526" y="3380479"/>
                </a:cubicBezTo>
                <a:lnTo>
                  <a:pt x="4173526" y="3381558"/>
                </a:lnTo>
                <a:cubicBezTo>
                  <a:pt x="4175684" y="3381558"/>
                  <a:pt x="4176763" y="3382322"/>
                  <a:pt x="4176763" y="3383851"/>
                </a:cubicBezTo>
                <a:lnTo>
                  <a:pt x="4176763" y="3384930"/>
                </a:lnTo>
                <a:lnTo>
                  <a:pt x="4173526" y="3389246"/>
                </a:lnTo>
                <a:lnTo>
                  <a:pt x="4177842" y="3401250"/>
                </a:lnTo>
                <a:cubicBezTo>
                  <a:pt x="4177842" y="3407634"/>
                  <a:pt x="4176403" y="3412759"/>
                  <a:pt x="4173526" y="3416626"/>
                </a:cubicBezTo>
                <a:lnTo>
                  <a:pt x="4173526" y="3417705"/>
                </a:lnTo>
                <a:cubicBezTo>
                  <a:pt x="4174065" y="3422111"/>
                  <a:pt x="4175144" y="3424313"/>
                  <a:pt x="4176763" y="3424313"/>
                </a:cubicBezTo>
                <a:lnTo>
                  <a:pt x="4174605" y="3442926"/>
                </a:lnTo>
                <a:cubicBezTo>
                  <a:pt x="4177572" y="3447242"/>
                  <a:pt x="4179056" y="3450884"/>
                  <a:pt x="4179056" y="3453851"/>
                </a:cubicBezTo>
                <a:cubicBezTo>
                  <a:pt x="4179056" y="3459516"/>
                  <a:pt x="4173570" y="3464641"/>
                  <a:pt x="4162601" y="3469227"/>
                </a:cubicBezTo>
                <a:lnTo>
                  <a:pt x="4157071" y="3469227"/>
                </a:lnTo>
                <a:cubicBezTo>
                  <a:pt x="4154373" y="3469227"/>
                  <a:pt x="4150732" y="3467743"/>
                  <a:pt x="4146146" y="3464776"/>
                </a:cubicBezTo>
                <a:lnTo>
                  <a:pt x="4137379" y="3465855"/>
                </a:lnTo>
                <a:lnTo>
                  <a:pt x="4136300" y="3462618"/>
                </a:lnTo>
                <a:lnTo>
                  <a:pt x="4135221" y="3463697"/>
                </a:lnTo>
                <a:lnTo>
                  <a:pt x="4134142" y="3463697"/>
                </a:lnTo>
                <a:cubicBezTo>
                  <a:pt x="4132343" y="3457853"/>
                  <a:pt x="4130860" y="3454930"/>
                  <a:pt x="4129691" y="3454930"/>
                </a:cubicBezTo>
                <a:lnTo>
                  <a:pt x="4121059" y="3454930"/>
                </a:lnTo>
                <a:cubicBezTo>
                  <a:pt x="4121059" y="3457897"/>
                  <a:pt x="4119935" y="3459381"/>
                  <a:pt x="4117687" y="3459381"/>
                </a:cubicBezTo>
                <a:lnTo>
                  <a:pt x="4107841" y="3459381"/>
                </a:lnTo>
                <a:lnTo>
                  <a:pt x="4101232" y="3462618"/>
                </a:lnTo>
                <a:lnTo>
                  <a:pt x="4096916" y="3456009"/>
                </a:lnTo>
                <a:lnTo>
                  <a:pt x="4094758" y="3456009"/>
                </a:lnTo>
                <a:cubicBezTo>
                  <a:pt x="4090892" y="3456009"/>
                  <a:pt x="4088689" y="3457853"/>
                  <a:pt x="4088150" y="3461539"/>
                </a:cubicBezTo>
                <a:lnTo>
                  <a:pt x="4090308" y="3463697"/>
                </a:lnTo>
                <a:cubicBezTo>
                  <a:pt x="4088509" y="3463697"/>
                  <a:pt x="4082305" y="3467339"/>
                  <a:pt x="4071695" y="3474622"/>
                </a:cubicBezTo>
                <a:lnTo>
                  <a:pt x="4063063" y="3479073"/>
                </a:lnTo>
                <a:lnTo>
                  <a:pt x="4059691" y="3479073"/>
                </a:lnTo>
                <a:cubicBezTo>
                  <a:pt x="4053127" y="3473408"/>
                  <a:pt x="4049845" y="3467204"/>
                  <a:pt x="4049845" y="3460460"/>
                </a:cubicBezTo>
                <a:cubicBezTo>
                  <a:pt x="4048226" y="3460460"/>
                  <a:pt x="4046023" y="3454975"/>
                  <a:pt x="4043236" y="3444005"/>
                </a:cubicBezTo>
                <a:cubicBezTo>
                  <a:pt x="4040358" y="3442747"/>
                  <a:pt x="4038920" y="3440184"/>
                  <a:pt x="4038920" y="3436317"/>
                </a:cubicBezTo>
                <a:lnTo>
                  <a:pt x="4041078" y="3434159"/>
                </a:lnTo>
                <a:lnTo>
                  <a:pt x="4049845" y="3434159"/>
                </a:lnTo>
                <a:cubicBezTo>
                  <a:pt x="4052812" y="3435598"/>
                  <a:pt x="4054296" y="3437396"/>
                  <a:pt x="4054296" y="3439554"/>
                </a:cubicBezTo>
                <a:lnTo>
                  <a:pt x="4056454" y="3439554"/>
                </a:lnTo>
                <a:cubicBezTo>
                  <a:pt x="4059151" y="3439554"/>
                  <a:pt x="4061714" y="3431552"/>
                  <a:pt x="4064142" y="3415547"/>
                </a:cubicBezTo>
                <a:lnTo>
                  <a:pt x="4065221" y="3414468"/>
                </a:lnTo>
                <a:lnTo>
                  <a:pt x="4061849" y="3406780"/>
                </a:lnTo>
                <a:lnTo>
                  <a:pt x="4063063" y="3386009"/>
                </a:lnTo>
                <a:cubicBezTo>
                  <a:pt x="4061354" y="3372881"/>
                  <a:pt x="4057668" y="3366317"/>
                  <a:pt x="4052003" y="3366317"/>
                </a:cubicBezTo>
                <a:cubicBezTo>
                  <a:pt x="4048406" y="3366317"/>
                  <a:pt x="4046608" y="3363754"/>
                  <a:pt x="4046608" y="3358629"/>
                </a:cubicBezTo>
                <a:lnTo>
                  <a:pt x="4046608" y="3354313"/>
                </a:lnTo>
                <a:cubicBezTo>
                  <a:pt x="4046608" y="3352065"/>
                  <a:pt x="4052452" y="3350941"/>
                  <a:pt x="4064142" y="3350941"/>
                </a:cubicBezTo>
                <a:lnTo>
                  <a:pt x="4069537" y="3350941"/>
                </a:lnTo>
                <a:lnTo>
                  <a:pt x="4082754" y="3355392"/>
                </a:lnTo>
                <a:lnTo>
                  <a:pt x="4089229" y="3352020"/>
                </a:lnTo>
                <a:lnTo>
                  <a:pt x="4094758" y="3353099"/>
                </a:lnTo>
                <a:lnTo>
                  <a:pt x="4100153" y="3352020"/>
                </a:lnTo>
                <a:cubicBezTo>
                  <a:pt x="4105458" y="3354987"/>
                  <a:pt x="4109505" y="3356471"/>
                  <a:pt x="4112292" y="3356471"/>
                </a:cubicBezTo>
                <a:lnTo>
                  <a:pt x="4124296" y="3355392"/>
                </a:lnTo>
                <a:lnTo>
                  <a:pt x="4125375" y="3356471"/>
                </a:lnTo>
                <a:lnTo>
                  <a:pt x="4125375" y="3359708"/>
                </a:lnTo>
                <a:cubicBezTo>
                  <a:pt x="4125375" y="3361147"/>
                  <a:pt x="4121374" y="3361866"/>
                  <a:pt x="4113371" y="3361866"/>
                </a:cubicBezTo>
                <a:lnTo>
                  <a:pt x="4112292" y="3363080"/>
                </a:lnTo>
                <a:lnTo>
                  <a:pt x="4112292" y="3369554"/>
                </a:lnTo>
                <a:lnTo>
                  <a:pt x="4113371" y="3377242"/>
                </a:lnTo>
                <a:lnTo>
                  <a:pt x="4117687" y="3377242"/>
                </a:lnTo>
                <a:cubicBezTo>
                  <a:pt x="4120295" y="3377242"/>
                  <a:pt x="4123217" y="3378681"/>
                  <a:pt x="4126454" y="3381558"/>
                </a:cubicBezTo>
                <a:cubicBezTo>
                  <a:pt x="4129421" y="3377242"/>
                  <a:pt x="4130905" y="3373960"/>
                  <a:pt x="4130905" y="3371712"/>
                </a:cubicBezTo>
                <a:lnTo>
                  <a:pt x="4127533" y="3363080"/>
                </a:lnTo>
                <a:cubicBezTo>
                  <a:pt x="4127533" y="3355527"/>
                  <a:pt x="4137379" y="3350042"/>
                  <a:pt x="4157071" y="3346625"/>
                </a:cubicBezTo>
                <a:close/>
                <a:moveTo>
                  <a:pt x="6653193" y="3338802"/>
                </a:moveTo>
                <a:cubicBezTo>
                  <a:pt x="6679628" y="3345906"/>
                  <a:pt x="6692846" y="3352695"/>
                  <a:pt x="6692846" y="3359169"/>
                </a:cubicBezTo>
                <a:cubicBezTo>
                  <a:pt x="6697342" y="3359169"/>
                  <a:pt x="6700219" y="3362720"/>
                  <a:pt x="6701478" y="3369824"/>
                </a:cubicBezTo>
                <a:lnTo>
                  <a:pt x="6699320" y="3376298"/>
                </a:lnTo>
                <a:lnTo>
                  <a:pt x="6699320" y="3382772"/>
                </a:lnTo>
                <a:lnTo>
                  <a:pt x="6700399" y="3392348"/>
                </a:lnTo>
                <a:cubicBezTo>
                  <a:pt x="6700399" y="3395765"/>
                  <a:pt x="6693970" y="3398642"/>
                  <a:pt x="6681112" y="3400980"/>
                </a:cubicBezTo>
                <a:lnTo>
                  <a:pt x="6675717" y="3399901"/>
                </a:lnTo>
                <a:lnTo>
                  <a:pt x="6668164" y="3400980"/>
                </a:lnTo>
                <a:cubicBezTo>
                  <a:pt x="6661060" y="3394146"/>
                  <a:pt x="6657509" y="3383446"/>
                  <a:pt x="6657509" y="3368880"/>
                </a:cubicBezTo>
                <a:cubicBezTo>
                  <a:pt x="6653912" y="3358270"/>
                  <a:pt x="6649236" y="3350762"/>
                  <a:pt x="6643481" y="3346355"/>
                </a:cubicBezTo>
                <a:lnTo>
                  <a:pt x="6643481" y="3345276"/>
                </a:lnTo>
                <a:cubicBezTo>
                  <a:pt x="6645999" y="3340960"/>
                  <a:pt x="6649236" y="3338802"/>
                  <a:pt x="6653193" y="3338802"/>
                </a:cubicBezTo>
                <a:close/>
                <a:moveTo>
                  <a:pt x="1234354" y="3338533"/>
                </a:moveTo>
                <a:lnTo>
                  <a:pt x="1235433" y="3338533"/>
                </a:lnTo>
                <a:cubicBezTo>
                  <a:pt x="1239389" y="3344377"/>
                  <a:pt x="1243030" y="3347300"/>
                  <a:pt x="1246358" y="3347300"/>
                </a:cubicBezTo>
                <a:cubicBezTo>
                  <a:pt x="1251123" y="3350267"/>
                  <a:pt x="1257372" y="3352110"/>
                  <a:pt x="1265105" y="3352829"/>
                </a:cubicBezTo>
                <a:cubicBezTo>
                  <a:pt x="1270231" y="3357235"/>
                  <a:pt x="1273511" y="3363080"/>
                  <a:pt x="1274952" y="3370363"/>
                </a:cubicBezTo>
                <a:lnTo>
                  <a:pt x="1270500" y="3374814"/>
                </a:lnTo>
                <a:lnTo>
                  <a:pt x="1254046" y="3374814"/>
                </a:lnTo>
                <a:cubicBezTo>
                  <a:pt x="1248381" y="3372566"/>
                  <a:pt x="1238489" y="3371082"/>
                  <a:pt x="1224374" y="3370363"/>
                </a:cubicBezTo>
                <a:lnTo>
                  <a:pt x="1206839" y="3372521"/>
                </a:lnTo>
                <a:lnTo>
                  <a:pt x="1206839" y="3371442"/>
                </a:lnTo>
                <a:lnTo>
                  <a:pt x="1194701" y="3374814"/>
                </a:lnTo>
                <a:lnTo>
                  <a:pt x="1192543" y="3374814"/>
                </a:lnTo>
                <a:cubicBezTo>
                  <a:pt x="1190025" y="3374814"/>
                  <a:pt x="1186381" y="3373331"/>
                  <a:pt x="1181616" y="3370363"/>
                </a:cubicBezTo>
                <a:lnTo>
                  <a:pt x="1180403" y="3371442"/>
                </a:lnTo>
                <a:lnTo>
                  <a:pt x="1179324" y="3371442"/>
                </a:lnTo>
                <a:lnTo>
                  <a:pt x="1178246" y="3370363"/>
                </a:lnTo>
                <a:lnTo>
                  <a:pt x="1177166" y="3370363"/>
                </a:lnTo>
                <a:lnTo>
                  <a:pt x="1163948" y="3375893"/>
                </a:lnTo>
                <a:lnTo>
                  <a:pt x="1159632" y="3374814"/>
                </a:lnTo>
                <a:lnTo>
                  <a:pt x="1158553" y="3374814"/>
                </a:lnTo>
                <a:lnTo>
                  <a:pt x="1158553" y="3375893"/>
                </a:lnTo>
                <a:lnTo>
                  <a:pt x="1159632" y="3381423"/>
                </a:lnTo>
                <a:cubicBezTo>
                  <a:pt x="1153968" y="3386728"/>
                  <a:pt x="1149922" y="3392213"/>
                  <a:pt x="1147494" y="3397878"/>
                </a:cubicBezTo>
                <a:cubicBezTo>
                  <a:pt x="1145337" y="3397878"/>
                  <a:pt x="1143133" y="3399316"/>
                  <a:pt x="1140885" y="3402194"/>
                </a:cubicBezTo>
                <a:lnTo>
                  <a:pt x="1139806" y="3402194"/>
                </a:lnTo>
                <a:lnTo>
                  <a:pt x="1140885" y="3403273"/>
                </a:lnTo>
                <a:lnTo>
                  <a:pt x="1140885" y="3406645"/>
                </a:lnTo>
                <a:cubicBezTo>
                  <a:pt x="1140885" y="3409792"/>
                  <a:pt x="1136120" y="3411995"/>
                  <a:pt x="1126589" y="3413254"/>
                </a:cubicBezTo>
                <a:lnTo>
                  <a:pt x="1125508" y="3414333"/>
                </a:lnTo>
                <a:cubicBezTo>
                  <a:pt x="1126589" y="3421616"/>
                  <a:pt x="1128432" y="3425258"/>
                  <a:pt x="1131039" y="3425258"/>
                </a:cubicBezTo>
                <a:lnTo>
                  <a:pt x="1133197" y="3425258"/>
                </a:lnTo>
                <a:cubicBezTo>
                  <a:pt x="1133197" y="3423100"/>
                  <a:pt x="1134680" y="3421301"/>
                  <a:pt x="1137649" y="3419863"/>
                </a:cubicBezTo>
                <a:lnTo>
                  <a:pt x="1141964" y="3419863"/>
                </a:lnTo>
                <a:lnTo>
                  <a:pt x="1143179" y="3420942"/>
                </a:lnTo>
                <a:lnTo>
                  <a:pt x="1149652" y="3418784"/>
                </a:lnTo>
                <a:lnTo>
                  <a:pt x="1158553" y="3418784"/>
                </a:lnTo>
                <a:lnTo>
                  <a:pt x="1168399" y="3422021"/>
                </a:lnTo>
                <a:lnTo>
                  <a:pt x="1176088" y="3418784"/>
                </a:lnTo>
                <a:cubicBezTo>
                  <a:pt x="1181932" y="3419863"/>
                  <a:pt x="1184854" y="3420942"/>
                  <a:pt x="1184854" y="3422021"/>
                </a:cubicBezTo>
                <a:lnTo>
                  <a:pt x="1196993" y="3417570"/>
                </a:lnTo>
                <a:lnTo>
                  <a:pt x="1204681" y="3417570"/>
                </a:lnTo>
                <a:lnTo>
                  <a:pt x="1208997" y="3420942"/>
                </a:lnTo>
                <a:lnTo>
                  <a:pt x="1210076" y="3420942"/>
                </a:lnTo>
                <a:cubicBezTo>
                  <a:pt x="1217809" y="3406465"/>
                  <a:pt x="1224058" y="3399137"/>
                  <a:pt x="1228823" y="3398957"/>
                </a:cubicBezTo>
                <a:lnTo>
                  <a:pt x="1235433" y="3397878"/>
                </a:lnTo>
                <a:cubicBezTo>
                  <a:pt x="1241276" y="3400395"/>
                  <a:pt x="1244200" y="3402194"/>
                  <a:pt x="1244200" y="3403273"/>
                </a:cubicBezTo>
                <a:lnTo>
                  <a:pt x="1243121" y="3404487"/>
                </a:lnTo>
                <a:lnTo>
                  <a:pt x="1244200" y="3407724"/>
                </a:lnTo>
                <a:lnTo>
                  <a:pt x="1240827" y="3413254"/>
                </a:lnTo>
                <a:lnTo>
                  <a:pt x="1240827" y="3414333"/>
                </a:lnTo>
                <a:lnTo>
                  <a:pt x="1242042" y="3414333"/>
                </a:lnTo>
                <a:cubicBezTo>
                  <a:pt x="1242222" y="3411545"/>
                  <a:pt x="1243661" y="3409342"/>
                  <a:pt x="1246358" y="3407724"/>
                </a:cubicBezTo>
                <a:cubicBezTo>
                  <a:pt x="1258855" y="3416535"/>
                  <a:pt x="1265105" y="3422785"/>
                  <a:pt x="1265105" y="3426471"/>
                </a:cubicBezTo>
                <a:cubicBezTo>
                  <a:pt x="1267083" y="3426471"/>
                  <a:pt x="1268882" y="3428270"/>
                  <a:pt x="1270500" y="3431866"/>
                </a:cubicBezTo>
                <a:lnTo>
                  <a:pt x="1270500" y="3437396"/>
                </a:lnTo>
                <a:cubicBezTo>
                  <a:pt x="1263217" y="3447107"/>
                  <a:pt x="1259576" y="3454076"/>
                  <a:pt x="1259576" y="3458302"/>
                </a:cubicBezTo>
                <a:lnTo>
                  <a:pt x="1259576" y="3471385"/>
                </a:lnTo>
                <a:lnTo>
                  <a:pt x="1258496" y="3489054"/>
                </a:lnTo>
                <a:cubicBezTo>
                  <a:pt x="1261373" y="3493460"/>
                  <a:pt x="1262813" y="3496742"/>
                  <a:pt x="1262813" y="3498900"/>
                </a:cubicBezTo>
                <a:lnTo>
                  <a:pt x="1260654" y="3514275"/>
                </a:lnTo>
                <a:lnTo>
                  <a:pt x="1261733" y="3518726"/>
                </a:lnTo>
                <a:cubicBezTo>
                  <a:pt x="1261733" y="3523042"/>
                  <a:pt x="1259890" y="3525200"/>
                  <a:pt x="1256204" y="3525200"/>
                </a:cubicBezTo>
                <a:lnTo>
                  <a:pt x="1252967" y="3528572"/>
                </a:lnTo>
                <a:lnTo>
                  <a:pt x="1252967" y="3529651"/>
                </a:lnTo>
                <a:lnTo>
                  <a:pt x="1255125" y="3531809"/>
                </a:lnTo>
                <a:lnTo>
                  <a:pt x="1258496" y="3530730"/>
                </a:lnTo>
                <a:lnTo>
                  <a:pt x="1260654" y="3534102"/>
                </a:lnTo>
                <a:lnTo>
                  <a:pt x="1259576" y="3539497"/>
                </a:lnTo>
                <a:lnTo>
                  <a:pt x="1262813" y="3547185"/>
                </a:lnTo>
                <a:lnTo>
                  <a:pt x="1260654" y="3559324"/>
                </a:lnTo>
                <a:lnTo>
                  <a:pt x="1262813" y="3576858"/>
                </a:lnTo>
                <a:cubicBezTo>
                  <a:pt x="1261553" y="3580184"/>
                  <a:pt x="1259350" y="3582747"/>
                  <a:pt x="1256204" y="3584546"/>
                </a:cubicBezTo>
                <a:cubicBezTo>
                  <a:pt x="1254944" y="3580319"/>
                  <a:pt x="1252786" y="3576678"/>
                  <a:pt x="1249729" y="3573621"/>
                </a:cubicBezTo>
                <a:lnTo>
                  <a:pt x="1249729" y="3574700"/>
                </a:lnTo>
                <a:cubicBezTo>
                  <a:pt x="1253326" y="3580184"/>
                  <a:pt x="1255125" y="3584231"/>
                  <a:pt x="1255125" y="3586838"/>
                </a:cubicBezTo>
                <a:cubicBezTo>
                  <a:pt x="1249279" y="3587917"/>
                  <a:pt x="1246358" y="3591919"/>
                  <a:pt x="1246358" y="3598842"/>
                </a:cubicBezTo>
                <a:lnTo>
                  <a:pt x="1225452" y="3605451"/>
                </a:lnTo>
                <a:lnTo>
                  <a:pt x="1220058" y="3605451"/>
                </a:lnTo>
                <a:cubicBezTo>
                  <a:pt x="1217809" y="3605451"/>
                  <a:pt x="1216686" y="3602889"/>
                  <a:pt x="1216686" y="3597763"/>
                </a:cubicBezTo>
                <a:cubicBezTo>
                  <a:pt x="1216686" y="3588052"/>
                  <a:pt x="1211559" y="3580005"/>
                  <a:pt x="1201309" y="3573621"/>
                </a:cubicBezTo>
                <a:cubicBezTo>
                  <a:pt x="1199871" y="3582432"/>
                  <a:pt x="1198431" y="3586838"/>
                  <a:pt x="1196993" y="3586838"/>
                </a:cubicBezTo>
                <a:lnTo>
                  <a:pt x="1199151" y="3592233"/>
                </a:lnTo>
                <a:cubicBezTo>
                  <a:pt x="1196723" y="3594481"/>
                  <a:pt x="1190878" y="3597403"/>
                  <a:pt x="1181616" y="3601000"/>
                </a:cubicBezTo>
                <a:lnTo>
                  <a:pt x="1180403" y="3601000"/>
                </a:lnTo>
                <a:cubicBezTo>
                  <a:pt x="1178425" y="3601000"/>
                  <a:pt x="1177347" y="3599202"/>
                  <a:pt x="1177166" y="3595605"/>
                </a:cubicBezTo>
                <a:lnTo>
                  <a:pt x="1175009" y="3595605"/>
                </a:lnTo>
                <a:cubicBezTo>
                  <a:pt x="1170242" y="3599202"/>
                  <a:pt x="1166557" y="3601000"/>
                  <a:pt x="1163948" y="3601000"/>
                </a:cubicBezTo>
                <a:cubicBezTo>
                  <a:pt x="1155047" y="3601000"/>
                  <a:pt x="1150282" y="3595515"/>
                  <a:pt x="1149652" y="3584546"/>
                </a:cubicBezTo>
                <a:lnTo>
                  <a:pt x="1150865" y="3579151"/>
                </a:lnTo>
                <a:lnTo>
                  <a:pt x="1148574" y="3571463"/>
                </a:lnTo>
                <a:cubicBezTo>
                  <a:pt x="1150102" y="3568495"/>
                  <a:pt x="1150865" y="3564449"/>
                  <a:pt x="1150865" y="3559324"/>
                </a:cubicBezTo>
                <a:lnTo>
                  <a:pt x="1150865" y="3549478"/>
                </a:lnTo>
                <a:lnTo>
                  <a:pt x="1148574" y="3538418"/>
                </a:lnTo>
                <a:cubicBezTo>
                  <a:pt x="1149741" y="3528887"/>
                  <a:pt x="1150865" y="3524121"/>
                  <a:pt x="1151944" y="3524121"/>
                </a:cubicBezTo>
                <a:lnTo>
                  <a:pt x="1150865" y="3523042"/>
                </a:lnTo>
                <a:lnTo>
                  <a:pt x="1150865" y="3506588"/>
                </a:lnTo>
                <a:lnTo>
                  <a:pt x="1151944" y="3502137"/>
                </a:lnTo>
                <a:lnTo>
                  <a:pt x="1149652" y="3491212"/>
                </a:lnTo>
                <a:lnTo>
                  <a:pt x="1153023" y="3481366"/>
                </a:lnTo>
                <a:lnTo>
                  <a:pt x="1149652" y="3479073"/>
                </a:lnTo>
                <a:lnTo>
                  <a:pt x="1150865" y="3460460"/>
                </a:lnTo>
                <a:lnTo>
                  <a:pt x="1150865" y="3436317"/>
                </a:lnTo>
                <a:lnTo>
                  <a:pt x="1153023" y="3432945"/>
                </a:lnTo>
                <a:lnTo>
                  <a:pt x="1153023" y="3431866"/>
                </a:lnTo>
                <a:lnTo>
                  <a:pt x="1147494" y="3427550"/>
                </a:lnTo>
                <a:lnTo>
                  <a:pt x="1139806" y="3427550"/>
                </a:lnTo>
                <a:lnTo>
                  <a:pt x="1140885" y="3440633"/>
                </a:lnTo>
                <a:lnTo>
                  <a:pt x="1138727" y="3459381"/>
                </a:lnTo>
                <a:lnTo>
                  <a:pt x="1140885" y="3472599"/>
                </a:lnTo>
                <a:lnTo>
                  <a:pt x="1140885" y="3476915"/>
                </a:lnTo>
                <a:cubicBezTo>
                  <a:pt x="1138907" y="3480601"/>
                  <a:pt x="1136703" y="3482445"/>
                  <a:pt x="1134276" y="3482445"/>
                </a:cubicBezTo>
                <a:lnTo>
                  <a:pt x="1134276" y="3483524"/>
                </a:lnTo>
                <a:cubicBezTo>
                  <a:pt x="1137244" y="3483524"/>
                  <a:pt x="1138727" y="3486086"/>
                  <a:pt x="1138727" y="3491212"/>
                </a:cubicBezTo>
                <a:lnTo>
                  <a:pt x="1140885" y="3498900"/>
                </a:lnTo>
                <a:lnTo>
                  <a:pt x="1140885" y="3501058"/>
                </a:lnTo>
                <a:cubicBezTo>
                  <a:pt x="1140885" y="3506363"/>
                  <a:pt x="1139806" y="3509690"/>
                  <a:pt x="1137649" y="3511038"/>
                </a:cubicBezTo>
                <a:lnTo>
                  <a:pt x="1138727" y="3516433"/>
                </a:lnTo>
                <a:lnTo>
                  <a:pt x="1138727" y="3518726"/>
                </a:lnTo>
                <a:lnTo>
                  <a:pt x="1136569" y="3527493"/>
                </a:lnTo>
                <a:lnTo>
                  <a:pt x="1136569" y="3535181"/>
                </a:lnTo>
                <a:lnTo>
                  <a:pt x="1139806" y="3556087"/>
                </a:lnTo>
                <a:cubicBezTo>
                  <a:pt x="1138187" y="3556087"/>
                  <a:pt x="1137108" y="3557885"/>
                  <a:pt x="1136569" y="3561482"/>
                </a:cubicBezTo>
                <a:cubicBezTo>
                  <a:pt x="1139447" y="3562561"/>
                  <a:pt x="1140885" y="3565123"/>
                  <a:pt x="1140885" y="3569170"/>
                </a:cubicBezTo>
                <a:lnTo>
                  <a:pt x="1140885" y="3575779"/>
                </a:lnTo>
                <a:cubicBezTo>
                  <a:pt x="1140885" y="3578926"/>
                  <a:pt x="1139086" y="3582612"/>
                  <a:pt x="1135491" y="3586838"/>
                </a:cubicBezTo>
                <a:lnTo>
                  <a:pt x="1136569" y="3593312"/>
                </a:lnTo>
                <a:cubicBezTo>
                  <a:pt x="1136569" y="3596280"/>
                  <a:pt x="1132883" y="3599247"/>
                  <a:pt x="1125508" y="3602214"/>
                </a:cubicBezTo>
                <a:cubicBezTo>
                  <a:pt x="1115258" y="3600686"/>
                  <a:pt x="1110134" y="3598842"/>
                  <a:pt x="1110134" y="3596684"/>
                </a:cubicBezTo>
                <a:lnTo>
                  <a:pt x="1106897" y="3597763"/>
                </a:lnTo>
                <a:cubicBezTo>
                  <a:pt x="1093678" y="3597224"/>
                  <a:pt x="1087069" y="3593178"/>
                  <a:pt x="1087069" y="3585625"/>
                </a:cubicBezTo>
                <a:cubicBezTo>
                  <a:pt x="1087429" y="3579060"/>
                  <a:pt x="1088554" y="3575779"/>
                  <a:pt x="1090442" y="3575779"/>
                </a:cubicBezTo>
                <a:lnTo>
                  <a:pt x="1092600" y="3577937"/>
                </a:lnTo>
                <a:lnTo>
                  <a:pt x="1092600" y="3574700"/>
                </a:lnTo>
                <a:cubicBezTo>
                  <a:pt x="1088913" y="3569934"/>
                  <a:pt x="1087069" y="3565888"/>
                  <a:pt x="1087069" y="3562561"/>
                </a:cubicBezTo>
                <a:lnTo>
                  <a:pt x="1092600" y="3556087"/>
                </a:lnTo>
                <a:lnTo>
                  <a:pt x="1092600" y="3553794"/>
                </a:lnTo>
                <a:cubicBezTo>
                  <a:pt x="1090442" y="3551096"/>
                  <a:pt x="1089363" y="3548534"/>
                  <a:pt x="1089363" y="3546106"/>
                </a:cubicBezTo>
                <a:lnTo>
                  <a:pt x="1089363" y="3538418"/>
                </a:lnTo>
                <a:lnTo>
                  <a:pt x="1091520" y="3535181"/>
                </a:lnTo>
                <a:lnTo>
                  <a:pt x="1091520" y="3532888"/>
                </a:lnTo>
                <a:cubicBezTo>
                  <a:pt x="1088554" y="3529831"/>
                  <a:pt x="1087069" y="3526909"/>
                  <a:pt x="1087069" y="3524121"/>
                </a:cubicBezTo>
                <a:lnTo>
                  <a:pt x="1087069" y="3523042"/>
                </a:lnTo>
                <a:cubicBezTo>
                  <a:pt x="1087069" y="3520165"/>
                  <a:pt x="1090396" y="3518726"/>
                  <a:pt x="1097051" y="3518726"/>
                </a:cubicBezTo>
                <a:lnTo>
                  <a:pt x="1098130" y="3517512"/>
                </a:lnTo>
                <a:lnTo>
                  <a:pt x="1098130" y="3513196"/>
                </a:lnTo>
                <a:cubicBezTo>
                  <a:pt x="1093543" y="3513196"/>
                  <a:pt x="1090621" y="3509510"/>
                  <a:pt x="1089363" y="3502137"/>
                </a:cubicBezTo>
                <a:lnTo>
                  <a:pt x="1089363" y="3497821"/>
                </a:lnTo>
                <a:lnTo>
                  <a:pt x="1090442" y="3496742"/>
                </a:lnTo>
                <a:lnTo>
                  <a:pt x="1087069" y="3487975"/>
                </a:lnTo>
                <a:lnTo>
                  <a:pt x="1087069" y="3486761"/>
                </a:lnTo>
                <a:cubicBezTo>
                  <a:pt x="1089138" y="3484782"/>
                  <a:pt x="1090621" y="3481141"/>
                  <a:pt x="1091520" y="3475836"/>
                </a:cubicBezTo>
                <a:lnTo>
                  <a:pt x="1089363" y="3473678"/>
                </a:lnTo>
                <a:lnTo>
                  <a:pt x="1089363" y="3461539"/>
                </a:lnTo>
                <a:lnTo>
                  <a:pt x="1091520" y="3452772"/>
                </a:lnTo>
                <a:lnTo>
                  <a:pt x="1089363" y="3449535"/>
                </a:lnTo>
                <a:lnTo>
                  <a:pt x="1089363" y="3432945"/>
                </a:lnTo>
                <a:lnTo>
                  <a:pt x="1088149" y="3427550"/>
                </a:lnTo>
                <a:lnTo>
                  <a:pt x="1083832" y="3428629"/>
                </a:lnTo>
                <a:lnTo>
                  <a:pt x="1078301" y="3424179"/>
                </a:lnTo>
                <a:lnTo>
                  <a:pt x="1077224" y="3424179"/>
                </a:lnTo>
                <a:lnTo>
                  <a:pt x="1079383" y="3422021"/>
                </a:lnTo>
                <a:lnTo>
                  <a:pt x="1085990" y="3422021"/>
                </a:lnTo>
                <a:cubicBezTo>
                  <a:pt x="1085990" y="3418873"/>
                  <a:pt x="1088913" y="3416311"/>
                  <a:pt x="1094757" y="3414333"/>
                </a:cubicBezTo>
                <a:cubicBezTo>
                  <a:pt x="1096017" y="3403902"/>
                  <a:pt x="1098939" y="3395855"/>
                  <a:pt x="1103524" y="3390190"/>
                </a:cubicBezTo>
                <a:lnTo>
                  <a:pt x="1104737" y="3385739"/>
                </a:lnTo>
                <a:lnTo>
                  <a:pt x="1102446" y="3379130"/>
                </a:lnTo>
                <a:lnTo>
                  <a:pt x="1103524" y="3378051"/>
                </a:lnTo>
                <a:lnTo>
                  <a:pt x="1103524" y="3376972"/>
                </a:lnTo>
                <a:cubicBezTo>
                  <a:pt x="1102986" y="3371847"/>
                  <a:pt x="1100423" y="3369284"/>
                  <a:pt x="1095836" y="3369284"/>
                </a:cubicBezTo>
                <a:lnTo>
                  <a:pt x="1089363" y="3371442"/>
                </a:lnTo>
                <a:lnTo>
                  <a:pt x="1084911" y="3370363"/>
                </a:lnTo>
                <a:lnTo>
                  <a:pt x="1056319" y="3374814"/>
                </a:lnTo>
                <a:lnTo>
                  <a:pt x="1052001" y="3373735"/>
                </a:lnTo>
                <a:lnTo>
                  <a:pt x="1043101" y="3374814"/>
                </a:lnTo>
                <a:cubicBezTo>
                  <a:pt x="1039503" y="3372566"/>
                  <a:pt x="1035861" y="3371442"/>
                  <a:pt x="1032176" y="3371442"/>
                </a:cubicBezTo>
                <a:lnTo>
                  <a:pt x="1031097" y="3371442"/>
                </a:lnTo>
                <a:lnTo>
                  <a:pt x="1025566" y="3374814"/>
                </a:lnTo>
                <a:cubicBezTo>
                  <a:pt x="1020081" y="3372027"/>
                  <a:pt x="1017159" y="3369824"/>
                  <a:pt x="1016799" y="3368205"/>
                </a:cubicBezTo>
                <a:cubicBezTo>
                  <a:pt x="1019947" y="3364878"/>
                  <a:pt x="1027635" y="3361956"/>
                  <a:pt x="1039862" y="3359438"/>
                </a:cubicBezTo>
                <a:lnTo>
                  <a:pt x="1053081" y="3359438"/>
                </a:lnTo>
                <a:lnTo>
                  <a:pt x="1069537" y="3363754"/>
                </a:lnTo>
                <a:lnTo>
                  <a:pt x="1075064" y="3363754"/>
                </a:lnTo>
                <a:cubicBezTo>
                  <a:pt x="1078122" y="3361596"/>
                  <a:pt x="1081045" y="3360517"/>
                  <a:pt x="1083832" y="3360517"/>
                </a:cubicBezTo>
                <a:cubicBezTo>
                  <a:pt x="1083832" y="3362855"/>
                  <a:pt x="1089678" y="3364294"/>
                  <a:pt x="1101367" y="3364833"/>
                </a:cubicBezTo>
                <a:cubicBezTo>
                  <a:pt x="1102805" y="3361596"/>
                  <a:pt x="1104288" y="3359798"/>
                  <a:pt x="1105818" y="3359438"/>
                </a:cubicBezTo>
                <a:lnTo>
                  <a:pt x="1109055" y="3359438"/>
                </a:lnTo>
                <a:cubicBezTo>
                  <a:pt x="1112021" y="3360877"/>
                  <a:pt x="1113504" y="3363080"/>
                  <a:pt x="1113504" y="3366047"/>
                </a:cubicBezTo>
                <a:lnTo>
                  <a:pt x="1116742" y="3366047"/>
                </a:lnTo>
                <a:lnTo>
                  <a:pt x="1120114" y="3363754"/>
                </a:lnTo>
                <a:lnTo>
                  <a:pt x="1131039" y="3364833"/>
                </a:lnTo>
                <a:cubicBezTo>
                  <a:pt x="1140031" y="3361236"/>
                  <a:pt x="1146999" y="3359438"/>
                  <a:pt x="1151944" y="3359438"/>
                </a:cubicBezTo>
                <a:lnTo>
                  <a:pt x="1165027" y="3359438"/>
                </a:lnTo>
                <a:lnTo>
                  <a:pt x="1175009" y="3364833"/>
                </a:lnTo>
                <a:cubicBezTo>
                  <a:pt x="1183011" y="3362495"/>
                  <a:pt x="1187371" y="3360697"/>
                  <a:pt x="1188091" y="3359438"/>
                </a:cubicBezTo>
                <a:lnTo>
                  <a:pt x="1204681" y="3362675"/>
                </a:lnTo>
                <a:cubicBezTo>
                  <a:pt x="1211066" y="3359798"/>
                  <a:pt x="1215830" y="3355392"/>
                  <a:pt x="1218979" y="3349458"/>
                </a:cubicBezTo>
                <a:lnTo>
                  <a:pt x="1220058" y="3348379"/>
                </a:lnTo>
                <a:lnTo>
                  <a:pt x="1221137" y="3348379"/>
                </a:lnTo>
                <a:lnTo>
                  <a:pt x="1227745" y="3349458"/>
                </a:lnTo>
                <a:cubicBezTo>
                  <a:pt x="1227745" y="3344962"/>
                  <a:pt x="1229947" y="3341320"/>
                  <a:pt x="1234354" y="3338533"/>
                </a:cubicBezTo>
                <a:close/>
                <a:moveTo>
                  <a:pt x="5722580" y="3336779"/>
                </a:moveTo>
                <a:cubicBezTo>
                  <a:pt x="5727165" y="3339657"/>
                  <a:pt x="5733010" y="3341455"/>
                  <a:pt x="5740113" y="3342174"/>
                </a:cubicBezTo>
                <a:cubicBezTo>
                  <a:pt x="5741013" y="3344512"/>
                  <a:pt x="5744654" y="3346625"/>
                  <a:pt x="5751038" y="3348513"/>
                </a:cubicBezTo>
                <a:cubicBezTo>
                  <a:pt x="5751038" y="3349952"/>
                  <a:pt x="5753241" y="3351031"/>
                  <a:pt x="5757647" y="3351750"/>
                </a:cubicBezTo>
                <a:cubicBezTo>
                  <a:pt x="5759805" y="3358944"/>
                  <a:pt x="5765605" y="3362540"/>
                  <a:pt x="5775046" y="3362540"/>
                </a:cubicBezTo>
                <a:cubicBezTo>
                  <a:pt x="5778913" y="3362540"/>
                  <a:pt x="5781475" y="3365733"/>
                  <a:pt x="5782734" y="3372117"/>
                </a:cubicBezTo>
                <a:lnTo>
                  <a:pt x="5777204" y="3376433"/>
                </a:lnTo>
                <a:cubicBezTo>
                  <a:pt x="5777204" y="3377692"/>
                  <a:pt x="5774687" y="3378771"/>
                  <a:pt x="5769651" y="3379670"/>
                </a:cubicBezTo>
                <a:lnTo>
                  <a:pt x="5769651" y="3380749"/>
                </a:lnTo>
                <a:cubicBezTo>
                  <a:pt x="5778733" y="3385694"/>
                  <a:pt x="5790377" y="3394596"/>
                  <a:pt x="5804584" y="3407454"/>
                </a:cubicBezTo>
                <a:lnTo>
                  <a:pt x="5804584" y="3408398"/>
                </a:lnTo>
                <a:cubicBezTo>
                  <a:pt x="5804224" y="3409747"/>
                  <a:pt x="5802381" y="3411141"/>
                  <a:pt x="5799054" y="3412579"/>
                </a:cubicBezTo>
                <a:cubicBezTo>
                  <a:pt x="5789613" y="3412040"/>
                  <a:pt x="5784892" y="3411321"/>
                  <a:pt x="5784892" y="3410421"/>
                </a:cubicBezTo>
                <a:lnTo>
                  <a:pt x="5776125" y="3413658"/>
                </a:lnTo>
                <a:lnTo>
                  <a:pt x="5769651" y="3412579"/>
                </a:lnTo>
                <a:lnTo>
                  <a:pt x="5764121" y="3414737"/>
                </a:lnTo>
                <a:cubicBezTo>
                  <a:pt x="5757377" y="3414737"/>
                  <a:pt x="5751578" y="3412624"/>
                  <a:pt x="5746722" y="3408398"/>
                </a:cubicBezTo>
                <a:lnTo>
                  <a:pt x="5731346" y="3412579"/>
                </a:lnTo>
                <a:lnTo>
                  <a:pt x="5702888" y="3411500"/>
                </a:lnTo>
                <a:lnTo>
                  <a:pt x="5697493" y="3412579"/>
                </a:lnTo>
                <a:lnTo>
                  <a:pt x="5697493" y="3427820"/>
                </a:lnTo>
                <a:lnTo>
                  <a:pt x="5705181" y="3433215"/>
                </a:lnTo>
                <a:lnTo>
                  <a:pt x="5708418" y="3433215"/>
                </a:lnTo>
                <a:cubicBezTo>
                  <a:pt x="5713003" y="3429799"/>
                  <a:pt x="5720647" y="3426247"/>
                  <a:pt x="5731346" y="3422560"/>
                </a:cubicBezTo>
                <a:cubicBezTo>
                  <a:pt x="5731346" y="3419143"/>
                  <a:pt x="5734269" y="3416985"/>
                  <a:pt x="5740113" y="3416086"/>
                </a:cubicBezTo>
                <a:lnTo>
                  <a:pt x="5744429" y="3416086"/>
                </a:lnTo>
                <a:cubicBezTo>
                  <a:pt x="5759805" y="3420042"/>
                  <a:pt x="5770730" y="3427191"/>
                  <a:pt x="5777204" y="3437531"/>
                </a:cubicBezTo>
                <a:cubicBezTo>
                  <a:pt x="5778733" y="3437531"/>
                  <a:pt x="5779497" y="3439330"/>
                  <a:pt x="5779497" y="3442926"/>
                </a:cubicBezTo>
                <a:cubicBezTo>
                  <a:pt x="5779497" y="3444275"/>
                  <a:pt x="5778013" y="3444949"/>
                  <a:pt x="5775046" y="3444949"/>
                </a:cubicBezTo>
                <a:lnTo>
                  <a:pt x="5773967" y="3446028"/>
                </a:lnTo>
                <a:lnTo>
                  <a:pt x="5773967" y="3449265"/>
                </a:lnTo>
                <a:cubicBezTo>
                  <a:pt x="5776125" y="3449265"/>
                  <a:pt x="5777204" y="3449985"/>
                  <a:pt x="5777204" y="3451423"/>
                </a:cubicBezTo>
                <a:lnTo>
                  <a:pt x="5777204" y="3452502"/>
                </a:lnTo>
                <a:lnTo>
                  <a:pt x="5772888" y="3468553"/>
                </a:lnTo>
                <a:lnTo>
                  <a:pt x="5775046" y="3473948"/>
                </a:lnTo>
                <a:lnTo>
                  <a:pt x="5771809" y="3482580"/>
                </a:lnTo>
                <a:lnTo>
                  <a:pt x="5772888" y="3486761"/>
                </a:lnTo>
                <a:lnTo>
                  <a:pt x="5771809" y="3489998"/>
                </a:lnTo>
                <a:lnTo>
                  <a:pt x="5772888" y="3495393"/>
                </a:lnTo>
                <a:cubicBezTo>
                  <a:pt x="5772888" y="3504115"/>
                  <a:pt x="5771450" y="3510184"/>
                  <a:pt x="5768572" y="3513601"/>
                </a:cubicBezTo>
                <a:lnTo>
                  <a:pt x="5771809" y="3516838"/>
                </a:lnTo>
                <a:lnTo>
                  <a:pt x="5768572" y="3521154"/>
                </a:lnTo>
                <a:lnTo>
                  <a:pt x="5768572" y="3522233"/>
                </a:lnTo>
                <a:cubicBezTo>
                  <a:pt x="5768572" y="3526100"/>
                  <a:pt x="5774372" y="3532529"/>
                  <a:pt x="5785971" y="3541520"/>
                </a:cubicBezTo>
                <a:lnTo>
                  <a:pt x="5788129" y="3547859"/>
                </a:lnTo>
                <a:cubicBezTo>
                  <a:pt x="5784532" y="3552895"/>
                  <a:pt x="5779452" y="3555412"/>
                  <a:pt x="5772888" y="3555412"/>
                </a:cubicBezTo>
                <a:lnTo>
                  <a:pt x="5772888" y="3558649"/>
                </a:lnTo>
                <a:cubicBezTo>
                  <a:pt x="5772888" y="3560807"/>
                  <a:pt x="5775811" y="3561886"/>
                  <a:pt x="5781655" y="3561886"/>
                </a:cubicBezTo>
                <a:lnTo>
                  <a:pt x="5802426" y="3582253"/>
                </a:lnTo>
                <a:lnTo>
                  <a:pt x="5802426" y="3586434"/>
                </a:lnTo>
                <a:lnTo>
                  <a:pt x="5797975" y="3586434"/>
                </a:lnTo>
                <a:lnTo>
                  <a:pt x="5797975" y="3590750"/>
                </a:lnTo>
                <a:cubicBezTo>
                  <a:pt x="5801662" y="3590750"/>
                  <a:pt x="5803505" y="3591469"/>
                  <a:pt x="5803505" y="3592908"/>
                </a:cubicBezTo>
                <a:cubicBezTo>
                  <a:pt x="5803505" y="3594347"/>
                  <a:pt x="5802426" y="3595066"/>
                  <a:pt x="5800268" y="3595066"/>
                </a:cubicBezTo>
                <a:cubicBezTo>
                  <a:pt x="5787140" y="3595066"/>
                  <a:pt x="5776575" y="3594347"/>
                  <a:pt x="5768572" y="3592908"/>
                </a:cubicBezTo>
                <a:lnTo>
                  <a:pt x="5763042" y="3596145"/>
                </a:lnTo>
                <a:lnTo>
                  <a:pt x="5760884" y="3596145"/>
                </a:lnTo>
                <a:lnTo>
                  <a:pt x="5744429" y="3593987"/>
                </a:lnTo>
                <a:lnTo>
                  <a:pt x="5734583" y="3596145"/>
                </a:lnTo>
                <a:lnTo>
                  <a:pt x="5729188" y="3596145"/>
                </a:lnTo>
                <a:cubicBezTo>
                  <a:pt x="5726491" y="3596145"/>
                  <a:pt x="5723209" y="3594347"/>
                  <a:pt x="5719343" y="3590750"/>
                </a:cubicBezTo>
                <a:lnTo>
                  <a:pt x="5716106" y="3590750"/>
                </a:lnTo>
                <a:lnTo>
                  <a:pt x="5701809" y="3596145"/>
                </a:lnTo>
                <a:lnTo>
                  <a:pt x="5699651" y="3596145"/>
                </a:lnTo>
                <a:cubicBezTo>
                  <a:pt x="5694705" y="3596145"/>
                  <a:pt x="5690704" y="3594347"/>
                  <a:pt x="5687647" y="3590750"/>
                </a:cubicBezTo>
                <a:cubicBezTo>
                  <a:pt x="5682701" y="3593627"/>
                  <a:pt x="5677621" y="3595066"/>
                  <a:pt x="5672406" y="3595066"/>
                </a:cubicBezTo>
                <a:lnTo>
                  <a:pt x="5669034" y="3591829"/>
                </a:lnTo>
                <a:lnTo>
                  <a:pt x="5666876" y="3591829"/>
                </a:lnTo>
                <a:lnTo>
                  <a:pt x="5664718" y="3593987"/>
                </a:lnTo>
                <a:lnTo>
                  <a:pt x="5653793" y="3592908"/>
                </a:lnTo>
                <a:lnTo>
                  <a:pt x="5642868" y="3592908"/>
                </a:lnTo>
                <a:lnTo>
                  <a:pt x="5636259" y="3593987"/>
                </a:lnTo>
                <a:lnTo>
                  <a:pt x="5630864" y="3591829"/>
                </a:lnTo>
                <a:lnTo>
                  <a:pt x="5630864" y="3592908"/>
                </a:lnTo>
                <a:cubicBezTo>
                  <a:pt x="5630864" y="3595066"/>
                  <a:pt x="5626863" y="3595605"/>
                  <a:pt x="5618860" y="3594526"/>
                </a:cubicBezTo>
                <a:lnTo>
                  <a:pt x="5617646" y="3596145"/>
                </a:lnTo>
                <a:lnTo>
                  <a:pt x="5612251" y="3594526"/>
                </a:lnTo>
                <a:lnTo>
                  <a:pt x="5605643" y="3594526"/>
                </a:lnTo>
                <a:lnTo>
                  <a:pt x="5587165" y="3591829"/>
                </a:lnTo>
                <a:lnTo>
                  <a:pt x="5581635" y="3593987"/>
                </a:lnTo>
                <a:lnTo>
                  <a:pt x="5576105" y="3590750"/>
                </a:lnTo>
                <a:cubicBezTo>
                  <a:pt x="5571789" y="3593627"/>
                  <a:pt x="5567788" y="3595066"/>
                  <a:pt x="5564101" y="3595066"/>
                </a:cubicBezTo>
                <a:lnTo>
                  <a:pt x="5560864" y="3595066"/>
                </a:lnTo>
                <a:cubicBezTo>
                  <a:pt x="5559425" y="3595066"/>
                  <a:pt x="5558706" y="3593268"/>
                  <a:pt x="5558706" y="3589671"/>
                </a:cubicBezTo>
                <a:lnTo>
                  <a:pt x="5557627" y="3589671"/>
                </a:lnTo>
                <a:cubicBezTo>
                  <a:pt x="5557627" y="3592548"/>
                  <a:pt x="5556503" y="3593987"/>
                  <a:pt x="5554255" y="3593987"/>
                </a:cubicBezTo>
                <a:lnTo>
                  <a:pt x="5549939" y="3593987"/>
                </a:lnTo>
                <a:cubicBezTo>
                  <a:pt x="5546073" y="3593987"/>
                  <a:pt x="5543510" y="3592548"/>
                  <a:pt x="5542251" y="3589671"/>
                </a:cubicBezTo>
                <a:lnTo>
                  <a:pt x="5542251" y="3588592"/>
                </a:lnTo>
                <a:lnTo>
                  <a:pt x="5545623" y="3585355"/>
                </a:lnTo>
                <a:lnTo>
                  <a:pt x="5547781" y="3585355"/>
                </a:lnTo>
                <a:lnTo>
                  <a:pt x="5557627" y="3587513"/>
                </a:lnTo>
                <a:lnTo>
                  <a:pt x="5557627" y="3586434"/>
                </a:lnTo>
                <a:lnTo>
                  <a:pt x="5560864" y="3583197"/>
                </a:lnTo>
                <a:lnTo>
                  <a:pt x="5584872" y="3588592"/>
                </a:lnTo>
                <a:cubicBezTo>
                  <a:pt x="5590896" y="3584995"/>
                  <a:pt x="5596022" y="3583197"/>
                  <a:pt x="5600247" y="3583197"/>
                </a:cubicBezTo>
                <a:lnTo>
                  <a:pt x="5621018" y="3585355"/>
                </a:lnTo>
                <a:lnTo>
                  <a:pt x="5627492" y="3585355"/>
                </a:lnTo>
                <a:lnTo>
                  <a:pt x="5636259" y="3587513"/>
                </a:lnTo>
                <a:lnTo>
                  <a:pt x="5642868" y="3587513"/>
                </a:lnTo>
                <a:cubicBezTo>
                  <a:pt x="5647184" y="3587513"/>
                  <a:pt x="5649342" y="3577892"/>
                  <a:pt x="5649342" y="3558649"/>
                </a:cubicBezTo>
                <a:lnTo>
                  <a:pt x="5651635" y="3556491"/>
                </a:lnTo>
                <a:lnTo>
                  <a:pt x="5651635" y="3554333"/>
                </a:lnTo>
                <a:lnTo>
                  <a:pt x="5643947" y="3555412"/>
                </a:lnTo>
                <a:lnTo>
                  <a:pt x="5637338" y="3553254"/>
                </a:lnTo>
                <a:lnTo>
                  <a:pt x="5633022" y="3554333"/>
                </a:lnTo>
                <a:cubicBezTo>
                  <a:pt x="5629336" y="3549298"/>
                  <a:pt x="5625694" y="3546780"/>
                  <a:pt x="5622097" y="3546780"/>
                </a:cubicBezTo>
                <a:lnTo>
                  <a:pt x="5622097" y="3544622"/>
                </a:lnTo>
                <a:cubicBezTo>
                  <a:pt x="5622097" y="3543274"/>
                  <a:pt x="5624255" y="3542240"/>
                  <a:pt x="5628571" y="3541520"/>
                </a:cubicBezTo>
                <a:lnTo>
                  <a:pt x="5639496" y="3547859"/>
                </a:lnTo>
                <a:lnTo>
                  <a:pt x="5641789" y="3547859"/>
                </a:lnTo>
                <a:cubicBezTo>
                  <a:pt x="5645386" y="3546241"/>
                  <a:pt x="5647184" y="3544488"/>
                  <a:pt x="5647184" y="3542599"/>
                </a:cubicBezTo>
                <a:lnTo>
                  <a:pt x="5645026" y="3536125"/>
                </a:lnTo>
                <a:lnTo>
                  <a:pt x="5645026" y="3535046"/>
                </a:lnTo>
                <a:lnTo>
                  <a:pt x="5648263" y="3527493"/>
                </a:lnTo>
                <a:cubicBezTo>
                  <a:pt x="5643228" y="3524886"/>
                  <a:pt x="5640710" y="3522413"/>
                  <a:pt x="5640710" y="3520075"/>
                </a:cubicBezTo>
                <a:cubicBezTo>
                  <a:pt x="5629740" y="3520075"/>
                  <a:pt x="5624255" y="3523627"/>
                  <a:pt x="5624255" y="3530730"/>
                </a:cubicBezTo>
                <a:cubicBezTo>
                  <a:pt x="5620839" y="3537204"/>
                  <a:pt x="5616118" y="3540441"/>
                  <a:pt x="5610093" y="3540441"/>
                </a:cubicBezTo>
                <a:lnTo>
                  <a:pt x="5607801" y="3540441"/>
                </a:lnTo>
                <a:lnTo>
                  <a:pt x="5584872" y="3537204"/>
                </a:lnTo>
                <a:lnTo>
                  <a:pt x="5578398" y="3539362"/>
                </a:lnTo>
                <a:cubicBezTo>
                  <a:pt x="5573992" y="3537025"/>
                  <a:pt x="5571789" y="3533068"/>
                  <a:pt x="5571789" y="3527493"/>
                </a:cubicBezTo>
                <a:lnTo>
                  <a:pt x="5571789" y="3524256"/>
                </a:lnTo>
                <a:lnTo>
                  <a:pt x="5575026" y="3520075"/>
                </a:lnTo>
                <a:lnTo>
                  <a:pt x="5575026" y="3518996"/>
                </a:lnTo>
                <a:lnTo>
                  <a:pt x="5571789" y="3514680"/>
                </a:lnTo>
                <a:lnTo>
                  <a:pt x="5571789" y="3512522"/>
                </a:lnTo>
                <a:lnTo>
                  <a:pt x="5573947" y="3501867"/>
                </a:lnTo>
                <a:lnTo>
                  <a:pt x="5571789" y="3495393"/>
                </a:lnTo>
                <a:lnTo>
                  <a:pt x="5571789" y="3483659"/>
                </a:lnTo>
                <a:lnTo>
                  <a:pt x="5573947" y="3470711"/>
                </a:lnTo>
                <a:cubicBezTo>
                  <a:pt x="5573947" y="3466305"/>
                  <a:pt x="5572868" y="3460955"/>
                  <a:pt x="5570710" y="3454660"/>
                </a:cubicBezTo>
                <a:lnTo>
                  <a:pt x="5571789" y="3444949"/>
                </a:lnTo>
                <a:lnTo>
                  <a:pt x="5568552" y="3428899"/>
                </a:lnTo>
                <a:cubicBezTo>
                  <a:pt x="5571609" y="3419458"/>
                  <a:pt x="5573767" y="3414737"/>
                  <a:pt x="5575026" y="3414737"/>
                </a:cubicBezTo>
                <a:lnTo>
                  <a:pt x="5583793" y="3414737"/>
                </a:lnTo>
                <a:cubicBezTo>
                  <a:pt x="5587839" y="3414737"/>
                  <a:pt x="5597685" y="3419458"/>
                  <a:pt x="5613330" y="3428899"/>
                </a:cubicBezTo>
                <a:lnTo>
                  <a:pt x="5622097" y="3431057"/>
                </a:lnTo>
                <a:lnTo>
                  <a:pt x="5623176" y="3431057"/>
                </a:lnTo>
                <a:cubicBezTo>
                  <a:pt x="5639182" y="3431057"/>
                  <a:pt x="5647184" y="3427865"/>
                  <a:pt x="5647184" y="3421481"/>
                </a:cubicBezTo>
                <a:lnTo>
                  <a:pt x="5647184" y="3419323"/>
                </a:lnTo>
                <a:lnTo>
                  <a:pt x="5646105" y="3414737"/>
                </a:lnTo>
                <a:lnTo>
                  <a:pt x="5639496" y="3414737"/>
                </a:lnTo>
                <a:lnTo>
                  <a:pt x="5624255" y="3411500"/>
                </a:lnTo>
                <a:lnTo>
                  <a:pt x="5609014" y="3414737"/>
                </a:lnTo>
                <a:lnTo>
                  <a:pt x="5607801" y="3414737"/>
                </a:lnTo>
                <a:cubicBezTo>
                  <a:pt x="5596201" y="3412040"/>
                  <a:pt x="5590402" y="3409972"/>
                  <a:pt x="5590402" y="3408533"/>
                </a:cubicBezTo>
                <a:cubicBezTo>
                  <a:pt x="5590402" y="3406465"/>
                  <a:pt x="5595482" y="3405431"/>
                  <a:pt x="5605643" y="3405431"/>
                </a:cubicBezTo>
                <a:cubicBezTo>
                  <a:pt x="5608250" y="3405431"/>
                  <a:pt x="5611532" y="3406780"/>
                  <a:pt x="5615488" y="3409477"/>
                </a:cubicBezTo>
                <a:cubicBezTo>
                  <a:pt x="5616747" y="3409477"/>
                  <a:pt x="5617871" y="3407409"/>
                  <a:pt x="5618860" y="3403273"/>
                </a:cubicBezTo>
                <a:lnTo>
                  <a:pt x="5622097" y="3403273"/>
                </a:lnTo>
                <a:lnTo>
                  <a:pt x="5642868" y="3404352"/>
                </a:lnTo>
                <a:cubicBezTo>
                  <a:pt x="5646465" y="3403273"/>
                  <a:pt x="5648263" y="3398597"/>
                  <a:pt x="5648263" y="3390325"/>
                </a:cubicBezTo>
                <a:lnTo>
                  <a:pt x="5641789" y="3388167"/>
                </a:lnTo>
                <a:lnTo>
                  <a:pt x="5622097" y="3388167"/>
                </a:lnTo>
                <a:cubicBezTo>
                  <a:pt x="5620659" y="3388167"/>
                  <a:pt x="5619939" y="3387133"/>
                  <a:pt x="5619939" y="3385065"/>
                </a:cubicBezTo>
                <a:lnTo>
                  <a:pt x="5618860" y="3385065"/>
                </a:lnTo>
                <a:cubicBezTo>
                  <a:pt x="5616433" y="3385065"/>
                  <a:pt x="5613870" y="3386099"/>
                  <a:pt x="5611172" y="3388167"/>
                </a:cubicBezTo>
                <a:lnTo>
                  <a:pt x="5609014" y="3388167"/>
                </a:lnTo>
                <a:lnTo>
                  <a:pt x="5604564" y="3387088"/>
                </a:lnTo>
                <a:lnTo>
                  <a:pt x="5603484" y="3388167"/>
                </a:lnTo>
                <a:lnTo>
                  <a:pt x="5602405" y="3388167"/>
                </a:lnTo>
                <a:lnTo>
                  <a:pt x="5585951" y="3387088"/>
                </a:lnTo>
                <a:lnTo>
                  <a:pt x="5578398" y="3388167"/>
                </a:lnTo>
                <a:lnTo>
                  <a:pt x="5576105" y="3382907"/>
                </a:lnTo>
                <a:lnTo>
                  <a:pt x="5603484" y="3372117"/>
                </a:lnTo>
                <a:lnTo>
                  <a:pt x="5609014" y="3375354"/>
                </a:lnTo>
                <a:cubicBezTo>
                  <a:pt x="5609014" y="3372117"/>
                  <a:pt x="5624300" y="3367846"/>
                  <a:pt x="5654872" y="3362540"/>
                </a:cubicBezTo>
                <a:lnTo>
                  <a:pt x="5663639" y="3363619"/>
                </a:lnTo>
                <a:cubicBezTo>
                  <a:pt x="5663639" y="3359124"/>
                  <a:pt x="5668719" y="3356246"/>
                  <a:pt x="5678880" y="3354987"/>
                </a:cubicBezTo>
                <a:cubicBezTo>
                  <a:pt x="5678880" y="3352470"/>
                  <a:pt x="5682881" y="3350671"/>
                  <a:pt x="5690884" y="3349592"/>
                </a:cubicBezTo>
                <a:lnTo>
                  <a:pt x="5691963" y="3348513"/>
                </a:lnTo>
                <a:lnTo>
                  <a:pt x="5698572" y="3349592"/>
                </a:lnTo>
                <a:cubicBezTo>
                  <a:pt x="5704956" y="3349592"/>
                  <a:pt x="5711520" y="3345681"/>
                  <a:pt x="5718264" y="3337858"/>
                </a:cubicBezTo>
                <a:close/>
                <a:moveTo>
                  <a:pt x="3049636" y="3296336"/>
                </a:moveTo>
                <a:lnTo>
                  <a:pt x="3051794" y="3296336"/>
                </a:lnTo>
                <a:lnTo>
                  <a:pt x="3055031" y="3299573"/>
                </a:lnTo>
                <a:lnTo>
                  <a:pt x="3053952" y="3300652"/>
                </a:lnTo>
                <a:lnTo>
                  <a:pt x="3051794" y="3300652"/>
                </a:lnTo>
                <a:lnTo>
                  <a:pt x="3048422" y="3297415"/>
                </a:lnTo>
                <a:close/>
                <a:moveTo>
                  <a:pt x="723188" y="3294042"/>
                </a:moveTo>
                <a:lnTo>
                  <a:pt x="723188" y="3297279"/>
                </a:lnTo>
                <a:lnTo>
                  <a:pt x="724267" y="3297279"/>
                </a:lnTo>
                <a:lnTo>
                  <a:pt x="724267" y="3294042"/>
                </a:lnTo>
                <a:close/>
                <a:moveTo>
                  <a:pt x="9150663" y="3293503"/>
                </a:moveTo>
                <a:lnTo>
                  <a:pt x="9152686" y="3293503"/>
                </a:lnTo>
                <a:lnTo>
                  <a:pt x="9152686" y="3295661"/>
                </a:lnTo>
                <a:lnTo>
                  <a:pt x="9150663" y="3297684"/>
                </a:lnTo>
                <a:lnTo>
                  <a:pt x="9148505" y="3295661"/>
                </a:lnTo>
                <a:close/>
                <a:moveTo>
                  <a:pt x="4163005" y="3288917"/>
                </a:moveTo>
                <a:lnTo>
                  <a:pt x="4163005" y="3289996"/>
                </a:lnTo>
                <a:lnTo>
                  <a:pt x="4166242" y="3289996"/>
                </a:lnTo>
                <a:lnTo>
                  <a:pt x="4166242" y="3288917"/>
                </a:lnTo>
                <a:close/>
                <a:moveTo>
                  <a:pt x="3196111" y="3286490"/>
                </a:moveTo>
                <a:lnTo>
                  <a:pt x="3195032" y="3287569"/>
                </a:lnTo>
                <a:lnTo>
                  <a:pt x="3195032" y="3288648"/>
                </a:lnTo>
                <a:lnTo>
                  <a:pt x="3213645" y="3292964"/>
                </a:lnTo>
                <a:lnTo>
                  <a:pt x="3218096" y="3292964"/>
                </a:lnTo>
                <a:lnTo>
                  <a:pt x="3218096" y="3291885"/>
                </a:lnTo>
                <a:cubicBezTo>
                  <a:pt x="3205327" y="3289727"/>
                  <a:pt x="3197999" y="3287928"/>
                  <a:pt x="3196111" y="3286490"/>
                </a:cubicBezTo>
                <a:close/>
                <a:moveTo>
                  <a:pt x="727639" y="3285275"/>
                </a:moveTo>
                <a:lnTo>
                  <a:pt x="727639" y="3288647"/>
                </a:lnTo>
                <a:lnTo>
                  <a:pt x="728718" y="3288647"/>
                </a:lnTo>
                <a:lnTo>
                  <a:pt x="728718" y="3285275"/>
                </a:lnTo>
                <a:close/>
                <a:moveTo>
                  <a:pt x="740857" y="3280959"/>
                </a:moveTo>
                <a:lnTo>
                  <a:pt x="740857" y="3284196"/>
                </a:lnTo>
                <a:lnTo>
                  <a:pt x="743150" y="3284196"/>
                </a:lnTo>
                <a:lnTo>
                  <a:pt x="743150" y="3280959"/>
                </a:lnTo>
                <a:close/>
                <a:moveTo>
                  <a:pt x="578737" y="3280959"/>
                </a:moveTo>
                <a:lnTo>
                  <a:pt x="578737" y="3284196"/>
                </a:lnTo>
                <a:lnTo>
                  <a:pt x="579816" y="3284196"/>
                </a:lnTo>
                <a:lnTo>
                  <a:pt x="579816" y="3280959"/>
                </a:lnTo>
                <a:close/>
                <a:moveTo>
                  <a:pt x="3192874" y="3279881"/>
                </a:moveTo>
                <a:lnTo>
                  <a:pt x="3192874" y="3282039"/>
                </a:lnTo>
                <a:lnTo>
                  <a:pt x="3193953" y="3282039"/>
                </a:lnTo>
                <a:lnTo>
                  <a:pt x="3193953" y="3279881"/>
                </a:lnTo>
                <a:close/>
                <a:moveTo>
                  <a:pt x="737620" y="3275564"/>
                </a:moveTo>
                <a:lnTo>
                  <a:pt x="737620" y="3277722"/>
                </a:lnTo>
                <a:lnTo>
                  <a:pt x="738699" y="3277722"/>
                </a:lnTo>
                <a:lnTo>
                  <a:pt x="738699" y="3275564"/>
                </a:lnTo>
                <a:close/>
                <a:moveTo>
                  <a:pt x="4267534" y="3275025"/>
                </a:moveTo>
                <a:lnTo>
                  <a:pt x="4263218" y="3276104"/>
                </a:lnTo>
                <a:lnTo>
                  <a:pt x="4263218" y="3277183"/>
                </a:lnTo>
                <a:lnTo>
                  <a:pt x="4266455" y="3277183"/>
                </a:lnTo>
                <a:lnTo>
                  <a:pt x="4266455" y="3276104"/>
                </a:lnTo>
                <a:lnTo>
                  <a:pt x="4267534" y="3277183"/>
                </a:lnTo>
                <a:lnTo>
                  <a:pt x="4274952" y="3277183"/>
                </a:lnTo>
                <a:lnTo>
                  <a:pt x="4274952" y="3276104"/>
                </a:lnTo>
                <a:close/>
                <a:moveTo>
                  <a:pt x="9284864" y="3273272"/>
                </a:moveTo>
                <a:lnTo>
                  <a:pt x="9281627" y="3276509"/>
                </a:lnTo>
                <a:lnTo>
                  <a:pt x="9281627" y="3277588"/>
                </a:lnTo>
                <a:lnTo>
                  <a:pt x="9283785" y="3277588"/>
                </a:lnTo>
                <a:lnTo>
                  <a:pt x="9283785" y="3278667"/>
                </a:lnTo>
                <a:lnTo>
                  <a:pt x="9288101" y="3275430"/>
                </a:lnTo>
                <a:lnTo>
                  <a:pt x="9285943" y="3273272"/>
                </a:lnTo>
                <a:close/>
                <a:moveTo>
                  <a:pt x="4164084" y="3271923"/>
                </a:moveTo>
                <a:lnTo>
                  <a:pt x="4164084" y="3272867"/>
                </a:lnTo>
                <a:lnTo>
                  <a:pt x="4166242" y="3272867"/>
                </a:lnTo>
                <a:lnTo>
                  <a:pt x="4166242" y="3271923"/>
                </a:lnTo>
                <a:close/>
                <a:moveTo>
                  <a:pt x="2239419" y="3271788"/>
                </a:moveTo>
                <a:lnTo>
                  <a:pt x="2239419" y="3273946"/>
                </a:lnTo>
                <a:lnTo>
                  <a:pt x="2240498" y="3273946"/>
                </a:lnTo>
                <a:lnTo>
                  <a:pt x="2240498" y="3271788"/>
                </a:lnTo>
                <a:close/>
                <a:moveTo>
                  <a:pt x="3195032" y="3271114"/>
                </a:moveTo>
                <a:lnTo>
                  <a:pt x="3193953" y="3276644"/>
                </a:lnTo>
                <a:lnTo>
                  <a:pt x="3193953" y="3277723"/>
                </a:lnTo>
                <a:lnTo>
                  <a:pt x="3199483" y="3277723"/>
                </a:lnTo>
                <a:lnTo>
                  <a:pt x="3198404" y="3271114"/>
                </a:lnTo>
                <a:close/>
                <a:moveTo>
                  <a:pt x="583187" y="3271114"/>
                </a:moveTo>
                <a:cubicBezTo>
                  <a:pt x="581749" y="3271114"/>
                  <a:pt x="581029" y="3272238"/>
                  <a:pt x="581029" y="3274485"/>
                </a:cubicBezTo>
                <a:lnTo>
                  <a:pt x="581029" y="3276643"/>
                </a:lnTo>
                <a:lnTo>
                  <a:pt x="582108" y="3276643"/>
                </a:lnTo>
                <a:close/>
                <a:moveTo>
                  <a:pt x="1120788" y="3270574"/>
                </a:moveTo>
                <a:lnTo>
                  <a:pt x="1117551" y="3273811"/>
                </a:lnTo>
                <a:lnTo>
                  <a:pt x="1120788" y="3277048"/>
                </a:lnTo>
                <a:lnTo>
                  <a:pt x="1122946" y="3274890"/>
                </a:lnTo>
                <a:lnTo>
                  <a:pt x="1122946" y="3272732"/>
                </a:lnTo>
                <a:close/>
                <a:moveTo>
                  <a:pt x="8208046" y="3270304"/>
                </a:moveTo>
                <a:lnTo>
                  <a:pt x="8210204" y="3272462"/>
                </a:lnTo>
                <a:lnTo>
                  <a:pt x="8210204" y="3270304"/>
                </a:lnTo>
                <a:close/>
                <a:moveTo>
                  <a:pt x="4170558" y="3269765"/>
                </a:moveTo>
                <a:lnTo>
                  <a:pt x="4170558" y="3270844"/>
                </a:lnTo>
                <a:lnTo>
                  <a:pt x="4172716" y="3270844"/>
                </a:lnTo>
                <a:lnTo>
                  <a:pt x="4172716" y="3269765"/>
                </a:lnTo>
                <a:close/>
                <a:moveTo>
                  <a:pt x="9307523" y="3269090"/>
                </a:moveTo>
                <a:lnTo>
                  <a:pt x="9307523" y="3271114"/>
                </a:lnTo>
                <a:lnTo>
                  <a:pt x="9308602" y="3271114"/>
                </a:lnTo>
                <a:lnTo>
                  <a:pt x="9308602" y="3269090"/>
                </a:lnTo>
                <a:close/>
                <a:moveTo>
                  <a:pt x="2109803" y="3267472"/>
                </a:moveTo>
                <a:lnTo>
                  <a:pt x="2109803" y="3268551"/>
                </a:lnTo>
                <a:lnTo>
                  <a:pt x="2111962" y="3268551"/>
                </a:lnTo>
                <a:lnTo>
                  <a:pt x="2111962" y="3267472"/>
                </a:lnTo>
                <a:close/>
                <a:moveTo>
                  <a:pt x="3186265" y="3266798"/>
                </a:moveTo>
                <a:lnTo>
                  <a:pt x="3186265" y="3267877"/>
                </a:lnTo>
                <a:lnTo>
                  <a:pt x="3188558" y="3267877"/>
                </a:lnTo>
                <a:lnTo>
                  <a:pt x="3188558" y="3266798"/>
                </a:lnTo>
                <a:close/>
                <a:moveTo>
                  <a:pt x="8242979" y="3265853"/>
                </a:moveTo>
                <a:lnTo>
                  <a:pt x="8238663" y="3269090"/>
                </a:lnTo>
                <a:lnTo>
                  <a:pt x="8238663" y="3270304"/>
                </a:lnTo>
                <a:cubicBezTo>
                  <a:pt x="8238663" y="3271923"/>
                  <a:pt x="8241226" y="3273002"/>
                  <a:pt x="8246351" y="3273541"/>
                </a:cubicBezTo>
                <a:lnTo>
                  <a:pt x="8249588" y="3268011"/>
                </a:lnTo>
                <a:lnTo>
                  <a:pt x="8249588" y="3266932"/>
                </a:lnTo>
                <a:close/>
                <a:moveTo>
                  <a:pt x="1147494" y="3265314"/>
                </a:moveTo>
                <a:lnTo>
                  <a:pt x="1145470" y="3267472"/>
                </a:lnTo>
                <a:lnTo>
                  <a:pt x="1145470" y="3268551"/>
                </a:lnTo>
                <a:lnTo>
                  <a:pt x="1148574" y="3268551"/>
                </a:lnTo>
                <a:lnTo>
                  <a:pt x="1148574" y="3265314"/>
                </a:lnTo>
                <a:close/>
                <a:moveTo>
                  <a:pt x="8102844" y="3264774"/>
                </a:moveTo>
                <a:lnTo>
                  <a:pt x="8100685" y="3266932"/>
                </a:lnTo>
                <a:lnTo>
                  <a:pt x="8103922" y="3270304"/>
                </a:lnTo>
                <a:lnTo>
                  <a:pt x="8106215" y="3268011"/>
                </a:lnTo>
                <a:lnTo>
                  <a:pt x="8106215" y="3266932"/>
                </a:lnTo>
                <a:lnTo>
                  <a:pt x="8103922" y="3264774"/>
                </a:lnTo>
                <a:close/>
                <a:moveTo>
                  <a:pt x="9277446" y="3263695"/>
                </a:moveTo>
                <a:lnTo>
                  <a:pt x="9277446" y="3268011"/>
                </a:lnTo>
                <a:lnTo>
                  <a:pt x="9281627" y="3268011"/>
                </a:lnTo>
                <a:lnTo>
                  <a:pt x="9283785" y="3265853"/>
                </a:lnTo>
                <a:close/>
                <a:moveTo>
                  <a:pt x="8742004" y="3263426"/>
                </a:moveTo>
                <a:lnTo>
                  <a:pt x="8738768" y="3266663"/>
                </a:lnTo>
                <a:lnTo>
                  <a:pt x="8738768" y="3268686"/>
                </a:lnTo>
                <a:lnTo>
                  <a:pt x="8742004" y="3268686"/>
                </a:lnTo>
                <a:lnTo>
                  <a:pt x="8747534" y="3267607"/>
                </a:lnTo>
                <a:lnTo>
                  <a:pt x="8747534" y="3265584"/>
                </a:lnTo>
                <a:lnTo>
                  <a:pt x="8745376" y="3263426"/>
                </a:lnTo>
                <a:close/>
                <a:moveTo>
                  <a:pt x="2106566" y="3263156"/>
                </a:moveTo>
                <a:lnTo>
                  <a:pt x="2106566" y="3265314"/>
                </a:lnTo>
                <a:lnTo>
                  <a:pt x="2107645" y="3265314"/>
                </a:lnTo>
                <a:lnTo>
                  <a:pt x="2107645" y="3263156"/>
                </a:lnTo>
                <a:close/>
                <a:moveTo>
                  <a:pt x="1652993" y="3262481"/>
                </a:moveTo>
                <a:lnTo>
                  <a:pt x="1652993" y="3264505"/>
                </a:lnTo>
                <a:lnTo>
                  <a:pt x="1654073" y="3264505"/>
                </a:lnTo>
                <a:lnTo>
                  <a:pt x="1654073" y="3262481"/>
                </a:lnTo>
                <a:close/>
                <a:moveTo>
                  <a:pt x="725481" y="3262481"/>
                </a:moveTo>
                <a:lnTo>
                  <a:pt x="725481" y="3265718"/>
                </a:lnTo>
                <a:cubicBezTo>
                  <a:pt x="729797" y="3269675"/>
                  <a:pt x="731955" y="3273317"/>
                  <a:pt x="731955" y="3276643"/>
                </a:cubicBezTo>
                <a:lnTo>
                  <a:pt x="737620" y="3274485"/>
                </a:lnTo>
                <a:lnTo>
                  <a:pt x="737620" y="3273272"/>
                </a:lnTo>
                <a:cubicBezTo>
                  <a:pt x="735372" y="3270934"/>
                  <a:pt x="734248" y="3268776"/>
                  <a:pt x="734248" y="3266797"/>
                </a:cubicBezTo>
                <a:lnTo>
                  <a:pt x="730876" y="3268955"/>
                </a:lnTo>
                <a:close/>
                <a:moveTo>
                  <a:pt x="588582" y="3262481"/>
                </a:moveTo>
                <a:cubicBezTo>
                  <a:pt x="585705" y="3263201"/>
                  <a:pt x="584266" y="3265718"/>
                  <a:pt x="584266" y="3270034"/>
                </a:cubicBezTo>
                <a:lnTo>
                  <a:pt x="585345" y="3270034"/>
                </a:lnTo>
                <a:lnTo>
                  <a:pt x="591954" y="3271114"/>
                </a:lnTo>
                <a:lnTo>
                  <a:pt x="594112" y="3264639"/>
                </a:lnTo>
                <a:lnTo>
                  <a:pt x="594112" y="3263560"/>
                </a:lnTo>
                <a:close/>
                <a:moveTo>
                  <a:pt x="4151271" y="3262212"/>
                </a:moveTo>
                <a:lnTo>
                  <a:pt x="4149248" y="3264370"/>
                </a:lnTo>
                <a:lnTo>
                  <a:pt x="4149248" y="3265449"/>
                </a:lnTo>
                <a:lnTo>
                  <a:pt x="4152350" y="3265449"/>
                </a:lnTo>
                <a:lnTo>
                  <a:pt x="4152350" y="3262212"/>
                </a:lnTo>
                <a:close/>
                <a:moveTo>
                  <a:pt x="2198417" y="3262077"/>
                </a:moveTo>
                <a:lnTo>
                  <a:pt x="2198417" y="3264235"/>
                </a:lnTo>
                <a:lnTo>
                  <a:pt x="2199496" y="3264235"/>
                </a:lnTo>
                <a:lnTo>
                  <a:pt x="2199496" y="3262077"/>
                </a:lnTo>
                <a:close/>
                <a:moveTo>
                  <a:pt x="6736141" y="3261537"/>
                </a:moveTo>
                <a:lnTo>
                  <a:pt x="6728453" y="3262616"/>
                </a:lnTo>
                <a:lnTo>
                  <a:pt x="6728453" y="3266797"/>
                </a:lnTo>
                <a:lnTo>
                  <a:pt x="6730611" y="3268955"/>
                </a:lnTo>
                <a:lnTo>
                  <a:pt x="6732769" y="3268955"/>
                </a:lnTo>
                <a:cubicBezTo>
                  <a:pt x="6732769" y="3266168"/>
                  <a:pt x="6734253" y="3264774"/>
                  <a:pt x="6737220" y="3264774"/>
                </a:cubicBezTo>
                <a:lnTo>
                  <a:pt x="6742615" y="3267876"/>
                </a:lnTo>
                <a:lnTo>
                  <a:pt x="6743694" y="3267876"/>
                </a:lnTo>
                <a:lnTo>
                  <a:pt x="6737220" y="3261537"/>
                </a:lnTo>
                <a:close/>
                <a:moveTo>
                  <a:pt x="8760617" y="3258166"/>
                </a:moveTo>
                <a:lnTo>
                  <a:pt x="8758459" y="3261268"/>
                </a:lnTo>
                <a:lnTo>
                  <a:pt x="8759538" y="3264505"/>
                </a:lnTo>
                <a:lnTo>
                  <a:pt x="8762775" y="3264505"/>
                </a:lnTo>
                <a:lnTo>
                  <a:pt x="8762775" y="3260189"/>
                </a:lnTo>
                <a:close/>
                <a:moveTo>
                  <a:pt x="738699" y="3258031"/>
                </a:moveTo>
                <a:lnTo>
                  <a:pt x="737620" y="3261402"/>
                </a:lnTo>
                <a:lnTo>
                  <a:pt x="738699" y="3261402"/>
                </a:lnTo>
                <a:lnTo>
                  <a:pt x="739778" y="3260189"/>
                </a:lnTo>
                <a:lnTo>
                  <a:pt x="739778" y="3258031"/>
                </a:lnTo>
                <a:close/>
                <a:moveTo>
                  <a:pt x="8203595" y="3257086"/>
                </a:moveTo>
                <a:lnTo>
                  <a:pt x="8203595" y="3259244"/>
                </a:lnTo>
                <a:lnTo>
                  <a:pt x="8204674" y="3262616"/>
                </a:lnTo>
                <a:lnTo>
                  <a:pt x="8205754" y="3262616"/>
                </a:lnTo>
                <a:lnTo>
                  <a:pt x="8205754" y="3261537"/>
                </a:lnTo>
                <a:lnTo>
                  <a:pt x="8204674" y="3257086"/>
                </a:lnTo>
                <a:close/>
                <a:moveTo>
                  <a:pt x="5264556" y="3256412"/>
                </a:moveTo>
                <a:lnTo>
                  <a:pt x="5263477" y="3257491"/>
                </a:lnTo>
                <a:lnTo>
                  <a:pt x="5263477" y="3258570"/>
                </a:lnTo>
                <a:lnTo>
                  <a:pt x="5266714" y="3261807"/>
                </a:lnTo>
                <a:cubicBezTo>
                  <a:pt x="5269592" y="3260728"/>
                  <a:pt x="5271030" y="3259649"/>
                  <a:pt x="5271030" y="3258570"/>
                </a:cubicBezTo>
                <a:close/>
                <a:moveTo>
                  <a:pt x="5259161" y="3256412"/>
                </a:moveTo>
                <a:lnTo>
                  <a:pt x="5259161" y="3257491"/>
                </a:lnTo>
                <a:lnTo>
                  <a:pt x="5261319" y="3257491"/>
                </a:lnTo>
                <a:lnTo>
                  <a:pt x="5261319" y="3256412"/>
                </a:lnTo>
                <a:close/>
                <a:moveTo>
                  <a:pt x="5180529" y="3255333"/>
                </a:moveTo>
                <a:lnTo>
                  <a:pt x="5176213" y="3256412"/>
                </a:lnTo>
                <a:cubicBezTo>
                  <a:pt x="5176213" y="3257671"/>
                  <a:pt x="5178011" y="3258750"/>
                  <a:pt x="5181608" y="3259649"/>
                </a:cubicBezTo>
                <a:lnTo>
                  <a:pt x="5183766" y="3257491"/>
                </a:lnTo>
                <a:cubicBezTo>
                  <a:pt x="5185924" y="3258211"/>
                  <a:pt x="5187003" y="3260369"/>
                  <a:pt x="5187003" y="3263965"/>
                </a:cubicBezTo>
                <a:lnTo>
                  <a:pt x="5188082" y="3263965"/>
                </a:lnTo>
                <a:lnTo>
                  <a:pt x="5188082" y="3261807"/>
                </a:lnTo>
                <a:lnTo>
                  <a:pt x="5184845" y="3255333"/>
                </a:lnTo>
                <a:lnTo>
                  <a:pt x="5183766" y="3256412"/>
                </a:lnTo>
                <a:lnTo>
                  <a:pt x="5181608" y="3256412"/>
                </a:lnTo>
                <a:close/>
                <a:moveTo>
                  <a:pt x="1763321" y="3255063"/>
                </a:moveTo>
                <a:lnTo>
                  <a:pt x="1763321" y="3256142"/>
                </a:lnTo>
                <a:lnTo>
                  <a:pt x="1765480" y="3258165"/>
                </a:lnTo>
                <a:lnTo>
                  <a:pt x="1765480" y="3257086"/>
                </a:lnTo>
                <a:close/>
                <a:moveTo>
                  <a:pt x="4181214" y="3254794"/>
                </a:moveTo>
                <a:lnTo>
                  <a:pt x="4181214" y="3256952"/>
                </a:lnTo>
                <a:lnTo>
                  <a:pt x="4182293" y="3260189"/>
                </a:lnTo>
                <a:lnTo>
                  <a:pt x="4183372" y="3260189"/>
                </a:lnTo>
                <a:lnTo>
                  <a:pt x="4183372" y="3259110"/>
                </a:lnTo>
                <a:lnTo>
                  <a:pt x="4182293" y="3254794"/>
                </a:lnTo>
                <a:close/>
                <a:moveTo>
                  <a:pt x="2243735" y="3254524"/>
                </a:moveTo>
                <a:lnTo>
                  <a:pt x="2240498" y="3262077"/>
                </a:lnTo>
                <a:lnTo>
                  <a:pt x="2240498" y="3268551"/>
                </a:lnTo>
                <a:lnTo>
                  <a:pt x="2241577" y="3268551"/>
                </a:lnTo>
                <a:lnTo>
                  <a:pt x="2244950" y="3255603"/>
                </a:lnTo>
                <a:lnTo>
                  <a:pt x="2244950" y="3254524"/>
                </a:lnTo>
                <a:close/>
                <a:moveTo>
                  <a:pt x="1134680" y="3252366"/>
                </a:moveTo>
                <a:lnTo>
                  <a:pt x="1130364" y="3255603"/>
                </a:lnTo>
                <a:lnTo>
                  <a:pt x="1133601" y="3258840"/>
                </a:lnTo>
                <a:lnTo>
                  <a:pt x="1134680" y="3258840"/>
                </a:lnTo>
                <a:lnTo>
                  <a:pt x="1136838" y="3256682"/>
                </a:lnTo>
                <a:lnTo>
                  <a:pt x="1136838" y="3253445"/>
                </a:lnTo>
                <a:lnTo>
                  <a:pt x="1134680" y="3253445"/>
                </a:lnTo>
                <a:close/>
                <a:moveTo>
                  <a:pt x="5171897" y="3252096"/>
                </a:moveTo>
                <a:lnTo>
                  <a:pt x="5171897" y="3254254"/>
                </a:lnTo>
                <a:lnTo>
                  <a:pt x="5174055" y="3254254"/>
                </a:lnTo>
                <a:close/>
                <a:moveTo>
                  <a:pt x="5112552" y="3252096"/>
                </a:moveTo>
                <a:lnTo>
                  <a:pt x="5112552" y="3253175"/>
                </a:lnTo>
                <a:lnTo>
                  <a:pt x="5119026" y="3253175"/>
                </a:lnTo>
                <a:lnTo>
                  <a:pt x="5119026" y="3252096"/>
                </a:lnTo>
                <a:close/>
                <a:moveTo>
                  <a:pt x="4157745" y="3250612"/>
                </a:moveTo>
                <a:cubicBezTo>
                  <a:pt x="4153429" y="3250612"/>
                  <a:pt x="4151271" y="3252366"/>
                  <a:pt x="4151271" y="3255873"/>
                </a:cubicBezTo>
                <a:lnTo>
                  <a:pt x="4152350" y="3259110"/>
                </a:lnTo>
                <a:lnTo>
                  <a:pt x="4154508" y="3259110"/>
                </a:lnTo>
                <a:lnTo>
                  <a:pt x="4159903" y="3253715"/>
                </a:lnTo>
                <a:lnTo>
                  <a:pt x="4159903" y="3252636"/>
                </a:lnTo>
                <a:close/>
                <a:moveTo>
                  <a:pt x="4077764" y="3250612"/>
                </a:moveTo>
                <a:lnTo>
                  <a:pt x="4077764" y="3251557"/>
                </a:lnTo>
                <a:lnTo>
                  <a:pt x="4079922" y="3251557"/>
                </a:lnTo>
                <a:lnTo>
                  <a:pt x="4079922" y="3250612"/>
                </a:lnTo>
                <a:close/>
                <a:moveTo>
                  <a:pt x="5187003" y="3249938"/>
                </a:moveTo>
                <a:lnTo>
                  <a:pt x="5188082" y="3253175"/>
                </a:lnTo>
                <a:lnTo>
                  <a:pt x="5189161" y="3253175"/>
                </a:lnTo>
                <a:lnTo>
                  <a:pt x="5189161" y="3251017"/>
                </a:lnTo>
                <a:lnTo>
                  <a:pt x="5188082" y="3249938"/>
                </a:lnTo>
                <a:close/>
                <a:moveTo>
                  <a:pt x="8812140" y="3249534"/>
                </a:moveTo>
                <a:lnTo>
                  <a:pt x="8812140" y="3251692"/>
                </a:lnTo>
                <a:lnTo>
                  <a:pt x="8814298" y="3251692"/>
                </a:lnTo>
                <a:lnTo>
                  <a:pt x="8814298" y="3249534"/>
                </a:lnTo>
                <a:close/>
                <a:moveTo>
                  <a:pt x="3104261" y="3249264"/>
                </a:moveTo>
                <a:lnTo>
                  <a:pt x="3104261" y="3251422"/>
                </a:lnTo>
                <a:lnTo>
                  <a:pt x="3105340" y="3251422"/>
                </a:lnTo>
                <a:lnTo>
                  <a:pt x="3105340" y="3249264"/>
                </a:lnTo>
                <a:close/>
                <a:moveTo>
                  <a:pt x="2185468" y="3248994"/>
                </a:moveTo>
                <a:lnTo>
                  <a:pt x="2184390" y="3252231"/>
                </a:lnTo>
                <a:lnTo>
                  <a:pt x="2187626" y="3254524"/>
                </a:lnTo>
                <a:lnTo>
                  <a:pt x="2188705" y="3254524"/>
                </a:lnTo>
                <a:lnTo>
                  <a:pt x="2191942" y="3251152"/>
                </a:lnTo>
                <a:lnTo>
                  <a:pt x="2189784" y="3248994"/>
                </a:lnTo>
                <a:close/>
                <a:moveTo>
                  <a:pt x="2065428" y="3247915"/>
                </a:moveTo>
                <a:cubicBezTo>
                  <a:pt x="2063811" y="3247915"/>
                  <a:pt x="2062012" y="3251557"/>
                  <a:pt x="2060033" y="3258840"/>
                </a:cubicBezTo>
                <a:lnTo>
                  <a:pt x="2061112" y="3259919"/>
                </a:lnTo>
                <a:lnTo>
                  <a:pt x="2063270" y="3259919"/>
                </a:lnTo>
                <a:cubicBezTo>
                  <a:pt x="2067227" y="3256682"/>
                  <a:pt x="2069789" y="3253400"/>
                  <a:pt x="2070959" y="3250073"/>
                </a:cubicBezTo>
                <a:lnTo>
                  <a:pt x="2067586" y="3247915"/>
                </a:lnTo>
                <a:close/>
                <a:moveTo>
                  <a:pt x="9108717" y="3246701"/>
                </a:moveTo>
                <a:lnTo>
                  <a:pt x="9108717" y="3248859"/>
                </a:lnTo>
                <a:lnTo>
                  <a:pt x="9111954" y="3248859"/>
                </a:lnTo>
                <a:lnTo>
                  <a:pt x="9109796" y="3246701"/>
                </a:lnTo>
                <a:close/>
                <a:moveTo>
                  <a:pt x="5268872" y="3246701"/>
                </a:moveTo>
                <a:lnTo>
                  <a:pt x="5268872" y="3248859"/>
                </a:lnTo>
                <a:lnTo>
                  <a:pt x="5273189" y="3251017"/>
                </a:lnTo>
                <a:lnTo>
                  <a:pt x="5276426" y="3247780"/>
                </a:lnTo>
                <a:lnTo>
                  <a:pt x="5271030" y="3246701"/>
                </a:lnTo>
                <a:close/>
                <a:moveTo>
                  <a:pt x="4218439" y="3246296"/>
                </a:moveTo>
                <a:lnTo>
                  <a:pt x="4218439" y="3247375"/>
                </a:lnTo>
                <a:lnTo>
                  <a:pt x="4219518" y="3251557"/>
                </a:lnTo>
                <a:lnTo>
                  <a:pt x="4220597" y="3251557"/>
                </a:lnTo>
                <a:lnTo>
                  <a:pt x="4220597" y="3249533"/>
                </a:lnTo>
                <a:lnTo>
                  <a:pt x="4219518" y="3246296"/>
                </a:lnTo>
                <a:close/>
                <a:moveTo>
                  <a:pt x="8734452" y="3245353"/>
                </a:moveTo>
                <a:lnTo>
                  <a:pt x="8734452" y="3247511"/>
                </a:lnTo>
                <a:lnTo>
                  <a:pt x="8735530" y="3247511"/>
                </a:lnTo>
                <a:lnTo>
                  <a:pt x="8735530" y="3245353"/>
                </a:lnTo>
                <a:close/>
                <a:moveTo>
                  <a:pt x="1145470" y="3244948"/>
                </a:moveTo>
                <a:lnTo>
                  <a:pt x="1141155" y="3250208"/>
                </a:lnTo>
                <a:lnTo>
                  <a:pt x="1141155" y="3251287"/>
                </a:lnTo>
                <a:lnTo>
                  <a:pt x="1147494" y="3256682"/>
                </a:lnTo>
                <a:cubicBezTo>
                  <a:pt x="1147674" y="3252366"/>
                  <a:pt x="1148391" y="3250208"/>
                  <a:pt x="1149652" y="3250208"/>
                </a:cubicBezTo>
                <a:cubicBezTo>
                  <a:pt x="1148213" y="3247061"/>
                  <a:pt x="1146819" y="3245308"/>
                  <a:pt x="1145470" y="3244948"/>
                </a:cubicBezTo>
                <a:close/>
                <a:moveTo>
                  <a:pt x="8238663" y="3244004"/>
                </a:moveTo>
                <a:lnTo>
                  <a:pt x="8237584" y="3245083"/>
                </a:lnTo>
                <a:lnTo>
                  <a:pt x="8237584" y="3248320"/>
                </a:lnTo>
                <a:lnTo>
                  <a:pt x="8244193" y="3253849"/>
                </a:lnTo>
                <a:lnTo>
                  <a:pt x="8246351" y="3248320"/>
                </a:lnTo>
                <a:close/>
                <a:moveTo>
                  <a:pt x="9102243" y="3243599"/>
                </a:moveTo>
                <a:lnTo>
                  <a:pt x="9102243" y="3245622"/>
                </a:lnTo>
                <a:lnTo>
                  <a:pt x="9106559" y="3248859"/>
                </a:lnTo>
                <a:lnTo>
                  <a:pt x="9106559" y="3247780"/>
                </a:lnTo>
                <a:cubicBezTo>
                  <a:pt x="9104761" y="3247780"/>
                  <a:pt x="9103682" y="3246387"/>
                  <a:pt x="9103322" y="3243599"/>
                </a:cubicBezTo>
                <a:close/>
                <a:moveTo>
                  <a:pt x="4216416" y="3241980"/>
                </a:moveTo>
                <a:lnTo>
                  <a:pt x="4214258" y="3244138"/>
                </a:lnTo>
                <a:lnTo>
                  <a:pt x="4215337" y="3245217"/>
                </a:lnTo>
                <a:lnTo>
                  <a:pt x="4217360" y="3245217"/>
                </a:lnTo>
                <a:close/>
                <a:moveTo>
                  <a:pt x="731955" y="3241846"/>
                </a:moveTo>
                <a:lnTo>
                  <a:pt x="731955" y="3244004"/>
                </a:lnTo>
                <a:lnTo>
                  <a:pt x="733034" y="3244004"/>
                </a:lnTo>
                <a:lnTo>
                  <a:pt x="733034" y="3241846"/>
                </a:lnTo>
                <a:close/>
                <a:moveTo>
                  <a:pt x="8141148" y="3241711"/>
                </a:moveTo>
                <a:lnTo>
                  <a:pt x="8141148" y="3244004"/>
                </a:lnTo>
                <a:lnTo>
                  <a:pt x="8142362" y="3244004"/>
                </a:lnTo>
                <a:lnTo>
                  <a:pt x="8142362" y="3241711"/>
                </a:lnTo>
                <a:close/>
                <a:moveTo>
                  <a:pt x="9291338" y="3241441"/>
                </a:moveTo>
                <a:cubicBezTo>
                  <a:pt x="9287742" y="3243509"/>
                  <a:pt x="9285943" y="3245982"/>
                  <a:pt x="9285943" y="3248859"/>
                </a:cubicBezTo>
                <a:lnTo>
                  <a:pt x="9290259" y="3252096"/>
                </a:lnTo>
                <a:lnTo>
                  <a:pt x="9291338" y="3252096"/>
                </a:lnTo>
                <a:lnTo>
                  <a:pt x="9293496" y="3244543"/>
                </a:lnTo>
                <a:lnTo>
                  <a:pt x="9293496" y="3243599"/>
                </a:lnTo>
                <a:close/>
                <a:moveTo>
                  <a:pt x="5104999" y="3241306"/>
                </a:moveTo>
                <a:lnTo>
                  <a:pt x="5102841" y="3243464"/>
                </a:lnTo>
                <a:lnTo>
                  <a:pt x="5103920" y="3244543"/>
                </a:lnTo>
                <a:lnTo>
                  <a:pt x="5106078" y="3246701"/>
                </a:lnTo>
                <a:lnTo>
                  <a:pt x="5109315" y="3245622"/>
                </a:lnTo>
                <a:lnTo>
                  <a:pt x="5109315" y="3243464"/>
                </a:lnTo>
                <a:lnTo>
                  <a:pt x="5107157" y="3241306"/>
                </a:lnTo>
                <a:close/>
                <a:moveTo>
                  <a:pt x="1662435" y="3240227"/>
                </a:moveTo>
                <a:lnTo>
                  <a:pt x="1660412" y="3250747"/>
                </a:lnTo>
                <a:lnTo>
                  <a:pt x="1658254" y="3250747"/>
                </a:lnTo>
                <a:cubicBezTo>
                  <a:pt x="1656814" y="3250747"/>
                  <a:pt x="1656096" y="3249713"/>
                  <a:pt x="1656096" y="3247645"/>
                </a:cubicBezTo>
                <a:lnTo>
                  <a:pt x="1654073" y="3247645"/>
                </a:lnTo>
                <a:lnTo>
                  <a:pt x="1651915" y="3251826"/>
                </a:lnTo>
                <a:lnTo>
                  <a:pt x="1651915" y="3255063"/>
                </a:lnTo>
                <a:lnTo>
                  <a:pt x="1652993" y="3255063"/>
                </a:lnTo>
                <a:lnTo>
                  <a:pt x="1658254" y="3253984"/>
                </a:lnTo>
                <a:lnTo>
                  <a:pt x="1659333" y="3255063"/>
                </a:lnTo>
                <a:lnTo>
                  <a:pt x="1664593" y="3243329"/>
                </a:lnTo>
                <a:lnTo>
                  <a:pt x="1664593" y="3240227"/>
                </a:lnTo>
                <a:close/>
                <a:moveTo>
                  <a:pt x="2244950" y="3239283"/>
                </a:moveTo>
                <a:lnTo>
                  <a:pt x="2242655" y="3243599"/>
                </a:lnTo>
                <a:cubicBezTo>
                  <a:pt x="2244903" y="3246656"/>
                  <a:pt x="2246027" y="3249533"/>
                  <a:pt x="2246027" y="3252231"/>
                </a:cubicBezTo>
                <a:lnTo>
                  <a:pt x="2247107" y="3252231"/>
                </a:lnTo>
                <a:cubicBezTo>
                  <a:pt x="2247107" y="3250073"/>
                  <a:pt x="2247825" y="3248994"/>
                  <a:pt x="2249264" y="3248994"/>
                </a:cubicBezTo>
                <a:lnTo>
                  <a:pt x="2253581" y="3250073"/>
                </a:lnTo>
                <a:lnTo>
                  <a:pt x="2254660" y="3244678"/>
                </a:lnTo>
                <a:cubicBezTo>
                  <a:pt x="2254660" y="3242340"/>
                  <a:pt x="2251422" y="3240542"/>
                  <a:pt x="2244950" y="3239283"/>
                </a:cubicBezTo>
                <a:close/>
                <a:moveTo>
                  <a:pt x="3201641" y="3238339"/>
                </a:moveTo>
                <a:cubicBezTo>
                  <a:pt x="3201641" y="3243195"/>
                  <a:pt x="3199078" y="3247915"/>
                  <a:pt x="3193953" y="3252501"/>
                </a:cubicBezTo>
                <a:lnTo>
                  <a:pt x="3193953" y="3253580"/>
                </a:lnTo>
                <a:lnTo>
                  <a:pt x="3202720" y="3250343"/>
                </a:lnTo>
                <a:lnTo>
                  <a:pt x="3202720" y="3238339"/>
                </a:lnTo>
                <a:close/>
                <a:moveTo>
                  <a:pt x="9100085" y="3238204"/>
                </a:moveTo>
                <a:lnTo>
                  <a:pt x="9100085" y="3241441"/>
                </a:lnTo>
                <a:lnTo>
                  <a:pt x="9101164" y="3241441"/>
                </a:lnTo>
                <a:lnTo>
                  <a:pt x="9101164" y="3238204"/>
                </a:lnTo>
                <a:close/>
                <a:moveTo>
                  <a:pt x="5182687" y="3238069"/>
                </a:moveTo>
                <a:lnTo>
                  <a:pt x="5182687" y="3240227"/>
                </a:lnTo>
                <a:cubicBezTo>
                  <a:pt x="5184845" y="3242925"/>
                  <a:pt x="5185924" y="3245442"/>
                  <a:pt x="5185924" y="3247780"/>
                </a:cubicBezTo>
                <a:lnTo>
                  <a:pt x="5187003" y="3246701"/>
                </a:lnTo>
                <a:lnTo>
                  <a:pt x="5188082" y="3246701"/>
                </a:lnTo>
                <a:lnTo>
                  <a:pt x="5194556" y="3248859"/>
                </a:lnTo>
                <a:lnTo>
                  <a:pt x="5194556" y="3246701"/>
                </a:lnTo>
                <a:lnTo>
                  <a:pt x="5193477" y="3239148"/>
                </a:lnTo>
                <a:lnTo>
                  <a:pt x="5190240" y="3239148"/>
                </a:lnTo>
                <a:lnTo>
                  <a:pt x="5184845" y="3240227"/>
                </a:lnTo>
                <a:close/>
                <a:moveTo>
                  <a:pt x="1667829" y="3238069"/>
                </a:moveTo>
                <a:lnTo>
                  <a:pt x="1667829" y="3239148"/>
                </a:lnTo>
                <a:lnTo>
                  <a:pt x="1670932" y="3239148"/>
                </a:lnTo>
                <a:lnTo>
                  <a:pt x="1670932" y="3238069"/>
                </a:lnTo>
                <a:close/>
                <a:moveTo>
                  <a:pt x="1656096" y="3238069"/>
                </a:moveTo>
                <a:lnTo>
                  <a:pt x="1656096" y="3239148"/>
                </a:lnTo>
                <a:lnTo>
                  <a:pt x="1658254" y="3239148"/>
                </a:lnTo>
                <a:lnTo>
                  <a:pt x="1658254" y="3238069"/>
                </a:lnTo>
                <a:close/>
                <a:moveTo>
                  <a:pt x="1580834" y="3238069"/>
                </a:moveTo>
                <a:lnTo>
                  <a:pt x="1578676" y="3240227"/>
                </a:lnTo>
                <a:lnTo>
                  <a:pt x="1578676" y="3241171"/>
                </a:lnTo>
                <a:lnTo>
                  <a:pt x="1579756" y="3241171"/>
                </a:lnTo>
                <a:lnTo>
                  <a:pt x="1582858" y="3240227"/>
                </a:lnTo>
                <a:lnTo>
                  <a:pt x="1582858" y="3238069"/>
                </a:lnTo>
                <a:close/>
                <a:moveTo>
                  <a:pt x="1563840" y="3236990"/>
                </a:moveTo>
                <a:lnTo>
                  <a:pt x="1563840" y="3240227"/>
                </a:lnTo>
                <a:lnTo>
                  <a:pt x="1564919" y="3240227"/>
                </a:lnTo>
                <a:lnTo>
                  <a:pt x="1564919" y="3236990"/>
                </a:lnTo>
                <a:close/>
                <a:moveTo>
                  <a:pt x="8728922" y="3236855"/>
                </a:moveTo>
                <a:lnTo>
                  <a:pt x="8728922" y="3237934"/>
                </a:lnTo>
                <a:cubicBezTo>
                  <a:pt x="8730360" y="3241081"/>
                  <a:pt x="8731799" y="3242835"/>
                  <a:pt x="8733238" y="3243195"/>
                </a:cubicBezTo>
                <a:lnTo>
                  <a:pt x="8733238" y="3242116"/>
                </a:lnTo>
                <a:lnTo>
                  <a:pt x="8731080" y="3239013"/>
                </a:lnTo>
                <a:lnTo>
                  <a:pt x="8732159" y="3237934"/>
                </a:lnTo>
                <a:lnTo>
                  <a:pt x="8732159" y="3236855"/>
                </a:lnTo>
                <a:close/>
                <a:moveTo>
                  <a:pt x="5267793" y="3235911"/>
                </a:moveTo>
                <a:lnTo>
                  <a:pt x="5267793" y="3239148"/>
                </a:lnTo>
                <a:lnTo>
                  <a:pt x="5268872" y="3239148"/>
                </a:lnTo>
                <a:lnTo>
                  <a:pt x="5271030" y="3236990"/>
                </a:lnTo>
                <a:lnTo>
                  <a:pt x="5269951" y="3235911"/>
                </a:lnTo>
                <a:close/>
                <a:moveTo>
                  <a:pt x="8132516" y="3235237"/>
                </a:moveTo>
                <a:lnTo>
                  <a:pt x="8134674" y="3237395"/>
                </a:lnTo>
                <a:lnTo>
                  <a:pt x="8138990" y="3237395"/>
                </a:lnTo>
                <a:lnTo>
                  <a:pt x="8138990" y="3236316"/>
                </a:lnTo>
                <a:lnTo>
                  <a:pt x="8133595" y="3235237"/>
                </a:lnTo>
                <a:close/>
                <a:moveTo>
                  <a:pt x="4079922" y="3234562"/>
                </a:moveTo>
                <a:lnTo>
                  <a:pt x="4077764" y="3236720"/>
                </a:lnTo>
                <a:lnTo>
                  <a:pt x="4077764" y="3239822"/>
                </a:lnTo>
                <a:lnTo>
                  <a:pt x="4082080" y="3239822"/>
                </a:lnTo>
                <a:lnTo>
                  <a:pt x="4084103" y="3237799"/>
                </a:lnTo>
                <a:lnTo>
                  <a:pt x="4084103" y="3236720"/>
                </a:lnTo>
                <a:lnTo>
                  <a:pt x="4082080" y="3234562"/>
                </a:lnTo>
                <a:close/>
                <a:moveTo>
                  <a:pt x="8598632" y="3232539"/>
                </a:moveTo>
                <a:lnTo>
                  <a:pt x="8598632" y="3235776"/>
                </a:lnTo>
                <a:lnTo>
                  <a:pt x="8599711" y="3235776"/>
                </a:lnTo>
                <a:lnTo>
                  <a:pt x="8602004" y="3233618"/>
                </a:lnTo>
                <a:lnTo>
                  <a:pt x="8602004" y="3232539"/>
                </a:lnTo>
                <a:close/>
                <a:moveTo>
                  <a:pt x="733034" y="3231865"/>
                </a:moveTo>
                <a:lnTo>
                  <a:pt x="733034" y="3236451"/>
                </a:lnTo>
                <a:lnTo>
                  <a:pt x="734248" y="3236451"/>
                </a:lnTo>
                <a:lnTo>
                  <a:pt x="734248" y="3231865"/>
                </a:lnTo>
                <a:close/>
                <a:moveTo>
                  <a:pt x="574421" y="3229707"/>
                </a:moveTo>
                <a:cubicBezTo>
                  <a:pt x="571903" y="3232764"/>
                  <a:pt x="569655" y="3234292"/>
                  <a:pt x="567677" y="3234292"/>
                </a:cubicBezTo>
                <a:lnTo>
                  <a:pt x="567677" y="3238609"/>
                </a:lnTo>
                <a:lnTo>
                  <a:pt x="569835" y="3238609"/>
                </a:lnTo>
                <a:cubicBezTo>
                  <a:pt x="569835" y="3234472"/>
                  <a:pt x="572442" y="3232225"/>
                  <a:pt x="577658" y="3231865"/>
                </a:cubicBezTo>
                <a:lnTo>
                  <a:pt x="575500" y="3229707"/>
                </a:lnTo>
                <a:close/>
                <a:moveTo>
                  <a:pt x="617311" y="3228628"/>
                </a:moveTo>
                <a:cubicBezTo>
                  <a:pt x="613984" y="3230067"/>
                  <a:pt x="612140" y="3231505"/>
                  <a:pt x="611781" y="3232944"/>
                </a:cubicBezTo>
                <a:lnTo>
                  <a:pt x="614074" y="3235371"/>
                </a:lnTo>
                <a:cubicBezTo>
                  <a:pt x="616232" y="3234652"/>
                  <a:pt x="617311" y="3232404"/>
                  <a:pt x="617311" y="3228628"/>
                </a:cubicBezTo>
                <a:close/>
                <a:moveTo>
                  <a:pt x="589796" y="3228628"/>
                </a:moveTo>
                <a:lnTo>
                  <a:pt x="588582" y="3229707"/>
                </a:lnTo>
                <a:lnTo>
                  <a:pt x="588582" y="3230786"/>
                </a:lnTo>
                <a:cubicBezTo>
                  <a:pt x="590111" y="3234203"/>
                  <a:pt x="591594" y="3236091"/>
                  <a:pt x="593033" y="3236451"/>
                </a:cubicBezTo>
                <a:lnTo>
                  <a:pt x="595191" y="3236451"/>
                </a:lnTo>
                <a:lnTo>
                  <a:pt x="597484" y="3234292"/>
                </a:lnTo>
                <a:lnTo>
                  <a:pt x="597484" y="3231865"/>
                </a:lnTo>
                <a:cubicBezTo>
                  <a:pt x="597484" y="3230246"/>
                  <a:pt x="594922" y="3229167"/>
                  <a:pt x="589796" y="3228628"/>
                </a:cubicBezTo>
                <a:close/>
                <a:moveTo>
                  <a:pt x="4168400" y="3228223"/>
                </a:moveTo>
                <a:lnTo>
                  <a:pt x="4165163" y="3233483"/>
                </a:lnTo>
                <a:lnTo>
                  <a:pt x="4168400" y="3246296"/>
                </a:lnTo>
                <a:cubicBezTo>
                  <a:pt x="4169839" y="3246296"/>
                  <a:pt x="4170558" y="3244858"/>
                  <a:pt x="4170558" y="3241980"/>
                </a:cubicBezTo>
                <a:cubicBezTo>
                  <a:pt x="4173345" y="3237035"/>
                  <a:pt x="4176178" y="3234562"/>
                  <a:pt x="4179056" y="3234562"/>
                </a:cubicBezTo>
                <a:lnTo>
                  <a:pt x="4179056" y="3231325"/>
                </a:lnTo>
                <a:lnTo>
                  <a:pt x="4175819" y="3228223"/>
                </a:lnTo>
                <a:close/>
                <a:moveTo>
                  <a:pt x="2183309" y="3226335"/>
                </a:moveTo>
                <a:lnTo>
                  <a:pt x="2176837" y="3227414"/>
                </a:lnTo>
                <a:lnTo>
                  <a:pt x="2176837" y="3228493"/>
                </a:lnTo>
                <a:cubicBezTo>
                  <a:pt x="2176837" y="3233708"/>
                  <a:pt x="2180073" y="3236585"/>
                  <a:pt x="2186547" y="3237125"/>
                </a:cubicBezTo>
                <a:cubicBezTo>
                  <a:pt x="2186547" y="3238564"/>
                  <a:pt x="2188345" y="3239283"/>
                  <a:pt x="2191942" y="3239283"/>
                </a:cubicBezTo>
                <a:cubicBezTo>
                  <a:pt x="2194819" y="3238564"/>
                  <a:pt x="2196258" y="3236406"/>
                  <a:pt x="2196258" y="3232809"/>
                </a:cubicBezTo>
                <a:cubicBezTo>
                  <a:pt x="2192662" y="3232809"/>
                  <a:pt x="2188345" y="3230651"/>
                  <a:pt x="2183309" y="3226335"/>
                </a:cubicBezTo>
                <a:close/>
                <a:moveTo>
                  <a:pt x="731955" y="3225391"/>
                </a:moveTo>
                <a:lnTo>
                  <a:pt x="731955" y="3227549"/>
                </a:lnTo>
                <a:lnTo>
                  <a:pt x="733034" y="3227549"/>
                </a:lnTo>
                <a:lnTo>
                  <a:pt x="733034" y="3225391"/>
                </a:lnTo>
                <a:close/>
                <a:moveTo>
                  <a:pt x="7238268" y="3224670"/>
                </a:moveTo>
                <a:lnTo>
                  <a:pt x="7238268" y="3225884"/>
                </a:lnTo>
                <a:lnTo>
                  <a:pt x="7242584" y="3225884"/>
                </a:lnTo>
                <a:lnTo>
                  <a:pt x="7242584" y="3224670"/>
                </a:lnTo>
                <a:close/>
                <a:moveTo>
                  <a:pt x="5121184" y="3223098"/>
                </a:moveTo>
                <a:lnTo>
                  <a:pt x="5121184" y="3225256"/>
                </a:lnTo>
                <a:lnTo>
                  <a:pt x="5122263" y="3225256"/>
                </a:lnTo>
                <a:lnTo>
                  <a:pt x="5122263" y="3223098"/>
                </a:lnTo>
                <a:close/>
                <a:moveTo>
                  <a:pt x="2207203" y="3222867"/>
                </a:moveTo>
                <a:lnTo>
                  <a:pt x="2208128" y="3223098"/>
                </a:lnTo>
                <a:lnTo>
                  <a:pt x="2208128" y="3224177"/>
                </a:lnTo>
                <a:lnTo>
                  <a:pt x="2207688" y="3224177"/>
                </a:lnTo>
                <a:close/>
                <a:moveTo>
                  <a:pt x="6742615" y="3222423"/>
                </a:moveTo>
                <a:lnTo>
                  <a:pt x="6742615" y="3224581"/>
                </a:lnTo>
                <a:lnTo>
                  <a:pt x="6744908" y="3224581"/>
                </a:lnTo>
                <a:close/>
                <a:moveTo>
                  <a:pt x="8136832" y="3222019"/>
                </a:moveTo>
                <a:lnTo>
                  <a:pt x="8136832" y="3224312"/>
                </a:lnTo>
                <a:lnTo>
                  <a:pt x="8137911" y="3224312"/>
                </a:lnTo>
                <a:lnTo>
                  <a:pt x="8137911" y="3222019"/>
                </a:lnTo>
                <a:close/>
                <a:moveTo>
                  <a:pt x="8250667" y="3220940"/>
                </a:moveTo>
                <a:cubicBezTo>
                  <a:pt x="8250667" y="3223188"/>
                  <a:pt x="8249228" y="3225031"/>
                  <a:pt x="8246351" y="3226470"/>
                </a:cubicBezTo>
                <a:lnTo>
                  <a:pt x="8242979" y="3226470"/>
                </a:lnTo>
                <a:lnTo>
                  <a:pt x="8239742" y="3224312"/>
                </a:lnTo>
                <a:lnTo>
                  <a:pt x="8237584" y="3224312"/>
                </a:lnTo>
                <a:lnTo>
                  <a:pt x="8237584" y="3226470"/>
                </a:lnTo>
                <a:lnTo>
                  <a:pt x="8247430" y="3235237"/>
                </a:lnTo>
                <a:lnTo>
                  <a:pt x="8248509" y="3235237"/>
                </a:lnTo>
                <a:lnTo>
                  <a:pt x="8252960" y="3230786"/>
                </a:lnTo>
                <a:lnTo>
                  <a:pt x="8252960" y="3220940"/>
                </a:lnTo>
                <a:close/>
                <a:moveTo>
                  <a:pt x="5182687" y="3220940"/>
                </a:moveTo>
                <a:lnTo>
                  <a:pt x="5180529" y="3227414"/>
                </a:lnTo>
                <a:lnTo>
                  <a:pt x="5183766" y="3232809"/>
                </a:lnTo>
                <a:lnTo>
                  <a:pt x="5184845" y="3231730"/>
                </a:lnTo>
                <a:lnTo>
                  <a:pt x="5189161" y="3231730"/>
                </a:lnTo>
                <a:cubicBezTo>
                  <a:pt x="5190600" y="3231730"/>
                  <a:pt x="5191319" y="3232764"/>
                  <a:pt x="5191319" y="3234832"/>
                </a:cubicBezTo>
                <a:lnTo>
                  <a:pt x="5192398" y="3235911"/>
                </a:lnTo>
                <a:lnTo>
                  <a:pt x="5195635" y="3235911"/>
                </a:lnTo>
                <a:cubicBezTo>
                  <a:pt x="5199232" y="3233124"/>
                  <a:pt x="5201030" y="3229931"/>
                  <a:pt x="5201030" y="3226335"/>
                </a:cubicBezTo>
                <a:lnTo>
                  <a:pt x="5199951" y="3225256"/>
                </a:lnTo>
                <a:lnTo>
                  <a:pt x="5196714" y="3225256"/>
                </a:lnTo>
                <a:lnTo>
                  <a:pt x="5193477" y="3227414"/>
                </a:lnTo>
                <a:lnTo>
                  <a:pt x="5187003" y="3220940"/>
                </a:lnTo>
                <a:close/>
                <a:moveTo>
                  <a:pt x="8759538" y="3220805"/>
                </a:moveTo>
                <a:lnTo>
                  <a:pt x="8757380" y="3224042"/>
                </a:lnTo>
                <a:cubicBezTo>
                  <a:pt x="8757380" y="3225481"/>
                  <a:pt x="8758459" y="3226200"/>
                  <a:pt x="8760617" y="3226200"/>
                </a:cubicBezTo>
                <a:lnTo>
                  <a:pt x="8765068" y="3222963"/>
                </a:lnTo>
                <a:lnTo>
                  <a:pt x="8765068" y="3221884"/>
                </a:lnTo>
                <a:close/>
                <a:moveTo>
                  <a:pt x="8140069" y="3219861"/>
                </a:moveTo>
                <a:lnTo>
                  <a:pt x="8140069" y="3220940"/>
                </a:lnTo>
                <a:lnTo>
                  <a:pt x="8143441" y="3220940"/>
                </a:lnTo>
                <a:lnTo>
                  <a:pt x="8143441" y="3219861"/>
                </a:lnTo>
                <a:close/>
                <a:moveTo>
                  <a:pt x="8124828" y="3219861"/>
                </a:moveTo>
                <a:lnTo>
                  <a:pt x="8116061" y="3222019"/>
                </a:lnTo>
                <a:lnTo>
                  <a:pt x="8116061" y="3223098"/>
                </a:lnTo>
                <a:lnTo>
                  <a:pt x="8120377" y="3227549"/>
                </a:lnTo>
                <a:lnTo>
                  <a:pt x="8125907" y="3227549"/>
                </a:lnTo>
                <a:lnTo>
                  <a:pt x="8125907" y="3222019"/>
                </a:lnTo>
                <a:lnTo>
                  <a:pt x="8124828" y="3220940"/>
                </a:lnTo>
                <a:close/>
                <a:moveTo>
                  <a:pt x="2244950" y="3219861"/>
                </a:moveTo>
                <a:lnTo>
                  <a:pt x="2244950" y="3223098"/>
                </a:lnTo>
                <a:lnTo>
                  <a:pt x="2247107" y="3223098"/>
                </a:lnTo>
                <a:lnTo>
                  <a:pt x="2247107" y="3222019"/>
                </a:lnTo>
                <a:close/>
                <a:moveTo>
                  <a:pt x="9307523" y="3219052"/>
                </a:moveTo>
                <a:lnTo>
                  <a:pt x="9307523" y="3228628"/>
                </a:lnTo>
                <a:lnTo>
                  <a:pt x="9308602" y="3228628"/>
                </a:lnTo>
                <a:lnTo>
                  <a:pt x="9309547" y="3219052"/>
                </a:lnTo>
                <a:close/>
                <a:moveTo>
                  <a:pt x="9291338" y="3219052"/>
                </a:moveTo>
                <a:cubicBezTo>
                  <a:pt x="9287022" y="3220490"/>
                  <a:pt x="9284864" y="3221929"/>
                  <a:pt x="9284864" y="3223368"/>
                </a:cubicBezTo>
                <a:lnTo>
                  <a:pt x="9284864" y="3224447"/>
                </a:lnTo>
                <a:lnTo>
                  <a:pt x="9288101" y="3227549"/>
                </a:lnTo>
                <a:cubicBezTo>
                  <a:pt x="9289540" y="3227549"/>
                  <a:pt x="9290979" y="3225076"/>
                  <a:pt x="9292417" y="3220131"/>
                </a:cubicBezTo>
                <a:close/>
                <a:moveTo>
                  <a:pt x="1656096" y="3218917"/>
                </a:moveTo>
                <a:lnTo>
                  <a:pt x="1655017" y="3223233"/>
                </a:lnTo>
                <a:lnTo>
                  <a:pt x="1656096" y="3226335"/>
                </a:lnTo>
                <a:lnTo>
                  <a:pt x="1657175" y="3226335"/>
                </a:lnTo>
                <a:lnTo>
                  <a:pt x="1658254" y="3225256"/>
                </a:lnTo>
                <a:lnTo>
                  <a:pt x="1659333" y="3222154"/>
                </a:lnTo>
                <a:lnTo>
                  <a:pt x="1660412" y="3222154"/>
                </a:lnTo>
                <a:lnTo>
                  <a:pt x="1659333" y="3218917"/>
                </a:lnTo>
                <a:close/>
                <a:moveTo>
                  <a:pt x="2188705" y="3218782"/>
                </a:moveTo>
                <a:lnTo>
                  <a:pt x="2188705" y="3219861"/>
                </a:lnTo>
                <a:lnTo>
                  <a:pt x="2197337" y="3222019"/>
                </a:lnTo>
                <a:lnTo>
                  <a:pt x="2198417" y="3222019"/>
                </a:lnTo>
                <a:lnTo>
                  <a:pt x="2198417" y="3220940"/>
                </a:lnTo>
                <a:lnTo>
                  <a:pt x="2189784" y="3218782"/>
                </a:lnTo>
                <a:close/>
                <a:moveTo>
                  <a:pt x="3201641" y="3218647"/>
                </a:moveTo>
                <a:lnTo>
                  <a:pt x="3197190" y="3221884"/>
                </a:lnTo>
                <a:lnTo>
                  <a:pt x="3197190" y="3225121"/>
                </a:lnTo>
                <a:lnTo>
                  <a:pt x="3203799" y="3225121"/>
                </a:lnTo>
                <a:lnTo>
                  <a:pt x="3203799" y="3220805"/>
                </a:lnTo>
                <a:close/>
                <a:moveTo>
                  <a:pt x="5112552" y="3216624"/>
                </a:moveTo>
                <a:lnTo>
                  <a:pt x="5112552" y="3218782"/>
                </a:lnTo>
                <a:lnTo>
                  <a:pt x="5119026" y="3218782"/>
                </a:lnTo>
                <a:lnTo>
                  <a:pt x="5116868" y="3216624"/>
                </a:lnTo>
                <a:close/>
                <a:moveTo>
                  <a:pt x="8738768" y="3215545"/>
                </a:moveTo>
                <a:lnTo>
                  <a:pt x="8736610" y="3217703"/>
                </a:lnTo>
                <a:lnTo>
                  <a:pt x="8736610" y="3220805"/>
                </a:lnTo>
                <a:lnTo>
                  <a:pt x="8738768" y="3222963"/>
                </a:lnTo>
                <a:cubicBezTo>
                  <a:pt x="8740206" y="3222963"/>
                  <a:pt x="8741285" y="3220850"/>
                  <a:pt x="8742004" y="3216624"/>
                </a:cubicBezTo>
                <a:lnTo>
                  <a:pt x="8740926" y="3215545"/>
                </a:lnTo>
                <a:close/>
                <a:moveTo>
                  <a:pt x="1582858" y="3214736"/>
                </a:moveTo>
                <a:cubicBezTo>
                  <a:pt x="1581509" y="3214736"/>
                  <a:pt x="1580475" y="3216849"/>
                  <a:pt x="1579756" y="3221075"/>
                </a:cubicBezTo>
                <a:lnTo>
                  <a:pt x="1582858" y="3223233"/>
                </a:lnTo>
                <a:close/>
                <a:moveTo>
                  <a:pt x="8591079" y="3214466"/>
                </a:moveTo>
                <a:lnTo>
                  <a:pt x="8588786" y="3219861"/>
                </a:lnTo>
                <a:lnTo>
                  <a:pt x="8588786" y="3221884"/>
                </a:lnTo>
                <a:lnTo>
                  <a:pt x="8592158" y="3220805"/>
                </a:lnTo>
                <a:lnTo>
                  <a:pt x="8595395" y="3221884"/>
                </a:lnTo>
                <a:lnTo>
                  <a:pt x="8599711" y="3215545"/>
                </a:lnTo>
                <a:lnTo>
                  <a:pt x="8599711" y="3214466"/>
                </a:lnTo>
                <a:close/>
                <a:moveTo>
                  <a:pt x="8580019" y="3214466"/>
                </a:moveTo>
                <a:lnTo>
                  <a:pt x="8580019" y="3215545"/>
                </a:lnTo>
                <a:lnTo>
                  <a:pt x="8582312" y="3215545"/>
                </a:lnTo>
                <a:lnTo>
                  <a:pt x="8582312" y="3214466"/>
                </a:lnTo>
                <a:close/>
                <a:moveTo>
                  <a:pt x="1148574" y="3211633"/>
                </a:moveTo>
                <a:cubicBezTo>
                  <a:pt x="1146145" y="3212173"/>
                  <a:pt x="1144033" y="3214331"/>
                  <a:pt x="1142233" y="3218107"/>
                </a:cubicBezTo>
                <a:lnTo>
                  <a:pt x="1142233" y="3219186"/>
                </a:lnTo>
                <a:lnTo>
                  <a:pt x="1145470" y="3219186"/>
                </a:lnTo>
                <a:cubicBezTo>
                  <a:pt x="1148257" y="3217928"/>
                  <a:pt x="1149652" y="3215410"/>
                  <a:pt x="1149652" y="3211633"/>
                </a:cubicBezTo>
                <a:close/>
                <a:moveTo>
                  <a:pt x="7136842" y="3211587"/>
                </a:moveTo>
                <a:lnTo>
                  <a:pt x="7136842" y="3212666"/>
                </a:lnTo>
                <a:lnTo>
                  <a:pt x="7139000" y="3217117"/>
                </a:lnTo>
                <a:lnTo>
                  <a:pt x="7141158" y="3217117"/>
                </a:lnTo>
                <a:cubicBezTo>
                  <a:pt x="7139720" y="3213790"/>
                  <a:pt x="7138281" y="3211946"/>
                  <a:pt x="7136842" y="3211587"/>
                </a:cubicBezTo>
                <a:close/>
                <a:moveTo>
                  <a:pt x="7128210" y="3211587"/>
                </a:moveTo>
                <a:lnTo>
                  <a:pt x="7128210" y="3213745"/>
                </a:lnTo>
                <a:lnTo>
                  <a:pt x="7129289" y="3213745"/>
                </a:lnTo>
                <a:lnTo>
                  <a:pt x="7129289" y="3211587"/>
                </a:lnTo>
                <a:close/>
                <a:moveTo>
                  <a:pt x="3106419" y="3210959"/>
                </a:moveTo>
                <a:lnTo>
                  <a:pt x="3102103" y="3215275"/>
                </a:lnTo>
                <a:cubicBezTo>
                  <a:pt x="3103001" y="3218602"/>
                  <a:pt x="3104440" y="3220445"/>
                  <a:pt x="3106419" y="3220805"/>
                </a:cubicBezTo>
                <a:cubicBezTo>
                  <a:pt x="3110105" y="3219726"/>
                  <a:pt x="3111949" y="3217163"/>
                  <a:pt x="3111949" y="3213117"/>
                </a:cubicBezTo>
                <a:lnTo>
                  <a:pt x="3108712" y="3210959"/>
                </a:lnTo>
                <a:close/>
                <a:moveTo>
                  <a:pt x="587503" y="3210285"/>
                </a:moveTo>
                <a:cubicBezTo>
                  <a:pt x="582378" y="3216040"/>
                  <a:pt x="577658" y="3218917"/>
                  <a:pt x="573342" y="3218917"/>
                </a:cubicBezTo>
                <a:cubicBezTo>
                  <a:pt x="568845" y="3218917"/>
                  <a:pt x="566598" y="3219636"/>
                  <a:pt x="566598" y="3221075"/>
                </a:cubicBezTo>
                <a:lnTo>
                  <a:pt x="566598" y="3223233"/>
                </a:lnTo>
                <a:lnTo>
                  <a:pt x="574421" y="3227549"/>
                </a:lnTo>
                <a:lnTo>
                  <a:pt x="577658" y="3227549"/>
                </a:lnTo>
                <a:cubicBezTo>
                  <a:pt x="586290" y="3222873"/>
                  <a:pt x="590695" y="3219636"/>
                  <a:pt x="590875" y="3217838"/>
                </a:cubicBezTo>
                <a:lnTo>
                  <a:pt x="590875" y="3214601"/>
                </a:lnTo>
                <a:cubicBezTo>
                  <a:pt x="588627" y="3214601"/>
                  <a:pt x="587503" y="3213162"/>
                  <a:pt x="587503" y="3210285"/>
                </a:cubicBezTo>
                <a:close/>
                <a:moveTo>
                  <a:pt x="2129225" y="3209071"/>
                </a:moveTo>
                <a:cubicBezTo>
                  <a:pt x="2127247" y="3209071"/>
                  <a:pt x="2125809" y="3212308"/>
                  <a:pt x="2124909" y="3218782"/>
                </a:cubicBezTo>
                <a:lnTo>
                  <a:pt x="2124909" y="3219861"/>
                </a:lnTo>
                <a:lnTo>
                  <a:pt x="2125988" y="3219861"/>
                </a:lnTo>
                <a:lnTo>
                  <a:pt x="2128148" y="3213387"/>
                </a:lnTo>
                <a:lnTo>
                  <a:pt x="2129225" y="3214466"/>
                </a:lnTo>
                <a:lnTo>
                  <a:pt x="2130306" y="3214466"/>
                </a:lnTo>
                <a:lnTo>
                  <a:pt x="2135700" y="3210150"/>
                </a:lnTo>
                <a:lnTo>
                  <a:pt x="2135700" y="3209071"/>
                </a:lnTo>
                <a:lnTo>
                  <a:pt x="2129225" y="3213387"/>
                </a:lnTo>
                <a:close/>
                <a:moveTo>
                  <a:pt x="4184316" y="3208936"/>
                </a:moveTo>
                <a:cubicBezTo>
                  <a:pt x="4184316" y="3212353"/>
                  <a:pt x="4183641" y="3214870"/>
                  <a:pt x="4182293" y="3216489"/>
                </a:cubicBezTo>
                <a:cubicBezTo>
                  <a:pt x="4182293" y="3217838"/>
                  <a:pt x="4185125" y="3219231"/>
                  <a:pt x="4190790" y="3220670"/>
                </a:cubicBezTo>
                <a:lnTo>
                  <a:pt x="4190790" y="3212173"/>
                </a:lnTo>
                <a:lnTo>
                  <a:pt x="4185395" y="3208936"/>
                </a:lnTo>
                <a:close/>
                <a:moveTo>
                  <a:pt x="1137919" y="3208531"/>
                </a:moveTo>
                <a:lnTo>
                  <a:pt x="1137919" y="3210554"/>
                </a:lnTo>
                <a:lnTo>
                  <a:pt x="1138996" y="3210554"/>
                </a:lnTo>
                <a:lnTo>
                  <a:pt x="1138996" y="3208531"/>
                </a:lnTo>
                <a:close/>
                <a:moveTo>
                  <a:pt x="5261319" y="3207992"/>
                </a:moveTo>
                <a:lnTo>
                  <a:pt x="5259161" y="3210150"/>
                </a:lnTo>
                <a:lnTo>
                  <a:pt x="5259161" y="3211229"/>
                </a:lnTo>
                <a:lnTo>
                  <a:pt x="5264556" y="3215545"/>
                </a:lnTo>
                <a:lnTo>
                  <a:pt x="5266714" y="3215545"/>
                </a:lnTo>
                <a:lnTo>
                  <a:pt x="5266714" y="3213387"/>
                </a:lnTo>
                <a:close/>
                <a:moveTo>
                  <a:pt x="2073118" y="3206913"/>
                </a:moveTo>
                <a:cubicBezTo>
                  <a:pt x="2068711" y="3209790"/>
                  <a:pt x="2066509" y="3212668"/>
                  <a:pt x="2066509" y="3215545"/>
                </a:cubicBezTo>
                <a:lnTo>
                  <a:pt x="2067586" y="3216624"/>
                </a:lnTo>
                <a:lnTo>
                  <a:pt x="2068665" y="3216624"/>
                </a:lnTo>
                <a:lnTo>
                  <a:pt x="2076355" y="3210150"/>
                </a:lnTo>
                <a:close/>
                <a:moveTo>
                  <a:pt x="4211021" y="3205834"/>
                </a:moveTo>
                <a:lnTo>
                  <a:pt x="4206705" y="3212173"/>
                </a:lnTo>
                <a:lnTo>
                  <a:pt x="4205761" y="3216489"/>
                </a:lnTo>
                <a:lnTo>
                  <a:pt x="4206705" y="3217433"/>
                </a:lnTo>
                <a:lnTo>
                  <a:pt x="4206705" y="3222828"/>
                </a:lnTo>
                <a:cubicBezTo>
                  <a:pt x="4204637" y="3225526"/>
                  <a:pt x="4203603" y="3227998"/>
                  <a:pt x="4203603" y="3230246"/>
                </a:cubicBezTo>
                <a:cubicBezTo>
                  <a:pt x="4206929" y="3236001"/>
                  <a:pt x="4209403" y="3238878"/>
                  <a:pt x="4211021" y="3238878"/>
                </a:cubicBezTo>
                <a:cubicBezTo>
                  <a:pt x="4215247" y="3238159"/>
                  <a:pt x="4217360" y="3237080"/>
                  <a:pt x="4217360" y="3235641"/>
                </a:cubicBezTo>
                <a:cubicBezTo>
                  <a:pt x="4217360" y="3229437"/>
                  <a:pt x="4215607" y="3219501"/>
                  <a:pt x="4212100" y="3205834"/>
                </a:cubicBezTo>
                <a:close/>
                <a:moveTo>
                  <a:pt x="4141695" y="3205834"/>
                </a:moveTo>
                <a:cubicBezTo>
                  <a:pt x="4140256" y="3205834"/>
                  <a:pt x="4138863" y="3208307"/>
                  <a:pt x="4137514" y="3213252"/>
                </a:cubicBezTo>
                <a:lnTo>
                  <a:pt x="4139537" y="3218512"/>
                </a:lnTo>
                <a:lnTo>
                  <a:pt x="4142774" y="3218512"/>
                </a:lnTo>
                <a:lnTo>
                  <a:pt x="4142774" y="3217433"/>
                </a:lnTo>
                <a:lnTo>
                  <a:pt x="4140616" y="3214331"/>
                </a:lnTo>
                <a:lnTo>
                  <a:pt x="4140616" y="3212173"/>
                </a:lnTo>
                <a:cubicBezTo>
                  <a:pt x="4140616" y="3210734"/>
                  <a:pt x="4141695" y="3210015"/>
                  <a:pt x="4143853" y="3210015"/>
                </a:cubicBezTo>
                <a:lnTo>
                  <a:pt x="4144932" y="3208936"/>
                </a:lnTo>
                <a:lnTo>
                  <a:pt x="4144932" y="3205834"/>
                </a:lnTo>
                <a:close/>
                <a:moveTo>
                  <a:pt x="2237260" y="3205834"/>
                </a:moveTo>
                <a:cubicBezTo>
                  <a:pt x="2237260" y="3207273"/>
                  <a:pt x="2238340" y="3207992"/>
                  <a:pt x="2240498" y="3207992"/>
                </a:cubicBezTo>
                <a:lnTo>
                  <a:pt x="2243735" y="3206913"/>
                </a:lnTo>
                <a:lnTo>
                  <a:pt x="2243735" y="3205834"/>
                </a:lnTo>
                <a:close/>
                <a:moveTo>
                  <a:pt x="2140015" y="3204755"/>
                </a:moveTo>
                <a:lnTo>
                  <a:pt x="2137856" y="3207992"/>
                </a:lnTo>
                <a:lnTo>
                  <a:pt x="2138937" y="3207992"/>
                </a:lnTo>
                <a:lnTo>
                  <a:pt x="2141094" y="3204755"/>
                </a:lnTo>
                <a:close/>
                <a:moveTo>
                  <a:pt x="5076001" y="3203676"/>
                </a:moveTo>
                <a:lnTo>
                  <a:pt x="5070606" y="3209071"/>
                </a:lnTo>
                <a:cubicBezTo>
                  <a:pt x="5070606" y="3210509"/>
                  <a:pt x="5071685" y="3211229"/>
                  <a:pt x="5073843" y="3211229"/>
                </a:cubicBezTo>
                <a:cubicBezTo>
                  <a:pt x="5078159" y="3209610"/>
                  <a:pt x="5080317" y="3208172"/>
                  <a:pt x="5080317" y="3206913"/>
                </a:cubicBezTo>
                <a:lnTo>
                  <a:pt x="5080317" y="3205834"/>
                </a:lnTo>
                <a:lnTo>
                  <a:pt x="5078159" y="3203676"/>
                </a:lnTo>
                <a:close/>
                <a:moveTo>
                  <a:pt x="9208660" y="3203136"/>
                </a:moveTo>
                <a:lnTo>
                  <a:pt x="9206502" y="3205294"/>
                </a:lnTo>
                <a:lnTo>
                  <a:pt x="9208660" y="3207452"/>
                </a:lnTo>
                <a:lnTo>
                  <a:pt x="9210818" y="3207452"/>
                </a:lnTo>
                <a:lnTo>
                  <a:pt x="9210818" y="3203136"/>
                </a:lnTo>
                <a:close/>
                <a:moveTo>
                  <a:pt x="2143252" y="3202597"/>
                </a:moveTo>
                <a:lnTo>
                  <a:pt x="2143252" y="3203676"/>
                </a:lnTo>
                <a:lnTo>
                  <a:pt x="2145410" y="3203676"/>
                </a:lnTo>
                <a:lnTo>
                  <a:pt x="2145410" y="3202597"/>
                </a:lnTo>
                <a:close/>
                <a:moveTo>
                  <a:pt x="8119298" y="3202327"/>
                </a:moveTo>
                <a:cubicBezTo>
                  <a:pt x="8116421" y="3203766"/>
                  <a:pt x="8114982" y="3205969"/>
                  <a:pt x="8114982" y="3208936"/>
                </a:cubicBezTo>
                <a:lnTo>
                  <a:pt x="8118219" y="3210015"/>
                </a:lnTo>
                <a:cubicBezTo>
                  <a:pt x="8122625" y="3209295"/>
                  <a:pt x="8124828" y="3208216"/>
                  <a:pt x="8124828" y="3206778"/>
                </a:cubicBezTo>
                <a:lnTo>
                  <a:pt x="8124828" y="3203406"/>
                </a:lnTo>
                <a:close/>
                <a:moveTo>
                  <a:pt x="1659333" y="3201922"/>
                </a:moveTo>
                <a:lnTo>
                  <a:pt x="1656096" y="3205159"/>
                </a:lnTo>
                <a:lnTo>
                  <a:pt x="1656096" y="3207317"/>
                </a:lnTo>
                <a:lnTo>
                  <a:pt x="1658254" y="3209341"/>
                </a:lnTo>
                <a:lnTo>
                  <a:pt x="1663514" y="3204080"/>
                </a:lnTo>
                <a:lnTo>
                  <a:pt x="1663514" y="3201922"/>
                </a:lnTo>
                <a:close/>
                <a:moveTo>
                  <a:pt x="9295654" y="3197876"/>
                </a:moveTo>
                <a:lnTo>
                  <a:pt x="9294575" y="3198955"/>
                </a:lnTo>
                <a:lnTo>
                  <a:pt x="9294575" y="3202057"/>
                </a:lnTo>
                <a:lnTo>
                  <a:pt x="9297812" y="3202057"/>
                </a:lnTo>
                <a:lnTo>
                  <a:pt x="9299970" y="3200034"/>
                </a:lnTo>
                <a:lnTo>
                  <a:pt x="9299970" y="3198955"/>
                </a:lnTo>
                <a:close/>
                <a:moveTo>
                  <a:pt x="2142173" y="3197202"/>
                </a:moveTo>
                <a:lnTo>
                  <a:pt x="2142173" y="3198281"/>
                </a:lnTo>
                <a:lnTo>
                  <a:pt x="2144331" y="3198281"/>
                </a:lnTo>
                <a:lnTo>
                  <a:pt x="2144331" y="3197202"/>
                </a:lnTo>
                <a:close/>
                <a:moveTo>
                  <a:pt x="676791" y="3197067"/>
                </a:moveTo>
                <a:lnTo>
                  <a:pt x="674633" y="3199225"/>
                </a:lnTo>
                <a:lnTo>
                  <a:pt x="676791" y="3199225"/>
                </a:lnTo>
                <a:close/>
                <a:moveTo>
                  <a:pt x="9303207" y="3196797"/>
                </a:moveTo>
                <a:lnTo>
                  <a:pt x="9303207" y="3202057"/>
                </a:lnTo>
                <a:cubicBezTo>
                  <a:pt x="9306085" y="3209161"/>
                  <a:pt x="9307523" y="3214466"/>
                  <a:pt x="9307523" y="3217973"/>
                </a:cubicBezTo>
                <a:lnTo>
                  <a:pt x="9308602" y="3217973"/>
                </a:lnTo>
                <a:lnTo>
                  <a:pt x="9308602" y="3212712"/>
                </a:lnTo>
                <a:cubicBezTo>
                  <a:pt x="9305725" y="3207048"/>
                  <a:pt x="9304286" y="3201743"/>
                  <a:pt x="9304286" y="3196797"/>
                </a:cubicBezTo>
                <a:close/>
                <a:moveTo>
                  <a:pt x="1143313" y="3196662"/>
                </a:moveTo>
                <a:cubicBezTo>
                  <a:pt x="1140075" y="3198101"/>
                  <a:pt x="1138278" y="3199540"/>
                  <a:pt x="1137919" y="3200978"/>
                </a:cubicBezTo>
                <a:lnTo>
                  <a:pt x="1144391" y="3203136"/>
                </a:lnTo>
                <a:lnTo>
                  <a:pt x="1146416" y="3203136"/>
                </a:lnTo>
                <a:cubicBezTo>
                  <a:pt x="1146416" y="3200439"/>
                  <a:pt x="1145380" y="3198281"/>
                  <a:pt x="1143313" y="3196662"/>
                </a:cubicBezTo>
                <a:close/>
                <a:moveTo>
                  <a:pt x="7123894" y="3196346"/>
                </a:moveTo>
                <a:lnTo>
                  <a:pt x="7123894" y="3199583"/>
                </a:lnTo>
                <a:cubicBezTo>
                  <a:pt x="7128210" y="3202011"/>
                  <a:pt x="7130368" y="3204933"/>
                  <a:pt x="7130368" y="3208350"/>
                </a:cubicBezTo>
                <a:lnTo>
                  <a:pt x="7134684" y="3207271"/>
                </a:lnTo>
                <a:lnTo>
                  <a:pt x="7134684" y="3206192"/>
                </a:lnTo>
                <a:cubicBezTo>
                  <a:pt x="7133785" y="3204034"/>
                  <a:pt x="7130548" y="3201831"/>
                  <a:pt x="7124973" y="3199583"/>
                </a:cubicBezTo>
                <a:lnTo>
                  <a:pt x="7124973" y="3196346"/>
                </a:lnTo>
                <a:close/>
                <a:moveTo>
                  <a:pt x="2132462" y="3196123"/>
                </a:moveTo>
                <a:lnTo>
                  <a:pt x="2132462" y="3207992"/>
                </a:lnTo>
                <a:lnTo>
                  <a:pt x="2135700" y="3204755"/>
                </a:lnTo>
                <a:cubicBezTo>
                  <a:pt x="2134260" y="3204755"/>
                  <a:pt x="2133543" y="3201878"/>
                  <a:pt x="2133543" y="3196123"/>
                </a:cubicBezTo>
                <a:close/>
                <a:moveTo>
                  <a:pt x="5088949" y="3195044"/>
                </a:moveTo>
                <a:lnTo>
                  <a:pt x="5088949" y="3197202"/>
                </a:lnTo>
                <a:lnTo>
                  <a:pt x="5090028" y="3197202"/>
                </a:lnTo>
                <a:lnTo>
                  <a:pt x="5092186" y="3195044"/>
                </a:lnTo>
                <a:close/>
                <a:moveTo>
                  <a:pt x="2136778" y="3192886"/>
                </a:moveTo>
                <a:lnTo>
                  <a:pt x="2136778" y="3193965"/>
                </a:lnTo>
                <a:lnTo>
                  <a:pt x="2138937" y="3193965"/>
                </a:lnTo>
                <a:lnTo>
                  <a:pt x="2138937" y="3192886"/>
                </a:lnTo>
                <a:close/>
                <a:moveTo>
                  <a:pt x="3110870" y="3192346"/>
                </a:moveTo>
                <a:cubicBezTo>
                  <a:pt x="3107902" y="3193066"/>
                  <a:pt x="3106419" y="3195269"/>
                  <a:pt x="3106419" y="3198955"/>
                </a:cubicBezTo>
                <a:lnTo>
                  <a:pt x="3110870" y="3203271"/>
                </a:lnTo>
                <a:lnTo>
                  <a:pt x="3113028" y="3203271"/>
                </a:lnTo>
                <a:cubicBezTo>
                  <a:pt x="3114466" y="3203271"/>
                  <a:pt x="3115186" y="3201068"/>
                  <a:pt x="3115186" y="3196662"/>
                </a:cubicBezTo>
                <a:lnTo>
                  <a:pt x="3116265" y="3196662"/>
                </a:lnTo>
                <a:cubicBezTo>
                  <a:pt x="3115545" y="3193785"/>
                  <a:pt x="3113747" y="3192346"/>
                  <a:pt x="3110870" y="3192346"/>
                </a:cubicBezTo>
                <a:close/>
                <a:moveTo>
                  <a:pt x="5163265" y="3190728"/>
                </a:moveTo>
                <a:lnTo>
                  <a:pt x="5163265" y="3192886"/>
                </a:lnTo>
                <a:lnTo>
                  <a:pt x="5165423" y="3192886"/>
                </a:lnTo>
                <a:lnTo>
                  <a:pt x="5165423" y="3190728"/>
                </a:lnTo>
                <a:close/>
                <a:moveTo>
                  <a:pt x="9303207" y="3190458"/>
                </a:moveTo>
                <a:lnTo>
                  <a:pt x="9303207" y="3194639"/>
                </a:lnTo>
                <a:lnTo>
                  <a:pt x="9304286" y="3194639"/>
                </a:lnTo>
                <a:lnTo>
                  <a:pt x="9304286" y="3190458"/>
                </a:lnTo>
                <a:close/>
                <a:moveTo>
                  <a:pt x="5101762" y="3188570"/>
                </a:moveTo>
                <a:lnTo>
                  <a:pt x="5101762" y="3189649"/>
                </a:lnTo>
                <a:lnTo>
                  <a:pt x="5103920" y="3189649"/>
                </a:lnTo>
                <a:lnTo>
                  <a:pt x="5103920" y="3188570"/>
                </a:lnTo>
                <a:close/>
                <a:moveTo>
                  <a:pt x="2249264" y="3188570"/>
                </a:moveTo>
                <a:lnTo>
                  <a:pt x="2249264" y="3189649"/>
                </a:lnTo>
                <a:lnTo>
                  <a:pt x="2252501" y="3189649"/>
                </a:lnTo>
                <a:lnTo>
                  <a:pt x="2252501" y="3188570"/>
                </a:lnTo>
                <a:close/>
                <a:moveTo>
                  <a:pt x="2242655" y="3188570"/>
                </a:moveTo>
                <a:lnTo>
                  <a:pt x="2242655" y="3189649"/>
                </a:lnTo>
                <a:lnTo>
                  <a:pt x="2247107" y="3189649"/>
                </a:lnTo>
                <a:lnTo>
                  <a:pt x="2247107" y="3188570"/>
                </a:lnTo>
                <a:close/>
                <a:moveTo>
                  <a:pt x="2237260" y="3188570"/>
                </a:moveTo>
                <a:lnTo>
                  <a:pt x="2237260" y="3189649"/>
                </a:lnTo>
                <a:lnTo>
                  <a:pt x="2241577" y="3189649"/>
                </a:lnTo>
                <a:lnTo>
                  <a:pt x="2241577" y="3188570"/>
                </a:lnTo>
                <a:close/>
                <a:moveTo>
                  <a:pt x="8211283" y="3188165"/>
                </a:moveTo>
                <a:cubicBezTo>
                  <a:pt x="8204360" y="3192481"/>
                  <a:pt x="8197436" y="3194639"/>
                  <a:pt x="8190512" y="3194639"/>
                </a:cubicBezTo>
                <a:lnTo>
                  <a:pt x="8183904" y="3193560"/>
                </a:lnTo>
                <a:lnTo>
                  <a:pt x="8180667" y="3194639"/>
                </a:lnTo>
                <a:lnTo>
                  <a:pt x="8170821" y="3193560"/>
                </a:lnTo>
                <a:lnTo>
                  <a:pt x="8159761" y="3193560"/>
                </a:lnTo>
                <a:lnTo>
                  <a:pt x="8155445" y="3190323"/>
                </a:lnTo>
                <a:lnTo>
                  <a:pt x="8152208" y="3190323"/>
                </a:lnTo>
                <a:lnTo>
                  <a:pt x="8148836" y="3195853"/>
                </a:lnTo>
                <a:lnTo>
                  <a:pt x="8149915" y="3214466"/>
                </a:lnTo>
                <a:cubicBezTo>
                  <a:pt x="8148656" y="3214466"/>
                  <a:pt x="8147577" y="3216264"/>
                  <a:pt x="8146678" y="3219861"/>
                </a:cubicBezTo>
                <a:lnTo>
                  <a:pt x="8149915" y="3220940"/>
                </a:lnTo>
                <a:lnTo>
                  <a:pt x="8156524" y="3218782"/>
                </a:lnTo>
                <a:lnTo>
                  <a:pt x="8157603" y="3218782"/>
                </a:lnTo>
                <a:cubicBezTo>
                  <a:pt x="8160031" y="3218782"/>
                  <a:pt x="8162593" y="3219861"/>
                  <a:pt x="8165291" y="3222019"/>
                </a:cubicBezTo>
                <a:lnTo>
                  <a:pt x="8167449" y="3222019"/>
                </a:lnTo>
                <a:cubicBezTo>
                  <a:pt x="8169337" y="3220041"/>
                  <a:pt x="8174462" y="3218602"/>
                  <a:pt x="8182825" y="3217703"/>
                </a:cubicBezTo>
                <a:lnTo>
                  <a:pt x="8183904" y="3216624"/>
                </a:lnTo>
                <a:lnTo>
                  <a:pt x="8184983" y="3216624"/>
                </a:lnTo>
                <a:lnTo>
                  <a:pt x="8193750" y="3218782"/>
                </a:lnTo>
                <a:lnTo>
                  <a:pt x="8205754" y="3215545"/>
                </a:lnTo>
                <a:cubicBezTo>
                  <a:pt x="8212138" y="3218422"/>
                  <a:pt x="8216903" y="3219861"/>
                  <a:pt x="8220050" y="3219861"/>
                </a:cubicBezTo>
                <a:lnTo>
                  <a:pt x="8223287" y="3217703"/>
                </a:lnTo>
                <a:lnTo>
                  <a:pt x="8222208" y="3210015"/>
                </a:lnTo>
                <a:lnTo>
                  <a:pt x="8222208" y="3195853"/>
                </a:lnTo>
                <a:cubicBezTo>
                  <a:pt x="8222208" y="3194145"/>
                  <a:pt x="8218567" y="3191582"/>
                  <a:pt x="8211283" y="3188165"/>
                </a:cubicBezTo>
                <a:close/>
                <a:moveTo>
                  <a:pt x="3197190" y="3188030"/>
                </a:moveTo>
                <a:lnTo>
                  <a:pt x="3197190" y="3194504"/>
                </a:lnTo>
                <a:lnTo>
                  <a:pt x="3198404" y="3200034"/>
                </a:lnTo>
                <a:lnTo>
                  <a:pt x="3201641" y="3200034"/>
                </a:lnTo>
                <a:lnTo>
                  <a:pt x="3203799" y="3197876"/>
                </a:lnTo>
                <a:lnTo>
                  <a:pt x="3203799" y="3195583"/>
                </a:lnTo>
                <a:lnTo>
                  <a:pt x="3202720" y="3188030"/>
                </a:lnTo>
                <a:close/>
                <a:moveTo>
                  <a:pt x="4270771" y="3186547"/>
                </a:moveTo>
                <a:lnTo>
                  <a:pt x="4270771" y="3189784"/>
                </a:lnTo>
                <a:lnTo>
                  <a:pt x="4271850" y="3189784"/>
                </a:lnTo>
                <a:lnTo>
                  <a:pt x="4271850" y="3186547"/>
                </a:lnTo>
                <a:close/>
                <a:moveTo>
                  <a:pt x="9290259" y="3186142"/>
                </a:moveTo>
                <a:lnTo>
                  <a:pt x="9288101" y="3188300"/>
                </a:lnTo>
                <a:lnTo>
                  <a:pt x="9288101" y="3191402"/>
                </a:lnTo>
                <a:lnTo>
                  <a:pt x="9291338" y="3191402"/>
                </a:lnTo>
                <a:lnTo>
                  <a:pt x="9292417" y="3186142"/>
                </a:lnTo>
                <a:close/>
                <a:moveTo>
                  <a:pt x="9202186" y="3186142"/>
                </a:moveTo>
                <a:lnTo>
                  <a:pt x="9196791" y="3192481"/>
                </a:lnTo>
                <a:lnTo>
                  <a:pt x="9197870" y="3192481"/>
                </a:lnTo>
                <a:cubicBezTo>
                  <a:pt x="9200747" y="3191762"/>
                  <a:pt x="9202186" y="3189649"/>
                  <a:pt x="9202186" y="3186142"/>
                </a:cubicBezTo>
                <a:close/>
                <a:moveTo>
                  <a:pt x="5196714" y="3185333"/>
                </a:moveTo>
                <a:lnTo>
                  <a:pt x="5195635" y="3188570"/>
                </a:lnTo>
                <a:lnTo>
                  <a:pt x="5196714" y="3189649"/>
                </a:lnTo>
                <a:lnTo>
                  <a:pt x="5201030" y="3189649"/>
                </a:lnTo>
                <a:lnTo>
                  <a:pt x="5202109" y="3186412"/>
                </a:lnTo>
                <a:lnTo>
                  <a:pt x="5201030" y="3185333"/>
                </a:lnTo>
                <a:close/>
                <a:moveTo>
                  <a:pt x="1657175" y="3184928"/>
                </a:moveTo>
                <a:lnTo>
                  <a:pt x="1657175" y="3188165"/>
                </a:lnTo>
                <a:lnTo>
                  <a:pt x="1659333" y="3188165"/>
                </a:lnTo>
                <a:lnTo>
                  <a:pt x="1660412" y="3184928"/>
                </a:lnTo>
                <a:close/>
                <a:moveTo>
                  <a:pt x="7253374" y="3184342"/>
                </a:moveTo>
                <a:lnTo>
                  <a:pt x="7245821" y="3185421"/>
                </a:lnTo>
                <a:cubicBezTo>
                  <a:pt x="7245821" y="3187939"/>
                  <a:pt x="7246900" y="3190501"/>
                  <a:pt x="7249058" y="3193109"/>
                </a:cubicBezTo>
                <a:lnTo>
                  <a:pt x="7252295" y="3192030"/>
                </a:lnTo>
                <a:lnTo>
                  <a:pt x="7259848" y="3195267"/>
                </a:lnTo>
                <a:lnTo>
                  <a:pt x="7263086" y="3192030"/>
                </a:lnTo>
                <a:lnTo>
                  <a:pt x="7264164" y="3192030"/>
                </a:lnTo>
                <a:cubicBezTo>
                  <a:pt x="7264164" y="3189243"/>
                  <a:pt x="7261287" y="3186680"/>
                  <a:pt x="7255532" y="3184342"/>
                </a:cubicBezTo>
                <a:close/>
                <a:moveTo>
                  <a:pt x="9157002" y="3183984"/>
                </a:moveTo>
                <a:lnTo>
                  <a:pt x="9157002" y="3186142"/>
                </a:lnTo>
                <a:lnTo>
                  <a:pt x="9158081" y="3186142"/>
                </a:lnTo>
                <a:lnTo>
                  <a:pt x="9158081" y="3183984"/>
                </a:lnTo>
                <a:close/>
                <a:moveTo>
                  <a:pt x="7115262" y="3183263"/>
                </a:moveTo>
                <a:lnTo>
                  <a:pt x="7115262" y="3186500"/>
                </a:lnTo>
                <a:lnTo>
                  <a:pt x="7117420" y="3186500"/>
                </a:lnTo>
                <a:lnTo>
                  <a:pt x="7117420" y="3185421"/>
                </a:lnTo>
                <a:close/>
                <a:moveTo>
                  <a:pt x="9204344" y="3182905"/>
                </a:moveTo>
                <a:lnTo>
                  <a:pt x="9204344" y="3183984"/>
                </a:lnTo>
                <a:lnTo>
                  <a:pt x="9206502" y="3183984"/>
                </a:lnTo>
                <a:lnTo>
                  <a:pt x="9206502" y="3182905"/>
                </a:lnTo>
                <a:close/>
                <a:moveTo>
                  <a:pt x="1643418" y="3181826"/>
                </a:moveTo>
                <a:lnTo>
                  <a:pt x="1643418" y="3182905"/>
                </a:lnTo>
                <a:lnTo>
                  <a:pt x="1645576" y="3182905"/>
                </a:lnTo>
                <a:lnTo>
                  <a:pt x="1645576" y="3181826"/>
                </a:lnTo>
                <a:close/>
                <a:moveTo>
                  <a:pt x="9154844" y="3180882"/>
                </a:moveTo>
                <a:lnTo>
                  <a:pt x="9154844" y="3182905"/>
                </a:lnTo>
                <a:lnTo>
                  <a:pt x="9157002" y="3182905"/>
                </a:lnTo>
                <a:close/>
                <a:moveTo>
                  <a:pt x="8252960" y="3180477"/>
                </a:moveTo>
                <a:cubicBezTo>
                  <a:pt x="8250712" y="3180477"/>
                  <a:pt x="8248509" y="3182680"/>
                  <a:pt x="8246351" y="3187086"/>
                </a:cubicBezTo>
                <a:lnTo>
                  <a:pt x="8249588" y="3189244"/>
                </a:lnTo>
                <a:lnTo>
                  <a:pt x="8250667" y="3189244"/>
                </a:lnTo>
                <a:cubicBezTo>
                  <a:pt x="8254354" y="3189244"/>
                  <a:pt x="8256557" y="3187760"/>
                  <a:pt x="8257276" y="3184793"/>
                </a:cubicBezTo>
                <a:cubicBezTo>
                  <a:pt x="8256736" y="3182635"/>
                  <a:pt x="8255298" y="3181197"/>
                  <a:pt x="8252960" y="3180477"/>
                </a:cubicBezTo>
                <a:close/>
                <a:moveTo>
                  <a:pt x="4171637" y="3180207"/>
                </a:moveTo>
                <a:cubicBezTo>
                  <a:pt x="4167501" y="3180207"/>
                  <a:pt x="4164624" y="3185513"/>
                  <a:pt x="4163005" y="3196123"/>
                </a:cubicBezTo>
                <a:lnTo>
                  <a:pt x="4164084" y="3202597"/>
                </a:lnTo>
                <a:lnTo>
                  <a:pt x="4160982" y="3211094"/>
                </a:lnTo>
                <a:lnTo>
                  <a:pt x="4160982" y="3212173"/>
                </a:lnTo>
                <a:lnTo>
                  <a:pt x="4165163" y="3216489"/>
                </a:lnTo>
                <a:lnTo>
                  <a:pt x="4168400" y="3216489"/>
                </a:lnTo>
                <a:lnTo>
                  <a:pt x="4166242" y="3210015"/>
                </a:lnTo>
                <a:cubicBezTo>
                  <a:pt x="4166242" y="3206688"/>
                  <a:pt x="4169434" y="3204575"/>
                  <a:pt x="4175819" y="3203676"/>
                </a:cubicBezTo>
                <a:lnTo>
                  <a:pt x="4183372" y="3204755"/>
                </a:lnTo>
                <a:lnTo>
                  <a:pt x="4184316" y="3203676"/>
                </a:lnTo>
                <a:lnTo>
                  <a:pt x="4184316" y="3200439"/>
                </a:lnTo>
                <a:lnTo>
                  <a:pt x="4182293" y="3198281"/>
                </a:lnTo>
                <a:lnTo>
                  <a:pt x="4175819" y="3199360"/>
                </a:lnTo>
                <a:lnTo>
                  <a:pt x="4173661" y="3196123"/>
                </a:lnTo>
                <a:lnTo>
                  <a:pt x="4173661" y="3182365"/>
                </a:lnTo>
                <a:close/>
                <a:moveTo>
                  <a:pt x="8593237" y="3178319"/>
                </a:moveTo>
                <a:lnTo>
                  <a:pt x="8591079" y="3180477"/>
                </a:lnTo>
                <a:lnTo>
                  <a:pt x="8593237" y="3182635"/>
                </a:lnTo>
                <a:lnTo>
                  <a:pt x="8594316" y="3182635"/>
                </a:lnTo>
                <a:lnTo>
                  <a:pt x="8594316" y="3178319"/>
                </a:lnTo>
                <a:close/>
                <a:moveTo>
                  <a:pt x="7259848" y="3177733"/>
                </a:moveTo>
                <a:lnTo>
                  <a:pt x="7257690" y="3179891"/>
                </a:lnTo>
                <a:lnTo>
                  <a:pt x="7257690" y="3181105"/>
                </a:lnTo>
                <a:lnTo>
                  <a:pt x="7263086" y="3182184"/>
                </a:lnTo>
                <a:lnTo>
                  <a:pt x="7263086" y="3179891"/>
                </a:lnTo>
                <a:lnTo>
                  <a:pt x="7260928" y="3177733"/>
                </a:lnTo>
                <a:close/>
                <a:moveTo>
                  <a:pt x="1662435" y="3177510"/>
                </a:moveTo>
                <a:lnTo>
                  <a:pt x="1662435" y="3181826"/>
                </a:lnTo>
                <a:lnTo>
                  <a:pt x="1664593" y="3179668"/>
                </a:lnTo>
                <a:lnTo>
                  <a:pt x="1664593" y="3177510"/>
                </a:lnTo>
                <a:close/>
                <a:moveTo>
                  <a:pt x="8238663" y="3177240"/>
                </a:moveTo>
                <a:lnTo>
                  <a:pt x="8238663" y="3179398"/>
                </a:lnTo>
                <a:lnTo>
                  <a:pt x="8239742" y="3179398"/>
                </a:lnTo>
                <a:lnTo>
                  <a:pt x="8239742" y="3177240"/>
                </a:lnTo>
                <a:close/>
                <a:moveTo>
                  <a:pt x="4250540" y="3176970"/>
                </a:moveTo>
                <a:lnTo>
                  <a:pt x="4250540" y="3180207"/>
                </a:lnTo>
                <a:lnTo>
                  <a:pt x="4252563" y="3178049"/>
                </a:lnTo>
                <a:lnTo>
                  <a:pt x="4252563" y="3176970"/>
                </a:lnTo>
                <a:close/>
                <a:moveTo>
                  <a:pt x="4215337" y="3176970"/>
                </a:moveTo>
                <a:lnTo>
                  <a:pt x="4215337" y="3179128"/>
                </a:lnTo>
                <a:lnTo>
                  <a:pt x="4216416" y="3179128"/>
                </a:lnTo>
                <a:lnTo>
                  <a:pt x="4216416" y="3176970"/>
                </a:lnTo>
                <a:close/>
                <a:moveTo>
                  <a:pt x="4073448" y="3176970"/>
                </a:moveTo>
                <a:lnTo>
                  <a:pt x="4073448" y="3178049"/>
                </a:lnTo>
                <a:lnTo>
                  <a:pt x="4075606" y="3178049"/>
                </a:lnTo>
                <a:lnTo>
                  <a:pt x="4075606" y="3176970"/>
                </a:lnTo>
                <a:close/>
                <a:moveTo>
                  <a:pt x="4265376" y="3174812"/>
                </a:moveTo>
                <a:lnTo>
                  <a:pt x="4265376" y="3176970"/>
                </a:lnTo>
                <a:lnTo>
                  <a:pt x="4266455" y="3176970"/>
                </a:lnTo>
                <a:lnTo>
                  <a:pt x="4266455" y="3174812"/>
                </a:lnTo>
                <a:close/>
                <a:moveTo>
                  <a:pt x="4229094" y="3174812"/>
                </a:moveTo>
                <a:lnTo>
                  <a:pt x="4225992" y="3178049"/>
                </a:lnTo>
                <a:lnTo>
                  <a:pt x="4225992" y="3181286"/>
                </a:lnTo>
                <a:cubicBezTo>
                  <a:pt x="4225992" y="3183355"/>
                  <a:pt x="4229904" y="3184389"/>
                  <a:pt x="4237726" y="3184389"/>
                </a:cubicBezTo>
                <a:lnTo>
                  <a:pt x="4238805" y="3183444"/>
                </a:lnTo>
                <a:lnTo>
                  <a:pt x="4238805" y="3181286"/>
                </a:lnTo>
                <a:cubicBezTo>
                  <a:pt x="4238805" y="3176970"/>
                  <a:pt x="4236647" y="3174812"/>
                  <a:pt x="4232331" y="3174812"/>
                </a:cubicBezTo>
                <a:close/>
                <a:moveTo>
                  <a:pt x="2052481" y="3174543"/>
                </a:moveTo>
                <a:lnTo>
                  <a:pt x="2048165" y="3177780"/>
                </a:lnTo>
                <a:lnTo>
                  <a:pt x="2055717" y="3176701"/>
                </a:lnTo>
                <a:lnTo>
                  <a:pt x="2055717" y="3175622"/>
                </a:lnTo>
                <a:close/>
                <a:moveTo>
                  <a:pt x="9212976" y="3174408"/>
                </a:moveTo>
                <a:lnTo>
                  <a:pt x="9209739" y="3175487"/>
                </a:lnTo>
                <a:lnTo>
                  <a:pt x="9210818" y="3180882"/>
                </a:lnTo>
                <a:lnTo>
                  <a:pt x="9211897" y="3180882"/>
                </a:lnTo>
                <a:cubicBezTo>
                  <a:pt x="9213515" y="3180882"/>
                  <a:pt x="9214549" y="3179084"/>
                  <a:pt x="9214999" y="3175487"/>
                </a:cubicBezTo>
                <a:lnTo>
                  <a:pt x="9214055" y="3174408"/>
                </a:lnTo>
                <a:close/>
                <a:moveTo>
                  <a:pt x="4216416" y="3173733"/>
                </a:moveTo>
                <a:lnTo>
                  <a:pt x="4216416" y="3174812"/>
                </a:lnTo>
                <a:lnTo>
                  <a:pt x="4218439" y="3174812"/>
                </a:lnTo>
                <a:lnTo>
                  <a:pt x="4218439" y="3173733"/>
                </a:lnTo>
                <a:close/>
                <a:moveTo>
                  <a:pt x="5265635" y="3173464"/>
                </a:moveTo>
                <a:cubicBezTo>
                  <a:pt x="5264197" y="3173823"/>
                  <a:pt x="5262758" y="3175622"/>
                  <a:pt x="5261319" y="3178859"/>
                </a:cubicBezTo>
                <a:lnTo>
                  <a:pt x="5262398" y="3179938"/>
                </a:lnTo>
                <a:lnTo>
                  <a:pt x="5264556" y="3179938"/>
                </a:lnTo>
                <a:lnTo>
                  <a:pt x="5266714" y="3177780"/>
                </a:lnTo>
                <a:lnTo>
                  <a:pt x="5266714" y="3173464"/>
                </a:lnTo>
                <a:close/>
                <a:moveTo>
                  <a:pt x="2129225" y="3171306"/>
                </a:moveTo>
                <a:lnTo>
                  <a:pt x="2129225" y="3173464"/>
                </a:lnTo>
                <a:lnTo>
                  <a:pt x="2131383" y="3173464"/>
                </a:lnTo>
                <a:lnTo>
                  <a:pt x="2131383" y="3171306"/>
                </a:lnTo>
                <a:close/>
                <a:moveTo>
                  <a:pt x="6779975" y="3169687"/>
                </a:moveTo>
                <a:lnTo>
                  <a:pt x="6779975" y="3176026"/>
                </a:lnTo>
                <a:lnTo>
                  <a:pt x="6781054" y="3176026"/>
                </a:lnTo>
                <a:lnTo>
                  <a:pt x="6781054" y="3169687"/>
                </a:lnTo>
                <a:close/>
                <a:moveTo>
                  <a:pt x="5273189" y="3169148"/>
                </a:moveTo>
                <a:lnTo>
                  <a:pt x="5273189" y="3172385"/>
                </a:lnTo>
                <a:lnTo>
                  <a:pt x="5274268" y="3172385"/>
                </a:lnTo>
                <a:lnTo>
                  <a:pt x="5274268" y="3169148"/>
                </a:lnTo>
                <a:close/>
                <a:moveTo>
                  <a:pt x="4219518" y="3168473"/>
                </a:moveTo>
                <a:lnTo>
                  <a:pt x="4218439" y="3172789"/>
                </a:lnTo>
                <a:lnTo>
                  <a:pt x="4221676" y="3169552"/>
                </a:lnTo>
                <a:lnTo>
                  <a:pt x="4221676" y="3168473"/>
                </a:lnTo>
                <a:close/>
                <a:moveTo>
                  <a:pt x="5091107" y="3168069"/>
                </a:moveTo>
                <a:lnTo>
                  <a:pt x="5087870" y="3173464"/>
                </a:lnTo>
                <a:lnTo>
                  <a:pt x="5088949" y="3174543"/>
                </a:lnTo>
                <a:lnTo>
                  <a:pt x="5095423" y="3174543"/>
                </a:lnTo>
                <a:lnTo>
                  <a:pt x="5097581" y="3172385"/>
                </a:lnTo>
                <a:cubicBezTo>
                  <a:pt x="5096861" y="3169507"/>
                  <a:pt x="5094703" y="3168069"/>
                  <a:pt x="5091107" y="3168069"/>
                </a:cubicBezTo>
                <a:close/>
                <a:moveTo>
                  <a:pt x="8743084" y="3167664"/>
                </a:moveTo>
                <a:lnTo>
                  <a:pt x="8743084" y="3170901"/>
                </a:lnTo>
                <a:lnTo>
                  <a:pt x="8746455" y="3170901"/>
                </a:lnTo>
                <a:lnTo>
                  <a:pt x="8746455" y="3167664"/>
                </a:lnTo>
                <a:close/>
                <a:moveTo>
                  <a:pt x="1656096" y="3165911"/>
                </a:moveTo>
                <a:cubicBezTo>
                  <a:pt x="1653488" y="3170137"/>
                  <a:pt x="1651374" y="3172250"/>
                  <a:pt x="1649757" y="3172250"/>
                </a:cubicBezTo>
                <a:lnTo>
                  <a:pt x="1649757" y="3174408"/>
                </a:lnTo>
                <a:cubicBezTo>
                  <a:pt x="1653263" y="3172789"/>
                  <a:pt x="1655735" y="3169957"/>
                  <a:pt x="1657175" y="3165911"/>
                </a:cubicBezTo>
                <a:close/>
                <a:moveTo>
                  <a:pt x="7131447" y="3165729"/>
                </a:moveTo>
                <a:lnTo>
                  <a:pt x="7131447" y="3167887"/>
                </a:lnTo>
                <a:lnTo>
                  <a:pt x="7132526" y="3167887"/>
                </a:lnTo>
                <a:lnTo>
                  <a:pt x="7132526" y="3165729"/>
                </a:lnTo>
                <a:close/>
                <a:moveTo>
                  <a:pt x="1714496" y="3164832"/>
                </a:moveTo>
                <a:lnTo>
                  <a:pt x="1714496" y="3165911"/>
                </a:lnTo>
                <a:lnTo>
                  <a:pt x="1716654" y="3165911"/>
                </a:lnTo>
                <a:lnTo>
                  <a:pt x="1716654" y="3164832"/>
                </a:lnTo>
                <a:close/>
                <a:moveTo>
                  <a:pt x="9289180" y="3163887"/>
                </a:moveTo>
                <a:lnTo>
                  <a:pt x="9287022" y="3165911"/>
                </a:lnTo>
                <a:lnTo>
                  <a:pt x="9287022" y="3166990"/>
                </a:lnTo>
                <a:cubicBezTo>
                  <a:pt x="9289360" y="3171306"/>
                  <a:pt x="9292238" y="3173464"/>
                  <a:pt x="9295654" y="3173464"/>
                </a:cubicBezTo>
                <a:lnTo>
                  <a:pt x="9297812" y="3170227"/>
                </a:lnTo>
                <a:cubicBezTo>
                  <a:pt x="9296374" y="3170227"/>
                  <a:pt x="9295654" y="3168788"/>
                  <a:pt x="9295654" y="3165911"/>
                </a:cubicBezTo>
                <a:lnTo>
                  <a:pt x="9290259" y="3163887"/>
                </a:lnTo>
                <a:close/>
                <a:moveTo>
                  <a:pt x="5123342" y="3163753"/>
                </a:moveTo>
                <a:lnTo>
                  <a:pt x="5121184" y="3175622"/>
                </a:lnTo>
                <a:lnTo>
                  <a:pt x="5122263" y="3175622"/>
                </a:lnTo>
                <a:cubicBezTo>
                  <a:pt x="5125680" y="3175622"/>
                  <a:pt x="5128557" y="3173464"/>
                  <a:pt x="5130895" y="3169148"/>
                </a:cubicBezTo>
                <a:cubicBezTo>
                  <a:pt x="5129816" y="3165551"/>
                  <a:pt x="5127298" y="3163753"/>
                  <a:pt x="5123342" y="3163753"/>
                </a:cubicBezTo>
                <a:close/>
                <a:moveTo>
                  <a:pt x="8250667" y="3161864"/>
                </a:moveTo>
                <a:lnTo>
                  <a:pt x="8245272" y="3162943"/>
                </a:lnTo>
                <a:lnTo>
                  <a:pt x="8245272" y="3168473"/>
                </a:lnTo>
                <a:lnTo>
                  <a:pt x="8252960" y="3170631"/>
                </a:lnTo>
                <a:lnTo>
                  <a:pt x="8254039" y="3170631"/>
                </a:lnTo>
                <a:lnTo>
                  <a:pt x="8255118" y="3165101"/>
                </a:lnTo>
                <a:close/>
                <a:moveTo>
                  <a:pt x="9085114" y="3161729"/>
                </a:moveTo>
                <a:lnTo>
                  <a:pt x="9085114" y="3162808"/>
                </a:lnTo>
                <a:lnTo>
                  <a:pt x="9091453" y="3162808"/>
                </a:lnTo>
                <a:lnTo>
                  <a:pt x="9091453" y="3161729"/>
                </a:lnTo>
                <a:close/>
                <a:moveTo>
                  <a:pt x="1538349" y="3161595"/>
                </a:moveTo>
                <a:lnTo>
                  <a:pt x="1546846" y="3161595"/>
                </a:lnTo>
                <a:cubicBezTo>
                  <a:pt x="1555118" y="3161954"/>
                  <a:pt x="1559344" y="3163033"/>
                  <a:pt x="1559525" y="3164832"/>
                </a:cubicBezTo>
                <a:lnTo>
                  <a:pt x="1565864" y="3162674"/>
                </a:lnTo>
                <a:lnTo>
                  <a:pt x="1568022" y="3162674"/>
                </a:lnTo>
                <a:lnTo>
                  <a:pt x="1574361" y="3164832"/>
                </a:lnTo>
                <a:lnTo>
                  <a:pt x="1582858" y="3163753"/>
                </a:lnTo>
                <a:lnTo>
                  <a:pt x="1587174" y="3164832"/>
                </a:lnTo>
                <a:lnTo>
                  <a:pt x="1593513" y="3162674"/>
                </a:lnTo>
                <a:lnTo>
                  <a:pt x="1597694" y="3162674"/>
                </a:lnTo>
                <a:lnTo>
                  <a:pt x="1600931" y="3165911"/>
                </a:lnTo>
                <a:lnTo>
                  <a:pt x="1596750" y="3171171"/>
                </a:lnTo>
                <a:lnTo>
                  <a:pt x="1585016" y="3169013"/>
                </a:lnTo>
                <a:cubicBezTo>
                  <a:pt x="1584296" y="3171171"/>
                  <a:pt x="1582183" y="3172250"/>
                  <a:pt x="1578676" y="3172250"/>
                </a:cubicBezTo>
                <a:lnTo>
                  <a:pt x="1571258" y="3172250"/>
                </a:lnTo>
                <a:cubicBezTo>
                  <a:pt x="1565953" y="3168743"/>
                  <a:pt x="1562041" y="3166990"/>
                  <a:pt x="1559525" y="3166990"/>
                </a:cubicBezTo>
                <a:lnTo>
                  <a:pt x="1556422" y="3170092"/>
                </a:lnTo>
                <a:lnTo>
                  <a:pt x="1554264" y="3170092"/>
                </a:lnTo>
                <a:lnTo>
                  <a:pt x="1544688" y="3169013"/>
                </a:lnTo>
                <a:lnTo>
                  <a:pt x="1539428" y="3171171"/>
                </a:lnTo>
                <a:cubicBezTo>
                  <a:pt x="1534842" y="3169373"/>
                  <a:pt x="1532369" y="3167619"/>
                  <a:pt x="1532010" y="3165911"/>
                </a:cubicBezTo>
                <a:lnTo>
                  <a:pt x="1532010" y="3164832"/>
                </a:lnTo>
                <a:cubicBezTo>
                  <a:pt x="1532729" y="3162674"/>
                  <a:pt x="1534842" y="3161595"/>
                  <a:pt x="1538349" y="3161595"/>
                </a:cubicBezTo>
                <a:close/>
                <a:moveTo>
                  <a:pt x="6651574" y="3161190"/>
                </a:moveTo>
                <a:lnTo>
                  <a:pt x="6650495" y="3162269"/>
                </a:lnTo>
                <a:lnTo>
                  <a:pt x="6650495" y="3163348"/>
                </a:lnTo>
                <a:lnTo>
                  <a:pt x="6651574" y="3166450"/>
                </a:lnTo>
                <a:lnTo>
                  <a:pt x="6657104" y="3166450"/>
                </a:lnTo>
                <a:lnTo>
                  <a:pt x="6657104" y="3162269"/>
                </a:lnTo>
                <a:close/>
                <a:moveTo>
                  <a:pt x="5268872" y="3160516"/>
                </a:moveTo>
                <a:lnTo>
                  <a:pt x="5268872" y="3163753"/>
                </a:lnTo>
                <a:lnTo>
                  <a:pt x="5274268" y="3162674"/>
                </a:lnTo>
                <a:lnTo>
                  <a:pt x="5274268" y="3160516"/>
                </a:lnTo>
                <a:lnTo>
                  <a:pt x="5273189" y="3160516"/>
                </a:lnTo>
                <a:lnTo>
                  <a:pt x="5269951" y="3161595"/>
                </a:lnTo>
                <a:close/>
                <a:moveTo>
                  <a:pt x="6774446" y="3160111"/>
                </a:moveTo>
                <a:lnTo>
                  <a:pt x="6774446" y="3162269"/>
                </a:lnTo>
                <a:lnTo>
                  <a:pt x="6775525" y="3162269"/>
                </a:lnTo>
                <a:lnTo>
                  <a:pt x="6775525" y="3160111"/>
                </a:lnTo>
                <a:close/>
                <a:moveTo>
                  <a:pt x="4285607" y="3159976"/>
                </a:moveTo>
                <a:lnTo>
                  <a:pt x="4285607" y="3161055"/>
                </a:lnTo>
                <a:lnTo>
                  <a:pt x="4287765" y="3161055"/>
                </a:lnTo>
                <a:lnTo>
                  <a:pt x="4287765" y="3159976"/>
                </a:lnTo>
                <a:close/>
                <a:moveTo>
                  <a:pt x="9194633" y="3159571"/>
                </a:moveTo>
                <a:lnTo>
                  <a:pt x="9194633" y="3162808"/>
                </a:lnTo>
                <a:lnTo>
                  <a:pt x="9197870" y="3162808"/>
                </a:lnTo>
                <a:lnTo>
                  <a:pt x="9200028" y="3160651"/>
                </a:lnTo>
                <a:lnTo>
                  <a:pt x="9200028" y="3159571"/>
                </a:lnTo>
                <a:close/>
                <a:moveTo>
                  <a:pt x="684614" y="3159032"/>
                </a:moveTo>
                <a:lnTo>
                  <a:pt x="679084" y="3160111"/>
                </a:lnTo>
                <a:lnTo>
                  <a:pt x="679084" y="3162269"/>
                </a:lnTo>
                <a:lnTo>
                  <a:pt x="681377" y="3164427"/>
                </a:lnTo>
                <a:lnTo>
                  <a:pt x="682456" y="3164427"/>
                </a:lnTo>
                <a:lnTo>
                  <a:pt x="684614" y="3162269"/>
                </a:lnTo>
                <a:close/>
                <a:moveTo>
                  <a:pt x="3149174" y="3157413"/>
                </a:moveTo>
                <a:cubicBezTo>
                  <a:pt x="3140362" y="3162269"/>
                  <a:pt x="3135956" y="3166990"/>
                  <a:pt x="3135956" y="3171575"/>
                </a:cubicBezTo>
                <a:lnTo>
                  <a:pt x="3139328" y="3194504"/>
                </a:lnTo>
                <a:lnTo>
                  <a:pt x="3137035" y="3202192"/>
                </a:lnTo>
                <a:lnTo>
                  <a:pt x="3140407" y="3202192"/>
                </a:lnTo>
                <a:cubicBezTo>
                  <a:pt x="3143464" y="3202192"/>
                  <a:pt x="3146387" y="3203271"/>
                  <a:pt x="3149174" y="3205429"/>
                </a:cubicBezTo>
                <a:lnTo>
                  <a:pt x="3162257" y="3200034"/>
                </a:lnTo>
                <a:lnTo>
                  <a:pt x="3163336" y="3200034"/>
                </a:lnTo>
                <a:lnTo>
                  <a:pt x="3176419" y="3201113"/>
                </a:lnTo>
                <a:lnTo>
                  <a:pt x="3176419" y="3190188"/>
                </a:lnTo>
                <a:lnTo>
                  <a:pt x="3174261" y="3166045"/>
                </a:lnTo>
                <a:lnTo>
                  <a:pt x="3175340" y="3161729"/>
                </a:lnTo>
                <a:lnTo>
                  <a:pt x="3169945" y="3160650"/>
                </a:lnTo>
                <a:lnTo>
                  <a:pt x="3165494" y="3161729"/>
                </a:lnTo>
                <a:lnTo>
                  <a:pt x="3160099" y="3159571"/>
                </a:lnTo>
                <a:lnTo>
                  <a:pt x="3154569" y="3160650"/>
                </a:lnTo>
                <a:close/>
                <a:moveTo>
                  <a:pt x="5267793" y="3157279"/>
                </a:moveTo>
                <a:lnTo>
                  <a:pt x="5267793" y="3159437"/>
                </a:lnTo>
                <a:lnTo>
                  <a:pt x="5268872" y="3159437"/>
                </a:lnTo>
                <a:lnTo>
                  <a:pt x="5268872" y="3157279"/>
                </a:lnTo>
                <a:close/>
                <a:moveTo>
                  <a:pt x="6659262" y="3157009"/>
                </a:moveTo>
                <a:lnTo>
                  <a:pt x="6659262" y="3157953"/>
                </a:lnTo>
                <a:lnTo>
                  <a:pt x="6661420" y="3157953"/>
                </a:lnTo>
                <a:lnTo>
                  <a:pt x="6661420" y="3157009"/>
                </a:lnTo>
                <a:close/>
                <a:moveTo>
                  <a:pt x="6575909" y="3157009"/>
                </a:moveTo>
                <a:lnTo>
                  <a:pt x="6575909" y="3157953"/>
                </a:lnTo>
                <a:lnTo>
                  <a:pt x="6578067" y="3157953"/>
                </a:lnTo>
                <a:lnTo>
                  <a:pt x="6578067" y="3157009"/>
                </a:lnTo>
                <a:close/>
                <a:moveTo>
                  <a:pt x="599777" y="3156874"/>
                </a:moveTo>
                <a:lnTo>
                  <a:pt x="591954" y="3160111"/>
                </a:lnTo>
                <a:lnTo>
                  <a:pt x="591954" y="3161190"/>
                </a:lnTo>
                <a:lnTo>
                  <a:pt x="596270" y="3163348"/>
                </a:lnTo>
                <a:lnTo>
                  <a:pt x="599777" y="3163348"/>
                </a:lnTo>
                <a:cubicBezTo>
                  <a:pt x="602834" y="3161190"/>
                  <a:pt x="605756" y="3160111"/>
                  <a:pt x="608544" y="3160111"/>
                </a:cubicBezTo>
                <a:cubicBezTo>
                  <a:pt x="618075" y="3162269"/>
                  <a:pt x="623560" y="3164787"/>
                  <a:pt x="624999" y="3167664"/>
                </a:cubicBezTo>
                <a:cubicBezTo>
                  <a:pt x="623920" y="3170541"/>
                  <a:pt x="620997" y="3171980"/>
                  <a:pt x="616232" y="3171980"/>
                </a:cubicBezTo>
                <a:lnTo>
                  <a:pt x="616232" y="3174138"/>
                </a:lnTo>
                <a:lnTo>
                  <a:pt x="615153" y="3187356"/>
                </a:lnTo>
                <a:cubicBezTo>
                  <a:pt x="617311" y="3187716"/>
                  <a:pt x="618390" y="3190593"/>
                  <a:pt x="618390" y="3195988"/>
                </a:cubicBezTo>
                <a:lnTo>
                  <a:pt x="616232" y="3198146"/>
                </a:lnTo>
                <a:cubicBezTo>
                  <a:pt x="616232" y="3199944"/>
                  <a:pt x="620683" y="3202102"/>
                  <a:pt x="629585" y="3204620"/>
                </a:cubicBezTo>
                <a:cubicBezTo>
                  <a:pt x="632822" y="3210734"/>
                  <a:pt x="638306" y="3215140"/>
                  <a:pt x="646039" y="3217838"/>
                </a:cubicBezTo>
                <a:lnTo>
                  <a:pt x="648197" y="3225391"/>
                </a:lnTo>
                <a:cubicBezTo>
                  <a:pt x="651075" y="3226830"/>
                  <a:pt x="652514" y="3228628"/>
                  <a:pt x="652514" y="3230786"/>
                </a:cubicBezTo>
                <a:lnTo>
                  <a:pt x="654941" y="3230786"/>
                </a:lnTo>
                <a:lnTo>
                  <a:pt x="657099" y="3221075"/>
                </a:lnTo>
                <a:cubicBezTo>
                  <a:pt x="654941" y="3221075"/>
                  <a:pt x="653862" y="3220356"/>
                  <a:pt x="653862" y="3218917"/>
                </a:cubicBezTo>
                <a:lnTo>
                  <a:pt x="653862" y="3217838"/>
                </a:lnTo>
                <a:lnTo>
                  <a:pt x="659258" y="3210285"/>
                </a:lnTo>
                <a:cubicBezTo>
                  <a:pt x="659258" y="3200754"/>
                  <a:pt x="656649" y="3195988"/>
                  <a:pt x="651434" y="3195988"/>
                </a:cubicBezTo>
                <a:lnTo>
                  <a:pt x="646039" y="3194909"/>
                </a:lnTo>
                <a:lnTo>
                  <a:pt x="627292" y="3195988"/>
                </a:lnTo>
                <a:cubicBezTo>
                  <a:pt x="625223" y="3195988"/>
                  <a:pt x="622976" y="3193470"/>
                  <a:pt x="620548" y="3188435"/>
                </a:cubicBezTo>
                <a:lnTo>
                  <a:pt x="644826" y="3168743"/>
                </a:lnTo>
                <a:lnTo>
                  <a:pt x="646039" y="3168743"/>
                </a:lnTo>
                <a:lnTo>
                  <a:pt x="656020" y="3176296"/>
                </a:lnTo>
                <a:lnTo>
                  <a:pt x="658179" y="3176296"/>
                </a:lnTo>
                <a:lnTo>
                  <a:pt x="658179" y="3171980"/>
                </a:lnTo>
                <a:lnTo>
                  <a:pt x="656020" y="3163348"/>
                </a:lnTo>
                <a:lnTo>
                  <a:pt x="656020" y="3159032"/>
                </a:lnTo>
                <a:lnTo>
                  <a:pt x="639431" y="3161190"/>
                </a:lnTo>
                <a:cubicBezTo>
                  <a:pt x="638171" y="3159931"/>
                  <a:pt x="624954" y="3158492"/>
                  <a:pt x="599777" y="3156874"/>
                </a:cubicBezTo>
                <a:close/>
                <a:moveTo>
                  <a:pt x="4142774" y="3156739"/>
                </a:moveTo>
                <a:lnTo>
                  <a:pt x="4142774" y="3157818"/>
                </a:lnTo>
                <a:lnTo>
                  <a:pt x="4144932" y="3157818"/>
                </a:lnTo>
                <a:lnTo>
                  <a:pt x="4144932" y="3156739"/>
                </a:lnTo>
                <a:close/>
                <a:moveTo>
                  <a:pt x="9090374" y="3154311"/>
                </a:moveTo>
                <a:lnTo>
                  <a:pt x="9090374" y="3155390"/>
                </a:lnTo>
                <a:lnTo>
                  <a:pt x="9095769" y="3155390"/>
                </a:lnTo>
                <a:lnTo>
                  <a:pt x="9095769" y="3154311"/>
                </a:lnTo>
                <a:close/>
                <a:moveTo>
                  <a:pt x="7121736" y="3153725"/>
                </a:moveTo>
                <a:lnTo>
                  <a:pt x="7119578" y="3155883"/>
                </a:lnTo>
                <a:lnTo>
                  <a:pt x="7119578" y="3158176"/>
                </a:lnTo>
                <a:lnTo>
                  <a:pt x="7122815" y="3161413"/>
                </a:lnTo>
                <a:lnTo>
                  <a:pt x="7124973" y="3158176"/>
                </a:lnTo>
                <a:cubicBezTo>
                  <a:pt x="7123894" y="3155209"/>
                  <a:pt x="7122815" y="3153725"/>
                  <a:pt x="7121736" y="3153725"/>
                </a:cubicBezTo>
                <a:close/>
                <a:moveTo>
                  <a:pt x="2181152" y="3151749"/>
                </a:moveTo>
                <a:lnTo>
                  <a:pt x="2181152" y="3154986"/>
                </a:lnTo>
                <a:lnTo>
                  <a:pt x="2184390" y="3156065"/>
                </a:lnTo>
                <a:lnTo>
                  <a:pt x="2187626" y="3154986"/>
                </a:lnTo>
                <a:lnTo>
                  <a:pt x="2187626" y="3153907"/>
                </a:lnTo>
                <a:lnTo>
                  <a:pt x="2185468" y="3151749"/>
                </a:lnTo>
                <a:close/>
                <a:moveTo>
                  <a:pt x="5091107" y="3150805"/>
                </a:moveTo>
                <a:cubicBezTo>
                  <a:pt x="5088769" y="3150805"/>
                  <a:pt x="5086251" y="3151884"/>
                  <a:pt x="5083554" y="3154042"/>
                </a:cubicBezTo>
                <a:cubicBezTo>
                  <a:pt x="5084093" y="3156200"/>
                  <a:pt x="5086251" y="3157998"/>
                  <a:pt x="5090028" y="3159437"/>
                </a:cubicBezTo>
                <a:cubicBezTo>
                  <a:pt x="5094344" y="3157998"/>
                  <a:pt x="5096502" y="3156559"/>
                  <a:pt x="5096502" y="3155121"/>
                </a:cubicBezTo>
                <a:lnTo>
                  <a:pt x="5096502" y="3154042"/>
                </a:lnTo>
                <a:lnTo>
                  <a:pt x="5093265" y="3150805"/>
                </a:lnTo>
                <a:close/>
                <a:moveTo>
                  <a:pt x="8744297" y="3150670"/>
                </a:moveTo>
                <a:lnTo>
                  <a:pt x="8742004" y="3152828"/>
                </a:lnTo>
                <a:cubicBezTo>
                  <a:pt x="8742724" y="3155615"/>
                  <a:pt x="8744567" y="3157009"/>
                  <a:pt x="8747534" y="3157009"/>
                </a:cubicBezTo>
                <a:lnTo>
                  <a:pt x="8748613" y="3155930"/>
                </a:lnTo>
                <a:lnTo>
                  <a:pt x="8748613" y="3152828"/>
                </a:lnTo>
                <a:lnTo>
                  <a:pt x="8746455" y="3150670"/>
                </a:lnTo>
                <a:close/>
                <a:moveTo>
                  <a:pt x="566598" y="3150130"/>
                </a:moveTo>
                <a:lnTo>
                  <a:pt x="567677" y="3154716"/>
                </a:lnTo>
                <a:lnTo>
                  <a:pt x="566598" y="3159032"/>
                </a:lnTo>
                <a:cubicBezTo>
                  <a:pt x="571093" y="3159571"/>
                  <a:pt x="573342" y="3160291"/>
                  <a:pt x="573342" y="3161190"/>
                </a:cubicBezTo>
                <a:cubicBezTo>
                  <a:pt x="576219" y="3160111"/>
                  <a:pt x="577658" y="3159032"/>
                  <a:pt x="577658" y="3157953"/>
                </a:cubicBezTo>
                <a:lnTo>
                  <a:pt x="574421" y="3150130"/>
                </a:lnTo>
                <a:close/>
                <a:moveTo>
                  <a:pt x="6664792" y="3149591"/>
                </a:moveTo>
                <a:lnTo>
                  <a:pt x="6662499" y="3157009"/>
                </a:lnTo>
                <a:cubicBezTo>
                  <a:pt x="6665466" y="3156290"/>
                  <a:pt x="6666950" y="3154851"/>
                  <a:pt x="6666950" y="3152693"/>
                </a:cubicBezTo>
                <a:lnTo>
                  <a:pt x="6665871" y="3149591"/>
                </a:lnTo>
                <a:close/>
                <a:moveTo>
                  <a:pt x="518043" y="3149051"/>
                </a:moveTo>
                <a:lnTo>
                  <a:pt x="524651" y="3149051"/>
                </a:lnTo>
                <a:lnTo>
                  <a:pt x="534632" y="3153367"/>
                </a:lnTo>
                <a:lnTo>
                  <a:pt x="541241" y="3151209"/>
                </a:lnTo>
                <a:lnTo>
                  <a:pt x="543399" y="3151209"/>
                </a:lnTo>
                <a:lnTo>
                  <a:pt x="545692" y="3153367"/>
                </a:lnTo>
                <a:lnTo>
                  <a:pt x="545692" y="3155795"/>
                </a:lnTo>
                <a:cubicBezTo>
                  <a:pt x="545692" y="3157234"/>
                  <a:pt x="543084" y="3158313"/>
                  <a:pt x="537869" y="3159032"/>
                </a:cubicBezTo>
                <a:cubicBezTo>
                  <a:pt x="534992" y="3157953"/>
                  <a:pt x="533553" y="3156874"/>
                  <a:pt x="533553" y="3155795"/>
                </a:cubicBezTo>
                <a:lnTo>
                  <a:pt x="528023" y="3159032"/>
                </a:lnTo>
                <a:lnTo>
                  <a:pt x="522493" y="3159032"/>
                </a:lnTo>
                <a:lnTo>
                  <a:pt x="515750" y="3152288"/>
                </a:lnTo>
                <a:lnTo>
                  <a:pt x="515750" y="3151209"/>
                </a:lnTo>
                <a:close/>
                <a:moveTo>
                  <a:pt x="1744168" y="3148916"/>
                </a:moveTo>
                <a:lnTo>
                  <a:pt x="1743090" y="3149995"/>
                </a:lnTo>
                <a:lnTo>
                  <a:pt x="1743090" y="3152018"/>
                </a:lnTo>
                <a:lnTo>
                  <a:pt x="1744168" y="3152018"/>
                </a:lnTo>
                <a:lnTo>
                  <a:pt x="1745247" y="3148916"/>
                </a:lnTo>
                <a:close/>
                <a:moveTo>
                  <a:pt x="5188082" y="3147568"/>
                </a:moveTo>
                <a:lnTo>
                  <a:pt x="5184845" y="3148647"/>
                </a:lnTo>
                <a:lnTo>
                  <a:pt x="5184845" y="3149726"/>
                </a:lnTo>
                <a:lnTo>
                  <a:pt x="5187003" y="3151884"/>
                </a:lnTo>
                <a:lnTo>
                  <a:pt x="5188082" y="3151884"/>
                </a:lnTo>
                <a:lnTo>
                  <a:pt x="5190240" y="3149726"/>
                </a:lnTo>
                <a:close/>
                <a:moveTo>
                  <a:pt x="8687380" y="3147433"/>
                </a:moveTo>
                <a:lnTo>
                  <a:pt x="8685087" y="3149591"/>
                </a:lnTo>
                <a:lnTo>
                  <a:pt x="8685087" y="3151749"/>
                </a:lnTo>
                <a:lnTo>
                  <a:pt x="8686166" y="3151749"/>
                </a:lnTo>
                <a:lnTo>
                  <a:pt x="8688459" y="3149591"/>
                </a:lnTo>
                <a:lnTo>
                  <a:pt x="8688459" y="3147433"/>
                </a:lnTo>
                <a:close/>
                <a:moveTo>
                  <a:pt x="7250137" y="3147251"/>
                </a:moveTo>
                <a:lnTo>
                  <a:pt x="7250137" y="3150488"/>
                </a:lnTo>
                <a:lnTo>
                  <a:pt x="7252295" y="3152646"/>
                </a:lnTo>
                <a:lnTo>
                  <a:pt x="7253374" y="3151567"/>
                </a:lnTo>
                <a:lnTo>
                  <a:pt x="7253374" y="3149409"/>
                </a:lnTo>
                <a:lnTo>
                  <a:pt x="7251216" y="3147251"/>
                </a:lnTo>
                <a:close/>
                <a:moveTo>
                  <a:pt x="4255800" y="3147163"/>
                </a:moveTo>
                <a:lnTo>
                  <a:pt x="4252563" y="3148242"/>
                </a:lnTo>
                <a:lnTo>
                  <a:pt x="4254721" y="3166315"/>
                </a:lnTo>
                <a:cubicBezTo>
                  <a:pt x="4256519" y="3166315"/>
                  <a:pt x="4257958" y="3162404"/>
                  <a:pt x="4259037" y="3154581"/>
                </a:cubicBezTo>
                <a:lnTo>
                  <a:pt x="4259037" y="3149321"/>
                </a:lnTo>
                <a:cubicBezTo>
                  <a:pt x="4259037" y="3147882"/>
                  <a:pt x="4257958" y="3147163"/>
                  <a:pt x="4255800" y="3147163"/>
                </a:cubicBezTo>
                <a:close/>
                <a:moveTo>
                  <a:pt x="9117349" y="3146893"/>
                </a:moveTo>
                <a:lnTo>
                  <a:pt x="9117349" y="3155390"/>
                </a:lnTo>
                <a:lnTo>
                  <a:pt x="9120451" y="3170227"/>
                </a:lnTo>
                <a:cubicBezTo>
                  <a:pt x="9119462" y="3173014"/>
                  <a:pt x="9118428" y="3174408"/>
                  <a:pt x="9117349" y="3174408"/>
                </a:cubicBezTo>
                <a:lnTo>
                  <a:pt x="9121530" y="3195718"/>
                </a:lnTo>
                <a:lnTo>
                  <a:pt x="9118428" y="3212712"/>
                </a:lnTo>
                <a:lnTo>
                  <a:pt x="9119507" y="3213791"/>
                </a:lnTo>
                <a:lnTo>
                  <a:pt x="9130162" y="3213791"/>
                </a:lnTo>
                <a:cubicBezTo>
                  <a:pt x="9131601" y="3213791"/>
                  <a:pt x="9132320" y="3214870"/>
                  <a:pt x="9132320" y="3217028"/>
                </a:cubicBezTo>
                <a:lnTo>
                  <a:pt x="9133399" y="3217973"/>
                </a:lnTo>
                <a:lnTo>
                  <a:pt x="9134478" y="3217973"/>
                </a:lnTo>
                <a:lnTo>
                  <a:pt x="9136636" y="3215949"/>
                </a:lnTo>
                <a:lnTo>
                  <a:pt x="9135557" y="3211633"/>
                </a:lnTo>
                <a:lnTo>
                  <a:pt x="9137715" y="3196797"/>
                </a:lnTo>
                <a:cubicBezTo>
                  <a:pt x="9135198" y="3196797"/>
                  <a:pt x="9133399" y="3194684"/>
                  <a:pt x="9132320" y="3190458"/>
                </a:cubicBezTo>
                <a:lnTo>
                  <a:pt x="9139873" y="3166990"/>
                </a:lnTo>
                <a:lnTo>
                  <a:pt x="9134478" y="3149995"/>
                </a:lnTo>
                <a:lnTo>
                  <a:pt x="9135557" y="3146893"/>
                </a:lnTo>
                <a:lnTo>
                  <a:pt x="9134478" y="3146893"/>
                </a:lnTo>
                <a:lnTo>
                  <a:pt x="9131241" y="3147837"/>
                </a:lnTo>
                <a:lnTo>
                  <a:pt x="9121530" y="3146893"/>
                </a:lnTo>
                <a:close/>
                <a:moveTo>
                  <a:pt x="6572537" y="3146354"/>
                </a:moveTo>
                <a:lnTo>
                  <a:pt x="6572537" y="3148512"/>
                </a:lnTo>
                <a:lnTo>
                  <a:pt x="6573616" y="3148512"/>
                </a:lnTo>
                <a:lnTo>
                  <a:pt x="6573616" y="3146354"/>
                </a:lnTo>
                <a:close/>
                <a:moveTo>
                  <a:pt x="6745987" y="3143252"/>
                </a:moveTo>
                <a:cubicBezTo>
                  <a:pt x="6737894" y="3143252"/>
                  <a:pt x="6733848" y="3150625"/>
                  <a:pt x="6733848" y="3165371"/>
                </a:cubicBezTo>
                <a:lnTo>
                  <a:pt x="6733848" y="3168608"/>
                </a:lnTo>
                <a:cubicBezTo>
                  <a:pt x="6733848" y="3169687"/>
                  <a:pt x="6736411" y="3171081"/>
                  <a:pt x="6741536" y="3172789"/>
                </a:cubicBezTo>
                <a:cubicBezTo>
                  <a:pt x="6748100" y="3172789"/>
                  <a:pt x="6751382" y="3166810"/>
                  <a:pt x="6751382" y="3154851"/>
                </a:cubicBezTo>
                <a:cubicBezTo>
                  <a:pt x="6749404" y="3154851"/>
                  <a:pt x="6747605" y="3150984"/>
                  <a:pt x="6745987" y="3143252"/>
                </a:cubicBezTo>
                <a:close/>
                <a:moveTo>
                  <a:pt x="6568221" y="3143252"/>
                </a:moveTo>
                <a:lnTo>
                  <a:pt x="6568221" y="3144331"/>
                </a:lnTo>
                <a:lnTo>
                  <a:pt x="6570379" y="3144331"/>
                </a:lnTo>
                <a:lnTo>
                  <a:pt x="6570379" y="3143252"/>
                </a:lnTo>
                <a:close/>
                <a:moveTo>
                  <a:pt x="8698305" y="3142173"/>
                </a:moveTo>
                <a:lnTo>
                  <a:pt x="8694933" y="3145275"/>
                </a:lnTo>
                <a:lnTo>
                  <a:pt x="8694933" y="3148512"/>
                </a:lnTo>
                <a:lnTo>
                  <a:pt x="8696147" y="3153907"/>
                </a:lnTo>
                <a:lnTo>
                  <a:pt x="8697226" y="3153907"/>
                </a:lnTo>
                <a:lnTo>
                  <a:pt x="8698305" y="3152828"/>
                </a:lnTo>
                <a:lnTo>
                  <a:pt x="8699384" y="3152828"/>
                </a:lnTo>
                <a:lnTo>
                  <a:pt x="8698305" y="3149591"/>
                </a:lnTo>
                <a:lnTo>
                  <a:pt x="8699384" y="3142173"/>
                </a:lnTo>
                <a:close/>
                <a:moveTo>
                  <a:pt x="2195180" y="3142038"/>
                </a:moveTo>
                <a:lnTo>
                  <a:pt x="2193021" y="3144196"/>
                </a:lnTo>
                <a:lnTo>
                  <a:pt x="2193021" y="3147433"/>
                </a:lnTo>
                <a:lnTo>
                  <a:pt x="2196258" y="3147433"/>
                </a:lnTo>
                <a:lnTo>
                  <a:pt x="2199496" y="3144196"/>
                </a:lnTo>
                <a:lnTo>
                  <a:pt x="2197337" y="3142038"/>
                </a:lnTo>
                <a:close/>
                <a:moveTo>
                  <a:pt x="7262006" y="3141721"/>
                </a:moveTo>
                <a:lnTo>
                  <a:pt x="7262006" y="3146172"/>
                </a:lnTo>
                <a:lnTo>
                  <a:pt x="7264164" y="3146172"/>
                </a:lnTo>
                <a:lnTo>
                  <a:pt x="7264164" y="3141721"/>
                </a:lnTo>
                <a:close/>
                <a:moveTo>
                  <a:pt x="8122535" y="3141094"/>
                </a:moveTo>
                <a:lnTo>
                  <a:pt x="8119298" y="3142173"/>
                </a:lnTo>
                <a:lnTo>
                  <a:pt x="8119298" y="3146489"/>
                </a:lnTo>
                <a:lnTo>
                  <a:pt x="8121456" y="3148647"/>
                </a:lnTo>
                <a:lnTo>
                  <a:pt x="8123749" y="3148647"/>
                </a:lnTo>
                <a:lnTo>
                  <a:pt x="8124828" y="3143252"/>
                </a:lnTo>
                <a:close/>
                <a:moveTo>
                  <a:pt x="5198872" y="3141094"/>
                </a:moveTo>
                <a:lnTo>
                  <a:pt x="5198872" y="3143252"/>
                </a:lnTo>
                <a:lnTo>
                  <a:pt x="5201030" y="3143252"/>
                </a:lnTo>
                <a:close/>
                <a:moveTo>
                  <a:pt x="591954" y="3140419"/>
                </a:moveTo>
                <a:lnTo>
                  <a:pt x="579816" y="3150130"/>
                </a:lnTo>
                <a:lnTo>
                  <a:pt x="579816" y="3151209"/>
                </a:lnTo>
                <a:lnTo>
                  <a:pt x="587503" y="3152288"/>
                </a:lnTo>
                <a:cubicBezTo>
                  <a:pt x="591191" y="3148152"/>
                  <a:pt x="593033" y="3144196"/>
                  <a:pt x="593033" y="3140419"/>
                </a:cubicBezTo>
                <a:close/>
                <a:moveTo>
                  <a:pt x="8584470" y="3140015"/>
                </a:moveTo>
                <a:lnTo>
                  <a:pt x="8584470" y="3142173"/>
                </a:lnTo>
                <a:lnTo>
                  <a:pt x="8586628" y="3142173"/>
                </a:lnTo>
                <a:lnTo>
                  <a:pt x="8586628" y="3140015"/>
                </a:lnTo>
                <a:close/>
                <a:moveTo>
                  <a:pt x="6722923" y="3140015"/>
                </a:moveTo>
                <a:lnTo>
                  <a:pt x="6722923" y="3141094"/>
                </a:lnTo>
                <a:lnTo>
                  <a:pt x="6725081" y="3141094"/>
                </a:lnTo>
                <a:lnTo>
                  <a:pt x="6725081" y="3140015"/>
                </a:lnTo>
                <a:close/>
                <a:moveTo>
                  <a:pt x="3107498" y="3139880"/>
                </a:moveTo>
                <a:lnTo>
                  <a:pt x="3099945" y="3144196"/>
                </a:lnTo>
                <a:cubicBezTo>
                  <a:pt x="3099945" y="3146444"/>
                  <a:pt x="3102867" y="3147568"/>
                  <a:pt x="3108712" y="3147568"/>
                </a:cubicBezTo>
                <a:lnTo>
                  <a:pt x="3115186" y="3154042"/>
                </a:lnTo>
                <a:lnTo>
                  <a:pt x="3119637" y="3154042"/>
                </a:lnTo>
                <a:cubicBezTo>
                  <a:pt x="3119637" y="3150445"/>
                  <a:pt x="3116354" y="3145724"/>
                  <a:pt x="3109791" y="3139880"/>
                </a:cubicBezTo>
                <a:close/>
                <a:moveTo>
                  <a:pt x="6726160" y="3138936"/>
                </a:moveTo>
                <a:lnTo>
                  <a:pt x="6726160" y="3140015"/>
                </a:lnTo>
                <a:lnTo>
                  <a:pt x="6729532" y="3140015"/>
                </a:lnTo>
                <a:lnTo>
                  <a:pt x="6729532" y="3138936"/>
                </a:lnTo>
                <a:close/>
                <a:moveTo>
                  <a:pt x="5110394" y="3138936"/>
                </a:moveTo>
                <a:lnTo>
                  <a:pt x="5108236" y="3141094"/>
                </a:lnTo>
                <a:lnTo>
                  <a:pt x="5108236" y="3142173"/>
                </a:lnTo>
                <a:lnTo>
                  <a:pt x="5110394" y="3142173"/>
                </a:lnTo>
                <a:close/>
                <a:moveTo>
                  <a:pt x="2241577" y="3138801"/>
                </a:moveTo>
                <a:lnTo>
                  <a:pt x="2239419" y="3140959"/>
                </a:lnTo>
                <a:lnTo>
                  <a:pt x="2239419" y="3143117"/>
                </a:lnTo>
                <a:cubicBezTo>
                  <a:pt x="2239599" y="3144376"/>
                  <a:pt x="2242880" y="3146534"/>
                  <a:pt x="2249264" y="3149591"/>
                </a:cubicBezTo>
                <a:cubicBezTo>
                  <a:pt x="2249264" y="3154626"/>
                  <a:pt x="2249983" y="3157144"/>
                  <a:pt x="2251422" y="3157144"/>
                </a:cubicBezTo>
                <a:lnTo>
                  <a:pt x="2254660" y="3152828"/>
                </a:lnTo>
                <a:lnTo>
                  <a:pt x="2254660" y="3151749"/>
                </a:lnTo>
                <a:cubicBezTo>
                  <a:pt x="2254660" y="3149591"/>
                  <a:pt x="2252501" y="3148512"/>
                  <a:pt x="2248185" y="3148512"/>
                </a:cubicBezTo>
                <a:lnTo>
                  <a:pt x="2244950" y="3144196"/>
                </a:lnTo>
                <a:lnTo>
                  <a:pt x="2247107" y="3142038"/>
                </a:lnTo>
                <a:lnTo>
                  <a:pt x="2247107" y="3138801"/>
                </a:lnTo>
                <a:close/>
                <a:moveTo>
                  <a:pt x="4134277" y="3137587"/>
                </a:moveTo>
                <a:cubicBezTo>
                  <a:pt x="4132478" y="3137587"/>
                  <a:pt x="4130680" y="3142173"/>
                  <a:pt x="4128882" y="3151344"/>
                </a:cubicBezTo>
                <a:lnTo>
                  <a:pt x="4132119" y="3153502"/>
                </a:lnTo>
                <a:lnTo>
                  <a:pt x="4137514" y="3148242"/>
                </a:lnTo>
                <a:lnTo>
                  <a:pt x="4135356" y="3145005"/>
                </a:lnTo>
                <a:lnTo>
                  <a:pt x="4135356" y="3137587"/>
                </a:lnTo>
                <a:close/>
                <a:moveTo>
                  <a:pt x="5203188" y="3134620"/>
                </a:moveTo>
                <a:lnTo>
                  <a:pt x="5203188" y="3135699"/>
                </a:lnTo>
                <a:lnTo>
                  <a:pt x="5211820" y="3135699"/>
                </a:lnTo>
                <a:lnTo>
                  <a:pt x="5211820" y="3134620"/>
                </a:lnTo>
                <a:close/>
                <a:moveTo>
                  <a:pt x="6696622" y="3133675"/>
                </a:moveTo>
                <a:lnTo>
                  <a:pt x="6694330" y="3135833"/>
                </a:lnTo>
                <a:lnTo>
                  <a:pt x="6694330" y="3138936"/>
                </a:lnTo>
                <a:cubicBezTo>
                  <a:pt x="6696038" y="3138936"/>
                  <a:pt x="6697162" y="3137182"/>
                  <a:pt x="6697701" y="3133675"/>
                </a:cubicBezTo>
                <a:close/>
                <a:moveTo>
                  <a:pt x="4143853" y="3132192"/>
                </a:moveTo>
                <a:lnTo>
                  <a:pt x="4142774" y="3133271"/>
                </a:lnTo>
                <a:lnTo>
                  <a:pt x="4142774" y="3134350"/>
                </a:lnTo>
                <a:cubicBezTo>
                  <a:pt x="4142774" y="3135789"/>
                  <a:pt x="4143853" y="3136508"/>
                  <a:pt x="4146011" y="3136508"/>
                </a:cubicBezTo>
                <a:lnTo>
                  <a:pt x="4147090" y="3137587"/>
                </a:lnTo>
                <a:lnTo>
                  <a:pt x="4147090" y="3139610"/>
                </a:lnTo>
                <a:lnTo>
                  <a:pt x="4144932" y="3142847"/>
                </a:lnTo>
                <a:cubicBezTo>
                  <a:pt x="4144932" y="3144465"/>
                  <a:pt x="4146730" y="3145544"/>
                  <a:pt x="4150327" y="3146084"/>
                </a:cubicBezTo>
                <a:lnTo>
                  <a:pt x="4150327" y="3145005"/>
                </a:lnTo>
                <a:lnTo>
                  <a:pt x="4153429" y="3135429"/>
                </a:lnTo>
                <a:cubicBezTo>
                  <a:pt x="4153429" y="3133810"/>
                  <a:pt x="4150237" y="3132731"/>
                  <a:pt x="4143853" y="3132192"/>
                </a:cubicBezTo>
                <a:close/>
                <a:moveTo>
                  <a:pt x="7270638" y="3131875"/>
                </a:moveTo>
                <a:lnTo>
                  <a:pt x="7270638" y="3134033"/>
                </a:lnTo>
                <a:lnTo>
                  <a:pt x="7271718" y="3134033"/>
                </a:lnTo>
                <a:lnTo>
                  <a:pt x="7271718" y="3131875"/>
                </a:lnTo>
                <a:close/>
                <a:moveTo>
                  <a:pt x="6714156" y="3130573"/>
                </a:moveTo>
                <a:lnTo>
                  <a:pt x="6714156" y="3132596"/>
                </a:lnTo>
                <a:lnTo>
                  <a:pt x="6716514" y="3132596"/>
                </a:lnTo>
                <a:close/>
                <a:moveTo>
                  <a:pt x="1236512" y="3129090"/>
                </a:moveTo>
                <a:cubicBezTo>
                  <a:pt x="1242626" y="3129090"/>
                  <a:pt x="1249774" y="3133765"/>
                  <a:pt x="1257957" y="3143117"/>
                </a:cubicBezTo>
                <a:cubicBezTo>
                  <a:pt x="1260654" y="3143117"/>
                  <a:pt x="1266004" y="3149546"/>
                  <a:pt x="1274007" y="3162404"/>
                </a:cubicBezTo>
                <a:lnTo>
                  <a:pt x="1274007" y="3163483"/>
                </a:lnTo>
                <a:lnTo>
                  <a:pt x="1270770" y="3165641"/>
                </a:lnTo>
                <a:lnTo>
                  <a:pt x="1265510" y="3164562"/>
                </a:lnTo>
                <a:lnTo>
                  <a:pt x="1259036" y="3169822"/>
                </a:lnTo>
                <a:lnTo>
                  <a:pt x="1252562" y="3169822"/>
                </a:lnTo>
                <a:cubicBezTo>
                  <a:pt x="1249865" y="3167035"/>
                  <a:pt x="1241996" y="3165641"/>
                  <a:pt x="1228959" y="3165641"/>
                </a:cubicBezTo>
                <a:cubicBezTo>
                  <a:pt x="1221855" y="3167529"/>
                  <a:pt x="1218304" y="3168923"/>
                  <a:pt x="1218304" y="3169822"/>
                </a:cubicBezTo>
                <a:lnTo>
                  <a:pt x="1216145" y="3171980"/>
                </a:lnTo>
                <a:lnTo>
                  <a:pt x="1213987" y="3171980"/>
                </a:lnTo>
                <a:cubicBezTo>
                  <a:pt x="1207602" y="3170721"/>
                  <a:pt x="1204411" y="3169328"/>
                  <a:pt x="1204411" y="3167799"/>
                </a:cubicBezTo>
                <a:lnTo>
                  <a:pt x="1204411" y="3160246"/>
                </a:lnTo>
                <a:cubicBezTo>
                  <a:pt x="1204770" y="3158627"/>
                  <a:pt x="1207602" y="3156829"/>
                  <a:pt x="1212908" y="3154851"/>
                </a:cubicBezTo>
                <a:cubicBezTo>
                  <a:pt x="1217224" y="3146309"/>
                  <a:pt x="1221899" y="3142038"/>
                  <a:pt x="1226936" y="3142038"/>
                </a:cubicBezTo>
                <a:lnTo>
                  <a:pt x="1231117" y="3142038"/>
                </a:lnTo>
                <a:lnTo>
                  <a:pt x="1231117" y="3139880"/>
                </a:lnTo>
                <a:lnTo>
                  <a:pt x="1232196" y="3139880"/>
                </a:lnTo>
                <a:lnTo>
                  <a:pt x="1231117" y="3138801"/>
                </a:lnTo>
                <a:lnTo>
                  <a:pt x="1231117" y="3134485"/>
                </a:lnTo>
                <a:close/>
                <a:moveTo>
                  <a:pt x="5123342" y="3127066"/>
                </a:moveTo>
                <a:lnTo>
                  <a:pt x="5121184" y="3130303"/>
                </a:lnTo>
                <a:lnTo>
                  <a:pt x="5121184" y="3132462"/>
                </a:lnTo>
                <a:cubicBezTo>
                  <a:pt x="5123162" y="3137497"/>
                  <a:pt x="5130715" y="3143611"/>
                  <a:pt x="5143843" y="3150805"/>
                </a:cubicBezTo>
                <a:lnTo>
                  <a:pt x="5166502" y="3176701"/>
                </a:lnTo>
                <a:lnTo>
                  <a:pt x="5169739" y="3175622"/>
                </a:lnTo>
                <a:lnTo>
                  <a:pt x="5169739" y="3169148"/>
                </a:lnTo>
                <a:lnTo>
                  <a:pt x="5166502" y="3162674"/>
                </a:lnTo>
                <a:lnTo>
                  <a:pt x="5167581" y="3157279"/>
                </a:lnTo>
                <a:lnTo>
                  <a:pt x="5166502" y="3142173"/>
                </a:lnTo>
                <a:lnTo>
                  <a:pt x="5166502" y="3137857"/>
                </a:lnTo>
                <a:lnTo>
                  <a:pt x="5168660" y="3130303"/>
                </a:lnTo>
                <a:lnTo>
                  <a:pt x="5167581" y="3129224"/>
                </a:lnTo>
                <a:lnTo>
                  <a:pt x="5166502" y="3129224"/>
                </a:lnTo>
                <a:lnTo>
                  <a:pt x="5149238" y="3133541"/>
                </a:lnTo>
                <a:lnTo>
                  <a:pt x="5144922" y="3133541"/>
                </a:lnTo>
                <a:lnTo>
                  <a:pt x="5141685" y="3131382"/>
                </a:lnTo>
                <a:lnTo>
                  <a:pt x="5135211" y="3132462"/>
                </a:lnTo>
                <a:cubicBezTo>
                  <a:pt x="5129816" y="3128865"/>
                  <a:pt x="5125860" y="3127066"/>
                  <a:pt x="5123342" y="3127066"/>
                </a:cubicBezTo>
                <a:close/>
                <a:moveTo>
                  <a:pt x="680163" y="3125043"/>
                </a:moveTo>
                <a:lnTo>
                  <a:pt x="678005" y="3127471"/>
                </a:lnTo>
                <a:lnTo>
                  <a:pt x="678005" y="3129629"/>
                </a:lnTo>
                <a:lnTo>
                  <a:pt x="682456" y="3133945"/>
                </a:lnTo>
                <a:lnTo>
                  <a:pt x="684614" y="3133945"/>
                </a:lnTo>
                <a:lnTo>
                  <a:pt x="684614" y="3125043"/>
                </a:lnTo>
                <a:close/>
                <a:moveTo>
                  <a:pt x="2093618" y="3123695"/>
                </a:moveTo>
                <a:lnTo>
                  <a:pt x="2087143" y="3131248"/>
                </a:lnTo>
                <a:cubicBezTo>
                  <a:pt x="2087143" y="3137362"/>
                  <a:pt x="2088223" y="3141678"/>
                  <a:pt x="2090381" y="3144196"/>
                </a:cubicBezTo>
                <a:lnTo>
                  <a:pt x="2090381" y="3159302"/>
                </a:lnTo>
                <a:lnTo>
                  <a:pt x="2083907" y="3176701"/>
                </a:lnTo>
                <a:lnTo>
                  <a:pt x="2084986" y="3176701"/>
                </a:lnTo>
                <a:cubicBezTo>
                  <a:pt x="2087143" y="3177420"/>
                  <a:pt x="2088223" y="3179578"/>
                  <a:pt x="2088223" y="3183175"/>
                </a:cubicBezTo>
                <a:lnTo>
                  <a:pt x="2084986" y="3189649"/>
                </a:lnTo>
                <a:cubicBezTo>
                  <a:pt x="2088583" y="3195224"/>
                  <a:pt x="2090381" y="3205654"/>
                  <a:pt x="2090381" y="3220940"/>
                </a:cubicBezTo>
                <a:lnTo>
                  <a:pt x="2088223" y="3224177"/>
                </a:lnTo>
                <a:lnTo>
                  <a:pt x="2090381" y="3239283"/>
                </a:lnTo>
                <a:cubicBezTo>
                  <a:pt x="2086784" y="3240542"/>
                  <a:pt x="2084986" y="3243779"/>
                  <a:pt x="2084986" y="3248994"/>
                </a:cubicBezTo>
                <a:cubicBezTo>
                  <a:pt x="2084986" y="3260593"/>
                  <a:pt x="2086784" y="3266393"/>
                  <a:pt x="2090381" y="3266393"/>
                </a:cubicBezTo>
                <a:cubicBezTo>
                  <a:pt x="2098473" y="3264055"/>
                  <a:pt x="2103150" y="3261897"/>
                  <a:pt x="2104409" y="3259919"/>
                </a:cubicBezTo>
                <a:cubicBezTo>
                  <a:pt x="2101710" y="3253175"/>
                  <a:pt x="2099912" y="3243419"/>
                  <a:pt x="2099014" y="3230651"/>
                </a:cubicBezTo>
                <a:lnTo>
                  <a:pt x="2101171" y="3225256"/>
                </a:lnTo>
                <a:lnTo>
                  <a:pt x="2099014" y="3215545"/>
                </a:lnTo>
                <a:lnTo>
                  <a:pt x="2099014" y="3210150"/>
                </a:lnTo>
                <a:cubicBezTo>
                  <a:pt x="2099014" y="3198641"/>
                  <a:pt x="2100452" y="3189649"/>
                  <a:pt x="2103329" y="3183175"/>
                </a:cubicBezTo>
                <a:cubicBezTo>
                  <a:pt x="2101171" y="3183175"/>
                  <a:pt x="2100091" y="3182456"/>
                  <a:pt x="2100091" y="3181017"/>
                </a:cubicBezTo>
                <a:cubicBezTo>
                  <a:pt x="2100091" y="3179578"/>
                  <a:pt x="2101171" y="3178859"/>
                  <a:pt x="2103329" y="3178859"/>
                </a:cubicBezTo>
                <a:lnTo>
                  <a:pt x="2103329" y="3177780"/>
                </a:lnTo>
                <a:cubicBezTo>
                  <a:pt x="2100452" y="3177780"/>
                  <a:pt x="2099014" y="3173778"/>
                  <a:pt x="2099014" y="3165776"/>
                </a:cubicBezTo>
                <a:lnTo>
                  <a:pt x="2103329" y="3143117"/>
                </a:lnTo>
                <a:lnTo>
                  <a:pt x="2101171" y="3136643"/>
                </a:lnTo>
                <a:lnTo>
                  <a:pt x="2104409" y="3129090"/>
                </a:lnTo>
                <a:cubicBezTo>
                  <a:pt x="2102430" y="3129090"/>
                  <a:pt x="2099912" y="3127291"/>
                  <a:pt x="2096854" y="3123695"/>
                </a:cubicBezTo>
                <a:close/>
                <a:moveTo>
                  <a:pt x="9212976" y="3123425"/>
                </a:moveTo>
                <a:lnTo>
                  <a:pt x="9210818" y="3125583"/>
                </a:lnTo>
                <a:lnTo>
                  <a:pt x="9210818" y="3128820"/>
                </a:lnTo>
                <a:lnTo>
                  <a:pt x="9216078" y="3128820"/>
                </a:lnTo>
                <a:lnTo>
                  <a:pt x="9216078" y="3126662"/>
                </a:lnTo>
                <a:lnTo>
                  <a:pt x="9217157" y="3126662"/>
                </a:lnTo>
                <a:lnTo>
                  <a:pt x="9216078" y="3123425"/>
                </a:lnTo>
                <a:close/>
                <a:moveTo>
                  <a:pt x="2214601" y="3122616"/>
                </a:moveTo>
                <a:lnTo>
                  <a:pt x="2212443" y="3124774"/>
                </a:lnTo>
                <a:lnTo>
                  <a:pt x="2212443" y="3157144"/>
                </a:lnTo>
                <a:lnTo>
                  <a:pt x="2213522" y="3169148"/>
                </a:lnTo>
                <a:lnTo>
                  <a:pt x="2210285" y="3185333"/>
                </a:lnTo>
                <a:lnTo>
                  <a:pt x="2212443" y="3201518"/>
                </a:lnTo>
                <a:lnTo>
                  <a:pt x="2210285" y="3209071"/>
                </a:lnTo>
                <a:lnTo>
                  <a:pt x="2211364" y="3212308"/>
                </a:lnTo>
                <a:lnTo>
                  <a:pt x="2204891" y="3216624"/>
                </a:lnTo>
                <a:lnTo>
                  <a:pt x="2207203" y="3222867"/>
                </a:lnTo>
                <a:lnTo>
                  <a:pt x="2203812" y="3222019"/>
                </a:lnTo>
                <a:lnTo>
                  <a:pt x="2200575" y="3222019"/>
                </a:lnTo>
                <a:lnTo>
                  <a:pt x="2200575" y="3223098"/>
                </a:lnTo>
                <a:lnTo>
                  <a:pt x="2207049" y="3224177"/>
                </a:lnTo>
                <a:lnTo>
                  <a:pt x="2207688" y="3224177"/>
                </a:lnTo>
                <a:lnTo>
                  <a:pt x="2215680" y="3245757"/>
                </a:lnTo>
                <a:lnTo>
                  <a:pt x="2212443" y="3253445"/>
                </a:lnTo>
                <a:lnTo>
                  <a:pt x="2213522" y="3259919"/>
                </a:lnTo>
                <a:lnTo>
                  <a:pt x="2211364" y="3265314"/>
                </a:lnTo>
                <a:lnTo>
                  <a:pt x="2214601" y="3266393"/>
                </a:lnTo>
                <a:cubicBezTo>
                  <a:pt x="2219636" y="3264595"/>
                  <a:pt x="2222155" y="3263156"/>
                  <a:pt x="2222155" y="3262077"/>
                </a:cubicBezTo>
                <a:lnTo>
                  <a:pt x="2222155" y="3254524"/>
                </a:lnTo>
                <a:cubicBezTo>
                  <a:pt x="2222335" y="3249399"/>
                  <a:pt x="2223054" y="3246836"/>
                  <a:pt x="2224312" y="3246836"/>
                </a:cubicBezTo>
                <a:lnTo>
                  <a:pt x="2219997" y="3239283"/>
                </a:lnTo>
                <a:cubicBezTo>
                  <a:pt x="2219997" y="3229212"/>
                  <a:pt x="2222514" y="3224177"/>
                  <a:pt x="2227550" y="3224177"/>
                </a:cubicBezTo>
                <a:lnTo>
                  <a:pt x="2229708" y="3222019"/>
                </a:lnTo>
                <a:lnTo>
                  <a:pt x="2229708" y="3220940"/>
                </a:lnTo>
                <a:cubicBezTo>
                  <a:pt x="2224672" y="3216804"/>
                  <a:pt x="2222155" y="3211768"/>
                  <a:pt x="2222155" y="3205834"/>
                </a:cubicBezTo>
                <a:lnTo>
                  <a:pt x="2222155" y="3203676"/>
                </a:lnTo>
                <a:lnTo>
                  <a:pt x="2223233" y="3177780"/>
                </a:lnTo>
                <a:lnTo>
                  <a:pt x="2222155" y="3176701"/>
                </a:lnTo>
                <a:lnTo>
                  <a:pt x="2222155" y="3175622"/>
                </a:lnTo>
                <a:lnTo>
                  <a:pt x="2225391" y="3165776"/>
                </a:lnTo>
                <a:lnTo>
                  <a:pt x="2222155" y="3160381"/>
                </a:lnTo>
                <a:lnTo>
                  <a:pt x="2224312" y="3149591"/>
                </a:lnTo>
                <a:lnTo>
                  <a:pt x="2222155" y="3140959"/>
                </a:lnTo>
                <a:lnTo>
                  <a:pt x="2225391" y="3137722"/>
                </a:lnTo>
                <a:cubicBezTo>
                  <a:pt x="2223233" y="3134485"/>
                  <a:pt x="2221794" y="3129449"/>
                  <a:pt x="2221075" y="3122616"/>
                </a:cubicBezTo>
                <a:close/>
                <a:moveTo>
                  <a:pt x="2150804" y="3122616"/>
                </a:moveTo>
                <a:lnTo>
                  <a:pt x="2148647" y="3124774"/>
                </a:lnTo>
                <a:lnTo>
                  <a:pt x="2148647" y="3130169"/>
                </a:lnTo>
                <a:lnTo>
                  <a:pt x="2147568" y="3159302"/>
                </a:lnTo>
                <a:lnTo>
                  <a:pt x="2146488" y="3159302"/>
                </a:lnTo>
                <a:cubicBezTo>
                  <a:pt x="2146488" y="3162899"/>
                  <a:pt x="2149006" y="3164697"/>
                  <a:pt x="2154042" y="3164697"/>
                </a:cubicBezTo>
                <a:lnTo>
                  <a:pt x="2154042" y="3165776"/>
                </a:lnTo>
                <a:cubicBezTo>
                  <a:pt x="2146488" y="3171261"/>
                  <a:pt x="2140015" y="3177061"/>
                  <a:pt x="2134620" y="3183175"/>
                </a:cubicBezTo>
                <a:lnTo>
                  <a:pt x="2133543" y="3183175"/>
                </a:lnTo>
                <a:lnTo>
                  <a:pt x="2133543" y="3181017"/>
                </a:lnTo>
                <a:lnTo>
                  <a:pt x="2132462" y="3181017"/>
                </a:lnTo>
                <a:cubicBezTo>
                  <a:pt x="2132462" y="3185333"/>
                  <a:pt x="2130306" y="3187491"/>
                  <a:pt x="2125988" y="3187491"/>
                </a:cubicBezTo>
                <a:lnTo>
                  <a:pt x="2125988" y="3188570"/>
                </a:lnTo>
                <a:lnTo>
                  <a:pt x="2127068" y="3195044"/>
                </a:lnTo>
                <a:lnTo>
                  <a:pt x="2131383" y="3193965"/>
                </a:lnTo>
                <a:lnTo>
                  <a:pt x="2135700" y="3195044"/>
                </a:lnTo>
                <a:lnTo>
                  <a:pt x="2134620" y="3193965"/>
                </a:lnTo>
                <a:lnTo>
                  <a:pt x="2134620" y="3189649"/>
                </a:lnTo>
                <a:cubicBezTo>
                  <a:pt x="2138037" y="3179578"/>
                  <a:pt x="2142713" y="3174543"/>
                  <a:pt x="2148647" y="3174543"/>
                </a:cubicBezTo>
                <a:lnTo>
                  <a:pt x="2149727" y="3182096"/>
                </a:lnTo>
                <a:lnTo>
                  <a:pt x="2149727" y="3186412"/>
                </a:lnTo>
                <a:lnTo>
                  <a:pt x="2147568" y="3188570"/>
                </a:lnTo>
                <a:lnTo>
                  <a:pt x="2148647" y="3189649"/>
                </a:lnTo>
                <a:lnTo>
                  <a:pt x="2148647" y="3196123"/>
                </a:lnTo>
                <a:cubicBezTo>
                  <a:pt x="2148647" y="3199720"/>
                  <a:pt x="2147929" y="3201518"/>
                  <a:pt x="2146488" y="3201518"/>
                </a:cubicBezTo>
                <a:lnTo>
                  <a:pt x="2147568" y="3202597"/>
                </a:lnTo>
                <a:lnTo>
                  <a:pt x="2146488" y="3207992"/>
                </a:lnTo>
                <a:cubicBezTo>
                  <a:pt x="2146488" y="3209790"/>
                  <a:pt x="2150131" y="3211589"/>
                  <a:pt x="2157415" y="3213387"/>
                </a:cubicBezTo>
                <a:lnTo>
                  <a:pt x="2157415" y="3215545"/>
                </a:lnTo>
                <a:cubicBezTo>
                  <a:pt x="2157415" y="3216804"/>
                  <a:pt x="2154491" y="3218602"/>
                  <a:pt x="2148647" y="3220940"/>
                </a:cubicBezTo>
                <a:lnTo>
                  <a:pt x="2148647" y="3254524"/>
                </a:lnTo>
                <a:lnTo>
                  <a:pt x="2147568" y="3260998"/>
                </a:lnTo>
                <a:lnTo>
                  <a:pt x="2148647" y="3264235"/>
                </a:lnTo>
                <a:lnTo>
                  <a:pt x="2156200" y="3264235"/>
                </a:lnTo>
                <a:cubicBezTo>
                  <a:pt x="2159887" y="3264235"/>
                  <a:pt x="2162810" y="3251602"/>
                  <a:pt x="2164968" y="3226335"/>
                </a:cubicBezTo>
                <a:lnTo>
                  <a:pt x="2166047" y="3225256"/>
                </a:lnTo>
                <a:lnTo>
                  <a:pt x="2166047" y="3224177"/>
                </a:lnTo>
                <a:cubicBezTo>
                  <a:pt x="2164607" y="3224177"/>
                  <a:pt x="2163168" y="3222019"/>
                  <a:pt x="2161731" y="3217703"/>
                </a:cubicBezTo>
                <a:lnTo>
                  <a:pt x="2164968" y="3211229"/>
                </a:lnTo>
                <a:lnTo>
                  <a:pt x="2161731" y="3201518"/>
                </a:lnTo>
                <a:lnTo>
                  <a:pt x="2161731" y="3197202"/>
                </a:lnTo>
                <a:cubicBezTo>
                  <a:pt x="2161731" y="3194684"/>
                  <a:pt x="2163168" y="3191807"/>
                  <a:pt x="2166047" y="3188570"/>
                </a:cubicBezTo>
                <a:lnTo>
                  <a:pt x="2166047" y="3173464"/>
                </a:lnTo>
                <a:cubicBezTo>
                  <a:pt x="2166047" y="3171306"/>
                  <a:pt x="2162765" y="3170227"/>
                  <a:pt x="2156200" y="3170227"/>
                </a:cubicBezTo>
                <a:lnTo>
                  <a:pt x="2156200" y="3168069"/>
                </a:lnTo>
                <a:lnTo>
                  <a:pt x="2163889" y="3159302"/>
                </a:lnTo>
                <a:lnTo>
                  <a:pt x="2162810" y="3125853"/>
                </a:lnTo>
                <a:lnTo>
                  <a:pt x="2162810" y="3122616"/>
                </a:lnTo>
                <a:close/>
                <a:moveTo>
                  <a:pt x="4147090" y="3121537"/>
                </a:moveTo>
                <a:lnTo>
                  <a:pt x="4147090" y="3123695"/>
                </a:lnTo>
                <a:lnTo>
                  <a:pt x="4150327" y="3126932"/>
                </a:lnTo>
                <a:lnTo>
                  <a:pt x="4151271" y="3125853"/>
                </a:lnTo>
                <a:lnTo>
                  <a:pt x="4151271" y="3123695"/>
                </a:lnTo>
                <a:lnTo>
                  <a:pt x="4149248" y="3121537"/>
                </a:lnTo>
                <a:close/>
                <a:moveTo>
                  <a:pt x="7124973" y="3120951"/>
                </a:moveTo>
                <a:lnTo>
                  <a:pt x="7115262" y="3127559"/>
                </a:lnTo>
                <a:lnTo>
                  <a:pt x="7115262" y="3129717"/>
                </a:lnTo>
                <a:lnTo>
                  <a:pt x="7117420" y="3129717"/>
                </a:lnTo>
                <a:cubicBezTo>
                  <a:pt x="7123175" y="3128638"/>
                  <a:pt x="7126052" y="3125716"/>
                  <a:pt x="7126052" y="3120951"/>
                </a:cubicBezTo>
                <a:close/>
                <a:moveTo>
                  <a:pt x="7274954" y="3119872"/>
                </a:moveTo>
                <a:lnTo>
                  <a:pt x="7271718" y="3127559"/>
                </a:lnTo>
                <a:lnTo>
                  <a:pt x="7273876" y="3129717"/>
                </a:lnTo>
                <a:lnTo>
                  <a:pt x="7272796" y="3130796"/>
                </a:lnTo>
                <a:lnTo>
                  <a:pt x="7272796" y="3132954"/>
                </a:lnTo>
                <a:lnTo>
                  <a:pt x="7273876" y="3132954"/>
                </a:lnTo>
                <a:lnTo>
                  <a:pt x="7274954" y="3129717"/>
                </a:lnTo>
                <a:lnTo>
                  <a:pt x="7273876" y="3125401"/>
                </a:lnTo>
                <a:lnTo>
                  <a:pt x="7276034" y="3120951"/>
                </a:lnTo>
                <a:lnTo>
                  <a:pt x="7276034" y="3119872"/>
                </a:lnTo>
                <a:close/>
                <a:moveTo>
                  <a:pt x="4163005" y="3119379"/>
                </a:moveTo>
                <a:cubicBezTo>
                  <a:pt x="4159499" y="3121177"/>
                  <a:pt x="4157745" y="3124369"/>
                  <a:pt x="4157745" y="3128955"/>
                </a:cubicBezTo>
                <a:lnTo>
                  <a:pt x="4158824" y="3132192"/>
                </a:lnTo>
                <a:lnTo>
                  <a:pt x="4160982" y="3132192"/>
                </a:lnTo>
                <a:close/>
                <a:moveTo>
                  <a:pt x="8273731" y="3119109"/>
                </a:moveTo>
                <a:lnTo>
                  <a:pt x="8271573" y="3121267"/>
                </a:lnTo>
                <a:lnTo>
                  <a:pt x="8272652" y="3126797"/>
                </a:lnTo>
                <a:lnTo>
                  <a:pt x="8279126" y="3126797"/>
                </a:lnTo>
                <a:lnTo>
                  <a:pt x="8281419" y="3124639"/>
                </a:lnTo>
                <a:lnTo>
                  <a:pt x="8274810" y="3119109"/>
                </a:lnTo>
                <a:close/>
                <a:moveTo>
                  <a:pt x="7257690" y="3118793"/>
                </a:moveTo>
                <a:lnTo>
                  <a:pt x="7255532" y="3120951"/>
                </a:lnTo>
                <a:lnTo>
                  <a:pt x="7255532" y="3124322"/>
                </a:lnTo>
                <a:lnTo>
                  <a:pt x="7258770" y="3124322"/>
                </a:lnTo>
                <a:lnTo>
                  <a:pt x="7258770" y="3118793"/>
                </a:lnTo>
                <a:close/>
                <a:moveTo>
                  <a:pt x="5749959" y="3116142"/>
                </a:moveTo>
                <a:lnTo>
                  <a:pt x="5749959" y="3120458"/>
                </a:lnTo>
                <a:lnTo>
                  <a:pt x="5752117" y="3120458"/>
                </a:lnTo>
                <a:lnTo>
                  <a:pt x="5752117" y="3118300"/>
                </a:lnTo>
                <a:close/>
                <a:moveTo>
                  <a:pt x="3740185" y="3116142"/>
                </a:moveTo>
                <a:lnTo>
                  <a:pt x="3740185" y="3120458"/>
                </a:lnTo>
                <a:lnTo>
                  <a:pt x="3742343" y="3120458"/>
                </a:lnTo>
                <a:lnTo>
                  <a:pt x="3742343" y="3118300"/>
                </a:lnTo>
                <a:close/>
                <a:moveTo>
                  <a:pt x="7747865" y="3115063"/>
                </a:moveTo>
                <a:lnTo>
                  <a:pt x="7747865" y="3116142"/>
                </a:lnTo>
                <a:lnTo>
                  <a:pt x="7750023" y="3118300"/>
                </a:lnTo>
                <a:lnTo>
                  <a:pt x="7750023" y="3117221"/>
                </a:lnTo>
                <a:close/>
                <a:moveTo>
                  <a:pt x="6242915" y="3115063"/>
                </a:moveTo>
                <a:lnTo>
                  <a:pt x="6242915" y="3116142"/>
                </a:lnTo>
                <a:lnTo>
                  <a:pt x="6245073" y="3118300"/>
                </a:lnTo>
                <a:lnTo>
                  <a:pt x="6245073" y="3117221"/>
                </a:lnTo>
                <a:close/>
                <a:moveTo>
                  <a:pt x="6579146" y="3113579"/>
                </a:moveTo>
                <a:lnTo>
                  <a:pt x="6579146" y="3116816"/>
                </a:lnTo>
                <a:lnTo>
                  <a:pt x="6581304" y="3116816"/>
                </a:lnTo>
                <a:lnTo>
                  <a:pt x="6582383" y="3117895"/>
                </a:lnTo>
                <a:lnTo>
                  <a:pt x="6583597" y="3116816"/>
                </a:lnTo>
                <a:lnTo>
                  <a:pt x="6582383" y="3113579"/>
                </a:lnTo>
                <a:close/>
                <a:moveTo>
                  <a:pt x="8710309" y="3112365"/>
                </a:moveTo>
                <a:lnTo>
                  <a:pt x="8710309" y="3115602"/>
                </a:lnTo>
                <a:lnTo>
                  <a:pt x="8714625" y="3115602"/>
                </a:lnTo>
                <a:lnTo>
                  <a:pt x="8714625" y="3112365"/>
                </a:lnTo>
                <a:close/>
                <a:moveTo>
                  <a:pt x="4128882" y="3111960"/>
                </a:moveTo>
                <a:lnTo>
                  <a:pt x="4131040" y="3114118"/>
                </a:lnTo>
                <a:lnTo>
                  <a:pt x="4132119" y="3114118"/>
                </a:lnTo>
                <a:lnTo>
                  <a:pt x="4132119" y="3111960"/>
                </a:lnTo>
                <a:close/>
                <a:moveTo>
                  <a:pt x="1702763" y="3111691"/>
                </a:moveTo>
                <a:cubicBezTo>
                  <a:pt x="1701593" y="3111691"/>
                  <a:pt x="1700200" y="3115242"/>
                  <a:pt x="1698581" y="3122346"/>
                </a:cubicBezTo>
                <a:lnTo>
                  <a:pt x="1699660" y="3131922"/>
                </a:lnTo>
                <a:lnTo>
                  <a:pt x="1702763" y="3129764"/>
                </a:lnTo>
                <a:lnTo>
                  <a:pt x="1701819" y="3123425"/>
                </a:lnTo>
                <a:close/>
                <a:moveTo>
                  <a:pt x="5187003" y="3110881"/>
                </a:moveTo>
                <a:lnTo>
                  <a:pt x="5187003" y="3113039"/>
                </a:lnTo>
                <a:lnTo>
                  <a:pt x="5189161" y="3115197"/>
                </a:lnTo>
                <a:lnTo>
                  <a:pt x="5190240" y="3115197"/>
                </a:lnTo>
                <a:lnTo>
                  <a:pt x="5190240" y="3113039"/>
                </a:lnTo>
                <a:lnTo>
                  <a:pt x="5188082" y="3110881"/>
                </a:lnTo>
                <a:close/>
                <a:moveTo>
                  <a:pt x="9296733" y="3110747"/>
                </a:moveTo>
                <a:cubicBezTo>
                  <a:pt x="9294575" y="3110747"/>
                  <a:pt x="9293496" y="3114613"/>
                  <a:pt x="9293496" y="3122346"/>
                </a:cubicBezTo>
                <a:lnTo>
                  <a:pt x="9294575" y="3122346"/>
                </a:lnTo>
                <a:cubicBezTo>
                  <a:pt x="9296014" y="3122346"/>
                  <a:pt x="9296733" y="3120593"/>
                  <a:pt x="9296733" y="3117086"/>
                </a:cubicBezTo>
                <a:lnTo>
                  <a:pt x="9299970" y="3113849"/>
                </a:lnTo>
                <a:lnTo>
                  <a:pt x="9299970" y="3110747"/>
                </a:lnTo>
                <a:close/>
                <a:moveTo>
                  <a:pt x="8698305" y="3110207"/>
                </a:moveTo>
                <a:lnTo>
                  <a:pt x="8693854" y="3114523"/>
                </a:lnTo>
                <a:lnTo>
                  <a:pt x="8704779" y="3118704"/>
                </a:lnTo>
                <a:lnTo>
                  <a:pt x="8705993" y="3118704"/>
                </a:lnTo>
                <a:lnTo>
                  <a:pt x="8705993" y="3115602"/>
                </a:lnTo>
                <a:lnTo>
                  <a:pt x="8700463" y="3110207"/>
                </a:lnTo>
                <a:close/>
                <a:moveTo>
                  <a:pt x="7144395" y="3110026"/>
                </a:moveTo>
                <a:lnTo>
                  <a:pt x="7144395" y="3115556"/>
                </a:lnTo>
                <a:lnTo>
                  <a:pt x="7147632" y="3119872"/>
                </a:lnTo>
                <a:lnTo>
                  <a:pt x="7147632" y="3123243"/>
                </a:lnTo>
                <a:cubicBezTo>
                  <a:pt x="7145294" y="3125222"/>
                  <a:pt x="7143856" y="3130302"/>
                  <a:pt x="7143316" y="3138484"/>
                </a:cubicBezTo>
                <a:lnTo>
                  <a:pt x="7141158" y="3140642"/>
                </a:lnTo>
                <a:lnTo>
                  <a:pt x="7141158" y="3148330"/>
                </a:lnTo>
                <a:cubicBezTo>
                  <a:pt x="7141698" y="3152646"/>
                  <a:pt x="7142777" y="3154804"/>
                  <a:pt x="7144395" y="3154804"/>
                </a:cubicBezTo>
                <a:lnTo>
                  <a:pt x="7163817" y="3154804"/>
                </a:lnTo>
                <a:lnTo>
                  <a:pt x="7170291" y="3152646"/>
                </a:lnTo>
                <a:cubicBezTo>
                  <a:pt x="7174068" y="3154804"/>
                  <a:pt x="7177664" y="3155883"/>
                  <a:pt x="7181081" y="3155883"/>
                </a:cubicBezTo>
                <a:lnTo>
                  <a:pt x="7183239" y="3155883"/>
                </a:lnTo>
                <a:lnTo>
                  <a:pt x="7194029" y="3154804"/>
                </a:lnTo>
                <a:cubicBezTo>
                  <a:pt x="7204100" y="3154804"/>
                  <a:pt x="7209135" y="3157007"/>
                  <a:pt x="7209135" y="3161413"/>
                </a:cubicBezTo>
                <a:lnTo>
                  <a:pt x="7212372" y="3161413"/>
                </a:lnTo>
                <a:cubicBezTo>
                  <a:pt x="7213272" y="3156288"/>
                  <a:pt x="7216508" y="3153725"/>
                  <a:pt x="7222083" y="3153725"/>
                </a:cubicBezTo>
                <a:lnTo>
                  <a:pt x="7229636" y="3155883"/>
                </a:lnTo>
                <a:lnTo>
                  <a:pt x="7230715" y="3154804"/>
                </a:lnTo>
                <a:lnTo>
                  <a:pt x="7231794" y="3154804"/>
                </a:lnTo>
                <a:lnTo>
                  <a:pt x="7230715" y="3153725"/>
                </a:lnTo>
                <a:lnTo>
                  <a:pt x="7230715" y="3149409"/>
                </a:lnTo>
                <a:cubicBezTo>
                  <a:pt x="7230715" y="3147971"/>
                  <a:pt x="7232873" y="3146892"/>
                  <a:pt x="7237189" y="3146172"/>
                </a:cubicBezTo>
                <a:lnTo>
                  <a:pt x="7237189" y="3142800"/>
                </a:lnTo>
                <a:cubicBezTo>
                  <a:pt x="7233053" y="3142800"/>
                  <a:pt x="7230536" y="3139878"/>
                  <a:pt x="7229636" y="3134033"/>
                </a:cubicBezTo>
                <a:lnTo>
                  <a:pt x="7229636" y="3116635"/>
                </a:lnTo>
                <a:cubicBezTo>
                  <a:pt x="7229636" y="3114836"/>
                  <a:pt x="7222803" y="3113398"/>
                  <a:pt x="7209135" y="3112319"/>
                </a:cubicBezTo>
                <a:lnTo>
                  <a:pt x="7184318" y="3114477"/>
                </a:lnTo>
                <a:lnTo>
                  <a:pt x="7176765" y="3110026"/>
                </a:lnTo>
                <a:lnTo>
                  <a:pt x="7172449" y="3110026"/>
                </a:lnTo>
                <a:cubicBezTo>
                  <a:pt x="7169033" y="3112993"/>
                  <a:pt x="7164717" y="3114477"/>
                  <a:pt x="7159501" y="3114477"/>
                </a:cubicBezTo>
                <a:close/>
                <a:moveTo>
                  <a:pt x="654941" y="3109937"/>
                </a:moveTo>
                <a:cubicBezTo>
                  <a:pt x="649366" y="3109937"/>
                  <a:pt x="642712" y="3116501"/>
                  <a:pt x="634980" y="3129629"/>
                </a:cubicBezTo>
                <a:cubicBezTo>
                  <a:pt x="630753" y="3129629"/>
                  <a:pt x="627427" y="3133586"/>
                  <a:pt x="624999" y="3141498"/>
                </a:cubicBezTo>
                <a:cubicBezTo>
                  <a:pt x="619874" y="3144735"/>
                  <a:pt x="617311" y="3148332"/>
                  <a:pt x="617311" y="3152288"/>
                </a:cubicBezTo>
                <a:lnTo>
                  <a:pt x="617311" y="3154716"/>
                </a:lnTo>
                <a:cubicBezTo>
                  <a:pt x="622976" y="3154716"/>
                  <a:pt x="628865" y="3147073"/>
                  <a:pt x="634980" y="3131787"/>
                </a:cubicBezTo>
                <a:lnTo>
                  <a:pt x="639431" y="3130708"/>
                </a:lnTo>
                <a:cubicBezTo>
                  <a:pt x="645095" y="3133586"/>
                  <a:pt x="651344" y="3138261"/>
                  <a:pt x="658179" y="3144735"/>
                </a:cubicBezTo>
                <a:lnTo>
                  <a:pt x="659258" y="3144735"/>
                </a:lnTo>
                <a:lnTo>
                  <a:pt x="658179" y="3137182"/>
                </a:lnTo>
                <a:lnTo>
                  <a:pt x="659258" y="3130708"/>
                </a:lnTo>
                <a:cubicBezTo>
                  <a:pt x="658179" y="3116861"/>
                  <a:pt x="656739" y="3109937"/>
                  <a:pt x="654941" y="3109937"/>
                </a:cubicBezTo>
                <a:close/>
                <a:moveTo>
                  <a:pt x="7758655" y="3109668"/>
                </a:moveTo>
                <a:lnTo>
                  <a:pt x="7758655" y="3111826"/>
                </a:lnTo>
                <a:lnTo>
                  <a:pt x="7760813" y="3111826"/>
                </a:lnTo>
                <a:lnTo>
                  <a:pt x="7760813" y="3109668"/>
                </a:lnTo>
                <a:close/>
                <a:moveTo>
                  <a:pt x="6253705" y="3109668"/>
                </a:moveTo>
                <a:lnTo>
                  <a:pt x="6253705" y="3111826"/>
                </a:lnTo>
                <a:lnTo>
                  <a:pt x="6255863" y="3111826"/>
                </a:lnTo>
                <a:lnTo>
                  <a:pt x="6255863" y="3109668"/>
                </a:lnTo>
                <a:close/>
                <a:moveTo>
                  <a:pt x="4253642" y="3108723"/>
                </a:moveTo>
                <a:lnTo>
                  <a:pt x="4253642" y="3111960"/>
                </a:lnTo>
                <a:lnTo>
                  <a:pt x="4254721" y="3111960"/>
                </a:lnTo>
                <a:lnTo>
                  <a:pt x="4254721" y="3108723"/>
                </a:lnTo>
                <a:close/>
                <a:moveTo>
                  <a:pt x="1737829" y="3108589"/>
                </a:moveTo>
                <a:lnTo>
                  <a:pt x="1735671" y="3110747"/>
                </a:lnTo>
                <a:lnTo>
                  <a:pt x="1735671" y="3111691"/>
                </a:lnTo>
                <a:lnTo>
                  <a:pt x="1739988" y="3112770"/>
                </a:lnTo>
                <a:lnTo>
                  <a:pt x="1739988" y="3108589"/>
                </a:lnTo>
                <a:close/>
                <a:moveTo>
                  <a:pt x="1586095" y="3108589"/>
                </a:moveTo>
                <a:cubicBezTo>
                  <a:pt x="1581150" y="3110837"/>
                  <a:pt x="1578676" y="3113669"/>
                  <a:pt x="1578676" y="3117086"/>
                </a:cubicBezTo>
                <a:lnTo>
                  <a:pt x="1579756" y="3120188"/>
                </a:lnTo>
                <a:lnTo>
                  <a:pt x="1581779" y="3120188"/>
                </a:lnTo>
                <a:lnTo>
                  <a:pt x="1589332" y="3111691"/>
                </a:lnTo>
                <a:close/>
                <a:moveTo>
                  <a:pt x="5742406" y="3107510"/>
                </a:moveTo>
                <a:cubicBezTo>
                  <a:pt x="5738810" y="3108409"/>
                  <a:pt x="5737011" y="3109488"/>
                  <a:pt x="5737011" y="3110747"/>
                </a:cubicBezTo>
                <a:lnTo>
                  <a:pt x="5738090" y="3113984"/>
                </a:lnTo>
                <a:lnTo>
                  <a:pt x="5740248" y="3113984"/>
                </a:lnTo>
                <a:lnTo>
                  <a:pt x="5747801" y="3115063"/>
                </a:lnTo>
                <a:lnTo>
                  <a:pt x="5747801" y="3112905"/>
                </a:lnTo>
                <a:close/>
                <a:moveTo>
                  <a:pt x="3732632" y="3107510"/>
                </a:moveTo>
                <a:cubicBezTo>
                  <a:pt x="3729035" y="3108409"/>
                  <a:pt x="3727237" y="3109488"/>
                  <a:pt x="3727237" y="3110747"/>
                </a:cubicBezTo>
                <a:lnTo>
                  <a:pt x="3728316" y="3113984"/>
                </a:lnTo>
                <a:lnTo>
                  <a:pt x="3730474" y="3113984"/>
                </a:lnTo>
                <a:lnTo>
                  <a:pt x="3738027" y="3115063"/>
                </a:lnTo>
                <a:lnTo>
                  <a:pt x="3738027" y="3112905"/>
                </a:lnTo>
                <a:close/>
                <a:moveTo>
                  <a:pt x="8278047" y="3107105"/>
                </a:moveTo>
                <a:lnTo>
                  <a:pt x="8278047" y="3110342"/>
                </a:lnTo>
                <a:lnTo>
                  <a:pt x="8279126" y="3110342"/>
                </a:lnTo>
                <a:lnTo>
                  <a:pt x="8279126" y="3107105"/>
                </a:lnTo>
                <a:close/>
                <a:moveTo>
                  <a:pt x="6588992" y="3106296"/>
                </a:moveTo>
                <a:lnTo>
                  <a:pt x="6592364" y="3114658"/>
                </a:lnTo>
                <a:lnTo>
                  <a:pt x="6592364" y="3117895"/>
                </a:lnTo>
                <a:cubicBezTo>
                  <a:pt x="6592364" y="3119963"/>
                  <a:pt x="6590880" y="3120997"/>
                  <a:pt x="6587913" y="3120997"/>
                </a:cubicBezTo>
                <a:lnTo>
                  <a:pt x="6584676" y="3119918"/>
                </a:lnTo>
                <a:lnTo>
                  <a:pt x="6584676" y="3120997"/>
                </a:lnTo>
                <a:lnTo>
                  <a:pt x="6586834" y="3127336"/>
                </a:lnTo>
                <a:lnTo>
                  <a:pt x="6584676" y="3134754"/>
                </a:lnTo>
                <a:cubicBezTo>
                  <a:pt x="6586115" y="3137902"/>
                  <a:pt x="6587553" y="3139655"/>
                  <a:pt x="6588992" y="3140015"/>
                </a:cubicBezTo>
                <a:lnTo>
                  <a:pt x="6590071" y="3140015"/>
                </a:lnTo>
                <a:cubicBezTo>
                  <a:pt x="6590071" y="3135968"/>
                  <a:pt x="6594117" y="3127157"/>
                  <a:pt x="6602210" y="3113579"/>
                </a:cubicBezTo>
                <a:lnTo>
                  <a:pt x="6602210" y="3111556"/>
                </a:lnTo>
                <a:lnTo>
                  <a:pt x="6596680" y="3112635"/>
                </a:lnTo>
                <a:lnTo>
                  <a:pt x="6595601" y="3112635"/>
                </a:lnTo>
                <a:close/>
                <a:moveTo>
                  <a:pt x="5261319" y="3105486"/>
                </a:moveTo>
                <a:lnTo>
                  <a:pt x="5258082" y="3108723"/>
                </a:lnTo>
                <a:cubicBezTo>
                  <a:pt x="5258262" y="3110342"/>
                  <a:pt x="5260420" y="3112500"/>
                  <a:pt x="5264556" y="3115197"/>
                </a:cubicBezTo>
                <a:lnTo>
                  <a:pt x="5268872" y="3115197"/>
                </a:lnTo>
                <a:lnTo>
                  <a:pt x="5271030" y="3113039"/>
                </a:lnTo>
                <a:lnTo>
                  <a:pt x="5271030" y="3111960"/>
                </a:lnTo>
                <a:lnTo>
                  <a:pt x="5263477" y="3107644"/>
                </a:lnTo>
                <a:close/>
                <a:moveTo>
                  <a:pt x="8154366" y="3104947"/>
                </a:moveTo>
                <a:lnTo>
                  <a:pt x="8153287" y="3106026"/>
                </a:lnTo>
                <a:lnTo>
                  <a:pt x="8153287" y="3110342"/>
                </a:lnTo>
                <a:lnTo>
                  <a:pt x="8155445" y="3110342"/>
                </a:lnTo>
                <a:lnTo>
                  <a:pt x="8156524" y="3106026"/>
                </a:lnTo>
                <a:lnTo>
                  <a:pt x="8155445" y="3104947"/>
                </a:lnTo>
                <a:close/>
                <a:moveTo>
                  <a:pt x="8685087" y="3103868"/>
                </a:moveTo>
                <a:lnTo>
                  <a:pt x="8685087" y="3107105"/>
                </a:lnTo>
                <a:lnTo>
                  <a:pt x="8687380" y="3109128"/>
                </a:lnTo>
                <a:lnTo>
                  <a:pt x="8688459" y="3109128"/>
                </a:lnTo>
                <a:lnTo>
                  <a:pt x="8688459" y="3106026"/>
                </a:lnTo>
                <a:lnTo>
                  <a:pt x="8686166" y="3103868"/>
                </a:lnTo>
                <a:close/>
                <a:moveTo>
                  <a:pt x="3075802" y="3103733"/>
                </a:moveTo>
                <a:lnTo>
                  <a:pt x="3073644" y="3105891"/>
                </a:lnTo>
                <a:lnTo>
                  <a:pt x="3073644" y="3115737"/>
                </a:lnTo>
                <a:lnTo>
                  <a:pt x="3075802" y="3115737"/>
                </a:lnTo>
                <a:lnTo>
                  <a:pt x="3077960" y="3113579"/>
                </a:lnTo>
                <a:lnTo>
                  <a:pt x="3076881" y="3103733"/>
                </a:lnTo>
                <a:close/>
                <a:moveTo>
                  <a:pt x="6682326" y="3100901"/>
                </a:moveTo>
                <a:cubicBezTo>
                  <a:pt x="6677920" y="3100901"/>
                  <a:pt x="6675717" y="3104452"/>
                  <a:pt x="6675717" y="3111556"/>
                </a:cubicBezTo>
                <a:lnTo>
                  <a:pt x="6676796" y="3123155"/>
                </a:lnTo>
                <a:lnTo>
                  <a:pt x="6672480" y="3131652"/>
                </a:lnTo>
                <a:lnTo>
                  <a:pt x="6673559" y="3135833"/>
                </a:lnTo>
                <a:lnTo>
                  <a:pt x="6672480" y="3136912"/>
                </a:lnTo>
                <a:lnTo>
                  <a:pt x="6673559" y="3136912"/>
                </a:lnTo>
                <a:lnTo>
                  <a:pt x="6685563" y="3132596"/>
                </a:lnTo>
                <a:lnTo>
                  <a:pt x="6690014" y="3132596"/>
                </a:lnTo>
                <a:lnTo>
                  <a:pt x="6688935" y="3112635"/>
                </a:lnTo>
                <a:lnTo>
                  <a:pt x="6690014" y="3106296"/>
                </a:lnTo>
                <a:cubicBezTo>
                  <a:pt x="6688935" y="3102699"/>
                  <a:pt x="6686372" y="3100901"/>
                  <a:pt x="6682326" y="3100901"/>
                </a:cubicBezTo>
                <a:close/>
                <a:moveTo>
                  <a:pt x="4103390" y="3100226"/>
                </a:moveTo>
                <a:lnTo>
                  <a:pt x="4104469" y="3100226"/>
                </a:lnTo>
                <a:lnTo>
                  <a:pt x="4107572" y="3103463"/>
                </a:lnTo>
                <a:lnTo>
                  <a:pt x="4107572" y="3113039"/>
                </a:lnTo>
                <a:lnTo>
                  <a:pt x="4106493" y="3114118"/>
                </a:lnTo>
                <a:lnTo>
                  <a:pt x="4108651" y="3126932"/>
                </a:lnTo>
                <a:cubicBezTo>
                  <a:pt x="4100828" y="3145365"/>
                  <a:pt x="4096916" y="3162404"/>
                  <a:pt x="4096916" y="3178049"/>
                </a:cubicBezTo>
                <a:lnTo>
                  <a:pt x="4097995" y="3181286"/>
                </a:lnTo>
                <a:cubicBezTo>
                  <a:pt x="4092331" y="3192616"/>
                  <a:pt x="4089498" y="3202192"/>
                  <a:pt x="4089498" y="3210015"/>
                </a:cubicBezTo>
                <a:cubicBezTo>
                  <a:pt x="4089498" y="3218198"/>
                  <a:pt x="4092690" y="3223548"/>
                  <a:pt x="4099074" y="3226065"/>
                </a:cubicBezTo>
                <a:cubicBezTo>
                  <a:pt x="4102131" y="3229752"/>
                  <a:pt x="4104289" y="3235057"/>
                  <a:pt x="4105548" y="3241980"/>
                </a:cubicBezTo>
                <a:lnTo>
                  <a:pt x="4103390" y="3245217"/>
                </a:lnTo>
                <a:lnTo>
                  <a:pt x="4096916" y="3243059"/>
                </a:lnTo>
                <a:lnTo>
                  <a:pt x="4094893" y="3245217"/>
                </a:lnTo>
                <a:lnTo>
                  <a:pt x="4094893" y="3247375"/>
                </a:lnTo>
                <a:cubicBezTo>
                  <a:pt x="4097141" y="3247375"/>
                  <a:pt x="4099973" y="3248769"/>
                  <a:pt x="4103390" y="3251557"/>
                </a:cubicBezTo>
                <a:cubicBezTo>
                  <a:pt x="4103390" y="3255333"/>
                  <a:pt x="4101232" y="3260323"/>
                  <a:pt x="4096916" y="3266528"/>
                </a:cubicBezTo>
                <a:lnTo>
                  <a:pt x="4093814" y="3266528"/>
                </a:lnTo>
                <a:lnTo>
                  <a:pt x="4090577" y="3264370"/>
                </a:lnTo>
                <a:lnTo>
                  <a:pt x="4089498" y="3264370"/>
                </a:lnTo>
                <a:lnTo>
                  <a:pt x="4088419" y="3265449"/>
                </a:lnTo>
                <a:cubicBezTo>
                  <a:pt x="4086441" y="3270304"/>
                  <a:pt x="4084328" y="3272777"/>
                  <a:pt x="4082080" y="3272867"/>
                </a:cubicBezTo>
                <a:cubicBezTo>
                  <a:pt x="4072818" y="3272867"/>
                  <a:pt x="4068188" y="3270034"/>
                  <a:pt x="4068188" y="3264370"/>
                </a:cubicBezTo>
                <a:lnTo>
                  <a:pt x="4066030" y="3264370"/>
                </a:lnTo>
                <a:lnTo>
                  <a:pt x="4062793" y="3266528"/>
                </a:lnTo>
                <a:lnTo>
                  <a:pt x="4061849" y="3266528"/>
                </a:lnTo>
                <a:cubicBezTo>
                  <a:pt x="4053306" y="3259244"/>
                  <a:pt x="4049036" y="3251782"/>
                  <a:pt x="4049036" y="3244138"/>
                </a:cubicBezTo>
                <a:lnTo>
                  <a:pt x="4052138" y="3238878"/>
                </a:lnTo>
                <a:lnTo>
                  <a:pt x="4052138" y="3237799"/>
                </a:lnTo>
                <a:cubicBezTo>
                  <a:pt x="4048990" y="3219996"/>
                  <a:pt x="4045079" y="3211094"/>
                  <a:pt x="4040404" y="3211094"/>
                </a:cubicBezTo>
                <a:lnTo>
                  <a:pt x="4034064" y="3203676"/>
                </a:lnTo>
                <a:cubicBezTo>
                  <a:pt x="4034064" y="3201518"/>
                  <a:pt x="4041887" y="3197966"/>
                  <a:pt x="4057533" y="3193021"/>
                </a:cubicBezTo>
                <a:lnTo>
                  <a:pt x="4067109" y="3171710"/>
                </a:lnTo>
                <a:lnTo>
                  <a:pt x="4069267" y="3171710"/>
                </a:lnTo>
                <a:lnTo>
                  <a:pt x="4069267" y="3173733"/>
                </a:lnTo>
                <a:lnTo>
                  <a:pt x="4070346" y="3173733"/>
                </a:lnTo>
                <a:cubicBezTo>
                  <a:pt x="4070346" y="3161685"/>
                  <a:pt x="4072459" y="3155660"/>
                  <a:pt x="4076685" y="3155660"/>
                </a:cubicBezTo>
                <a:lnTo>
                  <a:pt x="4090577" y="3128955"/>
                </a:lnTo>
                <a:lnTo>
                  <a:pt x="4090577" y="3126932"/>
                </a:lnTo>
                <a:lnTo>
                  <a:pt x="4089498" y="3122616"/>
                </a:lnTo>
                <a:cubicBezTo>
                  <a:pt x="4094443" y="3116771"/>
                  <a:pt x="4099074" y="3109308"/>
                  <a:pt x="4103390" y="3100226"/>
                </a:cubicBezTo>
                <a:close/>
                <a:moveTo>
                  <a:pt x="9097927" y="3099012"/>
                </a:moveTo>
                <a:cubicBezTo>
                  <a:pt x="9096488" y="3099012"/>
                  <a:pt x="9095769" y="3102564"/>
                  <a:pt x="9095769" y="3109668"/>
                </a:cubicBezTo>
                <a:lnTo>
                  <a:pt x="9094690" y="3109668"/>
                </a:lnTo>
                <a:lnTo>
                  <a:pt x="9095769" y="3112770"/>
                </a:lnTo>
                <a:lnTo>
                  <a:pt x="9097927" y="3112770"/>
                </a:lnTo>
                <a:cubicBezTo>
                  <a:pt x="9098646" y="3107465"/>
                  <a:pt x="9099725" y="3103958"/>
                  <a:pt x="9101164" y="3102249"/>
                </a:cubicBezTo>
                <a:lnTo>
                  <a:pt x="9101164" y="3099012"/>
                </a:lnTo>
                <a:close/>
                <a:moveTo>
                  <a:pt x="7723048" y="3097798"/>
                </a:moveTo>
                <a:lnTo>
                  <a:pt x="7725206" y="3097798"/>
                </a:lnTo>
                <a:lnTo>
                  <a:pt x="7723048" y="3099957"/>
                </a:lnTo>
                <a:close/>
                <a:moveTo>
                  <a:pt x="6218098" y="3097798"/>
                </a:moveTo>
                <a:lnTo>
                  <a:pt x="6218098" y="3099957"/>
                </a:lnTo>
                <a:lnTo>
                  <a:pt x="6220256" y="3097798"/>
                </a:lnTo>
                <a:close/>
                <a:moveTo>
                  <a:pt x="7764050" y="3096719"/>
                </a:moveTo>
                <a:lnTo>
                  <a:pt x="7764050" y="3098878"/>
                </a:lnTo>
                <a:lnTo>
                  <a:pt x="7766208" y="3101036"/>
                </a:lnTo>
                <a:lnTo>
                  <a:pt x="7766208" y="3096719"/>
                </a:lnTo>
                <a:close/>
                <a:moveTo>
                  <a:pt x="6259100" y="3096719"/>
                </a:moveTo>
                <a:lnTo>
                  <a:pt x="6259100" y="3098878"/>
                </a:lnTo>
                <a:lnTo>
                  <a:pt x="6261258" y="3101036"/>
                </a:lnTo>
                <a:lnTo>
                  <a:pt x="6261258" y="3096719"/>
                </a:lnTo>
                <a:close/>
                <a:moveTo>
                  <a:pt x="9155923" y="3095775"/>
                </a:moveTo>
                <a:cubicBezTo>
                  <a:pt x="9148820" y="3099192"/>
                  <a:pt x="9145268" y="3103104"/>
                  <a:pt x="9145268" y="3107510"/>
                </a:cubicBezTo>
                <a:lnTo>
                  <a:pt x="9146347" y="3107510"/>
                </a:lnTo>
                <a:cubicBezTo>
                  <a:pt x="9150753" y="3100406"/>
                  <a:pt x="9155024" y="3096854"/>
                  <a:pt x="9159160" y="3096854"/>
                </a:cubicBezTo>
                <a:lnTo>
                  <a:pt x="9159160" y="3095775"/>
                </a:lnTo>
                <a:close/>
                <a:moveTo>
                  <a:pt x="7747865" y="3095640"/>
                </a:moveTo>
                <a:lnTo>
                  <a:pt x="7742470" y="3096719"/>
                </a:lnTo>
                <a:lnTo>
                  <a:pt x="7747865" y="3101036"/>
                </a:lnTo>
                <a:lnTo>
                  <a:pt x="7748944" y="3101036"/>
                </a:lnTo>
                <a:lnTo>
                  <a:pt x="7754339" y="3099957"/>
                </a:lnTo>
                <a:lnTo>
                  <a:pt x="7754339" y="3095640"/>
                </a:lnTo>
                <a:close/>
                <a:moveTo>
                  <a:pt x="6242915" y="3095640"/>
                </a:moveTo>
                <a:lnTo>
                  <a:pt x="6237520" y="3096719"/>
                </a:lnTo>
                <a:lnTo>
                  <a:pt x="6242915" y="3101036"/>
                </a:lnTo>
                <a:lnTo>
                  <a:pt x="6243994" y="3101036"/>
                </a:lnTo>
                <a:lnTo>
                  <a:pt x="6249389" y="3099957"/>
                </a:lnTo>
                <a:lnTo>
                  <a:pt x="6249389" y="3095640"/>
                </a:lnTo>
                <a:close/>
                <a:moveTo>
                  <a:pt x="679084" y="3094561"/>
                </a:moveTo>
                <a:lnTo>
                  <a:pt x="678005" y="3095640"/>
                </a:lnTo>
                <a:lnTo>
                  <a:pt x="678005" y="3099957"/>
                </a:lnTo>
                <a:lnTo>
                  <a:pt x="680163" y="3099957"/>
                </a:lnTo>
                <a:lnTo>
                  <a:pt x="681377" y="3095640"/>
                </a:lnTo>
                <a:lnTo>
                  <a:pt x="680163" y="3094561"/>
                </a:lnTo>
                <a:close/>
                <a:moveTo>
                  <a:pt x="5104999" y="3093752"/>
                </a:moveTo>
                <a:lnTo>
                  <a:pt x="5099604" y="3094831"/>
                </a:lnTo>
                <a:lnTo>
                  <a:pt x="5099604" y="3100226"/>
                </a:lnTo>
                <a:lnTo>
                  <a:pt x="5102841" y="3103328"/>
                </a:lnTo>
                <a:lnTo>
                  <a:pt x="5106078" y="3103328"/>
                </a:lnTo>
                <a:lnTo>
                  <a:pt x="5107157" y="3098068"/>
                </a:lnTo>
                <a:lnTo>
                  <a:pt x="5107157" y="3095910"/>
                </a:lnTo>
                <a:close/>
                <a:moveTo>
                  <a:pt x="8592158" y="3093213"/>
                </a:moveTo>
                <a:lnTo>
                  <a:pt x="8591079" y="3094292"/>
                </a:lnTo>
                <a:lnTo>
                  <a:pt x="8591079" y="3095371"/>
                </a:lnTo>
                <a:lnTo>
                  <a:pt x="8592158" y="3096450"/>
                </a:lnTo>
                <a:lnTo>
                  <a:pt x="8594316" y="3096450"/>
                </a:lnTo>
                <a:lnTo>
                  <a:pt x="8594316" y="3095371"/>
                </a:lnTo>
                <a:close/>
                <a:moveTo>
                  <a:pt x="5745643" y="3092403"/>
                </a:moveTo>
                <a:lnTo>
                  <a:pt x="5745643" y="3094561"/>
                </a:lnTo>
                <a:lnTo>
                  <a:pt x="5747801" y="3094561"/>
                </a:lnTo>
                <a:lnTo>
                  <a:pt x="5747801" y="3092403"/>
                </a:lnTo>
                <a:close/>
                <a:moveTo>
                  <a:pt x="3735869" y="3092403"/>
                </a:moveTo>
                <a:lnTo>
                  <a:pt x="3735869" y="3094561"/>
                </a:lnTo>
                <a:lnTo>
                  <a:pt x="3738027" y="3094561"/>
                </a:lnTo>
                <a:lnTo>
                  <a:pt x="3738027" y="3092403"/>
                </a:lnTo>
                <a:close/>
                <a:moveTo>
                  <a:pt x="2688995" y="3091706"/>
                </a:moveTo>
                <a:lnTo>
                  <a:pt x="2688995" y="3094943"/>
                </a:lnTo>
                <a:lnTo>
                  <a:pt x="2693446" y="3099259"/>
                </a:lnTo>
                <a:lnTo>
                  <a:pt x="2694526" y="3099259"/>
                </a:lnTo>
                <a:lnTo>
                  <a:pt x="2694526" y="3097101"/>
                </a:lnTo>
                <a:lnTo>
                  <a:pt x="2693446" y="3091706"/>
                </a:lnTo>
                <a:close/>
                <a:moveTo>
                  <a:pt x="5255924" y="3090515"/>
                </a:moveTo>
                <a:lnTo>
                  <a:pt x="5255924" y="3093752"/>
                </a:lnTo>
                <a:lnTo>
                  <a:pt x="5257003" y="3093752"/>
                </a:lnTo>
                <a:lnTo>
                  <a:pt x="5257003" y="3090515"/>
                </a:lnTo>
                <a:close/>
                <a:moveTo>
                  <a:pt x="6756912" y="3090380"/>
                </a:moveTo>
                <a:lnTo>
                  <a:pt x="6756912" y="3091459"/>
                </a:lnTo>
                <a:lnTo>
                  <a:pt x="6759070" y="3091459"/>
                </a:lnTo>
                <a:lnTo>
                  <a:pt x="6759070" y="3090380"/>
                </a:lnTo>
                <a:close/>
                <a:moveTo>
                  <a:pt x="648197" y="3090245"/>
                </a:moveTo>
                <a:lnTo>
                  <a:pt x="648197" y="3093482"/>
                </a:lnTo>
                <a:cubicBezTo>
                  <a:pt x="648197" y="3095281"/>
                  <a:pt x="651165" y="3096719"/>
                  <a:pt x="657099" y="3097798"/>
                </a:cubicBezTo>
                <a:lnTo>
                  <a:pt x="657099" y="3093482"/>
                </a:lnTo>
                <a:lnTo>
                  <a:pt x="653862" y="3090245"/>
                </a:lnTo>
                <a:close/>
                <a:moveTo>
                  <a:pt x="3109791" y="3089571"/>
                </a:moveTo>
                <a:lnTo>
                  <a:pt x="3113028" y="3092808"/>
                </a:lnTo>
                <a:lnTo>
                  <a:pt x="3111949" y="3093887"/>
                </a:lnTo>
                <a:lnTo>
                  <a:pt x="3107498" y="3093887"/>
                </a:lnTo>
                <a:lnTo>
                  <a:pt x="3107498" y="3091729"/>
                </a:lnTo>
                <a:close/>
                <a:moveTo>
                  <a:pt x="9294575" y="3088357"/>
                </a:moveTo>
                <a:lnTo>
                  <a:pt x="9294575" y="3092673"/>
                </a:lnTo>
                <a:lnTo>
                  <a:pt x="9295654" y="3092673"/>
                </a:lnTo>
                <a:lnTo>
                  <a:pt x="9295654" y="3088357"/>
                </a:lnTo>
                <a:close/>
                <a:moveTo>
                  <a:pt x="4235568" y="3087413"/>
                </a:moveTo>
                <a:lnTo>
                  <a:pt x="4235568" y="3089571"/>
                </a:lnTo>
                <a:lnTo>
                  <a:pt x="4241908" y="3088492"/>
                </a:lnTo>
                <a:lnTo>
                  <a:pt x="4241908" y="3087413"/>
                </a:lnTo>
                <a:close/>
                <a:moveTo>
                  <a:pt x="6583597" y="3087278"/>
                </a:moveTo>
                <a:lnTo>
                  <a:pt x="6581304" y="3089301"/>
                </a:lnTo>
                <a:lnTo>
                  <a:pt x="6581304" y="3091459"/>
                </a:lnTo>
                <a:lnTo>
                  <a:pt x="6584676" y="3092538"/>
                </a:lnTo>
                <a:lnTo>
                  <a:pt x="6586834" y="3089301"/>
                </a:lnTo>
                <a:close/>
                <a:moveTo>
                  <a:pt x="5091107" y="3087278"/>
                </a:moveTo>
                <a:lnTo>
                  <a:pt x="5091107" y="3091594"/>
                </a:lnTo>
                <a:lnTo>
                  <a:pt x="5092186" y="3091594"/>
                </a:lnTo>
                <a:lnTo>
                  <a:pt x="5094344" y="3089436"/>
                </a:lnTo>
                <a:lnTo>
                  <a:pt x="5092186" y="3087278"/>
                </a:lnTo>
                <a:close/>
                <a:moveTo>
                  <a:pt x="7751102" y="3087008"/>
                </a:moveTo>
                <a:lnTo>
                  <a:pt x="7751102" y="3088087"/>
                </a:lnTo>
                <a:lnTo>
                  <a:pt x="7753260" y="3090245"/>
                </a:lnTo>
                <a:lnTo>
                  <a:pt x="7754339" y="3090245"/>
                </a:lnTo>
                <a:lnTo>
                  <a:pt x="7754339" y="3087008"/>
                </a:lnTo>
                <a:close/>
                <a:moveTo>
                  <a:pt x="7744628" y="3087008"/>
                </a:moveTo>
                <a:lnTo>
                  <a:pt x="7742470" y="3089166"/>
                </a:lnTo>
                <a:lnTo>
                  <a:pt x="7743549" y="3090245"/>
                </a:lnTo>
                <a:lnTo>
                  <a:pt x="7745707" y="3090245"/>
                </a:lnTo>
                <a:lnTo>
                  <a:pt x="7745707" y="3087008"/>
                </a:lnTo>
                <a:close/>
                <a:moveTo>
                  <a:pt x="6246152" y="3087008"/>
                </a:moveTo>
                <a:lnTo>
                  <a:pt x="6246152" y="3088087"/>
                </a:lnTo>
                <a:lnTo>
                  <a:pt x="6248310" y="3090245"/>
                </a:lnTo>
                <a:lnTo>
                  <a:pt x="6249389" y="3090245"/>
                </a:lnTo>
                <a:lnTo>
                  <a:pt x="6249389" y="3087008"/>
                </a:lnTo>
                <a:close/>
                <a:moveTo>
                  <a:pt x="6239678" y="3087008"/>
                </a:moveTo>
                <a:lnTo>
                  <a:pt x="6237520" y="3089166"/>
                </a:lnTo>
                <a:lnTo>
                  <a:pt x="6238599" y="3090245"/>
                </a:lnTo>
                <a:lnTo>
                  <a:pt x="6240757" y="3090245"/>
                </a:lnTo>
                <a:lnTo>
                  <a:pt x="6240757" y="3087008"/>
                </a:lnTo>
                <a:close/>
                <a:moveTo>
                  <a:pt x="4173661" y="3086334"/>
                </a:moveTo>
                <a:cubicBezTo>
                  <a:pt x="4166917" y="3089212"/>
                  <a:pt x="4161611" y="3090650"/>
                  <a:pt x="4157745" y="3090650"/>
                </a:cubicBezTo>
                <a:lnTo>
                  <a:pt x="4153429" y="3098068"/>
                </a:lnTo>
                <a:lnTo>
                  <a:pt x="4158824" y="3108723"/>
                </a:lnTo>
                <a:lnTo>
                  <a:pt x="4159903" y="3108723"/>
                </a:lnTo>
                <a:lnTo>
                  <a:pt x="4159903" y="3106565"/>
                </a:lnTo>
                <a:lnTo>
                  <a:pt x="4172716" y="3110881"/>
                </a:lnTo>
                <a:lnTo>
                  <a:pt x="4174740" y="3110881"/>
                </a:lnTo>
                <a:cubicBezTo>
                  <a:pt x="4178696" y="3110881"/>
                  <a:pt x="4181214" y="3104857"/>
                  <a:pt x="4182293" y="3092808"/>
                </a:cubicBezTo>
                <a:close/>
                <a:moveTo>
                  <a:pt x="570914" y="3085929"/>
                </a:moveTo>
                <a:cubicBezTo>
                  <a:pt x="568036" y="3087368"/>
                  <a:pt x="564035" y="3088087"/>
                  <a:pt x="558910" y="3088087"/>
                </a:cubicBezTo>
                <a:lnTo>
                  <a:pt x="552301" y="3088087"/>
                </a:lnTo>
                <a:cubicBezTo>
                  <a:pt x="552301" y="3089166"/>
                  <a:pt x="557786" y="3092763"/>
                  <a:pt x="568756" y="3098878"/>
                </a:cubicBezTo>
                <a:cubicBezTo>
                  <a:pt x="568756" y="3101036"/>
                  <a:pt x="572442" y="3104363"/>
                  <a:pt x="579816" y="3108858"/>
                </a:cubicBezTo>
                <a:cubicBezTo>
                  <a:pt x="588627" y="3119648"/>
                  <a:pt x="593393" y="3126932"/>
                  <a:pt x="594112" y="3130708"/>
                </a:cubicBezTo>
                <a:lnTo>
                  <a:pt x="596270" y="3130708"/>
                </a:lnTo>
                <a:cubicBezTo>
                  <a:pt x="600047" y="3115422"/>
                  <a:pt x="601935" y="3104812"/>
                  <a:pt x="601935" y="3098878"/>
                </a:cubicBezTo>
                <a:cubicBezTo>
                  <a:pt x="601935" y="3091684"/>
                  <a:pt x="598968" y="3088087"/>
                  <a:pt x="593033" y="3088087"/>
                </a:cubicBezTo>
                <a:lnTo>
                  <a:pt x="584266" y="3085929"/>
                </a:lnTo>
                <a:lnTo>
                  <a:pt x="570914" y="3087008"/>
                </a:lnTo>
                <a:close/>
                <a:moveTo>
                  <a:pt x="1709237" y="3084176"/>
                </a:moveTo>
                <a:lnTo>
                  <a:pt x="1702763" y="3109668"/>
                </a:lnTo>
                <a:lnTo>
                  <a:pt x="1702763" y="3110747"/>
                </a:lnTo>
                <a:lnTo>
                  <a:pt x="1703842" y="3110747"/>
                </a:lnTo>
                <a:lnTo>
                  <a:pt x="1711260" y="3087413"/>
                </a:lnTo>
                <a:lnTo>
                  <a:pt x="1710315" y="3084176"/>
                </a:lnTo>
                <a:close/>
                <a:moveTo>
                  <a:pt x="5210741" y="3084041"/>
                </a:moveTo>
                <a:lnTo>
                  <a:pt x="5210741" y="3087278"/>
                </a:lnTo>
                <a:lnTo>
                  <a:pt x="5212899" y="3089436"/>
                </a:lnTo>
                <a:lnTo>
                  <a:pt x="5212899" y="3084041"/>
                </a:lnTo>
                <a:close/>
                <a:moveTo>
                  <a:pt x="5223689" y="3081883"/>
                </a:moveTo>
                <a:lnTo>
                  <a:pt x="5216136" y="3082962"/>
                </a:lnTo>
                <a:lnTo>
                  <a:pt x="5216136" y="3103328"/>
                </a:lnTo>
                <a:lnTo>
                  <a:pt x="5212899" y="3111960"/>
                </a:lnTo>
                <a:lnTo>
                  <a:pt x="5216136" y="3127066"/>
                </a:lnTo>
                <a:lnTo>
                  <a:pt x="5216136" y="3129224"/>
                </a:lnTo>
                <a:lnTo>
                  <a:pt x="5215057" y="3133541"/>
                </a:lnTo>
                <a:lnTo>
                  <a:pt x="5216136" y="3134620"/>
                </a:lnTo>
                <a:lnTo>
                  <a:pt x="5216136" y="3135699"/>
                </a:lnTo>
                <a:lnTo>
                  <a:pt x="5215057" y="3136778"/>
                </a:lnTo>
                <a:lnTo>
                  <a:pt x="5216136" y="3142173"/>
                </a:lnTo>
                <a:lnTo>
                  <a:pt x="5213978" y="3149726"/>
                </a:lnTo>
                <a:lnTo>
                  <a:pt x="5217215" y="3162674"/>
                </a:lnTo>
                <a:lnTo>
                  <a:pt x="5217215" y="3166990"/>
                </a:lnTo>
                <a:lnTo>
                  <a:pt x="5215057" y="3178859"/>
                </a:lnTo>
                <a:lnTo>
                  <a:pt x="5217215" y="3187491"/>
                </a:lnTo>
                <a:lnTo>
                  <a:pt x="5217215" y="3189649"/>
                </a:lnTo>
                <a:lnTo>
                  <a:pt x="5207504" y="3214466"/>
                </a:lnTo>
                <a:cubicBezTo>
                  <a:pt x="5212540" y="3217883"/>
                  <a:pt x="5215057" y="3223278"/>
                  <a:pt x="5215057" y="3230651"/>
                </a:cubicBezTo>
                <a:lnTo>
                  <a:pt x="5217215" y="3232809"/>
                </a:lnTo>
                <a:lnTo>
                  <a:pt x="5217215" y="3255333"/>
                </a:lnTo>
                <a:lnTo>
                  <a:pt x="5219373" y="3257491"/>
                </a:lnTo>
                <a:lnTo>
                  <a:pt x="5232186" y="3254254"/>
                </a:lnTo>
                <a:lnTo>
                  <a:pt x="5234344" y="3254254"/>
                </a:lnTo>
                <a:lnTo>
                  <a:pt x="5244055" y="3257491"/>
                </a:lnTo>
                <a:lnTo>
                  <a:pt x="5244055" y="3256412"/>
                </a:lnTo>
                <a:lnTo>
                  <a:pt x="5241897" y="3245622"/>
                </a:lnTo>
                <a:cubicBezTo>
                  <a:pt x="5242077" y="3242025"/>
                  <a:pt x="5242797" y="3240227"/>
                  <a:pt x="5244055" y="3240227"/>
                </a:cubicBezTo>
                <a:lnTo>
                  <a:pt x="5242976" y="3227414"/>
                </a:lnTo>
                <a:lnTo>
                  <a:pt x="5242976" y="3226335"/>
                </a:lnTo>
                <a:lnTo>
                  <a:pt x="5245134" y="3205834"/>
                </a:lnTo>
                <a:lnTo>
                  <a:pt x="5244055" y="3204755"/>
                </a:lnTo>
                <a:lnTo>
                  <a:pt x="5244055" y="3203676"/>
                </a:lnTo>
                <a:lnTo>
                  <a:pt x="5245134" y="3197202"/>
                </a:lnTo>
                <a:lnTo>
                  <a:pt x="5245134" y="3195044"/>
                </a:lnTo>
                <a:lnTo>
                  <a:pt x="5242976" y="3186412"/>
                </a:lnTo>
                <a:lnTo>
                  <a:pt x="5242976" y="3148647"/>
                </a:lnTo>
                <a:lnTo>
                  <a:pt x="5244055" y="3136778"/>
                </a:lnTo>
                <a:lnTo>
                  <a:pt x="5242976" y="3135699"/>
                </a:lnTo>
                <a:lnTo>
                  <a:pt x="5242976" y="3134620"/>
                </a:lnTo>
                <a:lnTo>
                  <a:pt x="5245134" y="3129224"/>
                </a:lnTo>
                <a:lnTo>
                  <a:pt x="5242976" y="3121671"/>
                </a:lnTo>
                <a:lnTo>
                  <a:pt x="5245134" y="3109802"/>
                </a:lnTo>
                <a:lnTo>
                  <a:pt x="5244055" y="3108723"/>
                </a:lnTo>
                <a:lnTo>
                  <a:pt x="5244055" y="3096989"/>
                </a:lnTo>
                <a:cubicBezTo>
                  <a:pt x="5244055" y="3086919"/>
                  <a:pt x="5242617" y="3081883"/>
                  <a:pt x="5239739" y="3081883"/>
                </a:cubicBezTo>
                <a:close/>
                <a:moveTo>
                  <a:pt x="7124973" y="3081702"/>
                </a:moveTo>
                <a:lnTo>
                  <a:pt x="7108788" y="3084939"/>
                </a:lnTo>
                <a:lnTo>
                  <a:pt x="7108788" y="3086018"/>
                </a:lnTo>
                <a:cubicBezTo>
                  <a:pt x="7115622" y="3093121"/>
                  <a:pt x="7127491" y="3100045"/>
                  <a:pt x="7144395" y="3106789"/>
                </a:cubicBezTo>
                <a:lnTo>
                  <a:pt x="7156264" y="3103552"/>
                </a:lnTo>
                <a:lnTo>
                  <a:pt x="7164896" y="3105710"/>
                </a:lnTo>
                <a:lnTo>
                  <a:pt x="7169212" y="3101394"/>
                </a:lnTo>
                <a:lnTo>
                  <a:pt x="7196187" y="3101394"/>
                </a:lnTo>
                <a:lnTo>
                  <a:pt x="7204819" y="3103552"/>
                </a:lnTo>
                <a:lnTo>
                  <a:pt x="7213451" y="3103552"/>
                </a:lnTo>
                <a:lnTo>
                  <a:pt x="7219925" y="3102473"/>
                </a:lnTo>
                <a:lnTo>
                  <a:pt x="7229636" y="3105710"/>
                </a:lnTo>
                <a:cubicBezTo>
                  <a:pt x="7231075" y="3105710"/>
                  <a:pt x="7233593" y="3102787"/>
                  <a:pt x="7237189" y="3096943"/>
                </a:cubicBezTo>
                <a:lnTo>
                  <a:pt x="7250137" y="3086018"/>
                </a:lnTo>
                <a:lnTo>
                  <a:pt x="7246900" y="3084939"/>
                </a:lnTo>
                <a:lnTo>
                  <a:pt x="7219925" y="3087097"/>
                </a:lnTo>
                <a:lnTo>
                  <a:pt x="7202661" y="3084939"/>
                </a:lnTo>
                <a:lnTo>
                  <a:pt x="7192950" y="3086018"/>
                </a:lnTo>
                <a:lnTo>
                  <a:pt x="7188634" y="3083860"/>
                </a:lnTo>
                <a:lnTo>
                  <a:pt x="7177844" y="3084939"/>
                </a:lnTo>
                <a:lnTo>
                  <a:pt x="7155185" y="3082781"/>
                </a:lnTo>
                <a:lnTo>
                  <a:pt x="7147632" y="3088176"/>
                </a:lnTo>
                <a:lnTo>
                  <a:pt x="7135763" y="3081702"/>
                </a:lnTo>
                <a:lnTo>
                  <a:pt x="7132526" y="3082781"/>
                </a:lnTo>
                <a:lnTo>
                  <a:pt x="7127131" y="3081702"/>
                </a:lnTo>
                <a:close/>
                <a:moveTo>
                  <a:pt x="9296733" y="3080939"/>
                </a:moveTo>
                <a:lnTo>
                  <a:pt x="9296733" y="3084176"/>
                </a:lnTo>
                <a:lnTo>
                  <a:pt x="9297812" y="3084176"/>
                </a:lnTo>
                <a:lnTo>
                  <a:pt x="9297812" y="3080939"/>
                </a:lnTo>
                <a:close/>
                <a:moveTo>
                  <a:pt x="5154633" y="3080804"/>
                </a:moveTo>
                <a:lnTo>
                  <a:pt x="5152475" y="3082962"/>
                </a:lnTo>
                <a:lnTo>
                  <a:pt x="5144922" y="3081883"/>
                </a:lnTo>
                <a:cubicBezTo>
                  <a:pt x="5131974" y="3081883"/>
                  <a:pt x="5125500" y="3085480"/>
                  <a:pt x="5125500" y="3092673"/>
                </a:cubicBezTo>
                <a:lnTo>
                  <a:pt x="5122263" y="3106565"/>
                </a:lnTo>
                <a:lnTo>
                  <a:pt x="5123342" y="3113039"/>
                </a:lnTo>
                <a:lnTo>
                  <a:pt x="5120105" y="3118434"/>
                </a:lnTo>
                <a:lnTo>
                  <a:pt x="5120105" y="3119513"/>
                </a:lnTo>
                <a:lnTo>
                  <a:pt x="5122263" y="3121671"/>
                </a:lnTo>
                <a:cubicBezTo>
                  <a:pt x="5125860" y="3118974"/>
                  <a:pt x="5127658" y="3114658"/>
                  <a:pt x="5127658" y="3108723"/>
                </a:cubicBezTo>
                <a:cubicBezTo>
                  <a:pt x="5134132" y="3102340"/>
                  <a:pt x="5139167" y="3099147"/>
                  <a:pt x="5142764" y="3099147"/>
                </a:cubicBezTo>
                <a:lnTo>
                  <a:pt x="5160028" y="3113039"/>
                </a:lnTo>
                <a:lnTo>
                  <a:pt x="5165423" y="3115197"/>
                </a:lnTo>
                <a:lnTo>
                  <a:pt x="5166502" y="3114118"/>
                </a:lnTo>
                <a:lnTo>
                  <a:pt x="5166502" y="3081883"/>
                </a:lnTo>
                <a:lnTo>
                  <a:pt x="5162186" y="3081883"/>
                </a:lnTo>
                <a:close/>
                <a:moveTo>
                  <a:pt x="1582858" y="3079860"/>
                </a:moveTo>
                <a:lnTo>
                  <a:pt x="1579756" y="3083097"/>
                </a:lnTo>
                <a:lnTo>
                  <a:pt x="1579756" y="3084176"/>
                </a:lnTo>
                <a:lnTo>
                  <a:pt x="1583937" y="3089436"/>
                </a:lnTo>
                <a:lnTo>
                  <a:pt x="1583937" y="3091594"/>
                </a:lnTo>
                <a:lnTo>
                  <a:pt x="1581779" y="3094831"/>
                </a:lnTo>
                <a:lnTo>
                  <a:pt x="1581779" y="3096854"/>
                </a:lnTo>
                <a:lnTo>
                  <a:pt x="1583937" y="3099012"/>
                </a:lnTo>
                <a:lnTo>
                  <a:pt x="1586095" y="3099012"/>
                </a:lnTo>
                <a:lnTo>
                  <a:pt x="1588254" y="3096854"/>
                </a:lnTo>
                <a:lnTo>
                  <a:pt x="1588254" y="3086334"/>
                </a:lnTo>
                <a:close/>
                <a:moveTo>
                  <a:pt x="2144331" y="3079455"/>
                </a:moveTo>
                <a:cubicBezTo>
                  <a:pt x="2139296" y="3081074"/>
                  <a:pt x="2136778" y="3082513"/>
                  <a:pt x="2136778" y="3083771"/>
                </a:cubicBezTo>
                <a:lnTo>
                  <a:pt x="2136778" y="3084850"/>
                </a:lnTo>
                <a:lnTo>
                  <a:pt x="2140015" y="3084850"/>
                </a:lnTo>
                <a:cubicBezTo>
                  <a:pt x="2143792" y="3084850"/>
                  <a:pt x="2145950" y="3083771"/>
                  <a:pt x="2146488" y="3081613"/>
                </a:cubicBezTo>
                <a:close/>
                <a:moveTo>
                  <a:pt x="4146011" y="3078916"/>
                </a:moveTo>
                <a:lnTo>
                  <a:pt x="4147090" y="3082153"/>
                </a:lnTo>
                <a:lnTo>
                  <a:pt x="4148169" y="3082153"/>
                </a:lnTo>
                <a:lnTo>
                  <a:pt x="4148169" y="3078916"/>
                </a:lnTo>
                <a:close/>
                <a:moveTo>
                  <a:pt x="7747865" y="3078376"/>
                </a:moveTo>
                <a:lnTo>
                  <a:pt x="7747865" y="3080534"/>
                </a:lnTo>
                <a:lnTo>
                  <a:pt x="7750023" y="3082692"/>
                </a:lnTo>
                <a:lnTo>
                  <a:pt x="7755418" y="3082692"/>
                </a:lnTo>
                <a:lnTo>
                  <a:pt x="7758655" y="3079455"/>
                </a:lnTo>
                <a:lnTo>
                  <a:pt x="7757576" y="3078376"/>
                </a:lnTo>
                <a:close/>
                <a:moveTo>
                  <a:pt x="6242915" y="3078376"/>
                </a:moveTo>
                <a:lnTo>
                  <a:pt x="6242915" y="3080534"/>
                </a:lnTo>
                <a:lnTo>
                  <a:pt x="6245073" y="3082692"/>
                </a:lnTo>
                <a:lnTo>
                  <a:pt x="6250468" y="3082692"/>
                </a:lnTo>
                <a:lnTo>
                  <a:pt x="6253705" y="3079455"/>
                </a:lnTo>
                <a:lnTo>
                  <a:pt x="6252626" y="3078376"/>
                </a:lnTo>
                <a:close/>
                <a:moveTo>
                  <a:pt x="8779230" y="3077297"/>
                </a:moveTo>
                <a:lnTo>
                  <a:pt x="8777072" y="3079321"/>
                </a:lnTo>
                <a:lnTo>
                  <a:pt x="8779230" y="3081479"/>
                </a:lnTo>
                <a:lnTo>
                  <a:pt x="8781388" y="3081479"/>
                </a:lnTo>
                <a:lnTo>
                  <a:pt x="8783681" y="3079321"/>
                </a:lnTo>
                <a:lnTo>
                  <a:pt x="8781388" y="3077297"/>
                </a:lnTo>
                <a:close/>
                <a:moveTo>
                  <a:pt x="4070346" y="3076758"/>
                </a:moveTo>
                <a:lnTo>
                  <a:pt x="4070346" y="3077837"/>
                </a:lnTo>
                <a:lnTo>
                  <a:pt x="4072504" y="3077837"/>
                </a:lnTo>
                <a:lnTo>
                  <a:pt x="4072504" y="3076758"/>
                </a:lnTo>
                <a:close/>
                <a:moveTo>
                  <a:pt x="9292417" y="3076623"/>
                </a:moveTo>
                <a:lnTo>
                  <a:pt x="9290259" y="3078781"/>
                </a:lnTo>
                <a:lnTo>
                  <a:pt x="9290259" y="3079860"/>
                </a:lnTo>
                <a:lnTo>
                  <a:pt x="9292417" y="3079860"/>
                </a:lnTo>
                <a:close/>
                <a:moveTo>
                  <a:pt x="8262806" y="3076488"/>
                </a:moveTo>
                <a:lnTo>
                  <a:pt x="8262806" y="3078646"/>
                </a:lnTo>
                <a:lnTo>
                  <a:pt x="8266043" y="3078646"/>
                </a:lnTo>
                <a:lnTo>
                  <a:pt x="8266043" y="3076488"/>
                </a:lnTo>
                <a:close/>
                <a:moveTo>
                  <a:pt x="9196791" y="3075679"/>
                </a:moveTo>
                <a:lnTo>
                  <a:pt x="9194633" y="3077702"/>
                </a:lnTo>
                <a:lnTo>
                  <a:pt x="9196791" y="3079860"/>
                </a:lnTo>
                <a:lnTo>
                  <a:pt x="9197870" y="3079860"/>
                </a:lnTo>
                <a:lnTo>
                  <a:pt x="9197870" y="3075679"/>
                </a:lnTo>
                <a:close/>
                <a:moveTo>
                  <a:pt x="7744628" y="3075139"/>
                </a:moveTo>
                <a:lnTo>
                  <a:pt x="7743549" y="3076218"/>
                </a:lnTo>
                <a:lnTo>
                  <a:pt x="7743549" y="3077297"/>
                </a:lnTo>
                <a:lnTo>
                  <a:pt x="7746786" y="3077297"/>
                </a:lnTo>
                <a:close/>
                <a:moveTo>
                  <a:pt x="6239678" y="3075139"/>
                </a:moveTo>
                <a:lnTo>
                  <a:pt x="6238599" y="3076218"/>
                </a:lnTo>
                <a:lnTo>
                  <a:pt x="6238599" y="3077297"/>
                </a:lnTo>
                <a:lnTo>
                  <a:pt x="6241836" y="3077297"/>
                </a:lnTo>
                <a:close/>
                <a:moveTo>
                  <a:pt x="9190317" y="3074600"/>
                </a:moveTo>
                <a:cubicBezTo>
                  <a:pt x="9188518" y="3074600"/>
                  <a:pt x="9184247" y="3079905"/>
                  <a:pt x="9177504" y="3090515"/>
                </a:cubicBezTo>
                <a:cubicBezTo>
                  <a:pt x="9177504" y="3093842"/>
                  <a:pt x="9179976" y="3098068"/>
                  <a:pt x="9184922" y="3103194"/>
                </a:cubicBezTo>
                <a:lnTo>
                  <a:pt x="9184922" y="3104273"/>
                </a:lnTo>
                <a:cubicBezTo>
                  <a:pt x="9182134" y="3107150"/>
                  <a:pt x="9180740" y="3114613"/>
                  <a:pt x="9180740" y="3126662"/>
                </a:cubicBezTo>
                <a:lnTo>
                  <a:pt x="9181820" y="3138261"/>
                </a:lnTo>
                <a:lnTo>
                  <a:pt x="9178582" y="3143656"/>
                </a:lnTo>
                <a:lnTo>
                  <a:pt x="9178582" y="3147837"/>
                </a:lnTo>
                <a:lnTo>
                  <a:pt x="9180740" y="3156334"/>
                </a:lnTo>
                <a:lnTo>
                  <a:pt x="9180740" y="3160651"/>
                </a:lnTo>
                <a:lnTo>
                  <a:pt x="9178582" y="3160651"/>
                </a:lnTo>
                <a:lnTo>
                  <a:pt x="9178582" y="3162808"/>
                </a:lnTo>
                <a:cubicBezTo>
                  <a:pt x="9180740" y="3162808"/>
                  <a:pt x="9181820" y="3163483"/>
                  <a:pt x="9181820" y="3164832"/>
                </a:cubicBezTo>
                <a:lnTo>
                  <a:pt x="9181820" y="3173464"/>
                </a:lnTo>
                <a:cubicBezTo>
                  <a:pt x="9181820" y="3176611"/>
                  <a:pt x="9180381" y="3179443"/>
                  <a:pt x="9177504" y="3181961"/>
                </a:cubicBezTo>
                <a:lnTo>
                  <a:pt x="9182899" y="3226605"/>
                </a:lnTo>
                <a:lnTo>
                  <a:pt x="9184922" y="3226605"/>
                </a:lnTo>
                <a:lnTo>
                  <a:pt x="9191396" y="3200978"/>
                </a:lnTo>
                <a:lnTo>
                  <a:pt x="9190317" y="3196797"/>
                </a:lnTo>
                <a:lnTo>
                  <a:pt x="9194633" y="3183984"/>
                </a:lnTo>
                <a:lnTo>
                  <a:pt x="9192475" y="3177645"/>
                </a:lnTo>
                <a:lnTo>
                  <a:pt x="9193554" y="3176566"/>
                </a:lnTo>
                <a:lnTo>
                  <a:pt x="9193554" y="3175487"/>
                </a:lnTo>
                <a:cubicBezTo>
                  <a:pt x="9191576" y="3175487"/>
                  <a:pt x="9190137" y="3171935"/>
                  <a:pt x="9189238" y="3164832"/>
                </a:cubicBezTo>
                <a:lnTo>
                  <a:pt x="9192475" y="3163887"/>
                </a:lnTo>
                <a:lnTo>
                  <a:pt x="9190317" y="3159571"/>
                </a:lnTo>
                <a:lnTo>
                  <a:pt x="9194633" y="3135159"/>
                </a:lnTo>
                <a:lnTo>
                  <a:pt x="9192475" y="3133001"/>
                </a:lnTo>
                <a:lnTo>
                  <a:pt x="9193554" y="3125583"/>
                </a:lnTo>
                <a:lnTo>
                  <a:pt x="9192475" y="3119244"/>
                </a:lnTo>
                <a:lnTo>
                  <a:pt x="9194633" y="3114928"/>
                </a:lnTo>
                <a:lnTo>
                  <a:pt x="9193554" y="3110747"/>
                </a:lnTo>
                <a:lnTo>
                  <a:pt x="9194633" y="3107510"/>
                </a:lnTo>
                <a:lnTo>
                  <a:pt x="9193554" y="3104273"/>
                </a:lnTo>
                <a:lnTo>
                  <a:pt x="9194633" y="3104273"/>
                </a:lnTo>
                <a:cubicBezTo>
                  <a:pt x="9193194" y="3100586"/>
                  <a:pt x="9192475" y="3093168"/>
                  <a:pt x="9192475" y="3082018"/>
                </a:cubicBezTo>
                <a:lnTo>
                  <a:pt x="9193554" y="3082018"/>
                </a:lnTo>
                <a:close/>
                <a:moveTo>
                  <a:pt x="5269951" y="3074330"/>
                </a:moveTo>
                <a:cubicBezTo>
                  <a:pt x="5265456" y="3076848"/>
                  <a:pt x="5262219" y="3080445"/>
                  <a:pt x="5260240" y="3085120"/>
                </a:cubicBezTo>
                <a:lnTo>
                  <a:pt x="5260240" y="3086199"/>
                </a:lnTo>
                <a:lnTo>
                  <a:pt x="5265635" y="3081883"/>
                </a:lnTo>
                <a:lnTo>
                  <a:pt x="5267793" y="3081883"/>
                </a:lnTo>
                <a:cubicBezTo>
                  <a:pt x="5267793" y="3085480"/>
                  <a:pt x="5270311" y="3087278"/>
                  <a:pt x="5275347" y="3087278"/>
                </a:cubicBezTo>
                <a:lnTo>
                  <a:pt x="5276426" y="3086199"/>
                </a:lnTo>
                <a:lnTo>
                  <a:pt x="5276426" y="3084041"/>
                </a:lnTo>
                <a:lnTo>
                  <a:pt x="5269951" y="3077567"/>
                </a:lnTo>
                <a:cubicBezTo>
                  <a:pt x="5273548" y="3076668"/>
                  <a:pt x="5275347" y="3075589"/>
                  <a:pt x="5275347" y="3074330"/>
                </a:cubicBezTo>
                <a:close/>
                <a:moveTo>
                  <a:pt x="5063052" y="3074330"/>
                </a:moveTo>
                <a:lnTo>
                  <a:pt x="5063052" y="3075409"/>
                </a:lnTo>
                <a:lnTo>
                  <a:pt x="5060894" y="3078646"/>
                </a:lnTo>
                <a:lnTo>
                  <a:pt x="5060894" y="3080804"/>
                </a:lnTo>
                <a:cubicBezTo>
                  <a:pt x="5063232" y="3080804"/>
                  <a:pt x="5064671" y="3084401"/>
                  <a:pt x="5065211" y="3091594"/>
                </a:cubicBezTo>
                <a:lnTo>
                  <a:pt x="5064131" y="3092673"/>
                </a:lnTo>
                <a:lnTo>
                  <a:pt x="5055499" y="3092673"/>
                </a:lnTo>
                <a:lnTo>
                  <a:pt x="5042551" y="3088357"/>
                </a:lnTo>
                <a:lnTo>
                  <a:pt x="5037156" y="3089436"/>
                </a:lnTo>
                <a:lnTo>
                  <a:pt x="5036077" y="3088357"/>
                </a:lnTo>
                <a:lnTo>
                  <a:pt x="5036077" y="3086199"/>
                </a:lnTo>
                <a:cubicBezTo>
                  <a:pt x="5036077" y="3084761"/>
                  <a:pt x="5038235" y="3084041"/>
                  <a:pt x="5042551" y="3084041"/>
                </a:cubicBezTo>
                <a:cubicBezTo>
                  <a:pt x="5052802" y="3077567"/>
                  <a:pt x="5059636" y="3074330"/>
                  <a:pt x="5063052" y="3074330"/>
                </a:cubicBezTo>
                <a:close/>
                <a:moveTo>
                  <a:pt x="8612929" y="3074060"/>
                </a:moveTo>
                <a:lnTo>
                  <a:pt x="8612929" y="3075139"/>
                </a:lnTo>
                <a:lnTo>
                  <a:pt x="8616166" y="3076218"/>
                </a:lnTo>
                <a:lnTo>
                  <a:pt x="8616166" y="3074060"/>
                </a:lnTo>
                <a:close/>
                <a:moveTo>
                  <a:pt x="9294575" y="3073521"/>
                </a:moveTo>
                <a:lnTo>
                  <a:pt x="9294575" y="3076623"/>
                </a:lnTo>
                <a:lnTo>
                  <a:pt x="9296733" y="3076623"/>
                </a:lnTo>
                <a:lnTo>
                  <a:pt x="9296733" y="3075679"/>
                </a:lnTo>
                <a:close/>
                <a:moveTo>
                  <a:pt x="1240827" y="3073386"/>
                </a:moveTo>
                <a:lnTo>
                  <a:pt x="1240827" y="3075544"/>
                </a:lnTo>
                <a:lnTo>
                  <a:pt x="1241908" y="3082018"/>
                </a:lnTo>
                <a:lnTo>
                  <a:pt x="1242985" y="3082018"/>
                </a:lnTo>
                <a:lnTo>
                  <a:pt x="1242985" y="3078781"/>
                </a:lnTo>
                <a:lnTo>
                  <a:pt x="1241908" y="3073386"/>
                </a:lnTo>
                <a:close/>
                <a:moveTo>
                  <a:pt x="5706799" y="3072981"/>
                </a:moveTo>
                <a:lnTo>
                  <a:pt x="5706799" y="3074060"/>
                </a:lnTo>
                <a:lnTo>
                  <a:pt x="5708957" y="3074060"/>
                </a:lnTo>
                <a:lnTo>
                  <a:pt x="5708957" y="3072981"/>
                </a:lnTo>
                <a:close/>
                <a:moveTo>
                  <a:pt x="3697025" y="3072981"/>
                </a:moveTo>
                <a:lnTo>
                  <a:pt x="3697025" y="3074060"/>
                </a:lnTo>
                <a:lnTo>
                  <a:pt x="3699183" y="3074060"/>
                </a:lnTo>
                <a:lnTo>
                  <a:pt x="3699183" y="3072981"/>
                </a:lnTo>
                <a:close/>
                <a:moveTo>
                  <a:pt x="4067109" y="3072577"/>
                </a:moveTo>
                <a:lnTo>
                  <a:pt x="4067109" y="3075679"/>
                </a:lnTo>
                <a:lnTo>
                  <a:pt x="4068188" y="3075679"/>
                </a:lnTo>
                <a:lnTo>
                  <a:pt x="4068188" y="3072577"/>
                </a:lnTo>
                <a:close/>
                <a:moveTo>
                  <a:pt x="9091453" y="3072442"/>
                </a:moveTo>
                <a:cubicBezTo>
                  <a:pt x="9089744" y="3074600"/>
                  <a:pt x="9086912" y="3075679"/>
                  <a:pt x="9082956" y="3075679"/>
                </a:cubicBezTo>
                <a:lnTo>
                  <a:pt x="9085114" y="3077702"/>
                </a:lnTo>
                <a:cubicBezTo>
                  <a:pt x="9087721" y="3075634"/>
                  <a:pt x="9092352" y="3074600"/>
                  <a:pt x="9099006" y="3074600"/>
                </a:cubicBezTo>
                <a:lnTo>
                  <a:pt x="9096848" y="3072442"/>
                </a:lnTo>
                <a:close/>
                <a:moveTo>
                  <a:pt x="2684679" y="3072149"/>
                </a:moveTo>
                <a:lnTo>
                  <a:pt x="2684679" y="3074307"/>
                </a:lnTo>
                <a:lnTo>
                  <a:pt x="2685760" y="3074307"/>
                </a:lnTo>
                <a:lnTo>
                  <a:pt x="2685760" y="3072149"/>
                </a:lnTo>
                <a:close/>
                <a:moveTo>
                  <a:pt x="7769445" y="3071902"/>
                </a:moveTo>
                <a:lnTo>
                  <a:pt x="7770524" y="3071902"/>
                </a:lnTo>
                <a:lnTo>
                  <a:pt x="7770524" y="3072898"/>
                </a:lnTo>
                <a:lnTo>
                  <a:pt x="7769445" y="3072027"/>
                </a:lnTo>
                <a:close/>
                <a:moveTo>
                  <a:pt x="6264495" y="3071902"/>
                </a:moveTo>
                <a:lnTo>
                  <a:pt x="6265574" y="3071902"/>
                </a:lnTo>
                <a:lnTo>
                  <a:pt x="6265574" y="3072898"/>
                </a:lnTo>
                <a:lnTo>
                  <a:pt x="6264495" y="3072027"/>
                </a:lnTo>
                <a:close/>
                <a:moveTo>
                  <a:pt x="9116270" y="3071363"/>
                </a:moveTo>
                <a:cubicBezTo>
                  <a:pt x="9118428" y="3074060"/>
                  <a:pt x="9119507" y="3076533"/>
                  <a:pt x="9119507" y="3078781"/>
                </a:cubicBezTo>
                <a:lnTo>
                  <a:pt x="9119507" y="3082018"/>
                </a:lnTo>
                <a:lnTo>
                  <a:pt x="9116270" y="3085120"/>
                </a:lnTo>
                <a:lnTo>
                  <a:pt x="9100085" y="3075679"/>
                </a:lnTo>
                <a:lnTo>
                  <a:pt x="9100085" y="3077702"/>
                </a:lnTo>
                <a:lnTo>
                  <a:pt x="9108717" y="3083097"/>
                </a:lnTo>
                <a:lnTo>
                  <a:pt x="9116270" y="3087278"/>
                </a:lnTo>
                <a:cubicBezTo>
                  <a:pt x="9119057" y="3087278"/>
                  <a:pt x="9120451" y="3092583"/>
                  <a:pt x="9120451" y="3103194"/>
                </a:cubicBezTo>
                <a:lnTo>
                  <a:pt x="9118428" y="3105352"/>
                </a:lnTo>
                <a:lnTo>
                  <a:pt x="9120451" y="3122346"/>
                </a:lnTo>
                <a:lnTo>
                  <a:pt x="9120451" y="3136238"/>
                </a:lnTo>
                <a:lnTo>
                  <a:pt x="9117349" y="3140419"/>
                </a:lnTo>
                <a:lnTo>
                  <a:pt x="9117349" y="3141498"/>
                </a:lnTo>
                <a:lnTo>
                  <a:pt x="9118428" y="3141498"/>
                </a:lnTo>
                <a:lnTo>
                  <a:pt x="9123688" y="3137317"/>
                </a:lnTo>
                <a:lnTo>
                  <a:pt x="9124767" y="3137317"/>
                </a:lnTo>
                <a:lnTo>
                  <a:pt x="9128004" y="3139340"/>
                </a:lnTo>
                <a:cubicBezTo>
                  <a:pt x="9131061" y="3139340"/>
                  <a:pt x="9133579" y="3137947"/>
                  <a:pt x="9135557" y="3135159"/>
                </a:cubicBezTo>
                <a:lnTo>
                  <a:pt x="9134478" y="3134080"/>
                </a:lnTo>
                <a:lnTo>
                  <a:pt x="9134478" y="3133001"/>
                </a:lnTo>
                <a:lnTo>
                  <a:pt x="9136636" y="3126662"/>
                </a:lnTo>
                <a:lnTo>
                  <a:pt x="9134478" y="3111691"/>
                </a:lnTo>
                <a:lnTo>
                  <a:pt x="9135557" y="3105352"/>
                </a:lnTo>
                <a:lnTo>
                  <a:pt x="9134478" y="3102249"/>
                </a:lnTo>
                <a:lnTo>
                  <a:pt x="9135557" y="3095775"/>
                </a:lnTo>
                <a:lnTo>
                  <a:pt x="9135557" y="3090515"/>
                </a:lnTo>
                <a:lnTo>
                  <a:pt x="9132320" y="3086199"/>
                </a:lnTo>
                <a:cubicBezTo>
                  <a:pt x="9132320" y="3083951"/>
                  <a:pt x="9133399" y="3081479"/>
                  <a:pt x="9135557" y="3078781"/>
                </a:cubicBezTo>
                <a:lnTo>
                  <a:pt x="9135557" y="3076623"/>
                </a:lnTo>
                <a:lnTo>
                  <a:pt x="9134478" y="3075679"/>
                </a:lnTo>
                <a:lnTo>
                  <a:pt x="9134478" y="3074600"/>
                </a:lnTo>
                <a:lnTo>
                  <a:pt x="9129083" y="3075679"/>
                </a:lnTo>
                <a:lnTo>
                  <a:pt x="9124767" y="3075679"/>
                </a:lnTo>
                <a:lnTo>
                  <a:pt x="9118428" y="3071363"/>
                </a:lnTo>
                <a:close/>
                <a:moveTo>
                  <a:pt x="9216078" y="3070284"/>
                </a:moveTo>
                <a:lnTo>
                  <a:pt x="9216078" y="3073521"/>
                </a:lnTo>
                <a:lnTo>
                  <a:pt x="9218236" y="3073521"/>
                </a:lnTo>
                <a:lnTo>
                  <a:pt x="9219315" y="3070284"/>
                </a:lnTo>
                <a:close/>
                <a:moveTo>
                  <a:pt x="8703700" y="3069744"/>
                </a:moveTo>
                <a:lnTo>
                  <a:pt x="8703700" y="3070823"/>
                </a:lnTo>
                <a:lnTo>
                  <a:pt x="8705993" y="3070823"/>
                </a:lnTo>
                <a:lnTo>
                  <a:pt x="8705993" y="3069744"/>
                </a:lnTo>
                <a:close/>
                <a:moveTo>
                  <a:pt x="4063872" y="3069340"/>
                </a:moveTo>
                <a:lnTo>
                  <a:pt x="4066030" y="3071498"/>
                </a:lnTo>
                <a:lnTo>
                  <a:pt x="4066030" y="3069340"/>
                </a:lnTo>
                <a:close/>
                <a:moveTo>
                  <a:pt x="6664792" y="3068261"/>
                </a:moveTo>
                <a:lnTo>
                  <a:pt x="6668029" y="3068261"/>
                </a:lnTo>
                <a:cubicBezTo>
                  <a:pt x="6678999" y="3070509"/>
                  <a:pt x="6684484" y="3072262"/>
                  <a:pt x="6684484" y="3073521"/>
                </a:cubicBezTo>
                <a:lnTo>
                  <a:pt x="6675717" y="3081883"/>
                </a:lnTo>
                <a:lnTo>
                  <a:pt x="6669108" y="3081883"/>
                </a:lnTo>
                <a:cubicBezTo>
                  <a:pt x="6665062" y="3081883"/>
                  <a:pt x="6661420" y="3079455"/>
                  <a:pt x="6658183" y="3074600"/>
                </a:cubicBezTo>
                <a:lnTo>
                  <a:pt x="6658183" y="3073521"/>
                </a:lnTo>
                <a:close/>
                <a:moveTo>
                  <a:pt x="6653732" y="3068261"/>
                </a:moveTo>
                <a:lnTo>
                  <a:pt x="6656025" y="3070284"/>
                </a:lnTo>
                <a:lnTo>
                  <a:pt x="6656025" y="3075544"/>
                </a:lnTo>
                <a:cubicBezTo>
                  <a:pt x="6656025" y="3077522"/>
                  <a:pt x="6652339" y="3078961"/>
                  <a:pt x="6644965" y="3079860"/>
                </a:cubicBezTo>
                <a:lnTo>
                  <a:pt x="6640649" y="3079860"/>
                </a:lnTo>
                <a:lnTo>
                  <a:pt x="6634040" y="3078781"/>
                </a:lnTo>
                <a:lnTo>
                  <a:pt x="6629589" y="3079860"/>
                </a:lnTo>
                <a:cubicBezTo>
                  <a:pt x="6624104" y="3079860"/>
                  <a:pt x="6620463" y="3078107"/>
                  <a:pt x="6618664" y="3074600"/>
                </a:cubicBezTo>
                <a:lnTo>
                  <a:pt x="6618664" y="3073521"/>
                </a:lnTo>
                <a:cubicBezTo>
                  <a:pt x="6618664" y="3072082"/>
                  <a:pt x="6621227" y="3070644"/>
                  <a:pt x="6626352" y="3069205"/>
                </a:cubicBezTo>
                <a:lnTo>
                  <a:pt x="6634040" y="3070284"/>
                </a:lnTo>
                <a:close/>
                <a:moveTo>
                  <a:pt x="9250471" y="3067182"/>
                </a:moveTo>
                <a:cubicBezTo>
                  <a:pt x="9250471" y="3069789"/>
                  <a:pt x="9247279" y="3071543"/>
                  <a:pt x="9240895" y="3072442"/>
                </a:cubicBezTo>
                <a:cubicBezTo>
                  <a:pt x="9240895" y="3074600"/>
                  <a:pt x="9240176" y="3075679"/>
                  <a:pt x="9238737" y="3075679"/>
                </a:cubicBezTo>
                <a:lnTo>
                  <a:pt x="9241974" y="3087278"/>
                </a:lnTo>
                <a:cubicBezTo>
                  <a:pt x="9241974" y="3092224"/>
                  <a:pt x="9240176" y="3094696"/>
                  <a:pt x="9236579" y="3094696"/>
                </a:cubicBezTo>
                <a:lnTo>
                  <a:pt x="9236579" y="3096854"/>
                </a:lnTo>
                <a:cubicBezTo>
                  <a:pt x="9239456" y="3096854"/>
                  <a:pt x="9240895" y="3097933"/>
                  <a:pt x="9240895" y="3100091"/>
                </a:cubicBezTo>
                <a:lnTo>
                  <a:pt x="9237658" y="3105352"/>
                </a:lnTo>
                <a:lnTo>
                  <a:pt x="9240895" y="3110747"/>
                </a:lnTo>
                <a:lnTo>
                  <a:pt x="9240895" y="3111691"/>
                </a:lnTo>
                <a:lnTo>
                  <a:pt x="9239816" y="3117086"/>
                </a:lnTo>
                <a:lnTo>
                  <a:pt x="9240895" y="3118165"/>
                </a:lnTo>
                <a:lnTo>
                  <a:pt x="9246290" y="3117086"/>
                </a:lnTo>
                <a:lnTo>
                  <a:pt x="9248313" y="3117086"/>
                </a:lnTo>
                <a:lnTo>
                  <a:pt x="9251550" y="3120323"/>
                </a:lnTo>
                <a:cubicBezTo>
                  <a:pt x="9251550" y="3125448"/>
                  <a:pt x="9250471" y="3128280"/>
                  <a:pt x="9248313" y="3128820"/>
                </a:cubicBezTo>
                <a:lnTo>
                  <a:pt x="9247234" y="3128820"/>
                </a:lnTo>
                <a:lnTo>
                  <a:pt x="9247234" y="3126662"/>
                </a:lnTo>
                <a:cubicBezTo>
                  <a:pt x="9244087" y="3126662"/>
                  <a:pt x="9240895" y="3127696"/>
                  <a:pt x="9237658" y="3129764"/>
                </a:cubicBezTo>
                <a:lnTo>
                  <a:pt x="9239816" y="3136238"/>
                </a:lnTo>
                <a:lnTo>
                  <a:pt x="9238737" y="3142577"/>
                </a:lnTo>
                <a:cubicBezTo>
                  <a:pt x="9240176" y="3142577"/>
                  <a:pt x="9241255" y="3144690"/>
                  <a:pt x="9241974" y="3148917"/>
                </a:cubicBezTo>
                <a:lnTo>
                  <a:pt x="9236579" y="3158492"/>
                </a:lnTo>
                <a:lnTo>
                  <a:pt x="9240895" y="3162808"/>
                </a:lnTo>
                <a:lnTo>
                  <a:pt x="9240895" y="3168069"/>
                </a:lnTo>
                <a:cubicBezTo>
                  <a:pt x="9240895" y="3169507"/>
                  <a:pt x="9239816" y="3170227"/>
                  <a:pt x="9237658" y="3170227"/>
                </a:cubicBezTo>
                <a:lnTo>
                  <a:pt x="9238737" y="3171306"/>
                </a:lnTo>
                <a:lnTo>
                  <a:pt x="9238737" y="3175487"/>
                </a:lnTo>
                <a:lnTo>
                  <a:pt x="9237658" y="3180882"/>
                </a:lnTo>
                <a:lnTo>
                  <a:pt x="9243053" y="3185063"/>
                </a:lnTo>
                <a:lnTo>
                  <a:pt x="9259103" y="3179803"/>
                </a:lnTo>
                <a:lnTo>
                  <a:pt x="9266656" y="3181961"/>
                </a:lnTo>
                <a:lnTo>
                  <a:pt x="9266656" y="3180882"/>
                </a:lnTo>
                <a:lnTo>
                  <a:pt x="9267735" y="3174408"/>
                </a:lnTo>
                <a:cubicBezTo>
                  <a:pt x="9264858" y="3174408"/>
                  <a:pt x="9263419" y="3173733"/>
                  <a:pt x="9263419" y="3172385"/>
                </a:cubicBezTo>
                <a:lnTo>
                  <a:pt x="9263419" y="3171306"/>
                </a:lnTo>
                <a:cubicBezTo>
                  <a:pt x="9263419" y="3169867"/>
                  <a:pt x="9264498" y="3169148"/>
                  <a:pt x="9266656" y="3169148"/>
                </a:cubicBezTo>
                <a:cubicBezTo>
                  <a:pt x="9265937" y="3159796"/>
                  <a:pt x="9264858" y="3154491"/>
                  <a:pt x="9263419" y="3153232"/>
                </a:cubicBezTo>
                <a:lnTo>
                  <a:pt x="9263419" y="3149995"/>
                </a:lnTo>
                <a:lnTo>
                  <a:pt x="9267735" y="3135159"/>
                </a:lnTo>
                <a:cubicBezTo>
                  <a:pt x="9266297" y="3135159"/>
                  <a:pt x="9265577" y="3134080"/>
                  <a:pt x="9265577" y="3131922"/>
                </a:cubicBezTo>
                <a:lnTo>
                  <a:pt x="9263419" y="3127741"/>
                </a:lnTo>
                <a:lnTo>
                  <a:pt x="9261261" y="3127741"/>
                </a:lnTo>
                <a:lnTo>
                  <a:pt x="9251550" y="3131922"/>
                </a:lnTo>
                <a:lnTo>
                  <a:pt x="9250471" y="3128820"/>
                </a:lnTo>
                <a:cubicBezTo>
                  <a:pt x="9252269" y="3123155"/>
                  <a:pt x="9253708" y="3120323"/>
                  <a:pt x="9254787" y="3120323"/>
                </a:cubicBezTo>
                <a:lnTo>
                  <a:pt x="9265577" y="3121267"/>
                </a:lnTo>
                <a:lnTo>
                  <a:pt x="9263419" y="3116007"/>
                </a:lnTo>
                <a:lnTo>
                  <a:pt x="9268814" y="3107510"/>
                </a:lnTo>
                <a:lnTo>
                  <a:pt x="9268814" y="3106431"/>
                </a:lnTo>
                <a:cubicBezTo>
                  <a:pt x="9266656" y="3103823"/>
                  <a:pt x="9265577" y="3101350"/>
                  <a:pt x="9265577" y="3099012"/>
                </a:cubicBezTo>
                <a:lnTo>
                  <a:pt x="9265577" y="3093752"/>
                </a:lnTo>
                <a:cubicBezTo>
                  <a:pt x="9263419" y="3093752"/>
                  <a:pt x="9262340" y="3093033"/>
                  <a:pt x="9262340" y="3091595"/>
                </a:cubicBezTo>
                <a:lnTo>
                  <a:pt x="9262340" y="3089436"/>
                </a:lnTo>
                <a:lnTo>
                  <a:pt x="9264498" y="3086199"/>
                </a:lnTo>
                <a:cubicBezTo>
                  <a:pt x="9262340" y="3083592"/>
                  <a:pt x="9261261" y="3081119"/>
                  <a:pt x="9261261" y="3078781"/>
                </a:cubicBezTo>
                <a:cubicBezTo>
                  <a:pt x="9261261" y="3076893"/>
                  <a:pt x="9263419" y="3073701"/>
                  <a:pt x="9267735" y="3069205"/>
                </a:cubicBezTo>
                <a:lnTo>
                  <a:pt x="9265577" y="3067182"/>
                </a:lnTo>
                <a:lnTo>
                  <a:pt x="9264498" y="3068126"/>
                </a:lnTo>
                <a:lnTo>
                  <a:pt x="9263419" y="3068126"/>
                </a:lnTo>
                <a:close/>
                <a:moveTo>
                  <a:pt x="7737075" y="3066507"/>
                </a:moveTo>
                <a:cubicBezTo>
                  <a:pt x="7737075" y="3067946"/>
                  <a:pt x="7735996" y="3068665"/>
                  <a:pt x="7733838" y="3068665"/>
                </a:cubicBezTo>
                <a:lnTo>
                  <a:pt x="7733838" y="3069744"/>
                </a:lnTo>
                <a:lnTo>
                  <a:pt x="7735996" y="3069744"/>
                </a:lnTo>
                <a:cubicBezTo>
                  <a:pt x="7735996" y="3068306"/>
                  <a:pt x="7737075" y="3067586"/>
                  <a:pt x="7739233" y="3067586"/>
                </a:cubicBezTo>
                <a:lnTo>
                  <a:pt x="7739233" y="3066507"/>
                </a:lnTo>
                <a:close/>
                <a:moveTo>
                  <a:pt x="6232125" y="3066507"/>
                </a:moveTo>
                <a:cubicBezTo>
                  <a:pt x="6232125" y="3067946"/>
                  <a:pt x="6231046" y="3068665"/>
                  <a:pt x="6228888" y="3068665"/>
                </a:cubicBezTo>
                <a:lnTo>
                  <a:pt x="6228888" y="3069744"/>
                </a:lnTo>
                <a:lnTo>
                  <a:pt x="6231046" y="3069744"/>
                </a:lnTo>
                <a:cubicBezTo>
                  <a:pt x="6231046" y="3068306"/>
                  <a:pt x="6232125" y="3067586"/>
                  <a:pt x="6234283" y="3067586"/>
                </a:cubicBezTo>
                <a:lnTo>
                  <a:pt x="6234283" y="3066507"/>
                </a:lnTo>
                <a:close/>
                <a:moveTo>
                  <a:pt x="1722993" y="3065024"/>
                </a:moveTo>
                <a:lnTo>
                  <a:pt x="1717733" y="3067182"/>
                </a:lnTo>
                <a:lnTo>
                  <a:pt x="1719756" y="3069340"/>
                </a:lnTo>
                <a:lnTo>
                  <a:pt x="1724074" y="3068261"/>
                </a:lnTo>
                <a:lnTo>
                  <a:pt x="1724074" y="3065024"/>
                </a:lnTo>
                <a:close/>
                <a:moveTo>
                  <a:pt x="2587030" y="3064596"/>
                </a:moveTo>
                <a:lnTo>
                  <a:pt x="2587030" y="3065675"/>
                </a:lnTo>
                <a:lnTo>
                  <a:pt x="2589187" y="3065675"/>
                </a:lnTo>
                <a:lnTo>
                  <a:pt x="2589187" y="3064596"/>
                </a:lnTo>
                <a:close/>
                <a:moveTo>
                  <a:pt x="5703562" y="3064349"/>
                </a:moveTo>
                <a:lnTo>
                  <a:pt x="5705720" y="3064349"/>
                </a:lnTo>
                <a:lnTo>
                  <a:pt x="5705720" y="3066507"/>
                </a:lnTo>
                <a:lnTo>
                  <a:pt x="5712194" y="3066507"/>
                </a:lnTo>
                <a:lnTo>
                  <a:pt x="5715431" y="3064349"/>
                </a:lnTo>
                <a:cubicBezTo>
                  <a:pt x="5721006" y="3068306"/>
                  <a:pt x="5728919" y="3071183"/>
                  <a:pt x="5739169" y="3072981"/>
                </a:cubicBezTo>
                <a:lnTo>
                  <a:pt x="5739169" y="3078376"/>
                </a:lnTo>
                <a:lnTo>
                  <a:pt x="5742406" y="3075139"/>
                </a:lnTo>
                <a:cubicBezTo>
                  <a:pt x="5748521" y="3076938"/>
                  <a:pt x="5756793" y="3082333"/>
                  <a:pt x="5767223" y="3091324"/>
                </a:cubicBezTo>
                <a:lnTo>
                  <a:pt x="5768302" y="3090245"/>
                </a:lnTo>
                <a:lnTo>
                  <a:pt x="5770460" y="3093482"/>
                </a:lnTo>
                <a:lnTo>
                  <a:pt x="5769381" y="3096719"/>
                </a:lnTo>
                <a:lnTo>
                  <a:pt x="5771539" y="3115063"/>
                </a:lnTo>
                <a:cubicBezTo>
                  <a:pt x="5765965" y="3128730"/>
                  <a:pt x="5758771" y="3135564"/>
                  <a:pt x="5749959" y="3135564"/>
                </a:cubicBezTo>
                <a:lnTo>
                  <a:pt x="5748880" y="3134485"/>
                </a:lnTo>
                <a:lnTo>
                  <a:pt x="5747801" y="3134485"/>
                </a:lnTo>
                <a:lnTo>
                  <a:pt x="5745643" y="3136643"/>
                </a:lnTo>
                <a:cubicBezTo>
                  <a:pt x="5731976" y="3131967"/>
                  <a:pt x="5725142" y="3124054"/>
                  <a:pt x="5725142" y="3112905"/>
                </a:cubicBezTo>
                <a:cubicBezTo>
                  <a:pt x="5723524" y="3099777"/>
                  <a:pt x="5715971" y="3086469"/>
                  <a:pt x="5702483" y="3072981"/>
                </a:cubicBezTo>
                <a:lnTo>
                  <a:pt x="5702483" y="3071902"/>
                </a:lnTo>
                <a:lnTo>
                  <a:pt x="5704641" y="3069744"/>
                </a:lnTo>
                <a:lnTo>
                  <a:pt x="5704641" y="3067586"/>
                </a:lnTo>
                <a:lnTo>
                  <a:pt x="5701404" y="3069744"/>
                </a:lnTo>
                <a:lnTo>
                  <a:pt x="5700325" y="3069744"/>
                </a:lnTo>
                <a:lnTo>
                  <a:pt x="5700325" y="3067586"/>
                </a:lnTo>
                <a:close/>
                <a:moveTo>
                  <a:pt x="3693788" y="3064349"/>
                </a:moveTo>
                <a:lnTo>
                  <a:pt x="3695946" y="3064349"/>
                </a:lnTo>
                <a:lnTo>
                  <a:pt x="3695946" y="3066507"/>
                </a:lnTo>
                <a:lnTo>
                  <a:pt x="3702420" y="3066507"/>
                </a:lnTo>
                <a:lnTo>
                  <a:pt x="3705657" y="3064349"/>
                </a:lnTo>
                <a:cubicBezTo>
                  <a:pt x="3711231" y="3068306"/>
                  <a:pt x="3719144" y="3071183"/>
                  <a:pt x="3729395" y="3072981"/>
                </a:cubicBezTo>
                <a:lnTo>
                  <a:pt x="3729395" y="3078376"/>
                </a:lnTo>
                <a:lnTo>
                  <a:pt x="3732632" y="3075139"/>
                </a:lnTo>
                <a:cubicBezTo>
                  <a:pt x="3738746" y="3076938"/>
                  <a:pt x="3747018" y="3082333"/>
                  <a:pt x="3757449" y="3091324"/>
                </a:cubicBezTo>
                <a:lnTo>
                  <a:pt x="3758528" y="3090245"/>
                </a:lnTo>
                <a:lnTo>
                  <a:pt x="3760686" y="3093482"/>
                </a:lnTo>
                <a:lnTo>
                  <a:pt x="3759607" y="3096719"/>
                </a:lnTo>
                <a:lnTo>
                  <a:pt x="3761765" y="3115063"/>
                </a:lnTo>
                <a:cubicBezTo>
                  <a:pt x="3756190" y="3128730"/>
                  <a:pt x="3748996" y="3135564"/>
                  <a:pt x="3740185" y="3135564"/>
                </a:cubicBezTo>
                <a:lnTo>
                  <a:pt x="3739106" y="3134485"/>
                </a:lnTo>
                <a:lnTo>
                  <a:pt x="3738027" y="3134485"/>
                </a:lnTo>
                <a:lnTo>
                  <a:pt x="3735869" y="3136643"/>
                </a:lnTo>
                <a:cubicBezTo>
                  <a:pt x="3722201" y="3131967"/>
                  <a:pt x="3715368" y="3124054"/>
                  <a:pt x="3715368" y="3112905"/>
                </a:cubicBezTo>
                <a:cubicBezTo>
                  <a:pt x="3713749" y="3099777"/>
                  <a:pt x="3706196" y="3086469"/>
                  <a:pt x="3692709" y="3072981"/>
                </a:cubicBezTo>
                <a:lnTo>
                  <a:pt x="3692709" y="3071902"/>
                </a:lnTo>
                <a:lnTo>
                  <a:pt x="3694867" y="3069744"/>
                </a:lnTo>
                <a:lnTo>
                  <a:pt x="3694867" y="3067586"/>
                </a:lnTo>
                <a:lnTo>
                  <a:pt x="3691630" y="3069744"/>
                </a:lnTo>
                <a:lnTo>
                  <a:pt x="3690551" y="3069744"/>
                </a:lnTo>
                <a:lnTo>
                  <a:pt x="3690551" y="3067586"/>
                </a:lnTo>
                <a:close/>
                <a:moveTo>
                  <a:pt x="9149584" y="3063945"/>
                </a:moveTo>
                <a:lnTo>
                  <a:pt x="9149584" y="3065024"/>
                </a:lnTo>
                <a:lnTo>
                  <a:pt x="9151742" y="3065024"/>
                </a:lnTo>
                <a:lnTo>
                  <a:pt x="9151742" y="3063945"/>
                </a:lnTo>
                <a:close/>
                <a:moveTo>
                  <a:pt x="9146347" y="3063945"/>
                </a:moveTo>
                <a:lnTo>
                  <a:pt x="9146347" y="3065024"/>
                </a:lnTo>
                <a:lnTo>
                  <a:pt x="9148505" y="3065024"/>
                </a:lnTo>
                <a:lnTo>
                  <a:pt x="9148505" y="3063945"/>
                </a:lnTo>
                <a:close/>
                <a:moveTo>
                  <a:pt x="8690617" y="3062326"/>
                </a:moveTo>
                <a:lnTo>
                  <a:pt x="8689538" y="3063405"/>
                </a:lnTo>
                <a:lnTo>
                  <a:pt x="8689538" y="3066642"/>
                </a:lnTo>
                <a:lnTo>
                  <a:pt x="8690617" y="3066642"/>
                </a:lnTo>
                <a:lnTo>
                  <a:pt x="8692775" y="3064484"/>
                </a:lnTo>
                <a:close/>
                <a:moveTo>
                  <a:pt x="7750023" y="3062191"/>
                </a:moveTo>
                <a:lnTo>
                  <a:pt x="7750023" y="3063270"/>
                </a:lnTo>
                <a:lnTo>
                  <a:pt x="7752181" y="3063270"/>
                </a:lnTo>
                <a:lnTo>
                  <a:pt x="7752181" y="3062191"/>
                </a:lnTo>
                <a:close/>
                <a:moveTo>
                  <a:pt x="6245073" y="3062191"/>
                </a:moveTo>
                <a:lnTo>
                  <a:pt x="6245073" y="3063270"/>
                </a:lnTo>
                <a:lnTo>
                  <a:pt x="6247231" y="3063270"/>
                </a:lnTo>
                <a:lnTo>
                  <a:pt x="6247231" y="3062191"/>
                </a:lnTo>
                <a:close/>
                <a:moveTo>
                  <a:pt x="4257958" y="3061922"/>
                </a:moveTo>
                <a:lnTo>
                  <a:pt x="4257958" y="3062866"/>
                </a:lnTo>
                <a:lnTo>
                  <a:pt x="4261195" y="3062866"/>
                </a:lnTo>
                <a:lnTo>
                  <a:pt x="4261195" y="3061922"/>
                </a:lnTo>
                <a:close/>
                <a:moveTo>
                  <a:pt x="1749565" y="3061922"/>
                </a:moveTo>
                <a:lnTo>
                  <a:pt x="1749565" y="3065024"/>
                </a:lnTo>
                <a:lnTo>
                  <a:pt x="1750508" y="3065024"/>
                </a:lnTo>
                <a:lnTo>
                  <a:pt x="1750508" y="3061922"/>
                </a:lnTo>
                <a:close/>
                <a:moveTo>
                  <a:pt x="5122263" y="3061382"/>
                </a:moveTo>
                <a:lnTo>
                  <a:pt x="5122263" y="3063540"/>
                </a:lnTo>
                <a:lnTo>
                  <a:pt x="5124421" y="3063540"/>
                </a:lnTo>
                <a:close/>
                <a:moveTo>
                  <a:pt x="4174740" y="3060843"/>
                </a:moveTo>
                <a:lnTo>
                  <a:pt x="4176898" y="3062866"/>
                </a:lnTo>
                <a:lnTo>
                  <a:pt x="4181214" y="3062866"/>
                </a:lnTo>
                <a:lnTo>
                  <a:pt x="4181214" y="3061922"/>
                </a:lnTo>
                <a:close/>
                <a:moveTo>
                  <a:pt x="9290259" y="3060708"/>
                </a:moveTo>
                <a:lnTo>
                  <a:pt x="9290259" y="3062866"/>
                </a:lnTo>
                <a:lnTo>
                  <a:pt x="9291338" y="3062866"/>
                </a:lnTo>
                <a:lnTo>
                  <a:pt x="9291338" y="3060708"/>
                </a:lnTo>
                <a:close/>
                <a:moveTo>
                  <a:pt x="8781388" y="3060303"/>
                </a:moveTo>
                <a:lnTo>
                  <a:pt x="8781388" y="3061247"/>
                </a:lnTo>
                <a:lnTo>
                  <a:pt x="8784760" y="3062326"/>
                </a:lnTo>
                <a:lnTo>
                  <a:pt x="8786918" y="3062326"/>
                </a:lnTo>
                <a:lnTo>
                  <a:pt x="8786918" y="3061247"/>
                </a:lnTo>
                <a:lnTo>
                  <a:pt x="8782602" y="3060303"/>
                </a:lnTo>
                <a:close/>
                <a:moveTo>
                  <a:pt x="8772756" y="3060303"/>
                </a:moveTo>
                <a:lnTo>
                  <a:pt x="8772756" y="3063405"/>
                </a:lnTo>
                <a:lnTo>
                  <a:pt x="8774914" y="3061247"/>
                </a:lnTo>
                <a:lnTo>
                  <a:pt x="8775993" y="3062326"/>
                </a:lnTo>
                <a:lnTo>
                  <a:pt x="8780309" y="3062326"/>
                </a:lnTo>
                <a:lnTo>
                  <a:pt x="8778151" y="3060303"/>
                </a:lnTo>
                <a:close/>
                <a:moveTo>
                  <a:pt x="2617376" y="3060280"/>
                </a:moveTo>
                <a:lnTo>
                  <a:pt x="2617376" y="3061359"/>
                </a:lnTo>
                <a:lnTo>
                  <a:pt x="2620613" y="3062438"/>
                </a:lnTo>
                <a:lnTo>
                  <a:pt x="2620613" y="3060280"/>
                </a:lnTo>
                <a:close/>
                <a:moveTo>
                  <a:pt x="8282498" y="3058954"/>
                </a:moveTo>
                <a:lnTo>
                  <a:pt x="8282498" y="3060033"/>
                </a:lnTo>
                <a:lnTo>
                  <a:pt x="8285735" y="3060033"/>
                </a:lnTo>
                <a:lnTo>
                  <a:pt x="8285735" y="3058954"/>
                </a:lnTo>
                <a:close/>
                <a:moveTo>
                  <a:pt x="7744628" y="3058954"/>
                </a:moveTo>
                <a:lnTo>
                  <a:pt x="7753260" y="3058954"/>
                </a:lnTo>
                <a:lnTo>
                  <a:pt x="7769445" y="3072027"/>
                </a:lnTo>
                <a:lnTo>
                  <a:pt x="7769445" y="3075139"/>
                </a:lnTo>
                <a:lnTo>
                  <a:pt x="7770524" y="3075139"/>
                </a:lnTo>
                <a:lnTo>
                  <a:pt x="7770524" y="3072898"/>
                </a:lnTo>
                <a:lnTo>
                  <a:pt x="7781314" y="3081613"/>
                </a:lnTo>
                <a:lnTo>
                  <a:pt x="7780235" y="3082692"/>
                </a:lnTo>
                <a:lnTo>
                  <a:pt x="7780235" y="3083771"/>
                </a:lnTo>
                <a:lnTo>
                  <a:pt x="7781314" y="3084850"/>
                </a:lnTo>
                <a:cubicBezTo>
                  <a:pt x="7781314" y="3106790"/>
                  <a:pt x="7774481" y="3121896"/>
                  <a:pt x="7760813" y="3130169"/>
                </a:cubicBezTo>
                <a:lnTo>
                  <a:pt x="7745707" y="3145275"/>
                </a:lnTo>
                <a:lnTo>
                  <a:pt x="7737075" y="3147433"/>
                </a:lnTo>
                <a:cubicBezTo>
                  <a:pt x="7732040" y="3145635"/>
                  <a:pt x="7729522" y="3144196"/>
                  <a:pt x="7729522" y="3143117"/>
                </a:cubicBezTo>
                <a:lnTo>
                  <a:pt x="7729522" y="3142038"/>
                </a:lnTo>
                <a:cubicBezTo>
                  <a:pt x="7741032" y="3132327"/>
                  <a:pt x="7746786" y="3125133"/>
                  <a:pt x="7746786" y="3120458"/>
                </a:cubicBezTo>
                <a:cubicBezTo>
                  <a:pt x="7742470" y="3117041"/>
                  <a:pt x="7737794" y="3114883"/>
                  <a:pt x="7732759" y="3113984"/>
                </a:cubicBezTo>
                <a:lnTo>
                  <a:pt x="7732759" y="3112905"/>
                </a:lnTo>
                <a:lnTo>
                  <a:pt x="7733838" y="3111826"/>
                </a:lnTo>
                <a:lnTo>
                  <a:pt x="7733838" y="3110747"/>
                </a:lnTo>
                <a:lnTo>
                  <a:pt x="7725206" y="3097798"/>
                </a:lnTo>
                <a:lnTo>
                  <a:pt x="7720890" y="3091324"/>
                </a:lnTo>
                <a:lnTo>
                  <a:pt x="7720890" y="3079455"/>
                </a:lnTo>
                <a:cubicBezTo>
                  <a:pt x="7720890" y="3077837"/>
                  <a:pt x="7722688" y="3076758"/>
                  <a:pt x="7726285" y="3076218"/>
                </a:cubicBezTo>
                <a:lnTo>
                  <a:pt x="7725206" y="3075139"/>
                </a:lnTo>
                <a:lnTo>
                  <a:pt x="7725206" y="3074060"/>
                </a:lnTo>
                <a:cubicBezTo>
                  <a:pt x="7728803" y="3068306"/>
                  <a:pt x="7735277" y="3063990"/>
                  <a:pt x="7744628" y="3061112"/>
                </a:cubicBezTo>
                <a:close/>
                <a:moveTo>
                  <a:pt x="6239678" y="3058954"/>
                </a:moveTo>
                <a:lnTo>
                  <a:pt x="6248310" y="3058954"/>
                </a:lnTo>
                <a:lnTo>
                  <a:pt x="6264495" y="3072027"/>
                </a:lnTo>
                <a:lnTo>
                  <a:pt x="6264495" y="3075139"/>
                </a:lnTo>
                <a:lnTo>
                  <a:pt x="6265574" y="3075139"/>
                </a:lnTo>
                <a:lnTo>
                  <a:pt x="6265574" y="3072898"/>
                </a:lnTo>
                <a:lnTo>
                  <a:pt x="6276364" y="3081613"/>
                </a:lnTo>
                <a:lnTo>
                  <a:pt x="6275285" y="3082692"/>
                </a:lnTo>
                <a:lnTo>
                  <a:pt x="6275285" y="3083771"/>
                </a:lnTo>
                <a:lnTo>
                  <a:pt x="6276364" y="3084850"/>
                </a:lnTo>
                <a:cubicBezTo>
                  <a:pt x="6276364" y="3106790"/>
                  <a:pt x="6269531" y="3121896"/>
                  <a:pt x="6255863" y="3130169"/>
                </a:cubicBezTo>
                <a:lnTo>
                  <a:pt x="6240757" y="3145275"/>
                </a:lnTo>
                <a:lnTo>
                  <a:pt x="6232125" y="3147433"/>
                </a:lnTo>
                <a:cubicBezTo>
                  <a:pt x="6227090" y="3145635"/>
                  <a:pt x="6224572" y="3144196"/>
                  <a:pt x="6224572" y="3143117"/>
                </a:cubicBezTo>
                <a:lnTo>
                  <a:pt x="6224572" y="3142038"/>
                </a:lnTo>
                <a:cubicBezTo>
                  <a:pt x="6236082" y="3132327"/>
                  <a:pt x="6241836" y="3125133"/>
                  <a:pt x="6241836" y="3120458"/>
                </a:cubicBezTo>
                <a:cubicBezTo>
                  <a:pt x="6237520" y="3117041"/>
                  <a:pt x="6232845" y="3114883"/>
                  <a:pt x="6227809" y="3113984"/>
                </a:cubicBezTo>
                <a:lnTo>
                  <a:pt x="6227809" y="3112905"/>
                </a:lnTo>
                <a:lnTo>
                  <a:pt x="6228888" y="3111826"/>
                </a:lnTo>
                <a:lnTo>
                  <a:pt x="6228888" y="3110747"/>
                </a:lnTo>
                <a:cubicBezTo>
                  <a:pt x="6220256" y="3110747"/>
                  <a:pt x="6215940" y="3104273"/>
                  <a:pt x="6215940" y="3091324"/>
                </a:cubicBezTo>
                <a:lnTo>
                  <a:pt x="6215940" y="3079455"/>
                </a:lnTo>
                <a:cubicBezTo>
                  <a:pt x="6215940" y="3077837"/>
                  <a:pt x="6217739" y="3076758"/>
                  <a:pt x="6221335" y="3076218"/>
                </a:cubicBezTo>
                <a:lnTo>
                  <a:pt x="6220256" y="3075139"/>
                </a:lnTo>
                <a:lnTo>
                  <a:pt x="6220256" y="3074060"/>
                </a:lnTo>
                <a:cubicBezTo>
                  <a:pt x="6223853" y="3068306"/>
                  <a:pt x="6230327" y="3063990"/>
                  <a:pt x="6239678" y="3061112"/>
                </a:cubicBezTo>
                <a:close/>
                <a:moveTo>
                  <a:pt x="8197121" y="3057875"/>
                </a:moveTo>
                <a:lnTo>
                  <a:pt x="8199279" y="3060033"/>
                </a:lnTo>
                <a:lnTo>
                  <a:pt x="8203595" y="3060033"/>
                </a:lnTo>
                <a:lnTo>
                  <a:pt x="8203595" y="3058954"/>
                </a:lnTo>
                <a:close/>
                <a:moveTo>
                  <a:pt x="8183904" y="3057875"/>
                </a:moveTo>
                <a:lnTo>
                  <a:pt x="8183904" y="3061112"/>
                </a:lnTo>
                <a:lnTo>
                  <a:pt x="8184983" y="3061112"/>
                </a:lnTo>
                <a:lnTo>
                  <a:pt x="8187141" y="3058954"/>
                </a:lnTo>
                <a:lnTo>
                  <a:pt x="8187141" y="3057875"/>
                </a:lnTo>
                <a:close/>
                <a:moveTo>
                  <a:pt x="7106630" y="3057694"/>
                </a:moveTo>
                <a:lnTo>
                  <a:pt x="7105551" y="3058773"/>
                </a:lnTo>
                <a:lnTo>
                  <a:pt x="7105551" y="3059852"/>
                </a:lnTo>
                <a:lnTo>
                  <a:pt x="7113104" y="3066461"/>
                </a:lnTo>
                <a:lnTo>
                  <a:pt x="7114183" y="3066461"/>
                </a:lnTo>
                <a:lnTo>
                  <a:pt x="7114183" y="3063089"/>
                </a:lnTo>
                <a:cubicBezTo>
                  <a:pt x="7113823" y="3061291"/>
                  <a:pt x="7111306" y="3059492"/>
                  <a:pt x="7106630" y="3057694"/>
                </a:cubicBezTo>
                <a:close/>
                <a:moveTo>
                  <a:pt x="4042562" y="3057606"/>
                </a:moveTo>
                <a:lnTo>
                  <a:pt x="4054296" y="3060843"/>
                </a:lnTo>
                <a:lnTo>
                  <a:pt x="4058612" y="3059764"/>
                </a:lnTo>
                <a:cubicBezTo>
                  <a:pt x="4061938" y="3061652"/>
                  <a:pt x="4070435" y="3063765"/>
                  <a:pt x="4084103" y="3066103"/>
                </a:cubicBezTo>
                <a:cubicBezTo>
                  <a:pt x="4084103" y="3067721"/>
                  <a:pt x="4088015" y="3069160"/>
                  <a:pt x="4095837" y="3070419"/>
                </a:cubicBezTo>
                <a:lnTo>
                  <a:pt x="4100153" y="3079995"/>
                </a:lnTo>
                <a:cubicBezTo>
                  <a:pt x="4100153" y="3099867"/>
                  <a:pt x="4095522" y="3109802"/>
                  <a:pt x="4086261" y="3109802"/>
                </a:cubicBezTo>
                <a:lnTo>
                  <a:pt x="4083159" y="3109802"/>
                </a:lnTo>
                <a:cubicBezTo>
                  <a:pt x="4072639" y="3109802"/>
                  <a:pt x="4065850" y="3106251"/>
                  <a:pt x="4062793" y="3099147"/>
                </a:cubicBezTo>
                <a:lnTo>
                  <a:pt x="4064951" y="3090650"/>
                </a:lnTo>
                <a:lnTo>
                  <a:pt x="4064951" y="3087413"/>
                </a:lnTo>
                <a:lnTo>
                  <a:pt x="4056454" y="3087413"/>
                </a:lnTo>
                <a:cubicBezTo>
                  <a:pt x="4054296" y="3087413"/>
                  <a:pt x="4051463" y="3081748"/>
                  <a:pt x="4047957" y="3070419"/>
                </a:cubicBezTo>
                <a:cubicBezTo>
                  <a:pt x="4042292" y="3069520"/>
                  <a:pt x="4039459" y="3066687"/>
                  <a:pt x="4039459" y="3061922"/>
                </a:cubicBezTo>
                <a:lnTo>
                  <a:pt x="4039459" y="3060843"/>
                </a:lnTo>
                <a:close/>
                <a:moveTo>
                  <a:pt x="7273876" y="3053243"/>
                </a:moveTo>
                <a:lnTo>
                  <a:pt x="7270638" y="3056615"/>
                </a:lnTo>
                <a:lnTo>
                  <a:pt x="7277112" y="3067540"/>
                </a:lnTo>
                <a:lnTo>
                  <a:pt x="7281428" y="3067540"/>
                </a:lnTo>
                <a:lnTo>
                  <a:pt x="7282508" y="3064168"/>
                </a:lnTo>
                <a:cubicBezTo>
                  <a:pt x="7280350" y="3057065"/>
                  <a:pt x="7278192" y="3053423"/>
                  <a:pt x="7276034" y="3053243"/>
                </a:cubicBezTo>
                <a:close/>
                <a:moveTo>
                  <a:pt x="2609824" y="3050434"/>
                </a:moveTo>
                <a:lnTo>
                  <a:pt x="2609824" y="3053671"/>
                </a:lnTo>
                <a:lnTo>
                  <a:pt x="2615218" y="3059066"/>
                </a:lnTo>
                <a:lnTo>
                  <a:pt x="2615218" y="3057987"/>
                </a:lnTo>
                <a:cubicBezTo>
                  <a:pt x="2612342" y="3055110"/>
                  <a:pt x="2610903" y="3052592"/>
                  <a:pt x="2610903" y="3050434"/>
                </a:cubicBezTo>
                <a:close/>
                <a:moveTo>
                  <a:pt x="8275889" y="3050187"/>
                </a:moveTo>
                <a:cubicBezTo>
                  <a:pt x="8276788" y="3053784"/>
                  <a:pt x="8277867" y="3055582"/>
                  <a:pt x="8279126" y="3055582"/>
                </a:cubicBezTo>
                <a:lnTo>
                  <a:pt x="8281419" y="3055582"/>
                </a:lnTo>
                <a:cubicBezTo>
                  <a:pt x="8282857" y="3055582"/>
                  <a:pt x="8283577" y="3054503"/>
                  <a:pt x="8283577" y="3052345"/>
                </a:cubicBezTo>
                <a:lnTo>
                  <a:pt x="8284656" y="3051266"/>
                </a:lnTo>
                <a:lnTo>
                  <a:pt x="8288972" y="3051266"/>
                </a:lnTo>
                <a:cubicBezTo>
                  <a:pt x="8290500" y="3051266"/>
                  <a:pt x="8291264" y="3053065"/>
                  <a:pt x="8291264" y="3056661"/>
                </a:cubicBezTo>
                <a:cubicBezTo>
                  <a:pt x="8306370" y="3062866"/>
                  <a:pt x="8315138" y="3068351"/>
                  <a:pt x="8317565" y="3073116"/>
                </a:cubicBezTo>
                <a:lnTo>
                  <a:pt x="8317565" y="3079725"/>
                </a:lnTo>
                <a:lnTo>
                  <a:pt x="8312035" y="3085255"/>
                </a:lnTo>
                <a:lnTo>
                  <a:pt x="8305426" y="3085255"/>
                </a:lnTo>
                <a:cubicBezTo>
                  <a:pt x="8300841" y="3080849"/>
                  <a:pt x="8297199" y="3078646"/>
                  <a:pt x="8294502" y="3078646"/>
                </a:cubicBezTo>
                <a:lnTo>
                  <a:pt x="8291264" y="3079725"/>
                </a:lnTo>
                <a:lnTo>
                  <a:pt x="8287893" y="3078646"/>
                </a:lnTo>
                <a:lnTo>
                  <a:pt x="8260513" y="3085255"/>
                </a:lnTo>
                <a:lnTo>
                  <a:pt x="8245272" y="3076488"/>
                </a:lnTo>
                <a:lnTo>
                  <a:pt x="8245272" y="3074195"/>
                </a:lnTo>
                <a:cubicBezTo>
                  <a:pt x="8246711" y="3074195"/>
                  <a:pt x="8253275" y="3067272"/>
                  <a:pt x="8264964" y="3053424"/>
                </a:cubicBezTo>
                <a:cubicBezTo>
                  <a:pt x="8268021" y="3051266"/>
                  <a:pt x="8271663" y="3050187"/>
                  <a:pt x="8275889" y="3050187"/>
                </a:cubicBezTo>
                <a:close/>
                <a:moveTo>
                  <a:pt x="8188354" y="3050187"/>
                </a:moveTo>
                <a:lnTo>
                  <a:pt x="8184983" y="3051266"/>
                </a:lnTo>
                <a:lnTo>
                  <a:pt x="8184983" y="3052345"/>
                </a:lnTo>
                <a:cubicBezTo>
                  <a:pt x="8190827" y="3052345"/>
                  <a:pt x="8193750" y="3053424"/>
                  <a:pt x="8193750" y="3055582"/>
                </a:cubicBezTo>
                <a:lnTo>
                  <a:pt x="8195908" y="3055582"/>
                </a:lnTo>
                <a:lnTo>
                  <a:pt x="8195908" y="3054503"/>
                </a:lnTo>
                <a:lnTo>
                  <a:pt x="8193750" y="3051266"/>
                </a:lnTo>
                <a:lnTo>
                  <a:pt x="8190512" y="3052345"/>
                </a:lnTo>
                <a:close/>
                <a:moveTo>
                  <a:pt x="6740457" y="3050187"/>
                </a:moveTo>
                <a:cubicBezTo>
                  <a:pt x="6736051" y="3052705"/>
                  <a:pt x="6733848" y="3055897"/>
                  <a:pt x="6733848" y="3059764"/>
                </a:cubicBezTo>
                <a:lnTo>
                  <a:pt x="6733848" y="3069205"/>
                </a:lnTo>
                <a:lnTo>
                  <a:pt x="6736141" y="3071363"/>
                </a:lnTo>
                <a:lnTo>
                  <a:pt x="6750303" y="3071363"/>
                </a:lnTo>
                <a:lnTo>
                  <a:pt x="6752596" y="3069205"/>
                </a:lnTo>
                <a:cubicBezTo>
                  <a:pt x="6747111" y="3056527"/>
                  <a:pt x="6743784" y="3050187"/>
                  <a:pt x="6742615" y="3050187"/>
                </a:cubicBezTo>
                <a:close/>
                <a:moveTo>
                  <a:pt x="3191795" y="3050187"/>
                </a:moveTo>
                <a:lnTo>
                  <a:pt x="3193953" y="3052345"/>
                </a:lnTo>
                <a:lnTo>
                  <a:pt x="3193953" y="3050187"/>
                </a:lnTo>
                <a:close/>
                <a:moveTo>
                  <a:pt x="6606526" y="3047085"/>
                </a:moveTo>
                <a:lnTo>
                  <a:pt x="6607739" y="3047085"/>
                </a:lnTo>
                <a:lnTo>
                  <a:pt x="6610976" y="3050187"/>
                </a:lnTo>
                <a:lnTo>
                  <a:pt x="6610976" y="3051266"/>
                </a:lnTo>
                <a:lnTo>
                  <a:pt x="6608818" y="3053424"/>
                </a:lnTo>
                <a:lnTo>
                  <a:pt x="6607739" y="3053424"/>
                </a:lnTo>
                <a:lnTo>
                  <a:pt x="6604368" y="3050187"/>
                </a:lnTo>
                <a:lnTo>
                  <a:pt x="6604368" y="3049243"/>
                </a:lnTo>
                <a:close/>
                <a:moveTo>
                  <a:pt x="7249058" y="3046769"/>
                </a:moveTo>
                <a:lnTo>
                  <a:pt x="7249058" y="3050006"/>
                </a:lnTo>
                <a:lnTo>
                  <a:pt x="7250137" y="3050006"/>
                </a:lnTo>
                <a:lnTo>
                  <a:pt x="7252295" y="3047848"/>
                </a:lnTo>
                <a:lnTo>
                  <a:pt x="7252295" y="3046769"/>
                </a:lnTo>
                <a:close/>
                <a:moveTo>
                  <a:pt x="2696683" y="3045039"/>
                </a:moveTo>
                <a:lnTo>
                  <a:pt x="2696683" y="3048276"/>
                </a:lnTo>
                <a:lnTo>
                  <a:pt x="2697762" y="3048276"/>
                </a:lnTo>
                <a:lnTo>
                  <a:pt x="2697762" y="3045039"/>
                </a:lnTo>
                <a:close/>
                <a:moveTo>
                  <a:pt x="7109867" y="3044611"/>
                </a:moveTo>
                <a:lnTo>
                  <a:pt x="7109867" y="3048927"/>
                </a:lnTo>
                <a:lnTo>
                  <a:pt x="7112025" y="3048927"/>
                </a:lnTo>
                <a:lnTo>
                  <a:pt x="7112025" y="3044611"/>
                </a:lnTo>
                <a:close/>
                <a:moveTo>
                  <a:pt x="6709705" y="3040746"/>
                </a:moveTo>
                <a:lnTo>
                  <a:pt x="6709705" y="3042904"/>
                </a:lnTo>
                <a:lnTo>
                  <a:pt x="6710784" y="3042904"/>
                </a:lnTo>
                <a:lnTo>
                  <a:pt x="6710784" y="3040746"/>
                </a:lnTo>
                <a:close/>
                <a:moveTo>
                  <a:pt x="2638013" y="3039644"/>
                </a:moveTo>
                <a:lnTo>
                  <a:pt x="2640171" y="3039644"/>
                </a:lnTo>
                <a:lnTo>
                  <a:pt x="2640171" y="3040723"/>
                </a:lnTo>
                <a:lnTo>
                  <a:pt x="2638013" y="3040723"/>
                </a:lnTo>
                <a:close/>
                <a:moveTo>
                  <a:pt x="4126859" y="3039532"/>
                </a:moveTo>
                <a:lnTo>
                  <a:pt x="4132119" y="3041555"/>
                </a:lnTo>
                <a:lnTo>
                  <a:pt x="4140616" y="3040476"/>
                </a:lnTo>
                <a:cubicBezTo>
                  <a:pt x="4144212" y="3040476"/>
                  <a:pt x="4146011" y="3041196"/>
                  <a:pt x="4146011" y="3042634"/>
                </a:cubicBezTo>
                <a:lnTo>
                  <a:pt x="4147090" y="3041555"/>
                </a:lnTo>
                <a:lnTo>
                  <a:pt x="4153429" y="3041555"/>
                </a:lnTo>
                <a:cubicBezTo>
                  <a:pt x="4161971" y="3042275"/>
                  <a:pt x="4166242" y="3045827"/>
                  <a:pt x="4166242" y="3052211"/>
                </a:cubicBezTo>
                <a:cubicBezTo>
                  <a:pt x="4162915" y="3052211"/>
                  <a:pt x="4159364" y="3058640"/>
                  <a:pt x="4155587" y="3071498"/>
                </a:cubicBezTo>
                <a:lnTo>
                  <a:pt x="4156666" y="3072577"/>
                </a:lnTo>
                <a:lnTo>
                  <a:pt x="4167321" y="3063945"/>
                </a:lnTo>
                <a:lnTo>
                  <a:pt x="4168400" y="3065024"/>
                </a:lnTo>
                <a:lnTo>
                  <a:pt x="4169479" y="3065024"/>
                </a:lnTo>
                <a:lnTo>
                  <a:pt x="4168400" y="3059764"/>
                </a:lnTo>
                <a:lnTo>
                  <a:pt x="4168400" y="3058685"/>
                </a:lnTo>
                <a:lnTo>
                  <a:pt x="4170558" y="3056527"/>
                </a:lnTo>
                <a:lnTo>
                  <a:pt x="4171637" y="3056527"/>
                </a:lnTo>
                <a:lnTo>
                  <a:pt x="4171637" y="3058685"/>
                </a:lnTo>
                <a:lnTo>
                  <a:pt x="4173661" y="3058685"/>
                </a:lnTo>
                <a:lnTo>
                  <a:pt x="4173661" y="3057606"/>
                </a:lnTo>
                <a:lnTo>
                  <a:pt x="4172716" y="3054369"/>
                </a:lnTo>
                <a:lnTo>
                  <a:pt x="4173661" y="3054369"/>
                </a:lnTo>
                <a:cubicBezTo>
                  <a:pt x="4187058" y="3061652"/>
                  <a:pt x="4195960" y="3067721"/>
                  <a:pt x="4200366" y="3072577"/>
                </a:cubicBezTo>
                <a:lnTo>
                  <a:pt x="4200366" y="3073521"/>
                </a:lnTo>
                <a:lnTo>
                  <a:pt x="4196050" y="3073521"/>
                </a:lnTo>
                <a:lnTo>
                  <a:pt x="4197129" y="3074600"/>
                </a:lnTo>
                <a:lnTo>
                  <a:pt x="4197129" y="3075679"/>
                </a:lnTo>
                <a:lnTo>
                  <a:pt x="4201445" y="3073521"/>
                </a:lnTo>
                <a:lnTo>
                  <a:pt x="4204682" y="3081074"/>
                </a:lnTo>
                <a:lnTo>
                  <a:pt x="4198208" y="3086334"/>
                </a:lnTo>
                <a:lnTo>
                  <a:pt x="4187553" y="3085255"/>
                </a:lnTo>
                <a:lnTo>
                  <a:pt x="4184316" y="3085255"/>
                </a:lnTo>
                <a:lnTo>
                  <a:pt x="4184316" y="3086334"/>
                </a:lnTo>
                <a:lnTo>
                  <a:pt x="4190790" y="3092808"/>
                </a:lnTo>
                <a:lnTo>
                  <a:pt x="4188632" y="3101305"/>
                </a:lnTo>
                <a:cubicBezTo>
                  <a:pt x="4196455" y="3102924"/>
                  <a:pt x="4200366" y="3110027"/>
                  <a:pt x="4200366" y="3122616"/>
                </a:cubicBezTo>
                <a:cubicBezTo>
                  <a:pt x="4201804" y="3122616"/>
                  <a:pt x="4202524" y="3124054"/>
                  <a:pt x="4202524" y="3126932"/>
                </a:cubicBezTo>
                <a:cubicBezTo>
                  <a:pt x="4200186" y="3139700"/>
                  <a:pt x="4196634" y="3146084"/>
                  <a:pt x="4191869" y="3146084"/>
                </a:cubicBezTo>
                <a:lnTo>
                  <a:pt x="4190790" y="3146084"/>
                </a:lnTo>
                <a:cubicBezTo>
                  <a:pt x="4187912" y="3146084"/>
                  <a:pt x="4186474" y="3145365"/>
                  <a:pt x="4186474" y="3143926"/>
                </a:cubicBezTo>
                <a:lnTo>
                  <a:pt x="4181214" y="3147163"/>
                </a:lnTo>
                <a:lnTo>
                  <a:pt x="4163005" y="3141768"/>
                </a:lnTo>
                <a:cubicBezTo>
                  <a:pt x="4163005" y="3144645"/>
                  <a:pt x="4161971" y="3147163"/>
                  <a:pt x="4159903" y="3149321"/>
                </a:cubicBezTo>
                <a:lnTo>
                  <a:pt x="4159903" y="3151344"/>
                </a:lnTo>
                <a:lnTo>
                  <a:pt x="4161926" y="3154581"/>
                </a:lnTo>
                <a:lnTo>
                  <a:pt x="4161926" y="3157818"/>
                </a:lnTo>
                <a:lnTo>
                  <a:pt x="4151271" y="3171710"/>
                </a:lnTo>
                <a:lnTo>
                  <a:pt x="4150327" y="3171710"/>
                </a:lnTo>
                <a:lnTo>
                  <a:pt x="4146011" y="3168473"/>
                </a:lnTo>
                <a:lnTo>
                  <a:pt x="4144932" y="3168473"/>
                </a:lnTo>
                <a:lnTo>
                  <a:pt x="4142774" y="3170631"/>
                </a:lnTo>
                <a:lnTo>
                  <a:pt x="4142774" y="3171710"/>
                </a:lnTo>
                <a:lnTo>
                  <a:pt x="4149248" y="3179128"/>
                </a:lnTo>
                <a:lnTo>
                  <a:pt x="4152350" y="3179128"/>
                </a:lnTo>
                <a:lnTo>
                  <a:pt x="4166242" y="3163078"/>
                </a:lnTo>
                <a:lnTo>
                  <a:pt x="4169479" y="3163078"/>
                </a:lnTo>
                <a:lnTo>
                  <a:pt x="4172716" y="3165236"/>
                </a:lnTo>
                <a:cubicBezTo>
                  <a:pt x="4174065" y="3165236"/>
                  <a:pt x="4174740" y="3164157"/>
                  <a:pt x="4174740" y="3161999"/>
                </a:cubicBezTo>
                <a:lnTo>
                  <a:pt x="4173661" y="3158897"/>
                </a:lnTo>
                <a:lnTo>
                  <a:pt x="4176898" y="3156739"/>
                </a:lnTo>
                <a:lnTo>
                  <a:pt x="4183372" y="3158897"/>
                </a:lnTo>
                <a:lnTo>
                  <a:pt x="4191869" y="3158897"/>
                </a:lnTo>
                <a:lnTo>
                  <a:pt x="4198208" y="3161999"/>
                </a:lnTo>
                <a:lnTo>
                  <a:pt x="4202524" y="3161055"/>
                </a:lnTo>
                <a:lnTo>
                  <a:pt x="4211021" y="3163078"/>
                </a:lnTo>
                <a:lnTo>
                  <a:pt x="4212100" y="3163078"/>
                </a:lnTo>
                <a:cubicBezTo>
                  <a:pt x="4213538" y="3163078"/>
                  <a:pt x="4214977" y="3160965"/>
                  <a:pt x="4216416" y="3156739"/>
                </a:cubicBezTo>
                <a:lnTo>
                  <a:pt x="4217360" y="3156739"/>
                </a:lnTo>
                <a:cubicBezTo>
                  <a:pt x="4216371" y="3149636"/>
                  <a:pt x="4213898" y="3146084"/>
                  <a:pt x="4209942" y="3146084"/>
                </a:cubicBezTo>
                <a:lnTo>
                  <a:pt x="4208863" y="3145005"/>
                </a:lnTo>
                <a:lnTo>
                  <a:pt x="4207784" y="3145005"/>
                </a:lnTo>
                <a:lnTo>
                  <a:pt x="4203603" y="3146084"/>
                </a:lnTo>
                <a:lnTo>
                  <a:pt x="4202524" y="3145005"/>
                </a:lnTo>
                <a:lnTo>
                  <a:pt x="4202524" y="3143926"/>
                </a:lnTo>
                <a:cubicBezTo>
                  <a:pt x="4202524" y="3141768"/>
                  <a:pt x="4206075" y="3140689"/>
                  <a:pt x="4213179" y="3140689"/>
                </a:cubicBezTo>
                <a:cubicBezTo>
                  <a:pt x="4213898" y="3138621"/>
                  <a:pt x="4216011" y="3137587"/>
                  <a:pt x="4219518" y="3137587"/>
                </a:cubicBezTo>
                <a:lnTo>
                  <a:pt x="4227071" y="3138666"/>
                </a:lnTo>
                <a:lnTo>
                  <a:pt x="4228150" y="3137587"/>
                </a:lnTo>
                <a:lnTo>
                  <a:pt x="4221676" y="3128011"/>
                </a:lnTo>
                <a:lnTo>
                  <a:pt x="4222755" y="3121537"/>
                </a:lnTo>
                <a:cubicBezTo>
                  <a:pt x="4222755" y="3117850"/>
                  <a:pt x="4219203" y="3113939"/>
                  <a:pt x="4212100" y="3109802"/>
                </a:cubicBezTo>
                <a:lnTo>
                  <a:pt x="4203603" y="3094966"/>
                </a:lnTo>
                <a:lnTo>
                  <a:pt x="4203603" y="3092808"/>
                </a:lnTo>
                <a:cubicBezTo>
                  <a:pt x="4203603" y="3091010"/>
                  <a:pt x="4206795" y="3089571"/>
                  <a:pt x="4213179" y="3088492"/>
                </a:cubicBezTo>
                <a:lnTo>
                  <a:pt x="4227071" y="3089571"/>
                </a:lnTo>
                <a:cubicBezTo>
                  <a:pt x="4227071" y="3087413"/>
                  <a:pt x="4229184" y="3086334"/>
                  <a:pt x="4233410" y="3086334"/>
                </a:cubicBezTo>
                <a:lnTo>
                  <a:pt x="4231252" y="3082153"/>
                </a:lnTo>
                <a:lnTo>
                  <a:pt x="4238805" y="3071498"/>
                </a:lnTo>
                <a:lnTo>
                  <a:pt x="4240829" y="3061922"/>
                </a:lnTo>
                <a:lnTo>
                  <a:pt x="4239750" y="3060843"/>
                </a:lnTo>
                <a:lnTo>
                  <a:pt x="4194027" y="3060843"/>
                </a:lnTo>
                <a:cubicBezTo>
                  <a:pt x="4192408" y="3060843"/>
                  <a:pt x="4191329" y="3059044"/>
                  <a:pt x="4190790" y="3055448"/>
                </a:cubicBezTo>
                <a:lnTo>
                  <a:pt x="4205761" y="3050187"/>
                </a:lnTo>
                <a:lnTo>
                  <a:pt x="4212100" y="3050187"/>
                </a:lnTo>
                <a:cubicBezTo>
                  <a:pt x="4215786" y="3050187"/>
                  <a:pt x="4218979" y="3051222"/>
                  <a:pt x="4221676" y="3053290"/>
                </a:cubicBezTo>
                <a:lnTo>
                  <a:pt x="4232331" y="3053290"/>
                </a:lnTo>
                <a:lnTo>
                  <a:pt x="4235568" y="3051132"/>
                </a:lnTo>
                <a:lnTo>
                  <a:pt x="4238805" y="3051132"/>
                </a:lnTo>
                <a:lnTo>
                  <a:pt x="4249461" y="3059764"/>
                </a:lnTo>
                <a:lnTo>
                  <a:pt x="4250540" y="3059764"/>
                </a:lnTo>
                <a:lnTo>
                  <a:pt x="4256879" y="3052211"/>
                </a:lnTo>
                <a:lnTo>
                  <a:pt x="4255800" y="3045871"/>
                </a:lnTo>
                <a:lnTo>
                  <a:pt x="4260116" y="3041555"/>
                </a:lnTo>
                <a:cubicBezTo>
                  <a:pt x="4270006" y="3044613"/>
                  <a:pt x="4276031" y="3048164"/>
                  <a:pt x="4278189" y="3052211"/>
                </a:cubicBezTo>
                <a:lnTo>
                  <a:pt x="4278189" y="3053290"/>
                </a:lnTo>
                <a:lnTo>
                  <a:pt x="4277110" y="3058685"/>
                </a:lnTo>
                <a:cubicBezTo>
                  <a:pt x="4282235" y="3058685"/>
                  <a:pt x="4287226" y="3061877"/>
                  <a:pt x="4292081" y="3068261"/>
                </a:cubicBezTo>
                <a:cubicBezTo>
                  <a:pt x="4294868" y="3068261"/>
                  <a:pt x="4296622" y="3070374"/>
                  <a:pt x="4297341" y="3074600"/>
                </a:cubicBezTo>
                <a:lnTo>
                  <a:pt x="4294239" y="3076758"/>
                </a:lnTo>
                <a:lnTo>
                  <a:pt x="4291002" y="3076758"/>
                </a:lnTo>
                <a:lnTo>
                  <a:pt x="4287765" y="3074600"/>
                </a:lnTo>
                <a:lnTo>
                  <a:pt x="4285607" y="3074600"/>
                </a:lnTo>
                <a:cubicBezTo>
                  <a:pt x="4284438" y="3074600"/>
                  <a:pt x="4283404" y="3076398"/>
                  <a:pt x="4282505" y="3079995"/>
                </a:cubicBezTo>
                <a:cubicBezTo>
                  <a:pt x="4278908" y="3079995"/>
                  <a:pt x="4277110" y="3082468"/>
                  <a:pt x="4277110" y="3087413"/>
                </a:cubicBezTo>
                <a:cubicBezTo>
                  <a:pt x="4270006" y="3091010"/>
                  <a:pt x="4263982" y="3092808"/>
                  <a:pt x="4259037" y="3092808"/>
                </a:cubicBezTo>
                <a:cubicBezTo>
                  <a:pt x="4258857" y="3094247"/>
                  <a:pt x="4256699" y="3095281"/>
                  <a:pt x="4252563" y="3095910"/>
                </a:cubicBezTo>
                <a:lnTo>
                  <a:pt x="4252563" y="3096989"/>
                </a:lnTo>
                <a:cubicBezTo>
                  <a:pt x="4256159" y="3099507"/>
                  <a:pt x="4257958" y="3101665"/>
                  <a:pt x="4257958" y="3103463"/>
                </a:cubicBezTo>
                <a:lnTo>
                  <a:pt x="4256879" y="3106565"/>
                </a:lnTo>
                <a:lnTo>
                  <a:pt x="4260116" y="3104542"/>
                </a:lnTo>
                <a:cubicBezTo>
                  <a:pt x="4261824" y="3104542"/>
                  <a:pt x="4263218" y="3107375"/>
                  <a:pt x="4264297" y="3113039"/>
                </a:cubicBezTo>
                <a:cubicBezTo>
                  <a:pt x="4259531" y="3126527"/>
                  <a:pt x="4255260" y="3133271"/>
                  <a:pt x="4251484" y="3133271"/>
                </a:cubicBezTo>
                <a:cubicBezTo>
                  <a:pt x="4251484" y="3136148"/>
                  <a:pt x="4249730" y="3137947"/>
                  <a:pt x="4246224" y="3138666"/>
                </a:cubicBezTo>
                <a:lnTo>
                  <a:pt x="4246224" y="3139610"/>
                </a:lnTo>
                <a:lnTo>
                  <a:pt x="4260116" y="3139610"/>
                </a:lnTo>
                <a:cubicBezTo>
                  <a:pt x="4266320" y="3133226"/>
                  <a:pt x="4270906" y="3130034"/>
                  <a:pt x="4273873" y="3130034"/>
                </a:cubicBezTo>
                <a:lnTo>
                  <a:pt x="4274952" y="3130034"/>
                </a:lnTo>
                <a:lnTo>
                  <a:pt x="4282505" y="3134350"/>
                </a:lnTo>
                <a:lnTo>
                  <a:pt x="4285607" y="3133271"/>
                </a:lnTo>
                <a:lnTo>
                  <a:pt x="4288844" y="3138666"/>
                </a:lnTo>
                <a:lnTo>
                  <a:pt x="4287765" y="3148242"/>
                </a:lnTo>
                <a:cubicBezTo>
                  <a:pt x="4289923" y="3148242"/>
                  <a:pt x="4291721" y="3149636"/>
                  <a:pt x="4293160" y="3152423"/>
                </a:cubicBezTo>
                <a:lnTo>
                  <a:pt x="4293160" y="3157818"/>
                </a:lnTo>
                <a:lnTo>
                  <a:pt x="4291002" y="3159976"/>
                </a:lnTo>
                <a:lnTo>
                  <a:pt x="4292081" y="3161055"/>
                </a:lnTo>
                <a:lnTo>
                  <a:pt x="4292081" y="3161999"/>
                </a:lnTo>
                <a:cubicBezTo>
                  <a:pt x="4283179" y="3171441"/>
                  <a:pt x="4274997" y="3177150"/>
                  <a:pt x="4267534" y="3179128"/>
                </a:cubicBezTo>
                <a:lnTo>
                  <a:pt x="4266455" y="3178049"/>
                </a:lnTo>
                <a:cubicBezTo>
                  <a:pt x="4266455" y="3181826"/>
                  <a:pt x="4262184" y="3184658"/>
                  <a:pt x="4253642" y="3186547"/>
                </a:cubicBezTo>
                <a:cubicBezTo>
                  <a:pt x="4253642" y="3187985"/>
                  <a:pt x="4252607" y="3188705"/>
                  <a:pt x="4250540" y="3188705"/>
                </a:cubicBezTo>
                <a:lnTo>
                  <a:pt x="4249461" y="3189784"/>
                </a:lnTo>
                <a:lnTo>
                  <a:pt x="4249461" y="3190863"/>
                </a:lnTo>
                <a:cubicBezTo>
                  <a:pt x="4252967" y="3193740"/>
                  <a:pt x="4254721" y="3196572"/>
                  <a:pt x="4254721" y="3199360"/>
                </a:cubicBezTo>
                <a:cubicBezTo>
                  <a:pt x="4256339" y="3199360"/>
                  <a:pt x="4260970" y="3194055"/>
                  <a:pt x="4268613" y="3183444"/>
                </a:cubicBezTo>
                <a:lnTo>
                  <a:pt x="4271850" y="3182365"/>
                </a:lnTo>
                <a:cubicBezTo>
                  <a:pt x="4274457" y="3182365"/>
                  <a:pt x="4277650" y="3186951"/>
                  <a:pt x="4281426" y="3196123"/>
                </a:cubicBezTo>
                <a:cubicBezTo>
                  <a:pt x="4285472" y="3196123"/>
                  <a:pt x="4288664" y="3201113"/>
                  <a:pt x="4291002" y="3211094"/>
                </a:cubicBezTo>
                <a:lnTo>
                  <a:pt x="4286686" y="3215410"/>
                </a:lnTo>
                <a:lnTo>
                  <a:pt x="4285607" y="3215410"/>
                </a:lnTo>
                <a:lnTo>
                  <a:pt x="4280347" y="3211094"/>
                </a:lnTo>
                <a:lnTo>
                  <a:pt x="4272794" y="3211094"/>
                </a:lnTo>
                <a:lnTo>
                  <a:pt x="4263218" y="3208936"/>
                </a:lnTo>
                <a:lnTo>
                  <a:pt x="4254721" y="3211094"/>
                </a:lnTo>
                <a:lnTo>
                  <a:pt x="4253642" y="3210015"/>
                </a:lnTo>
                <a:lnTo>
                  <a:pt x="4253642" y="3211094"/>
                </a:lnTo>
                <a:lnTo>
                  <a:pt x="4255800" y="3219591"/>
                </a:lnTo>
                <a:lnTo>
                  <a:pt x="4255800" y="3221749"/>
                </a:lnTo>
                <a:lnTo>
                  <a:pt x="4253642" y="3224986"/>
                </a:lnTo>
                <a:lnTo>
                  <a:pt x="4254721" y="3239822"/>
                </a:lnTo>
                <a:lnTo>
                  <a:pt x="4252563" y="3245217"/>
                </a:lnTo>
                <a:cubicBezTo>
                  <a:pt x="4252563" y="3249444"/>
                  <a:pt x="4255080" y="3251557"/>
                  <a:pt x="4260116" y="3251557"/>
                </a:cubicBezTo>
                <a:lnTo>
                  <a:pt x="4262139" y="3255873"/>
                </a:lnTo>
                <a:lnTo>
                  <a:pt x="4272794" y="3255873"/>
                </a:lnTo>
                <a:lnTo>
                  <a:pt x="4279268" y="3251557"/>
                </a:lnTo>
                <a:lnTo>
                  <a:pt x="4298420" y="3250612"/>
                </a:lnTo>
                <a:lnTo>
                  <a:pt x="4300578" y="3253715"/>
                </a:lnTo>
                <a:lnTo>
                  <a:pt x="4300578" y="3260189"/>
                </a:lnTo>
                <a:cubicBezTo>
                  <a:pt x="4294194" y="3265853"/>
                  <a:pt x="4290642" y="3270439"/>
                  <a:pt x="4289923" y="3273946"/>
                </a:cubicBezTo>
                <a:lnTo>
                  <a:pt x="4286686" y="3275025"/>
                </a:lnTo>
                <a:lnTo>
                  <a:pt x="4286686" y="3278262"/>
                </a:lnTo>
                <a:lnTo>
                  <a:pt x="4292081" y="3283657"/>
                </a:lnTo>
                <a:lnTo>
                  <a:pt x="4292081" y="3284601"/>
                </a:lnTo>
                <a:cubicBezTo>
                  <a:pt x="4290463" y="3294582"/>
                  <a:pt x="4285832" y="3299572"/>
                  <a:pt x="4278189" y="3299572"/>
                </a:cubicBezTo>
                <a:lnTo>
                  <a:pt x="4269692" y="3298493"/>
                </a:lnTo>
                <a:lnTo>
                  <a:pt x="4264297" y="3300651"/>
                </a:lnTo>
                <a:lnTo>
                  <a:pt x="4254721" y="3296335"/>
                </a:lnTo>
                <a:lnTo>
                  <a:pt x="4250540" y="3297414"/>
                </a:lnTo>
                <a:cubicBezTo>
                  <a:pt x="4240559" y="3297414"/>
                  <a:pt x="4235568" y="3294222"/>
                  <a:pt x="4235568" y="3287838"/>
                </a:cubicBezTo>
                <a:lnTo>
                  <a:pt x="4232331" y="3287838"/>
                </a:lnTo>
                <a:lnTo>
                  <a:pt x="4228150" y="3291075"/>
                </a:lnTo>
                <a:lnTo>
                  <a:pt x="4225992" y="3291075"/>
                </a:lnTo>
                <a:lnTo>
                  <a:pt x="4215337" y="3281499"/>
                </a:lnTo>
                <a:cubicBezTo>
                  <a:pt x="4210661" y="3275655"/>
                  <a:pt x="4206390" y="3267112"/>
                  <a:pt x="4202524" y="3255873"/>
                </a:cubicBezTo>
                <a:lnTo>
                  <a:pt x="4201445" y="3254794"/>
                </a:lnTo>
                <a:lnTo>
                  <a:pt x="4201445" y="3252636"/>
                </a:lnTo>
                <a:lnTo>
                  <a:pt x="4202524" y="3251557"/>
                </a:lnTo>
                <a:lnTo>
                  <a:pt x="4202524" y="3250612"/>
                </a:lnTo>
                <a:lnTo>
                  <a:pt x="4199287" y="3248454"/>
                </a:lnTo>
                <a:lnTo>
                  <a:pt x="4198208" y="3248454"/>
                </a:lnTo>
                <a:lnTo>
                  <a:pt x="4196050" y="3250612"/>
                </a:lnTo>
                <a:lnTo>
                  <a:pt x="4197129" y="3259110"/>
                </a:lnTo>
                <a:cubicBezTo>
                  <a:pt x="4195060" y="3261178"/>
                  <a:pt x="4192588" y="3262212"/>
                  <a:pt x="4189711" y="3262212"/>
                </a:cubicBezTo>
                <a:cubicBezTo>
                  <a:pt x="4188991" y="3265809"/>
                  <a:pt x="4187553" y="3267607"/>
                  <a:pt x="4185395" y="3267607"/>
                </a:cubicBezTo>
                <a:lnTo>
                  <a:pt x="4187553" y="3270844"/>
                </a:lnTo>
                <a:lnTo>
                  <a:pt x="4187553" y="3271923"/>
                </a:lnTo>
                <a:lnTo>
                  <a:pt x="4185395" y="3273946"/>
                </a:lnTo>
                <a:lnTo>
                  <a:pt x="4182293" y="3271923"/>
                </a:lnTo>
                <a:lnTo>
                  <a:pt x="4180135" y="3273946"/>
                </a:lnTo>
                <a:lnTo>
                  <a:pt x="4179056" y="3272867"/>
                </a:lnTo>
                <a:lnTo>
                  <a:pt x="4179056" y="3271923"/>
                </a:lnTo>
                <a:lnTo>
                  <a:pt x="4174740" y="3272867"/>
                </a:lnTo>
                <a:cubicBezTo>
                  <a:pt x="4174740" y="3274306"/>
                  <a:pt x="4176898" y="3275385"/>
                  <a:pt x="4181214" y="3276104"/>
                </a:cubicBezTo>
                <a:lnTo>
                  <a:pt x="4181214" y="3273946"/>
                </a:lnTo>
                <a:lnTo>
                  <a:pt x="4182293" y="3273946"/>
                </a:lnTo>
                <a:lnTo>
                  <a:pt x="4184316" y="3276104"/>
                </a:lnTo>
                <a:lnTo>
                  <a:pt x="4184316" y="3279341"/>
                </a:lnTo>
                <a:cubicBezTo>
                  <a:pt x="4183506" y="3282038"/>
                  <a:pt x="4178561" y="3285231"/>
                  <a:pt x="4169479" y="3288917"/>
                </a:cubicBezTo>
                <a:cubicBezTo>
                  <a:pt x="4163275" y="3295301"/>
                  <a:pt x="4157565" y="3298493"/>
                  <a:pt x="4152350" y="3298493"/>
                </a:cubicBezTo>
                <a:lnTo>
                  <a:pt x="4151271" y="3297414"/>
                </a:lnTo>
                <a:lnTo>
                  <a:pt x="4151271" y="3296335"/>
                </a:lnTo>
                <a:lnTo>
                  <a:pt x="4153429" y="3286759"/>
                </a:lnTo>
                <a:lnTo>
                  <a:pt x="4153429" y="3285680"/>
                </a:lnTo>
                <a:cubicBezTo>
                  <a:pt x="4149922" y="3281274"/>
                  <a:pt x="4148169" y="3277003"/>
                  <a:pt x="4148169" y="3272867"/>
                </a:cubicBezTo>
                <a:lnTo>
                  <a:pt x="4148169" y="3267607"/>
                </a:lnTo>
                <a:lnTo>
                  <a:pt x="4147090" y="3267607"/>
                </a:lnTo>
                <a:cubicBezTo>
                  <a:pt x="4127308" y="3287478"/>
                  <a:pt x="4113101" y="3297414"/>
                  <a:pt x="4104469" y="3297414"/>
                </a:cubicBezTo>
                <a:lnTo>
                  <a:pt x="4103390" y="3297414"/>
                </a:lnTo>
                <a:cubicBezTo>
                  <a:pt x="4099614" y="3297414"/>
                  <a:pt x="4097456" y="3296380"/>
                  <a:pt x="4096916" y="3294312"/>
                </a:cubicBezTo>
                <a:lnTo>
                  <a:pt x="4096916" y="3292154"/>
                </a:lnTo>
                <a:lnTo>
                  <a:pt x="4108651" y="3277183"/>
                </a:lnTo>
                <a:cubicBezTo>
                  <a:pt x="4108651" y="3274216"/>
                  <a:pt x="4111528" y="3271024"/>
                  <a:pt x="4117283" y="3267607"/>
                </a:cubicBezTo>
                <a:cubicBezTo>
                  <a:pt x="4117283" y="3257626"/>
                  <a:pt x="4120115" y="3249444"/>
                  <a:pt x="4125780" y="3243059"/>
                </a:cubicBezTo>
                <a:lnTo>
                  <a:pt x="4125780" y="3241980"/>
                </a:lnTo>
                <a:cubicBezTo>
                  <a:pt x="4123622" y="3241980"/>
                  <a:pt x="4122543" y="3241261"/>
                  <a:pt x="4122543" y="3239822"/>
                </a:cubicBezTo>
                <a:lnTo>
                  <a:pt x="4122543" y="3231325"/>
                </a:lnTo>
                <a:lnTo>
                  <a:pt x="4107572" y="3231325"/>
                </a:lnTo>
                <a:lnTo>
                  <a:pt x="4102311" y="3226065"/>
                </a:lnTo>
                <a:lnTo>
                  <a:pt x="4102311" y="3223907"/>
                </a:lnTo>
                <a:lnTo>
                  <a:pt x="4104469" y="3221749"/>
                </a:lnTo>
                <a:lnTo>
                  <a:pt x="4111888" y="3221749"/>
                </a:lnTo>
                <a:lnTo>
                  <a:pt x="4116204" y="3222828"/>
                </a:lnTo>
                <a:lnTo>
                  <a:pt x="4120385" y="3221749"/>
                </a:lnTo>
                <a:lnTo>
                  <a:pt x="4121464" y="3221749"/>
                </a:lnTo>
                <a:cubicBezTo>
                  <a:pt x="4125060" y="3221929"/>
                  <a:pt x="4126859" y="3222648"/>
                  <a:pt x="4126859" y="3223907"/>
                </a:cubicBezTo>
                <a:lnTo>
                  <a:pt x="4129961" y="3222828"/>
                </a:lnTo>
                <a:lnTo>
                  <a:pt x="4129961" y="3221749"/>
                </a:lnTo>
                <a:cubicBezTo>
                  <a:pt x="4126094" y="3209161"/>
                  <a:pt x="4122902" y="3202057"/>
                  <a:pt x="4120385" y="3200439"/>
                </a:cubicBezTo>
                <a:lnTo>
                  <a:pt x="4118227" y="3200439"/>
                </a:lnTo>
                <a:cubicBezTo>
                  <a:pt x="4116878" y="3200439"/>
                  <a:pt x="4113326" y="3203991"/>
                  <a:pt x="4107572" y="3211094"/>
                </a:cubicBezTo>
                <a:lnTo>
                  <a:pt x="4101232" y="3213252"/>
                </a:lnTo>
                <a:lnTo>
                  <a:pt x="4099074" y="3210015"/>
                </a:lnTo>
                <a:lnTo>
                  <a:pt x="4108651" y="3194100"/>
                </a:lnTo>
                <a:cubicBezTo>
                  <a:pt x="4108651" y="3186277"/>
                  <a:pt x="4110089" y="3181286"/>
                  <a:pt x="4112967" y="3179128"/>
                </a:cubicBezTo>
                <a:lnTo>
                  <a:pt x="4111888" y="3170631"/>
                </a:lnTo>
                <a:cubicBezTo>
                  <a:pt x="4116113" y="3164247"/>
                  <a:pt x="4118227" y="3158538"/>
                  <a:pt x="4118227" y="3153502"/>
                </a:cubicBezTo>
                <a:lnTo>
                  <a:pt x="4116204" y="3143926"/>
                </a:lnTo>
                <a:lnTo>
                  <a:pt x="4120385" y="3141768"/>
                </a:lnTo>
                <a:cubicBezTo>
                  <a:pt x="4120385" y="3138981"/>
                  <a:pt x="4118272" y="3135789"/>
                  <a:pt x="4114046" y="3132192"/>
                </a:cubicBezTo>
                <a:lnTo>
                  <a:pt x="4111888" y="3117355"/>
                </a:lnTo>
                <a:lnTo>
                  <a:pt x="4111888" y="3115197"/>
                </a:lnTo>
                <a:cubicBezTo>
                  <a:pt x="4114765" y="3110702"/>
                  <a:pt x="4116204" y="3105711"/>
                  <a:pt x="4116204" y="3100226"/>
                </a:cubicBezTo>
                <a:lnTo>
                  <a:pt x="4114046" y="3090650"/>
                </a:lnTo>
                <a:cubicBezTo>
                  <a:pt x="4114765" y="3083007"/>
                  <a:pt x="4116158" y="3076263"/>
                  <a:pt x="4118227" y="3070419"/>
                </a:cubicBezTo>
                <a:cubicBezTo>
                  <a:pt x="4116518" y="3070419"/>
                  <a:pt x="4115125" y="3067227"/>
                  <a:pt x="4114046" y="3060843"/>
                </a:cubicBezTo>
                <a:lnTo>
                  <a:pt x="4116204" y="3060843"/>
                </a:lnTo>
                <a:lnTo>
                  <a:pt x="4116204" y="3062866"/>
                </a:lnTo>
                <a:lnTo>
                  <a:pt x="4117283" y="3062866"/>
                </a:lnTo>
                <a:lnTo>
                  <a:pt x="4117283" y="3059764"/>
                </a:lnTo>
                <a:lnTo>
                  <a:pt x="4111888" y="3054369"/>
                </a:lnTo>
                <a:lnTo>
                  <a:pt x="4111888" y="3053290"/>
                </a:lnTo>
                <a:cubicBezTo>
                  <a:pt x="4111888" y="3049603"/>
                  <a:pt x="4115079" y="3045332"/>
                  <a:pt x="4121464" y="3040476"/>
                </a:cubicBezTo>
                <a:close/>
                <a:moveTo>
                  <a:pt x="2617376" y="3038430"/>
                </a:moveTo>
                <a:lnTo>
                  <a:pt x="2617376" y="3039644"/>
                </a:lnTo>
                <a:lnTo>
                  <a:pt x="2619535" y="3039644"/>
                </a:lnTo>
                <a:lnTo>
                  <a:pt x="2619535" y="3038430"/>
                </a:lnTo>
                <a:close/>
                <a:moveTo>
                  <a:pt x="8668767" y="3036835"/>
                </a:moveTo>
                <a:lnTo>
                  <a:pt x="8675241" y="3036835"/>
                </a:lnTo>
                <a:cubicBezTo>
                  <a:pt x="8680187" y="3036835"/>
                  <a:pt x="8687155" y="3039667"/>
                  <a:pt x="8696147" y="3045332"/>
                </a:cubicBezTo>
                <a:lnTo>
                  <a:pt x="8697226" y="3045332"/>
                </a:lnTo>
                <a:cubicBezTo>
                  <a:pt x="8700822" y="3045332"/>
                  <a:pt x="8702621" y="3044613"/>
                  <a:pt x="8702621" y="3043174"/>
                </a:cubicBezTo>
                <a:lnTo>
                  <a:pt x="8708151" y="3044253"/>
                </a:lnTo>
                <a:lnTo>
                  <a:pt x="8719076" y="3042095"/>
                </a:lnTo>
                <a:cubicBezTo>
                  <a:pt x="8725640" y="3043534"/>
                  <a:pt x="8728922" y="3045332"/>
                  <a:pt x="8728922" y="3047490"/>
                </a:cubicBezTo>
                <a:lnTo>
                  <a:pt x="8728922" y="3050727"/>
                </a:lnTo>
                <a:lnTo>
                  <a:pt x="8716918" y="3063405"/>
                </a:lnTo>
                <a:lnTo>
                  <a:pt x="8715839" y="3063405"/>
                </a:lnTo>
                <a:lnTo>
                  <a:pt x="8714625" y="3062326"/>
                </a:lnTo>
                <a:lnTo>
                  <a:pt x="8713546" y="3062326"/>
                </a:lnTo>
                <a:cubicBezTo>
                  <a:pt x="8713546" y="3063585"/>
                  <a:pt x="8711388" y="3065384"/>
                  <a:pt x="8707072" y="3067721"/>
                </a:cubicBezTo>
                <a:lnTo>
                  <a:pt x="8707072" y="3068800"/>
                </a:lnTo>
                <a:lnTo>
                  <a:pt x="8709230" y="3068800"/>
                </a:lnTo>
                <a:lnTo>
                  <a:pt x="8714625" y="3064484"/>
                </a:lnTo>
                <a:lnTo>
                  <a:pt x="8720155" y="3064484"/>
                </a:lnTo>
                <a:lnTo>
                  <a:pt x="8719076" y="3076218"/>
                </a:lnTo>
                <a:lnTo>
                  <a:pt x="8720155" y="3089976"/>
                </a:lnTo>
                <a:cubicBezTo>
                  <a:pt x="8718716" y="3089976"/>
                  <a:pt x="8717277" y="3092134"/>
                  <a:pt x="8715839" y="3096450"/>
                </a:cubicBezTo>
                <a:cubicBezTo>
                  <a:pt x="8713591" y="3096450"/>
                  <a:pt x="8712467" y="3097124"/>
                  <a:pt x="8712467" y="3098473"/>
                </a:cubicBezTo>
                <a:lnTo>
                  <a:pt x="8712467" y="3099552"/>
                </a:lnTo>
                <a:cubicBezTo>
                  <a:pt x="8712467" y="3100991"/>
                  <a:pt x="8714310" y="3101710"/>
                  <a:pt x="8717997" y="3101710"/>
                </a:cubicBezTo>
                <a:lnTo>
                  <a:pt x="8719076" y="3102789"/>
                </a:lnTo>
                <a:lnTo>
                  <a:pt x="8719076" y="3112365"/>
                </a:lnTo>
                <a:lnTo>
                  <a:pt x="8717997" y="3113444"/>
                </a:lnTo>
                <a:lnTo>
                  <a:pt x="8717997" y="3114523"/>
                </a:lnTo>
                <a:lnTo>
                  <a:pt x="8719076" y="3115602"/>
                </a:lnTo>
                <a:lnTo>
                  <a:pt x="8722313" y="3115602"/>
                </a:lnTo>
                <a:lnTo>
                  <a:pt x="8737688" y="3109128"/>
                </a:lnTo>
                <a:lnTo>
                  <a:pt x="8738768" y="3109128"/>
                </a:lnTo>
                <a:cubicBezTo>
                  <a:pt x="8742004" y="3109128"/>
                  <a:pt x="8746006" y="3110567"/>
                  <a:pt x="8750771" y="3113444"/>
                </a:cubicBezTo>
                <a:cubicBezTo>
                  <a:pt x="8752210" y="3112185"/>
                  <a:pt x="8758414" y="3111106"/>
                  <a:pt x="8769384" y="3110207"/>
                </a:cubicBezTo>
                <a:cubicBezTo>
                  <a:pt x="8771632" y="3107600"/>
                  <a:pt x="8772756" y="3105127"/>
                  <a:pt x="8772756" y="3102789"/>
                </a:cubicBezTo>
                <a:cubicBezTo>
                  <a:pt x="8772756" y="3101710"/>
                  <a:pt x="8771272" y="3100631"/>
                  <a:pt x="8768305" y="3099552"/>
                </a:cubicBezTo>
                <a:lnTo>
                  <a:pt x="8767226" y="3098473"/>
                </a:lnTo>
                <a:lnTo>
                  <a:pt x="8767226" y="3097529"/>
                </a:lnTo>
                <a:lnTo>
                  <a:pt x="8768305" y="3094292"/>
                </a:lnTo>
                <a:lnTo>
                  <a:pt x="8767226" y="3094292"/>
                </a:lnTo>
                <a:cubicBezTo>
                  <a:pt x="8759943" y="3094292"/>
                  <a:pt x="8756301" y="3086469"/>
                  <a:pt x="8756301" y="3070823"/>
                </a:cubicBezTo>
                <a:cubicBezTo>
                  <a:pt x="8745331" y="3066418"/>
                  <a:pt x="8739846" y="3061832"/>
                  <a:pt x="8739846" y="3057066"/>
                </a:cubicBezTo>
                <a:cubicBezTo>
                  <a:pt x="8740926" y="3054009"/>
                  <a:pt x="8742769" y="3051896"/>
                  <a:pt x="8745376" y="3050727"/>
                </a:cubicBezTo>
                <a:lnTo>
                  <a:pt x="8766147" y="3054908"/>
                </a:lnTo>
                <a:lnTo>
                  <a:pt x="8766147" y="3055987"/>
                </a:lnTo>
                <a:cubicBezTo>
                  <a:pt x="8766147" y="3057426"/>
                  <a:pt x="8764304" y="3058145"/>
                  <a:pt x="8760617" y="3058145"/>
                </a:cubicBezTo>
                <a:lnTo>
                  <a:pt x="8760617" y="3059224"/>
                </a:lnTo>
                <a:lnTo>
                  <a:pt x="8763989" y="3059224"/>
                </a:lnTo>
                <a:lnTo>
                  <a:pt x="8768305" y="3057066"/>
                </a:lnTo>
                <a:lnTo>
                  <a:pt x="8768305" y="3060303"/>
                </a:lnTo>
                <a:lnTo>
                  <a:pt x="8770463" y="3060303"/>
                </a:lnTo>
                <a:lnTo>
                  <a:pt x="8770463" y="3059224"/>
                </a:lnTo>
                <a:lnTo>
                  <a:pt x="8769384" y="3058145"/>
                </a:lnTo>
                <a:lnTo>
                  <a:pt x="8769384" y="3057066"/>
                </a:lnTo>
                <a:lnTo>
                  <a:pt x="8779230" y="3052750"/>
                </a:lnTo>
                <a:cubicBezTo>
                  <a:pt x="8796764" y="3059674"/>
                  <a:pt x="8805531" y="3067497"/>
                  <a:pt x="8805531" y="3076218"/>
                </a:cubicBezTo>
                <a:lnTo>
                  <a:pt x="8805531" y="3084716"/>
                </a:lnTo>
                <a:lnTo>
                  <a:pt x="8800001" y="3096450"/>
                </a:lnTo>
                <a:lnTo>
                  <a:pt x="8800001" y="3097529"/>
                </a:lnTo>
                <a:lnTo>
                  <a:pt x="8814298" y="3113444"/>
                </a:lnTo>
                <a:cubicBezTo>
                  <a:pt x="8814298" y="3119109"/>
                  <a:pt x="8810296" y="3121941"/>
                  <a:pt x="8802294" y="3121941"/>
                </a:cubicBezTo>
                <a:lnTo>
                  <a:pt x="8786918" y="3123020"/>
                </a:lnTo>
                <a:lnTo>
                  <a:pt x="8782602" y="3121941"/>
                </a:lnTo>
                <a:lnTo>
                  <a:pt x="8780309" y="3124099"/>
                </a:lnTo>
                <a:lnTo>
                  <a:pt x="8775993" y="3124099"/>
                </a:lnTo>
                <a:lnTo>
                  <a:pt x="8772756" y="3121941"/>
                </a:lnTo>
                <a:lnTo>
                  <a:pt x="8767226" y="3123020"/>
                </a:lnTo>
                <a:lnTo>
                  <a:pt x="8767226" y="3118704"/>
                </a:lnTo>
                <a:lnTo>
                  <a:pt x="8765068" y="3118704"/>
                </a:lnTo>
                <a:lnTo>
                  <a:pt x="8767226" y="3131517"/>
                </a:lnTo>
                <a:lnTo>
                  <a:pt x="8765068" y="3154851"/>
                </a:lnTo>
                <a:lnTo>
                  <a:pt x="8766147" y="3160246"/>
                </a:lnTo>
                <a:lnTo>
                  <a:pt x="8765068" y="3161325"/>
                </a:lnTo>
                <a:lnTo>
                  <a:pt x="8765068" y="3162404"/>
                </a:lnTo>
                <a:lnTo>
                  <a:pt x="8766147" y="3166585"/>
                </a:lnTo>
                <a:lnTo>
                  <a:pt x="8763989" y="3173059"/>
                </a:lnTo>
                <a:lnTo>
                  <a:pt x="8766147" y="3182635"/>
                </a:lnTo>
                <a:lnTo>
                  <a:pt x="8765068" y="3187895"/>
                </a:lnTo>
                <a:lnTo>
                  <a:pt x="8768305" y="3213387"/>
                </a:lnTo>
                <a:lnTo>
                  <a:pt x="8768305" y="3220805"/>
                </a:lnTo>
                <a:lnTo>
                  <a:pt x="8766147" y="3224042"/>
                </a:lnTo>
                <a:lnTo>
                  <a:pt x="8766147" y="3234697"/>
                </a:lnTo>
                <a:cubicBezTo>
                  <a:pt x="8766147" y="3236675"/>
                  <a:pt x="8769789" y="3238429"/>
                  <a:pt x="8777072" y="3239958"/>
                </a:cubicBezTo>
                <a:cubicBezTo>
                  <a:pt x="8780129" y="3239958"/>
                  <a:pt x="8783052" y="3234293"/>
                  <a:pt x="8785839" y="3222963"/>
                </a:cubicBezTo>
                <a:lnTo>
                  <a:pt x="8786918" y="3222963"/>
                </a:lnTo>
                <a:lnTo>
                  <a:pt x="8785839" y="3217703"/>
                </a:lnTo>
                <a:lnTo>
                  <a:pt x="8785839" y="3216624"/>
                </a:lnTo>
                <a:lnTo>
                  <a:pt x="8787997" y="3213387"/>
                </a:lnTo>
                <a:lnTo>
                  <a:pt x="8787997" y="3205969"/>
                </a:lnTo>
                <a:cubicBezTo>
                  <a:pt x="8788537" y="3201743"/>
                  <a:pt x="8789616" y="3199629"/>
                  <a:pt x="8791234" y="3199629"/>
                </a:cubicBezTo>
                <a:lnTo>
                  <a:pt x="8792448" y="3199629"/>
                </a:lnTo>
                <a:cubicBezTo>
                  <a:pt x="8794786" y="3199629"/>
                  <a:pt x="8796944" y="3204575"/>
                  <a:pt x="8798922" y="3214466"/>
                </a:cubicBezTo>
                <a:cubicBezTo>
                  <a:pt x="8797483" y="3214466"/>
                  <a:pt x="8796404" y="3216579"/>
                  <a:pt x="8795685" y="3220805"/>
                </a:cubicBezTo>
                <a:cubicBezTo>
                  <a:pt x="8798922" y="3232944"/>
                  <a:pt x="8804047" y="3239013"/>
                  <a:pt x="8811061" y="3239013"/>
                </a:cubicBezTo>
                <a:cubicBezTo>
                  <a:pt x="8813399" y="3243959"/>
                  <a:pt x="8816276" y="3246432"/>
                  <a:pt x="8819693" y="3246432"/>
                </a:cubicBezTo>
                <a:lnTo>
                  <a:pt x="8821986" y="3256008"/>
                </a:lnTo>
                <a:lnTo>
                  <a:pt x="8821986" y="3261268"/>
                </a:lnTo>
                <a:cubicBezTo>
                  <a:pt x="8821986" y="3269450"/>
                  <a:pt x="8816501" y="3277273"/>
                  <a:pt x="8805531" y="3284736"/>
                </a:cubicBezTo>
                <a:cubicBezTo>
                  <a:pt x="8805531" y="3286265"/>
                  <a:pt x="8798967" y="3288378"/>
                  <a:pt x="8785839" y="3291075"/>
                </a:cubicBezTo>
                <a:lnTo>
                  <a:pt x="8774914" y="3291075"/>
                </a:lnTo>
                <a:lnTo>
                  <a:pt x="8762775" y="3292154"/>
                </a:lnTo>
                <a:cubicBezTo>
                  <a:pt x="8758999" y="3292154"/>
                  <a:pt x="8755357" y="3289322"/>
                  <a:pt x="8751850" y="3283657"/>
                </a:cubicBezTo>
                <a:cubicBezTo>
                  <a:pt x="8750951" y="3287883"/>
                  <a:pt x="8749153" y="3289996"/>
                  <a:pt x="8746455" y="3289996"/>
                </a:cubicBezTo>
                <a:lnTo>
                  <a:pt x="8742004" y="3287838"/>
                </a:lnTo>
                <a:lnTo>
                  <a:pt x="8731080" y="3288917"/>
                </a:lnTo>
                <a:cubicBezTo>
                  <a:pt x="8724336" y="3281994"/>
                  <a:pt x="8719975" y="3273856"/>
                  <a:pt x="8717997" y="3264505"/>
                </a:cubicBezTo>
                <a:cubicBezTo>
                  <a:pt x="8718536" y="3260908"/>
                  <a:pt x="8719615" y="3259110"/>
                  <a:pt x="8721234" y="3259110"/>
                </a:cubicBezTo>
                <a:lnTo>
                  <a:pt x="8720155" y="3251692"/>
                </a:lnTo>
                <a:lnTo>
                  <a:pt x="8720155" y="3246432"/>
                </a:lnTo>
                <a:cubicBezTo>
                  <a:pt x="8720334" y="3242835"/>
                  <a:pt x="8721054" y="3241037"/>
                  <a:pt x="8722313" y="3241037"/>
                </a:cubicBezTo>
                <a:lnTo>
                  <a:pt x="8720155" y="3226200"/>
                </a:lnTo>
                <a:lnTo>
                  <a:pt x="8722313" y="3221884"/>
                </a:lnTo>
                <a:lnTo>
                  <a:pt x="8717997" y="3202732"/>
                </a:lnTo>
                <a:lnTo>
                  <a:pt x="8719076" y="3196392"/>
                </a:lnTo>
                <a:lnTo>
                  <a:pt x="8717997" y="3192211"/>
                </a:lnTo>
                <a:lnTo>
                  <a:pt x="8721234" y="3184658"/>
                </a:lnTo>
                <a:cubicBezTo>
                  <a:pt x="8719076" y="3183939"/>
                  <a:pt x="8717997" y="3181826"/>
                  <a:pt x="8717997" y="3178319"/>
                </a:cubicBezTo>
                <a:lnTo>
                  <a:pt x="8722313" y="3173059"/>
                </a:lnTo>
                <a:lnTo>
                  <a:pt x="8720155" y="3164427"/>
                </a:lnTo>
                <a:lnTo>
                  <a:pt x="8722313" y="3153907"/>
                </a:lnTo>
                <a:lnTo>
                  <a:pt x="8721234" y="3135699"/>
                </a:lnTo>
                <a:lnTo>
                  <a:pt x="8723392" y="3123020"/>
                </a:lnTo>
                <a:lnTo>
                  <a:pt x="8722313" y="3121941"/>
                </a:lnTo>
                <a:lnTo>
                  <a:pt x="8721234" y="3121941"/>
                </a:lnTo>
                <a:cubicBezTo>
                  <a:pt x="8717997" y="3124279"/>
                  <a:pt x="8715434" y="3133136"/>
                  <a:pt x="8713546" y="3148512"/>
                </a:cubicBezTo>
                <a:lnTo>
                  <a:pt x="8712467" y="3151749"/>
                </a:lnTo>
                <a:lnTo>
                  <a:pt x="8713546" y="3159167"/>
                </a:lnTo>
                <a:cubicBezTo>
                  <a:pt x="8713546" y="3162224"/>
                  <a:pt x="8712107" y="3165776"/>
                  <a:pt x="8709230" y="3169822"/>
                </a:cubicBezTo>
                <a:lnTo>
                  <a:pt x="8710309" y="3176161"/>
                </a:lnTo>
                <a:lnTo>
                  <a:pt x="8704779" y="3205969"/>
                </a:lnTo>
                <a:lnTo>
                  <a:pt x="8697226" y="3218782"/>
                </a:lnTo>
                <a:lnTo>
                  <a:pt x="8698305" y="3219861"/>
                </a:lnTo>
                <a:lnTo>
                  <a:pt x="8698305" y="3220805"/>
                </a:lnTo>
                <a:cubicBezTo>
                  <a:pt x="8695517" y="3231685"/>
                  <a:pt x="8688594" y="3241261"/>
                  <a:pt x="8677534" y="3249534"/>
                </a:cubicBezTo>
                <a:cubicBezTo>
                  <a:pt x="8677534" y="3255378"/>
                  <a:pt x="8673128" y="3259290"/>
                  <a:pt x="8664316" y="3261268"/>
                </a:cubicBezTo>
                <a:cubicBezTo>
                  <a:pt x="8664316" y="3264145"/>
                  <a:pt x="8656314" y="3272642"/>
                  <a:pt x="8640308" y="3286759"/>
                </a:cubicBezTo>
                <a:cubicBezTo>
                  <a:pt x="8635723" y="3290356"/>
                  <a:pt x="8628394" y="3293233"/>
                  <a:pt x="8618324" y="3295391"/>
                </a:cubicBezTo>
                <a:lnTo>
                  <a:pt x="8611850" y="3299573"/>
                </a:lnTo>
                <a:lnTo>
                  <a:pt x="8610771" y="3299573"/>
                </a:lnTo>
                <a:cubicBezTo>
                  <a:pt x="8608163" y="3299573"/>
                  <a:pt x="8605241" y="3298179"/>
                  <a:pt x="8602004" y="3295391"/>
                </a:cubicBezTo>
                <a:lnTo>
                  <a:pt x="8587707" y="3300652"/>
                </a:lnTo>
                <a:lnTo>
                  <a:pt x="8582312" y="3300652"/>
                </a:lnTo>
                <a:cubicBezTo>
                  <a:pt x="8576467" y="3295706"/>
                  <a:pt x="8573545" y="3288962"/>
                  <a:pt x="8573545" y="3280420"/>
                </a:cubicBezTo>
                <a:lnTo>
                  <a:pt x="8573545" y="3265584"/>
                </a:lnTo>
                <a:lnTo>
                  <a:pt x="8580019" y="3259110"/>
                </a:lnTo>
                <a:lnTo>
                  <a:pt x="8576782" y="3254929"/>
                </a:lnTo>
                <a:cubicBezTo>
                  <a:pt x="8576782" y="3250343"/>
                  <a:pt x="8578625" y="3246791"/>
                  <a:pt x="8582312" y="3244274"/>
                </a:cubicBezTo>
                <a:lnTo>
                  <a:pt x="8582312" y="3242116"/>
                </a:lnTo>
                <a:lnTo>
                  <a:pt x="8577861" y="3235776"/>
                </a:lnTo>
                <a:lnTo>
                  <a:pt x="8578940" y="3232539"/>
                </a:lnTo>
                <a:lnTo>
                  <a:pt x="8577861" y="3226200"/>
                </a:lnTo>
                <a:lnTo>
                  <a:pt x="8578940" y="3225121"/>
                </a:lnTo>
                <a:lnTo>
                  <a:pt x="8580019" y="3225121"/>
                </a:lnTo>
                <a:lnTo>
                  <a:pt x="8576782" y="3215545"/>
                </a:lnTo>
                <a:lnTo>
                  <a:pt x="8576782" y="3213387"/>
                </a:lnTo>
                <a:lnTo>
                  <a:pt x="8577861" y="3213387"/>
                </a:lnTo>
                <a:lnTo>
                  <a:pt x="8576782" y="3202732"/>
                </a:lnTo>
                <a:lnTo>
                  <a:pt x="8576782" y="3186816"/>
                </a:lnTo>
                <a:lnTo>
                  <a:pt x="8578940" y="3183579"/>
                </a:lnTo>
                <a:lnTo>
                  <a:pt x="8575703" y="3168743"/>
                </a:lnTo>
                <a:lnTo>
                  <a:pt x="8576782" y="3168743"/>
                </a:lnTo>
                <a:cubicBezTo>
                  <a:pt x="8576242" y="3166585"/>
                  <a:pt x="8574804" y="3165146"/>
                  <a:pt x="8572466" y="3164427"/>
                </a:cubicBezTo>
                <a:cubicBezTo>
                  <a:pt x="8567341" y="3174228"/>
                  <a:pt x="8563654" y="3179219"/>
                  <a:pt x="8561406" y="3179398"/>
                </a:cubicBezTo>
                <a:lnTo>
                  <a:pt x="8559248" y="3179398"/>
                </a:lnTo>
                <a:lnTo>
                  <a:pt x="8557090" y="3177240"/>
                </a:lnTo>
                <a:cubicBezTo>
                  <a:pt x="8559248" y="3159527"/>
                  <a:pt x="8562890" y="3147118"/>
                  <a:pt x="8568015" y="3140015"/>
                </a:cubicBezTo>
                <a:lnTo>
                  <a:pt x="8569094" y="3140015"/>
                </a:lnTo>
                <a:lnTo>
                  <a:pt x="8568015" y="3138936"/>
                </a:lnTo>
                <a:lnTo>
                  <a:pt x="8568015" y="3135699"/>
                </a:lnTo>
                <a:cubicBezTo>
                  <a:pt x="8568015" y="3133271"/>
                  <a:pt x="8571297" y="3127606"/>
                  <a:pt x="8577861" y="3118704"/>
                </a:cubicBezTo>
                <a:lnTo>
                  <a:pt x="8575703" y="3110207"/>
                </a:lnTo>
                <a:cubicBezTo>
                  <a:pt x="8575703" y="3107060"/>
                  <a:pt x="8577546" y="3102115"/>
                  <a:pt x="8581233" y="3095371"/>
                </a:cubicBezTo>
                <a:lnTo>
                  <a:pt x="8580019" y="3084716"/>
                </a:lnTo>
                <a:lnTo>
                  <a:pt x="8585549" y="3050727"/>
                </a:lnTo>
                <a:lnTo>
                  <a:pt x="8583391" y="3044253"/>
                </a:lnTo>
                <a:cubicBezTo>
                  <a:pt x="8583391" y="3042455"/>
                  <a:pt x="8586673" y="3040701"/>
                  <a:pt x="8593237" y="3038993"/>
                </a:cubicBezTo>
                <a:lnTo>
                  <a:pt x="8603083" y="3041151"/>
                </a:lnTo>
                <a:lnTo>
                  <a:pt x="8609557" y="3041151"/>
                </a:lnTo>
                <a:cubicBezTo>
                  <a:pt x="8611985" y="3043219"/>
                  <a:pt x="8615311" y="3044253"/>
                  <a:pt x="8619538" y="3044253"/>
                </a:cubicBezTo>
                <a:lnTo>
                  <a:pt x="8620617" y="3045332"/>
                </a:lnTo>
                <a:lnTo>
                  <a:pt x="8620617" y="3046411"/>
                </a:lnTo>
                <a:lnTo>
                  <a:pt x="8617245" y="3050727"/>
                </a:lnTo>
                <a:lnTo>
                  <a:pt x="8618324" y="3050727"/>
                </a:lnTo>
                <a:cubicBezTo>
                  <a:pt x="8621111" y="3047130"/>
                  <a:pt x="8623314" y="3045332"/>
                  <a:pt x="8624933" y="3045332"/>
                </a:cubicBezTo>
                <a:lnTo>
                  <a:pt x="8633700" y="3047490"/>
                </a:lnTo>
                <a:lnTo>
                  <a:pt x="8638016" y="3046411"/>
                </a:lnTo>
                <a:cubicBezTo>
                  <a:pt x="8643141" y="3047850"/>
                  <a:pt x="8645703" y="3049288"/>
                  <a:pt x="8645703" y="3050727"/>
                </a:cubicBezTo>
                <a:lnTo>
                  <a:pt x="8645703" y="3053829"/>
                </a:lnTo>
                <a:cubicBezTo>
                  <a:pt x="8638420" y="3058145"/>
                  <a:pt x="8631856" y="3068441"/>
                  <a:pt x="8626012" y="3084716"/>
                </a:cubicBezTo>
                <a:cubicBezTo>
                  <a:pt x="8618728" y="3089481"/>
                  <a:pt x="8615087" y="3097619"/>
                  <a:pt x="8615087" y="3109128"/>
                </a:cubicBezTo>
                <a:cubicBezTo>
                  <a:pt x="8613648" y="3109308"/>
                  <a:pt x="8612569" y="3111466"/>
                  <a:pt x="8611850" y="3115602"/>
                </a:cubicBezTo>
                <a:lnTo>
                  <a:pt x="8623854" y="3123020"/>
                </a:lnTo>
                <a:lnTo>
                  <a:pt x="8623854" y="3126257"/>
                </a:lnTo>
                <a:lnTo>
                  <a:pt x="8616166" y="3133675"/>
                </a:lnTo>
                <a:cubicBezTo>
                  <a:pt x="8619852" y="3141139"/>
                  <a:pt x="8621696" y="3147882"/>
                  <a:pt x="8621696" y="3153907"/>
                </a:cubicBezTo>
                <a:cubicBezTo>
                  <a:pt x="8621696" y="3166855"/>
                  <a:pt x="8619493" y="3180298"/>
                  <a:pt x="8615087" y="3194234"/>
                </a:cubicBezTo>
                <a:lnTo>
                  <a:pt x="8619538" y="3211229"/>
                </a:lnTo>
                <a:cubicBezTo>
                  <a:pt x="8620976" y="3211229"/>
                  <a:pt x="8621696" y="3213027"/>
                  <a:pt x="8621696" y="3216624"/>
                </a:cubicBezTo>
                <a:lnTo>
                  <a:pt x="8621696" y="3222963"/>
                </a:lnTo>
                <a:lnTo>
                  <a:pt x="8619538" y="3239958"/>
                </a:lnTo>
                <a:lnTo>
                  <a:pt x="8621696" y="3246432"/>
                </a:lnTo>
                <a:lnTo>
                  <a:pt x="8619538" y="3268686"/>
                </a:lnTo>
                <a:lnTo>
                  <a:pt x="8619538" y="3280420"/>
                </a:lnTo>
                <a:lnTo>
                  <a:pt x="8621696" y="3282578"/>
                </a:lnTo>
                <a:cubicBezTo>
                  <a:pt x="8626821" y="3279341"/>
                  <a:pt x="8633025" y="3267652"/>
                  <a:pt x="8640308" y="3247511"/>
                </a:cubicBezTo>
                <a:cubicBezTo>
                  <a:pt x="8643905" y="3244813"/>
                  <a:pt x="8648266" y="3236630"/>
                  <a:pt x="8653391" y="3222963"/>
                </a:cubicBezTo>
                <a:cubicBezTo>
                  <a:pt x="8655549" y="3222963"/>
                  <a:pt x="8657752" y="3214466"/>
                  <a:pt x="8660000" y="3197471"/>
                </a:cubicBezTo>
                <a:lnTo>
                  <a:pt x="8667688" y="3155930"/>
                </a:lnTo>
                <a:cubicBezTo>
                  <a:pt x="8672004" y="3155930"/>
                  <a:pt x="8674162" y="3155255"/>
                  <a:pt x="8674162" y="3153907"/>
                </a:cubicBezTo>
                <a:lnTo>
                  <a:pt x="8674162" y="3152828"/>
                </a:lnTo>
                <a:lnTo>
                  <a:pt x="8673083" y="3151749"/>
                </a:lnTo>
                <a:cubicBezTo>
                  <a:pt x="8667958" y="3149411"/>
                  <a:pt x="8665395" y="3147613"/>
                  <a:pt x="8665395" y="3146354"/>
                </a:cubicBezTo>
                <a:lnTo>
                  <a:pt x="8665395" y="3142173"/>
                </a:lnTo>
                <a:lnTo>
                  <a:pt x="8668767" y="3131517"/>
                </a:lnTo>
                <a:lnTo>
                  <a:pt x="8668767" y="3123020"/>
                </a:lnTo>
                <a:lnTo>
                  <a:pt x="8661079" y="3119783"/>
                </a:lnTo>
                <a:lnTo>
                  <a:pt x="8639229" y="3124099"/>
                </a:lnTo>
                <a:lnTo>
                  <a:pt x="8629384" y="3117625"/>
                </a:lnTo>
                <a:lnTo>
                  <a:pt x="8629384" y="3116681"/>
                </a:lnTo>
                <a:cubicBezTo>
                  <a:pt x="8629384" y="3115602"/>
                  <a:pt x="8631901" y="3113804"/>
                  <a:pt x="8636936" y="3111286"/>
                </a:cubicBezTo>
                <a:lnTo>
                  <a:pt x="8646782" y="3113444"/>
                </a:lnTo>
                <a:lnTo>
                  <a:pt x="8650154" y="3113444"/>
                </a:lnTo>
                <a:lnTo>
                  <a:pt x="8658921" y="3111286"/>
                </a:lnTo>
                <a:lnTo>
                  <a:pt x="8660000" y="3111286"/>
                </a:lnTo>
                <a:lnTo>
                  <a:pt x="8663237" y="3113444"/>
                </a:lnTo>
                <a:lnTo>
                  <a:pt x="8665395" y="3113444"/>
                </a:lnTo>
                <a:lnTo>
                  <a:pt x="8668767" y="3110207"/>
                </a:lnTo>
                <a:lnTo>
                  <a:pt x="8668767" y="3100631"/>
                </a:lnTo>
                <a:lnTo>
                  <a:pt x="8670925" y="3088897"/>
                </a:lnTo>
                <a:lnTo>
                  <a:pt x="8669846" y="3083637"/>
                </a:lnTo>
                <a:lnTo>
                  <a:pt x="8670925" y="3071902"/>
                </a:lnTo>
                <a:lnTo>
                  <a:pt x="8670925" y="3064484"/>
                </a:lnTo>
                <a:lnTo>
                  <a:pt x="8676320" y="3059224"/>
                </a:lnTo>
                <a:cubicBezTo>
                  <a:pt x="8675241" y="3056347"/>
                  <a:pt x="8674162" y="3054908"/>
                  <a:pt x="8673083" y="3054908"/>
                </a:cubicBezTo>
                <a:lnTo>
                  <a:pt x="8669846" y="3055987"/>
                </a:lnTo>
                <a:cubicBezTo>
                  <a:pt x="8666160" y="3051581"/>
                  <a:pt x="8664316" y="3046950"/>
                  <a:pt x="8664316" y="3042095"/>
                </a:cubicBezTo>
                <a:cubicBezTo>
                  <a:pt x="8665755" y="3038948"/>
                  <a:pt x="8667238" y="3037195"/>
                  <a:pt x="8668767" y="3036835"/>
                </a:cubicBezTo>
                <a:close/>
                <a:moveTo>
                  <a:pt x="9291338" y="3036296"/>
                </a:moveTo>
                <a:lnTo>
                  <a:pt x="9320337" y="3055448"/>
                </a:lnTo>
                <a:lnTo>
                  <a:pt x="9323574" y="3068126"/>
                </a:lnTo>
                <a:lnTo>
                  <a:pt x="9323574" y="3072442"/>
                </a:lnTo>
                <a:cubicBezTo>
                  <a:pt x="9317819" y="3079905"/>
                  <a:pt x="9314942" y="3085929"/>
                  <a:pt x="9314942" y="3090515"/>
                </a:cubicBezTo>
                <a:lnTo>
                  <a:pt x="9314942" y="3103194"/>
                </a:lnTo>
                <a:lnTo>
                  <a:pt x="9311705" y="3117086"/>
                </a:lnTo>
                <a:lnTo>
                  <a:pt x="9314942" y="3129764"/>
                </a:lnTo>
                <a:cubicBezTo>
                  <a:pt x="9317100" y="3130483"/>
                  <a:pt x="9318179" y="3132641"/>
                  <a:pt x="9318179" y="3136238"/>
                </a:cubicBezTo>
                <a:lnTo>
                  <a:pt x="9316021" y="3165911"/>
                </a:lnTo>
                <a:lnTo>
                  <a:pt x="9318179" y="3191402"/>
                </a:lnTo>
                <a:lnTo>
                  <a:pt x="9313863" y="3225526"/>
                </a:lnTo>
                <a:lnTo>
                  <a:pt x="9316021" y="3231865"/>
                </a:lnTo>
                <a:lnTo>
                  <a:pt x="9316021" y="3237125"/>
                </a:lnTo>
                <a:lnTo>
                  <a:pt x="9314942" y="3243599"/>
                </a:lnTo>
                <a:lnTo>
                  <a:pt x="9318179" y="3249938"/>
                </a:lnTo>
                <a:cubicBezTo>
                  <a:pt x="9316740" y="3267652"/>
                  <a:pt x="9314582" y="3276509"/>
                  <a:pt x="9311705" y="3276509"/>
                </a:cubicBezTo>
                <a:lnTo>
                  <a:pt x="9312784" y="3277588"/>
                </a:lnTo>
                <a:lnTo>
                  <a:pt x="9312784" y="3278667"/>
                </a:lnTo>
                <a:cubicBezTo>
                  <a:pt x="9312784" y="3281634"/>
                  <a:pt x="9308153" y="3287973"/>
                  <a:pt x="9298891" y="3297684"/>
                </a:cubicBezTo>
                <a:lnTo>
                  <a:pt x="9293496" y="3294582"/>
                </a:lnTo>
                <a:lnTo>
                  <a:pt x="9290259" y="3294582"/>
                </a:lnTo>
                <a:cubicBezTo>
                  <a:pt x="9287382" y="3297190"/>
                  <a:pt x="9282751" y="3299662"/>
                  <a:pt x="9276367" y="3302000"/>
                </a:cubicBezTo>
                <a:cubicBezTo>
                  <a:pt x="9264138" y="3302000"/>
                  <a:pt x="9258024" y="3295616"/>
                  <a:pt x="9258024" y="3282848"/>
                </a:cubicBezTo>
                <a:cubicBezTo>
                  <a:pt x="9258024" y="3279701"/>
                  <a:pt x="9256585" y="3276149"/>
                  <a:pt x="9253708" y="3272193"/>
                </a:cubicBezTo>
                <a:lnTo>
                  <a:pt x="9253708" y="3266932"/>
                </a:lnTo>
                <a:lnTo>
                  <a:pt x="9256945" y="3266932"/>
                </a:lnTo>
                <a:lnTo>
                  <a:pt x="9256945" y="3264774"/>
                </a:lnTo>
                <a:lnTo>
                  <a:pt x="9251550" y="3264774"/>
                </a:lnTo>
                <a:lnTo>
                  <a:pt x="9237658" y="3257356"/>
                </a:lnTo>
                <a:lnTo>
                  <a:pt x="9237658" y="3256277"/>
                </a:lnTo>
                <a:cubicBezTo>
                  <a:pt x="9237658" y="3254839"/>
                  <a:pt x="9238737" y="3254119"/>
                  <a:pt x="9240895" y="3254119"/>
                </a:cubicBezTo>
                <a:lnTo>
                  <a:pt x="9247234" y="3255198"/>
                </a:lnTo>
                <a:cubicBezTo>
                  <a:pt x="9253708" y="3251691"/>
                  <a:pt x="9258744" y="3249938"/>
                  <a:pt x="9262340" y="3249938"/>
                </a:cubicBezTo>
                <a:lnTo>
                  <a:pt x="9267735" y="3249938"/>
                </a:lnTo>
                <a:cubicBezTo>
                  <a:pt x="9267735" y="3246881"/>
                  <a:pt x="9265937" y="3243689"/>
                  <a:pt x="9262340" y="3240362"/>
                </a:cubicBezTo>
                <a:lnTo>
                  <a:pt x="9265577" y="3235102"/>
                </a:lnTo>
                <a:lnTo>
                  <a:pt x="9265577" y="3234023"/>
                </a:lnTo>
                <a:lnTo>
                  <a:pt x="9263419" y="3230786"/>
                </a:lnTo>
                <a:lnTo>
                  <a:pt x="9263419" y="3226605"/>
                </a:lnTo>
                <a:cubicBezTo>
                  <a:pt x="9266117" y="3215905"/>
                  <a:pt x="9267915" y="3210554"/>
                  <a:pt x="9268814" y="3210554"/>
                </a:cubicBezTo>
                <a:lnTo>
                  <a:pt x="9269893" y="3210554"/>
                </a:lnTo>
                <a:cubicBezTo>
                  <a:pt x="9266297" y="3205249"/>
                  <a:pt x="9264498" y="3199944"/>
                  <a:pt x="9264498" y="3194639"/>
                </a:cubicBezTo>
                <a:lnTo>
                  <a:pt x="9265577" y="3191402"/>
                </a:lnTo>
                <a:lnTo>
                  <a:pt x="9260182" y="3190458"/>
                </a:lnTo>
                <a:cubicBezTo>
                  <a:pt x="9258204" y="3191807"/>
                  <a:pt x="9250696" y="3192841"/>
                  <a:pt x="9237658" y="3193560"/>
                </a:cubicBezTo>
                <a:lnTo>
                  <a:pt x="9236579" y="3194639"/>
                </a:lnTo>
                <a:lnTo>
                  <a:pt x="9237658" y="3195718"/>
                </a:lnTo>
                <a:lnTo>
                  <a:pt x="9237658" y="3200978"/>
                </a:lnTo>
                <a:lnTo>
                  <a:pt x="9234421" y="3211633"/>
                </a:lnTo>
                <a:lnTo>
                  <a:pt x="9233342" y="3211633"/>
                </a:lnTo>
                <a:lnTo>
                  <a:pt x="9234421" y="3212712"/>
                </a:lnTo>
                <a:lnTo>
                  <a:pt x="9234421" y="3219052"/>
                </a:lnTo>
                <a:cubicBezTo>
                  <a:pt x="9234421" y="3220490"/>
                  <a:pt x="9232623" y="3221210"/>
                  <a:pt x="9229026" y="3221210"/>
                </a:cubicBezTo>
                <a:lnTo>
                  <a:pt x="9226868" y="3232944"/>
                </a:lnTo>
                <a:lnTo>
                  <a:pt x="9227947" y="3237125"/>
                </a:lnTo>
                <a:cubicBezTo>
                  <a:pt x="9222732" y="3249174"/>
                  <a:pt x="9217741" y="3255198"/>
                  <a:pt x="9212976" y="3255198"/>
                </a:cubicBezTo>
                <a:cubicBezTo>
                  <a:pt x="9208660" y="3258435"/>
                  <a:pt x="9206502" y="3262347"/>
                  <a:pt x="9206502" y="3266932"/>
                </a:cubicBezTo>
                <a:cubicBezTo>
                  <a:pt x="9193913" y="3273676"/>
                  <a:pt x="9183168" y="3281095"/>
                  <a:pt x="9174266" y="3289187"/>
                </a:cubicBezTo>
                <a:cubicBezTo>
                  <a:pt x="9169950" y="3294222"/>
                  <a:pt x="9167073" y="3296740"/>
                  <a:pt x="9165634" y="3296740"/>
                </a:cubicBezTo>
                <a:cubicBezTo>
                  <a:pt x="9158441" y="3296740"/>
                  <a:pt x="9154844" y="3293908"/>
                  <a:pt x="9154844" y="3288243"/>
                </a:cubicBezTo>
                <a:lnTo>
                  <a:pt x="9154844" y="3283927"/>
                </a:lnTo>
                <a:lnTo>
                  <a:pt x="9157002" y="3281769"/>
                </a:lnTo>
                <a:lnTo>
                  <a:pt x="9163476" y="3281769"/>
                </a:lnTo>
                <a:cubicBezTo>
                  <a:pt x="9167073" y="3271159"/>
                  <a:pt x="9171389" y="3265853"/>
                  <a:pt x="9176424" y="3265853"/>
                </a:cubicBezTo>
                <a:lnTo>
                  <a:pt x="9177504" y="3265853"/>
                </a:lnTo>
                <a:lnTo>
                  <a:pt x="9177504" y="3263695"/>
                </a:lnTo>
                <a:cubicBezTo>
                  <a:pt x="9175346" y="3261088"/>
                  <a:pt x="9174266" y="3258615"/>
                  <a:pt x="9174266" y="3256277"/>
                </a:cubicBezTo>
                <a:cubicBezTo>
                  <a:pt x="9174266" y="3254209"/>
                  <a:pt x="9177144" y="3250298"/>
                  <a:pt x="9182899" y="3244543"/>
                </a:cubicBezTo>
                <a:lnTo>
                  <a:pt x="9182899" y="3242520"/>
                </a:lnTo>
                <a:lnTo>
                  <a:pt x="9181820" y="3238204"/>
                </a:lnTo>
                <a:lnTo>
                  <a:pt x="9182899" y="3235102"/>
                </a:lnTo>
                <a:lnTo>
                  <a:pt x="9181820" y="3235102"/>
                </a:lnTo>
                <a:cubicBezTo>
                  <a:pt x="9180740" y="3235102"/>
                  <a:pt x="9178942" y="3237934"/>
                  <a:pt x="9176424" y="3243599"/>
                </a:cubicBezTo>
                <a:lnTo>
                  <a:pt x="9174266" y="3243599"/>
                </a:lnTo>
                <a:lnTo>
                  <a:pt x="9152686" y="3241441"/>
                </a:lnTo>
                <a:lnTo>
                  <a:pt x="9140952" y="3242520"/>
                </a:lnTo>
                <a:cubicBezTo>
                  <a:pt x="9135917" y="3236136"/>
                  <a:pt x="9133399" y="3231865"/>
                  <a:pt x="9133399" y="3229707"/>
                </a:cubicBezTo>
                <a:lnTo>
                  <a:pt x="9133399" y="3225526"/>
                </a:lnTo>
                <a:cubicBezTo>
                  <a:pt x="9122699" y="3226335"/>
                  <a:pt x="9117349" y="3228448"/>
                  <a:pt x="9117349" y="3231865"/>
                </a:cubicBezTo>
                <a:lnTo>
                  <a:pt x="9117349" y="3238204"/>
                </a:lnTo>
                <a:cubicBezTo>
                  <a:pt x="9120136" y="3241441"/>
                  <a:pt x="9121530" y="3243914"/>
                  <a:pt x="9121530" y="3245622"/>
                </a:cubicBezTo>
                <a:cubicBezTo>
                  <a:pt x="9120721" y="3252006"/>
                  <a:pt x="9117529" y="3255198"/>
                  <a:pt x="9111954" y="3255198"/>
                </a:cubicBezTo>
                <a:cubicBezTo>
                  <a:pt x="9109077" y="3255198"/>
                  <a:pt x="9107638" y="3254524"/>
                  <a:pt x="9107638" y="3253175"/>
                </a:cubicBezTo>
                <a:lnTo>
                  <a:pt x="9106559" y="3254119"/>
                </a:lnTo>
                <a:lnTo>
                  <a:pt x="9105480" y="3254119"/>
                </a:lnTo>
                <a:lnTo>
                  <a:pt x="9092532" y="3249938"/>
                </a:lnTo>
                <a:lnTo>
                  <a:pt x="9081877" y="3252096"/>
                </a:lnTo>
                <a:lnTo>
                  <a:pt x="9077561" y="3247780"/>
                </a:lnTo>
                <a:lnTo>
                  <a:pt x="9078640" y="3235102"/>
                </a:lnTo>
                <a:lnTo>
                  <a:pt x="9077561" y="3230786"/>
                </a:lnTo>
                <a:lnTo>
                  <a:pt x="9080798" y="3227549"/>
                </a:lnTo>
                <a:cubicBezTo>
                  <a:pt x="9079539" y="3222064"/>
                  <a:pt x="9078100" y="3219231"/>
                  <a:pt x="9076482" y="3219052"/>
                </a:cubicBezTo>
                <a:lnTo>
                  <a:pt x="9078640" y="3200978"/>
                </a:lnTo>
                <a:lnTo>
                  <a:pt x="9075403" y="3192481"/>
                </a:lnTo>
                <a:lnTo>
                  <a:pt x="9075403" y="3161729"/>
                </a:lnTo>
                <a:cubicBezTo>
                  <a:pt x="9075583" y="3156784"/>
                  <a:pt x="9076302" y="3154311"/>
                  <a:pt x="9077561" y="3154311"/>
                </a:cubicBezTo>
                <a:lnTo>
                  <a:pt x="9075403" y="3147837"/>
                </a:lnTo>
                <a:lnTo>
                  <a:pt x="9075403" y="3145814"/>
                </a:lnTo>
                <a:lnTo>
                  <a:pt x="9076482" y="3116007"/>
                </a:lnTo>
                <a:lnTo>
                  <a:pt x="9075403" y="3102249"/>
                </a:lnTo>
                <a:lnTo>
                  <a:pt x="9082956" y="3096854"/>
                </a:lnTo>
                <a:lnTo>
                  <a:pt x="9082956" y="3093752"/>
                </a:lnTo>
                <a:cubicBezTo>
                  <a:pt x="9078640" y="3089436"/>
                  <a:pt x="9076482" y="3085885"/>
                  <a:pt x="9076482" y="3083097"/>
                </a:cubicBezTo>
                <a:lnTo>
                  <a:pt x="9076482" y="3077702"/>
                </a:lnTo>
                <a:lnTo>
                  <a:pt x="9078640" y="3074600"/>
                </a:lnTo>
                <a:lnTo>
                  <a:pt x="9077561" y="3073521"/>
                </a:lnTo>
                <a:lnTo>
                  <a:pt x="9078640" y="3068126"/>
                </a:lnTo>
                <a:lnTo>
                  <a:pt x="9078640" y="3067182"/>
                </a:lnTo>
                <a:lnTo>
                  <a:pt x="9073245" y="3051132"/>
                </a:lnTo>
                <a:lnTo>
                  <a:pt x="9076482" y="3049108"/>
                </a:lnTo>
                <a:lnTo>
                  <a:pt x="9078640" y="3049108"/>
                </a:lnTo>
                <a:cubicBezTo>
                  <a:pt x="9085743" y="3053694"/>
                  <a:pt x="9095050" y="3056841"/>
                  <a:pt x="9106559" y="3058550"/>
                </a:cubicBezTo>
                <a:cubicBezTo>
                  <a:pt x="9106559" y="3059809"/>
                  <a:pt x="9111909" y="3061967"/>
                  <a:pt x="9122609" y="3065024"/>
                </a:cubicBezTo>
                <a:lnTo>
                  <a:pt x="9123688" y="3065024"/>
                </a:lnTo>
                <a:lnTo>
                  <a:pt x="9126925" y="3062866"/>
                </a:lnTo>
                <a:lnTo>
                  <a:pt x="9131241" y="3062866"/>
                </a:lnTo>
                <a:lnTo>
                  <a:pt x="9135557" y="3065024"/>
                </a:lnTo>
                <a:cubicBezTo>
                  <a:pt x="9141672" y="3062326"/>
                  <a:pt x="9147741" y="3056661"/>
                  <a:pt x="9153765" y="3048030"/>
                </a:cubicBezTo>
                <a:lnTo>
                  <a:pt x="9155923" y="3048030"/>
                </a:lnTo>
                <a:cubicBezTo>
                  <a:pt x="9158081" y="3048209"/>
                  <a:pt x="9160239" y="3051716"/>
                  <a:pt x="9162397" y="3058550"/>
                </a:cubicBezTo>
                <a:cubicBezTo>
                  <a:pt x="9173907" y="3060348"/>
                  <a:pt x="9179662" y="3063540"/>
                  <a:pt x="9179662" y="3068126"/>
                </a:cubicBezTo>
                <a:lnTo>
                  <a:pt x="9186001" y="3067182"/>
                </a:lnTo>
                <a:lnTo>
                  <a:pt x="9191396" y="3069205"/>
                </a:lnTo>
                <a:lnTo>
                  <a:pt x="9193554" y="3066103"/>
                </a:lnTo>
                <a:lnTo>
                  <a:pt x="9190317" y="3044792"/>
                </a:lnTo>
                <a:lnTo>
                  <a:pt x="9191396" y="3043713"/>
                </a:lnTo>
                <a:lnTo>
                  <a:pt x="9194633" y="3043713"/>
                </a:lnTo>
                <a:lnTo>
                  <a:pt x="9223631" y="3051132"/>
                </a:lnTo>
                <a:lnTo>
                  <a:pt x="9231184" y="3050053"/>
                </a:lnTo>
                <a:cubicBezTo>
                  <a:pt x="9231184" y="3052031"/>
                  <a:pt x="9236219" y="3054863"/>
                  <a:pt x="9246290" y="3058550"/>
                </a:cubicBezTo>
                <a:lnTo>
                  <a:pt x="9246290" y="3060708"/>
                </a:lnTo>
                <a:lnTo>
                  <a:pt x="9248313" y="3060708"/>
                </a:lnTo>
                <a:cubicBezTo>
                  <a:pt x="9248313" y="3057920"/>
                  <a:pt x="9250471" y="3056527"/>
                  <a:pt x="9254787" y="3056527"/>
                </a:cubicBezTo>
                <a:lnTo>
                  <a:pt x="9259103" y="3056527"/>
                </a:lnTo>
                <a:lnTo>
                  <a:pt x="9263419" y="3059629"/>
                </a:lnTo>
                <a:lnTo>
                  <a:pt x="9280548" y="3051132"/>
                </a:lnTo>
                <a:lnTo>
                  <a:pt x="9279469" y="3050053"/>
                </a:lnTo>
                <a:lnTo>
                  <a:pt x="9279469" y="3045871"/>
                </a:lnTo>
                <a:cubicBezTo>
                  <a:pt x="9285044" y="3039488"/>
                  <a:pt x="9289001" y="3036296"/>
                  <a:pt x="9291338" y="3036296"/>
                </a:cubicBezTo>
                <a:close/>
                <a:moveTo>
                  <a:pt x="1202254" y="3035891"/>
                </a:moveTo>
                <a:lnTo>
                  <a:pt x="1208593" y="3035891"/>
                </a:lnTo>
                <a:lnTo>
                  <a:pt x="1233275" y="3054099"/>
                </a:lnTo>
                <a:cubicBezTo>
                  <a:pt x="1236152" y="3054099"/>
                  <a:pt x="1237591" y="3057696"/>
                  <a:pt x="1237591" y="3064889"/>
                </a:cubicBezTo>
                <a:lnTo>
                  <a:pt x="1238670" y="3064889"/>
                </a:lnTo>
                <a:cubicBezTo>
                  <a:pt x="1238670" y="3061292"/>
                  <a:pt x="1239389" y="3059494"/>
                  <a:pt x="1240827" y="3059494"/>
                </a:cubicBezTo>
                <a:cubicBezTo>
                  <a:pt x="1246492" y="3064979"/>
                  <a:pt x="1249325" y="3069250"/>
                  <a:pt x="1249325" y="3072307"/>
                </a:cubicBezTo>
                <a:lnTo>
                  <a:pt x="1249325" y="3082018"/>
                </a:lnTo>
                <a:lnTo>
                  <a:pt x="1247302" y="3084176"/>
                </a:lnTo>
                <a:lnTo>
                  <a:pt x="1245145" y="3084176"/>
                </a:lnTo>
                <a:lnTo>
                  <a:pt x="1244064" y="3083097"/>
                </a:lnTo>
                <a:lnTo>
                  <a:pt x="1242985" y="3083097"/>
                </a:lnTo>
                <a:cubicBezTo>
                  <a:pt x="1242985" y="3084716"/>
                  <a:pt x="1240108" y="3085795"/>
                  <a:pt x="1234354" y="3086334"/>
                </a:cubicBezTo>
                <a:cubicBezTo>
                  <a:pt x="1233454" y="3082738"/>
                  <a:pt x="1232375" y="3080939"/>
                  <a:pt x="1231117" y="3080939"/>
                </a:cubicBezTo>
                <a:lnTo>
                  <a:pt x="1227880" y="3080939"/>
                </a:lnTo>
                <a:lnTo>
                  <a:pt x="1227880" y="3086334"/>
                </a:lnTo>
                <a:cubicBezTo>
                  <a:pt x="1230038" y="3086334"/>
                  <a:pt x="1231117" y="3087008"/>
                  <a:pt x="1231117" y="3088357"/>
                </a:cubicBezTo>
                <a:cubicBezTo>
                  <a:pt x="1197398" y="3104093"/>
                  <a:pt x="1178470" y="3113759"/>
                  <a:pt x="1174334" y="3117355"/>
                </a:cubicBezTo>
                <a:lnTo>
                  <a:pt x="1178650" y="3123829"/>
                </a:lnTo>
                <a:cubicBezTo>
                  <a:pt x="1172177" y="3136508"/>
                  <a:pt x="1168940" y="3148287"/>
                  <a:pt x="1168940" y="3159167"/>
                </a:cubicBezTo>
                <a:lnTo>
                  <a:pt x="1170019" y="3160246"/>
                </a:lnTo>
                <a:lnTo>
                  <a:pt x="1171098" y="3160246"/>
                </a:lnTo>
                <a:lnTo>
                  <a:pt x="1175413" y="3159167"/>
                </a:lnTo>
                <a:lnTo>
                  <a:pt x="1186203" y="3163483"/>
                </a:lnTo>
                <a:lnTo>
                  <a:pt x="1187147" y="3163483"/>
                </a:lnTo>
                <a:lnTo>
                  <a:pt x="1190384" y="3161325"/>
                </a:lnTo>
                <a:lnTo>
                  <a:pt x="1192543" y="3161325"/>
                </a:lnTo>
                <a:lnTo>
                  <a:pt x="1197938" y="3165641"/>
                </a:lnTo>
                <a:lnTo>
                  <a:pt x="1201175" y="3162404"/>
                </a:lnTo>
                <a:lnTo>
                  <a:pt x="1202254" y="3162404"/>
                </a:lnTo>
                <a:lnTo>
                  <a:pt x="1203332" y="3168743"/>
                </a:lnTo>
                <a:lnTo>
                  <a:pt x="1202254" y="3169822"/>
                </a:lnTo>
                <a:lnTo>
                  <a:pt x="1200096" y="3169822"/>
                </a:lnTo>
                <a:cubicBezTo>
                  <a:pt x="1197039" y="3167754"/>
                  <a:pt x="1192048" y="3166720"/>
                  <a:pt x="1185125" y="3166720"/>
                </a:cubicBezTo>
                <a:cubicBezTo>
                  <a:pt x="1175773" y="3167529"/>
                  <a:pt x="1171098" y="3168473"/>
                  <a:pt x="1171098" y="3169552"/>
                </a:cubicBezTo>
                <a:lnTo>
                  <a:pt x="1167860" y="3180612"/>
                </a:lnTo>
                <a:lnTo>
                  <a:pt x="1168940" y="3183849"/>
                </a:lnTo>
                <a:lnTo>
                  <a:pt x="1164759" y="3188165"/>
                </a:lnTo>
                <a:cubicBezTo>
                  <a:pt x="1167725" y="3192032"/>
                  <a:pt x="1170557" y="3199135"/>
                  <a:pt x="1173255" y="3209475"/>
                </a:cubicBezTo>
                <a:cubicBezTo>
                  <a:pt x="1171998" y="3210914"/>
                  <a:pt x="1170918" y="3217703"/>
                  <a:pt x="1170019" y="3229842"/>
                </a:cubicBezTo>
                <a:lnTo>
                  <a:pt x="1168940" y="3230921"/>
                </a:lnTo>
                <a:lnTo>
                  <a:pt x="1172177" y="3248185"/>
                </a:lnTo>
                <a:cubicBezTo>
                  <a:pt x="1169658" y="3257086"/>
                  <a:pt x="1166467" y="3262437"/>
                  <a:pt x="1162601" y="3264235"/>
                </a:cubicBezTo>
                <a:lnTo>
                  <a:pt x="1162601" y="3265314"/>
                </a:lnTo>
                <a:cubicBezTo>
                  <a:pt x="1162601" y="3267472"/>
                  <a:pt x="1163679" y="3268551"/>
                  <a:pt x="1165837" y="3268551"/>
                </a:cubicBezTo>
                <a:lnTo>
                  <a:pt x="1166782" y="3269630"/>
                </a:lnTo>
                <a:lnTo>
                  <a:pt x="1166782" y="3272732"/>
                </a:lnTo>
                <a:cubicBezTo>
                  <a:pt x="1166782" y="3278127"/>
                  <a:pt x="1164308" y="3282083"/>
                  <a:pt x="1159362" y="3284601"/>
                </a:cubicBezTo>
                <a:lnTo>
                  <a:pt x="1160443" y="3285680"/>
                </a:lnTo>
                <a:lnTo>
                  <a:pt x="1160443" y="3287838"/>
                </a:lnTo>
                <a:cubicBezTo>
                  <a:pt x="1157024" y="3294222"/>
                  <a:pt x="1154147" y="3297414"/>
                  <a:pt x="1151810" y="3297414"/>
                </a:cubicBezTo>
                <a:lnTo>
                  <a:pt x="1143313" y="3294177"/>
                </a:lnTo>
                <a:lnTo>
                  <a:pt x="1133601" y="3297414"/>
                </a:lnTo>
                <a:lnTo>
                  <a:pt x="1127127" y="3296335"/>
                </a:lnTo>
                <a:cubicBezTo>
                  <a:pt x="1124519" y="3298493"/>
                  <a:pt x="1119171" y="3299932"/>
                  <a:pt x="1111078" y="3300651"/>
                </a:cubicBezTo>
                <a:cubicBezTo>
                  <a:pt x="1107302" y="3300651"/>
                  <a:pt x="1102670" y="3292064"/>
                  <a:pt x="1097185" y="3274890"/>
                </a:cubicBezTo>
                <a:cubicBezTo>
                  <a:pt x="1091430" y="3268506"/>
                  <a:pt x="1078572" y="3260998"/>
                  <a:pt x="1058612" y="3252366"/>
                </a:cubicBezTo>
                <a:lnTo>
                  <a:pt x="1056453" y="3249264"/>
                </a:lnTo>
                <a:cubicBezTo>
                  <a:pt x="1056453" y="3247825"/>
                  <a:pt x="1062881" y="3245308"/>
                  <a:pt x="1075739" y="3241711"/>
                </a:cubicBezTo>
                <a:lnTo>
                  <a:pt x="1086396" y="3241711"/>
                </a:lnTo>
                <a:lnTo>
                  <a:pt x="1091791" y="3246027"/>
                </a:lnTo>
                <a:lnTo>
                  <a:pt x="1099343" y="3246027"/>
                </a:lnTo>
                <a:cubicBezTo>
                  <a:pt x="1099343" y="3243869"/>
                  <a:pt x="1100062" y="3242790"/>
                  <a:pt x="1101500" y="3242790"/>
                </a:cubicBezTo>
                <a:lnTo>
                  <a:pt x="1109998" y="3244948"/>
                </a:lnTo>
                <a:lnTo>
                  <a:pt x="1113235" y="3244948"/>
                </a:lnTo>
                <a:lnTo>
                  <a:pt x="1118630" y="3239553"/>
                </a:lnTo>
                <a:lnTo>
                  <a:pt x="1118630" y="3238474"/>
                </a:lnTo>
                <a:lnTo>
                  <a:pt x="1117551" y="3233079"/>
                </a:lnTo>
                <a:lnTo>
                  <a:pt x="1121867" y="3218107"/>
                </a:lnTo>
                <a:lnTo>
                  <a:pt x="1117551" y="3207452"/>
                </a:lnTo>
                <a:lnTo>
                  <a:pt x="1118630" y="3202057"/>
                </a:lnTo>
                <a:lnTo>
                  <a:pt x="1117551" y="3193425"/>
                </a:lnTo>
                <a:lnTo>
                  <a:pt x="1120788" y="3184928"/>
                </a:lnTo>
                <a:lnTo>
                  <a:pt x="1120788" y="3181691"/>
                </a:lnTo>
                <a:cubicBezTo>
                  <a:pt x="1119709" y="3171531"/>
                  <a:pt x="1116472" y="3166450"/>
                  <a:pt x="1111078" y="3166450"/>
                </a:cubicBezTo>
                <a:lnTo>
                  <a:pt x="1097185" y="3164562"/>
                </a:lnTo>
                <a:lnTo>
                  <a:pt x="1097185" y="3165641"/>
                </a:lnTo>
                <a:lnTo>
                  <a:pt x="1098264" y="3165371"/>
                </a:lnTo>
                <a:lnTo>
                  <a:pt x="1098264" y="3166450"/>
                </a:lnTo>
                <a:lnTo>
                  <a:pt x="1089633" y="3168473"/>
                </a:lnTo>
                <a:lnTo>
                  <a:pt x="1067109" y="3168473"/>
                </a:lnTo>
                <a:cubicBezTo>
                  <a:pt x="1062163" y="3168473"/>
                  <a:pt x="1058251" y="3167799"/>
                  <a:pt x="1055375" y="3166450"/>
                </a:cubicBezTo>
                <a:lnTo>
                  <a:pt x="1048901" y="3170631"/>
                </a:lnTo>
                <a:lnTo>
                  <a:pt x="1046741" y="3170631"/>
                </a:lnTo>
                <a:cubicBezTo>
                  <a:pt x="1044854" y="3170631"/>
                  <a:pt x="1043820" y="3168878"/>
                  <a:pt x="1043640" y="3165371"/>
                </a:cubicBezTo>
                <a:lnTo>
                  <a:pt x="1036087" y="3167394"/>
                </a:lnTo>
                <a:cubicBezTo>
                  <a:pt x="1021071" y="3166765"/>
                  <a:pt x="1013563" y="3165821"/>
                  <a:pt x="1013563" y="3164562"/>
                </a:cubicBezTo>
                <a:lnTo>
                  <a:pt x="1013563" y="3162404"/>
                </a:lnTo>
                <a:cubicBezTo>
                  <a:pt x="1013563" y="3160785"/>
                  <a:pt x="1015360" y="3159706"/>
                  <a:pt x="1018958" y="3159167"/>
                </a:cubicBezTo>
                <a:lnTo>
                  <a:pt x="1031769" y="3160246"/>
                </a:lnTo>
                <a:lnTo>
                  <a:pt x="1043640" y="3158088"/>
                </a:lnTo>
                <a:lnTo>
                  <a:pt x="1046741" y="3164562"/>
                </a:lnTo>
                <a:lnTo>
                  <a:pt x="1045663" y="3165641"/>
                </a:lnTo>
                <a:cubicBezTo>
                  <a:pt x="1047101" y="3165641"/>
                  <a:pt x="1047822" y="3166225"/>
                  <a:pt x="1047822" y="3167394"/>
                </a:cubicBezTo>
                <a:lnTo>
                  <a:pt x="1048901" y="3167394"/>
                </a:lnTo>
                <a:lnTo>
                  <a:pt x="1048901" y="3166450"/>
                </a:lnTo>
                <a:lnTo>
                  <a:pt x="1046741" y="3160246"/>
                </a:lnTo>
                <a:lnTo>
                  <a:pt x="1047822" y="3159167"/>
                </a:lnTo>
                <a:lnTo>
                  <a:pt x="1053217" y="3160246"/>
                </a:lnTo>
                <a:lnTo>
                  <a:pt x="1070345" y="3155930"/>
                </a:lnTo>
                <a:lnTo>
                  <a:pt x="1085317" y="3155930"/>
                </a:lnTo>
                <a:lnTo>
                  <a:pt x="1089633" y="3159167"/>
                </a:lnTo>
                <a:lnTo>
                  <a:pt x="1097185" y="3159167"/>
                </a:lnTo>
                <a:cubicBezTo>
                  <a:pt x="1099881" y="3157009"/>
                  <a:pt x="1102400" y="3155930"/>
                  <a:pt x="1104737" y="3155930"/>
                </a:cubicBezTo>
                <a:cubicBezTo>
                  <a:pt x="1107346" y="3155930"/>
                  <a:pt x="1110178" y="3157009"/>
                  <a:pt x="1113235" y="3159167"/>
                </a:cubicBezTo>
                <a:lnTo>
                  <a:pt x="1117551" y="3159167"/>
                </a:lnTo>
                <a:lnTo>
                  <a:pt x="1117551" y="3158088"/>
                </a:lnTo>
                <a:lnTo>
                  <a:pt x="1115394" y="3149456"/>
                </a:lnTo>
                <a:cubicBezTo>
                  <a:pt x="1116113" y="3141453"/>
                  <a:pt x="1117191" y="3136463"/>
                  <a:pt x="1118630" y="3134485"/>
                </a:cubicBezTo>
                <a:lnTo>
                  <a:pt x="1115394" y="3109802"/>
                </a:lnTo>
                <a:lnTo>
                  <a:pt x="1118630" y="3107644"/>
                </a:lnTo>
                <a:lnTo>
                  <a:pt x="1124025" y="3107644"/>
                </a:lnTo>
                <a:cubicBezTo>
                  <a:pt x="1126633" y="3109802"/>
                  <a:pt x="1129106" y="3110881"/>
                  <a:pt x="1131443" y="3110881"/>
                </a:cubicBezTo>
                <a:lnTo>
                  <a:pt x="1137919" y="3108723"/>
                </a:lnTo>
                <a:lnTo>
                  <a:pt x="1146416" y="3108723"/>
                </a:lnTo>
                <a:lnTo>
                  <a:pt x="1153968" y="3110881"/>
                </a:lnTo>
                <a:cubicBezTo>
                  <a:pt x="1154327" y="3104857"/>
                  <a:pt x="1156846" y="3098428"/>
                  <a:pt x="1161522" y="3091594"/>
                </a:cubicBezTo>
                <a:cubicBezTo>
                  <a:pt x="1161522" y="3085210"/>
                  <a:pt x="1164354" y="3080579"/>
                  <a:pt x="1170019" y="3077702"/>
                </a:cubicBezTo>
                <a:lnTo>
                  <a:pt x="1180808" y="3065968"/>
                </a:lnTo>
                <a:lnTo>
                  <a:pt x="1178650" y="3063810"/>
                </a:lnTo>
                <a:lnTo>
                  <a:pt x="1175413" y="3063810"/>
                </a:lnTo>
                <a:cubicBezTo>
                  <a:pt x="1170737" y="3065698"/>
                  <a:pt x="1166467" y="3066642"/>
                  <a:pt x="1162601" y="3066642"/>
                </a:cubicBezTo>
                <a:lnTo>
                  <a:pt x="1149652" y="3064619"/>
                </a:lnTo>
                <a:lnTo>
                  <a:pt x="1118630" y="3064619"/>
                </a:lnTo>
                <a:lnTo>
                  <a:pt x="1098264" y="3065563"/>
                </a:lnTo>
                <a:lnTo>
                  <a:pt x="1092870" y="3063810"/>
                </a:lnTo>
                <a:lnTo>
                  <a:pt x="1089633" y="3063810"/>
                </a:lnTo>
                <a:cubicBezTo>
                  <a:pt x="1085226" y="3064349"/>
                  <a:pt x="1075964" y="3064934"/>
                  <a:pt x="1061848" y="3065563"/>
                </a:cubicBezTo>
                <a:lnTo>
                  <a:pt x="1057533" y="3063540"/>
                </a:lnTo>
                <a:lnTo>
                  <a:pt x="1054296" y="3064619"/>
                </a:lnTo>
                <a:cubicBezTo>
                  <a:pt x="1049258" y="3064080"/>
                  <a:pt x="1046741" y="3063810"/>
                  <a:pt x="1046741" y="3063810"/>
                </a:cubicBezTo>
                <a:lnTo>
                  <a:pt x="1040402" y="3064619"/>
                </a:lnTo>
                <a:cubicBezTo>
                  <a:pt x="1036625" y="3064619"/>
                  <a:pt x="1034108" y="3063630"/>
                  <a:pt x="1032850" y="3061652"/>
                </a:cubicBezTo>
                <a:lnTo>
                  <a:pt x="1032850" y="3060573"/>
                </a:lnTo>
                <a:lnTo>
                  <a:pt x="1044584" y="3053020"/>
                </a:lnTo>
                <a:lnTo>
                  <a:pt x="1048901" y="3053020"/>
                </a:lnTo>
                <a:lnTo>
                  <a:pt x="1057533" y="3056257"/>
                </a:lnTo>
                <a:lnTo>
                  <a:pt x="1064951" y="3054099"/>
                </a:lnTo>
                <a:lnTo>
                  <a:pt x="1069266" y="3060573"/>
                </a:lnTo>
                <a:lnTo>
                  <a:pt x="1074661" y="3056257"/>
                </a:lnTo>
                <a:lnTo>
                  <a:pt x="1089633" y="3059494"/>
                </a:lnTo>
                <a:lnTo>
                  <a:pt x="1096106" y="3057336"/>
                </a:lnTo>
                <a:lnTo>
                  <a:pt x="1103660" y="3059494"/>
                </a:lnTo>
                <a:lnTo>
                  <a:pt x="1107840" y="3057336"/>
                </a:lnTo>
                <a:lnTo>
                  <a:pt x="1114315" y="3059494"/>
                </a:lnTo>
                <a:lnTo>
                  <a:pt x="1115394" y="3059494"/>
                </a:lnTo>
                <a:cubicBezTo>
                  <a:pt x="1118091" y="3057336"/>
                  <a:pt x="1120609" y="3056257"/>
                  <a:pt x="1122946" y="3056257"/>
                </a:cubicBezTo>
                <a:lnTo>
                  <a:pt x="1129285" y="3057336"/>
                </a:lnTo>
                <a:lnTo>
                  <a:pt x="1141155" y="3056257"/>
                </a:lnTo>
                <a:lnTo>
                  <a:pt x="1164759" y="3056257"/>
                </a:lnTo>
                <a:cubicBezTo>
                  <a:pt x="1168265" y="3056437"/>
                  <a:pt x="1170019" y="3057156"/>
                  <a:pt x="1170019" y="3058415"/>
                </a:cubicBezTo>
                <a:lnTo>
                  <a:pt x="1175413" y="3057336"/>
                </a:lnTo>
                <a:lnTo>
                  <a:pt x="1181887" y="3059494"/>
                </a:lnTo>
                <a:lnTo>
                  <a:pt x="1181887" y="3058415"/>
                </a:lnTo>
                <a:cubicBezTo>
                  <a:pt x="1186473" y="3048434"/>
                  <a:pt x="1193262" y="3040926"/>
                  <a:pt x="1202254" y="3035891"/>
                </a:cubicBezTo>
                <a:close/>
                <a:moveTo>
                  <a:pt x="5120105" y="3035486"/>
                </a:moveTo>
                <a:cubicBezTo>
                  <a:pt x="5127838" y="3035486"/>
                  <a:pt x="5132513" y="3038363"/>
                  <a:pt x="5134132" y="3044118"/>
                </a:cubicBezTo>
                <a:cubicBezTo>
                  <a:pt x="5137729" y="3044118"/>
                  <a:pt x="5142764" y="3049154"/>
                  <a:pt x="5149238" y="3059224"/>
                </a:cubicBezTo>
                <a:cubicBezTo>
                  <a:pt x="5152295" y="3059224"/>
                  <a:pt x="5158409" y="3061382"/>
                  <a:pt x="5167581" y="3065698"/>
                </a:cubicBezTo>
                <a:lnTo>
                  <a:pt x="5168660" y="3064619"/>
                </a:lnTo>
                <a:lnTo>
                  <a:pt x="5167581" y="3059224"/>
                </a:lnTo>
                <a:lnTo>
                  <a:pt x="5167581" y="3051671"/>
                </a:lnTo>
                <a:lnTo>
                  <a:pt x="5169739" y="3049513"/>
                </a:lnTo>
                <a:lnTo>
                  <a:pt x="5176213" y="3049513"/>
                </a:lnTo>
                <a:cubicBezTo>
                  <a:pt x="5182148" y="3054908"/>
                  <a:pt x="5195096" y="3062821"/>
                  <a:pt x="5215057" y="3073251"/>
                </a:cubicBezTo>
                <a:lnTo>
                  <a:pt x="5218294" y="3076488"/>
                </a:lnTo>
                <a:lnTo>
                  <a:pt x="5219373" y="3076488"/>
                </a:lnTo>
                <a:lnTo>
                  <a:pt x="5225847" y="3074330"/>
                </a:lnTo>
                <a:lnTo>
                  <a:pt x="5233265" y="3075409"/>
                </a:lnTo>
                <a:cubicBezTo>
                  <a:pt x="5241718" y="3075409"/>
                  <a:pt x="5248551" y="3070374"/>
                  <a:pt x="5253766" y="3060303"/>
                </a:cubicBezTo>
                <a:cubicBezTo>
                  <a:pt x="5253766" y="3057426"/>
                  <a:pt x="5255205" y="3055268"/>
                  <a:pt x="5258082" y="3053829"/>
                </a:cubicBezTo>
                <a:lnTo>
                  <a:pt x="5269951" y="3053829"/>
                </a:lnTo>
                <a:lnTo>
                  <a:pt x="5277505" y="3062461"/>
                </a:lnTo>
                <a:cubicBezTo>
                  <a:pt x="5292611" y="3072172"/>
                  <a:pt x="5300523" y="3080085"/>
                  <a:pt x="5301243" y="3086199"/>
                </a:cubicBezTo>
                <a:lnTo>
                  <a:pt x="5301243" y="3087278"/>
                </a:lnTo>
                <a:cubicBezTo>
                  <a:pt x="5301243" y="3089796"/>
                  <a:pt x="5298725" y="3096585"/>
                  <a:pt x="5293690" y="3107644"/>
                </a:cubicBezTo>
                <a:lnTo>
                  <a:pt x="5294769" y="3115197"/>
                </a:lnTo>
                <a:lnTo>
                  <a:pt x="5293690" y="3119513"/>
                </a:lnTo>
                <a:lnTo>
                  <a:pt x="5294769" y="3124908"/>
                </a:lnTo>
                <a:cubicBezTo>
                  <a:pt x="5294769" y="3128505"/>
                  <a:pt x="5294049" y="3130303"/>
                  <a:pt x="5292611" y="3130303"/>
                </a:cubicBezTo>
                <a:lnTo>
                  <a:pt x="5293690" y="3131382"/>
                </a:lnTo>
                <a:lnTo>
                  <a:pt x="5293690" y="3137857"/>
                </a:lnTo>
                <a:lnTo>
                  <a:pt x="5291532" y="3141094"/>
                </a:lnTo>
                <a:lnTo>
                  <a:pt x="5293690" y="3144331"/>
                </a:lnTo>
                <a:cubicBezTo>
                  <a:pt x="5290992" y="3160156"/>
                  <a:pt x="5289194" y="3168069"/>
                  <a:pt x="5288295" y="3168069"/>
                </a:cubicBezTo>
                <a:lnTo>
                  <a:pt x="5285058" y="3168069"/>
                </a:lnTo>
                <a:lnTo>
                  <a:pt x="5285058" y="3171306"/>
                </a:lnTo>
                <a:lnTo>
                  <a:pt x="5290453" y="3171306"/>
                </a:lnTo>
                <a:cubicBezTo>
                  <a:pt x="5293330" y="3171306"/>
                  <a:pt x="5294769" y="3177420"/>
                  <a:pt x="5294769" y="3189649"/>
                </a:cubicBezTo>
                <a:lnTo>
                  <a:pt x="5294769" y="3192886"/>
                </a:lnTo>
                <a:cubicBezTo>
                  <a:pt x="5294769" y="3195403"/>
                  <a:pt x="5293330" y="3198281"/>
                  <a:pt x="5290453" y="3201518"/>
                </a:cubicBezTo>
                <a:lnTo>
                  <a:pt x="5292611" y="3218782"/>
                </a:lnTo>
                <a:lnTo>
                  <a:pt x="5292611" y="3220940"/>
                </a:lnTo>
                <a:lnTo>
                  <a:pt x="5289374" y="3225256"/>
                </a:lnTo>
                <a:lnTo>
                  <a:pt x="5289374" y="3227414"/>
                </a:lnTo>
                <a:cubicBezTo>
                  <a:pt x="5292970" y="3227414"/>
                  <a:pt x="5294769" y="3228133"/>
                  <a:pt x="5294769" y="3229572"/>
                </a:cubicBezTo>
                <a:lnTo>
                  <a:pt x="5294769" y="3230651"/>
                </a:lnTo>
                <a:lnTo>
                  <a:pt x="5291532" y="3233888"/>
                </a:lnTo>
                <a:lnTo>
                  <a:pt x="5288295" y="3232809"/>
                </a:lnTo>
                <a:lnTo>
                  <a:pt x="5288295" y="3234832"/>
                </a:lnTo>
                <a:lnTo>
                  <a:pt x="5294769" y="3242385"/>
                </a:lnTo>
                <a:lnTo>
                  <a:pt x="5294769" y="3273676"/>
                </a:lnTo>
                <a:cubicBezTo>
                  <a:pt x="5292611" y="3286624"/>
                  <a:pt x="5287575" y="3293098"/>
                  <a:pt x="5279663" y="3293098"/>
                </a:cubicBezTo>
                <a:lnTo>
                  <a:pt x="5265635" y="3290940"/>
                </a:lnTo>
                <a:lnTo>
                  <a:pt x="5262398" y="3294177"/>
                </a:lnTo>
                <a:lnTo>
                  <a:pt x="5254845" y="3294177"/>
                </a:lnTo>
                <a:cubicBezTo>
                  <a:pt x="5250889" y="3294177"/>
                  <a:pt x="5246933" y="3291660"/>
                  <a:pt x="5242976" y="3286624"/>
                </a:cubicBezTo>
                <a:lnTo>
                  <a:pt x="5242976" y="3285545"/>
                </a:lnTo>
                <a:cubicBezTo>
                  <a:pt x="5243156" y="3281949"/>
                  <a:pt x="5243876" y="3280150"/>
                  <a:pt x="5245134" y="3280150"/>
                </a:cubicBezTo>
                <a:lnTo>
                  <a:pt x="5242976" y="3267202"/>
                </a:lnTo>
                <a:lnTo>
                  <a:pt x="5238660" y="3268281"/>
                </a:lnTo>
                <a:lnTo>
                  <a:pt x="5232186" y="3265044"/>
                </a:lnTo>
                <a:lnTo>
                  <a:pt x="5223689" y="3266123"/>
                </a:lnTo>
                <a:lnTo>
                  <a:pt x="5217215" y="3265044"/>
                </a:lnTo>
                <a:lnTo>
                  <a:pt x="5216136" y="3266123"/>
                </a:lnTo>
                <a:lnTo>
                  <a:pt x="5216136" y="3267202"/>
                </a:lnTo>
                <a:lnTo>
                  <a:pt x="5217215" y="3275834"/>
                </a:lnTo>
                <a:cubicBezTo>
                  <a:pt x="5217215" y="3284286"/>
                  <a:pt x="5214338" y="3290760"/>
                  <a:pt x="5208583" y="3295256"/>
                </a:cubicBezTo>
                <a:cubicBezTo>
                  <a:pt x="5202109" y="3295256"/>
                  <a:pt x="5194916" y="3293458"/>
                  <a:pt x="5187003" y="3289861"/>
                </a:cubicBezTo>
                <a:lnTo>
                  <a:pt x="5175134" y="3293098"/>
                </a:lnTo>
                <a:lnTo>
                  <a:pt x="5167581" y="3285545"/>
                </a:lnTo>
                <a:lnTo>
                  <a:pt x="5167581" y="3273676"/>
                </a:lnTo>
                <a:lnTo>
                  <a:pt x="5168660" y="3272597"/>
                </a:lnTo>
                <a:lnTo>
                  <a:pt x="5168660" y="3271518"/>
                </a:lnTo>
                <a:cubicBezTo>
                  <a:pt x="5167041" y="3271518"/>
                  <a:pt x="5165243" y="3265044"/>
                  <a:pt x="5163265" y="3252096"/>
                </a:cubicBezTo>
                <a:lnTo>
                  <a:pt x="5168660" y="3219861"/>
                </a:lnTo>
                <a:cubicBezTo>
                  <a:pt x="5167221" y="3219861"/>
                  <a:pt x="5166502" y="3218782"/>
                  <a:pt x="5166502" y="3216624"/>
                </a:cubicBezTo>
                <a:lnTo>
                  <a:pt x="5167581" y="3211229"/>
                </a:lnTo>
                <a:lnTo>
                  <a:pt x="5166502" y="3204755"/>
                </a:lnTo>
                <a:lnTo>
                  <a:pt x="5165423" y="3204755"/>
                </a:lnTo>
                <a:lnTo>
                  <a:pt x="5156791" y="3209071"/>
                </a:lnTo>
                <a:cubicBezTo>
                  <a:pt x="5156791" y="3212308"/>
                  <a:pt x="5153554" y="3214466"/>
                  <a:pt x="5147080" y="3215545"/>
                </a:cubicBezTo>
                <a:lnTo>
                  <a:pt x="5139527" y="3215545"/>
                </a:lnTo>
                <a:cubicBezTo>
                  <a:pt x="5129456" y="3213567"/>
                  <a:pt x="5124421" y="3208531"/>
                  <a:pt x="5124421" y="3200439"/>
                </a:cubicBezTo>
                <a:lnTo>
                  <a:pt x="5120105" y="3200439"/>
                </a:lnTo>
                <a:lnTo>
                  <a:pt x="5120105" y="3201518"/>
                </a:lnTo>
                <a:lnTo>
                  <a:pt x="5124421" y="3206913"/>
                </a:lnTo>
                <a:lnTo>
                  <a:pt x="5123342" y="3207992"/>
                </a:lnTo>
                <a:lnTo>
                  <a:pt x="5125500" y="3225256"/>
                </a:lnTo>
                <a:lnTo>
                  <a:pt x="5124421" y="3226335"/>
                </a:lnTo>
                <a:lnTo>
                  <a:pt x="5123342" y="3226335"/>
                </a:lnTo>
                <a:lnTo>
                  <a:pt x="5124421" y="3227414"/>
                </a:lnTo>
                <a:lnTo>
                  <a:pt x="5124421" y="3228493"/>
                </a:lnTo>
                <a:lnTo>
                  <a:pt x="5121184" y="3239148"/>
                </a:lnTo>
                <a:lnTo>
                  <a:pt x="5121184" y="3241306"/>
                </a:lnTo>
                <a:lnTo>
                  <a:pt x="5125500" y="3246701"/>
                </a:lnTo>
                <a:lnTo>
                  <a:pt x="5125500" y="3256412"/>
                </a:lnTo>
                <a:lnTo>
                  <a:pt x="5124421" y="3257491"/>
                </a:lnTo>
                <a:lnTo>
                  <a:pt x="5125500" y="3258570"/>
                </a:lnTo>
                <a:lnTo>
                  <a:pt x="5125500" y="3260728"/>
                </a:lnTo>
                <a:lnTo>
                  <a:pt x="5124421" y="3273676"/>
                </a:lnTo>
                <a:lnTo>
                  <a:pt x="5125500" y="3285545"/>
                </a:lnTo>
                <a:cubicBezTo>
                  <a:pt x="5122083" y="3295256"/>
                  <a:pt x="5119565" y="3300292"/>
                  <a:pt x="5117947" y="3300651"/>
                </a:cubicBezTo>
                <a:lnTo>
                  <a:pt x="5101762" y="3299572"/>
                </a:lnTo>
                <a:lnTo>
                  <a:pt x="5091107" y="3300651"/>
                </a:lnTo>
                <a:cubicBezTo>
                  <a:pt x="5081036" y="3296515"/>
                  <a:pt x="5076001" y="3289322"/>
                  <a:pt x="5076001" y="3279071"/>
                </a:cubicBezTo>
                <a:lnTo>
                  <a:pt x="5078159" y="3273676"/>
                </a:lnTo>
                <a:lnTo>
                  <a:pt x="5076001" y="3267202"/>
                </a:lnTo>
                <a:lnTo>
                  <a:pt x="5076001" y="3266123"/>
                </a:lnTo>
                <a:lnTo>
                  <a:pt x="5077080" y="3253175"/>
                </a:lnTo>
                <a:lnTo>
                  <a:pt x="5076001" y="3240227"/>
                </a:lnTo>
                <a:lnTo>
                  <a:pt x="5076001" y="3238069"/>
                </a:lnTo>
                <a:lnTo>
                  <a:pt x="5078159" y="3234832"/>
                </a:lnTo>
                <a:cubicBezTo>
                  <a:pt x="5076720" y="3234832"/>
                  <a:pt x="5075641" y="3232000"/>
                  <a:pt x="5074922" y="3226335"/>
                </a:cubicBezTo>
                <a:cubicBezTo>
                  <a:pt x="5071325" y="3229032"/>
                  <a:pt x="5065930" y="3230831"/>
                  <a:pt x="5058736" y="3231730"/>
                </a:cubicBezTo>
                <a:cubicBezTo>
                  <a:pt x="5054780" y="3240272"/>
                  <a:pt x="5047587" y="3244543"/>
                  <a:pt x="5037156" y="3244543"/>
                </a:cubicBezTo>
                <a:cubicBezTo>
                  <a:pt x="5033560" y="3244004"/>
                  <a:pt x="5031761" y="3242925"/>
                  <a:pt x="5031761" y="3241306"/>
                </a:cubicBezTo>
                <a:lnTo>
                  <a:pt x="5031761" y="3238069"/>
                </a:lnTo>
                <a:cubicBezTo>
                  <a:pt x="5034279" y="3234023"/>
                  <a:pt x="5040034" y="3227953"/>
                  <a:pt x="5049025" y="3219861"/>
                </a:cubicBezTo>
                <a:lnTo>
                  <a:pt x="5047946" y="3216624"/>
                </a:lnTo>
                <a:cubicBezTo>
                  <a:pt x="5047946" y="3211948"/>
                  <a:pt x="5053701" y="3197202"/>
                  <a:pt x="5065211" y="3172385"/>
                </a:cubicBezTo>
                <a:lnTo>
                  <a:pt x="5067369" y="3154042"/>
                </a:lnTo>
                <a:lnTo>
                  <a:pt x="5069527" y="3154042"/>
                </a:lnTo>
                <a:cubicBezTo>
                  <a:pt x="5070066" y="3157638"/>
                  <a:pt x="5071145" y="3159437"/>
                  <a:pt x="5072764" y="3159437"/>
                </a:cubicBezTo>
                <a:lnTo>
                  <a:pt x="5073843" y="3159437"/>
                </a:lnTo>
                <a:lnTo>
                  <a:pt x="5070606" y="3155121"/>
                </a:lnTo>
                <a:lnTo>
                  <a:pt x="5070606" y="3149726"/>
                </a:lnTo>
                <a:cubicBezTo>
                  <a:pt x="5070606" y="3137497"/>
                  <a:pt x="5069167" y="3131382"/>
                  <a:pt x="5066290" y="3131382"/>
                </a:cubicBezTo>
                <a:lnTo>
                  <a:pt x="5065211" y="3131382"/>
                </a:lnTo>
                <a:lnTo>
                  <a:pt x="5056578" y="3133541"/>
                </a:lnTo>
                <a:lnTo>
                  <a:pt x="5044709" y="3133541"/>
                </a:lnTo>
                <a:cubicBezTo>
                  <a:pt x="5038955" y="3129404"/>
                  <a:pt x="5036077" y="3125088"/>
                  <a:pt x="5036077" y="3120592"/>
                </a:cubicBezTo>
                <a:lnTo>
                  <a:pt x="5042551" y="3118434"/>
                </a:lnTo>
                <a:lnTo>
                  <a:pt x="5046867" y="3118434"/>
                </a:lnTo>
                <a:cubicBezTo>
                  <a:pt x="5054780" y="3118974"/>
                  <a:pt x="5062333" y="3121492"/>
                  <a:pt x="5069527" y="3125987"/>
                </a:cubicBezTo>
                <a:cubicBezTo>
                  <a:pt x="5069527" y="3124549"/>
                  <a:pt x="5071685" y="3123110"/>
                  <a:pt x="5076001" y="3121671"/>
                </a:cubicBezTo>
                <a:cubicBezTo>
                  <a:pt x="5076001" y="3117355"/>
                  <a:pt x="5076720" y="3115197"/>
                  <a:pt x="5078159" y="3115197"/>
                </a:cubicBezTo>
                <a:lnTo>
                  <a:pt x="5076001" y="3106565"/>
                </a:lnTo>
                <a:lnTo>
                  <a:pt x="5077080" y="3105486"/>
                </a:lnTo>
                <a:lnTo>
                  <a:pt x="5077080" y="3104407"/>
                </a:lnTo>
                <a:lnTo>
                  <a:pt x="5076001" y="3100226"/>
                </a:lnTo>
                <a:lnTo>
                  <a:pt x="5078159" y="3093752"/>
                </a:lnTo>
                <a:lnTo>
                  <a:pt x="5076001" y="3091594"/>
                </a:lnTo>
                <a:lnTo>
                  <a:pt x="5074922" y="3091594"/>
                </a:lnTo>
                <a:lnTo>
                  <a:pt x="5067369" y="3092673"/>
                </a:lnTo>
                <a:lnTo>
                  <a:pt x="5065211" y="3089436"/>
                </a:lnTo>
                <a:lnTo>
                  <a:pt x="5066290" y="3085120"/>
                </a:lnTo>
                <a:lnTo>
                  <a:pt x="5063052" y="3079725"/>
                </a:lnTo>
                <a:lnTo>
                  <a:pt x="5063052" y="3077567"/>
                </a:lnTo>
                <a:cubicBezTo>
                  <a:pt x="5065750" y="3070374"/>
                  <a:pt x="5071864" y="3066777"/>
                  <a:pt x="5081396" y="3066777"/>
                </a:cubicBezTo>
                <a:cubicBezTo>
                  <a:pt x="5101447" y="3048794"/>
                  <a:pt x="5112912" y="3039802"/>
                  <a:pt x="5115789" y="3039802"/>
                </a:cubicBezTo>
                <a:lnTo>
                  <a:pt x="5116868" y="3043039"/>
                </a:lnTo>
                <a:lnTo>
                  <a:pt x="5117947" y="3043039"/>
                </a:lnTo>
                <a:lnTo>
                  <a:pt x="5117947" y="3040881"/>
                </a:lnTo>
                <a:lnTo>
                  <a:pt x="5116868" y="3037644"/>
                </a:lnTo>
                <a:close/>
                <a:moveTo>
                  <a:pt x="1704920" y="3035351"/>
                </a:moveTo>
                <a:lnTo>
                  <a:pt x="1710315" y="3035351"/>
                </a:lnTo>
                <a:cubicBezTo>
                  <a:pt x="1719486" y="3036430"/>
                  <a:pt x="1730098" y="3041735"/>
                  <a:pt x="1742146" y="3051266"/>
                </a:cubicBezTo>
                <a:cubicBezTo>
                  <a:pt x="1745293" y="3051266"/>
                  <a:pt x="1747407" y="3053380"/>
                  <a:pt x="1748485" y="3057606"/>
                </a:cubicBezTo>
                <a:lnTo>
                  <a:pt x="1751587" y="3056527"/>
                </a:lnTo>
                <a:cubicBezTo>
                  <a:pt x="1753746" y="3059224"/>
                  <a:pt x="1754825" y="3062416"/>
                  <a:pt x="1754825" y="3066103"/>
                </a:cubicBezTo>
                <a:cubicBezTo>
                  <a:pt x="1749879" y="3067721"/>
                  <a:pt x="1747407" y="3070194"/>
                  <a:pt x="1747407" y="3073521"/>
                </a:cubicBezTo>
                <a:cubicBezTo>
                  <a:pt x="1743899" y="3075679"/>
                  <a:pt x="1742146" y="3078511"/>
                  <a:pt x="1742146" y="3082018"/>
                </a:cubicBezTo>
                <a:lnTo>
                  <a:pt x="1739988" y="3082018"/>
                </a:lnTo>
                <a:lnTo>
                  <a:pt x="1738908" y="3080939"/>
                </a:lnTo>
                <a:lnTo>
                  <a:pt x="1737829" y="3080939"/>
                </a:lnTo>
                <a:lnTo>
                  <a:pt x="1736750" y="3082018"/>
                </a:lnTo>
                <a:lnTo>
                  <a:pt x="1736750" y="3084176"/>
                </a:lnTo>
                <a:cubicBezTo>
                  <a:pt x="1741697" y="3088043"/>
                  <a:pt x="1744168" y="3096899"/>
                  <a:pt x="1744168" y="3110747"/>
                </a:cubicBezTo>
                <a:lnTo>
                  <a:pt x="1741067" y="3113849"/>
                </a:lnTo>
                <a:lnTo>
                  <a:pt x="1743090" y="3117086"/>
                </a:lnTo>
                <a:lnTo>
                  <a:pt x="1743090" y="3119244"/>
                </a:lnTo>
                <a:cubicBezTo>
                  <a:pt x="1743090" y="3122750"/>
                  <a:pt x="1742415" y="3124504"/>
                  <a:pt x="1741067" y="3124504"/>
                </a:cubicBezTo>
                <a:lnTo>
                  <a:pt x="1742146" y="3131922"/>
                </a:lnTo>
                <a:lnTo>
                  <a:pt x="1742146" y="3139340"/>
                </a:lnTo>
                <a:cubicBezTo>
                  <a:pt x="1742146" y="3140779"/>
                  <a:pt x="1743899" y="3141498"/>
                  <a:pt x="1747407" y="3141498"/>
                </a:cubicBezTo>
                <a:lnTo>
                  <a:pt x="1748485" y="3142577"/>
                </a:lnTo>
                <a:lnTo>
                  <a:pt x="1748485" y="3143656"/>
                </a:lnTo>
                <a:lnTo>
                  <a:pt x="1753746" y="3142577"/>
                </a:lnTo>
                <a:lnTo>
                  <a:pt x="1754825" y="3142577"/>
                </a:lnTo>
                <a:cubicBezTo>
                  <a:pt x="1771099" y="3156514"/>
                  <a:pt x="1779237" y="3164652"/>
                  <a:pt x="1779237" y="3166990"/>
                </a:cubicBezTo>
                <a:lnTo>
                  <a:pt x="1779237" y="3167934"/>
                </a:lnTo>
                <a:cubicBezTo>
                  <a:pt x="1779237" y="3169373"/>
                  <a:pt x="1772177" y="3170811"/>
                  <a:pt x="1758061" y="3172250"/>
                </a:cubicBezTo>
                <a:lnTo>
                  <a:pt x="1755905" y="3170092"/>
                </a:lnTo>
                <a:cubicBezTo>
                  <a:pt x="1755905" y="3172610"/>
                  <a:pt x="1752352" y="3174408"/>
                  <a:pt x="1745247" y="3175487"/>
                </a:cubicBezTo>
                <a:lnTo>
                  <a:pt x="1730412" y="3170092"/>
                </a:lnTo>
                <a:lnTo>
                  <a:pt x="1722993" y="3170092"/>
                </a:lnTo>
                <a:lnTo>
                  <a:pt x="1715576" y="3167934"/>
                </a:lnTo>
                <a:cubicBezTo>
                  <a:pt x="1711530" y="3171531"/>
                  <a:pt x="1708336" y="3173329"/>
                  <a:pt x="1706000" y="3173329"/>
                </a:cubicBezTo>
                <a:cubicBezTo>
                  <a:pt x="1702851" y="3173329"/>
                  <a:pt x="1699660" y="3172250"/>
                  <a:pt x="1696424" y="3170092"/>
                </a:cubicBezTo>
                <a:lnTo>
                  <a:pt x="1692242" y="3170092"/>
                </a:lnTo>
                <a:cubicBezTo>
                  <a:pt x="1686578" y="3170092"/>
                  <a:pt x="1683745" y="3173644"/>
                  <a:pt x="1683745" y="3180747"/>
                </a:cubicBezTo>
                <a:lnTo>
                  <a:pt x="1686847" y="3203001"/>
                </a:lnTo>
                <a:lnTo>
                  <a:pt x="1691163" y="3203001"/>
                </a:lnTo>
                <a:lnTo>
                  <a:pt x="1699660" y="3205159"/>
                </a:lnTo>
                <a:lnTo>
                  <a:pt x="1701819" y="3205159"/>
                </a:lnTo>
                <a:cubicBezTo>
                  <a:pt x="1709731" y="3195269"/>
                  <a:pt x="1716790" y="3188210"/>
                  <a:pt x="1722993" y="3183984"/>
                </a:cubicBezTo>
                <a:cubicBezTo>
                  <a:pt x="1722993" y="3180387"/>
                  <a:pt x="1723713" y="3178589"/>
                  <a:pt x="1725152" y="3178589"/>
                </a:cubicBezTo>
                <a:lnTo>
                  <a:pt x="1728253" y="3178589"/>
                </a:lnTo>
                <a:lnTo>
                  <a:pt x="1752665" y="3195583"/>
                </a:lnTo>
                <a:cubicBezTo>
                  <a:pt x="1753206" y="3201248"/>
                  <a:pt x="1755679" y="3204080"/>
                  <a:pt x="1760084" y="3204080"/>
                </a:cubicBezTo>
                <a:lnTo>
                  <a:pt x="1760084" y="3210420"/>
                </a:lnTo>
                <a:lnTo>
                  <a:pt x="1758061" y="3212578"/>
                </a:lnTo>
                <a:lnTo>
                  <a:pt x="1748485" y="3212578"/>
                </a:lnTo>
                <a:cubicBezTo>
                  <a:pt x="1747046" y="3212578"/>
                  <a:pt x="1746327" y="3211499"/>
                  <a:pt x="1746327" y="3209341"/>
                </a:cubicBezTo>
                <a:lnTo>
                  <a:pt x="1745247" y="3208262"/>
                </a:lnTo>
                <a:lnTo>
                  <a:pt x="1743090" y="3208262"/>
                </a:lnTo>
                <a:cubicBezTo>
                  <a:pt x="1743090" y="3209880"/>
                  <a:pt x="1741697" y="3211678"/>
                  <a:pt x="1738908" y="3213657"/>
                </a:cubicBezTo>
                <a:lnTo>
                  <a:pt x="1733648" y="3212578"/>
                </a:lnTo>
                <a:lnTo>
                  <a:pt x="1726230" y="3213657"/>
                </a:lnTo>
                <a:lnTo>
                  <a:pt x="1720836" y="3211499"/>
                </a:lnTo>
                <a:cubicBezTo>
                  <a:pt x="1719577" y="3215005"/>
                  <a:pt x="1717823" y="3216759"/>
                  <a:pt x="1715576" y="3216759"/>
                </a:cubicBezTo>
                <a:cubicBezTo>
                  <a:pt x="1712070" y="3216759"/>
                  <a:pt x="1710315" y="3216084"/>
                  <a:pt x="1710315" y="3214736"/>
                </a:cubicBezTo>
                <a:lnTo>
                  <a:pt x="1704920" y="3215815"/>
                </a:lnTo>
                <a:lnTo>
                  <a:pt x="1695344" y="3215815"/>
                </a:lnTo>
                <a:cubicBezTo>
                  <a:pt x="1693096" y="3215815"/>
                  <a:pt x="1690624" y="3214736"/>
                  <a:pt x="1687927" y="3212578"/>
                </a:cubicBezTo>
                <a:lnTo>
                  <a:pt x="1685903" y="3221075"/>
                </a:lnTo>
                <a:lnTo>
                  <a:pt x="1685903" y="3244408"/>
                </a:lnTo>
                <a:lnTo>
                  <a:pt x="1684823" y="3245487"/>
                </a:lnTo>
                <a:lnTo>
                  <a:pt x="1686847" y="3248589"/>
                </a:lnTo>
                <a:lnTo>
                  <a:pt x="1701819" y="3247645"/>
                </a:lnTo>
                <a:lnTo>
                  <a:pt x="1703842" y="3251826"/>
                </a:lnTo>
                <a:lnTo>
                  <a:pt x="1696424" y="3256142"/>
                </a:lnTo>
                <a:lnTo>
                  <a:pt x="1700739" y="3256142"/>
                </a:lnTo>
                <a:cubicBezTo>
                  <a:pt x="1704965" y="3251107"/>
                  <a:pt x="1709911" y="3248589"/>
                  <a:pt x="1715576" y="3248589"/>
                </a:cubicBezTo>
                <a:lnTo>
                  <a:pt x="1721915" y="3250747"/>
                </a:lnTo>
                <a:lnTo>
                  <a:pt x="1724074" y="3250747"/>
                </a:lnTo>
                <a:cubicBezTo>
                  <a:pt x="1724074" y="3247960"/>
                  <a:pt x="1726186" y="3246566"/>
                  <a:pt x="1730412" y="3246566"/>
                </a:cubicBezTo>
                <a:lnTo>
                  <a:pt x="1747407" y="3250747"/>
                </a:lnTo>
                <a:lnTo>
                  <a:pt x="1749565" y="3250747"/>
                </a:lnTo>
                <a:cubicBezTo>
                  <a:pt x="1753610" y="3250747"/>
                  <a:pt x="1757837" y="3249354"/>
                  <a:pt x="1762243" y="3246566"/>
                </a:cubicBezTo>
                <a:lnTo>
                  <a:pt x="1773976" y="3246566"/>
                </a:lnTo>
                <a:cubicBezTo>
                  <a:pt x="1777843" y="3246566"/>
                  <a:pt x="1780991" y="3248679"/>
                  <a:pt x="1783418" y="3252905"/>
                </a:cubicBezTo>
                <a:cubicBezTo>
                  <a:pt x="1778472" y="3256592"/>
                  <a:pt x="1775325" y="3261537"/>
                  <a:pt x="1773976" y="3267742"/>
                </a:cubicBezTo>
                <a:cubicBezTo>
                  <a:pt x="1768312" y="3275564"/>
                  <a:pt x="1765480" y="3282308"/>
                  <a:pt x="1765480" y="3287973"/>
                </a:cubicBezTo>
                <a:cubicBezTo>
                  <a:pt x="1765480" y="3291840"/>
                  <a:pt x="1763681" y="3294672"/>
                  <a:pt x="1760084" y="3296470"/>
                </a:cubicBezTo>
                <a:lnTo>
                  <a:pt x="1759005" y="3296470"/>
                </a:lnTo>
                <a:lnTo>
                  <a:pt x="1747407" y="3294312"/>
                </a:lnTo>
                <a:lnTo>
                  <a:pt x="1743090" y="3294312"/>
                </a:lnTo>
                <a:lnTo>
                  <a:pt x="1734592" y="3296470"/>
                </a:lnTo>
                <a:lnTo>
                  <a:pt x="1712339" y="3296470"/>
                </a:lnTo>
                <a:cubicBezTo>
                  <a:pt x="1710989" y="3296470"/>
                  <a:pt x="1710315" y="3295391"/>
                  <a:pt x="1710315" y="3293233"/>
                </a:cubicBezTo>
                <a:lnTo>
                  <a:pt x="1711260" y="3287973"/>
                </a:lnTo>
                <a:lnTo>
                  <a:pt x="1707079" y="3287973"/>
                </a:lnTo>
                <a:cubicBezTo>
                  <a:pt x="1706000" y="3287973"/>
                  <a:pt x="1703886" y="3290805"/>
                  <a:pt x="1700739" y="3296470"/>
                </a:cubicBezTo>
                <a:lnTo>
                  <a:pt x="1699660" y="3296470"/>
                </a:lnTo>
                <a:cubicBezTo>
                  <a:pt x="1699660" y="3293773"/>
                  <a:pt x="1690444" y="3291615"/>
                  <a:pt x="1672011" y="3289996"/>
                </a:cubicBezTo>
                <a:lnTo>
                  <a:pt x="1664593" y="3291075"/>
                </a:lnTo>
                <a:cubicBezTo>
                  <a:pt x="1651374" y="3285051"/>
                  <a:pt x="1636898" y="3273406"/>
                  <a:pt x="1621163" y="3256142"/>
                </a:cubicBezTo>
                <a:cubicBezTo>
                  <a:pt x="1612621" y="3241936"/>
                  <a:pt x="1607630" y="3234832"/>
                  <a:pt x="1606191" y="3234832"/>
                </a:cubicBezTo>
                <a:lnTo>
                  <a:pt x="1606191" y="3233753"/>
                </a:lnTo>
                <a:cubicBezTo>
                  <a:pt x="1602684" y="3234113"/>
                  <a:pt x="1598818" y="3238384"/>
                  <a:pt x="1594593" y="3246566"/>
                </a:cubicBezTo>
                <a:cubicBezTo>
                  <a:pt x="1591264" y="3247286"/>
                  <a:pt x="1587714" y="3251512"/>
                  <a:pt x="1583937" y="3259244"/>
                </a:cubicBezTo>
                <a:lnTo>
                  <a:pt x="1574361" y="3267742"/>
                </a:lnTo>
                <a:cubicBezTo>
                  <a:pt x="1569055" y="3269180"/>
                  <a:pt x="1563751" y="3272732"/>
                  <a:pt x="1558446" y="3278397"/>
                </a:cubicBezTo>
                <a:lnTo>
                  <a:pt x="1549004" y="3287973"/>
                </a:lnTo>
                <a:lnTo>
                  <a:pt x="1547925" y="3287973"/>
                </a:lnTo>
                <a:lnTo>
                  <a:pt x="1546846" y="3286894"/>
                </a:lnTo>
                <a:cubicBezTo>
                  <a:pt x="1545588" y="3286894"/>
                  <a:pt x="1542395" y="3290401"/>
                  <a:pt x="1537270" y="3297414"/>
                </a:cubicBezTo>
                <a:cubicBezTo>
                  <a:pt x="1533763" y="3299572"/>
                  <a:pt x="1530211" y="3300651"/>
                  <a:pt x="1526615" y="3300651"/>
                </a:cubicBezTo>
                <a:lnTo>
                  <a:pt x="1521355" y="3295391"/>
                </a:lnTo>
                <a:lnTo>
                  <a:pt x="1521355" y="3292154"/>
                </a:lnTo>
                <a:lnTo>
                  <a:pt x="1536191" y="3281499"/>
                </a:lnTo>
                <a:cubicBezTo>
                  <a:pt x="1538529" y="3273586"/>
                  <a:pt x="1543834" y="3261942"/>
                  <a:pt x="1552106" y="3246566"/>
                </a:cubicBezTo>
                <a:cubicBezTo>
                  <a:pt x="1554984" y="3239822"/>
                  <a:pt x="1556422" y="3234517"/>
                  <a:pt x="1556422" y="3230651"/>
                </a:cubicBezTo>
                <a:lnTo>
                  <a:pt x="1560603" y="3227414"/>
                </a:lnTo>
                <a:lnTo>
                  <a:pt x="1558446" y="3214736"/>
                </a:lnTo>
                <a:cubicBezTo>
                  <a:pt x="1561144" y="3211139"/>
                  <a:pt x="1563301" y="3209341"/>
                  <a:pt x="1564919" y="3209341"/>
                </a:cubicBezTo>
                <a:lnTo>
                  <a:pt x="1564919" y="3204080"/>
                </a:lnTo>
                <a:lnTo>
                  <a:pt x="1568022" y="3199899"/>
                </a:lnTo>
                <a:cubicBezTo>
                  <a:pt x="1563796" y="3199899"/>
                  <a:pt x="1561682" y="3199180"/>
                  <a:pt x="1561682" y="3197741"/>
                </a:cubicBezTo>
                <a:lnTo>
                  <a:pt x="1561682" y="3193425"/>
                </a:lnTo>
                <a:lnTo>
                  <a:pt x="1560603" y="3182905"/>
                </a:lnTo>
                <a:lnTo>
                  <a:pt x="1568022" y="3178589"/>
                </a:lnTo>
                <a:lnTo>
                  <a:pt x="1582858" y="3178589"/>
                </a:lnTo>
                <a:cubicBezTo>
                  <a:pt x="1584476" y="3181646"/>
                  <a:pt x="1591941" y="3184838"/>
                  <a:pt x="1605248" y="3188165"/>
                </a:cubicBezTo>
                <a:lnTo>
                  <a:pt x="1606191" y="3189244"/>
                </a:lnTo>
                <a:lnTo>
                  <a:pt x="1609428" y="3189244"/>
                </a:lnTo>
                <a:lnTo>
                  <a:pt x="1620084" y="3188165"/>
                </a:lnTo>
                <a:lnTo>
                  <a:pt x="1622107" y="3191402"/>
                </a:lnTo>
                <a:lnTo>
                  <a:pt x="1620084" y="3194504"/>
                </a:lnTo>
                <a:lnTo>
                  <a:pt x="1620084" y="3195583"/>
                </a:lnTo>
                <a:cubicBezTo>
                  <a:pt x="1622152" y="3195583"/>
                  <a:pt x="1623186" y="3196303"/>
                  <a:pt x="1623186" y="3197741"/>
                </a:cubicBezTo>
                <a:cubicBezTo>
                  <a:pt x="1614733" y="3207992"/>
                  <a:pt x="1610507" y="3216129"/>
                  <a:pt x="1610507" y="3222154"/>
                </a:cubicBezTo>
                <a:cubicBezTo>
                  <a:pt x="1618420" y="3233483"/>
                  <a:pt x="1626199" y="3239148"/>
                  <a:pt x="1633841" y="3239148"/>
                </a:cubicBezTo>
                <a:lnTo>
                  <a:pt x="1634920" y="3240227"/>
                </a:lnTo>
                <a:lnTo>
                  <a:pt x="1634920" y="3239148"/>
                </a:lnTo>
                <a:lnTo>
                  <a:pt x="1632763" y="3226335"/>
                </a:lnTo>
                <a:cubicBezTo>
                  <a:pt x="1632942" y="3223548"/>
                  <a:pt x="1633661" y="3222154"/>
                  <a:pt x="1634920" y="3222154"/>
                </a:cubicBezTo>
                <a:lnTo>
                  <a:pt x="1632763" y="3212578"/>
                </a:lnTo>
                <a:lnTo>
                  <a:pt x="1633841" y="3209341"/>
                </a:lnTo>
                <a:lnTo>
                  <a:pt x="1632763" y="3199899"/>
                </a:lnTo>
                <a:lnTo>
                  <a:pt x="1633841" y="3195583"/>
                </a:lnTo>
                <a:lnTo>
                  <a:pt x="1632763" y="3194504"/>
                </a:lnTo>
                <a:lnTo>
                  <a:pt x="1632763" y="3193425"/>
                </a:lnTo>
                <a:lnTo>
                  <a:pt x="1633841" y="3180747"/>
                </a:lnTo>
                <a:lnTo>
                  <a:pt x="1632763" y="3176431"/>
                </a:lnTo>
                <a:lnTo>
                  <a:pt x="1634920" y="3170092"/>
                </a:lnTo>
                <a:lnTo>
                  <a:pt x="1632763" y="3170092"/>
                </a:lnTo>
                <a:cubicBezTo>
                  <a:pt x="1630154" y="3172250"/>
                  <a:pt x="1626963" y="3173329"/>
                  <a:pt x="1623186" y="3173329"/>
                </a:cubicBezTo>
                <a:lnTo>
                  <a:pt x="1620084" y="3173329"/>
                </a:lnTo>
                <a:lnTo>
                  <a:pt x="1613745" y="3171171"/>
                </a:lnTo>
                <a:lnTo>
                  <a:pt x="1612666" y="3172250"/>
                </a:lnTo>
                <a:lnTo>
                  <a:pt x="1611586" y="3172250"/>
                </a:lnTo>
                <a:cubicBezTo>
                  <a:pt x="1607360" y="3170631"/>
                  <a:pt x="1605248" y="3169193"/>
                  <a:pt x="1605248" y="3167934"/>
                </a:cubicBezTo>
                <a:cubicBezTo>
                  <a:pt x="1605876" y="3165866"/>
                  <a:pt x="1607990" y="3164832"/>
                  <a:pt x="1611586" y="3164832"/>
                </a:cubicBezTo>
                <a:lnTo>
                  <a:pt x="1611586" y="3166990"/>
                </a:lnTo>
                <a:lnTo>
                  <a:pt x="1622107" y="3160516"/>
                </a:lnTo>
                <a:lnTo>
                  <a:pt x="1625344" y="3160516"/>
                </a:lnTo>
                <a:lnTo>
                  <a:pt x="1629660" y="3163753"/>
                </a:lnTo>
                <a:lnTo>
                  <a:pt x="1634920" y="3162674"/>
                </a:lnTo>
                <a:lnTo>
                  <a:pt x="1634920" y="3163753"/>
                </a:lnTo>
                <a:lnTo>
                  <a:pt x="1641257" y="3159571"/>
                </a:lnTo>
                <a:lnTo>
                  <a:pt x="1643418" y="3159571"/>
                </a:lnTo>
                <a:lnTo>
                  <a:pt x="1657175" y="3160516"/>
                </a:lnTo>
                <a:lnTo>
                  <a:pt x="1662435" y="3159571"/>
                </a:lnTo>
                <a:lnTo>
                  <a:pt x="1665672" y="3160516"/>
                </a:lnTo>
                <a:lnTo>
                  <a:pt x="1668909" y="3159571"/>
                </a:lnTo>
                <a:lnTo>
                  <a:pt x="1678351" y="3163753"/>
                </a:lnTo>
                <a:lnTo>
                  <a:pt x="1698581" y="3161595"/>
                </a:lnTo>
                <a:lnTo>
                  <a:pt x="1701819" y="3161595"/>
                </a:lnTo>
                <a:lnTo>
                  <a:pt x="1704920" y="3159571"/>
                </a:lnTo>
                <a:lnTo>
                  <a:pt x="1709237" y="3159571"/>
                </a:lnTo>
                <a:lnTo>
                  <a:pt x="1717733" y="3161595"/>
                </a:lnTo>
                <a:lnTo>
                  <a:pt x="1718677" y="3161595"/>
                </a:lnTo>
                <a:lnTo>
                  <a:pt x="1727174" y="3153097"/>
                </a:lnTo>
                <a:lnTo>
                  <a:pt x="1727174" y="3152018"/>
                </a:lnTo>
                <a:lnTo>
                  <a:pt x="1697502" y="3148916"/>
                </a:lnTo>
                <a:lnTo>
                  <a:pt x="1694266" y="3148916"/>
                </a:lnTo>
                <a:cubicBezTo>
                  <a:pt x="1692197" y="3148197"/>
                  <a:pt x="1691163" y="3146084"/>
                  <a:pt x="1691163" y="3142577"/>
                </a:cubicBezTo>
                <a:lnTo>
                  <a:pt x="1692242" y="3139340"/>
                </a:lnTo>
                <a:cubicBezTo>
                  <a:pt x="1688285" y="3139340"/>
                  <a:pt x="1685095" y="3137947"/>
                  <a:pt x="1682666" y="3135159"/>
                </a:cubicBezTo>
                <a:lnTo>
                  <a:pt x="1669987" y="3135159"/>
                </a:lnTo>
                <a:lnTo>
                  <a:pt x="1660412" y="3136103"/>
                </a:lnTo>
                <a:cubicBezTo>
                  <a:pt x="1655466" y="3134934"/>
                  <a:pt x="1652993" y="3133541"/>
                  <a:pt x="1652993" y="3131922"/>
                </a:cubicBezTo>
                <a:cubicBezTo>
                  <a:pt x="1652993" y="3130663"/>
                  <a:pt x="1661805" y="3128910"/>
                  <a:pt x="1679429" y="3126662"/>
                </a:cubicBezTo>
                <a:lnTo>
                  <a:pt x="1681587" y="3124504"/>
                </a:lnTo>
                <a:lnTo>
                  <a:pt x="1684823" y="3124504"/>
                </a:lnTo>
                <a:cubicBezTo>
                  <a:pt x="1686173" y="3124504"/>
                  <a:pt x="1687567" y="3126617"/>
                  <a:pt x="1689005" y="3130843"/>
                </a:cubicBezTo>
                <a:lnTo>
                  <a:pt x="1692242" y="3130843"/>
                </a:lnTo>
                <a:lnTo>
                  <a:pt x="1692242" y="3128685"/>
                </a:lnTo>
                <a:lnTo>
                  <a:pt x="1690084" y="3125583"/>
                </a:lnTo>
                <a:lnTo>
                  <a:pt x="1690084" y="3124504"/>
                </a:lnTo>
                <a:lnTo>
                  <a:pt x="1693321" y="3119244"/>
                </a:lnTo>
                <a:lnTo>
                  <a:pt x="1691163" y="3114928"/>
                </a:lnTo>
                <a:lnTo>
                  <a:pt x="1692242" y="3105352"/>
                </a:lnTo>
                <a:lnTo>
                  <a:pt x="1690084" y="3100091"/>
                </a:lnTo>
                <a:lnTo>
                  <a:pt x="1680508" y="3100091"/>
                </a:lnTo>
                <a:lnTo>
                  <a:pt x="1670932" y="3096854"/>
                </a:lnTo>
                <a:lnTo>
                  <a:pt x="1660412" y="3100091"/>
                </a:lnTo>
                <a:lnTo>
                  <a:pt x="1656096" y="3100091"/>
                </a:lnTo>
                <a:lnTo>
                  <a:pt x="1647599" y="3092673"/>
                </a:lnTo>
                <a:lnTo>
                  <a:pt x="1641257" y="3096854"/>
                </a:lnTo>
                <a:lnTo>
                  <a:pt x="1639101" y="3096854"/>
                </a:lnTo>
                <a:cubicBezTo>
                  <a:pt x="1629210" y="3095506"/>
                  <a:pt x="1624265" y="3093752"/>
                  <a:pt x="1624265" y="3091594"/>
                </a:cubicBezTo>
                <a:lnTo>
                  <a:pt x="1640181" y="3086334"/>
                </a:lnTo>
                <a:lnTo>
                  <a:pt x="1645576" y="3086334"/>
                </a:lnTo>
                <a:cubicBezTo>
                  <a:pt x="1646925" y="3086334"/>
                  <a:pt x="1647599" y="3087368"/>
                  <a:pt x="1647599" y="3089436"/>
                </a:cubicBezTo>
                <a:lnTo>
                  <a:pt x="1650836" y="3087413"/>
                </a:lnTo>
                <a:lnTo>
                  <a:pt x="1655017" y="3088357"/>
                </a:lnTo>
                <a:lnTo>
                  <a:pt x="1662435" y="3086334"/>
                </a:lnTo>
                <a:lnTo>
                  <a:pt x="1682666" y="3090515"/>
                </a:lnTo>
                <a:cubicBezTo>
                  <a:pt x="1689050" y="3090515"/>
                  <a:pt x="1692242" y="3086964"/>
                  <a:pt x="1692242" y="3079860"/>
                </a:cubicBezTo>
                <a:lnTo>
                  <a:pt x="1693321" y="3075679"/>
                </a:lnTo>
                <a:lnTo>
                  <a:pt x="1692242" y="3069340"/>
                </a:lnTo>
                <a:lnTo>
                  <a:pt x="1692242" y="3068261"/>
                </a:lnTo>
                <a:lnTo>
                  <a:pt x="1694266" y="3058685"/>
                </a:lnTo>
                <a:lnTo>
                  <a:pt x="1693321" y="3057606"/>
                </a:lnTo>
                <a:lnTo>
                  <a:pt x="1692242" y="3057606"/>
                </a:lnTo>
                <a:lnTo>
                  <a:pt x="1678351" y="3058685"/>
                </a:lnTo>
                <a:lnTo>
                  <a:pt x="1673090" y="3055448"/>
                </a:lnTo>
                <a:lnTo>
                  <a:pt x="1666751" y="3057606"/>
                </a:lnTo>
                <a:lnTo>
                  <a:pt x="1644496" y="3055448"/>
                </a:lnTo>
                <a:lnTo>
                  <a:pt x="1636000" y="3061922"/>
                </a:lnTo>
                <a:lnTo>
                  <a:pt x="1630604" y="3061922"/>
                </a:lnTo>
                <a:lnTo>
                  <a:pt x="1622107" y="3056527"/>
                </a:lnTo>
                <a:lnTo>
                  <a:pt x="1621163" y="3057606"/>
                </a:lnTo>
                <a:lnTo>
                  <a:pt x="1610507" y="3057606"/>
                </a:lnTo>
                <a:lnTo>
                  <a:pt x="1611586" y="3063001"/>
                </a:lnTo>
                <a:lnTo>
                  <a:pt x="1611586" y="3068261"/>
                </a:lnTo>
                <a:cubicBezTo>
                  <a:pt x="1609428" y="3075184"/>
                  <a:pt x="1607630" y="3078736"/>
                  <a:pt x="1606191" y="3078916"/>
                </a:cubicBezTo>
                <a:cubicBezTo>
                  <a:pt x="1603944" y="3078916"/>
                  <a:pt x="1601471" y="3082423"/>
                  <a:pt x="1598773" y="3089436"/>
                </a:cubicBezTo>
                <a:lnTo>
                  <a:pt x="1599852" y="3089436"/>
                </a:lnTo>
                <a:lnTo>
                  <a:pt x="1606191" y="3083097"/>
                </a:lnTo>
                <a:lnTo>
                  <a:pt x="1607270" y="3083097"/>
                </a:lnTo>
                <a:cubicBezTo>
                  <a:pt x="1608530" y="3083097"/>
                  <a:pt x="1609968" y="3085210"/>
                  <a:pt x="1611586" y="3089436"/>
                </a:cubicBezTo>
                <a:cubicBezTo>
                  <a:pt x="1617252" y="3090695"/>
                  <a:pt x="1620084" y="3092134"/>
                  <a:pt x="1620084" y="3093752"/>
                </a:cubicBezTo>
                <a:lnTo>
                  <a:pt x="1617927" y="3095775"/>
                </a:lnTo>
                <a:lnTo>
                  <a:pt x="1610507" y="3095775"/>
                </a:lnTo>
                <a:lnTo>
                  <a:pt x="1610507" y="3103328"/>
                </a:lnTo>
                <a:lnTo>
                  <a:pt x="1608350" y="3109668"/>
                </a:lnTo>
                <a:lnTo>
                  <a:pt x="1612666" y="3121267"/>
                </a:lnTo>
                <a:lnTo>
                  <a:pt x="1611586" y="3127741"/>
                </a:lnTo>
                <a:lnTo>
                  <a:pt x="1617927" y="3127741"/>
                </a:lnTo>
                <a:lnTo>
                  <a:pt x="1626424" y="3128685"/>
                </a:lnTo>
                <a:lnTo>
                  <a:pt x="1634920" y="3127741"/>
                </a:lnTo>
                <a:lnTo>
                  <a:pt x="1640181" y="3128685"/>
                </a:lnTo>
                <a:lnTo>
                  <a:pt x="1644496" y="3127741"/>
                </a:lnTo>
                <a:lnTo>
                  <a:pt x="1645576" y="3128685"/>
                </a:lnTo>
                <a:lnTo>
                  <a:pt x="1645576" y="3129764"/>
                </a:lnTo>
                <a:cubicBezTo>
                  <a:pt x="1644135" y="3134710"/>
                  <a:pt x="1633165" y="3137182"/>
                  <a:pt x="1612666" y="3137182"/>
                </a:cubicBezTo>
                <a:lnTo>
                  <a:pt x="1609428" y="3137182"/>
                </a:lnTo>
                <a:lnTo>
                  <a:pt x="1609428" y="3139340"/>
                </a:lnTo>
                <a:lnTo>
                  <a:pt x="1610507" y="3143656"/>
                </a:lnTo>
                <a:cubicBezTo>
                  <a:pt x="1610507" y="3146084"/>
                  <a:pt x="1606955" y="3148872"/>
                  <a:pt x="1599852" y="3152018"/>
                </a:cubicBezTo>
                <a:lnTo>
                  <a:pt x="1579756" y="3151074"/>
                </a:lnTo>
                <a:lnTo>
                  <a:pt x="1575440" y="3151074"/>
                </a:lnTo>
                <a:cubicBezTo>
                  <a:pt x="1566628" y="3151074"/>
                  <a:pt x="1562041" y="3145769"/>
                  <a:pt x="1561682" y="3135159"/>
                </a:cubicBezTo>
                <a:lnTo>
                  <a:pt x="1563840" y="3128685"/>
                </a:lnTo>
                <a:lnTo>
                  <a:pt x="1558446" y="3114928"/>
                </a:lnTo>
                <a:lnTo>
                  <a:pt x="1561682" y="3110747"/>
                </a:lnTo>
                <a:lnTo>
                  <a:pt x="1561682" y="3084176"/>
                </a:lnTo>
                <a:lnTo>
                  <a:pt x="1560603" y="3072442"/>
                </a:lnTo>
                <a:cubicBezTo>
                  <a:pt x="1561503" y="3067497"/>
                  <a:pt x="1562581" y="3065024"/>
                  <a:pt x="1563840" y="3065024"/>
                </a:cubicBezTo>
                <a:lnTo>
                  <a:pt x="1564919" y="3065024"/>
                </a:lnTo>
                <a:cubicBezTo>
                  <a:pt x="1574091" y="3068081"/>
                  <a:pt x="1578676" y="3070239"/>
                  <a:pt x="1578676" y="3071498"/>
                </a:cubicBezTo>
                <a:lnTo>
                  <a:pt x="1578676" y="3072442"/>
                </a:lnTo>
                <a:lnTo>
                  <a:pt x="1582858" y="3071498"/>
                </a:lnTo>
                <a:lnTo>
                  <a:pt x="1582858" y="3070419"/>
                </a:lnTo>
                <a:cubicBezTo>
                  <a:pt x="1579891" y="3070419"/>
                  <a:pt x="1575305" y="3068261"/>
                  <a:pt x="1569101" y="3063945"/>
                </a:cubicBezTo>
                <a:lnTo>
                  <a:pt x="1569101" y="3058685"/>
                </a:lnTo>
                <a:lnTo>
                  <a:pt x="1563840" y="3058685"/>
                </a:lnTo>
                <a:cubicBezTo>
                  <a:pt x="1561682" y="3058685"/>
                  <a:pt x="1560245" y="3053380"/>
                  <a:pt x="1559525" y="3042769"/>
                </a:cubicBezTo>
                <a:cubicBezTo>
                  <a:pt x="1559525" y="3039982"/>
                  <a:pt x="1560962" y="3037869"/>
                  <a:pt x="1563840" y="3036430"/>
                </a:cubicBezTo>
                <a:lnTo>
                  <a:pt x="1564919" y="3036430"/>
                </a:lnTo>
                <a:cubicBezTo>
                  <a:pt x="1583263" y="3039218"/>
                  <a:pt x="1592435" y="3041331"/>
                  <a:pt x="1592435" y="3042769"/>
                </a:cubicBezTo>
                <a:cubicBezTo>
                  <a:pt x="1592435" y="3043848"/>
                  <a:pt x="1597021" y="3045287"/>
                  <a:pt x="1606191" y="3047085"/>
                </a:cubicBezTo>
                <a:cubicBezTo>
                  <a:pt x="1606191" y="3048614"/>
                  <a:pt x="1609384" y="3050008"/>
                  <a:pt x="1615767" y="3051266"/>
                </a:cubicBezTo>
                <a:cubicBezTo>
                  <a:pt x="1619993" y="3051266"/>
                  <a:pt x="1626737" y="3049513"/>
                  <a:pt x="1636000" y="3046006"/>
                </a:cubicBezTo>
                <a:cubicBezTo>
                  <a:pt x="1638427" y="3046006"/>
                  <a:pt x="1641619" y="3047760"/>
                  <a:pt x="1645576" y="3051266"/>
                </a:cubicBezTo>
                <a:lnTo>
                  <a:pt x="1651915" y="3051266"/>
                </a:lnTo>
                <a:lnTo>
                  <a:pt x="1667829" y="3047085"/>
                </a:lnTo>
                <a:lnTo>
                  <a:pt x="1674169" y="3051266"/>
                </a:lnTo>
                <a:lnTo>
                  <a:pt x="1679429" y="3050187"/>
                </a:lnTo>
                <a:lnTo>
                  <a:pt x="1695344" y="3051266"/>
                </a:lnTo>
                <a:cubicBezTo>
                  <a:pt x="1701009" y="3048659"/>
                  <a:pt x="1703842" y="3043713"/>
                  <a:pt x="1703842" y="3036430"/>
                </a:cubicBezTo>
                <a:close/>
                <a:moveTo>
                  <a:pt x="2253581" y="3035081"/>
                </a:moveTo>
                <a:cubicBezTo>
                  <a:pt x="2257177" y="3037060"/>
                  <a:pt x="2258975" y="3039218"/>
                  <a:pt x="2258975" y="3041555"/>
                </a:cubicBezTo>
                <a:lnTo>
                  <a:pt x="2260054" y="3040476"/>
                </a:lnTo>
                <a:lnTo>
                  <a:pt x="2261133" y="3040476"/>
                </a:lnTo>
                <a:cubicBezTo>
                  <a:pt x="2275520" y="3043893"/>
                  <a:pt x="2282714" y="3048209"/>
                  <a:pt x="2282714" y="3053424"/>
                </a:cubicBezTo>
                <a:lnTo>
                  <a:pt x="2288109" y="3058819"/>
                </a:lnTo>
                <a:lnTo>
                  <a:pt x="2288109" y="3062056"/>
                </a:lnTo>
                <a:lnTo>
                  <a:pt x="2283794" y="3066373"/>
                </a:lnTo>
                <a:cubicBezTo>
                  <a:pt x="2282894" y="3061337"/>
                  <a:pt x="2281813" y="3058819"/>
                  <a:pt x="2280556" y="3058819"/>
                </a:cubicBezTo>
                <a:lnTo>
                  <a:pt x="2276239" y="3058819"/>
                </a:lnTo>
                <a:cubicBezTo>
                  <a:pt x="2274261" y="3066013"/>
                  <a:pt x="2272103" y="3069610"/>
                  <a:pt x="2269766" y="3069610"/>
                </a:cubicBezTo>
                <a:lnTo>
                  <a:pt x="2265449" y="3069610"/>
                </a:lnTo>
                <a:lnTo>
                  <a:pt x="2246027" y="3064215"/>
                </a:lnTo>
                <a:cubicBezTo>
                  <a:pt x="2241081" y="3067811"/>
                  <a:pt x="2237439" y="3069610"/>
                  <a:pt x="2235103" y="3069610"/>
                </a:cubicBezTo>
                <a:lnTo>
                  <a:pt x="2230786" y="3069610"/>
                </a:lnTo>
                <a:cubicBezTo>
                  <a:pt x="2228090" y="3069610"/>
                  <a:pt x="2224851" y="3068171"/>
                  <a:pt x="2221075" y="3065294"/>
                </a:cubicBezTo>
                <a:cubicBezTo>
                  <a:pt x="2211723" y="3066013"/>
                  <a:pt x="2204530" y="3067452"/>
                  <a:pt x="2199496" y="3069610"/>
                </a:cubicBezTo>
                <a:lnTo>
                  <a:pt x="2190863" y="3064215"/>
                </a:lnTo>
                <a:cubicBezTo>
                  <a:pt x="2183850" y="3064215"/>
                  <a:pt x="2176658" y="3070374"/>
                  <a:pt x="2169283" y="3082692"/>
                </a:cubicBezTo>
                <a:cubicBezTo>
                  <a:pt x="2165326" y="3088627"/>
                  <a:pt x="2161731" y="3092224"/>
                  <a:pt x="2158493" y="3093482"/>
                </a:cubicBezTo>
                <a:cubicBezTo>
                  <a:pt x="2158493" y="3096899"/>
                  <a:pt x="2153773" y="3103014"/>
                  <a:pt x="2144331" y="3111826"/>
                </a:cubicBezTo>
                <a:lnTo>
                  <a:pt x="2143252" y="3116142"/>
                </a:lnTo>
                <a:lnTo>
                  <a:pt x="2144331" y="3117221"/>
                </a:lnTo>
                <a:lnTo>
                  <a:pt x="2145410" y="3117221"/>
                </a:lnTo>
                <a:cubicBezTo>
                  <a:pt x="2146309" y="3114343"/>
                  <a:pt x="2149545" y="3112905"/>
                  <a:pt x="2155122" y="3112905"/>
                </a:cubicBezTo>
                <a:lnTo>
                  <a:pt x="2160651" y="3112905"/>
                </a:lnTo>
                <a:lnTo>
                  <a:pt x="2181152" y="3111826"/>
                </a:lnTo>
                <a:lnTo>
                  <a:pt x="2184390" y="3113984"/>
                </a:lnTo>
                <a:cubicBezTo>
                  <a:pt x="2215320" y="3113984"/>
                  <a:pt x="2230786" y="3110387"/>
                  <a:pt x="2230786" y="3103194"/>
                </a:cubicBezTo>
                <a:cubicBezTo>
                  <a:pt x="2233843" y="3096719"/>
                  <a:pt x="2237800" y="3093482"/>
                  <a:pt x="2242655" y="3093482"/>
                </a:cubicBezTo>
                <a:lnTo>
                  <a:pt x="2246027" y="3093482"/>
                </a:lnTo>
                <a:cubicBezTo>
                  <a:pt x="2250883" y="3093482"/>
                  <a:pt x="2255558" y="3096000"/>
                  <a:pt x="2260054" y="3101036"/>
                </a:cubicBezTo>
                <a:cubicBezTo>
                  <a:pt x="2268326" y="3101036"/>
                  <a:pt x="2275520" y="3107150"/>
                  <a:pt x="2281634" y="3119379"/>
                </a:cubicBezTo>
                <a:cubicBezTo>
                  <a:pt x="2277858" y="3124234"/>
                  <a:pt x="2274261" y="3131068"/>
                  <a:pt x="2270843" y="3139880"/>
                </a:cubicBezTo>
                <a:lnTo>
                  <a:pt x="2268686" y="3142038"/>
                </a:lnTo>
                <a:lnTo>
                  <a:pt x="2268686" y="3144196"/>
                </a:lnTo>
                <a:lnTo>
                  <a:pt x="2274081" y="3149591"/>
                </a:lnTo>
                <a:lnTo>
                  <a:pt x="2274081" y="3150670"/>
                </a:lnTo>
                <a:lnTo>
                  <a:pt x="2273002" y="3153907"/>
                </a:lnTo>
                <a:lnTo>
                  <a:pt x="2274081" y="3159302"/>
                </a:lnTo>
                <a:lnTo>
                  <a:pt x="2274081" y="3164697"/>
                </a:lnTo>
                <a:cubicBezTo>
                  <a:pt x="2271924" y="3166765"/>
                  <a:pt x="2270843" y="3170766"/>
                  <a:pt x="2270843" y="3176701"/>
                </a:cubicBezTo>
                <a:lnTo>
                  <a:pt x="2269766" y="3176701"/>
                </a:lnTo>
                <a:lnTo>
                  <a:pt x="2270843" y="3177780"/>
                </a:lnTo>
                <a:lnTo>
                  <a:pt x="2270843" y="3179938"/>
                </a:lnTo>
                <a:lnTo>
                  <a:pt x="2267608" y="3186412"/>
                </a:lnTo>
                <a:lnTo>
                  <a:pt x="2268686" y="3186412"/>
                </a:lnTo>
                <a:cubicBezTo>
                  <a:pt x="2271385" y="3186412"/>
                  <a:pt x="2273181" y="3189649"/>
                  <a:pt x="2274081" y="3196123"/>
                </a:cubicBezTo>
                <a:lnTo>
                  <a:pt x="2273002" y="3197202"/>
                </a:lnTo>
                <a:lnTo>
                  <a:pt x="2274081" y="3202597"/>
                </a:lnTo>
                <a:lnTo>
                  <a:pt x="2274081" y="3203676"/>
                </a:lnTo>
                <a:lnTo>
                  <a:pt x="2271924" y="3220940"/>
                </a:lnTo>
                <a:lnTo>
                  <a:pt x="2271924" y="3229572"/>
                </a:lnTo>
                <a:lnTo>
                  <a:pt x="2274081" y="3241441"/>
                </a:lnTo>
                <a:cubicBezTo>
                  <a:pt x="2274081" y="3244318"/>
                  <a:pt x="2272283" y="3247196"/>
                  <a:pt x="2268686" y="3250073"/>
                </a:cubicBezTo>
                <a:lnTo>
                  <a:pt x="2268686" y="3251152"/>
                </a:lnTo>
                <a:cubicBezTo>
                  <a:pt x="2272283" y="3255378"/>
                  <a:pt x="2274081" y="3259020"/>
                  <a:pt x="2274081" y="3262077"/>
                </a:cubicBezTo>
                <a:lnTo>
                  <a:pt x="2269766" y="3289052"/>
                </a:lnTo>
                <a:cubicBezTo>
                  <a:pt x="2267427" y="3294087"/>
                  <a:pt x="2264190" y="3296605"/>
                  <a:pt x="2260054" y="3296605"/>
                </a:cubicBezTo>
                <a:lnTo>
                  <a:pt x="2255738" y="3296605"/>
                </a:lnTo>
                <a:lnTo>
                  <a:pt x="2250344" y="3292289"/>
                </a:lnTo>
                <a:lnTo>
                  <a:pt x="2240498" y="3295526"/>
                </a:lnTo>
                <a:lnTo>
                  <a:pt x="2238340" y="3295526"/>
                </a:lnTo>
                <a:cubicBezTo>
                  <a:pt x="2226829" y="3295526"/>
                  <a:pt x="2221075" y="3289052"/>
                  <a:pt x="2221075" y="3276104"/>
                </a:cubicBezTo>
                <a:lnTo>
                  <a:pt x="2214601" y="3273946"/>
                </a:lnTo>
                <a:lnTo>
                  <a:pt x="2204891" y="3273946"/>
                </a:lnTo>
                <a:lnTo>
                  <a:pt x="2201654" y="3271788"/>
                </a:lnTo>
                <a:lnTo>
                  <a:pt x="2200575" y="3275025"/>
                </a:lnTo>
                <a:lnTo>
                  <a:pt x="2193021" y="3273946"/>
                </a:lnTo>
                <a:lnTo>
                  <a:pt x="2178993" y="3273946"/>
                </a:lnTo>
                <a:cubicBezTo>
                  <a:pt x="2173958" y="3273946"/>
                  <a:pt x="2170002" y="3274665"/>
                  <a:pt x="2167126" y="3276104"/>
                </a:cubicBezTo>
                <a:lnTo>
                  <a:pt x="2150804" y="3272867"/>
                </a:lnTo>
                <a:lnTo>
                  <a:pt x="2140015" y="3273946"/>
                </a:lnTo>
                <a:lnTo>
                  <a:pt x="2133543" y="3271788"/>
                </a:lnTo>
                <a:cubicBezTo>
                  <a:pt x="2132102" y="3273047"/>
                  <a:pt x="2126347" y="3274126"/>
                  <a:pt x="2116277" y="3275025"/>
                </a:cubicBezTo>
                <a:lnTo>
                  <a:pt x="2116277" y="3273946"/>
                </a:lnTo>
                <a:lnTo>
                  <a:pt x="2115199" y="3275025"/>
                </a:lnTo>
                <a:lnTo>
                  <a:pt x="2099014" y="3275025"/>
                </a:lnTo>
                <a:lnTo>
                  <a:pt x="2089302" y="3272867"/>
                </a:lnTo>
                <a:lnTo>
                  <a:pt x="2089302" y="3283657"/>
                </a:lnTo>
                <a:cubicBezTo>
                  <a:pt x="2089302" y="3292289"/>
                  <a:pt x="2077030" y="3296605"/>
                  <a:pt x="2052481" y="3296605"/>
                </a:cubicBezTo>
                <a:cubicBezTo>
                  <a:pt x="2043129" y="3294267"/>
                  <a:pt x="2038454" y="3292109"/>
                  <a:pt x="2038454" y="3290131"/>
                </a:cubicBezTo>
                <a:lnTo>
                  <a:pt x="2038454" y="3287973"/>
                </a:lnTo>
                <a:cubicBezTo>
                  <a:pt x="2038992" y="3283657"/>
                  <a:pt x="2040073" y="3281499"/>
                  <a:pt x="2041691" y="3281499"/>
                </a:cubicBezTo>
                <a:cubicBezTo>
                  <a:pt x="2046007" y="3284376"/>
                  <a:pt x="2049245" y="3285815"/>
                  <a:pt x="2051403" y="3285815"/>
                </a:cubicBezTo>
                <a:lnTo>
                  <a:pt x="2052481" y="3285815"/>
                </a:lnTo>
                <a:lnTo>
                  <a:pt x="2052481" y="3284736"/>
                </a:lnTo>
                <a:cubicBezTo>
                  <a:pt x="2048704" y="3284736"/>
                  <a:pt x="2044389" y="3281859"/>
                  <a:pt x="2039533" y="3276104"/>
                </a:cubicBezTo>
                <a:lnTo>
                  <a:pt x="2042770" y="3270709"/>
                </a:lnTo>
                <a:lnTo>
                  <a:pt x="2042770" y="3269630"/>
                </a:lnTo>
                <a:lnTo>
                  <a:pt x="2041691" y="3262077"/>
                </a:lnTo>
                <a:lnTo>
                  <a:pt x="2044927" y="3258840"/>
                </a:lnTo>
                <a:lnTo>
                  <a:pt x="2043849" y="3258840"/>
                </a:lnTo>
                <a:lnTo>
                  <a:pt x="2041691" y="3260998"/>
                </a:lnTo>
                <a:lnTo>
                  <a:pt x="2039533" y="3260998"/>
                </a:lnTo>
                <a:lnTo>
                  <a:pt x="2039533" y="3230651"/>
                </a:lnTo>
                <a:lnTo>
                  <a:pt x="2043849" y="3227414"/>
                </a:lnTo>
                <a:lnTo>
                  <a:pt x="2039533" y="3215545"/>
                </a:lnTo>
                <a:lnTo>
                  <a:pt x="2040611" y="3214466"/>
                </a:lnTo>
                <a:lnTo>
                  <a:pt x="2039533" y="3206913"/>
                </a:lnTo>
                <a:lnTo>
                  <a:pt x="2039533" y="3203676"/>
                </a:lnTo>
                <a:cubicBezTo>
                  <a:pt x="2039533" y="3202237"/>
                  <a:pt x="2043849" y="3199360"/>
                  <a:pt x="2052481" y="3195044"/>
                </a:cubicBezTo>
                <a:lnTo>
                  <a:pt x="2054640" y="3195044"/>
                </a:lnTo>
                <a:cubicBezTo>
                  <a:pt x="2057335" y="3197202"/>
                  <a:pt x="2059855" y="3198281"/>
                  <a:pt x="2062191" y="3198281"/>
                </a:cubicBezTo>
                <a:lnTo>
                  <a:pt x="2064350" y="3198281"/>
                </a:lnTo>
                <a:lnTo>
                  <a:pt x="2066509" y="3196123"/>
                </a:lnTo>
                <a:lnTo>
                  <a:pt x="2066509" y="3190728"/>
                </a:lnTo>
                <a:lnTo>
                  <a:pt x="2060033" y="3189649"/>
                </a:lnTo>
                <a:lnTo>
                  <a:pt x="2060033" y="3189099"/>
                </a:lnTo>
                <a:lnTo>
                  <a:pt x="2063877" y="3187491"/>
                </a:lnTo>
                <a:lnTo>
                  <a:pt x="2066509" y="3187491"/>
                </a:lnTo>
                <a:lnTo>
                  <a:pt x="2074197" y="3183175"/>
                </a:lnTo>
                <a:lnTo>
                  <a:pt x="2063877" y="3187491"/>
                </a:lnTo>
                <a:lnTo>
                  <a:pt x="2060033" y="3187491"/>
                </a:lnTo>
                <a:lnTo>
                  <a:pt x="2060033" y="3189099"/>
                </a:lnTo>
                <a:lnTo>
                  <a:pt x="2053560" y="3191807"/>
                </a:lnTo>
                <a:cubicBezTo>
                  <a:pt x="2050863" y="3194864"/>
                  <a:pt x="2047267" y="3197022"/>
                  <a:pt x="2042770" y="3198281"/>
                </a:cubicBezTo>
                <a:lnTo>
                  <a:pt x="2041691" y="3197202"/>
                </a:lnTo>
                <a:lnTo>
                  <a:pt x="2043849" y="3192886"/>
                </a:lnTo>
                <a:lnTo>
                  <a:pt x="2041691" y="3187491"/>
                </a:lnTo>
                <a:lnTo>
                  <a:pt x="2043849" y="3183175"/>
                </a:lnTo>
                <a:lnTo>
                  <a:pt x="2043849" y="3182096"/>
                </a:lnTo>
                <a:lnTo>
                  <a:pt x="2042770" y="3182096"/>
                </a:lnTo>
                <a:lnTo>
                  <a:pt x="2041691" y="3186412"/>
                </a:lnTo>
                <a:lnTo>
                  <a:pt x="2039533" y="3184254"/>
                </a:lnTo>
                <a:lnTo>
                  <a:pt x="2039533" y="3182096"/>
                </a:lnTo>
                <a:lnTo>
                  <a:pt x="2042770" y="3178859"/>
                </a:lnTo>
                <a:lnTo>
                  <a:pt x="2043849" y="3179938"/>
                </a:lnTo>
                <a:lnTo>
                  <a:pt x="2044927" y="3179938"/>
                </a:lnTo>
                <a:lnTo>
                  <a:pt x="2046007" y="3178859"/>
                </a:lnTo>
                <a:lnTo>
                  <a:pt x="2046007" y="3176701"/>
                </a:lnTo>
                <a:lnTo>
                  <a:pt x="2044927" y="3177780"/>
                </a:lnTo>
                <a:lnTo>
                  <a:pt x="2043849" y="3177780"/>
                </a:lnTo>
                <a:lnTo>
                  <a:pt x="2040611" y="3174543"/>
                </a:lnTo>
                <a:lnTo>
                  <a:pt x="2040611" y="3171306"/>
                </a:lnTo>
                <a:lnTo>
                  <a:pt x="2038454" y="3152828"/>
                </a:lnTo>
                <a:lnTo>
                  <a:pt x="2039533" y="3147433"/>
                </a:lnTo>
                <a:lnTo>
                  <a:pt x="2038454" y="3132327"/>
                </a:lnTo>
                <a:lnTo>
                  <a:pt x="2039533" y="3118300"/>
                </a:lnTo>
                <a:lnTo>
                  <a:pt x="2036297" y="3108589"/>
                </a:lnTo>
                <a:lnTo>
                  <a:pt x="2038454" y="3101036"/>
                </a:lnTo>
                <a:lnTo>
                  <a:pt x="2036297" y="3097798"/>
                </a:lnTo>
                <a:lnTo>
                  <a:pt x="2036297" y="3096719"/>
                </a:lnTo>
                <a:lnTo>
                  <a:pt x="2038454" y="3094561"/>
                </a:lnTo>
                <a:lnTo>
                  <a:pt x="2047085" y="3095640"/>
                </a:lnTo>
                <a:lnTo>
                  <a:pt x="2055717" y="3094561"/>
                </a:lnTo>
                <a:lnTo>
                  <a:pt x="2063270" y="3102115"/>
                </a:lnTo>
                <a:lnTo>
                  <a:pt x="2063270" y="3107510"/>
                </a:lnTo>
                <a:lnTo>
                  <a:pt x="2066509" y="3107510"/>
                </a:lnTo>
                <a:cubicBezTo>
                  <a:pt x="2066509" y="3105352"/>
                  <a:pt x="2067586" y="3104273"/>
                  <a:pt x="2069746" y="3104273"/>
                </a:cubicBezTo>
                <a:cubicBezTo>
                  <a:pt x="2071633" y="3105711"/>
                  <a:pt x="2075275" y="3106431"/>
                  <a:pt x="2080671" y="3106431"/>
                </a:cubicBezTo>
                <a:cubicBezTo>
                  <a:pt x="2084267" y="3110747"/>
                  <a:pt x="2088942" y="3112905"/>
                  <a:pt x="2094697" y="3112905"/>
                </a:cubicBezTo>
                <a:lnTo>
                  <a:pt x="2095775" y="3112905"/>
                </a:lnTo>
                <a:cubicBezTo>
                  <a:pt x="2105846" y="3112905"/>
                  <a:pt x="2110881" y="3110747"/>
                  <a:pt x="2110881" y="3106431"/>
                </a:cubicBezTo>
                <a:lnTo>
                  <a:pt x="2118435" y="3081613"/>
                </a:lnTo>
                <a:lnTo>
                  <a:pt x="2116277" y="3075005"/>
                </a:lnTo>
                <a:lnTo>
                  <a:pt x="2118435" y="3067452"/>
                </a:lnTo>
                <a:cubicBezTo>
                  <a:pt x="2110881" y="3066552"/>
                  <a:pt x="2105846" y="3065114"/>
                  <a:pt x="2103329" y="3063135"/>
                </a:cubicBezTo>
                <a:lnTo>
                  <a:pt x="2099014" y="3066373"/>
                </a:lnTo>
                <a:lnTo>
                  <a:pt x="2092538" y="3065294"/>
                </a:lnTo>
                <a:lnTo>
                  <a:pt x="2087143" y="3066373"/>
                </a:lnTo>
                <a:lnTo>
                  <a:pt x="2081749" y="3065294"/>
                </a:lnTo>
                <a:lnTo>
                  <a:pt x="2070959" y="3069610"/>
                </a:lnTo>
                <a:lnTo>
                  <a:pt x="2062191" y="3069610"/>
                </a:lnTo>
                <a:cubicBezTo>
                  <a:pt x="2058775" y="3069610"/>
                  <a:pt x="2055179" y="3068531"/>
                  <a:pt x="2051403" y="3066373"/>
                </a:cubicBezTo>
                <a:lnTo>
                  <a:pt x="2042770" y="3068531"/>
                </a:lnTo>
                <a:cubicBezTo>
                  <a:pt x="2034857" y="3065833"/>
                  <a:pt x="2029462" y="3063315"/>
                  <a:pt x="2026586" y="3060977"/>
                </a:cubicBezTo>
                <a:lnTo>
                  <a:pt x="2026586" y="3059898"/>
                </a:lnTo>
                <a:lnTo>
                  <a:pt x="2030902" y="3055582"/>
                </a:lnTo>
                <a:lnTo>
                  <a:pt x="2037375" y="3055582"/>
                </a:lnTo>
                <a:lnTo>
                  <a:pt x="2047085" y="3059898"/>
                </a:lnTo>
                <a:lnTo>
                  <a:pt x="2065428" y="3057740"/>
                </a:lnTo>
                <a:lnTo>
                  <a:pt x="2101171" y="3060977"/>
                </a:lnTo>
                <a:lnTo>
                  <a:pt x="2119514" y="3055582"/>
                </a:lnTo>
                <a:lnTo>
                  <a:pt x="2122751" y="3055582"/>
                </a:lnTo>
                <a:lnTo>
                  <a:pt x="2130306" y="3057740"/>
                </a:lnTo>
                <a:lnTo>
                  <a:pt x="2135700" y="3056661"/>
                </a:lnTo>
                <a:lnTo>
                  <a:pt x="2150804" y="3060977"/>
                </a:lnTo>
                <a:lnTo>
                  <a:pt x="2166047" y="3055582"/>
                </a:lnTo>
                <a:lnTo>
                  <a:pt x="2186547" y="3058819"/>
                </a:lnTo>
                <a:cubicBezTo>
                  <a:pt x="2189246" y="3056661"/>
                  <a:pt x="2191761" y="3055582"/>
                  <a:pt x="2194100" y="3055582"/>
                </a:cubicBezTo>
                <a:cubicBezTo>
                  <a:pt x="2197697" y="3055582"/>
                  <a:pt x="2201654" y="3057021"/>
                  <a:pt x="2205970" y="3059898"/>
                </a:cubicBezTo>
                <a:lnTo>
                  <a:pt x="2211364" y="3057740"/>
                </a:lnTo>
                <a:lnTo>
                  <a:pt x="2221075" y="3058819"/>
                </a:lnTo>
                <a:lnTo>
                  <a:pt x="2225391" y="3058819"/>
                </a:lnTo>
                <a:cubicBezTo>
                  <a:pt x="2233664" y="3047310"/>
                  <a:pt x="2239058" y="3041555"/>
                  <a:pt x="2241577" y="3041555"/>
                </a:cubicBezTo>
                <a:cubicBezTo>
                  <a:pt x="2244363" y="3037239"/>
                  <a:pt x="2248365" y="3035081"/>
                  <a:pt x="2253581" y="3035081"/>
                </a:cubicBezTo>
                <a:close/>
                <a:moveTo>
                  <a:pt x="3058268" y="3034812"/>
                </a:moveTo>
                <a:lnTo>
                  <a:pt x="3067035" y="3036970"/>
                </a:lnTo>
                <a:lnTo>
                  <a:pt x="3072565" y="3035891"/>
                </a:lnTo>
                <a:cubicBezTo>
                  <a:pt x="3072565" y="3039038"/>
                  <a:pt x="3079848" y="3040881"/>
                  <a:pt x="3094415" y="3041421"/>
                </a:cubicBezTo>
                <a:cubicBezTo>
                  <a:pt x="3095134" y="3042859"/>
                  <a:pt x="3099495" y="3045017"/>
                  <a:pt x="3107498" y="3047895"/>
                </a:cubicBezTo>
                <a:lnTo>
                  <a:pt x="3110870" y="3046816"/>
                </a:lnTo>
                <a:lnTo>
                  <a:pt x="3116265" y="3049108"/>
                </a:lnTo>
                <a:lnTo>
                  <a:pt x="3128403" y="3044658"/>
                </a:lnTo>
                <a:lnTo>
                  <a:pt x="3135956" y="3044658"/>
                </a:lnTo>
                <a:cubicBezTo>
                  <a:pt x="3138743" y="3046816"/>
                  <a:pt x="3141306" y="3047895"/>
                  <a:pt x="3143644" y="3047895"/>
                </a:cubicBezTo>
                <a:lnTo>
                  <a:pt x="3146881" y="3047895"/>
                </a:lnTo>
                <a:lnTo>
                  <a:pt x="3151332" y="3044658"/>
                </a:lnTo>
                <a:lnTo>
                  <a:pt x="3155648" y="3044658"/>
                </a:lnTo>
                <a:cubicBezTo>
                  <a:pt x="3159695" y="3044658"/>
                  <a:pt x="3163336" y="3047220"/>
                  <a:pt x="3166573" y="3052345"/>
                </a:cubicBezTo>
                <a:lnTo>
                  <a:pt x="3159020" y="3055582"/>
                </a:lnTo>
                <a:lnTo>
                  <a:pt x="3146881" y="3054503"/>
                </a:lnTo>
                <a:cubicBezTo>
                  <a:pt x="3143644" y="3054503"/>
                  <a:pt x="3140362" y="3055987"/>
                  <a:pt x="3137035" y="3058954"/>
                </a:cubicBezTo>
                <a:lnTo>
                  <a:pt x="3132719" y="3058954"/>
                </a:lnTo>
                <a:lnTo>
                  <a:pt x="3128403" y="3055582"/>
                </a:lnTo>
                <a:lnTo>
                  <a:pt x="3120716" y="3056661"/>
                </a:lnTo>
                <a:lnTo>
                  <a:pt x="3113028" y="3053424"/>
                </a:lnTo>
                <a:lnTo>
                  <a:pt x="3110870" y="3055582"/>
                </a:lnTo>
                <a:lnTo>
                  <a:pt x="3106419" y="3052345"/>
                </a:lnTo>
                <a:lnTo>
                  <a:pt x="3104261" y="3052345"/>
                </a:lnTo>
                <a:cubicBezTo>
                  <a:pt x="3098416" y="3055223"/>
                  <a:pt x="3095494" y="3059224"/>
                  <a:pt x="3095494" y="3064349"/>
                </a:cubicBezTo>
                <a:lnTo>
                  <a:pt x="3098866" y="3072037"/>
                </a:lnTo>
                <a:lnTo>
                  <a:pt x="3096573" y="3085120"/>
                </a:lnTo>
                <a:lnTo>
                  <a:pt x="3103182" y="3092808"/>
                </a:lnTo>
                <a:lnTo>
                  <a:pt x="3099945" y="3099417"/>
                </a:lnTo>
                <a:lnTo>
                  <a:pt x="3101024" y="3108184"/>
                </a:lnTo>
                <a:lnTo>
                  <a:pt x="3098866" y="3118030"/>
                </a:lnTo>
                <a:lnTo>
                  <a:pt x="3102103" y="3122346"/>
                </a:lnTo>
                <a:lnTo>
                  <a:pt x="3108712" y="3120188"/>
                </a:lnTo>
                <a:lnTo>
                  <a:pt x="3110870" y="3120188"/>
                </a:lnTo>
                <a:lnTo>
                  <a:pt x="3128403" y="3122346"/>
                </a:lnTo>
                <a:lnTo>
                  <a:pt x="3134877" y="3122346"/>
                </a:lnTo>
                <a:cubicBezTo>
                  <a:pt x="3138743" y="3126033"/>
                  <a:pt x="3142026" y="3127876"/>
                  <a:pt x="3144723" y="3127876"/>
                </a:cubicBezTo>
                <a:lnTo>
                  <a:pt x="3146881" y="3127876"/>
                </a:lnTo>
                <a:cubicBezTo>
                  <a:pt x="3149309" y="3127876"/>
                  <a:pt x="3151872" y="3126752"/>
                  <a:pt x="3154569" y="3124504"/>
                </a:cubicBezTo>
                <a:lnTo>
                  <a:pt x="3172103" y="3127876"/>
                </a:lnTo>
                <a:cubicBezTo>
                  <a:pt x="3172822" y="3125628"/>
                  <a:pt x="3175025" y="3124504"/>
                  <a:pt x="3178712" y="3124504"/>
                </a:cubicBezTo>
                <a:lnTo>
                  <a:pt x="3215803" y="3124504"/>
                </a:lnTo>
                <a:cubicBezTo>
                  <a:pt x="3218590" y="3126752"/>
                  <a:pt x="3221152" y="3127876"/>
                  <a:pt x="3223491" y="3127876"/>
                </a:cubicBezTo>
                <a:cubicBezTo>
                  <a:pt x="3243902" y="3119244"/>
                  <a:pt x="3254107" y="3112680"/>
                  <a:pt x="3254107" y="3108184"/>
                </a:cubicBezTo>
                <a:lnTo>
                  <a:pt x="3253028" y="3097124"/>
                </a:lnTo>
                <a:lnTo>
                  <a:pt x="3253028" y="3089571"/>
                </a:lnTo>
                <a:cubicBezTo>
                  <a:pt x="3254827" y="3085705"/>
                  <a:pt x="3257749" y="3082783"/>
                  <a:pt x="3261795" y="3080804"/>
                </a:cubicBezTo>
                <a:lnTo>
                  <a:pt x="3263953" y="3080804"/>
                </a:lnTo>
                <a:lnTo>
                  <a:pt x="3267325" y="3084041"/>
                </a:lnTo>
                <a:lnTo>
                  <a:pt x="3266111" y="3111421"/>
                </a:lnTo>
                <a:cubicBezTo>
                  <a:pt x="3266111" y="3113219"/>
                  <a:pt x="3270158" y="3117580"/>
                  <a:pt x="3278250" y="3124504"/>
                </a:cubicBezTo>
                <a:cubicBezTo>
                  <a:pt x="3278250" y="3131068"/>
                  <a:pt x="3276047" y="3134350"/>
                  <a:pt x="3271641" y="3134350"/>
                </a:cubicBezTo>
                <a:lnTo>
                  <a:pt x="3271641" y="3135429"/>
                </a:lnTo>
                <a:lnTo>
                  <a:pt x="3273799" y="3138801"/>
                </a:lnTo>
                <a:cubicBezTo>
                  <a:pt x="3273799" y="3144376"/>
                  <a:pt x="3267954" y="3150175"/>
                  <a:pt x="3256265" y="3156200"/>
                </a:cubicBezTo>
                <a:lnTo>
                  <a:pt x="3255186" y="3156200"/>
                </a:lnTo>
                <a:lnTo>
                  <a:pt x="3247633" y="3155121"/>
                </a:lnTo>
                <a:cubicBezTo>
                  <a:pt x="3247633" y="3159527"/>
                  <a:pt x="3241429" y="3161729"/>
                  <a:pt x="3229021" y="3161729"/>
                </a:cubicBezTo>
                <a:lnTo>
                  <a:pt x="3225649" y="3158492"/>
                </a:lnTo>
                <a:lnTo>
                  <a:pt x="3224570" y="3159571"/>
                </a:lnTo>
                <a:lnTo>
                  <a:pt x="3223491" y="3159571"/>
                </a:lnTo>
                <a:lnTo>
                  <a:pt x="3224570" y="3160650"/>
                </a:lnTo>
                <a:lnTo>
                  <a:pt x="3224570" y="3202192"/>
                </a:lnTo>
                <a:lnTo>
                  <a:pt x="3226728" y="3204350"/>
                </a:lnTo>
                <a:cubicBezTo>
                  <a:pt x="3234820" y="3204350"/>
                  <a:pt x="3240305" y="3199270"/>
                  <a:pt x="3243182" y="3189109"/>
                </a:cubicBezTo>
                <a:lnTo>
                  <a:pt x="3250870" y="3183579"/>
                </a:lnTo>
                <a:lnTo>
                  <a:pt x="3255186" y="3179263"/>
                </a:lnTo>
                <a:lnTo>
                  <a:pt x="3257479" y="3179263"/>
                </a:lnTo>
                <a:cubicBezTo>
                  <a:pt x="3261975" y="3184299"/>
                  <a:pt x="3268539" y="3189019"/>
                  <a:pt x="3277171" y="3193425"/>
                </a:cubicBezTo>
                <a:cubicBezTo>
                  <a:pt x="3285174" y="3202597"/>
                  <a:pt x="3289175" y="3208082"/>
                  <a:pt x="3289175" y="3209880"/>
                </a:cubicBezTo>
                <a:lnTo>
                  <a:pt x="3288096" y="3210959"/>
                </a:lnTo>
                <a:lnTo>
                  <a:pt x="3279329" y="3207722"/>
                </a:lnTo>
                <a:lnTo>
                  <a:pt x="3275957" y="3207722"/>
                </a:lnTo>
                <a:lnTo>
                  <a:pt x="3270562" y="3210959"/>
                </a:lnTo>
                <a:lnTo>
                  <a:pt x="3260716" y="3209880"/>
                </a:lnTo>
                <a:lnTo>
                  <a:pt x="3249791" y="3213117"/>
                </a:lnTo>
                <a:lnTo>
                  <a:pt x="3248712" y="3212038"/>
                </a:lnTo>
                <a:lnTo>
                  <a:pt x="3248712" y="3208801"/>
                </a:lnTo>
                <a:lnTo>
                  <a:pt x="3250870" y="3205429"/>
                </a:lnTo>
                <a:lnTo>
                  <a:pt x="3250870" y="3204350"/>
                </a:lnTo>
                <a:lnTo>
                  <a:pt x="3243182" y="3212038"/>
                </a:lnTo>
                <a:lnTo>
                  <a:pt x="3241024" y="3212038"/>
                </a:lnTo>
                <a:cubicBezTo>
                  <a:pt x="3239586" y="3212038"/>
                  <a:pt x="3238866" y="3210599"/>
                  <a:pt x="3238866" y="3207722"/>
                </a:cubicBezTo>
                <a:lnTo>
                  <a:pt x="3234416" y="3206508"/>
                </a:lnTo>
                <a:lnTo>
                  <a:pt x="3222412" y="3216354"/>
                </a:lnTo>
                <a:lnTo>
                  <a:pt x="3220254" y="3224042"/>
                </a:lnTo>
                <a:cubicBezTo>
                  <a:pt x="3222052" y="3224042"/>
                  <a:pt x="3223491" y="3226964"/>
                  <a:pt x="3224570" y="3232809"/>
                </a:cubicBezTo>
                <a:cubicBezTo>
                  <a:pt x="3220973" y="3235956"/>
                  <a:pt x="3219175" y="3238879"/>
                  <a:pt x="3219175" y="3241576"/>
                </a:cubicBezTo>
                <a:cubicBezTo>
                  <a:pt x="3222771" y="3241576"/>
                  <a:pt x="3224570" y="3242295"/>
                  <a:pt x="3224570" y="3243734"/>
                </a:cubicBezTo>
                <a:lnTo>
                  <a:pt x="3224570" y="3255738"/>
                </a:lnTo>
                <a:lnTo>
                  <a:pt x="3222412" y="3267877"/>
                </a:lnTo>
                <a:lnTo>
                  <a:pt x="3222412" y="3271114"/>
                </a:lnTo>
                <a:lnTo>
                  <a:pt x="3224570" y="3274351"/>
                </a:lnTo>
                <a:lnTo>
                  <a:pt x="3223491" y="3291885"/>
                </a:lnTo>
                <a:lnTo>
                  <a:pt x="3224570" y="3292964"/>
                </a:lnTo>
                <a:lnTo>
                  <a:pt x="3224570" y="3294043"/>
                </a:lnTo>
                <a:cubicBezTo>
                  <a:pt x="3223491" y="3297729"/>
                  <a:pt x="3220928" y="3299573"/>
                  <a:pt x="3216882" y="3299573"/>
                </a:cubicBezTo>
                <a:cubicBezTo>
                  <a:pt x="3216522" y="3298134"/>
                  <a:pt x="3214724" y="3296650"/>
                  <a:pt x="3211487" y="3295122"/>
                </a:cubicBezTo>
                <a:lnTo>
                  <a:pt x="3200562" y="3297415"/>
                </a:lnTo>
                <a:cubicBezTo>
                  <a:pt x="3196156" y="3297415"/>
                  <a:pt x="3193953" y="3294492"/>
                  <a:pt x="3193953" y="3288648"/>
                </a:cubicBezTo>
                <a:lnTo>
                  <a:pt x="3192874" y="3288648"/>
                </a:lnTo>
                <a:cubicBezTo>
                  <a:pt x="3192874" y="3293773"/>
                  <a:pt x="3191435" y="3296336"/>
                  <a:pt x="3188558" y="3296336"/>
                </a:cubicBezTo>
                <a:lnTo>
                  <a:pt x="3183028" y="3297415"/>
                </a:lnTo>
                <a:cubicBezTo>
                  <a:pt x="3178622" y="3293008"/>
                  <a:pt x="3176419" y="3289367"/>
                  <a:pt x="3176419" y="3286490"/>
                </a:cubicBezTo>
                <a:cubicBezTo>
                  <a:pt x="3176419" y="3284601"/>
                  <a:pt x="3177903" y="3283477"/>
                  <a:pt x="3180870" y="3283118"/>
                </a:cubicBezTo>
                <a:lnTo>
                  <a:pt x="3180870" y="3274351"/>
                </a:lnTo>
                <a:cubicBezTo>
                  <a:pt x="3177903" y="3270574"/>
                  <a:pt x="3176419" y="3266573"/>
                  <a:pt x="3176419" y="3262347"/>
                </a:cubicBezTo>
                <a:lnTo>
                  <a:pt x="3176419" y="3230651"/>
                </a:lnTo>
                <a:lnTo>
                  <a:pt x="3177498" y="3218647"/>
                </a:lnTo>
                <a:cubicBezTo>
                  <a:pt x="3175520" y="3211544"/>
                  <a:pt x="3173722" y="3207902"/>
                  <a:pt x="3172103" y="3207722"/>
                </a:cubicBezTo>
                <a:cubicBezTo>
                  <a:pt x="3169765" y="3207722"/>
                  <a:pt x="3167202" y="3208801"/>
                  <a:pt x="3164415" y="3210959"/>
                </a:cubicBezTo>
                <a:lnTo>
                  <a:pt x="3161178" y="3210959"/>
                </a:lnTo>
                <a:cubicBezTo>
                  <a:pt x="3158750" y="3209161"/>
                  <a:pt x="3155468" y="3208082"/>
                  <a:pt x="3151332" y="3207722"/>
                </a:cubicBezTo>
                <a:lnTo>
                  <a:pt x="3140407" y="3210959"/>
                </a:lnTo>
                <a:lnTo>
                  <a:pt x="3131640" y="3209880"/>
                </a:lnTo>
                <a:lnTo>
                  <a:pt x="3131640" y="3214196"/>
                </a:lnTo>
                <a:cubicBezTo>
                  <a:pt x="3127414" y="3235327"/>
                  <a:pt x="3123053" y="3245892"/>
                  <a:pt x="3118558" y="3245892"/>
                </a:cubicBezTo>
                <a:cubicBezTo>
                  <a:pt x="3118558" y="3256502"/>
                  <a:pt x="3108307" y="3269630"/>
                  <a:pt x="3087806" y="3285276"/>
                </a:cubicBezTo>
                <a:cubicBezTo>
                  <a:pt x="3087806" y="3289142"/>
                  <a:pt x="3086727" y="3291345"/>
                  <a:pt x="3084569" y="3291885"/>
                </a:cubicBezTo>
                <a:lnTo>
                  <a:pt x="3079174" y="3291885"/>
                </a:lnTo>
                <a:lnTo>
                  <a:pt x="3074723" y="3290806"/>
                </a:lnTo>
                <a:lnTo>
                  <a:pt x="3058268" y="3298494"/>
                </a:lnTo>
                <a:cubicBezTo>
                  <a:pt x="3053592" y="3295526"/>
                  <a:pt x="3045949" y="3292964"/>
                  <a:pt x="3035339" y="3290806"/>
                </a:cubicBezTo>
                <a:lnTo>
                  <a:pt x="3035339" y="3292964"/>
                </a:lnTo>
                <a:lnTo>
                  <a:pt x="3040869" y="3292964"/>
                </a:lnTo>
                <a:cubicBezTo>
                  <a:pt x="3039970" y="3296650"/>
                  <a:pt x="3038846" y="3298494"/>
                  <a:pt x="3037497" y="3298494"/>
                </a:cubicBezTo>
                <a:lnTo>
                  <a:pt x="3032102" y="3298494"/>
                </a:lnTo>
                <a:cubicBezTo>
                  <a:pt x="3028415" y="3296695"/>
                  <a:pt x="3026572" y="3293773"/>
                  <a:pt x="3026572" y="3289727"/>
                </a:cubicBezTo>
                <a:lnTo>
                  <a:pt x="3041948" y="3283118"/>
                </a:lnTo>
                <a:cubicBezTo>
                  <a:pt x="3041948" y="3280960"/>
                  <a:pt x="3049232" y="3274755"/>
                  <a:pt x="3063798" y="3264505"/>
                </a:cubicBezTo>
                <a:cubicBezTo>
                  <a:pt x="3070002" y="3247780"/>
                  <a:pt x="3075487" y="3239418"/>
                  <a:pt x="3080253" y="3239418"/>
                </a:cubicBezTo>
                <a:lnTo>
                  <a:pt x="3079174" y="3231730"/>
                </a:lnTo>
                <a:cubicBezTo>
                  <a:pt x="3079174" y="3225166"/>
                  <a:pt x="3081691" y="3221165"/>
                  <a:pt x="3086727" y="3219726"/>
                </a:cubicBezTo>
                <a:cubicBezTo>
                  <a:pt x="3088255" y="3219726"/>
                  <a:pt x="3089020" y="3217883"/>
                  <a:pt x="3089020" y="3214196"/>
                </a:cubicBezTo>
                <a:lnTo>
                  <a:pt x="3089020" y="3213117"/>
                </a:lnTo>
                <a:lnTo>
                  <a:pt x="3084569" y="3208801"/>
                </a:lnTo>
                <a:lnTo>
                  <a:pt x="3081332" y="3208801"/>
                </a:lnTo>
                <a:cubicBezTo>
                  <a:pt x="3080073" y="3210420"/>
                  <a:pt x="3073868" y="3211499"/>
                  <a:pt x="3062719" y="3212038"/>
                </a:cubicBezTo>
                <a:cubicBezTo>
                  <a:pt x="3061640" y="3210779"/>
                  <a:pt x="3053592" y="3209700"/>
                  <a:pt x="3038576" y="3208801"/>
                </a:cubicBezTo>
                <a:lnTo>
                  <a:pt x="3026572" y="3209880"/>
                </a:lnTo>
                <a:lnTo>
                  <a:pt x="3024414" y="3203271"/>
                </a:lnTo>
                <a:lnTo>
                  <a:pt x="3026572" y="3201113"/>
                </a:lnTo>
                <a:lnTo>
                  <a:pt x="3027651" y="3201113"/>
                </a:lnTo>
                <a:cubicBezTo>
                  <a:pt x="3029359" y="3201113"/>
                  <a:pt x="3030484" y="3202912"/>
                  <a:pt x="3031023" y="3206508"/>
                </a:cubicBezTo>
                <a:cubicBezTo>
                  <a:pt x="3035339" y="3202552"/>
                  <a:pt x="3039340" y="3200394"/>
                  <a:pt x="3043027" y="3200034"/>
                </a:cubicBezTo>
                <a:lnTo>
                  <a:pt x="3051794" y="3203271"/>
                </a:lnTo>
                <a:lnTo>
                  <a:pt x="3056110" y="3203271"/>
                </a:lnTo>
                <a:lnTo>
                  <a:pt x="3060561" y="3200034"/>
                </a:lnTo>
                <a:lnTo>
                  <a:pt x="3072565" y="3200034"/>
                </a:lnTo>
                <a:cubicBezTo>
                  <a:pt x="3077330" y="3202912"/>
                  <a:pt x="3080972" y="3204350"/>
                  <a:pt x="3083490" y="3204350"/>
                </a:cubicBezTo>
                <a:lnTo>
                  <a:pt x="3084569" y="3204350"/>
                </a:lnTo>
                <a:cubicBezTo>
                  <a:pt x="3086187" y="3204350"/>
                  <a:pt x="3087671" y="3200708"/>
                  <a:pt x="3089020" y="3193425"/>
                </a:cubicBezTo>
                <a:lnTo>
                  <a:pt x="3087806" y="3192346"/>
                </a:lnTo>
                <a:lnTo>
                  <a:pt x="3087806" y="3191267"/>
                </a:lnTo>
                <a:lnTo>
                  <a:pt x="3089020" y="3186816"/>
                </a:lnTo>
                <a:cubicBezTo>
                  <a:pt x="3087132" y="3169373"/>
                  <a:pt x="3083849" y="3160650"/>
                  <a:pt x="3079174" y="3160650"/>
                </a:cubicBezTo>
                <a:cubicBezTo>
                  <a:pt x="3066765" y="3156604"/>
                  <a:pt x="3060561" y="3151479"/>
                  <a:pt x="3060561" y="3145275"/>
                </a:cubicBezTo>
                <a:lnTo>
                  <a:pt x="3056110" y="3134350"/>
                </a:lnTo>
                <a:lnTo>
                  <a:pt x="3053952" y="3132192"/>
                </a:lnTo>
                <a:lnTo>
                  <a:pt x="3056110" y="3098338"/>
                </a:lnTo>
                <a:lnTo>
                  <a:pt x="3055031" y="3093887"/>
                </a:lnTo>
                <a:lnTo>
                  <a:pt x="3057189" y="3091729"/>
                </a:lnTo>
                <a:lnTo>
                  <a:pt x="3057189" y="3088492"/>
                </a:lnTo>
                <a:lnTo>
                  <a:pt x="3055031" y="3079725"/>
                </a:lnTo>
                <a:lnTo>
                  <a:pt x="3055031" y="3076353"/>
                </a:lnTo>
                <a:lnTo>
                  <a:pt x="3057189" y="3069879"/>
                </a:lnTo>
                <a:lnTo>
                  <a:pt x="3055031" y="3063270"/>
                </a:lnTo>
                <a:lnTo>
                  <a:pt x="3055031" y="3061112"/>
                </a:lnTo>
                <a:lnTo>
                  <a:pt x="3058268" y="3056661"/>
                </a:lnTo>
                <a:lnTo>
                  <a:pt x="3058268" y="3055582"/>
                </a:lnTo>
                <a:cubicBezTo>
                  <a:pt x="3055390" y="3055582"/>
                  <a:pt x="3053952" y="3054503"/>
                  <a:pt x="3053952" y="3052345"/>
                </a:cubicBezTo>
                <a:cubicBezTo>
                  <a:pt x="3053952" y="3040656"/>
                  <a:pt x="3055390" y="3034812"/>
                  <a:pt x="3058268" y="3034812"/>
                </a:cubicBezTo>
                <a:close/>
                <a:moveTo>
                  <a:pt x="6703096" y="3034407"/>
                </a:moveTo>
                <a:cubicBezTo>
                  <a:pt x="6711728" y="3034407"/>
                  <a:pt x="6718697" y="3037239"/>
                  <a:pt x="6724002" y="3042904"/>
                </a:cubicBezTo>
                <a:lnTo>
                  <a:pt x="6725081" y="3042904"/>
                </a:lnTo>
                <a:cubicBezTo>
                  <a:pt x="6733893" y="3040027"/>
                  <a:pt x="6740502" y="3038588"/>
                  <a:pt x="6744908" y="3038588"/>
                </a:cubicBezTo>
                <a:lnTo>
                  <a:pt x="6760284" y="3038588"/>
                </a:lnTo>
                <a:cubicBezTo>
                  <a:pt x="6763161" y="3038588"/>
                  <a:pt x="6773007" y="3044927"/>
                  <a:pt x="6789821" y="3057606"/>
                </a:cubicBezTo>
                <a:cubicBezTo>
                  <a:pt x="6789821" y="3061652"/>
                  <a:pt x="6793508" y="3064844"/>
                  <a:pt x="6800881" y="3067182"/>
                </a:cubicBezTo>
                <a:lnTo>
                  <a:pt x="6805197" y="3071363"/>
                </a:lnTo>
                <a:lnTo>
                  <a:pt x="6805197" y="3073521"/>
                </a:lnTo>
                <a:lnTo>
                  <a:pt x="6799667" y="3081883"/>
                </a:lnTo>
                <a:lnTo>
                  <a:pt x="6791979" y="3081883"/>
                </a:lnTo>
                <a:cubicBezTo>
                  <a:pt x="6791979" y="3079096"/>
                  <a:pt x="6782493" y="3077702"/>
                  <a:pt x="6763521" y="3077702"/>
                </a:cubicBezTo>
                <a:lnTo>
                  <a:pt x="6760284" y="3076623"/>
                </a:lnTo>
                <a:lnTo>
                  <a:pt x="6760284" y="3075544"/>
                </a:lnTo>
                <a:lnTo>
                  <a:pt x="6744908" y="3081883"/>
                </a:lnTo>
                <a:lnTo>
                  <a:pt x="6739378" y="3078781"/>
                </a:lnTo>
                <a:lnTo>
                  <a:pt x="6737220" y="3078781"/>
                </a:lnTo>
                <a:lnTo>
                  <a:pt x="6734927" y="3080939"/>
                </a:lnTo>
                <a:lnTo>
                  <a:pt x="6734927" y="3090380"/>
                </a:lnTo>
                <a:lnTo>
                  <a:pt x="6733848" y="3095640"/>
                </a:lnTo>
                <a:lnTo>
                  <a:pt x="6736141" y="3112635"/>
                </a:lnTo>
                <a:lnTo>
                  <a:pt x="6734927" y="3118974"/>
                </a:lnTo>
                <a:lnTo>
                  <a:pt x="6734927" y="3120997"/>
                </a:lnTo>
                <a:cubicBezTo>
                  <a:pt x="6737535" y="3132866"/>
                  <a:pt x="6743020" y="3139205"/>
                  <a:pt x="6751382" y="3140015"/>
                </a:cubicBezTo>
                <a:lnTo>
                  <a:pt x="6753675" y="3137991"/>
                </a:lnTo>
                <a:lnTo>
                  <a:pt x="6751382" y="3134754"/>
                </a:lnTo>
                <a:lnTo>
                  <a:pt x="6753675" y="3126257"/>
                </a:lnTo>
                <a:cubicBezTo>
                  <a:pt x="6751067" y="3111691"/>
                  <a:pt x="6747021" y="3102564"/>
                  <a:pt x="6741536" y="3098878"/>
                </a:cubicBezTo>
                <a:lnTo>
                  <a:pt x="6741536" y="3097798"/>
                </a:lnTo>
                <a:cubicBezTo>
                  <a:pt x="6743424" y="3093573"/>
                  <a:pt x="6747470" y="3090380"/>
                  <a:pt x="6753675" y="3088222"/>
                </a:cubicBezTo>
                <a:cubicBezTo>
                  <a:pt x="6755473" y="3083996"/>
                  <a:pt x="6758755" y="3081883"/>
                  <a:pt x="6763521" y="3081883"/>
                </a:cubicBezTo>
                <a:lnTo>
                  <a:pt x="6766758" y="3081883"/>
                </a:lnTo>
                <a:cubicBezTo>
                  <a:pt x="6775750" y="3090245"/>
                  <a:pt x="6785281" y="3096944"/>
                  <a:pt x="6795351" y="3101980"/>
                </a:cubicBezTo>
                <a:cubicBezTo>
                  <a:pt x="6795351" y="3103958"/>
                  <a:pt x="6797195" y="3106790"/>
                  <a:pt x="6800881" y="3110477"/>
                </a:cubicBezTo>
                <a:lnTo>
                  <a:pt x="6793193" y="3118974"/>
                </a:lnTo>
                <a:lnTo>
                  <a:pt x="6793193" y="3126257"/>
                </a:lnTo>
                <a:lnTo>
                  <a:pt x="6794272" y="3130573"/>
                </a:lnTo>
                <a:lnTo>
                  <a:pt x="6791979" y="3148512"/>
                </a:lnTo>
                <a:cubicBezTo>
                  <a:pt x="6794228" y="3148872"/>
                  <a:pt x="6795351" y="3151704"/>
                  <a:pt x="6795351" y="3157009"/>
                </a:cubicBezTo>
                <a:lnTo>
                  <a:pt x="6795351" y="3160111"/>
                </a:lnTo>
                <a:cubicBezTo>
                  <a:pt x="6795351" y="3179173"/>
                  <a:pt x="6790586" y="3188705"/>
                  <a:pt x="6781054" y="3188705"/>
                </a:cubicBezTo>
                <a:cubicBezTo>
                  <a:pt x="6781054" y="3190053"/>
                  <a:pt x="6778492" y="3190728"/>
                  <a:pt x="6773367" y="3190728"/>
                </a:cubicBezTo>
                <a:lnTo>
                  <a:pt x="6772288" y="3190728"/>
                </a:lnTo>
                <a:cubicBezTo>
                  <a:pt x="6769770" y="3190728"/>
                  <a:pt x="6766848" y="3189334"/>
                  <a:pt x="6763521" y="3186547"/>
                </a:cubicBezTo>
                <a:lnTo>
                  <a:pt x="6760284" y="3186547"/>
                </a:lnTo>
                <a:lnTo>
                  <a:pt x="6752596" y="3189649"/>
                </a:lnTo>
                <a:lnTo>
                  <a:pt x="6748145" y="3181286"/>
                </a:lnTo>
                <a:cubicBezTo>
                  <a:pt x="6745358" y="3181286"/>
                  <a:pt x="6742435" y="3180207"/>
                  <a:pt x="6739378" y="3178049"/>
                </a:cubicBezTo>
                <a:lnTo>
                  <a:pt x="6736141" y="3178049"/>
                </a:lnTo>
                <a:lnTo>
                  <a:pt x="6733848" y="3180207"/>
                </a:lnTo>
                <a:lnTo>
                  <a:pt x="6733848" y="3182365"/>
                </a:lnTo>
                <a:lnTo>
                  <a:pt x="6734927" y="3187626"/>
                </a:lnTo>
                <a:cubicBezTo>
                  <a:pt x="6729802" y="3191852"/>
                  <a:pt x="6725801" y="3193965"/>
                  <a:pt x="6722923" y="3193965"/>
                </a:cubicBezTo>
                <a:lnTo>
                  <a:pt x="6703096" y="3193965"/>
                </a:lnTo>
                <a:cubicBezTo>
                  <a:pt x="6700759" y="3191807"/>
                  <a:pt x="6697477" y="3190728"/>
                  <a:pt x="6693251" y="3190728"/>
                </a:cubicBezTo>
                <a:cubicBezTo>
                  <a:pt x="6691093" y="3188839"/>
                  <a:pt x="6690014" y="3186052"/>
                  <a:pt x="6690014" y="3182365"/>
                </a:cubicBezTo>
                <a:cubicBezTo>
                  <a:pt x="6685428" y="3182365"/>
                  <a:pt x="6682146" y="3180567"/>
                  <a:pt x="6680168" y="3176970"/>
                </a:cubicBezTo>
                <a:lnTo>
                  <a:pt x="6680168" y="3172789"/>
                </a:lnTo>
                <a:lnTo>
                  <a:pt x="6681247" y="3171710"/>
                </a:lnTo>
                <a:lnTo>
                  <a:pt x="6681247" y="3170631"/>
                </a:lnTo>
                <a:lnTo>
                  <a:pt x="6686642" y="3171710"/>
                </a:lnTo>
                <a:lnTo>
                  <a:pt x="6690014" y="3168608"/>
                </a:lnTo>
                <a:cubicBezTo>
                  <a:pt x="6690014" y="3166270"/>
                  <a:pt x="6688530" y="3163078"/>
                  <a:pt x="6685563" y="3159032"/>
                </a:cubicBezTo>
                <a:lnTo>
                  <a:pt x="6685563" y="3157953"/>
                </a:lnTo>
                <a:cubicBezTo>
                  <a:pt x="6687002" y="3151659"/>
                  <a:pt x="6688845" y="3148512"/>
                  <a:pt x="6691093" y="3148512"/>
                </a:cubicBezTo>
                <a:lnTo>
                  <a:pt x="6698780" y="3148512"/>
                </a:lnTo>
                <a:cubicBezTo>
                  <a:pt x="6700938" y="3149231"/>
                  <a:pt x="6702017" y="3151344"/>
                  <a:pt x="6702017" y="3154851"/>
                </a:cubicBezTo>
                <a:lnTo>
                  <a:pt x="6702017" y="3157953"/>
                </a:lnTo>
                <a:lnTo>
                  <a:pt x="6710784" y="3157953"/>
                </a:lnTo>
                <a:cubicBezTo>
                  <a:pt x="6716809" y="3151659"/>
                  <a:pt x="6720855" y="3148512"/>
                  <a:pt x="6722923" y="3148512"/>
                </a:cubicBezTo>
                <a:cubicBezTo>
                  <a:pt x="6722024" y="3142532"/>
                  <a:pt x="6720844" y="3138048"/>
                  <a:pt x="6719383" y="3135058"/>
                </a:cubicBezTo>
                <a:lnTo>
                  <a:pt x="6717477" y="3133423"/>
                </a:lnTo>
                <a:lnTo>
                  <a:pt x="6718472" y="3143252"/>
                </a:lnTo>
                <a:lnTo>
                  <a:pt x="6708626" y="3148512"/>
                </a:lnTo>
                <a:cubicBezTo>
                  <a:pt x="6699815" y="3148512"/>
                  <a:pt x="6695409" y="3146039"/>
                  <a:pt x="6695409" y="3141094"/>
                </a:cubicBezTo>
                <a:lnTo>
                  <a:pt x="6690014" y="3142173"/>
                </a:lnTo>
                <a:lnTo>
                  <a:pt x="6678954" y="3141094"/>
                </a:lnTo>
                <a:lnTo>
                  <a:pt x="6681247" y="3151614"/>
                </a:lnTo>
                <a:cubicBezTo>
                  <a:pt x="6676841" y="3159796"/>
                  <a:pt x="6673919" y="3167574"/>
                  <a:pt x="6672480" y="3174947"/>
                </a:cubicBezTo>
                <a:lnTo>
                  <a:pt x="6677875" y="3186547"/>
                </a:lnTo>
                <a:lnTo>
                  <a:pt x="6677875" y="3187626"/>
                </a:lnTo>
                <a:cubicBezTo>
                  <a:pt x="6672390" y="3192571"/>
                  <a:pt x="6668029" y="3195044"/>
                  <a:pt x="6664792" y="3195044"/>
                </a:cubicBezTo>
                <a:lnTo>
                  <a:pt x="6659262" y="3193965"/>
                </a:lnTo>
                <a:lnTo>
                  <a:pt x="6653732" y="3197067"/>
                </a:lnTo>
                <a:cubicBezTo>
                  <a:pt x="6642762" y="3197067"/>
                  <a:pt x="6635479" y="3194594"/>
                  <a:pt x="6631882" y="3189649"/>
                </a:cubicBezTo>
                <a:lnTo>
                  <a:pt x="6631882" y="3173868"/>
                </a:lnTo>
                <a:lnTo>
                  <a:pt x="6635119" y="3161190"/>
                </a:lnTo>
                <a:lnTo>
                  <a:pt x="6632961" y="3149591"/>
                </a:lnTo>
                <a:lnTo>
                  <a:pt x="6635119" y="3143252"/>
                </a:lnTo>
                <a:lnTo>
                  <a:pt x="6635119" y="3132596"/>
                </a:lnTo>
                <a:cubicBezTo>
                  <a:pt x="6632961" y="3128101"/>
                  <a:pt x="6630039" y="3124594"/>
                  <a:pt x="6626352" y="3122076"/>
                </a:cubicBezTo>
                <a:lnTo>
                  <a:pt x="6626352" y="3120997"/>
                </a:lnTo>
                <a:lnTo>
                  <a:pt x="6625273" y="3120997"/>
                </a:lnTo>
                <a:cubicBezTo>
                  <a:pt x="6623385" y="3123155"/>
                  <a:pt x="6620463" y="3124234"/>
                  <a:pt x="6616506" y="3124234"/>
                </a:cubicBezTo>
                <a:lnTo>
                  <a:pt x="6607739" y="3125313"/>
                </a:lnTo>
                <a:lnTo>
                  <a:pt x="6606526" y="3128415"/>
                </a:lnTo>
                <a:lnTo>
                  <a:pt x="6607739" y="3129494"/>
                </a:lnTo>
                <a:lnTo>
                  <a:pt x="6607739" y="3130573"/>
                </a:lnTo>
                <a:cubicBezTo>
                  <a:pt x="6604772" y="3134260"/>
                  <a:pt x="6602929" y="3139520"/>
                  <a:pt x="6602210" y="3146354"/>
                </a:cubicBezTo>
                <a:lnTo>
                  <a:pt x="6597759" y="3149591"/>
                </a:lnTo>
                <a:lnTo>
                  <a:pt x="6597759" y="3151614"/>
                </a:lnTo>
                <a:cubicBezTo>
                  <a:pt x="6602344" y="3155031"/>
                  <a:pt x="6604907" y="3159617"/>
                  <a:pt x="6605447" y="3165371"/>
                </a:cubicBezTo>
                <a:lnTo>
                  <a:pt x="6605447" y="3167529"/>
                </a:lnTo>
                <a:lnTo>
                  <a:pt x="6603289" y="3176026"/>
                </a:lnTo>
                <a:lnTo>
                  <a:pt x="6603289" y="3192886"/>
                </a:lnTo>
                <a:cubicBezTo>
                  <a:pt x="6601131" y="3205564"/>
                  <a:pt x="6598208" y="3211903"/>
                  <a:pt x="6594522" y="3211903"/>
                </a:cubicBezTo>
                <a:cubicBezTo>
                  <a:pt x="6594522" y="3213162"/>
                  <a:pt x="6597084" y="3215635"/>
                  <a:pt x="6602210" y="3219321"/>
                </a:cubicBezTo>
                <a:lnTo>
                  <a:pt x="6620822" y="3216084"/>
                </a:lnTo>
                <a:lnTo>
                  <a:pt x="6629589" y="3216084"/>
                </a:lnTo>
                <a:lnTo>
                  <a:pt x="6641728" y="3219321"/>
                </a:lnTo>
                <a:lnTo>
                  <a:pt x="6663578" y="3218242"/>
                </a:lnTo>
                <a:lnTo>
                  <a:pt x="6664792" y="3218242"/>
                </a:lnTo>
                <a:cubicBezTo>
                  <a:pt x="6667669" y="3219321"/>
                  <a:pt x="6669108" y="3221794"/>
                  <a:pt x="6669108" y="3225660"/>
                </a:cubicBezTo>
                <a:lnTo>
                  <a:pt x="6669108" y="3226739"/>
                </a:lnTo>
                <a:lnTo>
                  <a:pt x="6650495" y="3226739"/>
                </a:lnTo>
                <a:lnTo>
                  <a:pt x="6643886" y="3224581"/>
                </a:lnTo>
                <a:lnTo>
                  <a:pt x="6629589" y="3226739"/>
                </a:lnTo>
                <a:cubicBezTo>
                  <a:pt x="6629589" y="3227729"/>
                  <a:pt x="6636198" y="3229482"/>
                  <a:pt x="6649416" y="3232000"/>
                </a:cubicBezTo>
                <a:lnTo>
                  <a:pt x="6650495" y="3233079"/>
                </a:lnTo>
                <a:lnTo>
                  <a:pt x="6660341" y="3232000"/>
                </a:lnTo>
                <a:cubicBezTo>
                  <a:pt x="6666186" y="3235147"/>
                  <a:pt x="6669108" y="3240047"/>
                  <a:pt x="6669108" y="3246701"/>
                </a:cubicBezTo>
                <a:cubicBezTo>
                  <a:pt x="6672615" y="3250837"/>
                  <a:pt x="6675897" y="3253310"/>
                  <a:pt x="6678954" y="3254119"/>
                </a:cubicBezTo>
                <a:lnTo>
                  <a:pt x="6678954" y="3256277"/>
                </a:lnTo>
                <a:lnTo>
                  <a:pt x="6686642" y="3256277"/>
                </a:lnTo>
                <a:lnTo>
                  <a:pt x="6709705" y="3260458"/>
                </a:lnTo>
                <a:cubicBezTo>
                  <a:pt x="6717079" y="3260458"/>
                  <a:pt x="6720765" y="3255873"/>
                  <a:pt x="6720765" y="3246701"/>
                </a:cubicBezTo>
                <a:cubicBezTo>
                  <a:pt x="6722204" y="3246701"/>
                  <a:pt x="6722923" y="3244273"/>
                  <a:pt x="6722923" y="3239418"/>
                </a:cubicBezTo>
                <a:lnTo>
                  <a:pt x="6720765" y="3232000"/>
                </a:lnTo>
                <a:lnTo>
                  <a:pt x="6721844" y="3227684"/>
                </a:lnTo>
                <a:lnTo>
                  <a:pt x="6720765" y="3226739"/>
                </a:lnTo>
                <a:lnTo>
                  <a:pt x="6707547" y="3226739"/>
                </a:lnTo>
                <a:lnTo>
                  <a:pt x="6704310" y="3224581"/>
                </a:lnTo>
                <a:lnTo>
                  <a:pt x="6691093" y="3225660"/>
                </a:lnTo>
                <a:lnTo>
                  <a:pt x="6687721" y="3224581"/>
                </a:lnTo>
                <a:lnTo>
                  <a:pt x="6681247" y="3226739"/>
                </a:lnTo>
                <a:lnTo>
                  <a:pt x="6677875" y="3226739"/>
                </a:lnTo>
                <a:cubicBezTo>
                  <a:pt x="6671311" y="3224941"/>
                  <a:pt x="6668029" y="3221749"/>
                  <a:pt x="6668029" y="3217163"/>
                </a:cubicBezTo>
                <a:lnTo>
                  <a:pt x="6669108" y="3216084"/>
                </a:lnTo>
                <a:lnTo>
                  <a:pt x="6681247" y="3216084"/>
                </a:lnTo>
                <a:lnTo>
                  <a:pt x="6687721" y="3219321"/>
                </a:lnTo>
                <a:lnTo>
                  <a:pt x="6703096" y="3217163"/>
                </a:lnTo>
                <a:cubicBezTo>
                  <a:pt x="6705524" y="3218602"/>
                  <a:pt x="6712133" y="3219681"/>
                  <a:pt x="6722923" y="3220400"/>
                </a:cubicBezTo>
                <a:lnTo>
                  <a:pt x="6724002" y="3219321"/>
                </a:lnTo>
                <a:lnTo>
                  <a:pt x="6724002" y="3214061"/>
                </a:lnTo>
                <a:cubicBezTo>
                  <a:pt x="6721844" y="3211364"/>
                  <a:pt x="6720765" y="3208891"/>
                  <a:pt x="6720765" y="3206643"/>
                </a:cubicBezTo>
                <a:lnTo>
                  <a:pt x="6720765" y="3200304"/>
                </a:lnTo>
                <a:cubicBezTo>
                  <a:pt x="6720765" y="3198326"/>
                  <a:pt x="6725126" y="3196572"/>
                  <a:pt x="6733848" y="3195044"/>
                </a:cubicBezTo>
                <a:cubicBezTo>
                  <a:pt x="6757137" y="3195673"/>
                  <a:pt x="6769590" y="3198461"/>
                  <a:pt x="6771209" y="3203406"/>
                </a:cubicBezTo>
                <a:lnTo>
                  <a:pt x="6771209" y="3205564"/>
                </a:lnTo>
                <a:lnTo>
                  <a:pt x="6766758" y="3210824"/>
                </a:lnTo>
                <a:lnTo>
                  <a:pt x="6766758" y="3212982"/>
                </a:lnTo>
                <a:lnTo>
                  <a:pt x="6769051" y="3215005"/>
                </a:lnTo>
                <a:lnTo>
                  <a:pt x="6782133" y="3205564"/>
                </a:lnTo>
                <a:lnTo>
                  <a:pt x="6786584" y="3205564"/>
                </a:lnTo>
                <a:cubicBezTo>
                  <a:pt x="6791170" y="3209071"/>
                  <a:pt x="6799218" y="3212578"/>
                  <a:pt x="6810727" y="3216084"/>
                </a:cubicBezTo>
                <a:cubicBezTo>
                  <a:pt x="6813605" y="3218242"/>
                  <a:pt x="6815043" y="3220356"/>
                  <a:pt x="6815043" y="3222423"/>
                </a:cubicBezTo>
                <a:lnTo>
                  <a:pt x="6805197" y="3224581"/>
                </a:lnTo>
                <a:lnTo>
                  <a:pt x="6795351" y="3222423"/>
                </a:lnTo>
                <a:lnTo>
                  <a:pt x="6786584" y="3224581"/>
                </a:lnTo>
                <a:lnTo>
                  <a:pt x="6785505" y="3223502"/>
                </a:lnTo>
                <a:lnTo>
                  <a:pt x="6784426" y="3223502"/>
                </a:lnTo>
                <a:lnTo>
                  <a:pt x="6775525" y="3226739"/>
                </a:lnTo>
                <a:lnTo>
                  <a:pt x="6769051" y="3224581"/>
                </a:lnTo>
                <a:lnTo>
                  <a:pt x="6767837" y="3224581"/>
                </a:lnTo>
                <a:cubicBezTo>
                  <a:pt x="6762802" y="3227189"/>
                  <a:pt x="6760284" y="3229302"/>
                  <a:pt x="6760284" y="3230921"/>
                </a:cubicBezTo>
                <a:cubicBezTo>
                  <a:pt x="6765319" y="3235686"/>
                  <a:pt x="6767837" y="3243779"/>
                  <a:pt x="6767837" y="3255198"/>
                </a:cubicBezTo>
                <a:lnTo>
                  <a:pt x="6764600" y="3268955"/>
                </a:lnTo>
                <a:lnTo>
                  <a:pt x="6765679" y="3276374"/>
                </a:lnTo>
                <a:cubicBezTo>
                  <a:pt x="6762442" y="3276374"/>
                  <a:pt x="6760644" y="3279880"/>
                  <a:pt x="6760284" y="3286894"/>
                </a:cubicBezTo>
                <a:cubicBezTo>
                  <a:pt x="6757316" y="3293278"/>
                  <a:pt x="6751067" y="3296470"/>
                  <a:pt x="6741536" y="3296470"/>
                </a:cubicBezTo>
                <a:lnTo>
                  <a:pt x="6734927" y="3300651"/>
                </a:lnTo>
                <a:cubicBezTo>
                  <a:pt x="6722519" y="3300651"/>
                  <a:pt x="6714111" y="3294312"/>
                  <a:pt x="6709705" y="3281634"/>
                </a:cubicBezTo>
                <a:cubicBezTo>
                  <a:pt x="6703321" y="3273901"/>
                  <a:pt x="6698196" y="3270034"/>
                  <a:pt x="6694330" y="3270034"/>
                </a:cubicBezTo>
                <a:lnTo>
                  <a:pt x="6685563" y="3270034"/>
                </a:lnTo>
                <a:cubicBezTo>
                  <a:pt x="6682865" y="3275609"/>
                  <a:pt x="6677740" y="3278397"/>
                  <a:pt x="6670187" y="3278397"/>
                </a:cubicBezTo>
                <a:cubicBezTo>
                  <a:pt x="6666051" y="3278397"/>
                  <a:pt x="6660925" y="3280195"/>
                  <a:pt x="6654811" y="3283792"/>
                </a:cubicBezTo>
                <a:lnTo>
                  <a:pt x="6653732" y="3283792"/>
                </a:lnTo>
                <a:cubicBezTo>
                  <a:pt x="6643841" y="3283792"/>
                  <a:pt x="6636558" y="3278127"/>
                  <a:pt x="6631882" y="3266797"/>
                </a:cubicBezTo>
                <a:lnTo>
                  <a:pt x="6631882" y="3262616"/>
                </a:lnTo>
                <a:cubicBezTo>
                  <a:pt x="6631882" y="3261178"/>
                  <a:pt x="6632961" y="3260458"/>
                  <a:pt x="6635119" y="3260458"/>
                </a:cubicBezTo>
                <a:lnTo>
                  <a:pt x="6635119" y="3258435"/>
                </a:lnTo>
                <a:cubicBezTo>
                  <a:pt x="6632152" y="3254749"/>
                  <a:pt x="6630668" y="3250837"/>
                  <a:pt x="6630668" y="3246701"/>
                </a:cubicBezTo>
                <a:lnTo>
                  <a:pt x="6630668" y="3243599"/>
                </a:lnTo>
                <a:lnTo>
                  <a:pt x="6632961" y="3240362"/>
                </a:lnTo>
                <a:cubicBezTo>
                  <a:pt x="6632961" y="3239013"/>
                  <a:pt x="6628915" y="3235866"/>
                  <a:pt x="6620822" y="3230921"/>
                </a:cubicBezTo>
                <a:cubicBezTo>
                  <a:pt x="6620103" y="3226695"/>
                  <a:pt x="6619024" y="3224581"/>
                  <a:pt x="6617585" y="3224581"/>
                </a:cubicBezTo>
                <a:cubicBezTo>
                  <a:pt x="6616057" y="3224581"/>
                  <a:pt x="6615293" y="3226335"/>
                  <a:pt x="6615293" y="3229842"/>
                </a:cubicBezTo>
                <a:lnTo>
                  <a:pt x="6614214" y="3229842"/>
                </a:lnTo>
                <a:cubicBezTo>
                  <a:pt x="6611336" y="3228583"/>
                  <a:pt x="6609897" y="3226110"/>
                  <a:pt x="6609897" y="3222423"/>
                </a:cubicBezTo>
                <a:lnTo>
                  <a:pt x="6605447" y="3222423"/>
                </a:lnTo>
                <a:lnTo>
                  <a:pt x="6603289" y="3224581"/>
                </a:lnTo>
                <a:lnTo>
                  <a:pt x="6603289" y="3227684"/>
                </a:lnTo>
                <a:lnTo>
                  <a:pt x="6607739" y="3239418"/>
                </a:lnTo>
                <a:cubicBezTo>
                  <a:pt x="6604772" y="3243104"/>
                  <a:pt x="6603289" y="3246252"/>
                  <a:pt x="6603289" y="3248859"/>
                </a:cubicBezTo>
                <a:lnTo>
                  <a:pt x="6603289" y="3258435"/>
                </a:lnTo>
                <a:lnTo>
                  <a:pt x="6604368" y="3280555"/>
                </a:lnTo>
                <a:cubicBezTo>
                  <a:pt x="6601311" y="3293233"/>
                  <a:pt x="6595466" y="3299572"/>
                  <a:pt x="6586834" y="3299572"/>
                </a:cubicBezTo>
                <a:lnTo>
                  <a:pt x="6581304" y="3300651"/>
                </a:lnTo>
                <a:cubicBezTo>
                  <a:pt x="6568176" y="3298853"/>
                  <a:pt x="6561612" y="3293907"/>
                  <a:pt x="6561612" y="3285815"/>
                </a:cubicBezTo>
                <a:lnTo>
                  <a:pt x="6561612" y="3273137"/>
                </a:lnTo>
                <a:lnTo>
                  <a:pt x="6563770" y="3266797"/>
                </a:lnTo>
                <a:lnTo>
                  <a:pt x="6561612" y="3248859"/>
                </a:lnTo>
                <a:lnTo>
                  <a:pt x="6565928" y="3246701"/>
                </a:lnTo>
                <a:lnTo>
                  <a:pt x="6563770" y="3238339"/>
                </a:lnTo>
                <a:lnTo>
                  <a:pt x="6564849" y="3237260"/>
                </a:lnTo>
                <a:lnTo>
                  <a:pt x="6561612" y="3230921"/>
                </a:lnTo>
                <a:lnTo>
                  <a:pt x="6561612" y="3220400"/>
                </a:lnTo>
                <a:lnTo>
                  <a:pt x="6562691" y="3211903"/>
                </a:lnTo>
                <a:lnTo>
                  <a:pt x="6561612" y="3203406"/>
                </a:lnTo>
                <a:lnTo>
                  <a:pt x="6561612" y="3197067"/>
                </a:lnTo>
                <a:cubicBezTo>
                  <a:pt x="6563051" y="3194280"/>
                  <a:pt x="6565254" y="3192886"/>
                  <a:pt x="6568221" y="3192886"/>
                </a:cubicBezTo>
                <a:lnTo>
                  <a:pt x="6568221" y="3190728"/>
                </a:lnTo>
                <a:lnTo>
                  <a:pt x="6561612" y="3183310"/>
                </a:lnTo>
                <a:lnTo>
                  <a:pt x="6561612" y="3167529"/>
                </a:lnTo>
                <a:lnTo>
                  <a:pt x="6562691" y="3157953"/>
                </a:lnTo>
                <a:lnTo>
                  <a:pt x="6561612" y="3151614"/>
                </a:lnTo>
                <a:lnTo>
                  <a:pt x="6562691" y="3148512"/>
                </a:lnTo>
                <a:lnTo>
                  <a:pt x="6561612" y="3144331"/>
                </a:lnTo>
                <a:lnTo>
                  <a:pt x="6561612" y="3138936"/>
                </a:lnTo>
                <a:lnTo>
                  <a:pt x="6563770" y="3136912"/>
                </a:lnTo>
                <a:lnTo>
                  <a:pt x="6563770" y="3138936"/>
                </a:lnTo>
                <a:lnTo>
                  <a:pt x="6564849" y="3138936"/>
                </a:lnTo>
                <a:lnTo>
                  <a:pt x="6564849" y="3136912"/>
                </a:lnTo>
                <a:cubicBezTo>
                  <a:pt x="6562691" y="3136193"/>
                  <a:pt x="6561612" y="3134080"/>
                  <a:pt x="6561612" y="3130573"/>
                </a:cubicBezTo>
                <a:lnTo>
                  <a:pt x="6561612" y="3128415"/>
                </a:lnTo>
                <a:lnTo>
                  <a:pt x="6562691" y="3127336"/>
                </a:lnTo>
                <a:cubicBezTo>
                  <a:pt x="6562691" y="3123829"/>
                  <a:pt x="6557926" y="3122076"/>
                  <a:pt x="6548394" y="3122076"/>
                </a:cubicBezTo>
                <a:lnTo>
                  <a:pt x="6547315" y="3120997"/>
                </a:lnTo>
                <a:lnTo>
                  <a:pt x="6547315" y="3119918"/>
                </a:lnTo>
                <a:lnTo>
                  <a:pt x="6550552" y="3116816"/>
                </a:lnTo>
                <a:lnTo>
                  <a:pt x="6560533" y="3116816"/>
                </a:lnTo>
                <a:lnTo>
                  <a:pt x="6561612" y="3111556"/>
                </a:lnTo>
                <a:lnTo>
                  <a:pt x="6561612" y="3105217"/>
                </a:lnTo>
                <a:cubicBezTo>
                  <a:pt x="6561612" y="3091999"/>
                  <a:pt x="6562691" y="3083906"/>
                  <a:pt x="6564849" y="3080939"/>
                </a:cubicBezTo>
                <a:lnTo>
                  <a:pt x="6561612" y="3073521"/>
                </a:lnTo>
                <a:cubicBezTo>
                  <a:pt x="6561612" y="3058685"/>
                  <a:pt x="6560128" y="3050233"/>
                  <a:pt x="6557161" y="3048164"/>
                </a:cubicBezTo>
                <a:lnTo>
                  <a:pt x="6557161" y="3046006"/>
                </a:lnTo>
                <a:cubicBezTo>
                  <a:pt x="6557161" y="3044118"/>
                  <a:pt x="6561207" y="3041646"/>
                  <a:pt x="6569300" y="3038588"/>
                </a:cubicBezTo>
                <a:lnTo>
                  <a:pt x="6572537" y="3039667"/>
                </a:lnTo>
                <a:lnTo>
                  <a:pt x="6581304" y="3038588"/>
                </a:lnTo>
                <a:cubicBezTo>
                  <a:pt x="6591195" y="3038588"/>
                  <a:pt x="6598523" y="3040701"/>
                  <a:pt x="6603289" y="3044927"/>
                </a:cubicBezTo>
                <a:cubicBezTo>
                  <a:pt x="6597444" y="3044927"/>
                  <a:pt x="6594522" y="3047400"/>
                  <a:pt x="6594522" y="3052345"/>
                </a:cubicBezTo>
                <a:cubicBezTo>
                  <a:pt x="6601086" y="3052345"/>
                  <a:pt x="6604368" y="3054099"/>
                  <a:pt x="6604368" y="3057606"/>
                </a:cubicBezTo>
                <a:lnTo>
                  <a:pt x="6600052" y="3067182"/>
                </a:lnTo>
                <a:cubicBezTo>
                  <a:pt x="6604727" y="3068890"/>
                  <a:pt x="6607290" y="3070644"/>
                  <a:pt x="6607739" y="3072442"/>
                </a:cubicBezTo>
                <a:lnTo>
                  <a:pt x="6607739" y="3073521"/>
                </a:lnTo>
                <a:cubicBezTo>
                  <a:pt x="6607739" y="3075589"/>
                  <a:pt x="6606256" y="3076623"/>
                  <a:pt x="6603289" y="3076623"/>
                </a:cubicBezTo>
                <a:cubicBezTo>
                  <a:pt x="6604368" y="3091459"/>
                  <a:pt x="6605851" y="3098878"/>
                  <a:pt x="6607739" y="3098878"/>
                </a:cubicBezTo>
                <a:lnTo>
                  <a:pt x="6614214" y="3092538"/>
                </a:lnTo>
                <a:lnTo>
                  <a:pt x="6615293" y="3092538"/>
                </a:lnTo>
                <a:cubicBezTo>
                  <a:pt x="6618440" y="3096765"/>
                  <a:pt x="6622126" y="3098878"/>
                  <a:pt x="6626352" y="3098878"/>
                </a:cubicBezTo>
                <a:lnTo>
                  <a:pt x="6628510" y="3103059"/>
                </a:lnTo>
                <a:lnTo>
                  <a:pt x="6627431" y="3108319"/>
                </a:lnTo>
                <a:cubicBezTo>
                  <a:pt x="6628870" y="3108319"/>
                  <a:pt x="6629589" y="3109758"/>
                  <a:pt x="6629589" y="3112635"/>
                </a:cubicBezTo>
                <a:lnTo>
                  <a:pt x="6634040" y="3112635"/>
                </a:lnTo>
                <a:lnTo>
                  <a:pt x="6635119" y="3108319"/>
                </a:lnTo>
                <a:cubicBezTo>
                  <a:pt x="6633321" y="3108319"/>
                  <a:pt x="6632242" y="3104093"/>
                  <a:pt x="6631882" y="3095640"/>
                </a:cubicBezTo>
                <a:lnTo>
                  <a:pt x="6632961" y="3091459"/>
                </a:lnTo>
                <a:lnTo>
                  <a:pt x="6630668" y="3087278"/>
                </a:lnTo>
                <a:lnTo>
                  <a:pt x="6631882" y="3086199"/>
                </a:lnTo>
                <a:lnTo>
                  <a:pt x="6632961" y="3086199"/>
                </a:lnTo>
                <a:lnTo>
                  <a:pt x="6656025" y="3087278"/>
                </a:lnTo>
                <a:lnTo>
                  <a:pt x="6662499" y="3093617"/>
                </a:lnTo>
                <a:lnTo>
                  <a:pt x="6669108" y="3093617"/>
                </a:lnTo>
                <a:cubicBezTo>
                  <a:pt x="6675132" y="3093617"/>
                  <a:pt x="6679898" y="3094652"/>
                  <a:pt x="6683405" y="3096719"/>
                </a:cubicBezTo>
                <a:cubicBezTo>
                  <a:pt x="6688170" y="3096719"/>
                  <a:pt x="6691812" y="3087548"/>
                  <a:pt x="6694330" y="3069205"/>
                </a:cubicBezTo>
                <a:cubicBezTo>
                  <a:pt x="6690733" y="3069205"/>
                  <a:pt x="6688530" y="3064664"/>
                  <a:pt x="6687721" y="3055582"/>
                </a:cubicBezTo>
                <a:lnTo>
                  <a:pt x="6686642" y="3054503"/>
                </a:lnTo>
                <a:lnTo>
                  <a:pt x="6686642" y="3053424"/>
                </a:lnTo>
                <a:lnTo>
                  <a:pt x="6688935" y="3047085"/>
                </a:lnTo>
                <a:lnTo>
                  <a:pt x="6688935" y="3046006"/>
                </a:lnTo>
                <a:lnTo>
                  <a:pt x="6685563" y="3040746"/>
                </a:lnTo>
                <a:cubicBezTo>
                  <a:pt x="6685563" y="3038768"/>
                  <a:pt x="6687406" y="3037015"/>
                  <a:pt x="6691093" y="3035486"/>
                </a:cubicBezTo>
                <a:lnTo>
                  <a:pt x="6698780" y="3036565"/>
                </a:lnTo>
                <a:close/>
                <a:moveTo>
                  <a:pt x="8156524" y="3033733"/>
                </a:moveTo>
                <a:lnTo>
                  <a:pt x="8175137" y="3034812"/>
                </a:lnTo>
                <a:lnTo>
                  <a:pt x="8176216" y="3033733"/>
                </a:lnTo>
                <a:lnTo>
                  <a:pt x="8177295" y="3033733"/>
                </a:lnTo>
                <a:lnTo>
                  <a:pt x="8193750" y="3039263"/>
                </a:lnTo>
                <a:lnTo>
                  <a:pt x="8204674" y="3034812"/>
                </a:lnTo>
                <a:lnTo>
                  <a:pt x="8206967" y="3034812"/>
                </a:lnTo>
                <a:cubicBezTo>
                  <a:pt x="8214251" y="3035351"/>
                  <a:pt x="8217892" y="3037554"/>
                  <a:pt x="8217892" y="3041421"/>
                </a:cubicBezTo>
                <a:cubicBezTo>
                  <a:pt x="8212048" y="3049243"/>
                  <a:pt x="8208766" y="3055807"/>
                  <a:pt x="8208046" y="3061112"/>
                </a:cubicBezTo>
                <a:lnTo>
                  <a:pt x="8208046" y="3066642"/>
                </a:lnTo>
                <a:cubicBezTo>
                  <a:pt x="8208046" y="3068081"/>
                  <a:pt x="8212048" y="3069879"/>
                  <a:pt x="8220050" y="3072037"/>
                </a:cubicBezTo>
                <a:lnTo>
                  <a:pt x="8220050" y="3073116"/>
                </a:lnTo>
                <a:lnTo>
                  <a:pt x="8221129" y="3072037"/>
                </a:lnTo>
                <a:lnTo>
                  <a:pt x="8225580" y="3072037"/>
                </a:lnTo>
                <a:lnTo>
                  <a:pt x="8227738" y="3074195"/>
                </a:lnTo>
                <a:lnTo>
                  <a:pt x="8227738" y="3077567"/>
                </a:lnTo>
                <a:cubicBezTo>
                  <a:pt x="8227738" y="3079725"/>
                  <a:pt x="8219691" y="3081883"/>
                  <a:pt x="8203595" y="3084041"/>
                </a:cubicBezTo>
                <a:cubicBezTo>
                  <a:pt x="8202876" y="3081883"/>
                  <a:pt x="8200718" y="3080804"/>
                  <a:pt x="8197121" y="3080804"/>
                </a:cubicBezTo>
                <a:lnTo>
                  <a:pt x="8188354" y="3080804"/>
                </a:lnTo>
                <a:lnTo>
                  <a:pt x="8179588" y="3087413"/>
                </a:lnTo>
                <a:lnTo>
                  <a:pt x="8178374" y="3087413"/>
                </a:lnTo>
                <a:lnTo>
                  <a:pt x="8175137" y="3085255"/>
                </a:lnTo>
                <a:lnTo>
                  <a:pt x="8174058" y="3086334"/>
                </a:lnTo>
                <a:lnTo>
                  <a:pt x="8170821" y="3096180"/>
                </a:lnTo>
                <a:cubicBezTo>
                  <a:pt x="8164976" y="3100946"/>
                  <a:pt x="8162054" y="3104227"/>
                  <a:pt x="8162054" y="3106026"/>
                </a:cubicBezTo>
                <a:lnTo>
                  <a:pt x="8163133" y="3107105"/>
                </a:lnTo>
                <a:lnTo>
                  <a:pt x="8176216" y="3106026"/>
                </a:lnTo>
                <a:lnTo>
                  <a:pt x="8179588" y="3106026"/>
                </a:lnTo>
                <a:lnTo>
                  <a:pt x="8180667" y="3107105"/>
                </a:lnTo>
                <a:lnTo>
                  <a:pt x="8181746" y="3107105"/>
                </a:lnTo>
                <a:lnTo>
                  <a:pt x="8183904" y="3104947"/>
                </a:lnTo>
                <a:lnTo>
                  <a:pt x="8191592" y="3104947"/>
                </a:lnTo>
                <a:cubicBezTo>
                  <a:pt x="8193030" y="3104947"/>
                  <a:pt x="8193750" y="3106026"/>
                  <a:pt x="8193750" y="3108184"/>
                </a:cubicBezTo>
                <a:lnTo>
                  <a:pt x="8194828" y="3109263"/>
                </a:lnTo>
                <a:lnTo>
                  <a:pt x="8195908" y="3109263"/>
                </a:lnTo>
                <a:lnTo>
                  <a:pt x="8232054" y="3104947"/>
                </a:lnTo>
                <a:lnTo>
                  <a:pt x="8235426" y="3104947"/>
                </a:lnTo>
                <a:lnTo>
                  <a:pt x="8235426" y="3101575"/>
                </a:lnTo>
                <a:cubicBezTo>
                  <a:pt x="8235426" y="3100316"/>
                  <a:pt x="8228458" y="3097034"/>
                  <a:pt x="8214520" y="3091729"/>
                </a:cubicBezTo>
                <a:lnTo>
                  <a:pt x="8213441" y="3090650"/>
                </a:lnTo>
                <a:lnTo>
                  <a:pt x="8213441" y="3087413"/>
                </a:lnTo>
                <a:lnTo>
                  <a:pt x="8222208" y="3089571"/>
                </a:lnTo>
                <a:cubicBezTo>
                  <a:pt x="8229312" y="3084446"/>
                  <a:pt x="8234437" y="3081883"/>
                  <a:pt x="8237584" y="3081883"/>
                </a:cubicBezTo>
                <a:lnTo>
                  <a:pt x="8234347" y="3077567"/>
                </a:lnTo>
                <a:lnTo>
                  <a:pt x="8234347" y="3076488"/>
                </a:lnTo>
                <a:lnTo>
                  <a:pt x="8236505" y="3074195"/>
                </a:lnTo>
                <a:lnTo>
                  <a:pt x="8238663" y="3074195"/>
                </a:lnTo>
                <a:lnTo>
                  <a:pt x="8246351" y="3079725"/>
                </a:lnTo>
                <a:lnTo>
                  <a:pt x="8246351" y="3080804"/>
                </a:lnTo>
                <a:lnTo>
                  <a:pt x="8239742" y="3080804"/>
                </a:lnTo>
                <a:cubicBezTo>
                  <a:pt x="8239742" y="3081703"/>
                  <a:pt x="8251431" y="3085345"/>
                  <a:pt x="8274810" y="3091729"/>
                </a:cubicBezTo>
                <a:lnTo>
                  <a:pt x="8284656" y="3097259"/>
                </a:lnTo>
                <a:lnTo>
                  <a:pt x="8284656" y="3098338"/>
                </a:lnTo>
                <a:lnTo>
                  <a:pt x="8281419" y="3104947"/>
                </a:lnTo>
                <a:cubicBezTo>
                  <a:pt x="8285195" y="3100541"/>
                  <a:pt x="8288118" y="3098338"/>
                  <a:pt x="8290186" y="3098338"/>
                </a:cubicBezTo>
                <a:cubicBezTo>
                  <a:pt x="8295580" y="3100136"/>
                  <a:pt x="8300661" y="3107060"/>
                  <a:pt x="8305426" y="3119109"/>
                </a:cubicBezTo>
                <a:lnTo>
                  <a:pt x="8304347" y="3126797"/>
                </a:lnTo>
                <a:lnTo>
                  <a:pt x="8305426" y="3138801"/>
                </a:lnTo>
                <a:cubicBezTo>
                  <a:pt x="8305426" y="3146174"/>
                  <a:pt x="8302504" y="3149860"/>
                  <a:pt x="8296660" y="3149860"/>
                </a:cubicBezTo>
                <a:cubicBezTo>
                  <a:pt x="8289017" y="3152738"/>
                  <a:pt x="8282812" y="3154176"/>
                  <a:pt x="8278047" y="3154176"/>
                </a:cubicBezTo>
                <a:cubicBezTo>
                  <a:pt x="8270943" y="3150850"/>
                  <a:pt x="8265099" y="3145724"/>
                  <a:pt x="8260513" y="3138801"/>
                </a:cubicBezTo>
                <a:cubicBezTo>
                  <a:pt x="8254668" y="3138801"/>
                  <a:pt x="8251746" y="3134080"/>
                  <a:pt x="8251746" y="3124639"/>
                </a:cubicBezTo>
                <a:cubicBezTo>
                  <a:pt x="8250667" y="3124639"/>
                  <a:pt x="8249588" y="3123155"/>
                  <a:pt x="8248509" y="3120188"/>
                </a:cubicBezTo>
                <a:lnTo>
                  <a:pt x="8247430" y="3119109"/>
                </a:lnTo>
                <a:lnTo>
                  <a:pt x="8242979" y="3119109"/>
                </a:lnTo>
                <a:lnTo>
                  <a:pt x="8238663" y="3126797"/>
                </a:lnTo>
                <a:lnTo>
                  <a:pt x="8235426" y="3126797"/>
                </a:lnTo>
                <a:lnTo>
                  <a:pt x="8230975" y="3125718"/>
                </a:lnTo>
                <a:lnTo>
                  <a:pt x="8224366" y="3127876"/>
                </a:lnTo>
                <a:lnTo>
                  <a:pt x="8222208" y="3127876"/>
                </a:lnTo>
                <a:lnTo>
                  <a:pt x="8221129" y="3126797"/>
                </a:lnTo>
                <a:lnTo>
                  <a:pt x="8204674" y="3131248"/>
                </a:lnTo>
                <a:lnTo>
                  <a:pt x="8199279" y="3136643"/>
                </a:lnTo>
                <a:lnTo>
                  <a:pt x="8194828" y="3136643"/>
                </a:lnTo>
                <a:cubicBezTo>
                  <a:pt x="8188444" y="3136643"/>
                  <a:pt x="8181880" y="3138846"/>
                  <a:pt x="8175137" y="3143252"/>
                </a:cubicBezTo>
                <a:lnTo>
                  <a:pt x="8168528" y="3145410"/>
                </a:lnTo>
                <a:lnTo>
                  <a:pt x="8156524" y="3143252"/>
                </a:lnTo>
                <a:cubicBezTo>
                  <a:pt x="8148521" y="3145769"/>
                  <a:pt x="8144520" y="3147568"/>
                  <a:pt x="8144520" y="3148647"/>
                </a:cubicBezTo>
                <a:lnTo>
                  <a:pt x="8144520" y="3153097"/>
                </a:lnTo>
                <a:lnTo>
                  <a:pt x="8145599" y="3153097"/>
                </a:lnTo>
                <a:lnTo>
                  <a:pt x="8154366" y="3149860"/>
                </a:lnTo>
                <a:lnTo>
                  <a:pt x="8155445" y="3149860"/>
                </a:lnTo>
                <a:lnTo>
                  <a:pt x="8164212" y="3152018"/>
                </a:lnTo>
                <a:lnTo>
                  <a:pt x="8165291" y="3152018"/>
                </a:lnTo>
                <a:lnTo>
                  <a:pt x="8174058" y="3149860"/>
                </a:lnTo>
                <a:lnTo>
                  <a:pt x="8176216" y="3149860"/>
                </a:lnTo>
                <a:lnTo>
                  <a:pt x="8193750" y="3155255"/>
                </a:lnTo>
                <a:lnTo>
                  <a:pt x="8200358" y="3153097"/>
                </a:lnTo>
                <a:cubicBezTo>
                  <a:pt x="8212048" y="3155255"/>
                  <a:pt x="8217892" y="3157054"/>
                  <a:pt x="8217892" y="3158492"/>
                </a:cubicBezTo>
                <a:lnTo>
                  <a:pt x="8216813" y="3159706"/>
                </a:lnTo>
                <a:lnTo>
                  <a:pt x="8216813" y="3160785"/>
                </a:lnTo>
                <a:lnTo>
                  <a:pt x="8209125" y="3159706"/>
                </a:lnTo>
                <a:lnTo>
                  <a:pt x="8192670" y="3160785"/>
                </a:lnTo>
                <a:lnTo>
                  <a:pt x="8191592" y="3159706"/>
                </a:lnTo>
                <a:lnTo>
                  <a:pt x="8190512" y="3159706"/>
                </a:lnTo>
                <a:lnTo>
                  <a:pt x="8182825" y="3162943"/>
                </a:lnTo>
                <a:cubicBezTo>
                  <a:pt x="8175002" y="3159976"/>
                  <a:pt x="8164796" y="3158492"/>
                  <a:pt x="8152208" y="3158492"/>
                </a:cubicBezTo>
                <a:lnTo>
                  <a:pt x="8145599" y="3159706"/>
                </a:lnTo>
                <a:lnTo>
                  <a:pt x="8147757" y="3169552"/>
                </a:lnTo>
                <a:lnTo>
                  <a:pt x="8146678" y="3170631"/>
                </a:lnTo>
                <a:lnTo>
                  <a:pt x="8147757" y="3176026"/>
                </a:lnTo>
                <a:lnTo>
                  <a:pt x="8147757" y="3182635"/>
                </a:lnTo>
                <a:lnTo>
                  <a:pt x="8162054" y="3182635"/>
                </a:lnTo>
                <a:lnTo>
                  <a:pt x="8193750" y="3187086"/>
                </a:lnTo>
                <a:cubicBezTo>
                  <a:pt x="8193750" y="3185737"/>
                  <a:pt x="8202516" y="3184613"/>
                  <a:pt x="8220050" y="3183714"/>
                </a:cubicBezTo>
                <a:cubicBezTo>
                  <a:pt x="8221669" y="3169148"/>
                  <a:pt x="8224951" y="3161864"/>
                  <a:pt x="8229896" y="3161864"/>
                </a:cubicBezTo>
                <a:lnTo>
                  <a:pt x="8229896" y="3157413"/>
                </a:lnTo>
                <a:lnTo>
                  <a:pt x="8227738" y="3154176"/>
                </a:lnTo>
                <a:lnTo>
                  <a:pt x="8232054" y="3153097"/>
                </a:lnTo>
                <a:lnTo>
                  <a:pt x="8232054" y="3152018"/>
                </a:lnTo>
                <a:lnTo>
                  <a:pt x="8226659" y="3152018"/>
                </a:lnTo>
                <a:lnTo>
                  <a:pt x="8223287" y="3153097"/>
                </a:lnTo>
                <a:lnTo>
                  <a:pt x="8223287" y="3150939"/>
                </a:lnTo>
                <a:cubicBezTo>
                  <a:pt x="8232099" y="3139969"/>
                  <a:pt x="8239427" y="3134485"/>
                  <a:pt x="8245272" y="3134485"/>
                </a:cubicBezTo>
                <a:lnTo>
                  <a:pt x="8246351" y="3134485"/>
                </a:lnTo>
                <a:cubicBezTo>
                  <a:pt x="8252016" y="3137362"/>
                  <a:pt x="8263705" y="3146489"/>
                  <a:pt x="8281419" y="3161864"/>
                </a:cubicBezTo>
                <a:lnTo>
                  <a:pt x="8281419" y="3162943"/>
                </a:lnTo>
                <a:cubicBezTo>
                  <a:pt x="8275574" y="3174812"/>
                  <a:pt x="8272652" y="3189784"/>
                  <a:pt x="8272652" y="3207857"/>
                </a:cubicBezTo>
                <a:lnTo>
                  <a:pt x="8275889" y="3219861"/>
                </a:lnTo>
                <a:lnTo>
                  <a:pt x="8271573" y="3229707"/>
                </a:lnTo>
                <a:cubicBezTo>
                  <a:pt x="8271573" y="3240137"/>
                  <a:pt x="8273011" y="3247061"/>
                  <a:pt x="8275889" y="3250478"/>
                </a:cubicBezTo>
                <a:lnTo>
                  <a:pt x="8275889" y="3252770"/>
                </a:lnTo>
                <a:cubicBezTo>
                  <a:pt x="8273011" y="3259334"/>
                  <a:pt x="8271168" y="3268821"/>
                  <a:pt x="8270359" y="3281229"/>
                </a:cubicBezTo>
                <a:cubicBezTo>
                  <a:pt x="8261637" y="3289951"/>
                  <a:pt x="8255073" y="3295032"/>
                  <a:pt x="8250667" y="3296470"/>
                </a:cubicBezTo>
                <a:lnTo>
                  <a:pt x="8240821" y="3295391"/>
                </a:lnTo>
                <a:cubicBezTo>
                  <a:pt x="8240821" y="3297279"/>
                  <a:pt x="8236460" y="3299482"/>
                  <a:pt x="8227738" y="3302000"/>
                </a:cubicBezTo>
                <a:cubicBezTo>
                  <a:pt x="8221714" y="3302000"/>
                  <a:pt x="8216229" y="3296875"/>
                  <a:pt x="8211283" y="3286624"/>
                </a:cubicBezTo>
                <a:lnTo>
                  <a:pt x="8211283" y="3285545"/>
                </a:lnTo>
                <a:lnTo>
                  <a:pt x="8212362" y="3284466"/>
                </a:lnTo>
                <a:lnTo>
                  <a:pt x="8212362" y="3283387"/>
                </a:lnTo>
                <a:cubicBezTo>
                  <a:pt x="8209485" y="3283387"/>
                  <a:pt x="8208046" y="3281184"/>
                  <a:pt x="8208046" y="3276778"/>
                </a:cubicBezTo>
                <a:cubicBezTo>
                  <a:pt x="8200493" y="3270394"/>
                  <a:pt x="8191367" y="3264550"/>
                  <a:pt x="8180667" y="3259244"/>
                </a:cubicBezTo>
                <a:lnTo>
                  <a:pt x="8180667" y="3257086"/>
                </a:lnTo>
                <a:cubicBezTo>
                  <a:pt x="8180667" y="3256187"/>
                  <a:pt x="8184308" y="3254749"/>
                  <a:pt x="8191592" y="3252770"/>
                </a:cubicBezTo>
                <a:lnTo>
                  <a:pt x="8197121" y="3254928"/>
                </a:lnTo>
                <a:lnTo>
                  <a:pt x="8203595" y="3252770"/>
                </a:lnTo>
                <a:lnTo>
                  <a:pt x="8204674" y="3253849"/>
                </a:lnTo>
                <a:cubicBezTo>
                  <a:pt x="8204674" y="3250882"/>
                  <a:pt x="8209440" y="3248679"/>
                  <a:pt x="8218971" y="3247241"/>
                </a:cubicBezTo>
                <a:lnTo>
                  <a:pt x="8222208" y="3228628"/>
                </a:lnTo>
                <a:lnTo>
                  <a:pt x="8218971" y="3227549"/>
                </a:lnTo>
                <a:lnTo>
                  <a:pt x="8210204" y="3230786"/>
                </a:lnTo>
                <a:cubicBezTo>
                  <a:pt x="8205798" y="3230786"/>
                  <a:pt x="8202876" y="3228628"/>
                  <a:pt x="8201437" y="3224312"/>
                </a:cubicBezTo>
                <a:lnTo>
                  <a:pt x="8177295" y="3227549"/>
                </a:lnTo>
                <a:lnTo>
                  <a:pt x="8176216" y="3227549"/>
                </a:lnTo>
                <a:lnTo>
                  <a:pt x="8166370" y="3225391"/>
                </a:lnTo>
                <a:lnTo>
                  <a:pt x="8152208" y="3226470"/>
                </a:lnTo>
                <a:lnTo>
                  <a:pt x="8148836" y="3225391"/>
                </a:lnTo>
                <a:lnTo>
                  <a:pt x="8146678" y="3228628"/>
                </a:lnTo>
                <a:cubicBezTo>
                  <a:pt x="8148117" y="3231145"/>
                  <a:pt x="8149196" y="3236271"/>
                  <a:pt x="8149915" y="3244004"/>
                </a:cubicBezTo>
                <a:lnTo>
                  <a:pt x="8148836" y="3245083"/>
                </a:lnTo>
                <a:lnTo>
                  <a:pt x="8147757" y="3245083"/>
                </a:lnTo>
                <a:lnTo>
                  <a:pt x="8146678" y="3244004"/>
                </a:lnTo>
                <a:lnTo>
                  <a:pt x="8143441" y="3245083"/>
                </a:lnTo>
                <a:lnTo>
                  <a:pt x="8145599" y="3247241"/>
                </a:lnTo>
                <a:lnTo>
                  <a:pt x="8142362" y="3253849"/>
                </a:lnTo>
                <a:lnTo>
                  <a:pt x="8146678" y="3258165"/>
                </a:lnTo>
                <a:lnTo>
                  <a:pt x="8146678" y="3274620"/>
                </a:lnTo>
                <a:lnTo>
                  <a:pt x="8145599" y="3275699"/>
                </a:lnTo>
                <a:lnTo>
                  <a:pt x="8146678" y="3276778"/>
                </a:lnTo>
                <a:lnTo>
                  <a:pt x="8146678" y="3282308"/>
                </a:lnTo>
                <a:lnTo>
                  <a:pt x="8147757" y="3294312"/>
                </a:lnTo>
                <a:cubicBezTo>
                  <a:pt x="8145419" y="3299437"/>
                  <a:pt x="8140698" y="3302000"/>
                  <a:pt x="8133595" y="3302000"/>
                </a:cubicBezTo>
                <a:cubicBezTo>
                  <a:pt x="8128830" y="3302000"/>
                  <a:pt x="8123704" y="3300921"/>
                  <a:pt x="8118219" y="3298763"/>
                </a:cubicBezTo>
                <a:lnTo>
                  <a:pt x="8111610" y="3300921"/>
                </a:lnTo>
                <a:lnTo>
                  <a:pt x="8105136" y="3299842"/>
                </a:lnTo>
                <a:lnTo>
                  <a:pt x="8099606" y="3300921"/>
                </a:lnTo>
                <a:lnTo>
                  <a:pt x="8098527" y="3299842"/>
                </a:lnTo>
                <a:lnTo>
                  <a:pt x="8098527" y="3294312"/>
                </a:lnTo>
                <a:lnTo>
                  <a:pt x="8094076" y="3264774"/>
                </a:lnTo>
                <a:cubicBezTo>
                  <a:pt x="8097044" y="3260908"/>
                  <a:pt x="8098527" y="3257266"/>
                  <a:pt x="8098527" y="3253849"/>
                </a:cubicBezTo>
                <a:lnTo>
                  <a:pt x="8099606" y="3253849"/>
                </a:lnTo>
                <a:lnTo>
                  <a:pt x="8098527" y="3252770"/>
                </a:lnTo>
                <a:lnTo>
                  <a:pt x="8098527" y="3242925"/>
                </a:lnTo>
                <a:lnTo>
                  <a:pt x="8097448" y="3237395"/>
                </a:lnTo>
                <a:lnTo>
                  <a:pt x="8103922" y="3235237"/>
                </a:lnTo>
                <a:lnTo>
                  <a:pt x="8097448" y="3228628"/>
                </a:lnTo>
                <a:lnTo>
                  <a:pt x="8099606" y="3225391"/>
                </a:lnTo>
                <a:lnTo>
                  <a:pt x="8098527" y="3203406"/>
                </a:lnTo>
                <a:lnTo>
                  <a:pt x="8098527" y="3184793"/>
                </a:lnTo>
                <a:lnTo>
                  <a:pt x="8099606" y="3183714"/>
                </a:lnTo>
                <a:cubicBezTo>
                  <a:pt x="8099606" y="3169148"/>
                  <a:pt x="8096324" y="3161864"/>
                  <a:pt x="8089760" y="3161864"/>
                </a:cubicBezTo>
                <a:lnTo>
                  <a:pt x="8078836" y="3168473"/>
                </a:lnTo>
                <a:lnTo>
                  <a:pt x="8072227" y="3153097"/>
                </a:lnTo>
                <a:lnTo>
                  <a:pt x="8066697" y="3127876"/>
                </a:lnTo>
                <a:cubicBezTo>
                  <a:pt x="8065258" y="3127876"/>
                  <a:pt x="8062740" y="3122796"/>
                  <a:pt x="8059144" y="3112635"/>
                </a:cubicBezTo>
                <a:lnTo>
                  <a:pt x="8059144" y="3110342"/>
                </a:lnTo>
                <a:lnTo>
                  <a:pt x="8063460" y="3106026"/>
                </a:lnTo>
                <a:cubicBezTo>
                  <a:pt x="8078836" y="3108004"/>
                  <a:pt x="8086524" y="3110567"/>
                  <a:pt x="8086524" y="3113714"/>
                </a:cubicBezTo>
                <a:lnTo>
                  <a:pt x="8086524" y="3114793"/>
                </a:lnTo>
                <a:lnTo>
                  <a:pt x="8089760" y="3112635"/>
                </a:lnTo>
                <a:lnTo>
                  <a:pt x="8098527" y="3113714"/>
                </a:lnTo>
                <a:lnTo>
                  <a:pt x="8102844" y="3109263"/>
                </a:lnTo>
                <a:lnTo>
                  <a:pt x="8112689" y="3110342"/>
                </a:lnTo>
                <a:cubicBezTo>
                  <a:pt x="8115117" y="3110342"/>
                  <a:pt x="8118040" y="3103418"/>
                  <a:pt x="8121456" y="3089571"/>
                </a:cubicBezTo>
                <a:lnTo>
                  <a:pt x="8121456" y="3085255"/>
                </a:lnTo>
                <a:lnTo>
                  <a:pt x="8110531" y="3080804"/>
                </a:lnTo>
                <a:lnTo>
                  <a:pt x="8109452" y="3080804"/>
                </a:lnTo>
                <a:lnTo>
                  <a:pt x="8098527" y="3084041"/>
                </a:lnTo>
                <a:cubicBezTo>
                  <a:pt x="8096100" y="3084041"/>
                  <a:pt x="8093537" y="3082603"/>
                  <a:pt x="8090840" y="3079725"/>
                </a:cubicBezTo>
                <a:lnTo>
                  <a:pt x="8086524" y="3080804"/>
                </a:lnTo>
                <a:lnTo>
                  <a:pt x="8075464" y="3079725"/>
                </a:lnTo>
                <a:cubicBezTo>
                  <a:pt x="8075464" y="3081883"/>
                  <a:pt x="8072182" y="3083726"/>
                  <a:pt x="8065618" y="3085255"/>
                </a:cubicBezTo>
                <a:lnTo>
                  <a:pt x="8053614" y="3075274"/>
                </a:lnTo>
                <a:lnTo>
                  <a:pt x="8053614" y="3074195"/>
                </a:lnTo>
                <a:lnTo>
                  <a:pt x="8057930" y="3069879"/>
                </a:lnTo>
                <a:lnTo>
                  <a:pt x="8059144" y="3069879"/>
                </a:lnTo>
                <a:lnTo>
                  <a:pt x="8065618" y="3077567"/>
                </a:lnTo>
                <a:lnTo>
                  <a:pt x="8066697" y="3077567"/>
                </a:lnTo>
                <a:cubicBezTo>
                  <a:pt x="8069664" y="3072442"/>
                  <a:pt x="8072227" y="3069879"/>
                  <a:pt x="8074385" y="3069879"/>
                </a:cubicBezTo>
                <a:cubicBezTo>
                  <a:pt x="8080949" y="3071857"/>
                  <a:pt x="8084231" y="3073296"/>
                  <a:pt x="8084231" y="3074195"/>
                </a:cubicBezTo>
                <a:lnTo>
                  <a:pt x="8085310" y="3073116"/>
                </a:lnTo>
                <a:lnTo>
                  <a:pt x="8087602" y="3073116"/>
                </a:lnTo>
                <a:lnTo>
                  <a:pt x="8090840" y="3075274"/>
                </a:lnTo>
                <a:lnTo>
                  <a:pt x="8091918" y="3075274"/>
                </a:lnTo>
                <a:lnTo>
                  <a:pt x="8090840" y="3074195"/>
                </a:lnTo>
                <a:lnTo>
                  <a:pt x="8090840" y="3072037"/>
                </a:lnTo>
                <a:lnTo>
                  <a:pt x="8092998" y="3069879"/>
                </a:lnTo>
                <a:lnTo>
                  <a:pt x="8103922" y="3069879"/>
                </a:lnTo>
                <a:cubicBezTo>
                  <a:pt x="8106890" y="3073476"/>
                  <a:pt x="8109452" y="3075274"/>
                  <a:pt x="8111610" y="3075274"/>
                </a:cubicBezTo>
                <a:lnTo>
                  <a:pt x="8118219" y="3069879"/>
                </a:lnTo>
                <a:lnTo>
                  <a:pt x="8126986" y="3069879"/>
                </a:lnTo>
                <a:lnTo>
                  <a:pt x="8133595" y="3072037"/>
                </a:lnTo>
                <a:lnTo>
                  <a:pt x="8143441" y="3070958"/>
                </a:lnTo>
                <a:lnTo>
                  <a:pt x="8144520" y="3070958"/>
                </a:lnTo>
                <a:lnTo>
                  <a:pt x="8145599" y="3072037"/>
                </a:lnTo>
                <a:cubicBezTo>
                  <a:pt x="8151084" y="3069340"/>
                  <a:pt x="8154006" y="3067137"/>
                  <a:pt x="8154366" y="3065428"/>
                </a:cubicBezTo>
                <a:lnTo>
                  <a:pt x="8151129" y="3058954"/>
                </a:lnTo>
                <a:lnTo>
                  <a:pt x="8153287" y="3052345"/>
                </a:lnTo>
                <a:lnTo>
                  <a:pt x="8149915" y="3041421"/>
                </a:lnTo>
                <a:cubicBezTo>
                  <a:pt x="8151264" y="3038094"/>
                  <a:pt x="8153467" y="3035531"/>
                  <a:pt x="8156524" y="3033733"/>
                </a:cubicBezTo>
                <a:close/>
                <a:moveTo>
                  <a:pt x="3219175" y="3033733"/>
                </a:moveTo>
                <a:cubicBezTo>
                  <a:pt x="3230414" y="3033733"/>
                  <a:pt x="3242058" y="3040297"/>
                  <a:pt x="3254107" y="3053424"/>
                </a:cubicBezTo>
                <a:cubicBezTo>
                  <a:pt x="3254107" y="3058370"/>
                  <a:pt x="3251545" y="3063495"/>
                  <a:pt x="3246419" y="3068800"/>
                </a:cubicBezTo>
                <a:lnTo>
                  <a:pt x="3248712" y="3082962"/>
                </a:lnTo>
                <a:lnTo>
                  <a:pt x="3246419" y="3091729"/>
                </a:lnTo>
                <a:lnTo>
                  <a:pt x="3246419" y="3096045"/>
                </a:lnTo>
                <a:lnTo>
                  <a:pt x="3248712" y="3099417"/>
                </a:lnTo>
                <a:cubicBezTo>
                  <a:pt x="3248712" y="3108858"/>
                  <a:pt x="3237023" y="3113579"/>
                  <a:pt x="3213645" y="3113579"/>
                </a:cubicBezTo>
                <a:cubicBezTo>
                  <a:pt x="3209508" y="3113579"/>
                  <a:pt x="3205867" y="3108094"/>
                  <a:pt x="3202720" y="3097124"/>
                </a:cubicBezTo>
                <a:cubicBezTo>
                  <a:pt x="3185186" y="3095506"/>
                  <a:pt x="3176419" y="3093707"/>
                  <a:pt x="3176419" y="3091729"/>
                </a:cubicBezTo>
                <a:lnTo>
                  <a:pt x="3174261" y="3091729"/>
                </a:lnTo>
                <a:cubicBezTo>
                  <a:pt x="3174261" y="3094607"/>
                  <a:pt x="3172822" y="3096045"/>
                  <a:pt x="3169945" y="3096045"/>
                </a:cubicBezTo>
                <a:lnTo>
                  <a:pt x="3153490" y="3094966"/>
                </a:lnTo>
                <a:lnTo>
                  <a:pt x="3128403" y="3097124"/>
                </a:lnTo>
                <a:cubicBezTo>
                  <a:pt x="3119591" y="3096585"/>
                  <a:pt x="3115186" y="3095506"/>
                  <a:pt x="3115186" y="3093887"/>
                </a:cubicBezTo>
                <a:cubicBezTo>
                  <a:pt x="3115186" y="3091010"/>
                  <a:pt x="3122874" y="3089212"/>
                  <a:pt x="3138249" y="3088492"/>
                </a:cubicBezTo>
                <a:cubicBezTo>
                  <a:pt x="3138968" y="3086244"/>
                  <a:pt x="3141126" y="3085120"/>
                  <a:pt x="3144723" y="3085120"/>
                </a:cubicBezTo>
                <a:lnTo>
                  <a:pt x="3149174" y="3085120"/>
                </a:lnTo>
                <a:lnTo>
                  <a:pt x="3164415" y="3091729"/>
                </a:lnTo>
                <a:lnTo>
                  <a:pt x="3165494" y="3091729"/>
                </a:lnTo>
                <a:lnTo>
                  <a:pt x="3171024" y="3087278"/>
                </a:lnTo>
                <a:lnTo>
                  <a:pt x="3172103" y="3087278"/>
                </a:lnTo>
                <a:lnTo>
                  <a:pt x="3175340" y="3089571"/>
                </a:lnTo>
                <a:cubicBezTo>
                  <a:pt x="3178127" y="3087323"/>
                  <a:pt x="3181409" y="3086199"/>
                  <a:pt x="3185186" y="3086199"/>
                </a:cubicBezTo>
                <a:lnTo>
                  <a:pt x="3200562" y="3089571"/>
                </a:lnTo>
                <a:lnTo>
                  <a:pt x="3201641" y="3088492"/>
                </a:lnTo>
                <a:lnTo>
                  <a:pt x="3201641" y="3087278"/>
                </a:lnTo>
                <a:lnTo>
                  <a:pt x="3199483" y="3080804"/>
                </a:lnTo>
                <a:lnTo>
                  <a:pt x="3204878" y="3064349"/>
                </a:lnTo>
                <a:lnTo>
                  <a:pt x="3203799" y="3057740"/>
                </a:lnTo>
                <a:lnTo>
                  <a:pt x="3203799" y="3055582"/>
                </a:lnTo>
                <a:lnTo>
                  <a:pt x="3196111" y="3053424"/>
                </a:lnTo>
                <a:lnTo>
                  <a:pt x="3191795" y="3054503"/>
                </a:lnTo>
                <a:cubicBezTo>
                  <a:pt x="3183792" y="3051986"/>
                  <a:pt x="3179791" y="3050187"/>
                  <a:pt x="3179791" y="3049108"/>
                </a:cubicBezTo>
                <a:lnTo>
                  <a:pt x="3179791" y="3047895"/>
                </a:lnTo>
                <a:lnTo>
                  <a:pt x="3181949" y="3045737"/>
                </a:lnTo>
                <a:lnTo>
                  <a:pt x="3186265" y="3045737"/>
                </a:lnTo>
                <a:lnTo>
                  <a:pt x="3189637" y="3047895"/>
                </a:lnTo>
                <a:lnTo>
                  <a:pt x="3190716" y="3047895"/>
                </a:lnTo>
                <a:cubicBezTo>
                  <a:pt x="3190716" y="3045377"/>
                  <a:pt x="3194358" y="3043938"/>
                  <a:pt x="3201641" y="3043579"/>
                </a:cubicBezTo>
                <a:cubicBezTo>
                  <a:pt x="3201641" y="3039532"/>
                  <a:pt x="3207485" y="3036251"/>
                  <a:pt x="3219175" y="3033733"/>
                </a:cubicBezTo>
                <a:close/>
                <a:moveTo>
                  <a:pt x="730876" y="3033598"/>
                </a:moveTo>
                <a:lnTo>
                  <a:pt x="735462" y="3033598"/>
                </a:lnTo>
                <a:lnTo>
                  <a:pt x="760684" y="3055448"/>
                </a:lnTo>
                <a:lnTo>
                  <a:pt x="761897" y="3059764"/>
                </a:lnTo>
                <a:cubicBezTo>
                  <a:pt x="771428" y="3060303"/>
                  <a:pt x="776194" y="3062102"/>
                  <a:pt x="776194" y="3065159"/>
                </a:cubicBezTo>
                <a:lnTo>
                  <a:pt x="776194" y="3066238"/>
                </a:lnTo>
                <a:lnTo>
                  <a:pt x="775115" y="3067317"/>
                </a:lnTo>
                <a:lnTo>
                  <a:pt x="776194" y="3068396"/>
                </a:lnTo>
                <a:lnTo>
                  <a:pt x="776194" y="3070554"/>
                </a:lnTo>
                <a:lnTo>
                  <a:pt x="772822" y="3074060"/>
                </a:lnTo>
                <a:lnTo>
                  <a:pt x="750838" y="3070554"/>
                </a:lnTo>
                <a:cubicBezTo>
                  <a:pt x="748590" y="3070554"/>
                  <a:pt x="747466" y="3071723"/>
                  <a:pt x="747466" y="3074060"/>
                </a:cubicBezTo>
                <a:lnTo>
                  <a:pt x="746387" y="3075139"/>
                </a:lnTo>
                <a:lnTo>
                  <a:pt x="734248" y="3075139"/>
                </a:lnTo>
                <a:cubicBezTo>
                  <a:pt x="730741" y="3075139"/>
                  <a:pt x="727054" y="3073971"/>
                  <a:pt x="723188" y="3071633"/>
                </a:cubicBezTo>
                <a:cubicBezTo>
                  <a:pt x="713297" y="3078467"/>
                  <a:pt x="707048" y="3085390"/>
                  <a:pt x="704441" y="3092403"/>
                </a:cubicBezTo>
                <a:lnTo>
                  <a:pt x="705520" y="3102384"/>
                </a:lnTo>
                <a:lnTo>
                  <a:pt x="702283" y="3103463"/>
                </a:lnTo>
                <a:lnTo>
                  <a:pt x="702283" y="3104542"/>
                </a:lnTo>
                <a:lnTo>
                  <a:pt x="705520" y="3108858"/>
                </a:lnTo>
                <a:lnTo>
                  <a:pt x="705520" y="3115332"/>
                </a:lnTo>
                <a:lnTo>
                  <a:pt x="704441" y="3130708"/>
                </a:lnTo>
                <a:lnTo>
                  <a:pt x="705520" y="3133945"/>
                </a:lnTo>
                <a:lnTo>
                  <a:pt x="725481" y="3135024"/>
                </a:lnTo>
                <a:cubicBezTo>
                  <a:pt x="727100" y="3129270"/>
                  <a:pt x="731146" y="3124144"/>
                  <a:pt x="737620" y="3119648"/>
                </a:cubicBezTo>
                <a:lnTo>
                  <a:pt x="745308" y="3114253"/>
                </a:lnTo>
                <a:cubicBezTo>
                  <a:pt x="751512" y="3116951"/>
                  <a:pt x="762167" y="3124954"/>
                  <a:pt x="777273" y="3138261"/>
                </a:cubicBezTo>
                <a:lnTo>
                  <a:pt x="777273" y="3139340"/>
                </a:lnTo>
                <a:cubicBezTo>
                  <a:pt x="776194" y="3142218"/>
                  <a:pt x="773632" y="3143656"/>
                  <a:pt x="769585" y="3143656"/>
                </a:cubicBezTo>
                <a:lnTo>
                  <a:pt x="761897" y="3142577"/>
                </a:lnTo>
                <a:lnTo>
                  <a:pt x="761897" y="3143656"/>
                </a:lnTo>
                <a:lnTo>
                  <a:pt x="762976" y="3151209"/>
                </a:lnTo>
                <a:lnTo>
                  <a:pt x="758526" y="3156874"/>
                </a:lnTo>
                <a:lnTo>
                  <a:pt x="766348" y="3164427"/>
                </a:lnTo>
                <a:lnTo>
                  <a:pt x="766348" y="3166585"/>
                </a:lnTo>
                <a:lnTo>
                  <a:pt x="762976" y="3171980"/>
                </a:lnTo>
                <a:lnTo>
                  <a:pt x="766348" y="3186277"/>
                </a:lnTo>
                <a:lnTo>
                  <a:pt x="760684" y="3198146"/>
                </a:lnTo>
                <a:lnTo>
                  <a:pt x="760684" y="3208127"/>
                </a:lnTo>
                <a:cubicBezTo>
                  <a:pt x="762212" y="3209386"/>
                  <a:pt x="763336" y="3214781"/>
                  <a:pt x="764055" y="3224312"/>
                </a:cubicBezTo>
                <a:lnTo>
                  <a:pt x="760684" y="3231865"/>
                </a:lnTo>
                <a:lnTo>
                  <a:pt x="764055" y="3235371"/>
                </a:lnTo>
                <a:lnTo>
                  <a:pt x="762976" y="3238609"/>
                </a:lnTo>
                <a:lnTo>
                  <a:pt x="766348" y="3256952"/>
                </a:lnTo>
                <a:lnTo>
                  <a:pt x="762976" y="3283117"/>
                </a:lnTo>
                <a:lnTo>
                  <a:pt x="765134" y="3287568"/>
                </a:lnTo>
                <a:cubicBezTo>
                  <a:pt x="764055" y="3295481"/>
                  <a:pt x="761852" y="3299437"/>
                  <a:pt x="758526" y="3299437"/>
                </a:cubicBezTo>
                <a:lnTo>
                  <a:pt x="747466" y="3300651"/>
                </a:lnTo>
                <a:lnTo>
                  <a:pt x="738699" y="3299437"/>
                </a:lnTo>
                <a:lnTo>
                  <a:pt x="724267" y="3300651"/>
                </a:lnTo>
                <a:lnTo>
                  <a:pt x="716579" y="3292963"/>
                </a:lnTo>
                <a:lnTo>
                  <a:pt x="719951" y="3287568"/>
                </a:lnTo>
                <a:lnTo>
                  <a:pt x="719951" y="3284196"/>
                </a:lnTo>
                <a:lnTo>
                  <a:pt x="717793" y="3277722"/>
                </a:lnTo>
                <a:lnTo>
                  <a:pt x="719951" y="3266797"/>
                </a:lnTo>
                <a:lnTo>
                  <a:pt x="718872" y="3258031"/>
                </a:lnTo>
                <a:lnTo>
                  <a:pt x="719951" y="3240767"/>
                </a:lnTo>
                <a:lnTo>
                  <a:pt x="717793" y="3234292"/>
                </a:lnTo>
                <a:lnTo>
                  <a:pt x="717793" y="3223233"/>
                </a:lnTo>
                <a:cubicBezTo>
                  <a:pt x="718872" y="3216759"/>
                  <a:pt x="721030" y="3213522"/>
                  <a:pt x="724267" y="3213522"/>
                </a:cubicBezTo>
                <a:lnTo>
                  <a:pt x="724267" y="3211364"/>
                </a:lnTo>
                <a:cubicBezTo>
                  <a:pt x="721389" y="3211364"/>
                  <a:pt x="719951" y="3209116"/>
                  <a:pt x="719951" y="3204620"/>
                </a:cubicBezTo>
                <a:lnTo>
                  <a:pt x="719951" y="3198146"/>
                </a:lnTo>
                <a:lnTo>
                  <a:pt x="721030" y="3193830"/>
                </a:lnTo>
                <a:lnTo>
                  <a:pt x="718872" y="3187356"/>
                </a:lnTo>
                <a:lnTo>
                  <a:pt x="721030" y="3178454"/>
                </a:lnTo>
                <a:lnTo>
                  <a:pt x="717793" y="3159032"/>
                </a:lnTo>
                <a:lnTo>
                  <a:pt x="722109" y="3146893"/>
                </a:lnTo>
                <a:lnTo>
                  <a:pt x="721030" y="3141498"/>
                </a:lnTo>
                <a:lnTo>
                  <a:pt x="717793" y="3141498"/>
                </a:lnTo>
                <a:cubicBezTo>
                  <a:pt x="708891" y="3142937"/>
                  <a:pt x="704441" y="3145455"/>
                  <a:pt x="704441" y="3149051"/>
                </a:cubicBezTo>
                <a:lnTo>
                  <a:pt x="706599" y="3162269"/>
                </a:lnTo>
                <a:lnTo>
                  <a:pt x="706599" y="3163348"/>
                </a:lnTo>
                <a:cubicBezTo>
                  <a:pt x="705160" y="3174498"/>
                  <a:pt x="702957" y="3184299"/>
                  <a:pt x="699990" y="3192751"/>
                </a:cubicBezTo>
                <a:lnTo>
                  <a:pt x="698911" y="3199225"/>
                </a:lnTo>
                <a:lnTo>
                  <a:pt x="699990" y="3203541"/>
                </a:lnTo>
                <a:lnTo>
                  <a:pt x="699990" y="3204620"/>
                </a:lnTo>
                <a:lnTo>
                  <a:pt x="696753" y="3217838"/>
                </a:lnTo>
                <a:lnTo>
                  <a:pt x="697832" y="3222154"/>
                </a:lnTo>
                <a:cubicBezTo>
                  <a:pt x="697832" y="3229167"/>
                  <a:pt x="692707" y="3237170"/>
                  <a:pt x="682456" y="3246162"/>
                </a:cubicBezTo>
                <a:cubicBezTo>
                  <a:pt x="679489" y="3246162"/>
                  <a:pt x="678005" y="3249758"/>
                  <a:pt x="678005" y="3256952"/>
                </a:cubicBezTo>
                <a:cubicBezTo>
                  <a:pt x="674138" y="3264235"/>
                  <a:pt x="671576" y="3267876"/>
                  <a:pt x="670317" y="3267876"/>
                </a:cubicBezTo>
                <a:cubicBezTo>
                  <a:pt x="665192" y="3267876"/>
                  <a:pt x="662269" y="3272238"/>
                  <a:pt x="661550" y="3280959"/>
                </a:cubicBezTo>
                <a:cubicBezTo>
                  <a:pt x="651030" y="3291120"/>
                  <a:pt x="643297" y="3296200"/>
                  <a:pt x="638352" y="3296200"/>
                </a:cubicBezTo>
                <a:lnTo>
                  <a:pt x="637273" y="3296200"/>
                </a:lnTo>
                <a:lnTo>
                  <a:pt x="634980" y="3294042"/>
                </a:lnTo>
                <a:lnTo>
                  <a:pt x="634980" y="3292963"/>
                </a:lnTo>
                <a:cubicBezTo>
                  <a:pt x="637767" y="3290985"/>
                  <a:pt x="640689" y="3285545"/>
                  <a:pt x="643747" y="3276643"/>
                </a:cubicBezTo>
                <a:lnTo>
                  <a:pt x="646039" y="3274485"/>
                </a:lnTo>
                <a:lnTo>
                  <a:pt x="646039" y="3271114"/>
                </a:lnTo>
                <a:lnTo>
                  <a:pt x="644826" y="3260189"/>
                </a:lnTo>
                <a:cubicBezTo>
                  <a:pt x="650850" y="3256412"/>
                  <a:pt x="653862" y="3253175"/>
                  <a:pt x="653862" y="3250478"/>
                </a:cubicBezTo>
                <a:lnTo>
                  <a:pt x="652514" y="3247241"/>
                </a:lnTo>
                <a:lnTo>
                  <a:pt x="649276" y="3247241"/>
                </a:lnTo>
                <a:lnTo>
                  <a:pt x="646039" y="3249399"/>
                </a:lnTo>
                <a:lnTo>
                  <a:pt x="640510" y="3248320"/>
                </a:lnTo>
                <a:lnTo>
                  <a:pt x="639431" y="3249399"/>
                </a:lnTo>
                <a:lnTo>
                  <a:pt x="640510" y="3254794"/>
                </a:lnTo>
                <a:lnTo>
                  <a:pt x="640510" y="3255873"/>
                </a:lnTo>
                <a:lnTo>
                  <a:pt x="637273" y="3259110"/>
                </a:lnTo>
                <a:lnTo>
                  <a:pt x="636059" y="3259110"/>
                </a:lnTo>
                <a:lnTo>
                  <a:pt x="634980" y="3258031"/>
                </a:lnTo>
                <a:lnTo>
                  <a:pt x="633901" y="3259110"/>
                </a:lnTo>
                <a:lnTo>
                  <a:pt x="630664" y="3259110"/>
                </a:lnTo>
                <a:cubicBezTo>
                  <a:pt x="627427" y="3256232"/>
                  <a:pt x="622256" y="3254074"/>
                  <a:pt x="615153" y="3252636"/>
                </a:cubicBezTo>
                <a:lnTo>
                  <a:pt x="612860" y="3250478"/>
                </a:lnTo>
                <a:lnTo>
                  <a:pt x="608544" y="3250478"/>
                </a:lnTo>
                <a:lnTo>
                  <a:pt x="606386" y="3252636"/>
                </a:lnTo>
                <a:lnTo>
                  <a:pt x="606386" y="3255873"/>
                </a:lnTo>
                <a:lnTo>
                  <a:pt x="611781" y="3255873"/>
                </a:lnTo>
                <a:lnTo>
                  <a:pt x="614074" y="3258031"/>
                </a:lnTo>
                <a:lnTo>
                  <a:pt x="612860" y="3273272"/>
                </a:lnTo>
                <a:lnTo>
                  <a:pt x="616232" y="3283117"/>
                </a:lnTo>
                <a:lnTo>
                  <a:pt x="616232" y="3285275"/>
                </a:lnTo>
                <a:cubicBezTo>
                  <a:pt x="616232" y="3292559"/>
                  <a:pt x="610747" y="3296200"/>
                  <a:pt x="599777" y="3296200"/>
                </a:cubicBezTo>
                <a:cubicBezTo>
                  <a:pt x="599777" y="3297639"/>
                  <a:pt x="597889" y="3298358"/>
                  <a:pt x="594112" y="3298358"/>
                </a:cubicBezTo>
                <a:lnTo>
                  <a:pt x="585345" y="3298358"/>
                </a:lnTo>
                <a:lnTo>
                  <a:pt x="585345" y="3296200"/>
                </a:lnTo>
                <a:lnTo>
                  <a:pt x="586424" y="3290805"/>
                </a:lnTo>
                <a:cubicBezTo>
                  <a:pt x="584986" y="3290805"/>
                  <a:pt x="584266" y="3292604"/>
                  <a:pt x="584266" y="3296200"/>
                </a:cubicBezTo>
                <a:lnTo>
                  <a:pt x="583187" y="3296200"/>
                </a:lnTo>
                <a:cubicBezTo>
                  <a:pt x="581928" y="3296200"/>
                  <a:pt x="580804" y="3292919"/>
                  <a:pt x="579816" y="3286354"/>
                </a:cubicBezTo>
                <a:lnTo>
                  <a:pt x="578737" y="3286354"/>
                </a:lnTo>
                <a:lnTo>
                  <a:pt x="578737" y="3287568"/>
                </a:lnTo>
                <a:lnTo>
                  <a:pt x="579816" y="3297279"/>
                </a:lnTo>
                <a:lnTo>
                  <a:pt x="578737" y="3297279"/>
                </a:lnTo>
                <a:cubicBezTo>
                  <a:pt x="569115" y="3297279"/>
                  <a:pt x="564305" y="3291480"/>
                  <a:pt x="564305" y="3279880"/>
                </a:cubicBezTo>
                <a:cubicBezTo>
                  <a:pt x="564305" y="3278262"/>
                  <a:pt x="566508" y="3274980"/>
                  <a:pt x="570914" y="3270034"/>
                </a:cubicBezTo>
                <a:lnTo>
                  <a:pt x="570914" y="3266797"/>
                </a:lnTo>
                <a:cubicBezTo>
                  <a:pt x="570914" y="3265718"/>
                  <a:pt x="567991" y="3264280"/>
                  <a:pt x="562147" y="3262481"/>
                </a:cubicBezTo>
                <a:lnTo>
                  <a:pt x="557831" y="3263560"/>
                </a:lnTo>
                <a:lnTo>
                  <a:pt x="556617" y="3262481"/>
                </a:lnTo>
                <a:lnTo>
                  <a:pt x="555538" y="3262481"/>
                </a:lnTo>
                <a:cubicBezTo>
                  <a:pt x="549513" y="3264100"/>
                  <a:pt x="541781" y="3267697"/>
                  <a:pt x="532339" y="3273272"/>
                </a:cubicBezTo>
                <a:cubicBezTo>
                  <a:pt x="525596" y="3273272"/>
                  <a:pt x="520470" y="3275475"/>
                  <a:pt x="516964" y="3279880"/>
                </a:cubicBezTo>
                <a:lnTo>
                  <a:pt x="505904" y="3283117"/>
                </a:lnTo>
                <a:lnTo>
                  <a:pt x="504825" y="3282038"/>
                </a:lnTo>
                <a:lnTo>
                  <a:pt x="504825" y="3278801"/>
                </a:lnTo>
                <a:lnTo>
                  <a:pt x="519256" y="3261402"/>
                </a:lnTo>
                <a:cubicBezTo>
                  <a:pt x="519256" y="3259155"/>
                  <a:pt x="520695" y="3257311"/>
                  <a:pt x="523572" y="3255873"/>
                </a:cubicBezTo>
                <a:lnTo>
                  <a:pt x="524651" y="3255873"/>
                </a:lnTo>
                <a:lnTo>
                  <a:pt x="524651" y="3258031"/>
                </a:lnTo>
                <a:lnTo>
                  <a:pt x="528023" y="3255873"/>
                </a:lnTo>
                <a:lnTo>
                  <a:pt x="529102" y="3256952"/>
                </a:lnTo>
                <a:lnTo>
                  <a:pt x="530181" y="3255873"/>
                </a:lnTo>
                <a:lnTo>
                  <a:pt x="530181" y="3254794"/>
                </a:lnTo>
                <a:lnTo>
                  <a:pt x="526944" y="3251557"/>
                </a:lnTo>
                <a:lnTo>
                  <a:pt x="552301" y="3208127"/>
                </a:lnTo>
                <a:cubicBezTo>
                  <a:pt x="552301" y="3204170"/>
                  <a:pt x="553739" y="3200484"/>
                  <a:pt x="556617" y="3197067"/>
                </a:cubicBezTo>
                <a:lnTo>
                  <a:pt x="556617" y="3195988"/>
                </a:lnTo>
                <a:cubicBezTo>
                  <a:pt x="556617" y="3194549"/>
                  <a:pt x="554459" y="3193470"/>
                  <a:pt x="550143" y="3192751"/>
                </a:cubicBezTo>
                <a:cubicBezTo>
                  <a:pt x="549423" y="3194909"/>
                  <a:pt x="547176" y="3195988"/>
                  <a:pt x="543399" y="3195988"/>
                </a:cubicBezTo>
                <a:lnTo>
                  <a:pt x="541241" y="3195988"/>
                </a:lnTo>
                <a:lnTo>
                  <a:pt x="525865" y="3192751"/>
                </a:lnTo>
                <a:lnTo>
                  <a:pt x="519256" y="3194909"/>
                </a:lnTo>
                <a:lnTo>
                  <a:pt x="518043" y="3193830"/>
                </a:lnTo>
                <a:lnTo>
                  <a:pt x="518043" y="3191672"/>
                </a:lnTo>
                <a:cubicBezTo>
                  <a:pt x="518043" y="3189514"/>
                  <a:pt x="521729" y="3187716"/>
                  <a:pt x="529102" y="3186277"/>
                </a:cubicBezTo>
                <a:lnTo>
                  <a:pt x="536790" y="3187356"/>
                </a:lnTo>
                <a:lnTo>
                  <a:pt x="543399" y="3185198"/>
                </a:lnTo>
                <a:lnTo>
                  <a:pt x="547850" y="3187356"/>
                </a:lnTo>
                <a:cubicBezTo>
                  <a:pt x="559629" y="3187356"/>
                  <a:pt x="565519" y="3185917"/>
                  <a:pt x="565519" y="3183040"/>
                </a:cubicBezTo>
                <a:lnTo>
                  <a:pt x="561068" y="3160111"/>
                </a:lnTo>
                <a:cubicBezTo>
                  <a:pt x="554504" y="3159212"/>
                  <a:pt x="551222" y="3158133"/>
                  <a:pt x="551222" y="3156874"/>
                </a:cubicBezTo>
                <a:lnTo>
                  <a:pt x="551222" y="3154716"/>
                </a:lnTo>
                <a:lnTo>
                  <a:pt x="553380" y="3152288"/>
                </a:lnTo>
                <a:lnTo>
                  <a:pt x="559989" y="3152288"/>
                </a:lnTo>
                <a:lnTo>
                  <a:pt x="559989" y="3151209"/>
                </a:lnTo>
                <a:cubicBezTo>
                  <a:pt x="559989" y="3149411"/>
                  <a:pt x="556707" y="3147972"/>
                  <a:pt x="550143" y="3146893"/>
                </a:cubicBezTo>
                <a:lnTo>
                  <a:pt x="547850" y="3140419"/>
                </a:lnTo>
                <a:lnTo>
                  <a:pt x="549064" y="3139340"/>
                </a:lnTo>
                <a:lnTo>
                  <a:pt x="549064" y="3138261"/>
                </a:lnTo>
                <a:lnTo>
                  <a:pt x="543399" y="3126122"/>
                </a:lnTo>
                <a:cubicBezTo>
                  <a:pt x="544928" y="3121627"/>
                  <a:pt x="546816" y="3119109"/>
                  <a:pt x="549064" y="3118569"/>
                </a:cubicBezTo>
                <a:cubicBezTo>
                  <a:pt x="549064" y="3098968"/>
                  <a:pt x="542050" y="3089166"/>
                  <a:pt x="528023" y="3089166"/>
                </a:cubicBezTo>
                <a:cubicBezTo>
                  <a:pt x="522178" y="3089166"/>
                  <a:pt x="519256" y="3088087"/>
                  <a:pt x="519256" y="3085929"/>
                </a:cubicBezTo>
                <a:lnTo>
                  <a:pt x="519256" y="3083771"/>
                </a:lnTo>
                <a:lnTo>
                  <a:pt x="521414" y="3081613"/>
                </a:lnTo>
                <a:lnTo>
                  <a:pt x="526944" y="3081613"/>
                </a:lnTo>
                <a:lnTo>
                  <a:pt x="531260" y="3082692"/>
                </a:lnTo>
                <a:cubicBezTo>
                  <a:pt x="536925" y="3081793"/>
                  <a:pt x="540971" y="3080355"/>
                  <a:pt x="543399" y="3078376"/>
                </a:cubicBezTo>
                <a:lnTo>
                  <a:pt x="550143" y="3078376"/>
                </a:lnTo>
                <a:lnTo>
                  <a:pt x="563226" y="3081613"/>
                </a:lnTo>
                <a:cubicBezTo>
                  <a:pt x="564934" y="3081613"/>
                  <a:pt x="566058" y="3078287"/>
                  <a:pt x="566598" y="3071633"/>
                </a:cubicBezTo>
                <a:lnTo>
                  <a:pt x="564305" y="3065159"/>
                </a:lnTo>
                <a:lnTo>
                  <a:pt x="565519" y="3059764"/>
                </a:lnTo>
                <a:cubicBezTo>
                  <a:pt x="564889" y="3054189"/>
                  <a:pt x="563406" y="3050233"/>
                  <a:pt x="561068" y="3047895"/>
                </a:cubicBezTo>
                <a:cubicBezTo>
                  <a:pt x="561068" y="3043579"/>
                  <a:pt x="563631" y="3040252"/>
                  <a:pt x="568756" y="3037914"/>
                </a:cubicBezTo>
                <a:lnTo>
                  <a:pt x="576579" y="3038993"/>
                </a:lnTo>
                <a:lnTo>
                  <a:pt x="584266" y="3038993"/>
                </a:lnTo>
                <a:cubicBezTo>
                  <a:pt x="589392" y="3042410"/>
                  <a:pt x="598563" y="3045377"/>
                  <a:pt x="611781" y="3047895"/>
                </a:cubicBezTo>
                <a:lnTo>
                  <a:pt x="618390" y="3054369"/>
                </a:lnTo>
                <a:lnTo>
                  <a:pt x="618390" y="3056527"/>
                </a:lnTo>
                <a:lnTo>
                  <a:pt x="612860" y="3061922"/>
                </a:lnTo>
                <a:lnTo>
                  <a:pt x="615153" y="3070554"/>
                </a:lnTo>
                <a:lnTo>
                  <a:pt x="611781" y="3080534"/>
                </a:lnTo>
                <a:cubicBezTo>
                  <a:pt x="615827" y="3080534"/>
                  <a:pt x="623560" y="3073971"/>
                  <a:pt x="634980" y="3060843"/>
                </a:cubicBezTo>
                <a:lnTo>
                  <a:pt x="636059" y="3060843"/>
                </a:lnTo>
                <a:lnTo>
                  <a:pt x="656020" y="3070554"/>
                </a:lnTo>
                <a:lnTo>
                  <a:pt x="657099" y="3070554"/>
                </a:lnTo>
                <a:lnTo>
                  <a:pt x="658179" y="3069475"/>
                </a:lnTo>
                <a:lnTo>
                  <a:pt x="658179" y="3068396"/>
                </a:lnTo>
                <a:lnTo>
                  <a:pt x="654941" y="3057606"/>
                </a:lnTo>
                <a:lnTo>
                  <a:pt x="658179" y="3055448"/>
                </a:lnTo>
                <a:cubicBezTo>
                  <a:pt x="662764" y="3057965"/>
                  <a:pt x="671980" y="3060843"/>
                  <a:pt x="685828" y="3064080"/>
                </a:cubicBezTo>
                <a:lnTo>
                  <a:pt x="689065" y="3065159"/>
                </a:lnTo>
                <a:lnTo>
                  <a:pt x="692303" y="3064080"/>
                </a:lnTo>
                <a:lnTo>
                  <a:pt x="697832" y="3074060"/>
                </a:lnTo>
                <a:lnTo>
                  <a:pt x="696753" y="3079455"/>
                </a:lnTo>
                <a:lnTo>
                  <a:pt x="697832" y="3079455"/>
                </a:lnTo>
                <a:cubicBezTo>
                  <a:pt x="699270" y="3079455"/>
                  <a:pt x="699990" y="3076129"/>
                  <a:pt x="699990" y="3069475"/>
                </a:cubicBezTo>
                <a:lnTo>
                  <a:pt x="704441" y="3066238"/>
                </a:lnTo>
                <a:lnTo>
                  <a:pt x="710105" y="3067317"/>
                </a:lnTo>
                <a:lnTo>
                  <a:pt x="711184" y="3066238"/>
                </a:lnTo>
                <a:lnTo>
                  <a:pt x="711184" y="3065159"/>
                </a:lnTo>
                <a:lnTo>
                  <a:pt x="710105" y="3058685"/>
                </a:lnTo>
                <a:cubicBezTo>
                  <a:pt x="720356" y="3054189"/>
                  <a:pt x="725481" y="3048704"/>
                  <a:pt x="725481" y="3042230"/>
                </a:cubicBezTo>
                <a:close/>
                <a:moveTo>
                  <a:pt x="2630460" y="3033035"/>
                </a:moveTo>
                <a:lnTo>
                  <a:pt x="2630460" y="3034114"/>
                </a:lnTo>
                <a:lnTo>
                  <a:pt x="2632618" y="3034114"/>
                </a:lnTo>
                <a:lnTo>
                  <a:pt x="2632618" y="3033035"/>
                </a:lnTo>
                <a:close/>
                <a:moveTo>
                  <a:pt x="2736877" y="3028719"/>
                </a:moveTo>
                <a:lnTo>
                  <a:pt x="2740114" y="3031956"/>
                </a:lnTo>
                <a:lnTo>
                  <a:pt x="2740114" y="3030877"/>
                </a:lnTo>
                <a:lnTo>
                  <a:pt x="2737955" y="3028719"/>
                </a:lnTo>
                <a:close/>
                <a:moveTo>
                  <a:pt x="2622771" y="3028719"/>
                </a:moveTo>
                <a:lnTo>
                  <a:pt x="2622771" y="3030877"/>
                </a:lnTo>
                <a:lnTo>
                  <a:pt x="2624930" y="3030877"/>
                </a:lnTo>
                <a:close/>
                <a:moveTo>
                  <a:pt x="2687917" y="3026561"/>
                </a:moveTo>
                <a:lnTo>
                  <a:pt x="2686837" y="3027640"/>
                </a:lnTo>
                <a:lnTo>
                  <a:pt x="2686837" y="3029798"/>
                </a:lnTo>
                <a:lnTo>
                  <a:pt x="2690209" y="3033035"/>
                </a:lnTo>
                <a:lnTo>
                  <a:pt x="2692367" y="3030877"/>
                </a:lnTo>
                <a:cubicBezTo>
                  <a:pt x="2691829" y="3028719"/>
                  <a:pt x="2690344" y="3027280"/>
                  <a:pt x="2687917" y="3026561"/>
                </a:cubicBezTo>
                <a:close/>
                <a:moveTo>
                  <a:pt x="2608745" y="3026561"/>
                </a:moveTo>
                <a:lnTo>
                  <a:pt x="2608745" y="3028719"/>
                </a:lnTo>
                <a:lnTo>
                  <a:pt x="2617376" y="3036272"/>
                </a:lnTo>
                <a:lnTo>
                  <a:pt x="2619535" y="3036272"/>
                </a:lnTo>
                <a:close/>
                <a:moveTo>
                  <a:pt x="2615218" y="3025482"/>
                </a:moveTo>
                <a:lnTo>
                  <a:pt x="2615218" y="3026561"/>
                </a:lnTo>
                <a:lnTo>
                  <a:pt x="2617376" y="3026561"/>
                </a:lnTo>
                <a:lnTo>
                  <a:pt x="2617376" y="3025482"/>
                </a:lnTo>
                <a:close/>
                <a:moveTo>
                  <a:pt x="7103393" y="3024919"/>
                </a:moveTo>
                <a:lnTo>
                  <a:pt x="7102314" y="3025998"/>
                </a:lnTo>
                <a:lnTo>
                  <a:pt x="7102314" y="3029235"/>
                </a:lnTo>
                <a:cubicBezTo>
                  <a:pt x="7103753" y="3032203"/>
                  <a:pt x="7105911" y="3033686"/>
                  <a:pt x="7108788" y="3033686"/>
                </a:cubicBezTo>
                <a:lnTo>
                  <a:pt x="7112025" y="3032607"/>
                </a:lnTo>
                <a:lnTo>
                  <a:pt x="7112025" y="3030314"/>
                </a:lnTo>
                <a:cubicBezTo>
                  <a:pt x="7112025" y="3028516"/>
                  <a:pt x="7109148" y="3026718"/>
                  <a:pt x="7103393" y="3024919"/>
                </a:cubicBezTo>
                <a:close/>
                <a:moveTo>
                  <a:pt x="2629382" y="3024403"/>
                </a:moveTo>
                <a:cubicBezTo>
                  <a:pt x="2629382" y="3025842"/>
                  <a:pt x="2630460" y="3026561"/>
                  <a:pt x="2632618" y="3026561"/>
                </a:cubicBezTo>
                <a:lnTo>
                  <a:pt x="2633697" y="3026561"/>
                </a:lnTo>
                <a:lnTo>
                  <a:pt x="2633697" y="3025482"/>
                </a:lnTo>
                <a:close/>
                <a:moveTo>
                  <a:pt x="2575026" y="3022245"/>
                </a:moveTo>
                <a:lnTo>
                  <a:pt x="2575026" y="3024403"/>
                </a:lnTo>
                <a:lnTo>
                  <a:pt x="2576104" y="3024403"/>
                </a:lnTo>
                <a:lnTo>
                  <a:pt x="2576104" y="3022245"/>
                </a:lnTo>
                <a:close/>
                <a:moveTo>
                  <a:pt x="2618456" y="3021166"/>
                </a:moveTo>
                <a:lnTo>
                  <a:pt x="2618456" y="3024403"/>
                </a:lnTo>
                <a:lnTo>
                  <a:pt x="2619535" y="3024403"/>
                </a:lnTo>
                <a:lnTo>
                  <a:pt x="2620613" y="3021166"/>
                </a:lnTo>
                <a:close/>
                <a:moveTo>
                  <a:pt x="2623851" y="3010241"/>
                </a:moveTo>
                <a:lnTo>
                  <a:pt x="2629382" y="3014557"/>
                </a:lnTo>
                <a:lnTo>
                  <a:pt x="2628302" y="3015636"/>
                </a:lnTo>
                <a:lnTo>
                  <a:pt x="2626009" y="3015636"/>
                </a:lnTo>
                <a:lnTo>
                  <a:pt x="2624930" y="3014557"/>
                </a:lnTo>
                <a:lnTo>
                  <a:pt x="2623851" y="3015636"/>
                </a:lnTo>
                <a:lnTo>
                  <a:pt x="2622771" y="3015636"/>
                </a:lnTo>
                <a:lnTo>
                  <a:pt x="2620613" y="3013478"/>
                </a:lnTo>
                <a:close/>
                <a:moveTo>
                  <a:pt x="2610903" y="3008083"/>
                </a:moveTo>
                <a:lnTo>
                  <a:pt x="2613062" y="3010241"/>
                </a:lnTo>
                <a:lnTo>
                  <a:pt x="2615218" y="3008083"/>
                </a:lnTo>
                <a:close/>
                <a:moveTo>
                  <a:pt x="3609760" y="2998902"/>
                </a:moveTo>
                <a:lnTo>
                  <a:pt x="3609760" y="2999981"/>
                </a:lnTo>
                <a:lnTo>
                  <a:pt x="3611918" y="2999981"/>
                </a:lnTo>
                <a:lnTo>
                  <a:pt x="3611918" y="2998902"/>
                </a:lnTo>
                <a:close/>
                <a:moveTo>
                  <a:pt x="5182148" y="2993777"/>
                </a:moveTo>
                <a:lnTo>
                  <a:pt x="5182148" y="2997014"/>
                </a:lnTo>
                <a:lnTo>
                  <a:pt x="5184306" y="2997014"/>
                </a:lnTo>
                <a:lnTo>
                  <a:pt x="5183227" y="2993777"/>
                </a:lnTo>
                <a:close/>
                <a:moveTo>
                  <a:pt x="2618456" y="2991763"/>
                </a:moveTo>
                <a:lnTo>
                  <a:pt x="2618456" y="2993921"/>
                </a:lnTo>
                <a:lnTo>
                  <a:pt x="2619535" y="2993921"/>
                </a:lnTo>
                <a:lnTo>
                  <a:pt x="2619535" y="2991763"/>
                </a:lnTo>
                <a:close/>
                <a:moveTo>
                  <a:pt x="2631539" y="2990684"/>
                </a:moveTo>
                <a:lnTo>
                  <a:pt x="2631539" y="2992842"/>
                </a:lnTo>
                <a:lnTo>
                  <a:pt x="2632618" y="2992842"/>
                </a:lnTo>
                <a:lnTo>
                  <a:pt x="2632618" y="2990684"/>
                </a:lnTo>
                <a:close/>
                <a:moveTo>
                  <a:pt x="5179990" y="2988382"/>
                </a:moveTo>
                <a:lnTo>
                  <a:pt x="5179990" y="2992698"/>
                </a:lnTo>
                <a:lnTo>
                  <a:pt x="5181069" y="2992698"/>
                </a:lnTo>
                <a:lnTo>
                  <a:pt x="5181069" y="2988382"/>
                </a:lnTo>
                <a:close/>
                <a:moveTo>
                  <a:pt x="5130490" y="2985145"/>
                </a:moveTo>
                <a:lnTo>
                  <a:pt x="5127253" y="2989461"/>
                </a:lnTo>
                <a:lnTo>
                  <a:pt x="5127253" y="2990540"/>
                </a:lnTo>
                <a:lnTo>
                  <a:pt x="5133727" y="2997014"/>
                </a:lnTo>
                <a:lnTo>
                  <a:pt x="5135885" y="2997014"/>
                </a:lnTo>
                <a:cubicBezTo>
                  <a:pt x="5131569" y="2994676"/>
                  <a:pt x="5129411" y="2991799"/>
                  <a:pt x="5129411" y="2988382"/>
                </a:cubicBezTo>
                <a:cubicBezTo>
                  <a:pt x="5129411" y="2986943"/>
                  <a:pt x="5130490" y="2986224"/>
                  <a:pt x="5132648" y="2986224"/>
                </a:cubicBezTo>
                <a:lnTo>
                  <a:pt x="5132648" y="2985145"/>
                </a:lnTo>
                <a:close/>
                <a:moveTo>
                  <a:pt x="5793659" y="2981908"/>
                </a:moveTo>
                <a:lnTo>
                  <a:pt x="5793659" y="2985145"/>
                </a:lnTo>
                <a:lnTo>
                  <a:pt x="5794738" y="2985145"/>
                </a:lnTo>
                <a:lnTo>
                  <a:pt x="5794738" y="2981908"/>
                </a:lnTo>
                <a:close/>
                <a:moveTo>
                  <a:pt x="5169200" y="2981908"/>
                </a:moveTo>
                <a:lnTo>
                  <a:pt x="5169200" y="2984066"/>
                </a:lnTo>
                <a:lnTo>
                  <a:pt x="5171358" y="2984066"/>
                </a:lnTo>
                <a:lnTo>
                  <a:pt x="5171358" y="2981908"/>
                </a:lnTo>
                <a:close/>
                <a:moveTo>
                  <a:pt x="2597820" y="2977736"/>
                </a:moveTo>
                <a:lnTo>
                  <a:pt x="2595662" y="2985289"/>
                </a:lnTo>
                <a:lnTo>
                  <a:pt x="2595662" y="2988526"/>
                </a:lnTo>
                <a:lnTo>
                  <a:pt x="2601058" y="2983131"/>
                </a:lnTo>
                <a:lnTo>
                  <a:pt x="2601058" y="2980973"/>
                </a:lnTo>
                <a:close/>
                <a:moveTo>
                  <a:pt x="5720017" y="2977592"/>
                </a:moveTo>
                <a:lnTo>
                  <a:pt x="5720017" y="2979750"/>
                </a:lnTo>
                <a:lnTo>
                  <a:pt x="5721096" y="2979750"/>
                </a:lnTo>
                <a:lnTo>
                  <a:pt x="5721096" y="2977592"/>
                </a:lnTo>
                <a:close/>
                <a:moveTo>
                  <a:pt x="5155307" y="2977592"/>
                </a:moveTo>
                <a:lnTo>
                  <a:pt x="5153149" y="2979750"/>
                </a:lnTo>
                <a:lnTo>
                  <a:pt x="5153149" y="2984066"/>
                </a:lnTo>
                <a:lnTo>
                  <a:pt x="5155307" y="2986224"/>
                </a:lnTo>
                <a:lnTo>
                  <a:pt x="5157465" y="2986224"/>
                </a:lnTo>
                <a:lnTo>
                  <a:pt x="5159623" y="2981908"/>
                </a:lnTo>
                <a:lnTo>
                  <a:pt x="5159623" y="2979750"/>
                </a:lnTo>
                <a:lnTo>
                  <a:pt x="5157465" y="2977592"/>
                </a:lnTo>
                <a:close/>
                <a:moveTo>
                  <a:pt x="3719009" y="2977322"/>
                </a:moveTo>
                <a:lnTo>
                  <a:pt x="3716851" y="2979480"/>
                </a:lnTo>
                <a:lnTo>
                  <a:pt x="3716851" y="2981638"/>
                </a:lnTo>
                <a:lnTo>
                  <a:pt x="3724404" y="2983796"/>
                </a:lnTo>
                <a:lnTo>
                  <a:pt x="3724404" y="2979480"/>
                </a:lnTo>
                <a:lnTo>
                  <a:pt x="3722246" y="2977322"/>
                </a:lnTo>
                <a:close/>
                <a:moveTo>
                  <a:pt x="3193413" y="2976513"/>
                </a:moveTo>
                <a:lnTo>
                  <a:pt x="3193413" y="2978671"/>
                </a:lnTo>
                <a:lnTo>
                  <a:pt x="3194492" y="2978671"/>
                </a:lnTo>
                <a:lnTo>
                  <a:pt x="3194492" y="2976513"/>
                </a:lnTo>
                <a:close/>
                <a:moveTo>
                  <a:pt x="8692775" y="2975569"/>
                </a:moveTo>
                <a:cubicBezTo>
                  <a:pt x="8688459" y="2975929"/>
                  <a:pt x="8686301" y="2977008"/>
                  <a:pt x="8686301" y="2978806"/>
                </a:cubicBezTo>
                <a:lnTo>
                  <a:pt x="8686301" y="2979885"/>
                </a:lnTo>
                <a:lnTo>
                  <a:pt x="8687380" y="2979885"/>
                </a:lnTo>
                <a:lnTo>
                  <a:pt x="8692775" y="2978806"/>
                </a:lnTo>
                <a:close/>
                <a:moveTo>
                  <a:pt x="9286078" y="2973057"/>
                </a:moveTo>
                <a:lnTo>
                  <a:pt x="9283920" y="2975215"/>
                </a:lnTo>
                <a:lnTo>
                  <a:pt x="9286078" y="2975215"/>
                </a:lnTo>
                <a:close/>
                <a:moveTo>
                  <a:pt x="3200966" y="2972197"/>
                </a:moveTo>
                <a:lnTo>
                  <a:pt x="3200966" y="2976513"/>
                </a:lnTo>
                <a:lnTo>
                  <a:pt x="3202045" y="2981908"/>
                </a:lnTo>
                <a:lnTo>
                  <a:pt x="3203124" y="2981908"/>
                </a:lnTo>
                <a:lnTo>
                  <a:pt x="3203124" y="2980829"/>
                </a:lnTo>
                <a:lnTo>
                  <a:pt x="3202045" y="2979750"/>
                </a:lnTo>
                <a:lnTo>
                  <a:pt x="3202045" y="2978671"/>
                </a:lnTo>
                <a:lnTo>
                  <a:pt x="3203124" y="2975434"/>
                </a:lnTo>
                <a:lnTo>
                  <a:pt x="3202045" y="2972197"/>
                </a:lnTo>
                <a:close/>
                <a:moveTo>
                  <a:pt x="3733036" y="2971792"/>
                </a:moveTo>
                <a:lnTo>
                  <a:pt x="3730878" y="2979480"/>
                </a:lnTo>
                <a:lnTo>
                  <a:pt x="3730878" y="2982717"/>
                </a:lnTo>
                <a:lnTo>
                  <a:pt x="3731957" y="2982717"/>
                </a:lnTo>
                <a:cubicBezTo>
                  <a:pt x="3731957" y="2979121"/>
                  <a:pt x="3733036" y="2975479"/>
                  <a:pt x="3735194" y="2971792"/>
                </a:cubicBezTo>
                <a:close/>
                <a:moveTo>
                  <a:pt x="7240426" y="2969216"/>
                </a:moveTo>
                <a:cubicBezTo>
                  <a:pt x="7247260" y="2969216"/>
                  <a:pt x="7258050" y="2979421"/>
                  <a:pt x="7272796" y="2999832"/>
                </a:cubicBezTo>
                <a:cubicBezTo>
                  <a:pt x="7277832" y="3001990"/>
                  <a:pt x="7280350" y="3005272"/>
                  <a:pt x="7280350" y="3009678"/>
                </a:cubicBezTo>
                <a:lnTo>
                  <a:pt x="7271718" y="3013994"/>
                </a:lnTo>
                <a:lnTo>
                  <a:pt x="7262006" y="3012915"/>
                </a:lnTo>
                <a:lnTo>
                  <a:pt x="7260928" y="3012915"/>
                </a:lnTo>
                <a:lnTo>
                  <a:pt x="7258770" y="3015073"/>
                </a:lnTo>
                <a:lnTo>
                  <a:pt x="7245821" y="3013994"/>
                </a:lnTo>
                <a:lnTo>
                  <a:pt x="7244742" y="3013994"/>
                </a:lnTo>
                <a:lnTo>
                  <a:pt x="7238268" y="3015073"/>
                </a:lnTo>
                <a:lnTo>
                  <a:pt x="7230715" y="3012915"/>
                </a:lnTo>
                <a:lnTo>
                  <a:pt x="7224241" y="3013994"/>
                </a:lnTo>
                <a:cubicBezTo>
                  <a:pt x="7223162" y="3011117"/>
                  <a:pt x="7222083" y="3009678"/>
                  <a:pt x="7221004" y="3009678"/>
                </a:cubicBezTo>
                <a:lnTo>
                  <a:pt x="7221004" y="3011836"/>
                </a:lnTo>
                <a:lnTo>
                  <a:pt x="7222083" y="3015073"/>
                </a:lnTo>
                <a:lnTo>
                  <a:pt x="7201582" y="3021682"/>
                </a:lnTo>
                <a:lnTo>
                  <a:pt x="7199424" y="3021682"/>
                </a:lnTo>
                <a:lnTo>
                  <a:pt x="7182160" y="3022761"/>
                </a:lnTo>
                <a:cubicBezTo>
                  <a:pt x="7178743" y="3020513"/>
                  <a:pt x="7175506" y="3019389"/>
                  <a:pt x="7172449" y="3019389"/>
                </a:cubicBezTo>
                <a:lnTo>
                  <a:pt x="7159501" y="3020603"/>
                </a:lnTo>
                <a:lnTo>
                  <a:pt x="7156264" y="3019389"/>
                </a:lnTo>
                <a:cubicBezTo>
                  <a:pt x="7137562" y="3024695"/>
                  <a:pt x="7128210" y="3029820"/>
                  <a:pt x="7128210" y="3034765"/>
                </a:cubicBezTo>
                <a:lnTo>
                  <a:pt x="7131447" y="3041239"/>
                </a:lnTo>
                <a:lnTo>
                  <a:pt x="7135763" y="3040160"/>
                </a:lnTo>
                <a:lnTo>
                  <a:pt x="7156264" y="3041239"/>
                </a:lnTo>
                <a:lnTo>
                  <a:pt x="7170291" y="3041239"/>
                </a:lnTo>
                <a:lnTo>
                  <a:pt x="7184318" y="3045690"/>
                </a:lnTo>
                <a:lnTo>
                  <a:pt x="7185397" y="3044611"/>
                </a:lnTo>
                <a:lnTo>
                  <a:pt x="7194029" y="3044611"/>
                </a:lnTo>
                <a:cubicBezTo>
                  <a:pt x="7196367" y="3044611"/>
                  <a:pt x="7198885" y="3043487"/>
                  <a:pt x="7201582" y="3041239"/>
                </a:cubicBezTo>
                <a:lnTo>
                  <a:pt x="7209135" y="3041239"/>
                </a:lnTo>
                <a:cubicBezTo>
                  <a:pt x="7213991" y="3041959"/>
                  <a:pt x="7216508" y="3043083"/>
                  <a:pt x="7216688" y="3044611"/>
                </a:cubicBezTo>
                <a:lnTo>
                  <a:pt x="7223162" y="3042318"/>
                </a:lnTo>
                <a:lnTo>
                  <a:pt x="7229636" y="3044611"/>
                </a:lnTo>
                <a:lnTo>
                  <a:pt x="7237189" y="3044611"/>
                </a:lnTo>
                <a:lnTo>
                  <a:pt x="7247979" y="3041239"/>
                </a:lnTo>
                <a:cubicBezTo>
                  <a:pt x="7250497" y="3041239"/>
                  <a:pt x="7253374" y="3042723"/>
                  <a:pt x="7256612" y="3045690"/>
                </a:cubicBezTo>
                <a:lnTo>
                  <a:pt x="7258770" y="3045690"/>
                </a:lnTo>
                <a:lnTo>
                  <a:pt x="7284666" y="3020603"/>
                </a:lnTo>
                <a:lnTo>
                  <a:pt x="7284666" y="3018310"/>
                </a:lnTo>
                <a:lnTo>
                  <a:pt x="7283586" y="3012915"/>
                </a:lnTo>
                <a:lnTo>
                  <a:pt x="7291140" y="3006306"/>
                </a:lnTo>
                <a:cubicBezTo>
                  <a:pt x="7293837" y="3006306"/>
                  <a:pt x="7295636" y="3013950"/>
                  <a:pt x="7296534" y="3029235"/>
                </a:cubicBezTo>
                <a:cubicBezTo>
                  <a:pt x="7299412" y="3030674"/>
                  <a:pt x="7300850" y="3032517"/>
                  <a:pt x="7300850" y="3034765"/>
                </a:cubicBezTo>
                <a:lnTo>
                  <a:pt x="7299772" y="3035844"/>
                </a:lnTo>
                <a:lnTo>
                  <a:pt x="7299772" y="3036923"/>
                </a:lnTo>
                <a:cubicBezTo>
                  <a:pt x="7299772" y="3038542"/>
                  <a:pt x="7302649" y="3041104"/>
                  <a:pt x="7308404" y="3044611"/>
                </a:cubicBezTo>
                <a:cubicBezTo>
                  <a:pt x="7308404" y="3048567"/>
                  <a:pt x="7309842" y="3052929"/>
                  <a:pt x="7312720" y="3057694"/>
                </a:cubicBezTo>
                <a:lnTo>
                  <a:pt x="7312720" y="3058773"/>
                </a:lnTo>
                <a:cubicBezTo>
                  <a:pt x="7308224" y="3065877"/>
                  <a:pt x="7303188" y="3071316"/>
                  <a:pt x="7297614" y="3075093"/>
                </a:cubicBezTo>
                <a:cubicBezTo>
                  <a:pt x="7297614" y="3078780"/>
                  <a:pt x="7293298" y="3081342"/>
                  <a:pt x="7284666" y="3082781"/>
                </a:cubicBezTo>
                <a:lnTo>
                  <a:pt x="7280350" y="3081702"/>
                </a:lnTo>
                <a:lnTo>
                  <a:pt x="7258770" y="3086018"/>
                </a:lnTo>
                <a:lnTo>
                  <a:pt x="7258770" y="3088176"/>
                </a:lnTo>
                <a:cubicBezTo>
                  <a:pt x="7262546" y="3096628"/>
                  <a:pt x="7269739" y="3102473"/>
                  <a:pt x="7280350" y="3105710"/>
                </a:cubicBezTo>
                <a:lnTo>
                  <a:pt x="7286824" y="3112319"/>
                </a:lnTo>
                <a:lnTo>
                  <a:pt x="7286824" y="3116635"/>
                </a:lnTo>
                <a:cubicBezTo>
                  <a:pt x="7281788" y="3121760"/>
                  <a:pt x="7279270" y="3127964"/>
                  <a:pt x="7279270" y="3135247"/>
                </a:cubicBezTo>
                <a:lnTo>
                  <a:pt x="7284666" y="3154804"/>
                </a:lnTo>
                <a:lnTo>
                  <a:pt x="7284666" y="3163571"/>
                </a:lnTo>
                <a:lnTo>
                  <a:pt x="7279270" y="3201741"/>
                </a:lnTo>
                <a:cubicBezTo>
                  <a:pt x="7279270" y="3205787"/>
                  <a:pt x="7280709" y="3210553"/>
                  <a:pt x="7283586" y="3216038"/>
                </a:cubicBezTo>
                <a:cubicBezTo>
                  <a:pt x="7283586" y="3221073"/>
                  <a:pt x="7278551" y="3224355"/>
                  <a:pt x="7268480" y="3225884"/>
                </a:cubicBezTo>
                <a:lnTo>
                  <a:pt x="7262006" y="3229121"/>
                </a:lnTo>
                <a:lnTo>
                  <a:pt x="7250137" y="3228042"/>
                </a:lnTo>
                <a:lnTo>
                  <a:pt x="7249058" y="3228042"/>
                </a:lnTo>
                <a:cubicBezTo>
                  <a:pt x="7246720" y="3228042"/>
                  <a:pt x="7244203" y="3229121"/>
                  <a:pt x="7241505" y="3231279"/>
                </a:cubicBezTo>
                <a:cubicBezTo>
                  <a:pt x="7235751" y="3229480"/>
                  <a:pt x="7232873" y="3228042"/>
                  <a:pt x="7232873" y="3226963"/>
                </a:cubicBezTo>
                <a:lnTo>
                  <a:pt x="7237189" y="3226963"/>
                </a:lnTo>
                <a:lnTo>
                  <a:pt x="7237189" y="3225884"/>
                </a:lnTo>
                <a:cubicBezTo>
                  <a:pt x="7233593" y="3225884"/>
                  <a:pt x="7231794" y="3224400"/>
                  <a:pt x="7231794" y="3221433"/>
                </a:cubicBezTo>
                <a:lnTo>
                  <a:pt x="7232873" y="3216038"/>
                </a:lnTo>
                <a:lnTo>
                  <a:pt x="7227478" y="3217117"/>
                </a:lnTo>
                <a:lnTo>
                  <a:pt x="7223162" y="3217117"/>
                </a:lnTo>
                <a:lnTo>
                  <a:pt x="7221004" y="3214959"/>
                </a:lnTo>
                <a:lnTo>
                  <a:pt x="7222083" y="3214959"/>
                </a:lnTo>
                <a:lnTo>
                  <a:pt x="7219925" y="3209429"/>
                </a:lnTo>
                <a:lnTo>
                  <a:pt x="7221004" y="3206192"/>
                </a:lnTo>
                <a:lnTo>
                  <a:pt x="7229636" y="3208350"/>
                </a:lnTo>
                <a:lnTo>
                  <a:pt x="7232873" y="3207271"/>
                </a:lnTo>
                <a:lnTo>
                  <a:pt x="7239347" y="3209429"/>
                </a:lnTo>
                <a:lnTo>
                  <a:pt x="7244742" y="3209429"/>
                </a:lnTo>
                <a:lnTo>
                  <a:pt x="7244742" y="3208350"/>
                </a:lnTo>
                <a:cubicBezTo>
                  <a:pt x="7236830" y="3207451"/>
                  <a:pt x="7232873" y="3205652"/>
                  <a:pt x="7232873" y="3202955"/>
                </a:cubicBezTo>
                <a:cubicBezTo>
                  <a:pt x="7232873" y="3198909"/>
                  <a:pt x="7231794" y="3196346"/>
                  <a:pt x="7229636" y="3195267"/>
                </a:cubicBezTo>
                <a:lnTo>
                  <a:pt x="7230715" y="3187579"/>
                </a:lnTo>
                <a:lnTo>
                  <a:pt x="7230715" y="3181105"/>
                </a:lnTo>
                <a:cubicBezTo>
                  <a:pt x="7227838" y="3181105"/>
                  <a:pt x="7226399" y="3179981"/>
                  <a:pt x="7226399" y="3177733"/>
                </a:cubicBezTo>
                <a:lnTo>
                  <a:pt x="7226399" y="3173417"/>
                </a:lnTo>
                <a:lnTo>
                  <a:pt x="7231794" y="3166808"/>
                </a:lnTo>
                <a:lnTo>
                  <a:pt x="7231794" y="3165729"/>
                </a:lnTo>
                <a:lnTo>
                  <a:pt x="7228557" y="3165729"/>
                </a:lnTo>
                <a:cubicBezTo>
                  <a:pt x="7225860" y="3167977"/>
                  <a:pt x="7222623" y="3169101"/>
                  <a:pt x="7218846" y="3169101"/>
                </a:cubicBezTo>
                <a:lnTo>
                  <a:pt x="7209135" y="3169101"/>
                </a:lnTo>
                <a:cubicBezTo>
                  <a:pt x="7205898" y="3169101"/>
                  <a:pt x="7202661" y="3167258"/>
                  <a:pt x="7199424" y="3163571"/>
                </a:cubicBezTo>
                <a:lnTo>
                  <a:pt x="7198345" y="3164650"/>
                </a:lnTo>
                <a:lnTo>
                  <a:pt x="7197266" y="3164650"/>
                </a:lnTo>
                <a:lnTo>
                  <a:pt x="7185397" y="3162492"/>
                </a:lnTo>
                <a:lnTo>
                  <a:pt x="7172449" y="3162492"/>
                </a:lnTo>
                <a:cubicBezTo>
                  <a:pt x="7170112" y="3162492"/>
                  <a:pt x="7167594" y="3163571"/>
                  <a:pt x="7164896" y="3165729"/>
                </a:cubicBezTo>
                <a:lnTo>
                  <a:pt x="7161659" y="3165729"/>
                </a:lnTo>
                <a:lnTo>
                  <a:pt x="7155185" y="3163571"/>
                </a:lnTo>
                <a:cubicBezTo>
                  <a:pt x="7147992" y="3165370"/>
                  <a:pt x="7144395" y="3166808"/>
                  <a:pt x="7144395" y="3167887"/>
                </a:cubicBezTo>
                <a:lnTo>
                  <a:pt x="7144395" y="3174496"/>
                </a:lnTo>
                <a:cubicBezTo>
                  <a:pt x="7144395" y="3187624"/>
                  <a:pt x="7141878" y="3194188"/>
                  <a:pt x="7136842" y="3194188"/>
                </a:cubicBezTo>
                <a:cubicBezTo>
                  <a:pt x="7136842" y="3199043"/>
                  <a:pt x="7141878" y="3204124"/>
                  <a:pt x="7151948" y="3209429"/>
                </a:cubicBezTo>
                <a:cubicBezTo>
                  <a:pt x="7157523" y="3209429"/>
                  <a:pt x="7162559" y="3207990"/>
                  <a:pt x="7167054" y="3205113"/>
                </a:cubicBezTo>
                <a:cubicBezTo>
                  <a:pt x="7171550" y="3207990"/>
                  <a:pt x="7178743" y="3209429"/>
                  <a:pt x="7188634" y="3209429"/>
                </a:cubicBezTo>
                <a:lnTo>
                  <a:pt x="7192950" y="3208350"/>
                </a:lnTo>
                <a:lnTo>
                  <a:pt x="7201582" y="3210508"/>
                </a:lnTo>
                <a:lnTo>
                  <a:pt x="7202661" y="3210508"/>
                </a:lnTo>
                <a:lnTo>
                  <a:pt x="7216688" y="3205113"/>
                </a:lnTo>
                <a:lnTo>
                  <a:pt x="7221004" y="3214959"/>
                </a:lnTo>
                <a:lnTo>
                  <a:pt x="7219925" y="3216038"/>
                </a:lnTo>
                <a:lnTo>
                  <a:pt x="7216688" y="3216038"/>
                </a:lnTo>
                <a:lnTo>
                  <a:pt x="7216688" y="3213745"/>
                </a:lnTo>
                <a:lnTo>
                  <a:pt x="7208056" y="3216038"/>
                </a:lnTo>
                <a:lnTo>
                  <a:pt x="7188634" y="3216038"/>
                </a:lnTo>
                <a:cubicBezTo>
                  <a:pt x="7186656" y="3216038"/>
                  <a:pt x="7185577" y="3214195"/>
                  <a:pt x="7185397" y="3210508"/>
                </a:cubicBezTo>
                <a:lnTo>
                  <a:pt x="7184318" y="3210508"/>
                </a:lnTo>
                <a:cubicBezTo>
                  <a:pt x="7184318" y="3213655"/>
                  <a:pt x="7179643" y="3216577"/>
                  <a:pt x="7170291" y="3219275"/>
                </a:cubicBezTo>
                <a:cubicBezTo>
                  <a:pt x="7167954" y="3217117"/>
                  <a:pt x="7162199" y="3215678"/>
                  <a:pt x="7153027" y="3214959"/>
                </a:cubicBezTo>
                <a:lnTo>
                  <a:pt x="7150869" y="3217117"/>
                </a:lnTo>
                <a:lnTo>
                  <a:pt x="7149790" y="3217117"/>
                </a:lnTo>
                <a:lnTo>
                  <a:pt x="7146553" y="3214959"/>
                </a:lnTo>
                <a:lnTo>
                  <a:pt x="7144395" y="3214959"/>
                </a:lnTo>
                <a:cubicBezTo>
                  <a:pt x="7142957" y="3214959"/>
                  <a:pt x="7142237" y="3216038"/>
                  <a:pt x="7142237" y="3218196"/>
                </a:cubicBezTo>
                <a:lnTo>
                  <a:pt x="7143316" y="3219275"/>
                </a:lnTo>
                <a:lnTo>
                  <a:pt x="7143316" y="3220354"/>
                </a:lnTo>
                <a:cubicBezTo>
                  <a:pt x="7143316" y="3226019"/>
                  <a:pt x="7139000" y="3229301"/>
                  <a:pt x="7130368" y="3230200"/>
                </a:cubicBezTo>
                <a:cubicBezTo>
                  <a:pt x="7124613" y="3229660"/>
                  <a:pt x="7121736" y="3228941"/>
                  <a:pt x="7121736" y="3228042"/>
                </a:cubicBezTo>
                <a:lnTo>
                  <a:pt x="7120657" y="3229121"/>
                </a:lnTo>
                <a:lnTo>
                  <a:pt x="7112025" y="3229121"/>
                </a:lnTo>
                <a:lnTo>
                  <a:pt x="7105551" y="3230200"/>
                </a:lnTo>
                <a:cubicBezTo>
                  <a:pt x="7100516" y="3230200"/>
                  <a:pt x="7097279" y="3222197"/>
                  <a:pt x="7095840" y="3206192"/>
                </a:cubicBezTo>
                <a:lnTo>
                  <a:pt x="7095840" y="3205113"/>
                </a:lnTo>
                <a:lnTo>
                  <a:pt x="7097998" y="3196346"/>
                </a:lnTo>
                <a:lnTo>
                  <a:pt x="7097998" y="3193109"/>
                </a:lnTo>
                <a:lnTo>
                  <a:pt x="7095840" y="3175575"/>
                </a:lnTo>
                <a:lnTo>
                  <a:pt x="7097998" y="3162492"/>
                </a:lnTo>
                <a:lnTo>
                  <a:pt x="7096919" y="3161413"/>
                </a:lnTo>
                <a:lnTo>
                  <a:pt x="7096919" y="3160334"/>
                </a:lnTo>
                <a:lnTo>
                  <a:pt x="7099077" y="3151567"/>
                </a:lnTo>
                <a:lnTo>
                  <a:pt x="7095840" y="3142800"/>
                </a:lnTo>
                <a:lnTo>
                  <a:pt x="7095840" y="3128638"/>
                </a:lnTo>
                <a:lnTo>
                  <a:pt x="7094761" y="3122030"/>
                </a:lnTo>
                <a:lnTo>
                  <a:pt x="7096919" y="3111105"/>
                </a:lnTo>
                <a:cubicBezTo>
                  <a:pt x="7095300" y="3111105"/>
                  <a:pt x="7094221" y="3109306"/>
                  <a:pt x="7093682" y="3105710"/>
                </a:cubicBezTo>
                <a:lnTo>
                  <a:pt x="7096919" y="3102473"/>
                </a:lnTo>
                <a:lnTo>
                  <a:pt x="7094761" y="3093706"/>
                </a:lnTo>
                <a:lnTo>
                  <a:pt x="7094761" y="3091548"/>
                </a:lnTo>
                <a:lnTo>
                  <a:pt x="7101235" y="3083860"/>
                </a:lnTo>
                <a:lnTo>
                  <a:pt x="7101235" y="3082781"/>
                </a:lnTo>
                <a:cubicBezTo>
                  <a:pt x="7091704" y="3082781"/>
                  <a:pt x="7085230" y="3075138"/>
                  <a:pt x="7081813" y="3059852"/>
                </a:cubicBezTo>
                <a:lnTo>
                  <a:pt x="7081813" y="3053243"/>
                </a:lnTo>
                <a:cubicBezTo>
                  <a:pt x="7081813" y="3051805"/>
                  <a:pt x="7082892" y="3051085"/>
                  <a:pt x="7085050" y="3051085"/>
                </a:cubicBezTo>
                <a:lnTo>
                  <a:pt x="7085050" y="3047848"/>
                </a:lnTo>
                <a:cubicBezTo>
                  <a:pt x="7081453" y="3043802"/>
                  <a:pt x="7079655" y="3039081"/>
                  <a:pt x="7079655" y="3033686"/>
                </a:cubicBezTo>
                <a:lnTo>
                  <a:pt x="7076418" y="3029235"/>
                </a:lnTo>
                <a:lnTo>
                  <a:pt x="7079655" y="3017231"/>
                </a:lnTo>
                <a:lnTo>
                  <a:pt x="7077497" y="3010757"/>
                </a:lnTo>
                <a:cubicBezTo>
                  <a:pt x="7077497" y="3009229"/>
                  <a:pt x="7078936" y="3008464"/>
                  <a:pt x="7081813" y="3008464"/>
                </a:cubicBezTo>
                <a:lnTo>
                  <a:pt x="7082892" y="3007385"/>
                </a:lnTo>
                <a:lnTo>
                  <a:pt x="7082892" y="3006306"/>
                </a:lnTo>
                <a:cubicBezTo>
                  <a:pt x="7081094" y="3003249"/>
                  <a:pt x="7078936" y="2993808"/>
                  <a:pt x="7076418" y="2977983"/>
                </a:cubicBezTo>
                <a:lnTo>
                  <a:pt x="7079655" y="2974611"/>
                </a:lnTo>
                <a:lnTo>
                  <a:pt x="7081813" y="2974611"/>
                </a:lnTo>
                <a:cubicBezTo>
                  <a:pt x="7084870" y="2974611"/>
                  <a:pt x="7087747" y="2976454"/>
                  <a:pt x="7090445" y="2980141"/>
                </a:cubicBezTo>
                <a:lnTo>
                  <a:pt x="7092603" y="2980141"/>
                </a:lnTo>
                <a:lnTo>
                  <a:pt x="7097998" y="2973532"/>
                </a:lnTo>
                <a:lnTo>
                  <a:pt x="7103393" y="2974611"/>
                </a:lnTo>
                <a:lnTo>
                  <a:pt x="7113104" y="2974611"/>
                </a:lnTo>
                <a:lnTo>
                  <a:pt x="7119578" y="2973532"/>
                </a:lnTo>
                <a:cubicBezTo>
                  <a:pt x="7127491" y="2974521"/>
                  <a:pt x="7131447" y="2978522"/>
                  <a:pt x="7131447" y="2985536"/>
                </a:cubicBezTo>
                <a:lnTo>
                  <a:pt x="7131447" y="2987828"/>
                </a:lnTo>
                <a:cubicBezTo>
                  <a:pt x="7128750" y="2987828"/>
                  <a:pt x="7126951" y="2995112"/>
                  <a:pt x="7126052" y="3009678"/>
                </a:cubicBezTo>
                <a:lnTo>
                  <a:pt x="7127131" y="3009678"/>
                </a:lnTo>
                <a:cubicBezTo>
                  <a:pt x="7133785" y="3007610"/>
                  <a:pt x="7143136" y="3006127"/>
                  <a:pt x="7155185" y="3005227"/>
                </a:cubicBezTo>
                <a:lnTo>
                  <a:pt x="7159501" y="3000911"/>
                </a:lnTo>
                <a:lnTo>
                  <a:pt x="7162738" y="3000911"/>
                </a:lnTo>
                <a:lnTo>
                  <a:pt x="7167054" y="3001990"/>
                </a:lnTo>
                <a:cubicBezTo>
                  <a:pt x="7173708" y="2996146"/>
                  <a:pt x="7178384" y="2993223"/>
                  <a:pt x="7181081" y="2993223"/>
                </a:cubicBezTo>
                <a:cubicBezTo>
                  <a:pt x="7188634" y="2993223"/>
                  <a:pt x="7195108" y="2989942"/>
                  <a:pt x="7200503" y="2983378"/>
                </a:cubicBezTo>
                <a:lnTo>
                  <a:pt x="7202661" y="2983378"/>
                </a:lnTo>
                <a:lnTo>
                  <a:pt x="7211293" y="2985536"/>
                </a:lnTo>
                <a:cubicBezTo>
                  <a:pt x="7211293" y="2980500"/>
                  <a:pt x="7213811" y="2976139"/>
                  <a:pt x="7218846" y="2972453"/>
                </a:cubicBezTo>
                <a:lnTo>
                  <a:pt x="7219925" y="2972453"/>
                </a:lnTo>
                <a:lnTo>
                  <a:pt x="7226399" y="2974611"/>
                </a:lnTo>
                <a:cubicBezTo>
                  <a:pt x="7231794" y="2971014"/>
                  <a:pt x="7236470" y="2969216"/>
                  <a:pt x="7240426" y="2969216"/>
                </a:cubicBezTo>
                <a:close/>
                <a:moveTo>
                  <a:pt x="3183702" y="2968960"/>
                </a:moveTo>
                <a:lnTo>
                  <a:pt x="3183702" y="2971118"/>
                </a:lnTo>
                <a:lnTo>
                  <a:pt x="3184781" y="2971118"/>
                </a:lnTo>
                <a:lnTo>
                  <a:pt x="3184781" y="2968960"/>
                </a:lnTo>
                <a:close/>
                <a:moveTo>
                  <a:pt x="7692971" y="2968555"/>
                </a:moveTo>
                <a:lnTo>
                  <a:pt x="7692971" y="2972871"/>
                </a:lnTo>
                <a:lnTo>
                  <a:pt x="7694050" y="2972871"/>
                </a:lnTo>
                <a:lnTo>
                  <a:pt x="7694050" y="2968555"/>
                </a:lnTo>
                <a:close/>
                <a:moveTo>
                  <a:pt x="3772015" y="2968555"/>
                </a:moveTo>
                <a:cubicBezTo>
                  <a:pt x="3768239" y="2968555"/>
                  <a:pt x="3765721" y="2970039"/>
                  <a:pt x="3764462" y="2973006"/>
                </a:cubicBezTo>
                <a:lnTo>
                  <a:pt x="3769857" y="2973006"/>
                </a:lnTo>
                <a:lnTo>
                  <a:pt x="3772015" y="2970713"/>
                </a:lnTo>
                <a:close/>
                <a:moveTo>
                  <a:pt x="3592496" y="2967476"/>
                </a:moveTo>
                <a:lnTo>
                  <a:pt x="3591417" y="2970713"/>
                </a:lnTo>
                <a:cubicBezTo>
                  <a:pt x="3592855" y="2972242"/>
                  <a:pt x="3597531" y="2973366"/>
                  <a:pt x="3605444" y="2974085"/>
                </a:cubicBezTo>
                <a:lnTo>
                  <a:pt x="3606523" y="2973006"/>
                </a:lnTo>
                <a:lnTo>
                  <a:pt x="3606523" y="2971792"/>
                </a:lnTo>
                <a:cubicBezTo>
                  <a:pt x="3606523" y="2970354"/>
                  <a:pt x="3604005" y="2969634"/>
                  <a:pt x="3598970" y="2969634"/>
                </a:cubicBezTo>
                <a:lnTo>
                  <a:pt x="3596812" y="2967476"/>
                </a:lnTo>
                <a:close/>
                <a:moveTo>
                  <a:pt x="5216676" y="2966937"/>
                </a:moveTo>
                <a:cubicBezTo>
                  <a:pt x="5211641" y="2966937"/>
                  <a:pt x="5205166" y="2970129"/>
                  <a:pt x="5197254" y="2976513"/>
                </a:cubicBezTo>
                <a:lnTo>
                  <a:pt x="5199412" y="2978671"/>
                </a:lnTo>
                <a:lnTo>
                  <a:pt x="5205886" y="2977592"/>
                </a:lnTo>
                <a:lnTo>
                  <a:pt x="5211281" y="2978671"/>
                </a:lnTo>
                <a:cubicBezTo>
                  <a:pt x="5211281" y="2977232"/>
                  <a:pt x="5214113" y="2974040"/>
                  <a:pt x="5219778" y="2969095"/>
                </a:cubicBezTo>
                <a:close/>
                <a:moveTo>
                  <a:pt x="8690617" y="2965858"/>
                </a:moveTo>
                <a:lnTo>
                  <a:pt x="8690617" y="2968016"/>
                </a:lnTo>
                <a:lnTo>
                  <a:pt x="8691696" y="2968016"/>
                </a:lnTo>
                <a:lnTo>
                  <a:pt x="8691696" y="2965858"/>
                </a:lnTo>
                <a:close/>
                <a:moveTo>
                  <a:pt x="5127253" y="2965858"/>
                </a:moveTo>
                <a:lnTo>
                  <a:pt x="5132648" y="2977592"/>
                </a:lnTo>
                <a:lnTo>
                  <a:pt x="5131569" y="2978671"/>
                </a:lnTo>
                <a:lnTo>
                  <a:pt x="5131569" y="2979750"/>
                </a:lnTo>
                <a:lnTo>
                  <a:pt x="5132648" y="2984066"/>
                </a:lnTo>
                <a:lnTo>
                  <a:pt x="5134806" y="2984066"/>
                </a:lnTo>
                <a:lnTo>
                  <a:pt x="5133727" y="2980829"/>
                </a:lnTo>
                <a:lnTo>
                  <a:pt x="5134806" y="2977592"/>
                </a:lnTo>
                <a:lnTo>
                  <a:pt x="5133727" y="2971253"/>
                </a:lnTo>
                <a:lnTo>
                  <a:pt x="5138043" y="2971253"/>
                </a:lnTo>
                <a:lnTo>
                  <a:pt x="5141280" y="2973411"/>
                </a:lnTo>
                <a:lnTo>
                  <a:pt x="5143438" y="2973411"/>
                </a:lnTo>
                <a:lnTo>
                  <a:pt x="5143438" y="2972332"/>
                </a:lnTo>
                <a:cubicBezTo>
                  <a:pt x="5140561" y="2968016"/>
                  <a:pt x="5135166" y="2965858"/>
                  <a:pt x="5127253" y="2965858"/>
                </a:cubicBezTo>
                <a:close/>
                <a:moveTo>
                  <a:pt x="1144931" y="2964914"/>
                </a:moveTo>
                <a:cubicBezTo>
                  <a:pt x="1144571" y="2969050"/>
                  <a:pt x="1143492" y="2972287"/>
                  <a:pt x="1141694" y="2974625"/>
                </a:cubicBezTo>
                <a:lnTo>
                  <a:pt x="1144931" y="2977727"/>
                </a:lnTo>
                <a:lnTo>
                  <a:pt x="1147089" y="2977727"/>
                </a:lnTo>
                <a:cubicBezTo>
                  <a:pt x="1149157" y="2977187"/>
                  <a:pt x="1150911" y="2974714"/>
                  <a:pt x="1152349" y="2970309"/>
                </a:cubicBezTo>
                <a:cubicBezTo>
                  <a:pt x="1150911" y="2967072"/>
                  <a:pt x="1149517" y="2965273"/>
                  <a:pt x="1148169" y="2964914"/>
                </a:cubicBezTo>
                <a:close/>
                <a:moveTo>
                  <a:pt x="8279261" y="2961002"/>
                </a:moveTo>
                <a:lnTo>
                  <a:pt x="8278182" y="2962081"/>
                </a:lnTo>
                <a:lnTo>
                  <a:pt x="8278182" y="2963160"/>
                </a:lnTo>
                <a:lnTo>
                  <a:pt x="8280340" y="2965318"/>
                </a:lnTo>
                <a:lnTo>
                  <a:pt x="8283577" y="2965318"/>
                </a:lnTo>
                <a:lnTo>
                  <a:pt x="8283577" y="2962081"/>
                </a:lnTo>
                <a:close/>
                <a:moveTo>
                  <a:pt x="3689741" y="2959923"/>
                </a:moveTo>
                <a:lnTo>
                  <a:pt x="3690820" y="2961002"/>
                </a:lnTo>
                <a:lnTo>
                  <a:pt x="3690820" y="2962081"/>
                </a:lnTo>
                <a:lnTo>
                  <a:pt x="3689741" y="2963160"/>
                </a:lnTo>
                <a:lnTo>
                  <a:pt x="3687583" y="2963160"/>
                </a:lnTo>
                <a:lnTo>
                  <a:pt x="3687583" y="2962081"/>
                </a:lnTo>
                <a:close/>
                <a:moveTo>
                  <a:pt x="5707204" y="2959519"/>
                </a:moveTo>
                <a:lnTo>
                  <a:pt x="5706125" y="2964779"/>
                </a:lnTo>
                <a:lnTo>
                  <a:pt x="5707204" y="2964779"/>
                </a:lnTo>
                <a:cubicBezTo>
                  <a:pt x="5711430" y="2964779"/>
                  <a:pt x="5714622" y="2967971"/>
                  <a:pt x="5716780" y="2974355"/>
                </a:cubicBezTo>
                <a:lnTo>
                  <a:pt x="5717859" y="2974355"/>
                </a:lnTo>
                <a:lnTo>
                  <a:pt x="5717859" y="2969095"/>
                </a:lnTo>
                <a:lnTo>
                  <a:pt x="5716780" y="2970174"/>
                </a:lnTo>
                <a:lnTo>
                  <a:pt x="5715701" y="2970174"/>
                </a:lnTo>
                <a:lnTo>
                  <a:pt x="5708283" y="2959519"/>
                </a:lnTo>
                <a:close/>
                <a:moveTo>
                  <a:pt x="5269412" y="2959384"/>
                </a:moveTo>
                <a:lnTo>
                  <a:pt x="5271435" y="2961542"/>
                </a:lnTo>
                <a:lnTo>
                  <a:pt x="5271435" y="2959384"/>
                </a:lnTo>
                <a:close/>
                <a:moveTo>
                  <a:pt x="3103317" y="2959384"/>
                </a:moveTo>
                <a:lnTo>
                  <a:pt x="3103317" y="2961542"/>
                </a:lnTo>
                <a:lnTo>
                  <a:pt x="3104396" y="2961542"/>
                </a:lnTo>
                <a:lnTo>
                  <a:pt x="3104396" y="2959384"/>
                </a:lnTo>
                <a:close/>
                <a:moveTo>
                  <a:pt x="579141" y="2958440"/>
                </a:moveTo>
                <a:lnTo>
                  <a:pt x="579141" y="2960463"/>
                </a:lnTo>
                <a:lnTo>
                  <a:pt x="584266" y="2963565"/>
                </a:lnTo>
                <a:lnTo>
                  <a:pt x="586290" y="2963565"/>
                </a:lnTo>
                <a:lnTo>
                  <a:pt x="586290" y="2961542"/>
                </a:lnTo>
                <a:cubicBezTo>
                  <a:pt x="582872" y="2961542"/>
                  <a:pt x="581164" y="2960508"/>
                  <a:pt x="581164" y="2958440"/>
                </a:cubicBezTo>
                <a:close/>
                <a:moveTo>
                  <a:pt x="3194492" y="2958305"/>
                </a:moveTo>
                <a:lnTo>
                  <a:pt x="3193413" y="2959384"/>
                </a:lnTo>
                <a:lnTo>
                  <a:pt x="3193413" y="2966937"/>
                </a:lnTo>
                <a:lnTo>
                  <a:pt x="3198808" y="2966937"/>
                </a:lnTo>
                <a:lnTo>
                  <a:pt x="3198808" y="2962621"/>
                </a:lnTo>
                <a:close/>
                <a:moveTo>
                  <a:pt x="3078634" y="2957226"/>
                </a:moveTo>
                <a:lnTo>
                  <a:pt x="3077555" y="2960463"/>
                </a:lnTo>
                <a:lnTo>
                  <a:pt x="3080792" y="2960463"/>
                </a:lnTo>
                <a:lnTo>
                  <a:pt x="3080792" y="2959384"/>
                </a:lnTo>
                <a:close/>
                <a:moveTo>
                  <a:pt x="2595662" y="2955886"/>
                </a:moveTo>
                <a:lnTo>
                  <a:pt x="2595662" y="2957100"/>
                </a:lnTo>
                <a:lnTo>
                  <a:pt x="2598899" y="2957100"/>
                </a:lnTo>
                <a:lnTo>
                  <a:pt x="2598899" y="2955886"/>
                </a:lnTo>
                <a:close/>
                <a:moveTo>
                  <a:pt x="8269550" y="2955607"/>
                </a:moveTo>
                <a:lnTo>
                  <a:pt x="8268470" y="2956686"/>
                </a:lnTo>
                <a:lnTo>
                  <a:pt x="8268470" y="2957765"/>
                </a:lnTo>
                <a:lnTo>
                  <a:pt x="8271708" y="2959923"/>
                </a:lnTo>
                <a:lnTo>
                  <a:pt x="8273866" y="2957765"/>
                </a:lnTo>
                <a:lnTo>
                  <a:pt x="8273866" y="2956686"/>
                </a:lnTo>
                <a:close/>
                <a:moveTo>
                  <a:pt x="5714622" y="2955203"/>
                </a:moveTo>
                <a:lnTo>
                  <a:pt x="5714622" y="2959519"/>
                </a:lnTo>
                <a:cubicBezTo>
                  <a:pt x="5715161" y="2963745"/>
                  <a:pt x="5716240" y="2965858"/>
                  <a:pt x="5717859" y="2965858"/>
                </a:cubicBezTo>
                <a:lnTo>
                  <a:pt x="5715701" y="2955203"/>
                </a:lnTo>
                <a:close/>
                <a:moveTo>
                  <a:pt x="3099001" y="2953989"/>
                </a:moveTo>
                <a:lnTo>
                  <a:pt x="3099001" y="2955068"/>
                </a:lnTo>
                <a:lnTo>
                  <a:pt x="3101159" y="2957226"/>
                </a:lnTo>
                <a:lnTo>
                  <a:pt x="3101159" y="2956147"/>
                </a:lnTo>
                <a:close/>
                <a:moveTo>
                  <a:pt x="9123418" y="2951342"/>
                </a:moveTo>
                <a:cubicBezTo>
                  <a:pt x="9121260" y="2951972"/>
                  <a:pt x="9119462" y="2954535"/>
                  <a:pt x="9118023" y="2959030"/>
                </a:cubicBezTo>
                <a:lnTo>
                  <a:pt x="9122339" y="2962267"/>
                </a:lnTo>
                <a:lnTo>
                  <a:pt x="9127734" y="2956872"/>
                </a:lnTo>
                <a:lnTo>
                  <a:pt x="9127734" y="2955793"/>
                </a:lnTo>
                <a:close/>
                <a:moveTo>
                  <a:pt x="3071081" y="2950887"/>
                </a:moveTo>
                <a:cubicBezTo>
                  <a:pt x="3069642" y="2950887"/>
                  <a:pt x="3068204" y="2954438"/>
                  <a:pt x="3066765" y="2961542"/>
                </a:cubicBezTo>
                <a:lnTo>
                  <a:pt x="3066765" y="2964779"/>
                </a:lnTo>
                <a:lnTo>
                  <a:pt x="3071081" y="2964779"/>
                </a:lnTo>
                <a:lnTo>
                  <a:pt x="3072160" y="2955068"/>
                </a:lnTo>
                <a:close/>
                <a:moveTo>
                  <a:pt x="2721636" y="2950491"/>
                </a:moveTo>
                <a:lnTo>
                  <a:pt x="2721636" y="2952649"/>
                </a:lnTo>
                <a:lnTo>
                  <a:pt x="2723793" y="2950491"/>
                </a:lnTo>
                <a:close/>
                <a:moveTo>
                  <a:pt x="5268333" y="2949673"/>
                </a:moveTo>
                <a:lnTo>
                  <a:pt x="5266175" y="2951831"/>
                </a:lnTo>
                <a:lnTo>
                  <a:pt x="5266175" y="2952910"/>
                </a:lnTo>
                <a:lnTo>
                  <a:pt x="5268333" y="2952910"/>
                </a:lnTo>
                <a:lnTo>
                  <a:pt x="5270356" y="2950752"/>
                </a:lnTo>
                <a:lnTo>
                  <a:pt x="5270356" y="2949673"/>
                </a:lnTo>
                <a:close/>
                <a:moveTo>
                  <a:pt x="560663" y="2948189"/>
                </a:moveTo>
                <a:lnTo>
                  <a:pt x="560663" y="2949133"/>
                </a:lnTo>
                <a:lnTo>
                  <a:pt x="562686" y="2949133"/>
                </a:lnTo>
                <a:lnTo>
                  <a:pt x="562686" y="2948189"/>
                </a:lnTo>
                <a:close/>
                <a:moveTo>
                  <a:pt x="569835" y="2947110"/>
                </a:moveTo>
                <a:cubicBezTo>
                  <a:pt x="568486" y="2949898"/>
                  <a:pt x="566463" y="2951291"/>
                  <a:pt x="563765" y="2951291"/>
                </a:cubicBezTo>
                <a:lnTo>
                  <a:pt x="563765" y="2953314"/>
                </a:lnTo>
                <a:lnTo>
                  <a:pt x="564710" y="2953314"/>
                </a:lnTo>
                <a:lnTo>
                  <a:pt x="569835" y="2949133"/>
                </a:lnTo>
                <a:lnTo>
                  <a:pt x="570914" y="2949133"/>
                </a:lnTo>
                <a:cubicBezTo>
                  <a:pt x="571903" y="2949133"/>
                  <a:pt x="573611" y="2951561"/>
                  <a:pt x="576039" y="2956416"/>
                </a:cubicBezTo>
                <a:lnTo>
                  <a:pt x="577118" y="2956416"/>
                </a:lnTo>
                <a:cubicBezTo>
                  <a:pt x="577118" y="2952640"/>
                  <a:pt x="574690" y="2949538"/>
                  <a:pt x="569835" y="2947110"/>
                </a:cubicBezTo>
                <a:close/>
                <a:moveTo>
                  <a:pt x="6750707" y="2944868"/>
                </a:moveTo>
                <a:lnTo>
                  <a:pt x="6750707" y="2945947"/>
                </a:lnTo>
                <a:lnTo>
                  <a:pt x="6752866" y="2945947"/>
                </a:lnTo>
                <a:lnTo>
                  <a:pt x="6752866" y="2944868"/>
                </a:lnTo>
                <a:close/>
                <a:moveTo>
                  <a:pt x="6697836" y="2944868"/>
                </a:moveTo>
                <a:lnTo>
                  <a:pt x="6697836" y="2948105"/>
                </a:lnTo>
                <a:lnTo>
                  <a:pt x="6699994" y="2945947"/>
                </a:lnTo>
                <a:lnTo>
                  <a:pt x="6699994" y="2944868"/>
                </a:lnTo>
                <a:close/>
                <a:moveTo>
                  <a:pt x="6661150" y="2944868"/>
                </a:moveTo>
                <a:lnTo>
                  <a:pt x="6661150" y="2945947"/>
                </a:lnTo>
                <a:lnTo>
                  <a:pt x="6664387" y="2949184"/>
                </a:lnTo>
                <a:lnTo>
                  <a:pt x="6664387" y="2944868"/>
                </a:lnTo>
                <a:close/>
                <a:moveTo>
                  <a:pt x="6651439" y="2944868"/>
                </a:moveTo>
                <a:lnTo>
                  <a:pt x="6651439" y="2945947"/>
                </a:lnTo>
                <a:lnTo>
                  <a:pt x="6653597" y="2945947"/>
                </a:lnTo>
                <a:lnTo>
                  <a:pt x="6653597" y="2944868"/>
                </a:lnTo>
                <a:close/>
                <a:moveTo>
                  <a:pt x="6642807" y="2944868"/>
                </a:moveTo>
                <a:lnTo>
                  <a:pt x="6642807" y="2947026"/>
                </a:lnTo>
                <a:lnTo>
                  <a:pt x="6646044" y="2947026"/>
                </a:lnTo>
                <a:lnTo>
                  <a:pt x="6646044" y="2944868"/>
                </a:lnTo>
                <a:close/>
                <a:moveTo>
                  <a:pt x="574960" y="2944008"/>
                </a:moveTo>
                <a:lnTo>
                  <a:pt x="574960" y="2947110"/>
                </a:lnTo>
                <a:lnTo>
                  <a:pt x="578062" y="2950212"/>
                </a:lnTo>
                <a:lnTo>
                  <a:pt x="579141" y="2950212"/>
                </a:lnTo>
                <a:lnTo>
                  <a:pt x="579141" y="2946166"/>
                </a:lnTo>
                <a:lnTo>
                  <a:pt x="577118" y="2944008"/>
                </a:lnTo>
                <a:close/>
                <a:moveTo>
                  <a:pt x="715365" y="2943064"/>
                </a:moveTo>
                <a:lnTo>
                  <a:pt x="712263" y="2946166"/>
                </a:lnTo>
                <a:lnTo>
                  <a:pt x="712263" y="2949133"/>
                </a:lnTo>
                <a:lnTo>
                  <a:pt x="713342" y="2949133"/>
                </a:lnTo>
                <a:lnTo>
                  <a:pt x="715365" y="2945087"/>
                </a:lnTo>
                <a:close/>
                <a:moveTo>
                  <a:pt x="3086053" y="2942255"/>
                </a:moveTo>
                <a:lnTo>
                  <a:pt x="3086053" y="2943334"/>
                </a:lnTo>
                <a:lnTo>
                  <a:pt x="3095764" y="2949808"/>
                </a:lnTo>
                <a:lnTo>
                  <a:pt x="3095764" y="2948729"/>
                </a:lnTo>
                <a:lnTo>
                  <a:pt x="3087132" y="2942255"/>
                </a:lnTo>
                <a:close/>
                <a:moveTo>
                  <a:pt x="3595733" y="2941580"/>
                </a:moveTo>
                <a:lnTo>
                  <a:pt x="3595733" y="2942659"/>
                </a:lnTo>
                <a:lnTo>
                  <a:pt x="3597891" y="2942659"/>
                </a:lnTo>
                <a:lnTo>
                  <a:pt x="3597891" y="2941580"/>
                </a:lnTo>
                <a:close/>
                <a:moveTo>
                  <a:pt x="3194492" y="2941176"/>
                </a:moveTo>
                <a:lnTo>
                  <a:pt x="3194492" y="2944413"/>
                </a:lnTo>
                <a:lnTo>
                  <a:pt x="3196650" y="2942255"/>
                </a:lnTo>
                <a:lnTo>
                  <a:pt x="3195571" y="2941176"/>
                </a:lnTo>
                <a:close/>
                <a:moveTo>
                  <a:pt x="1128746" y="2940231"/>
                </a:moveTo>
                <a:lnTo>
                  <a:pt x="1128746" y="2941310"/>
                </a:lnTo>
                <a:lnTo>
                  <a:pt x="1133062" y="2941310"/>
                </a:lnTo>
                <a:lnTo>
                  <a:pt x="1133062" y="2940231"/>
                </a:lnTo>
                <a:close/>
                <a:moveTo>
                  <a:pt x="8706937" y="2939962"/>
                </a:moveTo>
                <a:lnTo>
                  <a:pt x="8706937" y="2941041"/>
                </a:lnTo>
                <a:lnTo>
                  <a:pt x="8709095" y="2941041"/>
                </a:lnTo>
                <a:lnTo>
                  <a:pt x="8709095" y="2939962"/>
                </a:lnTo>
                <a:close/>
                <a:moveTo>
                  <a:pt x="8136562" y="2939422"/>
                </a:moveTo>
                <a:lnTo>
                  <a:pt x="8136562" y="2941580"/>
                </a:lnTo>
                <a:lnTo>
                  <a:pt x="8138720" y="2943738"/>
                </a:lnTo>
                <a:lnTo>
                  <a:pt x="8138720" y="2941580"/>
                </a:lnTo>
                <a:close/>
                <a:moveTo>
                  <a:pt x="723593" y="2938883"/>
                </a:moveTo>
                <a:cubicBezTo>
                  <a:pt x="723593" y="2944008"/>
                  <a:pt x="721210" y="2947110"/>
                  <a:pt x="716444" y="2948189"/>
                </a:cubicBezTo>
                <a:lnTo>
                  <a:pt x="716444" y="2949133"/>
                </a:lnTo>
                <a:lnTo>
                  <a:pt x="722515" y="2950212"/>
                </a:lnTo>
                <a:lnTo>
                  <a:pt x="721570" y="2949133"/>
                </a:lnTo>
                <a:lnTo>
                  <a:pt x="721570" y="2948189"/>
                </a:lnTo>
                <a:lnTo>
                  <a:pt x="724537" y="2943064"/>
                </a:lnTo>
                <a:lnTo>
                  <a:pt x="724537" y="2938883"/>
                </a:lnTo>
                <a:close/>
                <a:moveTo>
                  <a:pt x="6763656" y="2938394"/>
                </a:moveTo>
                <a:lnTo>
                  <a:pt x="6763656" y="2939473"/>
                </a:lnTo>
                <a:lnTo>
                  <a:pt x="6765814" y="2939473"/>
                </a:lnTo>
                <a:lnTo>
                  <a:pt x="6765814" y="2938394"/>
                </a:lnTo>
                <a:close/>
                <a:moveTo>
                  <a:pt x="7673684" y="2937399"/>
                </a:moveTo>
                <a:lnTo>
                  <a:pt x="7673684" y="2939557"/>
                </a:lnTo>
                <a:cubicBezTo>
                  <a:pt x="7674223" y="2943873"/>
                  <a:pt x="7675302" y="2946031"/>
                  <a:pt x="7676921" y="2946031"/>
                </a:cubicBezTo>
                <a:lnTo>
                  <a:pt x="7678000" y="2946031"/>
                </a:lnTo>
                <a:lnTo>
                  <a:pt x="7681237" y="2942794"/>
                </a:lnTo>
                <a:lnTo>
                  <a:pt x="7681237" y="2940636"/>
                </a:lnTo>
                <a:lnTo>
                  <a:pt x="7678000" y="2937399"/>
                </a:lnTo>
                <a:close/>
                <a:moveTo>
                  <a:pt x="6801421" y="2937315"/>
                </a:moveTo>
                <a:lnTo>
                  <a:pt x="6803579" y="2937315"/>
                </a:lnTo>
                <a:lnTo>
                  <a:pt x="6803579" y="2939473"/>
                </a:lnTo>
                <a:close/>
                <a:moveTo>
                  <a:pt x="8245812" y="2937264"/>
                </a:moveTo>
                <a:lnTo>
                  <a:pt x="8243654" y="2939422"/>
                </a:lnTo>
                <a:lnTo>
                  <a:pt x="8243654" y="2944817"/>
                </a:lnTo>
                <a:lnTo>
                  <a:pt x="8257680" y="2948054"/>
                </a:lnTo>
                <a:lnTo>
                  <a:pt x="8256602" y="2952370"/>
                </a:lnTo>
                <a:lnTo>
                  <a:pt x="8256602" y="2956686"/>
                </a:lnTo>
                <a:lnTo>
                  <a:pt x="8257680" y="2956686"/>
                </a:lnTo>
                <a:cubicBezTo>
                  <a:pt x="8257680" y="2952550"/>
                  <a:pt x="8258760" y="2949313"/>
                  <a:pt x="8260918" y="2946975"/>
                </a:cubicBezTo>
                <a:lnTo>
                  <a:pt x="8260918" y="2944817"/>
                </a:lnTo>
                <a:cubicBezTo>
                  <a:pt x="8257501" y="2944817"/>
                  <a:pt x="8254264" y="2942300"/>
                  <a:pt x="8251206" y="2937264"/>
                </a:cubicBezTo>
                <a:close/>
                <a:moveTo>
                  <a:pt x="7787518" y="2936320"/>
                </a:moveTo>
                <a:lnTo>
                  <a:pt x="7787518" y="2937399"/>
                </a:lnTo>
                <a:lnTo>
                  <a:pt x="7789676" y="2937399"/>
                </a:lnTo>
                <a:lnTo>
                  <a:pt x="7789676" y="2936320"/>
                </a:lnTo>
                <a:close/>
                <a:moveTo>
                  <a:pt x="3735194" y="2935106"/>
                </a:moveTo>
                <a:lnTo>
                  <a:pt x="3733036" y="2938343"/>
                </a:lnTo>
                <a:lnTo>
                  <a:pt x="3733036" y="2941580"/>
                </a:lnTo>
                <a:lnTo>
                  <a:pt x="3735194" y="2941580"/>
                </a:lnTo>
                <a:lnTo>
                  <a:pt x="3737352" y="2939422"/>
                </a:lnTo>
                <a:lnTo>
                  <a:pt x="3737352" y="2937264"/>
                </a:lnTo>
                <a:close/>
                <a:moveTo>
                  <a:pt x="5083149" y="2934567"/>
                </a:moveTo>
                <a:lnTo>
                  <a:pt x="5083149" y="2938883"/>
                </a:lnTo>
                <a:lnTo>
                  <a:pt x="5085307" y="2938883"/>
                </a:lnTo>
                <a:lnTo>
                  <a:pt x="5085307" y="2937804"/>
                </a:lnTo>
                <a:lnTo>
                  <a:pt x="5084228" y="2934567"/>
                </a:lnTo>
                <a:close/>
                <a:moveTo>
                  <a:pt x="9228621" y="2934078"/>
                </a:moveTo>
                <a:lnTo>
                  <a:pt x="9228621" y="2935157"/>
                </a:lnTo>
                <a:lnTo>
                  <a:pt x="9231858" y="2935157"/>
                </a:lnTo>
                <a:lnTo>
                  <a:pt x="9231858" y="2934078"/>
                </a:lnTo>
                <a:close/>
                <a:moveTo>
                  <a:pt x="727639" y="2933757"/>
                </a:moveTo>
                <a:lnTo>
                  <a:pt x="727639" y="2935915"/>
                </a:lnTo>
                <a:lnTo>
                  <a:pt x="728718" y="2935915"/>
                </a:lnTo>
                <a:lnTo>
                  <a:pt x="728718" y="2933757"/>
                </a:lnTo>
                <a:close/>
                <a:moveTo>
                  <a:pt x="5178911" y="2933488"/>
                </a:moveTo>
                <a:lnTo>
                  <a:pt x="5178911" y="2934567"/>
                </a:lnTo>
                <a:lnTo>
                  <a:pt x="5182148" y="2935646"/>
                </a:lnTo>
                <a:lnTo>
                  <a:pt x="5183227" y="2935646"/>
                </a:lnTo>
                <a:lnTo>
                  <a:pt x="5183227" y="2934567"/>
                </a:lnTo>
                <a:lnTo>
                  <a:pt x="5179990" y="2933488"/>
                </a:lnTo>
                <a:close/>
                <a:moveTo>
                  <a:pt x="5068043" y="2933488"/>
                </a:moveTo>
                <a:lnTo>
                  <a:pt x="5068043" y="2934567"/>
                </a:lnTo>
                <a:lnTo>
                  <a:pt x="5070201" y="2934567"/>
                </a:lnTo>
                <a:lnTo>
                  <a:pt x="5070201" y="2933488"/>
                </a:lnTo>
                <a:close/>
                <a:moveTo>
                  <a:pt x="5064806" y="2933488"/>
                </a:moveTo>
                <a:lnTo>
                  <a:pt x="5064806" y="2934567"/>
                </a:lnTo>
                <a:lnTo>
                  <a:pt x="5066964" y="2934567"/>
                </a:lnTo>
                <a:lnTo>
                  <a:pt x="5066964" y="2933488"/>
                </a:lnTo>
                <a:close/>
                <a:moveTo>
                  <a:pt x="6706468" y="2932999"/>
                </a:moveTo>
                <a:lnTo>
                  <a:pt x="6706468" y="2935157"/>
                </a:lnTo>
                <a:lnTo>
                  <a:pt x="6709705" y="2935157"/>
                </a:lnTo>
                <a:lnTo>
                  <a:pt x="6709705" y="2934078"/>
                </a:lnTo>
                <a:close/>
                <a:moveTo>
                  <a:pt x="3186939" y="2932678"/>
                </a:moveTo>
                <a:cubicBezTo>
                  <a:pt x="3183702" y="2934117"/>
                  <a:pt x="3181904" y="2935556"/>
                  <a:pt x="3181544" y="2936994"/>
                </a:cubicBezTo>
                <a:lnTo>
                  <a:pt x="3185860" y="2941176"/>
                </a:lnTo>
                <a:lnTo>
                  <a:pt x="3191255" y="2934836"/>
                </a:lnTo>
                <a:close/>
                <a:moveTo>
                  <a:pt x="6625543" y="2931920"/>
                </a:moveTo>
                <a:lnTo>
                  <a:pt x="6625543" y="2934078"/>
                </a:lnTo>
                <a:lnTo>
                  <a:pt x="6626622" y="2934078"/>
                </a:lnTo>
                <a:lnTo>
                  <a:pt x="6626622" y="2931920"/>
                </a:lnTo>
                <a:close/>
                <a:moveTo>
                  <a:pt x="3199887" y="2931599"/>
                </a:moveTo>
                <a:lnTo>
                  <a:pt x="3193413" y="2933757"/>
                </a:lnTo>
                <a:lnTo>
                  <a:pt x="3195571" y="2939017"/>
                </a:lnTo>
                <a:lnTo>
                  <a:pt x="3200966" y="2933757"/>
                </a:lnTo>
                <a:lnTo>
                  <a:pt x="3200966" y="2931599"/>
                </a:lnTo>
                <a:close/>
                <a:moveTo>
                  <a:pt x="9218775" y="2929762"/>
                </a:moveTo>
                <a:lnTo>
                  <a:pt x="9218775" y="2930841"/>
                </a:lnTo>
                <a:cubicBezTo>
                  <a:pt x="9221653" y="2936416"/>
                  <a:pt x="9224575" y="2940013"/>
                  <a:pt x="9227542" y="2941631"/>
                </a:cubicBezTo>
                <a:lnTo>
                  <a:pt x="9228621" y="2941631"/>
                </a:lnTo>
                <a:cubicBezTo>
                  <a:pt x="9228621" y="2933719"/>
                  <a:pt x="9226059" y="2929762"/>
                  <a:pt x="9220933" y="2929762"/>
                </a:cubicBezTo>
                <a:close/>
                <a:moveTo>
                  <a:pt x="717389" y="2929711"/>
                </a:moveTo>
                <a:lnTo>
                  <a:pt x="715365" y="2932813"/>
                </a:lnTo>
                <a:lnTo>
                  <a:pt x="715365" y="2938883"/>
                </a:lnTo>
                <a:lnTo>
                  <a:pt x="717389" y="2941041"/>
                </a:lnTo>
                <a:lnTo>
                  <a:pt x="718469" y="2935915"/>
                </a:lnTo>
                <a:lnTo>
                  <a:pt x="717389" y="2934836"/>
                </a:lnTo>
                <a:lnTo>
                  <a:pt x="717389" y="2933757"/>
                </a:lnTo>
                <a:lnTo>
                  <a:pt x="719412" y="2930790"/>
                </a:lnTo>
                <a:lnTo>
                  <a:pt x="718469" y="2929711"/>
                </a:lnTo>
                <a:close/>
                <a:moveTo>
                  <a:pt x="5175674" y="2929172"/>
                </a:moveTo>
                <a:lnTo>
                  <a:pt x="5175674" y="2931330"/>
                </a:lnTo>
                <a:lnTo>
                  <a:pt x="5176753" y="2931330"/>
                </a:lnTo>
                <a:lnTo>
                  <a:pt x="5176753" y="2929172"/>
                </a:lnTo>
                <a:close/>
                <a:moveTo>
                  <a:pt x="5076675" y="2929172"/>
                </a:moveTo>
                <a:lnTo>
                  <a:pt x="5076675" y="2930251"/>
                </a:lnTo>
                <a:lnTo>
                  <a:pt x="5079912" y="2930251"/>
                </a:lnTo>
                <a:lnTo>
                  <a:pt x="5079912" y="2929172"/>
                </a:lnTo>
                <a:close/>
                <a:moveTo>
                  <a:pt x="3096843" y="2927283"/>
                </a:moveTo>
                <a:lnTo>
                  <a:pt x="3096843" y="2929441"/>
                </a:lnTo>
                <a:lnTo>
                  <a:pt x="3100080" y="2929441"/>
                </a:lnTo>
                <a:lnTo>
                  <a:pt x="3100080" y="2927283"/>
                </a:lnTo>
                <a:close/>
                <a:moveTo>
                  <a:pt x="2571788" y="2925539"/>
                </a:moveTo>
                <a:lnTo>
                  <a:pt x="2568552" y="2928776"/>
                </a:lnTo>
                <a:lnTo>
                  <a:pt x="2568552" y="2929855"/>
                </a:lnTo>
                <a:lnTo>
                  <a:pt x="2570709" y="2932013"/>
                </a:lnTo>
                <a:lnTo>
                  <a:pt x="2575026" y="2926618"/>
                </a:lnTo>
                <a:lnTo>
                  <a:pt x="2575026" y="2925539"/>
                </a:lnTo>
                <a:close/>
                <a:moveTo>
                  <a:pt x="9219854" y="2925446"/>
                </a:moveTo>
                <a:lnTo>
                  <a:pt x="9219854" y="2926525"/>
                </a:lnTo>
                <a:lnTo>
                  <a:pt x="9222012" y="2926525"/>
                </a:lnTo>
                <a:lnTo>
                  <a:pt x="9222012" y="2925446"/>
                </a:lnTo>
                <a:close/>
                <a:moveTo>
                  <a:pt x="2687917" y="2924460"/>
                </a:moveTo>
                <a:cubicBezTo>
                  <a:pt x="2685220" y="2926079"/>
                  <a:pt x="2679824" y="2927517"/>
                  <a:pt x="2671731" y="2928776"/>
                </a:cubicBezTo>
                <a:lnTo>
                  <a:pt x="2676048" y="2948333"/>
                </a:lnTo>
                <a:lnTo>
                  <a:pt x="2676048" y="2949412"/>
                </a:lnTo>
                <a:lnTo>
                  <a:pt x="2673889" y="2958179"/>
                </a:lnTo>
                <a:cubicBezTo>
                  <a:pt x="2674429" y="2961057"/>
                  <a:pt x="2680588" y="2963934"/>
                  <a:pt x="2692367" y="2966811"/>
                </a:cubicBezTo>
                <a:lnTo>
                  <a:pt x="2697762" y="2961416"/>
                </a:lnTo>
                <a:lnTo>
                  <a:pt x="2692367" y="2955886"/>
                </a:lnTo>
                <a:lnTo>
                  <a:pt x="2692367" y="2953728"/>
                </a:lnTo>
                <a:cubicBezTo>
                  <a:pt x="2692367" y="2951031"/>
                  <a:pt x="2694166" y="2947794"/>
                  <a:pt x="2697762" y="2944017"/>
                </a:cubicBezTo>
                <a:lnTo>
                  <a:pt x="2692367" y="2933092"/>
                </a:lnTo>
                <a:lnTo>
                  <a:pt x="2694526" y="2926618"/>
                </a:lnTo>
                <a:lnTo>
                  <a:pt x="2693446" y="2926618"/>
                </a:lnTo>
                <a:close/>
                <a:moveTo>
                  <a:pt x="2614139" y="2924460"/>
                </a:moveTo>
                <a:cubicBezTo>
                  <a:pt x="2613062" y="2927338"/>
                  <a:pt x="2610498" y="2928776"/>
                  <a:pt x="2606453" y="2928776"/>
                </a:cubicBezTo>
                <a:lnTo>
                  <a:pt x="2605373" y="2927697"/>
                </a:lnTo>
                <a:cubicBezTo>
                  <a:pt x="2605373" y="2929855"/>
                  <a:pt x="2603934" y="2930934"/>
                  <a:pt x="2601058" y="2930934"/>
                </a:cubicBezTo>
                <a:lnTo>
                  <a:pt x="2601058" y="2936464"/>
                </a:lnTo>
                <a:lnTo>
                  <a:pt x="2599978" y="2937543"/>
                </a:lnTo>
                <a:lnTo>
                  <a:pt x="2599978" y="2938622"/>
                </a:lnTo>
                <a:cubicBezTo>
                  <a:pt x="2603575" y="2940421"/>
                  <a:pt x="2605373" y="2943298"/>
                  <a:pt x="2605373" y="2947254"/>
                </a:cubicBezTo>
                <a:lnTo>
                  <a:pt x="2604294" y="2948333"/>
                </a:lnTo>
                <a:lnTo>
                  <a:pt x="2602136" y="2948333"/>
                </a:lnTo>
                <a:lnTo>
                  <a:pt x="2601058" y="2947254"/>
                </a:lnTo>
                <a:lnTo>
                  <a:pt x="2599978" y="2947254"/>
                </a:lnTo>
                <a:lnTo>
                  <a:pt x="2598899" y="2948333"/>
                </a:lnTo>
                <a:lnTo>
                  <a:pt x="2598899" y="2949412"/>
                </a:lnTo>
                <a:cubicBezTo>
                  <a:pt x="2603216" y="2952290"/>
                  <a:pt x="2605373" y="2954852"/>
                  <a:pt x="2605373" y="2957100"/>
                </a:cubicBezTo>
                <a:lnTo>
                  <a:pt x="2604294" y="2958179"/>
                </a:lnTo>
                <a:lnTo>
                  <a:pt x="2604294" y="2959258"/>
                </a:lnTo>
                <a:cubicBezTo>
                  <a:pt x="2604833" y="2962136"/>
                  <a:pt x="2607755" y="2963574"/>
                  <a:pt x="2613062" y="2963574"/>
                </a:cubicBezTo>
                <a:lnTo>
                  <a:pt x="2622771" y="2962495"/>
                </a:lnTo>
                <a:lnTo>
                  <a:pt x="2620613" y="2954807"/>
                </a:lnTo>
                <a:cubicBezTo>
                  <a:pt x="2621693" y="2949772"/>
                  <a:pt x="2623131" y="2947254"/>
                  <a:pt x="2624930" y="2947254"/>
                </a:cubicBezTo>
                <a:cubicBezTo>
                  <a:pt x="2624930" y="2943837"/>
                  <a:pt x="2623131" y="2939476"/>
                  <a:pt x="2619535" y="2934171"/>
                </a:cubicBezTo>
                <a:lnTo>
                  <a:pt x="2621693" y="2925539"/>
                </a:lnTo>
                <a:lnTo>
                  <a:pt x="2620613" y="2925539"/>
                </a:lnTo>
                <a:close/>
                <a:moveTo>
                  <a:pt x="3192334" y="2924181"/>
                </a:moveTo>
                <a:lnTo>
                  <a:pt x="3192334" y="2927283"/>
                </a:lnTo>
                <a:lnTo>
                  <a:pt x="3194492" y="2929441"/>
                </a:lnTo>
                <a:lnTo>
                  <a:pt x="3196650" y="2929441"/>
                </a:lnTo>
                <a:close/>
                <a:moveTo>
                  <a:pt x="709162" y="2920540"/>
                </a:moveTo>
                <a:lnTo>
                  <a:pt x="707138" y="2922563"/>
                </a:lnTo>
                <a:lnTo>
                  <a:pt x="707138" y="2924586"/>
                </a:lnTo>
                <a:lnTo>
                  <a:pt x="712263" y="2924586"/>
                </a:lnTo>
                <a:lnTo>
                  <a:pt x="712263" y="2923642"/>
                </a:lnTo>
                <a:lnTo>
                  <a:pt x="711319" y="2920540"/>
                </a:lnTo>
                <a:close/>
                <a:moveTo>
                  <a:pt x="5587569" y="2920000"/>
                </a:moveTo>
                <a:lnTo>
                  <a:pt x="5585411" y="2922158"/>
                </a:lnTo>
                <a:lnTo>
                  <a:pt x="5585411" y="2925260"/>
                </a:lnTo>
                <a:lnTo>
                  <a:pt x="5587569" y="2925260"/>
                </a:lnTo>
                <a:lnTo>
                  <a:pt x="5590806" y="2922158"/>
                </a:lnTo>
                <a:close/>
                <a:moveTo>
                  <a:pt x="3188018" y="2919865"/>
                </a:moveTo>
                <a:lnTo>
                  <a:pt x="3188018" y="2920944"/>
                </a:lnTo>
                <a:lnTo>
                  <a:pt x="3206227" y="2925125"/>
                </a:lnTo>
                <a:lnTo>
                  <a:pt x="3207306" y="2925125"/>
                </a:lnTo>
                <a:lnTo>
                  <a:pt x="3207306" y="2924181"/>
                </a:lnTo>
                <a:lnTo>
                  <a:pt x="3189097" y="2919865"/>
                </a:lnTo>
                <a:close/>
                <a:moveTo>
                  <a:pt x="5165962" y="2919595"/>
                </a:moveTo>
                <a:lnTo>
                  <a:pt x="5174595" y="2927014"/>
                </a:lnTo>
                <a:lnTo>
                  <a:pt x="5174595" y="2925935"/>
                </a:lnTo>
                <a:cubicBezTo>
                  <a:pt x="5171717" y="2921709"/>
                  <a:pt x="5168840" y="2919595"/>
                  <a:pt x="5165962" y="2919595"/>
                </a:cubicBezTo>
                <a:close/>
                <a:moveTo>
                  <a:pt x="720492" y="2919461"/>
                </a:moveTo>
                <a:lnTo>
                  <a:pt x="719412" y="2924586"/>
                </a:lnTo>
                <a:lnTo>
                  <a:pt x="720492" y="2924586"/>
                </a:lnTo>
                <a:lnTo>
                  <a:pt x="719412" y="2925665"/>
                </a:lnTo>
                <a:lnTo>
                  <a:pt x="719412" y="2927688"/>
                </a:lnTo>
                <a:lnTo>
                  <a:pt x="720492" y="2927688"/>
                </a:lnTo>
                <a:lnTo>
                  <a:pt x="720492" y="2925665"/>
                </a:lnTo>
                <a:lnTo>
                  <a:pt x="721570" y="2925665"/>
                </a:lnTo>
                <a:lnTo>
                  <a:pt x="720492" y="2924586"/>
                </a:lnTo>
                <a:lnTo>
                  <a:pt x="720492" y="2923642"/>
                </a:lnTo>
                <a:lnTo>
                  <a:pt x="721570" y="2920540"/>
                </a:lnTo>
                <a:lnTo>
                  <a:pt x="721570" y="2919461"/>
                </a:lnTo>
                <a:close/>
                <a:moveTo>
                  <a:pt x="574960" y="2919461"/>
                </a:moveTo>
                <a:lnTo>
                  <a:pt x="574960" y="2920540"/>
                </a:lnTo>
                <a:lnTo>
                  <a:pt x="577118" y="2922563"/>
                </a:lnTo>
                <a:lnTo>
                  <a:pt x="578062" y="2921484"/>
                </a:lnTo>
                <a:lnTo>
                  <a:pt x="578062" y="2920540"/>
                </a:lnTo>
                <a:lnTo>
                  <a:pt x="577118" y="2919461"/>
                </a:lnTo>
                <a:close/>
                <a:moveTo>
                  <a:pt x="8696147" y="2919326"/>
                </a:moveTo>
                <a:lnTo>
                  <a:pt x="8690617" y="2920405"/>
                </a:lnTo>
                <a:lnTo>
                  <a:pt x="8690617" y="2922563"/>
                </a:lnTo>
                <a:cubicBezTo>
                  <a:pt x="8694483" y="2922563"/>
                  <a:pt x="8697406" y="2925125"/>
                  <a:pt x="8699384" y="2930251"/>
                </a:cubicBezTo>
                <a:lnTo>
                  <a:pt x="8700463" y="2930251"/>
                </a:lnTo>
                <a:lnTo>
                  <a:pt x="8700463" y="2920405"/>
                </a:lnTo>
                <a:close/>
                <a:moveTo>
                  <a:pt x="8633295" y="2918247"/>
                </a:moveTo>
                <a:cubicBezTo>
                  <a:pt x="8641297" y="2920405"/>
                  <a:pt x="8645299" y="2922203"/>
                  <a:pt x="8645299" y="2923642"/>
                </a:cubicBezTo>
                <a:lnTo>
                  <a:pt x="8645299" y="2924721"/>
                </a:lnTo>
                <a:cubicBezTo>
                  <a:pt x="8645299" y="2926789"/>
                  <a:pt x="8640578" y="2928632"/>
                  <a:pt x="8631137" y="2930251"/>
                </a:cubicBezTo>
                <a:lnTo>
                  <a:pt x="8627900" y="2930251"/>
                </a:lnTo>
                <a:lnTo>
                  <a:pt x="8625742" y="2928093"/>
                </a:lnTo>
                <a:cubicBezTo>
                  <a:pt x="8627180" y="2921529"/>
                  <a:pt x="8629698" y="2918247"/>
                  <a:pt x="8633295" y="2918247"/>
                </a:cubicBezTo>
                <a:close/>
                <a:moveTo>
                  <a:pt x="8136562" y="2917842"/>
                </a:moveTo>
                <a:lnTo>
                  <a:pt x="8131167" y="2922158"/>
                </a:lnTo>
                <a:cubicBezTo>
                  <a:pt x="8132246" y="2925035"/>
                  <a:pt x="8133325" y="2926474"/>
                  <a:pt x="8134404" y="2926474"/>
                </a:cubicBezTo>
                <a:lnTo>
                  <a:pt x="8140878" y="2926474"/>
                </a:lnTo>
                <a:lnTo>
                  <a:pt x="8140878" y="2921079"/>
                </a:lnTo>
                <a:lnTo>
                  <a:pt x="8137641" y="2917842"/>
                </a:lnTo>
                <a:close/>
                <a:moveTo>
                  <a:pt x="9125576" y="2917758"/>
                </a:moveTo>
                <a:cubicBezTo>
                  <a:pt x="9123958" y="2917758"/>
                  <a:pt x="9122879" y="2919602"/>
                  <a:pt x="9122339" y="2923288"/>
                </a:cubicBezTo>
                <a:lnTo>
                  <a:pt x="9124497" y="2923288"/>
                </a:lnTo>
                <a:lnTo>
                  <a:pt x="9126655" y="2920995"/>
                </a:lnTo>
                <a:close/>
                <a:moveTo>
                  <a:pt x="5161781" y="2917437"/>
                </a:moveTo>
                <a:lnTo>
                  <a:pt x="5161781" y="2918516"/>
                </a:lnTo>
                <a:lnTo>
                  <a:pt x="5163939" y="2918516"/>
                </a:lnTo>
                <a:lnTo>
                  <a:pt x="5163939" y="2917437"/>
                </a:lnTo>
                <a:close/>
                <a:moveTo>
                  <a:pt x="8808633" y="2916089"/>
                </a:moveTo>
                <a:lnTo>
                  <a:pt x="8808633" y="2918247"/>
                </a:lnTo>
                <a:lnTo>
                  <a:pt x="8814028" y="2919326"/>
                </a:lnTo>
                <a:lnTo>
                  <a:pt x="8814028" y="2917168"/>
                </a:lnTo>
                <a:close/>
                <a:moveTo>
                  <a:pt x="1144931" y="2915549"/>
                </a:moveTo>
                <a:lnTo>
                  <a:pt x="1141694" y="2916628"/>
                </a:lnTo>
                <a:lnTo>
                  <a:pt x="1141694" y="2920944"/>
                </a:lnTo>
                <a:lnTo>
                  <a:pt x="1144931" y="2924181"/>
                </a:lnTo>
                <a:lnTo>
                  <a:pt x="1147089" y="2924181"/>
                </a:lnTo>
                <a:lnTo>
                  <a:pt x="1149112" y="2922023"/>
                </a:lnTo>
                <a:lnTo>
                  <a:pt x="1149112" y="2918786"/>
                </a:lnTo>
                <a:cubicBezTo>
                  <a:pt x="1149112" y="2917707"/>
                  <a:pt x="1147717" y="2916628"/>
                  <a:pt x="1144931" y="2915549"/>
                </a:cubicBezTo>
                <a:close/>
                <a:moveTo>
                  <a:pt x="5707204" y="2914605"/>
                </a:moveTo>
                <a:lnTo>
                  <a:pt x="5707204" y="2916763"/>
                </a:lnTo>
                <a:lnTo>
                  <a:pt x="5708283" y="2916763"/>
                </a:lnTo>
                <a:lnTo>
                  <a:pt x="5708283" y="2914605"/>
                </a:lnTo>
                <a:close/>
                <a:moveTo>
                  <a:pt x="4758871" y="2914019"/>
                </a:moveTo>
                <a:cubicBezTo>
                  <a:pt x="4758871" y="2915638"/>
                  <a:pt x="4755994" y="2918470"/>
                  <a:pt x="4750239" y="2922516"/>
                </a:cubicBezTo>
                <a:lnTo>
                  <a:pt x="4751318" y="2922516"/>
                </a:lnTo>
                <a:cubicBezTo>
                  <a:pt x="4756353" y="2920358"/>
                  <a:pt x="4759950" y="2917526"/>
                  <a:pt x="4762108" y="2914019"/>
                </a:cubicBezTo>
                <a:close/>
                <a:moveTo>
                  <a:pt x="7692971" y="2913796"/>
                </a:moveTo>
                <a:lnTo>
                  <a:pt x="7695129" y="2915954"/>
                </a:lnTo>
                <a:lnTo>
                  <a:pt x="7696208" y="2915954"/>
                </a:lnTo>
                <a:lnTo>
                  <a:pt x="7694050" y="2913796"/>
                </a:lnTo>
                <a:close/>
                <a:moveTo>
                  <a:pt x="9120181" y="2913442"/>
                </a:moveTo>
                <a:lnTo>
                  <a:pt x="9120181" y="2915600"/>
                </a:lnTo>
                <a:lnTo>
                  <a:pt x="9121260" y="2915600"/>
                </a:lnTo>
                <a:lnTo>
                  <a:pt x="9121260" y="2913442"/>
                </a:lnTo>
                <a:close/>
                <a:moveTo>
                  <a:pt x="8620347" y="2912852"/>
                </a:moveTo>
                <a:lnTo>
                  <a:pt x="8620347" y="2913931"/>
                </a:lnTo>
                <a:lnTo>
                  <a:pt x="8622505" y="2913931"/>
                </a:lnTo>
                <a:lnTo>
                  <a:pt x="8622505" y="2912852"/>
                </a:lnTo>
                <a:close/>
                <a:moveTo>
                  <a:pt x="8616031" y="2912852"/>
                </a:moveTo>
                <a:lnTo>
                  <a:pt x="8616031" y="2913931"/>
                </a:lnTo>
                <a:lnTo>
                  <a:pt x="8617110" y="2915010"/>
                </a:lnTo>
                <a:lnTo>
                  <a:pt x="8619268" y="2915010"/>
                </a:lnTo>
                <a:lnTo>
                  <a:pt x="8619268" y="2913931"/>
                </a:lnTo>
                <a:close/>
                <a:moveTo>
                  <a:pt x="7597344" y="2912717"/>
                </a:moveTo>
                <a:lnTo>
                  <a:pt x="7596265" y="2918112"/>
                </a:lnTo>
                <a:lnTo>
                  <a:pt x="7596265" y="2919191"/>
                </a:lnTo>
                <a:lnTo>
                  <a:pt x="7597344" y="2918112"/>
                </a:lnTo>
                <a:lnTo>
                  <a:pt x="7598423" y="2918112"/>
                </a:lnTo>
                <a:lnTo>
                  <a:pt x="7597344" y="2917033"/>
                </a:lnTo>
                <a:lnTo>
                  <a:pt x="7597344" y="2915954"/>
                </a:lnTo>
                <a:lnTo>
                  <a:pt x="7598423" y="2914875"/>
                </a:lnTo>
                <a:lnTo>
                  <a:pt x="7598423" y="2912717"/>
                </a:lnTo>
                <a:close/>
                <a:moveTo>
                  <a:pt x="2573946" y="2911377"/>
                </a:moveTo>
                <a:lnTo>
                  <a:pt x="2572869" y="2916907"/>
                </a:lnTo>
                <a:lnTo>
                  <a:pt x="2573946" y="2917986"/>
                </a:lnTo>
                <a:lnTo>
                  <a:pt x="2575026" y="2917986"/>
                </a:lnTo>
                <a:lnTo>
                  <a:pt x="2577183" y="2914614"/>
                </a:lnTo>
                <a:lnTo>
                  <a:pt x="2577183" y="2911377"/>
                </a:lnTo>
                <a:close/>
                <a:moveTo>
                  <a:pt x="5071280" y="2910963"/>
                </a:moveTo>
                <a:lnTo>
                  <a:pt x="5080991" y="2914200"/>
                </a:lnTo>
                <a:lnTo>
                  <a:pt x="5080991" y="2915279"/>
                </a:lnTo>
                <a:lnTo>
                  <a:pt x="5079912" y="2921753"/>
                </a:lnTo>
                <a:lnTo>
                  <a:pt x="5085307" y="2927014"/>
                </a:lnTo>
                <a:lnTo>
                  <a:pt x="5084228" y="2928093"/>
                </a:lnTo>
                <a:lnTo>
                  <a:pt x="5085307" y="2931330"/>
                </a:lnTo>
                <a:lnTo>
                  <a:pt x="5087465" y="2931330"/>
                </a:lnTo>
                <a:lnTo>
                  <a:pt x="5087465" y="2929172"/>
                </a:lnTo>
                <a:cubicBezTo>
                  <a:pt x="5091781" y="2931150"/>
                  <a:pt x="5093939" y="2935826"/>
                  <a:pt x="5093939" y="2943199"/>
                </a:cubicBezTo>
                <a:lnTo>
                  <a:pt x="5089623" y="2951831"/>
                </a:lnTo>
                <a:lnTo>
                  <a:pt x="5091781" y="2960463"/>
                </a:lnTo>
                <a:lnTo>
                  <a:pt x="5091781" y="2961542"/>
                </a:lnTo>
                <a:cubicBezTo>
                  <a:pt x="5090702" y="2973680"/>
                  <a:pt x="5086386" y="2979750"/>
                  <a:pt x="5078833" y="2979750"/>
                </a:cubicBezTo>
                <a:cubicBezTo>
                  <a:pt x="5076675" y="2979750"/>
                  <a:pt x="5075596" y="2980469"/>
                  <a:pt x="5075596" y="2981908"/>
                </a:cubicBezTo>
                <a:lnTo>
                  <a:pt x="5075596" y="2982987"/>
                </a:lnTo>
                <a:lnTo>
                  <a:pt x="5077754" y="2986224"/>
                </a:lnTo>
                <a:lnTo>
                  <a:pt x="5077754" y="2987303"/>
                </a:lnTo>
                <a:cubicBezTo>
                  <a:pt x="5077754" y="2988742"/>
                  <a:pt x="5075596" y="2989461"/>
                  <a:pt x="5071280" y="2989461"/>
                </a:cubicBezTo>
                <a:lnTo>
                  <a:pt x="5071280" y="2990540"/>
                </a:lnTo>
                <a:cubicBezTo>
                  <a:pt x="5051229" y="2989821"/>
                  <a:pt x="5041203" y="2986584"/>
                  <a:pt x="5041203" y="2980829"/>
                </a:cubicBezTo>
                <a:cubicBezTo>
                  <a:pt x="5039405" y="2980829"/>
                  <a:pt x="5037606" y="2977997"/>
                  <a:pt x="5035808" y="2972332"/>
                </a:cubicBezTo>
                <a:lnTo>
                  <a:pt x="5036887" y="2971253"/>
                </a:lnTo>
                <a:lnTo>
                  <a:pt x="5036887" y="2970174"/>
                </a:lnTo>
                <a:lnTo>
                  <a:pt x="5035808" y="2966937"/>
                </a:lnTo>
                <a:cubicBezTo>
                  <a:pt x="5037247" y="2964959"/>
                  <a:pt x="5038326" y="2960283"/>
                  <a:pt x="5039045" y="2952910"/>
                </a:cubicBezTo>
                <a:lnTo>
                  <a:pt x="5048756" y="2943199"/>
                </a:lnTo>
                <a:cubicBezTo>
                  <a:pt x="5061614" y="2936545"/>
                  <a:pt x="5068043" y="2928318"/>
                  <a:pt x="5068043" y="2918516"/>
                </a:cubicBezTo>
                <a:cubicBezTo>
                  <a:pt x="5068043" y="2913481"/>
                  <a:pt x="5069122" y="2910963"/>
                  <a:pt x="5071280" y="2910963"/>
                </a:cubicBezTo>
                <a:close/>
                <a:moveTo>
                  <a:pt x="7609213" y="2910559"/>
                </a:moveTo>
                <a:lnTo>
                  <a:pt x="7609213" y="2911638"/>
                </a:lnTo>
                <a:lnTo>
                  <a:pt x="7611371" y="2911638"/>
                </a:lnTo>
                <a:lnTo>
                  <a:pt x="7611371" y="2910559"/>
                </a:lnTo>
                <a:close/>
                <a:moveTo>
                  <a:pt x="3587101" y="2910289"/>
                </a:moveTo>
                <a:lnTo>
                  <a:pt x="3587101" y="2912447"/>
                </a:lnTo>
                <a:lnTo>
                  <a:pt x="3588180" y="2912447"/>
                </a:lnTo>
                <a:lnTo>
                  <a:pt x="3588180" y="2910289"/>
                </a:lnTo>
                <a:close/>
                <a:moveTo>
                  <a:pt x="3080792" y="2910154"/>
                </a:moveTo>
                <a:lnTo>
                  <a:pt x="3080792" y="2911233"/>
                </a:lnTo>
                <a:lnTo>
                  <a:pt x="3082816" y="2911233"/>
                </a:lnTo>
                <a:lnTo>
                  <a:pt x="3082816" y="2910154"/>
                </a:lnTo>
                <a:close/>
                <a:moveTo>
                  <a:pt x="4769661" y="2909703"/>
                </a:moveTo>
                <a:cubicBezTo>
                  <a:pt x="4769661" y="2914648"/>
                  <a:pt x="4768582" y="2917121"/>
                  <a:pt x="4766424" y="2917121"/>
                </a:cubicBezTo>
                <a:lnTo>
                  <a:pt x="4768582" y="2919279"/>
                </a:lnTo>
                <a:lnTo>
                  <a:pt x="4771819" y="2910782"/>
                </a:lnTo>
                <a:lnTo>
                  <a:pt x="4770740" y="2909703"/>
                </a:lnTo>
                <a:close/>
                <a:moveTo>
                  <a:pt x="7688655" y="2909480"/>
                </a:moveTo>
                <a:lnTo>
                  <a:pt x="7688655" y="2911638"/>
                </a:lnTo>
                <a:lnTo>
                  <a:pt x="7689734" y="2911638"/>
                </a:lnTo>
                <a:lnTo>
                  <a:pt x="7689734" y="2909480"/>
                </a:lnTo>
                <a:close/>
                <a:moveTo>
                  <a:pt x="6702152" y="2909261"/>
                </a:moveTo>
                <a:lnTo>
                  <a:pt x="6702152" y="2911419"/>
                </a:lnTo>
                <a:lnTo>
                  <a:pt x="6704310" y="2909261"/>
                </a:lnTo>
                <a:close/>
                <a:moveTo>
                  <a:pt x="5230568" y="2908805"/>
                </a:moveTo>
                <a:lnTo>
                  <a:pt x="5241358" y="2908805"/>
                </a:lnTo>
                <a:cubicBezTo>
                  <a:pt x="5245494" y="2908805"/>
                  <a:pt x="5252328" y="2911683"/>
                  <a:pt x="5261859" y="2917437"/>
                </a:cubicBezTo>
                <a:cubicBezTo>
                  <a:pt x="5264197" y="2917437"/>
                  <a:pt x="5268108" y="2920270"/>
                  <a:pt x="5273593" y="2925935"/>
                </a:cubicBezTo>
                <a:cubicBezTo>
                  <a:pt x="5278629" y="2925935"/>
                  <a:pt x="5283664" y="2933128"/>
                  <a:pt x="5288699" y="2947515"/>
                </a:cubicBezTo>
                <a:cubicBezTo>
                  <a:pt x="5290857" y="2948234"/>
                  <a:pt x="5291936" y="2950392"/>
                  <a:pt x="5291936" y="2953989"/>
                </a:cubicBezTo>
                <a:lnTo>
                  <a:pt x="5291936" y="2955068"/>
                </a:lnTo>
                <a:cubicBezTo>
                  <a:pt x="5291936" y="2957226"/>
                  <a:pt x="5290498" y="2958305"/>
                  <a:pt x="5287620" y="2958305"/>
                </a:cubicBezTo>
                <a:lnTo>
                  <a:pt x="5287620" y="2961542"/>
                </a:lnTo>
                <a:cubicBezTo>
                  <a:pt x="5290498" y="2961542"/>
                  <a:pt x="5291936" y="2962261"/>
                  <a:pt x="5291936" y="2963700"/>
                </a:cubicBezTo>
                <a:cubicBezTo>
                  <a:pt x="5291936" y="2971343"/>
                  <a:pt x="5285462" y="2977052"/>
                  <a:pt x="5272514" y="2980829"/>
                </a:cubicBezTo>
                <a:lnTo>
                  <a:pt x="5268333" y="2979750"/>
                </a:lnTo>
                <a:lnTo>
                  <a:pt x="5264017" y="2980829"/>
                </a:lnTo>
                <a:cubicBezTo>
                  <a:pt x="5254666" y="2980829"/>
                  <a:pt x="5248911" y="2976918"/>
                  <a:pt x="5246753" y="2969095"/>
                </a:cubicBezTo>
                <a:lnTo>
                  <a:pt x="5245674" y="2964779"/>
                </a:lnTo>
                <a:lnTo>
                  <a:pt x="5245674" y="2961542"/>
                </a:lnTo>
                <a:lnTo>
                  <a:pt x="5249990" y="2962621"/>
                </a:lnTo>
                <a:lnTo>
                  <a:pt x="5254306" y="2959384"/>
                </a:lnTo>
                <a:lnTo>
                  <a:pt x="5253227" y="2958305"/>
                </a:lnTo>
                <a:lnTo>
                  <a:pt x="5252148" y="2958305"/>
                </a:lnTo>
                <a:lnTo>
                  <a:pt x="5249990" y="2960463"/>
                </a:lnTo>
                <a:lnTo>
                  <a:pt x="5243516" y="2955068"/>
                </a:lnTo>
                <a:lnTo>
                  <a:pt x="5243516" y="2951831"/>
                </a:lnTo>
                <a:lnTo>
                  <a:pt x="5244595" y="2947515"/>
                </a:lnTo>
                <a:cubicBezTo>
                  <a:pt x="5244595" y="2940321"/>
                  <a:pt x="5240639" y="2932049"/>
                  <a:pt x="5232726" y="2922698"/>
                </a:cubicBezTo>
                <a:cubicBezTo>
                  <a:pt x="5229849" y="2919011"/>
                  <a:pt x="5228410" y="2915819"/>
                  <a:pt x="5228410" y="2913121"/>
                </a:cubicBezTo>
                <a:lnTo>
                  <a:pt x="5228410" y="2910963"/>
                </a:lnTo>
                <a:close/>
                <a:moveTo>
                  <a:pt x="8609557" y="2908536"/>
                </a:moveTo>
                <a:lnTo>
                  <a:pt x="8609557" y="2909615"/>
                </a:lnTo>
                <a:lnTo>
                  <a:pt x="8613873" y="2910694"/>
                </a:lnTo>
                <a:lnTo>
                  <a:pt x="8613873" y="2908536"/>
                </a:lnTo>
                <a:close/>
                <a:moveTo>
                  <a:pt x="8604162" y="2908536"/>
                </a:moveTo>
                <a:lnTo>
                  <a:pt x="8604162" y="2909615"/>
                </a:lnTo>
                <a:lnTo>
                  <a:pt x="8606320" y="2909615"/>
                </a:lnTo>
                <a:lnTo>
                  <a:pt x="8606320" y="2908536"/>
                </a:lnTo>
                <a:close/>
                <a:moveTo>
                  <a:pt x="8777207" y="2907457"/>
                </a:moveTo>
                <a:lnTo>
                  <a:pt x="8775049" y="2909615"/>
                </a:lnTo>
                <a:lnTo>
                  <a:pt x="8775049" y="2910694"/>
                </a:lnTo>
                <a:lnTo>
                  <a:pt x="8782602" y="2920405"/>
                </a:lnTo>
                <a:lnTo>
                  <a:pt x="8783681" y="2920405"/>
                </a:lnTo>
                <a:lnTo>
                  <a:pt x="8786918" y="2917168"/>
                </a:lnTo>
                <a:lnTo>
                  <a:pt x="8786918" y="2916089"/>
                </a:lnTo>
                <a:close/>
                <a:moveTo>
                  <a:pt x="716444" y="2907187"/>
                </a:moveTo>
                <a:cubicBezTo>
                  <a:pt x="716444" y="2909884"/>
                  <a:pt x="714736" y="2911233"/>
                  <a:pt x="711319" y="2911233"/>
                </a:cubicBezTo>
                <a:lnTo>
                  <a:pt x="711319" y="2916358"/>
                </a:lnTo>
                <a:lnTo>
                  <a:pt x="714286" y="2916358"/>
                </a:lnTo>
                <a:lnTo>
                  <a:pt x="717389" y="2914335"/>
                </a:lnTo>
                <a:lnTo>
                  <a:pt x="719412" y="2917437"/>
                </a:lnTo>
                <a:lnTo>
                  <a:pt x="718469" y="2918516"/>
                </a:lnTo>
                <a:lnTo>
                  <a:pt x="718469" y="2919461"/>
                </a:lnTo>
                <a:lnTo>
                  <a:pt x="721570" y="2918516"/>
                </a:lnTo>
                <a:cubicBezTo>
                  <a:pt x="721570" y="2913391"/>
                  <a:pt x="719861" y="2909615"/>
                  <a:pt x="716444" y="2907187"/>
                </a:cubicBezTo>
                <a:close/>
                <a:moveTo>
                  <a:pt x="6739917" y="2907103"/>
                </a:moveTo>
                <a:lnTo>
                  <a:pt x="6739917" y="2908182"/>
                </a:lnTo>
                <a:lnTo>
                  <a:pt x="6742075" y="2908182"/>
                </a:lnTo>
                <a:lnTo>
                  <a:pt x="6742075" y="2907103"/>
                </a:lnTo>
                <a:close/>
                <a:moveTo>
                  <a:pt x="6710784" y="2907103"/>
                </a:moveTo>
                <a:lnTo>
                  <a:pt x="6707547" y="2914656"/>
                </a:lnTo>
                <a:lnTo>
                  <a:pt x="6695678" y="2914656"/>
                </a:lnTo>
                <a:cubicBezTo>
                  <a:pt x="6695678" y="2912498"/>
                  <a:pt x="6693161" y="2911419"/>
                  <a:pt x="6688125" y="2911419"/>
                </a:cubicBezTo>
                <a:lnTo>
                  <a:pt x="6687046" y="2911419"/>
                </a:lnTo>
                <a:cubicBezTo>
                  <a:pt x="6680932" y="2911419"/>
                  <a:pt x="6676616" y="2912498"/>
                  <a:pt x="6674098" y="2914656"/>
                </a:cubicBezTo>
                <a:lnTo>
                  <a:pt x="6670861" y="2914656"/>
                </a:lnTo>
                <a:cubicBezTo>
                  <a:pt x="6670861" y="2912498"/>
                  <a:pt x="6669063" y="2911419"/>
                  <a:pt x="6665466" y="2911419"/>
                </a:cubicBezTo>
                <a:lnTo>
                  <a:pt x="6661150" y="2911419"/>
                </a:lnTo>
                <a:lnTo>
                  <a:pt x="6661150" y="2914656"/>
                </a:lnTo>
                <a:lnTo>
                  <a:pt x="6648202" y="2914656"/>
                </a:lnTo>
                <a:cubicBezTo>
                  <a:pt x="6645864" y="2912858"/>
                  <a:pt x="6642627" y="2911779"/>
                  <a:pt x="6638491" y="2911419"/>
                </a:cubicBezTo>
                <a:lnTo>
                  <a:pt x="6622306" y="2912498"/>
                </a:lnTo>
                <a:lnTo>
                  <a:pt x="6620148" y="2912498"/>
                </a:lnTo>
                <a:lnTo>
                  <a:pt x="6616911" y="2914656"/>
                </a:lnTo>
                <a:lnTo>
                  <a:pt x="6610437" y="2914656"/>
                </a:lnTo>
                <a:cubicBezTo>
                  <a:pt x="6607739" y="2912498"/>
                  <a:pt x="6604502" y="2911419"/>
                  <a:pt x="6600726" y="2911419"/>
                </a:cubicBezTo>
                <a:lnTo>
                  <a:pt x="6599647" y="2911419"/>
                </a:lnTo>
                <a:cubicBezTo>
                  <a:pt x="6595870" y="2911419"/>
                  <a:pt x="6592633" y="2912498"/>
                  <a:pt x="6589936" y="2914656"/>
                </a:cubicBezTo>
                <a:lnTo>
                  <a:pt x="6586699" y="2912498"/>
                </a:lnTo>
                <a:lnTo>
                  <a:pt x="6581304" y="2912498"/>
                </a:lnTo>
                <a:lnTo>
                  <a:pt x="6581304" y="2914656"/>
                </a:lnTo>
                <a:lnTo>
                  <a:pt x="6579146" y="2914656"/>
                </a:lnTo>
                <a:cubicBezTo>
                  <a:pt x="6577707" y="2914656"/>
                  <a:pt x="6576988" y="2913577"/>
                  <a:pt x="6576988" y="2911419"/>
                </a:cubicBezTo>
                <a:lnTo>
                  <a:pt x="6574830" y="2911419"/>
                </a:lnTo>
                <a:cubicBezTo>
                  <a:pt x="6574830" y="2915016"/>
                  <a:pt x="6575909" y="2916814"/>
                  <a:pt x="6578067" y="2916814"/>
                </a:cubicBezTo>
                <a:lnTo>
                  <a:pt x="6578067" y="2920051"/>
                </a:lnTo>
                <a:lnTo>
                  <a:pt x="6574830" y="2930841"/>
                </a:lnTo>
                <a:lnTo>
                  <a:pt x="6588857" y="2931920"/>
                </a:lnTo>
                <a:lnTo>
                  <a:pt x="6593173" y="2930841"/>
                </a:lnTo>
                <a:lnTo>
                  <a:pt x="6594252" y="2931920"/>
                </a:lnTo>
                <a:lnTo>
                  <a:pt x="6598568" y="2930841"/>
                </a:lnTo>
                <a:lnTo>
                  <a:pt x="6608279" y="2931920"/>
                </a:lnTo>
                <a:lnTo>
                  <a:pt x="6614753" y="2930841"/>
                </a:lnTo>
                <a:lnTo>
                  <a:pt x="6617990" y="2934078"/>
                </a:lnTo>
                <a:cubicBezTo>
                  <a:pt x="6620867" y="2932640"/>
                  <a:pt x="6622306" y="2930841"/>
                  <a:pt x="6622306" y="2928683"/>
                </a:cubicBezTo>
                <a:lnTo>
                  <a:pt x="6623385" y="2928683"/>
                </a:lnTo>
                <a:lnTo>
                  <a:pt x="6626622" y="2930841"/>
                </a:lnTo>
                <a:lnTo>
                  <a:pt x="6628780" y="2930841"/>
                </a:lnTo>
                <a:lnTo>
                  <a:pt x="6634175" y="2929762"/>
                </a:lnTo>
                <a:lnTo>
                  <a:pt x="6649281" y="2931920"/>
                </a:lnTo>
                <a:lnTo>
                  <a:pt x="6661150" y="2930841"/>
                </a:lnTo>
                <a:lnTo>
                  <a:pt x="6678414" y="2931920"/>
                </a:lnTo>
                <a:lnTo>
                  <a:pt x="6698915" y="2928683"/>
                </a:lnTo>
                <a:cubicBezTo>
                  <a:pt x="6698915" y="2930841"/>
                  <a:pt x="6700714" y="2931920"/>
                  <a:pt x="6704310" y="2931920"/>
                </a:cubicBezTo>
                <a:lnTo>
                  <a:pt x="6711863" y="2930841"/>
                </a:lnTo>
                <a:lnTo>
                  <a:pt x="6718337" y="2931920"/>
                </a:lnTo>
                <a:lnTo>
                  <a:pt x="6722653" y="2929762"/>
                </a:lnTo>
                <a:lnTo>
                  <a:pt x="6732364" y="2930841"/>
                </a:lnTo>
                <a:lnTo>
                  <a:pt x="6735601" y="2929762"/>
                </a:lnTo>
                <a:lnTo>
                  <a:pt x="6751787" y="2931920"/>
                </a:lnTo>
                <a:lnTo>
                  <a:pt x="6756103" y="2930841"/>
                </a:lnTo>
                <a:lnTo>
                  <a:pt x="6764735" y="2930841"/>
                </a:lnTo>
                <a:lnTo>
                  <a:pt x="6767972" y="2932999"/>
                </a:lnTo>
                <a:lnTo>
                  <a:pt x="6769051" y="2931920"/>
                </a:lnTo>
                <a:lnTo>
                  <a:pt x="6770130" y="2932999"/>
                </a:lnTo>
                <a:lnTo>
                  <a:pt x="6770130" y="2942710"/>
                </a:lnTo>
                <a:lnTo>
                  <a:pt x="6767972" y="2942710"/>
                </a:lnTo>
                <a:lnTo>
                  <a:pt x="6767972" y="2965909"/>
                </a:lnTo>
                <a:lnTo>
                  <a:pt x="6770130" y="2965909"/>
                </a:lnTo>
                <a:lnTo>
                  <a:pt x="6770130" y="2968067"/>
                </a:lnTo>
                <a:lnTo>
                  <a:pt x="6765814" y="2973462"/>
                </a:lnTo>
                <a:lnTo>
                  <a:pt x="6767972" y="2973462"/>
                </a:lnTo>
                <a:lnTo>
                  <a:pt x="6771209" y="2971304"/>
                </a:lnTo>
                <a:lnTo>
                  <a:pt x="6778762" y="2971304"/>
                </a:lnTo>
                <a:lnTo>
                  <a:pt x="6778762" y="2975620"/>
                </a:lnTo>
                <a:lnTo>
                  <a:pt x="6780920" y="2975620"/>
                </a:lnTo>
                <a:lnTo>
                  <a:pt x="6781999" y="2971304"/>
                </a:lnTo>
                <a:lnTo>
                  <a:pt x="6783078" y="2971304"/>
                </a:lnTo>
                <a:lnTo>
                  <a:pt x="6784157" y="2972383"/>
                </a:lnTo>
                <a:lnTo>
                  <a:pt x="6785236" y="2972383"/>
                </a:lnTo>
                <a:lnTo>
                  <a:pt x="6786315" y="2971304"/>
                </a:lnTo>
                <a:lnTo>
                  <a:pt x="6786315" y="2970225"/>
                </a:lnTo>
                <a:lnTo>
                  <a:pt x="6785236" y="2969146"/>
                </a:lnTo>
                <a:lnTo>
                  <a:pt x="6784157" y="2969146"/>
                </a:lnTo>
                <a:lnTo>
                  <a:pt x="6785236" y="2947026"/>
                </a:lnTo>
                <a:lnTo>
                  <a:pt x="6784157" y="2938394"/>
                </a:lnTo>
                <a:lnTo>
                  <a:pt x="6786315" y="2938394"/>
                </a:lnTo>
                <a:lnTo>
                  <a:pt x="6786315" y="2936236"/>
                </a:lnTo>
                <a:lnTo>
                  <a:pt x="6784157" y="2936236"/>
                </a:lnTo>
                <a:lnTo>
                  <a:pt x="6785236" y="2923288"/>
                </a:lnTo>
                <a:lnTo>
                  <a:pt x="6784157" y="2913577"/>
                </a:lnTo>
                <a:lnTo>
                  <a:pt x="6781999" y="2913577"/>
                </a:lnTo>
                <a:lnTo>
                  <a:pt x="6780920" y="2914656"/>
                </a:lnTo>
                <a:lnTo>
                  <a:pt x="6779841" y="2914656"/>
                </a:lnTo>
                <a:cubicBezTo>
                  <a:pt x="6779841" y="2912498"/>
                  <a:pt x="6775165" y="2911419"/>
                  <a:pt x="6765814" y="2911419"/>
                </a:cubicBezTo>
                <a:lnTo>
                  <a:pt x="6764735" y="2911419"/>
                </a:lnTo>
                <a:lnTo>
                  <a:pt x="6763656" y="2912498"/>
                </a:lnTo>
                <a:lnTo>
                  <a:pt x="6762577" y="2912498"/>
                </a:lnTo>
                <a:lnTo>
                  <a:pt x="6760419" y="2910340"/>
                </a:lnTo>
                <a:lnTo>
                  <a:pt x="6756103" y="2912498"/>
                </a:lnTo>
                <a:lnTo>
                  <a:pt x="6748549" y="2911419"/>
                </a:lnTo>
                <a:lnTo>
                  <a:pt x="6743154" y="2914656"/>
                </a:lnTo>
                <a:lnTo>
                  <a:pt x="6735601" y="2914656"/>
                </a:lnTo>
                <a:lnTo>
                  <a:pt x="6732364" y="2912498"/>
                </a:lnTo>
                <a:lnTo>
                  <a:pt x="6720495" y="2912498"/>
                </a:lnTo>
                <a:cubicBezTo>
                  <a:pt x="6716179" y="2912498"/>
                  <a:pt x="6712942" y="2910700"/>
                  <a:pt x="6710784" y="2907103"/>
                </a:cubicBezTo>
                <a:close/>
                <a:moveTo>
                  <a:pt x="6626622" y="2907103"/>
                </a:moveTo>
                <a:lnTo>
                  <a:pt x="6626622" y="2910340"/>
                </a:lnTo>
                <a:lnTo>
                  <a:pt x="6627701" y="2910340"/>
                </a:lnTo>
                <a:lnTo>
                  <a:pt x="6629859" y="2908182"/>
                </a:lnTo>
                <a:lnTo>
                  <a:pt x="6629859" y="2907103"/>
                </a:lnTo>
                <a:close/>
                <a:moveTo>
                  <a:pt x="6616911" y="2907103"/>
                </a:moveTo>
                <a:lnTo>
                  <a:pt x="6616911" y="2908182"/>
                </a:lnTo>
                <a:lnTo>
                  <a:pt x="6619069" y="2908182"/>
                </a:lnTo>
                <a:lnTo>
                  <a:pt x="6619069" y="2907103"/>
                </a:lnTo>
                <a:close/>
                <a:moveTo>
                  <a:pt x="1071964" y="2907052"/>
                </a:moveTo>
                <a:lnTo>
                  <a:pt x="1071964" y="2909210"/>
                </a:lnTo>
                <a:lnTo>
                  <a:pt x="1073043" y="2909210"/>
                </a:lnTo>
                <a:lnTo>
                  <a:pt x="1073043" y="2907052"/>
                </a:lnTo>
                <a:close/>
                <a:moveTo>
                  <a:pt x="7598423" y="2905164"/>
                </a:moveTo>
                <a:lnTo>
                  <a:pt x="7597344" y="2908401"/>
                </a:lnTo>
                <a:lnTo>
                  <a:pt x="7598423" y="2911638"/>
                </a:lnTo>
                <a:lnTo>
                  <a:pt x="7600581" y="2911638"/>
                </a:lnTo>
                <a:lnTo>
                  <a:pt x="7599502" y="2905164"/>
                </a:lnTo>
                <a:close/>
                <a:moveTo>
                  <a:pt x="5706125" y="2903950"/>
                </a:moveTo>
                <a:lnTo>
                  <a:pt x="5706125" y="2905029"/>
                </a:lnTo>
                <a:lnTo>
                  <a:pt x="5717859" y="2907187"/>
                </a:lnTo>
                <a:lnTo>
                  <a:pt x="5718938" y="2907187"/>
                </a:lnTo>
                <a:lnTo>
                  <a:pt x="5718938" y="2906108"/>
                </a:lnTo>
                <a:lnTo>
                  <a:pt x="5707204" y="2903950"/>
                </a:lnTo>
                <a:close/>
                <a:moveTo>
                  <a:pt x="2630460" y="2903824"/>
                </a:moveTo>
                <a:lnTo>
                  <a:pt x="2631539" y="2908140"/>
                </a:lnTo>
                <a:lnTo>
                  <a:pt x="2632618" y="2908140"/>
                </a:lnTo>
                <a:lnTo>
                  <a:pt x="2632618" y="2903824"/>
                </a:lnTo>
                <a:close/>
                <a:moveTo>
                  <a:pt x="715365" y="2903141"/>
                </a:moveTo>
                <a:lnTo>
                  <a:pt x="717389" y="2905164"/>
                </a:lnTo>
                <a:lnTo>
                  <a:pt x="717389" y="2903141"/>
                </a:lnTo>
                <a:close/>
                <a:moveTo>
                  <a:pt x="5686838" y="2902871"/>
                </a:moveTo>
                <a:lnTo>
                  <a:pt x="5686838" y="2906108"/>
                </a:lnTo>
                <a:lnTo>
                  <a:pt x="5687917" y="2906108"/>
                </a:lnTo>
                <a:lnTo>
                  <a:pt x="5687917" y="2902871"/>
                </a:lnTo>
                <a:close/>
                <a:moveTo>
                  <a:pt x="3193413" y="2902736"/>
                </a:moveTo>
                <a:lnTo>
                  <a:pt x="3192334" y="2903815"/>
                </a:lnTo>
                <a:lnTo>
                  <a:pt x="3192334" y="2905973"/>
                </a:lnTo>
                <a:lnTo>
                  <a:pt x="3194492" y="2908131"/>
                </a:lnTo>
                <a:cubicBezTo>
                  <a:pt x="3197370" y="2907052"/>
                  <a:pt x="3198808" y="2905973"/>
                  <a:pt x="3198808" y="2904894"/>
                </a:cubicBezTo>
                <a:lnTo>
                  <a:pt x="3198808" y="2903815"/>
                </a:lnTo>
                <a:close/>
                <a:moveTo>
                  <a:pt x="7683260" y="2902062"/>
                </a:moveTo>
                <a:lnTo>
                  <a:pt x="7683260" y="2903141"/>
                </a:lnTo>
                <a:cubicBezTo>
                  <a:pt x="7685418" y="2903141"/>
                  <a:pt x="7686497" y="2904534"/>
                  <a:pt x="7686497" y="2907322"/>
                </a:cubicBezTo>
                <a:lnTo>
                  <a:pt x="7687576" y="2907322"/>
                </a:lnTo>
                <a:lnTo>
                  <a:pt x="7687576" y="2905164"/>
                </a:lnTo>
                <a:close/>
                <a:moveTo>
                  <a:pt x="1076280" y="2901657"/>
                </a:moveTo>
                <a:lnTo>
                  <a:pt x="1074121" y="2905973"/>
                </a:lnTo>
                <a:lnTo>
                  <a:pt x="1075201" y="2905973"/>
                </a:lnTo>
                <a:cubicBezTo>
                  <a:pt x="1076639" y="2905973"/>
                  <a:pt x="1077358" y="2904894"/>
                  <a:pt x="1077358" y="2902736"/>
                </a:cubicBezTo>
                <a:lnTo>
                  <a:pt x="1077358" y="2901657"/>
                </a:lnTo>
                <a:close/>
                <a:moveTo>
                  <a:pt x="7675842" y="2900983"/>
                </a:moveTo>
                <a:lnTo>
                  <a:pt x="7672605" y="2902062"/>
                </a:lnTo>
                <a:lnTo>
                  <a:pt x="7672605" y="2908401"/>
                </a:lnTo>
                <a:lnTo>
                  <a:pt x="7675842" y="2911638"/>
                </a:lnTo>
                <a:lnTo>
                  <a:pt x="7676921" y="2911638"/>
                </a:lnTo>
                <a:lnTo>
                  <a:pt x="7679079" y="2905164"/>
                </a:lnTo>
                <a:cubicBezTo>
                  <a:pt x="7678000" y="2902376"/>
                  <a:pt x="7676921" y="2900983"/>
                  <a:pt x="7675842" y="2900983"/>
                </a:cubicBezTo>
                <a:close/>
                <a:moveTo>
                  <a:pt x="9083360" y="2900494"/>
                </a:moveTo>
                <a:lnTo>
                  <a:pt x="9083360" y="2902652"/>
                </a:lnTo>
                <a:lnTo>
                  <a:pt x="9084439" y="2902652"/>
                </a:lnTo>
                <a:lnTo>
                  <a:pt x="9084439" y="2900494"/>
                </a:lnTo>
                <a:close/>
                <a:moveTo>
                  <a:pt x="4610373" y="2899992"/>
                </a:moveTo>
                <a:lnTo>
                  <a:pt x="4610373" y="2903229"/>
                </a:lnTo>
                <a:lnTo>
                  <a:pt x="4611452" y="2903229"/>
                </a:lnTo>
                <a:lnTo>
                  <a:pt x="4611452" y="2899992"/>
                </a:lnTo>
                <a:close/>
                <a:moveTo>
                  <a:pt x="7679079" y="2899904"/>
                </a:moveTo>
                <a:lnTo>
                  <a:pt x="7679079" y="2900983"/>
                </a:lnTo>
                <a:lnTo>
                  <a:pt x="7681237" y="2900983"/>
                </a:lnTo>
                <a:lnTo>
                  <a:pt x="7681237" y="2899904"/>
                </a:lnTo>
                <a:close/>
                <a:moveTo>
                  <a:pt x="5553446" y="2898555"/>
                </a:moveTo>
                <a:lnTo>
                  <a:pt x="5553446" y="2900713"/>
                </a:lnTo>
                <a:lnTo>
                  <a:pt x="5554525" y="2900713"/>
                </a:lnTo>
                <a:lnTo>
                  <a:pt x="5554525" y="2898555"/>
                </a:lnTo>
                <a:close/>
                <a:moveTo>
                  <a:pt x="2728109" y="2898429"/>
                </a:moveTo>
                <a:cubicBezTo>
                  <a:pt x="2725231" y="2899149"/>
                  <a:pt x="2723793" y="2900947"/>
                  <a:pt x="2723793" y="2903824"/>
                </a:cubicBezTo>
                <a:lnTo>
                  <a:pt x="2727030" y="2905982"/>
                </a:lnTo>
                <a:lnTo>
                  <a:pt x="2730267" y="2902745"/>
                </a:lnTo>
                <a:lnTo>
                  <a:pt x="2730267" y="2900587"/>
                </a:lnTo>
                <a:close/>
                <a:moveTo>
                  <a:pt x="3141891" y="2898420"/>
                </a:moveTo>
                <a:lnTo>
                  <a:pt x="3141891" y="2899499"/>
                </a:lnTo>
                <a:lnTo>
                  <a:pt x="3144049" y="2899499"/>
                </a:lnTo>
                <a:lnTo>
                  <a:pt x="3144049" y="2898420"/>
                </a:lnTo>
                <a:close/>
                <a:moveTo>
                  <a:pt x="4754555" y="2897834"/>
                </a:moveTo>
                <a:cubicBezTo>
                  <a:pt x="4751138" y="2898194"/>
                  <a:pt x="4747542" y="2902869"/>
                  <a:pt x="4743765" y="2911861"/>
                </a:cubicBezTo>
                <a:lnTo>
                  <a:pt x="4743765" y="2912940"/>
                </a:lnTo>
                <a:lnTo>
                  <a:pt x="4744844" y="2912940"/>
                </a:lnTo>
                <a:cubicBezTo>
                  <a:pt x="4748081" y="2903589"/>
                  <a:pt x="4751678" y="2898913"/>
                  <a:pt x="4755634" y="2898913"/>
                </a:cubicBezTo>
                <a:lnTo>
                  <a:pt x="4755634" y="2897834"/>
                </a:lnTo>
                <a:close/>
                <a:moveTo>
                  <a:pt x="1061309" y="2897341"/>
                </a:moveTo>
                <a:lnTo>
                  <a:pt x="1073043" y="2897341"/>
                </a:lnTo>
                <a:lnTo>
                  <a:pt x="1073043" y="2900578"/>
                </a:lnTo>
                <a:lnTo>
                  <a:pt x="1075201" y="2900578"/>
                </a:lnTo>
                <a:cubicBezTo>
                  <a:pt x="1075201" y="2898420"/>
                  <a:pt x="1075919" y="2897341"/>
                  <a:pt x="1077358" y="2897341"/>
                </a:cubicBezTo>
                <a:lnTo>
                  <a:pt x="1084911" y="2897341"/>
                </a:lnTo>
                <a:cubicBezTo>
                  <a:pt x="1090575" y="2897701"/>
                  <a:pt x="1093408" y="2900578"/>
                  <a:pt x="1093408" y="2905973"/>
                </a:cubicBezTo>
                <a:lnTo>
                  <a:pt x="1096644" y="2909210"/>
                </a:lnTo>
                <a:cubicBezTo>
                  <a:pt x="1096644" y="2911368"/>
                  <a:pt x="1092733" y="2912807"/>
                  <a:pt x="1084911" y="2913526"/>
                </a:cubicBezTo>
                <a:lnTo>
                  <a:pt x="1076280" y="2911368"/>
                </a:lnTo>
                <a:lnTo>
                  <a:pt x="1075201" y="2912447"/>
                </a:lnTo>
                <a:lnTo>
                  <a:pt x="1074121" y="2912447"/>
                </a:lnTo>
                <a:lnTo>
                  <a:pt x="1069806" y="2911368"/>
                </a:lnTo>
                <a:lnTo>
                  <a:pt x="1064546" y="2912447"/>
                </a:lnTo>
                <a:lnTo>
                  <a:pt x="1060229" y="2911368"/>
                </a:lnTo>
                <a:lnTo>
                  <a:pt x="1053755" y="2913526"/>
                </a:lnTo>
                <a:cubicBezTo>
                  <a:pt x="1045033" y="2913526"/>
                  <a:pt x="1038965" y="2912087"/>
                  <a:pt x="1035548" y="2909210"/>
                </a:cubicBezTo>
                <a:lnTo>
                  <a:pt x="1034468" y="2909210"/>
                </a:lnTo>
                <a:cubicBezTo>
                  <a:pt x="1031769" y="2911368"/>
                  <a:pt x="1029252" y="2912447"/>
                  <a:pt x="1026916" y="2912447"/>
                </a:cubicBezTo>
                <a:cubicBezTo>
                  <a:pt x="1023408" y="2911368"/>
                  <a:pt x="1021655" y="2908850"/>
                  <a:pt x="1021655" y="2904894"/>
                </a:cubicBezTo>
                <a:lnTo>
                  <a:pt x="1021655" y="2903815"/>
                </a:lnTo>
                <a:cubicBezTo>
                  <a:pt x="1021655" y="2902736"/>
                  <a:pt x="1026644" y="2901297"/>
                  <a:pt x="1036625" y="2899499"/>
                </a:cubicBezTo>
                <a:lnTo>
                  <a:pt x="1037706" y="2898420"/>
                </a:lnTo>
                <a:cubicBezTo>
                  <a:pt x="1041842" y="2900578"/>
                  <a:pt x="1046112" y="2901657"/>
                  <a:pt x="1050519" y="2901657"/>
                </a:cubicBezTo>
                <a:close/>
                <a:moveTo>
                  <a:pt x="8756706" y="2896667"/>
                </a:moveTo>
                <a:lnTo>
                  <a:pt x="8755627" y="2902062"/>
                </a:lnTo>
                <a:lnTo>
                  <a:pt x="8756706" y="2906378"/>
                </a:lnTo>
                <a:lnTo>
                  <a:pt x="8755627" y="2907457"/>
                </a:lnTo>
                <a:lnTo>
                  <a:pt x="8757785" y="2907457"/>
                </a:lnTo>
                <a:lnTo>
                  <a:pt x="8757785" y="2906378"/>
                </a:lnTo>
                <a:lnTo>
                  <a:pt x="8756706" y="2900983"/>
                </a:lnTo>
                <a:lnTo>
                  <a:pt x="8758864" y="2900983"/>
                </a:lnTo>
                <a:lnTo>
                  <a:pt x="8758864" y="2899904"/>
                </a:lnTo>
                <a:lnTo>
                  <a:pt x="8757785" y="2896667"/>
                </a:lnTo>
                <a:close/>
                <a:moveTo>
                  <a:pt x="6772288" y="2896313"/>
                </a:moveTo>
                <a:lnTo>
                  <a:pt x="6772288" y="2898471"/>
                </a:lnTo>
                <a:lnTo>
                  <a:pt x="6773367" y="2898471"/>
                </a:lnTo>
                <a:lnTo>
                  <a:pt x="6775525" y="2896313"/>
                </a:lnTo>
                <a:close/>
                <a:moveTo>
                  <a:pt x="6732364" y="2895234"/>
                </a:moveTo>
                <a:lnTo>
                  <a:pt x="6732364" y="2897392"/>
                </a:lnTo>
                <a:lnTo>
                  <a:pt x="6734522" y="2897392"/>
                </a:lnTo>
                <a:close/>
                <a:moveTo>
                  <a:pt x="3126920" y="2895183"/>
                </a:moveTo>
                <a:lnTo>
                  <a:pt x="3126920" y="2896262"/>
                </a:lnTo>
                <a:lnTo>
                  <a:pt x="3129078" y="2896262"/>
                </a:lnTo>
                <a:lnTo>
                  <a:pt x="3129078" y="2895183"/>
                </a:lnTo>
                <a:close/>
                <a:moveTo>
                  <a:pt x="3095764" y="2895183"/>
                </a:moveTo>
                <a:lnTo>
                  <a:pt x="3095764" y="2897341"/>
                </a:lnTo>
                <a:lnTo>
                  <a:pt x="3096843" y="2897341"/>
                </a:lnTo>
                <a:lnTo>
                  <a:pt x="3096843" y="2895183"/>
                </a:lnTo>
                <a:close/>
                <a:moveTo>
                  <a:pt x="3072160" y="2895183"/>
                </a:moveTo>
                <a:lnTo>
                  <a:pt x="3072160" y="2897341"/>
                </a:lnTo>
                <a:lnTo>
                  <a:pt x="3074318" y="2897341"/>
                </a:lnTo>
                <a:lnTo>
                  <a:pt x="3074318" y="2895183"/>
                </a:lnTo>
                <a:close/>
                <a:moveTo>
                  <a:pt x="5184306" y="2894778"/>
                </a:moveTo>
                <a:lnTo>
                  <a:pt x="5184306" y="2896936"/>
                </a:lnTo>
                <a:lnTo>
                  <a:pt x="5186464" y="2894778"/>
                </a:lnTo>
                <a:close/>
                <a:moveTo>
                  <a:pt x="8728517" y="2894509"/>
                </a:moveTo>
                <a:cubicBezTo>
                  <a:pt x="8725640" y="2895228"/>
                  <a:pt x="8724201" y="2896667"/>
                  <a:pt x="8724201" y="2898825"/>
                </a:cubicBezTo>
                <a:lnTo>
                  <a:pt x="8726359" y="2905299"/>
                </a:lnTo>
                <a:lnTo>
                  <a:pt x="8726359" y="2906378"/>
                </a:lnTo>
                <a:cubicBezTo>
                  <a:pt x="8723482" y="2909615"/>
                  <a:pt x="8722043" y="2915010"/>
                  <a:pt x="8722043" y="2922563"/>
                </a:cubicBezTo>
                <a:lnTo>
                  <a:pt x="8723122" y="2922563"/>
                </a:lnTo>
                <a:cubicBezTo>
                  <a:pt x="8732473" y="2922563"/>
                  <a:pt x="8737149" y="2917168"/>
                  <a:pt x="8737149" y="2906378"/>
                </a:cubicBezTo>
                <a:cubicBezTo>
                  <a:pt x="8738588" y="2906378"/>
                  <a:pt x="8739307" y="2905299"/>
                  <a:pt x="8739307" y="2903141"/>
                </a:cubicBezTo>
                <a:lnTo>
                  <a:pt x="8740386" y="2902062"/>
                </a:lnTo>
                <a:lnTo>
                  <a:pt x="8741465" y="2902062"/>
                </a:lnTo>
                <a:lnTo>
                  <a:pt x="8749153" y="2903141"/>
                </a:lnTo>
                <a:lnTo>
                  <a:pt x="8750232" y="2902062"/>
                </a:lnTo>
                <a:cubicBezTo>
                  <a:pt x="8749333" y="2897746"/>
                  <a:pt x="8748209" y="2895588"/>
                  <a:pt x="8746860" y="2895588"/>
                </a:cubicBezTo>
                <a:lnTo>
                  <a:pt x="8738228" y="2895588"/>
                </a:lnTo>
                <a:close/>
                <a:moveTo>
                  <a:pt x="3136496" y="2894239"/>
                </a:moveTo>
                <a:lnTo>
                  <a:pt x="3136496" y="2895183"/>
                </a:lnTo>
                <a:lnTo>
                  <a:pt x="3138654" y="2895183"/>
                </a:lnTo>
                <a:lnTo>
                  <a:pt x="3138654" y="2894239"/>
                </a:lnTo>
                <a:close/>
                <a:moveTo>
                  <a:pt x="3740589" y="2892890"/>
                </a:moveTo>
                <a:cubicBezTo>
                  <a:pt x="3736273" y="2893250"/>
                  <a:pt x="3734115" y="2894329"/>
                  <a:pt x="3734115" y="2896127"/>
                </a:cubicBezTo>
                <a:lnTo>
                  <a:pt x="3737352" y="2897206"/>
                </a:lnTo>
                <a:lnTo>
                  <a:pt x="3740589" y="2896127"/>
                </a:lnTo>
                <a:close/>
                <a:moveTo>
                  <a:pt x="3597891" y="2892890"/>
                </a:moveTo>
                <a:cubicBezTo>
                  <a:pt x="3596452" y="2892890"/>
                  <a:pt x="3595733" y="2893969"/>
                  <a:pt x="3595733" y="2896127"/>
                </a:cubicBezTo>
                <a:lnTo>
                  <a:pt x="3596812" y="2899364"/>
                </a:lnTo>
                <a:lnTo>
                  <a:pt x="3598970" y="2899364"/>
                </a:lnTo>
                <a:lnTo>
                  <a:pt x="3601128" y="2897206"/>
                </a:lnTo>
                <a:lnTo>
                  <a:pt x="3601128" y="2895048"/>
                </a:lnTo>
                <a:lnTo>
                  <a:pt x="3598970" y="2892890"/>
                </a:lnTo>
                <a:close/>
                <a:moveTo>
                  <a:pt x="5200491" y="2892620"/>
                </a:moveTo>
                <a:lnTo>
                  <a:pt x="5198333" y="2894778"/>
                </a:lnTo>
                <a:lnTo>
                  <a:pt x="5201570" y="2898015"/>
                </a:lnTo>
                <a:lnTo>
                  <a:pt x="5203728" y="2895857"/>
                </a:lnTo>
                <a:lnTo>
                  <a:pt x="5203728" y="2894778"/>
                </a:lnTo>
                <a:lnTo>
                  <a:pt x="5201570" y="2892620"/>
                </a:lnTo>
                <a:close/>
                <a:moveTo>
                  <a:pt x="4758871" y="2892439"/>
                </a:moveTo>
                <a:lnTo>
                  <a:pt x="4758871" y="2894597"/>
                </a:lnTo>
                <a:lnTo>
                  <a:pt x="4759950" y="2894597"/>
                </a:lnTo>
                <a:lnTo>
                  <a:pt x="4759950" y="2892439"/>
                </a:lnTo>
                <a:close/>
                <a:moveTo>
                  <a:pt x="3081871" y="2892081"/>
                </a:moveTo>
                <a:lnTo>
                  <a:pt x="3081871" y="2896262"/>
                </a:lnTo>
                <a:lnTo>
                  <a:pt x="3082816" y="2896262"/>
                </a:lnTo>
                <a:lnTo>
                  <a:pt x="3082816" y="2892081"/>
                </a:lnTo>
                <a:close/>
                <a:moveTo>
                  <a:pt x="6591015" y="2891997"/>
                </a:moveTo>
                <a:cubicBezTo>
                  <a:pt x="6591015" y="2894155"/>
                  <a:pt x="6591734" y="2895234"/>
                  <a:pt x="6593173" y="2895234"/>
                </a:cubicBezTo>
                <a:lnTo>
                  <a:pt x="6609358" y="2894155"/>
                </a:lnTo>
                <a:lnTo>
                  <a:pt x="6610437" y="2895234"/>
                </a:lnTo>
                <a:lnTo>
                  <a:pt x="6611516" y="2895234"/>
                </a:lnTo>
                <a:lnTo>
                  <a:pt x="6614753" y="2894155"/>
                </a:lnTo>
                <a:lnTo>
                  <a:pt x="6620148" y="2895234"/>
                </a:lnTo>
                <a:lnTo>
                  <a:pt x="6633096" y="2893076"/>
                </a:lnTo>
                <a:lnTo>
                  <a:pt x="6639570" y="2894155"/>
                </a:lnTo>
                <a:lnTo>
                  <a:pt x="6650360" y="2893076"/>
                </a:lnTo>
                <a:lnTo>
                  <a:pt x="6656834" y="2895234"/>
                </a:lnTo>
                <a:lnTo>
                  <a:pt x="6665466" y="2895234"/>
                </a:lnTo>
                <a:lnTo>
                  <a:pt x="6673019" y="2894155"/>
                </a:lnTo>
                <a:lnTo>
                  <a:pt x="6675177" y="2896313"/>
                </a:lnTo>
                <a:cubicBezTo>
                  <a:pt x="6675177" y="2894875"/>
                  <a:pt x="6676256" y="2894155"/>
                  <a:pt x="6678414" y="2894155"/>
                </a:cubicBezTo>
                <a:lnTo>
                  <a:pt x="6696757" y="2895234"/>
                </a:lnTo>
                <a:lnTo>
                  <a:pt x="6697836" y="2894155"/>
                </a:lnTo>
                <a:lnTo>
                  <a:pt x="6698915" y="2894155"/>
                </a:lnTo>
                <a:lnTo>
                  <a:pt x="6705389" y="2895234"/>
                </a:lnTo>
                <a:lnTo>
                  <a:pt x="6707547" y="2895234"/>
                </a:lnTo>
                <a:lnTo>
                  <a:pt x="6707547" y="2891997"/>
                </a:lnTo>
                <a:cubicBezTo>
                  <a:pt x="6708986" y="2891997"/>
                  <a:pt x="6709705" y="2893076"/>
                  <a:pt x="6709705" y="2895234"/>
                </a:cubicBezTo>
                <a:cubicBezTo>
                  <a:pt x="6713302" y="2895234"/>
                  <a:pt x="6715100" y="2895954"/>
                  <a:pt x="6715100" y="2897392"/>
                </a:cubicBezTo>
                <a:lnTo>
                  <a:pt x="6715100" y="2898471"/>
                </a:lnTo>
                <a:lnTo>
                  <a:pt x="6717258" y="2896313"/>
                </a:lnTo>
                <a:lnTo>
                  <a:pt x="6716179" y="2895234"/>
                </a:lnTo>
                <a:cubicBezTo>
                  <a:pt x="6717618" y="2895234"/>
                  <a:pt x="6718337" y="2894155"/>
                  <a:pt x="6718337" y="2891997"/>
                </a:cubicBezTo>
                <a:cubicBezTo>
                  <a:pt x="6726250" y="2893436"/>
                  <a:pt x="6738479" y="2894155"/>
                  <a:pt x="6755024" y="2894155"/>
                </a:cubicBezTo>
                <a:lnTo>
                  <a:pt x="6765814" y="2894155"/>
                </a:lnTo>
                <a:lnTo>
                  <a:pt x="6774446" y="2891997"/>
                </a:lnTo>
                <a:lnTo>
                  <a:pt x="6774446" y="2894155"/>
                </a:lnTo>
                <a:lnTo>
                  <a:pt x="6778762" y="2894155"/>
                </a:lnTo>
                <a:lnTo>
                  <a:pt x="6784157" y="2895234"/>
                </a:lnTo>
                <a:lnTo>
                  <a:pt x="6790631" y="2894155"/>
                </a:lnTo>
                <a:lnTo>
                  <a:pt x="6799263" y="2894155"/>
                </a:lnTo>
                <a:lnTo>
                  <a:pt x="6804658" y="2895234"/>
                </a:lnTo>
                <a:lnTo>
                  <a:pt x="6804658" y="2898471"/>
                </a:lnTo>
                <a:cubicBezTo>
                  <a:pt x="6802500" y="2901529"/>
                  <a:pt x="6801421" y="2906204"/>
                  <a:pt x="6801421" y="2912498"/>
                </a:cubicBezTo>
                <a:lnTo>
                  <a:pt x="6804658" y="2915735"/>
                </a:lnTo>
                <a:lnTo>
                  <a:pt x="6804658" y="2924367"/>
                </a:lnTo>
                <a:lnTo>
                  <a:pt x="6801421" y="2929762"/>
                </a:lnTo>
                <a:lnTo>
                  <a:pt x="6802500" y="2930841"/>
                </a:lnTo>
                <a:lnTo>
                  <a:pt x="6802500" y="2931920"/>
                </a:lnTo>
                <a:lnTo>
                  <a:pt x="6800342" y="2941631"/>
                </a:lnTo>
                <a:lnTo>
                  <a:pt x="6802500" y="2943789"/>
                </a:lnTo>
                <a:lnTo>
                  <a:pt x="6802500" y="2952421"/>
                </a:lnTo>
                <a:lnTo>
                  <a:pt x="6801421" y="2953500"/>
                </a:lnTo>
                <a:lnTo>
                  <a:pt x="6802500" y="2954579"/>
                </a:lnTo>
                <a:cubicBezTo>
                  <a:pt x="6801960" y="2969326"/>
                  <a:pt x="6801241" y="2976699"/>
                  <a:pt x="6800342" y="2976699"/>
                </a:cubicBezTo>
                <a:lnTo>
                  <a:pt x="6801421" y="2977778"/>
                </a:lnTo>
                <a:lnTo>
                  <a:pt x="6801421" y="2979936"/>
                </a:lnTo>
                <a:cubicBezTo>
                  <a:pt x="6801241" y="2983533"/>
                  <a:pt x="6800522" y="2985331"/>
                  <a:pt x="6799263" y="2985331"/>
                </a:cubicBezTo>
                <a:lnTo>
                  <a:pt x="6800342" y="2986410"/>
                </a:lnTo>
                <a:lnTo>
                  <a:pt x="6800342" y="2988568"/>
                </a:lnTo>
                <a:lnTo>
                  <a:pt x="6792789" y="2988568"/>
                </a:lnTo>
                <a:lnTo>
                  <a:pt x="6788473" y="2985331"/>
                </a:lnTo>
                <a:cubicBezTo>
                  <a:pt x="6787034" y="2985691"/>
                  <a:pt x="6785595" y="2987489"/>
                  <a:pt x="6784157" y="2990726"/>
                </a:cubicBezTo>
                <a:lnTo>
                  <a:pt x="6765814" y="2989647"/>
                </a:lnTo>
                <a:lnTo>
                  <a:pt x="6761498" y="2989647"/>
                </a:lnTo>
                <a:lnTo>
                  <a:pt x="6757182" y="2988568"/>
                </a:lnTo>
                <a:lnTo>
                  <a:pt x="6752866" y="2989647"/>
                </a:lnTo>
                <a:lnTo>
                  <a:pt x="6750707" y="2989647"/>
                </a:lnTo>
                <a:lnTo>
                  <a:pt x="6750707" y="2969146"/>
                </a:lnTo>
                <a:lnTo>
                  <a:pt x="6751787" y="2964830"/>
                </a:lnTo>
                <a:lnTo>
                  <a:pt x="6750707" y="2952421"/>
                </a:lnTo>
                <a:lnTo>
                  <a:pt x="6750707" y="2949184"/>
                </a:lnTo>
                <a:lnTo>
                  <a:pt x="6735601" y="2950263"/>
                </a:lnTo>
                <a:lnTo>
                  <a:pt x="6716179" y="2948105"/>
                </a:lnTo>
                <a:lnTo>
                  <a:pt x="6707547" y="2950263"/>
                </a:lnTo>
                <a:lnTo>
                  <a:pt x="6706468" y="2949184"/>
                </a:lnTo>
                <a:lnTo>
                  <a:pt x="6705389" y="2949184"/>
                </a:lnTo>
                <a:cubicBezTo>
                  <a:pt x="6701793" y="2949544"/>
                  <a:pt x="6699994" y="2950623"/>
                  <a:pt x="6699994" y="2952421"/>
                </a:cubicBezTo>
                <a:lnTo>
                  <a:pt x="6697836" y="2952421"/>
                </a:lnTo>
                <a:cubicBezTo>
                  <a:pt x="6697836" y="2950084"/>
                  <a:pt x="6693161" y="2948645"/>
                  <a:pt x="6683809" y="2948105"/>
                </a:cubicBezTo>
                <a:lnTo>
                  <a:pt x="6682730" y="2947026"/>
                </a:lnTo>
                <a:cubicBezTo>
                  <a:pt x="6682730" y="2948825"/>
                  <a:pt x="6679493" y="2949904"/>
                  <a:pt x="6673019" y="2950263"/>
                </a:cubicBezTo>
                <a:lnTo>
                  <a:pt x="6673019" y="2952421"/>
                </a:lnTo>
                <a:lnTo>
                  <a:pt x="6670861" y="2952421"/>
                </a:lnTo>
                <a:lnTo>
                  <a:pt x="6670861" y="2950263"/>
                </a:lnTo>
                <a:lnTo>
                  <a:pt x="6662229" y="2950263"/>
                </a:lnTo>
                <a:lnTo>
                  <a:pt x="6662229" y="2952421"/>
                </a:lnTo>
                <a:lnTo>
                  <a:pt x="6660071" y="2952421"/>
                </a:lnTo>
                <a:lnTo>
                  <a:pt x="6660071" y="2950263"/>
                </a:lnTo>
                <a:lnTo>
                  <a:pt x="6630938" y="2949184"/>
                </a:lnTo>
                <a:lnTo>
                  <a:pt x="6620148" y="2949184"/>
                </a:lnTo>
                <a:cubicBezTo>
                  <a:pt x="6615113" y="2949184"/>
                  <a:pt x="6612595" y="2950263"/>
                  <a:pt x="6612595" y="2952421"/>
                </a:cubicBezTo>
                <a:lnTo>
                  <a:pt x="6606121" y="2952421"/>
                </a:lnTo>
                <a:lnTo>
                  <a:pt x="6606121" y="2950263"/>
                </a:lnTo>
                <a:lnTo>
                  <a:pt x="6595331" y="2950263"/>
                </a:lnTo>
                <a:lnTo>
                  <a:pt x="6594252" y="2949184"/>
                </a:lnTo>
                <a:cubicBezTo>
                  <a:pt x="6592094" y="2949184"/>
                  <a:pt x="6591015" y="2950263"/>
                  <a:pt x="6591015" y="2952421"/>
                </a:cubicBezTo>
                <a:lnTo>
                  <a:pt x="6589936" y="2952421"/>
                </a:lnTo>
                <a:cubicBezTo>
                  <a:pt x="6589936" y="2950803"/>
                  <a:pt x="6587418" y="2949005"/>
                  <a:pt x="6582383" y="2947026"/>
                </a:cubicBezTo>
                <a:cubicBezTo>
                  <a:pt x="6580045" y="2949184"/>
                  <a:pt x="6572492" y="2950263"/>
                  <a:pt x="6559724" y="2950263"/>
                </a:cubicBezTo>
                <a:lnTo>
                  <a:pt x="6557566" y="2944868"/>
                </a:lnTo>
                <a:lnTo>
                  <a:pt x="6558645" y="2929762"/>
                </a:lnTo>
                <a:lnTo>
                  <a:pt x="6558645" y="2923288"/>
                </a:lnTo>
                <a:lnTo>
                  <a:pt x="6559724" y="2922209"/>
                </a:lnTo>
                <a:lnTo>
                  <a:pt x="6557566" y="2908182"/>
                </a:lnTo>
                <a:lnTo>
                  <a:pt x="6558645" y="2902787"/>
                </a:lnTo>
                <a:lnTo>
                  <a:pt x="6557566" y="2896313"/>
                </a:lnTo>
                <a:lnTo>
                  <a:pt x="6558645" y="2895234"/>
                </a:lnTo>
                <a:lnTo>
                  <a:pt x="6568356" y="2895234"/>
                </a:lnTo>
                <a:lnTo>
                  <a:pt x="6572672" y="2898471"/>
                </a:lnTo>
                <a:cubicBezTo>
                  <a:pt x="6572672" y="2895594"/>
                  <a:pt x="6575190" y="2894155"/>
                  <a:pt x="6580225" y="2894155"/>
                </a:cubicBezTo>
                <a:lnTo>
                  <a:pt x="6588857" y="2895234"/>
                </a:lnTo>
                <a:cubicBezTo>
                  <a:pt x="6588857" y="2893076"/>
                  <a:pt x="6589576" y="2891997"/>
                  <a:pt x="6591015" y="2891997"/>
                </a:cubicBezTo>
                <a:close/>
                <a:moveTo>
                  <a:pt x="9239411" y="2891727"/>
                </a:moveTo>
                <a:lnTo>
                  <a:pt x="9239411" y="2895099"/>
                </a:lnTo>
                <a:lnTo>
                  <a:pt x="9241569" y="2897257"/>
                </a:lnTo>
                <a:lnTo>
                  <a:pt x="9244806" y="2894020"/>
                </a:lnTo>
                <a:lnTo>
                  <a:pt x="9241569" y="2891727"/>
                </a:lnTo>
                <a:close/>
                <a:moveTo>
                  <a:pt x="5587569" y="2891137"/>
                </a:moveTo>
                <a:lnTo>
                  <a:pt x="5585411" y="2893295"/>
                </a:lnTo>
                <a:lnTo>
                  <a:pt x="5585411" y="2894374"/>
                </a:lnTo>
                <a:lnTo>
                  <a:pt x="5587569" y="2894374"/>
                </a:lnTo>
                <a:close/>
                <a:moveTo>
                  <a:pt x="3042083" y="2891002"/>
                </a:moveTo>
                <a:lnTo>
                  <a:pt x="3042083" y="2896262"/>
                </a:lnTo>
                <a:lnTo>
                  <a:pt x="3043162" y="2896262"/>
                </a:lnTo>
                <a:lnTo>
                  <a:pt x="3043162" y="2891002"/>
                </a:lnTo>
                <a:close/>
                <a:moveTo>
                  <a:pt x="9082281" y="2890648"/>
                </a:moveTo>
                <a:lnTo>
                  <a:pt x="9082281" y="2894020"/>
                </a:lnTo>
                <a:lnTo>
                  <a:pt x="9083360" y="2894020"/>
                </a:lnTo>
                <a:lnTo>
                  <a:pt x="9083360" y="2890648"/>
                </a:lnTo>
                <a:close/>
                <a:moveTo>
                  <a:pt x="4762108" y="2890281"/>
                </a:moveTo>
                <a:lnTo>
                  <a:pt x="4762108" y="2891360"/>
                </a:lnTo>
                <a:lnTo>
                  <a:pt x="4768582" y="2891360"/>
                </a:lnTo>
                <a:lnTo>
                  <a:pt x="4768582" y="2890281"/>
                </a:lnTo>
                <a:close/>
                <a:moveTo>
                  <a:pt x="7675842" y="2890193"/>
                </a:moveTo>
                <a:lnTo>
                  <a:pt x="7673684" y="2898825"/>
                </a:lnTo>
                <a:lnTo>
                  <a:pt x="7678000" y="2898825"/>
                </a:lnTo>
                <a:lnTo>
                  <a:pt x="7676921" y="2897746"/>
                </a:lnTo>
                <a:lnTo>
                  <a:pt x="7676921" y="2896667"/>
                </a:lnTo>
                <a:lnTo>
                  <a:pt x="7678000" y="2890193"/>
                </a:lnTo>
                <a:close/>
                <a:moveTo>
                  <a:pt x="3248173" y="2889923"/>
                </a:moveTo>
                <a:lnTo>
                  <a:pt x="3248173" y="2891002"/>
                </a:lnTo>
                <a:lnTo>
                  <a:pt x="3251410" y="2891002"/>
                </a:lnTo>
                <a:lnTo>
                  <a:pt x="3251410" y="2889923"/>
                </a:lnTo>
                <a:close/>
                <a:moveTo>
                  <a:pt x="3241699" y="2889923"/>
                </a:moveTo>
                <a:lnTo>
                  <a:pt x="3241699" y="2891002"/>
                </a:lnTo>
                <a:lnTo>
                  <a:pt x="3246015" y="2891002"/>
                </a:lnTo>
                <a:lnTo>
                  <a:pt x="3246015" y="2889923"/>
                </a:lnTo>
                <a:close/>
                <a:moveTo>
                  <a:pt x="576039" y="2889788"/>
                </a:moveTo>
                <a:lnTo>
                  <a:pt x="576039" y="2892890"/>
                </a:lnTo>
                <a:lnTo>
                  <a:pt x="577118" y="2898015"/>
                </a:lnTo>
                <a:lnTo>
                  <a:pt x="574960" y="2900038"/>
                </a:lnTo>
                <a:lnTo>
                  <a:pt x="574960" y="2900983"/>
                </a:lnTo>
                <a:lnTo>
                  <a:pt x="577118" y="2903141"/>
                </a:lnTo>
                <a:lnTo>
                  <a:pt x="581164" y="2903141"/>
                </a:lnTo>
                <a:lnTo>
                  <a:pt x="581164" y="2898015"/>
                </a:lnTo>
                <a:cubicBezTo>
                  <a:pt x="578467" y="2898015"/>
                  <a:pt x="577118" y="2895273"/>
                  <a:pt x="577118" y="2889788"/>
                </a:cubicBezTo>
                <a:close/>
                <a:moveTo>
                  <a:pt x="9113707" y="2889569"/>
                </a:moveTo>
                <a:lnTo>
                  <a:pt x="9112628" y="2890648"/>
                </a:lnTo>
                <a:lnTo>
                  <a:pt x="9112628" y="2891727"/>
                </a:lnTo>
                <a:lnTo>
                  <a:pt x="9115014" y="2897564"/>
                </a:lnTo>
                <a:lnTo>
                  <a:pt x="9114786" y="2899415"/>
                </a:lnTo>
                <a:lnTo>
                  <a:pt x="9116060" y="2900123"/>
                </a:lnTo>
                <a:lnTo>
                  <a:pt x="9120181" y="2910205"/>
                </a:lnTo>
                <a:cubicBezTo>
                  <a:pt x="9120181" y="2908767"/>
                  <a:pt x="9121260" y="2908047"/>
                  <a:pt x="9123418" y="2908047"/>
                </a:cubicBezTo>
                <a:lnTo>
                  <a:pt x="9124497" y="2906968"/>
                </a:lnTo>
                <a:lnTo>
                  <a:pt x="9124497" y="2904810"/>
                </a:lnTo>
                <a:lnTo>
                  <a:pt x="9116060" y="2900123"/>
                </a:lnTo>
                <a:lnTo>
                  <a:pt x="9115014" y="2897564"/>
                </a:lnTo>
                <a:lnTo>
                  <a:pt x="9115865" y="2890648"/>
                </a:lnTo>
                <a:lnTo>
                  <a:pt x="9114786" y="2889569"/>
                </a:lnTo>
                <a:close/>
                <a:moveTo>
                  <a:pt x="8647457" y="2889114"/>
                </a:moveTo>
                <a:lnTo>
                  <a:pt x="8647457" y="2891272"/>
                </a:lnTo>
                <a:lnTo>
                  <a:pt x="8648536" y="2891272"/>
                </a:lnTo>
                <a:lnTo>
                  <a:pt x="8648536" y="2889114"/>
                </a:lnTo>
                <a:close/>
                <a:moveTo>
                  <a:pt x="7651159" y="2889114"/>
                </a:moveTo>
                <a:lnTo>
                  <a:pt x="7646843" y="2892351"/>
                </a:lnTo>
                <a:lnTo>
                  <a:pt x="7641448" y="2892351"/>
                </a:lnTo>
                <a:lnTo>
                  <a:pt x="7641448" y="2895588"/>
                </a:lnTo>
                <a:lnTo>
                  <a:pt x="7643606" y="2903141"/>
                </a:lnTo>
                <a:lnTo>
                  <a:pt x="7615687" y="2927823"/>
                </a:lnTo>
                <a:lnTo>
                  <a:pt x="7610292" y="2927823"/>
                </a:lnTo>
                <a:lnTo>
                  <a:pt x="7610292" y="2929981"/>
                </a:lnTo>
                <a:cubicBezTo>
                  <a:pt x="7610292" y="2931959"/>
                  <a:pt x="7616721" y="2934792"/>
                  <a:pt x="7629579" y="2938478"/>
                </a:cubicBezTo>
                <a:lnTo>
                  <a:pt x="7632816" y="2935241"/>
                </a:lnTo>
                <a:lnTo>
                  <a:pt x="7634974" y="2935241"/>
                </a:lnTo>
                <a:cubicBezTo>
                  <a:pt x="7636413" y="2935241"/>
                  <a:pt x="7637132" y="2936320"/>
                  <a:pt x="7637132" y="2938478"/>
                </a:cubicBezTo>
                <a:lnTo>
                  <a:pt x="7638211" y="2938478"/>
                </a:lnTo>
                <a:cubicBezTo>
                  <a:pt x="7638211" y="2935601"/>
                  <a:pt x="7638931" y="2934162"/>
                  <a:pt x="7640369" y="2934162"/>
                </a:cubicBezTo>
                <a:lnTo>
                  <a:pt x="7643606" y="2934162"/>
                </a:lnTo>
                <a:lnTo>
                  <a:pt x="7651159" y="2935241"/>
                </a:lnTo>
                <a:lnTo>
                  <a:pt x="7652104" y="2934162"/>
                </a:lnTo>
                <a:lnTo>
                  <a:pt x="7652104" y="2920270"/>
                </a:lnTo>
                <a:lnTo>
                  <a:pt x="7651159" y="2915954"/>
                </a:lnTo>
                <a:lnTo>
                  <a:pt x="7653182" y="2909480"/>
                </a:lnTo>
                <a:lnTo>
                  <a:pt x="7652104" y="2895588"/>
                </a:lnTo>
                <a:lnTo>
                  <a:pt x="7653182" y="2890193"/>
                </a:lnTo>
                <a:lnTo>
                  <a:pt x="7652104" y="2889114"/>
                </a:lnTo>
                <a:close/>
                <a:moveTo>
                  <a:pt x="5650556" y="2888979"/>
                </a:moveTo>
                <a:lnTo>
                  <a:pt x="5652714" y="2888979"/>
                </a:lnTo>
                <a:lnTo>
                  <a:pt x="5652714" y="2891137"/>
                </a:lnTo>
                <a:lnTo>
                  <a:pt x="5643138" y="2897476"/>
                </a:lnTo>
                <a:lnTo>
                  <a:pt x="5642059" y="2896532"/>
                </a:lnTo>
                <a:cubicBezTo>
                  <a:pt x="5642239" y="2894374"/>
                  <a:pt x="5645071" y="2891856"/>
                  <a:pt x="5650556" y="2888979"/>
                </a:cubicBezTo>
                <a:close/>
                <a:moveTo>
                  <a:pt x="4740528" y="2888123"/>
                </a:moveTo>
                <a:lnTo>
                  <a:pt x="4740528" y="2889202"/>
                </a:lnTo>
                <a:lnTo>
                  <a:pt x="4742686" y="2889202"/>
                </a:lnTo>
                <a:lnTo>
                  <a:pt x="4742686" y="2888123"/>
                </a:lnTo>
                <a:close/>
                <a:moveTo>
                  <a:pt x="5645296" y="2887900"/>
                </a:moveTo>
                <a:lnTo>
                  <a:pt x="5646375" y="2888979"/>
                </a:lnTo>
                <a:lnTo>
                  <a:pt x="5646375" y="2891137"/>
                </a:lnTo>
                <a:cubicBezTo>
                  <a:pt x="5643498" y="2891137"/>
                  <a:pt x="5642059" y="2892576"/>
                  <a:pt x="5642059" y="2895453"/>
                </a:cubicBezTo>
                <a:lnTo>
                  <a:pt x="5639901" y="2895453"/>
                </a:lnTo>
                <a:lnTo>
                  <a:pt x="5637743" y="2893295"/>
                </a:lnTo>
                <a:cubicBezTo>
                  <a:pt x="5639901" y="2889698"/>
                  <a:pt x="5642419" y="2887900"/>
                  <a:pt x="5645296" y="2887900"/>
                </a:cubicBezTo>
                <a:close/>
                <a:moveTo>
                  <a:pt x="2605373" y="2887504"/>
                </a:moveTo>
                <a:lnTo>
                  <a:pt x="2604294" y="2897350"/>
                </a:lnTo>
                <a:lnTo>
                  <a:pt x="2608745" y="2909219"/>
                </a:lnTo>
                <a:lnTo>
                  <a:pt x="2606453" y="2915828"/>
                </a:lnTo>
                <a:lnTo>
                  <a:pt x="2607667" y="2916907"/>
                </a:lnTo>
                <a:lnTo>
                  <a:pt x="2615218" y="2916907"/>
                </a:lnTo>
                <a:lnTo>
                  <a:pt x="2622771" y="2917986"/>
                </a:lnTo>
                <a:lnTo>
                  <a:pt x="2624930" y="2904903"/>
                </a:lnTo>
                <a:lnTo>
                  <a:pt x="2621693" y="2900587"/>
                </a:lnTo>
                <a:cubicBezTo>
                  <a:pt x="2622052" y="2899149"/>
                  <a:pt x="2623851" y="2897710"/>
                  <a:pt x="2627088" y="2896271"/>
                </a:cubicBezTo>
                <a:lnTo>
                  <a:pt x="2624930" y="2889662"/>
                </a:lnTo>
                <a:lnTo>
                  <a:pt x="2616298" y="2890741"/>
                </a:lnTo>
                <a:close/>
                <a:moveTo>
                  <a:pt x="4770740" y="2887044"/>
                </a:moveTo>
                <a:lnTo>
                  <a:pt x="4770740" y="2888123"/>
                </a:lnTo>
                <a:lnTo>
                  <a:pt x="4772898" y="2888123"/>
                </a:lnTo>
                <a:lnTo>
                  <a:pt x="4772898" y="2887044"/>
                </a:lnTo>
                <a:close/>
                <a:moveTo>
                  <a:pt x="8698305" y="2886956"/>
                </a:moveTo>
                <a:lnTo>
                  <a:pt x="8692775" y="2893430"/>
                </a:lnTo>
                <a:lnTo>
                  <a:pt x="8693854" y="2894509"/>
                </a:lnTo>
                <a:lnTo>
                  <a:pt x="8693854" y="2895588"/>
                </a:lnTo>
                <a:lnTo>
                  <a:pt x="8702621" y="2893430"/>
                </a:lnTo>
                <a:lnTo>
                  <a:pt x="8702621" y="2890193"/>
                </a:lnTo>
                <a:close/>
                <a:moveTo>
                  <a:pt x="8260918" y="2886416"/>
                </a:moveTo>
                <a:lnTo>
                  <a:pt x="8258760" y="2888574"/>
                </a:lnTo>
                <a:lnTo>
                  <a:pt x="8259838" y="2889653"/>
                </a:lnTo>
                <a:lnTo>
                  <a:pt x="8263076" y="2889653"/>
                </a:lnTo>
                <a:lnTo>
                  <a:pt x="8263076" y="2886416"/>
                </a:lnTo>
                <a:close/>
                <a:moveTo>
                  <a:pt x="9227542" y="2885253"/>
                </a:moveTo>
                <a:lnTo>
                  <a:pt x="9223091" y="2889569"/>
                </a:lnTo>
                <a:lnTo>
                  <a:pt x="9223091" y="2890648"/>
                </a:lnTo>
                <a:lnTo>
                  <a:pt x="9225384" y="2892806"/>
                </a:lnTo>
                <a:lnTo>
                  <a:pt x="9227542" y="2892806"/>
                </a:lnTo>
                <a:lnTo>
                  <a:pt x="9228621" y="2887411"/>
                </a:lnTo>
                <a:lnTo>
                  <a:pt x="9228621" y="2885253"/>
                </a:lnTo>
                <a:close/>
                <a:moveTo>
                  <a:pt x="3074318" y="2884528"/>
                </a:moveTo>
                <a:lnTo>
                  <a:pt x="3062951" y="2889346"/>
                </a:lnTo>
                <a:lnTo>
                  <a:pt x="3062449" y="2888844"/>
                </a:lnTo>
                <a:lnTo>
                  <a:pt x="3061370" y="2888844"/>
                </a:lnTo>
                <a:lnTo>
                  <a:pt x="3058842" y="2891088"/>
                </a:lnTo>
                <a:lnTo>
                  <a:pt x="3053952" y="2893160"/>
                </a:lnTo>
                <a:cubicBezTo>
                  <a:pt x="3049995" y="2897386"/>
                  <a:pt x="3045320" y="2899499"/>
                  <a:pt x="3039925" y="2899499"/>
                </a:cubicBezTo>
                <a:lnTo>
                  <a:pt x="3038846" y="2904894"/>
                </a:lnTo>
                <a:lnTo>
                  <a:pt x="3038846" y="2905973"/>
                </a:lnTo>
                <a:lnTo>
                  <a:pt x="3039925" y="2905973"/>
                </a:lnTo>
                <a:cubicBezTo>
                  <a:pt x="3039925" y="2903096"/>
                  <a:pt x="3043881" y="2900218"/>
                  <a:pt x="3051794" y="2897341"/>
                </a:cubicBezTo>
                <a:lnTo>
                  <a:pt x="3058842" y="2891088"/>
                </a:lnTo>
                <a:lnTo>
                  <a:pt x="3062951" y="2889346"/>
                </a:lnTo>
                <a:lnTo>
                  <a:pt x="3063528" y="2889923"/>
                </a:lnTo>
                <a:lnTo>
                  <a:pt x="3064607" y="2889923"/>
                </a:lnTo>
                <a:lnTo>
                  <a:pt x="3063528" y="2891002"/>
                </a:lnTo>
                <a:lnTo>
                  <a:pt x="3063528" y="2894239"/>
                </a:lnTo>
                <a:lnTo>
                  <a:pt x="3065686" y="2894239"/>
                </a:lnTo>
                <a:cubicBezTo>
                  <a:pt x="3066405" y="2888484"/>
                  <a:pt x="3069283" y="2885607"/>
                  <a:pt x="3074318" y="2885607"/>
                </a:cubicBezTo>
                <a:close/>
                <a:moveTo>
                  <a:pt x="3043162" y="2883449"/>
                </a:moveTo>
                <a:lnTo>
                  <a:pt x="3042083" y="2886686"/>
                </a:lnTo>
                <a:lnTo>
                  <a:pt x="3042083" y="2887765"/>
                </a:lnTo>
                <a:lnTo>
                  <a:pt x="3043162" y="2887765"/>
                </a:lnTo>
                <a:lnTo>
                  <a:pt x="3044241" y="2884528"/>
                </a:lnTo>
                <a:lnTo>
                  <a:pt x="3044241" y="2883449"/>
                </a:lnTo>
                <a:close/>
                <a:moveTo>
                  <a:pt x="8696147" y="2878324"/>
                </a:moveTo>
                <a:lnTo>
                  <a:pt x="8696147" y="2879403"/>
                </a:lnTo>
                <a:lnTo>
                  <a:pt x="8699384" y="2879403"/>
                </a:lnTo>
                <a:lnTo>
                  <a:pt x="8699384" y="2878324"/>
                </a:lnTo>
                <a:close/>
                <a:moveTo>
                  <a:pt x="5766954" y="2878324"/>
                </a:moveTo>
                <a:cubicBezTo>
                  <a:pt x="5779092" y="2878324"/>
                  <a:pt x="5785162" y="2881875"/>
                  <a:pt x="5785162" y="2888979"/>
                </a:cubicBezTo>
                <a:cubicBezTo>
                  <a:pt x="5788489" y="2888979"/>
                  <a:pt x="5790602" y="2891811"/>
                  <a:pt x="5791501" y="2897476"/>
                </a:cubicBezTo>
                <a:lnTo>
                  <a:pt x="5786241" y="2900713"/>
                </a:lnTo>
                <a:lnTo>
                  <a:pt x="5780846" y="2899634"/>
                </a:lnTo>
                <a:lnTo>
                  <a:pt x="5773428" y="2900713"/>
                </a:lnTo>
                <a:lnTo>
                  <a:pt x="5762638" y="2897476"/>
                </a:lnTo>
                <a:lnTo>
                  <a:pt x="5746722" y="2900713"/>
                </a:lnTo>
                <a:lnTo>
                  <a:pt x="5739169" y="2900713"/>
                </a:lnTo>
                <a:lnTo>
                  <a:pt x="5731751" y="2899634"/>
                </a:lnTo>
                <a:lnTo>
                  <a:pt x="5731751" y="2900713"/>
                </a:lnTo>
                <a:cubicBezTo>
                  <a:pt x="5735258" y="2903231"/>
                  <a:pt x="5737011" y="2905389"/>
                  <a:pt x="5737011" y="2907187"/>
                </a:cubicBezTo>
                <a:lnTo>
                  <a:pt x="5735932" y="2908266"/>
                </a:lnTo>
                <a:lnTo>
                  <a:pt x="5735932" y="2909345"/>
                </a:lnTo>
                <a:lnTo>
                  <a:pt x="5737011" y="2910289"/>
                </a:lnTo>
                <a:lnTo>
                  <a:pt x="5737011" y="2911368"/>
                </a:lnTo>
                <a:lnTo>
                  <a:pt x="5732830" y="2921079"/>
                </a:lnTo>
                <a:lnTo>
                  <a:pt x="5735932" y="2926339"/>
                </a:lnTo>
                <a:lnTo>
                  <a:pt x="5735932" y="2929576"/>
                </a:lnTo>
                <a:lnTo>
                  <a:pt x="5733909" y="2932813"/>
                </a:lnTo>
                <a:lnTo>
                  <a:pt x="5733909" y="2934971"/>
                </a:lnTo>
                <a:lnTo>
                  <a:pt x="5738090" y="2940231"/>
                </a:lnTo>
                <a:lnTo>
                  <a:pt x="5738090" y="2945626"/>
                </a:lnTo>
                <a:lnTo>
                  <a:pt x="5734988" y="2949808"/>
                </a:lnTo>
                <a:lnTo>
                  <a:pt x="5734988" y="2957361"/>
                </a:lnTo>
                <a:lnTo>
                  <a:pt x="5733909" y="2964779"/>
                </a:lnTo>
                <a:cubicBezTo>
                  <a:pt x="5737416" y="2964959"/>
                  <a:pt x="5739169" y="2966038"/>
                  <a:pt x="5739169" y="2968016"/>
                </a:cubicBezTo>
                <a:lnTo>
                  <a:pt x="5739169" y="2972332"/>
                </a:lnTo>
                <a:lnTo>
                  <a:pt x="5735932" y="2976513"/>
                </a:lnTo>
                <a:cubicBezTo>
                  <a:pt x="5735932" y="2977952"/>
                  <a:pt x="5739889" y="2978671"/>
                  <a:pt x="5747801" y="2978671"/>
                </a:cubicBezTo>
                <a:cubicBezTo>
                  <a:pt x="5747801" y="2980110"/>
                  <a:pt x="5749195" y="2980829"/>
                  <a:pt x="5751982" y="2980829"/>
                </a:cubicBezTo>
                <a:cubicBezTo>
                  <a:pt x="5758547" y="2976513"/>
                  <a:pt x="5766009" y="2970084"/>
                  <a:pt x="5774372" y="2961542"/>
                </a:cubicBezTo>
                <a:lnTo>
                  <a:pt x="5775451" y="2961542"/>
                </a:lnTo>
                <a:lnTo>
                  <a:pt x="5780846" y="2966937"/>
                </a:lnTo>
                <a:cubicBezTo>
                  <a:pt x="5787590" y="2966937"/>
                  <a:pt x="5792940" y="2969769"/>
                  <a:pt x="5796896" y="2975434"/>
                </a:cubicBezTo>
                <a:lnTo>
                  <a:pt x="5796896" y="2980829"/>
                </a:lnTo>
                <a:cubicBezTo>
                  <a:pt x="5799684" y="2980829"/>
                  <a:pt x="5801077" y="2982942"/>
                  <a:pt x="5801077" y="2987168"/>
                </a:cubicBezTo>
                <a:lnTo>
                  <a:pt x="5801077" y="2990405"/>
                </a:lnTo>
                <a:lnTo>
                  <a:pt x="5797975" y="2993642"/>
                </a:lnTo>
                <a:lnTo>
                  <a:pt x="5796896" y="2993642"/>
                </a:lnTo>
                <a:lnTo>
                  <a:pt x="5777609" y="2989326"/>
                </a:lnTo>
                <a:lnTo>
                  <a:pt x="5770191" y="2989326"/>
                </a:lnTo>
                <a:lnTo>
                  <a:pt x="5747801" y="2990405"/>
                </a:lnTo>
                <a:lnTo>
                  <a:pt x="5738090" y="2986224"/>
                </a:lnTo>
                <a:cubicBezTo>
                  <a:pt x="5737911" y="2988112"/>
                  <a:pt x="5731526" y="2990585"/>
                  <a:pt x="5718938" y="2993642"/>
                </a:cubicBezTo>
                <a:lnTo>
                  <a:pt x="5713543" y="2991484"/>
                </a:lnTo>
                <a:lnTo>
                  <a:pt x="5707204" y="2993642"/>
                </a:lnTo>
                <a:lnTo>
                  <a:pt x="5705046" y="2993642"/>
                </a:lnTo>
                <a:cubicBezTo>
                  <a:pt x="5698662" y="2992743"/>
                  <a:pt x="5695470" y="2989551"/>
                  <a:pt x="5695470" y="2984066"/>
                </a:cubicBezTo>
                <a:lnTo>
                  <a:pt x="5693312" y="2984066"/>
                </a:lnTo>
                <a:cubicBezTo>
                  <a:pt x="5690614" y="2984066"/>
                  <a:pt x="5687737" y="2985819"/>
                  <a:pt x="5684680" y="2989326"/>
                </a:cubicBezTo>
                <a:cubicBezTo>
                  <a:pt x="5682612" y="2988607"/>
                  <a:pt x="5681577" y="2986494"/>
                  <a:pt x="5681577" y="2982987"/>
                </a:cubicBezTo>
                <a:lnTo>
                  <a:pt x="5682656" y="2981908"/>
                </a:lnTo>
                <a:lnTo>
                  <a:pt x="5680498" y="2981908"/>
                </a:lnTo>
                <a:lnTo>
                  <a:pt x="5680498" y="2989326"/>
                </a:lnTo>
                <a:lnTo>
                  <a:pt x="5670922" y="2989326"/>
                </a:lnTo>
                <a:lnTo>
                  <a:pt x="5659188" y="2990405"/>
                </a:lnTo>
                <a:lnTo>
                  <a:pt x="5655951" y="2989326"/>
                </a:lnTo>
                <a:cubicBezTo>
                  <a:pt x="5651815" y="2989686"/>
                  <a:pt x="5648623" y="2990765"/>
                  <a:pt x="5646375" y="2992563"/>
                </a:cubicBezTo>
                <a:lnTo>
                  <a:pt x="5645296" y="2992563"/>
                </a:lnTo>
                <a:cubicBezTo>
                  <a:pt x="5643857" y="2992563"/>
                  <a:pt x="5643138" y="2991484"/>
                  <a:pt x="5643138" y="2989326"/>
                </a:cubicBezTo>
                <a:lnTo>
                  <a:pt x="5642059" y="2990405"/>
                </a:lnTo>
                <a:lnTo>
                  <a:pt x="5630325" y="2990405"/>
                </a:lnTo>
                <a:cubicBezTo>
                  <a:pt x="5623941" y="2990405"/>
                  <a:pt x="5620749" y="2987933"/>
                  <a:pt x="5620749" y="2982987"/>
                </a:cubicBezTo>
                <a:lnTo>
                  <a:pt x="5623851" y="2981908"/>
                </a:lnTo>
                <a:lnTo>
                  <a:pt x="5631404" y="2984066"/>
                </a:lnTo>
                <a:cubicBezTo>
                  <a:pt x="5637248" y="2980469"/>
                  <a:pt x="5642554" y="2978671"/>
                  <a:pt x="5647319" y="2978671"/>
                </a:cubicBezTo>
                <a:lnTo>
                  <a:pt x="5647319" y="2979750"/>
                </a:lnTo>
                <a:lnTo>
                  <a:pt x="5650556" y="2978671"/>
                </a:lnTo>
                <a:lnTo>
                  <a:pt x="5663369" y="2981908"/>
                </a:lnTo>
                <a:lnTo>
                  <a:pt x="5674024" y="2981908"/>
                </a:lnTo>
                <a:lnTo>
                  <a:pt x="5672945" y="2974355"/>
                </a:lnTo>
                <a:lnTo>
                  <a:pt x="5674024" y="2966937"/>
                </a:lnTo>
                <a:lnTo>
                  <a:pt x="5672001" y="2960598"/>
                </a:lnTo>
                <a:cubicBezTo>
                  <a:pt x="5672001" y="2956282"/>
                  <a:pt x="5675553" y="2953404"/>
                  <a:pt x="5682656" y="2951966"/>
                </a:cubicBezTo>
                <a:lnTo>
                  <a:pt x="5682656" y="2948729"/>
                </a:lnTo>
                <a:lnTo>
                  <a:pt x="5674024" y="2950887"/>
                </a:lnTo>
                <a:lnTo>
                  <a:pt x="5672945" y="2949808"/>
                </a:lnTo>
                <a:lnTo>
                  <a:pt x="5672945" y="2947784"/>
                </a:lnTo>
                <a:cubicBezTo>
                  <a:pt x="5674384" y="2944907"/>
                  <a:pt x="5676182" y="2943468"/>
                  <a:pt x="5678340" y="2943468"/>
                </a:cubicBezTo>
                <a:lnTo>
                  <a:pt x="5678340" y="2939152"/>
                </a:lnTo>
                <a:lnTo>
                  <a:pt x="5676182" y="2931734"/>
                </a:lnTo>
                <a:lnTo>
                  <a:pt x="5677261" y="2925260"/>
                </a:lnTo>
                <a:lnTo>
                  <a:pt x="5675103" y="2920000"/>
                </a:lnTo>
                <a:lnTo>
                  <a:pt x="5677261" y="2913526"/>
                </a:lnTo>
                <a:lnTo>
                  <a:pt x="5676182" y="2906108"/>
                </a:lnTo>
                <a:lnTo>
                  <a:pt x="5678340" y="2896532"/>
                </a:lnTo>
                <a:lnTo>
                  <a:pt x="5678340" y="2895453"/>
                </a:lnTo>
                <a:lnTo>
                  <a:pt x="5677261" y="2895453"/>
                </a:lnTo>
                <a:cubicBezTo>
                  <a:pt x="5677261" y="2897521"/>
                  <a:pt x="5675823" y="2899274"/>
                  <a:pt x="5672945" y="2900713"/>
                </a:cubicBezTo>
                <a:lnTo>
                  <a:pt x="5670922" y="2900713"/>
                </a:lnTo>
                <a:lnTo>
                  <a:pt x="5667685" y="2899634"/>
                </a:lnTo>
                <a:lnTo>
                  <a:pt x="5662290" y="2900713"/>
                </a:lnTo>
                <a:lnTo>
                  <a:pt x="5659188" y="2900713"/>
                </a:lnTo>
                <a:lnTo>
                  <a:pt x="5649477" y="2899634"/>
                </a:lnTo>
                <a:lnTo>
                  <a:pt x="5645296" y="2900713"/>
                </a:lnTo>
                <a:lnTo>
                  <a:pt x="5644217" y="2899634"/>
                </a:lnTo>
                <a:lnTo>
                  <a:pt x="5644217" y="2897476"/>
                </a:lnTo>
                <a:lnTo>
                  <a:pt x="5653793" y="2891137"/>
                </a:lnTo>
                <a:lnTo>
                  <a:pt x="5654872" y="2891137"/>
                </a:lnTo>
                <a:lnTo>
                  <a:pt x="5659188" y="2893295"/>
                </a:lnTo>
                <a:lnTo>
                  <a:pt x="5672001" y="2890058"/>
                </a:lnTo>
                <a:cubicBezTo>
                  <a:pt x="5675148" y="2890058"/>
                  <a:pt x="5678340" y="2891137"/>
                  <a:pt x="5681577" y="2893295"/>
                </a:cubicBezTo>
                <a:lnTo>
                  <a:pt x="5696549" y="2888979"/>
                </a:lnTo>
                <a:cubicBezTo>
                  <a:pt x="5700775" y="2889878"/>
                  <a:pt x="5702888" y="2890957"/>
                  <a:pt x="5702888" y="2892216"/>
                </a:cubicBezTo>
                <a:lnTo>
                  <a:pt x="5703967" y="2891137"/>
                </a:lnTo>
                <a:lnTo>
                  <a:pt x="5706125" y="2891137"/>
                </a:lnTo>
                <a:cubicBezTo>
                  <a:pt x="5720332" y="2891137"/>
                  <a:pt x="5729593" y="2891856"/>
                  <a:pt x="5733909" y="2893295"/>
                </a:cubicBezTo>
                <a:cubicBezTo>
                  <a:pt x="5744519" y="2893295"/>
                  <a:pt x="5749824" y="2890777"/>
                  <a:pt x="5749824" y="2885742"/>
                </a:cubicBezTo>
                <a:close/>
                <a:moveTo>
                  <a:pt x="3735194" y="2877784"/>
                </a:moveTo>
                <a:lnTo>
                  <a:pt x="3733036" y="2879942"/>
                </a:lnTo>
                <a:lnTo>
                  <a:pt x="3733036" y="2881021"/>
                </a:lnTo>
                <a:lnTo>
                  <a:pt x="3737352" y="2884258"/>
                </a:lnTo>
                <a:lnTo>
                  <a:pt x="3738431" y="2883179"/>
                </a:lnTo>
                <a:lnTo>
                  <a:pt x="3738431" y="2881021"/>
                </a:lnTo>
                <a:close/>
                <a:moveTo>
                  <a:pt x="4754555" y="2877333"/>
                </a:moveTo>
                <a:lnTo>
                  <a:pt x="4754555" y="2879491"/>
                </a:lnTo>
                <a:lnTo>
                  <a:pt x="4756713" y="2877333"/>
                </a:lnTo>
                <a:close/>
                <a:moveTo>
                  <a:pt x="3674635" y="2876705"/>
                </a:moveTo>
                <a:lnTo>
                  <a:pt x="3674635" y="2878863"/>
                </a:lnTo>
                <a:lnTo>
                  <a:pt x="3675714" y="2878863"/>
                </a:lnTo>
                <a:lnTo>
                  <a:pt x="3675714" y="2876705"/>
                </a:lnTo>
                <a:close/>
                <a:moveTo>
                  <a:pt x="3052873" y="2876031"/>
                </a:moveTo>
                <a:lnTo>
                  <a:pt x="3048557" y="2879268"/>
                </a:lnTo>
                <a:lnTo>
                  <a:pt x="3056110" y="2878189"/>
                </a:lnTo>
                <a:lnTo>
                  <a:pt x="3056110" y="2877110"/>
                </a:lnTo>
                <a:close/>
                <a:moveTo>
                  <a:pt x="5200491" y="2875356"/>
                </a:moveTo>
                <a:lnTo>
                  <a:pt x="5197254" y="2878593"/>
                </a:lnTo>
                <a:lnTo>
                  <a:pt x="5200491" y="2881830"/>
                </a:lnTo>
                <a:lnTo>
                  <a:pt x="5202649" y="2881830"/>
                </a:lnTo>
                <a:lnTo>
                  <a:pt x="5203728" y="2877514"/>
                </a:lnTo>
                <a:close/>
                <a:moveTo>
                  <a:pt x="7667210" y="2875087"/>
                </a:moveTo>
                <a:lnTo>
                  <a:pt x="7667210" y="2876166"/>
                </a:lnTo>
                <a:cubicBezTo>
                  <a:pt x="7669907" y="2882460"/>
                  <a:pt x="7672065" y="2885697"/>
                  <a:pt x="7673684" y="2885877"/>
                </a:cubicBezTo>
                <a:lnTo>
                  <a:pt x="7676921" y="2882640"/>
                </a:lnTo>
                <a:lnTo>
                  <a:pt x="7676921" y="2881561"/>
                </a:lnTo>
                <a:cubicBezTo>
                  <a:pt x="7676921" y="2879762"/>
                  <a:pt x="7673684" y="2877604"/>
                  <a:pt x="7667210" y="2875087"/>
                </a:cubicBezTo>
                <a:close/>
                <a:moveTo>
                  <a:pt x="5582309" y="2875087"/>
                </a:moveTo>
                <a:lnTo>
                  <a:pt x="5581230" y="2876166"/>
                </a:lnTo>
                <a:lnTo>
                  <a:pt x="5581230" y="2879403"/>
                </a:lnTo>
                <a:lnTo>
                  <a:pt x="5583253" y="2881561"/>
                </a:lnTo>
                <a:lnTo>
                  <a:pt x="5585411" y="2881561"/>
                </a:lnTo>
                <a:lnTo>
                  <a:pt x="5587569" y="2879403"/>
                </a:lnTo>
                <a:lnTo>
                  <a:pt x="5587569" y="2876166"/>
                </a:lnTo>
                <a:close/>
                <a:moveTo>
                  <a:pt x="3077555" y="2874952"/>
                </a:moveTo>
                <a:lnTo>
                  <a:pt x="3075397" y="2878189"/>
                </a:lnTo>
                <a:lnTo>
                  <a:pt x="3075397" y="2879268"/>
                </a:lnTo>
                <a:lnTo>
                  <a:pt x="3077555" y="2879268"/>
                </a:lnTo>
                <a:lnTo>
                  <a:pt x="3079713" y="2877110"/>
                </a:lnTo>
                <a:close/>
                <a:moveTo>
                  <a:pt x="3092527" y="2872794"/>
                </a:moveTo>
                <a:lnTo>
                  <a:pt x="3092527" y="2874952"/>
                </a:lnTo>
                <a:lnTo>
                  <a:pt x="3093606" y="2874952"/>
                </a:lnTo>
                <a:lnTo>
                  <a:pt x="3093606" y="2872794"/>
                </a:lnTo>
                <a:close/>
                <a:moveTo>
                  <a:pt x="9199353" y="2872305"/>
                </a:moveTo>
                <a:lnTo>
                  <a:pt x="9199353" y="2873384"/>
                </a:lnTo>
                <a:lnTo>
                  <a:pt x="9201511" y="2873384"/>
                </a:lnTo>
                <a:lnTo>
                  <a:pt x="9201511" y="2872305"/>
                </a:lnTo>
                <a:close/>
                <a:moveTo>
                  <a:pt x="3066765" y="2870636"/>
                </a:moveTo>
                <a:lnTo>
                  <a:pt x="3066765" y="2876031"/>
                </a:lnTo>
                <a:lnTo>
                  <a:pt x="3068923" y="2878189"/>
                </a:lnTo>
                <a:lnTo>
                  <a:pt x="3070002" y="2878189"/>
                </a:lnTo>
                <a:lnTo>
                  <a:pt x="3070002" y="2876031"/>
                </a:lnTo>
                <a:lnTo>
                  <a:pt x="3071081" y="2876031"/>
                </a:lnTo>
                <a:lnTo>
                  <a:pt x="3070002" y="2870636"/>
                </a:lnTo>
                <a:close/>
                <a:moveTo>
                  <a:pt x="5584332" y="2868747"/>
                </a:moveTo>
                <a:lnTo>
                  <a:pt x="5577890" y="2872295"/>
                </a:lnTo>
                <a:lnTo>
                  <a:pt x="5581230" y="2871850"/>
                </a:lnTo>
                <a:close/>
                <a:moveTo>
                  <a:pt x="3094685" y="2868478"/>
                </a:moveTo>
                <a:lnTo>
                  <a:pt x="3094685" y="2870636"/>
                </a:lnTo>
                <a:lnTo>
                  <a:pt x="3095764" y="2870636"/>
                </a:lnTo>
                <a:lnTo>
                  <a:pt x="3095764" y="2868478"/>
                </a:lnTo>
                <a:close/>
                <a:moveTo>
                  <a:pt x="9186270" y="2867989"/>
                </a:moveTo>
                <a:lnTo>
                  <a:pt x="9185191" y="2869068"/>
                </a:lnTo>
                <a:lnTo>
                  <a:pt x="9185191" y="2870147"/>
                </a:lnTo>
                <a:lnTo>
                  <a:pt x="9193823" y="2871226"/>
                </a:lnTo>
                <a:lnTo>
                  <a:pt x="9197195" y="2871226"/>
                </a:lnTo>
                <a:lnTo>
                  <a:pt x="9197195" y="2870147"/>
                </a:lnTo>
                <a:close/>
                <a:moveTo>
                  <a:pt x="4616847" y="2867757"/>
                </a:moveTo>
                <a:lnTo>
                  <a:pt x="4614689" y="2869915"/>
                </a:lnTo>
                <a:lnTo>
                  <a:pt x="4614689" y="2873152"/>
                </a:lnTo>
                <a:lnTo>
                  <a:pt x="4615768" y="2878412"/>
                </a:lnTo>
                <a:lnTo>
                  <a:pt x="4619005" y="2878412"/>
                </a:lnTo>
                <a:lnTo>
                  <a:pt x="4622242" y="2875175"/>
                </a:lnTo>
                <a:lnTo>
                  <a:pt x="4622242" y="2874096"/>
                </a:lnTo>
                <a:cubicBezTo>
                  <a:pt x="4622242" y="2870409"/>
                  <a:pt x="4621163" y="2868296"/>
                  <a:pt x="4619005" y="2867757"/>
                </a:cubicBezTo>
                <a:close/>
                <a:moveTo>
                  <a:pt x="5585411" y="2867668"/>
                </a:moveTo>
                <a:lnTo>
                  <a:pt x="5585411" y="2868747"/>
                </a:lnTo>
                <a:lnTo>
                  <a:pt x="5588648" y="2868747"/>
                </a:lnTo>
                <a:lnTo>
                  <a:pt x="5588648" y="2867668"/>
                </a:lnTo>
                <a:close/>
                <a:moveTo>
                  <a:pt x="8755627" y="2867399"/>
                </a:moveTo>
                <a:lnTo>
                  <a:pt x="8755627" y="2869557"/>
                </a:lnTo>
                <a:lnTo>
                  <a:pt x="8756706" y="2869557"/>
                </a:lnTo>
                <a:lnTo>
                  <a:pt x="8756706" y="2867399"/>
                </a:lnTo>
                <a:close/>
                <a:moveTo>
                  <a:pt x="3675714" y="2866994"/>
                </a:moveTo>
                <a:lnTo>
                  <a:pt x="3675714" y="2870231"/>
                </a:lnTo>
                <a:lnTo>
                  <a:pt x="3680030" y="2870231"/>
                </a:lnTo>
                <a:lnTo>
                  <a:pt x="3680030" y="2866994"/>
                </a:lnTo>
                <a:close/>
                <a:moveTo>
                  <a:pt x="9115865" y="2866910"/>
                </a:moveTo>
                <a:cubicBezTo>
                  <a:pt x="9112628" y="2868349"/>
                  <a:pt x="9110830" y="2869788"/>
                  <a:pt x="9110470" y="2871226"/>
                </a:cubicBezTo>
                <a:lnTo>
                  <a:pt x="9114786" y="2875542"/>
                </a:lnTo>
                <a:lnTo>
                  <a:pt x="9120181" y="2875542"/>
                </a:lnTo>
                <a:lnTo>
                  <a:pt x="9120181" y="2867989"/>
                </a:lnTo>
                <a:close/>
                <a:moveTo>
                  <a:pt x="8741465" y="2866320"/>
                </a:moveTo>
                <a:cubicBezTo>
                  <a:pt x="8732833" y="2866320"/>
                  <a:pt x="8726719" y="2868478"/>
                  <a:pt x="8723122" y="2872794"/>
                </a:cubicBezTo>
                <a:lnTo>
                  <a:pt x="8724201" y="2873873"/>
                </a:lnTo>
                <a:lnTo>
                  <a:pt x="8723122" y="2879403"/>
                </a:lnTo>
                <a:lnTo>
                  <a:pt x="8723122" y="2882640"/>
                </a:lnTo>
                <a:lnTo>
                  <a:pt x="8725280" y="2884798"/>
                </a:lnTo>
                <a:lnTo>
                  <a:pt x="8737149" y="2872794"/>
                </a:lnTo>
                <a:lnTo>
                  <a:pt x="8742544" y="2872794"/>
                </a:lnTo>
                <a:lnTo>
                  <a:pt x="8742544" y="2870636"/>
                </a:lnTo>
                <a:lnTo>
                  <a:pt x="8743623" y="2870636"/>
                </a:lnTo>
                <a:close/>
                <a:moveTo>
                  <a:pt x="713747" y="2866050"/>
                </a:moveTo>
                <a:lnTo>
                  <a:pt x="713747" y="2868208"/>
                </a:lnTo>
                <a:lnTo>
                  <a:pt x="712803" y="2868208"/>
                </a:lnTo>
                <a:lnTo>
                  <a:pt x="713747" y="2871175"/>
                </a:lnTo>
                <a:lnTo>
                  <a:pt x="716849" y="2871175"/>
                </a:lnTo>
                <a:lnTo>
                  <a:pt x="718872" y="2869152"/>
                </a:lnTo>
                <a:lnTo>
                  <a:pt x="718872" y="2866050"/>
                </a:lnTo>
                <a:close/>
                <a:moveTo>
                  <a:pt x="609893" y="2865241"/>
                </a:moveTo>
                <a:cubicBezTo>
                  <a:pt x="603689" y="2865241"/>
                  <a:pt x="600586" y="2869647"/>
                  <a:pt x="600586" y="2878458"/>
                </a:cubicBezTo>
                <a:lnTo>
                  <a:pt x="600586" y="2881561"/>
                </a:lnTo>
                <a:cubicBezTo>
                  <a:pt x="602025" y="2882909"/>
                  <a:pt x="603059" y="2887001"/>
                  <a:pt x="603689" y="2893834"/>
                </a:cubicBezTo>
                <a:lnTo>
                  <a:pt x="605712" y="2898015"/>
                </a:lnTo>
                <a:cubicBezTo>
                  <a:pt x="604544" y="2901432"/>
                  <a:pt x="602834" y="2903141"/>
                  <a:pt x="600586" y="2903141"/>
                </a:cubicBezTo>
                <a:lnTo>
                  <a:pt x="600586" y="2908266"/>
                </a:lnTo>
                <a:lnTo>
                  <a:pt x="603689" y="2926609"/>
                </a:lnTo>
                <a:lnTo>
                  <a:pt x="601665" y="2953314"/>
                </a:lnTo>
                <a:cubicBezTo>
                  <a:pt x="602475" y="2956731"/>
                  <a:pt x="603508" y="2958440"/>
                  <a:pt x="604768" y="2958440"/>
                </a:cubicBezTo>
                <a:lnTo>
                  <a:pt x="634440" y="2958440"/>
                </a:lnTo>
                <a:lnTo>
                  <a:pt x="637542" y="2960463"/>
                </a:lnTo>
                <a:lnTo>
                  <a:pt x="642668" y="2958440"/>
                </a:lnTo>
                <a:lnTo>
                  <a:pt x="647793" y="2959384"/>
                </a:lnTo>
                <a:lnTo>
                  <a:pt x="653862" y="2957361"/>
                </a:lnTo>
                <a:lnTo>
                  <a:pt x="654941" y="2957361"/>
                </a:lnTo>
                <a:cubicBezTo>
                  <a:pt x="657998" y="2960418"/>
                  <a:pt x="661730" y="2962126"/>
                  <a:pt x="666136" y="2962486"/>
                </a:cubicBezTo>
                <a:cubicBezTo>
                  <a:pt x="666136" y="2959788"/>
                  <a:pt x="671620" y="2958440"/>
                  <a:pt x="682591" y="2958440"/>
                </a:cubicBezTo>
                <a:lnTo>
                  <a:pt x="683670" y="2958440"/>
                </a:lnTo>
                <a:lnTo>
                  <a:pt x="684614" y="2954258"/>
                </a:lnTo>
                <a:lnTo>
                  <a:pt x="682591" y="2948189"/>
                </a:lnTo>
                <a:lnTo>
                  <a:pt x="682591" y="2946166"/>
                </a:lnTo>
                <a:lnTo>
                  <a:pt x="683670" y="2941041"/>
                </a:lnTo>
                <a:lnTo>
                  <a:pt x="681512" y="2938883"/>
                </a:lnTo>
                <a:lnTo>
                  <a:pt x="681512" y="2936859"/>
                </a:lnTo>
                <a:cubicBezTo>
                  <a:pt x="682950" y="2935331"/>
                  <a:pt x="683984" y="2931599"/>
                  <a:pt x="684614" y="2925665"/>
                </a:cubicBezTo>
                <a:lnTo>
                  <a:pt x="682591" y="2919461"/>
                </a:lnTo>
                <a:lnTo>
                  <a:pt x="685693" y="2908266"/>
                </a:lnTo>
                <a:lnTo>
                  <a:pt x="683670" y="2900038"/>
                </a:lnTo>
                <a:lnTo>
                  <a:pt x="683670" y="2896936"/>
                </a:lnTo>
                <a:lnTo>
                  <a:pt x="685693" y="2893834"/>
                </a:lnTo>
                <a:lnTo>
                  <a:pt x="683670" y="2889788"/>
                </a:lnTo>
                <a:lnTo>
                  <a:pt x="687716" y="2878458"/>
                </a:lnTo>
                <a:lnTo>
                  <a:pt x="686637" y="2878458"/>
                </a:lnTo>
                <a:lnTo>
                  <a:pt x="684614" y="2876435"/>
                </a:lnTo>
                <a:lnTo>
                  <a:pt x="684614" y="2875491"/>
                </a:lnTo>
                <a:lnTo>
                  <a:pt x="685693" y="2871310"/>
                </a:lnTo>
                <a:lnTo>
                  <a:pt x="684614" y="2868208"/>
                </a:lnTo>
                <a:lnTo>
                  <a:pt x="679489" y="2869287"/>
                </a:lnTo>
                <a:lnTo>
                  <a:pt x="676386" y="2869287"/>
                </a:lnTo>
                <a:cubicBezTo>
                  <a:pt x="672160" y="2869287"/>
                  <a:pt x="667395" y="2868253"/>
                  <a:pt x="662090" y="2866185"/>
                </a:cubicBezTo>
                <a:lnTo>
                  <a:pt x="658043" y="2869287"/>
                </a:lnTo>
                <a:lnTo>
                  <a:pt x="656964" y="2868208"/>
                </a:lnTo>
                <a:lnTo>
                  <a:pt x="651839" y="2869287"/>
                </a:lnTo>
                <a:lnTo>
                  <a:pt x="640644" y="2868208"/>
                </a:lnTo>
                <a:lnTo>
                  <a:pt x="626213" y="2869287"/>
                </a:lnTo>
                <a:cubicBezTo>
                  <a:pt x="622436" y="2869287"/>
                  <a:pt x="616996" y="2867938"/>
                  <a:pt x="609893" y="2865241"/>
                </a:cubicBezTo>
                <a:close/>
                <a:moveTo>
                  <a:pt x="9202590" y="2864752"/>
                </a:moveTo>
                <a:lnTo>
                  <a:pt x="9202590" y="2867989"/>
                </a:lnTo>
                <a:lnTo>
                  <a:pt x="9203669" y="2867989"/>
                </a:lnTo>
                <a:lnTo>
                  <a:pt x="9205827" y="2865831"/>
                </a:lnTo>
                <a:lnTo>
                  <a:pt x="9205827" y="2864752"/>
                </a:lnTo>
                <a:close/>
                <a:moveTo>
                  <a:pt x="2715161" y="2863631"/>
                </a:moveTo>
                <a:lnTo>
                  <a:pt x="2716241" y="2863631"/>
                </a:lnTo>
                <a:cubicBezTo>
                  <a:pt x="2727120" y="2863631"/>
                  <a:pt x="2732560" y="2867273"/>
                  <a:pt x="2732560" y="2874556"/>
                </a:cubicBezTo>
                <a:lnTo>
                  <a:pt x="2739035" y="2873342"/>
                </a:lnTo>
                <a:cubicBezTo>
                  <a:pt x="2750635" y="2879906"/>
                  <a:pt x="2756433" y="2886425"/>
                  <a:pt x="2756433" y="2892899"/>
                </a:cubicBezTo>
                <a:lnTo>
                  <a:pt x="2756433" y="2893978"/>
                </a:lnTo>
                <a:cubicBezTo>
                  <a:pt x="2756433" y="2895507"/>
                  <a:pt x="2753150" y="2896991"/>
                  <a:pt x="2746586" y="2898429"/>
                </a:cubicBezTo>
                <a:lnTo>
                  <a:pt x="2747667" y="2903824"/>
                </a:lnTo>
                <a:lnTo>
                  <a:pt x="2745508" y="2907061"/>
                </a:lnTo>
                <a:lnTo>
                  <a:pt x="2745508" y="2909219"/>
                </a:lnTo>
                <a:cubicBezTo>
                  <a:pt x="2747667" y="2911917"/>
                  <a:pt x="2748746" y="2914479"/>
                  <a:pt x="2748746" y="2916907"/>
                </a:cubicBezTo>
                <a:lnTo>
                  <a:pt x="2748746" y="2917986"/>
                </a:lnTo>
                <a:cubicBezTo>
                  <a:pt x="2748746" y="2919425"/>
                  <a:pt x="2747667" y="2920144"/>
                  <a:pt x="2745508" y="2920144"/>
                </a:cubicBezTo>
                <a:lnTo>
                  <a:pt x="2745508" y="2923381"/>
                </a:lnTo>
                <a:cubicBezTo>
                  <a:pt x="2745508" y="2925899"/>
                  <a:pt x="2746947" y="2928776"/>
                  <a:pt x="2749823" y="2932013"/>
                </a:cubicBezTo>
                <a:lnTo>
                  <a:pt x="2748746" y="2939701"/>
                </a:lnTo>
                <a:lnTo>
                  <a:pt x="2749823" y="2940780"/>
                </a:lnTo>
                <a:lnTo>
                  <a:pt x="2749823" y="2941859"/>
                </a:lnTo>
                <a:lnTo>
                  <a:pt x="2747667" y="2945096"/>
                </a:lnTo>
                <a:lnTo>
                  <a:pt x="2748746" y="2951570"/>
                </a:lnTo>
                <a:lnTo>
                  <a:pt x="2747667" y="2978815"/>
                </a:lnTo>
                <a:lnTo>
                  <a:pt x="2747667" y="2979894"/>
                </a:lnTo>
                <a:cubicBezTo>
                  <a:pt x="2747667" y="2984750"/>
                  <a:pt x="2742271" y="2989066"/>
                  <a:pt x="2731481" y="2992842"/>
                </a:cubicBezTo>
                <a:lnTo>
                  <a:pt x="2730267" y="2992842"/>
                </a:lnTo>
                <a:lnTo>
                  <a:pt x="2706394" y="2986368"/>
                </a:lnTo>
                <a:lnTo>
                  <a:pt x="2702079" y="2987447"/>
                </a:lnTo>
                <a:lnTo>
                  <a:pt x="2701000" y="2987447"/>
                </a:lnTo>
                <a:lnTo>
                  <a:pt x="2696683" y="2983131"/>
                </a:lnTo>
                <a:lnTo>
                  <a:pt x="2696683" y="2982052"/>
                </a:lnTo>
                <a:lnTo>
                  <a:pt x="2697762" y="2977736"/>
                </a:lnTo>
                <a:lnTo>
                  <a:pt x="2694526" y="2968969"/>
                </a:lnTo>
                <a:cubicBezTo>
                  <a:pt x="2691829" y="2971127"/>
                  <a:pt x="2689265" y="2972206"/>
                  <a:pt x="2686837" y="2972206"/>
                </a:cubicBezTo>
                <a:lnTo>
                  <a:pt x="2682522" y="2971127"/>
                </a:lnTo>
                <a:lnTo>
                  <a:pt x="2676048" y="2973285"/>
                </a:lnTo>
                <a:lnTo>
                  <a:pt x="2667281" y="2971127"/>
                </a:lnTo>
                <a:lnTo>
                  <a:pt x="2661886" y="2972206"/>
                </a:lnTo>
                <a:lnTo>
                  <a:pt x="2662964" y="2973285"/>
                </a:lnTo>
                <a:lnTo>
                  <a:pt x="2662964" y="2978815"/>
                </a:lnTo>
                <a:cubicBezTo>
                  <a:pt x="2662964" y="2980074"/>
                  <a:pt x="2660808" y="2981513"/>
                  <a:pt x="2656490" y="2983131"/>
                </a:cubicBezTo>
                <a:lnTo>
                  <a:pt x="2656490" y="2984210"/>
                </a:lnTo>
                <a:cubicBezTo>
                  <a:pt x="2661166" y="2988346"/>
                  <a:pt x="2672406" y="2994146"/>
                  <a:pt x="2690209" y="3001609"/>
                </a:cubicBezTo>
                <a:cubicBezTo>
                  <a:pt x="2690209" y="3004486"/>
                  <a:pt x="2692727" y="3005925"/>
                  <a:pt x="2697762" y="3005925"/>
                </a:cubicBezTo>
                <a:lnTo>
                  <a:pt x="2697762" y="3012399"/>
                </a:lnTo>
                <a:lnTo>
                  <a:pt x="2701000" y="3012399"/>
                </a:lnTo>
                <a:lnTo>
                  <a:pt x="2706394" y="3008083"/>
                </a:lnTo>
                <a:cubicBezTo>
                  <a:pt x="2716916" y="3008083"/>
                  <a:pt x="2725997" y="3010960"/>
                  <a:pt x="2733640" y="3016715"/>
                </a:cubicBezTo>
                <a:lnTo>
                  <a:pt x="2734718" y="3015636"/>
                </a:lnTo>
                <a:lnTo>
                  <a:pt x="2735798" y="3015636"/>
                </a:lnTo>
                <a:lnTo>
                  <a:pt x="2742271" y="3016715"/>
                </a:lnTo>
                <a:lnTo>
                  <a:pt x="2747667" y="3014557"/>
                </a:lnTo>
                <a:lnTo>
                  <a:pt x="2760750" y="3019008"/>
                </a:lnTo>
                <a:lnTo>
                  <a:pt x="2761829" y="3017794"/>
                </a:lnTo>
                <a:lnTo>
                  <a:pt x="2762908" y="3017794"/>
                </a:lnTo>
                <a:lnTo>
                  <a:pt x="2772754" y="3020087"/>
                </a:lnTo>
                <a:lnTo>
                  <a:pt x="2773833" y="3019008"/>
                </a:lnTo>
                <a:lnTo>
                  <a:pt x="2774912" y="3019008"/>
                </a:lnTo>
                <a:cubicBezTo>
                  <a:pt x="2778507" y="3020087"/>
                  <a:pt x="2780307" y="3022605"/>
                  <a:pt x="2780307" y="3026561"/>
                </a:cubicBezTo>
                <a:lnTo>
                  <a:pt x="2779227" y="3026561"/>
                </a:lnTo>
                <a:lnTo>
                  <a:pt x="2780307" y="3027640"/>
                </a:lnTo>
                <a:lnTo>
                  <a:pt x="2780307" y="3029798"/>
                </a:lnTo>
                <a:cubicBezTo>
                  <a:pt x="2779767" y="3031417"/>
                  <a:pt x="2775405" y="3034294"/>
                  <a:pt x="2767223" y="3038430"/>
                </a:cubicBezTo>
                <a:cubicBezTo>
                  <a:pt x="2767223" y="3043555"/>
                  <a:pt x="2765065" y="3046118"/>
                  <a:pt x="2760750" y="3046118"/>
                </a:cubicBezTo>
                <a:lnTo>
                  <a:pt x="2759670" y="3047197"/>
                </a:lnTo>
                <a:lnTo>
                  <a:pt x="2759670" y="3051513"/>
                </a:lnTo>
                <a:lnTo>
                  <a:pt x="2761829" y="3060280"/>
                </a:lnTo>
                <a:lnTo>
                  <a:pt x="2761829" y="3063517"/>
                </a:lnTo>
                <a:lnTo>
                  <a:pt x="2758591" y="3066754"/>
                </a:lnTo>
                <a:lnTo>
                  <a:pt x="2745508" y="3063517"/>
                </a:lnTo>
                <a:lnTo>
                  <a:pt x="2740114" y="3064596"/>
                </a:lnTo>
                <a:lnTo>
                  <a:pt x="2734718" y="3059066"/>
                </a:lnTo>
                <a:lnTo>
                  <a:pt x="2728109" y="3060280"/>
                </a:lnTo>
                <a:cubicBezTo>
                  <a:pt x="2728109" y="3056773"/>
                  <a:pt x="2724512" y="3054210"/>
                  <a:pt x="2717319" y="3052592"/>
                </a:cubicBezTo>
                <a:cubicBezTo>
                  <a:pt x="2715881" y="3052592"/>
                  <a:pt x="2715161" y="3053671"/>
                  <a:pt x="2715161" y="3055829"/>
                </a:cubicBezTo>
                <a:cubicBezTo>
                  <a:pt x="2715161" y="3061134"/>
                  <a:pt x="2716241" y="3065855"/>
                  <a:pt x="2718399" y="3069991"/>
                </a:cubicBezTo>
                <a:lnTo>
                  <a:pt x="2717319" y="3081995"/>
                </a:lnTo>
                <a:lnTo>
                  <a:pt x="2717319" y="3086311"/>
                </a:lnTo>
                <a:lnTo>
                  <a:pt x="2716241" y="3087390"/>
                </a:lnTo>
                <a:cubicBezTo>
                  <a:pt x="2718399" y="3091166"/>
                  <a:pt x="2719477" y="3096606"/>
                  <a:pt x="2719477" y="3103710"/>
                </a:cubicBezTo>
                <a:lnTo>
                  <a:pt x="2716241" y="3108026"/>
                </a:lnTo>
                <a:lnTo>
                  <a:pt x="2713004" y="3106947"/>
                </a:lnTo>
                <a:lnTo>
                  <a:pt x="2711924" y="3108026"/>
                </a:lnTo>
                <a:lnTo>
                  <a:pt x="2711924" y="3109105"/>
                </a:lnTo>
                <a:lnTo>
                  <a:pt x="2713004" y="3110184"/>
                </a:lnTo>
                <a:lnTo>
                  <a:pt x="2714082" y="3110184"/>
                </a:lnTo>
                <a:lnTo>
                  <a:pt x="2715161" y="3109105"/>
                </a:lnTo>
                <a:lnTo>
                  <a:pt x="2716241" y="3109105"/>
                </a:lnTo>
                <a:lnTo>
                  <a:pt x="2717319" y="3110184"/>
                </a:lnTo>
                <a:lnTo>
                  <a:pt x="2717319" y="3111263"/>
                </a:lnTo>
                <a:lnTo>
                  <a:pt x="2715161" y="3117737"/>
                </a:lnTo>
                <a:lnTo>
                  <a:pt x="2716241" y="3118816"/>
                </a:lnTo>
                <a:lnTo>
                  <a:pt x="2716241" y="3119895"/>
                </a:lnTo>
                <a:cubicBezTo>
                  <a:pt x="2715701" y="3126459"/>
                  <a:pt x="2714622" y="3129741"/>
                  <a:pt x="2713004" y="3129741"/>
                </a:cubicBezTo>
                <a:lnTo>
                  <a:pt x="2703157" y="3129741"/>
                </a:lnTo>
                <a:lnTo>
                  <a:pt x="2696683" y="3127583"/>
                </a:lnTo>
                <a:lnTo>
                  <a:pt x="2690209" y="3129741"/>
                </a:lnTo>
                <a:lnTo>
                  <a:pt x="2686837" y="3129741"/>
                </a:lnTo>
                <a:cubicBezTo>
                  <a:pt x="2684679" y="3129741"/>
                  <a:pt x="2683600" y="3127223"/>
                  <a:pt x="2683600" y="3122188"/>
                </a:cubicBezTo>
                <a:lnTo>
                  <a:pt x="2678205" y="3122188"/>
                </a:lnTo>
                <a:lnTo>
                  <a:pt x="2677127" y="3126504"/>
                </a:lnTo>
                <a:lnTo>
                  <a:pt x="2678205" y="3129741"/>
                </a:lnTo>
                <a:lnTo>
                  <a:pt x="2671731" y="3131899"/>
                </a:lnTo>
                <a:lnTo>
                  <a:pt x="2668360" y="3131899"/>
                </a:lnTo>
                <a:lnTo>
                  <a:pt x="2667281" y="3130820"/>
                </a:lnTo>
                <a:lnTo>
                  <a:pt x="2666202" y="3130820"/>
                </a:lnTo>
                <a:lnTo>
                  <a:pt x="2668360" y="3117737"/>
                </a:lnTo>
                <a:lnTo>
                  <a:pt x="2668360" y="3112342"/>
                </a:lnTo>
                <a:cubicBezTo>
                  <a:pt x="2666202" y="3105508"/>
                  <a:pt x="2665123" y="3095752"/>
                  <a:pt x="2665123" y="3083074"/>
                </a:cubicBezTo>
                <a:lnTo>
                  <a:pt x="2665123" y="3067833"/>
                </a:lnTo>
                <a:cubicBezTo>
                  <a:pt x="2665662" y="3063517"/>
                  <a:pt x="2666742" y="3061359"/>
                  <a:pt x="2668360" y="3061359"/>
                </a:cubicBezTo>
                <a:lnTo>
                  <a:pt x="2667281" y="3060280"/>
                </a:lnTo>
                <a:lnTo>
                  <a:pt x="2667281" y="3059066"/>
                </a:lnTo>
                <a:lnTo>
                  <a:pt x="2669573" y="3055829"/>
                </a:lnTo>
                <a:lnTo>
                  <a:pt x="2669573" y="3050434"/>
                </a:lnTo>
                <a:lnTo>
                  <a:pt x="2667281" y="3050434"/>
                </a:lnTo>
                <a:lnTo>
                  <a:pt x="2667281" y="3049355"/>
                </a:lnTo>
                <a:lnTo>
                  <a:pt x="2668360" y="3048276"/>
                </a:lnTo>
                <a:lnTo>
                  <a:pt x="2667281" y="3047197"/>
                </a:lnTo>
                <a:lnTo>
                  <a:pt x="2667281" y="3035193"/>
                </a:lnTo>
                <a:lnTo>
                  <a:pt x="2669573" y="3031956"/>
                </a:lnTo>
                <a:lnTo>
                  <a:pt x="2669573" y="3026561"/>
                </a:lnTo>
                <a:cubicBezTo>
                  <a:pt x="2666786" y="3026561"/>
                  <a:pt x="2664223" y="3019682"/>
                  <a:pt x="2661886" y="3005925"/>
                </a:cubicBezTo>
                <a:lnTo>
                  <a:pt x="2651096" y="2993921"/>
                </a:lnTo>
                <a:lnTo>
                  <a:pt x="2647723" y="2993921"/>
                </a:lnTo>
                <a:cubicBezTo>
                  <a:pt x="2645745" y="2993921"/>
                  <a:pt x="2643948" y="2997563"/>
                  <a:pt x="2642328" y="3004846"/>
                </a:cubicBezTo>
                <a:lnTo>
                  <a:pt x="2631539" y="3013478"/>
                </a:lnTo>
                <a:cubicBezTo>
                  <a:pt x="2626414" y="3009881"/>
                  <a:pt x="2623851" y="3007004"/>
                  <a:pt x="2623851" y="3004846"/>
                </a:cubicBezTo>
                <a:lnTo>
                  <a:pt x="2626009" y="2999451"/>
                </a:lnTo>
                <a:cubicBezTo>
                  <a:pt x="2624570" y="2999451"/>
                  <a:pt x="2623851" y="3000890"/>
                  <a:pt x="2623851" y="3003767"/>
                </a:cubicBezTo>
                <a:lnTo>
                  <a:pt x="2622771" y="3003767"/>
                </a:lnTo>
                <a:lnTo>
                  <a:pt x="2620613" y="3001609"/>
                </a:lnTo>
                <a:lnTo>
                  <a:pt x="2621693" y="2997158"/>
                </a:lnTo>
                <a:lnTo>
                  <a:pt x="2621693" y="2996079"/>
                </a:lnTo>
                <a:lnTo>
                  <a:pt x="2620613" y="2996079"/>
                </a:lnTo>
                <a:cubicBezTo>
                  <a:pt x="2620613" y="2998327"/>
                  <a:pt x="2619535" y="2999451"/>
                  <a:pt x="2617376" y="2999451"/>
                </a:cubicBezTo>
                <a:lnTo>
                  <a:pt x="2620613" y="3008083"/>
                </a:lnTo>
                <a:lnTo>
                  <a:pt x="2620613" y="3010241"/>
                </a:lnTo>
                <a:lnTo>
                  <a:pt x="2615218" y="3020087"/>
                </a:lnTo>
                <a:lnTo>
                  <a:pt x="2618456" y="3019008"/>
                </a:lnTo>
                <a:lnTo>
                  <a:pt x="2621693" y="3020087"/>
                </a:lnTo>
                <a:lnTo>
                  <a:pt x="2623851" y="3017794"/>
                </a:lnTo>
                <a:lnTo>
                  <a:pt x="2629382" y="3023324"/>
                </a:lnTo>
                <a:cubicBezTo>
                  <a:pt x="2629382" y="3021166"/>
                  <a:pt x="2632257" y="3019727"/>
                  <a:pt x="2638013" y="3019008"/>
                </a:cubicBezTo>
                <a:lnTo>
                  <a:pt x="2640171" y="3023324"/>
                </a:lnTo>
                <a:lnTo>
                  <a:pt x="2641250" y="3022245"/>
                </a:lnTo>
                <a:lnTo>
                  <a:pt x="2643407" y="3022245"/>
                </a:lnTo>
                <a:cubicBezTo>
                  <a:pt x="2645027" y="3022245"/>
                  <a:pt x="2646105" y="3024763"/>
                  <a:pt x="2646645" y="3029798"/>
                </a:cubicBezTo>
                <a:lnTo>
                  <a:pt x="2640171" y="3036272"/>
                </a:lnTo>
                <a:lnTo>
                  <a:pt x="2639092" y="3036272"/>
                </a:lnTo>
                <a:cubicBezTo>
                  <a:pt x="2639092" y="3034114"/>
                  <a:pt x="2638371" y="3033035"/>
                  <a:pt x="2636934" y="3033035"/>
                </a:cubicBezTo>
                <a:lnTo>
                  <a:pt x="2636934" y="3034114"/>
                </a:lnTo>
                <a:lnTo>
                  <a:pt x="2638013" y="3035193"/>
                </a:lnTo>
                <a:lnTo>
                  <a:pt x="2638013" y="3036272"/>
                </a:lnTo>
                <a:lnTo>
                  <a:pt x="2635855" y="3038430"/>
                </a:lnTo>
                <a:lnTo>
                  <a:pt x="2638013" y="3046118"/>
                </a:lnTo>
                <a:lnTo>
                  <a:pt x="2636934" y="3047197"/>
                </a:lnTo>
                <a:lnTo>
                  <a:pt x="2635855" y="3047197"/>
                </a:lnTo>
                <a:lnTo>
                  <a:pt x="2636934" y="3048276"/>
                </a:lnTo>
                <a:lnTo>
                  <a:pt x="2636934" y="3050434"/>
                </a:lnTo>
                <a:cubicBezTo>
                  <a:pt x="2636934" y="3051513"/>
                  <a:pt x="2634055" y="3053671"/>
                  <a:pt x="2628302" y="3056908"/>
                </a:cubicBezTo>
                <a:cubicBezTo>
                  <a:pt x="2628302" y="3062033"/>
                  <a:pt x="2627537" y="3064596"/>
                  <a:pt x="2626009" y="3064596"/>
                </a:cubicBezTo>
                <a:lnTo>
                  <a:pt x="2622771" y="3063517"/>
                </a:lnTo>
                <a:lnTo>
                  <a:pt x="2624930" y="3066754"/>
                </a:lnTo>
                <a:cubicBezTo>
                  <a:pt x="2619714" y="3086985"/>
                  <a:pt x="2613555" y="3097101"/>
                  <a:pt x="2606453" y="3097101"/>
                </a:cubicBezTo>
                <a:lnTo>
                  <a:pt x="2589187" y="3115579"/>
                </a:lnTo>
                <a:cubicBezTo>
                  <a:pt x="2584783" y="3115938"/>
                  <a:pt x="2582579" y="3118141"/>
                  <a:pt x="2582579" y="3122188"/>
                </a:cubicBezTo>
                <a:lnTo>
                  <a:pt x="2570709" y="3124346"/>
                </a:lnTo>
                <a:lnTo>
                  <a:pt x="2567473" y="3120974"/>
                </a:lnTo>
                <a:lnTo>
                  <a:pt x="2566394" y="3120974"/>
                </a:lnTo>
                <a:cubicBezTo>
                  <a:pt x="2566394" y="3124661"/>
                  <a:pt x="2563111" y="3126504"/>
                  <a:pt x="2556548" y="3126504"/>
                </a:cubicBezTo>
                <a:cubicBezTo>
                  <a:pt x="2546926" y="3129381"/>
                  <a:pt x="2539688" y="3130820"/>
                  <a:pt x="2534832" y="3130820"/>
                </a:cubicBezTo>
                <a:lnTo>
                  <a:pt x="2533754" y="3129741"/>
                </a:lnTo>
                <a:lnTo>
                  <a:pt x="2533754" y="3122188"/>
                </a:lnTo>
                <a:lnTo>
                  <a:pt x="2541307" y="3115579"/>
                </a:lnTo>
                <a:lnTo>
                  <a:pt x="2544544" y="3115579"/>
                </a:lnTo>
                <a:lnTo>
                  <a:pt x="2548995" y="3118816"/>
                </a:lnTo>
                <a:lnTo>
                  <a:pt x="2550073" y="3118816"/>
                </a:lnTo>
                <a:cubicBezTo>
                  <a:pt x="2551153" y="3118816"/>
                  <a:pt x="2552591" y="3115579"/>
                  <a:pt x="2554390" y="3109105"/>
                </a:cubicBezTo>
                <a:cubicBezTo>
                  <a:pt x="2559605" y="3102721"/>
                  <a:pt x="2566124" y="3097281"/>
                  <a:pt x="2573946" y="3092785"/>
                </a:cubicBezTo>
                <a:lnTo>
                  <a:pt x="2575026" y="3097101"/>
                </a:lnTo>
                <a:lnTo>
                  <a:pt x="2576104" y="3097101"/>
                </a:lnTo>
                <a:lnTo>
                  <a:pt x="2577183" y="3086311"/>
                </a:lnTo>
                <a:lnTo>
                  <a:pt x="2573946" y="3083074"/>
                </a:lnTo>
                <a:cubicBezTo>
                  <a:pt x="2578802" y="3070755"/>
                  <a:pt x="2582759" y="3064596"/>
                  <a:pt x="2585816" y="3064596"/>
                </a:cubicBezTo>
                <a:lnTo>
                  <a:pt x="2584737" y="3061359"/>
                </a:lnTo>
                <a:lnTo>
                  <a:pt x="2585816" y="3060280"/>
                </a:lnTo>
                <a:lnTo>
                  <a:pt x="2585816" y="3059066"/>
                </a:lnTo>
                <a:lnTo>
                  <a:pt x="2584737" y="3054750"/>
                </a:lnTo>
                <a:lnTo>
                  <a:pt x="2584737" y="3053671"/>
                </a:lnTo>
                <a:lnTo>
                  <a:pt x="2590268" y="3046118"/>
                </a:lnTo>
                <a:lnTo>
                  <a:pt x="2590268" y="3042881"/>
                </a:lnTo>
                <a:lnTo>
                  <a:pt x="2577183" y="3042881"/>
                </a:lnTo>
                <a:lnTo>
                  <a:pt x="2573946" y="3040723"/>
                </a:lnTo>
                <a:cubicBezTo>
                  <a:pt x="2572148" y="3047197"/>
                  <a:pt x="2568866" y="3050434"/>
                  <a:pt x="2564101" y="3050434"/>
                </a:cubicBezTo>
                <a:cubicBezTo>
                  <a:pt x="2555289" y="3050434"/>
                  <a:pt x="2546612" y="3054076"/>
                  <a:pt x="2538069" y="3061359"/>
                </a:cubicBezTo>
                <a:lnTo>
                  <a:pt x="2529438" y="3054750"/>
                </a:lnTo>
                <a:lnTo>
                  <a:pt x="2529438" y="3053671"/>
                </a:lnTo>
                <a:lnTo>
                  <a:pt x="2530517" y="3052592"/>
                </a:lnTo>
                <a:lnTo>
                  <a:pt x="2530517" y="3051513"/>
                </a:lnTo>
                <a:lnTo>
                  <a:pt x="2529438" y="3051513"/>
                </a:lnTo>
                <a:lnTo>
                  <a:pt x="2521750" y="3060280"/>
                </a:lnTo>
                <a:lnTo>
                  <a:pt x="2516354" y="3060280"/>
                </a:lnTo>
                <a:lnTo>
                  <a:pt x="2514197" y="3057987"/>
                </a:lnTo>
                <a:lnTo>
                  <a:pt x="2514197" y="3055829"/>
                </a:lnTo>
                <a:lnTo>
                  <a:pt x="2527280" y="3043960"/>
                </a:lnTo>
                <a:lnTo>
                  <a:pt x="2528359" y="3043960"/>
                </a:lnTo>
                <a:cubicBezTo>
                  <a:pt x="2529798" y="3043960"/>
                  <a:pt x="2530517" y="3046118"/>
                  <a:pt x="2530517" y="3050434"/>
                </a:cubicBezTo>
                <a:cubicBezTo>
                  <a:pt x="2535553" y="3041712"/>
                  <a:pt x="2540992" y="3037351"/>
                  <a:pt x="2546838" y="3037351"/>
                </a:cubicBezTo>
                <a:cubicBezTo>
                  <a:pt x="2547016" y="3035912"/>
                  <a:pt x="2549174" y="3034833"/>
                  <a:pt x="2553311" y="3034114"/>
                </a:cubicBezTo>
                <a:lnTo>
                  <a:pt x="2561944" y="3030877"/>
                </a:lnTo>
                <a:cubicBezTo>
                  <a:pt x="2565270" y="3024043"/>
                  <a:pt x="2570709" y="3018603"/>
                  <a:pt x="2578262" y="3014557"/>
                </a:cubicBezTo>
                <a:cubicBezTo>
                  <a:pt x="2581680" y="3011860"/>
                  <a:pt x="2587120" y="3004261"/>
                  <a:pt x="2594583" y="2991763"/>
                </a:cubicBezTo>
                <a:lnTo>
                  <a:pt x="2594583" y="2989605"/>
                </a:lnTo>
                <a:lnTo>
                  <a:pt x="2588108" y="2989605"/>
                </a:lnTo>
                <a:lnTo>
                  <a:pt x="2583657" y="2986368"/>
                </a:lnTo>
                <a:lnTo>
                  <a:pt x="2577183" y="2988526"/>
                </a:lnTo>
                <a:lnTo>
                  <a:pt x="2568552" y="2986368"/>
                </a:lnTo>
                <a:lnTo>
                  <a:pt x="2564101" y="2990684"/>
                </a:lnTo>
                <a:lnTo>
                  <a:pt x="2560864" y="2990684"/>
                </a:lnTo>
                <a:cubicBezTo>
                  <a:pt x="2555109" y="2986548"/>
                  <a:pt x="2551871" y="2983311"/>
                  <a:pt x="2551153" y="2980973"/>
                </a:cubicBezTo>
                <a:lnTo>
                  <a:pt x="2551153" y="2976522"/>
                </a:lnTo>
                <a:cubicBezTo>
                  <a:pt x="2555468" y="2973105"/>
                  <a:pt x="2557627" y="2970228"/>
                  <a:pt x="2557627" y="2967890"/>
                </a:cubicBezTo>
                <a:cubicBezTo>
                  <a:pt x="2553491" y="2967890"/>
                  <a:pt x="2550613" y="2962810"/>
                  <a:pt x="2548995" y="2952649"/>
                </a:cubicBezTo>
                <a:lnTo>
                  <a:pt x="2552232" y="2930934"/>
                </a:lnTo>
                <a:lnTo>
                  <a:pt x="2550073" y="2925539"/>
                </a:lnTo>
                <a:lnTo>
                  <a:pt x="2551153" y="2912456"/>
                </a:lnTo>
                <a:lnTo>
                  <a:pt x="2550073" y="2884267"/>
                </a:lnTo>
                <a:lnTo>
                  <a:pt x="2550073" y="2883188"/>
                </a:lnTo>
                <a:cubicBezTo>
                  <a:pt x="2550073" y="2875186"/>
                  <a:pt x="2552591" y="2871184"/>
                  <a:pt x="2557627" y="2871184"/>
                </a:cubicBezTo>
                <a:lnTo>
                  <a:pt x="2558706" y="2870105"/>
                </a:lnTo>
                <a:lnTo>
                  <a:pt x="2558706" y="2869026"/>
                </a:lnTo>
                <a:lnTo>
                  <a:pt x="2560864" y="2869026"/>
                </a:lnTo>
                <a:lnTo>
                  <a:pt x="2563021" y="2871184"/>
                </a:lnTo>
                <a:lnTo>
                  <a:pt x="2564101" y="2870105"/>
                </a:lnTo>
                <a:lnTo>
                  <a:pt x="2565180" y="2870105"/>
                </a:lnTo>
                <a:cubicBezTo>
                  <a:pt x="2569227" y="2870105"/>
                  <a:pt x="2572148" y="2872668"/>
                  <a:pt x="2573946" y="2877793"/>
                </a:cubicBezTo>
                <a:lnTo>
                  <a:pt x="2575026" y="2877793"/>
                </a:lnTo>
                <a:cubicBezTo>
                  <a:pt x="2575026" y="2876714"/>
                  <a:pt x="2576464" y="2875635"/>
                  <a:pt x="2579342" y="2874556"/>
                </a:cubicBezTo>
                <a:cubicBezTo>
                  <a:pt x="2586266" y="2878872"/>
                  <a:pt x="2597865" y="2881030"/>
                  <a:pt x="2614139" y="2881030"/>
                </a:cubicBezTo>
                <a:lnTo>
                  <a:pt x="2622771" y="2877793"/>
                </a:lnTo>
                <a:lnTo>
                  <a:pt x="2630460" y="2877793"/>
                </a:lnTo>
                <a:lnTo>
                  <a:pt x="2639092" y="2879951"/>
                </a:lnTo>
                <a:lnTo>
                  <a:pt x="2647723" y="2877793"/>
                </a:lnTo>
                <a:lnTo>
                  <a:pt x="2654333" y="2879951"/>
                </a:lnTo>
                <a:lnTo>
                  <a:pt x="2657569" y="2879951"/>
                </a:lnTo>
                <a:lnTo>
                  <a:pt x="2669573" y="2877793"/>
                </a:lnTo>
                <a:lnTo>
                  <a:pt x="2681444" y="2877793"/>
                </a:lnTo>
                <a:cubicBezTo>
                  <a:pt x="2687646" y="2877793"/>
                  <a:pt x="2692008" y="2879951"/>
                  <a:pt x="2694526" y="2884267"/>
                </a:cubicBezTo>
                <a:cubicBezTo>
                  <a:pt x="2693806" y="2886425"/>
                  <a:pt x="2691602" y="2887504"/>
                  <a:pt x="2687917" y="2887504"/>
                </a:cubicBezTo>
                <a:lnTo>
                  <a:pt x="2681444" y="2887504"/>
                </a:lnTo>
                <a:lnTo>
                  <a:pt x="2676048" y="2886425"/>
                </a:lnTo>
                <a:lnTo>
                  <a:pt x="2676048" y="2889662"/>
                </a:lnTo>
                <a:lnTo>
                  <a:pt x="2677127" y="2901666"/>
                </a:lnTo>
                <a:cubicBezTo>
                  <a:pt x="2672812" y="2907241"/>
                  <a:pt x="2670651" y="2911197"/>
                  <a:pt x="2670651" y="2913535"/>
                </a:cubicBezTo>
                <a:lnTo>
                  <a:pt x="2670651" y="2914614"/>
                </a:lnTo>
                <a:cubicBezTo>
                  <a:pt x="2670651" y="2917222"/>
                  <a:pt x="2677171" y="2919065"/>
                  <a:pt x="2690209" y="2920144"/>
                </a:cubicBezTo>
                <a:lnTo>
                  <a:pt x="2698842" y="2915828"/>
                </a:lnTo>
                <a:lnTo>
                  <a:pt x="2694526" y="2909219"/>
                </a:lnTo>
                <a:lnTo>
                  <a:pt x="2694526" y="2907061"/>
                </a:lnTo>
                <a:cubicBezTo>
                  <a:pt x="2694526" y="2905623"/>
                  <a:pt x="2696324" y="2904903"/>
                  <a:pt x="2699921" y="2904903"/>
                </a:cubicBezTo>
                <a:lnTo>
                  <a:pt x="2699921" y="2903824"/>
                </a:lnTo>
                <a:cubicBezTo>
                  <a:pt x="2699921" y="2901486"/>
                  <a:pt x="2698842" y="2898969"/>
                  <a:pt x="2696683" y="2896271"/>
                </a:cubicBezTo>
                <a:lnTo>
                  <a:pt x="2699921" y="2889662"/>
                </a:lnTo>
                <a:lnTo>
                  <a:pt x="2698842" y="2883188"/>
                </a:lnTo>
                <a:lnTo>
                  <a:pt x="2711924" y="2869026"/>
                </a:lnTo>
                <a:cubicBezTo>
                  <a:pt x="2712104" y="2865430"/>
                  <a:pt x="2713184" y="2863631"/>
                  <a:pt x="2715161" y="2863631"/>
                </a:cubicBezTo>
                <a:close/>
                <a:moveTo>
                  <a:pt x="9219854" y="2863538"/>
                </a:moveTo>
                <a:cubicBezTo>
                  <a:pt x="9217517" y="2864348"/>
                  <a:pt x="9216078" y="2865831"/>
                  <a:pt x="9215538" y="2867989"/>
                </a:cubicBezTo>
                <a:cubicBezTo>
                  <a:pt x="9216078" y="2875902"/>
                  <a:pt x="9217157" y="2879858"/>
                  <a:pt x="9218775" y="2879858"/>
                </a:cubicBezTo>
                <a:lnTo>
                  <a:pt x="9222012" y="2879858"/>
                </a:lnTo>
                <a:lnTo>
                  <a:pt x="9224170" y="2877700"/>
                </a:lnTo>
                <a:lnTo>
                  <a:pt x="9224170" y="2875542"/>
                </a:lnTo>
                <a:lnTo>
                  <a:pt x="9222012" y="2872305"/>
                </a:lnTo>
                <a:lnTo>
                  <a:pt x="9223091" y="2867989"/>
                </a:lnTo>
                <a:cubicBezTo>
                  <a:pt x="9222012" y="2865022"/>
                  <a:pt x="9220933" y="2863538"/>
                  <a:pt x="9219854" y="2863538"/>
                </a:cubicBezTo>
                <a:close/>
                <a:moveTo>
                  <a:pt x="571993" y="2862138"/>
                </a:moveTo>
                <a:lnTo>
                  <a:pt x="571993" y="2865241"/>
                </a:lnTo>
                <a:lnTo>
                  <a:pt x="577118" y="2874412"/>
                </a:lnTo>
                <a:cubicBezTo>
                  <a:pt x="577118" y="2877829"/>
                  <a:pt x="576398" y="2879537"/>
                  <a:pt x="574960" y="2879537"/>
                </a:cubicBezTo>
                <a:cubicBezTo>
                  <a:pt x="576579" y="2883674"/>
                  <a:pt x="577972" y="2885742"/>
                  <a:pt x="579141" y="2885742"/>
                </a:cubicBezTo>
                <a:lnTo>
                  <a:pt x="579141" y="2882640"/>
                </a:lnTo>
                <a:lnTo>
                  <a:pt x="577118" y="2879537"/>
                </a:lnTo>
                <a:lnTo>
                  <a:pt x="578062" y="2873333"/>
                </a:lnTo>
                <a:cubicBezTo>
                  <a:pt x="574645" y="2869826"/>
                  <a:pt x="572937" y="2866095"/>
                  <a:pt x="572937" y="2862138"/>
                </a:cubicBezTo>
                <a:close/>
                <a:moveTo>
                  <a:pt x="3588180" y="2861599"/>
                </a:moveTo>
                <a:lnTo>
                  <a:pt x="3588180" y="2863757"/>
                </a:lnTo>
                <a:lnTo>
                  <a:pt x="3590338" y="2865915"/>
                </a:lnTo>
                <a:lnTo>
                  <a:pt x="3590338" y="2863757"/>
                </a:lnTo>
                <a:close/>
                <a:moveTo>
                  <a:pt x="3099001" y="2859980"/>
                </a:moveTo>
                <a:lnTo>
                  <a:pt x="3096843" y="2864296"/>
                </a:lnTo>
                <a:lnTo>
                  <a:pt x="3096843" y="2865375"/>
                </a:lnTo>
                <a:lnTo>
                  <a:pt x="3100080" y="2861059"/>
                </a:lnTo>
                <a:lnTo>
                  <a:pt x="3100080" y="2859980"/>
                </a:lnTo>
                <a:close/>
                <a:moveTo>
                  <a:pt x="570914" y="2859036"/>
                </a:moveTo>
                <a:lnTo>
                  <a:pt x="570914" y="2861059"/>
                </a:lnTo>
                <a:lnTo>
                  <a:pt x="571993" y="2861059"/>
                </a:lnTo>
                <a:lnTo>
                  <a:pt x="571993" y="2859036"/>
                </a:lnTo>
                <a:close/>
                <a:moveTo>
                  <a:pt x="8746860" y="2858767"/>
                </a:moveTo>
                <a:lnTo>
                  <a:pt x="8741465" y="2859846"/>
                </a:lnTo>
                <a:lnTo>
                  <a:pt x="8741465" y="2860925"/>
                </a:lnTo>
                <a:lnTo>
                  <a:pt x="8753469" y="2862004"/>
                </a:lnTo>
                <a:lnTo>
                  <a:pt x="8753469" y="2859846"/>
                </a:lnTo>
                <a:close/>
                <a:moveTo>
                  <a:pt x="8121456" y="2858362"/>
                </a:moveTo>
                <a:lnTo>
                  <a:pt x="8121456" y="2860520"/>
                </a:lnTo>
                <a:lnTo>
                  <a:pt x="8122535" y="2865915"/>
                </a:lnTo>
                <a:cubicBezTo>
                  <a:pt x="8111745" y="2873108"/>
                  <a:pt x="8106350" y="2878503"/>
                  <a:pt x="8106350" y="2882100"/>
                </a:cubicBezTo>
                <a:lnTo>
                  <a:pt x="8085849" y="2907052"/>
                </a:lnTo>
                <a:lnTo>
                  <a:pt x="8079240" y="2899364"/>
                </a:lnTo>
                <a:cubicBezTo>
                  <a:pt x="8077802" y="2899364"/>
                  <a:pt x="8077082" y="2900803"/>
                  <a:pt x="8077082" y="2903680"/>
                </a:cubicBezTo>
                <a:cubicBezTo>
                  <a:pt x="8074205" y="2908805"/>
                  <a:pt x="8071328" y="2911368"/>
                  <a:pt x="8068450" y="2911368"/>
                </a:cubicBezTo>
                <a:lnTo>
                  <a:pt x="8068450" y="2914605"/>
                </a:lnTo>
                <a:lnTo>
                  <a:pt x="8069529" y="2914605"/>
                </a:lnTo>
                <a:cubicBezTo>
                  <a:pt x="8074924" y="2914605"/>
                  <a:pt x="8080364" y="2912447"/>
                  <a:pt x="8085849" y="2908131"/>
                </a:cubicBezTo>
                <a:lnTo>
                  <a:pt x="8103113" y="2908131"/>
                </a:lnTo>
                <a:lnTo>
                  <a:pt x="8113903" y="2909210"/>
                </a:lnTo>
                <a:lnTo>
                  <a:pt x="8116061" y="2903680"/>
                </a:lnTo>
                <a:lnTo>
                  <a:pt x="8112824" y="2891811"/>
                </a:lnTo>
                <a:cubicBezTo>
                  <a:pt x="8117680" y="2887855"/>
                  <a:pt x="8126312" y="2884618"/>
                  <a:pt x="8138720" y="2882100"/>
                </a:cubicBezTo>
                <a:lnTo>
                  <a:pt x="8148431" y="2869152"/>
                </a:lnTo>
                <a:lnTo>
                  <a:pt x="8148431" y="2868073"/>
                </a:lnTo>
                <a:cubicBezTo>
                  <a:pt x="8147712" y="2865915"/>
                  <a:pt x="8145554" y="2864836"/>
                  <a:pt x="8141957" y="2864836"/>
                </a:cubicBezTo>
                <a:lnTo>
                  <a:pt x="8132246" y="2866994"/>
                </a:lnTo>
                <a:lnTo>
                  <a:pt x="8131167" y="2866994"/>
                </a:lnTo>
                <a:cubicBezTo>
                  <a:pt x="8126851" y="2866994"/>
                  <a:pt x="8124693" y="2864476"/>
                  <a:pt x="8124693" y="2859441"/>
                </a:cubicBezTo>
                <a:lnTo>
                  <a:pt x="8123614" y="2858362"/>
                </a:lnTo>
                <a:close/>
                <a:moveTo>
                  <a:pt x="8755627" y="2857688"/>
                </a:moveTo>
                <a:lnTo>
                  <a:pt x="8755627" y="2858767"/>
                </a:lnTo>
                <a:lnTo>
                  <a:pt x="8757785" y="2858767"/>
                </a:lnTo>
                <a:lnTo>
                  <a:pt x="8757785" y="2857688"/>
                </a:lnTo>
                <a:close/>
                <a:moveTo>
                  <a:pt x="587773" y="2857418"/>
                </a:moveTo>
                <a:lnTo>
                  <a:pt x="584671" y="2858362"/>
                </a:lnTo>
                <a:lnTo>
                  <a:pt x="584671" y="2861464"/>
                </a:lnTo>
                <a:lnTo>
                  <a:pt x="588852" y="2865645"/>
                </a:lnTo>
                <a:lnTo>
                  <a:pt x="591954" y="2862543"/>
                </a:lnTo>
                <a:cubicBezTo>
                  <a:pt x="591055" y="2859306"/>
                  <a:pt x="589661" y="2857598"/>
                  <a:pt x="587773" y="2857418"/>
                </a:cubicBezTo>
                <a:close/>
                <a:moveTo>
                  <a:pt x="9116944" y="2857064"/>
                </a:moveTo>
                <a:lnTo>
                  <a:pt x="9112628" y="2858143"/>
                </a:lnTo>
                <a:lnTo>
                  <a:pt x="9112628" y="2860301"/>
                </a:lnTo>
                <a:lnTo>
                  <a:pt x="9114786" y="2862459"/>
                </a:lnTo>
                <a:lnTo>
                  <a:pt x="9116944" y="2862459"/>
                </a:lnTo>
                <a:lnTo>
                  <a:pt x="9119102" y="2860301"/>
                </a:lnTo>
                <a:lnTo>
                  <a:pt x="9119102" y="2858143"/>
                </a:lnTo>
                <a:lnTo>
                  <a:pt x="9116944" y="2858143"/>
                </a:lnTo>
                <a:close/>
                <a:moveTo>
                  <a:pt x="5208044" y="2856069"/>
                </a:moveTo>
                <a:cubicBezTo>
                  <a:pt x="5206066" y="2856069"/>
                  <a:pt x="5204267" y="2857868"/>
                  <a:pt x="5202649" y="2861464"/>
                </a:cubicBezTo>
                <a:lnTo>
                  <a:pt x="5204807" y="2863622"/>
                </a:lnTo>
                <a:cubicBezTo>
                  <a:pt x="5211281" y="2862723"/>
                  <a:pt x="5214518" y="2860925"/>
                  <a:pt x="5214518" y="2858227"/>
                </a:cubicBezTo>
                <a:close/>
                <a:moveTo>
                  <a:pt x="571993" y="2855934"/>
                </a:moveTo>
                <a:lnTo>
                  <a:pt x="571993" y="2857957"/>
                </a:lnTo>
                <a:lnTo>
                  <a:pt x="572937" y="2857957"/>
                </a:lnTo>
                <a:lnTo>
                  <a:pt x="572937" y="2855934"/>
                </a:lnTo>
                <a:close/>
                <a:moveTo>
                  <a:pt x="8795550" y="2855530"/>
                </a:moveTo>
                <a:lnTo>
                  <a:pt x="8795550" y="2856609"/>
                </a:lnTo>
                <a:lnTo>
                  <a:pt x="8799866" y="2856609"/>
                </a:lnTo>
                <a:lnTo>
                  <a:pt x="8799866" y="2855530"/>
                </a:lnTo>
                <a:close/>
                <a:moveTo>
                  <a:pt x="8761022" y="2855530"/>
                </a:moveTo>
                <a:lnTo>
                  <a:pt x="8758864" y="2857688"/>
                </a:lnTo>
                <a:lnTo>
                  <a:pt x="8762101" y="2857688"/>
                </a:lnTo>
                <a:lnTo>
                  <a:pt x="8762101" y="2855530"/>
                </a:lnTo>
                <a:close/>
                <a:moveTo>
                  <a:pt x="3606523" y="2855125"/>
                </a:moveTo>
                <a:lnTo>
                  <a:pt x="3606523" y="2856204"/>
                </a:lnTo>
                <a:lnTo>
                  <a:pt x="3608681" y="2856204"/>
                </a:lnTo>
                <a:lnTo>
                  <a:pt x="3608681" y="2855125"/>
                </a:lnTo>
                <a:close/>
                <a:moveTo>
                  <a:pt x="3568758" y="2855125"/>
                </a:moveTo>
                <a:lnTo>
                  <a:pt x="3568758" y="2856204"/>
                </a:lnTo>
                <a:lnTo>
                  <a:pt x="3570916" y="2856204"/>
                </a:lnTo>
                <a:lnTo>
                  <a:pt x="3570916" y="2855125"/>
                </a:lnTo>
                <a:close/>
                <a:moveTo>
                  <a:pt x="5217620" y="2854990"/>
                </a:moveTo>
                <a:lnTo>
                  <a:pt x="5215597" y="2857148"/>
                </a:lnTo>
                <a:lnTo>
                  <a:pt x="5215597" y="2858227"/>
                </a:lnTo>
                <a:lnTo>
                  <a:pt x="5217620" y="2858227"/>
                </a:lnTo>
                <a:lnTo>
                  <a:pt x="5219778" y="2856069"/>
                </a:lnTo>
                <a:lnTo>
                  <a:pt x="5218699" y="2854990"/>
                </a:lnTo>
                <a:close/>
                <a:moveTo>
                  <a:pt x="4610373" y="2854809"/>
                </a:moveTo>
                <a:lnTo>
                  <a:pt x="4609294" y="2859125"/>
                </a:lnTo>
                <a:lnTo>
                  <a:pt x="4610373" y="2860204"/>
                </a:lnTo>
                <a:lnTo>
                  <a:pt x="4613610" y="2859125"/>
                </a:lnTo>
                <a:lnTo>
                  <a:pt x="4613610" y="2856967"/>
                </a:lnTo>
                <a:lnTo>
                  <a:pt x="4611452" y="2854809"/>
                </a:lnTo>
                <a:close/>
                <a:moveTo>
                  <a:pt x="3747063" y="2852967"/>
                </a:moveTo>
                <a:lnTo>
                  <a:pt x="3747063" y="2854046"/>
                </a:lnTo>
                <a:cubicBezTo>
                  <a:pt x="3749401" y="2854046"/>
                  <a:pt x="3751919" y="2855485"/>
                  <a:pt x="3754616" y="2858362"/>
                </a:cubicBezTo>
                <a:lnTo>
                  <a:pt x="3759067" y="2857283"/>
                </a:lnTo>
                <a:lnTo>
                  <a:pt x="3759067" y="2855125"/>
                </a:lnTo>
                <a:lnTo>
                  <a:pt x="3754616" y="2856204"/>
                </a:lnTo>
                <a:lnTo>
                  <a:pt x="3748142" y="2852967"/>
                </a:lnTo>
                <a:close/>
                <a:moveTo>
                  <a:pt x="3595733" y="2851888"/>
                </a:moveTo>
                <a:lnTo>
                  <a:pt x="3596812" y="2859441"/>
                </a:lnTo>
                <a:lnTo>
                  <a:pt x="3595733" y="2864836"/>
                </a:lnTo>
                <a:lnTo>
                  <a:pt x="3596812" y="2869152"/>
                </a:lnTo>
                <a:cubicBezTo>
                  <a:pt x="3598250" y="2869152"/>
                  <a:pt x="3598970" y="2867354"/>
                  <a:pt x="3598970" y="2863757"/>
                </a:cubicBezTo>
                <a:lnTo>
                  <a:pt x="3600049" y="2863757"/>
                </a:lnTo>
                <a:cubicBezTo>
                  <a:pt x="3598610" y="2860880"/>
                  <a:pt x="3597891" y="2856923"/>
                  <a:pt x="3597891" y="2851888"/>
                </a:cubicBezTo>
                <a:close/>
                <a:moveTo>
                  <a:pt x="3586022" y="2851888"/>
                </a:moveTo>
                <a:lnTo>
                  <a:pt x="3582785" y="2856204"/>
                </a:lnTo>
                <a:lnTo>
                  <a:pt x="3584943" y="2856204"/>
                </a:lnTo>
                <a:lnTo>
                  <a:pt x="3588180" y="2855125"/>
                </a:lnTo>
                <a:lnTo>
                  <a:pt x="3588180" y="2851888"/>
                </a:lnTo>
                <a:close/>
                <a:moveTo>
                  <a:pt x="5667685" y="2851618"/>
                </a:moveTo>
                <a:lnTo>
                  <a:pt x="5667685" y="2852697"/>
                </a:lnTo>
                <a:lnTo>
                  <a:pt x="5669843" y="2852697"/>
                </a:lnTo>
                <a:lnTo>
                  <a:pt x="5669843" y="2851618"/>
                </a:lnTo>
                <a:close/>
                <a:moveTo>
                  <a:pt x="5608880" y="2851618"/>
                </a:moveTo>
                <a:lnTo>
                  <a:pt x="5607935" y="2854855"/>
                </a:lnTo>
                <a:lnTo>
                  <a:pt x="5607935" y="2855934"/>
                </a:lnTo>
                <a:lnTo>
                  <a:pt x="5608880" y="2855934"/>
                </a:lnTo>
                <a:lnTo>
                  <a:pt x="5609959" y="2852697"/>
                </a:lnTo>
                <a:lnTo>
                  <a:pt x="5609959" y="2851618"/>
                </a:lnTo>
                <a:close/>
                <a:moveTo>
                  <a:pt x="8200358" y="2850809"/>
                </a:moveTo>
                <a:lnTo>
                  <a:pt x="8200358" y="2852967"/>
                </a:lnTo>
                <a:lnTo>
                  <a:pt x="8202516" y="2852967"/>
                </a:lnTo>
                <a:close/>
                <a:moveTo>
                  <a:pt x="3736273" y="2850809"/>
                </a:moveTo>
                <a:lnTo>
                  <a:pt x="3736273" y="2852967"/>
                </a:lnTo>
                <a:lnTo>
                  <a:pt x="3739510" y="2856204"/>
                </a:lnTo>
                <a:lnTo>
                  <a:pt x="3741668" y="2854046"/>
                </a:lnTo>
                <a:lnTo>
                  <a:pt x="3741668" y="2850809"/>
                </a:lnTo>
                <a:lnTo>
                  <a:pt x="3740589" y="2851888"/>
                </a:lnTo>
                <a:lnTo>
                  <a:pt x="3739510" y="2851888"/>
                </a:lnTo>
                <a:close/>
                <a:moveTo>
                  <a:pt x="702687" y="2850539"/>
                </a:moveTo>
                <a:lnTo>
                  <a:pt x="700664" y="2852562"/>
                </a:lnTo>
                <a:lnTo>
                  <a:pt x="700664" y="2854585"/>
                </a:lnTo>
                <a:lnTo>
                  <a:pt x="706733" y="2854585"/>
                </a:lnTo>
                <a:lnTo>
                  <a:pt x="706733" y="2852562"/>
                </a:lnTo>
                <a:lnTo>
                  <a:pt x="704710" y="2850539"/>
                </a:lnTo>
                <a:close/>
                <a:moveTo>
                  <a:pt x="8791430" y="2850429"/>
                </a:moveTo>
                <a:lnTo>
                  <a:pt x="8792313" y="2853372"/>
                </a:lnTo>
                <a:lnTo>
                  <a:pt x="8793392" y="2853372"/>
                </a:lnTo>
                <a:close/>
                <a:moveTo>
                  <a:pt x="3568758" y="2848651"/>
                </a:moveTo>
                <a:lnTo>
                  <a:pt x="3568758" y="2854046"/>
                </a:lnTo>
                <a:lnTo>
                  <a:pt x="3569837" y="2854046"/>
                </a:lnTo>
                <a:lnTo>
                  <a:pt x="3570916" y="2848651"/>
                </a:lnTo>
                <a:close/>
                <a:moveTo>
                  <a:pt x="5672001" y="2848381"/>
                </a:moveTo>
                <a:lnTo>
                  <a:pt x="5672001" y="2849460"/>
                </a:lnTo>
                <a:lnTo>
                  <a:pt x="5674024" y="2849460"/>
                </a:lnTo>
                <a:lnTo>
                  <a:pt x="5674024" y="2848381"/>
                </a:lnTo>
                <a:close/>
                <a:moveTo>
                  <a:pt x="8632216" y="2845819"/>
                </a:moveTo>
                <a:lnTo>
                  <a:pt x="8632216" y="2847977"/>
                </a:lnTo>
                <a:lnTo>
                  <a:pt x="8635453" y="2847977"/>
                </a:lnTo>
                <a:lnTo>
                  <a:pt x="8635453" y="2845819"/>
                </a:lnTo>
                <a:close/>
                <a:moveTo>
                  <a:pt x="4720162" y="2845098"/>
                </a:moveTo>
                <a:lnTo>
                  <a:pt x="4720162" y="2848335"/>
                </a:lnTo>
                <a:lnTo>
                  <a:pt x="4722320" y="2848335"/>
                </a:lnTo>
                <a:lnTo>
                  <a:pt x="4722320" y="2845098"/>
                </a:lnTo>
                <a:close/>
                <a:moveTo>
                  <a:pt x="7667210" y="2845009"/>
                </a:moveTo>
                <a:lnTo>
                  <a:pt x="7665052" y="2847167"/>
                </a:lnTo>
                <a:cubicBezTo>
                  <a:pt x="7668648" y="2848426"/>
                  <a:pt x="7670447" y="2850225"/>
                  <a:pt x="7670447" y="2852562"/>
                </a:cubicBezTo>
                <a:lnTo>
                  <a:pt x="7673684" y="2852562"/>
                </a:lnTo>
                <a:lnTo>
                  <a:pt x="7673684" y="2849325"/>
                </a:lnTo>
                <a:cubicBezTo>
                  <a:pt x="7671526" y="2849325"/>
                  <a:pt x="7669368" y="2847887"/>
                  <a:pt x="7667210" y="2845009"/>
                </a:cubicBezTo>
                <a:close/>
                <a:moveTo>
                  <a:pt x="7647922" y="2845009"/>
                </a:moveTo>
                <a:lnTo>
                  <a:pt x="7649001" y="2852562"/>
                </a:lnTo>
                <a:cubicBezTo>
                  <a:pt x="7649001" y="2857598"/>
                  <a:pt x="7646124" y="2861914"/>
                  <a:pt x="7640369" y="2865510"/>
                </a:cubicBezTo>
                <a:lnTo>
                  <a:pt x="7640369" y="2869826"/>
                </a:lnTo>
                <a:lnTo>
                  <a:pt x="7646843" y="2871984"/>
                </a:lnTo>
                <a:cubicBezTo>
                  <a:pt x="7660421" y="2869107"/>
                  <a:pt x="7667210" y="2866230"/>
                  <a:pt x="7667210" y="2863352"/>
                </a:cubicBezTo>
                <a:lnTo>
                  <a:pt x="7665052" y="2861194"/>
                </a:lnTo>
                <a:cubicBezTo>
                  <a:pt x="7659836" y="2865510"/>
                  <a:pt x="7654846" y="2867668"/>
                  <a:pt x="7650080" y="2867668"/>
                </a:cubicBezTo>
                <a:lnTo>
                  <a:pt x="7647922" y="2864431"/>
                </a:lnTo>
                <a:lnTo>
                  <a:pt x="7659656" y="2853641"/>
                </a:lnTo>
                <a:lnTo>
                  <a:pt x="7659656" y="2850404"/>
                </a:lnTo>
                <a:lnTo>
                  <a:pt x="7652104" y="2850404"/>
                </a:lnTo>
                <a:cubicBezTo>
                  <a:pt x="7650755" y="2850404"/>
                  <a:pt x="7650080" y="2848606"/>
                  <a:pt x="7650080" y="2845009"/>
                </a:cubicBezTo>
                <a:close/>
                <a:moveTo>
                  <a:pt x="3596812" y="2844335"/>
                </a:moveTo>
                <a:lnTo>
                  <a:pt x="3596812" y="2850809"/>
                </a:lnTo>
                <a:lnTo>
                  <a:pt x="3602207" y="2850809"/>
                </a:lnTo>
                <a:lnTo>
                  <a:pt x="3603286" y="2846493"/>
                </a:lnTo>
                <a:lnTo>
                  <a:pt x="3600049" y="2844335"/>
                </a:lnTo>
                <a:close/>
                <a:moveTo>
                  <a:pt x="3574153" y="2844335"/>
                </a:moveTo>
                <a:lnTo>
                  <a:pt x="3574153" y="2846493"/>
                </a:lnTo>
                <a:lnTo>
                  <a:pt x="3576311" y="2846493"/>
                </a:lnTo>
                <a:lnTo>
                  <a:pt x="3576311" y="2844335"/>
                </a:lnTo>
                <a:close/>
                <a:moveTo>
                  <a:pt x="8789076" y="2842582"/>
                </a:moveTo>
                <a:lnTo>
                  <a:pt x="8791234" y="2849775"/>
                </a:lnTo>
                <a:lnTo>
                  <a:pt x="8791234" y="2845819"/>
                </a:lnTo>
                <a:lnTo>
                  <a:pt x="8792313" y="2845819"/>
                </a:lnTo>
                <a:lnTo>
                  <a:pt x="8793392" y="2846898"/>
                </a:lnTo>
                <a:lnTo>
                  <a:pt x="8795550" y="2846898"/>
                </a:lnTo>
                <a:lnTo>
                  <a:pt x="8795550" y="2845819"/>
                </a:lnTo>
                <a:lnTo>
                  <a:pt x="8793392" y="2845819"/>
                </a:lnTo>
                <a:cubicBezTo>
                  <a:pt x="8793392" y="2843661"/>
                  <a:pt x="8792673" y="2842582"/>
                  <a:pt x="8791234" y="2842582"/>
                </a:cubicBezTo>
                <a:close/>
                <a:moveTo>
                  <a:pt x="6258021" y="2841098"/>
                </a:moveTo>
                <a:lnTo>
                  <a:pt x="6258021" y="2842177"/>
                </a:lnTo>
                <a:lnTo>
                  <a:pt x="6261258" y="2842177"/>
                </a:lnTo>
                <a:lnTo>
                  <a:pt x="6261258" y="2841098"/>
                </a:lnTo>
                <a:close/>
                <a:moveTo>
                  <a:pt x="6200834" y="2841098"/>
                </a:moveTo>
                <a:lnTo>
                  <a:pt x="6199755" y="2842177"/>
                </a:lnTo>
                <a:lnTo>
                  <a:pt x="6199755" y="2844335"/>
                </a:lnTo>
                <a:lnTo>
                  <a:pt x="6200834" y="2844335"/>
                </a:lnTo>
                <a:lnTo>
                  <a:pt x="6202992" y="2842177"/>
                </a:lnTo>
                <a:lnTo>
                  <a:pt x="6202992" y="2841098"/>
                </a:lnTo>
                <a:close/>
                <a:moveTo>
                  <a:pt x="6147963" y="2841098"/>
                </a:moveTo>
                <a:lnTo>
                  <a:pt x="6147963" y="2843256"/>
                </a:lnTo>
                <a:lnTo>
                  <a:pt x="6150121" y="2841098"/>
                </a:lnTo>
                <a:close/>
                <a:moveTo>
                  <a:pt x="6077828" y="2841098"/>
                </a:moveTo>
                <a:lnTo>
                  <a:pt x="6077828" y="2845414"/>
                </a:lnTo>
                <a:lnTo>
                  <a:pt x="6081065" y="2844335"/>
                </a:lnTo>
                <a:lnTo>
                  <a:pt x="6081065" y="2843256"/>
                </a:lnTo>
                <a:lnTo>
                  <a:pt x="6078907" y="2841098"/>
                </a:lnTo>
                <a:close/>
                <a:moveTo>
                  <a:pt x="6069196" y="2841098"/>
                </a:moveTo>
                <a:lnTo>
                  <a:pt x="6069196" y="2842177"/>
                </a:lnTo>
                <a:lnTo>
                  <a:pt x="6071354" y="2842177"/>
                </a:lnTo>
                <a:lnTo>
                  <a:pt x="6071354" y="2841098"/>
                </a:lnTo>
                <a:close/>
                <a:moveTo>
                  <a:pt x="572128" y="2840289"/>
                </a:moveTo>
                <a:lnTo>
                  <a:pt x="571049" y="2844335"/>
                </a:lnTo>
                <a:lnTo>
                  <a:pt x="572128" y="2845414"/>
                </a:lnTo>
                <a:lnTo>
                  <a:pt x="574151" y="2845414"/>
                </a:lnTo>
                <a:lnTo>
                  <a:pt x="576174" y="2843391"/>
                </a:lnTo>
                <a:lnTo>
                  <a:pt x="576174" y="2842312"/>
                </a:lnTo>
                <a:lnTo>
                  <a:pt x="574151" y="2840289"/>
                </a:lnTo>
                <a:close/>
                <a:moveTo>
                  <a:pt x="3076476" y="2838535"/>
                </a:moveTo>
                <a:lnTo>
                  <a:pt x="3076476" y="2843930"/>
                </a:lnTo>
                <a:lnTo>
                  <a:pt x="3080792" y="2843930"/>
                </a:lnTo>
                <a:lnTo>
                  <a:pt x="3077555" y="2838535"/>
                </a:lnTo>
                <a:close/>
                <a:moveTo>
                  <a:pt x="9281627" y="2837642"/>
                </a:moveTo>
                <a:cubicBezTo>
                  <a:pt x="9287472" y="2839081"/>
                  <a:pt x="9293631" y="2842678"/>
                  <a:pt x="9300105" y="2848432"/>
                </a:cubicBezTo>
                <a:cubicBezTo>
                  <a:pt x="9309547" y="2851849"/>
                  <a:pt x="9314267" y="2857649"/>
                  <a:pt x="9314267" y="2865831"/>
                </a:cubicBezTo>
                <a:lnTo>
                  <a:pt x="9314267" y="2866910"/>
                </a:lnTo>
                <a:cubicBezTo>
                  <a:pt x="9313368" y="2869788"/>
                  <a:pt x="9311525" y="2871946"/>
                  <a:pt x="9308737" y="2873384"/>
                </a:cubicBezTo>
                <a:lnTo>
                  <a:pt x="9305500" y="2873384"/>
                </a:lnTo>
                <a:cubicBezTo>
                  <a:pt x="9303342" y="2872665"/>
                  <a:pt x="9302263" y="2870507"/>
                  <a:pt x="9302263" y="2866910"/>
                </a:cubicBezTo>
                <a:lnTo>
                  <a:pt x="9300105" y="2866910"/>
                </a:lnTo>
                <a:cubicBezTo>
                  <a:pt x="9300105" y="2871226"/>
                  <a:pt x="9294710" y="2873384"/>
                  <a:pt x="9283920" y="2873384"/>
                </a:cubicBezTo>
                <a:lnTo>
                  <a:pt x="9258968" y="2872305"/>
                </a:lnTo>
                <a:lnTo>
                  <a:pt x="9257889" y="2871226"/>
                </a:lnTo>
                <a:lnTo>
                  <a:pt x="9257889" y="2870147"/>
                </a:lnTo>
                <a:cubicBezTo>
                  <a:pt x="9257889" y="2866371"/>
                  <a:pt x="9260047" y="2862729"/>
                  <a:pt x="9264363" y="2859222"/>
                </a:cubicBezTo>
                <a:cubicBezTo>
                  <a:pt x="9267420" y="2851310"/>
                  <a:pt x="9269938" y="2847353"/>
                  <a:pt x="9271916" y="2847353"/>
                </a:cubicBezTo>
                <a:lnTo>
                  <a:pt x="9272995" y="2848432"/>
                </a:lnTo>
                <a:lnTo>
                  <a:pt x="9272995" y="2846274"/>
                </a:lnTo>
                <a:lnTo>
                  <a:pt x="9270837" y="2843037"/>
                </a:lnTo>
                <a:lnTo>
                  <a:pt x="9270837" y="2840879"/>
                </a:lnTo>
                <a:cubicBezTo>
                  <a:pt x="9270837" y="2839081"/>
                  <a:pt x="9274434" y="2838002"/>
                  <a:pt x="9281627" y="2837642"/>
                </a:cubicBezTo>
                <a:close/>
                <a:moveTo>
                  <a:pt x="8784760" y="2837187"/>
                </a:moveTo>
                <a:lnTo>
                  <a:pt x="8784760" y="2838266"/>
                </a:lnTo>
                <a:lnTo>
                  <a:pt x="8787997" y="2841503"/>
                </a:lnTo>
                <a:lnTo>
                  <a:pt x="8787997" y="2840424"/>
                </a:lnTo>
                <a:close/>
                <a:moveTo>
                  <a:pt x="8671195" y="2837187"/>
                </a:moveTo>
                <a:cubicBezTo>
                  <a:pt x="8668857" y="2837187"/>
                  <a:pt x="8664541" y="2843301"/>
                  <a:pt x="8658247" y="2855530"/>
                </a:cubicBezTo>
                <a:lnTo>
                  <a:pt x="8659326" y="2856609"/>
                </a:lnTo>
                <a:lnTo>
                  <a:pt x="8670116" y="2856609"/>
                </a:lnTo>
                <a:lnTo>
                  <a:pt x="8677669" y="2846898"/>
                </a:lnTo>
                <a:lnTo>
                  <a:pt x="8677669" y="2844740"/>
                </a:lnTo>
                <a:cubicBezTo>
                  <a:pt x="8674971" y="2839704"/>
                  <a:pt x="8672813" y="2837187"/>
                  <a:pt x="8671195" y="2837187"/>
                </a:cubicBezTo>
                <a:close/>
                <a:moveTo>
                  <a:pt x="8647457" y="2836107"/>
                </a:moveTo>
                <a:lnTo>
                  <a:pt x="8647457" y="2837187"/>
                </a:lnTo>
                <a:lnTo>
                  <a:pt x="8649615" y="2837187"/>
                </a:lnTo>
                <a:lnTo>
                  <a:pt x="8649615" y="2836107"/>
                </a:lnTo>
                <a:close/>
                <a:moveTo>
                  <a:pt x="7697287" y="2835433"/>
                </a:moveTo>
                <a:lnTo>
                  <a:pt x="7697287" y="2838670"/>
                </a:lnTo>
                <a:lnTo>
                  <a:pt x="7700524" y="2841907"/>
                </a:lnTo>
                <a:lnTo>
                  <a:pt x="7700524" y="2835433"/>
                </a:lnTo>
                <a:close/>
                <a:moveTo>
                  <a:pt x="7172719" y="2835391"/>
                </a:moveTo>
                <a:lnTo>
                  <a:pt x="7167324" y="2836470"/>
                </a:lnTo>
                <a:lnTo>
                  <a:pt x="7167324" y="2840786"/>
                </a:lnTo>
                <a:lnTo>
                  <a:pt x="7168403" y="2840786"/>
                </a:lnTo>
                <a:cubicBezTo>
                  <a:pt x="7172719" y="2840067"/>
                  <a:pt x="7174877" y="2838988"/>
                  <a:pt x="7174877" y="2837549"/>
                </a:cubicBezTo>
                <a:close/>
                <a:moveTo>
                  <a:pt x="4787869" y="2835387"/>
                </a:moveTo>
                <a:lnTo>
                  <a:pt x="4790027" y="2837545"/>
                </a:lnTo>
                <a:lnTo>
                  <a:pt x="4790027" y="2840782"/>
                </a:lnTo>
                <a:lnTo>
                  <a:pt x="4787869" y="2842940"/>
                </a:lnTo>
                <a:lnTo>
                  <a:pt x="4785711" y="2840782"/>
                </a:lnTo>
                <a:lnTo>
                  <a:pt x="4785711" y="2837545"/>
                </a:lnTo>
                <a:close/>
                <a:moveTo>
                  <a:pt x="8696147" y="2835028"/>
                </a:moveTo>
                <a:lnTo>
                  <a:pt x="8696147" y="2836107"/>
                </a:lnTo>
                <a:lnTo>
                  <a:pt x="8695068" y="2839345"/>
                </a:lnTo>
                <a:lnTo>
                  <a:pt x="8701542" y="2841503"/>
                </a:lnTo>
                <a:lnTo>
                  <a:pt x="8701542" y="2840424"/>
                </a:lnTo>
                <a:lnTo>
                  <a:pt x="8704779" y="2839345"/>
                </a:lnTo>
                <a:lnTo>
                  <a:pt x="8704779" y="2835028"/>
                </a:lnTo>
                <a:lnTo>
                  <a:pt x="8703700" y="2835028"/>
                </a:lnTo>
                <a:lnTo>
                  <a:pt x="8699384" y="2836107"/>
                </a:lnTo>
                <a:close/>
                <a:moveTo>
                  <a:pt x="8135483" y="2834489"/>
                </a:moveTo>
                <a:lnTo>
                  <a:pt x="8132246" y="2835568"/>
                </a:lnTo>
                <a:lnTo>
                  <a:pt x="8133325" y="2843256"/>
                </a:lnTo>
                <a:lnTo>
                  <a:pt x="8129009" y="2851888"/>
                </a:lnTo>
                <a:cubicBezTo>
                  <a:pt x="8129009" y="2854765"/>
                  <a:pt x="8130808" y="2856204"/>
                  <a:pt x="8134404" y="2856204"/>
                </a:cubicBezTo>
                <a:lnTo>
                  <a:pt x="8136562" y="2858362"/>
                </a:lnTo>
                <a:cubicBezTo>
                  <a:pt x="8148162" y="2857822"/>
                  <a:pt x="8153961" y="2854585"/>
                  <a:pt x="8153961" y="2848651"/>
                </a:cubicBezTo>
                <a:lnTo>
                  <a:pt x="8157198" y="2844335"/>
                </a:lnTo>
                <a:lnTo>
                  <a:pt x="8158277" y="2843256"/>
                </a:lnTo>
                <a:lnTo>
                  <a:pt x="8159356" y="2843256"/>
                </a:lnTo>
                <a:cubicBezTo>
                  <a:pt x="8168708" y="2843256"/>
                  <a:pt x="8173383" y="2845774"/>
                  <a:pt x="8173383" y="2850809"/>
                </a:cubicBezTo>
                <a:lnTo>
                  <a:pt x="8172304" y="2851888"/>
                </a:lnTo>
                <a:cubicBezTo>
                  <a:pt x="8178958" y="2856923"/>
                  <a:pt x="8184713" y="2859441"/>
                  <a:pt x="8189568" y="2859441"/>
                </a:cubicBezTo>
                <a:cubicBezTo>
                  <a:pt x="8192086" y="2858901"/>
                  <a:pt x="8194244" y="2856743"/>
                  <a:pt x="8196042" y="2852967"/>
                </a:cubicBezTo>
                <a:lnTo>
                  <a:pt x="8196042" y="2850809"/>
                </a:lnTo>
                <a:lnTo>
                  <a:pt x="8193884" y="2847572"/>
                </a:lnTo>
                <a:cubicBezTo>
                  <a:pt x="8193884" y="2845234"/>
                  <a:pt x="8196402" y="2843795"/>
                  <a:pt x="8201437" y="2843256"/>
                </a:cubicBezTo>
                <a:lnTo>
                  <a:pt x="8201437" y="2841098"/>
                </a:lnTo>
                <a:cubicBezTo>
                  <a:pt x="8201437" y="2839030"/>
                  <a:pt x="8197481" y="2837546"/>
                  <a:pt x="8189568" y="2836647"/>
                </a:cubicBezTo>
                <a:cubicBezTo>
                  <a:pt x="8189568" y="2838086"/>
                  <a:pt x="8188489" y="2838805"/>
                  <a:pt x="8186331" y="2838805"/>
                </a:cubicBezTo>
                <a:cubicBezTo>
                  <a:pt x="8184893" y="2837546"/>
                  <a:pt x="8178778" y="2836467"/>
                  <a:pt x="8167988" y="2835568"/>
                </a:cubicBezTo>
                <a:lnTo>
                  <a:pt x="8166909" y="2834489"/>
                </a:lnTo>
                <a:lnTo>
                  <a:pt x="8165830" y="2834489"/>
                </a:lnTo>
                <a:lnTo>
                  <a:pt x="8163672" y="2836647"/>
                </a:lnTo>
                <a:lnTo>
                  <a:pt x="8156119" y="2836647"/>
                </a:lnTo>
                <a:lnTo>
                  <a:pt x="8150589" y="2835568"/>
                </a:lnTo>
                <a:lnTo>
                  <a:pt x="8144115" y="2836647"/>
                </a:lnTo>
                <a:lnTo>
                  <a:pt x="8141957" y="2836647"/>
                </a:lnTo>
                <a:close/>
                <a:moveTo>
                  <a:pt x="9121260" y="2834405"/>
                </a:moveTo>
                <a:lnTo>
                  <a:pt x="9119102" y="2836563"/>
                </a:lnTo>
                <a:lnTo>
                  <a:pt x="9119102" y="2837642"/>
                </a:lnTo>
                <a:lnTo>
                  <a:pt x="9122339" y="2838721"/>
                </a:lnTo>
                <a:lnTo>
                  <a:pt x="9123418" y="2837642"/>
                </a:lnTo>
                <a:lnTo>
                  <a:pt x="9123418" y="2834405"/>
                </a:lnTo>
                <a:close/>
                <a:moveTo>
                  <a:pt x="3666003" y="2833410"/>
                </a:moveTo>
                <a:lnTo>
                  <a:pt x="3666003" y="2836647"/>
                </a:lnTo>
                <a:lnTo>
                  <a:pt x="3668161" y="2836647"/>
                </a:lnTo>
                <a:lnTo>
                  <a:pt x="3668161" y="2833410"/>
                </a:lnTo>
                <a:close/>
                <a:moveTo>
                  <a:pt x="3637949" y="2833410"/>
                </a:moveTo>
                <a:lnTo>
                  <a:pt x="3631475" y="2835568"/>
                </a:lnTo>
                <a:lnTo>
                  <a:pt x="3626080" y="2834489"/>
                </a:lnTo>
                <a:cubicBezTo>
                  <a:pt x="3622393" y="2834489"/>
                  <a:pt x="3619830" y="2837052"/>
                  <a:pt x="3618392" y="2842177"/>
                </a:cubicBezTo>
                <a:lnTo>
                  <a:pt x="3617313" y="2842177"/>
                </a:lnTo>
                <a:lnTo>
                  <a:pt x="3616234" y="2840963"/>
                </a:lnTo>
                <a:lnTo>
                  <a:pt x="3614076" y="2840963"/>
                </a:lnTo>
                <a:lnTo>
                  <a:pt x="3614076" y="2842177"/>
                </a:lnTo>
                <a:lnTo>
                  <a:pt x="3616234" y="2842177"/>
                </a:lnTo>
                <a:lnTo>
                  <a:pt x="3615155" y="2848651"/>
                </a:lnTo>
                <a:lnTo>
                  <a:pt x="3616234" y="2851888"/>
                </a:lnTo>
                <a:lnTo>
                  <a:pt x="3615155" y="2851888"/>
                </a:lnTo>
                <a:lnTo>
                  <a:pt x="3610839" y="2850809"/>
                </a:lnTo>
                <a:lnTo>
                  <a:pt x="3609760" y="2851888"/>
                </a:lnTo>
                <a:lnTo>
                  <a:pt x="3609760" y="2854046"/>
                </a:lnTo>
                <a:lnTo>
                  <a:pt x="3614076" y="2855125"/>
                </a:lnTo>
                <a:lnTo>
                  <a:pt x="3616234" y="2852967"/>
                </a:lnTo>
                <a:cubicBezTo>
                  <a:pt x="3617672" y="2852967"/>
                  <a:pt x="3618392" y="2855844"/>
                  <a:pt x="3618392" y="2861599"/>
                </a:cubicBezTo>
                <a:lnTo>
                  <a:pt x="3620550" y="2863757"/>
                </a:lnTo>
                <a:lnTo>
                  <a:pt x="3619471" y="2871310"/>
                </a:lnTo>
                <a:lnTo>
                  <a:pt x="3621629" y="2884258"/>
                </a:lnTo>
                <a:cubicBezTo>
                  <a:pt x="3621629" y="2886596"/>
                  <a:pt x="3620550" y="2889114"/>
                  <a:pt x="3618392" y="2891811"/>
                </a:cubicBezTo>
                <a:lnTo>
                  <a:pt x="3620550" y="2893969"/>
                </a:lnTo>
                <a:lnTo>
                  <a:pt x="3640107" y="2889653"/>
                </a:lnTo>
                <a:cubicBezTo>
                  <a:pt x="3643703" y="2889653"/>
                  <a:pt x="3649818" y="2891452"/>
                  <a:pt x="3658450" y="2895048"/>
                </a:cubicBezTo>
                <a:cubicBezTo>
                  <a:pt x="3658450" y="2892171"/>
                  <a:pt x="3660248" y="2887135"/>
                  <a:pt x="3663845" y="2879942"/>
                </a:cubicBezTo>
                <a:lnTo>
                  <a:pt x="3657371" y="2872389"/>
                </a:lnTo>
                <a:lnTo>
                  <a:pt x="3657371" y="2862678"/>
                </a:lnTo>
                <a:lnTo>
                  <a:pt x="3658450" y="2851888"/>
                </a:lnTo>
                <a:lnTo>
                  <a:pt x="3657371" y="2842177"/>
                </a:lnTo>
                <a:lnTo>
                  <a:pt x="3657371" y="2837726"/>
                </a:lnTo>
                <a:cubicBezTo>
                  <a:pt x="3657371" y="2835928"/>
                  <a:pt x="3654493" y="2834849"/>
                  <a:pt x="3648739" y="2834489"/>
                </a:cubicBezTo>
                <a:lnTo>
                  <a:pt x="3640107" y="2835568"/>
                </a:lnTo>
                <a:close/>
                <a:moveTo>
                  <a:pt x="3579548" y="2833410"/>
                </a:moveTo>
                <a:lnTo>
                  <a:pt x="3578469" y="2836647"/>
                </a:lnTo>
                <a:lnTo>
                  <a:pt x="3579548" y="2839884"/>
                </a:lnTo>
                <a:lnTo>
                  <a:pt x="3580627" y="2839884"/>
                </a:lnTo>
                <a:lnTo>
                  <a:pt x="3581706" y="2833410"/>
                </a:lnTo>
                <a:close/>
                <a:moveTo>
                  <a:pt x="715096" y="2833005"/>
                </a:moveTo>
                <a:lnTo>
                  <a:pt x="715096" y="2835164"/>
                </a:lnTo>
                <a:lnTo>
                  <a:pt x="717255" y="2837187"/>
                </a:lnTo>
                <a:lnTo>
                  <a:pt x="719278" y="2835164"/>
                </a:lnTo>
                <a:lnTo>
                  <a:pt x="717255" y="2833005"/>
                </a:lnTo>
                <a:close/>
                <a:moveTo>
                  <a:pt x="3587101" y="2832331"/>
                </a:moveTo>
                <a:lnTo>
                  <a:pt x="3587101" y="2833410"/>
                </a:lnTo>
                <a:cubicBezTo>
                  <a:pt x="3589618" y="2833410"/>
                  <a:pt x="3591776" y="2836332"/>
                  <a:pt x="3593575" y="2842177"/>
                </a:cubicBezTo>
                <a:lnTo>
                  <a:pt x="3594654" y="2842177"/>
                </a:lnTo>
                <a:lnTo>
                  <a:pt x="3596812" y="2839884"/>
                </a:lnTo>
                <a:cubicBezTo>
                  <a:pt x="3596812" y="2834849"/>
                  <a:pt x="3594294" y="2832331"/>
                  <a:pt x="3589259" y="2832331"/>
                </a:cubicBezTo>
                <a:close/>
                <a:moveTo>
                  <a:pt x="3220254" y="2832196"/>
                </a:moveTo>
                <a:lnTo>
                  <a:pt x="3220254" y="2834354"/>
                </a:lnTo>
                <a:lnTo>
                  <a:pt x="3223491" y="2837456"/>
                </a:lnTo>
                <a:lnTo>
                  <a:pt x="3228886" y="2836377"/>
                </a:lnTo>
                <a:lnTo>
                  <a:pt x="3228886" y="2834354"/>
                </a:lnTo>
                <a:lnTo>
                  <a:pt x="3226728" y="2832196"/>
                </a:lnTo>
                <a:close/>
                <a:moveTo>
                  <a:pt x="6113435" y="2831387"/>
                </a:moveTo>
                <a:lnTo>
                  <a:pt x="6113435" y="2832466"/>
                </a:lnTo>
                <a:lnTo>
                  <a:pt x="6115593" y="2832466"/>
                </a:lnTo>
                <a:lnTo>
                  <a:pt x="6115593" y="2831387"/>
                </a:lnTo>
                <a:close/>
                <a:moveTo>
                  <a:pt x="3102238" y="2831117"/>
                </a:moveTo>
                <a:lnTo>
                  <a:pt x="3102238" y="2832196"/>
                </a:lnTo>
                <a:lnTo>
                  <a:pt x="3104396" y="2832196"/>
                </a:lnTo>
                <a:lnTo>
                  <a:pt x="3104396" y="2831117"/>
                </a:lnTo>
                <a:close/>
                <a:moveTo>
                  <a:pt x="9220933" y="2831033"/>
                </a:moveTo>
                <a:cubicBezTo>
                  <a:pt x="9217876" y="2832832"/>
                  <a:pt x="9215718" y="2835394"/>
                  <a:pt x="9214459" y="2838721"/>
                </a:cubicBezTo>
                <a:lnTo>
                  <a:pt x="9218775" y="2841958"/>
                </a:lnTo>
                <a:cubicBezTo>
                  <a:pt x="9222372" y="2838901"/>
                  <a:pt x="9224170" y="2835979"/>
                  <a:pt x="9224170" y="2833191"/>
                </a:cubicBezTo>
                <a:close/>
                <a:moveTo>
                  <a:pt x="701608" y="2830712"/>
                </a:moveTo>
                <a:lnTo>
                  <a:pt x="701608" y="2831657"/>
                </a:lnTo>
                <a:lnTo>
                  <a:pt x="702687" y="2834759"/>
                </a:lnTo>
                <a:lnTo>
                  <a:pt x="703631" y="2834759"/>
                </a:lnTo>
                <a:lnTo>
                  <a:pt x="705789" y="2832736"/>
                </a:lnTo>
                <a:lnTo>
                  <a:pt x="702687" y="2830712"/>
                </a:lnTo>
                <a:close/>
                <a:moveTo>
                  <a:pt x="6249389" y="2830308"/>
                </a:moveTo>
                <a:lnTo>
                  <a:pt x="6249389" y="2832466"/>
                </a:lnTo>
                <a:lnTo>
                  <a:pt x="6250468" y="2832466"/>
                </a:lnTo>
                <a:lnTo>
                  <a:pt x="6250468" y="2830308"/>
                </a:lnTo>
                <a:close/>
                <a:moveTo>
                  <a:pt x="5755219" y="2830308"/>
                </a:moveTo>
                <a:lnTo>
                  <a:pt x="5755219" y="2831387"/>
                </a:lnTo>
                <a:lnTo>
                  <a:pt x="5763717" y="2834489"/>
                </a:lnTo>
                <a:lnTo>
                  <a:pt x="5763717" y="2832466"/>
                </a:lnTo>
                <a:lnTo>
                  <a:pt x="5756298" y="2830308"/>
                </a:lnTo>
                <a:close/>
                <a:moveTo>
                  <a:pt x="3747063" y="2830173"/>
                </a:moveTo>
                <a:cubicBezTo>
                  <a:pt x="3742028" y="2831612"/>
                  <a:pt x="3739510" y="2833050"/>
                  <a:pt x="3739510" y="2834489"/>
                </a:cubicBezTo>
                <a:lnTo>
                  <a:pt x="3739510" y="2835568"/>
                </a:lnTo>
                <a:lnTo>
                  <a:pt x="3744905" y="2834489"/>
                </a:lnTo>
                <a:lnTo>
                  <a:pt x="3745984" y="2835568"/>
                </a:lnTo>
                <a:lnTo>
                  <a:pt x="3748142" y="2830173"/>
                </a:lnTo>
                <a:close/>
                <a:moveTo>
                  <a:pt x="7662894" y="2830038"/>
                </a:moveTo>
                <a:lnTo>
                  <a:pt x="7662894" y="2832196"/>
                </a:lnTo>
                <a:lnTo>
                  <a:pt x="7665052" y="2834354"/>
                </a:lnTo>
                <a:lnTo>
                  <a:pt x="7666131" y="2833275"/>
                </a:lnTo>
                <a:lnTo>
                  <a:pt x="7666131" y="2832196"/>
                </a:lnTo>
                <a:lnTo>
                  <a:pt x="7663972" y="2830038"/>
                </a:lnTo>
                <a:close/>
                <a:moveTo>
                  <a:pt x="8277103" y="2829094"/>
                </a:moveTo>
                <a:cubicBezTo>
                  <a:pt x="8277103" y="2830353"/>
                  <a:pt x="8280385" y="2831432"/>
                  <a:pt x="8286948" y="2832331"/>
                </a:cubicBezTo>
                <a:lnTo>
                  <a:pt x="8292344" y="2831252"/>
                </a:lnTo>
                <a:lnTo>
                  <a:pt x="8292344" y="2830173"/>
                </a:lnTo>
                <a:lnTo>
                  <a:pt x="8289106" y="2829094"/>
                </a:lnTo>
                <a:lnTo>
                  <a:pt x="8288028" y="2830173"/>
                </a:lnTo>
                <a:lnTo>
                  <a:pt x="8286948" y="2830173"/>
                </a:lnTo>
                <a:lnTo>
                  <a:pt x="8280340" y="2829094"/>
                </a:lnTo>
                <a:close/>
                <a:moveTo>
                  <a:pt x="8132246" y="2829094"/>
                </a:moveTo>
                <a:lnTo>
                  <a:pt x="8132246" y="2830173"/>
                </a:lnTo>
                <a:lnTo>
                  <a:pt x="8134404" y="2830173"/>
                </a:lnTo>
                <a:lnTo>
                  <a:pt x="8134404" y="2829094"/>
                </a:lnTo>
                <a:close/>
                <a:moveTo>
                  <a:pt x="9128813" y="2828875"/>
                </a:moveTo>
                <a:lnTo>
                  <a:pt x="9126655" y="2831033"/>
                </a:lnTo>
                <a:lnTo>
                  <a:pt x="9128813" y="2833191"/>
                </a:lnTo>
                <a:lnTo>
                  <a:pt x="9132050" y="2833191"/>
                </a:lnTo>
                <a:lnTo>
                  <a:pt x="9132050" y="2828875"/>
                </a:lnTo>
                <a:close/>
                <a:moveTo>
                  <a:pt x="8590135" y="2828554"/>
                </a:moveTo>
                <a:lnTo>
                  <a:pt x="8590135" y="2830712"/>
                </a:lnTo>
                <a:lnTo>
                  <a:pt x="8591214" y="2831791"/>
                </a:lnTo>
                <a:lnTo>
                  <a:pt x="8594451" y="2831791"/>
                </a:lnTo>
                <a:lnTo>
                  <a:pt x="8594451" y="2830712"/>
                </a:lnTo>
                <a:cubicBezTo>
                  <a:pt x="8592293" y="2830712"/>
                  <a:pt x="8591214" y="2829993"/>
                  <a:pt x="8591214" y="2828554"/>
                </a:cubicBezTo>
                <a:close/>
                <a:moveTo>
                  <a:pt x="8157198" y="2828015"/>
                </a:moveTo>
                <a:lnTo>
                  <a:pt x="8157198" y="2829094"/>
                </a:lnTo>
                <a:lnTo>
                  <a:pt x="8159356" y="2831252"/>
                </a:lnTo>
                <a:lnTo>
                  <a:pt x="8162593" y="2831252"/>
                </a:lnTo>
                <a:lnTo>
                  <a:pt x="8162593" y="2829094"/>
                </a:lnTo>
                <a:lnTo>
                  <a:pt x="8158277" y="2828015"/>
                </a:lnTo>
                <a:close/>
                <a:moveTo>
                  <a:pt x="4712609" y="2825810"/>
                </a:moveTo>
                <a:lnTo>
                  <a:pt x="4711530" y="2826889"/>
                </a:lnTo>
                <a:lnTo>
                  <a:pt x="4711530" y="2827968"/>
                </a:lnTo>
                <a:lnTo>
                  <a:pt x="4712609" y="2829047"/>
                </a:lnTo>
                <a:lnTo>
                  <a:pt x="4714767" y="2829047"/>
                </a:lnTo>
                <a:lnTo>
                  <a:pt x="4714767" y="2827968"/>
                </a:lnTo>
                <a:close/>
                <a:moveTo>
                  <a:pt x="8155040" y="2824778"/>
                </a:moveTo>
                <a:lnTo>
                  <a:pt x="8155040" y="2826936"/>
                </a:lnTo>
                <a:lnTo>
                  <a:pt x="8156119" y="2826936"/>
                </a:lnTo>
                <a:lnTo>
                  <a:pt x="8156119" y="2824778"/>
                </a:lnTo>
                <a:close/>
                <a:moveTo>
                  <a:pt x="3764462" y="2824778"/>
                </a:moveTo>
                <a:lnTo>
                  <a:pt x="3766620" y="2826936"/>
                </a:lnTo>
                <a:lnTo>
                  <a:pt x="3766620" y="2828015"/>
                </a:lnTo>
                <a:lnTo>
                  <a:pt x="3764462" y="2830173"/>
                </a:lnTo>
                <a:lnTo>
                  <a:pt x="3763383" y="2830173"/>
                </a:lnTo>
                <a:lnTo>
                  <a:pt x="3762304" y="2829094"/>
                </a:lnTo>
                <a:lnTo>
                  <a:pt x="3761225" y="2829094"/>
                </a:lnTo>
                <a:cubicBezTo>
                  <a:pt x="3762304" y="2826217"/>
                  <a:pt x="3763383" y="2824778"/>
                  <a:pt x="3764462" y="2824778"/>
                </a:cubicBezTo>
                <a:close/>
                <a:moveTo>
                  <a:pt x="8095560" y="2822620"/>
                </a:moveTo>
                <a:lnTo>
                  <a:pt x="8094481" y="2823699"/>
                </a:lnTo>
                <a:lnTo>
                  <a:pt x="8093402" y="2823699"/>
                </a:lnTo>
                <a:lnTo>
                  <a:pt x="8094481" y="2826936"/>
                </a:lnTo>
                <a:lnTo>
                  <a:pt x="8095560" y="2826936"/>
                </a:lnTo>
                <a:close/>
                <a:moveTo>
                  <a:pt x="7655340" y="2822485"/>
                </a:moveTo>
                <a:lnTo>
                  <a:pt x="7655340" y="2823564"/>
                </a:lnTo>
                <a:lnTo>
                  <a:pt x="7659656" y="2826801"/>
                </a:lnTo>
                <a:lnTo>
                  <a:pt x="7659656" y="2824643"/>
                </a:lnTo>
                <a:lnTo>
                  <a:pt x="7657498" y="2822485"/>
                </a:lnTo>
                <a:close/>
                <a:moveTo>
                  <a:pt x="8690617" y="2822080"/>
                </a:moveTo>
                <a:lnTo>
                  <a:pt x="8690617" y="2824238"/>
                </a:lnTo>
                <a:lnTo>
                  <a:pt x="8691696" y="2824238"/>
                </a:lnTo>
                <a:lnTo>
                  <a:pt x="8691696" y="2822080"/>
                </a:lnTo>
                <a:close/>
                <a:moveTo>
                  <a:pt x="3124762" y="2821406"/>
                </a:moveTo>
                <a:cubicBezTo>
                  <a:pt x="3119367" y="2828959"/>
                  <a:pt x="3113972" y="2834309"/>
                  <a:pt x="3108577" y="2837456"/>
                </a:cubicBezTo>
                <a:cubicBezTo>
                  <a:pt x="3108577" y="2839075"/>
                  <a:pt x="3105744" y="2843391"/>
                  <a:pt x="3100080" y="2850404"/>
                </a:cubicBezTo>
                <a:lnTo>
                  <a:pt x="3099001" y="2853506"/>
                </a:lnTo>
                <a:lnTo>
                  <a:pt x="3111814" y="2863217"/>
                </a:lnTo>
                <a:lnTo>
                  <a:pt x="3111814" y="2865375"/>
                </a:lnTo>
                <a:cubicBezTo>
                  <a:pt x="3111814" y="2868882"/>
                  <a:pt x="3109341" y="2873513"/>
                  <a:pt x="3104396" y="2879268"/>
                </a:cubicBezTo>
                <a:lnTo>
                  <a:pt x="3100080" y="2879268"/>
                </a:lnTo>
                <a:lnTo>
                  <a:pt x="3096843" y="2877110"/>
                </a:lnTo>
                <a:lnTo>
                  <a:pt x="3094685" y="2879268"/>
                </a:lnTo>
                <a:lnTo>
                  <a:pt x="3091448" y="2877110"/>
                </a:lnTo>
                <a:lnTo>
                  <a:pt x="3083895" y="2877110"/>
                </a:lnTo>
                <a:lnTo>
                  <a:pt x="3083895" y="2878189"/>
                </a:lnTo>
                <a:lnTo>
                  <a:pt x="3094685" y="2880212"/>
                </a:lnTo>
                <a:lnTo>
                  <a:pt x="3095764" y="2879268"/>
                </a:lnTo>
                <a:lnTo>
                  <a:pt x="3103317" y="2880212"/>
                </a:lnTo>
                <a:lnTo>
                  <a:pt x="3103317" y="2882370"/>
                </a:lnTo>
                <a:cubicBezTo>
                  <a:pt x="3099899" y="2888844"/>
                  <a:pt x="3097382" y="2892081"/>
                  <a:pt x="3095764" y="2892081"/>
                </a:cubicBezTo>
                <a:lnTo>
                  <a:pt x="3095764" y="2893160"/>
                </a:lnTo>
                <a:lnTo>
                  <a:pt x="3097922" y="2893160"/>
                </a:lnTo>
                <a:lnTo>
                  <a:pt x="3100080" y="2891002"/>
                </a:lnTo>
                <a:lnTo>
                  <a:pt x="3101159" y="2891002"/>
                </a:lnTo>
                <a:cubicBezTo>
                  <a:pt x="3102597" y="2891002"/>
                  <a:pt x="3103317" y="2892081"/>
                  <a:pt x="3103317" y="2894239"/>
                </a:cubicBezTo>
                <a:lnTo>
                  <a:pt x="3105475" y="2894239"/>
                </a:lnTo>
                <a:cubicBezTo>
                  <a:pt x="3106194" y="2889204"/>
                  <a:pt x="3107228" y="2886686"/>
                  <a:pt x="3108577" y="2886686"/>
                </a:cubicBezTo>
                <a:cubicBezTo>
                  <a:pt x="3110015" y="2886686"/>
                  <a:pt x="3110735" y="2888484"/>
                  <a:pt x="3110735" y="2892081"/>
                </a:cubicBezTo>
                <a:lnTo>
                  <a:pt x="3111814" y="2893160"/>
                </a:lnTo>
                <a:lnTo>
                  <a:pt x="3112893" y="2893160"/>
                </a:lnTo>
                <a:lnTo>
                  <a:pt x="3122604" y="2891002"/>
                </a:lnTo>
                <a:cubicBezTo>
                  <a:pt x="3126200" y="2891901"/>
                  <a:pt x="3127999" y="2892980"/>
                  <a:pt x="3127999" y="2894239"/>
                </a:cubicBezTo>
                <a:lnTo>
                  <a:pt x="3129078" y="2893160"/>
                </a:lnTo>
                <a:lnTo>
                  <a:pt x="3130157" y="2893160"/>
                </a:lnTo>
                <a:cubicBezTo>
                  <a:pt x="3131506" y="2893160"/>
                  <a:pt x="3132180" y="2894194"/>
                  <a:pt x="3132180" y="2896262"/>
                </a:cubicBezTo>
                <a:lnTo>
                  <a:pt x="3135417" y="2896262"/>
                </a:lnTo>
                <a:lnTo>
                  <a:pt x="3133259" y="2893160"/>
                </a:lnTo>
                <a:lnTo>
                  <a:pt x="3136496" y="2889923"/>
                </a:lnTo>
                <a:lnTo>
                  <a:pt x="3141891" y="2889923"/>
                </a:lnTo>
                <a:lnTo>
                  <a:pt x="3141891" y="2892081"/>
                </a:lnTo>
                <a:lnTo>
                  <a:pt x="3154839" y="2891002"/>
                </a:lnTo>
                <a:lnTo>
                  <a:pt x="3159020" y="2891002"/>
                </a:lnTo>
                <a:lnTo>
                  <a:pt x="3167652" y="2893160"/>
                </a:lnTo>
                <a:lnTo>
                  <a:pt x="3169810" y="2893160"/>
                </a:lnTo>
                <a:lnTo>
                  <a:pt x="3169810" y="2888844"/>
                </a:lnTo>
                <a:cubicBezTo>
                  <a:pt x="3167472" y="2888844"/>
                  <a:pt x="3165674" y="2887046"/>
                  <a:pt x="3164415" y="2883449"/>
                </a:cubicBezTo>
                <a:lnTo>
                  <a:pt x="3166573" y="2872794"/>
                </a:lnTo>
                <a:lnTo>
                  <a:pt x="3161178" y="2867399"/>
                </a:lnTo>
                <a:lnTo>
                  <a:pt x="3161178" y="2864296"/>
                </a:lnTo>
                <a:lnTo>
                  <a:pt x="3164415" y="2861059"/>
                </a:lnTo>
                <a:lnTo>
                  <a:pt x="3188018" y="2861059"/>
                </a:lnTo>
                <a:cubicBezTo>
                  <a:pt x="3189277" y="2855305"/>
                  <a:pt x="3191795" y="2849595"/>
                  <a:pt x="3195571" y="2843930"/>
                </a:cubicBezTo>
                <a:lnTo>
                  <a:pt x="3195571" y="2841772"/>
                </a:lnTo>
                <a:lnTo>
                  <a:pt x="3194492" y="2837456"/>
                </a:lnTo>
                <a:lnTo>
                  <a:pt x="3197729" y="2825722"/>
                </a:lnTo>
                <a:lnTo>
                  <a:pt x="3189097" y="2824643"/>
                </a:lnTo>
                <a:cubicBezTo>
                  <a:pt x="3189097" y="2826442"/>
                  <a:pt x="3180870" y="2828240"/>
                  <a:pt x="3164415" y="2830038"/>
                </a:cubicBezTo>
                <a:lnTo>
                  <a:pt x="3157941" y="2827880"/>
                </a:lnTo>
                <a:lnTo>
                  <a:pt x="3139733" y="2830038"/>
                </a:lnTo>
                <a:cubicBezTo>
                  <a:pt x="3131190" y="2828060"/>
                  <a:pt x="3126920" y="2825183"/>
                  <a:pt x="3126920" y="2821406"/>
                </a:cubicBezTo>
                <a:close/>
                <a:moveTo>
                  <a:pt x="5239200" y="2820462"/>
                </a:moveTo>
                <a:lnTo>
                  <a:pt x="5235963" y="2831252"/>
                </a:lnTo>
                <a:lnTo>
                  <a:pt x="5237042" y="2832331"/>
                </a:lnTo>
                <a:lnTo>
                  <a:pt x="5242437" y="2832331"/>
                </a:lnTo>
                <a:lnTo>
                  <a:pt x="5242437" y="2821541"/>
                </a:lnTo>
                <a:close/>
                <a:moveTo>
                  <a:pt x="8790155" y="2819788"/>
                </a:moveTo>
                <a:lnTo>
                  <a:pt x="8787997" y="2822080"/>
                </a:lnTo>
                <a:cubicBezTo>
                  <a:pt x="8789436" y="2822080"/>
                  <a:pt x="8790515" y="2825677"/>
                  <a:pt x="8791234" y="2832870"/>
                </a:cubicBezTo>
                <a:cubicBezTo>
                  <a:pt x="8793392" y="2833590"/>
                  <a:pt x="8794471" y="2835748"/>
                  <a:pt x="8794471" y="2839345"/>
                </a:cubicBezTo>
                <a:lnTo>
                  <a:pt x="8795550" y="2839345"/>
                </a:lnTo>
                <a:lnTo>
                  <a:pt x="8795550" y="2837187"/>
                </a:lnTo>
                <a:cubicBezTo>
                  <a:pt x="8792673" y="2833590"/>
                  <a:pt x="8790874" y="2827790"/>
                  <a:pt x="8790155" y="2819788"/>
                </a:cubicBezTo>
                <a:close/>
                <a:moveTo>
                  <a:pt x="1718544" y="2819788"/>
                </a:moveTo>
                <a:lnTo>
                  <a:pt x="1718544" y="2820867"/>
                </a:lnTo>
                <a:lnTo>
                  <a:pt x="1720701" y="2823025"/>
                </a:lnTo>
                <a:lnTo>
                  <a:pt x="1720701" y="2821946"/>
                </a:lnTo>
                <a:close/>
                <a:moveTo>
                  <a:pt x="8102034" y="2817225"/>
                </a:moveTo>
                <a:lnTo>
                  <a:pt x="8099876" y="2819383"/>
                </a:lnTo>
                <a:lnTo>
                  <a:pt x="8102034" y="2819383"/>
                </a:lnTo>
                <a:close/>
                <a:moveTo>
                  <a:pt x="9134208" y="2815927"/>
                </a:moveTo>
                <a:lnTo>
                  <a:pt x="9132050" y="2818085"/>
                </a:lnTo>
                <a:lnTo>
                  <a:pt x="9132050" y="2820243"/>
                </a:lnTo>
                <a:lnTo>
                  <a:pt x="9133129" y="2820243"/>
                </a:lnTo>
                <a:lnTo>
                  <a:pt x="9136501" y="2819164"/>
                </a:lnTo>
                <a:lnTo>
                  <a:pt x="9136501" y="2818085"/>
                </a:lnTo>
                <a:close/>
                <a:moveTo>
                  <a:pt x="7175956" y="2814620"/>
                </a:moveTo>
                <a:lnTo>
                  <a:pt x="7173798" y="2816913"/>
                </a:lnTo>
                <a:cubicBezTo>
                  <a:pt x="7175237" y="2820150"/>
                  <a:pt x="7176720" y="2821949"/>
                  <a:pt x="7178249" y="2822308"/>
                </a:cubicBezTo>
                <a:lnTo>
                  <a:pt x="7180407" y="2822308"/>
                </a:lnTo>
                <a:lnTo>
                  <a:pt x="7182565" y="2820150"/>
                </a:lnTo>
                <a:lnTo>
                  <a:pt x="7182565" y="2819071"/>
                </a:lnTo>
                <a:cubicBezTo>
                  <a:pt x="7178159" y="2819071"/>
                  <a:pt x="7175956" y="2817588"/>
                  <a:pt x="7175956" y="2814620"/>
                </a:cubicBezTo>
                <a:close/>
                <a:moveTo>
                  <a:pt x="1729332" y="2814393"/>
                </a:moveTo>
                <a:lnTo>
                  <a:pt x="1729332" y="2816551"/>
                </a:lnTo>
                <a:lnTo>
                  <a:pt x="1731491" y="2816551"/>
                </a:lnTo>
                <a:lnTo>
                  <a:pt x="1731491" y="2814393"/>
                </a:lnTo>
                <a:close/>
                <a:moveTo>
                  <a:pt x="5612117" y="2814258"/>
                </a:moveTo>
                <a:lnTo>
                  <a:pt x="5612117" y="2815337"/>
                </a:lnTo>
                <a:lnTo>
                  <a:pt x="5622772" y="2815337"/>
                </a:lnTo>
                <a:lnTo>
                  <a:pt x="5622772" y="2814258"/>
                </a:lnTo>
                <a:close/>
                <a:moveTo>
                  <a:pt x="5604698" y="2814258"/>
                </a:moveTo>
                <a:lnTo>
                  <a:pt x="5604698" y="2815337"/>
                </a:lnTo>
                <a:lnTo>
                  <a:pt x="5609959" y="2815337"/>
                </a:lnTo>
                <a:lnTo>
                  <a:pt x="5609959" y="2814258"/>
                </a:lnTo>
                <a:close/>
                <a:moveTo>
                  <a:pt x="5223015" y="2814123"/>
                </a:moveTo>
                <a:lnTo>
                  <a:pt x="5223015" y="2818304"/>
                </a:lnTo>
                <a:lnTo>
                  <a:pt x="5225173" y="2818304"/>
                </a:lnTo>
                <a:lnTo>
                  <a:pt x="5225173" y="2816281"/>
                </a:lnTo>
                <a:close/>
                <a:moveTo>
                  <a:pt x="8235021" y="2813988"/>
                </a:moveTo>
                <a:cubicBezTo>
                  <a:pt x="8234302" y="2824059"/>
                  <a:pt x="8231784" y="2829094"/>
                  <a:pt x="8227468" y="2829094"/>
                </a:cubicBezTo>
                <a:lnTo>
                  <a:pt x="8223152" y="2835568"/>
                </a:lnTo>
                <a:lnTo>
                  <a:pt x="8223152" y="2836647"/>
                </a:lnTo>
                <a:lnTo>
                  <a:pt x="8230705" y="2863757"/>
                </a:lnTo>
                <a:cubicBezTo>
                  <a:pt x="8235741" y="2869332"/>
                  <a:pt x="8238258" y="2875446"/>
                  <a:pt x="8238258" y="2882100"/>
                </a:cubicBezTo>
                <a:cubicBezTo>
                  <a:pt x="8238258" y="2887855"/>
                  <a:pt x="8239338" y="2890732"/>
                  <a:pt x="8241496" y="2890732"/>
                </a:cubicBezTo>
                <a:cubicBezTo>
                  <a:pt x="8244013" y="2890732"/>
                  <a:pt x="8246171" y="2882819"/>
                  <a:pt x="8247970" y="2866994"/>
                </a:cubicBezTo>
                <a:cubicBezTo>
                  <a:pt x="8249768" y="2866994"/>
                  <a:pt x="8253005" y="2858002"/>
                  <a:pt x="8257680" y="2840019"/>
                </a:cubicBezTo>
                <a:lnTo>
                  <a:pt x="8257680" y="2833410"/>
                </a:lnTo>
                <a:cubicBezTo>
                  <a:pt x="8255522" y="2830712"/>
                  <a:pt x="8254444" y="2827475"/>
                  <a:pt x="8254444" y="2823699"/>
                </a:cubicBezTo>
                <a:lnTo>
                  <a:pt x="8254444" y="2815067"/>
                </a:lnTo>
                <a:lnTo>
                  <a:pt x="8245812" y="2817225"/>
                </a:lnTo>
                <a:lnTo>
                  <a:pt x="8242574" y="2817225"/>
                </a:lnTo>
                <a:close/>
                <a:moveTo>
                  <a:pt x="3757988" y="2813988"/>
                </a:moveTo>
                <a:lnTo>
                  <a:pt x="3757988" y="2817225"/>
                </a:lnTo>
                <a:lnTo>
                  <a:pt x="3759067" y="2817225"/>
                </a:lnTo>
                <a:lnTo>
                  <a:pt x="3759067" y="2813988"/>
                </a:lnTo>
                <a:close/>
                <a:moveTo>
                  <a:pt x="7274954" y="2811383"/>
                </a:moveTo>
                <a:lnTo>
                  <a:pt x="7271718" y="2814620"/>
                </a:lnTo>
                <a:lnTo>
                  <a:pt x="7272796" y="2817992"/>
                </a:lnTo>
                <a:lnTo>
                  <a:pt x="7273876" y="2817992"/>
                </a:lnTo>
                <a:lnTo>
                  <a:pt x="7280350" y="2815834"/>
                </a:lnTo>
                <a:lnTo>
                  <a:pt x="7277112" y="2811383"/>
                </a:lnTo>
                <a:close/>
                <a:moveTo>
                  <a:pt x="4245010" y="2811342"/>
                </a:moveTo>
                <a:lnTo>
                  <a:pt x="4245010" y="2815658"/>
                </a:lnTo>
                <a:lnTo>
                  <a:pt x="4247168" y="2815658"/>
                </a:lnTo>
                <a:lnTo>
                  <a:pt x="4247168" y="2813500"/>
                </a:lnTo>
                <a:close/>
                <a:moveTo>
                  <a:pt x="3614076" y="2810751"/>
                </a:moveTo>
                <a:lnTo>
                  <a:pt x="3614076" y="2812909"/>
                </a:lnTo>
                <a:lnTo>
                  <a:pt x="3615155" y="2812909"/>
                </a:lnTo>
                <a:lnTo>
                  <a:pt x="3615155" y="2810751"/>
                </a:lnTo>
                <a:close/>
                <a:moveTo>
                  <a:pt x="2223368" y="2810263"/>
                </a:moveTo>
                <a:lnTo>
                  <a:pt x="2223368" y="2811342"/>
                </a:lnTo>
                <a:lnTo>
                  <a:pt x="2225526" y="2813500"/>
                </a:lnTo>
                <a:lnTo>
                  <a:pt x="2225526" y="2812421"/>
                </a:lnTo>
                <a:close/>
                <a:moveTo>
                  <a:pt x="8302054" y="2807514"/>
                </a:moveTo>
                <a:lnTo>
                  <a:pt x="8298818" y="2808593"/>
                </a:lnTo>
                <a:lnTo>
                  <a:pt x="8299896" y="2809672"/>
                </a:lnTo>
                <a:lnTo>
                  <a:pt x="8299896" y="2810751"/>
                </a:lnTo>
                <a:lnTo>
                  <a:pt x="8303134" y="2809672"/>
                </a:lnTo>
                <a:lnTo>
                  <a:pt x="8303134" y="2807514"/>
                </a:lnTo>
                <a:close/>
                <a:moveTo>
                  <a:pt x="3100080" y="2807514"/>
                </a:moveTo>
                <a:lnTo>
                  <a:pt x="3099001" y="2808593"/>
                </a:lnTo>
                <a:lnTo>
                  <a:pt x="3099001" y="2810751"/>
                </a:lnTo>
                <a:lnTo>
                  <a:pt x="3101159" y="2812909"/>
                </a:lnTo>
                <a:lnTo>
                  <a:pt x="3102238" y="2811830"/>
                </a:lnTo>
                <a:lnTo>
                  <a:pt x="3102238" y="2809672"/>
                </a:lnTo>
                <a:close/>
                <a:moveTo>
                  <a:pt x="8695068" y="2806840"/>
                </a:moveTo>
                <a:lnTo>
                  <a:pt x="8692775" y="2819788"/>
                </a:lnTo>
                <a:cubicBezTo>
                  <a:pt x="8696282" y="2821316"/>
                  <a:pt x="8700643" y="2826037"/>
                  <a:pt x="8705858" y="2833949"/>
                </a:cubicBezTo>
                <a:cubicBezTo>
                  <a:pt x="8707296" y="2833949"/>
                  <a:pt x="8708376" y="2836107"/>
                  <a:pt x="8709095" y="2840424"/>
                </a:cubicBezTo>
                <a:lnTo>
                  <a:pt x="8711253" y="2840424"/>
                </a:lnTo>
                <a:lnTo>
                  <a:pt x="8713411" y="2838266"/>
                </a:lnTo>
                <a:lnTo>
                  <a:pt x="8697226" y="2821001"/>
                </a:lnTo>
                <a:lnTo>
                  <a:pt x="8696147" y="2819788"/>
                </a:lnTo>
                <a:lnTo>
                  <a:pt x="8696147" y="2806840"/>
                </a:lnTo>
                <a:close/>
                <a:moveTo>
                  <a:pt x="3614076" y="2806435"/>
                </a:moveTo>
                <a:lnTo>
                  <a:pt x="3614076" y="2808593"/>
                </a:lnTo>
                <a:lnTo>
                  <a:pt x="3615155" y="2808593"/>
                </a:lnTo>
                <a:lnTo>
                  <a:pt x="3615155" y="2806435"/>
                </a:lnTo>
                <a:close/>
                <a:moveTo>
                  <a:pt x="1081675" y="2806300"/>
                </a:moveTo>
                <a:lnTo>
                  <a:pt x="1095567" y="2808458"/>
                </a:lnTo>
                <a:lnTo>
                  <a:pt x="1099881" y="2807379"/>
                </a:lnTo>
                <a:lnTo>
                  <a:pt x="1100962" y="2807379"/>
                </a:lnTo>
                <a:lnTo>
                  <a:pt x="1105278" y="2811560"/>
                </a:lnTo>
                <a:lnTo>
                  <a:pt x="1104199" y="2812639"/>
                </a:lnTo>
                <a:lnTo>
                  <a:pt x="1099881" y="2812639"/>
                </a:lnTo>
                <a:lnTo>
                  <a:pt x="1091250" y="2810616"/>
                </a:lnTo>
                <a:cubicBezTo>
                  <a:pt x="1090172" y="2813403"/>
                  <a:pt x="1089092" y="2814797"/>
                  <a:pt x="1088014" y="2814797"/>
                </a:cubicBezTo>
                <a:lnTo>
                  <a:pt x="1086934" y="2814797"/>
                </a:lnTo>
                <a:cubicBezTo>
                  <a:pt x="1083248" y="2814797"/>
                  <a:pt x="1080775" y="2813403"/>
                  <a:pt x="1079516" y="2810616"/>
                </a:cubicBezTo>
                <a:lnTo>
                  <a:pt x="1079516" y="2808458"/>
                </a:lnTo>
                <a:close/>
                <a:moveTo>
                  <a:pt x="7272796" y="2805988"/>
                </a:moveTo>
                <a:lnTo>
                  <a:pt x="7268346" y="2809225"/>
                </a:lnTo>
                <a:lnTo>
                  <a:pt x="7272796" y="2808146"/>
                </a:lnTo>
                <a:close/>
                <a:moveTo>
                  <a:pt x="7254318" y="2805988"/>
                </a:moveTo>
                <a:lnTo>
                  <a:pt x="7254318" y="2807067"/>
                </a:lnTo>
                <a:lnTo>
                  <a:pt x="7259714" y="2807067"/>
                </a:lnTo>
                <a:lnTo>
                  <a:pt x="7259714" y="2805988"/>
                </a:lnTo>
                <a:close/>
                <a:moveTo>
                  <a:pt x="6055169" y="2805491"/>
                </a:moveTo>
                <a:lnTo>
                  <a:pt x="6054090" y="2806570"/>
                </a:lnTo>
                <a:lnTo>
                  <a:pt x="6054090" y="2807649"/>
                </a:lnTo>
                <a:lnTo>
                  <a:pt x="6055169" y="2808728"/>
                </a:lnTo>
                <a:lnTo>
                  <a:pt x="6056248" y="2808728"/>
                </a:lnTo>
                <a:lnTo>
                  <a:pt x="6057327" y="2807649"/>
                </a:lnTo>
                <a:lnTo>
                  <a:pt x="6057327" y="2806570"/>
                </a:lnTo>
                <a:lnTo>
                  <a:pt x="6056248" y="2805491"/>
                </a:lnTo>
                <a:close/>
                <a:moveTo>
                  <a:pt x="2234159" y="2804868"/>
                </a:moveTo>
                <a:lnTo>
                  <a:pt x="2234159" y="2807026"/>
                </a:lnTo>
                <a:lnTo>
                  <a:pt x="2236316" y="2807026"/>
                </a:lnTo>
                <a:lnTo>
                  <a:pt x="2236316" y="2804868"/>
                </a:lnTo>
                <a:close/>
                <a:moveTo>
                  <a:pt x="6231046" y="2804412"/>
                </a:moveTo>
                <a:lnTo>
                  <a:pt x="6231046" y="2805491"/>
                </a:lnTo>
                <a:lnTo>
                  <a:pt x="6237520" y="2806570"/>
                </a:lnTo>
                <a:lnTo>
                  <a:pt x="6237520" y="2804412"/>
                </a:lnTo>
                <a:close/>
                <a:moveTo>
                  <a:pt x="6147963" y="2804412"/>
                </a:moveTo>
                <a:lnTo>
                  <a:pt x="6151200" y="2807649"/>
                </a:lnTo>
                <a:lnTo>
                  <a:pt x="6151200" y="2804412"/>
                </a:lnTo>
                <a:close/>
                <a:moveTo>
                  <a:pt x="6108040" y="2804412"/>
                </a:moveTo>
                <a:lnTo>
                  <a:pt x="6108040" y="2805491"/>
                </a:lnTo>
                <a:lnTo>
                  <a:pt x="6110198" y="2805491"/>
                </a:lnTo>
                <a:lnTo>
                  <a:pt x="6110198" y="2804412"/>
                </a:lnTo>
                <a:close/>
                <a:moveTo>
                  <a:pt x="7278192" y="2803830"/>
                </a:moveTo>
                <a:lnTo>
                  <a:pt x="7278192" y="2804909"/>
                </a:lnTo>
                <a:lnTo>
                  <a:pt x="7280350" y="2804909"/>
                </a:lnTo>
                <a:lnTo>
                  <a:pt x="7280350" y="2803830"/>
                </a:lnTo>
                <a:close/>
                <a:moveTo>
                  <a:pt x="4237457" y="2802710"/>
                </a:moveTo>
                <a:cubicBezTo>
                  <a:pt x="4233860" y="2803609"/>
                  <a:pt x="4232062" y="2804688"/>
                  <a:pt x="4232062" y="2805947"/>
                </a:cubicBezTo>
                <a:lnTo>
                  <a:pt x="4233141" y="2809184"/>
                </a:lnTo>
                <a:lnTo>
                  <a:pt x="4235299" y="2809184"/>
                </a:lnTo>
                <a:lnTo>
                  <a:pt x="4242852" y="2810263"/>
                </a:lnTo>
                <a:lnTo>
                  <a:pt x="4242852" y="2808105"/>
                </a:lnTo>
                <a:close/>
                <a:moveTo>
                  <a:pt x="1693726" y="2802523"/>
                </a:moveTo>
                <a:lnTo>
                  <a:pt x="1693726" y="2804682"/>
                </a:lnTo>
                <a:lnTo>
                  <a:pt x="1695883" y="2802523"/>
                </a:lnTo>
                <a:close/>
                <a:moveTo>
                  <a:pt x="6083223" y="2802254"/>
                </a:moveTo>
                <a:lnTo>
                  <a:pt x="6085381" y="2802254"/>
                </a:lnTo>
                <a:lnTo>
                  <a:pt x="6085381" y="2807649"/>
                </a:lnTo>
                <a:lnTo>
                  <a:pt x="6083223" y="2807649"/>
                </a:lnTo>
                <a:close/>
                <a:moveTo>
                  <a:pt x="7274954" y="2801672"/>
                </a:moveTo>
                <a:lnTo>
                  <a:pt x="7274954" y="2803830"/>
                </a:lnTo>
                <a:lnTo>
                  <a:pt x="7277112" y="2803830"/>
                </a:lnTo>
                <a:close/>
                <a:moveTo>
                  <a:pt x="7264030" y="2801672"/>
                </a:moveTo>
                <a:lnTo>
                  <a:pt x="7261872" y="2803830"/>
                </a:lnTo>
                <a:lnTo>
                  <a:pt x="7265108" y="2803830"/>
                </a:lnTo>
                <a:lnTo>
                  <a:pt x="7265108" y="2801672"/>
                </a:lnTo>
                <a:close/>
                <a:moveTo>
                  <a:pt x="1734728" y="2801444"/>
                </a:moveTo>
                <a:lnTo>
                  <a:pt x="1734728" y="2803603"/>
                </a:lnTo>
                <a:lnTo>
                  <a:pt x="1736886" y="2805761"/>
                </a:lnTo>
                <a:lnTo>
                  <a:pt x="1736886" y="2801444"/>
                </a:lnTo>
                <a:close/>
                <a:moveTo>
                  <a:pt x="7608134" y="2801040"/>
                </a:moveTo>
                <a:lnTo>
                  <a:pt x="7610292" y="2801040"/>
                </a:lnTo>
                <a:lnTo>
                  <a:pt x="7612450" y="2803198"/>
                </a:lnTo>
                <a:lnTo>
                  <a:pt x="7609213" y="2806435"/>
                </a:lnTo>
                <a:lnTo>
                  <a:pt x="7608134" y="2806435"/>
                </a:lnTo>
                <a:lnTo>
                  <a:pt x="7605976" y="2804277"/>
                </a:lnTo>
                <a:lnTo>
                  <a:pt x="7605976" y="2803198"/>
                </a:lnTo>
                <a:close/>
                <a:moveTo>
                  <a:pt x="8733912" y="2800365"/>
                </a:moveTo>
                <a:cubicBezTo>
                  <a:pt x="8731754" y="2801804"/>
                  <a:pt x="8730675" y="2805761"/>
                  <a:pt x="8730675" y="2812235"/>
                </a:cubicBezTo>
                <a:cubicBezTo>
                  <a:pt x="8729236" y="2812414"/>
                  <a:pt x="8728157" y="2814932"/>
                  <a:pt x="8727438" y="2819788"/>
                </a:cubicBezTo>
                <a:cubicBezTo>
                  <a:pt x="8725460" y="2825632"/>
                  <a:pt x="8723661" y="2828554"/>
                  <a:pt x="8722043" y="2828554"/>
                </a:cubicBezTo>
                <a:lnTo>
                  <a:pt x="8716648" y="2828554"/>
                </a:lnTo>
                <a:lnTo>
                  <a:pt x="8716648" y="2829633"/>
                </a:lnTo>
                <a:cubicBezTo>
                  <a:pt x="8719705" y="2833050"/>
                  <a:pt x="8721503" y="2839165"/>
                  <a:pt x="8722043" y="2847977"/>
                </a:cubicBezTo>
                <a:lnTo>
                  <a:pt x="8723122" y="2849056"/>
                </a:lnTo>
                <a:lnTo>
                  <a:pt x="8724201" y="2849056"/>
                </a:lnTo>
                <a:cubicBezTo>
                  <a:pt x="8728877" y="2842402"/>
                  <a:pt x="8733552" y="2838805"/>
                  <a:pt x="8738228" y="2838266"/>
                </a:cubicBezTo>
                <a:cubicBezTo>
                  <a:pt x="8737329" y="2812999"/>
                  <a:pt x="8735890" y="2800365"/>
                  <a:pt x="8733912" y="2800365"/>
                </a:cubicBezTo>
                <a:close/>
                <a:moveTo>
                  <a:pt x="1718544" y="2800365"/>
                </a:moveTo>
                <a:lnTo>
                  <a:pt x="1713149" y="2801444"/>
                </a:lnTo>
                <a:lnTo>
                  <a:pt x="1718544" y="2805761"/>
                </a:lnTo>
                <a:lnTo>
                  <a:pt x="1719622" y="2805761"/>
                </a:lnTo>
                <a:lnTo>
                  <a:pt x="1725016" y="2804682"/>
                </a:lnTo>
                <a:lnTo>
                  <a:pt x="1725016" y="2800365"/>
                </a:lnTo>
                <a:close/>
                <a:moveTo>
                  <a:pt x="558640" y="2799691"/>
                </a:moveTo>
                <a:lnTo>
                  <a:pt x="558640" y="2800636"/>
                </a:lnTo>
                <a:lnTo>
                  <a:pt x="561742" y="2800636"/>
                </a:lnTo>
                <a:lnTo>
                  <a:pt x="561742" y="2799691"/>
                </a:lnTo>
                <a:close/>
                <a:moveTo>
                  <a:pt x="3103317" y="2797938"/>
                </a:moveTo>
                <a:lnTo>
                  <a:pt x="3103317" y="2799017"/>
                </a:lnTo>
                <a:lnTo>
                  <a:pt x="3105475" y="2799017"/>
                </a:lnTo>
                <a:lnTo>
                  <a:pt x="3105475" y="2797938"/>
                </a:lnTo>
                <a:close/>
                <a:moveTo>
                  <a:pt x="7587768" y="2797803"/>
                </a:moveTo>
                <a:lnTo>
                  <a:pt x="7595186" y="2801040"/>
                </a:lnTo>
                <a:lnTo>
                  <a:pt x="7601660" y="2798882"/>
                </a:lnTo>
                <a:lnTo>
                  <a:pt x="7602739" y="2799961"/>
                </a:lnTo>
                <a:lnTo>
                  <a:pt x="7602739" y="2801040"/>
                </a:lnTo>
                <a:lnTo>
                  <a:pt x="7585610" y="2810751"/>
                </a:lnTo>
                <a:lnTo>
                  <a:pt x="7579136" y="2809672"/>
                </a:lnTo>
                <a:lnTo>
                  <a:pt x="7571583" y="2810751"/>
                </a:lnTo>
                <a:cubicBezTo>
                  <a:pt x="7563400" y="2808053"/>
                  <a:pt x="7558410" y="2805536"/>
                  <a:pt x="7556612" y="2803198"/>
                </a:cubicBezTo>
                <a:lnTo>
                  <a:pt x="7556612" y="2802119"/>
                </a:lnTo>
                <a:cubicBezTo>
                  <a:pt x="7556612" y="2800680"/>
                  <a:pt x="7557691" y="2799961"/>
                  <a:pt x="7559849" y="2799961"/>
                </a:cubicBezTo>
                <a:close/>
                <a:moveTo>
                  <a:pt x="3739510" y="2796724"/>
                </a:moveTo>
                <a:lnTo>
                  <a:pt x="3739510" y="2797803"/>
                </a:lnTo>
                <a:cubicBezTo>
                  <a:pt x="3742028" y="2803558"/>
                  <a:pt x="3743826" y="2806435"/>
                  <a:pt x="3744905" y="2806435"/>
                </a:cubicBezTo>
                <a:lnTo>
                  <a:pt x="3749221" y="2802119"/>
                </a:lnTo>
                <a:lnTo>
                  <a:pt x="3749221" y="2798882"/>
                </a:lnTo>
                <a:close/>
                <a:moveTo>
                  <a:pt x="5603619" y="2796049"/>
                </a:moveTo>
                <a:lnTo>
                  <a:pt x="5601461" y="2798207"/>
                </a:lnTo>
                <a:lnTo>
                  <a:pt x="5602540" y="2799286"/>
                </a:lnTo>
                <a:lnTo>
                  <a:pt x="5605777" y="2798207"/>
                </a:lnTo>
                <a:lnTo>
                  <a:pt x="5605777" y="2796049"/>
                </a:lnTo>
                <a:close/>
                <a:moveTo>
                  <a:pt x="8288028" y="2795645"/>
                </a:moveTo>
                <a:lnTo>
                  <a:pt x="8285870" y="2804277"/>
                </a:lnTo>
                <a:lnTo>
                  <a:pt x="8285870" y="2805356"/>
                </a:lnTo>
                <a:cubicBezTo>
                  <a:pt x="8289286" y="2805356"/>
                  <a:pt x="8292164" y="2806795"/>
                  <a:pt x="8294502" y="2809672"/>
                </a:cubicBezTo>
                <a:lnTo>
                  <a:pt x="8296660" y="2809672"/>
                </a:lnTo>
                <a:lnTo>
                  <a:pt x="8295580" y="2808593"/>
                </a:lnTo>
                <a:lnTo>
                  <a:pt x="8295580" y="2807514"/>
                </a:lnTo>
                <a:lnTo>
                  <a:pt x="8296660" y="2806435"/>
                </a:lnTo>
                <a:lnTo>
                  <a:pt x="8294502" y="2806435"/>
                </a:lnTo>
                <a:lnTo>
                  <a:pt x="8294502" y="2808593"/>
                </a:lnTo>
                <a:lnTo>
                  <a:pt x="8293422" y="2808593"/>
                </a:lnTo>
                <a:cubicBezTo>
                  <a:pt x="8293422" y="2805536"/>
                  <a:pt x="8291264" y="2803737"/>
                  <a:pt x="8286948" y="2803198"/>
                </a:cubicBezTo>
                <a:lnTo>
                  <a:pt x="8286948" y="2802119"/>
                </a:lnTo>
                <a:lnTo>
                  <a:pt x="8290186" y="2797803"/>
                </a:lnTo>
                <a:close/>
                <a:moveTo>
                  <a:pt x="1054834" y="2794431"/>
                </a:moveTo>
                <a:cubicBezTo>
                  <a:pt x="1062027" y="2798387"/>
                  <a:pt x="1065625" y="2803063"/>
                  <a:pt x="1065625" y="2808458"/>
                </a:cubicBezTo>
                <a:cubicBezTo>
                  <a:pt x="1071290" y="2808458"/>
                  <a:pt x="1074121" y="2809492"/>
                  <a:pt x="1074121" y="2811560"/>
                </a:cubicBezTo>
                <a:cubicBezTo>
                  <a:pt x="1068727" y="2815337"/>
                  <a:pt x="1065534" y="2818933"/>
                  <a:pt x="1064546" y="2822350"/>
                </a:cubicBezTo>
                <a:lnTo>
                  <a:pt x="1064546" y="2829903"/>
                </a:lnTo>
                <a:lnTo>
                  <a:pt x="1063466" y="2843795"/>
                </a:lnTo>
                <a:lnTo>
                  <a:pt x="1064546" y="2852293"/>
                </a:lnTo>
                <a:cubicBezTo>
                  <a:pt x="1060770" y="2856609"/>
                  <a:pt x="1057892" y="2858767"/>
                  <a:pt x="1055914" y="2858767"/>
                </a:cubicBezTo>
                <a:lnTo>
                  <a:pt x="1054834" y="2857688"/>
                </a:lnTo>
                <a:lnTo>
                  <a:pt x="1053755" y="2857688"/>
                </a:lnTo>
                <a:cubicBezTo>
                  <a:pt x="1051238" y="2859126"/>
                  <a:pt x="1044808" y="2860205"/>
                  <a:pt x="1034468" y="2860925"/>
                </a:cubicBezTo>
                <a:cubicBezTo>
                  <a:pt x="1020891" y="2860925"/>
                  <a:pt x="1014103" y="2850944"/>
                  <a:pt x="1014103" y="2830982"/>
                </a:cubicBezTo>
                <a:cubicBezTo>
                  <a:pt x="1014103" y="2826486"/>
                  <a:pt x="1021969" y="2821811"/>
                  <a:pt x="1037706" y="2816955"/>
                </a:cubicBezTo>
                <a:cubicBezTo>
                  <a:pt x="1042651" y="2801939"/>
                  <a:pt x="1048361" y="2794431"/>
                  <a:pt x="1054834" y="2794431"/>
                </a:cubicBezTo>
                <a:close/>
                <a:moveTo>
                  <a:pt x="6110198" y="2793622"/>
                </a:moveTo>
                <a:lnTo>
                  <a:pt x="6110198" y="2794701"/>
                </a:lnTo>
                <a:lnTo>
                  <a:pt x="6112356" y="2794701"/>
                </a:lnTo>
                <a:lnTo>
                  <a:pt x="6112356" y="2793622"/>
                </a:lnTo>
                <a:close/>
                <a:moveTo>
                  <a:pt x="6101566" y="2793622"/>
                </a:moveTo>
                <a:lnTo>
                  <a:pt x="6101566" y="2794701"/>
                </a:lnTo>
                <a:lnTo>
                  <a:pt x="6103724" y="2794701"/>
                </a:lnTo>
                <a:lnTo>
                  <a:pt x="6103724" y="2793622"/>
                </a:lnTo>
                <a:close/>
                <a:moveTo>
                  <a:pt x="3110735" y="2793622"/>
                </a:moveTo>
                <a:lnTo>
                  <a:pt x="3107498" y="2796859"/>
                </a:lnTo>
                <a:lnTo>
                  <a:pt x="3111814" y="2796859"/>
                </a:lnTo>
                <a:lnTo>
                  <a:pt x="3113972" y="2794701"/>
                </a:lnTo>
                <a:lnTo>
                  <a:pt x="3113972" y="2793622"/>
                </a:lnTo>
                <a:close/>
                <a:moveTo>
                  <a:pt x="2198551" y="2792998"/>
                </a:moveTo>
                <a:lnTo>
                  <a:pt x="2198551" y="2795157"/>
                </a:lnTo>
                <a:lnTo>
                  <a:pt x="2200709" y="2792998"/>
                </a:lnTo>
                <a:close/>
                <a:moveTo>
                  <a:pt x="8117140" y="2792408"/>
                </a:moveTo>
                <a:lnTo>
                  <a:pt x="8116061" y="2793487"/>
                </a:lnTo>
                <a:lnTo>
                  <a:pt x="8118219" y="2799961"/>
                </a:lnTo>
                <a:lnTo>
                  <a:pt x="8118219" y="2801040"/>
                </a:lnTo>
                <a:lnTo>
                  <a:pt x="8114982" y="2805356"/>
                </a:lnTo>
                <a:lnTo>
                  <a:pt x="8117140" y="2807514"/>
                </a:lnTo>
                <a:lnTo>
                  <a:pt x="8118219" y="2807514"/>
                </a:lnTo>
                <a:lnTo>
                  <a:pt x="8126851" y="2799961"/>
                </a:lnTo>
                <a:cubicBezTo>
                  <a:pt x="8124693" y="2794926"/>
                  <a:pt x="8121456" y="2792408"/>
                  <a:pt x="8117140" y="2792408"/>
                </a:cubicBezTo>
                <a:close/>
                <a:moveTo>
                  <a:pt x="3592496" y="2792408"/>
                </a:moveTo>
                <a:lnTo>
                  <a:pt x="3590338" y="2794566"/>
                </a:lnTo>
                <a:lnTo>
                  <a:pt x="3592496" y="2796724"/>
                </a:lnTo>
                <a:lnTo>
                  <a:pt x="3595733" y="2796724"/>
                </a:lnTo>
                <a:lnTo>
                  <a:pt x="3595733" y="2794566"/>
                </a:lnTo>
                <a:lnTo>
                  <a:pt x="3593575" y="2792408"/>
                </a:lnTo>
                <a:close/>
                <a:moveTo>
                  <a:pt x="2239554" y="2791919"/>
                </a:moveTo>
                <a:lnTo>
                  <a:pt x="2239554" y="2794078"/>
                </a:lnTo>
                <a:lnTo>
                  <a:pt x="2241711" y="2796236"/>
                </a:lnTo>
                <a:lnTo>
                  <a:pt x="2241711" y="2791919"/>
                </a:lnTo>
                <a:close/>
                <a:moveTo>
                  <a:pt x="1721780" y="2791733"/>
                </a:moveTo>
                <a:lnTo>
                  <a:pt x="1721780" y="2792812"/>
                </a:lnTo>
                <a:lnTo>
                  <a:pt x="1723938" y="2794970"/>
                </a:lnTo>
                <a:lnTo>
                  <a:pt x="1725016" y="2794970"/>
                </a:lnTo>
                <a:lnTo>
                  <a:pt x="1725016" y="2791733"/>
                </a:lnTo>
                <a:close/>
                <a:moveTo>
                  <a:pt x="1715307" y="2791733"/>
                </a:moveTo>
                <a:lnTo>
                  <a:pt x="1713149" y="2793891"/>
                </a:lnTo>
                <a:lnTo>
                  <a:pt x="1714226" y="2794970"/>
                </a:lnTo>
                <a:lnTo>
                  <a:pt x="1716386" y="2794970"/>
                </a:lnTo>
                <a:lnTo>
                  <a:pt x="1716386" y="2791733"/>
                </a:lnTo>
                <a:close/>
                <a:moveTo>
                  <a:pt x="3692034" y="2791329"/>
                </a:moveTo>
                <a:lnTo>
                  <a:pt x="3671398" y="2794566"/>
                </a:lnTo>
                <a:lnTo>
                  <a:pt x="3659529" y="2792408"/>
                </a:lnTo>
                <a:lnTo>
                  <a:pt x="3649818" y="2794566"/>
                </a:lnTo>
                <a:lnTo>
                  <a:pt x="3634712" y="2792408"/>
                </a:lnTo>
                <a:cubicBezTo>
                  <a:pt x="3625271" y="2792408"/>
                  <a:pt x="3620550" y="2797443"/>
                  <a:pt x="3620550" y="2807514"/>
                </a:cubicBezTo>
                <a:lnTo>
                  <a:pt x="3616234" y="2813988"/>
                </a:lnTo>
                <a:cubicBezTo>
                  <a:pt x="3617133" y="2824059"/>
                  <a:pt x="3618932" y="2829094"/>
                  <a:pt x="3621629" y="2829094"/>
                </a:cubicBezTo>
                <a:lnTo>
                  <a:pt x="3630396" y="2826936"/>
                </a:lnTo>
                <a:lnTo>
                  <a:pt x="3639028" y="2829094"/>
                </a:lnTo>
                <a:lnTo>
                  <a:pt x="3642265" y="2828015"/>
                </a:lnTo>
                <a:lnTo>
                  <a:pt x="3648739" y="2829094"/>
                </a:lnTo>
                <a:cubicBezTo>
                  <a:pt x="3651616" y="2826936"/>
                  <a:pt x="3655932" y="2825497"/>
                  <a:pt x="3661687" y="2824778"/>
                </a:cubicBezTo>
                <a:lnTo>
                  <a:pt x="3661687" y="2828015"/>
                </a:lnTo>
                <a:lnTo>
                  <a:pt x="3662766" y="2828015"/>
                </a:lnTo>
                <a:cubicBezTo>
                  <a:pt x="3662766" y="2822620"/>
                  <a:pt x="3665283" y="2817585"/>
                  <a:pt x="3670319" y="2812909"/>
                </a:cubicBezTo>
                <a:lnTo>
                  <a:pt x="3684346" y="2812909"/>
                </a:lnTo>
                <a:lnTo>
                  <a:pt x="3700666" y="2823699"/>
                </a:lnTo>
                <a:cubicBezTo>
                  <a:pt x="3700666" y="2825317"/>
                  <a:pt x="3703543" y="2828914"/>
                  <a:pt x="3709298" y="2834489"/>
                </a:cubicBezTo>
                <a:lnTo>
                  <a:pt x="3711456" y="2839884"/>
                </a:lnTo>
                <a:cubicBezTo>
                  <a:pt x="3711456" y="2845729"/>
                  <a:pt x="3708578" y="2850090"/>
                  <a:pt x="3702824" y="2852967"/>
                </a:cubicBezTo>
                <a:lnTo>
                  <a:pt x="3701745" y="2852967"/>
                </a:lnTo>
                <a:cubicBezTo>
                  <a:pt x="3700306" y="2852967"/>
                  <a:pt x="3699587" y="2851888"/>
                  <a:pt x="3699587" y="2849730"/>
                </a:cubicBezTo>
                <a:lnTo>
                  <a:pt x="3695271" y="2849730"/>
                </a:lnTo>
                <a:lnTo>
                  <a:pt x="3695271" y="2856204"/>
                </a:lnTo>
                <a:cubicBezTo>
                  <a:pt x="3698688" y="2856204"/>
                  <a:pt x="3701925" y="2860160"/>
                  <a:pt x="3704982" y="2868073"/>
                </a:cubicBezTo>
                <a:lnTo>
                  <a:pt x="3703903" y="2873468"/>
                </a:lnTo>
                <a:lnTo>
                  <a:pt x="3703903" y="2902601"/>
                </a:lnTo>
                <a:cubicBezTo>
                  <a:pt x="3703903" y="2904040"/>
                  <a:pt x="3701745" y="2905119"/>
                  <a:pt x="3697429" y="2905838"/>
                </a:cubicBezTo>
                <a:cubicBezTo>
                  <a:pt x="3697429" y="2909884"/>
                  <a:pt x="3693788" y="2912447"/>
                  <a:pt x="3686504" y="2913526"/>
                </a:cubicBezTo>
                <a:lnTo>
                  <a:pt x="3681109" y="2911368"/>
                </a:lnTo>
                <a:lnTo>
                  <a:pt x="3674635" y="2913526"/>
                </a:lnTo>
                <a:cubicBezTo>
                  <a:pt x="3662406" y="2913526"/>
                  <a:pt x="3656292" y="2909884"/>
                  <a:pt x="3656292" y="2902601"/>
                </a:cubicBezTo>
                <a:lnTo>
                  <a:pt x="3622708" y="2902601"/>
                </a:lnTo>
                <a:lnTo>
                  <a:pt x="3622708" y="2908131"/>
                </a:lnTo>
                <a:lnTo>
                  <a:pt x="3618392" y="2913526"/>
                </a:lnTo>
                <a:lnTo>
                  <a:pt x="3622708" y="2920000"/>
                </a:lnTo>
                <a:cubicBezTo>
                  <a:pt x="3619111" y="2928452"/>
                  <a:pt x="3617313" y="2934567"/>
                  <a:pt x="3617313" y="2938343"/>
                </a:cubicBezTo>
                <a:cubicBezTo>
                  <a:pt x="3618932" y="2950572"/>
                  <a:pt x="3624371" y="2956686"/>
                  <a:pt x="3633633" y="2956686"/>
                </a:cubicBezTo>
                <a:cubicBezTo>
                  <a:pt x="3635791" y="2956686"/>
                  <a:pt x="3638308" y="2958125"/>
                  <a:pt x="3641186" y="2961002"/>
                </a:cubicBezTo>
                <a:cubicBezTo>
                  <a:pt x="3642984" y="2957406"/>
                  <a:pt x="3646221" y="2955607"/>
                  <a:pt x="3650897" y="2955607"/>
                </a:cubicBezTo>
                <a:cubicBezTo>
                  <a:pt x="3655393" y="2955607"/>
                  <a:pt x="3658630" y="2957406"/>
                  <a:pt x="3660608" y="2961002"/>
                </a:cubicBezTo>
                <a:lnTo>
                  <a:pt x="3660608" y="2965318"/>
                </a:lnTo>
                <a:lnTo>
                  <a:pt x="3658450" y="2968555"/>
                </a:lnTo>
                <a:lnTo>
                  <a:pt x="3659529" y="2969634"/>
                </a:lnTo>
                <a:lnTo>
                  <a:pt x="3663845" y="2969634"/>
                </a:lnTo>
                <a:lnTo>
                  <a:pt x="3663845" y="2963160"/>
                </a:lnTo>
                <a:lnTo>
                  <a:pt x="3666003" y="2961002"/>
                </a:lnTo>
                <a:cubicBezTo>
                  <a:pt x="3668701" y="2961002"/>
                  <a:pt x="3674455" y="2964239"/>
                  <a:pt x="3683267" y="2970713"/>
                </a:cubicBezTo>
                <a:lnTo>
                  <a:pt x="3684346" y="2969634"/>
                </a:lnTo>
                <a:lnTo>
                  <a:pt x="3686504" y="2969634"/>
                </a:lnTo>
                <a:lnTo>
                  <a:pt x="3687583" y="2970713"/>
                </a:lnTo>
                <a:lnTo>
                  <a:pt x="3698508" y="2969634"/>
                </a:lnTo>
                <a:lnTo>
                  <a:pt x="3698508" y="2968555"/>
                </a:lnTo>
                <a:lnTo>
                  <a:pt x="3690820" y="2967476"/>
                </a:lnTo>
                <a:lnTo>
                  <a:pt x="3689741" y="2968555"/>
                </a:lnTo>
                <a:lnTo>
                  <a:pt x="3688662" y="2968555"/>
                </a:lnTo>
                <a:lnTo>
                  <a:pt x="3674635" y="2964239"/>
                </a:lnTo>
                <a:lnTo>
                  <a:pt x="3674635" y="2962081"/>
                </a:lnTo>
                <a:lnTo>
                  <a:pt x="3675714" y="2961002"/>
                </a:lnTo>
                <a:lnTo>
                  <a:pt x="3675714" y="2959923"/>
                </a:lnTo>
                <a:lnTo>
                  <a:pt x="3681109" y="2962081"/>
                </a:lnTo>
                <a:cubicBezTo>
                  <a:pt x="3681109" y="2959923"/>
                  <a:pt x="3681828" y="2958844"/>
                  <a:pt x="3683267" y="2958844"/>
                </a:cubicBezTo>
                <a:lnTo>
                  <a:pt x="3685425" y="2961002"/>
                </a:lnTo>
                <a:cubicBezTo>
                  <a:pt x="3685425" y="2962441"/>
                  <a:pt x="3684346" y="2963160"/>
                  <a:pt x="3682188" y="2963160"/>
                </a:cubicBezTo>
                <a:lnTo>
                  <a:pt x="3682188" y="2964239"/>
                </a:lnTo>
                <a:lnTo>
                  <a:pt x="3697429" y="2964239"/>
                </a:lnTo>
                <a:lnTo>
                  <a:pt x="3697429" y="2963160"/>
                </a:lnTo>
                <a:lnTo>
                  <a:pt x="3695271" y="2963160"/>
                </a:lnTo>
                <a:lnTo>
                  <a:pt x="3695271" y="2959923"/>
                </a:lnTo>
                <a:lnTo>
                  <a:pt x="3698508" y="2961002"/>
                </a:lnTo>
                <a:lnTo>
                  <a:pt x="3710377" y="2957765"/>
                </a:lnTo>
                <a:lnTo>
                  <a:pt x="3710377" y="2956686"/>
                </a:lnTo>
                <a:cubicBezTo>
                  <a:pt x="3707140" y="2953449"/>
                  <a:pt x="3705341" y="2949493"/>
                  <a:pt x="3704982" y="2944817"/>
                </a:cubicBezTo>
                <a:lnTo>
                  <a:pt x="3675714" y="2924316"/>
                </a:lnTo>
                <a:lnTo>
                  <a:pt x="3675714" y="2921079"/>
                </a:lnTo>
                <a:lnTo>
                  <a:pt x="3678951" y="2917842"/>
                </a:lnTo>
                <a:lnTo>
                  <a:pt x="3681109" y="2917842"/>
                </a:lnTo>
                <a:lnTo>
                  <a:pt x="3696350" y="2922158"/>
                </a:lnTo>
                <a:lnTo>
                  <a:pt x="3703903" y="2922158"/>
                </a:lnTo>
                <a:lnTo>
                  <a:pt x="3709298" y="2916763"/>
                </a:lnTo>
                <a:lnTo>
                  <a:pt x="3710377" y="2916763"/>
                </a:lnTo>
                <a:cubicBezTo>
                  <a:pt x="3713614" y="2919640"/>
                  <a:pt x="3716132" y="2921079"/>
                  <a:pt x="3717930" y="2921079"/>
                </a:cubicBezTo>
                <a:lnTo>
                  <a:pt x="3719009" y="2920000"/>
                </a:lnTo>
                <a:lnTo>
                  <a:pt x="3719009" y="2917842"/>
                </a:lnTo>
                <a:lnTo>
                  <a:pt x="3714693" y="2912447"/>
                </a:lnTo>
                <a:lnTo>
                  <a:pt x="3717930" y="2890732"/>
                </a:lnTo>
                <a:lnTo>
                  <a:pt x="3715772" y="2884258"/>
                </a:lnTo>
                <a:lnTo>
                  <a:pt x="3715772" y="2879942"/>
                </a:lnTo>
                <a:cubicBezTo>
                  <a:pt x="3715772" y="2874907"/>
                  <a:pt x="3718290" y="2872389"/>
                  <a:pt x="3723325" y="2872389"/>
                </a:cubicBezTo>
                <a:cubicBezTo>
                  <a:pt x="3717570" y="2868253"/>
                  <a:pt x="3714693" y="2863217"/>
                  <a:pt x="3714693" y="2857283"/>
                </a:cubicBezTo>
                <a:lnTo>
                  <a:pt x="3715772" y="2850809"/>
                </a:lnTo>
                <a:lnTo>
                  <a:pt x="3713614" y="2832331"/>
                </a:lnTo>
                <a:lnTo>
                  <a:pt x="3714693" y="2828015"/>
                </a:lnTo>
                <a:lnTo>
                  <a:pt x="3712535" y="2819383"/>
                </a:lnTo>
                <a:lnTo>
                  <a:pt x="3720088" y="2811830"/>
                </a:lnTo>
                <a:cubicBezTo>
                  <a:pt x="3717211" y="2803917"/>
                  <a:pt x="3715772" y="2797803"/>
                  <a:pt x="3715772" y="2793487"/>
                </a:cubicBezTo>
                <a:lnTo>
                  <a:pt x="3697429" y="2793487"/>
                </a:lnTo>
                <a:cubicBezTo>
                  <a:pt x="3693832" y="2793487"/>
                  <a:pt x="3692034" y="2792768"/>
                  <a:pt x="3692034" y="2791329"/>
                </a:cubicBezTo>
                <a:close/>
                <a:moveTo>
                  <a:pt x="2223368" y="2790840"/>
                </a:moveTo>
                <a:lnTo>
                  <a:pt x="2217973" y="2791919"/>
                </a:lnTo>
                <a:lnTo>
                  <a:pt x="2223368" y="2796236"/>
                </a:lnTo>
                <a:lnTo>
                  <a:pt x="2224447" y="2796236"/>
                </a:lnTo>
                <a:lnTo>
                  <a:pt x="2229842" y="2795157"/>
                </a:lnTo>
                <a:lnTo>
                  <a:pt x="2229842" y="2790840"/>
                </a:lnTo>
                <a:close/>
                <a:moveTo>
                  <a:pt x="1235972" y="2790250"/>
                </a:moveTo>
                <a:cubicBezTo>
                  <a:pt x="1242447" y="2790250"/>
                  <a:pt x="1251032" y="2795959"/>
                  <a:pt x="1261733" y="2807379"/>
                </a:cubicBezTo>
                <a:cubicBezTo>
                  <a:pt x="1270275" y="2810166"/>
                  <a:pt x="1274547" y="2812279"/>
                  <a:pt x="1274547" y="2813718"/>
                </a:cubicBezTo>
                <a:lnTo>
                  <a:pt x="1273467" y="2819113"/>
                </a:lnTo>
                <a:cubicBezTo>
                  <a:pt x="1277064" y="2820732"/>
                  <a:pt x="1278863" y="2822530"/>
                  <a:pt x="1278863" y="2824508"/>
                </a:cubicBezTo>
                <a:cubicBezTo>
                  <a:pt x="1278863" y="2826846"/>
                  <a:pt x="1276389" y="2829319"/>
                  <a:pt x="1271444" y="2831926"/>
                </a:cubicBezTo>
                <a:cubicBezTo>
                  <a:pt x="1267848" y="2831926"/>
                  <a:pt x="1266050" y="2831252"/>
                  <a:pt x="1266050" y="2829903"/>
                </a:cubicBezTo>
                <a:lnTo>
                  <a:pt x="1260654" y="2830982"/>
                </a:lnTo>
                <a:lnTo>
                  <a:pt x="1259576" y="2830982"/>
                </a:lnTo>
                <a:lnTo>
                  <a:pt x="1255259" y="2829903"/>
                </a:lnTo>
                <a:cubicBezTo>
                  <a:pt x="1246897" y="2833410"/>
                  <a:pt x="1239389" y="2839479"/>
                  <a:pt x="1232735" y="2848111"/>
                </a:cubicBezTo>
                <a:cubicBezTo>
                  <a:pt x="1230127" y="2848111"/>
                  <a:pt x="1227294" y="2849865"/>
                  <a:pt x="1224238" y="2853372"/>
                </a:cubicBezTo>
                <a:lnTo>
                  <a:pt x="1229632" y="2859846"/>
                </a:lnTo>
                <a:lnTo>
                  <a:pt x="1229632" y="2860925"/>
                </a:lnTo>
                <a:cubicBezTo>
                  <a:pt x="1229632" y="2863982"/>
                  <a:pt x="1224238" y="2865780"/>
                  <a:pt x="1213449" y="2866320"/>
                </a:cubicBezTo>
                <a:lnTo>
                  <a:pt x="1211291" y="2868478"/>
                </a:lnTo>
                <a:cubicBezTo>
                  <a:pt x="1209942" y="2868478"/>
                  <a:pt x="1209267" y="2867399"/>
                  <a:pt x="1209267" y="2865241"/>
                </a:cubicBezTo>
                <a:lnTo>
                  <a:pt x="1208188" y="2865241"/>
                </a:lnTo>
                <a:cubicBezTo>
                  <a:pt x="1208188" y="2869197"/>
                  <a:pt x="1200680" y="2873468"/>
                  <a:pt x="1185664" y="2878054"/>
                </a:cubicBezTo>
                <a:cubicBezTo>
                  <a:pt x="1180088" y="2880571"/>
                  <a:pt x="1175053" y="2887360"/>
                  <a:pt x="1170557" y="2898420"/>
                </a:cubicBezTo>
                <a:lnTo>
                  <a:pt x="1170557" y="2900578"/>
                </a:lnTo>
                <a:lnTo>
                  <a:pt x="1184585" y="2900578"/>
                </a:lnTo>
                <a:lnTo>
                  <a:pt x="1187821" y="2898420"/>
                </a:lnTo>
                <a:lnTo>
                  <a:pt x="1192003" y="2898420"/>
                </a:lnTo>
                <a:cubicBezTo>
                  <a:pt x="1196319" y="2901297"/>
                  <a:pt x="1200634" y="2902736"/>
                  <a:pt x="1204951" y="2902736"/>
                </a:cubicBezTo>
                <a:cubicBezTo>
                  <a:pt x="1206389" y="2901297"/>
                  <a:pt x="1211021" y="2900578"/>
                  <a:pt x="1218843" y="2900578"/>
                </a:cubicBezTo>
                <a:cubicBezTo>
                  <a:pt x="1220821" y="2893654"/>
                  <a:pt x="1225091" y="2887585"/>
                  <a:pt x="1231656" y="2882370"/>
                </a:cubicBezTo>
                <a:cubicBezTo>
                  <a:pt x="1231656" y="2875896"/>
                  <a:pt x="1234534" y="2872659"/>
                  <a:pt x="1240289" y="2872659"/>
                </a:cubicBezTo>
                <a:cubicBezTo>
                  <a:pt x="1248651" y="2882010"/>
                  <a:pt x="1255439" y="2886686"/>
                  <a:pt x="1260654" y="2886686"/>
                </a:cubicBezTo>
                <a:lnTo>
                  <a:pt x="1272389" y="2903815"/>
                </a:lnTo>
                <a:lnTo>
                  <a:pt x="1272389" y="2904894"/>
                </a:lnTo>
                <a:cubicBezTo>
                  <a:pt x="1272389" y="2906153"/>
                  <a:pt x="1268117" y="2908311"/>
                  <a:pt x="1259576" y="2911368"/>
                </a:cubicBezTo>
                <a:lnTo>
                  <a:pt x="1256338" y="2909210"/>
                </a:lnTo>
                <a:cubicBezTo>
                  <a:pt x="1252922" y="2911368"/>
                  <a:pt x="1249729" y="2912447"/>
                  <a:pt x="1246762" y="2912447"/>
                </a:cubicBezTo>
                <a:cubicBezTo>
                  <a:pt x="1241007" y="2912447"/>
                  <a:pt x="1238130" y="2911728"/>
                  <a:pt x="1238130" y="2910289"/>
                </a:cubicBezTo>
                <a:lnTo>
                  <a:pt x="1230577" y="2911368"/>
                </a:lnTo>
                <a:lnTo>
                  <a:pt x="1216686" y="2911368"/>
                </a:lnTo>
                <a:lnTo>
                  <a:pt x="1207109" y="2910289"/>
                </a:lnTo>
                <a:lnTo>
                  <a:pt x="1194160" y="2913526"/>
                </a:lnTo>
                <a:cubicBezTo>
                  <a:pt x="1186157" y="2912807"/>
                  <a:pt x="1181168" y="2911368"/>
                  <a:pt x="1179189" y="2909210"/>
                </a:cubicBezTo>
                <a:lnTo>
                  <a:pt x="1178110" y="2909210"/>
                </a:lnTo>
                <a:lnTo>
                  <a:pt x="1169478" y="2913526"/>
                </a:lnTo>
                <a:lnTo>
                  <a:pt x="1169478" y="2914470"/>
                </a:lnTo>
                <a:lnTo>
                  <a:pt x="1170557" y="2927418"/>
                </a:lnTo>
                <a:cubicBezTo>
                  <a:pt x="1168849" y="2927418"/>
                  <a:pt x="1167813" y="2928857"/>
                  <a:pt x="1167455" y="2931734"/>
                </a:cubicBezTo>
                <a:lnTo>
                  <a:pt x="1167455" y="2932813"/>
                </a:lnTo>
                <a:lnTo>
                  <a:pt x="1168534" y="2932813"/>
                </a:lnTo>
                <a:lnTo>
                  <a:pt x="1168534" y="2930655"/>
                </a:lnTo>
                <a:lnTo>
                  <a:pt x="1169478" y="2930655"/>
                </a:lnTo>
                <a:cubicBezTo>
                  <a:pt x="1170918" y="2930655"/>
                  <a:pt x="1171636" y="2931734"/>
                  <a:pt x="1171636" y="2933892"/>
                </a:cubicBezTo>
                <a:lnTo>
                  <a:pt x="1169478" y="2940231"/>
                </a:lnTo>
                <a:lnTo>
                  <a:pt x="1169478" y="2953179"/>
                </a:lnTo>
                <a:lnTo>
                  <a:pt x="1172715" y="2976648"/>
                </a:lnTo>
                <a:lnTo>
                  <a:pt x="1172715" y="2977727"/>
                </a:lnTo>
                <a:cubicBezTo>
                  <a:pt x="1172715" y="2982402"/>
                  <a:pt x="1164847" y="2990270"/>
                  <a:pt x="1149112" y="3001330"/>
                </a:cubicBezTo>
                <a:cubicBezTo>
                  <a:pt x="1149112" y="3002948"/>
                  <a:pt x="1145561" y="3004747"/>
                  <a:pt x="1138457" y="3006725"/>
                </a:cubicBezTo>
                <a:cubicBezTo>
                  <a:pt x="1121282" y="3006725"/>
                  <a:pt x="1112696" y="3003488"/>
                  <a:pt x="1112696" y="2997014"/>
                </a:cubicBezTo>
                <a:lnTo>
                  <a:pt x="1112696" y="2993912"/>
                </a:lnTo>
                <a:lnTo>
                  <a:pt x="1113775" y="2992833"/>
                </a:lnTo>
                <a:lnTo>
                  <a:pt x="1113775" y="2991754"/>
                </a:lnTo>
                <a:cubicBezTo>
                  <a:pt x="1113775" y="2986538"/>
                  <a:pt x="1109144" y="2980829"/>
                  <a:pt x="1099881" y="2974625"/>
                </a:cubicBezTo>
                <a:cubicBezTo>
                  <a:pt x="1098984" y="2971747"/>
                  <a:pt x="1095386" y="2968870"/>
                  <a:pt x="1089092" y="2965993"/>
                </a:cubicBezTo>
                <a:lnTo>
                  <a:pt x="1088014" y="2964914"/>
                </a:lnTo>
                <a:lnTo>
                  <a:pt x="1088014" y="2962756"/>
                </a:lnTo>
                <a:lnTo>
                  <a:pt x="1097725" y="2957361"/>
                </a:lnTo>
                <a:lnTo>
                  <a:pt x="1110538" y="2957361"/>
                </a:lnTo>
                <a:cubicBezTo>
                  <a:pt x="1114853" y="2960957"/>
                  <a:pt x="1118091" y="2962756"/>
                  <a:pt x="1120250" y="2962756"/>
                </a:cubicBezTo>
                <a:lnTo>
                  <a:pt x="1122408" y="2956282"/>
                </a:lnTo>
                <a:lnTo>
                  <a:pt x="1122408" y="2946705"/>
                </a:lnTo>
                <a:lnTo>
                  <a:pt x="1124565" y="2943468"/>
                </a:lnTo>
                <a:lnTo>
                  <a:pt x="1123487" y="2942389"/>
                </a:lnTo>
                <a:lnTo>
                  <a:pt x="1122408" y="2942389"/>
                </a:lnTo>
                <a:lnTo>
                  <a:pt x="1124565" y="2935915"/>
                </a:lnTo>
                <a:lnTo>
                  <a:pt x="1121328" y="2930655"/>
                </a:lnTo>
                <a:lnTo>
                  <a:pt x="1121328" y="2922023"/>
                </a:lnTo>
                <a:lnTo>
                  <a:pt x="1123487" y="2913526"/>
                </a:lnTo>
                <a:lnTo>
                  <a:pt x="1123487" y="2909210"/>
                </a:lnTo>
                <a:lnTo>
                  <a:pt x="1118091" y="2908131"/>
                </a:lnTo>
                <a:lnTo>
                  <a:pt x="1114853" y="2909210"/>
                </a:lnTo>
                <a:lnTo>
                  <a:pt x="1111617" y="2908131"/>
                </a:lnTo>
                <a:lnTo>
                  <a:pt x="1112696" y="2909210"/>
                </a:lnTo>
                <a:lnTo>
                  <a:pt x="1112696" y="2911368"/>
                </a:lnTo>
                <a:lnTo>
                  <a:pt x="1105278" y="2912447"/>
                </a:lnTo>
                <a:lnTo>
                  <a:pt x="1102041" y="2909210"/>
                </a:lnTo>
                <a:lnTo>
                  <a:pt x="1102041" y="2907052"/>
                </a:lnTo>
                <a:cubicBezTo>
                  <a:pt x="1102041" y="2904894"/>
                  <a:pt x="1104874" y="2903815"/>
                  <a:pt x="1110538" y="2903815"/>
                </a:cubicBezTo>
                <a:lnTo>
                  <a:pt x="1120250" y="2902736"/>
                </a:lnTo>
                <a:lnTo>
                  <a:pt x="1121328" y="2899499"/>
                </a:lnTo>
                <a:lnTo>
                  <a:pt x="1120250" y="2898420"/>
                </a:lnTo>
                <a:lnTo>
                  <a:pt x="1121328" y="2893160"/>
                </a:lnTo>
                <a:lnTo>
                  <a:pt x="1121328" y="2892081"/>
                </a:lnTo>
                <a:lnTo>
                  <a:pt x="1119171" y="2882370"/>
                </a:lnTo>
                <a:lnTo>
                  <a:pt x="1121328" y="2880212"/>
                </a:lnTo>
                <a:cubicBezTo>
                  <a:pt x="1117731" y="2879672"/>
                  <a:pt x="1115934" y="2878593"/>
                  <a:pt x="1115934" y="2876975"/>
                </a:cubicBezTo>
                <a:lnTo>
                  <a:pt x="1115934" y="2875896"/>
                </a:lnTo>
                <a:lnTo>
                  <a:pt x="1120250" y="2871715"/>
                </a:lnTo>
                <a:lnTo>
                  <a:pt x="1121328" y="2871715"/>
                </a:lnTo>
                <a:cubicBezTo>
                  <a:pt x="1125733" y="2871715"/>
                  <a:pt x="1130724" y="2872749"/>
                  <a:pt x="1136299" y="2874817"/>
                </a:cubicBezTo>
                <a:lnTo>
                  <a:pt x="1140615" y="2870636"/>
                </a:lnTo>
                <a:lnTo>
                  <a:pt x="1142774" y="2870636"/>
                </a:lnTo>
                <a:lnTo>
                  <a:pt x="1164218" y="2875896"/>
                </a:lnTo>
                <a:lnTo>
                  <a:pt x="1183506" y="2875896"/>
                </a:lnTo>
                <a:lnTo>
                  <a:pt x="1183506" y="2874817"/>
                </a:lnTo>
                <a:lnTo>
                  <a:pt x="1175952" y="2873738"/>
                </a:lnTo>
                <a:lnTo>
                  <a:pt x="1170557" y="2874817"/>
                </a:lnTo>
                <a:lnTo>
                  <a:pt x="1163139" y="2874817"/>
                </a:lnTo>
                <a:lnTo>
                  <a:pt x="1163139" y="2873738"/>
                </a:lnTo>
                <a:cubicBezTo>
                  <a:pt x="1163139" y="2872389"/>
                  <a:pt x="1164577" y="2871715"/>
                  <a:pt x="1167455" y="2871715"/>
                </a:cubicBezTo>
                <a:lnTo>
                  <a:pt x="1165297" y="2869557"/>
                </a:lnTo>
                <a:lnTo>
                  <a:pt x="1169478" y="2856609"/>
                </a:lnTo>
                <a:lnTo>
                  <a:pt x="1168534" y="2855530"/>
                </a:lnTo>
                <a:lnTo>
                  <a:pt x="1167455" y="2855530"/>
                </a:lnTo>
                <a:lnTo>
                  <a:pt x="1151269" y="2856609"/>
                </a:lnTo>
                <a:lnTo>
                  <a:pt x="1148169" y="2855530"/>
                </a:lnTo>
                <a:lnTo>
                  <a:pt x="1144931" y="2856609"/>
                </a:lnTo>
                <a:lnTo>
                  <a:pt x="1122408" y="2855530"/>
                </a:lnTo>
                <a:lnTo>
                  <a:pt x="1113775" y="2855530"/>
                </a:lnTo>
                <a:lnTo>
                  <a:pt x="1108380" y="2852293"/>
                </a:lnTo>
                <a:cubicBezTo>
                  <a:pt x="1102715" y="2852293"/>
                  <a:pt x="1097725" y="2853731"/>
                  <a:pt x="1093408" y="2856609"/>
                </a:cubicBezTo>
                <a:lnTo>
                  <a:pt x="1076280" y="2855530"/>
                </a:lnTo>
                <a:lnTo>
                  <a:pt x="1075201" y="2855530"/>
                </a:lnTo>
                <a:cubicBezTo>
                  <a:pt x="1073402" y="2855530"/>
                  <a:pt x="1071964" y="2853057"/>
                  <a:pt x="1070884" y="2848111"/>
                </a:cubicBezTo>
                <a:lnTo>
                  <a:pt x="1075201" y="2845953"/>
                </a:lnTo>
                <a:lnTo>
                  <a:pt x="1079516" y="2848111"/>
                </a:lnTo>
                <a:lnTo>
                  <a:pt x="1091250" y="2842716"/>
                </a:lnTo>
                <a:lnTo>
                  <a:pt x="1092329" y="2842716"/>
                </a:lnTo>
                <a:cubicBezTo>
                  <a:pt x="1095567" y="2842716"/>
                  <a:pt x="1098804" y="2844874"/>
                  <a:pt x="1102041" y="2849190"/>
                </a:cubicBezTo>
                <a:lnTo>
                  <a:pt x="1105278" y="2849190"/>
                </a:lnTo>
                <a:lnTo>
                  <a:pt x="1115934" y="2844874"/>
                </a:lnTo>
                <a:lnTo>
                  <a:pt x="1129826" y="2845953"/>
                </a:lnTo>
                <a:cubicBezTo>
                  <a:pt x="1129826" y="2844335"/>
                  <a:pt x="1131624" y="2843256"/>
                  <a:pt x="1135220" y="2842716"/>
                </a:cubicBezTo>
                <a:cubicBezTo>
                  <a:pt x="1138098" y="2842716"/>
                  <a:pt x="1144526" y="2844874"/>
                  <a:pt x="1154508" y="2849190"/>
                </a:cubicBezTo>
                <a:lnTo>
                  <a:pt x="1157745" y="2849190"/>
                </a:lnTo>
                <a:lnTo>
                  <a:pt x="1168534" y="2845953"/>
                </a:lnTo>
                <a:lnTo>
                  <a:pt x="1171636" y="2848111"/>
                </a:lnTo>
                <a:lnTo>
                  <a:pt x="1174873" y="2848111"/>
                </a:lnTo>
                <a:cubicBezTo>
                  <a:pt x="1174873" y="2842536"/>
                  <a:pt x="1179550" y="2836107"/>
                  <a:pt x="1188901" y="2828824"/>
                </a:cubicBezTo>
                <a:lnTo>
                  <a:pt x="1189845" y="2828824"/>
                </a:lnTo>
                <a:cubicBezTo>
                  <a:pt x="1191823" y="2828824"/>
                  <a:pt x="1193262" y="2831657"/>
                  <a:pt x="1194160" y="2837321"/>
                </a:cubicBezTo>
                <a:lnTo>
                  <a:pt x="1206030" y="2844874"/>
                </a:lnTo>
                <a:lnTo>
                  <a:pt x="1209267" y="2844874"/>
                </a:lnTo>
                <a:cubicBezTo>
                  <a:pt x="1210796" y="2843975"/>
                  <a:pt x="1213987" y="2836467"/>
                  <a:pt x="1218843" y="2822350"/>
                </a:cubicBezTo>
                <a:lnTo>
                  <a:pt x="1218843" y="2811560"/>
                </a:lnTo>
                <a:cubicBezTo>
                  <a:pt x="1226036" y="2801040"/>
                  <a:pt x="1231745" y="2793936"/>
                  <a:pt x="1235972" y="2790250"/>
                </a:cubicBezTo>
                <a:close/>
                <a:moveTo>
                  <a:pt x="3583864" y="2789171"/>
                </a:moveTo>
                <a:lnTo>
                  <a:pt x="3583864" y="2790250"/>
                </a:lnTo>
                <a:lnTo>
                  <a:pt x="3586022" y="2790250"/>
                </a:lnTo>
                <a:lnTo>
                  <a:pt x="3586022" y="2789171"/>
                </a:lnTo>
                <a:close/>
                <a:moveTo>
                  <a:pt x="4240694" y="2787603"/>
                </a:moveTo>
                <a:lnTo>
                  <a:pt x="4240694" y="2789761"/>
                </a:lnTo>
                <a:lnTo>
                  <a:pt x="4242852" y="2789761"/>
                </a:lnTo>
                <a:lnTo>
                  <a:pt x="4242852" y="2787603"/>
                </a:lnTo>
                <a:close/>
                <a:moveTo>
                  <a:pt x="8283577" y="2787013"/>
                </a:moveTo>
                <a:lnTo>
                  <a:pt x="8283577" y="2791329"/>
                </a:lnTo>
                <a:lnTo>
                  <a:pt x="8284790" y="2791329"/>
                </a:lnTo>
                <a:lnTo>
                  <a:pt x="8284790" y="2787013"/>
                </a:lnTo>
                <a:close/>
                <a:moveTo>
                  <a:pt x="1718544" y="2783101"/>
                </a:moveTo>
                <a:lnTo>
                  <a:pt x="1718544" y="2785259"/>
                </a:lnTo>
                <a:lnTo>
                  <a:pt x="1720701" y="2787417"/>
                </a:lnTo>
                <a:lnTo>
                  <a:pt x="1726097" y="2787417"/>
                </a:lnTo>
                <a:lnTo>
                  <a:pt x="1729332" y="2784180"/>
                </a:lnTo>
                <a:lnTo>
                  <a:pt x="1728255" y="2783101"/>
                </a:lnTo>
                <a:close/>
                <a:moveTo>
                  <a:pt x="2226605" y="2782208"/>
                </a:moveTo>
                <a:lnTo>
                  <a:pt x="2226605" y="2783287"/>
                </a:lnTo>
                <a:lnTo>
                  <a:pt x="2228763" y="2785445"/>
                </a:lnTo>
                <a:lnTo>
                  <a:pt x="2229842" y="2785445"/>
                </a:lnTo>
                <a:lnTo>
                  <a:pt x="2229842" y="2782208"/>
                </a:lnTo>
                <a:close/>
                <a:moveTo>
                  <a:pt x="2220131" y="2782208"/>
                </a:moveTo>
                <a:lnTo>
                  <a:pt x="2217973" y="2784366"/>
                </a:lnTo>
                <a:lnTo>
                  <a:pt x="2219052" y="2785445"/>
                </a:lnTo>
                <a:lnTo>
                  <a:pt x="2221211" y="2785445"/>
                </a:lnTo>
                <a:lnTo>
                  <a:pt x="2221211" y="2782208"/>
                </a:lnTo>
                <a:close/>
                <a:moveTo>
                  <a:pt x="9142975" y="2781264"/>
                </a:moveTo>
                <a:lnTo>
                  <a:pt x="9141896" y="2782343"/>
                </a:lnTo>
                <a:lnTo>
                  <a:pt x="9141896" y="2788817"/>
                </a:lnTo>
                <a:lnTo>
                  <a:pt x="9145133" y="2785580"/>
                </a:lnTo>
                <a:lnTo>
                  <a:pt x="9145133" y="2783422"/>
                </a:lnTo>
                <a:close/>
                <a:moveTo>
                  <a:pt x="7114048" y="2781036"/>
                </a:moveTo>
                <a:lnTo>
                  <a:pt x="7114048" y="2783194"/>
                </a:lnTo>
                <a:lnTo>
                  <a:pt x="7115127" y="2783194"/>
                </a:lnTo>
                <a:lnTo>
                  <a:pt x="7115127" y="2781036"/>
                </a:lnTo>
                <a:close/>
                <a:moveTo>
                  <a:pt x="5136964" y="2780674"/>
                </a:moveTo>
                <a:lnTo>
                  <a:pt x="5136964" y="2782832"/>
                </a:lnTo>
                <a:lnTo>
                  <a:pt x="5138043" y="2782832"/>
                </a:lnTo>
                <a:lnTo>
                  <a:pt x="5138043" y="2780674"/>
                </a:lnTo>
                <a:close/>
                <a:moveTo>
                  <a:pt x="1715307" y="2779864"/>
                </a:moveTo>
                <a:lnTo>
                  <a:pt x="1714226" y="2780943"/>
                </a:lnTo>
                <a:lnTo>
                  <a:pt x="1714226" y="2782022"/>
                </a:lnTo>
                <a:lnTo>
                  <a:pt x="1717464" y="2782022"/>
                </a:lnTo>
                <a:close/>
                <a:moveTo>
                  <a:pt x="8139799" y="2779460"/>
                </a:moveTo>
                <a:lnTo>
                  <a:pt x="8138720" y="2782697"/>
                </a:lnTo>
                <a:lnTo>
                  <a:pt x="8139799" y="2787013"/>
                </a:lnTo>
                <a:lnTo>
                  <a:pt x="8140878" y="2787013"/>
                </a:lnTo>
                <a:lnTo>
                  <a:pt x="8140878" y="2783776"/>
                </a:lnTo>
                <a:lnTo>
                  <a:pt x="8139799" y="2783776"/>
                </a:lnTo>
                <a:lnTo>
                  <a:pt x="8140878" y="2782697"/>
                </a:lnTo>
                <a:lnTo>
                  <a:pt x="8140878" y="2779460"/>
                </a:lnTo>
                <a:close/>
                <a:moveTo>
                  <a:pt x="3097922" y="2778651"/>
                </a:moveTo>
                <a:lnTo>
                  <a:pt x="3097922" y="2786204"/>
                </a:lnTo>
                <a:lnTo>
                  <a:pt x="3100080" y="2786204"/>
                </a:lnTo>
                <a:lnTo>
                  <a:pt x="3103317" y="2780809"/>
                </a:lnTo>
                <a:lnTo>
                  <a:pt x="3100080" y="2778651"/>
                </a:lnTo>
                <a:close/>
                <a:moveTo>
                  <a:pt x="1151269" y="2778381"/>
                </a:moveTo>
                <a:lnTo>
                  <a:pt x="1151269" y="2781618"/>
                </a:lnTo>
                <a:lnTo>
                  <a:pt x="1152349" y="2781618"/>
                </a:lnTo>
                <a:lnTo>
                  <a:pt x="1152349" y="2778381"/>
                </a:lnTo>
                <a:close/>
                <a:moveTo>
                  <a:pt x="1740123" y="2776627"/>
                </a:moveTo>
                <a:lnTo>
                  <a:pt x="1741202" y="2776627"/>
                </a:lnTo>
                <a:lnTo>
                  <a:pt x="1741202" y="2777623"/>
                </a:lnTo>
                <a:lnTo>
                  <a:pt x="1740123" y="2776752"/>
                </a:lnTo>
                <a:close/>
                <a:moveTo>
                  <a:pt x="7264030" y="2774428"/>
                </a:moveTo>
                <a:lnTo>
                  <a:pt x="7258634" y="2778878"/>
                </a:lnTo>
                <a:lnTo>
                  <a:pt x="7256476" y="2776586"/>
                </a:lnTo>
                <a:lnTo>
                  <a:pt x="7250946" y="2777799"/>
                </a:lnTo>
                <a:lnTo>
                  <a:pt x="7246630" y="2777799"/>
                </a:lnTo>
                <a:lnTo>
                  <a:pt x="7246630" y="2779957"/>
                </a:lnTo>
                <a:lnTo>
                  <a:pt x="7247710" y="2778878"/>
                </a:lnTo>
                <a:lnTo>
                  <a:pt x="7254318" y="2778878"/>
                </a:lnTo>
                <a:lnTo>
                  <a:pt x="7259714" y="2779957"/>
                </a:lnTo>
                <a:cubicBezTo>
                  <a:pt x="7259714" y="2778339"/>
                  <a:pt x="7261512" y="2777215"/>
                  <a:pt x="7265108" y="2776586"/>
                </a:cubicBezTo>
                <a:lnTo>
                  <a:pt x="7265108" y="2774428"/>
                </a:lnTo>
                <a:close/>
                <a:moveTo>
                  <a:pt x="7672605" y="2774200"/>
                </a:moveTo>
                <a:lnTo>
                  <a:pt x="7671526" y="2780674"/>
                </a:lnTo>
                <a:lnTo>
                  <a:pt x="7672605" y="2781753"/>
                </a:lnTo>
                <a:lnTo>
                  <a:pt x="7673684" y="2781753"/>
                </a:lnTo>
                <a:lnTo>
                  <a:pt x="7675842" y="2779595"/>
                </a:lnTo>
                <a:lnTo>
                  <a:pt x="7674763" y="2774200"/>
                </a:lnTo>
                <a:close/>
                <a:moveTo>
                  <a:pt x="5171358" y="2774200"/>
                </a:moveTo>
                <a:cubicBezTo>
                  <a:pt x="5165873" y="2781034"/>
                  <a:pt x="5154408" y="2792183"/>
                  <a:pt x="5136964" y="2807649"/>
                </a:cubicBezTo>
                <a:lnTo>
                  <a:pt x="5135885" y="2808728"/>
                </a:lnTo>
                <a:lnTo>
                  <a:pt x="5135885" y="2810886"/>
                </a:lnTo>
                <a:lnTo>
                  <a:pt x="5139122" y="2814123"/>
                </a:lnTo>
                <a:lnTo>
                  <a:pt x="5170279" y="2814123"/>
                </a:lnTo>
                <a:cubicBezTo>
                  <a:pt x="5173516" y="2814123"/>
                  <a:pt x="5179630" y="2809447"/>
                  <a:pt x="5188622" y="2800096"/>
                </a:cubicBezTo>
                <a:cubicBezTo>
                  <a:pt x="5183586" y="2793982"/>
                  <a:pt x="5181069" y="2788227"/>
                  <a:pt x="5181069" y="2782832"/>
                </a:cubicBezTo>
                <a:cubicBezTo>
                  <a:pt x="5179450" y="2782832"/>
                  <a:pt x="5176213" y="2779955"/>
                  <a:pt x="5171358" y="2774200"/>
                </a:cubicBezTo>
                <a:close/>
                <a:moveTo>
                  <a:pt x="2223368" y="2773576"/>
                </a:moveTo>
                <a:lnTo>
                  <a:pt x="2223368" y="2775734"/>
                </a:lnTo>
                <a:lnTo>
                  <a:pt x="2225526" y="2777892"/>
                </a:lnTo>
                <a:lnTo>
                  <a:pt x="2230921" y="2777892"/>
                </a:lnTo>
                <a:lnTo>
                  <a:pt x="2234159" y="2774655"/>
                </a:lnTo>
                <a:lnTo>
                  <a:pt x="2233079" y="2773576"/>
                </a:lnTo>
                <a:close/>
                <a:moveTo>
                  <a:pt x="1707753" y="2771232"/>
                </a:moveTo>
                <a:cubicBezTo>
                  <a:pt x="1707753" y="2772671"/>
                  <a:pt x="1706674" y="2773390"/>
                  <a:pt x="1704516" y="2773390"/>
                </a:cubicBezTo>
                <a:lnTo>
                  <a:pt x="1704516" y="2774469"/>
                </a:lnTo>
                <a:lnTo>
                  <a:pt x="1706674" y="2774469"/>
                </a:lnTo>
                <a:cubicBezTo>
                  <a:pt x="1706674" y="2773031"/>
                  <a:pt x="1707753" y="2772311"/>
                  <a:pt x="1709911" y="2772311"/>
                </a:cubicBezTo>
                <a:lnTo>
                  <a:pt x="1709911" y="2771232"/>
                </a:lnTo>
                <a:close/>
                <a:moveTo>
                  <a:pt x="3600049" y="2770693"/>
                </a:moveTo>
                <a:lnTo>
                  <a:pt x="3600049" y="2773930"/>
                </a:lnTo>
                <a:lnTo>
                  <a:pt x="3602207" y="2773930"/>
                </a:lnTo>
                <a:lnTo>
                  <a:pt x="3602207" y="2770693"/>
                </a:lnTo>
                <a:close/>
                <a:moveTo>
                  <a:pt x="2220131" y="2770339"/>
                </a:moveTo>
                <a:lnTo>
                  <a:pt x="2219052" y="2771418"/>
                </a:lnTo>
                <a:lnTo>
                  <a:pt x="2219052" y="2772497"/>
                </a:lnTo>
                <a:lnTo>
                  <a:pt x="2222290" y="2772497"/>
                </a:lnTo>
                <a:close/>
                <a:moveTo>
                  <a:pt x="645770" y="2768940"/>
                </a:moveTo>
                <a:lnTo>
                  <a:pt x="638486" y="2772986"/>
                </a:lnTo>
                <a:lnTo>
                  <a:pt x="635519" y="2770963"/>
                </a:lnTo>
                <a:cubicBezTo>
                  <a:pt x="630843" y="2773031"/>
                  <a:pt x="625718" y="2774065"/>
                  <a:pt x="620143" y="2774065"/>
                </a:cubicBezTo>
                <a:lnTo>
                  <a:pt x="620143" y="2772986"/>
                </a:lnTo>
                <a:lnTo>
                  <a:pt x="610837" y="2776088"/>
                </a:lnTo>
                <a:lnTo>
                  <a:pt x="608814" y="2771907"/>
                </a:lnTo>
                <a:lnTo>
                  <a:pt x="607735" y="2772986"/>
                </a:lnTo>
                <a:lnTo>
                  <a:pt x="604768" y="2772986"/>
                </a:lnTo>
                <a:lnTo>
                  <a:pt x="601665" y="2770963"/>
                </a:lnTo>
                <a:lnTo>
                  <a:pt x="600586" y="2770963"/>
                </a:lnTo>
                <a:lnTo>
                  <a:pt x="600586" y="2771907"/>
                </a:lnTo>
                <a:lnTo>
                  <a:pt x="602744" y="2771907"/>
                </a:lnTo>
                <a:lnTo>
                  <a:pt x="601665" y="2777032"/>
                </a:lnTo>
                <a:lnTo>
                  <a:pt x="604768" y="2781213"/>
                </a:lnTo>
                <a:lnTo>
                  <a:pt x="602744" y="2792408"/>
                </a:lnTo>
                <a:lnTo>
                  <a:pt x="606791" y="2803737"/>
                </a:lnTo>
                <a:lnTo>
                  <a:pt x="606791" y="2804816"/>
                </a:lnTo>
                <a:lnTo>
                  <a:pt x="603689" y="2816011"/>
                </a:lnTo>
                <a:lnTo>
                  <a:pt x="605712" y="2825183"/>
                </a:lnTo>
                <a:lnTo>
                  <a:pt x="602744" y="2832466"/>
                </a:lnTo>
                <a:lnTo>
                  <a:pt x="603689" y="2835433"/>
                </a:lnTo>
                <a:lnTo>
                  <a:pt x="602744" y="2851888"/>
                </a:lnTo>
                <a:lnTo>
                  <a:pt x="602744" y="2854990"/>
                </a:lnTo>
                <a:cubicBezTo>
                  <a:pt x="602744" y="2857868"/>
                  <a:pt x="604093" y="2859891"/>
                  <a:pt x="606791" y="2861059"/>
                </a:cubicBezTo>
                <a:lnTo>
                  <a:pt x="607735" y="2860116"/>
                </a:lnTo>
                <a:lnTo>
                  <a:pt x="615962" y="2860116"/>
                </a:lnTo>
                <a:lnTo>
                  <a:pt x="617041" y="2861059"/>
                </a:lnTo>
                <a:lnTo>
                  <a:pt x="617985" y="2861059"/>
                </a:lnTo>
                <a:lnTo>
                  <a:pt x="621087" y="2857957"/>
                </a:lnTo>
                <a:lnTo>
                  <a:pt x="631338" y="2857957"/>
                </a:lnTo>
                <a:lnTo>
                  <a:pt x="635519" y="2861059"/>
                </a:lnTo>
                <a:lnTo>
                  <a:pt x="643612" y="2857957"/>
                </a:lnTo>
                <a:lnTo>
                  <a:pt x="653862" y="2859036"/>
                </a:lnTo>
                <a:lnTo>
                  <a:pt x="662090" y="2857957"/>
                </a:lnTo>
                <a:cubicBezTo>
                  <a:pt x="662629" y="2860026"/>
                  <a:pt x="665371" y="2861059"/>
                  <a:pt x="670317" y="2861059"/>
                </a:cubicBezTo>
                <a:lnTo>
                  <a:pt x="674364" y="2860116"/>
                </a:lnTo>
                <a:lnTo>
                  <a:pt x="678545" y="2861059"/>
                </a:lnTo>
                <a:lnTo>
                  <a:pt x="679489" y="2861059"/>
                </a:lnTo>
                <a:lnTo>
                  <a:pt x="683670" y="2859036"/>
                </a:lnTo>
                <a:lnTo>
                  <a:pt x="681512" y="2852832"/>
                </a:lnTo>
                <a:cubicBezTo>
                  <a:pt x="683220" y="2845549"/>
                  <a:pt x="684614" y="2841817"/>
                  <a:pt x="685693" y="2841637"/>
                </a:cubicBezTo>
                <a:lnTo>
                  <a:pt x="684614" y="2840558"/>
                </a:lnTo>
                <a:lnTo>
                  <a:pt x="684614" y="2839614"/>
                </a:lnTo>
                <a:lnTo>
                  <a:pt x="685693" y="2819113"/>
                </a:lnTo>
                <a:lnTo>
                  <a:pt x="686637" y="2819113"/>
                </a:lnTo>
                <a:lnTo>
                  <a:pt x="682591" y="2808863"/>
                </a:lnTo>
                <a:lnTo>
                  <a:pt x="685693" y="2799691"/>
                </a:lnTo>
                <a:cubicBezTo>
                  <a:pt x="685693" y="2794566"/>
                  <a:pt x="684299" y="2790789"/>
                  <a:pt x="681512" y="2788362"/>
                </a:cubicBezTo>
                <a:lnTo>
                  <a:pt x="681512" y="2786338"/>
                </a:lnTo>
                <a:cubicBezTo>
                  <a:pt x="681512" y="2784630"/>
                  <a:pt x="682905" y="2783596"/>
                  <a:pt x="685693" y="2783236"/>
                </a:cubicBezTo>
                <a:lnTo>
                  <a:pt x="685693" y="2781213"/>
                </a:lnTo>
                <a:lnTo>
                  <a:pt x="683670" y="2775009"/>
                </a:lnTo>
                <a:lnTo>
                  <a:pt x="681512" y="2772986"/>
                </a:lnTo>
                <a:lnTo>
                  <a:pt x="658043" y="2774065"/>
                </a:lnTo>
                <a:cubicBezTo>
                  <a:pt x="649861" y="2772177"/>
                  <a:pt x="645770" y="2770468"/>
                  <a:pt x="645770" y="2768940"/>
                </a:cubicBezTo>
                <a:close/>
                <a:moveTo>
                  <a:pt x="4201850" y="2768181"/>
                </a:moveTo>
                <a:lnTo>
                  <a:pt x="4201850" y="2769260"/>
                </a:lnTo>
                <a:lnTo>
                  <a:pt x="4204008" y="2769260"/>
                </a:lnTo>
                <a:lnTo>
                  <a:pt x="4204008" y="2768181"/>
                </a:lnTo>
                <a:close/>
                <a:moveTo>
                  <a:pt x="5144517" y="2767726"/>
                </a:moveTo>
                <a:cubicBezTo>
                  <a:pt x="5140201" y="2767726"/>
                  <a:pt x="5138043" y="2769884"/>
                  <a:pt x="5138043" y="2774200"/>
                </a:cubicBezTo>
                <a:lnTo>
                  <a:pt x="5139122" y="2774200"/>
                </a:lnTo>
                <a:lnTo>
                  <a:pt x="5146675" y="2770963"/>
                </a:lnTo>
                <a:lnTo>
                  <a:pt x="5146675" y="2769884"/>
                </a:lnTo>
                <a:close/>
                <a:moveTo>
                  <a:pt x="2244950" y="2767102"/>
                </a:moveTo>
                <a:lnTo>
                  <a:pt x="2246027" y="2767102"/>
                </a:lnTo>
                <a:lnTo>
                  <a:pt x="2246027" y="2768098"/>
                </a:lnTo>
                <a:lnTo>
                  <a:pt x="2244950" y="2767227"/>
                </a:lnTo>
                <a:close/>
                <a:moveTo>
                  <a:pt x="1720701" y="2766916"/>
                </a:moveTo>
                <a:lnTo>
                  <a:pt x="1720701" y="2767995"/>
                </a:lnTo>
                <a:lnTo>
                  <a:pt x="1722860" y="2767995"/>
                </a:lnTo>
                <a:lnTo>
                  <a:pt x="1722860" y="2766916"/>
                </a:lnTo>
                <a:close/>
                <a:moveTo>
                  <a:pt x="596540" y="2766916"/>
                </a:moveTo>
                <a:lnTo>
                  <a:pt x="596540" y="2767860"/>
                </a:lnTo>
                <a:lnTo>
                  <a:pt x="598563" y="2767860"/>
                </a:lnTo>
                <a:lnTo>
                  <a:pt x="598563" y="2766916"/>
                </a:lnTo>
                <a:close/>
                <a:moveTo>
                  <a:pt x="1148169" y="2766647"/>
                </a:moveTo>
                <a:lnTo>
                  <a:pt x="1146011" y="2770828"/>
                </a:lnTo>
                <a:lnTo>
                  <a:pt x="1146011" y="2771907"/>
                </a:lnTo>
                <a:lnTo>
                  <a:pt x="1147089" y="2771907"/>
                </a:lnTo>
                <a:cubicBezTo>
                  <a:pt x="1147089" y="2769119"/>
                  <a:pt x="1148483" y="2767726"/>
                  <a:pt x="1151269" y="2767726"/>
                </a:cubicBezTo>
                <a:lnTo>
                  <a:pt x="1151269" y="2766647"/>
                </a:lnTo>
                <a:close/>
                <a:moveTo>
                  <a:pt x="4640586" y="2765521"/>
                </a:moveTo>
                <a:cubicBezTo>
                  <a:pt x="4644362" y="2765521"/>
                  <a:pt x="4650791" y="2769478"/>
                  <a:pt x="4659873" y="2777390"/>
                </a:cubicBezTo>
                <a:cubicBezTo>
                  <a:pt x="4660412" y="2779908"/>
                  <a:pt x="4666167" y="2785258"/>
                  <a:pt x="4677137" y="2793440"/>
                </a:cubicBezTo>
                <a:lnTo>
                  <a:pt x="4677137" y="2798835"/>
                </a:lnTo>
                <a:cubicBezTo>
                  <a:pt x="4670842" y="2798835"/>
                  <a:pt x="4665807" y="2797037"/>
                  <a:pt x="4662031" y="2793440"/>
                </a:cubicBezTo>
                <a:lnTo>
                  <a:pt x="4660952" y="2793440"/>
                </a:lnTo>
                <a:cubicBezTo>
                  <a:pt x="4657894" y="2797037"/>
                  <a:pt x="4651825" y="2800274"/>
                  <a:pt x="4642744" y="2803151"/>
                </a:cubicBezTo>
                <a:lnTo>
                  <a:pt x="4638428" y="2800993"/>
                </a:lnTo>
                <a:lnTo>
                  <a:pt x="4633033" y="2803151"/>
                </a:lnTo>
                <a:lnTo>
                  <a:pt x="4633033" y="2806388"/>
                </a:lnTo>
                <a:cubicBezTo>
                  <a:pt x="4636629" y="2806928"/>
                  <a:pt x="4638428" y="2808007"/>
                  <a:pt x="4638428" y="2809625"/>
                </a:cubicBezTo>
                <a:lnTo>
                  <a:pt x="4638428" y="2844019"/>
                </a:lnTo>
                <a:lnTo>
                  <a:pt x="4637349" y="2850493"/>
                </a:lnTo>
                <a:cubicBezTo>
                  <a:pt x="4637349" y="2860563"/>
                  <a:pt x="4640586" y="2865599"/>
                  <a:pt x="4647060" y="2865599"/>
                </a:cubicBezTo>
                <a:lnTo>
                  <a:pt x="4657715" y="2865599"/>
                </a:lnTo>
                <a:cubicBezTo>
                  <a:pt x="4669943" y="2863081"/>
                  <a:pt x="4676058" y="2860204"/>
                  <a:pt x="4676058" y="2856967"/>
                </a:cubicBezTo>
                <a:lnTo>
                  <a:pt x="4677137" y="2856967"/>
                </a:lnTo>
                <a:cubicBezTo>
                  <a:pt x="4687927" y="2857506"/>
                  <a:pt x="4693322" y="2858585"/>
                  <a:pt x="4693322" y="2860204"/>
                </a:cubicBezTo>
                <a:lnTo>
                  <a:pt x="4693322" y="2861283"/>
                </a:lnTo>
                <a:cubicBezTo>
                  <a:pt x="4679654" y="2869465"/>
                  <a:pt x="4668145" y="2874815"/>
                  <a:pt x="4658794" y="2877333"/>
                </a:cubicBezTo>
                <a:cubicBezTo>
                  <a:pt x="4658794" y="2879850"/>
                  <a:pt x="4654882" y="2882368"/>
                  <a:pt x="4647060" y="2884886"/>
                </a:cubicBezTo>
                <a:lnTo>
                  <a:pt x="4645981" y="2883807"/>
                </a:lnTo>
                <a:lnTo>
                  <a:pt x="4644902" y="2883807"/>
                </a:lnTo>
                <a:cubicBezTo>
                  <a:pt x="4636449" y="2888842"/>
                  <a:pt x="4627817" y="2895676"/>
                  <a:pt x="4619005" y="2904308"/>
                </a:cubicBezTo>
                <a:lnTo>
                  <a:pt x="4611452" y="2906466"/>
                </a:lnTo>
                <a:lnTo>
                  <a:pt x="4609294" y="2904308"/>
                </a:lnTo>
                <a:cubicBezTo>
                  <a:pt x="4609294" y="2907185"/>
                  <a:pt x="4608260" y="2908624"/>
                  <a:pt x="4606192" y="2908624"/>
                </a:cubicBezTo>
                <a:lnTo>
                  <a:pt x="4602955" y="2907545"/>
                </a:lnTo>
                <a:lnTo>
                  <a:pt x="4602955" y="2908624"/>
                </a:lnTo>
                <a:cubicBezTo>
                  <a:pt x="4602955" y="2909703"/>
                  <a:pt x="4596121" y="2914334"/>
                  <a:pt x="4582454" y="2922516"/>
                </a:cubicBezTo>
                <a:lnTo>
                  <a:pt x="4575980" y="2921437"/>
                </a:lnTo>
                <a:cubicBezTo>
                  <a:pt x="4575980" y="2923595"/>
                  <a:pt x="4574541" y="2925753"/>
                  <a:pt x="4571664" y="2927911"/>
                </a:cubicBezTo>
                <a:lnTo>
                  <a:pt x="4568427" y="2927911"/>
                </a:lnTo>
                <a:cubicBezTo>
                  <a:pt x="4560604" y="2921437"/>
                  <a:pt x="4556693" y="2916087"/>
                  <a:pt x="4556693" y="2911861"/>
                </a:cubicBezTo>
                <a:cubicBezTo>
                  <a:pt x="4550219" y="2902510"/>
                  <a:pt x="4546982" y="2890281"/>
                  <a:pt x="4546982" y="2875175"/>
                </a:cubicBezTo>
                <a:cubicBezTo>
                  <a:pt x="4547701" y="2872388"/>
                  <a:pt x="4549140" y="2870994"/>
                  <a:pt x="4551298" y="2870994"/>
                </a:cubicBezTo>
                <a:cubicBezTo>
                  <a:pt x="4556873" y="2870994"/>
                  <a:pt x="4563302" y="2873107"/>
                  <a:pt x="4570585" y="2877333"/>
                </a:cubicBezTo>
                <a:cubicBezTo>
                  <a:pt x="4570585" y="2875175"/>
                  <a:pt x="4574181" y="2873421"/>
                  <a:pt x="4581375" y="2872073"/>
                </a:cubicBezTo>
                <a:lnTo>
                  <a:pt x="4587849" y="2872073"/>
                </a:lnTo>
                <a:lnTo>
                  <a:pt x="4588928" y="2859125"/>
                </a:lnTo>
                <a:lnTo>
                  <a:pt x="4586770" y="2829047"/>
                </a:lnTo>
                <a:lnTo>
                  <a:pt x="4588928" y="2824731"/>
                </a:lnTo>
                <a:lnTo>
                  <a:pt x="4586770" y="2809625"/>
                </a:lnTo>
                <a:lnTo>
                  <a:pt x="4587849" y="2802072"/>
                </a:lnTo>
                <a:lnTo>
                  <a:pt x="4585691" y="2799914"/>
                </a:lnTo>
                <a:lnTo>
                  <a:pt x="4580296" y="2800993"/>
                </a:lnTo>
                <a:cubicBezTo>
                  <a:pt x="4567438" y="2800993"/>
                  <a:pt x="4561009" y="2799914"/>
                  <a:pt x="4561009" y="2797756"/>
                </a:cubicBezTo>
                <a:cubicBezTo>
                  <a:pt x="4568112" y="2793800"/>
                  <a:pt x="4571664" y="2791282"/>
                  <a:pt x="4571664" y="2790203"/>
                </a:cubicBezTo>
                <a:lnTo>
                  <a:pt x="4583533" y="2790203"/>
                </a:lnTo>
                <a:cubicBezTo>
                  <a:pt x="4586231" y="2792361"/>
                  <a:pt x="4588748" y="2793440"/>
                  <a:pt x="4591086" y="2793440"/>
                </a:cubicBezTo>
                <a:lnTo>
                  <a:pt x="4592165" y="2793440"/>
                </a:lnTo>
                <a:lnTo>
                  <a:pt x="4596481" y="2791282"/>
                </a:lnTo>
                <a:lnTo>
                  <a:pt x="4602955" y="2792361"/>
                </a:lnTo>
                <a:lnTo>
                  <a:pt x="4607136" y="2791282"/>
                </a:lnTo>
                <a:lnTo>
                  <a:pt x="4611452" y="2795598"/>
                </a:lnTo>
                <a:lnTo>
                  <a:pt x="4615768" y="2795598"/>
                </a:lnTo>
                <a:cubicBezTo>
                  <a:pt x="4619545" y="2795598"/>
                  <a:pt x="4624580" y="2788450"/>
                  <a:pt x="4630875" y="2774153"/>
                </a:cubicBezTo>
                <a:close/>
                <a:moveTo>
                  <a:pt x="8112824" y="2764219"/>
                </a:moveTo>
                <a:lnTo>
                  <a:pt x="8112824" y="2768535"/>
                </a:lnTo>
                <a:lnTo>
                  <a:pt x="8113903" y="2769614"/>
                </a:lnTo>
                <a:lnTo>
                  <a:pt x="8113903" y="2770693"/>
                </a:lnTo>
                <a:lnTo>
                  <a:pt x="8117140" y="2769614"/>
                </a:lnTo>
                <a:lnTo>
                  <a:pt x="8117140" y="2766377"/>
                </a:lnTo>
                <a:lnTo>
                  <a:pt x="8114982" y="2764219"/>
                </a:lnTo>
                <a:close/>
                <a:moveTo>
                  <a:pt x="6084302" y="2763949"/>
                </a:moveTo>
                <a:lnTo>
                  <a:pt x="6084302" y="2769344"/>
                </a:lnTo>
                <a:lnTo>
                  <a:pt x="6076749" y="2769344"/>
                </a:lnTo>
                <a:lnTo>
                  <a:pt x="6076749" y="2767186"/>
                </a:lnTo>
                <a:lnTo>
                  <a:pt x="6074591" y="2767186"/>
                </a:lnTo>
                <a:lnTo>
                  <a:pt x="6074591" y="2769344"/>
                </a:lnTo>
                <a:lnTo>
                  <a:pt x="6069196" y="2768265"/>
                </a:lnTo>
                <a:lnTo>
                  <a:pt x="6069196" y="2769344"/>
                </a:lnTo>
                <a:cubicBezTo>
                  <a:pt x="6069196" y="2771862"/>
                  <a:pt x="6068117" y="2774020"/>
                  <a:pt x="6065959" y="2775818"/>
                </a:cubicBezTo>
                <a:lnTo>
                  <a:pt x="6067038" y="2776897"/>
                </a:lnTo>
                <a:lnTo>
                  <a:pt x="6069196" y="2776897"/>
                </a:lnTo>
                <a:lnTo>
                  <a:pt x="6069196" y="2773660"/>
                </a:lnTo>
                <a:lnTo>
                  <a:pt x="6071354" y="2773660"/>
                </a:lnTo>
                <a:lnTo>
                  <a:pt x="6071354" y="2800096"/>
                </a:lnTo>
                <a:lnTo>
                  <a:pt x="6069196" y="2800096"/>
                </a:lnTo>
                <a:lnTo>
                  <a:pt x="6069196" y="2809807"/>
                </a:lnTo>
                <a:lnTo>
                  <a:pt x="6071354" y="2809807"/>
                </a:lnTo>
                <a:lnTo>
                  <a:pt x="6071354" y="2821676"/>
                </a:lnTo>
                <a:lnTo>
                  <a:pt x="6069196" y="2821676"/>
                </a:lnTo>
                <a:lnTo>
                  <a:pt x="6069196" y="2832466"/>
                </a:lnTo>
                <a:lnTo>
                  <a:pt x="6071354" y="2832466"/>
                </a:lnTo>
                <a:lnTo>
                  <a:pt x="6071354" y="2831387"/>
                </a:lnTo>
                <a:lnTo>
                  <a:pt x="6070275" y="2828150"/>
                </a:lnTo>
                <a:lnTo>
                  <a:pt x="6096171" y="2828150"/>
                </a:lnTo>
                <a:cubicBezTo>
                  <a:pt x="6098509" y="2828150"/>
                  <a:pt x="6101026" y="2827071"/>
                  <a:pt x="6103724" y="2824913"/>
                </a:cubicBezTo>
                <a:lnTo>
                  <a:pt x="6110198" y="2824913"/>
                </a:lnTo>
                <a:cubicBezTo>
                  <a:pt x="6110198" y="2827071"/>
                  <a:pt x="6113075" y="2828150"/>
                  <a:pt x="6118830" y="2828150"/>
                </a:cubicBezTo>
                <a:lnTo>
                  <a:pt x="6122067" y="2830308"/>
                </a:lnTo>
                <a:cubicBezTo>
                  <a:pt x="6122067" y="2828330"/>
                  <a:pt x="6125664" y="2826891"/>
                  <a:pt x="6132857" y="2825992"/>
                </a:cubicBezTo>
                <a:lnTo>
                  <a:pt x="6141489" y="2828150"/>
                </a:lnTo>
                <a:lnTo>
                  <a:pt x="6149042" y="2824913"/>
                </a:lnTo>
                <a:lnTo>
                  <a:pt x="6149042" y="2827071"/>
                </a:lnTo>
                <a:lnTo>
                  <a:pt x="6147963" y="2828150"/>
                </a:lnTo>
                <a:lnTo>
                  <a:pt x="6147963" y="2829229"/>
                </a:lnTo>
                <a:lnTo>
                  <a:pt x="6153358" y="2828150"/>
                </a:lnTo>
                <a:lnTo>
                  <a:pt x="6158753" y="2829229"/>
                </a:lnTo>
                <a:lnTo>
                  <a:pt x="6166306" y="2827071"/>
                </a:lnTo>
                <a:lnTo>
                  <a:pt x="6183570" y="2828150"/>
                </a:lnTo>
                <a:lnTo>
                  <a:pt x="6198676" y="2828150"/>
                </a:lnTo>
                <a:lnTo>
                  <a:pt x="6205150" y="2829229"/>
                </a:lnTo>
                <a:lnTo>
                  <a:pt x="6219177" y="2827071"/>
                </a:lnTo>
                <a:lnTo>
                  <a:pt x="6223493" y="2829229"/>
                </a:lnTo>
                <a:lnTo>
                  <a:pt x="6224572" y="2828150"/>
                </a:lnTo>
                <a:lnTo>
                  <a:pt x="6226730" y="2828150"/>
                </a:lnTo>
                <a:lnTo>
                  <a:pt x="6229967" y="2829229"/>
                </a:lnTo>
                <a:lnTo>
                  <a:pt x="6235362" y="2828150"/>
                </a:lnTo>
                <a:lnTo>
                  <a:pt x="6259100" y="2828150"/>
                </a:lnTo>
                <a:lnTo>
                  <a:pt x="6269890" y="2829229"/>
                </a:lnTo>
                <a:lnTo>
                  <a:pt x="6272048" y="2827071"/>
                </a:lnTo>
                <a:lnTo>
                  <a:pt x="6277443" y="2827071"/>
                </a:lnTo>
                <a:cubicBezTo>
                  <a:pt x="6277443" y="2822755"/>
                  <a:pt x="6278163" y="2820597"/>
                  <a:pt x="6279601" y="2820597"/>
                </a:cubicBezTo>
                <a:cubicBezTo>
                  <a:pt x="6278882" y="2815382"/>
                  <a:pt x="6277443" y="2812145"/>
                  <a:pt x="6275285" y="2810886"/>
                </a:cubicBezTo>
                <a:lnTo>
                  <a:pt x="6275285" y="2809807"/>
                </a:lnTo>
                <a:lnTo>
                  <a:pt x="6264495" y="2809807"/>
                </a:lnTo>
                <a:lnTo>
                  <a:pt x="6264495" y="2811965"/>
                </a:lnTo>
                <a:lnTo>
                  <a:pt x="6258021" y="2811965"/>
                </a:lnTo>
                <a:cubicBezTo>
                  <a:pt x="6258021" y="2810526"/>
                  <a:pt x="6256223" y="2809807"/>
                  <a:pt x="6252626" y="2809807"/>
                </a:cubicBezTo>
                <a:lnTo>
                  <a:pt x="6252626" y="2805491"/>
                </a:lnTo>
                <a:lnTo>
                  <a:pt x="6250468" y="2805491"/>
                </a:lnTo>
                <a:cubicBezTo>
                  <a:pt x="6249030" y="2805491"/>
                  <a:pt x="6248310" y="2806930"/>
                  <a:pt x="6248310" y="2809807"/>
                </a:cubicBezTo>
                <a:lnTo>
                  <a:pt x="6240757" y="2809807"/>
                </a:lnTo>
                <a:lnTo>
                  <a:pt x="6240757" y="2811965"/>
                </a:lnTo>
                <a:lnTo>
                  <a:pt x="6229967" y="2811965"/>
                </a:lnTo>
                <a:lnTo>
                  <a:pt x="6229967" y="2809807"/>
                </a:lnTo>
                <a:lnTo>
                  <a:pt x="6223493" y="2809807"/>
                </a:lnTo>
                <a:lnTo>
                  <a:pt x="6204071" y="2808728"/>
                </a:lnTo>
                <a:lnTo>
                  <a:pt x="6185728" y="2809807"/>
                </a:lnTo>
                <a:lnTo>
                  <a:pt x="6184649" y="2809807"/>
                </a:lnTo>
                <a:lnTo>
                  <a:pt x="6180333" y="2806570"/>
                </a:lnTo>
                <a:cubicBezTo>
                  <a:pt x="6180333" y="2808188"/>
                  <a:pt x="6174578" y="2809267"/>
                  <a:pt x="6163069" y="2809807"/>
                </a:cubicBezTo>
                <a:lnTo>
                  <a:pt x="6124225" y="2808728"/>
                </a:lnTo>
                <a:cubicBezTo>
                  <a:pt x="6117751" y="2808728"/>
                  <a:pt x="6114514" y="2809807"/>
                  <a:pt x="6114514" y="2811965"/>
                </a:cubicBezTo>
                <a:lnTo>
                  <a:pt x="6106961" y="2811965"/>
                </a:lnTo>
                <a:lnTo>
                  <a:pt x="6106961" y="2809807"/>
                </a:lnTo>
                <a:lnTo>
                  <a:pt x="6100487" y="2809807"/>
                </a:lnTo>
                <a:lnTo>
                  <a:pt x="6100487" y="2811965"/>
                </a:lnTo>
                <a:lnTo>
                  <a:pt x="6095092" y="2811965"/>
                </a:lnTo>
                <a:lnTo>
                  <a:pt x="6095092" y="2809807"/>
                </a:lnTo>
                <a:lnTo>
                  <a:pt x="6088618" y="2809807"/>
                </a:lnTo>
                <a:lnTo>
                  <a:pt x="6086460" y="2807649"/>
                </a:lnTo>
                <a:lnTo>
                  <a:pt x="6086460" y="2806570"/>
                </a:lnTo>
                <a:lnTo>
                  <a:pt x="6087539" y="2805491"/>
                </a:lnTo>
                <a:lnTo>
                  <a:pt x="6086460" y="2804412"/>
                </a:lnTo>
                <a:lnTo>
                  <a:pt x="6086460" y="2799017"/>
                </a:lnTo>
                <a:lnTo>
                  <a:pt x="6087539" y="2794701"/>
                </a:lnTo>
                <a:lnTo>
                  <a:pt x="6085381" y="2786069"/>
                </a:lnTo>
                <a:lnTo>
                  <a:pt x="6085381" y="2774739"/>
                </a:lnTo>
                <a:lnTo>
                  <a:pt x="6086460" y="2767186"/>
                </a:lnTo>
                <a:lnTo>
                  <a:pt x="6085381" y="2766107"/>
                </a:lnTo>
                <a:lnTo>
                  <a:pt x="6087539" y="2763949"/>
                </a:lnTo>
                <a:close/>
                <a:moveTo>
                  <a:pt x="1715307" y="2763679"/>
                </a:moveTo>
                <a:lnTo>
                  <a:pt x="1723938" y="2763679"/>
                </a:lnTo>
                <a:lnTo>
                  <a:pt x="1740123" y="2776752"/>
                </a:lnTo>
                <a:lnTo>
                  <a:pt x="1740123" y="2779864"/>
                </a:lnTo>
                <a:lnTo>
                  <a:pt x="1741202" y="2779864"/>
                </a:lnTo>
                <a:lnTo>
                  <a:pt x="1741202" y="2777623"/>
                </a:lnTo>
                <a:lnTo>
                  <a:pt x="1751991" y="2786338"/>
                </a:lnTo>
                <a:lnTo>
                  <a:pt x="1750913" y="2787417"/>
                </a:lnTo>
                <a:lnTo>
                  <a:pt x="1750913" y="2788496"/>
                </a:lnTo>
                <a:lnTo>
                  <a:pt x="1751991" y="2789575"/>
                </a:lnTo>
                <a:cubicBezTo>
                  <a:pt x="1751991" y="2811515"/>
                  <a:pt x="1745158" y="2826621"/>
                  <a:pt x="1731491" y="2834894"/>
                </a:cubicBezTo>
                <a:lnTo>
                  <a:pt x="1716386" y="2850000"/>
                </a:lnTo>
                <a:lnTo>
                  <a:pt x="1707753" y="2852158"/>
                </a:lnTo>
                <a:cubicBezTo>
                  <a:pt x="1702717" y="2850360"/>
                  <a:pt x="1700200" y="2848921"/>
                  <a:pt x="1700200" y="2847842"/>
                </a:cubicBezTo>
                <a:lnTo>
                  <a:pt x="1700200" y="2846763"/>
                </a:lnTo>
                <a:cubicBezTo>
                  <a:pt x="1711709" y="2837052"/>
                  <a:pt x="1717464" y="2829858"/>
                  <a:pt x="1717464" y="2825183"/>
                </a:cubicBezTo>
                <a:cubicBezTo>
                  <a:pt x="1713149" y="2821766"/>
                  <a:pt x="1708472" y="2819608"/>
                  <a:pt x="1703437" y="2818709"/>
                </a:cubicBezTo>
                <a:lnTo>
                  <a:pt x="1703437" y="2817630"/>
                </a:lnTo>
                <a:lnTo>
                  <a:pt x="1704516" y="2816551"/>
                </a:lnTo>
                <a:lnTo>
                  <a:pt x="1704516" y="2815472"/>
                </a:lnTo>
                <a:cubicBezTo>
                  <a:pt x="1695883" y="2815472"/>
                  <a:pt x="1691568" y="2808998"/>
                  <a:pt x="1691568" y="2796049"/>
                </a:cubicBezTo>
                <a:lnTo>
                  <a:pt x="1691568" y="2784180"/>
                </a:lnTo>
                <a:cubicBezTo>
                  <a:pt x="1691568" y="2782562"/>
                  <a:pt x="1693366" y="2781483"/>
                  <a:pt x="1696964" y="2780943"/>
                </a:cubicBezTo>
                <a:lnTo>
                  <a:pt x="1695883" y="2779864"/>
                </a:lnTo>
                <a:lnTo>
                  <a:pt x="1695883" y="2778785"/>
                </a:lnTo>
                <a:cubicBezTo>
                  <a:pt x="1699480" y="2773031"/>
                  <a:pt x="1705954" y="2768715"/>
                  <a:pt x="1715307" y="2765837"/>
                </a:cubicBezTo>
                <a:close/>
                <a:moveTo>
                  <a:pt x="7135763" y="2763638"/>
                </a:moveTo>
                <a:lnTo>
                  <a:pt x="7135763" y="2764717"/>
                </a:lnTo>
                <a:lnTo>
                  <a:pt x="7140214" y="2764717"/>
                </a:lnTo>
                <a:lnTo>
                  <a:pt x="7140214" y="2763638"/>
                </a:lnTo>
                <a:close/>
                <a:moveTo>
                  <a:pt x="8109587" y="2763140"/>
                </a:moveTo>
                <a:lnTo>
                  <a:pt x="8109587" y="2764219"/>
                </a:lnTo>
                <a:lnTo>
                  <a:pt x="8111745" y="2764219"/>
                </a:lnTo>
                <a:lnTo>
                  <a:pt x="8111745" y="2763140"/>
                </a:lnTo>
                <a:close/>
                <a:moveTo>
                  <a:pt x="8100955" y="2763140"/>
                </a:moveTo>
                <a:lnTo>
                  <a:pt x="8100955" y="2765298"/>
                </a:lnTo>
                <a:lnTo>
                  <a:pt x="8102034" y="2764219"/>
                </a:lnTo>
                <a:lnTo>
                  <a:pt x="8103113" y="2764219"/>
                </a:lnTo>
                <a:lnTo>
                  <a:pt x="8108508" y="2765298"/>
                </a:lnTo>
                <a:lnTo>
                  <a:pt x="8106350" y="2763140"/>
                </a:lnTo>
                <a:close/>
                <a:moveTo>
                  <a:pt x="688660" y="2762735"/>
                </a:moveTo>
                <a:lnTo>
                  <a:pt x="688660" y="2763814"/>
                </a:lnTo>
                <a:lnTo>
                  <a:pt x="691762" y="2764758"/>
                </a:lnTo>
                <a:lnTo>
                  <a:pt x="691762" y="2762735"/>
                </a:lnTo>
                <a:close/>
                <a:moveTo>
                  <a:pt x="4706135" y="2762284"/>
                </a:moveTo>
                <a:cubicBezTo>
                  <a:pt x="4702898" y="2763723"/>
                  <a:pt x="4701099" y="2765162"/>
                  <a:pt x="4700740" y="2766600"/>
                </a:cubicBezTo>
                <a:lnTo>
                  <a:pt x="4700740" y="2769837"/>
                </a:lnTo>
                <a:lnTo>
                  <a:pt x="4702898" y="2769837"/>
                </a:lnTo>
                <a:lnTo>
                  <a:pt x="4708293" y="2764442"/>
                </a:lnTo>
                <a:close/>
                <a:moveTo>
                  <a:pt x="9147291" y="2761707"/>
                </a:moveTo>
                <a:lnTo>
                  <a:pt x="9147291" y="2762786"/>
                </a:lnTo>
                <a:lnTo>
                  <a:pt x="9154844" y="2776948"/>
                </a:lnTo>
                <a:lnTo>
                  <a:pt x="9155923" y="2776948"/>
                </a:lnTo>
                <a:cubicBezTo>
                  <a:pt x="9159520" y="2775420"/>
                  <a:pt x="9161318" y="2772857"/>
                  <a:pt x="9161318" y="2769260"/>
                </a:cubicBezTo>
                <a:lnTo>
                  <a:pt x="9157002" y="2769260"/>
                </a:lnTo>
                <a:lnTo>
                  <a:pt x="9153765" y="2771418"/>
                </a:lnTo>
                <a:lnTo>
                  <a:pt x="9148370" y="2761707"/>
                </a:lnTo>
                <a:close/>
                <a:moveTo>
                  <a:pt x="2212578" y="2761707"/>
                </a:moveTo>
                <a:cubicBezTo>
                  <a:pt x="2212578" y="2763146"/>
                  <a:pt x="2211499" y="2763865"/>
                  <a:pt x="2209341" y="2763865"/>
                </a:cubicBezTo>
                <a:lnTo>
                  <a:pt x="2209341" y="2764944"/>
                </a:lnTo>
                <a:lnTo>
                  <a:pt x="2211499" y="2764944"/>
                </a:lnTo>
                <a:cubicBezTo>
                  <a:pt x="2211499" y="2763506"/>
                  <a:pt x="2212578" y="2762786"/>
                  <a:pt x="2214736" y="2762786"/>
                </a:cubicBezTo>
                <a:lnTo>
                  <a:pt x="2214736" y="2761707"/>
                </a:lnTo>
                <a:close/>
                <a:moveTo>
                  <a:pt x="4198613" y="2759549"/>
                </a:moveTo>
                <a:lnTo>
                  <a:pt x="4200771" y="2759549"/>
                </a:lnTo>
                <a:lnTo>
                  <a:pt x="4200771" y="2761707"/>
                </a:lnTo>
                <a:lnTo>
                  <a:pt x="4207245" y="2761707"/>
                </a:lnTo>
                <a:lnTo>
                  <a:pt x="4210482" y="2759549"/>
                </a:lnTo>
                <a:cubicBezTo>
                  <a:pt x="4216056" y="2763506"/>
                  <a:pt x="4223969" y="2766383"/>
                  <a:pt x="4234220" y="2768181"/>
                </a:cubicBezTo>
                <a:lnTo>
                  <a:pt x="4234220" y="2773576"/>
                </a:lnTo>
                <a:lnTo>
                  <a:pt x="4237457" y="2770339"/>
                </a:lnTo>
                <a:cubicBezTo>
                  <a:pt x="4243571" y="2772138"/>
                  <a:pt x="4251843" y="2777533"/>
                  <a:pt x="4262274" y="2786524"/>
                </a:cubicBezTo>
                <a:lnTo>
                  <a:pt x="4263353" y="2785445"/>
                </a:lnTo>
                <a:lnTo>
                  <a:pt x="4265511" y="2788682"/>
                </a:lnTo>
                <a:lnTo>
                  <a:pt x="4264432" y="2791919"/>
                </a:lnTo>
                <a:lnTo>
                  <a:pt x="4266590" y="2810263"/>
                </a:lnTo>
                <a:cubicBezTo>
                  <a:pt x="4261015" y="2823930"/>
                  <a:pt x="4253821" y="2830764"/>
                  <a:pt x="4245010" y="2830764"/>
                </a:cubicBezTo>
                <a:lnTo>
                  <a:pt x="4243931" y="2829685"/>
                </a:lnTo>
                <a:lnTo>
                  <a:pt x="4242852" y="2829685"/>
                </a:lnTo>
                <a:lnTo>
                  <a:pt x="4240694" y="2831843"/>
                </a:lnTo>
                <a:cubicBezTo>
                  <a:pt x="4227026" y="2827167"/>
                  <a:pt x="4220193" y="2819254"/>
                  <a:pt x="4220193" y="2808105"/>
                </a:cubicBezTo>
                <a:cubicBezTo>
                  <a:pt x="4218574" y="2794977"/>
                  <a:pt x="4211021" y="2781669"/>
                  <a:pt x="4197534" y="2768181"/>
                </a:cubicBezTo>
                <a:lnTo>
                  <a:pt x="4197534" y="2767102"/>
                </a:lnTo>
                <a:lnTo>
                  <a:pt x="4199692" y="2764944"/>
                </a:lnTo>
                <a:lnTo>
                  <a:pt x="4199692" y="2762786"/>
                </a:lnTo>
                <a:lnTo>
                  <a:pt x="4196455" y="2764944"/>
                </a:lnTo>
                <a:lnTo>
                  <a:pt x="4195376" y="2764944"/>
                </a:lnTo>
                <a:lnTo>
                  <a:pt x="4195376" y="2762786"/>
                </a:lnTo>
                <a:close/>
                <a:moveTo>
                  <a:pt x="7194434" y="2759321"/>
                </a:moveTo>
                <a:lnTo>
                  <a:pt x="7194434" y="2760400"/>
                </a:lnTo>
                <a:lnTo>
                  <a:pt x="7192276" y="2763638"/>
                </a:lnTo>
                <a:lnTo>
                  <a:pt x="7194434" y="2763638"/>
                </a:lnTo>
                <a:lnTo>
                  <a:pt x="7197806" y="2761479"/>
                </a:lnTo>
                <a:lnTo>
                  <a:pt x="7198885" y="2762558"/>
                </a:lnTo>
                <a:lnTo>
                  <a:pt x="7199964" y="2762558"/>
                </a:lnTo>
                <a:lnTo>
                  <a:pt x="7199964" y="2760400"/>
                </a:lnTo>
                <a:close/>
                <a:moveTo>
                  <a:pt x="2225526" y="2757391"/>
                </a:moveTo>
                <a:lnTo>
                  <a:pt x="2225526" y="2758470"/>
                </a:lnTo>
                <a:lnTo>
                  <a:pt x="2227684" y="2758470"/>
                </a:lnTo>
                <a:lnTo>
                  <a:pt x="2227684" y="2757391"/>
                </a:lnTo>
                <a:close/>
                <a:moveTo>
                  <a:pt x="5651635" y="2755587"/>
                </a:moveTo>
                <a:lnTo>
                  <a:pt x="5662290" y="2755587"/>
                </a:lnTo>
                <a:lnTo>
                  <a:pt x="5665527" y="2757610"/>
                </a:lnTo>
                <a:lnTo>
                  <a:pt x="5672945" y="2755587"/>
                </a:lnTo>
                <a:cubicBezTo>
                  <a:pt x="5687962" y="2756846"/>
                  <a:pt x="5695470" y="2758599"/>
                  <a:pt x="5695470" y="2760847"/>
                </a:cubicBezTo>
                <a:lnTo>
                  <a:pt x="5695470" y="2761926"/>
                </a:lnTo>
                <a:cubicBezTo>
                  <a:pt x="5695470" y="2764084"/>
                  <a:pt x="5692233" y="2765882"/>
                  <a:pt x="5685759" y="2767321"/>
                </a:cubicBezTo>
                <a:lnTo>
                  <a:pt x="5672945" y="2766242"/>
                </a:lnTo>
                <a:lnTo>
                  <a:pt x="5664448" y="2768400"/>
                </a:lnTo>
                <a:lnTo>
                  <a:pt x="5651635" y="2768400"/>
                </a:lnTo>
                <a:cubicBezTo>
                  <a:pt x="5647949" y="2768400"/>
                  <a:pt x="5645835" y="2767321"/>
                  <a:pt x="5645296" y="2765163"/>
                </a:cubicBezTo>
                <a:cubicBezTo>
                  <a:pt x="5645296" y="2761207"/>
                  <a:pt x="5647409" y="2758015"/>
                  <a:pt x="5651635" y="2755587"/>
                </a:cubicBezTo>
                <a:close/>
                <a:moveTo>
                  <a:pt x="5165962" y="2754912"/>
                </a:moveTo>
                <a:lnTo>
                  <a:pt x="5167041" y="2759228"/>
                </a:lnTo>
                <a:lnTo>
                  <a:pt x="5168121" y="2759228"/>
                </a:lnTo>
                <a:lnTo>
                  <a:pt x="5168121" y="2754912"/>
                </a:lnTo>
                <a:close/>
                <a:moveTo>
                  <a:pt x="2220131" y="2754154"/>
                </a:moveTo>
                <a:lnTo>
                  <a:pt x="2228763" y="2754154"/>
                </a:lnTo>
                <a:lnTo>
                  <a:pt x="2244950" y="2767227"/>
                </a:lnTo>
                <a:lnTo>
                  <a:pt x="2244950" y="2770339"/>
                </a:lnTo>
                <a:lnTo>
                  <a:pt x="2246027" y="2770339"/>
                </a:lnTo>
                <a:lnTo>
                  <a:pt x="2246027" y="2768098"/>
                </a:lnTo>
                <a:lnTo>
                  <a:pt x="2256818" y="2776813"/>
                </a:lnTo>
                <a:lnTo>
                  <a:pt x="2255738" y="2777892"/>
                </a:lnTo>
                <a:lnTo>
                  <a:pt x="2255738" y="2778971"/>
                </a:lnTo>
                <a:lnTo>
                  <a:pt x="2256818" y="2780050"/>
                </a:lnTo>
                <a:cubicBezTo>
                  <a:pt x="2256818" y="2801990"/>
                  <a:pt x="2249983" y="2817096"/>
                  <a:pt x="2236316" y="2825369"/>
                </a:cubicBezTo>
                <a:lnTo>
                  <a:pt x="2221211" y="2840475"/>
                </a:lnTo>
                <a:lnTo>
                  <a:pt x="2212578" y="2842633"/>
                </a:lnTo>
                <a:cubicBezTo>
                  <a:pt x="2207541" y="2840835"/>
                  <a:pt x="2205026" y="2839396"/>
                  <a:pt x="2205026" y="2838317"/>
                </a:cubicBezTo>
                <a:lnTo>
                  <a:pt x="2205026" y="2837238"/>
                </a:lnTo>
                <a:cubicBezTo>
                  <a:pt x="2216533" y="2827527"/>
                  <a:pt x="2222290" y="2820333"/>
                  <a:pt x="2222290" y="2815658"/>
                </a:cubicBezTo>
                <a:cubicBezTo>
                  <a:pt x="2217973" y="2812241"/>
                  <a:pt x="2213296" y="2810083"/>
                  <a:pt x="2208262" y="2809184"/>
                </a:cubicBezTo>
                <a:lnTo>
                  <a:pt x="2208262" y="2808105"/>
                </a:lnTo>
                <a:lnTo>
                  <a:pt x="2209341" y="2807026"/>
                </a:lnTo>
                <a:lnTo>
                  <a:pt x="2209341" y="2805947"/>
                </a:lnTo>
                <a:cubicBezTo>
                  <a:pt x="2200709" y="2805947"/>
                  <a:pt x="2196393" y="2799473"/>
                  <a:pt x="2196393" y="2786524"/>
                </a:cubicBezTo>
                <a:lnTo>
                  <a:pt x="2196393" y="2774655"/>
                </a:lnTo>
                <a:cubicBezTo>
                  <a:pt x="2196393" y="2773037"/>
                  <a:pt x="2198192" y="2771958"/>
                  <a:pt x="2201788" y="2771418"/>
                </a:cubicBezTo>
                <a:lnTo>
                  <a:pt x="2200709" y="2770339"/>
                </a:lnTo>
                <a:lnTo>
                  <a:pt x="2200709" y="2769260"/>
                </a:lnTo>
                <a:cubicBezTo>
                  <a:pt x="2204305" y="2763506"/>
                  <a:pt x="2210779" y="2759190"/>
                  <a:pt x="2220131" y="2756312"/>
                </a:cubicBezTo>
                <a:close/>
                <a:moveTo>
                  <a:pt x="8255522" y="2748034"/>
                </a:moveTo>
                <a:cubicBezTo>
                  <a:pt x="8260558" y="2749473"/>
                  <a:pt x="8263076" y="2752350"/>
                  <a:pt x="8263076" y="2756666"/>
                </a:cubicBezTo>
                <a:cubicBezTo>
                  <a:pt x="8261996" y="2759543"/>
                  <a:pt x="8260918" y="2760982"/>
                  <a:pt x="8259838" y="2760982"/>
                </a:cubicBezTo>
                <a:lnTo>
                  <a:pt x="8256602" y="2759903"/>
                </a:lnTo>
                <a:lnTo>
                  <a:pt x="8254444" y="2762061"/>
                </a:lnTo>
                <a:cubicBezTo>
                  <a:pt x="8251566" y="2756306"/>
                  <a:pt x="8249048" y="2753429"/>
                  <a:pt x="8246890" y="2753429"/>
                </a:cubicBezTo>
                <a:lnTo>
                  <a:pt x="8246890" y="2749113"/>
                </a:lnTo>
                <a:lnTo>
                  <a:pt x="8249048" y="2749113"/>
                </a:lnTo>
                <a:close/>
                <a:moveTo>
                  <a:pt x="6079986" y="2747764"/>
                </a:moveTo>
                <a:lnTo>
                  <a:pt x="6081065" y="2747764"/>
                </a:lnTo>
                <a:cubicBezTo>
                  <a:pt x="6081065" y="2749562"/>
                  <a:pt x="6082504" y="2750641"/>
                  <a:pt x="6085381" y="2751001"/>
                </a:cubicBezTo>
                <a:lnTo>
                  <a:pt x="6100487" y="2749922"/>
                </a:lnTo>
                <a:lnTo>
                  <a:pt x="6101566" y="2749922"/>
                </a:lnTo>
                <a:lnTo>
                  <a:pt x="6105882" y="2752080"/>
                </a:lnTo>
                <a:lnTo>
                  <a:pt x="6105882" y="2788227"/>
                </a:lnTo>
                <a:lnTo>
                  <a:pt x="6133936" y="2792543"/>
                </a:lnTo>
                <a:lnTo>
                  <a:pt x="6138252" y="2791464"/>
                </a:lnTo>
                <a:lnTo>
                  <a:pt x="6140410" y="2791464"/>
                </a:lnTo>
                <a:lnTo>
                  <a:pt x="6142568" y="2793622"/>
                </a:lnTo>
                <a:lnTo>
                  <a:pt x="6151200" y="2788227"/>
                </a:lnTo>
                <a:lnTo>
                  <a:pt x="6156595" y="2788227"/>
                </a:lnTo>
                <a:cubicBezTo>
                  <a:pt x="6156595" y="2790385"/>
                  <a:pt x="6158393" y="2791464"/>
                  <a:pt x="6161990" y="2791464"/>
                </a:cubicBezTo>
                <a:lnTo>
                  <a:pt x="6165227" y="2789306"/>
                </a:lnTo>
                <a:lnTo>
                  <a:pt x="6167385" y="2791464"/>
                </a:lnTo>
                <a:lnTo>
                  <a:pt x="6185728" y="2791464"/>
                </a:lnTo>
                <a:cubicBezTo>
                  <a:pt x="6189325" y="2791464"/>
                  <a:pt x="6191123" y="2790385"/>
                  <a:pt x="6191123" y="2788227"/>
                </a:cubicBezTo>
                <a:lnTo>
                  <a:pt x="6193281" y="2788227"/>
                </a:lnTo>
                <a:cubicBezTo>
                  <a:pt x="6195259" y="2790385"/>
                  <a:pt x="6204251" y="2791464"/>
                  <a:pt x="6220256" y="2791464"/>
                </a:cubicBezTo>
                <a:lnTo>
                  <a:pt x="6224572" y="2790385"/>
                </a:lnTo>
                <a:lnTo>
                  <a:pt x="6224572" y="2792543"/>
                </a:lnTo>
                <a:lnTo>
                  <a:pt x="6229967" y="2791464"/>
                </a:lnTo>
                <a:lnTo>
                  <a:pt x="6261258" y="2791464"/>
                </a:lnTo>
                <a:lnTo>
                  <a:pt x="6265574" y="2792543"/>
                </a:lnTo>
                <a:lnTo>
                  <a:pt x="6269890" y="2791464"/>
                </a:lnTo>
                <a:lnTo>
                  <a:pt x="6270969" y="2791464"/>
                </a:lnTo>
                <a:lnTo>
                  <a:pt x="6276364" y="2792543"/>
                </a:lnTo>
                <a:lnTo>
                  <a:pt x="6276364" y="2790385"/>
                </a:lnTo>
                <a:lnTo>
                  <a:pt x="6284996" y="2790385"/>
                </a:lnTo>
                <a:lnTo>
                  <a:pt x="6287154" y="2792543"/>
                </a:lnTo>
                <a:lnTo>
                  <a:pt x="6287154" y="2793622"/>
                </a:lnTo>
                <a:lnTo>
                  <a:pt x="6293628" y="2791464"/>
                </a:lnTo>
                <a:lnTo>
                  <a:pt x="6295786" y="2793622"/>
                </a:lnTo>
                <a:lnTo>
                  <a:pt x="6295786" y="2800096"/>
                </a:lnTo>
                <a:lnTo>
                  <a:pt x="6297944" y="2800096"/>
                </a:lnTo>
                <a:lnTo>
                  <a:pt x="6297944" y="2818439"/>
                </a:lnTo>
                <a:lnTo>
                  <a:pt x="6296865" y="2818439"/>
                </a:lnTo>
                <a:lnTo>
                  <a:pt x="6293628" y="2817360"/>
                </a:lnTo>
                <a:lnTo>
                  <a:pt x="6291470" y="2820597"/>
                </a:lnTo>
                <a:cubicBezTo>
                  <a:pt x="6294348" y="2820597"/>
                  <a:pt x="6295786" y="2821316"/>
                  <a:pt x="6295786" y="2822755"/>
                </a:cubicBezTo>
                <a:lnTo>
                  <a:pt x="6295786" y="2828150"/>
                </a:lnTo>
                <a:lnTo>
                  <a:pt x="6297944" y="2828150"/>
                </a:lnTo>
                <a:lnTo>
                  <a:pt x="6297944" y="2836782"/>
                </a:lnTo>
                <a:lnTo>
                  <a:pt x="6295786" y="2836782"/>
                </a:lnTo>
                <a:lnTo>
                  <a:pt x="6295786" y="2843256"/>
                </a:lnTo>
                <a:lnTo>
                  <a:pt x="6293628" y="2845414"/>
                </a:lnTo>
                <a:lnTo>
                  <a:pt x="6287154" y="2845414"/>
                </a:lnTo>
                <a:lnTo>
                  <a:pt x="6260179" y="2846493"/>
                </a:lnTo>
                <a:lnTo>
                  <a:pt x="6260179" y="2848651"/>
                </a:lnTo>
                <a:lnTo>
                  <a:pt x="6252626" y="2848651"/>
                </a:lnTo>
                <a:lnTo>
                  <a:pt x="6252626" y="2846493"/>
                </a:lnTo>
                <a:lnTo>
                  <a:pt x="6251547" y="2846493"/>
                </a:lnTo>
                <a:cubicBezTo>
                  <a:pt x="6243815" y="2846493"/>
                  <a:pt x="6238060" y="2845414"/>
                  <a:pt x="6234283" y="2843256"/>
                </a:cubicBezTo>
                <a:cubicBezTo>
                  <a:pt x="6234283" y="2845414"/>
                  <a:pt x="6229608" y="2846493"/>
                  <a:pt x="6220256" y="2846493"/>
                </a:cubicBezTo>
                <a:lnTo>
                  <a:pt x="6220256" y="2848651"/>
                </a:lnTo>
                <a:lnTo>
                  <a:pt x="6209466" y="2848651"/>
                </a:lnTo>
                <a:lnTo>
                  <a:pt x="6209466" y="2846493"/>
                </a:lnTo>
                <a:lnTo>
                  <a:pt x="6201913" y="2846493"/>
                </a:lnTo>
                <a:lnTo>
                  <a:pt x="6201913" y="2848651"/>
                </a:lnTo>
                <a:lnTo>
                  <a:pt x="6188965" y="2848651"/>
                </a:lnTo>
                <a:lnTo>
                  <a:pt x="6188965" y="2846493"/>
                </a:lnTo>
                <a:lnTo>
                  <a:pt x="6160911" y="2846493"/>
                </a:lnTo>
                <a:lnTo>
                  <a:pt x="6160911" y="2843256"/>
                </a:lnTo>
                <a:lnTo>
                  <a:pt x="6158753" y="2843256"/>
                </a:lnTo>
                <a:lnTo>
                  <a:pt x="6158753" y="2846493"/>
                </a:lnTo>
                <a:lnTo>
                  <a:pt x="6153358" y="2846493"/>
                </a:lnTo>
                <a:lnTo>
                  <a:pt x="6132857" y="2844335"/>
                </a:lnTo>
                <a:cubicBezTo>
                  <a:pt x="6126383" y="2845414"/>
                  <a:pt x="6123146" y="2846853"/>
                  <a:pt x="6123146" y="2848651"/>
                </a:cubicBezTo>
                <a:lnTo>
                  <a:pt x="6120988" y="2848651"/>
                </a:lnTo>
                <a:cubicBezTo>
                  <a:pt x="6120988" y="2846493"/>
                  <a:pt x="6118470" y="2845414"/>
                  <a:pt x="6113435" y="2845414"/>
                </a:cubicBezTo>
                <a:lnTo>
                  <a:pt x="6091855" y="2846493"/>
                </a:lnTo>
                <a:lnTo>
                  <a:pt x="6091855" y="2848651"/>
                </a:lnTo>
                <a:lnTo>
                  <a:pt x="6088618" y="2848651"/>
                </a:lnTo>
                <a:lnTo>
                  <a:pt x="6088618" y="2846493"/>
                </a:lnTo>
                <a:lnTo>
                  <a:pt x="6084302" y="2846493"/>
                </a:lnTo>
                <a:lnTo>
                  <a:pt x="6084302" y="2848651"/>
                </a:lnTo>
                <a:lnTo>
                  <a:pt x="6076749" y="2848651"/>
                </a:lnTo>
                <a:cubicBezTo>
                  <a:pt x="6076749" y="2846493"/>
                  <a:pt x="6074231" y="2845414"/>
                  <a:pt x="6069196" y="2845414"/>
                </a:cubicBezTo>
                <a:lnTo>
                  <a:pt x="6064880" y="2846493"/>
                </a:lnTo>
                <a:lnTo>
                  <a:pt x="6054090" y="2844335"/>
                </a:lnTo>
                <a:lnTo>
                  <a:pt x="6053011" y="2845414"/>
                </a:lnTo>
                <a:lnTo>
                  <a:pt x="6051932" y="2844335"/>
                </a:lnTo>
                <a:lnTo>
                  <a:pt x="6053011" y="2833545"/>
                </a:lnTo>
                <a:cubicBezTo>
                  <a:pt x="6053011" y="2817540"/>
                  <a:pt x="6051932" y="2806030"/>
                  <a:pt x="6049774" y="2799017"/>
                </a:cubicBezTo>
                <a:lnTo>
                  <a:pt x="6051932" y="2760712"/>
                </a:lnTo>
                <a:lnTo>
                  <a:pt x="6050853" y="2752080"/>
                </a:lnTo>
                <a:lnTo>
                  <a:pt x="6054090" y="2749922"/>
                </a:lnTo>
                <a:lnTo>
                  <a:pt x="6057327" y="2749922"/>
                </a:lnTo>
                <a:lnTo>
                  <a:pt x="6071354" y="2751001"/>
                </a:lnTo>
                <a:cubicBezTo>
                  <a:pt x="6077108" y="2750462"/>
                  <a:pt x="6079986" y="2749742"/>
                  <a:pt x="6079986" y="2748843"/>
                </a:cubicBezTo>
                <a:close/>
                <a:moveTo>
                  <a:pt x="7213991" y="2747318"/>
                </a:moveTo>
                <a:lnTo>
                  <a:pt x="7216284" y="2747318"/>
                </a:lnTo>
                <a:lnTo>
                  <a:pt x="7217362" y="2748397"/>
                </a:lnTo>
                <a:lnTo>
                  <a:pt x="7218442" y="2747318"/>
                </a:lnTo>
                <a:lnTo>
                  <a:pt x="7219520" y="2747318"/>
                </a:lnTo>
                <a:cubicBezTo>
                  <a:pt x="7236155" y="2756579"/>
                  <a:pt x="7247755" y="2761659"/>
                  <a:pt x="7254318" y="2762558"/>
                </a:cubicBezTo>
                <a:lnTo>
                  <a:pt x="7254318" y="2763638"/>
                </a:lnTo>
                <a:lnTo>
                  <a:pt x="7260792" y="2761479"/>
                </a:lnTo>
                <a:lnTo>
                  <a:pt x="7261872" y="2761479"/>
                </a:lnTo>
                <a:lnTo>
                  <a:pt x="7273876" y="2777799"/>
                </a:lnTo>
                <a:lnTo>
                  <a:pt x="7273876" y="2778878"/>
                </a:lnTo>
                <a:lnTo>
                  <a:pt x="7271718" y="2781036"/>
                </a:lnTo>
                <a:lnTo>
                  <a:pt x="7267266" y="2779957"/>
                </a:lnTo>
                <a:lnTo>
                  <a:pt x="7267266" y="2781036"/>
                </a:lnTo>
                <a:lnTo>
                  <a:pt x="7268346" y="2782115"/>
                </a:lnTo>
                <a:lnTo>
                  <a:pt x="7268346" y="2783194"/>
                </a:lnTo>
                <a:cubicBezTo>
                  <a:pt x="7271852" y="2781036"/>
                  <a:pt x="7278012" y="2779598"/>
                  <a:pt x="7286824" y="2778878"/>
                </a:cubicBezTo>
                <a:cubicBezTo>
                  <a:pt x="7290510" y="2782835"/>
                  <a:pt x="7292354" y="2786431"/>
                  <a:pt x="7292354" y="2789668"/>
                </a:cubicBezTo>
                <a:lnTo>
                  <a:pt x="7300986" y="2805988"/>
                </a:lnTo>
                <a:lnTo>
                  <a:pt x="7300986" y="2809225"/>
                </a:lnTo>
                <a:lnTo>
                  <a:pt x="7298828" y="2815834"/>
                </a:lnTo>
                <a:lnTo>
                  <a:pt x="7300986" y="2822308"/>
                </a:lnTo>
                <a:cubicBezTo>
                  <a:pt x="7299187" y="2827883"/>
                  <a:pt x="7294826" y="2833323"/>
                  <a:pt x="7287902" y="2838628"/>
                </a:cubicBezTo>
                <a:cubicBezTo>
                  <a:pt x="7265513" y="2838628"/>
                  <a:pt x="7254318" y="2835346"/>
                  <a:pt x="7254318" y="2828782"/>
                </a:cubicBezTo>
                <a:cubicBezTo>
                  <a:pt x="7244877" y="2820150"/>
                  <a:pt x="7240156" y="2809270"/>
                  <a:pt x="7240156" y="2796142"/>
                </a:cubicBezTo>
                <a:lnTo>
                  <a:pt x="7241236" y="2796142"/>
                </a:lnTo>
                <a:lnTo>
                  <a:pt x="7232469" y="2779957"/>
                </a:lnTo>
                <a:cubicBezTo>
                  <a:pt x="7232469" y="2777710"/>
                  <a:pt x="7230311" y="2775866"/>
                  <a:pt x="7225995" y="2774428"/>
                </a:cubicBezTo>
                <a:cubicBezTo>
                  <a:pt x="7222398" y="2767954"/>
                  <a:pt x="7220240" y="2761794"/>
                  <a:pt x="7219520" y="2755950"/>
                </a:cubicBezTo>
                <a:cubicBezTo>
                  <a:pt x="7215115" y="2755950"/>
                  <a:pt x="7212912" y="2753432"/>
                  <a:pt x="7212912" y="2748397"/>
                </a:cubicBezTo>
                <a:close/>
                <a:moveTo>
                  <a:pt x="1059151" y="2745201"/>
                </a:moveTo>
                <a:lnTo>
                  <a:pt x="1081675" y="2752620"/>
                </a:lnTo>
                <a:lnTo>
                  <a:pt x="1088014" y="2750462"/>
                </a:lnTo>
                <a:lnTo>
                  <a:pt x="1089092" y="2750462"/>
                </a:lnTo>
                <a:cubicBezTo>
                  <a:pt x="1102670" y="2761611"/>
                  <a:pt x="1109460" y="2768400"/>
                  <a:pt x="1109460" y="2770828"/>
                </a:cubicBezTo>
                <a:lnTo>
                  <a:pt x="1108380" y="2785934"/>
                </a:lnTo>
                <a:lnTo>
                  <a:pt x="1108380" y="2787013"/>
                </a:lnTo>
                <a:cubicBezTo>
                  <a:pt x="1104874" y="2789980"/>
                  <a:pt x="1103121" y="2793532"/>
                  <a:pt x="1103121" y="2797668"/>
                </a:cubicBezTo>
                <a:cubicBezTo>
                  <a:pt x="1100062" y="2800545"/>
                  <a:pt x="1096465" y="2801984"/>
                  <a:pt x="1092329" y="2801984"/>
                </a:cubicBezTo>
                <a:lnTo>
                  <a:pt x="1091250" y="2801984"/>
                </a:lnTo>
                <a:lnTo>
                  <a:pt x="1090172" y="2800905"/>
                </a:lnTo>
                <a:lnTo>
                  <a:pt x="1082753" y="2803063"/>
                </a:lnTo>
                <a:cubicBezTo>
                  <a:pt x="1081315" y="2801444"/>
                  <a:pt x="1080595" y="2798927"/>
                  <a:pt x="1080595" y="2795510"/>
                </a:cubicBezTo>
                <a:lnTo>
                  <a:pt x="1070884" y="2795510"/>
                </a:lnTo>
                <a:cubicBezTo>
                  <a:pt x="1069445" y="2795510"/>
                  <a:pt x="1068008" y="2791958"/>
                  <a:pt x="1066567" y="2784855"/>
                </a:cubicBezTo>
                <a:lnTo>
                  <a:pt x="1067646" y="2780539"/>
                </a:lnTo>
                <a:lnTo>
                  <a:pt x="1067646" y="2777302"/>
                </a:lnTo>
                <a:cubicBezTo>
                  <a:pt x="1063422" y="2766422"/>
                  <a:pt x="1060229" y="2759993"/>
                  <a:pt x="1058071" y="2758015"/>
                </a:cubicBezTo>
                <a:cubicBezTo>
                  <a:pt x="1054474" y="2758015"/>
                  <a:pt x="1052677" y="2756576"/>
                  <a:pt x="1052677" y="2753699"/>
                </a:cubicBezTo>
                <a:cubicBezTo>
                  <a:pt x="1054474" y="2748034"/>
                  <a:pt x="1056633" y="2745201"/>
                  <a:pt x="1059151" y="2745201"/>
                </a:cubicBezTo>
                <a:close/>
                <a:moveTo>
                  <a:pt x="7101100" y="2745160"/>
                </a:moveTo>
                <a:lnTo>
                  <a:pt x="7115127" y="2749476"/>
                </a:lnTo>
                <a:lnTo>
                  <a:pt x="7118364" y="2749476"/>
                </a:lnTo>
                <a:lnTo>
                  <a:pt x="7124973" y="2747318"/>
                </a:lnTo>
                <a:cubicBezTo>
                  <a:pt x="7132346" y="2750195"/>
                  <a:pt x="7136662" y="2753792"/>
                  <a:pt x="7137921" y="2758108"/>
                </a:cubicBezTo>
                <a:lnTo>
                  <a:pt x="7139135" y="2757029"/>
                </a:lnTo>
                <a:lnTo>
                  <a:pt x="7140214" y="2757029"/>
                </a:lnTo>
                <a:cubicBezTo>
                  <a:pt x="7147407" y="2758557"/>
                  <a:pt x="7151004" y="2760400"/>
                  <a:pt x="7151004" y="2762558"/>
                </a:cubicBezTo>
                <a:lnTo>
                  <a:pt x="7148846" y="2764717"/>
                </a:lnTo>
                <a:lnTo>
                  <a:pt x="7141293" y="2762558"/>
                </a:lnTo>
                <a:cubicBezTo>
                  <a:pt x="7141293" y="2764177"/>
                  <a:pt x="7144170" y="2765256"/>
                  <a:pt x="7149925" y="2765796"/>
                </a:cubicBezTo>
                <a:lnTo>
                  <a:pt x="7153162" y="2764717"/>
                </a:lnTo>
                <a:lnTo>
                  <a:pt x="7155320" y="2767954"/>
                </a:lnTo>
                <a:lnTo>
                  <a:pt x="7155320" y="2770112"/>
                </a:lnTo>
                <a:cubicBezTo>
                  <a:pt x="7134909" y="2789714"/>
                  <a:pt x="7123355" y="2799514"/>
                  <a:pt x="7120657" y="2799514"/>
                </a:cubicBezTo>
                <a:cubicBezTo>
                  <a:pt x="7116791" y="2802392"/>
                  <a:pt x="7109867" y="2810349"/>
                  <a:pt x="7099886" y="2823387"/>
                </a:cubicBezTo>
                <a:lnTo>
                  <a:pt x="7095570" y="2824466"/>
                </a:lnTo>
                <a:lnTo>
                  <a:pt x="7090175" y="2823387"/>
                </a:lnTo>
                <a:cubicBezTo>
                  <a:pt x="7087118" y="2823387"/>
                  <a:pt x="7080239" y="2827389"/>
                  <a:pt x="7069539" y="2835391"/>
                </a:cubicBezTo>
                <a:lnTo>
                  <a:pt x="7057535" y="2838628"/>
                </a:lnTo>
                <a:lnTo>
                  <a:pt x="7055377" y="2836470"/>
                </a:lnTo>
                <a:cubicBezTo>
                  <a:pt x="7055377" y="2830805"/>
                  <a:pt x="7060098" y="2825725"/>
                  <a:pt x="7069539" y="2821229"/>
                </a:cubicBezTo>
                <a:lnTo>
                  <a:pt x="7069539" y="2815834"/>
                </a:lnTo>
                <a:cubicBezTo>
                  <a:pt x="7071877" y="2813407"/>
                  <a:pt x="7074035" y="2807967"/>
                  <a:pt x="7076013" y="2799514"/>
                </a:cubicBezTo>
                <a:lnTo>
                  <a:pt x="7077092" y="2799514"/>
                </a:lnTo>
                <a:lnTo>
                  <a:pt x="7080329" y="2801672"/>
                </a:lnTo>
                <a:lnTo>
                  <a:pt x="7080329" y="2800593"/>
                </a:lnTo>
                <a:lnTo>
                  <a:pt x="7079250" y="2796142"/>
                </a:lnTo>
                <a:cubicBezTo>
                  <a:pt x="7080959" y="2795783"/>
                  <a:pt x="7085679" y="2783869"/>
                  <a:pt x="7093412" y="2760400"/>
                </a:cubicBezTo>
                <a:lnTo>
                  <a:pt x="7094491" y="2755950"/>
                </a:lnTo>
                <a:lnTo>
                  <a:pt x="7094491" y="2749476"/>
                </a:lnTo>
                <a:cubicBezTo>
                  <a:pt x="7094491" y="2748217"/>
                  <a:pt x="7096694" y="2746778"/>
                  <a:pt x="7101100" y="2745160"/>
                </a:cubicBezTo>
                <a:close/>
                <a:moveTo>
                  <a:pt x="5585411" y="2744797"/>
                </a:moveTo>
                <a:lnTo>
                  <a:pt x="5586490" y="2744797"/>
                </a:lnTo>
                <a:cubicBezTo>
                  <a:pt x="5590806" y="2744797"/>
                  <a:pt x="5595797" y="2748034"/>
                  <a:pt x="5601461" y="2754508"/>
                </a:cubicBezTo>
                <a:lnTo>
                  <a:pt x="5605777" y="2751271"/>
                </a:lnTo>
                <a:cubicBezTo>
                  <a:pt x="5622862" y="2751271"/>
                  <a:pt x="5633877" y="2754463"/>
                  <a:pt x="5638822" y="2760847"/>
                </a:cubicBezTo>
                <a:lnTo>
                  <a:pt x="5638822" y="2761926"/>
                </a:lnTo>
                <a:cubicBezTo>
                  <a:pt x="5638103" y="2764084"/>
                  <a:pt x="5631359" y="2769074"/>
                  <a:pt x="5618591" y="2776897"/>
                </a:cubicBezTo>
                <a:cubicBezTo>
                  <a:pt x="5612117" y="2781483"/>
                  <a:pt x="5608880" y="2788227"/>
                  <a:pt x="5608880" y="2797128"/>
                </a:cubicBezTo>
                <a:cubicBezTo>
                  <a:pt x="5612476" y="2797848"/>
                  <a:pt x="5617467" y="2802119"/>
                  <a:pt x="5623851" y="2809942"/>
                </a:cubicBezTo>
                <a:cubicBezTo>
                  <a:pt x="5635270" y="2816056"/>
                  <a:pt x="5640980" y="2819653"/>
                  <a:pt x="5640980" y="2820732"/>
                </a:cubicBezTo>
                <a:lnTo>
                  <a:pt x="5640980" y="2822755"/>
                </a:lnTo>
                <a:cubicBezTo>
                  <a:pt x="5640980" y="2824553"/>
                  <a:pt x="5636709" y="2825992"/>
                  <a:pt x="5628167" y="2827071"/>
                </a:cubicBezTo>
                <a:cubicBezTo>
                  <a:pt x="5628167" y="2832196"/>
                  <a:pt x="5624975" y="2837187"/>
                  <a:pt x="5618591" y="2842042"/>
                </a:cubicBezTo>
                <a:cubicBezTo>
                  <a:pt x="5618591" y="2844919"/>
                  <a:pt x="5615354" y="2851304"/>
                  <a:pt x="5608880" y="2861194"/>
                </a:cubicBezTo>
                <a:lnTo>
                  <a:pt x="5607935" y="2861194"/>
                </a:lnTo>
                <a:lnTo>
                  <a:pt x="5605777" y="2859171"/>
                </a:lnTo>
                <a:lnTo>
                  <a:pt x="5602540" y="2860115"/>
                </a:lnTo>
                <a:lnTo>
                  <a:pt x="5602540" y="2861194"/>
                </a:lnTo>
                <a:lnTo>
                  <a:pt x="5608880" y="2863352"/>
                </a:lnTo>
                <a:lnTo>
                  <a:pt x="5612117" y="2862273"/>
                </a:lnTo>
                <a:cubicBezTo>
                  <a:pt x="5612117" y="2863352"/>
                  <a:pt x="5613555" y="2864431"/>
                  <a:pt x="5616433" y="2865510"/>
                </a:cubicBezTo>
                <a:lnTo>
                  <a:pt x="5617512" y="2870905"/>
                </a:lnTo>
                <a:lnTo>
                  <a:pt x="5616433" y="2870905"/>
                </a:lnTo>
                <a:lnTo>
                  <a:pt x="5608880" y="2874008"/>
                </a:lnTo>
                <a:lnTo>
                  <a:pt x="5608880" y="2877245"/>
                </a:lnTo>
                <a:lnTo>
                  <a:pt x="5606856" y="2883719"/>
                </a:lnTo>
                <a:cubicBezTo>
                  <a:pt x="5610004" y="2883719"/>
                  <a:pt x="5612117" y="2886911"/>
                  <a:pt x="5613196" y="2893295"/>
                </a:cubicBezTo>
                <a:lnTo>
                  <a:pt x="5607935" y="2898555"/>
                </a:lnTo>
                <a:lnTo>
                  <a:pt x="5607935" y="2899634"/>
                </a:lnTo>
                <a:cubicBezTo>
                  <a:pt x="5607935" y="2902691"/>
                  <a:pt x="5609689" y="2907682"/>
                  <a:pt x="5613196" y="2914605"/>
                </a:cubicBezTo>
                <a:cubicBezTo>
                  <a:pt x="5610318" y="2919281"/>
                  <a:pt x="5608565" y="2923911"/>
                  <a:pt x="5607935" y="2928497"/>
                </a:cubicBezTo>
                <a:lnTo>
                  <a:pt x="5605777" y="2928497"/>
                </a:lnTo>
                <a:lnTo>
                  <a:pt x="5607935" y="2945626"/>
                </a:lnTo>
                <a:cubicBezTo>
                  <a:pt x="5607576" y="2952730"/>
                  <a:pt x="5606856" y="2956282"/>
                  <a:pt x="5605777" y="2956282"/>
                </a:cubicBezTo>
                <a:lnTo>
                  <a:pt x="5607935" y="2961542"/>
                </a:lnTo>
                <a:lnTo>
                  <a:pt x="5606856" y="2970174"/>
                </a:lnTo>
                <a:cubicBezTo>
                  <a:pt x="5606856" y="2973141"/>
                  <a:pt x="5608970" y="2977052"/>
                  <a:pt x="5613196" y="2981908"/>
                </a:cubicBezTo>
                <a:lnTo>
                  <a:pt x="5613196" y="2987168"/>
                </a:lnTo>
                <a:cubicBezTo>
                  <a:pt x="5613196" y="2993282"/>
                  <a:pt x="5603215" y="2999352"/>
                  <a:pt x="5583253" y="3005376"/>
                </a:cubicBezTo>
                <a:lnTo>
                  <a:pt x="5580151" y="3005376"/>
                </a:lnTo>
                <a:cubicBezTo>
                  <a:pt x="5570890" y="3005376"/>
                  <a:pt x="5566259" y="2995395"/>
                  <a:pt x="5566259" y="2975434"/>
                </a:cubicBezTo>
                <a:lnTo>
                  <a:pt x="5566259" y="2970174"/>
                </a:lnTo>
                <a:lnTo>
                  <a:pt x="5567338" y="2969095"/>
                </a:lnTo>
                <a:cubicBezTo>
                  <a:pt x="5564461" y="2964779"/>
                  <a:pt x="5563022" y="2961227"/>
                  <a:pt x="5563022" y="2958440"/>
                </a:cubicBezTo>
                <a:lnTo>
                  <a:pt x="5566259" y="2947784"/>
                </a:lnTo>
                <a:lnTo>
                  <a:pt x="5565180" y="2938073"/>
                </a:lnTo>
                <a:lnTo>
                  <a:pt x="5565180" y="2933892"/>
                </a:lnTo>
                <a:cubicBezTo>
                  <a:pt x="5565180" y="2932454"/>
                  <a:pt x="5566259" y="2931734"/>
                  <a:pt x="5568417" y="2931734"/>
                </a:cubicBezTo>
                <a:lnTo>
                  <a:pt x="5569496" y="2930655"/>
                </a:lnTo>
                <a:lnTo>
                  <a:pt x="5569496" y="2928497"/>
                </a:lnTo>
                <a:cubicBezTo>
                  <a:pt x="5567338" y="2928497"/>
                  <a:pt x="5566259" y="2927778"/>
                  <a:pt x="5566259" y="2926339"/>
                </a:cubicBezTo>
                <a:lnTo>
                  <a:pt x="5566259" y="2925260"/>
                </a:lnTo>
                <a:cubicBezTo>
                  <a:pt x="5566259" y="2922832"/>
                  <a:pt x="5568372" y="2917528"/>
                  <a:pt x="5572598" y="2909345"/>
                </a:cubicBezTo>
                <a:lnTo>
                  <a:pt x="5572598" y="2907187"/>
                </a:lnTo>
                <a:lnTo>
                  <a:pt x="5571519" y="2907187"/>
                </a:lnTo>
                <a:lnTo>
                  <a:pt x="5566259" y="2908266"/>
                </a:lnTo>
                <a:lnTo>
                  <a:pt x="5564101" y="2906108"/>
                </a:lnTo>
                <a:lnTo>
                  <a:pt x="5565180" y="2900713"/>
                </a:lnTo>
                <a:lnTo>
                  <a:pt x="5564101" y="2899634"/>
                </a:lnTo>
                <a:lnTo>
                  <a:pt x="5564101" y="2898555"/>
                </a:lnTo>
                <a:lnTo>
                  <a:pt x="5556683" y="2902871"/>
                </a:lnTo>
                <a:lnTo>
                  <a:pt x="5555604" y="2901792"/>
                </a:lnTo>
                <a:lnTo>
                  <a:pt x="5554525" y="2901792"/>
                </a:lnTo>
                <a:cubicBezTo>
                  <a:pt x="5554525" y="2905209"/>
                  <a:pt x="5551648" y="2907367"/>
                  <a:pt x="5545893" y="2908266"/>
                </a:cubicBezTo>
                <a:lnTo>
                  <a:pt x="5544814" y="2907187"/>
                </a:lnTo>
                <a:lnTo>
                  <a:pt x="5544814" y="2905029"/>
                </a:lnTo>
                <a:cubicBezTo>
                  <a:pt x="5544814" y="2901252"/>
                  <a:pt x="5547691" y="2897341"/>
                  <a:pt x="5553446" y="2893295"/>
                </a:cubicBezTo>
                <a:lnTo>
                  <a:pt x="5553446" y="2896532"/>
                </a:lnTo>
                <a:lnTo>
                  <a:pt x="5554525" y="2896532"/>
                </a:lnTo>
                <a:lnTo>
                  <a:pt x="5554525" y="2894374"/>
                </a:lnTo>
                <a:lnTo>
                  <a:pt x="5553446" y="2893295"/>
                </a:lnTo>
                <a:lnTo>
                  <a:pt x="5553446" y="2892216"/>
                </a:lnTo>
                <a:cubicBezTo>
                  <a:pt x="5553446" y="2889653"/>
                  <a:pt x="5556632" y="2886003"/>
                  <a:pt x="5563005" y="2881265"/>
                </a:cubicBezTo>
                <a:lnTo>
                  <a:pt x="5568731" y="2877338"/>
                </a:lnTo>
                <a:lnTo>
                  <a:pt x="5563022" y="2880482"/>
                </a:lnTo>
                <a:lnTo>
                  <a:pt x="5561943" y="2879403"/>
                </a:lnTo>
                <a:lnTo>
                  <a:pt x="5560864" y="2879403"/>
                </a:lnTo>
                <a:cubicBezTo>
                  <a:pt x="5564820" y="2871220"/>
                  <a:pt x="5570170" y="2863038"/>
                  <a:pt x="5576914" y="2854855"/>
                </a:cubicBezTo>
                <a:lnTo>
                  <a:pt x="5583253" y="2853776"/>
                </a:lnTo>
                <a:lnTo>
                  <a:pt x="5583253" y="2852697"/>
                </a:lnTo>
                <a:lnTo>
                  <a:pt x="5579072" y="2852697"/>
                </a:lnTo>
                <a:lnTo>
                  <a:pt x="5577993" y="2853776"/>
                </a:lnTo>
                <a:lnTo>
                  <a:pt x="5576914" y="2852697"/>
                </a:lnTo>
                <a:lnTo>
                  <a:pt x="5576914" y="2851618"/>
                </a:lnTo>
                <a:lnTo>
                  <a:pt x="5581230" y="2847302"/>
                </a:lnTo>
                <a:lnTo>
                  <a:pt x="5580151" y="2836647"/>
                </a:lnTo>
                <a:cubicBezTo>
                  <a:pt x="5582939" y="2836647"/>
                  <a:pt x="5584692" y="2830623"/>
                  <a:pt x="5585411" y="2818574"/>
                </a:cubicBezTo>
                <a:lnTo>
                  <a:pt x="5584332" y="2807919"/>
                </a:lnTo>
                <a:lnTo>
                  <a:pt x="5587569" y="2802523"/>
                </a:lnTo>
                <a:lnTo>
                  <a:pt x="5584332" y="2800365"/>
                </a:lnTo>
                <a:lnTo>
                  <a:pt x="5582309" y="2800365"/>
                </a:lnTo>
                <a:lnTo>
                  <a:pt x="5581230" y="2804682"/>
                </a:lnTo>
                <a:lnTo>
                  <a:pt x="5582309" y="2807919"/>
                </a:lnTo>
                <a:lnTo>
                  <a:pt x="5568417" y="2816416"/>
                </a:lnTo>
                <a:lnTo>
                  <a:pt x="5567338" y="2815337"/>
                </a:lnTo>
                <a:cubicBezTo>
                  <a:pt x="5566619" y="2818574"/>
                  <a:pt x="5561268" y="2823564"/>
                  <a:pt x="5551288" y="2830308"/>
                </a:cubicBezTo>
                <a:lnTo>
                  <a:pt x="5542791" y="2830308"/>
                </a:lnTo>
                <a:lnTo>
                  <a:pt x="5538475" y="2825992"/>
                </a:lnTo>
                <a:cubicBezTo>
                  <a:pt x="5538475" y="2820867"/>
                  <a:pt x="5543825" y="2814483"/>
                  <a:pt x="5554525" y="2806840"/>
                </a:cubicBezTo>
                <a:cubicBezTo>
                  <a:pt x="5562707" y="2794881"/>
                  <a:pt x="5568372" y="2787732"/>
                  <a:pt x="5571519" y="2785394"/>
                </a:cubicBezTo>
                <a:lnTo>
                  <a:pt x="5576914" y="2785394"/>
                </a:lnTo>
                <a:lnTo>
                  <a:pt x="5576914" y="2782292"/>
                </a:lnTo>
                <a:lnTo>
                  <a:pt x="5574756" y="2773660"/>
                </a:lnTo>
                <a:cubicBezTo>
                  <a:pt x="5577993" y="2769794"/>
                  <a:pt x="5580151" y="2763410"/>
                  <a:pt x="5581230" y="2754508"/>
                </a:cubicBezTo>
                <a:cubicBezTo>
                  <a:pt x="5582939" y="2754508"/>
                  <a:pt x="5584332" y="2751271"/>
                  <a:pt x="5585411" y="2744797"/>
                </a:cubicBezTo>
                <a:close/>
                <a:moveTo>
                  <a:pt x="708217" y="2744257"/>
                </a:moveTo>
                <a:cubicBezTo>
                  <a:pt x="717119" y="2752170"/>
                  <a:pt x="724626" y="2756981"/>
                  <a:pt x="730741" y="2758689"/>
                </a:cubicBezTo>
                <a:cubicBezTo>
                  <a:pt x="741621" y="2765793"/>
                  <a:pt x="747421" y="2770198"/>
                  <a:pt x="748140" y="2771907"/>
                </a:cubicBezTo>
                <a:lnTo>
                  <a:pt x="748140" y="2776088"/>
                </a:lnTo>
                <a:cubicBezTo>
                  <a:pt x="742025" y="2782562"/>
                  <a:pt x="738969" y="2788002"/>
                  <a:pt x="738969" y="2792408"/>
                </a:cubicBezTo>
                <a:lnTo>
                  <a:pt x="739913" y="2798612"/>
                </a:lnTo>
                <a:lnTo>
                  <a:pt x="734787" y="2811965"/>
                </a:lnTo>
                <a:cubicBezTo>
                  <a:pt x="732090" y="2811965"/>
                  <a:pt x="730741" y="2812639"/>
                  <a:pt x="730741" y="2813988"/>
                </a:cubicBezTo>
                <a:cubicBezTo>
                  <a:pt x="730741" y="2817405"/>
                  <a:pt x="732764" y="2821856"/>
                  <a:pt x="736811" y="2827341"/>
                </a:cubicBezTo>
                <a:lnTo>
                  <a:pt x="737890" y="2832466"/>
                </a:lnTo>
                <a:lnTo>
                  <a:pt x="737890" y="2833410"/>
                </a:lnTo>
                <a:lnTo>
                  <a:pt x="734787" y="2836512"/>
                </a:lnTo>
                <a:cubicBezTo>
                  <a:pt x="736855" y="2836512"/>
                  <a:pt x="738249" y="2847077"/>
                  <a:pt x="738969" y="2868208"/>
                </a:cubicBezTo>
                <a:lnTo>
                  <a:pt x="735866" y="2898959"/>
                </a:lnTo>
                <a:lnTo>
                  <a:pt x="737890" y="2905164"/>
                </a:lnTo>
                <a:lnTo>
                  <a:pt x="737890" y="2911233"/>
                </a:lnTo>
                <a:lnTo>
                  <a:pt x="736811" y="2941041"/>
                </a:lnTo>
                <a:lnTo>
                  <a:pt x="738969" y="2946166"/>
                </a:lnTo>
                <a:lnTo>
                  <a:pt x="737890" y="2957361"/>
                </a:lnTo>
                <a:lnTo>
                  <a:pt x="738969" y="2963565"/>
                </a:lnTo>
                <a:cubicBezTo>
                  <a:pt x="736541" y="2978581"/>
                  <a:pt x="734472" y="2986089"/>
                  <a:pt x="732764" y="2986089"/>
                </a:cubicBezTo>
                <a:lnTo>
                  <a:pt x="711319" y="2993238"/>
                </a:lnTo>
                <a:lnTo>
                  <a:pt x="706194" y="2987033"/>
                </a:lnTo>
                <a:lnTo>
                  <a:pt x="698911" y="2988112"/>
                </a:lnTo>
                <a:lnTo>
                  <a:pt x="697966" y="2988112"/>
                </a:lnTo>
                <a:cubicBezTo>
                  <a:pt x="686996" y="2986044"/>
                  <a:pt x="681512" y="2982987"/>
                  <a:pt x="681512" y="2978941"/>
                </a:cubicBezTo>
                <a:lnTo>
                  <a:pt x="683670" y="2974759"/>
                </a:lnTo>
                <a:lnTo>
                  <a:pt x="682591" y="2967611"/>
                </a:lnTo>
                <a:lnTo>
                  <a:pt x="677465" y="2967611"/>
                </a:lnTo>
                <a:cubicBezTo>
                  <a:pt x="672520" y="2967611"/>
                  <a:pt x="666720" y="2968645"/>
                  <a:pt x="660066" y="2970713"/>
                </a:cubicBezTo>
                <a:lnTo>
                  <a:pt x="656964" y="2970713"/>
                </a:lnTo>
                <a:cubicBezTo>
                  <a:pt x="653367" y="2966577"/>
                  <a:pt x="648917" y="2964509"/>
                  <a:pt x="643612" y="2964509"/>
                </a:cubicBezTo>
                <a:lnTo>
                  <a:pt x="639565" y="2964509"/>
                </a:lnTo>
                <a:lnTo>
                  <a:pt x="631338" y="2966667"/>
                </a:lnTo>
                <a:lnTo>
                  <a:pt x="619064" y="2966667"/>
                </a:lnTo>
                <a:lnTo>
                  <a:pt x="607735" y="2968690"/>
                </a:lnTo>
                <a:lnTo>
                  <a:pt x="604768" y="2968690"/>
                </a:lnTo>
                <a:cubicBezTo>
                  <a:pt x="604768" y="2979390"/>
                  <a:pt x="601665" y="2986224"/>
                  <a:pt x="595461" y="2989191"/>
                </a:cubicBezTo>
                <a:cubicBezTo>
                  <a:pt x="595461" y="2990001"/>
                  <a:pt x="588987" y="2990675"/>
                  <a:pt x="576039" y="2991215"/>
                </a:cubicBezTo>
                <a:lnTo>
                  <a:pt x="576039" y="2987033"/>
                </a:lnTo>
                <a:lnTo>
                  <a:pt x="574960" y="2987033"/>
                </a:lnTo>
                <a:cubicBezTo>
                  <a:pt x="574960" y="2989101"/>
                  <a:pt x="574286" y="2990136"/>
                  <a:pt x="572937" y="2990136"/>
                </a:cubicBezTo>
                <a:lnTo>
                  <a:pt x="565789" y="2990136"/>
                </a:lnTo>
                <a:cubicBezTo>
                  <a:pt x="556257" y="2987978"/>
                  <a:pt x="551492" y="2985595"/>
                  <a:pt x="551492" y="2982987"/>
                </a:cubicBezTo>
                <a:lnTo>
                  <a:pt x="551492" y="2981908"/>
                </a:lnTo>
                <a:cubicBezTo>
                  <a:pt x="551492" y="2978491"/>
                  <a:pt x="552166" y="2976783"/>
                  <a:pt x="553515" y="2976783"/>
                </a:cubicBezTo>
                <a:lnTo>
                  <a:pt x="549469" y="2967611"/>
                </a:lnTo>
                <a:lnTo>
                  <a:pt x="549469" y="2963565"/>
                </a:lnTo>
                <a:lnTo>
                  <a:pt x="553515" y="2949133"/>
                </a:lnTo>
                <a:lnTo>
                  <a:pt x="551492" y="2947110"/>
                </a:lnTo>
                <a:lnTo>
                  <a:pt x="553515" y="2938883"/>
                </a:lnTo>
                <a:lnTo>
                  <a:pt x="551492" y="2936859"/>
                </a:lnTo>
                <a:lnTo>
                  <a:pt x="553515" y="2933757"/>
                </a:lnTo>
                <a:lnTo>
                  <a:pt x="550413" y="2929711"/>
                </a:lnTo>
                <a:lnTo>
                  <a:pt x="554594" y="2922563"/>
                </a:lnTo>
                <a:lnTo>
                  <a:pt x="552436" y="2916358"/>
                </a:lnTo>
                <a:lnTo>
                  <a:pt x="553515" y="2911233"/>
                </a:lnTo>
                <a:cubicBezTo>
                  <a:pt x="550817" y="2911233"/>
                  <a:pt x="549469" y="2910244"/>
                  <a:pt x="549469" y="2908266"/>
                </a:cubicBezTo>
                <a:lnTo>
                  <a:pt x="549469" y="2906108"/>
                </a:lnTo>
                <a:cubicBezTo>
                  <a:pt x="549558" y="2902242"/>
                  <a:pt x="550548" y="2898510"/>
                  <a:pt x="552436" y="2894913"/>
                </a:cubicBezTo>
                <a:lnTo>
                  <a:pt x="551492" y="2893834"/>
                </a:lnTo>
                <a:lnTo>
                  <a:pt x="551492" y="2888709"/>
                </a:lnTo>
                <a:lnTo>
                  <a:pt x="553515" y="2885742"/>
                </a:lnTo>
                <a:lnTo>
                  <a:pt x="552436" y="2884663"/>
                </a:lnTo>
                <a:lnTo>
                  <a:pt x="551492" y="2884663"/>
                </a:lnTo>
                <a:lnTo>
                  <a:pt x="552436" y="2879537"/>
                </a:lnTo>
                <a:lnTo>
                  <a:pt x="552436" y="2876435"/>
                </a:lnTo>
                <a:lnTo>
                  <a:pt x="549469" y="2870366"/>
                </a:lnTo>
                <a:lnTo>
                  <a:pt x="551492" y="2863083"/>
                </a:lnTo>
                <a:lnTo>
                  <a:pt x="550413" y="2857957"/>
                </a:lnTo>
                <a:lnTo>
                  <a:pt x="553515" y="2849865"/>
                </a:lnTo>
                <a:lnTo>
                  <a:pt x="549469" y="2836512"/>
                </a:lnTo>
                <a:lnTo>
                  <a:pt x="551492" y="2828285"/>
                </a:lnTo>
                <a:lnTo>
                  <a:pt x="551492" y="2818034"/>
                </a:lnTo>
                <a:lnTo>
                  <a:pt x="553515" y="2809807"/>
                </a:lnTo>
                <a:lnTo>
                  <a:pt x="551492" y="2801714"/>
                </a:lnTo>
                <a:lnTo>
                  <a:pt x="551492" y="2799691"/>
                </a:lnTo>
                <a:lnTo>
                  <a:pt x="552436" y="2798612"/>
                </a:lnTo>
                <a:lnTo>
                  <a:pt x="549469" y="2793487"/>
                </a:lnTo>
                <a:lnTo>
                  <a:pt x="549469" y="2791464"/>
                </a:lnTo>
                <a:lnTo>
                  <a:pt x="551492" y="2788362"/>
                </a:lnTo>
                <a:lnTo>
                  <a:pt x="551492" y="2785259"/>
                </a:lnTo>
                <a:lnTo>
                  <a:pt x="549469" y="2782157"/>
                </a:lnTo>
                <a:lnTo>
                  <a:pt x="552436" y="2763814"/>
                </a:lnTo>
                <a:cubicBezTo>
                  <a:pt x="546321" y="2763814"/>
                  <a:pt x="543264" y="2761072"/>
                  <a:pt x="543264" y="2755587"/>
                </a:cubicBezTo>
                <a:lnTo>
                  <a:pt x="543264" y="2752485"/>
                </a:lnTo>
                <a:cubicBezTo>
                  <a:pt x="543264" y="2750776"/>
                  <a:pt x="546007" y="2749068"/>
                  <a:pt x="551492" y="2747359"/>
                </a:cubicBezTo>
                <a:lnTo>
                  <a:pt x="551492" y="2746415"/>
                </a:lnTo>
                <a:cubicBezTo>
                  <a:pt x="559494" y="2746415"/>
                  <a:pt x="568351" y="2749473"/>
                  <a:pt x="578062" y="2755587"/>
                </a:cubicBezTo>
                <a:lnTo>
                  <a:pt x="581164" y="2752485"/>
                </a:lnTo>
                <a:lnTo>
                  <a:pt x="583187" y="2752485"/>
                </a:lnTo>
                <a:cubicBezTo>
                  <a:pt x="588852" y="2758509"/>
                  <a:pt x="595686" y="2762286"/>
                  <a:pt x="603689" y="2763814"/>
                </a:cubicBezTo>
                <a:cubicBezTo>
                  <a:pt x="607285" y="2761746"/>
                  <a:pt x="610702" y="2760712"/>
                  <a:pt x="613939" y="2760712"/>
                </a:cubicBezTo>
                <a:lnTo>
                  <a:pt x="622166" y="2760712"/>
                </a:lnTo>
                <a:cubicBezTo>
                  <a:pt x="626392" y="2760712"/>
                  <a:pt x="631519" y="2762780"/>
                  <a:pt x="637542" y="2766916"/>
                </a:cubicBezTo>
                <a:lnTo>
                  <a:pt x="639565" y="2766916"/>
                </a:lnTo>
                <a:lnTo>
                  <a:pt x="642668" y="2764758"/>
                </a:lnTo>
                <a:lnTo>
                  <a:pt x="643612" y="2764758"/>
                </a:lnTo>
                <a:lnTo>
                  <a:pt x="646714" y="2766916"/>
                </a:lnTo>
                <a:lnTo>
                  <a:pt x="647793" y="2766916"/>
                </a:lnTo>
                <a:cubicBezTo>
                  <a:pt x="647793" y="2762780"/>
                  <a:pt x="656335" y="2760712"/>
                  <a:pt x="673419" y="2760712"/>
                </a:cubicBezTo>
                <a:lnTo>
                  <a:pt x="685693" y="2760712"/>
                </a:lnTo>
                <a:lnTo>
                  <a:pt x="692841" y="2753564"/>
                </a:lnTo>
                <a:lnTo>
                  <a:pt x="693785" y="2753564"/>
                </a:lnTo>
                <a:lnTo>
                  <a:pt x="693785" y="2755587"/>
                </a:lnTo>
                <a:lnTo>
                  <a:pt x="694864" y="2755587"/>
                </a:lnTo>
                <a:cubicBezTo>
                  <a:pt x="694864" y="2750102"/>
                  <a:pt x="695539" y="2747359"/>
                  <a:pt x="696887" y="2747359"/>
                </a:cubicBezTo>
                <a:lnTo>
                  <a:pt x="697966" y="2747359"/>
                </a:lnTo>
                <a:lnTo>
                  <a:pt x="698911" y="2748438"/>
                </a:lnTo>
                <a:lnTo>
                  <a:pt x="699990" y="2748438"/>
                </a:lnTo>
                <a:cubicBezTo>
                  <a:pt x="699990" y="2747359"/>
                  <a:pt x="702732" y="2745966"/>
                  <a:pt x="708217" y="2744257"/>
                </a:cubicBezTo>
                <a:close/>
                <a:moveTo>
                  <a:pt x="3577390" y="2743718"/>
                </a:moveTo>
                <a:lnTo>
                  <a:pt x="3580627" y="2743718"/>
                </a:lnTo>
                <a:cubicBezTo>
                  <a:pt x="3592136" y="2745696"/>
                  <a:pt x="3597891" y="2748933"/>
                  <a:pt x="3597891" y="2753429"/>
                </a:cubicBezTo>
                <a:lnTo>
                  <a:pt x="3603286" y="2754508"/>
                </a:lnTo>
                <a:lnTo>
                  <a:pt x="3604365" y="2754508"/>
                </a:lnTo>
                <a:lnTo>
                  <a:pt x="3607602" y="2752350"/>
                </a:lnTo>
                <a:lnTo>
                  <a:pt x="3609760" y="2752350"/>
                </a:lnTo>
                <a:lnTo>
                  <a:pt x="3614076" y="2755587"/>
                </a:lnTo>
                <a:lnTo>
                  <a:pt x="3630396" y="2755587"/>
                </a:lnTo>
                <a:cubicBezTo>
                  <a:pt x="3637949" y="2759723"/>
                  <a:pt x="3642265" y="2762960"/>
                  <a:pt x="3643344" y="2765298"/>
                </a:cubicBezTo>
                <a:lnTo>
                  <a:pt x="3643344" y="2766377"/>
                </a:lnTo>
                <a:cubicBezTo>
                  <a:pt x="3634712" y="2777077"/>
                  <a:pt x="3630396" y="2783236"/>
                  <a:pt x="3630396" y="2784855"/>
                </a:cubicBezTo>
                <a:lnTo>
                  <a:pt x="3633633" y="2787013"/>
                </a:lnTo>
                <a:lnTo>
                  <a:pt x="3635791" y="2787013"/>
                </a:lnTo>
                <a:lnTo>
                  <a:pt x="3642265" y="2781618"/>
                </a:lnTo>
                <a:cubicBezTo>
                  <a:pt x="3649279" y="2781618"/>
                  <a:pt x="3654674" y="2783416"/>
                  <a:pt x="3658450" y="2787013"/>
                </a:cubicBezTo>
                <a:lnTo>
                  <a:pt x="3673556" y="2785934"/>
                </a:lnTo>
                <a:lnTo>
                  <a:pt x="3681109" y="2787013"/>
                </a:lnTo>
                <a:cubicBezTo>
                  <a:pt x="3681109" y="2783416"/>
                  <a:pt x="3686549" y="2781618"/>
                  <a:pt x="3697429" y="2781618"/>
                </a:cubicBezTo>
                <a:cubicBezTo>
                  <a:pt x="3711096" y="2781618"/>
                  <a:pt x="3720807" y="2783416"/>
                  <a:pt x="3726562" y="2787013"/>
                </a:cubicBezTo>
                <a:lnTo>
                  <a:pt x="3727641" y="2785934"/>
                </a:lnTo>
                <a:lnTo>
                  <a:pt x="3729799" y="2785934"/>
                </a:lnTo>
                <a:cubicBezTo>
                  <a:pt x="3731238" y="2785934"/>
                  <a:pt x="3731957" y="2787013"/>
                  <a:pt x="3731957" y="2789171"/>
                </a:cubicBezTo>
                <a:lnTo>
                  <a:pt x="3733036" y="2790250"/>
                </a:lnTo>
                <a:lnTo>
                  <a:pt x="3737352" y="2790250"/>
                </a:lnTo>
                <a:lnTo>
                  <a:pt x="3737352" y="2789171"/>
                </a:lnTo>
                <a:cubicBezTo>
                  <a:pt x="3734834" y="2789171"/>
                  <a:pt x="3731957" y="2787373"/>
                  <a:pt x="3728720" y="2783776"/>
                </a:cubicBezTo>
                <a:lnTo>
                  <a:pt x="3727641" y="2784855"/>
                </a:lnTo>
                <a:lnTo>
                  <a:pt x="3726562" y="2783776"/>
                </a:lnTo>
                <a:lnTo>
                  <a:pt x="3726562" y="2781618"/>
                </a:lnTo>
                <a:lnTo>
                  <a:pt x="3742747" y="2767456"/>
                </a:lnTo>
                <a:lnTo>
                  <a:pt x="3744905" y="2767456"/>
                </a:lnTo>
                <a:cubicBezTo>
                  <a:pt x="3749041" y="2772311"/>
                  <a:pt x="3755920" y="2778111"/>
                  <a:pt x="3765541" y="2784855"/>
                </a:cubicBezTo>
                <a:lnTo>
                  <a:pt x="3766620" y="2785934"/>
                </a:lnTo>
                <a:lnTo>
                  <a:pt x="3766620" y="2787013"/>
                </a:lnTo>
                <a:lnTo>
                  <a:pt x="3765541" y="2790250"/>
                </a:lnTo>
                <a:lnTo>
                  <a:pt x="3766620" y="2790250"/>
                </a:lnTo>
                <a:cubicBezTo>
                  <a:pt x="3773813" y="2790250"/>
                  <a:pt x="3777410" y="2792768"/>
                  <a:pt x="3777410" y="2797803"/>
                </a:cubicBezTo>
                <a:cubicBezTo>
                  <a:pt x="3775971" y="2797803"/>
                  <a:pt x="3774892" y="2801400"/>
                  <a:pt x="3774173" y="2808593"/>
                </a:cubicBezTo>
                <a:lnTo>
                  <a:pt x="3764462" y="2811830"/>
                </a:lnTo>
                <a:lnTo>
                  <a:pt x="3765541" y="2821541"/>
                </a:lnTo>
                <a:cubicBezTo>
                  <a:pt x="3761944" y="2822800"/>
                  <a:pt x="3760146" y="2825677"/>
                  <a:pt x="3760146" y="2830173"/>
                </a:cubicBezTo>
                <a:lnTo>
                  <a:pt x="3760146" y="2831252"/>
                </a:lnTo>
                <a:cubicBezTo>
                  <a:pt x="3765181" y="2831252"/>
                  <a:pt x="3767699" y="2834129"/>
                  <a:pt x="3767699" y="2839884"/>
                </a:cubicBezTo>
                <a:lnTo>
                  <a:pt x="3767699" y="2840963"/>
                </a:lnTo>
                <a:lnTo>
                  <a:pt x="3765541" y="2843256"/>
                </a:lnTo>
                <a:lnTo>
                  <a:pt x="3764462" y="2843256"/>
                </a:lnTo>
                <a:cubicBezTo>
                  <a:pt x="3764462" y="2841728"/>
                  <a:pt x="3763023" y="2840963"/>
                  <a:pt x="3760146" y="2840963"/>
                </a:cubicBezTo>
                <a:cubicBezTo>
                  <a:pt x="3760146" y="2839345"/>
                  <a:pt x="3757224" y="2836827"/>
                  <a:pt x="3751379" y="2833410"/>
                </a:cubicBezTo>
                <a:lnTo>
                  <a:pt x="3751379" y="2834489"/>
                </a:lnTo>
                <a:cubicBezTo>
                  <a:pt x="3752998" y="2838805"/>
                  <a:pt x="3755920" y="2840963"/>
                  <a:pt x="3760146" y="2840963"/>
                </a:cubicBezTo>
                <a:lnTo>
                  <a:pt x="3761225" y="2844335"/>
                </a:lnTo>
                <a:lnTo>
                  <a:pt x="3762304" y="2843256"/>
                </a:lnTo>
                <a:lnTo>
                  <a:pt x="3763383" y="2843256"/>
                </a:lnTo>
                <a:cubicBezTo>
                  <a:pt x="3765541" y="2843975"/>
                  <a:pt x="3766620" y="2846133"/>
                  <a:pt x="3766620" y="2849730"/>
                </a:cubicBezTo>
                <a:lnTo>
                  <a:pt x="3766620" y="2854046"/>
                </a:lnTo>
                <a:cubicBezTo>
                  <a:pt x="3766620" y="2855485"/>
                  <a:pt x="3764462" y="2856564"/>
                  <a:pt x="3760146" y="2857283"/>
                </a:cubicBezTo>
                <a:lnTo>
                  <a:pt x="3760146" y="2858362"/>
                </a:lnTo>
                <a:lnTo>
                  <a:pt x="3761225" y="2858362"/>
                </a:lnTo>
                <a:lnTo>
                  <a:pt x="3764462" y="2857283"/>
                </a:lnTo>
                <a:lnTo>
                  <a:pt x="3766620" y="2860520"/>
                </a:lnTo>
                <a:lnTo>
                  <a:pt x="3766620" y="2861599"/>
                </a:lnTo>
                <a:lnTo>
                  <a:pt x="3765541" y="2862678"/>
                </a:lnTo>
                <a:lnTo>
                  <a:pt x="3766620" y="2863757"/>
                </a:lnTo>
                <a:lnTo>
                  <a:pt x="3765541" y="2869152"/>
                </a:lnTo>
                <a:lnTo>
                  <a:pt x="3767699" y="2879942"/>
                </a:lnTo>
                <a:cubicBezTo>
                  <a:pt x="3767699" y="2886776"/>
                  <a:pt x="3766260" y="2894329"/>
                  <a:pt x="3763383" y="2902601"/>
                </a:cubicBezTo>
                <a:cubicBezTo>
                  <a:pt x="3765361" y="2902601"/>
                  <a:pt x="3767160" y="2906962"/>
                  <a:pt x="3768778" y="2915684"/>
                </a:cubicBezTo>
                <a:cubicBezTo>
                  <a:pt x="3766440" y="2921439"/>
                  <a:pt x="3762844" y="2925035"/>
                  <a:pt x="3757988" y="2926474"/>
                </a:cubicBezTo>
                <a:lnTo>
                  <a:pt x="3759067" y="2931869"/>
                </a:lnTo>
                <a:cubicBezTo>
                  <a:pt x="3759067" y="2939063"/>
                  <a:pt x="3751829" y="2945896"/>
                  <a:pt x="3737352" y="2952370"/>
                </a:cubicBezTo>
                <a:lnTo>
                  <a:pt x="3733036" y="2957765"/>
                </a:lnTo>
                <a:lnTo>
                  <a:pt x="3736273" y="2962081"/>
                </a:lnTo>
                <a:lnTo>
                  <a:pt x="3748142" y="2961002"/>
                </a:lnTo>
                <a:cubicBezTo>
                  <a:pt x="3748142" y="2958125"/>
                  <a:pt x="3754661" y="2952011"/>
                  <a:pt x="3767699" y="2942659"/>
                </a:cubicBezTo>
                <a:lnTo>
                  <a:pt x="3766620" y="2936185"/>
                </a:lnTo>
                <a:lnTo>
                  <a:pt x="3774173" y="2917842"/>
                </a:lnTo>
                <a:lnTo>
                  <a:pt x="3775252" y="2916763"/>
                </a:lnTo>
                <a:lnTo>
                  <a:pt x="3777410" y="2916763"/>
                </a:lnTo>
                <a:lnTo>
                  <a:pt x="3779568" y="2918921"/>
                </a:lnTo>
                <a:lnTo>
                  <a:pt x="3778489" y="2929711"/>
                </a:lnTo>
                <a:cubicBezTo>
                  <a:pt x="3780647" y="2930431"/>
                  <a:pt x="3781726" y="2932589"/>
                  <a:pt x="3781726" y="2936185"/>
                </a:cubicBezTo>
                <a:lnTo>
                  <a:pt x="3781726" y="2949133"/>
                </a:lnTo>
                <a:cubicBezTo>
                  <a:pt x="3788920" y="2954528"/>
                  <a:pt x="3792516" y="2961002"/>
                  <a:pt x="3792516" y="2968555"/>
                </a:cubicBezTo>
                <a:cubicBezTo>
                  <a:pt x="3792516" y="2974400"/>
                  <a:pt x="3790358" y="2978761"/>
                  <a:pt x="3786042" y="2981638"/>
                </a:cubicBezTo>
                <a:cubicBezTo>
                  <a:pt x="3786042" y="2989371"/>
                  <a:pt x="3782445" y="2994407"/>
                  <a:pt x="3775252" y="2996744"/>
                </a:cubicBezTo>
                <a:cubicBezTo>
                  <a:pt x="3775252" y="3001060"/>
                  <a:pt x="3764417" y="3003218"/>
                  <a:pt x="3742747" y="3003218"/>
                </a:cubicBezTo>
                <a:lnTo>
                  <a:pt x="3722246" y="3003218"/>
                </a:lnTo>
                <a:cubicBezTo>
                  <a:pt x="3721167" y="3003218"/>
                  <a:pt x="3720088" y="3001780"/>
                  <a:pt x="3719009" y="2998902"/>
                </a:cubicBezTo>
                <a:lnTo>
                  <a:pt x="3716851" y="2998902"/>
                </a:lnTo>
                <a:lnTo>
                  <a:pt x="3708219" y="3003218"/>
                </a:lnTo>
                <a:lnTo>
                  <a:pt x="3702824" y="3003218"/>
                </a:lnTo>
                <a:lnTo>
                  <a:pt x="3694192" y="3001060"/>
                </a:lnTo>
                <a:lnTo>
                  <a:pt x="3682188" y="3001060"/>
                </a:lnTo>
                <a:lnTo>
                  <a:pt x="3676793" y="2997823"/>
                </a:lnTo>
                <a:cubicBezTo>
                  <a:pt x="3676793" y="3001600"/>
                  <a:pt x="3668520" y="3003758"/>
                  <a:pt x="3651976" y="3004297"/>
                </a:cubicBezTo>
                <a:lnTo>
                  <a:pt x="3645502" y="3002139"/>
                </a:lnTo>
                <a:lnTo>
                  <a:pt x="3639028" y="3005376"/>
                </a:lnTo>
                <a:lnTo>
                  <a:pt x="3634712" y="3003218"/>
                </a:lnTo>
                <a:lnTo>
                  <a:pt x="3603286" y="3005376"/>
                </a:lnTo>
                <a:lnTo>
                  <a:pt x="3576311" y="2988112"/>
                </a:lnTo>
                <a:lnTo>
                  <a:pt x="3576311" y="2983796"/>
                </a:lnTo>
                <a:lnTo>
                  <a:pt x="3578469" y="2980559"/>
                </a:lnTo>
                <a:cubicBezTo>
                  <a:pt x="3575591" y="2980559"/>
                  <a:pt x="3574153" y="2979480"/>
                  <a:pt x="3574153" y="2977322"/>
                </a:cubicBezTo>
                <a:lnTo>
                  <a:pt x="3577390" y="2971792"/>
                </a:lnTo>
                <a:cubicBezTo>
                  <a:pt x="3573074" y="2971253"/>
                  <a:pt x="3570916" y="2969814"/>
                  <a:pt x="3570916" y="2967476"/>
                </a:cubicBezTo>
                <a:lnTo>
                  <a:pt x="3571995" y="2957765"/>
                </a:lnTo>
                <a:lnTo>
                  <a:pt x="3570916" y="2938343"/>
                </a:lnTo>
                <a:lnTo>
                  <a:pt x="3570916" y="2931869"/>
                </a:lnTo>
                <a:lnTo>
                  <a:pt x="3571995" y="2916763"/>
                </a:lnTo>
                <a:lnTo>
                  <a:pt x="3570916" y="2911368"/>
                </a:lnTo>
                <a:cubicBezTo>
                  <a:pt x="3572354" y="2909750"/>
                  <a:pt x="3573074" y="2905748"/>
                  <a:pt x="3573074" y="2899364"/>
                </a:cubicBezTo>
                <a:lnTo>
                  <a:pt x="3574153" y="2899364"/>
                </a:lnTo>
                <a:cubicBezTo>
                  <a:pt x="3572175" y="2884258"/>
                  <a:pt x="3570017" y="2876705"/>
                  <a:pt x="3567679" y="2876705"/>
                </a:cubicBezTo>
                <a:cubicBezTo>
                  <a:pt x="3547627" y="2892531"/>
                  <a:pt x="3534994" y="2900443"/>
                  <a:pt x="3529779" y="2900443"/>
                </a:cubicBezTo>
                <a:lnTo>
                  <a:pt x="3527621" y="2898285"/>
                </a:lnTo>
                <a:lnTo>
                  <a:pt x="3533016" y="2893969"/>
                </a:lnTo>
                <a:cubicBezTo>
                  <a:pt x="3533016" y="2888214"/>
                  <a:pt x="3535893" y="2880661"/>
                  <a:pt x="3541648" y="2871310"/>
                </a:cubicBezTo>
                <a:lnTo>
                  <a:pt x="3542727" y="2866994"/>
                </a:lnTo>
                <a:lnTo>
                  <a:pt x="3541648" y="2862678"/>
                </a:lnTo>
                <a:cubicBezTo>
                  <a:pt x="3548841" y="2859621"/>
                  <a:pt x="3552438" y="2854945"/>
                  <a:pt x="3552438" y="2848651"/>
                </a:cubicBezTo>
                <a:lnTo>
                  <a:pt x="3573074" y="2791329"/>
                </a:lnTo>
                <a:lnTo>
                  <a:pt x="3581706" y="2791329"/>
                </a:lnTo>
                <a:lnTo>
                  <a:pt x="3581706" y="2789171"/>
                </a:lnTo>
                <a:cubicBezTo>
                  <a:pt x="3577390" y="2789171"/>
                  <a:pt x="3575232" y="2788092"/>
                  <a:pt x="3575232" y="2785934"/>
                </a:cubicBezTo>
                <a:cubicBezTo>
                  <a:pt x="3578828" y="2772177"/>
                  <a:pt x="3580627" y="2762421"/>
                  <a:pt x="3580627" y="2756666"/>
                </a:cubicBezTo>
                <a:lnTo>
                  <a:pt x="3575232" y="2749113"/>
                </a:lnTo>
                <a:lnTo>
                  <a:pt x="3575232" y="2745876"/>
                </a:lnTo>
                <a:close/>
                <a:moveTo>
                  <a:pt x="1200634" y="2740885"/>
                </a:moveTo>
                <a:cubicBezTo>
                  <a:pt x="1204411" y="2740885"/>
                  <a:pt x="1216191" y="2744797"/>
                  <a:pt x="1235972" y="2752620"/>
                </a:cubicBezTo>
                <a:cubicBezTo>
                  <a:pt x="1248111" y="2756576"/>
                  <a:pt x="1254180" y="2759813"/>
                  <a:pt x="1254180" y="2762331"/>
                </a:cubicBezTo>
                <a:lnTo>
                  <a:pt x="1254180" y="2765568"/>
                </a:lnTo>
                <a:lnTo>
                  <a:pt x="1252023" y="2767726"/>
                </a:lnTo>
                <a:lnTo>
                  <a:pt x="1245683" y="2766647"/>
                </a:lnTo>
                <a:cubicBezTo>
                  <a:pt x="1225632" y="2777526"/>
                  <a:pt x="1212413" y="2787507"/>
                  <a:pt x="1206030" y="2796589"/>
                </a:cubicBezTo>
                <a:cubicBezTo>
                  <a:pt x="1200275" y="2799826"/>
                  <a:pt x="1197398" y="2803423"/>
                  <a:pt x="1197398" y="2807379"/>
                </a:cubicBezTo>
                <a:lnTo>
                  <a:pt x="1198476" y="2808458"/>
                </a:lnTo>
                <a:lnTo>
                  <a:pt x="1199555" y="2808458"/>
                </a:lnTo>
                <a:lnTo>
                  <a:pt x="1206030" y="2806300"/>
                </a:lnTo>
                <a:lnTo>
                  <a:pt x="1209267" y="2806300"/>
                </a:lnTo>
                <a:lnTo>
                  <a:pt x="1211291" y="2808458"/>
                </a:lnTo>
                <a:cubicBezTo>
                  <a:pt x="1209942" y="2811605"/>
                  <a:pt x="1208547" y="2813358"/>
                  <a:pt x="1207109" y="2813718"/>
                </a:cubicBezTo>
                <a:lnTo>
                  <a:pt x="1197398" y="2813718"/>
                </a:lnTo>
                <a:lnTo>
                  <a:pt x="1185664" y="2815876"/>
                </a:lnTo>
                <a:lnTo>
                  <a:pt x="1173794" y="2811560"/>
                </a:lnTo>
                <a:lnTo>
                  <a:pt x="1163139" y="2815876"/>
                </a:lnTo>
                <a:lnTo>
                  <a:pt x="1156665" y="2813718"/>
                </a:lnTo>
                <a:lnTo>
                  <a:pt x="1148169" y="2816955"/>
                </a:lnTo>
                <a:lnTo>
                  <a:pt x="1131984" y="2815876"/>
                </a:lnTo>
                <a:lnTo>
                  <a:pt x="1129826" y="2818034"/>
                </a:lnTo>
                <a:lnTo>
                  <a:pt x="1128746" y="2818034"/>
                </a:lnTo>
                <a:cubicBezTo>
                  <a:pt x="1126319" y="2818034"/>
                  <a:pt x="1123487" y="2816595"/>
                  <a:pt x="1120250" y="2813718"/>
                </a:cubicBezTo>
                <a:lnTo>
                  <a:pt x="1110538" y="2814797"/>
                </a:lnTo>
                <a:lnTo>
                  <a:pt x="1110538" y="2810616"/>
                </a:lnTo>
                <a:lnTo>
                  <a:pt x="1114853" y="2806300"/>
                </a:lnTo>
                <a:lnTo>
                  <a:pt x="1117013" y="2806300"/>
                </a:lnTo>
                <a:lnTo>
                  <a:pt x="1126724" y="2808458"/>
                </a:lnTo>
                <a:lnTo>
                  <a:pt x="1134141" y="2807379"/>
                </a:lnTo>
                <a:lnTo>
                  <a:pt x="1139536" y="2811560"/>
                </a:lnTo>
                <a:cubicBezTo>
                  <a:pt x="1142054" y="2808053"/>
                  <a:pt x="1145605" y="2806300"/>
                  <a:pt x="1150191" y="2806300"/>
                </a:cubicBezTo>
                <a:lnTo>
                  <a:pt x="1153429" y="2806300"/>
                </a:lnTo>
                <a:lnTo>
                  <a:pt x="1165297" y="2807379"/>
                </a:lnTo>
                <a:lnTo>
                  <a:pt x="1171636" y="2805221"/>
                </a:lnTo>
                <a:lnTo>
                  <a:pt x="1174873" y="2806300"/>
                </a:lnTo>
                <a:lnTo>
                  <a:pt x="1174873" y="2805221"/>
                </a:lnTo>
                <a:cubicBezTo>
                  <a:pt x="1174873" y="2800186"/>
                  <a:pt x="1176672" y="2797668"/>
                  <a:pt x="1180269" y="2797668"/>
                </a:cubicBezTo>
                <a:lnTo>
                  <a:pt x="1179189" y="2796589"/>
                </a:lnTo>
                <a:lnTo>
                  <a:pt x="1179189" y="2795510"/>
                </a:lnTo>
                <a:cubicBezTo>
                  <a:pt x="1181168" y="2784630"/>
                  <a:pt x="1185798" y="2771052"/>
                  <a:pt x="1193082" y="2754778"/>
                </a:cubicBezTo>
                <a:lnTo>
                  <a:pt x="1187821" y="2747359"/>
                </a:lnTo>
                <a:lnTo>
                  <a:pt x="1187821" y="2745201"/>
                </a:lnTo>
                <a:cubicBezTo>
                  <a:pt x="1187821" y="2742684"/>
                  <a:pt x="1192092" y="2741245"/>
                  <a:pt x="1200634" y="2740885"/>
                </a:cubicBezTo>
                <a:close/>
                <a:moveTo>
                  <a:pt x="3091448" y="2740211"/>
                </a:moveTo>
                <a:cubicBezTo>
                  <a:pt x="3105025" y="2740211"/>
                  <a:pt x="3111814" y="2742009"/>
                  <a:pt x="3111814" y="2745606"/>
                </a:cubicBezTo>
                <a:lnTo>
                  <a:pt x="3117209" y="2744527"/>
                </a:lnTo>
                <a:cubicBezTo>
                  <a:pt x="3134383" y="2745786"/>
                  <a:pt x="3142970" y="2748618"/>
                  <a:pt x="3142970" y="2753024"/>
                </a:cubicBezTo>
                <a:lnTo>
                  <a:pt x="3146207" y="2754103"/>
                </a:lnTo>
                <a:lnTo>
                  <a:pt x="3155918" y="2751945"/>
                </a:lnTo>
                <a:cubicBezTo>
                  <a:pt x="3157267" y="2753744"/>
                  <a:pt x="3158300" y="2757295"/>
                  <a:pt x="3159020" y="2762600"/>
                </a:cubicBezTo>
                <a:cubicBezTo>
                  <a:pt x="3158300" y="2767636"/>
                  <a:pt x="3154389" y="2770153"/>
                  <a:pt x="3147286" y="2770153"/>
                </a:cubicBezTo>
                <a:lnTo>
                  <a:pt x="3145128" y="2770153"/>
                </a:lnTo>
                <a:lnTo>
                  <a:pt x="3144049" y="2775548"/>
                </a:lnTo>
                <a:lnTo>
                  <a:pt x="3146207" y="2777572"/>
                </a:lnTo>
                <a:lnTo>
                  <a:pt x="3152681" y="2776627"/>
                </a:lnTo>
                <a:cubicBezTo>
                  <a:pt x="3155109" y="2779415"/>
                  <a:pt x="3157581" y="2780809"/>
                  <a:pt x="3160099" y="2780809"/>
                </a:cubicBezTo>
                <a:lnTo>
                  <a:pt x="3161178" y="2780809"/>
                </a:lnTo>
                <a:lnTo>
                  <a:pt x="3166573" y="2775548"/>
                </a:lnTo>
                <a:lnTo>
                  <a:pt x="3175205" y="2775548"/>
                </a:lnTo>
                <a:lnTo>
                  <a:pt x="3183702" y="2777572"/>
                </a:lnTo>
                <a:lnTo>
                  <a:pt x="3190176" y="2775548"/>
                </a:lnTo>
                <a:lnTo>
                  <a:pt x="3206227" y="2777572"/>
                </a:lnTo>
                <a:lnTo>
                  <a:pt x="3218096" y="2777572"/>
                </a:lnTo>
                <a:lnTo>
                  <a:pt x="3225649" y="2778651"/>
                </a:lnTo>
                <a:lnTo>
                  <a:pt x="3238462" y="2762600"/>
                </a:lnTo>
                <a:cubicBezTo>
                  <a:pt x="3238462" y="2759813"/>
                  <a:pt x="3239181" y="2758419"/>
                  <a:pt x="3240620" y="2758419"/>
                </a:cubicBezTo>
                <a:lnTo>
                  <a:pt x="3241699" y="2758419"/>
                </a:lnTo>
                <a:lnTo>
                  <a:pt x="3247094" y="2759498"/>
                </a:lnTo>
                <a:lnTo>
                  <a:pt x="3248173" y="2758419"/>
                </a:lnTo>
                <a:lnTo>
                  <a:pt x="3248173" y="2755182"/>
                </a:lnTo>
                <a:cubicBezTo>
                  <a:pt x="3246015" y="2755182"/>
                  <a:pt x="3244936" y="2754463"/>
                  <a:pt x="3244936" y="2753024"/>
                </a:cubicBezTo>
                <a:lnTo>
                  <a:pt x="3244936" y="2750866"/>
                </a:lnTo>
                <a:lnTo>
                  <a:pt x="3248173" y="2747629"/>
                </a:lnTo>
                <a:lnTo>
                  <a:pt x="3249252" y="2747629"/>
                </a:lnTo>
                <a:cubicBezTo>
                  <a:pt x="3254736" y="2753024"/>
                  <a:pt x="3262964" y="2758734"/>
                  <a:pt x="3273934" y="2764758"/>
                </a:cubicBezTo>
                <a:cubicBezTo>
                  <a:pt x="3274474" y="2767456"/>
                  <a:pt x="3277306" y="2769974"/>
                  <a:pt x="3282431" y="2772311"/>
                </a:cubicBezTo>
                <a:lnTo>
                  <a:pt x="3283510" y="2773390"/>
                </a:lnTo>
                <a:lnTo>
                  <a:pt x="3283510" y="2782967"/>
                </a:lnTo>
                <a:cubicBezTo>
                  <a:pt x="3280633" y="2788002"/>
                  <a:pt x="3272405" y="2790520"/>
                  <a:pt x="3258828" y="2790520"/>
                </a:cubicBezTo>
                <a:lnTo>
                  <a:pt x="3257749" y="2790520"/>
                </a:lnTo>
                <a:cubicBezTo>
                  <a:pt x="3252624" y="2790520"/>
                  <a:pt x="3249791" y="2789441"/>
                  <a:pt x="3249252" y="2787283"/>
                </a:cubicBezTo>
                <a:cubicBezTo>
                  <a:pt x="3208250" y="2788182"/>
                  <a:pt x="3183927" y="2789621"/>
                  <a:pt x="3176284" y="2791599"/>
                </a:cubicBezTo>
                <a:lnTo>
                  <a:pt x="3165494" y="2787283"/>
                </a:lnTo>
                <a:lnTo>
                  <a:pt x="3163336" y="2789441"/>
                </a:lnTo>
                <a:lnTo>
                  <a:pt x="3157941" y="2789441"/>
                </a:lnTo>
                <a:lnTo>
                  <a:pt x="3154839" y="2787283"/>
                </a:lnTo>
                <a:lnTo>
                  <a:pt x="3150523" y="2787283"/>
                </a:lnTo>
                <a:lnTo>
                  <a:pt x="3139733" y="2791599"/>
                </a:lnTo>
                <a:cubicBezTo>
                  <a:pt x="3131190" y="2800680"/>
                  <a:pt x="3126920" y="2807784"/>
                  <a:pt x="3126920" y="2812909"/>
                </a:cubicBezTo>
                <a:lnTo>
                  <a:pt x="3126920" y="2815067"/>
                </a:lnTo>
                <a:lnTo>
                  <a:pt x="3130157" y="2818304"/>
                </a:lnTo>
                <a:lnTo>
                  <a:pt x="3136496" y="2818304"/>
                </a:lnTo>
                <a:cubicBezTo>
                  <a:pt x="3136496" y="2816146"/>
                  <a:pt x="3137215" y="2815067"/>
                  <a:pt x="3138654" y="2815067"/>
                </a:cubicBezTo>
                <a:lnTo>
                  <a:pt x="3139733" y="2815067"/>
                </a:lnTo>
                <a:lnTo>
                  <a:pt x="3144049" y="2816146"/>
                </a:lnTo>
                <a:lnTo>
                  <a:pt x="3145128" y="2815067"/>
                </a:lnTo>
                <a:lnTo>
                  <a:pt x="3146207" y="2815067"/>
                </a:lnTo>
                <a:cubicBezTo>
                  <a:pt x="3148724" y="2817225"/>
                  <a:pt x="3155873" y="2818664"/>
                  <a:pt x="3167652" y="2819383"/>
                </a:cubicBezTo>
                <a:lnTo>
                  <a:pt x="3173047" y="2818304"/>
                </a:lnTo>
                <a:lnTo>
                  <a:pt x="3188018" y="2818304"/>
                </a:lnTo>
                <a:cubicBezTo>
                  <a:pt x="3196291" y="2815966"/>
                  <a:pt x="3202000" y="2811695"/>
                  <a:pt x="3205148" y="2805491"/>
                </a:cubicBezTo>
                <a:lnTo>
                  <a:pt x="3217017" y="2797938"/>
                </a:lnTo>
                <a:cubicBezTo>
                  <a:pt x="3220973" y="2801894"/>
                  <a:pt x="3226323" y="2805086"/>
                  <a:pt x="3233067" y="2807514"/>
                </a:cubicBezTo>
                <a:lnTo>
                  <a:pt x="3267460" y="2833275"/>
                </a:lnTo>
                <a:lnTo>
                  <a:pt x="3267460" y="2837456"/>
                </a:lnTo>
                <a:lnTo>
                  <a:pt x="3246015" y="2848246"/>
                </a:lnTo>
                <a:lnTo>
                  <a:pt x="3241699" y="2847167"/>
                </a:lnTo>
                <a:lnTo>
                  <a:pt x="3240620" y="2847167"/>
                </a:lnTo>
                <a:lnTo>
                  <a:pt x="3240620" y="2848246"/>
                </a:lnTo>
                <a:cubicBezTo>
                  <a:pt x="3242778" y="2848246"/>
                  <a:pt x="3243857" y="2848966"/>
                  <a:pt x="3243857" y="2850404"/>
                </a:cubicBezTo>
                <a:lnTo>
                  <a:pt x="3239541" y="2852427"/>
                </a:lnTo>
                <a:lnTo>
                  <a:pt x="3228886" y="2851348"/>
                </a:lnTo>
                <a:lnTo>
                  <a:pt x="3228886" y="2856743"/>
                </a:lnTo>
                <a:lnTo>
                  <a:pt x="3219175" y="2866320"/>
                </a:lnTo>
                <a:cubicBezTo>
                  <a:pt x="3222052" y="2866679"/>
                  <a:pt x="3223491" y="2867758"/>
                  <a:pt x="3223491" y="2869557"/>
                </a:cubicBezTo>
                <a:lnTo>
                  <a:pt x="3223491" y="2872794"/>
                </a:lnTo>
                <a:lnTo>
                  <a:pt x="3218096" y="2878189"/>
                </a:lnTo>
                <a:lnTo>
                  <a:pt x="3223491" y="2892081"/>
                </a:lnTo>
                <a:lnTo>
                  <a:pt x="3224570" y="2893160"/>
                </a:lnTo>
                <a:lnTo>
                  <a:pt x="3225649" y="2893160"/>
                </a:lnTo>
                <a:cubicBezTo>
                  <a:pt x="3232033" y="2892081"/>
                  <a:pt x="3235225" y="2891002"/>
                  <a:pt x="3235225" y="2889923"/>
                </a:cubicBezTo>
                <a:lnTo>
                  <a:pt x="3236304" y="2891002"/>
                </a:lnTo>
                <a:lnTo>
                  <a:pt x="3240620" y="2891002"/>
                </a:lnTo>
                <a:lnTo>
                  <a:pt x="3240620" y="2889923"/>
                </a:lnTo>
                <a:lnTo>
                  <a:pt x="3236304" y="2889923"/>
                </a:lnTo>
                <a:lnTo>
                  <a:pt x="3236304" y="2887765"/>
                </a:lnTo>
                <a:cubicBezTo>
                  <a:pt x="3245295" y="2876345"/>
                  <a:pt x="3250690" y="2870636"/>
                  <a:pt x="3252489" y="2870636"/>
                </a:cubicBezTo>
                <a:cubicBezTo>
                  <a:pt x="3264268" y="2875491"/>
                  <a:pt x="3273170" y="2882280"/>
                  <a:pt x="3279194" y="2891002"/>
                </a:cubicBezTo>
                <a:cubicBezTo>
                  <a:pt x="3282071" y="2891362"/>
                  <a:pt x="3283510" y="2892441"/>
                  <a:pt x="3283510" y="2894239"/>
                </a:cubicBezTo>
                <a:lnTo>
                  <a:pt x="3283510" y="2897341"/>
                </a:lnTo>
                <a:cubicBezTo>
                  <a:pt x="3281712" y="2900938"/>
                  <a:pt x="3278879" y="2902736"/>
                  <a:pt x="3275013" y="2902736"/>
                </a:cubicBezTo>
                <a:cubicBezTo>
                  <a:pt x="3271596" y="2902736"/>
                  <a:pt x="3269079" y="2901657"/>
                  <a:pt x="3267460" y="2899499"/>
                </a:cubicBezTo>
                <a:lnTo>
                  <a:pt x="3246015" y="2904894"/>
                </a:lnTo>
                <a:lnTo>
                  <a:pt x="3238462" y="2899499"/>
                </a:lnTo>
                <a:cubicBezTo>
                  <a:pt x="3226323" y="2901117"/>
                  <a:pt x="3220254" y="2904669"/>
                  <a:pt x="3220254" y="2910154"/>
                </a:cubicBezTo>
                <a:lnTo>
                  <a:pt x="3218096" y="2926204"/>
                </a:lnTo>
                <a:lnTo>
                  <a:pt x="3222412" y="2955068"/>
                </a:lnTo>
                <a:lnTo>
                  <a:pt x="3222412" y="2965858"/>
                </a:lnTo>
                <a:cubicBezTo>
                  <a:pt x="3217017" y="2977097"/>
                  <a:pt x="3211262" y="2983841"/>
                  <a:pt x="3205148" y="2986089"/>
                </a:cubicBezTo>
                <a:lnTo>
                  <a:pt x="3202045" y="2986089"/>
                </a:lnTo>
                <a:cubicBezTo>
                  <a:pt x="3200607" y="2986089"/>
                  <a:pt x="3199887" y="2985055"/>
                  <a:pt x="3199887" y="2982987"/>
                </a:cubicBezTo>
                <a:lnTo>
                  <a:pt x="3198808" y="2981908"/>
                </a:lnTo>
                <a:lnTo>
                  <a:pt x="3197729" y="2981908"/>
                </a:lnTo>
                <a:lnTo>
                  <a:pt x="3197729" y="2982987"/>
                </a:lnTo>
                <a:lnTo>
                  <a:pt x="3200966" y="2987168"/>
                </a:lnTo>
                <a:cubicBezTo>
                  <a:pt x="3198988" y="2990945"/>
                  <a:pt x="3188603" y="2995216"/>
                  <a:pt x="3169810" y="2999981"/>
                </a:cubicBezTo>
                <a:lnTo>
                  <a:pt x="3166573" y="2998902"/>
                </a:lnTo>
                <a:lnTo>
                  <a:pt x="3164415" y="3001060"/>
                </a:lnTo>
                <a:lnTo>
                  <a:pt x="3162257" y="3001060"/>
                </a:lnTo>
                <a:cubicBezTo>
                  <a:pt x="3161358" y="3001060"/>
                  <a:pt x="3159919" y="2997509"/>
                  <a:pt x="3157941" y="2990405"/>
                </a:cubicBezTo>
                <a:cubicBezTo>
                  <a:pt x="3146522" y="2971163"/>
                  <a:pt x="3139013" y="2961542"/>
                  <a:pt x="3135417" y="2961542"/>
                </a:cubicBezTo>
                <a:cubicBezTo>
                  <a:pt x="3128134" y="2961542"/>
                  <a:pt x="3122783" y="2958709"/>
                  <a:pt x="3119367" y="2953045"/>
                </a:cubicBezTo>
                <a:cubicBezTo>
                  <a:pt x="3120266" y="2949448"/>
                  <a:pt x="3121345" y="2947650"/>
                  <a:pt x="3122604" y="2947650"/>
                </a:cubicBezTo>
                <a:lnTo>
                  <a:pt x="3123683" y="2947650"/>
                </a:lnTo>
                <a:lnTo>
                  <a:pt x="3135417" y="2948729"/>
                </a:lnTo>
                <a:lnTo>
                  <a:pt x="3149444" y="2947650"/>
                </a:lnTo>
                <a:lnTo>
                  <a:pt x="3161178" y="2947650"/>
                </a:lnTo>
                <a:lnTo>
                  <a:pt x="3166573" y="2918786"/>
                </a:lnTo>
                <a:lnTo>
                  <a:pt x="3164415" y="2911233"/>
                </a:lnTo>
                <a:lnTo>
                  <a:pt x="3166573" y="2904894"/>
                </a:lnTo>
                <a:lnTo>
                  <a:pt x="3163336" y="2902736"/>
                </a:lnTo>
                <a:lnTo>
                  <a:pt x="3153760" y="2902736"/>
                </a:lnTo>
                <a:lnTo>
                  <a:pt x="3140812" y="2903815"/>
                </a:lnTo>
                <a:lnTo>
                  <a:pt x="3139733" y="2902736"/>
                </a:lnTo>
                <a:lnTo>
                  <a:pt x="3139733" y="2901657"/>
                </a:lnTo>
                <a:lnTo>
                  <a:pt x="3138654" y="2902736"/>
                </a:lnTo>
                <a:lnTo>
                  <a:pt x="3135417" y="2902736"/>
                </a:lnTo>
                <a:cubicBezTo>
                  <a:pt x="3133978" y="2902736"/>
                  <a:pt x="3133259" y="2900938"/>
                  <a:pt x="3133259" y="2897341"/>
                </a:cubicBezTo>
                <a:lnTo>
                  <a:pt x="3132180" y="2897341"/>
                </a:lnTo>
                <a:cubicBezTo>
                  <a:pt x="3132180" y="2900938"/>
                  <a:pt x="3131506" y="2902736"/>
                  <a:pt x="3130157" y="2902736"/>
                </a:cubicBezTo>
                <a:lnTo>
                  <a:pt x="3120446" y="2902736"/>
                </a:lnTo>
                <a:lnTo>
                  <a:pt x="3115051" y="2901657"/>
                </a:lnTo>
                <a:cubicBezTo>
                  <a:pt x="3115051" y="2902736"/>
                  <a:pt x="3113612" y="2903815"/>
                  <a:pt x="3110735" y="2904894"/>
                </a:cubicBezTo>
                <a:lnTo>
                  <a:pt x="3106554" y="2903815"/>
                </a:lnTo>
                <a:cubicBezTo>
                  <a:pt x="3106554" y="2906872"/>
                  <a:pt x="3105475" y="2908985"/>
                  <a:pt x="3103317" y="2910154"/>
                </a:cubicBezTo>
                <a:cubicBezTo>
                  <a:pt x="3104036" y="2918966"/>
                  <a:pt x="3105115" y="2923956"/>
                  <a:pt x="3106554" y="2925125"/>
                </a:cubicBezTo>
                <a:lnTo>
                  <a:pt x="3106554" y="2927283"/>
                </a:lnTo>
                <a:cubicBezTo>
                  <a:pt x="3106554" y="2932319"/>
                  <a:pt x="3105834" y="2936230"/>
                  <a:pt x="3104396" y="2939017"/>
                </a:cubicBezTo>
                <a:lnTo>
                  <a:pt x="3106554" y="2947650"/>
                </a:lnTo>
                <a:lnTo>
                  <a:pt x="3106554" y="2955068"/>
                </a:lnTo>
                <a:lnTo>
                  <a:pt x="3103317" y="2971118"/>
                </a:lnTo>
                <a:lnTo>
                  <a:pt x="3103317" y="2980829"/>
                </a:lnTo>
                <a:lnTo>
                  <a:pt x="3106554" y="2991484"/>
                </a:lnTo>
                <a:cubicBezTo>
                  <a:pt x="3095583" y="2998588"/>
                  <a:pt x="3087356" y="3002139"/>
                  <a:pt x="3081871" y="3002139"/>
                </a:cubicBezTo>
                <a:lnTo>
                  <a:pt x="3077555" y="3001060"/>
                </a:lnTo>
                <a:lnTo>
                  <a:pt x="3070002" y="3004297"/>
                </a:lnTo>
                <a:lnTo>
                  <a:pt x="3066765" y="3003218"/>
                </a:lnTo>
                <a:lnTo>
                  <a:pt x="3053952" y="3005376"/>
                </a:lnTo>
                <a:lnTo>
                  <a:pt x="3049636" y="2988247"/>
                </a:lnTo>
                <a:lnTo>
                  <a:pt x="3052873" y="2985010"/>
                </a:lnTo>
                <a:cubicBezTo>
                  <a:pt x="3050895" y="2985010"/>
                  <a:pt x="3049097" y="2980020"/>
                  <a:pt x="3047478" y="2970039"/>
                </a:cubicBezTo>
                <a:lnTo>
                  <a:pt x="3047478" y="2968960"/>
                </a:lnTo>
                <a:lnTo>
                  <a:pt x="3051794" y="2962621"/>
                </a:lnTo>
                <a:lnTo>
                  <a:pt x="3051794" y="2961542"/>
                </a:lnTo>
                <a:lnTo>
                  <a:pt x="3049636" y="2958305"/>
                </a:lnTo>
                <a:lnTo>
                  <a:pt x="3049636" y="2945492"/>
                </a:lnTo>
                <a:cubicBezTo>
                  <a:pt x="3051794" y="2942794"/>
                  <a:pt x="3052873" y="2939602"/>
                  <a:pt x="3052873" y="2935915"/>
                </a:cubicBezTo>
                <a:lnTo>
                  <a:pt x="3052873" y="2934836"/>
                </a:lnTo>
                <a:cubicBezTo>
                  <a:pt x="3052873" y="2932499"/>
                  <a:pt x="3051794" y="2929981"/>
                  <a:pt x="3049636" y="2927283"/>
                </a:cubicBezTo>
                <a:lnTo>
                  <a:pt x="3049636" y="2925125"/>
                </a:lnTo>
                <a:cubicBezTo>
                  <a:pt x="3049816" y="2921619"/>
                  <a:pt x="3050535" y="2919865"/>
                  <a:pt x="3051794" y="2919865"/>
                </a:cubicBezTo>
                <a:lnTo>
                  <a:pt x="3049636" y="2913391"/>
                </a:lnTo>
                <a:lnTo>
                  <a:pt x="3051794" y="2907052"/>
                </a:lnTo>
                <a:lnTo>
                  <a:pt x="3051794" y="2904894"/>
                </a:lnTo>
                <a:lnTo>
                  <a:pt x="3049636" y="2902736"/>
                </a:lnTo>
                <a:lnTo>
                  <a:pt x="3045320" y="2902736"/>
                </a:lnTo>
                <a:cubicBezTo>
                  <a:pt x="3045320" y="2904894"/>
                  <a:pt x="3042083" y="2908086"/>
                  <a:pt x="3035609" y="2912312"/>
                </a:cubicBezTo>
                <a:cubicBezTo>
                  <a:pt x="3035609" y="2914291"/>
                  <a:pt x="3032057" y="2915729"/>
                  <a:pt x="3024954" y="2916628"/>
                </a:cubicBezTo>
                <a:lnTo>
                  <a:pt x="3021717" y="2913391"/>
                </a:lnTo>
                <a:lnTo>
                  <a:pt x="3021717" y="2912312"/>
                </a:lnTo>
                <a:cubicBezTo>
                  <a:pt x="3021717" y="2909165"/>
                  <a:pt x="3025988" y="2901702"/>
                  <a:pt x="3034530" y="2889923"/>
                </a:cubicBezTo>
                <a:cubicBezTo>
                  <a:pt x="3034530" y="2885787"/>
                  <a:pt x="3037767" y="2882550"/>
                  <a:pt x="3044241" y="2880212"/>
                </a:cubicBezTo>
                <a:lnTo>
                  <a:pt x="3045320" y="2881291"/>
                </a:lnTo>
                <a:lnTo>
                  <a:pt x="3046399" y="2880212"/>
                </a:lnTo>
                <a:lnTo>
                  <a:pt x="3046399" y="2878189"/>
                </a:lnTo>
                <a:cubicBezTo>
                  <a:pt x="3044241" y="2878189"/>
                  <a:pt x="3043162" y="2877470"/>
                  <a:pt x="3043162" y="2876031"/>
                </a:cubicBezTo>
                <a:cubicBezTo>
                  <a:pt x="3045140" y="2876031"/>
                  <a:pt x="3048018" y="2868163"/>
                  <a:pt x="3051794" y="2852427"/>
                </a:cubicBezTo>
                <a:cubicBezTo>
                  <a:pt x="3051794" y="2848381"/>
                  <a:pt x="3055706" y="2841637"/>
                  <a:pt x="3063528" y="2832196"/>
                </a:cubicBezTo>
                <a:lnTo>
                  <a:pt x="3068923" y="2832196"/>
                </a:lnTo>
                <a:lnTo>
                  <a:pt x="3068923" y="2831117"/>
                </a:lnTo>
                <a:lnTo>
                  <a:pt x="3064607" y="2827880"/>
                </a:lnTo>
                <a:cubicBezTo>
                  <a:pt x="3064607" y="2812235"/>
                  <a:pt x="3068923" y="2799421"/>
                  <a:pt x="3077555" y="2789441"/>
                </a:cubicBezTo>
                <a:lnTo>
                  <a:pt x="3075397" y="2787283"/>
                </a:lnTo>
                <a:lnTo>
                  <a:pt x="3072160" y="2787283"/>
                </a:lnTo>
                <a:lnTo>
                  <a:pt x="3068923" y="2789441"/>
                </a:lnTo>
                <a:lnTo>
                  <a:pt x="3058268" y="2789441"/>
                </a:lnTo>
                <a:lnTo>
                  <a:pt x="3049636" y="2787283"/>
                </a:lnTo>
                <a:cubicBezTo>
                  <a:pt x="3049636" y="2789980"/>
                  <a:pt x="3043926" y="2791733"/>
                  <a:pt x="3032507" y="2792543"/>
                </a:cubicBezTo>
                <a:lnTo>
                  <a:pt x="3031428" y="2793622"/>
                </a:lnTo>
                <a:lnTo>
                  <a:pt x="3028191" y="2793622"/>
                </a:lnTo>
                <a:lnTo>
                  <a:pt x="3026033" y="2791599"/>
                </a:lnTo>
                <a:lnTo>
                  <a:pt x="3027112" y="2785125"/>
                </a:lnTo>
                <a:lnTo>
                  <a:pt x="3023875" y="2776627"/>
                </a:lnTo>
                <a:lnTo>
                  <a:pt x="3024954" y="2775548"/>
                </a:lnTo>
                <a:lnTo>
                  <a:pt x="3027112" y="2775548"/>
                </a:lnTo>
                <a:lnTo>
                  <a:pt x="3034530" y="2780809"/>
                </a:lnTo>
                <a:cubicBezTo>
                  <a:pt x="3035968" y="2777662"/>
                  <a:pt x="3037407" y="2775908"/>
                  <a:pt x="3038846" y="2775548"/>
                </a:cubicBezTo>
                <a:lnTo>
                  <a:pt x="3043162" y="2775548"/>
                </a:lnTo>
                <a:lnTo>
                  <a:pt x="3051794" y="2777572"/>
                </a:lnTo>
                <a:lnTo>
                  <a:pt x="3055031" y="2777572"/>
                </a:lnTo>
                <a:lnTo>
                  <a:pt x="3063528" y="2775548"/>
                </a:lnTo>
                <a:lnTo>
                  <a:pt x="3077555" y="2775548"/>
                </a:lnTo>
                <a:cubicBezTo>
                  <a:pt x="3080433" y="2770513"/>
                  <a:pt x="3082905" y="2767995"/>
                  <a:pt x="3084974" y="2767995"/>
                </a:cubicBezTo>
                <a:lnTo>
                  <a:pt x="3089290" y="2770153"/>
                </a:lnTo>
                <a:lnTo>
                  <a:pt x="3089290" y="2767995"/>
                </a:lnTo>
                <a:cubicBezTo>
                  <a:pt x="3084344" y="2764399"/>
                  <a:pt x="3081871" y="2757295"/>
                  <a:pt x="3081871" y="2746685"/>
                </a:cubicBezTo>
                <a:close/>
                <a:moveTo>
                  <a:pt x="8740386" y="2739806"/>
                </a:moveTo>
                <a:lnTo>
                  <a:pt x="8741465" y="2739806"/>
                </a:lnTo>
                <a:cubicBezTo>
                  <a:pt x="8745961" y="2739806"/>
                  <a:pt x="8753918" y="2745921"/>
                  <a:pt x="8765338" y="2758149"/>
                </a:cubicBezTo>
                <a:cubicBezTo>
                  <a:pt x="8769834" y="2758149"/>
                  <a:pt x="8776308" y="2762511"/>
                  <a:pt x="8784760" y="2771232"/>
                </a:cubicBezTo>
                <a:lnTo>
                  <a:pt x="8785839" y="2778785"/>
                </a:lnTo>
                <a:cubicBezTo>
                  <a:pt x="8785839" y="2783821"/>
                  <a:pt x="8772486" y="2789216"/>
                  <a:pt x="8745781" y="2794970"/>
                </a:cubicBezTo>
                <a:lnTo>
                  <a:pt x="8744702" y="2800365"/>
                </a:lnTo>
                <a:cubicBezTo>
                  <a:pt x="8749108" y="2821496"/>
                  <a:pt x="8753469" y="2838805"/>
                  <a:pt x="8757785" y="2852293"/>
                </a:cubicBezTo>
                <a:lnTo>
                  <a:pt x="8759943" y="2852293"/>
                </a:lnTo>
                <a:cubicBezTo>
                  <a:pt x="8763540" y="2851214"/>
                  <a:pt x="8765338" y="2848696"/>
                  <a:pt x="8765338" y="2844740"/>
                </a:cubicBezTo>
                <a:lnTo>
                  <a:pt x="8772891" y="2833949"/>
                </a:lnTo>
                <a:lnTo>
                  <a:pt x="8778286" y="2833949"/>
                </a:lnTo>
                <a:lnTo>
                  <a:pt x="8778286" y="2832870"/>
                </a:lnTo>
                <a:lnTo>
                  <a:pt x="8776128" y="2829633"/>
                </a:lnTo>
                <a:cubicBezTo>
                  <a:pt x="8776128" y="2821631"/>
                  <a:pt x="8778646" y="2817630"/>
                  <a:pt x="8783681" y="2817630"/>
                </a:cubicBezTo>
                <a:lnTo>
                  <a:pt x="8783681" y="2808998"/>
                </a:lnTo>
                <a:cubicBezTo>
                  <a:pt x="8784400" y="2806840"/>
                  <a:pt x="8786558" y="2805761"/>
                  <a:pt x="8790155" y="2805761"/>
                </a:cubicBezTo>
                <a:cubicBezTo>
                  <a:pt x="8792133" y="2805761"/>
                  <a:pt x="8795730" y="2810077"/>
                  <a:pt x="8800945" y="2818709"/>
                </a:cubicBezTo>
                <a:cubicBezTo>
                  <a:pt x="8803912" y="2820057"/>
                  <a:pt x="8807554" y="2826217"/>
                  <a:pt x="8811870" y="2837187"/>
                </a:cubicBezTo>
                <a:cubicBezTo>
                  <a:pt x="8816905" y="2837726"/>
                  <a:pt x="8819423" y="2839165"/>
                  <a:pt x="8819423" y="2841503"/>
                </a:cubicBezTo>
                <a:lnTo>
                  <a:pt x="8818344" y="2849056"/>
                </a:lnTo>
                <a:lnTo>
                  <a:pt x="8820502" y="2851214"/>
                </a:lnTo>
                <a:lnTo>
                  <a:pt x="8820502" y="2852293"/>
                </a:lnTo>
                <a:cubicBezTo>
                  <a:pt x="8819783" y="2854451"/>
                  <a:pt x="8817625" y="2855530"/>
                  <a:pt x="8814028" y="2855530"/>
                </a:cubicBezTo>
                <a:lnTo>
                  <a:pt x="8807554" y="2853389"/>
                </a:lnTo>
                <a:lnTo>
                  <a:pt x="8807554" y="2853372"/>
                </a:lnTo>
                <a:lnTo>
                  <a:pt x="8807261" y="2853293"/>
                </a:lnTo>
                <a:lnTo>
                  <a:pt x="8797708" y="2850135"/>
                </a:lnTo>
                <a:lnTo>
                  <a:pt x="8797708" y="2846898"/>
                </a:lnTo>
                <a:lnTo>
                  <a:pt x="8796629" y="2846898"/>
                </a:lnTo>
                <a:lnTo>
                  <a:pt x="8795550" y="2850135"/>
                </a:lnTo>
                <a:lnTo>
                  <a:pt x="8807261" y="2853293"/>
                </a:lnTo>
                <a:lnTo>
                  <a:pt x="8807554" y="2853389"/>
                </a:lnTo>
                <a:lnTo>
                  <a:pt x="8807554" y="2854451"/>
                </a:lnTo>
                <a:lnTo>
                  <a:pt x="8798787" y="2858767"/>
                </a:lnTo>
                <a:lnTo>
                  <a:pt x="8797708" y="2858767"/>
                </a:lnTo>
                <a:lnTo>
                  <a:pt x="8796629" y="2857688"/>
                </a:lnTo>
                <a:lnTo>
                  <a:pt x="8795550" y="2857688"/>
                </a:lnTo>
                <a:cubicBezTo>
                  <a:pt x="8795550" y="2858947"/>
                  <a:pt x="8789076" y="2861824"/>
                  <a:pt x="8776128" y="2866320"/>
                </a:cubicBezTo>
                <a:lnTo>
                  <a:pt x="8773970" y="2868478"/>
                </a:lnTo>
                <a:lnTo>
                  <a:pt x="8767496" y="2868478"/>
                </a:lnTo>
                <a:lnTo>
                  <a:pt x="8767496" y="2869557"/>
                </a:lnTo>
                <a:lnTo>
                  <a:pt x="8778286" y="2883719"/>
                </a:lnTo>
                <a:cubicBezTo>
                  <a:pt x="8778286" y="2888214"/>
                  <a:pt x="8784041" y="2892890"/>
                  <a:pt x="8795550" y="2897746"/>
                </a:cubicBezTo>
                <a:cubicBezTo>
                  <a:pt x="8798787" y="2901522"/>
                  <a:pt x="8802429" y="2904040"/>
                  <a:pt x="8806475" y="2905299"/>
                </a:cubicBezTo>
                <a:lnTo>
                  <a:pt x="8808633" y="2910694"/>
                </a:lnTo>
                <a:lnTo>
                  <a:pt x="8809712" y="2909615"/>
                </a:lnTo>
                <a:lnTo>
                  <a:pt x="8810791" y="2909615"/>
                </a:lnTo>
                <a:cubicBezTo>
                  <a:pt x="8814388" y="2909615"/>
                  <a:pt x="8817984" y="2912492"/>
                  <a:pt x="8821581" y="2918247"/>
                </a:cubicBezTo>
                <a:lnTo>
                  <a:pt x="8821581" y="2919326"/>
                </a:lnTo>
                <a:lnTo>
                  <a:pt x="8815107" y="2920405"/>
                </a:lnTo>
                <a:lnTo>
                  <a:pt x="8819423" y="2926879"/>
                </a:lnTo>
                <a:lnTo>
                  <a:pt x="8819423" y="2930251"/>
                </a:lnTo>
                <a:cubicBezTo>
                  <a:pt x="8819063" y="2931869"/>
                  <a:pt x="8816186" y="2933668"/>
                  <a:pt x="8810791" y="2935646"/>
                </a:cubicBezTo>
                <a:lnTo>
                  <a:pt x="8810791" y="2937804"/>
                </a:lnTo>
                <a:lnTo>
                  <a:pt x="8811870" y="2944278"/>
                </a:lnTo>
                <a:lnTo>
                  <a:pt x="8807554" y="2952910"/>
                </a:lnTo>
                <a:lnTo>
                  <a:pt x="8807554" y="2969095"/>
                </a:lnTo>
                <a:cubicBezTo>
                  <a:pt x="8807554" y="2974310"/>
                  <a:pt x="8804991" y="2977547"/>
                  <a:pt x="8799866" y="2978806"/>
                </a:cubicBezTo>
                <a:cubicBezTo>
                  <a:pt x="8783861" y="2965678"/>
                  <a:pt x="8771992" y="2950932"/>
                  <a:pt x="8764259" y="2934567"/>
                </a:cubicBezTo>
                <a:cubicBezTo>
                  <a:pt x="8760482" y="2934567"/>
                  <a:pt x="8755042" y="2931644"/>
                  <a:pt x="8747939" y="2925800"/>
                </a:cubicBezTo>
                <a:lnTo>
                  <a:pt x="8730675" y="2934567"/>
                </a:lnTo>
                <a:lnTo>
                  <a:pt x="8727438" y="2929172"/>
                </a:lnTo>
                <a:lnTo>
                  <a:pt x="8724201" y="2929172"/>
                </a:lnTo>
                <a:cubicBezTo>
                  <a:pt x="8722762" y="2929172"/>
                  <a:pt x="8721683" y="2931689"/>
                  <a:pt x="8720964" y="2936725"/>
                </a:cubicBezTo>
                <a:lnTo>
                  <a:pt x="8726359" y="2941041"/>
                </a:lnTo>
                <a:lnTo>
                  <a:pt x="8722043" y="2957226"/>
                </a:lnTo>
                <a:lnTo>
                  <a:pt x="8723122" y="2960463"/>
                </a:lnTo>
                <a:lnTo>
                  <a:pt x="8720964" y="2965858"/>
                </a:lnTo>
                <a:cubicBezTo>
                  <a:pt x="8721324" y="2970354"/>
                  <a:pt x="8722762" y="2973950"/>
                  <a:pt x="8725280" y="2976648"/>
                </a:cubicBezTo>
                <a:lnTo>
                  <a:pt x="8725280" y="2977727"/>
                </a:lnTo>
                <a:cubicBezTo>
                  <a:pt x="8725280" y="2988966"/>
                  <a:pt x="8716288" y="2998723"/>
                  <a:pt x="8698305" y="3006995"/>
                </a:cubicBezTo>
                <a:lnTo>
                  <a:pt x="8690617" y="3006995"/>
                </a:lnTo>
                <a:cubicBezTo>
                  <a:pt x="8687020" y="3006995"/>
                  <a:pt x="8685222" y="3006276"/>
                  <a:pt x="8685222" y="3004837"/>
                </a:cubicBezTo>
                <a:lnTo>
                  <a:pt x="8677669" y="3008074"/>
                </a:lnTo>
                <a:lnTo>
                  <a:pt x="8671195" y="3005916"/>
                </a:lnTo>
                <a:lnTo>
                  <a:pt x="8664721" y="3006995"/>
                </a:lnTo>
                <a:cubicBezTo>
                  <a:pt x="8659686" y="3003039"/>
                  <a:pt x="8657168" y="2995486"/>
                  <a:pt x="8657168" y="2984336"/>
                </a:cubicBezTo>
                <a:lnTo>
                  <a:pt x="8626821" y="2959384"/>
                </a:lnTo>
                <a:lnTo>
                  <a:pt x="8626821" y="2958305"/>
                </a:lnTo>
                <a:lnTo>
                  <a:pt x="8628979" y="2956147"/>
                </a:lnTo>
                <a:lnTo>
                  <a:pt x="8633295" y="2957226"/>
                </a:lnTo>
                <a:cubicBezTo>
                  <a:pt x="8638330" y="2955428"/>
                  <a:pt x="8640848" y="2953989"/>
                  <a:pt x="8640848" y="2952910"/>
                </a:cubicBezTo>
                <a:lnTo>
                  <a:pt x="8645299" y="2953989"/>
                </a:lnTo>
                <a:lnTo>
                  <a:pt x="8660405" y="2952910"/>
                </a:lnTo>
                <a:lnTo>
                  <a:pt x="8667958" y="2952910"/>
                </a:lnTo>
                <a:lnTo>
                  <a:pt x="8673353" y="2947515"/>
                </a:lnTo>
                <a:lnTo>
                  <a:pt x="8673353" y="2941041"/>
                </a:lnTo>
                <a:cubicBezTo>
                  <a:pt x="8673353" y="2933128"/>
                  <a:pt x="8671554" y="2929172"/>
                  <a:pt x="8667958" y="2929172"/>
                </a:cubicBezTo>
                <a:lnTo>
                  <a:pt x="8666879" y="2929172"/>
                </a:lnTo>
                <a:lnTo>
                  <a:pt x="8652852" y="2934567"/>
                </a:lnTo>
                <a:lnTo>
                  <a:pt x="8649615" y="2930251"/>
                </a:lnTo>
                <a:lnTo>
                  <a:pt x="8650694" y="2925800"/>
                </a:lnTo>
                <a:lnTo>
                  <a:pt x="8648536" y="2919326"/>
                </a:lnTo>
                <a:lnTo>
                  <a:pt x="8649615" y="2918247"/>
                </a:lnTo>
                <a:lnTo>
                  <a:pt x="8659326" y="2918247"/>
                </a:lnTo>
                <a:lnTo>
                  <a:pt x="8670116" y="2921484"/>
                </a:lnTo>
                <a:lnTo>
                  <a:pt x="8671195" y="2920405"/>
                </a:lnTo>
                <a:lnTo>
                  <a:pt x="8671195" y="2919326"/>
                </a:lnTo>
                <a:lnTo>
                  <a:pt x="8670116" y="2910694"/>
                </a:lnTo>
                <a:lnTo>
                  <a:pt x="8674432" y="2897746"/>
                </a:lnTo>
                <a:cubicBezTo>
                  <a:pt x="8672993" y="2894509"/>
                  <a:pt x="8671554" y="2892710"/>
                  <a:pt x="8670116" y="2892351"/>
                </a:cubicBezTo>
                <a:lnTo>
                  <a:pt x="8667958" y="2892351"/>
                </a:lnTo>
                <a:cubicBezTo>
                  <a:pt x="8663282" y="2892351"/>
                  <a:pt x="8658966" y="2894149"/>
                  <a:pt x="8655010" y="2897746"/>
                </a:cubicBezTo>
                <a:lnTo>
                  <a:pt x="8652852" y="2895588"/>
                </a:lnTo>
                <a:lnTo>
                  <a:pt x="8652852" y="2894509"/>
                </a:lnTo>
                <a:cubicBezTo>
                  <a:pt x="8652852" y="2891092"/>
                  <a:pt x="8656089" y="2887855"/>
                  <a:pt x="8662563" y="2884798"/>
                </a:cubicBezTo>
                <a:lnTo>
                  <a:pt x="8664721" y="2884798"/>
                </a:lnTo>
                <a:cubicBezTo>
                  <a:pt x="8667418" y="2886956"/>
                  <a:pt x="8669936" y="2888035"/>
                  <a:pt x="8672274" y="2888035"/>
                </a:cubicBezTo>
                <a:lnTo>
                  <a:pt x="8673353" y="2886956"/>
                </a:lnTo>
                <a:lnTo>
                  <a:pt x="8674432" y="2886956"/>
                </a:lnTo>
                <a:lnTo>
                  <a:pt x="8673353" y="2879403"/>
                </a:lnTo>
                <a:lnTo>
                  <a:pt x="8673353" y="2868478"/>
                </a:lnTo>
                <a:lnTo>
                  <a:pt x="8672274" y="2867399"/>
                </a:lnTo>
                <a:lnTo>
                  <a:pt x="8672274" y="2866320"/>
                </a:lnTo>
                <a:lnTo>
                  <a:pt x="8666879" y="2867399"/>
                </a:lnTo>
                <a:lnTo>
                  <a:pt x="8663642" y="2866320"/>
                </a:lnTo>
                <a:cubicBezTo>
                  <a:pt x="8652852" y="2867399"/>
                  <a:pt x="8647457" y="2871040"/>
                  <a:pt x="8647457" y="2877245"/>
                </a:cubicBezTo>
                <a:lnTo>
                  <a:pt x="8647457" y="2884798"/>
                </a:lnTo>
                <a:lnTo>
                  <a:pt x="8649615" y="2884798"/>
                </a:lnTo>
                <a:lnTo>
                  <a:pt x="8649615" y="2885877"/>
                </a:lnTo>
                <a:lnTo>
                  <a:pt x="8650694" y="2884798"/>
                </a:lnTo>
                <a:lnTo>
                  <a:pt x="8652852" y="2884798"/>
                </a:lnTo>
                <a:lnTo>
                  <a:pt x="8655010" y="2886956"/>
                </a:lnTo>
                <a:lnTo>
                  <a:pt x="8653931" y="2888035"/>
                </a:lnTo>
                <a:lnTo>
                  <a:pt x="8649615" y="2896667"/>
                </a:lnTo>
                <a:lnTo>
                  <a:pt x="8648536" y="2896667"/>
                </a:lnTo>
                <a:cubicBezTo>
                  <a:pt x="8647637" y="2893070"/>
                  <a:pt x="8646558" y="2891272"/>
                  <a:pt x="8645299" y="2891272"/>
                </a:cubicBezTo>
                <a:lnTo>
                  <a:pt x="8643141" y="2891272"/>
                </a:lnTo>
                <a:cubicBezTo>
                  <a:pt x="8640713" y="2892531"/>
                  <a:pt x="8634194" y="2903321"/>
                  <a:pt x="8623584" y="2923642"/>
                </a:cubicBezTo>
                <a:cubicBezTo>
                  <a:pt x="8609017" y="2942075"/>
                  <a:pt x="8597508" y="2953989"/>
                  <a:pt x="8589056" y="2959384"/>
                </a:cubicBezTo>
                <a:cubicBezTo>
                  <a:pt x="8588336" y="2961182"/>
                  <a:pt x="8584695" y="2964060"/>
                  <a:pt x="8578131" y="2968016"/>
                </a:cubicBezTo>
                <a:lnTo>
                  <a:pt x="8573815" y="2964779"/>
                </a:lnTo>
                <a:lnTo>
                  <a:pt x="8572736" y="2964779"/>
                </a:lnTo>
                <a:lnTo>
                  <a:pt x="8571657" y="2965858"/>
                </a:lnTo>
                <a:lnTo>
                  <a:pt x="8570578" y="2965858"/>
                </a:lnTo>
                <a:lnTo>
                  <a:pt x="8571657" y="2971253"/>
                </a:lnTo>
                <a:cubicBezTo>
                  <a:pt x="8568779" y="2974850"/>
                  <a:pt x="8565542" y="2976648"/>
                  <a:pt x="8561946" y="2976648"/>
                </a:cubicBezTo>
                <a:lnTo>
                  <a:pt x="8560867" y="2975569"/>
                </a:lnTo>
                <a:cubicBezTo>
                  <a:pt x="8560867" y="2968376"/>
                  <a:pt x="8564104" y="2961182"/>
                  <a:pt x="8570578" y="2953989"/>
                </a:cubicBezTo>
                <a:cubicBezTo>
                  <a:pt x="8570578" y="2952370"/>
                  <a:pt x="8573815" y="2947695"/>
                  <a:pt x="8580289" y="2939962"/>
                </a:cubicBezTo>
                <a:cubicBezTo>
                  <a:pt x="8586133" y="2931240"/>
                  <a:pt x="8589056" y="2923282"/>
                  <a:pt x="8589056" y="2916089"/>
                </a:cubicBezTo>
                <a:lnTo>
                  <a:pt x="8598767" y="2886956"/>
                </a:lnTo>
                <a:lnTo>
                  <a:pt x="8603083" y="2856609"/>
                </a:lnTo>
                <a:cubicBezTo>
                  <a:pt x="8604521" y="2856609"/>
                  <a:pt x="8605241" y="2854810"/>
                  <a:pt x="8605241" y="2851214"/>
                </a:cubicBezTo>
                <a:lnTo>
                  <a:pt x="8605241" y="2845819"/>
                </a:lnTo>
                <a:lnTo>
                  <a:pt x="8600925" y="2832870"/>
                </a:lnTo>
                <a:lnTo>
                  <a:pt x="8597688" y="2832870"/>
                </a:lnTo>
                <a:lnTo>
                  <a:pt x="8597688" y="2833949"/>
                </a:lnTo>
                <a:lnTo>
                  <a:pt x="8599846" y="2833949"/>
                </a:lnTo>
                <a:lnTo>
                  <a:pt x="8599846" y="2837187"/>
                </a:lnTo>
                <a:lnTo>
                  <a:pt x="8594451" y="2838266"/>
                </a:lnTo>
                <a:cubicBezTo>
                  <a:pt x="8593192" y="2836107"/>
                  <a:pt x="8584155" y="2833949"/>
                  <a:pt x="8567341" y="2831791"/>
                </a:cubicBezTo>
                <a:lnTo>
                  <a:pt x="8567341" y="2829633"/>
                </a:lnTo>
                <a:cubicBezTo>
                  <a:pt x="8567341" y="2828195"/>
                  <a:pt x="8573095" y="2826396"/>
                  <a:pt x="8584605" y="2824238"/>
                </a:cubicBezTo>
                <a:cubicBezTo>
                  <a:pt x="8591169" y="2824598"/>
                  <a:pt x="8594451" y="2825317"/>
                  <a:pt x="8594451" y="2826396"/>
                </a:cubicBezTo>
                <a:lnTo>
                  <a:pt x="8595530" y="2825317"/>
                </a:lnTo>
                <a:lnTo>
                  <a:pt x="8603083" y="2826396"/>
                </a:lnTo>
                <a:cubicBezTo>
                  <a:pt x="8606500" y="2826396"/>
                  <a:pt x="8610456" y="2823474"/>
                  <a:pt x="8614952" y="2817630"/>
                </a:cubicBezTo>
                <a:cubicBezTo>
                  <a:pt x="8617829" y="2817630"/>
                  <a:pt x="8619268" y="2815831"/>
                  <a:pt x="8619268" y="2812235"/>
                </a:cubicBezTo>
                <a:cubicBezTo>
                  <a:pt x="8622505" y="2810077"/>
                  <a:pt x="8625742" y="2808998"/>
                  <a:pt x="8628979" y="2808998"/>
                </a:cubicBezTo>
                <a:cubicBezTo>
                  <a:pt x="8645793" y="2819698"/>
                  <a:pt x="8655909" y="2825138"/>
                  <a:pt x="8659326" y="2825317"/>
                </a:cubicBezTo>
                <a:lnTo>
                  <a:pt x="8664721" y="2835028"/>
                </a:lnTo>
                <a:lnTo>
                  <a:pt x="8667958" y="2835028"/>
                </a:lnTo>
                <a:lnTo>
                  <a:pt x="8673353" y="2827475"/>
                </a:lnTo>
                <a:lnTo>
                  <a:pt x="8673353" y="2821001"/>
                </a:lnTo>
                <a:lnTo>
                  <a:pt x="8674432" y="2814393"/>
                </a:lnTo>
                <a:cubicBezTo>
                  <a:pt x="8671554" y="2810077"/>
                  <a:pt x="8670116" y="2806840"/>
                  <a:pt x="8670116" y="2804682"/>
                </a:cubicBezTo>
                <a:lnTo>
                  <a:pt x="8670116" y="2799286"/>
                </a:lnTo>
                <a:cubicBezTo>
                  <a:pt x="8672993" y="2794970"/>
                  <a:pt x="8675870" y="2792812"/>
                  <a:pt x="8678748" y="2792812"/>
                </a:cubicBezTo>
                <a:cubicBezTo>
                  <a:pt x="8683603" y="2792812"/>
                  <a:pt x="8690122" y="2794611"/>
                  <a:pt x="8698305" y="2798207"/>
                </a:cubicBezTo>
                <a:lnTo>
                  <a:pt x="8706937" y="2800365"/>
                </a:lnTo>
                <a:cubicBezTo>
                  <a:pt x="8712512" y="2792812"/>
                  <a:pt x="8718266" y="2782022"/>
                  <a:pt x="8724201" y="2767995"/>
                </a:cubicBezTo>
                <a:lnTo>
                  <a:pt x="8724201" y="2766916"/>
                </a:lnTo>
                <a:lnTo>
                  <a:pt x="8713411" y="2764623"/>
                </a:lnTo>
                <a:lnTo>
                  <a:pt x="8699384" y="2770153"/>
                </a:lnTo>
                <a:lnTo>
                  <a:pt x="8672274" y="2765702"/>
                </a:lnTo>
                <a:cubicBezTo>
                  <a:pt x="8672274" y="2767411"/>
                  <a:pt x="8670476" y="2768535"/>
                  <a:pt x="8666879" y="2769074"/>
                </a:cubicBezTo>
                <a:lnTo>
                  <a:pt x="8665800" y="2767995"/>
                </a:lnTo>
                <a:lnTo>
                  <a:pt x="8660405" y="2769074"/>
                </a:lnTo>
                <a:lnTo>
                  <a:pt x="8658247" y="2769074"/>
                </a:lnTo>
                <a:lnTo>
                  <a:pt x="8648536" y="2767995"/>
                </a:lnTo>
                <a:lnTo>
                  <a:pt x="8647457" y="2769074"/>
                </a:lnTo>
                <a:lnTo>
                  <a:pt x="8646378" y="2769074"/>
                </a:lnTo>
                <a:lnTo>
                  <a:pt x="8637611" y="2767995"/>
                </a:lnTo>
                <a:lnTo>
                  <a:pt x="8619268" y="2769074"/>
                </a:lnTo>
                <a:cubicBezTo>
                  <a:pt x="8614232" y="2767995"/>
                  <a:pt x="8611715" y="2766512"/>
                  <a:pt x="8611715" y="2764623"/>
                </a:cubicBezTo>
                <a:lnTo>
                  <a:pt x="8611715" y="2763544"/>
                </a:lnTo>
                <a:cubicBezTo>
                  <a:pt x="8611715" y="2758509"/>
                  <a:pt x="8613873" y="2755991"/>
                  <a:pt x="8618189" y="2755991"/>
                </a:cubicBezTo>
                <a:lnTo>
                  <a:pt x="8622505" y="2758149"/>
                </a:lnTo>
                <a:lnTo>
                  <a:pt x="8637611" y="2757070"/>
                </a:lnTo>
                <a:lnTo>
                  <a:pt x="8652852" y="2758149"/>
                </a:lnTo>
                <a:lnTo>
                  <a:pt x="8660405" y="2754912"/>
                </a:lnTo>
                <a:lnTo>
                  <a:pt x="8664721" y="2754912"/>
                </a:lnTo>
                <a:cubicBezTo>
                  <a:pt x="8669936" y="2758509"/>
                  <a:pt x="8673892" y="2760307"/>
                  <a:pt x="8676590" y="2760307"/>
                </a:cubicBezTo>
                <a:lnTo>
                  <a:pt x="8684143" y="2758149"/>
                </a:lnTo>
                <a:cubicBezTo>
                  <a:pt x="8686121" y="2758149"/>
                  <a:pt x="8688998" y="2759948"/>
                  <a:pt x="8692775" y="2763544"/>
                </a:cubicBezTo>
                <a:lnTo>
                  <a:pt x="8698305" y="2762465"/>
                </a:lnTo>
                <a:lnTo>
                  <a:pt x="8698305" y="2759228"/>
                </a:lnTo>
                <a:cubicBezTo>
                  <a:pt x="8696147" y="2759228"/>
                  <a:pt x="8695068" y="2758509"/>
                  <a:pt x="8695068" y="2757070"/>
                </a:cubicBezTo>
                <a:lnTo>
                  <a:pt x="8698305" y="2755991"/>
                </a:lnTo>
                <a:lnTo>
                  <a:pt x="8706937" y="2761386"/>
                </a:lnTo>
                <a:cubicBezTo>
                  <a:pt x="8720604" y="2758689"/>
                  <a:pt x="8727438" y="2756171"/>
                  <a:pt x="8727438" y="2753833"/>
                </a:cubicBezTo>
                <a:cubicBezTo>
                  <a:pt x="8729236" y="2744482"/>
                  <a:pt x="8733552" y="2739806"/>
                  <a:pt x="8740386" y="2739806"/>
                </a:cubicBezTo>
                <a:close/>
                <a:moveTo>
                  <a:pt x="7667210" y="2739806"/>
                </a:moveTo>
                <a:lnTo>
                  <a:pt x="7687576" y="2744122"/>
                </a:lnTo>
                <a:cubicBezTo>
                  <a:pt x="7687576" y="2745561"/>
                  <a:pt x="7688655" y="2746280"/>
                  <a:pt x="7690813" y="2746280"/>
                </a:cubicBezTo>
                <a:lnTo>
                  <a:pt x="7696208" y="2744122"/>
                </a:lnTo>
                <a:cubicBezTo>
                  <a:pt x="7702682" y="2744122"/>
                  <a:pt x="7706998" y="2746280"/>
                  <a:pt x="7709156" y="2750596"/>
                </a:cubicBezTo>
                <a:lnTo>
                  <a:pt x="7709156" y="2751675"/>
                </a:lnTo>
                <a:cubicBezTo>
                  <a:pt x="7707178" y="2755902"/>
                  <a:pt x="7703221" y="2758015"/>
                  <a:pt x="7697287" y="2758015"/>
                </a:cubicBezTo>
                <a:lnTo>
                  <a:pt x="7696208" y="2759094"/>
                </a:lnTo>
                <a:lnTo>
                  <a:pt x="7696208" y="2760173"/>
                </a:lnTo>
                <a:lnTo>
                  <a:pt x="7700524" y="2763410"/>
                </a:lnTo>
                <a:cubicBezTo>
                  <a:pt x="7699804" y="2772222"/>
                  <a:pt x="7698726" y="2777257"/>
                  <a:pt x="7697287" y="2778516"/>
                </a:cubicBezTo>
                <a:lnTo>
                  <a:pt x="7697287" y="2789171"/>
                </a:lnTo>
                <a:lnTo>
                  <a:pt x="7700524" y="2793487"/>
                </a:lnTo>
                <a:lnTo>
                  <a:pt x="7700524" y="2795645"/>
                </a:lnTo>
                <a:cubicBezTo>
                  <a:pt x="7700524" y="2797084"/>
                  <a:pt x="7699445" y="2797803"/>
                  <a:pt x="7697287" y="2797803"/>
                </a:cubicBezTo>
                <a:lnTo>
                  <a:pt x="7696208" y="2798882"/>
                </a:lnTo>
                <a:lnTo>
                  <a:pt x="7696208" y="2802119"/>
                </a:lnTo>
                <a:lnTo>
                  <a:pt x="7698366" y="2802119"/>
                </a:lnTo>
                <a:lnTo>
                  <a:pt x="7698366" y="2803198"/>
                </a:lnTo>
                <a:cubicBezTo>
                  <a:pt x="7699625" y="2801759"/>
                  <a:pt x="7707133" y="2800680"/>
                  <a:pt x="7720890" y="2799961"/>
                </a:cubicBezTo>
                <a:cubicBezTo>
                  <a:pt x="7722508" y="2797803"/>
                  <a:pt x="7724307" y="2796724"/>
                  <a:pt x="7726285" y="2796724"/>
                </a:cubicBezTo>
                <a:lnTo>
                  <a:pt x="7739233" y="2802119"/>
                </a:lnTo>
                <a:cubicBezTo>
                  <a:pt x="7745797" y="2802119"/>
                  <a:pt x="7751147" y="2796364"/>
                  <a:pt x="7755283" y="2784855"/>
                </a:cubicBezTo>
                <a:cubicBezTo>
                  <a:pt x="7763196" y="2780269"/>
                  <a:pt x="7767152" y="2777437"/>
                  <a:pt x="7767152" y="2776358"/>
                </a:cubicBezTo>
                <a:lnTo>
                  <a:pt x="7782124" y="2781753"/>
                </a:lnTo>
                <a:cubicBezTo>
                  <a:pt x="7789856" y="2781753"/>
                  <a:pt x="7796645" y="2786024"/>
                  <a:pt x="7802490" y="2794566"/>
                </a:cubicBezTo>
                <a:cubicBezTo>
                  <a:pt x="7805187" y="2794566"/>
                  <a:pt x="7807345" y="2798163"/>
                  <a:pt x="7808964" y="2805356"/>
                </a:cubicBezTo>
                <a:cubicBezTo>
                  <a:pt x="7808964" y="2806974"/>
                  <a:pt x="7805772" y="2808413"/>
                  <a:pt x="7799388" y="2809672"/>
                </a:cubicBezTo>
                <a:lnTo>
                  <a:pt x="7791834" y="2807514"/>
                </a:lnTo>
                <a:lnTo>
                  <a:pt x="7784282" y="2809672"/>
                </a:lnTo>
                <a:lnTo>
                  <a:pt x="7762836" y="2809672"/>
                </a:lnTo>
                <a:lnTo>
                  <a:pt x="7754204" y="2811830"/>
                </a:lnTo>
                <a:lnTo>
                  <a:pt x="7748809" y="2811830"/>
                </a:lnTo>
                <a:cubicBezTo>
                  <a:pt x="7745392" y="2808233"/>
                  <a:pt x="7741481" y="2806435"/>
                  <a:pt x="7737075" y="2806435"/>
                </a:cubicBezTo>
                <a:lnTo>
                  <a:pt x="7734917" y="2806435"/>
                </a:lnTo>
                <a:cubicBezTo>
                  <a:pt x="7734917" y="2808773"/>
                  <a:pt x="7733119" y="2810571"/>
                  <a:pt x="7729522" y="2811830"/>
                </a:cubicBezTo>
                <a:lnTo>
                  <a:pt x="7714416" y="2804277"/>
                </a:lnTo>
                <a:cubicBezTo>
                  <a:pt x="7714416" y="2805536"/>
                  <a:pt x="7711224" y="2806974"/>
                  <a:pt x="7704840" y="2808593"/>
                </a:cubicBezTo>
                <a:lnTo>
                  <a:pt x="7703761" y="2811830"/>
                </a:lnTo>
                <a:cubicBezTo>
                  <a:pt x="7710864" y="2819473"/>
                  <a:pt x="7714416" y="2824823"/>
                  <a:pt x="7714416" y="2827880"/>
                </a:cubicBezTo>
                <a:cubicBezTo>
                  <a:pt x="7714416" y="2830758"/>
                  <a:pt x="7719811" y="2840064"/>
                  <a:pt x="7730601" y="2855799"/>
                </a:cubicBezTo>
                <a:cubicBezTo>
                  <a:pt x="7734018" y="2855799"/>
                  <a:pt x="7743324" y="2862229"/>
                  <a:pt x="7758520" y="2875087"/>
                </a:cubicBezTo>
                <a:cubicBezTo>
                  <a:pt x="7776594" y="2887135"/>
                  <a:pt x="7793048" y="2894689"/>
                  <a:pt x="7807885" y="2897746"/>
                </a:cubicBezTo>
                <a:lnTo>
                  <a:pt x="7812201" y="2903141"/>
                </a:lnTo>
                <a:cubicBezTo>
                  <a:pt x="7812201" y="2904849"/>
                  <a:pt x="7807210" y="2910199"/>
                  <a:pt x="7797230" y="2919191"/>
                </a:cubicBezTo>
                <a:cubicBezTo>
                  <a:pt x="7793633" y="2924406"/>
                  <a:pt x="7791115" y="2933353"/>
                  <a:pt x="7789676" y="2946031"/>
                </a:cubicBezTo>
                <a:lnTo>
                  <a:pt x="7790756" y="2949268"/>
                </a:lnTo>
                <a:lnTo>
                  <a:pt x="7787518" y="2962216"/>
                </a:lnTo>
                <a:lnTo>
                  <a:pt x="7783202" y="2963295"/>
                </a:lnTo>
                <a:cubicBezTo>
                  <a:pt x="7781944" y="2963295"/>
                  <a:pt x="7779426" y="2960778"/>
                  <a:pt x="7775650" y="2955742"/>
                </a:cubicBezTo>
                <a:cubicBezTo>
                  <a:pt x="7770165" y="2955742"/>
                  <a:pt x="7763736" y="2951066"/>
                  <a:pt x="7756362" y="2941715"/>
                </a:cubicBezTo>
                <a:lnTo>
                  <a:pt x="7756362" y="2940636"/>
                </a:lnTo>
                <a:lnTo>
                  <a:pt x="7759599" y="2940636"/>
                </a:lnTo>
                <a:lnTo>
                  <a:pt x="7762836" y="2942794"/>
                </a:lnTo>
                <a:lnTo>
                  <a:pt x="7767152" y="2939557"/>
                </a:lnTo>
                <a:lnTo>
                  <a:pt x="7766073" y="2938478"/>
                </a:lnTo>
                <a:lnTo>
                  <a:pt x="7764994" y="2938478"/>
                </a:lnTo>
                <a:lnTo>
                  <a:pt x="7762836" y="2940636"/>
                </a:lnTo>
                <a:lnTo>
                  <a:pt x="7760678" y="2940636"/>
                </a:lnTo>
                <a:cubicBezTo>
                  <a:pt x="7760678" y="2939197"/>
                  <a:pt x="7759240" y="2938478"/>
                  <a:pt x="7756362" y="2938478"/>
                </a:cubicBezTo>
                <a:lnTo>
                  <a:pt x="7754204" y="2934162"/>
                </a:lnTo>
                <a:lnTo>
                  <a:pt x="7753125" y="2934162"/>
                </a:lnTo>
                <a:cubicBezTo>
                  <a:pt x="7753125" y="2940636"/>
                  <a:pt x="7746337" y="2945671"/>
                  <a:pt x="7732759" y="2949268"/>
                </a:cubicBezTo>
                <a:lnTo>
                  <a:pt x="7725206" y="2949268"/>
                </a:lnTo>
                <a:lnTo>
                  <a:pt x="7702682" y="2942794"/>
                </a:lnTo>
                <a:lnTo>
                  <a:pt x="7702682" y="2940636"/>
                </a:lnTo>
                <a:cubicBezTo>
                  <a:pt x="7707537" y="2933353"/>
                  <a:pt x="7711089" y="2925845"/>
                  <a:pt x="7713337" y="2918112"/>
                </a:cubicBezTo>
                <a:lnTo>
                  <a:pt x="7719811" y="2911638"/>
                </a:lnTo>
                <a:cubicBezTo>
                  <a:pt x="7726285" y="2911638"/>
                  <a:pt x="7734512" y="2918472"/>
                  <a:pt x="7744493" y="2932139"/>
                </a:cubicBezTo>
                <a:lnTo>
                  <a:pt x="7744493" y="2934162"/>
                </a:lnTo>
                <a:lnTo>
                  <a:pt x="7742335" y="2934162"/>
                </a:lnTo>
                <a:lnTo>
                  <a:pt x="7742335" y="2935241"/>
                </a:lnTo>
                <a:lnTo>
                  <a:pt x="7745572" y="2935241"/>
                </a:lnTo>
                <a:lnTo>
                  <a:pt x="7747730" y="2933218"/>
                </a:lnTo>
                <a:lnTo>
                  <a:pt x="7749888" y="2933218"/>
                </a:lnTo>
                <a:lnTo>
                  <a:pt x="7750967" y="2934162"/>
                </a:lnTo>
                <a:lnTo>
                  <a:pt x="7752046" y="2934162"/>
                </a:lnTo>
                <a:lnTo>
                  <a:pt x="7752046" y="2932139"/>
                </a:lnTo>
                <a:cubicBezTo>
                  <a:pt x="7747730" y="2932139"/>
                  <a:pt x="7745572" y="2929262"/>
                  <a:pt x="7745572" y="2923507"/>
                </a:cubicBezTo>
                <a:cubicBezTo>
                  <a:pt x="7742425" y="2923507"/>
                  <a:pt x="7739593" y="2920270"/>
                  <a:pt x="7737075" y="2913796"/>
                </a:cubicBezTo>
                <a:cubicBezTo>
                  <a:pt x="7733658" y="2912537"/>
                  <a:pt x="7730062" y="2906827"/>
                  <a:pt x="7726285" y="2896667"/>
                </a:cubicBezTo>
                <a:cubicBezTo>
                  <a:pt x="7723408" y="2896667"/>
                  <a:pt x="7721610" y="2893789"/>
                  <a:pt x="7720890" y="2888035"/>
                </a:cubicBezTo>
                <a:cubicBezTo>
                  <a:pt x="7713787" y="2878683"/>
                  <a:pt x="7710235" y="2870456"/>
                  <a:pt x="7710235" y="2863352"/>
                </a:cubicBezTo>
                <a:cubicBezTo>
                  <a:pt x="7708077" y="2862633"/>
                  <a:pt x="7706998" y="2860475"/>
                  <a:pt x="7706998" y="2856878"/>
                </a:cubicBezTo>
                <a:lnTo>
                  <a:pt x="7709156" y="2850404"/>
                </a:lnTo>
                <a:cubicBezTo>
                  <a:pt x="7706278" y="2850404"/>
                  <a:pt x="7703761" y="2849325"/>
                  <a:pt x="7701603" y="2847167"/>
                </a:cubicBezTo>
                <a:lnTo>
                  <a:pt x="7698366" y="2876166"/>
                </a:lnTo>
                <a:lnTo>
                  <a:pt x="7700524" y="2882640"/>
                </a:lnTo>
                <a:lnTo>
                  <a:pt x="7700524" y="2890193"/>
                </a:lnTo>
                <a:cubicBezTo>
                  <a:pt x="7700524" y="2895228"/>
                  <a:pt x="7699445" y="2900578"/>
                  <a:pt x="7697287" y="2906243"/>
                </a:cubicBezTo>
                <a:lnTo>
                  <a:pt x="7699445" y="2917033"/>
                </a:lnTo>
                <a:lnTo>
                  <a:pt x="7697287" y="2923507"/>
                </a:lnTo>
                <a:lnTo>
                  <a:pt x="7698366" y="2933218"/>
                </a:lnTo>
                <a:lnTo>
                  <a:pt x="7697287" y="2938478"/>
                </a:lnTo>
                <a:lnTo>
                  <a:pt x="7698366" y="2939557"/>
                </a:lnTo>
                <a:lnTo>
                  <a:pt x="7698366" y="2940636"/>
                </a:lnTo>
                <a:lnTo>
                  <a:pt x="7697287" y="2941715"/>
                </a:lnTo>
                <a:cubicBezTo>
                  <a:pt x="7698006" y="2947110"/>
                  <a:pt x="7699085" y="2950707"/>
                  <a:pt x="7700524" y="2952505"/>
                </a:cubicBezTo>
                <a:cubicBezTo>
                  <a:pt x="7700524" y="2956461"/>
                  <a:pt x="7699445" y="2960373"/>
                  <a:pt x="7697287" y="2964239"/>
                </a:cubicBezTo>
                <a:lnTo>
                  <a:pt x="7699445" y="2970713"/>
                </a:lnTo>
                <a:lnTo>
                  <a:pt x="7699445" y="2975029"/>
                </a:lnTo>
                <a:lnTo>
                  <a:pt x="7697287" y="2977187"/>
                </a:lnTo>
                <a:lnTo>
                  <a:pt x="7696208" y="2973950"/>
                </a:lnTo>
                <a:lnTo>
                  <a:pt x="7695129" y="2973950"/>
                </a:lnTo>
                <a:lnTo>
                  <a:pt x="7695129" y="2977187"/>
                </a:lnTo>
                <a:cubicBezTo>
                  <a:pt x="7697287" y="2977187"/>
                  <a:pt x="7698366" y="2977907"/>
                  <a:pt x="7698366" y="2979345"/>
                </a:cubicBezTo>
                <a:lnTo>
                  <a:pt x="7698366" y="2981503"/>
                </a:lnTo>
                <a:lnTo>
                  <a:pt x="7697287" y="2985819"/>
                </a:lnTo>
                <a:lnTo>
                  <a:pt x="7699445" y="2995395"/>
                </a:lnTo>
                <a:lnTo>
                  <a:pt x="7696208" y="2999711"/>
                </a:lnTo>
                <a:lnTo>
                  <a:pt x="7690813" y="2999711"/>
                </a:lnTo>
                <a:cubicBezTo>
                  <a:pt x="7690813" y="3003308"/>
                  <a:pt x="7686182" y="3005106"/>
                  <a:pt x="7676921" y="3005106"/>
                </a:cubicBezTo>
                <a:lnTo>
                  <a:pt x="7671526" y="3009422"/>
                </a:lnTo>
                <a:lnTo>
                  <a:pt x="7670447" y="3009422"/>
                </a:lnTo>
                <a:cubicBezTo>
                  <a:pt x="7657588" y="3006185"/>
                  <a:pt x="7651159" y="3000836"/>
                  <a:pt x="7651159" y="2993372"/>
                </a:cubicBezTo>
                <a:lnTo>
                  <a:pt x="7651159" y="2992293"/>
                </a:lnTo>
                <a:lnTo>
                  <a:pt x="7654262" y="2987977"/>
                </a:lnTo>
                <a:cubicBezTo>
                  <a:pt x="7652194" y="2987258"/>
                  <a:pt x="7651159" y="2985100"/>
                  <a:pt x="7651159" y="2981503"/>
                </a:cubicBezTo>
                <a:lnTo>
                  <a:pt x="7654262" y="2980424"/>
                </a:lnTo>
                <a:cubicBezTo>
                  <a:pt x="7651474" y="2976648"/>
                  <a:pt x="7650080" y="2973411"/>
                  <a:pt x="7650080" y="2970713"/>
                </a:cubicBezTo>
                <a:cubicBezTo>
                  <a:pt x="7651429" y="2970354"/>
                  <a:pt x="7652823" y="2968555"/>
                  <a:pt x="7654262" y="2965318"/>
                </a:cubicBezTo>
                <a:cubicBezTo>
                  <a:pt x="7652823" y="2963430"/>
                  <a:pt x="7651789" y="2958799"/>
                  <a:pt x="7651159" y="2951426"/>
                </a:cubicBezTo>
                <a:lnTo>
                  <a:pt x="7652104" y="2946031"/>
                </a:lnTo>
                <a:lnTo>
                  <a:pt x="7651159" y="2944952"/>
                </a:lnTo>
                <a:lnTo>
                  <a:pt x="7645764" y="2946031"/>
                </a:lnTo>
                <a:lnTo>
                  <a:pt x="7643606" y="2946031"/>
                </a:lnTo>
                <a:cubicBezTo>
                  <a:pt x="7638571" y="2946031"/>
                  <a:pt x="7636053" y="2945312"/>
                  <a:pt x="7636053" y="2943873"/>
                </a:cubicBezTo>
                <a:lnTo>
                  <a:pt x="7634974" y="2944952"/>
                </a:lnTo>
                <a:lnTo>
                  <a:pt x="7633895" y="2944952"/>
                </a:lnTo>
                <a:lnTo>
                  <a:pt x="7629579" y="2943873"/>
                </a:lnTo>
                <a:lnTo>
                  <a:pt x="7608134" y="2949268"/>
                </a:lnTo>
                <a:lnTo>
                  <a:pt x="7598423" y="2943873"/>
                </a:lnTo>
                <a:lnTo>
                  <a:pt x="7580215" y="2953584"/>
                </a:lnTo>
                <a:cubicBezTo>
                  <a:pt x="7572302" y="2953584"/>
                  <a:pt x="7564434" y="2956102"/>
                  <a:pt x="7556612" y="2961137"/>
                </a:cubicBezTo>
                <a:lnTo>
                  <a:pt x="7547980" y="2963295"/>
                </a:lnTo>
                <a:lnTo>
                  <a:pt x="7545822" y="2963295"/>
                </a:lnTo>
                <a:lnTo>
                  <a:pt x="7545822" y="2961137"/>
                </a:lnTo>
                <a:cubicBezTo>
                  <a:pt x="7557421" y="2948908"/>
                  <a:pt x="7564929" y="2942794"/>
                  <a:pt x="7568346" y="2942794"/>
                </a:cubicBezTo>
                <a:lnTo>
                  <a:pt x="7568346" y="2941715"/>
                </a:lnTo>
                <a:lnTo>
                  <a:pt x="7567267" y="2937399"/>
                </a:lnTo>
                <a:cubicBezTo>
                  <a:pt x="7567267" y="2935421"/>
                  <a:pt x="7571223" y="2930790"/>
                  <a:pt x="7579136" y="2923507"/>
                </a:cubicBezTo>
                <a:cubicBezTo>
                  <a:pt x="7579136" y="2920630"/>
                  <a:pt x="7583092" y="2918112"/>
                  <a:pt x="7591005" y="2915954"/>
                </a:cubicBezTo>
                <a:cubicBezTo>
                  <a:pt x="7591005" y="2913077"/>
                  <a:pt x="7592758" y="2911638"/>
                  <a:pt x="7596265" y="2911638"/>
                </a:cubicBezTo>
                <a:lnTo>
                  <a:pt x="7594107" y="2909480"/>
                </a:lnTo>
                <a:cubicBezTo>
                  <a:pt x="7595906" y="2903096"/>
                  <a:pt x="7599502" y="2898465"/>
                  <a:pt x="7604897" y="2895588"/>
                </a:cubicBezTo>
                <a:cubicBezTo>
                  <a:pt x="7607774" y="2895588"/>
                  <a:pt x="7609213" y="2894509"/>
                  <a:pt x="7609213" y="2892351"/>
                </a:cubicBezTo>
                <a:lnTo>
                  <a:pt x="7608134" y="2889114"/>
                </a:lnTo>
                <a:cubicBezTo>
                  <a:pt x="7608134" y="2886056"/>
                  <a:pt x="7609932" y="2880347"/>
                  <a:pt x="7613529" y="2871984"/>
                </a:cubicBezTo>
                <a:lnTo>
                  <a:pt x="7628500" y="2837591"/>
                </a:lnTo>
                <a:cubicBezTo>
                  <a:pt x="7628500" y="2831657"/>
                  <a:pt x="7631737" y="2821631"/>
                  <a:pt x="7638211" y="2807514"/>
                </a:cubicBezTo>
                <a:lnTo>
                  <a:pt x="7638211" y="2805356"/>
                </a:lnTo>
                <a:lnTo>
                  <a:pt x="7636053" y="2805356"/>
                </a:lnTo>
                <a:lnTo>
                  <a:pt x="7636053" y="2804277"/>
                </a:lnTo>
                <a:lnTo>
                  <a:pt x="7634974" y="2805356"/>
                </a:lnTo>
                <a:lnTo>
                  <a:pt x="7630658" y="2805356"/>
                </a:lnTo>
                <a:lnTo>
                  <a:pt x="7628500" y="2803198"/>
                </a:lnTo>
                <a:lnTo>
                  <a:pt x="7632816" y="2799961"/>
                </a:lnTo>
                <a:lnTo>
                  <a:pt x="7636053" y="2799961"/>
                </a:lnTo>
                <a:lnTo>
                  <a:pt x="7640369" y="2803198"/>
                </a:lnTo>
                <a:lnTo>
                  <a:pt x="7641448" y="2803198"/>
                </a:lnTo>
                <a:lnTo>
                  <a:pt x="7645764" y="2799961"/>
                </a:lnTo>
                <a:lnTo>
                  <a:pt x="7646843" y="2799961"/>
                </a:lnTo>
                <a:lnTo>
                  <a:pt x="7651159" y="2801040"/>
                </a:lnTo>
                <a:lnTo>
                  <a:pt x="7654262" y="2799961"/>
                </a:lnTo>
                <a:lnTo>
                  <a:pt x="7654262" y="2798882"/>
                </a:lnTo>
                <a:cubicBezTo>
                  <a:pt x="7653362" y="2792588"/>
                  <a:pt x="7651249" y="2787552"/>
                  <a:pt x="7647922" y="2783776"/>
                </a:cubicBezTo>
                <a:lnTo>
                  <a:pt x="7647922" y="2778516"/>
                </a:lnTo>
                <a:lnTo>
                  <a:pt x="7654262" y="2770963"/>
                </a:lnTo>
                <a:lnTo>
                  <a:pt x="7654262" y="2769884"/>
                </a:lnTo>
                <a:lnTo>
                  <a:pt x="7653182" y="2765568"/>
                </a:lnTo>
                <a:lnTo>
                  <a:pt x="7654262" y="2761252"/>
                </a:lnTo>
                <a:lnTo>
                  <a:pt x="7654262" y="2759094"/>
                </a:lnTo>
                <a:cubicBezTo>
                  <a:pt x="7651474" y="2759094"/>
                  <a:pt x="7650080" y="2758015"/>
                  <a:pt x="7650080" y="2755857"/>
                </a:cubicBezTo>
                <a:cubicBezTo>
                  <a:pt x="7650080" y="2749473"/>
                  <a:pt x="7655790" y="2744122"/>
                  <a:pt x="7667210" y="2739806"/>
                </a:cubicBezTo>
                <a:close/>
                <a:moveTo>
                  <a:pt x="7193355" y="2739765"/>
                </a:moveTo>
                <a:lnTo>
                  <a:pt x="7193355" y="2740844"/>
                </a:lnTo>
                <a:lnTo>
                  <a:pt x="7195648" y="2740844"/>
                </a:lnTo>
                <a:lnTo>
                  <a:pt x="7195648" y="2739765"/>
                </a:lnTo>
                <a:close/>
                <a:moveTo>
                  <a:pt x="8092323" y="2739402"/>
                </a:moveTo>
                <a:lnTo>
                  <a:pt x="8098797" y="2740481"/>
                </a:lnTo>
                <a:lnTo>
                  <a:pt x="8113903" y="2739402"/>
                </a:lnTo>
                <a:lnTo>
                  <a:pt x="8114982" y="2739402"/>
                </a:lnTo>
                <a:cubicBezTo>
                  <a:pt x="8123614" y="2739402"/>
                  <a:pt x="8127930" y="2741920"/>
                  <a:pt x="8127930" y="2746955"/>
                </a:cubicBezTo>
                <a:lnTo>
                  <a:pt x="8131167" y="2746955"/>
                </a:lnTo>
                <a:cubicBezTo>
                  <a:pt x="8133865" y="2744797"/>
                  <a:pt x="8137102" y="2743718"/>
                  <a:pt x="8140878" y="2743718"/>
                </a:cubicBezTo>
                <a:cubicBezTo>
                  <a:pt x="8146453" y="2743718"/>
                  <a:pt x="8150095" y="2745516"/>
                  <a:pt x="8151803" y="2749113"/>
                </a:cubicBezTo>
                <a:lnTo>
                  <a:pt x="8151803" y="2755587"/>
                </a:lnTo>
                <a:cubicBezTo>
                  <a:pt x="8151803" y="2757745"/>
                  <a:pt x="8148881" y="2759184"/>
                  <a:pt x="8143036" y="2759903"/>
                </a:cubicBezTo>
                <a:lnTo>
                  <a:pt x="8140878" y="2754508"/>
                </a:lnTo>
                <a:lnTo>
                  <a:pt x="8138720" y="2754508"/>
                </a:lnTo>
                <a:lnTo>
                  <a:pt x="8138720" y="2760982"/>
                </a:lnTo>
                <a:cubicBezTo>
                  <a:pt x="8138720" y="2766557"/>
                  <a:pt x="8140159" y="2769794"/>
                  <a:pt x="8143036" y="2770693"/>
                </a:cubicBezTo>
                <a:lnTo>
                  <a:pt x="8144115" y="2770693"/>
                </a:lnTo>
                <a:lnTo>
                  <a:pt x="8157198" y="2759903"/>
                </a:lnTo>
                <a:cubicBezTo>
                  <a:pt x="8169067" y="2759903"/>
                  <a:pt x="8177340" y="2767501"/>
                  <a:pt x="8182015" y="2782697"/>
                </a:cubicBezTo>
                <a:lnTo>
                  <a:pt x="8182015" y="2783776"/>
                </a:lnTo>
                <a:lnTo>
                  <a:pt x="8177699" y="2782697"/>
                </a:lnTo>
                <a:lnTo>
                  <a:pt x="8169067" y="2785934"/>
                </a:lnTo>
                <a:lnTo>
                  <a:pt x="8160435" y="2785934"/>
                </a:lnTo>
                <a:cubicBezTo>
                  <a:pt x="8156119" y="2785934"/>
                  <a:pt x="8153961" y="2784495"/>
                  <a:pt x="8153961" y="2781618"/>
                </a:cubicBezTo>
                <a:lnTo>
                  <a:pt x="8149510" y="2788092"/>
                </a:lnTo>
                <a:lnTo>
                  <a:pt x="8158277" y="2788092"/>
                </a:lnTo>
                <a:cubicBezTo>
                  <a:pt x="8164751" y="2789171"/>
                  <a:pt x="8167988" y="2792048"/>
                  <a:pt x="8167988" y="2796724"/>
                </a:cubicBezTo>
                <a:cubicBezTo>
                  <a:pt x="8167988" y="2800321"/>
                  <a:pt x="8162189" y="2805356"/>
                  <a:pt x="8150589" y="2811830"/>
                </a:cubicBezTo>
                <a:cubicBezTo>
                  <a:pt x="8149331" y="2816865"/>
                  <a:pt x="8147173" y="2819383"/>
                  <a:pt x="8144115" y="2819383"/>
                </a:cubicBezTo>
                <a:lnTo>
                  <a:pt x="8145194" y="2824778"/>
                </a:lnTo>
                <a:lnTo>
                  <a:pt x="8144115" y="2825857"/>
                </a:lnTo>
                <a:lnTo>
                  <a:pt x="8143036" y="2824778"/>
                </a:lnTo>
                <a:lnTo>
                  <a:pt x="8137641" y="2824778"/>
                </a:lnTo>
                <a:lnTo>
                  <a:pt x="8135483" y="2826936"/>
                </a:lnTo>
                <a:lnTo>
                  <a:pt x="8139799" y="2828015"/>
                </a:lnTo>
                <a:lnTo>
                  <a:pt x="8144115" y="2826936"/>
                </a:lnTo>
                <a:lnTo>
                  <a:pt x="8147352" y="2830173"/>
                </a:lnTo>
                <a:lnTo>
                  <a:pt x="8151803" y="2829094"/>
                </a:lnTo>
                <a:lnTo>
                  <a:pt x="8152882" y="2830173"/>
                </a:lnTo>
                <a:lnTo>
                  <a:pt x="8153961" y="2826936"/>
                </a:lnTo>
                <a:lnTo>
                  <a:pt x="8152882" y="2825857"/>
                </a:lnTo>
                <a:lnTo>
                  <a:pt x="8152882" y="2823699"/>
                </a:lnTo>
                <a:cubicBezTo>
                  <a:pt x="8158098" y="2816685"/>
                  <a:pt x="8163492" y="2810931"/>
                  <a:pt x="8169067" y="2806435"/>
                </a:cubicBezTo>
                <a:lnTo>
                  <a:pt x="8170146" y="2806435"/>
                </a:lnTo>
                <a:cubicBezTo>
                  <a:pt x="8178419" y="2806435"/>
                  <a:pt x="8187051" y="2813988"/>
                  <a:pt x="8196042" y="2829094"/>
                </a:cubicBezTo>
                <a:lnTo>
                  <a:pt x="8196042" y="2830173"/>
                </a:lnTo>
                <a:lnTo>
                  <a:pt x="8198200" y="2830173"/>
                </a:lnTo>
                <a:cubicBezTo>
                  <a:pt x="8200358" y="2829633"/>
                  <a:pt x="8201437" y="2826756"/>
                  <a:pt x="8201437" y="2821541"/>
                </a:cubicBezTo>
                <a:lnTo>
                  <a:pt x="8201437" y="2820462"/>
                </a:lnTo>
                <a:cubicBezTo>
                  <a:pt x="8198560" y="2820462"/>
                  <a:pt x="8197121" y="2818304"/>
                  <a:pt x="8197121" y="2813988"/>
                </a:cubicBezTo>
                <a:lnTo>
                  <a:pt x="8197121" y="2812909"/>
                </a:lnTo>
                <a:lnTo>
                  <a:pt x="8203595" y="2803198"/>
                </a:lnTo>
                <a:lnTo>
                  <a:pt x="8201437" y="2796724"/>
                </a:lnTo>
                <a:lnTo>
                  <a:pt x="8203595" y="2791329"/>
                </a:lnTo>
                <a:lnTo>
                  <a:pt x="8202516" y="2790250"/>
                </a:lnTo>
                <a:lnTo>
                  <a:pt x="8202516" y="2789171"/>
                </a:lnTo>
                <a:cubicBezTo>
                  <a:pt x="8203056" y="2767501"/>
                  <a:pt x="8204495" y="2756666"/>
                  <a:pt x="8206832" y="2756666"/>
                </a:cubicBezTo>
                <a:lnTo>
                  <a:pt x="8205754" y="2745876"/>
                </a:lnTo>
                <a:cubicBezTo>
                  <a:pt x="8205754" y="2741560"/>
                  <a:pt x="8210834" y="2739402"/>
                  <a:pt x="8220994" y="2739402"/>
                </a:cubicBezTo>
                <a:cubicBezTo>
                  <a:pt x="8229267" y="2746955"/>
                  <a:pt x="8237539" y="2750911"/>
                  <a:pt x="8245812" y="2751271"/>
                </a:cubicBezTo>
                <a:lnTo>
                  <a:pt x="8246890" y="2755587"/>
                </a:lnTo>
                <a:lnTo>
                  <a:pt x="8245812" y="2756666"/>
                </a:lnTo>
                <a:lnTo>
                  <a:pt x="8251206" y="2758824"/>
                </a:lnTo>
                <a:lnTo>
                  <a:pt x="8251206" y="2759903"/>
                </a:lnTo>
                <a:cubicBezTo>
                  <a:pt x="8249768" y="2761521"/>
                  <a:pt x="8247970" y="2767681"/>
                  <a:pt x="8245812" y="2778381"/>
                </a:cubicBezTo>
                <a:lnTo>
                  <a:pt x="8243654" y="2778381"/>
                </a:lnTo>
                <a:lnTo>
                  <a:pt x="8243654" y="2785934"/>
                </a:lnTo>
                <a:lnTo>
                  <a:pt x="8238258" y="2804277"/>
                </a:lnTo>
                <a:lnTo>
                  <a:pt x="8238258" y="2805356"/>
                </a:lnTo>
                <a:lnTo>
                  <a:pt x="8249048" y="2804277"/>
                </a:lnTo>
                <a:lnTo>
                  <a:pt x="8257680" y="2808593"/>
                </a:lnTo>
                <a:lnTo>
                  <a:pt x="8271708" y="2804277"/>
                </a:lnTo>
                <a:lnTo>
                  <a:pt x="8272786" y="2805356"/>
                </a:lnTo>
                <a:lnTo>
                  <a:pt x="8274945" y="2805356"/>
                </a:lnTo>
                <a:lnTo>
                  <a:pt x="8274945" y="2804277"/>
                </a:lnTo>
                <a:cubicBezTo>
                  <a:pt x="8272786" y="2804277"/>
                  <a:pt x="8271708" y="2803558"/>
                  <a:pt x="8271708" y="2802119"/>
                </a:cubicBezTo>
                <a:lnTo>
                  <a:pt x="8271708" y="2801040"/>
                </a:lnTo>
                <a:lnTo>
                  <a:pt x="8283577" y="2782697"/>
                </a:lnTo>
                <a:lnTo>
                  <a:pt x="8284790" y="2782697"/>
                </a:lnTo>
                <a:cubicBezTo>
                  <a:pt x="8286948" y="2782697"/>
                  <a:pt x="8292344" y="2785934"/>
                  <a:pt x="8300976" y="2792408"/>
                </a:cubicBezTo>
                <a:lnTo>
                  <a:pt x="8304212" y="2793487"/>
                </a:lnTo>
                <a:lnTo>
                  <a:pt x="8307450" y="2792408"/>
                </a:lnTo>
                <a:cubicBezTo>
                  <a:pt x="8311766" y="2798522"/>
                  <a:pt x="8313924" y="2802838"/>
                  <a:pt x="8313924" y="2805356"/>
                </a:cubicBezTo>
                <a:lnTo>
                  <a:pt x="8313924" y="2807514"/>
                </a:lnTo>
                <a:lnTo>
                  <a:pt x="8307450" y="2813988"/>
                </a:lnTo>
                <a:lnTo>
                  <a:pt x="8304212" y="2810751"/>
                </a:lnTo>
                <a:lnTo>
                  <a:pt x="8304212" y="2811830"/>
                </a:lnTo>
                <a:lnTo>
                  <a:pt x="8305292" y="2815067"/>
                </a:lnTo>
                <a:lnTo>
                  <a:pt x="8298818" y="2820462"/>
                </a:lnTo>
                <a:cubicBezTo>
                  <a:pt x="8291444" y="2817764"/>
                  <a:pt x="8284206" y="2813089"/>
                  <a:pt x="8277103" y="2806435"/>
                </a:cubicBezTo>
                <a:lnTo>
                  <a:pt x="8277103" y="2807514"/>
                </a:lnTo>
                <a:lnTo>
                  <a:pt x="8281419" y="2815067"/>
                </a:lnTo>
                <a:lnTo>
                  <a:pt x="8282498" y="2813988"/>
                </a:lnTo>
                <a:lnTo>
                  <a:pt x="8283577" y="2813988"/>
                </a:lnTo>
                <a:cubicBezTo>
                  <a:pt x="8284746" y="2813988"/>
                  <a:pt x="8285870" y="2815427"/>
                  <a:pt x="8286948" y="2818304"/>
                </a:cubicBezTo>
                <a:lnTo>
                  <a:pt x="8288028" y="2817225"/>
                </a:lnTo>
                <a:lnTo>
                  <a:pt x="8289106" y="2817225"/>
                </a:lnTo>
                <a:lnTo>
                  <a:pt x="8299896" y="2824778"/>
                </a:lnTo>
                <a:cubicBezTo>
                  <a:pt x="8296120" y="2855799"/>
                  <a:pt x="8292164" y="2871310"/>
                  <a:pt x="8288028" y="2871310"/>
                </a:cubicBezTo>
                <a:lnTo>
                  <a:pt x="8288028" y="2872389"/>
                </a:lnTo>
                <a:lnTo>
                  <a:pt x="8289106" y="2876705"/>
                </a:lnTo>
                <a:lnTo>
                  <a:pt x="8284790" y="2883179"/>
                </a:lnTo>
                <a:lnTo>
                  <a:pt x="8285870" y="2891811"/>
                </a:lnTo>
                <a:lnTo>
                  <a:pt x="8272786" y="2927553"/>
                </a:lnTo>
                <a:cubicBezTo>
                  <a:pt x="8272786" y="2928992"/>
                  <a:pt x="8274945" y="2930431"/>
                  <a:pt x="8279261" y="2931869"/>
                </a:cubicBezTo>
                <a:cubicBezTo>
                  <a:pt x="8279261" y="2934747"/>
                  <a:pt x="8282902" y="2936185"/>
                  <a:pt x="8290186" y="2936185"/>
                </a:cubicBezTo>
                <a:cubicBezTo>
                  <a:pt x="8290725" y="2938523"/>
                  <a:pt x="8296120" y="2941760"/>
                  <a:pt x="8306370" y="2945896"/>
                </a:cubicBezTo>
                <a:cubicBezTo>
                  <a:pt x="8313384" y="2950932"/>
                  <a:pt x="8316981" y="2954169"/>
                  <a:pt x="8317161" y="2955607"/>
                </a:cubicBezTo>
                <a:lnTo>
                  <a:pt x="8317161" y="2956686"/>
                </a:lnTo>
                <a:lnTo>
                  <a:pt x="8294502" y="2999981"/>
                </a:lnTo>
                <a:lnTo>
                  <a:pt x="8293422" y="2999981"/>
                </a:lnTo>
                <a:cubicBezTo>
                  <a:pt x="8290905" y="2999981"/>
                  <a:pt x="8282228" y="2994227"/>
                  <a:pt x="8267392" y="2982717"/>
                </a:cubicBezTo>
                <a:cubicBezTo>
                  <a:pt x="8252286" y="2979840"/>
                  <a:pt x="8244732" y="2975479"/>
                  <a:pt x="8244732" y="2969634"/>
                </a:cubicBezTo>
                <a:lnTo>
                  <a:pt x="8240416" y="2967476"/>
                </a:lnTo>
                <a:cubicBezTo>
                  <a:pt x="8228547" y="2972601"/>
                  <a:pt x="8219870" y="2978401"/>
                  <a:pt x="8214386" y="2984875"/>
                </a:cubicBezTo>
                <a:cubicBezTo>
                  <a:pt x="8201258" y="2990810"/>
                  <a:pt x="8191547" y="2996924"/>
                  <a:pt x="8185252" y="3003218"/>
                </a:cubicBezTo>
                <a:lnTo>
                  <a:pt x="8180936" y="3004297"/>
                </a:lnTo>
                <a:lnTo>
                  <a:pt x="8165830" y="3001060"/>
                </a:lnTo>
                <a:lnTo>
                  <a:pt x="8159356" y="3003218"/>
                </a:lnTo>
                <a:lnTo>
                  <a:pt x="8158277" y="3002139"/>
                </a:lnTo>
                <a:lnTo>
                  <a:pt x="8158277" y="3001060"/>
                </a:lnTo>
                <a:cubicBezTo>
                  <a:pt x="8164032" y="3000701"/>
                  <a:pt x="8166909" y="2998543"/>
                  <a:pt x="8166909" y="2994586"/>
                </a:cubicBezTo>
                <a:cubicBezTo>
                  <a:pt x="8172484" y="2988832"/>
                  <a:pt x="8181836" y="2982358"/>
                  <a:pt x="8194963" y="2975164"/>
                </a:cubicBezTo>
                <a:cubicBezTo>
                  <a:pt x="8205034" y="2962666"/>
                  <a:pt x="8212992" y="2956147"/>
                  <a:pt x="8218836" y="2955607"/>
                </a:cubicBezTo>
                <a:cubicBezTo>
                  <a:pt x="8219556" y="2947695"/>
                  <a:pt x="8221354" y="2943738"/>
                  <a:pt x="8224231" y="2943738"/>
                </a:cubicBezTo>
                <a:lnTo>
                  <a:pt x="8222073" y="2940501"/>
                </a:lnTo>
                <a:cubicBezTo>
                  <a:pt x="8223512" y="2940501"/>
                  <a:pt x="8224231" y="2939422"/>
                  <a:pt x="8224231" y="2937264"/>
                </a:cubicBezTo>
                <a:cubicBezTo>
                  <a:pt x="8224231" y="2932229"/>
                  <a:pt x="8223512" y="2929711"/>
                  <a:pt x="8222073" y="2929711"/>
                </a:cubicBezTo>
                <a:lnTo>
                  <a:pt x="8223152" y="2922158"/>
                </a:lnTo>
                <a:lnTo>
                  <a:pt x="8223152" y="2911368"/>
                </a:lnTo>
                <a:lnTo>
                  <a:pt x="8228547" y="2904759"/>
                </a:lnTo>
                <a:lnTo>
                  <a:pt x="8228547" y="2901522"/>
                </a:lnTo>
                <a:cubicBezTo>
                  <a:pt x="8228547" y="2900084"/>
                  <a:pt x="8227468" y="2899364"/>
                  <a:pt x="8225310" y="2899364"/>
                </a:cubicBezTo>
                <a:cubicBezTo>
                  <a:pt x="8222253" y="2899364"/>
                  <a:pt x="8220095" y="2891452"/>
                  <a:pt x="8218836" y="2875626"/>
                </a:cubicBezTo>
                <a:cubicBezTo>
                  <a:pt x="8216229" y="2875626"/>
                  <a:pt x="8214386" y="2868792"/>
                  <a:pt x="8213306" y="2855125"/>
                </a:cubicBezTo>
                <a:lnTo>
                  <a:pt x="8190647" y="2879942"/>
                </a:lnTo>
                <a:lnTo>
                  <a:pt x="8185252" y="2881021"/>
                </a:lnTo>
                <a:lnTo>
                  <a:pt x="8184173" y="2879942"/>
                </a:lnTo>
                <a:lnTo>
                  <a:pt x="8184173" y="2877784"/>
                </a:lnTo>
                <a:lnTo>
                  <a:pt x="8187410" y="2871310"/>
                </a:lnTo>
                <a:lnTo>
                  <a:pt x="8186331" y="2870231"/>
                </a:lnTo>
                <a:lnTo>
                  <a:pt x="8185252" y="2870231"/>
                </a:lnTo>
                <a:cubicBezTo>
                  <a:pt x="8182375" y="2870591"/>
                  <a:pt x="8178419" y="2874187"/>
                  <a:pt x="8173383" y="2881021"/>
                </a:cubicBezTo>
                <a:cubicBezTo>
                  <a:pt x="8170866" y="2881381"/>
                  <a:pt x="8167988" y="2883539"/>
                  <a:pt x="8164751" y="2887495"/>
                </a:cubicBezTo>
                <a:lnTo>
                  <a:pt x="8160435" y="2887495"/>
                </a:lnTo>
                <a:cubicBezTo>
                  <a:pt x="8164751" y="2891452"/>
                  <a:pt x="8166909" y="2895768"/>
                  <a:pt x="8166909" y="2900443"/>
                </a:cubicBezTo>
                <a:lnTo>
                  <a:pt x="8165830" y="2901522"/>
                </a:lnTo>
                <a:cubicBezTo>
                  <a:pt x="8165830" y="2902961"/>
                  <a:pt x="8164032" y="2903680"/>
                  <a:pt x="8160435" y="2903680"/>
                </a:cubicBezTo>
                <a:lnTo>
                  <a:pt x="8159356" y="2904759"/>
                </a:lnTo>
                <a:lnTo>
                  <a:pt x="8159356" y="2907052"/>
                </a:lnTo>
                <a:cubicBezTo>
                  <a:pt x="8159896" y="2911368"/>
                  <a:pt x="8160975" y="2913526"/>
                  <a:pt x="8162593" y="2913526"/>
                </a:cubicBezTo>
                <a:lnTo>
                  <a:pt x="8164751" y="2913526"/>
                </a:lnTo>
                <a:cubicBezTo>
                  <a:pt x="8167269" y="2905524"/>
                  <a:pt x="8171225" y="2901522"/>
                  <a:pt x="8176620" y="2901522"/>
                </a:cubicBezTo>
                <a:lnTo>
                  <a:pt x="8185252" y="2905838"/>
                </a:lnTo>
                <a:lnTo>
                  <a:pt x="8194963" y="2904759"/>
                </a:lnTo>
                <a:lnTo>
                  <a:pt x="8196042" y="2905838"/>
                </a:lnTo>
                <a:lnTo>
                  <a:pt x="8196042" y="2907052"/>
                </a:lnTo>
                <a:cubicBezTo>
                  <a:pt x="8196042" y="2909570"/>
                  <a:pt x="8190647" y="2912087"/>
                  <a:pt x="8179857" y="2914605"/>
                </a:cubicBezTo>
                <a:cubicBezTo>
                  <a:pt x="8178059" y="2917842"/>
                  <a:pt x="8171945" y="2921798"/>
                  <a:pt x="8161514" y="2926474"/>
                </a:cubicBezTo>
                <a:cubicBezTo>
                  <a:pt x="8160076" y="2933128"/>
                  <a:pt x="8159356" y="2942479"/>
                  <a:pt x="8159356" y="2954528"/>
                </a:cubicBezTo>
                <a:lnTo>
                  <a:pt x="8160435" y="2958844"/>
                </a:lnTo>
                <a:lnTo>
                  <a:pt x="8159356" y="2962081"/>
                </a:lnTo>
                <a:lnTo>
                  <a:pt x="8160435" y="2967476"/>
                </a:lnTo>
                <a:lnTo>
                  <a:pt x="8157198" y="2974085"/>
                </a:lnTo>
                <a:lnTo>
                  <a:pt x="8158277" y="2982717"/>
                </a:lnTo>
                <a:cubicBezTo>
                  <a:pt x="8158277" y="2988472"/>
                  <a:pt x="8156119" y="2991349"/>
                  <a:pt x="8151803" y="2991349"/>
                </a:cubicBezTo>
                <a:cubicBezTo>
                  <a:pt x="8145959" y="2991349"/>
                  <a:pt x="8143036" y="2993507"/>
                  <a:pt x="8143036" y="2997823"/>
                </a:cubicBezTo>
                <a:cubicBezTo>
                  <a:pt x="8139260" y="3001420"/>
                  <a:pt x="8136023" y="3003218"/>
                  <a:pt x="8133325" y="3003218"/>
                </a:cubicBezTo>
                <a:lnTo>
                  <a:pt x="8129009" y="3003218"/>
                </a:lnTo>
                <a:lnTo>
                  <a:pt x="8124693" y="2999981"/>
                </a:lnTo>
                <a:lnTo>
                  <a:pt x="8118219" y="3005376"/>
                </a:lnTo>
                <a:lnTo>
                  <a:pt x="8112824" y="3005376"/>
                </a:lnTo>
                <a:cubicBezTo>
                  <a:pt x="8106170" y="3005376"/>
                  <a:pt x="8101495" y="3003938"/>
                  <a:pt x="8098797" y="3001060"/>
                </a:cubicBezTo>
                <a:lnTo>
                  <a:pt x="8099876" y="2990270"/>
                </a:lnTo>
                <a:cubicBezTo>
                  <a:pt x="8096459" y="2977952"/>
                  <a:pt x="8091784" y="2971792"/>
                  <a:pt x="8085849" y="2971792"/>
                </a:cubicBezTo>
                <a:cubicBezTo>
                  <a:pt x="8080724" y="2968196"/>
                  <a:pt x="8078161" y="2964959"/>
                  <a:pt x="8078161" y="2962081"/>
                </a:cubicBezTo>
                <a:lnTo>
                  <a:pt x="8082477" y="2958844"/>
                </a:lnTo>
                <a:lnTo>
                  <a:pt x="8085849" y="2958844"/>
                </a:lnTo>
                <a:lnTo>
                  <a:pt x="8096639" y="2963160"/>
                </a:lnTo>
                <a:cubicBezTo>
                  <a:pt x="8108868" y="2963160"/>
                  <a:pt x="8114982" y="2960283"/>
                  <a:pt x="8114982" y="2954528"/>
                </a:cubicBezTo>
                <a:lnTo>
                  <a:pt x="8114982" y="2943738"/>
                </a:lnTo>
                <a:lnTo>
                  <a:pt x="8113903" y="2942659"/>
                </a:lnTo>
                <a:lnTo>
                  <a:pt x="8113903" y="2941580"/>
                </a:lnTo>
                <a:lnTo>
                  <a:pt x="8106350" y="2942659"/>
                </a:lnTo>
                <a:lnTo>
                  <a:pt x="8099876" y="2941580"/>
                </a:lnTo>
                <a:cubicBezTo>
                  <a:pt x="8089536" y="2944458"/>
                  <a:pt x="8081578" y="2949493"/>
                  <a:pt x="8076003" y="2956686"/>
                </a:cubicBezTo>
                <a:lnTo>
                  <a:pt x="8073845" y="2956686"/>
                </a:lnTo>
                <a:cubicBezTo>
                  <a:pt x="8064494" y="2946436"/>
                  <a:pt x="8059818" y="2938163"/>
                  <a:pt x="8059818" y="2931869"/>
                </a:cubicBezTo>
                <a:lnTo>
                  <a:pt x="8059818" y="2921079"/>
                </a:lnTo>
                <a:cubicBezTo>
                  <a:pt x="8059818" y="2917482"/>
                  <a:pt x="8057301" y="2914605"/>
                  <a:pt x="8052265" y="2912447"/>
                </a:cubicBezTo>
                <a:lnTo>
                  <a:pt x="8052265" y="2911368"/>
                </a:lnTo>
                <a:cubicBezTo>
                  <a:pt x="8065213" y="2899229"/>
                  <a:pt x="8071687" y="2890912"/>
                  <a:pt x="8071687" y="2886416"/>
                </a:cubicBezTo>
                <a:cubicBezTo>
                  <a:pt x="8076723" y="2882999"/>
                  <a:pt x="8079240" y="2879043"/>
                  <a:pt x="8079240" y="2874547"/>
                </a:cubicBezTo>
                <a:lnTo>
                  <a:pt x="8080319" y="2865915"/>
                </a:lnTo>
                <a:lnTo>
                  <a:pt x="8077082" y="2864836"/>
                </a:lnTo>
                <a:lnTo>
                  <a:pt x="8068450" y="2868073"/>
                </a:lnTo>
                <a:lnTo>
                  <a:pt x="8065213" y="2868073"/>
                </a:lnTo>
                <a:cubicBezTo>
                  <a:pt x="8063595" y="2868073"/>
                  <a:pt x="8062156" y="2865555"/>
                  <a:pt x="8060897" y="2860520"/>
                </a:cubicBezTo>
                <a:cubicBezTo>
                  <a:pt x="8061976" y="2857643"/>
                  <a:pt x="8063055" y="2856204"/>
                  <a:pt x="8064134" y="2856204"/>
                </a:cubicBezTo>
                <a:cubicBezTo>
                  <a:pt x="8065573" y="2856204"/>
                  <a:pt x="8066292" y="2858002"/>
                  <a:pt x="8066292" y="2861599"/>
                </a:cubicBezTo>
                <a:lnTo>
                  <a:pt x="8067371" y="2862678"/>
                </a:lnTo>
                <a:lnTo>
                  <a:pt x="8068450" y="2862678"/>
                </a:lnTo>
                <a:lnTo>
                  <a:pt x="8074924" y="2860520"/>
                </a:lnTo>
                <a:lnTo>
                  <a:pt x="8081398" y="2861599"/>
                </a:lnTo>
                <a:lnTo>
                  <a:pt x="8084635" y="2860520"/>
                </a:lnTo>
                <a:lnTo>
                  <a:pt x="8084635" y="2852967"/>
                </a:lnTo>
                <a:cubicBezTo>
                  <a:pt x="8089041" y="2847212"/>
                  <a:pt x="8091244" y="2842132"/>
                  <a:pt x="8091244" y="2837726"/>
                </a:cubicBezTo>
                <a:lnTo>
                  <a:pt x="8080319" y="2841098"/>
                </a:lnTo>
                <a:lnTo>
                  <a:pt x="8067371" y="2835568"/>
                </a:lnTo>
                <a:lnTo>
                  <a:pt x="8060897" y="2836647"/>
                </a:lnTo>
                <a:lnTo>
                  <a:pt x="8058739" y="2836647"/>
                </a:lnTo>
                <a:cubicBezTo>
                  <a:pt x="8055862" y="2835748"/>
                  <a:pt x="8054423" y="2832511"/>
                  <a:pt x="8054423" y="2826936"/>
                </a:cubicBezTo>
                <a:lnTo>
                  <a:pt x="8055502" y="2825857"/>
                </a:lnTo>
                <a:lnTo>
                  <a:pt x="8059818" y="2825857"/>
                </a:lnTo>
                <a:lnTo>
                  <a:pt x="8068450" y="2828015"/>
                </a:lnTo>
                <a:lnTo>
                  <a:pt x="8078161" y="2825857"/>
                </a:lnTo>
                <a:lnTo>
                  <a:pt x="8091244" y="2826936"/>
                </a:lnTo>
                <a:lnTo>
                  <a:pt x="8092323" y="2825857"/>
                </a:lnTo>
                <a:lnTo>
                  <a:pt x="8092323" y="2809672"/>
                </a:lnTo>
                <a:lnTo>
                  <a:pt x="8094481" y="2803198"/>
                </a:lnTo>
                <a:lnTo>
                  <a:pt x="8093402" y="2791329"/>
                </a:lnTo>
                <a:lnTo>
                  <a:pt x="8093402" y="2788092"/>
                </a:lnTo>
                <a:lnTo>
                  <a:pt x="8091244" y="2785934"/>
                </a:lnTo>
                <a:lnTo>
                  <a:pt x="8089086" y="2785934"/>
                </a:lnTo>
                <a:lnTo>
                  <a:pt x="8072766" y="2787013"/>
                </a:lnTo>
                <a:lnTo>
                  <a:pt x="8063055" y="2784855"/>
                </a:lnTo>
                <a:lnTo>
                  <a:pt x="8057660" y="2785934"/>
                </a:lnTo>
                <a:lnTo>
                  <a:pt x="8056581" y="2784855"/>
                </a:lnTo>
                <a:lnTo>
                  <a:pt x="8056581" y="2783776"/>
                </a:lnTo>
                <a:cubicBezTo>
                  <a:pt x="8058020" y="2776493"/>
                  <a:pt x="8060897" y="2772851"/>
                  <a:pt x="8065213" y="2772851"/>
                </a:cubicBezTo>
                <a:lnTo>
                  <a:pt x="8071687" y="2775144"/>
                </a:lnTo>
                <a:lnTo>
                  <a:pt x="8079240" y="2774065"/>
                </a:lnTo>
                <a:cubicBezTo>
                  <a:pt x="8079240" y="2775504"/>
                  <a:pt x="8082882" y="2776223"/>
                  <a:pt x="8090165" y="2776223"/>
                </a:cubicBezTo>
                <a:lnTo>
                  <a:pt x="8094481" y="2781618"/>
                </a:lnTo>
                <a:lnTo>
                  <a:pt x="8094481" y="2780539"/>
                </a:lnTo>
                <a:lnTo>
                  <a:pt x="8093402" y="2763140"/>
                </a:lnTo>
                <a:lnTo>
                  <a:pt x="8095560" y="2760982"/>
                </a:lnTo>
                <a:lnTo>
                  <a:pt x="8096639" y="2762061"/>
                </a:lnTo>
                <a:lnTo>
                  <a:pt x="8098797" y="2762061"/>
                </a:lnTo>
                <a:lnTo>
                  <a:pt x="8098797" y="2760982"/>
                </a:lnTo>
                <a:cubicBezTo>
                  <a:pt x="8094481" y="2760263"/>
                  <a:pt x="8092323" y="2759184"/>
                  <a:pt x="8092323" y="2757745"/>
                </a:cubicBezTo>
                <a:lnTo>
                  <a:pt x="8092323" y="2755587"/>
                </a:lnTo>
                <a:lnTo>
                  <a:pt x="8093402" y="2748034"/>
                </a:lnTo>
                <a:cubicBezTo>
                  <a:pt x="8090525" y="2746595"/>
                  <a:pt x="8089086" y="2744437"/>
                  <a:pt x="8089086" y="2741560"/>
                </a:cubicBezTo>
                <a:close/>
                <a:moveTo>
                  <a:pt x="5129411" y="2738727"/>
                </a:moveTo>
                <a:lnTo>
                  <a:pt x="5144517" y="2743043"/>
                </a:lnTo>
                <a:lnTo>
                  <a:pt x="5150991" y="2740885"/>
                </a:lnTo>
                <a:cubicBezTo>
                  <a:pt x="5156207" y="2740885"/>
                  <a:pt x="5160882" y="2744482"/>
                  <a:pt x="5165018" y="2751675"/>
                </a:cubicBezTo>
                <a:lnTo>
                  <a:pt x="5168121" y="2749517"/>
                </a:lnTo>
                <a:lnTo>
                  <a:pt x="5172437" y="2752754"/>
                </a:lnTo>
                <a:lnTo>
                  <a:pt x="5186464" y="2752754"/>
                </a:lnTo>
                <a:cubicBezTo>
                  <a:pt x="5188622" y="2752754"/>
                  <a:pt x="5189701" y="2754193"/>
                  <a:pt x="5189701" y="2757070"/>
                </a:cubicBezTo>
                <a:lnTo>
                  <a:pt x="5182148" y="2766647"/>
                </a:lnTo>
                <a:lnTo>
                  <a:pt x="5182148" y="2767726"/>
                </a:lnTo>
                <a:cubicBezTo>
                  <a:pt x="5189341" y="2772761"/>
                  <a:pt x="5192938" y="2776718"/>
                  <a:pt x="5192938" y="2779595"/>
                </a:cubicBezTo>
                <a:lnTo>
                  <a:pt x="5199412" y="2778516"/>
                </a:lnTo>
                <a:cubicBezTo>
                  <a:pt x="5212270" y="2779595"/>
                  <a:pt x="5218699" y="2783911"/>
                  <a:pt x="5218699" y="2791464"/>
                </a:cubicBezTo>
                <a:lnTo>
                  <a:pt x="5219778" y="2791464"/>
                </a:lnTo>
                <a:lnTo>
                  <a:pt x="5228410" y="2789306"/>
                </a:lnTo>
                <a:lnTo>
                  <a:pt x="5230568" y="2789306"/>
                </a:lnTo>
                <a:cubicBezTo>
                  <a:pt x="5234884" y="2789666"/>
                  <a:pt x="5237042" y="2790745"/>
                  <a:pt x="5237042" y="2792543"/>
                </a:cubicBezTo>
                <a:lnTo>
                  <a:pt x="5237042" y="2793622"/>
                </a:lnTo>
                <a:lnTo>
                  <a:pt x="5234884" y="2795780"/>
                </a:lnTo>
                <a:cubicBezTo>
                  <a:pt x="5236323" y="2799017"/>
                  <a:pt x="5237761" y="2800815"/>
                  <a:pt x="5239200" y="2801175"/>
                </a:cubicBezTo>
                <a:lnTo>
                  <a:pt x="5243516" y="2801175"/>
                </a:lnTo>
                <a:cubicBezTo>
                  <a:pt x="5243516" y="2798298"/>
                  <a:pt x="5244955" y="2796859"/>
                  <a:pt x="5247832" y="2796859"/>
                </a:cubicBezTo>
                <a:cubicBezTo>
                  <a:pt x="5265726" y="2800096"/>
                  <a:pt x="5274672" y="2802614"/>
                  <a:pt x="5274672" y="2804412"/>
                </a:cubicBezTo>
                <a:cubicBezTo>
                  <a:pt x="5277190" y="2802254"/>
                  <a:pt x="5281506" y="2801175"/>
                  <a:pt x="5287620" y="2801175"/>
                </a:cubicBezTo>
                <a:lnTo>
                  <a:pt x="5291936" y="2801175"/>
                </a:lnTo>
                <a:lnTo>
                  <a:pt x="5297331" y="2806570"/>
                </a:lnTo>
                <a:lnTo>
                  <a:pt x="5297331" y="2809807"/>
                </a:lnTo>
                <a:cubicBezTo>
                  <a:pt x="5290857" y="2814842"/>
                  <a:pt x="5287620" y="2819833"/>
                  <a:pt x="5287620" y="2824778"/>
                </a:cubicBezTo>
                <a:lnTo>
                  <a:pt x="5280067" y="2843121"/>
                </a:lnTo>
                <a:cubicBezTo>
                  <a:pt x="5281686" y="2843121"/>
                  <a:pt x="5283484" y="2847437"/>
                  <a:pt x="5285462" y="2856069"/>
                </a:cubicBezTo>
                <a:cubicBezTo>
                  <a:pt x="5284923" y="2861824"/>
                  <a:pt x="5282046" y="2864701"/>
                  <a:pt x="5276830" y="2864701"/>
                </a:cubicBezTo>
                <a:cubicBezTo>
                  <a:pt x="5271165" y="2864701"/>
                  <a:pt x="5268333" y="2861464"/>
                  <a:pt x="5268333" y="2854990"/>
                </a:cubicBezTo>
                <a:lnTo>
                  <a:pt x="5264017" y="2854990"/>
                </a:lnTo>
                <a:lnTo>
                  <a:pt x="5255385" y="2852832"/>
                </a:lnTo>
                <a:lnTo>
                  <a:pt x="5254306" y="2853911"/>
                </a:lnTo>
                <a:lnTo>
                  <a:pt x="5253227" y="2853911"/>
                </a:lnTo>
                <a:lnTo>
                  <a:pt x="5247832" y="2852832"/>
                </a:lnTo>
                <a:lnTo>
                  <a:pt x="5247832" y="2853911"/>
                </a:lnTo>
                <a:lnTo>
                  <a:pt x="5248911" y="2860385"/>
                </a:lnTo>
                <a:lnTo>
                  <a:pt x="5248911" y="2861464"/>
                </a:lnTo>
                <a:cubicBezTo>
                  <a:pt x="5248911" y="2863622"/>
                  <a:pt x="5244955" y="2864701"/>
                  <a:pt x="5237042" y="2864701"/>
                </a:cubicBezTo>
                <a:cubicBezTo>
                  <a:pt x="5232546" y="2879537"/>
                  <a:pt x="5224678" y="2894239"/>
                  <a:pt x="5213439" y="2908805"/>
                </a:cubicBezTo>
                <a:cubicBezTo>
                  <a:pt x="5209662" y="2908805"/>
                  <a:pt x="5205346" y="2913436"/>
                  <a:pt x="5200491" y="2922698"/>
                </a:cubicBezTo>
                <a:lnTo>
                  <a:pt x="5201570" y="2934567"/>
                </a:lnTo>
                <a:cubicBezTo>
                  <a:pt x="5195455" y="2939602"/>
                  <a:pt x="5187543" y="2942120"/>
                  <a:pt x="5177832" y="2942120"/>
                </a:cubicBezTo>
                <a:lnTo>
                  <a:pt x="5175674" y="2942120"/>
                </a:lnTo>
                <a:cubicBezTo>
                  <a:pt x="5162816" y="2940142"/>
                  <a:pt x="5156386" y="2934027"/>
                  <a:pt x="5156386" y="2923777"/>
                </a:cubicBezTo>
                <a:lnTo>
                  <a:pt x="5160702" y="2917437"/>
                </a:lnTo>
                <a:cubicBezTo>
                  <a:pt x="5158005" y="2915279"/>
                  <a:pt x="5155487" y="2914200"/>
                  <a:pt x="5153149" y="2914200"/>
                </a:cubicBezTo>
                <a:cubicBezTo>
                  <a:pt x="5149553" y="2916358"/>
                  <a:pt x="5147754" y="2927463"/>
                  <a:pt x="5147754" y="2947515"/>
                </a:cubicBezTo>
                <a:lnTo>
                  <a:pt x="5147754" y="2949673"/>
                </a:lnTo>
                <a:cubicBezTo>
                  <a:pt x="5147754" y="2954708"/>
                  <a:pt x="5150991" y="2957226"/>
                  <a:pt x="5157465" y="2957226"/>
                </a:cubicBezTo>
                <a:lnTo>
                  <a:pt x="5163939" y="2957226"/>
                </a:lnTo>
                <a:cubicBezTo>
                  <a:pt x="5166727" y="2955068"/>
                  <a:pt x="5170638" y="2953989"/>
                  <a:pt x="5175674" y="2953989"/>
                </a:cubicBezTo>
                <a:cubicBezTo>
                  <a:pt x="5185025" y="2955248"/>
                  <a:pt x="5189701" y="2957046"/>
                  <a:pt x="5189701" y="2959384"/>
                </a:cubicBezTo>
                <a:cubicBezTo>
                  <a:pt x="5192938" y="2955068"/>
                  <a:pt x="5196175" y="2952910"/>
                  <a:pt x="5199412" y="2952910"/>
                </a:cubicBezTo>
                <a:cubicBezTo>
                  <a:pt x="5201570" y="2948414"/>
                  <a:pt x="5202649" y="2944458"/>
                  <a:pt x="5202649" y="2941041"/>
                </a:cubicBezTo>
                <a:lnTo>
                  <a:pt x="5214518" y="2928093"/>
                </a:lnTo>
                <a:lnTo>
                  <a:pt x="5216676" y="2928093"/>
                </a:lnTo>
                <a:lnTo>
                  <a:pt x="5219778" y="2931330"/>
                </a:lnTo>
                <a:lnTo>
                  <a:pt x="5218699" y="2935646"/>
                </a:lnTo>
                <a:cubicBezTo>
                  <a:pt x="5218699" y="2938523"/>
                  <a:pt x="5223015" y="2940321"/>
                  <a:pt x="5231647" y="2941041"/>
                </a:cubicBezTo>
                <a:lnTo>
                  <a:pt x="5237042" y="2950752"/>
                </a:lnTo>
                <a:cubicBezTo>
                  <a:pt x="5234884" y="2952910"/>
                  <a:pt x="5231287" y="2953989"/>
                  <a:pt x="5226252" y="2953989"/>
                </a:cubicBezTo>
                <a:lnTo>
                  <a:pt x="5226252" y="2955068"/>
                </a:lnTo>
                <a:lnTo>
                  <a:pt x="5231647" y="2955068"/>
                </a:lnTo>
                <a:lnTo>
                  <a:pt x="5237042" y="2952910"/>
                </a:lnTo>
                <a:lnTo>
                  <a:pt x="5239200" y="2955068"/>
                </a:lnTo>
                <a:lnTo>
                  <a:pt x="5238121" y="2960463"/>
                </a:lnTo>
                <a:lnTo>
                  <a:pt x="5241358" y="2969095"/>
                </a:lnTo>
                <a:cubicBezTo>
                  <a:pt x="5237581" y="2980514"/>
                  <a:pt x="5234344" y="2986224"/>
                  <a:pt x="5231647" y="2986224"/>
                </a:cubicBezTo>
                <a:lnTo>
                  <a:pt x="5227331" y="2982987"/>
                </a:lnTo>
                <a:lnTo>
                  <a:pt x="5226252" y="2982987"/>
                </a:lnTo>
                <a:lnTo>
                  <a:pt x="5224094" y="2985145"/>
                </a:lnTo>
                <a:lnTo>
                  <a:pt x="5224094" y="2991619"/>
                </a:lnTo>
                <a:cubicBezTo>
                  <a:pt x="5221217" y="2991619"/>
                  <a:pt x="5216226" y="2994137"/>
                  <a:pt x="5209123" y="2999172"/>
                </a:cubicBezTo>
                <a:lnTo>
                  <a:pt x="5208044" y="2999172"/>
                </a:lnTo>
                <a:cubicBezTo>
                  <a:pt x="5205346" y="2999172"/>
                  <a:pt x="5202109" y="2997374"/>
                  <a:pt x="5198333" y="2993777"/>
                </a:cubicBezTo>
                <a:lnTo>
                  <a:pt x="5197254" y="2993777"/>
                </a:lnTo>
                <a:cubicBezTo>
                  <a:pt x="5197254" y="2997374"/>
                  <a:pt x="5194017" y="2999172"/>
                  <a:pt x="5187543" y="2999172"/>
                </a:cubicBezTo>
                <a:lnTo>
                  <a:pt x="5184306" y="2998093"/>
                </a:lnTo>
                <a:lnTo>
                  <a:pt x="5183227" y="3001330"/>
                </a:lnTo>
                <a:cubicBezTo>
                  <a:pt x="5179810" y="2999172"/>
                  <a:pt x="5175134" y="2998093"/>
                  <a:pt x="5169200" y="2998093"/>
                </a:cubicBezTo>
                <a:lnTo>
                  <a:pt x="5159623" y="2998093"/>
                </a:lnTo>
                <a:lnTo>
                  <a:pt x="5153149" y="2990540"/>
                </a:lnTo>
                <a:cubicBezTo>
                  <a:pt x="5151171" y="2990540"/>
                  <a:pt x="5149013" y="2993058"/>
                  <a:pt x="5146675" y="2998093"/>
                </a:cubicBezTo>
                <a:lnTo>
                  <a:pt x="5132648" y="2999172"/>
                </a:lnTo>
                <a:cubicBezTo>
                  <a:pt x="5112597" y="2994676"/>
                  <a:pt x="5102571" y="2988562"/>
                  <a:pt x="5102571" y="2980829"/>
                </a:cubicBezTo>
                <a:lnTo>
                  <a:pt x="5102571" y="2979750"/>
                </a:lnTo>
                <a:lnTo>
                  <a:pt x="5103650" y="2942120"/>
                </a:lnTo>
                <a:lnTo>
                  <a:pt x="5100413" y="2929172"/>
                </a:lnTo>
                <a:lnTo>
                  <a:pt x="5102571" y="2925935"/>
                </a:lnTo>
                <a:lnTo>
                  <a:pt x="5102571" y="2924856"/>
                </a:lnTo>
                <a:lnTo>
                  <a:pt x="5100413" y="2907726"/>
                </a:lnTo>
                <a:lnTo>
                  <a:pt x="5100413" y="2904489"/>
                </a:lnTo>
                <a:lnTo>
                  <a:pt x="5104729" y="2901252"/>
                </a:lnTo>
                <a:lnTo>
                  <a:pt x="5111203" y="2903410"/>
                </a:lnTo>
                <a:lnTo>
                  <a:pt x="5113226" y="2901252"/>
                </a:lnTo>
                <a:lnTo>
                  <a:pt x="5126174" y="2901252"/>
                </a:lnTo>
                <a:cubicBezTo>
                  <a:pt x="5128332" y="2903770"/>
                  <a:pt x="5135526" y="2905568"/>
                  <a:pt x="5147754" y="2906647"/>
                </a:cubicBezTo>
                <a:lnTo>
                  <a:pt x="5148833" y="2905568"/>
                </a:lnTo>
                <a:lnTo>
                  <a:pt x="5148833" y="2904489"/>
                </a:lnTo>
                <a:cubicBezTo>
                  <a:pt x="5137324" y="2895857"/>
                  <a:pt x="5131569" y="2889743"/>
                  <a:pt x="5131569" y="2886146"/>
                </a:cubicBezTo>
                <a:cubicBezTo>
                  <a:pt x="5131569" y="2882190"/>
                  <a:pt x="5133008" y="2879672"/>
                  <a:pt x="5135885" y="2878593"/>
                </a:cubicBezTo>
                <a:lnTo>
                  <a:pt x="5140201" y="2878593"/>
                </a:lnTo>
                <a:cubicBezTo>
                  <a:pt x="5149193" y="2878593"/>
                  <a:pt x="5156386" y="2881111"/>
                  <a:pt x="5161781" y="2886146"/>
                </a:cubicBezTo>
                <a:lnTo>
                  <a:pt x="5165962" y="2887225"/>
                </a:lnTo>
                <a:lnTo>
                  <a:pt x="5171358" y="2887225"/>
                </a:lnTo>
                <a:cubicBezTo>
                  <a:pt x="5174235" y="2887225"/>
                  <a:pt x="5176753" y="2880796"/>
                  <a:pt x="5178911" y="2867938"/>
                </a:cubicBezTo>
                <a:cubicBezTo>
                  <a:pt x="5181248" y="2867938"/>
                  <a:pt x="5183406" y="2862184"/>
                  <a:pt x="5185385" y="2850674"/>
                </a:cubicBezTo>
                <a:lnTo>
                  <a:pt x="5184306" y="2845279"/>
                </a:lnTo>
                <a:cubicBezTo>
                  <a:pt x="5185924" y="2845279"/>
                  <a:pt x="5189521" y="2842402"/>
                  <a:pt x="5195096" y="2836647"/>
                </a:cubicBezTo>
                <a:cubicBezTo>
                  <a:pt x="5197613" y="2836647"/>
                  <a:pt x="5200491" y="2833050"/>
                  <a:pt x="5203728" y="2825857"/>
                </a:cubicBezTo>
                <a:lnTo>
                  <a:pt x="5202649" y="2824778"/>
                </a:lnTo>
                <a:lnTo>
                  <a:pt x="5196175" y="2824778"/>
                </a:lnTo>
                <a:cubicBezTo>
                  <a:pt x="5184306" y="2824778"/>
                  <a:pt x="5177832" y="2823699"/>
                  <a:pt x="5176753" y="2821541"/>
                </a:cubicBezTo>
                <a:cubicBezTo>
                  <a:pt x="5172077" y="2823699"/>
                  <a:pt x="5167087" y="2824778"/>
                  <a:pt x="5161781" y="2824778"/>
                </a:cubicBezTo>
                <a:lnTo>
                  <a:pt x="5158544" y="2824778"/>
                </a:lnTo>
                <a:lnTo>
                  <a:pt x="5147754" y="2822620"/>
                </a:lnTo>
                <a:lnTo>
                  <a:pt x="5144517" y="2824778"/>
                </a:lnTo>
                <a:lnTo>
                  <a:pt x="5133727" y="2823699"/>
                </a:lnTo>
                <a:lnTo>
                  <a:pt x="5125095" y="2823699"/>
                </a:lnTo>
                <a:cubicBezTo>
                  <a:pt x="5121499" y="2826936"/>
                  <a:pt x="5117228" y="2829094"/>
                  <a:pt x="5112282" y="2830173"/>
                </a:cubicBezTo>
                <a:cubicBezTo>
                  <a:pt x="5112282" y="2833050"/>
                  <a:pt x="5107606" y="2835928"/>
                  <a:pt x="5098255" y="2838805"/>
                </a:cubicBezTo>
                <a:lnTo>
                  <a:pt x="5098255" y="2839884"/>
                </a:lnTo>
                <a:cubicBezTo>
                  <a:pt x="5098255" y="2841323"/>
                  <a:pt x="5100413" y="2842402"/>
                  <a:pt x="5104729" y="2843121"/>
                </a:cubicBezTo>
                <a:lnTo>
                  <a:pt x="5114305" y="2840963"/>
                </a:lnTo>
                <a:lnTo>
                  <a:pt x="5115384" y="2842042"/>
                </a:lnTo>
                <a:lnTo>
                  <a:pt x="5122937" y="2840963"/>
                </a:lnTo>
                <a:lnTo>
                  <a:pt x="5127253" y="2840963"/>
                </a:lnTo>
                <a:lnTo>
                  <a:pt x="5139122" y="2844200"/>
                </a:lnTo>
                <a:lnTo>
                  <a:pt x="5153149" y="2840963"/>
                </a:lnTo>
                <a:lnTo>
                  <a:pt x="5173516" y="2845279"/>
                </a:lnTo>
                <a:lnTo>
                  <a:pt x="5179990" y="2844200"/>
                </a:lnTo>
                <a:lnTo>
                  <a:pt x="5181069" y="2845279"/>
                </a:lnTo>
                <a:lnTo>
                  <a:pt x="5181069" y="2846358"/>
                </a:lnTo>
                <a:cubicBezTo>
                  <a:pt x="5181069" y="2847977"/>
                  <a:pt x="5170324" y="2850135"/>
                  <a:pt x="5148833" y="2852832"/>
                </a:cubicBezTo>
                <a:lnTo>
                  <a:pt x="5147754" y="2852832"/>
                </a:lnTo>
                <a:lnTo>
                  <a:pt x="5136964" y="2851753"/>
                </a:lnTo>
                <a:lnTo>
                  <a:pt x="5127253" y="2853911"/>
                </a:lnTo>
                <a:lnTo>
                  <a:pt x="5126174" y="2853911"/>
                </a:lnTo>
                <a:lnTo>
                  <a:pt x="5104729" y="2848516"/>
                </a:lnTo>
                <a:lnTo>
                  <a:pt x="5101492" y="2851753"/>
                </a:lnTo>
                <a:lnTo>
                  <a:pt x="5100413" y="2851753"/>
                </a:lnTo>
                <a:cubicBezTo>
                  <a:pt x="5098435" y="2851753"/>
                  <a:pt x="5094478" y="2849595"/>
                  <a:pt x="5088544" y="2845279"/>
                </a:cubicBezTo>
                <a:lnTo>
                  <a:pt x="5085307" y="2844200"/>
                </a:lnTo>
                <a:cubicBezTo>
                  <a:pt x="5085307" y="2845279"/>
                  <a:pt x="5080991" y="2847437"/>
                  <a:pt x="5072359" y="2850674"/>
                </a:cubicBezTo>
                <a:lnTo>
                  <a:pt x="5064806" y="2851753"/>
                </a:lnTo>
                <a:cubicBezTo>
                  <a:pt x="5063727" y="2854630"/>
                  <a:pt x="5061254" y="2856069"/>
                  <a:pt x="5057388" y="2856069"/>
                </a:cubicBezTo>
                <a:lnTo>
                  <a:pt x="5048756" y="2856069"/>
                </a:lnTo>
                <a:cubicBezTo>
                  <a:pt x="5043181" y="2859666"/>
                  <a:pt x="5038505" y="2861464"/>
                  <a:pt x="5034729" y="2861464"/>
                </a:cubicBezTo>
                <a:lnTo>
                  <a:pt x="5033650" y="2860385"/>
                </a:lnTo>
                <a:lnTo>
                  <a:pt x="5033650" y="2857148"/>
                </a:lnTo>
                <a:lnTo>
                  <a:pt x="5062648" y="2833410"/>
                </a:lnTo>
                <a:lnTo>
                  <a:pt x="5065885" y="2833410"/>
                </a:lnTo>
                <a:cubicBezTo>
                  <a:pt x="5065885" y="2835568"/>
                  <a:pt x="5066604" y="2836647"/>
                  <a:pt x="5068043" y="2836647"/>
                </a:cubicBezTo>
                <a:lnTo>
                  <a:pt x="5070201" y="2833410"/>
                </a:lnTo>
                <a:lnTo>
                  <a:pt x="5068043" y="2831252"/>
                </a:lnTo>
                <a:lnTo>
                  <a:pt x="5068043" y="2830173"/>
                </a:lnTo>
                <a:cubicBezTo>
                  <a:pt x="5075956" y="2823339"/>
                  <a:pt x="5079912" y="2818349"/>
                  <a:pt x="5079912" y="2815202"/>
                </a:cubicBezTo>
                <a:cubicBezTo>
                  <a:pt x="5093040" y="2800276"/>
                  <a:pt x="5102032" y="2785889"/>
                  <a:pt x="5106887" y="2772042"/>
                </a:cubicBezTo>
                <a:cubicBezTo>
                  <a:pt x="5112012" y="2767546"/>
                  <a:pt x="5117363" y="2757880"/>
                  <a:pt x="5122937" y="2743043"/>
                </a:cubicBezTo>
                <a:close/>
                <a:moveTo>
                  <a:pt x="1119171" y="2738727"/>
                </a:moveTo>
                <a:cubicBezTo>
                  <a:pt x="1145605" y="2745831"/>
                  <a:pt x="1158823" y="2752620"/>
                  <a:pt x="1158823" y="2759094"/>
                </a:cubicBezTo>
                <a:cubicBezTo>
                  <a:pt x="1163319" y="2759094"/>
                  <a:pt x="1166197" y="2762645"/>
                  <a:pt x="1167455" y="2769749"/>
                </a:cubicBezTo>
                <a:lnTo>
                  <a:pt x="1165297" y="2776223"/>
                </a:lnTo>
                <a:lnTo>
                  <a:pt x="1165297" y="2782697"/>
                </a:lnTo>
                <a:lnTo>
                  <a:pt x="1166376" y="2792273"/>
                </a:lnTo>
                <a:cubicBezTo>
                  <a:pt x="1166376" y="2795690"/>
                  <a:pt x="1159948" y="2798567"/>
                  <a:pt x="1147089" y="2800905"/>
                </a:cubicBezTo>
                <a:lnTo>
                  <a:pt x="1141694" y="2799826"/>
                </a:lnTo>
                <a:lnTo>
                  <a:pt x="1134141" y="2800905"/>
                </a:lnTo>
                <a:cubicBezTo>
                  <a:pt x="1127037" y="2794071"/>
                  <a:pt x="1123487" y="2783371"/>
                  <a:pt x="1123487" y="2768805"/>
                </a:cubicBezTo>
                <a:cubicBezTo>
                  <a:pt x="1119889" y="2758194"/>
                  <a:pt x="1115213" y="2750686"/>
                  <a:pt x="1109460" y="2746280"/>
                </a:cubicBezTo>
                <a:lnTo>
                  <a:pt x="1109460" y="2745201"/>
                </a:lnTo>
                <a:cubicBezTo>
                  <a:pt x="1111975" y="2740885"/>
                  <a:pt x="1115213" y="2738727"/>
                  <a:pt x="1119171" y="2738727"/>
                </a:cubicBezTo>
                <a:close/>
                <a:moveTo>
                  <a:pt x="5731751" y="2738458"/>
                </a:moveTo>
                <a:lnTo>
                  <a:pt x="5739169" y="2738458"/>
                </a:lnTo>
                <a:cubicBezTo>
                  <a:pt x="5742227" y="2738458"/>
                  <a:pt x="5749015" y="2743088"/>
                  <a:pt x="5759535" y="2752350"/>
                </a:cubicBezTo>
                <a:cubicBezTo>
                  <a:pt x="5768078" y="2756576"/>
                  <a:pt x="5775181" y="2763320"/>
                  <a:pt x="5780846" y="2772581"/>
                </a:cubicBezTo>
                <a:lnTo>
                  <a:pt x="5780846" y="2777976"/>
                </a:lnTo>
                <a:cubicBezTo>
                  <a:pt x="5780846" y="2779595"/>
                  <a:pt x="5777654" y="2781034"/>
                  <a:pt x="5771270" y="2782292"/>
                </a:cubicBezTo>
                <a:lnTo>
                  <a:pt x="5769112" y="2782292"/>
                </a:lnTo>
                <a:lnTo>
                  <a:pt x="5768033" y="2781213"/>
                </a:lnTo>
                <a:lnTo>
                  <a:pt x="5753061" y="2797128"/>
                </a:lnTo>
                <a:cubicBezTo>
                  <a:pt x="5751623" y="2797128"/>
                  <a:pt x="5750184" y="2800365"/>
                  <a:pt x="5748745" y="2806840"/>
                </a:cubicBezTo>
                <a:cubicBezTo>
                  <a:pt x="5762323" y="2811605"/>
                  <a:pt x="5773023" y="2817989"/>
                  <a:pt x="5780846" y="2825992"/>
                </a:cubicBezTo>
                <a:cubicBezTo>
                  <a:pt x="5785791" y="2825992"/>
                  <a:pt x="5788264" y="2829544"/>
                  <a:pt x="5788264" y="2836647"/>
                </a:cubicBezTo>
                <a:cubicBezTo>
                  <a:pt x="5790062" y="2836647"/>
                  <a:pt x="5791861" y="2841278"/>
                  <a:pt x="5793659" y="2850539"/>
                </a:cubicBezTo>
                <a:lnTo>
                  <a:pt x="5793659" y="2852697"/>
                </a:lnTo>
                <a:cubicBezTo>
                  <a:pt x="5790062" y="2858362"/>
                  <a:pt x="5786511" y="2861194"/>
                  <a:pt x="5783004" y="2861194"/>
                </a:cubicBezTo>
                <a:lnTo>
                  <a:pt x="5784083" y="2862273"/>
                </a:lnTo>
                <a:lnTo>
                  <a:pt x="5784083" y="2863352"/>
                </a:lnTo>
                <a:cubicBezTo>
                  <a:pt x="5781206" y="2865510"/>
                  <a:pt x="5776934" y="2866589"/>
                  <a:pt x="5771270" y="2866589"/>
                </a:cubicBezTo>
                <a:cubicBezTo>
                  <a:pt x="5771270" y="2864971"/>
                  <a:pt x="5766279" y="2862813"/>
                  <a:pt x="5756298" y="2860115"/>
                </a:cubicBezTo>
                <a:lnTo>
                  <a:pt x="5753061" y="2850539"/>
                </a:lnTo>
                <a:lnTo>
                  <a:pt x="5753061" y="2842042"/>
                </a:lnTo>
                <a:cubicBezTo>
                  <a:pt x="5750184" y="2839165"/>
                  <a:pt x="5748071" y="2832061"/>
                  <a:pt x="5746722" y="2820732"/>
                </a:cubicBezTo>
                <a:lnTo>
                  <a:pt x="5742406" y="2816416"/>
                </a:lnTo>
                <a:lnTo>
                  <a:pt x="5740248" y="2816416"/>
                </a:lnTo>
                <a:lnTo>
                  <a:pt x="5733909" y="2820732"/>
                </a:lnTo>
                <a:lnTo>
                  <a:pt x="5731751" y="2820732"/>
                </a:lnTo>
                <a:lnTo>
                  <a:pt x="5728514" y="2818574"/>
                </a:lnTo>
                <a:lnTo>
                  <a:pt x="5726356" y="2818574"/>
                </a:lnTo>
                <a:lnTo>
                  <a:pt x="5727435" y="2825992"/>
                </a:lnTo>
                <a:cubicBezTo>
                  <a:pt x="5726176" y="2825992"/>
                  <a:pt x="5723704" y="2828510"/>
                  <a:pt x="5720017" y="2833545"/>
                </a:cubicBezTo>
                <a:cubicBezTo>
                  <a:pt x="5714442" y="2833545"/>
                  <a:pt x="5709811" y="2836377"/>
                  <a:pt x="5706125" y="2842042"/>
                </a:cubicBezTo>
                <a:cubicBezTo>
                  <a:pt x="5700100" y="2842042"/>
                  <a:pt x="5695829" y="2844515"/>
                  <a:pt x="5693312" y="2849460"/>
                </a:cubicBezTo>
                <a:cubicBezTo>
                  <a:pt x="5671552" y="2862318"/>
                  <a:pt x="5658019" y="2868747"/>
                  <a:pt x="5652714" y="2868747"/>
                </a:cubicBezTo>
                <a:lnTo>
                  <a:pt x="5652714" y="2865510"/>
                </a:lnTo>
                <a:cubicBezTo>
                  <a:pt x="5659458" y="2857688"/>
                  <a:pt x="5664089" y="2853776"/>
                  <a:pt x="5666606" y="2853776"/>
                </a:cubicBezTo>
                <a:lnTo>
                  <a:pt x="5666606" y="2852697"/>
                </a:lnTo>
                <a:lnTo>
                  <a:pt x="5663369" y="2852697"/>
                </a:lnTo>
                <a:lnTo>
                  <a:pt x="5648398" y="2867668"/>
                </a:lnTo>
                <a:lnTo>
                  <a:pt x="5646375" y="2865510"/>
                </a:lnTo>
                <a:cubicBezTo>
                  <a:pt x="5646375" y="2867668"/>
                  <a:pt x="5645656" y="2868747"/>
                  <a:pt x="5644217" y="2868747"/>
                </a:cubicBezTo>
                <a:lnTo>
                  <a:pt x="5643138" y="2867668"/>
                </a:lnTo>
                <a:lnTo>
                  <a:pt x="5643138" y="2865510"/>
                </a:lnTo>
                <a:cubicBezTo>
                  <a:pt x="5643138" y="2861284"/>
                  <a:pt x="5646330" y="2858092"/>
                  <a:pt x="5652714" y="2855934"/>
                </a:cubicBezTo>
                <a:lnTo>
                  <a:pt x="5666606" y="2839884"/>
                </a:lnTo>
                <a:lnTo>
                  <a:pt x="5672945" y="2839884"/>
                </a:lnTo>
                <a:cubicBezTo>
                  <a:pt x="5672945" y="2834759"/>
                  <a:pt x="5675103" y="2830847"/>
                  <a:pt x="5679419" y="2828150"/>
                </a:cubicBezTo>
                <a:lnTo>
                  <a:pt x="5678340" y="2827071"/>
                </a:lnTo>
                <a:lnTo>
                  <a:pt x="5678340" y="2825992"/>
                </a:lnTo>
                <a:cubicBezTo>
                  <a:pt x="5678340" y="2822485"/>
                  <a:pt x="5681892" y="2818214"/>
                  <a:pt x="5688996" y="2813179"/>
                </a:cubicBezTo>
                <a:cubicBezTo>
                  <a:pt x="5688996" y="2811920"/>
                  <a:pt x="5691154" y="2810481"/>
                  <a:pt x="5695470" y="2808863"/>
                </a:cubicBezTo>
                <a:cubicBezTo>
                  <a:pt x="5695470" y="2802658"/>
                  <a:pt x="5697583" y="2798387"/>
                  <a:pt x="5701809" y="2796049"/>
                </a:cubicBezTo>
                <a:cubicBezTo>
                  <a:pt x="5703967" y="2796049"/>
                  <a:pt x="5705046" y="2793217"/>
                  <a:pt x="5705046" y="2787552"/>
                </a:cubicBezTo>
                <a:cubicBezTo>
                  <a:pt x="5708373" y="2787552"/>
                  <a:pt x="5710845" y="2782922"/>
                  <a:pt x="5712464" y="2773660"/>
                </a:cubicBezTo>
                <a:lnTo>
                  <a:pt x="5713543" y="2773660"/>
                </a:lnTo>
                <a:lnTo>
                  <a:pt x="5712464" y="2766242"/>
                </a:lnTo>
                <a:lnTo>
                  <a:pt x="5711385" y="2766242"/>
                </a:lnTo>
                <a:lnTo>
                  <a:pt x="5707204" y="2769479"/>
                </a:lnTo>
                <a:lnTo>
                  <a:pt x="5698572" y="2769479"/>
                </a:lnTo>
                <a:lnTo>
                  <a:pt x="5695470" y="2766242"/>
                </a:lnTo>
                <a:cubicBezTo>
                  <a:pt x="5700235" y="2759858"/>
                  <a:pt x="5704866" y="2756666"/>
                  <a:pt x="5709362" y="2756666"/>
                </a:cubicBezTo>
                <a:lnTo>
                  <a:pt x="5717859" y="2758689"/>
                </a:lnTo>
                <a:lnTo>
                  <a:pt x="5720017" y="2758689"/>
                </a:lnTo>
                <a:cubicBezTo>
                  <a:pt x="5720736" y="2750147"/>
                  <a:pt x="5724288" y="2745876"/>
                  <a:pt x="5730672" y="2745876"/>
                </a:cubicBezTo>
                <a:lnTo>
                  <a:pt x="5731751" y="2742774"/>
                </a:lnTo>
                <a:lnTo>
                  <a:pt x="5730672" y="2739537"/>
                </a:lnTo>
                <a:close/>
                <a:moveTo>
                  <a:pt x="7654396" y="2738188"/>
                </a:moveTo>
                <a:cubicBezTo>
                  <a:pt x="7654666" y="2738188"/>
                  <a:pt x="7654936" y="2738188"/>
                  <a:pt x="7655206" y="2738188"/>
                </a:cubicBezTo>
                <a:cubicBezTo>
                  <a:pt x="7656914" y="2738368"/>
                  <a:pt x="7657768" y="2738907"/>
                  <a:pt x="7657768" y="2739806"/>
                </a:cubicBezTo>
                <a:cubicBezTo>
                  <a:pt x="7657768" y="2740796"/>
                  <a:pt x="7654846" y="2743268"/>
                  <a:pt x="7649001" y="2747225"/>
                </a:cubicBezTo>
                <a:cubicBezTo>
                  <a:pt x="7648912" y="2746146"/>
                  <a:pt x="7648866" y="2745157"/>
                  <a:pt x="7648866" y="2744257"/>
                </a:cubicBezTo>
                <a:cubicBezTo>
                  <a:pt x="7648866" y="2741650"/>
                  <a:pt x="7649406" y="2739986"/>
                  <a:pt x="7650485" y="2739267"/>
                </a:cubicBezTo>
                <a:cubicBezTo>
                  <a:pt x="7651654" y="2738548"/>
                  <a:pt x="7652958" y="2738188"/>
                  <a:pt x="7654396" y="2738188"/>
                </a:cubicBezTo>
                <a:close/>
                <a:moveTo>
                  <a:pt x="7180407" y="2735314"/>
                </a:moveTo>
                <a:lnTo>
                  <a:pt x="7179328" y="2736393"/>
                </a:lnTo>
                <a:lnTo>
                  <a:pt x="7179328" y="2737472"/>
                </a:lnTo>
                <a:lnTo>
                  <a:pt x="7187960" y="2738551"/>
                </a:lnTo>
                <a:lnTo>
                  <a:pt x="7191197" y="2738551"/>
                </a:lnTo>
                <a:lnTo>
                  <a:pt x="7191197" y="2737472"/>
                </a:lnTo>
                <a:close/>
                <a:moveTo>
                  <a:pt x="4608215" y="2734365"/>
                </a:moveTo>
                <a:lnTo>
                  <a:pt x="4627638" y="2737602"/>
                </a:lnTo>
                <a:lnTo>
                  <a:pt x="4638428" y="2734365"/>
                </a:lnTo>
                <a:lnTo>
                  <a:pt x="4647060" y="2740839"/>
                </a:lnTo>
                <a:lnTo>
                  <a:pt x="4647060" y="2742997"/>
                </a:lnTo>
                <a:lnTo>
                  <a:pt x="4643823" y="2746099"/>
                </a:lnTo>
                <a:lnTo>
                  <a:pt x="4628717" y="2745020"/>
                </a:lnTo>
                <a:lnTo>
                  <a:pt x="4616847" y="2746099"/>
                </a:lnTo>
                <a:lnTo>
                  <a:pt x="4614689" y="2743941"/>
                </a:lnTo>
                <a:lnTo>
                  <a:pt x="4610373" y="2743941"/>
                </a:lnTo>
                <a:cubicBezTo>
                  <a:pt x="4606867" y="2744121"/>
                  <a:pt x="4605113" y="2744840"/>
                  <a:pt x="4605113" y="2746099"/>
                </a:cubicBezTo>
                <a:cubicBezTo>
                  <a:pt x="4591446" y="2744660"/>
                  <a:pt x="4584612" y="2742907"/>
                  <a:pt x="4584612" y="2740839"/>
                </a:cubicBezTo>
                <a:cubicBezTo>
                  <a:pt x="4587130" y="2738681"/>
                  <a:pt x="4591446" y="2737602"/>
                  <a:pt x="4597560" y="2737602"/>
                </a:cubicBezTo>
                <a:lnTo>
                  <a:pt x="4602955" y="2737602"/>
                </a:lnTo>
                <a:close/>
                <a:moveTo>
                  <a:pt x="4566269" y="2733286"/>
                </a:moveTo>
                <a:lnTo>
                  <a:pt x="4568427" y="2733286"/>
                </a:lnTo>
                <a:lnTo>
                  <a:pt x="4573822" y="2738681"/>
                </a:lnTo>
                <a:lnTo>
                  <a:pt x="4573822" y="2741918"/>
                </a:lnTo>
                <a:cubicBezTo>
                  <a:pt x="4572563" y="2744346"/>
                  <a:pt x="4570405" y="2746099"/>
                  <a:pt x="4567348" y="2747178"/>
                </a:cubicBezTo>
                <a:cubicBezTo>
                  <a:pt x="4550174" y="2744840"/>
                  <a:pt x="4541587" y="2742368"/>
                  <a:pt x="4541587" y="2739760"/>
                </a:cubicBezTo>
                <a:cubicBezTo>
                  <a:pt x="4541587" y="2738321"/>
                  <a:pt x="4542666" y="2737602"/>
                  <a:pt x="4544824" y="2737602"/>
                </a:cubicBezTo>
                <a:lnTo>
                  <a:pt x="4549140" y="2738681"/>
                </a:lnTo>
                <a:lnTo>
                  <a:pt x="4553456" y="2736523"/>
                </a:lnTo>
                <a:lnTo>
                  <a:pt x="4562088" y="2737602"/>
                </a:lnTo>
                <a:close/>
                <a:moveTo>
                  <a:pt x="9136501" y="2731360"/>
                </a:moveTo>
                <a:cubicBezTo>
                  <a:pt x="9146932" y="2732080"/>
                  <a:pt x="9158846" y="2734238"/>
                  <a:pt x="9172243" y="2737834"/>
                </a:cubicBezTo>
                <a:lnTo>
                  <a:pt x="9176559" y="2735676"/>
                </a:lnTo>
                <a:lnTo>
                  <a:pt x="9193823" y="2736755"/>
                </a:lnTo>
                <a:lnTo>
                  <a:pt x="9196116" y="2736755"/>
                </a:lnTo>
                <a:cubicBezTo>
                  <a:pt x="9198454" y="2737655"/>
                  <a:pt x="9200612" y="2741296"/>
                  <a:pt x="9202590" y="2747680"/>
                </a:cubicBezTo>
                <a:lnTo>
                  <a:pt x="9202590" y="2750917"/>
                </a:lnTo>
                <a:cubicBezTo>
                  <a:pt x="9201152" y="2754874"/>
                  <a:pt x="9196431" y="2758470"/>
                  <a:pt x="9188428" y="2761707"/>
                </a:cubicBezTo>
                <a:lnTo>
                  <a:pt x="9180875" y="2778027"/>
                </a:lnTo>
                <a:lnTo>
                  <a:pt x="9181954" y="2779106"/>
                </a:lnTo>
                <a:lnTo>
                  <a:pt x="9183033" y="2779106"/>
                </a:lnTo>
                <a:lnTo>
                  <a:pt x="9198274" y="2773576"/>
                </a:lnTo>
                <a:lnTo>
                  <a:pt x="9203669" y="2774655"/>
                </a:lnTo>
                <a:lnTo>
                  <a:pt x="9211222" y="2773576"/>
                </a:lnTo>
                <a:lnTo>
                  <a:pt x="9228621" y="2778027"/>
                </a:lnTo>
                <a:lnTo>
                  <a:pt x="9237253" y="2776948"/>
                </a:lnTo>
                <a:lnTo>
                  <a:pt x="9241569" y="2779106"/>
                </a:lnTo>
                <a:cubicBezTo>
                  <a:pt x="9252809" y="2779106"/>
                  <a:pt x="9260767" y="2773667"/>
                  <a:pt x="9265442" y="2762786"/>
                </a:cubicBezTo>
                <a:cubicBezTo>
                  <a:pt x="9272276" y="2754874"/>
                  <a:pt x="9278795" y="2748715"/>
                  <a:pt x="9284999" y="2744308"/>
                </a:cubicBezTo>
                <a:lnTo>
                  <a:pt x="9289315" y="2744308"/>
                </a:lnTo>
                <a:cubicBezTo>
                  <a:pt x="9299026" y="2749254"/>
                  <a:pt x="9305860" y="2756492"/>
                  <a:pt x="9309816" y="2766023"/>
                </a:cubicBezTo>
                <a:cubicBezTo>
                  <a:pt x="9314222" y="2770160"/>
                  <a:pt x="9318943" y="2773037"/>
                  <a:pt x="9323978" y="2774655"/>
                </a:cubicBezTo>
                <a:lnTo>
                  <a:pt x="9326136" y="2779106"/>
                </a:lnTo>
                <a:cubicBezTo>
                  <a:pt x="9326136" y="2782523"/>
                  <a:pt x="9324338" y="2786120"/>
                  <a:pt x="9320741" y="2789896"/>
                </a:cubicBezTo>
                <a:lnTo>
                  <a:pt x="9317504" y="2789896"/>
                </a:lnTo>
                <a:cubicBezTo>
                  <a:pt x="9305905" y="2786120"/>
                  <a:pt x="9300105" y="2782523"/>
                  <a:pt x="9300105" y="2779106"/>
                </a:cubicBezTo>
                <a:lnTo>
                  <a:pt x="9297947" y="2779106"/>
                </a:lnTo>
                <a:cubicBezTo>
                  <a:pt x="9297228" y="2783422"/>
                  <a:pt x="9295430" y="2785580"/>
                  <a:pt x="9292552" y="2785580"/>
                </a:cubicBezTo>
                <a:lnTo>
                  <a:pt x="9287157" y="2784501"/>
                </a:lnTo>
                <a:lnTo>
                  <a:pt x="9279469" y="2785580"/>
                </a:lnTo>
                <a:lnTo>
                  <a:pt x="9276232" y="2782343"/>
                </a:lnTo>
                <a:lnTo>
                  <a:pt x="9275153" y="2782343"/>
                </a:lnTo>
                <a:lnTo>
                  <a:pt x="9267600" y="2784501"/>
                </a:lnTo>
                <a:lnTo>
                  <a:pt x="9261126" y="2782343"/>
                </a:lnTo>
                <a:lnTo>
                  <a:pt x="9260047" y="2782343"/>
                </a:lnTo>
                <a:cubicBezTo>
                  <a:pt x="9255102" y="2784681"/>
                  <a:pt x="9245706" y="2786480"/>
                  <a:pt x="9231858" y="2787738"/>
                </a:cubicBezTo>
                <a:lnTo>
                  <a:pt x="9226463" y="2785580"/>
                </a:lnTo>
                <a:lnTo>
                  <a:pt x="9216617" y="2788817"/>
                </a:lnTo>
                <a:cubicBezTo>
                  <a:pt x="9216617" y="2787199"/>
                  <a:pt x="9212301" y="2786120"/>
                  <a:pt x="9203669" y="2785580"/>
                </a:cubicBezTo>
                <a:lnTo>
                  <a:pt x="9183033" y="2786659"/>
                </a:lnTo>
                <a:lnTo>
                  <a:pt x="9179796" y="2786659"/>
                </a:lnTo>
                <a:cubicBezTo>
                  <a:pt x="9177099" y="2788817"/>
                  <a:pt x="9174581" y="2789896"/>
                  <a:pt x="9172243" y="2789896"/>
                </a:cubicBezTo>
                <a:lnTo>
                  <a:pt x="9171164" y="2788817"/>
                </a:lnTo>
                <a:lnTo>
                  <a:pt x="9170085" y="2788817"/>
                </a:lnTo>
                <a:lnTo>
                  <a:pt x="9169006" y="2789896"/>
                </a:lnTo>
                <a:lnTo>
                  <a:pt x="9169006" y="2790975"/>
                </a:lnTo>
                <a:lnTo>
                  <a:pt x="9173322" y="2796370"/>
                </a:lnTo>
                <a:lnTo>
                  <a:pt x="9173322" y="2799607"/>
                </a:lnTo>
                <a:cubicBezTo>
                  <a:pt x="9166758" y="2810488"/>
                  <a:pt x="9159880" y="2818445"/>
                  <a:pt x="9152686" y="2823480"/>
                </a:cubicBezTo>
                <a:cubicBezTo>
                  <a:pt x="9152686" y="2828156"/>
                  <a:pt x="9151248" y="2831798"/>
                  <a:pt x="9148370" y="2834405"/>
                </a:cubicBezTo>
                <a:lnTo>
                  <a:pt x="9151607" y="2839800"/>
                </a:lnTo>
                <a:lnTo>
                  <a:pt x="9151607" y="2843037"/>
                </a:lnTo>
                <a:cubicBezTo>
                  <a:pt x="9151607" y="2845735"/>
                  <a:pt x="9149809" y="2848972"/>
                  <a:pt x="9146212" y="2852748"/>
                </a:cubicBezTo>
                <a:lnTo>
                  <a:pt x="9146212" y="2878779"/>
                </a:lnTo>
                <a:lnTo>
                  <a:pt x="9144054" y="2889569"/>
                </a:lnTo>
                <a:lnTo>
                  <a:pt x="9145133" y="2895099"/>
                </a:lnTo>
                <a:lnTo>
                  <a:pt x="9141896" y="2896178"/>
                </a:lnTo>
                <a:lnTo>
                  <a:pt x="9141896" y="2897257"/>
                </a:lnTo>
                <a:cubicBezTo>
                  <a:pt x="9144774" y="2897617"/>
                  <a:pt x="9146212" y="2898696"/>
                  <a:pt x="9146212" y="2900494"/>
                </a:cubicBezTo>
                <a:lnTo>
                  <a:pt x="9146212" y="2917758"/>
                </a:lnTo>
                <a:lnTo>
                  <a:pt x="9144054" y="2920995"/>
                </a:lnTo>
                <a:lnTo>
                  <a:pt x="9144054" y="2922074"/>
                </a:lnTo>
                <a:lnTo>
                  <a:pt x="9146212" y="2934078"/>
                </a:lnTo>
                <a:lnTo>
                  <a:pt x="9142975" y="2939473"/>
                </a:lnTo>
                <a:cubicBezTo>
                  <a:pt x="9142975" y="2947386"/>
                  <a:pt x="9145133" y="2954624"/>
                  <a:pt x="9149449" y="2961188"/>
                </a:cubicBezTo>
                <a:cubicBezTo>
                  <a:pt x="9149449" y="2967662"/>
                  <a:pt x="9152327" y="2970899"/>
                  <a:pt x="9158081" y="2970899"/>
                </a:cubicBezTo>
                <a:lnTo>
                  <a:pt x="9159160" y="2970899"/>
                </a:lnTo>
                <a:lnTo>
                  <a:pt x="9185191" y="2969820"/>
                </a:lnTo>
                <a:lnTo>
                  <a:pt x="9198274" y="2970899"/>
                </a:lnTo>
                <a:lnTo>
                  <a:pt x="9198274" y="2969820"/>
                </a:lnTo>
                <a:lnTo>
                  <a:pt x="9197195" y="2927604"/>
                </a:lnTo>
                <a:lnTo>
                  <a:pt x="9198274" y="2897257"/>
                </a:lnTo>
                <a:lnTo>
                  <a:pt x="9203669" y="2894020"/>
                </a:lnTo>
                <a:lnTo>
                  <a:pt x="9204748" y="2895099"/>
                </a:lnTo>
                <a:lnTo>
                  <a:pt x="9205827" y="2895099"/>
                </a:lnTo>
                <a:lnTo>
                  <a:pt x="9205827" y="2892806"/>
                </a:lnTo>
                <a:lnTo>
                  <a:pt x="9201511" y="2891727"/>
                </a:lnTo>
                <a:lnTo>
                  <a:pt x="9198274" y="2892806"/>
                </a:lnTo>
                <a:lnTo>
                  <a:pt x="9198274" y="2891727"/>
                </a:lnTo>
                <a:lnTo>
                  <a:pt x="9196116" y="2888490"/>
                </a:lnTo>
                <a:lnTo>
                  <a:pt x="9199353" y="2878779"/>
                </a:lnTo>
                <a:cubicBezTo>
                  <a:pt x="9198634" y="2875183"/>
                  <a:pt x="9195712" y="2873384"/>
                  <a:pt x="9190586" y="2873384"/>
                </a:cubicBezTo>
                <a:lnTo>
                  <a:pt x="9181954" y="2876621"/>
                </a:lnTo>
                <a:lnTo>
                  <a:pt x="9181954" y="2873384"/>
                </a:lnTo>
                <a:lnTo>
                  <a:pt x="9175480" y="2873384"/>
                </a:lnTo>
                <a:cubicBezTo>
                  <a:pt x="9172423" y="2870507"/>
                  <a:pt x="9168062" y="2869068"/>
                  <a:pt x="9162397" y="2869068"/>
                </a:cubicBezTo>
                <a:lnTo>
                  <a:pt x="9159160" y="2870147"/>
                </a:lnTo>
                <a:lnTo>
                  <a:pt x="9157002" y="2866910"/>
                </a:lnTo>
                <a:lnTo>
                  <a:pt x="9159160" y="2864752"/>
                </a:lnTo>
                <a:lnTo>
                  <a:pt x="9164555" y="2865831"/>
                </a:lnTo>
                <a:lnTo>
                  <a:pt x="9165769" y="2865831"/>
                </a:lnTo>
                <a:cubicBezTo>
                  <a:pt x="9168467" y="2863763"/>
                  <a:pt x="9173502" y="2861920"/>
                  <a:pt x="9180875" y="2860301"/>
                </a:cubicBezTo>
                <a:lnTo>
                  <a:pt x="9196116" y="2864752"/>
                </a:lnTo>
                <a:lnTo>
                  <a:pt x="9198274" y="2861380"/>
                </a:lnTo>
                <a:lnTo>
                  <a:pt x="9198274" y="2844116"/>
                </a:lnTo>
                <a:lnTo>
                  <a:pt x="9199353" y="2839800"/>
                </a:lnTo>
                <a:lnTo>
                  <a:pt x="9198274" y="2835484"/>
                </a:lnTo>
                <a:lnTo>
                  <a:pt x="9198274" y="2820243"/>
                </a:lnTo>
                <a:lnTo>
                  <a:pt x="9200432" y="2817006"/>
                </a:lnTo>
                <a:lnTo>
                  <a:pt x="9200432" y="2814848"/>
                </a:lnTo>
                <a:cubicBezTo>
                  <a:pt x="9195307" y="2809633"/>
                  <a:pt x="9192744" y="2805272"/>
                  <a:pt x="9192744" y="2801765"/>
                </a:cubicBezTo>
                <a:lnTo>
                  <a:pt x="9192744" y="2798528"/>
                </a:lnTo>
                <a:cubicBezTo>
                  <a:pt x="9192744" y="2797090"/>
                  <a:pt x="9195307" y="2795651"/>
                  <a:pt x="9200432" y="2794212"/>
                </a:cubicBezTo>
                <a:lnTo>
                  <a:pt x="9239411" y="2799607"/>
                </a:lnTo>
                <a:lnTo>
                  <a:pt x="9250201" y="2799607"/>
                </a:lnTo>
                <a:lnTo>
                  <a:pt x="9254652" y="2798528"/>
                </a:lnTo>
                <a:cubicBezTo>
                  <a:pt x="9257889" y="2799967"/>
                  <a:pt x="9259688" y="2801406"/>
                  <a:pt x="9260047" y="2802844"/>
                </a:cubicBezTo>
                <a:lnTo>
                  <a:pt x="9260047" y="2805137"/>
                </a:lnTo>
                <a:cubicBezTo>
                  <a:pt x="9260047" y="2806576"/>
                  <a:pt x="9257844" y="2808015"/>
                  <a:pt x="9253438" y="2809453"/>
                </a:cubicBezTo>
                <a:cubicBezTo>
                  <a:pt x="9253438" y="2811432"/>
                  <a:pt x="9251280" y="2816107"/>
                  <a:pt x="9246964" y="2823480"/>
                </a:cubicBezTo>
                <a:lnTo>
                  <a:pt x="9246964" y="2825638"/>
                </a:lnTo>
                <a:lnTo>
                  <a:pt x="9251280" y="2835484"/>
                </a:lnTo>
                <a:lnTo>
                  <a:pt x="9240490" y="2845195"/>
                </a:lnTo>
                <a:lnTo>
                  <a:pt x="9240490" y="2848432"/>
                </a:lnTo>
                <a:lnTo>
                  <a:pt x="9246964" y="2852748"/>
                </a:lnTo>
                <a:lnTo>
                  <a:pt x="9246964" y="2854906"/>
                </a:lnTo>
                <a:lnTo>
                  <a:pt x="9245885" y="2865831"/>
                </a:lnTo>
                <a:lnTo>
                  <a:pt x="9251280" y="2865831"/>
                </a:lnTo>
                <a:lnTo>
                  <a:pt x="9253438" y="2867989"/>
                </a:lnTo>
                <a:cubicBezTo>
                  <a:pt x="9249842" y="2868889"/>
                  <a:pt x="9248043" y="2869968"/>
                  <a:pt x="9248043" y="2871226"/>
                </a:cubicBezTo>
                <a:lnTo>
                  <a:pt x="9250201" y="2878779"/>
                </a:lnTo>
                <a:lnTo>
                  <a:pt x="9249122" y="2884174"/>
                </a:lnTo>
                <a:lnTo>
                  <a:pt x="9250201" y="2885253"/>
                </a:lnTo>
                <a:lnTo>
                  <a:pt x="9250201" y="2886332"/>
                </a:lnTo>
                <a:lnTo>
                  <a:pt x="9248043" y="2899415"/>
                </a:lnTo>
                <a:lnTo>
                  <a:pt x="9249122" y="2914521"/>
                </a:lnTo>
                <a:lnTo>
                  <a:pt x="9248043" y="2918837"/>
                </a:lnTo>
                <a:lnTo>
                  <a:pt x="9249122" y="2924367"/>
                </a:lnTo>
                <a:cubicBezTo>
                  <a:pt x="9249122" y="2932100"/>
                  <a:pt x="9247324" y="2937495"/>
                  <a:pt x="9243727" y="2940552"/>
                </a:cubicBezTo>
                <a:lnTo>
                  <a:pt x="9251280" y="2960109"/>
                </a:lnTo>
                <a:lnTo>
                  <a:pt x="9246964" y="2969820"/>
                </a:lnTo>
                <a:lnTo>
                  <a:pt x="9248043" y="2973057"/>
                </a:lnTo>
                <a:lnTo>
                  <a:pt x="9249122" y="2973057"/>
                </a:lnTo>
                <a:lnTo>
                  <a:pt x="9270837" y="2967662"/>
                </a:lnTo>
                <a:lnTo>
                  <a:pt x="9270837" y="2965504"/>
                </a:lnTo>
                <a:lnTo>
                  <a:pt x="9268679" y="2962267"/>
                </a:lnTo>
                <a:lnTo>
                  <a:pt x="9268679" y="2959030"/>
                </a:lnTo>
                <a:cubicBezTo>
                  <a:pt x="9270298" y="2955434"/>
                  <a:pt x="9274254" y="2951432"/>
                  <a:pt x="9280548" y="2947026"/>
                </a:cubicBezTo>
                <a:lnTo>
                  <a:pt x="9284999" y="2941631"/>
                </a:lnTo>
                <a:cubicBezTo>
                  <a:pt x="9293631" y="2944329"/>
                  <a:pt x="9299026" y="2948330"/>
                  <a:pt x="9301184" y="2953635"/>
                </a:cubicBezTo>
                <a:cubicBezTo>
                  <a:pt x="9305500" y="2953635"/>
                  <a:pt x="9312379" y="2959390"/>
                  <a:pt x="9321820" y="2970899"/>
                </a:cubicBezTo>
                <a:cubicBezTo>
                  <a:pt x="9325057" y="2970899"/>
                  <a:pt x="9327215" y="2972338"/>
                  <a:pt x="9328294" y="2975215"/>
                </a:cubicBezTo>
                <a:cubicBezTo>
                  <a:pt x="9328294" y="2976834"/>
                  <a:pt x="9322495" y="2978632"/>
                  <a:pt x="9310895" y="2980610"/>
                </a:cubicBezTo>
                <a:lnTo>
                  <a:pt x="9309816" y="2981824"/>
                </a:lnTo>
                <a:lnTo>
                  <a:pt x="9308737" y="2981824"/>
                </a:lnTo>
                <a:lnTo>
                  <a:pt x="9307658" y="2980610"/>
                </a:lnTo>
                <a:lnTo>
                  <a:pt x="9302263" y="2981824"/>
                </a:lnTo>
                <a:lnTo>
                  <a:pt x="9263284" y="2981824"/>
                </a:lnTo>
                <a:cubicBezTo>
                  <a:pt x="9256001" y="2981824"/>
                  <a:pt x="9252359" y="2981060"/>
                  <a:pt x="9252359" y="2979531"/>
                </a:cubicBezTo>
                <a:lnTo>
                  <a:pt x="9244806" y="2980610"/>
                </a:lnTo>
                <a:lnTo>
                  <a:pt x="9231858" y="2979531"/>
                </a:lnTo>
                <a:lnTo>
                  <a:pt x="9215538" y="2981824"/>
                </a:lnTo>
                <a:lnTo>
                  <a:pt x="9213380" y="2979531"/>
                </a:lnTo>
                <a:cubicBezTo>
                  <a:pt x="9213380" y="2981779"/>
                  <a:pt x="9212661" y="2982903"/>
                  <a:pt x="9211222" y="2982903"/>
                </a:cubicBezTo>
                <a:lnTo>
                  <a:pt x="9209064" y="2982903"/>
                </a:lnTo>
                <a:cubicBezTo>
                  <a:pt x="9195667" y="2980835"/>
                  <a:pt x="9188069" y="2978992"/>
                  <a:pt x="9186270" y="2977373"/>
                </a:cubicBezTo>
                <a:lnTo>
                  <a:pt x="9185191" y="2977373"/>
                </a:lnTo>
                <a:lnTo>
                  <a:pt x="9179796" y="2980610"/>
                </a:lnTo>
                <a:lnTo>
                  <a:pt x="9170085" y="2974136"/>
                </a:lnTo>
                <a:lnTo>
                  <a:pt x="9169006" y="2974136"/>
                </a:lnTo>
                <a:lnTo>
                  <a:pt x="9169006" y="2981824"/>
                </a:lnTo>
                <a:cubicBezTo>
                  <a:pt x="9169006" y="2983083"/>
                  <a:pt x="9167163" y="2984162"/>
                  <a:pt x="9163476" y="2985061"/>
                </a:cubicBezTo>
                <a:lnTo>
                  <a:pt x="9152686" y="2981824"/>
                </a:lnTo>
                <a:lnTo>
                  <a:pt x="9147291" y="2982903"/>
                </a:lnTo>
                <a:lnTo>
                  <a:pt x="9147291" y="2991535"/>
                </a:lnTo>
                <a:lnTo>
                  <a:pt x="9144054" y="2994772"/>
                </a:lnTo>
                <a:lnTo>
                  <a:pt x="9141896" y="2994772"/>
                </a:lnTo>
                <a:lnTo>
                  <a:pt x="9138659" y="2992614"/>
                </a:lnTo>
                <a:lnTo>
                  <a:pt x="9137580" y="2992614"/>
                </a:lnTo>
                <a:lnTo>
                  <a:pt x="9133129" y="2995851"/>
                </a:lnTo>
                <a:lnTo>
                  <a:pt x="9128813" y="2995851"/>
                </a:lnTo>
                <a:cubicBezTo>
                  <a:pt x="9127734" y="2995851"/>
                  <a:pt x="9126655" y="2994413"/>
                  <a:pt x="9125576" y="2991535"/>
                </a:cubicBezTo>
                <a:lnTo>
                  <a:pt x="9124497" y="2990456"/>
                </a:lnTo>
                <a:lnTo>
                  <a:pt x="9120181" y="2990456"/>
                </a:lnTo>
                <a:cubicBezTo>
                  <a:pt x="9120181" y="2993334"/>
                  <a:pt x="9119102" y="2994772"/>
                  <a:pt x="9116944" y="2994772"/>
                </a:cubicBezTo>
                <a:lnTo>
                  <a:pt x="9112628" y="2994772"/>
                </a:lnTo>
                <a:lnTo>
                  <a:pt x="9111549" y="2993693"/>
                </a:lnTo>
                <a:lnTo>
                  <a:pt x="9110470" y="2994772"/>
                </a:lnTo>
                <a:lnTo>
                  <a:pt x="9104940" y="2994772"/>
                </a:lnTo>
                <a:cubicBezTo>
                  <a:pt x="9099186" y="2994772"/>
                  <a:pt x="9096308" y="2991895"/>
                  <a:pt x="9096308" y="2986140"/>
                </a:cubicBezTo>
                <a:lnTo>
                  <a:pt x="9098466" y="2975215"/>
                </a:lnTo>
                <a:lnTo>
                  <a:pt x="9098466" y="2973057"/>
                </a:lnTo>
                <a:lnTo>
                  <a:pt x="9093071" y="2967662"/>
                </a:lnTo>
                <a:lnTo>
                  <a:pt x="9093071" y="2966583"/>
                </a:lnTo>
                <a:lnTo>
                  <a:pt x="9097387" y="2961188"/>
                </a:lnTo>
                <a:lnTo>
                  <a:pt x="9097387" y="2959030"/>
                </a:lnTo>
                <a:lnTo>
                  <a:pt x="9095229" y="2950263"/>
                </a:lnTo>
                <a:lnTo>
                  <a:pt x="9095229" y="2941631"/>
                </a:lnTo>
                <a:lnTo>
                  <a:pt x="9096308" y="2940552"/>
                </a:lnTo>
                <a:cubicBezTo>
                  <a:pt x="9094870" y="2937136"/>
                  <a:pt x="9093791" y="2930257"/>
                  <a:pt x="9093071" y="2919916"/>
                </a:cubicBezTo>
                <a:cubicBezTo>
                  <a:pt x="9093791" y="2917219"/>
                  <a:pt x="9096308" y="2913622"/>
                  <a:pt x="9100624" y="2909126"/>
                </a:cubicBezTo>
                <a:lnTo>
                  <a:pt x="9100624" y="2906968"/>
                </a:lnTo>
                <a:cubicBezTo>
                  <a:pt x="9098826" y="2906968"/>
                  <a:pt x="9096308" y="2905530"/>
                  <a:pt x="9093071" y="2902652"/>
                </a:cubicBezTo>
                <a:lnTo>
                  <a:pt x="9091992" y="2902652"/>
                </a:lnTo>
                <a:cubicBezTo>
                  <a:pt x="9078954" y="2912004"/>
                  <a:pt x="9070637" y="2916679"/>
                  <a:pt x="9067040" y="2916679"/>
                </a:cubicBezTo>
                <a:lnTo>
                  <a:pt x="9065962" y="2916679"/>
                </a:lnTo>
                <a:lnTo>
                  <a:pt x="9062724" y="2913442"/>
                </a:lnTo>
                <a:lnTo>
                  <a:pt x="9062724" y="2909126"/>
                </a:lnTo>
                <a:cubicBezTo>
                  <a:pt x="9068479" y="2903372"/>
                  <a:pt x="9073919" y="2896493"/>
                  <a:pt x="9079044" y="2888490"/>
                </a:cubicBezTo>
                <a:cubicBezTo>
                  <a:pt x="9079044" y="2878420"/>
                  <a:pt x="9081202" y="2873384"/>
                  <a:pt x="9085518" y="2873384"/>
                </a:cubicBezTo>
                <a:lnTo>
                  <a:pt x="9085518" y="2869068"/>
                </a:lnTo>
                <a:lnTo>
                  <a:pt x="9095229" y="2841958"/>
                </a:lnTo>
                <a:lnTo>
                  <a:pt x="9089834" y="2828875"/>
                </a:lnTo>
                <a:lnTo>
                  <a:pt x="9089834" y="2825638"/>
                </a:lnTo>
                <a:lnTo>
                  <a:pt x="9093071" y="2822401"/>
                </a:lnTo>
                <a:lnTo>
                  <a:pt x="9107233" y="2822401"/>
                </a:lnTo>
                <a:cubicBezTo>
                  <a:pt x="9107233" y="2818625"/>
                  <a:pt x="9109391" y="2815028"/>
                  <a:pt x="9113707" y="2811611"/>
                </a:cubicBezTo>
                <a:lnTo>
                  <a:pt x="9119102" y="2790975"/>
                </a:lnTo>
                <a:cubicBezTo>
                  <a:pt x="9118023" y="2788098"/>
                  <a:pt x="9116944" y="2786659"/>
                  <a:pt x="9115865" y="2786659"/>
                </a:cubicBezTo>
                <a:lnTo>
                  <a:pt x="9073514" y="2786659"/>
                </a:lnTo>
                <a:lnTo>
                  <a:pt x="9068120" y="2781264"/>
                </a:lnTo>
                <a:lnTo>
                  <a:pt x="9068120" y="2780185"/>
                </a:lnTo>
                <a:cubicBezTo>
                  <a:pt x="9068120" y="2778387"/>
                  <a:pt x="9069558" y="2777308"/>
                  <a:pt x="9072436" y="2776948"/>
                </a:cubicBezTo>
                <a:lnTo>
                  <a:pt x="9079044" y="2781264"/>
                </a:lnTo>
                <a:lnTo>
                  <a:pt x="9081202" y="2781264"/>
                </a:lnTo>
                <a:cubicBezTo>
                  <a:pt x="9082821" y="2781264"/>
                  <a:pt x="9084260" y="2778702"/>
                  <a:pt x="9085518" y="2773576"/>
                </a:cubicBezTo>
                <a:lnTo>
                  <a:pt x="9095229" y="2773576"/>
                </a:lnTo>
                <a:cubicBezTo>
                  <a:pt x="9104671" y="2777263"/>
                  <a:pt x="9113707" y="2779106"/>
                  <a:pt x="9122339" y="2779106"/>
                </a:cubicBezTo>
                <a:cubicBezTo>
                  <a:pt x="9128094" y="2768047"/>
                  <a:pt x="9130971" y="2759729"/>
                  <a:pt x="9130971" y="2754154"/>
                </a:cubicBezTo>
                <a:lnTo>
                  <a:pt x="9128813" y="2739992"/>
                </a:lnTo>
                <a:lnTo>
                  <a:pt x="9128813" y="2738913"/>
                </a:lnTo>
                <a:cubicBezTo>
                  <a:pt x="9131151" y="2734597"/>
                  <a:pt x="9133714" y="2732080"/>
                  <a:pt x="9136501" y="2731360"/>
                </a:cubicBezTo>
                <a:close/>
                <a:moveTo>
                  <a:pt x="7258634" y="2723445"/>
                </a:moveTo>
                <a:lnTo>
                  <a:pt x="7255398" y="2728840"/>
                </a:lnTo>
                <a:lnTo>
                  <a:pt x="7257556" y="2728840"/>
                </a:lnTo>
                <a:lnTo>
                  <a:pt x="7259714" y="2724524"/>
                </a:lnTo>
                <a:lnTo>
                  <a:pt x="7259714" y="2723445"/>
                </a:lnTo>
                <a:close/>
                <a:moveTo>
                  <a:pt x="4702898" y="2722496"/>
                </a:moveTo>
                <a:lnTo>
                  <a:pt x="4702898" y="2723575"/>
                </a:lnTo>
                <a:lnTo>
                  <a:pt x="4703977" y="2726812"/>
                </a:lnTo>
                <a:lnTo>
                  <a:pt x="4707214" y="2726812"/>
                </a:lnTo>
                <a:lnTo>
                  <a:pt x="4707214" y="2725733"/>
                </a:lnTo>
                <a:lnTo>
                  <a:pt x="4703977" y="2722496"/>
                </a:lnTo>
                <a:close/>
                <a:moveTo>
                  <a:pt x="7266188" y="2712520"/>
                </a:moveTo>
                <a:lnTo>
                  <a:pt x="7266188" y="2715757"/>
                </a:lnTo>
                <a:lnTo>
                  <a:pt x="7267266" y="2715757"/>
                </a:lnTo>
                <a:lnTo>
                  <a:pt x="7267266" y="2712520"/>
                </a:lnTo>
                <a:close/>
                <a:moveTo>
                  <a:pt x="4698582" y="2711706"/>
                </a:moveTo>
                <a:lnTo>
                  <a:pt x="4698582" y="2712785"/>
                </a:lnTo>
                <a:lnTo>
                  <a:pt x="4700740" y="2714943"/>
                </a:lnTo>
                <a:lnTo>
                  <a:pt x="4701819" y="2714943"/>
                </a:lnTo>
                <a:lnTo>
                  <a:pt x="4701819" y="2713864"/>
                </a:lnTo>
                <a:lnTo>
                  <a:pt x="4699661" y="2711706"/>
                </a:lnTo>
                <a:close/>
                <a:moveTo>
                  <a:pt x="7264030" y="2709283"/>
                </a:moveTo>
                <a:lnTo>
                  <a:pt x="7262950" y="2714678"/>
                </a:lnTo>
                <a:lnTo>
                  <a:pt x="7262950" y="2715757"/>
                </a:lnTo>
                <a:lnTo>
                  <a:pt x="7264030" y="2715757"/>
                </a:lnTo>
                <a:lnTo>
                  <a:pt x="7265108" y="2711441"/>
                </a:lnTo>
                <a:lnTo>
                  <a:pt x="7265108" y="2709283"/>
                </a:lnTo>
                <a:close/>
                <a:moveTo>
                  <a:pt x="4734189" y="2697814"/>
                </a:moveTo>
                <a:cubicBezTo>
                  <a:pt x="4731311" y="2698713"/>
                  <a:pt x="4729153" y="2700466"/>
                  <a:pt x="4727715" y="2703074"/>
                </a:cubicBezTo>
                <a:lnTo>
                  <a:pt x="4727715" y="2716022"/>
                </a:lnTo>
                <a:lnTo>
                  <a:pt x="4720162" y="2723575"/>
                </a:lnTo>
                <a:lnTo>
                  <a:pt x="4720162" y="2725733"/>
                </a:lnTo>
                <a:cubicBezTo>
                  <a:pt x="4724478" y="2728071"/>
                  <a:pt x="4726636" y="2732387"/>
                  <a:pt x="4726636" y="2738681"/>
                </a:cubicBezTo>
                <a:lnTo>
                  <a:pt x="4727715" y="2739760"/>
                </a:lnTo>
                <a:lnTo>
                  <a:pt x="4728794" y="2739760"/>
                </a:lnTo>
                <a:cubicBezTo>
                  <a:pt x="4730592" y="2739760"/>
                  <a:pt x="4734864" y="2734365"/>
                  <a:pt x="4741607" y="2723575"/>
                </a:cubicBezTo>
                <a:cubicBezTo>
                  <a:pt x="4742506" y="2723575"/>
                  <a:pt x="4743585" y="2721057"/>
                  <a:pt x="4744844" y="2716022"/>
                </a:cubicBezTo>
                <a:cubicBezTo>
                  <a:pt x="4741247" y="2711166"/>
                  <a:pt x="4738415" y="2705097"/>
                  <a:pt x="4736347" y="2697814"/>
                </a:cubicBezTo>
                <a:close/>
                <a:moveTo>
                  <a:pt x="7264030" y="2697279"/>
                </a:moveTo>
                <a:lnTo>
                  <a:pt x="7265108" y="2697279"/>
                </a:lnTo>
                <a:cubicBezTo>
                  <a:pt x="7277247" y="2697279"/>
                  <a:pt x="7292488" y="2709597"/>
                  <a:pt x="7310831" y="2734235"/>
                </a:cubicBezTo>
                <a:lnTo>
                  <a:pt x="7310831" y="2736393"/>
                </a:lnTo>
                <a:cubicBezTo>
                  <a:pt x="7309752" y="2739360"/>
                  <a:pt x="7306830" y="2740844"/>
                  <a:pt x="7302064" y="2740844"/>
                </a:cubicBezTo>
                <a:cubicBezTo>
                  <a:pt x="7296310" y="2740844"/>
                  <a:pt x="7291949" y="2739720"/>
                  <a:pt x="7288982" y="2737472"/>
                </a:cubicBezTo>
                <a:cubicBezTo>
                  <a:pt x="7285385" y="2737652"/>
                  <a:pt x="7283586" y="2738416"/>
                  <a:pt x="7283586" y="2739765"/>
                </a:cubicBezTo>
                <a:lnTo>
                  <a:pt x="7278192" y="2738551"/>
                </a:lnTo>
                <a:lnTo>
                  <a:pt x="7268346" y="2740844"/>
                </a:lnTo>
                <a:cubicBezTo>
                  <a:pt x="7256926" y="2740124"/>
                  <a:pt x="7250767" y="2739000"/>
                  <a:pt x="7249868" y="2737472"/>
                </a:cubicBezTo>
                <a:lnTo>
                  <a:pt x="7244472" y="2737472"/>
                </a:lnTo>
                <a:cubicBezTo>
                  <a:pt x="7241775" y="2739720"/>
                  <a:pt x="7239258" y="2740844"/>
                  <a:pt x="7236920" y="2740844"/>
                </a:cubicBezTo>
                <a:lnTo>
                  <a:pt x="7221678" y="2740844"/>
                </a:lnTo>
                <a:lnTo>
                  <a:pt x="7210754" y="2738551"/>
                </a:lnTo>
                <a:lnTo>
                  <a:pt x="7208596" y="2741923"/>
                </a:lnTo>
                <a:lnTo>
                  <a:pt x="7209675" y="2746239"/>
                </a:lnTo>
                <a:lnTo>
                  <a:pt x="7206438" y="2751634"/>
                </a:lnTo>
                <a:lnTo>
                  <a:pt x="7207517" y="2757029"/>
                </a:lnTo>
                <a:cubicBezTo>
                  <a:pt x="7207517" y="2760895"/>
                  <a:pt x="7206078" y="2764177"/>
                  <a:pt x="7203201" y="2766875"/>
                </a:cubicBezTo>
                <a:lnTo>
                  <a:pt x="7204280" y="2772270"/>
                </a:lnTo>
                <a:lnTo>
                  <a:pt x="7204280" y="2776586"/>
                </a:lnTo>
                <a:cubicBezTo>
                  <a:pt x="7207876" y="2777215"/>
                  <a:pt x="7209675" y="2778339"/>
                  <a:pt x="7209675" y="2779957"/>
                </a:cubicBezTo>
                <a:lnTo>
                  <a:pt x="7209675" y="2785352"/>
                </a:lnTo>
                <a:lnTo>
                  <a:pt x="7207517" y="2793984"/>
                </a:lnTo>
                <a:lnTo>
                  <a:pt x="7207517" y="2802751"/>
                </a:lnTo>
                <a:lnTo>
                  <a:pt x="7210754" y="2821229"/>
                </a:lnTo>
                <a:lnTo>
                  <a:pt x="7210754" y="2824466"/>
                </a:lnTo>
                <a:lnTo>
                  <a:pt x="7201043" y="2857106"/>
                </a:lnTo>
                <a:lnTo>
                  <a:pt x="7195648" y="2861422"/>
                </a:lnTo>
                <a:lnTo>
                  <a:pt x="7194434" y="2861422"/>
                </a:lnTo>
                <a:lnTo>
                  <a:pt x="7185802" y="2858185"/>
                </a:lnTo>
                <a:lnTo>
                  <a:pt x="7180407" y="2859264"/>
                </a:lnTo>
                <a:lnTo>
                  <a:pt x="7175956" y="2858185"/>
                </a:lnTo>
                <a:cubicBezTo>
                  <a:pt x="7173798" y="2858185"/>
                  <a:pt x="7172719" y="2859264"/>
                  <a:pt x="7172719" y="2861422"/>
                </a:cubicBezTo>
                <a:lnTo>
                  <a:pt x="7171640" y="2862501"/>
                </a:lnTo>
                <a:lnTo>
                  <a:pt x="7170561" y="2862501"/>
                </a:lnTo>
                <a:cubicBezTo>
                  <a:pt x="7165526" y="2861962"/>
                  <a:pt x="7163008" y="2861243"/>
                  <a:pt x="7163008" y="2860343"/>
                </a:cubicBezTo>
                <a:lnTo>
                  <a:pt x="7161929" y="2861422"/>
                </a:lnTo>
                <a:lnTo>
                  <a:pt x="7154241" y="2861422"/>
                </a:lnTo>
                <a:cubicBezTo>
                  <a:pt x="7150824" y="2861422"/>
                  <a:pt x="7148306" y="2855982"/>
                  <a:pt x="7146688" y="2845102"/>
                </a:cubicBezTo>
                <a:cubicBezTo>
                  <a:pt x="7138865" y="2835661"/>
                  <a:pt x="7130908" y="2830940"/>
                  <a:pt x="7122815" y="2830940"/>
                </a:cubicBezTo>
                <a:cubicBezTo>
                  <a:pt x="7122096" y="2828603"/>
                  <a:pt x="7118454" y="2825006"/>
                  <a:pt x="7111890" y="2820150"/>
                </a:cubicBezTo>
                <a:lnTo>
                  <a:pt x="7111890" y="2819071"/>
                </a:lnTo>
                <a:cubicBezTo>
                  <a:pt x="7116386" y="2813946"/>
                  <a:pt x="7120387" y="2811383"/>
                  <a:pt x="7123894" y="2811383"/>
                </a:cubicBezTo>
                <a:lnTo>
                  <a:pt x="7131447" y="2811383"/>
                </a:lnTo>
                <a:cubicBezTo>
                  <a:pt x="7142327" y="2813362"/>
                  <a:pt x="7147767" y="2815205"/>
                  <a:pt x="7147767" y="2816913"/>
                </a:cubicBezTo>
                <a:cubicBezTo>
                  <a:pt x="7155770" y="2816374"/>
                  <a:pt x="7159771" y="2812373"/>
                  <a:pt x="7159771" y="2804909"/>
                </a:cubicBezTo>
                <a:lnTo>
                  <a:pt x="7155320" y="2796142"/>
                </a:lnTo>
                <a:cubicBezTo>
                  <a:pt x="7155320" y="2788230"/>
                  <a:pt x="7157164" y="2782475"/>
                  <a:pt x="7160850" y="2778878"/>
                </a:cubicBezTo>
                <a:lnTo>
                  <a:pt x="7160850" y="2774428"/>
                </a:lnTo>
                <a:lnTo>
                  <a:pt x="7157613" y="2770112"/>
                </a:lnTo>
                <a:lnTo>
                  <a:pt x="7159771" y="2767954"/>
                </a:lnTo>
                <a:cubicBezTo>
                  <a:pt x="7161210" y="2770831"/>
                  <a:pt x="7163368" y="2772270"/>
                  <a:pt x="7166245" y="2772270"/>
                </a:cubicBezTo>
                <a:cubicBezTo>
                  <a:pt x="7166245" y="2771460"/>
                  <a:pt x="7167245" y="2770606"/>
                  <a:pt x="7169246" y="2769707"/>
                </a:cubicBezTo>
                <a:lnTo>
                  <a:pt x="7174819" y="2767954"/>
                </a:lnTo>
                <a:lnTo>
                  <a:pt x="7171640" y="2767954"/>
                </a:lnTo>
                <a:lnTo>
                  <a:pt x="7171640" y="2765796"/>
                </a:lnTo>
                <a:lnTo>
                  <a:pt x="7174877" y="2765796"/>
                </a:lnTo>
                <a:lnTo>
                  <a:pt x="7174877" y="2767935"/>
                </a:lnTo>
                <a:lnTo>
                  <a:pt x="7178249" y="2766875"/>
                </a:lnTo>
                <a:cubicBezTo>
                  <a:pt x="7178249" y="2764717"/>
                  <a:pt x="7178968" y="2763638"/>
                  <a:pt x="7180407" y="2763638"/>
                </a:cubicBezTo>
                <a:lnTo>
                  <a:pt x="7182565" y="2763638"/>
                </a:lnTo>
                <a:lnTo>
                  <a:pt x="7186881" y="2764717"/>
                </a:lnTo>
                <a:lnTo>
                  <a:pt x="7190118" y="2763638"/>
                </a:lnTo>
                <a:lnTo>
                  <a:pt x="7190118" y="2761479"/>
                </a:lnTo>
                <a:lnTo>
                  <a:pt x="7179328" y="2761479"/>
                </a:lnTo>
                <a:lnTo>
                  <a:pt x="7181486" y="2759321"/>
                </a:lnTo>
                <a:lnTo>
                  <a:pt x="7182565" y="2759321"/>
                </a:lnTo>
                <a:lnTo>
                  <a:pt x="7187960" y="2760400"/>
                </a:lnTo>
                <a:lnTo>
                  <a:pt x="7187960" y="2758108"/>
                </a:lnTo>
                <a:cubicBezTo>
                  <a:pt x="7184903" y="2758108"/>
                  <a:pt x="7182385" y="2755590"/>
                  <a:pt x="7180407" y="2750555"/>
                </a:cubicBezTo>
                <a:lnTo>
                  <a:pt x="7177170" y="2750555"/>
                </a:lnTo>
                <a:lnTo>
                  <a:pt x="7177170" y="2754871"/>
                </a:lnTo>
                <a:lnTo>
                  <a:pt x="7179328" y="2758108"/>
                </a:lnTo>
                <a:lnTo>
                  <a:pt x="7179328" y="2759321"/>
                </a:lnTo>
                <a:lnTo>
                  <a:pt x="7175956" y="2763638"/>
                </a:lnTo>
                <a:lnTo>
                  <a:pt x="7177170" y="2764717"/>
                </a:lnTo>
                <a:lnTo>
                  <a:pt x="7174877" y="2764717"/>
                </a:lnTo>
                <a:lnTo>
                  <a:pt x="7173798" y="2763638"/>
                </a:lnTo>
                <a:lnTo>
                  <a:pt x="7172719" y="2763638"/>
                </a:lnTo>
                <a:lnTo>
                  <a:pt x="7166245" y="2767954"/>
                </a:lnTo>
                <a:lnTo>
                  <a:pt x="7163008" y="2767954"/>
                </a:lnTo>
                <a:cubicBezTo>
                  <a:pt x="7158602" y="2765436"/>
                  <a:pt x="7156399" y="2762154"/>
                  <a:pt x="7156399" y="2758108"/>
                </a:cubicBezTo>
                <a:cubicBezTo>
                  <a:pt x="7156399" y="2754511"/>
                  <a:pt x="7158962" y="2752713"/>
                  <a:pt x="7164087" y="2752713"/>
                </a:cubicBezTo>
                <a:cubicBezTo>
                  <a:pt x="7167863" y="2746239"/>
                  <a:pt x="7171460" y="2743002"/>
                  <a:pt x="7174877" y="2743002"/>
                </a:cubicBezTo>
                <a:lnTo>
                  <a:pt x="7174877" y="2740844"/>
                </a:lnTo>
                <a:cubicBezTo>
                  <a:pt x="7172000" y="2740844"/>
                  <a:pt x="7167684" y="2744081"/>
                  <a:pt x="7161929" y="2750555"/>
                </a:cubicBezTo>
                <a:cubicBezTo>
                  <a:pt x="7159052" y="2749476"/>
                  <a:pt x="7157613" y="2748397"/>
                  <a:pt x="7157613" y="2747318"/>
                </a:cubicBezTo>
                <a:lnTo>
                  <a:pt x="7159771" y="2739765"/>
                </a:lnTo>
                <a:lnTo>
                  <a:pt x="7157613" y="2737472"/>
                </a:lnTo>
                <a:lnTo>
                  <a:pt x="7151004" y="2739765"/>
                </a:lnTo>
                <a:lnTo>
                  <a:pt x="7143451" y="2739765"/>
                </a:lnTo>
                <a:cubicBezTo>
                  <a:pt x="7136528" y="2739765"/>
                  <a:pt x="7131447" y="2741203"/>
                  <a:pt x="7128210" y="2744081"/>
                </a:cubicBezTo>
                <a:lnTo>
                  <a:pt x="7126052" y="2744081"/>
                </a:lnTo>
                <a:cubicBezTo>
                  <a:pt x="7123175" y="2742822"/>
                  <a:pt x="7121736" y="2740619"/>
                  <a:pt x="7121736" y="2737472"/>
                </a:cubicBezTo>
                <a:lnTo>
                  <a:pt x="7110811" y="2737472"/>
                </a:lnTo>
                <a:lnTo>
                  <a:pt x="7101100" y="2740844"/>
                </a:lnTo>
                <a:lnTo>
                  <a:pt x="7097728" y="2737472"/>
                </a:lnTo>
                <a:lnTo>
                  <a:pt x="7093412" y="2738551"/>
                </a:lnTo>
                <a:lnTo>
                  <a:pt x="7085859" y="2737472"/>
                </a:lnTo>
                <a:lnTo>
                  <a:pt x="7083701" y="2739765"/>
                </a:lnTo>
                <a:lnTo>
                  <a:pt x="7081408" y="2739765"/>
                </a:lnTo>
                <a:lnTo>
                  <a:pt x="7078171" y="2737472"/>
                </a:lnTo>
                <a:cubicBezTo>
                  <a:pt x="7078171" y="2739720"/>
                  <a:pt x="7077452" y="2740844"/>
                  <a:pt x="7076013" y="2740844"/>
                </a:cubicBezTo>
                <a:lnTo>
                  <a:pt x="7066302" y="2740844"/>
                </a:lnTo>
                <a:lnTo>
                  <a:pt x="7063065" y="2737472"/>
                </a:lnTo>
                <a:lnTo>
                  <a:pt x="7063065" y="2736393"/>
                </a:lnTo>
                <a:cubicBezTo>
                  <a:pt x="7063785" y="2734235"/>
                  <a:pt x="7065943" y="2733156"/>
                  <a:pt x="7069539" y="2733156"/>
                </a:cubicBezTo>
                <a:lnTo>
                  <a:pt x="7074934" y="2733156"/>
                </a:lnTo>
                <a:cubicBezTo>
                  <a:pt x="7076373" y="2733156"/>
                  <a:pt x="7077092" y="2734235"/>
                  <a:pt x="7077092" y="2736393"/>
                </a:cubicBezTo>
                <a:lnTo>
                  <a:pt x="7078171" y="2736393"/>
                </a:lnTo>
                <a:cubicBezTo>
                  <a:pt x="7078171" y="2732976"/>
                  <a:pt x="7078891" y="2731267"/>
                  <a:pt x="7080329" y="2731267"/>
                </a:cubicBezTo>
                <a:lnTo>
                  <a:pt x="7085859" y="2731267"/>
                </a:lnTo>
                <a:lnTo>
                  <a:pt x="7099886" y="2729109"/>
                </a:lnTo>
                <a:lnTo>
                  <a:pt x="7108653" y="2733156"/>
                </a:lnTo>
                <a:lnTo>
                  <a:pt x="7109732" y="2733156"/>
                </a:lnTo>
                <a:lnTo>
                  <a:pt x="7116206" y="2729109"/>
                </a:lnTo>
                <a:lnTo>
                  <a:pt x="7132526" y="2732346"/>
                </a:lnTo>
                <a:lnTo>
                  <a:pt x="7139135" y="2729109"/>
                </a:lnTo>
                <a:lnTo>
                  <a:pt x="7169482" y="2732077"/>
                </a:lnTo>
                <a:lnTo>
                  <a:pt x="7173798" y="2729109"/>
                </a:lnTo>
                <a:cubicBezTo>
                  <a:pt x="7181261" y="2730188"/>
                  <a:pt x="7185982" y="2731178"/>
                  <a:pt x="7187960" y="2732077"/>
                </a:cubicBezTo>
                <a:lnTo>
                  <a:pt x="7196727" y="2732346"/>
                </a:lnTo>
                <a:cubicBezTo>
                  <a:pt x="7197446" y="2733605"/>
                  <a:pt x="7199604" y="2734235"/>
                  <a:pt x="7203201" y="2734235"/>
                </a:cubicBezTo>
                <a:lnTo>
                  <a:pt x="7208596" y="2732346"/>
                </a:lnTo>
                <a:lnTo>
                  <a:pt x="7212912" y="2733156"/>
                </a:lnTo>
                <a:lnTo>
                  <a:pt x="7229232" y="2730188"/>
                </a:lnTo>
                <a:lnTo>
                  <a:pt x="7245552" y="2729919"/>
                </a:lnTo>
                <a:lnTo>
                  <a:pt x="7254318" y="2712520"/>
                </a:lnTo>
                <a:cubicBezTo>
                  <a:pt x="7258095" y="2708204"/>
                  <a:pt x="7261332" y="2703123"/>
                  <a:pt x="7264030" y="2697279"/>
                </a:cubicBezTo>
                <a:close/>
                <a:moveTo>
                  <a:pt x="8082612" y="2694912"/>
                </a:moveTo>
                <a:lnTo>
                  <a:pt x="8079375" y="2695991"/>
                </a:lnTo>
                <a:lnTo>
                  <a:pt x="8079375" y="2697070"/>
                </a:lnTo>
                <a:lnTo>
                  <a:pt x="8086928" y="2695991"/>
                </a:lnTo>
                <a:lnTo>
                  <a:pt x="8086928" y="2694912"/>
                </a:lnTo>
                <a:close/>
                <a:moveTo>
                  <a:pt x="4728794" y="2688103"/>
                </a:moveTo>
                <a:lnTo>
                  <a:pt x="4728794" y="2690261"/>
                </a:lnTo>
                <a:lnTo>
                  <a:pt x="4729873" y="2690261"/>
                </a:lnTo>
                <a:lnTo>
                  <a:pt x="4729873" y="2688103"/>
                </a:lnTo>
                <a:close/>
                <a:moveTo>
                  <a:pt x="8247025" y="2682099"/>
                </a:moveTo>
                <a:lnTo>
                  <a:pt x="8247025" y="2683178"/>
                </a:lnTo>
                <a:lnTo>
                  <a:pt x="8250128" y="2684257"/>
                </a:lnTo>
                <a:lnTo>
                  <a:pt x="8250128" y="2682099"/>
                </a:lnTo>
                <a:close/>
                <a:moveTo>
                  <a:pt x="8085849" y="2682099"/>
                </a:moveTo>
                <a:cubicBezTo>
                  <a:pt x="8082612" y="2684886"/>
                  <a:pt x="8080094" y="2686280"/>
                  <a:pt x="8078296" y="2686280"/>
                </a:cubicBezTo>
                <a:lnTo>
                  <a:pt x="8078296" y="2687359"/>
                </a:lnTo>
                <a:lnTo>
                  <a:pt x="8079375" y="2687359"/>
                </a:lnTo>
                <a:cubicBezTo>
                  <a:pt x="8084051" y="2685560"/>
                  <a:pt x="8086569" y="2683807"/>
                  <a:pt x="8086928" y="2682099"/>
                </a:cubicBezTo>
                <a:close/>
                <a:moveTo>
                  <a:pt x="543669" y="2678996"/>
                </a:moveTo>
                <a:lnTo>
                  <a:pt x="544748" y="2682233"/>
                </a:lnTo>
                <a:lnTo>
                  <a:pt x="543669" y="2688707"/>
                </a:lnTo>
                <a:lnTo>
                  <a:pt x="543669" y="2689786"/>
                </a:lnTo>
                <a:lnTo>
                  <a:pt x="544748" y="2689786"/>
                </a:lnTo>
                <a:cubicBezTo>
                  <a:pt x="544748" y="2687628"/>
                  <a:pt x="545467" y="2686549"/>
                  <a:pt x="546906" y="2686549"/>
                </a:cubicBezTo>
                <a:lnTo>
                  <a:pt x="545827" y="2685470"/>
                </a:lnTo>
                <a:lnTo>
                  <a:pt x="546906" y="2680075"/>
                </a:lnTo>
                <a:lnTo>
                  <a:pt x="546906" y="2678996"/>
                </a:lnTo>
                <a:close/>
                <a:moveTo>
                  <a:pt x="4229499" y="2678187"/>
                </a:moveTo>
                <a:lnTo>
                  <a:pt x="4229499" y="2679266"/>
                </a:lnTo>
                <a:lnTo>
                  <a:pt x="4232736" y="2680345"/>
                </a:lnTo>
                <a:lnTo>
                  <a:pt x="4232736" y="2678187"/>
                </a:lnTo>
                <a:close/>
                <a:moveTo>
                  <a:pt x="8759269" y="2676973"/>
                </a:moveTo>
                <a:lnTo>
                  <a:pt x="8759269" y="2682233"/>
                </a:lnTo>
                <a:lnTo>
                  <a:pt x="8760348" y="2682233"/>
                </a:lnTo>
                <a:lnTo>
                  <a:pt x="8760348" y="2676973"/>
                </a:lnTo>
                <a:close/>
                <a:moveTo>
                  <a:pt x="3256670" y="2676299"/>
                </a:moveTo>
                <a:lnTo>
                  <a:pt x="3256670" y="2680750"/>
                </a:lnTo>
                <a:lnTo>
                  <a:pt x="3257749" y="2680750"/>
                </a:lnTo>
                <a:lnTo>
                  <a:pt x="3257749" y="2676299"/>
                </a:lnTo>
                <a:close/>
                <a:moveTo>
                  <a:pt x="3696755" y="2674141"/>
                </a:moveTo>
                <a:lnTo>
                  <a:pt x="3696755" y="2677243"/>
                </a:lnTo>
                <a:lnTo>
                  <a:pt x="3700936" y="2677243"/>
                </a:lnTo>
                <a:lnTo>
                  <a:pt x="3700936" y="2676164"/>
                </a:lnTo>
                <a:lnTo>
                  <a:pt x="3698913" y="2674141"/>
                </a:lnTo>
                <a:close/>
                <a:moveTo>
                  <a:pt x="4690085" y="2672997"/>
                </a:moveTo>
                <a:lnTo>
                  <a:pt x="4707214" y="2680550"/>
                </a:lnTo>
                <a:lnTo>
                  <a:pt x="4707214" y="2679471"/>
                </a:lnTo>
                <a:cubicBezTo>
                  <a:pt x="4707214" y="2677672"/>
                  <a:pt x="4708652" y="2676593"/>
                  <a:pt x="4711530" y="2676234"/>
                </a:cubicBezTo>
                <a:cubicBezTo>
                  <a:pt x="4715126" y="2676234"/>
                  <a:pt x="4716925" y="2676953"/>
                  <a:pt x="4716925" y="2678392"/>
                </a:cubicBezTo>
                <a:lnTo>
                  <a:pt x="4722320" y="2677313"/>
                </a:lnTo>
                <a:lnTo>
                  <a:pt x="4726636" y="2677313"/>
                </a:lnTo>
                <a:lnTo>
                  <a:pt x="4737291" y="2682708"/>
                </a:lnTo>
                <a:lnTo>
                  <a:pt x="4759950" y="2680550"/>
                </a:lnTo>
                <a:cubicBezTo>
                  <a:pt x="4776944" y="2692419"/>
                  <a:pt x="4785532" y="2701365"/>
                  <a:pt x="4785711" y="2707390"/>
                </a:cubicBezTo>
                <a:lnTo>
                  <a:pt x="4785711" y="2711706"/>
                </a:lnTo>
                <a:lnTo>
                  <a:pt x="4783553" y="2714943"/>
                </a:lnTo>
                <a:cubicBezTo>
                  <a:pt x="4783553" y="2724114"/>
                  <a:pt x="4786790" y="2730229"/>
                  <a:pt x="4793264" y="2733286"/>
                </a:cubicBezTo>
                <a:lnTo>
                  <a:pt x="4793264" y="2738681"/>
                </a:lnTo>
                <a:cubicBezTo>
                  <a:pt x="4793264" y="2741378"/>
                  <a:pt x="4786835" y="2743491"/>
                  <a:pt x="4773977" y="2745020"/>
                </a:cubicBezTo>
                <a:lnTo>
                  <a:pt x="4766424" y="2745020"/>
                </a:lnTo>
                <a:lnTo>
                  <a:pt x="4749160" y="2740839"/>
                </a:lnTo>
                <a:cubicBezTo>
                  <a:pt x="4737021" y="2745065"/>
                  <a:pt x="4730952" y="2748976"/>
                  <a:pt x="4730952" y="2752573"/>
                </a:cubicBezTo>
                <a:cubicBezTo>
                  <a:pt x="4729693" y="2752573"/>
                  <a:pt x="4728974" y="2754371"/>
                  <a:pt x="4728794" y="2757968"/>
                </a:cubicBezTo>
                <a:lnTo>
                  <a:pt x="4729873" y="2764442"/>
                </a:lnTo>
                <a:lnTo>
                  <a:pt x="4728794" y="2767679"/>
                </a:lnTo>
                <a:cubicBezTo>
                  <a:pt x="4732390" y="2774333"/>
                  <a:pt x="4734189" y="2781122"/>
                  <a:pt x="4734189" y="2788045"/>
                </a:cubicBezTo>
                <a:lnTo>
                  <a:pt x="4732031" y="2800993"/>
                </a:lnTo>
                <a:lnTo>
                  <a:pt x="4732031" y="2803151"/>
                </a:lnTo>
                <a:cubicBezTo>
                  <a:pt x="4739134" y="2809985"/>
                  <a:pt x="4742686" y="2816819"/>
                  <a:pt x="4742686" y="2823652"/>
                </a:cubicBezTo>
                <a:lnTo>
                  <a:pt x="4739449" y="2831071"/>
                </a:lnTo>
                <a:lnTo>
                  <a:pt x="4739449" y="2832150"/>
                </a:lnTo>
                <a:cubicBezTo>
                  <a:pt x="4739449" y="2837005"/>
                  <a:pt x="4742686" y="2840602"/>
                  <a:pt x="4749160" y="2842940"/>
                </a:cubicBezTo>
                <a:lnTo>
                  <a:pt x="4766424" y="2873152"/>
                </a:lnTo>
                <a:lnTo>
                  <a:pt x="4769661" y="2873152"/>
                </a:lnTo>
                <a:lnTo>
                  <a:pt x="4785711" y="2845098"/>
                </a:lnTo>
                <a:lnTo>
                  <a:pt x="4787869" y="2845098"/>
                </a:lnTo>
                <a:lnTo>
                  <a:pt x="4790027" y="2847256"/>
                </a:lnTo>
                <a:lnTo>
                  <a:pt x="4790027" y="2856967"/>
                </a:lnTo>
                <a:lnTo>
                  <a:pt x="4786790" y="2869915"/>
                </a:lnTo>
                <a:lnTo>
                  <a:pt x="4787869" y="2870994"/>
                </a:lnTo>
                <a:lnTo>
                  <a:pt x="4787869" y="2873152"/>
                </a:lnTo>
                <a:lnTo>
                  <a:pt x="4786790" y="2874096"/>
                </a:lnTo>
                <a:lnTo>
                  <a:pt x="4786790" y="2875175"/>
                </a:lnTo>
                <a:cubicBezTo>
                  <a:pt x="4792545" y="2880570"/>
                  <a:pt x="4795422" y="2888123"/>
                  <a:pt x="4795422" y="2897834"/>
                </a:cubicBezTo>
                <a:lnTo>
                  <a:pt x="4794343" y="2898913"/>
                </a:lnTo>
                <a:lnTo>
                  <a:pt x="4792185" y="2898913"/>
                </a:lnTo>
                <a:cubicBezTo>
                  <a:pt x="4790747" y="2898913"/>
                  <a:pt x="4790027" y="2897834"/>
                  <a:pt x="4790027" y="2895676"/>
                </a:cubicBezTo>
                <a:lnTo>
                  <a:pt x="4788948" y="2894597"/>
                </a:lnTo>
                <a:lnTo>
                  <a:pt x="4786790" y="2894597"/>
                </a:lnTo>
                <a:lnTo>
                  <a:pt x="4786790" y="2896755"/>
                </a:lnTo>
                <a:cubicBezTo>
                  <a:pt x="4788769" y="2896755"/>
                  <a:pt x="4790567" y="2898553"/>
                  <a:pt x="4792185" y="2902150"/>
                </a:cubicBezTo>
                <a:cubicBezTo>
                  <a:pt x="4795782" y="2902150"/>
                  <a:pt x="4797580" y="2904308"/>
                  <a:pt x="4797580" y="2908624"/>
                </a:cubicBezTo>
                <a:lnTo>
                  <a:pt x="4798659" y="2907545"/>
                </a:lnTo>
                <a:lnTo>
                  <a:pt x="4800817" y="2907545"/>
                </a:lnTo>
                <a:lnTo>
                  <a:pt x="4801896" y="2912940"/>
                </a:lnTo>
                <a:cubicBezTo>
                  <a:pt x="4801896" y="2916447"/>
                  <a:pt x="4796142" y="2925034"/>
                  <a:pt x="4784632" y="2938701"/>
                </a:cubicBezTo>
                <a:lnTo>
                  <a:pt x="4781395" y="2938701"/>
                </a:lnTo>
                <a:cubicBezTo>
                  <a:pt x="4758466" y="2933666"/>
                  <a:pt x="4747002" y="2928990"/>
                  <a:pt x="4747002" y="2924674"/>
                </a:cubicBezTo>
                <a:cubicBezTo>
                  <a:pt x="4741247" y="2924674"/>
                  <a:pt x="4738370" y="2923236"/>
                  <a:pt x="4738370" y="2920358"/>
                </a:cubicBezTo>
                <a:lnTo>
                  <a:pt x="4738370" y="2919279"/>
                </a:lnTo>
                <a:cubicBezTo>
                  <a:pt x="4738370" y="2917841"/>
                  <a:pt x="4739449" y="2917121"/>
                  <a:pt x="4741607" y="2917121"/>
                </a:cubicBezTo>
                <a:lnTo>
                  <a:pt x="4741607" y="2916177"/>
                </a:lnTo>
                <a:lnTo>
                  <a:pt x="4740528" y="2916177"/>
                </a:lnTo>
                <a:lnTo>
                  <a:pt x="4735268" y="2918200"/>
                </a:lnTo>
                <a:lnTo>
                  <a:pt x="4733110" y="2915098"/>
                </a:lnTo>
                <a:lnTo>
                  <a:pt x="4734189" y="2910782"/>
                </a:lnTo>
                <a:cubicBezTo>
                  <a:pt x="4734189" y="2909343"/>
                  <a:pt x="4730232" y="2906106"/>
                  <a:pt x="4722320" y="2901071"/>
                </a:cubicBezTo>
                <a:cubicBezTo>
                  <a:pt x="4716386" y="2892259"/>
                  <a:pt x="4709192" y="2878996"/>
                  <a:pt x="4700740" y="2861283"/>
                </a:cubicBezTo>
                <a:lnTo>
                  <a:pt x="4703977" y="2855888"/>
                </a:lnTo>
                <a:cubicBezTo>
                  <a:pt x="4698222" y="2855888"/>
                  <a:pt x="4695345" y="2851931"/>
                  <a:pt x="4695345" y="2844019"/>
                </a:cubicBezTo>
                <a:cubicBezTo>
                  <a:pt x="4693457" y="2840242"/>
                  <a:pt x="4692063" y="2834532"/>
                  <a:pt x="4691164" y="2826889"/>
                </a:cubicBezTo>
                <a:lnTo>
                  <a:pt x="4692243" y="2822573"/>
                </a:lnTo>
                <a:cubicBezTo>
                  <a:pt x="4687927" y="2810165"/>
                  <a:pt x="4684330" y="2796902"/>
                  <a:pt x="4681453" y="2782785"/>
                </a:cubicBezTo>
                <a:lnTo>
                  <a:pt x="4679295" y="2776311"/>
                </a:lnTo>
                <a:lnTo>
                  <a:pt x="4679295" y="2767679"/>
                </a:lnTo>
                <a:lnTo>
                  <a:pt x="4682532" y="2756889"/>
                </a:lnTo>
                <a:lnTo>
                  <a:pt x="4682532" y="2745020"/>
                </a:lnTo>
                <a:lnTo>
                  <a:pt x="4680374" y="2742997"/>
                </a:lnTo>
                <a:lnTo>
                  <a:pt x="4673900" y="2742997"/>
                </a:lnTo>
                <a:lnTo>
                  <a:pt x="4667426" y="2741918"/>
                </a:lnTo>
                <a:lnTo>
                  <a:pt x="4659873" y="2743941"/>
                </a:lnTo>
                <a:cubicBezTo>
                  <a:pt x="4654837" y="2742233"/>
                  <a:pt x="4652320" y="2740839"/>
                  <a:pt x="4652320" y="2739760"/>
                </a:cubicBezTo>
                <a:lnTo>
                  <a:pt x="4652320" y="2738681"/>
                </a:lnTo>
                <a:cubicBezTo>
                  <a:pt x="4652320" y="2736882"/>
                  <a:pt x="4655557" y="2735444"/>
                  <a:pt x="4662031" y="2734365"/>
                </a:cubicBezTo>
                <a:cubicBezTo>
                  <a:pt x="4668505" y="2734724"/>
                  <a:pt x="4671742" y="2735444"/>
                  <a:pt x="4671742" y="2736523"/>
                </a:cubicBezTo>
                <a:lnTo>
                  <a:pt x="4674979" y="2734365"/>
                </a:lnTo>
                <a:lnTo>
                  <a:pt x="4673900" y="2727891"/>
                </a:lnTo>
                <a:lnTo>
                  <a:pt x="4677137" y="2722496"/>
                </a:lnTo>
                <a:lnTo>
                  <a:pt x="4674979" y="2716022"/>
                </a:lnTo>
                <a:lnTo>
                  <a:pt x="4674979" y="2714943"/>
                </a:lnTo>
                <a:lnTo>
                  <a:pt x="4676058" y="2708469"/>
                </a:lnTo>
                <a:lnTo>
                  <a:pt x="4674979" y="2703074"/>
                </a:lnTo>
                <a:cubicBezTo>
                  <a:pt x="4677137" y="2703074"/>
                  <a:pt x="4678216" y="2695206"/>
                  <a:pt x="4678216" y="2679471"/>
                </a:cubicBezTo>
                <a:lnTo>
                  <a:pt x="4683611" y="2675155"/>
                </a:lnTo>
                <a:lnTo>
                  <a:pt x="4685769" y="2677313"/>
                </a:lnTo>
                <a:lnTo>
                  <a:pt x="4686848" y="2677313"/>
                </a:lnTo>
                <a:cubicBezTo>
                  <a:pt x="4687207" y="2674435"/>
                  <a:pt x="4688286" y="2672997"/>
                  <a:pt x="4690085" y="2672997"/>
                </a:cubicBezTo>
                <a:close/>
                <a:moveTo>
                  <a:pt x="8147083" y="2671309"/>
                </a:moveTo>
                <a:lnTo>
                  <a:pt x="8147083" y="2672388"/>
                </a:lnTo>
                <a:lnTo>
                  <a:pt x="8152478" y="2673467"/>
                </a:lnTo>
                <a:lnTo>
                  <a:pt x="8153557" y="2673467"/>
                </a:lnTo>
                <a:lnTo>
                  <a:pt x="8153557" y="2672388"/>
                </a:lnTo>
                <a:lnTo>
                  <a:pt x="8149241" y="2671309"/>
                </a:lnTo>
                <a:close/>
                <a:moveTo>
                  <a:pt x="5590941" y="2671308"/>
                </a:moveTo>
                <a:lnTo>
                  <a:pt x="5588783" y="2673466"/>
                </a:lnTo>
                <a:lnTo>
                  <a:pt x="5588783" y="2674545"/>
                </a:lnTo>
                <a:lnTo>
                  <a:pt x="5590941" y="2674545"/>
                </a:lnTo>
                <a:close/>
                <a:moveTo>
                  <a:pt x="7741526" y="2671173"/>
                </a:moveTo>
                <a:lnTo>
                  <a:pt x="7741526" y="2673331"/>
                </a:lnTo>
                <a:lnTo>
                  <a:pt x="7742605" y="2673331"/>
                </a:lnTo>
                <a:lnTo>
                  <a:pt x="7742605" y="2671173"/>
                </a:lnTo>
                <a:close/>
                <a:moveTo>
                  <a:pt x="8143846" y="2670230"/>
                </a:moveTo>
                <a:lnTo>
                  <a:pt x="8143846" y="2673467"/>
                </a:lnTo>
                <a:lnTo>
                  <a:pt x="8144925" y="2673467"/>
                </a:lnTo>
                <a:lnTo>
                  <a:pt x="8144925" y="2670230"/>
                </a:lnTo>
                <a:close/>
                <a:moveTo>
                  <a:pt x="5240818" y="2669420"/>
                </a:moveTo>
                <a:lnTo>
                  <a:pt x="5236502" y="2676973"/>
                </a:lnTo>
                <a:lnTo>
                  <a:pt x="5241897" y="2676973"/>
                </a:lnTo>
                <a:lnTo>
                  <a:pt x="5241897" y="2669420"/>
                </a:lnTo>
                <a:close/>
                <a:moveTo>
                  <a:pt x="1126048" y="2669285"/>
                </a:moveTo>
                <a:lnTo>
                  <a:pt x="1128206" y="2671443"/>
                </a:lnTo>
                <a:lnTo>
                  <a:pt x="1130364" y="2671443"/>
                </a:lnTo>
                <a:lnTo>
                  <a:pt x="1128206" y="2669285"/>
                </a:lnTo>
                <a:close/>
                <a:moveTo>
                  <a:pt x="8257680" y="2668072"/>
                </a:moveTo>
                <a:lnTo>
                  <a:pt x="8255522" y="2670230"/>
                </a:lnTo>
                <a:lnTo>
                  <a:pt x="8255522" y="2671309"/>
                </a:lnTo>
                <a:lnTo>
                  <a:pt x="8259838" y="2671309"/>
                </a:lnTo>
                <a:lnTo>
                  <a:pt x="8259838" y="2668072"/>
                </a:lnTo>
                <a:close/>
                <a:moveTo>
                  <a:pt x="8160031" y="2668072"/>
                </a:moveTo>
                <a:lnTo>
                  <a:pt x="8154636" y="2670230"/>
                </a:lnTo>
                <a:lnTo>
                  <a:pt x="8154636" y="2672388"/>
                </a:lnTo>
                <a:lnTo>
                  <a:pt x="8161110" y="2669151"/>
                </a:lnTo>
                <a:lnTo>
                  <a:pt x="8161110" y="2668072"/>
                </a:lnTo>
                <a:close/>
                <a:moveTo>
                  <a:pt x="8143846" y="2668072"/>
                </a:moveTo>
                <a:lnTo>
                  <a:pt x="8143846" y="2669151"/>
                </a:lnTo>
                <a:lnTo>
                  <a:pt x="8147083" y="2669151"/>
                </a:lnTo>
                <a:lnTo>
                  <a:pt x="8147083" y="2668072"/>
                </a:lnTo>
                <a:close/>
                <a:moveTo>
                  <a:pt x="7732759" y="2666857"/>
                </a:moveTo>
                <a:lnTo>
                  <a:pt x="7730601" y="2669015"/>
                </a:lnTo>
                <a:lnTo>
                  <a:pt x="7731680" y="2674410"/>
                </a:lnTo>
                <a:lnTo>
                  <a:pt x="7735052" y="2674410"/>
                </a:lnTo>
                <a:lnTo>
                  <a:pt x="7735052" y="2669015"/>
                </a:lnTo>
                <a:close/>
                <a:moveTo>
                  <a:pt x="3247768" y="2666453"/>
                </a:moveTo>
                <a:lnTo>
                  <a:pt x="3247768" y="2668611"/>
                </a:lnTo>
                <a:lnTo>
                  <a:pt x="3248847" y="2668611"/>
                </a:lnTo>
                <a:lnTo>
                  <a:pt x="3248847" y="2666453"/>
                </a:lnTo>
                <a:close/>
                <a:moveTo>
                  <a:pt x="8096639" y="2665914"/>
                </a:moveTo>
                <a:cubicBezTo>
                  <a:pt x="8095380" y="2665914"/>
                  <a:pt x="8092863" y="2670230"/>
                  <a:pt x="8089086" y="2678862"/>
                </a:cubicBezTo>
                <a:lnTo>
                  <a:pt x="8089086" y="2679941"/>
                </a:lnTo>
                <a:lnTo>
                  <a:pt x="8090165" y="2679941"/>
                </a:lnTo>
                <a:cubicBezTo>
                  <a:pt x="8091784" y="2674366"/>
                  <a:pt x="8094301" y="2669690"/>
                  <a:pt x="8097718" y="2665914"/>
                </a:cubicBezTo>
                <a:close/>
                <a:moveTo>
                  <a:pt x="2203812" y="2665913"/>
                </a:moveTo>
                <a:lnTo>
                  <a:pt x="2198417" y="2666992"/>
                </a:lnTo>
                <a:lnTo>
                  <a:pt x="2198417" y="2669285"/>
                </a:lnTo>
                <a:cubicBezTo>
                  <a:pt x="2203991" y="2675759"/>
                  <a:pt x="2208307" y="2678996"/>
                  <a:pt x="2211364" y="2678996"/>
                </a:cubicBezTo>
                <a:lnTo>
                  <a:pt x="2214601" y="2678996"/>
                </a:lnTo>
                <a:lnTo>
                  <a:pt x="2219997" y="2673601"/>
                </a:lnTo>
                <a:lnTo>
                  <a:pt x="2219997" y="2672522"/>
                </a:lnTo>
                <a:lnTo>
                  <a:pt x="2215680" y="2672522"/>
                </a:lnTo>
                <a:cubicBezTo>
                  <a:pt x="2212443" y="2672522"/>
                  <a:pt x="2209206" y="2670319"/>
                  <a:pt x="2205970" y="2665913"/>
                </a:cubicBezTo>
                <a:close/>
                <a:moveTo>
                  <a:pt x="6221470" y="2665374"/>
                </a:moveTo>
                <a:lnTo>
                  <a:pt x="6221470" y="2668611"/>
                </a:lnTo>
                <a:lnTo>
                  <a:pt x="6225786" y="2668611"/>
                </a:lnTo>
                <a:lnTo>
                  <a:pt x="6225786" y="2667532"/>
                </a:lnTo>
                <a:lnTo>
                  <a:pt x="6223628" y="2665374"/>
                </a:lnTo>
                <a:close/>
                <a:moveTo>
                  <a:pt x="4184046" y="2665104"/>
                </a:moveTo>
                <a:lnTo>
                  <a:pt x="4184046" y="2667262"/>
                </a:lnTo>
                <a:lnTo>
                  <a:pt x="4185125" y="2667262"/>
                </a:lnTo>
                <a:lnTo>
                  <a:pt x="4185125" y="2665104"/>
                </a:lnTo>
                <a:close/>
                <a:moveTo>
                  <a:pt x="1141425" y="2664699"/>
                </a:moveTo>
                <a:lnTo>
                  <a:pt x="1139266" y="2666992"/>
                </a:lnTo>
                <a:lnTo>
                  <a:pt x="1141425" y="2669285"/>
                </a:lnTo>
                <a:lnTo>
                  <a:pt x="1142502" y="2668071"/>
                </a:lnTo>
                <a:lnTo>
                  <a:pt x="1142502" y="2664699"/>
                </a:lnTo>
                <a:close/>
                <a:moveTo>
                  <a:pt x="4141830" y="2664025"/>
                </a:moveTo>
                <a:lnTo>
                  <a:pt x="4136435" y="2666183"/>
                </a:lnTo>
                <a:lnTo>
                  <a:pt x="4136435" y="2668341"/>
                </a:lnTo>
                <a:lnTo>
                  <a:pt x="4142909" y="2665104"/>
                </a:lnTo>
                <a:lnTo>
                  <a:pt x="4142909" y="2664025"/>
                </a:lnTo>
                <a:close/>
                <a:moveTo>
                  <a:pt x="1587848" y="2663081"/>
                </a:moveTo>
                <a:lnTo>
                  <a:pt x="1584611" y="2666318"/>
                </a:lnTo>
                <a:lnTo>
                  <a:pt x="1585690" y="2669555"/>
                </a:lnTo>
                <a:lnTo>
                  <a:pt x="1587848" y="2669555"/>
                </a:lnTo>
                <a:lnTo>
                  <a:pt x="1591086" y="2665239"/>
                </a:lnTo>
                <a:close/>
                <a:moveTo>
                  <a:pt x="5238660" y="2662946"/>
                </a:moveTo>
                <a:lnTo>
                  <a:pt x="5238660" y="2664025"/>
                </a:lnTo>
                <a:cubicBezTo>
                  <a:pt x="5238660" y="2665104"/>
                  <a:pt x="5241178" y="2666543"/>
                  <a:pt x="5246213" y="2668341"/>
                </a:cubicBezTo>
                <a:lnTo>
                  <a:pt x="5246213" y="2666183"/>
                </a:lnTo>
                <a:cubicBezTo>
                  <a:pt x="5243336" y="2666183"/>
                  <a:pt x="5240818" y="2665104"/>
                  <a:pt x="5238660" y="2662946"/>
                </a:cubicBezTo>
                <a:close/>
                <a:moveTo>
                  <a:pt x="4133198" y="2660788"/>
                </a:moveTo>
                <a:cubicBezTo>
                  <a:pt x="4131040" y="2662946"/>
                  <a:pt x="4128522" y="2664025"/>
                  <a:pt x="4125645" y="2664025"/>
                </a:cubicBezTo>
                <a:lnTo>
                  <a:pt x="4125645" y="2665104"/>
                </a:lnTo>
                <a:lnTo>
                  <a:pt x="4126724" y="2666183"/>
                </a:lnTo>
                <a:lnTo>
                  <a:pt x="4125645" y="2666183"/>
                </a:lnTo>
                <a:lnTo>
                  <a:pt x="4125645" y="2669420"/>
                </a:lnTo>
                <a:lnTo>
                  <a:pt x="4126724" y="2669420"/>
                </a:lnTo>
                <a:lnTo>
                  <a:pt x="4126724" y="2666183"/>
                </a:lnTo>
                <a:lnTo>
                  <a:pt x="4128882" y="2668341"/>
                </a:lnTo>
                <a:lnTo>
                  <a:pt x="4134277" y="2669420"/>
                </a:lnTo>
                <a:lnTo>
                  <a:pt x="4135356" y="2669420"/>
                </a:lnTo>
                <a:lnTo>
                  <a:pt x="4135356" y="2668341"/>
                </a:lnTo>
                <a:cubicBezTo>
                  <a:pt x="4133198" y="2668341"/>
                  <a:pt x="4132119" y="2667622"/>
                  <a:pt x="4132119" y="2666183"/>
                </a:cubicBezTo>
                <a:lnTo>
                  <a:pt x="4134277" y="2662946"/>
                </a:lnTo>
                <a:lnTo>
                  <a:pt x="4134277" y="2660788"/>
                </a:lnTo>
                <a:close/>
                <a:moveTo>
                  <a:pt x="8144925" y="2660519"/>
                </a:moveTo>
                <a:lnTo>
                  <a:pt x="8144925" y="2662677"/>
                </a:lnTo>
                <a:lnTo>
                  <a:pt x="8146004" y="2662677"/>
                </a:lnTo>
                <a:lnTo>
                  <a:pt x="8146004" y="2660519"/>
                </a:lnTo>
                <a:close/>
                <a:moveTo>
                  <a:pt x="8132111" y="2660519"/>
                </a:moveTo>
                <a:lnTo>
                  <a:pt x="8138451" y="2668072"/>
                </a:lnTo>
                <a:lnTo>
                  <a:pt x="8139530" y="2668072"/>
                </a:lnTo>
                <a:cubicBezTo>
                  <a:pt x="8139530" y="2666633"/>
                  <a:pt x="8140609" y="2665914"/>
                  <a:pt x="8142767" y="2665914"/>
                </a:cubicBezTo>
                <a:lnTo>
                  <a:pt x="8142767" y="2664835"/>
                </a:lnTo>
                <a:cubicBezTo>
                  <a:pt x="8138451" y="2664835"/>
                  <a:pt x="8135214" y="2663396"/>
                  <a:pt x="8133056" y="2660519"/>
                </a:cubicBezTo>
                <a:close/>
                <a:moveTo>
                  <a:pt x="8083691" y="2660519"/>
                </a:moveTo>
                <a:lnTo>
                  <a:pt x="8081533" y="2662677"/>
                </a:lnTo>
                <a:lnTo>
                  <a:pt x="8081533" y="2665914"/>
                </a:lnTo>
                <a:lnTo>
                  <a:pt x="8084770" y="2665914"/>
                </a:lnTo>
                <a:cubicBezTo>
                  <a:pt x="8086389" y="2665914"/>
                  <a:pt x="8087468" y="2664115"/>
                  <a:pt x="8088007" y="2660519"/>
                </a:cubicBezTo>
                <a:close/>
                <a:moveTo>
                  <a:pt x="6237790" y="2657821"/>
                </a:moveTo>
                <a:lnTo>
                  <a:pt x="6234553" y="2661058"/>
                </a:lnTo>
                <a:lnTo>
                  <a:pt x="6234553" y="2663216"/>
                </a:lnTo>
                <a:lnTo>
                  <a:pt x="6237790" y="2666453"/>
                </a:lnTo>
                <a:cubicBezTo>
                  <a:pt x="6240038" y="2663755"/>
                  <a:pt x="6241162" y="2661238"/>
                  <a:pt x="6241162" y="2658900"/>
                </a:cubicBezTo>
                <a:lnTo>
                  <a:pt x="6240083" y="2657821"/>
                </a:lnTo>
                <a:close/>
                <a:moveTo>
                  <a:pt x="6185323" y="2657821"/>
                </a:moveTo>
                <a:cubicBezTo>
                  <a:pt x="6181007" y="2658181"/>
                  <a:pt x="6178849" y="2659260"/>
                  <a:pt x="6178849" y="2661058"/>
                </a:cubicBezTo>
                <a:lnTo>
                  <a:pt x="6178849" y="2667532"/>
                </a:lnTo>
                <a:lnTo>
                  <a:pt x="6182086" y="2667532"/>
                </a:lnTo>
                <a:lnTo>
                  <a:pt x="6189774" y="2659979"/>
                </a:lnTo>
                <a:lnTo>
                  <a:pt x="6187616" y="2657821"/>
                </a:lnTo>
                <a:close/>
                <a:moveTo>
                  <a:pt x="8141688" y="2657281"/>
                </a:moveTo>
                <a:lnTo>
                  <a:pt x="8143846" y="2659440"/>
                </a:lnTo>
                <a:lnTo>
                  <a:pt x="8143846" y="2657281"/>
                </a:lnTo>
                <a:close/>
                <a:moveTo>
                  <a:pt x="8736610" y="2656472"/>
                </a:moveTo>
                <a:lnTo>
                  <a:pt x="8734452" y="2658630"/>
                </a:lnTo>
                <a:lnTo>
                  <a:pt x="8734452" y="2662946"/>
                </a:lnTo>
                <a:lnTo>
                  <a:pt x="8739846" y="2666183"/>
                </a:lnTo>
                <a:lnTo>
                  <a:pt x="8742004" y="2666183"/>
                </a:lnTo>
                <a:lnTo>
                  <a:pt x="8742004" y="2661867"/>
                </a:lnTo>
                <a:close/>
                <a:moveTo>
                  <a:pt x="4224104" y="2656472"/>
                </a:moveTo>
                <a:lnTo>
                  <a:pt x="4224104" y="2659709"/>
                </a:lnTo>
                <a:lnTo>
                  <a:pt x="4225183" y="2659709"/>
                </a:lnTo>
                <a:lnTo>
                  <a:pt x="4227341" y="2657551"/>
                </a:lnTo>
                <a:lnTo>
                  <a:pt x="4226262" y="2656472"/>
                </a:lnTo>
                <a:close/>
                <a:moveTo>
                  <a:pt x="4126724" y="2656472"/>
                </a:moveTo>
                <a:lnTo>
                  <a:pt x="4126724" y="2658630"/>
                </a:lnTo>
                <a:lnTo>
                  <a:pt x="4127803" y="2658630"/>
                </a:lnTo>
                <a:lnTo>
                  <a:pt x="4127803" y="2656472"/>
                </a:lnTo>
                <a:close/>
                <a:moveTo>
                  <a:pt x="4113641" y="2656472"/>
                </a:moveTo>
                <a:lnTo>
                  <a:pt x="4120115" y="2664025"/>
                </a:lnTo>
                <a:lnTo>
                  <a:pt x="4122273" y="2664025"/>
                </a:lnTo>
                <a:lnTo>
                  <a:pt x="4124431" y="2661867"/>
                </a:lnTo>
                <a:lnTo>
                  <a:pt x="4124431" y="2660788"/>
                </a:lnTo>
                <a:cubicBezTo>
                  <a:pt x="4120474" y="2660788"/>
                  <a:pt x="4117237" y="2659349"/>
                  <a:pt x="4114720" y="2656472"/>
                </a:cubicBezTo>
                <a:close/>
                <a:moveTo>
                  <a:pt x="7750293" y="2655932"/>
                </a:moveTo>
                <a:cubicBezTo>
                  <a:pt x="7747326" y="2655932"/>
                  <a:pt x="7745123" y="2657731"/>
                  <a:pt x="7743684" y="2661327"/>
                </a:cubicBezTo>
                <a:cubicBezTo>
                  <a:pt x="7744763" y="2664295"/>
                  <a:pt x="7745842" y="2665778"/>
                  <a:pt x="7746921" y="2665778"/>
                </a:cubicBezTo>
                <a:lnTo>
                  <a:pt x="7748135" y="2665778"/>
                </a:lnTo>
                <a:cubicBezTo>
                  <a:pt x="7753530" y="2665778"/>
                  <a:pt x="7756407" y="2664655"/>
                  <a:pt x="7756767" y="2662406"/>
                </a:cubicBezTo>
                <a:cubicBezTo>
                  <a:pt x="7756767" y="2658090"/>
                  <a:pt x="7754609" y="2655932"/>
                  <a:pt x="7750293" y="2655932"/>
                </a:cubicBezTo>
                <a:close/>
                <a:moveTo>
                  <a:pt x="6198541" y="2655663"/>
                </a:moveTo>
                <a:lnTo>
                  <a:pt x="6198541" y="2656742"/>
                </a:lnTo>
                <a:cubicBezTo>
                  <a:pt x="6199441" y="2660339"/>
                  <a:pt x="6200520" y="2662137"/>
                  <a:pt x="6201778" y="2662137"/>
                </a:cubicBezTo>
                <a:lnTo>
                  <a:pt x="6202857" y="2662137"/>
                </a:lnTo>
                <a:cubicBezTo>
                  <a:pt x="6202857" y="2658540"/>
                  <a:pt x="6201419" y="2656382"/>
                  <a:pt x="6198541" y="2655663"/>
                </a:cubicBezTo>
                <a:close/>
                <a:moveTo>
                  <a:pt x="5232321" y="2654449"/>
                </a:moveTo>
                <a:lnTo>
                  <a:pt x="5232321" y="2658765"/>
                </a:lnTo>
                <a:lnTo>
                  <a:pt x="5236502" y="2660788"/>
                </a:lnTo>
                <a:lnTo>
                  <a:pt x="5234479" y="2654449"/>
                </a:lnTo>
                <a:close/>
                <a:moveTo>
                  <a:pt x="4123352" y="2653235"/>
                </a:moveTo>
                <a:lnTo>
                  <a:pt x="4125645" y="2655393"/>
                </a:lnTo>
                <a:lnTo>
                  <a:pt x="4125645" y="2653235"/>
                </a:lnTo>
                <a:close/>
                <a:moveTo>
                  <a:pt x="1581375" y="2652426"/>
                </a:moveTo>
                <a:lnTo>
                  <a:pt x="1578138" y="2655528"/>
                </a:lnTo>
                <a:lnTo>
                  <a:pt x="1578138" y="2656607"/>
                </a:lnTo>
                <a:lnTo>
                  <a:pt x="1580295" y="2658765"/>
                </a:lnTo>
                <a:lnTo>
                  <a:pt x="1584611" y="2654449"/>
                </a:lnTo>
                <a:lnTo>
                  <a:pt x="1582454" y="2652426"/>
                </a:lnTo>
                <a:close/>
                <a:moveTo>
                  <a:pt x="4134277" y="2652156"/>
                </a:moveTo>
                <a:lnTo>
                  <a:pt x="4134277" y="2653235"/>
                </a:lnTo>
                <a:lnTo>
                  <a:pt x="4136435" y="2655393"/>
                </a:lnTo>
                <a:lnTo>
                  <a:pt x="4137514" y="2654314"/>
                </a:lnTo>
                <a:lnTo>
                  <a:pt x="4137514" y="2652156"/>
                </a:lnTo>
                <a:close/>
                <a:moveTo>
                  <a:pt x="3692439" y="2651886"/>
                </a:moveTo>
                <a:lnTo>
                  <a:pt x="3692439" y="2654988"/>
                </a:lnTo>
                <a:lnTo>
                  <a:pt x="3695676" y="2654988"/>
                </a:lnTo>
                <a:lnTo>
                  <a:pt x="3695676" y="2653909"/>
                </a:lnTo>
                <a:lnTo>
                  <a:pt x="3693518" y="2651886"/>
                </a:lnTo>
                <a:close/>
                <a:moveTo>
                  <a:pt x="5228005" y="2651212"/>
                </a:moveTo>
                <a:cubicBezTo>
                  <a:pt x="5228005" y="2654089"/>
                  <a:pt x="5226207" y="2655528"/>
                  <a:pt x="5222610" y="2655528"/>
                </a:cubicBezTo>
                <a:lnTo>
                  <a:pt x="5221531" y="2654449"/>
                </a:lnTo>
                <a:lnTo>
                  <a:pt x="5221531" y="2655528"/>
                </a:lnTo>
                <a:lnTo>
                  <a:pt x="5223689" y="2657686"/>
                </a:lnTo>
                <a:lnTo>
                  <a:pt x="5230163" y="2653370"/>
                </a:lnTo>
                <a:close/>
                <a:moveTo>
                  <a:pt x="5220452" y="2651212"/>
                </a:moveTo>
                <a:lnTo>
                  <a:pt x="5218294" y="2653370"/>
                </a:lnTo>
                <a:lnTo>
                  <a:pt x="5220452" y="2653370"/>
                </a:lnTo>
                <a:close/>
                <a:moveTo>
                  <a:pt x="728988" y="2651077"/>
                </a:moveTo>
                <a:lnTo>
                  <a:pt x="726830" y="2653235"/>
                </a:lnTo>
                <a:lnTo>
                  <a:pt x="726830" y="2655393"/>
                </a:lnTo>
                <a:cubicBezTo>
                  <a:pt x="728269" y="2658270"/>
                  <a:pt x="730426" y="2659709"/>
                  <a:pt x="733304" y="2659709"/>
                </a:cubicBezTo>
                <a:lnTo>
                  <a:pt x="736541" y="2658630"/>
                </a:lnTo>
                <a:lnTo>
                  <a:pt x="736541" y="2654314"/>
                </a:lnTo>
                <a:lnTo>
                  <a:pt x="733304" y="2651077"/>
                </a:lnTo>
                <a:close/>
                <a:moveTo>
                  <a:pt x="667620" y="2648919"/>
                </a:moveTo>
                <a:lnTo>
                  <a:pt x="667620" y="2649998"/>
                </a:lnTo>
                <a:lnTo>
                  <a:pt x="670857" y="2649998"/>
                </a:lnTo>
                <a:lnTo>
                  <a:pt x="670857" y="2648919"/>
                </a:lnTo>
                <a:close/>
                <a:moveTo>
                  <a:pt x="654671" y="2648919"/>
                </a:moveTo>
                <a:lnTo>
                  <a:pt x="654671" y="2649998"/>
                </a:lnTo>
                <a:lnTo>
                  <a:pt x="656829" y="2649998"/>
                </a:lnTo>
                <a:lnTo>
                  <a:pt x="656829" y="2648919"/>
                </a:lnTo>
                <a:close/>
                <a:moveTo>
                  <a:pt x="3061640" y="2648784"/>
                </a:moveTo>
                <a:lnTo>
                  <a:pt x="3059347" y="2650942"/>
                </a:lnTo>
                <a:lnTo>
                  <a:pt x="3059347" y="2652156"/>
                </a:lnTo>
                <a:cubicBezTo>
                  <a:pt x="3059706" y="2653774"/>
                  <a:pt x="3062674" y="2655573"/>
                  <a:pt x="3068249" y="2657551"/>
                </a:cubicBezTo>
                <a:lnTo>
                  <a:pt x="3068249" y="2652156"/>
                </a:lnTo>
                <a:lnTo>
                  <a:pt x="3064877" y="2648784"/>
                </a:lnTo>
                <a:close/>
                <a:moveTo>
                  <a:pt x="700934" y="2647840"/>
                </a:moveTo>
                <a:lnTo>
                  <a:pt x="700934" y="2649998"/>
                </a:lnTo>
                <a:lnTo>
                  <a:pt x="705250" y="2655393"/>
                </a:lnTo>
                <a:lnTo>
                  <a:pt x="704171" y="2660788"/>
                </a:lnTo>
                <a:lnTo>
                  <a:pt x="705250" y="2661867"/>
                </a:lnTo>
                <a:lnTo>
                  <a:pt x="706329" y="2661867"/>
                </a:lnTo>
                <a:cubicBezTo>
                  <a:pt x="711903" y="2658990"/>
                  <a:pt x="715500" y="2656112"/>
                  <a:pt x="717119" y="2653235"/>
                </a:cubicBezTo>
                <a:lnTo>
                  <a:pt x="702013" y="2647840"/>
                </a:lnTo>
                <a:close/>
                <a:moveTo>
                  <a:pt x="3254377" y="2647705"/>
                </a:moveTo>
                <a:cubicBezTo>
                  <a:pt x="3252578" y="2647705"/>
                  <a:pt x="3251140" y="2650628"/>
                  <a:pt x="3250061" y="2656472"/>
                </a:cubicBezTo>
                <a:lnTo>
                  <a:pt x="3250061" y="2660923"/>
                </a:lnTo>
                <a:lnTo>
                  <a:pt x="3252219" y="2660923"/>
                </a:lnTo>
                <a:cubicBezTo>
                  <a:pt x="3255186" y="2659664"/>
                  <a:pt x="3256670" y="2657102"/>
                  <a:pt x="3256670" y="2653235"/>
                </a:cubicBezTo>
                <a:lnTo>
                  <a:pt x="3255456" y="2647705"/>
                </a:lnTo>
                <a:close/>
                <a:moveTo>
                  <a:pt x="6189774" y="2647166"/>
                </a:moveTo>
                <a:lnTo>
                  <a:pt x="6189774" y="2651482"/>
                </a:lnTo>
                <a:lnTo>
                  <a:pt x="6193011" y="2651482"/>
                </a:lnTo>
                <a:lnTo>
                  <a:pt x="6193011" y="2649324"/>
                </a:lnTo>
                <a:lnTo>
                  <a:pt x="6190853" y="2647166"/>
                </a:lnTo>
                <a:close/>
                <a:moveTo>
                  <a:pt x="5587704" y="2643659"/>
                </a:moveTo>
                <a:lnTo>
                  <a:pt x="5585681" y="2646896"/>
                </a:lnTo>
                <a:lnTo>
                  <a:pt x="5585681" y="2647975"/>
                </a:lnTo>
                <a:lnTo>
                  <a:pt x="5587704" y="2649998"/>
                </a:lnTo>
                <a:lnTo>
                  <a:pt x="5589862" y="2646896"/>
                </a:lnTo>
                <a:lnTo>
                  <a:pt x="5589862" y="2645817"/>
                </a:lnTo>
                <a:close/>
                <a:moveTo>
                  <a:pt x="712803" y="2643524"/>
                </a:moveTo>
                <a:lnTo>
                  <a:pt x="712803" y="2645682"/>
                </a:lnTo>
                <a:lnTo>
                  <a:pt x="716041" y="2645682"/>
                </a:lnTo>
                <a:lnTo>
                  <a:pt x="716041" y="2643524"/>
                </a:lnTo>
                <a:close/>
                <a:moveTo>
                  <a:pt x="8100955" y="2643389"/>
                </a:moveTo>
                <a:lnTo>
                  <a:pt x="8100955" y="2645547"/>
                </a:lnTo>
                <a:lnTo>
                  <a:pt x="8102034" y="2645547"/>
                </a:lnTo>
                <a:lnTo>
                  <a:pt x="8102034" y="2643389"/>
                </a:lnTo>
                <a:close/>
                <a:moveTo>
                  <a:pt x="1573686" y="2642715"/>
                </a:moveTo>
                <a:lnTo>
                  <a:pt x="1573686" y="2643794"/>
                </a:lnTo>
                <a:lnTo>
                  <a:pt x="1579217" y="2643794"/>
                </a:lnTo>
                <a:lnTo>
                  <a:pt x="1579217" y="2642715"/>
                </a:lnTo>
                <a:close/>
                <a:moveTo>
                  <a:pt x="1585690" y="2641636"/>
                </a:moveTo>
                <a:cubicBezTo>
                  <a:pt x="1582093" y="2642535"/>
                  <a:pt x="1580295" y="2643614"/>
                  <a:pt x="1580295" y="2644873"/>
                </a:cubicBezTo>
                <a:lnTo>
                  <a:pt x="1584611" y="2649189"/>
                </a:lnTo>
                <a:lnTo>
                  <a:pt x="1585690" y="2649189"/>
                </a:lnTo>
                <a:cubicBezTo>
                  <a:pt x="1586770" y="2649189"/>
                  <a:pt x="1587848" y="2647750"/>
                  <a:pt x="1588928" y="2644873"/>
                </a:cubicBezTo>
                <a:lnTo>
                  <a:pt x="1591086" y="2644873"/>
                </a:lnTo>
                <a:lnTo>
                  <a:pt x="1591086" y="2643794"/>
                </a:lnTo>
                <a:cubicBezTo>
                  <a:pt x="1587489" y="2643794"/>
                  <a:pt x="1585690" y="2643075"/>
                  <a:pt x="1585690" y="2641636"/>
                </a:cubicBezTo>
                <a:close/>
                <a:moveTo>
                  <a:pt x="7115127" y="2640766"/>
                </a:moveTo>
                <a:lnTo>
                  <a:pt x="7115127" y="2644003"/>
                </a:lnTo>
                <a:lnTo>
                  <a:pt x="7116206" y="2644003"/>
                </a:lnTo>
                <a:lnTo>
                  <a:pt x="7116206" y="2640766"/>
                </a:lnTo>
                <a:close/>
                <a:moveTo>
                  <a:pt x="5735393" y="2640557"/>
                </a:moveTo>
                <a:lnTo>
                  <a:pt x="5735393" y="2641501"/>
                </a:lnTo>
                <a:lnTo>
                  <a:pt x="5740653" y="2641501"/>
                </a:lnTo>
                <a:lnTo>
                  <a:pt x="5740653" y="2640557"/>
                </a:lnTo>
                <a:close/>
                <a:moveTo>
                  <a:pt x="3243452" y="2640017"/>
                </a:moveTo>
                <a:cubicBezTo>
                  <a:pt x="3242103" y="2640017"/>
                  <a:pt x="3240979" y="2641861"/>
                  <a:pt x="3240080" y="2645547"/>
                </a:cubicBezTo>
                <a:lnTo>
                  <a:pt x="3243452" y="2645547"/>
                </a:lnTo>
                <a:lnTo>
                  <a:pt x="3245610" y="2643254"/>
                </a:lnTo>
                <a:lnTo>
                  <a:pt x="3245610" y="2640017"/>
                </a:lnTo>
                <a:close/>
                <a:moveTo>
                  <a:pt x="1599852" y="2639478"/>
                </a:moveTo>
                <a:lnTo>
                  <a:pt x="1597694" y="2641636"/>
                </a:lnTo>
                <a:lnTo>
                  <a:pt x="1599852" y="2641636"/>
                </a:lnTo>
                <a:close/>
                <a:moveTo>
                  <a:pt x="4128882" y="2639208"/>
                </a:moveTo>
                <a:lnTo>
                  <a:pt x="4126724" y="2642445"/>
                </a:lnTo>
                <a:lnTo>
                  <a:pt x="4126724" y="2644603"/>
                </a:lnTo>
                <a:lnTo>
                  <a:pt x="4132119" y="2645682"/>
                </a:lnTo>
                <a:lnTo>
                  <a:pt x="4135356" y="2642445"/>
                </a:lnTo>
                <a:lnTo>
                  <a:pt x="4135356" y="2641366"/>
                </a:lnTo>
                <a:close/>
                <a:moveTo>
                  <a:pt x="1594323" y="2638399"/>
                </a:moveTo>
                <a:lnTo>
                  <a:pt x="1593244" y="2639478"/>
                </a:lnTo>
                <a:lnTo>
                  <a:pt x="1593244" y="2640557"/>
                </a:lnTo>
                <a:lnTo>
                  <a:pt x="1596616" y="2640557"/>
                </a:lnTo>
                <a:close/>
                <a:moveTo>
                  <a:pt x="1582454" y="2638399"/>
                </a:moveTo>
                <a:lnTo>
                  <a:pt x="1580295" y="2640557"/>
                </a:lnTo>
                <a:lnTo>
                  <a:pt x="1583532" y="2640557"/>
                </a:lnTo>
                <a:lnTo>
                  <a:pt x="1583532" y="2638399"/>
                </a:lnTo>
                <a:close/>
                <a:moveTo>
                  <a:pt x="696618" y="2638129"/>
                </a:moveTo>
                <a:lnTo>
                  <a:pt x="695539" y="2639208"/>
                </a:lnTo>
                <a:lnTo>
                  <a:pt x="695539" y="2640287"/>
                </a:lnTo>
                <a:cubicBezTo>
                  <a:pt x="695539" y="2641546"/>
                  <a:pt x="697337" y="2642625"/>
                  <a:pt x="700934" y="2643524"/>
                </a:cubicBezTo>
                <a:lnTo>
                  <a:pt x="704171" y="2639208"/>
                </a:lnTo>
                <a:close/>
                <a:moveTo>
                  <a:pt x="642802" y="2638129"/>
                </a:moveTo>
                <a:lnTo>
                  <a:pt x="640644" y="2640287"/>
                </a:lnTo>
                <a:lnTo>
                  <a:pt x="640644" y="2641366"/>
                </a:lnTo>
                <a:lnTo>
                  <a:pt x="641723" y="2642445"/>
                </a:lnTo>
                <a:lnTo>
                  <a:pt x="641723" y="2643524"/>
                </a:lnTo>
                <a:lnTo>
                  <a:pt x="644960" y="2642445"/>
                </a:lnTo>
                <a:lnTo>
                  <a:pt x="644960" y="2638129"/>
                </a:lnTo>
                <a:close/>
                <a:moveTo>
                  <a:pt x="3061640" y="2637725"/>
                </a:moveTo>
                <a:cubicBezTo>
                  <a:pt x="3062359" y="2642130"/>
                  <a:pt x="3063438" y="2644333"/>
                  <a:pt x="3064877" y="2644333"/>
                </a:cubicBezTo>
                <a:lnTo>
                  <a:pt x="3068249" y="2641096"/>
                </a:lnTo>
                <a:lnTo>
                  <a:pt x="3067035" y="2637725"/>
                </a:lnTo>
                <a:close/>
                <a:moveTo>
                  <a:pt x="5756568" y="2636241"/>
                </a:moveTo>
                <a:lnTo>
                  <a:pt x="5750229" y="2642580"/>
                </a:lnTo>
                <a:lnTo>
                  <a:pt x="5751308" y="2642580"/>
                </a:lnTo>
                <a:lnTo>
                  <a:pt x="5756568" y="2646896"/>
                </a:lnTo>
                <a:lnTo>
                  <a:pt x="5761828" y="2646896"/>
                </a:lnTo>
                <a:cubicBezTo>
                  <a:pt x="5763986" y="2646896"/>
                  <a:pt x="5765065" y="2645457"/>
                  <a:pt x="5765065" y="2642580"/>
                </a:cubicBezTo>
                <a:cubicBezTo>
                  <a:pt x="5763627" y="2638354"/>
                  <a:pt x="5760794" y="2636241"/>
                  <a:pt x="5756568" y="2636241"/>
                </a:cubicBezTo>
                <a:close/>
                <a:moveTo>
                  <a:pt x="5744834" y="2636241"/>
                </a:moveTo>
                <a:lnTo>
                  <a:pt x="5742811" y="2638399"/>
                </a:lnTo>
                <a:lnTo>
                  <a:pt x="5745913" y="2638399"/>
                </a:lnTo>
                <a:lnTo>
                  <a:pt x="5745913" y="2636241"/>
                </a:lnTo>
                <a:close/>
                <a:moveTo>
                  <a:pt x="5705585" y="2636241"/>
                </a:moveTo>
                <a:lnTo>
                  <a:pt x="5705585" y="2637320"/>
                </a:lnTo>
                <a:lnTo>
                  <a:pt x="5707743" y="2637320"/>
                </a:lnTo>
                <a:lnTo>
                  <a:pt x="5707743" y="2636241"/>
                </a:lnTo>
                <a:close/>
                <a:moveTo>
                  <a:pt x="8746320" y="2633948"/>
                </a:moveTo>
                <a:lnTo>
                  <a:pt x="8744162" y="2636106"/>
                </a:lnTo>
                <a:cubicBezTo>
                  <a:pt x="8747040" y="2636286"/>
                  <a:pt x="8748478" y="2637725"/>
                  <a:pt x="8748478" y="2640422"/>
                </a:cubicBezTo>
                <a:lnTo>
                  <a:pt x="8754953" y="2636106"/>
                </a:lnTo>
                <a:lnTo>
                  <a:pt x="8756032" y="2636106"/>
                </a:lnTo>
                <a:cubicBezTo>
                  <a:pt x="8757470" y="2636106"/>
                  <a:pt x="8758190" y="2637904"/>
                  <a:pt x="8758190" y="2641501"/>
                </a:cubicBezTo>
                <a:lnTo>
                  <a:pt x="8762506" y="2642580"/>
                </a:lnTo>
                <a:lnTo>
                  <a:pt x="8760348" y="2636106"/>
                </a:lnTo>
                <a:cubicBezTo>
                  <a:pt x="8756751" y="2636106"/>
                  <a:pt x="8754953" y="2635387"/>
                  <a:pt x="8754953" y="2633948"/>
                </a:cubicBezTo>
                <a:lnTo>
                  <a:pt x="8746320" y="2636106"/>
                </a:lnTo>
                <a:close/>
                <a:moveTo>
                  <a:pt x="3058268" y="2633408"/>
                </a:moveTo>
                <a:lnTo>
                  <a:pt x="3057189" y="2634487"/>
                </a:lnTo>
                <a:lnTo>
                  <a:pt x="3057189" y="2638803"/>
                </a:lnTo>
                <a:lnTo>
                  <a:pt x="3058268" y="2638803"/>
                </a:lnTo>
                <a:lnTo>
                  <a:pt x="3060426" y="2634487"/>
                </a:lnTo>
                <a:lnTo>
                  <a:pt x="3059347" y="2633408"/>
                </a:lnTo>
                <a:close/>
                <a:moveTo>
                  <a:pt x="1148033" y="2633408"/>
                </a:moveTo>
                <a:lnTo>
                  <a:pt x="1148033" y="2636780"/>
                </a:lnTo>
                <a:lnTo>
                  <a:pt x="1150191" y="2636780"/>
                </a:lnTo>
                <a:lnTo>
                  <a:pt x="1152484" y="2634487"/>
                </a:lnTo>
                <a:close/>
                <a:moveTo>
                  <a:pt x="3068249" y="2630037"/>
                </a:moveTo>
                <a:lnTo>
                  <a:pt x="3065956" y="2636645"/>
                </a:lnTo>
                <a:lnTo>
                  <a:pt x="3068249" y="2636645"/>
                </a:lnTo>
                <a:lnTo>
                  <a:pt x="3069328" y="2631115"/>
                </a:lnTo>
                <a:lnTo>
                  <a:pt x="3069328" y="2630037"/>
                </a:lnTo>
                <a:close/>
                <a:moveTo>
                  <a:pt x="675038" y="2629497"/>
                </a:moveTo>
                <a:lnTo>
                  <a:pt x="672880" y="2643524"/>
                </a:lnTo>
                <a:lnTo>
                  <a:pt x="673959" y="2644603"/>
                </a:lnTo>
                <a:lnTo>
                  <a:pt x="676117" y="2644603"/>
                </a:lnTo>
                <a:cubicBezTo>
                  <a:pt x="677196" y="2639568"/>
                  <a:pt x="678634" y="2637050"/>
                  <a:pt x="680433" y="2637050"/>
                </a:cubicBezTo>
                <a:lnTo>
                  <a:pt x="681512" y="2637050"/>
                </a:lnTo>
                <a:lnTo>
                  <a:pt x="684749" y="2639208"/>
                </a:lnTo>
                <a:lnTo>
                  <a:pt x="687986" y="2635971"/>
                </a:lnTo>
                <a:lnTo>
                  <a:pt x="687986" y="2634892"/>
                </a:lnTo>
                <a:cubicBezTo>
                  <a:pt x="687986" y="2632015"/>
                  <a:pt x="683670" y="2630216"/>
                  <a:pt x="675038" y="2629497"/>
                </a:cubicBezTo>
                <a:close/>
                <a:moveTo>
                  <a:pt x="8085849" y="2629362"/>
                </a:moveTo>
                <a:lnTo>
                  <a:pt x="8085849" y="2631520"/>
                </a:lnTo>
                <a:lnTo>
                  <a:pt x="8088007" y="2631520"/>
                </a:lnTo>
                <a:lnTo>
                  <a:pt x="8088007" y="2629362"/>
                </a:lnTo>
                <a:close/>
                <a:moveTo>
                  <a:pt x="7754609" y="2627609"/>
                </a:moveTo>
                <a:lnTo>
                  <a:pt x="7754609" y="2628688"/>
                </a:lnTo>
                <a:lnTo>
                  <a:pt x="7753530" y="2631925"/>
                </a:lnTo>
                <a:lnTo>
                  <a:pt x="7754609" y="2637455"/>
                </a:lnTo>
                <a:lnTo>
                  <a:pt x="7757846" y="2637455"/>
                </a:lnTo>
                <a:lnTo>
                  <a:pt x="7760004" y="2635296"/>
                </a:lnTo>
                <a:lnTo>
                  <a:pt x="7760004" y="2630846"/>
                </a:lnTo>
                <a:cubicBezTo>
                  <a:pt x="7760004" y="2629227"/>
                  <a:pt x="7758206" y="2628148"/>
                  <a:pt x="7754609" y="2627609"/>
                </a:cubicBezTo>
                <a:close/>
                <a:moveTo>
                  <a:pt x="7744763" y="2626530"/>
                </a:moveTo>
                <a:lnTo>
                  <a:pt x="7744763" y="2627609"/>
                </a:lnTo>
                <a:lnTo>
                  <a:pt x="7746921" y="2627609"/>
                </a:lnTo>
                <a:lnTo>
                  <a:pt x="7746921" y="2626530"/>
                </a:lnTo>
                <a:close/>
                <a:moveTo>
                  <a:pt x="3173991" y="2625585"/>
                </a:moveTo>
                <a:lnTo>
                  <a:pt x="3173991" y="2626799"/>
                </a:lnTo>
                <a:lnTo>
                  <a:pt x="3176149" y="2626799"/>
                </a:lnTo>
                <a:lnTo>
                  <a:pt x="3176149" y="2625585"/>
                </a:lnTo>
                <a:close/>
                <a:moveTo>
                  <a:pt x="7762162" y="2625451"/>
                </a:moveTo>
                <a:lnTo>
                  <a:pt x="7763376" y="2626530"/>
                </a:lnTo>
                <a:lnTo>
                  <a:pt x="7763376" y="2627609"/>
                </a:lnTo>
                <a:lnTo>
                  <a:pt x="7766613" y="2626530"/>
                </a:lnTo>
                <a:lnTo>
                  <a:pt x="7766613" y="2625451"/>
                </a:lnTo>
                <a:close/>
                <a:moveTo>
                  <a:pt x="8280205" y="2625181"/>
                </a:moveTo>
                <a:lnTo>
                  <a:pt x="8274945" y="2631520"/>
                </a:lnTo>
                <a:lnTo>
                  <a:pt x="8274945" y="2632599"/>
                </a:lnTo>
                <a:lnTo>
                  <a:pt x="8278047" y="2632599"/>
                </a:lnTo>
                <a:cubicBezTo>
                  <a:pt x="8280205" y="2631880"/>
                  <a:pt x="8281284" y="2629767"/>
                  <a:pt x="8281284" y="2626260"/>
                </a:cubicBezTo>
                <a:lnTo>
                  <a:pt x="8281284" y="2625181"/>
                </a:lnTo>
                <a:close/>
                <a:moveTo>
                  <a:pt x="667620" y="2625181"/>
                </a:moveTo>
                <a:lnTo>
                  <a:pt x="665461" y="2627339"/>
                </a:lnTo>
                <a:lnTo>
                  <a:pt x="665461" y="2628418"/>
                </a:lnTo>
                <a:lnTo>
                  <a:pt x="669778" y="2628418"/>
                </a:lnTo>
                <a:lnTo>
                  <a:pt x="669778" y="2627339"/>
                </a:lnTo>
                <a:close/>
                <a:moveTo>
                  <a:pt x="4127803" y="2625046"/>
                </a:moveTo>
                <a:lnTo>
                  <a:pt x="4124431" y="2633678"/>
                </a:lnTo>
                <a:lnTo>
                  <a:pt x="4125645" y="2633678"/>
                </a:lnTo>
                <a:cubicBezTo>
                  <a:pt x="4129961" y="2632959"/>
                  <a:pt x="4132119" y="2631880"/>
                  <a:pt x="4132119" y="2630441"/>
                </a:cubicBezTo>
                <a:lnTo>
                  <a:pt x="4131040" y="2625046"/>
                </a:lnTo>
                <a:close/>
                <a:moveTo>
                  <a:pt x="5595257" y="2624641"/>
                </a:moveTo>
                <a:lnTo>
                  <a:pt x="5593099" y="2626664"/>
                </a:lnTo>
                <a:lnTo>
                  <a:pt x="5596201" y="2628822"/>
                </a:lnTo>
                <a:lnTo>
                  <a:pt x="5597280" y="2627743"/>
                </a:lnTo>
                <a:lnTo>
                  <a:pt x="5597280" y="2626664"/>
                </a:lnTo>
                <a:close/>
                <a:moveTo>
                  <a:pt x="7750293" y="2624372"/>
                </a:moveTo>
                <a:lnTo>
                  <a:pt x="7750293" y="2625451"/>
                </a:lnTo>
                <a:lnTo>
                  <a:pt x="7753530" y="2625451"/>
                </a:lnTo>
                <a:lnTo>
                  <a:pt x="7753530" y="2624372"/>
                </a:lnTo>
                <a:close/>
                <a:moveTo>
                  <a:pt x="1583532" y="2622348"/>
                </a:moveTo>
                <a:lnTo>
                  <a:pt x="1580295" y="2627743"/>
                </a:lnTo>
                <a:lnTo>
                  <a:pt x="1580295" y="2630980"/>
                </a:lnTo>
                <a:lnTo>
                  <a:pt x="1582454" y="2630980"/>
                </a:lnTo>
                <a:lnTo>
                  <a:pt x="1587848" y="2626664"/>
                </a:lnTo>
                <a:lnTo>
                  <a:pt x="1587848" y="2622348"/>
                </a:lnTo>
                <a:close/>
                <a:moveTo>
                  <a:pt x="7773087" y="2622214"/>
                </a:moveTo>
                <a:lnTo>
                  <a:pt x="7773087" y="2623293"/>
                </a:lnTo>
                <a:lnTo>
                  <a:pt x="7775245" y="2623293"/>
                </a:lnTo>
                <a:lnTo>
                  <a:pt x="7775245" y="2622214"/>
                </a:lnTo>
                <a:close/>
                <a:moveTo>
                  <a:pt x="3074858" y="2621269"/>
                </a:moveTo>
                <a:lnTo>
                  <a:pt x="3073644" y="2622349"/>
                </a:lnTo>
                <a:lnTo>
                  <a:pt x="3073644" y="2624507"/>
                </a:lnTo>
                <a:lnTo>
                  <a:pt x="3074858" y="2624507"/>
                </a:lnTo>
                <a:lnTo>
                  <a:pt x="3077016" y="2622349"/>
                </a:lnTo>
                <a:lnTo>
                  <a:pt x="3077016" y="2621269"/>
                </a:lnTo>
                <a:close/>
                <a:moveTo>
                  <a:pt x="1597694" y="2620190"/>
                </a:moveTo>
                <a:lnTo>
                  <a:pt x="1597694" y="2621269"/>
                </a:lnTo>
                <a:lnTo>
                  <a:pt x="1599852" y="2621269"/>
                </a:lnTo>
                <a:lnTo>
                  <a:pt x="1599852" y="2620190"/>
                </a:lnTo>
                <a:close/>
                <a:moveTo>
                  <a:pt x="7769850" y="2620056"/>
                </a:moveTo>
                <a:lnTo>
                  <a:pt x="7769850" y="2622214"/>
                </a:lnTo>
                <a:lnTo>
                  <a:pt x="7772008" y="2622214"/>
                </a:lnTo>
                <a:lnTo>
                  <a:pt x="7772008" y="2620056"/>
                </a:lnTo>
                <a:close/>
                <a:moveTo>
                  <a:pt x="7757846" y="2620056"/>
                </a:moveTo>
                <a:lnTo>
                  <a:pt x="7757846" y="2621135"/>
                </a:lnTo>
                <a:lnTo>
                  <a:pt x="7760004" y="2621135"/>
                </a:lnTo>
                <a:lnTo>
                  <a:pt x="7760004" y="2620056"/>
                </a:lnTo>
                <a:close/>
                <a:moveTo>
                  <a:pt x="5117407" y="2620056"/>
                </a:moveTo>
                <a:lnTo>
                  <a:pt x="5117407" y="2623293"/>
                </a:lnTo>
                <a:lnTo>
                  <a:pt x="5120644" y="2623293"/>
                </a:lnTo>
                <a:lnTo>
                  <a:pt x="5120644" y="2622214"/>
                </a:lnTo>
                <a:lnTo>
                  <a:pt x="5118486" y="2620056"/>
                </a:lnTo>
                <a:close/>
                <a:moveTo>
                  <a:pt x="1729063" y="2618032"/>
                </a:moveTo>
                <a:lnTo>
                  <a:pt x="1729063" y="2619111"/>
                </a:lnTo>
                <a:lnTo>
                  <a:pt x="1732300" y="2619111"/>
                </a:lnTo>
                <a:lnTo>
                  <a:pt x="1732300" y="2618032"/>
                </a:lnTo>
                <a:close/>
                <a:moveTo>
                  <a:pt x="5073438" y="2617898"/>
                </a:moveTo>
                <a:lnTo>
                  <a:pt x="5073438" y="2618977"/>
                </a:lnTo>
                <a:lnTo>
                  <a:pt x="5077619" y="2618977"/>
                </a:lnTo>
                <a:lnTo>
                  <a:pt x="5077619" y="2617898"/>
                </a:lnTo>
                <a:close/>
                <a:moveTo>
                  <a:pt x="3263279" y="2617898"/>
                </a:moveTo>
                <a:lnTo>
                  <a:pt x="3263279" y="2618977"/>
                </a:lnTo>
                <a:lnTo>
                  <a:pt x="3267595" y="2618977"/>
                </a:lnTo>
                <a:lnTo>
                  <a:pt x="3267595" y="2617898"/>
                </a:lnTo>
                <a:close/>
                <a:moveTo>
                  <a:pt x="651434" y="2617628"/>
                </a:moveTo>
                <a:lnTo>
                  <a:pt x="654671" y="2620865"/>
                </a:lnTo>
                <a:lnTo>
                  <a:pt x="654671" y="2619786"/>
                </a:lnTo>
                <a:lnTo>
                  <a:pt x="652514" y="2617628"/>
                </a:lnTo>
                <a:close/>
                <a:moveTo>
                  <a:pt x="5598359" y="2616144"/>
                </a:moveTo>
                <a:lnTo>
                  <a:pt x="5598359" y="2618167"/>
                </a:lnTo>
                <a:lnTo>
                  <a:pt x="5599438" y="2618167"/>
                </a:lnTo>
                <a:lnTo>
                  <a:pt x="5599438" y="2616144"/>
                </a:lnTo>
                <a:close/>
                <a:moveTo>
                  <a:pt x="1585690" y="2615874"/>
                </a:moveTo>
                <a:lnTo>
                  <a:pt x="1585690" y="2619111"/>
                </a:lnTo>
                <a:lnTo>
                  <a:pt x="1592165" y="2619111"/>
                </a:lnTo>
                <a:lnTo>
                  <a:pt x="1592165" y="2616953"/>
                </a:lnTo>
                <a:lnTo>
                  <a:pt x="1591086" y="2618032"/>
                </a:lnTo>
                <a:lnTo>
                  <a:pt x="1590007" y="2618032"/>
                </a:lnTo>
                <a:close/>
                <a:moveTo>
                  <a:pt x="3252219" y="2615740"/>
                </a:moveTo>
                <a:lnTo>
                  <a:pt x="3251140" y="2616819"/>
                </a:lnTo>
                <a:lnTo>
                  <a:pt x="3251140" y="2617898"/>
                </a:lnTo>
                <a:lnTo>
                  <a:pt x="3253298" y="2620191"/>
                </a:lnTo>
                <a:lnTo>
                  <a:pt x="3254377" y="2620191"/>
                </a:lnTo>
                <a:lnTo>
                  <a:pt x="3254377" y="2617898"/>
                </a:lnTo>
                <a:close/>
                <a:moveTo>
                  <a:pt x="1593244" y="2614930"/>
                </a:moveTo>
                <a:lnTo>
                  <a:pt x="1593244" y="2616953"/>
                </a:lnTo>
                <a:lnTo>
                  <a:pt x="1595536" y="2616953"/>
                </a:lnTo>
                <a:close/>
                <a:moveTo>
                  <a:pt x="1566134" y="2614930"/>
                </a:moveTo>
                <a:lnTo>
                  <a:pt x="1566134" y="2615874"/>
                </a:lnTo>
                <a:lnTo>
                  <a:pt x="1568292" y="2615874"/>
                </a:lnTo>
                <a:lnTo>
                  <a:pt x="1568292" y="2614930"/>
                </a:lnTo>
                <a:close/>
                <a:moveTo>
                  <a:pt x="650355" y="2614391"/>
                </a:moveTo>
                <a:lnTo>
                  <a:pt x="650355" y="2616549"/>
                </a:lnTo>
                <a:lnTo>
                  <a:pt x="652514" y="2614391"/>
                </a:lnTo>
                <a:close/>
                <a:moveTo>
                  <a:pt x="2722041" y="2614242"/>
                </a:moveTo>
                <a:lnTo>
                  <a:pt x="2722041" y="2615321"/>
                </a:lnTo>
                <a:cubicBezTo>
                  <a:pt x="2724917" y="2618378"/>
                  <a:pt x="2726356" y="2621255"/>
                  <a:pt x="2726356" y="2623953"/>
                </a:cubicBezTo>
                <a:cubicBezTo>
                  <a:pt x="2723299" y="2625572"/>
                  <a:pt x="2721500" y="2627370"/>
                  <a:pt x="2720961" y="2629348"/>
                </a:cubicBezTo>
                <a:lnTo>
                  <a:pt x="2724199" y="2631506"/>
                </a:lnTo>
                <a:lnTo>
                  <a:pt x="2725278" y="2630427"/>
                </a:lnTo>
                <a:cubicBezTo>
                  <a:pt x="2727255" y="2626471"/>
                  <a:pt x="2729413" y="2624313"/>
                  <a:pt x="2731752" y="2623953"/>
                </a:cubicBezTo>
                <a:lnTo>
                  <a:pt x="2731752" y="2619637"/>
                </a:lnTo>
                <a:cubicBezTo>
                  <a:pt x="2727435" y="2619637"/>
                  <a:pt x="2725278" y="2617839"/>
                  <a:pt x="2725278" y="2614242"/>
                </a:cubicBezTo>
                <a:close/>
                <a:moveTo>
                  <a:pt x="1573686" y="2613851"/>
                </a:moveTo>
                <a:lnTo>
                  <a:pt x="1569371" y="2614930"/>
                </a:lnTo>
                <a:lnTo>
                  <a:pt x="1569371" y="2615874"/>
                </a:lnTo>
                <a:lnTo>
                  <a:pt x="1579217" y="2616953"/>
                </a:lnTo>
                <a:lnTo>
                  <a:pt x="1579217" y="2614930"/>
                </a:lnTo>
                <a:close/>
                <a:moveTo>
                  <a:pt x="3065956" y="2613582"/>
                </a:moveTo>
                <a:lnTo>
                  <a:pt x="3063798" y="2615740"/>
                </a:lnTo>
                <a:lnTo>
                  <a:pt x="3065956" y="2615740"/>
                </a:lnTo>
                <a:close/>
                <a:moveTo>
                  <a:pt x="656829" y="2613312"/>
                </a:moveTo>
                <a:lnTo>
                  <a:pt x="656829" y="2615470"/>
                </a:lnTo>
                <a:lnTo>
                  <a:pt x="660066" y="2616549"/>
                </a:lnTo>
                <a:lnTo>
                  <a:pt x="661145" y="2615470"/>
                </a:lnTo>
                <a:lnTo>
                  <a:pt x="661145" y="2614391"/>
                </a:lnTo>
                <a:lnTo>
                  <a:pt x="660066" y="2613312"/>
                </a:lnTo>
                <a:close/>
                <a:moveTo>
                  <a:pt x="5755489" y="2612907"/>
                </a:moveTo>
                <a:cubicBezTo>
                  <a:pt x="5753871" y="2614346"/>
                  <a:pt x="5751398" y="2615065"/>
                  <a:pt x="5748071" y="2615065"/>
                </a:cubicBezTo>
                <a:lnTo>
                  <a:pt x="5748071" y="2616144"/>
                </a:lnTo>
                <a:cubicBezTo>
                  <a:pt x="5748071" y="2617313"/>
                  <a:pt x="5749824" y="2618347"/>
                  <a:pt x="5753331" y="2619246"/>
                </a:cubicBezTo>
                <a:lnTo>
                  <a:pt x="5753331" y="2621404"/>
                </a:lnTo>
                <a:lnTo>
                  <a:pt x="5756568" y="2621404"/>
                </a:lnTo>
                <a:lnTo>
                  <a:pt x="5760749" y="2619246"/>
                </a:lnTo>
                <a:close/>
                <a:moveTo>
                  <a:pt x="3061640" y="2612368"/>
                </a:moveTo>
                <a:lnTo>
                  <a:pt x="3060426" y="2628957"/>
                </a:lnTo>
                <a:lnTo>
                  <a:pt x="3061640" y="2632195"/>
                </a:lnTo>
                <a:lnTo>
                  <a:pt x="3062719" y="2632195"/>
                </a:lnTo>
                <a:lnTo>
                  <a:pt x="3062719" y="2631115"/>
                </a:lnTo>
                <a:lnTo>
                  <a:pt x="3061640" y="2627879"/>
                </a:lnTo>
                <a:lnTo>
                  <a:pt x="3063798" y="2620191"/>
                </a:lnTo>
                <a:lnTo>
                  <a:pt x="3062719" y="2612368"/>
                </a:lnTo>
                <a:close/>
                <a:moveTo>
                  <a:pt x="630933" y="2612233"/>
                </a:moveTo>
                <a:lnTo>
                  <a:pt x="628775" y="2614391"/>
                </a:lnTo>
                <a:cubicBezTo>
                  <a:pt x="630574" y="2620865"/>
                  <a:pt x="632012" y="2624102"/>
                  <a:pt x="633091" y="2624102"/>
                </a:cubicBezTo>
                <a:lnTo>
                  <a:pt x="634170" y="2624102"/>
                </a:lnTo>
                <a:lnTo>
                  <a:pt x="636328" y="2621944"/>
                </a:lnTo>
                <a:lnTo>
                  <a:pt x="636328" y="2615470"/>
                </a:lnTo>
                <a:cubicBezTo>
                  <a:pt x="636328" y="2613851"/>
                  <a:pt x="634530" y="2612772"/>
                  <a:pt x="630933" y="2612233"/>
                </a:cubicBezTo>
                <a:close/>
                <a:moveTo>
                  <a:pt x="4064951" y="2612098"/>
                </a:moveTo>
                <a:cubicBezTo>
                  <a:pt x="4062073" y="2613536"/>
                  <a:pt x="4060635" y="2615694"/>
                  <a:pt x="4060635" y="2618572"/>
                </a:cubicBezTo>
                <a:lnTo>
                  <a:pt x="4061714" y="2618572"/>
                </a:lnTo>
                <a:lnTo>
                  <a:pt x="4067109" y="2613177"/>
                </a:lnTo>
                <a:lnTo>
                  <a:pt x="4067109" y="2612098"/>
                </a:lnTo>
                <a:close/>
                <a:moveTo>
                  <a:pt x="1582454" y="2611693"/>
                </a:moveTo>
                <a:lnTo>
                  <a:pt x="1580295" y="2613851"/>
                </a:lnTo>
                <a:lnTo>
                  <a:pt x="1580295" y="2614930"/>
                </a:lnTo>
                <a:lnTo>
                  <a:pt x="1583532" y="2613851"/>
                </a:lnTo>
                <a:lnTo>
                  <a:pt x="1583532" y="2611693"/>
                </a:lnTo>
                <a:close/>
                <a:moveTo>
                  <a:pt x="5080856" y="2611424"/>
                </a:moveTo>
                <a:lnTo>
                  <a:pt x="5080856" y="2613582"/>
                </a:lnTo>
                <a:lnTo>
                  <a:pt x="5081935" y="2613582"/>
                </a:lnTo>
                <a:lnTo>
                  <a:pt x="5081935" y="2611424"/>
                </a:lnTo>
                <a:close/>
                <a:moveTo>
                  <a:pt x="4150462" y="2609940"/>
                </a:moveTo>
                <a:lnTo>
                  <a:pt x="4148304" y="2612098"/>
                </a:lnTo>
                <a:lnTo>
                  <a:pt x="4150462" y="2612098"/>
                </a:lnTo>
                <a:close/>
                <a:moveTo>
                  <a:pt x="2076219" y="2609805"/>
                </a:moveTo>
                <a:cubicBezTo>
                  <a:pt x="2074420" y="2609805"/>
                  <a:pt x="2072982" y="2612682"/>
                  <a:pt x="2071904" y="2618437"/>
                </a:cubicBezTo>
                <a:cubicBezTo>
                  <a:pt x="2071904" y="2621315"/>
                  <a:pt x="2073341" y="2623473"/>
                  <a:pt x="2076219" y="2624911"/>
                </a:cubicBezTo>
                <a:cubicBezTo>
                  <a:pt x="2077658" y="2624911"/>
                  <a:pt x="2078376" y="2623832"/>
                  <a:pt x="2078376" y="2621674"/>
                </a:cubicBezTo>
                <a:lnTo>
                  <a:pt x="2077298" y="2617358"/>
                </a:lnTo>
                <a:lnTo>
                  <a:pt x="2079456" y="2610884"/>
                </a:lnTo>
                <a:lnTo>
                  <a:pt x="2078376" y="2609805"/>
                </a:lnTo>
                <a:close/>
                <a:moveTo>
                  <a:pt x="6147154" y="2609535"/>
                </a:moveTo>
                <a:lnTo>
                  <a:pt x="6147154" y="2611693"/>
                </a:lnTo>
                <a:lnTo>
                  <a:pt x="6148233" y="2611693"/>
                </a:lnTo>
                <a:lnTo>
                  <a:pt x="6148233" y="2609535"/>
                </a:lnTo>
                <a:close/>
                <a:moveTo>
                  <a:pt x="8235156" y="2608996"/>
                </a:moveTo>
                <a:lnTo>
                  <a:pt x="8235156" y="2610075"/>
                </a:lnTo>
                <a:lnTo>
                  <a:pt x="8238393" y="2610075"/>
                </a:lnTo>
                <a:lnTo>
                  <a:pt x="8238393" y="2608996"/>
                </a:lnTo>
                <a:close/>
                <a:moveTo>
                  <a:pt x="8218027" y="2608996"/>
                </a:moveTo>
                <a:lnTo>
                  <a:pt x="8218027" y="2610075"/>
                </a:lnTo>
                <a:lnTo>
                  <a:pt x="8220050" y="2610075"/>
                </a:lnTo>
                <a:lnTo>
                  <a:pt x="8220050" y="2608996"/>
                </a:lnTo>
                <a:close/>
                <a:moveTo>
                  <a:pt x="8156794" y="2608996"/>
                </a:moveTo>
                <a:lnTo>
                  <a:pt x="8153557" y="2613312"/>
                </a:lnTo>
                <a:cubicBezTo>
                  <a:pt x="8153557" y="2615470"/>
                  <a:pt x="8155715" y="2617628"/>
                  <a:pt x="8160031" y="2619786"/>
                </a:cubicBezTo>
                <a:lnTo>
                  <a:pt x="8162054" y="2616549"/>
                </a:lnTo>
                <a:lnTo>
                  <a:pt x="8162054" y="2611154"/>
                </a:lnTo>
                <a:lnTo>
                  <a:pt x="8160031" y="2608996"/>
                </a:lnTo>
                <a:close/>
                <a:moveTo>
                  <a:pt x="4264162" y="2608861"/>
                </a:moveTo>
                <a:lnTo>
                  <a:pt x="4264162" y="2611019"/>
                </a:lnTo>
                <a:lnTo>
                  <a:pt x="4266320" y="2611019"/>
                </a:lnTo>
                <a:lnTo>
                  <a:pt x="4268478" y="2608861"/>
                </a:lnTo>
                <a:close/>
                <a:moveTo>
                  <a:pt x="3695676" y="2608456"/>
                </a:moveTo>
                <a:lnTo>
                  <a:pt x="3694597" y="2609535"/>
                </a:lnTo>
                <a:lnTo>
                  <a:pt x="3693518" y="2609535"/>
                </a:lnTo>
                <a:cubicBezTo>
                  <a:pt x="3694597" y="2612323"/>
                  <a:pt x="3696395" y="2614436"/>
                  <a:pt x="3698913" y="2615874"/>
                </a:cubicBezTo>
                <a:lnTo>
                  <a:pt x="3702015" y="2612637"/>
                </a:lnTo>
                <a:cubicBezTo>
                  <a:pt x="3700936" y="2609850"/>
                  <a:pt x="3699902" y="2608456"/>
                  <a:pt x="3698913" y="2608456"/>
                </a:cubicBezTo>
                <a:close/>
                <a:moveTo>
                  <a:pt x="1715981" y="2608456"/>
                </a:moveTo>
                <a:cubicBezTo>
                  <a:pt x="1714541" y="2608456"/>
                  <a:pt x="1713824" y="2609535"/>
                  <a:pt x="1713824" y="2611693"/>
                </a:cubicBezTo>
                <a:lnTo>
                  <a:pt x="1717060" y="2619111"/>
                </a:lnTo>
                <a:lnTo>
                  <a:pt x="1721510" y="2619111"/>
                </a:lnTo>
                <a:lnTo>
                  <a:pt x="1721510" y="2616953"/>
                </a:lnTo>
                <a:lnTo>
                  <a:pt x="1722591" y="2616953"/>
                </a:lnTo>
                <a:lnTo>
                  <a:pt x="1719218" y="2608456"/>
                </a:lnTo>
                <a:close/>
                <a:moveTo>
                  <a:pt x="5588783" y="2607647"/>
                </a:moveTo>
                <a:lnTo>
                  <a:pt x="5586760" y="2609670"/>
                </a:lnTo>
                <a:lnTo>
                  <a:pt x="5586760" y="2610749"/>
                </a:lnTo>
                <a:lnTo>
                  <a:pt x="5590941" y="2615065"/>
                </a:lnTo>
                <a:lnTo>
                  <a:pt x="5596201" y="2610749"/>
                </a:lnTo>
                <a:lnTo>
                  <a:pt x="5593099" y="2607647"/>
                </a:lnTo>
                <a:close/>
                <a:moveTo>
                  <a:pt x="2088089" y="2606568"/>
                </a:moveTo>
                <a:lnTo>
                  <a:pt x="2088089" y="2607647"/>
                </a:lnTo>
                <a:lnTo>
                  <a:pt x="2090247" y="2607647"/>
                </a:lnTo>
                <a:lnTo>
                  <a:pt x="2090247" y="2606568"/>
                </a:lnTo>
                <a:close/>
                <a:moveTo>
                  <a:pt x="2083773" y="2606568"/>
                </a:moveTo>
                <a:lnTo>
                  <a:pt x="2083773" y="2607647"/>
                </a:lnTo>
                <a:lnTo>
                  <a:pt x="2084852" y="2608726"/>
                </a:lnTo>
                <a:lnTo>
                  <a:pt x="2087010" y="2608726"/>
                </a:lnTo>
                <a:lnTo>
                  <a:pt x="2087010" y="2607647"/>
                </a:lnTo>
                <a:close/>
                <a:moveTo>
                  <a:pt x="5232321" y="2606163"/>
                </a:moveTo>
                <a:lnTo>
                  <a:pt x="5232321" y="2610345"/>
                </a:lnTo>
                <a:lnTo>
                  <a:pt x="5233400" y="2610345"/>
                </a:lnTo>
                <a:lnTo>
                  <a:pt x="5233400" y="2606163"/>
                </a:lnTo>
                <a:close/>
                <a:moveTo>
                  <a:pt x="8248104" y="2605759"/>
                </a:moveTo>
                <a:lnTo>
                  <a:pt x="8250128" y="2605759"/>
                </a:lnTo>
                <a:lnTo>
                  <a:pt x="8250128" y="2606838"/>
                </a:lnTo>
                <a:lnTo>
                  <a:pt x="8248104" y="2606838"/>
                </a:lnTo>
                <a:close/>
                <a:moveTo>
                  <a:pt x="1648678" y="2604680"/>
                </a:moveTo>
                <a:cubicBezTo>
                  <a:pt x="1642023" y="2606928"/>
                  <a:pt x="1635864" y="2608052"/>
                  <a:pt x="1630200" y="2608052"/>
                </a:cubicBezTo>
                <a:lnTo>
                  <a:pt x="1617252" y="2608052"/>
                </a:lnTo>
                <a:lnTo>
                  <a:pt x="1606327" y="2606973"/>
                </a:lnTo>
                <a:lnTo>
                  <a:pt x="1606327" y="2608052"/>
                </a:lnTo>
                <a:lnTo>
                  <a:pt x="1608485" y="2620730"/>
                </a:lnTo>
                <a:lnTo>
                  <a:pt x="1608485" y="2625181"/>
                </a:lnTo>
                <a:lnTo>
                  <a:pt x="1607405" y="2649189"/>
                </a:lnTo>
                <a:cubicBezTo>
                  <a:pt x="1608305" y="2666003"/>
                  <a:pt x="1609743" y="2674410"/>
                  <a:pt x="1611722" y="2674410"/>
                </a:cubicBezTo>
                <a:lnTo>
                  <a:pt x="1621568" y="2674410"/>
                </a:lnTo>
                <a:cubicBezTo>
                  <a:pt x="1624084" y="2672073"/>
                  <a:pt x="1631323" y="2670904"/>
                  <a:pt x="1643284" y="2670904"/>
                </a:cubicBezTo>
                <a:lnTo>
                  <a:pt x="1654073" y="2673197"/>
                </a:lnTo>
                <a:lnTo>
                  <a:pt x="1663919" y="2672118"/>
                </a:lnTo>
                <a:lnTo>
                  <a:pt x="1670393" y="2674410"/>
                </a:lnTo>
                <a:lnTo>
                  <a:pt x="1675786" y="2674410"/>
                </a:lnTo>
                <a:lnTo>
                  <a:pt x="1687792" y="2670904"/>
                </a:lnTo>
                <a:lnTo>
                  <a:pt x="1692108" y="2672118"/>
                </a:lnTo>
                <a:lnTo>
                  <a:pt x="1695344" y="2672118"/>
                </a:lnTo>
                <a:lnTo>
                  <a:pt x="1700874" y="2668611"/>
                </a:lnTo>
                <a:lnTo>
                  <a:pt x="1700874" y="2666318"/>
                </a:lnTo>
                <a:lnTo>
                  <a:pt x="1692108" y="2661732"/>
                </a:lnTo>
                <a:lnTo>
                  <a:pt x="1692108" y="2648110"/>
                </a:lnTo>
                <a:cubicBezTo>
                  <a:pt x="1694985" y="2645233"/>
                  <a:pt x="1696424" y="2640287"/>
                  <a:pt x="1696424" y="2633273"/>
                </a:cubicBezTo>
                <a:lnTo>
                  <a:pt x="1696424" y="2630980"/>
                </a:lnTo>
                <a:lnTo>
                  <a:pt x="1692108" y="2616144"/>
                </a:lnTo>
                <a:lnTo>
                  <a:pt x="1692108" y="2614930"/>
                </a:lnTo>
                <a:lnTo>
                  <a:pt x="1695344" y="2609266"/>
                </a:lnTo>
                <a:lnTo>
                  <a:pt x="1694266" y="2608052"/>
                </a:lnTo>
                <a:lnTo>
                  <a:pt x="1693187" y="2608052"/>
                </a:lnTo>
                <a:lnTo>
                  <a:pt x="1685634" y="2609266"/>
                </a:lnTo>
                <a:lnTo>
                  <a:pt x="1672551" y="2606973"/>
                </a:lnTo>
                <a:lnTo>
                  <a:pt x="1655152" y="2609266"/>
                </a:lnTo>
                <a:close/>
                <a:moveTo>
                  <a:pt x="1695344" y="2604140"/>
                </a:moveTo>
                <a:lnTo>
                  <a:pt x="1695344" y="2605219"/>
                </a:lnTo>
                <a:lnTo>
                  <a:pt x="1697503" y="2605219"/>
                </a:lnTo>
                <a:lnTo>
                  <a:pt x="1697503" y="2604140"/>
                </a:lnTo>
                <a:close/>
                <a:moveTo>
                  <a:pt x="5562213" y="2603331"/>
                </a:moveTo>
                <a:lnTo>
                  <a:pt x="5562213" y="2605489"/>
                </a:lnTo>
                <a:lnTo>
                  <a:pt x="5563292" y="2605489"/>
                </a:lnTo>
                <a:lnTo>
                  <a:pt x="5563292" y="2603331"/>
                </a:lnTo>
                <a:close/>
                <a:moveTo>
                  <a:pt x="6152549" y="2603061"/>
                </a:moveTo>
                <a:lnTo>
                  <a:pt x="6149312" y="2604140"/>
                </a:lnTo>
                <a:cubicBezTo>
                  <a:pt x="6150751" y="2608636"/>
                  <a:pt x="6152594" y="2611154"/>
                  <a:pt x="6154842" y="2611693"/>
                </a:cubicBezTo>
                <a:lnTo>
                  <a:pt x="6155921" y="2611693"/>
                </a:lnTo>
                <a:lnTo>
                  <a:pt x="6155921" y="2610614"/>
                </a:lnTo>
                <a:cubicBezTo>
                  <a:pt x="6153673" y="2610614"/>
                  <a:pt x="6152549" y="2608097"/>
                  <a:pt x="6152549" y="2603061"/>
                </a:cubicBezTo>
                <a:close/>
                <a:moveTo>
                  <a:pt x="2077298" y="2602252"/>
                </a:moveTo>
                <a:lnTo>
                  <a:pt x="2077298" y="2603331"/>
                </a:lnTo>
                <a:lnTo>
                  <a:pt x="2081615" y="2604410"/>
                </a:lnTo>
                <a:lnTo>
                  <a:pt x="2081615" y="2602252"/>
                </a:lnTo>
                <a:close/>
                <a:moveTo>
                  <a:pt x="2071904" y="2602252"/>
                </a:moveTo>
                <a:lnTo>
                  <a:pt x="2071904" y="2603331"/>
                </a:lnTo>
                <a:lnTo>
                  <a:pt x="2074061" y="2603331"/>
                </a:lnTo>
                <a:lnTo>
                  <a:pt x="2074061" y="2602252"/>
                </a:lnTo>
                <a:close/>
                <a:moveTo>
                  <a:pt x="1134815" y="2600903"/>
                </a:moveTo>
                <a:lnTo>
                  <a:pt x="1138052" y="2600903"/>
                </a:lnTo>
                <a:lnTo>
                  <a:pt x="1138052" y="2603196"/>
                </a:lnTo>
                <a:lnTo>
                  <a:pt x="1134815" y="2603196"/>
                </a:lnTo>
                <a:close/>
                <a:moveTo>
                  <a:pt x="8600116" y="2600634"/>
                </a:moveTo>
                <a:lnTo>
                  <a:pt x="8600116" y="2601713"/>
                </a:lnTo>
                <a:lnTo>
                  <a:pt x="8603352" y="2601713"/>
                </a:lnTo>
                <a:lnTo>
                  <a:pt x="8603352" y="2600634"/>
                </a:lnTo>
                <a:close/>
                <a:moveTo>
                  <a:pt x="7773087" y="2600364"/>
                </a:moveTo>
                <a:lnTo>
                  <a:pt x="7774166" y="2601443"/>
                </a:lnTo>
                <a:lnTo>
                  <a:pt x="7774166" y="2602522"/>
                </a:lnTo>
                <a:lnTo>
                  <a:pt x="7780775" y="2601443"/>
                </a:lnTo>
                <a:lnTo>
                  <a:pt x="7780775" y="2600364"/>
                </a:lnTo>
                <a:close/>
                <a:moveTo>
                  <a:pt x="5748071" y="2599150"/>
                </a:moveTo>
                <a:lnTo>
                  <a:pt x="5745913" y="2603331"/>
                </a:lnTo>
                <a:lnTo>
                  <a:pt x="5749150" y="2611828"/>
                </a:lnTo>
                <a:lnTo>
                  <a:pt x="5754410" y="2611828"/>
                </a:lnTo>
                <a:lnTo>
                  <a:pt x="5754410" y="2610749"/>
                </a:lnTo>
                <a:cubicBezTo>
                  <a:pt x="5754410" y="2604365"/>
                  <a:pt x="5752297" y="2600499"/>
                  <a:pt x="5748071" y="2599150"/>
                </a:cubicBezTo>
                <a:close/>
                <a:moveTo>
                  <a:pt x="3620955" y="2598880"/>
                </a:moveTo>
                <a:lnTo>
                  <a:pt x="3620955" y="2601038"/>
                </a:lnTo>
                <a:lnTo>
                  <a:pt x="3624192" y="2601038"/>
                </a:lnTo>
                <a:lnTo>
                  <a:pt x="3624192" y="2598880"/>
                </a:lnTo>
                <a:close/>
                <a:moveTo>
                  <a:pt x="6157000" y="2598745"/>
                </a:moveTo>
                <a:lnTo>
                  <a:pt x="6154842" y="2600903"/>
                </a:lnTo>
                <a:lnTo>
                  <a:pt x="6157000" y="2600903"/>
                </a:lnTo>
                <a:close/>
                <a:moveTo>
                  <a:pt x="7154241" y="2597336"/>
                </a:moveTo>
                <a:lnTo>
                  <a:pt x="7157613" y="2597336"/>
                </a:lnTo>
                <a:cubicBezTo>
                  <a:pt x="7160670" y="2600213"/>
                  <a:pt x="7163547" y="2601652"/>
                  <a:pt x="7166245" y="2601652"/>
                </a:cubicBezTo>
                <a:lnTo>
                  <a:pt x="7168403" y="2601652"/>
                </a:lnTo>
                <a:cubicBezTo>
                  <a:pt x="7172000" y="2601652"/>
                  <a:pt x="7173798" y="2600933"/>
                  <a:pt x="7173798" y="2599494"/>
                </a:cubicBezTo>
                <a:lnTo>
                  <a:pt x="7189039" y="2601652"/>
                </a:lnTo>
                <a:lnTo>
                  <a:pt x="7196727" y="2600573"/>
                </a:lnTo>
                <a:cubicBezTo>
                  <a:pt x="7201043" y="2601292"/>
                  <a:pt x="7203201" y="2603496"/>
                  <a:pt x="7203201" y="2607182"/>
                </a:cubicBezTo>
                <a:lnTo>
                  <a:pt x="7204280" y="2607182"/>
                </a:lnTo>
                <a:cubicBezTo>
                  <a:pt x="7204280" y="2604215"/>
                  <a:pt x="7204999" y="2602731"/>
                  <a:pt x="7206438" y="2602731"/>
                </a:cubicBezTo>
                <a:lnTo>
                  <a:pt x="7211833" y="2602731"/>
                </a:lnTo>
                <a:cubicBezTo>
                  <a:pt x="7213721" y="2602731"/>
                  <a:pt x="7215204" y="2605654"/>
                  <a:pt x="7216284" y="2611498"/>
                </a:cubicBezTo>
                <a:cubicBezTo>
                  <a:pt x="7215204" y="2614375"/>
                  <a:pt x="7214081" y="2615814"/>
                  <a:pt x="7212912" y="2615814"/>
                </a:cubicBezTo>
                <a:lnTo>
                  <a:pt x="7207517" y="2612577"/>
                </a:lnTo>
                <a:lnTo>
                  <a:pt x="7207517" y="2613656"/>
                </a:lnTo>
                <a:lnTo>
                  <a:pt x="7209675" y="2620130"/>
                </a:lnTo>
                <a:cubicBezTo>
                  <a:pt x="7206438" y="2621569"/>
                  <a:pt x="7204640" y="2623007"/>
                  <a:pt x="7204280" y="2624446"/>
                </a:cubicBezTo>
                <a:lnTo>
                  <a:pt x="7204280" y="2629976"/>
                </a:lnTo>
                <a:cubicBezTo>
                  <a:pt x="7204280" y="2634292"/>
                  <a:pt x="7207157" y="2636450"/>
                  <a:pt x="7212912" y="2636450"/>
                </a:cubicBezTo>
                <a:cubicBezTo>
                  <a:pt x="7214620" y="2638608"/>
                  <a:pt x="7217183" y="2639687"/>
                  <a:pt x="7220600" y="2639687"/>
                </a:cubicBezTo>
                <a:lnTo>
                  <a:pt x="7223837" y="2639687"/>
                </a:lnTo>
                <a:cubicBezTo>
                  <a:pt x="7226714" y="2637529"/>
                  <a:pt x="7230715" y="2636450"/>
                  <a:pt x="7235840" y="2636450"/>
                </a:cubicBezTo>
                <a:lnTo>
                  <a:pt x="7245552" y="2640766"/>
                </a:lnTo>
                <a:cubicBezTo>
                  <a:pt x="7249958" y="2640766"/>
                  <a:pt x="7257915" y="2635326"/>
                  <a:pt x="7269424" y="2624446"/>
                </a:cubicBezTo>
                <a:lnTo>
                  <a:pt x="7273876" y="2624446"/>
                </a:lnTo>
                <a:cubicBezTo>
                  <a:pt x="7282328" y="2624446"/>
                  <a:pt x="7287004" y="2627728"/>
                  <a:pt x="7287902" y="2634292"/>
                </a:cubicBezTo>
                <a:cubicBezTo>
                  <a:pt x="7290870" y="2634652"/>
                  <a:pt x="7292354" y="2635731"/>
                  <a:pt x="7292354" y="2637529"/>
                </a:cubicBezTo>
                <a:lnTo>
                  <a:pt x="7290195" y="2640766"/>
                </a:lnTo>
                <a:lnTo>
                  <a:pt x="7292354" y="2642924"/>
                </a:lnTo>
                <a:lnTo>
                  <a:pt x="7294512" y="2642924"/>
                </a:lnTo>
                <a:cubicBezTo>
                  <a:pt x="7294512" y="2640766"/>
                  <a:pt x="7295231" y="2639687"/>
                  <a:pt x="7296670" y="2639687"/>
                </a:cubicBezTo>
                <a:lnTo>
                  <a:pt x="7297748" y="2639687"/>
                </a:lnTo>
                <a:cubicBezTo>
                  <a:pt x="7302244" y="2644992"/>
                  <a:pt x="7306605" y="2647914"/>
                  <a:pt x="7310831" y="2648454"/>
                </a:cubicBezTo>
                <a:lnTo>
                  <a:pt x="7316226" y="2660323"/>
                </a:lnTo>
                <a:lnTo>
                  <a:pt x="7316226" y="2668011"/>
                </a:lnTo>
                <a:cubicBezTo>
                  <a:pt x="7316226" y="2670169"/>
                  <a:pt x="7312944" y="2671967"/>
                  <a:pt x="7306380" y="2673406"/>
                </a:cubicBezTo>
                <a:lnTo>
                  <a:pt x="7302064" y="2673406"/>
                </a:lnTo>
                <a:cubicBezTo>
                  <a:pt x="7290645" y="2671967"/>
                  <a:pt x="7282688" y="2670169"/>
                  <a:pt x="7278192" y="2668011"/>
                </a:cubicBezTo>
                <a:lnTo>
                  <a:pt x="7274954" y="2669090"/>
                </a:lnTo>
                <a:lnTo>
                  <a:pt x="7274954" y="2670169"/>
                </a:lnTo>
                <a:cubicBezTo>
                  <a:pt x="7274954" y="2671967"/>
                  <a:pt x="7280035" y="2676508"/>
                  <a:pt x="7290195" y="2683791"/>
                </a:cubicBezTo>
                <a:lnTo>
                  <a:pt x="7290195" y="2685949"/>
                </a:lnTo>
                <a:cubicBezTo>
                  <a:pt x="7290195" y="2689726"/>
                  <a:pt x="7289072" y="2691884"/>
                  <a:pt x="7286824" y="2692423"/>
                </a:cubicBezTo>
                <a:lnTo>
                  <a:pt x="7284666" y="2692423"/>
                </a:lnTo>
                <a:lnTo>
                  <a:pt x="7279270" y="2689186"/>
                </a:lnTo>
                <a:lnTo>
                  <a:pt x="7264030" y="2690265"/>
                </a:lnTo>
                <a:lnTo>
                  <a:pt x="7260792" y="2687028"/>
                </a:lnTo>
                <a:lnTo>
                  <a:pt x="7257556" y="2687028"/>
                </a:lnTo>
                <a:cubicBezTo>
                  <a:pt x="7254318" y="2689186"/>
                  <a:pt x="7251036" y="2690265"/>
                  <a:pt x="7247710" y="2690265"/>
                </a:cubicBezTo>
                <a:lnTo>
                  <a:pt x="7241236" y="2688107"/>
                </a:lnTo>
                <a:lnTo>
                  <a:pt x="7233682" y="2690265"/>
                </a:lnTo>
                <a:lnTo>
                  <a:pt x="7224916" y="2685949"/>
                </a:lnTo>
                <a:lnTo>
                  <a:pt x="7220600" y="2690265"/>
                </a:lnTo>
                <a:lnTo>
                  <a:pt x="7206438" y="2690265"/>
                </a:lnTo>
                <a:lnTo>
                  <a:pt x="7199964" y="2692423"/>
                </a:lnTo>
                <a:lnTo>
                  <a:pt x="7187960" y="2688107"/>
                </a:lnTo>
                <a:lnTo>
                  <a:pt x="7170561" y="2690265"/>
                </a:lnTo>
                <a:lnTo>
                  <a:pt x="7166245" y="2689186"/>
                </a:lnTo>
                <a:lnTo>
                  <a:pt x="7149925" y="2693502"/>
                </a:lnTo>
                <a:lnTo>
                  <a:pt x="7145609" y="2687028"/>
                </a:lnTo>
                <a:lnTo>
                  <a:pt x="7140214" y="2687028"/>
                </a:lnTo>
                <a:lnTo>
                  <a:pt x="7130368" y="2690265"/>
                </a:lnTo>
                <a:lnTo>
                  <a:pt x="7127131" y="2689186"/>
                </a:lnTo>
                <a:lnTo>
                  <a:pt x="7115127" y="2690265"/>
                </a:lnTo>
                <a:lnTo>
                  <a:pt x="7114048" y="2690265"/>
                </a:lnTo>
                <a:cubicBezTo>
                  <a:pt x="7110452" y="2689906"/>
                  <a:pt x="7108653" y="2688287"/>
                  <a:pt x="7108653" y="2685410"/>
                </a:cubicBezTo>
                <a:cubicBezTo>
                  <a:pt x="7111351" y="2683162"/>
                  <a:pt x="7113868" y="2682038"/>
                  <a:pt x="7116206" y="2682038"/>
                </a:cubicBezTo>
                <a:lnTo>
                  <a:pt x="7121736" y="2682038"/>
                </a:lnTo>
                <a:lnTo>
                  <a:pt x="7130368" y="2684331"/>
                </a:lnTo>
                <a:lnTo>
                  <a:pt x="7139135" y="2680959"/>
                </a:lnTo>
                <a:lnTo>
                  <a:pt x="7146688" y="2680959"/>
                </a:lnTo>
                <a:lnTo>
                  <a:pt x="7151004" y="2684331"/>
                </a:lnTo>
                <a:lnTo>
                  <a:pt x="7152083" y="2684331"/>
                </a:lnTo>
                <a:cubicBezTo>
                  <a:pt x="7156489" y="2684331"/>
                  <a:pt x="7162648" y="2682847"/>
                  <a:pt x="7170561" y="2679880"/>
                </a:cubicBezTo>
                <a:lnTo>
                  <a:pt x="7179328" y="2682038"/>
                </a:lnTo>
                <a:lnTo>
                  <a:pt x="7180407" y="2682038"/>
                </a:lnTo>
                <a:lnTo>
                  <a:pt x="7189039" y="2679880"/>
                </a:lnTo>
                <a:cubicBezTo>
                  <a:pt x="7196682" y="2681319"/>
                  <a:pt x="7201762" y="2683881"/>
                  <a:pt x="7204280" y="2687568"/>
                </a:cubicBezTo>
                <a:cubicBezTo>
                  <a:pt x="7212282" y="2682442"/>
                  <a:pt x="7217722" y="2679880"/>
                  <a:pt x="7220600" y="2679880"/>
                </a:cubicBezTo>
                <a:lnTo>
                  <a:pt x="7221678" y="2679880"/>
                </a:lnTo>
                <a:lnTo>
                  <a:pt x="7222758" y="2680959"/>
                </a:lnTo>
                <a:cubicBezTo>
                  <a:pt x="7224916" y="2680959"/>
                  <a:pt x="7229636" y="2671652"/>
                  <a:pt x="7236920" y="2653040"/>
                </a:cubicBezTo>
                <a:cubicBezTo>
                  <a:pt x="7241056" y="2653040"/>
                  <a:pt x="7244652" y="2651241"/>
                  <a:pt x="7247710" y="2647645"/>
                </a:cubicBezTo>
                <a:lnTo>
                  <a:pt x="7248788" y="2647645"/>
                </a:lnTo>
                <a:lnTo>
                  <a:pt x="7253240" y="2650882"/>
                </a:lnTo>
                <a:lnTo>
                  <a:pt x="7255398" y="2645487"/>
                </a:lnTo>
                <a:lnTo>
                  <a:pt x="7254318" y="2645487"/>
                </a:lnTo>
                <a:lnTo>
                  <a:pt x="7253240" y="2644408"/>
                </a:lnTo>
                <a:lnTo>
                  <a:pt x="7252160" y="2645487"/>
                </a:lnTo>
                <a:cubicBezTo>
                  <a:pt x="7243079" y="2644767"/>
                  <a:pt x="7237639" y="2643688"/>
                  <a:pt x="7235840" y="2642250"/>
                </a:cubicBezTo>
                <a:cubicBezTo>
                  <a:pt x="7233952" y="2645846"/>
                  <a:pt x="7231030" y="2647645"/>
                  <a:pt x="7227074" y="2647645"/>
                </a:cubicBezTo>
                <a:lnTo>
                  <a:pt x="7218442" y="2643329"/>
                </a:lnTo>
                <a:cubicBezTo>
                  <a:pt x="7216643" y="2646925"/>
                  <a:pt x="7213721" y="2648724"/>
                  <a:pt x="7209675" y="2648724"/>
                </a:cubicBezTo>
                <a:lnTo>
                  <a:pt x="7205359" y="2648724"/>
                </a:lnTo>
                <a:cubicBezTo>
                  <a:pt x="7197896" y="2648724"/>
                  <a:pt x="7190298" y="2647285"/>
                  <a:pt x="7182565" y="2644408"/>
                </a:cubicBezTo>
                <a:lnTo>
                  <a:pt x="7175956" y="2645487"/>
                </a:lnTo>
                <a:lnTo>
                  <a:pt x="7156399" y="2644408"/>
                </a:lnTo>
                <a:lnTo>
                  <a:pt x="7120657" y="2648724"/>
                </a:lnTo>
                <a:lnTo>
                  <a:pt x="7108653" y="2645487"/>
                </a:lnTo>
                <a:lnTo>
                  <a:pt x="7107574" y="2646566"/>
                </a:lnTo>
                <a:lnTo>
                  <a:pt x="7107574" y="2647645"/>
                </a:lnTo>
                <a:lnTo>
                  <a:pt x="7109732" y="2664774"/>
                </a:lnTo>
                <a:lnTo>
                  <a:pt x="7108653" y="2665853"/>
                </a:lnTo>
                <a:lnTo>
                  <a:pt x="7109732" y="2671248"/>
                </a:lnTo>
                <a:lnTo>
                  <a:pt x="7109732" y="2674485"/>
                </a:lnTo>
                <a:cubicBezTo>
                  <a:pt x="7108114" y="2685365"/>
                  <a:pt x="7105236" y="2692603"/>
                  <a:pt x="7101100" y="2696200"/>
                </a:cubicBezTo>
                <a:cubicBezTo>
                  <a:pt x="7095256" y="2701325"/>
                  <a:pt x="7088332" y="2704607"/>
                  <a:pt x="7080329" y="2706046"/>
                </a:cubicBezTo>
                <a:cubicBezTo>
                  <a:pt x="7080329" y="2708204"/>
                  <a:pt x="7079610" y="2709283"/>
                  <a:pt x="7078171" y="2709283"/>
                </a:cubicBezTo>
                <a:cubicBezTo>
                  <a:pt x="7076373" y="2709283"/>
                  <a:pt x="7074934" y="2706765"/>
                  <a:pt x="7073855" y="2701730"/>
                </a:cubicBezTo>
                <a:lnTo>
                  <a:pt x="7065223" y="2703888"/>
                </a:lnTo>
                <a:cubicBezTo>
                  <a:pt x="7057760" y="2701280"/>
                  <a:pt x="7053759" y="2698718"/>
                  <a:pt x="7053219" y="2696200"/>
                </a:cubicBezTo>
                <a:lnTo>
                  <a:pt x="7055377" y="2692963"/>
                </a:lnTo>
                <a:lnTo>
                  <a:pt x="7054298" y="2687568"/>
                </a:lnTo>
                <a:lnTo>
                  <a:pt x="7054298" y="2684331"/>
                </a:lnTo>
                <a:cubicBezTo>
                  <a:pt x="7054298" y="2679026"/>
                  <a:pt x="7056456" y="2675024"/>
                  <a:pt x="7060772" y="2672327"/>
                </a:cubicBezTo>
                <a:lnTo>
                  <a:pt x="7072776" y="2652770"/>
                </a:lnTo>
                <a:cubicBezTo>
                  <a:pt x="7075834" y="2650432"/>
                  <a:pt x="7079835" y="2643554"/>
                  <a:pt x="7084780" y="2632134"/>
                </a:cubicBezTo>
                <a:lnTo>
                  <a:pt x="7089096" y="2628897"/>
                </a:lnTo>
                <a:lnTo>
                  <a:pt x="7092333" y="2628897"/>
                </a:lnTo>
                <a:lnTo>
                  <a:pt x="7105416" y="2639687"/>
                </a:lnTo>
                <a:lnTo>
                  <a:pt x="7108653" y="2639687"/>
                </a:lnTo>
                <a:lnTo>
                  <a:pt x="7114048" y="2638608"/>
                </a:lnTo>
                <a:lnTo>
                  <a:pt x="7115127" y="2639687"/>
                </a:lnTo>
                <a:lnTo>
                  <a:pt x="7118364" y="2636450"/>
                </a:lnTo>
                <a:lnTo>
                  <a:pt x="7124973" y="2636450"/>
                </a:lnTo>
                <a:lnTo>
                  <a:pt x="7129289" y="2639687"/>
                </a:lnTo>
                <a:lnTo>
                  <a:pt x="7142372" y="2639687"/>
                </a:lnTo>
                <a:cubicBezTo>
                  <a:pt x="7146688" y="2640047"/>
                  <a:pt x="7148846" y="2641126"/>
                  <a:pt x="7148846" y="2642924"/>
                </a:cubicBezTo>
                <a:cubicBezTo>
                  <a:pt x="7154691" y="2640406"/>
                  <a:pt x="7157613" y="2638608"/>
                  <a:pt x="7157613" y="2637529"/>
                </a:cubicBezTo>
                <a:lnTo>
                  <a:pt x="7156399" y="2627818"/>
                </a:lnTo>
                <a:lnTo>
                  <a:pt x="7157613" y="2621209"/>
                </a:lnTo>
                <a:lnTo>
                  <a:pt x="7156399" y="2620130"/>
                </a:lnTo>
                <a:lnTo>
                  <a:pt x="7156399" y="2619051"/>
                </a:lnTo>
                <a:lnTo>
                  <a:pt x="7159771" y="2611498"/>
                </a:lnTo>
                <a:cubicBezTo>
                  <a:pt x="7154646" y="2609340"/>
                  <a:pt x="7152083" y="2606058"/>
                  <a:pt x="7152083" y="2601652"/>
                </a:cubicBezTo>
                <a:lnTo>
                  <a:pt x="7152083" y="2599494"/>
                </a:lnTo>
                <a:close/>
                <a:moveTo>
                  <a:pt x="7769850" y="2596048"/>
                </a:moveTo>
                <a:lnTo>
                  <a:pt x="7769850" y="2598206"/>
                </a:lnTo>
                <a:lnTo>
                  <a:pt x="7770929" y="2598206"/>
                </a:lnTo>
                <a:lnTo>
                  <a:pt x="7770929" y="2596048"/>
                </a:lnTo>
                <a:close/>
                <a:moveTo>
                  <a:pt x="2652175" y="2594955"/>
                </a:moveTo>
                <a:cubicBezTo>
                  <a:pt x="2650286" y="2594955"/>
                  <a:pt x="2648533" y="2596753"/>
                  <a:pt x="2646915" y="2600350"/>
                </a:cubicBezTo>
                <a:lnTo>
                  <a:pt x="2647993" y="2603587"/>
                </a:lnTo>
                <a:lnTo>
                  <a:pt x="2649072" y="2603587"/>
                </a:lnTo>
                <a:cubicBezTo>
                  <a:pt x="2653298" y="2603587"/>
                  <a:pt x="2655412" y="2601429"/>
                  <a:pt x="2655412" y="2597113"/>
                </a:cubicBezTo>
                <a:cubicBezTo>
                  <a:pt x="2655412" y="2595674"/>
                  <a:pt x="2654333" y="2594955"/>
                  <a:pt x="2652175" y="2594955"/>
                </a:cubicBezTo>
                <a:close/>
                <a:moveTo>
                  <a:pt x="1158015" y="2594159"/>
                </a:moveTo>
                <a:lnTo>
                  <a:pt x="1158015" y="2595373"/>
                </a:lnTo>
                <a:lnTo>
                  <a:pt x="1155721" y="2598745"/>
                </a:lnTo>
                <a:lnTo>
                  <a:pt x="1158015" y="2598745"/>
                </a:lnTo>
                <a:lnTo>
                  <a:pt x="1161251" y="2596452"/>
                </a:lnTo>
                <a:lnTo>
                  <a:pt x="1162330" y="2597531"/>
                </a:lnTo>
                <a:lnTo>
                  <a:pt x="1163544" y="2597531"/>
                </a:lnTo>
                <a:lnTo>
                  <a:pt x="1163544" y="2595373"/>
                </a:lnTo>
                <a:close/>
                <a:moveTo>
                  <a:pt x="5177562" y="2593215"/>
                </a:moveTo>
                <a:lnTo>
                  <a:pt x="5177562" y="2594294"/>
                </a:lnTo>
                <a:lnTo>
                  <a:pt x="5179720" y="2594294"/>
                </a:lnTo>
                <a:lnTo>
                  <a:pt x="5179720" y="2593215"/>
                </a:lnTo>
                <a:close/>
                <a:moveTo>
                  <a:pt x="8606590" y="2593081"/>
                </a:moveTo>
                <a:lnTo>
                  <a:pt x="8606590" y="2596318"/>
                </a:lnTo>
                <a:lnTo>
                  <a:pt x="8607668" y="2596318"/>
                </a:lnTo>
                <a:lnTo>
                  <a:pt x="8607668" y="2593081"/>
                </a:lnTo>
                <a:close/>
                <a:moveTo>
                  <a:pt x="2674834" y="2592797"/>
                </a:moveTo>
                <a:lnTo>
                  <a:pt x="2674834" y="2594955"/>
                </a:lnTo>
                <a:lnTo>
                  <a:pt x="2675912" y="2594955"/>
                </a:lnTo>
                <a:lnTo>
                  <a:pt x="2675912" y="2592797"/>
                </a:lnTo>
                <a:close/>
                <a:moveTo>
                  <a:pt x="5581365" y="2592676"/>
                </a:moveTo>
                <a:lnTo>
                  <a:pt x="5581365" y="2595913"/>
                </a:lnTo>
                <a:lnTo>
                  <a:pt x="5585681" y="2596992"/>
                </a:lnTo>
                <a:lnTo>
                  <a:pt x="5585681" y="2592676"/>
                </a:lnTo>
                <a:close/>
                <a:moveTo>
                  <a:pt x="2717724" y="2591718"/>
                </a:moveTo>
                <a:lnTo>
                  <a:pt x="2715567" y="2593876"/>
                </a:lnTo>
                <a:lnTo>
                  <a:pt x="2715567" y="2596034"/>
                </a:lnTo>
                <a:lnTo>
                  <a:pt x="2717724" y="2598192"/>
                </a:lnTo>
                <a:lnTo>
                  <a:pt x="2719882" y="2598192"/>
                </a:lnTo>
                <a:lnTo>
                  <a:pt x="2719882" y="2593876"/>
                </a:lnTo>
                <a:close/>
                <a:moveTo>
                  <a:pt x="2224312" y="2590248"/>
                </a:moveTo>
                <a:lnTo>
                  <a:pt x="2223233" y="2595643"/>
                </a:lnTo>
                <a:lnTo>
                  <a:pt x="2224312" y="2598880"/>
                </a:lnTo>
                <a:lnTo>
                  <a:pt x="2219997" y="2602252"/>
                </a:lnTo>
                <a:lnTo>
                  <a:pt x="2219997" y="2604410"/>
                </a:lnTo>
                <a:lnTo>
                  <a:pt x="2223233" y="2604410"/>
                </a:lnTo>
                <a:lnTo>
                  <a:pt x="2225391" y="2599959"/>
                </a:lnTo>
                <a:lnTo>
                  <a:pt x="2224312" y="2594564"/>
                </a:lnTo>
                <a:lnTo>
                  <a:pt x="2226470" y="2594564"/>
                </a:lnTo>
                <a:lnTo>
                  <a:pt x="2226470" y="2593485"/>
                </a:lnTo>
                <a:lnTo>
                  <a:pt x="2225391" y="2590248"/>
                </a:lnTo>
                <a:close/>
                <a:moveTo>
                  <a:pt x="5235423" y="2588899"/>
                </a:moveTo>
                <a:lnTo>
                  <a:pt x="5235423" y="2598610"/>
                </a:lnTo>
                <a:lnTo>
                  <a:pt x="5237581" y="2600768"/>
                </a:lnTo>
                <a:lnTo>
                  <a:pt x="5237581" y="2598610"/>
                </a:lnTo>
                <a:lnTo>
                  <a:pt x="5236502" y="2597531"/>
                </a:lnTo>
                <a:lnTo>
                  <a:pt x="5236502" y="2596452"/>
                </a:lnTo>
                <a:lnTo>
                  <a:pt x="5237581" y="2595373"/>
                </a:lnTo>
                <a:lnTo>
                  <a:pt x="5237581" y="2594294"/>
                </a:lnTo>
                <a:lnTo>
                  <a:pt x="5236502" y="2588899"/>
                </a:lnTo>
                <a:close/>
                <a:moveTo>
                  <a:pt x="8758190" y="2588764"/>
                </a:moveTo>
                <a:lnTo>
                  <a:pt x="8758190" y="2593081"/>
                </a:lnTo>
                <a:lnTo>
                  <a:pt x="8759269" y="2593081"/>
                </a:lnTo>
                <a:lnTo>
                  <a:pt x="8759269" y="2588764"/>
                </a:lnTo>
                <a:close/>
                <a:moveTo>
                  <a:pt x="3186130" y="2587146"/>
                </a:moveTo>
                <a:lnTo>
                  <a:pt x="3183837" y="2589304"/>
                </a:lnTo>
                <a:lnTo>
                  <a:pt x="3187209" y="2589304"/>
                </a:lnTo>
                <a:lnTo>
                  <a:pt x="3187209" y="2587146"/>
                </a:lnTo>
                <a:close/>
                <a:moveTo>
                  <a:pt x="3107902" y="2587146"/>
                </a:moveTo>
                <a:lnTo>
                  <a:pt x="3104530" y="2593755"/>
                </a:lnTo>
                <a:lnTo>
                  <a:pt x="3105609" y="2594834"/>
                </a:lnTo>
                <a:lnTo>
                  <a:pt x="3106823" y="2594834"/>
                </a:lnTo>
                <a:lnTo>
                  <a:pt x="3110060" y="2588225"/>
                </a:lnTo>
                <a:lnTo>
                  <a:pt x="3108981" y="2587146"/>
                </a:lnTo>
                <a:close/>
                <a:moveTo>
                  <a:pt x="8107294" y="2586472"/>
                </a:moveTo>
                <a:lnTo>
                  <a:pt x="8105136" y="2595104"/>
                </a:lnTo>
                <a:lnTo>
                  <a:pt x="8105136" y="2599285"/>
                </a:lnTo>
                <a:lnTo>
                  <a:pt x="8107294" y="2617628"/>
                </a:lnTo>
                <a:lnTo>
                  <a:pt x="8106215" y="2617628"/>
                </a:lnTo>
                <a:lnTo>
                  <a:pt x="8109452" y="2626260"/>
                </a:lnTo>
                <a:cubicBezTo>
                  <a:pt x="8106575" y="2630306"/>
                  <a:pt x="8105136" y="2633498"/>
                  <a:pt x="8105136" y="2635836"/>
                </a:cubicBezTo>
                <a:cubicBezTo>
                  <a:pt x="8105676" y="2640152"/>
                  <a:pt x="8106395" y="2642310"/>
                  <a:pt x="8107294" y="2642310"/>
                </a:cubicBezTo>
                <a:lnTo>
                  <a:pt x="8106215" y="2647705"/>
                </a:lnTo>
                <a:cubicBezTo>
                  <a:pt x="8106215" y="2655528"/>
                  <a:pt x="8109093" y="2659440"/>
                  <a:pt x="8114847" y="2659440"/>
                </a:cubicBezTo>
                <a:lnTo>
                  <a:pt x="8117005" y="2659440"/>
                </a:lnTo>
                <a:lnTo>
                  <a:pt x="8120242" y="2658360"/>
                </a:lnTo>
                <a:lnTo>
                  <a:pt x="8122400" y="2660519"/>
                </a:lnTo>
                <a:lnTo>
                  <a:pt x="8129953" y="2658360"/>
                </a:lnTo>
                <a:lnTo>
                  <a:pt x="8129953" y="2649863"/>
                </a:lnTo>
                <a:lnTo>
                  <a:pt x="8133056" y="2640152"/>
                </a:lnTo>
                <a:cubicBezTo>
                  <a:pt x="8131167" y="2640152"/>
                  <a:pt x="8129774" y="2634802"/>
                  <a:pt x="8128874" y="2624102"/>
                </a:cubicBezTo>
                <a:lnTo>
                  <a:pt x="8131032" y="2588630"/>
                </a:lnTo>
                <a:cubicBezTo>
                  <a:pt x="8125637" y="2587191"/>
                  <a:pt x="8117725" y="2586472"/>
                  <a:pt x="8107294" y="2586472"/>
                </a:cubicBezTo>
                <a:close/>
                <a:moveTo>
                  <a:pt x="658987" y="2586472"/>
                </a:moveTo>
                <a:cubicBezTo>
                  <a:pt x="648917" y="2590248"/>
                  <a:pt x="643522" y="2593126"/>
                  <a:pt x="642802" y="2595104"/>
                </a:cubicBezTo>
                <a:lnTo>
                  <a:pt x="644960" y="2603601"/>
                </a:lnTo>
                <a:lnTo>
                  <a:pt x="642802" y="2606838"/>
                </a:lnTo>
                <a:lnTo>
                  <a:pt x="642802" y="2608996"/>
                </a:lnTo>
                <a:lnTo>
                  <a:pt x="644960" y="2611154"/>
                </a:lnTo>
                <a:lnTo>
                  <a:pt x="646039" y="2611154"/>
                </a:lnTo>
                <a:lnTo>
                  <a:pt x="644960" y="2605759"/>
                </a:lnTo>
                <a:cubicBezTo>
                  <a:pt x="650175" y="2597217"/>
                  <a:pt x="654132" y="2592946"/>
                  <a:pt x="656829" y="2592946"/>
                </a:cubicBezTo>
                <a:cubicBezTo>
                  <a:pt x="658268" y="2592946"/>
                  <a:pt x="658987" y="2591147"/>
                  <a:pt x="658987" y="2587551"/>
                </a:cubicBezTo>
                <a:close/>
                <a:moveTo>
                  <a:pt x="7665321" y="2584044"/>
                </a:moveTo>
                <a:lnTo>
                  <a:pt x="7668558" y="2584044"/>
                </a:lnTo>
                <a:lnTo>
                  <a:pt x="7668558" y="2586202"/>
                </a:lnTo>
                <a:lnTo>
                  <a:pt x="7665321" y="2586202"/>
                </a:lnTo>
                <a:close/>
                <a:moveTo>
                  <a:pt x="1563976" y="2583774"/>
                </a:moveTo>
                <a:cubicBezTo>
                  <a:pt x="1571799" y="2583774"/>
                  <a:pt x="1579037" y="2587371"/>
                  <a:pt x="1585690" y="2594564"/>
                </a:cubicBezTo>
                <a:lnTo>
                  <a:pt x="1592165" y="2595643"/>
                </a:lnTo>
                <a:lnTo>
                  <a:pt x="1595536" y="2593485"/>
                </a:lnTo>
                <a:cubicBezTo>
                  <a:pt x="1603808" y="2598431"/>
                  <a:pt x="1613205" y="2601623"/>
                  <a:pt x="1623726" y="2603061"/>
                </a:cubicBezTo>
                <a:lnTo>
                  <a:pt x="1637888" y="2597666"/>
                </a:lnTo>
                <a:lnTo>
                  <a:pt x="1651915" y="2597666"/>
                </a:lnTo>
                <a:cubicBezTo>
                  <a:pt x="1658298" y="2598206"/>
                  <a:pt x="1661581" y="2599285"/>
                  <a:pt x="1661761" y="2600903"/>
                </a:cubicBezTo>
                <a:lnTo>
                  <a:pt x="1669314" y="2597666"/>
                </a:lnTo>
                <a:lnTo>
                  <a:pt x="1675786" y="2600903"/>
                </a:lnTo>
                <a:lnTo>
                  <a:pt x="1691029" y="2600903"/>
                </a:lnTo>
                <a:cubicBezTo>
                  <a:pt x="1707664" y="2591282"/>
                  <a:pt x="1715981" y="2585932"/>
                  <a:pt x="1715981" y="2584853"/>
                </a:cubicBezTo>
                <a:lnTo>
                  <a:pt x="1719218" y="2584853"/>
                </a:lnTo>
                <a:cubicBezTo>
                  <a:pt x="1734503" y="2588090"/>
                  <a:pt x="1742147" y="2592361"/>
                  <a:pt x="1742147" y="2597666"/>
                </a:cubicBezTo>
                <a:cubicBezTo>
                  <a:pt x="1750059" y="2602342"/>
                  <a:pt x="1754015" y="2607018"/>
                  <a:pt x="1754015" y="2611693"/>
                </a:cubicBezTo>
                <a:lnTo>
                  <a:pt x="1742147" y="2624506"/>
                </a:lnTo>
                <a:lnTo>
                  <a:pt x="1742147" y="2630980"/>
                </a:lnTo>
                <a:lnTo>
                  <a:pt x="1743225" y="2638399"/>
                </a:lnTo>
                <a:lnTo>
                  <a:pt x="1740932" y="2640557"/>
                </a:lnTo>
                <a:lnTo>
                  <a:pt x="1742147" y="2650268"/>
                </a:lnTo>
                <a:lnTo>
                  <a:pt x="1740932" y="2654449"/>
                </a:lnTo>
                <a:cubicBezTo>
                  <a:pt x="1743899" y="2658765"/>
                  <a:pt x="1745383" y="2662002"/>
                  <a:pt x="1745383" y="2664160"/>
                </a:cubicBezTo>
                <a:cubicBezTo>
                  <a:pt x="1742956" y="2664160"/>
                  <a:pt x="1741472" y="2669150"/>
                  <a:pt x="1740932" y="2679131"/>
                </a:cubicBezTo>
                <a:lnTo>
                  <a:pt x="1744304" y="2682368"/>
                </a:lnTo>
                <a:lnTo>
                  <a:pt x="1744304" y="2683447"/>
                </a:lnTo>
                <a:cubicBezTo>
                  <a:pt x="1744304" y="2690191"/>
                  <a:pt x="1739944" y="2695181"/>
                  <a:pt x="1731222" y="2698418"/>
                </a:cubicBezTo>
                <a:cubicBezTo>
                  <a:pt x="1727803" y="2696260"/>
                  <a:pt x="1723084" y="2695181"/>
                  <a:pt x="1717060" y="2695181"/>
                </a:cubicBezTo>
                <a:lnTo>
                  <a:pt x="1703033" y="2700576"/>
                </a:lnTo>
                <a:cubicBezTo>
                  <a:pt x="1699346" y="2699677"/>
                  <a:pt x="1697503" y="2696800"/>
                  <a:pt x="1697503" y="2691944"/>
                </a:cubicBezTo>
                <a:lnTo>
                  <a:pt x="1698581" y="2688842"/>
                </a:lnTo>
                <a:cubicBezTo>
                  <a:pt x="1697323" y="2683087"/>
                  <a:pt x="1694085" y="2680210"/>
                  <a:pt x="1688871" y="2680210"/>
                </a:cubicBezTo>
                <a:lnTo>
                  <a:pt x="1687792" y="2679131"/>
                </a:lnTo>
                <a:lnTo>
                  <a:pt x="1682396" y="2682368"/>
                </a:lnTo>
                <a:lnTo>
                  <a:pt x="1681317" y="2682368"/>
                </a:lnTo>
                <a:lnTo>
                  <a:pt x="1680238" y="2681289"/>
                </a:lnTo>
                <a:lnTo>
                  <a:pt x="1679160" y="2682368"/>
                </a:lnTo>
                <a:lnTo>
                  <a:pt x="1677946" y="2682368"/>
                </a:lnTo>
                <a:cubicBezTo>
                  <a:pt x="1676147" y="2682368"/>
                  <a:pt x="1675068" y="2680929"/>
                  <a:pt x="1674709" y="2678052"/>
                </a:cubicBezTo>
                <a:lnTo>
                  <a:pt x="1673630" y="2678052"/>
                </a:lnTo>
                <a:lnTo>
                  <a:pt x="1669314" y="2681289"/>
                </a:lnTo>
                <a:lnTo>
                  <a:pt x="1661761" y="2681289"/>
                </a:lnTo>
                <a:lnTo>
                  <a:pt x="1652994" y="2683447"/>
                </a:lnTo>
                <a:lnTo>
                  <a:pt x="1651915" y="2683447"/>
                </a:lnTo>
                <a:lnTo>
                  <a:pt x="1631280" y="2676973"/>
                </a:lnTo>
                <a:lnTo>
                  <a:pt x="1628041" y="2679131"/>
                </a:lnTo>
                <a:lnTo>
                  <a:pt x="1613880" y="2679131"/>
                </a:lnTo>
                <a:lnTo>
                  <a:pt x="1612801" y="2678052"/>
                </a:lnTo>
                <a:lnTo>
                  <a:pt x="1611722" y="2678052"/>
                </a:lnTo>
                <a:cubicBezTo>
                  <a:pt x="1611722" y="2688393"/>
                  <a:pt x="1607045" y="2695181"/>
                  <a:pt x="1597694" y="2698418"/>
                </a:cubicBezTo>
                <a:lnTo>
                  <a:pt x="1580295" y="2695181"/>
                </a:lnTo>
                <a:lnTo>
                  <a:pt x="1569371" y="2695181"/>
                </a:lnTo>
                <a:cubicBezTo>
                  <a:pt x="1562897" y="2695181"/>
                  <a:pt x="1559660" y="2689112"/>
                  <a:pt x="1559660" y="2676973"/>
                </a:cubicBezTo>
                <a:lnTo>
                  <a:pt x="1561818" y="2674815"/>
                </a:lnTo>
                <a:lnTo>
                  <a:pt x="1561818" y="2673736"/>
                </a:lnTo>
                <a:cubicBezTo>
                  <a:pt x="1558221" y="2665194"/>
                  <a:pt x="1556422" y="2657011"/>
                  <a:pt x="1556422" y="2649189"/>
                </a:cubicBezTo>
                <a:cubicBezTo>
                  <a:pt x="1558581" y="2649189"/>
                  <a:pt x="1560019" y="2644198"/>
                  <a:pt x="1560738" y="2634217"/>
                </a:cubicBezTo>
                <a:lnTo>
                  <a:pt x="1559660" y="2633138"/>
                </a:lnTo>
                <a:lnTo>
                  <a:pt x="1559660" y="2632059"/>
                </a:lnTo>
                <a:lnTo>
                  <a:pt x="1562897" y="2619111"/>
                </a:lnTo>
                <a:lnTo>
                  <a:pt x="1561818" y="2614930"/>
                </a:lnTo>
                <a:lnTo>
                  <a:pt x="1561818" y="2611693"/>
                </a:lnTo>
                <a:lnTo>
                  <a:pt x="1562897" y="2610614"/>
                </a:lnTo>
                <a:lnTo>
                  <a:pt x="1561818" y="2609535"/>
                </a:lnTo>
                <a:lnTo>
                  <a:pt x="1561818" y="2603061"/>
                </a:lnTo>
                <a:lnTo>
                  <a:pt x="1566134" y="2597666"/>
                </a:lnTo>
                <a:lnTo>
                  <a:pt x="1566134" y="2596722"/>
                </a:lnTo>
                <a:cubicBezTo>
                  <a:pt x="1561099" y="2596722"/>
                  <a:pt x="1558581" y="2595643"/>
                  <a:pt x="1558581" y="2593485"/>
                </a:cubicBezTo>
                <a:cubicBezTo>
                  <a:pt x="1560738" y="2587011"/>
                  <a:pt x="1562537" y="2583774"/>
                  <a:pt x="1563976" y="2583774"/>
                </a:cubicBezTo>
                <a:close/>
                <a:moveTo>
                  <a:pt x="3203664" y="2582695"/>
                </a:moveTo>
                <a:lnTo>
                  <a:pt x="3202585" y="2583774"/>
                </a:lnTo>
                <a:lnTo>
                  <a:pt x="3202585" y="2584853"/>
                </a:lnTo>
                <a:lnTo>
                  <a:pt x="3205957" y="2584853"/>
                </a:lnTo>
                <a:close/>
                <a:moveTo>
                  <a:pt x="5235423" y="2582425"/>
                </a:moveTo>
                <a:lnTo>
                  <a:pt x="5236502" y="2587820"/>
                </a:lnTo>
                <a:lnTo>
                  <a:pt x="5237581" y="2587820"/>
                </a:lnTo>
                <a:lnTo>
                  <a:pt x="5237581" y="2585662"/>
                </a:lnTo>
                <a:lnTo>
                  <a:pt x="5238660" y="2585662"/>
                </a:lnTo>
                <a:lnTo>
                  <a:pt x="5237581" y="2582425"/>
                </a:lnTo>
                <a:close/>
                <a:moveTo>
                  <a:pt x="8083691" y="2582156"/>
                </a:moveTo>
                <a:lnTo>
                  <a:pt x="8083691" y="2584314"/>
                </a:lnTo>
                <a:lnTo>
                  <a:pt x="8084770" y="2584314"/>
                </a:lnTo>
                <a:lnTo>
                  <a:pt x="8084770" y="2582156"/>
                </a:lnTo>
                <a:close/>
                <a:moveTo>
                  <a:pt x="7763376" y="2581886"/>
                </a:moveTo>
                <a:lnTo>
                  <a:pt x="7760004" y="2585123"/>
                </a:lnTo>
                <a:lnTo>
                  <a:pt x="7760004" y="2589439"/>
                </a:lnTo>
                <a:lnTo>
                  <a:pt x="7761083" y="2590653"/>
                </a:lnTo>
                <a:lnTo>
                  <a:pt x="7761083" y="2591732"/>
                </a:lnTo>
                <a:lnTo>
                  <a:pt x="7754609" y="2596048"/>
                </a:lnTo>
                <a:lnTo>
                  <a:pt x="7745842" y="2594969"/>
                </a:lnTo>
                <a:lnTo>
                  <a:pt x="7741526" y="2596048"/>
                </a:lnTo>
                <a:lnTo>
                  <a:pt x="7741526" y="2597127"/>
                </a:lnTo>
                <a:lnTo>
                  <a:pt x="7754609" y="2597127"/>
                </a:lnTo>
                <a:lnTo>
                  <a:pt x="7757846" y="2594969"/>
                </a:lnTo>
                <a:lnTo>
                  <a:pt x="7758925" y="2596048"/>
                </a:lnTo>
                <a:lnTo>
                  <a:pt x="7757846" y="2601443"/>
                </a:lnTo>
                <a:lnTo>
                  <a:pt x="7757846" y="2603601"/>
                </a:lnTo>
                <a:cubicBezTo>
                  <a:pt x="7758385" y="2608007"/>
                  <a:pt x="7759464" y="2610210"/>
                  <a:pt x="7761083" y="2610210"/>
                </a:cubicBezTo>
                <a:lnTo>
                  <a:pt x="7762162" y="2610210"/>
                </a:lnTo>
                <a:lnTo>
                  <a:pt x="7763376" y="2609131"/>
                </a:lnTo>
                <a:lnTo>
                  <a:pt x="7768771" y="2598206"/>
                </a:lnTo>
                <a:cubicBezTo>
                  <a:pt x="7765894" y="2598206"/>
                  <a:pt x="7764455" y="2597487"/>
                  <a:pt x="7764455" y="2596048"/>
                </a:cubicBezTo>
                <a:lnTo>
                  <a:pt x="7764455" y="2590653"/>
                </a:lnTo>
                <a:lnTo>
                  <a:pt x="7766613" y="2587281"/>
                </a:lnTo>
                <a:lnTo>
                  <a:pt x="7766613" y="2584044"/>
                </a:lnTo>
                <a:lnTo>
                  <a:pt x="7764455" y="2581886"/>
                </a:lnTo>
                <a:close/>
                <a:moveTo>
                  <a:pt x="7631602" y="2581886"/>
                </a:moveTo>
                <a:lnTo>
                  <a:pt x="7631602" y="2582965"/>
                </a:lnTo>
                <a:lnTo>
                  <a:pt x="7633760" y="2582965"/>
                </a:lnTo>
                <a:lnTo>
                  <a:pt x="7633760" y="2581886"/>
                </a:lnTo>
                <a:close/>
                <a:moveTo>
                  <a:pt x="3253298" y="2581616"/>
                </a:moveTo>
                <a:cubicBezTo>
                  <a:pt x="3249432" y="2581616"/>
                  <a:pt x="3247229" y="2583460"/>
                  <a:pt x="3246689" y="2587146"/>
                </a:cubicBezTo>
                <a:cubicBezTo>
                  <a:pt x="3247948" y="2597396"/>
                  <a:pt x="3250151" y="2602522"/>
                  <a:pt x="3253298" y="2602522"/>
                </a:cubicBezTo>
                <a:cubicBezTo>
                  <a:pt x="3254017" y="2596857"/>
                  <a:pt x="3255861" y="2591327"/>
                  <a:pt x="3258828" y="2585932"/>
                </a:cubicBezTo>
                <a:close/>
                <a:moveTo>
                  <a:pt x="3198269" y="2581616"/>
                </a:moveTo>
                <a:lnTo>
                  <a:pt x="3200427" y="2583774"/>
                </a:lnTo>
                <a:lnTo>
                  <a:pt x="3201506" y="2583774"/>
                </a:lnTo>
                <a:lnTo>
                  <a:pt x="3199348" y="2581616"/>
                </a:lnTo>
                <a:close/>
                <a:moveTo>
                  <a:pt x="3167382" y="2581616"/>
                </a:moveTo>
                <a:lnTo>
                  <a:pt x="3162932" y="2582695"/>
                </a:lnTo>
                <a:lnTo>
                  <a:pt x="3162932" y="2583774"/>
                </a:lnTo>
                <a:lnTo>
                  <a:pt x="3165224" y="2583774"/>
                </a:lnTo>
                <a:lnTo>
                  <a:pt x="3168461" y="2582695"/>
                </a:lnTo>
                <a:lnTo>
                  <a:pt x="3168461" y="2581616"/>
                </a:lnTo>
                <a:close/>
                <a:moveTo>
                  <a:pt x="3694597" y="2579863"/>
                </a:moveTo>
                <a:lnTo>
                  <a:pt x="3694597" y="2584044"/>
                </a:lnTo>
                <a:lnTo>
                  <a:pt x="3696755" y="2584044"/>
                </a:lnTo>
                <a:lnTo>
                  <a:pt x="3696755" y="2582021"/>
                </a:lnTo>
                <a:close/>
                <a:moveTo>
                  <a:pt x="5181743" y="2578244"/>
                </a:moveTo>
                <a:lnTo>
                  <a:pt x="5179720" y="2580267"/>
                </a:lnTo>
                <a:lnTo>
                  <a:pt x="5180799" y="2583504"/>
                </a:lnTo>
                <a:lnTo>
                  <a:pt x="5183901" y="2583504"/>
                </a:lnTo>
                <a:lnTo>
                  <a:pt x="5183901" y="2580267"/>
                </a:lnTo>
                <a:close/>
                <a:moveTo>
                  <a:pt x="4126724" y="2577435"/>
                </a:moveTo>
                <a:lnTo>
                  <a:pt x="4126724" y="2580672"/>
                </a:lnTo>
                <a:lnTo>
                  <a:pt x="4129961" y="2580672"/>
                </a:lnTo>
                <a:lnTo>
                  <a:pt x="4129961" y="2579593"/>
                </a:lnTo>
                <a:lnTo>
                  <a:pt x="4127803" y="2577435"/>
                </a:lnTo>
                <a:close/>
                <a:moveTo>
                  <a:pt x="2222155" y="2577300"/>
                </a:moveTo>
                <a:lnTo>
                  <a:pt x="2222155" y="2579458"/>
                </a:lnTo>
                <a:lnTo>
                  <a:pt x="2224312" y="2579458"/>
                </a:lnTo>
                <a:lnTo>
                  <a:pt x="2224312" y="2577300"/>
                </a:lnTo>
                <a:close/>
                <a:moveTo>
                  <a:pt x="3062719" y="2577165"/>
                </a:moveTo>
                <a:lnTo>
                  <a:pt x="3062719" y="2588225"/>
                </a:lnTo>
                <a:lnTo>
                  <a:pt x="3060426" y="2590383"/>
                </a:lnTo>
                <a:lnTo>
                  <a:pt x="3061640" y="2591462"/>
                </a:lnTo>
                <a:lnTo>
                  <a:pt x="3061640" y="2593755"/>
                </a:lnTo>
                <a:lnTo>
                  <a:pt x="3060426" y="2594834"/>
                </a:lnTo>
                <a:lnTo>
                  <a:pt x="3060426" y="2595913"/>
                </a:lnTo>
                <a:lnTo>
                  <a:pt x="3063798" y="2599150"/>
                </a:lnTo>
                <a:lnTo>
                  <a:pt x="3062719" y="2600364"/>
                </a:lnTo>
                <a:lnTo>
                  <a:pt x="3062719" y="2601443"/>
                </a:lnTo>
                <a:lnTo>
                  <a:pt x="3063798" y="2605759"/>
                </a:lnTo>
                <a:lnTo>
                  <a:pt x="3063798" y="2606973"/>
                </a:lnTo>
                <a:lnTo>
                  <a:pt x="3061640" y="2606973"/>
                </a:lnTo>
                <a:lnTo>
                  <a:pt x="3061640" y="2609131"/>
                </a:lnTo>
                <a:cubicBezTo>
                  <a:pt x="3063078" y="2609131"/>
                  <a:pt x="3063798" y="2610210"/>
                  <a:pt x="3063798" y="2612368"/>
                </a:cubicBezTo>
                <a:lnTo>
                  <a:pt x="3065956" y="2610210"/>
                </a:lnTo>
                <a:lnTo>
                  <a:pt x="3065956" y="2609131"/>
                </a:lnTo>
                <a:lnTo>
                  <a:pt x="3064877" y="2608052"/>
                </a:lnTo>
                <a:lnTo>
                  <a:pt x="3064877" y="2606973"/>
                </a:lnTo>
                <a:lnTo>
                  <a:pt x="3067035" y="2604680"/>
                </a:lnTo>
                <a:lnTo>
                  <a:pt x="3062719" y="2595913"/>
                </a:lnTo>
                <a:cubicBezTo>
                  <a:pt x="3062719" y="2594474"/>
                  <a:pt x="3065641" y="2593350"/>
                  <a:pt x="3071486" y="2592541"/>
                </a:cubicBezTo>
                <a:cubicBezTo>
                  <a:pt x="3068698" y="2588944"/>
                  <a:pt x="3066855" y="2583819"/>
                  <a:pt x="3065956" y="2577165"/>
                </a:cubicBezTo>
                <a:close/>
                <a:moveTo>
                  <a:pt x="1152484" y="2576356"/>
                </a:moveTo>
                <a:lnTo>
                  <a:pt x="1150191" y="2579593"/>
                </a:lnTo>
                <a:lnTo>
                  <a:pt x="1150191" y="2580807"/>
                </a:lnTo>
                <a:cubicBezTo>
                  <a:pt x="1150191" y="2582066"/>
                  <a:pt x="1152035" y="2583190"/>
                  <a:pt x="1155721" y="2584179"/>
                </a:cubicBezTo>
                <a:lnTo>
                  <a:pt x="1159093" y="2582965"/>
                </a:lnTo>
                <a:lnTo>
                  <a:pt x="1159093" y="2579593"/>
                </a:lnTo>
                <a:cubicBezTo>
                  <a:pt x="1158374" y="2577435"/>
                  <a:pt x="1156171" y="2576356"/>
                  <a:pt x="1152484" y="2576356"/>
                </a:cubicBezTo>
                <a:close/>
                <a:moveTo>
                  <a:pt x="8703295" y="2574738"/>
                </a:moveTo>
                <a:lnTo>
                  <a:pt x="8703295" y="2576896"/>
                </a:lnTo>
                <a:lnTo>
                  <a:pt x="8704374" y="2576896"/>
                </a:lnTo>
                <a:lnTo>
                  <a:pt x="8706532" y="2574738"/>
                </a:lnTo>
                <a:close/>
                <a:moveTo>
                  <a:pt x="1156936" y="2574063"/>
                </a:moveTo>
                <a:lnTo>
                  <a:pt x="1156936" y="2575142"/>
                </a:lnTo>
                <a:lnTo>
                  <a:pt x="1159093" y="2575142"/>
                </a:lnTo>
                <a:lnTo>
                  <a:pt x="1159093" y="2574063"/>
                </a:lnTo>
                <a:close/>
                <a:moveTo>
                  <a:pt x="5590941" y="2573658"/>
                </a:moveTo>
                <a:lnTo>
                  <a:pt x="5588783" y="2575682"/>
                </a:lnTo>
                <a:lnTo>
                  <a:pt x="5589862" y="2578919"/>
                </a:lnTo>
                <a:lnTo>
                  <a:pt x="5595257" y="2578919"/>
                </a:lnTo>
                <a:lnTo>
                  <a:pt x="5595257" y="2576761"/>
                </a:lnTo>
                <a:lnTo>
                  <a:pt x="5592020" y="2573658"/>
                </a:lnTo>
                <a:close/>
                <a:moveTo>
                  <a:pt x="600856" y="2573524"/>
                </a:moveTo>
                <a:lnTo>
                  <a:pt x="600856" y="2575682"/>
                </a:lnTo>
                <a:lnTo>
                  <a:pt x="601935" y="2575682"/>
                </a:lnTo>
                <a:lnTo>
                  <a:pt x="601935" y="2573524"/>
                </a:lnTo>
                <a:close/>
                <a:moveTo>
                  <a:pt x="7641314" y="2573119"/>
                </a:moveTo>
                <a:lnTo>
                  <a:pt x="7641314" y="2574198"/>
                </a:lnTo>
                <a:lnTo>
                  <a:pt x="7643472" y="2574198"/>
                </a:lnTo>
                <a:lnTo>
                  <a:pt x="7643472" y="2573119"/>
                </a:lnTo>
                <a:close/>
                <a:moveTo>
                  <a:pt x="3610300" y="2572445"/>
                </a:moveTo>
                <a:cubicBezTo>
                  <a:pt x="3607422" y="2573344"/>
                  <a:pt x="3605309" y="2575097"/>
                  <a:pt x="3603960" y="2577705"/>
                </a:cubicBezTo>
                <a:lnTo>
                  <a:pt x="3603960" y="2582965"/>
                </a:lnTo>
                <a:lnTo>
                  <a:pt x="3605984" y="2582965"/>
                </a:lnTo>
                <a:lnTo>
                  <a:pt x="3605039" y="2582021"/>
                </a:lnTo>
                <a:lnTo>
                  <a:pt x="3605039" y="2580942"/>
                </a:lnTo>
                <a:cubicBezTo>
                  <a:pt x="3605039" y="2576716"/>
                  <a:pt x="3606793" y="2574603"/>
                  <a:pt x="3610300" y="2574603"/>
                </a:cubicBezTo>
                <a:close/>
                <a:moveTo>
                  <a:pt x="7764455" y="2572040"/>
                </a:moveTo>
                <a:lnTo>
                  <a:pt x="7761083" y="2575412"/>
                </a:lnTo>
                <a:lnTo>
                  <a:pt x="7761083" y="2576491"/>
                </a:lnTo>
                <a:lnTo>
                  <a:pt x="7765534" y="2576491"/>
                </a:lnTo>
                <a:lnTo>
                  <a:pt x="7767692" y="2574198"/>
                </a:lnTo>
                <a:lnTo>
                  <a:pt x="7767692" y="2572040"/>
                </a:lnTo>
                <a:close/>
                <a:moveTo>
                  <a:pt x="3266516" y="2571635"/>
                </a:moveTo>
                <a:lnTo>
                  <a:pt x="3267595" y="2572715"/>
                </a:lnTo>
                <a:lnTo>
                  <a:pt x="3267595" y="2579323"/>
                </a:lnTo>
                <a:lnTo>
                  <a:pt x="3264358" y="2583774"/>
                </a:lnTo>
                <a:lnTo>
                  <a:pt x="3265437" y="2583774"/>
                </a:lnTo>
                <a:lnTo>
                  <a:pt x="3268674" y="2579323"/>
                </a:lnTo>
                <a:lnTo>
                  <a:pt x="3268674" y="2571635"/>
                </a:lnTo>
                <a:close/>
                <a:moveTo>
                  <a:pt x="1143583" y="2569612"/>
                </a:moveTo>
                <a:lnTo>
                  <a:pt x="1142502" y="2570691"/>
                </a:lnTo>
                <a:lnTo>
                  <a:pt x="1142502" y="2571770"/>
                </a:lnTo>
                <a:lnTo>
                  <a:pt x="1151405" y="2572984"/>
                </a:lnTo>
                <a:lnTo>
                  <a:pt x="1154642" y="2572984"/>
                </a:lnTo>
                <a:lnTo>
                  <a:pt x="1154642" y="2571770"/>
                </a:lnTo>
                <a:close/>
                <a:moveTo>
                  <a:pt x="3269888" y="2565027"/>
                </a:moveTo>
                <a:lnTo>
                  <a:pt x="3269888" y="2567185"/>
                </a:lnTo>
                <a:lnTo>
                  <a:pt x="3270967" y="2567185"/>
                </a:lnTo>
                <a:lnTo>
                  <a:pt x="3270967" y="2565027"/>
                </a:lnTo>
                <a:close/>
                <a:moveTo>
                  <a:pt x="3246689" y="2565027"/>
                </a:moveTo>
                <a:cubicBezTo>
                  <a:pt x="3243722" y="2566465"/>
                  <a:pt x="3242238" y="2568308"/>
                  <a:pt x="3242238" y="2570557"/>
                </a:cubicBezTo>
                <a:lnTo>
                  <a:pt x="3243452" y="2573793"/>
                </a:lnTo>
                <a:lnTo>
                  <a:pt x="3245610" y="2573793"/>
                </a:lnTo>
                <a:cubicBezTo>
                  <a:pt x="3247588" y="2573793"/>
                  <a:pt x="3249072" y="2571231"/>
                  <a:pt x="3250061" y="2566105"/>
                </a:cubicBezTo>
                <a:lnTo>
                  <a:pt x="3248847" y="2565027"/>
                </a:lnTo>
                <a:close/>
                <a:moveTo>
                  <a:pt x="3614616" y="2563947"/>
                </a:moveTo>
                <a:lnTo>
                  <a:pt x="3614616" y="2565026"/>
                </a:lnTo>
                <a:lnTo>
                  <a:pt x="3616774" y="2565026"/>
                </a:lnTo>
                <a:lnTo>
                  <a:pt x="3616774" y="2563947"/>
                </a:lnTo>
                <a:close/>
                <a:moveTo>
                  <a:pt x="566328" y="2563812"/>
                </a:moveTo>
                <a:cubicBezTo>
                  <a:pt x="562731" y="2565611"/>
                  <a:pt x="560933" y="2568488"/>
                  <a:pt x="560933" y="2572445"/>
                </a:cubicBezTo>
                <a:lnTo>
                  <a:pt x="562012" y="2573524"/>
                </a:lnTo>
                <a:lnTo>
                  <a:pt x="565249" y="2573524"/>
                </a:lnTo>
                <a:lnTo>
                  <a:pt x="569565" y="2571366"/>
                </a:lnTo>
                <a:lnTo>
                  <a:pt x="569565" y="2570287"/>
                </a:lnTo>
                <a:cubicBezTo>
                  <a:pt x="569565" y="2566510"/>
                  <a:pt x="568486" y="2564352"/>
                  <a:pt x="566328" y="2563812"/>
                </a:cubicBezTo>
                <a:close/>
                <a:moveTo>
                  <a:pt x="683670" y="2562733"/>
                </a:moveTo>
                <a:lnTo>
                  <a:pt x="672880" y="2573524"/>
                </a:lnTo>
                <a:lnTo>
                  <a:pt x="672880" y="2574603"/>
                </a:lnTo>
                <a:lnTo>
                  <a:pt x="675038" y="2576761"/>
                </a:lnTo>
                <a:lnTo>
                  <a:pt x="676117" y="2576761"/>
                </a:lnTo>
                <a:lnTo>
                  <a:pt x="685828" y="2565970"/>
                </a:lnTo>
                <a:lnTo>
                  <a:pt x="685828" y="2562733"/>
                </a:lnTo>
                <a:close/>
                <a:moveTo>
                  <a:pt x="600856" y="2561654"/>
                </a:moveTo>
                <a:lnTo>
                  <a:pt x="600856" y="2562733"/>
                </a:lnTo>
                <a:lnTo>
                  <a:pt x="603014" y="2562733"/>
                </a:lnTo>
                <a:lnTo>
                  <a:pt x="603014" y="2561654"/>
                </a:lnTo>
                <a:close/>
                <a:moveTo>
                  <a:pt x="1586770" y="2561250"/>
                </a:moveTo>
                <a:lnTo>
                  <a:pt x="1591086" y="2561250"/>
                </a:lnTo>
                <a:lnTo>
                  <a:pt x="1593244" y="2563408"/>
                </a:lnTo>
                <a:lnTo>
                  <a:pt x="1590007" y="2567724"/>
                </a:lnTo>
                <a:lnTo>
                  <a:pt x="1585690" y="2567724"/>
                </a:lnTo>
                <a:lnTo>
                  <a:pt x="1583532" y="2565566"/>
                </a:lnTo>
                <a:lnTo>
                  <a:pt x="1583532" y="2564487"/>
                </a:lnTo>
                <a:close/>
                <a:moveTo>
                  <a:pt x="2219997" y="2561115"/>
                </a:moveTo>
                <a:lnTo>
                  <a:pt x="2219997" y="2562194"/>
                </a:lnTo>
                <a:lnTo>
                  <a:pt x="2222155" y="2569747"/>
                </a:lnTo>
                <a:lnTo>
                  <a:pt x="2226470" y="2569747"/>
                </a:lnTo>
                <a:lnTo>
                  <a:pt x="2224312" y="2561115"/>
                </a:lnTo>
                <a:close/>
                <a:moveTo>
                  <a:pt x="8606590" y="2560846"/>
                </a:moveTo>
                <a:lnTo>
                  <a:pt x="8606590" y="2564083"/>
                </a:lnTo>
                <a:lnTo>
                  <a:pt x="8607668" y="2564083"/>
                </a:lnTo>
                <a:lnTo>
                  <a:pt x="8607668" y="2560846"/>
                </a:lnTo>
                <a:close/>
                <a:moveTo>
                  <a:pt x="2076219" y="2560036"/>
                </a:moveTo>
                <a:cubicBezTo>
                  <a:pt x="2074420" y="2560036"/>
                  <a:pt x="2072982" y="2563992"/>
                  <a:pt x="2071904" y="2571905"/>
                </a:cubicBezTo>
                <a:cubicBezTo>
                  <a:pt x="2073341" y="2575142"/>
                  <a:pt x="2074781" y="2576940"/>
                  <a:pt x="2076219" y="2577300"/>
                </a:cubicBezTo>
                <a:lnTo>
                  <a:pt x="2077298" y="2577300"/>
                </a:lnTo>
                <a:cubicBezTo>
                  <a:pt x="2078735" y="2577300"/>
                  <a:pt x="2080536" y="2574423"/>
                  <a:pt x="2082694" y="2568668"/>
                </a:cubicBezTo>
                <a:lnTo>
                  <a:pt x="2081615" y="2567589"/>
                </a:lnTo>
                <a:lnTo>
                  <a:pt x="2081615" y="2564352"/>
                </a:lnTo>
                <a:lnTo>
                  <a:pt x="2082694" y="2561115"/>
                </a:lnTo>
                <a:lnTo>
                  <a:pt x="2081615" y="2561115"/>
                </a:lnTo>
                <a:lnTo>
                  <a:pt x="2077298" y="2560036"/>
                </a:lnTo>
                <a:close/>
                <a:moveTo>
                  <a:pt x="5739574" y="2559766"/>
                </a:moveTo>
                <a:lnTo>
                  <a:pt x="5736337" y="2565161"/>
                </a:lnTo>
                <a:lnTo>
                  <a:pt x="5738495" y="2565161"/>
                </a:lnTo>
                <a:lnTo>
                  <a:pt x="5740653" y="2560846"/>
                </a:lnTo>
                <a:lnTo>
                  <a:pt x="5740653" y="2559766"/>
                </a:lnTo>
                <a:close/>
                <a:moveTo>
                  <a:pt x="1597694" y="2559092"/>
                </a:moveTo>
                <a:lnTo>
                  <a:pt x="1600932" y="2559092"/>
                </a:lnTo>
                <a:lnTo>
                  <a:pt x="1626963" y="2561789"/>
                </a:lnTo>
                <a:lnTo>
                  <a:pt x="1635595" y="2560845"/>
                </a:lnTo>
                <a:lnTo>
                  <a:pt x="1636674" y="2561789"/>
                </a:lnTo>
                <a:cubicBezTo>
                  <a:pt x="1635954" y="2564127"/>
                  <a:pt x="1633796" y="2565296"/>
                  <a:pt x="1630200" y="2565296"/>
                </a:cubicBezTo>
                <a:lnTo>
                  <a:pt x="1628041" y="2563543"/>
                </a:lnTo>
                <a:lnTo>
                  <a:pt x="1625884" y="2563543"/>
                </a:lnTo>
                <a:cubicBezTo>
                  <a:pt x="1623006" y="2565341"/>
                  <a:pt x="1617566" y="2566825"/>
                  <a:pt x="1609564" y="2567994"/>
                </a:cubicBezTo>
                <a:cubicBezTo>
                  <a:pt x="1600932" y="2567994"/>
                  <a:pt x="1596616" y="2566195"/>
                  <a:pt x="1596616" y="2562599"/>
                </a:cubicBezTo>
                <a:lnTo>
                  <a:pt x="1595536" y="2561789"/>
                </a:lnTo>
                <a:lnTo>
                  <a:pt x="1595536" y="2560845"/>
                </a:lnTo>
                <a:close/>
                <a:moveTo>
                  <a:pt x="7668558" y="2558957"/>
                </a:moveTo>
                <a:cubicBezTo>
                  <a:pt x="7666041" y="2558957"/>
                  <a:pt x="7662039" y="2561879"/>
                  <a:pt x="7656554" y="2567724"/>
                </a:cubicBezTo>
                <a:lnTo>
                  <a:pt x="7649001" y="2570961"/>
                </a:lnTo>
                <a:lnTo>
                  <a:pt x="7647922" y="2570961"/>
                </a:lnTo>
                <a:lnTo>
                  <a:pt x="7647922" y="2572040"/>
                </a:lnTo>
                <a:lnTo>
                  <a:pt x="7651159" y="2573119"/>
                </a:lnTo>
                <a:cubicBezTo>
                  <a:pt x="7651159" y="2571680"/>
                  <a:pt x="7654082" y="2570601"/>
                  <a:pt x="7659926" y="2569882"/>
                </a:cubicBezTo>
                <a:cubicBezTo>
                  <a:pt x="7659926" y="2568084"/>
                  <a:pt x="7663163" y="2564442"/>
                  <a:pt x="7669637" y="2558957"/>
                </a:cubicBezTo>
                <a:close/>
                <a:moveTo>
                  <a:pt x="5186059" y="2558822"/>
                </a:moveTo>
                <a:lnTo>
                  <a:pt x="5183901" y="2560980"/>
                </a:lnTo>
                <a:lnTo>
                  <a:pt x="5183901" y="2562059"/>
                </a:lnTo>
                <a:lnTo>
                  <a:pt x="5184980" y="2567454"/>
                </a:lnTo>
                <a:lnTo>
                  <a:pt x="5186059" y="2567454"/>
                </a:lnTo>
                <a:lnTo>
                  <a:pt x="5188217" y="2565296"/>
                </a:lnTo>
                <a:lnTo>
                  <a:pt x="5188217" y="2564217"/>
                </a:lnTo>
                <a:lnTo>
                  <a:pt x="5187138" y="2558822"/>
                </a:lnTo>
                <a:close/>
                <a:moveTo>
                  <a:pt x="2630173" y="2558021"/>
                </a:moveTo>
                <a:lnTo>
                  <a:pt x="2632886" y="2561641"/>
                </a:lnTo>
                <a:lnTo>
                  <a:pt x="2635044" y="2559483"/>
                </a:lnTo>
                <a:close/>
                <a:moveTo>
                  <a:pt x="8597958" y="2557609"/>
                </a:moveTo>
                <a:lnTo>
                  <a:pt x="8597958" y="2561924"/>
                </a:lnTo>
                <a:lnTo>
                  <a:pt x="8600116" y="2564083"/>
                </a:lnTo>
                <a:lnTo>
                  <a:pt x="8601194" y="2564083"/>
                </a:lnTo>
                <a:lnTo>
                  <a:pt x="8600116" y="2557609"/>
                </a:lnTo>
                <a:close/>
                <a:moveTo>
                  <a:pt x="7671795" y="2555720"/>
                </a:moveTo>
                <a:lnTo>
                  <a:pt x="7671795" y="2557878"/>
                </a:lnTo>
                <a:lnTo>
                  <a:pt x="7672874" y="2557878"/>
                </a:lnTo>
                <a:lnTo>
                  <a:pt x="7672874" y="2555720"/>
                </a:lnTo>
                <a:close/>
                <a:moveTo>
                  <a:pt x="3246689" y="2555181"/>
                </a:moveTo>
                <a:lnTo>
                  <a:pt x="3245610" y="2556259"/>
                </a:lnTo>
                <a:lnTo>
                  <a:pt x="3245610" y="2558417"/>
                </a:lnTo>
                <a:lnTo>
                  <a:pt x="3250061" y="2559497"/>
                </a:lnTo>
                <a:lnTo>
                  <a:pt x="3250061" y="2556259"/>
                </a:lnTo>
                <a:close/>
                <a:moveTo>
                  <a:pt x="5208583" y="2554506"/>
                </a:moveTo>
                <a:cubicBezTo>
                  <a:pt x="5203278" y="2556484"/>
                  <a:pt x="5200446" y="2558283"/>
                  <a:pt x="5200086" y="2559901"/>
                </a:cubicBezTo>
                <a:lnTo>
                  <a:pt x="5200086" y="2562059"/>
                </a:lnTo>
                <a:lnTo>
                  <a:pt x="5201165" y="2562059"/>
                </a:lnTo>
                <a:cubicBezTo>
                  <a:pt x="5204402" y="2559901"/>
                  <a:pt x="5207954" y="2558822"/>
                  <a:pt x="5211820" y="2558822"/>
                </a:cubicBezTo>
                <a:lnTo>
                  <a:pt x="5211820" y="2556664"/>
                </a:lnTo>
                <a:cubicBezTo>
                  <a:pt x="5211820" y="2555226"/>
                  <a:pt x="5210741" y="2554506"/>
                  <a:pt x="5208583" y="2554506"/>
                </a:cubicBezTo>
                <a:close/>
                <a:moveTo>
                  <a:pt x="2647993" y="2554088"/>
                </a:moveTo>
                <a:lnTo>
                  <a:pt x="2643677" y="2555167"/>
                </a:lnTo>
                <a:lnTo>
                  <a:pt x="2643677" y="2556246"/>
                </a:lnTo>
                <a:lnTo>
                  <a:pt x="2649072" y="2556246"/>
                </a:lnTo>
                <a:lnTo>
                  <a:pt x="2647993" y="2555167"/>
                </a:lnTo>
                <a:close/>
                <a:moveTo>
                  <a:pt x="3262065" y="2551809"/>
                </a:moveTo>
                <a:lnTo>
                  <a:pt x="3262065" y="2556259"/>
                </a:lnTo>
                <a:lnTo>
                  <a:pt x="3263279" y="2556259"/>
                </a:lnTo>
                <a:lnTo>
                  <a:pt x="3263279" y="2551809"/>
                </a:lnTo>
                <a:close/>
                <a:moveTo>
                  <a:pt x="2223233" y="2551404"/>
                </a:moveTo>
                <a:lnTo>
                  <a:pt x="2221075" y="2553562"/>
                </a:lnTo>
                <a:lnTo>
                  <a:pt x="2218919" y="2553562"/>
                </a:lnTo>
                <a:lnTo>
                  <a:pt x="2214601" y="2552483"/>
                </a:lnTo>
                <a:lnTo>
                  <a:pt x="2209206" y="2553562"/>
                </a:lnTo>
                <a:lnTo>
                  <a:pt x="2209206" y="2554641"/>
                </a:lnTo>
                <a:lnTo>
                  <a:pt x="2221075" y="2555720"/>
                </a:lnTo>
                <a:cubicBezTo>
                  <a:pt x="2221075" y="2553922"/>
                  <a:pt x="2222514" y="2552843"/>
                  <a:pt x="2225391" y="2552483"/>
                </a:cubicBezTo>
                <a:lnTo>
                  <a:pt x="2225391" y="2551404"/>
                </a:lnTo>
                <a:close/>
                <a:moveTo>
                  <a:pt x="5760749" y="2550325"/>
                </a:moveTo>
                <a:cubicBezTo>
                  <a:pt x="5758681" y="2550955"/>
                  <a:pt x="5757647" y="2553068"/>
                  <a:pt x="5757647" y="2556664"/>
                </a:cubicBezTo>
                <a:lnTo>
                  <a:pt x="5758726" y="2557743"/>
                </a:lnTo>
                <a:lnTo>
                  <a:pt x="5760749" y="2557743"/>
                </a:lnTo>
                <a:lnTo>
                  <a:pt x="5762907" y="2555585"/>
                </a:lnTo>
                <a:lnTo>
                  <a:pt x="5762907" y="2552348"/>
                </a:lnTo>
                <a:close/>
                <a:moveTo>
                  <a:pt x="1148033" y="2549381"/>
                </a:moveTo>
                <a:lnTo>
                  <a:pt x="1148033" y="2552753"/>
                </a:lnTo>
                <a:lnTo>
                  <a:pt x="1151405" y="2566240"/>
                </a:lnTo>
                <a:lnTo>
                  <a:pt x="1153563" y="2566240"/>
                </a:lnTo>
                <a:lnTo>
                  <a:pt x="1159093" y="2561789"/>
                </a:lnTo>
                <a:lnTo>
                  <a:pt x="1159093" y="2559496"/>
                </a:lnTo>
                <a:cubicBezTo>
                  <a:pt x="1154866" y="2553562"/>
                  <a:pt x="1151540" y="2550190"/>
                  <a:pt x="1149112" y="2549381"/>
                </a:cubicBezTo>
                <a:close/>
                <a:moveTo>
                  <a:pt x="2228628" y="2549246"/>
                </a:moveTo>
                <a:lnTo>
                  <a:pt x="2226470" y="2551404"/>
                </a:lnTo>
                <a:lnTo>
                  <a:pt x="2229708" y="2551404"/>
                </a:lnTo>
                <a:lnTo>
                  <a:pt x="2229708" y="2549246"/>
                </a:lnTo>
                <a:close/>
                <a:moveTo>
                  <a:pt x="3260986" y="2548572"/>
                </a:moveTo>
                <a:lnTo>
                  <a:pt x="3260986" y="2550730"/>
                </a:lnTo>
                <a:lnTo>
                  <a:pt x="3262065" y="2550730"/>
                </a:lnTo>
                <a:lnTo>
                  <a:pt x="3262065" y="2548572"/>
                </a:lnTo>
                <a:close/>
                <a:moveTo>
                  <a:pt x="3252219" y="2547358"/>
                </a:moveTo>
                <a:lnTo>
                  <a:pt x="3252219" y="2550730"/>
                </a:lnTo>
                <a:lnTo>
                  <a:pt x="3255456" y="2550730"/>
                </a:lnTo>
                <a:lnTo>
                  <a:pt x="3255456" y="2547358"/>
                </a:lnTo>
                <a:close/>
                <a:moveTo>
                  <a:pt x="3712670" y="2546953"/>
                </a:moveTo>
                <a:lnTo>
                  <a:pt x="3712670" y="2548032"/>
                </a:lnTo>
                <a:lnTo>
                  <a:pt x="3714828" y="2548032"/>
                </a:lnTo>
                <a:lnTo>
                  <a:pt x="3714828" y="2546953"/>
                </a:lnTo>
                <a:close/>
                <a:moveTo>
                  <a:pt x="3624192" y="2546953"/>
                </a:moveTo>
                <a:lnTo>
                  <a:pt x="3624192" y="2549111"/>
                </a:lnTo>
                <a:lnTo>
                  <a:pt x="3626350" y="2546953"/>
                </a:lnTo>
                <a:close/>
                <a:moveTo>
                  <a:pt x="5112012" y="2546009"/>
                </a:moveTo>
                <a:lnTo>
                  <a:pt x="5109854" y="2548167"/>
                </a:lnTo>
                <a:lnTo>
                  <a:pt x="5112012" y="2548167"/>
                </a:lnTo>
                <a:close/>
                <a:moveTo>
                  <a:pt x="3697834" y="2546009"/>
                </a:moveTo>
                <a:lnTo>
                  <a:pt x="3697834" y="2548032"/>
                </a:lnTo>
                <a:lnTo>
                  <a:pt x="3699857" y="2550190"/>
                </a:lnTo>
                <a:lnTo>
                  <a:pt x="3702015" y="2546953"/>
                </a:lnTo>
                <a:lnTo>
                  <a:pt x="3700936" y="2546009"/>
                </a:lnTo>
                <a:close/>
                <a:moveTo>
                  <a:pt x="8701137" y="2545739"/>
                </a:moveTo>
                <a:lnTo>
                  <a:pt x="8701137" y="2550055"/>
                </a:lnTo>
                <a:lnTo>
                  <a:pt x="8703295" y="2552213"/>
                </a:lnTo>
                <a:lnTo>
                  <a:pt x="8704374" y="2546818"/>
                </a:lnTo>
                <a:lnTo>
                  <a:pt x="8703295" y="2545739"/>
                </a:lnTo>
                <a:close/>
                <a:moveTo>
                  <a:pt x="2567337" y="2545590"/>
                </a:moveTo>
                <a:lnTo>
                  <a:pt x="2569495" y="2549771"/>
                </a:lnTo>
                <a:lnTo>
                  <a:pt x="2570576" y="2549771"/>
                </a:lnTo>
                <a:lnTo>
                  <a:pt x="2570576" y="2548827"/>
                </a:lnTo>
                <a:lnTo>
                  <a:pt x="2569495" y="2545590"/>
                </a:lnTo>
                <a:close/>
                <a:moveTo>
                  <a:pt x="3143105" y="2545200"/>
                </a:moveTo>
                <a:cubicBezTo>
                  <a:pt x="3141666" y="2545200"/>
                  <a:pt x="3140182" y="2547403"/>
                  <a:pt x="3138654" y="2551809"/>
                </a:cubicBezTo>
                <a:lnTo>
                  <a:pt x="3139868" y="2570557"/>
                </a:lnTo>
                <a:lnTo>
                  <a:pt x="3136496" y="2578244"/>
                </a:lnTo>
                <a:lnTo>
                  <a:pt x="3138654" y="2583774"/>
                </a:lnTo>
                <a:lnTo>
                  <a:pt x="3133259" y="2588225"/>
                </a:lnTo>
                <a:lnTo>
                  <a:pt x="3133259" y="2590383"/>
                </a:lnTo>
                <a:cubicBezTo>
                  <a:pt x="3136136" y="2591642"/>
                  <a:pt x="3137575" y="2595688"/>
                  <a:pt x="3137575" y="2602522"/>
                </a:cubicBezTo>
                <a:cubicBezTo>
                  <a:pt x="3138924" y="2606208"/>
                  <a:pt x="3141126" y="2608052"/>
                  <a:pt x="3144184" y="2608052"/>
                </a:cubicBezTo>
                <a:cubicBezTo>
                  <a:pt x="3155963" y="2604905"/>
                  <a:pt x="3161853" y="2601937"/>
                  <a:pt x="3161853" y="2599150"/>
                </a:cubicBezTo>
                <a:lnTo>
                  <a:pt x="3161853" y="2590383"/>
                </a:lnTo>
                <a:lnTo>
                  <a:pt x="3160774" y="2584853"/>
                </a:lnTo>
                <a:lnTo>
                  <a:pt x="3161853" y="2584853"/>
                </a:lnTo>
                <a:lnTo>
                  <a:pt x="3160774" y="2583774"/>
                </a:lnTo>
                <a:lnTo>
                  <a:pt x="3160774" y="2572715"/>
                </a:lnTo>
                <a:lnTo>
                  <a:pt x="3161853" y="2560575"/>
                </a:lnTo>
                <a:cubicBezTo>
                  <a:pt x="3160414" y="2553292"/>
                  <a:pt x="3158570" y="2549651"/>
                  <a:pt x="3156323" y="2549651"/>
                </a:cubicBezTo>
                <a:lnTo>
                  <a:pt x="3144184" y="2545200"/>
                </a:lnTo>
                <a:close/>
                <a:moveTo>
                  <a:pt x="7750293" y="2544795"/>
                </a:moveTo>
                <a:lnTo>
                  <a:pt x="7750293" y="2546009"/>
                </a:lnTo>
                <a:lnTo>
                  <a:pt x="7752451" y="2546009"/>
                </a:lnTo>
                <a:lnTo>
                  <a:pt x="7752451" y="2544795"/>
                </a:lnTo>
                <a:close/>
                <a:moveTo>
                  <a:pt x="1039998" y="2543851"/>
                </a:moveTo>
                <a:lnTo>
                  <a:pt x="1045529" y="2544930"/>
                </a:lnTo>
                <a:lnTo>
                  <a:pt x="1045529" y="2546009"/>
                </a:lnTo>
                <a:cubicBezTo>
                  <a:pt x="1045529" y="2547718"/>
                  <a:pt x="1042921" y="2548841"/>
                  <a:pt x="1037706" y="2549381"/>
                </a:cubicBezTo>
                <a:lnTo>
                  <a:pt x="1036625" y="2548302"/>
                </a:lnTo>
                <a:cubicBezTo>
                  <a:pt x="1037706" y="2545335"/>
                  <a:pt x="1038828" y="2543851"/>
                  <a:pt x="1039998" y="2543851"/>
                </a:cubicBezTo>
                <a:close/>
                <a:moveTo>
                  <a:pt x="3613537" y="2542772"/>
                </a:moveTo>
                <a:cubicBezTo>
                  <a:pt x="3609580" y="2542772"/>
                  <a:pt x="3607063" y="2544525"/>
                  <a:pt x="3605984" y="2548032"/>
                </a:cubicBezTo>
                <a:cubicBezTo>
                  <a:pt x="3606703" y="2551449"/>
                  <a:pt x="3608861" y="2554641"/>
                  <a:pt x="3612458" y="2557608"/>
                </a:cubicBezTo>
                <a:lnTo>
                  <a:pt x="3612458" y="2558687"/>
                </a:lnTo>
                <a:lnTo>
                  <a:pt x="3620955" y="2556529"/>
                </a:lnTo>
                <a:lnTo>
                  <a:pt x="3620955" y="2555450"/>
                </a:lnTo>
                <a:lnTo>
                  <a:pt x="3619876" y="2555450"/>
                </a:lnTo>
                <a:lnTo>
                  <a:pt x="3615695" y="2556529"/>
                </a:lnTo>
                <a:lnTo>
                  <a:pt x="3614616" y="2556529"/>
                </a:lnTo>
                <a:lnTo>
                  <a:pt x="3615695" y="2553292"/>
                </a:lnTo>
                <a:lnTo>
                  <a:pt x="3614616" y="2548032"/>
                </a:lnTo>
                <a:lnTo>
                  <a:pt x="3614616" y="2542772"/>
                </a:lnTo>
                <a:close/>
                <a:moveTo>
                  <a:pt x="5753331" y="2541828"/>
                </a:moveTo>
                <a:lnTo>
                  <a:pt x="5746992" y="2548167"/>
                </a:lnTo>
                <a:lnTo>
                  <a:pt x="5745913" y="2547088"/>
                </a:lnTo>
                <a:lnTo>
                  <a:pt x="5744834" y="2547088"/>
                </a:lnTo>
                <a:lnTo>
                  <a:pt x="5743890" y="2553427"/>
                </a:lnTo>
                <a:lnTo>
                  <a:pt x="5744834" y="2553427"/>
                </a:lnTo>
                <a:lnTo>
                  <a:pt x="5748071" y="2554506"/>
                </a:lnTo>
                <a:lnTo>
                  <a:pt x="5756568" y="2544930"/>
                </a:lnTo>
                <a:lnTo>
                  <a:pt x="5756568" y="2541828"/>
                </a:lnTo>
                <a:close/>
                <a:moveTo>
                  <a:pt x="8605510" y="2540344"/>
                </a:moveTo>
                <a:lnTo>
                  <a:pt x="8605510" y="2543581"/>
                </a:lnTo>
                <a:lnTo>
                  <a:pt x="8606590" y="2543581"/>
                </a:lnTo>
                <a:lnTo>
                  <a:pt x="8606590" y="2540344"/>
                </a:lnTo>
                <a:close/>
                <a:moveTo>
                  <a:pt x="2566259" y="2540195"/>
                </a:moveTo>
                <a:lnTo>
                  <a:pt x="2566259" y="2543432"/>
                </a:lnTo>
                <a:lnTo>
                  <a:pt x="2568417" y="2543432"/>
                </a:lnTo>
                <a:lnTo>
                  <a:pt x="2568417" y="2542353"/>
                </a:lnTo>
                <a:close/>
                <a:moveTo>
                  <a:pt x="1185528" y="2539400"/>
                </a:moveTo>
                <a:cubicBezTo>
                  <a:pt x="1195868" y="2539400"/>
                  <a:pt x="1201039" y="2542008"/>
                  <a:pt x="1201039" y="2547223"/>
                </a:cubicBezTo>
                <a:lnTo>
                  <a:pt x="1194431" y="2549381"/>
                </a:lnTo>
                <a:cubicBezTo>
                  <a:pt x="1186338" y="2547942"/>
                  <a:pt x="1182291" y="2546099"/>
                  <a:pt x="1182291" y="2543851"/>
                </a:cubicBezTo>
                <a:close/>
                <a:moveTo>
                  <a:pt x="8601194" y="2539265"/>
                </a:moveTo>
                <a:lnTo>
                  <a:pt x="8597958" y="2540344"/>
                </a:lnTo>
                <a:lnTo>
                  <a:pt x="8597958" y="2550055"/>
                </a:lnTo>
                <a:lnTo>
                  <a:pt x="8603352" y="2550055"/>
                </a:lnTo>
                <a:lnTo>
                  <a:pt x="8603352" y="2548976"/>
                </a:lnTo>
                <a:lnTo>
                  <a:pt x="8601194" y="2548976"/>
                </a:lnTo>
                <a:lnTo>
                  <a:pt x="8601194" y="2546818"/>
                </a:lnTo>
                <a:lnTo>
                  <a:pt x="8604432" y="2546818"/>
                </a:lnTo>
                <a:lnTo>
                  <a:pt x="8601194" y="2542502"/>
                </a:lnTo>
                <a:lnTo>
                  <a:pt x="8602274" y="2541423"/>
                </a:lnTo>
                <a:lnTo>
                  <a:pt x="8602274" y="2540344"/>
                </a:lnTo>
                <a:close/>
                <a:moveTo>
                  <a:pt x="7766613" y="2538321"/>
                </a:moveTo>
                <a:lnTo>
                  <a:pt x="7766613" y="2540479"/>
                </a:lnTo>
                <a:lnTo>
                  <a:pt x="7768771" y="2540479"/>
                </a:lnTo>
                <a:lnTo>
                  <a:pt x="7768771" y="2538321"/>
                </a:lnTo>
                <a:close/>
                <a:moveTo>
                  <a:pt x="7754609" y="2538321"/>
                </a:moveTo>
                <a:lnTo>
                  <a:pt x="7753530" y="2541558"/>
                </a:lnTo>
                <a:lnTo>
                  <a:pt x="7753530" y="2542637"/>
                </a:lnTo>
                <a:lnTo>
                  <a:pt x="7754609" y="2542637"/>
                </a:lnTo>
                <a:lnTo>
                  <a:pt x="7755688" y="2539400"/>
                </a:lnTo>
                <a:lnTo>
                  <a:pt x="7755688" y="2538321"/>
                </a:lnTo>
                <a:close/>
                <a:moveTo>
                  <a:pt x="8078296" y="2538186"/>
                </a:moveTo>
                <a:lnTo>
                  <a:pt x="8078296" y="2539265"/>
                </a:lnTo>
                <a:lnTo>
                  <a:pt x="8080454" y="2541289"/>
                </a:lnTo>
                <a:lnTo>
                  <a:pt x="8082612" y="2539265"/>
                </a:lnTo>
                <a:lnTo>
                  <a:pt x="8081533" y="2538186"/>
                </a:lnTo>
                <a:close/>
                <a:moveTo>
                  <a:pt x="1021251" y="2538186"/>
                </a:moveTo>
                <a:lnTo>
                  <a:pt x="1022330" y="2538186"/>
                </a:lnTo>
                <a:cubicBezTo>
                  <a:pt x="1026375" y="2544211"/>
                  <a:pt x="1030423" y="2547223"/>
                  <a:pt x="1034468" y="2547223"/>
                </a:cubicBezTo>
                <a:lnTo>
                  <a:pt x="1034468" y="2550595"/>
                </a:lnTo>
                <a:lnTo>
                  <a:pt x="1023408" y="2551674"/>
                </a:lnTo>
                <a:cubicBezTo>
                  <a:pt x="1020442" y="2551674"/>
                  <a:pt x="1018237" y="2550190"/>
                  <a:pt x="1016799" y="2547223"/>
                </a:cubicBezTo>
                <a:lnTo>
                  <a:pt x="1016799" y="2546009"/>
                </a:lnTo>
                <a:cubicBezTo>
                  <a:pt x="1016799" y="2541963"/>
                  <a:pt x="1018283" y="2539355"/>
                  <a:pt x="1021251" y="2538186"/>
                </a:cubicBezTo>
                <a:close/>
                <a:moveTo>
                  <a:pt x="1708428" y="2538051"/>
                </a:moveTo>
                <a:lnTo>
                  <a:pt x="1717060" y="2538051"/>
                </a:lnTo>
                <a:cubicBezTo>
                  <a:pt x="1718498" y="2538051"/>
                  <a:pt x="1719218" y="2539805"/>
                  <a:pt x="1719218" y="2543311"/>
                </a:cubicBezTo>
                <a:cubicBezTo>
                  <a:pt x="1722185" y="2546459"/>
                  <a:pt x="1726905" y="2548886"/>
                  <a:pt x="1733379" y="2550595"/>
                </a:cubicBezTo>
                <a:lnTo>
                  <a:pt x="1736616" y="2554101"/>
                </a:lnTo>
                <a:lnTo>
                  <a:pt x="1735537" y="2559092"/>
                </a:lnTo>
                <a:lnTo>
                  <a:pt x="1736616" y="2559901"/>
                </a:lnTo>
                <a:lnTo>
                  <a:pt x="1737696" y="2559901"/>
                </a:lnTo>
                <a:lnTo>
                  <a:pt x="1739853" y="2554101"/>
                </a:lnTo>
                <a:cubicBezTo>
                  <a:pt x="1742281" y="2554101"/>
                  <a:pt x="1746283" y="2557518"/>
                  <a:pt x="1751857" y="2564352"/>
                </a:cubicBezTo>
                <a:lnTo>
                  <a:pt x="1751857" y="2566240"/>
                </a:lnTo>
                <a:lnTo>
                  <a:pt x="1744304" y="2570691"/>
                </a:lnTo>
                <a:lnTo>
                  <a:pt x="1739853" y="2570691"/>
                </a:lnTo>
                <a:lnTo>
                  <a:pt x="1736616" y="2568938"/>
                </a:lnTo>
                <a:lnTo>
                  <a:pt x="1726905" y="2568938"/>
                </a:lnTo>
                <a:lnTo>
                  <a:pt x="1720296" y="2567050"/>
                </a:lnTo>
                <a:lnTo>
                  <a:pt x="1709506" y="2567994"/>
                </a:lnTo>
                <a:cubicBezTo>
                  <a:pt x="1709506" y="2566375"/>
                  <a:pt x="1707707" y="2564891"/>
                  <a:pt x="1704111" y="2563543"/>
                </a:cubicBezTo>
                <a:lnTo>
                  <a:pt x="1698581" y="2567994"/>
                </a:lnTo>
                <a:lnTo>
                  <a:pt x="1693187" y="2567050"/>
                </a:lnTo>
                <a:lnTo>
                  <a:pt x="1681317" y="2569747"/>
                </a:lnTo>
                <a:lnTo>
                  <a:pt x="1663919" y="2565296"/>
                </a:lnTo>
                <a:lnTo>
                  <a:pt x="1654073" y="2567994"/>
                </a:lnTo>
                <a:lnTo>
                  <a:pt x="1645442" y="2567994"/>
                </a:lnTo>
                <a:cubicBezTo>
                  <a:pt x="1639865" y="2567994"/>
                  <a:pt x="1636583" y="2566780"/>
                  <a:pt x="1635595" y="2564352"/>
                </a:cubicBezTo>
                <a:cubicBezTo>
                  <a:pt x="1635595" y="2562733"/>
                  <a:pt x="1644677" y="2560980"/>
                  <a:pt x="1662840" y="2559092"/>
                </a:cubicBezTo>
                <a:lnTo>
                  <a:pt x="1673630" y="2562599"/>
                </a:lnTo>
                <a:cubicBezTo>
                  <a:pt x="1681453" y="2562599"/>
                  <a:pt x="1688332" y="2558597"/>
                  <a:pt x="1694266" y="2550595"/>
                </a:cubicBezTo>
                <a:close/>
                <a:moveTo>
                  <a:pt x="4076820" y="2537377"/>
                </a:moveTo>
                <a:lnTo>
                  <a:pt x="4077899" y="2537377"/>
                </a:lnTo>
                <a:cubicBezTo>
                  <a:pt x="4088059" y="2542592"/>
                  <a:pt x="4093140" y="2550145"/>
                  <a:pt x="4093140" y="2560036"/>
                </a:cubicBezTo>
                <a:lnTo>
                  <a:pt x="4096377" y="2564352"/>
                </a:lnTo>
                <a:cubicBezTo>
                  <a:pt x="4096377" y="2569657"/>
                  <a:pt x="4094938" y="2575097"/>
                  <a:pt x="4092061" y="2580672"/>
                </a:cubicBezTo>
                <a:cubicBezTo>
                  <a:pt x="4094039" y="2580672"/>
                  <a:pt x="4095478" y="2584269"/>
                  <a:pt x="4096377" y="2591462"/>
                </a:cubicBezTo>
                <a:cubicBezTo>
                  <a:pt x="4094219" y="2591642"/>
                  <a:pt x="4091656" y="2594519"/>
                  <a:pt x="4088689" y="2600094"/>
                </a:cubicBezTo>
                <a:lnTo>
                  <a:pt x="4088689" y="2603466"/>
                </a:lnTo>
                <a:lnTo>
                  <a:pt x="4096377" y="2602387"/>
                </a:lnTo>
                <a:cubicBezTo>
                  <a:pt x="4097815" y="2605264"/>
                  <a:pt x="4098535" y="2609220"/>
                  <a:pt x="4098535" y="2614256"/>
                </a:cubicBezTo>
                <a:lnTo>
                  <a:pt x="4097456" y="2615335"/>
                </a:lnTo>
                <a:lnTo>
                  <a:pt x="4096377" y="2615335"/>
                </a:lnTo>
                <a:lnTo>
                  <a:pt x="4092061" y="2613177"/>
                </a:lnTo>
                <a:lnTo>
                  <a:pt x="4092061" y="2615335"/>
                </a:lnTo>
                <a:lnTo>
                  <a:pt x="4095298" y="2620730"/>
                </a:lnTo>
                <a:cubicBezTo>
                  <a:pt x="4090892" y="2634487"/>
                  <a:pt x="4087610" y="2641366"/>
                  <a:pt x="4085452" y="2641366"/>
                </a:cubicBezTo>
                <a:lnTo>
                  <a:pt x="4082215" y="2639208"/>
                </a:lnTo>
                <a:cubicBezTo>
                  <a:pt x="4082215" y="2642445"/>
                  <a:pt x="4080057" y="2645322"/>
                  <a:pt x="4075741" y="2647840"/>
                </a:cubicBezTo>
                <a:lnTo>
                  <a:pt x="4073583" y="2647840"/>
                </a:lnTo>
                <a:lnTo>
                  <a:pt x="4070346" y="2645682"/>
                </a:lnTo>
                <a:lnTo>
                  <a:pt x="4064951" y="2646761"/>
                </a:lnTo>
                <a:cubicBezTo>
                  <a:pt x="4044720" y="2643704"/>
                  <a:pt x="4034604" y="2638264"/>
                  <a:pt x="4034604" y="2630441"/>
                </a:cubicBezTo>
                <a:lnTo>
                  <a:pt x="4034604" y="2620730"/>
                </a:lnTo>
                <a:cubicBezTo>
                  <a:pt x="4037481" y="2614076"/>
                  <a:pt x="4045079" y="2603960"/>
                  <a:pt x="4057398" y="2590383"/>
                </a:cubicBezTo>
                <a:cubicBezTo>
                  <a:pt x="4064052" y="2578694"/>
                  <a:pt x="4068727" y="2567499"/>
                  <a:pt x="4071425" y="2556799"/>
                </a:cubicBezTo>
                <a:lnTo>
                  <a:pt x="4071425" y="2548167"/>
                </a:lnTo>
                <a:cubicBezTo>
                  <a:pt x="4073942" y="2545469"/>
                  <a:pt x="4075741" y="2541873"/>
                  <a:pt x="4076820" y="2537377"/>
                </a:cubicBezTo>
                <a:close/>
                <a:moveTo>
                  <a:pt x="8702216" y="2533870"/>
                </a:moveTo>
                <a:lnTo>
                  <a:pt x="8696821" y="2541423"/>
                </a:lnTo>
                <a:lnTo>
                  <a:pt x="8697900" y="2542502"/>
                </a:lnTo>
                <a:lnTo>
                  <a:pt x="8702216" y="2542502"/>
                </a:lnTo>
                <a:cubicBezTo>
                  <a:pt x="8703655" y="2542502"/>
                  <a:pt x="8704734" y="2540344"/>
                  <a:pt x="8705453" y="2536028"/>
                </a:cubicBezTo>
                <a:close/>
                <a:moveTo>
                  <a:pt x="1153563" y="2533735"/>
                </a:moveTo>
                <a:cubicBezTo>
                  <a:pt x="1151135" y="2534455"/>
                  <a:pt x="1149652" y="2535938"/>
                  <a:pt x="1149112" y="2538186"/>
                </a:cubicBezTo>
                <a:lnTo>
                  <a:pt x="1150191" y="2541558"/>
                </a:lnTo>
                <a:lnTo>
                  <a:pt x="1153563" y="2541558"/>
                </a:lnTo>
                <a:cubicBezTo>
                  <a:pt x="1155002" y="2541558"/>
                  <a:pt x="1155721" y="2540434"/>
                  <a:pt x="1155721" y="2538186"/>
                </a:cubicBezTo>
                <a:close/>
                <a:moveTo>
                  <a:pt x="2566259" y="2533721"/>
                </a:moveTo>
                <a:lnTo>
                  <a:pt x="2566259" y="2535879"/>
                </a:lnTo>
                <a:lnTo>
                  <a:pt x="2567337" y="2539116"/>
                </a:lnTo>
                <a:lnTo>
                  <a:pt x="2568417" y="2539116"/>
                </a:lnTo>
                <a:lnTo>
                  <a:pt x="2568417" y="2536958"/>
                </a:lnTo>
                <a:lnTo>
                  <a:pt x="2567337" y="2533721"/>
                </a:lnTo>
                <a:close/>
                <a:moveTo>
                  <a:pt x="3698913" y="2532117"/>
                </a:moveTo>
                <a:cubicBezTo>
                  <a:pt x="3697114" y="2532117"/>
                  <a:pt x="3696035" y="2533556"/>
                  <a:pt x="3695676" y="2536433"/>
                </a:cubicBezTo>
                <a:lnTo>
                  <a:pt x="3696755" y="2539535"/>
                </a:lnTo>
                <a:lnTo>
                  <a:pt x="3699857" y="2539535"/>
                </a:lnTo>
                <a:lnTo>
                  <a:pt x="3702015" y="2537512"/>
                </a:lnTo>
                <a:lnTo>
                  <a:pt x="3702015" y="2535354"/>
                </a:lnTo>
                <a:close/>
                <a:moveTo>
                  <a:pt x="2177780" y="2531847"/>
                </a:moveTo>
                <a:lnTo>
                  <a:pt x="2177780" y="2532926"/>
                </a:lnTo>
                <a:lnTo>
                  <a:pt x="2181018" y="2532926"/>
                </a:lnTo>
                <a:lnTo>
                  <a:pt x="2181018" y="2531847"/>
                </a:lnTo>
                <a:close/>
                <a:moveTo>
                  <a:pt x="3709568" y="2531173"/>
                </a:moveTo>
                <a:lnTo>
                  <a:pt x="3709568" y="2532117"/>
                </a:lnTo>
                <a:lnTo>
                  <a:pt x="3715907" y="2536433"/>
                </a:lnTo>
                <a:lnTo>
                  <a:pt x="3716986" y="2536433"/>
                </a:lnTo>
                <a:lnTo>
                  <a:pt x="3716986" y="2534275"/>
                </a:lnTo>
                <a:lnTo>
                  <a:pt x="3710647" y="2531173"/>
                </a:lnTo>
                <a:close/>
                <a:moveTo>
                  <a:pt x="4223025" y="2530903"/>
                </a:moveTo>
                <a:cubicBezTo>
                  <a:pt x="4242896" y="2536118"/>
                  <a:pt x="4256609" y="2544031"/>
                  <a:pt x="4264162" y="2554641"/>
                </a:cubicBezTo>
                <a:cubicBezTo>
                  <a:pt x="4266140" y="2554641"/>
                  <a:pt x="4269062" y="2557518"/>
                  <a:pt x="4272929" y="2563273"/>
                </a:cubicBezTo>
                <a:cubicBezTo>
                  <a:pt x="4275087" y="2563273"/>
                  <a:pt x="4279403" y="2566555"/>
                  <a:pt x="4285877" y="2573119"/>
                </a:cubicBezTo>
                <a:lnTo>
                  <a:pt x="4285877" y="2575277"/>
                </a:lnTo>
                <a:lnTo>
                  <a:pt x="4284798" y="2578514"/>
                </a:lnTo>
                <a:lnTo>
                  <a:pt x="4285877" y="2578514"/>
                </a:lnTo>
                <a:cubicBezTo>
                  <a:pt x="4290193" y="2578514"/>
                  <a:pt x="4292351" y="2581391"/>
                  <a:pt x="4292351" y="2587146"/>
                </a:cubicBezTo>
                <a:lnTo>
                  <a:pt x="4297746" y="2602387"/>
                </a:lnTo>
                <a:lnTo>
                  <a:pt x="4297746" y="2603466"/>
                </a:lnTo>
                <a:cubicBezTo>
                  <a:pt x="4295228" y="2605804"/>
                  <a:pt x="4292710" y="2614436"/>
                  <a:pt x="4290193" y="2629362"/>
                </a:cubicBezTo>
                <a:lnTo>
                  <a:pt x="4280482" y="2639208"/>
                </a:lnTo>
                <a:cubicBezTo>
                  <a:pt x="4271041" y="2638668"/>
                  <a:pt x="4266320" y="2637544"/>
                  <a:pt x="4266320" y="2635836"/>
                </a:cubicBezTo>
                <a:lnTo>
                  <a:pt x="4265241" y="2637050"/>
                </a:lnTo>
                <a:lnTo>
                  <a:pt x="4264162" y="2637050"/>
                </a:lnTo>
                <a:cubicBezTo>
                  <a:pt x="4253372" y="2635521"/>
                  <a:pt x="4247977" y="2633678"/>
                  <a:pt x="4247977" y="2631520"/>
                </a:cubicBezTo>
                <a:lnTo>
                  <a:pt x="4250135" y="2625046"/>
                </a:lnTo>
                <a:lnTo>
                  <a:pt x="4250135" y="2621809"/>
                </a:lnTo>
                <a:cubicBezTo>
                  <a:pt x="4243121" y="2599959"/>
                  <a:pt x="4239525" y="2582290"/>
                  <a:pt x="4239345" y="2568803"/>
                </a:cubicBezTo>
                <a:cubicBezTo>
                  <a:pt x="4236108" y="2558283"/>
                  <a:pt x="4229948" y="2546728"/>
                  <a:pt x="4220867" y="2534140"/>
                </a:cubicBezTo>
                <a:lnTo>
                  <a:pt x="4220867" y="2533061"/>
                </a:lnTo>
                <a:close/>
                <a:moveTo>
                  <a:pt x="7657633" y="2529554"/>
                </a:moveTo>
                <a:lnTo>
                  <a:pt x="7657633" y="2532926"/>
                </a:lnTo>
                <a:lnTo>
                  <a:pt x="7659926" y="2535084"/>
                </a:lnTo>
                <a:lnTo>
                  <a:pt x="7662084" y="2535084"/>
                </a:lnTo>
                <a:lnTo>
                  <a:pt x="7662084" y="2531847"/>
                </a:lnTo>
                <a:lnTo>
                  <a:pt x="7659926" y="2529554"/>
                </a:lnTo>
                <a:close/>
                <a:moveTo>
                  <a:pt x="2685488" y="2529405"/>
                </a:moveTo>
                <a:cubicBezTo>
                  <a:pt x="2674070" y="2530125"/>
                  <a:pt x="2668360" y="2531923"/>
                  <a:pt x="2668360" y="2534800"/>
                </a:cubicBezTo>
                <a:lnTo>
                  <a:pt x="2668360" y="2548827"/>
                </a:lnTo>
                <a:lnTo>
                  <a:pt x="2667281" y="2554088"/>
                </a:lnTo>
                <a:lnTo>
                  <a:pt x="2673756" y="2553008"/>
                </a:lnTo>
                <a:lnTo>
                  <a:pt x="2682251" y="2555167"/>
                </a:lnTo>
                <a:lnTo>
                  <a:pt x="2683332" y="2555167"/>
                </a:lnTo>
                <a:lnTo>
                  <a:pt x="2694121" y="2551929"/>
                </a:lnTo>
                <a:cubicBezTo>
                  <a:pt x="2696998" y="2552109"/>
                  <a:pt x="2698436" y="2552829"/>
                  <a:pt x="2698436" y="2554088"/>
                </a:cubicBezTo>
                <a:lnTo>
                  <a:pt x="2699515" y="2553008"/>
                </a:lnTo>
                <a:lnTo>
                  <a:pt x="2705989" y="2553008"/>
                </a:lnTo>
                <a:cubicBezTo>
                  <a:pt x="2708148" y="2553008"/>
                  <a:pt x="2709226" y="2555526"/>
                  <a:pt x="2709226" y="2560562"/>
                </a:cubicBezTo>
                <a:lnTo>
                  <a:pt x="2713409" y="2561641"/>
                </a:lnTo>
                <a:lnTo>
                  <a:pt x="2726356" y="2554088"/>
                </a:lnTo>
                <a:lnTo>
                  <a:pt x="2726356" y="2551929"/>
                </a:lnTo>
                <a:lnTo>
                  <a:pt x="2727435" y="2551929"/>
                </a:lnTo>
                <a:lnTo>
                  <a:pt x="2726356" y="2548827"/>
                </a:lnTo>
                <a:lnTo>
                  <a:pt x="2724199" y="2548827"/>
                </a:lnTo>
                <a:lnTo>
                  <a:pt x="2720961" y="2550850"/>
                </a:lnTo>
                <a:cubicBezTo>
                  <a:pt x="2719702" y="2550671"/>
                  <a:pt x="2717904" y="2547838"/>
                  <a:pt x="2715567" y="2542353"/>
                </a:cubicBezTo>
                <a:cubicBezTo>
                  <a:pt x="2717724" y="2538577"/>
                  <a:pt x="2718804" y="2534980"/>
                  <a:pt x="2718804" y="2531563"/>
                </a:cubicBezTo>
                <a:lnTo>
                  <a:pt x="2716645" y="2529405"/>
                </a:lnTo>
                <a:lnTo>
                  <a:pt x="2701674" y="2529405"/>
                </a:lnTo>
                <a:lnTo>
                  <a:pt x="2693041" y="2530484"/>
                </a:lnTo>
                <a:close/>
                <a:moveTo>
                  <a:pt x="5743890" y="2527936"/>
                </a:moveTo>
                <a:lnTo>
                  <a:pt x="5743890" y="2529015"/>
                </a:lnTo>
                <a:lnTo>
                  <a:pt x="5745913" y="2529015"/>
                </a:lnTo>
                <a:lnTo>
                  <a:pt x="5745913" y="2527936"/>
                </a:lnTo>
                <a:close/>
                <a:moveTo>
                  <a:pt x="3704173" y="2526857"/>
                </a:moveTo>
                <a:lnTo>
                  <a:pt x="3702015" y="2529015"/>
                </a:lnTo>
                <a:lnTo>
                  <a:pt x="3704173" y="2529015"/>
                </a:lnTo>
                <a:close/>
                <a:moveTo>
                  <a:pt x="7763376" y="2526317"/>
                </a:moveTo>
                <a:cubicBezTo>
                  <a:pt x="7763376" y="2528475"/>
                  <a:pt x="7762612" y="2529554"/>
                  <a:pt x="7761083" y="2529554"/>
                </a:cubicBezTo>
                <a:lnTo>
                  <a:pt x="7758925" y="2527396"/>
                </a:lnTo>
                <a:lnTo>
                  <a:pt x="7757846" y="2532926"/>
                </a:lnTo>
                <a:lnTo>
                  <a:pt x="7757846" y="2534005"/>
                </a:lnTo>
                <a:lnTo>
                  <a:pt x="7758925" y="2534005"/>
                </a:lnTo>
                <a:lnTo>
                  <a:pt x="7758925" y="2531847"/>
                </a:lnTo>
                <a:lnTo>
                  <a:pt x="7761083" y="2531847"/>
                </a:lnTo>
                <a:lnTo>
                  <a:pt x="7761083" y="2534005"/>
                </a:lnTo>
                <a:lnTo>
                  <a:pt x="7762162" y="2534005"/>
                </a:lnTo>
                <a:cubicBezTo>
                  <a:pt x="7762162" y="2531757"/>
                  <a:pt x="7763646" y="2530633"/>
                  <a:pt x="7766613" y="2530633"/>
                </a:cubicBezTo>
                <a:lnTo>
                  <a:pt x="7766613" y="2529554"/>
                </a:lnTo>
                <a:close/>
                <a:moveTo>
                  <a:pt x="689065" y="2525103"/>
                </a:moveTo>
                <a:lnTo>
                  <a:pt x="685828" y="2526182"/>
                </a:lnTo>
                <a:lnTo>
                  <a:pt x="685828" y="2529419"/>
                </a:lnTo>
                <a:lnTo>
                  <a:pt x="686907" y="2529419"/>
                </a:lnTo>
                <a:lnTo>
                  <a:pt x="690144" y="2528340"/>
                </a:lnTo>
                <a:lnTo>
                  <a:pt x="690144" y="2525103"/>
                </a:lnTo>
                <a:close/>
                <a:moveTo>
                  <a:pt x="703092" y="2524024"/>
                </a:moveTo>
                <a:lnTo>
                  <a:pt x="698776" y="2528340"/>
                </a:lnTo>
                <a:cubicBezTo>
                  <a:pt x="699855" y="2531218"/>
                  <a:pt x="700934" y="2532656"/>
                  <a:pt x="702013" y="2532656"/>
                </a:cubicBezTo>
                <a:lnTo>
                  <a:pt x="703092" y="2532656"/>
                </a:lnTo>
                <a:lnTo>
                  <a:pt x="707408" y="2528340"/>
                </a:lnTo>
                <a:lnTo>
                  <a:pt x="707408" y="2526182"/>
                </a:lnTo>
                <a:lnTo>
                  <a:pt x="705250" y="2524024"/>
                </a:lnTo>
                <a:close/>
                <a:moveTo>
                  <a:pt x="8184713" y="2522001"/>
                </a:moveTo>
                <a:lnTo>
                  <a:pt x="8177160" y="2523080"/>
                </a:lnTo>
                <a:lnTo>
                  <a:pt x="8175002" y="2523080"/>
                </a:lnTo>
                <a:lnTo>
                  <a:pt x="8175002" y="2537107"/>
                </a:lnTo>
                <a:lnTo>
                  <a:pt x="8176081" y="2542367"/>
                </a:lnTo>
                <a:lnTo>
                  <a:pt x="8181476" y="2541289"/>
                </a:lnTo>
                <a:lnTo>
                  <a:pt x="8181476" y="2533870"/>
                </a:lnTo>
                <a:lnTo>
                  <a:pt x="8184713" y="2529554"/>
                </a:lnTo>
                <a:close/>
                <a:moveTo>
                  <a:pt x="3702015" y="2521596"/>
                </a:moveTo>
                <a:lnTo>
                  <a:pt x="3702015" y="2523754"/>
                </a:lnTo>
                <a:lnTo>
                  <a:pt x="3703094" y="2524699"/>
                </a:lnTo>
                <a:lnTo>
                  <a:pt x="3703094" y="2525778"/>
                </a:lnTo>
                <a:lnTo>
                  <a:pt x="3704173" y="2524699"/>
                </a:lnTo>
                <a:lnTo>
                  <a:pt x="3707410" y="2524699"/>
                </a:lnTo>
                <a:lnTo>
                  <a:pt x="3707410" y="2526857"/>
                </a:lnTo>
                <a:lnTo>
                  <a:pt x="3708489" y="2526857"/>
                </a:lnTo>
                <a:lnTo>
                  <a:pt x="3708489" y="2525778"/>
                </a:lnTo>
                <a:lnTo>
                  <a:pt x="3705252" y="2521596"/>
                </a:lnTo>
                <a:close/>
                <a:moveTo>
                  <a:pt x="3185051" y="2520922"/>
                </a:moveTo>
                <a:cubicBezTo>
                  <a:pt x="3190356" y="2520922"/>
                  <a:pt x="3196965" y="2526092"/>
                  <a:pt x="3204878" y="2536433"/>
                </a:cubicBezTo>
                <a:cubicBezTo>
                  <a:pt x="3208744" y="2536433"/>
                  <a:pt x="3213869" y="2540479"/>
                  <a:pt x="3220254" y="2548572"/>
                </a:cubicBezTo>
                <a:lnTo>
                  <a:pt x="3220254" y="2556259"/>
                </a:lnTo>
                <a:lnTo>
                  <a:pt x="3216882" y="2559497"/>
                </a:lnTo>
                <a:lnTo>
                  <a:pt x="3211487" y="2559497"/>
                </a:lnTo>
                <a:lnTo>
                  <a:pt x="3212566" y="2566105"/>
                </a:lnTo>
                <a:cubicBezTo>
                  <a:pt x="3211846" y="2572759"/>
                  <a:pt x="3210003" y="2578649"/>
                  <a:pt x="3207036" y="2583774"/>
                </a:cubicBezTo>
                <a:cubicBezTo>
                  <a:pt x="3210722" y="2584314"/>
                  <a:pt x="3212566" y="2587236"/>
                  <a:pt x="3212566" y="2592541"/>
                </a:cubicBezTo>
                <a:cubicBezTo>
                  <a:pt x="3209598" y="2600813"/>
                  <a:pt x="3208115" y="2607422"/>
                  <a:pt x="3208115" y="2612368"/>
                </a:cubicBezTo>
                <a:lnTo>
                  <a:pt x="3210273" y="2622349"/>
                </a:lnTo>
                <a:cubicBezTo>
                  <a:pt x="3206676" y="2630441"/>
                  <a:pt x="3204113" y="2634487"/>
                  <a:pt x="3202585" y="2634487"/>
                </a:cubicBezTo>
                <a:lnTo>
                  <a:pt x="3198269" y="2633408"/>
                </a:lnTo>
                <a:cubicBezTo>
                  <a:pt x="3192694" y="2637005"/>
                  <a:pt x="3187884" y="2638803"/>
                  <a:pt x="3183837" y="2638803"/>
                </a:cubicBezTo>
                <a:cubicBezTo>
                  <a:pt x="3168461" y="2637545"/>
                  <a:pt x="3160774" y="2635342"/>
                  <a:pt x="3160774" y="2632195"/>
                </a:cubicBezTo>
                <a:cubicBezTo>
                  <a:pt x="3162212" y="2630756"/>
                  <a:pt x="3162932" y="2625990"/>
                  <a:pt x="3162932" y="2617898"/>
                </a:cubicBezTo>
                <a:lnTo>
                  <a:pt x="3164011" y="2617898"/>
                </a:lnTo>
                <a:cubicBezTo>
                  <a:pt x="3163651" y="2614211"/>
                  <a:pt x="3161448" y="2612368"/>
                  <a:pt x="3157402" y="2612368"/>
                </a:cubicBezTo>
                <a:lnTo>
                  <a:pt x="3140947" y="2617898"/>
                </a:lnTo>
                <a:cubicBezTo>
                  <a:pt x="3139418" y="2618077"/>
                  <a:pt x="3138294" y="2620640"/>
                  <a:pt x="3137575" y="2625585"/>
                </a:cubicBezTo>
                <a:lnTo>
                  <a:pt x="3138654" y="2638803"/>
                </a:lnTo>
                <a:lnTo>
                  <a:pt x="3135417" y="2641096"/>
                </a:lnTo>
                <a:lnTo>
                  <a:pt x="3130966" y="2637725"/>
                </a:lnTo>
                <a:lnTo>
                  <a:pt x="3126650" y="2644333"/>
                </a:lnTo>
                <a:lnTo>
                  <a:pt x="3117748" y="2644333"/>
                </a:lnTo>
                <a:lnTo>
                  <a:pt x="3116669" y="2643254"/>
                </a:lnTo>
                <a:lnTo>
                  <a:pt x="3115590" y="2644333"/>
                </a:lnTo>
                <a:lnTo>
                  <a:pt x="3114511" y="2644333"/>
                </a:lnTo>
                <a:cubicBezTo>
                  <a:pt x="3102013" y="2644333"/>
                  <a:pt x="3095764" y="2642130"/>
                  <a:pt x="3095764" y="2637725"/>
                </a:cubicBezTo>
                <a:lnTo>
                  <a:pt x="3096843" y="2627879"/>
                </a:lnTo>
                <a:lnTo>
                  <a:pt x="3095764" y="2626799"/>
                </a:lnTo>
                <a:lnTo>
                  <a:pt x="3095764" y="2625585"/>
                </a:lnTo>
                <a:lnTo>
                  <a:pt x="3096843" y="2622349"/>
                </a:lnTo>
                <a:lnTo>
                  <a:pt x="3095764" y="2614661"/>
                </a:lnTo>
                <a:cubicBezTo>
                  <a:pt x="3098731" y="2609715"/>
                  <a:pt x="3100214" y="2605309"/>
                  <a:pt x="3100214" y="2601443"/>
                </a:cubicBezTo>
                <a:cubicBezTo>
                  <a:pt x="3097247" y="2596497"/>
                  <a:pt x="3095764" y="2592451"/>
                  <a:pt x="3095764" y="2589304"/>
                </a:cubicBezTo>
                <a:lnTo>
                  <a:pt x="3096843" y="2582695"/>
                </a:lnTo>
                <a:lnTo>
                  <a:pt x="3093471" y="2566105"/>
                </a:lnTo>
                <a:lnTo>
                  <a:pt x="3095764" y="2559497"/>
                </a:lnTo>
                <a:lnTo>
                  <a:pt x="3095764" y="2546279"/>
                </a:lnTo>
                <a:lnTo>
                  <a:pt x="3097922" y="2543042"/>
                </a:lnTo>
                <a:lnTo>
                  <a:pt x="3097922" y="2541963"/>
                </a:lnTo>
                <a:cubicBezTo>
                  <a:pt x="3095583" y="2539535"/>
                  <a:pt x="3093381" y="2534005"/>
                  <a:pt x="3091313" y="2525373"/>
                </a:cubicBezTo>
                <a:lnTo>
                  <a:pt x="3094685" y="2522136"/>
                </a:lnTo>
                <a:lnTo>
                  <a:pt x="3111139" y="2524294"/>
                </a:lnTo>
                <a:lnTo>
                  <a:pt x="3114511" y="2523215"/>
                </a:lnTo>
                <a:cubicBezTo>
                  <a:pt x="3121795" y="2529959"/>
                  <a:pt x="3127639" y="2534005"/>
                  <a:pt x="3132045" y="2535354"/>
                </a:cubicBezTo>
                <a:lnTo>
                  <a:pt x="3136496" y="2534140"/>
                </a:lnTo>
                <a:cubicBezTo>
                  <a:pt x="3141261" y="2534140"/>
                  <a:pt x="3147870" y="2535624"/>
                  <a:pt x="3156323" y="2538591"/>
                </a:cubicBezTo>
                <a:cubicBezTo>
                  <a:pt x="3173227" y="2526812"/>
                  <a:pt x="3182803" y="2520922"/>
                  <a:pt x="3185051" y="2520922"/>
                </a:cubicBezTo>
                <a:close/>
                <a:moveTo>
                  <a:pt x="3070407" y="2520922"/>
                </a:moveTo>
                <a:lnTo>
                  <a:pt x="3065956" y="2525373"/>
                </a:lnTo>
                <a:lnTo>
                  <a:pt x="3068249" y="2525373"/>
                </a:lnTo>
                <a:lnTo>
                  <a:pt x="3077016" y="2523215"/>
                </a:lnTo>
                <a:lnTo>
                  <a:pt x="3074858" y="2520922"/>
                </a:lnTo>
                <a:close/>
                <a:moveTo>
                  <a:pt x="3697834" y="2519438"/>
                </a:moveTo>
                <a:lnTo>
                  <a:pt x="3696755" y="2520517"/>
                </a:lnTo>
                <a:lnTo>
                  <a:pt x="3696755" y="2522675"/>
                </a:lnTo>
                <a:lnTo>
                  <a:pt x="3697834" y="2522675"/>
                </a:lnTo>
                <a:lnTo>
                  <a:pt x="3699857" y="2520517"/>
                </a:lnTo>
                <a:lnTo>
                  <a:pt x="3698913" y="2519438"/>
                </a:lnTo>
                <a:close/>
                <a:moveTo>
                  <a:pt x="3254377" y="2518764"/>
                </a:moveTo>
                <a:lnTo>
                  <a:pt x="3252219" y="2520922"/>
                </a:lnTo>
                <a:lnTo>
                  <a:pt x="3252219" y="2524294"/>
                </a:lnTo>
                <a:lnTo>
                  <a:pt x="3256670" y="2520922"/>
                </a:lnTo>
                <a:close/>
                <a:moveTo>
                  <a:pt x="5109854" y="2517011"/>
                </a:moveTo>
                <a:lnTo>
                  <a:pt x="5109854" y="2522406"/>
                </a:lnTo>
                <a:lnTo>
                  <a:pt x="5112012" y="2522406"/>
                </a:lnTo>
                <a:lnTo>
                  <a:pt x="5113091" y="2518090"/>
                </a:lnTo>
                <a:lnTo>
                  <a:pt x="5112012" y="2517011"/>
                </a:lnTo>
                <a:close/>
                <a:moveTo>
                  <a:pt x="6728858" y="2516336"/>
                </a:moveTo>
                <a:lnTo>
                  <a:pt x="6728858" y="2519573"/>
                </a:lnTo>
                <a:lnTo>
                  <a:pt x="6731016" y="2517415"/>
                </a:lnTo>
                <a:lnTo>
                  <a:pt x="6731016" y="2516336"/>
                </a:lnTo>
                <a:close/>
                <a:moveTo>
                  <a:pt x="5590941" y="2516336"/>
                </a:moveTo>
                <a:lnTo>
                  <a:pt x="5589862" y="2517415"/>
                </a:lnTo>
                <a:lnTo>
                  <a:pt x="5589862" y="2522675"/>
                </a:lnTo>
                <a:lnTo>
                  <a:pt x="5594178" y="2522675"/>
                </a:lnTo>
                <a:lnTo>
                  <a:pt x="5594178" y="2517415"/>
                </a:lnTo>
                <a:close/>
                <a:moveTo>
                  <a:pt x="8788267" y="2515662"/>
                </a:moveTo>
                <a:cubicBezTo>
                  <a:pt x="8796359" y="2515662"/>
                  <a:pt x="8806745" y="2526048"/>
                  <a:pt x="8819423" y="2546818"/>
                </a:cubicBezTo>
                <a:lnTo>
                  <a:pt x="8820502" y="2551134"/>
                </a:lnTo>
                <a:lnTo>
                  <a:pt x="8817265" y="2553292"/>
                </a:lnTo>
                <a:cubicBezTo>
                  <a:pt x="8813488" y="2553292"/>
                  <a:pt x="8810252" y="2552213"/>
                  <a:pt x="8807554" y="2550055"/>
                </a:cubicBezTo>
                <a:lnTo>
                  <a:pt x="8806475" y="2550055"/>
                </a:lnTo>
                <a:lnTo>
                  <a:pt x="8797978" y="2552213"/>
                </a:lnTo>
                <a:lnTo>
                  <a:pt x="8774240" y="2552213"/>
                </a:lnTo>
                <a:lnTo>
                  <a:pt x="8769924" y="2553292"/>
                </a:lnTo>
                <a:cubicBezTo>
                  <a:pt x="8762101" y="2551134"/>
                  <a:pt x="8758190" y="2548976"/>
                  <a:pt x="8758190" y="2546818"/>
                </a:cubicBezTo>
                <a:lnTo>
                  <a:pt x="8757111" y="2546818"/>
                </a:lnTo>
                <a:cubicBezTo>
                  <a:pt x="8757111" y="2550415"/>
                  <a:pt x="8756391" y="2552213"/>
                  <a:pt x="8754953" y="2552213"/>
                </a:cubicBezTo>
                <a:lnTo>
                  <a:pt x="8745242" y="2552213"/>
                </a:lnTo>
                <a:cubicBezTo>
                  <a:pt x="8740026" y="2552213"/>
                  <a:pt x="8737149" y="2551134"/>
                  <a:pt x="8736610" y="2548976"/>
                </a:cubicBezTo>
                <a:lnTo>
                  <a:pt x="8736610" y="2545739"/>
                </a:lnTo>
                <a:cubicBezTo>
                  <a:pt x="8736610" y="2543581"/>
                  <a:pt x="8742724" y="2542502"/>
                  <a:pt x="8754953" y="2542502"/>
                </a:cubicBezTo>
                <a:lnTo>
                  <a:pt x="8757111" y="2544660"/>
                </a:lnTo>
                <a:cubicBezTo>
                  <a:pt x="8757111" y="2543581"/>
                  <a:pt x="8760662" y="2542143"/>
                  <a:pt x="8767766" y="2540344"/>
                </a:cubicBezTo>
                <a:cubicBezTo>
                  <a:pt x="8777117" y="2532342"/>
                  <a:pt x="8781793" y="2525193"/>
                  <a:pt x="8781793" y="2518899"/>
                </a:cubicBezTo>
                <a:close/>
                <a:moveTo>
                  <a:pt x="9262340" y="2514988"/>
                </a:moveTo>
                <a:lnTo>
                  <a:pt x="9262340" y="2516067"/>
                </a:lnTo>
                <a:lnTo>
                  <a:pt x="9264498" y="2518225"/>
                </a:lnTo>
                <a:lnTo>
                  <a:pt x="9264498" y="2517146"/>
                </a:lnTo>
                <a:close/>
                <a:moveTo>
                  <a:pt x="7718732" y="2514313"/>
                </a:moveTo>
                <a:cubicBezTo>
                  <a:pt x="7700569" y="2514313"/>
                  <a:pt x="7691487" y="2516157"/>
                  <a:pt x="7691487" y="2519843"/>
                </a:cubicBezTo>
                <a:cubicBezTo>
                  <a:pt x="7689599" y="2528205"/>
                  <a:pt x="7685957" y="2534724"/>
                  <a:pt x="7680562" y="2539400"/>
                </a:cubicBezTo>
                <a:lnTo>
                  <a:pt x="7680562" y="2548167"/>
                </a:lnTo>
                <a:cubicBezTo>
                  <a:pt x="7680562" y="2551764"/>
                  <a:pt x="7678359" y="2553562"/>
                  <a:pt x="7673953" y="2553562"/>
                </a:cubicBezTo>
                <a:lnTo>
                  <a:pt x="7673953" y="2554641"/>
                </a:lnTo>
                <a:cubicBezTo>
                  <a:pt x="7676921" y="2554641"/>
                  <a:pt x="7678404" y="2555360"/>
                  <a:pt x="7678404" y="2556799"/>
                </a:cubicBezTo>
                <a:lnTo>
                  <a:pt x="7678404" y="2562329"/>
                </a:lnTo>
                <a:lnTo>
                  <a:pt x="7685957" y="2562329"/>
                </a:lnTo>
                <a:cubicBezTo>
                  <a:pt x="7689104" y="2559721"/>
                  <a:pt x="7693465" y="2558238"/>
                  <a:pt x="7699040" y="2557878"/>
                </a:cubicBezTo>
                <a:cubicBezTo>
                  <a:pt x="7700659" y="2557878"/>
                  <a:pt x="7705739" y="2561520"/>
                  <a:pt x="7714281" y="2568803"/>
                </a:cubicBezTo>
                <a:cubicBezTo>
                  <a:pt x="7729567" y="2575007"/>
                  <a:pt x="7737210" y="2583010"/>
                  <a:pt x="7737210" y="2592811"/>
                </a:cubicBezTo>
                <a:lnTo>
                  <a:pt x="7739368" y="2592811"/>
                </a:lnTo>
                <a:lnTo>
                  <a:pt x="7738289" y="2587281"/>
                </a:lnTo>
                <a:cubicBezTo>
                  <a:pt x="7742605" y="2583504"/>
                  <a:pt x="7744763" y="2580627"/>
                  <a:pt x="7744763" y="2578649"/>
                </a:cubicBezTo>
                <a:lnTo>
                  <a:pt x="7740447" y="2556799"/>
                </a:lnTo>
                <a:lnTo>
                  <a:pt x="7742605" y="2552483"/>
                </a:lnTo>
                <a:lnTo>
                  <a:pt x="7738289" y="2523080"/>
                </a:lnTo>
                <a:lnTo>
                  <a:pt x="7740447" y="2515392"/>
                </a:lnTo>
                <a:lnTo>
                  <a:pt x="7739368" y="2514313"/>
                </a:lnTo>
                <a:lnTo>
                  <a:pt x="7738289" y="2515392"/>
                </a:lnTo>
                <a:lnTo>
                  <a:pt x="7737210" y="2515392"/>
                </a:lnTo>
                <a:close/>
                <a:moveTo>
                  <a:pt x="1240693" y="2513639"/>
                </a:moveTo>
                <a:lnTo>
                  <a:pt x="1248381" y="2513639"/>
                </a:lnTo>
                <a:cubicBezTo>
                  <a:pt x="1262407" y="2523530"/>
                  <a:pt x="1269421" y="2530993"/>
                  <a:pt x="1269421" y="2536028"/>
                </a:cubicBezTo>
                <a:cubicBezTo>
                  <a:pt x="1274188" y="2536028"/>
                  <a:pt x="1277109" y="2539355"/>
                  <a:pt x="1278188" y="2546009"/>
                </a:cubicBezTo>
                <a:lnTo>
                  <a:pt x="1278188" y="2547223"/>
                </a:lnTo>
                <a:cubicBezTo>
                  <a:pt x="1276749" y="2550190"/>
                  <a:pt x="1274547" y="2551674"/>
                  <a:pt x="1271580" y="2551674"/>
                </a:cubicBezTo>
                <a:lnTo>
                  <a:pt x="1231926" y="2546009"/>
                </a:lnTo>
                <a:lnTo>
                  <a:pt x="1230711" y="2547223"/>
                </a:lnTo>
                <a:lnTo>
                  <a:pt x="1229632" y="2547223"/>
                </a:lnTo>
                <a:lnTo>
                  <a:pt x="1229632" y="2542772"/>
                </a:lnTo>
                <a:lnTo>
                  <a:pt x="1228554" y="2542772"/>
                </a:lnTo>
                <a:cubicBezTo>
                  <a:pt x="1228554" y="2547538"/>
                  <a:pt x="1227430" y="2550145"/>
                  <a:pt x="1225182" y="2550595"/>
                </a:cubicBezTo>
                <a:lnTo>
                  <a:pt x="1219788" y="2550595"/>
                </a:lnTo>
                <a:lnTo>
                  <a:pt x="1213179" y="2548302"/>
                </a:lnTo>
                <a:lnTo>
                  <a:pt x="1207649" y="2550595"/>
                </a:lnTo>
                <a:lnTo>
                  <a:pt x="1203198" y="2547223"/>
                </a:lnTo>
                <a:cubicBezTo>
                  <a:pt x="1203198" y="2545694"/>
                  <a:pt x="1206119" y="2544570"/>
                  <a:pt x="1211964" y="2543851"/>
                </a:cubicBezTo>
                <a:cubicBezTo>
                  <a:pt x="1221765" y="2532072"/>
                  <a:pt x="1231342" y="2522001"/>
                  <a:pt x="1240693" y="2513639"/>
                </a:cubicBezTo>
                <a:close/>
                <a:moveTo>
                  <a:pt x="8293153" y="2512290"/>
                </a:moveTo>
                <a:lnTo>
                  <a:pt x="8290995" y="2514448"/>
                </a:lnTo>
                <a:lnTo>
                  <a:pt x="8290995" y="2516606"/>
                </a:lnTo>
                <a:lnTo>
                  <a:pt x="8294232" y="2516606"/>
                </a:lnTo>
                <a:lnTo>
                  <a:pt x="8295311" y="2513369"/>
                </a:lnTo>
                <a:lnTo>
                  <a:pt x="8294232" y="2512290"/>
                </a:lnTo>
                <a:close/>
                <a:moveTo>
                  <a:pt x="8131032" y="2511211"/>
                </a:moveTo>
                <a:lnTo>
                  <a:pt x="8122400" y="2516606"/>
                </a:lnTo>
                <a:lnTo>
                  <a:pt x="8120242" y="2516606"/>
                </a:lnTo>
                <a:lnTo>
                  <a:pt x="8117005" y="2514448"/>
                </a:lnTo>
                <a:lnTo>
                  <a:pt x="8107294" y="2514448"/>
                </a:lnTo>
                <a:lnTo>
                  <a:pt x="8106215" y="2517685"/>
                </a:lnTo>
                <a:lnTo>
                  <a:pt x="8109452" y="2525238"/>
                </a:lnTo>
                <a:lnTo>
                  <a:pt x="8109452" y="2533870"/>
                </a:lnTo>
                <a:lnTo>
                  <a:pt x="8107294" y="2537107"/>
                </a:lnTo>
                <a:lnTo>
                  <a:pt x="8108373" y="2541289"/>
                </a:lnTo>
                <a:lnTo>
                  <a:pt x="8107294" y="2545605"/>
                </a:lnTo>
                <a:lnTo>
                  <a:pt x="8109452" y="2557473"/>
                </a:lnTo>
                <a:lnTo>
                  <a:pt x="8108373" y="2561789"/>
                </a:lnTo>
                <a:cubicBezTo>
                  <a:pt x="8108373" y="2571051"/>
                  <a:pt x="8110172" y="2575682"/>
                  <a:pt x="8113768" y="2575682"/>
                </a:cubicBezTo>
                <a:lnTo>
                  <a:pt x="8121321" y="2579998"/>
                </a:lnTo>
                <a:cubicBezTo>
                  <a:pt x="8127076" y="2579998"/>
                  <a:pt x="8129953" y="2577480"/>
                  <a:pt x="8129953" y="2572445"/>
                </a:cubicBezTo>
                <a:lnTo>
                  <a:pt x="8129953" y="2540209"/>
                </a:lnTo>
                <a:lnTo>
                  <a:pt x="8134134" y="2534949"/>
                </a:lnTo>
                <a:lnTo>
                  <a:pt x="8128874" y="2529554"/>
                </a:lnTo>
                <a:cubicBezTo>
                  <a:pt x="8128874" y="2521462"/>
                  <a:pt x="8130988" y="2516786"/>
                  <a:pt x="8135214" y="2515527"/>
                </a:cubicBezTo>
                <a:cubicBezTo>
                  <a:pt x="8134494" y="2512650"/>
                  <a:pt x="8133101" y="2511211"/>
                  <a:pt x="8131032" y="2511211"/>
                </a:cubicBezTo>
                <a:close/>
                <a:moveTo>
                  <a:pt x="6653327" y="2510941"/>
                </a:moveTo>
                <a:lnTo>
                  <a:pt x="6653327" y="2512020"/>
                </a:lnTo>
                <a:lnTo>
                  <a:pt x="6655485" y="2512020"/>
                </a:lnTo>
                <a:lnTo>
                  <a:pt x="6655485" y="2510941"/>
                </a:lnTo>
                <a:close/>
                <a:moveTo>
                  <a:pt x="9273130" y="2509593"/>
                </a:moveTo>
                <a:lnTo>
                  <a:pt x="9273130" y="2511751"/>
                </a:lnTo>
                <a:lnTo>
                  <a:pt x="9275288" y="2511751"/>
                </a:lnTo>
                <a:lnTo>
                  <a:pt x="9275288" y="2509593"/>
                </a:lnTo>
                <a:close/>
                <a:moveTo>
                  <a:pt x="6254245" y="2506490"/>
                </a:moveTo>
                <a:cubicBezTo>
                  <a:pt x="6249120" y="2509278"/>
                  <a:pt x="6245118" y="2512470"/>
                  <a:pt x="6242241" y="2516067"/>
                </a:cubicBezTo>
                <a:lnTo>
                  <a:pt x="6236711" y="2514988"/>
                </a:lnTo>
                <a:lnTo>
                  <a:pt x="6235632" y="2516067"/>
                </a:lnTo>
                <a:lnTo>
                  <a:pt x="6235632" y="2520383"/>
                </a:lnTo>
                <a:cubicBezTo>
                  <a:pt x="6238779" y="2520383"/>
                  <a:pt x="6241701" y="2521821"/>
                  <a:pt x="6244399" y="2524699"/>
                </a:cubicBezTo>
                <a:lnTo>
                  <a:pt x="6248715" y="2525778"/>
                </a:lnTo>
                <a:lnTo>
                  <a:pt x="6249929" y="2525778"/>
                </a:lnTo>
                <a:cubicBezTo>
                  <a:pt x="6249929" y="2522001"/>
                  <a:pt x="6253166" y="2517326"/>
                  <a:pt x="6259640" y="2511751"/>
                </a:cubicBezTo>
                <a:lnTo>
                  <a:pt x="6259640" y="2510672"/>
                </a:lnTo>
                <a:lnTo>
                  <a:pt x="6256403" y="2506490"/>
                </a:lnTo>
                <a:close/>
                <a:moveTo>
                  <a:pt x="2642598" y="2505802"/>
                </a:moveTo>
                <a:lnTo>
                  <a:pt x="2640440" y="2512276"/>
                </a:lnTo>
                <a:lnTo>
                  <a:pt x="2640440" y="2513355"/>
                </a:lnTo>
                <a:lnTo>
                  <a:pt x="2642598" y="2515513"/>
                </a:lnTo>
                <a:lnTo>
                  <a:pt x="2643677" y="2515513"/>
                </a:lnTo>
                <a:cubicBezTo>
                  <a:pt x="2646555" y="2514075"/>
                  <a:pt x="2647993" y="2512276"/>
                  <a:pt x="2647993" y="2510118"/>
                </a:cubicBezTo>
                <a:cubicBezTo>
                  <a:pt x="2647274" y="2507241"/>
                  <a:pt x="2645475" y="2505802"/>
                  <a:pt x="2642598" y="2505802"/>
                </a:cubicBezTo>
                <a:close/>
                <a:moveTo>
                  <a:pt x="5582444" y="2504602"/>
                </a:moveTo>
                <a:lnTo>
                  <a:pt x="5579207" y="2509862"/>
                </a:lnTo>
                <a:lnTo>
                  <a:pt x="5579207" y="2515257"/>
                </a:lnTo>
                <a:lnTo>
                  <a:pt x="5582444" y="2515257"/>
                </a:lnTo>
                <a:lnTo>
                  <a:pt x="5585681" y="2512020"/>
                </a:lnTo>
                <a:lnTo>
                  <a:pt x="5585681" y="2506760"/>
                </a:lnTo>
                <a:lnTo>
                  <a:pt x="5583523" y="2504602"/>
                </a:lnTo>
                <a:close/>
                <a:moveTo>
                  <a:pt x="721435" y="2504602"/>
                </a:moveTo>
                <a:lnTo>
                  <a:pt x="721435" y="2506760"/>
                </a:lnTo>
                <a:lnTo>
                  <a:pt x="724672" y="2506760"/>
                </a:lnTo>
                <a:lnTo>
                  <a:pt x="724672" y="2505681"/>
                </a:lnTo>
                <a:close/>
                <a:moveTo>
                  <a:pt x="3656157" y="2503523"/>
                </a:moveTo>
                <a:lnTo>
                  <a:pt x="3651976" y="2506760"/>
                </a:lnTo>
                <a:lnTo>
                  <a:pt x="3644423" y="2506760"/>
                </a:lnTo>
                <a:lnTo>
                  <a:pt x="3638084" y="2504602"/>
                </a:lnTo>
                <a:lnTo>
                  <a:pt x="3633768" y="2506760"/>
                </a:lnTo>
                <a:lnTo>
                  <a:pt x="3635926" y="2524699"/>
                </a:lnTo>
                <a:lnTo>
                  <a:pt x="3632689" y="2530094"/>
                </a:lnTo>
                <a:lnTo>
                  <a:pt x="3632689" y="2539535"/>
                </a:lnTo>
                <a:lnTo>
                  <a:pt x="3627429" y="2538591"/>
                </a:lnTo>
                <a:lnTo>
                  <a:pt x="3625271" y="2540614"/>
                </a:lnTo>
                <a:cubicBezTo>
                  <a:pt x="3630936" y="2542952"/>
                  <a:pt x="3633768" y="2546863"/>
                  <a:pt x="3633768" y="2552348"/>
                </a:cubicBezTo>
                <a:lnTo>
                  <a:pt x="3633768" y="2553292"/>
                </a:lnTo>
                <a:cubicBezTo>
                  <a:pt x="3633768" y="2555450"/>
                  <a:pt x="3632329" y="2556529"/>
                  <a:pt x="3629452" y="2556529"/>
                </a:cubicBezTo>
                <a:lnTo>
                  <a:pt x="3629452" y="2557608"/>
                </a:lnTo>
                <a:cubicBezTo>
                  <a:pt x="3632329" y="2557608"/>
                  <a:pt x="3633768" y="2558328"/>
                  <a:pt x="3633768" y="2559766"/>
                </a:cubicBezTo>
                <a:lnTo>
                  <a:pt x="3633768" y="2567184"/>
                </a:lnTo>
                <a:lnTo>
                  <a:pt x="3632689" y="2571366"/>
                </a:lnTo>
                <a:lnTo>
                  <a:pt x="3633768" y="2574603"/>
                </a:lnTo>
                <a:lnTo>
                  <a:pt x="3652920" y="2570287"/>
                </a:lnTo>
                <a:lnTo>
                  <a:pt x="3662631" y="2573524"/>
                </a:lnTo>
                <a:lnTo>
                  <a:pt x="3674365" y="2573524"/>
                </a:lnTo>
                <a:lnTo>
                  <a:pt x="3674365" y="2571366"/>
                </a:lnTo>
                <a:lnTo>
                  <a:pt x="3675444" y="2571366"/>
                </a:lnTo>
                <a:lnTo>
                  <a:pt x="3674365" y="2563947"/>
                </a:lnTo>
                <a:lnTo>
                  <a:pt x="3674365" y="2530094"/>
                </a:lnTo>
                <a:lnTo>
                  <a:pt x="3675444" y="2520517"/>
                </a:lnTo>
                <a:lnTo>
                  <a:pt x="3673286" y="2516336"/>
                </a:lnTo>
                <a:lnTo>
                  <a:pt x="3674365" y="2510941"/>
                </a:lnTo>
                <a:lnTo>
                  <a:pt x="3674365" y="2507839"/>
                </a:lnTo>
                <a:cubicBezTo>
                  <a:pt x="3674365" y="2505861"/>
                  <a:pt x="3670813" y="2504423"/>
                  <a:pt x="3663710" y="2503523"/>
                </a:cubicBezTo>
                <a:close/>
                <a:moveTo>
                  <a:pt x="2741327" y="2502565"/>
                </a:moveTo>
                <a:lnTo>
                  <a:pt x="2741327" y="2505802"/>
                </a:lnTo>
                <a:lnTo>
                  <a:pt x="2743487" y="2507960"/>
                </a:lnTo>
                <a:lnTo>
                  <a:pt x="2744565" y="2507960"/>
                </a:lnTo>
                <a:lnTo>
                  <a:pt x="2746722" y="2505802"/>
                </a:lnTo>
                <a:lnTo>
                  <a:pt x="2745643" y="2502565"/>
                </a:lnTo>
                <a:close/>
                <a:moveTo>
                  <a:pt x="2075140" y="2501635"/>
                </a:moveTo>
                <a:lnTo>
                  <a:pt x="2075140" y="2502714"/>
                </a:lnTo>
                <a:lnTo>
                  <a:pt x="2079456" y="2502714"/>
                </a:lnTo>
                <a:lnTo>
                  <a:pt x="2079456" y="2501635"/>
                </a:lnTo>
                <a:close/>
                <a:moveTo>
                  <a:pt x="720356" y="2501365"/>
                </a:moveTo>
                <a:lnTo>
                  <a:pt x="720356" y="2503523"/>
                </a:lnTo>
                <a:lnTo>
                  <a:pt x="721435" y="2503523"/>
                </a:lnTo>
                <a:lnTo>
                  <a:pt x="721435" y="2501365"/>
                </a:lnTo>
                <a:close/>
                <a:moveTo>
                  <a:pt x="4124431" y="2500556"/>
                </a:moveTo>
                <a:lnTo>
                  <a:pt x="4135356" y="2501635"/>
                </a:lnTo>
                <a:lnTo>
                  <a:pt x="4145067" y="2500556"/>
                </a:lnTo>
                <a:lnTo>
                  <a:pt x="4152620" y="2507030"/>
                </a:lnTo>
                <a:lnTo>
                  <a:pt x="4153699" y="2507030"/>
                </a:lnTo>
                <a:lnTo>
                  <a:pt x="4159094" y="2505951"/>
                </a:lnTo>
                <a:lnTo>
                  <a:pt x="4160173" y="2507030"/>
                </a:lnTo>
                <a:lnTo>
                  <a:pt x="4160173" y="2508109"/>
                </a:lnTo>
                <a:cubicBezTo>
                  <a:pt x="4160173" y="2510806"/>
                  <a:pt x="4157655" y="2515842"/>
                  <a:pt x="4152620" y="2523215"/>
                </a:cubicBezTo>
                <a:lnTo>
                  <a:pt x="4154778" y="2535219"/>
                </a:lnTo>
                <a:lnTo>
                  <a:pt x="4152620" y="2548167"/>
                </a:lnTo>
                <a:cubicBezTo>
                  <a:pt x="4154778" y="2551764"/>
                  <a:pt x="4155857" y="2555360"/>
                  <a:pt x="4155857" y="2558957"/>
                </a:cubicBezTo>
                <a:lnTo>
                  <a:pt x="4155857" y="2567724"/>
                </a:lnTo>
                <a:lnTo>
                  <a:pt x="4154778" y="2577435"/>
                </a:lnTo>
                <a:lnTo>
                  <a:pt x="4156936" y="2586067"/>
                </a:lnTo>
                <a:cubicBezTo>
                  <a:pt x="4156216" y="2603241"/>
                  <a:pt x="4154418" y="2616594"/>
                  <a:pt x="4151541" y="2626125"/>
                </a:cubicBezTo>
                <a:cubicBezTo>
                  <a:pt x="4151541" y="2639882"/>
                  <a:pt x="4154058" y="2646761"/>
                  <a:pt x="4159094" y="2646761"/>
                </a:cubicBezTo>
                <a:lnTo>
                  <a:pt x="4162466" y="2647840"/>
                </a:lnTo>
                <a:lnTo>
                  <a:pt x="4174335" y="2642445"/>
                </a:lnTo>
                <a:lnTo>
                  <a:pt x="4200366" y="2644603"/>
                </a:lnTo>
                <a:cubicBezTo>
                  <a:pt x="4200366" y="2643524"/>
                  <a:pt x="4203962" y="2641366"/>
                  <a:pt x="4211156" y="2638129"/>
                </a:cubicBezTo>
                <a:cubicBezTo>
                  <a:pt x="4211156" y="2632644"/>
                  <a:pt x="4215831" y="2625046"/>
                  <a:pt x="4225183" y="2615335"/>
                </a:cubicBezTo>
                <a:lnTo>
                  <a:pt x="4224104" y="2614256"/>
                </a:lnTo>
                <a:lnTo>
                  <a:pt x="4224104" y="2612098"/>
                </a:lnTo>
                <a:lnTo>
                  <a:pt x="4227341" y="2608861"/>
                </a:lnTo>
                <a:lnTo>
                  <a:pt x="4227341" y="2612098"/>
                </a:lnTo>
                <a:lnTo>
                  <a:pt x="4226262" y="2613177"/>
                </a:lnTo>
                <a:lnTo>
                  <a:pt x="4226262" y="2614256"/>
                </a:lnTo>
                <a:lnTo>
                  <a:pt x="4229499" y="2615335"/>
                </a:lnTo>
                <a:lnTo>
                  <a:pt x="4228420" y="2622888"/>
                </a:lnTo>
                <a:cubicBezTo>
                  <a:pt x="4229679" y="2622888"/>
                  <a:pt x="4232601" y="2627204"/>
                  <a:pt x="4237187" y="2635836"/>
                </a:cubicBezTo>
                <a:cubicBezTo>
                  <a:pt x="4245099" y="2637365"/>
                  <a:pt x="4249056" y="2639927"/>
                  <a:pt x="4249056" y="2643524"/>
                </a:cubicBezTo>
                <a:cubicBezTo>
                  <a:pt x="4249056" y="2658270"/>
                  <a:pt x="4243256" y="2671623"/>
                  <a:pt x="4231657" y="2683582"/>
                </a:cubicBezTo>
                <a:lnTo>
                  <a:pt x="4211156" y="2690056"/>
                </a:lnTo>
                <a:lnTo>
                  <a:pt x="4210077" y="2690056"/>
                </a:lnTo>
                <a:lnTo>
                  <a:pt x="4199287" y="2687898"/>
                </a:lnTo>
                <a:lnTo>
                  <a:pt x="4192678" y="2687898"/>
                </a:lnTo>
                <a:lnTo>
                  <a:pt x="4179730" y="2691135"/>
                </a:lnTo>
                <a:lnTo>
                  <a:pt x="4177572" y="2687898"/>
                </a:lnTo>
                <a:lnTo>
                  <a:pt x="4179730" y="2684661"/>
                </a:lnTo>
                <a:lnTo>
                  <a:pt x="4176493" y="2682503"/>
                </a:lnTo>
                <a:cubicBezTo>
                  <a:pt x="4175054" y="2682503"/>
                  <a:pt x="4174335" y="2683941"/>
                  <a:pt x="4174335" y="2686819"/>
                </a:cubicBezTo>
                <a:lnTo>
                  <a:pt x="4173256" y="2687898"/>
                </a:lnTo>
                <a:lnTo>
                  <a:pt x="4171098" y="2687898"/>
                </a:lnTo>
                <a:lnTo>
                  <a:pt x="4166782" y="2686819"/>
                </a:lnTo>
                <a:lnTo>
                  <a:pt x="4163545" y="2687898"/>
                </a:lnTo>
                <a:cubicBezTo>
                  <a:pt x="4156801" y="2687538"/>
                  <a:pt x="4152440" y="2686459"/>
                  <a:pt x="4150462" y="2684661"/>
                </a:cubicBezTo>
                <a:cubicBezTo>
                  <a:pt x="4147764" y="2686819"/>
                  <a:pt x="4142729" y="2687898"/>
                  <a:pt x="4135356" y="2687898"/>
                </a:cubicBezTo>
                <a:lnTo>
                  <a:pt x="4128882" y="2687898"/>
                </a:lnTo>
                <a:cubicBezTo>
                  <a:pt x="4121778" y="2687898"/>
                  <a:pt x="4116698" y="2684301"/>
                  <a:pt x="4113641" y="2677108"/>
                </a:cubicBezTo>
                <a:lnTo>
                  <a:pt x="4114720" y="2672657"/>
                </a:lnTo>
                <a:cubicBezTo>
                  <a:pt x="4111663" y="2671398"/>
                  <a:pt x="4108785" y="2662406"/>
                  <a:pt x="4106088" y="2645682"/>
                </a:cubicBezTo>
                <a:cubicBezTo>
                  <a:pt x="4107167" y="2639927"/>
                  <a:pt x="4109325" y="2637050"/>
                  <a:pt x="4112562" y="2637050"/>
                </a:cubicBezTo>
                <a:lnTo>
                  <a:pt x="4112562" y="2632599"/>
                </a:lnTo>
                <a:cubicBezTo>
                  <a:pt x="4112562" y="2631520"/>
                  <a:pt x="4111123" y="2630441"/>
                  <a:pt x="4108246" y="2629362"/>
                </a:cubicBezTo>
                <a:lnTo>
                  <a:pt x="4107167" y="2628283"/>
                </a:lnTo>
                <a:lnTo>
                  <a:pt x="4107167" y="2614256"/>
                </a:lnTo>
                <a:lnTo>
                  <a:pt x="4108246" y="2583909"/>
                </a:lnTo>
                <a:cubicBezTo>
                  <a:pt x="4107526" y="2578514"/>
                  <a:pt x="4106088" y="2574557"/>
                  <a:pt x="4103930" y="2572040"/>
                </a:cubicBezTo>
                <a:lnTo>
                  <a:pt x="4103930" y="2567724"/>
                </a:lnTo>
                <a:lnTo>
                  <a:pt x="4107167" y="2550325"/>
                </a:lnTo>
                <a:lnTo>
                  <a:pt x="4106088" y="2541693"/>
                </a:lnTo>
                <a:lnTo>
                  <a:pt x="4107167" y="2517820"/>
                </a:lnTo>
                <a:lnTo>
                  <a:pt x="4107167" y="2512425"/>
                </a:lnTo>
                <a:lnTo>
                  <a:pt x="4106088" y="2504872"/>
                </a:lnTo>
                <a:lnTo>
                  <a:pt x="4112562" y="2504872"/>
                </a:lnTo>
                <a:close/>
                <a:moveTo>
                  <a:pt x="7669637" y="2500151"/>
                </a:moveTo>
                <a:lnTo>
                  <a:pt x="7669637" y="2503523"/>
                </a:lnTo>
                <a:lnTo>
                  <a:pt x="7671795" y="2503523"/>
                </a:lnTo>
                <a:lnTo>
                  <a:pt x="7671795" y="2500151"/>
                </a:lnTo>
                <a:close/>
                <a:moveTo>
                  <a:pt x="1710585" y="2498128"/>
                </a:moveTo>
                <a:lnTo>
                  <a:pt x="1711666" y="2498128"/>
                </a:lnTo>
                <a:cubicBezTo>
                  <a:pt x="1717599" y="2503523"/>
                  <a:pt x="1721960" y="2506221"/>
                  <a:pt x="1724747" y="2506221"/>
                </a:cubicBezTo>
                <a:cubicBezTo>
                  <a:pt x="1728344" y="2511166"/>
                  <a:pt x="1732300" y="2513639"/>
                  <a:pt x="1736616" y="2513639"/>
                </a:cubicBezTo>
                <a:cubicBezTo>
                  <a:pt x="1741743" y="2513639"/>
                  <a:pt x="1746103" y="2516336"/>
                  <a:pt x="1749699" y="2521731"/>
                </a:cubicBezTo>
                <a:lnTo>
                  <a:pt x="1749699" y="2523754"/>
                </a:lnTo>
                <a:lnTo>
                  <a:pt x="1748620" y="2524429"/>
                </a:lnTo>
                <a:lnTo>
                  <a:pt x="1748620" y="2525103"/>
                </a:lnTo>
                <a:lnTo>
                  <a:pt x="1739853" y="2524429"/>
                </a:lnTo>
                <a:lnTo>
                  <a:pt x="1726905" y="2525103"/>
                </a:lnTo>
                <a:lnTo>
                  <a:pt x="1720296" y="2523754"/>
                </a:lnTo>
                <a:lnTo>
                  <a:pt x="1711666" y="2523754"/>
                </a:lnTo>
                <a:lnTo>
                  <a:pt x="1696424" y="2526452"/>
                </a:lnTo>
                <a:lnTo>
                  <a:pt x="1684556" y="2525778"/>
                </a:lnTo>
                <a:lnTo>
                  <a:pt x="1681317" y="2525778"/>
                </a:lnTo>
                <a:cubicBezTo>
                  <a:pt x="1678530" y="2524429"/>
                  <a:pt x="1675966" y="2523754"/>
                  <a:pt x="1673630" y="2523754"/>
                </a:cubicBezTo>
                <a:lnTo>
                  <a:pt x="1671471" y="2523754"/>
                </a:lnTo>
                <a:cubicBezTo>
                  <a:pt x="1668775" y="2525553"/>
                  <a:pt x="1662973" y="2526452"/>
                  <a:pt x="1654073" y="2526452"/>
                </a:cubicBezTo>
                <a:lnTo>
                  <a:pt x="1628041" y="2523080"/>
                </a:lnTo>
                <a:cubicBezTo>
                  <a:pt x="1621388" y="2525328"/>
                  <a:pt x="1611632" y="2526452"/>
                  <a:pt x="1598774" y="2526452"/>
                </a:cubicBezTo>
                <a:lnTo>
                  <a:pt x="1588928" y="2524429"/>
                </a:lnTo>
                <a:lnTo>
                  <a:pt x="1584611" y="2525103"/>
                </a:lnTo>
                <a:lnTo>
                  <a:pt x="1580295" y="2524429"/>
                </a:lnTo>
                <a:lnTo>
                  <a:pt x="1570450" y="2526452"/>
                </a:lnTo>
                <a:lnTo>
                  <a:pt x="1562897" y="2526452"/>
                </a:lnTo>
                <a:lnTo>
                  <a:pt x="1558581" y="2523080"/>
                </a:lnTo>
                <a:lnTo>
                  <a:pt x="1558581" y="2521057"/>
                </a:lnTo>
                <a:cubicBezTo>
                  <a:pt x="1560738" y="2518809"/>
                  <a:pt x="1563256" y="2517685"/>
                  <a:pt x="1566134" y="2517685"/>
                </a:cubicBezTo>
                <a:lnTo>
                  <a:pt x="1575980" y="2520383"/>
                </a:lnTo>
                <a:lnTo>
                  <a:pt x="1590007" y="2517685"/>
                </a:lnTo>
                <a:lnTo>
                  <a:pt x="1595536" y="2517685"/>
                </a:lnTo>
                <a:lnTo>
                  <a:pt x="1608485" y="2519708"/>
                </a:lnTo>
                <a:lnTo>
                  <a:pt x="1611722" y="2519708"/>
                </a:lnTo>
                <a:lnTo>
                  <a:pt x="1624805" y="2517685"/>
                </a:lnTo>
                <a:lnTo>
                  <a:pt x="1630200" y="2517685"/>
                </a:lnTo>
                <a:lnTo>
                  <a:pt x="1641125" y="2519708"/>
                </a:lnTo>
                <a:lnTo>
                  <a:pt x="1647599" y="2519708"/>
                </a:lnTo>
                <a:lnTo>
                  <a:pt x="1658524" y="2518359"/>
                </a:lnTo>
                <a:lnTo>
                  <a:pt x="1670393" y="2520383"/>
                </a:lnTo>
                <a:cubicBezTo>
                  <a:pt x="1683790" y="2520383"/>
                  <a:pt x="1694670" y="2515662"/>
                  <a:pt x="1703033" y="2506221"/>
                </a:cubicBezTo>
                <a:close/>
                <a:moveTo>
                  <a:pt x="6591824" y="2497993"/>
                </a:moveTo>
                <a:lnTo>
                  <a:pt x="6591824" y="2501230"/>
                </a:lnTo>
                <a:lnTo>
                  <a:pt x="6592903" y="2501230"/>
                </a:lnTo>
                <a:lnTo>
                  <a:pt x="6592903" y="2497993"/>
                </a:lnTo>
                <a:close/>
                <a:moveTo>
                  <a:pt x="6559454" y="2497993"/>
                </a:moveTo>
                <a:lnTo>
                  <a:pt x="6577797" y="2509862"/>
                </a:lnTo>
                <a:cubicBezTo>
                  <a:pt x="6593263" y="2516696"/>
                  <a:pt x="6603693" y="2522451"/>
                  <a:pt x="6609088" y="2527126"/>
                </a:cubicBezTo>
                <a:lnTo>
                  <a:pt x="6608009" y="2528205"/>
                </a:lnTo>
                <a:lnTo>
                  <a:pt x="6608009" y="2529284"/>
                </a:lnTo>
                <a:lnTo>
                  <a:pt x="6609088" y="2530363"/>
                </a:lnTo>
                <a:lnTo>
                  <a:pt x="6610167" y="2529284"/>
                </a:lnTo>
                <a:lnTo>
                  <a:pt x="6615562" y="2529284"/>
                </a:lnTo>
                <a:lnTo>
                  <a:pt x="6652248" y="2549785"/>
                </a:lnTo>
                <a:lnTo>
                  <a:pt x="6653327" y="2550864"/>
                </a:lnTo>
                <a:cubicBezTo>
                  <a:pt x="6655306" y="2553382"/>
                  <a:pt x="6662139" y="2556979"/>
                  <a:pt x="6673828" y="2561654"/>
                </a:cubicBezTo>
                <a:lnTo>
                  <a:pt x="6673828" y="2563812"/>
                </a:lnTo>
                <a:lnTo>
                  <a:pt x="6672749" y="2564891"/>
                </a:lnTo>
                <a:lnTo>
                  <a:pt x="6672749" y="2565970"/>
                </a:lnTo>
                <a:lnTo>
                  <a:pt x="6673828" y="2567050"/>
                </a:lnTo>
                <a:lnTo>
                  <a:pt x="6674907" y="2567050"/>
                </a:lnTo>
                <a:lnTo>
                  <a:pt x="6675986" y="2563812"/>
                </a:lnTo>
                <a:lnTo>
                  <a:pt x="6679223" y="2564891"/>
                </a:lnTo>
                <a:lnTo>
                  <a:pt x="6716989" y="2544390"/>
                </a:lnTo>
                <a:cubicBezTo>
                  <a:pt x="6729757" y="2536478"/>
                  <a:pt x="6737310" y="2532521"/>
                  <a:pt x="6739648" y="2532521"/>
                </a:cubicBezTo>
                <a:lnTo>
                  <a:pt x="6739648" y="2534679"/>
                </a:lnTo>
                <a:lnTo>
                  <a:pt x="6740727" y="2534679"/>
                </a:lnTo>
                <a:lnTo>
                  <a:pt x="6740727" y="2532521"/>
                </a:lnTo>
                <a:lnTo>
                  <a:pt x="6739648" y="2532521"/>
                </a:lnTo>
                <a:cubicBezTo>
                  <a:pt x="6739648" y="2528026"/>
                  <a:pt x="6743964" y="2524069"/>
                  <a:pt x="6752596" y="2520652"/>
                </a:cubicBezTo>
                <a:lnTo>
                  <a:pt x="6756912" y="2521731"/>
                </a:lnTo>
                <a:cubicBezTo>
                  <a:pt x="6761767" y="2517415"/>
                  <a:pt x="6765364" y="2515257"/>
                  <a:pt x="6767702" y="2515257"/>
                </a:cubicBezTo>
                <a:lnTo>
                  <a:pt x="6767702" y="2516336"/>
                </a:lnTo>
                <a:lnTo>
                  <a:pt x="6768781" y="2519573"/>
                </a:lnTo>
                <a:lnTo>
                  <a:pt x="6772018" y="2518494"/>
                </a:lnTo>
                <a:cubicBezTo>
                  <a:pt x="6772018" y="2517056"/>
                  <a:pt x="6770939" y="2516336"/>
                  <a:pt x="6768781" y="2516336"/>
                </a:cubicBezTo>
                <a:lnTo>
                  <a:pt x="6768781" y="2513099"/>
                </a:lnTo>
                <a:cubicBezTo>
                  <a:pt x="6772917" y="2513099"/>
                  <a:pt x="6782988" y="2508064"/>
                  <a:pt x="6798993" y="2497993"/>
                </a:cubicBezTo>
                <a:lnTo>
                  <a:pt x="6801151" y="2500151"/>
                </a:lnTo>
                <a:lnTo>
                  <a:pt x="6801151" y="2517415"/>
                </a:lnTo>
                <a:cubicBezTo>
                  <a:pt x="6798274" y="2517415"/>
                  <a:pt x="6796835" y="2518135"/>
                  <a:pt x="6796835" y="2519573"/>
                </a:cubicBezTo>
                <a:lnTo>
                  <a:pt x="6800072" y="2527126"/>
                </a:lnTo>
                <a:lnTo>
                  <a:pt x="6798993" y="2527126"/>
                </a:lnTo>
                <a:lnTo>
                  <a:pt x="6765544" y="2546548"/>
                </a:lnTo>
                <a:cubicBezTo>
                  <a:pt x="6756372" y="2550145"/>
                  <a:pt x="6741986" y="2558058"/>
                  <a:pt x="6722384" y="2570287"/>
                </a:cubicBezTo>
                <a:cubicBezTo>
                  <a:pt x="6717528" y="2570826"/>
                  <a:pt x="6707817" y="2577300"/>
                  <a:pt x="6693251" y="2589709"/>
                </a:cubicBezTo>
                <a:lnTo>
                  <a:pt x="6678144" y="2596183"/>
                </a:lnTo>
                <a:cubicBezTo>
                  <a:pt x="6678144" y="2592586"/>
                  <a:pt x="6674188" y="2590788"/>
                  <a:pt x="6666275" y="2590788"/>
                </a:cubicBezTo>
                <a:cubicBezTo>
                  <a:pt x="6656205" y="2585033"/>
                  <a:pt x="6650090" y="2580717"/>
                  <a:pt x="6647932" y="2577840"/>
                </a:cubicBezTo>
                <a:lnTo>
                  <a:pt x="6619878" y="2562733"/>
                </a:lnTo>
                <a:cubicBezTo>
                  <a:pt x="6616821" y="2558597"/>
                  <a:pt x="6609628" y="2554641"/>
                  <a:pt x="6598298" y="2550864"/>
                </a:cubicBezTo>
                <a:cubicBezTo>
                  <a:pt x="6592903" y="2545829"/>
                  <a:pt x="6581754" y="2539355"/>
                  <a:pt x="6564849" y="2531442"/>
                </a:cubicBezTo>
                <a:cubicBezTo>
                  <a:pt x="6559094" y="2528745"/>
                  <a:pt x="6556217" y="2525508"/>
                  <a:pt x="6556217" y="2521731"/>
                </a:cubicBezTo>
                <a:lnTo>
                  <a:pt x="6556217" y="2508783"/>
                </a:lnTo>
                <a:lnTo>
                  <a:pt x="6554059" y="2508783"/>
                </a:lnTo>
                <a:lnTo>
                  <a:pt x="6554059" y="2506625"/>
                </a:lnTo>
                <a:lnTo>
                  <a:pt x="6555138" y="2506625"/>
                </a:lnTo>
                <a:lnTo>
                  <a:pt x="6556217" y="2507704"/>
                </a:lnTo>
                <a:lnTo>
                  <a:pt x="6557296" y="2507704"/>
                </a:lnTo>
                <a:lnTo>
                  <a:pt x="6558375" y="2503388"/>
                </a:lnTo>
                <a:lnTo>
                  <a:pt x="6557296" y="2502309"/>
                </a:lnTo>
                <a:lnTo>
                  <a:pt x="6557296" y="2500151"/>
                </a:lnTo>
                <a:close/>
                <a:moveTo>
                  <a:pt x="9237523" y="2497723"/>
                </a:moveTo>
                <a:lnTo>
                  <a:pt x="9239681" y="2497723"/>
                </a:lnTo>
                <a:lnTo>
                  <a:pt x="9237523" y="2499882"/>
                </a:lnTo>
                <a:close/>
                <a:moveTo>
                  <a:pt x="9278525" y="2496644"/>
                </a:moveTo>
                <a:lnTo>
                  <a:pt x="9278525" y="2498803"/>
                </a:lnTo>
                <a:lnTo>
                  <a:pt x="9280683" y="2500961"/>
                </a:lnTo>
                <a:lnTo>
                  <a:pt x="9280683" y="2496644"/>
                </a:lnTo>
                <a:close/>
                <a:moveTo>
                  <a:pt x="5217215" y="2496644"/>
                </a:moveTo>
                <a:lnTo>
                  <a:pt x="5217215" y="2497723"/>
                </a:lnTo>
                <a:lnTo>
                  <a:pt x="5220452" y="2497723"/>
                </a:lnTo>
                <a:lnTo>
                  <a:pt x="5220452" y="2496644"/>
                </a:lnTo>
                <a:close/>
                <a:moveTo>
                  <a:pt x="2068665" y="2496240"/>
                </a:moveTo>
                <a:lnTo>
                  <a:pt x="2057742" y="2497319"/>
                </a:lnTo>
                <a:lnTo>
                  <a:pt x="2059899" y="2499477"/>
                </a:lnTo>
                <a:lnTo>
                  <a:pt x="2068665" y="2498398"/>
                </a:lnTo>
                <a:lnTo>
                  <a:pt x="2071904" y="2499477"/>
                </a:lnTo>
                <a:lnTo>
                  <a:pt x="2072982" y="2499477"/>
                </a:lnTo>
                <a:lnTo>
                  <a:pt x="2072982" y="2498398"/>
                </a:lnTo>
                <a:cubicBezTo>
                  <a:pt x="2070105" y="2498398"/>
                  <a:pt x="2068665" y="2497678"/>
                  <a:pt x="2068665" y="2496240"/>
                </a:cubicBezTo>
                <a:close/>
                <a:moveTo>
                  <a:pt x="6628510" y="2495835"/>
                </a:moveTo>
                <a:lnTo>
                  <a:pt x="6628510" y="2496914"/>
                </a:lnTo>
                <a:lnTo>
                  <a:pt x="6630668" y="2499072"/>
                </a:lnTo>
                <a:lnTo>
                  <a:pt x="6631747" y="2495835"/>
                </a:lnTo>
                <a:close/>
                <a:moveTo>
                  <a:pt x="9262340" y="2495565"/>
                </a:moveTo>
                <a:lnTo>
                  <a:pt x="9256945" y="2496644"/>
                </a:lnTo>
                <a:lnTo>
                  <a:pt x="9262340" y="2500961"/>
                </a:lnTo>
                <a:lnTo>
                  <a:pt x="9263419" y="2500961"/>
                </a:lnTo>
                <a:lnTo>
                  <a:pt x="9268814" y="2499882"/>
                </a:lnTo>
                <a:lnTo>
                  <a:pt x="9268814" y="2495565"/>
                </a:lnTo>
                <a:close/>
                <a:moveTo>
                  <a:pt x="6076074" y="2494621"/>
                </a:moveTo>
                <a:lnTo>
                  <a:pt x="6088078" y="2494621"/>
                </a:lnTo>
                <a:cubicBezTo>
                  <a:pt x="6089697" y="2496060"/>
                  <a:pt x="6092259" y="2496779"/>
                  <a:pt x="6095766" y="2496779"/>
                </a:cubicBezTo>
                <a:lnTo>
                  <a:pt x="6097924" y="2498937"/>
                </a:lnTo>
                <a:lnTo>
                  <a:pt x="6103454" y="2497858"/>
                </a:lnTo>
                <a:lnTo>
                  <a:pt x="6104533" y="2497858"/>
                </a:lnTo>
                <a:lnTo>
                  <a:pt x="6105612" y="2498937"/>
                </a:lnTo>
                <a:lnTo>
                  <a:pt x="6106691" y="2498937"/>
                </a:lnTo>
                <a:cubicBezTo>
                  <a:pt x="6107051" y="2496060"/>
                  <a:pt x="6108130" y="2494621"/>
                  <a:pt x="6109928" y="2494621"/>
                </a:cubicBezTo>
                <a:lnTo>
                  <a:pt x="6135150" y="2494621"/>
                </a:lnTo>
                <a:cubicBezTo>
                  <a:pt x="6139466" y="2497499"/>
                  <a:pt x="6141624" y="2501095"/>
                  <a:pt x="6141624" y="2505411"/>
                </a:cubicBezTo>
                <a:lnTo>
                  <a:pt x="6136229" y="2505411"/>
                </a:lnTo>
                <a:lnTo>
                  <a:pt x="6132857" y="2503253"/>
                </a:lnTo>
                <a:lnTo>
                  <a:pt x="6130699" y="2503253"/>
                </a:lnTo>
                <a:lnTo>
                  <a:pt x="6124225" y="2504332"/>
                </a:lnTo>
                <a:lnTo>
                  <a:pt x="6118695" y="2502174"/>
                </a:lnTo>
                <a:lnTo>
                  <a:pt x="6107770" y="2504332"/>
                </a:lnTo>
                <a:lnTo>
                  <a:pt x="6106691" y="2501095"/>
                </a:lnTo>
                <a:lnTo>
                  <a:pt x="6105612" y="2501095"/>
                </a:lnTo>
                <a:cubicBezTo>
                  <a:pt x="6105612" y="2503973"/>
                  <a:pt x="6104893" y="2505411"/>
                  <a:pt x="6103454" y="2505411"/>
                </a:cubicBezTo>
                <a:lnTo>
                  <a:pt x="6102375" y="2505411"/>
                </a:lnTo>
                <a:lnTo>
                  <a:pt x="6086999" y="2506490"/>
                </a:lnTo>
                <a:lnTo>
                  <a:pt x="6079311" y="2504332"/>
                </a:lnTo>
                <a:lnTo>
                  <a:pt x="6067307" y="2505411"/>
                </a:lnTo>
                <a:lnTo>
                  <a:pt x="6065149" y="2502174"/>
                </a:lnTo>
                <a:lnTo>
                  <a:pt x="6065149" y="2500016"/>
                </a:lnTo>
                <a:cubicBezTo>
                  <a:pt x="6065149" y="2498398"/>
                  <a:pt x="6068791" y="2496600"/>
                  <a:pt x="6076074" y="2494621"/>
                </a:cubicBezTo>
                <a:close/>
                <a:moveTo>
                  <a:pt x="5749150" y="2493947"/>
                </a:moveTo>
                <a:cubicBezTo>
                  <a:pt x="5745643" y="2495026"/>
                  <a:pt x="5743890" y="2497184"/>
                  <a:pt x="5743890" y="2500421"/>
                </a:cubicBezTo>
                <a:lnTo>
                  <a:pt x="5744834" y="2503523"/>
                </a:lnTo>
                <a:lnTo>
                  <a:pt x="5755489" y="2501365"/>
                </a:lnTo>
                <a:lnTo>
                  <a:pt x="5755489" y="2497184"/>
                </a:lnTo>
                <a:cubicBezTo>
                  <a:pt x="5754770" y="2495026"/>
                  <a:pt x="5752657" y="2493947"/>
                  <a:pt x="5749150" y="2493947"/>
                </a:cubicBezTo>
                <a:close/>
                <a:moveTo>
                  <a:pt x="6772018" y="2493677"/>
                </a:moveTo>
                <a:lnTo>
                  <a:pt x="6772018" y="2494756"/>
                </a:lnTo>
                <a:lnTo>
                  <a:pt x="6774176" y="2494756"/>
                </a:lnTo>
                <a:lnTo>
                  <a:pt x="6774176" y="2493677"/>
                </a:lnTo>
                <a:close/>
                <a:moveTo>
                  <a:pt x="3190446" y="2493408"/>
                </a:moveTo>
                <a:lnTo>
                  <a:pt x="3190446" y="2495566"/>
                </a:lnTo>
                <a:lnTo>
                  <a:pt x="3191660" y="2495566"/>
                </a:lnTo>
                <a:lnTo>
                  <a:pt x="3191660" y="2493408"/>
                </a:lnTo>
                <a:close/>
                <a:moveTo>
                  <a:pt x="714961" y="2492733"/>
                </a:moveTo>
                <a:lnTo>
                  <a:pt x="714961" y="2493812"/>
                </a:lnTo>
                <a:lnTo>
                  <a:pt x="718198" y="2497049"/>
                </a:lnTo>
                <a:lnTo>
                  <a:pt x="718198" y="2495970"/>
                </a:lnTo>
                <a:lnTo>
                  <a:pt x="717119" y="2492733"/>
                </a:lnTo>
                <a:close/>
                <a:moveTo>
                  <a:pt x="8611985" y="2490980"/>
                </a:moveTo>
                <a:lnTo>
                  <a:pt x="8609826" y="2493003"/>
                </a:lnTo>
                <a:lnTo>
                  <a:pt x="8609826" y="2494082"/>
                </a:lnTo>
                <a:lnTo>
                  <a:pt x="8611985" y="2491924"/>
                </a:lnTo>
                <a:close/>
                <a:moveTo>
                  <a:pt x="6776334" y="2490440"/>
                </a:moveTo>
                <a:lnTo>
                  <a:pt x="6775255" y="2491519"/>
                </a:lnTo>
                <a:lnTo>
                  <a:pt x="6775255" y="2493677"/>
                </a:lnTo>
                <a:lnTo>
                  <a:pt x="6776334" y="2493677"/>
                </a:lnTo>
                <a:lnTo>
                  <a:pt x="6778492" y="2491519"/>
                </a:lnTo>
                <a:lnTo>
                  <a:pt x="6777413" y="2490440"/>
                </a:lnTo>
                <a:close/>
                <a:moveTo>
                  <a:pt x="725752" y="2488417"/>
                </a:moveTo>
                <a:lnTo>
                  <a:pt x="725752" y="2489496"/>
                </a:lnTo>
                <a:lnTo>
                  <a:pt x="727909" y="2489496"/>
                </a:lnTo>
                <a:lnTo>
                  <a:pt x="727909" y="2488417"/>
                </a:lnTo>
                <a:close/>
                <a:moveTo>
                  <a:pt x="6734253" y="2487203"/>
                </a:moveTo>
                <a:lnTo>
                  <a:pt x="6736411" y="2487203"/>
                </a:lnTo>
                <a:lnTo>
                  <a:pt x="6736411" y="2488282"/>
                </a:lnTo>
                <a:lnTo>
                  <a:pt x="6734253" y="2488282"/>
                </a:lnTo>
                <a:close/>
                <a:moveTo>
                  <a:pt x="9265577" y="2486933"/>
                </a:moveTo>
                <a:lnTo>
                  <a:pt x="9265577" y="2488012"/>
                </a:lnTo>
                <a:lnTo>
                  <a:pt x="9267735" y="2490170"/>
                </a:lnTo>
                <a:lnTo>
                  <a:pt x="9268814" y="2490170"/>
                </a:lnTo>
                <a:lnTo>
                  <a:pt x="9268814" y="2486933"/>
                </a:lnTo>
                <a:close/>
                <a:moveTo>
                  <a:pt x="9259103" y="2486933"/>
                </a:moveTo>
                <a:lnTo>
                  <a:pt x="9256945" y="2489091"/>
                </a:lnTo>
                <a:lnTo>
                  <a:pt x="9258024" y="2490170"/>
                </a:lnTo>
                <a:lnTo>
                  <a:pt x="9260182" y="2490170"/>
                </a:lnTo>
                <a:lnTo>
                  <a:pt x="9260182" y="2486933"/>
                </a:lnTo>
                <a:close/>
                <a:moveTo>
                  <a:pt x="5578263" y="2486529"/>
                </a:moveTo>
                <a:lnTo>
                  <a:pt x="5578263" y="2488687"/>
                </a:lnTo>
                <a:lnTo>
                  <a:pt x="5581365" y="2488687"/>
                </a:lnTo>
                <a:lnTo>
                  <a:pt x="5581365" y="2486529"/>
                </a:lnTo>
                <a:close/>
                <a:moveTo>
                  <a:pt x="5122802" y="2484775"/>
                </a:moveTo>
                <a:lnTo>
                  <a:pt x="5122802" y="2485854"/>
                </a:lnTo>
                <a:lnTo>
                  <a:pt x="5124960" y="2491249"/>
                </a:lnTo>
                <a:lnTo>
                  <a:pt x="5123881" y="2495565"/>
                </a:lnTo>
                <a:lnTo>
                  <a:pt x="5126039" y="2497723"/>
                </a:lnTo>
                <a:lnTo>
                  <a:pt x="5127118" y="2490170"/>
                </a:lnTo>
                <a:lnTo>
                  <a:pt x="5124960" y="2490170"/>
                </a:lnTo>
                <a:lnTo>
                  <a:pt x="5127118" y="2486933"/>
                </a:lnTo>
                <a:close/>
                <a:moveTo>
                  <a:pt x="5205481" y="2483696"/>
                </a:moveTo>
                <a:lnTo>
                  <a:pt x="5205481" y="2484775"/>
                </a:lnTo>
                <a:lnTo>
                  <a:pt x="5207639" y="2484775"/>
                </a:lnTo>
                <a:lnTo>
                  <a:pt x="5207639" y="2483696"/>
                </a:lnTo>
                <a:close/>
                <a:moveTo>
                  <a:pt x="5677936" y="2483427"/>
                </a:moveTo>
                <a:lnTo>
                  <a:pt x="5671597" y="2485450"/>
                </a:lnTo>
                <a:lnTo>
                  <a:pt x="5667415" y="2484506"/>
                </a:lnTo>
                <a:lnTo>
                  <a:pt x="5658918" y="2487608"/>
                </a:lnTo>
                <a:lnTo>
                  <a:pt x="5657839" y="2487608"/>
                </a:lnTo>
                <a:lnTo>
                  <a:pt x="5633427" y="2484506"/>
                </a:lnTo>
                <a:lnTo>
                  <a:pt x="5627088" y="2485450"/>
                </a:lnTo>
                <a:lnTo>
                  <a:pt x="5617512" y="2485450"/>
                </a:lnTo>
                <a:cubicBezTo>
                  <a:pt x="5616433" y="2485450"/>
                  <a:pt x="5614634" y="2493273"/>
                  <a:pt x="5612117" y="2508918"/>
                </a:cubicBezTo>
                <a:lnTo>
                  <a:pt x="5613196" y="2519438"/>
                </a:lnTo>
                <a:lnTo>
                  <a:pt x="5612117" y="2520517"/>
                </a:lnTo>
                <a:lnTo>
                  <a:pt x="5615354" y="2525778"/>
                </a:lnTo>
                <a:lnTo>
                  <a:pt x="5615354" y="2564083"/>
                </a:lnTo>
                <a:cubicBezTo>
                  <a:pt x="5615354" y="2568668"/>
                  <a:pt x="5613600" y="2572894"/>
                  <a:pt x="5610093" y="2576761"/>
                </a:cubicBezTo>
                <a:lnTo>
                  <a:pt x="5613196" y="2582156"/>
                </a:lnTo>
                <a:lnTo>
                  <a:pt x="5610093" y="2588495"/>
                </a:lnTo>
                <a:lnTo>
                  <a:pt x="5615354" y="2607647"/>
                </a:lnTo>
                <a:lnTo>
                  <a:pt x="5612117" y="2615065"/>
                </a:lnTo>
                <a:lnTo>
                  <a:pt x="5615354" y="2623562"/>
                </a:lnTo>
                <a:lnTo>
                  <a:pt x="5615354" y="2630980"/>
                </a:lnTo>
                <a:lnTo>
                  <a:pt x="5617512" y="2633138"/>
                </a:lnTo>
                <a:lnTo>
                  <a:pt x="5631269" y="2633138"/>
                </a:lnTo>
                <a:lnTo>
                  <a:pt x="5636529" y="2634083"/>
                </a:lnTo>
                <a:lnTo>
                  <a:pt x="5643003" y="2633138"/>
                </a:lnTo>
                <a:lnTo>
                  <a:pt x="5659997" y="2633138"/>
                </a:lnTo>
                <a:lnTo>
                  <a:pt x="5668494" y="2635162"/>
                </a:lnTo>
                <a:lnTo>
                  <a:pt x="5674834" y="2633138"/>
                </a:lnTo>
                <a:lnTo>
                  <a:pt x="5676992" y="2633138"/>
                </a:lnTo>
                <a:lnTo>
                  <a:pt x="5700325" y="2632059"/>
                </a:lnTo>
                <a:lnTo>
                  <a:pt x="5703427" y="2635162"/>
                </a:lnTo>
                <a:lnTo>
                  <a:pt x="5704506" y="2634083"/>
                </a:lnTo>
                <a:lnTo>
                  <a:pt x="5704506" y="2633138"/>
                </a:lnTo>
                <a:lnTo>
                  <a:pt x="5709901" y="2634083"/>
                </a:lnTo>
                <a:lnTo>
                  <a:pt x="5722580" y="2633138"/>
                </a:lnTo>
                <a:lnTo>
                  <a:pt x="5726896" y="2634083"/>
                </a:lnTo>
                <a:lnTo>
                  <a:pt x="5728919" y="2630980"/>
                </a:lnTo>
                <a:lnTo>
                  <a:pt x="5728919" y="2629901"/>
                </a:lnTo>
                <a:lnTo>
                  <a:pt x="5726896" y="2616144"/>
                </a:lnTo>
                <a:lnTo>
                  <a:pt x="5729998" y="2613986"/>
                </a:lnTo>
                <a:lnTo>
                  <a:pt x="5732156" y="2613986"/>
                </a:lnTo>
                <a:lnTo>
                  <a:pt x="5745913" y="2616144"/>
                </a:lnTo>
                <a:lnTo>
                  <a:pt x="5746992" y="2611828"/>
                </a:lnTo>
                <a:lnTo>
                  <a:pt x="5743890" y="2609670"/>
                </a:lnTo>
                <a:lnTo>
                  <a:pt x="5739574" y="2613986"/>
                </a:lnTo>
                <a:lnTo>
                  <a:pt x="5737416" y="2611828"/>
                </a:lnTo>
                <a:lnTo>
                  <a:pt x="5732156" y="2612907"/>
                </a:lnTo>
                <a:lnTo>
                  <a:pt x="5728919" y="2612907"/>
                </a:lnTo>
                <a:lnTo>
                  <a:pt x="5726896" y="2610749"/>
                </a:lnTo>
                <a:lnTo>
                  <a:pt x="5726896" y="2605489"/>
                </a:lnTo>
                <a:lnTo>
                  <a:pt x="5729998" y="2600229"/>
                </a:lnTo>
                <a:lnTo>
                  <a:pt x="5728919" y="2584179"/>
                </a:lnTo>
                <a:lnTo>
                  <a:pt x="5729998" y="2572579"/>
                </a:lnTo>
                <a:lnTo>
                  <a:pt x="5727840" y="2566240"/>
                </a:lnTo>
                <a:lnTo>
                  <a:pt x="5728919" y="2563003"/>
                </a:lnTo>
                <a:lnTo>
                  <a:pt x="5725817" y="2559766"/>
                </a:lnTo>
                <a:lnTo>
                  <a:pt x="5725817" y="2554506"/>
                </a:lnTo>
                <a:lnTo>
                  <a:pt x="5728919" y="2550325"/>
                </a:lnTo>
                <a:lnTo>
                  <a:pt x="5726896" y="2541828"/>
                </a:lnTo>
                <a:lnTo>
                  <a:pt x="5729998" y="2538591"/>
                </a:lnTo>
                <a:lnTo>
                  <a:pt x="5726896" y="2529015"/>
                </a:lnTo>
                <a:lnTo>
                  <a:pt x="5726896" y="2527936"/>
                </a:lnTo>
                <a:lnTo>
                  <a:pt x="5727840" y="2523754"/>
                </a:lnTo>
                <a:lnTo>
                  <a:pt x="5726896" y="2519438"/>
                </a:lnTo>
                <a:lnTo>
                  <a:pt x="5726896" y="2518359"/>
                </a:lnTo>
                <a:lnTo>
                  <a:pt x="5728919" y="2515257"/>
                </a:lnTo>
                <a:lnTo>
                  <a:pt x="5728919" y="2514178"/>
                </a:lnTo>
                <a:cubicBezTo>
                  <a:pt x="5726851" y="2511481"/>
                  <a:pt x="5725817" y="2509008"/>
                  <a:pt x="5725817" y="2506760"/>
                </a:cubicBezTo>
                <a:lnTo>
                  <a:pt x="5725817" y="2497184"/>
                </a:lnTo>
                <a:lnTo>
                  <a:pt x="5726896" y="2486529"/>
                </a:lnTo>
                <a:lnTo>
                  <a:pt x="5718398" y="2487608"/>
                </a:lnTo>
                <a:lnTo>
                  <a:pt x="5710980" y="2485450"/>
                </a:lnTo>
                <a:lnTo>
                  <a:pt x="5703427" y="2486529"/>
                </a:lnTo>
                <a:lnTo>
                  <a:pt x="5699246" y="2485450"/>
                </a:lnTo>
                <a:lnTo>
                  <a:pt x="5697088" y="2487608"/>
                </a:lnTo>
                <a:lnTo>
                  <a:pt x="5687512" y="2483427"/>
                </a:lnTo>
                <a:lnTo>
                  <a:pt x="5683331" y="2485450"/>
                </a:lnTo>
                <a:cubicBezTo>
                  <a:pt x="5679734" y="2485450"/>
                  <a:pt x="5677936" y="2484775"/>
                  <a:pt x="5677936" y="2483427"/>
                </a:cubicBezTo>
                <a:close/>
                <a:moveTo>
                  <a:pt x="717119" y="2483022"/>
                </a:moveTo>
                <a:lnTo>
                  <a:pt x="717119" y="2488417"/>
                </a:lnTo>
                <a:lnTo>
                  <a:pt x="718198" y="2488417"/>
                </a:lnTo>
                <a:lnTo>
                  <a:pt x="718198" y="2483022"/>
                </a:lnTo>
                <a:close/>
                <a:moveTo>
                  <a:pt x="8716243" y="2482348"/>
                </a:moveTo>
                <a:lnTo>
                  <a:pt x="8714085" y="2484506"/>
                </a:lnTo>
                <a:lnTo>
                  <a:pt x="8714085" y="2485585"/>
                </a:lnTo>
                <a:lnTo>
                  <a:pt x="8716243" y="2487743"/>
                </a:lnTo>
                <a:lnTo>
                  <a:pt x="8717322" y="2486664"/>
                </a:lnTo>
                <a:lnTo>
                  <a:pt x="8717322" y="2482348"/>
                </a:lnTo>
                <a:close/>
                <a:moveTo>
                  <a:pt x="5758726" y="2482348"/>
                </a:moveTo>
                <a:lnTo>
                  <a:pt x="5758726" y="2484506"/>
                </a:lnTo>
                <a:lnTo>
                  <a:pt x="5760749" y="2484506"/>
                </a:lnTo>
                <a:close/>
                <a:moveTo>
                  <a:pt x="6752596" y="2480729"/>
                </a:moveTo>
                <a:lnTo>
                  <a:pt x="6753367" y="2480729"/>
                </a:lnTo>
                <a:lnTo>
                  <a:pt x="6752596" y="2481235"/>
                </a:lnTo>
                <a:close/>
                <a:moveTo>
                  <a:pt x="2617916" y="2480041"/>
                </a:moveTo>
                <a:lnTo>
                  <a:pt x="2617916" y="2481120"/>
                </a:lnTo>
                <a:lnTo>
                  <a:pt x="2620075" y="2483278"/>
                </a:lnTo>
                <a:lnTo>
                  <a:pt x="2620075" y="2482199"/>
                </a:lnTo>
                <a:close/>
                <a:moveTo>
                  <a:pt x="5171088" y="2479380"/>
                </a:moveTo>
                <a:lnTo>
                  <a:pt x="5171088" y="2480459"/>
                </a:lnTo>
                <a:lnTo>
                  <a:pt x="5176483" y="2480459"/>
                </a:lnTo>
                <a:lnTo>
                  <a:pt x="5176483" y="2479380"/>
                </a:lnTo>
                <a:close/>
                <a:moveTo>
                  <a:pt x="5105538" y="2479380"/>
                </a:moveTo>
                <a:lnTo>
                  <a:pt x="5105538" y="2480459"/>
                </a:lnTo>
                <a:lnTo>
                  <a:pt x="5107696" y="2480459"/>
                </a:lnTo>
                <a:lnTo>
                  <a:pt x="5107696" y="2479380"/>
                </a:lnTo>
                <a:close/>
                <a:moveTo>
                  <a:pt x="5599438" y="2479111"/>
                </a:moveTo>
                <a:lnTo>
                  <a:pt x="5599438" y="2482348"/>
                </a:lnTo>
                <a:lnTo>
                  <a:pt x="5600517" y="2482348"/>
                </a:lnTo>
                <a:lnTo>
                  <a:pt x="5600517" y="2479111"/>
                </a:lnTo>
                <a:close/>
                <a:moveTo>
                  <a:pt x="9262340" y="2478301"/>
                </a:moveTo>
                <a:lnTo>
                  <a:pt x="9262340" y="2480459"/>
                </a:lnTo>
                <a:lnTo>
                  <a:pt x="9264498" y="2482617"/>
                </a:lnTo>
                <a:lnTo>
                  <a:pt x="9269893" y="2482617"/>
                </a:lnTo>
                <a:lnTo>
                  <a:pt x="9273130" y="2479380"/>
                </a:lnTo>
                <a:lnTo>
                  <a:pt x="9272051" y="2478301"/>
                </a:lnTo>
                <a:close/>
                <a:moveTo>
                  <a:pt x="700934" y="2477627"/>
                </a:moveTo>
                <a:lnTo>
                  <a:pt x="699855" y="2478706"/>
                </a:lnTo>
                <a:lnTo>
                  <a:pt x="699855" y="2485180"/>
                </a:lnTo>
                <a:lnTo>
                  <a:pt x="705250" y="2491654"/>
                </a:lnTo>
                <a:lnTo>
                  <a:pt x="705250" y="2492733"/>
                </a:lnTo>
                <a:lnTo>
                  <a:pt x="700934" y="2499207"/>
                </a:lnTo>
                <a:cubicBezTo>
                  <a:pt x="704530" y="2507120"/>
                  <a:pt x="707048" y="2511076"/>
                  <a:pt x="708487" y="2511076"/>
                </a:cubicBezTo>
                <a:lnTo>
                  <a:pt x="709566" y="2511076"/>
                </a:lnTo>
                <a:cubicBezTo>
                  <a:pt x="711004" y="2510717"/>
                  <a:pt x="712443" y="2508918"/>
                  <a:pt x="713882" y="2505681"/>
                </a:cubicBezTo>
                <a:cubicBezTo>
                  <a:pt x="711364" y="2489856"/>
                  <a:pt x="709206" y="2481943"/>
                  <a:pt x="707408" y="2481943"/>
                </a:cubicBezTo>
                <a:cubicBezTo>
                  <a:pt x="705969" y="2479066"/>
                  <a:pt x="703811" y="2477627"/>
                  <a:pt x="700934" y="2477627"/>
                </a:cubicBezTo>
                <a:close/>
                <a:moveTo>
                  <a:pt x="3188288" y="2476548"/>
                </a:moveTo>
                <a:cubicBezTo>
                  <a:pt x="3193953" y="2480864"/>
                  <a:pt x="3202045" y="2485225"/>
                  <a:pt x="3212566" y="2489631"/>
                </a:cubicBezTo>
                <a:lnTo>
                  <a:pt x="3218096" y="2498398"/>
                </a:lnTo>
                <a:lnTo>
                  <a:pt x="3218096" y="2500556"/>
                </a:lnTo>
                <a:cubicBezTo>
                  <a:pt x="3216927" y="2502534"/>
                  <a:pt x="3214319" y="2503523"/>
                  <a:pt x="3210273" y="2503523"/>
                </a:cubicBezTo>
                <a:lnTo>
                  <a:pt x="3208115" y="2503523"/>
                </a:lnTo>
                <a:lnTo>
                  <a:pt x="3192739" y="2500556"/>
                </a:lnTo>
                <a:lnTo>
                  <a:pt x="3188288" y="2500556"/>
                </a:lnTo>
                <a:cubicBezTo>
                  <a:pt x="3183882" y="2500556"/>
                  <a:pt x="3177633" y="2501545"/>
                  <a:pt x="3169540" y="2503523"/>
                </a:cubicBezTo>
                <a:lnTo>
                  <a:pt x="3167382" y="2503523"/>
                </a:lnTo>
                <a:cubicBezTo>
                  <a:pt x="3164955" y="2503523"/>
                  <a:pt x="3162392" y="2502804"/>
                  <a:pt x="3159695" y="2501365"/>
                </a:cubicBezTo>
                <a:lnTo>
                  <a:pt x="3157402" y="2501365"/>
                </a:lnTo>
                <a:cubicBezTo>
                  <a:pt x="3155244" y="2502804"/>
                  <a:pt x="3149399" y="2504018"/>
                  <a:pt x="3139868" y="2505007"/>
                </a:cubicBezTo>
                <a:cubicBezTo>
                  <a:pt x="3131955" y="2505007"/>
                  <a:pt x="3126425" y="2503793"/>
                  <a:pt x="3123278" y="2501365"/>
                </a:cubicBezTo>
                <a:lnTo>
                  <a:pt x="3116669" y="2503523"/>
                </a:lnTo>
                <a:lnTo>
                  <a:pt x="3108981" y="2502040"/>
                </a:lnTo>
                <a:lnTo>
                  <a:pt x="3102372" y="2503523"/>
                </a:lnTo>
                <a:cubicBezTo>
                  <a:pt x="3099405" y="2503523"/>
                  <a:pt x="3096843" y="2502309"/>
                  <a:pt x="3094685" y="2499882"/>
                </a:cubicBezTo>
                <a:lnTo>
                  <a:pt x="3094685" y="2499073"/>
                </a:lnTo>
                <a:lnTo>
                  <a:pt x="3097922" y="2496915"/>
                </a:lnTo>
                <a:lnTo>
                  <a:pt x="3099001" y="2496915"/>
                </a:lnTo>
                <a:cubicBezTo>
                  <a:pt x="3102867" y="2499342"/>
                  <a:pt x="3105834" y="2500556"/>
                  <a:pt x="3107902" y="2500556"/>
                </a:cubicBezTo>
                <a:cubicBezTo>
                  <a:pt x="3108801" y="2497139"/>
                  <a:pt x="3110645" y="2495431"/>
                  <a:pt x="3113432" y="2495431"/>
                </a:cubicBezTo>
                <a:lnTo>
                  <a:pt x="3120041" y="2496915"/>
                </a:lnTo>
                <a:lnTo>
                  <a:pt x="3127729" y="2495431"/>
                </a:lnTo>
                <a:lnTo>
                  <a:pt x="3137575" y="2495431"/>
                </a:lnTo>
                <a:cubicBezTo>
                  <a:pt x="3139823" y="2495431"/>
                  <a:pt x="3140947" y="2496420"/>
                  <a:pt x="3140947" y="2498398"/>
                </a:cubicBezTo>
                <a:lnTo>
                  <a:pt x="3144184" y="2499073"/>
                </a:lnTo>
                <a:cubicBezTo>
                  <a:pt x="3148230" y="2496105"/>
                  <a:pt x="3154479" y="2494622"/>
                  <a:pt x="3162932" y="2494622"/>
                </a:cubicBezTo>
                <a:cubicBezTo>
                  <a:pt x="3163830" y="2493003"/>
                  <a:pt x="3167517" y="2490620"/>
                  <a:pt x="3173991" y="2487473"/>
                </a:cubicBezTo>
                <a:cubicBezTo>
                  <a:pt x="3173991" y="2485854"/>
                  <a:pt x="3178757" y="2482213"/>
                  <a:pt x="3188288" y="2476548"/>
                </a:cubicBezTo>
                <a:close/>
                <a:moveTo>
                  <a:pt x="9259103" y="2475064"/>
                </a:moveTo>
                <a:lnTo>
                  <a:pt x="9258024" y="2476143"/>
                </a:lnTo>
                <a:lnTo>
                  <a:pt x="9258024" y="2477222"/>
                </a:lnTo>
                <a:lnTo>
                  <a:pt x="9261261" y="2477222"/>
                </a:lnTo>
                <a:close/>
                <a:moveTo>
                  <a:pt x="1523783" y="2475064"/>
                </a:moveTo>
                <a:lnTo>
                  <a:pt x="1527019" y="2475064"/>
                </a:lnTo>
                <a:cubicBezTo>
                  <a:pt x="1529359" y="2477043"/>
                  <a:pt x="1533718" y="2478481"/>
                  <a:pt x="1540103" y="2479380"/>
                </a:cubicBezTo>
                <a:lnTo>
                  <a:pt x="1541182" y="2480459"/>
                </a:lnTo>
                <a:lnTo>
                  <a:pt x="1541182" y="2481538"/>
                </a:lnTo>
                <a:cubicBezTo>
                  <a:pt x="1539564" y="2482977"/>
                  <a:pt x="1537046" y="2483696"/>
                  <a:pt x="1533629" y="2483696"/>
                </a:cubicBezTo>
                <a:cubicBezTo>
                  <a:pt x="1533629" y="2485765"/>
                  <a:pt x="1532864" y="2486799"/>
                  <a:pt x="1531335" y="2486799"/>
                </a:cubicBezTo>
                <a:lnTo>
                  <a:pt x="1530257" y="2486799"/>
                </a:lnTo>
                <a:lnTo>
                  <a:pt x="1521625" y="2478301"/>
                </a:lnTo>
                <a:lnTo>
                  <a:pt x="1521625" y="2477222"/>
                </a:lnTo>
                <a:close/>
                <a:moveTo>
                  <a:pt x="8278047" y="2474795"/>
                </a:moveTo>
                <a:lnTo>
                  <a:pt x="8280205" y="2474795"/>
                </a:lnTo>
                <a:cubicBezTo>
                  <a:pt x="8303853" y="2488732"/>
                  <a:pt x="8316037" y="2498038"/>
                  <a:pt x="8316756" y="2502714"/>
                </a:cubicBezTo>
                <a:lnTo>
                  <a:pt x="8317835" y="2503793"/>
                </a:lnTo>
                <a:lnTo>
                  <a:pt x="8317835" y="2507030"/>
                </a:lnTo>
                <a:cubicBezTo>
                  <a:pt x="8311361" y="2512875"/>
                  <a:pt x="8308124" y="2520742"/>
                  <a:pt x="8308124" y="2530633"/>
                </a:cubicBezTo>
                <a:lnTo>
                  <a:pt x="8307045" y="2533870"/>
                </a:lnTo>
                <a:lnTo>
                  <a:pt x="8309203" y="2542367"/>
                </a:lnTo>
                <a:lnTo>
                  <a:pt x="8308124" y="2543446"/>
                </a:lnTo>
                <a:lnTo>
                  <a:pt x="8309203" y="2548842"/>
                </a:lnTo>
                <a:lnTo>
                  <a:pt x="8309203" y="2555316"/>
                </a:lnTo>
                <a:lnTo>
                  <a:pt x="8303943" y="2567184"/>
                </a:lnTo>
                <a:lnTo>
                  <a:pt x="8303943" y="2578919"/>
                </a:lnTo>
                <a:lnTo>
                  <a:pt x="8307045" y="2591867"/>
                </a:lnTo>
                <a:cubicBezTo>
                  <a:pt x="8306416" y="2604365"/>
                  <a:pt x="8305022" y="2611873"/>
                  <a:pt x="8302864" y="2614391"/>
                </a:cubicBezTo>
                <a:lnTo>
                  <a:pt x="8305022" y="2631520"/>
                </a:lnTo>
                <a:lnTo>
                  <a:pt x="8299627" y="2652021"/>
                </a:lnTo>
                <a:lnTo>
                  <a:pt x="8297469" y="2654179"/>
                </a:lnTo>
                <a:lnTo>
                  <a:pt x="8295311" y="2654179"/>
                </a:lnTo>
                <a:cubicBezTo>
                  <a:pt x="8295311" y="2649863"/>
                  <a:pt x="8294592" y="2647705"/>
                  <a:pt x="8293153" y="2647705"/>
                </a:cubicBezTo>
                <a:lnTo>
                  <a:pt x="8292074" y="2647705"/>
                </a:lnTo>
                <a:lnTo>
                  <a:pt x="8295311" y="2656202"/>
                </a:lnTo>
                <a:lnTo>
                  <a:pt x="8294232" y="2657281"/>
                </a:lnTo>
                <a:lnTo>
                  <a:pt x="8294232" y="2658360"/>
                </a:lnTo>
                <a:lnTo>
                  <a:pt x="8295311" y="2659440"/>
                </a:lnTo>
                <a:lnTo>
                  <a:pt x="8295311" y="2660519"/>
                </a:lnTo>
                <a:lnTo>
                  <a:pt x="8294232" y="2663756"/>
                </a:lnTo>
                <a:lnTo>
                  <a:pt x="8296390" y="2665914"/>
                </a:lnTo>
                <a:lnTo>
                  <a:pt x="8296390" y="2668072"/>
                </a:lnTo>
                <a:lnTo>
                  <a:pt x="8294232" y="2670230"/>
                </a:lnTo>
                <a:lnTo>
                  <a:pt x="8293153" y="2670230"/>
                </a:lnTo>
                <a:cubicBezTo>
                  <a:pt x="8291714" y="2670230"/>
                  <a:pt x="8290995" y="2668791"/>
                  <a:pt x="8290995" y="2665914"/>
                </a:cubicBezTo>
                <a:lnTo>
                  <a:pt x="8289916" y="2666993"/>
                </a:lnTo>
                <a:lnTo>
                  <a:pt x="8288837" y="2666993"/>
                </a:lnTo>
                <a:lnTo>
                  <a:pt x="8293153" y="2673467"/>
                </a:lnTo>
                <a:cubicBezTo>
                  <a:pt x="8293153" y="2679221"/>
                  <a:pt x="8288118" y="2684931"/>
                  <a:pt x="8278047" y="2690596"/>
                </a:cubicBezTo>
                <a:cubicBezTo>
                  <a:pt x="8274900" y="2690596"/>
                  <a:pt x="8268111" y="2693113"/>
                  <a:pt x="8257680" y="2698149"/>
                </a:cubicBezTo>
                <a:lnTo>
                  <a:pt x="8248104" y="2699228"/>
                </a:lnTo>
                <a:lnTo>
                  <a:pt x="8238393" y="2699228"/>
                </a:lnTo>
                <a:cubicBezTo>
                  <a:pt x="8236056" y="2697609"/>
                  <a:pt x="8232818" y="2689741"/>
                  <a:pt x="8228682" y="2675625"/>
                </a:cubicBezTo>
                <a:cubicBezTo>
                  <a:pt x="8222118" y="2666453"/>
                  <a:pt x="8213531" y="2659664"/>
                  <a:pt x="8202921" y="2655258"/>
                </a:cubicBezTo>
                <a:lnTo>
                  <a:pt x="8202921" y="2653100"/>
                </a:lnTo>
                <a:cubicBezTo>
                  <a:pt x="8202921" y="2650403"/>
                  <a:pt x="8213306" y="2648245"/>
                  <a:pt x="8234077" y="2646626"/>
                </a:cubicBezTo>
                <a:lnTo>
                  <a:pt x="8245946" y="2646626"/>
                </a:lnTo>
                <a:cubicBezTo>
                  <a:pt x="8248194" y="2646626"/>
                  <a:pt x="8250667" y="2639478"/>
                  <a:pt x="8253364" y="2625181"/>
                </a:cubicBezTo>
                <a:cubicBezTo>
                  <a:pt x="8255882" y="2623562"/>
                  <a:pt x="8258400" y="2618167"/>
                  <a:pt x="8260918" y="2608996"/>
                </a:cubicBezTo>
                <a:lnTo>
                  <a:pt x="8256602" y="2603601"/>
                </a:lnTo>
                <a:lnTo>
                  <a:pt x="8260918" y="2586472"/>
                </a:lnTo>
                <a:lnTo>
                  <a:pt x="8259838" y="2577840"/>
                </a:lnTo>
                <a:lnTo>
                  <a:pt x="8260918" y="2543446"/>
                </a:lnTo>
                <a:lnTo>
                  <a:pt x="8260918" y="2538186"/>
                </a:lnTo>
                <a:lnTo>
                  <a:pt x="8263076" y="2534949"/>
                </a:lnTo>
                <a:lnTo>
                  <a:pt x="8263076" y="2525238"/>
                </a:lnTo>
                <a:lnTo>
                  <a:pt x="8264154" y="2509188"/>
                </a:lnTo>
                <a:lnTo>
                  <a:pt x="8254444" y="2503793"/>
                </a:lnTo>
                <a:lnTo>
                  <a:pt x="8248104" y="2505951"/>
                </a:lnTo>
                <a:lnTo>
                  <a:pt x="8247025" y="2505951"/>
                </a:lnTo>
                <a:cubicBezTo>
                  <a:pt x="8243249" y="2505951"/>
                  <a:pt x="8241091" y="2504872"/>
                  <a:pt x="8240551" y="2502714"/>
                </a:cubicBezTo>
                <a:cubicBezTo>
                  <a:pt x="8240551" y="2499837"/>
                  <a:pt x="8246980" y="2497679"/>
                  <a:pt x="8259838" y="2496240"/>
                </a:cubicBezTo>
                <a:cubicBezTo>
                  <a:pt x="8267572" y="2490845"/>
                  <a:pt x="8272247" y="2485135"/>
                  <a:pt x="8273866" y="2479111"/>
                </a:cubicBezTo>
                <a:cubicBezTo>
                  <a:pt x="8276653" y="2479111"/>
                  <a:pt x="8278047" y="2477672"/>
                  <a:pt x="8278047" y="2474795"/>
                </a:cubicBezTo>
                <a:close/>
                <a:moveTo>
                  <a:pt x="5598359" y="2473851"/>
                </a:moveTo>
                <a:lnTo>
                  <a:pt x="5598359" y="2476953"/>
                </a:lnTo>
                <a:lnTo>
                  <a:pt x="5599438" y="2476953"/>
                </a:lnTo>
                <a:lnTo>
                  <a:pt x="5599438" y="2473851"/>
                </a:lnTo>
                <a:close/>
                <a:moveTo>
                  <a:pt x="8719480" y="2472637"/>
                </a:moveTo>
                <a:lnTo>
                  <a:pt x="8719480" y="2473716"/>
                </a:lnTo>
                <a:lnTo>
                  <a:pt x="8721638" y="2473716"/>
                </a:lnTo>
                <a:lnTo>
                  <a:pt x="8721638" y="2472637"/>
                </a:lnTo>
                <a:close/>
                <a:moveTo>
                  <a:pt x="6796835" y="2472097"/>
                </a:moveTo>
                <a:lnTo>
                  <a:pt x="6796835" y="2474255"/>
                </a:lnTo>
                <a:lnTo>
                  <a:pt x="6798993" y="2474255"/>
                </a:lnTo>
                <a:lnTo>
                  <a:pt x="6798993" y="2472097"/>
                </a:lnTo>
                <a:close/>
                <a:moveTo>
                  <a:pt x="9283920" y="2471827"/>
                </a:moveTo>
                <a:lnTo>
                  <a:pt x="9284999" y="2471827"/>
                </a:lnTo>
                <a:lnTo>
                  <a:pt x="9284999" y="2472823"/>
                </a:lnTo>
                <a:lnTo>
                  <a:pt x="9283920" y="2471952"/>
                </a:lnTo>
                <a:close/>
                <a:moveTo>
                  <a:pt x="5269817" y="2470883"/>
                </a:moveTo>
                <a:lnTo>
                  <a:pt x="5271975" y="2472906"/>
                </a:lnTo>
                <a:lnTo>
                  <a:pt x="5271975" y="2470883"/>
                </a:lnTo>
                <a:close/>
                <a:moveTo>
                  <a:pt x="5164614" y="2470883"/>
                </a:moveTo>
                <a:lnTo>
                  <a:pt x="5164614" y="2475064"/>
                </a:lnTo>
                <a:lnTo>
                  <a:pt x="5165693" y="2476143"/>
                </a:lnTo>
                <a:lnTo>
                  <a:pt x="5167851" y="2476143"/>
                </a:lnTo>
                <a:lnTo>
                  <a:pt x="5167851" y="2475064"/>
                </a:lnTo>
                <a:cubicBezTo>
                  <a:pt x="5166412" y="2475064"/>
                  <a:pt x="5165693" y="2473671"/>
                  <a:pt x="5165693" y="2470883"/>
                </a:cubicBezTo>
                <a:close/>
                <a:moveTo>
                  <a:pt x="7207921" y="2470204"/>
                </a:moveTo>
                <a:lnTo>
                  <a:pt x="7210079" y="2472362"/>
                </a:lnTo>
                <a:lnTo>
                  <a:pt x="7210079" y="2470204"/>
                </a:lnTo>
                <a:close/>
                <a:moveTo>
                  <a:pt x="6583192" y="2469939"/>
                </a:moveTo>
                <a:lnTo>
                  <a:pt x="6583192" y="2472097"/>
                </a:lnTo>
                <a:lnTo>
                  <a:pt x="6585350" y="2472097"/>
                </a:lnTo>
                <a:lnTo>
                  <a:pt x="6585350" y="2469939"/>
                </a:lnTo>
                <a:close/>
                <a:moveTo>
                  <a:pt x="6188695" y="2467781"/>
                </a:moveTo>
                <a:lnTo>
                  <a:pt x="6186537" y="2469939"/>
                </a:lnTo>
                <a:lnTo>
                  <a:pt x="6186537" y="2472097"/>
                </a:lnTo>
                <a:lnTo>
                  <a:pt x="6188695" y="2469939"/>
                </a:lnTo>
                <a:close/>
                <a:moveTo>
                  <a:pt x="5268738" y="2467646"/>
                </a:moveTo>
                <a:lnTo>
                  <a:pt x="5265501" y="2468725"/>
                </a:lnTo>
                <a:lnTo>
                  <a:pt x="5265501" y="2470883"/>
                </a:lnTo>
                <a:lnTo>
                  <a:pt x="5266580" y="2470883"/>
                </a:lnTo>
                <a:lnTo>
                  <a:pt x="5268738" y="2468725"/>
                </a:lnTo>
                <a:close/>
                <a:moveTo>
                  <a:pt x="8218027" y="2467242"/>
                </a:moveTo>
                <a:lnTo>
                  <a:pt x="8213711" y="2472637"/>
                </a:lnTo>
                <a:lnTo>
                  <a:pt x="8213711" y="2473716"/>
                </a:lnTo>
                <a:lnTo>
                  <a:pt x="8215869" y="2473716"/>
                </a:lnTo>
                <a:lnTo>
                  <a:pt x="8220050" y="2468321"/>
                </a:lnTo>
                <a:lnTo>
                  <a:pt x="8219106" y="2467242"/>
                </a:lnTo>
                <a:close/>
                <a:moveTo>
                  <a:pt x="5261319" y="2466567"/>
                </a:moveTo>
                <a:lnTo>
                  <a:pt x="5261319" y="2467646"/>
                </a:lnTo>
                <a:lnTo>
                  <a:pt x="5263343" y="2467646"/>
                </a:lnTo>
                <a:lnTo>
                  <a:pt x="5263343" y="2466567"/>
                </a:lnTo>
                <a:close/>
                <a:moveTo>
                  <a:pt x="3611379" y="2466567"/>
                </a:moveTo>
                <a:lnTo>
                  <a:pt x="3611379" y="2467511"/>
                </a:lnTo>
                <a:lnTo>
                  <a:pt x="3613537" y="2469669"/>
                </a:lnTo>
                <a:lnTo>
                  <a:pt x="3614616" y="2469669"/>
                </a:lnTo>
                <a:lnTo>
                  <a:pt x="3614616" y="2466567"/>
                </a:lnTo>
                <a:close/>
                <a:moveTo>
                  <a:pt x="9251550" y="2466432"/>
                </a:moveTo>
                <a:cubicBezTo>
                  <a:pt x="9251550" y="2467871"/>
                  <a:pt x="9250471" y="2468590"/>
                  <a:pt x="9248313" y="2468590"/>
                </a:cubicBezTo>
                <a:lnTo>
                  <a:pt x="9248313" y="2469669"/>
                </a:lnTo>
                <a:lnTo>
                  <a:pt x="9250471" y="2469669"/>
                </a:lnTo>
                <a:cubicBezTo>
                  <a:pt x="9250471" y="2468231"/>
                  <a:pt x="9251550" y="2467511"/>
                  <a:pt x="9253708" y="2467511"/>
                </a:cubicBezTo>
                <a:lnTo>
                  <a:pt x="9253708" y="2466432"/>
                </a:lnTo>
                <a:close/>
                <a:moveTo>
                  <a:pt x="8620482" y="2466163"/>
                </a:moveTo>
                <a:lnTo>
                  <a:pt x="8618324" y="2468321"/>
                </a:lnTo>
                <a:lnTo>
                  <a:pt x="8619403" y="2475874"/>
                </a:lnTo>
                <a:lnTo>
                  <a:pt x="8622640" y="2472637"/>
                </a:lnTo>
                <a:close/>
                <a:moveTo>
                  <a:pt x="7242854" y="2465753"/>
                </a:moveTo>
                <a:lnTo>
                  <a:pt x="7238538" y="2468990"/>
                </a:lnTo>
                <a:lnTo>
                  <a:pt x="7238538" y="2470204"/>
                </a:lnTo>
                <a:cubicBezTo>
                  <a:pt x="7238538" y="2471823"/>
                  <a:pt x="7241101" y="2472902"/>
                  <a:pt x="7246226" y="2473441"/>
                </a:cubicBezTo>
                <a:lnTo>
                  <a:pt x="7249463" y="2467911"/>
                </a:lnTo>
                <a:lnTo>
                  <a:pt x="7249463" y="2466832"/>
                </a:lnTo>
                <a:close/>
                <a:moveTo>
                  <a:pt x="655751" y="2464814"/>
                </a:moveTo>
                <a:lnTo>
                  <a:pt x="653593" y="2466972"/>
                </a:lnTo>
                <a:lnTo>
                  <a:pt x="655751" y="2466972"/>
                </a:lnTo>
                <a:close/>
                <a:moveTo>
                  <a:pt x="7102719" y="2464674"/>
                </a:moveTo>
                <a:lnTo>
                  <a:pt x="7100561" y="2466832"/>
                </a:lnTo>
                <a:lnTo>
                  <a:pt x="7103798" y="2470204"/>
                </a:lnTo>
                <a:lnTo>
                  <a:pt x="7106090" y="2467911"/>
                </a:lnTo>
                <a:lnTo>
                  <a:pt x="7106090" y="2466832"/>
                </a:lnTo>
                <a:lnTo>
                  <a:pt x="7103798" y="2464674"/>
                </a:lnTo>
                <a:close/>
                <a:moveTo>
                  <a:pt x="6172240" y="2464544"/>
                </a:moveTo>
                <a:lnTo>
                  <a:pt x="6169003" y="2467781"/>
                </a:lnTo>
                <a:lnTo>
                  <a:pt x="6169003" y="2468860"/>
                </a:lnTo>
                <a:lnTo>
                  <a:pt x="6173319" y="2473176"/>
                </a:lnTo>
                <a:lnTo>
                  <a:pt x="6175612" y="2473176"/>
                </a:lnTo>
                <a:lnTo>
                  <a:pt x="6176691" y="2467781"/>
                </a:lnTo>
                <a:lnTo>
                  <a:pt x="6175612" y="2464544"/>
                </a:lnTo>
                <a:close/>
                <a:moveTo>
                  <a:pt x="3247768" y="2463735"/>
                </a:moveTo>
                <a:lnTo>
                  <a:pt x="3247768" y="2465893"/>
                </a:lnTo>
                <a:lnTo>
                  <a:pt x="3248847" y="2465893"/>
                </a:lnTo>
                <a:lnTo>
                  <a:pt x="3248847" y="2463735"/>
                </a:lnTo>
                <a:close/>
                <a:moveTo>
                  <a:pt x="5257003" y="2462251"/>
                </a:moveTo>
                <a:lnTo>
                  <a:pt x="5257003" y="2463330"/>
                </a:lnTo>
                <a:lnTo>
                  <a:pt x="5259161" y="2463330"/>
                </a:lnTo>
                <a:lnTo>
                  <a:pt x="5259161" y="2462251"/>
                </a:lnTo>
                <a:close/>
                <a:moveTo>
                  <a:pt x="5216136" y="2462251"/>
                </a:moveTo>
                <a:lnTo>
                  <a:pt x="5209662" y="2464409"/>
                </a:lnTo>
                <a:lnTo>
                  <a:pt x="5193612" y="2464409"/>
                </a:lnTo>
                <a:cubicBezTo>
                  <a:pt x="5188577" y="2464409"/>
                  <a:pt x="5186059" y="2466567"/>
                  <a:pt x="5186059" y="2470883"/>
                </a:cubicBezTo>
                <a:lnTo>
                  <a:pt x="5187138" y="2477222"/>
                </a:lnTo>
                <a:cubicBezTo>
                  <a:pt x="5184800" y="2477222"/>
                  <a:pt x="5183361" y="2481898"/>
                  <a:pt x="5182822" y="2491249"/>
                </a:cubicBezTo>
                <a:lnTo>
                  <a:pt x="5183901" y="2505142"/>
                </a:lnTo>
                <a:lnTo>
                  <a:pt x="5177562" y="2513774"/>
                </a:lnTo>
                <a:lnTo>
                  <a:pt x="5181743" y="2520248"/>
                </a:lnTo>
                <a:lnTo>
                  <a:pt x="5181743" y="2521327"/>
                </a:lnTo>
                <a:lnTo>
                  <a:pt x="5175404" y="2525643"/>
                </a:lnTo>
                <a:lnTo>
                  <a:pt x="5175404" y="2527666"/>
                </a:lnTo>
                <a:cubicBezTo>
                  <a:pt x="5179630" y="2530004"/>
                  <a:pt x="5181743" y="2532881"/>
                  <a:pt x="5181743" y="2536298"/>
                </a:cubicBezTo>
                <a:lnTo>
                  <a:pt x="5181743" y="2538456"/>
                </a:lnTo>
                <a:cubicBezTo>
                  <a:pt x="5181743" y="2539895"/>
                  <a:pt x="5180349" y="2540614"/>
                  <a:pt x="5177562" y="2540614"/>
                </a:cubicBezTo>
                <a:lnTo>
                  <a:pt x="5177562" y="2541693"/>
                </a:lnTo>
                <a:cubicBezTo>
                  <a:pt x="5180080" y="2547448"/>
                  <a:pt x="5182912" y="2550325"/>
                  <a:pt x="5186059" y="2550325"/>
                </a:cubicBezTo>
                <a:lnTo>
                  <a:pt x="5187138" y="2556664"/>
                </a:lnTo>
                <a:lnTo>
                  <a:pt x="5188217" y="2556664"/>
                </a:lnTo>
                <a:lnTo>
                  <a:pt x="5191454" y="2552483"/>
                </a:lnTo>
                <a:lnTo>
                  <a:pt x="5189296" y="2547088"/>
                </a:lnTo>
                <a:lnTo>
                  <a:pt x="5190375" y="2541693"/>
                </a:lnTo>
                <a:lnTo>
                  <a:pt x="5190375" y="2533061"/>
                </a:lnTo>
                <a:lnTo>
                  <a:pt x="5191454" y="2531982"/>
                </a:lnTo>
                <a:lnTo>
                  <a:pt x="5190375" y="2530903"/>
                </a:lnTo>
                <a:lnTo>
                  <a:pt x="5190375" y="2515932"/>
                </a:lnTo>
                <a:lnTo>
                  <a:pt x="5188217" y="2479380"/>
                </a:lnTo>
                <a:cubicBezTo>
                  <a:pt x="5189835" y="2475064"/>
                  <a:pt x="5191993" y="2472592"/>
                  <a:pt x="5194691" y="2471962"/>
                </a:cubicBezTo>
                <a:cubicBezTo>
                  <a:pt x="5221217" y="2478346"/>
                  <a:pt x="5234479" y="2485135"/>
                  <a:pt x="5234479" y="2492328"/>
                </a:cubicBezTo>
                <a:lnTo>
                  <a:pt x="5234479" y="2495565"/>
                </a:lnTo>
                <a:lnTo>
                  <a:pt x="5233400" y="2496644"/>
                </a:lnTo>
                <a:lnTo>
                  <a:pt x="5236502" y="2501905"/>
                </a:lnTo>
                <a:cubicBezTo>
                  <a:pt x="5233715" y="2508019"/>
                  <a:pt x="5231602" y="2516246"/>
                  <a:pt x="5230163" y="2526587"/>
                </a:cubicBezTo>
                <a:lnTo>
                  <a:pt x="5232321" y="2538456"/>
                </a:lnTo>
                <a:lnTo>
                  <a:pt x="5224768" y="2566375"/>
                </a:lnTo>
                <a:cubicBezTo>
                  <a:pt x="5232591" y="2570511"/>
                  <a:pt x="5236502" y="2573749"/>
                  <a:pt x="5236502" y="2576086"/>
                </a:cubicBezTo>
                <a:lnTo>
                  <a:pt x="5235423" y="2577165"/>
                </a:lnTo>
                <a:lnTo>
                  <a:pt x="5235423" y="2579323"/>
                </a:lnTo>
                <a:lnTo>
                  <a:pt x="5236502" y="2579323"/>
                </a:lnTo>
                <a:lnTo>
                  <a:pt x="5238660" y="2573928"/>
                </a:lnTo>
                <a:lnTo>
                  <a:pt x="5239739" y="2575007"/>
                </a:lnTo>
                <a:lnTo>
                  <a:pt x="5240818" y="2575007"/>
                </a:lnTo>
                <a:lnTo>
                  <a:pt x="5242976" y="2572849"/>
                </a:lnTo>
                <a:lnTo>
                  <a:pt x="5242976" y="2570691"/>
                </a:lnTo>
                <a:cubicBezTo>
                  <a:pt x="5240818" y="2567994"/>
                  <a:pt x="5239739" y="2565476"/>
                  <a:pt x="5239739" y="2563138"/>
                </a:cubicBezTo>
                <a:lnTo>
                  <a:pt x="5239739" y="2560980"/>
                </a:lnTo>
                <a:lnTo>
                  <a:pt x="5246213" y="2554506"/>
                </a:lnTo>
                <a:lnTo>
                  <a:pt x="5246213" y="2551404"/>
                </a:lnTo>
                <a:lnTo>
                  <a:pt x="5244055" y="2551404"/>
                </a:lnTo>
                <a:lnTo>
                  <a:pt x="5242976" y="2552483"/>
                </a:lnTo>
                <a:lnTo>
                  <a:pt x="5241897" y="2552483"/>
                </a:lnTo>
                <a:lnTo>
                  <a:pt x="5240818" y="2551404"/>
                </a:lnTo>
                <a:lnTo>
                  <a:pt x="5240818" y="2550325"/>
                </a:lnTo>
                <a:lnTo>
                  <a:pt x="5241897" y="2541693"/>
                </a:lnTo>
                <a:lnTo>
                  <a:pt x="5236502" y="2525643"/>
                </a:lnTo>
                <a:cubicBezTo>
                  <a:pt x="5237941" y="2523845"/>
                  <a:pt x="5240459" y="2513819"/>
                  <a:pt x="5244055" y="2495565"/>
                </a:cubicBezTo>
                <a:lnTo>
                  <a:pt x="5241897" y="2493407"/>
                </a:lnTo>
                <a:lnTo>
                  <a:pt x="5241897" y="2475064"/>
                </a:lnTo>
                <a:lnTo>
                  <a:pt x="5242976" y="2468725"/>
                </a:lnTo>
                <a:cubicBezTo>
                  <a:pt x="5242976" y="2466208"/>
                  <a:pt x="5240459" y="2464409"/>
                  <a:pt x="5235423" y="2463330"/>
                </a:cubicBezTo>
                <a:lnTo>
                  <a:pt x="5231242" y="2464409"/>
                </a:lnTo>
                <a:lnTo>
                  <a:pt x="5225847" y="2463330"/>
                </a:lnTo>
                <a:lnTo>
                  <a:pt x="5219373" y="2464409"/>
                </a:lnTo>
                <a:cubicBezTo>
                  <a:pt x="5219373" y="2462971"/>
                  <a:pt x="5218294" y="2462251"/>
                  <a:pt x="5216136" y="2462251"/>
                </a:cubicBezTo>
                <a:close/>
                <a:moveTo>
                  <a:pt x="9264498" y="2462116"/>
                </a:moveTo>
                <a:lnTo>
                  <a:pt x="9264498" y="2463195"/>
                </a:lnTo>
                <a:lnTo>
                  <a:pt x="9266656" y="2463195"/>
                </a:lnTo>
                <a:lnTo>
                  <a:pt x="9266656" y="2462116"/>
                </a:lnTo>
                <a:close/>
                <a:moveTo>
                  <a:pt x="6190853" y="2461307"/>
                </a:moveTo>
                <a:lnTo>
                  <a:pt x="6190853" y="2465623"/>
                </a:lnTo>
                <a:lnTo>
                  <a:pt x="6191932" y="2464544"/>
                </a:lnTo>
                <a:lnTo>
                  <a:pt x="6193011" y="2464544"/>
                </a:lnTo>
                <a:lnTo>
                  <a:pt x="6191932" y="2461307"/>
                </a:lnTo>
                <a:close/>
                <a:moveTo>
                  <a:pt x="551222" y="2460498"/>
                </a:moveTo>
                <a:lnTo>
                  <a:pt x="555538" y="2460498"/>
                </a:lnTo>
                <a:lnTo>
                  <a:pt x="557696" y="2462656"/>
                </a:lnTo>
                <a:lnTo>
                  <a:pt x="557696" y="2465893"/>
                </a:lnTo>
                <a:cubicBezTo>
                  <a:pt x="556976" y="2468051"/>
                  <a:pt x="554818" y="2469130"/>
                  <a:pt x="551222" y="2469130"/>
                </a:cubicBezTo>
                <a:lnTo>
                  <a:pt x="547985" y="2464814"/>
                </a:lnTo>
                <a:cubicBezTo>
                  <a:pt x="549064" y="2461937"/>
                  <a:pt x="550143" y="2460498"/>
                  <a:pt x="551222" y="2460498"/>
                </a:cubicBezTo>
                <a:close/>
                <a:moveTo>
                  <a:pt x="6794677" y="2460228"/>
                </a:moveTo>
                <a:lnTo>
                  <a:pt x="6791440" y="2461307"/>
                </a:lnTo>
                <a:lnTo>
                  <a:pt x="6791440" y="2462386"/>
                </a:lnTo>
                <a:lnTo>
                  <a:pt x="6792519" y="2462386"/>
                </a:lnTo>
                <a:lnTo>
                  <a:pt x="6795756" y="2461307"/>
                </a:lnTo>
                <a:lnTo>
                  <a:pt x="6795756" y="2460228"/>
                </a:lnTo>
                <a:close/>
                <a:moveTo>
                  <a:pt x="6569165" y="2460228"/>
                </a:moveTo>
                <a:lnTo>
                  <a:pt x="6565928" y="2461307"/>
                </a:lnTo>
                <a:lnTo>
                  <a:pt x="6565928" y="2462386"/>
                </a:lnTo>
                <a:lnTo>
                  <a:pt x="6569165" y="2462386"/>
                </a:lnTo>
                <a:close/>
                <a:moveTo>
                  <a:pt x="7675167" y="2459958"/>
                </a:moveTo>
                <a:lnTo>
                  <a:pt x="7675167" y="2463195"/>
                </a:lnTo>
                <a:lnTo>
                  <a:pt x="7677325" y="2463195"/>
                </a:lnTo>
                <a:lnTo>
                  <a:pt x="7677325" y="2459958"/>
                </a:lnTo>
                <a:close/>
                <a:moveTo>
                  <a:pt x="528698" y="2459689"/>
                </a:moveTo>
                <a:lnTo>
                  <a:pt x="534093" y="2460633"/>
                </a:lnTo>
                <a:lnTo>
                  <a:pt x="542590" y="2460633"/>
                </a:lnTo>
                <a:lnTo>
                  <a:pt x="546906" y="2463465"/>
                </a:lnTo>
                <a:cubicBezTo>
                  <a:pt x="545467" y="2468231"/>
                  <a:pt x="540477" y="2470614"/>
                  <a:pt x="531935" y="2470614"/>
                </a:cubicBezTo>
                <a:cubicBezTo>
                  <a:pt x="527619" y="2469265"/>
                  <a:pt x="525461" y="2466972"/>
                  <a:pt x="525461" y="2463735"/>
                </a:cubicBezTo>
                <a:close/>
                <a:moveTo>
                  <a:pt x="3252219" y="2459284"/>
                </a:moveTo>
                <a:lnTo>
                  <a:pt x="3252219" y="2461442"/>
                </a:lnTo>
                <a:lnTo>
                  <a:pt x="3253298" y="2461442"/>
                </a:lnTo>
                <a:lnTo>
                  <a:pt x="3253298" y="2459284"/>
                </a:lnTo>
                <a:close/>
                <a:moveTo>
                  <a:pt x="9259103" y="2458879"/>
                </a:moveTo>
                <a:lnTo>
                  <a:pt x="9267735" y="2458879"/>
                </a:lnTo>
                <a:lnTo>
                  <a:pt x="9283920" y="2471952"/>
                </a:lnTo>
                <a:lnTo>
                  <a:pt x="9283920" y="2475064"/>
                </a:lnTo>
                <a:lnTo>
                  <a:pt x="9284999" y="2475064"/>
                </a:lnTo>
                <a:lnTo>
                  <a:pt x="9284999" y="2472823"/>
                </a:lnTo>
                <a:lnTo>
                  <a:pt x="9295789" y="2481538"/>
                </a:lnTo>
                <a:lnTo>
                  <a:pt x="9294710" y="2482617"/>
                </a:lnTo>
                <a:lnTo>
                  <a:pt x="9294710" y="2483696"/>
                </a:lnTo>
                <a:lnTo>
                  <a:pt x="9295789" y="2484775"/>
                </a:lnTo>
                <a:cubicBezTo>
                  <a:pt x="9295789" y="2506715"/>
                  <a:pt x="9288956" y="2521821"/>
                  <a:pt x="9275288" y="2530094"/>
                </a:cubicBezTo>
                <a:lnTo>
                  <a:pt x="9260182" y="2545200"/>
                </a:lnTo>
                <a:lnTo>
                  <a:pt x="9251550" y="2547358"/>
                </a:lnTo>
                <a:cubicBezTo>
                  <a:pt x="9246515" y="2545560"/>
                  <a:pt x="9243997" y="2544121"/>
                  <a:pt x="9243997" y="2543042"/>
                </a:cubicBezTo>
                <a:lnTo>
                  <a:pt x="9243997" y="2541963"/>
                </a:lnTo>
                <a:cubicBezTo>
                  <a:pt x="9255506" y="2532252"/>
                  <a:pt x="9261261" y="2525058"/>
                  <a:pt x="9261261" y="2520383"/>
                </a:cubicBezTo>
                <a:cubicBezTo>
                  <a:pt x="9256945" y="2516966"/>
                  <a:pt x="9252269" y="2514808"/>
                  <a:pt x="9247234" y="2513909"/>
                </a:cubicBezTo>
                <a:lnTo>
                  <a:pt x="9247234" y="2512830"/>
                </a:lnTo>
                <a:lnTo>
                  <a:pt x="9248313" y="2511751"/>
                </a:lnTo>
                <a:lnTo>
                  <a:pt x="9248313" y="2510672"/>
                </a:lnTo>
                <a:lnTo>
                  <a:pt x="9239681" y="2497723"/>
                </a:lnTo>
                <a:lnTo>
                  <a:pt x="9235365" y="2491249"/>
                </a:lnTo>
                <a:lnTo>
                  <a:pt x="9235365" y="2479380"/>
                </a:lnTo>
                <a:cubicBezTo>
                  <a:pt x="9235365" y="2477762"/>
                  <a:pt x="9237163" y="2476683"/>
                  <a:pt x="9240760" y="2476143"/>
                </a:cubicBezTo>
                <a:lnTo>
                  <a:pt x="9239681" y="2475064"/>
                </a:lnTo>
                <a:lnTo>
                  <a:pt x="9239681" y="2473985"/>
                </a:lnTo>
                <a:cubicBezTo>
                  <a:pt x="9243278" y="2468231"/>
                  <a:pt x="9249752" y="2463915"/>
                  <a:pt x="9259103" y="2461037"/>
                </a:cubicBezTo>
                <a:close/>
                <a:moveTo>
                  <a:pt x="2569495" y="2458596"/>
                </a:moveTo>
                <a:lnTo>
                  <a:pt x="2566259" y="2464935"/>
                </a:lnTo>
                <a:lnTo>
                  <a:pt x="2567337" y="2466014"/>
                </a:lnTo>
                <a:lnTo>
                  <a:pt x="2567337" y="2467093"/>
                </a:lnTo>
                <a:cubicBezTo>
                  <a:pt x="2570215" y="2466374"/>
                  <a:pt x="2571654" y="2463901"/>
                  <a:pt x="2571654" y="2459675"/>
                </a:cubicBezTo>
                <a:lnTo>
                  <a:pt x="2570576" y="2458596"/>
                </a:lnTo>
                <a:close/>
                <a:moveTo>
                  <a:pt x="3110060" y="2458205"/>
                </a:moveTo>
                <a:lnTo>
                  <a:pt x="3107902" y="2460363"/>
                </a:lnTo>
                <a:lnTo>
                  <a:pt x="3107902" y="2461442"/>
                </a:lnTo>
                <a:lnTo>
                  <a:pt x="3110060" y="2461442"/>
                </a:lnTo>
                <a:close/>
                <a:moveTo>
                  <a:pt x="3137575" y="2457936"/>
                </a:moveTo>
                <a:lnTo>
                  <a:pt x="3137575" y="2460094"/>
                </a:lnTo>
                <a:lnTo>
                  <a:pt x="3138654" y="2460094"/>
                </a:lnTo>
                <a:lnTo>
                  <a:pt x="3138654" y="2457936"/>
                </a:lnTo>
                <a:close/>
                <a:moveTo>
                  <a:pt x="7609753" y="2457800"/>
                </a:moveTo>
                <a:lnTo>
                  <a:pt x="7609753" y="2461037"/>
                </a:lnTo>
                <a:lnTo>
                  <a:pt x="7610832" y="2461037"/>
                </a:lnTo>
                <a:lnTo>
                  <a:pt x="7610832" y="2457800"/>
                </a:lnTo>
                <a:close/>
                <a:moveTo>
                  <a:pt x="6166845" y="2456991"/>
                </a:moveTo>
                <a:lnTo>
                  <a:pt x="6164553" y="2459149"/>
                </a:lnTo>
                <a:lnTo>
                  <a:pt x="6164553" y="2460228"/>
                </a:lnTo>
                <a:lnTo>
                  <a:pt x="6166845" y="2458070"/>
                </a:lnTo>
                <a:close/>
                <a:moveTo>
                  <a:pt x="7203470" y="2456986"/>
                </a:moveTo>
                <a:lnTo>
                  <a:pt x="7203470" y="2459144"/>
                </a:lnTo>
                <a:lnTo>
                  <a:pt x="7204550" y="2462516"/>
                </a:lnTo>
                <a:lnTo>
                  <a:pt x="7205628" y="2462516"/>
                </a:lnTo>
                <a:lnTo>
                  <a:pt x="7205628" y="2461437"/>
                </a:lnTo>
                <a:lnTo>
                  <a:pt x="7204550" y="2456986"/>
                </a:lnTo>
                <a:close/>
                <a:moveTo>
                  <a:pt x="6167924" y="2454833"/>
                </a:moveTo>
                <a:lnTo>
                  <a:pt x="6167924" y="2455912"/>
                </a:lnTo>
                <a:lnTo>
                  <a:pt x="6171161" y="2455912"/>
                </a:lnTo>
                <a:lnTo>
                  <a:pt x="6171161" y="2454833"/>
                </a:lnTo>
                <a:close/>
                <a:moveTo>
                  <a:pt x="5561268" y="2454698"/>
                </a:moveTo>
                <a:lnTo>
                  <a:pt x="5564371" y="2454698"/>
                </a:lnTo>
                <a:cubicBezTo>
                  <a:pt x="5566709" y="2454698"/>
                  <a:pt x="5570980" y="2457171"/>
                  <a:pt x="5577184" y="2462116"/>
                </a:cubicBezTo>
                <a:lnTo>
                  <a:pt x="5584602" y="2464274"/>
                </a:lnTo>
                <a:lnTo>
                  <a:pt x="5589862" y="2463195"/>
                </a:lnTo>
                <a:lnTo>
                  <a:pt x="5597280" y="2469535"/>
                </a:lnTo>
                <a:lnTo>
                  <a:pt x="5599438" y="2467511"/>
                </a:lnTo>
                <a:lnTo>
                  <a:pt x="5614275" y="2476009"/>
                </a:lnTo>
                <a:lnTo>
                  <a:pt x="5617512" y="2476953"/>
                </a:lnTo>
                <a:lnTo>
                  <a:pt x="5628167" y="2474930"/>
                </a:lnTo>
                <a:lnTo>
                  <a:pt x="5631269" y="2480190"/>
                </a:lnTo>
                <a:cubicBezTo>
                  <a:pt x="5631269" y="2478212"/>
                  <a:pt x="5641879" y="2476818"/>
                  <a:pt x="5663099" y="2476009"/>
                </a:cubicBezTo>
                <a:lnTo>
                  <a:pt x="5670518" y="2476953"/>
                </a:lnTo>
                <a:lnTo>
                  <a:pt x="5675913" y="2476009"/>
                </a:lnTo>
                <a:lnTo>
                  <a:pt x="5682252" y="2478032"/>
                </a:lnTo>
                <a:lnTo>
                  <a:pt x="5687512" y="2476953"/>
                </a:lnTo>
                <a:lnTo>
                  <a:pt x="5691828" y="2478032"/>
                </a:lnTo>
                <a:lnTo>
                  <a:pt x="5698167" y="2476953"/>
                </a:lnTo>
                <a:cubicBezTo>
                  <a:pt x="5698167" y="2478571"/>
                  <a:pt x="5699920" y="2479650"/>
                  <a:pt x="5703427" y="2480190"/>
                </a:cubicBezTo>
                <a:cubicBezTo>
                  <a:pt x="5703427" y="2478032"/>
                  <a:pt x="5710531" y="2476638"/>
                  <a:pt x="5724738" y="2476009"/>
                </a:cubicBezTo>
                <a:lnTo>
                  <a:pt x="5728919" y="2472772"/>
                </a:lnTo>
                <a:lnTo>
                  <a:pt x="5731077" y="2472772"/>
                </a:lnTo>
                <a:lnTo>
                  <a:pt x="5732156" y="2473851"/>
                </a:lnTo>
                <a:lnTo>
                  <a:pt x="5733235" y="2473851"/>
                </a:lnTo>
                <a:cubicBezTo>
                  <a:pt x="5733235" y="2465489"/>
                  <a:pt x="5741732" y="2459104"/>
                  <a:pt x="5758726" y="2454698"/>
                </a:cubicBezTo>
                <a:cubicBezTo>
                  <a:pt x="5764211" y="2457216"/>
                  <a:pt x="5769876" y="2462161"/>
                  <a:pt x="5775720" y="2469535"/>
                </a:cubicBezTo>
                <a:cubicBezTo>
                  <a:pt x="5777069" y="2469535"/>
                  <a:pt x="5780936" y="2473086"/>
                  <a:pt x="5787320" y="2480190"/>
                </a:cubicBezTo>
                <a:lnTo>
                  <a:pt x="5786241" y="2485450"/>
                </a:lnTo>
                <a:lnTo>
                  <a:pt x="5789478" y="2488687"/>
                </a:lnTo>
                <a:lnTo>
                  <a:pt x="5789478" y="2489766"/>
                </a:lnTo>
                <a:lnTo>
                  <a:pt x="5779902" y="2497184"/>
                </a:lnTo>
                <a:lnTo>
                  <a:pt x="5779902" y="2502444"/>
                </a:lnTo>
                <a:lnTo>
                  <a:pt x="5782060" y="2510941"/>
                </a:lnTo>
                <a:lnTo>
                  <a:pt x="5782060" y="2514178"/>
                </a:lnTo>
                <a:lnTo>
                  <a:pt x="5777744" y="2520517"/>
                </a:lnTo>
                <a:lnTo>
                  <a:pt x="5777744" y="2529015"/>
                </a:lnTo>
                <a:lnTo>
                  <a:pt x="5782060" y="2534275"/>
                </a:lnTo>
                <a:lnTo>
                  <a:pt x="5782060" y="2537512"/>
                </a:lnTo>
                <a:lnTo>
                  <a:pt x="5779902" y="2546009"/>
                </a:lnTo>
                <a:lnTo>
                  <a:pt x="5779902" y="2549246"/>
                </a:lnTo>
                <a:cubicBezTo>
                  <a:pt x="5782060" y="2551674"/>
                  <a:pt x="5783139" y="2555180"/>
                  <a:pt x="5783139" y="2559766"/>
                </a:cubicBezTo>
                <a:cubicBezTo>
                  <a:pt x="5783139" y="2562284"/>
                  <a:pt x="5781341" y="2565476"/>
                  <a:pt x="5777744" y="2569342"/>
                </a:cubicBezTo>
                <a:lnTo>
                  <a:pt x="5778823" y="2577840"/>
                </a:lnTo>
                <a:lnTo>
                  <a:pt x="5775720" y="2584179"/>
                </a:lnTo>
                <a:cubicBezTo>
                  <a:pt x="5775720" y="2586157"/>
                  <a:pt x="5777834" y="2590068"/>
                  <a:pt x="5782060" y="2595913"/>
                </a:cubicBezTo>
                <a:lnTo>
                  <a:pt x="5783139" y="2601173"/>
                </a:lnTo>
                <a:cubicBezTo>
                  <a:pt x="5783139" y="2606029"/>
                  <a:pt x="5781700" y="2609580"/>
                  <a:pt x="5778823" y="2611828"/>
                </a:cubicBezTo>
                <a:lnTo>
                  <a:pt x="5779902" y="2612907"/>
                </a:lnTo>
                <a:lnTo>
                  <a:pt x="5777744" y="2624641"/>
                </a:lnTo>
                <a:lnTo>
                  <a:pt x="5779902" y="2629901"/>
                </a:lnTo>
                <a:lnTo>
                  <a:pt x="5774641" y="2634083"/>
                </a:lnTo>
                <a:cubicBezTo>
                  <a:pt x="5774641" y="2635342"/>
                  <a:pt x="5777114" y="2636421"/>
                  <a:pt x="5782060" y="2637320"/>
                </a:cubicBezTo>
                <a:lnTo>
                  <a:pt x="5782060" y="2639478"/>
                </a:lnTo>
                <a:cubicBezTo>
                  <a:pt x="5782060" y="2640737"/>
                  <a:pt x="5779587" y="2641771"/>
                  <a:pt x="5774641" y="2642580"/>
                </a:cubicBezTo>
                <a:lnTo>
                  <a:pt x="5774641" y="2643659"/>
                </a:lnTo>
                <a:lnTo>
                  <a:pt x="5782060" y="2657551"/>
                </a:lnTo>
                <a:lnTo>
                  <a:pt x="5782060" y="2658495"/>
                </a:lnTo>
                <a:cubicBezTo>
                  <a:pt x="5780082" y="2671263"/>
                  <a:pt x="5775496" y="2677647"/>
                  <a:pt x="5768302" y="2677647"/>
                </a:cubicBezTo>
                <a:cubicBezTo>
                  <a:pt x="5767583" y="2675580"/>
                  <a:pt x="5765425" y="2674545"/>
                  <a:pt x="5761828" y="2674545"/>
                </a:cubicBezTo>
                <a:lnTo>
                  <a:pt x="5756568" y="2676568"/>
                </a:lnTo>
                <a:lnTo>
                  <a:pt x="5746992" y="2675489"/>
                </a:lnTo>
                <a:lnTo>
                  <a:pt x="5735393" y="2678726"/>
                </a:lnTo>
                <a:cubicBezTo>
                  <a:pt x="5731796" y="2675220"/>
                  <a:pt x="5728964" y="2670634"/>
                  <a:pt x="5726896" y="2664969"/>
                </a:cubicBezTo>
                <a:lnTo>
                  <a:pt x="5726896" y="2656472"/>
                </a:lnTo>
                <a:cubicBezTo>
                  <a:pt x="5726896" y="2653774"/>
                  <a:pt x="5728649" y="2649863"/>
                  <a:pt x="5732156" y="2644738"/>
                </a:cubicBezTo>
                <a:lnTo>
                  <a:pt x="5732156" y="2643659"/>
                </a:lnTo>
                <a:lnTo>
                  <a:pt x="5716240" y="2639478"/>
                </a:lnTo>
                <a:lnTo>
                  <a:pt x="5715161" y="2640557"/>
                </a:lnTo>
                <a:lnTo>
                  <a:pt x="5714082" y="2640557"/>
                </a:lnTo>
                <a:lnTo>
                  <a:pt x="5710980" y="2639478"/>
                </a:lnTo>
                <a:cubicBezTo>
                  <a:pt x="5710980" y="2640737"/>
                  <a:pt x="5709182" y="2641771"/>
                  <a:pt x="5705585" y="2642580"/>
                </a:cubicBezTo>
                <a:lnTo>
                  <a:pt x="5690749" y="2640557"/>
                </a:lnTo>
                <a:lnTo>
                  <a:pt x="5664178" y="2644738"/>
                </a:lnTo>
                <a:cubicBezTo>
                  <a:pt x="5656625" y="2642580"/>
                  <a:pt x="5647094" y="2641186"/>
                  <a:pt x="5635585" y="2640557"/>
                </a:cubicBezTo>
                <a:lnTo>
                  <a:pt x="5632348" y="2643659"/>
                </a:lnTo>
                <a:lnTo>
                  <a:pt x="5628167" y="2643659"/>
                </a:lnTo>
                <a:lnTo>
                  <a:pt x="5624930" y="2641501"/>
                </a:lnTo>
                <a:lnTo>
                  <a:pt x="5613196" y="2641501"/>
                </a:lnTo>
                <a:lnTo>
                  <a:pt x="5613196" y="2643659"/>
                </a:lnTo>
                <a:lnTo>
                  <a:pt x="5612117" y="2643659"/>
                </a:lnTo>
                <a:lnTo>
                  <a:pt x="5613196" y="2644738"/>
                </a:lnTo>
                <a:lnTo>
                  <a:pt x="5613196" y="2646896"/>
                </a:lnTo>
                <a:lnTo>
                  <a:pt x="5612117" y="2654314"/>
                </a:lnTo>
                <a:lnTo>
                  <a:pt x="5613196" y="2663890"/>
                </a:lnTo>
                <a:lnTo>
                  <a:pt x="5613196" y="2673466"/>
                </a:lnTo>
                <a:cubicBezTo>
                  <a:pt x="5611667" y="2676973"/>
                  <a:pt x="5608160" y="2678726"/>
                  <a:pt x="5602675" y="2678726"/>
                </a:cubicBezTo>
                <a:lnTo>
                  <a:pt x="5586760" y="2678726"/>
                </a:lnTo>
                <a:cubicBezTo>
                  <a:pt x="5584242" y="2678726"/>
                  <a:pt x="5581410" y="2677333"/>
                  <a:pt x="5578263" y="2674545"/>
                </a:cubicBezTo>
                <a:lnTo>
                  <a:pt x="5568687" y="2675489"/>
                </a:lnTo>
                <a:cubicBezTo>
                  <a:pt x="5563741" y="2672163"/>
                  <a:pt x="5561268" y="2669690"/>
                  <a:pt x="5561268" y="2668071"/>
                </a:cubicBezTo>
                <a:lnTo>
                  <a:pt x="5564371" y="2660653"/>
                </a:lnTo>
                <a:cubicBezTo>
                  <a:pt x="5561583" y="2657506"/>
                  <a:pt x="5560189" y="2650088"/>
                  <a:pt x="5560189" y="2638399"/>
                </a:cubicBezTo>
                <a:lnTo>
                  <a:pt x="5560189" y="2633138"/>
                </a:lnTo>
                <a:lnTo>
                  <a:pt x="5563292" y="2633138"/>
                </a:lnTo>
                <a:cubicBezTo>
                  <a:pt x="5563292" y="2635207"/>
                  <a:pt x="5564011" y="2636241"/>
                  <a:pt x="5565450" y="2636241"/>
                </a:cubicBezTo>
                <a:lnTo>
                  <a:pt x="5565450" y="2635162"/>
                </a:lnTo>
                <a:cubicBezTo>
                  <a:pt x="5561943" y="2635162"/>
                  <a:pt x="5560189" y="2624911"/>
                  <a:pt x="5560189" y="2604410"/>
                </a:cubicBezTo>
                <a:lnTo>
                  <a:pt x="5563292" y="2599150"/>
                </a:lnTo>
                <a:lnTo>
                  <a:pt x="5563292" y="2593755"/>
                </a:lnTo>
                <a:cubicBezTo>
                  <a:pt x="5561224" y="2591147"/>
                  <a:pt x="5560189" y="2587955"/>
                  <a:pt x="5560189" y="2584179"/>
                </a:cubicBezTo>
                <a:lnTo>
                  <a:pt x="5560189" y="2575682"/>
                </a:lnTo>
                <a:lnTo>
                  <a:pt x="5562213" y="2573658"/>
                </a:lnTo>
                <a:lnTo>
                  <a:pt x="5563292" y="2573658"/>
                </a:lnTo>
                <a:lnTo>
                  <a:pt x="5563292" y="2575682"/>
                </a:lnTo>
                <a:lnTo>
                  <a:pt x="5564371" y="2575682"/>
                </a:lnTo>
                <a:lnTo>
                  <a:pt x="5561268" y="2556664"/>
                </a:lnTo>
                <a:lnTo>
                  <a:pt x="5562213" y="2548167"/>
                </a:lnTo>
                <a:cubicBezTo>
                  <a:pt x="5561044" y="2546728"/>
                  <a:pt x="5560010" y="2541064"/>
                  <a:pt x="5559110" y="2531173"/>
                </a:cubicBezTo>
                <a:lnTo>
                  <a:pt x="5560189" y="2526857"/>
                </a:lnTo>
                <a:lnTo>
                  <a:pt x="5559110" y="2501365"/>
                </a:lnTo>
                <a:lnTo>
                  <a:pt x="5559110" y="2495026"/>
                </a:lnTo>
                <a:cubicBezTo>
                  <a:pt x="5559110" y="2485315"/>
                  <a:pt x="5560145" y="2479291"/>
                  <a:pt x="5562213" y="2476953"/>
                </a:cubicBezTo>
                <a:lnTo>
                  <a:pt x="5562213" y="2474930"/>
                </a:lnTo>
                <a:cubicBezTo>
                  <a:pt x="5559425" y="2474930"/>
                  <a:pt x="5558031" y="2472772"/>
                  <a:pt x="5558031" y="2468456"/>
                </a:cubicBezTo>
                <a:lnTo>
                  <a:pt x="5558031" y="2457935"/>
                </a:lnTo>
                <a:close/>
                <a:moveTo>
                  <a:pt x="1076414" y="2454294"/>
                </a:moveTo>
                <a:lnTo>
                  <a:pt x="1079651" y="2456452"/>
                </a:lnTo>
                <a:lnTo>
                  <a:pt x="1088554" y="2454294"/>
                </a:lnTo>
                <a:cubicBezTo>
                  <a:pt x="1095836" y="2457980"/>
                  <a:pt x="1100962" y="2459823"/>
                  <a:pt x="1103929" y="2459823"/>
                </a:cubicBezTo>
                <a:lnTo>
                  <a:pt x="1103929" y="2462116"/>
                </a:lnTo>
                <a:lnTo>
                  <a:pt x="1081810" y="2469939"/>
                </a:lnTo>
                <a:cubicBezTo>
                  <a:pt x="1079113" y="2467332"/>
                  <a:pt x="1071783" y="2465443"/>
                  <a:pt x="1059824" y="2464274"/>
                </a:cubicBezTo>
                <a:cubicBezTo>
                  <a:pt x="1056497" y="2468051"/>
                  <a:pt x="1053530" y="2469939"/>
                  <a:pt x="1050923" y="2469939"/>
                </a:cubicBezTo>
                <a:cubicBezTo>
                  <a:pt x="1038424" y="2466432"/>
                  <a:pt x="1032176" y="2463465"/>
                  <a:pt x="1032176" y="2461037"/>
                </a:cubicBezTo>
                <a:lnTo>
                  <a:pt x="1032176" y="2459823"/>
                </a:lnTo>
                <a:lnTo>
                  <a:pt x="1036625" y="2455373"/>
                </a:lnTo>
                <a:lnTo>
                  <a:pt x="1038919" y="2455373"/>
                </a:lnTo>
                <a:cubicBezTo>
                  <a:pt x="1043145" y="2455373"/>
                  <a:pt x="1047146" y="2456856"/>
                  <a:pt x="1050923" y="2459823"/>
                </a:cubicBezTo>
                <a:lnTo>
                  <a:pt x="1056453" y="2458744"/>
                </a:lnTo>
                <a:lnTo>
                  <a:pt x="1061982" y="2459823"/>
                </a:lnTo>
                <a:cubicBezTo>
                  <a:pt x="1062702" y="2457576"/>
                  <a:pt x="1064905" y="2456452"/>
                  <a:pt x="1068592" y="2456452"/>
                </a:cubicBezTo>
                <a:lnTo>
                  <a:pt x="1071964" y="2456452"/>
                </a:lnTo>
                <a:cubicBezTo>
                  <a:pt x="1073402" y="2456452"/>
                  <a:pt x="1074121" y="2458340"/>
                  <a:pt x="1074121" y="2462116"/>
                </a:cubicBezTo>
                <a:lnTo>
                  <a:pt x="1075201" y="2462116"/>
                </a:lnTo>
                <a:close/>
                <a:moveTo>
                  <a:pt x="6558375" y="2453754"/>
                </a:moveTo>
                <a:cubicBezTo>
                  <a:pt x="6567547" y="2457171"/>
                  <a:pt x="6578337" y="2463285"/>
                  <a:pt x="6590745" y="2472097"/>
                </a:cubicBezTo>
                <a:cubicBezTo>
                  <a:pt x="6593263" y="2472097"/>
                  <a:pt x="6597939" y="2474615"/>
                  <a:pt x="6604772" y="2479650"/>
                </a:cubicBezTo>
                <a:lnTo>
                  <a:pt x="6620957" y="2488282"/>
                </a:lnTo>
                <a:lnTo>
                  <a:pt x="6624194" y="2487203"/>
                </a:lnTo>
                <a:lnTo>
                  <a:pt x="6646853" y="2503388"/>
                </a:lnTo>
                <a:lnTo>
                  <a:pt x="6679223" y="2520652"/>
                </a:lnTo>
                <a:cubicBezTo>
                  <a:pt x="6702422" y="2508783"/>
                  <a:pt x="6715730" y="2500871"/>
                  <a:pt x="6719147" y="2496914"/>
                </a:cubicBezTo>
                <a:lnTo>
                  <a:pt x="6724542" y="2495835"/>
                </a:lnTo>
                <a:lnTo>
                  <a:pt x="6727779" y="2496914"/>
                </a:lnTo>
                <a:cubicBezTo>
                  <a:pt x="6727779" y="2494756"/>
                  <a:pt x="6729577" y="2492958"/>
                  <a:pt x="6733174" y="2491519"/>
                </a:cubicBezTo>
                <a:lnTo>
                  <a:pt x="6735332" y="2489361"/>
                </a:lnTo>
                <a:lnTo>
                  <a:pt x="6736411" y="2489361"/>
                </a:lnTo>
                <a:lnTo>
                  <a:pt x="6737490" y="2490440"/>
                </a:lnTo>
                <a:lnTo>
                  <a:pt x="6738569" y="2490440"/>
                </a:lnTo>
                <a:lnTo>
                  <a:pt x="6752596" y="2481235"/>
                </a:lnTo>
                <a:lnTo>
                  <a:pt x="6752596" y="2481808"/>
                </a:lnTo>
                <a:lnTo>
                  <a:pt x="6755833" y="2481808"/>
                </a:lnTo>
                <a:lnTo>
                  <a:pt x="6755833" y="2480729"/>
                </a:lnTo>
                <a:lnTo>
                  <a:pt x="6753367" y="2480729"/>
                </a:lnTo>
                <a:lnTo>
                  <a:pt x="6773097" y="2467781"/>
                </a:lnTo>
                <a:cubicBezTo>
                  <a:pt x="6779391" y="2465983"/>
                  <a:pt x="6787663" y="2461307"/>
                  <a:pt x="6797914" y="2453754"/>
                </a:cubicBezTo>
                <a:lnTo>
                  <a:pt x="6801151" y="2453754"/>
                </a:lnTo>
                <a:lnTo>
                  <a:pt x="6801151" y="2454833"/>
                </a:lnTo>
                <a:cubicBezTo>
                  <a:pt x="6801151" y="2458430"/>
                  <a:pt x="6799712" y="2460228"/>
                  <a:pt x="6796835" y="2460228"/>
                </a:cubicBezTo>
                <a:lnTo>
                  <a:pt x="6796835" y="2462386"/>
                </a:lnTo>
                <a:cubicBezTo>
                  <a:pt x="6798453" y="2462386"/>
                  <a:pt x="6799892" y="2463825"/>
                  <a:pt x="6801151" y="2466702"/>
                </a:cubicBezTo>
                <a:lnTo>
                  <a:pt x="6801151" y="2478571"/>
                </a:lnTo>
                <a:cubicBezTo>
                  <a:pt x="6801151" y="2482887"/>
                  <a:pt x="6797554" y="2486484"/>
                  <a:pt x="6790361" y="2489361"/>
                </a:cubicBezTo>
                <a:cubicBezTo>
                  <a:pt x="6790361" y="2492239"/>
                  <a:pt x="6788563" y="2493677"/>
                  <a:pt x="6784966" y="2493677"/>
                </a:cubicBezTo>
                <a:lnTo>
                  <a:pt x="6784966" y="2491519"/>
                </a:lnTo>
                <a:lnTo>
                  <a:pt x="6783887" y="2491519"/>
                </a:lnTo>
                <a:lnTo>
                  <a:pt x="6762307" y="2504467"/>
                </a:lnTo>
                <a:lnTo>
                  <a:pt x="6761228" y="2503388"/>
                </a:lnTo>
                <a:lnTo>
                  <a:pt x="6760149" y="2503388"/>
                </a:lnTo>
                <a:lnTo>
                  <a:pt x="6756912" y="2506625"/>
                </a:lnTo>
                <a:lnTo>
                  <a:pt x="6755833" y="2506625"/>
                </a:lnTo>
                <a:cubicBezTo>
                  <a:pt x="6754394" y="2506625"/>
                  <a:pt x="6753675" y="2505546"/>
                  <a:pt x="6753675" y="2503388"/>
                </a:cubicBezTo>
                <a:lnTo>
                  <a:pt x="6752596" y="2503388"/>
                </a:lnTo>
                <a:cubicBezTo>
                  <a:pt x="6752596" y="2508244"/>
                  <a:pt x="6751157" y="2511481"/>
                  <a:pt x="6748280" y="2513099"/>
                </a:cubicBezTo>
                <a:lnTo>
                  <a:pt x="6749359" y="2514178"/>
                </a:lnTo>
                <a:cubicBezTo>
                  <a:pt x="6742705" y="2518135"/>
                  <a:pt x="6733713" y="2521731"/>
                  <a:pt x="6722384" y="2524968"/>
                </a:cubicBezTo>
                <a:lnTo>
                  <a:pt x="6699725" y="2538995"/>
                </a:lnTo>
                <a:lnTo>
                  <a:pt x="6700804" y="2540074"/>
                </a:lnTo>
                <a:lnTo>
                  <a:pt x="6700804" y="2541153"/>
                </a:lnTo>
                <a:lnTo>
                  <a:pt x="6694330" y="2543311"/>
                </a:lnTo>
                <a:lnTo>
                  <a:pt x="6694330" y="2541153"/>
                </a:lnTo>
                <a:lnTo>
                  <a:pt x="6677065" y="2549785"/>
                </a:lnTo>
                <a:lnTo>
                  <a:pt x="6663038" y="2540074"/>
                </a:lnTo>
                <a:lnTo>
                  <a:pt x="6663038" y="2538995"/>
                </a:lnTo>
                <a:lnTo>
                  <a:pt x="6664117" y="2537916"/>
                </a:lnTo>
                <a:lnTo>
                  <a:pt x="6664117" y="2536837"/>
                </a:lnTo>
                <a:lnTo>
                  <a:pt x="6658722" y="2537916"/>
                </a:lnTo>
                <a:lnTo>
                  <a:pt x="6641458" y="2529284"/>
                </a:lnTo>
                <a:lnTo>
                  <a:pt x="6641458" y="2527126"/>
                </a:lnTo>
                <a:lnTo>
                  <a:pt x="6644695" y="2527126"/>
                </a:lnTo>
                <a:lnTo>
                  <a:pt x="6644695" y="2524968"/>
                </a:lnTo>
                <a:lnTo>
                  <a:pt x="6640379" y="2524968"/>
                </a:lnTo>
                <a:lnTo>
                  <a:pt x="6636063" y="2527126"/>
                </a:lnTo>
                <a:lnTo>
                  <a:pt x="6634984" y="2526047"/>
                </a:lnTo>
                <a:lnTo>
                  <a:pt x="6633905" y="2526047"/>
                </a:lnTo>
                <a:lnTo>
                  <a:pt x="6632826" y="2527126"/>
                </a:lnTo>
                <a:lnTo>
                  <a:pt x="6631747" y="2527126"/>
                </a:lnTo>
                <a:lnTo>
                  <a:pt x="6626352" y="2523889"/>
                </a:lnTo>
                <a:lnTo>
                  <a:pt x="6627431" y="2522810"/>
                </a:lnTo>
                <a:lnTo>
                  <a:pt x="6627431" y="2520652"/>
                </a:lnTo>
                <a:lnTo>
                  <a:pt x="6624194" y="2522810"/>
                </a:lnTo>
                <a:cubicBezTo>
                  <a:pt x="6620598" y="2521372"/>
                  <a:pt x="6618799" y="2519214"/>
                  <a:pt x="6618799" y="2516336"/>
                </a:cubicBezTo>
                <a:cubicBezTo>
                  <a:pt x="6600097" y="2506266"/>
                  <a:pt x="6588947" y="2501230"/>
                  <a:pt x="6585350" y="2501230"/>
                </a:cubicBezTo>
                <a:cubicBezTo>
                  <a:pt x="6573301" y="2491340"/>
                  <a:pt x="6563950" y="2485225"/>
                  <a:pt x="6557296" y="2482887"/>
                </a:cubicBezTo>
                <a:lnTo>
                  <a:pt x="6556217" y="2481808"/>
                </a:lnTo>
                <a:lnTo>
                  <a:pt x="6556217" y="2475334"/>
                </a:lnTo>
                <a:cubicBezTo>
                  <a:pt x="6558375" y="2475334"/>
                  <a:pt x="6559454" y="2474615"/>
                  <a:pt x="6559454" y="2473176"/>
                </a:cubicBezTo>
                <a:lnTo>
                  <a:pt x="6559454" y="2472097"/>
                </a:lnTo>
                <a:lnTo>
                  <a:pt x="6556217" y="2472097"/>
                </a:lnTo>
                <a:lnTo>
                  <a:pt x="6556217" y="2456991"/>
                </a:lnTo>
                <a:close/>
                <a:moveTo>
                  <a:pt x="1739315" y="2453619"/>
                </a:moveTo>
                <a:cubicBezTo>
                  <a:pt x="1743360" y="2453619"/>
                  <a:pt x="1748081" y="2457531"/>
                  <a:pt x="1753477" y="2465353"/>
                </a:cubicBezTo>
                <a:cubicBezTo>
                  <a:pt x="1762198" y="2465353"/>
                  <a:pt x="1766558" y="2467511"/>
                  <a:pt x="1766558" y="2471827"/>
                </a:cubicBezTo>
                <a:cubicBezTo>
                  <a:pt x="1769076" y="2474345"/>
                  <a:pt x="1773752" y="2476143"/>
                  <a:pt x="1780586" y="2477222"/>
                </a:cubicBezTo>
                <a:lnTo>
                  <a:pt x="1781665" y="2478301"/>
                </a:lnTo>
                <a:lnTo>
                  <a:pt x="1781665" y="2479380"/>
                </a:lnTo>
                <a:lnTo>
                  <a:pt x="1779507" y="2481538"/>
                </a:lnTo>
                <a:lnTo>
                  <a:pt x="1771953" y="2480459"/>
                </a:lnTo>
                <a:cubicBezTo>
                  <a:pt x="1771415" y="2483067"/>
                  <a:pt x="1763456" y="2484821"/>
                  <a:pt x="1748081" y="2485720"/>
                </a:cubicBezTo>
                <a:lnTo>
                  <a:pt x="1737155" y="2482617"/>
                </a:lnTo>
                <a:cubicBezTo>
                  <a:pt x="1722860" y="2483337"/>
                  <a:pt x="1713824" y="2484731"/>
                  <a:pt x="1710044" y="2486799"/>
                </a:cubicBezTo>
                <a:lnTo>
                  <a:pt x="1702492" y="2482617"/>
                </a:lnTo>
                <a:lnTo>
                  <a:pt x="1696964" y="2483696"/>
                </a:lnTo>
                <a:lnTo>
                  <a:pt x="1692647" y="2483696"/>
                </a:lnTo>
                <a:lnTo>
                  <a:pt x="1689410" y="2480459"/>
                </a:lnTo>
                <a:cubicBezTo>
                  <a:pt x="1690849" y="2480459"/>
                  <a:pt x="1691568" y="2479021"/>
                  <a:pt x="1691568" y="2476143"/>
                </a:cubicBezTo>
                <a:lnTo>
                  <a:pt x="1692647" y="2475064"/>
                </a:lnTo>
                <a:lnTo>
                  <a:pt x="1707887" y="2475064"/>
                </a:lnTo>
                <a:cubicBezTo>
                  <a:pt x="1710226" y="2475064"/>
                  <a:pt x="1712743" y="2476143"/>
                  <a:pt x="1715441" y="2478301"/>
                </a:cubicBezTo>
                <a:close/>
                <a:moveTo>
                  <a:pt x="1656500" y="2450382"/>
                </a:moveTo>
                <a:lnTo>
                  <a:pt x="1655422" y="2455777"/>
                </a:lnTo>
                <a:lnTo>
                  <a:pt x="1659062" y="2452540"/>
                </a:lnTo>
                <a:close/>
                <a:moveTo>
                  <a:pt x="6187616" y="2448359"/>
                </a:moveTo>
                <a:cubicBezTo>
                  <a:pt x="6176647" y="2449798"/>
                  <a:pt x="6171161" y="2451596"/>
                  <a:pt x="6171161" y="2453754"/>
                </a:cubicBezTo>
                <a:lnTo>
                  <a:pt x="6172240" y="2453754"/>
                </a:lnTo>
                <a:lnTo>
                  <a:pt x="6188695" y="2449438"/>
                </a:lnTo>
                <a:lnTo>
                  <a:pt x="6188695" y="2448359"/>
                </a:lnTo>
                <a:close/>
                <a:moveTo>
                  <a:pt x="1641664" y="2446066"/>
                </a:moveTo>
                <a:lnTo>
                  <a:pt x="1639506" y="2448224"/>
                </a:lnTo>
                <a:lnTo>
                  <a:pt x="1639506" y="2449303"/>
                </a:lnTo>
                <a:lnTo>
                  <a:pt x="1641664" y="2451461"/>
                </a:lnTo>
                <a:cubicBezTo>
                  <a:pt x="1644721" y="2450382"/>
                  <a:pt x="1646250" y="2449303"/>
                  <a:pt x="1646250" y="2448224"/>
                </a:cubicBezTo>
                <a:lnTo>
                  <a:pt x="1644092" y="2446066"/>
                </a:lnTo>
                <a:close/>
                <a:moveTo>
                  <a:pt x="7570504" y="2444717"/>
                </a:moveTo>
                <a:lnTo>
                  <a:pt x="7574955" y="2445796"/>
                </a:lnTo>
                <a:lnTo>
                  <a:pt x="7576034" y="2444717"/>
                </a:lnTo>
                <a:lnTo>
                  <a:pt x="7577113" y="2444717"/>
                </a:lnTo>
                <a:lnTo>
                  <a:pt x="7583587" y="2447954"/>
                </a:lnTo>
                <a:lnTo>
                  <a:pt x="7594512" y="2446875"/>
                </a:lnTo>
                <a:cubicBezTo>
                  <a:pt x="7603953" y="2446875"/>
                  <a:pt x="7608674" y="2450112"/>
                  <a:pt x="7608674" y="2456586"/>
                </a:cubicBezTo>
                <a:lnTo>
                  <a:pt x="7611911" y="2454428"/>
                </a:lnTo>
                <a:cubicBezTo>
                  <a:pt x="7614159" y="2456677"/>
                  <a:pt x="7616721" y="2457800"/>
                  <a:pt x="7619598" y="2457800"/>
                </a:cubicBezTo>
                <a:cubicBezTo>
                  <a:pt x="7625893" y="2462296"/>
                  <a:pt x="7630973" y="2470614"/>
                  <a:pt x="7634840" y="2482752"/>
                </a:cubicBezTo>
                <a:lnTo>
                  <a:pt x="7634840" y="2484910"/>
                </a:lnTo>
                <a:cubicBezTo>
                  <a:pt x="7634840" y="2489137"/>
                  <a:pt x="7629400" y="2493138"/>
                  <a:pt x="7618520" y="2496914"/>
                </a:cubicBezTo>
                <a:lnTo>
                  <a:pt x="7612990" y="2502444"/>
                </a:lnTo>
                <a:lnTo>
                  <a:pt x="7606516" y="2502444"/>
                </a:lnTo>
                <a:cubicBezTo>
                  <a:pt x="7597794" y="2498398"/>
                  <a:pt x="7590510" y="2489316"/>
                  <a:pt x="7584666" y="2475199"/>
                </a:cubicBezTo>
                <a:cubicBezTo>
                  <a:pt x="7584666" y="2468635"/>
                  <a:pt x="7582508" y="2465353"/>
                  <a:pt x="7578192" y="2465353"/>
                </a:cubicBezTo>
                <a:cubicBezTo>
                  <a:pt x="7573876" y="2465353"/>
                  <a:pt x="7570594" y="2460633"/>
                  <a:pt x="7568346" y="2451191"/>
                </a:cubicBezTo>
                <a:lnTo>
                  <a:pt x="7568346" y="2446875"/>
                </a:lnTo>
                <a:close/>
                <a:moveTo>
                  <a:pt x="7238538" y="2443904"/>
                </a:moveTo>
                <a:lnTo>
                  <a:pt x="7237459" y="2444983"/>
                </a:lnTo>
                <a:lnTo>
                  <a:pt x="7237459" y="2448220"/>
                </a:lnTo>
                <a:lnTo>
                  <a:pt x="7244068" y="2453749"/>
                </a:lnTo>
                <a:lnTo>
                  <a:pt x="7246226" y="2448220"/>
                </a:lnTo>
                <a:close/>
                <a:moveTo>
                  <a:pt x="2582444" y="2442411"/>
                </a:moveTo>
                <a:lnTo>
                  <a:pt x="2582444" y="2443490"/>
                </a:lnTo>
                <a:lnTo>
                  <a:pt x="2585681" y="2444569"/>
                </a:lnTo>
                <a:lnTo>
                  <a:pt x="2585681" y="2442411"/>
                </a:lnTo>
                <a:close/>
                <a:moveTo>
                  <a:pt x="1622916" y="2441885"/>
                </a:moveTo>
                <a:lnTo>
                  <a:pt x="1621838" y="2442964"/>
                </a:lnTo>
                <a:lnTo>
                  <a:pt x="1621838" y="2444043"/>
                </a:lnTo>
                <a:lnTo>
                  <a:pt x="1625344" y="2442964"/>
                </a:lnTo>
                <a:lnTo>
                  <a:pt x="1625344" y="2441885"/>
                </a:lnTo>
                <a:close/>
                <a:moveTo>
                  <a:pt x="7141023" y="2441611"/>
                </a:moveTo>
                <a:lnTo>
                  <a:pt x="7141023" y="2443904"/>
                </a:lnTo>
                <a:lnTo>
                  <a:pt x="7142237" y="2443904"/>
                </a:lnTo>
                <a:lnTo>
                  <a:pt x="7142237" y="2441611"/>
                </a:lnTo>
                <a:close/>
                <a:moveTo>
                  <a:pt x="8600116" y="2440402"/>
                </a:moveTo>
                <a:lnTo>
                  <a:pt x="8615087" y="2442559"/>
                </a:lnTo>
                <a:lnTo>
                  <a:pt x="8621561" y="2441481"/>
                </a:lnTo>
                <a:lnTo>
                  <a:pt x="8626956" y="2441481"/>
                </a:lnTo>
                <a:lnTo>
                  <a:pt x="8635588" y="2443639"/>
                </a:lnTo>
                <a:lnTo>
                  <a:pt x="8654875" y="2443639"/>
                </a:lnTo>
                <a:lnTo>
                  <a:pt x="8659191" y="2447955"/>
                </a:lnTo>
                <a:cubicBezTo>
                  <a:pt x="8659191" y="2452181"/>
                  <a:pt x="8656673" y="2455373"/>
                  <a:pt x="8651638" y="2457531"/>
                </a:cubicBezTo>
                <a:lnTo>
                  <a:pt x="8647457" y="2455373"/>
                </a:lnTo>
                <a:lnTo>
                  <a:pt x="8642062" y="2456452"/>
                </a:lnTo>
                <a:lnTo>
                  <a:pt x="8642062" y="2459689"/>
                </a:lnTo>
                <a:lnTo>
                  <a:pt x="8644220" y="2462926"/>
                </a:lnTo>
                <a:cubicBezTo>
                  <a:pt x="8638465" y="2484416"/>
                  <a:pt x="8634149" y="2495161"/>
                  <a:pt x="8631272" y="2495161"/>
                </a:cubicBezTo>
                <a:lnTo>
                  <a:pt x="8631272" y="2496240"/>
                </a:lnTo>
                <a:lnTo>
                  <a:pt x="8633430" y="2499477"/>
                </a:lnTo>
                <a:cubicBezTo>
                  <a:pt x="8633070" y="2504692"/>
                  <a:pt x="8630552" y="2510087"/>
                  <a:pt x="8625877" y="2515662"/>
                </a:cubicBezTo>
                <a:lnTo>
                  <a:pt x="8625877" y="2518899"/>
                </a:lnTo>
                <a:cubicBezTo>
                  <a:pt x="8629473" y="2518899"/>
                  <a:pt x="8632710" y="2521776"/>
                  <a:pt x="8635588" y="2527531"/>
                </a:cubicBezTo>
                <a:cubicBezTo>
                  <a:pt x="8635588" y="2529420"/>
                  <a:pt x="8633789" y="2531173"/>
                  <a:pt x="8630193" y="2532791"/>
                </a:cubicBezTo>
                <a:lnTo>
                  <a:pt x="8625877" y="2531712"/>
                </a:lnTo>
                <a:lnTo>
                  <a:pt x="8624798" y="2537107"/>
                </a:lnTo>
                <a:lnTo>
                  <a:pt x="8624798" y="2538186"/>
                </a:lnTo>
                <a:lnTo>
                  <a:pt x="8626956" y="2541423"/>
                </a:lnTo>
                <a:lnTo>
                  <a:pt x="8626956" y="2545739"/>
                </a:lnTo>
                <a:lnTo>
                  <a:pt x="8625877" y="2555450"/>
                </a:lnTo>
                <a:lnTo>
                  <a:pt x="8628035" y="2564083"/>
                </a:lnTo>
                <a:lnTo>
                  <a:pt x="8625877" y="2570422"/>
                </a:lnTo>
                <a:lnTo>
                  <a:pt x="8625877" y="2579053"/>
                </a:lnTo>
                <a:cubicBezTo>
                  <a:pt x="8628035" y="2581571"/>
                  <a:pt x="8629473" y="2586607"/>
                  <a:pt x="8630193" y="2594160"/>
                </a:cubicBezTo>
                <a:lnTo>
                  <a:pt x="8629114" y="2606973"/>
                </a:lnTo>
                <a:lnTo>
                  <a:pt x="8631272" y="2613447"/>
                </a:lnTo>
                <a:lnTo>
                  <a:pt x="8631272" y="2621000"/>
                </a:lnTo>
                <a:cubicBezTo>
                  <a:pt x="8628394" y="2624057"/>
                  <a:pt x="8626956" y="2626935"/>
                  <a:pt x="8626956" y="2629632"/>
                </a:cubicBezTo>
                <a:lnTo>
                  <a:pt x="8626956" y="2630711"/>
                </a:lnTo>
                <a:lnTo>
                  <a:pt x="8630193" y="2640422"/>
                </a:lnTo>
                <a:lnTo>
                  <a:pt x="8628035" y="2645682"/>
                </a:lnTo>
                <a:cubicBezTo>
                  <a:pt x="8628035" y="2655393"/>
                  <a:pt x="8629114" y="2662227"/>
                  <a:pt x="8631272" y="2666183"/>
                </a:cubicBezTo>
                <a:cubicBezTo>
                  <a:pt x="8629114" y="2671758"/>
                  <a:pt x="8627675" y="2678906"/>
                  <a:pt x="8626956" y="2687628"/>
                </a:cubicBezTo>
                <a:lnTo>
                  <a:pt x="8622640" y="2690865"/>
                </a:lnTo>
                <a:lnTo>
                  <a:pt x="8618324" y="2687628"/>
                </a:lnTo>
                <a:lnTo>
                  <a:pt x="8617245" y="2687628"/>
                </a:lnTo>
                <a:lnTo>
                  <a:pt x="8615087" y="2689786"/>
                </a:lnTo>
                <a:lnTo>
                  <a:pt x="8615087" y="2690865"/>
                </a:lnTo>
                <a:lnTo>
                  <a:pt x="8618324" y="2695182"/>
                </a:lnTo>
                <a:lnTo>
                  <a:pt x="8618324" y="2697340"/>
                </a:lnTo>
                <a:lnTo>
                  <a:pt x="8607668" y="2698419"/>
                </a:lnTo>
                <a:lnTo>
                  <a:pt x="8606590" y="2698419"/>
                </a:lnTo>
                <a:lnTo>
                  <a:pt x="8600116" y="2696261"/>
                </a:lnTo>
                <a:lnTo>
                  <a:pt x="8593641" y="2697340"/>
                </a:lnTo>
                <a:lnTo>
                  <a:pt x="8592562" y="2697340"/>
                </a:lnTo>
                <a:cubicBezTo>
                  <a:pt x="8586808" y="2693023"/>
                  <a:pt x="8583930" y="2689067"/>
                  <a:pt x="8583930" y="2685470"/>
                </a:cubicBezTo>
                <a:lnTo>
                  <a:pt x="8586088" y="2664025"/>
                </a:lnTo>
                <a:lnTo>
                  <a:pt x="8585009" y="2658630"/>
                </a:lnTo>
                <a:lnTo>
                  <a:pt x="8586088" y="2645682"/>
                </a:lnTo>
                <a:lnTo>
                  <a:pt x="8580693" y="2640422"/>
                </a:lnTo>
                <a:cubicBezTo>
                  <a:pt x="8584290" y="2631610"/>
                  <a:pt x="8586088" y="2619786"/>
                  <a:pt x="8586088" y="2604950"/>
                </a:cubicBezTo>
                <a:lnTo>
                  <a:pt x="8585009" y="2598475"/>
                </a:lnTo>
                <a:cubicBezTo>
                  <a:pt x="8588246" y="2597037"/>
                  <a:pt x="8590045" y="2595598"/>
                  <a:pt x="8590404" y="2594160"/>
                </a:cubicBezTo>
                <a:lnTo>
                  <a:pt x="8590404" y="2592001"/>
                </a:lnTo>
                <a:lnTo>
                  <a:pt x="8583930" y="2592001"/>
                </a:lnTo>
                <a:lnTo>
                  <a:pt x="8581772" y="2579053"/>
                </a:lnTo>
                <a:lnTo>
                  <a:pt x="8583930" y="2572579"/>
                </a:lnTo>
                <a:lnTo>
                  <a:pt x="8583930" y="2571501"/>
                </a:lnTo>
                <a:cubicBezTo>
                  <a:pt x="8575388" y="2580312"/>
                  <a:pt x="8566082" y="2584988"/>
                  <a:pt x="8556011" y="2585527"/>
                </a:cubicBezTo>
                <a:lnTo>
                  <a:pt x="8556011" y="2582290"/>
                </a:lnTo>
                <a:lnTo>
                  <a:pt x="8565722" y="2567320"/>
                </a:lnTo>
                <a:lnTo>
                  <a:pt x="8564643" y="2566241"/>
                </a:lnTo>
                <a:lnTo>
                  <a:pt x="8564643" y="2560846"/>
                </a:lnTo>
                <a:cubicBezTo>
                  <a:pt x="8564643" y="2559587"/>
                  <a:pt x="8568195" y="2556709"/>
                  <a:pt x="8575298" y="2552213"/>
                </a:cubicBezTo>
                <a:lnTo>
                  <a:pt x="8574354" y="2546818"/>
                </a:lnTo>
                <a:lnTo>
                  <a:pt x="8574354" y="2543581"/>
                </a:lnTo>
                <a:lnTo>
                  <a:pt x="8577456" y="2532791"/>
                </a:lnTo>
                <a:lnTo>
                  <a:pt x="8577456" y="2525373"/>
                </a:lnTo>
                <a:cubicBezTo>
                  <a:pt x="8580693" y="2522676"/>
                  <a:pt x="8582851" y="2516202"/>
                  <a:pt x="8583930" y="2505951"/>
                </a:cubicBezTo>
                <a:lnTo>
                  <a:pt x="8582851" y="2497319"/>
                </a:lnTo>
                <a:cubicBezTo>
                  <a:pt x="8586628" y="2497319"/>
                  <a:pt x="8589505" y="2487293"/>
                  <a:pt x="8591483" y="2467242"/>
                </a:cubicBezTo>
                <a:lnTo>
                  <a:pt x="8591483" y="2456452"/>
                </a:lnTo>
                <a:lnTo>
                  <a:pt x="8592562" y="2455373"/>
                </a:lnTo>
                <a:lnTo>
                  <a:pt x="8588246" y="2447955"/>
                </a:lnTo>
                <a:lnTo>
                  <a:pt x="8588246" y="2445796"/>
                </a:lnTo>
                <a:cubicBezTo>
                  <a:pt x="8588246" y="2443639"/>
                  <a:pt x="8592203" y="2441840"/>
                  <a:pt x="8600116" y="2440402"/>
                </a:cubicBezTo>
                <a:close/>
                <a:moveTo>
                  <a:pt x="2232945" y="2439997"/>
                </a:moveTo>
                <a:cubicBezTo>
                  <a:pt x="2242116" y="2442874"/>
                  <a:pt x="2249669" y="2446111"/>
                  <a:pt x="2255603" y="2449708"/>
                </a:cubicBezTo>
                <a:lnTo>
                  <a:pt x="2261133" y="2448629"/>
                </a:lnTo>
                <a:lnTo>
                  <a:pt x="2269766" y="2462656"/>
                </a:lnTo>
                <a:lnTo>
                  <a:pt x="2263291" y="2465893"/>
                </a:lnTo>
                <a:lnTo>
                  <a:pt x="2257762" y="2464814"/>
                </a:lnTo>
                <a:lnTo>
                  <a:pt x="2243735" y="2466972"/>
                </a:lnTo>
                <a:lnTo>
                  <a:pt x="2237260" y="2465893"/>
                </a:lnTo>
                <a:lnTo>
                  <a:pt x="2225391" y="2466972"/>
                </a:lnTo>
                <a:lnTo>
                  <a:pt x="2223233" y="2466972"/>
                </a:lnTo>
                <a:lnTo>
                  <a:pt x="2223233" y="2465893"/>
                </a:lnTo>
                <a:lnTo>
                  <a:pt x="2212443" y="2466972"/>
                </a:lnTo>
                <a:lnTo>
                  <a:pt x="2171306" y="2466972"/>
                </a:lnTo>
                <a:lnTo>
                  <a:pt x="2157279" y="2471423"/>
                </a:lnTo>
                <a:lnTo>
                  <a:pt x="2154042" y="2471423"/>
                </a:lnTo>
                <a:cubicBezTo>
                  <a:pt x="2143972" y="2469535"/>
                  <a:pt x="2138937" y="2465893"/>
                  <a:pt x="2138937" y="2460498"/>
                </a:cubicBezTo>
                <a:lnTo>
                  <a:pt x="2138937" y="2459419"/>
                </a:lnTo>
                <a:lnTo>
                  <a:pt x="2142174" y="2456182"/>
                </a:lnTo>
                <a:lnTo>
                  <a:pt x="2156200" y="2456182"/>
                </a:lnTo>
                <a:lnTo>
                  <a:pt x="2174543" y="2460498"/>
                </a:lnTo>
                <a:lnTo>
                  <a:pt x="2186412" y="2456182"/>
                </a:lnTo>
                <a:lnTo>
                  <a:pt x="2189650" y="2456182"/>
                </a:lnTo>
                <a:lnTo>
                  <a:pt x="2200575" y="2459419"/>
                </a:lnTo>
                <a:lnTo>
                  <a:pt x="2210285" y="2459419"/>
                </a:lnTo>
                <a:cubicBezTo>
                  <a:pt x="2212624" y="2453664"/>
                  <a:pt x="2216220" y="2450787"/>
                  <a:pt x="2221075" y="2450787"/>
                </a:cubicBezTo>
                <a:lnTo>
                  <a:pt x="2222155" y="2450787"/>
                </a:lnTo>
                <a:lnTo>
                  <a:pt x="2223233" y="2451866"/>
                </a:lnTo>
                <a:lnTo>
                  <a:pt x="2224312" y="2451866"/>
                </a:lnTo>
                <a:cubicBezTo>
                  <a:pt x="2224312" y="2443953"/>
                  <a:pt x="2227188" y="2439997"/>
                  <a:pt x="2232945" y="2439997"/>
                </a:cubicBezTo>
                <a:close/>
                <a:moveTo>
                  <a:pt x="8104057" y="2438243"/>
                </a:moveTo>
                <a:cubicBezTo>
                  <a:pt x="8120602" y="2443279"/>
                  <a:pt x="8135663" y="2446156"/>
                  <a:pt x="8149241" y="2446876"/>
                </a:cubicBezTo>
                <a:cubicBezTo>
                  <a:pt x="8149241" y="2448854"/>
                  <a:pt x="8152478" y="2450292"/>
                  <a:pt x="8158952" y="2451192"/>
                </a:cubicBezTo>
                <a:lnTo>
                  <a:pt x="8161110" y="2454294"/>
                </a:lnTo>
                <a:lnTo>
                  <a:pt x="8161110" y="2456452"/>
                </a:lnTo>
                <a:cubicBezTo>
                  <a:pt x="8161110" y="2458790"/>
                  <a:pt x="8157153" y="2460948"/>
                  <a:pt x="8149241" y="2462926"/>
                </a:cubicBezTo>
                <a:cubicBezTo>
                  <a:pt x="8141328" y="2472097"/>
                  <a:pt x="8137372" y="2478526"/>
                  <a:pt x="8137372" y="2482213"/>
                </a:cubicBezTo>
                <a:cubicBezTo>
                  <a:pt x="8137372" y="2486889"/>
                  <a:pt x="8129864" y="2494082"/>
                  <a:pt x="8114847" y="2503793"/>
                </a:cubicBezTo>
                <a:lnTo>
                  <a:pt x="8113768" y="2504872"/>
                </a:lnTo>
                <a:lnTo>
                  <a:pt x="8114847" y="2508109"/>
                </a:lnTo>
                <a:cubicBezTo>
                  <a:pt x="8119883" y="2508109"/>
                  <a:pt x="8125278" y="2505951"/>
                  <a:pt x="8131032" y="2501635"/>
                </a:cubicBezTo>
                <a:cubicBezTo>
                  <a:pt x="8132921" y="2501635"/>
                  <a:pt x="8136472" y="2498758"/>
                  <a:pt x="8141688" y="2493003"/>
                </a:cubicBezTo>
                <a:lnTo>
                  <a:pt x="8146004" y="2490845"/>
                </a:lnTo>
                <a:lnTo>
                  <a:pt x="8147083" y="2490845"/>
                </a:lnTo>
                <a:cubicBezTo>
                  <a:pt x="8151039" y="2490845"/>
                  <a:pt x="8156389" y="2493722"/>
                  <a:pt x="8163133" y="2499477"/>
                </a:cubicBezTo>
                <a:cubicBezTo>
                  <a:pt x="8169787" y="2499477"/>
                  <a:pt x="8177699" y="2504827"/>
                  <a:pt x="8186871" y="2515527"/>
                </a:cubicBezTo>
                <a:cubicBezTo>
                  <a:pt x="8188310" y="2506985"/>
                  <a:pt x="8190782" y="2502714"/>
                  <a:pt x="8194289" y="2502714"/>
                </a:cubicBezTo>
                <a:lnTo>
                  <a:pt x="8194289" y="2499477"/>
                </a:lnTo>
                <a:lnTo>
                  <a:pt x="8192131" y="2496240"/>
                </a:lnTo>
                <a:lnTo>
                  <a:pt x="8192131" y="2491924"/>
                </a:lnTo>
                <a:cubicBezTo>
                  <a:pt x="8194289" y="2485000"/>
                  <a:pt x="8195368" y="2477133"/>
                  <a:pt x="8195368" y="2468321"/>
                </a:cubicBezTo>
                <a:lnTo>
                  <a:pt x="8195368" y="2461847"/>
                </a:lnTo>
                <a:cubicBezTo>
                  <a:pt x="8195368" y="2457711"/>
                  <a:pt x="8193930" y="2454159"/>
                  <a:pt x="8191052" y="2451192"/>
                </a:cubicBezTo>
                <a:lnTo>
                  <a:pt x="8191052" y="2446876"/>
                </a:lnTo>
                <a:cubicBezTo>
                  <a:pt x="8191412" y="2445437"/>
                  <a:pt x="8193210" y="2443998"/>
                  <a:pt x="8196447" y="2442559"/>
                </a:cubicBezTo>
                <a:cubicBezTo>
                  <a:pt x="8211733" y="2442559"/>
                  <a:pt x="8224996" y="2444717"/>
                  <a:pt x="8236235" y="2449033"/>
                </a:cubicBezTo>
                <a:lnTo>
                  <a:pt x="8239472" y="2445796"/>
                </a:lnTo>
                <a:lnTo>
                  <a:pt x="8241630" y="2445796"/>
                </a:lnTo>
                <a:cubicBezTo>
                  <a:pt x="8253050" y="2445796"/>
                  <a:pt x="8258760" y="2448629"/>
                  <a:pt x="8258760" y="2454294"/>
                </a:cubicBezTo>
                <a:lnTo>
                  <a:pt x="8258760" y="2456452"/>
                </a:lnTo>
                <a:lnTo>
                  <a:pt x="8244867" y="2470479"/>
                </a:lnTo>
                <a:cubicBezTo>
                  <a:pt x="8244867" y="2475334"/>
                  <a:pt x="8241990" y="2482842"/>
                  <a:pt x="8236235" y="2493003"/>
                </a:cubicBezTo>
                <a:cubicBezTo>
                  <a:pt x="8236235" y="2498218"/>
                  <a:pt x="8232279" y="2503613"/>
                  <a:pt x="8224366" y="2509188"/>
                </a:cubicBezTo>
                <a:cubicBezTo>
                  <a:pt x="8224366" y="2514493"/>
                  <a:pt x="8221534" y="2519843"/>
                  <a:pt x="8215869" y="2525238"/>
                </a:cubicBezTo>
                <a:cubicBezTo>
                  <a:pt x="8215869" y="2529374"/>
                  <a:pt x="8214071" y="2532971"/>
                  <a:pt x="8210474" y="2536028"/>
                </a:cubicBezTo>
                <a:lnTo>
                  <a:pt x="8210474" y="2538186"/>
                </a:lnTo>
                <a:cubicBezTo>
                  <a:pt x="8214251" y="2538186"/>
                  <a:pt x="8223917" y="2546414"/>
                  <a:pt x="8239472" y="2562869"/>
                </a:cubicBezTo>
                <a:cubicBezTo>
                  <a:pt x="8244867" y="2562869"/>
                  <a:pt x="8249498" y="2570736"/>
                  <a:pt x="8253364" y="2586472"/>
                </a:cubicBezTo>
                <a:lnTo>
                  <a:pt x="8252286" y="2602522"/>
                </a:lnTo>
                <a:lnTo>
                  <a:pt x="8251206" y="2602522"/>
                </a:lnTo>
                <a:lnTo>
                  <a:pt x="8250128" y="2601443"/>
                </a:lnTo>
                <a:lnTo>
                  <a:pt x="8249048" y="2601443"/>
                </a:lnTo>
                <a:lnTo>
                  <a:pt x="8245946" y="2610075"/>
                </a:lnTo>
                <a:lnTo>
                  <a:pt x="8241630" y="2607917"/>
                </a:lnTo>
                <a:lnTo>
                  <a:pt x="8239472" y="2607917"/>
                </a:lnTo>
                <a:lnTo>
                  <a:pt x="8239472" y="2608996"/>
                </a:lnTo>
                <a:cubicBezTo>
                  <a:pt x="8243788" y="2609356"/>
                  <a:pt x="8245946" y="2610435"/>
                  <a:pt x="8245946" y="2612233"/>
                </a:cubicBezTo>
                <a:cubicBezTo>
                  <a:pt x="8243968" y="2618707"/>
                  <a:pt x="8239292" y="2621944"/>
                  <a:pt x="8231919" y="2621944"/>
                </a:cubicBezTo>
                <a:lnTo>
                  <a:pt x="8228682" y="2621944"/>
                </a:lnTo>
                <a:cubicBezTo>
                  <a:pt x="8213666" y="2619246"/>
                  <a:pt x="8206158" y="2613492"/>
                  <a:pt x="8206158" y="2604680"/>
                </a:cubicBezTo>
                <a:lnTo>
                  <a:pt x="8207237" y="2600364"/>
                </a:lnTo>
                <a:lnTo>
                  <a:pt x="8205079" y="2591867"/>
                </a:lnTo>
                <a:cubicBezTo>
                  <a:pt x="8206518" y="2588989"/>
                  <a:pt x="8207237" y="2585033"/>
                  <a:pt x="8207237" y="2579998"/>
                </a:cubicBezTo>
                <a:cubicBezTo>
                  <a:pt x="8204360" y="2570377"/>
                  <a:pt x="8202921" y="2562869"/>
                  <a:pt x="8202921" y="2557473"/>
                </a:cubicBezTo>
                <a:lnTo>
                  <a:pt x="8204000" y="2544526"/>
                </a:lnTo>
                <a:cubicBezTo>
                  <a:pt x="8197166" y="2544526"/>
                  <a:pt x="8191457" y="2548482"/>
                  <a:pt x="8186871" y="2556394"/>
                </a:cubicBezTo>
                <a:cubicBezTo>
                  <a:pt x="8184173" y="2559991"/>
                  <a:pt x="8181296" y="2561789"/>
                  <a:pt x="8178239" y="2561789"/>
                </a:cubicBezTo>
                <a:lnTo>
                  <a:pt x="8175002" y="2561789"/>
                </a:lnTo>
                <a:lnTo>
                  <a:pt x="8175002" y="2563947"/>
                </a:lnTo>
                <a:lnTo>
                  <a:pt x="8173923" y="2563947"/>
                </a:lnTo>
                <a:lnTo>
                  <a:pt x="8175002" y="2569208"/>
                </a:lnTo>
                <a:lnTo>
                  <a:pt x="8175002" y="2572445"/>
                </a:lnTo>
                <a:lnTo>
                  <a:pt x="8176081" y="2595104"/>
                </a:lnTo>
                <a:lnTo>
                  <a:pt x="8172844" y="2605759"/>
                </a:lnTo>
                <a:lnTo>
                  <a:pt x="8176081" y="2625181"/>
                </a:lnTo>
                <a:lnTo>
                  <a:pt x="8172844" y="2630441"/>
                </a:lnTo>
                <a:lnTo>
                  <a:pt x="8172844" y="2634757"/>
                </a:lnTo>
                <a:lnTo>
                  <a:pt x="8175002" y="2644468"/>
                </a:lnTo>
                <a:lnTo>
                  <a:pt x="8173923" y="2650942"/>
                </a:lnTo>
                <a:lnTo>
                  <a:pt x="8177160" y="2677783"/>
                </a:lnTo>
                <a:lnTo>
                  <a:pt x="8177160" y="2683178"/>
                </a:lnTo>
                <a:cubicBezTo>
                  <a:pt x="8177160" y="2688842"/>
                  <a:pt x="8173204" y="2692394"/>
                  <a:pt x="8165291" y="2693833"/>
                </a:cubicBezTo>
                <a:lnTo>
                  <a:pt x="8157873" y="2691675"/>
                </a:lnTo>
                <a:lnTo>
                  <a:pt x="8154636" y="2691675"/>
                </a:lnTo>
                <a:lnTo>
                  <a:pt x="8139530" y="2694912"/>
                </a:lnTo>
                <a:lnTo>
                  <a:pt x="8138451" y="2694912"/>
                </a:lnTo>
                <a:lnTo>
                  <a:pt x="8128874" y="2685201"/>
                </a:lnTo>
                <a:lnTo>
                  <a:pt x="8128874" y="2684257"/>
                </a:lnTo>
                <a:lnTo>
                  <a:pt x="8134134" y="2666993"/>
                </a:lnTo>
                <a:cubicBezTo>
                  <a:pt x="8134134" y="2665554"/>
                  <a:pt x="8133101" y="2664835"/>
                  <a:pt x="8131032" y="2664835"/>
                </a:cubicBezTo>
                <a:lnTo>
                  <a:pt x="8122400" y="2665914"/>
                </a:lnTo>
                <a:lnTo>
                  <a:pt x="8117005" y="2663756"/>
                </a:lnTo>
                <a:cubicBezTo>
                  <a:pt x="8110531" y="2665014"/>
                  <a:pt x="8107294" y="2668251"/>
                  <a:pt x="8107294" y="2673467"/>
                </a:cubicBezTo>
                <a:cubicBezTo>
                  <a:pt x="8107294" y="2679761"/>
                  <a:pt x="8103383" y="2684391"/>
                  <a:pt x="8095560" y="2687359"/>
                </a:cubicBezTo>
                <a:lnTo>
                  <a:pt x="8095560" y="2688438"/>
                </a:lnTo>
                <a:lnTo>
                  <a:pt x="8097718" y="2688438"/>
                </a:lnTo>
                <a:lnTo>
                  <a:pt x="8105136" y="2683178"/>
                </a:lnTo>
                <a:lnTo>
                  <a:pt x="8107294" y="2685201"/>
                </a:lnTo>
                <a:cubicBezTo>
                  <a:pt x="8107294" y="2690236"/>
                  <a:pt x="8104822" y="2692754"/>
                  <a:pt x="8099876" y="2692754"/>
                </a:cubicBezTo>
                <a:lnTo>
                  <a:pt x="8098797" y="2692754"/>
                </a:lnTo>
                <a:lnTo>
                  <a:pt x="8097718" y="2691675"/>
                </a:lnTo>
                <a:lnTo>
                  <a:pt x="8096639" y="2691675"/>
                </a:lnTo>
                <a:cubicBezTo>
                  <a:pt x="8096639" y="2694732"/>
                  <a:pt x="8091604" y="2697249"/>
                  <a:pt x="8081533" y="2699228"/>
                </a:cubicBezTo>
                <a:cubicBezTo>
                  <a:pt x="8068675" y="2699228"/>
                  <a:pt x="8062246" y="2694552"/>
                  <a:pt x="8062246" y="2685201"/>
                </a:cubicBezTo>
                <a:lnTo>
                  <a:pt x="8060088" y="2668072"/>
                </a:lnTo>
                <a:lnTo>
                  <a:pt x="8064404" y="2650942"/>
                </a:lnTo>
                <a:lnTo>
                  <a:pt x="8064404" y="2648784"/>
                </a:lnTo>
                <a:cubicBezTo>
                  <a:pt x="8061527" y="2645727"/>
                  <a:pt x="8060088" y="2642130"/>
                  <a:pt x="8060088" y="2637994"/>
                </a:cubicBezTo>
                <a:lnTo>
                  <a:pt x="8060088" y="2634757"/>
                </a:lnTo>
                <a:cubicBezTo>
                  <a:pt x="8060088" y="2626755"/>
                  <a:pt x="8061886" y="2617088"/>
                  <a:pt x="8065483" y="2605759"/>
                </a:cubicBezTo>
                <a:lnTo>
                  <a:pt x="8064404" y="2590788"/>
                </a:lnTo>
                <a:lnTo>
                  <a:pt x="8064404" y="2584314"/>
                </a:lnTo>
                <a:cubicBezTo>
                  <a:pt x="8064404" y="2581976"/>
                  <a:pt x="8063325" y="2579458"/>
                  <a:pt x="8061167" y="2576761"/>
                </a:cubicBezTo>
                <a:lnTo>
                  <a:pt x="8061167" y="2575682"/>
                </a:lnTo>
                <a:lnTo>
                  <a:pt x="8064404" y="2571366"/>
                </a:lnTo>
                <a:lnTo>
                  <a:pt x="8064404" y="2545605"/>
                </a:lnTo>
                <a:lnTo>
                  <a:pt x="8062246" y="2539265"/>
                </a:lnTo>
                <a:lnTo>
                  <a:pt x="8063325" y="2538186"/>
                </a:lnTo>
                <a:lnTo>
                  <a:pt x="8063325" y="2537107"/>
                </a:lnTo>
                <a:lnTo>
                  <a:pt x="8061167" y="2522001"/>
                </a:lnTo>
                <a:lnTo>
                  <a:pt x="8062246" y="2510267"/>
                </a:lnTo>
                <a:lnTo>
                  <a:pt x="8062246" y="2504872"/>
                </a:lnTo>
                <a:lnTo>
                  <a:pt x="8060088" y="2488687"/>
                </a:lnTo>
                <a:lnTo>
                  <a:pt x="8063325" y="2486529"/>
                </a:lnTo>
                <a:lnTo>
                  <a:pt x="8064404" y="2486529"/>
                </a:lnTo>
                <a:cubicBezTo>
                  <a:pt x="8073845" y="2490485"/>
                  <a:pt x="8080634" y="2494442"/>
                  <a:pt x="8084770" y="2498398"/>
                </a:cubicBezTo>
                <a:cubicBezTo>
                  <a:pt x="8087648" y="2498398"/>
                  <a:pt x="8090165" y="2499477"/>
                  <a:pt x="8092323" y="2501635"/>
                </a:cubicBezTo>
                <a:lnTo>
                  <a:pt x="8094481" y="2501635"/>
                </a:lnTo>
                <a:cubicBezTo>
                  <a:pt x="8097898" y="2501635"/>
                  <a:pt x="8101450" y="2488372"/>
                  <a:pt x="8105136" y="2461847"/>
                </a:cubicBezTo>
                <a:lnTo>
                  <a:pt x="8103113" y="2459689"/>
                </a:lnTo>
                <a:lnTo>
                  <a:pt x="8103113" y="2456452"/>
                </a:lnTo>
                <a:lnTo>
                  <a:pt x="8104057" y="2455373"/>
                </a:lnTo>
                <a:lnTo>
                  <a:pt x="8099876" y="2449033"/>
                </a:lnTo>
                <a:lnTo>
                  <a:pt x="8099876" y="2442559"/>
                </a:lnTo>
                <a:close/>
                <a:moveTo>
                  <a:pt x="699855" y="2437839"/>
                </a:moveTo>
                <a:lnTo>
                  <a:pt x="702013" y="2437839"/>
                </a:lnTo>
                <a:cubicBezTo>
                  <a:pt x="708666" y="2437839"/>
                  <a:pt x="718377" y="2444673"/>
                  <a:pt x="731146" y="2458340"/>
                </a:cubicBezTo>
                <a:cubicBezTo>
                  <a:pt x="736990" y="2458340"/>
                  <a:pt x="744139" y="2464050"/>
                  <a:pt x="752591" y="2475469"/>
                </a:cubicBezTo>
                <a:lnTo>
                  <a:pt x="752591" y="2478706"/>
                </a:lnTo>
                <a:cubicBezTo>
                  <a:pt x="744499" y="2483022"/>
                  <a:pt x="737709" y="2493812"/>
                  <a:pt x="732225" y="2511076"/>
                </a:cubicBezTo>
                <a:lnTo>
                  <a:pt x="728988" y="2511076"/>
                </a:lnTo>
                <a:lnTo>
                  <a:pt x="731146" y="2515392"/>
                </a:lnTo>
                <a:cubicBezTo>
                  <a:pt x="731146" y="2521147"/>
                  <a:pt x="727909" y="2529374"/>
                  <a:pt x="721435" y="2540074"/>
                </a:cubicBezTo>
                <a:cubicBezTo>
                  <a:pt x="721435" y="2545829"/>
                  <a:pt x="711724" y="2563093"/>
                  <a:pt x="692303" y="2591867"/>
                </a:cubicBezTo>
                <a:cubicBezTo>
                  <a:pt x="692303" y="2593485"/>
                  <a:pt x="690863" y="2595284"/>
                  <a:pt x="687986" y="2597262"/>
                </a:cubicBezTo>
                <a:lnTo>
                  <a:pt x="686907" y="2605759"/>
                </a:lnTo>
                <a:lnTo>
                  <a:pt x="687986" y="2605759"/>
                </a:lnTo>
                <a:cubicBezTo>
                  <a:pt x="689604" y="2605759"/>
                  <a:pt x="693560" y="2608636"/>
                  <a:pt x="699855" y="2614391"/>
                </a:cubicBezTo>
                <a:cubicBezTo>
                  <a:pt x="709925" y="2614391"/>
                  <a:pt x="714961" y="2616549"/>
                  <a:pt x="714961" y="2620865"/>
                </a:cubicBezTo>
                <a:lnTo>
                  <a:pt x="716041" y="2621944"/>
                </a:lnTo>
                <a:lnTo>
                  <a:pt x="717119" y="2621944"/>
                </a:lnTo>
                <a:lnTo>
                  <a:pt x="719278" y="2619786"/>
                </a:lnTo>
                <a:cubicBezTo>
                  <a:pt x="727729" y="2619786"/>
                  <a:pt x="735956" y="2623023"/>
                  <a:pt x="743959" y="2629497"/>
                </a:cubicBezTo>
                <a:cubicBezTo>
                  <a:pt x="764819" y="2631475"/>
                  <a:pt x="775250" y="2633993"/>
                  <a:pt x="775250" y="2637050"/>
                </a:cubicBezTo>
                <a:lnTo>
                  <a:pt x="776329" y="2646761"/>
                </a:lnTo>
                <a:cubicBezTo>
                  <a:pt x="767158" y="2649099"/>
                  <a:pt x="761403" y="2653055"/>
                  <a:pt x="759065" y="2658630"/>
                </a:cubicBezTo>
                <a:cubicBezTo>
                  <a:pt x="757626" y="2661327"/>
                  <a:pt x="756907" y="2665958"/>
                  <a:pt x="756907" y="2672522"/>
                </a:cubicBezTo>
                <a:lnTo>
                  <a:pt x="755828" y="2673601"/>
                </a:lnTo>
                <a:lnTo>
                  <a:pt x="752591" y="2673601"/>
                </a:lnTo>
                <a:lnTo>
                  <a:pt x="749354" y="2671443"/>
                </a:lnTo>
                <a:lnTo>
                  <a:pt x="746117" y="2672522"/>
                </a:lnTo>
                <a:lnTo>
                  <a:pt x="746117" y="2678996"/>
                </a:lnTo>
                <a:cubicBezTo>
                  <a:pt x="748994" y="2678996"/>
                  <a:pt x="750433" y="2679716"/>
                  <a:pt x="750433" y="2681154"/>
                </a:cubicBezTo>
                <a:lnTo>
                  <a:pt x="750433" y="2682233"/>
                </a:lnTo>
                <a:cubicBezTo>
                  <a:pt x="748815" y="2693743"/>
                  <a:pt x="743104" y="2699497"/>
                  <a:pt x="733304" y="2699497"/>
                </a:cubicBezTo>
                <a:cubicBezTo>
                  <a:pt x="720356" y="2691585"/>
                  <a:pt x="706688" y="2685830"/>
                  <a:pt x="692303" y="2682233"/>
                </a:cubicBezTo>
                <a:cubicBezTo>
                  <a:pt x="684568" y="2670814"/>
                  <a:pt x="678094" y="2665104"/>
                  <a:pt x="672880" y="2665104"/>
                </a:cubicBezTo>
                <a:cubicBezTo>
                  <a:pt x="659302" y="2656652"/>
                  <a:pt x="652514" y="2651616"/>
                  <a:pt x="652514" y="2649998"/>
                </a:cubicBezTo>
                <a:lnTo>
                  <a:pt x="649276" y="2647840"/>
                </a:lnTo>
                <a:lnTo>
                  <a:pt x="647118" y="2649998"/>
                </a:lnTo>
                <a:lnTo>
                  <a:pt x="643881" y="2649998"/>
                </a:lnTo>
                <a:lnTo>
                  <a:pt x="643881" y="2647840"/>
                </a:lnTo>
                <a:cubicBezTo>
                  <a:pt x="637587" y="2647840"/>
                  <a:pt x="631113" y="2651077"/>
                  <a:pt x="624459" y="2657551"/>
                </a:cubicBezTo>
                <a:lnTo>
                  <a:pt x="610432" y="2667262"/>
                </a:lnTo>
                <a:cubicBezTo>
                  <a:pt x="598474" y="2671129"/>
                  <a:pt x="590606" y="2674680"/>
                  <a:pt x="586829" y="2677917"/>
                </a:cubicBezTo>
                <a:lnTo>
                  <a:pt x="585750" y="2677917"/>
                </a:lnTo>
                <a:lnTo>
                  <a:pt x="584671" y="2676838"/>
                </a:lnTo>
                <a:lnTo>
                  <a:pt x="583592" y="2676838"/>
                </a:lnTo>
                <a:cubicBezTo>
                  <a:pt x="582872" y="2678637"/>
                  <a:pt x="579276" y="2681874"/>
                  <a:pt x="572802" y="2686549"/>
                </a:cubicBezTo>
                <a:lnTo>
                  <a:pt x="571723" y="2686549"/>
                </a:lnTo>
                <a:lnTo>
                  <a:pt x="565249" y="2685470"/>
                </a:lnTo>
                <a:lnTo>
                  <a:pt x="545827" y="2691944"/>
                </a:lnTo>
                <a:lnTo>
                  <a:pt x="544748" y="2691944"/>
                </a:lnTo>
                <a:lnTo>
                  <a:pt x="543669" y="2690865"/>
                </a:lnTo>
                <a:cubicBezTo>
                  <a:pt x="533149" y="2697339"/>
                  <a:pt x="523123" y="2700576"/>
                  <a:pt x="513592" y="2700576"/>
                </a:cubicBezTo>
                <a:cubicBezTo>
                  <a:pt x="509815" y="2700576"/>
                  <a:pt x="507657" y="2699497"/>
                  <a:pt x="507118" y="2697339"/>
                </a:cubicBezTo>
                <a:lnTo>
                  <a:pt x="507118" y="2694102"/>
                </a:lnTo>
                <a:cubicBezTo>
                  <a:pt x="508916" y="2690506"/>
                  <a:pt x="512153" y="2688707"/>
                  <a:pt x="516829" y="2688707"/>
                </a:cubicBezTo>
                <a:lnTo>
                  <a:pt x="517908" y="2689786"/>
                </a:lnTo>
                <a:lnTo>
                  <a:pt x="518987" y="2689786"/>
                </a:lnTo>
                <a:cubicBezTo>
                  <a:pt x="521684" y="2689786"/>
                  <a:pt x="524202" y="2686549"/>
                  <a:pt x="526540" y="2680075"/>
                </a:cubicBezTo>
                <a:lnTo>
                  <a:pt x="539488" y="2678996"/>
                </a:lnTo>
                <a:lnTo>
                  <a:pt x="539488" y="2680075"/>
                </a:lnTo>
                <a:lnTo>
                  <a:pt x="545827" y="2676838"/>
                </a:lnTo>
                <a:lnTo>
                  <a:pt x="545827" y="2675759"/>
                </a:lnTo>
                <a:lnTo>
                  <a:pt x="543669" y="2672522"/>
                </a:lnTo>
                <a:lnTo>
                  <a:pt x="543669" y="2669285"/>
                </a:lnTo>
                <a:cubicBezTo>
                  <a:pt x="551941" y="2667217"/>
                  <a:pt x="563450" y="2658630"/>
                  <a:pt x="578197" y="2643524"/>
                </a:cubicBezTo>
                <a:lnTo>
                  <a:pt x="581434" y="2642445"/>
                </a:lnTo>
                <a:lnTo>
                  <a:pt x="587908" y="2643524"/>
                </a:lnTo>
                <a:lnTo>
                  <a:pt x="588987" y="2642445"/>
                </a:lnTo>
                <a:lnTo>
                  <a:pt x="588987" y="2640287"/>
                </a:lnTo>
                <a:lnTo>
                  <a:pt x="586829" y="2637050"/>
                </a:lnTo>
                <a:cubicBezTo>
                  <a:pt x="596001" y="2631295"/>
                  <a:pt x="603149" y="2625541"/>
                  <a:pt x="608274" y="2619786"/>
                </a:cubicBezTo>
                <a:cubicBezTo>
                  <a:pt x="614029" y="2619786"/>
                  <a:pt x="616906" y="2618707"/>
                  <a:pt x="616906" y="2616549"/>
                </a:cubicBezTo>
                <a:cubicBezTo>
                  <a:pt x="616906" y="2613672"/>
                  <a:pt x="613309" y="2608996"/>
                  <a:pt x="606116" y="2602522"/>
                </a:cubicBezTo>
                <a:lnTo>
                  <a:pt x="606116" y="2587551"/>
                </a:lnTo>
                <a:lnTo>
                  <a:pt x="604093" y="2587551"/>
                </a:lnTo>
                <a:lnTo>
                  <a:pt x="604093" y="2589709"/>
                </a:lnTo>
                <a:lnTo>
                  <a:pt x="601935" y="2589709"/>
                </a:lnTo>
                <a:lnTo>
                  <a:pt x="603014" y="2588630"/>
                </a:lnTo>
                <a:lnTo>
                  <a:pt x="603014" y="2587551"/>
                </a:lnTo>
                <a:cubicBezTo>
                  <a:pt x="600856" y="2587011"/>
                  <a:pt x="598338" y="2582695"/>
                  <a:pt x="595461" y="2574603"/>
                </a:cubicBezTo>
                <a:cubicBezTo>
                  <a:pt x="587549" y="2563812"/>
                  <a:pt x="583592" y="2547672"/>
                  <a:pt x="583592" y="2526182"/>
                </a:cubicBezTo>
                <a:lnTo>
                  <a:pt x="580355" y="2524024"/>
                </a:lnTo>
                <a:lnTo>
                  <a:pt x="579276" y="2525103"/>
                </a:lnTo>
                <a:lnTo>
                  <a:pt x="579276" y="2526182"/>
                </a:lnTo>
                <a:cubicBezTo>
                  <a:pt x="579276" y="2543536"/>
                  <a:pt x="577477" y="2553922"/>
                  <a:pt x="573881" y="2557338"/>
                </a:cubicBezTo>
                <a:lnTo>
                  <a:pt x="574960" y="2561654"/>
                </a:lnTo>
                <a:lnTo>
                  <a:pt x="564170" y="2589709"/>
                </a:lnTo>
                <a:lnTo>
                  <a:pt x="558775" y="2591867"/>
                </a:lnTo>
                <a:cubicBezTo>
                  <a:pt x="554099" y="2590428"/>
                  <a:pt x="548704" y="2582515"/>
                  <a:pt x="542590" y="2568129"/>
                </a:cubicBezTo>
                <a:cubicBezTo>
                  <a:pt x="539442" y="2568129"/>
                  <a:pt x="537330" y="2560935"/>
                  <a:pt x="536251" y="2546548"/>
                </a:cubicBezTo>
                <a:lnTo>
                  <a:pt x="534093" y="2544390"/>
                </a:lnTo>
                <a:lnTo>
                  <a:pt x="534093" y="2535893"/>
                </a:lnTo>
                <a:lnTo>
                  <a:pt x="559854" y="2515392"/>
                </a:lnTo>
                <a:cubicBezTo>
                  <a:pt x="565429" y="2507660"/>
                  <a:pt x="569745" y="2497229"/>
                  <a:pt x="572802" y="2484101"/>
                </a:cubicBezTo>
                <a:lnTo>
                  <a:pt x="577118" y="2480864"/>
                </a:lnTo>
                <a:cubicBezTo>
                  <a:pt x="584132" y="2480864"/>
                  <a:pt x="590606" y="2489137"/>
                  <a:pt x="596540" y="2505681"/>
                </a:cubicBezTo>
                <a:lnTo>
                  <a:pt x="610432" y="2538995"/>
                </a:lnTo>
                <a:cubicBezTo>
                  <a:pt x="611691" y="2538995"/>
                  <a:pt x="613489" y="2542232"/>
                  <a:pt x="615827" y="2548706"/>
                </a:cubicBezTo>
                <a:lnTo>
                  <a:pt x="614748" y="2553022"/>
                </a:lnTo>
                <a:lnTo>
                  <a:pt x="641723" y="2575682"/>
                </a:lnTo>
                <a:lnTo>
                  <a:pt x="643881" y="2575682"/>
                </a:lnTo>
                <a:cubicBezTo>
                  <a:pt x="647658" y="2575682"/>
                  <a:pt x="650175" y="2569208"/>
                  <a:pt x="651434" y="2556259"/>
                </a:cubicBezTo>
                <a:lnTo>
                  <a:pt x="663303" y="2528340"/>
                </a:lnTo>
                <a:lnTo>
                  <a:pt x="670857" y="2498128"/>
                </a:lnTo>
                <a:cubicBezTo>
                  <a:pt x="670857" y="2493812"/>
                  <a:pt x="672969" y="2489137"/>
                  <a:pt x="677196" y="2484101"/>
                </a:cubicBezTo>
                <a:lnTo>
                  <a:pt x="678275" y="2480864"/>
                </a:lnTo>
                <a:lnTo>
                  <a:pt x="677196" y="2472772"/>
                </a:lnTo>
                <a:lnTo>
                  <a:pt x="679354" y="2466972"/>
                </a:lnTo>
                <a:lnTo>
                  <a:pt x="678275" y="2465893"/>
                </a:lnTo>
                <a:lnTo>
                  <a:pt x="677196" y="2465893"/>
                </a:lnTo>
                <a:cubicBezTo>
                  <a:pt x="671711" y="2468141"/>
                  <a:pt x="666720" y="2469355"/>
                  <a:pt x="662224" y="2469535"/>
                </a:cubicBezTo>
                <a:lnTo>
                  <a:pt x="643881" y="2467511"/>
                </a:lnTo>
                <a:lnTo>
                  <a:pt x="639565" y="2467511"/>
                </a:lnTo>
                <a:lnTo>
                  <a:pt x="629854" y="2468456"/>
                </a:lnTo>
                <a:lnTo>
                  <a:pt x="619064" y="2467511"/>
                </a:lnTo>
                <a:lnTo>
                  <a:pt x="610432" y="2467511"/>
                </a:lnTo>
                <a:lnTo>
                  <a:pt x="600856" y="2468456"/>
                </a:lnTo>
                <a:lnTo>
                  <a:pt x="590066" y="2468051"/>
                </a:lnTo>
                <a:lnTo>
                  <a:pt x="583592" y="2469130"/>
                </a:lnTo>
                <a:lnTo>
                  <a:pt x="582513" y="2469130"/>
                </a:lnTo>
                <a:lnTo>
                  <a:pt x="572802" y="2468051"/>
                </a:lnTo>
                <a:lnTo>
                  <a:pt x="571723" y="2469130"/>
                </a:lnTo>
                <a:lnTo>
                  <a:pt x="570644" y="2469130"/>
                </a:lnTo>
                <a:cubicBezTo>
                  <a:pt x="565608" y="2468231"/>
                  <a:pt x="563091" y="2467152"/>
                  <a:pt x="563091" y="2465893"/>
                </a:cubicBezTo>
                <a:lnTo>
                  <a:pt x="563091" y="2464814"/>
                </a:lnTo>
                <a:cubicBezTo>
                  <a:pt x="563091" y="2462476"/>
                  <a:pt x="568845" y="2460858"/>
                  <a:pt x="580355" y="2459958"/>
                </a:cubicBezTo>
                <a:cubicBezTo>
                  <a:pt x="586469" y="2462116"/>
                  <a:pt x="593662" y="2463195"/>
                  <a:pt x="601935" y="2463195"/>
                </a:cubicBezTo>
                <a:cubicBezTo>
                  <a:pt x="606162" y="2460318"/>
                  <a:pt x="609353" y="2458879"/>
                  <a:pt x="611511" y="2458879"/>
                </a:cubicBezTo>
                <a:lnTo>
                  <a:pt x="616906" y="2458879"/>
                </a:lnTo>
                <a:cubicBezTo>
                  <a:pt x="624279" y="2458879"/>
                  <a:pt x="629315" y="2459958"/>
                  <a:pt x="632012" y="2462116"/>
                </a:cubicBezTo>
                <a:lnTo>
                  <a:pt x="644960" y="2462116"/>
                </a:lnTo>
                <a:lnTo>
                  <a:pt x="657908" y="2458879"/>
                </a:lnTo>
                <a:lnTo>
                  <a:pt x="677196" y="2462656"/>
                </a:lnTo>
                <a:cubicBezTo>
                  <a:pt x="687986" y="2457621"/>
                  <a:pt x="693381" y="2451866"/>
                  <a:pt x="693381" y="2445392"/>
                </a:cubicBezTo>
                <a:close/>
                <a:moveTo>
                  <a:pt x="4117957" y="2437704"/>
                </a:moveTo>
                <a:cubicBezTo>
                  <a:pt x="4124341" y="2438423"/>
                  <a:pt x="4134097" y="2441300"/>
                  <a:pt x="4147225" y="2446336"/>
                </a:cubicBezTo>
                <a:lnTo>
                  <a:pt x="4150462" y="2444178"/>
                </a:lnTo>
                <a:lnTo>
                  <a:pt x="4153699" y="2444178"/>
                </a:lnTo>
                <a:cubicBezTo>
                  <a:pt x="4156756" y="2447775"/>
                  <a:pt x="4162196" y="2449573"/>
                  <a:pt x="4170019" y="2449573"/>
                </a:cubicBezTo>
                <a:lnTo>
                  <a:pt x="4198208" y="2464814"/>
                </a:lnTo>
                <a:cubicBezTo>
                  <a:pt x="4208278" y="2475604"/>
                  <a:pt x="4213314" y="2483517"/>
                  <a:pt x="4213314" y="2488552"/>
                </a:cubicBezTo>
                <a:lnTo>
                  <a:pt x="4213314" y="2489631"/>
                </a:lnTo>
                <a:cubicBezTo>
                  <a:pt x="4210257" y="2492239"/>
                  <a:pt x="4206660" y="2498757"/>
                  <a:pt x="4202524" y="2509188"/>
                </a:cubicBezTo>
                <a:lnTo>
                  <a:pt x="4190520" y="2519978"/>
                </a:lnTo>
                <a:lnTo>
                  <a:pt x="4184046" y="2519978"/>
                </a:lnTo>
                <a:cubicBezTo>
                  <a:pt x="4179550" y="2515842"/>
                  <a:pt x="4173076" y="2512245"/>
                  <a:pt x="4164624" y="2509188"/>
                </a:cubicBezTo>
                <a:cubicBezTo>
                  <a:pt x="4161836" y="2504692"/>
                  <a:pt x="4159993" y="2498892"/>
                  <a:pt x="4159094" y="2491789"/>
                </a:cubicBezTo>
                <a:cubicBezTo>
                  <a:pt x="4152620" y="2486574"/>
                  <a:pt x="4149383" y="2480459"/>
                  <a:pt x="4149383" y="2473446"/>
                </a:cubicBezTo>
                <a:cubicBezTo>
                  <a:pt x="4148124" y="2473446"/>
                  <a:pt x="4144168" y="2469489"/>
                  <a:pt x="4137514" y="2461577"/>
                </a:cubicBezTo>
                <a:cubicBezTo>
                  <a:pt x="4124476" y="2458699"/>
                  <a:pt x="4117957" y="2453979"/>
                  <a:pt x="4117957" y="2447415"/>
                </a:cubicBezTo>
                <a:lnTo>
                  <a:pt x="4112562" y="2440941"/>
                </a:lnTo>
                <a:close/>
                <a:moveTo>
                  <a:pt x="2072982" y="2436760"/>
                </a:moveTo>
                <a:cubicBezTo>
                  <a:pt x="2086649" y="2439277"/>
                  <a:pt x="2093484" y="2442874"/>
                  <a:pt x="2093484" y="2447550"/>
                </a:cubicBezTo>
                <a:lnTo>
                  <a:pt x="2098878" y="2447550"/>
                </a:lnTo>
                <a:lnTo>
                  <a:pt x="2099959" y="2442155"/>
                </a:lnTo>
                <a:lnTo>
                  <a:pt x="2097799" y="2439997"/>
                </a:lnTo>
                <a:lnTo>
                  <a:pt x="2097799" y="2438918"/>
                </a:lnTo>
                <a:lnTo>
                  <a:pt x="2103194" y="2439997"/>
                </a:lnTo>
                <a:lnTo>
                  <a:pt x="2106431" y="2438918"/>
                </a:lnTo>
                <a:cubicBezTo>
                  <a:pt x="2110209" y="2441795"/>
                  <a:pt x="2117447" y="2443593"/>
                  <a:pt x="2128148" y="2444313"/>
                </a:cubicBezTo>
                <a:lnTo>
                  <a:pt x="2132462" y="2448629"/>
                </a:lnTo>
                <a:lnTo>
                  <a:pt x="2132462" y="2451866"/>
                </a:lnTo>
                <a:lnTo>
                  <a:pt x="2096720" y="2488687"/>
                </a:lnTo>
                <a:lnTo>
                  <a:pt x="2096720" y="2493003"/>
                </a:lnTo>
                <a:cubicBezTo>
                  <a:pt x="2096720" y="2494441"/>
                  <a:pt x="2099959" y="2495161"/>
                  <a:pt x="2106431" y="2495161"/>
                </a:cubicBezTo>
                <a:lnTo>
                  <a:pt x="2109668" y="2499477"/>
                </a:lnTo>
                <a:lnTo>
                  <a:pt x="2110747" y="2499477"/>
                </a:lnTo>
                <a:lnTo>
                  <a:pt x="2113984" y="2497319"/>
                </a:lnTo>
                <a:lnTo>
                  <a:pt x="2117221" y="2497319"/>
                </a:lnTo>
                <a:cubicBezTo>
                  <a:pt x="2120638" y="2497319"/>
                  <a:pt x="2125000" y="2500556"/>
                  <a:pt x="2130306" y="2507030"/>
                </a:cubicBezTo>
                <a:cubicBezTo>
                  <a:pt x="2133901" y="2507030"/>
                  <a:pt x="2135700" y="2509547"/>
                  <a:pt x="2135700" y="2514583"/>
                </a:cubicBezTo>
                <a:lnTo>
                  <a:pt x="2128148" y="2521057"/>
                </a:lnTo>
                <a:cubicBezTo>
                  <a:pt x="2128148" y="2522855"/>
                  <a:pt x="2131024" y="2524654"/>
                  <a:pt x="2136778" y="2526452"/>
                </a:cubicBezTo>
                <a:lnTo>
                  <a:pt x="2145410" y="2523215"/>
                </a:lnTo>
                <a:lnTo>
                  <a:pt x="2146488" y="2523215"/>
                </a:lnTo>
                <a:cubicBezTo>
                  <a:pt x="2148108" y="2525373"/>
                  <a:pt x="2153503" y="2526452"/>
                  <a:pt x="2162674" y="2526452"/>
                </a:cubicBezTo>
                <a:lnTo>
                  <a:pt x="2162674" y="2527531"/>
                </a:lnTo>
                <a:lnTo>
                  <a:pt x="2163754" y="2526452"/>
                </a:lnTo>
                <a:lnTo>
                  <a:pt x="2171306" y="2526452"/>
                </a:lnTo>
                <a:lnTo>
                  <a:pt x="2174543" y="2527531"/>
                </a:lnTo>
                <a:lnTo>
                  <a:pt x="2179938" y="2526452"/>
                </a:lnTo>
                <a:lnTo>
                  <a:pt x="2194100" y="2526452"/>
                </a:lnTo>
                <a:lnTo>
                  <a:pt x="2202733" y="2527531"/>
                </a:lnTo>
                <a:lnTo>
                  <a:pt x="2211364" y="2526452"/>
                </a:lnTo>
                <a:lnTo>
                  <a:pt x="2218919" y="2526452"/>
                </a:lnTo>
                <a:cubicBezTo>
                  <a:pt x="2222873" y="2526452"/>
                  <a:pt x="2228628" y="2520697"/>
                  <a:pt x="2236180" y="2509188"/>
                </a:cubicBezTo>
                <a:cubicBezTo>
                  <a:pt x="2244814" y="2499836"/>
                  <a:pt x="2250208" y="2495161"/>
                  <a:pt x="2252367" y="2495161"/>
                </a:cubicBezTo>
                <a:cubicBezTo>
                  <a:pt x="2254165" y="2500556"/>
                  <a:pt x="2261763" y="2507749"/>
                  <a:pt x="2275161" y="2516741"/>
                </a:cubicBezTo>
                <a:cubicBezTo>
                  <a:pt x="2278758" y="2521776"/>
                  <a:pt x="2282714" y="2524294"/>
                  <a:pt x="2287029" y="2524294"/>
                </a:cubicBezTo>
                <a:cubicBezTo>
                  <a:pt x="2289907" y="2524654"/>
                  <a:pt x="2291344" y="2525733"/>
                  <a:pt x="2291344" y="2527531"/>
                </a:cubicBezTo>
                <a:lnTo>
                  <a:pt x="2291344" y="2528610"/>
                </a:lnTo>
                <a:cubicBezTo>
                  <a:pt x="2291344" y="2531487"/>
                  <a:pt x="2282714" y="2532926"/>
                  <a:pt x="2265449" y="2532926"/>
                </a:cubicBezTo>
                <a:cubicBezTo>
                  <a:pt x="2260325" y="2528070"/>
                  <a:pt x="2257762" y="2521596"/>
                  <a:pt x="2257762" y="2513504"/>
                </a:cubicBezTo>
                <a:lnTo>
                  <a:pt x="2255603" y="2515662"/>
                </a:lnTo>
                <a:cubicBezTo>
                  <a:pt x="2257042" y="2515662"/>
                  <a:pt x="2258167" y="2519259"/>
                  <a:pt x="2258975" y="2526452"/>
                </a:cubicBezTo>
                <a:cubicBezTo>
                  <a:pt x="2261133" y="2527171"/>
                  <a:pt x="2262212" y="2529329"/>
                  <a:pt x="2262212" y="2532926"/>
                </a:cubicBezTo>
                <a:lnTo>
                  <a:pt x="2261133" y="2534005"/>
                </a:lnTo>
                <a:lnTo>
                  <a:pt x="2260054" y="2534005"/>
                </a:lnTo>
                <a:cubicBezTo>
                  <a:pt x="2256367" y="2532926"/>
                  <a:pt x="2253804" y="2531487"/>
                  <a:pt x="2252367" y="2529689"/>
                </a:cubicBezTo>
                <a:cubicBezTo>
                  <a:pt x="2247331" y="2531307"/>
                  <a:pt x="2244814" y="2532746"/>
                  <a:pt x="2244814" y="2534005"/>
                </a:cubicBezTo>
                <a:lnTo>
                  <a:pt x="2244814" y="2536163"/>
                </a:lnTo>
                <a:cubicBezTo>
                  <a:pt x="2247692" y="2539310"/>
                  <a:pt x="2249130" y="2542232"/>
                  <a:pt x="2249130" y="2544930"/>
                </a:cubicBezTo>
                <a:lnTo>
                  <a:pt x="2248051" y="2550325"/>
                </a:lnTo>
                <a:lnTo>
                  <a:pt x="2249130" y="2556799"/>
                </a:lnTo>
                <a:cubicBezTo>
                  <a:pt x="2246971" y="2556799"/>
                  <a:pt x="2245173" y="2571186"/>
                  <a:pt x="2243735" y="2599959"/>
                </a:cubicBezTo>
                <a:cubicBezTo>
                  <a:pt x="2243735" y="2602207"/>
                  <a:pt x="2244814" y="2603331"/>
                  <a:pt x="2246971" y="2603331"/>
                </a:cubicBezTo>
                <a:lnTo>
                  <a:pt x="2248051" y="2604410"/>
                </a:lnTo>
                <a:lnTo>
                  <a:pt x="2248051" y="2607647"/>
                </a:lnTo>
                <a:lnTo>
                  <a:pt x="2249130" y="2623832"/>
                </a:lnTo>
                <a:lnTo>
                  <a:pt x="2245893" y="2637859"/>
                </a:lnTo>
                <a:lnTo>
                  <a:pt x="2248051" y="2652965"/>
                </a:lnTo>
                <a:cubicBezTo>
                  <a:pt x="2248051" y="2669420"/>
                  <a:pt x="2245532" y="2680615"/>
                  <a:pt x="2240498" y="2686549"/>
                </a:cubicBezTo>
                <a:cubicBezTo>
                  <a:pt x="2240498" y="2692124"/>
                  <a:pt x="2235103" y="2695721"/>
                  <a:pt x="2224312" y="2697339"/>
                </a:cubicBezTo>
                <a:lnTo>
                  <a:pt x="2212443" y="2696260"/>
                </a:lnTo>
                <a:lnTo>
                  <a:pt x="2208128" y="2697339"/>
                </a:lnTo>
                <a:lnTo>
                  <a:pt x="2201654" y="2695181"/>
                </a:lnTo>
                <a:cubicBezTo>
                  <a:pt x="2198417" y="2698778"/>
                  <a:pt x="2194414" y="2700576"/>
                  <a:pt x="2189650" y="2700576"/>
                </a:cubicBezTo>
                <a:cubicBezTo>
                  <a:pt x="2187491" y="2697519"/>
                  <a:pt x="2184974" y="2688887"/>
                  <a:pt x="2182096" y="2674680"/>
                </a:cubicBezTo>
                <a:lnTo>
                  <a:pt x="2183175" y="2666992"/>
                </a:lnTo>
                <a:cubicBezTo>
                  <a:pt x="2179759" y="2666453"/>
                  <a:pt x="2175803" y="2663935"/>
                  <a:pt x="2171306" y="2659439"/>
                </a:cubicBezTo>
                <a:lnTo>
                  <a:pt x="2155122" y="2654044"/>
                </a:lnTo>
                <a:lnTo>
                  <a:pt x="2145410" y="2654044"/>
                </a:lnTo>
                <a:lnTo>
                  <a:pt x="2137856" y="2645412"/>
                </a:lnTo>
                <a:lnTo>
                  <a:pt x="2137856" y="2643254"/>
                </a:lnTo>
                <a:cubicBezTo>
                  <a:pt x="2137856" y="2641456"/>
                  <a:pt x="2139296" y="2640377"/>
                  <a:pt x="2142174" y="2640017"/>
                </a:cubicBezTo>
                <a:cubicBezTo>
                  <a:pt x="2143792" y="2641276"/>
                  <a:pt x="2152782" y="2642715"/>
                  <a:pt x="2169148" y="2644333"/>
                </a:cubicBezTo>
                <a:lnTo>
                  <a:pt x="2172386" y="2645412"/>
                </a:lnTo>
                <a:cubicBezTo>
                  <a:pt x="2173104" y="2643254"/>
                  <a:pt x="2175262" y="2642175"/>
                  <a:pt x="2178860" y="2642175"/>
                </a:cubicBezTo>
                <a:cubicBezTo>
                  <a:pt x="2184434" y="2644333"/>
                  <a:pt x="2188751" y="2647211"/>
                  <a:pt x="2191807" y="2650807"/>
                </a:cubicBezTo>
                <a:lnTo>
                  <a:pt x="2191807" y="2649728"/>
                </a:lnTo>
                <a:lnTo>
                  <a:pt x="2190729" y="2644333"/>
                </a:lnTo>
                <a:cubicBezTo>
                  <a:pt x="2198731" y="2641995"/>
                  <a:pt x="2202733" y="2639118"/>
                  <a:pt x="2202733" y="2635701"/>
                </a:cubicBezTo>
                <a:lnTo>
                  <a:pt x="2199496" y="2624911"/>
                </a:lnTo>
                <a:lnTo>
                  <a:pt x="2199496" y="2619516"/>
                </a:lnTo>
                <a:cubicBezTo>
                  <a:pt x="2199496" y="2616819"/>
                  <a:pt x="2200933" y="2613582"/>
                  <a:pt x="2203812" y="2609805"/>
                </a:cubicBezTo>
                <a:lnTo>
                  <a:pt x="2197337" y="2599959"/>
                </a:lnTo>
                <a:lnTo>
                  <a:pt x="2202733" y="2581616"/>
                </a:lnTo>
                <a:lnTo>
                  <a:pt x="2202733" y="2578379"/>
                </a:lnTo>
                <a:lnTo>
                  <a:pt x="2197337" y="2563273"/>
                </a:lnTo>
                <a:lnTo>
                  <a:pt x="2197337" y="2552483"/>
                </a:lnTo>
                <a:lnTo>
                  <a:pt x="2200575" y="2537377"/>
                </a:lnTo>
                <a:lnTo>
                  <a:pt x="2200575" y="2534005"/>
                </a:lnTo>
                <a:lnTo>
                  <a:pt x="2194100" y="2535084"/>
                </a:lnTo>
                <a:lnTo>
                  <a:pt x="2193021" y="2534005"/>
                </a:lnTo>
                <a:lnTo>
                  <a:pt x="2191807" y="2534005"/>
                </a:lnTo>
                <a:lnTo>
                  <a:pt x="2179938" y="2537377"/>
                </a:lnTo>
                <a:lnTo>
                  <a:pt x="2169148" y="2535084"/>
                </a:lnTo>
                <a:lnTo>
                  <a:pt x="2165912" y="2536163"/>
                </a:lnTo>
                <a:cubicBezTo>
                  <a:pt x="2154222" y="2536163"/>
                  <a:pt x="2145950" y="2534724"/>
                  <a:pt x="2141094" y="2531847"/>
                </a:cubicBezTo>
                <a:lnTo>
                  <a:pt x="2128148" y="2532926"/>
                </a:lnTo>
                <a:cubicBezTo>
                  <a:pt x="2126079" y="2532926"/>
                  <a:pt x="2123876" y="2530049"/>
                  <a:pt x="2121539" y="2524294"/>
                </a:cubicBezTo>
                <a:cubicBezTo>
                  <a:pt x="2118302" y="2525553"/>
                  <a:pt x="2115423" y="2528070"/>
                  <a:pt x="2112907" y="2531847"/>
                </a:cubicBezTo>
                <a:lnTo>
                  <a:pt x="2111826" y="2530768"/>
                </a:lnTo>
                <a:lnTo>
                  <a:pt x="2109668" y="2530768"/>
                </a:lnTo>
                <a:lnTo>
                  <a:pt x="2109668" y="2534005"/>
                </a:lnTo>
                <a:lnTo>
                  <a:pt x="2108589" y="2538456"/>
                </a:lnTo>
                <a:lnTo>
                  <a:pt x="2109668" y="2542772"/>
                </a:lnTo>
                <a:cubicBezTo>
                  <a:pt x="2105353" y="2545469"/>
                  <a:pt x="2102475" y="2548706"/>
                  <a:pt x="2101035" y="2552483"/>
                </a:cubicBezTo>
                <a:cubicBezTo>
                  <a:pt x="2101035" y="2553922"/>
                  <a:pt x="2103913" y="2556439"/>
                  <a:pt x="2109668" y="2560036"/>
                </a:cubicBezTo>
                <a:lnTo>
                  <a:pt x="2109668" y="2562194"/>
                </a:lnTo>
                <a:cubicBezTo>
                  <a:pt x="2103913" y="2567589"/>
                  <a:pt x="2101035" y="2571905"/>
                  <a:pt x="2101035" y="2575142"/>
                </a:cubicBezTo>
                <a:lnTo>
                  <a:pt x="2102115" y="2609805"/>
                </a:lnTo>
                <a:lnTo>
                  <a:pt x="2099959" y="2624911"/>
                </a:lnTo>
                <a:lnTo>
                  <a:pt x="2104273" y="2644333"/>
                </a:lnTo>
                <a:cubicBezTo>
                  <a:pt x="2103375" y="2650807"/>
                  <a:pt x="2100856" y="2654044"/>
                  <a:pt x="2096720" y="2654044"/>
                </a:cubicBezTo>
                <a:lnTo>
                  <a:pt x="2101035" y="2665913"/>
                </a:lnTo>
                <a:lnTo>
                  <a:pt x="2101035" y="2678996"/>
                </a:lnTo>
                <a:cubicBezTo>
                  <a:pt x="2098518" y="2691225"/>
                  <a:pt x="2096000" y="2697339"/>
                  <a:pt x="2093484" y="2697339"/>
                </a:cubicBezTo>
                <a:lnTo>
                  <a:pt x="2088089" y="2694102"/>
                </a:lnTo>
                <a:lnTo>
                  <a:pt x="2081615" y="2696260"/>
                </a:lnTo>
                <a:lnTo>
                  <a:pt x="2068665" y="2696260"/>
                </a:lnTo>
                <a:lnTo>
                  <a:pt x="2055584" y="2681154"/>
                </a:lnTo>
                <a:lnTo>
                  <a:pt x="2055584" y="2672522"/>
                </a:lnTo>
                <a:cubicBezTo>
                  <a:pt x="2057742" y="2669825"/>
                  <a:pt x="2058821" y="2667262"/>
                  <a:pt x="2058821" y="2664834"/>
                </a:cubicBezTo>
                <a:cubicBezTo>
                  <a:pt x="2055223" y="2660338"/>
                  <a:pt x="2053426" y="2654584"/>
                  <a:pt x="2053426" y="2647570"/>
                </a:cubicBezTo>
                <a:cubicBezTo>
                  <a:pt x="2057742" y="2638938"/>
                  <a:pt x="2059899" y="2629947"/>
                  <a:pt x="2059899" y="2620595"/>
                </a:cubicBezTo>
                <a:lnTo>
                  <a:pt x="2055584" y="2608726"/>
                </a:lnTo>
                <a:lnTo>
                  <a:pt x="2055584" y="2606568"/>
                </a:lnTo>
                <a:lnTo>
                  <a:pt x="2057742" y="2599959"/>
                </a:lnTo>
                <a:lnTo>
                  <a:pt x="2054505" y="2592406"/>
                </a:lnTo>
                <a:lnTo>
                  <a:pt x="2052346" y="2592406"/>
                </a:lnTo>
                <a:cubicBezTo>
                  <a:pt x="2048210" y="2598161"/>
                  <a:pt x="2040657" y="2601038"/>
                  <a:pt x="2029686" y="2601038"/>
                </a:cubicBezTo>
                <a:lnTo>
                  <a:pt x="2028608" y="2599959"/>
                </a:lnTo>
                <a:lnTo>
                  <a:pt x="2028608" y="2597801"/>
                </a:lnTo>
                <a:lnTo>
                  <a:pt x="2050189" y="2575142"/>
                </a:lnTo>
                <a:cubicBezTo>
                  <a:pt x="2050548" y="2570466"/>
                  <a:pt x="2053426" y="2564352"/>
                  <a:pt x="2058821" y="2556799"/>
                </a:cubicBezTo>
                <a:cubicBezTo>
                  <a:pt x="2061427" y="2546548"/>
                  <a:pt x="2065069" y="2538591"/>
                  <a:pt x="2069746" y="2532926"/>
                </a:cubicBezTo>
                <a:lnTo>
                  <a:pt x="2069746" y="2529689"/>
                </a:lnTo>
                <a:lnTo>
                  <a:pt x="2068665" y="2525373"/>
                </a:lnTo>
                <a:lnTo>
                  <a:pt x="2076219" y="2511346"/>
                </a:lnTo>
                <a:lnTo>
                  <a:pt x="2076219" y="2507030"/>
                </a:lnTo>
                <a:lnTo>
                  <a:pt x="2072982" y="2503793"/>
                </a:lnTo>
                <a:lnTo>
                  <a:pt x="2057742" y="2510267"/>
                </a:lnTo>
                <a:lnTo>
                  <a:pt x="2056661" y="2507030"/>
                </a:lnTo>
                <a:lnTo>
                  <a:pt x="2055584" y="2507030"/>
                </a:lnTo>
                <a:cubicBezTo>
                  <a:pt x="2055584" y="2514223"/>
                  <a:pt x="2050548" y="2518899"/>
                  <a:pt x="2040478" y="2521057"/>
                </a:cubicBezTo>
                <a:cubicBezTo>
                  <a:pt x="2035442" y="2519978"/>
                  <a:pt x="2032925" y="2518539"/>
                  <a:pt x="2032925" y="2516741"/>
                </a:cubicBezTo>
                <a:lnTo>
                  <a:pt x="2032925" y="2511346"/>
                </a:lnTo>
                <a:cubicBezTo>
                  <a:pt x="2032925" y="2504692"/>
                  <a:pt x="2037959" y="2499297"/>
                  <a:pt x="2048031" y="2495161"/>
                </a:cubicBezTo>
                <a:lnTo>
                  <a:pt x="2049109" y="2495161"/>
                </a:lnTo>
                <a:lnTo>
                  <a:pt x="2056661" y="2496240"/>
                </a:lnTo>
                <a:lnTo>
                  <a:pt x="2056661" y="2494082"/>
                </a:lnTo>
                <a:lnTo>
                  <a:pt x="2054505" y="2494082"/>
                </a:lnTo>
                <a:lnTo>
                  <a:pt x="2054505" y="2493003"/>
                </a:lnTo>
                <a:lnTo>
                  <a:pt x="2051268" y="2494082"/>
                </a:lnTo>
                <a:lnTo>
                  <a:pt x="2048031" y="2493003"/>
                </a:lnTo>
                <a:lnTo>
                  <a:pt x="2048031" y="2491924"/>
                </a:lnTo>
                <a:cubicBezTo>
                  <a:pt x="2058191" y="2480235"/>
                  <a:pt x="2064710" y="2467961"/>
                  <a:pt x="2067586" y="2455103"/>
                </a:cubicBezTo>
                <a:cubicBezTo>
                  <a:pt x="2071184" y="2450247"/>
                  <a:pt x="2072982" y="2444133"/>
                  <a:pt x="2072982" y="2436760"/>
                </a:cubicBezTo>
                <a:close/>
                <a:moveTo>
                  <a:pt x="1619679" y="2436490"/>
                </a:moveTo>
                <a:lnTo>
                  <a:pt x="1624265" y="2436490"/>
                </a:lnTo>
                <a:cubicBezTo>
                  <a:pt x="1625704" y="2436490"/>
                  <a:pt x="1626424" y="2437929"/>
                  <a:pt x="1626424" y="2440806"/>
                </a:cubicBezTo>
                <a:lnTo>
                  <a:pt x="1629931" y="2441885"/>
                </a:lnTo>
                <a:lnTo>
                  <a:pt x="1639506" y="2439727"/>
                </a:lnTo>
                <a:lnTo>
                  <a:pt x="1641664" y="2439727"/>
                </a:lnTo>
                <a:lnTo>
                  <a:pt x="1643013" y="2440806"/>
                </a:lnTo>
                <a:lnTo>
                  <a:pt x="1653264" y="2437569"/>
                </a:lnTo>
                <a:lnTo>
                  <a:pt x="1657849" y="2437569"/>
                </a:lnTo>
                <a:cubicBezTo>
                  <a:pt x="1661536" y="2437569"/>
                  <a:pt x="1664548" y="2439367"/>
                  <a:pt x="1666886" y="2442964"/>
                </a:cubicBezTo>
                <a:lnTo>
                  <a:pt x="1677136" y="2439727"/>
                </a:lnTo>
                <a:lnTo>
                  <a:pt x="1680779" y="2444043"/>
                </a:lnTo>
                <a:lnTo>
                  <a:pt x="1680779" y="2446066"/>
                </a:lnTo>
                <a:cubicBezTo>
                  <a:pt x="1680779" y="2450023"/>
                  <a:pt x="1677676" y="2453260"/>
                  <a:pt x="1671471" y="2455777"/>
                </a:cubicBezTo>
                <a:lnTo>
                  <a:pt x="1670393" y="2456856"/>
                </a:lnTo>
                <a:lnTo>
                  <a:pt x="1670393" y="2457935"/>
                </a:lnTo>
                <a:lnTo>
                  <a:pt x="1671471" y="2461172"/>
                </a:lnTo>
                <a:lnTo>
                  <a:pt x="1670393" y="2467511"/>
                </a:lnTo>
                <a:lnTo>
                  <a:pt x="1672551" y="2473985"/>
                </a:lnTo>
                <a:lnTo>
                  <a:pt x="1670393" y="2477222"/>
                </a:lnTo>
                <a:cubicBezTo>
                  <a:pt x="1676597" y="2479740"/>
                  <a:pt x="1679699" y="2481538"/>
                  <a:pt x="1679699" y="2482617"/>
                </a:cubicBezTo>
                <a:lnTo>
                  <a:pt x="1671471" y="2485720"/>
                </a:lnTo>
                <a:lnTo>
                  <a:pt x="1662300" y="2480459"/>
                </a:lnTo>
                <a:cubicBezTo>
                  <a:pt x="1662300" y="2483427"/>
                  <a:pt x="1656951" y="2485180"/>
                  <a:pt x="1646250" y="2485720"/>
                </a:cubicBezTo>
                <a:lnTo>
                  <a:pt x="1644092" y="2485720"/>
                </a:lnTo>
                <a:lnTo>
                  <a:pt x="1628582" y="2483696"/>
                </a:lnTo>
                <a:lnTo>
                  <a:pt x="1620759" y="2485720"/>
                </a:lnTo>
                <a:lnTo>
                  <a:pt x="1575441" y="2484641"/>
                </a:lnTo>
                <a:lnTo>
                  <a:pt x="1570720" y="2483696"/>
                </a:lnTo>
                <a:lnTo>
                  <a:pt x="1563706" y="2485720"/>
                </a:lnTo>
                <a:lnTo>
                  <a:pt x="1562627" y="2485720"/>
                </a:lnTo>
                <a:cubicBezTo>
                  <a:pt x="1551927" y="2482752"/>
                  <a:pt x="1546576" y="2480639"/>
                  <a:pt x="1546576" y="2479380"/>
                </a:cubicBezTo>
                <a:cubicBezTo>
                  <a:pt x="1551163" y="2476503"/>
                  <a:pt x="1555793" y="2475064"/>
                  <a:pt x="1560469" y="2475064"/>
                </a:cubicBezTo>
                <a:lnTo>
                  <a:pt x="1567213" y="2475064"/>
                </a:lnTo>
                <a:lnTo>
                  <a:pt x="1578678" y="2478301"/>
                </a:lnTo>
                <a:lnTo>
                  <a:pt x="1593244" y="2478301"/>
                </a:lnTo>
                <a:cubicBezTo>
                  <a:pt x="1596031" y="2476143"/>
                  <a:pt x="1598684" y="2475064"/>
                  <a:pt x="1601202" y="2475064"/>
                </a:cubicBezTo>
                <a:lnTo>
                  <a:pt x="1609295" y="2475064"/>
                </a:lnTo>
                <a:lnTo>
                  <a:pt x="1613880" y="2478301"/>
                </a:lnTo>
                <a:lnTo>
                  <a:pt x="1620759" y="2478301"/>
                </a:lnTo>
                <a:cubicBezTo>
                  <a:pt x="1621298" y="2473266"/>
                  <a:pt x="1620489" y="2466837"/>
                  <a:pt x="1618331" y="2459014"/>
                </a:cubicBezTo>
                <a:lnTo>
                  <a:pt x="1618331" y="2453619"/>
                </a:lnTo>
                <a:lnTo>
                  <a:pt x="1620759" y="2450382"/>
                </a:lnTo>
                <a:cubicBezTo>
                  <a:pt x="1616892" y="2446696"/>
                  <a:pt x="1614959" y="2443504"/>
                  <a:pt x="1614959" y="2440806"/>
                </a:cubicBezTo>
                <a:close/>
                <a:moveTo>
                  <a:pt x="5257003" y="2435411"/>
                </a:moveTo>
                <a:lnTo>
                  <a:pt x="5258082" y="2435411"/>
                </a:lnTo>
                <a:lnTo>
                  <a:pt x="5274133" y="2447145"/>
                </a:lnTo>
                <a:cubicBezTo>
                  <a:pt x="5274313" y="2449124"/>
                  <a:pt x="5277909" y="2452720"/>
                  <a:pt x="5284923" y="2457935"/>
                </a:cubicBezTo>
                <a:lnTo>
                  <a:pt x="5286002" y="2463330"/>
                </a:lnTo>
                <a:lnTo>
                  <a:pt x="5286002" y="2464409"/>
                </a:lnTo>
                <a:cubicBezTo>
                  <a:pt x="5282765" y="2475469"/>
                  <a:pt x="5279528" y="2482617"/>
                  <a:pt x="5276291" y="2485854"/>
                </a:cubicBezTo>
                <a:lnTo>
                  <a:pt x="5276291" y="2488012"/>
                </a:lnTo>
                <a:lnTo>
                  <a:pt x="5278449" y="2491249"/>
                </a:lnTo>
                <a:lnTo>
                  <a:pt x="5277370" y="2494486"/>
                </a:lnTo>
                <a:lnTo>
                  <a:pt x="5278449" y="2499747"/>
                </a:lnTo>
                <a:lnTo>
                  <a:pt x="5277370" y="2511616"/>
                </a:lnTo>
                <a:lnTo>
                  <a:pt x="5281686" y="2521327"/>
                </a:lnTo>
                <a:lnTo>
                  <a:pt x="5278449" y="2528745"/>
                </a:lnTo>
                <a:lnTo>
                  <a:pt x="5282765" y="2544930"/>
                </a:lnTo>
                <a:lnTo>
                  <a:pt x="5282765" y="2554506"/>
                </a:lnTo>
                <a:cubicBezTo>
                  <a:pt x="5282765" y="2556664"/>
                  <a:pt x="5279528" y="2557743"/>
                  <a:pt x="5273054" y="2557743"/>
                </a:cubicBezTo>
                <a:lnTo>
                  <a:pt x="5273054" y="2564217"/>
                </a:lnTo>
                <a:lnTo>
                  <a:pt x="5279528" y="2572849"/>
                </a:lnTo>
                <a:lnTo>
                  <a:pt x="5279528" y="2575007"/>
                </a:lnTo>
                <a:cubicBezTo>
                  <a:pt x="5279528" y="2576446"/>
                  <a:pt x="5278449" y="2577165"/>
                  <a:pt x="5276291" y="2577165"/>
                </a:cubicBezTo>
                <a:lnTo>
                  <a:pt x="5275212" y="2578244"/>
                </a:lnTo>
                <a:lnTo>
                  <a:pt x="5275212" y="2579323"/>
                </a:lnTo>
                <a:cubicBezTo>
                  <a:pt x="5275212" y="2580672"/>
                  <a:pt x="5276291" y="2581346"/>
                  <a:pt x="5278449" y="2581346"/>
                </a:cubicBezTo>
                <a:lnTo>
                  <a:pt x="5279528" y="2582425"/>
                </a:lnTo>
                <a:lnTo>
                  <a:pt x="5279528" y="2586741"/>
                </a:lnTo>
                <a:cubicBezTo>
                  <a:pt x="5279528" y="2596093"/>
                  <a:pt x="5272739" y="2600768"/>
                  <a:pt x="5259161" y="2600768"/>
                </a:cubicBezTo>
                <a:lnTo>
                  <a:pt x="5257003" y="2600768"/>
                </a:lnTo>
                <a:lnTo>
                  <a:pt x="5253766" y="2607108"/>
                </a:lnTo>
                <a:lnTo>
                  <a:pt x="5258082" y="2614661"/>
                </a:lnTo>
                <a:lnTo>
                  <a:pt x="5258082" y="2616819"/>
                </a:lnTo>
                <a:lnTo>
                  <a:pt x="5253766" y="2622214"/>
                </a:lnTo>
                <a:lnTo>
                  <a:pt x="5253766" y="2626530"/>
                </a:lnTo>
                <a:lnTo>
                  <a:pt x="5255924" y="2629767"/>
                </a:lnTo>
                <a:lnTo>
                  <a:pt x="5255924" y="2641501"/>
                </a:lnTo>
                <a:cubicBezTo>
                  <a:pt x="5255924" y="2649414"/>
                  <a:pt x="5258397" y="2653370"/>
                  <a:pt x="5263343" y="2653370"/>
                </a:cubicBezTo>
                <a:cubicBezTo>
                  <a:pt x="5265501" y="2653370"/>
                  <a:pt x="5268738" y="2650493"/>
                  <a:pt x="5273054" y="2644738"/>
                </a:cubicBezTo>
                <a:cubicBezTo>
                  <a:pt x="5276471" y="2644738"/>
                  <a:pt x="5281146" y="2637589"/>
                  <a:pt x="5287081" y="2623293"/>
                </a:cubicBezTo>
                <a:lnTo>
                  <a:pt x="5289104" y="2621135"/>
                </a:lnTo>
                <a:lnTo>
                  <a:pt x="5288160" y="2617898"/>
                </a:lnTo>
                <a:cubicBezTo>
                  <a:pt x="5289868" y="2612862"/>
                  <a:pt x="5291262" y="2610345"/>
                  <a:pt x="5292341" y="2610345"/>
                </a:cubicBezTo>
                <a:lnTo>
                  <a:pt x="5294499" y="2610345"/>
                </a:lnTo>
                <a:lnTo>
                  <a:pt x="5297736" y="2613582"/>
                </a:lnTo>
                <a:lnTo>
                  <a:pt x="5297736" y="2618977"/>
                </a:lnTo>
                <a:cubicBezTo>
                  <a:pt x="5295578" y="2627249"/>
                  <a:pt x="5294499" y="2635836"/>
                  <a:pt x="5294499" y="2644738"/>
                </a:cubicBezTo>
                <a:cubicBezTo>
                  <a:pt x="5298455" y="2652471"/>
                  <a:pt x="5300973" y="2659619"/>
                  <a:pt x="5302052" y="2666183"/>
                </a:cubicBezTo>
                <a:cubicBezTo>
                  <a:pt x="5301512" y="2670499"/>
                  <a:pt x="5300793" y="2672657"/>
                  <a:pt x="5299894" y="2672657"/>
                </a:cubicBezTo>
                <a:lnTo>
                  <a:pt x="5300973" y="2673736"/>
                </a:lnTo>
                <a:lnTo>
                  <a:pt x="5300973" y="2681289"/>
                </a:lnTo>
                <a:cubicBezTo>
                  <a:pt x="5300973" y="2686954"/>
                  <a:pt x="5289508" y="2691585"/>
                  <a:pt x="5266580" y="2695181"/>
                </a:cubicBezTo>
                <a:lnTo>
                  <a:pt x="5262264" y="2693023"/>
                </a:lnTo>
                <a:lnTo>
                  <a:pt x="5235423" y="2694102"/>
                </a:lnTo>
                <a:lnTo>
                  <a:pt x="5234479" y="2693023"/>
                </a:lnTo>
                <a:lnTo>
                  <a:pt x="5232321" y="2695181"/>
                </a:lnTo>
                <a:lnTo>
                  <a:pt x="5229084" y="2695181"/>
                </a:lnTo>
                <a:cubicBezTo>
                  <a:pt x="5224768" y="2695181"/>
                  <a:pt x="5220812" y="2692664"/>
                  <a:pt x="5217215" y="2687628"/>
                </a:cubicBezTo>
                <a:lnTo>
                  <a:pt x="5217215" y="2669420"/>
                </a:lnTo>
                <a:cubicBezTo>
                  <a:pt x="5214518" y="2666183"/>
                  <a:pt x="5213079" y="2662991"/>
                  <a:pt x="5212899" y="2659844"/>
                </a:cubicBezTo>
                <a:lnTo>
                  <a:pt x="5216136" y="2638264"/>
                </a:lnTo>
                <a:lnTo>
                  <a:pt x="5216136" y="2633948"/>
                </a:lnTo>
                <a:lnTo>
                  <a:pt x="5213978" y="2626530"/>
                </a:lnTo>
                <a:lnTo>
                  <a:pt x="5216136" y="2612503"/>
                </a:lnTo>
                <a:lnTo>
                  <a:pt x="5216136" y="2611424"/>
                </a:lnTo>
                <a:lnTo>
                  <a:pt x="5213978" y="2609266"/>
                </a:lnTo>
                <a:lnTo>
                  <a:pt x="5203323" y="2624372"/>
                </a:lnTo>
                <a:cubicBezTo>
                  <a:pt x="5203323" y="2632194"/>
                  <a:pt x="5197568" y="2641501"/>
                  <a:pt x="5186059" y="2652291"/>
                </a:cubicBezTo>
                <a:lnTo>
                  <a:pt x="5187138" y="2653370"/>
                </a:lnTo>
                <a:lnTo>
                  <a:pt x="5187138" y="2658765"/>
                </a:lnTo>
                <a:lnTo>
                  <a:pt x="5184980" y="2660788"/>
                </a:lnTo>
                <a:lnTo>
                  <a:pt x="5179720" y="2659844"/>
                </a:lnTo>
                <a:lnTo>
                  <a:pt x="5173246" y="2674815"/>
                </a:lnTo>
                <a:lnTo>
                  <a:pt x="5159219" y="2679131"/>
                </a:lnTo>
                <a:lnTo>
                  <a:pt x="5154903" y="2678052"/>
                </a:lnTo>
                <a:cubicBezTo>
                  <a:pt x="5154903" y="2684077"/>
                  <a:pt x="5149912" y="2690146"/>
                  <a:pt x="5139932" y="2696260"/>
                </a:cubicBezTo>
                <a:lnTo>
                  <a:pt x="5124960" y="2694102"/>
                </a:lnTo>
                <a:lnTo>
                  <a:pt x="5110933" y="2699497"/>
                </a:lnTo>
                <a:lnTo>
                  <a:pt x="5106617" y="2698418"/>
                </a:lnTo>
                <a:lnTo>
                  <a:pt x="5100278" y="2700576"/>
                </a:lnTo>
                <a:lnTo>
                  <a:pt x="5097041" y="2700576"/>
                </a:lnTo>
                <a:lnTo>
                  <a:pt x="5094883" y="2698418"/>
                </a:lnTo>
                <a:lnTo>
                  <a:pt x="5094883" y="2697339"/>
                </a:lnTo>
                <a:cubicBezTo>
                  <a:pt x="5094883" y="2695181"/>
                  <a:pt x="5099514" y="2692664"/>
                  <a:pt x="5108775" y="2689786"/>
                </a:cubicBezTo>
                <a:cubicBezTo>
                  <a:pt x="5108775" y="2688348"/>
                  <a:pt x="5112732" y="2687314"/>
                  <a:pt x="5120644" y="2686684"/>
                </a:cubicBezTo>
                <a:lnTo>
                  <a:pt x="5128062" y="2674815"/>
                </a:lnTo>
                <a:cubicBezTo>
                  <a:pt x="5128062" y="2672118"/>
                  <a:pt x="5131659" y="2669240"/>
                  <a:pt x="5138853" y="2666183"/>
                </a:cubicBezTo>
                <a:cubicBezTo>
                  <a:pt x="5138853" y="2664564"/>
                  <a:pt x="5140291" y="2662766"/>
                  <a:pt x="5143169" y="2660788"/>
                </a:cubicBezTo>
                <a:cubicBezTo>
                  <a:pt x="5146046" y="2658001"/>
                  <a:pt x="5148564" y="2654089"/>
                  <a:pt x="5150722" y="2649054"/>
                </a:cubicBezTo>
                <a:cubicBezTo>
                  <a:pt x="5155128" y="2644558"/>
                  <a:pt x="5159039" y="2642040"/>
                  <a:pt x="5162456" y="2641501"/>
                </a:cubicBezTo>
                <a:lnTo>
                  <a:pt x="5161377" y="2636106"/>
                </a:lnTo>
                <a:cubicBezTo>
                  <a:pt x="5166412" y="2620370"/>
                  <a:pt x="5171807" y="2612503"/>
                  <a:pt x="5177562" y="2612503"/>
                </a:cubicBezTo>
                <a:lnTo>
                  <a:pt x="5173246" y="2602926"/>
                </a:lnTo>
                <a:lnTo>
                  <a:pt x="5157061" y="2607108"/>
                </a:lnTo>
                <a:cubicBezTo>
                  <a:pt x="5149957" y="2600364"/>
                  <a:pt x="5146406" y="2594294"/>
                  <a:pt x="5146406" y="2588899"/>
                </a:cubicBezTo>
                <a:lnTo>
                  <a:pt x="5146406" y="2579323"/>
                </a:lnTo>
                <a:lnTo>
                  <a:pt x="5147485" y="2578244"/>
                </a:lnTo>
                <a:lnTo>
                  <a:pt x="5146406" y="2577165"/>
                </a:lnTo>
                <a:lnTo>
                  <a:pt x="5146406" y="2576086"/>
                </a:lnTo>
                <a:lnTo>
                  <a:pt x="5149643" y="2554506"/>
                </a:lnTo>
                <a:lnTo>
                  <a:pt x="5146406" y="2542772"/>
                </a:lnTo>
                <a:lnTo>
                  <a:pt x="5147485" y="2536298"/>
                </a:lnTo>
                <a:lnTo>
                  <a:pt x="5145327" y="2526587"/>
                </a:lnTo>
                <a:lnTo>
                  <a:pt x="5146406" y="2482617"/>
                </a:lnTo>
                <a:lnTo>
                  <a:pt x="5144248" y="2482617"/>
                </a:lnTo>
                <a:cubicBezTo>
                  <a:pt x="5137774" y="2502669"/>
                  <a:pt x="5134537" y="2516651"/>
                  <a:pt x="5134537" y="2524564"/>
                </a:cubicBezTo>
                <a:cubicBezTo>
                  <a:pt x="5130580" y="2531128"/>
                  <a:pt x="5127748" y="2539715"/>
                  <a:pt x="5126039" y="2550325"/>
                </a:cubicBezTo>
                <a:lnTo>
                  <a:pt x="5121723" y="2554506"/>
                </a:lnTo>
                <a:lnTo>
                  <a:pt x="5122802" y="2560980"/>
                </a:lnTo>
                <a:cubicBezTo>
                  <a:pt x="5120465" y="2567634"/>
                  <a:pt x="5117947" y="2572310"/>
                  <a:pt x="5115249" y="2575007"/>
                </a:cubicBezTo>
                <a:lnTo>
                  <a:pt x="5115249" y="2578244"/>
                </a:lnTo>
                <a:cubicBezTo>
                  <a:pt x="5127388" y="2587146"/>
                  <a:pt x="5135616" y="2596093"/>
                  <a:pt x="5139932" y="2605084"/>
                </a:cubicBezTo>
                <a:lnTo>
                  <a:pt x="5137774" y="2608187"/>
                </a:lnTo>
                <a:cubicBezTo>
                  <a:pt x="5139212" y="2612323"/>
                  <a:pt x="5141730" y="2616279"/>
                  <a:pt x="5145327" y="2620056"/>
                </a:cubicBezTo>
                <a:lnTo>
                  <a:pt x="5145327" y="2621135"/>
                </a:lnTo>
                <a:lnTo>
                  <a:pt x="5144248" y="2625451"/>
                </a:lnTo>
                <a:lnTo>
                  <a:pt x="5148564" y="2631925"/>
                </a:lnTo>
                <a:lnTo>
                  <a:pt x="5148564" y="2638264"/>
                </a:lnTo>
                <a:cubicBezTo>
                  <a:pt x="5146406" y="2639882"/>
                  <a:pt x="5144967" y="2646356"/>
                  <a:pt x="5144248" y="2657686"/>
                </a:cubicBezTo>
                <a:lnTo>
                  <a:pt x="5132378" y="2661867"/>
                </a:lnTo>
                <a:lnTo>
                  <a:pt x="5124960" y="2659844"/>
                </a:lnTo>
                <a:lnTo>
                  <a:pt x="5118486" y="2661867"/>
                </a:lnTo>
                <a:cubicBezTo>
                  <a:pt x="5110394" y="2661867"/>
                  <a:pt x="5103965" y="2650088"/>
                  <a:pt x="5099199" y="2626530"/>
                </a:cubicBezTo>
                <a:lnTo>
                  <a:pt x="5097041" y="2626530"/>
                </a:lnTo>
                <a:cubicBezTo>
                  <a:pt x="5095962" y="2635791"/>
                  <a:pt x="5082700" y="2654044"/>
                  <a:pt x="5057253" y="2681289"/>
                </a:cubicBezTo>
                <a:cubicBezTo>
                  <a:pt x="5056174" y="2684886"/>
                  <a:pt x="5053656" y="2686684"/>
                  <a:pt x="5049700" y="2686684"/>
                </a:cubicBezTo>
                <a:lnTo>
                  <a:pt x="5048621" y="2685605"/>
                </a:lnTo>
                <a:lnTo>
                  <a:pt x="5047542" y="2685605"/>
                </a:lnTo>
                <a:lnTo>
                  <a:pt x="5042282" y="2688707"/>
                </a:lnTo>
                <a:lnTo>
                  <a:pt x="5039045" y="2688707"/>
                </a:lnTo>
                <a:lnTo>
                  <a:pt x="5033650" y="2683447"/>
                </a:lnTo>
                <a:lnTo>
                  <a:pt x="5033650" y="2682368"/>
                </a:lnTo>
                <a:cubicBezTo>
                  <a:pt x="5033830" y="2680929"/>
                  <a:pt x="5037426" y="2678771"/>
                  <a:pt x="5044440" y="2675894"/>
                </a:cubicBezTo>
                <a:lnTo>
                  <a:pt x="5060490" y="2640422"/>
                </a:lnTo>
                <a:cubicBezTo>
                  <a:pt x="5060490" y="2635656"/>
                  <a:pt x="5061929" y="2632105"/>
                  <a:pt x="5064806" y="2629767"/>
                </a:cubicBezTo>
                <a:cubicBezTo>
                  <a:pt x="5064806" y="2625990"/>
                  <a:pt x="5066964" y="2622034"/>
                  <a:pt x="5071280" y="2617898"/>
                </a:cubicBezTo>
                <a:cubicBezTo>
                  <a:pt x="5067683" y="2617358"/>
                  <a:pt x="5065885" y="2616279"/>
                  <a:pt x="5065885" y="2614661"/>
                </a:cubicBezTo>
                <a:lnTo>
                  <a:pt x="5065885" y="2610345"/>
                </a:lnTo>
                <a:cubicBezTo>
                  <a:pt x="5065885" y="2608726"/>
                  <a:pt x="5068403" y="2607333"/>
                  <a:pt x="5073438" y="2606163"/>
                </a:cubicBezTo>
                <a:cubicBezTo>
                  <a:pt x="5073438" y="2597891"/>
                  <a:pt x="5076990" y="2587146"/>
                  <a:pt x="5084093" y="2573928"/>
                </a:cubicBezTo>
                <a:lnTo>
                  <a:pt x="5084093" y="2572849"/>
                </a:lnTo>
                <a:cubicBezTo>
                  <a:pt x="5077619" y="2565656"/>
                  <a:pt x="5072989" y="2555630"/>
                  <a:pt x="5070201" y="2542772"/>
                </a:cubicBezTo>
                <a:cubicBezTo>
                  <a:pt x="5054645" y="2523260"/>
                  <a:pt x="5045699" y="2512875"/>
                  <a:pt x="5043361" y="2511616"/>
                </a:cubicBezTo>
                <a:lnTo>
                  <a:pt x="5043361" y="2509458"/>
                </a:lnTo>
                <a:lnTo>
                  <a:pt x="5046598" y="2506221"/>
                </a:lnTo>
                <a:lnTo>
                  <a:pt x="5050779" y="2506221"/>
                </a:lnTo>
                <a:lnTo>
                  <a:pt x="5061569" y="2519169"/>
                </a:lnTo>
                <a:cubicBezTo>
                  <a:pt x="5067683" y="2519169"/>
                  <a:pt x="5073033" y="2524519"/>
                  <a:pt x="5077619" y="2535219"/>
                </a:cubicBezTo>
                <a:lnTo>
                  <a:pt x="5085172" y="2542772"/>
                </a:lnTo>
                <a:lnTo>
                  <a:pt x="5087330" y="2542772"/>
                </a:lnTo>
                <a:lnTo>
                  <a:pt x="5087330" y="2539535"/>
                </a:lnTo>
                <a:lnTo>
                  <a:pt x="5091646" y="2521327"/>
                </a:lnTo>
                <a:cubicBezTo>
                  <a:pt x="5097401" y="2514134"/>
                  <a:pt x="5100278" y="2506940"/>
                  <a:pt x="5100278" y="2499747"/>
                </a:cubicBezTo>
                <a:lnTo>
                  <a:pt x="5099199" y="2495565"/>
                </a:lnTo>
                <a:lnTo>
                  <a:pt x="5101222" y="2490170"/>
                </a:lnTo>
                <a:lnTo>
                  <a:pt x="5099199" y="2483696"/>
                </a:lnTo>
                <a:lnTo>
                  <a:pt x="5099199" y="2481538"/>
                </a:lnTo>
                <a:lnTo>
                  <a:pt x="5101222" y="2478301"/>
                </a:lnTo>
                <a:lnTo>
                  <a:pt x="5101222" y="2470883"/>
                </a:lnTo>
                <a:lnTo>
                  <a:pt x="5093804" y="2468725"/>
                </a:lnTo>
                <a:lnTo>
                  <a:pt x="5087330" y="2470883"/>
                </a:lnTo>
                <a:lnTo>
                  <a:pt x="5084093" y="2470883"/>
                </a:lnTo>
                <a:lnTo>
                  <a:pt x="5075461" y="2469804"/>
                </a:lnTo>
                <a:lnTo>
                  <a:pt x="5060490" y="2472906"/>
                </a:lnTo>
                <a:lnTo>
                  <a:pt x="5056174" y="2472906"/>
                </a:lnTo>
                <a:cubicBezTo>
                  <a:pt x="5045474" y="2470659"/>
                  <a:pt x="5040124" y="2468186"/>
                  <a:pt x="5040124" y="2465488"/>
                </a:cubicBezTo>
                <a:lnTo>
                  <a:pt x="5040124" y="2463330"/>
                </a:lnTo>
                <a:lnTo>
                  <a:pt x="5043361" y="2460093"/>
                </a:lnTo>
                <a:lnTo>
                  <a:pt x="5070201" y="2460093"/>
                </a:lnTo>
                <a:cubicBezTo>
                  <a:pt x="5072359" y="2462251"/>
                  <a:pt x="5075911" y="2463330"/>
                  <a:pt x="5080856" y="2463330"/>
                </a:cubicBezTo>
                <a:lnTo>
                  <a:pt x="5080856" y="2464409"/>
                </a:lnTo>
                <a:lnTo>
                  <a:pt x="5086251" y="2463330"/>
                </a:lnTo>
                <a:lnTo>
                  <a:pt x="5099199" y="2463330"/>
                </a:lnTo>
                <a:cubicBezTo>
                  <a:pt x="5104504" y="2459914"/>
                  <a:pt x="5108416" y="2454519"/>
                  <a:pt x="5110933" y="2447145"/>
                </a:cubicBezTo>
                <a:lnTo>
                  <a:pt x="5113091" y="2445122"/>
                </a:lnTo>
                <a:lnTo>
                  <a:pt x="5114170" y="2445122"/>
                </a:lnTo>
                <a:cubicBezTo>
                  <a:pt x="5120644" y="2447370"/>
                  <a:pt x="5123881" y="2450562"/>
                  <a:pt x="5123881" y="2454698"/>
                </a:cubicBezTo>
                <a:lnTo>
                  <a:pt x="5124960" y="2455777"/>
                </a:lnTo>
                <a:cubicBezTo>
                  <a:pt x="5124960" y="2457216"/>
                  <a:pt x="5125995" y="2457935"/>
                  <a:pt x="5128062" y="2457935"/>
                </a:cubicBezTo>
                <a:lnTo>
                  <a:pt x="5133457" y="2456856"/>
                </a:lnTo>
                <a:lnTo>
                  <a:pt x="5135616" y="2460093"/>
                </a:lnTo>
                <a:lnTo>
                  <a:pt x="5134537" y="2465488"/>
                </a:lnTo>
                <a:lnTo>
                  <a:pt x="5141011" y="2463330"/>
                </a:lnTo>
                <a:lnTo>
                  <a:pt x="5145327" y="2465488"/>
                </a:lnTo>
                <a:lnTo>
                  <a:pt x="5146406" y="2464409"/>
                </a:lnTo>
                <a:lnTo>
                  <a:pt x="5145327" y="2451461"/>
                </a:lnTo>
                <a:lnTo>
                  <a:pt x="5145327" y="2449303"/>
                </a:lnTo>
                <a:cubicBezTo>
                  <a:pt x="5147125" y="2440761"/>
                  <a:pt x="5149283" y="2436490"/>
                  <a:pt x="5151801" y="2436490"/>
                </a:cubicBezTo>
                <a:cubicBezTo>
                  <a:pt x="5158365" y="2443234"/>
                  <a:pt x="5165513" y="2447145"/>
                  <a:pt x="5173246" y="2448224"/>
                </a:cubicBezTo>
                <a:cubicBezTo>
                  <a:pt x="5173246" y="2450023"/>
                  <a:pt x="5175764" y="2451461"/>
                  <a:pt x="5180799" y="2452540"/>
                </a:cubicBezTo>
                <a:lnTo>
                  <a:pt x="5187138" y="2451461"/>
                </a:lnTo>
                <a:lnTo>
                  <a:pt x="5191454" y="2455777"/>
                </a:lnTo>
                <a:lnTo>
                  <a:pt x="5195770" y="2455777"/>
                </a:lnTo>
                <a:lnTo>
                  <a:pt x="5207639" y="2451461"/>
                </a:lnTo>
                <a:lnTo>
                  <a:pt x="5209662" y="2451461"/>
                </a:lnTo>
                <a:lnTo>
                  <a:pt x="5224768" y="2455777"/>
                </a:lnTo>
                <a:cubicBezTo>
                  <a:pt x="5227825" y="2455777"/>
                  <a:pt x="5233895" y="2453619"/>
                  <a:pt x="5242976" y="2449303"/>
                </a:cubicBezTo>
                <a:cubicBezTo>
                  <a:pt x="5248731" y="2446696"/>
                  <a:pt x="5251608" y="2442425"/>
                  <a:pt x="5251608" y="2436490"/>
                </a:cubicBezTo>
                <a:close/>
                <a:moveTo>
                  <a:pt x="7132391" y="2435137"/>
                </a:moveTo>
                <a:lnTo>
                  <a:pt x="7134549" y="2437295"/>
                </a:lnTo>
                <a:lnTo>
                  <a:pt x="7138865" y="2437295"/>
                </a:lnTo>
                <a:lnTo>
                  <a:pt x="7138865" y="2436216"/>
                </a:lnTo>
                <a:lnTo>
                  <a:pt x="7133470" y="2435137"/>
                </a:lnTo>
                <a:close/>
                <a:moveTo>
                  <a:pt x="8700058" y="2435007"/>
                </a:moveTo>
                <a:lnTo>
                  <a:pt x="8705453" y="2435007"/>
                </a:lnTo>
                <a:cubicBezTo>
                  <a:pt x="8721189" y="2437704"/>
                  <a:pt x="8729056" y="2441301"/>
                  <a:pt x="8729056" y="2445796"/>
                </a:cubicBezTo>
                <a:lnTo>
                  <a:pt x="8730135" y="2446876"/>
                </a:lnTo>
                <a:lnTo>
                  <a:pt x="8733372" y="2446876"/>
                </a:lnTo>
                <a:lnTo>
                  <a:pt x="8738768" y="2442559"/>
                </a:lnTo>
                <a:lnTo>
                  <a:pt x="8742004" y="2442559"/>
                </a:lnTo>
                <a:cubicBezTo>
                  <a:pt x="8757740" y="2443639"/>
                  <a:pt x="8765608" y="2445796"/>
                  <a:pt x="8765608" y="2449033"/>
                </a:cubicBezTo>
                <a:lnTo>
                  <a:pt x="8765608" y="2455373"/>
                </a:lnTo>
                <a:cubicBezTo>
                  <a:pt x="8765608" y="2457531"/>
                  <a:pt x="8760617" y="2459689"/>
                  <a:pt x="8750637" y="2461847"/>
                </a:cubicBezTo>
                <a:lnTo>
                  <a:pt x="8740926" y="2474795"/>
                </a:lnTo>
                <a:lnTo>
                  <a:pt x="8740926" y="2475874"/>
                </a:lnTo>
                <a:lnTo>
                  <a:pt x="8742004" y="2482348"/>
                </a:lnTo>
                <a:lnTo>
                  <a:pt x="8740926" y="2486664"/>
                </a:lnTo>
                <a:lnTo>
                  <a:pt x="8742004" y="2487743"/>
                </a:lnTo>
                <a:lnTo>
                  <a:pt x="8749558" y="2487743"/>
                </a:lnTo>
                <a:cubicBezTo>
                  <a:pt x="8758010" y="2487743"/>
                  <a:pt x="8763719" y="2484506"/>
                  <a:pt x="8766687" y="2478032"/>
                </a:cubicBezTo>
                <a:cubicBezTo>
                  <a:pt x="8766687" y="2470119"/>
                  <a:pt x="8773161" y="2466163"/>
                  <a:pt x="8786109" y="2466163"/>
                </a:cubicBezTo>
                <a:cubicBezTo>
                  <a:pt x="8787188" y="2472637"/>
                  <a:pt x="8792223" y="2475874"/>
                  <a:pt x="8801215" y="2475874"/>
                </a:cubicBezTo>
                <a:cubicBezTo>
                  <a:pt x="8806880" y="2482528"/>
                  <a:pt x="8809712" y="2487563"/>
                  <a:pt x="8809712" y="2490980"/>
                </a:cubicBezTo>
                <a:lnTo>
                  <a:pt x="8809712" y="2493003"/>
                </a:lnTo>
                <a:lnTo>
                  <a:pt x="8806475" y="2496240"/>
                </a:lnTo>
                <a:lnTo>
                  <a:pt x="8800136" y="2495161"/>
                </a:lnTo>
                <a:cubicBezTo>
                  <a:pt x="8800136" y="2496600"/>
                  <a:pt x="8799057" y="2497319"/>
                  <a:pt x="8796899" y="2497319"/>
                </a:cubicBezTo>
                <a:lnTo>
                  <a:pt x="8769924" y="2494082"/>
                </a:lnTo>
                <a:lnTo>
                  <a:pt x="8762506" y="2497319"/>
                </a:lnTo>
                <a:lnTo>
                  <a:pt x="8753874" y="2495161"/>
                </a:lnTo>
                <a:lnTo>
                  <a:pt x="8751716" y="2495161"/>
                </a:lnTo>
                <a:lnTo>
                  <a:pt x="8748478" y="2497319"/>
                </a:lnTo>
                <a:lnTo>
                  <a:pt x="8740926" y="2497319"/>
                </a:lnTo>
                <a:lnTo>
                  <a:pt x="8732293" y="2521057"/>
                </a:lnTo>
                <a:cubicBezTo>
                  <a:pt x="8728697" y="2532117"/>
                  <a:pt x="8726584" y="2541423"/>
                  <a:pt x="8725954" y="2548976"/>
                </a:cubicBezTo>
                <a:cubicBezTo>
                  <a:pt x="8724336" y="2548976"/>
                  <a:pt x="8723257" y="2553652"/>
                  <a:pt x="8722717" y="2563004"/>
                </a:cubicBezTo>
                <a:cubicBezTo>
                  <a:pt x="8716963" y="2572804"/>
                  <a:pt x="8714085" y="2579953"/>
                  <a:pt x="8714085" y="2584449"/>
                </a:cubicBezTo>
                <a:lnTo>
                  <a:pt x="8715164" y="2584449"/>
                </a:lnTo>
                <a:lnTo>
                  <a:pt x="8721638" y="2582290"/>
                </a:lnTo>
                <a:lnTo>
                  <a:pt x="8722717" y="2582290"/>
                </a:lnTo>
                <a:lnTo>
                  <a:pt x="8727977" y="2586607"/>
                </a:lnTo>
                <a:lnTo>
                  <a:pt x="8738768" y="2583370"/>
                </a:lnTo>
                <a:lnTo>
                  <a:pt x="8743084" y="2589844"/>
                </a:lnTo>
                <a:lnTo>
                  <a:pt x="8757111" y="2584449"/>
                </a:lnTo>
                <a:lnTo>
                  <a:pt x="8761427" y="2585527"/>
                </a:lnTo>
                <a:cubicBezTo>
                  <a:pt x="8764933" y="2578874"/>
                  <a:pt x="8768485" y="2574198"/>
                  <a:pt x="8772082" y="2571501"/>
                </a:cubicBezTo>
                <a:lnTo>
                  <a:pt x="8773161" y="2571501"/>
                </a:lnTo>
                <a:cubicBezTo>
                  <a:pt x="8776038" y="2571501"/>
                  <a:pt x="8783231" y="2576176"/>
                  <a:pt x="8794741" y="2585527"/>
                </a:cubicBezTo>
                <a:cubicBezTo>
                  <a:pt x="8798158" y="2585527"/>
                  <a:pt x="8802069" y="2588405"/>
                  <a:pt x="8806475" y="2594160"/>
                </a:cubicBezTo>
                <a:cubicBezTo>
                  <a:pt x="8808633" y="2594160"/>
                  <a:pt x="8809712" y="2594879"/>
                  <a:pt x="8809712" y="2596318"/>
                </a:cubicBezTo>
                <a:lnTo>
                  <a:pt x="8809712" y="2597397"/>
                </a:lnTo>
                <a:cubicBezTo>
                  <a:pt x="8809712" y="2601892"/>
                  <a:pt x="8804002" y="2607602"/>
                  <a:pt x="8792583" y="2614526"/>
                </a:cubicBezTo>
                <a:cubicBezTo>
                  <a:pt x="8787547" y="2626755"/>
                  <a:pt x="8779994" y="2632869"/>
                  <a:pt x="8769924" y="2632869"/>
                </a:cubicBezTo>
                <a:cubicBezTo>
                  <a:pt x="8769924" y="2640692"/>
                  <a:pt x="8767811" y="2644603"/>
                  <a:pt x="8763585" y="2644603"/>
                </a:cubicBezTo>
                <a:lnTo>
                  <a:pt x="8763585" y="2648919"/>
                </a:lnTo>
                <a:cubicBezTo>
                  <a:pt x="8763585" y="2650717"/>
                  <a:pt x="8767496" y="2653595"/>
                  <a:pt x="8775319" y="2657551"/>
                </a:cubicBezTo>
                <a:cubicBezTo>
                  <a:pt x="8779095" y="2660968"/>
                  <a:pt x="8781973" y="2667801"/>
                  <a:pt x="8783951" y="2678052"/>
                </a:cubicBezTo>
                <a:cubicBezTo>
                  <a:pt x="8783951" y="2684077"/>
                  <a:pt x="8778196" y="2691225"/>
                  <a:pt x="8766687" y="2699498"/>
                </a:cubicBezTo>
                <a:lnTo>
                  <a:pt x="8761427" y="2700577"/>
                </a:lnTo>
                <a:lnTo>
                  <a:pt x="8756032" y="2700577"/>
                </a:lnTo>
                <a:lnTo>
                  <a:pt x="8756032" y="2696261"/>
                </a:lnTo>
                <a:lnTo>
                  <a:pt x="8761427" y="2683312"/>
                </a:lnTo>
                <a:lnTo>
                  <a:pt x="8760348" y="2683312"/>
                </a:lnTo>
                <a:cubicBezTo>
                  <a:pt x="8758909" y="2683312"/>
                  <a:pt x="8758190" y="2685111"/>
                  <a:pt x="8758190" y="2688707"/>
                </a:cubicBezTo>
                <a:lnTo>
                  <a:pt x="8757111" y="2689786"/>
                </a:lnTo>
                <a:cubicBezTo>
                  <a:pt x="8755132" y="2696261"/>
                  <a:pt x="8753694" y="2699498"/>
                  <a:pt x="8752795" y="2699498"/>
                </a:cubicBezTo>
                <a:lnTo>
                  <a:pt x="8749558" y="2699498"/>
                </a:lnTo>
                <a:cubicBezTo>
                  <a:pt x="8746320" y="2696620"/>
                  <a:pt x="8742364" y="2695182"/>
                  <a:pt x="8737688" y="2695182"/>
                </a:cubicBezTo>
                <a:cubicBezTo>
                  <a:pt x="8731394" y="2689786"/>
                  <a:pt x="8723886" y="2681199"/>
                  <a:pt x="8715164" y="2669420"/>
                </a:cubicBezTo>
                <a:cubicBezTo>
                  <a:pt x="8705273" y="2665644"/>
                  <a:pt x="8698440" y="2659889"/>
                  <a:pt x="8694663" y="2652156"/>
                </a:cubicBezTo>
                <a:cubicBezTo>
                  <a:pt x="8694663" y="2646312"/>
                  <a:pt x="8687515" y="2642760"/>
                  <a:pt x="8673218" y="2641501"/>
                </a:cubicBezTo>
                <a:lnTo>
                  <a:pt x="8666744" y="2635027"/>
                </a:lnTo>
                <a:lnTo>
                  <a:pt x="8668902" y="2632869"/>
                </a:lnTo>
                <a:cubicBezTo>
                  <a:pt x="8670341" y="2632869"/>
                  <a:pt x="8671060" y="2633948"/>
                  <a:pt x="8671060" y="2636106"/>
                </a:cubicBezTo>
                <a:lnTo>
                  <a:pt x="8672139" y="2637185"/>
                </a:lnTo>
                <a:lnTo>
                  <a:pt x="8673218" y="2637185"/>
                </a:lnTo>
                <a:lnTo>
                  <a:pt x="8688324" y="2632869"/>
                </a:lnTo>
                <a:lnTo>
                  <a:pt x="8689268" y="2633948"/>
                </a:lnTo>
                <a:lnTo>
                  <a:pt x="8695742" y="2631790"/>
                </a:lnTo>
                <a:lnTo>
                  <a:pt x="8710848" y="2635027"/>
                </a:lnTo>
                <a:lnTo>
                  <a:pt x="8710848" y="2636106"/>
                </a:lnTo>
                <a:lnTo>
                  <a:pt x="8711927" y="2635027"/>
                </a:lnTo>
                <a:lnTo>
                  <a:pt x="8714085" y="2635027"/>
                </a:lnTo>
                <a:lnTo>
                  <a:pt x="8720559" y="2638264"/>
                </a:lnTo>
                <a:cubicBezTo>
                  <a:pt x="8723437" y="2638264"/>
                  <a:pt x="8726269" y="2633948"/>
                  <a:pt x="8729056" y="2625316"/>
                </a:cubicBezTo>
                <a:lnTo>
                  <a:pt x="8744162" y="2605894"/>
                </a:lnTo>
                <a:cubicBezTo>
                  <a:pt x="8746680" y="2605894"/>
                  <a:pt x="8749198" y="2602702"/>
                  <a:pt x="8751716" y="2596318"/>
                </a:cubicBezTo>
                <a:lnTo>
                  <a:pt x="8751716" y="2595238"/>
                </a:lnTo>
                <a:lnTo>
                  <a:pt x="8750637" y="2594160"/>
                </a:lnTo>
                <a:lnTo>
                  <a:pt x="8750637" y="2593081"/>
                </a:lnTo>
                <a:lnTo>
                  <a:pt x="8737688" y="2597397"/>
                </a:lnTo>
                <a:lnTo>
                  <a:pt x="8726898" y="2593081"/>
                </a:lnTo>
                <a:lnTo>
                  <a:pt x="8723796" y="2596318"/>
                </a:lnTo>
                <a:lnTo>
                  <a:pt x="8720559" y="2596318"/>
                </a:lnTo>
                <a:lnTo>
                  <a:pt x="8716243" y="2593081"/>
                </a:lnTo>
                <a:lnTo>
                  <a:pt x="8715164" y="2593081"/>
                </a:lnTo>
                <a:cubicBezTo>
                  <a:pt x="8711028" y="2602342"/>
                  <a:pt x="8704194" y="2606973"/>
                  <a:pt x="8694663" y="2606973"/>
                </a:cubicBezTo>
                <a:lnTo>
                  <a:pt x="8689268" y="2605894"/>
                </a:lnTo>
                <a:lnTo>
                  <a:pt x="8679692" y="2606973"/>
                </a:lnTo>
                <a:lnTo>
                  <a:pt x="8675376" y="2606973"/>
                </a:lnTo>
                <a:cubicBezTo>
                  <a:pt x="8670341" y="2606973"/>
                  <a:pt x="8665305" y="2603781"/>
                  <a:pt x="8660270" y="2597397"/>
                </a:cubicBezTo>
                <a:lnTo>
                  <a:pt x="8660270" y="2593081"/>
                </a:lnTo>
                <a:lnTo>
                  <a:pt x="8665665" y="2580133"/>
                </a:lnTo>
                <a:lnTo>
                  <a:pt x="8664586" y="2569342"/>
                </a:lnTo>
                <a:cubicBezTo>
                  <a:pt x="8670341" y="2564757"/>
                  <a:pt x="8673218" y="2559047"/>
                  <a:pt x="8673218" y="2552213"/>
                </a:cubicBezTo>
                <a:lnTo>
                  <a:pt x="8672139" y="2552213"/>
                </a:lnTo>
                <a:lnTo>
                  <a:pt x="8667823" y="2551134"/>
                </a:lnTo>
                <a:lnTo>
                  <a:pt x="8664586" y="2552213"/>
                </a:lnTo>
                <a:lnTo>
                  <a:pt x="8663507" y="2551134"/>
                </a:lnTo>
                <a:lnTo>
                  <a:pt x="8658112" y="2552213"/>
                </a:lnTo>
                <a:lnTo>
                  <a:pt x="8636667" y="2552213"/>
                </a:lnTo>
                <a:cubicBezTo>
                  <a:pt x="8633070" y="2550415"/>
                  <a:pt x="8631272" y="2547538"/>
                  <a:pt x="8631272" y="2543581"/>
                </a:cubicBezTo>
                <a:lnTo>
                  <a:pt x="8632351" y="2542502"/>
                </a:lnTo>
                <a:lnTo>
                  <a:pt x="8639904" y="2542502"/>
                </a:lnTo>
                <a:lnTo>
                  <a:pt x="8651638" y="2540344"/>
                </a:lnTo>
                <a:lnTo>
                  <a:pt x="8659191" y="2543581"/>
                </a:lnTo>
                <a:cubicBezTo>
                  <a:pt x="8669981" y="2543581"/>
                  <a:pt x="8675376" y="2539985"/>
                  <a:pt x="8675376" y="2532791"/>
                </a:cubicBezTo>
                <a:cubicBezTo>
                  <a:pt x="8676815" y="2524429"/>
                  <a:pt x="8679332" y="2518000"/>
                  <a:pt x="8682929" y="2513504"/>
                </a:cubicBezTo>
                <a:lnTo>
                  <a:pt x="8681850" y="2507030"/>
                </a:lnTo>
                <a:lnTo>
                  <a:pt x="8690347" y="2496240"/>
                </a:lnTo>
                <a:lnTo>
                  <a:pt x="8689268" y="2493003"/>
                </a:lnTo>
                <a:lnTo>
                  <a:pt x="8669981" y="2497319"/>
                </a:lnTo>
                <a:cubicBezTo>
                  <a:pt x="8661709" y="2497319"/>
                  <a:pt x="8655954" y="2494846"/>
                  <a:pt x="8652717" y="2489901"/>
                </a:cubicBezTo>
                <a:lnTo>
                  <a:pt x="8652717" y="2488822"/>
                </a:lnTo>
                <a:lnTo>
                  <a:pt x="8658112" y="2483427"/>
                </a:lnTo>
                <a:lnTo>
                  <a:pt x="8661349" y="2483427"/>
                </a:lnTo>
                <a:cubicBezTo>
                  <a:pt x="8663867" y="2486304"/>
                  <a:pt x="8668183" y="2488103"/>
                  <a:pt x="8674297" y="2488822"/>
                </a:cubicBezTo>
                <a:cubicBezTo>
                  <a:pt x="8674297" y="2490890"/>
                  <a:pt x="8675736" y="2491924"/>
                  <a:pt x="8678613" y="2491924"/>
                </a:cubicBezTo>
                <a:cubicBezTo>
                  <a:pt x="8687695" y="2488597"/>
                  <a:pt x="8693045" y="2485045"/>
                  <a:pt x="8694663" y="2481269"/>
                </a:cubicBezTo>
                <a:lnTo>
                  <a:pt x="8693584" y="2475874"/>
                </a:lnTo>
                <a:cubicBezTo>
                  <a:pt x="8694124" y="2468141"/>
                  <a:pt x="8695203" y="2463465"/>
                  <a:pt x="8696821" y="2461847"/>
                </a:cubicBezTo>
                <a:lnTo>
                  <a:pt x="8695742" y="2460768"/>
                </a:lnTo>
                <a:lnTo>
                  <a:pt x="8695742" y="2459689"/>
                </a:lnTo>
                <a:lnTo>
                  <a:pt x="8697900" y="2449033"/>
                </a:lnTo>
                <a:lnTo>
                  <a:pt x="8696821" y="2439322"/>
                </a:lnTo>
                <a:cubicBezTo>
                  <a:pt x="8697900" y="2436445"/>
                  <a:pt x="8698979" y="2435007"/>
                  <a:pt x="8700058" y="2435007"/>
                </a:cubicBezTo>
                <a:close/>
                <a:moveTo>
                  <a:pt x="3246689" y="2435006"/>
                </a:moveTo>
                <a:cubicBezTo>
                  <a:pt x="3272405" y="2448944"/>
                  <a:pt x="3285264" y="2458879"/>
                  <a:pt x="3285264" y="2464814"/>
                </a:cubicBezTo>
                <a:cubicBezTo>
                  <a:pt x="3282656" y="2475784"/>
                  <a:pt x="3278609" y="2481269"/>
                  <a:pt x="3273125" y="2481269"/>
                </a:cubicBezTo>
                <a:lnTo>
                  <a:pt x="3272046" y="2482348"/>
                </a:lnTo>
                <a:lnTo>
                  <a:pt x="3272046" y="2484641"/>
                </a:lnTo>
                <a:lnTo>
                  <a:pt x="3279734" y="2493408"/>
                </a:lnTo>
                <a:lnTo>
                  <a:pt x="3279734" y="2494486"/>
                </a:lnTo>
                <a:cubicBezTo>
                  <a:pt x="3278295" y="2504647"/>
                  <a:pt x="3276092" y="2512380"/>
                  <a:pt x="3273125" y="2517685"/>
                </a:cubicBezTo>
                <a:lnTo>
                  <a:pt x="3273125" y="2520922"/>
                </a:lnTo>
                <a:cubicBezTo>
                  <a:pt x="3275732" y="2520922"/>
                  <a:pt x="3277576" y="2522766"/>
                  <a:pt x="3278655" y="2526452"/>
                </a:cubicBezTo>
                <a:lnTo>
                  <a:pt x="3277576" y="2541963"/>
                </a:lnTo>
                <a:lnTo>
                  <a:pt x="3277576" y="2544121"/>
                </a:lnTo>
                <a:lnTo>
                  <a:pt x="3279734" y="2552888"/>
                </a:lnTo>
                <a:lnTo>
                  <a:pt x="3279734" y="2568399"/>
                </a:lnTo>
                <a:lnTo>
                  <a:pt x="3277576" y="2577165"/>
                </a:lnTo>
                <a:lnTo>
                  <a:pt x="3278655" y="2585932"/>
                </a:lnTo>
                <a:cubicBezTo>
                  <a:pt x="3278655" y="2592766"/>
                  <a:pt x="3277171" y="2600499"/>
                  <a:pt x="3274204" y="2609131"/>
                </a:cubicBezTo>
                <a:lnTo>
                  <a:pt x="3277576" y="2614661"/>
                </a:lnTo>
                <a:lnTo>
                  <a:pt x="3277576" y="2616819"/>
                </a:lnTo>
                <a:lnTo>
                  <a:pt x="3278655" y="2630037"/>
                </a:lnTo>
                <a:lnTo>
                  <a:pt x="3277576" y="2641096"/>
                </a:lnTo>
                <a:lnTo>
                  <a:pt x="3278655" y="2648784"/>
                </a:lnTo>
                <a:lnTo>
                  <a:pt x="3275283" y="2655393"/>
                </a:lnTo>
                <a:lnTo>
                  <a:pt x="3275283" y="2657551"/>
                </a:lnTo>
                <a:cubicBezTo>
                  <a:pt x="3278969" y="2660339"/>
                  <a:pt x="3280813" y="2663306"/>
                  <a:pt x="3280813" y="2666453"/>
                </a:cubicBezTo>
                <a:lnTo>
                  <a:pt x="3280813" y="2668611"/>
                </a:lnTo>
                <a:cubicBezTo>
                  <a:pt x="3276227" y="2679491"/>
                  <a:pt x="3265976" y="2689022"/>
                  <a:pt x="3250061" y="2697205"/>
                </a:cubicBezTo>
                <a:lnTo>
                  <a:pt x="3224705" y="2697205"/>
                </a:lnTo>
                <a:lnTo>
                  <a:pt x="3222412" y="2695047"/>
                </a:lnTo>
                <a:lnTo>
                  <a:pt x="3222412" y="2691810"/>
                </a:lnTo>
                <a:lnTo>
                  <a:pt x="3224705" y="2682908"/>
                </a:lnTo>
                <a:lnTo>
                  <a:pt x="3223626" y="2681829"/>
                </a:lnTo>
                <a:lnTo>
                  <a:pt x="3222412" y="2682908"/>
                </a:lnTo>
                <a:lnTo>
                  <a:pt x="3220254" y="2682908"/>
                </a:lnTo>
                <a:lnTo>
                  <a:pt x="3207036" y="2664160"/>
                </a:lnTo>
                <a:cubicBezTo>
                  <a:pt x="3204248" y="2664160"/>
                  <a:pt x="3201326" y="2661957"/>
                  <a:pt x="3198269" y="2657551"/>
                </a:cubicBezTo>
                <a:cubicBezTo>
                  <a:pt x="3187209" y="2657551"/>
                  <a:pt x="3181679" y="2654269"/>
                  <a:pt x="3181679" y="2647705"/>
                </a:cubicBezTo>
                <a:lnTo>
                  <a:pt x="3185051" y="2645547"/>
                </a:lnTo>
                <a:lnTo>
                  <a:pt x="3189367" y="2645547"/>
                </a:lnTo>
                <a:lnTo>
                  <a:pt x="3201506" y="2649863"/>
                </a:lnTo>
                <a:lnTo>
                  <a:pt x="3204878" y="2648784"/>
                </a:lnTo>
                <a:lnTo>
                  <a:pt x="3216882" y="2649863"/>
                </a:lnTo>
                <a:lnTo>
                  <a:pt x="3226863" y="2635567"/>
                </a:lnTo>
                <a:lnTo>
                  <a:pt x="3224705" y="2618977"/>
                </a:lnTo>
                <a:lnTo>
                  <a:pt x="3225784" y="2618977"/>
                </a:lnTo>
                <a:lnTo>
                  <a:pt x="3224705" y="2617898"/>
                </a:lnTo>
                <a:lnTo>
                  <a:pt x="3224705" y="2615740"/>
                </a:lnTo>
                <a:lnTo>
                  <a:pt x="3226863" y="2606973"/>
                </a:lnTo>
                <a:lnTo>
                  <a:pt x="3225784" y="2600364"/>
                </a:lnTo>
                <a:lnTo>
                  <a:pt x="3226863" y="2599150"/>
                </a:lnTo>
                <a:lnTo>
                  <a:pt x="3223626" y="2588225"/>
                </a:lnTo>
                <a:lnTo>
                  <a:pt x="3224705" y="2577165"/>
                </a:lnTo>
                <a:lnTo>
                  <a:pt x="3220254" y="2569477"/>
                </a:lnTo>
                <a:cubicBezTo>
                  <a:pt x="3222501" y="2564712"/>
                  <a:pt x="3223626" y="2558822"/>
                  <a:pt x="3223626" y="2551809"/>
                </a:cubicBezTo>
                <a:lnTo>
                  <a:pt x="3223626" y="2540749"/>
                </a:lnTo>
                <a:lnTo>
                  <a:pt x="3225784" y="2530903"/>
                </a:lnTo>
                <a:lnTo>
                  <a:pt x="3224705" y="2526452"/>
                </a:lnTo>
                <a:lnTo>
                  <a:pt x="3225784" y="2519843"/>
                </a:lnTo>
                <a:cubicBezTo>
                  <a:pt x="3224345" y="2518764"/>
                  <a:pt x="3223221" y="2511076"/>
                  <a:pt x="3222412" y="2496780"/>
                </a:cubicBezTo>
                <a:lnTo>
                  <a:pt x="3224705" y="2487878"/>
                </a:lnTo>
                <a:lnTo>
                  <a:pt x="3224705" y="2484641"/>
                </a:lnTo>
                <a:lnTo>
                  <a:pt x="3219175" y="2462117"/>
                </a:lnTo>
                <a:lnTo>
                  <a:pt x="3218096" y="2462117"/>
                </a:lnTo>
                <a:lnTo>
                  <a:pt x="3213645" y="2463195"/>
                </a:lnTo>
                <a:lnTo>
                  <a:pt x="3204878" y="2462117"/>
                </a:lnTo>
                <a:lnTo>
                  <a:pt x="3195976" y="2463195"/>
                </a:lnTo>
                <a:lnTo>
                  <a:pt x="3195976" y="2462117"/>
                </a:lnTo>
                <a:lnTo>
                  <a:pt x="3187209" y="2464275"/>
                </a:lnTo>
                <a:lnTo>
                  <a:pt x="3180600" y="2462117"/>
                </a:lnTo>
                <a:lnTo>
                  <a:pt x="3169540" y="2462117"/>
                </a:lnTo>
                <a:lnTo>
                  <a:pt x="3159695" y="2463195"/>
                </a:lnTo>
                <a:lnTo>
                  <a:pt x="3154165" y="2461037"/>
                </a:lnTo>
                <a:lnTo>
                  <a:pt x="3137575" y="2463195"/>
                </a:lnTo>
                <a:lnTo>
                  <a:pt x="3136496" y="2462117"/>
                </a:lnTo>
                <a:lnTo>
                  <a:pt x="3136496" y="2461037"/>
                </a:lnTo>
                <a:lnTo>
                  <a:pt x="3130966" y="2462117"/>
                </a:lnTo>
                <a:lnTo>
                  <a:pt x="3120041" y="2459823"/>
                </a:lnTo>
                <a:lnTo>
                  <a:pt x="3114511" y="2463195"/>
                </a:lnTo>
                <a:cubicBezTo>
                  <a:pt x="3103451" y="2464454"/>
                  <a:pt x="3094999" y="2462971"/>
                  <a:pt x="3089155" y="2458745"/>
                </a:cubicBezTo>
                <a:lnTo>
                  <a:pt x="3088076" y="2459823"/>
                </a:lnTo>
                <a:lnTo>
                  <a:pt x="3086862" y="2459823"/>
                </a:lnTo>
                <a:lnTo>
                  <a:pt x="3088076" y="2470344"/>
                </a:lnTo>
                <a:cubicBezTo>
                  <a:pt x="3085108" y="2478706"/>
                  <a:pt x="3083625" y="2485675"/>
                  <a:pt x="3083625" y="2491250"/>
                </a:cubicBezTo>
                <a:lnTo>
                  <a:pt x="3089155" y="2511076"/>
                </a:lnTo>
                <a:lnTo>
                  <a:pt x="3088076" y="2520922"/>
                </a:lnTo>
                <a:lnTo>
                  <a:pt x="3090234" y="2527531"/>
                </a:lnTo>
                <a:lnTo>
                  <a:pt x="3090234" y="2530903"/>
                </a:lnTo>
                <a:lnTo>
                  <a:pt x="3088076" y="2538591"/>
                </a:lnTo>
                <a:lnTo>
                  <a:pt x="3090234" y="2545200"/>
                </a:lnTo>
                <a:lnTo>
                  <a:pt x="3086862" y="2553967"/>
                </a:lnTo>
                <a:lnTo>
                  <a:pt x="3088076" y="2566105"/>
                </a:lnTo>
                <a:lnTo>
                  <a:pt x="3088076" y="2571635"/>
                </a:lnTo>
                <a:lnTo>
                  <a:pt x="3085783" y="2575007"/>
                </a:lnTo>
                <a:cubicBezTo>
                  <a:pt x="3089469" y="2579233"/>
                  <a:pt x="3091313" y="2583639"/>
                  <a:pt x="3091313" y="2588225"/>
                </a:cubicBezTo>
                <a:lnTo>
                  <a:pt x="3089155" y="2604680"/>
                </a:lnTo>
                <a:lnTo>
                  <a:pt x="3090234" y="2611289"/>
                </a:lnTo>
                <a:cubicBezTo>
                  <a:pt x="3084389" y="2614975"/>
                  <a:pt x="3081467" y="2617538"/>
                  <a:pt x="3081467" y="2618977"/>
                </a:cubicBezTo>
                <a:cubicBezTo>
                  <a:pt x="3083804" y="2620865"/>
                  <a:pt x="3086367" y="2631160"/>
                  <a:pt x="3089155" y="2649863"/>
                </a:cubicBezTo>
                <a:lnTo>
                  <a:pt x="3088076" y="2657551"/>
                </a:lnTo>
                <a:lnTo>
                  <a:pt x="3089155" y="2658765"/>
                </a:lnTo>
                <a:lnTo>
                  <a:pt x="3089155" y="2659844"/>
                </a:lnTo>
                <a:lnTo>
                  <a:pt x="3086862" y="2673062"/>
                </a:lnTo>
                <a:lnTo>
                  <a:pt x="3089155" y="2691810"/>
                </a:lnTo>
                <a:cubicBezTo>
                  <a:pt x="3086547" y="2694687"/>
                  <a:pt x="3076611" y="2697609"/>
                  <a:pt x="3059347" y="2700577"/>
                </a:cubicBezTo>
                <a:lnTo>
                  <a:pt x="3058268" y="2700577"/>
                </a:lnTo>
                <a:cubicBezTo>
                  <a:pt x="3045770" y="2695811"/>
                  <a:pt x="3039520" y="2688842"/>
                  <a:pt x="3039520" y="2679671"/>
                </a:cubicBezTo>
                <a:cubicBezTo>
                  <a:pt x="3039520" y="2670139"/>
                  <a:pt x="3040644" y="2665374"/>
                  <a:pt x="3042892" y="2665374"/>
                </a:cubicBezTo>
                <a:lnTo>
                  <a:pt x="3041813" y="2664160"/>
                </a:lnTo>
                <a:lnTo>
                  <a:pt x="3041813" y="2663081"/>
                </a:lnTo>
                <a:lnTo>
                  <a:pt x="3039520" y="2612368"/>
                </a:lnTo>
                <a:lnTo>
                  <a:pt x="3040599" y="2604680"/>
                </a:lnTo>
                <a:lnTo>
                  <a:pt x="3038441" y="2598071"/>
                </a:lnTo>
                <a:lnTo>
                  <a:pt x="3038441" y="2595913"/>
                </a:lnTo>
                <a:cubicBezTo>
                  <a:pt x="3039880" y="2594654"/>
                  <a:pt x="3040599" y="2590968"/>
                  <a:pt x="3040599" y="2584853"/>
                </a:cubicBezTo>
                <a:lnTo>
                  <a:pt x="3045050" y="2580537"/>
                </a:lnTo>
                <a:cubicBezTo>
                  <a:pt x="3041363" y="2575682"/>
                  <a:pt x="3039520" y="2565746"/>
                  <a:pt x="3039520" y="2550730"/>
                </a:cubicBezTo>
                <a:cubicBezTo>
                  <a:pt x="3039520" y="2531847"/>
                  <a:pt x="3041004" y="2521192"/>
                  <a:pt x="3043971" y="2518764"/>
                </a:cubicBezTo>
                <a:lnTo>
                  <a:pt x="3043971" y="2516606"/>
                </a:lnTo>
                <a:lnTo>
                  <a:pt x="3040599" y="2512155"/>
                </a:lnTo>
                <a:lnTo>
                  <a:pt x="3041813" y="2500016"/>
                </a:lnTo>
                <a:lnTo>
                  <a:pt x="3039520" y="2494486"/>
                </a:lnTo>
                <a:lnTo>
                  <a:pt x="3041813" y="2491250"/>
                </a:lnTo>
                <a:lnTo>
                  <a:pt x="3040599" y="2469130"/>
                </a:lnTo>
                <a:lnTo>
                  <a:pt x="3040599" y="2450382"/>
                </a:lnTo>
                <a:lnTo>
                  <a:pt x="3038441" y="2441616"/>
                </a:lnTo>
                <a:cubicBezTo>
                  <a:pt x="3039700" y="2438648"/>
                  <a:pt x="3042263" y="2437164"/>
                  <a:pt x="3046129" y="2437164"/>
                </a:cubicBezTo>
                <a:lnTo>
                  <a:pt x="3070407" y="2451596"/>
                </a:lnTo>
                <a:lnTo>
                  <a:pt x="3074858" y="2452675"/>
                </a:lnTo>
                <a:lnTo>
                  <a:pt x="3075937" y="2451596"/>
                </a:lnTo>
                <a:lnTo>
                  <a:pt x="3078095" y="2451596"/>
                </a:lnTo>
                <a:lnTo>
                  <a:pt x="3084704" y="2455912"/>
                </a:lnTo>
                <a:lnTo>
                  <a:pt x="3097922" y="2454833"/>
                </a:lnTo>
                <a:cubicBezTo>
                  <a:pt x="3105294" y="2455193"/>
                  <a:pt x="3108981" y="2455957"/>
                  <a:pt x="3108981" y="2457126"/>
                </a:cubicBezTo>
                <a:lnTo>
                  <a:pt x="3114511" y="2455912"/>
                </a:lnTo>
                <a:lnTo>
                  <a:pt x="3118827" y="2455912"/>
                </a:lnTo>
                <a:lnTo>
                  <a:pt x="3142026" y="2454833"/>
                </a:lnTo>
                <a:lnTo>
                  <a:pt x="3154165" y="2455912"/>
                </a:lnTo>
                <a:lnTo>
                  <a:pt x="3164011" y="2454833"/>
                </a:lnTo>
                <a:lnTo>
                  <a:pt x="3173991" y="2455912"/>
                </a:lnTo>
                <a:lnTo>
                  <a:pt x="3187209" y="2451596"/>
                </a:lnTo>
                <a:lnTo>
                  <a:pt x="3192739" y="2454833"/>
                </a:lnTo>
                <a:lnTo>
                  <a:pt x="3199348" y="2454833"/>
                </a:lnTo>
                <a:cubicBezTo>
                  <a:pt x="3202045" y="2452675"/>
                  <a:pt x="3204608" y="2451596"/>
                  <a:pt x="3207036" y="2451596"/>
                </a:cubicBezTo>
                <a:lnTo>
                  <a:pt x="3209194" y="2451596"/>
                </a:lnTo>
                <a:lnTo>
                  <a:pt x="3213645" y="2454833"/>
                </a:lnTo>
                <a:lnTo>
                  <a:pt x="3218096" y="2454833"/>
                </a:lnTo>
                <a:cubicBezTo>
                  <a:pt x="3232033" y="2448629"/>
                  <a:pt x="3239001" y="2443504"/>
                  <a:pt x="3239001" y="2439458"/>
                </a:cubicBezTo>
                <a:cubicBezTo>
                  <a:pt x="3242328" y="2436490"/>
                  <a:pt x="3244891" y="2435006"/>
                  <a:pt x="3246689" y="2435006"/>
                </a:cubicBezTo>
                <a:close/>
                <a:moveTo>
                  <a:pt x="7650080" y="2434872"/>
                </a:moveTo>
                <a:lnTo>
                  <a:pt x="7662084" y="2437030"/>
                </a:lnTo>
                <a:cubicBezTo>
                  <a:pt x="7662084" y="2435591"/>
                  <a:pt x="7663163" y="2434872"/>
                  <a:pt x="7665321" y="2434872"/>
                </a:cubicBezTo>
                <a:lnTo>
                  <a:pt x="7671795" y="2437030"/>
                </a:lnTo>
                <a:lnTo>
                  <a:pt x="7672874" y="2437030"/>
                </a:lnTo>
                <a:lnTo>
                  <a:pt x="7679483" y="2434872"/>
                </a:lnTo>
                <a:cubicBezTo>
                  <a:pt x="7686766" y="2435591"/>
                  <a:pt x="7691128" y="2436670"/>
                  <a:pt x="7692566" y="2438109"/>
                </a:cubicBezTo>
                <a:lnTo>
                  <a:pt x="7700119" y="2437030"/>
                </a:lnTo>
                <a:lnTo>
                  <a:pt x="7711044" y="2439188"/>
                </a:lnTo>
                <a:lnTo>
                  <a:pt x="7715360" y="2438109"/>
                </a:lnTo>
                <a:lnTo>
                  <a:pt x="7718732" y="2441346"/>
                </a:lnTo>
                <a:lnTo>
                  <a:pt x="7718732" y="2443638"/>
                </a:lnTo>
                <a:cubicBezTo>
                  <a:pt x="7715585" y="2448674"/>
                  <a:pt x="7710460" y="2451191"/>
                  <a:pt x="7703356" y="2451191"/>
                </a:cubicBezTo>
                <a:lnTo>
                  <a:pt x="7702277" y="2450112"/>
                </a:lnTo>
                <a:lnTo>
                  <a:pt x="7701198" y="2450112"/>
                </a:lnTo>
                <a:lnTo>
                  <a:pt x="7697961" y="2451191"/>
                </a:lnTo>
                <a:lnTo>
                  <a:pt x="7697961" y="2457800"/>
                </a:lnTo>
                <a:cubicBezTo>
                  <a:pt x="7703626" y="2462476"/>
                  <a:pt x="7706548" y="2467197"/>
                  <a:pt x="7706728" y="2471962"/>
                </a:cubicBezTo>
                <a:cubicBezTo>
                  <a:pt x="7700884" y="2482303"/>
                  <a:pt x="7697242" y="2493542"/>
                  <a:pt x="7695803" y="2505681"/>
                </a:cubicBezTo>
                <a:lnTo>
                  <a:pt x="7696882" y="2505681"/>
                </a:lnTo>
                <a:lnTo>
                  <a:pt x="7703356" y="2504602"/>
                </a:lnTo>
                <a:lnTo>
                  <a:pt x="7727364" y="2504602"/>
                </a:lnTo>
                <a:lnTo>
                  <a:pt x="7737210" y="2505681"/>
                </a:lnTo>
                <a:cubicBezTo>
                  <a:pt x="7747011" y="2500556"/>
                  <a:pt x="7754969" y="2492553"/>
                  <a:pt x="7761083" y="2481673"/>
                </a:cubicBezTo>
                <a:lnTo>
                  <a:pt x="7763376" y="2481673"/>
                </a:lnTo>
                <a:cubicBezTo>
                  <a:pt x="7768951" y="2481673"/>
                  <a:pt x="7779831" y="2490755"/>
                  <a:pt x="7796016" y="2508918"/>
                </a:cubicBezTo>
                <a:lnTo>
                  <a:pt x="7802490" y="2514313"/>
                </a:lnTo>
                <a:lnTo>
                  <a:pt x="7802490" y="2520922"/>
                </a:lnTo>
                <a:cubicBezTo>
                  <a:pt x="7802490" y="2522900"/>
                  <a:pt x="7798488" y="2525058"/>
                  <a:pt x="7790486" y="2527396"/>
                </a:cubicBezTo>
                <a:cubicBezTo>
                  <a:pt x="7792734" y="2531263"/>
                  <a:pt x="7793858" y="2536343"/>
                  <a:pt x="7793858" y="2542637"/>
                </a:cubicBezTo>
                <a:lnTo>
                  <a:pt x="7790486" y="2546009"/>
                </a:lnTo>
                <a:lnTo>
                  <a:pt x="7790486" y="2560036"/>
                </a:lnTo>
                <a:cubicBezTo>
                  <a:pt x="7793453" y="2563183"/>
                  <a:pt x="7794937" y="2566105"/>
                  <a:pt x="7794937" y="2568803"/>
                </a:cubicBezTo>
                <a:lnTo>
                  <a:pt x="7793858" y="2569882"/>
                </a:lnTo>
                <a:lnTo>
                  <a:pt x="7794937" y="2570961"/>
                </a:lnTo>
                <a:lnTo>
                  <a:pt x="7794937" y="2580807"/>
                </a:lnTo>
                <a:lnTo>
                  <a:pt x="7792779" y="2588360"/>
                </a:lnTo>
                <a:lnTo>
                  <a:pt x="7793858" y="2597127"/>
                </a:lnTo>
                <a:lnTo>
                  <a:pt x="7790486" y="2601443"/>
                </a:lnTo>
                <a:lnTo>
                  <a:pt x="7793858" y="2608052"/>
                </a:lnTo>
                <a:cubicBezTo>
                  <a:pt x="7792959" y="2616774"/>
                  <a:pt x="7790396" y="2621135"/>
                  <a:pt x="7786170" y="2621135"/>
                </a:cubicBezTo>
                <a:lnTo>
                  <a:pt x="7787249" y="2627609"/>
                </a:lnTo>
                <a:lnTo>
                  <a:pt x="7786170" y="2658090"/>
                </a:lnTo>
                <a:lnTo>
                  <a:pt x="7787249" y="2659169"/>
                </a:lnTo>
                <a:lnTo>
                  <a:pt x="7787249" y="2660248"/>
                </a:lnTo>
                <a:cubicBezTo>
                  <a:pt x="7782753" y="2671668"/>
                  <a:pt x="7775515" y="2680030"/>
                  <a:pt x="7765534" y="2685335"/>
                </a:cubicBezTo>
                <a:lnTo>
                  <a:pt x="7755688" y="2690730"/>
                </a:lnTo>
                <a:cubicBezTo>
                  <a:pt x="7752811" y="2690730"/>
                  <a:pt x="7747730" y="2693293"/>
                  <a:pt x="7740447" y="2698418"/>
                </a:cubicBezTo>
                <a:cubicBezTo>
                  <a:pt x="7737570" y="2699857"/>
                  <a:pt x="7733568" y="2700576"/>
                  <a:pt x="7728443" y="2700576"/>
                </a:cubicBezTo>
                <a:lnTo>
                  <a:pt x="7727364" y="2700576"/>
                </a:lnTo>
                <a:cubicBezTo>
                  <a:pt x="7724307" y="2697519"/>
                  <a:pt x="7719586" y="2694957"/>
                  <a:pt x="7713202" y="2692888"/>
                </a:cubicBezTo>
                <a:lnTo>
                  <a:pt x="7713202" y="2684256"/>
                </a:lnTo>
                <a:cubicBezTo>
                  <a:pt x="7713202" y="2672297"/>
                  <a:pt x="7699760" y="2661418"/>
                  <a:pt x="7672874" y="2651616"/>
                </a:cubicBezTo>
                <a:lnTo>
                  <a:pt x="7668558" y="2647166"/>
                </a:lnTo>
                <a:lnTo>
                  <a:pt x="7673953" y="2641771"/>
                </a:lnTo>
                <a:lnTo>
                  <a:pt x="7684878" y="2642850"/>
                </a:lnTo>
                <a:lnTo>
                  <a:pt x="7695803" y="2641771"/>
                </a:lnTo>
                <a:cubicBezTo>
                  <a:pt x="7699580" y="2643929"/>
                  <a:pt x="7703221" y="2645008"/>
                  <a:pt x="7706728" y="2645008"/>
                </a:cubicBezTo>
                <a:cubicBezTo>
                  <a:pt x="7714101" y="2643749"/>
                  <a:pt x="7723902" y="2636870"/>
                  <a:pt x="7736131" y="2624372"/>
                </a:cubicBezTo>
                <a:cubicBezTo>
                  <a:pt x="7737750" y="2624372"/>
                  <a:pt x="7738828" y="2619651"/>
                  <a:pt x="7739368" y="2610210"/>
                </a:cubicBezTo>
                <a:lnTo>
                  <a:pt x="7738289" y="2596048"/>
                </a:lnTo>
                <a:lnTo>
                  <a:pt x="7737210" y="2596048"/>
                </a:lnTo>
                <a:cubicBezTo>
                  <a:pt x="7737210" y="2599105"/>
                  <a:pt x="7732849" y="2604905"/>
                  <a:pt x="7724127" y="2613447"/>
                </a:cubicBezTo>
                <a:lnTo>
                  <a:pt x="7720890" y="2612368"/>
                </a:lnTo>
                <a:cubicBezTo>
                  <a:pt x="7720890" y="2614166"/>
                  <a:pt x="7717248" y="2615605"/>
                  <a:pt x="7709965" y="2616684"/>
                </a:cubicBezTo>
                <a:cubicBezTo>
                  <a:pt x="7709965" y="2613267"/>
                  <a:pt x="7707043" y="2611469"/>
                  <a:pt x="7701198" y="2611289"/>
                </a:cubicBezTo>
                <a:lnTo>
                  <a:pt x="7683799" y="2581886"/>
                </a:lnTo>
                <a:lnTo>
                  <a:pt x="7683799" y="2580807"/>
                </a:lnTo>
                <a:lnTo>
                  <a:pt x="7688115" y="2580807"/>
                </a:lnTo>
                <a:lnTo>
                  <a:pt x="7693645" y="2579728"/>
                </a:lnTo>
                <a:lnTo>
                  <a:pt x="7694724" y="2580807"/>
                </a:lnTo>
                <a:lnTo>
                  <a:pt x="7694724" y="2579728"/>
                </a:lnTo>
                <a:lnTo>
                  <a:pt x="7691487" y="2576491"/>
                </a:lnTo>
                <a:cubicBezTo>
                  <a:pt x="7688520" y="2576851"/>
                  <a:pt x="7687036" y="2577930"/>
                  <a:pt x="7687036" y="2579728"/>
                </a:cubicBezTo>
                <a:lnTo>
                  <a:pt x="7673953" y="2570961"/>
                </a:lnTo>
                <a:lnTo>
                  <a:pt x="7671795" y="2570961"/>
                </a:lnTo>
                <a:lnTo>
                  <a:pt x="7672874" y="2577570"/>
                </a:lnTo>
                <a:cubicBezTo>
                  <a:pt x="7672874" y="2580627"/>
                  <a:pt x="7669637" y="2582425"/>
                  <a:pt x="7663163" y="2582965"/>
                </a:cubicBezTo>
                <a:cubicBezTo>
                  <a:pt x="7663163" y="2585123"/>
                  <a:pt x="7662084" y="2586202"/>
                  <a:pt x="7659926" y="2586202"/>
                </a:cubicBezTo>
                <a:cubicBezTo>
                  <a:pt x="7657678" y="2586202"/>
                  <a:pt x="7655475" y="2585123"/>
                  <a:pt x="7653317" y="2582965"/>
                </a:cubicBezTo>
                <a:lnTo>
                  <a:pt x="7652238" y="2584044"/>
                </a:lnTo>
                <a:lnTo>
                  <a:pt x="7651159" y="2584044"/>
                </a:lnTo>
                <a:lnTo>
                  <a:pt x="7645764" y="2580807"/>
                </a:lnTo>
                <a:cubicBezTo>
                  <a:pt x="7645764" y="2582246"/>
                  <a:pt x="7644640" y="2582965"/>
                  <a:pt x="7642392" y="2582965"/>
                </a:cubicBezTo>
                <a:lnTo>
                  <a:pt x="7638076" y="2580807"/>
                </a:lnTo>
                <a:lnTo>
                  <a:pt x="7635918" y="2580807"/>
                </a:lnTo>
                <a:lnTo>
                  <a:pt x="7635918" y="2581886"/>
                </a:lnTo>
                <a:lnTo>
                  <a:pt x="7642392" y="2584044"/>
                </a:lnTo>
                <a:lnTo>
                  <a:pt x="7647922" y="2582965"/>
                </a:lnTo>
                <a:lnTo>
                  <a:pt x="7651159" y="2586202"/>
                </a:lnTo>
                <a:lnTo>
                  <a:pt x="7654396" y="2585123"/>
                </a:lnTo>
                <a:cubicBezTo>
                  <a:pt x="7655116" y="2588000"/>
                  <a:pt x="7656959" y="2589439"/>
                  <a:pt x="7659926" y="2589439"/>
                </a:cubicBezTo>
                <a:lnTo>
                  <a:pt x="7666400" y="2587281"/>
                </a:lnTo>
                <a:lnTo>
                  <a:pt x="7668558" y="2589439"/>
                </a:lnTo>
                <a:cubicBezTo>
                  <a:pt x="7665861" y="2591507"/>
                  <a:pt x="7661140" y="2600589"/>
                  <a:pt x="7654396" y="2616684"/>
                </a:cubicBezTo>
                <a:cubicBezTo>
                  <a:pt x="7651339" y="2616684"/>
                  <a:pt x="7649541" y="2619966"/>
                  <a:pt x="7649001" y="2626530"/>
                </a:cubicBezTo>
                <a:cubicBezTo>
                  <a:pt x="7635514" y="2645952"/>
                  <a:pt x="7621352" y="2658270"/>
                  <a:pt x="7606516" y="2663485"/>
                </a:cubicBezTo>
                <a:cubicBezTo>
                  <a:pt x="7603099" y="2665554"/>
                  <a:pt x="7599817" y="2669195"/>
                  <a:pt x="7596670" y="2674410"/>
                </a:cubicBezTo>
                <a:lnTo>
                  <a:pt x="7557556" y="2690730"/>
                </a:lnTo>
                <a:lnTo>
                  <a:pt x="7548789" y="2690730"/>
                </a:lnTo>
                <a:lnTo>
                  <a:pt x="7548789" y="2687493"/>
                </a:lnTo>
                <a:cubicBezTo>
                  <a:pt x="7548789" y="2685875"/>
                  <a:pt x="7552430" y="2684436"/>
                  <a:pt x="7559714" y="2683177"/>
                </a:cubicBezTo>
                <a:cubicBezTo>
                  <a:pt x="7559714" y="2677333"/>
                  <a:pt x="7561512" y="2674410"/>
                  <a:pt x="7565109" y="2674410"/>
                </a:cubicBezTo>
                <a:cubicBezTo>
                  <a:pt x="7569695" y="2667936"/>
                  <a:pt x="7574775" y="2663576"/>
                  <a:pt x="7580350" y="2661327"/>
                </a:cubicBezTo>
                <a:cubicBezTo>
                  <a:pt x="7580350" y="2656112"/>
                  <a:pt x="7586509" y="2649234"/>
                  <a:pt x="7598828" y="2640692"/>
                </a:cubicBezTo>
                <a:lnTo>
                  <a:pt x="7599907" y="2640692"/>
                </a:lnTo>
                <a:lnTo>
                  <a:pt x="7599907" y="2634083"/>
                </a:lnTo>
                <a:cubicBezTo>
                  <a:pt x="7604852" y="2618887"/>
                  <a:pt x="7611776" y="2611289"/>
                  <a:pt x="7620678" y="2611289"/>
                </a:cubicBezTo>
                <a:lnTo>
                  <a:pt x="7620678" y="2609131"/>
                </a:lnTo>
                <a:cubicBezTo>
                  <a:pt x="7617081" y="2608591"/>
                  <a:pt x="7615282" y="2607512"/>
                  <a:pt x="7615282" y="2605894"/>
                </a:cubicBezTo>
                <a:lnTo>
                  <a:pt x="7615282" y="2603601"/>
                </a:lnTo>
                <a:cubicBezTo>
                  <a:pt x="7619059" y="2590563"/>
                  <a:pt x="7625578" y="2580762"/>
                  <a:pt x="7634840" y="2574198"/>
                </a:cubicBezTo>
                <a:cubicBezTo>
                  <a:pt x="7628995" y="2574198"/>
                  <a:pt x="7626072" y="2573119"/>
                  <a:pt x="7626072" y="2570961"/>
                </a:cubicBezTo>
                <a:lnTo>
                  <a:pt x="7626072" y="2569882"/>
                </a:lnTo>
                <a:lnTo>
                  <a:pt x="7631602" y="2564487"/>
                </a:lnTo>
                <a:cubicBezTo>
                  <a:pt x="7631602" y="2563048"/>
                  <a:pt x="7630478" y="2562329"/>
                  <a:pt x="7628230" y="2562329"/>
                </a:cubicBezTo>
                <a:lnTo>
                  <a:pt x="7627152" y="2561250"/>
                </a:lnTo>
                <a:lnTo>
                  <a:pt x="7627152" y="2560036"/>
                </a:lnTo>
                <a:lnTo>
                  <a:pt x="7636998" y="2542637"/>
                </a:lnTo>
                <a:lnTo>
                  <a:pt x="7636998" y="2535084"/>
                </a:lnTo>
                <a:lnTo>
                  <a:pt x="7640234" y="2520922"/>
                </a:lnTo>
                <a:lnTo>
                  <a:pt x="7639156" y="2517685"/>
                </a:lnTo>
                <a:lnTo>
                  <a:pt x="7636998" y="2517685"/>
                </a:lnTo>
                <a:lnTo>
                  <a:pt x="7619598" y="2518764"/>
                </a:lnTo>
                <a:cubicBezTo>
                  <a:pt x="7615193" y="2516516"/>
                  <a:pt x="7607550" y="2515392"/>
                  <a:pt x="7596670" y="2515392"/>
                </a:cubicBezTo>
                <a:lnTo>
                  <a:pt x="7592354" y="2516606"/>
                </a:lnTo>
                <a:lnTo>
                  <a:pt x="7588038" y="2515392"/>
                </a:lnTo>
                <a:lnTo>
                  <a:pt x="7586959" y="2515392"/>
                </a:lnTo>
                <a:lnTo>
                  <a:pt x="7574955" y="2517685"/>
                </a:lnTo>
                <a:cubicBezTo>
                  <a:pt x="7566053" y="2517685"/>
                  <a:pt x="7559129" y="2515122"/>
                  <a:pt x="7554184" y="2509997"/>
                </a:cubicBezTo>
                <a:lnTo>
                  <a:pt x="7554184" y="2507839"/>
                </a:lnTo>
                <a:lnTo>
                  <a:pt x="7556477" y="2505681"/>
                </a:lnTo>
                <a:lnTo>
                  <a:pt x="7559714" y="2505681"/>
                </a:lnTo>
                <a:lnTo>
                  <a:pt x="7574955" y="2508918"/>
                </a:lnTo>
                <a:lnTo>
                  <a:pt x="7583587" y="2508918"/>
                </a:lnTo>
                <a:lnTo>
                  <a:pt x="7584666" y="2509997"/>
                </a:lnTo>
                <a:cubicBezTo>
                  <a:pt x="7588172" y="2507120"/>
                  <a:pt x="7595096" y="2505681"/>
                  <a:pt x="7605437" y="2505681"/>
                </a:cubicBezTo>
                <a:lnTo>
                  <a:pt x="7617440" y="2505681"/>
                </a:lnTo>
                <a:cubicBezTo>
                  <a:pt x="7618879" y="2507120"/>
                  <a:pt x="7621756" y="2507839"/>
                  <a:pt x="7626072" y="2507839"/>
                </a:cubicBezTo>
                <a:lnTo>
                  <a:pt x="7626072" y="2508918"/>
                </a:lnTo>
                <a:lnTo>
                  <a:pt x="7627152" y="2507839"/>
                </a:lnTo>
                <a:lnTo>
                  <a:pt x="7641314" y="2507839"/>
                </a:lnTo>
                <a:cubicBezTo>
                  <a:pt x="7642392" y="2507839"/>
                  <a:pt x="7644236" y="2504917"/>
                  <a:pt x="7646843" y="2499072"/>
                </a:cubicBezTo>
                <a:lnTo>
                  <a:pt x="7643472" y="2495835"/>
                </a:lnTo>
                <a:lnTo>
                  <a:pt x="7647922" y="2490440"/>
                </a:lnTo>
                <a:lnTo>
                  <a:pt x="7646843" y="2485989"/>
                </a:lnTo>
                <a:cubicBezTo>
                  <a:pt x="7646843" y="2473491"/>
                  <a:pt x="7649361" y="2464814"/>
                  <a:pt x="7654396" y="2459958"/>
                </a:cubicBezTo>
                <a:lnTo>
                  <a:pt x="7654396" y="2456586"/>
                </a:lnTo>
                <a:cubicBezTo>
                  <a:pt x="7653317" y="2453529"/>
                  <a:pt x="7649316" y="2449573"/>
                  <a:pt x="7642392" y="2444717"/>
                </a:cubicBezTo>
                <a:lnTo>
                  <a:pt x="7642392" y="2442559"/>
                </a:lnTo>
                <a:close/>
                <a:moveTo>
                  <a:pt x="3711591" y="2434737"/>
                </a:moveTo>
                <a:cubicBezTo>
                  <a:pt x="3726427" y="2438243"/>
                  <a:pt x="3734609" y="2441076"/>
                  <a:pt x="3736138" y="2443234"/>
                </a:cubicBezTo>
                <a:lnTo>
                  <a:pt x="3735059" y="2450652"/>
                </a:lnTo>
                <a:lnTo>
                  <a:pt x="3736138" y="2451731"/>
                </a:lnTo>
                <a:lnTo>
                  <a:pt x="3737217" y="2451731"/>
                </a:lnTo>
                <a:lnTo>
                  <a:pt x="3741533" y="2450652"/>
                </a:lnTo>
                <a:lnTo>
                  <a:pt x="3742612" y="2451731"/>
                </a:lnTo>
                <a:lnTo>
                  <a:pt x="3742612" y="2453754"/>
                </a:lnTo>
                <a:lnTo>
                  <a:pt x="3740454" y="2455912"/>
                </a:lnTo>
                <a:lnTo>
                  <a:pt x="3738296" y="2455912"/>
                </a:lnTo>
                <a:lnTo>
                  <a:pt x="3735059" y="2453754"/>
                </a:lnTo>
                <a:lnTo>
                  <a:pt x="3733036" y="2453754"/>
                </a:lnTo>
                <a:lnTo>
                  <a:pt x="3705252" y="2481404"/>
                </a:lnTo>
                <a:lnTo>
                  <a:pt x="3700936" y="2493003"/>
                </a:lnTo>
                <a:lnTo>
                  <a:pt x="3709568" y="2496105"/>
                </a:lnTo>
                <a:lnTo>
                  <a:pt x="3718065" y="2494082"/>
                </a:lnTo>
                <a:lnTo>
                  <a:pt x="3719144" y="2494082"/>
                </a:lnTo>
                <a:lnTo>
                  <a:pt x="3723325" y="2497184"/>
                </a:lnTo>
                <a:lnTo>
                  <a:pt x="3725483" y="2497184"/>
                </a:lnTo>
                <a:cubicBezTo>
                  <a:pt x="3726562" y="2497184"/>
                  <a:pt x="3728360" y="2493677"/>
                  <a:pt x="3730878" y="2486664"/>
                </a:cubicBezTo>
                <a:cubicBezTo>
                  <a:pt x="3732497" y="2486664"/>
                  <a:pt x="3733576" y="2483112"/>
                  <a:pt x="3734115" y="2476009"/>
                </a:cubicBezTo>
                <a:lnTo>
                  <a:pt x="3741533" y="2470748"/>
                </a:lnTo>
                <a:cubicBezTo>
                  <a:pt x="3745399" y="2474255"/>
                  <a:pt x="3749311" y="2476009"/>
                  <a:pt x="3753268" y="2476009"/>
                </a:cubicBezTo>
                <a:lnTo>
                  <a:pt x="3756505" y="2480325"/>
                </a:lnTo>
                <a:lnTo>
                  <a:pt x="3756505" y="2484506"/>
                </a:lnTo>
                <a:lnTo>
                  <a:pt x="3755426" y="2489766"/>
                </a:lnTo>
                <a:lnTo>
                  <a:pt x="3756505" y="2490845"/>
                </a:lnTo>
                <a:lnTo>
                  <a:pt x="3761765" y="2489766"/>
                </a:lnTo>
                <a:lnTo>
                  <a:pt x="3770397" y="2499342"/>
                </a:lnTo>
                <a:lnTo>
                  <a:pt x="3770397" y="2501500"/>
                </a:lnTo>
                <a:cubicBezTo>
                  <a:pt x="3770397" y="2503928"/>
                  <a:pt x="3766485" y="2505681"/>
                  <a:pt x="3758663" y="2506760"/>
                </a:cubicBezTo>
                <a:lnTo>
                  <a:pt x="3746794" y="2506760"/>
                </a:lnTo>
                <a:lnTo>
                  <a:pt x="3738296" y="2508918"/>
                </a:lnTo>
                <a:lnTo>
                  <a:pt x="3737217" y="2508918"/>
                </a:lnTo>
                <a:cubicBezTo>
                  <a:pt x="3732272" y="2504692"/>
                  <a:pt x="3728360" y="2502579"/>
                  <a:pt x="3725483" y="2502579"/>
                </a:cubicBezTo>
                <a:lnTo>
                  <a:pt x="3722381" y="2502579"/>
                </a:lnTo>
                <a:lnTo>
                  <a:pt x="3719144" y="2505681"/>
                </a:lnTo>
                <a:lnTo>
                  <a:pt x="3722381" y="2517415"/>
                </a:lnTo>
                <a:lnTo>
                  <a:pt x="3722381" y="2525778"/>
                </a:lnTo>
                <a:lnTo>
                  <a:pt x="3718065" y="2537512"/>
                </a:lnTo>
                <a:lnTo>
                  <a:pt x="3722381" y="2544930"/>
                </a:lnTo>
                <a:lnTo>
                  <a:pt x="3722381" y="2548032"/>
                </a:lnTo>
                <a:lnTo>
                  <a:pt x="3719144" y="2552348"/>
                </a:lnTo>
                <a:lnTo>
                  <a:pt x="3720223" y="2557608"/>
                </a:lnTo>
                <a:lnTo>
                  <a:pt x="3719144" y="2565026"/>
                </a:lnTo>
                <a:cubicBezTo>
                  <a:pt x="3721122" y="2565026"/>
                  <a:pt x="3722516" y="2567859"/>
                  <a:pt x="3723325" y="2573524"/>
                </a:cubicBezTo>
                <a:lnTo>
                  <a:pt x="3737217" y="2574603"/>
                </a:lnTo>
                <a:cubicBezTo>
                  <a:pt x="3740454" y="2574063"/>
                  <a:pt x="3744725" y="2568758"/>
                  <a:pt x="3750031" y="2558687"/>
                </a:cubicBezTo>
                <a:lnTo>
                  <a:pt x="3759607" y="2552348"/>
                </a:lnTo>
                <a:cubicBezTo>
                  <a:pt x="3763383" y="2552348"/>
                  <a:pt x="3768014" y="2554461"/>
                  <a:pt x="3773499" y="2558687"/>
                </a:cubicBezTo>
                <a:lnTo>
                  <a:pt x="3776736" y="2557608"/>
                </a:lnTo>
                <a:lnTo>
                  <a:pt x="3782131" y="2569208"/>
                </a:lnTo>
                <a:lnTo>
                  <a:pt x="3781052" y="2574603"/>
                </a:lnTo>
                <a:cubicBezTo>
                  <a:pt x="3786717" y="2575592"/>
                  <a:pt x="3789549" y="2578065"/>
                  <a:pt x="3789549" y="2582021"/>
                </a:cubicBezTo>
                <a:lnTo>
                  <a:pt x="3786312" y="2584044"/>
                </a:lnTo>
                <a:lnTo>
                  <a:pt x="3779973" y="2584044"/>
                </a:lnTo>
                <a:cubicBezTo>
                  <a:pt x="3776736" y="2584044"/>
                  <a:pt x="3773544" y="2581931"/>
                  <a:pt x="3770397" y="2577705"/>
                </a:cubicBezTo>
                <a:lnTo>
                  <a:pt x="3769318" y="2577705"/>
                </a:lnTo>
                <a:lnTo>
                  <a:pt x="3765002" y="2584044"/>
                </a:lnTo>
                <a:lnTo>
                  <a:pt x="3736138" y="2584044"/>
                </a:lnTo>
                <a:cubicBezTo>
                  <a:pt x="3726967" y="2584044"/>
                  <a:pt x="3722381" y="2585123"/>
                  <a:pt x="3722381" y="2587281"/>
                </a:cubicBezTo>
                <a:lnTo>
                  <a:pt x="3722381" y="2596722"/>
                </a:lnTo>
                <a:lnTo>
                  <a:pt x="3723325" y="2607377"/>
                </a:lnTo>
                <a:lnTo>
                  <a:pt x="3722381" y="2616953"/>
                </a:lnTo>
                <a:lnTo>
                  <a:pt x="3722381" y="2621135"/>
                </a:lnTo>
                <a:lnTo>
                  <a:pt x="3715907" y="2631790"/>
                </a:lnTo>
                <a:lnTo>
                  <a:pt x="3722381" y="2644468"/>
                </a:lnTo>
                <a:lnTo>
                  <a:pt x="3720223" y="2670904"/>
                </a:lnTo>
                <a:lnTo>
                  <a:pt x="3722381" y="2677243"/>
                </a:lnTo>
                <a:lnTo>
                  <a:pt x="3722381" y="2685740"/>
                </a:lnTo>
                <a:cubicBezTo>
                  <a:pt x="3714019" y="2694911"/>
                  <a:pt x="3701925" y="2699497"/>
                  <a:pt x="3686100" y="2699497"/>
                </a:cubicBezTo>
                <a:lnTo>
                  <a:pt x="3681784" y="2699497"/>
                </a:lnTo>
                <a:lnTo>
                  <a:pt x="3673286" y="2687898"/>
                </a:lnTo>
                <a:lnTo>
                  <a:pt x="3675444" y="2662406"/>
                </a:lnTo>
                <a:lnTo>
                  <a:pt x="3673286" y="2656067"/>
                </a:lnTo>
                <a:lnTo>
                  <a:pt x="3674365" y="2639208"/>
                </a:lnTo>
                <a:lnTo>
                  <a:pt x="3674365" y="2632734"/>
                </a:lnTo>
                <a:cubicBezTo>
                  <a:pt x="3674365" y="2631385"/>
                  <a:pt x="3677557" y="2630711"/>
                  <a:pt x="3683942" y="2630711"/>
                </a:cubicBezTo>
                <a:lnTo>
                  <a:pt x="3683942" y="2629632"/>
                </a:lnTo>
                <a:cubicBezTo>
                  <a:pt x="3678906" y="2629632"/>
                  <a:pt x="3676389" y="2627159"/>
                  <a:pt x="3676389" y="2622214"/>
                </a:cubicBezTo>
                <a:lnTo>
                  <a:pt x="3674365" y="2611558"/>
                </a:lnTo>
                <a:lnTo>
                  <a:pt x="3679626" y="2609535"/>
                </a:lnTo>
                <a:lnTo>
                  <a:pt x="3679626" y="2607377"/>
                </a:lnTo>
                <a:cubicBezTo>
                  <a:pt x="3676119" y="2607377"/>
                  <a:pt x="3674365" y="2604905"/>
                  <a:pt x="3674365" y="2599959"/>
                </a:cubicBezTo>
                <a:lnTo>
                  <a:pt x="3674365" y="2596722"/>
                </a:lnTo>
                <a:cubicBezTo>
                  <a:pt x="3674545" y="2589709"/>
                  <a:pt x="3675219" y="2586202"/>
                  <a:pt x="3676389" y="2586202"/>
                </a:cubicBezTo>
                <a:lnTo>
                  <a:pt x="3675444" y="2582965"/>
                </a:lnTo>
                <a:lnTo>
                  <a:pt x="3674365" y="2584044"/>
                </a:lnTo>
                <a:lnTo>
                  <a:pt x="3673286" y="2584044"/>
                </a:lnTo>
                <a:lnTo>
                  <a:pt x="3663710" y="2582965"/>
                </a:lnTo>
                <a:cubicBezTo>
                  <a:pt x="3657955" y="2584044"/>
                  <a:pt x="3655078" y="2585123"/>
                  <a:pt x="3655078" y="2586202"/>
                </a:cubicBezTo>
                <a:lnTo>
                  <a:pt x="3647660" y="2585123"/>
                </a:lnTo>
                <a:lnTo>
                  <a:pt x="3633768" y="2585123"/>
                </a:lnTo>
                <a:cubicBezTo>
                  <a:pt x="3627923" y="2616414"/>
                  <a:pt x="3617628" y="2641501"/>
                  <a:pt x="3602881" y="2660383"/>
                </a:cubicBezTo>
                <a:lnTo>
                  <a:pt x="3593170" y="2668746"/>
                </a:lnTo>
                <a:cubicBezTo>
                  <a:pt x="3593170" y="2671983"/>
                  <a:pt x="3586786" y="2678726"/>
                  <a:pt x="3574018" y="2688977"/>
                </a:cubicBezTo>
                <a:cubicBezTo>
                  <a:pt x="3574018" y="2691585"/>
                  <a:pt x="3569387" y="2694372"/>
                  <a:pt x="3560126" y="2697339"/>
                </a:cubicBezTo>
                <a:lnTo>
                  <a:pt x="3553787" y="2700576"/>
                </a:lnTo>
                <a:lnTo>
                  <a:pt x="3551629" y="2697339"/>
                </a:lnTo>
                <a:lnTo>
                  <a:pt x="3551629" y="2696395"/>
                </a:lnTo>
                <a:cubicBezTo>
                  <a:pt x="3551629" y="2692978"/>
                  <a:pt x="3556619" y="2684841"/>
                  <a:pt x="3566600" y="2671983"/>
                </a:cubicBezTo>
                <a:cubicBezTo>
                  <a:pt x="3572265" y="2662452"/>
                  <a:pt x="3575816" y="2654674"/>
                  <a:pt x="3577255" y="2648649"/>
                </a:cubicBezTo>
                <a:lnTo>
                  <a:pt x="3575097" y="2643389"/>
                </a:lnTo>
                <a:cubicBezTo>
                  <a:pt x="3575097" y="2637545"/>
                  <a:pt x="3578289" y="2629407"/>
                  <a:pt x="3584673" y="2618977"/>
                </a:cubicBezTo>
                <a:lnTo>
                  <a:pt x="3585752" y="2613716"/>
                </a:lnTo>
                <a:lnTo>
                  <a:pt x="3584673" y="2603196"/>
                </a:lnTo>
                <a:lnTo>
                  <a:pt x="3586831" y="2598880"/>
                </a:lnTo>
                <a:lnTo>
                  <a:pt x="3584673" y="2596722"/>
                </a:lnTo>
                <a:lnTo>
                  <a:pt x="3584673" y="2586202"/>
                </a:lnTo>
                <a:lnTo>
                  <a:pt x="3581436" y="2582965"/>
                </a:lnTo>
                <a:lnTo>
                  <a:pt x="3572939" y="2582965"/>
                </a:lnTo>
                <a:lnTo>
                  <a:pt x="3564442" y="2585123"/>
                </a:lnTo>
                <a:lnTo>
                  <a:pt x="3563363" y="2585123"/>
                </a:lnTo>
                <a:cubicBezTo>
                  <a:pt x="3561924" y="2585123"/>
                  <a:pt x="3561205" y="2584089"/>
                  <a:pt x="3561205" y="2582021"/>
                </a:cubicBezTo>
                <a:lnTo>
                  <a:pt x="3560126" y="2580942"/>
                </a:lnTo>
                <a:lnTo>
                  <a:pt x="3559047" y="2580942"/>
                </a:lnTo>
                <a:cubicBezTo>
                  <a:pt x="3557878" y="2582290"/>
                  <a:pt x="3549021" y="2583684"/>
                  <a:pt x="3532476" y="2585123"/>
                </a:cubicBezTo>
                <a:cubicBezTo>
                  <a:pt x="3529599" y="2582156"/>
                  <a:pt x="3528160" y="2579323"/>
                  <a:pt x="3528160" y="2576626"/>
                </a:cubicBezTo>
                <a:cubicBezTo>
                  <a:pt x="3528160" y="2575277"/>
                  <a:pt x="3531712" y="2574243"/>
                  <a:pt x="3538816" y="2573524"/>
                </a:cubicBezTo>
                <a:lnTo>
                  <a:pt x="3539895" y="2572445"/>
                </a:lnTo>
                <a:lnTo>
                  <a:pt x="3548392" y="2573524"/>
                </a:lnTo>
                <a:lnTo>
                  <a:pt x="3553787" y="2570287"/>
                </a:lnTo>
                <a:lnTo>
                  <a:pt x="3569702" y="2570287"/>
                </a:lnTo>
                <a:lnTo>
                  <a:pt x="3580492" y="2576626"/>
                </a:lnTo>
                <a:lnTo>
                  <a:pt x="3583594" y="2573524"/>
                </a:lnTo>
                <a:lnTo>
                  <a:pt x="3583594" y="2563947"/>
                </a:lnTo>
                <a:cubicBezTo>
                  <a:pt x="3584134" y="2557743"/>
                  <a:pt x="3585213" y="2554551"/>
                  <a:pt x="3586831" y="2554371"/>
                </a:cubicBezTo>
                <a:cubicBezTo>
                  <a:pt x="3585392" y="2554371"/>
                  <a:pt x="3584313" y="2544166"/>
                  <a:pt x="3583594" y="2523754"/>
                </a:cubicBezTo>
                <a:lnTo>
                  <a:pt x="3586831" y="2518359"/>
                </a:lnTo>
                <a:cubicBezTo>
                  <a:pt x="3585392" y="2510627"/>
                  <a:pt x="3583954" y="2506760"/>
                  <a:pt x="3582515" y="2506760"/>
                </a:cubicBezTo>
                <a:lnTo>
                  <a:pt x="3575097" y="2506760"/>
                </a:lnTo>
                <a:cubicBezTo>
                  <a:pt x="3572040" y="2506760"/>
                  <a:pt x="3568488" y="2505007"/>
                  <a:pt x="3564442" y="2501500"/>
                </a:cubicBezTo>
                <a:lnTo>
                  <a:pt x="3560126" y="2505681"/>
                </a:lnTo>
                <a:lnTo>
                  <a:pt x="3555945" y="2504602"/>
                </a:lnTo>
                <a:lnTo>
                  <a:pt x="3543132" y="2508918"/>
                </a:lnTo>
                <a:lnTo>
                  <a:pt x="3539895" y="2508918"/>
                </a:lnTo>
                <a:cubicBezTo>
                  <a:pt x="3534949" y="2504962"/>
                  <a:pt x="3532476" y="2501051"/>
                  <a:pt x="3532476" y="2497184"/>
                </a:cubicBezTo>
                <a:lnTo>
                  <a:pt x="3532476" y="2496105"/>
                </a:lnTo>
                <a:lnTo>
                  <a:pt x="3535579" y="2493003"/>
                </a:lnTo>
                <a:lnTo>
                  <a:pt x="3537737" y="2493003"/>
                </a:lnTo>
                <a:cubicBezTo>
                  <a:pt x="3539355" y="2494621"/>
                  <a:pt x="3543626" y="2496015"/>
                  <a:pt x="3550550" y="2497184"/>
                </a:cubicBezTo>
                <a:lnTo>
                  <a:pt x="3562284" y="2496105"/>
                </a:lnTo>
                <a:lnTo>
                  <a:pt x="3571860" y="2497184"/>
                </a:lnTo>
                <a:lnTo>
                  <a:pt x="3582515" y="2496105"/>
                </a:lnTo>
                <a:lnTo>
                  <a:pt x="3588989" y="2496105"/>
                </a:lnTo>
                <a:cubicBezTo>
                  <a:pt x="3593934" y="2496105"/>
                  <a:pt x="3597846" y="2496824"/>
                  <a:pt x="3600723" y="2498263"/>
                </a:cubicBezTo>
                <a:cubicBezTo>
                  <a:pt x="3604050" y="2496195"/>
                  <a:pt x="3607242" y="2495161"/>
                  <a:pt x="3610300" y="2495161"/>
                </a:cubicBezTo>
                <a:lnTo>
                  <a:pt x="3610300" y="2494082"/>
                </a:lnTo>
                <a:cubicBezTo>
                  <a:pt x="3603556" y="2494082"/>
                  <a:pt x="3597171" y="2488058"/>
                  <a:pt x="3591147" y="2476009"/>
                </a:cubicBezTo>
                <a:cubicBezTo>
                  <a:pt x="3590068" y="2476009"/>
                  <a:pt x="3588270" y="2468950"/>
                  <a:pt x="3585752" y="2454833"/>
                </a:cubicBezTo>
                <a:cubicBezTo>
                  <a:pt x="3575771" y="2448179"/>
                  <a:pt x="3570781" y="2444313"/>
                  <a:pt x="3570781" y="2443234"/>
                </a:cubicBezTo>
                <a:lnTo>
                  <a:pt x="3570781" y="2439997"/>
                </a:lnTo>
                <a:lnTo>
                  <a:pt x="3572939" y="2437974"/>
                </a:lnTo>
                <a:cubicBezTo>
                  <a:pt x="3587865" y="2438423"/>
                  <a:pt x="3595328" y="2439817"/>
                  <a:pt x="3595328" y="2442155"/>
                </a:cubicBezTo>
                <a:lnTo>
                  <a:pt x="3601802" y="2437974"/>
                </a:lnTo>
                <a:cubicBezTo>
                  <a:pt x="3622393" y="2444448"/>
                  <a:pt x="3632689" y="2449348"/>
                  <a:pt x="3632689" y="2452675"/>
                </a:cubicBezTo>
                <a:lnTo>
                  <a:pt x="3633768" y="2471827"/>
                </a:lnTo>
                <a:lnTo>
                  <a:pt x="3633768" y="2472906"/>
                </a:lnTo>
                <a:cubicBezTo>
                  <a:pt x="3633768" y="2483427"/>
                  <a:pt x="3631295" y="2488687"/>
                  <a:pt x="3626350" y="2488687"/>
                </a:cubicBezTo>
                <a:cubicBezTo>
                  <a:pt x="3626350" y="2490485"/>
                  <a:pt x="3622798" y="2492284"/>
                  <a:pt x="3615695" y="2494082"/>
                </a:cubicBezTo>
                <a:lnTo>
                  <a:pt x="3615695" y="2495161"/>
                </a:lnTo>
                <a:cubicBezTo>
                  <a:pt x="3617942" y="2495161"/>
                  <a:pt x="3620415" y="2496195"/>
                  <a:pt x="3623113" y="2498263"/>
                </a:cubicBezTo>
                <a:cubicBezTo>
                  <a:pt x="3632194" y="2494756"/>
                  <a:pt x="3640377" y="2493003"/>
                  <a:pt x="3647660" y="2493003"/>
                </a:cubicBezTo>
                <a:lnTo>
                  <a:pt x="3660473" y="2495161"/>
                </a:lnTo>
                <a:lnTo>
                  <a:pt x="3664654" y="2493003"/>
                </a:lnTo>
                <a:lnTo>
                  <a:pt x="3670049" y="2496105"/>
                </a:lnTo>
                <a:lnTo>
                  <a:pt x="3672207" y="2496105"/>
                </a:lnTo>
                <a:lnTo>
                  <a:pt x="3674365" y="2494082"/>
                </a:lnTo>
                <a:lnTo>
                  <a:pt x="3672207" y="2486664"/>
                </a:lnTo>
                <a:cubicBezTo>
                  <a:pt x="3676613" y="2476413"/>
                  <a:pt x="3680165" y="2470029"/>
                  <a:pt x="3682863" y="2467511"/>
                </a:cubicBezTo>
                <a:lnTo>
                  <a:pt x="3682863" y="2461172"/>
                </a:lnTo>
                <a:cubicBezTo>
                  <a:pt x="3682863" y="2457486"/>
                  <a:pt x="3685335" y="2452226"/>
                  <a:pt x="3690281" y="2445392"/>
                </a:cubicBezTo>
                <a:lnTo>
                  <a:pt x="3689202" y="2438918"/>
                </a:lnTo>
                <a:lnTo>
                  <a:pt x="3689202" y="2437974"/>
                </a:lnTo>
                <a:lnTo>
                  <a:pt x="3702015" y="2435816"/>
                </a:lnTo>
                <a:lnTo>
                  <a:pt x="3702015" y="2436895"/>
                </a:lnTo>
                <a:close/>
                <a:moveTo>
                  <a:pt x="6150391" y="2433388"/>
                </a:moveTo>
                <a:lnTo>
                  <a:pt x="6158079" y="2433388"/>
                </a:lnTo>
                <a:lnTo>
                  <a:pt x="6170082" y="2437704"/>
                </a:lnTo>
                <a:lnTo>
                  <a:pt x="6173319" y="2437704"/>
                </a:lnTo>
                <a:lnTo>
                  <a:pt x="6182086" y="2435546"/>
                </a:lnTo>
                <a:lnTo>
                  <a:pt x="6183165" y="2438783"/>
                </a:lnTo>
                <a:lnTo>
                  <a:pt x="6186537" y="2436625"/>
                </a:lnTo>
                <a:cubicBezTo>
                  <a:pt x="6193011" y="2436625"/>
                  <a:pt x="6196248" y="2439862"/>
                  <a:pt x="6196248" y="2446336"/>
                </a:cubicBezTo>
                <a:lnTo>
                  <a:pt x="6196248" y="2447415"/>
                </a:lnTo>
                <a:lnTo>
                  <a:pt x="6193011" y="2446336"/>
                </a:lnTo>
                <a:lnTo>
                  <a:pt x="6190853" y="2446336"/>
                </a:lnTo>
                <a:lnTo>
                  <a:pt x="6190853" y="2447415"/>
                </a:lnTo>
                <a:cubicBezTo>
                  <a:pt x="6194090" y="2447775"/>
                  <a:pt x="6197013" y="2449168"/>
                  <a:pt x="6199620" y="2451596"/>
                </a:cubicBezTo>
                <a:lnTo>
                  <a:pt x="6199620" y="2453754"/>
                </a:lnTo>
                <a:cubicBezTo>
                  <a:pt x="6195934" y="2453754"/>
                  <a:pt x="6194090" y="2455553"/>
                  <a:pt x="6194090" y="2459149"/>
                </a:cubicBezTo>
                <a:lnTo>
                  <a:pt x="6195169" y="2464544"/>
                </a:lnTo>
                <a:lnTo>
                  <a:pt x="6191932" y="2471018"/>
                </a:lnTo>
                <a:lnTo>
                  <a:pt x="6195169" y="2479515"/>
                </a:lnTo>
                <a:lnTo>
                  <a:pt x="6191932" y="2488147"/>
                </a:lnTo>
                <a:cubicBezTo>
                  <a:pt x="6192652" y="2493902"/>
                  <a:pt x="6194090" y="2496779"/>
                  <a:pt x="6196248" y="2496779"/>
                </a:cubicBezTo>
                <a:lnTo>
                  <a:pt x="6203936" y="2496779"/>
                </a:lnTo>
                <a:lnTo>
                  <a:pt x="6207173" y="2494621"/>
                </a:lnTo>
                <a:lnTo>
                  <a:pt x="6215940" y="2494621"/>
                </a:lnTo>
                <a:cubicBezTo>
                  <a:pt x="6233474" y="2491205"/>
                  <a:pt x="6242241" y="2484775"/>
                  <a:pt x="6242241" y="2475334"/>
                </a:cubicBezTo>
                <a:cubicBezTo>
                  <a:pt x="6243680" y="2475334"/>
                  <a:pt x="6244399" y="2473896"/>
                  <a:pt x="6244399" y="2471018"/>
                </a:cubicBezTo>
                <a:lnTo>
                  <a:pt x="6245478" y="2469939"/>
                </a:lnTo>
                <a:lnTo>
                  <a:pt x="6253166" y="2469939"/>
                </a:lnTo>
                <a:cubicBezTo>
                  <a:pt x="6264226" y="2483517"/>
                  <a:pt x="6270430" y="2490305"/>
                  <a:pt x="6271779" y="2490305"/>
                </a:cubicBezTo>
                <a:cubicBezTo>
                  <a:pt x="6276095" y="2490305"/>
                  <a:pt x="6281894" y="2495341"/>
                  <a:pt x="6289178" y="2505411"/>
                </a:cubicBezTo>
                <a:lnTo>
                  <a:pt x="6292549" y="2504332"/>
                </a:lnTo>
                <a:cubicBezTo>
                  <a:pt x="6295607" y="2505232"/>
                  <a:pt x="6297765" y="2506985"/>
                  <a:pt x="6299023" y="2509593"/>
                </a:cubicBezTo>
                <a:lnTo>
                  <a:pt x="6299023" y="2512830"/>
                </a:lnTo>
                <a:cubicBezTo>
                  <a:pt x="6299023" y="2521102"/>
                  <a:pt x="6288099" y="2526857"/>
                  <a:pt x="6266249" y="2530094"/>
                </a:cubicBezTo>
                <a:cubicBezTo>
                  <a:pt x="6266249" y="2534859"/>
                  <a:pt x="6261888" y="2543806"/>
                  <a:pt x="6253166" y="2556934"/>
                </a:cubicBezTo>
                <a:cubicBezTo>
                  <a:pt x="6252267" y="2558912"/>
                  <a:pt x="6246422" y="2562824"/>
                  <a:pt x="6235632" y="2568668"/>
                </a:cubicBezTo>
                <a:cubicBezTo>
                  <a:pt x="6232035" y="2570646"/>
                  <a:pt x="6227674" y="2575322"/>
                  <a:pt x="6222549" y="2582695"/>
                </a:cubicBezTo>
                <a:cubicBezTo>
                  <a:pt x="6215086" y="2582695"/>
                  <a:pt x="6210365" y="2585213"/>
                  <a:pt x="6208387" y="2590248"/>
                </a:cubicBezTo>
                <a:cubicBezTo>
                  <a:pt x="6190494" y="2600589"/>
                  <a:pt x="6180648" y="2607018"/>
                  <a:pt x="6178849" y="2609535"/>
                </a:cubicBezTo>
                <a:lnTo>
                  <a:pt x="6173319" y="2609535"/>
                </a:lnTo>
                <a:lnTo>
                  <a:pt x="6169003" y="2608456"/>
                </a:lnTo>
                <a:cubicBezTo>
                  <a:pt x="6167205" y="2609895"/>
                  <a:pt x="6163923" y="2610614"/>
                  <a:pt x="6159158" y="2610614"/>
                </a:cubicBezTo>
                <a:lnTo>
                  <a:pt x="6159158" y="2611693"/>
                </a:lnTo>
                <a:lnTo>
                  <a:pt x="6161316" y="2611693"/>
                </a:lnTo>
                <a:cubicBezTo>
                  <a:pt x="6155291" y="2617988"/>
                  <a:pt x="6148008" y="2621899"/>
                  <a:pt x="6139466" y="2623427"/>
                </a:cubicBezTo>
                <a:cubicBezTo>
                  <a:pt x="6133801" y="2623427"/>
                  <a:pt x="6130159" y="2624506"/>
                  <a:pt x="6128541" y="2626664"/>
                </a:cubicBezTo>
                <a:lnTo>
                  <a:pt x="6120853" y="2626664"/>
                </a:lnTo>
                <a:lnTo>
                  <a:pt x="6120853" y="2629901"/>
                </a:lnTo>
                <a:lnTo>
                  <a:pt x="6137308" y="2634217"/>
                </a:lnTo>
                <a:lnTo>
                  <a:pt x="6143917" y="2633138"/>
                </a:lnTo>
                <a:lnTo>
                  <a:pt x="6159158" y="2639613"/>
                </a:lnTo>
                <a:lnTo>
                  <a:pt x="6160237" y="2639613"/>
                </a:lnTo>
                <a:lnTo>
                  <a:pt x="6163474" y="2638534"/>
                </a:lnTo>
                <a:lnTo>
                  <a:pt x="6169003" y="2639613"/>
                </a:lnTo>
                <a:lnTo>
                  <a:pt x="6182086" y="2639613"/>
                </a:lnTo>
                <a:lnTo>
                  <a:pt x="6185323" y="2637455"/>
                </a:lnTo>
                <a:lnTo>
                  <a:pt x="6188695" y="2637455"/>
                </a:lnTo>
                <a:lnTo>
                  <a:pt x="6188695" y="2640692"/>
                </a:lnTo>
                <a:lnTo>
                  <a:pt x="6185323" y="2645008"/>
                </a:lnTo>
                <a:lnTo>
                  <a:pt x="6186537" y="2646087"/>
                </a:lnTo>
                <a:lnTo>
                  <a:pt x="6188695" y="2646087"/>
                </a:lnTo>
                <a:lnTo>
                  <a:pt x="6187616" y="2645008"/>
                </a:lnTo>
                <a:lnTo>
                  <a:pt x="6187616" y="2643929"/>
                </a:lnTo>
                <a:lnTo>
                  <a:pt x="6191932" y="2636376"/>
                </a:lnTo>
                <a:cubicBezTo>
                  <a:pt x="6213063" y="2636376"/>
                  <a:pt x="6225472" y="2638174"/>
                  <a:pt x="6229158" y="2641771"/>
                </a:cubicBezTo>
                <a:lnTo>
                  <a:pt x="6235632" y="2639613"/>
                </a:lnTo>
                <a:lnTo>
                  <a:pt x="6237790" y="2639613"/>
                </a:lnTo>
                <a:lnTo>
                  <a:pt x="6245478" y="2640692"/>
                </a:lnTo>
                <a:cubicBezTo>
                  <a:pt x="6245478" y="2639073"/>
                  <a:pt x="6247321" y="2637994"/>
                  <a:pt x="6251008" y="2637455"/>
                </a:cubicBezTo>
                <a:lnTo>
                  <a:pt x="6252087" y="2638534"/>
                </a:lnTo>
                <a:lnTo>
                  <a:pt x="6253166" y="2638534"/>
                </a:lnTo>
                <a:lnTo>
                  <a:pt x="6264091" y="2634217"/>
                </a:lnTo>
                <a:lnTo>
                  <a:pt x="6271779" y="2634217"/>
                </a:lnTo>
                <a:cubicBezTo>
                  <a:pt x="6273757" y="2636016"/>
                  <a:pt x="6278118" y="2637095"/>
                  <a:pt x="6284862" y="2637455"/>
                </a:cubicBezTo>
                <a:lnTo>
                  <a:pt x="6296865" y="2633138"/>
                </a:lnTo>
                <a:lnTo>
                  <a:pt x="6307790" y="2643929"/>
                </a:lnTo>
                <a:lnTo>
                  <a:pt x="6307790" y="2645008"/>
                </a:lnTo>
                <a:cubicBezTo>
                  <a:pt x="6296821" y="2652471"/>
                  <a:pt x="6291336" y="2661777"/>
                  <a:pt x="6291336" y="2672927"/>
                </a:cubicBezTo>
                <a:lnTo>
                  <a:pt x="6284862" y="2675085"/>
                </a:lnTo>
                <a:cubicBezTo>
                  <a:pt x="6284862" y="2680929"/>
                  <a:pt x="6280860" y="2684841"/>
                  <a:pt x="6272858" y="2686819"/>
                </a:cubicBezTo>
                <a:lnTo>
                  <a:pt x="6249929" y="2691135"/>
                </a:lnTo>
                <a:lnTo>
                  <a:pt x="6248715" y="2691135"/>
                </a:lnTo>
                <a:cubicBezTo>
                  <a:pt x="6244219" y="2691135"/>
                  <a:pt x="6237700" y="2689337"/>
                  <a:pt x="6229158" y="2685740"/>
                </a:cubicBezTo>
                <a:cubicBezTo>
                  <a:pt x="6218188" y="2686459"/>
                  <a:pt x="6211984" y="2687538"/>
                  <a:pt x="6210545" y="2688977"/>
                </a:cubicBezTo>
                <a:cubicBezTo>
                  <a:pt x="6206859" y="2688977"/>
                  <a:pt x="6205015" y="2688258"/>
                  <a:pt x="6205015" y="2686819"/>
                </a:cubicBezTo>
                <a:lnTo>
                  <a:pt x="6199620" y="2687898"/>
                </a:lnTo>
                <a:lnTo>
                  <a:pt x="6197462" y="2687898"/>
                </a:lnTo>
                <a:cubicBezTo>
                  <a:pt x="6187032" y="2687898"/>
                  <a:pt x="6178265" y="2686100"/>
                  <a:pt x="6171161" y="2682503"/>
                </a:cubicBezTo>
                <a:lnTo>
                  <a:pt x="6167924" y="2683582"/>
                </a:lnTo>
                <a:lnTo>
                  <a:pt x="6157000" y="2674006"/>
                </a:lnTo>
                <a:lnTo>
                  <a:pt x="6154842" y="2674006"/>
                </a:lnTo>
                <a:lnTo>
                  <a:pt x="6154842" y="2679401"/>
                </a:lnTo>
                <a:cubicBezTo>
                  <a:pt x="6154842" y="2681469"/>
                  <a:pt x="6153358" y="2682503"/>
                  <a:pt x="6150391" y="2682503"/>
                </a:cubicBezTo>
                <a:cubicBezTo>
                  <a:pt x="6148772" y="2682503"/>
                  <a:pt x="6143692" y="2677872"/>
                  <a:pt x="6135150" y="2668611"/>
                </a:cubicBezTo>
                <a:cubicBezTo>
                  <a:pt x="6124180" y="2660878"/>
                  <a:pt x="6118695" y="2656202"/>
                  <a:pt x="6118695" y="2654584"/>
                </a:cubicBezTo>
                <a:cubicBezTo>
                  <a:pt x="6113390" y="2649099"/>
                  <a:pt x="6108309" y="2639073"/>
                  <a:pt x="6103454" y="2624506"/>
                </a:cubicBezTo>
                <a:cubicBezTo>
                  <a:pt x="6102555" y="2624506"/>
                  <a:pt x="6101791" y="2619876"/>
                  <a:pt x="6101161" y="2610614"/>
                </a:cubicBezTo>
                <a:lnTo>
                  <a:pt x="6096845" y="2610614"/>
                </a:lnTo>
                <a:lnTo>
                  <a:pt x="6093608" y="2613851"/>
                </a:lnTo>
                <a:cubicBezTo>
                  <a:pt x="6097205" y="2617808"/>
                  <a:pt x="6099003" y="2622079"/>
                  <a:pt x="6099003" y="2626664"/>
                </a:cubicBezTo>
                <a:lnTo>
                  <a:pt x="6099003" y="2627743"/>
                </a:lnTo>
                <a:cubicBezTo>
                  <a:pt x="6099003" y="2633318"/>
                  <a:pt x="6096081" y="2639073"/>
                  <a:pt x="6090236" y="2645008"/>
                </a:cubicBezTo>
                <a:lnTo>
                  <a:pt x="6091450" y="2649324"/>
                </a:lnTo>
                <a:cubicBezTo>
                  <a:pt x="6089922" y="2662541"/>
                  <a:pt x="6086999" y="2671848"/>
                  <a:pt x="6082683" y="2677243"/>
                </a:cubicBezTo>
                <a:lnTo>
                  <a:pt x="6081604" y="2678322"/>
                </a:lnTo>
                <a:lnTo>
                  <a:pt x="6085920" y="2686819"/>
                </a:lnTo>
                <a:cubicBezTo>
                  <a:pt x="6082504" y="2693293"/>
                  <a:pt x="6078502" y="2696530"/>
                  <a:pt x="6073916" y="2696530"/>
                </a:cubicBezTo>
                <a:lnTo>
                  <a:pt x="6061912" y="2681559"/>
                </a:lnTo>
                <a:cubicBezTo>
                  <a:pt x="6059844" y="2681559"/>
                  <a:pt x="6053640" y="2674006"/>
                  <a:pt x="6043300" y="2658900"/>
                </a:cubicBezTo>
                <a:lnTo>
                  <a:pt x="6043300" y="2655663"/>
                </a:lnTo>
                <a:cubicBezTo>
                  <a:pt x="6049324" y="2648200"/>
                  <a:pt x="6056248" y="2641771"/>
                  <a:pt x="6064070" y="2636376"/>
                </a:cubicBezTo>
                <a:cubicBezTo>
                  <a:pt x="6067128" y="2629901"/>
                  <a:pt x="6072208" y="2626664"/>
                  <a:pt x="6079311" y="2626664"/>
                </a:cubicBezTo>
                <a:lnTo>
                  <a:pt x="6079311" y="2624506"/>
                </a:lnTo>
                <a:lnTo>
                  <a:pt x="6078232" y="2623427"/>
                </a:lnTo>
                <a:lnTo>
                  <a:pt x="6078232" y="2622483"/>
                </a:lnTo>
                <a:cubicBezTo>
                  <a:pt x="6080660" y="2617088"/>
                  <a:pt x="6084662" y="2611334"/>
                  <a:pt x="6090236" y="2605219"/>
                </a:cubicBezTo>
                <a:cubicBezTo>
                  <a:pt x="6090236" y="2600184"/>
                  <a:pt x="6093159" y="2595194"/>
                  <a:pt x="6099003" y="2590248"/>
                </a:cubicBezTo>
                <a:lnTo>
                  <a:pt x="6101161" y="2590248"/>
                </a:lnTo>
                <a:cubicBezTo>
                  <a:pt x="6105567" y="2590248"/>
                  <a:pt x="6109973" y="2598835"/>
                  <a:pt x="6114379" y="2616009"/>
                </a:cubicBezTo>
                <a:lnTo>
                  <a:pt x="6115458" y="2617088"/>
                </a:lnTo>
                <a:cubicBezTo>
                  <a:pt x="6115458" y="2619246"/>
                  <a:pt x="6116177" y="2620325"/>
                  <a:pt x="6117616" y="2620325"/>
                </a:cubicBezTo>
                <a:cubicBezTo>
                  <a:pt x="6124000" y="2618887"/>
                  <a:pt x="6129845" y="2614211"/>
                  <a:pt x="6135150" y="2606298"/>
                </a:cubicBezTo>
                <a:cubicBezTo>
                  <a:pt x="6135150" y="2603421"/>
                  <a:pt x="6138432" y="2601982"/>
                  <a:pt x="6144996" y="2601982"/>
                </a:cubicBezTo>
                <a:lnTo>
                  <a:pt x="6153628" y="2594429"/>
                </a:lnTo>
                <a:lnTo>
                  <a:pt x="6159158" y="2589169"/>
                </a:lnTo>
                <a:lnTo>
                  <a:pt x="6162395" y="2591327"/>
                </a:lnTo>
                <a:lnTo>
                  <a:pt x="6164553" y="2591327"/>
                </a:lnTo>
                <a:cubicBezTo>
                  <a:pt x="6166081" y="2591327"/>
                  <a:pt x="6166845" y="2590248"/>
                  <a:pt x="6166845" y="2588090"/>
                </a:cubicBezTo>
                <a:lnTo>
                  <a:pt x="6165766" y="2587011"/>
                </a:lnTo>
                <a:lnTo>
                  <a:pt x="6165766" y="2585932"/>
                </a:lnTo>
                <a:cubicBezTo>
                  <a:pt x="6171341" y="2577300"/>
                  <a:pt x="6176781" y="2572984"/>
                  <a:pt x="6182086" y="2572984"/>
                </a:cubicBezTo>
                <a:lnTo>
                  <a:pt x="6182086" y="2571905"/>
                </a:lnTo>
                <a:lnTo>
                  <a:pt x="6179928" y="2568668"/>
                </a:lnTo>
                <a:cubicBezTo>
                  <a:pt x="6191438" y="2551494"/>
                  <a:pt x="6199441" y="2542907"/>
                  <a:pt x="6203936" y="2542907"/>
                </a:cubicBezTo>
                <a:cubicBezTo>
                  <a:pt x="6207623" y="2542907"/>
                  <a:pt x="6209466" y="2542188"/>
                  <a:pt x="6209466" y="2540749"/>
                </a:cubicBezTo>
                <a:lnTo>
                  <a:pt x="6208387" y="2539670"/>
                </a:lnTo>
                <a:lnTo>
                  <a:pt x="6208387" y="2538591"/>
                </a:lnTo>
                <a:lnTo>
                  <a:pt x="6209466" y="2534410"/>
                </a:lnTo>
                <a:lnTo>
                  <a:pt x="6210545" y="2534410"/>
                </a:lnTo>
                <a:cubicBezTo>
                  <a:pt x="6210545" y="2536478"/>
                  <a:pt x="6213108" y="2538591"/>
                  <a:pt x="6218233" y="2540749"/>
                </a:cubicBezTo>
                <a:lnTo>
                  <a:pt x="6218233" y="2538591"/>
                </a:lnTo>
                <a:lnTo>
                  <a:pt x="6219312" y="2538591"/>
                </a:lnTo>
                <a:cubicBezTo>
                  <a:pt x="6220751" y="2538591"/>
                  <a:pt x="6221470" y="2540030"/>
                  <a:pt x="6221470" y="2542907"/>
                </a:cubicBezTo>
                <a:lnTo>
                  <a:pt x="6226865" y="2542907"/>
                </a:lnTo>
                <a:lnTo>
                  <a:pt x="6226865" y="2541828"/>
                </a:lnTo>
                <a:lnTo>
                  <a:pt x="6224707" y="2538591"/>
                </a:lnTo>
                <a:lnTo>
                  <a:pt x="6224707" y="2537512"/>
                </a:lnTo>
                <a:lnTo>
                  <a:pt x="6226865" y="2535489"/>
                </a:lnTo>
                <a:lnTo>
                  <a:pt x="6233474" y="2537512"/>
                </a:lnTo>
                <a:lnTo>
                  <a:pt x="6230237" y="2534410"/>
                </a:lnTo>
                <a:lnTo>
                  <a:pt x="6215940" y="2537512"/>
                </a:lnTo>
                <a:lnTo>
                  <a:pt x="6208387" y="2531173"/>
                </a:lnTo>
                <a:cubicBezTo>
                  <a:pt x="6216390" y="2518405"/>
                  <a:pt x="6220391" y="2510177"/>
                  <a:pt x="6220391" y="2506490"/>
                </a:cubicBezTo>
                <a:lnTo>
                  <a:pt x="6219312" y="2506490"/>
                </a:lnTo>
                <a:lnTo>
                  <a:pt x="6212703" y="2505411"/>
                </a:lnTo>
                <a:lnTo>
                  <a:pt x="6186537" y="2505411"/>
                </a:lnTo>
                <a:lnTo>
                  <a:pt x="6177770" y="2503253"/>
                </a:lnTo>
                <a:lnTo>
                  <a:pt x="6162395" y="2508514"/>
                </a:lnTo>
                <a:lnTo>
                  <a:pt x="6153628" y="2506490"/>
                </a:lnTo>
                <a:lnTo>
                  <a:pt x="6149312" y="2507435"/>
                </a:lnTo>
                <a:lnTo>
                  <a:pt x="6138387" y="2495700"/>
                </a:lnTo>
                <a:lnTo>
                  <a:pt x="6139466" y="2494621"/>
                </a:lnTo>
                <a:lnTo>
                  <a:pt x="6143917" y="2496779"/>
                </a:lnTo>
                <a:lnTo>
                  <a:pt x="6143917" y="2484910"/>
                </a:lnTo>
                <a:cubicBezTo>
                  <a:pt x="6146794" y="2475649"/>
                  <a:pt x="6148233" y="2468501"/>
                  <a:pt x="6148233" y="2463465"/>
                </a:cubicBezTo>
                <a:cubicBezTo>
                  <a:pt x="6146794" y="2463465"/>
                  <a:pt x="6145355" y="2457756"/>
                  <a:pt x="6143917" y="2446336"/>
                </a:cubicBezTo>
                <a:lnTo>
                  <a:pt x="6143917" y="2439862"/>
                </a:lnTo>
                <a:close/>
                <a:moveTo>
                  <a:pt x="1220867" y="2432983"/>
                </a:moveTo>
                <a:lnTo>
                  <a:pt x="1221946" y="2432983"/>
                </a:lnTo>
                <a:cubicBezTo>
                  <a:pt x="1231476" y="2432983"/>
                  <a:pt x="1239928" y="2435951"/>
                  <a:pt x="1247302" y="2441885"/>
                </a:cubicBezTo>
                <a:lnTo>
                  <a:pt x="1261599" y="2450922"/>
                </a:lnTo>
                <a:cubicBezTo>
                  <a:pt x="1264566" y="2450922"/>
                  <a:pt x="1266050" y="2451641"/>
                  <a:pt x="1266050" y="2453080"/>
                </a:cubicBezTo>
                <a:lnTo>
                  <a:pt x="1264970" y="2454294"/>
                </a:lnTo>
                <a:lnTo>
                  <a:pt x="1264970" y="2455373"/>
                </a:lnTo>
                <a:cubicBezTo>
                  <a:pt x="1267129" y="2456092"/>
                  <a:pt x="1268208" y="2458340"/>
                  <a:pt x="1268208" y="2462116"/>
                </a:cubicBezTo>
                <a:lnTo>
                  <a:pt x="1264970" y="2465488"/>
                </a:lnTo>
                <a:lnTo>
                  <a:pt x="1262813" y="2465488"/>
                </a:lnTo>
                <a:lnTo>
                  <a:pt x="1258362" y="2462116"/>
                </a:lnTo>
                <a:lnTo>
                  <a:pt x="1257283" y="2462116"/>
                </a:lnTo>
                <a:lnTo>
                  <a:pt x="1244064" y="2463195"/>
                </a:lnTo>
                <a:lnTo>
                  <a:pt x="1240693" y="2459823"/>
                </a:lnTo>
                <a:cubicBezTo>
                  <a:pt x="1240693" y="2462251"/>
                  <a:pt x="1235163" y="2464499"/>
                  <a:pt x="1224104" y="2466567"/>
                </a:cubicBezTo>
                <a:lnTo>
                  <a:pt x="1221946" y="2466567"/>
                </a:lnTo>
                <a:lnTo>
                  <a:pt x="1215336" y="2465488"/>
                </a:lnTo>
                <a:lnTo>
                  <a:pt x="1214257" y="2466567"/>
                </a:lnTo>
                <a:lnTo>
                  <a:pt x="1213179" y="2466567"/>
                </a:lnTo>
                <a:lnTo>
                  <a:pt x="1197668" y="2459823"/>
                </a:lnTo>
                <a:lnTo>
                  <a:pt x="1196589" y="2459823"/>
                </a:lnTo>
                <a:cubicBezTo>
                  <a:pt x="1194701" y="2459823"/>
                  <a:pt x="1193577" y="2461307"/>
                  <a:pt x="1193216" y="2464274"/>
                </a:cubicBezTo>
                <a:lnTo>
                  <a:pt x="1192137" y="2465488"/>
                </a:lnTo>
                <a:lnTo>
                  <a:pt x="1186608" y="2465488"/>
                </a:lnTo>
                <a:lnTo>
                  <a:pt x="1185528" y="2464274"/>
                </a:lnTo>
                <a:cubicBezTo>
                  <a:pt x="1180403" y="2464274"/>
                  <a:pt x="1177841" y="2468006"/>
                  <a:pt x="1177841" y="2475469"/>
                </a:cubicBezTo>
                <a:lnTo>
                  <a:pt x="1178920" y="2482213"/>
                </a:lnTo>
                <a:lnTo>
                  <a:pt x="1176762" y="2485585"/>
                </a:lnTo>
                <a:lnTo>
                  <a:pt x="1177841" y="2488957"/>
                </a:lnTo>
                <a:lnTo>
                  <a:pt x="1175683" y="2519169"/>
                </a:lnTo>
                <a:lnTo>
                  <a:pt x="1177841" y="2525912"/>
                </a:lnTo>
                <a:lnTo>
                  <a:pt x="1175683" y="2536028"/>
                </a:lnTo>
                <a:lnTo>
                  <a:pt x="1175683" y="2542772"/>
                </a:lnTo>
                <a:cubicBezTo>
                  <a:pt x="1175683" y="2544211"/>
                  <a:pt x="1177122" y="2544930"/>
                  <a:pt x="1179999" y="2544930"/>
                </a:cubicBezTo>
                <a:lnTo>
                  <a:pt x="1181078" y="2546009"/>
                </a:lnTo>
                <a:lnTo>
                  <a:pt x="1181078" y="2547223"/>
                </a:lnTo>
                <a:cubicBezTo>
                  <a:pt x="1181078" y="2548662"/>
                  <a:pt x="1179999" y="2549381"/>
                  <a:pt x="1177841" y="2549381"/>
                </a:cubicBezTo>
                <a:lnTo>
                  <a:pt x="1177841" y="2553967"/>
                </a:lnTo>
                <a:lnTo>
                  <a:pt x="1176762" y="2557204"/>
                </a:lnTo>
                <a:lnTo>
                  <a:pt x="1178920" y="2576356"/>
                </a:lnTo>
                <a:cubicBezTo>
                  <a:pt x="1177122" y="2576716"/>
                  <a:pt x="1175278" y="2579323"/>
                  <a:pt x="1173390" y="2584179"/>
                </a:cubicBezTo>
                <a:cubicBezTo>
                  <a:pt x="1175637" y="2587146"/>
                  <a:pt x="1177122" y="2593080"/>
                  <a:pt x="1177841" y="2601982"/>
                </a:cubicBezTo>
                <a:cubicBezTo>
                  <a:pt x="1176402" y="2601982"/>
                  <a:pt x="1175278" y="2605354"/>
                  <a:pt x="1174469" y="2612098"/>
                </a:cubicBezTo>
                <a:lnTo>
                  <a:pt x="1175683" y="2616549"/>
                </a:lnTo>
                <a:lnTo>
                  <a:pt x="1174469" y="2617763"/>
                </a:lnTo>
                <a:lnTo>
                  <a:pt x="1174469" y="2618842"/>
                </a:lnTo>
                <a:cubicBezTo>
                  <a:pt x="1175997" y="2620370"/>
                  <a:pt x="1177482" y="2628957"/>
                  <a:pt x="1178920" y="2644603"/>
                </a:cubicBezTo>
                <a:cubicBezTo>
                  <a:pt x="1178021" y="2648290"/>
                  <a:pt x="1176942" y="2650133"/>
                  <a:pt x="1175683" y="2650133"/>
                </a:cubicBezTo>
                <a:lnTo>
                  <a:pt x="1176762" y="2658090"/>
                </a:lnTo>
                <a:lnTo>
                  <a:pt x="1176762" y="2673736"/>
                </a:lnTo>
                <a:cubicBezTo>
                  <a:pt x="1170108" y="2691630"/>
                  <a:pt x="1164218" y="2700576"/>
                  <a:pt x="1159093" y="2700576"/>
                </a:cubicBezTo>
                <a:lnTo>
                  <a:pt x="1155721" y="2700576"/>
                </a:lnTo>
                <a:lnTo>
                  <a:pt x="1151405" y="2697204"/>
                </a:lnTo>
                <a:lnTo>
                  <a:pt x="1143583" y="2697204"/>
                </a:lnTo>
                <a:lnTo>
                  <a:pt x="1132658" y="2700576"/>
                </a:lnTo>
                <a:lnTo>
                  <a:pt x="1128206" y="2699497"/>
                </a:lnTo>
                <a:lnTo>
                  <a:pt x="1118227" y="2700576"/>
                </a:lnTo>
                <a:lnTo>
                  <a:pt x="1114990" y="2700576"/>
                </a:lnTo>
                <a:cubicBezTo>
                  <a:pt x="1112021" y="2699048"/>
                  <a:pt x="1110538" y="2696800"/>
                  <a:pt x="1110538" y="2693832"/>
                </a:cubicBezTo>
                <a:lnTo>
                  <a:pt x="1112696" y="2688303"/>
                </a:lnTo>
                <a:cubicBezTo>
                  <a:pt x="1112696" y="2678592"/>
                  <a:pt x="1102041" y="2668880"/>
                  <a:pt x="1080731" y="2659169"/>
                </a:cubicBezTo>
                <a:cubicBezTo>
                  <a:pt x="1077043" y="2659169"/>
                  <a:pt x="1075201" y="2658046"/>
                  <a:pt x="1075201" y="2655798"/>
                </a:cubicBezTo>
                <a:lnTo>
                  <a:pt x="1075201" y="2654719"/>
                </a:lnTo>
                <a:cubicBezTo>
                  <a:pt x="1076549" y="2651661"/>
                  <a:pt x="1079157" y="2650133"/>
                  <a:pt x="1083023" y="2650133"/>
                </a:cubicBezTo>
                <a:lnTo>
                  <a:pt x="1095161" y="2650133"/>
                </a:lnTo>
                <a:lnTo>
                  <a:pt x="1097321" y="2647975"/>
                </a:lnTo>
                <a:lnTo>
                  <a:pt x="1102850" y="2649054"/>
                </a:lnTo>
                <a:lnTo>
                  <a:pt x="1121597" y="2649054"/>
                </a:lnTo>
                <a:cubicBezTo>
                  <a:pt x="1124745" y="2649054"/>
                  <a:pt x="1127307" y="2647570"/>
                  <a:pt x="1129285" y="2644603"/>
                </a:cubicBezTo>
                <a:cubicBezTo>
                  <a:pt x="1127307" y="2640647"/>
                  <a:pt x="1125824" y="2632824"/>
                  <a:pt x="1124834" y="2621135"/>
                </a:cubicBezTo>
                <a:lnTo>
                  <a:pt x="1129285" y="2606568"/>
                </a:lnTo>
                <a:lnTo>
                  <a:pt x="1141425" y="2601982"/>
                </a:lnTo>
                <a:cubicBezTo>
                  <a:pt x="1141425" y="2599824"/>
                  <a:pt x="1142143" y="2598745"/>
                  <a:pt x="1143583" y="2598745"/>
                </a:cubicBezTo>
                <a:lnTo>
                  <a:pt x="1145875" y="2598745"/>
                </a:lnTo>
                <a:lnTo>
                  <a:pt x="1150191" y="2599824"/>
                </a:lnTo>
                <a:lnTo>
                  <a:pt x="1153563" y="2598745"/>
                </a:lnTo>
                <a:lnTo>
                  <a:pt x="1153563" y="2596452"/>
                </a:lnTo>
                <a:lnTo>
                  <a:pt x="1142502" y="2596452"/>
                </a:lnTo>
                <a:lnTo>
                  <a:pt x="1144796" y="2594159"/>
                </a:lnTo>
                <a:lnTo>
                  <a:pt x="1145875" y="2594159"/>
                </a:lnTo>
                <a:lnTo>
                  <a:pt x="1151405" y="2595373"/>
                </a:lnTo>
                <a:lnTo>
                  <a:pt x="1151405" y="2593080"/>
                </a:lnTo>
                <a:lnTo>
                  <a:pt x="1145875" y="2592001"/>
                </a:lnTo>
                <a:lnTo>
                  <a:pt x="1143583" y="2592001"/>
                </a:lnTo>
                <a:lnTo>
                  <a:pt x="1139266" y="2598745"/>
                </a:lnTo>
                <a:lnTo>
                  <a:pt x="1140345" y="2599824"/>
                </a:lnTo>
                <a:lnTo>
                  <a:pt x="1138052" y="2599824"/>
                </a:lnTo>
                <a:lnTo>
                  <a:pt x="1136974" y="2598745"/>
                </a:lnTo>
                <a:lnTo>
                  <a:pt x="1135894" y="2598745"/>
                </a:lnTo>
                <a:lnTo>
                  <a:pt x="1129285" y="2603196"/>
                </a:lnTo>
                <a:lnTo>
                  <a:pt x="1127127" y="2600903"/>
                </a:lnTo>
                <a:lnTo>
                  <a:pt x="1127127" y="2599824"/>
                </a:lnTo>
                <a:lnTo>
                  <a:pt x="1129285" y="2596452"/>
                </a:lnTo>
                <a:lnTo>
                  <a:pt x="1126048" y="2590788"/>
                </a:lnTo>
                <a:lnTo>
                  <a:pt x="1126048" y="2588630"/>
                </a:lnTo>
                <a:cubicBezTo>
                  <a:pt x="1130634" y="2581167"/>
                  <a:pt x="1134636" y="2577435"/>
                  <a:pt x="1138052" y="2577435"/>
                </a:cubicBezTo>
                <a:lnTo>
                  <a:pt x="1138052" y="2575142"/>
                </a:lnTo>
                <a:cubicBezTo>
                  <a:pt x="1134995" y="2575142"/>
                  <a:pt x="1131353" y="2577750"/>
                  <a:pt x="1127127" y="2582965"/>
                </a:cubicBezTo>
                <a:lnTo>
                  <a:pt x="1124834" y="2580807"/>
                </a:lnTo>
                <a:lnTo>
                  <a:pt x="1124834" y="2578514"/>
                </a:lnTo>
                <a:cubicBezTo>
                  <a:pt x="1127802" y="2570691"/>
                  <a:pt x="1129285" y="2564712"/>
                  <a:pt x="1129285" y="2560575"/>
                </a:cubicBezTo>
                <a:cubicBezTo>
                  <a:pt x="1128027" y="2554641"/>
                  <a:pt x="1125463" y="2551674"/>
                  <a:pt x="1121597" y="2551674"/>
                </a:cubicBezTo>
                <a:cubicBezTo>
                  <a:pt x="1121597" y="2550505"/>
                  <a:pt x="1117911" y="2549741"/>
                  <a:pt x="1110538" y="2549381"/>
                </a:cubicBezTo>
                <a:cubicBezTo>
                  <a:pt x="1102986" y="2551629"/>
                  <a:pt x="1096376" y="2552753"/>
                  <a:pt x="1090711" y="2552753"/>
                </a:cubicBezTo>
                <a:lnTo>
                  <a:pt x="1083023" y="2550595"/>
                </a:lnTo>
                <a:lnTo>
                  <a:pt x="1071964" y="2551674"/>
                </a:lnTo>
                <a:cubicBezTo>
                  <a:pt x="1070076" y="2551674"/>
                  <a:pt x="1068592" y="2549066"/>
                  <a:pt x="1067513" y="2543851"/>
                </a:cubicBezTo>
                <a:lnTo>
                  <a:pt x="1066434" y="2543851"/>
                </a:lnTo>
                <a:cubicBezTo>
                  <a:pt x="1064995" y="2543851"/>
                  <a:pt x="1064276" y="2545335"/>
                  <a:pt x="1064276" y="2548302"/>
                </a:cubicBezTo>
                <a:lnTo>
                  <a:pt x="1059824" y="2550595"/>
                </a:lnTo>
                <a:cubicBezTo>
                  <a:pt x="1051733" y="2549965"/>
                  <a:pt x="1047686" y="2548437"/>
                  <a:pt x="1047686" y="2546009"/>
                </a:cubicBezTo>
                <a:cubicBezTo>
                  <a:pt x="1050473" y="2543402"/>
                  <a:pt x="1056721" y="2540794"/>
                  <a:pt x="1066434" y="2538186"/>
                </a:cubicBezTo>
                <a:lnTo>
                  <a:pt x="1068592" y="2538186"/>
                </a:lnTo>
                <a:lnTo>
                  <a:pt x="1081810" y="2542772"/>
                </a:lnTo>
                <a:lnTo>
                  <a:pt x="1093948" y="2538186"/>
                </a:lnTo>
                <a:lnTo>
                  <a:pt x="1099479" y="2538186"/>
                </a:lnTo>
                <a:lnTo>
                  <a:pt x="1105009" y="2542772"/>
                </a:lnTo>
                <a:lnTo>
                  <a:pt x="1108380" y="2542772"/>
                </a:lnTo>
                <a:cubicBezTo>
                  <a:pt x="1123755" y="2541783"/>
                  <a:pt x="1131443" y="2537647"/>
                  <a:pt x="1131443" y="2530363"/>
                </a:cubicBezTo>
                <a:cubicBezTo>
                  <a:pt x="1127037" y="2523620"/>
                  <a:pt x="1124834" y="2518405"/>
                  <a:pt x="1124834" y="2514718"/>
                </a:cubicBezTo>
                <a:lnTo>
                  <a:pt x="1124834" y="2501230"/>
                </a:lnTo>
                <a:cubicBezTo>
                  <a:pt x="1124834" y="2497364"/>
                  <a:pt x="1125958" y="2494037"/>
                  <a:pt x="1128206" y="2491249"/>
                </a:cubicBezTo>
                <a:lnTo>
                  <a:pt x="1128206" y="2486664"/>
                </a:lnTo>
                <a:cubicBezTo>
                  <a:pt x="1126319" y="2471018"/>
                  <a:pt x="1124475" y="2463195"/>
                  <a:pt x="1122676" y="2463195"/>
                </a:cubicBezTo>
                <a:lnTo>
                  <a:pt x="1107302" y="2463195"/>
                </a:lnTo>
                <a:lnTo>
                  <a:pt x="1105009" y="2461037"/>
                </a:lnTo>
                <a:lnTo>
                  <a:pt x="1105009" y="2458744"/>
                </a:lnTo>
                <a:lnTo>
                  <a:pt x="1107302" y="2458744"/>
                </a:lnTo>
                <a:lnTo>
                  <a:pt x="1108380" y="2459823"/>
                </a:lnTo>
                <a:lnTo>
                  <a:pt x="1109460" y="2459823"/>
                </a:lnTo>
                <a:lnTo>
                  <a:pt x="1114990" y="2454294"/>
                </a:lnTo>
                <a:lnTo>
                  <a:pt x="1121597" y="2456452"/>
                </a:lnTo>
                <a:lnTo>
                  <a:pt x="1144796" y="2456452"/>
                </a:lnTo>
                <a:lnTo>
                  <a:pt x="1148033" y="2454294"/>
                </a:lnTo>
                <a:lnTo>
                  <a:pt x="1152484" y="2454294"/>
                </a:lnTo>
                <a:lnTo>
                  <a:pt x="1158015" y="2455373"/>
                </a:lnTo>
                <a:lnTo>
                  <a:pt x="1164623" y="2454294"/>
                </a:lnTo>
                <a:cubicBezTo>
                  <a:pt x="1170287" y="2454294"/>
                  <a:pt x="1177256" y="2456901"/>
                  <a:pt x="1185528" y="2462116"/>
                </a:cubicBezTo>
                <a:lnTo>
                  <a:pt x="1196589" y="2454294"/>
                </a:lnTo>
                <a:lnTo>
                  <a:pt x="1197668" y="2455373"/>
                </a:lnTo>
                <a:lnTo>
                  <a:pt x="1198746" y="2455373"/>
                </a:lnTo>
                <a:cubicBezTo>
                  <a:pt x="1209987" y="2447910"/>
                  <a:pt x="1217360" y="2440446"/>
                  <a:pt x="1220867" y="2432983"/>
                </a:cubicBezTo>
                <a:close/>
                <a:moveTo>
                  <a:pt x="7136707" y="2421919"/>
                </a:moveTo>
                <a:lnTo>
                  <a:pt x="7136707" y="2424212"/>
                </a:lnTo>
                <a:lnTo>
                  <a:pt x="7137786" y="2424212"/>
                </a:lnTo>
                <a:lnTo>
                  <a:pt x="7137786" y="2421919"/>
                </a:lnTo>
                <a:close/>
                <a:moveTo>
                  <a:pt x="7250542" y="2420840"/>
                </a:moveTo>
                <a:cubicBezTo>
                  <a:pt x="7250542" y="2423088"/>
                  <a:pt x="7249104" y="2424931"/>
                  <a:pt x="7246226" y="2426370"/>
                </a:cubicBezTo>
                <a:lnTo>
                  <a:pt x="7242854" y="2426370"/>
                </a:lnTo>
                <a:lnTo>
                  <a:pt x="7239617" y="2424212"/>
                </a:lnTo>
                <a:lnTo>
                  <a:pt x="7237459" y="2424212"/>
                </a:lnTo>
                <a:lnTo>
                  <a:pt x="7237459" y="2426370"/>
                </a:lnTo>
                <a:lnTo>
                  <a:pt x="7247305" y="2435137"/>
                </a:lnTo>
                <a:lnTo>
                  <a:pt x="7248384" y="2435137"/>
                </a:lnTo>
                <a:lnTo>
                  <a:pt x="7252835" y="2430686"/>
                </a:lnTo>
                <a:lnTo>
                  <a:pt x="7252835" y="2420840"/>
                </a:lnTo>
                <a:close/>
                <a:moveTo>
                  <a:pt x="7139944" y="2419761"/>
                </a:moveTo>
                <a:lnTo>
                  <a:pt x="7139944" y="2420840"/>
                </a:lnTo>
                <a:lnTo>
                  <a:pt x="7143316" y="2420840"/>
                </a:lnTo>
                <a:lnTo>
                  <a:pt x="7143316" y="2419761"/>
                </a:lnTo>
                <a:close/>
                <a:moveTo>
                  <a:pt x="7124703" y="2419761"/>
                </a:moveTo>
                <a:lnTo>
                  <a:pt x="7115936" y="2421919"/>
                </a:lnTo>
                <a:lnTo>
                  <a:pt x="7115936" y="2422998"/>
                </a:lnTo>
                <a:lnTo>
                  <a:pt x="7120252" y="2427449"/>
                </a:lnTo>
                <a:lnTo>
                  <a:pt x="7125782" y="2427449"/>
                </a:lnTo>
                <a:lnTo>
                  <a:pt x="7125782" y="2421919"/>
                </a:lnTo>
                <a:lnTo>
                  <a:pt x="7124703" y="2420840"/>
                </a:lnTo>
                <a:close/>
                <a:moveTo>
                  <a:pt x="2623177" y="2417728"/>
                </a:moveTo>
                <a:lnTo>
                  <a:pt x="2644756" y="2422044"/>
                </a:lnTo>
                <a:lnTo>
                  <a:pt x="2653254" y="2422044"/>
                </a:lnTo>
                <a:lnTo>
                  <a:pt x="2656490" y="2425281"/>
                </a:lnTo>
                <a:cubicBezTo>
                  <a:pt x="2652624" y="2427439"/>
                  <a:pt x="2648713" y="2428518"/>
                  <a:pt x="2644756" y="2428518"/>
                </a:cubicBezTo>
                <a:cubicBezTo>
                  <a:pt x="2628121" y="2427799"/>
                  <a:pt x="2619535" y="2425641"/>
                  <a:pt x="2618996" y="2422044"/>
                </a:cubicBezTo>
                <a:lnTo>
                  <a:pt x="2618996" y="2420965"/>
                </a:lnTo>
                <a:cubicBezTo>
                  <a:pt x="2618996" y="2419886"/>
                  <a:pt x="2620389" y="2418807"/>
                  <a:pt x="2623177" y="2417728"/>
                </a:cubicBezTo>
                <a:close/>
                <a:moveTo>
                  <a:pt x="2753196" y="2402622"/>
                </a:moveTo>
                <a:lnTo>
                  <a:pt x="2754275" y="2402622"/>
                </a:lnTo>
                <a:cubicBezTo>
                  <a:pt x="2757513" y="2402622"/>
                  <a:pt x="2765020" y="2408017"/>
                  <a:pt x="2776800" y="2418807"/>
                </a:cubicBezTo>
                <a:lnTo>
                  <a:pt x="2778957" y="2425281"/>
                </a:lnTo>
                <a:cubicBezTo>
                  <a:pt x="2776260" y="2427439"/>
                  <a:pt x="2773742" y="2428518"/>
                  <a:pt x="2771405" y="2428518"/>
                </a:cubicBezTo>
                <a:lnTo>
                  <a:pt x="2766145" y="2428518"/>
                </a:lnTo>
                <a:lnTo>
                  <a:pt x="2756433" y="2427439"/>
                </a:lnTo>
                <a:lnTo>
                  <a:pt x="2753196" y="2428518"/>
                </a:lnTo>
                <a:cubicBezTo>
                  <a:pt x="2744565" y="2426360"/>
                  <a:pt x="2740249" y="2424562"/>
                  <a:pt x="2740249" y="2423123"/>
                </a:cubicBezTo>
                <a:lnTo>
                  <a:pt x="2740249" y="2420965"/>
                </a:lnTo>
                <a:lnTo>
                  <a:pt x="2744565" y="2416649"/>
                </a:lnTo>
                <a:lnTo>
                  <a:pt x="2743487" y="2411254"/>
                </a:lnTo>
                <a:close/>
                <a:moveTo>
                  <a:pt x="7119173" y="2402227"/>
                </a:moveTo>
                <a:cubicBezTo>
                  <a:pt x="7116296" y="2403666"/>
                  <a:pt x="7114857" y="2405869"/>
                  <a:pt x="7114857" y="2408836"/>
                </a:cubicBezTo>
                <a:lnTo>
                  <a:pt x="7118094" y="2409915"/>
                </a:lnTo>
                <a:cubicBezTo>
                  <a:pt x="7122501" y="2409196"/>
                  <a:pt x="7124703" y="2408117"/>
                  <a:pt x="7124703" y="2406678"/>
                </a:cubicBezTo>
                <a:lnTo>
                  <a:pt x="7124703" y="2403306"/>
                </a:lnTo>
                <a:close/>
                <a:moveTo>
                  <a:pt x="2253176" y="2388358"/>
                </a:moveTo>
                <a:lnTo>
                  <a:pt x="2255335" y="2390381"/>
                </a:lnTo>
                <a:lnTo>
                  <a:pt x="2255335" y="2388358"/>
                </a:lnTo>
                <a:close/>
                <a:moveTo>
                  <a:pt x="7211158" y="2388065"/>
                </a:moveTo>
                <a:cubicBezTo>
                  <a:pt x="7204235" y="2392381"/>
                  <a:pt x="7197311" y="2394539"/>
                  <a:pt x="7190388" y="2394539"/>
                </a:cubicBezTo>
                <a:lnTo>
                  <a:pt x="7183779" y="2393460"/>
                </a:lnTo>
                <a:lnTo>
                  <a:pt x="7180542" y="2394539"/>
                </a:lnTo>
                <a:lnTo>
                  <a:pt x="7170696" y="2393460"/>
                </a:lnTo>
                <a:lnTo>
                  <a:pt x="7159636" y="2393460"/>
                </a:lnTo>
                <a:lnTo>
                  <a:pt x="7155320" y="2390223"/>
                </a:lnTo>
                <a:lnTo>
                  <a:pt x="7152083" y="2390223"/>
                </a:lnTo>
                <a:lnTo>
                  <a:pt x="7148711" y="2395753"/>
                </a:lnTo>
                <a:lnTo>
                  <a:pt x="7149790" y="2414366"/>
                </a:lnTo>
                <a:cubicBezTo>
                  <a:pt x="7148531" y="2414366"/>
                  <a:pt x="7147452" y="2416164"/>
                  <a:pt x="7146553" y="2419761"/>
                </a:cubicBezTo>
                <a:lnTo>
                  <a:pt x="7149790" y="2420840"/>
                </a:lnTo>
                <a:lnTo>
                  <a:pt x="7156399" y="2418682"/>
                </a:lnTo>
                <a:lnTo>
                  <a:pt x="7157478" y="2418682"/>
                </a:lnTo>
                <a:cubicBezTo>
                  <a:pt x="7159906" y="2418682"/>
                  <a:pt x="7162468" y="2419761"/>
                  <a:pt x="7165166" y="2421919"/>
                </a:cubicBezTo>
                <a:lnTo>
                  <a:pt x="7167324" y="2421919"/>
                </a:lnTo>
                <a:cubicBezTo>
                  <a:pt x="7169212" y="2419941"/>
                  <a:pt x="7174337" y="2418502"/>
                  <a:pt x="7182700" y="2417603"/>
                </a:cubicBezTo>
                <a:lnTo>
                  <a:pt x="7183779" y="2416524"/>
                </a:lnTo>
                <a:lnTo>
                  <a:pt x="7184858" y="2416524"/>
                </a:lnTo>
                <a:lnTo>
                  <a:pt x="7193624" y="2418682"/>
                </a:lnTo>
                <a:lnTo>
                  <a:pt x="7205628" y="2415445"/>
                </a:lnTo>
                <a:cubicBezTo>
                  <a:pt x="7212013" y="2418322"/>
                  <a:pt x="7216778" y="2419761"/>
                  <a:pt x="7219925" y="2419761"/>
                </a:cubicBezTo>
                <a:lnTo>
                  <a:pt x="7223162" y="2417603"/>
                </a:lnTo>
                <a:lnTo>
                  <a:pt x="7222083" y="2409915"/>
                </a:lnTo>
                <a:lnTo>
                  <a:pt x="7222083" y="2395753"/>
                </a:lnTo>
                <a:cubicBezTo>
                  <a:pt x="7222083" y="2394045"/>
                  <a:pt x="7218442" y="2391482"/>
                  <a:pt x="7211158" y="2388065"/>
                </a:cubicBezTo>
                <a:close/>
                <a:moveTo>
                  <a:pt x="2672676" y="2387651"/>
                </a:moveTo>
                <a:lnTo>
                  <a:pt x="2682251" y="2387651"/>
                </a:lnTo>
                <a:cubicBezTo>
                  <a:pt x="2686568" y="2387651"/>
                  <a:pt x="2688725" y="2389090"/>
                  <a:pt x="2688725" y="2391967"/>
                </a:cubicBezTo>
                <a:lnTo>
                  <a:pt x="2693041" y="2388730"/>
                </a:lnTo>
                <a:lnTo>
                  <a:pt x="2695200" y="2388730"/>
                </a:lnTo>
                <a:cubicBezTo>
                  <a:pt x="2701853" y="2391428"/>
                  <a:pt x="2710799" y="2393586"/>
                  <a:pt x="2722041" y="2395204"/>
                </a:cubicBezTo>
                <a:cubicBezTo>
                  <a:pt x="2724917" y="2397183"/>
                  <a:pt x="2726356" y="2399655"/>
                  <a:pt x="2726356" y="2402622"/>
                </a:cubicBezTo>
                <a:cubicBezTo>
                  <a:pt x="2724558" y="2404061"/>
                  <a:pt x="2720961" y="2405140"/>
                  <a:pt x="2715567" y="2405859"/>
                </a:cubicBezTo>
                <a:lnTo>
                  <a:pt x="2715567" y="2412333"/>
                </a:lnTo>
                <a:lnTo>
                  <a:pt x="2714487" y="2413412"/>
                </a:lnTo>
                <a:lnTo>
                  <a:pt x="2714487" y="2414491"/>
                </a:lnTo>
                <a:cubicBezTo>
                  <a:pt x="2722400" y="2417369"/>
                  <a:pt x="2732786" y="2423438"/>
                  <a:pt x="2745643" y="2432700"/>
                </a:cubicBezTo>
                <a:lnTo>
                  <a:pt x="2745643" y="2433779"/>
                </a:lnTo>
                <a:lnTo>
                  <a:pt x="2746722" y="2432700"/>
                </a:lnTo>
                <a:lnTo>
                  <a:pt x="2747801" y="2432700"/>
                </a:lnTo>
                <a:cubicBezTo>
                  <a:pt x="2753555" y="2433958"/>
                  <a:pt x="2756433" y="2435397"/>
                  <a:pt x="2756433" y="2437016"/>
                </a:cubicBezTo>
                <a:lnTo>
                  <a:pt x="2756433" y="2439174"/>
                </a:lnTo>
                <a:cubicBezTo>
                  <a:pt x="2756433" y="2444749"/>
                  <a:pt x="2750723" y="2448705"/>
                  <a:pt x="2739305" y="2451043"/>
                </a:cubicBezTo>
                <a:lnTo>
                  <a:pt x="2725278" y="2469251"/>
                </a:lnTo>
                <a:cubicBezTo>
                  <a:pt x="2725278" y="2470690"/>
                  <a:pt x="2728154" y="2471769"/>
                  <a:pt x="2733910" y="2472488"/>
                </a:cubicBezTo>
                <a:lnTo>
                  <a:pt x="2736067" y="2474646"/>
                </a:lnTo>
                <a:cubicBezTo>
                  <a:pt x="2736067" y="2468891"/>
                  <a:pt x="2738900" y="2465295"/>
                  <a:pt x="2744565" y="2463856"/>
                </a:cubicBezTo>
                <a:cubicBezTo>
                  <a:pt x="2747262" y="2457472"/>
                  <a:pt x="2749780" y="2453920"/>
                  <a:pt x="2752117" y="2453201"/>
                </a:cubicBezTo>
                <a:lnTo>
                  <a:pt x="2756433" y="2453201"/>
                </a:lnTo>
                <a:lnTo>
                  <a:pt x="2760750" y="2457517"/>
                </a:lnTo>
                <a:lnTo>
                  <a:pt x="2761829" y="2456438"/>
                </a:lnTo>
                <a:lnTo>
                  <a:pt x="2765065" y="2456438"/>
                </a:lnTo>
                <a:cubicBezTo>
                  <a:pt x="2770910" y="2456438"/>
                  <a:pt x="2775180" y="2460709"/>
                  <a:pt x="2777878" y="2469251"/>
                </a:cubicBezTo>
                <a:lnTo>
                  <a:pt x="2783274" y="2469251"/>
                </a:lnTo>
                <a:cubicBezTo>
                  <a:pt x="2785432" y="2469970"/>
                  <a:pt x="2786511" y="2472128"/>
                  <a:pt x="2786511" y="2475725"/>
                </a:cubicBezTo>
                <a:cubicBezTo>
                  <a:pt x="2783813" y="2477883"/>
                  <a:pt x="2781295" y="2478962"/>
                  <a:pt x="2778957" y="2478962"/>
                </a:cubicBezTo>
                <a:lnTo>
                  <a:pt x="2775720" y="2478962"/>
                </a:lnTo>
                <a:lnTo>
                  <a:pt x="2769381" y="2476804"/>
                </a:lnTo>
                <a:lnTo>
                  <a:pt x="2769381" y="2475725"/>
                </a:lnTo>
                <a:lnTo>
                  <a:pt x="2763986" y="2476804"/>
                </a:lnTo>
                <a:lnTo>
                  <a:pt x="2757513" y="2476804"/>
                </a:lnTo>
                <a:lnTo>
                  <a:pt x="2748880" y="2474646"/>
                </a:lnTo>
                <a:lnTo>
                  <a:pt x="2744565" y="2475725"/>
                </a:lnTo>
                <a:lnTo>
                  <a:pt x="2744565" y="2477883"/>
                </a:lnTo>
                <a:cubicBezTo>
                  <a:pt x="2744565" y="2478782"/>
                  <a:pt x="2748161" y="2480221"/>
                  <a:pt x="2755354" y="2482199"/>
                </a:cubicBezTo>
                <a:cubicBezTo>
                  <a:pt x="2755714" y="2484177"/>
                  <a:pt x="2761783" y="2488448"/>
                  <a:pt x="2773562" y="2495012"/>
                </a:cubicBezTo>
                <a:lnTo>
                  <a:pt x="2774642" y="2496091"/>
                </a:lnTo>
                <a:lnTo>
                  <a:pt x="2774642" y="2502565"/>
                </a:lnTo>
                <a:cubicBezTo>
                  <a:pt x="2774642" y="2507601"/>
                  <a:pt x="2770731" y="2510838"/>
                  <a:pt x="2762908" y="2512276"/>
                </a:cubicBezTo>
                <a:lnTo>
                  <a:pt x="2762908" y="2513355"/>
                </a:lnTo>
                <a:lnTo>
                  <a:pt x="2768303" y="2519829"/>
                </a:lnTo>
                <a:lnTo>
                  <a:pt x="2768303" y="2526168"/>
                </a:lnTo>
                <a:lnTo>
                  <a:pt x="2763986" y="2530484"/>
                </a:lnTo>
                <a:lnTo>
                  <a:pt x="2766145" y="2534800"/>
                </a:lnTo>
                <a:lnTo>
                  <a:pt x="2763986" y="2549771"/>
                </a:lnTo>
                <a:lnTo>
                  <a:pt x="2768303" y="2562720"/>
                </a:lnTo>
                <a:cubicBezTo>
                  <a:pt x="2765604" y="2568115"/>
                  <a:pt x="2763447" y="2570992"/>
                  <a:pt x="2761829" y="2571352"/>
                </a:cubicBezTo>
                <a:lnTo>
                  <a:pt x="2757513" y="2571352"/>
                </a:lnTo>
                <a:lnTo>
                  <a:pt x="2751038" y="2565957"/>
                </a:lnTo>
                <a:lnTo>
                  <a:pt x="2749959" y="2565957"/>
                </a:lnTo>
                <a:lnTo>
                  <a:pt x="2743487" y="2570273"/>
                </a:lnTo>
                <a:lnTo>
                  <a:pt x="2738226" y="2570273"/>
                </a:lnTo>
                <a:lnTo>
                  <a:pt x="2739305" y="2574589"/>
                </a:lnTo>
                <a:lnTo>
                  <a:pt x="2738226" y="2584165"/>
                </a:lnTo>
                <a:lnTo>
                  <a:pt x="2742407" y="2604666"/>
                </a:lnTo>
                <a:lnTo>
                  <a:pt x="2741327" y="2613163"/>
                </a:lnTo>
                <a:lnTo>
                  <a:pt x="2742407" y="2614242"/>
                </a:lnTo>
                <a:lnTo>
                  <a:pt x="2744565" y="2614242"/>
                </a:lnTo>
                <a:cubicBezTo>
                  <a:pt x="2746722" y="2614242"/>
                  <a:pt x="2747801" y="2612129"/>
                  <a:pt x="2747801" y="2607903"/>
                </a:cubicBezTo>
                <a:cubicBezTo>
                  <a:pt x="2754275" y="2602868"/>
                  <a:pt x="2758951" y="2600350"/>
                  <a:pt x="2761829" y="2600350"/>
                </a:cubicBezTo>
                <a:lnTo>
                  <a:pt x="2761829" y="2594955"/>
                </a:lnTo>
                <a:cubicBezTo>
                  <a:pt x="2765785" y="2578500"/>
                  <a:pt x="2768617" y="2570273"/>
                  <a:pt x="2770326" y="2570273"/>
                </a:cubicBezTo>
                <a:lnTo>
                  <a:pt x="2771405" y="2570273"/>
                </a:lnTo>
                <a:cubicBezTo>
                  <a:pt x="2773382" y="2570273"/>
                  <a:pt x="2774821" y="2573824"/>
                  <a:pt x="2775720" y="2580928"/>
                </a:cubicBezTo>
                <a:lnTo>
                  <a:pt x="2775720" y="2584165"/>
                </a:lnTo>
                <a:lnTo>
                  <a:pt x="2774642" y="2596034"/>
                </a:lnTo>
                <a:lnTo>
                  <a:pt x="2783274" y="2612084"/>
                </a:lnTo>
                <a:lnTo>
                  <a:pt x="2783274" y="2622874"/>
                </a:lnTo>
                <a:lnTo>
                  <a:pt x="2784353" y="2627190"/>
                </a:lnTo>
                <a:cubicBezTo>
                  <a:pt x="2784353" y="2638969"/>
                  <a:pt x="2772888" y="2647197"/>
                  <a:pt x="2749959" y="2651872"/>
                </a:cubicBezTo>
                <a:lnTo>
                  <a:pt x="2746722" y="2649714"/>
                </a:lnTo>
                <a:lnTo>
                  <a:pt x="2744565" y="2649714"/>
                </a:lnTo>
                <a:lnTo>
                  <a:pt x="2740249" y="2651872"/>
                </a:lnTo>
                <a:lnTo>
                  <a:pt x="2733910" y="2650793"/>
                </a:lnTo>
                <a:lnTo>
                  <a:pt x="2729594" y="2651872"/>
                </a:lnTo>
                <a:cubicBezTo>
                  <a:pt x="2713137" y="2649714"/>
                  <a:pt x="2704912" y="2647916"/>
                  <a:pt x="2704912" y="2646477"/>
                </a:cubicBezTo>
                <a:cubicBezTo>
                  <a:pt x="2698436" y="2635957"/>
                  <a:pt x="2695200" y="2627730"/>
                  <a:pt x="2695200" y="2621795"/>
                </a:cubicBezTo>
                <a:cubicBezTo>
                  <a:pt x="2694121" y="2621795"/>
                  <a:pt x="2693401" y="2618198"/>
                  <a:pt x="2693041" y="2611005"/>
                </a:cubicBezTo>
                <a:lnTo>
                  <a:pt x="2694121" y="2611005"/>
                </a:lnTo>
                <a:lnTo>
                  <a:pt x="2693041" y="2609926"/>
                </a:lnTo>
                <a:lnTo>
                  <a:pt x="2693041" y="2604666"/>
                </a:lnTo>
                <a:lnTo>
                  <a:pt x="2695200" y="2601429"/>
                </a:lnTo>
                <a:lnTo>
                  <a:pt x="2695200" y="2593876"/>
                </a:lnTo>
                <a:lnTo>
                  <a:pt x="2697358" y="2575668"/>
                </a:lnTo>
                <a:cubicBezTo>
                  <a:pt x="2694481" y="2570812"/>
                  <a:pt x="2693041" y="2566856"/>
                  <a:pt x="2693041" y="2563799"/>
                </a:cubicBezTo>
                <a:lnTo>
                  <a:pt x="2686568" y="2563799"/>
                </a:lnTo>
                <a:lnTo>
                  <a:pt x="2681173" y="2564878"/>
                </a:lnTo>
                <a:lnTo>
                  <a:pt x="2674834" y="2563799"/>
                </a:lnTo>
                <a:lnTo>
                  <a:pt x="2670517" y="2563799"/>
                </a:lnTo>
                <a:cubicBezTo>
                  <a:pt x="2672855" y="2566496"/>
                  <a:pt x="2679644" y="2570093"/>
                  <a:pt x="2690883" y="2574589"/>
                </a:cubicBezTo>
                <a:lnTo>
                  <a:pt x="2690883" y="2576747"/>
                </a:lnTo>
                <a:cubicBezTo>
                  <a:pt x="2684410" y="2582052"/>
                  <a:pt x="2681173" y="2587402"/>
                  <a:pt x="2681173" y="2592797"/>
                </a:cubicBezTo>
                <a:lnTo>
                  <a:pt x="2676993" y="2598192"/>
                </a:lnTo>
                <a:lnTo>
                  <a:pt x="2678071" y="2599271"/>
                </a:lnTo>
                <a:lnTo>
                  <a:pt x="2678071" y="2600350"/>
                </a:lnTo>
                <a:cubicBezTo>
                  <a:pt x="2678071" y="2603947"/>
                  <a:pt x="2675554" y="2606464"/>
                  <a:pt x="2670517" y="2607903"/>
                </a:cubicBezTo>
                <a:cubicBezTo>
                  <a:pt x="2670517" y="2621480"/>
                  <a:pt x="2667639" y="2628269"/>
                  <a:pt x="2661886" y="2628269"/>
                </a:cubicBezTo>
                <a:lnTo>
                  <a:pt x="2660808" y="2627190"/>
                </a:lnTo>
                <a:lnTo>
                  <a:pt x="2659727" y="2627190"/>
                </a:lnTo>
                <a:cubicBezTo>
                  <a:pt x="2645970" y="2636452"/>
                  <a:pt x="2635585" y="2641082"/>
                  <a:pt x="2628571" y="2641082"/>
                </a:cubicBezTo>
                <a:cubicBezTo>
                  <a:pt x="2628571" y="2644679"/>
                  <a:pt x="2621782" y="2648635"/>
                  <a:pt x="2608205" y="2652951"/>
                </a:cubicBezTo>
                <a:lnTo>
                  <a:pt x="2587838" y="2652951"/>
                </a:lnTo>
                <a:cubicBezTo>
                  <a:pt x="2586400" y="2652951"/>
                  <a:pt x="2585681" y="2651872"/>
                  <a:pt x="2585681" y="2649714"/>
                </a:cubicBezTo>
                <a:cubicBezTo>
                  <a:pt x="2581365" y="2649714"/>
                  <a:pt x="2579207" y="2648995"/>
                  <a:pt x="2579207" y="2647556"/>
                </a:cubicBezTo>
                <a:cubicBezTo>
                  <a:pt x="2583343" y="2644319"/>
                  <a:pt x="2587658" y="2642521"/>
                  <a:pt x="2592155" y="2642161"/>
                </a:cubicBezTo>
                <a:cubicBezTo>
                  <a:pt x="2592155" y="2637036"/>
                  <a:pt x="2598584" y="2633844"/>
                  <a:pt x="2611443" y="2632585"/>
                </a:cubicBezTo>
                <a:lnTo>
                  <a:pt x="2623177" y="2617479"/>
                </a:lnTo>
                <a:lnTo>
                  <a:pt x="2636125" y="2587402"/>
                </a:lnTo>
                <a:lnTo>
                  <a:pt x="2633966" y="2580928"/>
                </a:lnTo>
                <a:lnTo>
                  <a:pt x="2636125" y="2575668"/>
                </a:lnTo>
                <a:lnTo>
                  <a:pt x="2635044" y="2574589"/>
                </a:lnTo>
                <a:lnTo>
                  <a:pt x="2633966" y="2574589"/>
                </a:lnTo>
                <a:lnTo>
                  <a:pt x="2623177" y="2575668"/>
                </a:lnTo>
                <a:lnTo>
                  <a:pt x="2623177" y="2574589"/>
                </a:lnTo>
                <a:lnTo>
                  <a:pt x="2625335" y="2569194"/>
                </a:lnTo>
                <a:cubicBezTo>
                  <a:pt x="2623895" y="2569194"/>
                  <a:pt x="2622861" y="2565237"/>
                  <a:pt x="2622232" y="2557325"/>
                </a:cubicBezTo>
                <a:lnTo>
                  <a:pt x="2627852" y="2557325"/>
                </a:lnTo>
                <a:lnTo>
                  <a:pt x="2624255" y="2556246"/>
                </a:lnTo>
                <a:lnTo>
                  <a:pt x="2624255" y="2554088"/>
                </a:lnTo>
                <a:lnTo>
                  <a:pt x="2627494" y="2554088"/>
                </a:lnTo>
                <a:lnTo>
                  <a:pt x="2627494" y="2553008"/>
                </a:lnTo>
                <a:cubicBezTo>
                  <a:pt x="2623986" y="2553008"/>
                  <a:pt x="2622232" y="2551929"/>
                  <a:pt x="2622232" y="2549771"/>
                </a:cubicBezTo>
                <a:lnTo>
                  <a:pt x="2622232" y="2542353"/>
                </a:lnTo>
                <a:lnTo>
                  <a:pt x="2623177" y="2526168"/>
                </a:lnTo>
                <a:lnTo>
                  <a:pt x="2622232" y="2517671"/>
                </a:lnTo>
                <a:lnTo>
                  <a:pt x="2623177" y="2516592"/>
                </a:lnTo>
                <a:lnTo>
                  <a:pt x="2623177" y="2515513"/>
                </a:lnTo>
                <a:lnTo>
                  <a:pt x="2620075" y="2507960"/>
                </a:lnTo>
                <a:cubicBezTo>
                  <a:pt x="2620075" y="2505083"/>
                  <a:pt x="2622187" y="2503644"/>
                  <a:pt x="2626414" y="2503644"/>
                </a:cubicBezTo>
                <a:lnTo>
                  <a:pt x="2626414" y="2501486"/>
                </a:lnTo>
                <a:cubicBezTo>
                  <a:pt x="2622007" y="2494383"/>
                  <a:pt x="2619175" y="2490831"/>
                  <a:pt x="2617916" y="2490831"/>
                </a:cubicBezTo>
                <a:lnTo>
                  <a:pt x="2598494" y="2492854"/>
                </a:lnTo>
                <a:lnTo>
                  <a:pt x="2594178" y="2492854"/>
                </a:lnTo>
                <a:lnTo>
                  <a:pt x="2593099" y="2493933"/>
                </a:lnTo>
                <a:lnTo>
                  <a:pt x="2592155" y="2493933"/>
                </a:lnTo>
                <a:lnTo>
                  <a:pt x="2593099" y="2509039"/>
                </a:lnTo>
                <a:lnTo>
                  <a:pt x="2589997" y="2533721"/>
                </a:lnTo>
                <a:lnTo>
                  <a:pt x="2591076" y="2534800"/>
                </a:lnTo>
                <a:lnTo>
                  <a:pt x="2591076" y="2535879"/>
                </a:lnTo>
                <a:lnTo>
                  <a:pt x="2588918" y="2557325"/>
                </a:lnTo>
                <a:cubicBezTo>
                  <a:pt x="2589636" y="2563799"/>
                  <a:pt x="2590718" y="2567036"/>
                  <a:pt x="2592155" y="2567036"/>
                </a:cubicBezTo>
                <a:cubicBezTo>
                  <a:pt x="2592155" y="2563978"/>
                  <a:pt x="2599662" y="2561461"/>
                  <a:pt x="2614679" y="2559483"/>
                </a:cubicBezTo>
                <a:lnTo>
                  <a:pt x="2616838" y="2562720"/>
                </a:lnTo>
                <a:cubicBezTo>
                  <a:pt x="2616838" y="2573779"/>
                  <a:pt x="2609644" y="2582007"/>
                  <a:pt x="2595258" y="2587402"/>
                </a:cubicBezTo>
                <a:lnTo>
                  <a:pt x="2575970" y="2604666"/>
                </a:lnTo>
                <a:cubicBezTo>
                  <a:pt x="2570576" y="2604666"/>
                  <a:pt x="2560909" y="2612534"/>
                  <a:pt x="2546972" y="2628269"/>
                </a:cubicBezTo>
                <a:lnTo>
                  <a:pt x="2539419" y="2635822"/>
                </a:lnTo>
                <a:lnTo>
                  <a:pt x="2537261" y="2635822"/>
                </a:lnTo>
                <a:cubicBezTo>
                  <a:pt x="2533215" y="2635822"/>
                  <a:pt x="2529663" y="2629708"/>
                  <a:pt x="2526605" y="2617479"/>
                </a:cubicBezTo>
                <a:lnTo>
                  <a:pt x="2527684" y="2612084"/>
                </a:lnTo>
                <a:cubicBezTo>
                  <a:pt x="2523369" y="2610286"/>
                  <a:pt x="2520491" y="2600979"/>
                  <a:pt x="2519053" y="2584165"/>
                </a:cubicBezTo>
                <a:lnTo>
                  <a:pt x="2519053" y="2580928"/>
                </a:lnTo>
                <a:lnTo>
                  <a:pt x="2521210" y="2578905"/>
                </a:lnTo>
                <a:lnTo>
                  <a:pt x="2526605" y="2578905"/>
                </a:lnTo>
                <a:lnTo>
                  <a:pt x="2541577" y="2582007"/>
                </a:lnTo>
                <a:lnTo>
                  <a:pt x="2542656" y="2582007"/>
                </a:lnTo>
                <a:cubicBezTo>
                  <a:pt x="2549130" y="2582007"/>
                  <a:pt x="2552367" y="2580253"/>
                  <a:pt x="2552367" y="2576747"/>
                </a:cubicBezTo>
                <a:cubicBezTo>
                  <a:pt x="2548051" y="2571172"/>
                  <a:pt x="2545893" y="2567215"/>
                  <a:pt x="2545893" y="2564878"/>
                </a:cubicBezTo>
                <a:lnTo>
                  <a:pt x="2545893" y="2555167"/>
                </a:lnTo>
                <a:lnTo>
                  <a:pt x="2549130" y="2550850"/>
                </a:lnTo>
                <a:lnTo>
                  <a:pt x="2549130" y="2547748"/>
                </a:lnTo>
                <a:cubicBezTo>
                  <a:pt x="2546252" y="2538577"/>
                  <a:pt x="2544814" y="2531743"/>
                  <a:pt x="2544814" y="2527247"/>
                </a:cubicBezTo>
                <a:lnTo>
                  <a:pt x="2549130" y="2509039"/>
                </a:lnTo>
                <a:lnTo>
                  <a:pt x="2549130" y="2507960"/>
                </a:lnTo>
                <a:cubicBezTo>
                  <a:pt x="2546972" y="2506162"/>
                  <a:pt x="2545532" y="2501486"/>
                  <a:pt x="2544814" y="2493933"/>
                </a:cubicBezTo>
                <a:cubicBezTo>
                  <a:pt x="2529079" y="2493214"/>
                  <a:pt x="2521210" y="2491101"/>
                  <a:pt x="2521210" y="2487594"/>
                </a:cubicBezTo>
                <a:lnTo>
                  <a:pt x="2524447" y="2482199"/>
                </a:lnTo>
                <a:lnTo>
                  <a:pt x="2535103" y="2483278"/>
                </a:lnTo>
                <a:lnTo>
                  <a:pt x="2548051" y="2483278"/>
                </a:lnTo>
                <a:lnTo>
                  <a:pt x="2545893" y="2473567"/>
                </a:lnTo>
                <a:lnTo>
                  <a:pt x="2545893" y="2466014"/>
                </a:lnTo>
                <a:lnTo>
                  <a:pt x="2554525" y="2460754"/>
                </a:lnTo>
                <a:lnTo>
                  <a:pt x="2554525" y="2459675"/>
                </a:lnTo>
                <a:lnTo>
                  <a:pt x="2553445" y="2458596"/>
                </a:lnTo>
                <a:lnTo>
                  <a:pt x="2553445" y="2457517"/>
                </a:lnTo>
                <a:lnTo>
                  <a:pt x="2548051" y="2458596"/>
                </a:lnTo>
                <a:lnTo>
                  <a:pt x="2545893" y="2456438"/>
                </a:lnTo>
                <a:lnTo>
                  <a:pt x="2545893" y="2448885"/>
                </a:lnTo>
                <a:lnTo>
                  <a:pt x="2549130" y="2438095"/>
                </a:lnTo>
                <a:lnTo>
                  <a:pt x="2546972" y="2430676"/>
                </a:lnTo>
                <a:cubicBezTo>
                  <a:pt x="2546972" y="2428698"/>
                  <a:pt x="2549130" y="2425461"/>
                  <a:pt x="2553445" y="2420965"/>
                </a:cubicBezTo>
                <a:lnTo>
                  <a:pt x="2553445" y="2418807"/>
                </a:lnTo>
                <a:cubicBezTo>
                  <a:pt x="2548410" y="2418807"/>
                  <a:pt x="2545893" y="2417728"/>
                  <a:pt x="2545893" y="2415570"/>
                </a:cubicBezTo>
                <a:lnTo>
                  <a:pt x="2545893" y="2405859"/>
                </a:lnTo>
                <a:cubicBezTo>
                  <a:pt x="2545893" y="2404780"/>
                  <a:pt x="2547331" y="2403701"/>
                  <a:pt x="2550209" y="2402622"/>
                </a:cubicBezTo>
                <a:lnTo>
                  <a:pt x="2578128" y="2409096"/>
                </a:lnTo>
                <a:lnTo>
                  <a:pt x="2579207" y="2409096"/>
                </a:lnTo>
                <a:lnTo>
                  <a:pt x="2583523" y="2405859"/>
                </a:lnTo>
                <a:cubicBezTo>
                  <a:pt x="2594223" y="2405859"/>
                  <a:pt x="2599573" y="2408017"/>
                  <a:pt x="2599573" y="2412333"/>
                </a:cubicBezTo>
                <a:lnTo>
                  <a:pt x="2599573" y="2415570"/>
                </a:lnTo>
                <a:cubicBezTo>
                  <a:pt x="2593908" y="2423663"/>
                  <a:pt x="2591076" y="2429373"/>
                  <a:pt x="2591076" y="2432700"/>
                </a:cubicBezTo>
                <a:lnTo>
                  <a:pt x="2594178" y="2438095"/>
                </a:lnTo>
                <a:lnTo>
                  <a:pt x="2594178" y="2441332"/>
                </a:lnTo>
                <a:lnTo>
                  <a:pt x="2592155" y="2444569"/>
                </a:lnTo>
                <a:lnTo>
                  <a:pt x="2592155" y="2461698"/>
                </a:lnTo>
                <a:lnTo>
                  <a:pt x="2593099" y="2469251"/>
                </a:lnTo>
                <a:lnTo>
                  <a:pt x="2594178" y="2469251"/>
                </a:lnTo>
                <a:cubicBezTo>
                  <a:pt x="2595616" y="2469251"/>
                  <a:pt x="2596336" y="2468172"/>
                  <a:pt x="2596336" y="2466014"/>
                </a:cubicBezTo>
                <a:lnTo>
                  <a:pt x="2597415" y="2464935"/>
                </a:lnTo>
                <a:lnTo>
                  <a:pt x="2602810" y="2464935"/>
                </a:lnTo>
                <a:lnTo>
                  <a:pt x="2610363" y="2471409"/>
                </a:lnTo>
                <a:lnTo>
                  <a:pt x="2616838" y="2470330"/>
                </a:lnTo>
                <a:lnTo>
                  <a:pt x="2623177" y="2473567"/>
                </a:lnTo>
                <a:lnTo>
                  <a:pt x="2630731" y="2469251"/>
                </a:lnTo>
                <a:lnTo>
                  <a:pt x="2636125" y="2471409"/>
                </a:lnTo>
                <a:lnTo>
                  <a:pt x="2641520" y="2467093"/>
                </a:lnTo>
                <a:lnTo>
                  <a:pt x="2643677" y="2467093"/>
                </a:lnTo>
                <a:cubicBezTo>
                  <a:pt x="2645835" y="2467093"/>
                  <a:pt x="2647274" y="2469970"/>
                  <a:pt x="2647993" y="2475725"/>
                </a:cubicBezTo>
                <a:cubicBezTo>
                  <a:pt x="2640799" y="2477523"/>
                  <a:pt x="2637204" y="2478962"/>
                  <a:pt x="2637204" y="2480041"/>
                </a:cubicBezTo>
                <a:cubicBezTo>
                  <a:pt x="2639541" y="2482918"/>
                  <a:pt x="2647049" y="2486155"/>
                  <a:pt x="2659727" y="2489752"/>
                </a:cubicBezTo>
                <a:lnTo>
                  <a:pt x="2665123" y="2492854"/>
                </a:lnTo>
                <a:lnTo>
                  <a:pt x="2674834" y="2491775"/>
                </a:lnTo>
                <a:lnTo>
                  <a:pt x="2676993" y="2491775"/>
                </a:lnTo>
                <a:lnTo>
                  <a:pt x="2680230" y="2493933"/>
                </a:lnTo>
                <a:lnTo>
                  <a:pt x="2693041" y="2493933"/>
                </a:lnTo>
                <a:cubicBezTo>
                  <a:pt x="2696998" y="2493933"/>
                  <a:pt x="2699515" y="2495372"/>
                  <a:pt x="2700594" y="2498249"/>
                </a:cubicBezTo>
                <a:lnTo>
                  <a:pt x="2697358" y="2501486"/>
                </a:lnTo>
                <a:lnTo>
                  <a:pt x="2693041" y="2501486"/>
                </a:lnTo>
                <a:lnTo>
                  <a:pt x="2688725" y="2500407"/>
                </a:lnTo>
                <a:lnTo>
                  <a:pt x="2684410" y="2501486"/>
                </a:lnTo>
                <a:lnTo>
                  <a:pt x="2683332" y="2500407"/>
                </a:lnTo>
                <a:lnTo>
                  <a:pt x="2682251" y="2501486"/>
                </a:lnTo>
                <a:lnTo>
                  <a:pt x="2681173" y="2501486"/>
                </a:lnTo>
                <a:lnTo>
                  <a:pt x="2668360" y="2499328"/>
                </a:lnTo>
                <a:lnTo>
                  <a:pt x="2666202" y="2503644"/>
                </a:lnTo>
                <a:lnTo>
                  <a:pt x="2667281" y="2512276"/>
                </a:lnTo>
                <a:lnTo>
                  <a:pt x="2664045" y="2520773"/>
                </a:lnTo>
                <a:cubicBezTo>
                  <a:pt x="2665123" y="2524370"/>
                  <a:pt x="2667639" y="2526168"/>
                  <a:pt x="2671598" y="2526168"/>
                </a:cubicBezTo>
                <a:lnTo>
                  <a:pt x="2681173" y="2520773"/>
                </a:lnTo>
                <a:lnTo>
                  <a:pt x="2710307" y="2520773"/>
                </a:lnTo>
                <a:lnTo>
                  <a:pt x="2718804" y="2522931"/>
                </a:lnTo>
                <a:cubicBezTo>
                  <a:pt x="2720961" y="2519065"/>
                  <a:pt x="2722041" y="2515154"/>
                  <a:pt x="2722041" y="2511197"/>
                </a:cubicBezTo>
                <a:cubicBezTo>
                  <a:pt x="2719882" y="2510478"/>
                  <a:pt x="2718804" y="2508320"/>
                  <a:pt x="2718804" y="2504723"/>
                </a:cubicBezTo>
                <a:lnTo>
                  <a:pt x="2718804" y="2501486"/>
                </a:lnTo>
                <a:lnTo>
                  <a:pt x="2711251" y="2501486"/>
                </a:lnTo>
                <a:cubicBezTo>
                  <a:pt x="2707564" y="2501486"/>
                  <a:pt x="2705450" y="2500407"/>
                  <a:pt x="2704912" y="2498249"/>
                </a:cubicBezTo>
                <a:cubicBezTo>
                  <a:pt x="2704912" y="2496091"/>
                  <a:pt x="2707383" y="2495012"/>
                  <a:pt x="2712329" y="2495012"/>
                </a:cubicBezTo>
                <a:cubicBezTo>
                  <a:pt x="2722580" y="2490247"/>
                  <a:pt x="2729054" y="2485616"/>
                  <a:pt x="2731752" y="2481120"/>
                </a:cubicBezTo>
                <a:lnTo>
                  <a:pt x="2731752" y="2477883"/>
                </a:lnTo>
                <a:lnTo>
                  <a:pt x="2725278" y="2478962"/>
                </a:lnTo>
                <a:lnTo>
                  <a:pt x="2716645" y="2475725"/>
                </a:lnTo>
                <a:lnTo>
                  <a:pt x="2710307" y="2477883"/>
                </a:lnTo>
                <a:lnTo>
                  <a:pt x="2695200" y="2477883"/>
                </a:lnTo>
                <a:lnTo>
                  <a:pt x="2690883" y="2476804"/>
                </a:lnTo>
                <a:lnTo>
                  <a:pt x="2689805" y="2477883"/>
                </a:lnTo>
                <a:lnTo>
                  <a:pt x="2688725" y="2477883"/>
                </a:lnTo>
                <a:cubicBezTo>
                  <a:pt x="2679464" y="2477883"/>
                  <a:pt x="2674834" y="2476444"/>
                  <a:pt x="2674834" y="2473567"/>
                </a:cubicBezTo>
                <a:lnTo>
                  <a:pt x="2661886" y="2476804"/>
                </a:lnTo>
                <a:lnTo>
                  <a:pt x="2657569" y="2476804"/>
                </a:lnTo>
                <a:cubicBezTo>
                  <a:pt x="2654873" y="2476804"/>
                  <a:pt x="2652039" y="2468217"/>
                  <a:pt x="2649072" y="2451043"/>
                </a:cubicBezTo>
                <a:lnTo>
                  <a:pt x="2640440" y="2433779"/>
                </a:lnTo>
                <a:lnTo>
                  <a:pt x="2642598" y="2431755"/>
                </a:lnTo>
                <a:lnTo>
                  <a:pt x="2644756" y="2431755"/>
                </a:lnTo>
                <a:lnTo>
                  <a:pt x="2653254" y="2433779"/>
                </a:lnTo>
                <a:lnTo>
                  <a:pt x="2656490" y="2431755"/>
                </a:lnTo>
                <a:lnTo>
                  <a:pt x="2661886" y="2431755"/>
                </a:lnTo>
                <a:cubicBezTo>
                  <a:pt x="2663324" y="2433104"/>
                  <a:pt x="2666562" y="2433779"/>
                  <a:pt x="2671598" y="2433779"/>
                </a:cubicBezTo>
                <a:cubicBezTo>
                  <a:pt x="2681577" y="2440972"/>
                  <a:pt x="2686568" y="2447086"/>
                  <a:pt x="2686568" y="2452122"/>
                </a:cubicBezTo>
                <a:lnTo>
                  <a:pt x="2686568" y="2454280"/>
                </a:lnTo>
                <a:lnTo>
                  <a:pt x="2684410" y="2456438"/>
                </a:lnTo>
                <a:lnTo>
                  <a:pt x="2688725" y="2464935"/>
                </a:lnTo>
                <a:lnTo>
                  <a:pt x="2687646" y="2469251"/>
                </a:lnTo>
                <a:lnTo>
                  <a:pt x="2695200" y="2469251"/>
                </a:lnTo>
                <a:lnTo>
                  <a:pt x="2700594" y="2470330"/>
                </a:lnTo>
                <a:lnTo>
                  <a:pt x="2709226" y="2439174"/>
                </a:lnTo>
                <a:lnTo>
                  <a:pt x="2708148" y="2434858"/>
                </a:lnTo>
                <a:lnTo>
                  <a:pt x="2708148" y="2433779"/>
                </a:lnTo>
                <a:lnTo>
                  <a:pt x="2715567" y="2428518"/>
                </a:lnTo>
                <a:cubicBezTo>
                  <a:pt x="2715567" y="2426360"/>
                  <a:pt x="2714127" y="2425281"/>
                  <a:pt x="2711251" y="2425281"/>
                </a:cubicBezTo>
                <a:lnTo>
                  <a:pt x="2711251" y="2424202"/>
                </a:lnTo>
                <a:cubicBezTo>
                  <a:pt x="2709181" y="2424202"/>
                  <a:pt x="2708148" y="2425281"/>
                  <a:pt x="2708148" y="2427439"/>
                </a:cubicBezTo>
                <a:lnTo>
                  <a:pt x="2707069" y="2428518"/>
                </a:lnTo>
                <a:lnTo>
                  <a:pt x="2702753" y="2428518"/>
                </a:lnTo>
                <a:cubicBezTo>
                  <a:pt x="2701314" y="2428518"/>
                  <a:pt x="2700594" y="2427080"/>
                  <a:pt x="2700594" y="2424202"/>
                </a:cubicBezTo>
                <a:lnTo>
                  <a:pt x="2697358" y="2424202"/>
                </a:lnTo>
                <a:cubicBezTo>
                  <a:pt x="2695919" y="2424202"/>
                  <a:pt x="2695200" y="2425281"/>
                  <a:pt x="2695200" y="2427439"/>
                </a:cubicBezTo>
                <a:lnTo>
                  <a:pt x="2694121" y="2428518"/>
                </a:lnTo>
                <a:lnTo>
                  <a:pt x="2687646" y="2428518"/>
                </a:lnTo>
                <a:cubicBezTo>
                  <a:pt x="2684590" y="2425641"/>
                  <a:pt x="2681757" y="2424202"/>
                  <a:pt x="2679150" y="2424202"/>
                </a:cubicBezTo>
                <a:cubicBezTo>
                  <a:pt x="2674294" y="2427080"/>
                  <a:pt x="2669978" y="2428518"/>
                  <a:pt x="2666202" y="2428518"/>
                </a:cubicBezTo>
                <a:lnTo>
                  <a:pt x="2662964" y="2428518"/>
                </a:lnTo>
                <a:lnTo>
                  <a:pt x="2660808" y="2426360"/>
                </a:lnTo>
                <a:lnTo>
                  <a:pt x="2660808" y="2424202"/>
                </a:lnTo>
                <a:lnTo>
                  <a:pt x="2670517" y="2419886"/>
                </a:lnTo>
                <a:lnTo>
                  <a:pt x="2669439" y="2409096"/>
                </a:lnTo>
                <a:cubicBezTo>
                  <a:pt x="2669439" y="2394800"/>
                  <a:pt x="2670517" y="2387651"/>
                  <a:pt x="2672676" y="2387651"/>
                </a:cubicBezTo>
                <a:close/>
                <a:moveTo>
                  <a:pt x="7252835" y="2380377"/>
                </a:moveTo>
                <a:cubicBezTo>
                  <a:pt x="7250587" y="2380377"/>
                  <a:pt x="7248384" y="2382580"/>
                  <a:pt x="7246226" y="2386986"/>
                </a:cubicBezTo>
                <a:lnTo>
                  <a:pt x="7249463" y="2389144"/>
                </a:lnTo>
                <a:lnTo>
                  <a:pt x="7250542" y="2389144"/>
                </a:lnTo>
                <a:cubicBezTo>
                  <a:pt x="7254229" y="2389144"/>
                  <a:pt x="7256432" y="2387661"/>
                  <a:pt x="7257151" y="2384693"/>
                </a:cubicBezTo>
                <a:cubicBezTo>
                  <a:pt x="7256612" y="2382535"/>
                  <a:pt x="7255173" y="2381097"/>
                  <a:pt x="7252835" y="2380377"/>
                </a:cubicBezTo>
                <a:close/>
                <a:moveTo>
                  <a:pt x="7584936" y="2378647"/>
                </a:moveTo>
                <a:lnTo>
                  <a:pt x="7584936" y="2380805"/>
                </a:lnTo>
                <a:lnTo>
                  <a:pt x="7588172" y="2380805"/>
                </a:lnTo>
                <a:lnTo>
                  <a:pt x="7588172" y="2378647"/>
                </a:lnTo>
                <a:close/>
                <a:moveTo>
                  <a:pt x="4070211" y="2378647"/>
                </a:moveTo>
                <a:lnTo>
                  <a:pt x="4070211" y="2380805"/>
                </a:lnTo>
                <a:lnTo>
                  <a:pt x="4073448" y="2380805"/>
                </a:lnTo>
                <a:lnTo>
                  <a:pt x="4073448" y="2378647"/>
                </a:lnTo>
                <a:close/>
                <a:moveTo>
                  <a:pt x="1601876" y="2378243"/>
                </a:moveTo>
                <a:lnTo>
                  <a:pt x="1601876" y="2379322"/>
                </a:lnTo>
                <a:lnTo>
                  <a:pt x="1604034" y="2379322"/>
                </a:lnTo>
                <a:lnTo>
                  <a:pt x="1604034" y="2378243"/>
                </a:lnTo>
                <a:close/>
                <a:moveTo>
                  <a:pt x="7238538" y="2377140"/>
                </a:moveTo>
                <a:lnTo>
                  <a:pt x="7238538" y="2379298"/>
                </a:lnTo>
                <a:lnTo>
                  <a:pt x="7239617" y="2379298"/>
                </a:lnTo>
                <a:lnTo>
                  <a:pt x="7239617" y="2377140"/>
                </a:lnTo>
                <a:close/>
                <a:moveTo>
                  <a:pt x="9210008" y="2375275"/>
                </a:moveTo>
                <a:lnTo>
                  <a:pt x="9207850" y="2381749"/>
                </a:lnTo>
                <a:lnTo>
                  <a:pt x="9208930" y="2382828"/>
                </a:lnTo>
                <a:lnTo>
                  <a:pt x="9211088" y="2382828"/>
                </a:lnTo>
                <a:lnTo>
                  <a:pt x="9210008" y="2381749"/>
                </a:lnTo>
                <a:lnTo>
                  <a:pt x="9210008" y="2377433"/>
                </a:lnTo>
                <a:lnTo>
                  <a:pt x="9212166" y="2377433"/>
                </a:lnTo>
                <a:lnTo>
                  <a:pt x="9212166" y="2375275"/>
                </a:lnTo>
                <a:close/>
                <a:moveTo>
                  <a:pt x="5611847" y="2375275"/>
                </a:moveTo>
                <a:lnTo>
                  <a:pt x="5611847" y="2377433"/>
                </a:lnTo>
                <a:lnTo>
                  <a:pt x="5612926" y="2377433"/>
                </a:lnTo>
                <a:lnTo>
                  <a:pt x="5612926" y="2375275"/>
                </a:lnTo>
                <a:close/>
                <a:moveTo>
                  <a:pt x="5756029" y="2372038"/>
                </a:moveTo>
                <a:lnTo>
                  <a:pt x="5756029" y="2373117"/>
                </a:lnTo>
                <a:lnTo>
                  <a:pt x="5759266" y="2373117"/>
                </a:lnTo>
                <a:lnTo>
                  <a:pt x="5759266" y="2372038"/>
                </a:lnTo>
                <a:close/>
                <a:moveTo>
                  <a:pt x="2234968" y="2371229"/>
                </a:moveTo>
                <a:lnTo>
                  <a:pt x="2234968" y="2374331"/>
                </a:lnTo>
                <a:lnTo>
                  <a:pt x="2237125" y="2376489"/>
                </a:lnTo>
                <a:lnTo>
                  <a:pt x="2238204" y="2376489"/>
                </a:lnTo>
                <a:lnTo>
                  <a:pt x="2238204" y="2373387"/>
                </a:lnTo>
                <a:lnTo>
                  <a:pt x="2236047" y="2371229"/>
                </a:lnTo>
                <a:close/>
                <a:moveTo>
                  <a:pt x="9206771" y="2370959"/>
                </a:moveTo>
                <a:lnTo>
                  <a:pt x="9206771" y="2374196"/>
                </a:lnTo>
                <a:lnTo>
                  <a:pt x="9208930" y="2374196"/>
                </a:lnTo>
                <a:lnTo>
                  <a:pt x="9207850" y="2370959"/>
                </a:lnTo>
                <a:close/>
                <a:moveTo>
                  <a:pt x="1552377" y="2369476"/>
                </a:moveTo>
                <a:lnTo>
                  <a:pt x="1552377" y="2371634"/>
                </a:lnTo>
                <a:lnTo>
                  <a:pt x="1553456" y="2371634"/>
                </a:lnTo>
                <a:lnTo>
                  <a:pt x="1553456" y="2369476"/>
                </a:lnTo>
                <a:close/>
                <a:moveTo>
                  <a:pt x="8271708" y="2366778"/>
                </a:moveTo>
                <a:lnTo>
                  <a:pt x="8271708" y="2371094"/>
                </a:lnTo>
                <a:lnTo>
                  <a:pt x="8274945" y="2371094"/>
                </a:lnTo>
                <a:lnTo>
                  <a:pt x="8274945" y="2368936"/>
                </a:lnTo>
                <a:lnTo>
                  <a:pt x="8272786" y="2366778"/>
                </a:lnTo>
                <a:close/>
                <a:moveTo>
                  <a:pt x="9207850" y="2365564"/>
                </a:moveTo>
                <a:lnTo>
                  <a:pt x="9207850" y="2366643"/>
                </a:lnTo>
                <a:lnTo>
                  <a:pt x="9216483" y="2369880"/>
                </a:lnTo>
                <a:lnTo>
                  <a:pt x="9218640" y="2369880"/>
                </a:lnTo>
                <a:lnTo>
                  <a:pt x="9218640" y="2368801"/>
                </a:lnTo>
                <a:lnTo>
                  <a:pt x="9208930" y="2365564"/>
                </a:lnTo>
                <a:close/>
                <a:moveTo>
                  <a:pt x="5766954" y="2364620"/>
                </a:moveTo>
                <a:lnTo>
                  <a:pt x="5766954" y="2365699"/>
                </a:lnTo>
                <a:lnTo>
                  <a:pt x="5769112" y="2365699"/>
                </a:lnTo>
                <a:lnTo>
                  <a:pt x="5769112" y="2364620"/>
                </a:lnTo>
                <a:close/>
                <a:moveTo>
                  <a:pt x="5676992" y="2364620"/>
                </a:moveTo>
                <a:lnTo>
                  <a:pt x="5679150" y="2366778"/>
                </a:lnTo>
                <a:lnTo>
                  <a:pt x="5680229" y="2365699"/>
                </a:lnTo>
                <a:lnTo>
                  <a:pt x="5680229" y="2364620"/>
                </a:lnTo>
                <a:close/>
                <a:moveTo>
                  <a:pt x="9264094" y="2363406"/>
                </a:moveTo>
                <a:lnTo>
                  <a:pt x="9264094" y="2364485"/>
                </a:lnTo>
                <a:lnTo>
                  <a:pt x="9267331" y="2364485"/>
                </a:lnTo>
                <a:lnTo>
                  <a:pt x="9267331" y="2363406"/>
                </a:lnTo>
                <a:close/>
                <a:moveTo>
                  <a:pt x="9254383" y="2363406"/>
                </a:moveTo>
                <a:lnTo>
                  <a:pt x="9254383" y="2364485"/>
                </a:lnTo>
                <a:lnTo>
                  <a:pt x="9256541" y="2364485"/>
                </a:lnTo>
                <a:lnTo>
                  <a:pt x="9256541" y="2363406"/>
                </a:lnTo>
                <a:close/>
                <a:moveTo>
                  <a:pt x="1208188" y="2362462"/>
                </a:moveTo>
                <a:lnTo>
                  <a:pt x="1208188" y="2365699"/>
                </a:lnTo>
                <a:lnTo>
                  <a:pt x="1210346" y="2367857"/>
                </a:lnTo>
                <a:lnTo>
                  <a:pt x="1211425" y="2366778"/>
                </a:lnTo>
                <a:lnTo>
                  <a:pt x="1211425" y="2362462"/>
                </a:lnTo>
                <a:close/>
                <a:moveTo>
                  <a:pt x="9191665" y="2362192"/>
                </a:moveTo>
                <a:lnTo>
                  <a:pt x="9190586" y="2365564"/>
                </a:lnTo>
                <a:lnTo>
                  <a:pt x="9192744" y="2365564"/>
                </a:lnTo>
                <a:lnTo>
                  <a:pt x="9192744" y="2362192"/>
                </a:lnTo>
                <a:close/>
                <a:moveTo>
                  <a:pt x="7250542" y="2361765"/>
                </a:moveTo>
                <a:lnTo>
                  <a:pt x="7245147" y="2362844"/>
                </a:lnTo>
                <a:lnTo>
                  <a:pt x="7245147" y="2368373"/>
                </a:lnTo>
                <a:lnTo>
                  <a:pt x="7252835" y="2370531"/>
                </a:lnTo>
                <a:lnTo>
                  <a:pt x="7253914" y="2370531"/>
                </a:lnTo>
                <a:lnTo>
                  <a:pt x="7254993" y="2365002"/>
                </a:lnTo>
                <a:close/>
                <a:moveTo>
                  <a:pt x="6223358" y="2361113"/>
                </a:moveTo>
                <a:lnTo>
                  <a:pt x="6217963" y="2362192"/>
                </a:lnTo>
                <a:lnTo>
                  <a:pt x="6217963" y="2364485"/>
                </a:lnTo>
                <a:cubicBezTo>
                  <a:pt x="6223538" y="2370959"/>
                  <a:pt x="6227854" y="2374196"/>
                  <a:pt x="6230911" y="2374196"/>
                </a:cubicBezTo>
                <a:lnTo>
                  <a:pt x="6234148" y="2374196"/>
                </a:lnTo>
                <a:lnTo>
                  <a:pt x="6239543" y="2368801"/>
                </a:lnTo>
                <a:lnTo>
                  <a:pt x="6239543" y="2367722"/>
                </a:lnTo>
                <a:lnTo>
                  <a:pt x="6235227" y="2367722"/>
                </a:lnTo>
                <a:cubicBezTo>
                  <a:pt x="6231990" y="2367722"/>
                  <a:pt x="6228753" y="2365519"/>
                  <a:pt x="6225516" y="2361113"/>
                </a:cubicBezTo>
                <a:close/>
                <a:moveTo>
                  <a:pt x="2247781" y="2360439"/>
                </a:moveTo>
                <a:cubicBezTo>
                  <a:pt x="2245532" y="2361158"/>
                  <a:pt x="2244139" y="2362597"/>
                  <a:pt x="2243600" y="2364755"/>
                </a:cubicBezTo>
                <a:lnTo>
                  <a:pt x="2246837" y="2365834"/>
                </a:lnTo>
                <a:lnTo>
                  <a:pt x="2249939" y="2364755"/>
                </a:lnTo>
                <a:lnTo>
                  <a:pt x="2249939" y="2362597"/>
                </a:lnTo>
                <a:close/>
                <a:moveTo>
                  <a:pt x="2146220" y="2360439"/>
                </a:moveTo>
                <a:lnTo>
                  <a:pt x="2144061" y="2362597"/>
                </a:lnTo>
                <a:cubicBezTo>
                  <a:pt x="2145499" y="2365834"/>
                  <a:pt x="2146893" y="2367632"/>
                  <a:pt x="2148243" y="2367992"/>
                </a:cubicBezTo>
                <a:lnTo>
                  <a:pt x="2152559" y="2367992"/>
                </a:lnTo>
                <a:lnTo>
                  <a:pt x="2154717" y="2365834"/>
                </a:lnTo>
                <a:cubicBezTo>
                  <a:pt x="2153637" y="2362237"/>
                  <a:pt x="2151120" y="2360439"/>
                  <a:pt x="2147163" y="2360439"/>
                </a:cubicBezTo>
                <a:close/>
                <a:moveTo>
                  <a:pt x="2084041" y="2359360"/>
                </a:moveTo>
                <a:lnTo>
                  <a:pt x="2084041" y="2364755"/>
                </a:lnTo>
                <a:lnTo>
                  <a:pt x="2086199" y="2362597"/>
                </a:lnTo>
                <a:lnTo>
                  <a:pt x="2085122" y="2359360"/>
                </a:lnTo>
                <a:close/>
                <a:moveTo>
                  <a:pt x="9183033" y="2357876"/>
                </a:moveTo>
                <a:lnTo>
                  <a:pt x="9180875" y="2360034"/>
                </a:lnTo>
                <a:lnTo>
                  <a:pt x="9180875" y="2362192"/>
                </a:lnTo>
                <a:lnTo>
                  <a:pt x="9183033" y="2362192"/>
                </a:lnTo>
                <a:lnTo>
                  <a:pt x="9185191" y="2357876"/>
                </a:lnTo>
                <a:close/>
                <a:moveTo>
                  <a:pt x="1703978" y="2357337"/>
                </a:moveTo>
                <a:lnTo>
                  <a:pt x="1701819" y="2359495"/>
                </a:lnTo>
                <a:lnTo>
                  <a:pt x="1701819" y="2361788"/>
                </a:lnTo>
                <a:lnTo>
                  <a:pt x="1706135" y="2362867"/>
                </a:lnTo>
                <a:lnTo>
                  <a:pt x="1708293" y="2358416"/>
                </a:lnTo>
                <a:lnTo>
                  <a:pt x="1707215" y="2357337"/>
                </a:lnTo>
                <a:close/>
                <a:moveTo>
                  <a:pt x="1556828" y="2357337"/>
                </a:moveTo>
                <a:lnTo>
                  <a:pt x="1555613" y="2358416"/>
                </a:lnTo>
                <a:lnTo>
                  <a:pt x="1555613" y="2361788"/>
                </a:lnTo>
                <a:lnTo>
                  <a:pt x="1560065" y="2360574"/>
                </a:lnTo>
                <a:lnTo>
                  <a:pt x="1560065" y="2358416"/>
                </a:lnTo>
                <a:close/>
                <a:moveTo>
                  <a:pt x="3722111" y="2355988"/>
                </a:moveTo>
                <a:lnTo>
                  <a:pt x="3718874" y="2359225"/>
                </a:lnTo>
                <a:lnTo>
                  <a:pt x="3718874" y="2360304"/>
                </a:lnTo>
                <a:lnTo>
                  <a:pt x="3721032" y="2362462"/>
                </a:lnTo>
                <a:lnTo>
                  <a:pt x="3722111" y="2362462"/>
                </a:lnTo>
                <a:lnTo>
                  <a:pt x="3724269" y="2360304"/>
                </a:lnTo>
                <a:lnTo>
                  <a:pt x="3724269" y="2355988"/>
                </a:lnTo>
                <a:close/>
                <a:moveTo>
                  <a:pt x="5164479" y="2355314"/>
                </a:moveTo>
                <a:cubicBezTo>
                  <a:pt x="5164119" y="2359450"/>
                  <a:pt x="5163040" y="2362687"/>
                  <a:pt x="5161242" y="2365025"/>
                </a:cubicBezTo>
                <a:lnTo>
                  <a:pt x="5164479" y="2368127"/>
                </a:lnTo>
                <a:lnTo>
                  <a:pt x="5166637" y="2368127"/>
                </a:lnTo>
                <a:cubicBezTo>
                  <a:pt x="5168705" y="2367587"/>
                  <a:pt x="5170458" y="2365115"/>
                  <a:pt x="5171897" y="2360709"/>
                </a:cubicBezTo>
                <a:cubicBezTo>
                  <a:pt x="5170458" y="2357472"/>
                  <a:pt x="5169065" y="2355673"/>
                  <a:pt x="5167716" y="2355314"/>
                </a:cubicBezTo>
                <a:close/>
                <a:moveTo>
                  <a:pt x="6678279" y="2354774"/>
                </a:moveTo>
                <a:lnTo>
                  <a:pt x="6677200" y="2360169"/>
                </a:lnTo>
                <a:lnTo>
                  <a:pt x="6681651" y="2355853"/>
                </a:lnTo>
                <a:close/>
                <a:moveTo>
                  <a:pt x="9198139" y="2354639"/>
                </a:moveTo>
                <a:lnTo>
                  <a:pt x="9198139" y="2355718"/>
                </a:lnTo>
                <a:cubicBezTo>
                  <a:pt x="9200297" y="2355718"/>
                  <a:pt x="9202096" y="2357876"/>
                  <a:pt x="9203534" y="2362192"/>
                </a:cubicBezTo>
                <a:lnTo>
                  <a:pt x="9204613" y="2362192"/>
                </a:lnTo>
                <a:lnTo>
                  <a:pt x="9204613" y="2361113"/>
                </a:lnTo>
                <a:lnTo>
                  <a:pt x="9201376" y="2354639"/>
                </a:lnTo>
                <a:close/>
                <a:moveTo>
                  <a:pt x="8208451" y="2353965"/>
                </a:moveTo>
                <a:lnTo>
                  <a:pt x="8207372" y="2355044"/>
                </a:lnTo>
                <a:cubicBezTo>
                  <a:pt x="8208271" y="2358641"/>
                  <a:pt x="8209350" y="2360439"/>
                  <a:pt x="8210609" y="2360439"/>
                </a:cubicBezTo>
                <a:cubicBezTo>
                  <a:pt x="8212228" y="2360439"/>
                  <a:pt x="8213306" y="2358641"/>
                  <a:pt x="8213846" y="2355044"/>
                </a:cubicBezTo>
                <a:lnTo>
                  <a:pt x="8212767" y="2355044"/>
                </a:lnTo>
                <a:close/>
                <a:moveTo>
                  <a:pt x="6676121" y="2352481"/>
                </a:moveTo>
                <a:lnTo>
                  <a:pt x="6676121" y="2353560"/>
                </a:lnTo>
                <a:lnTo>
                  <a:pt x="6678279" y="2353560"/>
                </a:lnTo>
                <a:lnTo>
                  <a:pt x="6678279" y="2352481"/>
                </a:lnTo>
                <a:close/>
                <a:moveTo>
                  <a:pt x="1745885" y="2351885"/>
                </a:moveTo>
                <a:lnTo>
                  <a:pt x="1746867" y="2356258"/>
                </a:lnTo>
                <a:lnTo>
                  <a:pt x="1746867" y="2357337"/>
                </a:lnTo>
                <a:lnTo>
                  <a:pt x="1745653" y="2362867"/>
                </a:lnTo>
                <a:cubicBezTo>
                  <a:pt x="1747181" y="2362867"/>
                  <a:pt x="1747946" y="2361743"/>
                  <a:pt x="1747946" y="2359495"/>
                </a:cubicBezTo>
                <a:lnTo>
                  <a:pt x="1751182" y="2359495"/>
                </a:lnTo>
                <a:lnTo>
                  <a:pt x="1751182" y="2360574"/>
                </a:lnTo>
                <a:lnTo>
                  <a:pt x="1750104" y="2361788"/>
                </a:lnTo>
                <a:lnTo>
                  <a:pt x="1750104" y="2362867"/>
                </a:lnTo>
                <a:lnTo>
                  <a:pt x="1754555" y="2362867"/>
                </a:lnTo>
                <a:close/>
                <a:moveTo>
                  <a:pt x="1753340" y="2350728"/>
                </a:moveTo>
                <a:lnTo>
                  <a:pt x="1753340" y="2351807"/>
                </a:lnTo>
                <a:lnTo>
                  <a:pt x="1756713" y="2351807"/>
                </a:lnTo>
                <a:lnTo>
                  <a:pt x="1756713" y="2350728"/>
                </a:lnTo>
                <a:close/>
                <a:moveTo>
                  <a:pt x="3600723" y="2350593"/>
                </a:moveTo>
                <a:cubicBezTo>
                  <a:pt x="3597846" y="2351313"/>
                  <a:pt x="3596407" y="2353471"/>
                  <a:pt x="3596407" y="2357067"/>
                </a:cubicBezTo>
                <a:lnTo>
                  <a:pt x="3597486" y="2358146"/>
                </a:lnTo>
                <a:lnTo>
                  <a:pt x="3600723" y="2358146"/>
                </a:lnTo>
                <a:lnTo>
                  <a:pt x="3602881" y="2355988"/>
                </a:lnTo>
                <a:lnTo>
                  <a:pt x="3602881" y="2352751"/>
                </a:lnTo>
                <a:close/>
                <a:moveTo>
                  <a:pt x="6622576" y="2348165"/>
                </a:moveTo>
                <a:lnTo>
                  <a:pt x="6622576" y="2351402"/>
                </a:lnTo>
                <a:cubicBezTo>
                  <a:pt x="6623115" y="2355808"/>
                  <a:pt x="6624194" y="2358011"/>
                  <a:pt x="6625813" y="2358011"/>
                </a:cubicBezTo>
                <a:lnTo>
                  <a:pt x="6627971" y="2354774"/>
                </a:lnTo>
                <a:cubicBezTo>
                  <a:pt x="6627971" y="2350368"/>
                  <a:pt x="6626173" y="2348165"/>
                  <a:pt x="6622576" y="2348165"/>
                </a:cubicBezTo>
                <a:close/>
                <a:moveTo>
                  <a:pt x="8214925" y="2347491"/>
                </a:moveTo>
                <a:lnTo>
                  <a:pt x="8214925" y="2349649"/>
                </a:lnTo>
                <a:lnTo>
                  <a:pt x="8217083" y="2347491"/>
                </a:lnTo>
                <a:close/>
                <a:moveTo>
                  <a:pt x="1742415" y="2347491"/>
                </a:moveTo>
                <a:lnTo>
                  <a:pt x="1742415" y="2349649"/>
                </a:lnTo>
                <a:lnTo>
                  <a:pt x="1745212" y="2351033"/>
                </a:lnTo>
                <a:close/>
                <a:moveTo>
                  <a:pt x="1221001" y="2347491"/>
                </a:moveTo>
                <a:lnTo>
                  <a:pt x="1219922" y="2348570"/>
                </a:lnTo>
                <a:lnTo>
                  <a:pt x="1219922" y="2349649"/>
                </a:lnTo>
                <a:lnTo>
                  <a:pt x="1222080" y="2351807"/>
                </a:lnTo>
                <a:lnTo>
                  <a:pt x="1223159" y="2350728"/>
                </a:lnTo>
                <a:lnTo>
                  <a:pt x="1223159" y="2349649"/>
                </a:lnTo>
                <a:close/>
                <a:moveTo>
                  <a:pt x="7776054" y="2343984"/>
                </a:moveTo>
                <a:lnTo>
                  <a:pt x="7772682" y="2347221"/>
                </a:lnTo>
                <a:cubicBezTo>
                  <a:pt x="7772682" y="2350998"/>
                  <a:pt x="7774166" y="2353515"/>
                  <a:pt x="7777133" y="2354774"/>
                </a:cubicBezTo>
                <a:lnTo>
                  <a:pt x="7780370" y="2354774"/>
                </a:lnTo>
                <a:cubicBezTo>
                  <a:pt x="7781809" y="2354774"/>
                  <a:pt x="7783248" y="2352257"/>
                  <a:pt x="7784686" y="2347221"/>
                </a:cubicBezTo>
                <a:lnTo>
                  <a:pt x="7780370" y="2343984"/>
                </a:lnTo>
                <a:close/>
                <a:moveTo>
                  <a:pt x="4261330" y="2343984"/>
                </a:moveTo>
                <a:lnTo>
                  <a:pt x="4257958" y="2347221"/>
                </a:lnTo>
                <a:cubicBezTo>
                  <a:pt x="4257958" y="2350998"/>
                  <a:pt x="4259441" y="2353515"/>
                  <a:pt x="4262409" y="2354774"/>
                </a:cubicBezTo>
                <a:lnTo>
                  <a:pt x="4265646" y="2354774"/>
                </a:lnTo>
                <a:cubicBezTo>
                  <a:pt x="4267084" y="2354774"/>
                  <a:pt x="4268523" y="2352257"/>
                  <a:pt x="4269962" y="2347221"/>
                </a:cubicBezTo>
                <a:lnTo>
                  <a:pt x="4265646" y="2343984"/>
                </a:lnTo>
                <a:close/>
                <a:moveTo>
                  <a:pt x="6692576" y="2343714"/>
                </a:moveTo>
                <a:lnTo>
                  <a:pt x="6692576" y="2349244"/>
                </a:lnTo>
                <a:lnTo>
                  <a:pt x="6694734" y="2349244"/>
                </a:lnTo>
                <a:lnTo>
                  <a:pt x="6694734" y="2343714"/>
                </a:lnTo>
                <a:close/>
                <a:moveTo>
                  <a:pt x="3725348" y="2343175"/>
                </a:moveTo>
                <a:cubicBezTo>
                  <a:pt x="3723010" y="2343894"/>
                  <a:pt x="3721572" y="2345288"/>
                  <a:pt x="3721032" y="2347356"/>
                </a:cubicBezTo>
                <a:lnTo>
                  <a:pt x="3723190" y="2349514"/>
                </a:lnTo>
                <a:cubicBezTo>
                  <a:pt x="3726068" y="2348435"/>
                  <a:pt x="3727506" y="2347401"/>
                  <a:pt x="3727506" y="2346412"/>
                </a:cubicBezTo>
                <a:lnTo>
                  <a:pt x="3727506" y="2345333"/>
                </a:lnTo>
                <a:close/>
                <a:moveTo>
                  <a:pt x="8606050" y="2342366"/>
                </a:moveTo>
                <a:lnTo>
                  <a:pt x="8599576" y="2344389"/>
                </a:lnTo>
                <a:lnTo>
                  <a:pt x="8599576" y="2345468"/>
                </a:lnTo>
                <a:lnTo>
                  <a:pt x="8600655" y="2345468"/>
                </a:lnTo>
                <a:lnTo>
                  <a:pt x="8608208" y="2343445"/>
                </a:lnTo>
                <a:lnTo>
                  <a:pt x="8608208" y="2342366"/>
                </a:lnTo>
                <a:close/>
                <a:moveTo>
                  <a:pt x="7122410" y="2340994"/>
                </a:moveTo>
                <a:lnTo>
                  <a:pt x="7119173" y="2342073"/>
                </a:lnTo>
                <a:lnTo>
                  <a:pt x="7119173" y="2346389"/>
                </a:lnTo>
                <a:lnTo>
                  <a:pt x="7121331" y="2348547"/>
                </a:lnTo>
                <a:lnTo>
                  <a:pt x="7123624" y="2348547"/>
                </a:lnTo>
                <a:lnTo>
                  <a:pt x="7124703" y="2343152"/>
                </a:lnTo>
                <a:close/>
                <a:moveTo>
                  <a:pt x="2066914" y="2339129"/>
                </a:moveTo>
                <a:lnTo>
                  <a:pt x="2064755" y="2341287"/>
                </a:lnTo>
                <a:cubicBezTo>
                  <a:pt x="2065834" y="2344074"/>
                  <a:pt x="2066914" y="2345468"/>
                  <a:pt x="2067992" y="2345468"/>
                </a:cubicBezTo>
                <a:lnTo>
                  <a:pt x="2070151" y="2345468"/>
                </a:lnTo>
                <a:lnTo>
                  <a:pt x="2073387" y="2342366"/>
                </a:lnTo>
                <a:cubicBezTo>
                  <a:pt x="2072667" y="2340208"/>
                  <a:pt x="2070509" y="2339129"/>
                  <a:pt x="2066914" y="2339129"/>
                </a:cubicBezTo>
                <a:close/>
                <a:moveTo>
                  <a:pt x="8213846" y="2336836"/>
                </a:moveTo>
                <a:cubicBezTo>
                  <a:pt x="8211688" y="2337555"/>
                  <a:pt x="8210609" y="2339713"/>
                  <a:pt x="8210609" y="2343310"/>
                </a:cubicBezTo>
                <a:lnTo>
                  <a:pt x="8212767" y="2346412"/>
                </a:lnTo>
                <a:cubicBezTo>
                  <a:pt x="8216364" y="2345693"/>
                  <a:pt x="8218162" y="2344299"/>
                  <a:pt x="8218162" y="2342231"/>
                </a:cubicBezTo>
                <a:cubicBezTo>
                  <a:pt x="8216723" y="2338994"/>
                  <a:pt x="8215285" y="2337195"/>
                  <a:pt x="8213846" y="2336836"/>
                </a:cubicBezTo>
                <a:close/>
                <a:moveTo>
                  <a:pt x="1552377" y="2336431"/>
                </a:moveTo>
                <a:lnTo>
                  <a:pt x="1550219" y="2338724"/>
                </a:lnTo>
                <a:lnTo>
                  <a:pt x="1550219" y="2339803"/>
                </a:lnTo>
                <a:lnTo>
                  <a:pt x="1553456" y="2336431"/>
                </a:lnTo>
                <a:close/>
                <a:moveTo>
                  <a:pt x="7760678" y="2336296"/>
                </a:moveTo>
                <a:lnTo>
                  <a:pt x="7760678" y="2339668"/>
                </a:lnTo>
                <a:lnTo>
                  <a:pt x="7761757" y="2345063"/>
                </a:lnTo>
                <a:lnTo>
                  <a:pt x="7764050" y="2345063"/>
                </a:lnTo>
                <a:lnTo>
                  <a:pt x="7764050" y="2343984"/>
                </a:lnTo>
                <a:lnTo>
                  <a:pt x="7762836" y="2336296"/>
                </a:lnTo>
                <a:close/>
                <a:moveTo>
                  <a:pt x="4245954" y="2336296"/>
                </a:moveTo>
                <a:lnTo>
                  <a:pt x="4245954" y="2339668"/>
                </a:lnTo>
                <a:lnTo>
                  <a:pt x="4247033" y="2345063"/>
                </a:lnTo>
                <a:lnTo>
                  <a:pt x="4249326" y="2345063"/>
                </a:lnTo>
                <a:lnTo>
                  <a:pt x="4249326" y="2343984"/>
                </a:lnTo>
                <a:lnTo>
                  <a:pt x="4248112" y="2336296"/>
                </a:lnTo>
                <a:close/>
                <a:moveTo>
                  <a:pt x="8595395" y="2335892"/>
                </a:moveTo>
                <a:lnTo>
                  <a:pt x="8594316" y="2339129"/>
                </a:lnTo>
                <a:lnTo>
                  <a:pt x="8595395" y="2342366"/>
                </a:lnTo>
                <a:lnTo>
                  <a:pt x="8598497" y="2342366"/>
                </a:lnTo>
                <a:lnTo>
                  <a:pt x="8598497" y="2339129"/>
                </a:lnTo>
                <a:close/>
                <a:moveTo>
                  <a:pt x="6769051" y="2335082"/>
                </a:moveTo>
                <a:cubicBezTo>
                  <a:pt x="6766353" y="2335082"/>
                  <a:pt x="6760553" y="2339084"/>
                  <a:pt x="6751652" y="2347086"/>
                </a:cubicBezTo>
                <a:lnTo>
                  <a:pt x="6751652" y="2349244"/>
                </a:lnTo>
                <a:lnTo>
                  <a:pt x="6752731" y="2349244"/>
                </a:lnTo>
                <a:cubicBezTo>
                  <a:pt x="6755788" y="2349244"/>
                  <a:pt x="6759070" y="2351088"/>
                  <a:pt x="6762577" y="2354774"/>
                </a:cubicBezTo>
                <a:cubicBezTo>
                  <a:pt x="6770040" y="2354774"/>
                  <a:pt x="6774760" y="2352212"/>
                  <a:pt x="6776738" y="2347086"/>
                </a:cubicBezTo>
                <a:cubicBezTo>
                  <a:pt x="6776738" y="2346007"/>
                  <a:pt x="6774176" y="2344164"/>
                  <a:pt x="6769051" y="2341556"/>
                </a:cubicBezTo>
                <a:lnTo>
                  <a:pt x="6770264" y="2336161"/>
                </a:lnTo>
                <a:lnTo>
                  <a:pt x="6770264" y="2335082"/>
                </a:lnTo>
                <a:close/>
                <a:moveTo>
                  <a:pt x="8205349" y="2334678"/>
                </a:moveTo>
                <a:lnTo>
                  <a:pt x="8205349" y="2336836"/>
                </a:lnTo>
                <a:lnTo>
                  <a:pt x="8206293" y="2336836"/>
                </a:lnTo>
                <a:lnTo>
                  <a:pt x="8206293" y="2334678"/>
                </a:lnTo>
                <a:close/>
                <a:moveTo>
                  <a:pt x="1746867" y="2334273"/>
                </a:moveTo>
                <a:lnTo>
                  <a:pt x="1744575" y="2336431"/>
                </a:lnTo>
                <a:lnTo>
                  <a:pt x="1744575" y="2339803"/>
                </a:lnTo>
                <a:lnTo>
                  <a:pt x="1746867" y="2339803"/>
                </a:lnTo>
                <a:lnTo>
                  <a:pt x="1749026" y="2337510"/>
                </a:lnTo>
                <a:lnTo>
                  <a:pt x="1749026" y="2334273"/>
                </a:lnTo>
                <a:close/>
                <a:moveTo>
                  <a:pt x="1611722" y="2333194"/>
                </a:moveTo>
                <a:cubicBezTo>
                  <a:pt x="1610283" y="2333194"/>
                  <a:pt x="1609160" y="2335397"/>
                  <a:pt x="1608350" y="2339803"/>
                </a:cubicBezTo>
                <a:lnTo>
                  <a:pt x="1613880" y="2341961"/>
                </a:lnTo>
                <a:lnTo>
                  <a:pt x="1614959" y="2340882"/>
                </a:lnTo>
                <a:cubicBezTo>
                  <a:pt x="1614239" y="2335757"/>
                  <a:pt x="1613159" y="2333194"/>
                  <a:pt x="1611722" y="2333194"/>
                </a:cubicBezTo>
                <a:close/>
                <a:moveTo>
                  <a:pt x="5656356" y="2332790"/>
                </a:moveTo>
                <a:cubicBezTo>
                  <a:pt x="5652579" y="2332790"/>
                  <a:pt x="5650062" y="2334183"/>
                  <a:pt x="5648803" y="2336971"/>
                </a:cubicBezTo>
                <a:lnTo>
                  <a:pt x="5650961" y="2339129"/>
                </a:lnTo>
                <a:lnTo>
                  <a:pt x="5657435" y="2339129"/>
                </a:lnTo>
                <a:lnTo>
                  <a:pt x="5659593" y="2336971"/>
                </a:lnTo>
                <a:lnTo>
                  <a:pt x="5659593" y="2334813"/>
                </a:lnTo>
                <a:lnTo>
                  <a:pt x="5657435" y="2332790"/>
                </a:lnTo>
                <a:close/>
                <a:moveTo>
                  <a:pt x="7770524" y="2331980"/>
                </a:moveTo>
                <a:lnTo>
                  <a:pt x="7770524" y="2334138"/>
                </a:lnTo>
                <a:lnTo>
                  <a:pt x="7774975" y="2336296"/>
                </a:lnTo>
                <a:lnTo>
                  <a:pt x="7774975" y="2334138"/>
                </a:lnTo>
                <a:close/>
                <a:moveTo>
                  <a:pt x="4255800" y="2331980"/>
                </a:moveTo>
                <a:lnTo>
                  <a:pt x="4255800" y="2334138"/>
                </a:lnTo>
                <a:lnTo>
                  <a:pt x="4260251" y="2336296"/>
                </a:lnTo>
                <a:lnTo>
                  <a:pt x="4260251" y="2334138"/>
                </a:lnTo>
                <a:close/>
                <a:moveTo>
                  <a:pt x="2146220" y="2331576"/>
                </a:moveTo>
                <a:cubicBezTo>
                  <a:pt x="2142623" y="2332475"/>
                  <a:pt x="2140824" y="2333554"/>
                  <a:pt x="2140824" y="2334813"/>
                </a:cubicBezTo>
                <a:lnTo>
                  <a:pt x="2140824" y="2339129"/>
                </a:lnTo>
                <a:cubicBezTo>
                  <a:pt x="2140824" y="2340567"/>
                  <a:pt x="2142938" y="2342006"/>
                  <a:pt x="2147163" y="2343445"/>
                </a:cubicBezTo>
                <a:lnTo>
                  <a:pt x="2147163" y="2344389"/>
                </a:lnTo>
                <a:lnTo>
                  <a:pt x="2145140" y="2350863"/>
                </a:lnTo>
                <a:cubicBezTo>
                  <a:pt x="2145860" y="2353740"/>
                  <a:pt x="2147974" y="2355179"/>
                  <a:pt x="2151479" y="2355179"/>
                </a:cubicBezTo>
                <a:cubicBezTo>
                  <a:pt x="2153637" y="2352481"/>
                  <a:pt x="2154717" y="2349964"/>
                  <a:pt x="2154717" y="2347626"/>
                </a:cubicBezTo>
                <a:lnTo>
                  <a:pt x="2149323" y="2342366"/>
                </a:lnTo>
                <a:lnTo>
                  <a:pt x="2149323" y="2341287"/>
                </a:lnTo>
                <a:lnTo>
                  <a:pt x="2151479" y="2338050"/>
                </a:lnTo>
                <a:lnTo>
                  <a:pt x="2151479" y="2335892"/>
                </a:lnTo>
                <a:cubicBezTo>
                  <a:pt x="2151120" y="2334453"/>
                  <a:pt x="2149367" y="2333014"/>
                  <a:pt x="2146220" y="2331576"/>
                </a:cubicBezTo>
                <a:close/>
                <a:moveTo>
                  <a:pt x="5148294" y="2330632"/>
                </a:moveTo>
                <a:lnTo>
                  <a:pt x="5148294" y="2331711"/>
                </a:lnTo>
                <a:lnTo>
                  <a:pt x="5152610" y="2331711"/>
                </a:lnTo>
                <a:lnTo>
                  <a:pt x="5152610" y="2330632"/>
                </a:lnTo>
                <a:close/>
                <a:moveTo>
                  <a:pt x="2071229" y="2330497"/>
                </a:moveTo>
                <a:lnTo>
                  <a:pt x="2071229" y="2332655"/>
                </a:lnTo>
                <a:lnTo>
                  <a:pt x="2073387" y="2332655"/>
                </a:lnTo>
                <a:close/>
                <a:moveTo>
                  <a:pt x="7768366" y="2329822"/>
                </a:moveTo>
                <a:lnTo>
                  <a:pt x="7768366" y="2331980"/>
                </a:lnTo>
                <a:lnTo>
                  <a:pt x="7769445" y="2331980"/>
                </a:lnTo>
                <a:lnTo>
                  <a:pt x="7769445" y="2329822"/>
                </a:lnTo>
                <a:close/>
                <a:moveTo>
                  <a:pt x="4253642" y="2329822"/>
                </a:moveTo>
                <a:lnTo>
                  <a:pt x="4253642" y="2331980"/>
                </a:lnTo>
                <a:lnTo>
                  <a:pt x="4254721" y="2331980"/>
                </a:lnTo>
                <a:lnTo>
                  <a:pt x="4254721" y="2329822"/>
                </a:lnTo>
                <a:close/>
                <a:moveTo>
                  <a:pt x="6729802" y="2327395"/>
                </a:moveTo>
                <a:lnTo>
                  <a:pt x="6725351" y="2330632"/>
                </a:lnTo>
                <a:lnTo>
                  <a:pt x="6717663" y="2330632"/>
                </a:lnTo>
                <a:lnTo>
                  <a:pt x="6717663" y="2341556"/>
                </a:lnTo>
                <a:lnTo>
                  <a:pt x="6714426" y="2351402"/>
                </a:lnTo>
                <a:lnTo>
                  <a:pt x="6715505" y="2351402"/>
                </a:lnTo>
                <a:lnTo>
                  <a:pt x="6718742" y="2353560"/>
                </a:lnTo>
                <a:lnTo>
                  <a:pt x="6726430" y="2353560"/>
                </a:lnTo>
                <a:lnTo>
                  <a:pt x="6733039" y="2352481"/>
                </a:lnTo>
                <a:lnTo>
                  <a:pt x="6738434" y="2353560"/>
                </a:lnTo>
                <a:lnTo>
                  <a:pt x="6739648" y="2353560"/>
                </a:lnTo>
                <a:lnTo>
                  <a:pt x="6739648" y="2339398"/>
                </a:lnTo>
                <a:lnTo>
                  <a:pt x="6743964" y="2333869"/>
                </a:lnTo>
                <a:cubicBezTo>
                  <a:pt x="6743964" y="2329553"/>
                  <a:pt x="6741761" y="2327395"/>
                  <a:pt x="6737355" y="2327395"/>
                </a:cubicBezTo>
                <a:lnTo>
                  <a:pt x="6735197" y="2329553"/>
                </a:lnTo>
                <a:lnTo>
                  <a:pt x="6733039" y="2329553"/>
                </a:lnTo>
                <a:close/>
                <a:moveTo>
                  <a:pt x="2245758" y="2327395"/>
                </a:moveTo>
                <a:lnTo>
                  <a:pt x="2243600" y="2329418"/>
                </a:lnTo>
                <a:lnTo>
                  <a:pt x="2244677" y="2332655"/>
                </a:lnTo>
                <a:lnTo>
                  <a:pt x="2245758" y="2332655"/>
                </a:lnTo>
                <a:lnTo>
                  <a:pt x="2248860" y="2328474"/>
                </a:lnTo>
                <a:lnTo>
                  <a:pt x="2246837" y="2328474"/>
                </a:lnTo>
                <a:close/>
                <a:moveTo>
                  <a:pt x="3251680" y="2327125"/>
                </a:moveTo>
                <a:lnTo>
                  <a:pt x="3251680" y="2329283"/>
                </a:lnTo>
                <a:lnTo>
                  <a:pt x="3253838" y="2327125"/>
                </a:lnTo>
                <a:close/>
                <a:moveTo>
                  <a:pt x="3154030" y="2327125"/>
                </a:moveTo>
                <a:lnTo>
                  <a:pt x="3154030" y="2330362"/>
                </a:lnTo>
                <a:lnTo>
                  <a:pt x="3160504" y="2331441"/>
                </a:lnTo>
                <a:lnTo>
                  <a:pt x="3160504" y="2329283"/>
                </a:lnTo>
                <a:lnTo>
                  <a:pt x="3158346" y="2327125"/>
                </a:lnTo>
                <a:close/>
                <a:moveTo>
                  <a:pt x="9215404" y="2325506"/>
                </a:moveTo>
                <a:lnTo>
                  <a:pt x="9206771" y="2328743"/>
                </a:lnTo>
                <a:lnTo>
                  <a:pt x="9200297" y="2326585"/>
                </a:lnTo>
                <a:lnTo>
                  <a:pt x="9199218" y="2326585"/>
                </a:lnTo>
                <a:lnTo>
                  <a:pt x="9191665" y="2334138"/>
                </a:lnTo>
                <a:lnTo>
                  <a:pt x="9190586" y="2333059"/>
                </a:lnTo>
                <a:lnTo>
                  <a:pt x="9187349" y="2334138"/>
                </a:lnTo>
                <a:lnTo>
                  <a:pt x="9187349" y="2335217"/>
                </a:lnTo>
                <a:lnTo>
                  <a:pt x="9190586" y="2335217"/>
                </a:lnTo>
                <a:cubicBezTo>
                  <a:pt x="9192385" y="2335217"/>
                  <a:pt x="9195622" y="2332700"/>
                  <a:pt x="9200297" y="2327664"/>
                </a:cubicBezTo>
                <a:lnTo>
                  <a:pt x="9202455" y="2327664"/>
                </a:lnTo>
                <a:lnTo>
                  <a:pt x="9206771" y="2330901"/>
                </a:lnTo>
                <a:lnTo>
                  <a:pt x="9207850" y="2330901"/>
                </a:lnTo>
                <a:cubicBezTo>
                  <a:pt x="9210548" y="2328743"/>
                  <a:pt x="9213066" y="2327664"/>
                  <a:pt x="9215404" y="2327664"/>
                </a:cubicBezTo>
                <a:close/>
                <a:moveTo>
                  <a:pt x="5656356" y="2325236"/>
                </a:moveTo>
                <a:lnTo>
                  <a:pt x="5656356" y="2327395"/>
                </a:lnTo>
                <a:lnTo>
                  <a:pt x="5658514" y="2327395"/>
                </a:lnTo>
                <a:lnTo>
                  <a:pt x="5658514" y="2325236"/>
                </a:lnTo>
                <a:close/>
                <a:moveTo>
                  <a:pt x="7770524" y="2324427"/>
                </a:moveTo>
                <a:lnTo>
                  <a:pt x="7770524" y="2327664"/>
                </a:lnTo>
                <a:lnTo>
                  <a:pt x="7772682" y="2325506"/>
                </a:lnTo>
                <a:lnTo>
                  <a:pt x="7771603" y="2324427"/>
                </a:lnTo>
                <a:close/>
                <a:moveTo>
                  <a:pt x="4255800" y="2324427"/>
                </a:moveTo>
                <a:lnTo>
                  <a:pt x="4255800" y="2327664"/>
                </a:lnTo>
                <a:lnTo>
                  <a:pt x="4257958" y="2325506"/>
                </a:lnTo>
                <a:lnTo>
                  <a:pt x="4256879" y="2324427"/>
                </a:lnTo>
                <a:close/>
                <a:moveTo>
                  <a:pt x="2230786" y="2323078"/>
                </a:moveTo>
                <a:lnTo>
                  <a:pt x="2230786" y="2327395"/>
                </a:lnTo>
                <a:lnTo>
                  <a:pt x="2232810" y="2327395"/>
                </a:lnTo>
                <a:lnTo>
                  <a:pt x="2232810" y="2323078"/>
                </a:lnTo>
                <a:close/>
                <a:moveTo>
                  <a:pt x="8640174" y="2321999"/>
                </a:moveTo>
                <a:lnTo>
                  <a:pt x="8639229" y="2325236"/>
                </a:lnTo>
                <a:lnTo>
                  <a:pt x="8640174" y="2328474"/>
                </a:lnTo>
                <a:lnTo>
                  <a:pt x="8642332" y="2328474"/>
                </a:lnTo>
                <a:lnTo>
                  <a:pt x="8641252" y="2321999"/>
                </a:lnTo>
                <a:close/>
                <a:moveTo>
                  <a:pt x="7767287" y="2321190"/>
                </a:moveTo>
                <a:lnTo>
                  <a:pt x="7767287" y="2323348"/>
                </a:lnTo>
                <a:lnTo>
                  <a:pt x="7768366" y="2323348"/>
                </a:lnTo>
                <a:lnTo>
                  <a:pt x="7768366" y="2321190"/>
                </a:lnTo>
                <a:close/>
                <a:moveTo>
                  <a:pt x="7626342" y="2321190"/>
                </a:moveTo>
                <a:lnTo>
                  <a:pt x="7626342" y="2323348"/>
                </a:lnTo>
                <a:lnTo>
                  <a:pt x="7628635" y="2323348"/>
                </a:lnTo>
                <a:lnTo>
                  <a:pt x="7628635" y="2321190"/>
                </a:lnTo>
                <a:close/>
                <a:moveTo>
                  <a:pt x="4252563" y="2321190"/>
                </a:moveTo>
                <a:lnTo>
                  <a:pt x="4252563" y="2323348"/>
                </a:lnTo>
                <a:lnTo>
                  <a:pt x="4253642" y="2323348"/>
                </a:lnTo>
                <a:lnTo>
                  <a:pt x="4253642" y="2321190"/>
                </a:lnTo>
                <a:close/>
                <a:moveTo>
                  <a:pt x="4111618" y="2321190"/>
                </a:moveTo>
                <a:lnTo>
                  <a:pt x="4111618" y="2323348"/>
                </a:lnTo>
                <a:lnTo>
                  <a:pt x="4113911" y="2323348"/>
                </a:lnTo>
                <a:lnTo>
                  <a:pt x="4113911" y="2321190"/>
                </a:lnTo>
                <a:close/>
                <a:moveTo>
                  <a:pt x="1222080" y="2320651"/>
                </a:moveTo>
                <a:lnTo>
                  <a:pt x="1224238" y="2322809"/>
                </a:lnTo>
                <a:lnTo>
                  <a:pt x="1225317" y="2321730"/>
                </a:lnTo>
                <a:lnTo>
                  <a:pt x="1225317" y="2320651"/>
                </a:lnTo>
                <a:close/>
                <a:moveTo>
                  <a:pt x="1111483" y="2320651"/>
                </a:moveTo>
                <a:lnTo>
                  <a:pt x="1109324" y="2322809"/>
                </a:lnTo>
                <a:cubicBezTo>
                  <a:pt x="1109863" y="2327125"/>
                  <a:pt x="1110942" y="2329283"/>
                  <a:pt x="1112562" y="2329283"/>
                </a:cubicBezTo>
                <a:lnTo>
                  <a:pt x="1113640" y="2329283"/>
                </a:lnTo>
                <a:lnTo>
                  <a:pt x="1116877" y="2326046"/>
                </a:lnTo>
                <a:lnTo>
                  <a:pt x="1116877" y="2324967"/>
                </a:lnTo>
                <a:lnTo>
                  <a:pt x="1112562" y="2320651"/>
                </a:lnTo>
                <a:close/>
                <a:moveTo>
                  <a:pt x="1604034" y="2319976"/>
                </a:moveTo>
                <a:cubicBezTo>
                  <a:pt x="1601786" y="2320696"/>
                  <a:pt x="1600663" y="2322899"/>
                  <a:pt x="1600663" y="2326585"/>
                </a:cubicBezTo>
                <a:lnTo>
                  <a:pt x="1600663" y="2327664"/>
                </a:lnTo>
                <a:lnTo>
                  <a:pt x="1602955" y="2327664"/>
                </a:lnTo>
                <a:cubicBezTo>
                  <a:pt x="1606551" y="2325506"/>
                  <a:pt x="1608350" y="2322944"/>
                  <a:pt x="1608350" y="2319976"/>
                </a:cubicBezTo>
                <a:close/>
                <a:moveTo>
                  <a:pt x="3597486" y="2319437"/>
                </a:moveTo>
                <a:lnTo>
                  <a:pt x="3596407" y="2324832"/>
                </a:lnTo>
                <a:lnTo>
                  <a:pt x="3596407" y="2326990"/>
                </a:lnTo>
                <a:lnTo>
                  <a:pt x="3599644" y="2328069"/>
                </a:lnTo>
                <a:cubicBezTo>
                  <a:pt x="3603241" y="2327170"/>
                  <a:pt x="3605039" y="2326091"/>
                  <a:pt x="3605039" y="2324832"/>
                </a:cubicBezTo>
                <a:close/>
                <a:moveTo>
                  <a:pt x="9120316" y="2319032"/>
                </a:moveTo>
                <a:lnTo>
                  <a:pt x="9120316" y="2322269"/>
                </a:lnTo>
                <a:lnTo>
                  <a:pt x="9123553" y="2325506"/>
                </a:lnTo>
                <a:lnTo>
                  <a:pt x="9125711" y="2322269"/>
                </a:lnTo>
                <a:lnTo>
                  <a:pt x="9124632" y="2319032"/>
                </a:lnTo>
                <a:close/>
                <a:moveTo>
                  <a:pt x="7273606" y="2319009"/>
                </a:moveTo>
                <a:lnTo>
                  <a:pt x="7271448" y="2321167"/>
                </a:lnTo>
                <a:lnTo>
                  <a:pt x="7272527" y="2326697"/>
                </a:lnTo>
                <a:lnTo>
                  <a:pt x="7279001" y="2326697"/>
                </a:lnTo>
                <a:lnTo>
                  <a:pt x="7281294" y="2324539"/>
                </a:lnTo>
                <a:lnTo>
                  <a:pt x="7274685" y="2319009"/>
                </a:lnTo>
                <a:close/>
                <a:moveTo>
                  <a:pt x="8753604" y="2318762"/>
                </a:moveTo>
                <a:lnTo>
                  <a:pt x="8750367" y="2321999"/>
                </a:lnTo>
                <a:lnTo>
                  <a:pt x="8751446" y="2327395"/>
                </a:lnTo>
                <a:lnTo>
                  <a:pt x="8752525" y="2326316"/>
                </a:lnTo>
                <a:lnTo>
                  <a:pt x="8753604" y="2323078"/>
                </a:lnTo>
                <a:lnTo>
                  <a:pt x="8754683" y="2323078"/>
                </a:lnTo>
                <a:close/>
                <a:moveTo>
                  <a:pt x="2065834" y="2318762"/>
                </a:moveTo>
                <a:lnTo>
                  <a:pt x="2067992" y="2320920"/>
                </a:lnTo>
                <a:lnTo>
                  <a:pt x="2070151" y="2320920"/>
                </a:lnTo>
                <a:lnTo>
                  <a:pt x="2072308" y="2318762"/>
                </a:lnTo>
                <a:close/>
                <a:moveTo>
                  <a:pt x="3245206" y="2318493"/>
                </a:moveTo>
                <a:cubicBezTo>
                  <a:pt x="3240170" y="2321550"/>
                  <a:pt x="3237653" y="2323708"/>
                  <a:pt x="3237653" y="2324967"/>
                </a:cubicBezTo>
                <a:lnTo>
                  <a:pt x="3237653" y="2327125"/>
                </a:lnTo>
                <a:lnTo>
                  <a:pt x="3239811" y="2329283"/>
                </a:lnTo>
                <a:lnTo>
                  <a:pt x="3243048" y="2329283"/>
                </a:lnTo>
                <a:cubicBezTo>
                  <a:pt x="3243048" y="2325506"/>
                  <a:pt x="3245565" y="2322989"/>
                  <a:pt x="3250601" y="2321730"/>
                </a:cubicBezTo>
                <a:lnTo>
                  <a:pt x="3250601" y="2320651"/>
                </a:lnTo>
                <a:lnTo>
                  <a:pt x="3248443" y="2318493"/>
                </a:lnTo>
                <a:close/>
                <a:moveTo>
                  <a:pt x="1630335" y="2317818"/>
                </a:moveTo>
                <a:lnTo>
                  <a:pt x="1630335" y="2318897"/>
                </a:lnTo>
                <a:lnTo>
                  <a:pt x="1632627" y="2318897"/>
                </a:lnTo>
                <a:lnTo>
                  <a:pt x="1632627" y="2317818"/>
                </a:lnTo>
                <a:close/>
                <a:moveTo>
                  <a:pt x="7772682" y="2316874"/>
                </a:moveTo>
                <a:lnTo>
                  <a:pt x="7769445" y="2320111"/>
                </a:lnTo>
                <a:lnTo>
                  <a:pt x="7770524" y="2320111"/>
                </a:lnTo>
                <a:lnTo>
                  <a:pt x="7773761" y="2316874"/>
                </a:lnTo>
                <a:close/>
                <a:moveTo>
                  <a:pt x="4257958" y="2316874"/>
                </a:moveTo>
                <a:lnTo>
                  <a:pt x="4254721" y="2320111"/>
                </a:lnTo>
                <a:lnTo>
                  <a:pt x="4255800" y="2320111"/>
                </a:lnTo>
                <a:lnTo>
                  <a:pt x="4259037" y="2316874"/>
                </a:lnTo>
                <a:close/>
                <a:moveTo>
                  <a:pt x="1743496" y="2316739"/>
                </a:moveTo>
                <a:cubicBezTo>
                  <a:pt x="1739089" y="2319257"/>
                  <a:pt x="1736886" y="2322539"/>
                  <a:pt x="1736886" y="2326585"/>
                </a:cubicBezTo>
                <a:lnTo>
                  <a:pt x="1740259" y="2326585"/>
                </a:lnTo>
                <a:cubicBezTo>
                  <a:pt x="1741697" y="2326585"/>
                  <a:pt x="1742776" y="2323303"/>
                  <a:pt x="1743496" y="2316739"/>
                </a:cubicBezTo>
                <a:close/>
                <a:moveTo>
                  <a:pt x="9247908" y="2315795"/>
                </a:moveTo>
                <a:lnTo>
                  <a:pt x="9250066" y="2317953"/>
                </a:lnTo>
                <a:lnTo>
                  <a:pt x="9247908" y="2320111"/>
                </a:lnTo>
                <a:lnTo>
                  <a:pt x="9245750" y="2317953"/>
                </a:lnTo>
                <a:close/>
                <a:moveTo>
                  <a:pt x="9266252" y="2314716"/>
                </a:moveTo>
                <a:lnTo>
                  <a:pt x="9266252" y="2316874"/>
                </a:lnTo>
                <a:lnTo>
                  <a:pt x="9268410" y="2316874"/>
                </a:lnTo>
                <a:close/>
                <a:moveTo>
                  <a:pt x="1093274" y="2314177"/>
                </a:moveTo>
                <a:lnTo>
                  <a:pt x="1093274" y="2315256"/>
                </a:lnTo>
                <a:lnTo>
                  <a:pt x="1095431" y="2315256"/>
                </a:lnTo>
                <a:lnTo>
                  <a:pt x="1095431" y="2314177"/>
                </a:lnTo>
                <a:close/>
                <a:moveTo>
                  <a:pt x="6627971" y="2313098"/>
                </a:moveTo>
                <a:lnTo>
                  <a:pt x="6625813" y="2316470"/>
                </a:lnTo>
                <a:lnTo>
                  <a:pt x="6625813" y="2317549"/>
                </a:lnTo>
                <a:lnTo>
                  <a:pt x="6627971" y="2319707"/>
                </a:lnTo>
                <a:lnTo>
                  <a:pt x="6630129" y="2317549"/>
                </a:lnTo>
                <a:lnTo>
                  <a:pt x="6630129" y="2315391"/>
                </a:lnTo>
                <a:close/>
                <a:moveTo>
                  <a:pt x="3584538" y="2313098"/>
                </a:moveTo>
                <a:lnTo>
                  <a:pt x="3583459" y="2314177"/>
                </a:lnTo>
                <a:lnTo>
                  <a:pt x="3583459" y="2315121"/>
                </a:lnTo>
                <a:lnTo>
                  <a:pt x="3591012" y="2315121"/>
                </a:lnTo>
                <a:lnTo>
                  <a:pt x="3591012" y="2313098"/>
                </a:lnTo>
                <a:lnTo>
                  <a:pt x="3589933" y="2314177"/>
                </a:lnTo>
                <a:lnTo>
                  <a:pt x="3588854" y="2314177"/>
                </a:lnTo>
                <a:close/>
                <a:moveTo>
                  <a:pt x="7719272" y="2312558"/>
                </a:moveTo>
                <a:lnTo>
                  <a:pt x="7719272" y="2313637"/>
                </a:lnTo>
                <a:lnTo>
                  <a:pt x="7721430" y="2313637"/>
                </a:lnTo>
                <a:lnTo>
                  <a:pt x="7721430" y="2312558"/>
                </a:lnTo>
                <a:close/>
                <a:moveTo>
                  <a:pt x="4204547" y="2312558"/>
                </a:moveTo>
                <a:lnTo>
                  <a:pt x="4204547" y="2313637"/>
                </a:lnTo>
                <a:lnTo>
                  <a:pt x="4206705" y="2313637"/>
                </a:lnTo>
                <a:lnTo>
                  <a:pt x="4206705" y="2312558"/>
                </a:lnTo>
                <a:close/>
                <a:moveTo>
                  <a:pt x="6602884" y="2312019"/>
                </a:moveTo>
                <a:lnTo>
                  <a:pt x="6600726" y="2314312"/>
                </a:lnTo>
                <a:lnTo>
                  <a:pt x="6600726" y="2315391"/>
                </a:lnTo>
                <a:lnTo>
                  <a:pt x="6601805" y="2315391"/>
                </a:lnTo>
                <a:lnTo>
                  <a:pt x="6603963" y="2313098"/>
                </a:lnTo>
                <a:lnTo>
                  <a:pt x="6603963" y="2312019"/>
                </a:lnTo>
                <a:close/>
                <a:moveTo>
                  <a:pt x="3723190" y="2312019"/>
                </a:moveTo>
                <a:lnTo>
                  <a:pt x="3719953" y="2316200"/>
                </a:lnTo>
                <a:lnTo>
                  <a:pt x="3719953" y="2319437"/>
                </a:lnTo>
                <a:lnTo>
                  <a:pt x="3725348" y="2320516"/>
                </a:lnTo>
                <a:cubicBezTo>
                  <a:pt x="3727506" y="2320516"/>
                  <a:pt x="3728585" y="2319077"/>
                  <a:pt x="3728585" y="2316200"/>
                </a:cubicBezTo>
                <a:cubicBezTo>
                  <a:pt x="3727866" y="2313413"/>
                  <a:pt x="3726068" y="2312019"/>
                  <a:pt x="3723190" y="2312019"/>
                </a:cubicBezTo>
                <a:close/>
                <a:moveTo>
                  <a:pt x="1223159" y="2312019"/>
                </a:moveTo>
                <a:lnTo>
                  <a:pt x="1223159" y="2313098"/>
                </a:lnTo>
                <a:lnTo>
                  <a:pt x="1226395" y="2313098"/>
                </a:lnTo>
                <a:lnTo>
                  <a:pt x="1226395" y="2312019"/>
                </a:lnTo>
                <a:close/>
                <a:moveTo>
                  <a:pt x="9197060" y="2311479"/>
                </a:moveTo>
                <a:lnTo>
                  <a:pt x="9197060" y="2313637"/>
                </a:lnTo>
                <a:lnTo>
                  <a:pt x="9199218" y="2315795"/>
                </a:lnTo>
                <a:lnTo>
                  <a:pt x="9200297" y="2314716"/>
                </a:lnTo>
                <a:lnTo>
                  <a:pt x="9200297" y="2313637"/>
                </a:lnTo>
                <a:lnTo>
                  <a:pt x="9198139" y="2311479"/>
                </a:lnTo>
                <a:close/>
                <a:moveTo>
                  <a:pt x="2149323" y="2311344"/>
                </a:moveTo>
                <a:lnTo>
                  <a:pt x="2149323" y="2314581"/>
                </a:lnTo>
                <a:lnTo>
                  <a:pt x="2151479" y="2314581"/>
                </a:lnTo>
                <a:lnTo>
                  <a:pt x="2153637" y="2312423"/>
                </a:lnTo>
                <a:lnTo>
                  <a:pt x="2153637" y="2311344"/>
                </a:lnTo>
                <a:close/>
                <a:moveTo>
                  <a:pt x="1629256" y="2311209"/>
                </a:moveTo>
                <a:cubicBezTo>
                  <a:pt x="1622692" y="2312648"/>
                  <a:pt x="1619410" y="2314492"/>
                  <a:pt x="1619410" y="2316739"/>
                </a:cubicBezTo>
                <a:lnTo>
                  <a:pt x="1619410" y="2317818"/>
                </a:lnTo>
                <a:lnTo>
                  <a:pt x="1621568" y="2317818"/>
                </a:lnTo>
                <a:lnTo>
                  <a:pt x="1629256" y="2312288"/>
                </a:lnTo>
                <a:close/>
                <a:moveTo>
                  <a:pt x="3534634" y="2310130"/>
                </a:moveTo>
                <a:cubicBezTo>
                  <a:pt x="3537871" y="2310130"/>
                  <a:pt x="3539760" y="2312244"/>
                  <a:pt x="3540299" y="2316470"/>
                </a:cubicBezTo>
                <a:lnTo>
                  <a:pt x="3540299" y="2318897"/>
                </a:lnTo>
                <a:lnTo>
                  <a:pt x="3537062" y="2322134"/>
                </a:lnTo>
                <a:lnTo>
                  <a:pt x="3536253" y="2322134"/>
                </a:lnTo>
                <a:cubicBezTo>
                  <a:pt x="3531937" y="2322134"/>
                  <a:pt x="3529779" y="2319482"/>
                  <a:pt x="3529779" y="2314177"/>
                </a:cubicBezTo>
                <a:cubicBezTo>
                  <a:pt x="3530858" y="2311479"/>
                  <a:pt x="3532476" y="2310130"/>
                  <a:pt x="3534634" y="2310130"/>
                </a:cubicBezTo>
                <a:close/>
                <a:moveTo>
                  <a:pt x="3230234" y="2309996"/>
                </a:moveTo>
                <a:lnTo>
                  <a:pt x="3230234" y="2314177"/>
                </a:lnTo>
                <a:lnTo>
                  <a:pt x="3232392" y="2314177"/>
                </a:lnTo>
                <a:lnTo>
                  <a:pt x="3234416" y="2312019"/>
                </a:lnTo>
                <a:lnTo>
                  <a:pt x="3234416" y="2309996"/>
                </a:lnTo>
                <a:close/>
                <a:moveTo>
                  <a:pt x="3592091" y="2309861"/>
                </a:moveTo>
                <a:lnTo>
                  <a:pt x="3592091" y="2312019"/>
                </a:lnTo>
                <a:lnTo>
                  <a:pt x="3595328" y="2310940"/>
                </a:lnTo>
                <a:lnTo>
                  <a:pt x="3595328" y="2309861"/>
                </a:lnTo>
                <a:close/>
                <a:moveTo>
                  <a:pt x="5658514" y="2309321"/>
                </a:moveTo>
                <a:lnTo>
                  <a:pt x="5656356" y="2311479"/>
                </a:lnTo>
                <a:lnTo>
                  <a:pt x="5656356" y="2313637"/>
                </a:lnTo>
                <a:lnTo>
                  <a:pt x="5659593" y="2316739"/>
                </a:lnTo>
                <a:lnTo>
                  <a:pt x="5662830" y="2316739"/>
                </a:lnTo>
                <a:lnTo>
                  <a:pt x="5663909" y="2311479"/>
                </a:lnTo>
                <a:lnTo>
                  <a:pt x="5660672" y="2309321"/>
                </a:lnTo>
                <a:close/>
                <a:moveTo>
                  <a:pt x="7760678" y="2309186"/>
                </a:moveTo>
                <a:lnTo>
                  <a:pt x="7762836" y="2311344"/>
                </a:lnTo>
                <a:lnTo>
                  <a:pt x="7762836" y="2309186"/>
                </a:lnTo>
                <a:close/>
                <a:moveTo>
                  <a:pt x="7735592" y="2309186"/>
                </a:moveTo>
                <a:cubicBezTo>
                  <a:pt x="7731186" y="2310805"/>
                  <a:pt x="7728982" y="2314446"/>
                  <a:pt x="7728982" y="2320111"/>
                </a:cubicBezTo>
                <a:lnTo>
                  <a:pt x="7730196" y="2323348"/>
                </a:lnTo>
                <a:lnTo>
                  <a:pt x="7731275" y="2323348"/>
                </a:lnTo>
                <a:cubicBezTo>
                  <a:pt x="7735592" y="2321370"/>
                  <a:pt x="7737750" y="2317009"/>
                  <a:pt x="7737750" y="2310265"/>
                </a:cubicBezTo>
                <a:lnTo>
                  <a:pt x="7736670" y="2309186"/>
                </a:lnTo>
                <a:close/>
                <a:moveTo>
                  <a:pt x="4245954" y="2309186"/>
                </a:moveTo>
                <a:lnTo>
                  <a:pt x="4248112" y="2311344"/>
                </a:lnTo>
                <a:lnTo>
                  <a:pt x="4248112" y="2309186"/>
                </a:lnTo>
                <a:close/>
                <a:moveTo>
                  <a:pt x="4220867" y="2309186"/>
                </a:moveTo>
                <a:cubicBezTo>
                  <a:pt x="4216461" y="2310805"/>
                  <a:pt x="4214258" y="2314446"/>
                  <a:pt x="4214258" y="2320111"/>
                </a:cubicBezTo>
                <a:lnTo>
                  <a:pt x="4215472" y="2323348"/>
                </a:lnTo>
                <a:lnTo>
                  <a:pt x="4216551" y="2323348"/>
                </a:lnTo>
                <a:cubicBezTo>
                  <a:pt x="4220867" y="2321370"/>
                  <a:pt x="4223025" y="2317009"/>
                  <a:pt x="4223025" y="2310265"/>
                </a:cubicBezTo>
                <a:lnTo>
                  <a:pt x="4221946" y="2309186"/>
                </a:lnTo>
                <a:close/>
                <a:moveTo>
                  <a:pt x="8595395" y="2308107"/>
                </a:moveTo>
                <a:lnTo>
                  <a:pt x="8595395" y="2311344"/>
                </a:lnTo>
                <a:lnTo>
                  <a:pt x="8597418" y="2311344"/>
                </a:lnTo>
                <a:lnTo>
                  <a:pt x="8597418" y="2308107"/>
                </a:lnTo>
                <a:close/>
                <a:moveTo>
                  <a:pt x="7277922" y="2307005"/>
                </a:moveTo>
                <a:lnTo>
                  <a:pt x="7277922" y="2310242"/>
                </a:lnTo>
                <a:lnTo>
                  <a:pt x="7279001" y="2310242"/>
                </a:lnTo>
                <a:lnTo>
                  <a:pt x="7279001" y="2307005"/>
                </a:lnTo>
                <a:close/>
                <a:moveTo>
                  <a:pt x="9193823" y="2306084"/>
                </a:moveTo>
                <a:lnTo>
                  <a:pt x="9188428" y="2308242"/>
                </a:lnTo>
                <a:lnTo>
                  <a:pt x="9187349" y="2307163"/>
                </a:lnTo>
                <a:lnTo>
                  <a:pt x="9186270" y="2308242"/>
                </a:lnTo>
                <a:lnTo>
                  <a:pt x="9186270" y="2312558"/>
                </a:lnTo>
                <a:lnTo>
                  <a:pt x="9189507" y="2312558"/>
                </a:lnTo>
                <a:cubicBezTo>
                  <a:pt x="9192385" y="2311119"/>
                  <a:pt x="9193823" y="2308961"/>
                  <a:pt x="9193823" y="2306084"/>
                </a:cubicBezTo>
                <a:close/>
                <a:moveTo>
                  <a:pt x="5164479" y="2305949"/>
                </a:moveTo>
                <a:lnTo>
                  <a:pt x="5161242" y="2307028"/>
                </a:lnTo>
                <a:lnTo>
                  <a:pt x="5161242" y="2311344"/>
                </a:lnTo>
                <a:lnTo>
                  <a:pt x="5164479" y="2314581"/>
                </a:lnTo>
                <a:lnTo>
                  <a:pt x="5166637" y="2314581"/>
                </a:lnTo>
                <a:lnTo>
                  <a:pt x="5168660" y="2312423"/>
                </a:lnTo>
                <a:lnTo>
                  <a:pt x="5168660" y="2309186"/>
                </a:lnTo>
                <a:cubicBezTo>
                  <a:pt x="5168660" y="2308107"/>
                  <a:pt x="5167266" y="2307028"/>
                  <a:pt x="5164479" y="2305949"/>
                </a:cubicBezTo>
                <a:close/>
                <a:moveTo>
                  <a:pt x="1078301" y="2305545"/>
                </a:moveTo>
                <a:lnTo>
                  <a:pt x="1076143" y="2307703"/>
                </a:lnTo>
                <a:lnTo>
                  <a:pt x="1076143" y="2308782"/>
                </a:lnTo>
                <a:lnTo>
                  <a:pt x="1079248" y="2307703"/>
                </a:lnTo>
                <a:lnTo>
                  <a:pt x="1079248" y="2305545"/>
                </a:lnTo>
                <a:close/>
                <a:moveTo>
                  <a:pt x="6095766" y="2305005"/>
                </a:moveTo>
                <a:cubicBezTo>
                  <a:pt x="6093968" y="2305005"/>
                  <a:pt x="6092529" y="2307882"/>
                  <a:pt x="6091450" y="2313637"/>
                </a:cubicBezTo>
                <a:cubicBezTo>
                  <a:pt x="6091450" y="2316515"/>
                  <a:pt x="6092889" y="2318673"/>
                  <a:pt x="6095766" y="2320111"/>
                </a:cubicBezTo>
                <a:cubicBezTo>
                  <a:pt x="6097205" y="2320111"/>
                  <a:pt x="6097924" y="2319032"/>
                  <a:pt x="6097924" y="2316874"/>
                </a:cubicBezTo>
                <a:lnTo>
                  <a:pt x="6096845" y="2312558"/>
                </a:lnTo>
                <a:lnTo>
                  <a:pt x="6099003" y="2306084"/>
                </a:lnTo>
                <a:lnTo>
                  <a:pt x="6097924" y="2305005"/>
                </a:lnTo>
                <a:close/>
                <a:moveTo>
                  <a:pt x="7154241" y="2304847"/>
                </a:moveTo>
                <a:lnTo>
                  <a:pt x="7153162" y="2305926"/>
                </a:lnTo>
                <a:lnTo>
                  <a:pt x="7153162" y="2310242"/>
                </a:lnTo>
                <a:lnTo>
                  <a:pt x="7155320" y="2310242"/>
                </a:lnTo>
                <a:lnTo>
                  <a:pt x="7156399" y="2305926"/>
                </a:lnTo>
                <a:lnTo>
                  <a:pt x="7155320" y="2304847"/>
                </a:lnTo>
                <a:close/>
                <a:moveTo>
                  <a:pt x="8803778" y="2303791"/>
                </a:moveTo>
                <a:lnTo>
                  <a:pt x="8804856" y="2309186"/>
                </a:lnTo>
                <a:lnTo>
                  <a:pt x="8807014" y="2309186"/>
                </a:lnTo>
                <a:lnTo>
                  <a:pt x="8805936" y="2303791"/>
                </a:lnTo>
                <a:close/>
                <a:moveTo>
                  <a:pt x="8731080" y="2303791"/>
                </a:moveTo>
                <a:lnTo>
                  <a:pt x="8730001" y="2304870"/>
                </a:lnTo>
                <a:lnTo>
                  <a:pt x="8730001" y="2305949"/>
                </a:lnTo>
                <a:lnTo>
                  <a:pt x="8731080" y="2307028"/>
                </a:lnTo>
                <a:lnTo>
                  <a:pt x="8731080" y="2308107"/>
                </a:lnTo>
                <a:lnTo>
                  <a:pt x="8734317" y="2307028"/>
                </a:lnTo>
                <a:close/>
                <a:moveTo>
                  <a:pt x="7709426" y="2303791"/>
                </a:moveTo>
                <a:lnTo>
                  <a:pt x="7709426" y="2307028"/>
                </a:lnTo>
                <a:lnTo>
                  <a:pt x="7710505" y="2307028"/>
                </a:lnTo>
                <a:lnTo>
                  <a:pt x="7710505" y="2303791"/>
                </a:lnTo>
                <a:close/>
                <a:moveTo>
                  <a:pt x="4194701" y="2303791"/>
                </a:moveTo>
                <a:lnTo>
                  <a:pt x="4194701" y="2307028"/>
                </a:lnTo>
                <a:lnTo>
                  <a:pt x="4195780" y="2307028"/>
                </a:lnTo>
                <a:lnTo>
                  <a:pt x="4195780" y="2303791"/>
                </a:lnTo>
                <a:close/>
                <a:moveTo>
                  <a:pt x="1558984" y="2303522"/>
                </a:moveTo>
                <a:lnTo>
                  <a:pt x="1556828" y="2305680"/>
                </a:lnTo>
                <a:lnTo>
                  <a:pt x="1557907" y="2306759"/>
                </a:lnTo>
                <a:lnTo>
                  <a:pt x="1557907" y="2307838"/>
                </a:lnTo>
                <a:lnTo>
                  <a:pt x="1561144" y="2306759"/>
                </a:lnTo>
                <a:lnTo>
                  <a:pt x="1561144" y="2303522"/>
                </a:lnTo>
                <a:close/>
                <a:moveTo>
                  <a:pt x="3580222" y="2302308"/>
                </a:moveTo>
                <a:lnTo>
                  <a:pt x="3580222" y="2305545"/>
                </a:lnTo>
                <a:lnTo>
                  <a:pt x="3587775" y="2309861"/>
                </a:lnTo>
                <a:lnTo>
                  <a:pt x="3588854" y="2308782"/>
                </a:lnTo>
                <a:lnTo>
                  <a:pt x="3588854" y="2307703"/>
                </a:lnTo>
                <a:cubicBezTo>
                  <a:pt x="3587056" y="2307703"/>
                  <a:pt x="3584179" y="2305904"/>
                  <a:pt x="3580222" y="2302308"/>
                </a:cubicBezTo>
                <a:close/>
                <a:moveTo>
                  <a:pt x="9124632" y="2301768"/>
                </a:moveTo>
                <a:cubicBezTo>
                  <a:pt x="9117439" y="2304106"/>
                  <a:pt x="9113842" y="2306624"/>
                  <a:pt x="9113842" y="2309321"/>
                </a:cubicBezTo>
                <a:cubicBezTo>
                  <a:pt x="9114202" y="2311299"/>
                  <a:pt x="9116000" y="2312738"/>
                  <a:pt x="9119237" y="2313637"/>
                </a:cubicBezTo>
                <a:lnTo>
                  <a:pt x="9124632" y="2307163"/>
                </a:lnTo>
                <a:close/>
                <a:moveTo>
                  <a:pt x="6107635" y="2301768"/>
                </a:moveTo>
                <a:lnTo>
                  <a:pt x="6107635" y="2302847"/>
                </a:lnTo>
                <a:lnTo>
                  <a:pt x="6109793" y="2302847"/>
                </a:lnTo>
                <a:lnTo>
                  <a:pt x="6109793" y="2301768"/>
                </a:lnTo>
                <a:close/>
                <a:moveTo>
                  <a:pt x="6103319" y="2301768"/>
                </a:moveTo>
                <a:lnTo>
                  <a:pt x="6103319" y="2302847"/>
                </a:lnTo>
                <a:lnTo>
                  <a:pt x="6104398" y="2303926"/>
                </a:lnTo>
                <a:lnTo>
                  <a:pt x="6106556" y="2303926"/>
                </a:lnTo>
                <a:lnTo>
                  <a:pt x="6106556" y="2302847"/>
                </a:lnTo>
                <a:close/>
                <a:moveTo>
                  <a:pt x="2066914" y="2300554"/>
                </a:moveTo>
                <a:lnTo>
                  <a:pt x="2064755" y="2302712"/>
                </a:lnTo>
                <a:lnTo>
                  <a:pt x="2065834" y="2303791"/>
                </a:lnTo>
                <a:lnTo>
                  <a:pt x="2066914" y="2303791"/>
                </a:lnTo>
                <a:lnTo>
                  <a:pt x="2069071" y="2301633"/>
                </a:lnTo>
                <a:lnTo>
                  <a:pt x="2069071" y="2300554"/>
                </a:lnTo>
                <a:close/>
                <a:moveTo>
                  <a:pt x="3077825" y="2300285"/>
                </a:moveTo>
                <a:lnTo>
                  <a:pt x="3075667" y="2306759"/>
                </a:lnTo>
                <a:lnTo>
                  <a:pt x="3076746" y="2309996"/>
                </a:lnTo>
                <a:lnTo>
                  <a:pt x="3075667" y="2309996"/>
                </a:lnTo>
                <a:lnTo>
                  <a:pt x="3076746" y="2313098"/>
                </a:lnTo>
                <a:lnTo>
                  <a:pt x="3077825" y="2313098"/>
                </a:lnTo>
                <a:lnTo>
                  <a:pt x="3078904" y="2309996"/>
                </a:lnTo>
                <a:lnTo>
                  <a:pt x="3077825" y="2308917"/>
                </a:lnTo>
                <a:lnTo>
                  <a:pt x="3077825" y="2307838"/>
                </a:lnTo>
                <a:lnTo>
                  <a:pt x="3078904" y="2301364"/>
                </a:lnTo>
                <a:lnTo>
                  <a:pt x="3078904" y="2300285"/>
                </a:lnTo>
                <a:close/>
                <a:moveTo>
                  <a:pt x="6717663" y="2300015"/>
                </a:moveTo>
                <a:lnTo>
                  <a:pt x="6716584" y="2303252"/>
                </a:lnTo>
                <a:lnTo>
                  <a:pt x="6717663" y="2312019"/>
                </a:lnTo>
                <a:lnTo>
                  <a:pt x="6715505" y="2321865"/>
                </a:lnTo>
                <a:lnTo>
                  <a:pt x="6718742" y="2325236"/>
                </a:lnTo>
                <a:lnTo>
                  <a:pt x="6725351" y="2322944"/>
                </a:lnTo>
                <a:lnTo>
                  <a:pt x="6727509" y="2322944"/>
                </a:lnTo>
                <a:lnTo>
                  <a:pt x="6730881" y="2324157"/>
                </a:lnTo>
                <a:lnTo>
                  <a:pt x="6730881" y="2322944"/>
                </a:lnTo>
                <a:cubicBezTo>
                  <a:pt x="6730881" y="2320965"/>
                  <a:pt x="6734522" y="2319167"/>
                  <a:pt x="6741806" y="2317549"/>
                </a:cubicBezTo>
                <a:lnTo>
                  <a:pt x="6742885" y="2316470"/>
                </a:lnTo>
                <a:lnTo>
                  <a:pt x="6742885" y="2314312"/>
                </a:lnTo>
                <a:lnTo>
                  <a:pt x="6740727" y="2303252"/>
                </a:lnTo>
                <a:lnTo>
                  <a:pt x="6731960" y="2305545"/>
                </a:lnTo>
                <a:cubicBezTo>
                  <a:pt x="6727734" y="2301858"/>
                  <a:pt x="6724092" y="2300015"/>
                  <a:pt x="6721035" y="2300015"/>
                </a:cubicBezTo>
                <a:close/>
                <a:moveTo>
                  <a:pt x="5734314" y="2299745"/>
                </a:moveTo>
                <a:lnTo>
                  <a:pt x="5732156" y="2301903"/>
                </a:lnTo>
                <a:lnTo>
                  <a:pt x="5734314" y="2301903"/>
                </a:lnTo>
                <a:close/>
                <a:moveTo>
                  <a:pt x="7736670" y="2299475"/>
                </a:moveTo>
                <a:lnTo>
                  <a:pt x="7734512" y="2301633"/>
                </a:lnTo>
                <a:lnTo>
                  <a:pt x="7734512" y="2302712"/>
                </a:lnTo>
                <a:lnTo>
                  <a:pt x="7736670" y="2304870"/>
                </a:lnTo>
                <a:lnTo>
                  <a:pt x="7738828" y="2304870"/>
                </a:lnTo>
                <a:lnTo>
                  <a:pt x="7739908" y="2299475"/>
                </a:lnTo>
                <a:close/>
                <a:moveTo>
                  <a:pt x="4221946" y="2299475"/>
                </a:moveTo>
                <a:lnTo>
                  <a:pt x="4219788" y="2301633"/>
                </a:lnTo>
                <a:lnTo>
                  <a:pt x="4219788" y="2302712"/>
                </a:lnTo>
                <a:lnTo>
                  <a:pt x="4221946" y="2304870"/>
                </a:lnTo>
                <a:lnTo>
                  <a:pt x="4224104" y="2304870"/>
                </a:lnTo>
                <a:lnTo>
                  <a:pt x="4225183" y="2299475"/>
                </a:lnTo>
                <a:close/>
                <a:moveTo>
                  <a:pt x="3630801" y="2299071"/>
                </a:moveTo>
                <a:cubicBezTo>
                  <a:pt x="3628103" y="2299790"/>
                  <a:pt x="3625945" y="2302308"/>
                  <a:pt x="3624327" y="2306624"/>
                </a:cubicBezTo>
                <a:cubicBezTo>
                  <a:pt x="3625765" y="2319122"/>
                  <a:pt x="3627564" y="2328069"/>
                  <a:pt x="3629722" y="2333464"/>
                </a:cubicBezTo>
                <a:lnTo>
                  <a:pt x="3624327" y="2347356"/>
                </a:lnTo>
                <a:cubicBezTo>
                  <a:pt x="3624327" y="2356708"/>
                  <a:pt x="3626485" y="2361383"/>
                  <a:pt x="3630801" y="2361383"/>
                </a:cubicBezTo>
                <a:lnTo>
                  <a:pt x="3642670" y="2363541"/>
                </a:lnTo>
                <a:lnTo>
                  <a:pt x="3658720" y="2363541"/>
                </a:lnTo>
                <a:lnTo>
                  <a:pt x="3670589" y="2360304"/>
                </a:lnTo>
                <a:lnTo>
                  <a:pt x="3679086" y="2362462"/>
                </a:lnTo>
                <a:lnTo>
                  <a:pt x="3685560" y="2361383"/>
                </a:lnTo>
                <a:lnTo>
                  <a:pt x="3699587" y="2365699"/>
                </a:lnTo>
                <a:lnTo>
                  <a:pt x="3700666" y="2364620"/>
                </a:lnTo>
                <a:lnTo>
                  <a:pt x="3700666" y="2359225"/>
                </a:lnTo>
                <a:lnTo>
                  <a:pt x="3701745" y="2339938"/>
                </a:lnTo>
                <a:lnTo>
                  <a:pt x="3698508" y="2324832"/>
                </a:lnTo>
                <a:lnTo>
                  <a:pt x="3698508" y="2304466"/>
                </a:lnTo>
                <a:lnTo>
                  <a:pt x="3697429" y="2303387"/>
                </a:lnTo>
                <a:lnTo>
                  <a:pt x="3697429" y="2302308"/>
                </a:lnTo>
                <a:lnTo>
                  <a:pt x="3692034" y="2303387"/>
                </a:lnTo>
                <a:lnTo>
                  <a:pt x="3682323" y="2303387"/>
                </a:lnTo>
                <a:cubicBezTo>
                  <a:pt x="3679086" y="2300509"/>
                  <a:pt x="3674096" y="2299071"/>
                  <a:pt x="3667352" y="2299071"/>
                </a:cubicBezTo>
                <a:lnTo>
                  <a:pt x="3664115" y="2301229"/>
                </a:lnTo>
                <a:lnTo>
                  <a:pt x="3655483" y="2301229"/>
                </a:lnTo>
                <a:lnTo>
                  <a:pt x="3654404" y="2300150"/>
                </a:lnTo>
                <a:lnTo>
                  <a:pt x="3653325" y="2301229"/>
                </a:lnTo>
                <a:lnTo>
                  <a:pt x="3651167" y="2301229"/>
                </a:lnTo>
                <a:lnTo>
                  <a:pt x="3650088" y="2300150"/>
                </a:lnTo>
                <a:lnTo>
                  <a:pt x="3649009" y="2301229"/>
                </a:lnTo>
                <a:lnTo>
                  <a:pt x="3639433" y="2301229"/>
                </a:lnTo>
                <a:close/>
                <a:moveTo>
                  <a:pt x="7748674" y="2298396"/>
                </a:moveTo>
                <a:lnTo>
                  <a:pt x="7748674" y="2301633"/>
                </a:lnTo>
                <a:lnTo>
                  <a:pt x="7749753" y="2301633"/>
                </a:lnTo>
                <a:lnTo>
                  <a:pt x="7749753" y="2298396"/>
                </a:lnTo>
                <a:close/>
                <a:moveTo>
                  <a:pt x="4233950" y="2298396"/>
                </a:moveTo>
                <a:lnTo>
                  <a:pt x="4233950" y="2301633"/>
                </a:lnTo>
                <a:lnTo>
                  <a:pt x="4235029" y="2301633"/>
                </a:lnTo>
                <a:lnTo>
                  <a:pt x="4235029" y="2298396"/>
                </a:lnTo>
                <a:close/>
                <a:moveTo>
                  <a:pt x="6096845" y="2297452"/>
                </a:moveTo>
                <a:lnTo>
                  <a:pt x="6096845" y="2298531"/>
                </a:lnTo>
                <a:lnTo>
                  <a:pt x="6101161" y="2299610"/>
                </a:lnTo>
                <a:lnTo>
                  <a:pt x="6101161" y="2297452"/>
                </a:lnTo>
                <a:close/>
                <a:moveTo>
                  <a:pt x="6091450" y="2297452"/>
                </a:moveTo>
                <a:lnTo>
                  <a:pt x="6091450" y="2298531"/>
                </a:lnTo>
                <a:lnTo>
                  <a:pt x="6093608" y="2298531"/>
                </a:lnTo>
                <a:lnTo>
                  <a:pt x="6093608" y="2297452"/>
                </a:lnTo>
                <a:close/>
                <a:moveTo>
                  <a:pt x="5091511" y="2297452"/>
                </a:moveTo>
                <a:lnTo>
                  <a:pt x="5091511" y="2299610"/>
                </a:lnTo>
                <a:lnTo>
                  <a:pt x="5092590" y="2299610"/>
                </a:lnTo>
                <a:lnTo>
                  <a:pt x="5092590" y="2297452"/>
                </a:lnTo>
                <a:close/>
                <a:moveTo>
                  <a:pt x="6619204" y="2296778"/>
                </a:moveTo>
                <a:lnTo>
                  <a:pt x="6619204" y="2301094"/>
                </a:lnTo>
                <a:lnTo>
                  <a:pt x="6621497" y="2298936"/>
                </a:lnTo>
                <a:lnTo>
                  <a:pt x="6621497" y="2296778"/>
                </a:lnTo>
                <a:close/>
                <a:moveTo>
                  <a:pt x="5657435" y="2296508"/>
                </a:moveTo>
                <a:lnTo>
                  <a:pt x="5655277" y="2298666"/>
                </a:lnTo>
                <a:lnTo>
                  <a:pt x="5655277" y="2301903"/>
                </a:lnTo>
                <a:lnTo>
                  <a:pt x="5660672" y="2302982"/>
                </a:lnTo>
                <a:lnTo>
                  <a:pt x="5660672" y="2300824"/>
                </a:lnTo>
                <a:lnTo>
                  <a:pt x="5661751" y="2300824"/>
                </a:lnTo>
                <a:cubicBezTo>
                  <a:pt x="5660672" y="2297947"/>
                  <a:pt x="5659593" y="2296508"/>
                  <a:pt x="5658514" y="2296508"/>
                </a:cubicBezTo>
                <a:close/>
                <a:moveTo>
                  <a:pt x="8783681" y="2295294"/>
                </a:moveTo>
                <a:cubicBezTo>
                  <a:pt x="8780894" y="2295294"/>
                  <a:pt x="8779050" y="2296643"/>
                  <a:pt x="8778151" y="2299340"/>
                </a:cubicBezTo>
                <a:cubicBezTo>
                  <a:pt x="8778151" y="2301319"/>
                  <a:pt x="8780219" y="2302487"/>
                  <a:pt x="8784355" y="2302847"/>
                </a:cubicBezTo>
                <a:lnTo>
                  <a:pt x="8785704" y="2300824"/>
                </a:lnTo>
                <a:lnTo>
                  <a:pt x="8785704" y="2298666"/>
                </a:lnTo>
                <a:lnTo>
                  <a:pt x="8785030" y="2295294"/>
                </a:lnTo>
                <a:close/>
                <a:moveTo>
                  <a:pt x="9193823" y="2294080"/>
                </a:moveTo>
                <a:lnTo>
                  <a:pt x="9193823" y="2295159"/>
                </a:lnTo>
                <a:lnTo>
                  <a:pt x="9194902" y="2301768"/>
                </a:lnTo>
                <a:lnTo>
                  <a:pt x="9193823" y="2302847"/>
                </a:lnTo>
                <a:lnTo>
                  <a:pt x="9193823" y="2305005"/>
                </a:lnTo>
                <a:lnTo>
                  <a:pt x="9194902" y="2305005"/>
                </a:lnTo>
                <a:lnTo>
                  <a:pt x="9197060" y="2297452"/>
                </a:lnTo>
                <a:lnTo>
                  <a:pt x="9195981" y="2294080"/>
                </a:lnTo>
                <a:close/>
                <a:moveTo>
                  <a:pt x="5095827" y="2292057"/>
                </a:moveTo>
                <a:lnTo>
                  <a:pt x="5093669" y="2296373"/>
                </a:lnTo>
                <a:lnTo>
                  <a:pt x="5094748" y="2296373"/>
                </a:lnTo>
                <a:cubicBezTo>
                  <a:pt x="5096187" y="2296373"/>
                  <a:pt x="5096906" y="2295294"/>
                  <a:pt x="5096906" y="2293136"/>
                </a:cubicBezTo>
                <a:lnTo>
                  <a:pt x="5096906" y="2292057"/>
                </a:lnTo>
                <a:close/>
                <a:moveTo>
                  <a:pt x="3752189" y="2291518"/>
                </a:moveTo>
                <a:lnTo>
                  <a:pt x="3752189" y="2292597"/>
                </a:lnTo>
                <a:lnTo>
                  <a:pt x="3755426" y="2292597"/>
                </a:lnTo>
                <a:lnTo>
                  <a:pt x="3755426" y="2291518"/>
                </a:lnTo>
                <a:close/>
                <a:moveTo>
                  <a:pt x="2049783" y="2290978"/>
                </a:moveTo>
                <a:lnTo>
                  <a:pt x="2047626" y="2293136"/>
                </a:lnTo>
                <a:lnTo>
                  <a:pt x="2048704" y="2294215"/>
                </a:lnTo>
                <a:lnTo>
                  <a:pt x="2049783" y="2294215"/>
                </a:lnTo>
                <a:close/>
                <a:moveTo>
                  <a:pt x="6693655" y="2290169"/>
                </a:moveTo>
                <a:cubicBezTo>
                  <a:pt x="6691318" y="2290888"/>
                  <a:pt x="6689834" y="2292372"/>
                  <a:pt x="6689204" y="2294620"/>
                </a:cubicBezTo>
                <a:lnTo>
                  <a:pt x="6692576" y="2296778"/>
                </a:lnTo>
                <a:lnTo>
                  <a:pt x="6694734" y="2296778"/>
                </a:lnTo>
                <a:lnTo>
                  <a:pt x="6697971" y="2293406"/>
                </a:lnTo>
                <a:cubicBezTo>
                  <a:pt x="6697971" y="2291608"/>
                  <a:pt x="6696533" y="2290529"/>
                  <a:pt x="6693655" y="2290169"/>
                </a:cubicBezTo>
                <a:close/>
                <a:moveTo>
                  <a:pt x="3155109" y="2289494"/>
                </a:moveTo>
                <a:lnTo>
                  <a:pt x="3151872" y="2290573"/>
                </a:lnTo>
                <a:lnTo>
                  <a:pt x="3151872" y="2292732"/>
                </a:lnTo>
                <a:lnTo>
                  <a:pt x="3159425" y="2292732"/>
                </a:lnTo>
                <a:lnTo>
                  <a:pt x="3159425" y="2291653"/>
                </a:lnTo>
                <a:close/>
                <a:moveTo>
                  <a:pt x="2245758" y="2288820"/>
                </a:moveTo>
                <a:lnTo>
                  <a:pt x="2245758" y="2296373"/>
                </a:lnTo>
                <a:lnTo>
                  <a:pt x="2242520" y="2299610"/>
                </a:lnTo>
                <a:lnTo>
                  <a:pt x="2239283" y="2298531"/>
                </a:lnTo>
                <a:lnTo>
                  <a:pt x="2239283" y="2292057"/>
                </a:lnTo>
                <a:lnTo>
                  <a:pt x="2237125" y="2289899"/>
                </a:lnTo>
                <a:lnTo>
                  <a:pt x="2236047" y="2289899"/>
                </a:lnTo>
                <a:lnTo>
                  <a:pt x="2234968" y="2295294"/>
                </a:lnTo>
                <a:lnTo>
                  <a:pt x="2234968" y="2300554"/>
                </a:lnTo>
                <a:lnTo>
                  <a:pt x="2238204" y="2303791"/>
                </a:lnTo>
                <a:lnTo>
                  <a:pt x="2240363" y="2303791"/>
                </a:lnTo>
                <a:lnTo>
                  <a:pt x="2243600" y="2301633"/>
                </a:lnTo>
                <a:lnTo>
                  <a:pt x="2244677" y="2302712"/>
                </a:lnTo>
                <a:lnTo>
                  <a:pt x="2245758" y="2302712"/>
                </a:lnTo>
                <a:lnTo>
                  <a:pt x="2248860" y="2301633"/>
                </a:lnTo>
                <a:lnTo>
                  <a:pt x="2253176" y="2305949"/>
                </a:lnTo>
                <a:lnTo>
                  <a:pt x="2254255" y="2304870"/>
                </a:lnTo>
                <a:lnTo>
                  <a:pt x="2254255" y="2303791"/>
                </a:lnTo>
                <a:lnTo>
                  <a:pt x="2249939" y="2301633"/>
                </a:lnTo>
                <a:lnTo>
                  <a:pt x="2251017" y="2296373"/>
                </a:lnTo>
                <a:lnTo>
                  <a:pt x="2251017" y="2290978"/>
                </a:lnTo>
                <a:lnTo>
                  <a:pt x="2248860" y="2288820"/>
                </a:lnTo>
                <a:close/>
                <a:moveTo>
                  <a:pt x="2185739" y="2288820"/>
                </a:moveTo>
                <a:lnTo>
                  <a:pt x="2175082" y="2292057"/>
                </a:lnTo>
                <a:lnTo>
                  <a:pt x="2171846" y="2292057"/>
                </a:lnTo>
                <a:lnTo>
                  <a:pt x="2170767" y="2295294"/>
                </a:lnTo>
                <a:lnTo>
                  <a:pt x="2175082" y="2304870"/>
                </a:lnTo>
                <a:cubicBezTo>
                  <a:pt x="2174363" y="2314312"/>
                  <a:pt x="2173284" y="2319662"/>
                  <a:pt x="2171846" y="2320920"/>
                </a:cubicBezTo>
                <a:lnTo>
                  <a:pt x="2171846" y="2323078"/>
                </a:lnTo>
                <a:lnTo>
                  <a:pt x="2177241" y="2324157"/>
                </a:lnTo>
                <a:lnTo>
                  <a:pt x="2181421" y="2324157"/>
                </a:lnTo>
                <a:lnTo>
                  <a:pt x="2185739" y="2320920"/>
                </a:lnTo>
                <a:lnTo>
                  <a:pt x="2186816" y="2320920"/>
                </a:lnTo>
                <a:lnTo>
                  <a:pt x="2188976" y="2323078"/>
                </a:lnTo>
                <a:lnTo>
                  <a:pt x="2194370" y="2320920"/>
                </a:lnTo>
                <a:lnTo>
                  <a:pt x="2202867" y="2324157"/>
                </a:lnTo>
                <a:lnTo>
                  <a:pt x="2210421" y="2323078"/>
                </a:lnTo>
                <a:lnTo>
                  <a:pt x="2213658" y="2326316"/>
                </a:lnTo>
                <a:lnTo>
                  <a:pt x="2214601" y="2326316"/>
                </a:lnTo>
                <a:cubicBezTo>
                  <a:pt x="2215500" y="2326316"/>
                  <a:pt x="2217299" y="2320606"/>
                  <a:pt x="2219997" y="2309186"/>
                </a:cubicBezTo>
                <a:cubicBezTo>
                  <a:pt x="2216400" y="2309186"/>
                  <a:pt x="2214601" y="2304196"/>
                  <a:pt x="2214601" y="2294215"/>
                </a:cubicBezTo>
                <a:lnTo>
                  <a:pt x="2207185" y="2288820"/>
                </a:lnTo>
                <a:lnTo>
                  <a:pt x="2197473" y="2288820"/>
                </a:lnTo>
                <a:lnTo>
                  <a:pt x="2188976" y="2290978"/>
                </a:lnTo>
                <a:close/>
                <a:moveTo>
                  <a:pt x="7718192" y="2288685"/>
                </a:moveTo>
                <a:lnTo>
                  <a:pt x="7718192" y="2293001"/>
                </a:lnTo>
                <a:lnTo>
                  <a:pt x="7721430" y="2296238"/>
                </a:lnTo>
                <a:lnTo>
                  <a:pt x="7723588" y="2296238"/>
                </a:lnTo>
                <a:lnTo>
                  <a:pt x="7726824" y="2293001"/>
                </a:lnTo>
                <a:lnTo>
                  <a:pt x="7726824" y="2291922"/>
                </a:lnTo>
                <a:cubicBezTo>
                  <a:pt x="7726105" y="2289764"/>
                  <a:pt x="7723947" y="2288685"/>
                  <a:pt x="7720350" y="2288685"/>
                </a:cubicBezTo>
                <a:close/>
                <a:moveTo>
                  <a:pt x="4203468" y="2288685"/>
                </a:moveTo>
                <a:lnTo>
                  <a:pt x="4203468" y="2293001"/>
                </a:lnTo>
                <a:lnTo>
                  <a:pt x="4206705" y="2296238"/>
                </a:lnTo>
                <a:lnTo>
                  <a:pt x="4208863" y="2296238"/>
                </a:lnTo>
                <a:lnTo>
                  <a:pt x="4212100" y="2293001"/>
                </a:lnTo>
                <a:lnTo>
                  <a:pt x="4212100" y="2291922"/>
                </a:lnTo>
                <a:cubicBezTo>
                  <a:pt x="4211380" y="2289764"/>
                  <a:pt x="4209222" y="2288685"/>
                  <a:pt x="4205626" y="2288685"/>
                </a:cubicBezTo>
                <a:close/>
                <a:moveTo>
                  <a:pt x="5080856" y="2287741"/>
                </a:moveTo>
                <a:lnTo>
                  <a:pt x="5092590" y="2287741"/>
                </a:lnTo>
                <a:lnTo>
                  <a:pt x="5092590" y="2290978"/>
                </a:lnTo>
                <a:lnTo>
                  <a:pt x="5094748" y="2290978"/>
                </a:lnTo>
                <a:cubicBezTo>
                  <a:pt x="5094748" y="2288820"/>
                  <a:pt x="5095468" y="2287741"/>
                  <a:pt x="5096906" y="2287741"/>
                </a:cubicBezTo>
                <a:lnTo>
                  <a:pt x="5104459" y="2287741"/>
                </a:lnTo>
                <a:cubicBezTo>
                  <a:pt x="5110124" y="2288101"/>
                  <a:pt x="5112956" y="2290978"/>
                  <a:pt x="5112956" y="2296373"/>
                </a:cubicBezTo>
                <a:lnTo>
                  <a:pt x="5116193" y="2299610"/>
                </a:lnTo>
                <a:cubicBezTo>
                  <a:pt x="5116193" y="2301768"/>
                  <a:pt x="5112282" y="2303207"/>
                  <a:pt x="5104459" y="2303926"/>
                </a:cubicBezTo>
                <a:lnTo>
                  <a:pt x="5095827" y="2301768"/>
                </a:lnTo>
                <a:lnTo>
                  <a:pt x="5094748" y="2302847"/>
                </a:lnTo>
                <a:lnTo>
                  <a:pt x="5093669" y="2302847"/>
                </a:lnTo>
                <a:lnTo>
                  <a:pt x="5089353" y="2301768"/>
                </a:lnTo>
                <a:lnTo>
                  <a:pt x="5084093" y="2302847"/>
                </a:lnTo>
                <a:lnTo>
                  <a:pt x="5079777" y="2301768"/>
                </a:lnTo>
                <a:lnTo>
                  <a:pt x="5073303" y="2303926"/>
                </a:lnTo>
                <a:cubicBezTo>
                  <a:pt x="5064581" y="2303926"/>
                  <a:pt x="5058512" y="2302488"/>
                  <a:pt x="5055095" y="2299610"/>
                </a:cubicBezTo>
                <a:lnTo>
                  <a:pt x="5054016" y="2299610"/>
                </a:lnTo>
                <a:cubicBezTo>
                  <a:pt x="5051318" y="2301768"/>
                  <a:pt x="5048801" y="2302847"/>
                  <a:pt x="5046463" y="2302847"/>
                </a:cubicBezTo>
                <a:cubicBezTo>
                  <a:pt x="5042956" y="2301768"/>
                  <a:pt x="5041203" y="2299251"/>
                  <a:pt x="5041203" y="2295294"/>
                </a:cubicBezTo>
                <a:lnTo>
                  <a:pt x="5041203" y="2294215"/>
                </a:lnTo>
                <a:cubicBezTo>
                  <a:pt x="5041203" y="2293136"/>
                  <a:pt x="5046193" y="2291698"/>
                  <a:pt x="5056174" y="2289899"/>
                </a:cubicBezTo>
                <a:lnTo>
                  <a:pt x="5057253" y="2288820"/>
                </a:lnTo>
                <a:cubicBezTo>
                  <a:pt x="5061389" y="2290978"/>
                  <a:pt x="5065660" y="2292057"/>
                  <a:pt x="5070066" y="2292057"/>
                </a:cubicBezTo>
                <a:close/>
                <a:moveTo>
                  <a:pt x="8244373" y="2287533"/>
                </a:moveTo>
                <a:lnTo>
                  <a:pt x="8248104" y="2290708"/>
                </a:lnTo>
                <a:lnTo>
                  <a:pt x="8249183" y="2290708"/>
                </a:lnTo>
                <a:lnTo>
                  <a:pt x="8249183" y="2289629"/>
                </a:lnTo>
                <a:cubicBezTo>
                  <a:pt x="8249183" y="2288910"/>
                  <a:pt x="8248745" y="2288371"/>
                  <a:pt x="8247868" y="2288011"/>
                </a:cubicBezTo>
                <a:close/>
                <a:moveTo>
                  <a:pt x="7647113" y="2287471"/>
                </a:moveTo>
                <a:cubicBezTo>
                  <a:pt x="7647113" y="2294755"/>
                  <a:pt x="7644955" y="2298396"/>
                  <a:pt x="7640639" y="2298396"/>
                </a:cubicBezTo>
                <a:lnTo>
                  <a:pt x="7640639" y="2301633"/>
                </a:lnTo>
                <a:lnTo>
                  <a:pt x="7643876" y="2301633"/>
                </a:lnTo>
                <a:cubicBezTo>
                  <a:pt x="7650440" y="2297677"/>
                  <a:pt x="7653722" y="2295159"/>
                  <a:pt x="7653722" y="2294080"/>
                </a:cubicBezTo>
                <a:lnTo>
                  <a:pt x="7653722" y="2293001"/>
                </a:lnTo>
                <a:cubicBezTo>
                  <a:pt x="7652463" y="2290304"/>
                  <a:pt x="7650260" y="2288460"/>
                  <a:pt x="7647113" y="2287471"/>
                </a:cubicBezTo>
                <a:close/>
                <a:moveTo>
                  <a:pt x="4132389" y="2287471"/>
                </a:moveTo>
                <a:cubicBezTo>
                  <a:pt x="4132389" y="2294755"/>
                  <a:pt x="4130231" y="2298396"/>
                  <a:pt x="4125915" y="2298396"/>
                </a:cubicBezTo>
                <a:lnTo>
                  <a:pt x="4125915" y="2301633"/>
                </a:lnTo>
                <a:lnTo>
                  <a:pt x="4129152" y="2301633"/>
                </a:lnTo>
                <a:cubicBezTo>
                  <a:pt x="4135715" y="2297677"/>
                  <a:pt x="4138998" y="2295159"/>
                  <a:pt x="4138998" y="2294080"/>
                </a:cubicBezTo>
                <a:lnTo>
                  <a:pt x="4138998" y="2293001"/>
                </a:lnTo>
                <a:cubicBezTo>
                  <a:pt x="4137738" y="2290304"/>
                  <a:pt x="4135536" y="2288460"/>
                  <a:pt x="4132389" y="2287471"/>
                </a:cubicBezTo>
                <a:close/>
                <a:moveTo>
                  <a:pt x="8800675" y="2286662"/>
                </a:moveTo>
                <a:lnTo>
                  <a:pt x="8800675" y="2289899"/>
                </a:lnTo>
                <a:lnTo>
                  <a:pt x="8801754" y="2289899"/>
                </a:lnTo>
                <a:lnTo>
                  <a:pt x="8801754" y="2286662"/>
                </a:lnTo>
                <a:close/>
                <a:moveTo>
                  <a:pt x="2188976" y="2286662"/>
                </a:moveTo>
                <a:lnTo>
                  <a:pt x="2188976" y="2287741"/>
                </a:lnTo>
                <a:lnTo>
                  <a:pt x="2192212" y="2287741"/>
                </a:lnTo>
                <a:lnTo>
                  <a:pt x="2192212" y="2286662"/>
                </a:lnTo>
                <a:close/>
                <a:moveTo>
                  <a:pt x="3758663" y="2286123"/>
                </a:moveTo>
                <a:lnTo>
                  <a:pt x="3756505" y="2288281"/>
                </a:lnTo>
                <a:lnTo>
                  <a:pt x="3758663" y="2288281"/>
                </a:lnTo>
                <a:close/>
                <a:moveTo>
                  <a:pt x="9206771" y="2285448"/>
                </a:moveTo>
                <a:lnTo>
                  <a:pt x="9206771" y="2287606"/>
                </a:lnTo>
                <a:lnTo>
                  <a:pt x="9207850" y="2287606"/>
                </a:lnTo>
                <a:lnTo>
                  <a:pt x="9207850" y="2285448"/>
                </a:lnTo>
                <a:close/>
                <a:moveTo>
                  <a:pt x="9186270" y="2285448"/>
                </a:moveTo>
                <a:cubicBezTo>
                  <a:pt x="9184832" y="2285448"/>
                  <a:pt x="9184112" y="2286527"/>
                  <a:pt x="9184112" y="2288685"/>
                </a:cubicBezTo>
                <a:lnTo>
                  <a:pt x="9184112" y="2293001"/>
                </a:lnTo>
                <a:lnTo>
                  <a:pt x="9185191" y="2293001"/>
                </a:lnTo>
                <a:close/>
                <a:moveTo>
                  <a:pt x="6243859" y="2285448"/>
                </a:moveTo>
                <a:lnTo>
                  <a:pt x="6242780" y="2290843"/>
                </a:lnTo>
                <a:lnTo>
                  <a:pt x="6243859" y="2294080"/>
                </a:lnTo>
                <a:lnTo>
                  <a:pt x="6239543" y="2297452"/>
                </a:lnTo>
                <a:lnTo>
                  <a:pt x="6239543" y="2299610"/>
                </a:lnTo>
                <a:lnTo>
                  <a:pt x="6242780" y="2299610"/>
                </a:lnTo>
                <a:lnTo>
                  <a:pt x="6244938" y="2295159"/>
                </a:lnTo>
                <a:lnTo>
                  <a:pt x="6243859" y="2289764"/>
                </a:lnTo>
                <a:lnTo>
                  <a:pt x="6246017" y="2289764"/>
                </a:lnTo>
                <a:lnTo>
                  <a:pt x="6246017" y="2288685"/>
                </a:lnTo>
                <a:lnTo>
                  <a:pt x="6244938" y="2285448"/>
                </a:lnTo>
                <a:close/>
                <a:moveTo>
                  <a:pt x="8241765" y="2284234"/>
                </a:moveTo>
                <a:lnTo>
                  <a:pt x="8241765" y="2285313"/>
                </a:lnTo>
                <a:lnTo>
                  <a:pt x="8243428" y="2286728"/>
                </a:lnTo>
                <a:close/>
                <a:moveTo>
                  <a:pt x="3759742" y="2282886"/>
                </a:moveTo>
                <a:lnTo>
                  <a:pt x="3759742" y="2283965"/>
                </a:lnTo>
                <a:lnTo>
                  <a:pt x="3767295" y="2283965"/>
                </a:lnTo>
                <a:lnTo>
                  <a:pt x="3767295" y="2282886"/>
                </a:lnTo>
                <a:close/>
                <a:moveTo>
                  <a:pt x="5733235" y="2282751"/>
                </a:moveTo>
                <a:lnTo>
                  <a:pt x="5729998" y="2285853"/>
                </a:lnTo>
                <a:lnTo>
                  <a:pt x="5729998" y="2286932"/>
                </a:lnTo>
                <a:cubicBezTo>
                  <a:pt x="5729998" y="2288371"/>
                  <a:pt x="5731077" y="2289090"/>
                  <a:pt x="5733235" y="2289090"/>
                </a:cubicBezTo>
                <a:lnTo>
                  <a:pt x="5736607" y="2288011"/>
                </a:lnTo>
                <a:lnTo>
                  <a:pt x="5736607" y="2285853"/>
                </a:lnTo>
                <a:close/>
                <a:moveTo>
                  <a:pt x="8804856" y="2282481"/>
                </a:moveTo>
                <a:lnTo>
                  <a:pt x="8802698" y="2284639"/>
                </a:lnTo>
                <a:lnTo>
                  <a:pt x="8802698" y="2285583"/>
                </a:lnTo>
                <a:lnTo>
                  <a:pt x="8805936" y="2282481"/>
                </a:lnTo>
                <a:close/>
                <a:moveTo>
                  <a:pt x="2049783" y="2282481"/>
                </a:moveTo>
                <a:lnTo>
                  <a:pt x="2047626" y="2284639"/>
                </a:lnTo>
                <a:lnTo>
                  <a:pt x="2047626" y="2285583"/>
                </a:lnTo>
                <a:lnTo>
                  <a:pt x="2049783" y="2283560"/>
                </a:lnTo>
                <a:close/>
                <a:moveTo>
                  <a:pt x="9193823" y="2281132"/>
                </a:moveTo>
                <a:lnTo>
                  <a:pt x="9193823" y="2283290"/>
                </a:lnTo>
                <a:lnTo>
                  <a:pt x="9195981" y="2285448"/>
                </a:lnTo>
                <a:lnTo>
                  <a:pt x="9198139" y="2283290"/>
                </a:lnTo>
                <a:lnTo>
                  <a:pt x="9198139" y="2281132"/>
                </a:lnTo>
                <a:close/>
                <a:moveTo>
                  <a:pt x="3754347" y="2279783"/>
                </a:moveTo>
                <a:lnTo>
                  <a:pt x="3748952" y="2285044"/>
                </a:lnTo>
                <a:lnTo>
                  <a:pt x="3753268" y="2285044"/>
                </a:lnTo>
                <a:lnTo>
                  <a:pt x="3756505" y="2280862"/>
                </a:lnTo>
                <a:lnTo>
                  <a:pt x="3755426" y="2279783"/>
                </a:lnTo>
                <a:close/>
                <a:moveTo>
                  <a:pt x="3735059" y="2278704"/>
                </a:moveTo>
                <a:lnTo>
                  <a:pt x="3733980" y="2285044"/>
                </a:lnTo>
                <a:lnTo>
                  <a:pt x="3735059" y="2286123"/>
                </a:lnTo>
                <a:lnTo>
                  <a:pt x="3738296" y="2286123"/>
                </a:lnTo>
                <a:lnTo>
                  <a:pt x="3737217" y="2278704"/>
                </a:lnTo>
                <a:close/>
                <a:moveTo>
                  <a:pt x="6588587" y="2277086"/>
                </a:moveTo>
                <a:lnTo>
                  <a:pt x="6586429" y="2279244"/>
                </a:lnTo>
                <a:lnTo>
                  <a:pt x="6586429" y="2292327"/>
                </a:lnTo>
                <a:lnTo>
                  <a:pt x="6587508" y="2292327"/>
                </a:lnTo>
                <a:lnTo>
                  <a:pt x="6594117" y="2290169"/>
                </a:lnTo>
                <a:lnTo>
                  <a:pt x="6597354" y="2291248"/>
                </a:lnTo>
                <a:lnTo>
                  <a:pt x="6598433" y="2290169"/>
                </a:lnTo>
                <a:lnTo>
                  <a:pt x="6598433" y="2285853"/>
                </a:lnTo>
                <a:cubicBezTo>
                  <a:pt x="6592589" y="2285134"/>
                  <a:pt x="6589666" y="2284010"/>
                  <a:pt x="6589666" y="2282481"/>
                </a:cubicBezTo>
                <a:lnTo>
                  <a:pt x="6589666" y="2277086"/>
                </a:lnTo>
                <a:close/>
                <a:moveTo>
                  <a:pt x="7262681" y="2276388"/>
                </a:moveTo>
                <a:lnTo>
                  <a:pt x="7262681" y="2278546"/>
                </a:lnTo>
                <a:lnTo>
                  <a:pt x="7265918" y="2278546"/>
                </a:lnTo>
                <a:lnTo>
                  <a:pt x="7265918" y="2276388"/>
                </a:lnTo>
                <a:close/>
                <a:moveTo>
                  <a:pt x="1744575" y="2274928"/>
                </a:moveTo>
                <a:lnTo>
                  <a:pt x="1744575" y="2277086"/>
                </a:lnTo>
                <a:lnTo>
                  <a:pt x="1743496" y="2277086"/>
                </a:lnTo>
                <a:cubicBezTo>
                  <a:pt x="1744393" y="2282211"/>
                  <a:pt x="1745518" y="2284774"/>
                  <a:pt x="1746867" y="2284774"/>
                </a:cubicBezTo>
                <a:lnTo>
                  <a:pt x="1747946" y="2284774"/>
                </a:lnTo>
                <a:lnTo>
                  <a:pt x="1747946" y="2277086"/>
                </a:lnTo>
                <a:lnTo>
                  <a:pt x="1745653" y="2274928"/>
                </a:lnTo>
                <a:close/>
                <a:moveTo>
                  <a:pt x="6692576" y="2273714"/>
                </a:moveTo>
                <a:lnTo>
                  <a:pt x="6690418" y="2282481"/>
                </a:lnTo>
                <a:lnTo>
                  <a:pt x="6691497" y="2283560"/>
                </a:lnTo>
                <a:lnTo>
                  <a:pt x="6692576" y="2283560"/>
                </a:lnTo>
                <a:lnTo>
                  <a:pt x="6694734" y="2280323"/>
                </a:lnTo>
                <a:lnTo>
                  <a:pt x="6694734" y="2276007"/>
                </a:lnTo>
                <a:close/>
                <a:moveTo>
                  <a:pt x="6600726" y="2272635"/>
                </a:moveTo>
                <a:lnTo>
                  <a:pt x="6598433" y="2274928"/>
                </a:lnTo>
                <a:lnTo>
                  <a:pt x="6601805" y="2277086"/>
                </a:lnTo>
                <a:lnTo>
                  <a:pt x="6602884" y="2277086"/>
                </a:lnTo>
                <a:lnTo>
                  <a:pt x="6605042" y="2274928"/>
                </a:lnTo>
                <a:lnTo>
                  <a:pt x="6602884" y="2272635"/>
                </a:lnTo>
                <a:close/>
                <a:moveTo>
                  <a:pt x="9189507" y="2272500"/>
                </a:moveTo>
                <a:cubicBezTo>
                  <a:pt x="9186630" y="2273939"/>
                  <a:pt x="9185191" y="2276097"/>
                  <a:pt x="9185191" y="2278974"/>
                </a:cubicBezTo>
                <a:lnTo>
                  <a:pt x="9186270" y="2278974"/>
                </a:lnTo>
                <a:lnTo>
                  <a:pt x="9189507" y="2280053"/>
                </a:lnTo>
                <a:lnTo>
                  <a:pt x="9191665" y="2275737"/>
                </a:lnTo>
                <a:lnTo>
                  <a:pt x="9190586" y="2272500"/>
                </a:lnTo>
                <a:close/>
                <a:moveTo>
                  <a:pt x="9120316" y="2272500"/>
                </a:moveTo>
                <a:lnTo>
                  <a:pt x="9120316" y="2274658"/>
                </a:lnTo>
                <a:lnTo>
                  <a:pt x="9121395" y="2274658"/>
                </a:lnTo>
                <a:lnTo>
                  <a:pt x="9121395" y="2272500"/>
                </a:lnTo>
                <a:close/>
                <a:moveTo>
                  <a:pt x="6241701" y="2272500"/>
                </a:moveTo>
                <a:lnTo>
                  <a:pt x="6241701" y="2274658"/>
                </a:lnTo>
                <a:lnTo>
                  <a:pt x="6243859" y="2274658"/>
                </a:lnTo>
                <a:lnTo>
                  <a:pt x="6243859" y="2272500"/>
                </a:lnTo>
                <a:close/>
                <a:moveTo>
                  <a:pt x="2047626" y="2271691"/>
                </a:moveTo>
                <a:lnTo>
                  <a:pt x="2047626" y="2279244"/>
                </a:lnTo>
                <a:lnTo>
                  <a:pt x="2048704" y="2280323"/>
                </a:lnTo>
                <a:lnTo>
                  <a:pt x="2049783" y="2280323"/>
                </a:lnTo>
                <a:lnTo>
                  <a:pt x="2048704" y="2271691"/>
                </a:lnTo>
                <a:close/>
                <a:moveTo>
                  <a:pt x="1698446" y="2271691"/>
                </a:moveTo>
                <a:lnTo>
                  <a:pt x="1698446" y="2272770"/>
                </a:lnTo>
                <a:lnTo>
                  <a:pt x="1701819" y="2272770"/>
                </a:lnTo>
                <a:lnTo>
                  <a:pt x="1701819" y="2271691"/>
                </a:lnTo>
                <a:close/>
                <a:moveTo>
                  <a:pt x="8725819" y="2270612"/>
                </a:moveTo>
                <a:cubicBezTo>
                  <a:pt x="8722942" y="2271691"/>
                  <a:pt x="8721503" y="2274209"/>
                  <a:pt x="8721503" y="2278165"/>
                </a:cubicBezTo>
                <a:lnTo>
                  <a:pt x="8725819" y="2282481"/>
                </a:lnTo>
                <a:lnTo>
                  <a:pt x="8727977" y="2282481"/>
                </a:lnTo>
                <a:lnTo>
                  <a:pt x="8730001" y="2273849"/>
                </a:lnTo>
                <a:lnTo>
                  <a:pt x="8728922" y="2270612"/>
                </a:lnTo>
                <a:close/>
                <a:moveTo>
                  <a:pt x="6715505" y="2269398"/>
                </a:moveTo>
                <a:lnTo>
                  <a:pt x="6713347" y="2274928"/>
                </a:lnTo>
                <a:lnTo>
                  <a:pt x="6717663" y="2280323"/>
                </a:lnTo>
                <a:lnTo>
                  <a:pt x="6714426" y="2289090"/>
                </a:lnTo>
                <a:lnTo>
                  <a:pt x="6714426" y="2296778"/>
                </a:lnTo>
                <a:lnTo>
                  <a:pt x="6718742" y="2296778"/>
                </a:lnTo>
                <a:cubicBezTo>
                  <a:pt x="6719102" y="2293811"/>
                  <a:pt x="6720226" y="2292327"/>
                  <a:pt x="6722114" y="2292327"/>
                </a:cubicBezTo>
                <a:lnTo>
                  <a:pt x="6726430" y="2292327"/>
                </a:lnTo>
                <a:lnTo>
                  <a:pt x="6730881" y="2293406"/>
                </a:lnTo>
                <a:lnTo>
                  <a:pt x="6735197" y="2292327"/>
                </a:lnTo>
                <a:lnTo>
                  <a:pt x="6739648" y="2293406"/>
                </a:lnTo>
                <a:cubicBezTo>
                  <a:pt x="6743244" y="2292507"/>
                  <a:pt x="6745043" y="2291428"/>
                  <a:pt x="6745043" y="2290169"/>
                </a:cubicBezTo>
                <a:lnTo>
                  <a:pt x="6745043" y="2289090"/>
                </a:lnTo>
                <a:cubicBezTo>
                  <a:pt x="6741446" y="2286213"/>
                  <a:pt x="6739648" y="2283290"/>
                  <a:pt x="6739648" y="2280323"/>
                </a:cubicBezTo>
                <a:lnTo>
                  <a:pt x="6739648" y="2277086"/>
                </a:lnTo>
                <a:lnTo>
                  <a:pt x="6731960" y="2277086"/>
                </a:lnTo>
                <a:cubicBezTo>
                  <a:pt x="6722429" y="2274838"/>
                  <a:pt x="6717663" y="2272275"/>
                  <a:pt x="6717663" y="2269398"/>
                </a:cubicBezTo>
                <a:close/>
                <a:moveTo>
                  <a:pt x="1556828" y="2267240"/>
                </a:moveTo>
                <a:lnTo>
                  <a:pt x="1556828" y="2268319"/>
                </a:lnTo>
                <a:lnTo>
                  <a:pt x="1558984" y="2270612"/>
                </a:lnTo>
                <a:lnTo>
                  <a:pt x="1558984" y="2267240"/>
                </a:lnTo>
                <a:close/>
                <a:moveTo>
                  <a:pt x="1219922" y="2266970"/>
                </a:moveTo>
                <a:lnTo>
                  <a:pt x="1214528" y="2269128"/>
                </a:lnTo>
                <a:lnTo>
                  <a:pt x="1216686" y="2276546"/>
                </a:lnTo>
                <a:lnTo>
                  <a:pt x="1217764" y="2276546"/>
                </a:lnTo>
                <a:cubicBezTo>
                  <a:pt x="1221360" y="2274658"/>
                  <a:pt x="1223159" y="2271826"/>
                  <a:pt x="1223159" y="2268049"/>
                </a:cubicBezTo>
                <a:close/>
                <a:moveTo>
                  <a:pt x="2219997" y="2266431"/>
                </a:moveTo>
                <a:cubicBezTo>
                  <a:pt x="2214512" y="2270657"/>
                  <a:pt x="2208802" y="2273130"/>
                  <a:pt x="2202867" y="2273849"/>
                </a:cubicBezTo>
                <a:cubicBezTo>
                  <a:pt x="2199810" y="2278165"/>
                  <a:pt x="2195537" y="2280323"/>
                  <a:pt x="2190054" y="2280323"/>
                </a:cubicBezTo>
                <a:lnTo>
                  <a:pt x="2193291" y="2283560"/>
                </a:lnTo>
                <a:lnTo>
                  <a:pt x="2201788" y="2282481"/>
                </a:lnTo>
                <a:lnTo>
                  <a:pt x="2209341" y="2284639"/>
                </a:lnTo>
                <a:cubicBezTo>
                  <a:pt x="2210601" y="2280862"/>
                  <a:pt x="2215591" y="2277985"/>
                  <a:pt x="2224312" y="2276007"/>
                </a:cubicBezTo>
                <a:lnTo>
                  <a:pt x="2226470" y="2269668"/>
                </a:lnTo>
                <a:close/>
                <a:moveTo>
                  <a:pt x="8607129" y="2265352"/>
                </a:moveTo>
                <a:lnTo>
                  <a:pt x="8603892" y="2266431"/>
                </a:lnTo>
                <a:lnTo>
                  <a:pt x="8603892" y="2267510"/>
                </a:lnTo>
                <a:lnTo>
                  <a:pt x="8608208" y="2267510"/>
                </a:lnTo>
                <a:lnTo>
                  <a:pt x="8607129" y="2266431"/>
                </a:lnTo>
                <a:close/>
                <a:moveTo>
                  <a:pt x="9192744" y="2264947"/>
                </a:moveTo>
                <a:lnTo>
                  <a:pt x="9191665" y="2268184"/>
                </a:lnTo>
                <a:cubicBezTo>
                  <a:pt x="9192205" y="2270162"/>
                  <a:pt x="9194003" y="2271961"/>
                  <a:pt x="9197060" y="2273579"/>
                </a:cubicBezTo>
                <a:lnTo>
                  <a:pt x="9200297" y="2273579"/>
                </a:lnTo>
                <a:lnTo>
                  <a:pt x="9200297" y="2272500"/>
                </a:lnTo>
                <a:cubicBezTo>
                  <a:pt x="9200297" y="2267465"/>
                  <a:pt x="9197780" y="2264947"/>
                  <a:pt x="9192744" y="2264947"/>
                </a:cubicBezTo>
                <a:close/>
                <a:moveTo>
                  <a:pt x="4623996" y="2264398"/>
                </a:moveTo>
                <a:lnTo>
                  <a:pt x="4626154" y="2264398"/>
                </a:lnTo>
                <a:lnTo>
                  <a:pt x="4628312" y="2266557"/>
                </a:lnTo>
                <a:lnTo>
                  <a:pt x="4625075" y="2268715"/>
                </a:lnTo>
                <a:lnTo>
                  <a:pt x="4621838" y="2268715"/>
                </a:lnTo>
                <a:lnTo>
                  <a:pt x="4621838" y="2266557"/>
                </a:lnTo>
                <a:close/>
                <a:moveTo>
                  <a:pt x="5636799" y="2263598"/>
                </a:moveTo>
                <a:lnTo>
                  <a:pt x="5641115" y="2263598"/>
                </a:lnTo>
                <a:lnTo>
                  <a:pt x="5649882" y="2265756"/>
                </a:lnTo>
                <a:lnTo>
                  <a:pt x="5650961" y="2265756"/>
                </a:lnTo>
                <a:lnTo>
                  <a:pt x="5654198" y="2263598"/>
                </a:lnTo>
                <a:lnTo>
                  <a:pt x="5658514" y="2263598"/>
                </a:lnTo>
                <a:cubicBezTo>
                  <a:pt x="5661751" y="2266386"/>
                  <a:pt x="5666786" y="2267780"/>
                  <a:pt x="5673620" y="2267780"/>
                </a:cubicBezTo>
                <a:lnTo>
                  <a:pt x="5676992" y="2267780"/>
                </a:lnTo>
                <a:lnTo>
                  <a:pt x="5685624" y="2265756"/>
                </a:lnTo>
                <a:cubicBezTo>
                  <a:pt x="5690659" y="2266566"/>
                  <a:pt x="5693177" y="2267959"/>
                  <a:pt x="5693177" y="2269938"/>
                </a:cubicBezTo>
                <a:cubicBezTo>
                  <a:pt x="5693177" y="2275602"/>
                  <a:pt x="5689940" y="2278435"/>
                  <a:pt x="5683466" y="2278435"/>
                </a:cubicBezTo>
                <a:lnTo>
                  <a:pt x="5681308" y="2283830"/>
                </a:lnTo>
                <a:lnTo>
                  <a:pt x="5683466" y="2289090"/>
                </a:lnTo>
                <a:lnTo>
                  <a:pt x="5682387" y="2306084"/>
                </a:lnTo>
                <a:cubicBezTo>
                  <a:pt x="5683466" y="2319752"/>
                  <a:pt x="5685984" y="2326855"/>
                  <a:pt x="5689940" y="2327395"/>
                </a:cubicBezTo>
                <a:lnTo>
                  <a:pt x="5694256" y="2326316"/>
                </a:lnTo>
                <a:lnTo>
                  <a:pt x="5700730" y="2330632"/>
                </a:lnTo>
                <a:lnTo>
                  <a:pt x="5699651" y="2334813"/>
                </a:lnTo>
                <a:lnTo>
                  <a:pt x="5701809" y="2345468"/>
                </a:lnTo>
                <a:lnTo>
                  <a:pt x="5699651" y="2352886"/>
                </a:lnTo>
                <a:lnTo>
                  <a:pt x="5707339" y="2352886"/>
                </a:lnTo>
                <a:lnTo>
                  <a:pt x="5711655" y="2356123"/>
                </a:lnTo>
                <a:lnTo>
                  <a:pt x="5722445" y="2352886"/>
                </a:lnTo>
                <a:lnTo>
                  <a:pt x="5728919" y="2353965"/>
                </a:lnTo>
                <a:lnTo>
                  <a:pt x="5746318" y="2350863"/>
                </a:lnTo>
                <a:lnTo>
                  <a:pt x="5751713" y="2351807"/>
                </a:lnTo>
                <a:cubicBezTo>
                  <a:pt x="5754770" y="2351807"/>
                  <a:pt x="5756928" y="2348300"/>
                  <a:pt x="5758187" y="2341287"/>
                </a:cubicBezTo>
                <a:cubicBezTo>
                  <a:pt x="5762593" y="2340747"/>
                  <a:pt x="5764796" y="2336836"/>
                  <a:pt x="5764796" y="2329553"/>
                </a:cubicBezTo>
                <a:cubicBezTo>
                  <a:pt x="5766234" y="2329553"/>
                  <a:pt x="5766954" y="2328114"/>
                  <a:pt x="5766954" y="2325236"/>
                </a:cubicBezTo>
                <a:lnTo>
                  <a:pt x="5773428" y="2315660"/>
                </a:lnTo>
                <a:lnTo>
                  <a:pt x="5774507" y="2315660"/>
                </a:lnTo>
                <a:cubicBezTo>
                  <a:pt x="5776665" y="2315660"/>
                  <a:pt x="5777744" y="2317099"/>
                  <a:pt x="5777744" y="2319976"/>
                </a:cubicBezTo>
                <a:lnTo>
                  <a:pt x="5775586" y="2326316"/>
                </a:lnTo>
                <a:cubicBezTo>
                  <a:pt x="5775586" y="2342680"/>
                  <a:pt x="5780621" y="2352257"/>
                  <a:pt x="5790692" y="2355044"/>
                </a:cubicBezTo>
                <a:lnTo>
                  <a:pt x="5791771" y="2356123"/>
                </a:lnTo>
                <a:lnTo>
                  <a:pt x="5791771" y="2357202"/>
                </a:lnTo>
                <a:lnTo>
                  <a:pt x="5782060" y="2383772"/>
                </a:lnTo>
                <a:lnTo>
                  <a:pt x="5778823" y="2385930"/>
                </a:lnTo>
                <a:cubicBezTo>
                  <a:pt x="5775945" y="2385211"/>
                  <a:pt x="5774507" y="2383772"/>
                  <a:pt x="5774507" y="2381614"/>
                </a:cubicBezTo>
                <a:lnTo>
                  <a:pt x="5773428" y="2381614"/>
                </a:lnTo>
                <a:cubicBezTo>
                  <a:pt x="5773428" y="2384492"/>
                  <a:pt x="5772349" y="2385930"/>
                  <a:pt x="5770191" y="2385930"/>
                </a:cubicBezTo>
                <a:lnTo>
                  <a:pt x="5765875" y="2384851"/>
                </a:lnTo>
                <a:lnTo>
                  <a:pt x="5764796" y="2385930"/>
                </a:lnTo>
                <a:lnTo>
                  <a:pt x="5763582" y="2385930"/>
                </a:lnTo>
                <a:lnTo>
                  <a:pt x="5762503" y="2384851"/>
                </a:lnTo>
                <a:lnTo>
                  <a:pt x="5761424" y="2384851"/>
                </a:lnTo>
                <a:lnTo>
                  <a:pt x="5753871" y="2388088"/>
                </a:lnTo>
                <a:lnTo>
                  <a:pt x="5750634" y="2388088"/>
                </a:lnTo>
                <a:cubicBezTo>
                  <a:pt x="5749195" y="2388088"/>
                  <a:pt x="5748476" y="2387009"/>
                  <a:pt x="5748476" y="2384851"/>
                </a:cubicBezTo>
                <a:lnTo>
                  <a:pt x="5753871" y="2375275"/>
                </a:lnTo>
                <a:lnTo>
                  <a:pt x="5752792" y="2375275"/>
                </a:lnTo>
                <a:lnTo>
                  <a:pt x="5742002" y="2390112"/>
                </a:lnTo>
                <a:lnTo>
                  <a:pt x="5740923" y="2390112"/>
                </a:lnTo>
                <a:lnTo>
                  <a:pt x="5734314" y="2389167"/>
                </a:lnTo>
                <a:lnTo>
                  <a:pt x="5728919" y="2391191"/>
                </a:lnTo>
                <a:lnTo>
                  <a:pt x="5720287" y="2390112"/>
                </a:lnTo>
                <a:lnTo>
                  <a:pt x="5713813" y="2391191"/>
                </a:lnTo>
                <a:lnTo>
                  <a:pt x="5713813" y="2390112"/>
                </a:lnTo>
                <a:lnTo>
                  <a:pt x="5707339" y="2392270"/>
                </a:lnTo>
                <a:lnTo>
                  <a:pt x="5698572" y="2392270"/>
                </a:lnTo>
                <a:lnTo>
                  <a:pt x="5684545" y="2388088"/>
                </a:lnTo>
                <a:lnTo>
                  <a:pt x="5670383" y="2388088"/>
                </a:lnTo>
                <a:cubicBezTo>
                  <a:pt x="5659593" y="2385751"/>
                  <a:pt x="5654198" y="2380401"/>
                  <a:pt x="5654198" y="2372038"/>
                </a:cubicBezTo>
                <a:lnTo>
                  <a:pt x="5655277" y="2361383"/>
                </a:lnTo>
                <a:lnTo>
                  <a:pt x="5654198" y="2361383"/>
                </a:lnTo>
                <a:cubicBezTo>
                  <a:pt x="5645296" y="2368127"/>
                  <a:pt x="5631539" y="2374871"/>
                  <a:pt x="5612926" y="2381614"/>
                </a:cubicBezTo>
                <a:lnTo>
                  <a:pt x="5610768" y="2379591"/>
                </a:lnTo>
                <a:cubicBezTo>
                  <a:pt x="5610768" y="2382379"/>
                  <a:pt x="5609689" y="2383772"/>
                  <a:pt x="5607531" y="2383772"/>
                </a:cubicBezTo>
                <a:lnTo>
                  <a:pt x="5604294" y="2381614"/>
                </a:lnTo>
                <a:cubicBezTo>
                  <a:pt x="5604294" y="2382873"/>
                  <a:pt x="5602136" y="2384312"/>
                  <a:pt x="5597820" y="2385930"/>
                </a:cubicBezTo>
                <a:lnTo>
                  <a:pt x="5591346" y="2384851"/>
                </a:lnTo>
                <a:cubicBezTo>
                  <a:pt x="5589727" y="2387009"/>
                  <a:pt x="5583568" y="2388448"/>
                  <a:pt x="5572868" y="2389167"/>
                </a:cubicBezTo>
                <a:lnTo>
                  <a:pt x="5566394" y="2384851"/>
                </a:lnTo>
                <a:lnTo>
                  <a:pt x="5565315" y="2384851"/>
                </a:lnTo>
                <a:cubicBezTo>
                  <a:pt x="5565315" y="2389977"/>
                  <a:pt x="5563157" y="2393169"/>
                  <a:pt x="5558841" y="2394428"/>
                </a:cubicBezTo>
                <a:lnTo>
                  <a:pt x="5543600" y="2393349"/>
                </a:lnTo>
                <a:lnTo>
                  <a:pt x="5542521" y="2393349"/>
                </a:lnTo>
                <a:lnTo>
                  <a:pt x="5540363" y="2391191"/>
                </a:lnTo>
                <a:lnTo>
                  <a:pt x="5540363" y="2389167"/>
                </a:lnTo>
                <a:cubicBezTo>
                  <a:pt x="5543960" y="2384132"/>
                  <a:pt x="5547556" y="2381614"/>
                  <a:pt x="5551153" y="2381614"/>
                </a:cubicBezTo>
                <a:lnTo>
                  <a:pt x="5553311" y="2383772"/>
                </a:lnTo>
                <a:cubicBezTo>
                  <a:pt x="5553311" y="2382334"/>
                  <a:pt x="5561628" y="2380580"/>
                  <a:pt x="5578263" y="2378512"/>
                </a:cubicBezTo>
                <a:lnTo>
                  <a:pt x="5617377" y="2347626"/>
                </a:lnTo>
                <a:cubicBezTo>
                  <a:pt x="5626728" y="2334498"/>
                  <a:pt x="5631404" y="2326360"/>
                  <a:pt x="5631404" y="2323213"/>
                </a:cubicBezTo>
                <a:cubicBezTo>
                  <a:pt x="5635720" y="2317099"/>
                  <a:pt x="5637878" y="2307838"/>
                  <a:pt x="5637878" y="2295429"/>
                </a:cubicBezTo>
                <a:lnTo>
                  <a:pt x="5637878" y="2286932"/>
                </a:lnTo>
                <a:lnTo>
                  <a:pt x="5632483" y="2268859"/>
                </a:lnTo>
                <a:lnTo>
                  <a:pt x="5632483" y="2267780"/>
                </a:lnTo>
                <a:close/>
                <a:moveTo>
                  <a:pt x="8784625" y="2263194"/>
                </a:moveTo>
                <a:lnTo>
                  <a:pt x="8781388" y="2266431"/>
                </a:lnTo>
                <a:lnTo>
                  <a:pt x="8784625" y="2269668"/>
                </a:lnTo>
                <a:lnTo>
                  <a:pt x="8787727" y="2263194"/>
                </a:lnTo>
                <a:close/>
                <a:moveTo>
                  <a:pt x="1687522" y="2262924"/>
                </a:moveTo>
                <a:lnTo>
                  <a:pt x="1684151" y="2272770"/>
                </a:lnTo>
                <a:lnTo>
                  <a:pt x="1686442" y="2272770"/>
                </a:lnTo>
                <a:lnTo>
                  <a:pt x="1688601" y="2264003"/>
                </a:lnTo>
                <a:lnTo>
                  <a:pt x="1688601" y="2262924"/>
                </a:lnTo>
                <a:close/>
                <a:moveTo>
                  <a:pt x="9282437" y="2262789"/>
                </a:moveTo>
                <a:lnTo>
                  <a:pt x="9280279" y="2264947"/>
                </a:lnTo>
                <a:lnTo>
                  <a:pt x="9281358" y="2264947"/>
                </a:lnTo>
                <a:lnTo>
                  <a:pt x="9283516" y="2262789"/>
                </a:lnTo>
                <a:close/>
                <a:moveTo>
                  <a:pt x="2070151" y="2262115"/>
                </a:moveTo>
                <a:lnTo>
                  <a:pt x="2070151" y="2264273"/>
                </a:lnTo>
                <a:lnTo>
                  <a:pt x="2071229" y="2264273"/>
                </a:lnTo>
                <a:lnTo>
                  <a:pt x="2071229" y="2262115"/>
                </a:lnTo>
                <a:close/>
                <a:moveTo>
                  <a:pt x="6590880" y="2261710"/>
                </a:moveTo>
                <a:lnTo>
                  <a:pt x="6590880" y="2263868"/>
                </a:lnTo>
                <a:lnTo>
                  <a:pt x="6593038" y="2261710"/>
                </a:lnTo>
                <a:close/>
                <a:moveTo>
                  <a:pt x="1610642" y="2261710"/>
                </a:moveTo>
                <a:lnTo>
                  <a:pt x="1609564" y="2262924"/>
                </a:lnTo>
                <a:lnTo>
                  <a:pt x="1609564" y="2265082"/>
                </a:lnTo>
                <a:lnTo>
                  <a:pt x="1612801" y="2265082"/>
                </a:lnTo>
                <a:lnTo>
                  <a:pt x="1612801" y="2264003"/>
                </a:lnTo>
                <a:close/>
                <a:moveTo>
                  <a:pt x="8657303" y="2259957"/>
                </a:moveTo>
                <a:lnTo>
                  <a:pt x="8657303" y="2262115"/>
                </a:lnTo>
                <a:lnTo>
                  <a:pt x="8658382" y="2262115"/>
                </a:lnTo>
                <a:lnTo>
                  <a:pt x="8658382" y="2259957"/>
                </a:lnTo>
                <a:close/>
                <a:moveTo>
                  <a:pt x="7282372" y="2258855"/>
                </a:moveTo>
                <a:lnTo>
                  <a:pt x="7282372" y="2259934"/>
                </a:lnTo>
                <a:lnTo>
                  <a:pt x="7285610" y="2259934"/>
                </a:lnTo>
                <a:lnTo>
                  <a:pt x="7285610" y="2258855"/>
                </a:lnTo>
                <a:close/>
                <a:moveTo>
                  <a:pt x="1695211" y="2258473"/>
                </a:moveTo>
                <a:lnTo>
                  <a:pt x="1695211" y="2259552"/>
                </a:lnTo>
                <a:lnTo>
                  <a:pt x="1697368" y="2259552"/>
                </a:lnTo>
                <a:lnTo>
                  <a:pt x="1697368" y="2258473"/>
                </a:lnTo>
                <a:close/>
                <a:moveTo>
                  <a:pt x="2248860" y="2257799"/>
                </a:moveTo>
                <a:lnTo>
                  <a:pt x="2248860" y="2259957"/>
                </a:lnTo>
                <a:lnTo>
                  <a:pt x="2249939" y="2259957"/>
                </a:lnTo>
                <a:lnTo>
                  <a:pt x="2249939" y="2257799"/>
                </a:lnTo>
                <a:close/>
                <a:moveTo>
                  <a:pt x="7196996" y="2257776"/>
                </a:moveTo>
                <a:lnTo>
                  <a:pt x="7199154" y="2259934"/>
                </a:lnTo>
                <a:lnTo>
                  <a:pt x="7203470" y="2259934"/>
                </a:lnTo>
                <a:lnTo>
                  <a:pt x="7203470" y="2258855"/>
                </a:lnTo>
                <a:close/>
                <a:moveTo>
                  <a:pt x="7183779" y="2257776"/>
                </a:moveTo>
                <a:lnTo>
                  <a:pt x="7183779" y="2261013"/>
                </a:lnTo>
                <a:lnTo>
                  <a:pt x="7184858" y="2261013"/>
                </a:lnTo>
                <a:lnTo>
                  <a:pt x="7187016" y="2258855"/>
                </a:lnTo>
                <a:lnTo>
                  <a:pt x="7187016" y="2257776"/>
                </a:lnTo>
                <a:close/>
                <a:moveTo>
                  <a:pt x="1700605" y="2257394"/>
                </a:moveTo>
                <a:lnTo>
                  <a:pt x="1700605" y="2258473"/>
                </a:lnTo>
                <a:lnTo>
                  <a:pt x="1702896" y="2258473"/>
                </a:lnTo>
                <a:lnTo>
                  <a:pt x="1702896" y="2257394"/>
                </a:lnTo>
                <a:close/>
                <a:moveTo>
                  <a:pt x="2050863" y="2256720"/>
                </a:moveTo>
                <a:lnTo>
                  <a:pt x="2050863" y="2257799"/>
                </a:lnTo>
                <a:lnTo>
                  <a:pt x="2051941" y="2263194"/>
                </a:lnTo>
                <a:lnTo>
                  <a:pt x="2045602" y="2270612"/>
                </a:lnTo>
                <a:lnTo>
                  <a:pt x="2045602" y="2271691"/>
                </a:lnTo>
                <a:lnTo>
                  <a:pt x="2054099" y="2262115"/>
                </a:lnTo>
                <a:lnTo>
                  <a:pt x="2051941" y="2256720"/>
                </a:lnTo>
                <a:close/>
                <a:moveTo>
                  <a:pt x="6239543" y="2256315"/>
                </a:moveTo>
                <a:lnTo>
                  <a:pt x="6239543" y="2257394"/>
                </a:lnTo>
                <a:lnTo>
                  <a:pt x="6241701" y="2264947"/>
                </a:lnTo>
                <a:lnTo>
                  <a:pt x="6246017" y="2264947"/>
                </a:lnTo>
                <a:lnTo>
                  <a:pt x="6243859" y="2256315"/>
                </a:lnTo>
                <a:close/>
                <a:moveTo>
                  <a:pt x="8658382" y="2255776"/>
                </a:moveTo>
                <a:lnTo>
                  <a:pt x="8658382" y="2257799"/>
                </a:lnTo>
                <a:lnTo>
                  <a:pt x="8660540" y="2257799"/>
                </a:lnTo>
                <a:lnTo>
                  <a:pt x="8660540" y="2255776"/>
                </a:lnTo>
                <a:close/>
                <a:moveTo>
                  <a:pt x="6095766" y="2255236"/>
                </a:moveTo>
                <a:cubicBezTo>
                  <a:pt x="6093968" y="2255236"/>
                  <a:pt x="6092529" y="2259192"/>
                  <a:pt x="6091450" y="2267105"/>
                </a:cubicBezTo>
                <a:cubicBezTo>
                  <a:pt x="6092889" y="2270342"/>
                  <a:pt x="6094328" y="2272140"/>
                  <a:pt x="6095766" y="2272500"/>
                </a:cubicBezTo>
                <a:lnTo>
                  <a:pt x="6096845" y="2272500"/>
                </a:lnTo>
                <a:cubicBezTo>
                  <a:pt x="6098284" y="2272500"/>
                  <a:pt x="6100082" y="2269623"/>
                  <a:pt x="6102240" y="2263868"/>
                </a:cubicBezTo>
                <a:lnTo>
                  <a:pt x="6101161" y="2262789"/>
                </a:lnTo>
                <a:lnTo>
                  <a:pt x="6101161" y="2259552"/>
                </a:lnTo>
                <a:lnTo>
                  <a:pt x="6102240" y="2256315"/>
                </a:lnTo>
                <a:lnTo>
                  <a:pt x="6101161" y="2256315"/>
                </a:lnTo>
                <a:lnTo>
                  <a:pt x="6096845" y="2255236"/>
                </a:lnTo>
                <a:close/>
                <a:moveTo>
                  <a:pt x="1072907" y="2255101"/>
                </a:moveTo>
                <a:cubicBezTo>
                  <a:pt x="1072907" y="2257979"/>
                  <a:pt x="1071828" y="2259417"/>
                  <a:pt x="1069670" y="2259417"/>
                </a:cubicBezTo>
                <a:lnTo>
                  <a:pt x="1069670" y="2260496"/>
                </a:lnTo>
                <a:lnTo>
                  <a:pt x="1071828" y="2260496"/>
                </a:lnTo>
                <a:lnTo>
                  <a:pt x="1073987" y="2257259"/>
                </a:lnTo>
                <a:lnTo>
                  <a:pt x="1073987" y="2255101"/>
                </a:lnTo>
                <a:close/>
                <a:moveTo>
                  <a:pt x="3189367" y="2254157"/>
                </a:moveTo>
                <a:lnTo>
                  <a:pt x="3189367" y="2255236"/>
                </a:lnTo>
                <a:lnTo>
                  <a:pt x="3191525" y="2255236"/>
                </a:lnTo>
                <a:lnTo>
                  <a:pt x="3191525" y="2254157"/>
                </a:lnTo>
                <a:close/>
                <a:moveTo>
                  <a:pt x="8594316" y="2253618"/>
                </a:moveTo>
                <a:lnTo>
                  <a:pt x="8593237" y="2257799"/>
                </a:lnTo>
                <a:lnTo>
                  <a:pt x="8594316" y="2257799"/>
                </a:lnTo>
                <a:lnTo>
                  <a:pt x="8596339" y="2255776"/>
                </a:lnTo>
                <a:lnTo>
                  <a:pt x="8596339" y="2253618"/>
                </a:lnTo>
                <a:close/>
                <a:moveTo>
                  <a:pt x="3649009" y="2252808"/>
                </a:moveTo>
                <a:lnTo>
                  <a:pt x="3649009" y="2257124"/>
                </a:lnTo>
                <a:lnTo>
                  <a:pt x="3650088" y="2257124"/>
                </a:lnTo>
                <a:lnTo>
                  <a:pt x="3650088" y="2252808"/>
                </a:lnTo>
                <a:close/>
                <a:moveTo>
                  <a:pt x="7275764" y="2250088"/>
                </a:moveTo>
                <a:cubicBezTo>
                  <a:pt x="7276663" y="2253684"/>
                  <a:pt x="7277742" y="2255483"/>
                  <a:pt x="7279001" y="2255483"/>
                </a:cubicBezTo>
                <a:lnTo>
                  <a:pt x="7281294" y="2255483"/>
                </a:lnTo>
                <a:cubicBezTo>
                  <a:pt x="7282732" y="2255483"/>
                  <a:pt x="7283452" y="2254404"/>
                  <a:pt x="7283452" y="2252246"/>
                </a:cubicBezTo>
                <a:lnTo>
                  <a:pt x="7284530" y="2251167"/>
                </a:lnTo>
                <a:lnTo>
                  <a:pt x="7288846" y="2251167"/>
                </a:lnTo>
                <a:cubicBezTo>
                  <a:pt x="7290375" y="2251167"/>
                  <a:pt x="7291140" y="2252965"/>
                  <a:pt x="7291140" y="2256562"/>
                </a:cubicBezTo>
                <a:cubicBezTo>
                  <a:pt x="7306246" y="2262766"/>
                  <a:pt x="7315012" y="2268251"/>
                  <a:pt x="7317440" y="2273016"/>
                </a:cubicBezTo>
                <a:lnTo>
                  <a:pt x="7317440" y="2279625"/>
                </a:lnTo>
                <a:lnTo>
                  <a:pt x="7311910" y="2285155"/>
                </a:lnTo>
                <a:lnTo>
                  <a:pt x="7305302" y="2285155"/>
                </a:lnTo>
                <a:cubicBezTo>
                  <a:pt x="7300716" y="2280749"/>
                  <a:pt x="7297074" y="2278546"/>
                  <a:pt x="7294376" y="2278546"/>
                </a:cubicBezTo>
                <a:lnTo>
                  <a:pt x="7291140" y="2279625"/>
                </a:lnTo>
                <a:lnTo>
                  <a:pt x="7287768" y="2278546"/>
                </a:lnTo>
                <a:lnTo>
                  <a:pt x="7260388" y="2285155"/>
                </a:lnTo>
                <a:lnTo>
                  <a:pt x="7245147" y="2276388"/>
                </a:lnTo>
                <a:lnTo>
                  <a:pt x="7245147" y="2274095"/>
                </a:lnTo>
                <a:cubicBezTo>
                  <a:pt x="7246586" y="2274095"/>
                  <a:pt x="7253150" y="2267172"/>
                  <a:pt x="7264839" y="2253325"/>
                </a:cubicBezTo>
                <a:cubicBezTo>
                  <a:pt x="7267896" y="2251167"/>
                  <a:pt x="7271538" y="2250088"/>
                  <a:pt x="7275764" y="2250088"/>
                </a:cubicBezTo>
                <a:close/>
                <a:moveTo>
                  <a:pt x="7188230" y="2250088"/>
                </a:moveTo>
                <a:lnTo>
                  <a:pt x="7184858" y="2251167"/>
                </a:lnTo>
                <a:lnTo>
                  <a:pt x="7184858" y="2252246"/>
                </a:lnTo>
                <a:cubicBezTo>
                  <a:pt x="7190702" y="2252246"/>
                  <a:pt x="7193624" y="2253325"/>
                  <a:pt x="7193624" y="2255483"/>
                </a:cubicBezTo>
                <a:lnTo>
                  <a:pt x="7195782" y="2255483"/>
                </a:lnTo>
                <a:lnTo>
                  <a:pt x="7195782" y="2254404"/>
                </a:lnTo>
                <a:lnTo>
                  <a:pt x="7193624" y="2251167"/>
                </a:lnTo>
                <a:lnTo>
                  <a:pt x="7190388" y="2252246"/>
                </a:lnTo>
                <a:close/>
                <a:moveTo>
                  <a:pt x="1679834" y="2249706"/>
                </a:moveTo>
                <a:lnTo>
                  <a:pt x="1679834" y="2252943"/>
                </a:lnTo>
                <a:cubicBezTo>
                  <a:pt x="1680553" y="2255191"/>
                  <a:pt x="1682754" y="2256315"/>
                  <a:pt x="1686442" y="2256315"/>
                </a:cubicBezTo>
                <a:lnTo>
                  <a:pt x="1687522" y="2255236"/>
                </a:lnTo>
                <a:cubicBezTo>
                  <a:pt x="1686622" y="2251550"/>
                  <a:pt x="1685499" y="2249706"/>
                  <a:pt x="1684151" y="2249706"/>
                </a:cubicBezTo>
                <a:close/>
                <a:moveTo>
                  <a:pt x="7653722" y="2249571"/>
                </a:moveTo>
                <a:lnTo>
                  <a:pt x="7650350" y="2252808"/>
                </a:lnTo>
                <a:lnTo>
                  <a:pt x="7650350" y="2257124"/>
                </a:lnTo>
                <a:cubicBezTo>
                  <a:pt x="7652238" y="2260721"/>
                  <a:pt x="7655161" y="2262519"/>
                  <a:pt x="7659117" y="2262519"/>
                </a:cubicBezTo>
                <a:lnTo>
                  <a:pt x="7662489" y="2262519"/>
                </a:lnTo>
                <a:lnTo>
                  <a:pt x="7662489" y="2257124"/>
                </a:lnTo>
                <a:lnTo>
                  <a:pt x="7661275" y="2257124"/>
                </a:lnTo>
                <a:lnTo>
                  <a:pt x="7656959" y="2258203"/>
                </a:lnTo>
                <a:cubicBezTo>
                  <a:pt x="7654082" y="2257124"/>
                  <a:pt x="7652643" y="2256045"/>
                  <a:pt x="7652643" y="2254966"/>
                </a:cubicBezTo>
                <a:lnTo>
                  <a:pt x="7652643" y="2253887"/>
                </a:lnTo>
                <a:lnTo>
                  <a:pt x="7654801" y="2250650"/>
                </a:lnTo>
                <a:lnTo>
                  <a:pt x="7654801" y="2249571"/>
                </a:lnTo>
                <a:close/>
                <a:moveTo>
                  <a:pt x="4138998" y="2249571"/>
                </a:moveTo>
                <a:lnTo>
                  <a:pt x="4135626" y="2252808"/>
                </a:lnTo>
                <a:lnTo>
                  <a:pt x="4135626" y="2257124"/>
                </a:lnTo>
                <a:cubicBezTo>
                  <a:pt x="4137514" y="2260721"/>
                  <a:pt x="4140436" y="2262519"/>
                  <a:pt x="4144393" y="2262519"/>
                </a:cubicBezTo>
                <a:lnTo>
                  <a:pt x="4147764" y="2262519"/>
                </a:lnTo>
                <a:lnTo>
                  <a:pt x="4147764" y="2257124"/>
                </a:lnTo>
                <a:lnTo>
                  <a:pt x="4146551" y="2257124"/>
                </a:lnTo>
                <a:lnTo>
                  <a:pt x="4142235" y="2258203"/>
                </a:lnTo>
                <a:cubicBezTo>
                  <a:pt x="4139357" y="2257124"/>
                  <a:pt x="4137919" y="2256045"/>
                  <a:pt x="4137919" y="2254966"/>
                </a:cubicBezTo>
                <a:lnTo>
                  <a:pt x="4137919" y="2253887"/>
                </a:lnTo>
                <a:lnTo>
                  <a:pt x="4140077" y="2250650"/>
                </a:lnTo>
                <a:lnTo>
                  <a:pt x="4140077" y="2249571"/>
                </a:lnTo>
                <a:close/>
                <a:moveTo>
                  <a:pt x="8713006" y="2249302"/>
                </a:moveTo>
                <a:lnTo>
                  <a:pt x="8710848" y="2251460"/>
                </a:lnTo>
                <a:lnTo>
                  <a:pt x="8715029" y="2251460"/>
                </a:lnTo>
                <a:lnTo>
                  <a:pt x="8715029" y="2249302"/>
                </a:lnTo>
                <a:close/>
                <a:moveTo>
                  <a:pt x="2274622" y="2249302"/>
                </a:moveTo>
                <a:lnTo>
                  <a:pt x="2274622" y="2251460"/>
                </a:lnTo>
                <a:lnTo>
                  <a:pt x="2275699" y="2251460"/>
                </a:lnTo>
                <a:lnTo>
                  <a:pt x="2275699" y="2249302"/>
                </a:lnTo>
                <a:close/>
                <a:moveTo>
                  <a:pt x="3154030" y="2247683"/>
                </a:moveTo>
                <a:lnTo>
                  <a:pt x="3152951" y="2255236"/>
                </a:lnTo>
                <a:lnTo>
                  <a:pt x="3155109" y="2257394"/>
                </a:lnTo>
                <a:lnTo>
                  <a:pt x="3160504" y="2257394"/>
                </a:lnTo>
                <a:lnTo>
                  <a:pt x="3160504" y="2251999"/>
                </a:lnTo>
                <a:cubicBezTo>
                  <a:pt x="3160504" y="2250740"/>
                  <a:pt x="3158346" y="2249302"/>
                  <a:pt x="3154030" y="2247683"/>
                </a:cubicBezTo>
                <a:close/>
                <a:moveTo>
                  <a:pt x="8793122" y="2247144"/>
                </a:moveTo>
                <a:lnTo>
                  <a:pt x="8790964" y="2249302"/>
                </a:lnTo>
                <a:lnTo>
                  <a:pt x="8792043" y="2250381"/>
                </a:lnTo>
                <a:lnTo>
                  <a:pt x="8796359" y="2250381"/>
                </a:lnTo>
                <a:lnTo>
                  <a:pt x="8796359" y="2247144"/>
                </a:lnTo>
                <a:close/>
                <a:moveTo>
                  <a:pt x="6242780" y="2246604"/>
                </a:moveTo>
                <a:lnTo>
                  <a:pt x="6240622" y="2248762"/>
                </a:lnTo>
                <a:lnTo>
                  <a:pt x="6238464" y="2248762"/>
                </a:lnTo>
                <a:lnTo>
                  <a:pt x="6234148" y="2247683"/>
                </a:lnTo>
                <a:lnTo>
                  <a:pt x="6228753" y="2248762"/>
                </a:lnTo>
                <a:lnTo>
                  <a:pt x="6228753" y="2249841"/>
                </a:lnTo>
                <a:lnTo>
                  <a:pt x="6240622" y="2250920"/>
                </a:lnTo>
                <a:cubicBezTo>
                  <a:pt x="6240622" y="2249122"/>
                  <a:pt x="6242061" y="2248043"/>
                  <a:pt x="6244938" y="2247683"/>
                </a:cubicBezTo>
                <a:lnTo>
                  <a:pt x="6244938" y="2246604"/>
                </a:lnTo>
                <a:close/>
                <a:moveTo>
                  <a:pt x="1617252" y="2245255"/>
                </a:moveTo>
                <a:lnTo>
                  <a:pt x="1617252" y="2246334"/>
                </a:lnTo>
                <a:cubicBezTo>
                  <a:pt x="1619410" y="2252988"/>
                  <a:pt x="1621207" y="2256315"/>
                  <a:pt x="1622647" y="2256315"/>
                </a:cubicBezTo>
                <a:lnTo>
                  <a:pt x="1624940" y="2256315"/>
                </a:lnTo>
                <a:lnTo>
                  <a:pt x="1624940" y="2250785"/>
                </a:lnTo>
                <a:cubicBezTo>
                  <a:pt x="1622692" y="2247099"/>
                  <a:pt x="1620128" y="2245255"/>
                  <a:pt x="1617252" y="2245255"/>
                </a:cubicBezTo>
                <a:close/>
                <a:moveTo>
                  <a:pt x="8708690" y="2244986"/>
                </a:moveTo>
                <a:lnTo>
                  <a:pt x="8708690" y="2248223"/>
                </a:lnTo>
                <a:lnTo>
                  <a:pt x="8709769" y="2248223"/>
                </a:lnTo>
                <a:lnTo>
                  <a:pt x="8710848" y="2244986"/>
                </a:lnTo>
                <a:close/>
                <a:moveTo>
                  <a:pt x="2060574" y="2244986"/>
                </a:moveTo>
                <a:lnTo>
                  <a:pt x="2059495" y="2246065"/>
                </a:lnTo>
                <a:lnTo>
                  <a:pt x="2059495" y="2249302"/>
                </a:lnTo>
                <a:lnTo>
                  <a:pt x="2062731" y="2252539"/>
                </a:lnTo>
                <a:lnTo>
                  <a:pt x="2064755" y="2252539"/>
                </a:lnTo>
                <a:lnTo>
                  <a:pt x="2064755" y="2248223"/>
                </a:lnTo>
                <a:close/>
                <a:moveTo>
                  <a:pt x="6248175" y="2244446"/>
                </a:moveTo>
                <a:lnTo>
                  <a:pt x="6246017" y="2246604"/>
                </a:lnTo>
                <a:lnTo>
                  <a:pt x="6249254" y="2246604"/>
                </a:lnTo>
                <a:lnTo>
                  <a:pt x="6249254" y="2244446"/>
                </a:lnTo>
                <a:close/>
                <a:moveTo>
                  <a:pt x="5685624" y="2244446"/>
                </a:moveTo>
                <a:cubicBezTo>
                  <a:pt x="5699381" y="2245525"/>
                  <a:pt x="5706260" y="2246919"/>
                  <a:pt x="5706260" y="2248627"/>
                </a:cubicBezTo>
                <a:lnTo>
                  <a:pt x="5706260" y="2249706"/>
                </a:lnTo>
                <a:cubicBezTo>
                  <a:pt x="5706260" y="2254022"/>
                  <a:pt x="5699741" y="2256540"/>
                  <a:pt x="5686703" y="2257259"/>
                </a:cubicBezTo>
                <a:lnTo>
                  <a:pt x="5684545" y="2257259"/>
                </a:lnTo>
                <a:cubicBezTo>
                  <a:pt x="5681847" y="2254382"/>
                  <a:pt x="5678970" y="2252943"/>
                  <a:pt x="5675913" y="2252943"/>
                </a:cubicBezTo>
                <a:lnTo>
                  <a:pt x="5674834" y="2251864"/>
                </a:lnTo>
                <a:lnTo>
                  <a:pt x="5674834" y="2249706"/>
                </a:lnTo>
                <a:cubicBezTo>
                  <a:pt x="5674834" y="2248178"/>
                  <a:pt x="5678431" y="2246424"/>
                  <a:pt x="5685624" y="2244446"/>
                </a:cubicBezTo>
                <a:close/>
                <a:moveTo>
                  <a:pt x="1533763" y="2244176"/>
                </a:moveTo>
                <a:lnTo>
                  <a:pt x="1533763" y="2245255"/>
                </a:lnTo>
                <a:cubicBezTo>
                  <a:pt x="1537361" y="2252089"/>
                  <a:pt x="1539158" y="2257214"/>
                  <a:pt x="1539158" y="2260631"/>
                </a:cubicBezTo>
                <a:lnTo>
                  <a:pt x="1540238" y="2260631"/>
                </a:lnTo>
                <a:lnTo>
                  <a:pt x="1540238" y="2255236"/>
                </a:lnTo>
                <a:lnTo>
                  <a:pt x="1534842" y="2244176"/>
                </a:lnTo>
                <a:close/>
                <a:moveTo>
                  <a:pt x="6584271" y="2243097"/>
                </a:moveTo>
                <a:lnTo>
                  <a:pt x="6584271" y="2245390"/>
                </a:lnTo>
                <a:lnTo>
                  <a:pt x="6583192" y="2245390"/>
                </a:lnTo>
                <a:lnTo>
                  <a:pt x="6584271" y="2248627"/>
                </a:lnTo>
                <a:lnTo>
                  <a:pt x="6587508" y="2248627"/>
                </a:lnTo>
                <a:lnTo>
                  <a:pt x="6588587" y="2247548"/>
                </a:lnTo>
                <a:lnTo>
                  <a:pt x="6589666" y="2247548"/>
                </a:lnTo>
                <a:lnTo>
                  <a:pt x="6586429" y="2243097"/>
                </a:lnTo>
                <a:close/>
                <a:moveTo>
                  <a:pt x="9116000" y="2242288"/>
                </a:moveTo>
                <a:lnTo>
                  <a:pt x="9113842" y="2245525"/>
                </a:lnTo>
                <a:cubicBezTo>
                  <a:pt x="9114562" y="2248402"/>
                  <a:pt x="9116000" y="2249841"/>
                  <a:pt x="9118158" y="2249841"/>
                </a:cubicBezTo>
                <a:lnTo>
                  <a:pt x="9121395" y="2248762"/>
                </a:lnTo>
                <a:close/>
                <a:moveTo>
                  <a:pt x="1079248" y="2242288"/>
                </a:moveTo>
                <a:lnTo>
                  <a:pt x="1076143" y="2249841"/>
                </a:lnTo>
                <a:lnTo>
                  <a:pt x="1076143" y="2250785"/>
                </a:lnTo>
                <a:lnTo>
                  <a:pt x="1077224" y="2250785"/>
                </a:lnTo>
                <a:cubicBezTo>
                  <a:pt x="1077763" y="2247278"/>
                  <a:pt x="1078797" y="2245525"/>
                  <a:pt x="1080327" y="2245525"/>
                </a:cubicBezTo>
                <a:lnTo>
                  <a:pt x="1081406" y="2245525"/>
                </a:lnTo>
                <a:lnTo>
                  <a:pt x="1081406" y="2249841"/>
                </a:lnTo>
                <a:lnTo>
                  <a:pt x="1082485" y="2249841"/>
                </a:lnTo>
                <a:lnTo>
                  <a:pt x="1082485" y="2243367"/>
                </a:lnTo>
                <a:close/>
                <a:moveTo>
                  <a:pt x="3682323" y="2242153"/>
                </a:moveTo>
                <a:lnTo>
                  <a:pt x="3656562" y="2264677"/>
                </a:lnTo>
                <a:lnTo>
                  <a:pt x="3655483" y="2264677"/>
                </a:lnTo>
                <a:lnTo>
                  <a:pt x="3654404" y="2263598"/>
                </a:lnTo>
                <a:cubicBezTo>
                  <a:pt x="3652426" y="2263598"/>
                  <a:pt x="3650987" y="2265756"/>
                  <a:pt x="3650088" y="2270072"/>
                </a:cubicBezTo>
                <a:cubicBezTo>
                  <a:pt x="3647570" y="2270072"/>
                  <a:pt x="3640781" y="2275423"/>
                  <a:pt x="3629722" y="2286123"/>
                </a:cubicBezTo>
                <a:lnTo>
                  <a:pt x="3628643" y="2287202"/>
                </a:lnTo>
                <a:lnTo>
                  <a:pt x="3627564" y="2287202"/>
                </a:lnTo>
                <a:lnTo>
                  <a:pt x="3621090" y="2286123"/>
                </a:lnTo>
                <a:lnTo>
                  <a:pt x="3618932" y="2289360"/>
                </a:lnTo>
                <a:lnTo>
                  <a:pt x="3618932" y="2293676"/>
                </a:lnTo>
                <a:lnTo>
                  <a:pt x="3621090" y="2295834"/>
                </a:lnTo>
                <a:lnTo>
                  <a:pt x="3628643" y="2295834"/>
                </a:lnTo>
                <a:lnTo>
                  <a:pt x="3637275" y="2293676"/>
                </a:lnTo>
                <a:lnTo>
                  <a:pt x="3655483" y="2293676"/>
                </a:lnTo>
                <a:lnTo>
                  <a:pt x="3656562" y="2294755"/>
                </a:lnTo>
                <a:lnTo>
                  <a:pt x="3657641" y="2293676"/>
                </a:lnTo>
                <a:lnTo>
                  <a:pt x="3668431" y="2293676"/>
                </a:lnTo>
                <a:cubicBezTo>
                  <a:pt x="3670769" y="2293676"/>
                  <a:pt x="3673286" y="2292597"/>
                  <a:pt x="3675984" y="2290439"/>
                </a:cubicBezTo>
                <a:lnTo>
                  <a:pt x="3681244" y="2290439"/>
                </a:lnTo>
                <a:cubicBezTo>
                  <a:pt x="3684481" y="2290439"/>
                  <a:pt x="3687718" y="2291877"/>
                  <a:pt x="3690955" y="2294755"/>
                </a:cubicBezTo>
                <a:cubicBezTo>
                  <a:pt x="3696890" y="2292777"/>
                  <a:pt x="3701565" y="2289180"/>
                  <a:pt x="3704982" y="2283965"/>
                </a:cubicBezTo>
                <a:lnTo>
                  <a:pt x="3700666" y="2278704"/>
                </a:lnTo>
                <a:lnTo>
                  <a:pt x="3702824" y="2273309"/>
                </a:lnTo>
                <a:cubicBezTo>
                  <a:pt x="3701745" y="2270432"/>
                  <a:pt x="3700666" y="2268993"/>
                  <a:pt x="3699587" y="2268993"/>
                </a:cubicBezTo>
                <a:lnTo>
                  <a:pt x="3697429" y="2271151"/>
                </a:lnTo>
                <a:lnTo>
                  <a:pt x="3697429" y="2276546"/>
                </a:lnTo>
                <a:lnTo>
                  <a:pt x="3695271" y="2276546"/>
                </a:lnTo>
                <a:lnTo>
                  <a:pt x="3694192" y="2275467"/>
                </a:lnTo>
                <a:lnTo>
                  <a:pt x="3693113" y="2275467"/>
                </a:lnTo>
                <a:lnTo>
                  <a:pt x="3694192" y="2267914"/>
                </a:lnTo>
                <a:lnTo>
                  <a:pt x="3694192" y="2264677"/>
                </a:lnTo>
                <a:cubicBezTo>
                  <a:pt x="3689156" y="2260361"/>
                  <a:pt x="3685200" y="2252853"/>
                  <a:pt x="3682323" y="2242153"/>
                </a:cubicBezTo>
                <a:close/>
                <a:moveTo>
                  <a:pt x="2275699" y="2241749"/>
                </a:moveTo>
                <a:lnTo>
                  <a:pt x="2275699" y="2243907"/>
                </a:lnTo>
                <a:lnTo>
                  <a:pt x="2276779" y="2243907"/>
                </a:lnTo>
                <a:lnTo>
                  <a:pt x="2276779" y="2241749"/>
                </a:lnTo>
                <a:close/>
                <a:moveTo>
                  <a:pt x="2165372" y="2241749"/>
                </a:moveTo>
                <a:lnTo>
                  <a:pt x="2163349" y="2243907"/>
                </a:lnTo>
                <a:lnTo>
                  <a:pt x="2163349" y="2244986"/>
                </a:lnTo>
                <a:lnTo>
                  <a:pt x="2164292" y="2244986"/>
                </a:lnTo>
                <a:lnTo>
                  <a:pt x="2166451" y="2242828"/>
                </a:lnTo>
                <a:lnTo>
                  <a:pt x="2166451" y="2241749"/>
                </a:lnTo>
                <a:close/>
                <a:moveTo>
                  <a:pt x="9120316" y="2241209"/>
                </a:moveTo>
                <a:lnTo>
                  <a:pt x="9122474" y="2245525"/>
                </a:lnTo>
                <a:lnTo>
                  <a:pt x="9123553" y="2245525"/>
                </a:lnTo>
                <a:lnTo>
                  <a:pt x="9123553" y="2242288"/>
                </a:lnTo>
                <a:lnTo>
                  <a:pt x="9122474" y="2241209"/>
                </a:lnTo>
                <a:close/>
                <a:moveTo>
                  <a:pt x="8674432" y="2240804"/>
                </a:moveTo>
                <a:lnTo>
                  <a:pt x="8672274" y="2242828"/>
                </a:lnTo>
                <a:lnTo>
                  <a:pt x="8675511" y="2244986"/>
                </a:lnTo>
                <a:lnTo>
                  <a:pt x="8677669" y="2242828"/>
                </a:lnTo>
                <a:lnTo>
                  <a:pt x="8675511" y="2240804"/>
                </a:lnTo>
                <a:close/>
                <a:moveTo>
                  <a:pt x="2214601" y="2240804"/>
                </a:moveTo>
                <a:lnTo>
                  <a:pt x="2212578" y="2242828"/>
                </a:lnTo>
                <a:lnTo>
                  <a:pt x="2212578" y="2246065"/>
                </a:lnTo>
                <a:cubicBezTo>
                  <a:pt x="2212578" y="2247503"/>
                  <a:pt x="2217569" y="2250021"/>
                  <a:pt x="2227550" y="2253618"/>
                </a:cubicBezTo>
                <a:lnTo>
                  <a:pt x="2234968" y="2253618"/>
                </a:lnTo>
                <a:lnTo>
                  <a:pt x="2239283" y="2249302"/>
                </a:lnTo>
                <a:cubicBezTo>
                  <a:pt x="2239283" y="2246244"/>
                  <a:pt x="2234294" y="2244446"/>
                  <a:pt x="2224312" y="2243907"/>
                </a:cubicBezTo>
                <a:lnTo>
                  <a:pt x="2218919" y="2240804"/>
                </a:lnTo>
                <a:close/>
                <a:moveTo>
                  <a:pt x="8593237" y="2239725"/>
                </a:moveTo>
                <a:lnTo>
                  <a:pt x="8591079" y="2241749"/>
                </a:lnTo>
                <a:lnTo>
                  <a:pt x="8594316" y="2244986"/>
                </a:lnTo>
                <a:lnTo>
                  <a:pt x="8597418" y="2241749"/>
                </a:lnTo>
                <a:lnTo>
                  <a:pt x="8595395" y="2239725"/>
                </a:lnTo>
                <a:close/>
                <a:moveTo>
                  <a:pt x="2186816" y="2236488"/>
                </a:moveTo>
                <a:cubicBezTo>
                  <a:pt x="2173060" y="2246469"/>
                  <a:pt x="2163437" y="2251460"/>
                  <a:pt x="2157954" y="2251460"/>
                </a:cubicBezTo>
                <a:cubicBezTo>
                  <a:pt x="2157055" y="2254427"/>
                  <a:pt x="2150266" y="2258698"/>
                  <a:pt x="2137588" y="2264273"/>
                </a:cubicBezTo>
                <a:lnTo>
                  <a:pt x="2137588" y="2266431"/>
                </a:lnTo>
                <a:cubicBezTo>
                  <a:pt x="2138128" y="2269398"/>
                  <a:pt x="2146354" y="2274029"/>
                  <a:pt x="2162269" y="2280323"/>
                </a:cubicBezTo>
                <a:lnTo>
                  <a:pt x="2163349" y="2281402"/>
                </a:lnTo>
                <a:lnTo>
                  <a:pt x="2164292" y="2281402"/>
                </a:lnTo>
                <a:lnTo>
                  <a:pt x="2167529" y="2271691"/>
                </a:lnTo>
                <a:lnTo>
                  <a:pt x="2166451" y="2268589"/>
                </a:lnTo>
                <a:cubicBezTo>
                  <a:pt x="2166631" y="2266071"/>
                  <a:pt x="2169867" y="2262474"/>
                  <a:pt x="2176161" y="2257799"/>
                </a:cubicBezTo>
                <a:cubicBezTo>
                  <a:pt x="2176161" y="2255731"/>
                  <a:pt x="2174004" y="2254697"/>
                  <a:pt x="2169687" y="2254697"/>
                </a:cubicBezTo>
                <a:lnTo>
                  <a:pt x="2169687" y="2253618"/>
                </a:lnTo>
                <a:lnTo>
                  <a:pt x="2171846" y="2251460"/>
                </a:lnTo>
                <a:lnTo>
                  <a:pt x="2172925" y="2251460"/>
                </a:lnTo>
                <a:cubicBezTo>
                  <a:pt x="2176522" y="2251639"/>
                  <a:pt x="2178320" y="2252359"/>
                  <a:pt x="2178320" y="2253618"/>
                </a:cubicBezTo>
                <a:lnTo>
                  <a:pt x="2185739" y="2250381"/>
                </a:lnTo>
                <a:lnTo>
                  <a:pt x="2192212" y="2252539"/>
                </a:lnTo>
                <a:lnTo>
                  <a:pt x="2193291" y="2251460"/>
                </a:lnTo>
                <a:cubicBezTo>
                  <a:pt x="2191133" y="2242918"/>
                  <a:pt x="2188976" y="2237927"/>
                  <a:pt x="2186816" y="2236488"/>
                </a:cubicBezTo>
                <a:close/>
                <a:moveTo>
                  <a:pt x="3181949" y="2235949"/>
                </a:moveTo>
                <a:lnTo>
                  <a:pt x="3179791" y="2239051"/>
                </a:lnTo>
                <a:lnTo>
                  <a:pt x="3179791" y="2240130"/>
                </a:lnTo>
                <a:lnTo>
                  <a:pt x="3181949" y="2247683"/>
                </a:lnTo>
                <a:lnTo>
                  <a:pt x="3179791" y="2249841"/>
                </a:lnTo>
                <a:lnTo>
                  <a:pt x="3179791" y="2250920"/>
                </a:lnTo>
                <a:cubicBezTo>
                  <a:pt x="3181769" y="2260901"/>
                  <a:pt x="3183568" y="2265891"/>
                  <a:pt x="3185186" y="2265891"/>
                </a:cubicBezTo>
                <a:lnTo>
                  <a:pt x="3186130" y="2265891"/>
                </a:lnTo>
                <a:lnTo>
                  <a:pt x="3187209" y="2262654"/>
                </a:lnTo>
                <a:lnTo>
                  <a:pt x="3184107" y="2251999"/>
                </a:lnTo>
                <a:lnTo>
                  <a:pt x="3185186" y="2238107"/>
                </a:lnTo>
                <a:close/>
                <a:moveTo>
                  <a:pt x="3657641" y="2235679"/>
                </a:moveTo>
                <a:lnTo>
                  <a:pt x="3657641" y="2237837"/>
                </a:lnTo>
                <a:lnTo>
                  <a:pt x="3660878" y="2237837"/>
                </a:lnTo>
                <a:lnTo>
                  <a:pt x="3660878" y="2235679"/>
                </a:lnTo>
                <a:close/>
                <a:moveTo>
                  <a:pt x="6695813" y="2234330"/>
                </a:moveTo>
                <a:lnTo>
                  <a:pt x="6691497" y="2238781"/>
                </a:lnTo>
                <a:lnTo>
                  <a:pt x="6691497" y="2243097"/>
                </a:lnTo>
                <a:lnTo>
                  <a:pt x="6693655" y="2243097"/>
                </a:lnTo>
                <a:lnTo>
                  <a:pt x="6694734" y="2244176"/>
                </a:lnTo>
                <a:lnTo>
                  <a:pt x="6695813" y="2243097"/>
                </a:lnTo>
                <a:lnTo>
                  <a:pt x="6697971" y="2234330"/>
                </a:lnTo>
                <a:close/>
                <a:moveTo>
                  <a:pt x="7156399" y="2233633"/>
                </a:moveTo>
                <a:lnTo>
                  <a:pt x="7175012" y="2234712"/>
                </a:lnTo>
                <a:lnTo>
                  <a:pt x="7176091" y="2233633"/>
                </a:lnTo>
                <a:lnTo>
                  <a:pt x="7177170" y="2233633"/>
                </a:lnTo>
                <a:lnTo>
                  <a:pt x="7193624" y="2239163"/>
                </a:lnTo>
                <a:lnTo>
                  <a:pt x="7204550" y="2234712"/>
                </a:lnTo>
                <a:lnTo>
                  <a:pt x="7206842" y="2234712"/>
                </a:lnTo>
                <a:cubicBezTo>
                  <a:pt x="7214126" y="2235251"/>
                  <a:pt x="7217767" y="2237454"/>
                  <a:pt x="7217767" y="2241321"/>
                </a:cubicBezTo>
                <a:cubicBezTo>
                  <a:pt x="7211923" y="2249143"/>
                  <a:pt x="7208641" y="2255707"/>
                  <a:pt x="7207921" y="2261013"/>
                </a:cubicBezTo>
                <a:lnTo>
                  <a:pt x="7207921" y="2266542"/>
                </a:lnTo>
                <a:cubicBezTo>
                  <a:pt x="7207921" y="2267981"/>
                  <a:pt x="7211923" y="2269779"/>
                  <a:pt x="7219925" y="2271937"/>
                </a:cubicBezTo>
                <a:lnTo>
                  <a:pt x="7219925" y="2273016"/>
                </a:lnTo>
                <a:lnTo>
                  <a:pt x="7221004" y="2271937"/>
                </a:lnTo>
                <a:lnTo>
                  <a:pt x="7225455" y="2271937"/>
                </a:lnTo>
                <a:lnTo>
                  <a:pt x="7227613" y="2274095"/>
                </a:lnTo>
                <a:lnTo>
                  <a:pt x="7227613" y="2277467"/>
                </a:lnTo>
                <a:cubicBezTo>
                  <a:pt x="7227613" y="2279625"/>
                  <a:pt x="7219566" y="2281783"/>
                  <a:pt x="7203470" y="2283941"/>
                </a:cubicBezTo>
                <a:cubicBezTo>
                  <a:pt x="7202751" y="2281783"/>
                  <a:pt x="7200593" y="2280704"/>
                  <a:pt x="7196996" y="2280704"/>
                </a:cubicBezTo>
                <a:lnTo>
                  <a:pt x="7188230" y="2280704"/>
                </a:lnTo>
                <a:lnTo>
                  <a:pt x="7179463" y="2287313"/>
                </a:lnTo>
                <a:lnTo>
                  <a:pt x="7178249" y="2287313"/>
                </a:lnTo>
                <a:lnTo>
                  <a:pt x="7175012" y="2285155"/>
                </a:lnTo>
                <a:lnTo>
                  <a:pt x="7173933" y="2286234"/>
                </a:lnTo>
                <a:lnTo>
                  <a:pt x="7170696" y="2296080"/>
                </a:lnTo>
                <a:cubicBezTo>
                  <a:pt x="7164851" y="2300846"/>
                  <a:pt x="7161929" y="2304128"/>
                  <a:pt x="7161929" y="2305926"/>
                </a:cubicBezTo>
                <a:lnTo>
                  <a:pt x="7163008" y="2307005"/>
                </a:lnTo>
                <a:lnTo>
                  <a:pt x="7176091" y="2305926"/>
                </a:lnTo>
                <a:lnTo>
                  <a:pt x="7179463" y="2305926"/>
                </a:lnTo>
                <a:lnTo>
                  <a:pt x="7180542" y="2307005"/>
                </a:lnTo>
                <a:lnTo>
                  <a:pt x="7181621" y="2307005"/>
                </a:lnTo>
                <a:lnTo>
                  <a:pt x="7183779" y="2304847"/>
                </a:lnTo>
                <a:lnTo>
                  <a:pt x="7191467" y="2304847"/>
                </a:lnTo>
                <a:cubicBezTo>
                  <a:pt x="7192905" y="2304847"/>
                  <a:pt x="7193624" y="2305926"/>
                  <a:pt x="7193624" y="2308084"/>
                </a:cubicBezTo>
                <a:lnTo>
                  <a:pt x="7194704" y="2309163"/>
                </a:lnTo>
                <a:lnTo>
                  <a:pt x="7195782" y="2309163"/>
                </a:lnTo>
                <a:lnTo>
                  <a:pt x="7231929" y="2304847"/>
                </a:lnTo>
                <a:lnTo>
                  <a:pt x="7235301" y="2304847"/>
                </a:lnTo>
                <a:lnTo>
                  <a:pt x="7235301" y="2301475"/>
                </a:lnTo>
                <a:cubicBezTo>
                  <a:pt x="7235301" y="2300216"/>
                  <a:pt x="7228332" y="2296934"/>
                  <a:pt x="7214395" y="2291629"/>
                </a:cubicBezTo>
                <a:lnTo>
                  <a:pt x="7213316" y="2290550"/>
                </a:lnTo>
                <a:lnTo>
                  <a:pt x="7213316" y="2287313"/>
                </a:lnTo>
                <a:lnTo>
                  <a:pt x="7222083" y="2289471"/>
                </a:lnTo>
                <a:cubicBezTo>
                  <a:pt x="7229187" y="2284346"/>
                  <a:pt x="7234312" y="2281783"/>
                  <a:pt x="7237459" y="2281783"/>
                </a:cubicBezTo>
                <a:lnTo>
                  <a:pt x="7234222" y="2277467"/>
                </a:lnTo>
                <a:lnTo>
                  <a:pt x="7234222" y="2276388"/>
                </a:lnTo>
                <a:lnTo>
                  <a:pt x="7236380" y="2274095"/>
                </a:lnTo>
                <a:lnTo>
                  <a:pt x="7238538" y="2274095"/>
                </a:lnTo>
                <a:lnTo>
                  <a:pt x="7246226" y="2279625"/>
                </a:lnTo>
                <a:lnTo>
                  <a:pt x="7246226" y="2280704"/>
                </a:lnTo>
                <a:lnTo>
                  <a:pt x="7239617" y="2280704"/>
                </a:lnTo>
                <a:cubicBezTo>
                  <a:pt x="7239617" y="2281604"/>
                  <a:pt x="7251306" y="2285245"/>
                  <a:pt x="7274685" y="2291629"/>
                </a:cubicBezTo>
                <a:lnTo>
                  <a:pt x="7284530" y="2297159"/>
                </a:lnTo>
                <a:lnTo>
                  <a:pt x="7284530" y="2298238"/>
                </a:lnTo>
                <a:lnTo>
                  <a:pt x="7281294" y="2304847"/>
                </a:lnTo>
                <a:cubicBezTo>
                  <a:pt x="7285070" y="2300441"/>
                  <a:pt x="7287992" y="2298238"/>
                  <a:pt x="7290060" y="2298238"/>
                </a:cubicBezTo>
                <a:cubicBezTo>
                  <a:pt x="7295456" y="2300036"/>
                  <a:pt x="7300536" y="2306960"/>
                  <a:pt x="7305302" y="2319009"/>
                </a:cubicBezTo>
                <a:lnTo>
                  <a:pt x="7304222" y="2326697"/>
                </a:lnTo>
                <a:lnTo>
                  <a:pt x="7305302" y="2338701"/>
                </a:lnTo>
                <a:cubicBezTo>
                  <a:pt x="7305302" y="2346074"/>
                  <a:pt x="7302379" y="2349761"/>
                  <a:pt x="7296534" y="2349761"/>
                </a:cubicBezTo>
                <a:cubicBezTo>
                  <a:pt x="7288892" y="2352638"/>
                  <a:pt x="7282688" y="2354077"/>
                  <a:pt x="7277922" y="2354077"/>
                </a:cubicBezTo>
                <a:cubicBezTo>
                  <a:pt x="7270818" y="2350750"/>
                  <a:pt x="7264974" y="2345624"/>
                  <a:pt x="7260388" y="2338701"/>
                </a:cubicBezTo>
                <a:cubicBezTo>
                  <a:pt x="7254543" y="2338701"/>
                  <a:pt x="7251621" y="2333980"/>
                  <a:pt x="7251621" y="2324539"/>
                </a:cubicBezTo>
                <a:cubicBezTo>
                  <a:pt x="7250542" y="2324539"/>
                  <a:pt x="7249463" y="2323055"/>
                  <a:pt x="7248384" y="2320088"/>
                </a:cubicBezTo>
                <a:lnTo>
                  <a:pt x="7247305" y="2319009"/>
                </a:lnTo>
                <a:lnTo>
                  <a:pt x="7242854" y="2319009"/>
                </a:lnTo>
                <a:lnTo>
                  <a:pt x="7238538" y="2326697"/>
                </a:lnTo>
                <a:lnTo>
                  <a:pt x="7235301" y="2326697"/>
                </a:lnTo>
                <a:lnTo>
                  <a:pt x="7230850" y="2325618"/>
                </a:lnTo>
                <a:lnTo>
                  <a:pt x="7224241" y="2327776"/>
                </a:lnTo>
                <a:lnTo>
                  <a:pt x="7222083" y="2327776"/>
                </a:lnTo>
                <a:lnTo>
                  <a:pt x="7221004" y="2326697"/>
                </a:lnTo>
                <a:lnTo>
                  <a:pt x="7204550" y="2331148"/>
                </a:lnTo>
                <a:lnTo>
                  <a:pt x="7199154" y="2336543"/>
                </a:lnTo>
                <a:lnTo>
                  <a:pt x="7194704" y="2336543"/>
                </a:lnTo>
                <a:cubicBezTo>
                  <a:pt x="7188320" y="2336543"/>
                  <a:pt x="7181756" y="2338746"/>
                  <a:pt x="7175012" y="2343152"/>
                </a:cubicBezTo>
                <a:lnTo>
                  <a:pt x="7168403" y="2345310"/>
                </a:lnTo>
                <a:lnTo>
                  <a:pt x="7156399" y="2343152"/>
                </a:lnTo>
                <a:cubicBezTo>
                  <a:pt x="7148397" y="2345669"/>
                  <a:pt x="7144395" y="2347468"/>
                  <a:pt x="7144395" y="2348547"/>
                </a:cubicBezTo>
                <a:lnTo>
                  <a:pt x="7144395" y="2352998"/>
                </a:lnTo>
                <a:lnTo>
                  <a:pt x="7145474" y="2352998"/>
                </a:lnTo>
                <a:lnTo>
                  <a:pt x="7154241" y="2349761"/>
                </a:lnTo>
                <a:lnTo>
                  <a:pt x="7155320" y="2349761"/>
                </a:lnTo>
                <a:lnTo>
                  <a:pt x="7164087" y="2351919"/>
                </a:lnTo>
                <a:lnTo>
                  <a:pt x="7165166" y="2351919"/>
                </a:lnTo>
                <a:lnTo>
                  <a:pt x="7173933" y="2349761"/>
                </a:lnTo>
                <a:lnTo>
                  <a:pt x="7176091" y="2349761"/>
                </a:lnTo>
                <a:lnTo>
                  <a:pt x="7193624" y="2355156"/>
                </a:lnTo>
                <a:lnTo>
                  <a:pt x="7200234" y="2352998"/>
                </a:lnTo>
                <a:cubicBezTo>
                  <a:pt x="7211923" y="2355156"/>
                  <a:pt x="7217767" y="2356954"/>
                  <a:pt x="7217767" y="2358393"/>
                </a:cubicBezTo>
                <a:lnTo>
                  <a:pt x="7216688" y="2359606"/>
                </a:lnTo>
                <a:lnTo>
                  <a:pt x="7216688" y="2360685"/>
                </a:lnTo>
                <a:lnTo>
                  <a:pt x="7209000" y="2359606"/>
                </a:lnTo>
                <a:lnTo>
                  <a:pt x="7192546" y="2360685"/>
                </a:lnTo>
                <a:lnTo>
                  <a:pt x="7191467" y="2359606"/>
                </a:lnTo>
                <a:lnTo>
                  <a:pt x="7190388" y="2359606"/>
                </a:lnTo>
                <a:lnTo>
                  <a:pt x="7182700" y="2362844"/>
                </a:lnTo>
                <a:cubicBezTo>
                  <a:pt x="7174877" y="2359876"/>
                  <a:pt x="7164671" y="2358393"/>
                  <a:pt x="7152083" y="2358393"/>
                </a:cubicBezTo>
                <a:lnTo>
                  <a:pt x="7145474" y="2359606"/>
                </a:lnTo>
                <a:lnTo>
                  <a:pt x="7147632" y="2369452"/>
                </a:lnTo>
                <a:lnTo>
                  <a:pt x="7146553" y="2370531"/>
                </a:lnTo>
                <a:lnTo>
                  <a:pt x="7147632" y="2375926"/>
                </a:lnTo>
                <a:lnTo>
                  <a:pt x="7147632" y="2382535"/>
                </a:lnTo>
                <a:lnTo>
                  <a:pt x="7161929" y="2382535"/>
                </a:lnTo>
                <a:lnTo>
                  <a:pt x="7193624" y="2386986"/>
                </a:lnTo>
                <a:cubicBezTo>
                  <a:pt x="7193624" y="2385637"/>
                  <a:pt x="7202392" y="2384514"/>
                  <a:pt x="7219925" y="2383614"/>
                </a:cubicBezTo>
                <a:cubicBezTo>
                  <a:pt x="7221544" y="2369048"/>
                  <a:pt x="7224826" y="2361765"/>
                  <a:pt x="7229771" y="2361765"/>
                </a:cubicBezTo>
                <a:lnTo>
                  <a:pt x="7229771" y="2357314"/>
                </a:lnTo>
                <a:lnTo>
                  <a:pt x="7227613" y="2354077"/>
                </a:lnTo>
                <a:lnTo>
                  <a:pt x="7231929" y="2352998"/>
                </a:lnTo>
                <a:lnTo>
                  <a:pt x="7231929" y="2351919"/>
                </a:lnTo>
                <a:lnTo>
                  <a:pt x="7226534" y="2351919"/>
                </a:lnTo>
                <a:lnTo>
                  <a:pt x="7223162" y="2352998"/>
                </a:lnTo>
                <a:lnTo>
                  <a:pt x="7223162" y="2350840"/>
                </a:lnTo>
                <a:cubicBezTo>
                  <a:pt x="7231974" y="2339870"/>
                  <a:pt x="7239302" y="2334385"/>
                  <a:pt x="7245147" y="2334385"/>
                </a:cubicBezTo>
                <a:lnTo>
                  <a:pt x="7246226" y="2334385"/>
                </a:lnTo>
                <a:cubicBezTo>
                  <a:pt x="7251891" y="2337262"/>
                  <a:pt x="7263580" y="2346389"/>
                  <a:pt x="7281294" y="2361765"/>
                </a:cubicBezTo>
                <a:lnTo>
                  <a:pt x="7281294" y="2362844"/>
                </a:lnTo>
                <a:cubicBezTo>
                  <a:pt x="7275449" y="2374713"/>
                  <a:pt x="7272527" y="2389684"/>
                  <a:pt x="7272527" y="2407757"/>
                </a:cubicBezTo>
                <a:lnTo>
                  <a:pt x="7275764" y="2419761"/>
                </a:lnTo>
                <a:lnTo>
                  <a:pt x="7271448" y="2429607"/>
                </a:lnTo>
                <a:cubicBezTo>
                  <a:pt x="7271448" y="2440037"/>
                  <a:pt x="7272886" y="2446961"/>
                  <a:pt x="7275764" y="2450378"/>
                </a:cubicBezTo>
                <a:lnTo>
                  <a:pt x="7275764" y="2452670"/>
                </a:lnTo>
                <a:cubicBezTo>
                  <a:pt x="7272886" y="2459235"/>
                  <a:pt x="7271043" y="2468721"/>
                  <a:pt x="7270234" y="2481129"/>
                </a:cubicBezTo>
                <a:cubicBezTo>
                  <a:pt x="7261512" y="2489851"/>
                  <a:pt x="7254948" y="2494932"/>
                  <a:pt x="7250542" y="2496370"/>
                </a:cubicBezTo>
                <a:lnTo>
                  <a:pt x="7240696" y="2495291"/>
                </a:lnTo>
                <a:cubicBezTo>
                  <a:pt x="7240696" y="2497179"/>
                  <a:pt x="7236335" y="2499382"/>
                  <a:pt x="7227613" y="2501900"/>
                </a:cubicBezTo>
                <a:cubicBezTo>
                  <a:pt x="7221589" y="2501900"/>
                  <a:pt x="7216104" y="2496775"/>
                  <a:pt x="7211158" y="2486524"/>
                </a:cubicBezTo>
                <a:lnTo>
                  <a:pt x="7211158" y="2485445"/>
                </a:lnTo>
                <a:lnTo>
                  <a:pt x="7212237" y="2484366"/>
                </a:lnTo>
                <a:lnTo>
                  <a:pt x="7212237" y="2483287"/>
                </a:lnTo>
                <a:cubicBezTo>
                  <a:pt x="7209360" y="2483287"/>
                  <a:pt x="7207921" y="2481084"/>
                  <a:pt x="7207921" y="2476678"/>
                </a:cubicBezTo>
                <a:cubicBezTo>
                  <a:pt x="7200368" y="2470294"/>
                  <a:pt x="7191242" y="2464450"/>
                  <a:pt x="7180542" y="2459144"/>
                </a:cubicBezTo>
                <a:lnTo>
                  <a:pt x="7180542" y="2456986"/>
                </a:lnTo>
                <a:cubicBezTo>
                  <a:pt x="7180542" y="2456087"/>
                  <a:pt x="7184183" y="2454649"/>
                  <a:pt x="7191467" y="2452670"/>
                </a:cubicBezTo>
                <a:lnTo>
                  <a:pt x="7196996" y="2454828"/>
                </a:lnTo>
                <a:lnTo>
                  <a:pt x="7203470" y="2452670"/>
                </a:lnTo>
                <a:lnTo>
                  <a:pt x="7204550" y="2453749"/>
                </a:lnTo>
                <a:cubicBezTo>
                  <a:pt x="7204550" y="2450782"/>
                  <a:pt x="7209315" y="2448579"/>
                  <a:pt x="7218846" y="2447141"/>
                </a:cubicBezTo>
                <a:lnTo>
                  <a:pt x="7222083" y="2428528"/>
                </a:lnTo>
                <a:lnTo>
                  <a:pt x="7218846" y="2427449"/>
                </a:lnTo>
                <a:lnTo>
                  <a:pt x="7210079" y="2430686"/>
                </a:lnTo>
                <a:cubicBezTo>
                  <a:pt x="7205674" y="2430686"/>
                  <a:pt x="7202751" y="2428528"/>
                  <a:pt x="7201312" y="2424212"/>
                </a:cubicBezTo>
                <a:lnTo>
                  <a:pt x="7177170" y="2427449"/>
                </a:lnTo>
                <a:lnTo>
                  <a:pt x="7176091" y="2427449"/>
                </a:lnTo>
                <a:lnTo>
                  <a:pt x="7166245" y="2425291"/>
                </a:lnTo>
                <a:lnTo>
                  <a:pt x="7152083" y="2426370"/>
                </a:lnTo>
                <a:lnTo>
                  <a:pt x="7148711" y="2425291"/>
                </a:lnTo>
                <a:lnTo>
                  <a:pt x="7146553" y="2428528"/>
                </a:lnTo>
                <a:cubicBezTo>
                  <a:pt x="7147992" y="2431046"/>
                  <a:pt x="7149071" y="2436171"/>
                  <a:pt x="7149790" y="2443904"/>
                </a:cubicBezTo>
                <a:lnTo>
                  <a:pt x="7148711" y="2444983"/>
                </a:lnTo>
                <a:lnTo>
                  <a:pt x="7147632" y="2444983"/>
                </a:lnTo>
                <a:lnTo>
                  <a:pt x="7146553" y="2443904"/>
                </a:lnTo>
                <a:lnTo>
                  <a:pt x="7143316" y="2444983"/>
                </a:lnTo>
                <a:lnTo>
                  <a:pt x="7145474" y="2447141"/>
                </a:lnTo>
                <a:lnTo>
                  <a:pt x="7142237" y="2453749"/>
                </a:lnTo>
                <a:lnTo>
                  <a:pt x="7146553" y="2458065"/>
                </a:lnTo>
                <a:lnTo>
                  <a:pt x="7146553" y="2474520"/>
                </a:lnTo>
                <a:lnTo>
                  <a:pt x="7145474" y="2475599"/>
                </a:lnTo>
                <a:lnTo>
                  <a:pt x="7146553" y="2476678"/>
                </a:lnTo>
                <a:lnTo>
                  <a:pt x="7146553" y="2482208"/>
                </a:lnTo>
                <a:lnTo>
                  <a:pt x="7147632" y="2494212"/>
                </a:lnTo>
                <a:cubicBezTo>
                  <a:pt x="7145294" y="2499337"/>
                  <a:pt x="7140574" y="2501900"/>
                  <a:pt x="7133470" y="2501900"/>
                </a:cubicBezTo>
                <a:cubicBezTo>
                  <a:pt x="7128705" y="2501900"/>
                  <a:pt x="7123580" y="2500821"/>
                  <a:pt x="7118094" y="2498663"/>
                </a:cubicBezTo>
                <a:lnTo>
                  <a:pt x="7111485" y="2500821"/>
                </a:lnTo>
                <a:lnTo>
                  <a:pt x="7105011" y="2499742"/>
                </a:lnTo>
                <a:lnTo>
                  <a:pt x="7099482" y="2500821"/>
                </a:lnTo>
                <a:lnTo>
                  <a:pt x="7098403" y="2499742"/>
                </a:lnTo>
                <a:lnTo>
                  <a:pt x="7098403" y="2494212"/>
                </a:lnTo>
                <a:lnTo>
                  <a:pt x="7093952" y="2464674"/>
                </a:lnTo>
                <a:cubicBezTo>
                  <a:pt x="7096919" y="2460808"/>
                  <a:pt x="7098403" y="2457166"/>
                  <a:pt x="7098403" y="2453749"/>
                </a:cubicBezTo>
                <a:lnTo>
                  <a:pt x="7099482" y="2453749"/>
                </a:lnTo>
                <a:lnTo>
                  <a:pt x="7098403" y="2452670"/>
                </a:lnTo>
                <a:lnTo>
                  <a:pt x="7098403" y="2442825"/>
                </a:lnTo>
                <a:lnTo>
                  <a:pt x="7097324" y="2437295"/>
                </a:lnTo>
                <a:lnTo>
                  <a:pt x="7103798" y="2435137"/>
                </a:lnTo>
                <a:lnTo>
                  <a:pt x="7097324" y="2428528"/>
                </a:lnTo>
                <a:lnTo>
                  <a:pt x="7099482" y="2425291"/>
                </a:lnTo>
                <a:lnTo>
                  <a:pt x="7098403" y="2403306"/>
                </a:lnTo>
                <a:lnTo>
                  <a:pt x="7098403" y="2384693"/>
                </a:lnTo>
                <a:lnTo>
                  <a:pt x="7099482" y="2383614"/>
                </a:lnTo>
                <a:cubicBezTo>
                  <a:pt x="7099482" y="2369048"/>
                  <a:pt x="7096200" y="2361765"/>
                  <a:pt x="7089636" y="2361765"/>
                </a:cubicBezTo>
                <a:lnTo>
                  <a:pt x="7078711" y="2368373"/>
                </a:lnTo>
                <a:lnTo>
                  <a:pt x="7072102" y="2352998"/>
                </a:lnTo>
                <a:lnTo>
                  <a:pt x="7066572" y="2327776"/>
                </a:lnTo>
                <a:cubicBezTo>
                  <a:pt x="7065133" y="2327776"/>
                  <a:pt x="7062616" y="2322696"/>
                  <a:pt x="7059019" y="2312535"/>
                </a:cubicBezTo>
                <a:lnTo>
                  <a:pt x="7059019" y="2310242"/>
                </a:lnTo>
                <a:lnTo>
                  <a:pt x="7063335" y="2305926"/>
                </a:lnTo>
                <a:cubicBezTo>
                  <a:pt x="7078711" y="2307904"/>
                  <a:pt x="7086399" y="2310467"/>
                  <a:pt x="7086399" y="2313614"/>
                </a:cubicBezTo>
                <a:lnTo>
                  <a:pt x="7086399" y="2314693"/>
                </a:lnTo>
                <a:lnTo>
                  <a:pt x="7089636" y="2312535"/>
                </a:lnTo>
                <a:lnTo>
                  <a:pt x="7098403" y="2313614"/>
                </a:lnTo>
                <a:lnTo>
                  <a:pt x="7102719" y="2309163"/>
                </a:lnTo>
                <a:lnTo>
                  <a:pt x="7112564" y="2310242"/>
                </a:lnTo>
                <a:cubicBezTo>
                  <a:pt x="7114992" y="2310242"/>
                  <a:pt x="7117915" y="2303319"/>
                  <a:pt x="7121331" y="2289471"/>
                </a:cubicBezTo>
                <a:lnTo>
                  <a:pt x="7121331" y="2285155"/>
                </a:lnTo>
                <a:lnTo>
                  <a:pt x="7110406" y="2280704"/>
                </a:lnTo>
                <a:lnTo>
                  <a:pt x="7109327" y="2280704"/>
                </a:lnTo>
                <a:lnTo>
                  <a:pt x="7098403" y="2283941"/>
                </a:lnTo>
                <a:cubicBezTo>
                  <a:pt x="7095975" y="2283941"/>
                  <a:pt x="7093412" y="2282503"/>
                  <a:pt x="7090715" y="2279625"/>
                </a:cubicBezTo>
                <a:lnTo>
                  <a:pt x="7086399" y="2280704"/>
                </a:lnTo>
                <a:lnTo>
                  <a:pt x="7075339" y="2279625"/>
                </a:lnTo>
                <a:cubicBezTo>
                  <a:pt x="7075339" y="2281783"/>
                  <a:pt x="7072057" y="2283627"/>
                  <a:pt x="7065493" y="2285155"/>
                </a:cubicBezTo>
                <a:lnTo>
                  <a:pt x="7053489" y="2275174"/>
                </a:lnTo>
                <a:lnTo>
                  <a:pt x="7053489" y="2274095"/>
                </a:lnTo>
                <a:lnTo>
                  <a:pt x="7057805" y="2269779"/>
                </a:lnTo>
                <a:lnTo>
                  <a:pt x="7059019" y="2269779"/>
                </a:lnTo>
                <a:lnTo>
                  <a:pt x="7065493" y="2277467"/>
                </a:lnTo>
                <a:lnTo>
                  <a:pt x="7066572" y="2277467"/>
                </a:lnTo>
                <a:cubicBezTo>
                  <a:pt x="7069539" y="2272342"/>
                  <a:pt x="7072102" y="2269779"/>
                  <a:pt x="7074260" y="2269779"/>
                </a:cubicBezTo>
                <a:cubicBezTo>
                  <a:pt x="7080824" y="2271758"/>
                  <a:pt x="7084106" y="2273196"/>
                  <a:pt x="7084106" y="2274095"/>
                </a:cubicBezTo>
                <a:lnTo>
                  <a:pt x="7085185" y="2273016"/>
                </a:lnTo>
                <a:lnTo>
                  <a:pt x="7087478" y="2273016"/>
                </a:lnTo>
                <a:lnTo>
                  <a:pt x="7090715" y="2275174"/>
                </a:lnTo>
                <a:lnTo>
                  <a:pt x="7091794" y="2275174"/>
                </a:lnTo>
                <a:lnTo>
                  <a:pt x="7090715" y="2274095"/>
                </a:lnTo>
                <a:lnTo>
                  <a:pt x="7090715" y="2271937"/>
                </a:lnTo>
                <a:lnTo>
                  <a:pt x="7092873" y="2269779"/>
                </a:lnTo>
                <a:lnTo>
                  <a:pt x="7103798" y="2269779"/>
                </a:lnTo>
                <a:cubicBezTo>
                  <a:pt x="7106765" y="2273376"/>
                  <a:pt x="7109327" y="2275174"/>
                  <a:pt x="7111485" y="2275174"/>
                </a:cubicBezTo>
                <a:lnTo>
                  <a:pt x="7118094" y="2269779"/>
                </a:lnTo>
                <a:lnTo>
                  <a:pt x="7126861" y="2269779"/>
                </a:lnTo>
                <a:lnTo>
                  <a:pt x="7133470" y="2271937"/>
                </a:lnTo>
                <a:lnTo>
                  <a:pt x="7143316" y="2270858"/>
                </a:lnTo>
                <a:lnTo>
                  <a:pt x="7144395" y="2270858"/>
                </a:lnTo>
                <a:lnTo>
                  <a:pt x="7145474" y="2271937"/>
                </a:lnTo>
                <a:cubicBezTo>
                  <a:pt x="7150959" y="2269240"/>
                  <a:pt x="7153881" y="2267037"/>
                  <a:pt x="7154241" y="2265329"/>
                </a:cubicBezTo>
                <a:lnTo>
                  <a:pt x="7151004" y="2258855"/>
                </a:lnTo>
                <a:lnTo>
                  <a:pt x="7153162" y="2252246"/>
                </a:lnTo>
                <a:lnTo>
                  <a:pt x="7149790" y="2241321"/>
                </a:lnTo>
                <a:cubicBezTo>
                  <a:pt x="7151139" y="2237994"/>
                  <a:pt x="7153342" y="2235431"/>
                  <a:pt x="7156399" y="2233633"/>
                </a:cubicBezTo>
                <a:close/>
                <a:moveTo>
                  <a:pt x="3605039" y="2233521"/>
                </a:moveTo>
                <a:lnTo>
                  <a:pt x="3605039" y="2235679"/>
                </a:lnTo>
                <a:lnTo>
                  <a:pt x="3606118" y="2235679"/>
                </a:lnTo>
                <a:lnTo>
                  <a:pt x="3606118" y="2233521"/>
                </a:lnTo>
                <a:close/>
                <a:moveTo>
                  <a:pt x="7670042" y="2233251"/>
                </a:moveTo>
                <a:lnTo>
                  <a:pt x="7670042" y="2236488"/>
                </a:lnTo>
                <a:lnTo>
                  <a:pt x="7672200" y="2236488"/>
                </a:lnTo>
                <a:lnTo>
                  <a:pt x="7672200" y="2233251"/>
                </a:lnTo>
                <a:close/>
                <a:moveTo>
                  <a:pt x="4155317" y="2233251"/>
                </a:moveTo>
                <a:lnTo>
                  <a:pt x="4155317" y="2236488"/>
                </a:lnTo>
                <a:lnTo>
                  <a:pt x="4157476" y="2236488"/>
                </a:lnTo>
                <a:lnTo>
                  <a:pt x="4157476" y="2233251"/>
                </a:lnTo>
                <a:close/>
                <a:moveTo>
                  <a:pt x="9280279" y="2232577"/>
                </a:moveTo>
                <a:lnTo>
                  <a:pt x="9279200" y="2233656"/>
                </a:lnTo>
                <a:lnTo>
                  <a:pt x="9278121" y="2233656"/>
                </a:lnTo>
                <a:lnTo>
                  <a:pt x="9279200" y="2239051"/>
                </a:lnTo>
                <a:lnTo>
                  <a:pt x="9279200" y="2246604"/>
                </a:lnTo>
                <a:lnTo>
                  <a:pt x="9280279" y="2246604"/>
                </a:lnTo>
                <a:cubicBezTo>
                  <a:pt x="9282437" y="2246604"/>
                  <a:pt x="9283516" y="2243007"/>
                  <a:pt x="9283516" y="2235814"/>
                </a:cubicBezTo>
                <a:lnTo>
                  <a:pt x="9282437" y="2232577"/>
                </a:lnTo>
                <a:close/>
                <a:moveTo>
                  <a:pt x="8667014" y="2232172"/>
                </a:moveTo>
                <a:lnTo>
                  <a:pt x="8667014" y="2233251"/>
                </a:lnTo>
                <a:lnTo>
                  <a:pt x="8669172" y="2233251"/>
                </a:lnTo>
                <a:lnTo>
                  <a:pt x="8669172" y="2232172"/>
                </a:lnTo>
                <a:close/>
                <a:moveTo>
                  <a:pt x="1093274" y="2231498"/>
                </a:moveTo>
                <a:lnTo>
                  <a:pt x="1093274" y="2232577"/>
                </a:lnTo>
                <a:cubicBezTo>
                  <a:pt x="1093274" y="2236893"/>
                  <a:pt x="1095431" y="2239051"/>
                  <a:pt x="1099749" y="2239051"/>
                </a:cubicBezTo>
                <a:lnTo>
                  <a:pt x="1100827" y="2239051"/>
                </a:lnTo>
                <a:lnTo>
                  <a:pt x="1100827" y="2231498"/>
                </a:lnTo>
                <a:close/>
                <a:moveTo>
                  <a:pt x="1145875" y="2230419"/>
                </a:moveTo>
                <a:cubicBezTo>
                  <a:pt x="1154597" y="2230419"/>
                  <a:pt x="1163544" y="2234735"/>
                  <a:pt x="1172715" y="2243367"/>
                </a:cubicBezTo>
                <a:lnTo>
                  <a:pt x="1172715" y="2249841"/>
                </a:lnTo>
                <a:lnTo>
                  <a:pt x="1181348" y="2247683"/>
                </a:lnTo>
                <a:cubicBezTo>
                  <a:pt x="1187731" y="2254966"/>
                  <a:pt x="1190923" y="2261395"/>
                  <a:pt x="1190923" y="2266970"/>
                </a:cubicBezTo>
                <a:lnTo>
                  <a:pt x="1193082" y="2270207"/>
                </a:lnTo>
                <a:lnTo>
                  <a:pt x="1192003" y="2276546"/>
                </a:lnTo>
                <a:lnTo>
                  <a:pt x="1194160" y="2283020"/>
                </a:lnTo>
                <a:cubicBezTo>
                  <a:pt x="1194160" y="2293451"/>
                  <a:pt x="1187012" y="2300959"/>
                  <a:pt x="1172715" y="2305545"/>
                </a:cubicBezTo>
                <a:cubicBezTo>
                  <a:pt x="1171277" y="2304106"/>
                  <a:pt x="1166601" y="2303387"/>
                  <a:pt x="1158689" y="2303387"/>
                </a:cubicBezTo>
                <a:cubicBezTo>
                  <a:pt x="1150865" y="2301858"/>
                  <a:pt x="1146954" y="2299385"/>
                  <a:pt x="1146954" y="2295969"/>
                </a:cubicBezTo>
                <a:lnTo>
                  <a:pt x="1148033" y="2261575"/>
                </a:lnTo>
                <a:lnTo>
                  <a:pt x="1140480" y="2235814"/>
                </a:lnTo>
                <a:cubicBezTo>
                  <a:pt x="1141739" y="2232217"/>
                  <a:pt x="1143537" y="2230419"/>
                  <a:pt x="1145875" y="2230419"/>
                </a:cubicBezTo>
                <a:close/>
                <a:moveTo>
                  <a:pt x="2278936" y="2230014"/>
                </a:moveTo>
                <a:lnTo>
                  <a:pt x="2278936" y="2233251"/>
                </a:lnTo>
                <a:lnTo>
                  <a:pt x="2280016" y="2233251"/>
                </a:lnTo>
                <a:lnTo>
                  <a:pt x="2280016" y="2230014"/>
                </a:lnTo>
                <a:close/>
                <a:moveTo>
                  <a:pt x="2140824" y="2230014"/>
                </a:moveTo>
                <a:cubicBezTo>
                  <a:pt x="2140824" y="2232172"/>
                  <a:pt x="2139745" y="2233251"/>
                  <a:pt x="2137588" y="2233251"/>
                </a:cubicBezTo>
                <a:lnTo>
                  <a:pt x="2137588" y="2234330"/>
                </a:lnTo>
                <a:lnTo>
                  <a:pt x="2148243" y="2235409"/>
                </a:lnTo>
                <a:lnTo>
                  <a:pt x="2150402" y="2231093"/>
                </a:lnTo>
                <a:lnTo>
                  <a:pt x="2145140" y="2230014"/>
                </a:lnTo>
                <a:close/>
                <a:moveTo>
                  <a:pt x="3157267" y="2228396"/>
                </a:moveTo>
                <a:lnTo>
                  <a:pt x="3157267" y="2229475"/>
                </a:lnTo>
                <a:lnTo>
                  <a:pt x="3162527" y="2235949"/>
                </a:lnTo>
                <a:lnTo>
                  <a:pt x="3162527" y="2237028"/>
                </a:lnTo>
                <a:lnTo>
                  <a:pt x="3161583" y="2238107"/>
                </a:lnTo>
                <a:lnTo>
                  <a:pt x="3161583" y="2239051"/>
                </a:lnTo>
                <a:lnTo>
                  <a:pt x="3164685" y="2241209"/>
                </a:lnTo>
                <a:lnTo>
                  <a:pt x="3165764" y="2232712"/>
                </a:lnTo>
                <a:cubicBezTo>
                  <a:pt x="3164685" y="2229835"/>
                  <a:pt x="3163606" y="2228396"/>
                  <a:pt x="3162527" y="2228396"/>
                </a:cubicBezTo>
                <a:close/>
                <a:moveTo>
                  <a:pt x="7658038" y="2227856"/>
                </a:moveTo>
                <a:cubicBezTo>
                  <a:pt x="7654801" y="2229295"/>
                  <a:pt x="7653003" y="2230734"/>
                  <a:pt x="7652643" y="2232172"/>
                </a:cubicBezTo>
                <a:lnTo>
                  <a:pt x="7652643" y="2235409"/>
                </a:lnTo>
                <a:cubicBezTo>
                  <a:pt x="7656959" y="2235409"/>
                  <a:pt x="7659117" y="2233251"/>
                  <a:pt x="7659117" y="2228935"/>
                </a:cubicBezTo>
                <a:close/>
                <a:moveTo>
                  <a:pt x="4143314" y="2227856"/>
                </a:moveTo>
                <a:cubicBezTo>
                  <a:pt x="4140077" y="2229295"/>
                  <a:pt x="4138278" y="2230734"/>
                  <a:pt x="4137919" y="2232172"/>
                </a:cubicBezTo>
                <a:lnTo>
                  <a:pt x="4137919" y="2235409"/>
                </a:lnTo>
                <a:cubicBezTo>
                  <a:pt x="4142235" y="2235409"/>
                  <a:pt x="4144393" y="2233251"/>
                  <a:pt x="4144393" y="2228935"/>
                </a:cubicBezTo>
                <a:close/>
                <a:moveTo>
                  <a:pt x="9075942" y="2227047"/>
                </a:moveTo>
                <a:lnTo>
                  <a:pt x="9079179" y="2227047"/>
                </a:lnTo>
                <a:cubicBezTo>
                  <a:pt x="9081337" y="2227766"/>
                  <a:pt x="9082416" y="2229969"/>
                  <a:pt x="9082416" y="2233656"/>
                </a:cubicBezTo>
                <a:lnTo>
                  <a:pt x="9079179" y="2236893"/>
                </a:lnTo>
                <a:lnTo>
                  <a:pt x="9077021" y="2236893"/>
                </a:lnTo>
                <a:cubicBezTo>
                  <a:pt x="9074863" y="2236174"/>
                  <a:pt x="9073784" y="2233971"/>
                  <a:pt x="9073784" y="2230284"/>
                </a:cubicBezTo>
                <a:lnTo>
                  <a:pt x="9073784" y="2229205"/>
                </a:lnTo>
                <a:close/>
                <a:moveTo>
                  <a:pt x="6197327" y="2227047"/>
                </a:moveTo>
                <a:lnTo>
                  <a:pt x="6197327" y="2228126"/>
                </a:lnTo>
                <a:lnTo>
                  <a:pt x="6200564" y="2228126"/>
                </a:lnTo>
                <a:lnTo>
                  <a:pt x="6200564" y="2227047"/>
                </a:lnTo>
                <a:close/>
                <a:moveTo>
                  <a:pt x="2218919" y="2226777"/>
                </a:moveTo>
                <a:lnTo>
                  <a:pt x="2217838" y="2227856"/>
                </a:lnTo>
                <a:lnTo>
                  <a:pt x="2217838" y="2232172"/>
                </a:lnTo>
                <a:lnTo>
                  <a:pt x="2222155" y="2232172"/>
                </a:lnTo>
                <a:lnTo>
                  <a:pt x="2222155" y="2231093"/>
                </a:lnTo>
                <a:cubicBezTo>
                  <a:pt x="2221075" y="2228216"/>
                  <a:pt x="2219997" y="2226777"/>
                  <a:pt x="2218919" y="2226777"/>
                </a:cubicBezTo>
                <a:close/>
                <a:moveTo>
                  <a:pt x="6731960" y="2225698"/>
                </a:moveTo>
                <a:cubicBezTo>
                  <a:pt x="6723148" y="2227317"/>
                  <a:pt x="6718742" y="2231678"/>
                  <a:pt x="6718742" y="2238781"/>
                </a:cubicBezTo>
                <a:lnTo>
                  <a:pt x="6718742" y="2240939"/>
                </a:lnTo>
                <a:lnTo>
                  <a:pt x="6722114" y="2245390"/>
                </a:lnTo>
                <a:lnTo>
                  <a:pt x="6722114" y="2247548"/>
                </a:lnTo>
                <a:cubicBezTo>
                  <a:pt x="6719147" y="2250246"/>
                  <a:pt x="6717663" y="2256450"/>
                  <a:pt x="6717663" y="2266161"/>
                </a:cubicBezTo>
                <a:lnTo>
                  <a:pt x="6728588" y="2263868"/>
                </a:lnTo>
                <a:cubicBezTo>
                  <a:pt x="6735152" y="2264857"/>
                  <a:pt x="6738434" y="2265981"/>
                  <a:pt x="6738434" y="2267240"/>
                </a:cubicBezTo>
                <a:lnTo>
                  <a:pt x="6747201" y="2263868"/>
                </a:lnTo>
                <a:lnTo>
                  <a:pt x="6747201" y="2260631"/>
                </a:lnTo>
                <a:cubicBezTo>
                  <a:pt x="6737040" y="2256405"/>
                  <a:pt x="6731960" y="2252763"/>
                  <a:pt x="6731960" y="2249706"/>
                </a:cubicBezTo>
                <a:lnTo>
                  <a:pt x="6738434" y="2243097"/>
                </a:lnTo>
                <a:cubicBezTo>
                  <a:pt x="6738434" y="2231498"/>
                  <a:pt x="6736276" y="2225698"/>
                  <a:pt x="6731960" y="2225698"/>
                </a:cubicBezTo>
                <a:close/>
                <a:moveTo>
                  <a:pt x="6633501" y="2225698"/>
                </a:moveTo>
                <a:lnTo>
                  <a:pt x="6627971" y="2227856"/>
                </a:lnTo>
                <a:lnTo>
                  <a:pt x="6626892" y="2226777"/>
                </a:lnTo>
                <a:lnTo>
                  <a:pt x="6621497" y="2227856"/>
                </a:lnTo>
                <a:lnTo>
                  <a:pt x="6612730" y="2227856"/>
                </a:lnTo>
                <a:lnTo>
                  <a:pt x="6609358" y="2231093"/>
                </a:lnTo>
                <a:lnTo>
                  <a:pt x="6611651" y="2237702"/>
                </a:lnTo>
                <a:lnTo>
                  <a:pt x="6611651" y="2250785"/>
                </a:lnTo>
                <a:cubicBezTo>
                  <a:pt x="6612011" y="2252224"/>
                  <a:pt x="6618575" y="2255506"/>
                  <a:pt x="6631343" y="2260631"/>
                </a:cubicBezTo>
                <a:cubicBezTo>
                  <a:pt x="6641323" y="2267195"/>
                  <a:pt x="6648247" y="2270477"/>
                  <a:pt x="6652114" y="2270477"/>
                </a:cubicBezTo>
                <a:lnTo>
                  <a:pt x="6658588" y="2266161"/>
                </a:lnTo>
                <a:lnTo>
                  <a:pt x="6667354" y="2268319"/>
                </a:lnTo>
                <a:cubicBezTo>
                  <a:pt x="6670322" y="2265711"/>
                  <a:pt x="6671805" y="2263149"/>
                  <a:pt x="6671805" y="2260631"/>
                </a:cubicBezTo>
                <a:lnTo>
                  <a:pt x="6671805" y="2254022"/>
                </a:lnTo>
                <a:lnTo>
                  <a:pt x="6666275" y="2248627"/>
                </a:lnTo>
                <a:lnTo>
                  <a:pt x="6660880" y="2251864"/>
                </a:lnTo>
                <a:lnTo>
                  <a:pt x="6659667" y="2251864"/>
                </a:lnTo>
                <a:lnTo>
                  <a:pt x="6651035" y="2249706"/>
                </a:lnTo>
                <a:lnTo>
                  <a:pt x="6642268" y="2251864"/>
                </a:lnTo>
                <a:lnTo>
                  <a:pt x="6638896" y="2251864"/>
                </a:lnTo>
                <a:lnTo>
                  <a:pt x="6635659" y="2248627"/>
                </a:lnTo>
                <a:cubicBezTo>
                  <a:pt x="6635659" y="2245480"/>
                  <a:pt x="6642942" y="2243637"/>
                  <a:pt x="6657509" y="2243097"/>
                </a:cubicBezTo>
                <a:lnTo>
                  <a:pt x="6667354" y="2246469"/>
                </a:lnTo>
                <a:cubicBezTo>
                  <a:pt x="6670682" y="2246469"/>
                  <a:pt x="6672884" y="2242063"/>
                  <a:pt x="6673963" y="2233251"/>
                </a:cubicBezTo>
                <a:lnTo>
                  <a:pt x="6672884" y="2228935"/>
                </a:lnTo>
                <a:lnTo>
                  <a:pt x="6657509" y="2228935"/>
                </a:lnTo>
                <a:cubicBezTo>
                  <a:pt x="6648607" y="2228935"/>
                  <a:pt x="6640604" y="2227856"/>
                  <a:pt x="6633501" y="2225698"/>
                </a:cubicBezTo>
                <a:close/>
                <a:moveTo>
                  <a:pt x="1737965" y="2225564"/>
                </a:moveTo>
                <a:lnTo>
                  <a:pt x="1737965" y="2229880"/>
                </a:lnTo>
                <a:lnTo>
                  <a:pt x="1739178" y="2229880"/>
                </a:lnTo>
                <a:lnTo>
                  <a:pt x="1741336" y="2227722"/>
                </a:lnTo>
                <a:lnTo>
                  <a:pt x="1741336" y="2225564"/>
                </a:lnTo>
                <a:close/>
                <a:moveTo>
                  <a:pt x="1620489" y="2225564"/>
                </a:moveTo>
                <a:lnTo>
                  <a:pt x="1618331" y="2227722"/>
                </a:lnTo>
                <a:lnTo>
                  <a:pt x="1619410" y="2230959"/>
                </a:lnTo>
                <a:lnTo>
                  <a:pt x="1622647" y="2230959"/>
                </a:lnTo>
                <a:lnTo>
                  <a:pt x="1622647" y="2227722"/>
                </a:lnTo>
                <a:close/>
                <a:moveTo>
                  <a:pt x="6780110" y="2224485"/>
                </a:moveTo>
                <a:lnTo>
                  <a:pt x="6780110" y="2226777"/>
                </a:lnTo>
                <a:lnTo>
                  <a:pt x="6782268" y="2226777"/>
                </a:lnTo>
                <a:close/>
                <a:moveTo>
                  <a:pt x="8654201" y="2223675"/>
                </a:moveTo>
                <a:lnTo>
                  <a:pt x="8654201" y="2224754"/>
                </a:lnTo>
                <a:lnTo>
                  <a:pt x="8656224" y="2224754"/>
                </a:lnTo>
                <a:lnTo>
                  <a:pt x="8656224" y="2223675"/>
                </a:lnTo>
                <a:close/>
                <a:moveTo>
                  <a:pt x="2230786" y="2222596"/>
                </a:moveTo>
                <a:lnTo>
                  <a:pt x="2230786" y="2223675"/>
                </a:lnTo>
                <a:lnTo>
                  <a:pt x="2234289" y="2224579"/>
                </a:lnTo>
                <a:lnTo>
                  <a:pt x="2234968" y="2225105"/>
                </a:lnTo>
                <a:lnTo>
                  <a:pt x="2234968" y="2227856"/>
                </a:lnTo>
                <a:lnTo>
                  <a:pt x="2232810" y="2227856"/>
                </a:lnTo>
                <a:lnTo>
                  <a:pt x="2236047" y="2231093"/>
                </a:lnTo>
                <a:lnTo>
                  <a:pt x="2237125" y="2231093"/>
                </a:lnTo>
                <a:lnTo>
                  <a:pt x="2237125" y="2226777"/>
                </a:lnTo>
                <a:lnTo>
                  <a:pt x="2234968" y="2225105"/>
                </a:lnTo>
                <a:lnTo>
                  <a:pt x="2234968" y="2224754"/>
                </a:lnTo>
                <a:lnTo>
                  <a:pt x="2234289" y="2224579"/>
                </a:lnTo>
                <a:lnTo>
                  <a:pt x="2231730" y="2222596"/>
                </a:lnTo>
                <a:close/>
                <a:moveTo>
                  <a:pt x="8665935" y="2221517"/>
                </a:moveTo>
                <a:lnTo>
                  <a:pt x="8665935" y="2224754"/>
                </a:lnTo>
                <a:lnTo>
                  <a:pt x="8668093" y="2226777"/>
                </a:lnTo>
                <a:lnTo>
                  <a:pt x="8670116" y="2223675"/>
                </a:lnTo>
                <a:lnTo>
                  <a:pt x="8668093" y="2221517"/>
                </a:lnTo>
                <a:close/>
                <a:moveTo>
                  <a:pt x="1709506" y="2221113"/>
                </a:moveTo>
                <a:lnTo>
                  <a:pt x="1706135" y="2224485"/>
                </a:lnTo>
                <a:lnTo>
                  <a:pt x="1706135" y="2250785"/>
                </a:lnTo>
                <a:cubicBezTo>
                  <a:pt x="1706135" y="2254652"/>
                  <a:pt x="1705056" y="2257934"/>
                  <a:pt x="1702896" y="2260631"/>
                </a:cubicBezTo>
                <a:lnTo>
                  <a:pt x="1705056" y="2262924"/>
                </a:lnTo>
                <a:lnTo>
                  <a:pt x="1705056" y="2266161"/>
                </a:lnTo>
                <a:lnTo>
                  <a:pt x="1703978" y="2271691"/>
                </a:lnTo>
                <a:lnTo>
                  <a:pt x="1706135" y="2273849"/>
                </a:lnTo>
                <a:lnTo>
                  <a:pt x="1706135" y="2316739"/>
                </a:lnTo>
                <a:cubicBezTo>
                  <a:pt x="1706135" y="2319077"/>
                  <a:pt x="1705056" y="2321640"/>
                  <a:pt x="1702896" y="2324427"/>
                </a:cubicBezTo>
                <a:cubicBezTo>
                  <a:pt x="1705056" y="2331531"/>
                  <a:pt x="1706135" y="2338859"/>
                  <a:pt x="1706135" y="2346412"/>
                </a:cubicBezTo>
                <a:lnTo>
                  <a:pt x="1706135" y="2347491"/>
                </a:lnTo>
                <a:lnTo>
                  <a:pt x="1709506" y="2347491"/>
                </a:lnTo>
                <a:cubicBezTo>
                  <a:pt x="1713824" y="2344883"/>
                  <a:pt x="1715981" y="2342321"/>
                  <a:pt x="1715981" y="2339803"/>
                </a:cubicBezTo>
                <a:lnTo>
                  <a:pt x="1713824" y="2333194"/>
                </a:lnTo>
                <a:lnTo>
                  <a:pt x="1713824" y="2305680"/>
                </a:lnTo>
                <a:lnTo>
                  <a:pt x="1717195" y="2300150"/>
                </a:lnTo>
                <a:lnTo>
                  <a:pt x="1713824" y="2296913"/>
                </a:lnTo>
                <a:lnTo>
                  <a:pt x="1713824" y="2292462"/>
                </a:lnTo>
                <a:cubicBezTo>
                  <a:pt x="1715081" y="2285898"/>
                  <a:pt x="1716565" y="2282616"/>
                  <a:pt x="1718273" y="2282616"/>
                </a:cubicBezTo>
                <a:lnTo>
                  <a:pt x="1719353" y="2282616"/>
                </a:lnTo>
                <a:cubicBezTo>
                  <a:pt x="1719353" y="2285583"/>
                  <a:pt x="1720072" y="2287067"/>
                  <a:pt x="1721510" y="2287067"/>
                </a:cubicBezTo>
                <a:lnTo>
                  <a:pt x="1722591" y="2287067"/>
                </a:lnTo>
                <a:lnTo>
                  <a:pt x="1722591" y="2285988"/>
                </a:lnTo>
                <a:cubicBezTo>
                  <a:pt x="1720792" y="2285988"/>
                  <a:pt x="1719711" y="2284504"/>
                  <a:pt x="1719353" y="2281537"/>
                </a:cubicBezTo>
                <a:lnTo>
                  <a:pt x="1720432" y="2274928"/>
                </a:lnTo>
                <a:lnTo>
                  <a:pt x="1720432" y="2272770"/>
                </a:lnTo>
                <a:lnTo>
                  <a:pt x="1717195" y="2268319"/>
                </a:lnTo>
                <a:lnTo>
                  <a:pt x="1717195" y="2267240"/>
                </a:lnTo>
                <a:lnTo>
                  <a:pt x="1720432" y="2262924"/>
                </a:lnTo>
                <a:lnTo>
                  <a:pt x="1713824" y="2254022"/>
                </a:lnTo>
                <a:lnTo>
                  <a:pt x="1713824" y="2249706"/>
                </a:lnTo>
                <a:lnTo>
                  <a:pt x="1715981" y="2240939"/>
                </a:lnTo>
                <a:lnTo>
                  <a:pt x="1713824" y="2238646"/>
                </a:lnTo>
                <a:lnTo>
                  <a:pt x="1713824" y="2236488"/>
                </a:lnTo>
                <a:lnTo>
                  <a:pt x="1717195" y="2227722"/>
                </a:lnTo>
                <a:cubicBezTo>
                  <a:pt x="1716386" y="2223316"/>
                  <a:pt x="1715261" y="2221113"/>
                  <a:pt x="1713824" y="2221113"/>
                </a:cubicBezTo>
                <a:close/>
                <a:moveTo>
                  <a:pt x="8800675" y="2219359"/>
                </a:moveTo>
                <a:lnTo>
                  <a:pt x="8800675" y="2220438"/>
                </a:lnTo>
                <a:lnTo>
                  <a:pt x="8803778" y="2220438"/>
                </a:lnTo>
                <a:lnTo>
                  <a:pt x="8803778" y="2219359"/>
                </a:lnTo>
                <a:close/>
                <a:moveTo>
                  <a:pt x="2224312" y="2219359"/>
                </a:moveTo>
                <a:lnTo>
                  <a:pt x="2224312" y="2220438"/>
                </a:lnTo>
                <a:lnTo>
                  <a:pt x="2227550" y="2222596"/>
                </a:lnTo>
                <a:lnTo>
                  <a:pt x="2229708" y="2222596"/>
                </a:lnTo>
                <a:lnTo>
                  <a:pt x="2229708" y="2221517"/>
                </a:lnTo>
                <a:close/>
                <a:moveTo>
                  <a:pt x="1221001" y="2217606"/>
                </a:moveTo>
                <a:lnTo>
                  <a:pt x="1218843" y="2219764"/>
                </a:lnTo>
                <a:lnTo>
                  <a:pt x="1218843" y="2223001"/>
                </a:lnTo>
                <a:lnTo>
                  <a:pt x="1225317" y="2223001"/>
                </a:lnTo>
                <a:lnTo>
                  <a:pt x="1225317" y="2220843"/>
                </a:lnTo>
                <a:lnTo>
                  <a:pt x="1226395" y="2220843"/>
                </a:lnTo>
                <a:lnTo>
                  <a:pt x="1225317" y="2217606"/>
                </a:lnTo>
                <a:close/>
                <a:moveTo>
                  <a:pt x="1605112" y="2216797"/>
                </a:moveTo>
                <a:lnTo>
                  <a:pt x="1605112" y="2217876"/>
                </a:lnTo>
                <a:lnTo>
                  <a:pt x="1607271" y="2217876"/>
                </a:lnTo>
                <a:lnTo>
                  <a:pt x="1607271" y="2216797"/>
                </a:lnTo>
                <a:close/>
                <a:moveTo>
                  <a:pt x="8792043" y="2215043"/>
                </a:moveTo>
                <a:lnTo>
                  <a:pt x="8794201" y="2217201"/>
                </a:lnTo>
                <a:lnTo>
                  <a:pt x="8795280" y="2217201"/>
                </a:lnTo>
                <a:lnTo>
                  <a:pt x="8793122" y="2215043"/>
                </a:lnTo>
                <a:close/>
                <a:moveTo>
                  <a:pt x="2227550" y="2215043"/>
                </a:moveTo>
                <a:lnTo>
                  <a:pt x="2229708" y="2217201"/>
                </a:lnTo>
                <a:lnTo>
                  <a:pt x="2230786" y="2216122"/>
                </a:lnTo>
                <a:lnTo>
                  <a:pt x="2230786" y="2215043"/>
                </a:lnTo>
                <a:close/>
                <a:moveTo>
                  <a:pt x="2085122" y="2215043"/>
                </a:moveTo>
                <a:lnTo>
                  <a:pt x="2085122" y="2216122"/>
                </a:lnTo>
                <a:lnTo>
                  <a:pt x="2087279" y="2218280"/>
                </a:lnTo>
                <a:lnTo>
                  <a:pt x="2088357" y="2218280"/>
                </a:lnTo>
                <a:lnTo>
                  <a:pt x="2087279" y="2215043"/>
                </a:lnTo>
                <a:close/>
                <a:moveTo>
                  <a:pt x="8265368" y="2214639"/>
                </a:moveTo>
                <a:lnTo>
                  <a:pt x="8265368" y="2216797"/>
                </a:lnTo>
                <a:lnTo>
                  <a:pt x="8266447" y="2216797"/>
                </a:lnTo>
                <a:lnTo>
                  <a:pt x="8266447" y="2214639"/>
                </a:lnTo>
                <a:close/>
                <a:moveTo>
                  <a:pt x="6591959" y="2214639"/>
                </a:moveTo>
                <a:lnTo>
                  <a:pt x="6588587" y="2218010"/>
                </a:lnTo>
                <a:lnTo>
                  <a:pt x="6588587" y="2219089"/>
                </a:lnTo>
                <a:lnTo>
                  <a:pt x="6589666" y="2219089"/>
                </a:lnTo>
                <a:lnTo>
                  <a:pt x="6591959" y="2216931"/>
                </a:lnTo>
                <a:close/>
                <a:moveTo>
                  <a:pt x="1596345" y="2214504"/>
                </a:moveTo>
                <a:lnTo>
                  <a:pt x="1594187" y="2216797"/>
                </a:lnTo>
                <a:lnTo>
                  <a:pt x="1594187" y="2217876"/>
                </a:lnTo>
                <a:lnTo>
                  <a:pt x="1595268" y="2216797"/>
                </a:lnTo>
                <a:lnTo>
                  <a:pt x="1597424" y="2216797"/>
                </a:lnTo>
                <a:cubicBezTo>
                  <a:pt x="1599584" y="2216797"/>
                  <a:pt x="1600663" y="2218235"/>
                  <a:pt x="1600663" y="2221113"/>
                </a:cubicBezTo>
                <a:lnTo>
                  <a:pt x="1602955" y="2221113"/>
                </a:lnTo>
                <a:lnTo>
                  <a:pt x="1602955" y="2217876"/>
                </a:lnTo>
                <a:cubicBezTo>
                  <a:pt x="1601067" y="2217876"/>
                  <a:pt x="1599223" y="2216752"/>
                  <a:pt x="1597424" y="2214504"/>
                </a:cubicBezTo>
                <a:close/>
                <a:moveTo>
                  <a:pt x="8718266" y="2212885"/>
                </a:moveTo>
                <a:lnTo>
                  <a:pt x="8716108" y="2215043"/>
                </a:lnTo>
                <a:lnTo>
                  <a:pt x="8717187" y="2216122"/>
                </a:lnTo>
                <a:lnTo>
                  <a:pt x="8718266" y="2216122"/>
                </a:lnTo>
                <a:close/>
                <a:moveTo>
                  <a:pt x="6785505" y="2211402"/>
                </a:moveTo>
                <a:lnTo>
                  <a:pt x="6783347" y="2213560"/>
                </a:lnTo>
                <a:lnTo>
                  <a:pt x="6783347" y="2215852"/>
                </a:lnTo>
                <a:lnTo>
                  <a:pt x="6784426" y="2215852"/>
                </a:lnTo>
                <a:lnTo>
                  <a:pt x="6786584" y="2213560"/>
                </a:lnTo>
                <a:lnTo>
                  <a:pt x="6786584" y="2211402"/>
                </a:lnTo>
                <a:close/>
                <a:moveTo>
                  <a:pt x="6711189" y="2211402"/>
                </a:moveTo>
                <a:lnTo>
                  <a:pt x="6711189" y="2212481"/>
                </a:lnTo>
                <a:lnTo>
                  <a:pt x="6713347" y="2212481"/>
                </a:lnTo>
                <a:lnTo>
                  <a:pt x="6713347" y="2211402"/>
                </a:lnTo>
                <a:close/>
                <a:moveTo>
                  <a:pt x="6706738" y="2211402"/>
                </a:moveTo>
                <a:lnTo>
                  <a:pt x="6706738" y="2212481"/>
                </a:lnTo>
                <a:lnTo>
                  <a:pt x="6708896" y="2212481"/>
                </a:lnTo>
                <a:lnTo>
                  <a:pt x="6708896" y="2211402"/>
                </a:lnTo>
                <a:close/>
                <a:moveTo>
                  <a:pt x="720760" y="2211267"/>
                </a:moveTo>
                <a:lnTo>
                  <a:pt x="720760" y="2215583"/>
                </a:lnTo>
                <a:lnTo>
                  <a:pt x="722918" y="2215583"/>
                </a:lnTo>
                <a:lnTo>
                  <a:pt x="722918" y="2213425"/>
                </a:lnTo>
                <a:close/>
                <a:moveTo>
                  <a:pt x="2079726" y="2210862"/>
                </a:moveTo>
                <a:lnTo>
                  <a:pt x="2079726" y="2211806"/>
                </a:lnTo>
                <a:lnTo>
                  <a:pt x="2081884" y="2211806"/>
                </a:lnTo>
                <a:lnTo>
                  <a:pt x="2081884" y="2210862"/>
                </a:lnTo>
                <a:close/>
                <a:moveTo>
                  <a:pt x="2074467" y="2210862"/>
                </a:moveTo>
                <a:lnTo>
                  <a:pt x="2076624" y="2212885"/>
                </a:lnTo>
                <a:lnTo>
                  <a:pt x="2078781" y="2212885"/>
                </a:lnTo>
                <a:lnTo>
                  <a:pt x="2076624" y="2210862"/>
                </a:lnTo>
                <a:close/>
                <a:moveTo>
                  <a:pt x="8632755" y="2209783"/>
                </a:moveTo>
                <a:lnTo>
                  <a:pt x="8618863" y="2213964"/>
                </a:lnTo>
                <a:lnTo>
                  <a:pt x="8618863" y="2216122"/>
                </a:lnTo>
                <a:lnTo>
                  <a:pt x="8624258" y="2243907"/>
                </a:lnTo>
                <a:lnTo>
                  <a:pt x="8623179" y="2247144"/>
                </a:lnTo>
                <a:lnTo>
                  <a:pt x="8638150" y="2254697"/>
                </a:lnTo>
                <a:lnTo>
                  <a:pt x="8638150" y="2255776"/>
                </a:lnTo>
                <a:cubicBezTo>
                  <a:pt x="8637791" y="2257844"/>
                  <a:pt x="8634913" y="2258878"/>
                  <a:pt x="8629518" y="2258878"/>
                </a:cubicBezTo>
                <a:cubicBezTo>
                  <a:pt x="8625652" y="2262474"/>
                  <a:pt x="8622820" y="2264273"/>
                  <a:pt x="8621021" y="2264273"/>
                </a:cubicBezTo>
                <a:lnTo>
                  <a:pt x="8621021" y="2267510"/>
                </a:lnTo>
                <a:lnTo>
                  <a:pt x="8619942" y="2273849"/>
                </a:lnTo>
                <a:lnTo>
                  <a:pt x="8625337" y="2288820"/>
                </a:lnTo>
                <a:lnTo>
                  <a:pt x="8622100" y="2308107"/>
                </a:lnTo>
                <a:lnTo>
                  <a:pt x="8623179" y="2316604"/>
                </a:lnTo>
                <a:lnTo>
                  <a:pt x="8623179" y="2317683"/>
                </a:lnTo>
                <a:lnTo>
                  <a:pt x="8628439" y="2318762"/>
                </a:lnTo>
                <a:lnTo>
                  <a:pt x="8629518" y="2318762"/>
                </a:lnTo>
                <a:cubicBezTo>
                  <a:pt x="8633475" y="2315975"/>
                  <a:pt x="8637026" y="2314581"/>
                  <a:pt x="8640174" y="2314581"/>
                </a:cubicBezTo>
                <a:cubicBezTo>
                  <a:pt x="8643770" y="2315391"/>
                  <a:pt x="8645568" y="2316425"/>
                  <a:pt x="8645568" y="2317683"/>
                </a:cubicBezTo>
                <a:lnTo>
                  <a:pt x="8644490" y="2320920"/>
                </a:lnTo>
                <a:lnTo>
                  <a:pt x="8644490" y="2321999"/>
                </a:lnTo>
                <a:lnTo>
                  <a:pt x="8645568" y="2321999"/>
                </a:lnTo>
                <a:cubicBezTo>
                  <a:pt x="8645568" y="2319841"/>
                  <a:pt x="8646288" y="2318762"/>
                  <a:pt x="8647727" y="2318762"/>
                </a:cubicBezTo>
                <a:lnTo>
                  <a:pt x="8653122" y="2319841"/>
                </a:lnTo>
                <a:lnTo>
                  <a:pt x="8654201" y="2318762"/>
                </a:lnTo>
                <a:lnTo>
                  <a:pt x="8654201" y="2317683"/>
                </a:lnTo>
                <a:cubicBezTo>
                  <a:pt x="8650604" y="2313997"/>
                  <a:pt x="8648806" y="2310445"/>
                  <a:pt x="8648806" y="2307028"/>
                </a:cubicBezTo>
                <a:lnTo>
                  <a:pt x="8649885" y="2303791"/>
                </a:lnTo>
                <a:lnTo>
                  <a:pt x="8649885" y="2302712"/>
                </a:lnTo>
                <a:lnTo>
                  <a:pt x="8648806" y="2302712"/>
                </a:lnTo>
                <a:lnTo>
                  <a:pt x="8648806" y="2305949"/>
                </a:lnTo>
                <a:cubicBezTo>
                  <a:pt x="8644490" y="2303612"/>
                  <a:pt x="8640938" y="2295789"/>
                  <a:pt x="8638150" y="2282481"/>
                </a:cubicBezTo>
                <a:lnTo>
                  <a:pt x="8642332" y="2280323"/>
                </a:lnTo>
                <a:lnTo>
                  <a:pt x="8648806" y="2282481"/>
                </a:lnTo>
                <a:lnTo>
                  <a:pt x="8652043" y="2281402"/>
                </a:lnTo>
                <a:cubicBezTo>
                  <a:pt x="8652043" y="2279064"/>
                  <a:pt x="8648806" y="2271196"/>
                  <a:pt x="8642332" y="2257799"/>
                </a:cubicBezTo>
                <a:lnTo>
                  <a:pt x="8642332" y="2256720"/>
                </a:lnTo>
                <a:lnTo>
                  <a:pt x="8647727" y="2250381"/>
                </a:lnTo>
                <a:lnTo>
                  <a:pt x="8647727" y="2249302"/>
                </a:lnTo>
                <a:lnTo>
                  <a:pt x="8643410" y="2243907"/>
                </a:lnTo>
                <a:cubicBezTo>
                  <a:pt x="8643410" y="2241659"/>
                  <a:pt x="8644490" y="2239186"/>
                  <a:pt x="8646648" y="2236488"/>
                </a:cubicBezTo>
                <a:lnTo>
                  <a:pt x="8644490" y="2230014"/>
                </a:lnTo>
                <a:lnTo>
                  <a:pt x="8648806" y="2223675"/>
                </a:lnTo>
                <a:cubicBezTo>
                  <a:pt x="8647547" y="2223675"/>
                  <a:pt x="8646108" y="2219719"/>
                  <a:pt x="8644490" y="2211806"/>
                </a:cubicBezTo>
                <a:lnTo>
                  <a:pt x="8641252" y="2209783"/>
                </a:lnTo>
                <a:close/>
                <a:moveTo>
                  <a:pt x="3744636" y="2208839"/>
                </a:moveTo>
                <a:lnTo>
                  <a:pt x="3744636" y="2209918"/>
                </a:lnTo>
                <a:lnTo>
                  <a:pt x="3746794" y="2209918"/>
                </a:lnTo>
                <a:lnTo>
                  <a:pt x="3746794" y="2208839"/>
                </a:lnTo>
                <a:close/>
                <a:moveTo>
                  <a:pt x="2072308" y="2208704"/>
                </a:moveTo>
                <a:lnTo>
                  <a:pt x="2072308" y="2210862"/>
                </a:lnTo>
                <a:lnTo>
                  <a:pt x="2073387" y="2210862"/>
                </a:lnTo>
                <a:lnTo>
                  <a:pt x="2073387" y="2208704"/>
                </a:lnTo>
                <a:close/>
                <a:moveTo>
                  <a:pt x="6755968" y="2208165"/>
                </a:moveTo>
                <a:lnTo>
                  <a:pt x="6755968" y="2211402"/>
                </a:lnTo>
                <a:lnTo>
                  <a:pt x="6761498" y="2215852"/>
                </a:lnTo>
                <a:lnTo>
                  <a:pt x="6764735" y="2214639"/>
                </a:lnTo>
                <a:lnTo>
                  <a:pt x="6764735" y="2211402"/>
                </a:lnTo>
                <a:lnTo>
                  <a:pt x="6761498" y="2208165"/>
                </a:lnTo>
                <a:close/>
                <a:moveTo>
                  <a:pt x="2065834" y="2207625"/>
                </a:moveTo>
                <a:lnTo>
                  <a:pt x="2065834" y="2208704"/>
                </a:lnTo>
                <a:lnTo>
                  <a:pt x="2067992" y="2208704"/>
                </a:lnTo>
                <a:lnTo>
                  <a:pt x="2067992" y="2207625"/>
                </a:lnTo>
                <a:close/>
                <a:moveTo>
                  <a:pt x="2211499" y="2206546"/>
                </a:moveTo>
                <a:lnTo>
                  <a:pt x="2209341" y="2212885"/>
                </a:lnTo>
                <a:lnTo>
                  <a:pt x="2209341" y="2213964"/>
                </a:lnTo>
                <a:lnTo>
                  <a:pt x="2216759" y="2216122"/>
                </a:lnTo>
                <a:lnTo>
                  <a:pt x="2218919" y="2213964"/>
                </a:lnTo>
                <a:lnTo>
                  <a:pt x="2218919" y="2210862"/>
                </a:lnTo>
                <a:cubicBezTo>
                  <a:pt x="2217838" y="2207985"/>
                  <a:pt x="2215366" y="2206546"/>
                  <a:pt x="2211499" y="2206546"/>
                </a:cubicBezTo>
                <a:close/>
                <a:moveTo>
                  <a:pt x="2144061" y="2206546"/>
                </a:moveTo>
                <a:lnTo>
                  <a:pt x="2144061" y="2207625"/>
                </a:lnTo>
                <a:lnTo>
                  <a:pt x="2146220" y="2207625"/>
                </a:lnTo>
                <a:lnTo>
                  <a:pt x="2146220" y="2206546"/>
                </a:lnTo>
                <a:close/>
                <a:moveTo>
                  <a:pt x="8669172" y="2205467"/>
                </a:moveTo>
                <a:lnTo>
                  <a:pt x="8667014" y="2207625"/>
                </a:lnTo>
                <a:lnTo>
                  <a:pt x="8671195" y="2211806"/>
                </a:lnTo>
                <a:lnTo>
                  <a:pt x="8673353" y="2208704"/>
                </a:lnTo>
                <a:lnTo>
                  <a:pt x="8673353" y="2205467"/>
                </a:lnTo>
                <a:close/>
                <a:moveTo>
                  <a:pt x="1546847" y="2204658"/>
                </a:moveTo>
                <a:lnTo>
                  <a:pt x="1546847" y="2205737"/>
                </a:lnTo>
                <a:lnTo>
                  <a:pt x="1547925" y="2206816"/>
                </a:lnTo>
                <a:lnTo>
                  <a:pt x="1550219" y="2206816"/>
                </a:lnTo>
                <a:lnTo>
                  <a:pt x="1550219" y="2205737"/>
                </a:lnTo>
                <a:close/>
                <a:moveTo>
                  <a:pt x="8723661" y="2203309"/>
                </a:moveTo>
                <a:lnTo>
                  <a:pt x="8723661" y="2207625"/>
                </a:lnTo>
                <a:lnTo>
                  <a:pt x="8726898" y="2207625"/>
                </a:lnTo>
                <a:lnTo>
                  <a:pt x="8726898" y="2205467"/>
                </a:lnTo>
                <a:lnTo>
                  <a:pt x="8724740" y="2203309"/>
                </a:lnTo>
                <a:close/>
                <a:moveTo>
                  <a:pt x="6721035" y="2202635"/>
                </a:moveTo>
                <a:cubicBezTo>
                  <a:pt x="6719506" y="2202635"/>
                  <a:pt x="6718382" y="2205557"/>
                  <a:pt x="6717663" y="2211402"/>
                </a:cubicBezTo>
                <a:lnTo>
                  <a:pt x="6718742" y="2215852"/>
                </a:lnTo>
                <a:lnTo>
                  <a:pt x="6718742" y="2216931"/>
                </a:lnTo>
                <a:lnTo>
                  <a:pt x="6716584" y="2220168"/>
                </a:lnTo>
                <a:lnTo>
                  <a:pt x="6716584" y="2222327"/>
                </a:lnTo>
                <a:lnTo>
                  <a:pt x="6719956" y="2225698"/>
                </a:lnTo>
                <a:lnTo>
                  <a:pt x="6721035" y="2225698"/>
                </a:lnTo>
                <a:cubicBezTo>
                  <a:pt x="6722114" y="2220573"/>
                  <a:pt x="6723553" y="2218010"/>
                  <a:pt x="6725351" y="2218010"/>
                </a:cubicBezTo>
                <a:lnTo>
                  <a:pt x="6726430" y="2218010"/>
                </a:lnTo>
                <a:cubicBezTo>
                  <a:pt x="6728858" y="2218010"/>
                  <a:pt x="6731420" y="2219089"/>
                  <a:pt x="6734118" y="2221247"/>
                </a:cubicBezTo>
                <a:lnTo>
                  <a:pt x="6735197" y="2221247"/>
                </a:lnTo>
                <a:cubicBezTo>
                  <a:pt x="6737355" y="2221247"/>
                  <a:pt x="6738434" y="2216167"/>
                  <a:pt x="6738434" y="2206007"/>
                </a:cubicBezTo>
                <a:cubicBezTo>
                  <a:pt x="6735736" y="2203759"/>
                  <a:pt x="6730656" y="2202635"/>
                  <a:pt x="6723193" y="2202635"/>
                </a:cubicBezTo>
                <a:close/>
                <a:moveTo>
                  <a:pt x="6691497" y="2202635"/>
                </a:moveTo>
                <a:lnTo>
                  <a:pt x="6691497" y="2204793"/>
                </a:lnTo>
                <a:lnTo>
                  <a:pt x="6694734" y="2204793"/>
                </a:lnTo>
                <a:lnTo>
                  <a:pt x="6692576" y="2202635"/>
                </a:lnTo>
                <a:close/>
                <a:moveTo>
                  <a:pt x="713207" y="2202635"/>
                </a:moveTo>
                <a:cubicBezTo>
                  <a:pt x="709611" y="2203534"/>
                  <a:pt x="707812" y="2204613"/>
                  <a:pt x="707812" y="2205872"/>
                </a:cubicBezTo>
                <a:lnTo>
                  <a:pt x="708891" y="2209109"/>
                </a:lnTo>
                <a:lnTo>
                  <a:pt x="711049" y="2209109"/>
                </a:lnTo>
                <a:lnTo>
                  <a:pt x="718602" y="2210188"/>
                </a:lnTo>
                <a:lnTo>
                  <a:pt x="718602" y="2208030"/>
                </a:lnTo>
                <a:close/>
                <a:moveTo>
                  <a:pt x="2149323" y="2202230"/>
                </a:moveTo>
                <a:lnTo>
                  <a:pt x="2149323" y="2204388"/>
                </a:lnTo>
                <a:lnTo>
                  <a:pt x="2150402" y="2204388"/>
                </a:lnTo>
                <a:lnTo>
                  <a:pt x="2150402" y="2202230"/>
                </a:lnTo>
                <a:close/>
                <a:moveTo>
                  <a:pt x="2222155" y="2201151"/>
                </a:moveTo>
                <a:lnTo>
                  <a:pt x="2221075" y="2212885"/>
                </a:lnTo>
                <a:lnTo>
                  <a:pt x="2222155" y="2213964"/>
                </a:lnTo>
                <a:lnTo>
                  <a:pt x="2225391" y="2213964"/>
                </a:lnTo>
                <a:lnTo>
                  <a:pt x="2223233" y="2201151"/>
                </a:lnTo>
                <a:close/>
                <a:moveTo>
                  <a:pt x="3054222" y="2200477"/>
                </a:moveTo>
                <a:cubicBezTo>
                  <a:pt x="3067979" y="2202095"/>
                  <a:pt x="3078365" y="2205332"/>
                  <a:pt x="3085378" y="2210188"/>
                </a:cubicBezTo>
                <a:cubicBezTo>
                  <a:pt x="3089604" y="2211446"/>
                  <a:pt x="3098191" y="2217876"/>
                  <a:pt x="3111139" y="2229475"/>
                </a:cubicBezTo>
                <a:cubicBezTo>
                  <a:pt x="3116804" y="2232712"/>
                  <a:pt x="3119637" y="2234870"/>
                  <a:pt x="3119637" y="2235949"/>
                </a:cubicBezTo>
                <a:lnTo>
                  <a:pt x="3119637" y="2238107"/>
                </a:lnTo>
                <a:lnTo>
                  <a:pt x="3121795" y="2260631"/>
                </a:lnTo>
                <a:cubicBezTo>
                  <a:pt x="3117479" y="2265397"/>
                  <a:pt x="3115321" y="2269308"/>
                  <a:pt x="3115321" y="2272365"/>
                </a:cubicBezTo>
                <a:cubicBezTo>
                  <a:pt x="3109116" y="2278839"/>
                  <a:pt x="3104126" y="2282076"/>
                  <a:pt x="3100349" y="2282076"/>
                </a:cubicBezTo>
                <a:cubicBezTo>
                  <a:pt x="3085333" y="2277401"/>
                  <a:pt x="3077825" y="2273085"/>
                  <a:pt x="3077825" y="2269128"/>
                </a:cubicBezTo>
                <a:cubicBezTo>
                  <a:pt x="3077825" y="2267690"/>
                  <a:pt x="3075307" y="2264497"/>
                  <a:pt x="3070272" y="2259552"/>
                </a:cubicBezTo>
                <a:lnTo>
                  <a:pt x="3071351" y="2249841"/>
                </a:lnTo>
                <a:lnTo>
                  <a:pt x="3068114" y="2228396"/>
                </a:lnTo>
                <a:lnTo>
                  <a:pt x="3069193" y="2221922"/>
                </a:lnTo>
                <a:cubicBezTo>
                  <a:pt x="3057054" y="2215178"/>
                  <a:pt x="3050985" y="2208749"/>
                  <a:pt x="3050985" y="2202635"/>
                </a:cubicBezTo>
                <a:close/>
                <a:moveTo>
                  <a:pt x="1534842" y="2199128"/>
                </a:moveTo>
                <a:lnTo>
                  <a:pt x="1534842" y="2200207"/>
                </a:lnTo>
                <a:lnTo>
                  <a:pt x="1538079" y="2201421"/>
                </a:lnTo>
                <a:lnTo>
                  <a:pt x="1542530" y="2200207"/>
                </a:lnTo>
                <a:lnTo>
                  <a:pt x="1543610" y="2201421"/>
                </a:lnTo>
                <a:lnTo>
                  <a:pt x="1543610" y="2200207"/>
                </a:lnTo>
                <a:lnTo>
                  <a:pt x="1542530" y="2199128"/>
                </a:lnTo>
                <a:close/>
                <a:moveTo>
                  <a:pt x="7658038" y="2198588"/>
                </a:moveTo>
                <a:lnTo>
                  <a:pt x="7656959" y="2203983"/>
                </a:lnTo>
                <a:lnTo>
                  <a:pt x="7656959" y="2207220"/>
                </a:lnTo>
                <a:lnTo>
                  <a:pt x="7662489" y="2202904"/>
                </a:lnTo>
                <a:cubicBezTo>
                  <a:pt x="7661860" y="2200746"/>
                  <a:pt x="7660376" y="2199308"/>
                  <a:pt x="7658038" y="2198588"/>
                </a:cubicBezTo>
                <a:close/>
                <a:moveTo>
                  <a:pt x="4143314" y="2198588"/>
                </a:moveTo>
                <a:lnTo>
                  <a:pt x="4142235" y="2203983"/>
                </a:lnTo>
                <a:lnTo>
                  <a:pt x="4142235" y="2207220"/>
                </a:lnTo>
                <a:lnTo>
                  <a:pt x="4147764" y="2202904"/>
                </a:lnTo>
                <a:cubicBezTo>
                  <a:pt x="4147135" y="2200746"/>
                  <a:pt x="4145651" y="2199308"/>
                  <a:pt x="4143314" y="2198588"/>
                </a:cubicBezTo>
                <a:close/>
                <a:moveTo>
                  <a:pt x="3609355" y="2196970"/>
                </a:moveTo>
                <a:lnTo>
                  <a:pt x="3609355" y="2198049"/>
                </a:lnTo>
                <a:lnTo>
                  <a:pt x="3611379" y="2198049"/>
                </a:lnTo>
                <a:lnTo>
                  <a:pt x="3611379" y="2196970"/>
                </a:lnTo>
                <a:close/>
                <a:moveTo>
                  <a:pt x="8792043" y="2196835"/>
                </a:moveTo>
                <a:lnTo>
                  <a:pt x="8794201" y="2200072"/>
                </a:lnTo>
                <a:cubicBezTo>
                  <a:pt x="8787817" y="2200072"/>
                  <a:pt x="8784625" y="2203983"/>
                  <a:pt x="8784625" y="2211806"/>
                </a:cubicBezTo>
                <a:lnTo>
                  <a:pt x="8789885" y="2210862"/>
                </a:lnTo>
                <a:lnTo>
                  <a:pt x="8793122" y="2210862"/>
                </a:lnTo>
                <a:lnTo>
                  <a:pt x="8794201" y="2203309"/>
                </a:lnTo>
                <a:lnTo>
                  <a:pt x="8795280" y="2203309"/>
                </a:lnTo>
                <a:cubicBezTo>
                  <a:pt x="8798877" y="2205827"/>
                  <a:pt x="8800675" y="2207985"/>
                  <a:pt x="8800675" y="2209783"/>
                </a:cubicBezTo>
                <a:lnTo>
                  <a:pt x="8802698" y="2209783"/>
                </a:lnTo>
                <a:cubicBezTo>
                  <a:pt x="8802698" y="2207445"/>
                  <a:pt x="8799866" y="2203489"/>
                  <a:pt x="8794201" y="2197914"/>
                </a:cubicBezTo>
                <a:lnTo>
                  <a:pt x="8794201" y="2196835"/>
                </a:lnTo>
                <a:close/>
                <a:moveTo>
                  <a:pt x="6094687" y="2196835"/>
                </a:moveTo>
                <a:lnTo>
                  <a:pt x="6094687" y="2197914"/>
                </a:lnTo>
                <a:lnTo>
                  <a:pt x="6099003" y="2197914"/>
                </a:lnTo>
                <a:lnTo>
                  <a:pt x="6099003" y="2196835"/>
                </a:lnTo>
                <a:close/>
                <a:moveTo>
                  <a:pt x="2076624" y="2196835"/>
                </a:moveTo>
                <a:lnTo>
                  <a:pt x="2073387" y="2200072"/>
                </a:lnTo>
                <a:lnTo>
                  <a:pt x="2073387" y="2201151"/>
                </a:lnTo>
                <a:lnTo>
                  <a:pt x="2075544" y="2203309"/>
                </a:lnTo>
                <a:lnTo>
                  <a:pt x="2076624" y="2203309"/>
                </a:lnTo>
                <a:lnTo>
                  <a:pt x="2078781" y="2201151"/>
                </a:lnTo>
                <a:lnTo>
                  <a:pt x="2078781" y="2196835"/>
                </a:lnTo>
                <a:close/>
                <a:moveTo>
                  <a:pt x="5101222" y="2196700"/>
                </a:moveTo>
                <a:lnTo>
                  <a:pt x="5115114" y="2198858"/>
                </a:lnTo>
                <a:lnTo>
                  <a:pt x="5119430" y="2197779"/>
                </a:lnTo>
                <a:lnTo>
                  <a:pt x="5120509" y="2197779"/>
                </a:lnTo>
                <a:lnTo>
                  <a:pt x="5124825" y="2201960"/>
                </a:lnTo>
                <a:lnTo>
                  <a:pt x="5123746" y="2203039"/>
                </a:lnTo>
                <a:lnTo>
                  <a:pt x="5119430" y="2203039"/>
                </a:lnTo>
                <a:lnTo>
                  <a:pt x="5110798" y="2201016"/>
                </a:lnTo>
                <a:cubicBezTo>
                  <a:pt x="5109719" y="2203804"/>
                  <a:pt x="5108640" y="2205197"/>
                  <a:pt x="5107561" y="2205197"/>
                </a:cubicBezTo>
                <a:lnTo>
                  <a:pt x="5106482" y="2205197"/>
                </a:lnTo>
                <a:cubicBezTo>
                  <a:pt x="5102796" y="2205197"/>
                  <a:pt x="5100323" y="2203804"/>
                  <a:pt x="5099064" y="2201016"/>
                </a:cubicBezTo>
                <a:lnTo>
                  <a:pt x="5099064" y="2198858"/>
                </a:lnTo>
                <a:close/>
                <a:moveTo>
                  <a:pt x="7647113" y="2196430"/>
                </a:moveTo>
                <a:lnTo>
                  <a:pt x="7647113" y="2197509"/>
                </a:lnTo>
                <a:lnTo>
                  <a:pt x="7649271" y="2197509"/>
                </a:lnTo>
                <a:lnTo>
                  <a:pt x="7649271" y="2196430"/>
                </a:lnTo>
                <a:close/>
                <a:moveTo>
                  <a:pt x="4132389" y="2196430"/>
                </a:moveTo>
                <a:lnTo>
                  <a:pt x="4132389" y="2197509"/>
                </a:lnTo>
                <a:lnTo>
                  <a:pt x="4134547" y="2197509"/>
                </a:lnTo>
                <a:lnTo>
                  <a:pt x="4134547" y="2196430"/>
                </a:lnTo>
                <a:close/>
                <a:moveTo>
                  <a:pt x="6765814" y="2196161"/>
                </a:moveTo>
                <a:lnTo>
                  <a:pt x="6761498" y="2197240"/>
                </a:lnTo>
                <a:lnTo>
                  <a:pt x="6761498" y="2198319"/>
                </a:lnTo>
                <a:lnTo>
                  <a:pt x="6765814" y="2198319"/>
                </a:lnTo>
                <a:close/>
                <a:moveTo>
                  <a:pt x="8599576" y="2195891"/>
                </a:moveTo>
                <a:lnTo>
                  <a:pt x="8599576" y="2196835"/>
                </a:lnTo>
                <a:lnTo>
                  <a:pt x="8601734" y="2205467"/>
                </a:lnTo>
                <a:lnTo>
                  <a:pt x="8604971" y="2204388"/>
                </a:lnTo>
                <a:lnTo>
                  <a:pt x="8604971" y="2203309"/>
                </a:lnTo>
                <a:cubicBezTo>
                  <a:pt x="8602453" y="2198364"/>
                  <a:pt x="8600655" y="2195891"/>
                  <a:pt x="8599576" y="2195891"/>
                </a:cubicBezTo>
                <a:close/>
                <a:moveTo>
                  <a:pt x="5740923" y="2195486"/>
                </a:moveTo>
                <a:cubicBezTo>
                  <a:pt x="5732920" y="2196565"/>
                  <a:pt x="5728919" y="2198319"/>
                  <a:pt x="5728919" y="2200746"/>
                </a:cubicBezTo>
                <a:lnTo>
                  <a:pt x="5728919" y="2202904"/>
                </a:lnTo>
                <a:lnTo>
                  <a:pt x="5733235" y="2202904"/>
                </a:lnTo>
                <a:cubicBezTo>
                  <a:pt x="5741237" y="2200836"/>
                  <a:pt x="5745239" y="2199083"/>
                  <a:pt x="5745239" y="2197644"/>
                </a:cubicBezTo>
                <a:lnTo>
                  <a:pt x="5745239" y="2195486"/>
                </a:lnTo>
                <a:close/>
                <a:moveTo>
                  <a:pt x="7659117" y="2195351"/>
                </a:moveTo>
                <a:lnTo>
                  <a:pt x="7659117" y="2196430"/>
                </a:lnTo>
                <a:lnTo>
                  <a:pt x="7661275" y="2196430"/>
                </a:lnTo>
                <a:lnTo>
                  <a:pt x="7661275" y="2195351"/>
                </a:lnTo>
                <a:close/>
                <a:moveTo>
                  <a:pt x="4144393" y="2195351"/>
                </a:moveTo>
                <a:lnTo>
                  <a:pt x="4144393" y="2196430"/>
                </a:lnTo>
                <a:lnTo>
                  <a:pt x="4146551" y="2196430"/>
                </a:lnTo>
                <a:lnTo>
                  <a:pt x="4146551" y="2195351"/>
                </a:lnTo>
                <a:close/>
                <a:moveTo>
                  <a:pt x="7653722" y="2194272"/>
                </a:moveTo>
                <a:lnTo>
                  <a:pt x="7650350" y="2195351"/>
                </a:lnTo>
                <a:lnTo>
                  <a:pt x="7650350" y="2196430"/>
                </a:lnTo>
                <a:lnTo>
                  <a:pt x="7656959" y="2197509"/>
                </a:lnTo>
                <a:lnTo>
                  <a:pt x="7658038" y="2197509"/>
                </a:lnTo>
                <a:lnTo>
                  <a:pt x="7658038" y="2196430"/>
                </a:lnTo>
                <a:close/>
                <a:moveTo>
                  <a:pt x="4138998" y="2194272"/>
                </a:moveTo>
                <a:lnTo>
                  <a:pt x="4135626" y="2195351"/>
                </a:lnTo>
                <a:lnTo>
                  <a:pt x="4135626" y="2196430"/>
                </a:lnTo>
                <a:lnTo>
                  <a:pt x="4142235" y="2197509"/>
                </a:lnTo>
                <a:lnTo>
                  <a:pt x="4143314" y="2197509"/>
                </a:lnTo>
                <a:lnTo>
                  <a:pt x="4143314" y="2196430"/>
                </a:lnTo>
                <a:close/>
                <a:moveTo>
                  <a:pt x="6748280" y="2193868"/>
                </a:moveTo>
                <a:lnTo>
                  <a:pt x="6748280" y="2195082"/>
                </a:lnTo>
                <a:lnTo>
                  <a:pt x="6757047" y="2197240"/>
                </a:lnTo>
                <a:lnTo>
                  <a:pt x="6760419" y="2197240"/>
                </a:lnTo>
                <a:lnTo>
                  <a:pt x="6760419" y="2196161"/>
                </a:lnTo>
                <a:lnTo>
                  <a:pt x="6751652" y="2193868"/>
                </a:lnTo>
                <a:close/>
                <a:moveTo>
                  <a:pt x="2236047" y="2193733"/>
                </a:moveTo>
                <a:lnTo>
                  <a:pt x="2225391" y="2194812"/>
                </a:lnTo>
                <a:lnTo>
                  <a:pt x="2226470" y="2195891"/>
                </a:lnTo>
                <a:lnTo>
                  <a:pt x="2226470" y="2196835"/>
                </a:lnTo>
                <a:lnTo>
                  <a:pt x="2233888" y="2195891"/>
                </a:lnTo>
                <a:lnTo>
                  <a:pt x="2239283" y="2196835"/>
                </a:lnTo>
                <a:close/>
                <a:moveTo>
                  <a:pt x="2178320" y="2193733"/>
                </a:moveTo>
                <a:cubicBezTo>
                  <a:pt x="2170408" y="2193733"/>
                  <a:pt x="2166451" y="2196206"/>
                  <a:pt x="2166451" y="2201151"/>
                </a:cubicBezTo>
                <a:lnTo>
                  <a:pt x="2166451" y="2208704"/>
                </a:lnTo>
                <a:cubicBezTo>
                  <a:pt x="2166451" y="2210952"/>
                  <a:pt x="2167529" y="2213425"/>
                  <a:pt x="2169687" y="2216122"/>
                </a:cubicBezTo>
                <a:lnTo>
                  <a:pt x="2168609" y="2221517"/>
                </a:lnTo>
                <a:lnTo>
                  <a:pt x="2177241" y="2223675"/>
                </a:lnTo>
                <a:cubicBezTo>
                  <a:pt x="2177241" y="2218640"/>
                  <a:pt x="2179713" y="2216122"/>
                  <a:pt x="2184658" y="2216122"/>
                </a:cubicBezTo>
                <a:lnTo>
                  <a:pt x="2193291" y="2198993"/>
                </a:lnTo>
                <a:lnTo>
                  <a:pt x="2193291" y="2197914"/>
                </a:lnTo>
                <a:lnTo>
                  <a:pt x="2186816" y="2193733"/>
                </a:lnTo>
                <a:lnTo>
                  <a:pt x="2185739" y="2194812"/>
                </a:lnTo>
                <a:lnTo>
                  <a:pt x="2184658" y="2194812"/>
                </a:lnTo>
                <a:lnTo>
                  <a:pt x="2183579" y="2193733"/>
                </a:lnTo>
                <a:lnTo>
                  <a:pt x="2182501" y="2194812"/>
                </a:lnTo>
                <a:lnTo>
                  <a:pt x="2179400" y="2194812"/>
                </a:lnTo>
                <a:close/>
                <a:moveTo>
                  <a:pt x="1529312" y="2193598"/>
                </a:moveTo>
                <a:lnTo>
                  <a:pt x="1538079" y="2193598"/>
                </a:lnTo>
                <a:cubicBezTo>
                  <a:pt x="1557862" y="2198004"/>
                  <a:pt x="1567751" y="2203174"/>
                  <a:pt x="1567751" y="2209109"/>
                </a:cubicBezTo>
                <a:lnTo>
                  <a:pt x="1575441" y="2209109"/>
                </a:lnTo>
                <a:lnTo>
                  <a:pt x="1578678" y="2212346"/>
                </a:lnTo>
                <a:cubicBezTo>
                  <a:pt x="1578678" y="2213964"/>
                  <a:pt x="1575755" y="2215043"/>
                  <a:pt x="1569911" y="2215583"/>
                </a:cubicBezTo>
                <a:lnTo>
                  <a:pt x="1569911" y="2216797"/>
                </a:lnTo>
                <a:lnTo>
                  <a:pt x="1570990" y="2216797"/>
                </a:lnTo>
                <a:lnTo>
                  <a:pt x="1582049" y="2214504"/>
                </a:lnTo>
                <a:lnTo>
                  <a:pt x="1582049" y="2218955"/>
                </a:lnTo>
                <a:lnTo>
                  <a:pt x="1579892" y="2222192"/>
                </a:lnTo>
                <a:lnTo>
                  <a:pt x="1579892" y="2223271"/>
                </a:lnTo>
                <a:lnTo>
                  <a:pt x="1582049" y="2232172"/>
                </a:lnTo>
                <a:lnTo>
                  <a:pt x="1579892" y="2235409"/>
                </a:lnTo>
                <a:lnTo>
                  <a:pt x="1579892" y="2237567"/>
                </a:lnTo>
                <a:lnTo>
                  <a:pt x="1580970" y="2242018"/>
                </a:lnTo>
                <a:lnTo>
                  <a:pt x="1578678" y="2246334"/>
                </a:lnTo>
                <a:lnTo>
                  <a:pt x="1579892" y="2247548"/>
                </a:lnTo>
                <a:lnTo>
                  <a:pt x="1579892" y="2249706"/>
                </a:lnTo>
                <a:lnTo>
                  <a:pt x="1578678" y="2254022"/>
                </a:lnTo>
                <a:lnTo>
                  <a:pt x="1580970" y="2262924"/>
                </a:lnTo>
                <a:lnTo>
                  <a:pt x="1579892" y="2267240"/>
                </a:lnTo>
                <a:lnTo>
                  <a:pt x="1580970" y="2273849"/>
                </a:lnTo>
                <a:lnTo>
                  <a:pt x="1579892" y="2274928"/>
                </a:lnTo>
                <a:lnTo>
                  <a:pt x="1579892" y="2276007"/>
                </a:lnTo>
                <a:cubicBezTo>
                  <a:pt x="1581329" y="2278974"/>
                  <a:pt x="1582049" y="2283020"/>
                  <a:pt x="1582049" y="2288146"/>
                </a:cubicBezTo>
                <a:cubicBezTo>
                  <a:pt x="1582049" y="2293091"/>
                  <a:pt x="1580566" y="2299655"/>
                  <a:pt x="1577598" y="2307838"/>
                </a:cubicBezTo>
                <a:cubicBezTo>
                  <a:pt x="1580566" y="2314492"/>
                  <a:pt x="1582049" y="2319617"/>
                  <a:pt x="1582049" y="2323213"/>
                </a:cubicBezTo>
                <a:lnTo>
                  <a:pt x="1582049" y="2324427"/>
                </a:lnTo>
                <a:lnTo>
                  <a:pt x="1577598" y="2329822"/>
                </a:lnTo>
                <a:lnTo>
                  <a:pt x="1582049" y="2340882"/>
                </a:lnTo>
                <a:lnTo>
                  <a:pt x="1582049" y="2343040"/>
                </a:lnTo>
                <a:lnTo>
                  <a:pt x="1580970" y="2355179"/>
                </a:lnTo>
                <a:lnTo>
                  <a:pt x="1582049" y="2356258"/>
                </a:lnTo>
                <a:lnTo>
                  <a:pt x="1580970" y="2359495"/>
                </a:lnTo>
                <a:lnTo>
                  <a:pt x="1582049" y="2382559"/>
                </a:lnTo>
                <a:cubicBezTo>
                  <a:pt x="1578722" y="2384087"/>
                  <a:pt x="1576879" y="2385571"/>
                  <a:pt x="1576519" y="2387009"/>
                </a:cubicBezTo>
                <a:lnTo>
                  <a:pt x="1576519" y="2388088"/>
                </a:lnTo>
                <a:lnTo>
                  <a:pt x="1577598" y="2393618"/>
                </a:lnTo>
                <a:lnTo>
                  <a:pt x="1573282" y="2395776"/>
                </a:lnTo>
                <a:lnTo>
                  <a:pt x="1560065" y="2392539"/>
                </a:lnTo>
                <a:lnTo>
                  <a:pt x="1556828" y="2393618"/>
                </a:lnTo>
                <a:lnTo>
                  <a:pt x="1554535" y="2387009"/>
                </a:lnTo>
                <a:lnTo>
                  <a:pt x="1553456" y="2387009"/>
                </a:lnTo>
                <a:lnTo>
                  <a:pt x="1549140" y="2393618"/>
                </a:lnTo>
                <a:lnTo>
                  <a:pt x="1547925" y="2393618"/>
                </a:lnTo>
                <a:cubicBezTo>
                  <a:pt x="1540282" y="2393618"/>
                  <a:pt x="1534797" y="2390292"/>
                  <a:pt x="1531471" y="2383638"/>
                </a:cubicBezTo>
                <a:lnTo>
                  <a:pt x="1531471" y="2350728"/>
                </a:lnTo>
                <a:lnTo>
                  <a:pt x="1532550" y="2344119"/>
                </a:lnTo>
                <a:lnTo>
                  <a:pt x="1530392" y="2337510"/>
                </a:lnTo>
                <a:lnTo>
                  <a:pt x="1530392" y="2335352"/>
                </a:lnTo>
                <a:cubicBezTo>
                  <a:pt x="1530931" y="2330946"/>
                  <a:pt x="1532055" y="2328743"/>
                  <a:pt x="1533763" y="2328743"/>
                </a:cubicBezTo>
                <a:lnTo>
                  <a:pt x="1529312" y="2319976"/>
                </a:lnTo>
                <a:lnTo>
                  <a:pt x="1531471" y="2272770"/>
                </a:lnTo>
                <a:lnTo>
                  <a:pt x="1530392" y="2264003"/>
                </a:lnTo>
                <a:cubicBezTo>
                  <a:pt x="1532819" y="2261755"/>
                  <a:pt x="1535022" y="2260631"/>
                  <a:pt x="1537001" y="2260631"/>
                </a:cubicBezTo>
                <a:lnTo>
                  <a:pt x="1537001" y="2258473"/>
                </a:lnTo>
                <a:cubicBezTo>
                  <a:pt x="1532596" y="2255146"/>
                  <a:pt x="1530392" y="2251864"/>
                  <a:pt x="1530392" y="2248627"/>
                </a:cubicBezTo>
                <a:lnTo>
                  <a:pt x="1530392" y="2245255"/>
                </a:lnTo>
                <a:lnTo>
                  <a:pt x="1531471" y="2238646"/>
                </a:lnTo>
                <a:lnTo>
                  <a:pt x="1530392" y="2235409"/>
                </a:lnTo>
                <a:cubicBezTo>
                  <a:pt x="1530752" y="2228126"/>
                  <a:pt x="1532596" y="2224485"/>
                  <a:pt x="1535921" y="2224485"/>
                </a:cubicBezTo>
                <a:lnTo>
                  <a:pt x="1533763" y="2213425"/>
                </a:lnTo>
                <a:cubicBezTo>
                  <a:pt x="1535562" y="2213425"/>
                  <a:pt x="1536641" y="2210503"/>
                  <a:pt x="1537001" y="2204658"/>
                </a:cubicBezTo>
                <a:cubicBezTo>
                  <a:pt x="1535921" y="2204658"/>
                  <a:pt x="1534438" y="2207220"/>
                  <a:pt x="1532550" y="2212346"/>
                </a:cubicBezTo>
                <a:lnTo>
                  <a:pt x="1534842" y="2224485"/>
                </a:lnTo>
                <a:lnTo>
                  <a:pt x="1533763" y="2224485"/>
                </a:lnTo>
                <a:cubicBezTo>
                  <a:pt x="1532055" y="2224485"/>
                  <a:pt x="1530572" y="2220798"/>
                  <a:pt x="1529312" y="2213425"/>
                </a:cubicBezTo>
                <a:lnTo>
                  <a:pt x="1528234" y="2212346"/>
                </a:lnTo>
                <a:lnTo>
                  <a:pt x="1528234" y="2211267"/>
                </a:lnTo>
                <a:lnTo>
                  <a:pt x="1529312" y="2206816"/>
                </a:lnTo>
                <a:lnTo>
                  <a:pt x="1527155" y="2199128"/>
                </a:lnTo>
                <a:lnTo>
                  <a:pt x="1530392" y="2198049"/>
                </a:lnTo>
                <a:lnTo>
                  <a:pt x="1528234" y="2194812"/>
                </a:lnTo>
                <a:close/>
                <a:moveTo>
                  <a:pt x="6763656" y="2192789"/>
                </a:moveTo>
                <a:lnTo>
                  <a:pt x="6763656" y="2195082"/>
                </a:lnTo>
                <a:lnTo>
                  <a:pt x="6764735" y="2195082"/>
                </a:lnTo>
                <a:lnTo>
                  <a:pt x="6764735" y="2192789"/>
                </a:lnTo>
                <a:close/>
                <a:moveTo>
                  <a:pt x="8790964" y="2192654"/>
                </a:moveTo>
                <a:lnTo>
                  <a:pt x="8790964" y="2194812"/>
                </a:lnTo>
                <a:lnTo>
                  <a:pt x="8792043" y="2194812"/>
                </a:lnTo>
                <a:lnTo>
                  <a:pt x="8792043" y="2192654"/>
                </a:lnTo>
                <a:close/>
                <a:moveTo>
                  <a:pt x="8599576" y="2192654"/>
                </a:moveTo>
                <a:lnTo>
                  <a:pt x="8597418" y="2194812"/>
                </a:lnTo>
                <a:lnTo>
                  <a:pt x="8599576" y="2194812"/>
                </a:lnTo>
                <a:close/>
                <a:moveTo>
                  <a:pt x="1635864" y="2192519"/>
                </a:moveTo>
                <a:lnTo>
                  <a:pt x="1635864" y="2193598"/>
                </a:lnTo>
                <a:lnTo>
                  <a:pt x="1639102" y="2193598"/>
                </a:lnTo>
                <a:lnTo>
                  <a:pt x="1639102" y="2192519"/>
                </a:lnTo>
                <a:close/>
                <a:moveTo>
                  <a:pt x="6633501" y="2191710"/>
                </a:moveTo>
                <a:lnTo>
                  <a:pt x="6635659" y="2191710"/>
                </a:lnTo>
                <a:cubicBezTo>
                  <a:pt x="6637997" y="2193958"/>
                  <a:pt x="6641279" y="2195082"/>
                  <a:pt x="6645505" y="2195082"/>
                </a:cubicBezTo>
                <a:lnTo>
                  <a:pt x="6646584" y="2196161"/>
                </a:lnTo>
                <a:lnTo>
                  <a:pt x="6646584" y="2197240"/>
                </a:lnTo>
                <a:cubicBezTo>
                  <a:pt x="6646224" y="2199757"/>
                  <a:pt x="6641144" y="2202680"/>
                  <a:pt x="6631343" y="2206007"/>
                </a:cubicBezTo>
                <a:lnTo>
                  <a:pt x="6627971" y="2206007"/>
                </a:lnTo>
                <a:lnTo>
                  <a:pt x="6623655" y="2201556"/>
                </a:lnTo>
                <a:lnTo>
                  <a:pt x="6623655" y="2197240"/>
                </a:lnTo>
                <a:cubicBezTo>
                  <a:pt x="6626532" y="2193553"/>
                  <a:pt x="6629814" y="2191710"/>
                  <a:pt x="6633501" y="2191710"/>
                </a:cubicBezTo>
                <a:close/>
                <a:moveTo>
                  <a:pt x="6088213" y="2191440"/>
                </a:moveTo>
                <a:lnTo>
                  <a:pt x="6077288" y="2192519"/>
                </a:lnTo>
                <a:lnTo>
                  <a:pt x="6079446" y="2194677"/>
                </a:lnTo>
                <a:lnTo>
                  <a:pt x="6088213" y="2193598"/>
                </a:lnTo>
                <a:lnTo>
                  <a:pt x="6091450" y="2194677"/>
                </a:lnTo>
                <a:lnTo>
                  <a:pt x="6092529" y="2194677"/>
                </a:lnTo>
                <a:lnTo>
                  <a:pt x="6092529" y="2193598"/>
                </a:lnTo>
                <a:cubicBezTo>
                  <a:pt x="6089652" y="2193598"/>
                  <a:pt x="6088213" y="2192879"/>
                  <a:pt x="6088213" y="2191440"/>
                </a:cubicBezTo>
                <a:close/>
                <a:moveTo>
                  <a:pt x="3756505" y="2190496"/>
                </a:moveTo>
                <a:cubicBezTo>
                  <a:pt x="3750031" y="2192294"/>
                  <a:pt x="3746794" y="2193733"/>
                  <a:pt x="3746794" y="2194812"/>
                </a:cubicBezTo>
                <a:lnTo>
                  <a:pt x="3746794" y="2195891"/>
                </a:lnTo>
                <a:lnTo>
                  <a:pt x="3758663" y="2191575"/>
                </a:lnTo>
                <a:lnTo>
                  <a:pt x="3758663" y="2190496"/>
                </a:lnTo>
                <a:close/>
                <a:moveTo>
                  <a:pt x="2184658" y="2189417"/>
                </a:moveTo>
                <a:lnTo>
                  <a:pt x="2184658" y="2192654"/>
                </a:lnTo>
                <a:lnTo>
                  <a:pt x="2185739" y="2192654"/>
                </a:lnTo>
                <a:lnTo>
                  <a:pt x="2185739" y="2189417"/>
                </a:lnTo>
                <a:close/>
                <a:moveTo>
                  <a:pt x="3260177" y="2188743"/>
                </a:moveTo>
                <a:lnTo>
                  <a:pt x="3262335" y="2190766"/>
                </a:lnTo>
                <a:lnTo>
                  <a:pt x="3262335" y="2188743"/>
                </a:lnTo>
                <a:close/>
                <a:moveTo>
                  <a:pt x="716444" y="2187529"/>
                </a:moveTo>
                <a:lnTo>
                  <a:pt x="716444" y="2189687"/>
                </a:lnTo>
                <a:lnTo>
                  <a:pt x="718602" y="2189687"/>
                </a:lnTo>
                <a:lnTo>
                  <a:pt x="718602" y="2187529"/>
                </a:lnTo>
                <a:close/>
                <a:moveTo>
                  <a:pt x="8668093" y="2186180"/>
                </a:moveTo>
                <a:cubicBezTo>
                  <a:pt x="8666474" y="2186809"/>
                  <a:pt x="8665665" y="2187439"/>
                  <a:pt x="8665665" y="2188068"/>
                </a:cubicBezTo>
                <a:lnTo>
                  <a:pt x="8665665" y="2188743"/>
                </a:lnTo>
                <a:cubicBezTo>
                  <a:pt x="8665665" y="2190901"/>
                  <a:pt x="8666474" y="2192339"/>
                  <a:pt x="8668093" y="2193059"/>
                </a:cubicBezTo>
                <a:lnTo>
                  <a:pt x="8671195" y="2193059"/>
                </a:lnTo>
                <a:lnTo>
                  <a:pt x="8671195" y="2188743"/>
                </a:lnTo>
                <a:cubicBezTo>
                  <a:pt x="8671015" y="2187843"/>
                  <a:pt x="8669981" y="2186989"/>
                  <a:pt x="8668093" y="2186180"/>
                </a:cubicBezTo>
                <a:close/>
                <a:moveTo>
                  <a:pt x="5074382" y="2184831"/>
                </a:moveTo>
                <a:cubicBezTo>
                  <a:pt x="5081575" y="2188788"/>
                  <a:pt x="5085172" y="2193463"/>
                  <a:pt x="5085172" y="2198858"/>
                </a:cubicBezTo>
                <a:cubicBezTo>
                  <a:pt x="5090837" y="2198858"/>
                  <a:pt x="5093669" y="2199892"/>
                  <a:pt x="5093669" y="2201960"/>
                </a:cubicBezTo>
                <a:cubicBezTo>
                  <a:pt x="5088274" y="2205737"/>
                  <a:pt x="5085082" y="2209334"/>
                  <a:pt x="5084093" y="2212750"/>
                </a:cubicBezTo>
                <a:lnTo>
                  <a:pt x="5084093" y="2220303"/>
                </a:lnTo>
                <a:lnTo>
                  <a:pt x="5083014" y="2234196"/>
                </a:lnTo>
                <a:lnTo>
                  <a:pt x="5084093" y="2242693"/>
                </a:lnTo>
                <a:cubicBezTo>
                  <a:pt x="5080317" y="2247009"/>
                  <a:pt x="5077439" y="2249167"/>
                  <a:pt x="5075461" y="2249167"/>
                </a:cubicBezTo>
                <a:lnTo>
                  <a:pt x="5074382" y="2248088"/>
                </a:lnTo>
                <a:lnTo>
                  <a:pt x="5073303" y="2248088"/>
                </a:lnTo>
                <a:cubicBezTo>
                  <a:pt x="5070785" y="2249526"/>
                  <a:pt x="5064356" y="2250605"/>
                  <a:pt x="5054016" y="2251325"/>
                </a:cubicBezTo>
                <a:cubicBezTo>
                  <a:pt x="5040438" y="2251325"/>
                  <a:pt x="5033650" y="2241344"/>
                  <a:pt x="5033650" y="2221382"/>
                </a:cubicBezTo>
                <a:cubicBezTo>
                  <a:pt x="5033650" y="2216887"/>
                  <a:pt x="5041517" y="2212211"/>
                  <a:pt x="5057253" y="2207355"/>
                </a:cubicBezTo>
                <a:cubicBezTo>
                  <a:pt x="5062198" y="2192339"/>
                  <a:pt x="5067908" y="2184831"/>
                  <a:pt x="5074382" y="2184831"/>
                </a:cubicBezTo>
                <a:close/>
                <a:moveTo>
                  <a:pt x="8113094" y="2184561"/>
                </a:moveTo>
                <a:lnTo>
                  <a:pt x="8113094" y="2185640"/>
                </a:lnTo>
                <a:lnTo>
                  <a:pt x="8116331" y="2186719"/>
                </a:lnTo>
                <a:lnTo>
                  <a:pt x="8116331" y="2184561"/>
                </a:lnTo>
                <a:close/>
                <a:moveTo>
                  <a:pt x="3031698" y="2184426"/>
                </a:moveTo>
                <a:lnTo>
                  <a:pt x="3032777" y="2184426"/>
                </a:lnTo>
                <a:lnTo>
                  <a:pt x="3039251" y="2187664"/>
                </a:lnTo>
                <a:lnTo>
                  <a:pt x="3055301" y="2184426"/>
                </a:lnTo>
                <a:lnTo>
                  <a:pt x="3076746" y="2184426"/>
                </a:lnTo>
                <a:lnTo>
                  <a:pt x="3088615" y="2185505"/>
                </a:lnTo>
                <a:lnTo>
                  <a:pt x="3097112" y="2184426"/>
                </a:lnTo>
                <a:lnTo>
                  <a:pt x="3118558" y="2189822"/>
                </a:lnTo>
                <a:lnTo>
                  <a:pt x="3122874" y="2189822"/>
                </a:lnTo>
                <a:lnTo>
                  <a:pt x="3122874" y="2191845"/>
                </a:lnTo>
                <a:cubicBezTo>
                  <a:pt x="3122874" y="2193283"/>
                  <a:pt x="3118962" y="2195082"/>
                  <a:pt x="3111139" y="2197240"/>
                </a:cubicBezTo>
                <a:lnTo>
                  <a:pt x="3088615" y="2197240"/>
                </a:lnTo>
                <a:lnTo>
                  <a:pt x="3073509" y="2198319"/>
                </a:lnTo>
                <a:lnTo>
                  <a:pt x="3064877" y="2194003"/>
                </a:lnTo>
                <a:lnTo>
                  <a:pt x="3050985" y="2197240"/>
                </a:lnTo>
                <a:cubicBezTo>
                  <a:pt x="3038846" y="2197240"/>
                  <a:pt x="3032777" y="2195441"/>
                  <a:pt x="3032777" y="2191845"/>
                </a:cubicBezTo>
                <a:lnTo>
                  <a:pt x="3030619" y="2185505"/>
                </a:lnTo>
                <a:close/>
                <a:moveTo>
                  <a:pt x="199749" y="2184143"/>
                </a:moveTo>
                <a:lnTo>
                  <a:pt x="199749" y="2185222"/>
                </a:lnTo>
                <a:lnTo>
                  <a:pt x="201907" y="2185222"/>
                </a:lnTo>
                <a:lnTo>
                  <a:pt x="201907" y="2184143"/>
                </a:lnTo>
                <a:close/>
                <a:moveTo>
                  <a:pt x="8725819" y="2184022"/>
                </a:moveTo>
                <a:lnTo>
                  <a:pt x="8725819" y="2186180"/>
                </a:lnTo>
                <a:lnTo>
                  <a:pt x="8727977" y="2186180"/>
                </a:lnTo>
                <a:close/>
                <a:moveTo>
                  <a:pt x="2218919" y="2182943"/>
                </a:moveTo>
                <a:cubicBezTo>
                  <a:pt x="2218919" y="2186180"/>
                  <a:pt x="2215725" y="2189417"/>
                  <a:pt x="2209341" y="2192654"/>
                </a:cubicBezTo>
                <a:lnTo>
                  <a:pt x="2209341" y="2193733"/>
                </a:lnTo>
                <a:lnTo>
                  <a:pt x="2224312" y="2193733"/>
                </a:lnTo>
                <a:lnTo>
                  <a:pt x="2224312" y="2191575"/>
                </a:lnTo>
                <a:cubicBezTo>
                  <a:pt x="2221435" y="2191575"/>
                  <a:pt x="2219997" y="2188698"/>
                  <a:pt x="2219997" y="2182943"/>
                </a:cubicBezTo>
                <a:close/>
                <a:moveTo>
                  <a:pt x="2076624" y="2181999"/>
                </a:moveTo>
                <a:lnTo>
                  <a:pt x="2076624" y="2187259"/>
                </a:lnTo>
                <a:cubicBezTo>
                  <a:pt x="2078692" y="2189597"/>
                  <a:pt x="2079726" y="2191755"/>
                  <a:pt x="2079726" y="2193733"/>
                </a:cubicBezTo>
                <a:cubicBezTo>
                  <a:pt x="2082603" y="2192294"/>
                  <a:pt x="2084041" y="2190496"/>
                  <a:pt x="2084041" y="2188338"/>
                </a:cubicBezTo>
                <a:cubicBezTo>
                  <a:pt x="2084041" y="2186719"/>
                  <a:pt x="2081569" y="2184606"/>
                  <a:pt x="2076624" y="2181999"/>
                </a:cubicBezTo>
                <a:close/>
                <a:moveTo>
                  <a:pt x="7654801" y="2181189"/>
                </a:moveTo>
                <a:lnTo>
                  <a:pt x="7654801" y="2183347"/>
                </a:lnTo>
                <a:lnTo>
                  <a:pt x="7656959" y="2187664"/>
                </a:lnTo>
                <a:lnTo>
                  <a:pt x="7655880" y="2193193"/>
                </a:lnTo>
                <a:lnTo>
                  <a:pt x="7658038" y="2191035"/>
                </a:lnTo>
                <a:lnTo>
                  <a:pt x="7658038" y="2189822"/>
                </a:lnTo>
                <a:lnTo>
                  <a:pt x="7655880" y="2181189"/>
                </a:lnTo>
                <a:close/>
                <a:moveTo>
                  <a:pt x="4140077" y="2181189"/>
                </a:moveTo>
                <a:lnTo>
                  <a:pt x="4140077" y="2183347"/>
                </a:lnTo>
                <a:lnTo>
                  <a:pt x="4142235" y="2187664"/>
                </a:lnTo>
                <a:lnTo>
                  <a:pt x="4141156" y="2193193"/>
                </a:lnTo>
                <a:lnTo>
                  <a:pt x="4143314" y="2191035"/>
                </a:lnTo>
                <a:lnTo>
                  <a:pt x="4143314" y="2189822"/>
                </a:lnTo>
                <a:lnTo>
                  <a:pt x="4141156" y="2181189"/>
                </a:lnTo>
                <a:close/>
                <a:moveTo>
                  <a:pt x="6670726" y="2180785"/>
                </a:moveTo>
                <a:lnTo>
                  <a:pt x="6671805" y="2180785"/>
                </a:lnTo>
                <a:lnTo>
                  <a:pt x="6671805" y="2182943"/>
                </a:lnTo>
                <a:lnTo>
                  <a:pt x="6670726" y="2182943"/>
                </a:lnTo>
                <a:close/>
                <a:moveTo>
                  <a:pt x="5255520" y="2180650"/>
                </a:moveTo>
                <a:cubicBezTo>
                  <a:pt x="5261994" y="2180650"/>
                  <a:pt x="5270581" y="2186360"/>
                  <a:pt x="5281281" y="2197779"/>
                </a:cubicBezTo>
                <a:cubicBezTo>
                  <a:pt x="5289823" y="2200567"/>
                  <a:pt x="5294094" y="2202680"/>
                  <a:pt x="5294094" y="2204118"/>
                </a:cubicBezTo>
                <a:lnTo>
                  <a:pt x="5293015" y="2209513"/>
                </a:lnTo>
                <a:cubicBezTo>
                  <a:pt x="5296612" y="2211132"/>
                  <a:pt x="5298410" y="2212930"/>
                  <a:pt x="5298410" y="2214908"/>
                </a:cubicBezTo>
                <a:cubicBezTo>
                  <a:pt x="5298410" y="2217246"/>
                  <a:pt x="5295938" y="2219719"/>
                  <a:pt x="5290992" y="2222327"/>
                </a:cubicBezTo>
                <a:cubicBezTo>
                  <a:pt x="5287395" y="2222327"/>
                  <a:pt x="5285597" y="2221652"/>
                  <a:pt x="5285597" y="2220303"/>
                </a:cubicBezTo>
                <a:lnTo>
                  <a:pt x="5280202" y="2221382"/>
                </a:lnTo>
                <a:lnTo>
                  <a:pt x="5279123" y="2221382"/>
                </a:lnTo>
                <a:lnTo>
                  <a:pt x="5274807" y="2220303"/>
                </a:lnTo>
                <a:cubicBezTo>
                  <a:pt x="5266445" y="2223810"/>
                  <a:pt x="5258937" y="2229880"/>
                  <a:pt x="5252283" y="2238512"/>
                </a:cubicBezTo>
                <a:cubicBezTo>
                  <a:pt x="5249675" y="2238512"/>
                  <a:pt x="5246843" y="2240265"/>
                  <a:pt x="5243786" y="2243772"/>
                </a:cubicBezTo>
                <a:lnTo>
                  <a:pt x="5249181" y="2250246"/>
                </a:lnTo>
                <a:lnTo>
                  <a:pt x="5249181" y="2251325"/>
                </a:lnTo>
                <a:cubicBezTo>
                  <a:pt x="5249181" y="2254382"/>
                  <a:pt x="5243786" y="2256180"/>
                  <a:pt x="5232996" y="2256720"/>
                </a:cubicBezTo>
                <a:lnTo>
                  <a:pt x="5230838" y="2258878"/>
                </a:lnTo>
                <a:cubicBezTo>
                  <a:pt x="5229489" y="2258878"/>
                  <a:pt x="5228814" y="2257799"/>
                  <a:pt x="5228814" y="2255641"/>
                </a:cubicBezTo>
                <a:lnTo>
                  <a:pt x="5227735" y="2255641"/>
                </a:lnTo>
                <a:cubicBezTo>
                  <a:pt x="5227735" y="2259597"/>
                  <a:pt x="5220227" y="2263868"/>
                  <a:pt x="5205211" y="2268454"/>
                </a:cubicBezTo>
                <a:cubicBezTo>
                  <a:pt x="5199637" y="2270972"/>
                  <a:pt x="5194601" y="2277760"/>
                  <a:pt x="5190105" y="2288820"/>
                </a:cubicBezTo>
                <a:lnTo>
                  <a:pt x="5190105" y="2290978"/>
                </a:lnTo>
                <a:lnTo>
                  <a:pt x="5204132" y="2290978"/>
                </a:lnTo>
                <a:lnTo>
                  <a:pt x="5207369" y="2288820"/>
                </a:lnTo>
                <a:lnTo>
                  <a:pt x="5211550" y="2288820"/>
                </a:lnTo>
                <a:cubicBezTo>
                  <a:pt x="5215866" y="2291698"/>
                  <a:pt x="5220182" y="2293136"/>
                  <a:pt x="5224498" y="2293136"/>
                </a:cubicBezTo>
                <a:cubicBezTo>
                  <a:pt x="5225937" y="2291698"/>
                  <a:pt x="5230568" y="2290978"/>
                  <a:pt x="5238391" y="2290978"/>
                </a:cubicBezTo>
                <a:cubicBezTo>
                  <a:pt x="5240369" y="2284055"/>
                  <a:pt x="5244640" y="2277985"/>
                  <a:pt x="5251204" y="2272770"/>
                </a:cubicBezTo>
                <a:cubicBezTo>
                  <a:pt x="5251204" y="2266296"/>
                  <a:pt x="5254081" y="2263059"/>
                  <a:pt x="5259836" y="2263059"/>
                </a:cubicBezTo>
                <a:cubicBezTo>
                  <a:pt x="5268198" y="2272410"/>
                  <a:pt x="5274987" y="2277086"/>
                  <a:pt x="5280202" y="2277086"/>
                </a:cubicBezTo>
                <a:lnTo>
                  <a:pt x="5291936" y="2294215"/>
                </a:lnTo>
                <a:lnTo>
                  <a:pt x="5291936" y="2295294"/>
                </a:lnTo>
                <a:cubicBezTo>
                  <a:pt x="5291936" y="2296553"/>
                  <a:pt x="5287665" y="2298711"/>
                  <a:pt x="5279123" y="2301768"/>
                </a:cubicBezTo>
                <a:lnTo>
                  <a:pt x="5275886" y="2299610"/>
                </a:lnTo>
                <a:cubicBezTo>
                  <a:pt x="5272469" y="2301768"/>
                  <a:pt x="5269277" y="2302847"/>
                  <a:pt x="5266310" y="2302847"/>
                </a:cubicBezTo>
                <a:cubicBezTo>
                  <a:pt x="5260555" y="2302847"/>
                  <a:pt x="5257678" y="2302128"/>
                  <a:pt x="5257678" y="2300689"/>
                </a:cubicBezTo>
                <a:lnTo>
                  <a:pt x="5250125" y="2301768"/>
                </a:lnTo>
                <a:lnTo>
                  <a:pt x="5236233" y="2301768"/>
                </a:lnTo>
                <a:lnTo>
                  <a:pt x="5226656" y="2300689"/>
                </a:lnTo>
                <a:lnTo>
                  <a:pt x="5213708" y="2303926"/>
                </a:lnTo>
                <a:cubicBezTo>
                  <a:pt x="5205706" y="2303207"/>
                  <a:pt x="5200716" y="2301768"/>
                  <a:pt x="5198737" y="2299610"/>
                </a:cubicBezTo>
                <a:lnTo>
                  <a:pt x="5197658" y="2299610"/>
                </a:lnTo>
                <a:lnTo>
                  <a:pt x="5189026" y="2303926"/>
                </a:lnTo>
                <a:lnTo>
                  <a:pt x="5189026" y="2304870"/>
                </a:lnTo>
                <a:lnTo>
                  <a:pt x="5190105" y="2317818"/>
                </a:lnTo>
                <a:cubicBezTo>
                  <a:pt x="5188397" y="2317818"/>
                  <a:pt x="5187363" y="2319257"/>
                  <a:pt x="5187003" y="2322134"/>
                </a:cubicBezTo>
                <a:lnTo>
                  <a:pt x="5187003" y="2323213"/>
                </a:lnTo>
                <a:lnTo>
                  <a:pt x="5188082" y="2323213"/>
                </a:lnTo>
                <a:lnTo>
                  <a:pt x="5188082" y="2321055"/>
                </a:lnTo>
                <a:lnTo>
                  <a:pt x="5189026" y="2321055"/>
                </a:lnTo>
                <a:cubicBezTo>
                  <a:pt x="5190465" y="2321055"/>
                  <a:pt x="5191184" y="2322134"/>
                  <a:pt x="5191184" y="2324292"/>
                </a:cubicBezTo>
                <a:lnTo>
                  <a:pt x="5189026" y="2330632"/>
                </a:lnTo>
                <a:lnTo>
                  <a:pt x="5189026" y="2343580"/>
                </a:lnTo>
                <a:lnTo>
                  <a:pt x="5192263" y="2367048"/>
                </a:lnTo>
                <a:lnTo>
                  <a:pt x="5192263" y="2368127"/>
                </a:lnTo>
                <a:cubicBezTo>
                  <a:pt x="5192263" y="2372803"/>
                  <a:pt x="5184396" y="2380670"/>
                  <a:pt x="5168660" y="2391730"/>
                </a:cubicBezTo>
                <a:cubicBezTo>
                  <a:pt x="5168660" y="2393349"/>
                  <a:pt x="5165108" y="2395147"/>
                  <a:pt x="5158005" y="2397125"/>
                </a:cubicBezTo>
                <a:cubicBezTo>
                  <a:pt x="5140831" y="2397125"/>
                  <a:pt x="5132244" y="2393888"/>
                  <a:pt x="5132244" y="2387414"/>
                </a:cubicBezTo>
                <a:lnTo>
                  <a:pt x="5132244" y="2384312"/>
                </a:lnTo>
                <a:lnTo>
                  <a:pt x="5133323" y="2383233"/>
                </a:lnTo>
                <a:lnTo>
                  <a:pt x="5133323" y="2382154"/>
                </a:lnTo>
                <a:cubicBezTo>
                  <a:pt x="5133323" y="2376939"/>
                  <a:pt x="5128692" y="2371229"/>
                  <a:pt x="5119430" y="2365025"/>
                </a:cubicBezTo>
                <a:cubicBezTo>
                  <a:pt x="5118531" y="2362147"/>
                  <a:pt x="5114935" y="2359270"/>
                  <a:pt x="5108640" y="2356393"/>
                </a:cubicBezTo>
                <a:lnTo>
                  <a:pt x="5107561" y="2355314"/>
                </a:lnTo>
                <a:lnTo>
                  <a:pt x="5107561" y="2353156"/>
                </a:lnTo>
                <a:lnTo>
                  <a:pt x="5117272" y="2347761"/>
                </a:lnTo>
                <a:lnTo>
                  <a:pt x="5130086" y="2347761"/>
                </a:lnTo>
                <a:cubicBezTo>
                  <a:pt x="5134402" y="2351357"/>
                  <a:pt x="5137639" y="2353156"/>
                  <a:pt x="5139797" y="2353156"/>
                </a:cubicBezTo>
                <a:lnTo>
                  <a:pt x="5141955" y="2346682"/>
                </a:lnTo>
                <a:lnTo>
                  <a:pt x="5141955" y="2337106"/>
                </a:lnTo>
                <a:lnTo>
                  <a:pt x="5144113" y="2333869"/>
                </a:lnTo>
                <a:lnTo>
                  <a:pt x="5143034" y="2332790"/>
                </a:lnTo>
                <a:lnTo>
                  <a:pt x="5141955" y="2332790"/>
                </a:lnTo>
                <a:lnTo>
                  <a:pt x="5144113" y="2326316"/>
                </a:lnTo>
                <a:lnTo>
                  <a:pt x="5140876" y="2321055"/>
                </a:lnTo>
                <a:lnTo>
                  <a:pt x="5140876" y="2312423"/>
                </a:lnTo>
                <a:lnTo>
                  <a:pt x="5143034" y="2303926"/>
                </a:lnTo>
                <a:lnTo>
                  <a:pt x="5143034" y="2299610"/>
                </a:lnTo>
                <a:lnTo>
                  <a:pt x="5137639" y="2298531"/>
                </a:lnTo>
                <a:lnTo>
                  <a:pt x="5134402" y="2299610"/>
                </a:lnTo>
                <a:lnTo>
                  <a:pt x="5131165" y="2298531"/>
                </a:lnTo>
                <a:lnTo>
                  <a:pt x="5132244" y="2299610"/>
                </a:lnTo>
                <a:lnTo>
                  <a:pt x="5132244" y="2301768"/>
                </a:lnTo>
                <a:lnTo>
                  <a:pt x="5124825" y="2302847"/>
                </a:lnTo>
                <a:lnTo>
                  <a:pt x="5121588" y="2299610"/>
                </a:lnTo>
                <a:lnTo>
                  <a:pt x="5121588" y="2297452"/>
                </a:lnTo>
                <a:cubicBezTo>
                  <a:pt x="5121588" y="2295294"/>
                  <a:pt x="5124421" y="2294215"/>
                  <a:pt x="5130086" y="2294215"/>
                </a:cubicBezTo>
                <a:lnTo>
                  <a:pt x="5139797" y="2293136"/>
                </a:lnTo>
                <a:lnTo>
                  <a:pt x="5140876" y="2289899"/>
                </a:lnTo>
                <a:lnTo>
                  <a:pt x="5139797" y="2288820"/>
                </a:lnTo>
                <a:lnTo>
                  <a:pt x="5140876" y="2283560"/>
                </a:lnTo>
                <a:lnTo>
                  <a:pt x="5140876" y="2282481"/>
                </a:lnTo>
                <a:lnTo>
                  <a:pt x="5138718" y="2272770"/>
                </a:lnTo>
                <a:lnTo>
                  <a:pt x="5140876" y="2270612"/>
                </a:lnTo>
                <a:cubicBezTo>
                  <a:pt x="5137279" y="2270072"/>
                  <a:pt x="5135481" y="2268993"/>
                  <a:pt x="5135481" y="2267375"/>
                </a:cubicBezTo>
                <a:lnTo>
                  <a:pt x="5135481" y="2266296"/>
                </a:lnTo>
                <a:lnTo>
                  <a:pt x="5139797" y="2262115"/>
                </a:lnTo>
                <a:lnTo>
                  <a:pt x="5140876" y="2262115"/>
                </a:lnTo>
                <a:cubicBezTo>
                  <a:pt x="5145282" y="2262115"/>
                  <a:pt x="5150272" y="2263149"/>
                  <a:pt x="5155847" y="2265217"/>
                </a:cubicBezTo>
                <a:lnTo>
                  <a:pt x="5160163" y="2261036"/>
                </a:lnTo>
                <a:lnTo>
                  <a:pt x="5162321" y="2261036"/>
                </a:lnTo>
                <a:lnTo>
                  <a:pt x="5183766" y="2266296"/>
                </a:lnTo>
                <a:lnTo>
                  <a:pt x="5203053" y="2266296"/>
                </a:lnTo>
                <a:lnTo>
                  <a:pt x="5203053" y="2265217"/>
                </a:lnTo>
                <a:lnTo>
                  <a:pt x="5195500" y="2264138"/>
                </a:lnTo>
                <a:lnTo>
                  <a:pt x="5190105" y="2265217"/>
                </a:lnTo>
                <a:lnTo>
                  <a:pt x="5182687" y="2265217"/>
                </a:lnTo>
                <a:lnTo>
                  <a:pt x="5182687" y="2264138"/>
                </a:lnTo>
                <a:cubicBezTo>
                  <a:pt x="5182687" y="2262789"/>
                  <a:pt x="5184126" y="2262115"/>
                  <a:pt x="5187003" y="2262115"/>
                </a:cubicBezTo>
                <a:lnTo>
                  <a:pt x="5184845" y="2259957"/>
                </a:lnTo>
                <a:lnTo>
                  <a:pt x="5189026" y="2247009"/>
                </a:lnTo>
                <a:lnTo>
                  <a:pt x="5188082" y="2245930"/>
                </a:lnTo>
                <a:lnTo>
                  <a:pt x="5187003" y="2245930"/>
                </a:lnTo>
                <a:lnTo>
                  <a:pt x="5170818" y="2247009"/>
                </a:lnTo>
                <a:lnTo>
                  <a:pt x="5167716" y="2245930"/>
                </a:lnTo>
                <a:lnTo>
                  <a:pt x="5164479" y="2247009"/>
                </a:lnTo>
                <a:lnTo>
                  <a:pt x="5141955" y="2245930"/>
                </a:lnTo>
                <a:lnTo>
                  <a:pt x="5133323" y="2245930"/>
                </a:lnTo>
                <a:lnTo>
                  <a:pt x="5127928" y="2242693"/>
                </a:lnTo>
                <a:cubicBezTo>
                  <a:pt x="5122263" y="2242693"/>
                  <a:pt x="5117272" y="2244131"/>
                  <a:pt x="5112956" y="2247009"/>
                </a:cubicBezTo>
                <a:lnTo>
                  <a:pt x="5095827" y="2245930"/>
                </a:lnTo>
                <a:lnTo>
                  <a:pt x="5094748" y="2245930"/>
                </a:lnTo>
                <a:cubicBezTo>
                  <a:pt x="5092950" y="2245930"/>
                  <a:pt x="5091511" y="2243457"/>
                  <a:pt x="5090432" y="2238512"/>
                </a:cubicBezTo>
                <a:lnTo>
                  <a:pt x="5094748" y="2236354"/>
                </a:lnTo>
                <a:lnTo>
                  <a:pt x="5099064" y="2238512"/>
                </a:lnTo>
                <a:lnTo>
                  <a:pt x="5110798" y="2233117"/>
                </a:lnTo>
                <a:lnTo>
                  <a:pt x="5111877" y="2233117"/>
                </a:lnTo>
                <a:cubicBezTo>
                  <a:pt x="5115114" y="2233117"/>
                  <a:pt x="5118351" y="2235275"/>
                  <a:pt x="5121588" y="2239591"/>
                </a:cubicBezTo>
                <a:lnTo>
                  <a:pt x="5124825" y="2239591"/>
                </a:lnTo>
                <a:lnTo>
                  <a:pt x="5135481" y="2235275"/>
                </a:lnTo>
                <a:lnTo>
                  <a:pt x="5149373" y="2236354"/>
                </a:lnTo>
                <a:cubicBezTo>
                  <a:pt x="5149373" y="2234735"/>
                  <a:pt x="5151171" y="2233656"/>
                  <a:pt x="5154768" y="2233117"/>
                </a:cubicBezTo>
                <a:cubicBezTo>
                  <a:pt x="5157645" y="2233117"/>
                  <a:pt x="5164074" y="2235275"/>
                  <a:pt x="5174055" y="2239591"/>
                </a:cubicBezTo>
                <a:lnTo>
                  <a:pt x="5177292" y="2239591"/>
                </a:lnTo>
                <a:lnTo>
                  <a:pt x="5188082" y="2236354"/>
                </a:lnTo>
                <a:lnTo>
                  <a:pt x="5191184" y="2238512"/>
                </a:lnTo>
                <a:lnTo>
                  <a:pt x="5194421" y="2238512"/>
                </a:lnTo>
                <a:cubicBezTo>
                  <a:pt x="5194421" y="2232937"/>
                  <a:pt x="5199097" y="2226508"/>
                  <a:pt x="5208448" y="2219224"/>
                </a:cubicBezTo>
                <a:lnTo>
                  <a:pt x="5209392" y="2219224"/>
                </a:lnTo>
                <a:cubicBezTo>
                  <a:pt x="5211371" y="2219224"/>
                  <a:pt x="5212809" y="2222057"/>
                  <a:pt x="5213708" y="2227722"/>
                </a:cubicBezTo>
                <a:lnTo>
                  <a:pt x="5225577" y="2235275"/>
                </a:lnTo>
                <a:lnTo>
                  <a:pt x="5228814" y="2235275"/>
                </a:lnTo>
                <a:cubicBezTo>
                  <a:pt x="5230343" y="2234375"/>
                  <a:pt x="5233535" y="2226867"/>
                  <a:pt x="5238391" y="2212750"/>
                </a:cubicBezTo>
                <a:lnTo>
                  <a:pt x="5238391" y="2201960"/>
                </a:lnTo>
                <a:cubicBezTo>
                  <a:pt x="5245584" y="2191440"/>
                  <a:pt x="5251294" y="2184337"/>
                  <a:pt x="5255520" y="2180650"/>
                </a:cubicBezTo>
                <a:close/>
                <a:moveTo>
                  <a:pt x="3580222" y="2178762"/>
                </a:moveTo>
                <a:lnTo>
                  <a:pt x="3582380" y="2180920"/>
                </a:lnTo>
                <a:lnTo>
                  <a:pt x="3584538" y="2180920"/>
                </a:lnTo>
                <a:lnTo>
                  <a:pt x="3582380" y="2178762"/>
                </a:lnTo>
                <a:close/>
                <a:moveTo>
                  <a:pt x="5723524" y="2178492"/>
                </a:moveTo>
                <a:cubicBezTo>
                  <a:pt x="5724063" y="2182718"/>
                  <a:pt x="5725142" y="2184831"/>
                  <a:pt x="5726761" y="2184831"/>
                </a:cubicBezTo>
                <a:lnTo>
                  <a:pt x="5729998" y="2184831"/>
                </a:lnTo>
                <a:lnTo>
                  <a:pt x="5732156" y="2182673"/>
                </a:lnTo>
                <a:lnTo>
                  <a:pt x="5732156" y="2180650"/>
                </a:lnTo>
                <a:lnTo>
                  <a:pt x="5729998" y="2178492"/>
                </a:lnTo>
                <a:close/>
                <a:moveTo>
                  <a:pt x="7662489" y="2177952"/>
                </a:moveTo>
                <a:lnTo>
                  <a:pt x="7660196" y="2180110"/>
                </a:lnTo>
                <a:lnTo>
                  <a:pt x="7660196" y="2181189"/>
                </a:lnTo>
                <a:lnTo>
                  <a:pt x="7663568" y="2181189"/>
                </a:lnTo>
                <a:lnTo>
                  <a:pt x="7665726" y="2179031"/>
                </a:lnTo>
                <a:lnTo>
                  <a:pt x="7665726" y="2177952"/>
                </a:lnTo>
                <a:close/>
                <a:moveTo>
                  <a:pt x="4147764" y="2177952"/>
                </a:moveTo>
                <a:lnTo>
                  <a:pt x="4145472" y="2180110"/>
                </a:lnTo>
                <a:lnTo>
                  <a:pt x="4145472" y="2181189"/>
                </a:lnTo>
                <a:lnTo>
                  <a:pt x="4148843" y="2181189"/>
                </a:lnTo>
                <a:lnTo>
                  <a:pt x="4151001" y="2179031"/>
                </a:lnTo>
                <a:lnTo>
                  <a:pt x="4151001" y="2177952"/>
                </a:lnTo>
                <a:close/>
                <a:moveTo>
                  <a:pt x="3157267" y="2177952"/>
                </a:moveTo>
                <a:lnTo>
                  <a:pt x="3155109" y="2180110"/>
                </a:lnTo>
                <a:lnTo>
                  <a:pt x="3156188" y="2181189"/>
                </a:lnTo>
                <a:lnTo>
                  <a:pt x="3160504" y="2181189"/>
                </a:lnTo>
                <a:lnTo>
                  <a:pt x="3160504" y="2180110"/>
                </a:lnTo>
                <a:lnTo>
                  <a:pt x="3158346" y="2177952"/>
                </a:lnTo>
                <a:close/>
                <a:moveTo>
                  <a:pt x="4713553" y="2177943"/>
                </a:moveTo>
                <a:lnTo>
                  <a:pt x="4713553" y="2180101"/>
                </a:lnTo>
                <a:lnTo>
                  <a:pt x="4718948" y="2181180"/>
                </a:lnTo>
                <a:lnTo>
                  <a:pt x="4718948" y="2179022"/>
                </a:lnTo>
                <a:close/>
                <a:moveTo>
                  <a:pt x="9149449" y="2177413"/>
                </a:moveTo>
                <a:lnTo>
                  <a:pt x="9155923" y="2177413"/>
                </a:lnTo>
                <a:lnTo>
                  <a:pt x="9158081" y="2179571"/>
                </a:lnTo>
                <a:lnTo>
                  <a:pt x="9158081" y="2181729"/>
                </a:lnTo>
                <a:lnTo>
                  <a:pt x="9154844" y="2184966"/>
                </a:lnTo>
                <a:lnTo>
                  <a:pt x="9146212" y="2184966"/>
                </a:lnTo>
                <a:lnTo>
                  <a:pt x="9142975" y="2181729"/>
                </a:lnTo>
                <a:lnTo>
                  <a:pt x="9142975" y="2180650"/>
                </a:lnTo>
                <a:cubicBezTo>
                  <a:pt x="9143695" y="2178492"/>
                  <a:pt x="9145853" y="2177413"/>
                  <a:pt x="9149449" y="2177413"/>
                </a:cubicBezTo>
                <a:close/>
                <a:moveTo>
                  <a:pt x="4720027" y="2176864"/>
                </a:moveTo>
                <a:lnTo>
                  <a:pt x="4720027" y="2179022"/>
                </a:lnTo>
                <a:lnTo>
                  <a:pt x="4723264" y="2179022"/>
                </a:lnTo>
                <a:lnTo>
                  <a:pt x="4721106" y="2176864"/>
                </a:lnTo>
                <a:close/>
                <a:moveTo>
                  <a:pt x="8719345" y="2176604"/>
                </a:moveTo>
                <a:lnTo>
                  <a:pt x="8719345" y="2178762"/>
                </a:lnTo>
                <a:lnTo>
                  <a:pt x="8720424" y="2178762"/>
                </a:lnTo>
                <a:lnTo>
                  <a:pt x="8720424" y="2176604"/>
                </a:lnTo>
                <a:close/>
                <a:moveTo>
                  <a:pt x="2081884" y="2176604"/>
                </a:moveTo>
                <a:lnTo>
                  <a:pt x="2073387" y="2177683"/>
                </a:lnTo>
                <a:lnTo>
                  <a:pt x="2074467" y="2178762"/>
                </a:lnTo>
                <a:lnTo>
                  <a:pt x="2074467" y="2179841"/>
                </a:lnTo>
                <a:lnTo>
                  <a:pt x="2082963" y="2177683"/>
                </a:lnTo>
                <a:lnTo>
                  <a:pt x="2082963" y="2176604"/>
                </a:lnTo>
                <a:close/>
                <a:moveTo>
                  <a:pt x="9309547" y="2176334"/>
                </a:moveTo>
                <a:lnTo>
                  <a:pt x="9309547" y="2178492"/>
                </a:lnTo>
                <a:lnTo>
                  <a:pt x="9311705" y="2178492"/>
                </a:lnTo>
                <a:close/>
                <a:moveTo>
                  <a:pt x="9207850" y="2176334"/>
                </a:moveTo>
                <a:lnTo>
                  <a:pt x="9206771" y="2180650"/>
                </a:lnTo>
                <a:lnTo>
                  <a:pt x="9206771" y="2181729"/>
                </a:lnTo>
                <a:lnTo>
                  <a:pt x="9207850" y="2181729"/>
                </a:lnTo>
                <a:lnTo>
                  <a:pt x="9210008" y="2177413"/>
                </a:lnTo>
                <a:lnTo>
                  <a:pt x="9210008" y="2176334"/>
                </a:lnTo>
                <a:close/>
                <a:moveTo>
                  <a:pt x="5706260" y="2176334"/>
                </a:moveTo>
                <a:lnTo>
                  <a:pt x="5706260" y="2177413"/>
                </a:lnTo>
                <a:lnTo>
                  <a:pt x="5709497" y="2177413"/>
                </a:lnTo>
                <a:lnTo>
                  <a:pt x="5709497" y="2176334"/>
                </a:lnTo>
                <a:close/>
                <a:moveTo>
                  <a:pt x="5599978" y="2176334"/>
                </a:moveTo>
                <a:cubicBezTo>
                  <a:pt x="5598539" y="2176334"/>
                  <a:pt x="5597820" y="2177413"/>
                  <a:pt x="5597820" y="2179571"/>
                </a:cubicBezTo>
                <a:lnTo>
                  <a:pt x="5601057" y="2184831"/>
                </a:lnTo>
                <a:lnTo>
                  <a:pt x="5601057" y="2188068"/>
                </a:lnTo>
                <a:cubicBezTo>
                  <a:pt x="5598899" y="2190496"/>
                  <a:pt x="5596741" y="2196880"/>
                  <a:pt x="5594583" y="2207220"/>
                </a:cubicBezTo>
                <a:lnTo>
                  <a:pt x="5597820" y="2210323"/>
                </a:lnTo>
                <a:cubicBezTo>
                  <a:pt x="5604294" y="2205377"/>
                  <a:pt x="5607531" y="2200432"/>
                  <a:pt x="5607531" y="2195486"/>
                </a:cubicBezTo>
                <a:lnTo>
                  <a:pt x="5607531" y="2190226"/>
                </a:lnTo>
                <a:lnTo>
                  <a:pt x="5606452" y="2183752"/>
                </a:lnTo>
                <a:cubicBezTo>
                  <a:pt x="5606452" y="2179526"/>
                  <a:pt x="5610453" y="2177413"/>
                  <a:pt x="5618456" y="2177413"/>
                </a:cubicBezTo>
                <a:lnTo>
                  <a:pt x="5618456" y="2176334"/>
                </a:lnTo>
                <a:close/>
                <a:moveTo>
                  <a:pt x="1109324" y="2175660"/>
                </a:moveTo>
                <a:lnTo>
                  <a:pt x="1109324" y="2181055"/>
                </a:lnTo>
                <a:lnTo>
                  <a:pt x="1111483" y="2183213"/>
                </a:lnTo>
                <a:lnTo>
                  <a:pt x="1113640" y="2176739"/>
                </a:lnTo>
                <a:lnTo>
                  <a:pt x="1112562" y="2175660"/>
                </a:lnTo>
                <a:close/>
                <a:moveTo>
                  <a:pt x="8796359" y="2175525"/>
                </a:moveTo>
                <a:lnTo>
                  <a:pt x="8786783" y="2179841"/>
                </a:lnTo>
                <a:lnTo>
                  <a:pt x="8783546" y="2178762"/>
                </a:lnTo>
                <a:lnTo>
                  <a:pt x="8782467" y="2179841"/>
                </a:lnTo>
                <a:lnTo>
                  <a:pt x="8782467" y="2180920"/>
                </a:lnTo>
                <a:lnTo>
                  <a:pt x="8787727" y="2186180"/>
                </a:lnTo>
                <a:lnTo>
                  <a:pt x="8789885" y="2186180"/>
                </a:lnTo>
                <a:lnTo>
                  <a:pt x="8797438" y="2176604"/>
                </a:lnTo>
                <a:lnTo>
                  <a:pt x="8797438" y="2175525"/>
                </a:lnTo>
                <a:close/>
                <a:moveTo>
                  <a:pt x="4712474" y="2174706"/>
                </a:moveTo>
                <a:lnTo>
                  <a:pt x="4710316" y="2176864"/>
                </a:lnTo>
                <a:lnTo>
                  <a:pt x="4712474" y="2176864"/>
                </a:lnTo>
                <a:close/>
                <a:moveTo>
                  <a:pt x="4704921" y="2174706"/>
                </a:moveTo>
                <a:lnTo>
                  <a:pt x="4704921" y="2176864"/>
                </a:lnTo>
                <a:lnTo>
                  <a:pt x="4707079" y="2176864"/>
                </a:lnTo>
                <a:close/>
                <a:moveTo>
                  <a:pt x="5694256" y="2174176"/>
                </a:moveTo>
                <a:lnTo>
                  <a:pt x="5691019" y="2177413"/>
                </a:lnTo>
                <a:lnTo>
                  <a:pt x="5692098" y="2180650"/>
                </a:lnTo>
                <a:lnTo>
                  <a:pt x="5694256" y="2180650"/>
                </a:lnTo>
                <a:cubicBezTo>
                  <a:pt x="5698032" y="2180650"/>
                  <a:pt x="5700190" y="2179571"/>
                  <a:pt x="5700730" y="2177413"/>
                </a:cubicBezTo>
                <a:lnTo>
                  <a:pt x="5697493" y="2174176"/>
                </a:lnTo>
                <a:close/>
                <a:moveTo>
                  <a:pt x="8613468" y="2172288"/>
                </a:moveTo>
                <a:lnTo>
                  <a:pt x="8601734" y="2177683"/>
                </a:lnTo>
                <a:lnTo>
                  <a:pt x="8602813" y="2177683"/>
                </a:lnTo>
                <a:lnTo>
                  <a:pt x="8614547" y="2174446"/>
                </a:lnTo>
                <a:lnTo>
                  <a:pt x="8613468" y="2173367"/>
                </a:lnTo>
                <a:close/>
                <a:moveTo>
                  <a:pt x="6676121" y="2172018"/>
                </a:moveTo>
                <a:lnTo>
                  <a:pt x="6668433" y="2177548"/>
                </a:lnTo>
                <a:lnTo>
                  <a:pt x="6655351" y="2176469"/>
                </a:lnTo>
                <a:cubicBezTo>
                  <a:pt x="6652114" y="2176469"/>
                  <a:pt x="6648832" y="2177548"/>
                  <a:pt x="6645505" y="2179706"/>
                </a:cubicBezTo>
                <a:cubicBezTo>
                  <a:pt x="6632377" y="2177548"/>
                  <a:pt x="6623970" y="2175345"/>
                  <a:pt x="6620283" y="2173097"/>
                </a:cubicBezTo>
                <a:cubicBezTo>
                  <a:pt x="6617406" y="2173996"/>
                  <a:pt x="6615248" y="2175839"/>
                  <a:pt x="6613809" y="2178627"/>
                </a:cubicBezTo>
                <a:lnTo>
                  <a:pt x="6613809" y="2192789"/>
                </a:lnTo>
                <a:lnTo>
                  <a:pt x="6611651" y="2195082"/>
                </a:lnTo>
                <a:lnTo>
                  <a:pt x="6607200" y="2193868"/>
                </a:lnTo>
                <a:lnTo>
                  <a:pt x="6605042" y="2193868"/>
                </a:lnTo>
                <a:lnTo>
                  <a:pt x="6605042" y="2195082"/>
                </a:lnTo>
                <a:cubicBezTo>
                  <a:pt x="6610887" y="2195082"/>
                  <a:pt x="6613809" y="2196880"/>
                  <a:pt x="6613809" y="2200477"/>
                </a:cubicBezTo>
                <a:lnTo>
                  <a:pt x="6612730" y="2207086"/>
                </a:lnTo>
                <a:lnTo>
                  <a:pt x="6613809" y="2212481"/>
                </a:lnTo>
                <a:lnTo>
                  <a:pt x="6612730" y="2219089"/>
                </a:lnTo>
                <a:lnTo>
                  <a:pt x="6613809" y="2219089"/>
                </a:lnTo>
                <a:lnTo>
                  <a:pt x="6618125" y="2218010"/>
                </a:lnTo>
                <a:lnTo>
                  <a:pt x="6639975" y="2218010"/>
                </a:lnTo>
                <a:lnTo>
                  <a:pt x="6646584" y="2220168"/>
                </a:lnTo>
                <a:lnTo>
                  <a:pt x="6647663" y="2219089"/>
                </a:lnTo>
                <a:lnTo>
                  <a:pt x="6648742" y="2219089"/>
                </a:lnTo>
                <a:lnTo>
                  <a:pt x="6661959" y="2222327"/>
                </a:lnTo>
                <a:cubicBezTo>
                  <a:pt x="6668344" y="2222327"/>
                  <a:pt x="6673064" y="2217966"/>
                  <a:pt x="6676121" y="2209244"/>
                </a:cubicBezTo>
                <a:lnTo>
                  <a:pt x="6668433" y="2202635"/>
                </a:lnTo>
                <a:lnTo>
                  <a:pt x="6667354" y="2202635"/>
                </a:lnTo>
                <a:lnTo>
                  <a:pt x="6651035" y="2203714"/>
                </a:lnTo>
                <a:lnTo>
                  <a:pt x="6648742" y="2198319"/>
                </a:lnTo>
                <a:lnTo>
                  <a:pt x="6663038" y="2191710"/>
                </a:lnTo>
                <a:lnTo>
                  <a:pt x="6668433" y="2195082"/>
                </a:lnTo>
                <a:lnTo>
                  <a:pt x="6669512" y="2195082"/>
                </a:lnTo>
                <a:cubicBezTo>
                  <a:pt x="6676077" y="2189057"/>
                  <a:pt x="6679358" y="2183572"/>
                  <a:pt x="6679358" y="2178627"/>
                </a:cubicBezTo>
                <a:lnTo>
                  <a:pt x="6684888" y="2177548"/>
                </a:lnTo>
                <a:lnTo>
                  <a:pt x="6684888" y="2176469"/>
                </a:lnTo>
                <a:close/>
                <a:moveTo>
                  <a:pt x="2548590" y="2171037"/>
                </a:moveTo>
                <a:lnTo>
                  <a:pt x="2545353" y="2172116"/>
                </a:lnTo>
                <a:lnTo>
                  <a:pt x="2545353" y="2173195"/>
                </a:lnTo>
                <a:lnTo>
                  <a:pt x="2552906" y="2172116"/>
                </a:lnTo>
                <a:lnTo>
                  <a:pt x="2552906" y="2171037"/>
                </a:lnTo>
                <a:close/>
                <a:moveTo>
                  <a:pt x="9114921" y="2170939"/>
                </a:moveTo>
                <a:lnTo>
                  <a:pt x="9114921" y="2174176"/>
                </a:lnTo>
                <a:lnTo>
                  <a:pt x="9117079" y="2174176"/>
                </a:lnTo>
                <a:lnTo>
                  <a:pt x="9117079" y="2170939"/>
                </a:lnTo>
                <a:close/>
                <a:moveTo>
                  <a:pt x="8711927" y="2170130"/>
                </a:moveTo>
                <a:lnTo>
                  <a:pt x="8711927" y="2171209"/>
                </a:lnTo>
                <a:lnTo>
                  <a:pt x="8713950" y="2171209"/>
                </a:lnTo>
                <a:lnTo>
                  <a:pt x="8713950" y="2170130"/>
                </a:lnTo>
                <a:close/>
                <a:moveTo>
                  <a:pt x="6715505" y="2169860"/>
                </a:moveTo>
                <a:lnTo>
                  <a:pt x="6717663" y="2172018"/>
                </a:lnTo>
                <a:lnTo>
                  <a:pt x="6717663" y="2175390"/>
                </a:lnTo>
                <a:lnTo>
                  <a:pt x="6716584" y="2175390"/>
                </a:lnTo>
                <a:lnTo>
                  <a:pt x="6713347" y="2172018"/>
                </a:lnTo>
                <a:close/>
                <a:moveTo>
                  <a:pt x="2213658" y="2169051"/>
                </a:moveTo>
                <a:lnTo>
                  <a:pt x="2210421" y="2172288"/>
                </a:lnTo>
                <a:lnTo>
                  <a:pt x="2215680" y="2172288"/>
                </a:lnTo>
                <a:lnTo>
                  <a:pt x="2215680" y="2171209"/>
                </a:lnTo>
                <a:close/>
                <a:moveTo>
                  <a:pt x="5170818" y="2168781"/>
                </a:moveTo>
                <a:lnTo>
                  <a:pt x="5170818" y="2172018"/>
                </a:lnTo>
                <a:lnTo>
                  <a:pt x="5171897" y="2172018"/>
                </a:lnTo>
                <a:lnTo>
                  <a:pt x="5171897" y="2168781"/>
                </a:lnTo>
                <a:close/>
                <a:moveTo>
                  <a:pt x="677600" y="2168107"/>
                </a:moveTo>
                <a:lnTo>
                  <a:pt x="677600" y="2169186"/>
                </a:lnTo>
                <a:lnTo>
                  <a:pt x="679759" y="2169186"/>
                </a:lnTo>
                <a:lnTo>
                  <a:pt x="679759" y="2168107"/>
                </a:lnTo>
                <a:close/>
                <a:moveTo>
                  <a:pt x="8603892" y="2167972"/>
                </a:moveTo>
                <a:lnTo>
                  <a:pt x="8601734" y="2170130"/>
                </a:lnTo>
                <a:lnTo>
                  <a:pt x="8603892" y="2170130"/>
                </a:lnTo>
                <a:close/>
                <a:moveTo>
                  <a:pt x="8179588" y="2167432"/>
                </a:moveTo>
                <a:lnTo>
                  <a:pt x="8177430" y="2170669"/>
                </a:lnTo>
                <a:lnTo>
                  <a:pt x="8178509" y="2171748"/>
                </a:lnTo>
                <a:lnTo>
                  <a:pt x="8182825" y="2171748"/>
                </a:lnTo>
                <a:lnTo>
                  <a:pt x="8182825" y="2170669"/>
                </a:lnTo>
                <a:close/>
                <a:moveTo>
                  <a:pt x="9211088" y="2166623"/>
                </a:moveTo>
                <a:lnTo>
                  <a:pt x="9210008" y="2174176"/>
                </a:lnTo>
                <a:lnTo>
                  <a:pt x="9212166" y="2174176"/>
                </a:lnTo>
                <a:lnTo>
                  <a:pt x="9213246" y="2169860"/>
                </a:lnTo>
                <a:lnTo>
                  <a:pt x="9212166" y="2166623"/>
                </a:lnTo>
                <a:close/>
                <a:moveTo>
                  <a:pt x="3159425" y="2166083"/>
                </a:moveTo>
                <a:lnTo>
                  <a:pt x="3158346" y="2167162"/>
                </a:lnTo>
                <a:lnTo>
                  <a:pt x="3158346" y="2169320"/>
                </a:lnTo>
                <a:lnTo>
                  <a:pt x="3159425" y="2169320"/>
                </a:lnTo>
                <a:lnTo>
                  <a:pt x="3161583" y="2167162"/>
                </a:lnTo>
                <a:lnTo>
                  <a:pt x="3160504" y="2166083"/>
                </a:lnTo>
                <a:close/>
                <a:moveTo>
                  <a:pt x="2140824" y="2165949"/>
                </a:moveTo>
                <a:cubicBezTo>
                  <a:pt x="2140824" y="2173052"/>
                  <a:pt x="2144015" y="2176604"/>
                  <a:pt x="2150402" y="2176604"/>
                </a:cubicBezTo>
                <a:lnTo>
                  <a:pt x="2150402" y="2173367"/>
                </a:lnTo>
                <a:cubicBezTo>
                  <a:pt x="2148062" y="2168421"/>
                  <a:pt x="2144871" y="2165949"/>
                  <a:pt x="2140824" y="2165949"/>
                </a:cubicBezTo>
                <a:close/>
                <a:moveTo>
                  <a:pt x="192196" y="2165800"/>
                </a:moveTo>
                <a:lnTo>
                  <a:pt x="192196" y="2169037"/>
                </a:lnTo>
                <a:lnTo>
                  <a:pt x="197591" y="2169037"/>
                </a:lnTo>
                <a:lnTo>
                  <a:pt x="201907" y="2171195"/>
                </a:lnTo>
                <a:lnTo>
                  <a:pt x="202986" y="2171195"/>
                </a:lnTo>
                <a:lnTo>
                  <a:pt x="202986" y="2170116"/>
                </a:lnTo>
                <a:lnTo>
                  <a:pt x="193275" y="2165800"/>
                </a:lnTo>
                <a:close/>
                <a:moveTo>
                  <a:pt x="8696956" y="2163791"/>
                </a:moveTo>
                <a:cubicBezTo>
                  <a:pt x="8696956" y="2167118"/>
                  <a:pt x="8695517" y="2169590"/>
                  <a:pt x="8692640" y="2171209"/>
                </a:cubicBezTo>
                <a:lnTo>
                  <a:pt x="8691561" y="2175525"/>
                </a:lnTo>
                <a:lnTo>
                  <a:pt x="8691561" y="2179841"/>
                </a:lnTo>
                <a:lnTo>
                  <a:pt x="8693719" y="2187259"/>
                </a:lnTo>
                <a:lnTo>
                  <a:pt x="8692640" y="2209783"/>
                </a:lnTo>
                <a:lnTo>
                  <a:pt x="8694798" y="2216122"/>
                </a:lnTo>
                <a:lnTo>
                  <a:pt x="8694798" y="2223675"/>
                </a:lnTo>
                <a:cubicBezTo>
                  <a:pt x="8692640" y="2223675"/>
                  <a:pt x="8690842" y="2230059"/>
                  <a:pt x="8689403" y="2242828"/>
                </a:cubicBezTo>
                <a:cubicBezTo>
                  <a:pt x="8692280" y="2242828"/>
                  <a:pt x="8693719" y="2249257"/>
                  <a:pt x="8693719" y="2262115"/>
                </a:cubicBezTo>
                <a:lnTo>
                  <a:pt x="8693719" y="2264273"/>
                </a:lnTo>
                <a:cubicBezTo>
                  <a:pt x="8693719" y="2274973"/>
                  <a:pt x="8689808" y="2280323"/>
                  <a:pt x="8681985" y="2280323"/>
                </a:cubicBezTo>
                <a:lnTo>
                  <a:pt x="8680906" y="2281402"/>
                </a:lnTo>
                <a:lnTo>
                  <a:pt x="8677669" y="2281402"/>
                </a:lnTo>
                <a:lnTo>
                  <a:pt x="8673353" y="2278165"/>
                </a:lnTo>
                <a:cubicBezTo>
                  <a:pt x="8662653" y="2279064"/>
                  <a:pt x="8657303" y="2281222"/>
                  <a:pt x="8657303" y="2284639"/>
                </a:cubicBezTo>
                <a:cubicBezTo>
                  <a:pt x="8663956" y="2286887"/>
                  <a:pt x="8675016" y="2295429"/>
                  <a:pt x="8690482" y="2310265"/>
                </a:cubicBezTo>
                <a:cubicBezTo>
                  <a:pt x="8694798" y="2310265"/>
                  <a:pt x="8698710" y="2315975"/>
                  <a:pt x="8702216" y="2327395"/>
                </a:cubicBezTo>
                <a:lnTo>
                  <a:pt x="8703295" y="2327395"/>
                </a:lnTo>
                <a:cubicBezTo>
                  <a:pt x="8705453" y="2323618"/>
                  <a:pt x="8706892" y="2317908"/>
                  <a:pt x="8707611" y="2310265"/>
                </a:cubicBezTo>
                <a:cubicBezTo>
                  <a:pt x="8703295" y="2298846"/>
                  <a:pt x="8701137" y="2289584"/>
                  <a:pt x="8701137" y="2282481"/>
                </a:cubicBezTo>
                <a:lnTo>
                  <a:pt x="8701137" y="2280323"/>
                </a:lnTo>
                <a:lnTo>
                  <a:pt x="8704374" y="2263194"/>
                </a:lnTo>
                <a:lnTo>
                  <a:pt x="8701137" y="2252539"/>
                </a:lnTo>
                <a:lnTo>
                  <a:pt x="8702216" y="2251460"/>
                </a:lnTo>
                <a:lnTo>
                  <a:pt x="8703295" y="2251460"/>
                </a:lnTo>
                <a:lnTo>
                  <a:pt x="8704374" y="2252539"/>
                </a:lnTo>
                <a:lnTo>
                  <a:pt x="8704374" y="2253618"/>
                </a:lnTo>
                <a:lnTo>
                  <a:pt x="8707611" y="2252539"/>
                </a:lnTo>
                <a:lnTo>
                  <a:pt x="8707611" y="2251460"/>
                </a:lnTo>
                <a:cubicBezTo>
                  <a:pt x="8704734" y="2251460"/>
                  <a:pt x="8702576" y="2250021"/>
                  <a:pt x="8701137" y="2247144"/>
                </a:cubicBezTo>
                <a:lnTo>
                  <a:pt x="8701137" y="2237567"/>
                </a:lnTo>
                <a:cubicBezTo>
                  <a:pt x="8702576" y="2220393"/>
                  <a:pt x="8704734" y="2210413"/>
                  <a:pt x="8707611" y="2207625"/>
                </a:cubicBezTo>
                <a:lnTo>
                  <a:pt x="8704374" y="2180920"/>
                </a:lnTo>
                <a:lnTo>
                  <a:pt x="8705453" y="2177683"/>
                </a:lnTo>
                <a:lnTo>
                  <a:pt x="8703295" y="2171209"/>
                </a:lnTo>
                <a:cubicBezTo>
                  <a:pt x="8703295" y="2169770"/>
                  <a:pt x="8704374" y="2169051"/>
                  <a:pt x="8706532" y="2169051"/>
                </a:cubicBezTo>
                <a:cubicBezTo>
                  <a:pt x="8705094" y="2165904"/>
                  <a:pt x="8703655" y="2164150"/>
                  <a:pt x="8702216" y="2163791"/>
                </a:cubicBezTo>
                <a:close/>
                <a:moveTo>
                  <a:pt x="9300915" y="2163251"/>
                </a:moveTo>
                <a:lnTo>
                  <a:pt x="9301994" y="2163251"/>
                </a:lnTo>
                <a:cubicBezTo>
                  <a:pt x="9314942" y="2168556"/>
                  <a:pt x="9321416" y="2173636"/>
                  <a:pt x="9321416" y="2178492"/>
                </a:cubicBezTo>
                <a:cubicBezTo>
                  <a:pt x="9327170" y="2178672"/>
                  <a:pt x="9330048" y="2180110"/>
                  <a:pt x="9330048" y="2182808"/>
                </a:cubicBezTo>
                <a:lnTo>
                  <a:pt x="9330048" y="2183887"/>
                </a:lnTo>
                <a:cubicBezTo>
                  <a:pt x="9327710" y="2187484"/>
                  <a:pt x="9323394" y="2189282"/>
                  <a:pt x="9317100" y="2189282"/>
                </a:cubicBezTo>
                <a:cubicBezTo>
                  <a:pt x="9308468" y="2186944"/>
                  <a:pt x="9304152" y="2185146"/>
                  <a:pt x="9304152" y="2183887"/>
                </a:cubicBezTo>
                <a:lnTo>
                  <a:pt x="9306310" y="2180650"/>
                </a:lnTo>
                <a:lnTo>
                  <a:pt x="9303073" y="2178492"/>
                </a:lnTo>
                <a:cubicBezTo>
                  <a:pt x="9302533" y="2183527"/>
                  <a:pt x="9301454" y="2186045"/>
                  <a:pt x="9299836" y="2186045"/>
                </a:cubicBezTo>
                <a:lnTo>
                  <a:pt x="9287832" y="2186045"/>
                </a:lnTo>
                <a:lnTo>
                  <a:pt x="9284595" y="2182808"/>
                </a:lnTo>
                <a:lnTo>
                  <a:pt x="9284595" y="2181729"/>
                </a:lnTo>
                <a:cubicBezTo>
                  <a:pt x="9284595" y="2176694"/>
                  <a:pt x="9290035" y="2170534"/>
                  <a:pt x="9300915" y="2163251"/>
                </a:cubicBezTo>
                <a:close/>
                <a:moveTo>
                  <a:pt x="1049304" y="2161767"/>
                </a:moveTo>
                <a:cubicBezTo>
                  <a:pt x="1057128" y="2161767"/>
                  <a:pt x="1062477" y="2163206"/>
                  <a:pt x="1065354" y="2166083"/>
                </a:cubicBezTo>
                <a:cubicBezTo>
                  <a:pt x="1065354" y="2163206"/>
                  <a:pt x="1067513" y="2161767"/>
                  <a:pt x="1071828" y="2161767"/>
                </a:cubicBezTo>
                <a:lnTo>
                  <a:pt x="1081406" y="2161767"/>
                </a:lnTo>
                <a:lnTo>
                  <a:pt x="1083564" y="2163925"/>
                </a:lnTo>
                <a:lnTo>
                  <a:pt x="1083564" y="2166083"/>
                </a:lnTo>
                <a:lnTo>
                  <a:pt x="1080327" y="2169320"/>
                </a:lnTo>
                <a:lnTo>
                  <a:pt x="1078301" y="2169320"/>
                </a:lnTo>
                <a:lnTo>
                  <a:pt x="1075064" y="2167162"/>
                </a:lnTo>
                <a:lnTo>
                  <a:pt x="1073987" y="2167162"/>
                </a:lnTo>
                <a:cubicBezTo>
                  <a:pt x="1072728" y="2167162"/>
                  <a:pt x="1071649" y="2168916"/>
                  <a:pt x="1070749" y="2172423"/>
                </a:cubicBezTo>
                <a:lnTo>
                  <a:pt x="1068592" y="2172423"/>
                </a:lnTo>
                <a:lnTo>
                  <a:pt x="1068592" y="2173502"/>
                </a:lnTo>
                <a:lnTo>
                  <a:pt x="1053485" y="2171344"/>
                </a:lnTo>
                <a:lnTo>
                  <a:pt x="1040673" y="2172423"/>
                </a:lnTo>
                <a:cubicBezTo>
                  <a:pt x="1040673" y="2171074"/>
                  <a:pt x="1038515" y="2170040"/>
                  <a:pt x="1034199" y="2169320"/>
                </a:cubicBezTo>
                <a:lnTo>
                  <a:pt x="1025702" y="2170399"/>
                </a:lnTo>
                <a:lnTo>
                  <a:pt x="1024623" y="2169320"/>
                </a:lnTo>
                <a:cubicBezTo>
                  <a:pt x="1025972" y="2166083"/>
                  <a:pt x="1027364" y="2164285"/>
                  <a:pt x="1028803" y="2163925"/>
                </a:cubicBezTo>
                <a:lnTo>
                  <a:pt x="1035278" y="2166083"/>
                </a:lnTo>
                <a:lnTo>
                  <a:pt x="1036357" y="2166083"/>
                </a:lnTo>
                <a:cubicBezTo>
                  <a:pt x="1041032" y="2163206"/>
                  <a:pt x="1045347" y="2161767"/>
                  <a:pt x="1049304" y="2161767"/>
                </a:cubicBezTo>
                <a:close/>
                <a:moveTo>
                  <a:pt x="7660196" y="2159475"/>
                </a:moveTo>
                <a:lnTo>
                  <a:pt x="7658038" y="2161633"/>
                </a:lnTo>
                <a:lnTo>
                  <a:pt x="7663568" y="2161633"/>
                </a:lnTo>
                <a:lnTo>
                  <a:pt x="7663568" y="2159475"/>
                </a:lnTo>
                <a:close/>
                <a:moveTo>
                  <a:pt x="4145472" y="2159475"/>
                </a:moveTo>
                <a:lnTo>
                  <a:pt x="4143314" y="2161633"/>
                </a:lnTo>
                <a:lnTo>
                  <a:pt x="4148843" y="2161633"/>
                </a:lnTo>
                <a:lnTo>
                  <a:pt x="4148843" y="2159475"/>
                </a:lnTo>
                <a:close/>
                <a:moveTo>
                  <a:pt x="674364" y="2159475"/>
                </a:moveTo>
                <a:lnTo>
                  <a:pt x="676521" y="2159475"/>
                </a:lnTo>
                <a:lnTo>
                  <a:pt x="676521" y="2161633"/>
                </a:lnTo>
                <a:lnTo>
                  <a:pt x="682996" y="2161633"/>
                </a:lnTo>
                <a:lnTo>
                  <a:pt x="686233" y="2159475"/>
                </a:lnTo>
                <a:cubicBezTo>
                  <a:pt x="691807" y="2163431"/>
                  <a:pt x="699720" y="2166308"/>
                  <a:pt x="709970" y="2168107"/>
                </a:cubicBezTo>
                <a:lnTo>
                  <a:pt x="709970" y="2173502"/>
                </a:lnTo>
                <a:lnTo>
                  <a:pt x="713207" y="2170265"/>
                </a:lnTo>
                <a:cubicBezTo>
                  <a:pt x="719322" y="2172063"/>
                  <a:pt x="727595" y="2177458"/>
                  <a:pt x="738025" y="2186450"/>
                </a:cubicBezTo>
                <a:lnTo>
                  <a:pt x="739104" y="2185371"/>
                </a:lnTo>
                <a:lnTo>
                  <a:pt x="741262" y="2188608"/>
                </a:lnTo>
                <a:lnTo>
                  <a:pt x="740183" y="2191845"/>
                </a:lnTo>
                <a:lnTo>
                  <a:pt x="742341" y="2210188"/>
                </a:lnTo>
                <a:cubicBezTo>
                  <a:pt x="736766" y="2223855"/>
                  <a:pt x="729572" y="2230689"/>
                  <a:pt x="720760" y="2230689"/>
                </a:cubicBezTo>
                <a:lnTo>
                  <a:pt x="719681" y="2229610"/>
                </a:lnTo>
                <a:lnTo>
                  <a:pt x="718602" y="2229610"/>
                </a:lnTo>
                <a:lnTo>
                  <a:pt x="716444" y="2231768"/>
                </a:lnTo>
                <a:cubicBezTo>
                  <a:pt x="702777" y="2227092"/>
                  <a:pt x="695944" y="2219179"/>
                  <a:pt x="695944" y="2208030"/>
                </a:cubicBezTo>
                <a:cubicBezTo>
                  <a:pt x="694326" y="2194902"/>
                  <a:pt x="686773" y="2181594"/>
                  <a:pt x="673285" y="2168107"/>
                </a:cubicBezTo>
                <a:lnTo>
                  <a:pt x="673285" y="2167028"/>
                </a:lnTo>
                <a:lnTo>
                  <a:pt x="675442" y="2164870"/>
                </a:lnTo>
                <a:lnTo>
                  <a:pt x="675442" y="2162712"/>
                </a:lnTo>
                <a:lnTo>
                  <a:pt x="672206" y="2164870"/>
                </a:lnTo>
                <a:lnTo>
                  <a:pt x="671127" y="2164870"/>
                </a:lnTo>
                <a:lnTo>
                  <a:pt x="671127" y="2162712"/>
                </a:lnTo>
                <a:close/>
                <a:moveTo>
                  <a:pt x="4661761" y="2158521"/>
                </a:moveTo>
                <a:lnTo>
                  <a:pt x="4661761" y="2161758"/>
                </a:lnTo>
                <a:lnTo>
                  <a:pt x="4662840" y="2161758"/>
                </a:lnTo>
                <a:lnTo>
                  <a:pt x="4662840" y="2158521"/>
                </a:lnTo>
                <a:close/>
                <a:moveTo>
                  <a:pt x="8753604" y="2158396"/>
                </a:moveTo>
                <a:cubicBezTo>
                  <a:pt x="8752345" y="2158396"/>
                  <a:pt x="8751266" y="2160194"/>
                  <a:pt x="8750367" y="2163791"/>
                </a:cubicBezTo>
                <a:lnTo>
                  <a:pt x="8751446" y="2167028"/>
                </a:lnTo>
                <a:lnTo>
                  <a:pt x="8751446" y="2169051"/>
                </a:lnTo>
                <a:lnTo>
                  <a:pt x="8750367" y="2169051"/>
                </a:lnTo>
                <a:lnTo>
                  <a:pt x="8751446" y="2176604"/>
                </a:lnTo>
                <a:lnTo>
                  <a:pt x="8751446" y="2189417"/>
                </a:lnTo>
                <a:lnTo>
                  <a:pt x="8752525" y="2201151"/>
                </a:lnTo>
                <a:lnTo>
                  <a:pt x="8750367" y="2208704"/>
                </a:lnTo>
                <a:lnTo>
                  <a:pt x="8752525" y="2220438"/>
                </a:lnTo>
                <a:cubicBezTo>
                  <a:pt x="8751805" y="2223855"/>
                  <a:pt x="8749647" y="2227047"/>
                  <a:pt x="8746051" y="2230014"/>
                </a:cubicBezTo>
                <a:lnTo>
                  <a:pt x="8746051" y="2231093"/>
                </a:lnTo>
                <a:cubicBezTo>
                  <a:pt x="8746051" y="2232532"/>
                  <a:pt x="8747849" y="2233251"/>
                  <a:pt x="8751446" y="2233251"/>
                </a:cubicBezTo>
                <a:lnTo>
                  <a:pt x="8752525" y="2236488"/>
                </a:lnTo>
                <a:lnTo>
                  <a:pt x="8750367" y="2253618"/>
                </a:lnTo>
                <a:lnTo>
                  <a:pt x="8752525" y="2264273"/>
                </a:lnTo>
                <a:lnTo>
                  <a:pt x="8749288" y="2269668"/>
                </a:lnTo>
                <a:lnTo>
                  <a:pt x="8750367" y="2274928"/>
                </a:lnTo>
                <a:lnTo>
                  <a:pt x="8750367" y="2278165"/>
                </a:lnTo>
                <a:cubicBezTo>
                  <a:pt x="8750367" y="2279604"/>
                  <a:pt x="8749288" y="2280323"/>
                  <a:pt x="8747130" y="2280323"/>
                </a:cubicBezTo>
                <a:lnTo>
                  <a:pt x="8746051" y="2281402"/>
                </a:lnTo>
                <a:lnTo>
                  <a:pt x="8746051" y="2282481"/>
                </a:lnTo>
                <a:lnTo>
                  <a:pt x="8747130" y="2286662"/>
                </a:lnTo>
                <a:lnTo>
                  <a:pt x="8748209" y="2285583"/>
                </a:lnTo>
                <a:lnTo>
                  <a:pt x="8750367" y="2285583"/>
                </a:lnTo>
                <a:lnTo>
                  <a:pt x="8751446" y="2289899"/>
                </a:lnTo>
                <a:lnTo>
                  <a:pt x="8750367" y="2301633"/>
                </a:lnTo>
                <a:lnTo>
                  <a:pt x="8751446" y="2302712"/>
                </a:lnTo>
                <a:lnTo>
                  <a:pt x="8755762" y="2302712"/>
                </a:lnTo>
                <a:cubicBezTo>
                  <a:pt x="8761606" y="2302712"/>
                  <a:pt x="8765158" y="2298082"/>
                  <a:pt x="8766417" y="2288820"/>
                </a:cubicBezTo>
                <a:lnTo>
                  <a:pt x="8765338" y="2279244"/>
                </a:lnTo>
                <a:lnTo>
                  <a:pt x="8768575" y="2269668"/>
                </a:lnTo>
                <a:lnTo>
                  <a:pt x="8763180" y="2258878"/>
                </a:lnTo>
                <a:cubicBezTo>
                  <a:pt x="8765338" y="2249976"/>
                  <a:pt x="8766417" y="2239635"/>
                  <a:pt x="8766417" y="2227856"/>
                </a:cubicBezTo>
                <a:lnTo>
                  <a:pt x="8766417" y="2225833"/>
                </a:lnTo>
                <a:lnTo>
                  <a:pt x="8763180" y="2220438"/>
                </a:lnTo>
                <a:cubicBezTo>
                  <a:pt x="8763180" y="2209558"/>
                  <a:pt x="8765698" y="2202410"/>
                  <a:pt x="8770733" y="2198993"/>
                </a:cubicBezTo>
                <a:lnTo>
                  <a:pt x="8770733" y="2196835"/>
                </a:lnTo>
                <a:lnTo>
                  <a:pt x="8766417" y="2194812"/>
                </a:lnTo>
                <a:lnTo>
                  <a:pt x="8767496" y="2184022"/>
                </a:lnTo>
                <a:lnTo>
                  <a:pt x="8767496" y="2180920"/>
                </a:lnTo>
                <a:lnTo>
                  <a:pt x="8766417" y="2164870"/>
                </a:lnTo>
                <a:lnTo>
                  <a:pt x="8767496" y="2164870"/>
                </a:lnTo>
                <a:cubicBezTo>
                  <a:pt x="8767496" y="2163251"/>
                  <a:pt x="8764978" y="2161093"/>
                  <a:pt x="8759943" y="2158396"/>
                </a:cubicBezTo>
                <a:close/>
                <a:moveTo>
                  <a:pt x="8723661" y="2158396"/>
                </a:moveTo>
                <a:lnTo>
                  <a:pt x="8723661" y="2159475"/>
                </a:lnTo>
                <a:lnTo>
                  <a:pt x="8727977" y="2159475"/>
                </a:lnTo>
                <a:lnTo>
                  <a:pt x="8727977" y="2158396"/>
                </a:lnTo>
                <a:close/>
                <a:moveTo>
                  <a:pt x="2713004" y="2158223"/>
                </a:moveTo>
                <a:lnTo>
                  <a:pt x="2713004" y="2159302"/>
                </a:lnTo>
                <a:lnTo>
                  <a:pt x="2716105" y="2160381"/>
                </a:lnTo>
                <a:lnTo>
                  <a:pt x="2716105" y="2158223"/>
                </a:lnTo>
                <a:close/>
                <a:moveTo>
                  <a:pt x="2551826" y="2158223"/>
                </a:moveTo>
                <a:cubicBezTo>
                  <a:pt x="2548590" y="2161011"/>
                  <a:pt x="2546073" y="2162405"/>
                  <a:pt x="2544275" y="2162405"/>
                </a:cubicBezTo>
                <a:lnTo>
                  <a:pt x="2544275" y="2163484"/>
                </a:lnTo>
                <a:lnTo>
                  <a:pt x="2545353" y="2163484"/>
                </a:lnTo>
                <a:cubicBezTo>
                  <a:pt x="2550027" y="2161685"/>
                  <a:pt x="2552546" y="2159932"/>
                  <a:pt x="2552906" y="2158223"/>
                </a:cubicBezTo>
                <a:close/>
                <a:moveTo>
                  <a:pt x="2091593" y="2157317"/>
                </a:moveTo>
                <a:lnTo>
                  <a:pt x="2088357" y="2160554"/>
                </a:lnTo>
                <a:lnTo>
                  <a:pt x="2088357" y="2161633"/>
                </a:lnTo>
                <a:lnTo>
                  <a:pt x="2091593" y="2161633"/>
                </a:lnTo>
                <a:lnTo>
                  <a:pt x="2092675" y="2160554"/>
                </a:lnTo>
                <a:lnTo>
                  <a:pt x="2093752" y="2160554"/>
                </a:lnTo>
                <a:lnTo>
                  <a:pt x="2092675" y="2157317"/>
                </a:lnTo>
                <a:close/>
                <a:moveTo>
                  <a:pt x="5167716" y="2157047"/>
                </a:moveTo>
                <a:lnTo>
                  <a:pt x="5165558" y="2161228"/>
                </a:lnTo>
                <a:lnTo>
                  <a:pt x="5165558" y="2162307"/>
                </a:lnTo>
                <a:lnTo>
                  <a:pt x="5166637" y="2162307"/>
                </a:lnTo>
                <a:cubicBezTo>
                  <a:pt x="5166637" y="2159520"/>
                  <a:pt x="5168031" y="2158126"/>
                  <a:pt x="5170818" y="2158126"/>
                </a:cubicBezTo>
                <a:lnTo>
                  <a:pt x="5170818" y="2157047"/>
                </a:lnTo>
                <a:close/>
                <a:moveTo>
                  <a:pt x="182485" y="2156089"/>
                </a:moveTo>
                <a:lnTo>
                  <a:pt x="182485" y="2157168"/>
                </a:lnTo>
                <a:lnTo>
                  <a:pt x="185722" y="2160405"/>
                </a:lnTo>
                <a:lnTo>
                  <a:pt x="185722" y="2158247"/>
                </a:lnTo>
                <a:lnTo>
                  <a:pt x="183564" y="2156089"/>
                </a:lnTo>
                <a:close/>
                <a:moveTo>
                  <a:pt x="8743893" y="2155159"/>
                </a:moveTo>
                <a:lnTo>
                  <a:pt x="8743893" y="2157317"/>
                </a:lnTo>
                <a:cubicBezTo>
                  <a:pt x="8745331" y="2157317"/>
                  <a:pt x="8746051" y="2158755"/>
                  <a:pt x="8746051" y="2161633"/>
                </a:cubicBezTo>
                <a:lnTo>
                  <a:pt x="8749288" y="2161633"/>
                </a:lnTo>
                <a:lnTo>
                  <a:pt x="8749288" y="2160554"/>
                </a:lnTo>
                <a:lnTo>
                  <a:pt x="8744972" y="2157317"/>
                </a:lnTo>
                <a:lnTo>
                  <a:pt x="8744972" y="2155159"/>
                </a:lnTo>
                <a:close/>
                <a:moveTo>
                  <a:pt x="9294306" y="2154619"/>
                </a:moveTo>
                <a:lnTo>
                  <a:pt x="9294306" y="2155698"/>
                </a:lnTo>
                <a:lnTo>
                  <a:pt x="9296464" y="2155698"/>
                </a:lnTo>
                <a:lnTo>
                  <a:pt x="9296464" y="2154619"/>
                </a:lnTo>
                <a:close/>
                <a:moveTo>
                  <a:pt x="4585017" y="2154205"/>
                </a:moveTo>
                <a:cubicBezTo>
                  <a:pt x="4581780" y="2155644"/>
                  <a:pt x="4579981" y="2157082"/>
                  <a:pt x="4579622" y="2158521"/>
                </a:cubicBezTo>
                <a:lnTo>
                  <a:pt x="4579622" y="2166074"/>
                </a:lnTo>
                <a:lnTo>
                  <a:pt x="4580701" y="2166074"/>
                </a:lnTo>
                <a:cubicBezTo>
                  <a:pt x="4583038" y="2166074"/>
                  <a:pt x="4584837" y="2162118"/>
                  <a:pt x="4586096" y="2154205"/>
                </a:cubicBezTo>
                <a:close/>
                <a:moveTo>
                  <a:pt x="8733238" y="2154080"/>
                </a:moveTo>
                <a:lnTo>
                  <a:pt x="8733238" y="2155159"/>
                </a:lnTo>
                <a:lnTo>
                  <a:pt x="8736475" y="2155159"/>
                </a:lnTo>
                <a:lnTo>
                  <a:pt x="8736475" y="2154080"/>
                </a:lnTo>
                <a:close/>
                <a:moveTo>
                  <a:pt x="4707079" y="2153126"/>
                </a:moveTo>
                <a:cubicBezTo>
                  <a:pt x="4694131" y="2154025"/>
                  <a:pt x="4687657" y="2155464"/>
                  <a:pt x="4687657" y="2157442"/>
                </a:cubicBezTo>
                <a:cubicBezTo>
                  <a:pt x="4687657" y="2158881"/>
                  <a:pt x="4693052" y="2160319"/>
                  <a:pt x="4703842" y="2161758"/>
                </a:cubicBezTo>
                <a:cubicBezTo>
                  <a:pt x="4705101" y="2163916"/>
                  <a:pt x="4707259" y="2164995"/>
                  <a:pt x="4710316" y="2164995"/>
                </a:cubicBezTo>
                <a:lnTo>
                  <a:pt x="4710316" y="2166074"/>
                </a:lnTo>
                <a:lnTo>
                  <a:pt x="4716790" y="2162837"/>
                </a:lnTo>
                <a:lnTo>
                  <a:pt x="4718948" y="2162837"/>
                </a:lnTo>
                <a:cubicBezTo>
                  <a:pt x="4726861" y="2162837"/>
                  <a:pt x="4730817" y="2167153"/>
                  <a:pt x="4730817" y="2175785"/>
                </a:cubicBezTo>
                <a:cubicBezTo>
                  <a:pt x="4728299" y="2179382"/>
                  <a:pt x="4726141" y="2181180"/>
                  <a:pt x="4724343" y="2181180"/>
                </a:cubicBezTo>
                <a:lnTo>
                  <a:pt x="4729738" y="2190891"/>
                </a:lnTo>
                <a:lnTo>
                  <a:pt x="4734054" y="2191970"/>
                </a:lnTo>
                <a:lnTo>
                  <a:pt x="4740663" y="2190891"/>
                </a:lnTo>
                <a:lnTo>
                  <a:pt x="4741742" y="2190891"/>
                </a:lnTo>
                <a:lnTo>
                  <a:pt x="4748216" y="2191970"/>
                </a:lnTo>
                <a:lnTo>
                  <a:pt x="4751453" y="2190891"/>
                </a:lnTo>
                <a:lnTo>
                  <a:pt x="4757927" y="2191970"/>
                </a:lnTo>
                <a:lnTo>
                  <a:pt x="4757927" y="2190891"/>
                </a:lnTo>
                <a:lnTo>
                  <a:pt x="4759006" y="2189812"/>
                </a:lnTo>
                <a:lnTo>
                  <a:pt x="4756848" y="2182259"/>
                </a:lnTo>
                <a:cubicBezTo>
                  <a:pt x="4758646" y="2177224"/>
                  <a:pt x="4762243" y="2174706"/>
                  <a:pt x="4767638" y="2174706"/>
                </a:cubicBezTo>
                <a:lnTo>
                  <a:pt x="4768717" y="2173627"/>
                </a:lnTo>
                <a:lnTo>
                  <a:pt x="4768717" y="2171469"/>
                </a:lnTo>
                <a:lnTo>
                  <a:pt x="4766559" y="2167153"/>
                </a:lnTo>
                <a:cubicBezTo>
                  <a:pt x="4765480" y="2168592"/>
                  <a:pt x="4759006" y="2170390"/>
                  <a:pt x="4747137" y="2172548"/>
                </a:cubicBezTo>
                <a:cubicBezTo>
                  <a:pt x="4743540" y="2168232"/>
                  <a:pt x="4741382" y="2162477"/>
                  <a:pt x="4740663" y="2155284"/>
                </a:cubicBezTo>
                <a:lnTo>
                  <a:pt x="4738505" y="2155284"/>
                </a:lnTo>
                <a:lnTo>
                  <a:pt x="4731896" y="2156363"/>
                </a:lnTo>
                <a:lnTo>
                  <a:pt x="4728659" y="2155284"/>
                </a:lnTo>
                <a:lnTo>
                  <a:pt x="4726501" y="2157442"/>
                </a:lnTo>
                <a:lnTo>
                  <a:pt x="4725422" y="2157442"/>
                </a:lnTo>
                <a:cubicBezTo>
                  <a:pt x="4722185" y="2157442"/>
                  <a:pt x="4719307" y="2156003"/>
                  <a:pt x="4716790" y="2153126"/>
                </a:cubicBezTo>
                <a:lnTo>
                  <a:pt x="4712474" y="2154205"/>
                </a:lnTo>
                <a:close/>
                <a:moveTo>
                  <a:pt x="3744636" y="2151787"/>
                </a:moveTo>
                <a:lnTo>
                  <a:pt x="3755426" y="2151787"/>
                </a:lnTo>
                <a:lnTo>
                  <a:pt x="3757584" y="2153945"/>
                </a:lnTo>
                <a:lnTo>
                  <a:pt x="3757584" y="2157182"/>
                </a:lnTo>
                <a:lnTo>
                  <a:pt x="3756505" y="2162577"/>
                </a:lnTo>
                <a:lnTo>
                  <a:pt x="3759742" y="2164735"/>
                </a:lnTo>
                <a:lnTo>
                  <a:pt x="3766216" y="2163656"/>
                </a:lnTo>
                <a:cubicBezTo>
                  <a:pt x="3768733" y="2166713"/>
                  <a:pt x="3774083" y="2170310"/>
                  <a:pt x="3782266" y="2174446"/>
                </a:cubicBezTo>
                <a:cubicBezTo>
                  <a:pt x="3786582" y="2177503"/>
                  <a:pt x="3788740" y="2184651"/>
                  <a:pt x="3788740" y="2195891"/>
                </a:cubicBezTo>
                <a:lnTo>
                  <a:pt x="3781187" y="2204523"/>
                </a:lnTo>
                <a:cubicBezTo>
                  <a:pt x="3777230" y="2204523"/>
                  <a:pt x="3769363" y="2202005"/>
                  <a:pt x="3757584" y="2196970"/>
                </a:cubicBezTo>
                <a:lnTo>
                  <a:pt x="3746794" y="2199128"/>
                </a:lnTo>
                <a:lnTo>
                  <a:pt x="3743557" y="2198049"/>
                </a:lnTo>
                <a:lnTo>
                  <a:pt x="3740454" y="2202365"/>
                </a:lnTo>
                <a:lnTo>
                  <a:pt x="3740454" y="2203444"/>
                </a:lnTo>
                <a:cubicBezTo>
                  <a:pt x="3743961" y="2203444"/>
                  <a:pt x="3751469" y="2209873"/>
                  <a:pt x="3762979" y="2222731"/>
                </a:cubicBezTo>
                <a:lnTo>
                  <a:pt x="3762979" y="2223810"/>
                </a:lnTo>
                <a:lnTo>
                  <a:pt x="3760821" y="2227047"/>
                </a:lnTo>
                <a:lnTo>
                  <a:pt x="3760821" y="2228126"/>
                </a:lnTo>
                <a:lnTo>
                  <a:pt x="3764058" y="2232442"/>
                </a:lnTo>
                <a:lnTo>
                  <a:pt x="3764058" y="2239995"/>
                </a:lnTo>
                <a:cubicBezTo>
                  <a:pt x="3761540" y="2251415"/>
                  <a:pt x="3757224" y="2257124"/>
                  <a:pt x="3751110" y="2257124"/>
                </a:cubicBezTo>
                <a:cubicBezTo>
                  <a:pt x="3746794" y="2257124"/>
                  <a:pt x="3744636" y="2257844"/>
                  <a:pt x="3744636" y="2259282"/>
                </a:cubicBezTo>
                <a:lnTo>
                  <a:pt x="3748952" y="2261440"/>
                </a:lnTo>
                <a:lnTo>
                  <a:pt x="3753268" y="2259282"/>
                </a:lnTo>
                <a:lnTo>
                  <a:pt x="3754347" y="2260361"/>
                </a:lnTo>
                <a:lnTo>
                  <a:pt x="3755426" y="2260361"/>
                </a:lnTo>
                <a:lnTo>
                  <a:pt x="3761900" y="2259282"/>
                </a:lnTo>
                <a:lnTo>
                  <a:pt x="3775792" y="2260361"/>
                </a:lnTo>
                <a:lnTo>
                  <a:pt x="3784424" y="2259282"/>
                </a:lnTo>
                <a:cubicBezTo>
                  <a:pt x="3787481" y="2260182"/>
                  <a:pt x="3789639" y="2261980"/>
                  <a:pt x="3790898" y="2264677"/>
                </a:cubicBezTo>
                <a:lnTo>
                  <a:pt x="3790898" y="2272230"/>
                </a:lnTo>
                <a:cubicBezTo>
                  <a:pt x="3781546" y="2284189"/>
                  <a:pt x="3776871" y="2292777"/>
                  <a:pt x="3776871" y="2297992"/>
                </a:cubicBezTo>
                <a:lnTo>
                  <a:pt x="3779029" y="2304466"/>
                </a:lnTo>
                <a:lnTo>
                  <a:pt x="3779029" y="2314177"/>
                </a:lnTo>
                <a:lnTo>
                  <a:pt x="3765137" y="2321595"/>
                </a:lnTo>
                <a:cubicBezTo>
                  <a:pt x="3762979" y="2321595"/>
                  <a:pt x="3757943" y="2319122"/>
                  <a:pt x="3750031" y="2314177"/>
                </a:cubicBezTo>
                <a:lnTo>
                  <a:pt x="3747873" y="2314177"/>
                </a:lnTo>
                <a:cubicBezTo>
                  <a:pt x="3747873" y="2316425"/>
                  <a:pt x="3748952" y="2318897"/>
                  <a:pt x="3751110" y="2321595"/>
                </a:cubicBezTo>
                <a:lnTo>
                  <a:pt x="3746794" y="2325911"/>
                </a:lnTo>
                <a:lnTo>
                  <a:pt x="3747873" y="2336701"/>
                </a:lnTo>
                <a:lnTo>
                  <a:pt x="3747873" y="2346412"/>
                </a:lnTo>
                <a:lnTo>
                  <a:pt x="3750031" y="2353830"/>
                </a:lnTo>
                <a:lnTo>
                  <a:pt x="3746794" y="2362462"/>
                </a:lnTo>
                <a:lnTo>
                  <a:pt x="3748952" y="2364620"/>
                </a:lnTo>
                <a:lnTo>
                  <a:pt x="3748952" y="2368936"/>
                </a:lnTo>
                <a:lnTo>
                  <a:pt x="3746794" y="2375410"/>
                </a:lnTo>
                <a:lnTo>
                  <a:pt x="3747873" y="2384986"/>
                </a:lnTo>
                <a:cubicBezTo>
                  <a:pt x="3747873" y="2390561"/>
                  <a:pt x="3746434" y="2393798"/>
                  <a:pt x="3743557" y="2394697"/>
                </a:cubicBezTo>
                <a:lnTo>
                  <a:pt x="3741533" y="2394697"/>
                </a:lnTo>
                <a:lnTo>
                  <a:pt x="3730743" y="2391460"/>
                </a:lnTo>
                <a:lnTo>
                  <a:pt x="3729664" y="2391460"/>
                </a:lnTo>
                <a:lnTo>
                  <a:pt x="3722111" y="2394697"/>
                </a:lnTo>
                <a:cubicBezTo>
                  <a:pt x="3706376" y="2394697"/>
                  <a:pt x="3698508" y="2387909"/>
                  <a:pt x="3698508" y="2374331"/>
                </a:cubicBezTo>
                <a:lnTo>
                  <a:pt x="3698508" y="2373252"/>
                </a:lnTo>
                <a:lnTo>
                  <a:pt x="3693113" y="2372173"/>
                </a:lnTo>
                <a:lnTo>
                  <a:pt x="3688797" y="2373252"/>
                </a:lnTo>
                <a:lnTo>
                  <a:pt x="3687718" y="2372173"/>
                </a:lnTo>
                <a:lnTo>
                  <a:pt x="3676928" y="2373252"/>
                </a:lnTo>
                <a:lnTo>
                  <a:pt x="3653325" y="2373252"/>
                </a:lnTo>
                <a:lnTo>
                  <a:pt x="3631880" y="2371094"/>
                </a:lnTo>
                <a:cubicBezTo>
                  <a:pt x="3628283" y="2371094"/>
                  <a:pt x="3626125" y="2376085"/>
                  <a:pt x="3625406" y="2386065"/>
                </a:cubicBezTo>
                <a:cubicBezTo>
                  <a:pt x="3618032" y="2392539"/>
                  <a:pt x="3610165" y="2395776"/>
                  <a:pt x="3601802" y="2395776"/>
                </a:cubicBezTo>
                <a:cubicBezTo>
                  <a:pt x="3586696" y="2392719"/>
                  <a:pt x="3579143" y="2388044"/>
                  <a:pt x="3579143" y="2381749"/>
                </a:cubicBezTo>
                <a:lnTo>
                  <a:pt x="3574962" y="2376489"/>
                </a:lnTo>
                <a:lnTo>
                  <a:pt x="3574962" y="2372173"/>
                </a:lnTo>
                <a:cubicBezTo>
                  <a:pt x="3576401" y="2370914"/>
                  <a:pt x="3577120" y="2367318"/>
                  <a:pt x="3577120" y="2361383"/>
                </a:cubicBezTo>
                <a:lnTo>
                  <a:pt x="3579143" y="2358146"/>
                </a:lnTo>
                <a:lnTo>
                  <a:pt x="3578199" y="2343175"/>
                </a:lnTo>
                <a:lnTo>
                  <a:pt x="3578199" y="2338859"/>
                </a:lnTo>
                <a:lnTo>
                  <a:pt x="3580222" y="2329148"/>
                </a:lnTo>
                <a:lnTo>
                  <a:pt x="3579143" y="2320516"/>
                </a:lnTo>
                <a:cubicBezTo>
                  <a:pt x="3581301" y="2319797"/>
                  <a:pt x="3582380" y="2317683"/>
                  <a:pt x="3582380" y="2314177"/>
                </a:cubicBezTo>
                <a:cubicBezTo>
                  <a:pt x="3580042" y="2311299"/>
                  <a:pt x="3577929" y="2309861"/>
                  <a:pt x="3576041" y="2309861"/>
                </a:cubicBezTo>
                <a:lnTo>
                  <a:pt x="3557698" y="2315121"/>
                </a:lnTo>
                <a:cubicBezTo>
                  <a:pt x="3557698" y="2316560"/>
                  <a:pt x="3553427" y="2317279"/>
                  <a:pt x="3544885" y="2317279"/>
                </a:cubicBezTo>
                <a:lnTo>
                  <a:pt x="3541648" y="2314177"/>
                </a:lnTo>
                <a:lnTo>
                  <a:pt x="3541648" y="2308782"/>
                </a:lnTo>
                <a:cubicBezTo>
                  <a:pt x="3546054" y="2303387"/>
                  <a:pt x="3553202" y="2299071"/>
                  <a:pt x="3563093" y="2295834"/>
                </a:cubicBezTo>
                <a:cubicBezTo>
                  <a:pt x="3563273" y="2292597"/>
                  <a:pt x="3572939" y="2285448"/>
                  <a:pt x="3592091" y="2274388"/>
                </a:cubicBezTo>
                <a:cubicBezTo>
                  <a:pt x="3592091" y="2272051"/>
                  <a:pt x="3594969" y="2269893"/>
                  <a:pt x="3600723" y="2267914"/>
                </a:cubicBezTo>
                <a:cubicBezTo>
                  <a:pt x="3604140" y="2258563"/>
                  <a:pt x="3607692" y="2253887"/>
                  <a:pt x="3611379" y="2253887"/>
                </a:cubicBezTo>
                <a:lnTo>
                  <a:pt x="3611379" y="2246469"/>
                </a:lnTo>
                <a:cubicBezTo>
                  <a:pt x="3613896" y="2242153"/>
                  <a:pt x="3617133" y="2239995"/>
                  <a:pt x="3621090" y="2239995"/>
                </a:cubicBezTo>
                <a:lnTo>
                  <a:pt x="3622169" y="2245390"/>
                </a:lnTo>
                <a:lnTo>
                  <a:pt x="3625406" y="2245390"/>
                </a:lnTo>
                <a:lnTo>
                  <a:pt x="3624327" y="2242153"/>
                </a:lnTo>
                <a:lnTo>
                  <a:pt x="3626485" y="2228126"/>
                </a:lnTo>
                <a:lnTo>
                  <a:pt x="3623248" y="2223810"/>
                </a:lnTo>
                <a:lnTo>
                  <a:pt x="3622169" y="2223810"/>
                </a:lnTo>
                <a:cubicBezTo>
                  <a:pt x="3602836" y="2244401"/>
                  <a:pt x="3588495" y="2256945"/>
                  <a:pt x="3579143" y="2261440"/>
                </a:cubicBezTo>
                <a:lnTo>
                  <a:pt x="3558777" y="2268993"/>
                </a:lnTo>
                <a:lnTo>
                  <a:pt x="3549066" y="2270072"/>
                </a:lnTo>
                <a:lnTo>
                  <a:pt x="3545964" y="2266835"/>
                </a:lnTo>
                <a:cubicBezTo>
                  <a:pt x="3546413" y="2263419"/>
                  <a:pt x="3552123" y="2259462"/>
                  <a:pt x="3563093" y="2254966"/>
                </a:cubicBezTo>
                <a:cubicBezTo>
                  <a:pt x="3563093" y="2248403"/>
                  <a:pt x="3568803" y="2239815"/>
                  <a:pt x="3580222" y="2229205"/>
                </a:cubicBezTo>
                <a:cubicBezTo>
                  <a:pt x="3580222" y="2224170"/>
                  <a:pt x="3582380" y="2221652"/>
                  <a:pt x="3586696" y="2221652"/>
                </a:cubicBezTo>
                <a:lnTo>
                  <a:pt x="3586696" y="2217336"/>
                </a:lnTo>
                <a:lnTo>
                  <a:pt x="3585617" y="2217336"/>
                </a:lnTo>
                <a:lnTo>
                  <a:pt x="3580222" y="2221652"/>
                </a:lnTo>
                <a:lnTo>
                  <a:pt x="3574962" y="2221652"/>
                </a:lnTo>
                <a:lnTo>
                  <a:pt x="3574962" y="2231363"/>
                </a:lnTo>
                <a:cubicBezTo>
                  <a:pt x="3574962" y="2233521"/>
                  <a:pt x="3571005" y="2234960"/>
                  <a:pt x="3563093" y="2235679"/>
                </a:cubicBezTo>
                <a:cubicBezTo>
                  <a:pt x="3560215" y="2233521"/>
                  <a:pt x="3556978" y="2232442"/>
                  <a:pt x="3553382" y="2232442"/>
                </a:cubicBezTo>
                <a:cubicBezTo>
                  <a:pt x="3551224" y="2231183"/>
                  <a:pt x="3550145" y="2229025"/>
                  <a:pt x="3550145" y="2225968"/>
                </a:cubicBezTo>
                <a:lnTo>
                  <a:pt x="3547987" y="2225968"/>
                </a:lnTo>
                <a:cubicBezTo>
                  <a:pt x="3547987" y="2229565"/>
                  <a:pt x="3546953" y="2231363"/>
                  <a:pt x="3544885" y="2231363"/>
                </a:cubicBezTo>
                <a:cubicBezTo>
                  <a:pt x="3542007" y="2231363"/>
                  <a:pt x="3539849" y="2226328"/>
                  <a:pt x="3538411" y="2216257"/>
                </a:cubicBezTo>
                <a:lnTo>
                  <a:pt x="3534095" y="2212076"/>
                </a:lnTo>
                <a:lnTo>
                  <a:pt x="3534095" y="2210997"/>
                </a:lnTo>
                <a:cubicBezTo>
                  <a:pt x="3537691" y="2193733"/>
                  <a:pt x="3543041" y="2185101"/>
                  <a:pt x="3550145" y="2185101"/>
                </a:cubicBezTo>
                <a:cubicBezTo>
                  <a:pt x="3559496" y="2182134"/>
                  <a:pt x="3564172" y="2176064"/>
                  <a:pt x="3564172" y="2166893"/>
                </a:cubicBezTo>
                <a:cubicBezTo>
                  <a:pt x="3566510" y="2161318"/>
                  <a:pt x="3568308" y="2158441"/>
                  <a:pt x="3569567" y="2158261"/>
                </a:cubicBezTo>
                <a:lnTo>
                  <a:pt x="3571725" y="2158261"/>
                </a:lnTo>
                <a:cubicBezTo>
                  <a:pt x="3576670" y="2159879"/>
                  <a:pt x="3579143" y="2163836"/>
                  <a:pt x="3579143" y="2170130"/>
                </a:cubicBezTo>
                <a:lnTo>
                  <a:pt x="3580222" y="2174446"/>
                </a:lnTo>
                <a:lnTo>
                  <a:pt x="3585617" y="2174446"/>
                </a:lnTo>
                <a:cubicBezTo>
                  <a:pt x="3585977" y="2171568"/>
                  <a:pt x="3587056" y="2170130"/>
                  <a:pt x="3588854" y="2170130"/>
                </a:cubicBezTo>
                <a:lnTo>
                  <a:pt x="3589933" y="2170130"/>
                </a:lnTo>
                <a:lnTo>
                  <a:pt x="3593170" y="2172288"/>
                </a:lnTo>
                <a:lnTo>
                  <a:pt x="3603960" y="2171209"/>
                </a:lnTo>
                <a:cubicBezTo>
                  <a:pt x="3607197" y="2172647"/>
                  <a:pt x="3608996" y="2174086"/>
                  <a:pt x="3609355" y="2175525"/>
                </a:cubicBezTo>
                <a:cubicBezTo>
                  <a:pt x="3609355" y="2177683"/>
                  <a:pt x="3607917" y="2178762"/>
                  <a:pt x="3605039" y="2178762"/>
                </a:cubicBezTo>
                <a:lnTo>
                  <a:pt x="3598565" y="2176604"/>
                </a:lnTo>
                <a:lnTo>
                  <a:pt x="3596407" y="2178762"/>
                </a:lnTo>
                <a:lnTo>
                  <a:pt x="3593170" y="2176604"/>
                </a:lnTo>
                <a:lnTo>
                  <a:pt x="3589933" y="2176604"/>
                </a:lnTo>
                <a:lnTo>
                  <a:pt x="3585617" y="2179841"/>
                </a:lnTo>
                <a:lnTo>
                  <a:pt x="3591012" y="2198049"/>
                </a:lnTo>
                <a:lnTo>
                  <a:pt x="3591012" y="2202365"/>
                </a:lnTo>
                <a:lnTo>
                  <a:pt x="3587775" y="2206681"/>
                </a:lnTo>
                <a:lnTo>
                  <a:pt x="3587775" y="2209918"/>
                </a:lnTo>
                <a:lnTo>
                  <a:pt x="3589933" y="2212076"/>
                </a:lnTo>
                <a:cubicBezTo>
                  <a:pt x="3591911" y="2209019"/>
                  <a:pt x="3594789" y="2200387"/>
                  <a:pt x="3598565" y="2186180"/>
                </a:cubicBezTo>
                <a:cubicBezTo>
                  <a:pt x="3602342" y="2182673"/>
                  <a:pt x="3605579" y="2180920"/>
                  <a:pt x="3608276" y="2180920"/>
                </a:cubicBezTo>
                <a:lnTo>
                  <a:pt x="3617853" y="2180920"/>
                </a:lnTo>
                <a:cubicBezTo>
                  <a:pt x="3627204" y="2183707"/>
                  <a:pt x="3634397" y="2187619"/>
                  <a:pt x="3639433" y="2192654"/>
                </a:cubicBezTo>
                <a:lnTo>
                  <a:pt x="3644693" y="2191575"/>
                </a:lnTo>
                <a:lnTo>
                  <a:pt x="3645772" y="2191575"/>
                </a:lnTo>
                <a:lnTo>
                  <a:pt x="3651167" y="2196970"/>
                </a:lnTo>
                <a:cubicBezTo>
                  <a:pt x="3646221" y="2201466"/>
                  <a:pt x="3643749" y="2205062"/>
                  <a:pt x="3643749" y="2207760"/>
                </a:cubicBezTo>
                <a:lnTo>
                  <a:pt x="3649009" y="2207760"/>
                </a:lnTo>
                <a:cubicBezTo>
                  <a:pt x="3657101" y="2209738"/>
                  <a:pt x="3665733" y="2213650"/>
                  <a:pt x="3674905" y="2219494"/>
                </a:cubicBezTo>
                <a:lnTo>
                  <a:pt x="3681244" y="2218415"/>
                </a:lnTo>
                <a:cubicBezTo>
                  <a:pt x="3690595" y="2220753"/>
                  <a:pt x="3695271" y="2223271"/>
                  <a:pt x="3695271" y="2225968"/>
                </a:cubicBezTo>
                <a:lnTo>
                  <a:pt x="3692034" y="2234600"/>
                </a:lnTo>
                <a:cubicBezTo>
                  <a:pt x="3701206" y="2240175"/>
                  <a:pt x="3709073" y="2246604"/>
                  <a:pt x="3715637" y="2253887"/>
                </a:cubicBezTo>
                <a:cubicBezTo>
                  <a:pt x="3726068" y="2253887"/>
                  <a:pt x="3732901" y="2256045"/>
                  <a:pt x="3736138" y="2260361"/>
                </a:cubicBezTo>
                <a:lnTo>
                  <a:pt x="3740454" y="2258203"/>
                </a:lnTo>
                <a:lnTo>
                  <a:pt x="3740454" y="2256045"/>
                </a:lnTo>
                <a:cubicBezTo>
                  <a:pt x="3740454" y="2254787"/>
                  <a:pt x="3737577" y="2252988"/>
                  <a:pt x="3731822" y="2250650"/>
                </a:cubicBezTo>
                <a:cubicBezTo>
                  <a:pt x="3731822" y="2249122"/>
                  <a:pt x="3729305" y="2247368"/>
                  <a:pt x="3724269" y="2245390"/>
                </a:cubicBezTo>
                <a:lnTo>
                  <a:pt x="3700666" y="2217336"/>
                </a:lnTo>
                <a:cubicBezTo>
                  <a:pt x="3698508" y="2217336"/>
                  <a:pt x="3697429" y="2213784"/>
                  <a:pt x="3697429" y="2206681"/>
                </a:cubicBezTo>
                <a:lnTo>
                  <a:pt x="3676928" y="2190496"/>
                </a:lnTo>
                <a:lnTo>
                  <a:pt x="3676928" y="2187259"/>
                </a:lnTo>
                <a:cubicBezTo>
                  <a:pt x="3677468" y="2185101"/>
                  <a:pt x="3680345" y="2184022"/>
                  <a:pt x="3685560" y="2184022"/>
                </a:cubicBezTo>
                <a:cubicBezTo>
                  <a:pt x="3694911" y="2186360"/>
                  <a:pt x="3699587" y="2188877"/>
                  <a:pt x="3699587" y="2191575"/>
                </a:cubicBezTo>
                <a:cubicBezTo>
                  <a:pt x="3703364" y="2189417"/>
                  <a:pt x="3706915" y="2188338"/>
                  <a:pt x="3710242" y="2188338"/>
                </a:cubicBezTo>
                <a:lnTo>
                  <a:pt x="3712400" y="2188338"/>
                </a:lnTo>
                <a:lnTo>
                  <a:pt x="3723190" y="2191575"/>
                </a:lnTo>
                <a:lnTo>
                  <a:pt x="3727506" y="2181999"/>
                </a:lnTo>
                <a:lnTo>
                  <a:pt x="3724269" y="2179841"/>
                </a:lnTo>
                <a:lnTo>
                  <a:pt x="3713479" y="2179841"/>
                </a:lnTo>
                <a:lnTo>
                  <a:pt x="3704982" y="2181999"/>
                </a:lnTo>
                <a:cubicBezTo>
                  <a:pt x="3704982" y="2179841"/>
                  <a:pt x="3701745" y="2178762"/>
                  <a:pt x="3695271" y="2178762"/>
                </a:cubicBezTo>
                <a:lnTo>
                  <a:pt x="3693113" y="2175525"/>
                </a:lnTo>
                <a:lnTo>
                  <a:pt x="3693113" y="2172288"/>
                </a:lnTo>
                <a:lnTo>
                  <a:pt x="3697429" y="2167972"/>
                </a:lnTo>
                <a:lnTo>
                  <a:pt x="3698508" y="2167972"/>
                </a:lnTo>
                <a:cubicBezTo>
                  <a:pt x="3702285" y="2167972"/>
                  <a:pt x="3704802" y="2169770"/>
                  <a:pt x="3706061" y="2173367"/>
                </a:cubicBezTo>
                <a:lnTo>
                  <a:pt x="3714558" y="2175525"/>
                </a:lnTo>
                <a:lnTo>
                  <a:pt x="3714558" y="2174446"/>
                </a:lnTo>
                <a:cubicBezTo>
                  <a:pt x="3714558" y="2170130"/>
                  <a:pt x="3720673" y="2167612"/>
                  <a:pt x="3732901" y="2166893"/>
                </a:cubicBezTo>
                <a:cubicBezTo>
                  <a:pt x="3732901" y="2163116"/>
                  <a:pt x="3736813" y="2158081"/>
                  <a:pt x="3744636" y="2151787"/>
                </a:cubicBezTo>
                <a:close/>
                <a:moveTo>
                  <a:pt x="1107166" y="2149898"/>
                </a:moveTo>
                <a:cubicBezTo>
                  <a:pt x="1110763" y="2149898"/>
                  <a:pt x="1114000" y="2152056"/>
                  <a:pt x="1116877" y="2156372"/>
                </a:cubicBezTo>
                <a:cubicBezTo>
                  <a:pt x="1121194" y="2156372"/>
                  <a:pt x="1126228" y="2161048"/>
                  <a:pt x="1131984" y="2170399"/>
                </a:cubicBezTo>
                <a:cubicBezTo>
                  <a:pt x="1135491" y="2172108"/>
                  <a:pt x="1137244" y="2174940"/>
                  <a:pt x="1137244" y="2178897"/>
                </a:cubicBezTo>
                <a:cubicBezTo>
                  <a:pt x="1137244" y="2180515"/>
                  <a:pt x="1134051" y="2185191"/>
                  <a:pt x="1127667" y="2192924"/>
                </a:cubicBezTo>
                <a:cubicBezTo>
                  <a:pt x="1121733" y="2229610"/>
                  <a:pt x="1115619" y="2253573"/>
                  <a:pt x="1109324" y="2264812"/>
                </a:cubicBezTo>
                <a:lnTo>
                  <a:pt x="1106086" y="2268049"/>
                </a:lnTo>
                <a:lnTo>
                  <a:pt x="1106086" y="2277625"/>
                </a:lnTo>
                <a:cubicBezTo>
                  <a:pt x="1106086" y="2279064"/>
                  <a:pt x="1107885" y="2279783"/>
                  <a:pt x="1111483" y="2279783"/>
                </a:cubicBezTo>
                <a:lnTo>
                  <a:pt x="1112562" y="2280862"/>
                </a:lnTo>
                <a:cubicBezTo>
                  <a:pt x="1115438" y="2282301"/>
                  <a:pt x="1117957" y="2287696"/>
                  <a:pt x="1120114" y="2297048"/>
                </a:cubicBezTo>
                <a:cubicBezTo>
                  <a:pt x="1121194" y="2297048"/>
                  <a:pt x="1123711" y="2302397"/>
                  <a:pt x="1127667" y="2313098"/>
                </a:cubicBezTo>
                <a:cubicBezTo>
                  <a:pt x="1131175" y="2313098"/>
                  <a:pt x="1134366" y="2320966"/>
                  <a:pt x="1137244" y="2336701"/>
                </a:cubicBezTo>
                <a:cubicBezTo>
                  <a:pt x="1137244" y="2339039"/>
                  <a:pt x="1132972" y="2346187"/>
                  <a:pt x="1124431" y="2358146"/>
                </a:cubicBezTo>
                <a:cubicBezTo>
                  <a:pt x="1116157" y="2359045"/>
                  <a:pt x="1111122" y="2360484"/>
                  <a:pt x="1109324" y="2362462"/>
                </a:cubicBezTo>
                <a:lnTo>
                  <a:pt x="1106086" y="2362462"/>
                </a:lnTo>
                <a:cubicBezTo>
                  <a:pt x="1101861" y="2362462"/>
                  <a:pt x="1098309" y="2352796"/>
                  <a:pt x="1095431" y="2333464"/>
                </a:cubicBezTo>
                <a:cubicBezTo>
                  <a:pt x="1092554" y="2333464"/>
                  <a:pt x="1091116" y="2327754"/>
                  <a:pt x="1091116" y="2316335"/>
                </a:cubicBezTo>
                <a:lnTo>
                  <a:pt x="1091116" y="2310940"/>
                </a:lnTo>
                <a:lnTo>
                  <a:pt x="1088959" y="2308782"/>
                </a:lnTo>
                <a:lnTo>
                  <a:pt x="1085722" y="2312019"/>
                </a:lnTo>
                <a:lnTo>
                  <a:pt x="1081406" y="2309861"/>
                </a:lnTo>
                <a:lnTo>
                  <a:pt x="1081406" y="2313098"/>
                </a:lnTo>
                <a:cubicBezTo>
                  <a:pt x="1084282" y="2313098"/>
                  <a:pt x="1085722" y="2313817"/>
                  <a:pt x="1085722" y="2315256"/>
                </a:cubicBezTo>
                <a:cubicBezTo>
                  <a:pt x="1083203" y="2322449"/>
                  <a:pt x="1074976" y="2332115"/>
                  <a:pt x="1061039" y="2344254"/>
                </a:cubicBezTo>
                <a:cubicBezTo>
                  <a:pt x="1061039" y="2348750"/>
                  <a:pt x="1054250" y="2356977"/>
                  <a:pt x="1040673" y="2368936"/>
                </a:cubicBezTo>
                <a:cubicBezTo>
                  <a:pt x="1040673" y="2372893"/>
                  <a:pt x="1033525" y="2376489"/>
                  <a:pt x="1019227" y="2379726"/>
                </a:cubicBezTo>
                <a:lnTo>
                  <a:pt x="1015990" y="2379726"/>
                </a:lnTo>
                <a:cubicBezTo>
                  <a:pt x="1014191" y="2379726"/>
                  <a:pt x="1013113" y="2378288"/>
                  <a:pt x="1012754" y="2375410"/>
                </a:cubicBezTo>
                <a:cubicBezTo>
                  <a:pt x="1012754" y="2372533"/>
                  <a:pt x="1018103" y="2368217"/>
                  <a:pt x="1028803" y="2362462"/>
                </a:cubicBezTo>
                <a:cubicBezTo>
                  <a:pt x="1028803" y="2360664"/>
                  <a:pt x="1031321" y="2357112"/>
                  <a:pt x="1036357" y="2351807"/>
                </a:cubicBezTo>
                <a:cubicBezTo>
                  <a:pt x="1039055" y="2342456"/>
                  <a:pt x="1043730" y="2337780"/>
                  <a:pt x="1050383" y="2337780"/>
                </a:cubicBezTo>
                <a:lnTo>
                  <a:pt x="1051463" y="2334543"/>
                </a:lnTo>
                <a:lnTo>
                  <a:pt x="1050383" y="2330227"/>
                </a:lnTo>
                <a:cubicBezTo>
                  <a:pt x="1052631" y="2321685"/>
                  <a:pt x="1055464" y="2317414"/>
                  <a:pt x="1058879" y="2317414"/>
                </a:cubicBezTo>
                <a:lnTo>
                  <a:pt x="1057801" y="2312019"/>
                </a:lnTo>
                <a:lnTo>
                  <a:pt x="1057801" y="2310940"/>
                </a:lnTo>
                <a:lnTo>
                  <a:pt x="1058879" y="2309861"/>
                </a:lnTo>
                <a:lnTo>
                  <a:pt x="1058879" y="2308782"/>
                </a:lnTo>
                <a:lnTo>
                  <a:pt x="1075064" y="2310940"/>
                </a:lnTo>
                <a:lnTo>
                  <a:pt x="1075064" y="2308782"/>
                </a:lnTo>
                <a:lnTo>
                  <a:pt x="1069670" y="2307703"/>
                </a:lnTo>
                <a:lnTo>
                  <a:pt x="1066434" y="2308782"/>
                </a:lnTo>
                <a:lnTo>
                  <a:pt x="1062117" y="2301364"/>
                </a:lnTo>
                <a:lnTo>
                  <a:pt x="1062117" y="2299206"/>
                </a:lnTo>
                <a:lnTo>
                  <a:pt x="1064276" y="2295969"/>
                </a:lnTo>
                <a:lnTo>
                  <a:pt x="1064276" y="2287336"/>
                </a:lnTo>
                <a:cubicBezTo>
                  <a:pt x="1065174" y="2281941"/>
                  <a:pt x="1066613" y="2279064"/>
                  <a:pt x="1068592" y="2278704"/>
                </a:cubicBezTo>
                <a:lnTo>
                  <a:pt x="1067513" y="2268049"/>
                </a:lnTo>
                <a:lnTo>
                  <a:pt x="1067513" y="2263733"/>
                </a:lnTo>
                <a:lnTo>
                  <a:pt x="1052542" y="2239051"/>
                </a:lnTo>
                <a:cubicBezTo>
                  <a:pt x="1046247" y="2227811"/>
                  <a:pt x="1040492" y="2221023"/>
                  <a:pt x="1035278" y="2218685"/>
                </a:cubicBezTo>
                <a:cubicBezTo>
                  <a:pt x="1035278" y="2215987"/>
                  <a:pt x="1032085" y="2212391"/>
                  <a:pt x="1025702" y="2207895"/>
                </a:cubicBezTo>
                <a:lnTo>
                  <a:pt x="1025702" y="2205737"/>
                </a:lnTo>
                <a:lnTo>
                  <a:pt x="1028803" y="2202500"/>
                </a:lnTo>
                <a:lnTo>
                  <a:pt x="1033120" y="2202500"/>
                </a:lnTo>
                <a:cubicBezTo>
                  <a:pt x="1036716" y="2207895"/>
                  <a:pt x="1041752" y="2212930"/>
                  <a:pt x="1048225" y="2217606"/>
                </a:cubicBezTo>
                <a:lnTo>
                  <a:pt x="1051463" y="2221922"/>
                </a:lnTo>
                <a:lnTo>
                  <a:pt x="1052542" y="2220843"/>
                </a:lnTo>
                <a:lnTo>
                  <a:pt x="1055643" y="2220843"/>
                </a:lnTo>
                <a:cubicBezTo>
                  <a:pt x="1060498" y="2220843"/>
                  <a:pt x="1067333" y="2226553"/>
                  <a:pt x="1076143" y="2237972"/>
                </a:cubicBezTo>
                <a:lnTo>
                  <a:pt x="1077224" y="2237972"/>
                </a:lnTo>
                <a:lnTo>
                  <a:pt x="1083564" y="2201421"/>
                </a:lnTo>
                <a:lnTo>
                  <a:pt x="1079248" y="2194003"/>
                </a:lnTo>
                <a:lnTo>
                  <a:pt x="1083564" y="2187529"/>
                </a:lnTo>
                <a:lnTo>
                  <a:pt x="1081406" y="2172423"/>
                </a:lnTo>
                <a:lnTo>
                  <a:pt x="1081406" y="2171344"/>
                </a:lnTo>
                <a:cubicBezTo>
                  <a:pt x="1090757" y="2162082"/>
                  <a:pt x="1099343" y="2154934"/>
                  <a:pt x="1107166" y="2149898"/>
                </a:cubicBezTo>
                <a:close/>
                <a:moveTo>
                  <a:pt x="8177430" y="2148145"/>
                </a:moveTo>
                <a:lnTo>
                  <a:pt x="8177430" y="2149224"/>
                </a:lnTo>
                <a:lnTo>
                  <a:pt x="8181746" y="2150303"/>
                </a:lnTo>
                <a:cubicBezTo>
                  <a:pt x="8181746" y="2148864"/>
                  <a:pt x="8180667" y="2148145"/>
                  <a:pt x="8178509" y="2148145"/>
                </a:cubicBezTo>
                <a:close/>
                <a:moveTo>
                  <a:pt x="2613062" y="2147433"/>
                </a:moveTo>
                <a:lnTo>
                  <a:pt x="2613062" y="2148512"/>
                </a:lnTo>
                <a:lnTo>
                  <a:pt x="2618456" y="2149591"/>
                </a:lnTo>
                <a:lnTo>
                  <a:pt x="2619535" y="2149591"/>
                </a:lnTo>
                <a:lnTo>
                  <a:pt x="2619535" y="2148512"/>
                </a:lnTo>
                <a:lnTo>
                  <a:pt x="2615218" y="2147433"/>
                </a:lnTo>
                <a:close/>
                <a:moveTo>
                  <a:pt x="2609824" y="2146354"/>
                </a:moveTo>
                <a:lnTo>
                  <a:pt x="2609824" y="2149591"/>
                </a:lnTo>
                <a:lnTo>
                  <a:pt x="2610903" y="2149591"/>
                </a:lnTo>
                <a:lnTo>
                  <a:pt x="2610903" y="2146354"/>
                </a:lnTo>
                <a:close/>
                <a:moveTo>
                  <a:pt x="6668433" y="2145852"/>
                </a:moveTo>
                <a:lnTo>
                  <a:pt x="6670726" y="2148010"/>
                </a:lnTo>
                <a:lnTo>
                  <a:pt x="6671805" y="2148010"/>
                </a:lnTo>
                <a:lnTo>
                  <a:pt x="6669512" y="2145852"/>
                </a:lnTo>
                <a:close/>
                <a:moveTo>
                  <a:pt x="4660682" y="2145573"/>
                </a:moveTo>
                <a:lnTo>
                  <a:pt x="4660682" y="2148810"/>
                </a:lnTo>
                <a:lnTo>
                  <a:pt x="4662840" y="2150968"/>
                </a:lnTo>
                <a:lnTo>
                  <a:pt x="4666077" y="2149889"/>
                </a:lnTo>
                <a:lnTo>
                  <a:pt x="4666077" y="2147731"/>
                </a:lnTo>
                <a:lnTo>
                  <a:pt x="4663919" y="2145573"/>
                </a:lnTo>
                <a:close/>
                <a:moveTo>
                  <a:pt x="4669314" y="2144494"/>
                </a:moveTo>
                <a:lnTo>
                  <a:pt x="4669314" y="2145573"/>
                </a:lnTo>
                <a:lnTo>
                  <a:pt x="4671472" y="2145573"/>
                </a:lnTo>
                <a:lnTo>
                  <a:pt x="4671472" y="2144494"/>
                </a:lnTo>
                <a:close/>
                <a:moveTo>
                  <a:pt x="2723658" y="2144196"/>
                </a:moveTo>
                <a:lnTo>
                  <a:pt x="2721500" y="2146354"/>
                </a:lnTo>
                <a:lnTo>
                  <a:pt x="2721500" y="2147433"/>
                </a:lnTo>
                <a:lnTo>
                  <a:pt x="2725817" y="2147433"/>
                </a:lnTo>
                <a:lnTo>
                  <a:pt x="2725817" y="2144196"/>
                </a:lnTo>
                <a:close/>
                <a:moveTo>
                  <a:pt x="2626009" y="2144196"/>
                </a:moveTo>
                <a:lnTo>
                  <a:pt x="2620613" y="2146354"/>
                </a:lnTo>
                <a:lnTo>
                  <a:pt x="2620613" y="2148512"/>
                </a:lnTo>
                <a:lnTo>
                  <a:pt x="2627088" y="2145275"/>
                </a:lnTo>
                <a:lnTo>
                  <a:pt x="2627088" y="2144196"/>
                </a:lnTo>
                <a:close/>
                <a:moveTo>
                  <a:pt x="2609824" y="2144196"/>
                </a:moveTo>
                <a:lnTo>
                  <a:pt x="2609824" y="2145275"/>
                </a:lnTo>
                <a:lnTo>
                  <a:pt x="2613062" y="2145275"/>
                </a:lnTo>
                <a:lnTo>
                  <a:pt x="2613062" y="2144196"/>
                </a:lnTo>
                <a:close/>
                <a:moveTo>
                  <a:pt x="6765814" y="2142480"/>
                </a:moveTo>
                <a:lnTo>
                  <a:pt x="6770264" y="2142480"/>
                </a:lnTo>
                <a:cubicBezTo>
                  <a:pt x="6779526" y="2149404"/>
                  <a:pt x="6789372" y="2158530"/>
                  <a:pt x="6799802" y="2169860"/>
                </a:cubicBezTo>
                <a:lnTo>
                  <a:pt x="6799802" y="2172018"/>
                </a:lnTo>
                <a:cubicBezTo>
                  <a:pt x="6799802" y="2174446"/>
                  <a:pt x="6791395" y="2176289"/>
                  <a:pt x="6774580" y="2177548"/>
                </a:cubicBezTo>
                <a:lnTo>
                  <a:pt x="6760419" y="2175390"/>
                </a:lnTo>
                <a:lnTo>
                  <a:pt x="6752731" y="2176469"/>
                </a:lnTo>
                <a:lnTo>
                  <a:pt x="6743964" y="2174176"/>
                </a:lnTo>
                <a:cubicBezTo>
                  <a:pt x="6740817" y="2175704"/>
                  <a:pt x="6734972" y="2176469"/>
                  <a:pt x="6726430" y="2176469"/>
                </a:cubicBezTo>
                <a:lnTo>
                  <a:pt x="6723193" y="2176469"/>
                </a:lnTo>
                <a:lnTo>
                  <a:pt x="6719956" y="2174176"/>
                </a:lnTo>
                <a:cubicBezTo>
                  <a:pt x="6719956" y="2168421"/>
                  <a:pt x="6722474" y="2165544"/>
                  <a:pt x="6727509" y="2165544"/>
                </a:cubicBezTo>
                <a:lnTo>
                  <a:pt x="6733039" y="2170939"/>
                </a:lnTo>
                <a:lnTo>
                  <a:pt x="6734118" y="2170939"/>
                </a:lnTo>
                <a:cubicBezTo>
                  <a:pt x="6742660" y="2167882"/>
                  <a:pt x="6748864" y="2161677"/>
                  <a:pt x="6752731" y="2152326"/>
                </a:cubicBezTo>
                <a:cubicBezTo>
                  <a:pt x="6760733" y="2150168"/>
                  <a:pt x="6764735" y="2147246"/>
                  <a:pt x="6764735" y="2143559"/>
                </a:cubicBezTo>
                <a:close/>
                <a:moveTo>
                  <a:pt x="7703896" y="2142076"/>
                </a:moveTo>
                <a:lnTo>
                  <a:pt x="7706054" y="2144368"/>
                </a:lnTo>
                <a:lnTo>
                  <a:pt x="7706054" y="2142076"/>
                </a:lnTo>
                <a:close/>
                <a:moveTo>
                  <a:pt x="4189171" y="2142076"/>
                </a:moveTo>
                <a:lnTo>
                  <a:pt x="4191329" y="2144368"/>
                </a:lnTo>
                <a:lnTo>
                  <a:pt x="4191329" y="2142076"/>
                </a:lnTo>
                <a:close/>
                <a:moveTo>
                  <a:pt x="2562617" y="2142038"/>
                </a:moveTo>
                <a:cubicBezTo>
                  <a:pt x="2561357" y="2142038"/>
                  <a:pt x="2558841" y="2146354"/>
                  <a:pt x="2555064" y="2154986"/>
                </a:cubicBezTo>
                <a:lnTo>
                  <a:pt x="2555064" y="2156065"/>
                </a:lnTo>
                <a:lnTo>
                  <a:pt x="2556143" y="2156065"/>
                </a:lnTo>
                <a:cubicBezTo>
                  <a:pt x="2557763" y="2150491"/>
                  <a:pt x="2560279" y="2145815"/>
                  <a:pt x="2563696" y="2142038"/>
                </a:cubicBezTo>
                <a:close/>
                <a:moveTo>
                  <a:pt x="8082073" y="2140592"/>
                </a:moveTo>
                <a:lnTo>
                  <a:pt x="8083017" y="2140592"/>
                </a:lnTo>
                <a:cubicBezTo>
                  <a:pt x="8086614" y="2145627"/>
                  <a:pt x="8095201" y="2148145"/>
                  <a:pt x="8108778" y="2148145"/>
                </a:cubicBezTo>
                <a:lnTo>
                  <a:pt x="8135618" y="2163116"/>
                </a:lnTo>
                <a:lnTo>
                  <a:pt x="8135618" y="2170669"/>
                </a:lnTo>
                <a:lnTo>
                  <a:pt x="8137776" y="2179301"/>
                </a:lnTo>
                <a:cubicBezTo>
                  <a:pt x="8137776" y="2185685"/>
                  <a:pt x="8128830" y="2191755"/>
                  <a:pt x="8110936" y="2197509"/>
                </a:cubicBezTo>
                <a:lnTo>
                  <a:pt x="8103383" y="2197509"/>
                </a:lnTo>
                <a:cubicBezTo>
                  <a:pt x="8098977" y="2197509"/>
                  <a:pt x="8094346" y="2193193"/>
                  <a:pt x="8089491" y="2184561"/>
                </a:cubicBezTo>
                <a:lnTo>
                  <a:pt x="8089491" y="2172827"/>
                </a:lnTo>
                <a:cubicBezTo>
                  <a:pt x="8089491" y="2169590"/>
                  <a:pt x="8085939" y="2160284"/>
                  <a:pt x="8078836" y="2144908"/>
                </a:cubicBezTo>
                <a:lnTo>
                  <a:pt x="8078836" y="2143829"/>
                </a:lnTo>
                <a:close/>
                <a:moveTo>
                  <a:pt x="9092127" y="2138434"/>
                </a:moveTo>
                <a:lnTo>
                  <a:pt x="9093206" y="2138434"/>
                </a:lnTo>
                <a:cubicBezTo>
                  <a:pt x="9107683" y="2139693"/>
                  <a:pt x="9114921" y="2142210"/>
                  <a:pt x="9114921" y="2145987"/>
                </a:cubicBezTo>
                <a:cubicBezTo>
                  <a:pt x="9125711" y="2153540"/>
                  <a:pt x="9131106" y="2158575"/>
                  <a:pt x="9131106" y="2161093"/>
                </a:cubicBezTo>
                <a:lnTo>
                  <a:pt x="9130027" y="2165544"/>
                </a:lnTo>
                <a:lnTo>
                  <a:pt x="9130027" y="2167702"/>
                </a:lnTo>
                <a:lnTo>
                  <a:pt x="9131106" y="2167702"/>
                </a:lnTo>
                <a:lnTo>
                  <a:pt x="9136501" y="2166623"/>
                </a:lnTo>
                <a:cubicBezTo>
                  <a:pt x="9139379" y="2169680"/>
                  <a:pt x="9140817" y="2172557"/>
                  <a:pt x="9140817" y="2175255"/>
                </a:cubicBezTo>
                <a:lnTo>
                  <a:pt x="9140817" y="2178492"/>
                </a:lnTo>
                <a:cubicBezTo>
                  <a:pt x="9137940" y="2181010"/>
                  <a:pt x="9135782" y="2184966"/>
                  <a:pt x="9134343" y="2190361"/>
                </a:cubicBezTo>
                <a:lnTo>
                  <a:pt x="9120316" y="2201151"/>
                </a:lnTo>
                <a:lnTo>
                  <a:pt x="9109526" y="2200072"/>
                </a:lnTo>
                <a:lnTo>
                  <a:pt x="9107368" y="2202230"/>
                </a:lnTo>
                <a:lnTo>
                  <a:pt x="9105210" y="2200072"/>
                </a:lnTo>
                <a:lnTo>
                  <a:pt x="9105210" y="2197914"/>
                </a:lnTo>
                <a:lnTo>
                  <a:pt x="9107368" y="2197914"/>
                </a:lnTo>
                <a:lnTo>
                  <a:pt x="9107368" y="2196835"/>
                </a:lnTo>
                <a:cubicBezTo>
                  <a:pt x="9101524" y="2196835"/>
                  <a:pt x="9098601" y="2193238"/>
                  <a:pt x="9098601" y="2186045"/>
                </a:cubicBezTo>
                <a:cubicBezTo>
                  <a:pt x="9096263" y="2186045"/>
                  <a:pt x="9092307" y="2175210"/>
                  <a:pt x="9086732" y="2153540"/>
                </a:cubicBezTo>
                <a:lnTo>
                  <a:pt x="9078100" y="2144908"/>
                </a:lnTo>
                <a:lnTo>
                  <a:pt x="9078100" y="2143829"/>
                </a:lnTo>
                <a:cubicBezTo>
                  <a:pt x="9078100" y="2141851"/>
                  <a:pt x="9082776" y="2140052"/>
                  <a:pt x="9092127" y="2138434"/>
                </a:cubicBezTo>
                <a:close/>
                <a:moveTo>
                  <a:pt x="183564" y="2136667"/>
                </a:moveTo>
                <a:cubicBezTo>
                  <a:pt x="181946" y="2136667"/>
                  <a:pt x="180867" y="2138465"/>
                  <a:pt x="180327" y="2142062"/>
                </a:cubicBezTo>
                <a:lnTo>
                  <a:pt x="183564" y="2140983"/>
                </a:lnTo>
                <a:close/>
                <a:moveTo>
                  <a:pt x="2610903" y="2136643"/>
                </a:moveTo>
                <a:lnTo>
                  <a:pt x="2610903" y="2138801"/>
                </a:lnTo>
                <a:lnTo>
                  <a:pt x="2611982" y="2138801"/>
                </a:lnTo>
                <a:lnTo>
                  <a:pt x="2611982" y="2136643"/>
                </a:lnTo>
                <a:close/>
                <a:moveTo>
                  <a:pt x="2598090" y="2136643"/>
                </a:moveTo>
                <a:lnTo>
                  <a:pt x="2604429" y="2144196"/>
                </a:lnTo>
                <a:lnTo>
                  <a:pt x="2605508" y="2144196"/>
                </a:lnTo>
                <a:cubicBezTo>
                  <a:pt x="2605508" y="2142758"/>
                  <a:pt x="2606587" y="2142038"/>
                  <a:pt x="2608745" y="2142038"/>
                </a:cubicBezTo>
                <a:lnTo>
                  <a:pt x="2608745" y="2140959"/>
                </a:lnTo>
                <a:cubicBezTo>
                  <a:pt x="2604429" y="2140959"/>
                  <a:pt x="2601193" y="2139521"/>
                  <a:pt x="2599034" y="2136643"/>
                </a:cubicBezTo>
                <a:close/>
                <a:moveTo>
                  <a:pt x="2549668" y="2136643"/>
                </a:moveTo>
                <a:lnTo>
                  <a:pt x="2547512" y="2138801"/>
                </a:lnTo>
                <a:lnTo>
                  <a:pt x="2547512" y="2142038"/>
                </a:lnTo>
                <a:lnTo>
                  <a:pt x="2550749" y="2142038"/>
                </a:lnTo>
                <a:cubicBezTo>
                  <a:pt x="2552367" y="2142038"/>
                  <a:pt x="2553445" y="2140240"/>
                  <a:pt x="2553986" y="2136643"/>
                </a:cubicBezTo>
                <a:close/>
                <a:moveTo>
                  <a:pt x="8198875" y="2136411"/>
                </a:moveTo>
                <a:lnTo>
                  <a:pt x="8198875" y="2137490"/>
                </a:lnTo>
                <a:lnTo>
                  <a:pt x="8201033" y="2137490"/>
                </a:lnTo>
                <a:lnTo>
                  <a:pt x="8201033" y="2136411"/>
                </a:lnTo>
                <a:close/>
                <a:moveTo>
                  <a:pt x="4650971" y="2135862"/>
                </a:moveTo>
                <a:lnTo>
                  <a:pt x="4650971" y="2136941"/>
                </a:lnTo>
                <a:lnTo>
                  <a:pt x="4653129" y="2139099"/>
                </a:lnTo>
                <a:lnTo>
                  <a:pt x="4653129" y="2135862"/>
                </a:lnTo>
                <a:close/>
                <a:moveTo>
                  <a:pt x="5078698" y="2135601"/>
                </a:moveTo>
                <a:lnTo>
                  <a:pt x="5101222" y="2143020"/>
                </a:lnTo>
                <a:lnTo>
                  <a:pt x="5107561" y="2140862"/>
                </a:lnTo>
                <a:lnTo>
                  <a:pt x="5108640" y="2140862"/>
                </a:lnTo>
                <a:cubicBezTo>
                  <a:pt x="5122218" y="2152011"/>
                  <a:pt x="5129007" y="2158800"/>
                  <a:pt x="5129007" y="2161228"/>
                </a:cubicBezTo>
                <a:lnTo>
                  <a:pt x="5127928" y="2176334"/>
                </a:lnTo>
                <a:lnTo>
                  <a:pt x="5127928" y="2177413"/>
                </a:lnTo>
                <a:cubicBezTo>
                  <a:pt x="5124421" y="2180380"/>
                  <a:pt x="5122667" y="2183932"/>
                  <a:pt x="5122667" y="2188068"/>
                </a:cubicBezTo>
                <a:cubicBezTo>
                  <a:pt x="5119610" y="2190946"/>
                  <a:pt x="5116014" y="2192384"/>
                  <a:pt x="5111877" y="2192384"/>
                </a:cubicBezTo>
                <a:lnTo>
                  <a:pt x="5110798" y="2192384"/>
                </a:lnTo>
                <a:lnTo>
                  <a:pt x="5109719" y="2191305"/>
                </a:lnTo>
                <a:lnTo>
                  <a:pt x="5102301" y="2193463"/>
                </a:lnTo>
                <a:cubicBezTo>
                  <a:pt x="5100863" y="2191845"/>
                  <a:pt x="5100143" y="2189327"/>
                  <a:pt x="5100143" y="2185910"/>
                </a:cubicBezTo>
                <a:lnTo>
                  <a:pt x="5090432" y="2185910"/>
                </a:lnTo>
                <a:cubicBezTo>
                  <a:pt x="5088994" y="2185910"/>
                  <a:pt x="5087555" y="2182358"/>
                  <a:pt x="5086116" y="2175255"/>
                </a:cubicBezTo>
                <a:lnTo>
                  <a:pt x="5087195" y="2170939"/>
                </a:lnTo>
                <a:lnTo>
                  <a:pt x="5087195" y="2167702"/>
                </a:lnTo>
                <a:cubicBezTo>
                  <a:pt x="5082969" y="2156822"/>
                  <a:pt x="5079777" y="2150393"/>
                  <a:pt x="5077619" y="2148415"/>
                </a:cubicBezTo>
                <a:cubicBezTo>
                  <a:pt x="5074022" y="2148415"/>
                  <a:pt x="5072224" y="2146976"/>
                  <a:pt x="5072224" y="2144099"/>
                </a:cubicBezTo>
                <a:cubicBezTo>
                  <a:pt x="5074022" y="2138434"/>
                  <a:pt x="5076180" y="2135601"/>
                  <a:pt x="5078698" y="2135601"/>
                </a:cubicBezTo>
                <a:close/>
                <a:moveTo>
                  <a:pt x="6252491" y="2135197"/>
                </a:moveTo>
                <a:cubicBezTo>
                  <a:pt x="6261663" y="2138074"/>
                  <a:pt x="6269216" y="2141311"/>
                  <a:pt x="6275150" y="2144908"/>
                </a:cubicBezTo>
                <a:lnTo>
                  <a:pt x="6280680" y="2143829"/>
                </a:lnTo>
                <a:lnTo>
                  <a:pt x="6289312" y="2157856"/>
                </a:lnTo>
                <a:lnTo>
                  <a:pt x="6282838" y="2161093"/>
                </a:lnTo>
                <a:lnTo>
                  <a:pt x="6277308" y="2160014"/>
                </a:lnTo>
                <a:lnTo>
                  <a:pt x="6263281" y="2162172"/>
                </a:lnTo>
                <a:lnTo>
                  <a:pt x="6256807" y="2161093"/>
                </a:lnTo>
                <a:lnTo>
                  <a:pt x="6244938" y="2162172"/>
                </a:lnTo>
                <a:lnTo>
                  <a:pt x="6242780" y="2162172"/>
                </a:lnTo>
                <a:lnTo>
                  <a:pt x="6242780" y="2161093"/>
                </a:lnTo>
                <a:lnTo>
                  <a:pt x="6231990" y="2162172"/>
                </a:lnTo>
                <a:lnTo>
                  <a:pt x="6190853" y="2162172"/>
                </a:lnTo>
                <a:lnTo>
                  <a:pt x="6176826" y="2166623"/>
                </a:lnTo>
                <a:lnTo>
                  <a:pt x="6173589" y="2166623"/>
                </a:lnTo>
                <a:cubicBezTo>
                  <a:pt x="6163519" y="2164735"/>
                  <a:pt x="6158483" y="2161093"/>
                  <a:pt x="6158483" y="2155698"/>
                </a:cubicBezTo>
                <a:lnTo>
                  <a:pt x="6158483" y="2154619"/>
                </a:lnTo>
                <a:lnTo>
                  <a:pt x="6161720" y="2151382"/>
                </a:lnTo>
                <a:lnTo>
                  <a:pt x="6175747" y="2151382"/>
                </a:lnTo>
                <a:lnTo>
                  <a:pt x="6194090" y="2155698"/>
                </a:lnTo>
                <a:lnTo>
                  <a:pt x="6205959" y="2151382"/>
                </a:lnTo>
                <a:lnTo>
                  <a:pt x="6209196" y="2151382"/>
                </a:lnTo>
                <a:lnTo>
                  <a:pt x="6220121" y="2154619"/>
                </a:lnTo>
                <a:lnTo>
                  <a:pt x="6229832" y="2154619"/>
                </a:lnTo>
                <a:cubicBezTo>
                  <a:pt x="6232170" y="2148864"/>
                  <a:pt x="6235767" y="2145987"/>
                  <a:pt x="6240622" y="2145987"/>
                </a:cubicBezTo>
                <a:lnTo>
                  <a:pt x="6241701" y="2145987"/>
                </a:lnTo>
                <a:lnTo>
                  <a:pt x="6242780" y="2147066"/>
                </a:lnTo>
                <a:lnTo>
                  <a:pt x="6243859" y="2147066"/>
                </a:lnTo>
                <a:cubicBezTo>
                  <a:pt x="6243859" y="2139153"/>
                  <a:pt x="6246737" y="2135197"/>
                  <a:pt x="6252491" y="2135197"/>
                </a:cubicBezTo>
                <a:close/>
                <a:moveTo>
                  <a:pt x="235357" y="2133430"/>
                </a:moveTo>
                <a:lnTo>
                  <a:pt x="235357" y="2135588"/>
                </a:lnTo>
                <a:lnTo>
                  <a:pt x="236436" y="2135588"/>
                </a:lnTo>
                <a:lnTo>
                  <a:pt x="236436" y="2133430"/>
                </a:lnTo>
                <a:close/>
                <a:moveTo>
                  <a:pt x="2607667" y="2133406"/>
                </a:moveTo>
                <a:lnTo>
                  <a:pt x="2609824" y="2135564"/>
                </a:lnTo>
                <a:lnTo>
                  <a:pt x="2609824" y="2133406"/>
                </a:lnTo>
                <a:close/>
                <a:moveTo>
                  <a:pt x="9185191" y="2131960"/>
                </a:moveTo>
                <a:cubicBezTo>
                  <a:pt x="9199938" y="2134837"/>
                  <a:pt x="9208930" y="2138794"/>
                  <a:pt x="9212166" y="2143829"/>
                </a:cubicBezTo>
                <a:cubicBezTo>
                  <a:pt x="9216123" y="2143829"/>
                  <a:pt x="9219360" y="2145268"/>
                  <a:pt x="9221878" y="2148145"/>
                </a:cubicBezTo>
                <a:cubicBezTo>
                  <a:pt x="9232038" y="2150842"/>
                  <a:pt x="9237118" y="2153001"/>
                  <a:pt x="9237118" y="2154619"/>
                </a:cubicBezTo>
                <a:lnTo>
                  <a:pt x="9232802" y="2173097"/>
                </a:lnTo>
                <a:lnTo>
                  <a:pt x="9232802" y="2174176"/>
                </a:lnTo>
                <a:cubicBezTo>
                  <a:pt x="9232802" y="2177053"/>
                  <a:pt x="9237478" y="2178492"/>
                  <a:pt x="9246830" y="2178492"/>
                </a:cubicBezTo>
                <a:lnTo>
                  <a:pt x="9246830" y="2177413"/>
                </a:lnTo>
                <a:lnTo>
                  <a:pt x="9252225" y="2165544"/>
                </a:lnTo>
                <a:lnTo>
                  <a:pt x="9251146" y="2158935"/>
                </a:lnTo>
                <a:cubicBezTo>
                  <a:pt x="9251146" y="2157496"/>
                  <a:pt x="9252944" y="2156777"/>
                  <a:pt x="9256541" y="2156777"/>
                </a:cubicBezTo>
                <a:lnTo>
                  <a:pt x="9257620" y="2151382"/>
                </a:lnTo>
                <a:lnTo>
                  <a:pt x="9257620" y="2143829"/>
                </a:lnTo>
                <a:lnTo>
                  <a:pt x="9255462" y="2135197"/>
                </a:lnTo>
                <a:cubicBezTo>
                  <a:pt x="9258519" y="2133039"/>
                  <a:pt x="9261396" y="2131960"/>
                  <a:pt x="9264094" y="2131960"/>
                </a:cubicBezTo>
                <a:cubicBezTo>
                  <a:pt x="9268949" y="2131960"/>
                  <a:pt x="9280503" y="2137355"/>
                  <a:pt x="9298757" y="2148145"/>
                </a:cubicBezTo>
                <a:lnTo>
                  <a:pt x="9300915" y="2148145"/>
                </a:lnTo>
                <a:lnTo>
                  <a:pt x="9305231" y="2147066"/>
                </a:lnTo>
                <a:cubicBezTo>
                  <a:pt x="9308108" y="2148145"/>
                  <a:pt x="9309547" y="2149224"/>
                  <a:pt x="9309547" y="2150303"/>
                </a:cubicBezTo>
                <a:lnTo>
                  <a:pt x="9309547" y="2152461"/>
                </a:lnTo>
                <a:cubicBezTo>
                  <a:pt x="9294351" y="2163521"/>
                  <a:pt x="9286753" y="2169680"/>
                  <a:pt x="9286753" y="2170939"/>
                </a:cubicBezTo>
                <a:cubicBezTo>
                  <a:pt x="9283336" y="2170939"/>
                  <a:pt x="9277581" y="2173816"/>
                  <a:pt x="9269489" y="2179571"/>
                </a:cubicBezTo>
                <a:cubicBezTo>
                  <a:pt x="9269489" y="2181369"/>
                  <a:pt x="9272726" y="2182808"/>
                  <a:pt x="9279200" y="2183887"/>
                </a:cubicBezTo>
                <a:lnTo>
                  <a:pt x="9279200" y="2184966"/>
                </a:lnTo>
                <a:lnTo>
                  <a:pt x="9275963" y="2187124"/>
                </a:lnTo>
                <a:lnTo>
                  <a:pt x="9265173" y="2187124"/>
                </a:lnTo>
                <a:lnTo>
                  <a:pt x="9264094" y="2186045"/>
                </a:lnTo>
                <a:cubicBezTo>
                  <a:pt x="9257979" y="2190001"/>
                  <a:pt x="9249347" y="2198993"/>
                  <a:pt x="9238197" y="2213020"/>
                </a:cubicBezTo>
                <a:lnTo>
                  <a:pt x="9238197" y="2214099"/>
                </a:lnTo>
                <a:lnTo>
                  <a:pt x="9244671" y="2214099"/>
                </a:lnTo>
                <a:lnTo>
                  <a:pt x="9251146" y="2213020"/>
                </a:lnTo>
                <a:lnTo>
                  <a:pt x="9259778" y="2216257"/>
                </a:lnTo>
                <a:cubicBezTo>
                  <a:pt x="9263554" y="2208524"/>
                  <a:pt x="9268230" y="2203129"/>
                  <a:pt x="9273805" y="2200072"/>
                </a:cubicBezTo>
                <a:lnTo>
                  <a:pt x="9274884" y="2200072"/>
                </a:lnTo>
                <a:lnTo>
                  <a:pt x="9277042" y="2202230"/>
                </a:lnTo>
                <a:lnTo>
                  <a:pt x="9284595" y="2201151"/>
                </a:lnTo>
                <a:cubicBezTo>
                  <a:pt x="9288191" y="2201151"/>
                  <a:pt x="9295070" y="2204028"/>
                  <a:pt x="9305231" y="2209783"/>
                </a:cubicBezTo>
                <a:cubicBezTo>
                  <a:pt x="9310086" y="2209783"/>
                  <a:pt x="9313323" y="2213380"/>
                  <a:pt x="9314942" y="2220573"/>
                </a:cubicBezTo>
                <a:lnTo>
                  <a:pt x="9314942" y="2224889"/>
                </a:lnTo>
                <a:lnTo>
                  <a:pt x="9303073" y="2236893"/>
                </a:lnTo>
                <a:lnTo>
                  <a:pt x="9309547" y="2259552"/>
                </a:lnTo>
                <a:lnTo>
                  <a:pt x="9303073" y="2269263"/>
                </a:lnTo>
                <a:cubicBezTo>
                  <a:pt x="9305410" y="2269263"/>
                  <a:pt x="9307568" y="2275737"/>
                  <a:pt x="9309547" y="2288685"/>
                </a:cubicBezTo>
                <a:cubicBezTo>
                  <a:pt x="9304511" y="2296688"/>
                  <a:pt x="9301994" y="2301768"/>
                  <a:pt x="9301994" y="2303926"/>
                </a:cubicBezTo>
                <a:lnTo>
                  <a:pt x="9301994" y="2306084"/>
                </a:lnTo>
                <a:lnTo>
                  <a:pt x="9309547" y="2321190"/>
                </a:lnTo>
                <a:lnTo>
                  <a:pt x="9309547" y="2324427"/>
                </a:lnTo>
                <a:cubicBezTo>
                  <a:pt x="9309547" y="2332340"/>
                  <a:pt x="9306310" y="2336296"/>
                  <a:pt x="9299836" y="2336296"/>
                </a:cubicBezTo>
                <a:lnTo>
                  <a:pt x="9282437" y="2336296"/>
                </a:lnTo>
                <a:lnTo>
                  <a:pt x="9265173" y="2337375"/>
                </a:lnTo>
                <a:cubicBezTo>
                  <a:pt x="9260137" y="2336116"/>
                  <a:pt x="9257620" y="2334678"/>
                  <a:pt x="9257620" y="2333059"/>
                </a:cubicBezTo>
                <a:lnTo>
                  <a:pt x="9257620" y="2330901"/>
                </a:lnTo>
                <a:lnTo>
                  <a:pt x="9259778" y="2324427"/>
                </a:lnTo>
                <a:cubicBezTo>
                  <a:pt x="9257979" y="2324427"/>
                  <a:pt x="9256900" y="2322989"/>
                  <a:pt x="9256541" y="2320111"/>
                </a:cubicBezTo>
                <a:lnTo>
                  <a:pt x="9259778" y="2306084"/>
                </a:lnTo>
                <a:lnTo>
                  <a:pt x="9260857" y="2305005"/>
                </a:lnTo>
                <a:lnTo>
                  <a:pt x="9256541" y="2301768"/>
                </a:lnTo>
                <a:lnTo>
                  <a:pt x="9255462" y="2300689"/>
                </a:lnTo>
                <a:lnTo>
                  <a:pt x="9255462" y="2296238"/>
                </a:lnTo>
                <a:lnTo>
                  <a:pt x="9258699" y="2293001"/>
                </a:lnTo>
                <a:lnTo>
                  <a:pt x="9261936" y="2295159"/>
                </a:lnTo>
                <a:lnTo>
                  <a:pt x="9263015" y="2295159"/>
                </a:lnTo>
                <a:lnTo>
                  <a:pt x="9265173" y="2293001"/>
                </a:lnTo>
                <a:lnTo>
                  <a:pt x="9263015" y="2289764"/>
                </a:lnTo>
                <a:lnTo>
                  <a:pt x="9261936" y="2290843"/>
                </a:lnTo>
                <a:lnTo>
                  <a:pt x="9258699" y="2290843"/>
                </a:lnTo>
                <a:lnTo>
                  <a:pt x="9247908" y="2282211"/>
                </a:lnTo>
                <a:cubicBezTo>
                  <a:pt x="9246830" y="2285808"/>
                  <a:pt x="9244671" y="2287606"/>
                  <a:pt x="9241434" y="2287606"/>
                </a:cubicBezTo>
                <a:lnTo>
                  <a:pt x="9237118" y="2284369"/>
                </a:lnTo>
                <a:lnTo>
                  <a:pt x="9229431" y="2285448"/>
                </a:lnTo>
                <a:lnTo>
                  <a:pt x="9222956" y="2285448"/>
                </a:lnTo>
                <a:lnTo>
                  <a:pt x="9220799" y="2283290"/>
                </a:lnTo>
                <a:lnTo>
                  <a:pt x="9220799" y="2280053"/>
                </a:lnTo>
                <a:lnTo>
                  <a:pt x="9224036" y="2276816"/>
                </a:lnTo>
                <a:lnTo>
                  <a:pt x="9227273" y="2276816"/>
                </a:lnTo>
                <a:cubicBezTo>
                  <a:pt x="9230330" y="2276816"/>
                  <a:pt x="9233252" y="2278614"/>
                  <a:pt x="9236039" y="2282211"/>
                </a:cubicBezTo>
                <a:cubicBezTo>
                  <a:pt x="9239996" y="2279693"/>
                  <a:pt x="9246830" y="2277535"/>
                  <a:pt x="9256541" y="2275737"/>
                </a:cubicBezTo>
                <a:lnTo>
                  <a:pt x="9255462" y="2270342"/>
                </a:lnTo>
                <a:lnTo>
                  <a:pt x="9256541" y="2256315"/>
                </a:lnTo>
                <a:lnTo>
                  <a:pt x="9244671" y="2253078"/>
                </a:lnTo>
                <a:lnTo>
                  <a:pt x="9238197" y="2254157"/>
                </a:lnTo>
                <a:lnTo>
                  <a:pt x="9236039" y="2254157"/>
                </a:lnTo>
                <a:lnTo>
                  <a:pt x="9231589" y="2253078"/>
                </a:lnTo>
                <a:lnTo>
                  <a:pt x="9222956" y="2255236"/>
                </a:lnTo>
                <a:lnTo>
                  <a:pt x="9218640" y="2255236"/>
                </a:lnTo>
                <a:lnTo>
                  <a:pt x="9218640" y="2256315"/>
                </a:lnTo>
                <a:lnTo>
                  <a:pt x="9220799" y="2264947"/>
                </a:lnTo>
                <a:lnTo>
                  <a:pt x="9216483" y="2280053"/>
                </a:lnTo>
                <a:lnTo>
                  <a:pt x="9218640" y="2285448"/>
                </a:lnTo>
                <a:lnTo>
                  <a:pt x="9217562" y="2290843"/>
                </a:lnTo>
                <a:lnTo>
                  <a:pt x="9218640" y="2298531"/>
                </a:lnTo>
                <a:cubicBezTo>
                  <a:pt x="9217022" y="2298531"/>
                  <a:pt x="9215943" y="2300329"/>
                  <a:pt x="9215404" y="2303926"/>
                </a:cubicBezTo>
                <a:lnTo>
                  <a:pt x="9217562" y="2306084"/>
                </a:lnTo>
                <a:lnTo>
                  <a:pt x="9217562" y="2310400"/>
                </a:lnTo>
                <a:lnTo>
                  <a:pt x="9216483" y="2311479"/>
                </a:lnTo>
                <a:cubicBezTo>
                  <a:pt x="9217562" y="2314356"/>
                  <a:pt x="9218640" y="2315795"/>
                  <a:pt x="9219720" y="2315795"/>
                </a:cubicBezTo>
                <a:lnTo>
                  <a:pt x="9224036" y="2315795"/>
                </a:lnTo>
                <a:cubicBezTo>
                  <a:pt x="9226733" y="2313637"/>
                  <a:pt x="9229251" y="2312558"/>
                  <a:pt x="9231589" y="2312558"/>
                </a:cubicBezTo>
                <a:cubicBezTo>
                  <a:pt x="9235275" y="2312558"/>
                  <a:pt x="9238917" y="2314716"/>
                  <a:pt x="9242514" y="2319032"/>
                </a:cubicBezTo>
                <a:lnTo>
                  <a:pt x="9242514" y="2320111"/>
                </a:lnTo>
                <a:cubicBezTo>
                  <a:pt x="9241434" y="2322989"/>
                  <a:pt x="9238917" y="2324427"/>
                  <a:pt x="9234960" y="2324427"/>
                </a:cubicBezTo>
                <a:lnTo>
                  <a:pt x="9226194" y="2324427"/>
                </a:lnTo>
                <a:lnTo>
                  <a:pt x="9221878" y="2323348"/>
                </a:lnTo>
                <a:cubicBezTo>
                  <a:pt x="9218281" y="2324247"/>
                  <a:pt x="9216483" y="2325326"/>
                  <a:pt x="9216483" y="2326585"/>
                </a:cubicBezTo>
                <a:lnTo>
                  <a:pt x="9218640" y="2328743"/>
                </a:lnTo>
                <a:lnTo>
                  <a:pt x="9218640" y="2333059"/>
                </a:lnTo>
                <a:cubicBezTo>
                  <a:pt x="9218640" y="2335037"/>
                  <a:pt x="9214324" y="2337195"/>
                  <a:pt x="9205692" y="2339533"/>
                </a:cubicBezTo>
                <a:lnTo>
                  <a:pt x="9204613" y="2340612"/>
                </a:lnTo>
                <a:lnTo>
                  <a:pt x="9184112" y="2338454"/>
                </a:lnTo>
                <a:lnTo>
                  <a:pt x="9180875" y="2338454"/>
                </a:lnTo>
                <a:lnTo>
                  <a:pt x="9176559" y="2344928"/>
                </a:lnTo>
                <a:lnTo>
                  <a:pt x="9178717" y="2347086"/>
                </a:lnTo>
                <a:lnTo>
                  <a:pt x="9186270" y="2340612"/>
                </a:lnTo>
                <a:cubicBezTo>
                  <a:pt x="9195622" y="2342411"/>
                  <a:pt x="9200297" y="2344209"/>
                  <a:pt x="9200297" y="2346007"/>
                </a:cubicBezTo>
                <a:cubicBezTo>
                  <a:pt x="9201376" y="2348885"/>
                  <a:pt x="9202455" y="2350323"/>
                  <a:pt x="9203534" y="2350323"/>
                </a:cubicBezTo>
                <a:lnTo>
                  <a:pt x="9205692" y="2350323"/>
                </a:lnTo>
                <a:cubicBezTo>
                  <a:pt x="9208750" y="2345288"/>
                  <a:pt x="9214145" y="2342770"/>
                  <a:pt x="9221878" y="2342770"/>
                </a:cubicBezTo>
                <a:lnTo>
                  <a:pt x="9231589" y="2343849"/>
                </a:lnTo>
                <a:lnTo>
                  <a:pt x="9234960" y="2340612"/>
                </a:lnTo>
                <a:lnTo>
                  <a:pt x="9238197" y="2340612"/>
                </a:lnTo>
                <a:cubicBezTo>
                  <a:pt x="9241075" y="2340612"/>
                  <a:pt x="9245391" y="2342411"/>
                  <a:pt x="9251146" y="2346007"/>
                </a:cubicBezTo>
                <a:lnTo>
                  <a:pt x="9255462" y="2342770"/>
                </a:lnTo>
                <a:lnTo>
                  <a:pt x="9271647" y="2342770"/>
                </a:lnTo>
                <a:lnTo>
                  <a:pt x="9274884" y="2340612"/>
                </a:lnTo>
                <a:lnTo>
                  <a:pt x="9275963" y="2340612"/>
                </a:lnTo>
                <a:lnTo>
                  <a:pt x="9293227" y="2342770"/>
                </a:lnTo>
                <a:lnTo>
                  <a:pt x="9305231" y="2339533"/>
                </a:lnTo>
                <a:lnTo>
                  <a:pt x="9325732" y="2340612"/>
                </a:lnTo>
                <a:lnTo>
                  <a:pt x="9327890" y="2343849"/>
                </a:lnTo>
                <a:cubicBezTo>
                  <a:pt x="9326451" y="2346727"/>
                  <a:pt x="9322495" y="2349244"/>
                  <a:pt x="9316021" y="2351402"/>
                </a:cubicBezTo>
                <a:cubicBezTo>
                  <a:pt x="9314222" y="2354459"/>
                  <a:pt x="9312784" y="2361338"/>
                  <a:pt x="9311705" y="2372038"/>
                </a:cubicBezTo>
                <a:cubicBezTo>
                  <a:pt x="9308288" y="2381390"/>
                  <a:pt x="9303567" y="2386065"/>
                  <a:pt x="9297543" y="2386065"/>
                </a:cubicBezTo>
                <a:lnTo>
                  <a:pt x="9284595" y="2384986"/>
                </a:lnTo>
                <a:lnTo>
                  <a:pt x="9270568" y="2390381"/>
                </a:lnTo>
                <a:lnTo>
                  <a:pt x="9269489" y="2390381"/>
                </a:lnTo>
                <a:lnTo>
                  <a:pt x="9266252" y="2388223"/>
                </a:lnTo>
                <a:lnTo>
                  <a:pt x="9255462" y="2388223"/>
                </a:lnTo>
                <a:lnTo>
                  <a:pt x="9244671" y="2383907"/>
                </a:lnTo>
                <a:lnTo>
                  <a:pt x="9216483" y="2387144"/>
                </a:lnTo>
                <a:lnTo>
                  <a:pt x="9216483" y="2386065"/>
                </a:lnTo>
                <a:lnTo>
                  <a:pt x="9210008" y="2388223"/>
                </a:lnTo>
                <a:lnTo>
                  <a:pt x="9208930" y="2388223"/>
                </a:lnTo>
                <a:cubicBezTo>
                  <a:pt x="9196701" y="2386605"/>
                  <a:pt x="9190586" y="2384806"/>
                  <a:pt x="9190586" y="2382828"/>
                </a:cubicBezTo>
                <a:cubicBezTo>
                  <a:pt x="9185191" y="2386425"/>
                  <a:pt x="9181235" y="2388223"/>
                  <a:pt x="9178717" y="2388223"/>
                </a:cubicBezTo>
                <a:cubicBezTo>
                  <a:pt x="9161903" y="2377074"/>
                  <a:pt x="9149989" y="2367318"/>
                  <a:pt x="9142975" y="2358955"/>
                </a:cubicBezTo>
                <a:lnTo>
                  <a:pt x="9144054" y="2354639"/>
                </a:lnTo>
                <a:cubicBezTo>
                  <a:pt x="9144054" y="2353201"/>
                  <a:pt x="9140458" y="2349244"/>
                  <a:pt x="9133264" y="2342770"/>
                </a:cubicBezTo>
                <a:cubicBezTo>
                  <a:pt x="9116540" y="2363721"/>
                  <a:pt x="9106109" y="2374196"/>
                  <a:pt x="9101973" y="2374196"/>
                </a:cubicBezTo>
                <a:lnTo>
                  <a:pt x="9096443" y="2382828"/>
                </a:lnTo>
                <a:lnTo>
                  <a:pt x="9097522" y="2392539"/>
                </a:lnTo>
                <a:lnTo>
                  <a:pt x="9094285" y="2395776"/>
                </a:lnTo>
                <a:lnTo>
                  <a:pt x="9092127" y="2395776"/>
                </a:lnTo>
                <a:cubicBezTo>
                  <a:pt x="9088351" y="2395776"/>
                  <a:pt x="9081157" y="2381345"/>
                  <a:pt x="9070547" y="2352481"/>
                </a:cubicBezTo>
                <a:cubicBezTo>
                  <a:pt x="9069648" y="2345108"/>
                  <a:pt x="9068569" y="2340792"/>
                  <a:pt x="9067310" y="2339533"/>
                </a:cubicBezTo>
                <a:lnTo>
                  <a:pt x="9067310" y="2338454"/>
                </a:lnTo>
                <a:cubicBezTo>
                  <a:pt x="9067310" y="2337375"/>
                  <a:pt x="9075223" y="2335217"/>
                  <a:pt x="9091048" y="2331980"/>
                </a:cubicBezTo>
                <a:cubicBezTo>
                  <a:pt x="9095544" y="2330002"/>
                  <a:pt x="9098421" y="2327125"/>
                  <a:pt x="9099680" y="2323348"/>
                </a:cubicBezTo>
                <a:lnTo>
                  <a:pt x="9098601" y="2316874"/>
                </a:lnTo>
                <a:lnTo>
                  <a:pt x="9099680" y="2315795"/>
                </a:lnTo>
                <a:lnTo>
                  <a:pt x="9097522" y="2308242"/>
                </a:lnTo>
                <a:lnTo>
                  <a:pt x="9098601" y="2294080"/>
                </a:lnTo>
                <a:lnTo>
                  <a:pt x="9097522" y="2289764"/>
                </a:lnTo>
                <a:lnTo>
                  <a:pt x="9098601" y="2288685"/>
                </a:lnTo>
                <a:lnTo>
                  <a:pt x="9097522" y="2281132"/>
                </a:lnTo>
                <a:lnTo>
                  <a:pt x="9097522" y="2261710"/>
                </a:lnTo>
                <a:cubicBezTo>
                  <a:pt x="9097522" y="2252359"/>
                  <a:pt x="9099366" y="2247683"/>
                  <a:pt x="9103052" y="2247683"/>
                </a:cubicBezTo>
                <a:lnTo>
                  <a:pt x="9104131" y="2247683"/>
                </a:lnTo>
                <a:lnTo>
                  <a:pt x="9104131" y="2246604"/>
                </a:lnTo>
                <a:cubicBezTo>
                  <a:pt x="9100445" y="2243727"/>
                  <a:pt x="9098601" y="2240849"/>
                  <a:pt x="9098601" y="2237972"/>
                </a:cubicBezTo>
                <a:lnTo>
                  <a:pt x="9099680" y="2232577"/>
                </a:lnTo>
                <a:lnTo>
                  <a:pt x="9095364" y="2235814"/>
                </a:lnTo>
                <a:lnTo>
                  <a:pt x="9094285" y="2235814"/>
                </a:lnTo>
                <a:lnTo>
                  <a:pt x="9092127" y="2233656"/>
                </a:lnTo>
                <a:lnTo>
                  <a:pt x="9092127" y="2232577"/>
                </a:lnTo>
                <a:cubicBezTo>
                  <a:pt x="9092127" y="2231228"/>
                  <a:pt x="9094645" y="2230104"/>
                  <a:pt x="9099680" y="2229205"/>
                </a:cubicBezTo>
                <a:cubicBezTo>
                  <a:pt x="9104446" y="2220034"/>
                  <a:pt x="9109526" y="2213200"/>
                  <a:pt x="9114921" y="2208704"/>
                </a:cubicBezTo>
                <a:cubicBezTo>
                  <a:pt x="9118878" y="2208704"/>
                  <a:pt x="9123913" y="2212660"/>
                  <a:pt x="9130027" y="2220573"/>
                </a:cubicBezTo>
                <a:cubicBezTo>
                  <a:pt x="9136501" y="2220573"/>
                  <a:pt x="9142975" y="2225294"/>
                  <a:pt x="9149449" y="2234735"/>
                </a:cubicBezTo>
                <a:lnTo>
                  <a:pt x="9152686" y="2237972"/>
                </a:lnTo>
                <a:lnTo>
                  <a:pt x="9152686" y="2239051"/>
                </a:lnTo>
                <a:lnTo>
                  <a:pt x="9144054" y="2248762"/>
                </a:lnTo>
                <a:cubicBezTo>
                  <a:pt x="9146932" y="2253078"/>
                  <a:pt x="9148370" y="2256315"/>
                  <a:pt x="9148370" y="2258473"/>
                </a:cubicBezTo>
                <a:lnTo>
                  <a:pt x="9148370" y="2262789"/>
                </a:lnTo>
                <a:lnTo>
                  <a:pt x="9141896" y="2269263"/>
                </a:lnTo>
                <a:lnTo>
                  <a:pt x="9141896" y="2272500"/>
                </a:lnTo>
                <a:lnTo>
                  <a:pt x="9145133" y="2276816"/>
                </a:lnTo>
                <a:lnTo>
                  <a:pt x="9145133" y="2309321"/>
                </a:lnTo>
                <a:lnTo>
                  <a:pt x="9142975" y="2323348"/>
                </a:lnTo>
                <a:cubicBezTo>
                  <a:pt x="9142975" y="2328923"/>
                  <a:pt x="9150528" y="2335757"/>
                  <a:pt x="9165634" y="2343849"/>
                </a:cubicBezTo>
                <a:lnTo>
                  <a:pt x="9169006" y="2343849"/>
                </a:lnTo>
                <a:cubicBezTo>
                  <a:pt x="9171164" y="2343130"/>
                  <a:pt x="9172243" y="2340972"/>
                  <a:pt x="9172243" y="2337375"/>
                </a:cubicBezTo>
                <a:cubicBezTo>
                  <a:pt x="9170085" y="2336656"/>
                  <a:pt x="9169006" y="2334498"/>
                  <a:pt x="9169006" y="2330901"/>
                </a:cubicBezTo>
                <a:lnTo>
                  <a:pt x="9173322" y="2323348"/>
                </a:lnTo>
                <a:cubicBezTo>
                  <a:pt x="9173322" y="2321190"/>
                  <a:pt x="9172243" y="2320111"/>
                  <a:pt x="9170085" y="2320111"/>
                </a:cubicBezTo>
                <a:lnTo>
                  <a:pt x="9169006" y="2319032"/>
                </a:lnTo>
                <a:lnTo>
                  <a:pt x="9169006" y="2290843"/>
                </a:lnTo>
                <a:cubicBezTo>
                  <a:pt x="9169006" y="2280053"/>
                  <a:pt x="9167523" y="2273219"/>
                  <a:pt x="9164555" y="2270342"/>
                </a:cubicBezTo>
                <a:lnTo>
                  <a:pt x="9164555" y="2269263"/>
                </a:lnTo>
                <a:lnTo>
                  <a:pt x="9166848" y="2257394"/>
                </a:lnTo>
                <a:cubicBezTo>
                  <a:pt x="9166848" y="2253797"/>
                  <a:pt x="9166084" y="2251999"/>
                  <a:pt x="9164555" y="2251999"/>
                </a:cubicBezTo>
                <a:lnTo>
                  <a:pt x="9165634" y="2247683"/>
                </a:lnTo>
                <a:lnTo>
                  <a:pt x="9164555" y="2237972"/>
                </a:lnTo>
                <a:lnTo>
                  <a:pt x="9167927" y="2227047"/>
                </a:lnTo>
                <a:lnTo>
                  <a:pt x="9164555" y="2209783"/>
                </a:lnTo>
                <a:cubicBezTo>
                  <a:pt x="9167163" y="2201151"/>
                  <a:pt x="9171524" y="2196835"/>
                  <a:pt x="9177638" y="2196835"/>
                </a:cubicBezTo>
                <a:cubicBezTo>
                  <a:pt x="9186091" y="2200252"/>
                  <a:pt x="9192924" y="2205287"/>
                  <a:pt x="9198139" y="2211941"/>
                </a:cubicBezTo>
                <a:cubicBezTo>
                  <a:pt x="9204793" y="2213200"/>
                  <a:pt x="9210188" y="2216797"/>
                  <a:pt x="9214324" y="2222731"/>
                </a:cubicBezTo>
                <a:lnTo>
                  <a:pt x="9218640" y="2225968"/>
                </a:lnTo>
                <a:lnTo>
                  <a:pt x="9218640" y="2234735"/>
                </a:lnTo>
                <a:lnTo>
                  <a:pt x="9213246" y="2241209"/>
                </a:lnTo>
                <a:lnTo>
                  <a:pt x="9218640" y="2247683"/>
                </a:lnTo>
                <a:lnTo>
                  <a:pt x="9221878" y="2247683"/>
                </a:lnTo>
                <a:lnTo>
                  <a:pt x="9226194" y="2246604"/>
                </a:lnTo>
                <a:lnTo>
                  <a:pt x="9233881" y="2250920"/>
                </a:lnTo>
                <a:lnTo>
                  <a:pt x="9236039" y="2250920"/>
                </a:lnTo>
                <a:cubicBezTo>
                  <a:pt x="9237838" y="2248402"/>
                  <a:pt x="9245031" y="2245885"/>
                  <a:pt x="9257620" y="2243367"/>
                </a:cubicBezTo>
                <a:cubicBezTo>
                  <a:pt x="9257620" y="2241569"/>
                  <a:pt x="9259778" y="2239051"/>
                  <a:pt x="9264094" y="2235814"/>
                </a:cubicBezTo>
                <a:lnTo>
                  <a:pt x="9255462" y="2225968"/>
                </a:lnTo>
                <a:lnTo>
                  <a:pt x="9238197" y="2220573"/>
                </a:lnTo>
                <a:lnTo>
                  <a:pt x="9230510" y="2221652"/>
                </a:lnTo>
                <a:lnTo>
                  <a:pt x="9224036" y="2220573"/>
                </a:lnTo>
                <a:lnTo>
                  <a:pt x="9219720" y="2221652"/>
                </a:lnTo>
                <a:cubicBezTo>
                  <a:pt x="9216842" y="2218775"/>
                  <a:pt x="9215404" y="2213380"/>
                  <a:pt x="9215404" y="2205467"/>
                </a:cubicBezTo>
                <a:lnTo>
                  <a:pt x="9218640" y="2195756"/>
                </a:lnTo>
                <a:cubicBezTo>
                  <a:pt x="9213425" y="2190001"/>
                  <a:pt x="9208390" y="2187124"/>
                  <a:pt x="9203534" y="2187124"/>
                </a:cubicBezTo>
                <a:lnTo>
                  <a:pt x="9197060" y="2189282"/>
                </a:lnTo>
                <a:lnTo>
                  <a:pt x="9193823" y="2186045"/>
                </a:lnTo>
                <a:lnTo>
                  <a:pt x="9189507" y="2189282"/>
                </a:lnTo>
                <a:cubicBezTo>
                  <a:pt x="9171434" y="2187484"/>
                  <a:pt x="9162397" y="2185326"/>
                  <a:pt x="9162397" y="2182808"/>
                </a:cubicBezTo>
                <a:lnTo>
                  <a:pt x="9162397" y="2180650"/>
                </a:lnTo>
                <a:lnTo>
                  <a:pt x="9170085" y="2178492"/>
                </a:lnTo>
                <a:lnTo>
                  <a:pt x="9174401" y="2179571"/>
                </a:lnTo>
                <a:lnTo>
                  <a:pt x="9180875" y="2177413"/>
                </a:lnTo>
                <a:lnTo>
                  <a:pt x="9192744" y="2177413"/>
                </a:lnTo>
                <a:lnTo>
                  <a:pt x="9192744" y="2176334"/>
                </a:lnTo>
                <a:lnTo>
                  <a:pt x="9190586" y="2169860"/>
                </a:lnTo>
                <a:lnTo>
                  <a:pt x="9192744" y="2162172"/>
                </a:lnTo>
                <a:lnTo>
                  <a:pt x="9192744" y="2161093"/>
                </a:lnTo>
                <a:cubicBezTo>
                  <a:pt x="9192744" y="2156597"/>
                  <a:pt x="9186990" y="2150123"/>
                  <a:pt x="9175480" y="2141671"/>
                </a:cubicBezTo>
                <a:cubicBezTo>
                  <a:pt x="9175480" y="2137175"/>
                  <a:pt x="9178717" y="2133938"/>
                  <a:pt x="9185191" y="2131960"/>
                </a:cubicBezTo>
                <a:close/>
                <a:moveTo>
                  <a:pt x="6092529" y="2131960"/>
                </a:moveTo>
                <a:cubicBezTo>
                  <a:pt x="6106197" y="2134478"/>
                  <a:pt x="6113030" y="2138074"/>
                  <a:pt x="6113030" y="2142750"/>
                </a:cubicBezTo>
                <a:lnTo>
                  <a:pt x="6118425" y="2142750"/>
                </a:lnTo>
                <a:lnTo>
                  <a:pt x="6119504" y="2137355"/>
                </a:lnTo>
                <a:lnTo>
                  <a:pt x="6117346" y="2135197"/>
                </a:lnTo>
                <a:lnTo>
                  <a:pt x="6117346" y="2134118"/>
                </a:lnTo>
                <a:lnTo>
                  <a:pt x="6122741" y="2135197"/>
                </a:lnTo>
                <a:lnTo>
                  <a:pt x="6125978" y="2134118"/>
                </a:lnTo>
                <a:cubicBezTo>
                  <a:pt x="6129755" y="2136995"/>
                  <a:pt x="6136993" y="2138794"/>
                  <a:pt x="6147693" y="2139513"/>
                </a:cubicBezTo>
                <a:lnTo>
                  <a:pt x="6152009" y="2143829"/>
                </a:lnTo>
                <a:lnTo>
                  <a:pt x="6152009" y="2147066"/>
                </a:lnTo>
                <a:lnTo>
                  <a:pt x="6116267" y="2183887"/>
                </a:lnTo>
                <a:lnTo>
                  <a:pt x="6116267" y="2188203"/>
                </a:lnTo>
                <a:cubicBezTo>
                  <a:pt x="6116267" y="2189642"/>
                  <a:pt x="6119504" y="2190361"/>
                  <a:pt x="6125978" y="2190361"/>
                </a:cubicBezTo>
                <a:lnTo>
                  <a:pt x="6129215" y="2194677"/>
                </a:lnTo>
                <a:lnTo>
                  <a:pt x="6130294" y="2194677"/>
                </a:lnTo>
                <a:lnTo>
                  <a:pt x="6133531" y="2192519"/>
                </a:lnTo>
                <a:lnTo>
                  <a:pt x="6136768" y="2192519"/>
                </a:lnTo>
                <a:cubicBezTo>
                  <a:pt x="6140185" y="2192519"/>
                  <a:pt x="6144546" y="2195756"/>
                  <a:pt x="6149851" y="2202230"/>
                </a:cubicBezTo>
                <a:cubicBezTo>
                  <a:pt x="6153448" y="2202230"/>
                  <a:pt x="6155246" y="2204748"/>
                  <a:pt x="6155246" y="2209783"/>
                </a:cubicBezTo>
                <a:lnTo>
                  <a:pt x="6147693" y="2216257"/>
                </a:lnTo>
                <a:cubicBezTo>
                  <a:pt x="6147693" y="2218055"/>
                  <a:pt x="6150571" y="2219854"/>
                  <a:pt x="6156325" y="2221652"/>
                </a:cubicBezTo>
                <a:lnTo>
                  <a:pt x="6164957" y="2218415"/>
                </a:lnTo>
                <a:lnTo>
                  <a:pt x="6166036" y="2218415"/>
                </a:lnTo>
                <a:cubicBezTo>
                  <a:pt x="6167655" y="2220573"/>
                  <a:pt x="6173050" y="2221652"/>
                  <a:pt x="6182221" y="2221652"/>
                </a:cubicBezTo>
                <a:lnTo>
                  <a:pt x="6182221" y="2222731"/>
                </a:lnTo>
                <a:lnTo>
                  <a:pt x="6183300" y="2221652"/>
                </a:lnTo>
                <a:lnTo>
                  <a:pt x="6190853" y="2221652"/>
                </a:lnTo>
                <a:lnTo>
                  <a:pt x="6194090" y="2222731"/>
                </a:lnTo>
                <a:lnTo>
                  <a:pt x="6199485" y="2221652"/>
                </a:lnTo>
                <a:lnTo>
                  <a:pt x="6213647" y="2221652"/>
                </a:lnTo>
                <a:lnTo>
                  <a:pt x="6222279" y="2222731"/>
                </a:lnTo>
                <a:lnTo>
                  <a:pt x="6230911" y="2221652"/>
                </a:lnTo>
                <a:lnTo>
                  <a:pt x="6238464" y="2221652"/>
                </a:lnTo>
                <a:cubicBezTo>
                  <a:pt x="6242421" y="2221652"/>
                  <a:pt x="6248175" y="2215897"/>
                  <a:pt x="6255728" y="2204388"/>
                </a:cubicBezTo>
                <a:cubicBezTo>
                  <a:pt x="6264360" y="2195037"/>
                  <a:pt x="6269755" y="2190361"/>
                  <a:pt x="6271913" y="2190361"/>
                </a:cubicBezTo>
                <a:cubicBezTo>
                  <a:pt x="6273712" y="2195756"/>
                  <a:pt x="6281310" y="2202949"/>
                  <a:pt x="6294707" y="2211941"/>
                </a:cubicBezTo>
                <a:cubicBezTo>
                  <a:pt x="6298304" y="2216976"/>
                  <a:pt x="6302260" y="2219494"/>
                  <a:pt x="6306576" y="2219494"/>
                </a:cubicBezTo>
                <a:cubicBezTo>
                  <a:pt x="6309454" y="2219854"/>
                  <a:pt x="6310892" y="2220933"/>
                  <a:pt x="6310892" y="2222731"/>
                </a:cubicBezTo>
                <a:lnTo>
                  <a:pt x="6310892" y="2223810"/>
                </a:lnTo>
                <a:cubicBezTo>
                  <a:pt x="6310892" y="2226687"/>
                  <a:pt x="6302260" y="2228126"/>
                  <a:pt x="6284996" y="2228126"/>
                </a:cubicBezTo>
                <a:cubicBezTo>
                  <a:pt x="6279871" y="2223271"/>
                  <a:pt x="6277308" y="2216797"/>
                  <a:pt x="6277308" y="2208704"/>
                </a:cubicBezTo>
                <a:lnTo>
                  <a:pt x="6275150" y="2210862"/>
                </a:lnTo>
                <a:cubicBezTo>
                  <a:pt x="6276589" y="2210862"/>
                  <a:pt x="6277713" y="2214459"/>
                  <a:pt x="6278522" y="2221652"/>
                </a:cubicBezTo>
                <a:cubicBezTo>
                  <a:pt x="6280680" y="2222371"/>
                  <a:pt x="6281759" y="2224529"/>
                  <a:pt x="6281759" y="2228126"/>
                </a:cubicBezTo>
                <a:lnTo>
                  <a:pt x="6280680" y="2229205"/>
                </a:lnTo>
                <a:lnTo>
                  <a:pt x="6279601" y="2229205"/>
                </a:lnTo>
                <a:cubicBezTo>
                  <a:pt x="6275915" y="2228126"/>
                  <a:pt x="6273352" y="2226687"/>
                  <a:pt x="6271913" y="2224889"/>
                </a:cubicBezTo>
                <a:cubicBezTo>
                  <a:pt x="6266878" y="2226508"/>
                  <a:pt x="6264360" y="2227946"/>
                  <a:pt x="6264360" y="2229205"/>
                </a:cubicBezTo>
                <a:lnTo>
                  <a:pt x="6264360" y="2231363"/>
                </a:lnTo>
                <a:cubicBezTo>
                  <a:pt x="6267238" y="2234510"/>
                  <a:pt x="6268676" y="2237433"/>
                  <a:pt x="6268676" y="2240130"/>
                </a:cubicBezTo>
                <a:lnTo>
                  <a:pt x="6267597" y="2245525"/>
                </a:lnTo>
                <a:lnTo>
                  <a:pt x="6268676" y="2251999"/>
                </a:lnTo>
                <a:cubicBezTo>
                  <a:pt x="6266518" y="2251999"/>
                  <a:pt x="6264720" y="2266386"/>
                  <a:pt x="6263281" y="2295159"/>
                </a:cubicBezTo>
                <a:cubicBezTo>
                  <a:pt x="6263281" y="2297407"/>
                  <a:pt x="6264360" y="2298531"/>
                  <a:pt x="6266518" y="2298531"/>
                </a:cubicBezTo>
                <a:lnTo>
                  <a:pt x="6267597" y="2299610"/>
                </a:lnTo>
                <a:lnTo>
                  <a:pt x="6267597" y="2302847"/>
                </a:lnTo>
                <a:lnTo>
                  <a:pt x="6268676" y="2319032"/>
                </a:lnTo>
                <a:lnTo>
                  <a:pt x="6265439" y="2333059"/>
                </a:lnTo>
                <a:lnTo>
                  <a:pt x="6267597" y="2348165"/>
                </a:lnTo>
                <a:cubicBezTo>
                  <a:pt x="6267597" y="2364620"/>
                  <a:pt x="6265080" y="2375815"/>
                  <a:pt x="6260044" y="2381749"/>
                </a:cubicBezTo>
                <a:cubicBezTo>
                  <a:pt x="6260044" y="2387324"/>
                  <a:pt x="6254649" y="2390921"/>
                  <a:pt x="6243859" y="2392539"/>
                </a:cubicBezTo>
                <a:lnTo>
                  <a:pt x="6231990" y="2391460"/>
                </a:lnTo>
                <a:lnTo>
                  <a:pt x="6227674" y="2392539"/>
                </a:lnTo>
                <a:lnTo>
                  <a:pt x="6221200" y="2390381"/>
                </a:lnTo>
                <a:cubicBezTo>
                  <a:pt x="6217963" y="2393978"/>
                  <a:pt x="6213962" y="2395777"/>
                  <a:pt x="6209196" y="2395777"/>
                </a:cubicBezTo>
                <a:cubicBezTo>
                  <a:pt x="6207038" y="2392719"/>
                  <a:pt x="6204521" y="2384087"/>
                  <a:pt x="6201643" y="2369880"/>
                </a:cubicBezTo>
                <a:lnTo>
                  <a:pt x="6202722" y="2362192"/>
                </a:lnTo>
                <a:cubicBezTo>
                  <a:pt x="6199306" y="2361653"/>
                  <a:pt x="6195349" y="2359135"/>
                  <a:pt x="6190853" y="2354639"/>
                </a:cubicBezTo>
                <a:lnTo>
                  <a:pt x="6174668" y="2349244"/>
                </a:lnTo>
                <a:lnTo>
                  <a:pt x="6164957" y="2349244"/>
                </a:lnTo>
                <a:lnTo>
                  <a:pt x="6157404" y="2340612"/>
                </a:lnTo>
                <a:lnTo>
                  <a:pt x="6157404" y="2338454"/>
                </a:lnTo>
                <a:cubicBezTo>
                  <a:pt x="6157404" y="2336656"/>
                  <a:pt x="6158843" y="2335577"/>
                  <a:pt x="6161720" y="2335217"/>
                </a:cubicBezTo>
                <a:cubicBezTo>
                  <a:pt x="6163339" y="2336476"/>
                  <a:pt x="6172331" y="2337915"/>
                  <a:pt x="6188695" y="2339533"/>
                </a:cubicBezTo>
                <a:lnTo>
                  <a:pt x="6191932" y="2340612"/>
                </a:lnTo>
                <a:cubicBezTo>
                  <a:pt x="6192652" y="2338454"/>
                  <a:pt x="6194810" y="2337375"/>
                  <a:pt x="6198406" y="2337375"/>
                </a:cubicBezTo>
                <a:cubicBezTo>
                  <a:pt x="6203981" y="2339533"/>
                  <a:pt x="6208297" y="2342411"/>
                  <a:pt x="6211354" y="2346007"/>
                </a:cubicBezTo>
                <a:lnTo>
                  <a:pt x="6211354" y="2344928"/>
                </a:lnTo>
                <a:lnTo>
                  <a:pt x="6210275" y="2339533"/>
                </a:lnTo>
                <a:cubicBezTo>
                  <a:pt x="6218278" y="2337196"/>
                  <a:pt x="6222279" y="2334318"/>
                  <a:pt x="6222279" y="2330901"/>
                </a:cubicBezTo>
                <a:lnTo>
                  <a:pt x="6219042" y="2320111"/>
                </a:lnTo>
                <a:lnTo>
                  <a:pt x="6219042" y="2314716"/>
                </a:lnTo>
                <a:cubicBezTo>
                  <a:pt x="6219042" y="2312019"/>
                  <a:pt x="6220481" y="2308782"/>
                  <a:pt x="6223358" y="2305005"/>
                </a:cubicBezTo>
                <a:lnTo>
                  <a:pt x="6216884" y="2295159"/>
                </a:lnTo>
                <a:lnTo>
                  <a:pt x="6222279" y="2276816"/>
                </a:lnTo>
                <a:lnTo>
                  <a:pt x="6222279" y="2273579"/>
                </a:lnTo>
                <a:lnTo>
                  <a:pt x="6216884" y="2258473"/>
                </a:lnTo>
                <a:lnTo>
                  <a:pt x="6216884" y="2247683"/>
                </a:lnTo>
                <a:lnTo>
                  <a:pt x="6220121" y="2232577"/>
                </a:lnTo>
                <a:lnTo>
                  <a:pt x="6220121" y="2229205"/>
                </a:lnTo>
                <a:lnTo>
                  <a:pt x="6213647" y="2230284"/>
                </a:lnTo>
                <a:lnTo>
                  <a:pt x="6212568" y="2229205"/>
                </a:lnTo>
                <a:lnTo>
                  <a:pt x="6211354" y="2229205"/>
                </a:lnTo>
                <a:lnTo>
                  <a:pt x="6199485" y="2232577"/>
                </a:lnTo>
                <a:lnTo>
                  <a:pt x="6188695" y="2230284"/>
                </a:lnTo>
                <a:lnTo>
                  <a:pt x="6185458" y="2231363"/>
                </a:lnTo>
                <a:cubicBezTo>
                  <a:pt x="6173769" y="2231363"/>
                  <a:pt x="6165497" y="2229924"/>
                  <a:pt x="6160641" y="2227047"/>
                </a:cubicBezTo>
                <a:lnTo>
                  <a:pt x="6147693" y="2228126"/>
                </a:lnTo>
                <a:cubicBezTo>
                  <a:pt x="6145625" y="2228126"/>
                  <a:pt x="6143422" y="2225249"/>
                  <a:pt x="6141084" y="2219494"/>
                </a:cubicBezTo>
                <a:cubicBezTo>
                  <a:pt x="6137847" y="2220753"/>
                  <a:pt x="6134970" y="2223271"/>
                  <a:pt x="6132452" y="2227047"/>
                </a:cubicBezTo>
                <a:lnTo>
                  <a:pt x="6131373" y="2225968"/>
                </a:lnTo>
                <a:lnTo>
                  <a:pt x="6129215" y="2225968"/>
                </a:lnTo>
                <a:lnTo>
                  <a:pt x="6129215" y="2229205"/>
                </a:lnTo>
                <a:lnTo>
                  <a:pt x="6128136" y="2233656"/>
                </a:lnTo>
                <a:lnTo>
                  <a:pt x="6129215" y="2237972"/>
                </a:lnTo>
                <a:cubicBezTo>
                  <a:pt x="6124899" y="2240670"/>
                  <a:pt x="6122022" y="2243907"/>
                  <a:pt x="6120583" y="2247683"/>
                </a:cubicBezTo>
                <a:cubicBezTo>
                  <a:pt x="6120583" y="2249122"/>
                  <a:pt x="6123461" y="2251639"/>
                  <a:pt x="6129215" y="2255236"/>
                </a:cubicBezTo>
                <a:lnTo>
                  <a:pt x="6129215" y="2257394"/>
                </a:lnTo>
                <a:cubicBezTo>
                  <a:pt x="6123461" y="2262789"/>
                  <a:pt x="6120583" y="2267105"/>
                  <a:pt x="6120583" y="2270342"/>
                </a:cubicBezTo>
                <a:lnTo>
                  <a:pt x="6121662" y="2305005"/>
                </a:lnTo>
                <a:lnTo>
                  <a:pt x="6119504" y="2320111"/>
                </a:lnTo>
                <a:lnTo>
                  <a:pt x="6123820" y="2339533"/>
                </a:lnTo>
                <a:cubicBezTo>
                  <a:pt x="6122921" y="2346007"/>
                  <a:pt x="6120404" y="2349244"/>
                  <a:pt x="6116267" y="2349244"/>
                </a:cubicBezTo>
                <a:lnTo>
                  <a:pt x="6120583" y="2361113"/>
                </a:lnTo>
                <a:lnTo>
                  <a:pt x="6120583" y="2374196"/>
                </a:lnTo>
                <a:cubicBezTo>
                  <a:pt x="6118066" y="2386425"/>
                  <a:pt x="6115548" y="2392539"/>
                  <a:pt x="6113030" y="2392539"/>
                </a:cubicBezTo>
                <a:lnTo>
                  <a:pt x="6107635" y="2389302"/>
                </a:lnTo>
                <a:lnTo>
                  <a:pt x="6101161" y="2391460"/>
                </a:lnTo>
                <a:lnTo>
                  <a:pt x="6088213" y="2391460"/>
                </a:lnTo>
                <a:lnTo>
                  <a:pt x="6075130" y="2376354"/>
                </a:lnTo>
                <a:lnTo>
                  <a:pt x="6075130" y="2367722"/>
                </a:lnTo>
                <a:cubicBezTo>
                  <a:pt x="6077288" y="2365025"/>
                  <a:pt x="6078367" y="2362462"/>
                  <a:pt x="6078367" y="2360034"/>
                </a:cubicBezTo>
                <a:cubicBezTo>
                  <a:pt x="6074771" y="2355539"/>
                  <a:pt x="6072972" y="2349784"/>
                  <a:pt x="6072972" y="2342770"/>
                </a:cubicBezTo>
                <a:cubicBezTo>
                  <a:pt x="6077288" y="2334138"/>
                  <a:pt x="6079446" y="2325147"/>
                  <a:pt x="6079446" y="2315795"/>
                </a:cubicBezTo>
                <a:lnTo>
                  <a:pt x="6075130" y="2303926"/>
                </a:lnTo>
                <a:lnTo>
                  <a:pt x="6075130" y="2301768"/>
                </a:lnTo>
                <a:lnTo>
                  <a:pt x="6077288" y="2295159"/>
                </a:lnTo>
                <a:lnTo>
                  <a:pt x="6074051" y="2287606"/>
                </a:lnTo>
                <a:lnTo>
                  <a:pt x="6071893" y="2287606"/>
                </a:lnTo>
                <a:cubicBezTo>
                  <a:pt x="6067757" y="2293361"/>
                  <a:pt x="6060204" y="2296238"/>
                  <a:pt x="6049234" y="2296238"/>
                </a:cubicBezTo>
                <a:lnTo>
                  <a:pt x="6048155" y="2295159"/>
                </a:lnTo>
                <a:lnTo>
                  <a:pt x="6048155" y="2293001"/>
                </a:lnTo>
                <a:lnTo>
                  <a:pt x="6069735" y="2270342"/>
                </a:lnTo>
                <a:cubicBezTo>
                  <a:pt x="6070095" y="2265666"/>
                  <a:pt x="6072972" y="2259552"/>
                  <a:pt x="6078367" y="2251999"/>
                </a:cubicBezTo>
                <a:cubicBezTo>
                  <a:pt x="6080975" y="2241749"/>
                  <a:pt x="6084616" y="2233791"/>
                  <a:pt x="6089292" y="2228126"/>
                </a:cubicBezTo>
                <a:lnTo>
                  <a:pt x="6089292" y="2224889"/>
                </a:lnTo>
                <a:lnTo>
                  <a:pt x="6088213" y="2220573"/>
                </a:lnTo>
                <a:lnTo>
                  <a:pt x="6095766" y="2206546"/>
                </a:lnTo>
                <a:lnTo>
                  <a:pt x="6095766" y="2202230"/>
                </a:lnTo>
                <a:lnTo>
                  <a:pt x="6092529" y="2198993"/>
                </a:lnTo>
                <a:lnTo>
                  <a:pt x="6077288" y="2205467"/>
                </a:lnTo>
                <a:lnTo>
                  <a:pt x="6076209" y="2202230"/>
                </a:lnTo>
                <a:lnTo>
                  <a:pt x="6075130" y="2202230"/>
                </a:lnTo>
                <a:cubicBezTo>
                  <a:pt x="6075130" y="2209423"/>
                  <a:pt x="6070095" y="2214099"/>
                  <a:pt x="6060024" y="2216257"/>
                </a:cubicBezTo>
                <a:cubicBezTo>
                  <a:pt x="6054989" y="2215178"/>
                  <a:pt x="6052471" y="2213739"/>
                  <a:pt x="6052471" y="2211941"/>
                </a:cubicBezTo>
                <a:lnTo>
                  <a:pt x="6052471" y="2206546"/>
                </a:lnTo>
                <a:cubicBezTo>
                  <a:pt x="6052471" y="2199892"/>
                  <a:pt x="6057506" y="2194497"/>
                  <a:pt x="6067577" y="2190361"/>
                </a:cubicBezTo>
                <a:lnTo>
                  <a:pt x="6068656" y="2190361"/>
                </a:lnTo>
                <a:lnTo>
                  <a:pt x="6076209" y="2191440"/>
                </a:lnTo>
                <a:lnTo>
                  <a:pt x="6076209" y="2189282"/>
                </a:lnTo>
                <a:lnTo>
                  <a:pt x="6074051" y="2189282"/>
                </a:lnTo>
                <a:lnTo>
                  <a:pt x="6074051" y="2188203"/>
                </a:lnTo>
                <a:lnTo>
                  <a:pt x="6070814" y="2189282"/>
                </a:lnTo>
                <a:lnTo>
                  <a:pt x="6067577" y="2188203"/>
                </a:lnTo>
                <a:lnTo>
                  <a:pt x="6067577" y="2187124"/>
                </a:lnTo>
                <a:cubicBezTo>
                  <a:pt x="6077738" y="2175435"/>
                  <a:pt x="6084257" y="2163161"/>
                  <a:pt x="6087134" y="2150303"/>
                </a:cubicBezTo>
                <a:cubicBezTo>
                  <a:pt x="6090731" y="2145447"/>
                  <a:pt x="6092529" y="2139333"/>
                  <a:pt x="6092529" y="2131960"/>
                </a:cubicBezTo>
                <a:close/>
                <a:moveTo>
                  <a:pt x="5220182" y="2131286"/>
                </a:moveTo>
                <a:cubicBezTo>
                  <a:pt x="5223959" y="2131286"/>
                  <a:pt x="5235738" y="2135197"/>
                  <a:pt x="5255520" y="2143020"/>
                </a:cubicBezTo>
                <a:cubicBezTo>
                  <a:pt x="5267659" y="2146976"/>
                  <a:pt x="5273728" y="2150213"/>
                  <a:pt x="5273728" y="2152731"/>
                </a:cubicBezTo>
                <a:lnTo>
                  <a:pt x="5273728" y="2155968"/>
                </a:lnTo>
                <a:lnTo>
                  <a:pt x="5271570" y="2158126"/>
                </a:lnTo>
                <a:lnTo>
                  <a:pt x="5265231" y="2157047"/>
                </a:lnTo>
                <a:cubicBezTo>
                  <a:pt x="5245179" y="2167927"/>
                  <a:pt x="5231962" y="2177908"/>
                  <a:pt x="5225577" y="2186989"/>
                </a:cubicBezTo>
                <a:cubicBezTo>
                  <a:pt x="5219823" y="2190226"/>
                  <a:pt x="5216945" y="2193823"/>
                  <a:pt x="5216945" y="2197779"/>
                </a:cubicBezTo>
                <a:lnTo>
                  <a:pt x="5218024" y="2198858"/>
                </a:lnTo>
                <a:lnTo>
                  <a:pt x="5219103" y="2198858"/>
                </a:lnTo>
                <a:lnTo>
                  <a:pt x="5225577" y="2196700"/>
                </a:lnTo>
                <a:lnTo>
                  <a:pt x="5228814" y="2196700"/>
                </a:lnTo>
                <a:lnTo>
                  <a:pt x="5230838" y="2198858"/>
                </a:lnTo>
                <a:cubicBezTo>
                  <a:pt x="5229489" y="2202005"/>
                  <a:pt x="5228095" y="2203759"/>
                  <a:pt x="5226656" y="2204118"/>
                </a:cubicBezTo>
                <a:lnTo>
                  <a:pt x="5216945" y="2204118"/>
                </a:lnTo>
                <a:lnTo>
                  <a:pt x="5205211" y="2206276"/>
                </a:lnTo>
                <a:lnTo>
                  <a:pt x="5193342" y="2201960"/>
                </a:lnTo>
                <a:lnTo>
                  <a:pt x="5182687" y="2206276"/>
                </a:lnTo>
                <a:lnTo>
                  <a:pt x="5176213" y="2204118"/>
                </a:lnTo>
                <a:lnTo>
                  <a:pt x="5167716" y="2207355"/>
                </a:lnTo>
                <a:lnTo>
                  <a:pt x="5151531" y="2206276"/>
                </a:lnTo>
                <a:lnTo>
                  <a:pt x="5149373" y="2208434"/>
                </a:lnTo>
                <a:lnTo>
                  <a:pt x="5148294" y="2208434"/>
                </a:lnTo>
                <a:cubicBezTo>
                  <a:pt x="5145866" y="2208434"/>
                  <a:pt x="5143034" y="2206996"/>
                  <a:pt x="5139797" y="2204118"/>
                </a:cubicBezTo>
                <a:lnTo>
                  <a:pt x="5130086" y="2205197"/>
                </a:lnTo>
                <a:lnTo>
                  <a:pt x="5130086" y="2201016"/>
                </a:lnTo>
                <a:lnTo>
                  <a:pt x="5134402" y="2196700"/>
                </a:lnTo>
                <a:lnTo>
                  <a:pt x="5136560" y="2196700"/>
                </a:lnTo>
                <a:lnTo>
                  <a:pt x="5146271" y="2198858"/>
                </a:lnTo>
                <a:lnTo>
                  <a:pt x="5153689" y="2197779"/>
                </a:lnTo>
                <a:lnTo>
                  <a:pt x="5159084" y="2201960"/>
                </a:lnTo>
                <a:cubicBezTo>
                  <a:pt x="5161602" y="2198454"/>
                  <a:pt x="5165153" y="2196700"/>
                  <a:pt x="5169739" y="2196700"/>
                </a:cubicBezTo>
                <a:lnTo>
                  <a:pt x="5172976" y="2196700"/>
                </a:lnTo>
                <a:lnTo>
                  <a:pt x="5184845" y="2197779"/>
                </a:lnTo>
                <a:lnTo>
                  <a:pt x="5191184" y="2195621"/>
                </a:lnTo>
                <a:lnTo>
                  <a:pt x="5194421" y="2196700"/>
                </a:lnTo>
                <a:lnTo>
                  <a:pt x="5194421" y="2195621"/>
                </a:lnTo>
                <a:cubicBezTo>
                  <a:pt x="5194421" y="2190586"/>
                  <a:pt x="5196220" y="2188068"/>
                  <a:pt x="5199816" y="2188068"/>
                </a:cubicBezTo>
                <a:lnTo>
                  <a:pt x="5198737" y="2186989"/>
                </a:lnTo>
                <a:lnTo>
                  <a:pt x="5198737" y="2185910"/>
                </a:lnTo>
                <a:cubicBezTo>
                  <a:pt x="5200716" y="2175030"/>
                  <a:pt x="5205346" y="2161453"/>
                  <a:pt x="5212629" y="2145178"/>
                </a:cubicBezTo>
                <a:lnTo>
                  <a:pt x="5207369" y="2137760"/>
                </a:lnTo>
                <a:lnTo>
                  <a:pt x="5207369" y="2135601"/>
                </a:lnTo>
                <a:cubicBezTo>
                  <a:pt x="5207369" y="2133084"/>
                  <a:pt x="5211641" y="2131645"/>
                  <a:pt x="5220182" y="2131286"/>
                </a:cubicBezTo>
                <a:close/>
                <a:moveTo>
                  <a:pt x="210539" y="2131272"/>
                </a:moveTo>
                <a:cubicBezTo>
                  <a:pt x="201008" y="2132171"/>
                  <a:pt x="195253" y="2133609"/>
                  <a:pt x="193275" y="2135588"/>
                </a:cubicBezTo>
                <a:lnTo>
                  <a:pt x="188959" y="2134509"/>
                </a:lnTo>
                <a:cubicBezTo>
                  <a:pt x="185362" y="2138645"/>
                  <a:pt x="183564" y="2142961"/>
                  <a:pt x="183564" y="2147457"/>
                </a:cubicBezTo>
                <a:cubicBezTo>
                  <a:pt x="186441" y="2158966"/>
                  <a:pt x="190757" y="2164721"/>
                  <a:pt x="196512" y="2164721"/>
                </a:cubicBezTo>
                <a:lnTo>
                  <a:pt x="197591" y="2163642"/>
                </a:lnTo>
                <a:lnTo>
                  <a:pt x="205144" y="2164721"/>
                </a:lnTo>
                <a:lnTo>
                  <a:pt x="211618" y="2164721"/>
                </a:lnTo>
                <a:cubicBezTo>
                  <a:pt x="211618" y="2161843"/>
                  <a:pt x="213417" y="2160405"/>
                  <a:pt x="217013" y="2160405"/>
                </a:cubicBezTo>
                <a:lnTo>
                  <a:pt x="220250" y="2151773"/>
                </a:lnTo>
                <a:lnTo>
                  <a:pt x="220250" y="2140983"/>
                </a:lnTo>
                <a:cubicBezTo>
                  <a:pt x="219531" y="2138825"/>
                  <a:pt x="216294" y="2135588"/>
                  <a:pt x="210539" y="2131272"/>
                </a:cubicBezTo>
                <a:close/>
                <a:moveTo>
                  <a:pt x="8579345" y="2130611"/>
                </a:moveTo>
                <a:cubicBezTo>
                  <a:pt x="8588067" y="2134927"/>
                  <a:pt x="8593731" y="2137085"/>
                  <a:pt x="8596339" y="2137085"/>
                </a:cubicBezTo>
                <a:cubicBezTo>
                  <a:pt x="8598317" y="2139693"/>
                  <a:pt x="8603308" y="2141806"/>
                  <a:pt x="8611310" y="2143424"/>
                </a:cubicBezTo>
                <a:cubicBezTo>
                  <a:pt x="8611310" y="2145942"/>
                  <a:pt x="8615266" y="2148100"/>
                  <a:pt x="8623179" y="2149898"/>
                </a:cubicBezTo>
                <a:lnTo>
                  <a:pt x="8626281" y="2148819"/>
                </a:lnTo>
                <a:cubicBezTo>
                  <a:pt x="8626281" y="2150078"/>
                  <a:pt x="8628080" y="2151157"/>
                  <a:pt x="8631676" y="2152056"/>
                </a:cubicBezTo>
                <a:lnTo>
                  <a:pt x="8634913" y="2148819"/>
                </a:lnTo>
                <a:lnTo>
                  <a:pt x="8638150" y="2148819"/>
                </a:lnTo>
                <a:lnTo>
                  <a:pt x="8642332" y="2153001"/>
                </a:lnTo>
                <a:cubicBezTo>
                  <a:pt x="8635947" y="2158036"/>
                  <a:pt x="8629563" y="2160554"/>
                  <a:pt x="8623179" y="2160554"/>
                </a:cubicBezTo>
                <a:lnTo>
                  <a:pt x="8621021" y="2167028"/>
                </a:lnTo>
                <a:lnTo>
                  <a:pt x="8624258" y="2177683"/>
                </a:lnTo>
                <a:lnTo>
                  <a:pt x="8622100" y="2194812"/>
                </a:lnTo>
                <a:cubicBezTo>
                  <a:pt x="8622820" y="2201196"/>
                  <a:pt x="8626371" y="2204388"/>
                  <a:pt x="8632755" y="2204388"/>
                </a:cubicBezTo>
                <a:lnTo>
                  <a:pt x="8644490" y="2204388"/>
                </a:lnTo>
                <a:lnTo>
                  <a:pt x="8642332" y="2197914"/>
                </a:lnTo>
                <a:cubicBezTo>
                  <a:pt x="8643770" y="2187304"/>
                  <a:pt x="8645928" y="2179121"/>
                  <a:pt x="8648806" y="2173367"/>
                </a:cubicBezTo>
                <a:lnTo>
                  <a:pt x="8646648" y="2165949"/>
                </a:lnTo>
                <a:lnTo>
                  <a:pt x="8648806" y="2159475"/>
                </a:lnTo>
                <a:lnTo>
                  <a:pt x="8645568" y="2154080"/>
                </a:lnTo>
                <a:lnTo>
                  <a:pt x="8645568" y="2152056"/>
                </a:lnTo>
                <a:cubicBezTo>
                  <a:pt x="8657348" y="2139918"/>
                  <a:pt x="8664856" y="2133848"/>
                  <a:pt x="8668093" y="2133848"/>
                </a:cubicBezTo>
                <a:cubicBezTo>
                  <a:pt x="8671600" y="2136366"/>
                  <a:pt x="8678343" y="2138479"/>
                  <a:pt x="8688324" y="2140187"/>
                </a:cubicBezTo>
                <a:cubicBezTo>
                  <a:pt x="8688324" y="2143065"/>
                  <a:pt x="8691561" y="2147021"/>
                  <a:pt x="8698035" y="2152056"/>
                </a:cubicBezTo>
                <a:lnTo>
                  <a:pt x="8698979" y="2152056"/>
                </a:lnTo>
                <a:lnTo>
                  <a:pt x="8702216" y="2148819"/>
                </a:lnTo>
                <a:lnTo>
                  <a:pt x="8702216" y="2145582"/>
                </a:lnTo>
                <a:lnTo>
                  <a:pt x="8701137" y="2132769"/>
                </a:lnTo>
                <a:lnTo>
                  <a:pt x="8702216" y="2131690"/>
                </a:lnTo>
                <a:lnTo>
                  <a:pt x="8708690" y="2131690"/>
                </a:lnTo>
                <a:cubicBezTo>
                  <a:pt x="8722358" y="2131690"/>
                  <a:pt x="8734452" y="2138479"/>
                  <a:pt x="8744972" y="2152056"/>
                </a:cubicBezTo>
                <a:lnTo>
                  <a:pt x="8744972" y="2153001"/>
                </a:lnTo>
                <a:lnTo>
                  <a:pt x="8743893" y="2153001"/>
                </a:lnTo>
                <a:lnTo>
                  <a:pt x="8740791" y="2150977"/>
                </a:lnTo>
                <a:lnTo>
                  <a:pt x="8738633" y="2150977"/>
                </a:lnTo>
                <a:lnTo>
                  <a:pt x="8738633" y="2152056"/>
                </a:lnTo>
                <a:lnTo>
                  <a:pt x="8743893" y="2154080"/>
                </a:lnTo>
                <a:lnTo>
                  <a:pt x="8747130" y="2152056"/>
                </a:lnTo>
                <a:lnTo>
                  <a:pt x="8755762" y="2152056"/>
                </a:lnTo>
                <a:lnTo>
                  <a:pt x="8759943" y="2155159"/>
                </a:lnTo>
                <a:cubicBezTo>
                  <a:pt x="8766417" y="2153090"/>
                  <a:pt x="8769654" y="2150618"/>
                  <a:pt x="8769654" y="2147740"/>
                </a:cubicBezTo>
                <a:lnTo>
                  <a:pt x="8783546" y="2131690"/>
                </a:lnTo>
                <a:cubicBezTo>
                  <a:pt x="8786334" y="2132769"/>
                  <a:pt x="8787727" y="2133848"/>
                  <a:pt x="8787727" y="2134927"/>
                </a:cubicBezTo>
                <a:lnTo>
                  <a:pt x="8785704" y="2138029"/>
                </a:lnTo>
                <a:lnTo>
                  <a:pt x="8785704" y="2139108"/>
                </a:lnTo>
                <a:lnTo>
                  <a:pt x="8789885" y="2136006"/>
                </a:lnTo>
                <a:lnTo>
                  <a:pt x="8795280" y="2136006"/>
                </a:lnTo>
                <a:cubicBezTo>
                  <a:pt x="8810926" y="2145627"/>
                  <a:pt x="8818749" y="2154529"/>
                  <a:pt x="8818749" y="2162712"/>
                </a:cubicBezTo>
                <a:cubicBezTo>
                  <a:pt x="8816681" y="2170534"/>
                  <a:pt x="8814208" y="2176604"/>
                  <a:pt x="8811330" y="2180920"/>
                </a:cubicBezTo>
                <a:lnTo>
                  <a:pt x="8813488" y="2186180"/>
                </a:lnTo>
                <a:lnTo>
                  <a:pt x="8812410" y="2191575"/>
                </a:lnTo>
                <a:lnTo>
                  <a:pt x="8814568" y="2217201"/>
                </a:lnTo>
                <a:lnTo>
                  <a:pt x="8814568" y="2219359"/>
                </a:lnTo>
                <a:lnTo>
                  <a:pt x="8813488" y="2220438"/>
                </a:lnTo>
                <a:lnTo>
                  <a:pt x="8814568" y="2221517"/>
                </a:lnTo>
                <a:lnTo>
                  <a:pt x="8811330" y="2237567"/>
                </a:lnTo>
                <a:lnTo>
                  <a:pt x="8811330" y="2246065"/>
                </a:lnTo>
                <a:lnTo>
                  <a:pt x="8809172" y="2248223"/>
                </a:lnTo>
                <a:cubicBezTo>
                  <a:pt x="8806835" y="2248223"/>
                  <a:pt x="8804362" y="2247144"/>
                  <a:pt x="8801754" y="2244986"/>
                </a:cubicBezTo>
                <a:lnTo>
                  <a:pt x="8797438" y="2244986"/>
                </a:lnTo>
                <a:lnTo>
                  <a:pt x="8797438" y="2247144"/>
                </a:lnTo>
                <a:lnTo>
                  <a:pt x="8798517" y="2247144"/>
                </a:lnTo>
                <a:lnTo>
                  <a:pt x="8799596" y="2246065"/>
                </a:lnTo>
                <a:lnTo>
                  <a:pt x="8800675" y="2246065"/>
                </a:lnTo>
                <a:lnTo>
                  <a:pt x="8804856" y="2249302"/>
                </a:lnTo>
                <a:lnTo>
                  <a:pt x="8803778" y="2250381"/>
                </a:lnTo>
                <a:lnTo>
                  <a:pt x="8804856" y="2250381"/>
                </a:lnTo>
                <a:lnTo>
                  <a:pt x="8805936" y="2249302"/>
                </a:lnTo>
                <a:lnTo>
                  <a:pt x="8807014" y="2249302"/>
                </a:lnTo>
                <a:lnTo>
                  <a:pt x="8807014" y="2251460"/>
                </a:lnTo>
                <a:lnTo>
                  <a:pt x="8809172" y="2251460"/>
                </a:lnTo>
                <a:lnTo>
                  <a:pt x="8810252" y="2250381"/>
                </a:lnTo>
                <a:lnTo>
                  <a:pt x="8811330" y="2250381"/>
                </a:lnTo>
                <a:lnTo>
                  <a:pt x="8813488" y="2254697"/>
                </a:lnTo>
                <a:lnTo>
                  <a:pt x="8811330" y="2271691"/>
                </a:lnTo>
                <a:lnTo>
                  <a:pt x="8812410" y="2272770"/>
                </a:lnTo>
                <a:lnTo>
                  <a:pt x="8812410" y="2273849"/>
                </a:lnTo>
                <a:lnTo>
                  <a:pt x="8810252" y="2278165"/>
                </a:lnTo>
                <a:lnTo>
                  <a:pt x="8811330" y="2279244"/>
                </a:lnTo>
                <a:lnTo>
                  <a:pt x="8811330" y="2280323"/>
                </a:lnTo>
                <a:lnTo>
                  <a:pt x="8810252" y="2285583"/>
                </a:lnTo>
                <a:lnTo>
                  <a:pt x="8813488" y="2290978"/>
                </a:lnTo>
                <a:lnTo>
                  <a:pt x="8813488" y="2293136"/>
                </a:lnTo>
                <a:lnTo>
                  <a:pt x="8808094" y="2302712"/>
                </a:lnTo>
                <a:cubicBezTo>
                  <a:pt x="8809352" y="2302712"/>
                  <a:pt x="8810431" y="2304870"/>
                  <a:pt x="8811330" y="2309186"/>
                </a:cubicBezTo>
                <a:lnTo>
                  <a:pt x="8807014" y="2310265"/>
                </a:lnTo>
                <a:lnTo>
                  <a:pt x="8807014" y="2311344"/>
                </a:lnTo>
                <a:cubicBezTo>
                  <a:pt x="8811330" y="2311344"/>
                  <a:pt x="8813488" y="2312738"/>
                  <a:pt x="8813488" y="2315525"/>
                </a:cubicBezTo>
                <a:lnTo>
                  <a:pt x="8814568" y="2319841"/>
                </a:lnTo>
                <a:lnTo>
                  <a:pt x="8814568" y="2320920"/>
                </a:lnTo>
                <a:cubicBezTo>
                  <a:pt x="8809532" y="2334498"/>
                  <a:pt x="8804542" y="2341287"/>
                  <a:pt x="8799596" y="2341287"/>
                </a:cubicBezTo>
                <a:cubicBezTo>
                  <a:pt x="8799416" y="2343355"/>
                  <a:pt x="8794786" y="2346907"/>
                  <a:pt x="8785704" y="2351942"/>
                </a:cubicBezTo>
                <a:cubicBezTo>
                  <a:pt x="8785704" y="2355179"/>
                  <a:pt x="8783546" y="2357337"/>
                  <a:pt x="8779230" y="2358416"/>
                </a:cubicBezTo>
                <a:cubicBezTo>
                  <a:pt x="8765023" y="2356618"/>
                  <a:pt x="8757920" y="2353021"/>
                  <a:pt x="8757920" y="2347626"/>
                </a:cubicBezTo>
                <a:lnTo>
                  <a:pt x="8759943" y="2341287"/>
                </a:lnTo>
                <a:cubicBezTo>
                  <a:pt x="8759943" y="2336971"/>
                  <a:pt x="8757111" y="2333014"/>
                  <a:pt x="8751446" y="2329418"/>
                </a:cubicBezTo>
                <a:lnTo>
                  <a:pt x="8750367" y="2332655"/>
                </a:lnTo>
                <a:lnTo>
                  <a:pt x="8752525" y="2351942"/>
                </a:lnTo>
                <a:cubicBezTo>
                  <a:pt x="8752525" y="2360304"/>
                  <a:pt x="8750726" y="2366374"/>
                  <a:pt x="8747130" y="2370150"/>
                </a:cubicBezTo>
                <a:lnTo>
                  <a:pt x="8749288" y="2373387"/>
                </a:lnTo>
                <a:lnTo>
                  <a:pt x="8748209" y="2385121"/>
                </a:lnTo>
                <a:lnTo>
                  <a:pt x="8750367" y="2387279"/>
                </a:lnTo>
                <a:lnTo>
                  <a:pt x="8750367" y="2388358"/>
                </a:lnTo>
                <a:cubicBezTo>
                  <a:pt x="8747130" y="2393304"/>
                  <a:pt x="8739307" y="2395776"/>
                  <a:pt x="8726898" y="2395776"/>
                </a:cubicBezTo>
                <a:cubicBezTo>
                  <a:pt x="8711163" y="2392899"/>
                  <a:pt x="8703295" y="2388628"/>
                  <a:pt x="8703295" y="2382963"/>
                </a:cubicBezTo>
                <a:lnTo>
                  <a:pt x="8703295" y="2375410"/>
                </a:lnTo>
                <a:lnTo>
                  <a:pt x="8706532" y="2371229"/>
                </a:lnTo>
                <a:lnTo>
                  <a:pt x="8706532" y="2370150"/>
                </a:lnTo>
                <a:lnTo>
                  <a:pt x="8707611" y="2353021"/>
                </a:lnTo>
                <a:lnTo>
                  <a:pt x="8706532" y="2351942"/>
                </a:lnTo>
                <a:lnTo>
                  <a:pt x="8706532" y="2350863"/>
                </a:lnTo>
                <a:lnTo>
                  <a:pt x="8707611" y="2347626"/>
                </a:lnTo>
                <a:lnTo>
                  <a:pt x="8705453" y="2336971"/>
                </a:lnTo>
                <a:cubicBezTo>
                  <a:pt x="8701137" y="2336971"/>
                  <a:pt x="8698979" y="2342321"/>
                  <a:pt x="8698979" y="2353021"/>
                </a:cubicBezTo>
                <a:cubicBezTo>
                  <a:pt x="8694034" y="2361563"/>
                  <a:pt x="8688369" y="2365834"/>
                  <a:pt x="8681985" y="2365834"/>
                </a:cubicBezTo>
                <a:cubicBezTo>
                  <a:pt x="8668407" y="2365834"/>
                  <a:pt x="8659146" y="2363002"/>
                  <a:pt x="8654201" y="2357337"/>
                </a:cubicBezTo>
                <a:lnTo>
                  <a:pt x="8654201" y="2349784"/>
                </a:lnTo>
                <a:lnTo>
                  <a:pt x="8653122" y="2342366"/>
                </a:lnTo>
                <a:lnTo>
                  <a:pt x="8654201" y="2341287"/>
                </a:lnTo>
                <a:lnTo>
                  <a:pt x="8660540" y="2342366"/>
                </a:lnTo>
                <a:lnTo>
                  <a:pt x="8664856" y="2342366"/>
                </a:lnTo>
                <a:lnTo>
                  <a:pt x="8664856" y="2341287"/>
                </a:lnTo>
                <a:cubicBezTo>
                  <a:pt x="8660360" y="2341287"/>
                  <a:pt x="8655369" y="2339488"/>
                  <a:pt x="8649885" y="2335892"/>
                </a:cubicBezTo>
                <a:cubicBezTo>
                  <a:pt x="8643410" y="2335892"/>
                  <a:pt x="8640174" y="2333734"/>
                  <a:pt x="8640174" y="2329418"/>
                </a:cubicBezTo>
                <a:lnTo>
                  <a:pt x="8634913" y="2330497"/>
                </a:lnTo>
                <a:lnTo>
                  <a:pt x="8634913" y="2331576"/>
                </a:lnTo>
                <a:cubicBezTo>
                  <a:pt x="8638150" y="2331576"/>
                  <a:pt x="8640983" y="2333734"/>
                  <a:pt x="8643410" y="2338050"/>
                </a:cubicBezTo>
                <a:cubicBezTo>
                  <a:pt x="8633610" y="2343175"/>
                  <a:pt x="8625067" y="2349604"/>
                  <a:pt x="8617784" y="2357337"/>
                </a:cubicBezTo>
                <a:cubicBezTo>
                  <a:pt x="8614008" y="2363002"/>
                  <a:pt x="8608298" y="2365834"/>
                  <a:pt x="8600655" y="2365834"/>
                </a:cubicBezTo>
                <a:cubicBezTo>
                  <a:pt x="8600655" y="2369970"/>
                  <a:pt x="8593911" y="2374601"/>
                  <a:pt x="8580424" y="2379726"/>
                </a:cubicBezTo>
                <a:lnTo>
                  <a:pt x="8579345" y="2379726"/>
                </a:lnTo>
                <a:cubicBezTo>
                  <a:pt x="8577187" y="2379726"/>
                  <a:pt x="8572871" y="2371184"/>
                  <a:pt x="8566397" y="2354100"/>
                </a:cubicBezTo>
                <a:cubicBezTo>
                  <a:pt x="8564328" y="2354100"/>
                  <a:pt x="8563294" y="2349829"/>
                  <a:pt x="8563294" y="2341287"/>
                </a:cubicBezTo>
                <a:cubicBezTo>
                  <a:pt x="8561496" y="2341287"/>
                  <a:pt x="8560058" y="2336656"/>
                  <a:pt x="8558978" y="2327395"/>
                </a:cubicBezTo>
                <a:cubicBezTo>
                  <a:pt x="8558978" y="2323258"/>
                  <a:pt x="8563609" y="2320741"/>
                  <a:pt x="8572871" y="2319841"/>
                </a:cubicBezTo>
                <a:lnTo>
                  <a:pt x="8572871" y="2318762"/>
                </a:lnTo>
                <a:lnTo>
                  <a:pt x="8575029" y="2289899"/>
                </a:lnTo>
                <a:lnTo>
                  <a:pt x="8572871" y="2287741"/>
                </a:lnTo>
                <a:lnTo>
                  <a:pt x="8571792" y="2269668"/>
                </a:lnTo>
                <a:lnTo>
                  <a:pt x="8572871" y="2235409"/>
                </a:lnTo>
                <a:lnTo>
                  <a:pt x="8577187" y="2231093"/>
                </a:lnTo>
                <a:lnTo>
                  <a:pt x="8575029" y="2223675"/>
                </a:lnTo>
                <a:cubicBezTo>
                  <a:pt x="8575029" y="2220079"/>
                  <a:pt x="8575748" y="2218280"/>
                  <a:pt x="8577187" y="2218280"/>
                </a:cubicBezTo>
                <a:cubicBezTo>
                  <a:pt x="8575029" y="2215403"/>
                  <a:pt x="8573590" y="2210053"/>
                  <a:pt x="8572871" y="2202230"/>
                </a:cubicBezTo>
                <a:lnTo>
                  <a:pt x="8573950" y="2178762"/>
                </a:lnTo>
                <a:lnTo>
                  <a:pt x="8571792" y="2172288"/>
                </a:lnTo>
                <a:lnTo>
                  <a:pt x="8573950" y="2145582"/>
                </a:lnTo>
                <a:lnTo>
                  <a:pt x="8571792" y="2138029"/>
                </a:lnTo>
                <a:cubicBezTo>
                  <a:pt x="8573230" y="2133084"/>
                  <a:pt x="8575748" y="2130611"/>
                  <a:pt x="8579345" y="2130611"/>
                </a:cubicBezTo>
                <a:close/>
                <a:moveTo>
                  <a:pt x="2124774" y="2130611"/>
                </a:moveTo>
                <a:lnTo>
                  <a:pt x="2129091" y="2132769"/>
                </a:lnTo>
                <a:lnTo>
                  <a:pt x="2141903" y="2131690"/>
                </a:lnTo>
                <a:lnTo>
                  <a:pt x="2157954" y="2136006"/>
                </a:lnTo>
                <a:lnTo>
                  <a:pt x="2175082" y="2136006"/>
                </a:lnTo>
                <a:cubicBezTo>
                  <a:pt x="2178679" y="2137715"/>
                  <a:pt x="2180477" y="2140547"/>
                  <a:pt x="2180477" y="2144503"/>
                </a:cubicBezTo>
                <a:cubicBezTo>
                  <a:pt x="2176701" y="2145582"/>
                  <a:pt x="2172386" y="2150573"/>
                  <a:pt x="2167529" y="2159475"/>
                </a:cubicBezTo>
                <a:lnTo>
                  <a:pt x="2168609" y="2165949"/>
                </a:lnTo>
                <a:lnTo>
                  <a:pt x="2167529" y="2173367"/>
                </a:lnTo>
                <a:lnTo>
                  <a:pt x="2168609" y="2179841"/>
                </a:lnTo>
                <a:lnTo>
                  <a:pt x="2167529" y="2184022"/>
                </a:lnTo>
                <a:lnTo>
                  <a:pt x="2169687" y="2184022"/>
                </a:lnTo>
                <a:cubicBezTo>
                  <a:pt x="2174183" y="2171973"/>
                  <a:pt x="2177419" y="2165949"/>
                  <a:pt x="2179400" y="2165949"/>
                </a:cubicBezTo>
                <a:lnTo>
                  <a:pt x="2181421" y="2165949"/>
                </a:lnTo>
                <a:lnTo>
                  <a:pt x="2191133" y="2174446"/>
                </a:lnTo>
                <a:lnTo>
                  <a:pt x="2195449" y="2174446"/>
                </a:lnTo>
                <a:lnTo>
                  <a:pt x="2195449" y="2169051"/>
                </a:lnTo>
                <a:cubicBezTo>
                  <a:pt x="2192571" y="2169051"/>
                  <a:pt x="2191133" y="2168017"/>
                  <a:pt x="2191133" y="2165949"/>
                </a:cubicBezTo>
                <a:lnTo>
                  <a:pt x="2195449" y="2157317"/>
                </a:lnTo>
                <a:lnTo>
                  <a:pt x="2188976" y="2141266"/>
                </a:lnTo>
                <a:cubicBezTo>
                  <a:pt x="2188976" y="2137400"/>
                  <a:pt x="2190774" y="2134567"/>
                  <a:pt x="2194370" y="2132769"/>
                </a:cubicBezTo>
                <a:lnTo>
                  <a:pt x="2201788" y="2132769"/>
                </a:lnTo>
                <a:cubicBezTo>
                  <a:pt x="2209971" y="2135646"/>
                  <a:pt x="2225662" y="2138479"/>
                  <a:pt x="2248860" y="2141266"/>
                </a:cubicBezTo>
                <a:lnTo>
                  <a:pt x="2249939" y="2142345"/>
                </a:lnTo>
                <a:lnTo>
                  <a:pt x="2249939" y="2146661"/>
                </a:lnTo>
                <a:cubicBezTo>
                  <a:pt x="2243735" y="2152146"/>
                  <a:pt x="2238744" y="2154979"/>
                  <a:pt x="2234968" y="2155159"/>
                </a:cubicBezTo>
                <a:lnTo>
                  <a:pt x="2234968" y="2156238"/>
                </a:lnTo>
                <a:cubicBezTo>
                  <a:pt x="2238563" y="2164600"/>
                  <a:pt x="2240363" y="2173187"/>
                  <a:pt x="2240363" y="2181999"/>
                </a:cubicBezTo>
                <a:cubicBezTo>
                  <a:pt x="2242520" y="2180740"/>
                  <a:pt x="2246432" y="2172872"/>
                  <a:pt x="2252097" y="2158396"/>
                </a:cubicBezTo>
                <a:cubicBezTo>
                  <a:pt x="2253176" y="2158396"/>
                  <a:pt x="2254973" y="2154124"/>
                  <a:pt x="2257492" y="2145582"/>
                </a:cubicBezTo>
                <a:lnTo>
                  <a:pt x="2258572" y="2144503"/>
                </a:lnTo>
                <a:lnTo>
                  <a:pt x="2263967" y="2144503"/>
                </a:lnTo>
                <a:cubicBezTo>
                  <a:pt x="2264776" y="2144503"/>
                  <a:pt x="2266169" y="2148055"/>
                  <a:pt x="2268147" y="2155159"/>
                </a:cubicBezTo>
                <a:cubicBezTo>
                  <a:pt x="2273721" y="2164600"/>
                  <a:pt x="2280151" y="2173546"/>
                  <a:pt x="2287435" y="2181999"/>
                </a:cubicBezTo>
                <a:lnTo>
                  <a:pt x="2287435" y="2184022"/>
                </a:lnTo>
                <a:cubicBezTo>
                  <a:pt x="2283028" y="2189417"/>
                  <a:pt x="2276239" y="2193014"/>
                  <a:pt x="2267068" y="2194812"/>
                </a:cubicBezTo>
                <a:cubicBezTo>
                  <a:pt x="2267068" y="2196520"/>
                  <a:pt x="2262798" y="2197914"/>
                  <a:pt x="2254255" y="2198993"/>
                </a:cubicBezTo>
                <a:lnTo>
                  <a:pt x="2251017" y="2203309"/>
                </a:lnTo>
                <a:lnTo>
                  <a:pt x="2249939" y="2202230"/>
                </a:lnTo>
                <a:lnTo>
                  <a:pt x="2248860" y="2203309"/>
                </a:lnTo>
                <a:lnTo>
                  <a:pt x="2247781" y="2203309"/>
                </a:lnTo>
                <a:lnTo>
                  <a:pt x="2245758" y="2201151"/>
                </a:lnTo>
                <a:lnTo>
                  <a:pt x="2246837" y="2200072"/>
                </a:lnTo>
                <a:lnTo>
                  <a:pt x="2246837" y="2198993"/>
                </a:lnTo>
                <a:lnTo>
                  <a:pt x="2245758" y="2197914"/>
                </a:lnTo>
                <a:lnTo>
                  <a:pt x="2243600" y="2197914"/>
                </a:lnTo>
                <a:cubicBezTo>
                  <a:pt x="2239283" y="2201331"/>
                  <a:pt x="2237125" y="2205647"/>
                  <a:pt x="2237125" y="2210862"/>
                </a:cubicBezTo>
                <a:lnTo>
                  <a:pt x="2237125" y="2218280"/>
                </a:lnTo>
                <a:cubicBezTo>
                  <a:pt x="2237125" y="2223945"/>
                  <a:pt x="2240677" y="2226777"/>
                  <a:pt x="2247781" y="2226777"/>
                </a:cubicBezTo>
                <a:lnTo>
                  <a:pt x="2251017" y="2226777"/>
                </a:lnTo>
                <a:cubicBezTo>
                  <a:pt x="2256953" y="2226777"/>
                  <a:pt x="2260908" y="2222866"/>
                  <a:pt x="2262887" y="2215043"/>
                </a:cubicBezTo>
                <a:lnTo>
                  <a:pt x="2261808" y="2210862"/>
                </a:lnTo>
                <a:cubicBezTo>
                  <a:pt x="2261987" y="2208704"/>
                  <a:pt x="2264819" y="2206186"/>
                  <a:pt x="2270305" y="2203309"/>
                </a:cubicBezTo>
                <a:lnTo>
                  <a:pt x="2272462" y="2203309"/>
                </a:lnTo>
                <a:cubicBezTo>
                  <a:pt x="2277139" y="2208974"/>
                  <a:pt x="2280332" y="2211806"/>
                  <a:pt x="2282039" y="2211806"/>
                </a:cubicBezTo>
                <a:lnTo>
                  <a:pt x="2283118" y="2212885"/>
                </a:lnTo>
                <a:lnTo>
                  <a:pt x="2283118" y="2216122"/>
                </a:lnTo>
                <a:cubicBezTo>
                  <a:pt x="2281770" y="2219000"/>
                  <a:pt x="2280016" y="2220438"/>
                  <a:pt x="2277858" y="2220438"/>
                </a:cubicBezTo>
                <a:cubicBezTo>
                  <a:pt x="2280825" y="2225384"/>
                  <a:pt x="2283299" y="2227856"/>
                  <a:pt x="2285277" y="2227856"/>
                </a:cubicBezTo>
                <a:cubicBezTo>
                  <a:pt x="2288153" y="2232712"/>
                  <a:pt x="2289593" y="2236668"/>
                  <a:pt x="2289593" y="2239725"/>
                </a:cubicBezTo>
                <a:lnTo>
                  <a:pt x="2287435" y="2246065"/>
                </a:lnTo>
                <a:lnTo>
                  <a:pt x="2287435" y="2257799"/>
                </a:lnTo>
                <a:lnTo>
                  <a:pt x="2285277" y="2261036"/>
                </a:lnTo>
                <a:lnTo>
                  <a:pt x="2280016" y="2259957"/>
                </a:lnTo>
                <a:cubicBezTo>
                  <a:pt x="2277498" y="2259957"/>
                  <a:pt x="2273181" y="2262474"/>
                  <a:pt x="2267068" y="2267510"/>
                </a:cubicBezTo>
                <a:lnTo>
                  <a:pt x="2256413" y="2268589"/>
                </a:lnTo>
                <a:lnTo>
                  <a:pt x="2256413" y="2270612"/>
                </a:lnTo>
                <a:cubicBezTo>
                  <a:pt x="2256413" y="2271871"/>
                  <a:pt x="2260683" y="2274029"/>
                  <a:pt x="2269225" y="2277086"/>
                </a:cubicBezTo>
                <a:cubicBezTo>
                  <a:pt x="2272642" y="2279783"/>
                  <a:pt x="2275879" y="2284055"/>
                  <a:pt x="2278936" y="2289899"/>
                </a:cubicBezTo>
                <a:cubicBezTo>
                  <a:pt x="2275699" y="2297902"/>
                  <a:pt x="2271744" y="2303252"/>
                  <a:pt x="2267068" y="2305949"/>
                </a:cubicBezTo>
                <a:lnTo>
                  <a:pt x="2268147" y="2312423"/>
                </a:lnTo>
                <a:lnTo>
                  <a:pt x="2264910" y="2320920"/>
                </a:lnTo>
                <a:lnTo>
                  <a:pt x="2267068" y="2325236"/>
                </a:lnTo>
                <a:lnTo>
                  <a:pt x="2264910" y="2331576"/>
                </a:lnTo>
                <a:lnTo>
                  <a:pt x="2264910" y="2333734"/>
                </a:lnTo>
                <a:lnTo>
                  <a:pt x="2270305" y="2340208"/>
                </a:lnTo>
                <a:lnTo>
                  <a:pt x="2270305" y="2341287"/>
                </a:lnTo>
                <a:lnTo>
                  <a:pt x="2264910" y="2355179"/>
                </a:lnTo>
                <a:lnTo>
                  <a:pt x="2270305" y="2363676"/>
                </a:lnTo>
                <a:lnTo>
                  <a:pt x="2270305" y="2365834"/>
                </a:lnTo>
                <a:lnTo>
                  <a:pt x="2267068" y="2370150"/>
                </a:lnTo>
                <a:lnTo>
                  <a:pt x="2267068" y="2371229"/>
                </a:lnTo>
                <a:lnTo>
                  <a:pt x="2269225" y="2374331"/>
                </a:lnTo>
                <a:cubicBezTo>
                  <a:pt x="2269225" y="2387189"/>
                  <a:pt x="2263516" y="2393618"/>
                  <a:pt x="2252097" y="2393618"/>
                </a:cubicBezTo>
                <a:lnTo>
                  <a:pt x="2251017" y="2394697"/>
                </a:lnTo>
                <a:lnTo>
                  <a:pt x="2249939" y="2394697"/>
                </a:lnTo>
                <a:lnTo>
                  <a:pt x="2245758" y="2389302"/>
                </a:lnTo>
                <a:lnTo>
                  <a:pt x="2244677" y="2389302"/>
                </a:lnTo>
                <a:cubicBezTo>
                  <a:pt x="2241622" y="2392180"/>
                  <a:pt x="2238744" y="2393618"/>
                  <a:pt x="2236047" y="2393618"/>
                </a:cubicBezTo>
                <a:lnTo>
                  <a:pt x="2233888" y="2393618"/>
                </a:lnTo>
                <a:cubicBezTo>
                  <a:pt x="2219681" y="2393618"/>
                  <a:pt x="2212578" y="2390786"/>
                  <a:pt x="2212578" y="2385121"/>
                </a:cubicBezTo>
                <a:cubicBezTo>
                  <a:pt x="2211679" y="2377928"/>
                  <a:pt x="2208441" y="2374331"/>
                  <a:pt x="2202867" y="2374331"/>
                </a:cubicBezTo>
                <a:lnTo>
                  <a:pt x="2193291" y="2375410"/>
                </a:lnTo>
                <a:cubicBezTo>
                  <a:pt x="2190414" y="2374331"/>
                  <a:pt x="2188256" y="2372578"/>
                  <a:pt x="2186816" y="2370150"/>
                </a:cubicBezTo>
                <a:lnTo>
                  <a:pt x="2186816" y="2367992"/>
                </a:lnTo>
                <a:lnTo>
                  <a:pt x="2194370" y="2367992"/>
                </a:lnTo>
                <a:lnTo>
                  <a:pt x="2206104" y="2369071"/>
                </a:lnTo>
                <a:cubicBezTo>
                  <a:pt x="2210421" y="2369071"/>
                  <a:pt x="2213973" y="2365834"/>
                  <a:pt x="2216759" y="2359360"/>
                </a:cubicBezTo>
                <a:lnTo>
                  <a:pt x="2211499" y="2345468"/>
                </a:lnTo>
                <a:lnTo>
                  <a:pt x="2211499" y="2341287"/>
                </a:lnTo>
                <a:lnTo>
                  <a:pt x="2214601" y="2330497"/>
                </a:lnTo>
                <a:lnTo>
                  <a:pt x="2213658" y="2329418"/>
                </a:lnTo>
                <a:lnTo>
                  <a:pt x="2213658" y="2328474"/>
                </a:lnTo>
                <a:cubicBezTo>
                  <a:pt x="2207003" y="2332700"/>
                  <a:pt x="2202329" y="2334813"/>
                  <a:pt x="2199631" y="2334813"/>
                </a:cubicBezTo>
                <a:lnTo>
                  <a:pt x="2198551" y="2334813"/>
                </a:lnTo>
                <a:cubicBezTo>
                  <a:pt x="2187851" y="2333374"/>
                  <a:pt x="2182501" y="2331576"/>
                  <a:pt x="2182501" y="2329418"/>
                </a:cubicBezTo>
                <a:lnTo>
                  <a:pt x="2182501" y="2327395"/>
                </a:lnTo>
                <a:cubicBezTo>
                  <a:pt x="2181152" y="2327395"/>
                  <a:pt x="2180477" y="2328429"/>
                  <a:pt x="2180477" y="2330497"/>
                </a:cubicBezTo>
                <a:cubicBezTo>
                  <a:pt x="2174723" y="2331216"/>
                  <a:pt x="2171846" y="2332295"/>
                  <a:pt x="2171846" y="2333734"/>
                </a:cubicBezTo>
                <a:lnTo>
                  <a:pt x="2171846" y="2348705"/>
                </a:lnTo>
                <a:lnTo>
                  <a:pt x="2169687" y="2350863"/>
                </a:lnTo>
                <a:lnTo>
                  <a:pt x="2165372" y="2347626"/>
                </a:lnTo>
                <a:lnTo>
                  <a:pt x="2163349" y="2349784"/>
                </a:lnTo>
                <a:lnTo>
                  <a:pt x="2166451" y="2353021"/>
                </a:lnTo>
                <a:lnTo>
                  <a:pt x="2167529" y="2351942"/>
                </a:lnTo>
                <a:lnTo>
                  <a:pt x="2168609" y="2351942"/>
                </a:lnTo>
                <a:cubicBezTo>
                  <a:pt x="2170767" y="2352661"/>
                  <a:pt x="2171846" y="2354819"/>
                  <a:pt x="2171846" y="2358416"/>
                </a:cubicBezTo>
                <a:lnTo>
                  <a:pt x="2171846" y="2366913"/>
                </a:lnTo>
                <a:cubicBezTo>
                  <a:pt x="2178948" y="2367632"/>
                  <a:pt x="2182501" y="2368711"/>
                  <a:pt x="2182501" y="2370150"/>
                </a:cubicBezTo>
                <a:lnTo>
                  <a:pt x="2182501" y="2373387"/>
                </a:lnTo>
                <a:lnTo>
                  <a:pt x="2180477" y="2375410"/>
                </a:lnTo>
                <a:lnTo>
                  <a:pt x="2178320" y="2375410"/>
                </a:lnTo>
                <a:lnTo>
                  <a:pt x="2175082" y="2373387"/>
                </a:lnTo>
                <a:lnTo>
                  <a:pt x="2172925" y="2373387"/>
                </a:lnTo>
                <a:lnTo>
                  <a:pt x="2170767" y="2375410"/>
                </a:lnTo>
                <a:lnTo>
                  <a:pt x="2171846" y="2386200"/>
                </a:lnTo>
                <a:cubicBezTo>
                  <a:pt x="2165282" y="2392584"/>
                  <a:pt x="2160291" y="2395776"/>
                  <a:pt x="2156875" y="2395776"/>
                </a:cubicBezTo>
                <a:lnTo>
                  <a:pt x="2149323" y="2395776"/>
                </a:lnTo>
                <a:cubicBezTo>
                  <a:pt x="2146714" y="2393618"/>
                  <a:pt x="2144242" y="2392539"/>
                  <a:pt x="2141903" y="2392539"/>
                </a:cubicBezTo>
                <a:lnTo>
                  <a:pt x="2134350" y="2394697"/>
                </a:lnTo>
                <a:lnTo>
                  <a:pt x="2131114" y="2394697"/>
                </a:lnTo>
                <a:cubicBezTo>
                  <a:pt x="2122751" y="2394697"/>
                  <a:pt x="2117760" y="2387594"/>
                  <a:pt x="2116144" y="2373387"/>
                </a:cubicBezTo>
                <a:lnTo>
                  <a:pt x="2116144" y="2372308"/>
                </a:lnTo>
                <a:lnTo>
                  <a:pt x="2120459" y="2367992"/>
                </a:lnTo>
                <a:lnTo>
                  <a:pt x="2120459" y="2361518"/>
                </a:lnTo>
                <a:lnTo>
                  <a:pt x="2118302" y="2355179"/>
                </a:lnTo>
                <a:lnTo>
                  <a:pt x="2121539" y="2345468"/>
                </a:lnTo>
                <a:lnTo>
                  <a:pt x="2120459" y="2330497"/>
                </a:lnTo>
                <a:lnTo>
                  <a:pt x="2120459" y="2328474"/>
                </a:lnTo>
                <a:lnTo>
                  <a:pt x="2116144" y="2321999"/>
                </a:lnTo>
                <a:lnTo>
                  <a:pt x="2116144" y="2319841"/>
                </a:lnTo>
                <a:lnTo>
                  <a:pt x="2118302" y="2312423"/>
                </a:lnTo>
                <a:lnTo>
                  <a:pt x="2117221" y="2302712"/>
                </a:lnTo>
                <a:cubicBezTo>
                  <a:pt x="2118479" y="2299206"/>
                  <a:pt x="2120278" y="2297452"/>
                  <a:pt x="2122617" y="2297452"/>
                </a:cubicBezTo>
                <a:cubicBezTo>
                  <a:pt x="2120459" y="2281897"/>
                  <a:pt x="2116906" y="2270117"/>
                  <a:pt x="2111962" y="2262115"/>
                </a:cubicBezTo>
                <a:cubicBezTo>
                  <a:pt x="2110881" y="2262115"/>
                  <a:pt x="2109803" y="2260676"/>
                  <a:pt x="2108724" y="2257799"/>
                </a:cubicBezTo>
                <a:cubicBezTo>
                  <a:pt x="2107285" y="2257799"/>
                  <a:pt x="2106207" y="2253887"/>
                  <a:pt x="2105486" y="2246065"/>
                </a:cubicBezTo>
                <a:cubicBezTo>
                  <a:pt x="2099103" y="2238422"/>
                  <a:pt x="2095911" y="2233072"/>
                  <a:pt x="2095911" y="2230014"/>
                </a:cubicBezTo>
                <a:lnTo>
                  <a:pt x="2096854" y="2228935"/>
                </a:lnTo>
                <a:lnTo>
                  <a:pt x="2100091" y="2230014"/>
                </a:lnTo>
                <a:lnTo>
                  <a:pt x="2113984" y="2225833"/>
                </a:lnTo>
                <a:lnTo>
                  <a:pt x="2119379" y="2226777"/>
                </a:lnTo>
                <a:lnTo>
                  <a:pt x="2120459" y="2221517"/>
                </a:lnTo>
                <a:lnTo>
                  <a:pt x="2119379" y="2200072"/>
                </a:lnTo>
                <a:cubicBezTo>
                  <a:pt x="2123696" y="2199173"/>
                  <a:pt x="2125854" y="2198094"/>
                  <a:pt x="2125854" y="2196835"/>
                </a:cubicBezTo>
                <a:lnTo>
                  <a:pt x="2125854" y="2195891"/>
                </a:lnTo>
                <a:cubicBezTo>
                  <a:pt x="2122256" y="2195351"/>
                  <a:pt x="2120459" y="2194272"/>
                  <a:pt x="2120459" y="2192654"/>
                </a:cubicBezTo>
                <a:lnTo>
                  <a:pt x="2120459" y="2188338"/>
                </a:lnTo>
                <a:lnTo>
                  <a:pt x="2121539" y="2187259"/>
                </a:lnTo>
                <a:lnTo>
                  <a:pt x="2120459" y="2184022"/>
                </a:lnTo>
                <a:lnTo>
                  <a:pt x="2121539" y="2175525"/>
                </a:lnTo>
                <a:lnTo>
                  <a:pt x="2118302" y="2170130"/>
                </a:lnTo>
                <a:lnTo>
                  <a:pt x="2118302" y="2165949"/>
                </a:lnTo>
                <a:lnTo>
                  <a:pt x="2120459" y="2157317"/>
                </a:lnTo>
                <a:lnTo>
                  <a:pt x="2120459" y="2155159"/>
                </a:lnTo>
                <a:lnTo>
                  <a:pt x="2115063" y="2156238"/>
                </a:lnTo>
                <a:lnTo>
                  <a:pt x="2115063" y="2161633"/>
                </a:lnTo>
                <a:lnTo>
                  <a:pt x="2109803" y="2169051"/>
                </a:lnTo>
                <a:lnTo>
                  <a:pt x="2110881" y="2170130"/>
                </a:lnTo>
                <a:lnTo>
                  <a:pt x="2110881" y="2171209"/>
                </a:lnTo>
                <a:lnTo>
                  <a:pt x="2104409" y="2187259"/>
                </a:lnTo>
                <a:lnTo>
                  <a:pt x="2105486" y="2193733"/>
                </a:lnTo>
                <a:cubicBezTo>
                  <a:pt x="2099912" y="2205782"/>
                  <a:pt x="2094921" y="2211806"/>
                  <a:pt x="2090516" y="2211806"/>
                </a:cubicBezTo>
                <a:lnTo>
                  <a:pt x="2090516" y="2212885"/>
                </a:lnTo>
                <a:lnTo>
                  <a:pt x="2091593" y="2220438"/>
                </a:lnTo>
                <a:lnTo>
                  <a:pt x="2090516" y="2221517"/>
                </a:lnTo>
                <a:cubicBezTo>
                  <a:pt x="2092675" y="2221517"/>
                  <a:pt x="2093752" y="2222956"/>
                  <a:pt x="2093752" y="2225833"/>
                </a:cubicBezTo>
                <a:lnTo>
                  <a:pt x="2092675" y="2228935"/>
                </a:lnTo>
                <a:lnTo>
                  <a:pt x="2093752" y="2235409"/>
                </a:lnTo>
                <a:lnTo>
                  <a:pt x="2093752" y="2239725"/>
                </a:lnTo>
                <a:lnTo>
                  <a:pt x="2088357" y="2251460"/>
                </a:lnTo>
                <a:cubicBezTo>
                  <a:pt x="2091235" y="2251460"/>
                  <a:pt x="2092675" y="2253573"/>
                  <a:pt x="2092675" y="2257799"/>
                </a:cubicBezTo>
                <a:lnTo>
                  <a:pt x="2092675" y="2262115"/>
                </a:lnTo>
                <a:lnTo>
                  <a:pt x="2090516" y="2265352"/>
                </a:lnTo>
                <a:lnTo>
                  <a:pt x="2091593" y="2270612"/>
                </a:lnTo>
                <a:lnTo>
                  <a:pt x="2090516" y="2282481"/>
                </a:lnTo>
                <a:lnTo>
                  <a:pt x="2093752" y="2285583"/>
                </a:lnTo>
                <a:lnTo>
                  <a:pt x="2092675" y="2290978"/>
                </a:lnTo>
                <a:lnTo>
                  <a:pt x="2093752" y="2295294"/>
                </a:lnTo>
                <a:cubicBezTo>
                  <a:pt x="2093034" y="2304376"/>
                  <a:pt x="2091593" y="2310086"/>
                  <a:pt x="2089436" y="2312423"/>
                </a:cubicBezTo>
                <a:cubicBezTo>
                  <a:pt x="2089796" y="2326810"/>
                  <a:pt x="2091235" y="2335712"/>
                  <a:pt x="2093752" y="2339129"/>
                </a:cubicBezTo>
                <a:cubicBezTo>
                  <a:pt x="2093213" y="2351987"/>
                  <a:pt x="2091774" y="2358416"/>
                  <a:pt x="2089436" y="2358416"/>
                </a:cubicBezTo>
                <a:lnTo>
                  <a:pt x="2087279" y="2358416"/>
                </a:lnTo>
                <a:lnTo>
                  <a:pt x="2088357" y="2353021"/>
                </a:lnTo>
                <a:lnTo>
                  <a:pt x="2086199" y="2353021"/>
                </a:lnTo>
                <a:lnTo>
                  <a:pt x="2085122" y="2358416"/>
                </a:lnTo>
                <a:cubicBezTo>
                  <a:pt x="2087459" y="2358416"/>
                  <a:pt x="2091370" y="2363721"/>
                  <a:pt x="2096854" y="2374331"/>
                </a:cubicBezTo>
                <a:cubicBezTo>
                  <a:pt x="2092270" y="2384672"/>
                  <a:pt x="2087639" y="2390741"/>
                  <a:pt x="2082963" y="2392539"/>
                </a:cubicBezTo>
                <a:lnTo>
                  <a:pt x="2073387" y="2391460"/>
                </a:lnTo>
                <a:lnTo>
                  <a:pt x="2057335" y="2392539"/>
                </a:lnTo>
                <a:lnTo>
                  <a:pt x="2054099" y="2392539"/>
                </a:lnTo>
                <a:cubicBezTo>
                  <a:pt x="2048436" y="2392539"/>
                  <a:pt x="2044164" y="2387189"/>
                  <a:pt x="2041286" y="2376489"/>
                </a:cubicBezTo>
                <a:lnTo>
                  <a:pt x="2040207" y="2375410"/>
                </a:lnTo>
                <a:lnTo>
                  <a:pt x="2040207" y="2373387"/>
                </a:lnTo>
                <a:cubicBezTo>
                  <a:pt x="2042366" y="2370690"/>
                  <a:pt x="2044838" y="2364980"/>
                  <a:pt x="2047626" y="2356258"/>
                </a:cubicBezTo>
                <a:cubicBezTo>
                  <a:pt x="2044838" y="2352481"/>
                  <a:pt x="2043444" y="2346772"/>
                  <a:pt x="2043444" y="2339129"/>
                </a:cubicBezTo>
                <a:lnTo>
                  <a:pt x="2043444" y="2325236"/>
                </a:lnTo>
                <a:lnTo>
                  <a:pt x="2045602" y="2318762"/>
                </a:lnTo>
                <a:lnTo>
                  <a:pt x="2043444" y="2302712"/>
                </a:lnTo>
                <a:lnTo>
                  <a:pt x="2044523" y="2282481"/>
                </a:lnTo>
                <a:lnTo>
                  <a:pt x="2043444" y="2279244"/>
                </a:lnTo>
                <a:lnTo>
                  <a:pt x="2046547" y="2278165"/>
                </a:lnTo>
                <a:lnTo>
                  <a:pt x="2046547" y="2276007"/>
                </a:lnTo>
                <a:lnTo>
                  <a:pt x="2038048" y="2274928"/>
                </a:lnTo>
                <a:lnTo>
                  <a:pt x="2029418" y="2288820"/>
                </a:lnTo>
                <a:cubicBezTo>
                  <a:pt x="2023752" y="2287921"/>
                  <a:pt x="2020921" y="2286527"/>
                  <a:pt x="2020921" y="2284639"/>
                </a:cubicBezTo>
                <a:lnTo>
                  <a:pt x="2020921" y="2283560"/>
                </a:lnTo>
                <a:cubicBezTo>
                  <a:pt x="2022179" y="2268544"/>
                  <a:pt x="2026809" y="2261036"/>
                  <a:pt x="2034813" y="2261036"/>
                </a:cubicBezTo>
                <a:lnTo>
                  <a:pt x="2036971" y="2250381"/>
                </a:lnTo>
                <a:lnTo>
                  <a:pt x="2035892" y="2249302"/>
                </a:lnTo>
                <a:lnTo>
                  <a:pt x="2035892" y="2248223"/>
                </a:lnTo>
                <a:cubicBezTo>
                  <a:pt x="2036071" y="2243457"/>
                  <a:pt x="2039624" y="2238107"/>
                  <a:pt x="2046547" y="2232172"/>
                </a:cubicBezTo>
                <a:lnTo>
                  <a:pt x="2045602" y="2231093"/>
                </a:lnTo>
                <a:cubicBezTo>
                  <a:pt x="2046231" y="2218235"/>
                  <a:pt x="2051582" y="2200791"/>
                  <a:pt x="2061653" y="2178762"/>
                </a:cubicBezTo>
                <a:cubicBezTo>
                  <a:pt x="2059855" y="2178762"/>
                  <a:pt x="2058775" y="2177323"/>
                  <a:pt x="2058416" y="2174446"/>
                </a:cubicBezTo>
                <a:lnTo>
                  <a:pt x="2061653" y="2163791"/>
                </a:lnTo>
                <a:lnTo>
                  <a:pt x="2060574" y="2148819"/>
                </a:lnTo>
                <a:lnTo>
                  <a:pt x="2064755" y="2145582"/>
                </a:lnTo>
                <a:lnTo>
                  <a:pt x="2062731" y="2138029"/>
                </a:lnTo>
                <a:lnTo>
                  <a:pt x="2084041" y="2136006"/>
                </a:lnTo>
                <a:cubicBezTo>
                  <a:pt x="2101935" y="2138254"/>
                  <a:pt x="2110881" y="2141446"/>
                  <a:pt x="2110881" y="2145582"/>
                </a:cubicBezTo>
                <a:lnTo>
                  <a:pt x="2111962" y="2145582"/>
                </a:lnTo>
                <a:cubicBezTo>
                  <a:pt x="2117626" y="2145582"/>
                  <a:pt x="2120459" y="2143065"/>
                  <a:pt x="2120459" y="2138029"/>
                </a:cubicBezTo>
                <a:cubicBezTo>
                  <a:pt x="2120459" y="2134163"/>
                  <a:pt x="2121896" y="2131690"/>
                  <a:pt x="2124774" y="2130611"/>
                </a:cubicBezTo>
                <a:close/>
                <a:moveTo>
                  <a:pt x="1192003" y="2130611"/>
                </a:moveTo>
                <a:cubicBezTo>
                  <a:pt x="1197039" y="2131330"/>
                  <a:pt x="1199555" y="2132409"/>
                  <a:pt x="1199555" y="2133848"/>
                </a:cubicBezTo>
                <a:lnTo>
                  <a:pt x="1204951" y="2132769"/>
                </a:lnTo>
                <a:lnTo>
                  <a:pt x="1211425" y="2132769"/>
                </a:lnTo>
                <a:cubicBezTo>
                  <a:pt x="1225362" y="2132949"/>
                  <a:pt x="1237141" y="2134747"/>
                  <a:pt x="1246762" y="2138164"/>
                </a:cubicBezTo>
                <a:lnTo>
                  <a:pt x="1253237" y="2137085"/>
                </a:lnTo>
                <a:lnTo>
                  <a:pt x="1257553" y="2140322"/>
                </a:lnTo>
                <a:lnTo>
                  <a:pt x="1256474" y="2141401"/>
                </a:lnTo>
                <a:lnTo>
                  <a:pt x="1257553" y="2142480"/>
                </a:lnTo>
                <a:lnTo>
                  <a:pt x="1257553" y="2143559"/>
                </a:lnTo>
                <a:cubicBezTo>
                  <a:pt x="1249640" y="2153180"/>
                  <a:pt x="1245683" y="2159609"/>
                  <a:pt x="1245683" y="2162846"/>
                </a:cubicBezTo>
                <a:lnTo>
                  <a:pt x="1246762" y="2169320"/>
                </a:lnTo>
                <a:lnTo>
                  <a:pt x="1245683" y="2170399"/>
                </a:lnTo>
                <a:lnTo>
                  <a:pt x="1246762" y="2171344"/>
                </a:lnTo>
                <a:lnTo>
                  <a:pt x="1247841" y="2171344"/>
                </a:lnTo>
                <a:lnTo>
                  <a:pt x="1246762" y="2172423"/>
                </a:lnTo>
                <a:lnTo>
                  <a:pt x="1246762" y="2182134"/>
                </a:lnTo>
                <a:lnTo>
                  <a:pt x="1247841" y="2187529"/>
                </a:lnTo>
                <a:lnTo>
                  <a:pt x="1258632" y="2184292"/>
                </a:lnTo>
                <a:lnTo>
                  <a:pt x="1262948" y="2192924"/>
                </a:lnTo>
                <a:lnTo>
                  <a:pt x="1268208" y="2191845"/>
                </a:lnTo>
                <a:cubicBezTo>
                  <a:pt x="1270366" y="2191845"/>
                  <a:pt x="1271444" y="2194677"/>
                  <a:pt x="1271444" y="2200342"/>
                </a:cubicBezTo>
                <a:lnTo>
                  <a:pt x="1272524" y="2201421"/>
                </a:lnTo>
                <a:cubicBezTo>
                  <a:pt x="1272524" y="2203219"/>
                  <a:pt x="1275040" y="2204658"/>
                  <a:pt x="1280077" y="2205737"/>
                </a:cubicBezTo>
                <a:lnTo>
                  <a:pt x="1280077" y="2208974"/>
                </a:lnTo>
                <a:lnTo>
                  <a:pt x="1277918" y="2211132"/>
                </a:lnTo>
                <a:lnTo>
                  <a:pt x="1249999" y="2205737"/>
                </a:lnTo>
                <a:cubicBezTo>
                  <a:pt x="1247661" y="2205917"/>
                  <a:pt x="1244784" y="2211312"/>
                  <a:pt x="1241367" y="2221922"/>
                </a:cubicBezTo>
                <a:cubicBezTo>
                  <a:pt x="1246401" y="2232083"/>
                  <a:pt x="1248920" y="2238871"/>
                  <a:pt x="1248920" y="2242288"/>
                </a:cubicBezTo>
                <a:lnTo>
                  <a:pt x="1246762" y="2244446"/>
                </a:lnTo>
                <a:lnTo>
                  <a:pt x="1246762" y="2246604"/>
                </a:lnTo>
                <a:lnTo>
                  <a:pt x="1249999" y="2250785"/>
                </a:lnTo>
                <a:cubicBezTo>
                  <a:pt x="1246401" y="2259597"/>
                  <a:pt x="1244604" y="2266431"/>
                  <a:pt x="1244604" y="2271286"/>
                </a:cubicBezTo>
                <a:lnTo>
                  <a:pt x="1245683" y="2277625"/>
                </a:lnTo>
                <a:lnTo>
                  <a:pt x="1241367" y="2281941"/>
                </a:lnTo>
                <a:cubicBezTo>
                  <a:pt x="1242985" y="2282121"/>
                  <a:pt x="1245145" y="2285358"/>
                  <a:pt x="1247841" y="2291653"/>
                </a:cubicBezTo>
                <a:lnTo>
                  <a:pt x="1246762" y="2294890"/>
                </a:lnTo>
                <a:lnTo>
                  <a:pt x="1247841" y="2306624"/>
                </a:lnTo>
                <a:lnTo>
                  <a:pt x="1244604" y="2317414"/>
                </a:lnTo>
                <a:lnTo>
                  <a:pt x="1244604" y="2326046"/>
                </a:lnTo>
                <a:lnTo>
                  <a:pt x="1247841" y="2337780"/>
                </a:lnTo>
                <a:lnTo>
                  <a:pt x="1245683" y="2343175"/>
                </a:lnTo>
                <a:lnTo>
                  <a:pt x="1247841" y="2349649"/>
                </a:lnTo>
                <a:lnTo>
                  <a:pt x="1247841" y="2357067"/>
                </a:lnTo>
                <a:cubicBezTo>
                  <a:pt x="1244963" y="2363541"/>
                  <a:pt x="1243526" y="2369656"/>
                  <a:pt x="1243526" y="2375410"/>
                </a:cubicBezTo>
                <a:cubicBezTo>
                  <a:pt x="1238940" y="2384672"/>
                  <a:pt x="1232510" y="2389302"/>
                  <a:pt x="1224238" y="2389302"/>
                </a:cubicBezTo>
                <a:cubicBezTo>
                  <a:pt x="1218484" y="2393079"/>
                  <a:pt x="1210616" y="2395237"/>
                  <a:pt x="1200634" y="2395776"/>
                </a:cubicBezTo>
                <a:lnTo>
                  <a:pt x="1198476" y="2395776"/>
                </a:lnTo>
                <a:cubicBezTo>
                  <a:pt x="1191283" y="2394877"/>
                  <a:pt x="1187687" y="2393438"/>
                  <a:pt x="1187687" y="2391460"/>
                </a:cubicBezTo>
                <a:lnTo>
                  <a:pt x="1187687" y="2390381"/>
                </a:lnTo>
                <a:lnTo>
                  <a:pt x="1189845" y="2387144"/>
                </a:lnTo>
                <a:lnTo>
                  <a:pt x="1189845" y="2384986"/>
                </a:lnTo>
                <a:lnTo>
                  <a:pt x="1183506" y="2384986"/>
                </a:lnTo>
                <a:cubicBezTo>
                  <a:pt x="1182427" y="2384986"/>
                  <a:pt x="1180629" y="2380715"/>
                  <a:pt x="1178110" y="2372173"/>
                </a:cubicBezTo>
                <a:cubicBezTo>
                  <a:pt x="1168579" y="2361563"/>
                  <a:pt x="1159273" y="2354774"/>
                  <a:pt x="1150191" y="2351807"/>
                </a:cubicBezTo>
                <a:lnTo>
                  <a:pt x="1146954" y="2347491"/>
                </a:lnTo>
                <a:lnTo>
                  <a:pt x="1146954" y="2346412"/>
                </a:lnTo>
                <a:lnTo>
                  <a:pt x="1148033" y="2346412"/>
                </a:lnTo>
                <a:lnTo>
                  <a:pt x="1161925" y="2347491"/>
                </a:lnTo>
                <a:lnTo>
                  <a:pt x="1169478" y="2344254"/>
                </a:lnTo>
                <a:cubicBezTo>
                  <a:pt x="1169478" y="2346412"/>
                  <a:pt x="1170918" y="2347491"/>
                  <a:pt x="1173794" y="2347491"/>
                </a:cubicBezTo>
                <a:lnTo>
                  <a:pt x="1179189" y="2344254"/>
                </a:lnTo>
                <a:lnTo>
                  <a:pt x="1188765" y="2344254"/>
                </a:lnTo>
                <a:cubicBezTo>
                  <a:pt x="1194521" y="2344254"/>
                  <a:pt x="1197398" y="2337825"/>
                  <a:pt x="1197398" y="2324967"/>
                </a:cubicBezTo>
                <a:cubicBezTo>
                  <a:pt x="1197398" y="2321370"/>
                  <a:pt x="1198118" y="2319572"/>
                  <a:pt x="1199555" y="2319572"/>
                </a:cubicBezTo>
                <a:lnTo>
                  <a:pt x="1195240" y="2297048"/>
                </a:lnTo>
                <a:lnTo>
                  <a:pt x="1199555" y="2276546"/>
                </a:lnTo>
                <a:lnTo>
                  <a:pt x="1197398" y="2268049"/>
                </a:lnTo>
                <a:lnTo>
                  <a:pt x="1199555" y="2257259"/>
                </a:lnTo>
                <a:lnTo>
                  <a:pt x="1197398" y="2235814"/>
                </a:lnTo>
                <a:lnTo>
                  <a:pt x="1198476" y="2231498"/>
                </a:lnTo>
                <a:lnTo>
                  <a:pt x="1197398" y="2223945"/>
                </a:lnTo>
                <a:lnTo>
                  <a:pt x="1199555" y="2216527"/>
                </a:lnTo>
                <a:lnTo>
                  <a:pt x="1199555" y="2210053"/>
                </a:lnTo>
                <a:lnTo>
                  <a:pt x="1197398" y="2206816"/>
                </a:lnTo>
                <a:lnTo>
                  <a:pt x="1184585" y="2207895"/>
                </a:lnTo>
                <a:lnTo>
                  <a:pt x="1142638" y="2207895"/>
                </a:lnTo>
                <a:lnTo>
                  <a:pt x="1139401" y="2204658"/>
                </a:lnTo>
                <a:lnTo>
                  <a:pt x="1139401" y="2202500"/>
                </a:lnTo>
                <a:lnTo>
                  <a:pt x="1141559" y="2200342"/>
                </a:lnTo>
                <a:lnTo>
                  <a:pt x="1142638" y="2200342"/>
                </a:lnTo>
                <a:lnTo>
                  <a:pt x="1180269" y="2201421"/>
                </a:lnTo>
                <a:lnTo>
                  <a:pt x="1180269" y="2202500"/>
                </a:lnTo>
                <a:lnTo>
                  <a:pt x="1189845" y="2198184"/>
                </a:lnTo>
                <a:lnTo>
                  <a:pt x="1195240" y="2200342"/>
                </a:lnTo>
                <a:lnTo>
                  <a:pt x="1197398" y="2194003"/>
                </a:lnTo>
                <a:lnTo>
                  <a:pt x="1197398" y="2172423"/>
                </a:lnTo>
                <a:lnTo>
                  <a:pt x="1199555" y="2169320"/>
                </a:lnTo>
                <a:lnTo>
                  <a:pt x="1199555" y="2168241"/>
                </a:lnTo>
                <a:cubicBezTo>
                  <a:pt x="1197039" y="2152955"/>
                  <a:pt x="1194160" y="2142930"/>
                  <a:pt x="1190923" y="2138164"/>
                </a:cubicBezTo>
                <a:lnTo>
                  <a:pt x="1190923" y="2132769"/>
                </a:lnTo>
                <a:lnTo>
                  <a:pt x="1192003" y="2131690"/>
                </a:lnTo>
                <a:close/>
                <a:moveTo>
                  <a:pt x="6684888" y="2130476"/>
                </a:moveTo>
                <a:cubicBezTo>
                  <a:pt x="6702962" y="2133354"/>
                  <a:pt x="6712807" y="2136276"/>
                  <a:pt x="6714426" y="2139243"/>
                </a:cubicBezTo>
                <a:lnTo>
                  <a:pt x="6714426" y="2144638"/>
                </a:lnTo>
                <a:cubicBezTo>
                  <a:pt x="6710200" y="2152731"/>
                  <a:pt x="6706558" y="2156777"/>
                  <a:pt x="6703501" y="2156777"/>
                </a:cubicBezTo>
                <a:lnTo>
                  <a:pt x="6703501" y="2157856"/>
                </a:lnTo>
                <a:lnTo>
                  <a:pt x="6705659" y="2169860"/>
                </a:lnTo>
                <a:cubicBezTo>
                  <a:pt x="6705659" y="2172018"/>
                  <a:pt x="6700938" y="2173457"/>
                  <a:pt x="6691497" y="2174176"/>
                </a:cubicBezTo>
                <a:cubicBezTo>
                  <a:pt x="6691497" y="2175704"/>
                  <a:pt x="6690373" y="2176469"/>
                  <a:pt x="6688125" y="2176469"/>
                </a:cubicBezTo>
                <a:cubicBezTo>
                  <a:pt x="6688125" y="2177728"/>
                  <a:pt x="6690328" y="2179166"/>
                  <a:pt x="6694734" y="2180785"/>
                </a:cubicBezTo>
                <a:lnTo>
                  <a:pt x="6694734" y="2181864"/>
                </a:lnTo>
                <a:lnTo>
                  <a:pt x="6701343" y="2179706"/>
                </a:lnTo>
                <a:lnTo>
                  <a:pt x="6704580" y="2180785"/>
                </a:lnTo>
                <a:lnTo>
                  <a:pt x="6713347" y="2179706"/>
                </a:lnTo>
                <a:lnTo>
                  <a:pt x="6718742" y="2185236"/>
                </a:lnTo>
                <a:lnTo>
                  <a:pt x="6719956" y="2184022"/>
                </a:lnTo>
                <a:lnTo>
                  <a:pt x="6722114" y="2184022"/>
                </a:lnTo>
                <a:lnTo>
                  <a:pt x="6725351" y="2187394"/>
                </a:lnTo>
                <a:lnTo>
                  <a:pt x="6725351" y="2189552"/>
                </a:lnTo>
                <a:lnTo>
                  <a:pt x="6723193" y="2192789"/>
                </a:lnTo>
                <a:lnTo>
                  <a:pt x="6723193" y="2195082"/>
                </a:lnTo>
                <a:lnTo>
                  <a:pt x="6738434" y="2195082"/>
                </a:lnTo>
                <a:cubicBezTo>
                  <a:pt x="6747605" y="2185550"/>
                  <a:pt x="6753810" y="2180785"/>
                  <a:pt x="6757047" y="2180785"/>
                </a:cubicBezTo>
                <a:cubicBezTo>
                  <a:pt x="6758486" y="2180785"/>
                  <a:pt x="6759205" y="2181864"/>
                  <a:pt x="6759205" y="2184022"/>
                </a:cubicBezTo>
                <a:lnTo>
                  <a:pt x="6760419" y="2182943"/>
                </a:lnTo>
                <a:lnTo>
                  <a:pt x="6761498" y="2182943"/>
                </a:lnTo>
                <a:cubicBezTo>
                  <a:pt x="6763116" y="2184471"/>
                  <a:pt x="6767118" y="2185236"/>
                  <a:pt x="6773501" y="2185236"/>
                </a:cubicBezTo>
                <a:cubicBezTo>
                  <a:pt x="6784471" y="2194138"/>
                  <a:pt x="6789956" y="2199577"/>
                  <a:pt x="6789956" y="2201556"/>
                </a:cubicBezTo>
                <a:lnTo>
                  <a:pt x="6791035" y="2204793"/>
                </a:lnTo>
                <a:lnTo>
                  <a:pt x="6798588" y="2203714"/>
                </a:lnTo>
                <a:cubicBezTo>
                  <a:pt x="6801556" y="2206681"/>
                  <a:pt x="6803759" y="2210727"/>
                  <a:pt x="6805197" y="2215852"/>
                </a:cubicBezTo>
                <a:lnTo>
                  <a:pt x="6813964" y="2223406"/>
                </a:lnTo>
                <a:lnTo>
                  <a:pt x="6813964" y="2225698"/>
                </a:lnTo>
                <a:cubicBezTo>
                  <a:pt x="6813245" y="2227856"/>
                  <a:pt x="6811042" y="2228935"/>
                  <a:pt x="6807355" y="2228935"/>
                </a:cubicBezTo>
                <a:lnTo>
                  <a:pt x="6798588" y="2226777"/>
                </a:lnTo>
                <a:lnTo>
                  <a:pt x="6797509" y="2226777"/>
                </a:lnTo>
                <a:lnTo>
                  <a:pt x="6788742" y="2228935"/>
                </a:lnTo>
                <a:lnTo>
                  <a:pt x="6783347" y="2228935"/>
                </a:lnTo>
                <a:lnTo>
                  <a:pt x="6785505" y="2242018"/>
                </a:lnTo>
                <a:lnTo>
                  <a:pt x="6785505" y="2244176"/>
                </a:lnTo>
                <a:cubicBezTo>
                  <a:pt x="6785505" y="2253887"/>
                  <a:pt x="6782583" y="2259372"/>
                  <a:pt x="6776738" y="2260631"/>
                </a:cubicBezTo>
                <a:lnTo>
                  <a:pt x="6772422" y="2260631"/>
                </a:lnTo>
                <a:cubicBezTo>
                  <a:pt x="6772422" y="2261710"/>
                  <a:pt x="6778627" y="2266071"/>
                  <a:pt x="6791035" y="2273714"/>
                </a:cubicBezTo>
                <a:lnTo>
                  <a:pt x="6794272" y="2281402"/>
                </a:lnTo>
                <a:lnTo>
                  <a:pt x="6785505" y="2295699"/>
                </a:lnTo>
                <a:lnTo>
                  <a:pt x="6786584" y="2298936"/>
                </a:lnTo>
                <a:cubicBezTo>
                  <a:pt x="6785865" y="2301813"/>
                  <a:pt x="6784426" y="2303252"/>
                  <a:pt x="6782268" y="2303252"/>
                </a:cubicBezTo>
                <a:lnTo>
                  <a:pt x="6782268" y="2304466"/>
                </a:lnTo>
                <a:lnTo>
                  <a:pt x="6786584" y="2318628"/>
                </a:lnTo>
                <a:lnTo>
                  <a:pt x="6786584" y="2319707"/>
                </a:lnTo>
                <a:lnTo>
                  <a:pt x="6785505" y="2342635"/>
                </a:lnTo>
                <a:lnTo>
                  <a:pt x="6786584" y="2366778"/>
                </a:lnTo>
                <a:cubicBezTo>
                  <a:pt x="6786584" y="2387909"/>
                  <a:pt x="6778942" y="2398474"/>
                  <a:pt x="6763656" y="2398474"/>
                </a:cubicBezTo>
                <a:cubicBezTo>
                  <a:pt x="6754394" y="2398474"/>
                  <a:pt x="6744908" y="2395552"/>
                  <a:pt x="6735197" y="2389707"/>
                </a:cubicBezTo>
                <a:lnTo>
                  <a:pt x="6735197" y="2378782"/>
                </a:lnTo>
                <a:cubicBezTo>
                  <a:pt x="6730431" y="2365654"/>
                  <a:pt x="6724587" y="2359090"/>
                  <a:pt x="6717663" y="2359090"/>
                </a:cubicBezTo>
                <a:lnTo>
                  <a:pt x="6715505" y="2362327"/>
                </a:lnTo>
                <a:lnTo>
                  <a:pt x="6718742" y="2383098"/>
                </a:lnTo>
                <a:lnTo>
                  <a:pt x="6718742" y="2385391"/>
                </a:lnTo>
                <a:cubicBezTo>
                  <a:pt x="6717663" y="2387729"/>
                  <a:pt x="6714381" y="2390246"/>
                  <a:pt x="6708896" y="2392944"/>
                </a:cubicBezTo>
                <a:lnTo>
                  <a:pt x="6703501" y="2390786"/>
                </a:lnTo>
                <a:cubicBezTo>
                  <a:pt x="6700894" y="2390786"/>
                  <a:pt x="6696892" y="2392989"/>
                  <a:pt x="6691497" y="2397395"/>
                </a:cubicBezTo>
                <a:lnTo>
                  <a:pt x="6689204" y="2397395"/>
                </a:lnTo>
                <a:cubicBezTo>
                  <a:pt x="6682640" y="2396496"/>
                  <a:pt x="6679358" y="2393214"/>
                  <a:pt x="6679358" y="2387549"/>
                </a:cubicBezTo>
                <a:lnTo>
                  <a:pt x="6678279" y="2387549"/>
                </a:lnTo>
                <a:cubicBezTo>
                  <a:pt x="6678279" y="2390426"/>
                  <a:pt x="6677560" y="2391865"/>
                  <a:pt x="6676121" y="2391865"/>
                </a:cubicBezTo>
                <a:cubicBezTo>
                  <a:pt x="6673244" y="2390606"/>
                  <a:pt x="6671805" y="2388088"/>
                  <a:pt x="6671805" y="2384312"/>
                </a:cubicBezTo>
                <a:lnTo>
                  <a:pt x="6671805" y="2375545"/>
                </a:lnTo>
                <a:lnTo>
                  <a:pt x="6673963" y="2366778"/>
                </a:lnTo>
                <a:lnTo>
                  <a:pt x="6673963" y="2363406"/>
                </a:lnTo>
                <a:lnTo>
                  <a:pt x="6671805" y="2361248"/>
                </a:lnTo>
                <a:lnTo>
                  <a:pt x="6672884" y="2360169"/>
                </a:lnTo>
                <a:lnTo>
                  <a:pt x="6672884" y="2356932"/>
                </a:lnTo>
                <a:lnTo>
                  <a:pt x="6671805" y="2349244"/>
                </a:lnTo>
                <a:lnTo>
                  <a:pt x="6673963" y="2349244"/>
                </a:lnTo>
                <a:lnTo>
                  <a:pt x="6673963" y="2344928"/>
                </a:lnTo>
                <a:lnTo>
                  <a:pt x="6671805" y="2338319"/>
                </a:lnTo>
                <a:lnTo>
                  <a:pt x="6673963" y="2329553"/>
                </a:lnTo>
                <a:lnTo>
                  <a:pt x="6670726" y="2325236"/>
                </a:lnTo>
                <a:lnTo>
                  <a:pt x="6671805" y="2321865"/>
                </a:lnTo>
                <a:lnTo>
                  <a:pt x="6670726" y="2314312"/>
                </a:lnTo>
                <a:lnTo>
                  <a:pt x="6671805" y="2303252"/>
                </a:lnTo>
                <a:lnTo>
                  <a:pt x="6670726" y="2303252"/>
                </a:lnTo>
                <a:lnTo>
                  <a:pt x="6660880" y="2304466"/>
                </a:lnTo>
                <a:cubicBezTo>
                  <a:pt x="6657014" y="2304466"/>
                  <a:pt x="6654092" y="2302622"/>
                  <a:pt x="6652114" y="2298936"/>
                </a:cubicBezTo>
                <a:cubicBezTo>
                  <a:pt x="6652114" y="2295879"/>
                  <a:pt x="6658318" y="2293676"/>
                  <a:pt x="6670726" y="2292327"/>
                </a:cubicBezTo>
                <a:lnTo>
                  <a:pt x="6671805" y="2291248"/>
                </a:lnTo>
                <a:lnTo>
                  <a:pt x="6671805" y="2290169"/>
                </a:lnTo>
                <a:cubicBezTo>
                  <a:pt x="6671805" y="2281447"/>
                  <a:pt x="6669962" y="2277086"/>
                  <a:pt x="6666275" y="2277086"/>
                </a:cubicBezTo>
                <a:lnTo>
                  <a:pt x="6651035" y="2276007"/>
                </a:lnTo>
                <a:lnTo>
                  <a:pt x="6648742" y="2279244"/>
                </a:lnTo>
                <a:lnTo>
                  <a:pt x="6648742" y="2294620"/>
                </a:lnTo>
                <a:lnTo>
                  <a:pt x="6646584" y="2303252"/>
                </a:lnTo>
                <a:cubicBezTo>
                  <a:pt x="6650270" y="2303791"/>
                  <a:pt x="6652114" y="2306714"/>
                  <a:pt x="6652114" y="2312019"/>
                </a:cubicBezTo>
                <a:lnTo>
                  <a:pt x="6652114" y="2313098"/>
                </a:lnTo>
                <a:lnTo>
                  <a:pt x="6649821" y="2321865"/>
                </a:lnTo>
                <a:lnTo>
                  <a:pt x="6653193" y="2321865"/>
                </a:lnTo>
                <a:lnTo>
                  <a:pt x="6658588" y="2322944"/>
                </a:lnTo>
                <a:lnTo>
                  <a:pt x="6660880" y="2320786"/>
                </a:lnTo>
                <a:lnTo>
                  <a:pt x="6665196" y="2320786"/>
                </a:lnTo>
                <a:lnTo>
                  <a:pt x="6667354" y="2322944"/>
                </a:lnTo>
                <a:lnTo>
                  <a:pt x="6667354" y="2324157"/>
                </a:lnTo>
                <a:cubicBezTo>
                  <a:pt x="6667354" y="2325596"/>
                  <a:pt x="6664432" y="2326316"/>
                  <a:pt x="6658588" y="2326316"/>
                </a:cubicBezTo>
                <a:cubicBezTo>
                  <a:pt x="6658588" y="2328474"/>
                  <a:pt x="6655665" y="2329553"/>
                  <a:pt x="6649821" y="2329553"/>
                </a:cubicBezTo>
                <a:lnTo>
                  <a:pt x="6647663" y="2332790"/>
                </a:lnTo>
                <a:cubicBezTo>
                  <a:pt x="6647663" y="2346097"/>
                  <a:pt x="6649146" y="2354145"/>
                  <a:pt x="6652114" y="2356932"/>
                </a:cubicBezTo>
                <a:lnTo>
                  <a:pt x="6652114" y="2360169"/>
                </a:lnTo>
                <a:lnTo>
                  <a:pt x="6649821" y="2367857"/>
                </a:lnTo>
                <a:lnTo>
                  <a:pt x="6652114" y="2372173"/>
                </a:lnTo>
                <a:lnTo>
                  <a:pt x="6649821" y="2378782"/>
                </a:lnTo>
                <a:lnTo>
                  <a:pt x="6649821" y="2379861"/>
                </a:lnTo>
                <a:lnTo>
                  <a:pt x="6652114" y="2383098"/>
                </a:lnTo>
                <a:lnTo>
                  <a:pt x="6652114" y="2386470"/>
                </a:lnTo>
                <a:lnTo>
                  <a:pt x="6649821" y="2388628"/>
                </a:lnTo>
                <a:lnTo>
                  <a:pt x="6648742" y="2388628"/>
                </a:lnTo>
                <a:lnTo>
                  <a:pt x="6641189" y="2387549"/>
                </a:lnTo>
                <a:cubicBezTo>
                  <a:pt x="6639300" y="2393394"/>
                  <a:pt x="6636019" y="2396316"/>
                  <a:pt x="6631343" y="2396316"/>
                </a:cubicBezTo>
                <a:lnTo>
                  <a:pt x="6630129" y="2396316"/>
                </a:lnTo>
                <a:lnTo>
                  <a:pt x="6618125" y="2392944"/>
                </a:lnTo>
                <a:lnTo>
                  <a:pt x="6609358" y="2394158"/>
                </a:lnTo>
                <a:cubicBezTo>
                  <a:pt x="6605042" y="2389392"/>
                  <a:pt x="6602884" y="2382828"/>
                  <a:pt x="6602884" y="2374466"/>
                </a:cubicBezTo>
                <a:lnTo>
                  <a:pt x="6599512" y="2371094"/>
                </a:lnTo>
                <a:lnTo>
                  <a:pt x="6606121" y="2360169"/>
                </a:lnTo>
                <a:cubicBezTo>
                  <a:pt x="6603244" y="2360169"/>
                  <a:pt x="6601805" y="2357247"/>
                  <a:pt x="6601805" y="2351402"/>
                </a:cubicBezTo>
                <a:lnTo>
                  <a:pt x="6603963" y="2335082"/>
                </a:lnTo>
                <a:lnTo>
                  <a:pt x="6601805" y="2332790"/>
                </a:lnTo>
                <a:lnTo>
                  <a:pt x="6601805" y="2325236"/>
                </a:lnTo>
                <a:lnTo>
                  <a:pt x="6600726" y="2325236"/>
                </a:lnTo>
                <a:cubicBezTo>
                  <a:pt x="6596140" y="2327215"/>
                  <a:pt x="6592454" y="2333374"/>
                  <a:pt x="6589666" y="2343714"/>
                </a:cubicBezTo>
                <a:cubicBezTo>
                  <a:pt x="6587508" y="2349559"/>
                  <a:pt x="6584226" y="2352481"/>
                  <a:pt x="6579820" y="2352481"/>
                </a:cubicBezTo>
                <a:cubicBezTo>
                  <a:pt x="6574246" y="2360754"/>
                  <a:pt x="6568086" y="2366598"/>
                  <a:pt x="6561342" y="2370015"/>
                </a:cubicBezTo>
                <a:cubicBezTo>
                  <a:pt x="6561342" y="2372982"/>
                  <a:pt x="6557296" y="2376984"/>
                  <a:pt x="6549204" y="2382019"/>
                </a:cubicBezTo>
                <a:lnTo>
                  <a:pt x="6545967" y="2378782"/>
                </a:lnTo>
                <a:cubicBezTo>
                  <a:pt x="6552351" y="2363496"/>
                  <a:pt x="6557071" y="2355853"/>
                  <a:pt x="6560128" y="2355853"/>
                </a:cubicBezTo>
                <a:lnTo>
                  <a:pt x="6557970" y="2352481"/>
                </a:lnTo>
                <a:lnTo>
                  <a:pt x="6563500" y="2329553"/>
                </a:lnTo>
                <a:lnTo>
                  <a:pt x="6569974" y="2324157"/>
                </a:lnTo>
                <a:cubicBezTo>
                  <a:pt x="6569435" y="2321910"/>
                  <a:pt x="6567996" y="2320426"/>
                  <a:pt x="6565658" y="2319707"/>
                </a:cubicBezTo>
                <a:lnTo>
                  <a:pt x="6566737" y="2310940"/>
                </a:lnTo>
                <a:lnTo>
                  <a:pt x="6565658" y="2307703"/>
                </a:lnTo>
                <a:lnTo>
                  <a:pt x="6566737" y="2301094"/>
                </a:lnTo>
                <a:lnTo>
                  <a:pt x="6566737" y="2292327"/>
                </a:lnTo>
                <a:lnTo>
                  <a:pt x="6567816" y="2291248"/>
                </a:lnTo>
                <a:lnTo>
                  <a:pt x="6566737" y="2288011"/>
                </a:lnTo>
                <a:lnTo>
                  <a:pt x="6567816" y="2272635"/>
                </a:lnTo>
                <a:lnTo>
                  <a:pt x="6566737" y="2247548"/>
                </a:lnTo>
                <a:lnTo>
                  <a:pt x="6566737" y="2226777"/>
                </a:lnTo>
                <a:lnTo>
                  <a:pt x="6567816" y="2222327"/>
                </a:lnTo>
                <a:lnTo>
                  <a:pt x="6566737" y="2218010"/>
                </a:lnTo>
                <a:lnTo>
                  <a:pt x="6566737" y="2210323"/>
                </a:lnTo>
                <a:lnTo>
                  <a:pt x="6568895" y="2196161"/>
                </a:lnTo>
                <a:lnTo>
                  <a:pt x="6566737" y="2191710"/>
                </a:lnTo>
                <a:lnTo>
                  <a:pt x="6569974" y="2169860"/>
                </a:lnTo>
                <a:lnTo>
                  <a:pt x="6567816" y="2162172"/>
                </a:lnTo>
                <a:cubicBezTo>
                  <a:pt x="6567816" y="2158575"/>
                  <a:pt x="6570379" y="2156417"/>
                  <a:pt x="6575504" y="2155698"/>
                </a:cubicBezTo>
                <a:lnTo>
                  <a:pt x="6611651" y="2165544"/>
                </a:lnTo>
                <a:cubicBezTo>
                  <a:pt x="6613989" y="2167882"/>
                  <a:pt x="6618709" y="2169680"/>
                  <a:pt x="6625813" y="2170939"/>
                </a:cubicBezTo>
                <a:lnTo>
                  <a:pt x="6636738" y="2165544"/>
                </a:lnTo>
                <a:lnTo>
                  <a:pt x="6648742" y="2165544"/>
                </a:lnTo>
                <a:lnTo>
                  <a:pt x="6656430" y="2167702"/>
                </a:lnTo>
                <a:lnTo>
                  <a:pt x="6656430" y="2166623"/>
                </a:lnTo>
                <a:lnTo>
                  <a:pt x="6663038" y="2145852"/>
                </a:lnTo>
                <a:lnTo>
                  <a:pt x="6663038" y="2143559"/>
                </a:lnTo>
                <a:lnTo>
                  <a:pt x="6656430" y="2137085"/>
                </a:lnTo>
                <a:cubicBezTo>
                  <a:pt x="6660656" y="2134118"/>
                  <a:pt x="6664297" y="2132634"/>
                  <a:pt x="6667354" y="2132634"/>
                </a:cubicBezTo>
                <a:lnTo>
                  <a:pt x="6678279" y="2133713"/>
                </a:lnTo>
                <a:close/>
                <a:moveTo>
                  <a:pt x="7643876" y="2130207"/>
                </a:moveTo>
                <a:lnTo>
                  <a:pt x="7653722" y="2131286"/>
                </a:lnTo>
                <a:lnTo>
                  <a:pt x="7673414" y="2130207"/>
                </a:lnTo>
                <a:cubicBezTo>
                  <a:pt x="7676111" y="2130207"/>
                  <a:pt x="7681911" y="2133084"/>
                  <a:pt x="7690813" y="2138839"/>
                </a:cubicBezTo>
                <a:lnTo>
                  <a:pt x="7691892" y="2138839"/>
                </a:lnTo>
                <a:lnTo>
                  <a:pt x="7696343" y="2135602"/>
                </a:lnTo>
                <a:cubicBezTo>
                  <a:pt x="7706503" y="2136681"/>
                  <a:pt x="7711584" y="2139962"/>
                  <a:pt x="7711584" y="2145447"/>
                </a:cubicBezTo>
                <a:cubicBezTo>
                  <a:pt x="7703581" y="2151921"/>
                  <a:pt x="7699580" y="2164555"/>
                  <a:pt x="7699580" y="2183347"/>
                </a:cubicBezTo>
                <a:cubicBezTo>
                  <a:pt x="7702457" y="2183347"/>
                  <a:pt x="7703896" y="2190586"/>
                  <a:pt x="7703896" y="2205062"/>
                </a:cubicBezTo>
                <a:lnTo>
                  <a:pt x="7699580" y="2209378"/>
                </a:lnTo>
                <a:cubicBezTo>
                  <a:pt x="7709021" y="2210637"/>
                  <a:pt x="7713742" y="2219314"/>
                  <a:pt x="7713742" y="2235409"/>
                </a:cubicBezTo>
                <a:cubicBezTo>
                  <a:pt x="7717788" y="2246469"/>
                  <a:pt x="7724712" y="2256990"/>
                  <a:pt x="7734512" y="2266970"/>
                </a:cubicBezTo>
                <a:cubicBezTo>
                  <a:pt x="7737390" y="2270387"/>
                  <a:pt x="7738828" y="2274344"/>
                  <a:pt x="7738828" y="2278839"/>
                </a:cubicBezTo>
                <a:cubicBezTo>
                  <a:pt x="7748719" y="2287022"/>
                  <a:pt x="7754924" y="2295339"/>
                  <a:pt x="7757441" y="2303791"/>
                </a:cubicBezTo>
                <a:lnTo>
                  <a:pt x="7779291" y="2317953"/>
                </a:lnTo>
                <a:lnTo>
                  <a:pt x="7809908" y="2334138"/>
                </a:lnTo>
                <a:cubicBezTo>
                  <a:pt x="7813505" y="2335397"/>
                  <a:pt x="7815303" y="2337240"/>
                  <a:pt x="7815303" y="2339668"/>
                </a:cubicBezTo>
                <a:lnTo>
                  <a:pt x="7813145" y="2343984"/>
                </a:lnTo>
                <a:lnTo>
                  <a:pt x="7814224" y="2350458"/>
                </a:lnTo>
                <a:cubicBezTo>
                  <a:pt x="7812965" y="2350458"/>
                  <a:pt x="7810043" y="2354460"/>
                  <a:pt x="7805457" y="2362462"/>
                </a:cubicBezTo>
                <a:cubicBezTo>
                  <a:pt x="7795656" y="2369476"/>
                  <a:pt x="7789497" y="2378153"/>
                  <a:pt x="7786979" y="2388493"/>
                </a:cubicBezTo>
                <a:lnTo>
                  <a:pt x="7780370" y="2390651"/>
                </a:lnTo>
                <a:lnTo>
                  <a:pt x="7777133" y="2390651"/>
                </a:lnTo>
                <a:cubicBezTo>
                  <a:pt x="7769670" y="2390651"/>
                  <a:pt x="7758745" y="2384492"/>
                  <a:pt x="7744358" y="2372173"/>
                </a:cubicBezTo>
                <a:cubicBezTo>
                  <a:pt x="7740132" y="2370735"/>
                  <a:pt x="7734647" y="2363496"/>
                  <a:pt x="7727904" y="2350458"/>
                </a:cubicBezTo>
                <a:lnTo>
                  <a:pt x="7723588" y="2345063"/>
                </a:lnTo>
                <a:lnTo>
                  <a:pt x="7723588" y="2339668"/>
                </a:lnTo>
                <a:cubicBezTo>
                  <a:pt x="7718462" y="2339668"/>
                  <a:pt x="7714821" y="2333509"/>
                  <a:pt x="7712663" y="2321190"/>
                </a:cubicBezTo>
                <a:cubicBezTo>
                  <a:pt x="7706998" y="2321190"/>
                  <a:pt x="7702277" y="2308152"/>
                  <a:pt x="7698501" y="2282076"/>
                </a:cubicBezTo>
                <a:lnTo>
                  <a:pt x="7698501" y="2280997"/>
                </a:lnTo>
                <a:lnTo>
                  <a:pt x="7699580" y="2275602"/>
                </a:lnTo>
                <a:lnTo>
                  <a:pt x="7696343" y="2259282"/>
                </a:lnTo>
                <a:lnTo>
                  <a:pt x="7698501" y="2251729"/>
                </a:lnTo>
                <a:lnTo>
                  <a:pt x="7692971" y="2242018"/>
                </a:lnTo>
                <a:lnTo>
                  <a:pt x="7691892" y="2242018"/>
                </a:lnTo>
                <a:cubicBezTo>
                  <a:pt x="7690453" y="2242018"/>
                  <a:pt x="7689734" y="2243817"/>
                  <a:pt x="7689734" y="2247413"/>
                </a:cubicBezTo>
                <a:lnTo>
                  <a:pt x="7686497" y="2250650"/>
                </a:lnTo>
                <a:lnTo>
                  <a:pt x="7687576" y="2258203"/>
                </a:lnTo>
                <a:cubicBezTo>
                  <a:pt x="7680292" y="2282841"/>
                  <a:pt x="7673369" y="2299116"/>
                  <a:pt x="7666805" y="2307028"/>
                </a:cubicBezTo>
                <a:cubicBezTo>
                  <a:pt x="7660241" y="2322224"/>
                  <a:pt x="7651159" y="2335622"/>
                  <a:pt x="7639560" y="2347221"/>
                </a:cubicBezTo>
                <a:cubicBezTo>
                  <a:pt x="7635514" y="2347221"/>
                  <a:pt x="7630029" y="2351178"/>
                  <a:pt x="7623105" y="2359090"/>
                </a:cubicBezTo>
                <a:cubicBezTo>
                  <a:pt x="7595411" y="2379412"/>
                  <a:pt x="7580485" y="2389572"/>
                  <a:pt x="7578327" y="2389572"/>
                </a:cubicBezTo>
                <a:cubicBezTo>
                  <a:pt x="7578327" y="2391011"/>
                  <a:pt x="7576528" y="2391730"/>
                  <a:pt x="7572932" y="2391730"/>
                </a:cubicBezTo>
                <a:lnTo>
                  <a:pt x="7571853" y="2390651"/>
                </a:lnTo>
                <a:lnTo>
                  <a:pt x="7570639" y="2390651"/>
                </a:lnTo>
                <a:cubicBezTo>
                  <a:pt x="7561737" y="2394967"/>
                  <a:pt x="7553015" y="2397125"/>
                  <a:pt x="7544473" y="2397125"/>
                </a:cubicBezTo>
                <a:lnTo>
                  <a:pt x="7543394" y="2396046"/>
                </a:lnTo>
                <a:lnTo>
                  <a:pt x="7543394" y="2394967"/>
                </a:lnTo>
                <a:cubicBezTo>
                  <a:pt x="7552655" y="2383548"/>
                  <a:pt x="7568661" y="2367632"/>
                  <a:pt x="7591410" y="2347221"/>
                </a:cubicBezTo>
                <a:cubicBezTo>
                  <a:pt x="7603099" y="2331486"/>
                  <a:pt x="7608943" y="2322089"/>
                  <a:pt x="7608943" y="2319032"/>
                </a:cubicBezTo>
                <a:cubicBezTo>
                  <a:pt x="7608943" y="2315615"/>
                  <a:pt x="7611866" y="2311614"/>
                  <a:pt x="7617710" y="2307028"/>
                </a:cubicBezTo>
                <a:cubicBezTo>
                  <a:pt x="7617710" y="2304870"/>
                  <a:pt x="7619868" y="2303072"/>
                  <a:pt x="7624184" y="2301633"/>
                </a:cubicBezTo>
                <a:lnTo>
                  <a:pt x="7624184" y="2289764"/>
                </a:lnTo>
                <a:cubicBezTo>
                  <a:pt x="7624724" y="2284999"/>
                  <a:pt x="7626927" y="2280278"/>
                  <a:pt x="7630793" y="2275602"/>
                </a:cubicBezTo>
                <a:lnTo>
                  <a:pt x="7628635" y="2269128"/>
                </a:lnTo>
                <a:lnTo>
                  <a:pt x="7628635" y="2268049"/>
                </a:lnTo>
                <a:lnTo>
                  <a:pt x="7632951" y="2236488"/>
                </a:lnTo>
                <a:lnTo>
                  <a:pt x="7637267" y="2225698"/>
                </a:lnTo>
                <a:lnTo>
                  <a:pt x="7639560" y="2223540"/>
                </a:lnTo>
                <a:lnTo>
                  <a:pt x="7639560" y="2219224"/>
                </a:lnTo>
                <a:lnTo>
                  <a:pt x="7638346" y="2212615"/>
                </a:lnTo>
                <a:lnTo>
                  <a:pt x="7641718" y="2205062"/>
                </a:lnTo>
                <a:lnTo>
                  <a:pt x="7640639" y="2196430"/>
                </a:lnTo>
                <a:lnTo>
                  <a:pt x="7644955" y="2194272"/>
                </a:lnTo>
                <a:lnTo>
                  <a:pt x="7644955" y="2193193"/>
                </a:lnTo>
                <a:cubicBezTo>
                  <a:pt x="7641358" y="2189327"/>
                  <a:pt x="7639560" y="2186045"/>
                  <a:pt x="7639560" y="2183347"/>
                </a:cubicBezTo>
                <a:lnTo>
                  <a:pt x="7640639" y="2172557"/>
                </a:lnTo>
                <a:lnTo>
                  <a:pt x="7639560" y="2160554"/>
                </a:lnTo>
                <a:lnTo>
                  <a:pt x="7640639" y="2157317"/>
                </a:lnTo>
                <a:lnTo>
                  <a:pt x="7639560" y="2150842"/>
                </a:lnTo>
                <a:lnTo>
                  <a:pt x="7641718" y="2143289"/>
                </a:lnTo>
                <a:lnTo>
                  <a:pt x="7639560" y="2140997"/>
                </a:lnTo>
                <a:lnTo>
                  <a:pt x="7639560" y="2134523"/>
                </a:lnTo>
                <a:close/>
                <a:moveTo>
                  <a:pt x="4129152" y="2130207"/>
                </a:moveTo>
                <a:lnTo>
                  <a:pt x="4138998" y="2131286"/>
                </a:lnTo>
                <a:lnTo>
                  <a:pt x="4158689" y="2130207"/>
                </a:lnTo>
                <a:cubicBezTo>
                  <a:pt x="4161387" y="2130207"/>
                  <a:pt x="4167187" y="2133084"/>
                  <a:pt x="4176088" y="2138839"/>
                </a:cubicBezTo>
                <a:lnTo>
                  <a:pt x="4177167" y="2138839"/>
                </a:lnTo>
                <a:lnTo>
                  <a:pt x="4181618" y="2135602"/>
                </a:lnTo>
                <a:cubicBezTo>
                  <a:pt x="4191779" y="2136681"/>
                  <a:pt x="4196859" y="2139962"/>
                  <a:pt x="4196859" y="2145447"/>
                </a:cubicBezTo>
                <a:cubicBezTo>
                  <a:pt x="4188856" y="2151921"/>
                  <a:pt x="4184855" y="2164555"/>
                  <a:pt x="4184855" y="2183347"/>
                </a:cubicBezTo>
                <a:cubicBezTo>
                  <a:pt x="4187732" y="2183347"/>
                  <a:pt x="4189171" y="2190586"/>
                  <a:pt x="4189171" y="2205062"/>
                </a:cubicBezTo>
                <a:lnTo>
                  <a:pt x="4184855" y="2209378"/>
                </a:lnTo>
                <a:cubicBezTo>
                  <a:pt x="4194297" y="2210637"/>
                  <a:pt x="4199017" y="2219314"/>
                  <a:pt x="4199017" y="2235409"/>
                </a:cubicBezTo>
                <a:cubicBezTo>
                  <a:pt x="4203063" y="2246469"/>
                  <a:pt x="4209987" y="2256990"/>
                  <a:pt x="4219788" y="2266970"/>
                </a:cubicBezTo>
                <a:cubicBezTo>
                  <a:pt x="4222665" y="2270387"/>
                  <a:pt x="4224104" y="2274344"/>
                  <a:pt x="4224104" y="2278839"/>
                </a:cubicBezTo>
                <a:cubicBezTo>
                  <a:pt x="4233995" y="2287022"/>
                  <a:pt x="4240199" y="2295339"/>
                  <a:pt x="4242717" y="2303791"/>
                </a:cubicBezTo>
                <a:lnTo>
                  <a:pt x="4264567" y="2317953"/>
                </a:lnTo>
                <a:lnTo>
                  <a:pt x="4295183" y="2334138"/>
                </a:lnTo>
                <a:cubicBezTo>
                  <a:pt x="4298780" y="2335397"/>
                  <a:pt x="4300578" y="2337240"/>
                  <a:pt x="4300578" y="2339668"/>
                </a:cubicBezTo>
                <a:lnTo>
                  <a:pt x="4298420" y="2343984"/>
                </a:lnTo>
                <a:lnTo>
                  <a:pt x="4299499" y="2350458"/>
                </a:lnTo>
                <a:cubicBezTo>
                  <a:pt x="4298240" y="2350458"/>
                  <a:pt x="4295318" y="2354460"/>
                  <a:pt x="4290732" y="2362462"/>
                </a:cubicBezTo>
                <a:cubicBezTo>
                  <a:pt x="4280931" y="2369476"/>
                  <a:pt x="4274772" y="2378153"/>
                  <a:pt x="4272255" y="2388493"/>
                </a:cubicBezTo>
                <a:lnTo>
                  <a:pt x="4265646" y="2390651"/>
                </a:lnTo>
                <a:lnTo>
                  <a:pt x="4262409" y="2390651"/>
                </a:lnTo>
                <a:cubicBezTo>
                  <a:pt x="4254945" y="2390651"/>
                  <a:pt x="4244020" y="2384492"/>
                  <a:pt x="4229634" y="2372173"/>
                </a:cubicBezTo>
                <a:cubicBezTo>
                  <a:pt x="4225407" y="2370734"/>
                  <a:pt x="4219923" y="2363496"/>
                  <a:pt x="4213179" y="2350458"/>
                </a:cubicBezTo>
                <a:lnTo>
                  <a:pt x="4208863" y="2345063"/>
                </a:lnTo>
                <a:lnTo>
                  <a:pt x="4208863" y="2339668"/>
                </a:lnTo>
                <a:cubicBezTo>
                  <a:pt x="4203738" y="2339668"/>
                  <a:pt x="4200096" y="2333509"/>
                  <a:pt x="4197938" y="2321190"/>
                </a:cubicBezTo>
                <a:cubicBezTo>
                  <a:pt x="4192273" y="2321190"/>
                  <a:pt x="4187553" y="2308152"/>
                  <a:pt x="4183776" y="2282076"/>
                </a:cubicBezTo>
                <a:lnTo>
                  <a:pt x="4183776" y="2280997"/>
                </a:lnTo>
                <a:lnTo>
                  <a:pt x="4184855" y="2275602"/>
                </a:lnTo>
                <a:lnTo>
                  <a:pt x="4181618" y="2259282"/>
                </a:lnTo>
                <a:lnTo>
                  <a:pt x="4183776" y="2251729"/>
                </a:lnTo>
                <a:lnTo>
                  <a:pt x="4178246" y="2242018"/>
                </a:lnTo>
                <a:lnTo>
                  <a:pt x="4177167" y="2242018"/>
                </a:lnTo>
                <a:cubicBezTo>
                  <a:pt x="4175728" y="2242018"/>
                  <a:pt x="4175009" y="2243817"/>
                  <a:pt x="4175009" y="2247413"/>
                </a:cubicBezTo>
                <a:lnTo>
                  <a:pt x="4171772" y="2250650"/>
                </a:lnTo>
                <a:lnTo>
                  <a:pt x="4172851" y="2258203"/>
                </a:lnTo>
                <a:cubicBezTo>
                  <a:pt x="4165568" y="2282841"/>
                  <a:pt x="4158644" y="2299116"/>
                  <a:pt x="4152080" y="2307028"/>
                </a:cubicBezTo>
                <a:cubicBezTo>
                  <a:pt x="4145516" y="2322224"/>
                  <a:pt x="4136435" y="2335622"/>
                  <a:pt x="4124836" y="2347221"/>
                </a:cubicBezTo>
                <a:cubicBezTo>
                  <a:pt x="4120789" y="2347221"/>
                  <a:pt x="4115304" y="2351178"/>
                  <a:pt x="4108381" y="2359090"/>
                </a:cubicBezTo>
                <a:cubicBezTo>
                  <a:pt x="4080686" y="2379412"/>
                  <a:pt x="4065760" y="2389572"/>
                  <a:pt x="4063602" y="2389572"/>
                </a:cubicBezTo>
                <a:cubicBezTo>
                  <a:pt x="4063602" y="2391011"/>
                  <a:pt x="4061803" y="2391730"/>
                  <a:pt x="4058207" y="2391730"/>
                </a:cubicBezTo>
                <a:lnTo>
                  <a:pt x="4057128" y="2390651"/>
                </a:lnTo>
                <a:lnTo>
                  <a:pt x="4055914" y="2390651"/>
                </a:lnTo>
                <a:cubicBezTo>
                  <a:pt x="4047012" y="2394967"/>
                  <a:pt x="4038290" y="2397125"/>
                  <a:pt x="4029748" y="2397125"/>
                </a:cubicBezTo>
                <a:lnTo>
                  <a:pt x="4028669" y="2396046"/>
                </a:lnTo>
                <a:lnTo>
                  <a:pt x="4028669" y="2394967"/>
                </a:lnTo>
                <a:cubicBezTo>
                  <a:pt x="4037930" y="2383548"/>
                  <a:pt x="4053936" y="2367632"/>
                  <a:pt x="4076685" y="2347221"/>
                </a:cubicBezTo>
                <a:cubicBezTo>
                  <a:pt x="4088374" y="2331486"/>
                  <a:pt x="4094219" y="2322089"/>
                  <a:pt x="4094219" y="2319032"/>
                </a:cubicBezTo>
                <a:cubicBezTo>
                  <a:pt x="4094219" y="2315615"/>
                  <a:pt x="4097141" y="2311614"/>
                  <a:pt x="4102986" y="2307028"/>
                </a:cubicBezTo>
                <a:cubicBezTo>
                  <a:pt x="4102986" y="2304870"/>
                  <a:pt x="4105144" y="2303072"/>
                  <a:pt x="4109460" y="2301633"/>
                </a:cubicBezTo>
                <a:lnTo>
                  <a:pt x="4109460" y="2289764"/>
                </a:lnTo>
                <a:cubicBezTo>
                  <a:pt x="4109999" y="2284999"/>
                  <a:pt x="4112202" y="2280278"/>
                  <a:pt x="4116069" y="2275602"/>
                </a:cubicBezTo>
                <a:lnTo>
                  <a:pt x="4113911" y="2269128"/>
                </a:lnTo>
                <a:lnTo>
                  <a:pt x="4113911" y="2268049"/>
                </a:lnTo>
                <a:lnTo>
                  <a:pt x="4118227" y="2236488"/>
                </a:lnTo>
                <a:lnTo>
                  <a:pt x="4122543" y="2225698"/>
                </a:lnTo>
                <a:lnTo>
                  <a:pt x="4124836" y="2223540"/>
                </a:lnTo>
                <a:lnTo>
                  <a:pt x="4124836" y="2219224"/>
                </a:lnTo>
                <a:lnTo>
                  <a:pt x="4123622" y="2212615"/>
                </a:lnTo>
                <a:lnTo>
                  <a:pt x="4126994" y="2205062"/>
                </a:lnTo>
                <a:lnTo>
                  <a:pt x="4125915" y="2196430"/>
                </a:lnTo>
                <a:lnTo>
                  <a:pt x="4130231" y="2194272"/>
                </a:lnTo>
                <a:lnTo>
                  <a:pt x="4130231" y="2193193"/>
                </a:lnTo>
                <a:cubicBezTo>
                  <a:pt x="4126634" y="2189327"/>
                  <a:pt x="4124836" y="2186045"/>
                  <a:pt x="4124836" y="2183347"/>
                </a:cubicBezTo>
                <a:lnTo>
                  <a:pt x="4125915" y="2172557"/>
                </a:lnTo>
                <a:lnTo>
                  <a:pt x="4124836" y="2160554"/>
                </a:lnTo>
                <a:lnTo>
                  <a:pt x="4125915" y="2157317"/>
                </a:lnTo>
                <a:lnTo>
                  <a:pt x="4124836" y="2150842"/>
                </a:lnTo>
                <a:lnTo>
                  <a:pt x="4126994" y="2143289"/>
                </a:lnTo>
                <a:lnTo>
                  <a:pt x="4124836" y="2140997"/>
                </a:lnTo>
                <a:lnTo>
                  <a:pt x="4124836" y="2134523"/>
                </a:lnTo>
                <a:close/>
                <a:moveTo>
                  <a:pt x="8185927" y="2129937"/>
                </a:moveTo>
                <a:lnTo>
                  <a:pt x="8195638" y="2129937"/>
                </a:lnTo>
                <a:cubicBezTo>
                  <a:pt x="8207057" y="2129937"/>
                  <a:pt x="8212767" y="2133489"/>
                  <a:pt x="8212767" y="2140592"/>
                </a:cubicBezTo>
                <a:lnTo>
                  <a:pt x="8212767" y="2141671"/>
                </a:lnTo>
                <a:cubicBezTo>
                  <a:pt x="8212767" y="2143289"/>
                  <a:pt x="8209935" y="2145088"/>
                  <a:pt x="8204270" y="2147066"/>
                </a:cubicBezTo>
                <a:lnTo>
                  <a:pt x="8202112" y="2150303"/>
                </a:lnTo>
                <a:lnTo>
                  <a:pt x="8202112" y="2164195"/>
                </a:lnTo>
                <a:cubicBezTo>
                  <a:pt x="8202112" y="2167792"/>
                  <a:pt x="8203506" y="2171748"/>
                  <a:pt x="8206293" y="2176064"/>
                </a:cubicBezTo>
                <a:lnTo>
                  <a:pt x="8203191" y="2184561"/>
                </a:lnTo>
                <a:lnTo>
                  <a:pt x="8203191" y="2193193"/>
                </a:lnTo>
                <a:lnTo>
                  <a:pt x="8206293" y="2196430"/>
                </a:lnTo>
                <a:lnTo>
                  <a:pt x="8212767" y="2196430"/>
                </a:lnTo>
                <a:cubicBezTo>
                  <a:pt x="8219960" y="2189417"/>
                  <a:pt x="8227468" y="2176199"/>
                  <a:pt x="8235291" y="2156777"/>
                </a:cubicBezTo>
                <a:lnTo>
                  <a:pt x="8233133" y="2147066"/>
                </a:lnTo>
                <a:cubicBezTo>
                  <a:pt x="8233133" y="2144009"/>
                  <a:pt x="8237449" y="2142210"/>
                  <a:pt x="8246081" y="2141671"/>
                </a:cubicBezTo>
                <a:cubicBezTo>
                  <a:pt x="8259299" y="2143110"/>
                  <a:pt x="8271078" y="2145627"/>
                  <a:pt x="8281419" y="2149224"/>
                </a:cubicBezTo>
                <a:lnTo>
                  <a:pt x="8282498" y="2148145"/>
                </a:lnTo>
                <a:lnTo>
                  <a:pt x="8283577" y="2148145"/>
                </a:lnTo>
                <a:cubicBezTo>
                  <a:pt x="8290680" y="2149584"/>
                  <a:pt x="8294232" y="2152461"/>
                  <a:pt x="8294232" y="2156777"/>
                </a:cubicBezTo>
                <a:lnTo>
                  <a:pt x="8295311" y="2165274"/>
                </a:lnTo>
                <a:lnTo>
                  <a:pt x="8292074" y="2167432"/>
                </a:lnTo>
                <a:lnTo>
                  <a:pt x="8280340" y="2167432"/>
                </a:lnTo>
                <a:lnTo>
                  <a:pt x="8276024" y="2164195"/>
                </a:lnTo>
                <a:cubicBezTo>
                  <a:pt x="8276024" y="2165634"/>
                  <a:pt x="8273146" y="2167073"/>
                  <a:pt x="8267392" y="2168511"/>
                </a:cubicBezTo>
                <a:cubicBezTo>
                  <a:pt x="8267392" y="2171388"/>
                  <a:pt x="8262761" y="2173906"/>
                  <a:pt x="8253499" y="2176064"/>
                </a:cubicBezTo>
                <a:cubicBezTo>
                  <a:pt x="8242080" y="2190361"/>
                  <a:pt x="8234572" y="2197509"/>
                  <a:pt x="8230975" y="2197509"/>
                </a:cubicBezTo>
                <a:lnTo>
                  <a:pt x="8230975" y="2199667"/>
                </a:lnTo>
                <a:lnTo>
                  <a:pt x="8232054" y="2199667"/>
                </a:lnTo>
                <a:lnTo>
                  <a:pt x="8239607" y="2197509"/>
                </a:lnTo>
                <a:lnTo>
                  <a:pt x="8254578" y="2199667"/>
                </a:lnTo>
                <a:lnTo>
                  <a:pt x="8262131" y="2195351"/>
                </a:lnTo>
                <a:lnTo>
                  <a:pt x="8265368" y="2197509"/>
                </a:lnTo>
                <a:lnTo>
                  <a:pt x="8269550" y="2191035"/>
                </a:lnTo>
                <a:cubicBezTo>
                  <a:pt x="8274046" y="2191035"/>
                  <a:pt x="8285150" y="2194947"/>
                  <a:pt x="8302864" y="2202770"/>
                </a:cubicBezTo>
                <a:cubicBezTo>
                  <a:pt x="8308529" y="2206726"/>
                  <a:pt x="8311361" y="2209963"/>
                  <a:pt x="8311361" y="2212481"/>
                </a:cubicBezTo>
                <a:cubicBezTo>
                  <a:pt x="8305337" y="2215358"/>
                  <a:pt x="8296435" y="2218235"/>
                  <a:pt x="8284656" y="2221113"/>
                </a:cubicBezTo>
                <a:lnTo>
                  <a:pt x="8278182" y="2218955"/>
                </a:lnTo>
                <a:lnTo>
                  <a:pt x="8261052" y="2227452"/>
                </a:lnTo>
                <a:lnTo>
                  <a:pt x="8261052" y="2228531"/>
                </a:lnTo>
                <a:cubicBezTo>
                  <a:pt x="8261052" y="2229790"/>
                  <a:pt x="8264604" y="2233027"/>
                  <a:pt x="8271708" y="2238242"/>
                </a:cubicBezTo>
                <a:lnTo>
                  <a:pt x="8271708" y="2239321"/>
                </a:lnTo>
                <a:cubicBezTo>
                  <a:pt x="8271708" y="2245705"/>
                  <a:pt x="8266717" y="2248897"/>
                  <a:pt x="8256736" y="2248897"/>
                </a:cubicBezTo>
                <a:lnTo>
                  <a:pt x="8255657" y="2249976"/>
                </a:lnTo>
                <a:lnTo>
                  <a:pt x="8255657" y="2256450"/>
                </a:lnTo>
                <a:lnTo>
                  <a:pt x="8257815" y="2259687"/>
                </a:lnTo>
                <a:lnTo>
                  <a:pt x="8257815" y="2262789"/>
                </a:lnTo>
                <a:lnTo>
                  <a:pt x="8255657" y="2266026"/>
                </a:lnTo>
                <a:lnTo>
                  <a:pt x="8255657" y="2271421"/>
                </a:lnTo>
                <a:lnTo>
                  <a:pt x="8257815" y="2280053"/>
                </a:lnTo>
                <a:lnTo>
                  <a:pt x="8257815" y="2288550"/>
                </a:lnTo>
                <a:cubicBezTo>
                  <a:pt x="8254938" y="2290708"/>
                  <a:pt x="8253499" y="2292866"/>
                  <a:pt x="8253499" y="2295024"/>
                </a:cubicBezTo>
                <a:lnTo>
                  <a:pt x="8252420" y="2295024"/>
                </a:lnTo>
                <a:lnTo>
                  <a:pt x="8251341" y="2293945"/>
                </a:lnTo>
                <a:cubicBezTo>
                  <a:pt x="8242799" y="2295204"/>
                  <a:pt x="8238528" y="2297722"/>
                  <a:pt x="8238528" y="2301498"/>
                </a:cubicBezTo>
                <a:lnTo>
                  <a:pt x="8236370" y="2307838"/>
                </a:lnTo>
                <a:lnTo>
                  <a:pt x="8242844" y="2324967"/>
                </a:lnTo>
                <a:lnTo>
                  <a:pt x="8237449" y="2338994"/>
                </a:lnTo>
                <a:cubicBezTo>
                  <a:pt x="8237449" y="2344659"/>
                  <a:pt x="8242440" y="2347491"/>
                  <a:pt x="8252420" y="2347491"/>
                </a:cubicBezTo>
                <a:lnTo>
                  <a:pt x="8253499" y="2348570"/>
                </a:lnTo>
                <a:lnTo>
                  <a:pt x="8262131" y="2348570"/>
                </a:lnTo>
                <a:cubicBezTo>
                  <a:pt x="8269235" y="2345243"/>
                  <a:pt x="8276024" y="2337061"/>
                  <a:pt x="8282498" y="2324023"/>
                </a:cubicBezTo>
                <a:cubicBezTo>
                  <a:pt x="8285375" y="2316110"/>
                  <a:pt x="8287488" y="2312154"/>
                  <a:pt x="8288837" y="2312154"/>
                </a:cubicBezTo>
                <a:lnTo>
                  <a:pt x="8289916" y="2312154"/>
                </a:lnTo>
                <a:cubicBezTo>
                  <a:pt x="8292074" y="2312513"/>
                  <a:pt x="8293153" y="2315391"/>
                  <a:pt x="8293153" y="2320786"/>
                </a:cubicBezTo>
                <a:lnTo>
                  <a:pt x="8288837" y="2334678"/>
                </a:lnTo>
                <a:cubicBezTo>
                  <a:pt x="8288837" y="2336116"/>
                  <a:pt x="8291714" y="2337915"/>
                  <a:pt x="8297469" y="2340073"/>
                </a:cubicBezTo>
                <a:cubicBezTo>
                  <a:pt x="8302504" y="2345738"/>
                  <a:pt x="8305022" y="2351807"/>
                  <a:pt x="8305022" y="2358281"/>
                </a:cubicBezTo>
                <a:cubicBezTo>
                  <a:pt x="8305022" y="2363586"/>
                  <a:pt x="8298952" y="2372848"/>
                  <a:pt x="8286814" y="2386065"/>
                </a:cubicBezTo>
                <a:lnTo>
                  <a:pt x="8276024" y="2390381"/>
                </a:lnTo>
                <a:lnTo>
                  <a:pt x="8272786" y="2389302"/>
                </a:lnTo>
                <a:cubicBezTo>
                  <a:pt x="8265863" y="2390202"/>
                  <a:pt x="8260873" y="2392359"/>
                  <a:pt x="8257815" y="2395777"/>
                </a:cubicBezTo>
                <a:lnTo>
                  <a:pt x="8256736" y="2395777"/>
                </a:lnTo>
                <a:lnTo>
                  <a:pt x="8243923" y="2390381"/>
                </a:lnTo>
                <a:lnTo>
                  <a:pt x="8236370" y="2392539"/>
                </a:lnTo>
                <a:lnTo>
                  <a:pt x="8227738" y="2390381"/>
                </a:lnTo>
                <a:lnTo>
                  <a:pt x="8220320" y="2391460"/>
                </a:lnTo>
                <a:lnTo>
                  <a:pt x="8219241" y="2390381"/>
                </a:lnTo>
                <a:lnTo>
                  <a:pt x="8218162" y="2390381"/>
                </a:lnTo>
                <a:lnTo>
                  <a:pt x="8203191" y="2392539"/>
                </a:lnTo>
                <a:cubicBezTo>
                  <a:pt x="8193480" y="2387864"/>
                  <a:pt x="8188085" y="2383233"/>
                  <a:pt x="8187006" y="2378647"/>
                </a:cubicBezTo>
                <a:lnTo>
                  <a:pt x="8188085" y="2365699"/>
                </a:lnTo>
                <a:lnTo>
                  <a:pt x="8188085" y="2355044"/>
                </a:lnTo>
                <a:lnTo>
                  <a:pt x="8187006" y="2350728"/>
                </a:lnTo>
                <a:lnTo>
                  <a:pt x="8189164" y="2341152"/>
                </a:lnTo>
                <a:lnTo>
                  <a:pt x="8187006" y="2335757"/>
                </a:lnTo>
                <a:lnTo>
                  <a:pt x="8193480" y="2312154"/>
                </a:lnTo>
                <a:lnTo>
                  <a:pt x="8193480" y="2308917"/>
                </a:lnTo>
                <a:cubicBezTo>
                  <a:pt x="8190602" y="2308917"/>
                  <a:pt x="8189164" y="2307838"/>
                  <a:pt x="8189164" y="2305680"/>
                </a:cubicBezTo>
                <a:lnTo>
                  <a:pt x="8189164" y="2304601"/>
                </a:lnTo>
                <a:cubicBezTo>
                  <a:pt x="8189883" y="2302532"/>
                  <a:pt x="8192041" y="2301498"/>
                  <a:pt x="8195638" y="2301498"/>
                </a:cubicBezTo>
                <a:lnTo>
                  <a:pt x="8207372" y="2301498"/>
                </a:lnTo>
                <a:cubicBezTo>
                  <a:pt x="8207732" y="2298621"/>
                  <a:pt x="8208811" y="2297182"/>
                  <a:pt x="8210609" y="2297182"/>
                </a:cubicBezTo>
                <a:lnTo>
                  <a:pt x="8218162" y="2298261"/>
                </a:lnTo>
                <a:lnTo>
                  <a:pt x="8218162" y="2290708"/>
                </a:lnTo>
                <a:lnTo>
                  <a:pt x="8212767" y="2289629"/>
                </a:lnTo>
                <a:lnTo>
                  <a:pt x="8197796" y="2293945"/>
                </a:lnTo>
                <a:cubicBezTo>
                  <a:pt x="8193120" y="2291428"/>
                  <a:pt x="8185972" y="2289629"/>
                  <a:pt x="8176351" y="2288550"/>
                </a:cubicBezTo>
                <a:lnTo>
                  <a:pt x="8169876" y="2290708"/>
                </a:lnTo>
                <a:lnTo>
                  <a:pt x="8157063" y="2290708"/>
                </a:lnTo>
                <a:lnTo>
                  <a:pt x="8150589" y="2286392"/>
                </a:lnTo>
                <a:lnTo>
                  <a:pt x="8150589" y="2285313"/>
                </a:lnTo>
                <a:cubicBezTo>
                  <a:pt x="8150589" y="2283965"/>
                  <a:pt x="8153107" y="2283290"/>
                  <a:pt x="8158142" y="2283290"/>
                </a:cubicBezTo>
                <a:lnTo>
                  <a:pt x="8160300" y="2281132"/>
                </a:lnTo>
                <a:lnTo>
                  <a:pt x="8196717" y="2281132"/>
                </a:lnTo>
                <a:lnTo>
                  <a:pt x="8205754" y="2282211"/>
                </a:lnTo>
                <a:cubicBezTo>
                  <a:pt x="8210249" y="2282211"/>
                  <a:pt x="8212497" y="2277176"/>
                  <a:pt x="8212497" y="2267105"/>
                </a:cubicBezTo>
                <a:lnTo>
                  <a:pt x="8211418" y="2261845"/>
                </a:lnTo>
                <a:lnTo>
                  <a:pt x="8212497" y="2257529"/>
                </a:lnTo>
                <a:lnTo>
                  <a:pt x="8211418" y="2249976"/>
                </a:lnTo>
                <a:lnTo>
                  <a:pt x="8212497" y="2242423"/>
                </a:lnTo>
                <a:lnTo>
                  <a:pt x="8210339" y="2239321"/>
                </a:lnTo>
                <a:lnTo>
                  <a:pt x="8205754" y="2241479"/>
                </a:lnTo>
                <a:lnTo>
                  <a:pt x="8193480" y="2237163"/>
                </a:lnTo>
                <a:lnTo>
                  <a:pt x="8190243" y="2237163"/>
                </a:lnTo>
                <a:lnTo>
                  <a:pt x="8180667" y="2239321"/>
                </a:lnTo>
                <a:cubicBezTo>
                  <a:pt x="8171405" y="2238601"/>
                  <a:pt x="8164616" y="2237522"/>
                  <a:pt x="8160300" y="2236084"/>
                </a:cubicBezTo>
                <a:lnTo>
                  <a:pt x="8155984" y="2236084"/>
                </a:lnTo>
                <a:cubicBezTo>
                  <a:pt x="8151668" y="2236084"/>
                  <a:pt x="8149510" y="2238916"/>
                  <a:pt x="8149510" y="2244581"/>
                </a:cubicBezTo>
                <a:cubicBezTo>
                  <a:pt x="8149510" y="2247458"/>
                  <a:pt x="8147757" y="2248897"/>
                  <a:pt x="8144250" y="2248897"/>
                </a:cubicBezTo>
                <a:lnTo>
                  <a:pt x="8144250" y="2249976"/>
                </a:lnTo>
                <a:lnTo>
                  <a:pt x="8147487" y="2254292"/>
                </a:lnTo>
                <a:lnTo>
                  <a:pt x="8145329" y="2262789"/>
                </a:lnTo>
                <a:lnTo>
                  <a:pt x="8145329" y="2263868"/>
                </a:lnTo>
                <a:lnTo>
                  <a:pt x="8149510" y="2270342"/>
                </a:lnTo>
                <a:lnTo>
                  <a:pt x="8146408" y="2282211"/>
                </a:lnTo>
                <a:cubicBezTo>
                  <a:pt x="8147487" y="2284999"/>
                  <a:pt x="8149241" y="2287112"/>
                  <a:pt x="8151668" y="2288550"/>
                </a:cubicBezTo>
                <a:lnTo>
                  <a:pt x="8144115" y="2293945"/>
                </a:lnTo>
                <a:lnTo>
                  <a:pt x="8152747" y="2302577"/>
                </a:lnTo>
                <a:cubicBezTo>
                  <a:pt x="8153107" y="2305365"/>
                  <a:pt x="8154186" y="2306759"/>
                  <a:pt x="8155984" y="2306759"/>
                </a:cubicBezTo>
                <a:lnTo>
                  <a:pt x="8157063" y="2306759"/>
                </a:lnTo>
                <a:cubicBezTo>
                  <a:pt x="8157243" y="2303252"/>
                  <a:pt x="8158322" y="2301498"/>
                  <a:pt x="8160300" y="2301498"/>
                </a:cubicBezTo>
                <a:cubicBezTo>
                  <a:pt x="8160300" y="2302937"/>
                  <a:pt x="8162414" y="2303971"/>
                  <a:pt x="8166640" y="2304601"/>
                </a:cubicBezTo>
                <a:cubicBezTo>
                  <a:pt x="8167179" y="2302532"/>
                  <a:pt x="8170056" y="2301498"/>
                  <a:pt x="8175272" y="2301498"/>
                </a:cubicBezTo>
                <a:lnTo>
                  <a:pt x="8176351" y="2301498"/>
                </a:lnTo>
                <a:cubicBezTo>
                  <a:pt x="8181926" y="2301498"/>
                  <a:pt x="8185118" y="2303971"/>
                  <a:pt x="8185927" y="2308917"/>
                </a:cubicBezTo>
                <a:cubicBezTo>
                  <a:pt x="8184938" y="2311794"/>
                  <a:pt x="8183904" y="2313233"/>
                  <a:pt x="8182825" y="2313233"/>
                </a:cubicBezTo>
                <a:lnTo>
                  <a:pt x="8179588" y="2313233"/>
                </a:lnTo>
                <a:cubicBezTo>
                  <a:pt x="8178149" y="2313233"/>
                  <a:pt x="8177430" y="2312154"/>
                  <a:pt x="8177430" y="2309996"/>
                </a:cubicBezTo>
                <a:lnTo>
                  <a:pt x="8176351" y="2308917"/>
                </a:lnTo>
                <a:lnTo>
                  <a:pt x="8173114" y="2308917"/>
                </a:lnTo>
                <a:lnTo>
                  <a:pt x="8170956" y="2311075"/>
                </a:lnTo>
                <a:lnTo>
                  <a:pt x="8170956" y="2313233"/>
                </a:lnTo>
                <a:lnTo>
                  <a:pt x="8173114" y="2317549"/>
                </a:lnTo>
                <a:cubicBezTo>
                  <a:pt x="8173114" y="2321325"/>
                  <a:pt x="8168483" y="2330272"/>
                  <a:pt x="8159221" y="2344389"/>
                </a:cubicBezTo>
                <a:cubicBezTo>
                  <a:pt x="8159221" y="2347176"/>
                  <a:pt x="8152073" y="2355359"/>
                  <a:pt x="8137776" y="2368936"/>
                </a:cubicBezTo>
                <a:cubicBezTo>
                  <a:pt x="8132921" y="2372533"/>
                  <a:pt x="8129324" y="2374331"/>
                  <a:pt x="8126986" y="2374331"/>
                </a:cubicBezTo>
                <a:lnTo>
                  <a:pt x="8122805" y="2373252"/>
                </a:lnTo>
                <a:lnTo>
                  <a:pt x="8109857" y="2377568"/>
                </a:lnTo>
                <a:lnTo>
                  <a:pt x="8107699" y="2377568"/>
                </a:lnTo>
                <a:lnTo>
                  <a:pt x="8106620" y="2376489"/>
                </a:lnTo>
                <a:lnTo>
                  <a:pt x="8105541" y="2376489"/>
                </a:lnTo>
                <a:cubicBezTo>
                  <a:pt x="8104282" y="2384312"/>
                  <a:pt x="8100371" y="2388223"/>
                  <a:pt x="8093807" y="2388223"/>
                </a:cubicBezTo>
                <a:cubicBezTo>
                  <a:pt x="8092188" y="2388223"/>
                  <a:pt x="8089311" y="2386110"/>
                  <a:pt x="8085175" y="2381884"/>
                </a:cubicBezTo>
                <a:lnTo>
                  <a:pt x="8083017" y="2381884"/>
                </a:lnTo>
                <a:cubicBezTo>
                  <a:pt x="8083017" y="2385391"/>
                  <a:pt x="8080544" y="2387144"/>
                  <a:pt x="8075599" y="2387144"/>
                </a:cubicBezTo>
                <a:lnTo>
                  <a:pt x="8075599" y="2386065"/>
                </a:lnTo>
                <a:lnTo>
                  <a:pt x="8068046" y="2390381"/>
                </a:lnTo>
                <a:lnTo>
                  <a:pt x="8056311" y="2390381"/>
                </a:lnTo>
                <a:lnTo>
                  <a:pt x="8054153" y="2388223"/>
                </a:lnTo>
                <a:cubicBezTo>
                  <a:pt x="8054513" y="2386605"/>
                  <a:pt x="8058784" y="2383053"/>
                  <a:pt x="8066967" y="2377568"/>
                </a:cubicBezTo>
                <a:cubicBezTo>
                  <a:pt x="8068765" y="2373252"/>
                  <a:pt x="8072002" y="2371094"/>
                  <a:pt x="8076678" y="2371094"/>
                </a:cubicBezTo>
                <a:lnTo>
                  <a:pt x="8079915" y="2371094"/>
                </a:lnTo>
                <a:cubicBezTo>
                  <a:pt x="8079915" y="2364170"/>
                  <a:pt x="8085624" y="2358820"/>
                  <a:pt x="8097044" y="2355044"/>
                </a:cubicBezTo>
                <a:cubicBezTo>
                  <a:pt x="8098662" y="2345063"/>
                  <a:pt x="8102214" y="2340073"/>
                  <a:pt x="8107699" y="2340073"/>
                </a:cubicBezTo>
                <a:lnTo>
                  <a:pt x="8121726" y="2313233"/>
                </a:lnTo>
                <a:lnTo>
                  <a:pt x="8121726" y="2312154"/>
                </a:lnTo>
                <a:lnTo>
                  <a:pt x="8119568" y="2301498"/>
                </a:lnTo>
                <a:lnTo>
                  <a:pt x="8113094" y="2303656"/>
                </a:lnTo>
                <a:cubicBezTo>
                  <a:pt x="8106620" y="2303656"/>
                  <a:pt x="8103383" y="2297902"/>
                  <a:pt x="8103383" y="2286392"/>
                </a:cubicBezTo>
                <a:lnTo>
                  <a:pt x="8103383" y="2285313"/>
                </a:lnTo>
                <a:lnTo>
                  <a:pt x="8104462" y="2280053"/>
                </a:lnTo>
                <a:cubicBezTo>
                  <a:pt x="8104462" y="2275557"/>
                  <a:pt x="8103068" y="2269128"/>
                  <a:pt x="8100281" y="2260766"/>
                </a:cubicBezTo>
                <a:lnTo>
                  <a:pt x="8100281" y="2259687"/>
                </a:lnTo>
                <a:lnTo>
                  <a:pt x="8103383" y="2255371"/>
                </a:lnTo>
                <a:lnTo>
                  <a:pt x="8100281" y="2251055"/>
                </a:lnTo>
                <a:lnTo>
                  <a:pt x="8100281" y="2248897"/>
                </a:lnTo>
                <a:lnTo>
                  <a:pt x="8103383" y="2244581"/>
                </a:lnTo>
                <a:lnTo>
                  <a:pt x="8103383" y="2235005"/>
                </a:lnTo>
                <a:lnTo>
                  <a:pt x="8102439" y="2222057"/>
                </a:lnTo>
                <a:lnTo>
                  <a:pt x="8105541" y="2220034"/>
                </a:lnTo>
                <a:cubicBezTo>
                  <a:pt x="8115252" y="2224260"/>
                  <a:pt x="8121321" y="2226373"/>
                  <a:pt x="8123749" y="2226373"/>
                </a:cubicBezTo>
                <a:cubicBezTo>
                  <a:pt x="8123749" y="2227811"/>
                  <a:pt x="8126267" y="2228531"/>
                  <a:pt x="8131302" y="2228531"/>
                </a:cubicBezTo>
                <a:lnTo>
                  <a:pt x="8146408" y="2228531"/>
                </a:lnTo>
                <a:cubicBezTo>
                  <a:pt x="8149016" y="2230689"/>
                  <a:pt x="8151489" y="2231768"/>
                  <a:pt x="8153826" y="2231768"/>
                </a:cubicBezTo>
                <a:lnTo>
                  <a:pt x="8155984" y="2229610"/>
                </a:lnTo>
                <a:lnTo>
                  <a:pt x="8165695" y="2229610"/>
                </a:lnTo>
                <a:lnTo>
                  <a:pt x="8170956" y="2233926"/>
                </a:lnTo>
                <a:lnTo>
                  <a:pt x="8183904" y="2229610"/>
                </a:lnTo>
                <a:cubicBezTo>
                  <a:pt x="8184443" y="2231768"/>
                  <a:pt x="8187276" y="2232847"/>
                  <a:pt x="8192401" y="2232847"/>
                </a:cubicBezTo>
                <a:lnTo>
                  <a:pt x="8206293" y="2232847"/>
                </a:lnTo>
                <a:lnTo>
                  <a:pt x="8209530" y="2235005"/>
                </a:lnTo>
                <a:cubicBezTo>
                  <a:pt x="8215644" y="2232847"/>
                  <a:pt x="8223152" y="2227856"/>
                  <a:pt x="8232054" y="2220034"/>
                </a:cubicBezTo>
                <a:lnTo>
                  <a:pt x="8234212" y="2220034"/>
                </a:lnTo>
                <a:lnTo>
                  <a:pt x="8243923" y="2222057"/>
                </a:lnTo>
                <a:cubicBezTo>
                  <a:pt x="8249588" y="2221068"/>
                  <a:pt x="8252420" y="2218235"/>
                  <a:pt x="8252420" y="2213560"/>
                </a:cubicBezTo>
                <a:lnTo>
                  <a:pt x="8252420" y="2210323"/>
                </a:lnTo>
                <a:cubicBezTo>
                  <a:pt x="8242979" y="2207445"/>
                  <a:pt x="8226210" y="2206007"/>
                  <a:pt x="8202112" y="2206007"/>
                </a:cubicBezTo>
                <a:lnTo>
                  <a:pt x="8194559" y="2206007"/>
                </a:lnTo>
                <a:lnTo>
                  <a:pt x="8190243" y="2207086"/>
                </a:lnTo>
                <a:lnTo>
                  <a:pt x="8169876" y="2204928"/>
                </a:lnTo>
                <a:lnTo>
                  <a:pt x="8163537" y="2207086"/>
                </a:lnTo>
                <a:lnTo>
                  <a:pt x="8160300" y="2207086"/>
                </a:lnTo>
                <a:lnTo>
                  <a:pt x="8151668" y="2204928"/>
                </a:lnTo>
                <a:cubicBezTo>
                  <a:pt x="8151668" y="2207086"/>
                  <a:pt x="8150949" y="2208165"/>
                  <a:pt x="8149510" y="2208165"/>
                </a:cubicBezTo>
                <a:lnTo>
                  <a:pt x="8116331" y="2206007"/>
                </a:lnTo>
                <a:lnTo>
                  <a:pt x="8100281" y="2207086"/>
                </a:lnTo>
                <a:lnTo>
                  <a:pt x="8099202" y="2206007"/>
                </a:lnTo>
                <a:lnTo>
                  <a:pt x="8098123" y="2207086"/>
                </a:lnTo>
                <a:lnTo>
                  <a:pt x="8098123" y="2208165"/>
                </a:lnTo>
                <a:lnTo>
                  <a:pt x="8100281" y="2220034"/>
                </a:lnTo>
                <a:cubicBezTo>
                  <a:pt x="8100281" y="2233611"/>
                  <a:pt x="8097044" y="2240400"/>
                  <a:pt x="8090570" y="2240400"/>
                </a:cubicBezTo>
                <a:cubicBezTo>
                  <a:pt x="8088592" y="2242468"/>
                  <a:pt x="8082163" y="2244221"/>
                  <a:pt x="8071283" y="2245660"/>
                </a:cubicBezTo>
                <a:cubicBezTo>
                  <a:pt x="8060043" y="2241074"/>
                  <a:pt x="8053614" y="2236084"/>
                  <a:pt x="8051995" y="2230689"/>
                </a:cubicBezTo>
                <a:cubicBezTo>
                  <a:pt x="8051995" y="2224664"/>
                  <a:pt x="8054513" y="2220393"/>
                  <a:pt x="8059548" y="2217876"/>
                </a:cubicBezTo>
                <a:cubicBezTo>
                  <a:pt x="8059548" y="2212660"/>
                  <a:pt x="8063100" y="2206231"/>
                  <a:pt x="8070204" y="2198588"/>
                </a:cubicBezTo>
                <a:lnTo>
                  <a:pt x="8072362" y="2194272"/>
                </a:lnTo>
                <a:lnTo>
                  <a:pt x="8071283" y="2183482"/>
                </a:lnTo>
                <a:lnTo>
                  <a:pt x="8074520" y="2183482"/>
                </a:lnTo>
                <a:cubicBezTo>
                  <a:pt x="8077217" y="2185101"/>
                  <a:pt x="8081848" y="2191170"/>
                  <a:pt x="8088412" y="2201691"/>
                </a:cubicBezTo>
                <a:lnTo>
                  <a:pt x="8089491" y="2201691"/>
                </a:lnTo>
                <a:cubicBezTo>
                  <a:pt x="8092548" y="2200342"/>
                  <a:pt x="8101854" y="2199308"/>
                  <a:pt x="8117410" y="2198588"/>
                </a:cubicBezTo>
                <a:lnTo>
                  <a:pt x="8131302" y="2199667"/>
                </a:lnTo>
                <a:lnTo>
                  <a:pt x="8148431" y="2196430"/>
                </a:lnTo>
                <a:lnTo>
                  <a:pt x="8148431" y="2192114"/>
                </a:lnTo>
                <a:lnTo>
                  <a:pt x="8151668" y="2178222"/>
                </a:lnTo>
                <a:lnTo>
                  <a:pt x="8150589" y="2154619"/>
                </a:lnTo>
                <a:lnTo>
                  <a:pt x="8152747" y="2152461"/>
                </a:lnTo>
                <a:lnTo>
                  <a:pt x="8153826" y="2153540"/>
                </a:lnTo>
                <a:lnTo>
                  <a:pt x="8157063" y="2153540"/>
                </a:lnTo>
                <a:lnTo>
                  <a:pt x="8157063" y="2152461"/>
                </a:lnTo>
                <a:cubicBezTo>
                  <a:pt x="8154905" y="2150842"/>
                  <a:pt x="8153826" y="2147246"/>
                  <a:pt x="8153826" y="2141671"/>
                </a:cubicBezTo>
                <a:lnTo>
                  <a:pt x="8149510" y="2136411"/>
                </a:lnTo>
                <a:cubicBezTo>
                  <a:pt x="8149510" y="2134792"/>
                  <a:pt x="8154186" y="2133713"/>
                  <a:pt x="8163537" y="2133174"/>
                </a:cubicBezTo>
                <a:lnTo>
                  <a:pt x="8166640" y="2134253"/>
                </a:lnTo>
                <a:lnTo>
                  <a:pt x="8176351" y="2133174"/>
                </a:lnTo>
                <a:lnTo>
                  <a:pt x="8181746" y="2133174"/>
                </a:lnTo>
                <a:close/>
                <a:moveTo>
                  <a:pt x="3130427" y="2129667"/>
                </a:moveTo>
                <a:lnTo>
                  <a:pt x="3134743" y="2129667"/>
                </a:lnTo>
                <a:lnTo>
                  <a:pt x="3151872" y="2136141"/>
                </a:lnTo>
                <a:lnTo>
                  <a:pt x="3157267" y="2135062"/>
                </a:lnTo>
                <a:cubicBezTo>
                  <a:pt x="3164730" y="2135062"/>
                  <a:pt x="3175070" y="2136860"/>
                  <a:pt x="3188288" y="2140457"/>
                </a:cubicBezTo>
                <a:lnTo>
                  <a:pt x="3189367" y="2141536"/>
                </a:lnTo>
                <a:lnTo>
                  <a:pt x="3189367" y="2150033"/>
                </a:lnTo>
                <a:cubicBezTo>
                  <a:pt x="3184422" y="2153990"/>
                  <a:pt x="3181949" y="2156867"/>
                  <a:pt x="3181949" y="2158665"/>
                </a:cubicBezTo>
                <a:lnTo>
                  <a:pt x="3178712" y="2186584"/>
                </a:lnTo>
                <a:cubicBezTo>
                  <a:pt x="3180150" y="2186584"/>
                  <a:pt x="3180870" y="2187664"/>
                  <a:pt x="3180870" y="2189822"/>
                </a:cubicBezTo>
                <a:lnTo>
                  <a:pt x="3183028" y="2189822"/>
                </a:lnTo>
                <a:lnTo>
                  <a:pt x="3187209" y="2186584"/>
                </a:lnTo>
                <a:lnTo>
                  <a:pt x="3197999" y="2189822"/>
                </a:lnTo>
                <a:cubicBezTo>
                  <a:pt x="3198898" y="2186944"/>
                  <a:pt x="3202135" y="2185505"/>
                  <a:pt x="3207710" y="2185505"/>
                </a:cubicBezTo>
                <a:lnTo>
                  <a:pt x="3214049" y="2185505"/>
                </a:lnTo>
                <a:cubicBezTo>
                  <a:pt x="3214049" y="2182089"/>
                  <a:pt x="3211576" y="2178492"/>
                  <a:pt x="3206631" y="2174715"/>
                </a:cubicBezTo>
                <a:cubicBezTo>
                  <a:pt x="3203753" y="2161138"/>
                  <a:pt x="3198718" y="2148640"/>
                  <a:pt x="3191525" y="2137220"/>
                </a:cubicBezTo>
                <a:lnTo>
                  <a:pt x="3191525" y="2136141"/>
                </a:lnTo>
                <a:lnTo>
                  <a:pt x="3195841" y="2131825"/>
                </a:lnTo>
                <a:cubicBezTo>
                  <a:pt x="3205013" y="2136141"/>
                  <a:pt x="3216117" y="2139018"/>
                  <a:pt x="3229155" y="2140457"/>
                </a:cubicBezTo>
                <a:cubicBezTo>
                  <a:pt x="3231493" y="2145043"/>
                  <a:pt x="3235045" y="2148235"/>
                  <a:pt x="3239811" y="2150033"/>
                </a:cubicBezTo>
                <a:cubicBezTo>
                  <a:pt x="3244306" y="2157766"/>
                  <a:pt x="3249701" y="2162442"/>
                  <a:pt x="3255996" y="2164060"/>
                </a:cubicBezTo>
                <a:cubicBezTo>
                  <a:pt x="3278115" y="2175300"/>
                  <a:pt x="3289175" y="2184202"/>
                  <a:pt x="3289175" y="2190766"/>
                </a:cubicBezTo>
                <a:cubicBezTo>
                  <a:pt x="3289175" y="2192924"/>
                  <a:pt x="3284544" y="2194362"/>
                  <a:pt x="3275283" y="2195082"/>
                </a:cubicBezTo>
                <a:lnTo>
                  <a:pt x="3258154" y="2194003"/>
                </a:lnTo>
                <a:lnTo>
                  <a:pt x="3246285" y="2194003"/>
                </a:lnTo>
                <a:lnTo>
                  <a:pt x="3230234" y="2195082"/>
                </a:lnTo>
                <a:lnTo>
                  <a:pt x="3208789" y="2192924"/>
                </a:lnTo>
                <a:lnTo>
                  <a:pt x="3200157" y="2194003"/>
                </a:lnTo>
                <a:lnTo>
                  <a:pt x="3199078" y="2192924"/>
                </a:lnTo>
                <a:lnTo>
                  <a:pt x="3197999" y="2192924"/>
                </a:lnTo>
                <a:lnTo>
                  <a:pt x="3190446" y="2195082"/>
                </a:lnTo>
                <a:lnTo>
                  <a:pt x="3183028" y="2194003"/>
                </a:lnTo>
                <a:lnTo>
                  <a:pt x="3181949" y="2199398"/>
                </a:lnTo>
                <a:lnTo>
                  <a:pt x="3181949" y="2200477"/>
                </a:lnTo>
                <a:lnTo>
                  <a:pt x="3193683" y="2224080"/>
                </a:lnTo>
                <a:cubicBezTo>
                  <a:pt x="3193683" y="2226418"/>
                  <a:pt x="3197999" y="2233566"/>
                  <a:pt x="3206631" y="2245525"/>
                </a:cubicBezTo>
                <a:lnTo>
                  <a:pt x="3207710" y="2245525"/>
                </a:lnTo>
                <a:cubicBezTo>
                  <a:pt x="3209149" y="2245525"/>
                  <a:pt x="3209868" y="2244446"/>
                  <a:pt x="3209868" y="2242288"/>
                </a:cubicBezTo>
                <a:lnTo>
                  <a:pt x="3208789" y="2238107"/>
                </a:lnTo>
                <a:cubicBezTo>
                  <a:pt x="3212116" y="2231633"/>
                  <a:pt x="3216387" y="2228396"/>
                  <a:pt x="3221602" y="2228396"/>
                </a:cubicBezTo>
                <a:cubicBezTo>
                  <a:pt x="3221602" y="2223720"/>
                  <a:pt x="3225199" y="2218370"/>
                  <a:pt x="3232392" y="2212346"/>
                </a:cubicBezTo>
                <a:lnTo>
                  <a:pt x="3230234" y="2206951"/>
                </a:lnTo>
                <a:cubicBezTo>
                  <a:pt x="3232033" y="2202275"/>
                  <a:pt x="3233786" y="2199757"/>
                  <a:pt x="3235495" y="2199398"/>
                </a:cubicBezTo>
                <a:cubicBezTo>
                  <a:pt x="3240350" y="2199398"/>
                  <a:pt x="3248577" y="2205107"/>
                  <a:pt x="3260177" y="2216527"/>
                </a:cubicBezTo>
                <a:lnTo>
                  <a:pt x="3275283" y="2223001"/>
                </a:lnTo>
                <a:cubicBezTo>
                  <a:pt x="3278340" y="2226418"/>
                  <a:pt x="3280138" y="2230734"/>
                  <a:pt x="3280678" y="2235949"/>
                </a:cubicBezTo>
                <a:cubicBezTo>
                  <a:pt x="3279599" y="2239456"/>
                  <a:pt x="3277441" y="2241209"/>
                  <a:pt x="3274204" y="2241209"/>
                </a:cubicBezTo>
                <a:lnTo>
                  <a:pt x="3270967" y="2238107"/>
                </a:lnTo>
                <a:cubicBezTo>
                  <a:pt x="3264672" y="2243052"/>
                  <a:pt x="3260401" y="2245525"/>
                  <a:pt x="3258154" y="2245525"/>
                </a:cubicBezTo>
                <a:lnTo>
                  <a:pt x="3251680" y="2243367"/>
                </a:lnTo>
                <a:cubicBezTo>
                  <a:pt x="3251680" y="2245345"/>
                  <a:pt x="3244891" y="2251100"/>
                  <a:pt x="3231313" y="2260631"/>
                </a:cubicBezTo>
                <a:cubicBezTo>
                  <a:pt x="3227717" y="2260811"/>
                  <a:pt x="3225918" y="2261845"/>
                  <a:pt x="3225918" y="2263733"/>
                </a:cubicBezTo>
                <a:lnTo>
                  <a:pt x="3225918" y="2265891"/>
                </a:lnTo>
                <a:lnTo>
                  <a:pt x="3237653" y="2283155"/>
                </a:lnTo>
                <a:cubicBezTo>
                  <a:pt x="3253568" y="2289719"/>
                  <a:pt x="3265751" y="2296508"/>
                  <a:pt x="3274204" y="2303522"/>
                </a:cubicBezTo>
                <a:cubicBezTo>
                  <a:pt x="3285623" y="2304421"/>
                  <a:pt x="3291333" y="2306938"/>
                  <a:pt x="3291333" y="2311075"/>
                </a:cubicBezTo>
                <a:cubicBezTo>
                  <a:pt x="3289715" y="2314761"/>
                  <a:pt x="3285803" y="2317953"/>
                  <a:pt x="3279599" y="2320651"/>
                </a:cubicBezTo>
                <a:cubicBezTo>
                  <a:pt x="3277081" y="2324607"/>
                  <a:pt x="3274923" y="2330676"/>
                  <a:pt x="3273125" y="2338859"/>
                </a:cubicBezTo>
                <a:cubicBezTo>
                  <a:pt x="3271686" y="2338859"/>
                  <a:pt x="3270967" y="2341736"/>
                  <a:pt x="3270967" y="2347491"/>
                </a:cubicBezTo>
                <a:lnTo>
                  <a:pt x="3269888" y="2350728"/>
                </a:lnTo>
                <a:lnTo>
                  <a:pt x="3268809" y="2350728"/>
                </a:lnTo>
                <a:lnTo>
                  <a:pt x="3269888" y="2356123"/>
                </a:lnTo>
                <a:lnTo>
                  <a:pt x="3269888" y="2358281"/>
                </a:lnTo>
                <a:cubicBezTo>
                  <a:pt x="3269888" y="2359270"/>
                  <a:pt x="3265976" y="2361743"/>
                  <a:pt x="3258154" y="2365699"/>
                </a:cubicBezTo>
                <a:lnTo>
                  <a:pt x="3254917" y="2365699"/>
                </a:lnTo>
                <a:cubicBezTo>
                  <a:pt x="3248083" y="2358955"/>
                  <a:pt x="3239136" y="2351807"/>
                  <a:pt x="3228076" y="2344254"/>
                </a:cubicBezTo>
                <a:cubicBezTo>
                  <a:pt x="3210902" y="2319797"/>
                  <a:pt x="3202315" y="2305140"/>
                  <a:pt x="3202315" y="2300285"/>
                </a:cubicBezTo>
                <a:lnTo>
                  <a:pt x="3195841" y="2293811"/>
                </a:lnTo>
                <a:lnTo>
                  <a:pt x="3196920" y="2289494"/>
                </a:lnTo>
                <a:cubicBezTo>
                  <a:pt x="3193323" y="2283650"/>
                  <a:pt x="3191165" y="2277940"/>
                  <a:pt x="3190446" y="2272365"/>
                </a:cubicBezTo>
                <a:lnTo>
                  <a:pt x="3185186" y="2271286"/>
                </a:lnTo>
                <a:lnTo>
                  <a:pt x="3184107" y="2271286"/>
                </a:lnTo>
                <a:lnTo>
                  <a:pt x="3184107" y="2272365"/>
                </a:lnTo>
                <a:lnTo>
                  <a:pt x="3185186" y="2285313"/>
                </a:lnTo>
                <a:lnTo>
                  <a:pt x="3181949" y="2288415"/>
                </a:lnTo>
                <a:lnTo>
                  <a:pt x="3185186" y="2295969"/>
                </a:lnTo>
                <a:lnTo>
                  <a:pt x="3185186" y="2298127"/>
                </a:lnTo>
                <a:lnTo>
                  <a:pt x="3177633" y="2332520"/>
                </a:lnTo>
                <a:lnTo>
                  <a:pt x="3174396" y="2333599"/>
                </a:lnTo>
                <a:lnTo>
                  <a:pt x="3174396" y="2337780"/>
                </a:lnTo>
                <a:cubicBezTo>
                  <a:pt x="3180150" y="2341556"/>
                  <a:pt x="3183028" y="2348390"/>
                  <a:pt x="3183028" y="2358281"/>
                </a:cubicBezTo>
                <a:lnTo>
                  <a:pt x="3181949" y="2362462"/>
                </a:lnTo>
                <a:lnTo>
                  <a:pt x="3185186" y="2367857"/>
                </a:lnTo>
                <a:cubicBezTo>
                  <a:pt x="3185186" y="2369296"/>
                  <a:pt x="3179431" y="2374646"/>
                  <a:pt x="3167922" y="2383907"/>
                </a:cubicBezTo>
                <a:cubicBezTo>
                  <a:pt x="3166123" y="2383907"/>
                  <a:pt x="3163651" y="2386425"/>
                  <a:pt x="3160504" y="2391460"/>
                </a:cubicBezTo>
                <a:lnTo>
                  <a:pt x="3146477" y="2395776"/>
                </a:lnTo>
                <a:lnTo>
                  <a:pt x="3145398" y="2395776"/>
                </a:lnTo>
                <a:cubicBezTo>
                  <a:pt x="3143060" y="2393618"/>
                  <a:pt x="3136631" y="2391460"/>
                  <a:pt x="3126111" y="2389302"/>
                </a:cubicBezTo>
                <a:lnTo>
                  <a:pt x="3120716" y="2382963"/>
                </a:lnTo>
                <a:lnTo>
                  <a:pt x="3120716" y="2377568"/>
                </a:lnTo>
                <a:cubicBezTo>
                  <a:pt x="3120716" y="2376129"/>
                  <a:pt x="3121795" y="2375410"/>
                  <a:pt x="3123953" y="2375410"/>
                </a:cubicBezTo>
                <a:lnTo>
                  <a:pt x="3123953" y="2373252"/>
                </a:lnTo>
                <a:cubicBezTo>
                  <a:pt x="3112533" y="2359495"/>
                  <a:pt x="3101068" y="2350908"/>
                  <a:pt x="3089559" y="2347491"/>
                </a:cubicBezTo>
                <a:cubicBezTo>
                  <a:pt x="3087491" y="2347491"/>
                  <a:pt x="3085737" y="2346052"/>
                  <a:pt x="3084299" y="2343175"/>
                </a:cubicBezTo>
                <a:lnTo>
                  <a:pt x="3087536" y="2339938"/>
                </a:lnTo>
                <a:lnTo>
                  <a:pt x="3094954" y="2341017"/>
                </a:lnTo>
                <a:lnTo>
                  <a:pt x="3097112" y="2341017"/>
                </a:lnTo>
                <a:lnTo>
                  <a:pt x="3108981" y="2339938"/>
                </a:lnTo>
                <a:lnTo>
                  <a:pt x="3115321" y="2342096"/>
                </a:lnTo>
                <a:lnTo>
                  <a:pt x="3123953" y="2342096"/>
                </a:lnTo>
                <a:cubicBezTo>
                  <a:pt x="3129707" y="2342096"/>
                  <a:pt x="3132585" y="2338544"/>
                  <a:pt x="3132585" y="2331441"/>
                </a:cubicBezTo>
                <a:lnTo>
                  <a:pt x="3132585" y="2319572"/>
                </a:lnTo>
                <a:lnTo>
                  <a:pt x="3133664" y="2315256"/>
                </a:lnTo>
                <a:lnTo>
                  <a:pt x="3132585" y="2312019"/>
                </a:lnTo>
                <a:lnTo>
                  <a:pt x="3133664" y="2308917"/>
                </a:lnTo>
                <a:lnTo>
                  <a:pt x="3132585" y="2302443"/>
                </a:lnTo>
                <a:lnTo>
                  <a:pt x="3132585" y="2295969"/>
                </a:lnTo>
                <a:lnTo>
                  <a:pt x="3131506" y="2295969"/>
                </a:lnTo>
                <a:cubicBezTo>
                  <a:pt x="3129348" y="2298666"/>
                  <a:pt x="3125032" y="2301543"/>
                  <a:pt x="3118558" y="2304601"/>
                </a:cubicBezTo>
                <a:lnTo>
                  <a:pt x="3105744" y="2318493"/>
                </a:lnTo>
                <a:cubicBezTo>
                  <a:pt x="3105564" y="2322629"/>
                  <a:pt x="3098056" y="2329058"/>
                  <a:pt x="3083220" y="2337780"/>
                </a:cubicBezTo>
                <a:cubicBezTo>
                  <a:pt x="3075847" y="2344973"/>
                  <a:pt x="3070812" y="2352481"/>
                  <a:pt x="3068114" y="2360304"/>
                </a:cubicBezTo>
                <a:lnTo>
                  <a:pt x="3062854" y="2364620"/>
                </a:lnTo>
                <a:cubicBezTo>
                  <a:pt x="3059077" y="2364620"/>
                  <a:pt x="3055481" y="2359630"/>
                  <a:pt x="3052064" y="2349649"/>
                </a:cubicBezTo>
                <a:cubicBezTo>
                  <a:pt x="3046309" y="2348570"/>
                  <a:pt x="3043432" y="2345693"/>
                  <a:pt x="3043432" y="2341017"/>
                </a:cubicBezTo>
                <a:lnTo>
                  <a:pt x="3043432" y="2337780"/>
                </a:lnTo>
                <a:lnTo>
                  <a:pt x="3047748" y="2332520"/>
                </a:lnTo>
                <a:cubicBezTo>
                  <a:pt x="3047748" y="2331081"/>
                  <a:pt x="3045590" y="2330362"/>
                  <a:pt x="3041274" y="2330362"/>
                </a:cubicBezTo>
                <a:lnTo>
                  <a:pt x="3028461" y="2311075"/>
                </a:lnTo>
                <a:cubicBezTo>
                  <a:pt x="3029719" y="2307838"/>
                  <a:pt x="3031877" y="2305320"/>
                  <a:pt x="3034935" y="2303522"/>
                </a:cubicBezTo>
                <a:lnTo>
                  <a:pt x="3040330" y="2303522"/>
                </a:lnTo>
                <a:lnTo>
                  <a:pt x="3046669" y="2306759"/>
                </a:lnTo>
                <a:cubicBezTo>
                  <a:pt x="3051884" y="2306759"/>
                  <a:pt x="3061550" y="2303522"/>
                  <a:pt x="3075667" y="2297048"/>
                </a:cubicBezTo>
                <a:lnTo>
                  <a:pt x="3076746" y="2297048"/>
                </a:lnTo>
                <a:lnTo>
                  <a:pt x="3081062" y="2298127"/>
                </a:lnTo>
                <a:cubicBezTo>
                  <a:pt x="3086277" y="2298127"/>
                  <a:pt x="3097337" y="2293496"/>
                  <a:pt x="3114242" y="2284234"/>
                </a:cubicBezTo>
                <a:lnTo>
                  <a:pt x="3115321" y="2284234"/>
                </a:lnTo>
                <a:lnTo>
                  <a:pt x="3121795" y="2287336"/>
                </a:lnTo>
                <a:lnTo>
                  <a:pt x="3123953" y="2287336"/>
                </a:lnTo>
                <a:cubicBezTo>
                  <a:pt x="3125571" y="2287067"/>
                  <a:pt x="3128808" y="2281357"/>
                  <a:pt x="3133664" y="2270207"/>
                </a:cubicBezTo>
                <a:lnTo>
                  <a:pt x="3132585" y="2262654"/>
                </a:lnTo>
                <a:lnTo>
                  <a:pt x="3132585" y="2248762"/>
                </a:lnTo>
                <a:lnTo>
                  <a:pt x="3131506" y="2237028"/>
                </a:lnTo>
                <a:cubicBezTo>
                  <a:pt x="3132944" y="2233431"/>
                  <a:pt x="3133664" y="2226957"/>
                  <a:pt x="3133664" y="2217606"/>
                </a:cubicBezTo>
                <a:lnTo>
                  <a:pt x="3133664" y="2210188"/>
                </a:lnTo>
                <a:lnTo>
                  <a:pt x="3134743" y="2203714"/>
                </a:lnTo>
                <a:lnTo>
                  <a:pt x="3133664" y="2202635"/>
                </a:lnTo>
                <a:lnTo>
                  <a:pt x="3133664" y="2201556"/>
                </a:lnTo>
                <a:lnTo>
                  <a:pt x="3134743" y="2195082"/>
                </a:lnTo>
                <a:lnTo>
                  <a:pt x="3130427" y="2191845"/>
                </a:lnTo>
                <a:lnTo>
                  <a:pt x="3129348" y="2190766"/>
                </a:lnTo>
                <a:lnTo>
                  <a:pt x="3129348" y="2188743"/>
                </a:lnTo>
                <a:cubicBezTo>
                  <a:pt x="3129348" y="2187304"/>
                  <a:pt x="3130427" y="2186584"/>
                  <a:pt x="3132585" y="2186584"/>
                </a:cubicBezTo>
                <a:lnTo>
                  <a:pt x="3133664" y="2185505"/>
                </a:lnTo>
                <a:lnTo>
                  <a:pt x="3133664" y="2184426"/>
                </a:lnTo>
                <a:lnTo>
                  <a:pt x="3129348" y="2175794"/>
                </a:lnTo>
                <a:lnTo>
                  <a:pt x="3133664" y="2169320"/>
                </a:lnTo>
                <a:lnTo>
                  <a:pt x="3129348" y="2130746"/>
                </a:lnTo>
                <a:close/>
                <a:moveTo>
                  <a:pt x="5693177" y="2129532"/>
                </a:moveTo>
                <a:lnTo>
                  <a:pt x="5695335" y="2129532"/>
                </a:lnTo>
                <a:lnTo>
                  <a:pt x="5710576" y="2139108"/>
                </a:lnTo>
                <a:lnTo>
                  <a:pt x="5710576" y="2140187"/>
                </a:lnTo>
                <a:cubicBezTo>
                  <a:pt x="5710576" y="2141626"/>
                  <a:pt x="5707294" y="2143739"/>
                  <a:pt x="5700730" y="2146526"/>
                </a:cubicBezTo>
                <a:lnTo>
                  <a:pt x="5700730" y="2148684"/>
                </a:lnTo>
                <a:lnTo>
                  <a:pt x="5699651" y="2148684"/>
                </a:lnTo>
                <a:lnTo>
                  <a:pt x="5700730" y="2156103"/>
                </a:lnTo>
                <a:lnTo>
                  <a:pt x="5700730" y="2167837"/>
                </a:lnTo>
                <a:lnTo>
                  <a:pt x="5703967" y="2168916"/>
                </a:lnTo>
                <a:lnTo>
                  <a:pt x="5712734" y="2165679"/>
                </a:lnTo>
                <a:lnTo>
                  <a:pt x="5715971" y="2165679"/>
                </a:lnTo>
                <a:lnTo>
                  <a:pt x="5724603" y="2172153"/>
                </a:lnTo>
                <a:cubicBezTo>
                  <a:pt x="5734044" y="2170175"/>
                  <a:pt x="5738765" y="2167657"/>
                  <a:pt x="5738765" y="2164600"/>
                </a:cubicBezTo>
                <a:cubicBezTo>
                  <a:pt x="5740743" y="2161633"/>
                  <a:pt x="5744699" y="2158440"/>
                  <a:pt x="5750634" y="2155024"/>
                </a:cubicBezTo>
                <a:lnTo>
                  <a:pt x="5753871" y="2151921"/>
                </a:lnTo>
                <a:lnTo>
                  <a:pt x="5758187" y="2151921"/>
                </a:lnTo>
                <a:lnTo>
                  <a:pt x="5777744" y="2160419"/>
                </a:lnTo>
                <a:cubicBezTo>
                  <a:pt x="5779003" y="2163026"/>
                  <a:pt x="5785522" y="2166218"/>
                  <a:pt x="5797301" y="2169995"/>
                </a:cubicBezTo>
                <a:cubicBezTo>
                  <a:pt x="5800897" y="2176199"/>
                  <a:pt x="5802696" y="2180425"/>
                  <a:pt x="5802696" y="2182673"/>
                </a:cubicBezTo>
                <a:lnTo>
                  <a:pt x="5802696" y="2183752"/>
                </a:lnTo>
                <a:lnTo>
                  <a:pt x="5799459" y="2186989"/>
                </a:lnTo>
                <a:lnTo>
                  <a:pt x="5791771" y="2185910"/>
                </a:lnTo>
                <a:cubicBezTo>
                  <a:pt x="5791771" y="2188787"/>
                  <a:pt x="5790332" y="2190226"/>
                  <a:pt x="5787455" y="2190226"/>
                </a:cubicBezTo>
                <a:lnTo>
                  <a:pt x="5775586" y="2189147"/>
                </a:lnTo>
                <a:cubicBezTo>
                  <a:pt x="5765425" y="2190676"/>
                  <a:pt x="5760345" y="2193508"/>
                  <a:pt x="5760345" y="2197644"/>
                </a:cubicBezTo>
                <a:lnTo>
                  <a:pt x="5770191" y="2210323"/>
                </a:lnTo>
                <a:lnTo>
                  <a:pt x="5771270" y="2216797"/>
                </a:lnTo>
                <a:lnTo>
                  <a:pt x="5770191" y="2217876"/>
                </a:lnTo>
                <a:lnTo>
                  <a:pt x="5765875" y="2217876"/>
                </a:lnTo>
                <a:cubicBezTo>
                  <a:pt x="5764346" y="2217876"/>
                  <a:pt x="5763582" y="2216797"/>
                  <a:pt x="5763582" y="2214639"/>
                </a:cubicBezTo>
                <a:lnTo>
                  <a:pt x="5762503" y="2213560"/>
                </a:lnTo>
                <a:lnTo>
                  <a:pt x="5761424" y="2213560"/>
                </a:lnTo>
                <a:lnTo>
                  <a:pt x="5756029" y="2217876"/>
                </a:lnTo>
                <a:lnTo>
                  <a:pt x="5743081" y="2217876"/>
                </a:lnTo>
                <a:lnTo>
                  <a:pt x="5742002" y="2216797"/>
                </a:lnTo>
                <a:lnTo>
                  <a:pt x="5722445" y="2219899"/>
                </a:lnTo>
                <a:lnTo>
                  <a:pt x="5722445" y="2225294"/>
                </a:lnTo>
                <a:lnTo>
                  <a:pt x="5719208" y="2233791"/>
                </a:lnTo>
                <a:lnTo>
                  <a:pt x="5720287" y="2237028"/>
                </a:lnTo>
                <a:lnTo>
                  <a:pt x="5722445" y="2237028"/>
                </a:lnTo>
                <a:lnTo>
                  <a:pt x="5728919" y="2233791"/>
                </a:lnTo>
                <a:cubicBezTo>
                  <a:pt x="5736921" y="2240714"/>
                  <a:pt x="5744519" y="2244626"/>
                  <a:pt x="5751713" y="2245525"/>
                </a:cubicBezTo>
                <a:cubicBezTo>
                  <a:pt x="5760435" y="2249931"/>
                  <a:pt x="5764796" y="2254157"/>
                  <a:pt x="5764796" y="2258203"/>
                </a:cubicBezTo>
                <a:lnTo>
                  <a:pt x="5756029" y="2265756"/>
                </a:lnTo>
                <a:lnTo>
                  <a:pt x="5756029" y="2271017"/>
                </a:lnTo>
                <a:lnTo>
                  <a:pt x="5760345" y="2284909"/>
                </a:lnTo>
                <a:lnTo>
                  <a:pt x="5759266" y="2293406"/>
                </a:lnTo>
                <a:lnTo>
                  <a:pt x="5760345" y="2298666"/>
                </a:lnTo>
                <a:cubicBezTo>
                  <a:pt x="5758187" y="2302622"/>
                  <a:pt x="5757108" y="2306534"/>
                  <a:pt x="5757108" y="2310400"/>
                </a:cubicBezTo>
                <a:lnTo>
                  <a:pt x="5760345" y="2318897"/>
                </a:lnTo>
                <a:lnTo>
                  <a:pt x="5760345" y="2319976"/>
                </a:lnTo>
                <a:cubicBezTo>
                  <a:pt x="5756568" y="2330587"/>
                  <a:pt x="5752612" y="2335892"/>
                  <a:pt x="5748476" y="2335892"/>
                </a:cubicBezTo>
                <a:lnTo>
                  <a:pt x="5742002" y="2333734"/>
                </a:lnTo>
                <a:lnTo>
                  <a:pt x="5729998" y="2333734"/>
                </a:lnTo>
                <a:lnTo>
                  <a:pt x="5722445" y="2335892"/>
                </a:lnTo>
                <a:cubicBezTo>
                  <a:pt x="5710935" y="2327260"/>
                  <a:pt x="5705181" y="2322314"/>
                  <a:pt x="5705181" y="2321055"/>
                </a:cubicBezTo>
                <a:lnTo>
                  <a:pt x="5710576" y="2300824"/>
                </a:lnTo>
                <a:cubicBezTo>
                  <a:pt x="5712734" y="2300824"/>
                  <a:pt x="5713813" y="2300105"/>
                  <a:pt x="5713813" y="2298666"/>
                </a:cubicBezTo>
                <a:lnTo>
                  <a:pt x="5713813" y="2297587"/>
                </a:lnTo>
                <a:lnTo>
                  <a:pt x="5711655" y="2294485"/>
                </a:lnTo>
                <a:lnTo>
                  <a:pt x="5711655" y="2286932"/>
                </a:lnTo>
                <a:lnTo>
                  <a:pt x="5714892" y="2277356"/>
                </a:lnTo>
                <a:lnTo>
                  <a:pt x="5713813" y="2277356"/>
                </a:lnTo>
                <a:cubicBezTo>
                  <a:pt x="5710935" y="2277356"/>
                  <a:pt x="5709497" y="2276322"/>
                  <a:pt x="5709497" y="2274254"/>
                </a:cubicBezTo>
                <a:lnTo>
                  <a:pt x="5709497" y="2271017"/>
                </a:lnTo>
                <a:lnTo>
                  <a:pt x="5711655" y="2243367"/>
                </a:lnTo>
                <a:lnTo>
                  <a:pt x="5710576" y="2240130"/>
                </a:lnTo>
                <a:lnTo>
                  <a:pt x="5705181" y="2240130"/>
                </a:lnTo>
                <a:cubicBezTo>
                  <a:pt x="5705181" y="2242288"/>
                  <a:pt x="5704416" y="2243367"/>
                  <a:pt x="5702888" y="2243367"/>
                </a:cubicBezTo>
                <a:lnTo>
                  <a:pt x="5701809" y="2243367"/>
                </a:lnTo>
                <a:cubicBezTo>
                  <a:pt x="5695155" y="2240490"/>
                  <a:pt x="5689760" y="2239051"/>
                  <a:pt x="5685624" y="2239051"/>
                </a:cubicBezTo>
                <a:lnTo>
                  <a:pt x="5683466" y="2232712"/>
                </a:lnTo>
                <a:lnTo>
                  <a:pt x="5683466" y="2231633"/>
                </a:lnTo>
                <a:lnTo>
                  <a:pt x="5685624" y="2222057"/>
                </a:lnTo>
                <a:cubicBezTo>
                  <a:pt x="5685624" y="2218550"/>
                  <a:pt x="5683466" y="2216797"/>
                  <a:pt x="5679150" y="2216797"/>
                </a:cubicBezTo>
                <a:lnTo>
                  <a:pt x="5676992" y="2213560"/>
                </a:lnTo>
                <a:lnTo>
                  <a:pt x="5676992" y="2212481"/>
                </a:lnTo>
                <a:lnTo>
                  <a:pt x="5684545" y="2208299"/>
                </a:lnTo>
                <a:lnTo>
                  <a:pt x="5684545" y="2207220"/>
                </a:lnTo>
                <a:lnTo>
                  <a:pt x="5682387" y="2201825"/>
                </a:lnTo>
                <a:lnTo>
                  <a:pt x="5685624" y="2192249"/>
                </a:lnTo>
                <a:cubicBezTo>
                  <a:pt x="5685624" y="2190541"/>
                  <a:pt x="5684185" y="2188068"/>
                  <a:pt x="5681308" y="2184831"/>
                </a:cubicBezTo>
                <a:lnTo>
                  <a:pt x="5681308" y="2181594"/>
                </a:lnTo>
                <a:cubicBezTo>
                  <a:pt x="5681308" y="2179886"/>
                  <a:pt x="5682747" y="2178852"/>
                  <a:pt x="5685624" y="2178492"/>
                </a:cubicBezTo>
                <a:cubicBezTo>
                  <a:pt x="5685624" y="2176334"/>
                  <a:pt x="5680903" y="2175255"/>
                  <a:pt x="5671462" y="2175255"/>
                </a:cubicBezTo>
                <a:lnTo>
                  <a:pt x="5657435" y="2175255"/>
                </a:lnTo>
                <a:lnTo>
                  <a:pt x="5640036" y="2176334"/>
                </a:lnTo>
                <a:lnTo>
                  <a:pt x="5638957" y="2175255"/>
                </a:lnTo>
                <a:lnTo>
                  <a:pt x="5637878" y="2175255"/>
                </a:lnTo>
                <a:lnTo>
                  <a:pt x="5631404" y="2176334"/>
                </a:lnTo>
                <a:lnTo>
                  <a:pt x="5631404" y="2177413"/>
                </a:lnTo>
                <a:lnTo>
                  <a:pt x="5646645" y="2177413"/>
                </a:lnTo>
                <a:lnTo>
                  <a:pt x="5657435" y="2185910"/>
                </a:lnTo>
                <a:lnTo>
                  <a:pt x="5657435" y="2190226"/>
                </a:lnTo>
                <a:lnTo>
                  <a:pt x="5656356" y="2191170"/>
                </a:lnTo>
                <a:cubicBezTo>
                  <a:pt x="5651321" y="2193508"/>
                  <a:pt x="5648803" y="2195306"/>
                  <a:pt x="5648803" y="2196565"/>
                </a:cubicBezTo>
                <a:lnTo>
                  <a:pt x="5648803" y="2201825"/>
                </a:lnTo>
                <a:cubicBezTo>
                  <a:pt x="5648803" y="2206861"/>
                  <a:pt x="5653119" y="2209378"/>
                  <a:pt x="5661751" y="2209378"/>
                </a:cubicBezTo>
                <a:lnTo>
                  <a:pt x="5667146" y="2209378"/>
                </a:lnTo>
                <a:lnTo>
                  <a:pt x="5670383" y="2212481"/>
                </a:lnTo>
                <a:lnTo>
                  <a:pt x="5670383" y="2213560"/>
                </a:lnTo>
                <a:cubicBezTo>
                  <a:pt x="5670383" y="2216437"/>
                  <a:pt x="5664269" y="2218235"/>
                  <a:pt x="5652040" y="2218955"/>
                </a:cubicBezTo>
                <a:cubicBezTo>
                  <a:pt x="5649163" y="2234510"/>
                  <a:pt x="5643363" y="2242288"/>
                  <a:pt x="5634641" y="2242288"/>
                </a:cubicBezTo>
                <a:lnTo>
                  <a:pt x="5634641" y="2244446"/>
                </a:lnTo>
                <a:lnTo>
                  <a:pt x="5658514" y="2244446"/>
                </a:lnTo>
                <a:cubicBezTo>
                  <a:pt x="5665707" y="2245885"/>
                  <a:pt x="5669304" y="2247278"/>
                  <a:pt x="5669304" y="2248627"/>
                </a:cubicBezTo>
                <a:lnTo>
                  <a:pt x="5669304" y="2250785"/>
                </a:lnTo>
                <a:cubicBezTo>
                  <a:pt x="5669304" y="2252224"/>
                  <a:pt x="5666786" y="2252943"/>
                  <a:pt x="5661751" y="2252943"/>
                </a:cubicBezTo>
                <a:cubicBezTo>
                  <a:pt x="5661751" y="2254742"/>
                  <a:pt x="5659233" y="2256180"/>
                  <a:pt x="5654198" y="2257259"/>
                </a:cubicBezTo>
                <a:lnTo>
                  <a:pt x="5649882" y="2251864"/>
                </a:lnTo>
                <a:lnTo>
                  <a:pt x="5628167" y="2256180"/>
                </a:lnTo>
                <a:lnTo>
                  <a:pt x="5618456" y="2254022"/>
                </a:lnTo>
                <a:lnTo>
                  <a:pt x="5617377" y="2254022"/>
                </a:lnTo>
                <a:lnTo>
                  <a:pt x="5617377" y="2255101"/>
                </a:lnTo>
                <a:lnTo>
                  <a:pt x="5616298" y="2269938"/>
                </a:lnTo>
                <a:lnTo>
                  <a:pt x="5617377" y="2285853"/>
                </a:lnTo>
                <a:lnTo>
                  <a:pt x="5607531" y="2289090"/>
                </a:lnTo>
                <a:cubicBezTo>
                  <a:pt x="5607531" y="2290888"/>
                  <a:pt x="5610453" y="2292327"/>
                  <a:pt x="5616298" y="2293406"/>
                </a:cubicBezTo>
                <a:lnTo>
                  <a:pt x="5618456" y="2299745"/>
                </a:lnTo>
                <a:cubicBezTo>
                  <a:pt x="5618456" y="2305410"/>
                  <a:pt x="5616612" y="2308242"/>
                  <a:pt x="5612926" y="2308242"/>
                </a:cubicBezTo>
                <a:cubicBezTo>
                  <a:pt x="5612926" y="2310940"/>
                  <a:pt x="5614409" y="2314132"/>
                  <a:pt x="5617377" y="2317818"/>
                </a:cubicBezTo>
                <a:lnTo>
                  <a:pt x="5617377" y="2329553"/>
                </a:lnTo>
                <a:lnTo>
                  <a:pt x="5614005" y="2332790"/>
                </a:lnTo>
                <a:lnTo>
                  <a:pt x="5604294" y="2332790"/>
                </a:lnTo>
                <a:lnTo>
                  <a:pt x="5604294" y="2333734"/>
                </a:lnTo>
                <a:lnTo>
                  <a:pt x="5605373" y="2339129"/>
                </a:lnTo>
                <a:lnTo>
                  <a:pt x="5601057" y="2342366"/>
                </a:lnTo>
                <a:lnTo>
                  <a:pt x="5590267" y="2342366"/>
                </a:lnTo>
                <a:cubicBezTo>
                  <a:pt x="5585321" y="2338769"/>
                  <a:pt x="5579522" y="2336971"/>
                  <a:pt x="5572868" y="2336971"/>
                </a:cubicBezTo>
                <a:lnTo>
                  <a:pt x="5568552" y="2328474"/>
                </a:lnTo>
                <a:lnTo>
                  <a:pt x="5570710" y="2323213"/>
                </a:lnTo>
                <a:cubicBezTo>
                  <a:pt x="5567833" y="2321775"/>
                  <a:pt x="5566394" y="2319617"/>
                  <a:pt x="5566394" y="2316739"/>
                </a:cubicBezTo>
                <a:cubicBezTo>
                  <a:pt x="5566394" y="2311075"/>
                  <a:pt x="5568192" y="2305770"/>
                  <a:pt x="5571789" y="2300824"/>
                </a:cubicBezTo>
                <a:lnTo>
                  <a:pt x="5570710" y="2292327"/>
                </a:lnTo>
                <a:cubicBezTo>
                  <a:pt x="5570710" y="2281627"/>
                  <a:pt x="5572149" y="2276277"/>
                  <a:pt x="5575026" y="2276277"/>
                </a:cubicBezTo>
                <a:lnTo>
                  <a:pt x="5575026" y="2273175"/>
                </a:lnTo>
                <a:cubicBezTo>
                  <a:pt x="5571429" y="2273175"/>
                  <a:pt x="5568912" y="2267869"/>
                  <a:pt x="5567473" y="2257259"/>
                </a:cubicBezTo>
                <a:lnTo>
                  <a:pt x="5573947" y="2251864"/>
                </a:lnTo>
                <a:cubicBezTo>
                  <a:pt x="5571070" y="2248897"/>
                  <a:pt x="5569631" y="2246065"/>
                  <a:pt x="5569631" y="2243367"/>
                </a:cubicBezTo>
                <a:lnTo>
                  <a:pt x="5569631" y="2241209"/>
                </a:lnTo>
                <a:cubicBezTo>
                  <a:pt x="5572149" y="2236983"/>
                  <a:pt x="5575745" y="2234870"/>
                  <a:pt x="5580421" y="2234870"/>
                </a:cubicBezTo>
                <a:cubicBezTo>
                  <a:pt x="5592560" y="2237477"/>
                  <a:pt x="5601956" y="2241029"/>
                  <a:pt x="5608610" y="2245525"/>
                </a:cubicBezTo>
                <a:cubicBezTo>
                  <a:pt x="5617332" y="2245525"/>
                  <a:pt x="5621693" y="2246244"/>
                  <a:pt x="5621693" y="2247683"/>
                </a:cubicBezTo>
                <a:lnTo>
                  <a:pt x="5631404" y="2244446"/>
                </a:lnTo>
                <a:lnTo>
                  <a:pt x="5631404" y="2243367"/>
                </a:lnTo>
                <a:cubicBezTo>
                  <a:pt x="5620344" y="2243367"/>
                  <a:pt x="5612746" y="2240535"/>
                  <a:pt x="5608610" y="2234870"/>
                </a:cubicBezTo>
                <a:lnTo>
                  <a:pt x="5609689" y="2227452"/>
                </a:lnTo>
                <a:lnTo>
                  <a:pt x="5609689" y="2223136"/>
                </a:lnTo>
                <a:lnTo>
                  <a:pt x="5605373" y="2218955"/>
                </a:lnTo>
                <a:lnTo>
                  <a:pt x="5585951" y="2218955"/>
                </a:lnTo>
                <a:lnTo>
                  <a:pt x="5568552" y="2220978"/>
                </a:lnTo>
                <a:lnTo>
                  <a:pt x="5565315" y="2220978"/>
                </a:lnTo>
                <a:lnTo>
                  <a:pt x="5546837" y="2213560"/>
                </a:lnTo>
                <a:cubicBezTo>
                  <a:pt x="5544679" y="2213560"/>
                  <a:pt x="5542521" y="2207895"/>
                  <a:pt x="5540363" y="2196565"/>
                </a:cubicBezTo>
                <a:cubicBezTo>
                  <a:pt x="5544319" y="2186495"/>
                  <a:pt x="5550478" y="2179031"/>
                  <a:pt x="5558841" y="2174176"/>
                </a:cubicBezTo>
                <a:cubicBezTo>
                  <a:pt x="5563157" y="2174176"/>
                  <a:pt x="5565315" y="2172423"/>
                  <a:pt x="5565315" y="2168916"/>
                </a:cubicBezTo>
                <a:cubicBezTo>
                  <a:pt x="5568552" y="2167477"/>
                  <a:pt x="5570350" y="2166039"/>
                  <a:pt x="5570710" y="2164600"/>
                </a:cubicBezTo>
                <a:lnTo>
                  <a:pt x="5570710" y="2163521"/>
                </a:lnTo>
                <a:lnTo>
                  <a:pt x="5569631" y="2159340"/>
                </a:lnTo>
                <a:cubicBezTo>
                  <a:pt x="5570710" y="2156462"/>
                  <a:pt x="5571789" y="2155024"/>
                  <a:pt x="5572868" y="2155024"/>
                </a:cubicBezTo>
                <a:lnTo>
                  <a:pt x="5573947" y="2155024"/>
                </a:lnTo>
                <a:cubicBezTo>
                  <a:pt x="5577184" y="2156462"/>
                  <a:pt x="5580421" y="2159654"/>
                  <a:pt x="5583658" y="2164600"/>
                </a:cubicBezTo>
                <a:lnTo>
                  <a:pt x="5605373" y="2171074"/>
                </a:lnTo>
                <a:lnTo>
                  <a:pt x="5614005" y="2168916"/>
                </a:lnTo>
                <a:lnTo>
                  <a:pt x="5621693" y="2168916"/>
                </a:lnTo>
                <a:lnTo>
                  <a:pt x="5628167" y="2169995"/>
                </a:lnTo>
                <a:cubicBezTo>
                  <a:pt x="5631764" y="2169096"/>
                  <a:pt x="5633562" y="2168017"/>
                  <a:pt x="5633562" y="2166758"/>
                </a:cubicBezTo>
                <a:lnTo>
                  <a:pt x="5641115" y="2167837"/>
                </a:lnTo>
                <a:lnTo>
                  <a:pt x="5642194" y="2167837"/>
                </a:lnTo>
                <a:lnTo>
                  <a:pt x="5645566" y="2164600"/>
                </a:lnTo>
                <a:cubicBezTo>
                  <a:pt x="5641160" y="2164600"/>
                  <a:pt x="5638957" y="2160014"/>
                  <a:pt x="5638957" y="2150842"/>
                </a:cubicBezTo>
                <a:cubicBezTo>
                  <a:pt x="5641834" y="2146526"/>
                  <a:pt x="5643273" y="2142615"/>
                  <a:pt x="5643273" y="2139108"/>
                </a:cubicBezTo>
                <a:lnTo>
                  <a:pt x="5641115" y="2139108"/>
                </a:lnTo>
                <a:lnTo>
                  <a:pt x="5641115" y="2138029"/>
                </a:lnTo>
                <a:lnTo>
                  <a:pt x="5640036" y="2139108"/>
                </a:lnTo>
                <a:lnTo>
                  <a:pt x="5636799" y="2139108"/>
                </a:lnTo>
                <a:lnTo>
                  <a:pt x="5633562" y="2135871"/>
                </a:lnTo>
                <a:lnTo>
                  <a:pt x="5633562" y="2134792"/>
                </a:lnTo>
                <a:lnTo>
                  <a:pt x="5637878" y="2130611"/>
                </a:lnTo>
                <a:lnTo>
                  <a:pt x="5647724" y="2130611"/>
                </a:lnTo>
                <a:lnTo>
                  <a:pt x="5686703" y="2131690"/>
                </a:lnTo>
                <a:close/>
                <a:moveTo>
                  <a:pt x="3643749" y="2129262"/>
                </a:moveTo>
                <a:cubicBezTo>
                  <a:pt x="3646716" y="2129262"/>
                  <a:pt x="3650268" y="2130701"/>
                  <a:pt x="3654404" y="2133578"/>
                </a:cubicBezTo>
                <a:lnTo>
                  <a:pt x="3655483" y="2133578"/>
                </a:lnTo>
                <a:lnTo>
                  <a:pt x="3660878" y="2129262"/>
                </a:lnTo>
                <a:lnTo>
                  <a:pt x="3673826" y="2129262"/>
                </a:lnTo>
                <a:cubicBezTo>
                  <a:pt x="3682368" y="2131061"/>
                  <a:pt x="3687718" y="2133938"/>
                  <a:pt x="3689876" y="2137894"/>
                </a:cubicBezTo>
                <a:cubicBezTo>
                  <a:pt x="3689876" y="2143469"/>
                  <a:pt x="3685919" y="2147426"/>
                  <a:pt x="3678007" y="2149763"/>
                </a:cubicBezTo>
                <a:lnTo>
                  <a:pt x="3678007" y="2150842"/>
                </a:lnTo>
                <a:lnTo>
                  <a:pt x="3682323" y="2156103"/>
                </a:lnTo>
                <a:lnTo>
                  <a:pt x="3682323" y="2163656"/>
                </a:lnTo>
                <a:cubicBezTo>
                  <a:pt x="3682323" y="2166533"/>
                  <a:pt x="3685200" y="2170130"/>
                  <a:pt x="3690955" y="2174446"/>
                </a:cubicBezTo>
                <a:lnTo>
                  <a:pt x="3690955" y="2175525"/>
                </a:lnTo>
                <a:cubicBezTo>
                  <a:pt x="3690056" y="2178402"/>
                  <a:pt x="3686819" y="2179841"/>
                  <a:pt x="3681244" y="2179841"/>
                </a:cubicBezTo>
                <a:cubicBezTo>
                  <a:pt x="3662451" y="2179841"/>
                  <a:pt x="3652426" y="2178402"/>
                  <a:pt x="3651167" y="2175525"/>
                </a:cubicBezTo>
                <a:cubicBezTo>
                  <a:pt x="3648110" y="2178402"/>
                  <a:pt x="3644558" y="2179841"/>
                  <a:pt x="3640512" y="2179841"/>
                </a:cubicBezTo>
                <a:lnTo>
                  <a:pt x="3625406" y="2175525"/>
                </a:lnTo>
                <a:lnTo>
                  <a:pt x="3620011" y="2176604"/>
                </a:lnTo>
                <a:lnTo>
                  <a:pt x="3618932" y="2175525"/>
                </a:lnTo>
                <a:cubicBezTo>
                  <a:pt x="3618932" y="2176963"/>
                  <a:pt x="3617853" y="2177683"/>
                  <a:pt x="3615695" y="2177683"/>
                </a:cubicBezTo>
                <a:lnTo>
                  <a:pt x="3612458" y="2176604"/>
                </a:lnTo>
                <a:lnTo>
                  <a:pt x="3612458" y="2173367"/>
                </a:lnTo>
                <a:lnTo>
                  <a:pt x="3616774" y="2169051"/>
                </a:lnTo>
                <a:lnTo>
                  <a:pt x="3623248" y="2171209"/>
                </a:lnTo>
                <a:lnTo>
                  <a:pt x="3628643" y="2171209"/>
                </a:lnTo>
                <a:lnTo>
                  <a:pt x="3631880" y="2167972"/>
                </a:lnTo>
                <a:lnTo>
                  <a:pt x="3631880" y="2158261"/>
                </a:lnTo>
                <a:lnTo>
                  <a:pt x="3632959" y="2153945"/>
                </a:lnTo>
                <a:lnTo>
                  <a:pt x="3631880" y="2150842"/>
                </a:lnTo>
                <a:lnTo>
                  <a:pt x="3632959" y="2138973"/>
                </a:lnTo>
                <a:lnTo>
                  <a:pt x="3630801" y="2131420"/>
                </a:lnTo>
                <a:lnTo>
                  <a:pt x="3631880" y="2130341"/>
                </a:lnTo>
                <a:lnTo>
                  <a:pt x="3635117" y="2130341"/>
                </a:lnTo>
                <a:lnTo>
                  <a:pt x="3638354" y="2132499"/>
                </a:lnTo>
                <a:cubicBezTo>
                  <a:pt x="3638354" y="2130881"/>
                  <a:pt x="3640152" y="2129802"/>
                  <a:pt x="3643749" y="2129262"/>
                </a:cubicBezTo>
                <a:close/>
                <a:moveTo>
                  <a:pt x="5138718" y="2129128"/>
                </a:moveTo>
                <a:cubicBezTo>
                  <a:pt x="5165153" y="2136231"/>
                  <a:pt x="5178371" y="2143020"/>
                  <a:pt x="5178371" y="2149494"/>
                </a:cubicBezTo>
                <a:cubicBezTo>
                  <a:pt x="5182867" y="2149494"/>
                  <a:pt x="5185744" y="2153046"/>
                  <a:pt x="5187003" y="2160149"/>
                </a:cubicBezTo>
                <a:lnTo>
                  <a:pt x="5184845" y="2166623"/>
                </a:lnTo>
                <a:lnTo>
                  <a:pt x="5184845" y="2173097"/>
                </a:lnTo>
                <a:lnTo>
                  <a:pt x="5185924" y="2182673"/>
                </a:lnTo>
                <a:cubicBezTo>
                  <a:pt x="5185924" y="2186090"/>
                  <a:pt x="5179495" y="2188967"/>
                  <a:pt x="5166637" y="2191305"/>
                </a:cubicBezTo>
                <a:lnTo>
                  <a:pt x="5161242" y="2190226"/>
                </a:lnTo>
                <a:lnTo>
                  <a:pt x="5153689" y="2191305"/>
                </a:lnTo>
                <a:cubicBezTo>
                  <a:pt x="5146585" y="2184472"/>
                  <a:pt x="5143034" y="2173771"/>
                  <a:pt x="5143034" y="2159205"/>
                </a:cubicBezTo>
                <a:cubicBezTo>
                  <a:pt x="5139437" y="2148595"/>
                  <a:pt x="5134761" y="2141087"/>
                  <a:pt x="5129007" y="2136681"/>
                </a:cubicBezTo>
                <a:lnTo>
                  <a:pt x="5129007" y="2135601"/>
                </a:lnTo>
                <a:cubicBezTo>
                  <a:pt x="5131524" y="2131286"/>
                  <a:pt x="5134761" y="2129128"/>
                  <a:pt x="5138718" y="2129128"/>
                </a:cubicBezTo>
                <a:close/>
                <a:moveTo>
                  <a:pt x="209460" y="2129114"/>
                </a:moveTo>
                <a:lnTo>
                  <a:pt x="209460" y="2130193"/>
                </a:lnTo>
                <a:lnTo>
                  <a:pt x="211618" y="2130193"/>
                </a:lnTo>
                <a:lnTo>
                  <a:pt x="211618" y="2129114"/>
                </a:lnTo>
                <a:close/>
                <a:moveTo>
                  <a:pt x="1739178" y="2128858"/>
                </a:moveTo>
                <a:lnTo>
                  <a:pt x="1740259" y="2128858"/>
                </a:lnTo>
                <a:cubicBezTo>
                  <a:pt x="1744214" y="2134702"/>
                  <a:pt x="1747856" y="2137625"/>
                  <a:pt x="1751182" y="2137625"/>
                </a:cubicBezTo>
                <a:cubicBezTo>
                  <a:pt x="1755948" y="2140592"/>
                  <a:pt x="1762198" y="2142435"/>
                  <a:pt x="1769931" y="2143155"/>
                </a:cubicBezTo>
                <a:cubicBezTo>
                  <a:pt x="1775056" y="2147561"/>
                  <a:pt x="1778338" y="2153405"/>
                  <a:pt x="1779776" y="2160688"/>
                </a:cubicBezTo>
                <a:lnTo>
                  <a:pt x="1775325" y="2165139"/>
                </a:lnTo>
                <a:lnTo>
                  <a:pt x="1758870" y="2165139"/>
                </a:lnTo>
                <a:cubicBezTo>
                  <a:pt x="1753206" y="2162891"/>
                  <a:pt x="1743315" y="2161408"/>
                  <a:pt x="1729198" y="2160688"/>
                </a:cubicBezTo>
                <a:lnTo>
                  <a:pt x="1711666" y="2162846"/>
                </a:lnTo>
                <a:lnTo>
                  <a:pt x="1711666" y="2161767"/>
                </a:lnTo>
                <a:lnTo>
                  <a:pt x="1699526" y="2165139"/>
                </a:lnTo>
                <a:lnTo>
                  <a:pt x="1697368" y="2165139"/>
                </a:lnTo>
                <a:cubicBezTo>
                  <a:pt x="1694849" y="2165139"/>
                  <a:pt x="1691208" y="2163656"/>
                  <a:pt x="1686442" y="2160688"/>
                </a:cubicBezTo>
                <a:lnTo>
                  <a:pt x="1685228" y="2161767"/>
                </a:lnTo>
                <a:lnTo>
                  <a:pt x="1684151" y="2161767"/>
                </a:lnTo>
                <a:lnTo>
                  <a:pt x="1683071" y="2160688"/>
                </a:lnTo>
                <a:lnTo>
                  <a:pt x="1681991" y="2160688"/>
                </a:lnTo>
                <a:lnTo>
                  <a:pt x="1668775" y="2166218"/>
                </a:lnTo>
                <a:lnTo>
                  <a:pt x="1664457" y="2165139"/>
                </a:lnTo>
                <a:lnTo>
                  <a:pt x="1663380" y="2165139"/>
                </a:lnTo>
                <a:lnTo>
                  <a:pt x="1663380" y="2166218"/>
                </a:lnTo>
                <a:lnTo>
                  <a:pt x="1664457" y="2171748"/>
                </a:lnTo>
                <a:cubicBezTo>
                  <a:pt x="1658793" y="2177053"/>
                  <a:pt x="1654748" y="2182538"/>
                  <a:pt x="1652319" y="2188203"/>
                </a:cubicBezTo>
                <a:cubicBezTo>
                  <a:pt x="1650162" y="2188203"/>
                  <a:pt x="1647958" y="2189642"/>
                  <a:pt x="1645711" y="2192519"/>
                </a:cubicBezTo>
                <a:lnTo>
                  <a:pt x="1644631" y="2192519"/>
                </a:lnTo>
                <a:lnTo>
                  <a:pt x="1645711" y="2193598"/>
                </a:lnTo>
                <a:lnTo>
                  <a:pt x="1645711" y="2196970"/>
                </a:lnTo>
                <a:cubicBezTo>
                  <a:pt x="1645711" y="2200117"/>
                  <a:pt x="1640944" y="2202320"/>
                  <a:pt x="1631414" y="2203579"/>
                </a:cubicBezTo>
                <a:lnTo>
                  <a:pt x="1630335" y="2204658"/>
                </a:lnTo>
                <a:cubicBezTo>
                  <a:pt x="1631414" y="2211941"/>
                  <a:pt x="1633256" y="2215583"/>
                  <a:pt x="1635864" y="2215583"/>
                </a:cubicBezTo>
                <a:lnTo>
                  <a:pt x="1638023" y="2215583"/>
                </a:lnTo>
                <a:cubicBezTo>
                  <a:pt x="1638023" y="2213425"/>
                  <a:pt x="1639506" y="2211626"/>
                  <a:pt x="1642473" y="2210188"/>
                </a:cubicBezTo>
                <a:lnTo>
                  <a:pt x="1646790" y="2210188"/>
                </a:lnTo>
                <a:lnTo>
                  <a:pt x="1648004" y="2211267"/>
                </a:lnTo>
                <a:lnTo>
                  <a:pt x="1654477" y="2209109"/>
                </a:lnTo>
                <a:lnTo>
                  <a:pt x="1663380" y="2209109"/>
                </a:lnTo>
                <a:lnTo>
                  <a:pt x="1673224" y="2212346"/>
                </a:lnTo>
                <a:lnTo>
                  <a:pt x="1680913" y="2209109"/>
                </a:lnTo>
                <a:cubicBezTo>
                  <a:pt x="1686757" y="2210188"/>
                  <a:pt x="1689679" y="2211267"/>
                  <a:pt x="1689679" y="2212346"/>
                </a:cubicBezTo>
                <a:lnTo>
                  <a:pt x="1701819" y="2207895"/>
                </a:lnTo>
                <a:lnTo>
                  <a:pt x="1709506" y="2207895"/>
                </a:lnTo>
                <a:lnTo>
                  <a:pt x="1713824" y="2211267"/>
                </a:lnTo>
                <a:lnTo>
                  <a:pt x="1714902" y="2211267"/>
                </a:lnTo>
                <a:cubicBezTo>
                  <a:pt x="1722634" y="2196790"/>
                  <a:pt x="1728884" y="2189462"/>
                  <a:pt x="1733650" y="2189282"/>
                </a:cubicBezTo>
                <a:lnTo>
                  <a:pt x="1740259" y="2188203"/>
                </a:lnTo>
                <a:cubicBezTo>
                  <a:pt x="1746103" y="2190721"/>
                  <a:pt x="1749026" y="2192519"/>
                  <a:pt x="1749026" y="2193598"/>
                </a:cubicBezTo>
                <a:lnTo>
                  <a:pt x="1747946" y="2194812"/>
                </a:lnTo>
                <a:lnTo>
                  <a:pt x="1749026" y="2198049"/>
                </a:lnTo>
                <a:lnTo>
                  <a:pt x="1745653" y="2203579"/>
                </a:lnTo>
                <a:lnTo>
                  <a:pt x="1745653" y="2204658"/>
                </a:lnTo>
                <a:lnTo>
                  <a:pt x="1746867" y="2204658"/>
                </a:lnTo>
                <a:cubicBezTo>
                  <a:pt x="1747047" y="2201870"/>
                  <a:pt x="1748486" y="2199667"/>
                  <a:pt x="1751182" y="2198049"/>
                </a:cubicBezTo>
                <a:cubicBezTo>
                  <a:pt x="1763681" y="2206861"/>
                  <a:pt x="1769931" y="2213110"/>
                  <a:pt x="1769931" y="2216797"/>
                </a:cubicBezTo>
                <a:cubicBezTo>
                  <a:pt x="1771908" y="2216797"/>
                  <a:pt x="1773707" y="2218595"/>
                  <a:pt x="1775325" y="2222192"/>
                </a:cubicBezTo>
                <a:lnTo>
                  <a:pt x="1775325" y="2227722"/>
                </a:lnTo>
                <a:cubicBezTo>
                  <a:pt x="1768042" y="2237433"/>
                  <a:pt x="1764401" y="2244401"/>
                  <a:pt x="1764401" y="2248627"/>
                </a:cubicBezTo>
                <a:lnTo>
                  <a:pt x="1764401" y="2261710"/>
                </a:lnTo>
                <a:lnTo>
                  <a:pt x="1763321" y="2279379"/>
                </a:lnTo>
                <a:cubicBezTo>
                  <a:pt x="1766199" y="2283785"/>
                  <a:pt x="1767638" y="2287067"/>
                  <a:pt x="1767638" y="2289225"/>
                </a:cubicBezTo>
                <a:lnTo>
                  <a:pt x="1765480" y="2304601"/>
                </a:lnTo>
                <a:lnTo>
                  <a:pt x="1766558" y="2309051"/>
                </a:lnTo>
                <a:cubicBezTo>
                  <a:pt x="1766558" y="2313367"/>
                  <a:pt x="1764715" y="2315525"/>
                  <a:pt x="1761029" y="2315525"/>
                </a:cubicBezTo>
                <a:lnTo>
                  <a:pt x="1757792" y="2318897"/>
                </a:lnTo>
                <a:lnTo>
                  <a:pt x="1757792" y="2319976"/>
                </a:lnTo>
                <a:lnTo>
                  <a:pt x="1759949" y="2322134"/>
                </a:lnTo>
                <a:lnTo>
                  <a:pt x="1763321" y="2321055"/>
                </a:lnTo>
                <a:lnTo>
                  <a:pt x="1765480" y="2324427"/>
                </a:lnTo>
                <a:lnTo>
                  <a:pt x="1764401" y="2329822"/>
                </a:lnTo>
                <a:lnTo>
                  <a:pt x="1767638" y="2337510"/>
                </a:lnTo>
                <a:lnTo>
                  <a:pt x="1765480" y="2349649"/>
                </a:lnTo>
                <a:lnTo>
                  <a:pt x="1767638" y="2367183"/>
                </a:lnTo>
                <a:cubicBezTo>
                  <a:pt x="1766380" y="2370510"/>
                  <a:pt x="1764175" y="2373072"/>
                  <a:pt x="1761029" y="2374871"/>
                </a:cubicBezTo>
                <a:cubicBezTo>
                  <a:pt x="1759770" y="2370645"/>
                  <a:pt x="1757612" y="2367003"/>
                  <a:pt x="1754555" y="2363946"/>
                </a:cubicBezTo>
                <a:lnTo>
                  <a:pt x="1754555" y="2365025"/>
                </a:lnTo>
                <a:cubicBezTo>
                  <a:pt x="1758151" y="2370510"/>
                  <a:pt x="1759949" y="2374556"/>
                  <a:pt x="1759949" y="2377164"/>
                </a:cubicBezTo>
                <a:cubicBezTo>
                  <a:pt x="1754105" y="2378243"/>
                  <a:pt x="1751182" y="2382244"/>
                  <a:pt x="1751182" y="2389167"/>
                </a:cubicBezTo>
                <a:lnTo>
                  <a:pt x="1730277" y="2395776"/>
                </a:lnTo>
                <a:lnTo>
                  <a:pt x="1724883" y="2395776"/>
                </a:lnTo>
                <a:cubicBezTo>
                  <a:pt x="1722634" y="2395776"/>
                  <a:pt x="1721510" y="2393214"/>
                  <a:pt x="1721510" y="2388088"/>
                </a:cubicBezTo>
                <a:cubicBezTo>
                  <a:pt x="1721510" y="2378377"/>
                  <a:pt x="1716386" y="2370330"/>
                  <a:pt x="1706135" y="2363946"/>
                </a:cubicBezTo>
                <a:cubicBezTo>
                  <a:pt x="1704695" y="2372758"/>
                  <a:pt x="1703256" y="2377164"/>
                  <a:pt x="1701819" y="2377164"/>
                </a:cubicBezTo>
                <a:lnTo>
                  <a:pt x="1703978" y="2382559"/>
                </a:lnTo>
                <a:cubicBezTo>
                  <a:pt x="1701550" y="2384807"/>
                  <a:pt x="1695703" y="2387729"/>
                  <a:pt x="1686442" y="2391325"/>
                </a:cubicBezTo>
                <a:lnTo>
                  <a:pt x="1685228" y="2391325"/>
                </a:lnTo>
                <a:cubicBezTo>
                  <a:pt x="1683250" y="2391325"/>
                  <a:pt x="1682173" y="2389527"/>
                  <a:pt x="1681991" y="2385930"/>
                </a:cubicBezTo>
                <a:lnTo>
                  <a:pt x="1679834" y="2385930"/>
                </a:lnTo>
                <a:cubicBezTo>
                  <a:pt x="1675068" y="2389527"/>
                  <a:pt x="1671382" y="2391325"/>
                  <a:pt x="1668775" y="2391325"/>
                </a:cubicBezTo>
                <a:cubicBezTo>
                  <a:pt x="1659873" y="2391325"/>
                  <a:pt x="1655106" y="2385841"/>
                  <a:pt x="1654477" y="2374871"/>
                </a:cubicBezTo>
                <a:lnTo>
                  <a:pt x="1655692" y="2369476"/>
                </a:lnTo>
                <a:lnTo>
                  <a:pt x="1653398" y="2361788"/>
                </a:lnTo>
                <a:cubicBezTo>
                  <a:pt x="1654926" y="2358820"/>
                  <a:pt x="1655692" y="2354774"/>
                  <a:pt x="1655692" y="2349649"/>
                </a:cubicBezTo>
                <a:lnTo>
                  <a:pt x="1655692" y="2339803"/>
                </a:lnTo>
                <a:lnTo>
                  <a:pt x="1653398" y="2328743"/>
                </a:lnTo>
                <a:cubicBezTo>
                  <a:pt x="1654567" y="2319212"/>
                  <a:pt x="1655692" y="2314446"/>
                  <a:pt x="1656771" y="2314446"/>
                </a:cubicBezTo>
                <a:lnTo>
                  <a:pt x="1655692" y="2313367"/>
                </a:lnTo>
                <a:lnTo>
                  <a:pt x="1655692" y="2296913"/>
                </a:lnTo>
                <a:lnTo>
                  <a:pt x="1656771" y="2292462"/>
                </a:lnTo>
                <a:lnTo>
                  <a:pt x="1654477" y="2281537"/>
                </a:lnTo>
                <a:lnTo>
                  <a:pt x="1657849" y="2271691"/>
                </a:lnTo>
                <a:lnTo>
                  <a:pt x="1654477" y="2269398"/>
                </a:lnTo>
                <a:lnTo>
                  <a:pt x="1655692" y="2250785"/>
                </a:lnTo>
                <a:lnTo>
                  <a:pt x="1655692" y="2226643"/>
                </a:lnTo>
                <a:lnTo>
                  <a:pt x="1657849" y="2223271"/>
                </a:lnTo>
                <a:lnTo>
                  <a:pt x="1657849" y="2222192"/>
                </a:lnTo>
                <a:lnTo>
                  <a:pt x="1652319" y="2217876"/>
                </a:lnTo>
                <a:lnTo>
                  <a:pt x="1644631" y="2217876"/>
                </a:lnTo>
                <a:lnTo>
                  <a:pt x="1645711" y="2230959"/>
                </a:lnTo>
                <a:lnTo>
                  <a:pt x="1643552" y="2249706"/>
                </a:lnTo>
                <a:lnTo>
                  <a:pt x="1645711" y="2262924"/>
                </a:lnTo>
                <a:lnTo>
                  <a:pt x="1645711" y="2267240"/>
                </a:lnTo>
                <a:cubicBezTo>
                  <a:pt x="1643734" y="2270927"/>
                  <a:pt x="1641530" y="2272770"/>
                  <a:pt x="1639102" y="2272770"/>
                </a:cubicBezTo>
                <a:lnTo>
                  <a:pt x="1639102" y="2273849"/>
                </a:lnTo>
                <a:cubicBezTo>
                  <a:pt x="1642069" y="2273849"/>
                  <a:pt x="1643552" y="2276412"/>
                  <a:pt x="1643552" y="2281537"/>
                </a:cubicBezTo>
                <a:lnTo>
                  <a:pt x="1645711" y="2289225"/>
                </a:lnTo>
                <a:lnTo>
                  <a:pt x="1645711" y="2291383"/>
                </a:lnTo>
                <a:cubicBezTo>
                  <a:pt x="1645711" y="2296688"/>
                  <a:pt x="1644631" y="2300015"/>
                  <a:pt x="1642473" y="2301364"/>
                </a:cubicBezTo>
                <a:lnTo>
                  <a:pt x="1643552" y="2306759"/>
                </a:lnTo>
                <a:lnTo>
                  <a:pt x="1643552" y="2309051"/>
                </a:lnTo>
                <a:lnTo>
                  <a:pt x="1641394" y="2317818"/>
                </a:lnTo>
                <a:lnTo>
                  <a:pt x="1641394" y="2325506"/>
                </a:lnTo>
                <a:lnTo>
                  <a:pt x="1644631" y="2346412"/>
                </a:lnTo>
                <a:cubicBezTo>
                  <a:pt x="1643013" y="2346412"/>
                  <a:pt x="1641934" y="2348210"/>
                  <a:pt x="1641394" y="2351807"/>
                </a:cubicBezTo>
                <a:cubicBezTo>
                  <a:pt x="1644272" y="2352886"/>
                  <a:pt x="1645711" y="2355449"/>
                  <a:pt x="1645711" y="2359495"/>
                </a:cubicBezTo>
                <a:lnTo>
                  <a:pt x="1645711" y="2366104"/>
                </a:lnTo>
                <a:cubicBezTo>
                  <a:pt x="1645711" y="2369251"/>
                  <a:pt x="1643912" y="2372938"/>
                  <a:pt x="1640316" y="2377164"/>
                </a:cubicBezTo>
                <a:lnTo>
                  <a:pt x="1641394" y="2383638"/>
                </a:lnTo>
                <a:cubicBezTo>
                  <a:pt x="1641394" y="2386605"/>
                  <a:pt x="1637707" y="2389572"/>
                  <a:pt x="1630335" y="2392539"/>
                </a:cubicBezTo>
                <a:cubicBezTo>
                  <a:pt x="1620084" y="2391011"/>
                  <a:pt x="1614959" y="2389167"/>
                  <a:pt x="1614959" y="2387009"/>
                </a:cubicBezTo>
                <a:lnTo>
                  <a:pt x="1611722" y="2388088"/>
                </a:lnTo>
                <a:cubicBezTo>
                  <a:pt x="1598504" y="2387549"/>
                  <a:pt x="1591895" y="2383503"/>
                  <a:pt x="1591895" y="2375950"/>
                </a:cubicBezTo>
                <a:cubicBezTo>
                  <a:pt x="1592254" y="2369386"/>
                  <a:pt x="1593379" y="2366104"/>
                  <a:pt x="1595268" y="2366104"/>
                </a:cubicBezTo>
                <a:lnTo>
                  <a:pt x="1597424" y="2368262"/>
                </a:lnTo>
                <a:lnTo>
                  <a:pt x="1597424" y="2365025"/>
                </a:lnTo>
                <a:cubicBezTo>
                  <a:pt x="1593738" y="2360259"/>
                  <a:pt x="1591895" y="2356213"/>
                  <a:pt x="1591895" y="2352886"/>
                </a:cubicBezTo>
                <a:lnTo>
                  <a:pt x="1597424" y="2346412"/>
                </a:lnTo>
                <a:lnTo>
                  <a:pt x="1597424" y="2344119"/>
                </a:lnTo>
                <a:cubicBezTo>
                  <a:pt x="1595268" y="2341422"/>
                  <a:pt x="1594187" y="2338859"/>
                  <a:pt x="1594187" y="2336431"/>
                </a:cubicBezTo>
                <a:lnTo>
                  <a:pt x="1594187" y="2328743"/>
                </a:lnTo>
                <a:lnTo>
                  <a:pt x="1596345" y="2325506"/>
                </a:lnTo>
                <a:lnTo>
                  <a:pt x="1596345" y="2323213"/>
                </a:lnTo>
                <a:cubicBezTo>
                  <a:pt x="1593379" y="2320156"/>
                  <a:pt x="1591895" y="2317234"/>
                  <a:pt x="1591895" y="2314446"/>
                </a:cubicBezTo>
                <a:lnTo>
                  <a:pt x="1591895" y="2313367"/>
                </a:lnTo>
                <a:cubicBezTo>
                  <a:pt x="1591895" y="2310490"/>
                  <a:pt x="1595222" y="2309051"/>
                  <a:pt x="1601876" y="2309051"/>
                </a:cubicBezTo>
                <a:lnTo>
                  <a:pt x="1602955" y="2307838"/>
                </a:lnTo>
                <a:lnTo>
                  <a:pt x="1602955" y="2303522"/>
                </a:lnTo>
                <a:cubicBezTo>
                  <a:pt x="1598369" y="2303522"/>
                  <a:pt x="1595447" y="2299835"/>
                  <a:pt x="1594187" y="2292462"/>
                </a:cubicBezTo>
                <a:lnTo>
                  <a:pt x="1594187" y="2288146"/>
                </a:lnTo>
                <a:lnTo>
                  <a:pt x="1595268" y="2287067"/>
                </a:lnTo>
                <a:lnTo>
                  <a:pt x="1591895" y="2278300"/>
                </a:lnTo>
                <a:lnTo>
                  <a:pt x="1591895" y="2277086"/>
                </a:lnTo>
                <a:cubicBezTo>
                  <a:pt x="1593962" y="2275108"/>
                  <a:pt x="1595447" y="2271466"/>
                  <a:pt x="1596345" y="2266161"/>
                </a:cubicBezTo>
                <a:lnTo>
                  <a:pt x="1594187" y="2264003"/>
                </a:lnTo>
                <a:lnTo>
                  <a:pt x="1594187" y="2251864"/>
                </a:lnTo>
                <a:lnTo>
                  <a:pt x="1596345" y="2243097"/>
                </a:lnTo>
                <a:lnTo>
                  <a:pt x="1594187" y="2239860"/>
                </a:lnTo>
                <a:lnTo>
                  <a:pt x="1594187" y="2223271"/>
                </a:lnTo>
                <a:lnTo>
                  <a:pt x="1592974" y="2217876"/>
                </a:lnTo>
                <a:lnTo>
                  <a:pt x="1588659" y="2218955"/>
                </a:lnTo>
                <a:lnTo>
                  <a:pt x="1583128" y="2214504"/>
                </a:lnTo>
                <a:lnTo>
                  <a:pt x="1582049" y="2214504"/>
                </a:lnTo>
                <a:lnTo>
                  <a:pt x="1584207" y="2212346"/>
                </a:lnTo>
                <a:lnTo>
                  <a:pt x="1590816" y="2212346"/>
                </a:lnTo>
                <a:cubicBezTo>
                  <a:pt x="1590816" y="2209199"/>
                  <a:pt x="1593738" y="2206636"/>
                  <a:pt x="1599584" y="2204658"/>
                </a:cubicBezTo>
                <a:cubicBezTo>
                  <a:pt x="1600842" y="2194227"/>
                  <a:pt x="1603764" y="2186180"/>
                  <a:pt x="1608350" y="2180515"/>
                </a:cubicBezTo>
                <a:lnTo>
                  <a:pt x="1609564" y="2176064"/>
                </a:lnTo>
                <a:lnTo>
                  <a:pt x="1607271" y="2169455"/>
                </a:lnTo>
                <a:lnTo>
                  <a:pt x="1608350" y="2168376"/>
                </a:lnTo>
                <a:lnTo>
                  <a:pt x="1608350" y="2167297"/>
                </a:lnTo>
                <a:cubicBezTo>
                  <a:pt x="1607810" y="2162172"/>
                  <a:pt x="1605248" y="2159609"/>
                  <a:pt x="1600663" y="2159609"/>
                </a:cubicBezTo>
                <a:lnTo>
                  <a:pt x="1594187" y="2161767"/>
                </a:lnTo>
                <a:lnTo>
                  <a:pt x="1589737" y="2160688"/>
                </a:lnTo>
                <a:lnTo>
                  <a:pt x="1561144" y="2165139"/>
                </a:lnTo>
                <a:lnTo>
                  <a:pt x="1556828" y="2164060"/>
                </a:lnTo>
                <a:lnTo>
                  <a:pt x="1547925" y="2165139"/>
                </a:lnTo>
                <a:cubicBezTo>
                  <a:pt x="1544329" y="2162891"/>
                  <a:pt x="1540688" y="2161767"/>
                  <a:pt x="1537001" y="2161767"/>
                </a:cubicBezTo>
                <a:lnTo>
                  <a:pt x="1535921" y="2161767"/>
                </a:lnTo>
                <a:lnTo>
                  <a:pt x="1530392" y="2165139"/>
                </a:lnTo>
                <a:cubicBezTo>
                  <a:pt x="1524907" y="2162352"/>
                  <a:pt x="1521985" y="2160149"/>
                  <a:pt x="1521625" y="2158530"/>
                </a:cubicBezTo>
                <a:cubicBezTo>
                  <a:pt x="1524772" y="2155204"/>
                  <a:pt x="1532460" y="2152281"/>
                  <a:pt x="1544688" y="2149763"/>
                </a:cubicBezTo>
                <a:lnTo>
                  <a:pt x="1557907" y="2149763"/>
                </a:lnTo>
                <a:lnTo>
                  <a:pt x="1574361" y="2154080"/>
                </a:lnTo>
                <a:lnTo>
                  <a:pt x="1579892" y="2154080"/>
                </a:lnTo>
                <a:cubicBezTo>
                  <a:pt x="1582948" y="2151921"/>
                  <a:pt x="1585870" y="2150842"/>
                  <a:pt x="1588659" y="2150842"/>
                </a:cubicBezTo>
                <a:cubicBezTo>
                  <a:pt x="1588659" y="2153180"/>
                  <a:pt x="1594503" y="2154619"/>
                  <a:pt x="1606191" y="2155159"/>
                </a:cubicBezTo>
                <a:cubicBezTo>
                  <a:pt x="1607631" y="2151921"/>
                  <a:pt x="1609114" y="2150123"/>
                  <a:pt x="1610642" y="2149763"/>
                </a:cubicBezTo>
                <a:lnTo>
                  <a:pt x="1613880" y="2149763"/>
                </a:lnTo>
                <a:cubicBezTo>
                  <a:pt x="1616848" y="2151202"/>
                  <a:pt x="1618331" y="2153405"/>
                  <a:pt x="1618331" y="2156372"/>
                </a:cubicBezTo>
                <a:lnTo>
                  <a:pt x="1621568" y="2156372"/>
                </a:lnTo>
                <a:lnTo>
                  <a:pt x="1624940" y="2154080"/>
                </a:lnTo>
                <a:lnTo>
                  <a:pt x="1635864" y="2155159"/>
                </a:lnTo>
                <a:cubicBezTo>
                  <a:pt x="1644856" y="2151562"/>
                  <a:pt x="1651824" y="2149763"/>
                  <a:pt x="1656771" y="2149763"/>
                </a:cubicBezTo>
                <a:lnTo>
                  <a:pt x="1669854" y="2149763"/>
                </a:lnTo>
                <a:lnTo>
                  <a:pt x="1679834" y="2155159"/>
                </a:lnTo>
                <a:cubicBezTo>
                  <a:pt x="1687837" y="2152821"/>
                  <a:pt x="1692197" y="2151022"/>
                  <a:pt x="1692916" y="2149763"/>
                </a:cubicBezTo>
                <a:lnTo>
                  <a:pt x="1709506" y="2153001"/>
                </a:lnTo>
                <a:cubicBezTo>
                  <a:pt x="1715890" y="2150123"/>
                  <a:pt x="1720656" y="2145717"/>
                  <a:pt x="1723804" y="2139783"/>
                </a:cubicBezTo>
                <a:lnTo>
                  <a:pt x="1724883" y="2138704"/>
                </a:lnTo>
                <a:lnTo>
                  <a:pt x="1725961" y="2138704"/>
                </a:lnTo>
                <a:lnTo>
                  <a:pt x="1732569" y="2139783"/>
                </a:lnTo>
                <a:cubicBezTo>
                  <a:pt x="1732569" y="2135287"/>
                  <a:pt x="1734772" y="2131645"/>
                  <a:pt x="1739178" y="2128858"/>
                </a:cubicBezTo>
                <a:close/>
                <a:moveTo>
                  <a:pt x="4654208" y="2126151"/>
                </a:moveTo>
                <a:lnTo>
                  <a:pt x="4654208" y="2129388"/>
                </a:lnTo>
                <a:lnTo>
                  <a:pt x="4656366" y="2129388"/>
                </a:lnTo>
                <a:lnTo>
                  <a:pt x="4657445" y="2126151"/>
                </a:lnTo>
                <a:close/>
                <a:moveTo>
                  <a:pt x="4590412" y="2126151"/>
                </a:moveTo>
                <a:lnTo>
                  <a:pt x="4589333" y="2131546"/>
                </a:lnTo>
                <a:lnTo>
                  <a:pt x="4597866" y="2139012"/>
                </a:lnTo>
                <a:lnTo>
                  <a:pt x="4597926" y="2139158"/>
                </a:lnTo>
                <a:lnTo>
                  <a:pt x="4595807" y="2142336"/>
                </a:lnTo>
                <a:lnTo>
                  <a:pt x="4599044" y="2146652"/>
                </a:lnTo>
                <a:lnTo>
                  <a:pt x="4600123" y="2145573"/>
                </a:lnTo>
                <a:lnTo>
                  <a:pt x="4600123" y="2144494"/>
                </a:lnTo>
                <a:lnTo>
                  <a:pt x="4597926" y="2139158"/>
                </a:lnTo>
                <a:lnTo>
                  <a:pt x="4597965" y="2139099"/>
                </a:lnTo>
                <a:lnTo>
                  <a:pt x="4597866" y="2139012"/>
                </a:lnTo>
                <a:lnTo>
                  <a:pt x="4592570" y="2126151"/>
                </a:lnTo>
                <a:close/>
                <a:moveTo>
                  <a:pt x="225645" y="2120482"/>
                </a:moveTo>
                <a:lnTo>
                  <a:pt x="225645" y="2121561"/>
                </a:lnTo>
                <a:lnTo>
                  <a:pt x="227803" y="2121561"/>
                </a:lnTo>
                <a:lnTo>
                  <a:pt x="227803" y="2120482"/>
                </a:lnTo>
                <a:close/>
                <a:moveTo>
                  <a:pt x="2566933" y="2119514"/>
                </a:moveTo>
                <a:lnTo>
                  <a:pt x="2566933" y="2121672"/>
                </a:lnTo>
                <a:lnTo>
                  <a:pt x="2568012" y="2121672"/>
                </a:lnTo>
                <a:lnTo>
                  <a:pt x="2568012" y="2119514"/>
                </a:lnTo>
                <a:close/>
                <a:moveTo>
                  <a:pt x="4620759" y="2113203"/>
                </a:moveTo>
                <a:lnTo>
                  <a:pt x="4617522" y="2136941"/>
                </a:lnTo>
                <a:lnTo>
                  <a:pt x="4617522" y="2138020"/>
                </a:lnTo>
                <a:cubicBezTo>
                  <a:pt x="4623276" y="2136761"/>
                  <a:pt x="4626154" y="2132445"/>
                  <a:pt x="4626154" y="2125072"/>
                </a:cubicBezTo>
                <a:lnTo>
                  <a:pt x="4625075" y="2114282"/>
                </a:lnTo>
                <a:lnTo>
                  <a:pt x="4625075" y="2113203"/>
                </a:lnTo>
                <a:close/>
                <a:moveTo>
                  <a:pt x="196512" y="2112929"/>
                </a:moveTo>
                <a:lnTo>
                  <a:pt x="194354" y="2115087"/>
                </a:lnTo>
                <a:lnTo>
                  <a:pt x="196512" y="2115087"/>
                </a:lnTo>
                <a:close/>
                <a:moveTo>
                  <a:pt x="4573148" y="2111045"/>
                </a:moveTo>
                <a:lnTo>
                  <a:pt x="4573148" y="2112124"/>
                </a:lnTo>
                <a:lnTo>
                  <a:pt x="4575306" y="2112124"/>
                </a:lnTo>
                <a:lnTo>
                  <a:pt x="4575306" y="2111045"/>
                </a:lnTo>
                <a:close/>
                <a:moveTo>
                  <a:pt x="4592570" y="2109966"/>
                </a:moveTo>
                <a:lnTo>
                  <a:pt x="4590412" y="2112124"/>
                </a:lnTo>
                <a:lnTo>
                  <a:pt x="4590412" y="2113203"/>
                </a:lnTo>
                <a:cubicBezTo>
                  <a:pt x="4590951" y="2117519"/>
                  <a:pt x="4592030" y="2119677"/>
                  <a:pt x="4593649" y="2119677"/>
                </a:cubicBezTo>
                <a:lnTo>
                  <a:pt x="4594728" y="2119677"/>
                </a:lnTo>
                <a:lnTo>
                  <a:pt x="4594728" y="2109966"/>
                </a:lnTo>
                <a:close/>
                <a:moveTo>
                  <a:pt x="4576385" y="2109966"/>
                </a:moveTo>
                <a:lnTo>
                  <a:pt x="4576385" y="2111045"/>
                </a:lnTo>
                <a:lnTo>
                  <a:pt x="4579622" y="2111045"/>
                </a:lnTo>
                <a:lnTo>
                  <a:pt x="4579622" y="2109966"/>
                </a:lnTo>
                <a:close/>
                <a:moveTo>
                  <a:pt x="199749" y="2107534"/>
                </a:moveTo>
                <a:lnTo>
                  <a:pt x="207302" y="2107534"/>
                </a:lnTo>
                <a:cubicBezTo>
                  <a:pt x="211618" y="2107893"/>
                  <a:pt x="213776" y="2108972"/>
                  <a:pt x="213776" y="2110771"/>
                </a:cubicBezTo>
                <a:lnTo>
                  <a:pt x="214855" y="2109692"/>
                </a:lnTo>
                <a:cubicBezTo>
                  <a:pt x="220430" y="2109692"/>
                  <a:pt x="226185" y="2112929"/>
                  <a:pt x="232120" y="2119403"/>
                </a:cubicBezTo>
                <a:lnTo>
                  <a:pt x="231040" y="2120482"/>
                </a:lnTo>
                <a:lnTo>
                  <a:pt x="231040" y="2121561"/>
                </a:lnTo>
                <a:cubicBezTo>
                  <a:pt x="236795" y="2121561"/>
                  <a:pt x="240032" y="2128035"/>
                  <a:pt x="240752" y="2140983"/>
                </a:cubicBezTo>
                <a:lnTo>
                  <a:pt x="241831" y="2142062"/>
                </a:lnTo>
                <a:cubicBezTo>
                  <a:pt x="240032" y="2156808"/>
                  <a:pt x="238234" y="2165080"/>
                  <a:pt x="236436" y="2166879"/>
                </a:cubicBezTo>
                <a:lnTo>
                  <a:pt x="237515" y="2171195"/>
                </a:lnTo>
                <a:lnTo>
                  <a:pt x="229961" y="2179827"/>
                </a:lnTo>
                <a:lnTo>
                  <a:pt x="224566" y="2178748"/>
                </a:lnTo>
                <a:lnTo>
                  <a:pt x="202986" y="2188459"/>
                </a:lnTo>
                <a:lnTo>
                  <a:pt x="198670" y="2188459"/>
                </a:lnTo>
                <a:cubicBezTo>
                  <a:pt x="198670" y="2186660"/>
                  <a:pt x="197232" y="2185581"/>
                  <a:pt x="194354" y="2185222"/>
                </a:cubicBezTo>
                <a:lnTo>
                  <a:pt x="194354" y="2181985"/>
                </a:lnTo>
                <a:lnTo>
                  <a:pt x="192196" y="2181985"/>
                </a:lnTo>
                <a:cubicBezTo>
                  <a:pt x="192196" y="2184143"/>
                  <a:pt x="191477" y="2185222"/>
                  <a:pt x="190038" y="2185222"/>
                </a:cubicBezTo>
                <a:lnTo>
                  <a:pt x="187880" y="2185222"/>
                </a:lnTo>
                <a:lnTo>
                  <a:pt x="182485" y="2180906"/>
                </a:lnTo>
                <a:lnTo>
                  <a:pt x="179248" y="2183064"/>
                </a:lnTo>
                <a:cubicBezTo>
                  <a:pt x="177450" y="2181625"/>
                  <a:pt x="174572" y="2175870"/>
                  <a:pt x="170616" y="2165800"/>
                </a:cubicBezTo>
                <a:cubicBezTo>
                  <a:pt x="168998" y="2165800"/>
                  <a:pt x="167199" y="2162203"/>
                  <a:pt x="165221" y="2155010"/>
                </a:cubicBezTo>
                <a:lnTo>
                  <a:pt x="165221" y="2138825"/>
                </a:lnTo>
                <a:lnTo>
                  <a:pt x="163063" y="2138825"/>
                </a:lnTo>
                <a:lnTo>
                  <a:pt x="168458" y="2128035"/>
                </a:lnTo>
                <a:lnTo>
                  <a:pt x="168458" y="2125877"/>
                </a:lnTo>
                <a:cubicBezTo>
                  <a:pt x="169897" y="2125877"/>
                  <a:pt x="170616" y="2127315"/>
                  <a:pt x="170616" y="2130193"/>
                </a:cubicBezTo>
                <a:lnTo>
                  <a:pt x="173853" y="2130193"/>
                </a:lnTo>
                <a:lnTo>
                  <a:pt x="173853" y="2124798"/>
                </a:lnTo>
                <a:cubicBezTo>
                  <a:pt x="178349" y="2118324"/>
                  <a:pt x="186981" y="2112569"/>
                  <a:pt x="199749" y="2107534"/>
                </a:cubicBezTo>
                <a:close/>
                <a:moveTo>
                  <a:pt x="2551826" y="2105487"/>
                </a:moveTo>
                <a:lnTo>
                  <a:pt x="2551826" y="2107645"/>
                </a:lnTo>
                <a:lnTo>
                  <a:pt x="2553986" y="2107645"/>
                </a:lnTo>
                <a:lnTo>
                  <a:pt x="2553986" y="2105487"/>
                </a:lnTo>
                <a:close/>
                <a:moveTo>
                  <a:pt x="2746183" y="2101306"/>
                </a:moveTo>
                <a:lnTo>
                  <a:pt x="2740924" y="2107645"/>
                </a:lnTo>
                <a:lnTo>
                  <a:pt x="2740924" y="2108724"/>
                </a:lnTo>
                <a:lnTo>
                  <a:pt x="2744024" y="2108724"/>
                </a:lnTo>
                <a:cubicBezTo>
                  <a:pt x="2746183" y="2108005"/>
                  <a:pt x="2747262" y="2105892"/>
                  <a:pt x="2747262" y="2102385"/>
                </a:cubicBezTo>
                <a:lnTo>
                  <a:pt x="2747262" y="2101306"/>
                </a:lnTo>
                <a:close/>
                <a:moveTo>
                  <a:pt x="2701134" y="2085121"/>
                </a:moveTo>
                <a:lnTo>
                  <a:pt x="2701134" y="2086200"/>
                </a:lnTo>
                <a:lnTo>
                  <a:pt x="2704371" y="2086200"/>
                </a:lnTo>
                <a:lnTo>
                  <a:pt x="2704371" y="2085121"/>
                </a:lnTo>
                <a:close/>
                <a:moveTo>
                  <a:pt x="2684005" y="2085121"/>
                </a:moveTo>
                <a:lnTo>
                  <a:pt x="2684005" y="2086200"/>
                </a:lnTo>
                <a:lnTo>
                  <a:pt x="2686029" y="2086200"/>
                </a:lnTo>
                <a:lnTo>
                  <a:pt x="2686029" y="2085121"/>
                </a:lnTo>
                <a:close/>
                <a:moveTo>
                  <a:pt x="2622771" y="2085121"/>
                </a:moveTo>
                <a:lnTo>
                  <a:pt x="2619535" y="2089437"/>
                </a:lnTo>
                <a:cubicBezTo>
                  <a:pt x="2619535" y="2091595"/>
                  <a:pt x="2621693" y="2093753"/>
                  <a:pt x="2626009" y="2095911"/>
                </a:cubicBezTo>
                <a:lnTo>
                  <a:pt x="2628032" y="2092674"/>
                </a:lnTo>
                <a:lnTo>
                  <a:pt x="2628032" y="2087279"/>
                </a:lnTo>
                <a:lnTo>
                  <a:pt x="2626009" y="2085121"/>
                </a:lnTo>
                <a:close/>
                <a:moveTo>
                  <a:pt x="7279136" y="2084702"/>
                </a:moveTo>
                <a:lnTo>
                  <a:pt x="7278056" y="2085781"/>
                </a:lnTo>
                <a:lnTo>
                  <a:pt x="7278056" y="2086860"/>
                </a:lnTo>
                <a:lnTo>
                  <a:pt x="7280214" y="2089018"/>
                </a:lnTo>
                <a:lnTo>
                  <a:pt x="7283452" y="2089018"/>
                </a:lnTo>
                <a:lnTo>
                  <a:pt x="7283452" y="2085781"/>
                </a:lnTo>
                <a:close/>
                <a:moveTo>
                  <a:pt x="723188" y="2084367"/>
                </a:moveTo>
                <a:lnTo>
                  <a:pt x="723188" y="2087604"/>
                </a:lnTo>
                <a:lnTo>
                  <a:pt x="724267" y="2087604"/>
                </a:lnTo>
                <a:lnTo>
                  <a:pt x="724267" y="2084367"/>
                </a:lnTo>
                <a:close/>
                <a:moveTo>
                  <a:pt x="4732975" y="2084070"/>
                </a:moveTo>
                <a:cubicBezTo>
                  <a:pt x="4731896" y="2086947"/>
                  <a:pt x="4729378" y="2088386"/>
                  <a:pt x="4725422" y="2088386"/>
                </a:cubicBezTo>
                <a:lnTo>
                  <a:pt x="4710316" y="2088386"/>
                </a:lnTo>
                <a:lnTo>
                  <a:pt x="4701684" y="2087307"/>
                </a:lnTo>
                <a:lnTo>
                  <a:pt x="4693052" y="2088386"/>
                </a:lnTo>
                <a:lnTo>
                  <a:pt x="4686578" y="2088386"/>
                </a:lnTo>
                <a:lnTo>
                  <a:pt x="4687657" y="2097018"/>
                </a:lnTo>
                <a:lnTo>
                  <a:pt x="4686578" y="2105650"/>
                </a:lnTo>
                <a:cubicBezTo>
                  <a:pt x="4690894" y="2112484"/>
                  <a:pt x="4693052" y="2117519"/>
                  <a:pt x="4693052" y="2120756"/>
                </a:cubicBezTo>
                <a:cubicBezTo>
                  <a:pt x="4690894" y="2122914"/>
                  <a:pt x="4688376" y="2123993"/>
                  <a:pt x="4685499" y="2123993"/>
                </a:cubicBezTo>
                <a:lnTo>
                  <a:pt x="4685499" y="2128309"/>
                </a:lnTo>
                <a:lnTo>
                  <a:pt x="4684420" y="2138020"/>
                </a:lnTo>
                <a:lnTo>
                  <a:pt x="4686578" y="2146652"/>
                </a:lnTo>
                <a:lnTo>
                  <a:pt x="4689815" y="2146652"/>
                </a:lnTo>
                <a:lnTo>
                  <a:pt x="4707079" y="2144494"/>
                </a:lnTo>
                <a:cubicBezTo>
                  <a:pt x="4710136" y="2148810"/>
                  <a:pt x="4713014" y="2150968"/>
                  <a:pt x="4715711" y="2150968"/>
                </a:cubicBezTo>
                <a:cubicBezTo>
                  <a:pt x="4718228" y="2146652"/>
                  <a:pt x="4721825" y="2144494"/>
                  <a:pt x="4726501" y="2144494"/>
                </a:cubicBezTo>
                <a:lnTo>
                  <a:pt x="4727580" y="2145573"/>
                </a:lnTo>
                <a:lnTo>
                  <a:pt x="4729738" y="2143415"/>
                </a:lnTo>
                <a:lnTo>
                  <a:pt x="4732975" y="2143415"/>
                </a:lnTo>
                <a:lnTo>
                  <a:pt x="4741742" y="2145573"/>
                </a:lnTo>
                <a:lnTo>
                  <a:pt x="4741742" y="2138020"/>
                </a:lnTo>
                <a:lnTo>
                  <a:pt x="4742821" y="2132625"/>
                </a:lnTo>
                <a:lnTo>
                  <a:pt x="4741742" y="2126151"/>
                </a:lnTo>
                <a:lnTo>
                  <a:pt x="4741742" y="2120756"/>
                </a:lnTo>
                <a:lnTo>
                  <a:pt x="4726501" y="2122914"/>
                </a:lnTo>
                <a:lnTo>
                  <a:pt x="4717869" y="2121835"/>
                </a:lnTo>
                <a:lnTo>
                  <a:pt x="4716790" y="2122914"/>
                </a:lnTo>
                <a:lnTo>
                  <a:pt x="4715711" y="2122914"/>
                </a:lnTo>
                <a:lnTo>
                  <a:pt x="4711395" y="2120756"/>
                </a:lnTo>
                <a:lnTo>
                  <a:pt x="4703842" y="2121835"/>
                </a:lnTo>
                <a:cubicBezTo>
                  <a:pt x="4698806" y="2120396"/>
                  <a:pt x="4696289" y="2118598"/>
                  <a:pt x="4696289" y="2116440"/>
                </a:cubicBezTo>
                <a:lnTo>
                  <a:pt x="4699526" y="2112124"/>
                </a:lnTo>
                <a:cubicBezTo>
                  <a:pt x="4705820" y="2112663"/>
                  <a:pt x="4709057" y="2113742"/>
                  <a:pt x="4709237" y="2115361"/>
                </a:cubicBezTo>
                <a:lnTo>
                  <a:pt x="4714632" y="2114282"/>
                </a:lnTo>
                <a:lnTo>
                  <a:pt x="4720027" y="2115361"/>
                </a:lnTo>
                <a:lnTo>
                  <a:pt x="4724343" y="2111045"/>
                </a:lnTo>
                <a:cubicBezTo>
                  <a:pt x="4725782" y="2111045"/>
                  <a:pt x="4726861" y="2113563"/>
                  <a:pt x="4727580" y="2118598"/>
                </a:cubicBezTo>
                <a:lnTo>
                  <a:pt x="4728659" y="2118598"/>
                </a:lnTo>
                <a:cubicBezTo>
                  <a:pt x="4728659" y="2115001"/>
                  <a:pt x="4729378" y="2113203"/>
                  <a:pt x="4730817" y="2113203"/>
                </a:cubicBezTo>
                <a:lnTo>
                  <a:pt x="4736347" y="2114282"/>
                </a:lnTo>
                <a:cubicBezTo>
                  <a:pt x="4738505" y="2114282"/>
                  <a:pt x="4741382" y="2110685"/>
                  <a:pt x="4744979" y="2103492"/>
                </a:cubicBezTo>
                <a:lnTo>
                  <a:pt x="4744979" y="2101334"/>
                </a:lnTo>
                <a:cubicBezTo>
                  <a:pt x="4742821" y="2099356"/>
                  <a:pt x="4741382" y="2095040"/>
                  <a:pt x="4740663" y="2088386"/>
                </a:cubicBezTo>
                <a:cubicBezTo>
                  <a:pt x="4738505" y="2088386"/>
                  <a:pt x="4735943" y="2086947"/>
                  <a:pt x="4732975" y="2084070"/>
                </a:cubicBezTo>
                <a:close/>
                <a:moveTo>
                  <a:pt x="2714082" y="2081884"/>
                </a:moveTo>
                <a:lnTo>
                  <a:pt x="2716105" y="2081884"/>
                </a:lnTo>
                <a:lnTo>
                  <a:pt x="2716105" y="2082963"/>
                </a:lnTo>
                <a:lnTo>
                  <a:pt x="2714082" y="2082963"/>
                </a:lnTo>
                <a:close/>
                <a:moveTo>
                  <a:pt x="7269424" y="2079307"/>
                </a:moveTo>
                <a:lnTo>
                  <a:pt x="7268346" y="2080386"/>
                </a:lnTo>
                <a:lnTo>
                  <a:pt x="7268346" y="2081465"/>
                </a:lnTo>
                <a:lnTo>
                  <a:pt x="7271582" y="2083623"/>
                </a:lnTo>
                <a:lnTo>
                  <a:pt x="7273740" y="2081465"/>
                </a:lnTo>
                <a:lnTo>
                  <a:pt x="7273740" y="2080386"/>
                </a:lnTo>
                <a:close/>
                <a:moveTo>
                  <a:pt x="4627233" y="2077596"/>
                </a:moveTo>
                <a:cubicBezTo>
                  <a:pt x="4623456" y="2077596"/>
                  <a:pt x="4620938" y="2079035"/>
                  <a:pt x="4619680" y="2081912"/>
                </a:cubicBezTo>
                <a:lnTo>
                  <a:pt x="4621838" y="2092702"/>
                </a:lnTo>
                <a:lnTo>
                  <a:pt x="4620759" y="2095939"/>
                </a:lnTo>
                <a:cubicBezTo>
                  <a:pt x="4625434" y="2095939"/>
                  <a:pt x="4629391" y="2098816"/>
                  <a:pt x="4632628" y="2104571"/>
                </a:cubicBezTo>
                <a:lnTo>
                  <a:pt x="4642339" y="2111045"/>
                </a:lnTo>
                <a:lnTo>
                  <a:pt x="4643418" y="2095939"/>
                </a:lnTo>
                <a:lnTo>
                  <a:pt x="4642339" y="2089465"/>
                </a:lnTo>
                <a:lnTo>
                  <a:pt x="4644497" y="2084070"/>
                </a:lnTo>
                <a:lnTo>
                  <a:pt x="4640181" y="2078675"/>
                </a:lnTo>
                <a:lnTo>
                  <a:pt x="4639102" y="2079754"/>
                </a:lnTo>
                <a:lnTo>
                  <a:pt x="4633707" y="2079754"/>
                </a:lnTo>
                <a:lnTo>
                  <a:pt x="4630470" y="2077596"/>
                </a:lnTo>
                <a:close/>
                <a:moveTo>
                  <a:pt x="727639" y="2075601"/>
                </a:moveTo>
                <a:lnTo>
                  <a:pt x="727639" y="2078972"/>
                </a:lnTo>
                <a:lnTo>
                  <a:pt x="728718" y="2078972"/>
                </a:lnTo>
                <a:lnTo>
                  <a:pt x="728718" y="2075601"/>
                </a:lnTo>
                <a:close/>
                <a:moveTo>
                  <a:pt x="740857" y="2071285"/>
                </a:moveTo>
                <a:lnTo>
                  <a:pt x="740857" y="2074522"/>
                </a:lnTo>
                <a:lnTo>
                  <a:pt x="743150" y="2074522"/>
                </a:lnTo>
                <a:lnTo>
                  <a:pt x="743150" y="2071285"/>
                </a:lnTo>
                <a:close/>
                <a:moveTo>
                  <a:pt x="578737" y="2071285"/>
                </a:moveTo>
                <a:lnTo>
                  <a:pt x="578737" y="2074522"/>
                </a:lnTo>
                <a:lnTo>
                  <a:pt x="579816" y="2074522"/>
                </a:lnTo>
                <a:lnTo>
                  <a:pt x="579816" y="2071285"/>
                </a:lnTo>
                <a:close/>
                <a:moveTo>
                  <a:pt x="4591491" y="2068829"/>
                </a:moveTo>
                <a:lnTo>
                  <a:pt x="4591491" y="2072066"/>
                </a:lnTo>
                <a:cubicBezTo>
                  <a:pt x="4591491" y="2073235"/>
                  <a:pt x="4592929" y="2074359"/>
                  <a:pt x="4595807" y="2075438"/>
                </a:cubicBezTo>
                <a:lnTo>
                  <a:pt x="4595807" y="2074359"/>
                </a:lnTo>
                <a:lnTo>
                  <a:pt x="4593649" y="2068829"/>
                </a:lnTo>
                <a:close/>
                <a:moveTo>
                  <a:pt x="737620" y="2065890"/>
                </a:moveTo>
                <a:lnTo>
                  <a:pt x="737620" y="2068048"/>
                </a:lnTo>
                <a:lnTo>
                  <a:pt x="738699" y="2068048"/>
                </a:lnTo>
                <a:lnTo>
                  <a:pt x="738699" y="2065890"/>
                </a:lnTo>
                <a:close/>
                <a:moveTo>
                  <a:pt x="3541108" y="2063866"/>
                </a:moveTo>
                <a:lnTo>
                  <a:pt x="3537871" y="2067103"/>
                </a:lnTo>
                <a:lnTo>
                  <a:pt x="3537871" y="2068182"/>
                </a:lnTo>
                <a:lnTo>
                  <a:pt x="3540029" y="2068182"/>
                </a:lnTo>
                <a:close/>
                <a:moveTo>
                  <a:pt x="7136437" y="2063122"/>
                </a:moveTo>
                <a:lnTo>
                  <a:pt x="7136437" y="2065280"/>
                </a:lnTo>
                <a:lnTo>
                  <a:pt x="7138595" y="2067438"/>
                </a:lnTo>
                <a:lnTo>
                  <a:pt x="7138595" y="2065280"/>
                </a:lnTo>
                <a:close/>
                <a:moveTo>
                  <a:pt x="2573272" y="2062597"/>
                </a:moveTo>
                <a:lnTo>
                  <a:pt x="2571114" y="2071229"/>
                </a:lnTo>
                <a:lnTo>
                  <a:pt x="2571114" y="2075410"/>
                </a:lnTo>
                <a:lnTo>
                  <a:pt x="2573272" y="2093753"/>
                </a:lnTo>
                <a:lnTo>
                  <a:pt x="2572194" y="2093753"/>
                </a:lnTo>
                <a:lnTo>
                  <a:pt x="2575431" y="2102385"/>
                </a:lnTo>
                <a:cubicBezTo>
                  <a:pt x="2572554" y="2106431"/>
                  <a:pt x="2571114" y="2109623"/>
                  <a:pt x="2571114" y="2111961"/>
                </a:cubicBezTo>
                <a:cubicBezTo>
                  <a:pt x="2571654" y="2116277"/>
                  <a:pt x="2572374" y="2118435"/>
                  <a:pt x="2573272" y="2118435"/>
                </a:cubicBezTo>
                <a:lnTo>
                  <a:pt x="2572194" y="2123830"/>
                </a:lnTo>
                <a:cubicBezTo>
                  <a:pt x="2572194" y="2131653"/>
                  <a:pt x="2575071" y="2135564"/>
                  <a:pt x="2580826" y="2135564"/>
                </a:cubicBezTo>
                <a:lnTo>
                  <a:pt x="2582984" y="2135564"/>
                </a:lnTo>
                <a:lnTo>
                  <a:pt x="2586221" y="2134485"/>
                </a:lnTo>
                <a:lnTo>
                  <a:pt x="2588378" y="2136643"/>
                </a:lnTo>
                <a:lnTo>
                  <a:pt x="2595930" y="2134485"/>
                </a:lnTo>
                <a:lnTo>
                  <a:pt x="2595930" y="2125988"/>
                </a:lnTo>
                <a:lnTo>
                  <a:pt x="2599034" y="2116277"/>
                </a:lnTo>
                <a:cubicBezTo>
                  <a:pt x="2597145" y="2116277"/>
                  <a:pt x="2595751" y="2110927"/>
                  <a:pt x="2594852" y="2100227"/>
                </a:cubicBezTo>
                <a:lnTo>
                  <a:pt x="2597011" y="2064755"/>
                </a:lnTo>
                <a:cubicBezTo>
                  <a:pt x="2591615" y="2063316"/>
                  <a:pt x="2583703" y="2062597"/>
                  <a:pt x="2573272" y="2062597"/>
                </a:cubicBezTo>
                <a:close/>
                <a:moveTo>
                  <a:pt x="4170289" y="2061978"/>
                </a:moveTo>
                <a:lnTo>
                  <a:pt x="4170289" y="2064136"/>
                </a:lnTo>
                <a:lnTo>
                  <a:pt x="4172447" y="2064136"/>
                </a:lnTo>
                <a:lnTo>
                  <a:pt x="4172447" y="2061978"/>
                </a:lnTo>
                <a:close/>
                <a:moveTo>
                  <a:pt x="3744636" y="2061708"/>
                </a:moveTo>
                <a:lnTo>
                  <a:pt x="3744636" y="2068182"/>
                </a:lnTo>
                <a:lnTo>
                  <a:pt x="3748952" y="2068182"/>
                </a:lnTo>
                <a:lnTo>
                  <a:pt x="3748952" y="2067103"/>
                </a:lnTo>
                <a:lnTo>
                  <a:pt x="3745715" y="2061708"/>
                </a:lnTo>
                <a:close/>
                <a:moveTo>
                  <a:pt x="583187" y="2061439"/>
                </a:moveTo>
                <a:cubicBezTo>
                  <a:pt x="581750" y="2061439"/>
                  <a:pt x="581029" y="2062563"/>
                  <a:pt x="581029" y="2064811"/>
                </a:cubicBezTo>
                <a:lnTo>
                  <a:pt x="581029" y="2066969"/>
                </a:lnTo>
                <a:lnTo>
                  <a:pt x="582108" y="2066969"/>
                </a:lnTo>
                <a:close/>
                <a:moveTo>
                  <a:pt x="7245686" y="2060964"/>
                </a:moveTo>
                <a:lnTo>
                  <a:pt x="7243528" y="2063122"/>
                </a:lnTo>
                <a:lnTo>
                  <a:pt x="7243528" y="2068517"/>
                </a:lnTo>
                <a:lnTo>
                  <a:pt x="7257556" y="2071754"/>
                </a:lnTo>
                <a:lnTo>
                  <a:pt x="7256476" y="2076070"/>
                </a:lnTo>
                <a:lnTo>
                  <a:pt x="7256476" y="2080386"/>
                </a:lnTo>
                <a:lnTo>
                  <a:pt x="7257556" y="2080386"/>
                </a:lnTo>
                <a:cubicBezTo>
                  <a:pt x="7257556" y="2076250"/>
                  <a:pt x="7258634" y="2073013"/>
                  <a:pt x="7260792" y="2070675"/>
                </a:cubicBezTo>
                <a:lnTo>
                  <a:pt x="7260792" y="2068517"/>
                </a:lnTo>
                <a:cubicBezTo>
                  <a:pt x="7257376" y="2068517"/>
                  <a:pt x="7254139" y="2066000"/>
                  <a:pt x="7251082" y="2060964"/>
                </a:cubicBezTo>
                <a:close/>
                <a:moveTo>
                  <a:pt x="8276833" y="2060764"/>
                </a:moveTo>
                <a:lnTo>
                  <a:pt x="8276833" y="2064001"/>
                </a:lnTo>
                <a:lnTo>
                  <a:pt x="8278991" y="2061843"/>
                </a:lnTo>
                <a:lnTo>
                  <a:pt x="8277912" y="2060764"/>
                </a:lnTo>
                <a:close/>
                <a:moveTo>
                  <a:pt x="7703221" y="2060629"/>
                </a:moveTo>
                <a:lnTo>
                  <a:pt x="7705379" y="2062787"/>
                </a:lnTo>
                <a:lnTo>
                  <a:pt x="7705379" y="2060629"/>
                </a:lnTo>
                <a:close/>
                <a:moveTo>
                  <a:pt x="3668836" y="2059550"/>
                </a:moveTo>
                <a:lnTo>
                  <a:pt x="3668836" y="2061708"/>
                </a:lnTo>
                <a:cubicBezTo>
                  <a:pt x="3668836" y="2062967"/>
                  <a:pt x="3670634" y="2064046"/>
                  <a:pt x="3674231" y="2064945"/>
                </a:cubicBezTo>
                <a:lnTo>
                  <a:pt x="3676389" y="2061708"/>
                </a:lnTo>
                <a:lnTo>
                  <a:pt x="3676389" y="2059550"/>
                </a:lnTo>
                <a:close/>
                <a:moveTo>
                  <a:pt x="4596886" y="2059118"/>
                </a:moveTo>
                <a:lnTo>
                  <a:pt x="4591491" y="2060197"/>
                </a:lnTo>
                <a:lnTo>
                  <a:pt x="4591491" y="2062355"/>
                </a:lnTo>
                <a:lnTo>
                  <a:pt x="4593649" y="2064513"/>
                </a:lnTo>
                <a:lnTo>
                  <a:pt x="4596886" y="2063434"/>
                </a:lnTo>
                <a:close/>
                <a:moveTo>
                  <a:pt x="6698241" y="2059011"/>
                </a:moveTo>
                <a:lnTo>
                  <a:pt x="6698241" y="2060090"/>
                </a:lnTo>
                <a:lnTo>
                  <a:pt x="6700399" y="2060090"/>
                </a:lnTo>
                <a:lnTo>
                  <a:pt x="6700399" y="2059011"/>
                </a:lnTo>
                <a:close/>
                <a:moveTo>
                  <a:pt x="2549668" y="2058281"/>
                </a:moveTo>
                <a:lnTo>
                  <a:pt x="2549668" y="2060439"/>
                </a:lnTo>
                <a:lnTo>
                  <a:pt x="2550749" y="2060439"/>
                </a:lnTo>
                <a:lnTo>
                  <a:pt x="2550749" y="2058281"/>
                </a:lnTo>
                <a:close/>
                <a:moveTo>
                  <a:pt x="3614750" y="2057392"/>
                </a:moveTo>
                <a:lnTo>
                  <a:pt x="3614750" y="2058471"/>
                </a:lnTo>
                <a:lnTo>
                  <a:pt x="3616908" y="2058471"/>
                </a:lnTo>
                <a:lnTo>
                  <a:pt x="3616908" y="2057392"/>
                </a:lnTo>
                <a:close/>
                <a:moveTo>
                  <a:pt x="2228358" y="2056583"/>
                </a:moveTo>
                <a:cubicBezTo>
                  <a:pt x="2224132" y="2056943"/>
                  <a:pt x="2222019" y="2058022"/>
                  <a:pt x="2222019" y="2059820"/>
                </a:cubicBezTo>
                <a:lnTo>
                  <a:pt x="2222019" y="2060899"/>
                </a:lnTo>
                <a:lnTo>
                  <a:pt x="2224177" y="2060899"/>
                </a:lnTo>
                <a:lnTo>
                  <a:pt x="2224177" y="2061978"/>
                </a:lnTo>
                <a:lnTo>
                  <a:pt x="2228358" y="2060899"/>
                </a:lnTo>
                <a:close/>
                <a:moveTo>
                  <a:pt x="6256133" y="2056448"/>
                </a:moveTo>
                <a:cubicBezTo>
                  <a:pt x="6253795" y="2057078"/>
                  <a:pt x="6252357" y="2058471"/>
                  <a:pt x="6251817" y="2060629"/>
                </a:cubicBezTo>
                <a:lnTo>
                  <a:pt x="6255054" y="2062787"/>
                </a:lnTo>
                <a:lnTo>
                  <a:pt x="6259370" y="2062787"/>
                </a:lnTo>
                <a:lnTo>
                  <a:pt x="6261393" y="2060629"/>
                </a:lnTo>
                <a:close/>
                <a:moveTo>
                  <a:pt x="7738154" y="2056179"/>
                </a:moveTo>
                <a:lnTo>
                  <a:pt x="7733838" y="2059416"/>
                </a:lnTo>
                <a:lnTo>
                  <a:pt x="7733838" y="2060629"/>
                </a:lnTo>
                <a:cubicBezTo>
                  <a:pt x="7733838" y="2062248"/>
                  <a:pt x="7736401" y="2063327"/>
                  <a:pt x="7741526" y="2063866"/>
                </a:cubicBezTo>
                <a:lnTo>
                  <a:pt x="7744763" y="2058337"/>
                </a:lnTo>
                <a:lnTo>
                  <a:pt x="7744763" y="2057258"/>
                </a:lnTo>
                <a:close/>
                <a:moveTo>
                  <a:pt x="9240895" y="2055774"/>
                </a:moveTo>
                <a:lnTo>
                  <a:pt x="9240895" y="2059011"/>
                </a:lnTo>
                <a:lnTo>
                  <a:pt x="9245211" y="2059011"/>
                </a:lnTo>
                <a:lnTo>
                  <a:pt x="9245211" y="2057932"/>
                </a:lnTo>
                <a:lnTo>
                  <a:pt x="9243053" y="2055774"/>
                </a:lnTo>
                <a:close/>
                <a:moveTo>
                  <a:pt x="7598018" y="2055099"/>
                </a:moveTo>
                <a:lnTo>
                  <a:pt x="7595860" y="2057258"/>
                </a:lnTo>
                <a:lnTo>
                  <a:pt x="7599098" y="2060629"/>
                </a:lnTo>
                <a:lnTo>
                  <a:pt x="7601390" y="2058337"/>
                </a:lnTo>
                <a:lnTo>
                  <a:pt x="7601390" y="2057258"/>
                </a:lnTo>
                <a:lnTo>
                  <a:pt x="7599098" y="2055099"/>
                </a:lnTo>
                <a:close/>
                <a:moveTo>
                  <a:pt x="4242447" y="2053211"/>
                </a:moveTo>
                <a:lnTo>
                  <a:pt x="4242447" y="2054290"/>
                </a:lnTo>
                <a:cubicBezTo>
                  <a:pt x="4242447" y="2055369"/>
                  <a:pt x="4245010" y="2056808"/>
                  <a:pt x="4250135" y="2058606"/>
                </a:cubicBezTo>
                <a:lnTo>
                  <a:pt x="4250135" y="2056448"/>
                </a:lnTo>
                <a:cubicBezTo>
                  <a:pt x="4247257" y="2056448"/>
                  <a:pt x="4244695" y="2055369"/>
                  <a:pt x="4242447" y="2053211"/>
                </a:cubicBezTo>
                <a:close/>
                <a:moveTo>
                  <a:pt x="3611513" y="2053076"/>
                </a:moveTo>
                <a:lnTo>
                  <a:pt x="3611513" y="2055234"/>
                </a:lnTo>
                <a:lnTo>
                  <a:pt x="3612592" y="2055234"/>
                </a:lnTo>
                <a:lnTo>
                  <a:pt x="3612592" y="2053076"/>
                </a:lnTo>
                <a:close/>
                <a:moveTo>
                  <a:pt x="1560199" y="2053076"/>
                </a:moveTo>
                <a:lnTo>
                  <a:pt x="1559120" y="2062787"/>
                </a:lnTo>
                <a:lnTo>
                  <a:pt x="1559120" y="2063866"/>
                </a:lnTo>
                <a:lnTo>
                  <a:pt x="1560199" y="2063866"/>
                </a:lnTo>
                <a:lnTo>
                  <a:pt x="1562357" y="2059550"/>
                </a:lnTo>
                <a:lnTo>
                  <a:pt x="1561278" y="2058471"/>
                </a:lnTo>
                <a:lnTo>
                  <a:pt x="1561278" y="2057392"/>
                </a:lnTo>
                <a:lnTo>
                  <a:pt x="1562357" y="2053076"/>
                </a:lnTo>
                <a:close/>
                <a:moveTo>
                  <a:pt x="725481" y="2052807"/>
                </a:moveTo>
                <a:lnTo>
                  <a:pt x="725481" y="2056044"/>
                </a:lnTo>
                <a:cubicBezTo>
                  <a:pt x="729797" y="2060000"/>
                  <a:pt x="731955" y="2063642"/>
                  <a:pt x="731955" y="2066969"/>
                </a:cubicBezTo>
                <a:lnTo>
                  <a:pt x="737620" y="2064811"/>
                </a:lnTo>
                <a:lnTo>
                  <a:pt x="737620" y="2063597"/>
                </a:lnTo>
                <a:cubicBezTo>
                  <a:pt x="735372" y="2061259"/>
                  <a:pt x="734248" y="2059101"/>
                  <a:pt x="734248" y="2057123"/>
                </a:cubicBezTo>
                <a:lnTo>
                  <a:pt x="730876" y="2059281"/>
                </a:lnTo>
                <a:close/>
                <a:moveTo>
                  <a:pt x="588582" y="2052807"/>
                </a:moveTo>
                <a:cubicBezTo>
                  <a:pt x="585705" y="2053526"/>
                  <a:pt x="584266" y="2056044"/>
                  <a:pt x="584266" y="2060360"/>
                </a:cubicBezTo>
                <a:lnTo>
                  <a:pt x="585345" y="2060360"/>
                </a:lnTo>
                <a:lnTo>
                  <a:pt x="591954" y="2061439"/>
                </a:lnTo>
                <a:lnTo>
                  <a:pt x="594112" y="2054965"/>
                </a:lnTo>
                <a:lnTo>
                  <a:pt x="594112" y="2053886"/>
                </a:lnTo>
                <a:close/>
                <a:moveTo>
                  <a:pt x="6679898" y="2051458"/>
                </a:moveTo>
                <a:lnTo>
                  <a:pt x="6679898" y="2053616"/>
                </a:lnTo>
                <a:lnTo>
                  <a:pt x="6682056" y="2053616"/>
                </a:lnTo>
                <a:close/>
                <a:moveTo>
                  <a:pt x="3608276" y="2048760"/>
                </a:moveTo>
                <a:lnTo>
                  <a:pt x="3608276" y="2050918"/>
                </a:lnTo>
                <a:lnTo>
                  <a:pt x="3609355" y="2050918"/>
                </a:lnTo>
                <a:lnTo>
                  <a:pt x="3609355" y="2048760"/>
                </a:lnTo>
                <a:close/>
                <a:moveTo>
                  <a:pt x="1564515" y="2048626"/>
                </a:moveTo>
                <a:lnTo>
                  <a:pt x="1564515" y="2050784"/>
                </a:lnTo>
                <a:lnTo>
                  <a:pt x="1565594" y="2050784"/>
                </a:lnTo>
                <a:lnTo>
                  <a:pt x="1565594" y="2048626"/>
                </a:lnTo>
                <a:close/>
                <a:moveTo>
                  <a:pt x="738699" y="2048356"/>
                </a:moveTo>
                <a:lnTo>
                  <a:pt x="737620" y="2051728"/>
                </a:lnTo>
                <a:lnTo>
                  <a:pt x="738699" y="2051728"/>
                </a:lnTo>
                <a:lnTo>
                  <a:pt x="739778" y="2050514"/>
                </a:lnTo>
                <a:lnTo>
                  <a:pt x="739778" y="2048356"/>
                </a:lnTo>
                <a:close/>
                <a:moveTo>
                  <a:pt x="4596886" y="2048328"/>
                </a:moveTo>
                <a:lnTo>
                  <a:pt x="4596886" y="2050486"/>
                </a:lnTo>
                <a:lnTo>
                  <a:pt x="4599044" y="2050486"/>
                </a:lnTo>
                <a:lnTo>
                  <a:pt x="4599044" y="2048328"/>
                </a:lnTo>
                <a:close/>
                <a:moveTo>
                  <a:pt x="9257215" y="2048221"/>
                </a:moveTo>
                <a:lnTo>
                  <a:pt x="9253978" y="2051458"/>
                </a:lnTo>
                <a:lnTo>
                  <a:pt x="9253978" y="2053616"/>
                </a:lnTo>
                <a:lnTo>
                  <a:pt x="9257215" y="2056853"/>
                </a:lnTo>
                <a:cubicBezTo>
                  <a:pt x="9259463" y="2054155"/>
                  <a:pt x="9260587" y="2051638"/>
                  <a:pt x="9260587" y="2049300"/>
                </a:cubicBezTo>
                <a:lnTo>
                  <a:pt x="9259508" y="2048221"/>
                </a:lnTo>
                <a:close/>
                <a:moveTo>
                  <a:pt x="9204748" y="2048221"/>
                </a:moveTo>
                <a:cubicBezTo>
                  <a:pt x="9200432" y="2048580"/>
                  <a:pt x="9198274" y="2049659"/>
                  <a:pt x="9198274" y="2051458"/>
                </a:cubicBezTo>
                <a:lnTo>
                  <a:pt x="9198274" y="2057932"/>
                </a:lnTo>
                <a:lnTo>
                  <a:pt x="9201511" y="2057932"/>
                </a:lnTo>
                <a:lnTo>
                  <a:pt x="9209199" y="2050379"/>
                </a:lnTo>
                <a:lnTo>
                  <a:pt x="9207041" y="2048221"/>
                </a:lnTo>
                <a:close/>
                <a:moveTo>
                  <a:pt x="2227280" y="2048086"/>
                </a:moveTo>
                <a:lnTo>
                  <a:pt x="2227280" y="2052267"/>
                </a:lnTo>
                <a:lnTo>
                  <a:pt x="2228358" y="2052267"/>
                </a:lnTo>
                <a:lnTo>
                  <a:pt x="2228358" y="2048086"/>
                </a:lnTo>
                <a:close/>
                <a:moveTo>
                  <a:pt x="7698770" y="2047412"/>
                </a:moveTo>
                <a:lnTo>
                  <a:pt x="7698770" y="2049570"/>
                </a:lnTo>
                <a:lnTo>
                  <a:pt x="7699849" y="2052942"/>
                </a:lnTo>
                <a:lnTo>
                  <a:pt x="7700928" y="2052942"/>
                </a:lnTo>
                <a:lnTo>
                  <a:pt x="7700928" y="2051863"/>
                </a:lnTo>
                <a:lnTo>
                  <a:pt x="7699849" y="2047412"/>
                </a:lnTo>
                <a:close/>
                <a:moveTo>
                  <a:pt x="2133946" y="2047007"/>
                </a:moveTo>
                <a:lnTo>
                  <a:pt x="2133946" y="2050244"/>
                </a:lnTo>
                <a:lnTo>
                  <a:pt x="2135024" y="2050244"/>
                </a:lnTo>
                <a:lnTo>
                  <a:pt x="2136103" y="2047007"/>
                </a:lnTo>
                <a:close/>
                <a:moveTo>
                  <a:pt x="5259836" y="2046602"/>
                </a:moveTo>
                <a:lnTo>
                  <a:pt x="5258757" y="2047682"/>
                </a:lnTo>
                <a:lnTo>
                  <a:pt x="5258757" y="2048761"/>
                </a:lnTo>
                <a:lnTo>
                  <a:pt x="5260915" y="2050919"/>
                </a:lnTo>
                <a:lnTo>
                  <a:pt x="5264152" y="2050919"/>
                </a:lnTo>
                <a:lnTo>
                  <a:pt x="5264152" y="2047682"/>
                </a:lnTo>
                <a:close/>
                <a:moveTo>
                  <a:pt x="4169210" y="2046602"/>
                </a:moveTo>
                <a:lnTo>
                  <a:pt x="4166917" y="2048760"/>
                </a:lnTo>
                <a:lnTo>
                  <a:pt x="4166917" y="2049839"/>
                </a:lnTo>
                <a:cubicBezTo>
                  <a:pt x="4166917" y="2051008"/>
                  <a:pt x="4168400" y="2052132"/>
                  <a:pt x="4171368" y="2053211"/>
                </a:cubicBezTo>
                <a:lnTo>
                  <a:pt x="4172447" y="2052132"/>
                </a:lnTo>
                <a:lnTo>
                  <a:pt x="4172447" y="2049839"/>
                </a:lnTo>
                <a:close/>
                <a:moveTo>
                  <a:pt x="9217966" y="2046063"/>
                </a:moveTo>
                <a:lnTo>
                  <a:pt x="9217966" y="2047142"/>
                </a:lnTo>
                <a:cubicBezTo>
                  <a:pt x="9218865" y="2050738"/>
                  <a:pt x="9219944" y="2052537"/>
                  <a:pt x="9221203" y="2052537"/>
                </a:cubicBezTo>
                <a:lnTo>
                  <a:pt x="9222282" y="2052537"/>
                </a:lnTo>
                <a:cubicBezTo>
                  <a:pt x="9222282" y="2048940"/>
                  <a:pt x="9220843" y="2046782"/>
                  <a:pt x="9217966" y="2046063"/>
                </a:cubicBezTo>
                <a:close/>
                <a:moveTo>
                  <a:pt x="4235838" y="2044444"/>
                </a:moveTo>
                <a:lnTo>
                  <a:pt x="4235838" y="2048760"/>
                </a:lnTo>
                <a:lnTo>
                  <a:pt x="4240289" y="2051053"/>
                </a:lnTo>
                <a:lnTo>
                  <a:pt x="4238131" y="2044444"/>
                </a:lnTo>
                <a:close/>
                <a:moveTo>
                  <a:pt x="3748952" y="2044444"/>
                </a:moveTo>
                <a:lnTo>
                  <a:pt x="3745715" y="2051997"/>
                </a:lnTo>
                <a:lnTo>
                  <a:pt x="3745715" y="2058471"/>
                </a:lnTo>
                <a:lnTo>
                  <a:pt x="3746794" y="2058471"/>
                </a:lnTo>
                <a:lnTo>
                  <a:pt x="3750031" y="2045523"/>
                </a:lnTo>
                <a:lnTo>
                  <a:pt x="3750031" y="2044444"/>
                </a:lnTo>
                <a:close/>
                <a:moveTo>
                  <a:pt x="3736004" y="2043365"/>
                </a:moveTo>
                <a:lnTo>
                  <a:pt x="3736004" y="2044444"/>
                </a:lnTo>
                <a:lnTo>
                  <a:pt x="3739241" y="2045523"/>
                </a:lnTo>
                <a:lnTo>
                  <a:pt x="3739241" y="2043365"/>
                </a:lnTo>
                <a:close/>
                <a:moveTo>
                  <a:pt x="3603960" y="2043365"/>
                </a:moveTo>
                <a:lnTo>
                  <a:pt x="3603960" y="2044444"/>
                </a:lnTo>
                <a:lnTo>
                  <a:pt x="3606118" y="2046602"/>
                </a:lnTo>
                <a:lnTo>
                  <a:pt x="3606118" y="2045523"/>
                </a:lnTo>
                <a:close/>
                <a:moveTo>
                  <a:pt x="7136437" y="2041542"/>
                </a:moveTo>
                <a:lnTo>
                  <a:pt x="7131042" y="2045858"/>
                </a:lnTo>
                <a:cubicBezTo>
                  <a:pt x="7132121" y="2048736"/>
                  <a:pt x="7133200" y="2050174"/>
                  <a:pt x="7134279" y="2050174"/>
                </a:cubicBezTo>
                <a:lnTo>
                  <a:pt x="7140753" y="2050174"/>
                </a:lnTo>
                <a:lnTo>
                  <a:pt x="7140753" y="2044779"/>
                </a:lnTo>
                <a:lnTo>
                  <a:pt x="7137516" y="2041542"/>
                </a:lnTo>
                <a:close/>
                <a:moveTo>
                  <a:pt x="5250125" y="2041207"/>
                </a:moveTo>
                <a:lnTo>
                  <a:pt x="5249046" y="2042287"/>
                </a:lnTo>
                <a:lnTo>
                  <a:pt x="5249046" y="2043366"/>
                </a:lnTo>
                <a:lnTo>
                  <a:pt x="5252283" y="2045524"/>
                </a:lnTo>
                <a:lnTo>
                  <a:pt x="5254441" y="2043366"/>
                </a:lnTo>
                <a:lnTo>
                  <a:pt x="5254441" y="2042287"/>
                </a:lnTo>
                <a:close/>
                <a:moveTo>
                  <a:pt x="4713553" y="2039696"/>
                </a:moveTo>
                <a:cubicBezTo>
                  <a:pt x="4707978" y="2039696"/>
                  <a:pt x="4704382" y="2049767"/>
                  <a:pt x="4702763" y="2069908"/>
                </a:cubicBezTo>
                <a:lnTo>
                  <a:pt x="4699526" y="2070987"/>
                </a:lnTo>
                <a:lnTo>
                  <a:pt x="4680104" y="2072066"/>
                </a:lnTo>
                <a:lnTo>
                  <a:pt x="4672551" y="2070987"/>
                </a:lnTo>
                <a:lnTo>
                  <a:pt x="4672551" y="2072066"/>
                </a:lnTo>
                <a:cubicBezTo>
                  <a:pt x="4672551" y="2076472"/>
                  <a:pt x="4681902" y="2078675"/>
                  <a:pt x="4700605" y="2078675"/>
                </a:cubicBezTo>
                <a:lnTo>
                  <a:pt x="4710316" y="2078675"/>
                </a:lnTo>
                <a:lnTo>
                  <a:pt x="4718948" y="2081912"/>
                </a:lnTo>
                <a:lnTo>
                  <a:pt x="4725422" y="2078675"/>
                </a:lnTo>
                <a:lnTo>
                  <a:pt x="4731896" y="2080833"/>
                </a:lnTo>
                <a:cubicBezTo>
                  <a:pt x="4734504" y="2078675"/>
                  <a:pt x="4738865" y="2077236"/>
                  <a:pt x="4744979" y="2076517"/>
                </a:cubicBezTo>
                <a:lnTo>
                  <a:pt x="4746058" y="2073280"/>
                </a:lnTo>
                <a:lnTo>
                  <a:pt x="4744979" y="2072066"/>
                </a:lnTo>
                <a:lnTo>
                  <a:pt x="4740663" y="2072066"/>
                </a:lnTo>
                <a:lnTo>
                  <a:pt x="4736347" y="2075438"/>
                </a:lnTo>
                <a:cubicBezTo>
                  <a:pt x="4729783" y="2072291"/>
                  <a:pt x="4725782" y="2069368"/>
                  <a:pt x="4724343" y="2066671"/>
                </a:cubicBezTo>
                <a:lnTo>
                  <a:pt x="4724343" y="2059118"/>
                </a:lnTo>
                <a:lnTo>
                  <a:pt x="4726501" y="2055881"/>
                </a:lnTo>
                <a:lnTo>
                  <a:pt x="4726501" y="2044012"/>
                </a:lnTo>
                <a:lnTo>
                  <a:pt x="4724343" y="2041854"/>
                </a:lnTo>
                <a:lnTo>
                  <a:pt x="4721106" y="2042933"/>
                </a:lnTo>
                <a:close/>
                <a:moveTo>
                  <a:pt x="3751110" y="2039049"/>
                </a:moveTo>
                <a:lnTo>
                  <a:pt x="3751110" y="2042286"/>
                </a:lnTo>
                <a:lnTo>
                  <a:pt x="3752189" y="2042286"/>
                </a:lnTo>
                <a:lnTo>
                  <a:pt x="3752189" y="2039049"/>
                </a:lnTo>
                <a:close/>
                <a:moveTo>
                  <a:pt x="3612592" y="2039049"/>
                </a:moveTo>
                <a:lnTo>
                  <a:pt x="3611513" y="2043365"/>
                </a:lnTo>
                <a:lnTo>
                  <a:pt x="3614750" y="2045523"/>
                </a:lnTo>
                <a:lnTo>
                  <a:pt x="3616908" y="2043365"/>
                </a:lnTo>
                <a:lnTo>
                  <a:pt x="3616908" y="2041207"/>
                </a:lnTo>
                <a:lnTo>
                  <a:pt x="3614750" y="2039049"/>
                </a:lnTo>
                <a:close/>
                <a:moveTo>
                  <a:pt x="8274675" y="2038105"/>
                </a:moveTo>
                <a:lnTo>
                  <a:pt x="8269145" y="2040263"/>
                </a:lnTo>
                <a:lnTo>
                  <a:pt x="8269145" y="2041342"/>
                </a:lnTo>
                <a:lnTo>
                  <a:pt x="8270224" y="2041342"/>
                </a:lnTo>
                <a:lnTo>
                  <a:pt x="8277912" y="2039184"/>
                </a:lnTo>
                <a:lnTo>
                  <a:pt x="8277912" y="2038105"/>
                </a:lnTo>
                <a:close/>
                <a:moveTo>
                  <a:pt x="9209199" y="2037566"/>
                </a:moveTo>
                <a:lnTo>
                  <a:pt x="9209199" y="2041882"/>
                </a:lnTo>
                <a:lnTo>
                  <a:pt x="9212436" y="2041882"/>
                </a:lnTo>
                <a:lnTo>
                  <a:pt x="9212436" y="2039724"/>
                </a:lnTo>
                <a:lnTo>
                  <a:pt x="9210278" y="2037566"/>
                </a:lnTo>
                <a:close/>
                <a:moveTo>
                  <a:pt x="4646655" y="2036459"/>
                </a:moveTo>
                <a:lnTo>
                  <a:pt x="4648813" y="2036459"/>
                </a:lnTo>
                <a:lnTo>
                  <a:pt x="4652050" y="2039696"/>
                </a:lnTo>
                <a:lnTo>
                  <a:pt x="4652050" y="2040775"/>
                </a:lnTo>
                <a:lnTo>
                  <a:pt x="4648813" y="2044012"/>
                </a:lnTo>
                <a:lnTo>
                  <a:pt x="4642339" y="2044012"/>
                </a:lnTo>
                <a:lnTo>
                  <a:pt x="4640181" y="2041854"/>
                </a:lnTo>
                <a:lnTo>
                  <a:pt x="4640181" y="2039696"/>
                </a:lnTo>
                <a:cubicBezTo>
                  <a:pt x="4640900" y="2037538"/>
                  <a:pt x="4643058" y="2036459"/>
                  <a:pt x="4646655" y="2036459"/>
                </a:cubicBezTo>
                <a:close/>
                <a:moveTo>
                  <a:pt x="2234833" y="2036217"/>
                </a:moveTo>
                <a:lnTo>
                  <a:pt x="2234833" y="2039454"/>
                </a:lnTo>
                <a:lnTo>
                  <a:pt x="2235912" y="2039454"/>
                </a:lnTo>
                <a:lnTo>
                  <a:pt x="2235912" y="2036217"/>
                </a:lnTo>
                <a:close/>
                <a:moveTo>
                  <a:pt x="7733838" y="2034329"/>
                </a:moveTo>
                <a:lnTo>
                  <a:pt x="7732759" y="2035408"/>
                </a:lnTo>
                <a:lnTo>
                  <a:pt x="7732759" y="2038645"/>
                </a:lnTo>
                <a:lnTo>
                  <a:pt x="7739368" y="2044175"/>
                </a:lnTo>
                <a:lnTo>
                  <a:pt x="7741526" y="2038645"/>
                </a:lnTo>
                <a:close/>
                <a:moveTo>
                  <a:pt x="8278991" y="2032710"/>
                </a:moveTo>
                <a:lnTo>
                  <a:pt x="8278991" y="2034868"/>
                </a:lnTo>
                <a:lnTo>
                  <a:pt x="8280070" y="2034868"/>
                </a:lnTo>
                <a:lnTo>
                  <a:pt x="8280070" y="2032710"/>
                </a:lnTo>
                <a:close/>
                <a:moveTo>
                  <a:pt x="731955" y="2032171"/>
                </a:moveTo>
                <a:lnTo>
                  <a:pt x="731955" y="2034329"/>
                </a:lnTo>
                <a:lnTo>
                  <a:pt x="733034" y="2034329"/>
                </a:lnTo>
                <a:lnTo>
                  <a:pt x="733034" y="2032171"/>
                </a:lnTo>
                <a:close/>
                <a:moveTo>
                  <a:pt x="7636323" y="2032036"/>
                </a:moveTo>
                <a:lnTo>
                  <a:pt x="7636323" y="2034329"/>
                </a:lnTo>
                <a:lnTo>
                  <a:pt x="7637537" y="2034329"/>
                </a:lnTo>
                <a:lnTo>
                  <a:pt x="7637537" y="2032036"/>
                </a:lnTo>
                <a:close/>
                <a:moveTo>
                  <a:pt x="3590878" y="2031496"/>
                </a:moveTo>
                <a:lnTo>
                  <a:pt x="3590878" y="2032575"/>
                </a:lnTo>
                <a:lnTo>
                  <a:pt x="3600723" y="2039049"/>
                </a:lnTo>
                <a:lnTo>
                  <a:pt x="3600723" y="2037970"/>
                </a:lnTo>
                <a:lnTo>
                  <a:pt x="3591957" y="2031496"/>
                </a:lnTo>
                <a:close/>
                <a:moveTo>
                  <a:pt x="1749429" y="2028934"/>
                </a:moveTo>
                <a:lnTo>
                  <a:pt x="1749429" y="2030148"/>
                </a:lnTo>
                <a:lnTo>
                  <a:pt x="1751589" y="2030148"/>
                </a:lnTo>
                <a:lnTo>
                  <a:pt x="1751589" y="2028934"/>
                </a:lnTo>
                <a:close/>
                <a:moveTo>
                  <a:pt x="6247636" y="2026506"/>
                </a:moveTo>
                <a:lnTo>
                  <a:pt x="6247636" y="2027585"/>
                </a:lnTo>
                <a:lnTo>
                  <a:pt x="6249659" y="2027585"/>
                </a:lnTo>
                <a:lnTo>
                  <a:pt x="6249659" y="2026506"/>
                </a:lnTo>
                <a:close/>
                <a:moveTo>
                  <a:pt x="6199620" y="2026506"/>
                </a:moveTo>
                <a:lnTo>
                  <a:pt x="6199620" y="2027585"/>
                </a:lnTo>
                <a:lnTo>
                  <a:pt x="6205015" y="2027585"/>
                </a:lnTo>
                <a:lnTo>
                  <a:pt x="6205015" y="2026506"/>
                </a:lnTo>
                <a:close/>
                <a:moveTo>
                  <a:pt x="6190044" y="2026506"/>
                </a:moveTo>
                <a:lnTo>
                  <a:pt x="6190044" y="2027585"/>
                </a:lnTo>
                <a:lnTo>
                  <a:pt x="6197462" y="2027585"/>
                </a:lnTo>
                <a:lnTo>
                  <a:pt x="6197462" y="2026506"/>
                </a:lnTo>
                <a:close/>
                <a:moveTo>
                  <a:pt x="7627691" y="2025562"/>
                </a:moveTo>
                <a:lnTo>
                  <a:pt x="7629849" y="2027720"/>
                </a:lnTo>
                <a:lnTo>
                  <a:pt x="7634165" y="2027720"/>
                </a:lnTo>
                <a:lnTo>
                  <a:pt x="7634165" y="2026641"/>
                </a:lnTo>
                <a:lnTo>
                  <a:pt x="7628770" y="2025562"/>
                </a:lnTo>
                <a:close/>
                <a:moveTo>
                  <a:pt x="5117138" y="2025022"/>
                </a:moveTo>
                <a:lnTo>
                  <a:pt x="5117138" y="2027180"/>
                </a:lnTo>
                <a:lnTo>
                  <a:pt x="5119296" y="2029338"/>
                </a:lnTo>
                <a:lnTo>
                  <a:pt x="5119296" y="2027180"/>
                </a:lnTo>
                <a:close/>
                <a:moveTo>
                  <a:pt x="4765480" y="2023511"/>
                </a:moveTo>
                <a:lnTo>
                  <a:pt x="4765480" y="2025669"/>
                </a:lnTo>
                <a:lnTo>
                  <a:pt x="4766559" y="2033222"/>
                </a:lnTo>
                <a:lnTo>
                  <a:pt x="4768717" y="2033222"/>
                </a:lnTo>
                <a:lnTo>
                  <a:pt x="4766559" y="2023511"/>
                </a:lnTo>
                <a:close/>
                <a:moveTo>
                  <a:pt x="8223422" y="2022999"/>
                </a:moveTo>
                <a:lnTo>
                  <a:pt x="8219106" y="2027315"/>
                </a:lnTo>
                <a:cubicBezTo>
                  <a:pt x="8220545" y="2037566"/>
                  <a:pt x="8222343" y="2043680"/>
                  <a:pt x="8224501" y="2045658"/>
                </a:cubicBezTo>
                <a:lnTo>
                  <a:pt x="8224501" y="2054290"/>
                </a:lnTo>
                <a:lnTo>
                  <a:pt x="8222343" y="2057527"/>
                </a:lnTo>
                <a:lnTo>
                  <a:pt x="8222343" y="2059685"/>
                </a:lnTo>
                <a:lnTo>
                  <a:pt x="8223422" y="2059685"/>
                </a:lnTo>
                <a:lnTo>
                  <a:pt x="8233268" y="2057527"/>
                </a:lnTo>
                <a:lnTo>
                  <a:pt x="8238663" y="2057527"/>
                </a:lnTo>
                <a:lnTo>
                  <a:pt x="8254983" y="2058606"/>
                </a:lnTo>
                <a:lnTo>
                  <a:pt x="8256062" y="2057527"/>
                </a:lnTo>
                <a:lnTo>
                  <a:pt x="8256062" y="2056448"/>
                </a:lnTo>
                <a:lnTo>
                  <a:pt x="8253904" y="2028394"/>
                </a:lnTo>
                <a:lnTo>
                  <a:pt x="8248509" y="2028394"/>
                </a:lnTo>
                <a:lnTo>
                  <a:pt x="8239742" y="2026236"/>
                </a:lnTo>
                <a:lnTo>
                  <a:pt x="8238663" y="2026236"/>
                </a:lnTo>
                <a:lnTo>
                  <a:pt x="8234347" y="2029473"/>
                </a:lnTo>
                <a:cubicBezTo>
                  <a:pt x="8229941" y="2025157"/>
                  <a:pt x="8226300" y="2022999"/>
                  <a:pt x="8223422" y="2022999"/>
                </a:cubicBezTo>
                <a:close/>
                <a:moveTo>
                  <a:pt x="5226387" y="2022864"/>
                </a:moveTo>
                <a:lnTo>
                  <a:pt x="5224229" y="2025022"/>
                </a:lnTo>
                <a:lnTo>
                  <a:pt x="5224229" y="2030417"/>
                </a:lnTo>
                <a:lnTo>
                  <a:pt x="5238256" y="2033654"/>
                </a:lnTo>
                <a:lnTo>
                  <a:pt x="5237177" y="2037971"/>
                </a:lnTo>
                <a:lnTo>
                  <a:pt x="5237177" y="2042287"/>
                </a:lnTo>
                <a:lnTo>
                  <a:pt x="5238256" y="2042287"/>
                </a:lnTo>
                <a:cubicBezTo>
                  <a:pt x="5238256" y="2038150"/>
                  <a:pt x="5239335" y="2034913"/>
                  <a:pt x="5241493" y="2032576"/>
                </a:cubicBezTo>
                <a:lnTo>
                  <a:pt x="5241493" y="2030417"/>
                </a:lnTo>
                <a:cubicBezTo>
                  <a:pt x="5238076" y="2030417"/>
                  <a:pt x="5234839" y="2027900"/>
                  <a:pt x="5231782" y="2022864"/>
                </a:cubicBezTo>
                <a:close/>
                <a:moveTo>
                  <a:pt x="1683476" y="2022460"/>
                </a:moveTo>
                <a:lnTo>
                  <a:pt x="1683476" y="2023539"/>
                </a:lnTo>
                <a:lnTo>
                  <a:pt x="1686714" y="2023539"/>
                </a:lnTo>
                <a:lnTo>
                  <a:pt x="1686714" y="2022460"/>
                </a:lnTo>
                <a:close/>
                <a:moveTo>
                  <a:pt x="733034" y="2022190"/>
                </a:moveTo>
                <a:lnTo>
                  <a:pt x="733034" y="2026776"/>
                </a:lnTo>
                <a:lnTo>
                  <a:pt x="734248" y="2026776"/>
                </a:lnTo>
                <a:lnTo>
                  <a:pt x="734248" y="2022190"/>
                </a:lnTo>
                <a:close/>
                <a:moveTo>
                  <a:pt x="574421" y="2020032"/>
                </a:moveTo>
                <a:cubicBezTo>
                  <a:pt x="571904" y="2023089"/>
                  <a:pt x="569655" y="2024618"/>
                  <a:pt x="567677" y="2024618"/>
                </a:cubicBezTo>
                <a:lnTo>
                  <a:pt x="567677" y="2028934"/>
                </a:lnTo>
                <a:lnTo>
                  <a:pt x="569835" y="2028934"/>
                </a:lnTo>
                <a:cubicBezTo>
                  <a:pt x="569835" y="2024797"/>
                  <a:pt x="572443" y="2022550"/>
                  <a:pt x="577658" y="2022190"/>
                </a:cubicBezTo>
                <a:lnTo>
                  <a:pt x="575500" y="2020032"/>
                </a:lnTo>
                <a:close/>
                <a:moveTo>
                  <a:pt x="1653129" y="2019223"/>
                </a:moveTo>
                <a:lnTo>
                  <a:pt x="1653129" y="2020302"/>
                </a:lnTo>
                <a:lnTo>
                  <a:pt x="1655287" y="2020302"/>
                </a:lnTo>
                <a:lnTo>
                  <a:pt x="1655287" y="2019223"/>
                </a:lnTo>
                <a:close/>
                <a:moveTo>
                  <a:pt x="617311" y="2018953"/>
                </a:moveTo>
                <a:cubicBezTo>
                  <a:pt x="613984" y="2020392"/>
                  <a:pt x="612140" y="2021830"/>
                  <a:pt x="611781" y="2023269"/>
                </a:cubicBezTo>
                <a:lnTo>
                  <a:pt x="614074" y="2025697"/>
                </a:lnTo>
                <a:cubicBezTo>
                  <a:pt x="616232" y="2024977"/>
                  <a:pt x="617311" y="2022729"/>
                  <a:pt x="617311" y="2018953"/>
                </a:cubicBezTo>
                <a:close/>
                <a:moveTo>
                  <a:pt x="589796" y="2018953"/>
                </a:moveTo>
                <a:lnTo>
                  <a:pt x="588582" y="2020032"/>
                </a:lnTo>
                <a:lnTo>
                  <a:pt x="588582" y="2021111"/>
                </a:lnTo>
                <a:cubicBezTo>
                  <a:pt x="590112" y="2024528"/>
                  <a:pt x="591594" y="2026416"/>
                  <a:pt x="593033" y="2026776"/>
                </a:cubicBezTo>
                <a:lnTo>
                  <a:pt x="595191" y="2026776"/>
                </a:lnTo>
                <a:lnTo>
                  <a:pt x="597484" y="2024618"/>
                </a:lnTo>
                <a:lnTo>
                  <a:pt x="597484" y="2022190"/>
                </a:lnTo>
                <a:cubicBezTo>
                  <a:pt x="597484" y="2020571"/>
                  <a:pt x="594922" y="2019492"/>
                  <a:pt x="589796" y="2018953"/>
                </a:cubicBezTo>
                <a:close/>
                <a:moveTo>
                  <a:pt x="731955" y="2015716"/>
                </a:moveTo>
                <a:lnTo>
                  <a:pt x="731955" y="2017874"/>
                </a:lnTo>
                <a:lnTo>
                  <a:pt x="733034" y="2017874"/>
                </a:lnTo>
                <a:lnTo>
                  <a:pt x="733034" y="2015716"/>
                </a:lnTo>
                <a:close/>
                <a:moveTo>
                  <a:pt x="8092593" y="2014367"/>
                </a:moveTo>
                <a:lnTo>
                  <a:pt x="8092593" y="2015446"/>
                </a:lnTo>
                <a:lnTo>
                  <a:pt x="8095830" y="2018683"/>
                </a:lnTo>
                <a:lnTo>
                  <a:pt x="8098123" y="2016525"/>
                </a:lnTo>
                <a:lnTo>
                  <a:pt x="8095830" y="2014367"/>
                </a:lnTo>
                <a:close/>
                <a:moveTo>
                  <a:pt x="2544275" y="2014311"/>
                </a:moveTo>
                <a:lnTo>
                  <a:pt x="2544275" y="2015390"/>
                </a:lnTo>
                <a:lnTo>
                  <a:pt x="2546433" y="2017413"/>
                </a:lnTo>
                <a:lnTo>
                  <a:pt x="2548590" y="2015390"/>
                </a:lnTo>
                <a:lnTo>
                  <a:pt x="2547512" y="2014311"/>
                </a:lnTo>
                <a:close/>
                <a:moveTo>
                  <a:pt x="3587641" y="2014097"/>
                </a:moveTo>
                <a:cubicBezTo>
                  <a:pt x="3584404" y="2015356"/>
                  <a:pt x="3581886" y="2017514"/>
                  <a:pt x="3580087" y="2020571"/>
                </a:cubicBezTo>
                <a:lnTo>
                  <a:pt x="3580087" y="2021650"/>
                </a:lnTo>
                <a:lnTo>
                  <a:pt x="3581166" y="2022729"/>
                </a:lnTo>
                <a:lnTo>
                  <a:pt x="3581166" y="2023808"/>
                </a:lnTo>
                <a:cubicBezTo>
                  <a:pt x="3586202" y="2023269"/>
                  <a:pt x="3588720" y="2020751"/>
                  <a:pt x="3588720" y="2016255"/>
                </a:cubicBezTo>
                <a:lnTo>
                  <a:pt x="3587641" y="2015176"/>
                </a:lnTo>
                <a:close/>
                <a:moveTo>
                  <a:pt x="115317" y="2013544"/>
                </a:moveTo>
                <a:lnTo>
                  <a:pt x="117475" y="2015567"/>
                </a:lnTo>
                <a:lnTo>
                  <a:pt x="117475" y="2013544"/>
                </a:lnTo>
                <a:close/>
                <a:moveTo>
                  <a:pt x="3594115" y="2013018"/>
                </a:moveTo>
                <a:lnTo>
                  <a:pt x="3594115" y="2015176"/>
                </a:lnTo>
                <a:lnTo>
                  <a:pt x="3595194" y="2020571"/>
                </a:lnTo>
                <a:lnTo>
                  <a:pt x="3596407" y="2020571"/>
                </a:lnTo>
                <a:lnTo>
                  <a:pt x="3597486" y="2019492"/>
                </a:lnTo>
                <a:lnTo>
                  <a:pt x="3598565" y="2019492"/>
                </a:lnTo>
                <a:lnTo>
                  <a:pt x="3596407" y="2013018"/>
                </a:lnTo>
                <a:close/>
                <a:moveTo>
                  <a:pt x="7632007" y="2012344"/>
                </a:moveTo>
                <a:lnTo>
                  <a:pt x="7632007" y="2014637"/>
                </a:lnTo>
                <a:lnTo>
                  <a:pt x="7633086" y="2014637"/>
                </a:lnTo>
                <a:lnTo>
                  <a:pt x="7633086" y="2012344"/>
                </a:lnTo>
                <a:close/>
                <a:moveTo>
                  <a:pt x="3705657" y="2011939"/>
                </a:moveTo>
                <a:lnTo>
                  <a:pt x="3705657" y="2013018"/>
                </a:lnTo>
                <a:lnTo>
                  <a:pt x="3712131" y="2014097"/>
                </a:lnTo>
                <a:lnTo>
                  <a:pt x="3713210" y="2014097"/>
                </a:lnTo>
                <a:lnTo>
                  <a:pt x="3713210" y="2013018"/>
                </a:lnTo>
                <a:lnTo>
                  <a:pt x="3708894" y="2011939"/>
                </a:lnTo>
                <a:close/>
                <a:moveTo>
                  <a:pt x="7745842" y="2011265"/>
                </a:moveTo>
                <a:cubicBezTo>
                  <a:pt x="7745842" y="2013513"/>
                  <a:pt x="7744403" y="2015356"/>
                  <a:pt x="7741526" y="2016795"/>
                </a:cubicBezTo>
                <a:lnTo>
                  <a:pt x="7738154" y="2016795"/>
                </a:lnTo>
                <a:lnTo>
                  <a:pt x="7734917" y="2014637"/>
                </a:lnTo>
                <a:lnTo>
                  <a:pt x="7732759" y="2014637"/>
                </a:lnTo>
                <a:lnTo>
                  <a:pt x="7732759" y="2016795"/>
                </a:lnTo>
                <a:lnTo>
                  <a:pt x="7742605" y="2025562"/>
                </a:lnTo>
                <a:lnTo>
                  <a:pt x="7743684" y="2025562"/>
                </a:lnTo>
                <a:lnTo>
                  <a:pt x="7748135" y="2021111"/>
                </a:lnTo>
                <a:lnTo>
                  <a:pt x="7748135" y="2011265"/>
                </a:lnTo>
                <a:close/>
                <a:moveTo>
                  <a:pt x="3612592" y="2010860"/>
                </a:moveTo>
                <a:lnTo>
                  <a:pt x="3609355" y="2020571"/>
                </a:lnTo>
                <a:lnTo>
                  <a:pt x="3610434" y="2020571"/>
                </a:lnTo>
                <a:cubicBezTo>
                  <a:pt x="3611873" y="2020571"/>
                  <a:pt x="3612952" y="2018413"/>
                  <a:pt x="3613671" y="2014097"/>
                </a:cubicBezTo>
                <a:lnTo>
                  <a:pt x="3613671" y="2010860"/>
                </a:lnTo>
                <a:close/>
                <a:moveTo>
                  <a:pt x="4684420" y="2010563"/>
                </a:moveTo>
                <a:lnTo>
                  <a:pt x="4682262" y="2013800"/>
                </a:lnTo>
                <a:lnTo>
                  <a:pt x="4682262" y="2015958"/>
                </a:lnTo>
                <a:lnTo>
                  <a:pt x="4684420" y="2018116"/>
                </a:lnTo>
                <a:lnTo>
                  <a:pt x="4687657" y="2014879"/>
                </a:lnTo>
                <a:cubicBezTo>
                  <a:pt x="4686578" y="2012001"/>
                  <a:pt x="4685499" y="2010563"/>
                  <a:pt x="4684420" y="2010563"/>
                </a:cubicBezTo>
                <a:close/>
                <a:moveTo>
                  <a:pt x="7635244" y="2010186"/>
                </a:moveTo>
                <a:lnTo>
                  <a:pt x="7635244" y="2011265"/>
                </a:lnTo>
                <a:lnTo>
                  <a:pt x="7638616" y="2011265"/>
                </a:lnTo>
                <a:lnTo>
                  <a:pt x="7638616" y="2010186"/>
                </a:lnTo>
                <a:close/>
                <a:moveTo>
                  <a:pt x="7620003" y="2010186"/>
                </a:moveTo>
                <a:lnTo>
                  <a:pt x="7611236" y="2012344"/>
                </a:lnTo>
                <a:lnTo>
                  <a:pt x="7611236" y="2013423"/>
                </a:lnTo>
                <a:lnTo>
                  <a:pt x="7615552" y="2017874"/>
                </a:lnTo>
                <a:lnTo>
                  <a:pt x="7621082" y="2017874"/>
                </a:lnTo>
                <a:lnTo>
                  <a:pt x="7621082" y="2012344"/>
                </a:lnTo>
                <a:lnTo>
                  <a:pt x="7620003" y="2011265"/>
                </a:lnTo>
                <a:close/>
                <a:moveTo>
                  <a:pt x="7260792" y="2010116"/>
                </a:moveTo>
                <a:lnTo>
                  <a:pt x="7258634" y="2012274"/>
                </a:lnTo>
                <a:lnTo>
                  <a:pt x="7259714" y="2013353"/>
                </a:lnTo>
                <a:lnTo>
                  <a:pt x="7262950" y="2013353"/>
                </a:lnTo>
                <a:lnTo>
                  <a:pt x="7262950" y="2010116"/>
                </a:lnTo>
                <a:close/>
                <a:moveTo>
                  <a:pt x="235762" y="2009228"/>
                </a:moveTo>
                <a:lnTo>
                  <a:pt x="235762" y="2010307"/>
                </a:lnTo>
                <a:lnTo>
                  <a:pt x="242101" y="2020962"/>
                </a:lnTo>
                <a:lnTo>
                  <a:pt x="242101" y="2019883"/>
                </a:lnTo>
                <a:cubicBezTo>
                  <a:pt x="240931" y="2015837"/>
                  <a:pt x="238818" y="2012285"/>
                  <a:pt x="235762" y="2009228"/>
                </a:cubicBezTo>
                <a:close/>
                <a:moveTo>
                  <a:pt x="4075067" y="2007219"/>
                </a:moveTo>
                <a:lnTo>
                  <a:pt x="4075067" y="2008298"/>
                </a:lnTo>
                <a:lnTo>
                  <a:pt x="4078304" y="2008298"/>
                </a:lnTo>
                <a:lnTo>
                  <a:pt x="4078304" y="2007219"/>
                </a:lnTo>
                <a:close/>
                <a:moveTo>
                  <a:pt x="4676867" y="2006247"/>
                </a:moveTo>
                <a:cubicBezTo>
                  <a:pt x="4687657" y="2008585"/>
                  <a:pt x="4693052" y="2010743"/>
                  <a:pt x="4693052" y="2012721"/>
                </a:cubicBezTo>
                <a:lnTo>
                  <a:pt x="4694131" y="2011642"/>
                </a:lnTo>
                <a:lnTo>
                  <a:pt x="4702763" y="2011642"/>
                </a:lnTo>
                <a:lnTo>
                  <a:pt x="4710316" y="2018116"/>
                </a:lnTo>
                <a:lnTo>
                  <a:pt x="4703842" y="2028906"/>
                </a:lnTo>
                <a:lnTo>
                  <a:pt x="4712474" y="2036459"/>
                </a:lnTo>
                <a:lnTo>
                  <a:pt x="4718948" y="2034301"/>
                </a:lnTo>
                <a:lnTo>
                  <a:pt x="4723264" y="2037538"/>
                </a:lnTo>
                <a:lnTo>
                  <a:pt x="4725422" y="2037538"/>
                </a:lnTo>
                <a:lnTo>
                  <a:pt x="4725422" y="2034301"/>
                </a:lnTo>
                <a:lnTo>
                  <a:pt x="4723264" y="2031064"/>
                </a:lnTo>
                <a:lnTo>
                  <a:pt x="4723264" y="2028906"/>
                </a:lnTo>
                <a:lnTo>
                  <a:pt x="4724343" y="2022432"/>
                </a:lnTo>
                <a:lnTo>
                  <a:pt x="4721106" y="2013800"/>
                </a:lnTo>
                <a:cubicBezTo>
                  <a:pt x="4722545" y="2010563"/>
                  <a:pt x="4723983" y="2008764"/>
                  <a:pt x="4725422" y="2008405"/>
                </a:cubicBezTo>
                <a:lnTo>
                  <a:pt x="4743900" y="2010563"/>
                </a:lnTo>
                <a:lnTo>
                  <a:pt x="4749295" y="2007326"/>
                </a:lnTo>
                <a:lnTo>
                  <a:pt x="4751453" y="2007326"/>
                </a:lnTo>
                <a:cubicBezTo>
                  <a:pt x="4754330" y="2007326"/>
                  <a:pt x="4758287" y="2009484"/>
                  <a:pt x="4763322" y="2013800"/>
                </a:cubicBezTo>
                <a:cubicBezTo>
                  <a:pt x="4763322" y="2011642"/>
                  <a:pt x="4764041" y="2010563"/>
                  <a:pt x="4765480" y="2010563"/>
                </a:cubicBezTo>
                <a:lnTo>
                  <a:pt x="4769796" y="2010563"/>
                </a:lnTo>
                <a:lnTo>
                  <a:pt x="4773033" y="2012721"/>
                </a:lnTo>
                <a:lnTo>
                  <a:pt x="4770875" y="2026748"/>
                </a:lnTo>
                <a:lnTo>
                  <a:pt x="4771954" y="2027827"/>
                </a:lnTo>
                <a:lnTo>
                  <a:pt x="4773033" y="2027827"/>
                </a:lnTo>
                <a:cubicBezTo>
                  <a:pt x="4778068" y="2027827"/>
                  <a:pt x="4780586" y="2024230"/>
                  <a:pt x="4780586" y="2017037"/>
                </a:cubicBezTo>
                <a:lnTo>
                  <a:pt x="4781665" y="2015958"/>
                </a:lnTo>
                <a:lnTo>
                  <a:pt x="4782744" y="2015958"/>
                </a:lnTo>
                <a:lnTo>
                  <a:pt x="4804324" y="2039696"/>
                </a:lnTo>
                <a:lnTo>
                  <a:pt x="4800008" y="2042933"/>
                </a:lnTo>
                <a:lnTo>
                  <a:pt x="4765480" y="2042933"/>
                </a:lnTo>
                <a:lnTo>
                  <a:pt x="4762243" y="2054802"/>
                </a:lnTo>
                <a:lnTo>
                  <a:pt x="4765480" y="2058039"/>
                </a:lnTo>
                <a:lnTo>
                  <a:pt x="4765480" y="2067750"/>
                </a:lnTo>
                <a:lnTo>
                  <a:pt x="4776270" y="2075438"/>
                </a:lnTo>
                <a:cubicBezTo>
                  <a:pt x="4784902" y="2077236"/>
                  <a:pt x="4789218" y="2081193"/>
                  <a:pt x="4789218" y="2087307"/>
                </a:cubicBezTo>
                <a:lnTo>
                  <a:pt x="4791376" y="2089465"/>
                </a:lnTo>
                <a:lnTo>
                  <a:pt x="4791376" y="2090544"/>
                </a:lnTo>
                <a:lnTo>
                  <a:pt x="4778428" y="2102413"/>
                </a:lnTo>
                <a:lnTo>
                  <a:pt x="4778428" y="2106729"/>
                </a:lnTo>
                <a:cubicBezTo>
                  <a:pt x="4783463" y="2106729"/>
                  <a:pt x="4785981" y="2109966"/>
                  <a:pt x="4785981" y="2116440"/>
                </a:cubicBezTo>
                <a:lnTo>
                  <a:pt x="4785981" y="2120756"/>
                </a:lnTo>
                <a:lnTo>
                  <a:pt x="4782744" y="2134783"/>
                </a:lnTo>
                <a:lnTo>
                  <a:pt x="4783823" y="2139099"/>
                </a:lnTo>
                <a:lnTo>
                  <a:pt x="4779507" y="2156363"/>
                </a:lnTo>
                <a:cubicBezTo>
                  <a:pt x="4780946" y="2156363"/>
                  <a:pt x="4781665" y="2157442"/>
                  <a:pt x="4781665" y="2159600"/>
                </a:cubicBezTo>
                <a:lnTo>
                  <a:pt x="4780586" y="2166074"/>
                </a:lnTo>
                <a:lnTo>
                  <a:pt x="4803245" y="2189812"/>
                </a:lnTo>
                <a:lnTo>
                  <a:pt x="4804324" y="2193049"/>
                </a:lnTo>
                <a:cubicBezTo>
                  <a:pt x="4803245" y="2194488"/>
                  <a:pt x="4799289" y="2195207"/>
                  <a:pt x="4792455" y="2195207"/>
                </a:cubicBezTo>
                <a:cubicBezTo>
                  <a:pt x="4792455" y="2196646"/>
                  <a:pt x="4790297" y="2197725"/>
                  <a:pt x="4785981" y="2198444"/>
                </a:cubicBezTo>
                <a:lnTo>
                  <a:pt x="4765480" y="2197365"/>
                </a:lnTo>
                <a:lnTo>
                  <a:pt x="4761164" y="2199523"/>
                </a:lnTo>
                <a:lnTo>
                  <a:pt x="4754690" y="2198444"/>
                </a:lnTo>
                <a:lnTo>
                  <a:pt x="4736347" y="2200602"/>
                </a:lnTo>
                <a:lnTo>
                  <a:pt x="4736347" y="2201681"/>
                </a:lnTo>
                <a:cubicBezTo>
                  <a:pt x="4736527" y="2205548"/>
                  <a:pt x="4750194" y="2211347"/>
                  <a:pt x="4777349" y="2219080"/>
                </a:cubicBezTo>
                <a:lnTo>
                  <a:pt x="4783823" y="2216922"/>
                </a:lnTo>
                <a:cubicBezTo>
                  <a:pt x="4785262" y="2218181"/>
                  <a:pt x="4791736" y="2219260"/>
                  <a:pt x="4803245" y="2220159"/>
                </a:cubicBezTo>
                <a:lnTo>
                  <a:pt x="4804324" y="2221238"/>
                </a:lnTo>
                <a:lnTo>
                  <a:pt x="4804324" y="2222317"/>
                </a:lnTo>
                <a:cubicBezTo>
                  <a:pt x="4797311" y="2238143"/>
                  <a:pt x="4793714" y="2250012"/>
                  <a:pt x="4793534" y="2257924"/>
                </a:cubicBezTo>
                <a:cubicBezTo>
                  <a:pt x="4792455" y="2257924"/>
                  <a:pt x="4790657" y="2261521"/>
                  <a:pt x="4788139" y="2268715"/>
                </a:cubicBezTo>
                <a:lnTo>
                  <a:pt x="4779507" y="2271952"/>
                </a:lnTo>
                <a:cubicBezTo>
                  <a:pt x="4768537" y="2271952"/>
                  <a:pt x="4754150" y="2261521"/>
                  <a:pt x="4736347" y="2240660"/>
                </a:cubicBezTo>
                <a:cubicBezTo>
                  <a:pt x="4731042" y="2231129"/>
                  <a:pt x="4727400" y="2221778"/>
                  <a:pt x="4725422" y="2212606"/>
                </a:cubicBezTo>
                <a:lnTo>
                  <a:pt x="4724343" y="2211527"/>
                </a:lnTo>
                <a:lnTo>
                  <a:pt x="4721106" y="2211527"/>
                </a:lnTo>
                <a:lnTo>
                  <a:pt x="4717869" y="2219080"/>
                </a:lnTo>
                <a:lnTo>
                  <a:pt x="4712474" y="2218001"/>
                </a:lnTo>
                <a:lnTo>
                  <a:pt x="4711395" y="2219080"/>
                </a:lnTo>
                <a:lnTo>
                  <a:pt x="4711395" y="2223396"/>
                </a:lnTo>
                <a:cubicBezTo>
                  <a:pt x="4713553" y="2223396"/>
                  <a:pt x="4714632" y="2224115"/>
                  <a:pt x="4714632" y="2225554"/>
                </a:cubicBezTo>
                <a:cubicBezTo>
                  <a:pt x="4714632" y="2232388"/>
                  <a:pt x="4710316" y="2236344"/>
                  <a:pt x="4701684" y="2237423"/>
                </a:cubicBezTo>
                <a:cubicBezTo>
                  <a:pt x="4701684" y="2245336"/>
                  <a:pt x="4699526" y="2249292"/>
                  <a:pt x="4695210" y="2249292"/>
                </a:cubicBezTo>
                <a:lnTo>
                  <a:pt x="4667156" y="2262240"/>
                </a:lnTo>
                <a:lnTo>
                  <a:pt x="4641260" y="2268715"/>
                </a:lnTo>
                <a:lnTo>
                  <a:pt x="4638023" y="2268715"/>
                </a:lnTo>
                <a:lnTo>
                  <a:pt x="4635865" y="2266557"/>
                </a:lnTo>
                <a:lnTo>
                  <a:pt x="4635865" y="2262240"/>
                </a:lnTo>
                <a:cubicBezTo>
                  <a:pt x="4635865" y="2257924"/>
                  <a:pt x="4641619" y="2253249"/>
                  <a:pt x="4653129" y="2248213"/>
                </a:cubicBezTo>
                <a:lnTo>
                  <a:pt x="4680104" y="2211527"/>
                </a:lnTo>
                <a:lnTo>
                  <a:pt x="4680104" y="2197365"/>
                </a:lnTo>
                <a:lnTo>
                  <a:pt x="4671472" y="2197365"/>
                </a:lnTo>
                <a:lnTo>
                  <a:pt x="4670393" y="2196286"/>
                </a:lnTo>
                <a:lnTo>
                  <a:pt x="4650971" y="2200602"/>
                </a:lnTo>
                <a:lnTo>
                  <a:pt x="4649892" y="2200602"/>
                </a:lnTo>
                <a:cubicBezTo>
                  <a:pt x="4647194" y="2198444"/>
                  <a:pt x="4644677" y="2197365"/>
                  <a:pt x="4642339" y="2197365"/>
                </a:cubicBezTo>
                <a:lnTo>
                  <a:pt x="4632628" y="2197365"/>
                </a:lnTo>
                <a:lnTo>
                  <a:pt x="4629391" y="2194128"/>
                </a:lnTo>
                <a:cubicBezTo>
                  <a:pt x="4629391" y="2191970"/>
                  <a:pt x="4631908" y="2190891"/>
                  <a:pt x="4636944" y="2190891"/>
                </a:cubicBezTo>
                <a:lnTo>
                  <a:pt x="4640181" y="2189812"/>
                </a:lnTo>
                <a:lnTo>
                  <a:pt x="4640181" y="2188733"/>
                </a:lnTo>
                <a:lnTo>
                  <a:pt x="4668235" y="2191970"/>
                </a:lnTo>
                <a:lnTo>
                  <a:pt x="4676867" y="2188733"/>
                </a:lnTo>
                <a:lnTo>
                  <a:pt x="4682262" y="2189812"/>
                </a:lnTo>
                <a:lnTo>
                  <a:pt x="4684420" y="2181180"/>
                </a:lnTo>
                <a:lnTo>
                  <a:pt x="4683341" y="2173627"/>
                </a:lnTo>
                <a:lnTo>
                  <a:pt x="4675788" y="2174706"/>
                </a:lnTo>
                <a:lnTo>
                  <a:pt x="4670393" y="2170390"/>
                </a:lnTo>
                <a:lnTo>
                  <a:pt x="4666077" y="2170390"/>
                </a:lnTo>
                <a:cubicBezTo>
                  <a:pt x="4666077" y="2173267"/>
                  <a:pt x="4664998" y="2174706"/>
                  <a:pt x="4662840" y="2174706"/>
                </a:cubicBezTo>
                <a:lnTo>
                  <a:pt x="4656366" y="2174706"/>
                </a:lnTo>
                <a:cubicBezTo>
                  <a:pt x="4654028" y="2172548"/>
                  <a:pt x="4650791" y="2171469"/>
                  <a:pt x="4646655" y="2171469"/>
                </a:cubicBezTo>
                <a:lnTo>
                  <a:pt x="4643418" y="2161758"/>
                </a:lnTo>
                <a:lnTo>
                  <a:pt x="4636944" y="2163916"/>
                </a:lnTo>
                <a:cubicBezTo>
                  <a:pt x="4628312" y="2161758"/>
                  <a:pt x="4623276" y="2159960"/>
                  <a:pt x="4621838" y="2158521"/>
                </a:cubicBezTo>
                <a:lnTo>
                  <a:pt x="4620759" y="2158521"/>
                </a:lnTo>
                <a:lnTo>
                  <a:pt x="4618601" y="2160679"/>
                </a:lnTo>
                <a:lnTo>
                  <a:pt x="4618601" y="2161758"/>
                </a:lnTo>
                <a:lnTo>
                  <a:pt x="4619680" y="2166074"/>
                </a:lnTo>
                <a:lnTo>
                  <a:pt x="4617522" y="2171469"/>
                </a:lnTo>
                <a:lnTo>
                  <a:pt x="4619680" y="2176864"/>
                </a:lnTo>
                <a:lnTo>
                  <a:pt x="4617522" y="2185496"/>
                </a:lnTo>
                <a:lnTo>
                  <a:pt x="4619680" y="2233107"/>
                </a:lnTo>
                <a:lnTo>
                  <a:pt x="4615364" y="2235265"/>
                </a:lnTo>
                <a:lnTo>
                  <a:pt x="4615364" y="2237423"/>
                </a:lnTo>
                <a:lnTo>
                  <a:pt x="4618601" y="2241739"/>
                </a:lnTo>
                <a:lnTo>
                  <a:pt x="4615364" y="2255766"/>
                </a:lnTo>
                <a:lnTo>
                  <a:pt x="4617522" y="2259003"/>
                </a:lnTo>
                <a:lnTo>
                  <a:pt x="4617522" y="2260082"/>
                </a:lnTo>
                <a:cubicBezTo>
                  <a:pt x="4615184" y="2265837"/>
                  <a:pt x="4603989" y="2269434"/>
                  <a:pt x="4583938" y="2270873"/>
                </a:cubicBezTo>
                <a:cubicBezTo>
                  <a:pt x="4577464" y="2270873"/>
                  <a:pt x="4574227" y="2266197"/>
                  <a:pt x="4574227" y="2256845"/>
                </a:cubicBezTo>
                <a:lnTo>
                  <a:pt x="4570990" y="2253608"/>
                </a:lnTo>
                <a:lnTo>
                  <a:pt x="4570990" y="2251450"/>
                </a:lnTo>
                <a:lnTo>
                  <a:pt x="4572069" y="2213685"/>
                </a:lnTo>
                <a:lnTo>
                  <a:pt x="4570990" y="2193049"/>
                </a:lnTo>
                <a:lnTo>
                  <a:pt x="4569911" y="2191970"/>
                </a:lnTo>
                <a:cubicBezTo>
                  <a:pt x="4556243" y="2204289"/>
                  <a:pt x="4547611" y="2210448"/>
                  <a:pt x="4544015" y="2210448"/>
                </a:cubicBezTo>
                <a:lnTo>
                  <a:pt x="4542936" y="2210448"/>
                </a:lnTo>
                <a:lnTo>
                  <a:pt x="4538620" y="2206132"/>
                </a:lnTo>
                <a:lnTo>
                  <a:pt x="4538620" y="2204918"/>
                </a:lnTo>
                <a:lnTo>
                  <a:pt x="4553726" y="2183338"/>
                </a:lnTo>
                <a:cubicBezTo>
                  <a:pt x="4553726" y="2180101"/>
                  <a:pt x="4555164" y="2176864"/>
                  <a:pt x="4558042" y="2173627"/>
                </a:cubicBezTo>
                <a:lnTo>
                  <a:pt x="4556963" y="2169311"/>
                </a:lnTo>
                <a:cubicBezTo>
                  <a:pt x="4561279" y="2151148"/>
                  <a:pt x="4563437" y="2139639"/>
                  <a:pt x="4563437" y="2134783"/>
                </a:cubicBezTo>
                <a:lnTo>
                  <a:pt x="4561279" y="2130467"/>
                </a:lnTo>
                <a:cubicBezTo>
                  <a:pt x="4565235" y="2118238"/>
                  <a:pt x="4567753" y="2112124"/>
                  <a:pt x="4568832" y="2112124"/>
                </a:cubicBezTo>
                <a:lnTo>
                  <a:pt x="4569911" y="2113203"/>
                </a:lnTo>
                <a:lnTo>
                  <a:pt x="4569911" y="2114282"/>
                </a:lnTo>
                <a:lnTo>
                  <a:pt x="4567753" y="2116440"/>
                </a:lnTo>
                <a:cubicBezTo>
                  <a:pt x="4569911" y="2116440"/>
                  <a:pt x="4570990" y="2117519"/>
                  <a:pt x="4570990" y="2119677"/>
                </a:cubicBezTo>
                <a:lnTo>
                  <a:pt x="4572069" y="2119677"/>
                </a:lnTo>
                <a:lnTo>
                  <a:pt x="4572069" y="2116440"/>
                </a:lnTo>
                <a:cubicBezTo>
                  <a:pt x="4569911" y="2107628"/>
                  <a:pt x="4567393" y="2101514"/>
                  <a:pt x="4564516" y="2098097"/>
                </a:cubicBezTo>
                <a:lnTo>
                  <a:pt x="4564516" y="2090544"/>
                </a:lnTo>
                <a:cubicBezTo>
                  <a:pt x="4566674" y="2087846"/>
                  <a:pt x="4567753" y="2085329"/>
                  <a:pt x="4567753" y="2082991"/>
                </a:cubicBezTo>
                <a:lnTo>
                  <a:pt x="4567753" y="2080833"/>
                </a:lnTo>
                <a:lnTo>
                  <a:pt x="4564516" y="2077596"/>
                </a:lnTo>
                <a:lnTo>
                  <a:pt x="4545094" y="2084070"/>
                </a:lnTo>
                <a:cubicBezTo>
                  <a:pt x="4539339" y="2081372"/>
                  <a:pt x="4536462" y="2077776"/>
                  <a:pt x="4536462" y="2073280"/>
                </a:cubicBezTo>
                <a:lnTo>
                  <a:pt x="4541857" y="2068829"/>
                </a:lnTo>
                <a:lnTo>
                  <a:pt x="4552647" y="2068829"/>
                </a:lnTo>
                <a:cubicBezTo>
                  <a:pt x="4554805" y="2070987"/>
                  <a:pt x="4560200" y="2072830"/>
                  <a:pt x="4568832" y="2074359"/>
                </a:cubicBezTo>
                <a:lnTo>
                  <a:pt x="4572069" y="2074359"/>
                </a:lnTo>
                <a:lnTo>
                  <a:pt x="4572069" y="2072066"/>
                </a:lnTo>
                <a:lnTo>
                  <a:pt x="4573148" y="2072066"/>
                </a:lnTo>
                <a:lnTo>
                  <a:pt x="4570990" y="2060197"/>
                </a:lnTo>
                <a:lnTo>
                  <a:pt x="4572069" y="2059118"/>
                </a:lnTo>
                <a:lnTo>
                  <a:pt x="4572069" y="2058039"/>
                </a:lnTo>
                <a:lnTo>
                  <a:pt x="4567753" y="2051565"/>
                </a:lnTo>
                <a:lnTo>
                  <a:pt x="4567753" y="2050486"/>
                </a:lnTo>
                <a:lnTo>
                  <a:pt x="4572069" y="2036459"/>
                </a:lnTo>
                <a:lnTo>
                  <a:pt x="4572069" y="2026748"/>
                </a:lnTo>
                <a:lnTo>
                  <a:pt x="4567753" y="2010563"/>
                </a:lnTo>
                <a:lnTo>
                  <a:pt x="4573148" y="2007326"/>
                </a:lnTo>
                <a:cubicBezTo>
                  <a:pt x="4581240" y="2007326"/>
                  <a:pt x="4591715" y="2009124"/>
                  <a:pt x="4604574" y="2012721"/>
                </a:cubicBezTo>
                <a:lnTo>
                  <a:pt x="4611048" y="2011642"/>
                </a:lnTo>
                <a:lnTo>
                  <a:pt x="4616443" y="2011642"/>
                </a:lnTo>
                <a:cubicBezTo>
                  <a:pt x="4624715" y="2011642"/>
                  <a:pt x="4629391" y="2013440"/>
                  <a:pt x="4630470" y="2017037"/>
                </a:cubicBezTo>
                <a:lnTo>
                  <a:pt x="4630470" y="2019195"/>
                </a:lnTo>
                <a:cubicBezTo>
                  <a:pt x="4623276" y="2023871"/>
                  <a:pt x="4619680" y="2031064"/>
                  <a:pt x="4619680" y="2040775"/>
                </a:cubicBezTo>
                <a:cubicBezTo>
                  <a:pt x="4618241" y="2040775"/>
                  <a:pt x="4616443" y="2046530"/>
                  <a:pt x="4614285" y="2058039"/>
                </a:cubicBezTo>
                <a:cubicBezTo>
                  <a:pt x="4615723" y="2058039"/>
                  <a:pt x="4616443" y="2059118"/>
                  <a:pt x="4616443" y="2061276"/>
                </a:cubicBezTo>
                <a:lnTo>
                  <a:pt x="4617522" y="2062355"/>
                </a:lnTo>
                <a:lnTo>
                  <a:pt x="4619680" y="2062355"/>
                </a:lnTo>
                <a:lnTo>
                  <a:pt x="4630470" y="2050486"/>
                </a:lnTo>
                <a:cubicBezTo>
                  <a:pt x="4635505" y="2050486"/>
                  <a:pt x="4638023" y="2053363"/>
                  <a:pt x="4638023" y="2059118"/>
                </a:cubicBezTo>
                <a:lnTo>
                  <a:pt x="4639102" y="2060197"/>
                </a:lnTo>
                <a:lnTo>
                  <a:pt x="4640181" y="2060197"/>
                </a:lnTo>
                <a:lnTo>
                  <a:pt x="4644497" y="2058039"/>
                </a:lnTo>
                <a:lnTo>
                  <a:pt x="4657445" y="2067750"/>
                </a:lnTo>
                <a:lnTo>
                  <a:pt x="4659603" y="2067750"/>
                </a:lnTo>
                <a:cubicBezTo>
                  <a:pt x="4659603" y="2064693"/>
                  <a:pt x="4662840" y="2062894"/>
                  <a:pt x="4669314" y="2062355"/>
                </a:cubicBezTo>
                <a:lnTo>
                  <a:pt x="4668235" y="2059118"/>
                </a:lnTo>
                <a:lnTo>
                  <a:pt x="4667156" y="2059118"/>
                </a:lnTo>
                <a:lnTo>
                  <a:pt x="4661761" y="2060197"/>
                </a:lnTo>
                <a:lnTo>
                  <a:pt x="4659603" y="2056960"/>
                </a:lnTo>
                <a:cubicBezTo>
                  <a:pt x="4659603" y="2051925"/>
                  <a:pt x="4660322" y="2047968"/>
                  <a:pt x="4661761" y="2045091"/>
                </a:cubicBezTo>
                <a:lnTo>
                  <a:pt x="4659603" y="2039696"/>
                </a:lnTo>
                <a:lnTo>
                  <a:pt x="4660682" y="2034301"/>
                </a:lnTo>
                <a:lnTo>
                  <a:pt x="4659603" y="2029985"/>
                </a:lnTo>
                <a:cubicBezTo>
                  <a:pt x="4659603" y="2018835"/>
                  <a:pt x="4663559" y="2011282"/>
                  <a:pt x="4671472" y="2007326"/>
                </a:cubicBezTo>
                <a:close/>
                <a:moveTo>
                  <a:pt x="146204" y="2005991"/>
                </a:moveTo>
                <a:lnTo>
                  <a:pt x="146204" y="2008149"/>
                </a:lnTo>
                <a:lnTo>
                  <a:pt x="149441" y="2009228"/>
                </a:lnTo>
                <a:lnTo>
                  <a:pt x="149441" y="2008149"/>
                </a:lnTo>
                <a:lnTo>
                  <a:pt x="147284" y="2005991"/>
                </a:lnTo>
                <a:close/>
                <a:moveTo>
                  <a:pt x="3673152" y="2005465"/>
                </a:moveTo>
                <a:lnTo>
                  <a:pt x="3670994" y="2007623"/>
                </a:lnTo>
                <a:lnTo>
                  <a:pt x="3670994" y="2009781"/>
                </a:lnTo>
                <a:lnTo>
                  <a:pt x="3674231" y="2013018"/>
                </a:lnTo>
                <a:lnTo>
                  <a:pt x="3676389" y="2006544"/>
                </a:lnTo>
                <a:lnTo>
                  <a:pt x="3675310" y="2005465"/>
                </a:lnTo>
                <a:close/>
                <a:moveTo>
                  <a:pt x="1695344" y="2003847"/>
                </a:moveTo>
                <a:lnTo>
                  <a:pt x="1695344" y="2004926"/>
                </a:lnTo>
                <a:lnTo>
                  <a:pt x="1697503" y="2007219"/>
                </a:lnTo>
                <a:lnTo>
                  <a:pt x="1699662" y="2007219"/>
                </a:lnTo>
                <a:lnTo>
                  <a:pt x="1699662" y="2006140"/>
                </a:lnTo>
                <a:lnTo>
                  <a:pt x="1697503" y="2003847"/>
                </a:lnTo>
                <a:close/>
                <a:moveTo>
                  <a:pt x="8178778" y="2003577"/>
                </a:moveTo>
                <a:lnTo>
                  <a:pt x="8177564" y="2006814"/>
                </a:lnTo>
                <a:lnTo>
                  <a:pt x="8177564" y="2007893"/>
                </a:lnTo>
                <a:lnTo>
                  <a:pt x="8178778" y="2007893"/>
                </a:lnTo>
                <a:lnTo>
                  <a:pt x="8179857" y="2004656"/>
                </a:lnTo>
                <a:lnTo>
                  <a:pt x="8179857" y="2003577"/>
                </a:lnTo>
                <a:close/>
                <a:moveTo>
                  <a:pt x="5117138" y="2003442"/>
                </a:moveTo>
                <a:lnTo>
                  <a:pt x="5111743" y="2007758"/>
                </a:lnTo>
                <a:cubicBezTo>
                  <a:pt x="5112822" y="2010636"/>
                  <a:pt x="5113901" y="2012074"/>
                  <a:pt x="5114980" y="2012074"/>
                </a:cubicBezTo>
                <a:lnTo>
                  <a:pt x="5121454" y="2012074"/>
                </a:lnTo>
                <a:lnTo>
                  <a:pt x="5121454" y="2006679"/>
                </a:lnTo>
                <a:lnTo>
                  <a:pt x="5118217" y="2003442"/>
                </a:lnTo>
                <a:close/>
                <a:moveTo>
                  <a:pt x="3598565" y="2002228"/>
                </a:moveTo>
                <a:lnTo>
                  <a:pt x="3596407" y="2005465"/>
                </a:lnTo>
                <a:lnTo>
                  <a:pt x="3598565" y="2005465"/>
                </a:lnTo>
                <a:lnTo>
                  <a:pt x="3600723" y="2003307"/>
                </a:lnTo>
                <a:lnTo>
                  <a:pt x="3599644" y="2002228"/>
                </a:lnTo>
                <a:close/>
                <a:moveTo>
                  <a:pt x="4081541" y="2000610"/>
                </a:moveTo>
                <a:lnTo>
                  <a:pt x="4081541" y="2002903"/>
                </a:lnTo>
                <a:lnTo>
                  <a:pt x="4082754" y="2002903"/>
                </a:lnTo>
                <a:lnTo>
                  <a:pt x="4082754" y="2000610"/>
                </a:lnTo>
                <a:close/>
                <a:moveTo>
                  <a:pt x="1597964" y="2000610"/>
                </a:moveTo>
                <a:lnTo>
                  <a:pt x="1597964" y="2001689"/>
                </a:lnTo>
                <a:lnTo>
                  <a:pt x="1600122" y="2003847"/>
                </a:lnTo>
                <a:lnTo>
                  <a:pt x="1601202" y="2002768"/>
                </a:lnTo>
                <a:lnTo>
                  <a:pt x="1601202" y="2000610"/>
                </a:lnTo>
                <a:close/>
                <a:moveTo>
                  <a:pt x="587503" y="2000610"/>
                </a:moveTo>
                <a:cubicBezTo>
                  <a:pt x="582378" y="2006364"/>
                  <a:pt x="577658" y="2009242"/>
                  <a:pt x="573342" y="2009242"/>
                </a:cubicBezTo>
                <a:cubicBezTo>
                  <a:pt x="568845" y="2009242"/>
                  <a:pt x="566598" y="2009961"/>
                  <a:pt x="566598" y="2011400"/>
                </a:cubicBezTo>
                <a:lnTo>
                  <a:pt x="566598" y="2013558"/>
                </a:lnTo>
                <a:lnTo>
                  <a:pt x="574421" y="2017874"/>
                </a:lnTo>
                <a:lnTo>
                  <a:pt x="577658" y="2017874"/>
                </a:lnTo>
                <a:cubicBezTo>
                  <a:pt x="586290" y="2013198"/>
                  <a:pt x="590695" y="2009961"/>
                  <a:pt x="590875" y="2008163"/>
                </a:cubicBezTo>
                <a:lnTo>
                  <a:pt x="590875" y="2004926"/>
                </a:lnTo>
                <a:cubicBezTo>
                  <a:pt x="588627" y="2004926"/>
                  <a:pt x="587503" y="2003487"/>
                  <a:pt x="587503" y="2000610"/>
                </a:cubicBezTo>
                <a:close/>
                <a:moveTo>
                  <a:pt x="3676389" y="2000070"/>
                </a:moveTo>
                <a:lnTo>
                  <a:pt x="3676389" y="2001149"/>
                </a:lnTo>
                <a:lnTo>
                  <a:pt x="3678547" y="2001149"/>
                </a:lnTo>
                <a:lnTo>
                  <a:pt x="3678547" y="2000070"/>
                </a:lnTo>
                <a:close/>
                <a:moveTo>
                  <a:pt x="9166579" y="1999935"/>
                </a:moveTo>
                <a:lnTo>
                  <a:pt x="9166579" y="2002093"/>
                </a:lnTo>
                <a:lnTo>
                  <a:pt x="9167658" y="2002093"/>
                </a:lnTo>
                <a:lnTo>
                  <a:pt x="9167658" y="1999935"/>
                </a:lnTo>
                <a:close/>
                <a:moveTo>
                  <a:pt x="1645576" y="1998452"/>
                </a:moveTo>
                <a:lnTo>
                  <a:pt x="1646655" y="1998452"/>
                </a:lnTo>
                <a:lnTo>
                  <a:pt x="1647734" y="1999531"/>
                </a:lnTo>
                <a:lnTo>
                  <a:pt x="1647734" y="2000610"/>
                </a:lnTo>
                <a:lnTo>
                  <a:pt x="1646655" y="2001689"/>
                </a:lnTo>
                <a:lnTo>
                  <a:pt x="1645576" y="2001689"/>
                </a:lnTo>
                <a:lnTo>
                  <a:pt x="1644497" y="2000610"/>
                </a:lnTo>
                <a:lnTo>
                  <a:pt x="1644497" y="1999531"/>
                </a:lnTo>
                <a:close/>
                <a:moveTo>
                  <a:pt x="2650691" y="1998126"/>
                </a:moveTo>
                <a:lnTo>
                  <a:pt x="2643139" y="1999205"/>
                </a:lnTo>
                <a:lnTo>
                  <a:pt x="2640981" y="1999205"/>
                </a:lnTo>
                <a:lnTo>
                  <a:pt x="2640981" y="2013232"/>
                </a:lnTo>
                <a:lnTo>
                  <a:pt x="2642059" y="2018492"/>
                </a:lnTo>
                <a:lnTo>
                  <a:pt x="2647454" y="2017413"/>
                </a:lnTo>
                <a:lnTo>
                  <a:pt x="2647454" y="2009995"/>
                </a:lnTo>
                <a:lnTo>
                  <a:pt x="2650691" y="2005679"/>
                </a:lnTo>
                <a:close/>
                <a:moveTo>
                  <a:pt x="4243526" y="1997373"/>
                </a:moveTo>
                <a:lnTo>
                  <a:pt x="4243526" y="1999531"/>
                </a:lnTo>
                <a:lnTo>
                  <a:pt x="4244605" y="1999531"/>
                </a:lnTo>
                <a:lnTo>
                  <a:pt x="4246898" y="1997373"/>
                </a:lnTo>
                <a:close/>
                <a:moveTo>
                  <a:pt x="234683" y="1996415"/>
                </a:moveTo>
                <a:lnTo>
                  <a:pt x="234683" y="1997494"/>
                </a:lnTo>
                <a:lnTo>
                  <a:pt x="237920" y="1997494"/>
                </a:lnTo>
                <a:lnTo>
                  <a:pt x="237920" y="1996415"/>
                </a:lnTo>
                <a:close/>
                <a:moveTo>
                  <a:pt x="2234833" y="1995485"/>
                </a:moveTo>
                <a:lnTo>
                  <a:pt x="2231596" y="1998722"/>
                </a:lnTo>
                <a:lnTo>
                  <a:pt x="2232676" y="1998722"/>
                </a:lnTo>
                <a:lnTo>
                  <a:pt x="2234833" y="1996564"/>
                </a:lnTo>
                <a:close/>
                <a:moveTo>
                  <a:pt x="4235838" y="1995215"/>
                </a:moveTo>
                <a:lnTo>
                  <a:pt x="4235838" y="1999531"/>
                </a:lnTo>
                <a:lnTo>
                  <a:pt x="4237052" y="1999531"/>
                </a:lnTo>
                <a:lnTo>
                  <a:pt x="4237052" y="1995215"/>
                </a:lnTo>
                <a:close/>
                <a:moveTo>
                  <a:pt x="1645576" y="1995215"/>
                </a:moveTo>
                <a:cubicBezTo>
                  <a:pt x="1640540" y="1995215"/>
                  <a:pt x="1638023" y="1999576"/>
                  <a:pt x="1638023" y="2008298"/>
                </a:cubicBezTo>
                <a:lnTo>
                  <a:pt x="1635864" y="2010456"/>
                </a:lnTo>
                <a:lnTo>
                  <a:pt x="1635864" y="2011535"/>
                </a:lnTo>
                <a:lnTo>
                  <a:pt x="1638023" y="2011535"/>
                </a:lnTo>
                <a:cubicBezTo>
                  <a:pt x="1640720" y="2006230"/>
                  <a:pt x="1645755" y="2002948"/>
                  <a:pt x="1653129" y="2001689"/>
                </a:cubicBezTo>
                <a:lnTo>
                  <a:pt x="1657580" y="2002768"/>
                </a:lnTo>
                <a:lnTo>
                  <a:pt x="1658658" y="2002768"/>
                </a:lnTo>
                <a:cubicBezTo>
                  <a:pt x="1654073" y="1997733"/>
                  <a:pt x="1650072" y="1995215"/>
                  <a:pt x="1646655" y="1995215"/>
                </a:cubicBezTo>
                <a:close/>
                <a:moveTo>
                  <a:pt x="6597489" y="1994001"/>
                </a:moveTo>
                <a:lnTo>
                  <a:pt x="6597489" y="1995080"/>
                </a:lnTo>
                <a:lnTo>
                  <a:pt x="6599647" y="1995080"/>
                </a:lnTo>
                <a:lnTo>
                  <a:pt x="6599647" y="1994001"/>
                </a:lnTo>
                <a:close/>
                <a:moveTo>
                  <a:pt x="8276833" y="1993866"/>
                </a:moveTo>
                <a:lnTo>
                  <a:pt x="8276833" y="1997103"/>
                </a:lnTo>
                <a:lnTo>
                  <a:pt x="8277912" y="2002498"/>
                </a:lnTo>
                <a:lnTo>
                  <a:pt x="8278991" y="2002498"/>
                </a:lnTo>
                <a:lnTo>
                  <a:pt x="8280070" y="1994945"/>
                </a:lnTo>
                <a:lnTo>
                  <a:pt x="8278991" y="1993866"/>
                </a:lnTo>
                <a:close/>
                <a:moveTo>
                  <a:pt x="9171974" y="1993461"/>
                </a:moveTo>
                <a:lnTo>
                  <a:pt x="9168737" y="1994540"/>
                </a:lnTo>
                <a:cubicBezTo>
                  <a:pt x="9170175" y="1999036"/>
                  <a:pt x="9172019" y="2001554"/>
                  <a:pt x="9174266" y="2002093"/>
                </a:cubicBezTo>
                <a:lnTo>
                  <a:pt x="9175346" y="2002093"/>
                </a:lnTo>
                <a:lnTo>
                  <a:pt x="9175346" y="2001014"/>
                </a:lnTo>
                <a:cubicBezTo>
                  <a:pt x="9173098" y="2001014"/>
                  <a:pt x="9171974" y="1998497"/>
                  <a:pt x="9171974" y="1993461"/>
                </a:cubicBezTo>
                <a:close/>
                <a:moveTo>
                  <a:pt x="7614473" y="1992652"/>
                </a:moveTo>
                <a:cubicBezTo>
                  <a:pt x="7611596" y="1994091"/>
                  <a:pt x="7610157" y="1996294"/>
                  <a:pt x="7610157" y="1999261"/>
                </a:cubicBezTo>
                <a:lnTo>
                  <a:pt x="7613394" y="2000340"/>
                </a:lnTo>
                <a:cubicBezTo>
                  <a:pt x="7617800" y="1999621"/>
                  <a:pt x="7620003" y="1998542"/>
                  <a:pt x="7620003" y="1997103"/>
                </a:cubicBezTo>
                <a:lnTo>
                  <a:pt x="7620003" y="1993731"/>
                </a:lnTo>
                <a:close/>
                <a:moveTo>
                  <a:pt x="3648334" y="1992517"/>
                </a:moveTo>
                <a:lnTo>
                  <a:pt x="3648334" y="1993596"/>
                </a:lnTo>
                <a:lnTo>
                  <a:pt x="3650492" y="1993596"/>
                </a:lnTo>
                <a:lnTo>
                  <a:pt x="3650492" y="1992517"/>
                </a:lnTo>
                <a:close/>
                <a:moveTo>
                  <a:pt x="227265" y="1992234"/>
                </a:moveTo>
                <a:lnTo>
                  <a:pt x="224028" y="1993313"/>
                </a:lnTo>
                <a:lnTo>
                  <a:pt x="224028" y="1995336"/>
                </a:lnTo>
                <a:cubicBezTo>
                  <a:pt x="226905" y="1995336"/>
                  <a:pt x="228344" y="1997494"/>
                  <a:pt x="228344" y="2001810"/>
                </a:cubicBezTo>
                <a:lnTo>
                  <a:pt x="228344" y="2002889"/>
                </a:lnTo>
                <a:lnTo>
                  <a:pt x="227265" y="2008149"/>
                </a:lnTo>
                <a:cubicBezTo>
                  <a:pt x="228702" y="2008149"/>
                  <a:pt x="229423" y="2007070"/>
                  <a:pt x="229423" y="2004912"/>
                </a:cubicBezTo>
                <a:lnTo>
                  <a:pt x="232525" y="2004912"/>
                </a:lnTo>
                <a:lnTo>
                  <a:pt x="232525" y="2005991"/>
                </a:lnTo>
                <a:lnTo>
                  <a:pt x="231446" y="2007070"/>
                </a:lnTo>
                <a:lnTo>
                  <a:pt x="231446" y="2008149"/>
                </a:lnTo>
                <a:lnTo>
                  <a:pt x="235762" y="2008149"/>
                </a:lnTo>
                <a:lnTo>
                  <a:pt x="228344" y="1995336"/>
                </a:lnTo>
                <a:lnTo>
                  <a:pt x="230367" y="1993313"/>
                </a:lnTo>
                <a:close/>
                <a:moveTo>
                  <a:pt x="8111071" y="1990629"/>
                </a:moveTo>
                <a:lnTo>
                  <a:pt x="8106215" y="1992787"/>
                </a:lnTo>
                <a:lnTo>
                  <a:pt x="8105676" y="1992787"/>
                </a:lnTo>
                <a:lnTo>
                  <a:pt x="8105480" y="1993114"/>
                </a:lnTo>
                <a:lnTo>
                  <a:pt x="8101360" y="1994945"/>
                </a:lnTo>
                <a:lnTo>
                  <a:pt x="8101360" y="1998182"/>
                </a:lnTo>
                <a:lnTo>
                  <a:pt x="8102439" y="1998182"/>
                </a:lnTo>
                <a:lnTo>
                  <a:pt x="8105480" y="1993114"/>
                </a:lnTo>
                <a:lnTo>
                  <a:pt x="8106215" y="1992787"/>
                </a:lnTo>
                <a:lnTo>
                  <a:pt x="8113364" y="1992787"/>
                </a:lnTo>
                <a:lnTo>
                  <a:pt x="8113364" y="1990629"/>
                </a:lnTo>
                <a:close/>
                <a:moveTo>
                  <a:pt x="6583462" y="1989685"/>
                </a:moveTo>
                <a:lnTo>
                  <a:pt x="6581304" y="1991843"/>
                </a:lnTo>
                <a:lnTo>
                  <a:pt x="6581304" y="1992922"/>
                </a:lnTo>
                <a:lnTo>
                  <a:pt x="6589936" y="1995080"/>
                </a:lnTo>
                <a:lnTo>
                  <a:pt x="6589936" y="1991843"/>
                </a:lnTo>
                <a:lnTo>
                  <a:pt x="6587778" y="1989685"/>
                </a:lnTo>
                <a:close/>
                <a:moveTo>
                  <a:pt x="9176424" y="1989145"/>
                </a:moveTo>
                <a:lnTo>
                  <a:pt x="9174266" y="1991303"/>
                </a:lnTo>
                <a:lnTo>
                  <a:pt x="9176424" y="1991303"/>
                </a:lnTo>
                <a:close/>
                <a:moveTo>
                  <a:pt x="2759130" y="1988415"/>
                </a:moveTo>
                <a:lnTo>
                  <a:pt x="2756973" y="1990573"/>
                </a:lnTo>
                <a:lnTo>
                  <a:pt x="2756973" y="1992731"/>
                </a:lnTo>
                <a:lnTo>
                  <a:pt x="2760210" y="1992731"/>
                </a:lnTo>
                <a:lnTo>
                  <a:pt x="2761289" y="1989494"/>
                </a:lnTo>
                <a:lnTo>
                  <a:pt x="2760210" y="1988415"/>
                </a:lnTo>
                <a:close/>
                <a:moveTo>
                  <a:pt x="1586095" y="1987527"/>
                </a:moveTo>
                <a:lnTo>
                  <a:pt x="1586095" y="1990764"/>
                </a:lnTo>
                <a:lnTo>
                  <a:pt x="1590411" y="1990764"/>
                </a:lnTo>
                <a:lnTo>
                  <a:pt x="1590411" y="1987527"/>
                </a:lnTo>
                <a:close/>
                <a:moveTo>
                  <a:pt x="1552646" y="1987527"/>
                </a:moveTo>
                <a:lnTo>
                  <a:pt x="1552646" y="1988606"/>
                </a:lnTo>
                <a:cubicBezTo>
                  <a:pt x="1556962" y="1988966"/>
                  <a:pt x="1559120" y="1990045"/>
                  <a:pt x="1559120" y="1991843"/>
                </a:cubicBezTo>
                <a:lnTo>
                  <a:pt x="1559120" y="1995215"/>
                </a:lnTo>
                <a:lnTo>
                  <a:pt x="1556962" y="1998452"/>
                </a:lnTo>
                <a:lnTo>
                  <a:pt x="1556962" y="2001689"/>
                </a:lnTo>
                <a:cubicBezTo>
                  <a:pt x="1561278" y="2001689"/>
                  <a:pt x="1563436" y="2003172"/>
                  <a:pt x="1563436" y="2006140"/>
                </a:cubicBezTo>
                <a:lnTo>
                  <a:pt x="1564515" y="2006140"/>
                </a:lnTo>
                <a:lnTo>
                  <a:pt x="1563436" y="2001689"/>
                </a:lnTo>
                <a:lnTo>
                  <a:pt x="1564515" y="1995215"/>
                </a:lnTo>
                <a:lnTo>
                  <a:pt x="1560199" y="1987527"/>
                </a:lnTo>
                <a:close/>
                <a:moveTo>
                  <a:pt x="676792" y="1987392"/>
                </a:moveTo>
                <a:lnTo>
                  <a:pt x="674634" y="1989550"/>
                </a:lnTo>
                <a:lnTo>
                  <a:pt x="676792" y="1989550"/>
                </a:lnTo>
                <a:close/>
                <a:moveTo>
                  <a:pt x="2597011" y="1987336"/>
                </a:moveTo>
                <a:lnTo>
                  <a:pt x="2588378" y="1992731"/>
                </a:lnTo>
                <a:lnTo>
                  <a:pt x="2586221" y="1992731"/>
                </a:lnTo>
                <a:lnTo>
                  <a:pt x="2582984" y="1990573"/>
                </a:lnTo>
                <a:lnTo>
                  <a:pt x="2573272" y="1990573"/>
                </a:lnTo>
                <a:lnTo>
                  <a:pt x="2572194" y="1993810"/>
                </a:lnTo>
                <a:lnTo>
                  <a:pt x="2575431" y="2001363"/>
                </a:lnTo>
                <a:lnTo>
                  <a:pt x="2575431" y="2009995"/>
                </a:lnTo>
                <a:lnTo>
                  <a:pt x="2573272" y="2013232"/>
                </a:lnTo>
                <a:lnTo>
                  <a:pt x="2574351" y="2017413"/>
                </a:lnTo>
                <a:lnTo>
                  <a:pt x="2573272" y="2021730"/>
                </a:lnTo>
                <a:lnTo>
                  <a:pt x="2575431" y="2033599"/>
                </a:lnTo>
                <a:lnTo>
                  <a:pt x="2574351" y="2037915"/>
                </a:lnTo>
                <a:cubicBezTo>
                  <a:pt x="2574351" y="2047176"/>
                  <a:pt x="2576149" y="2051807"/>
                  <a:pt x="2579746" y="2051807"/>
                </a:cubicBezTo>
                <a:lnTo>
                  <a:pt x="2587299" y="2056123"/>
                </a:lnTo>
                <a:cubicBezTo>
                  <a:pt x="2593053" y="2056123"/>
                  <a:pt x="2595930" y="2053605"/>
                  <a:pt x="2595930" y="2048570"/>
                </a:cubicBezTo>
                <a:lnTo>
                  <a:pt x="2595930" y="2016334"/>
                </a:lnTo>
                <a:lnTo>
                  <a:pt x="2600114" y="2011074"/>
                </a:lnTo>
                <a:lnTo>
                  <a:pt x="2594852" y="2005679"/>
                </a:lnTo>
                <a:cubicBezTo>
                  <a:pt x="2594852" y="1997587"/>
                  <a:pt x="2596966" y="1992911"/>
                  <a:pt x="2601193" y="1991652"/>
                </a:cubicBezTo>
                <a:cubicBezTo>
                  <a:pt x="2600472" y="1988775"/>
                  <a:pt x="2599078" y="1987336"/>
                  <a:pt x="2597011" y="1987336"/>
                </a:cubicBezTo>
                <a:close/>
                <a:moveTo>
                  <a:pt x="3647255" y="1987122"/>
                </a:moveTo>
                <a:lnTo>
                  <a:pt x="3647255" y="1988201"/>
                </a:lnTo>
                <a:lnTo>
                  <a:pt x="3649413" y="1988201"/>
                </a:lnTo>
                <a:lnTo>
                  <a:pt x="3649413" y="1987122"/>
                </a:lnTo>
                <a:close/>
                <a:moveTo>
                  <a:pt x="3608276" y="1987122"/>
                </a:moveTo>
                <a:lnTo>
                  <a:pt x="3605039" y="1988201"/>
                </a:lnTo>
                <a:lnTo>
                  <a:pt x="3607197" y="1990359"/>
                </a:lnTo>
                <a:lnTo>
                  <a:pt x="3609355" y="1990359"/>
                </a:lnTo>
                <a:lnTo>
                  <a:pt x="3609355" y="1989280"/>
                </a:lnTo>
                <a:lnTo>
                  <a:pt x="3608276" y="1988201"/>
                </a:lnTo>
                <a:close/>
                <a:moveTo>
                  <a:pt x="8223422" y="1984155"/>
                </a:moveTo>
                <a:lnTo>
                  <a:pt x="8215734" y="1991708"/>
                </a:lnTo>
                <a:lnTo>
                  <a:pt x="8215734" y="1992787"/>
                </a:lnTo>
                <a:lnTo>
                  <a:pt x="8220185" y="1998182"/>
                </a:lnTo>
                <a:lnTo>
                  <a:pt x="8220185" y="1999261"/>
                </a:lnTo>
                <a:lnTo>
                  <a:pt x="8217892" y="2007893"/>
                </a:lnTo>
                <a:cubicBezTo>
                  <a:pt x="8217892" y="2013288"/>
                  <a:pt x="8224096" y="2016525"/>
                  <a:pt x="8236505" y="2017604"/>
                </a:cubicBezTo>
                <a:cubicBezTo>
                  <a:pt x="8251072" y="2015626"/>
                  <a:pt x="8258355" y="2013108"/>
                  <a:pt x="8258355" y="2010051"/>
                </a:cubicBezTo>
                <a:lnTo>
                  <a:pt x="8258355" y="2008972"/>
                </a:lnTo>
                <a:lnTo>
                  <a:pt x="8256062" y="2002498"/>
                </a:lnTo>
                <a:lnTo>
                  <a:pt x="8256062" y="1991708"/>
                </a:lnTo>
                <a:cubicBezTo>
                  <a:pt x="8256062" y="1989011"/>
                  <a:pt x="8245182" y="1986493"/>
                  <a:pt x="8223422" y="1984155"/>
                </a:cubicBezTo>
                <a:close/>
                <a:moveTo>
                  <a:pt x="3632015" y="1983885"/>
                </a:moveTo>
                <a:lnTo>
                  <a:pt x="3632015" y="1984964"/>
                </a:lnTo>
                <a:lnTo>
                  <a:pt x="3634173" y="1984964"/>
                </a:lnTo>
                <a:lnTo>
                  <a:pt x="3634173" y="1983885"/>
                </a:lnTo>
                <a:close/>
                <a:moveTo>
                  <a:pt x="3600723" y="1983885"/>
                </a:moveTo>
                <a:lnTo>
                  <a:pt x="3600723" y="1986043"/>
                </a:lnTo>
                <a:lnTo>
                  <a:pt x="3601802" y="1986043"/>
                </a:lnTo>
                <a:lnTo>
                  <a:pt x="3601802" y="1983885"/>
                </a:lnTo>
                <a:close/>
                <a:moveTo>
                  <a:pt x="6750303" y="1982132"/>
                </a:moveTo>
                <a:lnTo>
                  <a:pt x="6749224" y="1987527"/>
                </a:lnTo>
                <a:lnTo>
                  <a:pt x="6750303" y="1991843"/>
                </a:lnTo>
                <a:lnTo>
                  <a:pt x="6749224" y="1992922"/>
                </a:lnTo>
                <a:lnTo>
                  <a:pt x="6751382" y="1992922"/>
                </a:lnTo>
                <a:lnTo>
                  <a:pt x="6751382" y="1991843"/>
                </a:lnTo>
                <a:lnTo>
                  <a:pt x="6750303" y="1986448"/>
                </a:lnTo>
                <a:lnTo>
                  <a:pt x="6752461" y="1986448"/>
                </a:lnTo>
                <a:lnTo>
                  <a:pt x="6752461" y="1985369"/>
                </a:lnTo>
                <a:lnTo>
                  <a:pt x="6751382" y="1982132"/>
                </a:lnTo>
                <a:close/>
                <a:moveTo>
                  <a:pt x="7121331" y="1982062"/>
                </a:moveTo>
                <a:lnTo>
                  <a:pt x="7121331" y="1984220"/>
                </a:lnTo>
                <a:lnTo>
                  <a:pt x="7122410" y="1989615"/>
                </a:lnTo>
                <a:cubicBezTo>
                  <a:pt x="7111620" y="1996809"/>
                  <a:pt x="7106225" y="2002204"/>
                  <a:pt x="7106225" y="2005800"/>
                </a:cubicBezTo>
                <a:lnTo>
                  <a:pt x="7085724" y="2030752"/>
                </a:lnTo>
                <a:lnTo>
                  <a:pt x="7079115" y="2023064"/>
                </a:lnTo>
                <a:cubicBezTo>
                  <a:pt x="7077677" y="2023064"/>
                  <a:pt x="7076957" y="2024503"/>
                  <a:pt x="7076957" y="2027380"/>
                </a:cubicBezTo>
                <a:cubicBezTo>
                  <a:pt x="7074080" y="2032506"/>
                  <a:pt x="7071203" y="2035068"/>
                  <a:pt x="7068325" y="2035068"/>
                </a:cubicBezTo>
                <a:lnTo>
                  <a:pt x="7068325" y="2038305"/>
                </a:lnTo>
                <a:lnTo>
                  <a:pt x="7069404" y="2038305"/>
                </a:lnTo>
                <a:cubicBezTo>
                  <a:pt x="7074799" y="2038305"/>
                  <a:pt x="7080239" y="2036147"/>
                  <a:pt x="7085724" y="2031831"/>
                </a:cubicBezTo>
                <a:lnTo>
                  <a:pt x="7102988" y="2031831"/>
                </a:lnTo>
                <a:lnTo>
                  <a:pt x="7113778" y="2032910"/>
                </a:lnTo>
                <a:lnTo>
                  <a:pt x="7115936" y="2027380"/>
                </a:lnTo>
                <a:lnTo>
                  <a:pt x="7112699" y="2015511"/>
                </a:lnTo>
                <a:cubicBezTo>
                  <a:pt x="7117555" y="2011555"/>
                  <a:pt x="7126187" y="2008318"/>
                  <a:pt x="7138595" y="2005800"/>
                </a:cubicBezTo>
                <a:lnTo>
                  <a:pt x="7148306" y="1992852"/>
                </a:lnTo>
                <a:lnTo>
                  <a:pt x="7148306" y="1991773"/>
                </a:lnTo>
                <a:cubicBezTo>
                  <a:pt x="7147587" y="1989615"/>
                  <a:pt x="7145429" y="1988536"/>
                  <a:pt x="7141832" y="1988536"/>
                </a:cubicBezTo>
                <a:lnTo>
                  <a:pt x="7132121" y="1990694"/>
                </a:lnTo>
                <a:lnTo>
                  <a:pt x="7131042" y="1990694"/>
                </a:lnTo>
                <a:cubicBezTo>
                  <a:pt x="7126726" y="1990694"/>
                  <a:pt x="7124568" y="1988177"/>
                  <a:pt x="7124568" y="1983141"/>
                </a:cubicBezTo>
                <a:lnTo>
                  <a:pt x="7123489" y="1982062"/>
                </a:lnTo>
                <a:close/>
                <a:moveTo>
                  <a:pt x="4180135" y="1981997"/>
                </a:moveTo>
                <a:lnTo>
                  <a:pt x="4180135" y="1983211"/>
                </a:lnTo>
                <a:lnTo>
                  <a:pt x="4182293" y="1983211"/>
                </a:lnTo>
                <a:lnTo>
                  <a:pt x="4182293" y="1981997"/>
                </a:lnTo>
                <a:close/>
                <a:moveTo>
                  <a:pt x="6685293" y="1981053"/>
                </a:moveTo>
                <a:cubicBezTo>
                  <a:pt x="6683674" y="1981053"/>
                  <a:pt x="6682595" y="1982851"/>
                  <a:pt x="6682056" y="1986448"/>
                </a:cubicBezTo>
                <a:lnTo>
                  <a:pt x="6683135" y="1986448"/>
                </a:lnTo>
                <a:lnTo>
                  <a:pt x="6684214" y="1987527"/>
                </a:lnTo>
                <a:lnTo>
                  <a:pt x="6685293" y="1987527"/>
                </a:lnTo>
                <a:lnTo>
                  <a:pt x="6686372" y="1986448"/>
                </a:lnTo>
                <a:lnTo>
                  <a:pt x="6686372" y="1981053"/>
                </a:lnTo>
                <a:close/>
                <a:moveTo>
                  <a:pt x="2059899" y="1979300"/>
                </a:moveTo>
                <a:lnTo>
                  <a:pt x="2056661" y="1980379"/>
                </a:lnTo>
                <a:lnTo>
                  <a:pt x="2056661" y="1982537"/>
                </a:lnTo>
                <a:lnTo>
                  <a:pt x="2060979" y="1982537"/>
                </a:lnTo>
                <a:lnTo>
                  <a:pt x="2060979" y="1979300"/>
                </a:lnTo>
                <a:close/>
                <a:moveTo>
                  <a:pt x="8102439" y="1978760"/>
                </a:moveTo>
                <a:lnTo>
                  <a:pt x="8102439" y="1981997"/>
                </a:lnTo>
                <a:lnTo>
                  <a:pt x="8111071" y="1986313"/>
                </a:lnTo>
                <a:cubicBezTo>
                  <a:pt x="8111071" y="1984874"/>
                  <a:pt x="8108913" y="1983436"/>
                  <a:pt x="8104597" y="1981997"/>
                </a:cubicBezTo>
                <a:lnTo>
                  <a:pt x="8103518" y="1978760"/>
                </a:lnTo>
                <a:close/>
                <a:moveTo>
                  <a:pt x="7706458" y="1978490"/>
                </a:moveTo>
                <a:cubicBezTo>
                  <a:pt x="7699535" y="1982806"/>
                  <a:pt x="7692611" y="1984964"/>
                  <a:pt x="7685688" y="1984964"/>
                </a:cubicBezTo>
                <a:lnTo>
                  <a:pt x="7679079" y="1983885"/>
                </a:lnTo>
                <a:lnTo>
                  <a:pt x="7675842" y="1984964"/>
                </a:lnTo>
                <a:lnTo>
                  <a:pt x="7665996" y="1983885"/>
                </a:lnTo>
                <a:lnTo>
                  <a:pt x="7654936" y="1983885"/>
                </a:lnTo>
                <a:lnTo>
                  <a:pt x="7650620" y="1980648"/>
                </a:lnTo>
                <a:lnTo>
                  <a:pt x="7647383" y="1980648"/>
                </a:lnTo>
                <a:lnTo>
                  <a:pt x="7644011" y="1986178"/>
                </a:lnTo>
                <a:lnTo>
                  <a:pt x="7645090" y="2004791"/>
                </a:lnTo>
                <a:cubicBezTo>
                  <a:pt x="7643831" y="2004791"/>
                  <a:pt x="7642752" y="2006589"/>
                  <a:pt x="7641853" y="2010186"/>
                </a:cubicBezTo>
                <a:lnTo>
                  <a:pt x="7645090" y="2011265"/>
                </a:lnTo>
                <a:lnTo>
                  <a:pt x="7651699" y="2009107"/>
                </a:lnTo>
                <a:lnTo>
                  <a:pt x="7652778" y="2009107"/>
                </a:lnTo>
                <a:cubicBezTo>
                  <a:pt x="7655206" y="2009107"/>
                  <a:pt x="7657768" y="2010186"/>
                  <a:pt x="7660466" y="2012344"/>
                </a:cubicBezTo>
                <a:lnTo>
                  <a:pt x="7662624" y="2012344"/>
                </a:lnTo>
                <a:cubicBezTo>
                  <a:pt x="7664512" y="2010366"/>
                  <a:pt x="7669637" y="2008927"/>
                  <a:pt x="7678000" y="2008028"/>
                </a:cubicBezTo>
                <a:lnTo>
                  <a:pt x="7679079" y="2006949"/>
                </a:lnTo>
                <a:lnTo>
                  <a:pt x="7680158" y="2006949"/>
                </a:lnTo>
                <a:lnTo>
                  <a:pt x="7688924" y="2009107"/>
                </a:lnTo>
                <a:lnTo>
                  <a:pt x="7700928" y="2005870"/>
                </a:lnTo>
                <a:cubicBezTo>
                  <a:pt x="7707313" y="2008747"/>
                  <a:pt x="7712078" y="2010186"/>
                  <a:pt x="7715225" y="2010186"/>
                </a:cubicBezTo>
                <a:lnTo>
                  <a:pt x="7718462" y="2008028"/>
                </a:lnTo>
                <a:lnTo>
                  <a:pt x="7717383" y="2000340"/>
                </a:lnTo>
                <a:lnTo>
                  <a:pt x="7717383" y="1986178"/>
                </a:lnTo>
                <a:cubicBezTo>
                  <a:pt x="7717383" y="1984470"/>
                  <a:pt x="7713742" y="1981907"/>
                  <a:pt x="7706458" y="1978490"/>
                </a:cubicBezTo>
                <a:close/>
                <a:moveTo>
                  <a:pt x="3747873" y="1978355"/>
                </a:moveTo>
                <a:lnTo>
                  <a:pt x="3747873" y="1979434"/>
                </a:lnTo>
                <a:lnTo>
                  <a:pt x="3752189" y="1979434"/>
                </a:lnTo>
                <a:lnTo>
                  <a:pt x="3752189" y="1978355"/>
                </a:lnTo>
                <a:close/>
                <a:moveTo>
                  <a:pt x="3742478" y="1978355"/>
                </a:moveTo>
                <a:lnTo>
                  <a:pt x="3742478" y="1979434"/>
                </a:lnTo>
                <a:lnTo>
                  <a:pt x="3746794" y="1979434"/>
                </a:lnTo>
                <a:lnTo>
                  <a:pt x="3746794" y="1978355"/>
                </a:lnTo>
                <a:close/>
                <a:moveTo>
                  <a:pt x="3602881" y="1978355"/>
                </a:moveTo>
                <a:lnTo>
                  <a:pt x="3600723" y="1980513"/>
                </a:lnTo>
                <a:lnTo>
                  <a:pt x="3600723" y="1981727"/>
                </a:lnTo>
                <a:lnTo>
                  <a:pt x="3602881" y="1981727"/>
                </a:lnTo>
                <a:lnTo>
                  <a:pt x="3605039" y="1978355"/>
                </a:lnTo>
                <a:close/>
                <a:moveTo>
                  <a:pt x="4239210" y="1977681"/>
                </a:moveTo>
                <a:lnTo>
                  <a:pt x="4239210" y="1987527"/>
                </a:lnTo>
                <a:lnTo>
                  <a:pt x="4241368" y="1989685"/>
                </a:lnTo>
                <a:lnTo>
                  <a:pt x="4241368" y="1987527"/>
                </a:lnTo>
                <a:lnTo>
                  <a:pt x="4240289" y="1986448"/>
                </a:lnTo>
                <a:lnTo>
                  <a:pt x="4240289" y="1985369"/>
                </a:lnTo>
                <a:lnTo>
                  <a:pt x="4241368" y="1984290"/>
                </a:lnTo>
                <a:lnTo>
                  <a:pt x="4241368" y="1983211"/>
                </a:lnTo>
                <a:lnTo>
                  <a:pt x="4240289" y="1977681"/>
                </a:lnTo>
                <a:close/>
                <a:moveTo>
                  <a:pt x="8190647" y="1976602"/>
                </a:moveTo>
                <a:cubicBezTo>
                  <a:pt x="8186331" y="1978041"/>
                  <a:pt x="8184173" y="1980918"/>
                  <a:pt x="8184173" y="1985234"/>
                </a:cubicBezTo>
                <a:lnTo>
                  <a:pt x="8194019" y="1987392"/>
                </a:lnTo>
                <a:lnTo>
                  <a:pt x="8195098" y="1986313"/>
                </a:lnTo>
                <a:lnTo>
                  <a:pt x="8195098" y="1984155"/>
                </a:lnTo>
                <a:close/>
                <a:moveTo>
                  <a:pt x="6780650" y="1975523"/>
                </a:moveTo>
                <a:cubicBezTo>
                  <a:pt x="6776604" y="1975523"/>
                  <a:pt x="6773322" y="1977726"/>
                  <a:pt x="6770804" y="1982132"/>
                </a:cubicBezTo>
                <a:lnTo>
                  <a:pt x="6770804" y="1985369"/>
                </a:lnTo>
                <a:lnTo>
                  <a:pt x="6774041" y="1988606"/>
                </a:lnTo>
                <a:lnTo>
                  <a:pt x="6775120" y="1988606"/>
                </a:lnTo>
                <a:lnTo>
                  <a:pt x="6784966" y="1978895"/>
                </a:lnTo>
                <a:lnTo>
                  <a:pt x="6784966" y="1975523"/>
                </a:lnTo>
                <a:close/>
                <a:moveTo>
                  <a:pt x="7200234" y="1974509"/>
                </a:moveTo>
                <a:lnTo>
                  <a:pt x="7200234" y="1976667"/>
                </a:lnTo>
                <a:lnTo>
                  <a:pt x="7202392" y="1976667"/>
                </a:lnTo>
                <a:close/>
                <a:moveTo>
                  <a:pt x="1546037" y="1974444"/>
                </a:moveTo>
                <a:lnTo>
                  <a:pt x="1546037" y="1975523"/>
                </a:lnTo>
                <a:lnTo>
                  <a:pt x="1548195" y="1975523"/>
                </a:lnTo>
                <a:lnTo>
                  <a:pt x="1548195" y="1974444"/>
                </a:lnTo>
                <a:close/>
                <a:moveTo>
                  <a:pt x="3560665" y="1974039"/>
                </a:moveTo>
                <a:lnTo>
                  <a:pt x="3562823" y="1974039"/>
                </a:lnTo>
                <a:lnTo>
                  <a:pt x="3564981" y="1976197"/>
                </a:lnTo>
                <a:lnTo>
                  <a:pt x="3553112" y="1986043"/>
                </a:lnTo>
                <a:lnTo>
                  <a:pt x="3551899" y="1986043"/>
                </a:lnTo>
                <a:cubicBezTo>
                  <a:pt x="3550280" y="1986043"/>
                  <a:pt x="3549201" y="1983121"/>
                  <a:pt x="3548662" y="1977276"/>
                </a:cubicBezTo>
                <a:close/>
                <a:moveTo>
                  <a:pt x="8172170" y="1973365"/>
                </a:moveTo>
                <a:lnTo>
                  <a:pt x="8167853" y="1978760"/>
                </a:lnTo>
                <a:lnTo>
                  <a:pt x="8171090" y="1984155"/>
                </a:lnTo>
                <a:lnTo>
                  <a:pt x="8170011" y="1985234"/>
                </a:lnTo>
                <a:lnTo>
                  <a:pt x="8171090" y="1993866"/>
                </a:lnTo>
                <a:lnTo>
                  <a:pt x="8172170" y="1993866"/>
                </a:lnTo>
                <a:cubicBezTo>
                  <a:pt x="8172170" y="1987212"/>
                  <a:pt x="8174372" y="1982177"/>
                  <a:pt x="8178778" y="1978760"/>
                </a:cubicBezTo>
                <a:lnTo>
                  <a:pt x="8178778" y="1974444"/>
                </a:lnTo>
                <a:lnTo>
                  <a:pt x="8173248" y="1973365"/>
                </a:lnTo>
                <a:close/>
                <a:moveTo>
                  <a:pt x="1556962" y="1972286"/>
                </a:moveTo>
                <a:lnTo>
                  <a:pt x="1556962" y="1973365"/>
                </a:lnTo>
                <a:lnTo>
                  <a:pt x="1559120" y="1973365"/>
                </a:lnTo>
                <a:lnTo>
                  <a:pt x="1559120" y="1972286"/>
                </a:lnTo>
                <a:close/>
                <a:moveTo>
                  <a:pt x="5241493" y="1972016"/>
                </a:moveTo>
                <a:lnTo>
                  <a:pt x="5239335" y="1974174"/>
                </a:lnTo>
                <a:lnTo>
                  <a:pt x="5240414" y="1975253"/>
                </a:lnTo>
                <a:lnTo>
                  <a:pt x="5243651" y="1975253"/>
                </a:lnTo>
                <a:lnTo>
                  <a:pt x="5243651" y="1972016"/>
                </a:lnTo>
                <a:close/>
                <a:moveTo>
                  <a:pt x="1553726" y="1971207"/>
                </a:moveTo>
                <a:lnTo>
                  <a:pt x="1553726" y="1972286"/>
                </a:lnTo>
                <a:lnTo>
                  <a:pt x="1555884" y="1972286"/>
                </a:lnTo>
                <a:lnTo>
                  <a:pt x="1555884" y="1971207"/>
                </a:lnTo>
                <a:close/>
                <a:moveTo>
                  <a:pt x="7748135" y="1970802"/>
                </a:moveTo>
                <a:cubicBezTo>
                  <a:pt x="7745887" y="1970802"/>
                  <a:pt x="7743684" y="1973005"/>
                  <a:pt x="7741526" y="1977411"/>
                </a:cubicBezTo>
                <a:lnTo>
                  <a:pt x="7744763" y="1979569"/>
                </a:lnTo>
                <a:lnTo>
                  <a:pt x="7745842" y="1979569"/>
                </a:lnTo>
                <a:cubicBezTo>
                  <a:pt x="7749529" y="1979569"/>
                  <a:pt x="7751732" y="1978086"/>
                  <a:pt x="7752451" y="1975118"/>
                </a:cubicBezTo>
                <a:cubicBezTo>
                  <a:pt x="7751911" y="1972960"/>
                  <a:pt x="7750473" y="1971522"/>
                  <a:pt x="7748135" y="1970802"/>
                </a:cubicBezTo>
                <a:close/>
                <a:moveTo>
                  <a:pt x="2110343" y="1968644"/>
                </a:moveTo>
                <a:lnTo>
                  <a:pt x="2110343" y="1971881"/>
                </a:lnTo>
                <a:lnTo>
                  <a:pt x="2113579" y="1971881"/>
                </a:lnTo>
                <a:lnTo>
                  <a:pt x="2113579" y="1970802"/>
                </a:lnTo>
                <a:lnTo>
                  <a:pt x="2111421" y="1968644"/>
                </a:lnTo>
                <a:close/>
                <a:moveTo>
                  <a:pt x="8215734" y="1967970"/>
                </a:moveTo>
                <a:lnTo>
                  <a:pt x="8215734" y="1971207"/>
                </a:lnTo>
                <a:lnTo>
                  <a:pt x="8216813" y="1971207"/>
                </a:lnTo>
                <a:lnTo>
                  <a:pt x="8216813" y="1967970"/>
                </a:lnTo>
                <a:close/>
                <a:moveTo>
                  <a:pt x="7733838" y="1967565"/>
                </a:moveTo>
                <a:lnTo>
                  <a:pt x="7733838" y="1969723"/>
                </a:lnTo>
                <a:lnTo>
                  <a:pt x="7734917" y="1969723"/>
                </a:lnTo>
                <a:lnTo>
                  <a:pt x="7734917" y="1967565"/>
                </a:lnTo>
                <a:close/>
                <a:moveTo>
                  <a:pt x="3588720" y="1965407"/>
                </a:moveTo>
                <a:lnTo>
                  <a:pt x="3588720" y="1966486"/>
                </a:lnTo>
                <a:lnTo>
                  <a:pt x="3599644" y="1968644"/>
                </a:lnTo>
                <a:lnTo>
                  <a:pt x="3600723" y="1967565"/>
                </a:lnTo>
                <a:lnTo>
                  <a:pt x="3613671" y="1970802"/>
                </a:lnTo>
                <a:lnTo>
                  <a:pt x="3613671" y="1968644"/>
                </a:lnTo>
                <a:lnTo>
                  <a:pt x="3612592" y="1969723"/>
                </a:lnTo>
                <a:lnTo>
                  <a:pt x="3611513" y="1969723"/>
                </a:lnTo>
                <a:lnTo>
                  <a:pt x="3601802" y="1965407"/>
                </a:lnTo>
                <a:lnTo>
                  <a:pt x="3599644" y="1967565"/>
                </a:lnTo>
                <a:lnTo>
                  <a:pt x="3596407" y="1965407"/>
                </a:lnTo>
                <a:close/>
                <a:moveTo>
                  <a:pt x="6689609" y="1963654"/>
                </a:moveTo>
                <a:lnTo>
                  <a:pt x="6689609" y="1964733"/>
                </a:lnTo>
                <a:lnTo>
                  <a:pt x="6692846" y="1964733"/>
                </a:lnTo>
                <a:lnTo>
                  <a:pt x="6692846" y="1963654"/>
                </a:lnTo>
                <a:close/>
                <a:moveTo>
                  <a:pt x="2172654" y="1963249"/>
                </a:moveTo>
                <a:lnTo>
                  <a:pt x="2172654" y="1965407"/>
                </a:lnTo>
                <a:lnTo>
                  <a:pt x="2173733" y="1965407"/>
                </a:lnTo>
                <a:lnTo>
                  <a:pt x="2173733" y="1963249"/>
                </a:lnTo>
                <a:close/>
                <a:moveTo>
                  <a:pt x="6780650" y="1962575"/>
                </a:moveTo>
                <a:lnTo>
                  <a:pt x="6778492" y="1964733"/>
                </a:lnTo>
                <a:lnTo>
                  <a:pt x="6778492" y="1965812"/>
                </a:lnTo>
                <a:lnTo>
                  <a:pt x="6779571" y="1965812"/>
                </a:lnTo>
                <a:lnTo>
                  <a:pt x="6781729" y="1963654"/>
                </a:lnTo>
                <a:lnTo>
                  <a:pt x="6781729" y="1962575"/>
                </a:lnTo>
                <a:close/>
                <a:moveTo>
                  <a:pt x="3597486" y="1961091"/>
                </a:moveTo>
                <a:lnTo>
                  <a:pt x="3597486" y="1963249"/>
                </a:lnTo>
                <a:lnTo>
                  <a:pt x="3598565" y="1963249"/>
                </a:lnTo>
                <a:lnTo>
                  <a:pt x="3598565" y="1961091"/>
                </a:lnTo>
                <a:close/>
                <a:moveTo>
                  <a:pt x="8277912" y="1960417"/>
                </a:moveTo>
                <a:cubicBezTo>
                  <a:pt x="8273506" y="1960777"/>
                  <a:pt x="8271303" y="1961856"/>
                  <a:pt x="8271303" y="1963654"/>
                </a:cubicBezTo>
                <a:lnTo>
                  <a:pt x="8277912" y="1962575"/>
                </a:lnTo>
                <a:close/>
                <a:moveTo>
                  <a:pt x="8190647" y="1960417"/>
                </a:moveTo>
                <a:cubicBezTo>
                  <a:pt x="8186691" y="1964014"/>
                  <a:pt x="8183454" y="1965812"/>
                  <a:pt x="8180936" y="1965812"/>
                </a:cubicBezTo>
                <a:lnTo>
                  <a:pt x="8180936" y="1969049"/>
                </a:lnTo>
                <a:lnTo>
                  <a:pt x="8184173" y="1972286"/>
                </a:lnTo>
                <a:cubicBezTo>
                  <a:pt x="8187770" y="1972286"/>
                  <a:pt x="8191412" y="1969409"/>
                  <a:pt x="8195098" y="1963654"/>
                </a:cubicBezTo>
                <a:lnTo>
                  <a:pt x="8195098" y="1962575"/>
                </a:lnTo>
                <a:lnTo>
                  <a:pt x="8192940" y="1960417"/>
                </a:lnTo>
                <a:close/>
                <a:moveTo>
                  <a:pt x="8283307" y="1959338"/>
                </a:moveTo>
                <a:lnTo>
                  <a:pt x="8285600" y="1961496"/>
                </a:lnTo>
                <a:lnTo>
                  <a:pt x="8286679" y="1961496"/>
                </a:lnTo>
                <a:lnTo>
                  <a:pt x="8292074" y="1960417"/>
                </a:lnTo>
                <a:lnTo>
                  <a:pt x="8292074" y="1959338"/>
                </a:lnTo>
                <a:lnTo>
                  <a:pt x="8290995" y="1959338"/>
                </a:lnTo>
                <a:lnTo>
                  <a:pt x="8289916" y="1960417"/>
                </a:lnTo>
                <a:lnTo>
                  <a:pt x="8288837" y="1960417"/>
                </a:lnTo>
                <a:close/>
                <a:moveTo>
                  <a:pt x="6748145" y="1959338"/>
                </a:moveTo>
                <a:lnTo>
                  <a:pt x="6748145" y="1961496"/>
                </a:lnTo>
                <a:lnTo>
                  <a:pt x="6749224" y="1961496"/>
                </a:lnTo>
                <a:lnTo>
                  <a:pt x="6749224" y="1959338"/>
                </a:lnTo>
                <a:close/>
                <a:moveTo>
                  <a:pt x="1737560" y="1959068"/>
                </a:moveTo>
                <a:lnTo>
                  <a:pt x="1737560" y="1963519"/>
                </a:lnTo>
                <a:lnTo>
                  <a:pt x="1739719" y="1963519"/>
                </a:lnTo>
                <a:lnTo>
                  <a:pt x="1739719" y="1961361"/>
                </a:lnTo>
                <a:close/>
                <a:moveTo>
                  <a:pt x="3674231" y="1958933"/>
                </a:moveTo>
                <a:lnTo>
                  <a:pt x="3670994" y="1963249"/>
                </a:lnTo>
                <a:lnTo>
                  <a:pt x="3670994" y="1965407"/>
                </a:lnTo>
                <a:lnTo>
                  <a:pt x="3673152" y="1967565"/>
                </a:lnTo>
                <a:lnTo>
                  <a:pt x="3674231" y="1967565"/>
                </a:lnTo>
                <a:cubicBezTo>
                  <a:pt x="3676389" y="1966846"/>
                  <a:pt x="3677468" y="1964688"/>
                  <a:pt x="3677468" y="1961091"/>
                </a:cubicBezTo>
                <a:lnTo>
                  <a:pt x="3677468" y="1960012"/>
                </a:lnTo>
                <a:close/>
                <a:moveTo>
                  <a:pt x="7135358" y="1958189"/>
                </a:moveTo>
                <a:lnTo>
                  <a:pt x="7132121" y="1959268"/>
                </a:lnTo>
                <a:lnTo>
                  <a:pt x="7133200" y="1966956"/>
                </a:lnTo>
                <a:lnTo>
                  <a:pt x="7128884" y="1975588"/>
                </a:lnTo>
                <a:cubicBezTo>
                  <a:pt x="7128884" y="1978466"/>
                  <a:pt x="7130683" y="1979904"/>
                  <a:pt x="7134279" y="1979904"/>
                </a:cubicBezTo>
                <a:lnTo>
                  <a:pt x="7136437" y="1982062"/>
                </a:lnTo>
                <a:cubicBezTo>
                  <a:pt x="7148037" y="1981523"/>
                  <a:pt x="7153836" y="1978286"/>
                  <a:pt x="7153836" y="1972351"/>
                </a:cubicBezTo>
                <a:lnTo>
                  <a:pt x="7157073" y="1968035"/>
                </a:lnTo>
                <a:lnTo>
                  <a:pt x="7158152" y="1966956"/>
                </a:lnTo>
                <a:lnTo>
                  <a:pt x="7159231" y="1966956"/>
                </a:lnTo>
                <a:cubicBezTo>
                  <a:pt x="7168583" y="1966956"/>
                  <a:pt x="7173258" y="1969474"/>
                  <a:pt x="7173258" y="1974509"/>
                </a:cubicBezTo>
                <a:lnTo>
                  <a:pt x="7172179" y="1975588"/>
                </a:lnTo>
                <a:cubicBezTo>
                  <a:pt x="7178833" y="1980624"/>
                  <a:pt x="7184588" y="1983141"/>
                  <a:pt x="7189444" y="1983141"/>
                </a:cubicBezTo>
                <a:cubicBezTo>
                  <a:pt x="7191961" y="1982602"/>
                  <a:pt x="7194119" y="1980444"/>
                  <a:pt x="7195918" y="1976667"/>
                </a:cubicBezTo>
                <a:lnTo>
                  <a:pt x="7195918" y="1974509"/>
                </a:lnTo>
                <a:lnTo>
                  <a:pt x="7193760" y="1971272"/>
                </a:lnTo>
                <a:cubicBezTo>
                  <a:pt x="7193760" y="1968934"/>
                  <a:pt x="7196277" y="1967496"/>
                  <a:pt x="7201312" y="1966956"/>
                </a:cubicBezTo>
                <a:lnTo>
                  <a:pt x="7201312" y="1964798"/>
                </a:lnTo>
                <a:cubicBezTo>
                  <a:pt x="7201312" y="1962730"/>
                  <a:pt x="7197356" y="1961246"/>
                  <a:pt x="7189444" y="1960347"/>
                </a:cubicBezTo>
                <a:cubicBezTo>
                  <a:pt x="7189444" y="1961786"/>
                  <a:pt x="7188365" y="1962505"/>
                  <a:pt x="7186206" y="1962505"/>
                </a:cubicBezTo>
                <a:cubicBezTo>
                  <a:pt x="7184768" y="1961246"/>
                  <a:pt x="7178653" y="1960167"/>
                  <a:pt x="7167863" y="1959268"/>
                </a:cubicBezTo>
                <a:lnTo>
                  <a:pt x="7166784" y="1958189"/>
                </a:lnTo>
                <a:lnTo>
                  <a:pt x="7165705" y="1958189"/>
                </a:lnTo>
                <a:lnTo>
                  <a:pt x="7163547" y="1960347"/>
                </a:lnTo>
                <a:lnTo>
                  <a:pt x="7155994" y="1960347"/>
                </a:lnTo>
                <a:lnTo>
                  <a:pt x="7150464" y="1959268"/>
                </a:lnTo>
                <a:lnTo>
                  <a:pt x="7143990" y="1960347"/>
                </a:lnTo>
                <a:lnTo>
                  <a:pt x="7141832" y="1960347"/>
                </a:lnTo>
                <a:close/>
                <a:moveTo>
                  <a:pt x="1636943" y="1957989"/>
                </a:moveTo>
                <a:lnTo>
                  <a:pt x="1638023" y="1961361"/>
                </a:lnTo>
                <a:lnTo>
                  <a:pt x="1639102" y="1961361"/>
                </a:lnTo>
                <a:lnTo>
                  <a:pt x="1639102" y="1957989"/>
                </a:lnTo>
                <a:close/>
                <a:moveTo>
                  <a:pt x="2127471" y="1957854"/>
                </a:moveTo>
                <a:cubicBezTo>
                  <a:pt x="2124684" y="1958933"/>
                  <a:pt x="2123292" y="1960012"/>
                  <a:pt x="2123292" y="1961091"/>
                </a:cubicBezTo>
                <a:lnTo>
                  <a:pt x="2123292" y="1962170"/>
                </a:lnTo>
                <a:cubicBezTo>
                  <a:pt x="2126798" y="1962170"/>
                  <a:pt x="2128551" y="1966441"/>
                  <a:pt x="2128551" y="1974984"/>
                </a:cubicBezTo>
                <a:lnTo>
                  <a:pt x="2129630" y="1976063"/>
                </a:lnTo>
                <a:lnTo>
                  <a:pt x="2131788" y="1976063"/>
                </a:lnTo>
                <a:cubicBezTo>
                  <a:pt x="2131788" y="1971657"/>
                  <a:pt x="2133226" y="1968105"/>
                  <a:pt x="2136103" y="1965407"/>
                </a:cubicBezTo>
                <a:lnTo>
                  <a:pt x="2136103" y="1961091"/>
                </a:lnTo>
                <a:cubicBezTo>
                  <a:pt x="2136103" y="1959293"/>
                  <a:pt x="2133226" y="1958214"/>
                  <a:pt x="2127471" y="1957854"/>
                </a:cubicBezTo>
                <a:close/>
                <a:moveTo>
                  <a:pt x="3659125" y="1956775"/>
                </a:moveTo>
                <a:lnTo>
                  <a:pt x="3659125" y="1957854"/>
                </a:lnTo>
                <a:lnTo>
                  <a:pt x="3661283" y="1957854"/>
                </a:lnTo>
                <a:lnTo>
                  <a:pt x="3661283" y="1956775"/>
                </a:lnTo>
                <a:close/>
                <a:moveTo>
                  <a:pt x="3599644" y="1956775"/>
                </a:moveTo>
                <a:lnTo>
                  <a:pt x="3599644" y="1958933"/>
                </a:lnTo>
                <a:lnTo>
                  <a:pt x="3600723" y="1958933"/>
                </a:lnTo>
                <a:lnTo>
                  <a:pt x="3600723" y="1956775"/>
                </a:lnTo>
                <a:close/>
                <a:moveTo>
                  <a:pt x="2236991" y="1956775"/>
                </a:moveTo>
                <a:lnTo>
                  <a:pt x="2236991" y="1961091"/>
                </a:lnTo>
                <a:lnTo>
                  <a:pt x="2238070" y="1961091"/>
                </a:lnTo>
                <a:lnTo>
                  <a:pt x="2238070" y="1956775"/>
                </a:lnTo>
                <a:close/>
                <a:moveTo>
                  <a:pt x="1596885" y="1955831"/>
                </a:moveTo>
                <a:lnTo>
                  <a:pt x="1591491" y="1956910"/>
                </a:lnTo>
                <a:cubicBezTo>
                  <a:pt x="1591491" y="1957809"/>
                  <a:pt x="1595086" y="1959293"/>
                  <a:pt x="1602280" y="1961361"/>
                </a:cubicBezTo>
                <a:lnTo>
                  <a:pt x="1603495" y="1962440"/>
                </a:lnTo>
                <a:cubicBezTo>
                  <a:pt x="1607810" y="1961001"/>
                  <a:pt x="1609968" y="1958798"/>
                  <a:pt x="1609968" y="1955831"/>
                </a:cubicBezTo>
                <a:close/>
                <a:moveTo>
                  <a:pt x="1552646" y="1955831"/>
                </a:moveTo>
                <a:cubicBezTo>
                  <a:pt x="1550398" y="1956550"/>
                  <a:pt x="1549274" y="1958754"/>
                  <a:pt x="1549274" y="1962440"/>
                </a:cubicBezTo>
                <a:lnTo>
                  <a:pt x="1555884" y="1963519"/>
                </a:lnTo>
                <a:lnTo>
                  <a:pt x="1556962" y="1962440"/>
                </a:lnTo>
                <a:cubicBezTo>
                  <a:pt x="1555522" y="1958034"/>
                  <a:pt x="1554085" y="1955831"/>
                  <a:pt x="1552646" y="1955831"/>
                </a:cubicBezTo>
                <a:close/>
                <a:moveTo>
                  <a:pt x="2180073" y="1955696"/>
                </a:moveTo>
                <a:lnTo>
                  <a:pt x="2180073" y="1958933"/>
                </a:lnTo>
                <a:lnTo>
                  <a:pt x="2182232" y="1956775"/>
                </a:lnTo>
                <a:lnTo>
                  <a:pt x="2182232" y="1955696"/>
                </a:lnTo>
                <a:close/>
                <a:moveTo>
                  <a:pt x="8094751" y="1955022"/>
                </a:moveTo>
                <a:lnTo>
                  <a:pt x="8092593" y="1957180"/>
                </a:lnTo>
                <a:lnTo>
                  <a:pt x="8093672" y="1964733"/>
                </a:lnTo>
                <a:lnTo>
                  <a:pt x="8089356" y="1969049"/>
                </a:lnTo>
                <a:lnTo>
                  <a:pt x="8089356" y="1970128"/>
                </a:lnTo>
                <a:lnTo>
                  <a:pt x="8093672" y="1974444"/>
                </a:lnTo>
                <a:cubicBezTo>
                  <a:pt x="8095650" y="1974444"/>
                  <a:pt x="8097853" y="1970128"/>
                  <a:pt x="8100281" y="1961496"/>
                </a:cubicBezTo>
                <a:cubicBezTo>
                  <a:pt x="8098572" y="1957180"/>
                  <a:pt x="8097089" y="1955022"/>
                  <a:pt x="8095830" y="1955022"/>
                </a:cubicBezTo>
                <a:close/>
                <a:moveTo>
                  <a:pt x="6749224" y="1952864"/>
                </a:moveTo>
                <a:lnTo>
                  <a:pt x="6749224" y="1955022"/>
                </a:lnTo>
                <a:lnTo>
                  <a:pt x="6750303" y="1955022"/>
                </a:lnTo>
                <a:lnTo>
                  <a:pt x="6750303" y="1952864"/>
                </a:lnTo>
                <a:close/>
                <a:moveTo>
                  <a:pt x="7276978" y="1952794"/>
                </a:moveTo>
                <a:cubicBezTo>
                  <a:pt x="7276978" y="1954053"/>
                  <a:pt x="7280260" y="1955132"/>
                  <a:pt x="7286824" y="1956031"/>
                </a:cubicBezTo>
                <a:lnTo>
                  <a:pt x="7292218" y="1954952"/>
                </a:lnTo>
                <a:lnTo>
                  <a:pt x="7292218" y="1953873"/>
                </a:lnTo>
                <a:lnTo>
                  <a:pt x="7288982" y="1952794"/>
                </a:lnTo>
                <a:lnTo>
                  <a:pt x="7287902" y="1953873"/>
                </a:lnTo>
                <a:lnTo>
                  <a:pt x="7286824" y="1953873"/>
                </a:lnTo>
                <a:lnTo>
                  <a:pt x="7280214" y="1952794"/>
                </a:lnTo>
                <a:close/>
                <a:moveTo>
                  <a:pt x="7132121" y="1952794"/>
                </a:moveTo>
                <a:lnTo>
                  <a:pt x="7132121" y="1953873"/>
                </a:lnTo>
                <a:lnTo>
                  <a:pt x="7134279" y="1953873"/>
                </a:lnTo>
                <a:lnTo>
                  <a:pt x="7134279" y="1952794"/>
                </a:lnTo>
                <a:close/>
                <a:moveTo>
                  <a:pt x="7745842" y="1952190"/>
                </a:moveTo>
                <a:lnTo>
                  <a:pt x="7740447" y="1953269"/>
                </a:lnTo>
                <a:lnTo>
                  <a:pt x="7740447" y="1958798"/>
                </a:lnTo>
                <a:lnTo>
                  <a:pt x="7748135" y="1960956"/>
                </a:lnTo>
                <a:lnTo>
                  <a:pt x="7749214" y="1960956"/>
                </a:lnTo>
                <a:lnTo>
                  <a:pt x="7750293" y="1955427"/>
                </a:lnTo>
                <a:close/>
                <a:moveTo>
                  <a:pt x="7157073" y="1951715"/>
                </a:moveTo>
                <a:lnTo>
                  <a:pt x="7157073" y="1952794"/>
                </a:lnTo>
                <a:lnTo>
                  <a:pt x="7159231" y="1954952"/>
                </a:lnTo>
                <a:lnTo>
                  <a:pt x="7162468" y="1954952"/>
                </a:lnTo>
                <a:lnTo>
                  <a:pt x="7162468" y="1952794"/>
                </a:lnTo>
                <a:lnTo>
                  <a:pt x="7158152" y="1951715"/>
                </a:lnTo>
                <a:close/>
                <a:moveTo>
                  <a:pt x="85510" y="1951636"/>
                </a:moveTo>
                <a:lnTo>
                  <a:pt x="85510" y="1952715"/>
                </a:lnTo>
                <a:lnTo>
                  <a:pt x="87533" y="1952715"/>
                </a:lnTo>
                <a:lnTo>
                  <a:pt x="87533" y="1951636"/>
                </a:lnTo>
                <a:close/>
                <a:moveTo>
                  <a:pt x="2744024" y="1950920"/>
                </a:moveTo>
                <a:lnTo>
                  <a:pt x="2746183" y="1950920"/>
                </a:lnTo>
                <a:cubicBezTo>
                  <a:pt x="2769831" y="1964857"/>
                  <a:pt x="2782014" y="1974164"/>
                  <a:pt x="2782735" y="1978839"/>
                </a:cubicBezTo>
                <a:lnTo>
                  <a:pt x="2783813" y="1979918"/>
                </a:lnTo>
                <a:lnTo>
                  <a:pt x="2783813" y="1983155"/>
                </a:lnTo>
                <a:cubicBezTo>
                  <a:pt x="2777339" y="1989000"/>
                  <a:pt x="2774102" y="1996868"/>
                  <a:pt x="2774102" y="2006758"/>
                </a:cubicBezTo>
                <a:lnTo>
                  <a:pt x="2773022" y="2009995"/>
                </a:lnTo>
                <a:lnTo>
                  <a:pt x="2775180" y="2018492"/>
                </a:lnTo>
                <a:lnTo>
                  <a:pt x="2774102" y="2019571"/>
                </a:lnTo>
                <a:lnTo>
                  <a:pt x="2775180" y="2024967"/>
                </a:lnTo>
                <a:lnTo>
                  <a:pt x="2775180" y="2031441"/>
                </a:lnTo>
                <a:lnTo>
                  <a:pt x="2769920" y="2043310"/>
                </a:lnTo>
                <a:lnTo>
                  <a:pt x="2769920" y="2055044"/>
                </a:lnTo>
                <a:lnTo>
                  <a:pt x="2773022" y="2067992"/>
                </a:lnTo>
                <a:cubicBezTo>
                  <a:pt x="2772393" y="2080490"/>
                  <a:pt x="2771000" y="2087998"/>
                  <a:pt x="2768842" y="2090516"/>
                </a:cubicBezTo>
                <a:lnTo>
                  <a:pt x="2771000" y="2107645"/>
                </a:lnTo>
                <a:lnTo>
                  <a:pt x="2765604" y="2128146"/>
                </a:lnTo>
                <a:lnTo>
                  <a:pt x="2763447" y="2130304"/>
                </a:lnTo>
                <a:lnTo>
                  <a:pt x="2761289" y="2130304"/>
                </a:lnTo>
                <a:cubicBezTo>
                  <a:pt x="2761289" y="2125988"/>
                  <a:pt x="2760569" y="2123830"/>
                  <a:pt x="2759130" y="2123830"/>
                </a:cubicBezTo>
                <a:lnTo>
                  <a:pt x="2758052" y="2123830"/>
                </a:lnTo>
                <a:lnTo>
                  <a:pt x="2761289" y="2132327"/>
                </a:lnTo>
                <a:lnTo>
                  <a:pt x="2760210" y="2133406"/>
                </a:lnTo>
                <a:lnTo>
                  <a:pt x="2760210" y="2134485"/>
                </a:lnTo>
                <a:lnTo>
                  <a:pt x="2761289" y="2135564"/>
                </a:lnTo>
                <a:lnTo>
                  <a:pt x="2761289" y="2136643"/>
                </a:lnTo>
                <a:lnTo>
                  <a:pt x="2760210" y="2139880"/>
                </a:lnTo>
                <a:lnTo>
                  <a:pt x="2762369" y="2142038"/>
                </a:lnTo>
                <a:lnTo>
                  <a:pt x="2762369" y="2144196"/>
                </a:lnTo>
                <a:lnTo>
                  <a:pt x="2760210" y="2146354"/>
                </a:lnTo>
                <a:lnTo>
                  <a:pt x="2759130" y="2146354"/>
                </a:lnTo>
                <a:cubicBezTo>
                  <a:pt x="2757692" y="2146354"/>
                  <a:pt x="2756973" y="2144916"/>
                  <a:pt x="2756973" y="2142038"/>
                </a:cubicBezTo>
                <a:lnTo>
                  <a:pt x="2755894" y="2143117"/>
                </a:lnTo>
                <a:lnTo>
                  <a:pt x="2754815" y="2143117"/>
                </a:lnTo>
                <a:lnTo>
                  <a:pt x="2759130" y="2149591"/>
                </a:lnTo>
                <a:cubicBezTo>
                  <a:pt x="2759130" y="2155346"/>
                  <a:pt x="2754096" y="2161056"/>
                  <a:pt x="2744024" y="2166721"/>
                </a:cubicBezTo>
                <a:cubicBezTo>
                  <a:pt x="2740879" y="2166721"/>
                  <a:pt x="2734089" y="2169238"/>
                  <a:pt x="2723658" y="2174274"/>
                </a:cubicBezTo>
                <a:lnTo>
                  <a:pt x="2714082" y="2175353"/>
                </a:lnTo>
                <a:lnTo>
                  <a:pt x="2704371" y="2175353"/>
                </a:lnTo>
                <a:cubicBezTo>
                  <a:pt x="2702033" y="2173734"/>
                  <a:pt x="2698796" y="2165866"/>
                  <a:pt x="2694661" y="2151749"/>
                </a:cubicBezTo>
                <a:cubicBezTo>
                  <a:pt x="2688096" y="2142578"/>
                  <a:pt x="2679508" y="2135789"/>
                  <a:pt x="2668899" y="2131383"/>
                </a:cubicBezTo>
                <a:lnTo>
                  <a:pt x="2668899" y="2129225"/>
                </a:lnTo>
                <a:cubicBezTo>
                  <a:pt x="2668899" y="2126528"/>
                  <a:pt x="2679285" y="2124370"/>
                  <a:pt x="2700056" y="2122751"/>
                </a:cubicBezTo>
                <a:lnTo>
                  <a:pt x="2711924" y="2122751"/>
                </a:lnTo>
                <a:cubicBezTo>
                  <a:pt x="2714172" y="2122751"/>
                  <a:pt x="2716645" y="2115603"/>
                  <a:pt x="2719342" y="2101306"/>
                </a:cubicBezTo>
                <a:cubicBezTo>
                  <a:pt x="2721860" y="2099687"/>
                  <a:pt x="2724377" y="2094292"/>
                  <a:pt x="2726896" y="2085121"/>
                </a:cubicBezTo>
                <a:lnTo>
                  <a:pt x="2722580" y="2079726"/>
                </a:lnTo>
                <a:lnTo>
                  <a:pt x="2726896" y="2062597"/>
                </a:lnTo>
                <a:lnTo>
                  <a:pt x="2725817" y="2053965"/>
                </a:lnTo>
                <a:lnTo>
                  <a:pt x="2726896" y="2019571"/>
                </a:lnTo>
                <a:lnTo>
                  <a:pt x="2726896" y="2014311"/>
                </a:lnTo>
                <a:lnTo>
                  <a:pt x="2729054" y="2011074"/>
                </a:lnTo>
                <a:lnTo>
                  <a:pt x="2729054" y="2001363"/>
                </a:lnTo>
                <a:lnTo>
                  <a:pt x="2730133" y="1985313"/>
                </a:lnTo>
                <a:lnTo>
                  <a:pt x="2720423" y="1979918"/>
                </a:lnTo>
                <a:lnTo>
                  <a:pt x="2714082" y="1982076"/>
                </a:lnTo>
                <a:lnTo>
                  <a:pt x="2713004" y="1982076"/>
                </a:lnTo>
                <a:cubicBezTo>
                  <a:pt x="2709226" y="1982076"/>
                  <a:pt x="2707069" y="1980997"/>
                  <a:pt x="2706529" y="1978839"/>
                </a:cubicBezTo>
                <a:cubicBezTo>
                  <a:pt x="2706529" y="1975962"/>
                  <a:pt x="2712959" y="1973804"/>
                  <a:pt x="2725817" y="1972365"/>
                </a:cubicBezTo>
                <a:cubicBezTo>
                  <a:pt x="2733549" y="1966970"/>
                  <a:pt x="2738226" y="1961260"/>
                  <a:pt x="2739844" y="1955236"/>
                </a:cubicBezTo>
                <a:cubicBezTo>
                  <a:pt x="2742630" y="1955236"/>
                  <a:pt x="2744024" y="1953797"/>
                  <a:pt x="2744024" y="1950920"/>
                </a:cubicBezTo>
                <a:close/>
                <a:moveTo>
                  <a:pt x="82273" y="1950557"/>
                </a:moveTo>
                <a:lnTo>
                  <a:pt x="80115" y="1952715"/>
                </a:lnTo>
                <a:lnTo>
                  <a:pt x="81195" y="1952715"/>
                </a:lnTo>
                <a:lnTo>
                  <a:pt x="83352" y="1950557"/>
                </a:lnTo>
                <a:close/>
                <a:moveTo>
                  <a:pt x="684615" y="1949357"/>
                </a:moveTo>
                <a:lnTo>
                  <a:pt x="679085" y="1950436"/>
                </a:lnTo>
                <a:lnTo>
                  <a:pt x="679085" y="1952594"/>
                </a:lnTo>
                <a:lnTo>
                  <a:pt x="681378" y="1954752"/>
                </a:lnTo>
                <a:lnTo>
                  <a:pt x="682457" y="1954752"/>
                </a:lnTo>
                <a:lnTo>
                  <a:pt x="684615" y="1952594"/>
                </a:lnTo>
                <a:close/>
                <a:moveTo>
                  <a:pt x="3701341" y="1949222"/>
                </a:moveTo>
                <a:lnTo>
                  <a:pt x="3698104" y="1951380"/>
                </a:lnTo>
                <a:lnTo>
                  <a:pt x="3695946" y="1975118"/>
                </a:lnTo>
                <a:lnTo>
                  <a:pt x="3702420" y="1975118"/>
                </a:lnTo>
                <a:lnTo>
                  <a:pt x="3704578" y="1972960"/>
                </a:lnTo>
                <a:lnTo>
                  <a:pt x="3704578" y="1971881"/>
                </a:lnTo>
                <a:lnTo>
                  <a:pt x="3703499" y="1967565"/>
                </a:lnTo>
                <a:lnTo>
                  <a:pt x="3704578" y="1964328"/>
                </a:lnTo>
                <a:lnTo>
                  <a:pt x="3703499" y="1964328"/>
                </a:lnTo>
                <a:lnTo>
                  <a:pt x="3706736" y="1952459"/>
                </a:lnTo>
                <a:close/>
                <a:moveTo>
                  <a:pt x="7154915" y="1948478"/>
                </a:moveTo>
                <a:lnTo>
                  <a:pt x="7154915" y="1950636"/>
                </a:lnTo>
                <a:lnTo>
                  <a:pt x="7155994" y="1950636"/>
                </a:lnTo>
                <a:lnTo>
                  <a:pt x="7155994" y="1948478"/>
                </a:lnTo>
                <a:close/>
                <a:moveTo>
                  <a:pt x="1657580" y="1948278"/>
                </a:moveTo>
                <a:lnTo>
                  <a:pt x="1655287" y="1950436"/>
                </a:lnTo>
                <a:lnTo>
                  <a:pt x="1658658" y="1950436"/>
                </a:lnTo>
                <a:lnTo>
                  <a:pt x="1658658" y="1948278"/>
                </a:lnTo>
                <a:close/>
                <a:moveTo>
                  <a:pt x="3603960" y="1948143"/>
                </a:moveTo>
                <a:lnTo>
                  <a:pt x="3601802" y="1952459"/>
                </a:lnTo>
                <a:lnTo>
                  <a:pt x="3601802" y="1953538"/>
                </a:lnTo>
                <a:cubicBezTo>
                  <a:pt x="3602881" y="1953538"/>
                  <a:pt x="3603960" y="1952100"/>
                  <a:pt x="3605039" y="1949222"/>
                </a:cubicBezTo>
                <a:lnTo>
                  <a:pt x="3605039" y="1948143"/>
                </a:lnTo>
                <a:close/>
                <a:moveTo>
                  <a:pt x="2235912" y="1947199"/>
                </a:moveTo>
                <a:lnTo>
                  <a:pt x="2235912" y="1948278"/>
                </a:lnTo>
                <a:lnTo>
                  <a:pt x="2236991" y="1951380"/>
                </a:lnTo>
                <a:lnTo>
                  <a:pt x="2238070" y="1951380"/>
                </a:lnTo>
                <a:lnTo>
                  <a:pt x="2238070" y="1950301"/>
                </a:lnTo>
                <a:lnTo>
                  <a:pt x="2236991" y="1947199"/>
                </a:lnTo>
                <a:close/>
                <a:moveTo>
                  <a:pt x="2183309" y="1947199"/>
                </a:moveTo>
                <a:lnTo>
                  <a:pt x="2183309" y="1949222"/>
                </a:lnTo>
                <a:lnTo>
                  <a:pt x="2184390" y="1949222"/>
                </a:lnTo>
                <a:lnTo>
                  <a:pt x="2184390" y="1947199"/>
                </a:lnTo>
                <a:close/>
                <a:moveTo>
                  <a:pt x="599777" y="1947199"/>
                </a:moveTo>
                <a:lnTo>
                  <a:pt x="591954" y="1950436"/>
                </a:lnTo>
                <a:lnTo>
                  <a:pt x="591954" y="1951515"/>
                </a:lnTo>
                <a:lnTo>
                  <a:pt x="596270" y="1953673"/>
                </a:lnTo>
                <a:lnTo>
                  <a:pt x="599777" y="1953673"/>
                </a:lnTo>
                <a:cubicBezTo>
                  <a:pt x="602834" y="1951515"/>
                  <a:pt x="605756" y="1950436"/>
                  <a:pt x="608544" y="1950436"/>
                </a:cubicBezTo>
                <a:cubicBezTo>
                  <a:pt x="618075" y="1952594"/>
                  <a:pt x="623560" y="1955112"/>
                  <a:pt x="624999" y="1957989"/>
                </a:cubicBezTo>
                <a:cubicBezTo>
                  <a:pt x="623921" y="1960867"/>
                  <a:pt x="620997" y="1962305"/>
                  <a:pt x="616232" y="1962305"/>
                </a:cubicBezTo>
                <a:lnTo>
                  <a:pt x="616232" y="1964463"/>
                </a:lnTo>
                <a:lnTo>
                  <a:pt x="615153" y="1977681"/>
                </a:lnTo>
                <a:cubicBezTo>
                  <a:pt x="617311" y="1978041"/>
                  <a:pt x="618390" y="1980918"/>
                  <a:pt x="618390" y="1986313"/>
                </a:cubicBezTo>
                <a:lnTo>
                  <a:pt x="616232" y="1988471"/>
                </a:lnTo>
                <a:cubicBezTo>
                  <a:pt x="616232" y="1990269"/>
                  <a:pt x="620684" y="1992427"/>
                  <a:pt x="629585" y="1994945"/>
                </a:cubicBezTo>
                <a:cubicBezTo>
                  <a:pt x="632822" y="2001059"/>
                  <a:pt x="638307" y="2005465"/>
                  <a:pt x="646040" y="2008163"/>
                </a:cubicBezTo>
                <a:lnTo>
                  <a:pt x="648198" y="2015716"/>
                </a:lnTo>
                <a:cubicBezTo>
                  <a:pt x="651075" y="2017154"/>
                  <a:pt x="652514" y="2018953"/>
                  <a:pt x="652514" y="2021111"/>
                </a:cubicBezTo>
                <a:lnTo>
                  <a:pt x="654942" y="2021111"/>
                </a:lnTo>
                <a:lnTo>
                  <a:pt x="657100" y="2011400"/>
                </a:lnTo>
                <a:cubicBezTo>
                  <a:pt x="654942" y="2011400"/>
                  <a:pt x="653863" y="2010680"/>
                  <a:pt x="653863" y="2009242"/>
                </a:cubicBezTo>
                <a:lnTo>
                  <a:pt x="653863" y="2008163"/>
                </a:lnTo>
                <a:lnTo>
                  <a:pt x="659258" y="2000610"/>
                </a:lnTo>
                <a:cubicBezTo>
                  <a:pt x="659258" y="1991079"/>
                  <a:pt x="656649" y="1986313"/>
                  <a:pt x="651435" y="1986313"/>
                </a:cubicBezTo>
                <a:lnTo>
                  <a:pt x="646040" y="1985234"/>
                </a:lnTo>
                <a:lnTo>
                  <a:pt x="627292" y="1986313"/>
                </a:lnTo>
                <a:cubicBezTo>
                  <a:pt x="625223" y="1986313"/>
                  <a:pt x="622976" y="1983795"/>
                  <a:pt x="620548" y="1978760"/>
                </a:cubicBezTo>
                <a:lnTo>
                  <a:pt x="644826" y="1959068"/>
                </a:lnTo>
                <a:lnTo>
                  <a:pt x="646040" y="1959068"/>
                </a:lnTo>
                <a:lnTo>
                  <a:pt x="656021" y="1966621"/>
                </a:lnTo>
                <a:lnTo>
                  <a:pt x="658179" y="1966621"/>
                </a:lnTo>
                <a:lnTo>
                  <a:pt x="658179" y="1962305"/>
                </a:lnTo>
                <a:lnTo>
                  <a:pt x="656021" y="1953673"/>
                </a:lnTo>
                <a:lnTo>
                  <a:pt x="656021" y="1949357"/>
                </a:lnTo>
                <a:lnTo>
                  <a:pt x="639431" y="1951515"/>
                </a:lnTo>
                <a:cubicBezTo>
                  <a:pt x="638171" y="1950256"/>
                  <a:pt x="624954" y="1948818"/>
                  <a:pt x="599777" y="1947199"/>
                </a:cubicBezTo>
                <a:close/>
                <a:moveTo>
                  <a:pt x="6248715" y="1946660"/>
                </a:moveTo>
                <a:lnTo>
                  <a:pt x="6248715" y="1947739"/>
                </a:lnTo>
                <a:lnTo>
                  <a:pt x="6250738" y="1947739"/>
                </a:lnTo>
                <a:lnTo>
                  <a:pt x="6250738" y="1946660"/>
                </a:lnTo>
                <a:close/>
                <a:moveTo>
                  <a:pt x="6789282" y="1946390"/>
                </a:moveTo>
                <a:lnTo>
                  <a:pt x="6789282" y="1947469"/>
                </a:lnTo>
                <a:lnTo>
                  <a:pt x="6791440" y="1947469"/>
                </a:lnTo>
                <a:lnTo>
                  <a:pt x="6791440" y="1946390"/>
                </a:lnTo>
                <a:close/>
                <a:moveTo>
                  <a:pt x="7095435" y="1946320"/>
                </a:moveTo>
                <a:lnTo>
                  <a:pt x="7094356" y="1947399"/>
                </a:lnTo>
                <a:lnTo>
                  <a:pt x="7093277" y="1947399"/>
                </a:lnTo>
                <a:lnTo>
                  <a:pt x="7094356" y="1950636"/>
                </a:lnTo>
                <a:lnTo>
                  <a:pt x="7095435" y="1950636"/>
                </a:lnTo>
                <a:close/>
                <a:moveTo>
                  <a:pt x="2173733" y="1946120"/>
                </a:moveTo>
                <a:cubicBezTo>
                  <a:pt x="2172475" y="1946120"/>
                  <a:pt x="2171396" y="1948593"/>
                  <a:pt x="2170497" y="1953538"/>
                </a:cubicBezTo>
                <a:lnTo>
                  <a:pt x="2171575" y="1953538"/>
                </a:lnTo>
                <a:cubicBezTo>
                  <a:pt x="2172835" y="1953538"/>
                  <a:pt x="2173915" y="1951066"/>
                  <a:pt x="2174812" y="1946120"/>
                </a:cubicBezTo>
                <a:close/>
                <a:moveTo>
                  <a:pt x="1616443" y="1945985"/>
                </a:moveTo>
                <a:lnTo>
                  <a:pt x="1616443" y="1948278"/>
                </a:lnTo>
                <a:lnTo>
                  <a:pt x="1617520" y="1948278"/>
                </a:lnTo>
                <a:lnTo>
                  <a:pt x="1617520" y="1945985"/>
                </a:lnTo>
                <a:close/>
                <a:moveTo>
                  <a:pt x="6225247" y="1944502"/>
                </a:moveTo>
                <a:lnTo>
                  <a:pt x="6225247" y="1950976"/>
                </a:lnTo>
                <a:lnTo>
                  <a:pt x="6228349" y="1954078"/>
                </a:lnTo>
                <a:lnTo>
                  <a:pt x="6229428" y="1954078"/>
                </a:lnTo>
                <a:lnTo>
                  <a:pt x="6229428" y="1946660"/>
                </a:lnTo>
                <a:lnTo>
                  <a:pt x="6227405" y="1944502"/>
                </a:lnTo>
                <a:close/>
                <a:moveTo>
                  <a:pt x="8190647" y="1944232"/>
                </a:moveTo>
                <a:lnTo>
                  <a:pt x="8188489" y="1946390"/>
                </a:lnTo>
                <a:lnTo>
                  <a:pt x="8190647" y="1948548"/>
                </a:lnTo>
                <a:lnTo>
                  <a:pt x="8191861" y="1948548"/>
                </a:lnTo>
                <a:lnTo>
                  <a:pt x="8192940" y="1944232"/>
                </a:lnTo>
                <a:close/>
                <a:moveTo>
                  <a:pt x="5102032" y="1943962"/>
                </a:moveTo>
                <a:lnTo>
                  <a:pt x="5102032" y="1946120"/>
                </a:lnTo>
                <a:lnTo>
                  <a:pt x="5103111" y="1951515"/>
                </a:lnTo>
                <a:cubicBezTo>
                  <a:pt x="5092320" y="1958709"/>
                  <a:pt x="5086925" y="1964104"/>
                  <a:pt x="5086925" y="1967700"/>
                </a:cubicBezTo>
                <a:lnTo>
                  <a:pt x="5066424" y="1992652"/>
                </a:lnTo>
                <a:lnTo>
                  <a:pt x="5059815" y="1984964"/>
                </a:lnTo>
                <a:cubicBezTo>
                  <a:pt x="5058377" y="1984964"/>
                  <a:pt x="5057657" y="1986403"/>
                  <a:pt x="5057657" y="1989280"/>
                </a:cubicBezTo>
                <a:cubicBezTo>
                  <a:pt x="5054780" y="1994406"/>
                  <a:pt x="5051903" y="1996968"/>
                  <a:pt x="5049025" y="1996968"/>
                </a:cubicBezTo>
                <a:lnTo>
                  <a:pt x="5049025" y="2000205"/>
                </a:lnTo>
                <a:lnTo>
                  <a:pt x="5050104" y="2000205"/>
                </a:lnTo>
                <a:cubicBezTo>
                  <a:pt x="5055499" y="2000205"/>
                  <a:pt x="5060940" y="1998047"/>
                  <a:pt x="5066424" y="1993731"/>
                </a:cubicBezTo>
                <a:lnTo>
                  <a:pt x="5083688" y="1993731"/>
                </a:lnTo>
                <a:lnTo>
                  <a:pt x="5094478" y="1994810"/>
                </a:lnTo>
                <a:lnTo>
                  <a:pt x="5096636" y="1989280"/>
                </a:lnTo>
                <a:lnTo>
                  <a:pt x="5093399" y="1977411"/>
                </a:lnTo>
                <a:cubicBezTo>
                  <a:pt x="5098255" y="1973455"/>
                  <a:pt x="5106887" y="1970218"/>
                  <a:pt x="5119296" y="1967700"/>
                </a:cubicBezTo>
                <a:lnTo>
                  <a:pt x="5129007" y="1954752"/>
                </a:lnTo>
                <a:lnTo>
                  <a:pt x="5129007" y="1953673"/>
                </a:lnTo>
                <a:cubicBezTo>
                  <a:pt x="5128287" y="1951515"/>
                  <a:pt x="5126129" y="1950436"/>
                  <a:pt x="5122533" y="1950436"/>
                </a:cubicBezTo>
                <a:lnTo>
                  <a:pt x="5112822" y="1952594"/>
                </a:lnTo>
                <a:lnTo>
                  <a:pt x="5111743" y="1952594"/>
                </a:lnTo>
                <a:cubicBezTo>
                  <a:pt x="5107427" y="1952594"/>
                  <a:pt x="5105269" y="1950077"/>
                  <a:pt x="5105269" y="1945041"/>
                </a:cubicBezTo>
                <a:lnTo>
                  <a:pt x="5104190" y="1943962"/>
                </a:lnTo>
                <a:close/>
                <a:moveTo>
                  <a:pt x="3662362" y="1943827"/>
                </a:moveTo>
                <a:lnTo>
                  <a:pt x="3662362" y="1945985"/>
                </a:lnTo>
                <a:cubicBezTo>
                  <a:pt x="3662362" y="1951740"/>
                  <a:pt x="3666678" y="1954617"/>
                  <a:pt x="3675310" y="1954617"/>
                </a:cubicBezTo>
                <a:lnTo>
                  <a:pt x="3675310" y="1953538"/>
                </a:lnTo>
                <a:cubicBezTo>
                  <a:pt x="3674050" y="1947064"/>
                  <a:pt x="3670454" y="1943827"/>
                  <a:pt x="3664520" y="1943827"/>
                </a:cubicBezTo>
                <a:close/>
                <a:moveTo>
                  <a:pt x="2684005" y="1943367"/>
                </a:moveTo>
                <a:lnTo>
                  <a:pt x="2679690" y="1948762"/>
                </a:lnTo>
                <a:lnTo>
                  <a:pt x="2679690" y="1949841"/>
                </a:lnTo>
                <a:lnTo>
                  <a:pt x="2681847" y="1949841"/>
                </a:lnTo>
                <a:lnTo>
                  <a:pt x="2686029" y="1944446"/>
                </a:lnTo>
                <a:lnTo>
                  <a:pt x="2685084" y="1943367"/>
                </a:lnTo>
                <a:close/>
                <a:moveTo>
                  <a:pt x="8251746" y="1943153"/>
                </a:moveTo>
                <a:lnTo>
                  <a:pt x="8240821" y="1945311"/>
                </a:lnTo>
                <a:lnTo>
                  <a:pt x="8239742" y="1944232"/>
                </a:lnTo>
                <a:lnTo>
                  <a:pt x="8238663" y="1944232"/>
                </a:lnTo>
                <a:cubicBezTo>
                  <a:pt x="8236505" y="1945671"/>
                  <a:pt x="8232144" y="1946750"/>
                  <a:pt x="8225580" y="1947469"/>
                </a:cubicBezTo>
                <a:lnTo>
                  <a:pt x="8224501" y="1946390"/>
                </a:lnTo>
                <a:lnTo>
                  <a:pt x="8224501" y="1945311"/>
                </a:lnTo>
                <a:cubicBezTo>
                  <a:pt x="8218657" y="1946210"/>
                  <a:pt x="8215734" y="1947649"/>
                  <a:pt x="8215734" y="1949627"/>
                </a:cubicBezTo>
                <a:cubicBezTo>
                  <a:pt x="8219421" y="1953224"/>
                  <a:pt x="8221264" y="1957899"/>
                  <a:pt x="8221264" y="1963654"/>
                </a:cubicBezTo>
                <a:lnTo>
                  <a:pt x="8219106" y="1963654"/>
                </a:lnTo>
                <a:lnTo>
                  <a:pt x="8219106" y="1965812"/>
                </a:lnTo>
                <a:lnTo>
                  <a:pt x="8221264" y="1965812"/>
                </a:lnTo>
                <a:lnTo>
                  <a:pt x="8221264" y="1972286"/>
                </a:lnTo>
                <a:lnTo>
                  <a:pt x="8224501" y="1975523"/>
                </a:lnTo>
                <a:lnTo>
                  <a:pt x="8236505" y="1975523"/>
                </a:lnTo>
                <a:lnTo>
                  <a:pt x="8247430" y="1972286"/>
                </a:lnTo>
                <a:lnTo>
                  <a:pt x="8252825" y="1975523"/>
                </a:lnTo>
                <a:lnTo>
                  <a:pt x="8256062" y="1972286"/>
                </a:lnTo>
                <a:lnTo>
                  <a:pt x="8256062" y="1966891"/>
                </a:lnTo>
                <a:lnTo>
                  <a:pt x="8257141" y="1957180"/>
                </a:lnTo>
                <a:lnTo>
                  <a:pt x="8256062" y="1956101"/>
                </a:lnTo>
                <a:lnTo>
                  <a:pt x="8257141" y="1950706"/>
                </a:lnTo>
                <a:lnTo>
                  <a:pt x="8257141" y="1946390"/>
                </a:lnTo>
                <a:cubicBezTo>
                  <a:pt x="8257141" y="1944951"/>
                  <a:pt x="8255343" y="1944232"/>
                  <a:pt x="8251746" y="1944232"/>
                </a:cubicBezTo>
                <a:close/>
                <a:moveTo>
                  <a:pt x="6749224" y="1943153"/>
                </a:moveTo>
                <a:lnTo>
                  <a:pt x="6749224" y="1944232"/>
                </a:lnTo>
                <a:lnTo>
                  <a:pt x="6751382" y="1944232"/>
                </a:lnTo>
                <a:lnTo>
                  <a:pt x="6751382" y="1943153"/>
                </a:lnTo>
                <a:close/>
                <a:moveTo>
                  <a:pt x="2239149" y="1942883"/>
                </a:moveTo>
                <a:lnTo>
                  <a:pt x="2239149" y="1945041"/>
                </a:lnTo>
                <a:lnTo>
                  <a:pt x="2240228" y="1945041"/>
                </a:lnTo>
                <a:lnTo>
                  <a:pt x="2240228" y="1942883"/>
                </a:lnTo>
                <a:close/>
                <a:moveTo>
                  <a:pt x="2175757" y="1942883"/>
                </a:moveTo>
                <a:lnTo>
                  <a:pt x="2175757" y="1945041"/>
                </a:lnTo>
                <a:lnTo>
                  <a:pt x="2176837" y="1945041"/>
                </a:lnTo>
                <a:lnTo>
                  <a:pt x="2178993" y="1942883"/>
                </a:lnTo>
                <a:close/>
                <a:moveTo>
                  <a:pt x="6774041" y="1942074"/>
                </a:moveTo>
                <a:lnTo>
                  <a:pt x="6771883" y="1951785"/>
                </a:lnTo>
                <a:lnTo>
                  <a:pt x="6777278" y="1953943"/>
                </a:lnTo>
                <a:cubicBezTo>
                  <a:pt x="6776738" y="1946030"/>
                  <a:pt x="6775659" y="1942074"/>
                  <a:pt x="6774041" y="1942074"/>
                </a:cubicBezTo>
                <a:close/>
                <a:moveTo>
                  <a:pt x="2089977" y="1941804"/>
                </a:moveTo>
                <a:cubicBezTo>
                  <a:pt x="2089977" y="1946120"/>
                  <a:pt x="2087099" y="1948278"/>
                  <a:pt x="2081345" y="1948278"/>
                </a:cubicBezTo>
                <a:cubicBezTo>
                  <a:pt x="2080804" y="1952504"/>
                  <a:pt x="2080085" y="1954617"/>
                  <a:pt x="2079188" y="1954617"/>
                </a:cubicBezTo>
                <a:lnTo>
                  <a:pt x="2080264" y="1960012"/>
                </a:lnTo>
                <a:lnTo>
                  <a:pt x="2080264" y="1990090"/>
                </a:lnTo>
                <a:lnTo>
                  <a:pt x="2082424" y="1993327"/>
                </a:lnTo>
                <a:lnTo>
                  <a:pt x="2079188" y="2008298"/>
                </a:lnTo>
                <a:lnTo>
                  <a:pt x="2079188" y="2011535"/>
                </a:lnTo>
                <a:lnTo>
                  <a:pt x="2081345" y="2014772"/>
                </a:lnTo>
                <a:lnTo>
                  <a:pt x="2081345" y="2015851"/>
                </a:lnTo>
                <a:lnTo>
                  <a:pt x="2080264" y="2016930"/>
                </a:lnTo>
                <a:cubicBezTo>
                  <a:pt x="2082063" y="2023314"/>
                  <a:pt x="2084223" y="2026506"/>
                  <a:pt x="2086740" y="2026506"/>
                </a:cubicBezTo>
                <a:cubicBezTo>
                  <a:pt x="2093932" y="2026506"/>
                  <a:pt x="2097531" y="2021875"/>
                  <a:pt x="2097531" y="2012614"/>
                </a:cubicBezTo>
                <a:lnTo>
                  <a:pt x="2097531" y="2010456"/>
                </a:lnTo>
                <a:lnTo>
                  <a:pt x="2096450" y="2002903"/>
                </a:lnTo>
                <a:lnTo>
                  <a:pt x="2100631" y="1987932"/>
                </a:lnTo>
                <a:lnTo>
                  <a:pt x="2097531" y="1984695"/>
                </a:lnTo>
                <a:cubicBezTo>
                  <a:pt x="2098339" y="1979300"/>
                  <a:pt x="2099732" y="1976422"/>
                  <a:pt x="2101710" y="1976063"/>
                </a:cubicBezTo>
                <a:lnTo>
                  <a:pt x="2098473" y="1964328"/>
                </a:lnTo>
                <a:lnTo>
                  <a:pt x="2099552" y="1963249"/>
                </a:lnTo>
                <a:cubicBezTo>
                  <a:pt x="2096045" y="1949132"/>
                  <a:pt x="2092854" y="1941984"/>
                  <a:pt x="2089977" y="1941804"/>
                </a:cubicBezTo>
                <a:close/>
                <a:moveTo>
                  <a:pt x="1646655" y="1941669"/>
                </a:moveTo>
                <a:lnTo>
                  <a:pt x="1644497" y="1943827"/>
                </a:lnTo>
                <a:lnTo>
                  <a:pt x="1647734" y="1944906"/>
                </a:lnTo>
                <a:lnTo>
                  <a:pt x="1648813" y="1941669"/>
                </a:lnTo>
                <a:close/>
                <a:moveTo>
                  <a:pt x="6246557" y="1941265"/>
                </a:moveTo>
                <a:lnTo>
                  <a:pt x="6246557" y="1944502"/>
                </a:lnTo>
                <a:lnTo>
                  <a:pt x="6247636" y="1944502"/>
                </a:lnTo>
                <a:lnTo>
                  <a:pt x="6247636" y="1941265"/>
                </a:lnTo>
                <a:close/>
                <a:moveTo>
                  <a:pt x="7101909" y="1940925"/>
                </a:moveTo>
                <a:lnTo>
                  <a:pt x="7099751" y="1943083"/>
                </a:lnTo>
                <a:lnTo>
                  <a:pt x="7101909" y="1943083"/>
                </a:lnTo>
                <a:close/>
                <a:moveTo>
                  <a:pt x="6754619" y="1940860"/>
                </a:moveTo>
                <a:lnTo>
                  <a:pt x="6752461" y="1943153"/>
                </a:lnTo>
                <a:lnTo>
                  <a:pt x="6755698" y="1943153"/>
                </a:lnTo>
                <a:lnTo>
                  <a:pt x="6755698" y="1940860"/>
                </a:lnTo>
                <a:close/>
                <a:moveTo>
                  <a:pt x="4203063" y="1940455"/>
                </a:moveTo>
                <a:lnTo>
                  <a:pt x="4201984" y="1941534"/>
                </a:lnTo>
                <a:lnTo>
                  <a:pt x="4201984" y="1943692"/>
                </a:lnTo>
                <a:lnTo>
                  <a:pt x="4206300" y="1943692"/>
                </a:lnTo>
                <a:lnTo>
                  <a:pt x="4208593" y="1941534"/>
                </a:lnTo>
                <a:close/>
                <a:moveTo>
                  <a:pt x="566598" y="1940455"/>
                </a:moveTo>
                <a:lnTo>
                  <a:pt x="567677" y="1945041"/>
                </a:lnTo>
                <a:lnTo>
                  <a:pt x="566598" y="1949357"/>
                </a:lnTo>
                <a:cubicBezTo>
                  <a:pt x="571094" y="1949897"/>
                  <a:pt x="573342" y="1950616"/>
                  <a:pt x="573342" y="1951515"/>
                </a:cubicBezTo>
                <a:cubicBezTo>
                  <a:pt x="576220" y="1950436"/>
                  <a:pt x="577658" y="1949357"/>
                  <a:pt x="577658" y="1948278"/>
                </a:cubicBezTo>
                <a:lnTo>
                  <a:pt x="574421" y="1940455"/>
                </a:lnTo>
                <a:close/>
                <a:moveTo>
                  <a:pt x="1750508" y="1939511"/>
                </a:moveTo>
                <a:lnTo>
                  <a:pt x="1750508" y="1940590"/>
                </a:lnTo>
                <a:lnTo>
                  <a:pt x="1752665" y="1940590"/>
                </a:lnTo>
                <a:lnTo>
                  <a:pt x="1752665" y="1939511"/>
                </a:lnTo>
                <a:close/>
                <a:moveTo>
                  <a:pt x="518043" y="1939376"/>
                </a:moveTo>
                <a:lnTo>
                  <a:pt x="524651" y="1939376"/>
                </a:lnTo>
                <a:lnTo>
                  <a:pt x="534632" y="1943692"/>
                </a:lnTo>
                <a:lnTo>
                  <a:pt x="541241" y="1941534"/>
                </a:lnTo>
                <a:lnTo>
                  <a:pt x="543399" y="1941534"/>
                </a:lnTo>
                <a:lnTo>
                  <a:pt x="545692" y="1943692"/>
                </a:lnTo>
                <a:lnTo>
                  <a:pt x="545692" y="1946120"/>
                </a:lnTo>
                <a:cubicBezTo>
                  <a:pt x="545692" y="1947559"/>
                  <a:pt x="543084" y="1948638"/>
                  <a:pt x="537869" y="1949357"/>
                </a:cubicBezTo>
                <a:cubicBezTo>
                  <a:pt x="534992" y="1948278"/>
                  <a:pt x="533553" y="1947199"/>
                  <a:pt x="533553" y="1946120"/>
                </a:cubicBezTo>
                <a:lnTo>
                  <a:pt x="528023" y="1949357"/>
                </a:lnTo>
                <a:lnTo>
                  <a:pt x="522493" y="1949357"/>
                </a:lnTo>
                <a:lnTo>
                  <a:pt x="515750" y="1942613"/>
                </a:lnTo>
                <a:lnTo>
                  <a:pt x="515750" y="1941534"/>
                </a:lnTo>
                <a:close/>
                <a:moveTo>
                  <a:pt x="1659737" y="1938432"/>
                </a:moveTo>
                <a:lnTo>
                  <a:pt x="1656500" y="1941669"/>
                </a:lnTo>
                <a:lnTo>
                  <a:pt x="1657580" y="1944906"/>
                </a:lnTo>
                <a:lnTo>
                  <a:pt x="1658658" y="1944906"/>
                </a:lnTo>
                <a:lnTo>
                  <a:pt x="1660816" y="1942748"/>
                </a:lnTo>
                <a:lnTo>
                  <a:pt x="1660816" y="1938432"/>
                </a:lnTo>
                <a:close/>
                <a:moveTo>
                  <a:pt x="7234896" y="1937688"/>
                </a:moveTo>
                <a:cubicBezTo>
                  <a:pt x="7234177" y="1947759"/>
                  <a:pt x="7231660" y="1952794"/>
                  <a:pt x="7227344" y="1952794"/>
                </a:cubicBezTo>
                <a:lnTo>
                  <a:pt x="7223028" y="1959268"/>
                </a:lnTo>
                <a:lnTo>
                  <a:pt x="7223028" y="1960347"/>
                </a:lnTo>
                <a:lnTo>
                  <a:pt x="7230580" y="1987457"/>
                </a:lnTo>
                <a:cubicBezTo>
                  <a:pt x="7235616" y="1993032"/>
                  <a:pt x="7238134" y="1999146"/>
                  <a:pt x="7238134" y="2005800"/>
                </a:cubicBezTo>
                <a:cubicBezTo>
                  <a:pt x="7238134" y="2011555"/>
                  <a:pt x="7239212" y="2014432"/>
                  <a:pt x="7241370" y="2014432"/>
                </a:cubicBezTo>
                <a:cubicBezTo>
                  <a:pt x="7243888" y="2014432"/>
                  <a:pt x="7246046" y="2006520"/>
                  <a:pt x="7247844" y="1990694"/>
                </a:cubicBezTo>
                <a:cubicBezTo>
                  <a:pt x="7249643" y="1990694"/>
                  <a:pt x="7252880" y="1981703"/>
                  <a:pt x="7257556" y="1963719"/>
                </a:cubicBezTo>
                <a:lnTo>
                  <a:pt x="7257556" y="1957110"/>
                </a:lnTo>
                <a:cubicBezTo>
                  <a:pt x="7255398" y="1954413"/>
                  <a:pt x="7254318" y="1951176"/>
                  <a:pt x="7254318" y="1947399"/>
                </a:cubicBezTo>
                <a:lnTo>
                  <a:pt x="7254318" y="1938767"/>
                </a:lnTo>
                <a:lnTo>
                  <a:pt x="7245686" y="1940925"/>
                </a:lnTo>
                <a:lnTo>
                  <a:pt x="7242450" y="1940925"/>
                </a:lnTo>
                <a:close/>
                <a:moveTo>
                  <a:pt x="2244544" y="1937488"/>
                </a:moveTo>
                <a:lnTo>
                  <a:pt x="2244544" y="1939646"/>
                </a:lnTo>
                <a:lnTo>
                  <a:pt x="2245622" y="1939646"/>
                </a:lnTo>
                <a:lnTo>
                  <a:pt x="2245622" y="1937488"/>
                </a:lnTo>
                <a:close/>
                <a:moveTo>
                  <a:pt x="2121133" y="1937488"/>
                </a:moveTo>
                <a:lnTo>
                  <a:pt x="2116816" y="1941804"/>
                </a:lnTo>
                <a:lnTo>
                  <a:pt x="2116816" y="1943962"/>
                </a:lnTo>
                <a:lnTo>
                  <a:pt x="2124236" y="1946120"/>
                </a:lnTo>
                <a:lnTo>
                  <a:pt x="2126393" y="1942883"/>
                </a:lnTo>
                <a:cubicBezTo>
                  <a:pt x="2124954" y="1939646"/>
                  <a:pt x="2123560" y="1937848"/>
                  <a:pt x="2122211" y="1937488"/>
                </a:cubicBezTo>
                <a:close/>
                <a:moveTo>
                  <a:pt x="5180934" y="1936409"/>
                </a:moveTo>
                <a:lnTo>
                  <a:pt x="5180934" y="1938567"/>
                </a:lnTo>
                <a:lnTo>
                  <a:pt x="5183092" y="1938567"/>
                </a:lnTo>
                <a:close/>
                <a:moveTo>
                  <a:pt x="8177564" y="1935600"/>
                </a:moveTo>
                <a:lnTo>
                  <a:pt x="8177564" y="1936679"/>
                </a:lnTo>
                <a:lnTo>
                  <a:pt x="8179857" y="1936679"/>
                </a:lnTo>
                <a:lnTo>
                  <a:pt x="8179857" y="1935600"/>
                </a:lnTo>
                <a:close/>
                <a:moveTo>
                  <a:pt x="3746794" y="1935060"/>
                </a:moveTo>
                <a:lnTo>
                  <a:pt x="3746794" y="1936139"/>
                </a:lnTo>
                <a:lnTo>
                  <a:pt x="3754347" y="1939511"/>
                </a:lnTo>
                <a:lnTo>
                  <a:pt x="3756505" y="1939511"/>
                </a:lnTo>
                <a:lnTo>
                  <a:pt x="3756505" y="1938432"/>
                </a:lnTo>
                <a:lnTo>
                  <a:pt x="3748952" y="1935060"/>
                </a:lnTo>
                <a:close/>
                <a:moveTo>
                  <a:pt x="1737560" y="1933981"/>
                </a:moveTo>
                <a:lnTo>
                  <a:pt x="1737560" y="1936274"/>
                </a:lnTo>
                <a:lnTo>
                  <a:pt x="1739719" y="1936274"/>
                </a:lnTo>
                <a:lnTo>
                  <a:pt x="1739719" y="1933981"/>
                </a:lnTo>
                <a:close/>
                <a:moveTo>
                  <a:pt x="132312" y="1932484"/>
                </a:moveTo>
                <a:lnTo>
                  <a:pt x="132312" y="1934642"/>
                </a:lnTo>
                <a:lnTo>
                  <a:pt x="135550" y="1937879"/>
                </a:lnTo>
                <a:lnTo>
                  <a:pt x="138787" y="1936800"/>
                </a:lnTo>
                <a:lnTo>
                  <a:pt x="138787" y="1934642"/>
                </a:lnTo>
                <a:lnTo>
                  <a:pt x="136628" y="1932484"/>
                </a:lnTo>
                <a:close/>
                <a:moveTo>
                  <a:pt x="6765409" y="1932228"/>
                </a:moveTo>
                <a:cubicBezTo>
                  <a:pt x="6762532" y="1932947"/>
                  <a:pt x="6761093" y="1935105"/>
                  <a:pt x="6761093" y="1938702"/>
                </a:cubicBezTo>
                <a:lnTo>
                  <a:pt x="6761093" y="1939781"/>
                </a:lnTo>
                <a:lnTo>
                  <a:pt x="6765409" y="1940860"/>
                </a:lnTo>
                <a:lnTo>
                  <a:pt x="6768646" y="1936544"/>
                </a:lnTo>
                <a:lnTo>
                  <a:pt x="6768646" y="1935465"/>
                </a:lnTo>
                <a:close/>
                <a:moveTo>
                  <a:pt x="6673289" y="1932228"/>
                </a:moveTo>
                <a:lnTo>
                  <a:pt x="6673289" y="1933307"/>
                </a:lnTo>
                <a:lnTo>
                  <a:pt x="6676661" y="1939781"/>
                </a:lnTo>
                <a:lnTo>
                  <a:pt x="6675447" y="1945311"/>
                </a:lnTo>
                <a:lnTo>
                  <a:pt x="6676661" y="1946390"/>
                </a:lnTo>
                <a:lnTo>
                  <a:pt x="6682056" y="1946390"/>
                </a:lnTo>
                <a:lnTo>
                  <a:pt x="6684214" y="1937623"/>
                </a:lnTo>
                <a:cubicBezTo>
                  <a:pt x="6680437" y="1934026"/>
                  <a:pt x="6676796" y="1932228"/>
                  <a:pt x="6673289" y="1932228"/>
                </a:cubicBezTo>
                <a:close/>
                <a:moveTo>
                  <a:pt x="7617710" y="1931419"/>
                </a:moveTo>
                <a:lnTo>
                  <a:pt x="7614473" y="1932498"/>
                </a:lnTo>
                <a:lnTo>
                  <a:pt x="7614473" y="1936814"/>
                </a:lnTo>
                <a:lnTo>
                  <a:pt x="7616631" y="1938972"/>
                </a:lnTo>
                <a:lnTo>
                  <a:pt x="7618924" y="1938972"/>
                </a:lnTo>
                <a:lnTo>
                  <a:pt x="7620003" y="1933577"/>
                </a:lnTo>
                <a:close/>
                <a:moveTo>
                  <a:pt x="7301930" y="1931214"/>
                </a:moveTo>
                <a:lnTo>
                  <a:pt x="7298692" y="1932293"/>
                </a:lnTo>
                <a:lnTo>
                  <a:pt x="7299772" y="1933372"/>
                </a:lnTo>
                <a:lnTo>
                  <a:pt x="7299772" y="1934451"/>
                </a:lnTo>
                <a:lnTo>
                  <a:pt x="7303008" y="1933372"/>
                </a:lnTo>
                <a:lnTo>
                  <a:pt x="7303008" y="1931214"/>
                </a:lnTo>
                <a:close/>
                <a:moveTo>
                  <a:pt x="591954" y="1930744"/>
                </a:moveTo>
                <a:lnTo>
                  <a:pt x="579816" y="1940455"/>
                </a:lnTo>
                <a:lnTo>
                  <a:pt x="579816" y="1941534"/>
                </a:lnTo>
                <a:lnTo>
                  <a:pt x="587503" y="1942613"/>
                </a:lnTo>
                <a:cubicBezTo>
                  <a:pt x="591191" y="1938477"/>
                  <a:pt x="593033" y="1934521"/>
                  <a:pt x="593033" y="1930744"/>
                </a:cubicBezTo>
                <a:close/>
                <a:moveTo>
                  <a:pt x="236841" y="1928168"/>
                </a:moveTo>
                <a:lnTo>
                  <a:pt x="236841" y="1929247"/>
                </a:lnTo>
                <a:lnTo>
                  <a:pt x="238999" y="1929247"/>
                </a:lnTo>
                <a:lnTo>
                  <a:pt x="238999" y="1928168"/>
                </a:lnTo>
                <a:close/>
                <a:moveTo>
                  <a:pt x="6584541" y="1927912"/>
                </a:moveTo>
                <a:lnTo>
                  <a:pt x="6582383" y="1931149"/>
                </a:lnTo>
                <a:lnTo>
                  <a:pt x="6582383" y="1932228"/>
                </a:lnTo>
                <a:lnTo>
                  <a:pt x="6584541" y="1934386"/>
                </a:lnTo>
                <a:lnTo>
                  <a:pt x="6588857" y="1934386"/>
                </a:lnTo>
                <a:cubicBezTo>
                  <a:pt x="6588857" y="1930789"/>
                  <a:pt x="6587418" y="1928631"/>
                  <a:pt x="6584541" y="1927912"/>
                </a:cubicBezTo>
                <a:close/>
                <a:moveTo>
                  <a:pt x="4134142" y="1927372"/>
                </a:moveTo>
                <a:lnTo>
                  <a:pt x="4134142" y="1932767"/>
                </a:lnTo>
                <a:lnTo>
                  <a:pt x="4135221" y="1932767"/>
                </a:lnTo>
                <a:lnTo>
                  <a:pt x="4135221" y="1927372"/>
                </a:lnTo>
                <a:close/>
                <a:moveTo>
                  <a:pt x="8772621" y="1926698"/>
                </a:moveTo>
                <a:lnTo>
                  <a:pt x="8772621" y="1927777"/>
                </a:lnTo>
                <a:lnTo>
                  <a:pt x="8775858" y="1927777"/>
                </a:lnTo>
                <a:lnTo>
                  <a:pt x="8775858" y="1926698"/>
                </a:lnTo>
                <a:close/>
                <a:moveTo>
                  <a:pt x="8715434" y="1926698"/>
                </a:moveTo>
                <a:lnTo>
                  <a:pt x="8714355" y="1927777"/>
                </a:lnTo>
                <a:lnTo>
                  <a:pt x="8714355" y="1929935"/>
                </a:lnTo>
                <a:lnTo>
                  <a:pt x="8715434" y="1929935"/>
                </a:lnTo>
                <a:lnTo>
                  <a:pt x="8717592" y="1927777"/>
                </a:lnTo>
                <a:lnTo>
                  <a:pt x="8717592" y="1926698"/>
                </a:lnTo>
                <a:close/>
                <a:moveTo>
                  <a:pt x="8662563" y="1926698"/>
                </a:moveTo>
                <a:lnTo>
                  <a:pt x="8662563" y="1928856"/>
                </a:lnTo>
                <a:lnTo>
                  <a:pt x="8664721" y="1926698"/>
                </a:lnTo>
                <a:close/>
                <a:moveTo>
                  <a:pt x="8592428" y="1926698"/>
                </a:moveTo>
                <a:lnTo>
                  <a:pt x="8592428" y="1931014"/>
                </a:lnTo>
                <a:lnTo>
                  <a:pt x="8595665" y="1929935"/>
                </a:lnTo>
                <a:lnTo>
                  <a:pt x="8595665" y="1928856"/>
                </a:lnTo>
                <a:lnTo>
                  <a:pt x="8593507" y="1926698"/>
                </a:lnTo>
                <a:close/>
                <a:moveTo>
                  <a:pt x="8583796" y="1926698"/>
                </a:moveTo>
                <a:lnTo>
                  <a:pt x="8583796" y="1927777"/>
                </a:lnTo>
                <a:lnTo>
                  <a:pt x="8585954" y="1927777"/>
                </a:lnTo>
                <a:lnTo>
                  <a:pt x="8585954" y="1926698"/>
                </a:lnTo>
                <a:close/>
                <a:moveTo>
                  <a:pt x="2066372" y="1926698"/>
                </a:moveTo>
                <a:lnTo>
                  <a:pt x="2063136" y="1929935"/>
                </a:lnTo>
                <a:lnTo>
                  <a:pt x="2063136" y="1931014"/>
                </a:lnTo>
                <a:lnTo>
                  <a:pt x="2068532" y="1929935"/>
                </a:lnTo>
                <a:lnTo>
                  <a:pt x="2068532" y="1928856"/>
                </a:lnTo>
                <a:close/>
                <a:moveTo>
                  <a:pt x="2055584" y="1926698"/>
                </a:moveTo>
                <a:lnTo>
                  <a:pt x="2055584" y="1928856"/>
                </a:lnTo>
                <a:lnTo>
                  <a:pt x="2057742" y="1931014"/>
                </a:lnTo>
                <a:lnTo>
                  <a:pt x="2058821" y="1929935"/>
                </a:lnTo>
                <a:lnTo>
                  <a:pt x="2058821" y="1928856"/>
                </a:lnTo>
                <a:close/>
                <a:moveTo>
                  <a:pt x="1220461" y="1925349"/>
                </a:moveTo>
                <a:lnTo>
                  <a:pt x="1217224" y="1928586"/>
                </a:lnTo>
                <a:lnTo>
                  <a:pt x="1217224" y="1929665"/>
                </a:lnTo>
                <a:lnTo>
                  <a:pt x="1220461" y="1929665"/>
                </a:lnTo>
                <a:lnTo>
                  <a:pt x="1222620" y="1927507"/>
                </a:lnTo>
                <a:lnTo>
                  <a:pt x="1222620" y="1925349"/>
                </a:lnTo>
                <a:close/>
                <a:moveTo>
                  <a:pt x="4085991" y="1925080"/>
                </a:moveTo>
                <a:lnTo>
                  <a:pt x="4084912" y="1926293"/>
                </a:lnTo>
                <a:lnTo>
                  <a:pt x="4084912" y="1927372"/>
                </a:lnTo>
                <a:lnTo>
                  <a:pt x="4087070" y="1929530"/>
                </a:lnTo>
                <a:lnTo>
                  <a:pt x="4088150" y="1928451"/>
                </a:lnTo>
                <a:lnTo>
                  <a:pt x="4088150" y="1927372"/>
                </a:lnTo>
                <a:close/>
                <a:moveTo>
                  <a:pt x="2239149" y="1924540"/>
                </a:moveTo>
                <a:lnTo>
                  <a:pt x="2239149" y="1925619"/>
                </a:lnTo>
                <a:lnTo>
                  <a:pt x="2243464" y="1936409"/>
                </a:lnTo>
                <a:lnTo>
                  <a:pt x="2244544" y="1936409"/>
                </a:lnTo>
                <a:lnTo>
                  <a:pt x="2244544" y="1935330"/>
                </a:lnTo>
                <a:cubicBezTo>
                  <a:pt x="2242565" y="1928317"/>
                  <a:pt x="2240767" y="1924720"/>
                  <a:pt x="2239149" y="1924540"/>
                </a:cubicBezTo>
                <a:close/>
                <a:moveTo>
                  <a:pt x="3673152" y="1924270"/>
                </a:moveTo>
                <a:cubicBezTo>
                  <a:pt x="3670094" y="1925889"/>
                  <a:pt x="3668296" y="1927687"/>
                  <a:pt x="3667757" y="1929665"/>
                </a:cubicBezTo>
                <a:lnTo>
                  <a:pt x="3668836" y="1930744"/>
                </a:lnTo>
                <a:lnTo>
                  <a:pt x="3669915" y="1930744"/>
                </a:lnTo>
                <a:lnTo>
                  <a:pt x="3674231" y="1925349"/>
                </a:lnTo>
                <a:lnTo>
                  <a:pt x="3674231" y="1924270"/>
                </a:lnTo>
                <a:close/>
                <a:moveTo>
                  <a:pt x="3616908" y="1923191"/>
                </a:moveTo>
                <a:lnTo>
                  <a:pt x="3612592" y="1924270"/>
                </a:lnTo>
                <a:lnTo>
                  <a:pt x="3612592" y="1925349"/>
                </a:lnTo>
                <a:lnTo>
                  <a:pt x="3614750" y="1928586"/>
                </a:lnTo>
                <a:lnTo>
                  <a:pt x="3611513" y="1931823"/>
                </a:lnTo>
                <a:lnTo>
                  <a:pt x="3608276" y="1931823"/>
                </a:lnTo>
                <a:lnTo>
                  <a:pt x="3607197" y="1930744"/>
                </a:lnTo>
                <a:lnTo>
                  <a:pt x="3606118" y="1930744"/>
                </a:lnTo>
                <a:lnTo>
                  <a:pt x="3605039" y="1931823"/>
                </a:lnTo>
                <a:lnTo>
                  <a:pt x="3605039" y="1932902"/>
                </a:lnTo>
                <a:lnTo>
                  <a:pt x="3606118" y="1933981"/>
                </a:lnTo>
                <a:lnTo>
                  <a:pt x="3612592" y="1933981"/>
                </a:lnTo>
                <a:cubicBezTo>
                  <a:pt x="3616908" y="1932183"/>
                  <a:pt x="3619067" y="1929306"/>
                  <a:pt x="3619067" y="1925349"/>
                </a:cubicBezTo>
                <a:lnTo>
                  <a:pt x="3619067" y="1924270"/>
                </a:lnTo>
                <a:lnTo>
                  <a:pt x="3616908" y="1924270"/>
                </a:lnTo>
                <a:close/>
                <a:moveTo>
                  <a:pt x="1548195" y="1923056"/>
                </a:moveTo>
                <a:cubicBezTo>
                  <a:pt x="1544958" y="1924585"/>
                  <a:pt x="1543160" y="1926069"/>
                  <a:pt x="1542800" y="1927507"/>
                </a:cubicBezTo>
                <a:lnTo>
                  <a:pt x="1551567" y="1928586"/>
                </a:lnTo>
                <a:lnTo>
                  <a:pt x="1551567" y="1927507"/>
                </a:lnTo>
                <a:cubicBezTo>
                  <a:pt x="1550398" y="1924540"/>
                  <a:pt x="1549274" y="1923056"/>
                  <a:pt x="1548195" y="1923056"/>
                </a:cubicBezTo>
                <a:close/>
                <a:moveTo>
                  <a:pt x="8167853" y="1922652"/>
                </a:moveTo>
                <a:lnTo>
                  <a:pt x="8167853" y="1924810"/>
                </a:lnTo>
                <a:lnTo>
                  <a:pt x="8168932" y="1924810"/>
                </a:lnTo>
                <a:lnTo>
                  <a:pt x="8168932" y="1922652"/>
                </a:lnTo>
                <a:close/>
                <a:moveTo>
                  <a:pt x="6778492" y="1922517"/>
                </a:moveTo>
                <a:lnTo>
                  <a:pt x="6778492" y="1923596"/>
                </a:lnTo>
                <a:cubicBezTo>
                  <a:pt x="6782808" y="1927732"/>
                  <a:pt x="6784966" y="1932767"/>
                  <a:pt x="6784966" y="1938702"/>
                </a:cubicBezTo>
                <a:cubicBezTo>
                  <a:pt x="6787124" y="1938702"/>
                  <a:pt x="6788922" y="1940186"/>
                  <a:pt x="6790361" y="1943153"/>
                </a:cubicBezTo>
                <a:lnTo>
                  <a:pt x="6793598" y="1942074"/>
                </a:lnTo>
                <a:lnTo>
                  <a:pt x="6793598" y="1940860"/>
                </a:lnTo>
                <a:cubicBezTo>
                  <a:pt x="6789462" y="1940860"/>
                  <a:pt x="6786584" y="1939062"/>
                  <a:pt x="6784966" y="1935465"/>
                </a:cubicBezTo>
                <a:lnTo>
                  <a:pt x="6784966" y="1933307"/>
                </a:lnTo>
                <a:lnTo>
                  <a:pt x="6786045" y="1932228"/>
                </a:lnTo>
                <a:lnTo>
                  <a:pt x="6786045" y="1931149"/>
                </a:lnTo>
                <a:lnTo>
                  <a:pt x="6787124" y="1932228"/>
                </a:lnTo>
                <a:lnTo>
                  <a:pt x="6789282" y="1932228"/>
                </a:lnTo>
                <a:lnTo>
                  <a:pt x="6789282" y="1931149"/>
                </a:lnTo>
                <a:close/>
                <a:moveTo>
                  <a:pt x="123815" y="1920750"/>
                </a:moveTo>
                <a:lnTo>
                  <a:pt x="123815" y="1921829"/>
                </a:lnTo>
                <a:lnTo>
                  <a:pt x="127052" y="1921829"/>
                </a:lnTo>
                <a:lnTo>
                  <a:pt x="127052" y="1920750"/>
                </a:lnTo>
                <a:close/>
                <a:moveTo>
                  <a:pt x="5116059" y="1920089"/>
                </a:moveTo>
                <a:lnTo>
                  <a:pt x="5112822" y="1921168"/>
                </a:lnTo>
                <a:lnTo>
                  <a:pt x="5113901" y="1928856"/>
                </a:lnTo>
                <a:lnTo>
                  <a:pt x="5109585" y="1937488"/>
                </a:lnTo>
                <a:cubicBezTo>
                  <a:pt x="5109585" y="1940365"/>
                  <a:pt x="5111383" y="1941804"/>
                  <a:pt x="5114980" y="1941804"/>
                </a:cubicBezTo>
                <a:lnTo>
                  <a:pt x="5117138" y="1943962"/>
                </a:lnTo>
                <a:cubicBezTo>
                  <a:pt x="5128737" y="1943423"/>
                  <a:pt x="5134537" y="1940186"/>
                  <a:pt x="5134537" y="1934251"/>
                </a:cubicBezTo>
                <a:lnTo>
                  <a:pt x="5137774" y="1929935"/>
                </a:lnTo>
                <a:lnTo>
                  <a:pt x="5138853" y="1928856"/>
                </a:lnTo>
                <a:lnTo>
                  <a:pt x="5139932" y="1928856"/>
                </a:lnTo>
                <a:cubicBezTo>
                  <a:pt x="5149283" y="1928856"/>
                  <a:pt x="5153959" y="1931374"/>
                  <a:pt x="5153959" y="1936409"/>
                </a:cubicBezTo>
                <a:lnTo>
                  <a:pt x="5152880" y="1937488"/>
                </a:lnTo>
                <a:cubicBezTo>
                  <a:pt x="5159534" y="1942524"/>
                  <a:pt x="5165288" y="1945041"/>
                  <a:pt x="5170144" y="1945041"/>
                </a:cubicBezTo>
                <a:cubicBezTo>
                  <a:pt x="5172662" y="1944502"/>
                  <a:pt x="5174820" y="1942344"/>
                  <a:pt x="5176618" y="1938567"/>
                </a:cubicBezTo>
                <a:lnTo>
                  <a:pt x="5176618" y="1936409"/>
                </a:lnTo>
                <a:lnTo>
                  <a:pt x="5174460" y="1933172"/>
                </a:lnTo>
                <a:cubicBezTo>
                  <a:pt x="5174460" y="1930834"/>
                  <a:pt x="5176978" y="1929396"/>
                  <a:pt x="5182013" y="1928856"/>
                </a:cubicBezTo>
                <a:lnTo>
                  <a:pt x="5182013" y="1926698"/>
                </a:lnTo>
                <a:cubicBezTo>
                  <a:pt x="5182013" y="1924630"/>
                  <a:pt x="5178057" y="1923146"/>
                  <a:pt x="5170144" y="1922247"/>
                </a:cubicBezTo>
                <a:cubicBezTo>
                  <a:pt x="5170144" y="1923686"/>
                  <a:pt x="5169065" y="1924405"/>
                  <a:pt x="5166907" y="1924405"/>
                </a:cubicBezTo>
                <a:cubicBezTo>
                  <a:pt x="5165468" y="1923146"/>
                  <a:pt x="5159354" y="1922067"/>
                  <a:pt x="5148564" y="1921168"/>
                </a:cubicBezTo>
                <a:lnTo>
                  <a:pt x="5147485" y="1920089"/>
                </a:lnTo>
                <a:lnTo>
                  <a:pt x="5146406" y="1920089"/>
                </a:lnTo>
                <a:lnTo>
                  <a:pt x="5144248" y="1922247"/>
                </a:lnTo>
                <a:lnTo>
                  <a:pt x="5136695" y="1922247"/>
                </a:lnTo>
                <a:lnTo>
                  <a:pt x="5131165" y="1921168"/>
                </a:lnTo>
                <a:lnTo>
                  <a:pt x="5124691" y="1922247"/>
                </a:lnTo>
                <a:lnTo>
                  <a:pt x="5122533" y="1922247"/>
                </a:lnTo>
                <a:close/>
                <a:moveTo>
                  <a:pt x="4261060" y="1919685"/>
                </a:moveTo>
                <a:lnTo>
                  <a:pt x="4261060" y="1920764"/>
                </a:lnTo>
                <a:lnTo>
                  <a:pt x="4263218" y="1922922"/>
                </a:lnTo>
                <a:lnTo>
                  <a:pt x="4265511" y="1920764"/>
                </a:lnTo>
                <a:lnTo>
                  <a:pt x="4265511" y="1919685"/>
                </a:lnTo>
                <a:close/>
                <a:moveTo>
                  <a:pt x="181407" y="1919671"/>
                </a:moveTo>
                <a:lnTo>
                  <a:pt x="181407" y="1920750"/>
                </a:lnTo>
                <a:lnTo>
                  <a:pt x="184644" y="1920750"/>
                </a:lnTo>
                <a:lnTo>
                  <a:pt x="184644" y="1919671"/>
                </a:lnTo>
                <a:close/>
                <a:moveTo>
                  <a:pt x="133391" y="1919671"/>
                </a:moveTo>
                <a:lnTo>
                  <a:pt x="133391" y="1920750"/>
                </a:lnTo>
                <a:lnTo>
                  <a:pt x="135550" y="1920750"/>
                </a:lnTo>
                <a:lnTo>
                  <a:pt x="135550" y="1919671"/>
                </a:lnTo>
                <a:close/>
                <a:moveTo>
                  <a:pt x="7287902" y="1919345"/>
                </a:moveTo>
                <a:lnTo>
                  <a:pt x="7285744" y="1927977"/>
                </a:lnTo>
                <a:lnTo>
                  <a:pt x="7285744" y="1929056"/>
                </a:lnTo>
                <a:cubicBezTo>
                  <a:pt x="7289162" y="1929056"/>
                  <a:pt x="7292039" y="1930495"/>
                  <a:pt x="7294376" y="1933372"/>
                </a:cubicBezTo>
                <a:lnTo>
                  <a:pt x="7296534" y="1933372"/>
                </a:lnTo>
                <a:lnTo>
                  <a:pt x="7295456" y="1932293"/>
                </a:lnTo>
                <a:lnTo>
                  <a:pt x="7295456" y="1931214"/>
                </a:lnTo>
                <a:lnTo>
                  <a:pt x="7296534" y="1930135"/>
                </a:lnTo>
                <a:lnTo>
                  <a:pt x="7294376" y="1930135"/>
                </a:lnTo>
                <a:lnTo>
                  <a:pt x="7294376" y="1932293"/>
                </a:lnTo>
                <a:lnTo>
                  <a:pt x="7293298" y="1932293"/>
                </a:lnTo>
                <a:cubicBezTo>
                  <a:pt x="7293298" y="1929236"/>
                  <a:pt x="7291140" y="1927438"/>
                  <a:pt x="7286824" y="1926898"/>
                </a:cubicBezTo>
                <a:lnTo>
                  <a:pt x="7286824" y="1925819"/>
                </a:lnTo>
                <a:lnTo>
                  <a:pt x="7290060" y="1921503"/>
                </a:lnTo>
                <a:close/>
                <a:moveTo>
                  <a:pt x="3607197" y="1918875"/>
                </a:moveTo>
                <a:lnTo>
                  <a:pt x="3607197" y="1919954"/>
                </a:lnTo>
                <a:lnTo>
                  <a:pt x="3609355" y="1919954"/>
                </a:lnTo>
                <a:lnTo>
                  <a:pt x="3609355" y="1918875"/>
                </a:lnTo>
                <a:close/>
                <a:moveTo>
                  <a:pt x="68382" y="1918592"/>
                </a:moveTo>
                <a:lnTo>
                  <a:pt x="71618" y="1918592"/>
                </a:lnTo>
                <a:lnTo>
                  <a:pt x="71618" y="1922908"/>
                </a:lnTo>
                <a:lnTo>
                  <a:pt x="70539" y="1922908"/>
                </a:lnTo>
                <a:lnTo>
                  <a:pt x="68382" y="1920750"/>
                </a:lnTo>
                <a:close/>
                <a:moveTo>
                  <a:pt x="6591015" y="1918201"/>
                </a:moveTo>
                <a:lnTo>
                  <a:pt x="6591015" y="1919280"/>
                </a:lnTo>
                <a:cubicBezTo>
                  <a:pt x="6593173" y="1919280"/>
                  <a:pt x="6594252" y="1919999"/>
                  <a:pt x="6594252" y="1921438"/>
                </a:cubicBezTo>
                <a:lnTo>
                  <a:pt x="6594252" y="1922517"/>
                </a:lnTo>
                <a:lnTo>
                  <a:pt x="6592094" y="1922517"/>
                </a:lnTo>
                <a:lnTo>
                  <a:pt x="6592094" y="1923596"/>
                </a:lnTo>
                <a:lnTo>
                  <a:pt x="6594252" y="1925754"/>
                </a:lnTo>
                <a:lnTo>
                  <a:pt x="6595331" y="1925754"/>
                </a:lnTo>
                <a:lnTo>
                  <a:pt x="6595331" y="1923596"/>
                </a:lnTo>
                <a:lnTo>
                  <a:pt x="6594252" y="1918201"/>
                </a:lnTo>
                <a:close/>
                <a:moveTo>
                  <a:pt x="3728451" y="1917796"/>
                </a:moveTo>
                <a:lnTo>
                  <a:pt x="3728451" y="1922112"/>
                </a:lnTo>
                <a:cubicBezTo>
                  <a:pt x="3728451" y="1923731"/>
                  <a:pt x="3730968" y="1924810"/>
                  <a:pt x="3736004" y="1925349"/>
                </a:cubicBezTo>
                <a:lnTo>
                  <a:pt x="3737083" y="1924270"/>
                </a:lnTo>
                <a:lnTo>
                  <a:pt x="3737083" y="1923191"/>
                </a:lnTo>
                <a:cubicBezTo>
                  <a:pt x="3733846" y="1919595"/>
                  <a:pt x="3730968" y="1917796"/>
                  <a:pt x="3728451" y="1917796"/>
                </a:cubicBezTo>
                <a:close/>
                <a:moveTo>
                  <a:pt x="1213987" y="1917796"/>
                </a:moveTo>
                <a:cubicBezTo>
                  <a:pt x="1211109" y="1919235"/>
                  <a:pt x="1209672" y="1921393"/>
                  <a:pt x="1209672" y="1924270"/>
                </a:cubicBezTo>
                <a:lnTo>
                  <a:pt x="1212908" y="1924270"/>
                </a:lnTo>
                <a:lnTo>
                  <a:pt x="1217224" y="1919954"/>
                </a:lnTo>
                <a:lnTo>
                  <a:pt x="1217224" y="1917796"/>
                </a:lnTo>
                <a:close/>
                <a:moveTo>
                  <a:pt x="8628035" y="1916987"/>
                </a:moveTo>
                <a:lnTo>
                  <a:pt x="8628035" y="1918066"/>
                </a:lnTo>
                <a:lnTo>
                  <a:pt x="8630193" y="1918066"/>
                </a:lnTo>
                <a:lnTo>
                  <a:pt x="8630193" y="1916987"/>
                </a:lnTo>
                <a:close/>
                <a:moveTo>
                  <a:pt x="168594" y="1916434"/>
                </a:moveTo>
                <a:lnTo>
                  <a:pt x="168594" y="1918592"/>
                </a:lnTo>
                <a:lnTo>
                  <a:pt x="169672" y="1918592"/>
                </a:lnTo>
                <a:lnTo>
                  <a:pt x="169672" y="1916434"/>
                </a:lnTo>
                <a:close/>
                <a:moveTo>
                  <a:pt x="7117015" y="1916108"/>
                </a:moveTo>
                <a:lnTo>
                  <a:pt x="7115936" y="1917187"/>
                </a:lnTo>
                <a:lnTo>
                  <a:pt x="7118094" y="1923661"/>
                </a:lnTo>
                <a:lnTo>
                  <a:pt x="7118094" y="1924740"/>
                </a:lnTo>
                <a:lnTo>
                  <a:pt x="7114857" y="1929056"/>
                </a:lnTo>
                <a:lnTo>
                  <a:pt x="7117015" y="1931214"/>
                </a:lnTo>
                <a:lnTo>
                  <a:pt x="7118094" y="1931214"/>
                </a:lnTo>
                <a:lnTo>
                  <a:pt x="7126726" y="1923661"/>
                </a:lnTo>
                <a:cubicBezTo>
                  <a:pt x="7124568" y="1918626"/>
                  <a:pt x="7121331" y="1916108"/>
                  <a:pt x="7117015" y="1916108"/>
                </a:cubicBezTo>
                <a:close/>
                <a:moveTo>
                  <a:pt x="8763989" y="1915908"/>
                </a:moveTo>
                <a:lnTo>
                  <a:pt x="8763989" y="1918066"/>
                </a:lnTo>
                <a:lnTo>
                  <a:pt x="8765068" y="1918066"/>
                </a:lnTo>
                <a:lnTo>
                  <a:pt x="8765068" y="1915908"/>
                </a:lnTo>
                <a:close/>
                <a:moveTo>
                  <a:pt x="1614284" y="1915503"/>
                </a:moveTo>
                <a:lnTo>
                  <a:pt x="1612126" y="1917661"/>
                </a:lnTo>
                <a:lnTo>
                  <a:pt x="1612126" y="1919819"/>
                </a:lnTo>
                <a:lnTo>
                  <a:pt x="1614284" y="1919819"/>
                </a:lnTo>
                <a:lnTo>
                  <a:pt x="1616443" y="1917661"/>
                </a:lnTo>
                <a:close/>
                <a:moveTo>
                  <a:pt x="99268" y="1915489"/>
                </a:moveTo>
                <a:lnTo>
                  <a:pt x="97109" y="1917513"/>
                </a:lnTo>
                <a:lnTo>
                  <a:pt x="97109" y="1919671"/>
                </a:lnTo>
                <a:lnTo>
                  <a:pt x="100346" y="1919671"/>
                </a:lnTo>
                <a:lnTo>
                  <a:pt x="100346" y="1915489"/>
                </a:lnTo>
                <a:close/>
                <a:moveTo>
                  <a:pt x="680164" y="1915369"/>
                </a:moveTo>
                <a:lnTo>
                  <a:pt x="678006" y="1917796"/>
                </a:lnTo>
                <a:lnTo>
                  <a:pt x="678006" y="1919954"/>
                </a:lnTo>
                <a:lnTo>
                  <a:pt x="682457" y="1924270"/>
                </a:lnTo>
                <a:lnTo>
                  <a:pt x="684615" y="1924270"/>
                </a:lnTo>
                <a:lnTo>
                  <a:pt x="684615" y="1915369"/>
                </a:lnTo>
                <a:close/>
                <a:moveTo>
                  <a:pt x="6697162" y="1914964"/>
                </a:moveTo>
                <a:lnTo>
                  <a:pt x="6697162" y="1917122"/>
                </a:lnTo>
                <a:lnTo>
                  <a:pt x="6698241" y="1917122"/>
                </a:lnTo>
                <a:lnTo>
                  <a:pt x="6698241" y="1914964"/>
                </a:lnTo>
                <a:close/>
                <a:moveTo>
                  <a:pt x="2234833" y="1914964"/>
                </a:moveTo>
                <a:lnTo>
                  <a:pt x="2234833" y="1918201"/>
                </a:lnTo>
                <a:lnTo>
                  <a:pt x="2236991" y="1918201"/>
                </a:lnTo>
                <a:lnTo>
                  <a:pt x="2235912" y="1923461"/>
                </a:lnTo>
                <a:lnTo>
                  <a:pt x="2236991" y="1924540"/>
                </a:lnTo>
                <a:lnTo>
                  <a:pt x="2238070" y="1924540"/>
                </a:lnTo>
                <a:lnTo>
                  <a:pt x="2239149" y="1919280"/>
                </a:lnTo>
                <a:cubicBezTo>
                  <a:pt x="2237350" y="1919280"/>
                  <a:pt x="2236270" y="1917841"/>
                  <a:pt x="2235912" y="1914964"/>
                </a:cubicBezTo>
                <a:close/>
                <a:moveTo>
                  <a:pt x="5257678" y="1914694"/>
                </a:moveTo>
                <a:cubicBezTo>
                  <a:pt x="5257678" y="1915953"/>
                  <a:pt x="5260960" y="1917032"/>
                  <a:pt x="5267524" y="1917931"/>
                </a:cubicBezTo>
                <a:lnTo>
                  <a:pt x="5272919" y="1916852"/>
                </a:lnTo>
                <a:lnTo>
                  <a:pt x="5272919" y="1915773"/>
                </a:lnTo>
                <a:lnTo>
                  <a:pt x="5269682" y="1914694"/>
                </a:lnTo>
                <a:lnTo>
                  <a:pt x="5268603" y="1915773"/>
                </a:lnTo>
                <a:lnTo>
                  <a:pt x="5267524" y="1915773"/>
                </a:lnTo>
                <a:lnTo>
                  <a:pt x="5260915" y="1914694"/>
                </a:lnTo>
                <a:close/>
                <a:moveTo>
                  <a:pt x="5112822" y="1914694"/>
                </a:moveTo>
                <a:lnTo>
                  <a:pt x="5112822" y="1915773"/>
                </a:lnTo>
                <a:lnTo>
                  <a:pt x="5114980" y="1915773"/>
                </a:lnTo>
                <a:lnTo>
                  <a:pt x="5114980" y="1914694"/>
                </a:lnTo>
                <a:close/>
                <a:moveTo>
                  <a:pt x="1220461" y="1914559"/>
                </a:moveTo>
                <a:lnTo>
                  <a:pt x="1220461" y="1916717"/>
                </a:lnTo>
                <a:lnTo>
                  <a:pt x="1222620" y="1916717"/>
                </a:lnTo>
                <a:lnTo>
                  <a:pt x="1222620" y="1914559"/>
                </a:lnTo>
                <a:close/>
                <a:moveTo>
                  <a:pt x="2570036" y="1914369"/>
                </a:moveTo>
                <a:cubicBezTo>
                  <a:pt x="2586581" y="1919404"/>
                  <a:pt x="2601641" y="1922281"/>
                  <a:pt x="2615218" y="1923001"/>
                </a:cubicBezTo>
                <a:cubicBezTo>
                  <a:pt x="2615218" y="1924979"/>
                  <a:pt x="2618456" y="1926418"/>
                  <a:pt x="2624930" y="1927317"/>
                </a:cubicBezTo>
                <a:lnTo>
                  <a:pt x="2627088" y="1930419"/>
                </a:lnTo>
                <a:lnTo>
                  <a:pt x="2627088" y="1932577"/>
                </a:lnTo>
                <a:cubicBezTo>
                  <a:pt x="2627088" y="1934915"/>
                  <a:pt x="2623131" y="1937073"/>
                  <a:pt x="2615218" y="1939051"/>
                </a:cubicBezTo>
                <a:cubicBezTo>
                  <a:pt x="2607305" y="1948222"/>
                  <a:pt x="2603350" y="1954651"/>
                  <a:pt x="2603350" y="1958338"/>
                </a:cubicBezTo>
                <a:cubicBezTo>
                  <a:pt x="2603350" y="1963014"/>
                  <a:pt x="2595841" y="1970207"/>
                  <a:pt x="2580826" y="1979918"/>
                </a:cubicBezTo>
                <a:lnTo>
                  <a:pt x="2579746" y="1980997"/>
                </a:lnTo>
                <a:lnTo>
                  <a:pt x="2580826" y="1984234"/>
                </a:lnTo>
                <a:cubicBezTo>
                  <a:pt x="2585861" y="1984234"/>
                  <a:pt x="2591256" y="1982076"/>
                  <a:pt x="2597011" y="1977760"/>
                </a:cubicBezTo>
                <a:cubicBezTo>
                  <a:pt x="2598899" y="1977760"/>
                  <a:pt x="2602449" y="1974883"/>
                  <a:pt x="2607667" y="1969128"/>
                </a:cubicBezTo>
                <a:lnTo>
                  <a:pt x="2611982" y="1966970"/>
                </a:lnTo>
                <a:lnTo>
                  <a:pt x="2613062" y="1966970"/>
                </a:lnTo>
                <a:cubicBezTo>
                  <a:pt x="2617017" y="1966970"/>
                  <a:pt x="2622368" y="1969847"/>
                  <a:pt x="2629111" y="1975602"/>
                </a:cubicBezTo>
                <a:cubicBezTo>
                  <a:pt x="2635764" y="1975602"/>
                  <a:pt x="2643677" y="1980952"/>
                  <a:pt x="2652849" y="1991652"/>
                </a:cubicBezTo>
                <a:cubicBezTo>
                  <a:pt x="2654288" y="1983110"/>
                  <a:pt x="2656761" y="1978839"/>
                  <a:pt x="2660268" y="1978839"/>
                </a:cubicBezTo>
                <a:lnTo>
                  <a:pt x="2660268" y="1975602"/>
                </a:lnTo>
                <a:lnTo>
                  <a:pt x="2658110" y="1972365"/>
                </a:lnTo>
                <a:lnTo>
                  <a:pt x="2658110" y="1968049"/>
                </a:lnTo>
                <a:cubicBezTo>
                  <a:pt x="2660268" y="1961126"/>
                  <a:pt x="2661347" y="1953258"/>
                  <a:pt x="2661347" y="1944446"/>
                </a:cubicBezTo>
                <a:lnTo>
                  <a:pt x="2661347" y="1937972"/>
                </a:lnTo>
                <a:cubicBezTo>
                  <a:pt x="2661347" y="1933836"/>
                  <a:pt x="2659906" y="1930284"/>
                  <a:pt x="2657031" y="1927317"/>
                </a:cubicBezTo>
                <a:lnTo>
                  <a:pt x="2657031" y="1923001"/>
                </a:lnTo>
                <a:cubicBezTo>
                  <a:pt x="2657389" y="1921562"/>
                  <a:pt x="2659188" y="1920123"/>
                  <a:pt x="2662425" y="1918685"/>
                </a:cubicBezTo>
                <a:cubicBezTo>
                  <a:pt x="2677710" y="1918685"/>
                  <a:pt x="2690974" y="1920843"/>
                  <a:pt x="2702214" y="1925159"/>
                </a:cubicBezTo>
                <a:lnTo>
                  <a:pt x="2705450" y="1921922"/>
                </a:lnTo>
                <a:lnTo>
                  <a:pt x="2707608" y="1921922"/>
                </a:lnTo>
                <a:cubicBezTo>
                  <a:pt x="2719028" y="1921922"/>
                  <a:pt x="2724738" y="1924754"/>
                  <a:pt x="2724738" y="1930419"/>
                </a:cubicBezTo>
                <a:lnTo>
                  <a:pt x="2724738" y="1932577"/>
                </a:lnTo>
                <a:lnTo>
                  <a:pt x="2710845" y="1946604"/>
                </a:lnTo>
                <a:cubicBezTo>
                  <a:pt x="2710845" y="1951459"/>
                  <a:pt x="2707967" y="1958967"/>
                  <a:pt x="2702214" y="1969128"/>
                </a:cubicBezTo>
                <a:cubicBezTo>
                  <a:pt x="2702214" y="1974343"/>
                  <a:pt x="2698257" y="1979738"/>
                  <a:pt x="2690344" y="1985313"/>
                </a:cubicBezTo>
                <a:cubicBezTo>
                  <a:pt x="2690344" y="1990618"/>
                  <a:pt x="2687512" y="1995968"/>
                  <a:pt x="2681847" y="2001363"/>
                </a:cubicBezTo>
                <a:cubicBezTo>
                  <a:pt x="2681847" y="2005500"/>
                  <a:pt x="2680049" y="2009096"/>
                  <a:pt x="2676453" y="2012153"/>
                </a:cubicBezTo>
                <a:lnTo>
                  <a:pt x="2676453" y="2014311"/>
                </a:lnTo>
                <a:cubicBezTo>
                  <a:pt x="2680230" y="2014311"/>
                  <a:pt x="2689894" y="2022539"/>
                  <a:pt x="2705450" y="2038994"/>
                </a:cubicBezTo>
                <a:cubicBezTo>
                  <a:pt x="2710845" y="2038994"/>
                  <a:pt x="2715476" y="2046861"/>
                  <a:pt x="2719342" y="2062597"/>
                </a:cubicBezTo>
                <a:lnTo>
                  <a:pt x="2718263" y="2078647"/>
                </a:lnTo>
                <a:lnTo>
                  <a:pt x="2717185" y="2078647"/>
                </a:lnTo>
                <a:lnTo>
                  <a:pt x="2716105" y="2077568"/>
                </a:lnTo>
                <a:lnTo>
                  <a:pt x="2715027" y="2077568"/>
                </a:lnTo>
                <a:lnTo>
                  <a:pt x="2711924" y="2086200"/>
                </a:lnTo>
                <a:lnTo>
                  <a:pt x="2707608" y="2084042"/>
                </a:lnTo>
                <a:lnTo>
                  <a:pt x="2705450" y="2084042"/>
                </a:lnTo>
                <a:lnTo>
                  <a:pt x="2705450" y="2085121"/>
                </a:lnTo>
                <a:cubicBezTo>
                  <a:pt x="2709766" y="2085481"/>
                  <a:pt x="2711924" y="2086560"/>
                  <a:pt x="2711924" y="2088358"/>
                </a:cubicBezTo>
                <a:cubicBezTo>
                  <a:pt x="2709946" y="2094832"/>
                  <a:pt x="2705270" y="2098069"/>
                  <a:pt x="2697898" y="2098069"/>
                </a:cubicBezTo>
                <a:lnTo>
                  <a:pt x="2694661" y="2098069"/>
                </a:lnTo>
                <a:cubicBezTo>
                  <a:pt x="2679644" y="2095371"/>
                  <a:pt x="2672137" y="2089617"/>
                  <a:pt x="2672137" y="2080805"/>
                </a:cubicBezTo>
                <a:lnTo>
                  <a:pt x="2673215" y="2076489"/>
                </a:lnTo>
                <a:lnTo>
                  <a:pt x="2671056" y="2067992"/>
                </a:lnTo>
                <a:cubicBezTo>
                  <a:pt x="2672496" y="2065114"/>
                  <a:pt x="2673215" y="2061158"/>
                  <a:pt x="2673215" y="2056123"/>
                </a:cubicBezTo>
                <a:cubicBezTo>
                  <a:pt x="2670337" y="2046502"/>
                  <a:pt x="2668899" y="2038994"/>
                  <a:pt x="2668899" y="2033599"/>
                </a:cubicBezTo>
                <a:lnTo>
                  <a:pt x="2669978" y="2020651"/>
                </a:lnTo>
                <a:cubicBezTo>
                  <a:pt x="2663145" y="2020651"/>
                  <a:pt x="2657434" y="2024607"/>
                  <a:pt x="2652849" y="2032520"/>
                </a:cubicBezTo>
                <a:cubicBezTo>
                  <a:pt x="2650151" y="2036116"/>
                  <a:pt x="2647274" y="2037915"/>
                  <a:pt x="2644218" y="2037915"/>
                </a:cubicBezTo>
                <a:lnTo>
                  <a:pt x="2640981" y="2037915"/>
                </a:lnTo>
                <a:lnTo>
                  <a:pt x="2640981" y="2040073"/>
                </a:lnTo>
                <a:lnTo>
                  <a:pt x="2639901" y="2040073"/>
                </a:lnTo>
                <a:lnTo>
                  <a:pt x="2640981" y="2045333"/>
                </a:lnTo>
                <a:lnTo>
                  <a:pt x="2640981" y="2048570"/>
                </a:lnTo>
                <a:lnTo>
                  <a:pt x="2642059" y="2071229"/>
                </a:lnTo>
                <a:lnTo>
                  <a:pt x="2638822" y="2081884"/>
                </a:lnTo>
                <a:lnTo>
                  <a:pt x="2642059" y="2101306"/>
                </a:lnTo>
                <a:lnTo>
                  <a:pt x="2638822" y="2106566"/>
                </a:lnTo>
                <a:lnTo>
                  <a:pt x="2638822" y="2110882"/>
                </a:lnTo>
                <a:lnTo>
                  <a:pt x="2640981" y="2120593"/>
                </a:lnTo>
                <a:lnTo>
                  <a:pt x="2639901" y="2127067"/>
                </a:lnTo>
                <a:lnTo>
                  <a:pt x="2643139" y="2153907"/>
                </a:lnTo>
                <a:lnTo>
                  <a:pt x="2643139" y="2159302"/>
                </a:lnTo>
                <a:cubicBezTo>
                  <a:pt x="2643139" y="2164967"/>
                  <a:pt x="2639182" y="2168519"/>
                  <a:pt x="2631269" y="2169958"/>
                </a:cubicBezTo>
                <a:lnTo>
                  <a:pt x="2623851" y="2167800"/>
                </a:lnTo>
                <a:lnTo>
                  <a:pt x="2620613" y="2167800"/>
                </a:lnTo>
                <a:lnTo>
                  <a:pt x="2605508" y="2171037"/>
                </a:lnTo>
                <a:lnTo>
                  <a:pt x="2604429" y="2171037"/>
                </a:lnTo>
                <a:lnTo>
                  <a:pt x="2594852" y="2161326"/>
                </a:lnTo>
                <a:lnTo>
                  <a:pt x="2594852" y="2160381"/>
                </a:lnTo>
                <a:lnTo>
                  <a:pt x="2600114" y="2143117"/>
                </a:lnTo>
                <a:cubicBezTo>
                  <a:pt x="2600114" y="2141679"/>
                  <a:pt x="2599078" y="2140959"/>
                  <a:pt x="2597011" y="2140959"/>
                </a:cubicBezTo>
                <a:lnTo>
                  <a:pt x="2588378" y="2142038"/>
                </a:lnTo>
                <a:lnTo>
                  <a:pt x="2582984" y="2139880"/>
                </a:lnTo>
                <a:cubicBezTo>
                  <a:pt x="2576509" y="2141139"/>
                  <a:pt x="2573272" y="2144376"/>
                  <a:pt x="2573272" y="2149591"/>
                </a:cubicBezTo>
                <a:cubicBezTo>
                  <a:pt x="2573272" y="2155886"/>
                  <a:pt x="2569360" y="2160516"/>
                  <a:pt x="2561538" y="2163484"/>
                </a:cubicBezTo>
                <a:lnTo>
                  <a:pt x="2561538" y="2164563"/>
                </a:lnTo>
                <a:lnTo>
                  <a:pt x="2563696" y="2164563"/>
                </a:lnTo>
                <a:lnTo>
                  <a:pt x="2571114" y="2159302"/>
                </a:lnTo>
                <a:lnTo>
                  <a:pt x="2573272" y="2161326"/>
                </a:lnTo>
                <a:cubicBezTo>
                  <a:pt x="2573272" y="2166361"/>
                  <a:pt x="2570800" y="2168879"/>
                  <a:pt x="2565854" y="2168879"/>
                </a:cubicBezTo>
                <a:lnTo>
                  <a:pt x="2564775" y="2168879"/>
                </a:lnTo>
                <a:lnTo>
                  <a:pt x="2563696" y="2167800"/>
                </a:lnTo>
                <a:lnTo>
                  <a:pt x="2562617" y="2167800"/>
                </a:lnTo>
                <a:cubicBezTo>
                  <a:pt x="2562617" y="2170857"/>
                  <a:pt x="2557581" y="2173375"/>
                  <a:pt x="2547512" y="2175353"/>
                </a:cubicBezTo>
                <a:cubicBezTo>
                  <a:pt x="2534653" y="2175353"/>
                  <a:pt x="2528224" y="2170677"/>
                  <a:pt x="2528224" y="2161326"/>
                </a:cubicBezTo>
                <a:lnTo>
                  <a:pt x="2526066" y="2144196"/>
                </a:lnTo>
                <a:lnTo>
                  <a:pt x="2530382" y="2127067"/>
                </a:lnTo>
                <a:lnTo>
                  <a:pt x="2530382" y="2124909"/>
                </a:lnTo>
                <a:cubicBezTo>
                  <a:pt x="2527505" y="2121852"/>
                  <a:pt x="2526066" y="2118255"/>
                  <a:pt x="2526066" y="2114119"/>
                </a:cubicBezTo>
                <a:lnTo>
                  <a:pt x="2526066" y="2110882"/>
                </a:lnTo>
                <a:cubicBezTo>
                  <a:pt x="2526066" y="2102880"/>
                  <a:pt x="2527865" y="2093213"/>
                  <a:pt x="2531461" y="2081884"/>
                </a:cubicBezTo>
                <a:lnTo>
                  <a:pt x="2530382" y="2066913"/>
                </a:lnTo>
                <a:lnTo>
                  <a:pt x="2530382" y="2060439"/>
                </a:lnTo>
                <a:cubicBezTo>
                  <a:pt x="2530382" y="2058101"/>
                  <a:pt x="2529302" y="2055583"/>
                  <a:pt x="2527145" y="2052886"/>
                </a:cubicBezTo>
                <a:lnTo>
                  <a:pt x="2527145" y="2051807"/>
                </a:lnTo>
                <a:lnTo>
                  <a:pt x="2530382" y="2047491"/>
                </a:lnTo>
                <a:lnTo>
                  <a:pt x="2530382" y="2021730"/>
                </a:lnTo>
                <a:lnTo>
                  <a:pt x="2528224" y="2015390"/>
                </a:lnTo>
                <a:lnTo>
                  <a:pt x="2529302" y="2014311"/>
                </a:lnTo>
                <a:lnTo>
                  <a:pt x="2529302" y="2013232"/>
                </a:lnTo>
                <a:lnTo>
                  <a:pt x="2527145" y="1998126"/>
                </a:lnTo>
                <a:lnTo>
                  <a:pt x="2528224" y="1986392"/>
                </a:lnTo>
                <a:lnTo>
                  <a:pt x="2528224" y="1980997"/>
                </a:lnTo>
                <a:lnTo>
                  <a:pt x="2526066" y="1964812"/>
                </a:lnTo>
                <a:lnTo>
                  <a:pt x="2529302" y="1962654"/>
                </a:lnTo>
                <a:lnTo>
                  <a:pt x="2530382" y="1962654"/>
                </a:lnTo>
                <a:cubicBezTo>
                  <a:pt x="2539824" y="1966610"/>
                  <a:pt x="2546612" y="1970567"/>
                  <a:pt x="2550749" y="1974523"/>
                </a:cubicBezTo>
                <a:cubicBezTo>
                  <a:pt x="2553625" y="1974523"/>
                  <a:pt x="2556143" y="1975602"/>
                  <a:pt x="2558301" y="1977760"/>
                </a:cubicBezTo>
                <a:lnTo>
                  <a:pt x="2560459" y="1977760"/>
                </a:lnTo>
                <a:cubicBezTo>
                  <a:pt x="2563876" y="1977760"/>
                  <a:pt x="2567428" y="1964497"/>
                  <a:pt x="2571114" y="1937972"/>
                </a:cubicBezTo>
                <a:lnTo>
                  <a:pt x="2569092" y="1935814"/>
                </a:lnTo>
                <a:lnTo>
                  <a:pt x="2569092" y="1932577"/>
                </a:lnTo>
                <a:lnTo>
                  <a:pt x="2570036" y="1931498"/>
                </a:lnTo>
                <a:lnTo>
                  <a:pt x="2565854" y="1925159"/>
                </a:lnTo>
                <a:lnTo>
                  <a:pt x="2565854" y="1918685"/>
                </a:lnTo>
                <a:close/>
                <a:moveTo>
                  <a:pt x="6771883" y="1913885"/>
                </a:moveTo>
                <a:lnTo>
                  <a:pt x="6769725" y="1916043"/>
                </a:lnTo>
                <a:lnTo>
                  <a:pt x="6769725" y="1917122"/>
                </a:lnTo>
                <a:lnTo>
                  <a:pt x="6772962" y="1920359"/>
                </a:lnTo>
                <a:lnTo>
                  <a:pt x="6775120" y="1917122"/>
                </a:lnTo>
                <a:close/>
                <a:moveTo>
                  <a:pt x="6583462" y="1913885"/>
                </a:moveTo>
                <a:lnTo>
                  <a:pt x="6583462" y="1916043"/>
                </a:lnTo>
                <a:lnTo>
                  <a:pt x="6584541" y="1917122"/>
                </a:lnTo>
                <a:lnTo>
                  <a:pt x="6587778" y="1917122"/>
                </a:lnTo>
                <a:lnTo>
                  <a:pt x="6587778" y="1916043"/>
                </a:lnTo>
                <a:cubicBezTo>
                  <a:pt x="6585620" y="1916043"/>
                  <a:pt x="6584541" y="1915324"/>
                  <a:pt x="6584541" y="1913885"/>
                </a:cubicBezTo>
                <a:close/>
                <a:moveTo>
                  <a:pt x="5137774" y="1913615"/>
                </a:moveTo>
                <a:lnTo>
                  <a:pt x="5137774" y="1914694"/>
                </a:lnTo>
                <a:lnTo>
                  <a:pt x="5139932" y="1916852"/>
                </a:lnTo>
                <a:lnTo>
                  <a:pt x="5143169" y="1916852"/>
                </a:lnTo>
                <a:lnTo>
                  <a:pt x="5143169" y="1914694"/>
                </a:lnTo>
                <a:lnTo>
                  <a:pt x="5138853" y="1913615"/>
                </a:lnTo>
                <a:close/>
                <a:moveTo>
                  <a:pt x="3639568" y="1913480"/>
                </a:moveTo>
                <a:lnTo>
                  <a:pt x="3637410" y="1915638"/>
                </a:lnTo>
                <a:lnTo>
                  <a:pt x="3638489" y="1921033"/>
                </a:lnTo>
                <a:lnTo>
                  <a:pt x="3637410" y="1937353"/>
                </a:lnTo>
                <a:lnTo>
                  <a:pt x="3637410" y="1938432"/>
                </a:lnTo>
                <a:cubicBezTo>
                  <a:pt x="3637410" y="1939871"/>
                  <a:pt x="3638533" y="1940590"/>
                  <a:pt x="3640781" y="1940590"/>
                </a:cubicBezTo>
                <a:cubicBezTo>
                  <a:pt x="3643659" y="1940590"/>
                  <a:pt x="3645457" y="1936229"/>
                  <a:pt x="3646176" y="1927507"/>
                </a:cubicBezTo>
                <a:lnTo>
                  <a:pt x="3647255" y="1927507"/>
                </a:lnTo>
                <a:lnTo>
                  <a:pt x="3644018" y="1913480"/>
                </a:lnTo>
                <a:close/>
                <a:moveTo>
                  <a:pt x="1207514" y="1913480"/>
                </a:moveTo>
                <a:lnTo>
                  <a:pt x="1207514" y="1914559"/>
                </a:lnTo>
                <a:lnTo>
                  <a:pt x="1209672" y="1916717"/>
                </a:lnTo>
                <a:lnTo>
                  <a:pt x="1210750" y="1916717"/>
                </a:lnTo>
                <a:lnTo>
                  <a:pt x="1210750" y="1915638"/>
                </a:lnTo>
                <a:lnTo>
                  <a:pt x="1208593" y="1913480"/>
                </a:lnTo>
                <a:close/>
                <a:moveTo>
                  <a:pt x="112080" y="1913331"/>
                </a:moveTo>
                <a:cubicBezTo>
                  <a:pt x="109203" y="1913331"/>
                  <a:pt x="107449" y="1916523"/>
                  <a:pt x="106820" y="1922908"/>
                </a:cubicBezTo>
                <a:cubicBezTo>
                  <a:pt x="103942" y="1922908"/>
                  <a:pt x="102505" y="1929651"/>
                  <a:pt x="102505" y="1943139"/>
                </a:cubicBezTo>
                <a:lnTo>
                  <a:pt x="103583" y="1951636"/>
                </a:lnTo>
                <a:cubicBezTo>
                  <a:pt x="102145" y="1951636"/>
                  <a:pt x="99672" y="1955907"/>
                  <a:pt x="96165" y="1964449"/>
                </a:cubicBezTo>
                <a:lnTo>
                  <a:pt x="94007" y="1975104"/>
                </a:lnTo>
                <a:cubicBezTo>
                  <a:pt x="91489" y="1975104"/>
                  <a:pt x="88297" y="1979735"/>
                  <a:pt x="84432" y="1988997"/>
                </a:cubicBezTo>
                <a:cubicBezTo>
                  <a:pt x="82273" y="1988997"/>
                  <a:pt x="81195" y="1989716"/>
                  <a:pt x="81195" y="1991155"/>
                </a:cubicBezTo>
                <a:lnTo>
                  <a:pt x="81195" y="1994257"/>
                </a:lnTo>
                <a:cubicBezTo>
                  <a:pt x="82452" y="1997134"/>
                  <a:pt x="84925" y="1998573"/>
                  <a:pt x="88612" y="1998573"/>
                </a:cubicBezTo>
                <a:lnTo>
                  <a:pt x="89692" y="1998573"/>
                </a:lnTo>
                <a:lnTo>
                  <a:pt x="97109" y="1997494"/>
                </a:lnTo>
                <a:lnTo>
                  <a:pt x="99268" y="2002889"/>
                </a:lnTo>
                <a:lnTo>
                  <a:pt x="100346" y="2002889"/>
                </a:lnTo>
                <a:cubicBezTo>
                  <a:pt x="103403" y="2001090"/>
                  <a:pt x="105561" y="1998573"/>
                  <a:pt x="106820" y="1995336"/>
                </a:cubicBezTo>
                <a:lnTo>
                  <a:pt x="105742" y="1987918"/>
                </a:lnTo>
                <a:lnTo>
                  <a:pt x="111002" y="1972946"/>
                </a:lnTo>
                <a:lnTo>
                  <a:pt x="108843" y="1968765"/>
                </a:lnTo>
                <a:cubicBezTo>
                  <a:pt x="108843" y="1966248"/>
                  <a:pt x="111002" y="1962696"/>
                  <a:pt x="115317" y="1958110"/>
                </a:cubicBezTo>
                <a:cubicBezTo>
                  <a:pt x="112440" y="1958110"/>
                  <a:pt x="111002" y="1957031"/>
                  <a:pt x="111002" y="1954873"/>
                </a:cubicBezTo>
                <a:lnTo>
                  <a:pt x="114238" y="1926145"/>
                </a:lnTo>
                <a:close/>
                <a:moveTo>
                  <a:pt x="4087070" y="1913076"/>
                </a:moveTo>
                <a:lnTo>
                  <a:pt x="4081541" y="1914155"/>
                </a:lnTo>
                <a:lnTo>
                  <a:pt x="4081541" y="1918606"/>
                </a:lnTo>
                <a:lnTo>
                  <a:pt x="4083833" y="1920764"/>
                </a:lnTo>
                <a:lnTo>
                  <a:pt x="4088150" y="1920764"/>
                </a:lnTo>
                <a:lnTo>
                  <a:pt x="4090308" y="1918606"/>
                </a:lnTo>
                <a:lnTo>
                  <a:pt x="4090308" y="1916448"/>
                </a:lnTo>
                <a:close/>
                <a:moveTo>
                  <a:pt x="3705657" y="1912401"/>
                </a:moveTo>
                <a:lnTo>
                  <a:pt x="3700262" y="1913480"/>
                </a:lnTo>
                <a:lnTo>
                  <a:pt x="3695946" y="1913480"/>
                </a:lnTo>
                <a:lnTo>
                  <a:pt x="3694867" y="1916717"/>
                </a:lnTo>
                <a:lnTo>
                  <a:pt x="3695946" y="1931823"/>
                </a:lnTo>
                <a:lnTo>
                  <a:pt x="3695946" y="1932902"/>
                </a:lnTo>
                <a:lnTo>
                  <a:pt x="3694867" y="1933981"/>
                </a:lnTo>
                <a:cubicBezTo>
                  <a:pt x="3696305" y="1938387"/>
                  <a:pt x="3697744" y="1940590"/>
                  <a:pt x="3699183" y="1940590"/>
                </a:cubicBezTo>
                <a:lnTo>
                  <a:pt x="3702420" y="1940590"/>
                </a:lnTo>
                <a:cubicBezTo>
                  <a:pt x="3704218" y="1940590"/>
                  <a:pt x="3706376" y="1937308"/>
                  <a:pt x="3708894" y="1930744"/>
                </a:cubicBezTo>
                <a:lnTo>
                  <a:pt x="3705657" y="1927507"/>
                </a:lnTo>
                <a:close/>
                <a:moveTo>
                  <a:pt x="170751" y="1911173"/>
                </a:moveTo>
                <a:lnTo>
                  <a:pt x="170751" y="1914410"/>
                </a:lnTo>
                <a:lnTo>
                  <a:pt x="171830" y="1914410"/>
                </a:lnTo>
                <a:lnTo>
                  <a:pt x="171830" y="1911173"/>
                </a:lnTo>
                <a:close/>
                <a:moveTo>
                  <a:pt x="7283452" y="1910713"/>
                </a:moveTo>
                <a:lnTo>
                  <a:pt x="7283452" y="1915029"/>
                </a:lnTo>
                <a:lnTo>
                  <a:pt x="7284666" y="1915029"/>
                </a:lnTo>
                <a:lnTo>
                  <a:pt x="7284666" y="1910713"/>
                </a:lnTo>
                <a:close/>
                <a:moveTo>
                  <a:pt x="2051268" y="1910648"/>
                </a:moveTo>
                <a:lnTo>
                  <a:pt x="2050189" y="1911727"/>
                </a:lnTo>
                <a:lnTo>
                  <a:pt x="2050189" y="1917122"/>
                </a:lnTo>
                <a:lnTo>
                  <a:pt x="2055584" y="1917122"/>
                </a:lnTo>
                <a:lnTo>
                  <a:pt x="2056661" y="1916043"/>
                </a:lnTo>
                <a:lnTo>
                  <a:pt x="2057742" y="1916043"/>
                </a:lnTo>
                <a:cubicBezTo>
                  <a:pt x="2056661" y="1912446"/>
                  <a:pt x="2054505" y="1910648"/>
                  <a:pt x="2051268" y="1910648"/>
                </a:cubicBezTo>
                <a:close/>
                <a:moveTo>
                  <a:pt x="5135616" y="1910378"/>
                </a:moveTo>
                <a:lnTo>
                  <a:pt x="5135616" y="1912536"/>
                </a:lnTo>
                <a:lnTo>
                  <a:pt x="5136695" y="1912536"/>
                </a:lnTo>
                <a:lnTo>
                  <a:pt x="5136695" y="1910378"/>
                </a:lnTo>
                <a:close/>
                <a:moveTo>
                  <a:pt x="1693187" y="1909974"/>
                </a:moveTo>
                <a:lnTo>
                  <a:pt x="1693187" y="1915503"/>
                </a:lnTo>
                <a:lnTo>
                  <a:pt x="1697503" y="1916582"/>
                </a:lnTo>
                <a:lnTo>
                  <a:pt x="1699662" y="1913345"/>
                </a:lnTo>
                <a:lnTo>
                  <a:pt x="1699662" y="1911053"/>
                </a:lnTo>
                <a:close/>
                <a:moveTo>
                  <a:pt x="8127526" y="1909704"/>
                </a:moveTo>
                <a:lnTo>
                  <a:pt x="8127526" y="1912941"/>
                </a:lnTo>
                <a:lnTo>
                  <a:pt x="8128605" y="1912941"/>
                </a:lnTo>
                <a:lnTo>
                  <a:pt x="8128605" y="1909704"/>
                </a:lnTo>
                <a:close/>
                <a:moveTo>
                  <a:pt x="6585620" y="1909569"/>
                </a:moveTo>
                <a:lnTo>
                  <a:pt x="6585620" y="1910648"/>
                </a:lnTo>
                <a:lnTo>
                  <a:pt x="6588857" y="1910648"/>
                </a:lnTo>
                <a:lnTo>
                  <a:pt x="6588857" y="1909569"/>
                </a:lnTo>
                <a:close/>
                <a:moveTo>
                  <a:pt x="7768906" y="1909434"/>
                </a:moveTo>
                <a:lnTo>
                  <a:pt x="7766748" y="1911592"/>
                </a:lnTo>
                <a:lnTo>
                  <a:pt x="7767827" y="1917122"/>
                </a:lnTo>
                <a:lnTo>
                  <a:pt x="7774301" y="1917122"/>
                </a:lnTo>
                <a:lnTo>
                  <a:pt x="7776594" y="1914964"/>
                </a:lnTo>
                <a:lnTo>
                  <a:pt x="7769985" y="1909434"/>
                </a:lnTo>
                <a:close/>
                <a:moveTo>
                  <a:pt x="74720" y="1909015"/>
                </a:moveTo>
                <a:lnTo>
                  <a:pt x="72697" y="1911173"/>
                </a:lnTo>
                <a:lnTo>
                  <a:pt x="72697" y="1913331"/>
                </a:lnTo>
                <a:lnTo>
                  <a:pt x="74720" y="1913331"/>
                </a:lnTo>
                <a:close/>
                <a:moveTo>
                  <a:pt x="1722455" y="1908895"/>
                </a:moveTo>
                <a:lnTo>
                  <a:pt x="1717060" y="1919819"/>
                </a:lnTo>
                <a:lnTo>
                  <a:pt x="1721376" y="1951515"/>
                </a:lnTo>
                <a:lnTo>
                  <a:pt x="1720296" y="1951515"/>
                </a:lnTo>
                <a:lnTo>
                  <a:pt x="1719218" y="1950436"/>
                </a:lnTo>
                <a:lnTo>
                  <a:pt x="1717060" y="1950436"/>
                </a:lnTo>
                <a:lnTo>
                  <a:pt x="1717060" y="1951515"/>
                </a:lnTo>
                <a:cubicBezTo>
                  <a:pt x="1719938" y="1951875"/>
                  <a:pt x="1721376" y="1952954"/>
                  <a:pt x="1721376" y="1954752"/>
                </a:cubicBezTo>
                <a:lnTo>
                  <a:pt x="1720296" y="1966756"/>
                </a:lnTo>
                <a:lnTo>
                  <a:pt x="1723533" y="1977681"/>
                </a:lnTo>
                <a:lnTo>
                  <a:pt x="1721376" y="1984290"/>
                </a:lnTo>
                <a:lnTo>
                  <a:pt x="1721376" y="2003847"/>
                </a:lnTo>
                <a:cubicBezTo>
                  <a:pt x="1721376" y="2007893"/>
                  <a:pt x="1718857" y="2011894"/>
                  <a:pt x="1713824" y="2015851"/>
                </a:cubicBezTo>
                <a:lnTo>
                  <a:pt x="1723533" y="2019223"/>
                </a:lnTo>
                <a:lnTo>
                  <a:pt x="1724613" y="2019223"/>
                </a:lnTo>
                <a:cubicBezTo>
                  <a:pt x="1724613" y="2015536"/>
                  <a:pt x="1725332" y="2013693"/>
                  <a:pt x="1726770" y="2013693"/>
                </a:cubicBezTo>
                <a:lnTo>
                  <a:pt x="1727849" y="2013693"/>
                </a:lnTo>
                <a:lnTo>
                  <a:pt x="1731086" y="2015851"/>
                </a:lnTo>
                <a:lnTo>
                  <a:pt x="1733245" y="2013693"/>
                </a:lnTo>
                <a:lnTo>
                  <a:pt x="1733245" y="2011535"/>
                </a:lnTo>
                <a:cubicBezTo>
                  <a:pt x="1731086" y="2008837"/>
                  <a:pt x="1730007" y="2006275"/>
                  <a:pt x="1730007" y="2003847"/>
                </a:cubicBezTo>
                <a:lnTo>
                  <a:pt x="1730007" y="1997373"/>
                </a:lnTo>
                <a:lnTo>
                  <a:pt x="1735403" y="1988606"/>
                </a:lnTo>
                <a:lnTo>
                  <a:pt x="1731086" y="1977681"/>
                </a:lnTo>
                <a:lnTo>
                  <a:pt x="1731086" y="1974444"/>
                </a:lnTo>
                <a:lnTo>
                  <a:pt x="1734325" y="1969993"/>
                </a:lnTo>
                <a:lnTo>
                  <a:pt x="1734325" y="1968914"/>
                </a:lnTo>
                <a:lnTo>
                  <a:pt x="1731086" y="1961361"/>
                </a:lnTo>
                <a:lnTo>
                  <a:pt x="1732166" y="1960282"/>
                </a:lnTo>
                <a:lnTo>
                  <a:pt x="1731086" y="1954752"/>
                </a:lnTo>
                <a:lnTo>
                  <a:pt x="1731086" y="1937353"/>
                </a:lnTo>
                <a:lnTo>
                  <a:pt x="1734325" y="1926428"/>
                </a:lnTo>
                <a:lnTo>
                  <a:pt x="1734325" y="1920898"/>
                </a:lnTo>
                <a:cubicBezTo>
                  <a:pt x="1732166" y="1918740"/>
                  <a:pt x="1731086" y="1915099"/>
                  <a:pt x="1731086" y="1909974"/>
                </a:cubicBezTo>
                <a:lnTo>
                  <a:pt x="1730007" y="1908895"/>
                </a:lnTo>
                <a:close/>
                <a:moveTo>
                  <a:pt x="5076135" y="1908220"/>
                </a:moveTo>
                <a:lnTo>
                  <a:pt x="5075056" y="1909299"/>
                </a:lnTo>
                <a:lnTo>
                  <a:pt x="5073977" y="1909299"/>
                </a:lnTo>
                <a:lnTo>
                  <a:pt x="5075056" y="1912536"/>
                </a:lnTo>
                <a:lnTo>
                  <a:pt x="5076135" y="1912536"/>
                </a:lnTo>
                <a:close/>
                <a:moveTo>
                  <a:pt x="178169" y="1906857"/>
                </a:moveTo>
                <a:lnTo>
                  <a:pt x="178169" y="1907936"/>
                </a:lnTo>
                <a:lnTo>
                  <a:pt x="180327" y="1907936"/>
                </a:lnTo>
                <a:lnTo>
                  <a:pt x="180327" y="1906857"/>
                </a:lnTo>
                <a:close/>
                <a:moveTo>
                  <a:pt x="8210339" y="1906467"/>
                </a:moveTo>
                <a:cubicBezTo>
                  <a:pt x="8200179" y="1907006"/>
                  <a:pt x="8195098" y="1908805"/>
                  <a:pt x="8195098" y="1911862"/>
                </a:cubicBezTo>
                <a:lnTo>
                  <a:pt x="8195098" y="1919415"/>
                </a:lnTo>
                <a:cubicBezTo>
                  <a:pt x="8195098" y="1921033"/>
                  <a:pt x="8199459" y="1923191"/>
                  <a:pt x="8208181" y="1925889"/>
                </a:cubicBezTo>
                <a:lnTo>
                  <a:pt x="8214655" y="1932363"/>
                </a:lnTo>
                <a:lnTo>
                  <a:pt x="8215734" y="1932363"/>
                </a:lnTo>
                <a:cubicBezTo>
                  <a:pt x="8215734" y="1925889"/>
                  <a:pt x="8217218" y="1922652"/>
                  <a:pt x="8220185" y="1922652"/>
                </a:cubicBezTo>
                <a:lnTo>
                  <a:pt x="8220185" y="1918336"/>
                </a:lnTo>
                <a:cubicBezTo>
                  <a:pt x="8217218" y="1918336"/>
                  <a:pt x="8215734" y="1915099"/>
                  <a:pt x="8215734" y="1908625"/>
                </a:cubicBezTo>
                <a:lnTo>
                  <a:pt x="8212497" y="1906467"/>
                </a:lnTo>
                <a:close/>
                <a:moveTo>
                  <a:pt x="5749959" y="1906467"/>
                </a:moveTo>
                <a:lnTo>
                  <a:pt x="5749959" y="1910783"/>
                </a:lnTo>
                <a:lnTo>
                  <a:pt x="5752117" y="1910783"/>
                </a:lnTo>
                <a:lnTo>
                  <a:pt x="5752117" y="1908625"/>
                </a:lnTo>
                <a:close/>
                <a:moveTo>
                  <a:pt x="183564" y="1905778"/>
                </a:moveTo>
                <a:lnTo>
                  <a:pt x="183564" y="1906857"/>
                </a:lnTo>
                <a:lnTo>
                  <a:pt x="185587" y="1906857"/>
                </a:lnTo>
                <a:lnTo>
                  <a:pt x="185587" y="1905778"/>
                </a:lnTo>
                <a:close/>
                <a:moveTo>
                  <a:pt x="8237584" y="1905388"/>
                </a:moveTo>
                <a:lnTo>
                  <a:pt x="8235426" y="1907546"/>
                </a:lnTo>
                <a:lnTo>
                  <a:pt x="8235426" y="1908625"/>
                </a:lnTo>
                <a:lnTo>
                  <a:pt x="8238663" y="1908625"/>
                </a:lnTo>
                <a:lnTo>
                  <a:pt x="8238663" y="1905388"/>
                </a:lnTo>
                <a:close/>
                <a:moveTo>
                  <a:pt x="3223491" y="1905388"/>
                </a:moveTo>
                <a:lnTo>
                  <a:pt x="3223491" y="1906467"/>
                </a:lnTo>
                <a:lnTo>
                  <a:pt x="3225649" y="1908625"/>
                </a:lnTo>
                <a:lnTo>
                  <a:pt x="3225649" y="1907546"/>
                </a:lnTo>
                <a:close/>
                <a:moveTo>
                  <a:pt x="3707815" y="1904848"/>
                </a:moveTo>
                <a:lnTo>
                  <a:pt x="3706736" y="1910243"/>
                </a:lnTo>
                <a:lnTo>
                  <a:pt x="3707815" y="1910243"/>
                </a:lnTo>
                <a:lnTo>
                  <a:pt x="3709973" y="1908085"/>
                </a:lnTo>
                <a:lnTo>
                  <a:pt x="3709973" y="1904848"/>
                </a:lnTo>
                <a:close/>
                <a:moveTo>
                  <a:pt x="187745" y="1904699"/>
                </a:moveTo>
                <a:lnTo>
                  <a:pt x="194220" y="1915489"/>
                </a:lnTo>
                <a:lnTo>
                  <a:pt x="194220" y="1914410"/>
                </a:lnTo>
                <a:lnTo>
                  <a:pt x="193141" y="1911173"/>
                </a:lnTo>
                <a:lnTo>
                  <a:pt x="194220" y="1910094"/>
                </a:lnTo>
                <a:cubicBezTo>
                  <a:pt x="191342" y="1910094"/>
                  <a:pt x="189904" y="1908296"/>
                  <a:pt x="189904" y="1904699"/>
                </a:cubicBezTo>
                <a:close/>
                <a:moveTo>
                  <a:pt x="1611047" y="1904579"/>
                </a:moveTo>
                <a:lnTo>
                  <a:pt x="1611047" y="1906737"/>
                </a:lnTo>
                <a:lnTo>
                  <a:pt x="1613205" y="1904579"/>
                </a:lnTo>
                <a:close/>
                <a:moveTo>
                  <a:pt x="4242447" y="1904309"/>
                </a:moveTo>
                <a:lnTo>
                  <a:pt x="4241368" y="1905388"/>
                </a:lnTo>
                <a:lnTo>
                  <a:pt x="4241368" y="1906602"/>
                </a:lnTo>
                <a:lnTo>
                  <a:pt x="4242447" y="1907681"/>
                </a:lnTo>
                <a:lnTo>
                  <a:pt x="4244605" y="1907681"/>
                </a:lnTo>
                <a:lnTo>
                  <a:pt x="4244605" y="1906602"/>
                </a:lnTo>
                <a:close/>
                <a:moveTo>
                  <a:pt x="6776199" y="1904039"/>
                </a:moveTo>
                <a:lnTo>
                  <a:pt x="6776199" y="1905118"/>
                </a:lnTo>
                <a:lnTo>
                  <a:pt x="6783887" y="1911727"/>
                </a:lnTo>
                <a:cubicBezTo>
                  <a:pt x="6783887" y="1914424"/>
                  <a:pt x="6785326" y="1918381"/>
                  <a:pt x="6788203" y="1923596"/>
                </a:cubicBezTo>
                <a:lnTo>
                  <a:pt x="6788203" y="1925754"/>
                </a:lnTo>
                <a:lnTo>
                  <a:pt x="6790361" y="1925754"/>
                </a:lnTo>
                <a:cubicBezTo>
                  <a:pt x="6786045" y="1917482"/>
                  <a:pt x="6783887" y="1910603"/>
                  <a:pt x="6783887" y="1905118"/>
                </a:cubicBezTo>
                <a:lnTo>
                  <a:pt x="6782808" y="1906197"/>
                </a:lnTo>
                <a:lnTo>
                  <a:pt x="6781729" y="1906197"/>
                </a:lnTo>
                <a:lnTo>
                  <a:pt x="6778492" y="1904039"/>
                </a:lnTo>
                <a:close/>
                <a:moveTo>
                  <a:pt x="7139674" y="1903160"/>
                </a:moveTo>
                <a:lnTo>
                  <a:pt x="7138595" y="1906397"/>
                </a:lnTo>
                <a:lnTo>
                  <a:pt x="7139674" y="1910713"/>
                </a:lnTo>
                <a:lnTo>
                  <a:pt x="7140753" y="1910713"/>
                </a:lnTo>
                <a:lnTo>
                  <a:pt x="7140753" y="1907476"/>
                </a:lnTo>
                <a:lnTo>
                  <a:pt x="7139674" y="1907476"/>
                </a:lnTo>
                <a:lnTo>
                  <a:pt x="7140753" y="1906397"/>
                </a:lnTo>
                <a:lnTo>
                  <a:pt x="7140753" y="1903160"/>
                </a:lnTo>
                <a:close/>
                <a:moveTo>
                  <a:pt x="5082609" y="1902825"/>
                </a:moveTo>
                <a:lnTo>
                  <a:pt x="5080451" y="1904983"/>
                </a:lnTo>
                <a:lnTo>
                  <a:pt x="5082609" y="1904983"/>
                </a:lnTo>
                <a:close/>
                <a:moveTo>
                  <a:pt x="6757856" y="1900802"/>
                </a:moveTo>
                <a:lnTo>
                  <a:pt x="6757856" y="1904039"/>
                </a:lnTo>
                <a:lnTo>
                  <a:pt x="6758935" y="1904039"/>
                </a:lnTo>
                <a:lnTo>
                  <a:pt x="6758935" y="1900802"/>
                </a:lnTo>
                <a:close/>
                <a:moveTo>
                  <a:pt x="1215066" y="1900532"/>
                </a:moveTo>
                <a:lnTo>
                  <a:pt x="1215066" y="1902690"/>
                </a:lnTo>
                <a:lnTo>
                  <a:pt x="1218304" y="1902690"/>
                </a:lnTo>
                <a:lnTo>
                  <a:pt x="1218304" y="1900532"/>
                </a:lnTo>
                <a:close/>
                <a:moveTo>
                  <a:pt x="654942" y="1900263"/>
                </a:moveTo>
                <a:cubicBezTo>
                  <a:pt x="649366" y="1900263"/>
                  <a:pt x="642712" y="1906826"/>
                  <a:pt x="634980" y="1919954"/>
                </a:cubicBezTo>
                <a:cubicBezTo>
                  <a:pt x="630753" y="1919954"/>
                  <a:pt x="627427" y="1923911"/>
                  <a:pt x="624999" y="1931823"/>
                </a:cubicBezTo>
                <a:cubicBezTo>
                  <a:pt x="619874" y="1935060"/>
                  <a:pt x="617311" y="1938657"/>
                  <a:pt x="617311" y="1942613"/>
                </a:cubicBezTo>
                <a:lnTo>
                  <a:pt x="617311" y="1945041"/>
                </a:lnTo>
                <a:cubicBezTo>
                  <a:pt x="622976" y="1945041"/>
                  <a:pt x="628865" y="1937398"/>
                  <a:pt x="634980" y="1922112"/>
                </a:cubicBezTo>
                <a:lnTo>
                  <a:pt x="639431" y="1921033"/>
                </a:lnTo>
                <a:cubicBezTo>
                  <a:pt x="645096" y="1923911"/>
                  <a:pt x="651344" y="1928586"/>
                  <a:pt x="658179" y="1935060"/>
                </a:cubicBezTo>
                <a:lnTo>
                  <a:pt x="659258" y="1935060"/>
                </a:lnTo>
                <a:lnTo>
                  <a:pt x="658179" y="1927507"/>
                </a:lnTo>
                <a:lnTo>
                  <a:pt x="659258" y="1921033"/>
                </a:lnTo>
                <a:cubicBezTo>
                  <a:pt x="658179" y="1907186"/>
                  <a:pt x="656739" y="1900263"/>
                  <a:pt x="654942" y="1900263"/>
                </a:cubicBezTo>
                <a:close/>
                <a:moveTo>
                  <a:pt x="3234281" y="1899993"/>
                </a:moveTo>
                <a:lnTo>
                  <a:pt x="3234281" y="1902151"/>
                </a:lnTo>
                <a:lnTo>
                  <a:pt x="3236439" y="1902151"/>
                </a:lnTo>
                <a:lnTo>
                  <a:pt x="3236439" y="1899993"/>
                </a:lnTo>
                <a:close/>
                <a:moveTo>
                  <a:pt x="5215597" y="1899588"/>
                </a:moveTo>
                <a:cubicBezTo>
                  <a:pt x="5214878" y="1909659"/>
                  <a:pt x="5212360" y="1914694"/>
                  <a:pt x="5208044" y="1914694"/>
                </a:cubicBezTo>
                <a:lnTo>
                  <a:pt x="5203728" y="1921168"/>
                </a:lnTo>
                <a:lnTo>
                  <a:pt x="5203728" y="1922247"/>
                </a:lnTo>
                <a:lnTo>
                  <a:pt x="5211281" y="1949357"/>
                </a:lnTo>
                <a:cubicBezTo>
                  <a:pt x="5216316" y="1954932"/>
                  <a:pt x="5218834" y="1961046"/>
                  <a:pt x="5218834" y="1967700"/>
                </a:cubicBezTo>
                <a:cubicBezTo>
                  <a:pt x="5218834" y="1973455"/>
                  <a:pt x="5219913" y="1976332"/>
                  <a:pt x="5222071" y="1976332"/>
                </a:cubicBezTo>
                <a:cubicBezTo>
                  <a:pt x="5224588" y="1976332"/>
                  <a:pt x="5226747" y="1968420"/>
                  <a:pt x="5228545" y="1952594"/>
                </a:cubicBezTo>
                <a:cubicBezTo>
                  <a:pt x="5230343" y="1952594"/>
                  <a:pt x="5233580" y="1943602"/>
                  <a:pt x="5238256" y="1925619"/>
                </a:cubicBezTo>
                <a:lnTo>
                  <a:pt x="5238256" y="1919010"/>
                </a:lnTo>
                <a:cubicBezTo>
                  <a:pt x="5236098" y="1916313"/>
                  <a:pt x="5235019" y="1913076"/>
                  <a:pt x="5235019" y="1909299"/>
                </a:cubicBezTo>
                <a:lnTo>
                  <a:pt x="5235019" y="1900667"/>
                </a:lnTo>
                <a:lnTo>
                  <a:pt x="5226387" y="1902825"/>
                </a:lnTo>
                <a:lnTo>
                  <a:pt x="5223150" y="1902825"/>
                </a:lnTo>
                <a:close/>
                <a:moveTo>
                  <a:pt x="5742406" y="1897835"/>
                </a:moveTo>
                <a:cubicBezTo>
                  <a:pt x="5738810" y="1898734"/>
                  <a:pt x="5737011" y="1899813"/>
                  <a:pt x="5737011" y="1901072"/>
                </a:cubicBezTo>
                <a:lnTo>
                  <a:pt x="5738090" y="1904309"/>
                </a:lnTo>
                <a:lnTo>
                  <a:pt x="5740248" y="1904309"/>
                </a:lnTo>
                <a:lnTo>
                  <a:pt x="5747801" y="1905388"/>
                </a:lnTo>
                <a:lnTo>
                  <a:pt x="5747801" y="1903230"/>
                </a:lnTo>
                <a:close/>
                <a:moveTo>
                  <a:pt x="4115529" y="1897835"/>
                </a:moveTo>
                <a:cubicBezTo>
                  <a:pt x="4113730" y="1898015"/>
                  <a:pt x="4111168" y="1900532"/>
                  <a:pt x="4107841" y="1905388"/>
                </a:cubicBezTo>
                <a:lnTo>
                  <a:pt x="4107841" y="1906602"/>
                </a:lnTo>
                <a:cubicBezTo>
                  <a:pt x="4112967" y="1907321"/>
                  <a:pt x="4115529" y="1908400"/>
                  <a:pt x="4115529" y="1909839"/>
                </a:cubicBezTo>
                <a:lnTo>
                  <a:pt x="4115529" y="1910918"/>
                </a:lnTo>
                <a:lnTo>
                  <a:pt x="4109999" y="1916448"/>
                </a:lnTo>
                <a:lnTo>
                  <a:pt x="4109999" y="1917527"/>
                </a:lnTo>
                <a:lnTo>
                  <a:pt x="4113371" y="1920764"/>
                </a:lnTo>
                <a:lnTo>
                  <a:pt x="4116608" y="1920764"/>
                </a:lnTo>
                <a:cubicBezTo>
                  <a:pt x="4123532" y="1920764"/>
                  <a:pt x="4127533" y="1916043"/>
                  <a:pt x="4128612" y="1906602"/>
                </a:cubicBezTo>
                <a:lnTo>
                  <a:pt x="4130905" y="1904309"/>
                </a:lnTo>
                <a:lnTo>
                  <a:pt x="4130905" y="1901072"/>
                </a:lnTo>
                <a:cubicBezTo>
                  <a:pt x="4130905" y="1899453"/>
                  <a:pt x="4125780" y="1898374"/>
                  <a:pt x="4115529" y="1897835"/>
                </a:cubicBezTo>
                <a:close/>
                <a:moveTo>
                  <a:pt x="6147423" y="1897700"/>
                </a:moveTo>
                <a:lnTo>
                  <a:pt x="6149581" y="1902960"/>
                </a:lnTo>
                <a:lnTo>
                  <a:pt x="6150660" y="1902960"/>
                </a:lnTo>
                <a:lnTo>
                  <a:pt x="6150660" y="1900802"/>
                </a:lnTo>
                <a:lnTo>
                  <a:pt x="6149581" y="1897700"/>
                </a:lnTo>
                <a:close/>
                <a:moveTo>
                  <a:pt x="6581304" y="1897565"/>
                </a:moveTo>
                <a:lnTo>
                  <a:pt x="6579146" y="1907276"/>
                </a:lnTo>
                <a:lnTo>
                  <a:pt x="6581304" y="1907276"/>
                </a:lnTo>
                <a:lnTo>
                  <a:pt x="6582383" y="1908490"/>
                </a:lnTo>
                <a:lnTo>
                  <a:pt x="6583462" y="1907276"/>
                </a:lnTo>
                <a:cubicBezTo>
                  <a:pt x="6585620" y="1904579"/>
                  <a:pt x="6586699" y="1902061"/>
                  <a:pt x="6586699" y="1899723"/>
                </a:cubicBezTo>
                <a:lnTo>
                  <a:pt x="6584541" y="1897565"/>
                </a:lnTo>
                <a:close/>
                <a:moveTo>
                  <a:pt x="7773222" y="1897430"/>
                </a:moveTo>
                <a:lnTo>
                  <a:pt x="7773222" y="1900667"/>
                </a:lnTo>
                <a:lnTo>
                  <a:pt x="7774301" y="1900667"/>
                </a:lnTo>
                <a:lnTo>
                  <a:pt x="7774301" y="1897430"/>
                </a:lnTo>
                <a:close/>
                <a:moveTo>
                  <a:pt x="3668836" y="1897295"/>
                </a:moveTo>
                <a:lnTo>
                  <a:pt x="3666678" y="1899453"/>
                </a:lnTo>
                <a:lnTo>
                  <a:pt x="3673152" y="1904848"/>
                </a:lnTo>
                <a:lnTo>
                  <a:pt x="3675310" y="1902690"/>
                </a:lnTo>
                <a:close/>
                <a:moveTo>
                  <a:pt x="9273670" y="1896891"/>
                </a:moveTo>
                <a:cubicBezTo>
                  <a:pt x="9268544" y="1899678"/>
                  <a:pt x="9264543" y="1902870"/>
                  <a:pt x="9261666" y="1906467"/>
                </a:cubicBezTo>
                <a:lnTo>
                  <a:pt x="9256136" y="1905388"/>
                </a:lnTo>
                <a:lnTo>
                  <a:pt x="9255057" y="1906467"/>
                </a:lnTo>
                <a:lnTo>
                  <a:pt x="9255057" y="1910783"/>
                </a:lnTo>
                <a:cubicBezTo>
                  <a:pt x="9258204" y="1910783"/>
                  <a:pt x="9261126" y="1912221"/>
                  <a:pt x="9263824" y="1915099"/>
                </a:cubicBezTo>
                <a:lnTo>
                  <a:pt x="9268140" y="1916178"/>
                </a:lnTo>
                <a:lnTo>
                  <a:pt x="9269354" y="1916178"/>
                </a:lnTo>
                <a:cubicBezTo>
                  <a:pt x="9269354" y="1912401"/>
                  <a:pt x="9272591" y="1907726"/>
                  <a:pt x="9279065" y="1902151"/>
                </a:cubicBezTo>
                <a:lnTo>
                  <a:pt x="9279065" y="1901072"/>
                </a:lnTo>
                <a:lnTo>
                  <a:pt x="9275828" y="1896891"/>
                </a:lnTo>
                <a:close/>
                <a:moveTo>
                  <a:pt x="6705794" y="1896486"/>
                </a:moveTo>
                <a:cubicBezTo>
                  <a:pt x="6702917" y="1899543"/>
                  <a:pt x="6701478" y="1902421"/>
                  <a:pt x="6701478" y="1905118"/>
                </a:cubicBezTo>
                <a:cubicBezTo>
                  <a:pt x="6703636" y="1909344"/>
                  <a:pt x="6704715" y="1913705"/>
                  <a:pt x="6704715" y="1918201"/>
                </a:cubicBezTo>
                <a:lnTo>
                  <a:pt x="6703636" y="1922517"/>
                </a:lnTo>
                <a:lnTo>
                  <a:pt x="6704715" y="1932228"/>
                </a:lnTo>
                <a:lnTo>
                  <a:pt x="6701478" y="1952864"/>
                </a:lnTo>
                <a:lnTo>
                  <a:pt x="6703636" y="1960417"/>
                </a:lnTo>
                <a:lnTo>
                  <a:pt x="6701478" y="1976737"/>
                </a:lnTo>
                <a:lnTo>
                  <a:pt x="6705794" y="1979974"/>
                </a:lnTo>
                <a:lnTo>
                  <a:pt x="6709031" y="1979974"/>
                </a:lnTo>
                <a:lnTo>
                  <a:pt x="6717798" y="1977816"/>
                </a:lnTo>
                <a:lnTo>
                  <a:pt x="6722114" y="1977816"/>
                </a:lnTo>
                <a:lnTo>
                  <a:pt x="6736141" y="1979974"/>
                </a:lnTo>
                <a:lnTo>
                  <a:pt x="6747066" y="1977816"/>
                </a:lnTo>
                <a:lnTo>
                  <a:pt x="6745987" y="1972286"/>
                </a:lnTo>
                <a:lnTo>
                  <a:pt x="6745987" y="1966891"/>
                </a:lnTo>
                <a:lnTo>
                  <a:pt x="6747066" y="1962575"/>
                </a:lnTo>
                <a:lnTo>
                  <a:pt x="6744908" y="1951785"/>
                </a:lnTo>
                <a:cubicBezTo>
                  <a:pt x="6745088" y="1948908"/>
                  <a:pt x="6745807" y="1947469"/>
                  <a:pt x="6747066" y="1947469"/>
                </a:cubicBezTo>
                <a:lnTo>
                  <a:pt x="6745987" y="1943153"/>
                </a:lnTo>
                <a:lnTo>
                  <a:pt x="6747066" y="1934386"/>
                </a:lnTo>
                <a:lnTo>
                  <a:pt x="6745987" y="1918201"/>
                </a:lnTo>
                <a:lnTo>
                  <a:pt x="6745987" y="1907276"/>
                </a:lnTo>
                <a:cubicBezTo>
                  <a:pt x="6746167" y="1903679"/>
                  <a:pt x="6746886" y="1901881"/>
                  <a:pt x="6748145" y="1901881"/>
                </a:cubicBezTo>
                <a:lnTo>
                  <a:pt x="6747066" y="1898644"/>
                </a:lnTo>
                <a:close/>
                <a:moveTo>
                  <a:pt x="1205356" y="1896216"/>
                </a:moveTo>
                <a:lnTo>
                  <a:pt x="1220461" y="1896216"/>
                </a:lnTo>
                <a:lnTo>
                  <a:pt x="1220461" y="1898374"/>
                </a:lnTo>
                <a:lnTo>
                  <a:pt x="1221541" y="1898374"/>
                </a:lnTo>
                <a:lnTo>
                  <a:pt x="1224778" y="1897295"/>
                </a:lnTo>
                <a:lnTo>
                  <a:pt x="1224778" y="1898374"/>
                </a:lnTo>
                <a:lnTo>
                  <a:pt x="1235567" y="1908085"/>
                </a:lnTo>
                <a:cubicBezTo>
                  <a:pt x="1238444" y="1913840"/>
                  <a:pt x="1240964" y="1916717"/>
                  <a:pt x="1243121" y="1916717"/>
                </a:cubicBezTo>
                <a:lnTo>
                  <a:pt x="1242042" y="1926428"/>
                </a:lnTo>
                <a:lnTo>
                  <a:pt x="1244200" y="1926428"/>
                </a:lnTo>
                <a:lnTo>
                  <a:pt x="1235567" y="1948008"/>
                </a:lnTo>
                <a:lnTo>
                  <a:pt x="1236647" y="1951245"/>
                </a:lnTo>
                <a:lnTo>
                  <a:pt x="1209672" y="1969589"/>
                </a:lnTo>
                <a:lnTo>
                  <a:pt x="1205356" y="1969589"/>
                </a:lnTo>
                <a:lnTo>
                  <a:pt x="1201039" y="1965272"/>
                </a:lnTo>
                <a:lnTo>
                  <a:pt x="1201039" y="1963114"/>
                </a:lnTo>
                <a:cubicBezTo>
                  <a:pt x="1209672" y="1955202"/>
                  <a:pt x="1213987" y="1948728"/>
                  <a:pt x="1213987" y="1943692"/>
                </a:cubicBezTo>
                <a:cubicBezTo>
                  <a:pt x="1197443" y="1943692"/>
                  <a:pt x="1189171" y="1935420"/>
                  <a:pt x="1189171" y="1918875"/>
                </a:cubicBezTo>
                <a:cubicBezTo>
                  <a:pt x="1189171" y="1912222"/>
                  <a:pt x="1194565" y="1904668"/>
                  <a:pt x="1205356" y="1896216"/>
                </a:cubicBezTo>
                <a:close/>
                <a:moveTo>
                  <a:pt x="7649541" y="1895272"/>
                </a:moveTo>
                <a:lnTo>
                  <a:pt x="7648462" y="1896351"/>
                </a:lnTo>
                <a:lnTo>
                  <a:pt x="7648462" y="1900667"/>
                </a:lnTo>
                <a:lnTo>
                  <a:pt x="7650620" y="1900667"/>
                </a:lnTo>
                <a:lnTo>
                  <a:pt x="7651699" y="1896351"/>
                </a:lnTo>
                <a:lnTo>
                  <a:pt x="7650620" y="1895272"/>
                </a:lnTo>
                <a:close/>
                <a:moveTo>
                  <a:pt x="6679898" y="1894328"/>
                </a:moveTo>
                <a:lnTo>
                  <a:pt x="6672210" y="1895407"/>
                </a:lnTo>
                <a:lnTo>
                  <a:pt x="6672210" y="1898644"/>
                </a:lnTo>
                <a:lnTo>
                  <a:pt x="6677740" y="1899723"/>
                </a:lnTo>
                <a:lnTo>
                  <a:pt x="6683135" y="1898644"/>
                </a:lnTo>
                <a:lnTo>
                  <a:pt x="6683135" y="1896486"/>
                </a:lnTo>
                <a:lnTo>
                  <a:pt x="6680977" y="1894328"/>
                </a:lnTo>
                <a:close/>
                <a:moveTo>
                  <a:pt x="6144186" y="1893384"/>
                </a:moveTo>
                <a:lnTo>
                  <a:pt x="6141084" y="1894463"/>
                </a:lnTo>
                <a:lnTo>
                  <a:pt x="6142163" y="1895542"/>
                </a:lnTo>
                <a:lnTo>
                  <a:pt x="6142163" y="1896621"/>
                </a:lnTo>
                <a:lnTo>
                  <a:pt x="6146344" y="1895542"/>
                </a:lnTo>
                <a:close/>
                <a:moveTo>
                  <a:pt x="6600726" y="1893249"/>
                </a:moveTo>
                <a:lnTo>
                  <a:pt x="6600726" y="1894328"/>
                </a:lnTo>
                <a:lnTo>
                  <a:pt x="6605042" y="1894328"/>
                </a:lnTo>
                <a:lnTo>
                  <a:pt x="6605042" y="1893249"/>
                </a:lnTo>
                <a:close/>
                <a:moveTo>
                  <a:pt x="5282630" y="1893114"/>
                </a:moveTo>
                <a:lnTo>
                  <a:pt x="5279393" y="1894193"/>
                </a:lnTo>
                <a:lnTo>
                  <a:pt x="5280472" y="1895272"/>
                </a:lnTo>
                <a:lnTo>
                  <a:pt x="5280472" y="1896351"/>
                </a:lnTo>
                <a:lnTo>
                  <a:pt x="5283709" y="1895272"/>
                </a:lnTo>
                <a:lnTo>
                  <a:pt x="5283709" y="1893114"/>
                </a:lnTo>
                <a:close/>
                <a:moveTo>
                  <a:pt x="21444" y="1893100"/>
                </a:moveTo>
                <a:lnTo>
                  <a:pt x="21444" y="1894044"/>
                </a:lnTo>
                <a:cubicBezTo>
                  <a:pt x="25041" y="1900698"/>
                  <a:pt x="26840" y="1905688"/>
                  <a:pt x="26840" y="1909015"/>
                </a:cubicBezTo>
                <a:lnTo>
                  <a:pt x="27918" y="1909015"/>
                </a:lnTo>
                <a:lnTo>
                  <a:pt x="27918" y="1903755"/>
                </a:lnTo>
                <a:lnTo>
                  <a:pt x="22523" y="1893100"/>
                </a:lnTo>
                <a:close/>
                <a:moveTo>
                  <a:pt x="6137847" y="1892305"/>
                </a:moveTo>
                <a:lnTo>
                  <a:pt x="6135689" y="1894463"/>
                </a:lnTo>
                <a:lnTo>
                  <a:pt x="6136768" y="1895542"/>
                </a:lnTo>
                <a:lnTo>
                  <a:pt x="6140005" y="1895542"/>
                </a:lnTo>
                <a:lnTo>
                  <a:pt x="6138926" y="1894463"/>
                </a:lnTo>
                <a:lnTo>
                  <a:pt x="6138926" y="1893384"/>
                </a:lnTo>
                <a:lnTo>
                  <a:pt x="6140005" y="1892305"/>
                </a:lnTo>
                <a:close/>
                <a:moveTo>
                  <a:pt x="4149383" y="1892305"/>
                </a:moveTo>
                <a:lnTo>
                  <a:pt x="4149383" y="1894463"/>
                </a:lnTo>
                <a:lnTo>
                  <a:pt x="4150597" y="1894463"/>
                </a:lnTo>
                <a:lnTo>
                  <a:pt x="4150597" y="1892305"/>
                </a:lnTo>
                <a:close/>
                <a:moveTo>
                  <a:pt x="6688530" y="1892170"/>
                </a:moveTo>
                <a:lnTo>
                  <a:pt x="6687451" y="1904039"/>
                </a:lnTo>
                <a:lnTo>
                  <a:pt x="6688530" y="1907276"/>
                </a:lnTo>
                <a:lnTo>
                  <a:pt x="6689609" y="1907276"/>
                </a:lnTo>
                <a:lnTo>
                  <a:pt x="6689609" y="1904039"/>
                </a:lnTo>
                <a:lnTo>
                  <a:pt x="6688530" y="1902960"/>
                </a:lnTo>
                <a:lnTo>
                  <a:pt x="6689609" y="1898644"/>
                </a:lnTo>
                <a:lnTo>
                  <a:pt x="6689609" y="1892170"/>
                </a:lnTo>
                <a:close/>
                <a:moveTo>
                  <a:pt x="8569768" y="1891091"/>
                </a:moveTo>
                <a:lnTo>
                  <a:pt x="8568690" y="1892170"/>
                </a:lnTo>
                <a:lnTo>
                  <a:pt x="8568690" y="1893249"/>
                </a:lnTo>
                <a:lnTo>
                  <a:pt x="8569768" y="1894328"/>
                </a:lnTo>
                <a:lnTo>
                  <a:pt x="8570848" y="1894328"/>
                </a:lnTo>
                <a:lnTo>
                  <a:pt x="8571926" y="1893249"/>
                </a:lnTo>
                <a:lnTo>
                  <a:pt x="8571926" y="1892170"/>
                </a:lnTo>
                <a:lnTo>
                  <a:pt x="8570848" y="1891091"/>
                </a:lnTo>
                <a:close/>
                <a:moveTo>
                  <a:pt x="1603495" y="1890417"/>
                </a:moveTo>
                <a:lnTo>
                  <a:pt x="1603495" y="1891496"/>
                </a:lnTo>
                <a:cubicBezTo>
                  <a:pt x="1604932" y="1893114"/>
                  <a:pt x="1605653" y="1895632"/>
                  <a:pt x="1605653" y="1899049"/>
                </a:cubicBezTo>
                <a:lnTo>
                  <a:pt x="1608889" y="1899049"/>
                </a:lnTo>
                <a:cubicBezTo>
                  <a:pt x="1608530" y="1893294"/>
                  <a:pt x="1607452" y="1890417"/>
                  <a:pt x="1605653" y="1890417"/>
                </a:cubicBezTo>
                <a:close/>
                <a:moveTo>
                  <a:pt x="8745646" y="1890012"/>
                </a:moveTo>
                <a:lnTo>
                  <a:pt x="8745646" y="1891091"/>
                </a:lnTo>
                <a:lnTo>
                  <a:pt x="8752120" y="1892170"/>
                </a:lnTo>
                <a:lnTo>
                  <a:pt x="8752120" y="1890012"/>
                </a:lnTo>
                <a:close/>
                <a:moveTo>
                  <a:pt x="8662563" y="1890012"/>
                </a:moveTo>
                <a:lnTo>
                  <a:pt x="8665800" y="1893249"/>
                </a:lnTo>
                <a:lnTo>
                  <a:pt x="8665800" y="1890012"/>
                </a:lnTo>
                <a:close/>
                <a:moveTo>
                  <a:pt x="8622640" y="1890012"/>
                </a:moveTo>
                <a:lnTo>
                  <a:pt x="8622640" y="1891091"/>
                </a:lnTo>
                <a:lnTo>
                  <a:pt x="8624798" y="1891091"/>
                </a:lnTo>
                <a:lnTo>
                  <a:pt x="8624798" y="1890012"/>
                </a:lnTo>
                <a:close/>
                <a:moveTo>
                  <a:pt x="3198674" y="1888124"/>
                </a:moveTo>
                <a:lnTo>
                  <a:pt x="3198674" y="1890282"/>
                </a:lnTo>
                <a:lnTo>
                  <a:pt x="3200832" y="1888124"/>
                </a:lnTo>
                <a:close/>
                <a:moveTo>
                  <a:pt x="2102789" y="1888124"/>
                </a:moveTo>
                <a:lnTo>
                  <a:pt x="2104947" y="1890282"/>
                </a:lnTo>
                <a:lnTo>
                  <a:pt x="2107104" y="1888124"/>
                </a:lnTo>
                <a:close/>
                <a:moveTo>
                  <a:pt x="7112699" y="1887919"/>
                </a:moveTo>
                <a:lnTo>
                  <a:pt x="7112699" y="1892235"/>
                </a:lnTo>
                <a:lnTo>
                  <a:pt x="7113778" y="1893314"/>
                </a:lnTo>
                <a:lnTo>
                  <a:pt x="7113778" y="1894393"/>
                </a:lnTo>
                <a:lnTo>
                  <a:pt x="7117015" y="1893314"/>
                </a:lnTo>
                <a:lnTo>
                  <a:pt x="7117015" y="1890077"/>
                </a:lnTo>
                <a:lnTo>
                  <a:pt x="7114857" y="1887919"/>
                </a:lnTo>
                <a:close/>
                <a:moveTo>
                  <a:pt x="8597823" y="1887854"/>
                </a:moveTo>
                <a:lnTo>
                  <a:pt x="8599981" y="1887854"/>
                </a:lnTo>
                <a:lnTo>
                  <a:pt x="8599981" y="1893249"/>
                </a:lnTo>
                <a:lnTo>
                  <a:pt x="8597823" y="1893249"/>
                </a:lnTo>
                <a:close/>
                <a:moveTo>
                  <a:pt x="6752461" y="1887854"/>
                </a:moveTo>
                <a:lnTo>
                  <a:pt x="6752461" y="1888933"/>
                </a:lnTo>
                <a:lnTo>
                  <a:pt x="6753540" y="1893249"/>
                </a:lnTo>
                <a:lnTo>
                  <a:pt x="6754619" y="1893249"/>
                </a:lnTo>
                <a:lnTo>
                  <a:pt x="6754619" y="1891091"/>
                </a:lnTo>
                <a:lnTo>
                  <a:pt x="6753540" y="1887854"/>
                </a:lnTo>
                <a:close/>
                <a:moveTo>
                  <a:pt x="6594252" y="1887854"/>
                </a:moveTo>
                <a:lnTo>
                  <a:pt x="6583462" y="1888933"/>
                </a:lnTo>
                <a:lnTo>
                  <a:pt x="6585620" y="1891091"/>
                </a:lnTo>
                <a:lnTo>
                  <a:pt x="6594252" y="1890012"/>
                </a:lnTo>
                <a:lnTo>
                  <a:pt x="6597489" y="1891091"/>
                </a:lnTo>
                <a:lnTo>
                  <a:pt x="6598568" y="1891091"/>
                </a:lnTo>
                <a:lnTo>
                  <a:pt x="6598568" y="1890012"/>
                </a:lnTo>
                <a:cubicBezTo>
                  <a:pt x="6595691" y="1890012"/>
                  <a:pt x="6594252" y="1889293"/>
                  <a:pt x="6594252" y="1887854"/>
                </a:cubicBezTo>
                <a:close/>
                <a:moveTo>
                  <a:pt x="3239676" y="1887045"/>
                </a:moveTo>
                <a:lnTo>
                  <a:pt x="3239676" y="1889203"/>
                </a:lnTo>
                <a:lnTo>
                  <a:pt x="3241834" y="1891361"/>
                </a:lnTo>
                <a:lnTo>
                  <a:pt x="3241834" y="1887045"/>
                </a:lnTo>
                <a:close/>
                <a:moveTo>
                  <a:pt x="7109462" y="1886840"/>
                </a:moveTo>
                <a:lnTo>
                  <a:pt x="7109462" y="1887919"/>
                </a:lnTo>
                <a:lnTo>
                  <a:pt x="7111620" y="1887919"/>
                </a:lnTo>
                <a:lnTo>
                  <a:pt x="7111620" y="1886840"/>
                </a:lnTo>
                <a:close/>
                <a:moveTo>
                  <a:pt x="7100830" y="1886840"/>
                </a:moveTo>
                <a:lnTo>
                  <a:pt x="7100830" y="1888998"/>
                </a:lnTo>
                <a:lnTo>
                  <a:pt x="7101909" y="1887919"/>
                </a:lnTo>
                <a:lnTo>
                  <a:pt x="7102988" y="1887919"/>
                </a:lnTo>
                <a:lnTo>
                  <a:pt x="7108383" y="1888998"/>
                </a:lnTo>
                <a:lnTo>
                  <a:pt x="7106225" y="1886840"/>
                </a:lnTo>
                <a:close/>
                <a:moveTo>
                  <a:pt x="4084912" y="1886775"/>
                </a:moveTo>
                <a:lnTo>
                  <a:pt x="4084912" y="1890147"/>
                </a:lnTo>
                <a:lnTo>
                  <a:pt x="4088150" y="1890147"/>
                </a:lnTo>
                <a:lnTo>
                  <a:pt x="4088150" y="1889068"/>
                </a:lnTo>
                <a:lnTo>
                  <a:pt x="4085991" y="1886775"/>
                </a:lnTo>
                <a:close/>
                <a:moveTo>
                  <a:pt x="3223491" y="1885966"/>
                </a:moveTo>
                <a:lnTo>
                  <a:pt x="3218096" y="1887045"/>
                </a:lnTo>
                <a:lnTo>
                  <a:pt x="3223491" y="1891361"/>
                </a:lnTo>
                <a:lnTo>
                  <a:pt x="3224570" y="1891361"/>
                </a:lnTo>
                <a:lnTo>
                  <a:pt x="3229965" y="1890282"/>
                </a:lnTo>
                <a:lnTo>
                  <a:pt x="3229965" y="1885966"/>
                </a:lnTo>
                <a:close/>
                <a:moveTo>
                  <a:pt x="3611513" y="1885291"/>
                </a:moveTo>
                <a:lnTo>
                  <a:pt x="3611513" y="1889607"/>
                </a:lnTo>
                <a:lnTo>
                  <a:pt x="3614750" y="1889607"/>
                </a:lnTo>
                <a:lnTo>
                  <a:pt x="3614750" y="1885291"/>
                </a:lnTo>
                <a:close/>
                <a:moveTo>
                  <a:pt x="9095499" y="1885022"/>
                </a:moveTo>
                <a:lnTo>
                  <a:pt x="9107503" y="1885022"/>
                </a:lnTo>
                <a:cubicBezTo>
                  <a:pt x="9109122" y="1886460"/>
                  <a:pt x="9111684" y="1887180"/>
                  <a:pt x="9115191" y="1887180"/>
                </a:cubicBezTo>
                <a:lnTo>
                  <a:pt x="9117349" y="1889338"/>
                </a:lnTo>
                <a:lnTo>
                  <a:pt x="9122879" y="1888259"/>
                </a:lnTo>
                <a:lnTo>
                  <a:pt x="9123958" y="1888259"/>
                </a:lnTo>
                <a:lnTo>
                  <a:pt x="9125037" y="1889338"/>
                </a:lnTo>
                <a:lnTo>
                  <a:pt x="9126116" y="1889338"/>
                </a:lnTo>
                <a:cubicBezTo>
                  <a:pt x="9126476" y="1886460"/>
                  <a:pt x="9127555" y="1885022"/>
                  <a:pt x="9129353" y="1885022"/>
                </a:cubicBezTo>
                <a:lnTo>
                  <a:pt x="9154575" y="1885022"/>
                </a:lnTo>
                <a:cubicBezTo>
                  <a:pt x="9158891" y="1887899"/>
                  <a:pt x="9161049" y="1891496"/>
                  <a:pt x="9161049" y="1895812"/>
                </a:cubicBezTo>
                <a:lnTo>
                  <a:pt x="9155654" y="1895812"/>
                </a:lnTo>
                <a:lnTo>
                  <a:pt x="9152282" y="1893654"/>
                </a:lnTo>
                <a:lnTo>
                  <a:pt x="9150124" y="1893654"/>
                </a:lnTo>
                <a:lnTo>
                  <a:pt x="9143650" y="1894733"/>
                </a:lnTo>
                <a:lnTo>
                  <a:pt x="9138120" y="1892575"/>
                </a:lnTo>
                <a:lnTo>
                  <a:pt x="9127195" y="1894733"/>
                </a:lnTo>
                <a:lnTo>
                  <a:pt x="9126116" y="1891496"/>
                </a:lnTo>
                <a:lnTo>
                  <a:pt x="9125037" y="1891496"/>
                </a:lnTo>
                <a:cubicBezTo>
                  <a:pt x="9125037" y="1894373"/>
                  <a:pt x="9124318" y="1895812"/>
                  <a:pt x="9122879" y="1895812"/>
                </a:cubicBezTo>
                <a:lnTo>
                  <a:pt x="9121800" y="1895812"/>
                </a:lnTo>
                <a:lnTo>
                  <a:pt x="9106424" y="1896891"/>
                </a:lnTo>
                <a:lnTo>
                  <a:pt x="9098736" y="1894733"/>
                </a:lnTo>
                <a:lnTo>
                  <a:pt x="9086732" y="1895812"/>
                </a:lnTo>
                <a:lnTo>
                  <a:pt x="9084574" y="1892575"/>
                </a:lnTo>
                <a:lnTo>
                  <a:pt x="9084574" y="1890417"/>
                </a:lnTo>
                <a:cubicBezTo>
                  <a:pt x="9084574" y="1888798"/>
                  <a:pt x="9088216" y="1887000"/>
                  <a:pt x="9095499" y="1885022"/>
                </a:cubicBezTo>
                <a:close/>
                <a:moveTo>
                  <a:pt x="1631549" y="1884887"/>
                </a:moveTo>
                <a:lnTo>
                  <a:pt x="1634784" y="1884887"/>
                </a:lnTo>
                <a:cubicBezTo>
                  <a:pt x="1638741" y="1884887"/>
                  <a:pt x="1644856" y="1887449"/>
                  <a:pt x="1653129" y="1892575"/>
                </a:cubicBezTo>
                <a:cubicBezTo>
                  <a:pt x="1666886" y="1896711"/>
                  <a:pt x="1673765" y="1899993"/>
                  <a:pt x="1673765" y="1902421"/>
                </a:cubicBezTo>
                <a:lnTo>
                  <a:pt x="1673765" y="1903500"/>
                </a:lnTo>
                <a:cubicBezTo>
                  <a:pt x="1670169" y="1907816"/>
                  <a:pt x="1668370" y="1912176"/>
                  <a:pt x="1668370" y="1916582"/>
                </a:cubicBezTo>
                <a:lnTo>
                  <a:pt x="1668370" y="1920898"/>
                </a:lnTo>
                <a:lnTo>
                  <a:pt x="1670528" y="1929665"/>
                </a:lnTo>
                <a:lnTo>
                  <a:pt x="1665133" y="1935060"/>
                </a:lnTo>
                <a:lnTo>
                  <a:pt x="1669447" y="1941669"/>
                </a:lnTo>
                <a:lnTo>
                  <a:pt x="1668370" y="1948278"/>
                </a:lnTo>
                <a:lnTo>
                  <a:pt x="1670528" y="1955831"/>
                </a:lnTo>
                <a:cubicBezTo>
                  <a:pt x="1668550" y="1959338"/>
                  <a:pt x="1667110" y="1964059"/>
                  <a:pt x="1666210" y="1969993"/>
                </a:cubicBezTo>
                <a:lnTo>
                  <a:pt x="1664053" y="1969993"/>
                </a:lnTo>
                <a:lnTo>
                  <a:pt x="1664053" y="1966756"/>
                </a:lnTo>
                <a:lnTo>
                  <a:pt x="1662973" y="1966756"/>
                </a:lnTo>
                <a:lnTo>
                  <a:pt x="1658658" y="1980918"/>
                </a:lnTo>
                <a:lnTo>
                  <a:pt x="1659737" y="1984290"/>
                </a:lnTo>
                <a:lnTo>
                  <a:pt x="1661895" y="1984290"/>
                </a:lnTo>
                <a:lnTo>
                  <a:pt x="1660816" y="1978760"/>
                </a:lnTo>
                <a:lnTo>
                  <a:pt x="1660816" y="1976602"/>
                </a:lnTo>
                <a:cubicBezTo>
                  <a:pt x="1662255" y="1976602"/>
                  <a:pt x="1662973" y="1975523"/>
                  <a:pt x="1662973" y="1973365"/>
                </a:cubicBezTo>
                <a:lnTo>
                  <a:pt x="1664053" y="1973365"/>
                </a:lnTo>
                <a:cubicBezTo>
                  <a:pt x="1666932" y="1974084"/>
                  <a:pt x="1668370" y="1978086"/>
                  <a:pt x="1668370" y="1985369"/>
                </a:cubicBezTo>
                <a:cubicBezTo>
                  <a:pt x="1664053" y="1989145"/>
                  <a:pt x="1661895" y="1992787"/>
                  <a:pt x="1661895" y="1996294"/>
                </a:cubicBezTo>
                <a:lnTo>
                  <a:pt x="1671606" y="2014772"/>
                </a:lnTo>
                <a:lnTo>
                  <a:pt x="1671606" y="2016930"/>
                </a:lnTo>
                <a:cubicBezTo>
                  <a:pt x="1671606" y="2018279"/>
                  <a:pt x="1669447" y="2020122"/>
                  <a:pt x="1665133" y="2022460"/>
                </a:cubicBezTo>
                <a:lnTo>
                  <a:pt x="1664053" y="2034464"/>
                </a:lnTo>
                <a:cubicBezTo>
                  <a:pt x="1666210" y="2034464"/>
                  <a:pt x="1667650" y="2037386"/>
                  <a:pt x="1668370" y="2043231"/>
                </a:cubicBezTo>
                <a:cubicBezTo>
                  <a:pt x="1666031" y="2049794"/>
                  <a:pt x="1664234" y="2053076"/>
                  <a:pt x="1662973" y="2053076"/>
                </a:cubicBezTo>
                <a:lnTo>
                  <a:pt x="1658658" y="2053076"/>
                </a:lnTo>
                <a:lnTo>
                  <a:pt x="1654207" y="2049705"/>
                </a:lnTo>
                <a:cubicBezTo>
                  <a:pt x="1643957" y="2052132"/>
                  <a:pt x="1636763" y="2055054"/>
                  <a:pt x="1632627" y="2058471"/>
                </a:cubicBezTo>
                <a:lnTo>
                  <a:pt x="1630469" y="2058471"/>
                </a:lnTo>
                <a:cubicBezTo>
                  <a:pt x="1628311" y="2058471"/>
                  <a:pt x="1626154" y="2048626"/>
                  <a:pt x="1623996" y="2028934"/>
                </a:cubicBezTo>
                <a:cubicBezTo>
                  <a:pt x="1625434" y="2027135"/>
                  <a:pt x="1626514" y="2020257"/>
                  <a:pt x="1627232" y="2008298"/>
                </a:cubicBezTo>
                <a:lnTo>
                  <a:pt x="1622916" y="1974444"/>
                </a:lnTo>
                <a:lnTo>
                  <a:pt x="1625074" y="1971207"/>
                </a:lnTo>
                <a:lnTo>
                  <a:pt x="1623996" y="1960282"/>
                </a:lnTo>
                <a:cubicBezTo>
                  <a:pt x="1623996" y="1950751"/>
                  <a:pt x="1625074" y="1945985"/>
                  <a:pt x="1627232" y="1945985"/>
                </a:cubicBezTo>
                <a:lnTo>
                  <a:pt x="1626154" y="1927507"/>
                </a:lnTo>
                <a:lnTo>
                  <a:pt x="1626154" y="1925349"/>
                </a:lnTo>
                <a:lnTo>
                  <a:pt x="1627232" y="1920898"/>
                </a:lnTo>
                <a:lnTo>
                  <a:pt x="1623996" y="1912132"/>
                </a:lnTo>
                <a:lnTo>
                  <a:pt x="1623996" y="1902421"/>
                </a:lnTo>
                <a:cubicBezTo>
                  <a:pt x="1626514" y="1890731"/>
                  <a:pt x="1629031" y="1884887"/>
                  <a:pt x="1631549" y="1884887"/>
                </a:cubicBezTo>
                <a:close/>
                <a:moveTo>
                  <a:pt x="679085" y="1884887"/>
                </a:moveTo>
                <a:lnTo>
                  <a:pt x="678006" y="1885966"/>
                </a:lnTo>
                <a:lnTo>
                  <a:pt x="678006" y="1890282"/>
                </a:lnTo>
                <a:lnTo>
                  <a:pt x="680164" y="1890282"/>
                </a:lnTo>
                <a:lnTo>
                  <a:pt x="681378" y="1885966"/>
                </a:lnTo>
                <a:lnTo>
                  <a:pt x="680164" y="1884887"/>
                </a:lnTo>
                <a:close/>
                <a:moveTo>
                  <a:pt x="6573616" y="1884617"/>
                </a:moveTo>
                <a:lnTo>
                  <a:pt x="6570379" y="1885696"/>
                </a:lnTo>
                <a:lnTo>
                  <a:pt x="6570379" y="1886775"/>
                </a:lnTo>
                <a:lnTo>
                  <a:pt x="6582383" y="1887854"/>
                </a:lnTo>
                <a:lnTo>
                  <a:pt x="6582383" y="1885696"/>
                </a:lnTo>
                <a:lnTo>
                  <a:pt x="6580225" y="1885696"/>
                </a:lnTo>
                <a:lnTo>
                  <a:pt x="6580225" y="1884617"/>
                </a:lnTo>
                <a:lnTo>
                  <a:pt x="6579146" y="1885696"/>
                </a:lnTo>
                <a:lnTo>
                  <a:pt x="6578067" y="1885696"/>
                </a:lnTo>
                <a:close/>
                <a:moveTo>
                  <a:pt x="4220597" y="1883538"/>
                </a:moveTo>
                <a:lnTo>
                  <a:pt x="4220597" y="1884617"/>
                </a:lnTo>
                <a:lnTo>
                  <a:pt x="4223834" y="1884617"/>
                </a:lnTo>
                <a:lnTo>
                  <a:pt x="4223834" y="1883538"/>
                </a:lnTo>
                <a:close/>
                <a:moveTo>
                  <a:pt x="3729530" y="1883133"/>
                </a:moveTo>
                <a:lnTo>
                  <a:pt x="3729530" y="1886370"/>
                </a:lnTo>
                <a:lnTo>
                  <a:pt x="3733846" y="1886370"/>
                </a:lnTo>
                <a:lnTo>
                  <a:pt x="3733846" y="1884212"/>
                </a:lnTo>
                <a:close/>
                <a:moveTo>
                  <a:pt x="3700262" y="1883133"/>
                </a:moveTo>
                <a:cubicBezTo>
                  <a:pt x="3698643" y="1883133"/>
                  <a:pt x="3697204" y="1889293"/>
                  <a:pt x="3695946" y="1901611"/>
                </a:cubicBezTo>
                <a:lnTo>
                  <a:pt x="3697025" y="1902690"/>
                </a:lnTo>
                <a:lnTo>
                  <a:pt x="3698104" y="1902690"/>
                </a:lnTo>
                <a:cubicBezTo>
                  <a:pt x="3706196" y="1902690"/>
                  <a:pt x="3713389" y="1896891"/>
                  <a:pt x="3719684" y="1885291"/>
                </a:cubicBezTo>
                <a:cubicBezTo>
                  <a:pt x="3716626" y="1883853"/>
                  <a:pt x="3710871" y="1883133"/>
                  <a:pt x="3702420" y="1883133"/>
                </a:cubicBezTo>
                <a:close/>
                <a:moveTo>
                  <a:pt x="6244399" y="1882729"/>
                </a:moveTo>
                <a:lnTo>
                  <a:pt x="6243320" y="1887045"/>
                </a:lnTo>
                <a:lnTo>
                  <a:pt x="6245478" y="1887045"/>
                </a:lnTo>
                <a:lnTo>
                  <a:pt x="6245478" y="1882729"/>
                </a:lnTo>
                <a:close/>
                <a:moveTo>
                  <a:pt x="5745643" y="1882729"/>
                </a:moveTo>
                <a:lnTo>
                  <a:pt x="5745643" y="1884887"/>
                </a:lnTo>
                <a:lnTo>
                  <a:pt x="5747801" y="1884887"/>
                </a:lnTo>
                <a:lnTo>
                  <a:pt x="5747801" y="1882729"/>
                </a:lnTo>
                <a:close/>
                <a:moveTo>
                  <a:pt x="6131508" y="1881650"/>
                </a:moveTo>
                <a:cubicBezTo>
                  <a:pt x="6131508" y="1883628"/>
                  <a:pt x="6130429" y="1885786"/>
                  <a:pt x="6128271" y="1888124"/>
                </a:cubicBezTo>
                <a:lnTo>
                  <a:pt x="6128271" y="1891226"/>
                </a:lnTo>
                <a:lnTo>
                  <a:pt x="6133531" y="1891226"/>
                </a:lnTo>
                <a:lnTo>
                  <a:pt x="6133531" y="1888124"/>
                </a:lnTo>
                <a:lnTo>
                  <a:pt x="6132587" y="1889068"/>
                </a:lnTo>
                <a:lnTo>
                  <a:pt x="6130429" y="1889068"/>
                </a:lnTo>
                <a:lnTo>
                  <a:pt x="6130429" y="1888124"/>
                </a:lnTo>
                <a:cubicBezTo>
                  <a:pt x="6130429" y="1885966"/>
                  <a:pt x="6131463" y="1884887"/>
                  <a:pt x="6133531" y="1884887"/>
                </a:cubicBezTo>
                <a:lnTo>
                  <a:pt x="6133531" y="1883808"/>
                </a:lnTo>
                <a:close/>
                <a:moveTo>
                  <a:pt x="5268603" y="1881245"/>
                </a:moveTo>
                <a:lnTo>
                  <a:pt x="5266445" y="1889877"/>
                </a:lnTo>
                <a:lnTo>
                  <a:pt x="5266445" y="1890956"/>
                </a:lnTo>
                <a:cubicBezTo>
                  <a:pt x="5269862" y="1890956"/>
                  <a:pt x="5272739" y="1892395"/>
                  <a:pt x="5275077" y="1895272"/>
                </a:cubicBezTo>
                <a:lnTo>
                  <a:pt x="5277235" y="1895272"/>
                </a:lnTo>
                <a:lnTo>
                  <a:pt x="5276156" y="1894193"/>
                </a:lnTo>
                <a:lnTo>
                  <a:pt x="5276156" y="1893114"/>
                </a:lnTo>
                <a:lnTo>
                  <a:pt x="5277235" y="1892035"/>
                </a:lnTo>
                <a:lnTo>
                  <a:pt x="5275077" y="1892035"/>
                </a:lnTo>
                <a:lnTo>
                  <a:pt x="5275077" y="1894193"/>
                </a:lnTo>
                <a:lnTo>
                  <a:pt x="5273998" y="1894193"/>
                </a:lnTo>
                <a:cubicBezTo>
                  <a:pt x="5273998" y="1891136"/>
                  <a:pt x="5271840" y="1889338"/>
                  <a:pt x="5267524" y="1888798"/>
                </a:cubicBezTo>
                <a:lnTo>
                  <a:pt x="5267524" y="1887719"/>
                </a:lnTo>
                <a:lnTo>
                  <a:pt x="5270761" y="1883403"/>
                </a:lnTo>
                <a:close/>
                <a:moveTo>
                  <a:pt x="3636331" y="1880975"/>
                </a:moveTo>
                <a:cubicBezTo>
                  <a:pt x="3636331" y="1883673"/>
                  <a:pt x="3633813" y="1888034"/>
                  <a:pt x="3628778" y="1894058"/>
                </a:cubicBezTo>
                <a:lnTo>
                  <a:pt x="3628778" y="1896216"/>
                </a:lnTo>
                <a:cubicBezTo>
                  <a:pt x="3633813" y="1897475"/>
                  <a:pt x="3636331" y="1898914"/>
                  <a:pt x="3636331" y="1900532"/>
                </a:cubicBezTo>
                <a:lnTo>
                  <a:pt x="3635252" y="1907006"/>
                </a:lnTo>
                <a:lnTo>
                  <a:pt x="3637410" y="1909164"/>
                </a:lnTo>
                <a:lnTo>
                  <a:pt x="3644018" y="1903769"/>
                </a:lnTo>
                <a:lnTo>
                  <a:pt x="3644018" y="1884212"/>
                </a:lnTo>
                <a:cubicBezTo>
                  <a:pt x="3643299" y="1882054"/>
                  <a:pt x="3641096" y="1880975"/>
                  <a:pt x="3637410" y="1880975"/>
                </a:cubicBezTo>
                <a:close/>
                <a:moveTo>
                  <a:pt x="2226336" y="1880571"/>
                </a:moveTo>
                <a:lnTo>
                  <a:pt x="2226336" y="1882729"/>
                </a:lnTo>
                <a:lnTo>
                  <a:pt x="2230516" y="1885966"/>
                </a:lnTo>
                <a:lnTo>
                  <a:pt x="2233753" y="1884887"/>
                </a:lnTo>
                <a:lnTo>
                  <a:pt x="2233753" y="1880571"/>
                </a:lnTo>
                <a:close/>
                <a:moveTo>
                  <a:pt x="648198" y="1880571"/>
                </a:moveTo>
                <a:lnTo>
                  <a:pt x="648198" y="1883808"/>
                </a:lnTo>
                <a:cubicBezTo>
                  <a:pt x="648198" y="1885606"/>
                  <a:pt x="651165" y="1887045"/>
                  <a:pt x="657100" y="1888124"/>
                </a:cubicBezTo>
                <a:lnTo>
                  <a:pt x="657100" y="1883808"/>
                </a:lnTo>
                <a:lnTo>
                  <a:pt x="653863" y="1880571"/>
                </a:lnTo>
                <a:close/>
                <a:moveTo>
                  <a:pt x="8624798" y="1879222"/>
                </a:moveTo>
                <a:lnTo>
                  <a:pt x="8624798" y="1880301"/>
                </a:lnTo>
                <a:lnTo>
                  <a:pt x="8626956" y="1880301"/>
                </a:lnTo>
                <a:lnTo>
                  <a:pt x="8626956" y="1879222"/>
                </a:lnTo>
                <a:close/>
                <a:moveTo>
                  <a:pt x="8616166" y="1879222"/>
                </a:moveTo>
                <a:lnTo>
                  <a:pt x="8616166" y="1880301"/>
                </a:lnTo>
                <a:lnTo>
                  <a:pt x="8618324" y="1880301"/>
                </a:lnTo>
                <a:lnTo>
                  <a:pt x="8618324" y="1879222"/>
                </a:lnTo>
                <a:close/>
                <a:moveTo>
                  <a:pt x="5097715" y="1878008"/>
                </a:moveTo>
                <a:lnTo>
                  <a:pt x="5096636" y="1879087"/>
                </a:lnTo>
                <a:lnTo>
                  <a:pt x="5098794" y="1885561"/>
                </a:lnTo>
                <a:lnTo>
                  <a:pt x="5098794" y="1886640"/>
                </a:lnTo>
                <a:lnTo>
                  <a:pt x="5095557" y="1890956"/>
                </a:lnTo>
                <a:lnTo>
                  <a:pt x="5097715" y="1893114"/>
                </a:lnTo>
                <a:lnTo>
                  <a:pt x="5098794" y="1893114"/>
                </a:lnTo>
                <a:lnTo>
                  <a:pt x="5107427" y="1885561"/>
                </a:lnTo>
                <a:cubicBezTo>
                  <a:pt x="5105269" y="1880526"/>
                  <a:pt x="5102032" y="1878008"/>
                  <a:pt x="5097715" y="1878008"/>
                </a:cubicBezTo>
                <a:close/>
                <a:moveTo>
                  <a:pt x="3226728" y="1877334"/>
                </a:moveTo>
                <a:lnTo>
                  <a:pt x="3226728" y="1878413"/>
                </a:lnTo>
                <a:lnTo>
                  <a:pt x="3228886" y="1880571"/>
                </a:lnTo>
                <a:lnTo>
                  <a:pt x="3229965" y="1880571"/>
                </a:lnTo>
                <a:lnTo>
                  <a:pt x="3229965" y="1877334"/>
                </a:lnTo>
                <a:close/>
                <a:moveTo>
                  <a:pt x="3220254" y="1877334"/>
                </a:moveTo>
                <a:lnTo>
                  <a:pt x="3218096" y="1879492"/>
                </a:lnTo>
                <a:lnTo>
                  <a:pt x="3219175" y="1880571"/>
                </a:lnTo>
                <a:lnTo>
                  <a:pt x="3221333" y="1880571"/>
                </a:lnTo>
                <a:lnTo>
                  <a:pt x="3221333" y="1877334"/>
                </a:lnTo>
                <a:close/>
                <a:moveTo>
                  <a:pt x="570914" y="1876255"/>
                </a:moveTo>
                <a:cubicBezTo>
                  <a:pt x="568036" y="1877693"/>
                  <a:pt x="564035" y="1878413"/>
                  <a:pt x="558910" y="1878413"/>
                </a:cubicBezTo>
                <a:lnTo>
                  <a:pt x="552301" y="1878413"/>
                </a:lnTo>
                <a:cubicBezTo>
                  <a:pt x="552301" y="1879492"/>
                  <a:pt x="557786" y="1883088"/>
                  <a:pt x="568756" y="1889203"/>
                </a:cubicBezTo>
                <a:cubicBezTo>
                  <a:pt x="568756" y="1891361"/>
                  <a:pt x="572443" y="1894688"/>
                  <a:pt x="579816" y="1899183"/>
                </a:cubicBezTo>
                <a:cubicBezTo>
                  <a:pt x="588627" y="1909974"/>
                  <a:pt x="593393" y="1917257"/>
                  <a:pt x="594112" y="1921033"/>
                </a:cubicBezTo>
                <a:lnTo>
                  <a:pt x="596270" y="1921033"/>
                </a:lnTo>
                <a:cubicBezTo>
                  <a:pt x="600047" y="1905747"/>
                  <a:pt x="601935" y="1895137"/>
                  <a:pt x="601935" y="1889203"/>
                </a:cubicBezTo>
                <a:cubicBezTo>
                  <a:pt x="601935" y="1882009"/>
                  <a:pt x="598968" y="1878413"/>
                  <a:pt x="593033" y="1878413"/>
                </a:cubicBezTo>
                <a:lnTo>
                  <a:pt x="584266" y="1876255"/>
                </a:lnTo>
                <a:lnTo>
                  <a:pt x="570914" y="1877334"/>
                </a:lnTo>
                <a:close/>
                <a:moveTo>
                  <a:pt x="4151676" y="1874771"/>
                </a:moveTo>
                <a:lnTo>
                  <a:pt x="4151676" y="1875850"/>
                </a:lnTo>
                <a:lnTo>
                  <a:pt x="4153834" y="1878143"/>
                </a:lnTo>
                <a:lnTo>
                  <a:pt x="4154913" y="1878143"/>
                </a:lnTo>
                <a:lnTo>
                  <a:pt x="4154913" y="1876929"/>
                </a:lnTo>
                <a:lnTo>
                  <a:pt x="4152755" y="1874771"/>
                </a:lnTo>
                <a:close/>
                <a:moveTo>
                  <a:pt x="6127192" y="1874232"/>
                </a:moveTo>
                <a:lnTo>
                  <a:pt x="6127192" y="1879492"/>
                </a:lnTo>
                <a:lnTo>
                  <a:pt x="6128271" y="1880571"/>
                </a:lnTo>
                <a:lnTo>
                  <a:pt x="6129350" y="1880571"/>
                </a:lnTo>
                <a:lnTo>
                  <a:pt x="6128271" y="1874232"/>
                </a:lnTo>
                <a:close/>
                <a:moveTo>
                  <a:pt x="8287758" y="1874097"/>
                </a:moveTo>
                <a:lnTo>
                  <a:pt x="8289916" y="1876255"/>
                </a:lnTo>
                <a:lnTo>
                  <a:pt x="8290995" y="1876255"/>
                </a:lnTo>
                <a:lnTo>
                  <a:pt x="8290995" y="1874097"/>
                </a:lnTo>
                <a:close/>
                <a:moveTo>
                  <a:pt x="8207102" y="1874097"/>
                </a:moveTo>
                <a:lnTo>
                  <a:pt x="8196177" y="1875176"/>
                </a:lnTo>
                <a:lnTo>
                  <a:pt x="8194019" y="1875176"/>
                </a:lnTo>
                <a:lnTo>
                  <a:pt x="8192940" y="1880571"/>
                </a:lnTo>
                <a:lnTo>
                  <a:pt x="8192940" y="1892440"/>
                </a:lnTo>
                <a:cubicBezTo>
                  <a:pt x="8192940" y="1896576"/>
                  <a:pt x="8195818" y="1899813"/>
                  <a:pt x="8201572" y="1902151"/>
                </a:cubicBezTo>
                <a:lnTo>
                  <a:pt x="8202651" y="1901072"/>
                </a:lnTo>
                <a:lnTo>
                  <a:pt x="8208181" y="1902151"/>
                </a:lnTo>
                <a:lnTo>
                  <a:pt x="8216813" y="1899993"/>
                </a:lnTo>
                <a:lnTo>
                  <a:pt x="8221264" y="1902151"/>
                </a:lnTo>
                <a:lnTo>
                  <a:pt x="8225580" y="1901072"/>
                </a:lnTo>
                <a:lnTo>
                  <a:pt x="8225580" y="1899993"/>
                </a:lnTo>
                <a:lnTo>
                  <a:pt x="8223422" y="1899993"/>
                </a:lnTo>
                <a:lnTo>
                  <a:pt x="8222343" y="1901072"/>
                </a:lnTo>
                <a:lnTo>
                  <a:pt x="8221264" y="1901072"/>
                </a:lnTo>
                <a:cubicBezTo>
                  <a:pt x="8219826" y="1901072"/>
                  <a:pt x="8217622" y="1897475"/>
                  <a:pt x="8214655" y="1890282"/>
                </a:cubicBezTo>
                <a:lnTo>
                  <a:pt x="8214655" y="1889203"/>
                </a:lnTo>
                <a:lnTo>
                  <a:pt x="8217892" y="1884887"/>
                </a:lnTo>
                <a:lnTo>
                  <a:pt x="8215734" y="1879492"/>
                </a:lnTo>
                <a:lnTo>
                  <a:pt x="8210339" y="1879492"/>
                </a:lnTo>
                <a:cubicBezTo>
                  <a:pt x="8208361" y="1879492"/>
                  <a:pt x="8207282" y="1877693"/>
                  <a:pt x="8207102" y="1874097"/>
                </a:cubicBezTo>
                <a:close/>
                <a:moveTo>
                  <a:pt x="6223089" y="1873153"/>
                </a:moveTo>
                <a:cubicBezTo>
                  <a:pt x="6223089" y="1877379"/>
                  <a:pt x="6218458" y="1883043"/>
                  <a:pt x="6209196" y="1890147"/>
                </a:cubicBezTo>
                <a:cubicBezTo>
                  <a:pt x="6207938" y="1893024"/>
                  <a:pt x="6204026" y="1895902"/>
                  <a:pt x="6197462" y="1898779"/>
                </a:cubicBezTo>
                <a:cubicBezTo>
                  <a:pt x="6197462" y="1903724"/>
                  <a:pt x="6187526" y="1910783"/>
                  <a:pt x="6167655" y="1919954"/>
                </a:cubicBezTo>
                <a:lnTo>
                  <a:pt x="6163474" y="1919954"/>
                </a:lnTo>
                <a:lnTo>
                  <a:pt x="6160237" y="1916852"/>
                </a:lnTo>
                <a:lnTo>
                  <a:pt x="6161316" y="1915773"/>
                </a:lnTo>
                <a:lnTo>
                  <a:pt x="6162395" y="1915773"/>
                </a:lnTo>
                <a:lnTo>
                  <a:pt x="6161316" y="1911457"/>
                </a:lnTo>
                <a:lnTo>
                  <a:pt x="6160237" y="1911457"/>
                </a:lnTo>
                <a:lnTo>
                  <a:pt x="6148502" y="1922112"/>
                </a:lnTo>
                <a:lnTo>
                  <a:pt x="6150660" y="1922112"/>
                </a:lnTo>
                <a:lnTo>
                  <a:pt x="6150660" y="1923191"/>
                </a:lnTo>
                <a:lnTo>
                  <a:pt x="6151739" y="1922112"/>
                </a:lnTo>
                <a:lnTo>
                  <a:pt x="6159158" y="1922112"/>
                </a:lnTo>
                <a:lnTo>
                  <a:pt x="6163474" y="1925349"/>
                </a:lnTo>
                <a:lnTo>
                  <a:pt x="6178310" y="1924270"/>
                </a:lnTo>
                <a:lnTo>
                  <a:pt x="6180468" y="1926428"/>
                </a:lnTo>
                <a:cubicBezTo>
                  <a:pt x="6181907" y="1923191"/>
                  <a:pt x="6183345" y="1921393"/>
                  <a:pt x="6184784" y="1921033"/>
                </a:cubicBezTo>
                <a:lnTo>
                  <a:pt x="6203936" y="1921033"/>
                </a:lnTo>
                <a:cubicBezTo>
                  <a:pt x="6209061" y="1921033"/>
                  <a:pt x="6215805" y="1916807"/>
                  <a:pt x="6224168" y="1908355"/>
                </a:cubicBezTo>
                <a:lnTo>
                  <a:pt x="6226326" y="1908355"/>
                </a:lnTo>
                <a:lnTo>
                  <a:pt x="6245478" y="1916852"/>
                </a:lnTo>
                <a:lnTo>
                  <a:pt x="6246557" y="1915773"/>
                </a:lnTo>
                <a:cubicBezTo>
                  <a:pt x="6240173" y="1887359"/>
                  <a:pt x="6233429" y="1873153"/>
                  <a:pt x="6226326" y="1873153"/>
                </a:cubicBezTo>
                <a:close/>
                <a:moveTo>
                  <a:pt x="5264152" y="1872613"/>
                </a:moveTo>
                <a:lnTo>
                  <a:pt x="5264152" y="1876929"/>
                </a:lnTo>
                <a:lnTo>
                  <a:pt x="5265366" y="1876929"/>
                </a:lnTo>
                <a:lnTo>
                  <a:pt x="5265366" y="1872613"/>
                </a:lnTo>
                <a:close/>
                <a:moveTo>
                  <a:pt x="7255398" y="1871734"/>
                </a:moveTo>
                <a:cubicBezTo>
                  <a:pt x="7260433" y="1873173"/>
                  <a:pt x="7262950" y="1876050"/>
                  <a:pt x="7262950" y="1880366"/>
                </a:cubicBezTo>
                <a:cubicBezTo>
                  <a:pt x="7261872" y="1883243"/>
                  <a:pt x="7260792" y="1884682"/>
                  <a:pt x="7259714" y="1884682"/>
                </a:cubicBezTo>
                <a:lnTo>
                  <a:pt x="7256476" y="1883603"/>
                </a:lnTo>
                <a:lnTo>
                  <a:pt x="7254318" y="1885761"/>
                </a:lnTo>
                <a:cubicBezTo>
                  <a:pt x="7251441" y="1880006"/>
                  <a:pt x="7248924" y="1877129"/>
                  <a:pt x="7246766" y="1877129"/>
                </a:cubicBezTo>
                <a:lnTo>
                  <a:pt x="7246766" y="1872813"/>
                </a:lnTo>
                <a:lnTo>
                  <a:pt x="7248924" y="1872813"/>
                </a:lnTo>
                <a:close/>
                <a:moveTo>
                  <a:pt x="4124296" y="1871534"/>
                </a:moveTo>
                <a:cubicBezTo>
                  <a:pt x="4124296" y="1875131"/>
                  <a:pt x="4123576" y="1876929"/>
                  <a:pt x="4122138" y="1876929"/>
                </a:cubicBezTo>
                <a:lnTo>
                  <a:pt x="4116608" y="1876929"/>
                </a:lnTo>
                <a:lnTo>
                  <a:pt x="4113371" y="1874771"/>
                </a:lnTo>
                <a:lnTo>
                  <a:pt x="4109999" y="1874771"/>
                </a:lnTo>
                <a:lnTo>
                  <a:pt x="4107841" y="1876929"/>
                </a:lnTo>
                <a:lnTo>
                  <a:pt x="4107841" y="1880301"/>
                </a:lnTo>
                <a:lnTo>
                  <a:pt x="4115529" y="1880301"/>
                </a:lnTo>
                <a:lnTo>
                  <a:pt x="4115529" y="1884617"/>
                </a:lnTo>
                <a:cubicBezTo>
                  <a:pt x="4115529" y="1886865"/>
                  <a:pt x="4114090" y="1887989"/>
                  <a:pt x="4111213" y="1887989"/>
                </a:cubicBezTo>
                <a:lnTo>
                  <a:pt x="4109999" y="1889068"/>
                </a:lnTo>
                <a:lnTo>
                  <a:pt x="4109999" y="1893384"/>
                </a:lnTo>
                <a:lnTo>
                  <a:pt x="4115529" y="1894463"/>
                </a:lnTo>
                <a:cubicBezTo>
                  <a:pt x="4118586" y="1893564"/>
                  <a:pt x="4122947" y="1890641"/>
                  <a:pt x="4128612" y="1885696"/>
                </a:cubicBezTo>
                <a:lnTo>
                  <a:pt x="4129691" y="1873692"/>
                </a:lnTo>
                <a:lnTo>
                  <a:pt x="4128612" y="1873692"/>
                </a:lnTo>
                <a:close/>
                <a:moveTo>
                  <a:pt x="3568218" y="1871264"/>
                </a:moveTo>
                <a:lnTo>
                  <a:pt x="3573613" y="1879896"/>
                </a:lnTo>
                <a:cubicBezTo>
                  <a:pt x="3571096" y="1881875"/>
                  <a:pt x="3565701" y="1883313"/>
                  <a:pt x="3557428" y="1884212"/>
                </a:cubicBezTo>
                <a:cubicBezTo>
                  <a:pt x="3552123" y="1883313"/>
                  <a:pt x="3548481" y="1881875"/>
                  <a:pt x="3546503" y="1879896"/>
                </a:cubicBezTo>
                <a:lnTo>
                  <a:pt x="3538950" y="1884212"/>
                </a:lnTo>
                <a:lnTo>
                  <a:pt x="3537871" y="1884212"/>
                </a:lnTo>
                <a:cubicBezTo>
                  <a:pt x="3536433" y="1884212"/>
                  <a:pt x="3535713" y="1883133"/>
                  <a:pt x="3535713" y="1880975"/>
                </a:cubicBezTo>
                <a:cubicBezTo>
                  <a:pt x="3536253" y="1875221"/>
                  <a:pt x="3537332" y="1872343"/>
                  <a:pt x="3538950" y="1872343"/>
                </a:cubicBezTo>
                <a:lnTo>
                  <a:pt x="3541108" y="1872343"/>
                </a:lnTo>
                <a:lnTo>
                  <a:pt x="3545424" y="1875580"/>
                </a:lnTo>
                <a:close/>
                <a:moveTo>
                  <a:pt x="8171090" y="1870860"/>
                </a:moveTo>
                <a:lnTo>
                  <a:pt x="8171090" y="1871939"/>
                </a:lnTo>
                <a:lnTo>
                  <a:pt x="8173248" y="1871939"/>
                </a:lnTo>
                <a:lnTo>
                  <a:pt x="8173248" y="1870860"/>
                </a:lnTo>
                <a:close/>
                <a:moveTo>
                  <a:pt x="1216145" y="1870320"/>
                </a:moveTo>
                <a:lnTo>
                  <a:pt x="1213987" y="1872478"/>
                </a:lnTo>
                <a:lnTo>
                  <a:pt x="1213987" y="1873557"/>
                </a:lnTo>
                <a:lnTo>
                  <a:pt x="1218304" y="1874636"/>
                </a:lnTo>
                <a:lnTo>
                  <a:pt x="1218304" y="1872478"/>
                </a:lnTo>
                <a:close/>
                <a:moveTo>
                  <a:pt x="3223491" y="1868702"/>
                </a:moveTo>
                <a:lnTo>
                  <a:pt x="3223491" y="1870860"/>
                </a:lnTo>
                <a:lnTo>
                  <a:pt x="3225649" y="1873018"/>
                </a:lnTo>
                <a:lnTo>
                  <a:pt x="3231044" y="1873018"/>
                </a:lnTo>
                <a:lnTo>
                  <a:pt x="3234281" y="1869781"/>
                </a:lnTo>
                <a:lnTo>
                  <a:pt x="3233202" y="1868702"/>
                </a:lnTo>
                <a:close/>
                <a:moveTo>
                  <a:pt x="19286" y="1868553"/>
                </a:moveTo>
                <a:lnTo>
                  <a:pt x="21444" y="1868553"/>
                </a:lnTo>
                <a:lnTo>
                  <a:pt x="22523" y="1873813"/>
                </a:lnTo>
                <a:lnTo>
                  <a:pt x="21444" y="1873813"/>
                </a:lnTo>
                <a:lnTo>
                  <a:pt x="19286" y="1871655"/>
                </a:lnTo>
                <a:close/>
                <a:moveTo>
                  <a:pt x="4089229" y="1868297"/>
                </a:moveTo>
                <a:lnTo>
                  <a:pt x="4085991" y="1869376"/>
                </a:lnTo>
                <a:lnTo>
                  <a:pt x="4085991" y="1871534"/>
                </a:lnTo>
                <a:lnTo>
                  <a:pt x="4089229" y="1871534"/>
                </a:lnTo>
                <a:lnTo>
                  <a:pt x="4091387" y="1869376"/>
                </a:lnTo>
                <a:lnTo>
                  <a:pt x="4090308" y="1868297"/>
                </a:lnTo>
                <a:close/>
                <a:moveTo>
                  <a:pt x="7757981" y="1866813"/>
                </a:moveTo>
                <a:lnTo>
                  <a:pt x="7757981" y="1868971"/>
                </a:lnTo>
                <a:lnTo>
                  <a:pt x="7761218" y="1868971"/>
                </a:lnTo>
                <a:lnTo>
                  <a:pt x="7761218" y="1866813"/>
                </a:lnTo>
                <a:close/>
                <a:moveTo>
                  <a:pt x="8282228" y="1866544"/>
                </a:moveTo>
                <a:cubicBezTo>
                  <a:pt x="8275574" y="1868881"/>
                  <a:pt x="8270853" y="1871399"/>
                  <a:pt x="8268066" y="1874097"/>
                </a:cubicBezTo>
                <a:lnTo>
                  <a:pt x="8263750" y="1871939"/>
                </a:lnTo>
                <a:lnTo>
                  <a:pt x="8259434" y="1883808"/>
                </a:lnTo>
                <a:cubicBezTo>
                  <a:pt x="8259973" y="1893878"/>
                  <a:pt x="8261772" y="1898914"/>
                  <a:pt x="8264829" y="1898914"/>
                </a:cubicBezTo>
                <a:cubicBezTo>
                  <a:pt x="8267347" y="1898914"/>
                  <a:pt x="8273146" y="1891720"/>
                  <a:pt x="8282228" y="1877334"/>
                </a:cubicBezTo>
                <a:lnTo>
                  <a:pt x="8282228" y="1874097"/>
                </a:lnTo>
                <a:lnTo>
                  <a:pt x="8274675" y="1874097"/>
                </a:lnTo>
                <a:lnTo>
                  <a:pt x="8274675" y="1873018"/>
                </a:lnTo>
                <a:cubicBezTo>
                  <a:pt x="8275934" y="1870140"/>
                  <a:pt x="8279171" y="1868702"/>
                  <a:pt x="8284386" y="1868702"/>
                </a:cubicBezTo>
                <a:close/>
                <a:moveTo>
                  <a:pt x="1575305" y="1866409"/>
                </a:moveTo>
                <a:cubicBezTo>
                  <a:pt x="1571708" y="1870725"/>
                  <a:pt x="1568111" y="1872883"/>
                  <a:pt x="1564515" y="1872883"/>
                </a:cubicBezTo>
                <a:lnTo>
                  <a:pt x="1563436" y="1883808"/>
                </a:lnTo>
                <a:cubicBezTo>
                  <a:pt x="1565594" y="1886505"/>
                  <a:pt x="1566674" y="1889068"/>
                  <a:pt x="1566674" y="1891496"/>
                </a:cubicBezTo>
                <a:lnTo>
                  <a:pt x="1566674" y="1892575"/>
                </a:lnTo>
                <a:lnTo>
                  <a:pt x="1565594" y="1913345"/>
                </a:lnTo>
                <a:lnTo>
                  <a:pt x="1566674" y="1923056"/>
                </a:lnTo>
                <a:lnTo>
                  <a:pt x="1565594" y="1933981"/>
                </a:lnTo>
                <a:lnTo>
                  <a:pt x="1567751" y="1949357"/>
                </a:lnTo>
                <a:lnTo>
                  <a:pt x="1567751" y="1950436"/>
                </a:lnTo>
                <a:lnTo>
                  <a:pt x="1565594" y="1959068"/>
                </a:lnTo>
                <a:lnTo>
                  <a:pt x="1565594" y="1960282"/>
                </a:lnTo>
                <a:lnTo>
                  <a:pt x="1567751" y="1963519"/>
                </a:lnTo>
                <a:lnTo>
                  <a:pt x="1567751" y="1967835"/>
                </a:lnTo>
                <a:cubicBezTo>
                  <a:pt x="1567393" y="1970083"/>
                  <a:pt x="1564875" y="1971207"/>
                  <a:pt x="1560199" y="1971207"/>
                </a:cubicBezTo>
                <a:lnTo>
                  <a:pt x="1560199" y="1972286"/>
                </a:lnTo>
                <a:lnTo>
                  <a:pt x="1563436" y="1972286"/>
                </a:lnTo>
                <a:lnTo>
                  <a:pt x="1566674" y="1971207"/>
                </a:lnTo>
                <a:lnTo>
                  <a:pt x="1567751" y="1972286"/>
                </a:lnTo>
                <a:lnTo>
                  <a:pt x="1567751" y="1987527"/>
                </a:lnTo>
                <a:lnTo>
                  <a:pt x="1569911" y="1989685"/>
                </a:lnTo>
                <a:lnTo>
                  <a:pt x="1570990" y="1989685"/>
                </a:lnTo>
                <a:lnTo>
                  <a:pt x="1574227" y="1985369"/>
                </a:lnTo>
                <a:lnTo>
                  <a:pt x="1576385" y="1985369"/>
                </a:lnTo>
                <a:lnTo>
                  <a:pt x="1574227" y="1979839"/>
                </a:lnTo>
                <a:lnTo>
                  <a:pt x="1578542" y="1954752"/>
                </a:lnTo>
                <a:lnTo>
                  <a:pt x="1578542" y="1948278"/>
                </a:lnTo>
                <a:cubicBezTo>
                  <a:pt x="1576385" y="1948278"/>
                  <a:pt x="1575305" y="1947514"/>
                  <a:pt x="1575305" y="1945985"/>
                </a:cubicBezTo>
                <a:lnTo>
                  <a:pt x="1575305" y="1920898"/>
                </a:lnTo>
                <a:lnTo>
                  <a:pt x="1577463" y="1917661"/>
                </a:lnTo>
                <a:lnTo>
                  <a:pt x="1577463" y="1895812"/>
                </a:lnTo>
                <a:cubicBezTo>
                  <a:pt x="1577463" y="1894373"/>
                  <a:pt x="1578901" y="1893654"/>
                  <a:pt x="1581779" y="1893654"/>
                </a:cubicBezTo>
                <a:lnTo>
                  <a:pt x="1582858" y="1892575"/>
                </a:lnTo>
                <a:lnTo>
                  <a:pt x="1582858" y="1889338"/>
                </a:lnTo>
                <a:lnTo>
                  <a:pt x="1580700" y="1889338"/>
                </a:lnTo>
                <a:lnTo>
                  <a:pt x="1579621" y="1890417"/>
                </a:lnTo>
                <a:lnTo>
                  <a:pt x="1578542" y="1890417"/>
                </a:lnTo>
                <a:lnTo>
                  <a:pt x="1575305" y="1878413"/>
                </a:lnTo>
                <a:lnTo>
                  <a:pt x="1578542" y="1872883"/>
                </a:lnTo>
                <a:lnTo>
                  <a:pt x="1578542" y="1871804"/>
                </a:lnTo>
                <a:lnTo>
                  <a:pt x="1577463" y="1866409"/>
                </a:lnTo>
                <a:close/>
                <a:moveTo>
                  <a:pt x="90770" y="1866395"/>
                </a:moveTo>
                <a:lnTo>
                  <a:pt x="90770" y="1867474"/>
                </a:lnTo>
                <a:lnTo>
                  <a:pt x="92928" y="1867474"/>
                </a:lnTo>
                <a:lnTo>
                  <a:pt x="92928" y="1866395"/>
                </a:lnTo>
                <a:close/>
                <a:moveTo>
                  <a:pt x="4106762" y="1866004"/>
                </a:moveTo>
                <a:lnTo>
                  <a:pt x="4106762" y="1867083"/>
                </a:lnTo>
                <a:lnTo>
                  <a:pt x="4108920" y="1867083"/>
                </a:lnTo>
                <a:lnTo>
                  <a:pt x="4108920" y="1866004"/>
                </a:lnTo>
                <a:close/>
                <a:moveTo>
                  <a:pt x="3220254" y="1865465"/>
                </a:moveTo>
                <a:lnTo>
                  <a:pt x="3219175" y="1866544"/>
                </a:lnTo>
                <a:lnTo>
                  <a:pt x="3219175" y="1867623"/>
                </a:lnTo>
                <a:lnTo>
                  <a:pt x="3222412" y="1867623"/>
                </a:lnTo>
                <a:close/>
                <a:moveTo>
                  <a:pt x="5120375" y="1865060"/>
                </a:moveTo>
                <a:lnTo>
                  <a:pt x="5119296" y="1868297"/>
                </a:lnTo>
                <a:lnTo>
                  <a:pt x="5120375" y="1872613"/>
                </a:lnTo>
                <a:lnTo>
                  <a:pt x="5121454" y="1872613"/>
                </a:lnTo>
                <a:lnTo>
                  <a:pt x="5121454" y="1869376"/>
                </a:lnTo>
                <a:lnTo>
                  <a:pt x="5120375" y="1869376"/>
                </a:lnTo>
                <a:lnTo>
                  <a:pt x="5121454" y="1868297"/>
                </a:lnTo>
                <a:lnTo>
                  <a:pt x="5121454" y="1865060"/>
                </a:lnTo>
                <a:close/>
                <a:moveTo>
                  <a:pt x="82273" y="1864237"/>
                </a:moveTo>
                <a:lnTo>
                  <a:pt x="80115" y="1866395"/>
                </a:lnTo>
                <a:lnTo>
                  <a:pt x="80115" y="1867474"/>
                </a:lnTo>
                <a:lnTo>
                  <a:pt x="81195" y="1866395"/>
                </a:lnTo>
                <a:lnTo>
                  <a:pt x="83352" y="1866395"/>
                </a:lnTo>
                <a:cubicBezTo>
                  <a:pt x="85420" y="1866395"/>
                  <a:pt x="86455" y="1867833"/>
                  <a:pt x="86455" y="1870711"/>
                </a:cubicBezTo>
                <a:lnTo>
                  <a:pt x="88612" y="1870711"/>
                </a:lnTo>
                <a:lnTo>
                  <a:pt x="88612" y="1867474"/>
                </a:lnTo>
                <a:cubicBezTo>
                  <a:pt x="86814" y="1867474"/>
                  <a:pt x="85060" y="1866395"/>
                  <a:pt x="83352" y="1864237"/>
                </a:cubicBezTo>
                <a:close/>
                <a:moveTo>
                  <a:pt x="5706799" y="1863307"/>
                </a:moveTo>
                <a:lnTo>
                  <a:pt x="5706799" y="1864386"/>
                </a:lnTo>
                <a:lnTo>
                  <a:pt x="5708957" y="1864386"/>
                </a:lnTo>
                <a:lnTo>
                  <a:pt x="5708957" y="1863307"/>
                </a:lnTo>
                <a:close/>
                <a:moveTo>
                  <a:pt x="7092198" y="1863102"/>
                </a:moveTo>
                <a:lnTo>
                  <a:pt x="7098672" y="1864181"/>
                </a:lnTo>
                <a:lnTo>
                  <a:pt x="7113778" y="1863102"/>
                </a:lnTo>
                <a:lnTo>
                  <a:pt x="7114857" y="1863102"/>
                </a:lnTo>
                <a:cubicBezTo>
                  <a:pt x="7123489" y="1863102"/>
                  <a:pt x="7127805" y="1865620"/>
                  <a:pt x="7127805" y="1870655"/>
                </a:cubicBezTo>
                <a:lnTo>
                  <a:pt x="7131042" y="1870655"/>
                </a:lnTo>
                <a:cubicBezTo>
                  <a:pt x="7133740" y="1868497"/>
                  <a:pt x="7136977" y="1867418"/>
                  <a:pt x="7140753" y="1867418"/>
                </a:cubicBezTo>
                <a:cubicBezTo>
                  <a:pt x="7146328" y="1867418"/>
                  <a:pt x="7149970" y="1869216"/>
                  <a:pt x="7151678" y="1872813"/>
                </a:cubicBezTo>
                <a:lnTo>
                  <a:pt x="7151678" y="1879287"/>
                </a:lnTo>
                <a:cubicBezTo>
                  <a:pt x="7151678" y="1881445"/>
                  <a:pt x="7148756" y="1882884"/>
                  <a:pt x="7142911" y="1883603"/>
                </a:cubicBezTo>
                <a:lnTo>
                  <a:pt x="7140753" y="1878208"/>
                </a:lnTo>
                <a:lnTo>
                  <a:pt x="7138595" y="1878208"/>
                </a:lnTo>
                <a:lnTo>
                  <a:pt x="7138595" y="1884682"/>
                </a:lnTo>
                <a:cubicBezTo>
                  <a:pt x="7138595" y="1890257"/>
                  <a:pt x="7140034" y="1893494"/>
                  <a:pt x="7142911" y="1894393"/>
                </a:cubicBezTo>
                <a:lnTo>
                  <a:pt x="7143990" y="1894393"/>
                </a:lnTo>
                <a:lnTo>
                  <a:pt x="7157073" y="1883603"/>
                </a:lnTo>
                <a:cubicBezTo>
                  <a:pt x="7168942" y="1883603"/>
                  <a:pt x="7177215" y="1891201"/>
                  <a:pt x="7181890" y="1906397"/>
                </a:cubicBezTo>
                <a:lnTo>
                  <a:pt x="7181890" y="1907476"/>
                </a:lnTo>
                <a:lnTo>
                  <a:pt x="7177574" y="1906397"/>
                </a:lnTo>
                <a:lnTo>
                  <a:pt x="7168942" y="1909634"/>
                </a:lnTo>
                <a:lnTo>
                  <a:pt x="7160310" y="1909634"/>
                </a:lnTo>
                <a:cubicBezTo>
                  <a:pt x="7155994" y="1909634"/>
                  <a:pt x="7153836" y="1908195"/>
                  <a:pt x="7153836" y="1905318"/>
                </a:cubicBezTo>
                <a:lnTo>
                  <a:pt x="7149385" y="1911792"/>
                </a:lnTo>
                <a:lnTo>
                  <a:pt x="7158152" y="1911792"/>
                </a:lnTo>
                <a:cubicBezTo>
                  <a:pt x="7164626" y="1912871"/>
                  <a:pt x="7167863" y="1915748"/>
                  <a:pt x="7167863" y="1920424"/>
                </a:cubicBezTo>
                <a:cubicBezTo>
                  <a:pt x="7167863" y="1924021"/>
                  <a:pt x="7162064" y="1929056"/>
                  <a:pt x="7150464" y="1935530"/>
                </a:cubicBezTo>
                <a:cubicBezTo>
                  <a:pt x="7149206" y="1940565"/>
                  <a:pt x="7147048" y="1943083"/>
                  <a:pt x="7143990" y="1943083"/>
                </a:cubicBezTo>
                <a:lnTo>
                  <a:pt x="7145069" y="1948478"/>
                </a:lnTo>
                <a:lnTo>
                  <a:pt x="7143990" y="1949557"/>
                </a:lnTo>
                <a:lnTo>
                  <a:pt x="7142911" y="1948478"/>
                </a:lnTo>
                <a:lnTo>
                  <a:pt x="7137516" y="1948478"/>
                </a:lnTo>
                <a:lnTo>
                  <a:pt x="7135358" y="1950636"/>
                </a:lnTo>
                <a:lnTo>
                  <a:pt x="7139674" y="1951715"/>
                </a:lnTo>
                <a:lnTo>
                  <a:pt x="7143990" y="1950636"/>
                </a:lnTo>
                <a:lnTo>
                  <a:pt x="7147227" y="1953873"/>
                </a:lnTo>
                <a:lnTo>
                  <a:pt x="7151678" y="1952794"/>
                </a:lnTo>
                <a:lnTo>
                  <a:pt x="7152757" y="1953873"/>
                </a:lnTo>
                <a:lnTo>
                  <a:pt x="7153836" y="1950636"/>
                </a:lnTo>
                <a:lnTo>
                  <a:pt x="7152757" y="1949557"/>
                </a:lnTo>
                <a:lnTo>
                  <a:pt x="7152757" y="1947399"/>
                </a:lnTo>
                <a:cubicBezTo>
                  <a:pt x="7157973" y="1940386"/>
                  <a:pt x="7163368" y="1934631"/>
                  <a:pt x="7168942" y="1930135"/>
                </a:cubicBezTo>
                <a:lnTo>
                  <a:pt x="7170021" y="1930135"/>
                </a:lnTo>
                <a:cubicBezTo>
                  <a:pt x="7178294" y="1930135"/>
                  <a:pt x="7186926" y="1937688"/>
                  <a:pt x="7195918" y="1952794"/>
                </a:cubicBezTo>
                <a:lnTo>
                  <a:pt x="7195918" y="1953873"/>
                </a:lnTo>
                <a:lnTo>
                  <a:pt x="7198076" y="1953873"/>
                </a:lnTo>
                <a:cubicBezTo>
                  <a:pt x="7200234" y="1953334"/>
                  <a:pt x="7201312" y="1950456"/>
                  <a:pt x="7201312" y="1945241"/>
                </a:cubicBezTo>
                <a:lnTo>
                  <a:pt x="7201312" y="1944162"/>
                </a:lnTo>
                <a:cubicBezTo>
                  <a:pt x="7198435" y="1944162"/>
                  <a:pt x="7196996" y="1942004"/>
                  <a:pt x="7196996" y="1937688"/>
                </a:cubicBezTo>
                <a:lnTo>
                  <a:pt x="7196996" y="1936609"/>
                </a:lnTo>
                <a:lnTo>
                  <a:pt x="7203470" y="1926898"/>
                </a:lnTo>
                <a:lnTo>
                  <a:pt x="7201312" y="1920424"/>
                </a:lnTo>
                <a:lnTo>
                  <a:pt x="7203470" y="1915029"/>
                </a:lnTo>
                <a:lnTo>
                  <a:pt x="7202392" y="1913950"/>
                </a:lnTo>
                <a:lnTo>
                  <a:pt x="7202392" y="1912871"/>
                </a:lnTo>
                <a:cubicBezTo>
                  <a:pt x="7202931" y="1891201"/>
                  <a:pt x="7204370" y="1880366"/>
                  <a:pt x="7206708" y="1880366"/>
                </a:cubicBezTo>
                <a:lnTo>
                  <a:pt x="7205628" y="1869576"/>
                </a:lnTo>
                <a:cubicBezTo>
                  <a:pt x="7205628" y="1865260"/>
                  <a:pt x="7210709" y="1863102"/>
                  <a:pt x="7220869" y="1863102"/>
                </a:cubicBezTo>
                <a:cubicBezTo>
                  <a:pt x="7229142" y="1870655"/>
                  <a:pt x="7237414" y="1874611"/>
                  <a:pt x="7245686" y="1874971"/>
                </a:cubicBezTo>
                <a:lnTo>
                  <a:pt x="7246766" y="1879287"/>
                </a:lnTo>
                <a:lnTo>
                  <a:pt x="7245686" y="1880366"/>
                </a:lnTo>
                <a:lnTo>
                  <a:pt x="7251082" y="1882524"/>
                </a:lnTo>
                <a:lnTo>
                  <a:pt x="7251082" y="1883603"/>
                </a:lnTo>
                <a:cubicBezTo>
                  <a:pt x="7249643" y="1885222"/>
                  <a:pt x="7247844" y="1891381"/>
                  <a:pt x="7245686" y="1902081"/>
                </a:cubicBezTo>
                <a:lnTo>
                  <a:pt x="7243528" y="1902081"/>
                </a:lnTo>
                <a:lnTo>
                  <a:pt x="7243528" y="1909634"/>
                </a:lnTo>
                <a:lnTo>
                  <a:pt x="7238134" y="1927977"/>
                </a:lnTo>
                <a:lnTo>
                  <a:pt x="7238134" y="1929056"/>
                </a:lnTo>
                <a:lnTo>
                  <a:pt x="7248924" y="1927977"/>
                </a:lnTo>
                <a:lnTo>
                  <a:pt x="7257556" y="1932293"/>
                </a:lnTo>
                <a:lnTo>
                  <a:pt x="7271582" y="1927977"/>
                </a:lnTo>
                <a:lnTo>
                  <a:pt x="7272662" y="1929056"/>
                </a:lnTo>
                <a:lnTo>
                  <a:pt x="7274820" y="1929056"/>
                </a:lnTo>
                <a:lnTo>
                  <a:pt x="7274820" y="1927977"/>
                </a:lnTo>
                <a:cubicBezTo>
                  <a:pt x="7272662" y="1927977"/>
                  <a:pt x="7271582" y="1927258"/>
                  <a:pt x="7271582" y="1925819"/>
                </a:cubicBezTo>
                <a:lnTo>
                  <a:pt x="7271582" y="1924740"/>
                </a:lnTo>
                <a:lnTo>
                  <a:pt x="7283452" y="1906397"/>
                </a:lnTo>
                <a:lnTo>
                  <a:pt x="7284666" y="1906397"/>
                </a:lnTo>
                <a:cubicBezTo>
                  <a:pt x="7286824" y="1906397"/>
                  <a:pt x="7292218" y="1909634"/>
                  <a:pt x="7300850" y="1916108"/>
                </a:cubicBezTo>
                <a:lnTo>
                  <a:pt x="7304088" y="1917187"/>
                </a:lnTo>
                <a:lnTo>
                  <a:pt x="7307324" y="1916108"/>
                </a:lnTo>
                <a:cubicBezTo>
                  <a:pt x="7311640" y="1922222"/>
                  <a:pt x="7313798" y="1926538"/>
                  <a:pt x="7313798" y="1929056"/>
                </a:cubicBezTo>
                <a:lnTo>
                  <a:pt x="7313798" y="1931214"/>
                </a:lnTo>
                <a:lnTo>
                  <a:pt x="7307324" y="1937688"/>
                </a:lnTo>
                <a:lnTo>
                  <a:pt x="7304088" y="1934451"/>
                </a:lnTo>
                <a:lnTo>
                  <a:pt x="7304088" y="1935530"/>
                </a:lnTo>
                <a:lnTo>
                  <a:pt x="7305166" y="1938767"/>
                </a:lnTo>
                <a:lnTo>
                  <a:pt x="7298692" y="1944162"/>
                </a:lnTo>
                <a:cubicBezTo>
                  <a:pt x="7291320" y="1941465"/>
                  <a:pt x="7284081" y="1936789"/>
                  <a:pt x="7276978" y="1930135"/>
                </a:cubicBezTo>
                <a:lnTo>
                  <a:pt x="7276978" y="1931214"/>
                </a:lnTo>
                <a:lnTo>
                  <a:pt x="7281294" y="1938767"/>
                </a:lnTo>
                <a:lnTo>
                  <a:pt x="7282372" y="1937688"/>
                </a:lnTo>
                <a:lnTo>
                  <a:pt x="7283452" y="1937688"/>
                </a:lnTo>
                <a:cubicBezTo>
                  <a:pt x="7284620" y="1937688"/>
                  <a:pt x="7285744" y="1939127"/>
                  <a:pt x="7286824" y="1942004"/>
                </a:cubicBezTo>
                <a:lnTo>
                  <a:pt x="7287902" y="1940925"/>
                </a:lnTo>
                <a:lnTo>
                  <a:pt x="7288982" y="1940925"/>
                </a:lnTo>
                <a:lnTo>
                  <a:pt x="7299772" y="1948478"/>
                </a:lnTo>
                <a:cubicBezTo>
                  <a:pt x="7295995" y="1979500"/>
                  <a:pt x="7292039" y="1995010"/>
                  <a:pt x="7287902" y="1995010"/>
                </a:cubicBezTo>
                <a:lnTo>
                  <a:pt x="7287902" y="1996089"/>
                </a:lnTo>
                <a:lnTo>
                  <a:pt x="7288982" y="2000405"/>
                </a:lnTo>
                <a:lnTo>
                  <a:pt x="7284666" y="2006879"/>
                </a:lnTo>
                <a:lnTo>
                  <a:pt x="7285744" y="2015511"/>
                </a:lnTo>
                <a:lnTo>
                  <a:pt x="7272662" y="2051253"/>
                </a:lnTo>
                <a:cubicBezTo>
                  <a:pt x="7272662" y="2052692"/>
                  <a:pt x="7274820" y="2054131"/>
                  <a:pt x="7279136" y="2055569"/>
                </a:cubicBezTo>
                <a:cubicBezTo>
                  <a:pt x="7279136" y="2058447"/>
                  <a:pt x="7282777" y="2059885"/>
                  <a:pt x="7290060" y="2059885"/>
                </a:cubicBezTo>
                <a:cubicBezTo>
                  <a:pt x="7290600" y="2062223"/>
                  <a:pt x="7295995" y="2065460"/>
                  <a:pt x="7306246" y="2069596"/>
                </a:cubicBezTo>
                <a:cubicBezTo>
                  <a:pt x="7313259" y="2074632"/>
                  <a:pt x="7316856" y="2077869"/>
                  <a:pt x="7317036" y="2079307"/>
                </a:cubicBezTo>
                <a:lnTo>
                  <a:pt x="7317036" y="2080386"/>
                </a:lnTo>
                <a:lnTo>
                  <a:pt x="7294376" y="2123681"/>
                </a:lnTo>
                <a:lnTo>
                  <a:pt x="7293298" y="2123681"/>
                </a:lnTo>
                <a:cubicBezTo>
                  <a:pt x="7290780" y="2123681"/>
                  <a:pt x="7282103" y="2117927"/>
                  <a:pt x="7267266" y="2106417"/>
                </a:cubicBezTo>
                <a:cubicBezTo>
                  <a:pt x="7252160" y="2103540"/>
                  <a:pt x="7244608" y="2099179"/>
                  <a:pt x="7244608" y="2093334"/>
                </a:cubicBezTo>
                <a:lnTo>
                  <a:pt x="7240292" y="2091176"/>
                </a:lnTo>
                <a:cubicBezTo>
                  <a:pt x="7228422" y="2096302"/>
                  <a:pt x="7219746" y="2102101"/>
                  <a:pt x="7214260" y="2108575"/>
                </a:cubicBezTo>
                <a:cubicBezTo>
                  <a:pt x="7201133" y="2114510"/>
                  <a:pt x="7191422" y="2120624"/>
                  <a:pt x="7185127" y="2126918"/>
                </a:cubicBezTo>
                <a:lnTo>
                  <a:pt x="7180811" y="2127997"/>
                </a:lnTo>
                <a:lnTo>
                  <a:pt x="7165705" y="2124760"/>
                </a:lnTo>
                <a:lnTo>
                  <a:pt x="7159231" y="2126918"/>
                </a:lnTo>
                <a:lnTo>
                  <a:pt x="7158152" y="2125839"/>
                </a:lnTo>
                <a:lnTo>
                  <a:pt x="7158152" y="2124760"/>
                </a:lnTo>
                <a:cubicBezTo>
                  <a:pt x="7163907" y="2124401"/>
                  <a:pt x="7166784" y="2122243"/>
                  <a:pt x="7166784" y="2118286"/>
                </a:cubicBezTo>
                <a:cubicBezTo>
                  <a:pt x="7172359" y="2112532"/>
                  <a:pt x="7181711" y="2106058"/>
                  <a:pt x="7194838" y="2098864"/>
                </a:cubicBezTo>
                <a:cubicBezTo>
                  <a:pt x="7204909" y="2086366"/>
                  <a:pt x="7212867" y="2079847"/>
                  <a:pt x="7218711" y="2079307"/>
                </a:cubicBezTo>
                <a:cubicBezTo>
                  <a:pt x="7219431" y="2071395"/>
                  <a:pt x="7221229" y="2067438"/>
                  <a:pt x="7224106" y="2067438"/>
                </a:cubicBezTo>
                <a:lnTo>
                  <a:pt x="7221948" y="2064201"/>
                </a:lnTo>
                <a:cubicBezTo>
                  <a:pt x="7223387" y="2064201"/>
                  <a:pt x="7224106" y="2063122"/>
                  <a:pt x="7224106" y="2060964"/>
                </a:cubicBezTo>
                <a:cubicBezTo>
                  <a:pt x="7224106" y="2055929"/>
                  <a:pt x="7223387" y="2053411"/>
                  <a:pt x="7221948" y="2053411"/>
                </a:cubicBezTo>
                <a:lnTo>
                  <a:pt x="7223028" y="2045858"/>
                </a:lnTo>
                <a:lnTo>
                  <a:pt x="7223028" y="2035068"/>
                </a:lnTo>
                <a:lnTo>
                  <a:pt x="7228422" y="2028459"/>
                </a:lnTo>
                <a:lnTo>
                  <a:pt x="7228422" y="2025222"/>
                </a:lnTo>
                <a:cubicBezTo>
                  <a:pt x="7228422" y="2023784"/>
                  <a:pt x="7227344" y="2023064"/>
                  <a:pt x="7225186" y="2023064"/>
                </a:cubicBezTo>
                <a:cubicBezTo>
                  <a:pt x="7222128" y="2023064"/>
                  <a:pt x="7219970" y="2015152"/>
                  <a:pt x="7218711" y="1999326"/>
                </a:cubicBezTo>
                <a:cubicBezTo>
                  <a:pt x="7216104" y="1999326"/>
                  <a:pt x="7214260" y="1992493"/>
                  <a:pt x="7213182" y="1978825"/>
                </a:cubicBezTo>
                <a:lnTo>
                  <a:pt x="7190523" y="2003642"/>
                </a:lnTo>
                <a:lnTo>
                  <a:pt x="7185127" y="2004721"/>
                </a:lnTo>
                <a:lnTo>
                  <a:pt x="7184048" y="2003642"/>
                </a:lnTo>
                <a:lnTo>
                  <a:pt x="7184048" y="2001484"/>
                </a:lnTo>
                <a:lnTo>
                  <a:pt x="7187285" y="1995010"/>
                </a:lnTo>
                <a:lnTo>
                  <a:pt x="7186206" y="1993931"/>
                </a:lnTo>
                <a:lnTo>
                  <a:pt x="7185127" y="1993931"/>
                </a:lnTo>
                <a:cubicBezTo>
                  <a:pt x="7182250" y="1994291"/>
                  <a:pt x="7178294" y="1997888"/>
                  <a:pt x="7173258" y="2004721"/>
                </a:cubicBezTo>
                <a:cubicBezTo>
                  <a:pt x="7170741" y="2005081"/>
                  <a:pt x="7167863" y="2007239"/>
                  <a:pt x="7164626" y="2011195"/>
                </a:cubicBezTo>
                <a:lnTo>
                  <a:pt x="7160310" y="2011195"/>
                </a:lnTo>
                <a:cubicBezTo>
                  <a:pt x="7164626" y="2015152"/>
                  <a:pt x="7166784" y="2019468"/>
                  <a:pt x="7166784" y="2024143"/>
                </a:cubicBezTo>
                <a:lnTo>
                  <a:pt x="7165705" y="2025222"/>
                </a:lnTo>
                <a:cubicBezTo>
                  <a:pt x="7165705" y="2026661"/>
                  <a:pt x="7163907" y="2027380"/>
                  <a:pt x="7160310" y="2027380"/>
                </a:cubicBezTo>
                <a:lnTo>
                  <a:pt x="7159231" y="2028459"/>
                </a:lnTo>
                <a:lnTo>
                  <a:pt x="7159231" y="2030752"/>
                </a:lnTo>
                <a:cubicBezTo>
                  <a:pt x="7159771" y="2035068"/>
                  <a:pt x="7160850" y="2037226"/>
                  <a:pt x="7162468" y="2037226"/>
                </a:cubicBezTo>
                <a:lnTo>
                  <a:pt x="7164626" y="2037226"/>
                </a:lnTo>
                <a:cubicBezTo>
                  <a:pt x="7167144" y="2029224"/>
                  <a:pt x="7171100" y="2025222"/>
                  <a:pt x="7176495" y="2025222"/>
                </a:cubicBezTo>
                <a:lnTo>
                  <a:pt x="7185127" y="2029538"/>
                </a:lnTo>
                <a:lnTo>
                  <a:pt x="7194838" y="2028459"/>
                </a:lnTo>
                <a:lnTo>
                  <a:pt x="7195918" y="2029538"/>
                </a:lnTo>
                <a:lnTo>
                  <a:pt x="7195918" y="2030752"/>
                </a:lnTo>
                <a:cubicBezTo>
                  <a:pt x="7195918" y="2033270"/>
                  <a:pt x="7190523" y="2035788"/>
                  <a:pt x="7179732" y="2038305"/>
                </a:cubicBezTo>
                <a:cubicBezTo>
                  <a:pt x="7177934" y="2041542"/>
                  <a:pt x="7171820" y="2045499"/>
                  <a:pt x="7161389" y="2050174"/>
                </a:cubicBezTo>
                <a:cubicBezTo>
                  <a:pt x="7159951" y="2056828"/>
                  <a:pt x="7159231" y="2066179"/>
                  <a:pt x="7159231" y="2078228"/>
                </a:cubicBezTo>
                <a:lnTo>
                  <a:pt x="7160310" y="2082544"/>
                </a:lnTo>
                <a:lnTo>
                  <a:pt x="7159231" y="2085781"/>
                </a:lnTo>
                <a:lnTo>
                  <a:pt x="7160310" y="2091176"/>
                </a:lnTo>
                <a:lnTo>
                  <a:pt x="7157073" y="2097785"/>
                </a:lnTo>
                <a:lnTo>
                  <a:pt x="7158152" y="2106417"/>
                </a:lnTo>
                <a:cubicBezTo>
                  <a:pt x="7158152" y="2112172"/>
                  <a:pt x="7155994" y="2115049"/>
                  <a:pt x="7151678" y="2115049"/>
                </a:cubicBezTo>
                <a:cubicBezTo>
                  <a:pt x="7145834" y="2115049"/>
                  <a:pt x="7142911" y="2117207"/>
                  <a:pt x="7142911" y="2121523"/>
                </a:cubicBezTo>
                <a:cubicBezTo>
                  <a:pt x="7139135" y="2125120"/>
                  <a:pt x="7135898" y="2126918"/>
                  <a:pt x="7133200" y="2126918"/>
                </a:cubicBezTo>
                <a:lnTo>
                  <a:pt x="7128884" y="2126918"/>
                </a:lnTo>
                <a:lnTo>
                  <a:pt x="7124568" y="2123681"/>
                </a:lnTo>
                <a:lnTo>
                  <a:pt x="7118094" y="2129076"/>
                </a:lnTo>
                <a:lnTo>
                  <a:pt x="7112699" y="2129076"/>
                </a:lnTo>
                <a:cubicBezTo>
                  <a:pt x="7106046" y="2129076"/>
                  <a:pt x="7101370" y="2127638"/>
                  <a:pt x="7098672" y="2124760"/>
                </a:cubicBezTo>
                <a:lnTo>
                  <a:pt x="7099751" y="2113970"/>
                </a:lnTo>
                <a:cubicBezTo>
                  <a:pt x="7096335" y="2101652"/>
                  <a:pt x="7091659" y="2095492"/>
                  <a:pt x="7085724" y="2095492"/>
                </a:cubicBezTo>
                <a:cubicBezTo>
                  <a:pt x="7080599" y="2091896"/>
                  <a:pt x="7078036" y="2088659"/>
                  <a:pt x="7078036" y="2085781"/>
                </a:cubicBezTo>
                <a:lnTo>
                  <a:pt x="7082352" y="2082544"/>
                </a:lnTo>
                <a:lnTo>
                  <a:pt x="7085724" y="2082544"/>
                </a:lnTo>
                <a:lnTo>
                  <a:pt x="7096514" y="2086860"/>
                </a:lnTo>
                <a:cubicBezTo>
                  <a:pt x="7108743" y="2086860"/>
                  <a:pt x="7114857" y="2083983"/>
                  <a:pt x="7114857" y="2078228"/>
                </a:cubicBezTo>
                <a:lnTo>
                  <a:pt x="7114857" y="2067438"/>
                </a:lnTo>
                <a:lnTo>
                  <a:pt x="7113778" y="2066359"/>
                </a:lnTo>
                <a:lnTo>
                  <a:pt x="7113778" y="2065280"/>
                </a:lnTo>
                <a:lnTo>
                  <a:pt x="7106225" y="2066359"/>
                </a:lnTo>
                <a:lnTo>
                  <a:pt x="7099751" y="2065280"/>
                </a:lnTo>
                <a:cubicBezTo>
                  <a:pt x="7089411" y="2068158"/>
                  <a:pt x="7081453" y="2073193"/>
                  <a:pt x="7075878" y="2080386"/>
                </a:cubicBezTo>
                <a:lnTo>
                  <a:pt x="7073720" y="2080386"/>
                </a:lnTo>
                <a:cubicBezTo>
                  <a:pt x="7064369" y="2070136"/>
                  <a:pt x="7059693" y="2061863"/>
                  <a:pt x="7059693" y="2055569"/>
                </a:cubicBezTo>
                <a:lnTo>
                  <a:pt x="7059693" y="2044779"/>
                </a:lnTo>
                <a:cubicBezTo>
                  <a:pt x="7059693" y="2041183"/>
                  <a:pt x="7057176" y="2038305"/>
                  <a:pt x="7052140" y="2036147"/>
                </a:cubicBezTo>
                <a:lnTo>
                  <a:pt x="7052140" y="2035068"/>
                </a:lnTo>
                <a:cubicBezTo>
                  <a:pt x="7065088" y="2022929"/>
                  <a:pt x="7071562" y="2014612"/>
                  <a:pt x="7071562" y="2010116"/>
                </a:cubicBezTo>
                <a:cubicBezTo>
                  <a:pt x="7076598" y="2006699"/>
                  <a:pt x="7079115" y="2002743"/>
                  <a:pt x="7079115" y="1998247"/>
                </a:cubicBezTo>
                <a:lnTo>
                  <a:pt x="7080194" y="1989615"/>
                </a:lnTo>
                <a:lnTo>
                  <a:pt x="7076957" y="1988536"/>
                </a:lnTo>
                <a:lnTo>
                  <a:pt x="7068325" y="1991773"/>
                </a:lnTo>
                <a:lnTo>
                  <a:pt x="7065088" y="1991773"/>
                </a:lnTo>
                <a:cubicBezTo>
                  <a:pt x="7063470" y="1991773"/>
                  <a:pt x="7062031" y="1989256"/>
                  <a:pt x="7060772" y="1984220"/>
                </a:cubicBezTo>
                <a:cubicBezTo>
                  <a:pt x="7061851" y="1981343"/>
                  <a:pt x="7062930" y="1979904"/>
                  <a:pt x="7064009" y="1979904"/>
                </a:cubicBezTo>
                <a:cubicBezTo>
                  <a:pt x="7065448" y="1979904"/>
                  <a:pt x="7066167" y="1981703"/>
                  <a:pt x="7066167" y="1985299"/>
                </a:cubicBezTo>
                <a:lnTo>
                  <a:pt x="7067246" y="1986378"/>
                </a:lnTo>
                <a:lnTo>
                  <a:pt x="7068325" y="1986378"/>
                </a:lnTo>
                <a:lnTo>
                  <a:pt x="7074799" y="1984220"/>
                </a:lnTo>
                <a:lnTo>
                  <a:pt x="7081273" y="1985299"/>
                </a:lnTo>
                <a:lnTo>
                  <a:pt x="7084510" y="1984220"/>
                </a:lnTo>
                <a:lnTo>
                  <a:pt x="7084510" y="1976667"/>
                </a:lnTo>
                <a:cubicBezTo>
                  <a:pt x="7088917" y="1970913"/>
                  <a:pt x="7091119" y="1965832"/>
                  <a:pt x="7091119" y="1961426"/>
                </a:cubicBezTo>
                <a:lnTo>
                  <a:pt x="7080194" y="1964798"/>
                </a:lnTo>
                <a:lnTo>
                  <a:pt x="7067246" y="1959268"/>
                </a:lnTo>
                <a:lnTo>
                  <a:pt x="7060772" y="1960347"/>
                </a:lnTo>
                <a:lnTo>
                  <a:pt x="7058614" y="1960347"/>
                </a:lnTo>
                <a:cubicBezTo>
                  <a:pt x="7055737" y="1959448"/>
                  <a:pt x="7054298" y="1956211"/>
                  <a:pt x="7054298" y="1950636"/>
                </a:cubicBezTo>
                <a:lnTo>
                  <a:pt x="7055377" y="1949557"/>
                </a:lnTo>
                <a:lnTo>
                  <a:pt x="7059693" y="1949557"/>
                </a:lnTo>
                <a:lnTo>
                  <a:pt x="7068325" y="1951715"/>
                </a:lnTo>
                <a:lnTo>
                  <a:pt x="7078036" y="1949557"/>
                </a:lnTo>
                <a:lnTo>
                  <a:pt x="7091119" y="1950636"/>
                </a:lnTo>
                <a:lnTo>
                  <a:pt x="7092198" y="1949557"/>
                </a:lnTo>
                <a:lnTo>
                  <a:pt x="7092198" y="1933372"/>
                </a:lnTo>
                <a:lnTo>
                  <a:pt x="7094356" y="1926898"/>
                </a:lnTo>
                <a:lnTo>
                  <a:pt x="7093277" y="1915029"/>
                </a:lnTo>
                <a:lnTo>
                  <a:pt x="7093277" y="1911792"/>
                </a:lnTo>
                <a:lnTo>
                  <a:pt x="7091119" y="1909634"/>
                </a:lnTo>
                <a:lnTo>
                  <a:pt x="7088961" y="1909634"/>
                </a:lnTo>
                <a:lnTo>
                  <a:pt x="7072641" y="1910713"/>
                </a:lnTo>
                <a:lnTo>
                  <a:pt x="7062930" y="1908555"/>
                </a:lnTo>
                <a:lnTo>
                  <a:pt x="7057535" y="1909634"/>
                </a:lnTo>
                <a:lnTo>
                  <a:pt x="7056456" y="1908555"/>
                </a:lnTo>
                <a:lnTo>
                  <a:pt x="7056456" y="1907476"/>
                </a:lnTo>
                <a:cubicBezTo>
                  <a:pt x="7057895" y="1900193"/>
                  <a:pt x="7060772" y="1896551"/>
                  <a:pt x="7065088" y="1896551"/>
                </a:cubicBezTo>
                <a:lnTo>
                  <a:pt x="7071562" y="1898844"/>
                </a:lnTo>
                <a:lnTo>
                  <a:pt x="7079115" y="1897765"/>
                </a:lnTo>
                <a:cubicBezTo>
                  <a:pt x="7079115" y="1899204"/>
                  <a:pt x="7082757" y="1899923"/>
                  <a:pt x="7090040" y="1899923"/>
                </a:cubicBezTo>
                <a:lnTo>
                  <a:pt x="7094356" y="1905318"/>
                </a:lnTo>
                <a:lnTo>
                  <a:pt x="7094356" y="1904239"/>
                </a:lnTo>
                <a:lnTo>
                  <a:pt x="7093277" y="1886840"/>
                </a:lnTo>
                <a:lnTo>
                  <a:pt x="7095435" y="1884682"/>
                </a:lnTo>
                <a:lnTo>
                  <a:pt x="7096514" y="1885761"/>
                </a:lnTo>
                <a:lnTo>
                  <a:pt x="7098672" y="1885761"/>
                </a:lnTo>
                <a:lnTo>
                  <a:pt x="7098672" y="1884682"/>
                </a:lnTo>
                <a:cubicBezTo>
                  <a:pt x="7094356" y="1883963"/>
                  <a:pt x="7092198" y="1882884"/>
                  <a:pt x="7092198" y="1881445"/>
                </a:cubicBezTo>
                <a:lnTo>
                  <a:pt x="7092198" y="1879287"/>
                </a:lnTo>
                <a:lnTo>
                  <a:pt x="7093277" y="1871734"/>
                </a:lnTo>
                <a:cubicBezTo>
                  <a:pt x="7090400" y="1870295"/>
                  <a:pt x="7088961" y="1868137"/>
                  <a:pt x="7088961" y="1865260"/>
                </a:cubicBezTo>
                <a:close/>
                <a:moveTo>
                  <a:pt x="1223699" y="1862767"/>
                </a:moveTo>
                <a:lnTo>
                  <a:pt x="1223699" y="1866004"/>
                </a:lnTo>
                <a:lnTo>
                  <a:pt x="1225857" y="1868162"/>
                </a:lnTo>
                <a:lnTo>
                  <a:pt x="1226936" y="1867083"/>
                </a:lnTo>
                <a:lnTo>
                  <a:pt x="1226936" y="1862767"/>
                </a:lnTo>
                <a:close/>
                <a:moveTo>
                  <a:pt x="3245071" y="1862228"/>
                </a:moveTo>
                <a:lnTo>
                  <a:pt x="3246150" y="1862228"/>
                </a:lnTo>
                <a:lnTo>
                  <a:pt x="3246150" y="1863224"/>
                </a:lnTo>
                <a:lnTo>
                  <a:pt x="3245071" y="1862352"/>
                </a:lnTo>
                <a:close/>
                <a:moveTo>
                  <a:pt x="2094292" y="1861283"/>
                </a:moveTo>
                <a:cubicBezTo>
                  <a:pt x="2085660" y="1861283"/>
                  <a:pt x="2081345" y="1864835"/>
                  <a:pt x="2081345" y="1871939"/>
                </a:cubicBezTo>
                <a:cubicBezTo>
                  <a:pt x="2081345" y="1878952"/>
                  <a:pt x="2080625" y="1883268"/>
                  <a:pt x="2079188" y="1884887"/>
                </a:cubicBezTo>
                <a:lnTo>
                  <a:pt x="2081345" y="1890282"/>
                </a:lnTo>
                <a:cubicBezTo>
                  <a:pt x="2081345" y="1901881"/>
                  <a:pt x="2080264" y="1913300"/>
                  <a:pt x="2078106" y="1924540"/>
                </a:cubicBezTo>
                <a:lnTo>
                  <a:pt x="2078106" y="1935330"/>
                </a:lnTo>
                <a:lnTo>
                  <a:pt x="2083502" y="1938567"/>
                </a:lnTo>
                <a:lnTo>
                  <a:pt x="2085660" y="1936409"/>
                </a:lnTo>
                <a:lnTo>
                  <a:pt x="2087818" y="1936409"/>
                </a:lnTo>
                <a:lnTo>
                  <a:pt x="2091055" y="1939646"/>
                </a:lnTo>
                <a:cubicBezTo>
                  <a:pt x="2094292" y="1939646"/>
                  <a:pt x="2097844" y="1933217"/>
                  <a:pt x="2101710" y="1920359"/>
                </a:cubicBezTo>
                <a:lnTo>
                  <a:pt x="2101710" y="1919280"/>
                </a:lnTo>
                <a:cubicBezTo>
                  <a:pt x="2098924" y="1916043"/>
                  <a:pt x="2097531" y="1913525"/>
                  <a:pt x="2097531" y="1911727"/>
                </a:cubicBezTo>
                <a:lnTo>
                  <a:pt x="2098473" y="1903095"/>
                </a:lnTo>
                <a:cubicBezTo>
                  <a:pt x="2097125" y="1900757"/>
                  <a:pt x="2096090" y="1894688"/>
                  <a:pt x="2095371" y="1884887"/>
                </a:cubicBezTo>
                <a:lnTo>
                  <a:pt x="2096450" y="1862362"/>
                </a:lnTo>
                <a:lnTo>
                  <a:pt x="2095371" y="1861283"/>
                </a:lnTo>
                <a:close/>
                <a:moveTo>
                  <a:pt x="214452" y="1861000"/>
                </a:moveTo>
                <a:cubicBezTo>
                  <a:pt x="210135" y="1861000"/>
                  <a:pt x="207977" y="1865990"/>
                  <a:pt x="207977" y="1875971"/>
                </a:cubicBezTo>
                <a:lnTo>
                  <a:pt x="205954" y="1884468"/>
                </a:lnTo>
                <a:lnTo>
                  <a:pt x="207033" y="1889863"/>
                </a:lnTo>
                <a:cubicBezTo>
                  <a:pt x="204515" y="1901732"/>
                  <a:pt x="201278" y="1909915"/>
                  <a:pt x="197322" y="1914410"/>
                </a:cubicBezTo>
                <a:lnTo>
                  <a:pt x="201639" y="1914410"/>
                </a:lnTo>
                <a:lnTo>
                  <a:pt x="201639" y="1917513"/>
                </a:lnTo>
                <a:lnTo>
                  <a:pt x="199480" y="1921829"/>
                </a:lnTo>
                <a:lnTo>
                  <a:pt x="200559" y="1927089"/>
                </a:lnTo>
                <a:lnTo>
                  <a:pt x="198402" y="1927089"/>
                </a:lnTo>
                <a:lnTo>
                  <a:pt x="198402" y="1928168"/>
                </a:lnTo>
                <a:lnTo>
                  <a:pt x="200559" y="1931405"/>
                </a:lnTo>
                <a:lnTo>
                  <a:pt x="200559" y="1932484"/>
                </a:lnTo>
                <a:lnTo>
                  <a:pt x="193141" y="1967686"/>
                </a:lnTo>
                <a:lnTo>
                  <a:pt x="190982" y="1969844"/>
                </a:lnTo>
                <a:lnTo>
                  <a:pt x="188824" y="1967686"/>
                </a:lnTo>
                <a:lnTo>
                  <a:pt x="185587" y="1967686"/>
                </a:lnTo>
                <a:lnTo>
                  <a:pt x="185587" y="1970923"/>
                </a:lnTo>
                <a:lnTo>
                  <a:pt x="188824" y="1975104"/>
                </a:lnTo>
                <a:lnTo>
                  <a:pt x="188824" y="1979420"/>
                </a:lnTo>
                <a:cubicBezTo>
                  <a:pt x="187387" y="1988682"/>
                  <a:pt x="184913" y="1993313"/>
                  <a:pt x="181407" y="1993313"/>
                </a:cubicBezTo>
                <a:lnTo>
                  <a:pt x="178169" y="1993313"/>
                </a:lnTo>
                <a:lnTo>
                  <a:pt x="178169" y="1994257"/>
                </a:lnTo>
                <a:lnTo>
                  <a:pt x="180327" y="1996415"/>
                </a:lnTo>
                <a:lnTo>
                  <a:pt x="185587" y="1995336"/>
                </a:lnTo>
                <a:lnTo>
                  <a:pt x="185587" y="1996415"/>
                </a:lnTo>
                <a:lnTo>
                  <a:pt x="186667" y="1995336"/>
                </a:lnTo>
                <a:lnTo>
                  <a:pt x="188824" y="1995336"/>
                </a:lnTo>
                <a:lnTo>
                  <a:pt x="193141" y="1998573"/>
                </a:lnTo>
                <a:lnTo>
                  <a:pt x="196378" y="1998573"/>
                </a:lnTo>
                <a:cubicBezTo>
                  <a:pt x="196378" y="1996415"/>
                  <a:pt x="197052" y="1995336"/>
                  <a:pt x="198402" y="1995336"/>
                </a:cubicBezTo>
                <a:lnTo>
                  <a:pt x="213372" y="1995336"/>
                </a:lnTo>
                <a:lnTo>
                  <a:pt x="217689" y="1988997"/>
                </a:lnTo>
                <a:lnTo>
                  <a:pt x="217689" y="1986839"/>
                </a:lnTo>
                <a:cubicBezTo>
                  <a:pt x="215530" y="1986839"/>
                  <a:pt x="213731" y="1985400"/>
                  <a:pt x="212293" y="1982523"/>
                </a:cubicBezTo>
                <a:cubicBezTo>
                  <a:pt x="212293" y="1970294"/>
                  <a:pt x="213731" y="1960358"/>
                  <a:pt x="216609" y="1952715"/>
                </a:cubicBezTo>
                <a:lnTo>
                  <a:pt x="216609" y="1944218"/>
                </a:lnTo>
                <a:cubicBezTo>
                  <a:pt x="216609" y="1941880"/>
                  <a:pt x="215530" y="1939407"/>
                  <a:pt x="213372" y="1936800"/>
                </a:cubicBezTo>
                <a:lnTo>
                  <a:pt x="213372" y="1935721"/>
                </a:lnTo>
                <a:cubicBezTo>
                  <a:pt x="213372" y="1929786"/>
                  <a:pt x="214452" y="1925155"/>
                  <a:pt x="216609" y="1921829"/>
                </a:cubicBezTo>
                <a:lnTo>
                  <a:pt x="214452" y="1894044"/>
                </a:lnTo>
                <a:lnTo>
                  <a:pt x="217689" y="1867474"/>
                </a:lnTo>
                <a:lnTo>
                  <a:pt x="217689" y="1864237"/>
                </a:lnTo>
                <a:close/>
                <a:moveTo>
                  <a:pt x="1222620" y="1858451"/>
                </a:moveTo>
                <a:lnTo>
                  <a:pt x="1220461" y="1860609"/>
                </a:lnTo>
                <a:lnTo>
                  <a:pt x="1220461" y="1861688"/>
                </a:lnTo>
                <a:lnTo>
                  <a:pt x="1222620" y="1861688"/>
                </a:lnTo>
                <a:close/>
                <a:moveTo>
                  <a:pt x="9208120" y="1858181"/>
                </a:moveTo>
                <a:lnTo>
                  <a:pt x="9205962" y="1860339"/>
                </a:lnTo>
                <a:lnTo>
                  <a:pt x="9205962" y="1862497"/>
                </a:lnTo>
                <a:lnTo>
                  <a:pt x="9208120" y="1860339"/>
                </a:lnTo>
                <a:close/>
                <a:moveTo>
                  <a:pt x="6091990" y="1858181"/>
                </a:moveTo>
                <a:lnTo>
                  <a:pt x="6094148" y="1860339"/>
                </a:lnTo>
                <a:lnTo>
                  <a:pt x="6094148" y="1858181"/>
                </a:lnTo>
                <a:close/>
                <a:moveTo>
                  <a:pt x="1211830" y="1857372"/>
                </a:moveTo>
                <a:lnTo>
                  <a:pt x="1210750" y="1860609"/>
                </a:lnTo>
                <a:cubicBezTo>
                  <a:pt x="1211830" y="1864206"/>
                  <a:pt x="1214346" y="1866004"/>
                  <a:pt x="1218304" y="1866004"/>
                </a:cubicBezTo>
                <a:lnTo>
                  <a:pt x="1220461" y="1862767"/>
                </a:lnTo>
                <a:cubicBezTo>
                  <a:pt x="1216145" y="1862048"/>
                  <a:pt x="1213987" y="1860249"/>
                  <a:pt x="1213987" y="1857372"/>
                </a:cubicBezTo>
                <a:close/>
                <a:moveTo>
                  <a:pt x="4274143" y="1857237"/>
                </a:moveTo>
                <a:lnTo>
                  <a:pt x="4276436" y="1859530"/>
                </a:lnTo>
                <a:lnTo>
                  <a:pt x="4276436" y="1857237"/>
                </a:lnTo>
                <a:close/>
                <a:moveTo>
                  <a:pt x="4166917" y="1857237"/>
                </a:moveTo>
                <a:lnTo>
                  <a:pt x="4166917" y="1861688"/>
                </a:lnTo>
                <a:lnTo>
                  <a:pt x="4167996" y="1862767"/>
                </a:lnTo>
                <a:lnTo>
                  <a:pt x="4170289" y="1862767"/>
                </a:lnTo>
                <a:lnTo>
                  <a:pt x="4170289" y="1861688"/>
                </a:lnTo>
                <a:cubicBezTo>
                  <a:pt x="4168760" y="1861688"/>
                  <a:pt x="4167996" y="1860204"/>
                  <a:pt x="4167996" y="1857237"/>
                </a:cubicBezTo>
                <a:close/>
                <a:moveTo>
                  <a:pt x="3212701" y="1856833"/>
                </a:moveTo>
                <a:cubicBezTo>
                  <a:pt x="3212701" y="1858271"/>
                  <a:pt x="3211622" y="1858991"/>
                  <a:pt x="3209464" y="1858991"/>
                </a:cubicBezTo>
                <a:lnTo>
                  <a:pt x="3209464" y="1860070"/>
                </a:lnTo>
                <a:lnTo>
                  <a:pt x="3211622" y="1860070"/>
                </a:lnTo>
                <a:cubicBezTo>
                  <a:pt x="3211622" y="1858631"/>
                  <a:pt x="3212701" y="1857912"/>
                  <a:pt x="3214859" y="1857912"/>
                </a:cubicBezTo>
                <a:lnTo>
                  <a:pt x="3214859" y="1856833"/>
                </a:lnTo>
                <a:close/>
                <a:moveTo>
                  <a:pt x="234683" y="1856819"/>
                </a:moveTo>
                <a:lnTo>
                  <a:pt x="234683" y="1860056"/>
                </a:lnTo>
                <a:lnTo>
                  <a:pt x="235762" y="1861000"/>
                </a:lnTo>
                <a:lnTo>
                  <a:pt x="235762" y="1862079"/>
                </a:lnTo>
                <a:cubicBezTo>
                  <a:pt x="239269" y="1861180"/>
                  <a:pt x="241022" y="1860145"/>
                  <a:pt x="241022" y="1858977"/>
                </a:cubicBezTo>
                <a:lnTo>
                  <a:pt x="238999" y="1856819"/>
                </a:lnTo>
                <a:close/>
                <a:moveTo>
                  <a:pt x="3608276" y="1856158"/>
                </a:moveTo>
                <a:lnTo>
                  <a:pt x="3608276" y="1857237"/>
                </a:lnTo>
                <a:lnTo>
                  <a:pt x="3613671" y="1862632"/>
                </a:lnTo>
                <a:lnTo>
                  <a:pt x="3615829" y="1862632"/>
                </a:lnTo>
                <a:lnTo>
                  <a:pt x="3617988" y="1860474"/>
                </a:lnTo>
                <a:lnTo>
                  <a:pt x="3611513" y="1856158"/>
                </a:lnTo>
                <a:close/>
                <a:moveTo>
                  <a:pt x="1204277" y="1855214"/>
                </a:moveTo>
                <a:lnTo>
                  <a:pt x="1203198" y="1856293"/>
                </a:lnTo>
                <a:lnTo>
                  <a:pt x="1203198" y="1859530"/>
                </a:lnTo>
                <a:lnTo>
                  <a:pt x="1205356" y="1861688"/>
                </a:lnTo>
                <a:lnTo>
                  <a:pt x="1206434" y="1856293"/>
                </a:lnTo>
                <a:lnTo>
                  <a:pt x="1205356" y="1855214"/>
                </a:lnTo>
                <a:close/>
                <a:moveTo>
                  <a:pt x="9191665" y="1854944"/>
                </a:moveTo>
                <a:lnTo>
                  <a:pt x="9188428" y="1858181"/>
                </a:lnTo>
                <a:lnTo>
                  <a:pt x="9188428" y="1859260"/>
                </a:lnTo>
                <a:lnTo>
                  <a:pt x="9192744" y="1863576"/>
                </a:lnTo>
                <a:lnTo>
                  <a:pt x="9195037" y="1863576"/>
                </a:lnTo>
                <a:lnTo>
                  <a:pt x="9196116" y="1858181"/>
                </a:lnTo>
                <a:lnTo>
                  <a:pt x="9195037" y="1854944"/>
                </a:lnTo>
                <a:close/>
                <a:moveTo>
                  <a:pt x="5703562" y="1854675"/>
                </a:moveTo>
                <a:lnTo>
                  <a:pt x="5705720" y="1854675"/>
                </a:lnTo>
                <a:lnTo>
                  <a:pt x="5705720" y="1856833"/>
                </a:lnTo>
                <a:lnTo>
                  <a:pt x="5712194" y="1856833"/>
                </a:lnTo>
                <a:lnTo>
                  <a:pt x="5715431" y="1854675"/>
                </a:lnTo>
                <a:cubicBezTo>
                  <a:pt x="5721006" y="1858631"/>
                  <a:pt x="5728919" y="1861508"/>
                  <a:pt x="5739169" y="1863307"/>
                </a:cubicBezTo>
                <a:lnTo>
                  <a:pt x="5739169" y="1868702"/>
                </a:lnTo>
                <a:lnTo>
                  <a:pt x="5742406" y="1865465"/>
                </a:lnTo>
                <a:cubicBezTo>
                  <a:pt x="5748521" y="1867263"/>
                  <a:pt x="5756793" y="1872658"/>
                  <a:pt x="5767223" y="1881650"/>
                </a:cubicBezTo>
                <a:lnTo>
                  <a:pt x="5768302" y="1880571"/>
                </a:lnTo>
                <a:lnTo>
                  <a:pt x="5770460" y="1883808"/>
                </a:lnTo>
                <a:lnTo>
                  <a:pt x="5769381" y="1887045"/>
                </a:lnTo>
                <a:lnTo>
                  <a:pt x="5771539" y="1905388"/>
                </a:lnTo>
                <a:cubicBezTo>
                  <a:pt x="5765965" y="1919055"/>
                  <a:pt x="5758771" y="1925889"/>
                  <a:pt x="5749959" y="1925889"/>
                </a:cubicBezTo>
                <a:lnTo>
                  <a:pt x="5748880" y="1924810"/>
                </a:lnTo>
                <a:lnTo>
                  <a:pt x="5747801" y="1924810"/>
                </a:lnTo>
                <a:lnTo>
                  <a:pt x="5745643" y="1926968"/>
                </a:lnTo>
                <a:cubicBezTo>
                  <a:pt x="5731976" y="1922292"/>
                  <a:pt x="5725142" y="1914379"/>
                  <a:pt x="5725142" y="1903230"/>
                </a:cubicBezTo>
                <a:cubicBezTo>
                  <a:pt x="5723524" y="1890102"/>
                  <a:pt x="5715971" y="1876794"/>
                  <a:pt x="5702483" y="1863307"/>
                </a:cubicBezTo>
                <a:lnTo>
                  <a:pt x="5702483" y="1862228"/>
                </a:lnTo>
                <a:lnTo>
                  <a:pt x="5704641" y="1860070"/>
                </a:lnTo>
                <a:lnTo>
                  <a:pt x="5704641" y="1857912"/>
                </a:lnTo>
                <a:lnTo>
                  <a:pt x="5701404" y="1860070"/>
                </a:lnTo>
                <a:lnTo>
                  <a:pt x="5700325" y="1860070"/>
                </a:lnTo>
                <a:lnTo>
                  <a:pt x="5700325" y="1857912"/>
                </a:lnTo>
                <a:close/>
                <a:moveTo>
                  <a:pt x="154701" y="1854661"/>
                </a:moveTo>
                <a:cubicBezTo>
                  <a:pt x="154701" y="1859606"/>
                  <a:pt x="151149" y="1862438"/>
                  <a:pt x="144047" y="1863158"/>
                </a:cubicBezTo>
                <a:lnTo>
                  <a:pt x="140944" y="1863158"/>
                </a:lnTo>
                <a:lnTo>
                  <a:pt x="134470" y="1862079"/>
                </a:lnTo>
                <a:lnTo>
                  <a:pt x="129210" y="1863158"/>
                </a:lnTo>
                <a:lnTo>
                  <a:pt x="125972" y="1861000"/>
                </a:lnTo>
                <a:lnTo>
                  <a:pt x="127052" y="1860056"/>
                </a:lnTo>
                <a:lnTo>
                  <a:pt x="127052" y="1856819"/>
                </a:lnTo>
                <a:lnTo>
                  <a:pt x="124893" y="1856819"/>
                </a:lnTo>
                <a:lnTo>
                  <a:pt x="107765" y="1863158"/>
                </a:lnTo>
                <a:lnTo>
                  <a:pt x="109922" y="1870711"/>
                </a:lnTo>
                <a:lnTo>
                  <a:pt x="103583" y="1873813"/>
                </a:lnTo>
                <a:lnTo>
                  <a:pt x="109922" y="1883389"/>
                </a:lnTo>
                <a:lnTo>
                  <a:pt x="109922" y="1900518"/>
                </a:lnTo>
                <a:lnTo>
                  <a:pt x="112080" y="1900518"/>
                </a:lnTo>
                <a:lnTo>
                  <a:pt x="112080" y="1901597"/>
                </a:lnTo>
                <a:cubicBezTo>
                  <a:pt x="114599" y="1901058"/>
                  <a:pt x="119948" y="1896427"/>
                  <a:pt x="128131" y="1887705"/>
                </a:cubicBezTo>
                <a:lnTo>
                  <a:pt x="131233" y="1887705"/>
                </a:lnTo>
                <a:lnTo>
                  <a:pt x="142967" y="1894044"/>
                </a:lnTo>
                <a:cubicBezTo>
                  <a:pt x="149082" y="1898360"/>
                  <a:pt x="154072" y="1904430"/>
                  <a:pt x="157938" y="1912252"/>
                </a:cubicBezTo>
                <a:lnTo>
                  <a:pt x="157938" y="1913331"/>
                </a:lnTo>
                <a:lnTo>
                  <a:pt x="151599" y="1921829"/>
                </a:lnTo>
                <a:lnTo>
                  <a:pt x="151599" y="1937879"/>
                </a:lnTo>
                <a:lnTo>
                  <a:pt x="153622" y="1940981"/>
                </a:lnTo>
                <a:lnTo>
                  <a:pt x="153622" y="1957031"/>
                </a:lnTo>
                <a:lnTo>
                  <a:pt x="154701" y="1964449"/>
                </a:lnTo>
                <a:cubicBezTo>
                  <a:pt x="152632" y="1966607"/>
                  <a:pt x="150161" y="1967686"/>
                  <a:pt x="147284" y="1967686"/>
                </a:cubicBezTo>
                <a:lnTo>
                  <a:pt x="147284" y="1969844"/>
                </a:lnTo>
                <a:lnTo>
                  <a:pt x="150520" y="1974025"/>
                </a:lnTo>
                <a:lnTo>
                  <a:pt x="149441" y="1986839"/>
                </a:lnTo>
                <a:lnTo>
                  <a:pt x="150520" y="1987918"/>
                </a:lnTo>
                <a:lnTo>
                  <a:pt x="151599" y="1987918"/>
                </a:lnTo>
                <a:cubicBezTo>
                  <a:pt x="153487" y="1982253"/>
                  <a:pt x="155241" y="1979420"/>
                  <a:pt x="156860" y="1979420"/>
                </a:cubicBezTo>
                <a:lnTo>
                  <a:pt x="155780" y="1971867"/>
                </a:lnTo>
                <a:lnTo>
                  <a:pt x="156860" y="1953794"/>
                </a:lnTo>
                <a:lnTo>
                  <a:pt x="155780" y="1947455"/>
                </a:lnTo>
                <a:cubicBezTo>
                  <a:pt x="158658" y="1929112"/>
                  <a:pt x="161849" y="1916658"/>
                  <a:pt x="165357" y="1910094"/>
                </a:cubicBezTo>
                <a:lnTo>
                  <a:pt x="165357" y="1907936"/>
                </a:lnTo>
                <a:lnTo>
                  <a:pt x="161175" y="1893100"/>
                </a:lnTo>
                <a:cubicBezTo>
                  <a:pt x="163962" y="1884918"/>
                  <a:pt x="165357" y="1877095"/>
                  <a:pt x="165357" y="1869632"/>
                </a:cubicBezTo>
                <a:cubicBezTo>
                  <a:pt x="165357" y="1867294"/>
                  <a:pt x="162884" y="1863742"/>
                  <a:pt x="157938" y="1858977"/>
                </a:cubicBezTo>
                <a:lnTo>
                  <a:pt x="157938" y="1854661"/>
                </a:lnTo>
                <a:close/>
                <a:moveTo>
                  <a:pt x="34257" y="1854661"/>
                </a:moveTo>
                <a:lnTo>
                  <a:pt x="34257" y="1855740"/>
                </a:lnTo>
                <a:lnTo>
                  <a:pt x="35336" y="1856819"/>
                </a:lnTo>
                <a:lnTo>
                  <a:pt x="37494" y="1856819"/>
                </a:lnTo>
                <a:lnTo>
                  <a:pt x="37494" y="1855740"/>
                </a:lnTo>
                <a:close/>
                <a:moveTo>
                  <a:pt x="4273064" y="1854000"/>
                </a:moveTo>
                <a:lnTo>
                  <a:pt x="4269827" y="1855079"/>
                </a:lnTo>
                <a:lnTo>
                  <a:pt x="4269827" y="1857237"/>
                </a:lnTo>
                <a:lnTo>
                  <a:pt x="4270906" y="1857237"/>
                </a:lnTo>
                <a:lnTo>
                  <a:pt x="4273064" y="1855079"/>
                </a:lnTo>
                <a:close/>
                <a:moveTo>
                  <a:pt x="6685293" y="1853191"/>
                </a:moveTo>
                <a:lnTo>
                  <a:pt x="6682056" y="1856428"/>
                </a:lnTo>
                <a:lnTo>
                  <a:pt x="6682056" y="1857507"/>
                </a:lnTo>
                <a:lnTo>
                  <a:pt x="6684214" y="1857507"/>
                </a:lnTo>
                <a:lnTo>
                  <a:pt x="6687451" y="1854270"/>
                </a:lnTo>
                <a:lnTo>
                  <a:pt x="6686372" y="1853191"/>
                </a:lnTo>
                <a:close/>
                <a:moveTo>
                  <a:pt x="4265511" y="1852921"/>
                </a:moveTo>
                <a:lnTo>
                  <a:pt x="4265511" y="1854000"/>
                </a:lnTo>
                <a:lnTo>
                  <a:pt x="4267669" y="1854000"/>
                </a:lnTo>
                <a:lnTo>
                  <a:pt x="4267669" y="1852921"/>
                </a:lnTo>
                <a:close/>
                <a:moveTo>
                  <a:pt x="8149241" y="1852517"/>
                </a:moveTo>
                <a:cubicBezTo>
                  <a:pt x="8146363" y="1852517"/>
                  <a:pt x="8139485" y="1857192"/>
                  <a:pt x="8128605" y="1866544"/>
                </a:cubicBezTo>
                <a:lnTo>
                  <a:pt x="8123075" y="1865465"/>
                </a:lnTo>
                <a:lnTo>
                  <a:pt x="8111071" y="1881650"/>
                </a:lnTo>
                <a:cubicBezTo>
                  <a:pt x="8114937" y="1886685"/>
                  <a:pt x="8119703" y="1889203"/>
                  <a:pt x="8125368" y="1889203"/>
                </a:cubicBezTo>
                <a:lnTo>
                  <a:pt x="8127526" y="1893519"/>
                </a:lnTo>
                <a:lnTo>
                  <a:pt x="8126447" y="1899993"/>
                </a:lnTo>
                <a:lnTo>
                  <a:pt x="8127526" y="1899993"/>
                </a:lnTo>
                <a:lnTo>
                  <a:pt x="8139530" y="1896756"/>
                </a:lnTo>
                <a:lnTo>
                  <a:pt x="8147083" y="1901072"/>
                </a:lnTo>
                <a:lnTo>
                  <a:pt x="8148162" y="1901072"/>
                </a:lnTo>
                <a:lnTo>
                  <a:pt x="8148162" y="1896756"/>
                </a:lnTo>
                <a:lnTo>
                  <a:pt x="8153692" y="1882729"/>
                </a:lnTo>
                <a:cubicBezTo>
                  <a:pt x="8151444" y="1882729"/>
                  <a:pt x="8149600" y="1873737"/>
                  <a:pt x="8148162" y="1855754"/>
                </a:cubicBezTo>
                <a:close/>
                <a:moveTo>
                  <a:pt x="3225649" y="1852517"/>
                </a:moveTo>
                <a:lnTo>
                  <a:pt x="3225649" y="1853596"/>
                </a:lnTo>
                <a:lnTo>
                  <a:pt x="3227807" y="1853596"/>
                </a:lnTo>
                <a:lnTo>
                  <a:pt x="3227807" y="1852517"/>
                </a:lnTo>
                <a:close/>
                <a:moveTo>
                  <a:pt x="9210278" y="1851707"/>
                </a:moveTo>
                <a:lnTo>
                  <a:pt x="9210278" y="1856023"/>
                </a:lnTo>
                <a:lnTo>
                  <a:pt x="9211357" y="1854944"/>
                </a:lnTo>
                <a:lnTo>
                  <a:pt x="9212436" y="1854944"/>
                </a:lnTo>
                <a:lnTo>
                  <a:pt x="9211357" y="1851707"/>
                </a:lnTo>
                <a:close/>
                <a:moveTo>
                  <a:pt x="5093399" y="1849819"/>
                </a:moveTo>
                <a:lnTo>
                  <a:pt x="5093399" y="1854135"/>
                </a:lnTo>
                <a:lnTo>
                  <a:pt x="5094478" y="1855214"/>
                </a:lnTo>
                <a:lnTo>
                  <a:pt x="5094478" y="1856293"/>
                </a:lnTo>
                <a:lnTo>
                  <a:pt x="5097715" y="1855214"/>
                </a:lnTo>
                <a:lnTo>
                  <a:pt x="5097715" y="1851977"/>
                </a:lnTo>
                <a:lnTo>
                  <a:pt x="5095557" y="1849819"/>
                </a:lnTo>
                <a:close/>
                <a:moveTo>
                  <a:pt x="8598902" y="1849549"/>
                </a:moveTo>
                <a:lnTo>
                  <a:pt x="8598902" y="1854944"/>
                </a:lnTo>
                <a:lnTo>
                  <a:pt x="8591349" y="1854944"/>
                </a:lnTo>
                <a:lnTo>
                  <a:pt x="8591349" y="1852786"/>
                </a:lnTo>
                <a:lnTo>
                  <a:pt x="8589191" y="1852786"/>
                </a:lnTo>
                <a:lnTo>
                  <a:pt x="8589191" y="1854944"/>
                </a:lnTo>
                <a:lnTo>
                  <a:pt x="8583796" y="1853865"/>
                </a:lnTo>
                <a:lnTo>
                  <a:pt x="8583796" y="1854944"/>
                </a:lnTo>
                <a:cubicBezTo>
                  <a:pt x="8583796" y="1857462"/>
                  <a:pt x="8582717" y="1859620"/>
                  <a:pt x="8580559" y="1861418"/>
                </a:cubicBezTo>
                <a:lnTo>
                  <a:pt x="8581638" y="1862497"/>
                </a:lnTo>
                <a:lnTo>
                  <a:pt x="8583796" y="1862497"/>
                </a:lnTo>
                <a:lnTo>
                  <a:pt x="8583796" y="1859260"/>
                </a:lnTo>
                <a:lnTo>
                  <a:pt x="8585954" y="1859260"/>
                </a:lnTo>
                <a:lnTo>
                  <a:pt x="8585954" y="1885696"/>
                </a:lnTo>
                <a:lnTo>
                  <a:pt x="8583796" y="1885696"/>
                </a:lnTo>
                <a:lnTo>
                  <a:pt x="8583796" y="1895407"/>
                </a:lnTo>
                <a:lnTo>
                  <a:pt x="8585954" y="1895407"/>
                </a:lnTo>
                <a:lnTo>
                  <a:pt x="8585954" y="1907276"/>
                </a:lnTo>
                <a:lnTo>
                  <a:pt x="8583796" y="1907276"/>
                </a:lnTo>
                <a:lnTo>
                  <a:pt x="8583796" y="1918066"/>
                </a:lnTo>
                <a:lnTo>
                  <a:pt x="8585954" y="1918066"/>
                </a:lnTo>
                <a:lnTo>
                  <a:pt x="8585954" y="1916987"/>
                </a:lnTo>
                <a:lnTo>
                  <a:pt x="8584875" y="1913750"/>
                </a:lnTo>
                <a:lnTo>
                  <a:pt x="8610771" y="1913750"/>
                </a:lnTo>
                <a:cubicBezTo>
                  <a:pt x="8613108" y="1913750"/>
                  <a:pt x="8615626" y="1912671"/>
                  <a:pt x="8618324" y="1910513"/>
                </a:cubicBezTo>
                <a:lnTo>
                  <a:pt x="8624798" y="1910513"/>
                </a:lnTo>
                <a:cubicBezTo>
                  <a:pt x="8624798" y="1912671"/>
                  <a:pt x="8627675" y="1913750"/>
                  <a:pt x="8633430" y="1913750"/>
                </a:cubicBezTo>
                <a:lnTo>
                  <a:pt x="8636667" y="1915908"/>
                </a:lnTo>
                <a:cubicBezTo>
                  <a:pt x="8636667" y="1913930"/>
                  <a:pt x="8640263" y="1912491"/>
                  <a:pt x="8647457" y="1911592"/>
                </a:cubicBezTo>
                <a:lnTo>
                  <a:pt x="8656089" y="1913750"/>
                </a:lnTo>
                <a:lnTo>
                  <a:pt x="8663642" y="1910513"/>
                </a:lnTo>
                <a:lnTo>
                  <a:pt x="8663642" y="1912671"/>
                </a:lnTo>
                <a:lnTo>
                  <a:pt x="8662563" y="1913750"/>
                </a:lnTo>
                <a:lnTo>
                  <a:pt x="8662563" y="1914829"/>
                </a:lnTo>
                <a:lnTo>
                  <a:pt x="8667958" y="1913750"/>
                </a:lnTo>
                <a:lnTo>
                  <a:pt x="8673353" y="1914829"/>
                </a:lnTo>
                <a:lnTo>
                  <a:pt x="8680906" y="1912671"/>
                </a:lnTo>
                <a:lnTo>
                  <a:pt x="8698170" y="1913750"/>
                </a:lnTo>
                <a:lnTo>
                  <a:pt x="8713276" y="1913750"/>
                </a:lnTo>
                <a:lnTo>
                  <a:pt x="8719750" y="1914829"/>
                </a:lnTo>
                <a:lnTo>
                  <a:pt x="8733777" y="1912671"/>
                </a:lnTo>
                <a:lnTo>
                  <a:pt x="8738093" y="1914829"/>
                </a:lnTo>
                <a:lnTo>
                  <a:pt x="8739172" y="1913750"/>
                </a:lnTo>
                <a:lnTo>
                  <a:pt x="8741330" y="1913750"/>
                </a:lnTo>
                <a:lnTo>
                  <a:pt x="8744567" y="1914829"/>
                </a:lnTo>
                <a:lnTo>
                  <a:pt x="8749962" y="1913750"/>
                </a:lnTo>
                <a:lnTo>
                  <a:pt x="8773700" y="1913750"/>
                </a:lnTo>
                <a:lnTo>
                  <a:pt x="8784490" y="1914829"/>
                </a:lnTo>
                <a:lnTo>
                  <a:pt x="8786648" y="1912671"/>
                </a:lnTo>
                <a:lnTo>
                  <a:pt x="8792043" y="1912671"/>
                </a:lnTo>
                <a:cubicBezTo>
                  <a:pt x="8792043" y="1908355"/>
                  <a:pt x="8792763" y="1906197"/>
                  <a:pt x="8794201" y="1906197"/>
                </a:cubicBezTo>
                <a:cubicBezTo>
                  <a:pt x="8793482" y="1900982"/>
                  <a:pt x="8792043" y="1897745"/>
                  <a:pt x="8789885" y="1896486"/>
                </a:cubicBezTo>
                <a:lnTo>
                  <a:pt x="8789885" y="1895407"/>
                </a:lnTo>
                <a:lnTo>
                  <a:pt x="8779095" y="1895407"/>
                </a:lnTo>
                <a:lnTo>
                  <a:pt x="8779095" y="1897565"/>
                </a:lnTo>
                <a:lnTo>
                  <a:pt x="8772621" y="1897565"/>
                </a:lnTo>
                <a:cubicBezTo>
                  <a:pt x="8772621" y="1896126"/>
                  <a:pt x="8770823" y="1895407"/>
                  <a:pt x="8767226" y="1895407"/>
                </a:cubicBezTo>
                <a:lnTo>
                  <a:pt x="8767226" y="1891091"/>
                </a:lnTo>
                <a:lnTo>
                  <a:pt x="8765068" y="1891091"/>
                </a:lnTo>
                <a:cubicBezTo>
                  <a:pt x="8763630" y="1891091"/>
                  <a:pt x="8762910" y="1892530"/>
                  <a:pt x="8762910" y="1895407"/>
                </a:cubicBezTo>
                <a:lnTo>
                  <a:pt x="8755357" y="1895407"/>
                </a:lnTo>
                <a:lnTo>
                  <a:pt x="8755357" y="1897565"/>
                </a:lnTo>
                <a:lnTo>
                  <a:pt x="8744567" y="1897565"/>
                </a:lnTo>
                <a:lnTo>
                  <a:pt x="8744567" y="1895407"/>
                </a:lnTo>
                <a:lnTo>
                  <a:pt x="8738093" y="1895407"/>
                </a:lnTo>
                <a:lnTo>
                  <a:pt x="8718671" y="1894328"/>
                </a:lnTo>
                <a:lnTo>
                  <a:pt x="8700328" y="1895407"/>
                </a:lnTo>
                <a:lnTo>
                  <a:pt x="8699249" y="1895407"/>
                </a:lnTo>
                <a:lnTo>
                  <a:pt x="8694933" y="1892170"/>
                </a:lnTo>
                <a:cubicBezTo>
                  <a:pt x="8694933" y="1893788"/>
                  <a:pt x="8689178" y="1894867"/>
                  <a:pt x="8677669" y="1895407"/>
                </a:cubicBezTo>
                <a:lnTo>
                  <a:pt x="8638825" y="1894328"/>
                </a:lnTo>
                <a:cubicBezTo>
                  <a:pt x="8632351" y="1894328"/>
                  <a:pt x="8629114" y="1895407"/>
                  <a:pt x="8629114" y="1897565"/>
                </a:cubicBezTo>
                <a:lnTo>
                  <a:pt x="8621561" y="1897565"/>
                </a:lnTo>
                <a:lnTo>
                  <a:pt x="8621561" y="1895407"/>
                </a:lnTo>
                <a:lnTo>
                  <a:pt x="8615087" y="1895407"/>
                </a:lnTo>
                <a:lnTo>
                  <a:pt x="8615087" y="1897565"/>
                </a:lnTo>
                <a:lnTo>
                  <a:pt x="8609692" y="1897565"/>
                </a:lnTo>
                <a:lnTo>
                  <a:pt x="8609692" y="1895407"/>
                </a:lnTo>
                <a:lnTo>
                  <a:pt x="8603218" y="1895407"/>
                </a:lnTo>
                <a:lnTo>
                  <a:pt x="8601060" y="1893249"/>
                </a:lnTo>
                <a:lnTo>
                  <a:pt x="8601060" y="1892170"/>
                </a:lnTo>
                <a:lnTo>
                  <a:pt x="8602139" y="1891091"/>
                </a:lnTo>
                <a:lnTo>
                  <a:pt x="8601060" y="1890012"/>
                </a:lnTo>
                <a:lnTo>
                  <a:pt x="8601060" y="1884617"/>
                </a:lnTo>
                <a:lnTo>
                  <a:pt x="8602139" y="1880301"/>
                </a:lnTo>
                <a:lnTo>
                  <a:pt x="8599981" y="1871669"/>
                </a:lnTo>
                <a:lnTo>
                  <a:pt x="8599981" y="1860339"/>
                </a:lnTo>
                <a:lnTo>
                  <a:pt x="8601060" y="1852786"/>
                </a:lnTo>
                <a:lnTo>
                  <a:pt x="8599981" y="1851707"/>
                </a:lnTo>
                <a:lnTo>
                  <a:pt x="8602139" y="1849549"/>
                </a:lnTo>
                <a:close/>
                <a:moveTo>
                  <a:pt x="7777673" y="1849280"/>
                </a:moveTo>
                <a:lnTo>
                  <a:pt x="7777673" y="1850359"/>
                </a:lnTo>
                <a:lnTo>
                  <a:pt x="7780910" y="1850359"/>
                </a:lnTo>
                <a:lnTo>
                  <a:pt x="7780910" y="1849280"/>
                </a:lnTo>
                <a:close/>
                <a:moveTo>
                  <a:pt x="3220254" y="1849280"/>
                </a:moveTo>
                <a:lnTo>
                  <a:pt x="3228886" y="1849280"/>
                </a:lnTo>
                <a:lnTo>
                  <a:pt x="3245071" y="1862352"/>
                </a:lnTo>
                <a:lnTo>
                  <a:pt x="3245071" y="1865465"/>
                </a:lnTo>
                <a:lnTo>
                  <a:pt x="3246150" y="1865465"/>
                </a:lnTo>
                <a:lnTo>
                  <a:pt x="3246150" y="1863224"/>
                </a:lnTo>
                <a:lnTo>
                  <a:pt x="3256940" y="1871939"/>
                </a:lnTo>
                <a:lnTo>
                  <a:pt x="3255861" y="1873018"/>
                </a:lnTo>
                <a:lnTo>
                  <a:pt x="3255861" y="1874097"/>
                </a:lnTo>
                <a:lnTo>
                  <a:pt x="3256940" y="1875176"/>
                </a:lnTo>
                <a:cubicBezTo>
                  <a:pt x="3256940" y="1897115"/>
                  <a:pt x="3250106" y="1912221"/>
                  <a:pt x="3236439" y="1920494"/>
                </a:cubicBezTo>
                <a:lnTo>
                  <a:pt x="3221333" y="1935600"/>
                </a:lnTo>
                <a:lnTo>
                  <a:pt x="3212701" y="1937758"/>
                </a:lnTo>
                <a:cubicBezTo>
                  <a:pt x="3207665" y="1935959"/>
                  <a:pt x="3205148" y="1934521"/>
                  <a:pt x="3205148" y="1933442"/>
                </a:cubicBezTo>
                <a:lnTo>
                  <a:pt x="3205148" y="1932363"/>
                </a:lnTo>
                <a:cubicBezTo>
                  <a:pt x="3216657" y="1922652"/>
                  <a:pt x="3222412" y="1915458"/>
                  <a:pt x="3222412" y="1910783"/>
                </a:cubicBezTo>
                <a:cubicBezTo>
                  <a:pt x="3218096" y="1907366"/>
                  <a:pt x="3213420" y="1905208"/>
                  <a:pt x="3208385" y="1904309"/>
                </a:cubicBezTo>
                <a:lnTo>
                  <a:pt x="3208385" y="1903230"/>
                </a:lnTo>
                <a:lnTo>
                  <a:pt x="3209464" y="1902151"/>
                </a:lnTo>
                <a:lnTo>
                  <a:pt x="3209464" y="1901072"/>
                </a:lnTo>
                <a:cubicBezTo>
                  <a:pt x="3200832" y="1901072"/>
                  <a:pt x="3196516" y="1894598"/>
                  <a:pt x="3196516" y="1881650"/>
                </a:cubicBezTo>
                <a:lnTo>
                  <a:pt x="3196516" y="1869781"/>
                </a:lnTo>
                <a:cubicBezTo>
                  <a:pt x="3196516" y="1868162"/>
                  <a:pt x="3198314" y="1867083"/>
                  <a:pt x="3201911" y="1866544"/>
                </a:cubicBezTo>
                <a:lnTo>
                  <a:pt x="3200832" y="1865465"/>
                </a:lnTo>
                <a:lnTo>
                  <a:pt x="3200832" y="1864386"/>
                </a:lnTo>
                <a:cubicBezTo>
                  <a:pt x="3204428" y="1858631"/>
                  <a:pt x="3210902" y="1854315"/>
                  <a:pt x="3220254" y="1851438"/>
                </a:cubicBezTo>
                <a:close/>
                <a:moveTo>
                  <a:pt x="22523" y="1849266"/>
                </a:moveTo>
                <a:lnTo>
                  <a:pt x="22523" y="1850345"/>
                </a:lnTo>
                <a:lnTo>
                  <a:pt x="25760" y="1851424"/>
                </a:lnTo>
                <a:lnTo>
                  <a:pt x="30077" y="1850345"/>
                </a:lnTo>
                <a:lnTo>
                  <a:pt x="31020" y="1851424"/>
                </a:lnTo>
                <a:lnTo>
                  <a:pt x="31020" y="1850345"/>
                </a:lnTo>
                <a:lnTo>
                  <a:pt x="30077" y="1849266"/>
                </a:lnTo>
                <a:close/>
                <a:moveTo>
                  <a:pt x="5090162" y="1848740"/>
                </a:moveTo>
                <a:lnTo>
                  <a:pt x="5090162" y="1849819"/>
                </a:lnTo>
                <a:lnTo>
                  <a:pt x="5092320" y="1849819"/>
                </a:lnTo>
                <a:lnTo>
                  <a:pt x="5092320" y="1848740"/>
                </a:lnTo>
                <a:close/>
                <a:moveTo>
                  <a:pt x="5081530" y="1848740"/>
                </a:moveTo>
                <a:lnTo>
                  <a:pt x="5081530" y="1850898"/>
                </a:lnTo>
                <a:lnTo>
                  <a:pt x="5082609" y="1849819"/>
                </a:lnTo>
                <a:lnTo>
                  <a:pt x="5083688" y="1849819"/>
                </a:lnTo>
                <a:lnTo>
                  <a:pt x="5089083" y="1850898"/>
                </a:lnTo>
                <a:lnTo>
                  <a:pt x="5086925" y="1848740"/>
                </a:lnTo>
                <a:close/>
                <a:moveTo>
                  <a:pt x="6101701" y="1848605"/>
                </a:moveTo>
                <a:lnTo>
                  <a:pt x="6101701" y="1850763"/>
                </a:lnTo>
                <a:lnTo>
                  <a:pt x="6106961" y="1850763"/>
                </a:lnTo>
                <a:lnTo>
                  <a:pt x="6106961" y="1849684"/>
                </a:lnTo>
                <a:close/>
                <a:moveTo>
                  <a:pt x="4261060" y="1848605"/>
                </a:moveTo>
                <a:lnTo>
                  <a:pt x="4261060" y="1849684"/>
                </a:lnTo>
                <a:lnTo>
                  <a:pt x="4263218" y="1849684"/>
                </a:lnTo>
                <a:lnTo>
                  <a:pt x="4263218" y="1848605"/>
                </a:lnTo>
                <a:close/>
                <a:moveTo>
                  <a:pt x="7692296" y="1848201"/>
                </a:moveTo>
                <a:lnTo>
                  <a:pt x="7694454" y="1850359"/>
                </a:lnTo>
                <a:lnTo>
                  <a:pt x="7698770" y="1850359"/>
                </a:lnTo>
                <a:lnTo>
                  <a:pt x="7698770" y="1849280"/>
                </a:lnTo>
                <a:close/>
                <a:moveTo>
                  <a:pt x="7679079" y="1848201"/>
                </a:moveTo>
                <a:lnTo>
                  <a:pt x="7679079" y="1851438"/>
                </a:lnTo>
                <a:lnTo>
                  <a:pt x="7680158" y="1851438"/>
                </a:lnTo>
                <a:lnTo>
                  <a:pt x="7682316" y="1849280"/>
                </a:lnTo>
                <a:lnTo>
                  <a:pt x="7682316" y="1848201"/>
                </a:lnTo>
                <a:close/>
                <a:moveTo>
                  <a:pt x="9186270" y="1847391"/>
                </a:moveTo>
                <a:lnTo>
                  <a:pt x="9183978" y="1849549"/>
                </a:lnTo>
                <a:lnTo>
                  <a:pt x="9183978" y="1850628"/>
                </a:lnTo>
                <a:lnTo>
                  <a:pt x="9186270" y="1848470"/>
                </a:lnTo>
                <a:close/>
                <a:moveTo>
                  <a:pt x="230367" y="1847242"/>
                </a:moveTo>
                <a:lnTo>
                  <a:pt x="227265" y="1853582"/>
                </a:lnTo>
                <a:lnTo>
                  <a:pt x="227265" y="1854661"/>
                </a:lnTo>
                <a:lnTo>
                  <a:pt x="228344" y="1854661"/>
                </a:lnTo>
                <a:lnTo>
                  <a:pt x="231446" y="1848321"/>
                </a:lnTo>
                <a:lnTo>
                  <a:pt x="231446" y="1847242"/>
                </a:lnTo>
                <a:close/>
                <a:moveTo>
                  <a:pt x="166435" y="1846163"/>
                </a:moveTo>
                <a:lnTo>
                  <a:pt x="167514" y="1853582"/>
                </a:lnTo>
                <a:lnTo>
                  <a:pt x="168594" y="1853582"/>
                </a:lnTo>
                <a:lnTo>
                  <a:pt x="168594" y="1846163"/>
                </a:lnTo>
                <a:close/>
                <a:moveTo>
                  <a:pt x="9187349" y="1845233"/>
                </a:moveTo>
                <a:lnTo>
                  <a:pt x="9187349" y="1846312"/>
                </a:lnTo>
                <a:lnTo>
                  <a:pt x="9190586" y="1846312"/>
                </a:lnTo>
                <a:lnTo>
                  <a:pt x="9190586" y="1845233"/>
                </a:lnTo>
                <a:close/>
                <a:moveTo>
                  <a:pt x="2247781" y="1844154"/>
                </a:moveTo>
                <a:lnTo>
                  <a:pt x="2247781" y="1847256"/>
                </a:lnTo>
                <a:lnTo>
                  <a:pt x="2251017" y="1847256"/>
                </a:lnTo>
                <a:lnTo>
                  <a:pt x="2251017" y="1844154"/>
                </a:lnTo>
                <a:close/>
                <a:moveTo>
                  <a:pt x="4103525" y="1843075"/>
                </a:moveTo>
                <a:lnTo>
                  <a:pt x="4103525" y="1845233"/>
                </a:lnTo>
                <a:lnTo>
                  <a:pt x="4104604" y="1845233"/>
                </a:lnTo>
                <a:lnTo>
                  <a:pt x="4104604" y="1843075"/>
                </a:lnTo>
                <a:close/>
                <a:moveTo>
                  <a:pt x="7771064" y="1840513"/>
                </a:moveTo>
                <a:cubicBezTo>
                  <a:pt x="7771963" y="1844109"/>
                  <a:pt x="7773042" y="1845908"/>
                  <a:pt x="7774301" y="1845908"/>
                </a:cubicBezTo>
                <a:lnTo>
                  <a:pt x="7776594" y="1845908"/>
                </a:lnTo>
                <a:cubicBezTo>
                  <a:pt x="7778032" y="1845908"/>
                  <a:pt x="7778752" y="1844829"/>
                  <a:pt x="7778752" y="1842671"/>
                </a:cubicBezTo>
                <a:lnTo>
                  <a:pt x="7779831" y="1841592"/>
                </a:lnTo>
                <a:lnTo>
                  <a:pt x="7784147" y="1841592"/>
                </a:lnTo>
                <a:cubicBezTo>
                  <a:pt x="7785675" y="1841592"/>
                  <a:pt x="7786440" y="1843390"/>
                  <a:pt x="7786440" y="1846987"/>
                </a:cubicBezTo>
                <a:cubicBezTo>
                  <a:pt x="7801546" y="1853191"/>
                  <a:pt x="7810312" y="1858676"/>
                  <a:pt x="7812740" y="1863441"/>
                </a:cubicBezTo>
                <a:lnTo>
                  <a:pt x="7812740" y="1870050"/>
                </a:lnTo>
                <a:lnTo>
                  <a:pt x="7807210" y="1875580"/>
                </a:lnTo>
                <a:lnTo>
                  <a:pt x="7800601" y="1875580"/>
                </a:lnTo>
                <a:cubicBezTo>
                  <a:pt x="7796016" y="1871174"/>
                  <a:pt x="7792374" y="1868971"/>
                  <a:pt x="7789676" y="1868971"/>
                </a:cubicBezTo>
                <a:lnTo>
                  <a:pt x="7786440" y="1870050"/>
                </a:lnTo>
                <a:lnTo>
                  <a:pt x="7783068" y="1868971"/>
                </a:lnTo>
                <a:lnTo>
                  <a:pt x="7755688" y="1875580"/>
                </a:lnTo>
                <a:lnTo>
                  <a:pt x="7740447" y="1866813"/>
                </a:lnTo>
                <a:lnTo>
                  <a:pt x="7740447" y="1864520"/>
                </a:lnTo>
                <a:cubicBezTo>
                  <a:pt x="7741886" y="1864520"/>
                  <a:pt x="7748450" y="1857597"/>
                  <a:pt x="7760139" y="1843750"/>
                </a:cubicBezTo>
                <a:cubicBezTo>
                  <a:pt x="7763196" y="1841592"/>
                  <a:pt x="7766838" y="1840513"/>
                  <a:pt x="7771064" y="1840513"/>
                </a:cubicBezTo>
                <a:close/>
                <a:moveTo>
                  <a:pt x="7683530" y="1840513"/>
                </a:moveTo>
                <a:lnTo>
                  <a:pt x="7680158" y="1841592"/>
                </a:lnTo>
                <a:lnTo>
                  <a:pt x="7680158" y="1842671"/>
                </a:lnTo>
                <a:cubicBezTo>
                  <a:pt x="7686002" y="1842671"/>
                  <a:pt x="7688924" y="1843750"/>
                  <a:pt x="7688924" y="1845908"/>
                </a:cubicBezTo>
                <a:lnTo>
                  <a:pt x="7691082" y="1845908"/>
                </a:lnTo>
                <a:lnTo>
                  <a:pt x="7691082" y="1844829"/>
                </a:lnTo>
                <a:lnTo>
                  <a:pt x="7688924" y="1841592"/>
                </a:lnTo>
                <a:lnTo>
                  <a:pt x="7685688" y="1842671"/>
                </a:lnTo>
                <a:close/>
                <a:moveTo>
                  <a:pt x="1590411" y="1840108"/>
                </a:moveTo>
                <a:lnTo>
                  <a:pt x="1590411" y="1842266"/>
                </a:lnTo>
                <a:lnTo>
                  <a:pt x="1591491" y="1842266"/>
                </a:lnTo>
                <a:lnTo>
                  <a:pt x="1591491" y="1840108"/>
                </a:lnTo>
                <a:close/>
                <a:moveTo>
                  <a:pt x="4255665" y="1839838"/>
                </a:moveTo>
                <a:lnTo>
                  <a:pt x="4256744" y="1839838"/>
                </a:lnTo>
                <a:cubicBezTo>
                  <a:pt x="4270411" y="1844694"/>
                  <a:pt x="4278773" y="1851617"/>
                  <a:pt x="4281831" y="1860609"/>
                </a:cubicBezTo>
                <a:lnTo>
                  <a:pt x="4281831" y="1861688"/>
                </a:lnTo>
                <a:lnTo>
                  <a:pt x="4289519" y="1860609"/>
                </a:lnTo>
                <a:lnTo>
                  <a:pt x="4290598" y="1860609"/>
                </a:lnTo>
                <a:cubicBezTo>
                  <a:pt x="4297161" y="1860609"/>
                  <a:pt x="4300444" y="1863531"/>
                  <a:pt x="4300444" y="1869376"/>
                </a:cubicBezTo>
                <a:lnTo>
                  <a:pt x="4300444" y="1872613"/>
                </a:lnTo>
                <a:lnTo>
                  <a:pt x="4295049" y="1878143"/>
                </a:lnTo>
                <a:lnTo>
                  <a:pt x="4291677" y="1878143"/>
                </a:lnTo>
                <a:cubicBezTo>
                  <a:pt x="4288440" y="1875176"/>
                  <a:pt x="4285157" y="1873692"/>
                  <a:pt x="4281831" y="1873692"/>
                </a:cubicBezTo>
                <a:cubicBezTo>
                  <a:pt x="4274188" y="1883763"/>
                  <a:pt x="4270186" y="1891046"/>
                  <a:pt x="4269827" y="1895542"/>
                </a:cubicBezTo>
                <a:lnTo>
                  <a:pt x="4265511" y="1898914"/>
                </a:lnTo>
                <a:lnTo>
                  <a:pt x="4265511" y="1902151"/>
                </a:lnTo>
                <a:cubicBezTo>
                  <a:pt x="4269827" y="1902151"/>
                  <a:pt x="4272704" y="1903634"/>
                  <a:pt x="4274143" y="1906602"/>
                </a:cubicBezTo>
                <a:lnTo>
                  <a:pt x="4282910" y="1905388"/>
                </a:lnTo>
                <a:lnTo>
                  <a:pt x="4285203" y="1908760"/>
                </a:lnTo>
                <a:lnTo>
                  <a:pt x="4279673" y="1914155"/>
                </a:lnTo>
                <a:lnTo>
                  <a:pt x="4281831" y="1916448"/>
                </a:lnTo>
                <a:lnTo>
                  <a:pt x="4287361" y="1913076"/>
                </a:lnTo>
                <a:cubicBezTo>
                  <a:pt x="4290957" y="1916582"/>
                  <a:pt x="4292756" y="1923146"/>
                  <a:pt x="4292756" y="1932767"/>
                </a:cubicBezTo>
                <a:lnTo>
                  <a:pt x="4292756" y="1936139"/>
                </a:lnTo>
                <a:cubicBezTo>
                  <a:pt x="4292756" y="1941175"/>
                  <a:pt x="4290957" y="1943692"/>
                  <a:pt x="4287361" y="1943692"/>
                </a:cubicBezTo>
                <a:lnTo>
                  <a:pt x="4279673" y="1942613"/>
                </a:lnTo>
                <a:lnTo>
                  <a:pt x="4279673" y="1943692"/>
                </a:lnTo>
                <a:lnTo>
                  <a:pt x="4280752" y="1948143"/>
                </a:lnTo>
                <a:cubicBezTo>
                  <a:pt x="4280212" y="1950661"/>
                  <a:pt x="4278009" y="1952864"/>
                  <a:pt x="4274143" y="1954752"/>
                </a:cubicBezTo>
                <a:lnTo>
                  <a:pt x="4266590" y="1954752"/>
                </a:lnTo>
                <a:cubicBezTo>
                  <a:pt x="4265061" y="1954752"/>
                  <a:pt x="4264297" y="1953628"/>
                  <a:pt x="4264297" y="1951380"/>
                </a:cubicBezTo>
                <a:cubicBezTo>
                  <a:pt x="4254136" y="1948143"/>
                  <a:pt x="4244290" y="1939781"/>
                  <a:pt x="4234759" y="1926293"/>
                </a:cubicBezTo>
                <a:lnTo>
                  <a:pt x="4233680" y="1926293"/>
                </a:lnTo>
                <a:cubicBezTo>
                  <a:pt x="4226397" y="1927552"/>
                  <a:pt x="4218394" y="1932992"/>
                  <a:pt x="4209672" y="1942613"/>
                </a:cubicBezTo>
                <a:cubicBezTo>
                  <a:pt x="4215696" y="1945401"/>
                  <a:pt x="4221137" y="1950526"/>
                  <a:pt x="4225992" y="1957989"/>
                </a:cubicBezTo>
                <a:cubicBezTo>
                  <a:pt x="4225093" y="1961586"/>
                  <a:pt x="4216011" y="1965947"/>
                  <a:pt x="4198747" y="1971072"/>
                </a:cubicBezTo>
                <a:lnTo>
                  <a:pt x="4198747" y="1975523"/>
                </a:lnTo>
                <a:cubicBezTo>
                  <a:pt x="4205850" y="1984425"/>
                  <a:pt x="4212055" y="1990989"/>
                  <a:pt x="4217360" y="1995215"/>
                </a:cubicBezTo>
                <a:cubicBezTo>
                  <a:pt x="4221496" y="1995215"/>
                  <a:pt x="4225857" y="1990809"/>
                  <a:pt x="4230443" y="1981997"/>
                </a:cubicBezTo>
                <a:lnTo>
                  <a:pt x="4232601" y="1981997"/>
                </a:lnTo>
                <a:lnTo>
                  <a:pt x="4232601" y="1978760"/>
                </a:lnTo>
                <a:cubicBezTo>
                  <a:pt x="4232601" y="1974714"/>
                  <a:pt x="4234085" y="1972151"/>
                  <a:pt x="4237052" y="1971072"/>
                </a:cubicBezTo>
                <a:lnTo>
                  <a:pt x="4238131" y="1971072"/>
                </a:lnTo>
                <a:cubicBezTo>
                  <a:pt x="4239569" y="1971072"/>
                  <a:pt x="4240289" y="1972915"/>
                  <a:pt x="4240289" y="1976602"/>
                </a:cubicBezTo>
                <a:lnTo>
                  <a:pt x="4241368" y="1976602"/>
                </a:lnTo>
                <a:lnTo>
                  <a:pt x="4243526" y="1966756"/>
                </a:lnTo>
                <a:lnTo>
                  <a:pt x="4242447" y="1963384"/>
                </a:lnTo>
                <a:lnTo>
                  <a:pt x="4243526" y="1962305"/>
                </a:lnTo>
                <a:lnTo>
                  <a:pt x="4243526" y="1961226"/>
                </a:lnTo>
                <a:lnTo>
                  <a:pt x="4242447" y="1956910"/>
                </a:lnTo>
                <a:cubicBezTo>
                  <a:pt x="4242447" y="1954662"/>
                  <a:pt x="4245729" y="1952819"/>
                  <a:pt x="4252293" y="1951380"/>
                </a:cubicBezTo>
                <a:cubicBezTo>
                  <a:pt x="4253372" y="1951380"/>
                  <a:pt x="4255575" y="1954303"/>
                  <a:pt x="4258902" y="1960147"/>
                </a:cubicBezTo>
                <a:cubicBezTo>
                  <a:pt x="4267084" y="1963834"/>
                  <a:pt x="4276571" y="1966756"/>
                  <a:pt x="4287361" y="1968914"/>
                </a:cubicBezTo>
                <a:lnTo>
                  <a:pt x="4293969" y="1983211"/>
                </a:lnTo>
                <a:lnTo>
                  <a:pt x="4293969" y="1985369"/>
                </a:lnTo>
                <a:cubicBezTo>
                  <a:pt x="4293340" y="1986628"/>
                  <a:pt x="4288574" y="1988786"/>
                  <a:pt x="4279673" y="1991843"/>
                </a:cubicBezTo>
                <a:lnTo>
                  <a:pt x="4274143" y="1996294"/>
                </a:lnTo>
                <a:lnTo>
                  <a:pt x="4263218" y="1994136"/>
                </a:lnTo>
                <a:lnTo>
                  <a:pt x="4246898" y="2005061"/>
                </a:lnTo>
                <a:cubicBezTo>
                  <a:pt x="4244470" y="2005061"/>
                  <a:pt x="4241188" y="2006499"/>
                  <a:pt x="4237052" y="2009377"/>
                </a:cubicBezTo>
                <a:cubicBezTo>
                  <a:pt x="4237052" y="2015221"/>
                  <a:pt x="4241053" y="2018144"/>
                  <a:pt x="4249056" y="2018144"/>
                </a:cubicBezTo>
                <a:cubicBezTo>
                  <a:pt x="4261644" y="2022550"/>
                  <a:pt x="4270006" y="2024753"/>
                  <a:pt x="4274143" y="2024753"/>
                </a:cubicBezTo>
                <a:cubicBezTo>
                  <a:pt x="4274143" y="2026191"/>
                  <a:pt x="4275986" y="2026911"/>
                  <a:pt x="4279673" y="2026911"/>
                </a:cubicBezTo>
                <a:lnTo>
                  <a:pt x="4296128" y="2025832"/>
                </a:lnTo>
                <a:lnTo>
                  <a:pt x="4299365" y="2030148"/>
                </a:lnTo>
                <a:cubicBezTo>
                  <a:pt x="4299365" y="2033834"/>
                  <a:pt x="4295723" y="2041522"/>
                  <a:pt x="4288440" y="2053211"/>
                </a:cubicBezTo>
                <a:cubicBezTo>
                  <a:pt x="4288440" y="2060854"/>
                  <a:pt x="4284438" y="2068137"/>
                  <a:pt x="4276436" y="2075061"/>
                </a:cubicBezTo>
                <a:lnTo>
                  <a:pt x="4265511" y="2076140"/>
                </a:lnTo>
                <a:cubicBezTo>
                  <a:pt x="4265511" y="2073982"/>
                  <a:pt x="4260745" y="2071779"/>
                  <a:pt x="4251214" y="2069531"/>
                </a:cubicBezTo>
                <a:cubicBezTo>
                  <a:pt x="4247617" y="2067013"/>
                  <a:pt x="4245819" y="2063732"/>
                  <a:pt x="4245819" y="2059685"/>
                </a:cubicBezTo>
                <a:lnTo>
                  <a:pt x="4244605" y="2059685"/>
                </a:lnTo>
                <a:lnTo>
                  <a:pt x="4244605" y="2061978"/>
                </a:lnTo>
                <a:lnTo>
                  <a:pt x="4242447" y="2061978"/>
                </a:lnTo>
                <a:cubicBezTo>
                  <a:pt x="4233006" y="2055954"/>
                  <a:pt x="4228285" y="2050828"/>
                  <a:pt x="4228285" y="2046602"/>
                </a:cubicBezTo>
                <a:lnTo>
                  <a:pt x="4233680" y="2043365"/>
                </a:lnTo>
                <a:lnTo>
                  <a:pt x="4231522" y="2041207"/>
                </a:lnTo>
                <a:lnTo>
                  <a:pt x="4231522" y="2043365"/>
                </a:lnTo>
                <a:cubicBezTo>
                  <a:pt x="4226397" y="2042826"/>
                  <a:pt x="4223834" y="2042106"/>
                  <a:pt x="4223834" y="2041207"/>
                </a:cubicBezTo>
                <a:lnTo>
                  <a:pt x="4222755" y="2042286"/>
                </a:lnTo>
                <a:lnTo>
                  <a:pt x="4218439" y="2042286"/>
                </a:lnTo>
                <a:cubicBezTo>
                  <a:pt x="4215472" y="2040758"/>
                  <a:pt x="4213988" y="2038915"/>
                  <a:pt x="4213988" y="2036756"/>
                </a:cubicBezTo>
                <a:lnTo>
                  <a:pt x="4215067" y="2029069"/>
                </a:lnTo>
                <a:cubicBezTo>
                  <a:pt x="4207784" y="2024753"/>
                  <a:pt x="4204142" y="2018908"/>
                  <a:pt x="4204142" y="2011535"/>
                </a:cubicBezTo>
                <a:cubicBezTo>
                  <a:pt x="4202704" y="2004252"/>
                  <a:pt x="4200546" y="1998811"/>
                  <a:pt x="4197668" y="1995215"/>
                </a:cubicBezTo>
                <a:cubicBezTo>
                  <a:pt x="4196139" y="1995215"/>
                  <a:pt x="4195376" y="1993012"/>
                  <a:pt x="4195376" y="1988606"/>
                </a:cubicBezTo>
                <a:lnTo>
                  <a:pt x="4196455" y="1979839"/>
                </a:lnTo>
                <a:lnTo>
                  <a:pt x="4193218" y="1979839"/>
                </a:lnTo>
                <a:lnTo>
                  <a:pt x="4193218" y="1980918"/>
                </a:lnTo>
                <a:cubicBezTo>
                  <a:pt x="4193218" y="1988201"/>
                  <a:pt x="4192498" y="1991843"/>
                  <a:pt x="4191059" y="1991843"/>
                </a:cubicBezTo>
                <a:lnTo>
                  <a:pt x="4195376" y="1999531"/>
                </a:lnTo>
                <a:lnTo>
                  <a:pt x="4194297" y="2011535"/>
                </a:lnTo>
                <a:lnTo>
                  <a:pt x="4197668" y="2022595"/>
                </a:lnTo>
                <a:lnTo>
                  <a:pt x="4195376" y="2030148"/>
                </a:lnTo>
                <a:lnTo>
                  <a:pt x="4195376" y="2031361"/>
                </a:lnTo>
                <a:lnTo>
                  <a:pt x="4197668" y="2039994"/>
                </a:lnTo>
                <a:lnTo>
                  <a:pt x="4195376" y="2043365"/>
                </a:lnTo>
                <a:lnTo>
                  <a:pt x="4195376" y="2044444"/>
                </a:lnTo>
                <a:lnTo>
                  <a:pt x="4197668" y="2053211"/>
                </a:lnTo>
                <a:lnTo>
                  <a:pt x="4195376" y="2060899"/>
                </a:lnTo>
                <a:lnTo>
                  <a:pt x="4197668" y="2067373"/>
                </a:lnTo>
                <a:cubicBezTo>
                  <a:pt x="4192004" y="2084188"/>
                  <a:pt x="4187957" y="2092595"/>
                  <a:pt x="4185530" y="2092595"/>
                </a:cubicBezTo>
                <a:lnTo>
                  <a:pt x="4182293" y="2093674"/>
                </a:lnTo>
                <a:cubicBezTo>
                  <a:pt x="4162601" y="2093674"/>
                  <a:pt x="4152755" y="2091471"/>
                  <a:pt x="4152755" y="2087065"/>
                </a:cubicBezTo>
                <a:cubicBezTo>
                  <a:pt x="4149788" y="2084008"/>
                  <a:pt x="4148304" y="2081085"/>
                  <a:pt x="4148304" y="2078298"/>
                </a:cubicBezTo>
                <a:lnTo>
                  <a:pt x="4148304" y="2075061"/>
                </a:lnTo>
                <a:lnTo>
                  <a:pt x="4154913" y="2068452"/>
                </a:lnTo>
                <a:lnTo>
                  <a:pt x="4152755" y="2066294"/>
                </a:lnTo>
                <a:lnTo>
                  <a:pt x="4148304" y="2068452"/>
                </a:lnTo>
                <a:lnTo>
                  <a:pt x="4146146" y="2065215"/>
                </a:lnTo>
                <a:lnTo>
                  <a:pt x="4149383" y="2043365"/>
                </a:lnTo>
                <a:lnTo>
                  <a:pt x="4148304" y="2039994"/>
                </a:lnTo>
                <a:lnTo>
                  <a:pt x="4149383" y="2032440"/>
                </a:lnTo>
                <a:lnTo>
                  <a:pt x="4146146" y="2026911"/>
                </a:lnTo>
                <a:lnTo>
                  <a:pt x="4146146" y="2017065"/>
                </a:lnTo>
                <a:lnTo>
                  <a:pt x="4148304" y="2008298"/>
                </a:lnTo>
                <a:lnTo>
                  <a:pt x="4146146" y="2001689"/>
                </a:lnTo>
                <a:lnTo>
                  <a:pt x="4146146" y="1996294"/>
                </a:lnTo>
                <a:lnTo>
                  <a:pt x="4145067" y="1996294"/>
                </a:lnTo>
                <a:lnTo>
                  <a:pt x="4126454" y="2001689"/>
                </a:lnTo>
                <a:lnTo>
                  <a:pt x="4123217" y="2001689"/>
                </a:lnTo>
                <a:lnTo>
                  <a:pt x="4121059" y="1999531"/>
                </a:lnTo>
                <a:cubicBezTo>
                  <a:pt x="4131220" y="1992068"/>
                  <a:pt x="4136300" y="1986987"/>
                  <a:pt x="4136300" y="1984290"/>
                </a:cubicBezTo>
                <a:lnTo>
                  <a:pt x="4135221" y="1983211"/>
                </a:lnTo>
                <a:lnTo>
                  <a:pt x="4134142" y="1983211"/>
                </a:lnTo>
                <a:lnTo>
                  <a:pt x="4129691" y="1984290"/>
                </a:lnTo>
                <a:lnTo>
                  <a:pt x="4125375" y="1981997"/>
                </a:lnTo>
                <a:cubicBezTo>
                  <a:pt x="4122678" y="1987482"/>
                  <a:pt x="4115754" y="1993686"/>
                  <a:pt x="4104604" y="2000610"/>
                </a:cubicBezTo>
                <a:lnTo>
                  <a:pt x="4109999" y="2011535"/>
                </a:lnTo>
                <a:lnTo>
                  <a:pt x="4115529" y="2010456"/>
                </a:lnTo>
                <a:cubicBezTo>
                  <a:pt x="4124431" y="2012884"/>
                  <a:pt x="4132838" y="2018368"/>
                  <a:pt x="4140751" y="2026911"/>
                </a:cubicBezTo>
                <a:lnTo>
                  <a:pt x="4141830" y="2027990"/>
                </a:lnTo>
                <a:lnTo>
                  <a:pt x="4141830" y="2029069"/>
                </a:lnTo>
                <a:cubicBezTo>
                  <a:pt x="4141830" y="2034374"/>
                  <a:pt x="4133063" y="2040938"/>
                  <a:pt x="4115529" y="2048760"/>
                </a:cubicBezTo>
                <a:cubicBezTo>
                  <a:pt x="4091431" y="2064136"/>
                  <a:pt x="4073178" y="2071824"/>
                  <a:pt x="4060770" y="2071824"/>
                </a:cubicBezTo>
                <a:lnTo>
                  <a:pt x="4055375" y="2072903"/>
                </a:lnTo>
                <a:lnTo>
                  <a:pt x="4047687" y="2081670"/>
                </a:lnTo>
                <a:lnTo>
                  <a:pt x="4042157" y="2081670"/>
                </a:lnTo>
                <a:lnTo>
                  <a:pt x="4038920" y="2078298"/>
                </a:lnTo>
                <a:lnTo>
                  <a:pt x="4038920" y="2075061"/>
                </a:lnTo>
                <a:lnTo>
                  <a:pt x="4049845" y="2066294"/>
                </a:lnTo>
                <a:cubicBezTo>
                  <a:pt x="4075741" y="2043006"/>
                  <a:pt x="4092150" y="2022235"/>
                  <a:pt x="4099074" y="2003982"/>
                </a:cubicBezTo>
                <a:lnTo>
                  <a:pt x="4100153" y="2002903"/>
                </a:lnTo>
                <a:lnTo>
                  <a:pt x="4100153" y="2001689"/>
                </a:lnTo>
                <a:lnTo>
                  <a:pt x="4097995" y="2001689"/>
                </a:lnTo>
                <a:cubicBezTo>
                  <a:pt x="4088015" y="2007533"/>
                  <a:pt x="4081810" y="2011939"/>
                  <a:pt x="4079383" y="2014907"/>
                </a:cubicBezTo>
                <a:lnTo>
                  <a:pt x="4078304" y="2014907"/>
                </a:lnTo>
                <a:lnTo>
                  <a:pt x="4069537" y="2012749"/>
                </a:lnTo>
                <a:cubicBezTo>
                  <a:pt x="4067738" y="2014187"/>
                  <a:pt x="4060815" y="2015626"/>
                  <a:pt x="4048766" y="2017065"/>
                </a:cubicBezTo>
                <a:lnTo>
                  <a:pt x="4045529" y="2020302"/>
                </a:lnTo>
                <a:lnTo>
                  <a:pt x="4044450" y="2020302"/>
                </a:lnTo>
                <a:lnTo>
                  <a:pt x="4042157" y="2018144"/>
                </a:lnTo>
                <a:lnTo>
                  <a:pt x="4042157" y="2017065"/>
                </a:lnTo>
                <a:cubicBezTo>
                  <a:pt x="4046743" y="2014187"/>
                  <a:pt x="4054071" y="2007623"/>
                  <a:pt x="4064142" y="1997373"/>
                </a:cubicBezTo>
                <a:cubicBezTo>
                  <a:pt x="4066839" y="1997373"/>
                  <a:pt x="4073403" y="1991528"/>
                  <a:pt x="4083833" y="1979839"/>
                </a:cubicBezTo>
                <a:cubicBezTo>
                  <a:pt x="4083833" y="1974714"/>
                  <a:pt x="4086351" y="1971072"/>
                  <a:pt x="4091387" y="1968914"/>
                </a:cubicBezTo>
                <a:cubicBezTo>
                  <a:pt x="4091387" y="1956506"/>
                  <a:pt x="4095073" y="1950301"/>
                  <a:pt x="4102446" y="1950301"/>
                </a:cubicBezTo>
                <a:cubicBezTo>
                  <a:pt x="4104964" y="1952459"/>
                  <a:pt x="4108965" y="1953943"/>
                  <a:pt x="4114450" y="1954752"/>
                </a:cubicBezTo>
                <a:cubicBezTo>
                  <a:pt x="4117687" y="1957090"/>
                  <a:pt x="4120250" y="1960372"/>
                  <a:pt x="4122138" y="1964598"/>
                </a:cubicBezTo>
                <a:lnTo>
                  <a:pt x="4140751" y="1975523"/>
                </a:lnTo>
                <a:lnTo>
                  <a:pt x="4145067" y="1977681"/>
                </a:lnTo>
                <a:cubicBezTo>
                  <a:pt x="4149293" y="1976063"/>
                  <a:pt x="4156576" y="1969858"/>
                  <a:pt x="4166917" y="1959068"/>
                </a:cubicBezTo>
                <a:lnTo>
                  <a:pt x="4174605" y="1960147"/>
                </a:lnTo>
                <a:lnTo>
                  <a:pt x="4174605" y="1954752"/>
                </a:lnTo>
                <a:cubicBezTo>
                  <a:pt x="4174605" y="1948728"/>
                  <a:pt x="4178246" y="1943962"/>
                  <a:pt x="4185530" y="1940455"/>
                </a:cubicBezTo>
                <a:cubicBezTo>
                  <a:pt x="4185530" y="1936589"/>
                  <a:pt x="4190295" y="1931464"/>
                  <a:pt x="4199826" y="1925080"/>
                </a:cubicBezTo>
                <a:lnTo>
                  <a:pt x="4217360" y="1908760"/>
                </a:lnTo>
                <a:lnTo>
                  <a:pt x="4219518" y="1908760"/>
                </a:lnTo>
                <a:cubicBezTo>
                  <a:pt x="4219518" y="1903095"/>
                  <a:pt x="4215517" y="1898329"/>
                  <a:pt x="4207514" y="1894463"/>
                </a:cubicBezTo>
                <a:lnTo>
                  <a:pt x="4206300" y="1893384"/>
                </a:lnTo>
                <a:lnTo>
                  <a:pt x="4205221" y="1893384"/>
                </a:lnTo>
                <a:lnTo>
                  <a:pt x="4197668" y="1894463"/>
                </a:lnTo>
                <a:cubicBezTo>
                  <a:pt x="4195420" y="1894463"/>
                  <a:pt x="4191374" y="1890462"/>
                  <a:pt x="4185530" y="1882459"/>
                </a:cubicBezTo>
                <a:lnTo>
                  <a:pt x="4185530" y="1880301"/>
                </a:lnTo>
                <a:cubicBezTo>
                  <a:pt x="4185530" y="1878053"/>
                  <a:pt x="4189576" y="1876569"/>
                  <a:pt x="4197668" y="1875850"/>
                </a:cubicBezTo>
                <a:lnTo>
                  <a:pt x="4227206" y="1881380"/>
                </a:lnTo>
                <a:lnTo>
                  <a:pt x="4227206" y="1880301"/>
                </a:lnTo>
                <a:cubicBezTo>
                  <a:pt x="4232241" y="1874456"/>
                  <a:pt x="4234759" y="1868612"/>
                  <a:pt x="4234759" y="1862767"/>
                </a:cubicBezTo>
                <a:lnTo>
                  <a:pt x="4233680" y="1861688"/>
                </a:lnTo>
                <a:lnTo>
                  <a:pt x="4227206" y="1861688"/>
                </a:lnTo>
                <a:lnTo>
                  <a:pt x="4211830" y="1866004"/>
                </a:lnTo>
                <a:lnTo>
                  <a:pt x="4205221" y="1863846"/>
                </a:lnTo>
                <a:lnTo>
                  <a:pt x="4191059" y="1863846"/>
                </a:lnTo>
                <a:cubicBezTo>
                  <a:pt x="4187013" y="1863846"/>
                  <a:pt x="4183731" y="1861643"/>
                  <a:pt x="4181214" y="1857237"/>
                </a:cubicBezTo>
                <a:lnTo>
                  <a:pt x="4181214" y="1855079"/>
                </a:lnTo>
                <a:lnTo>
                  <a:pt x="4182293" y="1854000"/>
                </a:lnTo>
                <a:lnTo>
                  <a:pt x="4182293" y="1852921"/>
                </a:lnTo>
                <a:lnTo>
                  <a:pt x="4193218" y="1854000"/>
                </a:lnTo>
                <a:lnTo>
                  <a:pt x="4206300" y="1850763"/>
                </a:lnTo>
                <a:lnTo>
                  <a:pt x="4208593" y="1850763"/>
                </a:lnTo>
                <a:cubicBezTo>
                  <a:pt x="4215337" y="1850763"/>
                  <a:pt x="4220058" y="1852202"/>
                  <a:pt x="4222755" y="1855079"/>
                </a:cubicBezTo>
                <a:cubicBezTo>
                  <a:pt x="4232646" y="1855079"/>
                  <a:pt x="4240694" y="1852157"/>
                  <a:pt x="4246898" y="1846312"/>
                </a:cubicBezTo>
                <a:close/>
                <a:moveTo>
                  <a:pt x="9207041" y="1838759"/>
                </a:moveTo>
                <a:cubicBezTo>
                  <a:pt x="9196071" y="1840198"/>
                  <a:pt x="9190586" y="1841996"/>
                  <a:pt x="9190586" y="1844154"/>
                </a:cubicBezTo>
                <a:lnTo>
                  <a:pt x="9191665" y="1844154"/>
                </a:lnTo>
                <a:lnTo>
                  <a:pt x="9208120" y="1839838"/>
                </a:lnTo>
                <a:lnTo>
                  <a:pt x="9208120" y="1838759"/>
                </a:lnTo>
                <a:close/>
                <a:moveTo>
                  <a:pt x="234683" y="1837666"/>
                </a:moveTo>
                <a:lnTo>
                  <a:pt x="229423" y="1846163"/>
                </a:lnTo>
                <a:lnTo>
                  <a:pt x="231446" y="1846163"/>
                </a:lnTo>
                <a:cubicBezTo>
                  <a:pt x="231446" y="1844005"/>
                  <a:pt x="232883" y="1841488"/>
                  <a:pt x="235762" y="1838610"/>
                </a:cubicBezTo>
                <a:lnTo>
                  <a:pt x="235762" y="1837666"/>
                </a:lnTo>
                <a:close/>
                <a:moveTo>
                  <a:pt x="171830" y="1835508"/>
                </a:moveTo>
                <a:lnTo>
                  <a:pt x="171830" y="1837666"/>
                </a:lnTo>
                <a:lnTo>
                  <a:pt x="172909" y="1837666"/>
                </a:lnTo>
                <a:lnTo>
                  <a:pt x="172909" y="1835508"/>
                </a:lnTo>
                <a:close/>
                <a:moveTo>
                  <a:pt x="5236098" y="1833634"/>
                </a:moveTo>
                <a:cubicBezTo>
                  <a:pt x="5241133" y="1835073"/>
                  <a:pt x="5243651" y="1837950"/>
                  <a:pt x="5243651" y="1842266"/>
                </a:cubicBezTo>
                <a:cubicBezTo>
                  <a:pt x="5242572" y="1845143"/>
                  <a:pt x="5241493" y="1846582"/>
                  <a:pt x="5240414" y="1846582"/>
                </a:cubicBezTo>
                <a:lnTo>
                  <a:pt x="5237177" y="1845503"/>
                </a:lnTo>
                <a:lnTo>
                  <a:pt x="5235019" y="1847661"/>
                </a:lnTo>
                <a:cubicBezTo>
                  <a:pt x="5232142" y="1841906"/>
                  <a:pt x="5229624" y="1839029"/>
                  <a:pt x="5227466" y="1839029"/>
                </a:cubicBezTo>
                <a:lnTo>
                  <a:pt x="5227466" y="1834713"/>
                </a:lnTo>
                <a:lnTo>
                  <a:pt x="5229624" y="1834713"/>
                </a:lnTo>
                <a:close/>
                <a:moveTo>
                  <a:pt x="1220461" y="1833634"/>
                </a:moveTo>
                <a:cubicBezTo>
                  <a:pt x="1221899" y="1837231"/>
                  <a:pt x="1224418" y="1839029"/>
                  <a:pt x="1228015" y="1839029"/>
                </a:cubicBezTo>
                <a:lnTo>
                  <a:pt x="1230173" y="1836871"/>
                </a:lnTo>
                <a:cubicBezTo>
                  <a:pt x="1237366" y="1842985"/>
                  <a:pt x="1240964" y="1847661"/>
                  <a:pt x="1240964" y="1850898"/>
                </a:cubicBezTo>
                <a:lnTo>
                  <a:pt x="1239884" y="1851977"/>
                </a:lnTo>
                <a:cubicBezTo>
                  <a:pt x="1240603" y="1858271"/>
                  <a:pt x="1241681" y="1862228"/>
                  <a:pt x="1243121" y="1863846"/>
                </a:cubicBezTo>
                <a:lnTo>
                  <a:pt x="1243121" y="1867083"/>
                </a:lnTo>
                <a:cubicBezTo>
                  <a:pt x="1239884" y="1867083"/>
                  <a:pt x="1237006" y="1872838"/>
                  <a:pt x="1234488" y="1884347"/>
                </a:cubicBezTo>
                <a:lnTo>
                  <a:pt x="1230173" y="1886505"/>
                </a:lnTo>
                <a:lnTo>
                  <a:pt x="1229093" y="1885426"/>
                </a:lnTo>
                <a:lnTo>
                  <a:pt x="1228015" y="1885426"/>
                </a:lnTo>
                <a:lnTo>
                  <a:pt x="1222620" y="1887584"/>
                </a:lnTo>
                <a:lnTo>
                  <a:pt x="1222620" y="1886505"/>
                </a:lnTo>
                <a:lnTo>
                  <a:pt x="1221541" y="1887584"/>
                </a:lnTo>
                <a:lnTo>
                  <a:pt x="1213987" y="1887584"/>
                </a:lnTo>
                <a:cubicBezTo>
                  <a:pt x="1206074" y="1887584"/>
                  <a:pt x="1199601" y="1885786"/>
                  <a:pt x="1194565" y="1882189"/>
                </a:cubicBezTo>
                <a:lnTo>
                  <a:pt x="1195644" y="1881110"/>
                </a:lnTo>
                <a:cubicBezTo>
                  <a:pt x="1191328" y="1875176"/>
                  <a:pt x="1189171" y="1867982"/>
                  <a:pt x="1189171" y="1859530"/>
                </a:cubicBezTo>
                <a:cubicBezTo>
                  <a:pt x="1192048" y="1846582"/>
                  <a:pt x="1196723" y="1840108"/>
                  <a:pt x="1203198" y="1840108"/>
                </a:cubicBezTo>
                <a:cubicBezTo>
                  <a:pt x="1203198" y="1838669"/>
                  <a:pt x="1208951" y="1836511"/>
                  <a:pt x="1220461" y="1833634"/>
                </a:cubicBezTo>
                <a:close/>
                <a:moveTo>
                  <a:pt x="8594586" y="1833364"/>
                </a:moveTo>
                <a:lnTo>
                  <a:pt x="8595665" y="1833364"/>
                </a:lnTo>
                <a:cubicBezTo>
                  <a:pt x="8595665" y="1835163"/>
                  <a:pt x="8597103" y="1836242"/>
                  <a:pt x="8599981" y="1836601"/>
                </a:cubicBezTo>
                <a:lnTo>
                  <a:pt x="8615087" y="1835522"/>
                </a:lnTo>
                <a:lnTo>
                  <a:pt x="8616166" y="1835522"/>
                </a:lnTo>
                <a:lnTo>
                  <a:pt x="8620482" y="1837680"/>
                </a:lnTo>
                <a:lnTo>
                  <a:pt x="8620482" y="1873827"/>
                </a:lnTo>
                <a:lnTo>
                  <a:pt x="8648536" y="1878143"/>
                </a:lnTo>
                <a:lnTo>
                  <a:pt x="8652852" y="1877064"/>
                </a:lnTo>
                <a:lnTo>
                  <a:pt x="8655010" y="1877064"/>
                </a:lnTo>
                <a:lnTo>
                  <a:pt x="8657168" y="1879222"/>
                </a:lnTo>
                <a:lnTo>
                  <a:pt x="8665800" y="1873827"/>
                </a:lnTo>
                <a:lnTo>
                  <a:pt x="8671195" y="1873827"/>
                </a:lnTo>
                <a:cubicBezTo>
                  <a:pt x="8671195" y="1875985"/>
                  <a:pt x="8672993" y="1877064"/>
                  <a:pt x="8676590" y="1877064"/>
                </a:cubicBezTo>
                <a:lnTo>
                  <a:pt x="8679827" y="1874906"/>
                </a:lnTo>
                <a:lnTo>
                  <a:pt x="8681985" y="1877064"/>
                </a:lnTo>
                <a:lnTo>
                  <a:pt x="8700328" y="1877064"/>
                </a:lnTo>
                <a:cubicBezTo>
                  <a:pt x="8703925" y="1877064"/>
                  <a:pt x="8705723" y="1875985"/>
                  <a:pt x="8705723" y="1873827"/>
                </a:cubicBezTo>
                <a:lnTo>
                  <a:pt x="8707881" y="1873827"/>
                </a:lnTo>
                <a:cubicBezTo>
                  <a:pt x="8709859" y="1875985"/>
                  <a:pt x="8718851" y="1877064"/>
                  <a:pt x="8734856" y="1877064"/>
                </a:cubicBezTo>
                <a:lnTo>
                  <a:pt x="8739172" y="1875985"/>
                </a:lnTo>
                <a:lnTo>
                  <a:pt x="8739172" y="1878143"/>
                </a:lnTo>
                <a:lnTo>
                  <a:pt x="8744567" y="1877064"/>
                </a:lnTo>
                <a:lnTo>
                  <a:pt x="8775858" y="1877064"/>
                </a:lnTo>
                <a:lnTo>
                  <a:pt x="8780174" y="1878143"/>
                </a:lnTo>
                <a:lnTo>
                  <a:pt x="8784490" y="1877064"/>
                </a:lnTo>
                <a:lnTo>
                  <a:pt x="8785569" y="1877064"/>
                </a:lnTo>
                <a:lnTo>
                  <a:pt x="8790964" y="1878143"/>
                </a:lnTo>
                <a:lnTo>
                  <a:pt x="8790964" y="1875985"/>
                </a:lnTo>
                <a:lnTo>
                  <a:pt x="8799596" y="1875985"/>
                </a:lnTo>
                <a:lnTo>
                  <a:pt x="8801754" y="1878143"/>
                </a:lnTo>
                <a:lnTo>
                  <a:pt x="8801754" y="1879222"/>
                </a:lnTo>
                <a:lnTo>
                  <a:pt x="8808228" y="1877064"/>
                </a:lnTo>
                <a:lnTo>
                  <a:pt x="8810386" y="1879222"/>
                </a:lnTo>
                <a:lnTo>
                  <a:pt x="8810386" y="1885696"/>
                </a:lnTo>
                <a:lnTo>
                  <a:pt x="8812544" y="1885696"/>
                </a:lnTo>
                <a:lnTo>
                  <a:pt x="8812544" y="1904039"/>
                </a:lnTo>
                <a:lnTo>
                  <a:pt x="8811465" y="1904039"/>
                </a:lnTo>
                <a:lnTo>
                  <a:pt x="8808228" y="1902960"/>
                </a:lnTo>
                <a:lnTo>
                  <a:pt x="8806070" y="1906197"/>
                </a:lnTo>
                <a:cubicBezTo>
                  <a:pt x="8808948" y="1906197"/>
                  <a:pt x="8810386" y="1906916"/>
                  <a:pt x="8810386" y="1908355"/>
                </a:cubicBezTo>
                <a:lnTo>
                  <a:pt x="8810386" y="1913750"/>
                </a:lnTo>
                <a:lnTo>
                  <a:pt x="8812544" y="1913750"/>
                </a:lnTo>
                <a:lnTo>
                  <a:pt x="8812544" y="1922382"/>
                </a:lnTo>
                <a:lnTo>
                  <a:pt x="8810386" y="1922382"/>
                </a:lnTo>
                <a:lnTo>
                  <a:pt x="8810386" y="1928856"/>
                </a:lnTo>
                <a:lnTo>
                  <a:pt x="8808228" y="1931014"/>
                </a:lnTo>
                <a:lnTo>
                  <a:pt x="8801754" y="1931014"/>
                </a:lnTo>
                <a:lnTo>
                  <a:pt x="8774779" y="1932093"/>
                </a:lnTo>
                <a:lnTo>
                  <a:pt x="8774779" y="1934251"/>
                </a:lnTo>
                <a:lnTo>
                  <a:pt x="8767226" y="1934251"/>
                </a:lnTo>
                <a:lnTo>
                  <a:pt x="8767226" y="1932093"/>
                </a:lnTo>
                <a:lnTo>
                  <a:pt x="8766147" y="1932093"/>
                </a:lnTo>
                <a:cubicBezTo>
                  <a:pt x="8758414" y="1932093"/>
                  <a:pt x="8752660" y="1931014"/>
                  <a:pt x="8748883" y="1928856"/>
                </a:cubicBezTo>
                <a:cubicBezTo>
                  <a:pt x="8748883" y="1931014"/>
                  <a:pt x="8744207" y="1932093"/>
                  <a:pt x="8734856" y="1932093"/>
                </a:cubicBezTo>
                <a:lnTo>
                  <a:pt x="8734856" y="1934251"/>
                </a:lnTo>
                <a:lnTo>
                  <a:pt x="8724066" y="1934251"/>
                </a:lnTo>
                <a:lnTo>
                  <a:pt x="8724066" y="1932093"/>
                </a:lnTo>
                <a:lnTo>
                  <a:pt x="8716513" y="1932093"/>
                </a:lnTo>
                <a:lnTo>
                  <a:pt x="8716513" y="1934251"/>
                </a:lnTo>
                <a:lnTo>
                  <a:pt x="8703565" y="1934251"/>
                </a:lnTo>
                <a:lnTo>
                  <a:pt x="8703565" y="1932093"/>
                </a:lnTo>
                <a:lnTo>
                  <a:pt x="8675511" y="1932093"/>
                </a:lnTo>
                <a:lnTo>
                  <a:pt x="8675511" y="1928856"/>
                </a:lnTo>
                <a:lnTo>
                  <a:pt x="8673353" y="1928856"/>
                </a:lnTo>
                <a:lnTo>
                  <a:pt x="8673353" y="1932093"/>
                </a:lnTo>
                <a:lnTo>
                  <a:pt x="8667958" y="1932093"/>
                </a:lnTo>
                <a:lnTo>
                  <a:pt x="8647457" y="1929935"/>
                </a:lnTo>
                <a:cubicBezTo>
                  <a:pt x="8640983" y="1931014"/>
                  <a:pt x="8637746" y="1932453"/>
                  <a:pt x="8637746" y="1934251"/>
                </a:cubicBezTo>
                <a:lnTo>
                  <a:pt x="8635588" y="1934251"/>
                </a:lnTo>
                <a:cubicBezTo>
                  <a:pt x="8635588" y="1932093"/>
                  <a:pt x="8633070" y="1931014"/>
                  <a:pt x="8628035" y="1931014"/>
                </a:cubicBezTo>
                <a:lnTo>
                  <a:pt x="8606455" y="1932093"/>
                </a:lnTo>
                <a:lnTo>
                  <a:pt x="8606455" y="1934251"/>
                </a:lnTo>
                <a:lnTo>
                  <a:pt x="8603218" y="1934251"/>
                </a:lnTo>
                <a:lnTo>
                  <a:pt x="8603218" y="1932093"/>
                </a:lnTo>
                <a:lnTo>
                  <a:pt x="8598902" y="1932093"/>
                </a:lnTo>
                <a:lnTo>
                  <a:pt x="8598902" y="1934251"/>
                </a:lnTo>
                <a:lnTo>
                  <a:pt x="8591349" y="1934251"/>
                </a:lnTo>
                <a:cubicBezTo>
                  <a:pt x="8591349" y="1932093"/>
                  <a:pt x="8588831" y="1931014"/>
                  <a:pt x="8583796" y="1931014"/>
                </a:cubicBezTo>
                <a:lnTo>
                  <a:pt x="8579480" y="1932093"/>
                </a:lnTo>
                <a:lnTo>
                  <a:pt x="8568690" y="1929935"/>
                </a:lnTo>
                <a:lnTo>
                  <a:pt x="8567610" y="1931014"/>
                </a:lnTo>
                <a:lnTo>
                  <a:pt x="8566532" y="1929935"/>
                </a:lnTo>
                <a:lnTo>
                  <a:pt x="8567610" y="1919145"/>
                </a:lnTo>
                <a:cubicBezTo>
                  <a:pt x="8567610" y="1903140"/>
                  <a:pt x="8566532" y="1891630"/>
                  <a:pt x="8564374" y="1884617"/>
                </a:cubicBezTo>
                <a:lnTo>
                  <a:pt x="8566532" y="1846312"/>
                </a:lnTo>
                <a:lnTo>
                  <a:pt x="8565452" y="1837680"/>
                </a:lnTo>
                <a:lnTo>
                  <a:pt x="8568690" y="1835522"/>
                </a:lnTo>
                <a:lnTo>
                  <a:pt x="8571926" y="1835522"/>
                </a:lnTo>
                <a:lnTo>
                  <a:pt x="8585954" y="1836601"/>
                </a:lnTo>
                <a:cubicBezTo>
                  <a:pt x="8591708" y="1836062"/>
                  <a:pt x="8594586" y="1835342"/>
                  <a:pt x="8594586" y="1834443"/>
                </a:cubicBezTo>
                <a:close/>
                <a:moveTo>
                  <a:pt x="6076074" y="1831611"/>
                </a:moveTo>
                <a:lnTo>
                  <a:pt x="6081334" y="1836871"/>
                </a:lnTo>
                <a:lnTo>
                  <a:pt x="6083537" y="1836137"/>
                </a:lnTo>
                <a:lnTo>
                  <a:pt x="6091045" y="1841460"/>
                </a:lnTo>
                <a:lnTo>
                  <a:pt x="6091045" y="1842266"/>
                </a:lnTo>
                <a:lnTo>
                  <a:pt x="6088887" y="1842266"/>
                </a:lnTo>
                <a:lnTo>
                  <a:pt x="6088887" y="1843345"/>
                </a:lnTo>
                <a:lnTo>
                  <a:pt x="6096306" y="1846447"/>
                </a:lnTo>
                <a:lnTo>
                  <a:pt x="6099543" y="1845503"/>
                </a:lnTo>
                <a:lnTo>
                  <a:pt x="6099543" y="1844424"/>
                </a:lnTo>
                <a:lnTo>
                  <a:pt x="6098464" y="1844424"/>
                </a:lnTo>
                <a:lnTo>
                  <a:pt x="6095227" y="1845503"/>
                </a:lnTo>
                <a:lnTo>
                  <a:pt x="6095227" y="1844424"/>
                </a:lnTo>
                <a:lnTo>
                  <a:pt x="6091045" y="1841460"/>
                </a:lnTo>
                <a:lnTo>
                  <a:pt x="6091045" y="1841187"/>
                </a:lnTo>
                <a:cubicBezTo>
                  <a:pt x="6089787" y="1838490"/>
                  <a:pt x="6087629" y="1836691"/>
                  <a:pt x="6084571" y="1835792"/>
                </a:cubicBezTo>
                <a:lnTo>
                  <a:pt x="6083537" y="1836137"/>
                </a:lnTo>
                <a:lnTo>
                  <a:pt x="6077153" y="1831611"/>
                </a:lnTo>
                <a:close/>
                <a:moveTo>
                  <a:pt x="6071758" y="1829453"/>
                </a:moveTo>
                <a:lnTo>
                  <a:pt x="6071758" y="1831611"/>
                </a:lnTo>
                <a:lnTo>
                  <a:pt x="6072837" y="1831611"/>
                </a:lnTo>
                <a:lnTo>
                  <a:pt x="6072837" y="1829453"/>
                </a:lnTo>
                <a:close/>
                <a:moveTo>
                  <a:pt x="1581779" y="1827025"/>
                </a:moveTo>
                <a:lnTo>
                  <a:pt x="1583938" y="1827025"/>
                </a:lnTo>
                <a:lnTo>
                  <a:pt x="1601202" y="1831476"/>
                </a:lnTo>
                <a:lnTo>
                  <a:pt x="1604573" y="1831476"/>
                </a:lnTo>
                <a:lnTo>
                  <a:pt x="1611047" y="1829183"/>
                </a:lnTo>
                <a:cubicBezTo>
                  <a:pt x="1617520" y="1831611"/>
                  <a:pt x="1620759" y="1833454"/>
                  <a:pt x="1620759" y="1834713"/>
                </a:cubicBezTo>
                <a:lnTo>
                  <a:pt x="1620759" y="1836871"/>
                </a:lnTo>
                <a:lnTo>
                  <a:pt x="1618601" y="1840108"/>
                </a:lnTo>
                <a:lnTo>
                  <a:pt x="1618601" y="1842266"/>
                </a:lnTo>
                <a:cubicBezTo>
                  <a:pt x="1620759" y="1842266"/>
                  <a:pt x="1621838" y="1843390"/>
                  <a:pt x="1621838" y="1845638"/>
                </a:cubicBezTo>
                <a:lnTo>
                  <a:pt x="1618601" y="1876120"/>
                </a:lnTo>
                <a:lnTo>
                  <a:pt x="1614284" y="1877199"/>
                </a:lnTo>
                <a:cubicBezTo>
                  <a:pt x="1614284" y="1879986"/>
                  <a:pt x="1616083" y="1885112"/>
                  <a:pt x="1619679" y="1892575"/>
                </a:cubicBezTo>
                <a:lnTo>
                  <a:pt x="1620759" y="1913345"/>
                </a:lnTo>
                <a:lnTo>
                  <a:pt x="1620759" y="1924270"/>
                </a:lnTo>
                <a:cubicBezTo>
                  <a:pt x="1620759" y="1928407"/>
                  <a:pt x="1619320" y="1932003"/>
                  <a:pt x="1616443" y="1935060"/>
                </a:cubicBezTo>
                <a:lnTo>
                  <a:pt x="1617520" y="1938432"/>
                </a:lnTo>
                <a:lnTo>
                  <a:pt x="1614284" y="1939511"/>
                </a:lnTo>
                <a:lnTo>
                  <a:pt x="1615364" y="1943827"/>
                </a:lnTo>
                <a:lnTo>
                  <a:pt x="1616443" y="1943827"/>
                </a:lnTo>
                <a:lnTo>
                  <a:pt x="1616443" y="1941669"/>
                </a:lnTo>
                <a:lnTo>
                  <a:pt x="1617520" y="1941669"/>
                </a:lnTo>
                <a:lnTo>
                  <a:pt x="1619679" y="1943827"/>
                </a:lnTo>
                <a:lnTo>
                  <a:pt x="1619679" y="1959068"/>
                </a:lnTo>
                <a:lnTo>
                  <a:pt x="1616443" y="1962440"/>
                </a:lnTo>
                <a:lnTo>
                  <a:pt x="1611047" y="1961361"/>
                </a:lnTo>
                <a:lnTo>
                  <a:pt x="1611047" y="1964598"/>
                </a:lnTo>
                <a:cubicBezTo>
                  <a:pt x="1615364" y="1964598"/>
                  <a:pt x="1617520" y="1965677"/>
                  <a:pt x="1617520" y="1967835"/>
                </a:cubicBezTo>
                <a:lnTo>
                  <a:pt x="1617520" y="1969993"/>
                </a:lnTo>
                <a:lnTo>
                  <a:pt x="1615364" y="1972286"/>
                </a:lnTo>
                <a:lnTo>
                  <a:pt x="1616443" y="1973365"/>
                </a:lnTo>
                <a:lnTo>
                  <a:pt x="1616443" y="1977681"/>
                </a:lnTo>
                <a:lnTo>
                  <a:pt x="1614284" y="1980918"/>
                </a:lnTo>
                <a:lnTo>
                  <a:pt x="1616443" y="1989685"/>
                </a:lnTo>
                <a:lnTo>
                  <a:pt x="1616443" y="1994001"/>
                </a:lnTo>
                <a:cubicBezTo>
                  <a:pt x="1616443" y="2009736"/>
                  <a:pt x="1612846" y="2021785"/>
                  <a:pt x="1605653" y="2030148"/>
                </a:cubicBezTo>
                <a:cubicBezTo>
                  <a:pt x="1603405" y="2039229"/>
                  <a:pt x="1599402" y="2046108"/>
                  <a:pt x="1593649" y="2050784"/>
                </a:cubicBezTo>
                <a:cubicBezTo>
                  <a:pt x="1587534" y="2060135"/>
                  <a:pt x="1579981" y="2066699"/>
                  <a:pt x="1570990" y="2070475"/>
                </a:cubicBezTo>
                <a:cubicBezTo>
                  <a:pt x="1570990" y="2073712"/>
                  <a:pt x="1567393" y="2075915"/>
                  <a:pt x="1560199" y="2077084"/>
                </a:cubicBezTo>
                <a:cubicBezTo>
                  <a:pt x="1555704" y="2082120"/>
                  <a:pt x="1551702" y="2084637"/>
                  <a:pt x="1548195" y="2084637"/>
                </a:cubicBezTo>
                <a:lnTo>
                  <a:pt x="1544958" y="2083558"/>
                </a:lnTo>
                <a:lnTo>
                  <a:pt x="1539564" y="2086795"/>
                </a:lnTo>
                <a:lnTo>
                  <a:pt x="1538485" y="2086795"/>
                </a:lnTo>
                <a:lnTo>
                  <a:pt x="1534168" y="2085716"/>
                </a:lnTo>
                <a:lnTo>
                  <a:pt x="1529852" y="2086795"/>
                </a:lnTo>
                <a:lnTo>
                  <a:pt x="1528773" y="2086795"/>
                </a:lnTo>
                <a:lnTo>
                  <a:pt x="1526615" y="2084637"/>
                </a:lnTo>
                <a:lnTo>
                  <a:pt x="1526615" y="2083558"/>
                </a:lnTo>
                <a:lnTo>
                  <a:pt x="1561278" y="2044310"/>
                </a:lnTo>
                <a:cubicBezTo>
                  <a:pt x="1563436" y="2034059"/>
                  <a:pt x="1567034" y="2028934"/>
                  <a:pt x="1572069" y="2028934"/>
                </a:cubicBezTo>
                <a:cubicBezTo>
                  <a:pt x="1574946" y="2028934"/>
                  <a:pt x="1576385" y="2028214"/>
                  <a:pt x="1576385" y="2026776"/>
                </a:cubicBezTo>
                <a:lnTo>
                  <a:pt x="1576385" y="2025697"/>
                </a:lnTo>
                <a:lnTo>
                  <a:pt x="1573148" y="2013693"/>
                </a:lnTo>
                <a:lnTo>
                  <a:pt x="1572069" y="2012614"/>
                </a:lnTo>
                <a:cubicBezTo>
                  <a:pt x="1572069" y="2011175"/>
                  <a:pt x="1574946" y="2009736"/>
                  <a:pt x="1580700" y="2008298"/>
                </a:cubicBezTo>
                <a:lnTo>
                  <a:pt x="1579621" y="2007219"/>
                </a:lnTo>
                <a:lnTo>
                  <a:pt x="1579621" y="2004926"/>
                </a:lnTo>
                <a:lnTo>
                  <a:pt x="1585016" y="1998452"/>
                </a:lnTo>
                <a:lnTo>
                  <a:pt x="1577463" y="1992922"/>
                </a:lnTo>
                <a:lnTo>
                  <a:pt x="1577463" y="2001689"/>
                </a:lnTo>
                <a:cubicBezTo>
                  <a:pt x="1577463" y="2005555"/>
                  <a:pt x="1576385" y="2007758"/>
                  <a:pt x="1574227" y="2008298"/>
                </a:cubicBezTo>
                <a:lnTo>
                  <a:pt x="1572069" y="2008298"/>
                </a:lnTo>
                <a:lnTo>
                  <a:pt x="1572069" y="1997373"/>
                </a:lnTo>
                <a:lnTo>
                  <a:pt x="1569911" y="1995215"/>
                </a:lnTo>
                <a:lnTo>
                  <a:pt x="1568832" y="1995215"/>
                </a:lnTo>
                <a:lnTo>
                  <a:pt x="1568832" y="2008298"/>
                </a:lnTo>
                <a:cubicBezTo>
                  <a:pt x="1566314" y="2008298"/>
                  <a:pt x="1564515" y="2012299"/>
                  <a:pt x="1563436" y="2020302"/>
                </a:cubicBezTo>
                <a:lnTo>
                  <a:pt x="1564515" y="2019223"/>
                </a:lnTo>
                <a:lnTo>
                  <a:pt x="1565594" y="2019223"/>
                </a:lnTo>
                <a:lnTo>
                  <a:pt x="1565594" y="2020302"/>
                </a:lnTo>
                <a:cubicBezTo>
                  <a:pt x="1562357" y="2025337"/>
                  <a:pt x="1558761" y="2027855"/>
                  <a:pt x="1554804" y="2027855"/>
                </a:cubicBezTo>
                <a:lnTo>
                  <a:pt x="1542800" y="2027855"/>
                </a:lnTo>
                <a:lnTo>
                  <a:pt x="1538485" y="2031227"/>
                </a:lnTo>
                <a:lnTo>
                  <a:pt x="1529852" y="2031227"/>
                </a:lnTo>
                <a:cubicBezTo>
                  <a:pt x="1526075" y="2031227"/>
                  <a:pt x="1523917" y="2030103"/>
                  <a:pt x="1523379" y="2027855"/>
                </a:cubicBezTo>
                <a:lnTo>
                  <a:pt x="1523379" y="2021381"/>
                </a:lnTo>
                <a:cubicBezTo>
                  <a:pt x="1523379" y="2017334"/>
                  <a:pt x="1524817" y="2014772"/>
                  <a:pt x="1527694" y="2013693"/>
                </a:cubicBezTo>
                <a:lnTo>
                  <a:pt x="1526615" y="2012614"/>
                </a:lnTo>
                <a:lnTo>
                  <a:pt x="1526615" y="2008298"/>
                </a:lnTo>
                <a:cubicBezTo>
                  <a:pt x="1528773" y="2005151"/>
                  <a:pt x="1529852" y="2002228"/>
                  <a:pt x="1529852" y="1999531"/>
                </a:cubicBezTo>
                <a:cubicBezTo>
                  <a:pt x="1525536" y="1993327"/>
                  <a:pt x="1523379" y="1985324"/>
                  <a:pt x="1523379" y="1975523"/>
                </a:cubicBezTo>
                <a:lnTo>
                  <a:pt x="1526615" y="1969993"/>
                </a:lnTo>
                <a:lnTo>
                  <a:pt x="1524457" y="1960282"/>
                </a:lnTo>
                <a:lnTo>
                  <a:pt x="1528773" y="1940590"/>
                </a:lnTo>
                <a:lnTo>
                  <a:pt x="1525536" y="1935060"/>
                </a:lnTo>
                <a:lnTo>
                  <a:pt x="1525536" y="1908895"/>
                </a:lnTo>
                <a:lnTo>
                  <a:pt x="1523379" y="1869646"/>
                </a:lnTo>
                <a:cubicBezTo>
                  <a:pt x="1528413" y="1865420"/>
                  <a:pt x="1530931" y="1861418"/>
                  <a:pt x="1530931" y="1857642"/>
                </a:cubicBezTo>
                <a:lnTo>
                  <a:pt x="1548195" y="1857642"/>
                </a:lnTo>
                <a:cubicBezTo>
                  <a:pt x="1555479" y="1857642"/>
                  <a:pt x="1561278" y="1859800"/>
                  <a:pt x="1565594" y="1864116"/>
                </a:cubicBezTo>
                <a:lnTo>
                  <a:pt x="1569911" y="1863037"/>
                </a:lnTo>
                <a:lnTo>
                  <a:pt x="1574227" y="1865195"/>
                </a:lnTo>
                <a:lnTo>
                  <a:pt x="1574227" y="1855484"/>
                </a:lnTo>
                <a:lnTo>
                  <a:pt x="1575305" y="1845638"/>
                </a:lnTo>
                <a:lnTo>
                  <a:pt x="1574227" y="1841187"/>
                </a:lnTo>
                <a:cubicBezTo>
                  <a:pt x="1576204" y="1831746"/>
                  <a:pt x="1578722" y="1827025"/>
                  <a:pt x="1581779" y="1827025"/>
                </a:cubicBezTo>
                <a:close/>
                <a:moveTo>
                  <a:pt x="3674231" y="1826890"/>
                </a:moveTo>
                <a:cubicBezTo>
                  <a:pt x="3678906" y="1826890"/>
                  <a:pt x="3682907" y="1829408"/>
                  <a:pt x="3686234" y="1834443"/>
                </a:cubicBezTo>
                <a:cubicBezTo>
                  <a:pt x="3691630" y="1833724"/>
                  <a:pt x="3695226" y="1832645"/>
                  <a:pt x="3697025" y="1831206"/>
                </a:cubicBezTo>
                <a:cubicBezTo>
                  <a:pt x="3699722" y="1831206"/>
                  <a:pt x="3702959" y="1832645"/>
                  <a:pt x="3706736" y="1835522"/>
                </a:cubicBezTo>
                <a:lnTo>
                  <a:pt x="3711052" y="1835522"/>
                </a:lnTo>
                <a:lnTo>
                  <a:pt x="3719684" y="1833364"/>
                </a:lnTo>
                <a:lnTo>
                  <a:pt x="3721842" y="1833364"/>
                </a:lnTo>
                <a:cubicBezTo>
                  <a:pt x="3723460" y="1833364"/>
                  <a:pt x="3725258" y="1836242"/>
                  <a:pt x="3727237" y="1841996"/>
                </a:cubicBezTo>
                <a:cubicBezTo>
                  <a:pt x="3729484" y="1841996"/>
                  <a:pt x="3730609" y="1842716"/>
                  <a:pt x="3730609" y="1844154"/>
                </a:cubicBezTo>
                <a:lnTo>
                  <a:pt x="3730609" y="1848470"/>
                </a:lnTo>
                <a:cubicBezTo>
                  <a:pt x="3730609" y="1850898"/>
                  <a:pt x="3726607" y="1852741"/>
                  <a:pt x="3718605" y="1854000"/>
                </a:cubicBezTo>
                <a:cubicBezTo>
                  <a:pt x="3715907" y="1857597"/>
                  <a:pt x="3707994" y="1863711"/>
                  <a:pt x="3694867" y="1872343"/>
                </a:cubicBezTo>
                <a:lnTo>
                  <a:pt x="3695946" y="1872343"/>
                </a:lnTo>
                <a:lnTo>
                  <a:pt x="3707815" y="1871264"/>
                </a:lnTo>
                <a:lnTo>
                  <a:pt x="3714289" y="1874501"/>
                </a:lnTo>
                <a:lnTo>
                  <a:pt x="3733846" y="1865869"/>
                </a:lnTo>
                <a:cubicBezTo>
                  <a:pt x="3741399" y="1859755"/>
                  <a:pt x="3747513" y="1853596"/>
                  <a:pt x="3752189" y="1847391"/>
                </a:cubicBezTo>
                <a:lnTo>
                  <a:pt x="3762979" y="1858316"/>
                </a:lnTo>
                <a:cubicBezTo>
                  <a:pt x="3768014" y="1858316"/>
                  <a:pt x="3774892" y="1864790"/>
                  <a:pt x="3783615" y="1877738"/>
                </a:cubicBezTo>
                <a:lnTo>
                  <a:pt x="3783615" y="1879896"/>
                </a:lnTo>
                <a:lnTo>
                  <a:pt x="3780378" y="1882054"/>
                </a:lnTo>
                <a:cubicBezTo>
                  <a:pt x="3758707" y="1882774"/>
                  <a:pt x="3744636" y="1883853"/>
                  <a:pt x="3738162" y="1885291"/>
                </a:cubicBezTo>
                <a:cubicBezTo>
                  <a:pt x="3749491" y="1891496"/>
                  <a:pt x="3755605" y="1896216"/>
                  <a:pt x="3756505" y="1899453"/>
                </a:cubicBezTo>
                <a:lnTo>
                  <a:pt x="3768374" y="1909164"/>
                </a:lnTo>
                <a:lnTo>
                  <a:pt x="3768374" y="1911322"/>
                </a:lnTo>
                <a:lnTo>
                  <a:pt x="3764058" y="1924270"/>
                </a:lnTo>
                <a:lnTo>
                  <a:pt x="3771611" y="1915638"/>
                </a:lnTo>
                <a:cubicBezTo>
                  <a:pt x="3774578" y="1916897"/>
                  <a:pt x="3777500" y="1920854"/>
                  <a:pt x="3780378" y="1927507"/>
                </a:cubicBezTo>
                <a:cubicBezTo>
                  <a:pt x="3783615" y="1927507"/>
                  <a:pt x="3787571" y="1933307"/>
                  <a:pt x="3792247" y="1944906"/>
                </a:cubicBezTo>
                <a:lnTo>
                  <a:pt x="3786852" y="1947064"/>
                </a:lnTo>
                <a:lnTo>
                  <a:pt x="3784694" y="1944906"/>
                </a:lnTo>
                <a:cubicBezTo>
                  <a:pt x="3784694" y="1948503"/>
                  <a:pt x="3782536" y="1950301"/>
                  <a:pt x="3778220" y="1950301"/>
                </a:cubicBezTo>
                <a:lnTo>
                  <a:pt x="3769453" y="1948143"/>
                </a:lnTo>
                <a:lnTo>
                  <a:pt x="3766216" y="1949222"/>
                </a:lnTo>
                <a:lnTo>
                  <a:pt x="3757584" y="1947064"/>
                </a:lnTo>
                <a:lnTo>
                  <a:pt x="3756505" y="1948143"/>
                </a:lnTo>
                <a:lnTo>
                  <a:pt x="3756505" y="1951380"/>
                </a:lnTo>
                <a:lnTo>
                  <a:pt x="3758663" y="1954617"/>
                </a:lnTo>
                <a:lnTo>
                  <a:pt x="3758663" y="1962170"/>
                </a:lnTo>
                <a:lnTo>
                  <a:pt x="3754347" y="1967565"/>
                </a:lnTo>
                <a:lnTo>
                  <a:pt x="3757584" y="1976197"/>
                </a:lnTo>
                <a:lnTo>
                  <a:pt x="3757584" y="1978355"/>
                </a:lnTo>
                <a:lnTo>
                  <a:pt x="3754347" y="1978355"/>
                </a:lnTo>
                <a:lnTo>
                  <a:pt x="3754347" y="1979434"/>
                </a:lnTo>
                <a:lnTo>
                  <a:pt x="3757584" y="1980513"/>
                </a:lnTo>
                <a:cubicBezTo>
                  <a:pt x="3757584" y="1982402"/>
                  <a:pt x="3755426" y="1984605"/>
                  <a:pt x="3751110" y="1987122"/>
                </a:cubicBezTo>
                <a:cubicBezTo>
                  <a:pt x="3751110" y="1990719"/>
                  <a:pt x="3747153" y="1992517"/>
                  <a:pt x="3739241" y="1992517"/>
                </a:cubicBezTo>
                <a:lnTo>
                  <a:pt x="3736004" y="1995754"/>
                </a:lnTo>
                <a:lnTo>
                  <a:pt x="3733846" y="1995754"/>
                </a:lnTo>
                <a:lnTo>
                  <a:pt x="3726158" y="1993596"/>
                </a:lnTo>
                <a:lnTo>
                  <a:pt x="3715368" y="1995754"/>
                </a:lnTo>
                <a:lnTo>
                  <a:pt x="3720763" y="2002228"/>
                </a:lnTo>
                <a:cubicBezTo>
                  <a:pt x="3720763" y="2010141"/>
                  <a:pt x="3724044" y="2014097"/>
                  <a:pt x="3730609" y="2014097"/>
                </a:cubicBezTo>
                <a:lnTo>
                  <a:pt x="3734925" y="2010860"/>
                </a:lnTo>
                <a:lnTo>
                  <a:pt x="3733846" y="2009781"/>
                </a:lnTo>
                <a:lnTo>
                  <a:pt x="3733846" y="2006544"/>
                </a:lnTo>
                <a:cubicBezTo>
                  <a:pt x="3734565" y="2004386"/>
                  <a:pt x="3736723" y="2003307"/>
                  <a:pt x="3740320" y="2003307"/>
                </a:cubicBezTo>
                <a:lnTo>
                  <a:pt x="3744636" y="2010860"/>
                </a:lnTo>
                <a:lnTo>
                  <a:pt x="3753268" y="2008702"/>
                </a:lnTo>
                <a:lnTo>
                  <a:pt x="3776062" y="2016255"/>
                </a:lnTo>
                <a:lnTo>
                  <a:pt x="3784694" y="2015176"/>
                </a:lnTo>
                <a:lnTo>
                  <a:pt x="3790089" y="2020571"/>
                </a:lnTo>
                <a:lnTo>
                  <a:pt x="3790089" y="2022729"/>
                </a:lnTo>
                <a:cubicBezTo>
                  <a:pt x="3790089" y="2027135"/>
                  <a:pt x="3787211" y="2030417"/>
                  <a:pt x="3781457" y="2032575"/>
                </a:cubicBezTo>
                <a:cubicBezTo>
                  <a:pt x="3779838" y="2036532"/>
                  <a:pt x="3774398" y="2043006"/>
                  <a:pt x="3765137" y="2051997"/>
                </a:cubicBezTo>
                <a:lnTo>
                  <a:pt x="3758663" y="2067103"/>
                </a:lnTo>
                <a:cubicBezTo>
                  <a:pt x="3758663" y="2075106"/>
                  <a:pt x="3757584" y="2079107"/>
                  <a:pt x="3755426" y="2079107"/>
                </a:cubicBezTo>
                <a:cubicBezTo>
                  <a:pt x="3751289" y="2077129"/>
                  <a:pt x="3747333" y="2073892"/>
                  <a:pt x="3743557" y="2069396"/>
                </a:cubicBezTo>
                <a:cubicBezTo>
                  <a:pt x="3741399" y="2069396"/>
                  <a:pt x="3739241" y="2067913"/>
                  <a:pt x="3737083" y="2064945"/>
                </a:cubicBezTo>
                <a:cubicBezTo>
                  <a:pt x="3730159" y="2064945"/>
                  <a:pt x="3722921" y="2058471"/>
                  <a:pt x="3715368" y="2045523"/>
                </a:cubicBezTo>
                <a:cubicBezTo>
                  <a:pt x="3711591" y="2045523"/>
                  <a:pt x="3707994" y="2040848"/>
                  <a:pt x="3704578" y="2031496"/>
                </a:cubicBezTo>
                <a:lnTo>
                  <a:pt x="3708894" y="2029338"/>
                </a:lnTo>
                <a:cubicBezTo>
                  <a:pt x="3708174" y="2023494"/>
                  <a:pt x="3705297" y="2020571"/>
                  <a:pt x="3700262" y="2020571"/>
                </a:cubicBezTo>
                <a:lnTo>
                  <a:pt x="3699183" y="2011939"/>
                </a:lnTo>
                <a:lnTo>
                  <a:pt x="3703499" y="2011939"/>
                </a:lnTo>
                <a:lnTo>
                  <a:pt x="3703499" y="2010860"/>
                </a:lnTo>
                <a:lnTo>
                  <a:pt x="3694867" y="2008702"/>
                </a:lnTo>
                <a:lnTo>
                  <a:pt x="3693788" y="2008702"/>
                </a:lnTo>
                <a:lnTo>
                  <a:pt x="3693788" y="2009781"/>
                </a:lnTo>
                <a:lnTo>
                  <a:pt x="3697025" y="2009781"/>
                </a:lnTo>
                <a:lnTo>
                  <a:pt x="3697025" y="2010860"/>
                </a:lnTo>
                <a:lnTo>
                  <a:pt x="3693788" y="2017334"/>
                </a:lnTo>
                <a:lnTo>
                  <a:pt x="3697025" y="2039049"/>
                </a:lnTo>
                <a:lnTo>
                  <a:pt x="3697025" y="2042286"/>
                </a:lnTo>
                <a:lnTo>
                  <a:pt x="3695946" y="2051997"/>
                </a:lnTo>
                <a:lnTo>
                  <a:pt x="3700262" y="2061708"/>
                </a:lnTo>
                <a:lnTo>
                  <a:pt x="3699183" y="2066024"/>
                </a:lnTo>
                <a:lnTo>
                  <a:pt x="3700262" y="2073712"/>
                </a:lnTo>
                <a:cubicBezTo>
                  <a:pt x="3697564" y="2081625"/>
                  <a:pt x="3691764" y="2085581"/>
                  <a:pt x="3682863" y="2085581"/>
                </a:cubicBezTo>
                <a:lnTo>
                  <a:pt x="3667757" y="2086660"/>
                </a:lnTo>
                <a:lnTo>
                  <a:pt x="3664520" y="2083423"/>
                </a:lnTo>
                <a:cubicBezTo>
                  <a:pt x="3661462" y="2086301"/>
                  <a:pt x="3657506" y="2087739"/>
                  <a:pt x="3652651" y="2087739"/>
                </a:cubicBezTo>
                <a:cubicBezTo>
                  <a:pt x="3648694" y="2087739"/>
                  <a:pt x="3645817" y="2080861"/>
                  <a:pt x="3644018" y="2067103"/>
                </a:cubicBezTo>
                <a:lnTo>
                  <a:pt x="3644018" y="2060629"/>
                </a:lnTo>
                <a:cubicBezTo>
                  <a:pt x="3644198" y="2057033"/>
                  <a:pt x="3644917" y="2055234"/>
                  <a:pt x="3646176" y="2055234"/>
                </a:cubicBezTo>
                <a:lnTo>
                  <a:pt x="3645097" y="2049839"/>
                </a:lnTo>
                <a:lnTo>
                  <a:pt x="3645097" y="2023808"/>
                </a:lnTo>
                <a:lnTo>
                  <a:pt x="3646176" y="2009781"/>
                </a:lnTo>
                <a:lnTo>
                  <a:pt x="3645097" y="1998991"/>
                </a:lnTo>
                <a:lnTo>
                  <a:pt x="3647255" y="1993596"/>
                </a:lnTo>
                <a:lnTo>
                  <a:pt x="3645097" y="1991438"/>
                </a:lnTo>
                <a:lnTo>
                  <a:pt x="3646176" y="1990359"/>
                </a:lnTo>
                <a:lnTo>
                  <a:pt x="3646176" y="1989280"/>
                </a:lnTo>
                <a:lnTo>
                  <a:pt x="3641860" y="1984964"/>
                </a:lnTo>
                <a:lnTo>
                  <a:pt x="3641860" y="1983885"/>
                </a:lnTo>
                <a:lnTo>
                  <a:pt x="3644018" y="1983885"/>
                </a:lnTo>
                <a:lnTo>
                  <a:pt x="3644018" y="1982806"/>
                </a:lnTo>
                <a:lnTo>
                  <a:pt x="3641860" y="1982806"/>
                </a:lnTo>
                <a:lnTo>
                  <a:pt x="3640781" y="1983885"/>
                </a:lnTo>
                <a:lnTo>
                  <a:pt x="3638489" y="1980513"/>
                </a:lnTo>
                <a:lnTo>
                  <a:pt x="3638489" y="1979434"/>
                </a:lnTo>
                <a:cubicBezTo>
                  <a:pt x="3643973" y="1970982"/>
                  <a:pt x="3650492" y="1963789"/>
                  <a:pt x="3658046" y="1957854"/>
                </a:cubicBezTo>
                <a:lnTo>
                  <a:pt x="3656967" y="1957854"/>
                </a:lnTo>
                <a:lnTo>
                  <a:pt x="3646176" y="1965407"/>
                </a:lnTo>
                <a:lnTo>
                  <a:pt x="3644018" y="1965407"/>
                </a:lnTo>
                <a:lnTo>
                  <a:pt x="3644018" y="1956775"/>
                </a:lnTo>
                <a:cubicBezTo>
                  <a:pt x="3644018" y="1952459"/>
                  <a:pt x="3641815" y="1950301"/>
                  <a:pt x="3637410" y="1950301"/>
                </a:cubicBezTo>
                <a:lnTo>
                  <a:pt x="3638489" y="1956775"/>
                </a:lnTo>
                <a:lnTo>
                  <a:pt x="3635252" y="1966486"/>
                </a:lnTo>
                <a:lnTo>
                  <a:pt x="3636331" y="1977276"/>
                </a:lnTo>
                <a:cubicBezTo>
                  <a:pt x="3634712" y="1977276"/>
                  <a:pt x="3633633" y="1979120"/>
                  <a:pt x="3633094" y="1982806"/>
                </a:cubicBezTo>
                <a:lnTo>
                  <a:pt x="3634173" y="1981727"/>
                </a:lnTo>
                <a:lnTo>
                  <a:pt x="3636331" y="1981727"/>
                </a:lnTo>
                <a:lnTo>
                  <a:pt x="3636331" y="1987122"/>
                </a:lnTo>
                <a:lnTo>
                  <a:pt x="3637410" y="1992517"/>
                </a:lnTo>
                <a:cubicBezTo>
                  <a:pt x="3633813" y="1992517"/>
                  <a:pt x="3631655" y="1997193"/>
                  <a:pt x="3630936" y="2006544"/>
                </a:cubicBezTo>
                <a:lnTo>
                  <a:pt x="3629857" y="2007623"/>
                </a:lnTo>
                <a:lnTo>
                  <a:pt x="3629857" y="2009781"/>
                </a:lnTo>
                <a:lnTo>
                  <a:pt x="3630936" y="2009781"/>
                </a:lnTo>
                <a:lnTo>
                  <a:pt x="3633094" y="2003307"/>
                </a:lnTo>
                <a:lnTo>
                  <a:pt x="3637410" y="2006544"/>
                </a:lnTo>
                <a:lnTo>
                  <a:pt x="3637410" y="2007623"/>
                </a:lnTo>
                <a:lnTo>
                  <a:pt x="3638489" y="2020571"/>
                </a:lnTo>
                <a:lnTo>
                  <a:pt x="3636331" y="2036891"/>
                </a:lnTo>
                <a:lnTo>
                  <a:pt x="3637410" y="2047681"/>
                </a:lnTo>
                <a:lnTo>
                  <a:pt x="3635252" y="2055234"/>
                </a:lnTo>
                <a:lnTo>
                  <a:pt x="3637410" y="2061708"/>
                </a:lnTo>
                <a:lnTo>
                  <a:pt x="3637410" y="2081265"/>
                </a:lnTo>
                <a:cubicBezTo>
                  <a:pt x="3628418" y="2086301"/>
                  <a:pt x="3621944" y="2088818"/>
                  <a:pt x="3617988" y="2088818"/>
                </a:cubicBezTo>
                <a:lnTo>
                  <a:pt x="3608276" y="2086660"/>
                </a:lnTo>
                <a:cubicBezTo>
                  <a:pt x="3603960" y="2089538"/>
                  <a:pt x="3600004" y="2090976"/>
                  <a:pt x="3596407" y="2090976"/>
                </a:cubicBezTo>
                <a:lnTo>
                  <a:pt x="3588720" y="2090976"/>
                </a:lnTo>
                <a:cubicBezTo>
                  <a:pt x="3586741" y="2090976"/>
                  <a:pt x="3584943" y="2087020"/>
                  <a:pt x="3583325" y="2079107"/>
                </a:cubicBezTo>
                <a:lnTo>
                  <a:pt x="3583325" y="2076949"/>
                </a:lnTo>
                <a:cubicBezTo>
                  <a:pt x="3585483" y="2074252"/>
                  <a:pt x="3586562" y="2071734"/>
                  <a:pt x="3586562" y="2069396"/>
                </a:cubicBezTo>
                <a:lnTo>
                  <a:pt x="3586562" y="2050918"/>
                </a:lnTo>
                <a:lnTo>
                  <a:pt x="3588720" y="2043365"/>
                </a:lnTo>
                <a:lnTo>
                  <a:pt x="3587641" y="2042286"/>
                </a:lnTo>
                <a:lnTo>
                  <a:pt x="3585483" y="2042286"/>
                </a:lnTo>
                <a:lnTo>
                  <a:pt x="3585483" y="2047681"/>
                </a:lnTo>
                <a:lnTo>
                  <a:pt x="3569297" y="2060629"/>
                </a:lnTo>
                <a:lnTo>
                  <a:pt x="3566060" y="2063866"/>
                </a:lnTo>
                <a:lnTo>
                  <a:pt x="3560665" y="2060629"/>
                </a:lnTo>
                <a:lnTo>
                  <a:pt x="3549741" y="2070475"/>
                </a:lnTo>
                <a:cubicBezTo>
                  <a:pt x="3546144" y="2069576"/>
                  <a:pt x="3544345" y="2068452"/>
                  <a:pt x="3544345" y="2067103"/>
                </a:cubicBezTo>
                <a:lnTo>
                  <a:pt x="3541108" y="2068182"/>
                </a:lnTo>
                <a:lnTo>
                  <a:pt x="3541108" y="2070475"/>
                </a:lnTo>
                <a:lnTo>
                  <a:pt x="3542187" y="2069396"/>
                </a:lnTo>
                <a:lnTo>
                  <a:pt x="3543266" y="2069396"/>
                </a:lnTo>
                <a:lnTo>
                  <a:pt x="3547582" y="2073712"/>
                </a:lnTo>
                <a:cubicBezTo>
                  <a:pt x="3544705" y="2078028"/>
                  <a:pt x="3541828" y="2080186"/>
                  <a:pt x="3538950" y="2080186"/>
                </a:cubicBezTo>
                <a:lnTo>
                  <a:pt x="3530318" y="2070475"/>
                </a:lnTo>
                <a:lnTo>
                  <a:pt x="3530318" y="2069396"/>
                </a:lnTo>
                <a:cubicBezTo>
                  <a:pt x="3530318" y="2067148"/>
                  <a:pt x="3532476" y="2066024"/>
                  <a:pt x="3536792" y="2066024"/>
                </a:cubicBezTo>
                <a:lnTo>
                  <a:pt x="3536792" y="2064945"/>
                </a:lnTo>
                <a:lnTo>
                  <a:pt x="3533555" y="2064945"/>
                </a:lnTo>
                <a:lnTo>
                  <a:pt x="3533555" y="2063866"/>
                </a:lnTo>
                <a:lnTo>
                  <a:pt x="3537871" y="2059550"/>
                </a:lnTo>
                <a:lnTo>
                  <a:pt x="3540029" y="2059550"/>
                </a:lnTo>
                <a:lnTo>
                  <a:pt x="3543266" y="2060629"/>
                </a:lnTo>
                <a:lnTo>
                  <a:pt x="3543266" y="2059550"/>
                </a:lnTo>
                <a:lnTo>
                  <a:pt x="3549741" y="2048760"/>
                </a:lnTo>
                <a:lnTo>
                  <a:pt x="3548662" y="2048760"/>
                </a:lnTo>
                <a:lnTo>
                  <a:pt x="3546503" y="2050918"/>
                </a:lnTo>
                <a:lnTo>
                  <a:pt x="3545424" y="2050918"/>
                </a:lnTo>
                <a:cubicBezTo>
                  <a:pt x="3550190" y="2045164"/>
                  <a:pt x="3553112" y="2039409"/>
                  <a:pt x="3554191" y="2033654"/>
                </a:cubicBezTo>
                <a:cubicBezTo>
                  <a:pt x="3556349" y="2033654"/>
                  <a:pt x="3557428" y="2031137"/>
                  <a:pt x="3557428" y="2026101"/>
                </a:cubicBezTo>
                <a:cubicBezTo>
                  <a:pt x="3561025" y="2026101"/>
                  <a:pt x="3563183" y="2019582"/>
                  <a:pt x="3563902" y="2006544"/>
                </a:cubicBezTo>
                <a:cubicBezTo>
                  <a:pt x="3566959" y="1995215"/>
                  <a:pt x="3569477" y="1989101"/>
                  <a:pt x="3571455" y="1988201"/>
                </a:cubicBezTo>
                <a:lnTo>
                  <a:pt x="3573613" y="1986043"/>
                </a:lnTo>
                <a:lnTo>
                  <a:pt x="3573613" y="1982806"/>
                </a:lnTo>
                <a:lnTo>
                  <a:pt x="3572534" y="1982806"/>
                </a:lnTo>
                <a:lnTo>
                  <a:pt x="3561744" y="1983885"/>
                </a:lnTo>
                <a:lnTo>
                  <a:pt x="3560665" y="1982806"/>
                </a:lnTo>
                <a:cubicBezTo>
                  <a:pt x="3560665" y="1979300"/>
                  <a:pt x="3565341" y="1977097"/>
                  <a:pt x="3574692" y="1976197"/>
                </a:cubicBezTo>
                <a:lnTo>
                  <a:pt x="3580087" y="1972960"/>
                </a:lnTo>
                <a:lnTo>
                  <a:pt x="3586562" y="1972960"/>
                </a:lnTo>
                <a:lnTo>
                  <a:pt x="3586562" y="1970802"/>
                </a:lnTo>
                <a:lnTo>
                  <a:pt x="3582245" y="1964328"/>
                </a:lnTo>
                <a:lnTo>
                  <a:pt x="3582245" y="1961091"/>
                </a:lnTo>
                <a:lnTo>
                  <a:pt x="3584404" y="1950301"/>
                </a:lnTo>
                <a:lnTo>
                  <a:pt x="3583325" y="1949222"/>
                </a:lnTo>
                <a:lnTo>
                  <a:pt x="3574692" y="1949222"/>
                </a:lnTo>
                <a:lnTo>
                  <a:pt x="3566060" y="1947064"/>
                </a:lnTo>
                <a:cubicBezTo>
                  <a:pt x="3561205" y="1949942"/>
                  <a:pt x="3557248" y="1951380"/>
                  <a:pt x="3554191" y="1951380"/>
                </a:cubicBezTo>
                <a:cubicBezTo>
                  <a:pt x="3538276" y="1951380"/>
                  <a:pt x="3530318" y="1947064"/>
                  <a:pt x="3530318" y="1938432"/>
                </a:cubicBezTo>
                <a:lnTo>
                  <a:pt x="3533555" y="1935060"/>
                </a:lnTo>
                <a:lnTo>
                  <a:pt x="3540029" y="1935060"/>
                </a:lnTo>
                <a:lnTo>
                  <a:pt x="3563902" y="1940590"/>
                </a:lnTo>
                <a:cubicBezTo>
                  <a:pt x="3566240" y="1940590"/>
                  <a:pt x="3568758" y="1939511"/>
                  <a:pt x="3571455" y="1937353"/>
                </a:cubicBezTo>
                <a:lnTo>
                  <a:pt x="3574692" y="1937353"/>
                </a:lnTo>
                <a:lnTo>
                  <a:pt x="3579008" y="1940590"/>
                </a:lnTo>
                <a:lnTo>
                  <a:pt x="3580087" y="1940590"/>
                </a:lnTo>
                <a:cubicBezTo>
                  <a:pt x="3584404" y="1940590"/>
                  <a:pt x="3586562" y="1937668"/>
                  <a:pt x="3586562" y="1931823"/>
                </a:cubicBezTo>
                <a:lnTo>
                  <a:pt x="3588720" y="1924270"/>
                </a:lnTo>
                <a:lnTo>
                  <a:pt x="3586562" y="1916717"/>
                </a:lnTo>
                <a:lnTo>
                  <a:pt x="3587641" y="1912401"/>
                </a:lnTo>
                <a:lnTo>
                  <a:pt x="3563902" y="1914559"/>
                </a:lnTo>
                <a:cubicBezTo>
                  <a:pt x="3553022" y="1913121"/>
                  <a:pt x="3547582" y="1910243"/>
                  <a:pt x="3547582" y="1905927"/>
                </a:cubicBezTo>
                <a:lnTo>
                  <a:pt x="3548662" y="1904848"/>
                </a:lnTo>
                <a:lnTo>
                  <a:pt x="3559586" y="1904848"/>
                </a:lnTo>
                <a:lnTo>
                  <a:pt x="3563902" y="1908085"/>
                </a:lnTo>
                <a:lnTo>
                  <a:pt x="3568218" y="1904848"/>
                </a:lnTo>
                <a:lnTo>
                  <a:pt x="3575771" y="1904848"/>
                </a:lnTo>
                <a:cubicBezTo>
                  <a:pt x="3578109" y="1904848"/>
                  <a:pt x="3580627" y="1905927"/>
                  <a:pt x="3583325" y="1908085"/>
                </a:cubicBezTo>
                <a:cubicBezTo>
                  <a:pt x="3586202" y="1906647"/>
                  <a:pt x="3587641" y="1904489"/>
                  <a:pt x="3587641" y="1901611"/>
                </a:cubicBezTo>
                <a:cubicBezTo>
                  <a:pt x="3587641" y="1888573"/>
                  <a:pt x="3584044" y="1882054"/>
                  <a:pt x="3576850" y="1882054"/>
                </a:cubicBezTo>
                <a:lnTo>
                  <a:pt x="3575771" y="1880975"/>
                </a:lnTo>
                <a:lnTo>
                  <a:pt x="3575771" y="1879896"/>
                </a:lnTo>
                <a:cubicBezTo>
                  <a:pt x="3577390" y="1877738"/>
                  <a:pt x="3583504" y="1875580"/>
                  <a:pt x="3594115" y="1873422"/>
                </a:cubicBezTo>
                <a:cubicBezTo>
                  <a:pt x="3594115" y="1859215"/>
                  <a:pt x="3589439" y="1848380"/>
                  <a:pt x="3580087" y="1840917"/>
                </a:cubicBezTo>
                <a:lnTo>
                  <a:pt x="3580087" y="1838759"/>
                </a:lnTo>
                <a:cubicBezTo>
                  <a:pt x="3581526" y="1838759"/>
                  <a:pt x="3583325" y="1835163"/>
                  <a:pt x="3585483" y="1827969"/>
                </a:cubicBezTo>
                <a:lnTo>
                  <a:pt x="3586562" y="1827969"/>
                </a:lnTo>
                <a:cubicBezTo>
                  <a:pt x="3588000" y="1827969"/>
                  <a:pt x="3588720" y="1829048"/>
                  <a:pt x="3588720" y="1831206"/>
                </a:cubicBezTo>
                <a:lnTo>
                  <a:pt x="3591957" y="1829048"/>
                </a:lnTo>
                <a:lnTo>
                  <a:pt x="3597486" y="1829048"/>
                </a:lnTo>
                <a:cubicBezTo>
                  <a:pt x="3621944" y="1831386"/>
                  <a:pt x="3634173" y="1836421"/>
                  <a:pt x="3634173" y="1844154"/>
                </a:cubicBezTo>
                <a:lnTo>
                  <a:pt x="3635252" y="1849684"/>
                </a:lnTo>
                <a:lnTo>
                  <a:pt x="3632015" y="1857237"/>
                </a:lnTo>
                <a:cubicBezTo>
                  <a:pt x="3634892" y="1858676"/>
                  <a:pt x="3636331" y="1860474"/>
                  <a:pt x="3636331" y="1862632"/>
                </a:cubicBezTo>
                <a:lnTo>
                  <a:pt x="3630936" y="1874501"/>
                </a:lnTo>
                <a:lnTo>
                  <a:pt x="3636331" y="1874501"/>
                </a:lnTo>
                <a:lnTo>
                  <a:pt x="3646176" y="1873422"/>
                </a:lnTo>
                <a:lnTo>
                  <a:pt x="3654809" y="1877738"/>
                </a:lnTo>
                <a:cubicBezTo>
                  <a:pt x="3657865" y="1877738"/>
                  <a:pt x="3660383" y="1874142"/>
                  <a:pt x="3662362" y="1866948"/>
                </a:cubicBezTo>
                <a:lnTo>
                  <a:pt x="3661283" y="1862632"/>
                </a:lnTo>
                <a:cubicBezTo>
                  <a:pt x="3665418" y="1843480"/>
                  <a:pt x="3669734" y="1831566"/>
                  <a:pt x="3674231" y="1826890"/>
                </a:cubicBezTo>
                <a:close/>
                <a:moveTo>
                  <a:pt x="2202598" y="1826890"/>
                </a:moveTo>
                <a:lnTo>
                  <a:pt x="2214466" y="1826890"/>
                </a:lnTo>
                <a:lnTo>
                  <a:pt x="2235912" y="1831206"/>
                </a:lnTo>
                <a:lnTo>
                  <a:pt x="2261674" y="1832285"/>
                </a:lnTo>
                <a:lnTo>
                  <a:pt x="2265989" y="1838759"/>
                </a:lnTo>
                <a:lnTo>
                  <a:pt x="2265989" y="1843075"/>
                </a:lnTo>
                <a:cubicBezTo>
                  <a:pt x="2265808" y="1844874"/>
                  <a:pt x="2261853" y="1847346"/>
                  <a:pt x="2254120" y="1850493"/>
                </a:cubicBezTo>
                <a:lnTo>
                  <a:pt x="2254120" y="1865600"/>
                </a:lnTo>
                <a:cubicBezTo>
                  <a:pt x="2256279" y="1868297"/>
                  <a:pt x="2257356" y="1870770"/>
                  <a:pt x="2257356" y="1873018"/>
                </a:cubicBezTo>
                <a:lnTo>
                  <a:pt x="2257356" y="1875176"/>
                </a:lnTo>
                <a:lnTo>
                  <a:pt x="2252097" y="1888124"/>
                </a:lnTo>
                <a:lnTo>
                  <a:pt x="2254120" y="1888124"/>
                </a:lnTo>
                <a:cubicBezTo>
                  <a:pt x="2256098" y="1887764"/>
                  <a:pt x="2259694" y="1880975"/>
                  <a:pt x="2264910" y="1867758"/>
                </a:cubicBezTo>
                <a:lnTo>
                  <a:pt x="2267068" y="1867758"/>
                </a:lnTo>
                <a:cubicBezTo>
                  <a:pt x="2277049" y="1871264"/>
                  <a:pt x="2282039" y="1875895"/>
                  <a:pt x="2282039" y="1881650"/>
                </a:cubicBezTo>
                <a:lnTo>
                  <a:pt x="2290671" y="1891361"/>
                </a:lnTo>
                <a:lnTo>
                  <a:pt x="2290671" y="1892440"/>
                </a:lnTo>
                <a:cubicBezTo>
                  <a:pt x="2290671" y="1898284"/>
                  <a:pt x="2283163" y="1902915"/>
                  <a:pt x="2268147" y="1906332"/>
                </a:cubicBezTo>
                <a:lnTo>
                  <a:pt x="2263831" y="1899858"/>
                </a:lnTo>
                <a:cubicBezTo>
                  <a:pt x="2257177" y="1899858"/>
                  <a:pt x="2253581" y="1903454"/>
                  <a:pt x="2253041" y="1910648"/>
                </a:cubicBezTo>
                <a:lnTo>
                  <a:pt x="2255198" y="1950301"/>
                </a:lnTo>
                <a:lnTo>
                  <a:pt x="2253041" y="1958933"/>
                </a:lnTo>
                <a:lnTo>
                  <a:pt x="2257356" y="1972960"/>
                </a:lnTo>
                <a:lnTo>
                  <a:pt x="2257356" y="1974039"/>
                </a:lnTo>
                <a:cubicBezTo>
                  <a:pt x="2257356" y="1976287"/>
                  <a:pt x="2256279" y="1978760"/>
                  <a:pt x="2254120" y="1981458"/>
                </a:cubicBezTo>
                <a:lnTo>
                  <a:pt x="2255198" y="1990090"/>
                </a:lnTo>
                <a:lnTo>
                  <a:pt x="2254120" y="2006140"/>
                </a:lnTo>
                <a:lnTo>
                  <a:pt x="2254120" y="2014772"/>
                </a:lnTo>
                <a:lnTo>
                  <a:pt x="2251017" y="2019088"/>
                </a:lnTo>
                <a:lnTo>
                  <a:pt x="2251017" y="2020167"/>
                </a:lnTo>
                <a:cubicBezTo>
                  <a:pt x="2255245" y="2024573"/>
                  <a:pt x="2257356" y="2028124"/>
                  <a:pt x="2257356" y="2030822"/>
                </a:cubicBezTo>
                <a:cubicBezTo>
                  <a:pt x="2254120" y="2047277"/>
                  <a:pt x="2252006" y="2055504"/>
                  <a:pt x="2251017" y="2055504"/>
                </a:cubicBezTo>
                <a:lnTo>
                  <a:pt x="2252097" y="2056583"/>
                </a:lnTo>
                <a:lnTo>
                  <a:pt x="2252097" y="2063057"/>
                </a:lnTo>
                <a:cubicBezTo>
                  <a:pt x="2252097" y="2070430"/>
                  <a:pt x="2247781" y="2076500"/>
                  <a:pt x="2239149" y="2081265"/>
                </a:cubicBezTo>
                <a:lnTo>
                  <a:pt x="2236991" y="2081265"/>
                </a:lnTo>
                <a:lnTo>
                  <a:pt x="2232676" y="2080186"/>
                </a:lnTo>
                <a:cubicBezTo>
                  <a:pt x="2226291" y="2082524"/>
                  <a:pt x="2221660" y="2085761"/>
                  <a:pt x="2218782" y="2089897"/>
                </a:cubicBezTo>
                <a:lnTo>
                  <a:pt x="2215546" y="2090976"/>
                </a:lnTo>
                <a:cubicBezTo>
                  <a:pt x="2207093" y="2085941"/>
                  <a:pt x="2201384" y="2083423"/>
                  <a:pt x="2198417" y="2083423"/>
                </a:cubicBezTo>
                <a:cubicBezTo>
                  <a:pt x="2196618" y="2081445"/>
                  <a:pt x="2195180" y="2077174"/>
                  <a:pt x="2194100" y="2070610"/>
                </a:cubicBezTo>
                <a:lnTo>
                  <a:pt x="2195180" y="2067373"/>
                </a:lnTo>
                <a:lnTo>
                  <a:pt x="2181152" y="2052267"/>
                </a:lnTo>
                <a:cubicBezTo>
                  <a:pt x="2181152" y="2047322"/>
                  <a:pt x="2179039" y="2044849"/>
                  <a:pt x="2174812" y="2044849"/>
                </a:cubicBezTo>
                <a:lnTo>
                  <a:pt x="2172654" y="2047007"/>
                </a:lnTo>
                <a:lnTo>
                  <a:pt x="2171575" y="2047007"/>
                </a:lnTo>
                <a:lnTo>
                  <a:pt x="2169417" y="2044849"/>
                </a:lnTo>
                <a:cubicBezTo>
                  <a:pt x="2175803" y="2041252"/>
                  <a:pt x="2186188" y="2039454"/>
                  <a:pt x="2200575" y="2039454"/>
                </a:cubicBezTo>
                <a:lnTo>
                  <a:pt x="2207993" y="2040533"/>
                </a:lnTo>
                <a:lnTo>
                  <a:pt x="2209072" y="2036217"/>
                </a:lnTo>
                <a:lnTo>
                  <a:pt x="2205835" y="2024483"/>
                </a:lnTo>
                <a:lnTo>
                  <a:pt x="2205835" y="2002903"/>
                </a:lnTo>
                <a:lnTo>
                  <a:pt x="2207993" y="1994406"/>
                </a:lnTo>
                <a:lnTo>
                  <a:pt x="2207993" y="1992248"/>
                </a:lnTo>
                <a:lnTo>
                  <a:pt x="2205835" y="1989011"/>
                </a:lnTo>
                <a:lnTo>
                  <a:pt x="2205835" y="1987932"/>
                </a:lnTo>
                <a:lnTo>
                  <a:pt x="2206914" y="1983616"/>
                </a:lnTo>
                <a:lnTo>
                  <a:pt x="2205835" y="1980379"/>
                </a:lnTo>
                <a:lnTo>
                  <a:pt x="2203678" y="1980379"/>
                </a:lnTo>
                <a:cubicBezTo>
                  <a:pt x="2199450" y="1986133"/>
                  <a:pt x="2194819" y="1990809"/>
                  <a:pt x="2189784" y="1994406"/>
                </a:cubicBezTo>
                <a:cubicBezTo>
                  <a:pt x="2189065" y="1997103"/>
                  <a:pt x="2186547" y="1999216"/>
                  <a:pt x="2182232" y="2000745"/>
                </a:cubicBezTo>
                <a:cubicBezTo>
                  <a:pt x="2171171" y="2000745"/>
                  <a:pt x="2164382" y="1996833"/>
                  <a:pt x="2161865" y="1989011"/>
                </a:cubicBezTo>
                <a:cubicBezTo>
                  <a:pt x="2161145" y="1984695"/>
                  <a:pt x="2160066" y="1982537"/>
                  <a:pt x="2158629" y="1982537"/>
                </a:cubicBezTo>
                <a:lnTo>
                  <a:pt x="2159706" y="1978221"/>
                </a:lnTo>
                <a:lnTo>
                  <a:pt x="2156469" y="1961091"/>
                </a:lnTo>
                <a:lnTo>
                  <a:pt x="2157550" y="1956775"/>
                </a:lnTo>
                <a:cubicBezTo>
                  <a:pt x="2157550" y="1947334"/>
                  <a:pt x="2153998" y="1939466"/>
                  <a:pt x="2146893" y="1933172"/>
                </a:cubicBezTo>
                <a:lnTo>
                  <a:pt x="2145814" y="1933172"/>
                </a:lnTo>
                <a:cubicBezTo>
                  <a:pt x="2144015" y="1944591"/>
                  <a:pt x="2141140" y="1950301"/>
                  <a:pt x="2137183" y="1950301"/>
                </a:cubicBezTo>
                <a:lnTo>
                  <a:pt x="2136103" y="1950301"/>
                </a:lnTo>
                <a:lnTo>
                  <a:pt x="2141499" y="1957854"/>
                </a:lnTo>
                <a:lnTo>
                  <a:pt x="2140419" y="1962170"/>
                </a:lnTo>
                <a:lnTo>
                  <a:pt x="2141499" y="1977142"/>
                </a:lnTo>
                <a:lnTo>
                  <a:pt x="2141499" y="1979300"/>
                </a:lnTo>
                <a:lnTo>
                  <a:pt x="2140419" y="1984695"/>
                </a:lnTo>
                <a:cubicBezTo>
                  <a:pt x="2141140" y="1995754"/>
                  <a:pt x="2142579" y="2004341"/>
                  <a:pt x="2144736" y="2010456"/>
                </a:cubicBezTo>
                <a:lnTo>
                  <a:pt x="2144736" y="2012614"/>
                </a:lnTo>
                <a:cubicBezTo>
                  <a:pt x="2142579" y="2015311"/>
                  <a:pt x="2141140" y="2019942"/>
                  <a:pt x="2140419" y="2026506"/>
                </a:cubicBezTo>
                <a:lnTo>
                  <a:pt x="2141499" y="2037296"/>
                </a:lnTo>
                <a:lnTo>
                  <a:pt x="2140419" y="2038375"/>
                </a:lnTo>
                <a:lnTo>
                  <a:pt x="2141499" y="2039454"/>
                </a:lnTo>
                <a:lnTo>
                  <a:pt x="2141499" y="2048086"/>
                </a:lnTo>
                <a:cubicBezTo>
                  <a:pt x="2141499" y="2051773"/>
                  <a:pt x="2140419" y="2053886"/>
                  <a:pt x="2138262" y="2054425"/>
                </a:cubicBezTo>
                <a:lnTo>
                  <a:pt x="2135024" y="2052267"/>
                </a:lnTo>
                <a:lnTo>
                  <a:pt x="2133946" y="2055504"/>
                </a:lnTo>
                <a:lnTo>
                  <a:pt x="2121133" y="2054425"/>
                </a:lnTo>
                <a:lnTo>
                  <a:pt x="2117895" y="2054425"/>
                </a:lnTo>
                <a:lnTo>
                  <a:pt x="2107104" y="2057662"/>
                </a:lnTo>
                <a:lnTo>
                  <a:pt x="2101710" y="2057662"/>
                </a:lnTo>
                <a:lnTo>
                  <a:pt x="2099552" y="2055504"/>
                </a:lnTo>
                <a:lnTo>
                  <a:pt x="2099552" y="2048086"/>
                </a:lnTo>
                <a:cubicBezTo>
                  <a:pt x="2099552" y="2042152"/>
                  <a:pt x="2096000" y="2038195"/>
                  <a:pt x="2088897" y="2036217"/>
                </a:cubicBezTo>
                <a:lnTo>
                  <a:pt x="2087818" y="2035138"/>
                </a:lnTo>
                <a:lnTo>
                  <a:pt x="2086740" y="2035138"/>
                </a:lnTo>
                <a:lnTo>
                  <a:pt x="2079188" y="2040533"/>
                </a:lnTo>
                <a:cubicBezTo>
                  <a:pt x="2079367" y="2044130"/>
                  <a:pt x="2080085" y="2045928"/>
                  <a:pt x="2081345" y="2045928"/>
                </a:cubicBezTo>
                <a:cubicBezTo>
                  <a:pt x="2080625" y="2058067"/>
                  <a:pt x="2078466" y="2064136"/>
                  <a:pt x="2074870" y="2064136"/>
                </a:cubicBezTo>
                <a:lnTo>
                  <a:pt x="2072712" y="2064136"/>
                </a:lnTo>
                <a:lnTo>
                  <a:pt x="2068532" y="2063057"/>
                </a:lnTo>
                <a:lnTo>
                  <a:pt x="2056661" y="2067373"/>
                </a:lnTo>
                <a:lnTo>
                  <a:pt x="2055584" y="2067373"/>
                </a:lnTo>
                <a:lnTo>
                  <a:pt x="2043849" y="2065215"/>
                </a:lnTo>
                <a:lnTo>
                  <a:pt x="2040611" y="2067373"/>
                </a:lnTo>
                <a:lnTo>
                  <a:pt x="2039533" y="2067373"/>
                </a:lnTo>
                <a:lnTo>
                  <a:pt x="2037375" y="2065215"/>
                </a:lnTo>
                <a:lnTo>
                  <a:pt x="2038454" y="2057662"/>
                </a:lnTo>
                <a:lnTo>
                  <a:pt x="2037375" y="2048086"/>
                </a:lnTo>
                <a:lnTo>
                  <a:pt x="2038454" y="2019088"/>
                </a:lnTo>
                <a:lnTo>
                  <a:pt x="2038454" y="2016930"/>
                </a:lnTo>
                <a:lnTo>
                  <a:pt x="2041691" y="2008298"/>
                </a:lnTo>
                <a:lnTo>
                  <a:pt x="2034139" y="1998722"/>
                </a:lnTo>
                <a:lnTo>
                  <a:pt x="2034139" y="1994406"/>
                </a:lnTo>
                <a:cubicBezTo>
                  <a:pt x="2038454" y="1990809"/>
                  <a:pt x="2040611" y="1987572"/>
                  <a:pt x="2040611" y="1984695"/>
                </a:cubicBezTo>
                <a:lnTo>
                  <a:pt x="2037375" y="1965407"/>
                </a:lnTo>
                <a:lnTo>
                  <a:pt x="2037375" y="1956775"/>
                </a:lnTo>
                <a:lnTo>
                  <a:pt x="2038454" y="1947199"/>
                </a:lnTo>
                <a:cubicBezTo>
                  <a:pt x="2037015" y="1943962"/>
                  <a:pt x="2036297" y="1939286"/>
                  <a:pt x="2036297" y="1933172"/>
                </a:cubicBezTo>
                <a:lnTo>
                  <a:pt x="2036297" y="1924540"/>
                </a:lnTo>
                <a:cubicBezTo>
                  <a:pt x="2036297" y="1922292"/>
                  <a:pt x="2037375" y="1919819"/>
                  <a:pt x="2039533" y="1917122"/>
                </a:cubicBezTo>
                <a:lnTo>
                  <a:pt x="2039533" y="1916043"/>
                </a:lnTo>
                <a:lnTo>
                  <a:pt x="2037375" y="1911727"/>
                </a:lnTo>
                <a:cubicBezTo>
                  <a:pt x="2039533" y="1908310"/>
                  <a:pt x="2040611" y="1904354"/>
                  <a:pt x="2040611" y="1899858"/>
                </a:cubicBezTo>
                <a:lnTo>
                  <a:pt x="2038454" y="1884887"/>
                </a:lnTo>
                <a:lnTo>
                  <a:pt x="2038454" y="1882729"/>
                </a:lnTo>
                <a:lnTo>
                  <a:pt x="2043849" y="1877334"/>
                </a:lnTo>
                <a:cubicBezTo>
                  <a:pt x="2040252" y="1874816"/>
                  <a:pt x="2038454" y="1871624"/>
                  <a:pt x="2038454" y="1867758"/>
                </a:cubicBezTo>
                <a:cubicBezTo>
                  <a:pt x="2038454" y="1855529"/>
                  <a:pt x="2036655" y="1846222"/>
                  <a:pt x="2033060" y="1839838"/>
                </a:cubicBezTo>
                <a:lnTo>
                  <a:pt x="2037375" y="1831206"/>
                </a:lnTo>
                <a:cubicBezTo>
                  <a:pt x="2049514" y="1834983"/>
                  <a:pt x="2059179" y="1839299"/>
                  <a:pt x="2066372" y="1844154"/>
                </a:cubicBezTo>
                <a:cubicBezTo>
                  <a:pt x="2075095" y="1845413"/>
                  <a:pt x="2080085" y="1847166"/>
                  <a:pt x="2081345" y="1849414"/>
                </a:cubicBezTo>
                <a:lnTo>
                  <a:pt x="2088897" y="1848335"/>
                </a:lnTo>
                <a:lnTo>
                  <a:pt x="2094292" y="1850493"/>
                </a:lnTo>
                <a:lnTo>
                  <a:pt x="2112501" y="1834443"/>
                </a:lnTo>
                <a:lnTo>
                  <a:pt x="2113579" y="1834443"/>
                </a:lnTo>
                <a:lnTo>
                  <a:pt x="2127471" y="1840917"/>
                </a:lnTo>
                <a:cubicBezTo>
                  <a:pt x="2135024" y="1840917"/>
                  <a:pt x="2140060" y="1844109"/>
                  <a:pt x="2142579" y="1850493"/>
                </a:cubicBezTo>
                <a:cubicBezTo>
                  <a:pt x="2144916" y="1850493"/>
                  <a:pt x="2147074" y="1852292"/>
                  <a:pt x="2149051" y="1855888"/>
                </a:cubicBezTo>
                <a:lnTo>
                  <a:pt x="2149051" y="1859125"/>
                </a:lnTo>
                <a:cubicBezTo>
                  <a:pt x="2144736" y="1863262"/>
                  <a:pt x="2141499" y="1869691"/>
                  <a:pt x="2139341" y="1878413"/>
                </a:cubicBezTo>
                <a:cubicBezTo>
                  <a:pt x="2137903" y="1878413"/>
                  <a:pt x="2137183" y="1879851"/>
                  <a:pt x="2137183" y="1882729"/>
                </a:cubicBezTo>
                <a:cubicBezTo>
                  <a:pt x="2139160" y="1884527"/>
                  <a:pt x="2141319" y="1897790"/>
                  <a:pt x="2143656" y="1922517"/>
                </a:cubicBezTo>
                <a:lnTo>
                  <a:pt x="2156469" y="1922517"/>
                </a:lnTo>
                <a:cubicBezTo>
                  <a:pt x="2162404" y="1928901"/>
                  <a:pt x="2169193" y="1932093"/>
                  <a:pt x="2176837" y="1932093"/>
                </a:cubicBezTo>
                <a:lnTo>
                  <a:pt x="2193021" y="1947199"/>
                </a:lnTo>
                <a:cubicBezTo>
                  <a:pt x="2199406" y="1947199"/>
                  <a:pt x="2202598" y="1950391"/>
                  <a:pt x="2202598" y="1956775"/>
                </a:cubicBezTo>
                <a:cubicBezTo>
                  <a:pt x="2204036" y="1963969"/>
                  <a:pt x="2205475" y="1967565"/>
                  <a:pt x="2206914" y="1967565"/>
                </a:cubicBezTo>
                <a:lnTo>
                  <a:pt x="2209072" y="1964328"/>
                </a:lnTo>
                <a:lnTo>
                  <a:pt x="2209072" y="1961091"/>
                </a:lnTo>
                <a:lnTo>
                  <a:pt x="2205835" y="1955696"/>
                </a:lnTo>
                <a:lnTo>
                  <a:pt x="2206914" y="1945041"/>
                </a:lnTo>
                <a:lnTo>
                  <a:pt x="2205835" y="1939646"/>
                </a:lnTo>
                <a:lnTo>
                  <a:pt x="2207993" y="1933172"/>
                </a:lnTo>
                <a:lnTo>
                  <a:pt x="2205835" y="1925619"/>
                </a:lnTo>
                <a:lnTo>
                  <a:pt x="2206914" y="1914964"/>
                </a:lnTo>
                <a:cubicBezTo>
                  <a:pt x="2206914" y="1904174"/>
                  <a:pt x="2204440" y="1898779"/>
                  <a:pt x="2199496" y="1898779"/>
                </a:cubicBezTo>
                <a:cubicBezTo>
                  <a:pt x="2192482" y="1898779"/>
                  <a:pt x="2184929" y="1899858"/>
                  <a:pt x="2176837" y="1902016"/>
                </a:cubicBezTo>
                <a:lnTo>
                  <a:pt x="2174812" y="1902016"/>
                </a:lnTo>
                <a:lnTo>
                  <a:pt x="2165102" y="1900937"/>
                </a:lnTo>
                <a:lnTo>
                  <a:pt x="2154311" y="1902016"/>
                </a:lnTo>
                <a:cubicBezTo>
                  <a:pt x="2147208" y="1901117"/>
                  <a:pt x="2143656" y="1899678"/>
                  <a:pt x="2143656" y="1897700"/>
                </a:cubicBezTo>
                <a:lnTo>
                  <a:pt x="2143656" y="1895677"/>
                </a:lnTo>
                <a:cubicBezTo>
                  <a:pt x="2143656" y="1893878"/>
                  <a:pt x="2148287" y="1891720"/>
                  <a:pt x="2157550" y="1889203"/>
                </a:cubicBezTo>
                <a:lnTo>
                  <a:pt x="2165102" y="1895677"/>
                </a:lnTo>
                <a:lnTo>
                  <a:pt x="2184390" y="1892440"/>
                </a:lnTo>
                <a:cubicBezTo>
                  <a:pt x="2187985" y="1892620"/>
                  <a:pt x="2189784" y="1893339"/>
                  <a:pt x="2189784" y="1894598"/>
                </a:cubicBezTo>
                <a:lnTo>
                  <a:pt x="2196258" y="1892440"/>
                </a:lnTo>
                <a:lnTo>
                  <a:pt x="2198417" y="1892440"/>
                </a:lnTo>
                <a:lnTo>
                  <a:pt x="2202598" y="1895677"/>
                </a:lnTo>
                <a:cubicBezTo>
                  <a:pt x="2206194" y="1895677"/>
                  <a:pt x="2207993" y="1892440"/>
                  <a:pt x="2207993" y="1885966"/>
                </a:cubicBezTo>
                <a:lnTo>
                  <a:pt x="2207993" y="1884887"/>
                </a:lnTo>
                <a:cubicBezTo>
                  <a:pt x="2207993" y="1883448"/>
                  <a:pt x="2206914" y="1882729"/>
                  <a:pt x="2204755" y="1882729"/>
                </a:cubicBezTo>
                <a:lnTo>
                  <a:pt x="2203678" y="1881650"/>
                </a:lnTo>
                <a:lnTo>
                  <a:pt x="2203678" y="1880571"/>
                </a:lnTo>
                <a:lnTo>
                  <a:pt x="2205835" y="1863441"/>
                </a:lnTo>
                <a:lnTo>
                  <a:pt x="2205835" y="1850493"/>
                </a:lnTo>
                <a:cubicBezTo>
                  <a:pt x="2205835" y="1845728"/>
                  <a:pt x="2203362" y="1841097"/>
                  <a:pt x="2198417" y="1836601"/>
                </a:cubicBezTo>
                <a:lnTo>
                  <a:pt x="2198417" y="1834443"/>
                </a:lnTo>
                <a:cubicBezTo>
                  <a:pt x="2198417" y="1830487"/>
                  <a:pt x="2199810" y="1827969"/>
                  <a:pt x="2202598" y="1826890"/>
                </a:cubicBezTo>
                <a:close/>
                <a:moveTo>
                  <a:pt x="5072898" y="1825002"/>
                </a:moveTo>
                <a:lnTo>
                  <a:pt x="5079372" y="1826081"/>
                </a:lnTo>
                <a:lnTo>
                  <a:pt x="5094478" y="1825002"/>
                </a:lnTo>
                <a:lnTo>
                  <a:pt x="5095557" y="1825002"/>
                </a:lnTo>
                <a:cubicBezTo>
                  <a:pt x="5104190" y="1825002"/>
                  <a:pt x="5108506" y="1827520"/>
                  <a:pt x="5108506" y="1832555"/>
                </a:cubicBezTo>
                <a:lnTo>
                  <a:pt x="5111743" y="1832555"/>
                </a:lnTo>
                <a:cubicBezTo>
                  <a:pt x="5114440" y="1830397"/>
                  <a:pt x="5117677" y="1829318"/>
                  <a:pt x="5121454" y="1829318"/>
                </a:cubicBezTo>
                <a:cubicBezTo>
                  <a:pt x="5127029" y="1829318"/>
                  <a:pt x="5130670" y="1831116"/>
                  <a:pt x="5132378" y="1834713"/>
                </a:cubicBezTo>
                <a:lnTo>
                  <a:pt x="5132378" y="1841187"/>
                </a:lnTo>
                <a:cubicBezTo>
                  <a:pt x="5132378" y="1843345"/>
                  <a:pt x="5129456" y="1844784"/>
                  <a:pt x="5123612" y="1845503"/>
                </a:cubicBezTo>
                <a:lnTo>
                  <a:pt x="5121454" y="1840108"/>
                </a:lnTo>
                <a:lnTo>
                  <a:pt x="5119296" y="1840108"/>
                </a:lnTo>
                <a:lnTo>
                  <a:pt x="5119296" y="1846582"/>
                </a:lnTo>
                <a:cubicBezTo>
                  <a:pt x="5119296" y="1852157"/>
                  <a:pt x="5120734" y="1855394"/>
                  <a:pt x="5123612" y="1856293"/>
                </a:cubicBezTo>
                <a:lnTo>
                  <a:pt x="5124691" y="1856293"/>
                </a:lnTo>
                <a:lnTo>
                  <a:pt x="5137774" y="1845503"/>
                </a:lnTo>
                <a:cubicBezTo>
                  <a:pt x="5149643" y="1845503"/>
                  <a:pt x="5157915" y="1853101"/>
                  <a:pt x="5162591" y="1868297"/>
                </a:cubicBezTo>
                <a:lnTo>
                  <a:pt x="5162591" y="1869376"/>
                </a:lnTo>
                <a:lnTo>
                  <a:pt x="5158275" y="1868297"/>
                </a:lnTo>
                <a:lnTo>
                  <a:pt x="5149643" y="1871534"/>
                </a:lnTo>
                <a:lnTo>
                  <a:pt x="5141011" y="1871534"/>
                </a:lnTo>
                <a:cubicBezTo>
                  <a:pt x="5136695" y="1871534"/>
                  <a:pt x="5134537" y="1870095"/>
                  <a:pt x="5134537" y="1867218"/>
                </a:cubicBezTo>
                <a:lnTo>
                  <a:pt x="5130086" y="1873692"/>
                </a:lnTo>
                <a:lnTo>
                  <a:pt x="5138853" y="1873692"/>
                </a:lnTo>
                <a:cubicBezTo>
                  <a:pt x="5145327" y="1874771"/>
                  <a:pt x="5148564" y="1877648"/>
                  <a:pt x="5148564" y="1882324"/>
                </a:cubicBezTo>
                <a:cubicBezTo>
                  <a:pt x="5148564" y="1885921"/>
                  <a:pt x="5142764" y="1890956"/>
                  <a:pt x="5131165" y="1897430"/>
                </a:cubicBezTo>
                <a:cubicBezTo>
                  <a:pt x="5129906" y="1902466"/>
                  <a:pt x="5127748" y="1904983"/>
                  <a:pt x="5124691" y="1904983"/>
                </a:cubicBezTo>
                <a:lnTo>
                  <a:pt x="5125770" y="1910378"/>
                </a:lnTo>
                <a:lnTo>
                  <a:pt x="5124691" y="1911457"/>
                </a:lnTo>
                <a:lnTo>
                  <a:pt x="5123612" y="1910378"/>
                </a:lnTo>
                <a:lnTo>
                  <a:pt x="5118217" y="1910378"/>
                </a:lnTo>
                <a:lnTo>
                  <a:pt x="5116059" y="1912536"/>
                </a:lnTo>
                <a:lnTo>
                  <a:pt x="5120375" y="1913615"/>
                </a:lnTo>
                <a:lnTo>
                  <a:pt x="5124691" y="1912536"/>
                </a:lnTo>
                <a:lnTo>
                  <a:pt x="5127928" y="1915773"/>
                </a:lnTo>
                <a:lnTo>
                  <a:pt x="5132378" y="1914694"/>
                </a:lnTo>
                <a:lnTo>
                  <a:pt x="5133457" y="1915773"/>
                </a:lnTo>
                <a:lnTo>
                  <a:pt x="5134537" y="1912536"/>
                </a:lnTo>
                <a:lnTo>
                  <a:pt x="5133457" y="1911457"/>
                </a:lnTo>
                <a:lnTo>
                  <a:pt x="5133457" y="1909299"/>
                </a:lnTo>
                <a:cubicBezTo>
                  <a:pt x="5138673" y="1902286"/>
                  <a:pt x="5144068" y="1896531"/>
                  <a:pt x="5149643" y="1892035"/>
                </a:cubicBezTo>
                <a:lnTo>
                  <a:pt x="5150722" y="1892035"/>
                </a:lnTo>
                <a:cubicBezTo>
                  <a:pt x="5158994" y="1892035"/>
                  <a:pt x="5167626" y="1899588"/>
                  <a:pt x="5176618" y="1914694"/>
                </a:cubicBezTo>
                <a:lnTo>
                  <a:pt x="5176618" y="1915773"/>
                </a:lnTo>
                <a:lnTo>
                  <a:pt x="5178776" y="1915773"/>
                </a:lnTo>
                <a:cubicBezTo>
                  <a:pt x="5180934" y="1915234"/>
                  <a:pt x="5182013" y="1912356"/>
                  <a:pt x="5182013" y="1907141"/>
                </a:cubicBezTo>
                <a:lnTo>
                  <a:pt x="5182013" y="1906062"/>
                </a:lnTo>
                <a:cubicBezTo>
                  <a:pt x="5179136" y="1906062"/>
                  <a:pt x="5177697" y="1903904"/>
                  <a:pt x="5177697" y="1899588"/>
                </a:cubicBezTo>
                <a:lnTo>
                  <a:pt x="5177697" y="1898509"/>
                </a:lnTo>
                <a:lnTo>
                  <a:pt x="5184171" y="1888798"/>
                </a:lnTo>
                <a:lnTo>
                  <a:pt x="5182013" y="1882324"/>
                </a:lnTo>
                <a:lnTo>
                  <a:pt x="5184171" y="1876929"/>
                </a:lnTo>
                <a:lnTo>
                  <a:pt x="5183092" y="1875850"/>
                </a:lnTo>
                <a:lnTo>
                  <a:pt x="5183092" y="1874771"/>
                </a:lnTo>
                <a:cubicBezTo>
                  <a:pt x="5183631" y="1853101"/>
                  <a:pt x="5185070" y="1842266"/>
                  <a:pt x="5187408" y="1842266"/>
                </a:cubicBezTo>
                <a:lnTo>
                  <a:pt x="5186329" y="1831476"/>
                </a:lnTo>
                <a:cubicBezTo>
                  <a:pt x="5186329" y="1827160"/>
                  <a:pt x="5191409" y="1825002"/>
                  <a:pt x="5201570" y="1825002"/>
                </a:cubicBezTo>
                <a:cubicBezTo>
                  <a:pt x="5209842" y="1832555"/>
                  <a:pt x="5218115" y="1836511"/>
                  <a:pt x="5226387" y="1836871"/>
                </a:cubicBezTo>
                <a:lnTo>
                  <a:pt x="5227466" y="1841187"/>
                </a:lnTo>
                <a:lnTo>
                  <a:pt x="5226387" y="1842266"/>
                </a:lnTo>
                <a:lnTo>
                  <a:pt x="5231782" y="1844424"/>
                </a:lnTo>
                <a:lnTo>
                  <a:pt x="5231782" y="1845503"/>
                </a:lnTo>
                <a:cubicBezTo>
                  <a:pt x="5230343" y="1847122"/>
                  <a:pt x="5228545" y="1853281"/>
                  <a:pt x="5226387" y="1863981"/>
                </a:cubicBezTo>
                <a:lnTo>
                  <a:pt x="5224229" y="1863981"/>
                </a:lnTo>
                <a:lnTo>
                  <a:pt x="5224229" y="1871534"/>
                </a:lnTo>
                <a:lnTo>
                  <a:pt x="5218834" y="1889877"/>
                </a:lnTo>
                <a:lnTo>
                  <a:pt x="5218834" y="1890956"/>
                </a:lnTo>
                <a:lnTo>
                  <a:pt x="5229624" y="1889877"/>
                </a:lnTo>
                <a:lnTo>
                  <a:pt x="5238256" y="1894193"/>
                </a:lnTo>
                <a:lnTo>
                  <a:pt x="5252283" y="1889877"/>
                </a:lnTo>
                <a:lnTo>
                  <a:pt x="5253362" y="1890956"/>
                </a:lnTo>
                <a:lnTo>
                  <a:pt x="5255520" y="1890956"/>
                </a:lnTo>
                <a:lnTo>
                  <a:pt x="5255520" y="1889877"/>
                </a:lnTo>
                <a:cubicBezTo>
                  <a:pt x="5253362" y="1889877"/>
                  <a:pt x="5252283" y="1889158"/>
                  <a:pt x="5252283" y="1887719"/>
                </a:cubicBezTo>
                <a:lnTo>
                  <a:pt x="5252283" y="1886640"/>
                </a:lnTo>
                <a:lnTo>
                  <a:pt x="5264152" y="1868297"/>
                </a:lnTo>
                <a:lnTo>
                  <a:pt x="5265366" y="1868297"/>
                </a:lnTo>
                <a:cubicBezTo>
                  <a:pt x="5267524" y="1868297"/>
                  <a:pt x="5272919" y="1871534"/>
                  <a:pt x="5281551" y="1878008"/>
                </a:cubicBezTo>
                <a:lnTo>
                  <a:pt x="5284788" y="1879087"/>
                </a:lnTo>
                <a:lnTo>
                  <a:pt x="5288025" y="1878008"/>
                </a:lnTo>
                <a:cubicBezTo>
                  <a:pt x="5292341" y="1884122"/>
                  <a:pt x="5294499" y="1888439"/>
                  <a:pt x="5294499" y="1890956"/>
                </a:cubicBezTo>
                <a:lnTo>
                  <a:pt x="5294499" y="1893114"/>
                </a:lnTo>
                <a:lnTo>
                  <a:pt x="5288025" y="1899588"/>
                </a:lnTo>
                <a:lnTo>
                  <a:pt x="5284788" y="1896351"/>
                </a:lnTo>
                <a:lnTo>
                  <a:pt x="5284788" y="1897430"/>
                </a:lnTo>
                <a:lnTo>
                  <a:pt x="5285867" y="1900667"/>
                </a:lnTo>
                <a:lnTo>
                  <a:pt x="5279393" y="1906062"/>
                </a:lnTo>
                <a:cubicBezTo>
                  <a:pt x="5272020" y="1903365"/>
                  <a:pt x="5264781" y="1898689"/>
                  <a:pt x="5257678" y="1892035"/>
                </a:cubicBezTo>
                <a:lnTo>
                  <a:pt x="5257678" y="1893114"/>
                </a:lnTo>
                <a:lnTo>
                  <a:pt x="5261994" y="1900667"/>
                </a:lnTo>
                <a:lnTo>
                  <a:pt x="5263073" y="1899588"/>
                </a:lnTo>
                <a:lnTo>
                  <a:pt x="5264152" y="1899588"/>
                </a:lnTo>
                <a:cubicBezTo>
                  <a:pt x="5265321" y="1899588"/>
                  <a:pt x="5266445" y="1901027"/>
                  <a:pt x="5267524" y="1903904"/>
                </a:cubicBezTo>
                <a:lnTo>
                  <a:pt x="5268603" y="1902825"/>
                </a:lnTo>
                <a:lnTo>
                  <a:pt x="5269682" y="1902825"/>
                </a:lnTo>
                <a:lnTo>
                  <a:pt x="5280472" y="1910378"/>
                </a:lnTo>
                <a:cubicBezTo>
                  <a:pt x="5276695" y="1941400"/>
                  <a:pt x="5272739" y="1956910"/>
                  <a:pt x="5268603" y="1956910"/>
                </a:cubicBezTo>
                <a:lnTo>
                  <a:pt x="5268603" y="1957989"/>
                </a:lnTo>
                <a:lnTo>
                  <a:pt x="5269682" y="1962305"/>
                </a:lnTo>
                <a:lnTo>
                  <a:pt x="5265366" y="1968779"/>
                </a:lnTo>
                <a:lnTo>
                  <a:pt x="5266445" y="1977411"/>
                </a:lnTo>
                <a:lnTo>
                  <a:pt x="5253362" y="2013153"/>
                </a:lnTo>
                <a:cubicBezTo>
                  <a:pt x="5253362" y="2014592"/>
                  <a:pt x="5255520" y="2016031"/>
                  <a:pt x="5259836" y="2017469"/>
                </a:cubicBezTo>
                <a:cubicBezTo>
                  <a:pt x="5259836" y="2020347"/>
                  <a:pt x="5263477" y="2021785"/>
                  <a:pt x="5270761" y="2021785"/>
                </a:cubicBezTo>
                <a:cubicBezTo>
                  <a:pt x="5271300" y="2024123"/>
                  <a:pt x="5276695" y="2027360"/>
                  <a:pt x="5286946" y="2031496"/>
                </a:cubicBezTo>
                <a:cubicBezTo>
                  <a:pt x="5293959" y="2036532"/>
                  <a:pt x="5297556" y="2039769"/>
                  <a:pt x="5297736" y="2041207"/>
                </a:cubicBezTo>
                <a:lnTo>
                  <a:pt x="5297736" y="2042287"/>
                </a:lnTo>
                <a:lnTo>
                  <a:pt x="5275077" y="2085581"/>
                </a:lnTo>
                <a:lnTo>
                  <a:pt x="5273998" y="2085581"/>
                </a:lnTo>
                <a:cubicBezTo>
                  <a:pt x="5271480" y="2085581"/>
                  <a:pt x="5262803" y="2079827"/>
                  <a:pt x="5247967" y="2068317"/>
                </a:cubicBezTo>
                <a:cubicBezTo>
                  <a:pt x="5232861" y="2065440"/>
                  <a:pt x="5225308" y="2061079"/>
                  <a:pt x="5225308" y="2055234"/>
                </a:cubicBezTo>
                <a:lnTo>
                  <a:pt x="5220992" y="2053077"/>
                </a:lnTo>
                <a:cubicBezTo>
                  <a:pt x="5209123" y="2058202"/>
                  <a:pt x="5200446" y="2064001"/>
                  <a:pt x="5194961" y="2070475"/>
                </a:cubicBezTo>
                <a:cubicBezTo>
                  <a:pt x="5181833" y="2076410"/>
                  <a:pt x="5172122" y="2082524"/>
                  <a:pt x="5165828" y="2088818"/>
                </a:cubicBezTo>
                <a:lnTo>
                  <a:pt x="5161512" y="2089898"/>
                </a:lnTo>
                <a:lnTo>
                  <a:pt x="5146406" y="2086660"/>
                </a:lnTo>
                <a:lnTo>
                  <a:pt x="5139932" y="2088818"/>
                </a:lnTo>
                <a:lnTo>
                  <a:pt x="5138853" y="2087740"/>
                </a:lnTo>
                <a:lnTo>
                  <a:pt x="5138853" y="2086660"/>
                </a:lnTo>
                <a:cubicBezTo>
                  <a:pt x="5144607" y="2086301"/>
                  <a:pt x="5147485" y="2084143"/>
                  <a:pt x="5147485" y="2080186"/>
                </a:cubicBezTo>
                <a:cubicBezTo>
                  <a:pt x="5153060" y="2074432"/>
                  <a:pt x="5162411" y="2067958"/>
                  <a:pt x="5175539" y="2060764"/>
                </a:cubicBezTo>
                <a:cubicBezTo>
                  <a:pt x="5185610" y="2048266"/>
                  <a:pt x="5193567" y="2041747"/>
                  <a:pt x="5199412" y="2041207"/>
                </a:cubicBezTo>
                <a:cubicBezTo>
                  <a:pt x="5200131" y="2033295"/>
                  <a:pt x="5201929" y="2029338"/>
                  <a:pt x="5204807" y="2029338"/>
                </a:cubicBezTo>
                <a:lnTo>
                  <a:pt x="5202649" y="2026101"/>
                </a:lnTo>
                <a:cubicBezTo>
                  <a:pt x="5204087" y="2026101"/>
                  <a:pt x="5204807" y="2025022"/>
                  <a:pt x="5204807" y="2022864"/>
                </a:cubicBezTo>
                <a:cubicBezTo>
                  <a:pt x="5204807" y="2017829"/>
                  <a:pt x="5204087" y="2015311"/>
                  <a:pt x="5202649" y="2015311"/>
                </a:cubicBezTo>
                <a:lnTo>
                  <a:pt x="5203728" y="2007758"/>
                </a:lnTo>
                <a:lnTo>
                  <a:pt x="5203728" y="1996968"/>
                </a:lnTo>
                <a:lnTo>
                  <a:pt x="5209123" y="1990359"/>
                </a:lnTo>
                <a:lnTo>
                  <a:pt x="5209123" y="1987122"/>
                </a:lnTo>
                <a:cubicBezTo>
                  <a:pt x="5209123" y="1985684"/>
                  <a:pt x="5208044" y="1984964"/>
                  <a:pt x="5205886" y="1984964"/>
                </a:cubicBezTo>
                <a:cubicBezTo>
                  <a:pt x="5202829" y="1984964"/>
                  <a:pt x="5200671" y="1977052"/>
                  <a:pt x="5199412" y="1961226"/>
                </a:cubicBezTo>
                <a:cubicBezTo>
                  <a:pt x="5196804" y="1961226"/>
                  <a:pt x="5194961" y="1954392"/>
                  <a:pt x="5193882" y="1940725"/>
                </a:cubicBezTo>
                <a:lnTo>
                  <a:pt x="5171223" y="1965542"/>
                </a:lnTo>
                <a:lnTo>
                  <a:pt x="5165828" y="1966621"/>
                </a:lnTo>
                <a:lnTo>
                  <a:pt x="5164749" y="1965542"/>
                </a:lnTo>
                <a:lnTo>
                  <a:pt x="5164749" y="1963384"/>
                </a:lnTo>
                <a:lnTo>
                  <a:pt x="5167986" y="1956910"/>
                </a:lnTo>
                <a:lnTo>
                  <a:pt x="5166907" y="1955831"/>
                </a:lnTo>
                <a:lnTo>
                  <a:pt x="5165828" y="1955831"/>
                </a:lnTo>
                <a:cubicBezTo>
                  <a:pt x="5162950" y="1956191"/>
                  <a:pt x="5158994" y="1959788"/>
                  <a:pt x="5153959" y="1966621"/>
                </a:cubicBezTo>
                <a:cubicBezTo>
                  <a:pt x="5151441" y="1966981"/>
                  <a:pt x="5148564" y="1969139"/>
                  <a:pt x="5145327" y="1973095"/>
                </a:cubicBezTo>
                <a:lnTo>
                  <a:pt x="5141011" y="1973095"/>
                </a:lnTo>
                <a:cubicBezTo>
                  <a:pt x="5145327" y="1977052"/>
                  <a:pt x="5147485" y="1981368"/>
                  <a:pt x="5147485" y="1986043"/>
                </a:cubicBezTo>
                <a:lnTo>
                  <a:pt x="5146406" y="1987122"/>
                </a:lnTo>
                <a:cubicBezTo>
                  <a:pt x="5146406" y="1988561"/>
                  <a:pt x="5144607" y="1989280"/>
                  <a:pt x="5141011" y="1989280"/>
                </a:cubicBezTo>
                <a:lnTo>
                  <a:pt x="5139932" y="1990359"/>
                </a:lnTo>
                <a:lnTo>
                  <a:pt x="5139932" y="1992652"/>
                </a:lnTo>
                <a:cubicBezTo>
                  <a:pt x="5140471" y="1996968"/>
                  <a:pt x="5141550" y="1999126"/>
                  <a:pt x="5143169" y="1999126"/>
                </a:cubicBezTo>
                <a:lnTo>
                  <a:pt x="5145327" y="1999126"/>
                </a:lnTo>
                <a:cubicBezTo>
                  <a:pt x="5147844" y="1991124"/>
                  <a:pt x="5151801" y="1987122"/>
                  <a:pt x="5157196" y="1987122"/>
                </a:cubicBezTo>
                <a:lnTo>
                  <a:pt x="5165828" y="1991438"/>
                </a:lnTo>
                <a:lnTo>
                  <a:pt x="5175539" y="1990359"/>
                </a:lnTo>
                <a:lnTo>
                  <a:pt x="5176618" y="1991438"/>
                </a:lnTo>
                <a:lnTo>
                  <a:pt x="5176618" y="1992652"/>
                </a:lnTo>
                <a:cubicBezTo>
                  <a:pt x="5176618" y="1995170"/>
                  <a:pt x="5171223" y="1997688"/>
                  <a:pt x="5160433" y="2000205"/>
                </a:cubicBezTo>
                <a:cubicBezTo>
                  <a:pt x="5158634" y="2003442"/>
                  <a:pt x="5152520" y="2007399"/>
                  <a:pt x="5142090" y="2012074"/>
                </a:cubicBezTo>
                <a:cubicBezTo>
                  <a:pt x="5140651" y="2018728"/>
                  <a:pt x="5139932" y="2028080"/>
                  <a:pt x="5139932" y="2040129"/>
                </a:cubicBezTo>
                <a:lnTo>
                  <a:pt x="5141011" y="2044444"/>
                </a:lnTo>
                <a:lnTo>
                  <a:pt x="5139932" y="2047682"/>
                </a:lnTo>
                <a:lnTo>
                  <a:pt x="5141011" y="2053077"/>
                </a:lnTo>
                <a:lnTo>
                  <a:pt x="5137774" y="2059685"/>
                </a:lnTo>
                <a:lnTo>
                  <a:pt x="5138853" y="2068317"/>
                </a:lnTo>
                <a:cubicBezTo>
                  <a:pt x="5138853" y="2074072"/>
                  <a:pt x="5136695" y="2076949"/>
                  <a:pt x="5132378" y="2076949"/>
                </a:cubicBezTo>
                <a:cubicBezTo>
                  <a:pt x="5126534" y="2076949"/>
                  <a:pt x="5123612" y="2079107"/>
                  <a:pt x="5123612" y="2083423"/>
                </a:cubicBezTo>
                <a:cubicBezTo>
                  <a:pt x="5119835" y="2087020"/>
                  <a:pt x="5116598" y="2088818"/>
                  <a:pt x="5113901" y="2088818"/>
                </a:cubicBezTo>
                <a:lnTo>
                  <a:pt x="5109585" y="2088818"/>
                </a:lnTo>
                <a:lnTo>
                  <a:pt x="5105269" y="2085581"/>
                </a:lnTo>
                <a:lnTo>
                  <a:pt x="5098794" y="2090977"/>
                </a:lnTo>
                <a:lnTo>
                  <a:pt x="5093399" y="2090977"/>
                </a:lnTo>
                <a:cubicBezTo>
                  <a:pt x="5086746" y="2090977"/>
                  <a:pt x="5082070" y="2089538"/>
                  <a:pt x="5079372" y="2086660"/>
                </a:cubicBezTo>
                <a:lnTo>
                  <a:pt x="5080451" y="2075870"/>
                </a:lnTo>
                <a:cubicBezTo>
                  <a:pt x="5077035" y="2063552"/>
                  <a:pt x="5072359" y="2057392"/>
                  <a:pt x="5066424" y="2057392"/>
                </a:cubicBezTo>
                <a:cubicBezTo>
                  <a:pt x="5061299" y="2053796"/>
                  <a:pt x="5058736" y="2050559"/>
                  <a:pt x="5058736" y="2047682"/>
                </a:cubicBezTo>
                <a:lnTo>
                  <a:pt x="5063052" y="2044444"/>
                </a:lnTo>
                <a:lnTo>
                  <a:pt x="5066424" y="2044444"/>
                </a:lnTo>
                <a:lnTo>
                  <a:pt x="5077214" y="2048761"/>
                </a:lnTo>
                <a:cubicBezTo>
                  <a:pt x="5089443" y="2048761"/>
                  <a:pt x="5095557" y="2045883"/>
                  <a:pt x="5095557" y="2040129"/>
                </a:cubicBezTo>
                <a:lnTo>
                  <a:pt x="5095557" y="2029338"/>
                </a:lnTo>
                <a:lnTo>
                  <a:pt x="5094478" y="2028259"/>
                </a:lnTo>
                <a:lnTo>
                  <a:pt x="5094478" y="2027180"/>
                </a:lnTo>
                <a:lnTo>
                  <a:pt x="5086925" y="2028259"/>
                </a:lnTo>
                <a:lnTo>
                  <a:pt x="5080451" y="2027180"/>
                </a:lnTo>
                <a:cubicBezTo>
                  <a:pt x="5070111" y="2030058"/>
                  <a:pt x="5062153" y="2035093"/>
                  <a:pt x="5056578" y="2042287"/>
                </a:cubicBezTo>
                <a:lnTo>
                  <a:pt x="5054420" y="2042287"/>
                </a:lnTo>
                <a:cubicBezTo>
                  <a:pt x="5045069" y="2032036"/>
                  <a:pt x="5040393" y="2023763"/>
                  <a:pt x="5040393" y="2017469"/>
                </a:cubicBezTo>
                <a:lnTo>
                  <a:pt x="5040393" y="2006679"/>
                </a:lnTo>
                <a:cubicBezTo>
                  <a:pt x="5040393" y="2003083"/>
                  <a:pt x="5037876" y="2000205"/>
                  <a:pt x="5032840" y="1998047"/>
                </a:cubicBezTo>
                <a:lnTo>
                  <a:pt x="5032840" y="1996968"/>
                </a:lnTo>
                <a:cubicBezTo>
                  <a:pt x="5045788" y="1984829"/>
                  <a:pt x="5052262" y="1976512"/>
                  <a:pt x="5052262" y="1972016"/>
                </a:cubicBezTo>
                <a:cubicBezTo>
                  <a:pt x="5057298" y="1968599"/>
                  <a:pt x="5059815" y="1964643"/>
                  <a:pt x="5059815" y="1960147"/>
                </a:cubicBezTo>
                <a:lnTo>
                  <a:pt x="5060894" y="1951515"/>
                </a:lnTo>
                <a:lnTo>
                  <a:pt x="5057657" y="1950436"/>
                </a:lnTo>
                <a:lnTo>
                  <a:pt x="5049025" y="1953673"/>
                </a:lnTo>
                <a:lnTo>
                  <a:pt x="5045788" y="1953673"/>
                </a:lnTo>
                <a:cubicBezTo>
                  <a:pt x="5044170" y="1953673"/>
                  <a:pt x="5042731" y="1951155"/>
                  <a:pt x="5041472" y="1946120"/>
                </a:cubicBezTo>
                <a:cubicBezTo>
                  <a:pt x="5042551" y="1943243"/>
                  <a:pt x="5043630" y="1941804"/>
                  <a:pt x="5044709" y="1941804"/>
                </a:cubicBezTo>
                <a:cubicBezTo>
                  <a:pt x="5046148" y="1941804"/>
                  <a:pt x="5046867" y="1943602"/>
                  <a:pt x="5046867" y="1947199"/>
                </a:cubicBezTo>
                <a:lnTo>
                  <a:pt x="5047946" y="1948278"/>
                </a:lnTo>
                <a:lnTo>
                  <a:pt x="5049025" y="1948278"/>
                </a:lnTo>
                <a:lnTo>
                  <a:pt x="5055499" y="1946120"/>
                </a:lnTo>
                <a:lnTo>
                  <a:pt x="5061973" y="1947199"/>
                </a:lnTo>
                <a:lnTo>
                  <a:pt x="5065211" y="1946120"/>
                </a:lnTo>
                <a:lnTo>
                  <a:pt x="5065211" y="1938567"/>
                </a:lnTo>
                <a:cubicBezTo>
                  <a:pt x="5069617" y="1932812"/>
                  <a:pt x="5071819" y="1927732"/>
                  <a:pt x="5071819" y="1923326"/>
                </a:cubicBezTo>
                <a:lnTo>
                  <a:pt x="5060894" y="1926698"/>
                </a:lnTo>
                <a:lnTo>
                  <a:pt x="5047946" y="1921168"/>
                </a:lnTo>
                <a:lnTo>
                  <a:pt x="5041472" y="1922247"/>
                </a:lnTo>
                <a:lnTo>
                  <a:pt x="5039314" y="1922247"/>
                </a:lnTo>
                <a:cubicBezTo>
                  <a:pt x="5036437" y="1921348"/>
                  <a:pt x="5034998" y="1918111"/>
                  <a:pt x="5034998" y="1912536"/>
                </a:cubicBezTo>
                <a:lnTo>
                  <a:pt x="5036077" y="1911457"/>
                </a:lnTo>
                <a:lnTo>
                  <a:pt x="5040393" y="1911457"/>
                </a:lnTo>
                <a:lnTo>
                  <a:pt x="5049025" y="1913615"/>
                </a:lnTo>
                <a:lnTo>
                  <a:pt x="5058736" y="1911457"/>
                </a:lnTo>
                <a:lnTo>
                  <a:pt x="5071819" y="1912536"/>
                </a:lnTo>
                <a:lnTo>
                  <a:pt x="5072898" y="1911457"/>
                </a:lnTo>
                <a:lnTo>
                  <a:pt x="5072898" y="1895272"/>
                </a:lnTo>
                <a:lnTo>
                  <a:pt x="5075056" y="1888798"/>
                </a:lnTo>
                <a:lnTo>
                  <a:pt x="5073977" y="1876929"/>
                </a:lnTo>
                <a:lnTo>
                  <a:pt x="5073977" y="1873692"/>
                </a:lnTo>
                <a:lnTo>
                  <a:pt x="5071819" y="1871534"/>
                </a:lnTo>
                <a:lnTo>
                  <a:pt x="5069661" y="1871534"/>
                </a:lnTo>
                <a:lnTo>
                  <a:pt x="5053341" y="1872613"/>
                </a:lnTo>
                <a:lnTo>
                  <a:pt x="5043630" y="1870455"/>
                </a:lnTo>
                <a:lnTo>
                  <a:pt x="5038235" y="1871534"/>
                </a:lnTo>
                <a:lnTo>
                  <a:pt x="5037156" y="1870455"/>
                </a:lnTo>
                <a:lnTo>
                  <a:pt x="5037156" y="1869376"/>
                </a:lnTo>
                <a:cubicBezTo>
                  <a:pt x="5038595" y="1862093"/>
                  <a:pt x="5041472" y="1858451"/>
                  <a:pt x="5045788" y="1858451"/>
                </a:cubicBezTo>
                <a:lnTo>
                  <a:pt x="5052262" y="1860744"/>
                </a:lnTo>
                <a:lnTo>
                  <a:pt x="5059815" y="1859665"/>
                </a:lnTo>
                <a:cubicBezTo>
                  <a:pt x="5059815" y="1861104"/>
                  <a:pt x="5063457" y="1861823"/>
                  <a:pt x="5070740" y="1861823"/>
                </a:cubicBezTo>
                <a:lnTo>
                  <a:pt x="5075056" y="1867218"/>
                </a:lnTo>
                <a:lnTo>
                  <a:pt x="5075056" y="1866139"/>
                </a:lnTo>
                <a:lnTo>
                  <a:pt x="5073977" y="1848740"/>
                </a:lnTo>
                <a:lnTo>
                  <a:pt x="5076135" y="1846582"/>
                </a:lnTo>
                <a:lnTo>
                  <a:pt x="5077214" y="1847661"/>
                </a:lnTo>
                <a:lnTo>
                  <a:pt x="5079372" y="1847661"/>
                </a:lnTo>
                <a:lnTo>
                  <a:pt x="5079372" y="1846582"/>
                </a:lnTo>
                <a:cubicBezTo>
                  <a:pt x="5075056" y="1845863"/>
                  <a:pt x="5072898" y="1844784"/>
                  <a:pt x="5072898" y="1843345"/>
                </a:cubicBezTo>
                <a:lnTo>
                  <a:pt x="5072898" y="1841187"/>
                </a:lnTo>
                <a:lnTo>
                  <a:pt x="5073977" y="1833634"/>
                </a:lnTo>
                <a:cubicBezTo>
                  <a:pt x="5071100" y="1832195"/>
                  <a:pt x="5069661" y="1830037"/>
                  <a:pt x="5069661" y="1827160"/>
                </a:cubicBezTo>
                <a:close/>
                <a:moveTo>
                  <a:pt x="1756983" y="1824867"/>
                </a:moveTo>
                <a:cubicBezTo>
                  <a:pt x="1766243" y="1827205"/>
                  <a:pt x="1773482" y="1833409"/>
                  <a:pt x="1778698" y="1843480"/>
                </a:cubicBezTo>
                <a:lnTo>
                  <a:pt x="1777618" y="1852112"/>
                </a:lnTo>
                <a:lnTo>
                  <a:pt x="1779776" y="1854405"/>
                </a:lnTo>
                <a:cubicBezTo>
                  <a:pt x="1779776" y="1857102"/>
                  <a:pt x="1774381" y="1858901"/>
                  <a:pt x="1763593" y="1859800"/>
                </a:cubicBezTo>
                <a:lnTo>
                  <a:pt x="1742956" y="1854405"/>
                </a:lnTo>
                <a:cubicBezTo>
                  <a:pt x="1741877" y="1858002"/>
                  <a:pt x="1739719" y="1859800"/>
                  <a:pt x="1736482" y="1859800"/>
                </a:cubicBezTo>
                <a:lnTo>
                  <a:pt x="1734325" y="1854405"/>
                </a:lnTo>
                <a:lnTo>
                  <a:pt x="1733245" y="1854405"/>
                </a:lnTo>
                <a:lnTo>
                  <a:pt x="1732166" y="1857642"/>
                </a:lnTo>
                <a:lnTo>
                  <a:pt x="1733245" y="1858721"/>
                </a:lnTo>
                <a:lnTo>
                  <a:pt x="1732166" y="1859800"/>
                </a:lnTo>
                <a:lnTo>
                  <a:pt x="1731086" y="1859800"/>
                </a:lnTo>
                <a:lnTo>
                  <a:pt x="1730007" y="1858721"/>
                </a:lnTo>
                <a:cubicBezTo>
                  <a:pt x="1724253" y="1859440"/>
                  <a:pt x="1721376" y="1860519"/>
                  <a:pt x="1721376" y="1861958"/>
                </a:cubicBezTo>
                <a:lnTo>
                  <a:pt x="1721376" y="1864116"/>
                </a:lnTo>
                <a:cubicBezTo>
                  <a:pt x="1721376" y="1879582"/>
                  <a:pt x="1720296" y="1888349"/>
                  <a:pt x="1718139" y="1890417"/>
                </a:cubicBezTo>
                <a:lnTo>
                  <a:pt x="1718139" y="1895812"/>
                </a:lnTo>
                <a:cubicBezTo>
                  <a:pt x="1718139" y="1897970"/>
                  <a:pt x="1721376" y="1899813"/>
                  <a:pt x="1727849" y="1901342"/>
                </a:cubicBezTo>
                <a:lnTo>
                  <a:pt x="1737560" y="1889338"/>
                </a:lnTo>
                <a:lnTo>
                  <a:pt x="1736482" y="1883808"/>
                </a:lnTo>
                <a:lnTo>
                  <a:pt x="1739719" y="1881650"/>
                </a:lnTo>
                <a:cubicBezTo>
                  <a:pt x="1745473" y="1883448"/>
                  <a:pt x="1749788" y="1885606"/>
                  <a:pt x="1752665" y="1888124"/>
                </a:cubicBezTo>
                <a:cubicBezTo>
                  <a:pt x="1752665" y="1885966"/>
                  <a:pt x="1753746" y="1884887"/>
                  <a:pt x="1755905" y="1884887"/>
                </a:cubicBezTo>
                <a:cubicBezTo>
                  <a:pt x="1771639" y="1895227"/>
                  <a:pt x="1780316" y="1901791"/>
                  <a:pt x="1781935" y="1904579"/>
                </a:cubicBezTo>
                <a:lnTo>
                  <a:pt x="1781935" y="1907816"/>
                </a:lnTo>
                <a:cubicBezTo>
                  <a:pt x="1781935" y="1908895"/>
                  <a:pt x="1779057" y="1910333"/>
                  <a:pt x="1773303" y="1912132"/>
                </a:cubicBezTo>
                <a:lnTo>
                  <a:pt x="1773303" y="1918740"/>
                </a:lnTo>
                <a:lnTo>
                  <a:pt x="1776539" y="1923056"/>
                </a:lnTo>
                <a:lnTo>
                  <a:pt x="1774381" y="1926428"/>
                </a:lnTo>
                <a:lnTo>
                  <a:pt x="1776539" y="1929665"/>
                </a:lnTo>
                <a:cubicBezTo>
                  <a:pt x="1776539" y="1933262"/>
                  <a:pt x="1775820" y="1935060"/>
                  <a:pt x="1774381" y="1935060"/>
                </a:cubicBezTo>
                <a:lnTo>
                  <a:pt x="1776539" y="1938432"/>
                </a:lnTo>
                <a:lnTo>
                  <a:pt x="1775460" y="1957989"/>
                </a:lnTo>
                <a:lnTo>
                  <a:pt x="1776539" y="1996294"/>
                </a:lnTo>
                <a:cubicBezTo>
                  <a:pt x="1774561" y="2019582"/>
                  <a:pt x="1771685" y="2031227"/>
                  <a:pt x="1767908" y="2031227"/>
                </a:cubicBezTo>
                <a:lnTo>
                  <a:pt x="1770065" y="2038780"/>
                </a:lnTo>
                <a:cubicBezTo>
                  <a:pt x="1770065" y="2045343"/>
                  <a:pt x="1767143" y="2048626"/>
                  <a:pt x="1761299" y="2048626"/>
                </a:cubicBezTo>
                <a:cubicBezTo>
                  <a:pt x="1754105" y="2054470"/>
                  <a:pt x="1747991" y="2057392"/>
                  <a:pt x="1742956" y="2057392"/>
                </a:cubicBezTo>
                <a:cubicBezTo>
                  <a:pt x="1741516" y="2055954"/>
                  <a:pt x="1737560" y="2055234"/>
                  <a:pt x="1731086" y="2055234"/>
                </a:cubicBezTo>
                <a:cubicBezTo>
                  <a:pt x="1728208" y="2049929"/>
                  <a:pt x="1726770" y="2045928"/>
                  <a:pt x="1726770" y="2043231"/>
                </a:cubicBezTo>
                <a:lnTo>
                  <a:pt x="1727849" y="2037701"/>
                </a:lnTo>
                <a:lnTo>
                  <a:pt x="1721376" y="2033385"/>
                </a:lnTo>
                <a:lnTo>
                  <a:pt x="1721376" y="2042152"/>
                </a:lnTo>
                <a:lnTo>
                  <a:pt x="1719218" y="2053076"/>
                </a:lnTo>
                <a:lnTo>
                  <a:pt x="1723533" y="2057392"/>
                </a:lnTo>
                <a:lnTo>
                  <a:pt x="1723533" y="2058471"/>
                </a:lnTo>
                <a:cubicBezTo>
                  <a:pt x="1721376" y="2061169"/>
                  <a:pt x="1720296" y="2063732"/>
                  <a:pt x="1720296" y="2066159"/>
                </a:cubicBezTo>
                <a:lnTo>
                  <a:pt x="1720296" y="2068317"/>
                </a:lnTo>
                <a:lnTo>
                  <a:pt x="1721376" y="2090167"/>
                </a:lnTo>
                <a:lnTo>
                  <a:pt x="1718139" y="2092325"/>
                </a:lnTo>
                <a:lnTo>
                  <a:pt x="1717060" y="2092325"/>
                </a:lnTo>
                <a:lnTo>
                  <a:pt x="1711666" y="2086795"/>
                </a:lnTo>
                <a:cubicBezTo>
                  <a:pt x="1708698" y="2091201"/>
                  <a:pt x="1703256" y="2093404"/>
                  <a:pt x="1695344" y="2093404"/>
                </a:cubicBezTo>
                <a:lnTo>
                  <a:pt x="1694266" y="2093404"/>
                </a:lnTo>
                <a:cubicBezTo>
                  <a:pt x="1683476" y="2092145"/>
                  <a:pt x="1678081" y="2087425"/>
                  <a:pt x="1678081" y="2079242"/>
                </a:cubicBezTo>
                <a:lnTo>
                  <a:pt x="1677002" y="2076005"/>
                </a:lnTo>
                <a:lnTo>
                  <a:pt x="1679160" y="2067238"/>
                </a:lnTo>
                <a:lnTo>
                  <a:pt x="1679160" y="2062787"/>
                </a:lnTo>
                <a:cubicBezTo>
                  <a:pt x="1677002" y="2060090"/>
                  <a:pt x="1675922" y="2057572"/>
                  <a:pt x="1675922" y="2055234"/>
                </a:cubicBezTo>
                <a:cubicBezTo>
                  <a:pt x="1676102" y="2052267"/>
                  <a:pt x="1676821" y="2050784"/>
                  <a:pt x="1678081" y="2050784"/>
                </a:cubicBezTo>
                <a:lnTo>
                  <a:pt x="1677002" y="2049705"/>
                </a:lnTo>
                <a:lnTo>
                  <a:pt x="1677002" y="2047547"/>
                </a:lnTo>
                <a:lnTo>
                  <a:pt x="1678081" y="2041073"/>
                </a:lnTo>
                <a:lnTo>
                  <a:pt x="1677002" y="2037701"/>
                </a:lnTo>
                <a:lnTo>
                  <a:pt x="1678081" y="2033385"/>
                </a:lnTo>
                <a:lnTo>
                  <a:pt x="1677002" y="2028934"/>
                </a:lnTo>
                <a:lnTo>
                  <a:pt x="1679160" y="2019223"/>
                </a:lnTo>
                <a:cubicBezTo>
                  <a:pt x="1677002" y="2019223"/>
                  <a:pt x="1675922" y="2015581"/>
                  <a:pt x="1675922" y="2008298"/>
                </a:cubicBezTo>
                <a:cubicBezTo>
                  <a:pt x="1678081" y="2004431"/>
                  <a:pt x="1679160" y="2000070"/>
                  <a:pt x="1679160" y="1995215"/>
                </a:cubicBezTo>
                <a:lnTo>
                  <a:pt x="1674844" y="1990764"/>
                </a:lnTo>
                <a:lnTo>
                  <a:pt x="1678081" y="1988606"/>
                </a:lnTo>
                <a:lnTo>
                  <a:pt x="1677002" y="1985369"/>
                </a:lnTo>
                <a:lnTo>
                  <a:pt x="1679160" y="1968914"/>
                </a:lnTo>
                <a:lnTo>
                  <a:pt x="1678081" y="1964598"/>
                </a:lnTo>
                <a:lnTo>
                  <a:pt x="1680238" y="1962440"/>
                </a:lnTo>
                <a:lnTo>
                  <a:pt x="1678081" y="1960282"/>
                </a:lnTo>
                <a:lnTo>
                  <a:pt x="1678081" y="1924270"/>
                </a:lnTo>
                <a:lnTo>
                  <a:pt x="1679160" y="1917661"/>
                </a:lnTo>
                <a:lnTo>
                  <a:pt x="1678081" y="1913345"/>
                </a:lnTo>
                <a:lnTo>
                  <a:pt x="1679160" y="1909974"/>
                </a:lnTo>
                <a:lnTo>
                  <a:pt x="1678081" y="1903500"/>
                </a:lnTo>
                <a:cubicBezTo>
                  <a:pt x="1678440" y="1896216"/>
                  <a:pt x="1679160" y="1892575"/>
                  <a:pt x="1680238" y="1892575"/>
                </a:cubicBezTo>
                <a:cubicBezTo>
                  <a:pt x="1678800" y="1881065"/>
                  <a:pt x="1677002" y="1873782"/>
                  <a:pt x="1674844" y="1870725"/>
                </a:cubicBezTo>
                <a:lnTo>
                  <a:pt x="1679160" y="1857642"/>
                </a:lnTo>
                <a:lnTo>
                  <a:pt x="1679160" y="1856563"/>
                </a:lnTo>
                <a:lnTo>
                  <a:pt x="1660816" y="1859800"/>
                </a:lnTo>
                <a:lnTo>
                  <a:pt x="1654207" y="1859800"/>
                </a:lnTo>
                <a:lnTo>
                  <a:pt x="1643418" y="1856563"/>
                </a:lnTo>
                <a:lnTo>
                  <a:pt x="1640181" y="1857642"/>
                </a:lnTo>
                <a:lnTo>
                  <a:pt x="1630469" y="1854405"/>
                </a:lnTo>
                <a:lnTo>
                  <a:pt x="1630469" y="1851033"/>
                </a:lnTo>
                <a:cubicBezTo>
                  <a:pt x="1632627" y="1848695"/>
                  <a:pt x="1642023" y="1846537"/>
                  <a:pt x="1658658" y="1844559"/>
                </a:cubicBezTo>
                <a:lnTo>
                  <a:pt x="1673765" y="1847796"/>
                </a:lnTo>
                <a:lnTo>
                  <a:pt x="1698581" y="1844559"/>
                </a:lnTo>
                <a:lnTo>
                  <a:pt x="1712743" y="1846717"/>
                </a:lnTo>
                <a:cubicBezTo>
                  <a:pt x="1714362" y="1845278"/>
                  <a:pt x="1721195" y="1844199"/>
                  <a:pt x="1733245" y="1843480"/>
                </a:cubicBezTo>
                <a:cubicBezTo>
                  <a:pt x="1745113" y="1831071"/>
                  <a:pt x="1753026" y="1824867"/>
                  <a:pt x="1756983" y="1824867"/>
                </a:cubicBezTo>
                <a:close/>
                <a:moveTo>
                  <a:pt x="8265908" y="1824462"/>
                </a:moveTo>
                <a:lnTo>
                  <a:pt x="8268066" y="1824462"/>
                </a:lnTo>
                <a:cubicBezTo>
                  <a:pt x="8289196" y="1843525"/>
                  <a:pt x="8299762" y="1855034"/>
                  <a:pt x="8299762" y="1858991"/>
                </a:cubicBezTo>
                <a:lnTo>
                  <a:pt x="8304078" y="1868702"/>
                </a:lnTo>
                <a:cubicBezTo>
                  <a:pt x="8304078" y="1874636"/>
                  <a:pt x="8301875" y="1878952"/>
                  <a:pt x="8297469" y="1881650"/>
                </a:cubicBezTo>
                <a:cubicBezTo>
                  <a:pt x="8299177" y="1887404"/>
                  <a:pt x="8302100" y="1890282"/>
                  <a:pt x="8306236" y="1890282"/>
                </a:cubicBezTo>
                <a:cubicBezTo>
                  <a:pt x="8314238" y="1895677"/>
                  <a:pt x="8318240" y="1900712"/>
                  <a:pt x="8318240" y="1905388"/>
                </a:cubicBezTo>
                <a:cubicBezTo>
                  <a:pt x="8318240" y="1907006"/>
                  <a:pt x="8315677" y="1908085"/>
                  <a:pt x="8310552" y="1908625"/>
                </a:cubicBezTo>
                <a:lnTo>
                  <a:pt x="8309473" y="1907546"/>
                </a:lnTo>
                <a:lnTo>
                  <a:pt x="8308394" y="1907546"/>
                </a:lnTo>
                <a:lnTo>
                  <a:pt x="8299762" y="1910783"/>
                </a:lnTo>
                <a:lnTo>
                  <a:pt x="8295311" y="1909704"/>
                </a:lnTo>
                <a:lnTo>
                  <a:pt x="8282228" y="1914020"/>
                </a:lnTo>
                <a:lnTo>
                  <a:pt x="8264829" y="1907546"/>
                </a:lnTo>
                <a:lnTo>
                  <a:pt x="8262671" y="1907546"/>
                </a:lnTo>
                <a:lnTo>
                  <a:pt x="8259434" y="1910783"/>
                </a:lnTo>
                <a:lnTo>
                  <a:pt x="8259434" y="1915099"/>
                </a:lnTo>
                <a:cubicBezTo>
                  <a:pt x="8262311" y="1915459"/>
                  <a:pt x="8263750" y="1916538"/>
                  <a:pt x="8263750" y="1918336"/>
                </a:cubicBezTo>
                <a:lnTo>
                  <a:pt x="8262671" y="1926968"/>
                </a:lnTo>
                <a:lnTo>
                  <a:pt x="8263750" y="1926968"/>
                </a:lnTo>
                <a:cubicBezTo>
                  <a:pt x="8269774" y="1921933"/>
                  <a:pt x="8274135" y="1919415"/>
                  <a:pt x="8276833" y="1919415"/>
                </a:cubicBezTo>
                <a:lnTo>
                  <a:pt x="8282228" y="1919415"/>
                </a:lnTo>
                <a:cubicBezTo>
                  <a:pt x="8286634" y="1919415"/>
                  <a:pt x="8292478" y="1923731"/>
                  <a:pt x="8299762" y="1932363"/>
                </a:cubicBezTo>
                <a:cubicBezTo>
                  <a:pt x="8302639" y="1932363"/>
                  <a:pt x="8304797" y="1935960"/>
                  <a:pt x="8306236" y="1943153"/>
                </a:cubicBezTo>
                <a:lnTo>
                  <a:pt x="8306236" y="1956101"/>
                </a:lnTo>
                <a:cubicBezTo>
                  <a:pt x="8301200" y="1961496"/>
                  <a:pt x="8298683" y="1965452"/>
                  <a:pt x="8298683" y="1967970"/>
                </a:cubicBezTo>
                <a:lnTo>
                  <a:pt x="8298683" y="1979839"/>
                </a:lnTo>
                <a:lnTo>
                  <a:pt x="8299762" y="1986313"/>
                </a:lnTo>
                <a:lnTo>
                  <a:pt x="8297469" y="1992787"/>
                </a:lnTo>
                <a:lnTo>
                  <a:pt x="8298683" y="1993866"/>
                </a:lnTo>
                <a:lnTo>
                  <a:pt x="8298683" y="1994945"/>
                </a:lnTo>
                <a:lnTo>
                  <a:pt x="8297469" y="2010051"/>
                </a:lnTo>
                <a:lnTo>
                  <a:pt x="8299762" y="2017604"/>
                </a:lnTo>
                <a:lnTo>
                  <a:pt x="8299762" y="2026236"/>
                </a:lnTo>
                <a:lnTo>
                  <a:pt x="8297469" y="2029473"/>
                </a:lnTo>
                <a:lnTo>
                  <a:pt x="8299762" y="2031631"/>
                </a:lnTo>
                <a:lnTo>
                  <a:pt x="8299762" y="2032710"/>
                </a:lnTo>
                <a:lnTo>
                  <a:pt x="8297469" y="2040263"/>
                </a:lnTo>
                <a:lnTo>
                  <a:pt x="8300841" y="2047816"/>
                </a:lnTo>
                <a:lnTo>
                  <a:pt x="8299762" y="2051053"/>
                </a:lnTo>
                <a:lnTo>
                  <a:pt x="8304078" y="2062922"/>
                </a:lnTo>
                <a:cubicBezTo>
                  <a:pt x="8298053" y="2075870"/>
                  <a:pt x="8292613" y="2082344"/>
                  <a:pt x="8287758" y="2082344"/>
                </a:cubicBezTo>
                <a:cubicBezTo>
                  <a:pt x="8284970" y="2080186"/>
                  <a:pt x="8282408" y="2079107"/>
                  <a:pt x="8280070" y="2079107"/>
                </a:cubicBezTo>
                <a:cubicBezTo>
                  <a:pt x="8278811" y="2084862"/>
                  <a:pt x="8275889" y="2087739"/>
                  <a:pt x="8271303" y="2087739"/>
                </a:cubicBezTo>
                <a:cubicBezTo>
                  <a:pt x="8264289" y="2087739"/>
                  <a:pt x="8259209" y="2085581"/>
                  <a:pt x="8256062" y="2081265"/>
                </a:cubicBezTo>
                <a:lnTo>
                  <a:pt x="8257141" y="2075870"/>
                </a:lnTo>
                <a:cubicBezTo>
                  <a:pt x="8255702" y="2071554"/>
                  <a:pt x="8254264" y="2069396"/>
                  <a:pt x="8252825" y="2069396"/>
                </a:cubicBezTo>
                <a:cubicBezTo>
                  <a:pt x="8252825" y="2071914"/>
                  <a:pt x="8241945" y="2073712"/>
                  <a:pt x="8220185" y="2074791"/>
                </a:cubicBezTo>
                <a:lnTo>
                  <a:pt x="8220185" y="2079107"/>
                </a:lnTo>
                <a:cubicBezTo>
                  <a:pt x="8220185" y="2084143"/>
                  <a:pt x="8215824" y="2087739"/>
                  <a:pt x="8207102" y="2089897"/>
                </a:cubicBezTo>
                <a:lnTo>
                  <a:pt x="8200493" y="2087739"/>
                </a:lnTo>
                <a:lnTo>
                  <a:pt x="8192940" y="2089897"/>
                </a:lnTo>
                <a:cubicBezTo>
                  <a:pt x="8185477" y="2089897"/>
                  <a:pt x="8180757" y="2084862"/>
                  <a:pt x="8178778" y="2074791"/>
                </a:cubicBezTo>
                <a:lnTo>
                  <a:pt x="8177564" y="2062922"/>
                </a:lnTo>
                <a:lnTo>
                  <a:pt x="8177564" y="2054290"/>
                </a:lnTo>
                <a:lnTo>
                  <a:pt x="8179857" y="2046737"/>
                </a:lnTo>
                <a:lnTo>
                  <a:pt x="8177564" y="2040263"/>
                </a:lnTo>
                <a:lnTo>
                  <a:pt x="8177564" y="2034868"/>
                </a:lnTo>
                <a:lnTo>
                  <a:pt x="8180936" y="2028394"/>
                </a:lnTo>
                <a:lnTo>
                  <a:pt x="8178778" y="2021920"/>
                </a:lnTo>
                <a:lnTo>
                  <a:pt x="8179857" y="2016525"/>
                </a:lnTo>
                <a:lnTo>
                  <a:pt x="8177564" y="2016525"/>
                </a:lnTo>
                <a:cubicBezTo>
                  <a:pt x="8173788" y="2022819"/>
                  <a:pt x="8170911" y="2032530"/>
                  <a:pt x="8168932" y="2045658"/>
                </a:cubicBezTo>
                <a:cubicBezTo>
                  <a:pt x="8167134" y="2046378"/>
                  <a:pt x="8166055" y="2051053"/>
                  <a:pt x="8165695" y="2059685"/>
                </a:cubicBezTo>
                <a:cubicBezTo>
                  <a:pt x="8162009" y="2061484"/>
                  <a:pt x="8155085" y="2068317"/>
                  <a:pt x="8144925" y="2080186"/>
                </a:cubicBezTo>
                <a:lnTo>
                  <a:pt x="8142767" y="2080186"/>
                </a:lnTo>
                <a:lnTo>
                  <a:pt x="8139530" y="2075870"/>
                </a:lnTo>
                <a:cubicBezTo>
                  <a:pt x="8142767" y="2068677"/>
                  <a:pt x="8145644" y="2058966"/>
                  <a:pt x="8148162" y="2046737"/>
                </a:cubicBezTo>
                <a:lnTo>
                  <a:pt x="8147083" y="2037026"/>
                </a:lnTo>
                <a:lnTo>
                  <a:pt x="8147083" y="2035947"/>
                </a:lnTo>
                <a:cubicBezTo>
                  <a:pt x="8147083" y="2025157"/>
                  <a:pt x="8148566" y="2019762"/>
                  <a:pt x="8151534" y="2019762"/>
                </a:cubicBezTo>
                <a:lnTo>
                  <a:pt x="8150320" y="2006814"/>
                </a:lnTo>
                <a:cubicBezTo>
                  <a:pt x="8150320" y="1978400"/>
                  <a:pt x="8151803" y="1960057"/>
                  <a:pt x="8154770" y="1951785"/>
                </a:cubicBezTo>
                <a:cubicBezTo>
                  <a:pt x="8151803" y="1951785"/>
                  <a:pt x="8150320" y="1943153"/>
                  <a:pt x="8150320" y="1925889"/>
                </a:cubicBezTo>
                <a:cubicBezTo>
                  <a:pt x="8150320" y="1921033"/>
                  <a:pt x="8151803" y="1917077"/>
                  <a:pt x="8154770" y="1914020"/>
                </a:cubicBezTo>
                <a:lnTo>
                  <a:pt x="8149241" y="1905388"/>
                </a:lnTo>
                <a:cubicBezTo>
                  <a:pt x="8145824" y="1908805"/>
                  <a:pt x="8141822" y="1915638"/>
                  <a:pt x="8137237" y="1925889"/>
                </a:cubicBezTo>
                <a:cubicBezTo>
                  <a:pt x="8135978" y="1925889"/>
                  <a:pt x="8130178" y="1931644"/>
                  <a:pt x="8119838" y="1943153"/>
                </a:cubicBezTo>
                <a:lnTo>
                  <a:pt x="8119838" y="1946390"/>
                </a:lnTo>
                <a:lnTo>
                  <a:pt x="8126447" y="1952864"/>
                </a:lnTo>
                <a:lnTo>
                  <a:pt x="8126447" y="1956101"/>
                </a:lnTo>
                <a:cubicBezTo>
                  <a:pt x="8121321" y="1960777"/>
                  <a:pt x="8118759" y="1964014"/>
                  <a:pt x="8118759" y="1965812"/>
                </a:cubicBezTo>
                <a:lnTo>
                  <a:pt x="8119838" y="1977681"/>
                </a:lnTo>
                <a:lnTo>
                  <a:pt x="8116601" y="1978760"/>
                </a:lnTo>
                <a:lnTo>
                  <a:pt x="8111071" y="1977681"/>
                </a:lnTo>
                <a:lnTo>
                  <a:pt x="8111071" y="1980918"/>
                </a:lnTo>
                <a:cubicBezTo>
                  <a:pt x="8115477" y="1980918"/>
                  <a:pt x="8117680" y="1981997"/>
                  <a:pt x="8117680" y="1984155"/>
                </a:cubicBezTo>
                <a:lnTo>
                  <a:pt x="8114443" y="1988471"/>
                </a:lnTo>
                <a:cubicBezTo>
                  <a:pt x="8116601" y="1988471"/>
                  <a:pt x="8117680" y="1989190"/>
                  <a:pt x="8117680" y="1990629"/>
                </a:cubicBezTo>
                <a:lnTo>
                  <a:pt x="8117680" y="1992787"/>
                </a:lnTo>
                <a:lnTo>
                  <a:pt x="8116601" y="1993866"/>
                </a:lnTo>
                <a:lnTo>
                  <a:pt x="8118759" y="1998182"/>
                </a:lnTo>
                <a:lnTo>
                  <a:pt x="8117680" y="2026236"/>
                </a:lnTo>
                <a:lnTo>
                  <a:pt x="8119838" y="2037026"/>
                </a:lnTo>
                <a:lnTo>
                  <a:pt x="8119838" y="2043500"/>
                </a:lnTo>
                <a:lnTo>
                  <a:pt x="8118759" y="2062922"/>
                </a:lnTo>
                <a:lnTo>
                  <a:pt x="8119838" y="2072633"/>
                </a:lnTo>
                <a:cubicBezTo>
                  <a:pt x="8118399" y="2072633"/>
                  <a:pt x="8117680" y="2074791"/>
                  <a:pt x="8117680" y="2079107"/>
                </a:cubicBezTo>
                <a:cubicBezTo>
                  <a:pt x="8114982" y="2086301"/>
                  <a:pt x="8108823" y="2089897"/>
                  <a:pt x="8099202" y="2089897"/>
                </a:cubicBezTo>
                <a:lnTo>
                  <a:pt x="8095830" y="2090976"/>
                </a:lnTo>
                <a:lnTo>
                  <a:pt x="8091514" y="2087739"/>
                </a:lnTo>
                <a:lnTo>
                  <a:pt x="8090435" y="2088818"/>
                </a:lnTo>
                <a:lnTo>
                  <a:pt x="8088277" y="2088818"/>
                </a:lnTo>
                <a:cubicBezTo>
                  <a:pt x="8081533" y="2088818"/>
                  <a:pt x="8076093" y="2081265"/>
                  <a:pt x="8071957" y="2066159"/>
                </a:cubicBezTo>
                <a:cubicBezTo>
                  <a:pt x="8074834" y="2058247"/>
                  <a:pt x="8076633" y="2051053"/>
                  <a:pt x="8077352" y="2044579"/>
                </a:cubicBezTo>
                <a:lnTo>
                  <a:pt x="8075194" y="2039184"/>
                </a:lnTo>
                <a:cubicBezTo>
                  <a:pt x="8075194" y="2034688"/>
                  <a:pt x="8076273" y="2030372"/>
                  <a:pt x="8078431" y="2026236"/>
                </a:cubicBezTo>
                <a:lnTo>
                  <a:pt x="8074115" y="2019762"/>
                </a:lnTo>
                <a:cubicBezTo>
                  <a:pt x="8074115" y="2017424"/>
                  <a:pt x="8075194" y="2014907"/>
                  <a:pt x="8077352" y="2012209"/>
                </a:cubicBezTo>
                <a:lnTo>
                  <a:pt x="8075194" y="2001419"/>
                </a:lnTo>
                <a:lnTo>
                  <a:pt x="8076273" y="2001419"/>
                </a:lnTo>
                <a:lnTo>
                  <a:pt x="8075194" y="2000340"/>
                </a:lnTo>
                <a:lnTo>
                  <a:pt x="8075194" y="1999261"/>
                </a:lnTo>
                <a:lnTo>
                  <a:pt x="8076273" y="1996024"/>
                </a:lnTo>
                <a:cubicBezTo>
                  <a:pt x="8075734" y="1987392"/>
                  <a:pt x="8074654" y="1983076"/>
                  <a:pt x="8073036" y="1983076"/>
                </a:cubicBezTo>
                <a:cubicBezTo>
                  <a:pt x="8067731" y="1985594"/>
                  <a:pt x="8061167" y="1990629"/>
                  <a:pt x="8053344" y="1998182"/>
                </a:cubicBezTo>
                <a:lnTo>
                  <a:pt x="8051186" y="1996024"/>
                </a:lnTo>
                <a:lnTo>
                  <a:pt x="8051186" y="1992787"/>
                </a:lnTo>
                <a:cubicBezTo>
                  <a:pt x="8059009" y="1984874"/>
                  <a:pt x="8064808" y="1975883"/>
                  <a:pt x="8068585" y="1965812"/>
                </a:cubicBezTo>
                <a:cubicBezTo>
                  <a:pt x="8070653" y="1965452"/>
                  <a:pt x="8073576" y="1960777"/>
                  <a:pt x="8077352" y="1951785"/>
                </a:cubicBezTo>
                <a:lnTo>
                  <a:pt x="8079510" y="1951785"/>
                </a:lnTo>
                <a:lnTo>
                  <a:pt x="8079510" y="1953943"/>
                </a:lnTo>
                <a:lnTo>
                  <a:pt x="8080589" y="1953943"/>
                </a:lnTo>
                <a:cubicBezTo>
                  <a:pt x="8080589" y="1941175"/>
                  <a:pt x="8084950" y="1928586"/>
                  <a:pt x="8093672" y="1916178"/>
                </a:cubicBezTo>
                <a:cubicBezTo>
                  <a:pt x="8091514" y="1912401"/>
                  <a:pt x="8090435" y="1908085"/>
                  <a:pt x="8090435" y="1903230"/>
                </a:cubicBezTo>
                <a:lnTo>
                  <a:pt x="8095830" y="1893519"/>
                </a:lnTo>
                <a:lnTo>
                  <a:pt x="8095830" y="1892440"/>
                </a:lnTo>
                <a:lnTo>
                  <a:pt x="8094751" y="1891361"/>
                </a:lnTo>
                <a:lnTo>
                  <a:pt x="8091514" y="1891361"/>
                </a:lnTo>
                <a:cubicBezTo>
                  <a:pt x="8091514" y="1895857"/>
                  <a:pt x="8085714" y="1899453"/>
                  <a:pt x="8074115" y="1902151"/>
                </a:cubicBezTo>
                <a:cubicBezTo>
                  <a:pt x="8074115" y="1903230"/>
                  <a:pt x="8071193" y="1904668"/>
                  <a:pt x="8065348" y="1906467"/>
                </a:cubicBezTo>
                <a:lnTo>
                  <a:pt x="8055502" y="1912941"/>
                </a:lnTo>
                <a:lnTo>
                  <a:pt x="8054423" y="1912941"/>
                </a:lnTo>
                <a:cubicBezTo>
                  <a:pt x="8052265" y="1912222"/>
                  <a:pt x="8051186" y="1910064"/>
                  <a:pt x="8051186" y="1906467"/>
                </a:cubicBezTo>
                <a:lnTo>
                  <a:pt x="8062111" y="1893519"/>
                </a:lnTo>
                <a:lnTo>
                  <a:pt x="8061032" y="1892440"/>
                </a:lnTo>
                <a:lnTo>
                  <a:pt x="8061032" y="1889203"/>
                </a:lnTo>
                <a:lnTo>
                  <a:pt x="8074115" y="1877334"/>
                </a:lnTo>
                <a:cubicBezTo>
                  <a:pt x="8074115" y="1874636"/>
                  <a:pt x="8076633" y="1871399"/>
                  <a:pt x="8081668" y="1867623"/>
                </a:cubicBezTo>
                <a:cubicBezTo>
                  <a:pt x="8081668" y="1864565"/>
                  <a:pt x="8083152" y="1861688"/>
                  <a:pt x="8086119" y="1858991"/>
                </a:cubicBezTo>
                <a:lnTo>
                  <a:pt x="8085040" y="1849280"/>
                </a:lnTo>
                <a:cubicBezTo>
                  <a:pt x="8087917" y="1838669"/>
                  <a:pt x="8090435" y="1832195"/>
                  <a:pt x="8092593" y="1829857"/>
                </a:cubicBezTo>
                <a:lnTo>
                  <a:pt x="8111071" y="1829857"/>
                </a:lnTo>
                <a:cubicBezTo>
                  <a:pt x="8120602" y="1830037"/>
                  <a:pt x="8129324" y="1832195"/>
                  <a:pt x="8137237" y="1836332"/>
                </a:cubicBezTo>
                <a:lnTo>
                  <a:pt x="8140609" y="1835253"/>
                </a:lnTo>
                <a:lnTo>
                  <a:pt x="8141688" y="1836332"/>
                </a:lnTo>
                <a:lnTo>
                  <a:pt x="8142767" y="1836332"/>
                </a:lnTo>
                <a:lnTo>
                  <a:pt x="8146004" y="1835253"/>
                </a:lnTo>
                <a:cubicBezTo>
                  <a:pt x="8147262" y="1835253"/>
                  <a:pt x="8150544" y="1838490"/>
                  <a:pt x="8155850" y="1844964"/>
                </a:cubicBezTo>
                <a:cubicBezTo>
                  <a:pt x="8160166" y="1845683"/>
                  <a:pt x="8163807" y="1847481"/>
                  <a:pt x="8166774" y="1850359"/>
                </a:cubicBezTo>
                <a:cubicBezTo>
                  <a:pt x="8173069" y="1854135"/>
                  <a:pt x="8180667" y="1857372"/>
                  <a:pt x="8189568" y="1860070"/>
                </a:cubicBezTo>
                <a:cubicBezTo>
                  <a:pt x="8194154" y="1860070"/>
                  <a:pt x="8201437" y="1858631"/>
                  <a:pt x="8211418" y="1855754"/>
                </a:cubicBezTo>
                <a:lnTo>
                  <a:pt x="8212497" y="1855754"/>
                </a:lnTo>
                <a:lnTo>
                  <a:pt x="8216813" y="1856833"/>
                </a:lnTo>
                <a:cubicBezTo>
                  <a:pt x="8242979" y="1846402"/>
                  <a:pt x="8258265" y="1836332"/>
                  <a:pt x="8262671" y="1826620"/>
                </a:cubicBezTo>
                <a:close/>
                <a:moveTo>
                  <a:pt x="4164759" y="1824462"/>
                </a:moveTo>
                <a:lnTo>
                  <a:pt x="4165838" y="1824462"/>
                </a:lnTo>
                <a:cubicBezTo>
                  <a:pt x="4168985" y="1829588"/>
                  <a:pt x="4174110" y="1832150"/>
                  <a:pt x="4181214" y="1832150"/>
                </a:cubicBezTo>
                <a:cubicBezTo>
                  <a:pt x="4190115" y="1835927"/>
                  <a:pt x="4195195" y="1839209"/>
                  <a:pt x="4196455" y="1841996"/>
                </a:cubicBezTo>
                <a:lnTo>
                  <a:pt x="4196455" y="1845233"/>
                </a:lnTo>
                <a:lnTo>
                  <a:pt x="4193218" y="1848605"/>
                </a:lnTo>
                <a:lnTo>
                  <a:pt x="4177842" y="1848605"/>
                </a:lnTo>
                <a:lnTo>
                  <a:pt x="4176763" y="1854000"/>
                </a:lnTo>
                <a:lnTo>
                  <a:pt x="4176763" y="1863846"/>
                </a:lnTo>
                <a:cubicBezTo>
                  <a:pt x="4176763" y="1865285"/>
                  <a:pt x="4175684" y="1866004"/>
                  <a:pt x="4173526" y="1866004"/>
                </a:cubicBezTo>
                <a:lnTo>
                  <a:pt x="4173526" y="1867083"/>
                </a:lnTo>
                <a:cubicBezTo>
                  <a:pt x="4175684" y="1867083"/>
                  <a:pt x="4176763" y="1867847"/>
                  <a:pt x="4176763" y="1869376"/>
                </a:cubicBezTo>
                <a:lnTo>
                  <a:pt x="4176763" y="1870455"/>
                </a:lnTo>
                <a:lnTo>
                  <a:pt x="4173526" y="1874771"/>
                </a:lnTo>
                <a:lnTo>
                  <a:pt x="4177842" y="1886775"/>
                </a:lnTo>
                <a:cubicBezTo>
                  <a:pt x="4177842" y="1893159"/>
                  <a:pt x="4176403" y="1898284"/>
                  <a:pt x="4173526" y="1902151"/>
                </a:cubicBezTo>
                <a:lnTo>
                  <a:pt x="4173526" y="1903230"/>
                </a:lnTo>
                <a:cubicBezTo>
                  <a:pt x="4174065" y="1907636"/>
                  <a:pt x="4175144" y="1909839"/>
                  <a:pt x="4176763" y="1909839"/>
                </a:cubicBezTo>
                <a:lnTo>
                  <a:pt x="4174605" y="1928451"/>
                </a:lnTo>
                <a:cubicBezTo>
                  <a:pt x="4177572" y="1932767"/>
                  <a:pt x="4179056" y="1936409"/>
                  <a:pt x="4179056" y="1939376"/>
                </a:cubicBezTo>
                <a:cubicBezTo>
                  <a:pt x="4179056" y="1945041"/>
                  <a:pt x="4173570" y="1950166"/>
                  <a:pt x="4162601" y="1954752"/>
                </a:cubicBezTo>
                <a:lnTo>
                  <a:pt x="4157071" y="1954752"/>
                </a:lnTo>
                <a:cubicBezTo>
                  <a:pt x="4154373" y="1954752"/>
                  <a:pt x="4150732" y="1953269"/>
                  <a:pt x="4146146" y="1950301"/>
                </a:cubicBezTo>
                <a:lnTo>
                  <a:pt x="4137379" y="1951380"/>
                </a:lnTo>
                <a:lnTo>
                  <a:pt x="4136300" y="1948143"/>
                </a:lnTo>
                <a:lnTo>
                  <a:pt x="4135221" y="1949222"/>
                </a:lnTo>
                <a:lnTo>
                  <a:pt x="4134142" y="1949222"/>
                </a:lnTo>
                <a:cubicBezTo>
                  <a:pt x="4132343" y="1943378"/>
                  <a:pt x="4130860" y="1940455"/>
                  <a:pt x="4129691" y="1940455"/>
                </a:cubicBezTo>
                <a:lnTo>
                  <a:pt x="4121059" y="1940455"/>
                </a:lnTo>
                <a:cubicBezTo>
                  <a:pt x="4121059" y="1943423"/>
                  <a:pt x="4119935" y="1944906"/>
                  <a:pt x="4117687" y="1944906"/>
                </a:cubicBezTo>
                <a:lnTo>
                  <a:pt x="4107841" y="1944906"/>
                </a:lnTo>
                <a:lnTo>
                  <a:pt x="4101232" y="1948143"/>
                </a:lnTo>
                <a:lnTo>
                  <a:pt x="4096916" y="1941534"/>
                </a:lnTo>
                <a:lnTo>
                  <a:pt x="4094758" y="1941534"/>
                </a:lnTo>
                <a:cubicBezTo>
                  <a:pt x="4090892" y="1941534"/>
                  <a:pt x="4088689" y="1943378"/>
                  <a:pt x="4088150" y="1947064"/>
                </a:cubicBezTo>
                <a:lnTo>
                  <a:pt x="4090308" y="1949222"/>
                </a:lnTo>
                <a:cubicBezTo>
                  <a:pt x="4088509" y="1949222"/>
                  <a:pt x="4082305" y="1952864"/>
                  <a:pt x="4071695" y="1960147"/>
                </a:cubicBezTo>
                <a:lnTo>
                  <a:pt x="4063063" y="1964598"/>
                </a:lnTo>
                <a:lnTo>
                  <a:pt x="4059691" y="1964598"/>
                </a:lnTo>
                <a:cubicBezTo>
                  <a:pt x="4053127" y="1958933"/>
                  <a:pt x="4049845" y="1952729"/>
                  <a:pt x="4049845" y="1945985"/>
                </a:cubicBezTo>
                <a:cubicBezTo>
                  <a:pt x="4048226" y="1945985"/>
                  <a:pt x="4046023" y="1940500"/>
                  <a:pt x="4043236" y="1929530"/>
                </a:cubicBezTo>
                <a:cubicBezTo>
                  <a:pt x="4040358" y="1928272"/>
                  <a:pt x="4038920" y="1925709"/>
                  <a:pt x="4038920" y="1921843"/>
                </a:cubicBezTo>
                <a:lnTo>
                  <a:pt x="4041078" y="1919685"/>
                </a:lnTo>
                <a:lnTo>
                  <a:pt x="4049845" y="1919685"/>
                </a:lnTo>
                <a:cubicBezTo>
                  <a:pt x="4052812" y="1921123"/>
                  <a:pt x="4054296" y="1922922"/>
                  <a:pt x="4054296" y="1925080"/>
                </a:cubicBezTo>
                <a:lnTo>
                  <a:pt x="4056454" y="1925080"/>
                </a:lnTo>
                <a:cubicBezTo>
                  <a:pt x="4059151" y="1925080"/>
                  <a:pt x="4061714" y="1917077"/>
                  <a:pt x="4064142" y="1901072"/>
                </a:cubicBezTo>
                <a:lnTo>
                  <a:pt x="4065221" y="1899993"/>
                </a:lnTo>
                <a:lnTo>
                  <a:pt x="4061849" y="1892305"/>
                </a:lnTo>
                <a:lnTo>
                  <a:pt x="4063063" y="1871534"/>
                </a:lnTo>
                <a:cubicBezTo>
                  <a:pt x="4061354" y="1858406"/>
                  <a:pt x="4057668" y="1851842"/>
                  <a:pt x="4052003" y="1851842"/>
                </a:cubicBezTo>
                <a:cubicBezTo>
                  <a:pt x="4048406" y="1851842"/>
                  <a:pt x="4046608" y="1849280"/>
                  <a:pt x="4046608" y="1844154"/>
                </a:cubicBezTo>
                <a:lnTo>
                  <a:pt x="4046608" y="1839838"/>
                </a:lnTo>
                <a:cubicBezTo>
                  <a:pt x="4046608" y="1837590"/>
                  <a:pt x="4052452" y="1836466"/>
                  <a:pt x="4064142" y="1836466"/>
                </a:cubicBezTo>
                <a:lnTo>
                  <a:pt x="4069537" y="1836466"/>
                </a:lnTo>
                <a:lnTo>
                  <a:pt x="4082754" y="1840917"/>
                </a:lnTo>
                <a:lnTo>
                  <a:pt x="4089229" y="1837545"/>
                </a:lnTo>
                <a:lnTo>
                  <a:pt x="4094758" y="1838624"/>
                </a:lnTo>
                <a:lnTo>
                  <a:pt x="4100153" y="1837545"/>
                </a:lnTo>
                <a:cubicBezTo>
                  <a:pt x="4105458" y="1840513"/>
                  <a:pt x="4109505" y="1841996"/>
                  <a:pt x="4112292" y="1841996"/>
                </a:cubicBezTo>
                <a:lnTo>
                  <a:pt x="4124296" y="1840917"/>
                </a:lnTo>
                <a:lnTo>
                  <a:pt x="4125375" y="1841996"/>
                </a:lnTo>
                <a:lnTo>
                  <a:pt x="4125375" y="1845233"/>
                </a:lnTo>
                <a:cubicBezTo>
                  <a:pt x="4125375" y="1846672"/>
                  <a:pt x="4121374" y="1847391"/>
                  <a:pt x="4113371" y="1847391"/>
                </a:cubicBezTo>
                <a:lnTo>
                  <a:pt x="4112292" y="1848605"/>
                </a:lnTo>
                <a:lnTo>
                  <a:pt x="4112292" y="1855079"/>
                </a:lnTo>
                <a:lnTo>
                  <a:pt x="4113371" y="1862767"/>
                </a:lnTo>
                <a:lnTo>
                  <a:pt x="4117687" y="1862767"/>
                </a:lnTo>
                <a:cubicBezTo>
                  <a:pt x="4120295" y="1862767"/>
                  <a:pt x="4123217" y="1864206"/>
                  <a:pt x="4126454" y="1867083"/>
                </a:cubicBezTo>
                <a:cubicBezTo>
                  <a:pt x="4129421" y="1862767"/>
                  <a:pt x="4130905" y="1859485"/>
                  <a:pt x="4130905" y="1857237"/>
                </a:cubicBezTo>
                <a:lnTo>
                  <a:pt x="4127533" y="1848605"/>
                </a:lnTo>
                <a:cubicBezTo>
                  <a:pt x="4127533" y="1841052"/>
                  <a:pt x="4137379" y="1835567"/>
                  <a:pt x="4157071" y="1832150"/>
                </a:cubicBezTo>
                <a:close/>
                <a:moveTo>
                  <a:pt x="6186807" y="1824193"/>
                </a:moveTo>
                <a:lnTo>
                  <a:pt x="6193281" y="1829453"/>
                </a:lnTo>
                <a:lnTo>
                  <a:pt x="6193281" y="1832690"/>
                </a:lnTo>
                <a:cubicBezTo>
                  <a:pt x="6191123" y="1832690"/>
                  <a:pt x="6190044" y="1833724"/>
                  <a:pt x="6190044" y="1835792"/>
                </a:cubicBezTo>
                <a:lnTo>
                  <a:pt x="6188965" y="1836871"/>
                </a:lnTo>
                <a:lnTo>
                  <a:pt x="6187886" y="1836871"/>
                </a:lnTo>
                <a:lnTo>
                  <a:pt x="6187886" y="1835792"/>
                </a:lnTo>
                <a:lnTo>
                  <a:pt x="6186807" y="1836871"/>
                </a:lnTo>
                <a:lnTo>
                  <a:pt x="6184784" y="1836871"/>
                </a:lnTo>
                <a:lnTo>
                  <a:pt x="6182626" y="1834848"/>
                </a:lnTo>
                <a:lnTo>
                  <a:pt x="6182626" y="1831611"/>
                </a:lnTo>
                <a:cubicBezTo>
                  <a:pt x="6182626" y="1827655"/>
                  <a:pt x="6184020" y="1825182"/>
                  <a:pt x="6186807" y="1824193"/>
                </a:cubicBezTo>
                <a:close/>
                <a:moveTo>
                  <a:pt x="7651699" y="1824058"/>
                </a:moveTo>
                <a:lnTo>
                  <a:pt x="7670312" y="1825137"/>
                </a:lnTo>
                <a:lnTo>
                  <a:pt x="7671391" y="1824058"/>
                </a:lnTo>
                <a:lnTo>
                  <a:pt x="7672470" y="1824058"/>
                </a:lnTo>
                <a:lnTo>
                  <a:pt x="7688924" y="1829588"/>
                </a:lnTo>
                <a:lnTo>
                  <a:pt x="7699849" y="1825137"/>
                </a:lnTo>
                <a:lnTo>
                  <a:pt x="7702142" y="1825137"/>
                </a:lnTo>
                <a:cubicBezTo>
                  <a:pt x="7709426" y="1825676"/>
                  <a:pt x="7713067" y="1827879"/>
                  <a:pt x="7713067" y="1831746"/>
                </a:cubicBezTo>
                <a:cubicBezTo>
                  <a:pt x="7707223" y="1839569"/>
                  <a:pt x="7703941" y="1846133"/>
                  <a:pt x="7703221" y="1851438"/>
                </a:cubicBezTo>
                <a:lnTo>
                  <a:pt x="7703221" y="1856967"/>
                </a:lnTo>
                <a:cubicBezTo>
                  <a:pt x="7703221" y="1858406"/>
                  <a:pt x="7707223" y="1860204"/>
                  <a:pt x="7715225" y="1862362"/>
                </a:cubicBezTo>
                <a:lnTo>
                  <a:pt x="7715225" y="1863441"/>
                </a:lnTo>
                <a:lnTo>
                  <a:pt x="7716304" y="1862362"/>
                </a:lnTo>
                <a:lnTo>
                  <a:pt x="7720755" y="1862362"/>
                </a:lnTo>
                <a:lnTo>
                  <a:pt x="7722913" y="1864520"/>
                </a:lnTo>
                <a:lnTo>
                  <a:pt x="7722913" y="1867892"/>
                </a:lnTo>
                <a:cubicBezTo>
                  <a:pt x="7722913" y="1870050"/>
                  <a:pt x="7714866" y="1872208"/>
                  <a:pt x="7698770" y="1874366"/>
                </a:cubicBezTo>
                <a:cubicBezTo>
                  <a:pt x="7698051" y="1872208"/>
                  <a:pt x="7695893" y="1871129"/>
                  <a:pt x="7692296" y="1871129"/>
                </a:cubicBezTo>
                <a:lnTo>
                  <a:pt x="7683530" y="1871129"/>
                </a:lnTo>
                <a:lnTo>
                  <a:pt x="7674763" y="1877738"/>
                </a:lnTo>
                <a:lnTo>
                  <a:pt x="7673549" y="1877738"/>
                </a:lnTo>
                <a:lnTo>
                  <a:pt x="7670312" y="1875580"/>
                </a:lnTo>
                <a:lnTo>
                  <a:pt x="7669233" y="1876659"/>
                </a:lnTo>
                <a:lnTo>
                  <a:pt x="7665996" y="1886505"/>
                </a:lnTo>
                <a:cubicBezTo>
                  <a:pt x="7660151" y="1891271"/>
                  <a:pt x="7657229" y="1894553"/>
                  <a:pt x="7657229" y="1896351"/>
                </a:cubicBezTo>
                <a:lnTo>
                  <a:pt x="7658308" y="1897430"/>
                </a:lnTo>
                <a:lnTo>
                  <a:pt x="7671391" y="1896351"/>
                </a:lnTo>
                <a:lnTo>
                  <a:pt x="7674763" y="1896351"/>
                </a:lnTo>
                <a:lnTo>
                  <a:pt x="7675842" y="1897430"/>
                </a:lnTo>
                <a:lnTo>
                  <a:pt x="7676921" y="1897430"/>
                </a:lnTo>
                <a:lnTo>
                  <a:pt x="7679079" y="1895272"/>
                </a:lnTo>
                <a:lnTo>
                  <a:pt x="7686766" y="1895272"/>
                </a:lnTo>
                <a:cubicBezTo>
                  <a:pt x="7688205" y="1895272"/>
                  <a:pt x="7688924" y="1896351"/>
                  <a:pt x="7688924" y="1898509"/>
                </a:cubicBezTo>
                <a:lnTo>
                  <a:pt x="7690004" y="1899588"/>
                </a:lnTo>
                <a:lnTo>
                  <a:pt x="7691082" y="1899588"/>
                </a:lnTo>
                <a:lnTo>
                  <a:pt x="7727229" y="1895272"/>
                </a:lnTo>
                <a:lnTo>
                  <a:pt x="7730601" y="1895272"/>
                </a:lnTo>
                <a:lnTo>
                  <a:pt x="7730601" y="1891900"/>
                </a:lnTo>
                <a:cubicBezTo>
                  <a:pt x="7730601" y="1890641"/>
                  <a:pt x="7723633" y="1887359"/>
                  <a:pt x="7709695" y="1882054"/>
                </a:cubicBezTo>
                <a:lnTo>
                  <a:pt x="7708616" y="1880975"/>
                </a:lnTo>
                <a:lnTo>
                  <a:pt x="7708616" y="1877738"/>
                </a:lnTo>
                <a:lnTo>
                  <a:pt x="7717383" y="1879896"/>
                </a:lnTo>
                <a:cubicBezTo>
                  <a:pt x="7724487" y="1874771"/>
                  <a:pt x="7729612" y="1872208"/>
                  <a:pt x="7732759" y="1872208"/>
                </a:cubicBezTo>
                <a:lnTo>
                  <a:pt x="7729522" y="1867892"/>
                </a:lnTo>
                <a:lnTo>
                  <a:pt x="7729522" y="1866813"/>
                </a:lnTo>
                <a:lnTo>
                  <a:pt x="7731680" y="1864520"/>
                </a:lnTo>
                <a:lnTo>
                  <a:pt x="7733838" y="1864520"/>
                </a:lnTo>
                <a:lnTo>
                  <a:pt x="7741526" y="1870050"/>
                </a:lnTo>
                <a:lnTo>
                  <a:pt x="7741526" y="1871129"/>
                </a:lnTo>
                <a:lnTo>
                  <a:pt x="7734917" y="1871129"/>
                </a:lnTo>
                <a:cubicBezTo>
                  <a:pt x="7734917" y="1872029"/>
                  <a:pt x="7746606" y="1875670"/>
                  <a:pt x="7769985" y="1882054"/>
                </a:cubicBezTo>
                <a:lnTo>
                  <a:pt x="7779831" y="1887584"/>
                </a:lnTo>
                <a:lnTo>
                  <a:pt x="7779831" y="1888663"/>
                </a:lnTo>
                <a:lnTo>
                  <a:pt x="7776594" y="1895272"/>
                </a:lnTo>
                <a:cubicBezTo>
                  <a:pt x="7780370" y="1890866"/>
                  <a:pt x="7783292" y="1888663"/>
                  <a:pt x="7785360" y="1888663"/>
                </a:cubicBezTo>
                <a:cubicBezTo>
                  <a:pt x="7790756" y="1890462"/>
                  <a:pt x="7795836" y="1897385"/>
                  <a:pt x="7800601" y="1909434"/>
                </a:cubicBezTo>
                <a:lnTo>
                  <a:pt x="7799522" y="1917122"/>
                </a:lnTo>
                <a:lnTo>
                  <a:pt x="7800601" y="1929126"/>
                </a:lnTo>
                <a:cubicBezTo>
                  <a:pt x="7800601" y="1936499"/>
                  <a:pt x="7797679" y="1940186"/>
                  <a:pt x="7791834" y="1940186"/>
                </a:cubicBezTo>
                <a:cubicBezTo>
                  <a:pt x="7784192" y="1943063"/>
                  <a:pt x="7777987" y="1944502"/>
                  <a:pt x="7773222" y="1944502"/>
                </a:cubicBezTo>
                <a:cubicBezTo>
                  <a:pt x="7766118" y="1941175"/>
                  <a:pt x="7760274" y="1936049"/>
                  <a:pt x="7755688" y="1929126"/>
                </a:cubicBezTo>
                <a:cubicBezTo>
                  <a:pt x="7749843" y="1929126"/>
                  <a:pt x="7746921" y="1924405"/>
                  <a:pt x="7746921" y="1914964"/>
                </a:cubicBezTo>
                <a:cubicBezTo>
                  <a:pt x="7745842" y="1914964"/>
                  <a:pt x="7744763" y="1913480"/>
                  <a:pt x="7743684" y="1910513"/>
                </a:cubicBezTo>
                <a:lnTo>
                  <a:pt x="7742605" y="1909434"/>
                </a:lnTo>
                <a:lnTo>
                  <a:pt x="7738154" y="1909434"/>
                </a:lnTo>
                <a:lnTo>
                  <a:pt x="7733838" y="1917122"/>
                </a:lnTo>
                <a:lnTo>
                  <a:pt x="7730601" y="1917122"/>
                </a:lnTo>
                <a:lnTo>
                  <a:pt x="7726150" y="1916043"/>
                </a:lnTo>
                <a:lnTo>
                  <a:pt x="7719541" y="1918201"/>
                </a:lnTo>
                <a:lnTo>
                  <a:pt x="7717383" y="1918201"/>
                </a:lnTo>
                <a:lnTo>
                  <a:pt x="7716304" y="1917122"/>
                </a:lnTo>
                <a:lnTo>
                  <a:pt x="7699849" y="1921573"/>
                </a:lnTo>
                <a:lnTo>
                  <a:pt x="7694454" y="1926968"/>
                </a:lnTo>
                <a:lnTo>
                  <a:pt x="7690004" y="1926968"/>
                </a:lnTo>
                <a:cubicBezTo>
                  <a:pt x="7683620" y="1926968"/>
                  <a:pt x="7677056" y="1929171"/>
                  <a:pt x="7670312" y="1933577"/>
                </a:cubicBezTo>
                <a:lnTo>
                  <a:pt x="7663703" y="1935735"/>
                </a:lnTo>
                <a:lnTo>
                  <a:pt x="7651699" y="1933577"/>
                </a:lnTo>
                <a:cubicBezTo>
                  <a:pt x="7643696" y="1936094"/>
                  <a:pt x="7639695" y="1937893"/>
                  <a:pt x="7639695" y="1938972"/>
                </a:cubicBezTo>
                <a:lnTo>
                  <a:pt x="7639695" y="1943423"/>
                </a:lnTo>
                <a:lnTo>
                  <a:pt x="7640774" y="1943423"/>
                </a:lnTo>
                <a:lnTo>
                  <a:pt x="7649541" y="1940186"/>
                </a:lnTo>
                <a:lnTo>
                  <a:pt x="7650620" y="1940186"/>
                </a:lnTo>
                <a:lnTo>
                  <a:pt x="7659387" y="1942344"/>
                </a:lnTo>
                <a:lnTo>
                  <a:pt x="7660466" y="1942344"/>
                </a:lnTo>
                <a:lnTo>
                  <a:pt x="7669233" y="1940186"/>
                </a:lnTo>
                <a:lnTo>
                  <a:pt x="7671391" y="1940186"/>
                </a:lnTo>
                <a:lnTo>
                  <a:pt x="7688924" y="1945581"/>
                </a:lnTo>
                <a:lnTo>
                  <a:pt x="7695533" y="1943423"/>
                </a:lnTo>
                <a:cubicBezTo>
                  <a:pt x="7707223" y="1945581"/>
                  <a:pt x="7713067" y="1947379"/>
                  <a:pt x="7713067" y="1948818"/>
                </a:cubicBezTo>
                <a:lnTo>
                  <a:pt x="7711988" y="1950032"/>
                </a:lnTo>
                <a:lnTo>
                  <a:pt x="7711988" y="1951111"/>
                </a:lnTo>
                <a:lnTo>
                  <a:pt x="7704300" y="1950032"/>
                </a:lnTo>
                <a:lnTo>
                  <a:pt x="7687846" y="1951111"/>
                </a:lnTo>
                <a:lnTo>
                  <a:pt x="7686766" y="1950032"/>
                </a:lnTo>
                <a:lnTo>
                  <a:pt x="7685688" y="1950032"/>
                </a:lnTo>
                <a:lnTo>
                  <a:pt x="7678000" y="1953269"/>
                </a:lnTo>
                <a:cubicBezTo>
                  <a:pt x="7670177" y="1950301"/>
                  <a:pt x="7659971" y="1948818"/>
                  <a:pt x="7647383" y="1948818"/>
                </a:cubicBezTo>
                <a:lnTo>
                  <a:pt x="7640774" y="1950032"/>
                </a:lnTo>
                <a:lnTo>
                  <a:pt x="7642932" y="1959877"/>
                </a:lnTo>
                <a:lnTo>
                  <a:pt x="7641853" y="1960956"/>
                </a:lnTo>
                <a:lnTo>
                  <a:pt x="7642932" y="1966351"/>
                </a:lnTo>
                <a:lnTo>
                  <a:pt x="7642932" y="1972960"/>
                </a:lnTo>
                <a:lnTo>
                  <a:pt x="7657229" y="1972960"/>
                </a:lnTo>
                <a:lnTo>
                  <a:pt x="7688924" y="1977411"/>
                </a:lnTo>
                <a:cubicBezTo>
                  <a:pt x="7688924" y="1976063"/>
                  <a:pt x="7697691" y="1974939"/>
                  <a:pt x="7715225" y="1974039"/>
                </a:cubicBezTo>
                <a:cubicBezTo>
                  <a:pt x="7716844" y="1959473"/>
                  <a:pt x="7720126" y="1952190"/>
                  <a:pt x="7725071" y="1952190"/>
                </a:cubicBezTo>
                <a:lnTo>
                  <a:pt x="7725071" y="1947739"/>
                </a:lnTo>
                <a:lnTo>
                  <a:pt x="7722913" y="1944502"/>
                </a:lnTo>
                <a:lnTo>
                  <a:pt x="7727229" y="1943423"/>
                </a:lnTo>
                <a:lnTo>
                  <a:pt x="7727229" y="1942344"/>
                </a:lnTo>
                <a:lnTo>
                  <a:pt x="7721834" y="1942344"/>
                </a:lnTo>
                <a:lnTo>
                  <a:pt x="7718462" y="1943423"/>
                </a:lnTo>
                <a:lnTo>
                  <a:pt x="7718462" y="1941265"/>
                </a:lnTo>
                <a:cubicBezTo>
                  <a:pt x="7727274" y="1930295"/>
                  <a:pt x="7734602" y="1924810"/>
                  <a:pt x="7740447" y="1924810"/>
                </a:cubicBezTo>
                <a:lnTo>
                  <a:pt x="7741526" y="1924810"/>
                </a:lnTo>
                <a:cubicBezTo>
                  <a:pt x="7747191" y="1927687"/>
                  <a:pt x="7758880" y="1936814"/>
                  <a:pt x="7776594" y="1952190"/>
                </a:cubicBezTo>
                <a:lnTo>
                  <a:pt x="7776594" y="1953269"/>
                </a:lnTo>
                <a:cubicBezTo>
                  <a:pt x="7770749" y="1965138"/>
                  <a:pt x="7767827" y="1980109"/>
                  <a:pt x="7767827" y="1998182"/>
                </a:cubicBezTo>
                <a:lnTo>
                  <a:pt x="7771064" y="2010186"/>
                </a:lnTo>
                <a:lnTo>
                  <a:pt x="7766748" y="2020032"/>
                </a:lnTo>
                <a:cubicBezTo>
                  <a:pt x="7766748" y="2030462"/>
                  <a:pt x="7768186" y="2037386"/>
                  <a:pt x="7771064" y="2040803"/>
                </a:cubicBezTo>
                <a:lnTo>
                  <a:pt x="7771064" y="2043096"/>
                </a:lnTo>
                <a:cubicBezTo>
                  <a:pt x="7768186" y="2049660"/>
                  <a:pt x="7766343" y="2059146"/>
                  <a:pt x="7765534" y="2071554"/>
                </a:cubicBezTo>
                <a:cubicBezTo>
                  <a:pt x="7756812" y="2080276"/>
                  <a:pt x="7750248" y="2085357"/>
                  <a:pt x="7745842" y="2086795"/>
                </a:cubicBezTo>
                <a:lnTo>
                  <a:pt x="7735996" y="2085716"/>
                </a:lnTo>
                <a:cubicBezTo>
                  <a:pt x="7735996" y="2087604"/>
                  <a:pt x="7731635" y="2089807"/>
                  <a:pt x="7722913" y="2092325"/>
                </a:cubicBezTo>
                <a:cubicBezTo>
                  <a:pt x="7716889" y="2092325"/>
                  <a:pt x="7711404" y="2087200"/>
                  <a:pt x="7706458" y="2076949"/>
                </a:cubicBezTo>
                <a:lnTo>
                  <a:pt x="7706458" y="2075870"/>
                </a:lnTo>
                <a:lnTo>
                  <a:pt x="7707537" y="2074791"/>
                </a:lnTo>
                <a:lnTo>
                  <a:pt x="7707537" y="2073712"/>
                </a:lnTo>
                <a:cubicBezTo>
                  <a:pt x="7704660" y="2073712"/>
                  <a:pt x="7703221" y="2071509"/>
                  <a:pt x="7703221" y="2067103"/>
                </a:cubicBezTo>
                <a:cubicBezTo>
                  <a:pt x="7695668" y="2060719"/>
                  <a:pt x="7686542" y="2054875"/>
                  <a:pt x="7675842" y="2049570"/>
                </a:cubicBezTo>
                <a:lnTo>
                  <a:pt x="7675842" y="2047412"/>
                </a:lnTo>
                <a:cubicBezTo>
                  <a:pt x="7675842" y="2046512"/>
                  <a:pt x="7679483" y="2045074"/>
                  <a:pt x="7686766" y="2043096"/>
                </a:cubicBezTo>
                <a:lnTo>
                  <a:pt x="7692296" y="2045254"/>
                </a:lnTo>
                <a:lnTo>
                  <a:pt x="7698770" y="2043096"/>
                </a:lnTo>
                <a:lnTo>
                  <a:pt x="7699849" y="2044175"/>
                </a:lnTo>
                <a:cubicBezTo>
                  <a:pt x="7699849" y="2041207"/>
                  <a:pt x="7704615" y="2039004"/>
                  <a:pt x="7714146" y="2037566"/>
                </a:cubicBezTo>
                <a:lnTo>
                  <a:pt x="7717383" y="2018953"/>
                </a:lnTo>
                <a:lnTo>
                  <a:pt x="7714146" y="2017874"/>
                </a:lnTo>
                <a:lnTo>
                  <a:pt x="7705379" y="2021111"/>
                </a:lnTo>
                <a:cubicBezTo>
                  <a:pt x="7700974" y="2021111"/>
                  <a:pt x="7698051" y="2018953"/>
                  <a:pt x="7696612" y="2014637"/>
                </a:cubicBezTo>
                <a:lnTo>
                  <a:pt x="7672470" y="2017874"/>
                </a:lnTo>
                <a:lnTo>
                  <a:pt x="7671391" y="2017874"/>
                </a:lnTo>
                <a:lnTo>
                  <a:pt x="7661545" y="2015716"/>
                </a:lnTo>
                <a:lnTo>
                  <a:pt x="7647383" y="2016795"/>
                </a:lnTo>
                <a:lnTo>
                  <a:pt x="7644011" y="2015716"/>
                </a:lnTo>
                <a:lnTo>
                  <a:pt x="7641853" y="2018953"/>
                </a:lnTo>
                <a:cubicBezTo>
                  <a:pt x="7643292" y="2021471"/>
                  <a:pt x="7644371" y="2026596"/>
                  <a:pt x="7645090" y="2034329"/>
                </a:cubicBezTo>
                <a:lnTo>
                  <a:pt x="7644011" y="2035408"/>
                </a:lnTo>
                <a:lnTo>
                  <a:pt x="7642932" y="2035408"/>
                </a:lnTo>
                <a:lnTo>
                  <a:pt x="7641853" y="2034329"/>
                </a:lnTo>
                <a:lnTo>
                  <a:pt x="7638616" y="2035408"/>
                </a:lnTo>
                <a:lnTo>
                  <a:pt x="7640774" y="2037566"/>
                </a:lnTo>
                <a:lnTo>
                  <a:pt x="7637537" y="2044175"/>
                </a:lnTo>
                <a:lnTo>
                  <a:pt x="7641853" y="2048491"/>
                </a:lnTo>
                <a:lnTo>
                  <a:pt x="7641853" y="2064945"/>
                </a:lnTo>
                <a:lnTo>
                  <a:pt x="7640774" y="2066024"/>
                </a:lnTo>
                <a:lnTo>
                  <a:pt x="7641853" y="2067103"/>
                </a:lnTo>
                <a:lnTo>
                  <a:pt x="7641853" y="2072633"/>
                </a:lnTo>
                <a:lnTo>
                  <a:pt x="7642932" y="2084637"/>
                </a:lnTo>
                <a:cubicBezTo>
                  <a:pt x="7640594" y="2089763"/>
                  <a:pt x="7635874" y="2092325"/>
                  <a:pt x="7628770" y="2092325"/>
                </a:cubicBezTo>
                <a:cubicBezTo>
                  <a:pt x="7624004" y="2092325"/>
                  <a:pt x="7618879" y="2091246"/>
                  <a:pt x="7613394" y="2089088"/>
                </a:cubicBezTo>
                <a:lnTo>
                  <a:pt x="7606785" y="2091246"/>
                </a:lnTo>
                <a:lnTo>
                  <a:pt x="7600311" y="2090167"/>
                </a:lnTo>
                <a:lnTo>
                  <a:pt x="7594781" y="2091246"/>
                </a:lnTo>
                <a:lnTo>
                  <a:pt x="7593702" y="2090167"/>
                </a:lnTo>
                <a:lnTo>
                  <a:pt x="7593702" y="2084637"/>
                </a:lnTo>
                <a:lnTo>
                  <a:pt x="7589252" y="2055099"/>
                </a:lnTo>
                <a:cubicBezTo>
                  <a:pt x="7592219" y="2051233"/>
                  <a:pt x="7593702" y="2047591"/>
                  <a:pt x="7593702" y="2044175"/>
                </a:cubicBezTo>
                <a:lnTo>
                  <a:pt x="7594781" y="2044175"/>
                </a:lnTo>
                <a:lnTo>
                  <a:pt x="7593702" y="2043096"/>
                </a:lnTo>
                <a:lnTo>
                  <a:pt x="7593702" y="2033250"/>
                </a:lnTo>
                <a:lnTo>
                  <a:pt x="7592623" y="2027720"/>
                </a:lnTo>
                <a:lnTo>
                  <a:pt x="7599098" y="2025562"/>
                </a:lnTo>
                <a:lnTo>
                  <a:pt x="7592623" y="2018953"/>
                </a:lnTo>
                <a:lnTo>
                  <a:pt x="7594781" y="2015716"/>
                </a:lnTo>
                <a:lnTo>
                  <a:pt x="7593702" y="1993731"/>
                </a:lnTo>
                <a:lnTo>
                  <a:pt x="7593702" y="1975118"/>
                </a:lnTo>
                <a:lnTo>
                  <a:pt x="7594781" y="1974039"/>
                </a:lnTo>
                <a:cubicBezTo>
                  <a:pt x="7594781" y="1959473"/>
                  <a:pt x="7591500" y="1952190"/>
                  <a:pt x="7584936" y="1952190"/>
                </a:cubicBezTo>
                <a:lnTo>
                  <a:pt x="7574011" y="1958798"/>
                </a:lnTo>
                <a:lnTo>
                  <a:pt x="7567402" y="1943423"/>
                </a:lnTo>
                <a:lnTo>
                  <a:pt x="7561872" y="1918201"/>
                </a:lnTo>
                <a:cubicBezTo>
                  <a:pt x="7560433" y="1918201"/>
                  <a:pt x="7557916" y="1913121"/>
                  <a:pt x="7554319" y="1902960"/>
                </a:cubicBezTo>
                <a:lnTo>
                  <a:pt x="7554319" y="1900667"/>
                </a:lnTo>
                <a:lnTo>
                  <a:pt x="7558635" y="1896351"/>
                </a:lnTo>
                <a:cubicBezTo>
                  <a:pt x="7574011" y="1898329"/>
                  <a:pt x="7581698" y="1900892"/>
                  <a:pt x="7581698" y="1904039"/>
                </a:cubicBezTo>
                <a:lnTo>
                  <a:pt x="7581698" y="1905118"/>
                </a:lnTo>
                <a:lnTo>
                  <a:pt x="7584936" y="1902960"/>
                </a:lnTo>
                <a:lnTo>
                  <a:pt x="7593702" y="1904039"/>
                </a:lnTo>
                <a:lnTo>
                  <a:pt x="7598018" y="1899588"/>
                </a:lnTo>
                <a:lnTo>
                  <a:pt x="7607864" y="1900667"/>
                </a:lnTo>
                <a:cubicBezTo>
                  <a:pt x="7610292" y="1900667"/>
                  <a:pt x="7613214" y="1893744"/>
                  <a:pt x="7616631" y="1879896"/>
                </a:cubicBezTo>
                <a:lnTo>
                  <a:pt x="7616631" y="1875580"/>
                </a:lnTo>
                <a:lnTo>
                  <a:pt x="7605706" y="1871129"/>
                </a:lnTo>
                <a:lnTo>
                  <a:pt x="7604627" y="1871129"/>
                </a:lnTo>
                <a:lnTo>
                  <a:pt x="7593702" y="1874366"/>
                </a:lnTo>
                <a:cubicBezTo>
                  <a:pt x="7591275" y="1874366"/>
                  <a:pt x="7588712" y="1872928"/>
                  <a:pt x="7586014" y="1870050"/>
                </a:cubicBezTo>
                <a:lnTo>
                  <a:pt x="7581698" y="1871129"/>
                </a:lnTo>
                <a:lnTo>
                  <a:pt x="7570639" y="1870050"/>
                </a:lnTo>
                <a:cubicBezTo>
                  <a:pt x="7570639" y="1872208"/>
                  <a:pt x="7567357" y="1874052"/>
                  <a:pt x="7560793" y="1875580"/>
                </a:cubicBezTo>
                <a:lnTo>
                  <a:pt x="7548789" y="1865600"/>
                </a:lnTo>
                <a:lnTo>
                  <a:pt x="7548789" y="1864520"/>
                </a:lnTo>
                <a:lnTo>
                  <a:pt x="7553105" y="1860204"/>
                </a:lnTo>
                <a:lnTo>
                  <a:pt x="7554319" y="1860204"/>
                </a:lnTo>
                <a:lnTo>
                  <a:pt x="7560793" y="1867892"/>
                </a:lnTo>
                <a:lnTo>
                  <a:pt x="7561872" y="1867892"/>
                </a:lnTo>
                <a:cubicBezTo>
                  <a:pt x="7564839" y="1862767"/>
                  <a:pt x="7567402" y="1860204"/>
                  <a:pt x="7569560" y="1860204"/>
                </a:cubicBezTo>
                <a:cubicBezTo>
                  <a:pt x="7576124" y="1862183"/>
                  <a:pt x="7579406" y="1863621"/>
                  <a:pt x="7579406" y="1864520"/>
                </a:cubicBezTo>
                <a:lnTo>
                  <a:pt x="7580485" y="1863441"/>
                </a:lnTo>
                <a:lnTo>
                  <a:pt x="7582778" y="1863441"/>
                </a:lnTo>
                <a:lnTo>
                  <a:pt x="7586014" y="1865600"/>
                </a:lnTo>
                <a:lnTo>
                  <a:pt x="7587094" y="1865600"/>
                </a:lnTo>
                <a:lnTo>
                  <a:pt x="7586014" y="1864520"/>
                </a:lnTo>
                <a:lnTo>
                  <a:pt x="7586014" y="1862362"/>
                </a:lnTo>
                <a:lnTo>
                  <a:pt x="7588172" y="1860204"/>
                </a:lnTo>
                <a:lnTo>
                  <a:pt x="7599098" y="1860204"/>
                </a:lnTo>
                <a:cubicBezTo>
                  <a:pt x="7602065" y="1863801"/>
                  <a:pt x="7604627" y="1865600"/>
                  <a:pt x="7606785" y="1865600"/>
                </a:cubicBezTo>
                <a:lnTo>
                  <a:pt x="7613394" y="1860204"/>
                </a:lnTo>
                <a:lnTo>
                  <a:pt x="7622161" y="1860204"/>
                </a:lnTo>
                <a:lnTo>
                  <a:pt x="7628770" y="1862362"/>
                </a:lnTo>
                <a:lnTo>
                  <a:pt x="7638616" y="1861283"/>
                </a:lnTo>
                <a:lnTo>
                  <a:pt x="7639695" y="1861283"/>
                </a:lnTo>
                <a:lnTo>
                  <a:pt x="7640774" y="1862362"/>
                </a:lnTo>
                <a:cubicBezTo>
                  <a:pt x="7646259" y="1859665"/>
                  <a:pt x="7649181" y="1857462"/>
                  <a:pt x="7649541" y="1855754"/>
                </a:cubicBezTo>
                <a:lnTo>
                  <a:pt x="7646304" y="1849280"/>
                </a:lnTo>
                <a:lnTo>
                  <a:pt x="7648462" y="1842671"/>
                </a:lnTo>
                <a:lnTo>
                  <a:pt x="7645090" y="1831746"/>
                </a:lnTo>
                <a:cubicBezTo>
                  <a:pt x="7646439" y="1828419"/>
                  <a:pt x="7648642" y="1825856"/>
                  <a:pt x="7651699" y="1824058"/>
                </a:cubicBezTo>
                <a:close/>
                <a:moveTo>
                  <a:pt x="6668973" y="1823923"/>
                </a:moveTo>
                <a:cubicBezTo>
                  <a:pt x="6684169" y="1827340"/>
                  <a:pt x="6691767" y="1831656"/>
                  <a:pt x="6691767" y="1836871"/>
                </a:cubicBezTo>
                <a:lnTo>
                  <a:pt x="6695004" y="1836871"/>
                </a:lnTo>
                <a:lnTo>
                  <a:pt x="6693925" y="1831476"/>
                </a:lnTo>
                <a:lnTo>
                  <a:pt x="6695004" y="1830397"/>
                </a:lnTo>
                <a:lnTo>
                  <a:pt x="6701478" y="1830397"/>
                </a:lnTo>
                <a:cubicBezTo>
                  <a:pt x="6710200" y="1831656"/>
                  <a:pt x="6714561" y="1833454"/>
                  <a:pt x="6714561" y="1835792"/>
                </a:cubicBezTo>
                <a:lnTo>
                  <a:pt x="6714561" y="1840108"/>
                </a:lnTo>
                <a:cubicBezTo>
                  <a:pt x="6705839" y="1849370"/>
                  <a:pt x="6701478" y="1860969"/>
                  <a:pt x="6701478" y="1874906"/>
                </a:cubicBezTo>
                <a:lnTo>
                  <a:pt x="6704715" y="1887854"/>
                </a:lnTo>
                <a:lnTo>
                  <a:pt x="6712403" y="1886775"/>
                </a:lnTo>
                <a:lnTo>
                  <a:pt x="6721035" y="1888933"/>
                </a:lnTo>
                <a:lnTo>
                  <a:pt x="6730746" y="1888933"/>
                </a:lnTo>
                <a:lnTo>
                  <a:pt x="6740457" y="1886775"/>
                </a:lnTo>
                <a:lnTo>
                  <a:pt x="6741536" y="1887854"/>
                </a:lnTo>
                <a:lnTo>
                  <a:pt x="6742615" y="1886775"/>
                </a:lnTo>
                <a:lnTo>
                  <a:pt x="6745987" y="1890012"/>
                </a:lnTo>
                <a:cubicBezTo>
                  <a:pt x="6751022" y="1887674"/>
                  <a:pt x="6753900" y="1884077"/>
                  <a:pt x="6754619" y="1879222"/>
                </a:cubicBezTo>
                <a:cubicBezTo>
                  <a:pt x="6762172" y="1871939"/>
                  <a:pt x="6767567" y="1868297"/>
                  <a:pt x="6770804" y="1868297"/>
                </a:cubicBezTo>
                <a:cubicBezTo>
                  <a:pt x="6779346" y="1870635"/>
                  <a:pt x="6785865" y="1875715"/>
                  <a:pt x="6790361" y="1883538"/>
                </a:cubicBezTo>
                <a:cubicBezTo>
                  <a:pt x="6801870" y="1889293"/>
                  <a:pt x="6807625" y="1895047"/>
                  <a:pt x="6807625" y="1900802"/>
                </a:cubicBezTo>
                <a:cubicBezTo>
                  <a:pt x="6804028" y="1902780"/>
                  <a:pt x="6801151" y="1906781"/>
                  <a:pt x="6798993" y="1912806"/>
                </a:cubicBezTo>
                <a:lnTo>
                  <a:pt x="6800072" y="1920359"/>
                </a:lnTo>
                <a:lnTo>
                  <a:pt x="6800072" y="1923596"/>
                </a:lnTo>
                <a:cubicBezTo>
                  <a:pt x="6797734" y="1932228"/>
                  <a:pt x="6795936" y="1936544"/>
                  <a:pt x="6794677" y="1936544"/>
                </a:cubicBezTo>
                <a:cubicBezTo>
                  <a:pt x="6792519" y="1936544"/>
                  <a:pt x="6791440" y="1935105"/>
                  <a:pt x="6791440" y="1932228"/>
                </a:cubicBezTo>
                <a:lnTo>
                  <a:pt x="6790361" y="1932228"/>
                </a:lnTo>
                <a:lnTo>
                  <a:pt x="6789282" y="1935465"/>
                </a:lnTo>
                <a:cubicBezTo>
                  <a:pt x="6795037" y="1937443"/>
                  <a:pt x="6797914" y="1939242"/>
                  <a:pt x="6797914" y="1940860"/>
                </a:cubicBezTo>
                <a:lnTo>
                  <a:pt x="6794677" y="1942074"/>
                </a:lnTo>
                <a:lnTo>
                  <a:pt x="6796835" y="1945311"/>
                </a:lnTo>
                <a:lnTo>
                  <a:pt x="6792519" y="1946390"/>
                </a:lnTo>
                <a:lnTo>
                  <a:pt x="6792519" y="1947469"/>
                </a:lnTo>
                <a:cubicBezTo>
                  <a:pt x="6796116" y="1947649"/>
                  <a:pt x="6797914" y="1948728"/>
                  <a:pt x="6797914" y="1950706"/>
                </a:cubicBezTo>
                <a:cubicBezTo>
                  <a:pt x="6797015" y="1953583"/>
                  <a:pt x="6795216" y="1955741"/>
                  <a:pt x="6792519" y="1957180"/>
                </a:cubicBezTo>
                <a:lnTo>
                  <a:pt x="6790361" y="1957180"/>
                </a:lnTo>
                <a:lnTo>
                  <a:pt x="6787124" y="1955022"/>
                </a:lnTo>
                <a:lnTo>
                  <a:pt x="6778492" y="1955022"/>
                </a:lnTo>
                <a:lnTo>
                  <a:pt x="6779571" y="1956101"/>
                </a:lnTo>
                <a:lnTo>
                  <a:pt x="6779571" y="1957180"/>
                </a:lnTo>
                <a:lnTo>
                  <a:pt x="6780650" y="1956101"/>
                </a:lnTo>
                <a:lnTo>
                  <a:pt x="6781729" y="1956101"/>
                </a:lnTo>
                <a:cubicBezTo>
                  <a:pt x="6786764" y="1956101"/>
                  <a:pt x="6789282" y="1957540"/>
                  <a:pt x="6789282" y="1960417"/>
                </a:cubicBezTo>
                <a:cubicBezTo>
                  <a:pt x="6791800" y="1960417"/>
                  <a:pt x="6794317" y="1958978"/>
                  <a:pt x="6796835" y="1956101"/>
                </a:cubicBezTo>
                <a:lnTo>
                  <a:pt x="6800072" y="1969049"/>
                </a:lnTo>
                <a:lnTo>
                  <a:pt x="6800072" y="1974444"/>
                </a:lnTo>
                <a:lnTo>
                  <a:pt x="6797914" y="1983211"/>
                </a:lnTo>
                <a:lnTo>
                  <a:pt x="6797914" y="1984290"/>
                </a:lnTo>
                <a:lnTo>
                  <a:pt x="6800072" y="1992922"/>
                </a:lnTo>
                <a:lnTo>
                  <a:pt x="6800072" y="1994001"/>
                </a:lnTo>
                <a:cubicBezTo>
                  <a:pt x="6794497" y="2007578"/>
                  <a:pt x="6789102" y="2014817"/>
                  <a:pt x="6783887" y="2015716"/>
                </a:cubicBezTo>
                <a:lnTo>
                  <a:pt x="6768646" y="2014637"/>
                </a:lnTo>
                <a:lnTo>
                  <a:pt x="6751382" y="2015716"/>
                </a:lnTo>
                <a:lnTo>
                  <a:pt x="6747066" y="2006949"/>
                </a:lnTo>
                <a:cubicBezTo>
                  <a:pt x="6747605" y="2001194"/>
                  <a:pt x="6748684" y="1998317"/>
                  <a:pt x="6750303" y="1998317"/>
                </a:cubicBezTo>
                <a:lnTo>
                  <a:pt x="6743694" y="1988606"/>
                </a:lnTo>
                <a:lnTo>
                  <a:pt x="6727509" y="1989685"/>
                </a:lnTo>
                <a:lnTo>
                  <a:pt x="6715640" y="1989685"/>
                </a:lnTo>
                <a:cubicBezTo>
                  <a:pt x="6706918" y="1989685"/>
                  <a:pt x="6702557" y="1991483"/>
                  <a:pt x="6702557" y="1995080"/>
                </a:cubicBezTo>
                <a:lnTo>
                  <a:pt x="6703636" y="2004791"/>
                </a:lnTo>
                <a:cubicBezTo>
                  <a:pt x="6703636" y="2009916"/>
                  <a:pt x="6702917" y="2012479"/>
                  <a:pt x="6701478" y="2012479"/>
                </a:cubicBezTo>
                <a:lnTo>
                  <a:pt x="6703636" y="2022190"/>
                </a:lnTo>
                <a:lnTo>
                  <a:pt x="6702557" y="2031901"/>
                </a:lnTo>
                <a:lnTo>
                  <a:pt x="6704715" y="2055774"/>
                </a:lnTo>
                <a:lnTo>
                  <a:pt x="6703636" y="2056853"/>
                </a:lnTo>
                <a:lnTo>
                  <a:pt x="6703636" y="2057932"/>
                </a:lnTo>
                <a:lnTo>
                  <a:pt x="6704715" y="2067643"/>
                </a:lnTo>
                <a:lnTo>
                  <a:pt x="6704715" y="2074117"/>
                </a:lnTo>
                <a:lnTo>
                  <a:pt x="6701478" y="2078568"/>
                </a:lnTo>
                <a:lnTo>
                  <a:pt x="6701478" y="2079647"/>
                </a:lnTo>
                <a:lnTo>
                  <a:pt x="6704715" y="2083963"/>
                </a:lnTo>
                <a:lnTo>
                  <a:pt x="6704715" y="2089358"/>
                </a:lnTo>
                <a:cubicBezTo>
                  <a:pt x="6704715" y="2092235"/>
                  <a:pt x="6698601" y="2093674"/>
                  <a:pt x="6686372" y="2093674"/>
                </a:cubicBezTo>
                <a:cubicBezTo>
                  <a:pt x="6683854" y="2093674"/>
                  <a:pt x="6680213" y="2091875"/>
                  <a:pt x="6675447" y="2088279"/>
                </a:cubicBezTo>
                <a:lnTo>
                  <a:pt x="6673289" y="2088279"/>
                </a:lnTo>
                <a:lnTo>
                  <a:pt x="6667894" y="2092595"/>
                </a:lnTo>
                <a:lnTo>
                  <a:pt x="6658183" y="2092595"/>
                </a:lnTo>
                <a:cubicBezTo>
                  <a:pt x="6655126" y="2092595"/>
                  <a:pt x="6652968" y="2087560"/>
                  <a:pt x="6651709" y="2077489"/>
                </a:cubicBezTo>
                <a:lnTo>
                  <a:pt x="6654946" y="2067643"/>
                </a:lnTo>
                <a:lnTo>
                  <a:pt x="6651709" y="2056853"/>
                </a:lnTo>
                <a:lnTo>
                  <a:pt x="6651709" y="2054695"/>
                </a:lnTo>
                <a:lnTo>
                  <a:pt x="6652788" y="2054695"/>
                </a:lnTo>
                <a:lnTo>
                  <a:pt x="6651709" y="2049300"/>
                </a:lnTo>
                <a:lnTo>
                  <a:pt x="6653867" y="1998317"/>
                </a:lnTo>
                <a:cubicBezTo>
                  <a:pt x="6653327" y="1995080"/>
                  <a:pt x="6650810" y="1991483"/>
                  <a:pt x="6646314" y="1987527"/>
                </a:cubicBezTo>
                <a:lnTo>
                  <a:pt x="6647393" y="1986448"/>
                </a:lnTo>
                <a:lnTo>
                  <a:pt x="6647393" y="1985369"/>
                </a:lnTo>
                <a:lnTo>
                  <a:pt x="6646314" y="1981053"/>
                </a:lnTo>
                <a:lnTo>
                  <a:pt x="6647393" y="1979974"/>
                </a:lnTo>
                <a:lnTo>
                  <a:pt x="6658183" y="1982132"/>
                </a:lnTo>
                <a:lnTo>
                  <a:pt x="6658183" y="1978895"/>
                </a:lnTo>
                <a:cubicBezTo>
                  <a:pt x="6656025" y="1976107"/>
                  <a:pt x="6654946" y="1973545"/>
                  <a:pt x="6654946" y="1971207"/>
                </a:cubicBezTo>
                <a:lnTo>
                  <a:pt x="6656025" y="1965812"/>
                </a:lnTo>
                <a:lnTo>
                  <a:pt x="6654946" y="1964733"/>
                </a:lnTo>
                <a:lnTo>
                  <a:pt x="6653867" y="1964733"/>
                </a:lnTo>
                <a:lnTo>
                  <a:pt x="6654946" y="1959338"/>
                </a:lnTo>
                <a:lnTo>
                  <a:pt x="6654946" y="1958259"/>
                </a:lnTo>
                <a:lnTo>
                  <a:pt x="6651709" y="1945311"/>
                </a:lnTo>
                <a:lnTo>
                  <a:pt x="6651709" y="1944232"/>
                </a:lnTo>
                <a:cubicBezTo>
                  <a:pt x="6651709" y="1937668"/>
                  <a:pt x="6654227" y="1934386"/>
                  <a:pt x="6659262" y="1934386"/>
                </a:cubicBezTo>
                <a:lnTo>
                  <a:pt x="6659262" y="1932228"/>
                </a:lnTo>
                <a:cubicBezTo>
                  <a:pt x="6659262" y="1930969"/>
                  <a:pt x="6656744" y="1929890"/>
                  <a:pt x="6651709" y="1928991"/>
                </a:cubicBezTo>
                <a:lnTo>
                  <a:pt x="6651709" y="1926833"/>
                </a:lnTo>
                <a:lnTo>
                  <a:pt x="6650630" y="1926833"/>
                </a:lnTo>
                <a:lnTo>
                  <a:pt x="6651709" y="1921438"/>
                </a:lnTo>
                <a:lnTo>
                  <a:pt x="6650630" y="1909569"/>
                </a:lnTo>
                <a:lnTo>
                  <a:pt x="6652788" y="1898644"/>
                </a:lnTo>
                <a:lnTo>
                  <a:pt x="6651709" y="1897565"/>
                </a:lnTo>
                <a:lnTo>
                  <a:pt x="6624599" y="1899723"/>
                </a:lnTo>
                <a:lnTo>
                  <a:pt x="6617046" y="1899723"/>
                </a:lnTo>
                <a:lnTo>
                  <a:pt x="6611651" y="1898644"/>
                </a:lnTo>
                <a:lnTo>
                  <a:pt x="6610572" y="1899723"/>
                </a:lnTo>
                <a:lnTo>
                  <a:pt x="6610572" y="1904039"/>
                </a:lnTo>
                <a:lnTo>
                  <a:pt x="6612730" y="1912806"/>
                </a:lnTo>
                <a:lnTo>
                  <a:pt x="6612730" y="1948548"/>
                </a:lnTo>
                <a:lnTo>
                  <a:pt x="6611651" y="1958259"/>
                </a:lnTo>
                <a:lnTo>
                  <a:pt x="6612730" y="1963654"/>
                </a:lnTo>
                <a:lnTo>
                  <a:pt x="6606121" y="1974444"/>
                </a:lnTo>
                <a:cubicBezTo>
                  <a:pt x="6607200" y="1977411"/>
                  <a:pt x="6609043" y="1979614"/>
                  <a:pt x="6611651" y="1981053"/>
                </a:cubicBezTo>
                <a:lnTo>
                  <a:pt x="6617046" y="1981053"/>
                </a:lnTo>
                <a:lnTo>
                  <a:pt x="6626757" y="1977816"/>
                </a:lnTo>
                <a:lnTo>
                  <a:pt x="6640784" y="1984290"/>
                </a:lnTo>
                <a:lnTo>
                  <a:pt x="6643077" y="1982132"/>
                </a:lnTo>
                <a:lnTo>
                  <a:pt x="6645235" y="1984290"/>
                </a:lnTo>
                <a:lnTo>
                  <a:pt x="6645235" y="1987527"/>
                </a:lnTo>
                <a:lnTo>
                  <a:pt x="6644156" y="1988606"/>
                </a:lnTo>
                <a:lnTo>
                  <a:pt x="6644156" y="1989685"/>
                </a:lnTo>
                <a:lnTo>
                  <a:pt x="6639705" y="1988606"/>
                </a:lnTo>
                <a:lnTo>
                  <a:pt x="6621362" y="1990764"/>
                </a:lnTo>
                <a:cubicBezTo>
                  <a:pt x="6617226" y="1990764"/>
                  <a:pt x="6613629" y="1989685"/>
                  <a:pt x="6610572" y="1987527"/>
                </a:cubicBezTo>
                <a:lnTo>
                  <a:pt x="6609493" y="1994001"/>
                </a:lnTo>
                <a:lnTo>
                  <a:pt x="6602884" y="1994001"/>
                </a:lnTo>
                <a:lnTo>
                  <a:pt x="6602884" y="1995080"/>
                </a:lnTo>
                <a:cubicBezTo>
                  <a:pt x="6607290" y="1995080"/>
                  <a:pt x="6610212" y="1997957"/>
                  <a:pt x="6611651" y="2003712"/>
                </a:cubicBezTo>
                <a:cubicBezTo>
                  <a:pt x="6609043" y="2011715"/>
                  <a:pt x="6604323" y="2015716"/>
                  <a:pt x="6597489" y="2015716"/>
                </a:cubicBezTo>
                <a:lnTo>
                  <a:pt x="6582383" y="2012479"/>
                </a:lnTo>
                <a:lnTo>
                  <a:pt x="6572537" y="2014637"/>
                </a:lnTo>
                <a:lnTo>
                  <a:pt x="6568221" y="2014637"/>
                </a:lnTo>
                <a:cubicBezTo>
                  <a:pt x="6565883" y="2014277"/>
                  <a:pt x="6563006" y="2009197"/>
                  <a:pt x="6559589" y="1999396"/>
                </a:cubicBezTo>
                <a:lnTo>
                  <a:pt x="6560668" y="1992922"/>
                </a:lnTo>
                <a:lnTo>
                  <a:pt x="6559589" y="1985369"/>
                </a:lnTo>
                <a:cubicBezTo>
                  <a:pt x="6559769" y="1982492"/>
                  <a:pt x="6560488" y="1981053"/>
                  <a:pt x="6561747" y="1981053"/>
                </a:cubicBezTo>
                <a:lnTo>
                  <a:pt x="6559589" y="1956101"/>
                </a:lnTo>
                <a:lnTo>
                  <a:pt x="6560668" y="1955022"/>
                </a:lnTo>
                <a:lnTo>
                  <a:pt x="6560668" y="1953943"/>
                </a:lnTo>
                <a:lnTo>
                  <a:pt x="6559589" y="1947469"/>
                </a:lnTo>
                <a:lnTo>
                  <a:pt x="6559589" y="1943153"/>
                </a:lnTo>
                <a:lnTo>
                  <a:pt x="6560668" y="1938702"/>
                </a:lnTo>
                <a:lnTo>
                  <a:pt x="6559589" y="1934386"/>
                </a:lnTo>
                <a:lnTo>
                  <a:pt x="6559589" y="1933307"/>
                </a:lnTo>
                <a:lnTo>
                  <a:pt x="6560668" y="1926833"/>
                </a:lnTo>
                <a:lnTo>
                  <a:pt x="6559589" y="1921438"/>
                </a:lnTo>
                <a:lnTo>
                  <a:pt x="6563905" y="1917122"/>
                </a:lnTo>
                <a:lnTo>
                  <a:pt x="6563905" y="1916043"/>
                </a:lnTo>
                <a:lnTo>
                  <a:pt x="6558510" y="1896486"/>
                </a:lnTo>
                <a:lnTo>
                  <a:pt x="6558510" y="1874906"/>
                </a:lnTo>
                <a:lnTo>
                  <a:pt x="6560668" y="1872613"/>
                </a:lnTo>
                <a:lnTo>
                  <a:pt x="6569300" y="1872613"/>
                </a:lnTo>
                <a:cubicBezTo>
                  <a:pt x="6577123" y="1872613"/>
                  <a:pt x="6584721" y="1875895"/>
                  <a:pt x="6592094" y="1882459"/>
                </a:cubicBezTo>
                <a:cubicBezTo>
                  <a:pt x="6604053" y="1887494"/>
                  <a:pt x="6613449" y="1890012"/>
                  <a:pt x="6620283" y="1890012"/>
                </a:cubicBezTo>
                <a:lnTo>
                  <a:pt x="6622441" y="1887854"/>
                </a:lnTo>
                <a:lnTo>
                  <a:pt x="6633231" y="1888933"/>
                </a:lnTo>
                <a:lnTo>
                  <a:pt x="6639705" y="1887854"/>
                </a:lnTo>
                <a:cubicBezTo>
                  <a:pt x="6641683" y="1889293"/>
                  <a:pt x="6646404" y="1890372"/>
                  <a:pt x="6653867" y="1891091"/>
                </a:cubicBezTo>
                <a:lnTo>
                  <a:pt x="6654946" y="1890012"/>
                </a:lnTo>
                <a:lnTo>
                  <a:pt x="6654946" y="1886775"/>
                </a:lnTo>
                <a:lnTo>
                  <a:pt x="6652788" y="1879222"/>
                </a:lnTo>
                <a:lnTo>
                  <a:pt x="6658183" y="1874906"/>
                </a:lnTo>
                <a:lnTo>
                  <a:pt x="6658183" y="1873692"/>
                </a:lnTo>
                <a:cubicBezTo>
                  <a:pt x="6655126" y="1873692"/>
                  <a:pt x="6652248" y="1861418"/>
                  <a:pt x="6649551" y="1836871"/>
                </a:cubicBezTo>
                <a:cubicBezTo>
                  <a:pt x="6648112" y="1836871"/>
                  <a:pt x="6647393" y="1835432"/>
                  <a:pt x="6647393" y="1832555"/>
                </a:cubicBezTo>
                <a:cubicBezTo>
                  <a:pt x="6647393" y="1830577"/>
                  <a:pt x="6649191" y="1828778"/>
                  <a:pt x="6652788" y="1827160"/>
                </a:cubicBezTo>
                <a:lnTo>
                  <a:pt x="6659262" y="1828239"/>
                </a:lnTo>
                <a:cubicBezTo>
                  <a:pt x="6661600" y="1828239"/>
                  <a:pt x="6664837" y="1826800"/>
                  <a:pt x="6668973" y="1823923"/>
                </a:cubicBezTo>
                <a:close/>
                <a:moveTo>
                  <a:pt x="730876" y="1823923"/>
                </a:moveTo>
                <a:lnTo>
                  <a:pt x="735462" y="1823923"/>
                </a:lnTo>
                <a:lnTo>
                  <a:pt x="760684" y="1845773"/>
                </a:lnTo>
                <a:lnTo>
                  <a:pt x="761898" y="1850089"/>
                </a:lnTo>
                <a:cubicBezTo>
                  <a:pt x="771428" y="1850628"/>
                  <a:pt x="776194" y="1852427"/>
                  <a:pt x="776194" y="1855484"/>
                </a:cubicBezTo>
                <a:lnTo>
                  <a:pt x="776194" y="1856563"/>
                </a:lnTo>
                <a:lnTo>
                  <a:pt x="775115" y="1857642"/>
                </a:lnTo>
                <a:lnTo>
                  <a:pt x="776194" y="1858721"/>
                </a:lnTo>
                <a:lnTo>
                  <a:pt x="776194" y="1860879"/>
                </a:lnTo>
                <a:lnTo>
                  <a:pt x="772823" y="1864386"/>
                </a:lnTo>
                <a:lnTo>
                  <a:pt x="750838" y="1860879"/>
                </a:lnTo>
                <a:cubicBezTo>
                  <a:pt x="748590" y="1860879"/>
                  <a:pt x="747466" y="1862048"/>
                  <a:pt x="747466" y="1864386"/>
                </a:cubicBezTo>
                <a:lnTo>
                  <a:pt x="746387" y="1865465"/>
                </a:lnTo>
                <a:lnTo>
                  <a:pt x="734248" y="1865465"/>
                </a:lnTo>
                <a:cubicBezTo>
                  <a:pt x="730741" y="1865465"/>
                  <a:pt x="727055" y="1864296"/>
                  <a:pt x="723188" y="1861958"/>
                </a:cubicBezTo>
                <a:cubicBezTo>
                  <a:pt x="713298" y="1868791"/>
                  <a:pt x="707048" y="1875715"/>
                  <a:pt x="704442" y="1882729"/>
                </a:cubicBezTo>
                <a:lnTo>
                  <a:pt x="705521" y="1892709"/>
                </a:lnTo>
                <a:lnTo>
                  <a:pt x="702284" y="1893788"/>
                </a:lnTo>
                <a:lnTo>
                  <a:pt x="702284" y="1894867"/>
                </a:lnTo>
                <a:lnTo>
                  <a:pt x="705521" y="1899183"/>
                </a:lnTo>
                <a:lnTo>
                  <a:pt x="705521" y="1905658"/>
                </a:lnTo>
                <a:lnTo>
                  <a:pt x="704442" y="1921033"/>
                </a:lnTo>
                <a:lnTo>
                  <a:pt x="705521" y="1924270"/>
                </a:lnTo>
                <a:lnTo>
                  <a:pt x="725481" y="1925349"/>
                </a:lnTo>
                <a:cubicBezTo>
                  <a:pt x="727100" y="1919595"/>
                  <a:pt x="731146" y="1914469"/>
                  <a:pt x="737620" y="1909974"/>
                </a:cubicBezTo>
                <a:lnTo>
                  <a:pt x="745308" y="1904579"/>
                </a:lnTo>
                <a:cubicBezTo>
                  <a:pt x="751512" y="1907276"/>
                  <a:pt x="762167" y="1915279"/>
                  <a:pt x="777273" y="1928586"/>
                </a:cubicBezTo>
                <a:lnTo>
                  <a:pt x="777273" y="1929665"/>
                </a:lnTo>
                <a:cubicBezTo>
                  <a:pt x="776194" y="1932543"/>
                  <a:pt x="773632" y="1933981"/>
                  <a:pt x="769585" y="1933981"/>
                </a:cubicBezTo>
                <a:lnTo>
                  <a:pt x="761898" y="1932902"/>
                </a:lnTo>
                <a:lnTo>
                  <a:pt x="761898" y="1933981"/>
                </a:lnTo>
                <a:lnTo>
                  <a:pt x="762976" y="1941534"/>
                </a:lnTo>
                <a:lnTo>
                  <a:pt x="758526" y="1947199"/>
                </a:lnTo>
                <a:lnTo>
                  <a:pt x="766348" y="1954752"/>
                </a:lnTo>
                <a:lnTo>
                  <a:pt x="766348" y="1956910"/>
                </a:lnTo>
                <a:lnTo>
                  <a:pt x="762976" y="1962305"/>
                </a:lnTo>
                <a:lnTo>
                  <a:pt x="766348" y="1976602"/>
                </a:lnTo>
                <a:lnTo>
                  <a:pt x="760684" y="1988471"/>
                </a:lnTo>
                <a:lnTo>
                  <a:pt x="760684" y="1998452"/>
                </a:lnTo>
                <a:cubicBezTo>
                  <a:pt x="762212" y="1999711"/>
                  <a:pt x="763337" y="2005106"/>
                  <a:pt x="764055" y="2014637"/>
                </a:cubicBezTo>
                <a:lnTo>
                  <a:pt x="760684" y="2022190"/>
                </a:lnTo>
                <a:lnTo>
                  <a:pt x="764055" y="2025697"/>
                </a:lnTo>
                <a:lnTo>
                  <a:pt x="762976" y="2028934"/>
                </a:lnTo>
                <a:lnTo>
                  <a:pt x="766348" y="2047277"/>
                </a:lnTo>
                <a:lnTo>
                  <a:pt x="762976" y="2073443"/>
                </a:lnTo>
                <a:lnTo>
                  <a:pt x="765134" y="2077893"/>
                </a:lnTo>
                <a:cubicBezTo>
                  <a:pt x="764055" y="2085806"/>
                  <a:pt x="761852" y="2089763"/>
                  <a:pt x="758526" y="2089763"/>
                </a:cubicBezTo>
                <a:lnTo>
                  <a:pt x="747466" y="2090976"/>
                </a:lnTo>
                <a:lnTo>
                  <a:pt x="738699" y="2089763"/>
                </a:lnTo>
                <a:lnTo>
                  <a:pt x="724267" y="2090976"/>
                </a:lnTo>
                <a:lnTo>
                  <a:pt x="716579" y="2083288"/>
                </a:lnTo>
                <a:lnTo>
                  <a:pt x="719951" y="2077893"/>
                </a:lnTo>
                <a:lnTo>
                  <a:pt x="719951" y="2074522"/>
                </a:lnTo>
                <a:lnTo>
                  <a:pt x="717793" y="2068048"/>
                </a:lnTo>
                <a:lnTo>
                  <a:pt x="719951" y="2057123"/>
                </a:lnTo>
                <a:lnTo>
                  <a:pt x="718872" y="2048356"/>
                </a:lnTo>
                <a:lnTo>
                  <a:pt x="719951" y="2031092"/>
                </a:lnTo>
                <a:lnTo>
                  <a:pt x="717793" y="2024618"/>
                </a:lnTo>
                <a:lnTo>
                  <a:pt x="717793" y="2013558"/>
                </a:lnTo>
                <a:cubicBezTo>
                  <a:pt x="718872" y="2007084"/>
                  <a:pt x="721030" y="2003847"/>
                  <a:pt x="724267" y="2003847"/>
                </a:cubicBezTo>
                <a:lnTo>
                  <a:pt x="724267" y="2001689"/>
                </a:lnTo>
                <a:cubicBezTo>
                  <a:pt x="721390" y="2001689"/>
                  <a:pt x="719951" y="1999441"/>
                  <a:pt x="719951" y="1994945"/>
                </a:cubicBezTo>
                <a:lnTo>
                  <a:pt x="719951" y="1988471"/>
                </a:lnTo>
                <a:lnTo>
                  <a:pt x="721030" y="1984155"/>
                </a:lnTo>
                <a:lnTo>
                  <a:pt x="718872" y="1977681"/>
                </a:lnTo>
                <a:lnTo>
                  <a:pt x="721030" y="1968779"/>
                </a:lnTo>
                <a:lnTo>
                  <a:pt x="717793" y="1949357"/>
                </a:lnTo>
                <a:lnTo>
                  <a:pt x="722109" y="1937218"/>
                </a:lnTo>
                <a:lnTo>
                  <a:pt x="721030" y="1931823"/>
                </a:lnTo>
                <a:lnTo>
                  <a:pt x="717793" y="1931823"/>
                </a:lnTo>
                <a:cubicBezTo>
                  <a:pt x="708891" y="1933262"/>
                  <a:pt x="704442" y="1935780"/>
                  <a:pt x="704442" y="1939376"/>
                </a:cubicBezTo>
                <a:lnTo>
                  <a:pt x="706600" y="1952594"/>
                </a:lnTo>
                <a:lnTo>
                  <a:pt x="706600" y="1953673"/>
                </a:lnTo>
                <a:cubicBezTo>
                  <a:pt x="705160" y="1964823"/>
                  <a:pt x="702957" y="1974624"/>
                  <a:pt x="699991" y="1983076"/>
                </a:cubicBezTo>
                <a:lnTo>
                  <a:pt x="698912" y="1989550"/>
                </a:lnTo>
                <a:lnTo>
                  <a:pt x="699991" y="1993866"/>
                </a:lnTo>
                <a:lnTo>
                  <a:pt x="699991" y="1994945"/>
                </a:lnTo>
                <a:lnTo>
                  <a:pt x="696754" y="2008163"/>
                </a:lnTo>
                <a:lnTo>
                  <a:pt x="697833" y="2012479"/>
                </a:lnTo>
                <a:cubicBezTo>
                  <a:pt x="697833" y="2019492"/>
                  <a:pt x="692707" y="2027495"/>
                  <a:pt x="682457" y="2036487"/>
                </a:cubicBezTo>
                <a:cubicBezTo>
                  <a:pt x="679490" y="2036487"/>
                  <a:pt x="678006" y="2040083"/>
                  <a:pt x="678006" y="2047277"/>
                </a:cubicBezTo>
                <a:cubicBezTo>
                  <a:pt x="674138" y="2054560"/>
                  <a:pt x="671576" y="2058202"/>
                  <a:pt x="670318" y="2058202"/>
                </a:cubicBezTo>
                <a:cubicBezTo>
                  <a:pt x="665193" y="2058202"/>
                  <a:pt x="662269" y="2062563"/>
                  <a:pt x="661551" y="2071285"/>
                </a:cubicBezTo>
                <a:cubicBezTo>
                  <a:pt x="651031" y="2081445"/>
                  <a:pt x="643297" y="2086525"/>
                  <a:pt x="638352" y="2086525"/>
                </a:cubicBezTo>
                <a:lnTo>
                  <a:pt x="637273" y="2086525"/>
                </a:lnTo>
                <a:lnTo>
                  <a:pt x="634980" y="2084367"/>
                </a:lnTo>
                <a:lnTo>
                  <a:pt x="634980" y="2083288"/>
                </a:lnTo>
                <a:cubicBezTo>
                  <a:pt x="637767" y="2081310"/>
                  <a:pt x="640689" y="2075870"/>
                  <a:pt x="643747" y="2066969"/>
                </a:cubicBezTo>
                <a:lnTo>
                  <a:pt x="646040" y="2064811"/>
                </a:lnTo>
                <a:lnTo>
                  <a:pt x="646040" y="2061439"/>
                </a:lnTo>
                <a:lnTo>
                  <a:pt x="644826" y="2050514"/>
                </a:lnTo>
                <a:cubicBezTo>
                  <a:pt x="650850" y="2046737"/>
                  <a:pt x="653863" y="2043500"/>
                  <a:pt x="653863" y="2040803"/>
                </a:cubicBezTo>
                <a:lnTo>
                  <a:pt x="652514" y="2037566"/>
                </a:lnTo>
                <a:lnTo>
                  <a:pt x="649277" y="2037566"/>
                </a:lnTo>
                <a:lnTo>
                  <a:pt x="646040" y="2039724"/>
                </a:lnTo>
                <a:lnTo>
                  <a:pt x="640510" y="2038645"/>
                </a:lnTo>
                <a:lnTo>
                  <a:pt x="639431" y="2039724"/>
                </a:lnTo>
                <a:lnTo>
                  <a:pt x="640510" y="2045119"/>
                </a:lnTo>
                <a:lnTo>
                  <a:pt x="640510" y="2046198"/>
                </a:lnTo>
                <a:lnTo>
                  <a:pt x="637273" y="2049435"/>
                </a:lnTo>
                <a:lnTo>
                  <a:pt x="636059" y="2049435"/>
                </a:lnTo>
                <a:lnTo>
                  <a:pt x="634980" y="2048356"/>
                </a:lnTo>
                <a:lnTo>
                  <a:pt x="633901" y="2049435"/>
                </a:lnTo>
                <a:lnTo>
                  <a:pt x="630664" y="2049435"/>
                </a:lnTo>
                <a:cubicBezTo>
                  <a:pt x="627427" y="2046557"/>
                  <a:pt x="622256" y="2044399"/>
                  <a:pt x="615153" y="2042961"/>
                </a:cubicBezTo>
                <a:lnTo>
                  <a:pt x="612860" y="2040803"/>
                </a:lnTo>
                <a:lnTo>
                  <a:pt x="608544" y="2040803"/>
                </a:lnTo>
                <a:lnTo>
                  <a:pt x="606386" y="2042961"/>
                </a:lnTo>
                <a:lnTo>
                  <a:pt x="606386" y="2046198"/>
                </a:lnTo>
                <a:lnTo>
                  <a:pt x="611781" y="2046198"/>
                </a:lnTo>
                <a:lnTo>
                  <a:pt x="614074" y="2048356"/>
                </a:lnTo>
                <a:lnTo>
                  <a:pt x="612860" y="2063597"/>
                </a:lnTo>
                <a:lnTo>
                  <a:pt x="616232" y="2073443"/>
                </a:lnTo>
                <a:lnTo>
                  <a:pt x="616232" y="2075601"/>
                </a:lnTo>
                <a:cubicBezTo>
                  <a:pt x="616232" y="2082884"/>
                  <a:pt x="610747" y="2086525"/>
                  <a:pt x="599777" y="2086525"/>
                </a:cubicBezTo>
                <a:cubicBezTo>
                  <a:pt x="599777" y="2087964"/>
                  <a:pt x="597889" y="2088683"/>
                  <a:pt x="594112" y="2088683"/>
                </a:cubicBezTo>
                <a:lnTo>
                  <a:pt x="585345" y="2088683"/>
                </a:lnTo>
                <a:lnTo>
                  <a:pt x="585345" y="2086525"/>
                </a:lnTo>
                <a:lnTo>
                  <a:pt x="586424" y="2081130"/>
                </a:lnTo>
                <a:cubicBezTo>
                  <a:pt x="584987" y="2081130"/>
                  <a:pt x="584266" y="2082929"/>
                  <a:pt x="584266" y="2086525"/>
                </a:cubicBezTo>
                <a:lnTo>
                  <a:pt x="583187" y="2086525"/>
                </a:lnTo>
                <a:cubicBezTo>
                  <a:pt x="581928" y="2086525"/>
                  <a:pt x="580804" y="2083243"/>
                  <a:pt x="579816" y="2076680"/>
                </a:cubicBezTo>
                <a:lnTo>
                  <a:pt x="578737" y="2076680"/>
                </a:lnTo>
                <a:lnTo>
                  <a:pt x="578737" y="2077893"/>
                </a:lnTo>
                <a:lnTo>
                  <a:pt x="579816" y="2087604"/>
                </a:lnTo>
                <a:lnTo>
                  <a:pt x="578737" y="2087604"/>
                </a:lnTo>
                <a:cubicBezTo>
                  <a:pt x="569115" y="2087604"/>
                  <a:pt x="564305" y="2081805"/>
                  <a:pt x="564305" y="2070206"/>
                </a:cubicBezTo>
                <a:cubicBezTo>
                  <a:pt x="564305" y="2068587"/>
                  <a:pt x="566509" y="2065305"/>
                  <a:pt x="570914" y="2060360"/>
                </a:cubicBezTo>
                <a:lnTo>
                  <a:pt x="570914" y="2057123"/>
                </a:lnTo>
                <a:cubicBezTo>
                  <a:pt x="570914" y="2056044"/>
                  <a:pt x="567992" y="2054605"/>
                  <a:pt x="562147" y="2052807"/>
                </a:cubicBezTo>
                <a:lnTo>
                  <a:pt x="557831" y="2053886"/>
                </a:lnTo>
                <a:lnTo>
                  <a:pt x="556617" y="2052807"/>
                </a:lnTo>
                <a:lnTo>
                  <a:pt x="555538" y="2052807"/>
                </a:lnTo>
                <a:cubicBezTo>
                  <a:pt x="549514" y="2054425"/>
                  <a:pt x="541781" y="2058022"/>
                  <a:pt x="532339" y="2063597"/>
                </a:cubicBezTo>
                <a:cubicBezTo>
                  <a:pt x="525596" y="2063597"/>
                  <a:pt x="520470" y="2065800"/>
                  <a:pt x="516964" y="2070206"/>
                </a:cubicBezTo>
                <a:lnTo>
                  <a:pt x="505904" y="2073443"/>
                </a:lnTo>
                <a:lnTo>
                  <a:pt x="504825" y="2072364"/>
                </a:lnTo>
                <a:lnTo>
                  <a:pt x="504825" y="2069127"/>
                </a:lnTo>
                <a:lnTo>
                  <a:pt x="519256" y="2051728"/>
                </a:lnTo>
                <a:cubicBezTo>
                  <a:pt x="519256" y="2049480"/>
                  <a:pt x="520695" y="2047636"/>
                  <a:pt x="523572" y="2046198"/>
                </a:cubicBezTo>
                <a:lnTo>
                  <a:pt x="524651" y="2046198"/>
                </a:lnTo>
                <a:lnTo>
                  <a:pt x="524651" y="2048356"/>
                </a:lnTo>
                <a:lnTo>
                  <a:pt x="528023" y="2046198"/>
                </a:lnTo>
                <a:lnTo>
                  <a:pt x="529102" y="2047277"/>
                </a:lnTo>
                <a:lnTo>
                  <a:pt x="530181" y="2046198"/>
                </a:lnTo>
                <a:lnTo>
                  <a:pt x="530181" y="2045119"/>
                </a:lnTo>
                <a:lnTo>
                  <a:pt x="526944" y="2041882"/>
                </a:lnTo>
                <a:lnTo>
                  <a:pt x="552301" y="1998452"/>
                </a:lnTo>
                <a:cubicBezTo>
                  <a:pt x="552301" y="1994495"/>
                  <a:pt x="553739" y="1990809"/>
                  <a:pt x="556617" y="1987392"/>
                </a:cubicBezTo>
                <a:lnTo>
                  <a:pt x="556617" y="1986313"/>
                </a:lnTo>
                <a:cubicBezTo>
                  <a:pt x="556617" y="1984874"/>
                  <a:pt x="554459" y="1983795"/>
                  <a:pt x="550143" y="1983076"/>
                </a:cubicBezTo>
                <a:cubicBezTo>
                  <a:pt x="549423" y="1985234"/>
                  <a:pt x="547176" y="1986313"/>
                  <a:pt x="543399" y="1986313"/>
                </a:cubicBezTo>
                <a:lnTo>
                  <a:pt x="541241" y="1986313"/>
                </a:lnTo>
                <a:lnTo>
                  <a:pt x="525865" y="1983076"/>
                </a:lnTo>
                <a:lnTo>
                  <a:pt x="519256" y="1985234"/>
                </a:lnTo>
                <a:lnTo>
                  <a:pt x="518043" y="1984155"/>
                </a:lnTo>
                <a:lnTo>
                  <a:pt x="518043" y="1981997"/>
                </a:lnTo>
                <a:cubicBezTo>
                  <a:pt x="518043" y="1979839"/>
                  <a:pt x="521729" y="1978041"/>
                  <a:pt x="529102" y="1976602"/>
                </a:cubicBezTo>
                <a:lnTo>
                  <a:pt x="536790" y="1977681"/>
                </a:lnTo>
                <a:lnTo>
                  <a:pt x="543399" y="1975523"/>
                </a:lnTo>
                <a:lnTo>
                  <a:pt x="547850" y="1977681"/>
                </a:lnTo>
                <a:cubicBezTo>
                  <a:pt x="559630" y="1977681"/>
                  <a:pt x="565519" y="1976242"/>
                  <a:pt x="565519" y="1973365"/>
                </a:cubicBezTo>
                <a:lnTo>
                  <a:pt x="561068" y="1950436"/>
                </a:lnTo>
                <a:cubicBezTo>
                  <a:pt x="554504" y="1949537"/>
                  <a:pt x="551222" y="1948458"/>
                  <a:pt x="551222" y="1947199"/>
                </a:cubicBezTo>
                <a:lnTo>
                  <a:pt x="551222" y="1945041"/>
                </a:lnTo>
                <a:lnTo>
                  <a:pt x="553380" y="1942613"/>
                </a:lnTo>
                <a:lnTo>
                  <a:pt x="559989" y="1942613"/>
                </a:lnTo>
                <a:lnTo>
                  <a:pt x="559989" y="1941534"/>
                </a:lnTo>
                <a:cubicBezTo>
                  <a:pt x="559989" y="1939736"/>
                  <a:pt x="556707" y="1938297"/>
                  <a:pt x="550143" y="1937218"/>
                </a:cubicBezTo>
                <a:lnTo>
                  <a:pt x="547850" y="1930744"/>
                </a:lnTo>
                <a:lnTo>
                  <a:pt x="549064" y="1929665"/>
                </a:lnTo>
                <a:lnTo>
                  <a:pt x="549064" y="1928586"/>
                </a:lnTo>
                <a:lnTo>
                  <a:pt x="543399" y="1916448"/>
                </a:lnTo>
                <a:cubicBezTo>
                  <a:pt x="544929" y="1911952"/>
                  <a:pt x="546816" y="1909434"/>
                  <a:pt x="549064" y="1908895"/>
                </a:cubicBezTo>
                <a:cubicBezTo>
                  <a:pt x="549064" y="1889293"/>
                  <a:pt x="542050" y="1879492"/>
                  <a:pt x="528023" y="1879492"/>
                </a:cubicBezTo>
                <a:cubicBezTo>
                  <a:pt x="522178" y="1879492"/>
                  <a:pt x="519256" y="1878413"/>
                  <a:pt x="519256" y="1876255"/>
                </a:cubicBezTo>
                <a:lnTo>
                  <a:pt x="519256" y="1874097"/>
                </a:lnTo>
                <a:lnTo>
                  <a:pt x="521414" y="1871939"/>
                </a:lnTo>
                <a:lnTo>
                  <a:pt x="526944" y="1871939"/>
                </a:lnTo>
                <a:lnTo>
                  <a:pt x="531260" y="1873018"/>
                </a:lnTo>
                <a:cubicBezTo>
                  <a:pt x="536925" y="1872118"/>
                  <a:pt x="540971" y="1870680"/>
                  <a:pt x="543399" y="1868702"/>
                </a:cubicBezTo>
                <a:lnTo>
                  <a:pt x="550143" y="1868702"/>
                </a:lnTo>
                <a:lnTo>
                  <a:pt x="563226" y="1871939"/>
                </a:lnTo>
                <a:cubicBezTo>
                  <a:pt x="564934" y="1871939"/>
                  <a:pt x="566058" y="1868612"/>
                  <a:pt x="566598" y="1861958"/>
                </a:cubicBezTo>
                <a:lnTo>
                  <a:pt x="564305" y="1855484"/>
                </a:lnTo>
                <a:lnTo>
                  <a:pt x="565519" y="1850089"/>
                </a:lnTo>
                <a:cubicBezTo>
                  <a:pt x="564890" y="1844514"/>
                  <a:pt x="563406" y="1840558"/>
                  <a:pt x="561068" y="1838220"/>
                </a:cubicBezTo>
                <a:cubicBezTo>
                  <a:pt x="561068" y="1833904"/>
                  <a:pt x="563631" y="1830577"/>
                  <a:pt x="568756" y="1828239"/>
                </a:cubicBezTo>
                <a:lnTo>
                  <a:pt x="576579" y="1829318"/>
                </a:lnTo>
                <a:lnTo>
                  <a:pt x="584266" y="1829318"/>
                </a:lnTo>
                <a:cubicBezTo>
                  <a:pt x="589392" y="1832735"/>
                  <a:pt x="598563" y="1835702"/>
                  <a:pt x="611781" y="1838220"/>
                </a:cubicBezTo>
                <a:lnTo>
                  <a:pt x="618390" y="1844694"/>
                </a:lnTo>
                <a:lnTo>
                  <a:pt x="618390" y="1846852"/>
                </a:lnTo>
                <a:lnTo>
                  <a:pt x="612860" y="1852247"/>
                </a:lnTo>
                <a:lnTo>
                  <a:pt x="615153" y="1860879"/>
                </a:lnTo>
                <a:lnTo>
                  <a:pt x="611781" y="1870860"/>
                </a:lnTo>
                <a:cubicBezTo>
                  <a:pt x="615828" y="1870860"/>
                  <a:pt x="623560" y="1864296"/>
                  <a:pt x="634980" y="1851168"/>
                </a:cubicBezTo>
                <a:lnTo>
                  <a:pt x="636059" y="1851168"/>
                </a:lnTo>
                <a:lnTo>
                  <a:pt x="656021" y="1860879"/>
                </a:lnTo>
                <a:lnTo>
                  <a:pt x="657100" y="1860879"/>
                </a:lnTo>
                <a:lnTo>
                  <a:pt x="658179" y="1859800"/>
                </a:lnTo>
                <a:lnTo>
                  <a:pt x="658179" y="1858721"/>
                </a:lnTo>
                <a:lnTo>
                  <a:pt x="654942" y="1847931"/>
                </a:lnTo>
                <a:lnTo>
                  <a:pt x="658179" y="1845773"/>
                </a:lnTo>
                <a:cubicBezTo>
                  <a:pt x="662765" y="1848290"/>
                  <a:pt x="671980" y="1851168"/>
                  <a:pt x="685829" y="1854405"/>
                </a:cubicBezTo>
                <a:lnTo>
                  <a:pt x="689066" y="1855484"/>
                </a:lnTo>
                <a:lnTo>
                  <a:pt x="692303" y="1854405"/>
                </a:lnTo>
                <a:lnTo>
                  <a:pt x="697833" y="1864386"/>
                </a:lnTo>
                <a:lnTo>
                  <a:pt x="696754" y="1869781"/>
                </a:lnTo>
                <a:lnTo>
                  <a:pt x="697833" y="1869781"/>
                </a:lnTo>
                <a:cubicBezTo>
                  <a:pt x="699271" y="1869781"/>
                  <a:pt x="699991" y="1866454"/>
                  <a:pt x="699991" y="1859800"/>
                </a:cubicBezTo>
                <a:lnTo>
                  <a:pt x="704442" y="1856563"/>
                </a:lnTo>
                <a:lnTo>
                  <a:pt x="710105" y="1857642"/>
                </a:lnTo>
                <a:lnTo>
                  <a:pt x="711184" y="1856563"/>
                </a:lnTo>
                <a:lnTo>
                  <a:pt x="711184" y="1855484"/>
                </a:lnTo>
                <a:lnTo>
                  <a:pt x="710105" y="1849010"/>
                </a:lnTo>
                <a:cubicBezTo>
                  <a:pt x="720356" y="1844514"/>
                  <a:pt x="725481" y="1839029"/>
                  <a:pt x="725481" y="1832555"/>
                </a:cubicBezTo>
                <a:close/>
                <a:moveTo>
                  <a:pt x="9169816" y="1823788"/>
                </a:moveTo>
                <a:lnTo>
                  <a:pt x="9177504" y="1823788"/>
                </a:lnTo>
                <a:lnTo>
                  <a:pt x="9189507" y="1828104"/>
                </a:lnTo>
                <a:lnTo>
                  <a:pt x="9192744" y="1828104"/>
                </a:lnTo>
                <a:lnTo>
                  <a:pt x="9201511" y="1825946"/>
                </a:lnTo>
                <a:lnTo>
                  <a:pt x="9202590" y="1829183"/>
                </a:lnTo>
                <a:lnTo>
                  <a:pt x="9205962" y="1827025"/>
                </a:lnTo>
                <a:cubicBezTo>
                  <a:pt x="9212436" y="1827025"/>
                  <a:pt x="9215673" y="1830262"/>
                  <a:pt x="9215673" y="1836736"/>
                </a:cubicBezTo>
                <a:lnTo>
                  <a:pt x="9215673" y="1837815"/>
                </a:lnTo>
                <a:lnTo>
                  <a:pt x="9212436" y="1836736"/>
                </a:lnTo>
                <a:lnTo>
                  <a:pt x="9210278" y="1836736"/>
                </a:lnTo>
                <a:lnTo>
                  <a:pt x="9210278" y="1837815"/>
                </a:lnTo>
                <a:cubicBezTo>
                  <a:pt x="9213515" y="1838175"/>
                  <a:pt x="9216438" y="1839569"/>
                  <a:pt x="9219045" y="1841996"/>
                </a:cubicBezTo>
                <a:lnTo>
                  <a:pt x="9219045" y="1844154"/>
                </a:lnTo>
                <a:cubicBezTo>
                  <a:pt x="9215359" y="1844154"/>
                  <a:pt x="9213515" y="1845953"/>
                  <a:pt x="9213515" y="1849549"/>
                </a:cubicBezTo>
                <a:lnTo>
                  <a:pt x="9214594" y="1854944"/>
                </a:lnTo>
                <a:lnTo>
                  <a:pt x="9211357" y="1861418"/>
                </a:lnTo>
                <a:lnTo>
                  <a:pt x="9214594" y="1869916"/>
                </a:lnTo>
                <a:lnTo>
                  <a:pt x="9211357" y="1878548"/>
                </a:lnTo>
                <a:cubicBezTo>
                  <a:pt x="9212077" y="1884302"/>
                  <a:pt x="9213515" y="1887180"/>
                  <a:pt x="9215673" y="1887180"/>
                </a:cubicBezTo>
                <a:lnTo>
                  <a:pt x="9223361" y="1887180"/>
                </a:lnTo>
                <a:lnTo>
                  <a:pt x="9226598" y="1885022"/>
                </a:lnTo>
                <a:lnTo>
                  <a:pt x="9235365" y="1885022"/>
                </a:lnTo>
                <a:cubicBezTo>
                  <a:pt x="9252899" y="1881605"/>
                  <a:pt x="9261666" y="1875176"/>
                  <a:pt x="9261666" y="1865734"/>
                </a:cubicBezTo>
                <a:cubicBezTo>
                  <a:pt x="9263104" y="1865734"/>
                  <a:pt x="9263824" y="1864296"/>
                  <a:pt x="9263824" y="1861418"/>
                </a:cubicBezTo>
                <a:lnTo>
                  <a:pt x="9264903" y="1860339"/>
                </a:lnTo>
                <a:lnTo>
                  <a:pt x="9272591" y="1860339"/>
                </a:lnTo>
                <a:cubicBezTo>
                  <a:pt x="9283650" y="1873917"/>
                  <a:pt x="9289855" y="1880706"/>
                  <a:pt x="9291204" y="1880706"/>
                </a:cubicBezTo>
                <a:cubicBezTo>
                  <a:pt x="9295520" y="1880706"/>
                  <a:pt x="9301319" y="1885741"/>
                  <a:pt x="9308602" y="1895812"/>
                </a:cubicBezTo>
                <a:lnTo>
                  <a:pt x="9311974" y="1894733"/>
                </a:lnTo>
                <a:cubicBezTo>
                  <a:pt x="9315032" y="1895632"/>
                  <a:pt x="9317190" y="1897385"/>
                  <a:pt x="9318448" y="1899993"/>
                </a:cubicBezTo>
                <a:lnTo>
                  <a:pt x="9318448" y="1903230"/>
                </a:lnTo>
                <a:cubicBezTo>
                  <a:pt x="9318448" y="1911502"/>
                  <a:pt x="9307523" y="1917257"/>
                  <a:pt x="9285674" y="1920494"/>
                </a:cubicBezTo>
                <a:cubicBezTo>
                  <a:pt x="9285674" y="1925259"/>
                  <a:pt x="9281313" y="1934206"/>
                  <a:pt x="9272591" y="1947334"/>
                </a:cubicBezTo>
                <a:cubicBezTo>
                  <a:pt x="9271692" y="1949312"/>
                  <a:pt x="9265847" y="1953224"/>
                  <a:pt x="9255057" y="1959068"/>
                </a:cubicBezTo>
                <a:cubicBezTo>
                  <a:pt x="9251460" y="1961046"/>
                  <a:pt x="9247099" y="1965722"/>
                  <a:pt x="9241974" y="1973095"/>
                </a:cubicBezTo>
                <a:cubicBezTo>
                  <a:pt x="9234511" y="1973095"/>
                  <a:pt x="9229790" y="1975613"/>
                  <a:pt x="9227812" y="1980648"/>
                </a:cubicBezTo>
                <a:cubicBezTo>
                  <a:pt x="9209919" y="1990989"/>
                  <a:pt x="9200073" y="1997418"/>
                  <a:pt x="9198274" y="1999935"/>
                </a:cubicBezTo>
                <a:lnTo>
                  <a:pt x="9192744" y="1999935"/>
                </a:lnTo>
                <a:lnTo>
                  <a:pt x="9188428" y="1998856"/>
                </a:lnTo>
                <a:cubicBezTo>
                  <a:pt x="9186630" y="2000295"/>
                  <a:pt x="9183348" y="2001014"/>
                  <a:pt x="9178582" y="2001014"/>
                </a:cubicBezTo>
                <a:lnTo>
                  <a:pt x="9178582" y="2002093"/>
                </a:lnTo>
                <a:lnTo>
                  <a:pt x="9180740" y="2002093"/>
                </a:lnTo>
                <a:cubicBezTo>
                  <a:pt x="9174716" y="2008388"/>
                  <a:pt x="9167433" y="2012299"/>
                  <a:pt x="9158891" y="2013828"/>
                </a:cubicBezTo>
                <a:cubicBezTo>
                  <a:pt x="9153226" y="2013828"/>
                  <a:pt x="9149584" y="2014907"/>
                  <a:pt x="9147966" y="2017065"/>
                </a:cubicBezTo>
                <a:lnTo>
                  <a:pt x="9140278" y="2017065"/>
                </a:lnTo>
                <a:lnTo>
                  <a:pt x="9140278" y="2020302"/>
                </a:lnTo>
                <a:lnTo>
                  <a:pt x="9156733" y="2024618"/>
                </a:lnTo>
                <a:lnTo>
                  <a:pt x="9163342" y="2023539"/>
                </a:lnTo>
                <a:lnTo>
                  <a:pt x="9178582" y="2030013"/>
                </a:lnTo>
                <a:lnTo>
                  <a:pt x="9179662" y="2030013"/>
                </a:lnTo>
                <a:lnTo>
                  <a:pt x="9182899" y="2028934"/>
                </a:lnTo>
                <a:lnTo>
                  <a:pt x="9188428" y="2030013"/>
                </a:lnTo>
                <a:lnTo>
                  <a:pt x="9201511" y="2030013"/>
                </a:lnTo>
                <a:lnTo>
                  <a:pt x="9204748" y="2027855"/>
                </a:lnTo>
                <a:lnTo>
                  <a:pt x="9208120" y="2027855"/>
                </a:lnTo>
                <a:lnTo>
                  <a:pt x="9208120" y="2031092"/>
                </a:lnTo>
                <a:lnTo>
                  <a:pt x="9204748" y="2035408"/>
                </a:lnTo>
                <a:lnTo>
                  <a:pt x="9205962" y="2036487"/>
                </a:lnTo>
                <a:lnTo>
                  <a:pt x="9208120" y="2036487"/>
                </a:lnTo>
                <a:lnTo>
                  <a:pt x="9207041" y="2035408"/>
                </a:lnTo>
                <a:lnTo>
                  <a:pt x="9207041" y="2034329"/>
                </a:lnTo>
                <a:lnTo>
                  <a:pt x="9211357" y="2026776"/>
                </a:lnTo>
                <a:cubicBezTo>
                  <a:pt x="9232488" y="2026776"/>
                  <a:pt x="9244896" y="2028574"/>
                  <a:pt x="9248583" y="2032171"/>
                </a:cubicBezTo>
                <a:lnTo>
                  <a:pt x="9255057" y="2030013"/>
                </a:lnTo>
                <a:lnTo>
                  <a:pt x="9257215" y="2030013"/>
                </a:lnTo>
                <a:lnTo>
                  <a:pt x="9264903" y="2031092"/>
                </a:lnTo>
                <a:cubicBezTo>
                  <a:pt x="9264903" y="2029473"/>
                  <a:pt x="9266746" y="2028394"/>
                  <a:pt x="9270433" y="2027855"/>
                </a:cubicBezTo>
                <a:lnTo>
                  <a:pt x="9271512" y="2028934"/>
                </a:lnTo>
                <a:lnTo>
                  <a:pt x="9272591" y="2028934"/>
                </a:lnTo>
                <a:lnTo>
                  <a:pt x="9283516" y="2024618"/>
                </a:lnTo>
                <a:lnTo>
                  <a:pt x="9291204" y="2024618"/>
                </a:lnTo>
                <a:cubicBezTo>
                  <a:pt x="9293182" y="2026416"/>
                  <a:pt x="9297543" y="2027495"/>
                  <a:pt x="9304286" y="2027855"/>
                </a:cubicBezTo>
                <a:lnTo>
                  <a:pt x="9316290" y="2023539"/>
                </a:lnTo>
                <a:lnTo>
                  <a:pt x="9327215" y="2034329"/>
                </a:lnTo>
                <a:lnTo>
                  <a:pt x="9327215" y="2035408"/>
                </a:lnTo>
                <a:cubicBezTo>
                  <a:pt x="9316245" y="2042871"/>
                  <a:pt x="9310760" y="2052177"/>
                  <a:pt x="9310760" y="2063327"/>
                </a:cubicBezTo>
                <a:lnTo>
                  <a:pt x="9304286" y="2065485"/>
                </a:lnTo>
                <a:cubicBezTo>
                  <a:pt x="9304286" y="2071329"/>
                  <a:pt x="9300285" y="2075241"/>
                  <a:pt x="9292283" y="2077219"/>
                </a:cubicBezTo>
                <a:lnTo>
                  <a:pt x="9269354" y="2081535"/>
                </a:lnTo>
                <a:lnTo>
                  <a:pt x="9268140" y="2081535"/>
                </a:lnTo>
                <a:cubicBezTo>
                  <a:pt x="9263644" y="2081535"/>
                  <a:pt x="9257125" y="2079737"/>
                  <a:pt x="9248583" y="2076140"/>
                </a:cubicBezTo>
                <a:cubicBezTo>
                  <a:pt x="9237613" y="2076859"/>
                  <a:pt x="9231409" y="2077938"/>
                  <a:pt x="9229970" y="2079377"/>
                </a:cubicBezTo>
                <a:cubicBezTo>
                  <a:pt x="9226283" y="2079377"/>
                  <a:pt x="9224440" y="2078658"/>
                  <a:pt x="9224440" y="2077219"/>
                </a:cubicBezTo>
                <a:lnTo>
                  <a:pt x="9219045" y="2078298"/>
                </a:lnTo>
                <a:lnTo>
                  <a:pt x="9216887" y="2078298"/>
                </a:lnTo>
                <a:cubicBezTo>
                  <a:pt x="9206457" y="2078298"/>
                  <a:pt x="9197690" y="2076500"/>
                  <a:pt x="9190586" y="2072903"/>
                </a:cubicBezTo>
                <a:lnTo>
                  <a:pt x="9187349" y="2073982"/>
                </a:lnTo>
                <a:lnTo>
                  <a:pt x="9176424" y="2064406"/>
                </a:lnTo>
                <a:lnTo>
                  <a:pt x="9174266" y="2064406"/>
                </a:lnTo>
                <a:lnTo>
                  <a:pt x="9174266" y="2069801"/>
                </a:lnTo>
                <a:cubicBezTo>
                  <a:pt x="9174266" y="2071869"/>
                  <a:pt x="9172783" y="2072903"/>
                  <a:pt x="9169816" y="2072903"/>
                </a:cubicBezTo>
                <a:cubicBezTo>
                  <a:pt x="9168197" y="2072903"/>
                  <a:pt x="9163117" y="2068272"/>
                  <a:pt x="9154575" y="2059011"/>
                </a:cubicBezTo>
                <a:cubicBezTo>
                  <a:pt x="9143605" y="2051278"/>
                  <a:pt x="9138120" y="2046602"/>
                  <a:pt x="9138120" y="2044984"/>
                </a:cubicBezTo>
                <a:cubicBezTo>
                  <a:pt x="9132815" y="2039499"/>
                  <a:pt x="9127734" y="2029473"/>
                  <a:pt x="9122879" y="2014907"/>
                </a:cubicBezTo>
                <a:cubicBezTo>
                  <a:pt x="9121980" y="2014907"/>
                  <a:pt x="9121215" y="2010276"/>
                  <a:pt x="9120586" y="2001014"/>
                </a:cubicBezTo>
                <a:lnTo>
                  <a:pt x="9116270" y="2001014"/>
                </a:lnTo>
                <a:lnTo>
                  <a:pt x="9113033" y="2004252"/>
                </a:lnTo>
                <a:cubicBezTo>
                  <a:pt x="9116630" y="2008208"/>
                  <a:pt x="9118428" y="2012479"/>
                  <a:pt x="9118428" y="2017065"/>
                </a:cubicBezTo>
                <a:lnTo>
                  <a:pt x="9118428" y="2018144"/>
                </a:lnTo>
                <a:cubicBezTo>
                  <a:pt x="9118428" y="2023718"/>
                  <a:pt x="9115506" y="2029473"/>
                  <a:pt x="9109661" y="2035408"/>
                </a:cubicBezTo>
                <a:lnTo>
                  <a:pt x="9110875" y="2039724"/>
                </a:lnTo>
                <a:cubicBezTo>
                  <a:pt x="9109346" y="2052942"/>
                  <a:pt x="9106424" y="2062248"/>
                  <a:pt x="9102108" y="2067643"/>
                </a:cubicBezTo>
                <a:lnTo>
                  <a:pt x="9101029" y="2068722"/>
                </a:lnTo>
                <a:lnTo>
                  <a:pt x="9105345" y="2077219"/>
                </a:lnTo>
                <a:cubicBezTo>
                  <a:pt x="9101928" y="2083693"/>
                  <a:pt x="9097927" y="2086930"/>
                  <a:pt x="9093341" y="2086930"/>
                </a:cubicBezTo>
                <a:lnTo>
                  <a:pt x="9081337" y="2071959"/>
                </a:lnTo>
                <a:cubicBezTo>
                  <a:pt x="9079269" y="2071959"/>
                  <a:pt x="9073065" y="2064406"/>
                  <a:pt x="9062724" y="2049300"/>
                </a:cubicBezTo>
                <a:lnTo>
                  <a:pt x="9062724" y="2046063"/>
                </a:lnTo>
                <a:cubicBezTo>
                  <a:pt x="9068749" y="2038600"/>
                  <a:pt x="9075672" y="2032171"/>
                  <a:pt x="9083495" y="2026776"/>
                </a:cubicBezTo>
                <a:cubicBezTo>
                  <a:pt x="9086552" y="2020302"/>
                  <a:pt x="9091633" y="2017065"/>
                  <a:pt x="9098736" y="2017065"/>
                </a:cubicBezTo>
                <a:lnTo>
                  <a:pt x="9098736" y="2014907"/>
                </a:lnTo>
                <a:lnTo>
                  <a:pt x="9097657" y="2013828"/>
                </a:lnTo>
                <a:lnTo>
                  <a:pt x="9097657" y="2012884"/>
                </a:lnTo>
                <a:cubicBezTo>
                  <a:pt x="9100085" y="2007489"/>
                  <a:pt x="9104086" y="2001734"/>
                  <a:pt x="9109661" y="1995619"/>
                </a:cubicBezTo>
                <a:cubicBezTo>
                  <a:pt x="9109661" y="1990584"/>
                  <a:pt x="9112583" y="1985594"/>
                  <a:pt x="9118428" y="1980648"/>
                </a:cubicBezTo>
                <a:lnTo>
                  <a:pt x="9120586" y="1980648"/>
                </a:lnTo>
                <a:cubicBezTo>
                  <a:pt x="9124992" y="1980648"/>
                  <a:pt x="9129398" y="1989235"/>
                  <a:pt x="9133804" y="2006410"/>
                </a:cubicBezTo>
                <a:lnTo>
                  <a:pt x="9134883" y="2007489"/>
                </a:lnTo>
                <a:cubicBezTo>
                  <a:pt x="9134883" y="2009647"/>
                  <a:pt x="9135602" y="2010726"/>
                  <a:pt x="9137041" y="2010726"/>
                </a:cubicBezTo>
                <a:cubicBezTo>
                  <a:pt x="9143425" y="2009287"/>
                  <a:pt x="9149270" y="2004611"/>
                  <a:pt x="9154575" y="1996698"/>
                </a:cubicBezTo>
                <a:cubicBezTo>
                  <a:pt x="9154575" y="1993821"/>
                  <a:pt x="9157857" y="1992382"/>
                  <a:pt x="9164421" y="1992382"/>
                </a:cubicBezTo>
                <a:lnTo>
                  <a:pt x="9173053" y="1984829"/>
                </a:lnTo>
                <a:lnTo>
                  <a:pt x="9178582" y="1979569"/>
                </a:lnTo>
                <a:lnTo>
                  <a:pt x="9181820" y="1981727"/>
                </a:lnTo>
                <a:lnTo>
                  <a:pt x="9183978" y="1981727"/>
                </a:lnTo>
                <a:cubicBezTo>
                  <a:pt x="9185506" y="1981727"/>
                  <a:pt x="9186270" y="1980648"/>
                  <a:pt x="9186270" y="1978490"/>
                </a:cubicBezTo>
                <a:lnTo>
                  <a:pt x="9185191" y="1977411"/>
                </a:lnTo>
                <a:lnTo>
                  <a:pt x="9185191" y="1976332"/>
                </a:lnTo>
                <a:cubicBezTo>
                  <a:pt x="9190766" y="1967700"/>
                  <a:pt x="9196206" y="1963384"/>
                  <a:pt x="9201511" y="1963384"/>
                </a:cubicBezTo>
                <a:lnTo>
                  <a:pt x="9201511" y="1962305"/>
                </a:lnTo>
                <a:lnTo>
                  <a:pt x="9199353" y="1959068"/>
                </a:lnTo>
                <a:cubicBezTo>
                  <a:pt x="9210863" y="1941894"/>
                  <a:pt x="9218865" y="1933307"/>
                  <a:pt x="9223361" y="1933307"/>
                </a:cubicBezTo>
                <a:cubicBezTo>
                  <a:pt x="9227048" y="1933307"/>
                  <a:pt x="9228891" y="1932588"/>
                  <a:pt x="9228891" y="1931149"/>
                </a:cubicBezTo>
                <a:lnTo>
                  <a:pt x="9227812" y="1930070"/>
                </a:lnTo>
                <a:lnTo>
                  <a:pt x="9227812" y="1928991"/>
                </a:lnTo>
                <a:lnTo>
                  <a:pt x="9228891" y="1924810"/>
                </a:lnTo>
                <a:lnTo>
                  <a:pt x="9229970" y="1924810"/>
                </a:lnTo>
                <a:cubicBezTo>
                  <a:pt x="9229970" y="1926878"/>
                  <a:pt x="9232533" y="1928991"/>
                  <a:pt x="9237658" y="1931149"/>
                </a:cubicBezTo>
                <a:lnTo>
                  <a:pt x="9237658" y="1928991"/>
                </a:lnTo>
                <a:lnTo>
                  <a:pt x="9238737" y="1928991"/>
                </a:lnTo>
                <a:cubicBezTo>
                  <a:pt x="9240176" y="1928991"/>
                  <a:pt x="9240895" y="1930430"/>
                  <a:pt x="9240895" y="1933307"/>
                </a:cubicBezTo>
                <a:lnTo>
                  <a:pt x="9246290" y="1933307"/>
                </a:lnTo>
                <a:lnTo>
                  <a:pt x="9246290" y="1932228"/>
                </a:lnTo>
                <a:lnTo>
                  <a:pt x="9244132" y="1928991"/>
                </a:lnTo>
                <a:lnTo>
                  <a:pt x="9244132" y="1927912"/>
                </a:lnTo>
                <a:lnTo>
                  <a:pt x="9246290" y="1925889"/>
                </a:lnTo>
                <a:lnTo>
                  <a:pt x="9252899" y="1927912"/>
                </a:lnTo>
                <a:lnTo>
                  <a:pt x="9249662" y="1924810"/>
                </a:lnTo>
                <a:lnTo>
                  <a:pt x="9235365" y="1927912"/>
                </a:lnTo>
                <a:lnTo>
                  <a:pt x="9227812" y="1921573"/>
                </a:lnTo>
                <a:cubicBezTo>
                  <a:pt x="9235815" y="1908805"/>
                  <a:pt x="9239816" y="1900577"/>
                  <a:pt x="9239816" y="1896891"/>
                </a:cubicBezTo>
                <a:lnTo>
                  <a:pt x="9238737" y="1896891"/>
                </a:lnTo>
                <a:lnTo>
                  <a:pt x="9232128" y="1895812"/>
                </a:lnTo>
                <a:lnTo>
                  <a:pt x="9205962" y="1895812"/>
                </a:lnTo>
                <a:lnTo>
                  <a:pt x="9197195" y="1893654"/>
                </a:lnTo>
                <a:lnTo>
                  <a:pt x="9181820" y="1898914"/>
                </a:lnTo>
                <a:lnTo>
                  <a:pt x="9173053" y="1896891"/>
                </a:lnTo>
                <a:lnTo>
                  <a:pt x="9168737" y="1897835"/>
                </a:lnTo>
                <a:lnTo>
                  <a:pt x="9157812" y="1886101"/>
                </a:lnTo>
                <a:lnTo>
                  <a:pt x="9158891" y="1885022"/>
                </a:lnTo>
                <a:lnTo>
                  <a:pt x="9163342" y="1887180"/>
                </a:lnTo>
                <a:lnTo>
                  <a:pt x="9163342" y="1875311"/>
                </a:lnTo>
                <a:cubicBezTo>
                  <a:pt x="9166219" y="1866049"/>
                  <a:pt x="9167658" y="1858901"/>
                  <a:pt x="9167658" y="1853865"/>
                </a:cubicBezTo>
                <a:cubicBezTo>
                  <a:pt x="9166219" y="1853865"/>
                  <a:pt x="9164780" y="1848156"/>
                  <a:pt x="9163342" y="1836736"/>
                </a:cubicBezTo>
                <a:lnTo>
                  <a:pt x="9163342" y="1830262"/>
                </a:lnTo>
                <a:close/>
                <a:moveTo>
                  <a:pt x="6077153" y="1823114"/>
                </a:moveTo>
                <a:cubicBezTo>
                  <a:pt x="6082458" y="1823114"/>
                  <a:pt x="6088843" y="1825586"/>
                  <a:pt x="6096306" y="1830532"/>
                </a:cubicBezTo>
                <a:lnTo>
                  <a:pt x="6113300" y="1833769"/>
                </a:lnTo>
                <a:cubicBezTo>
                  <a:pt x="6121662" y="1833769"/>
                  <a:pt x="6127732" y="1837321"/>
                  <a:pt x="6131508" y="1844424"/>
                </a:cubicBezTo>
                <a:cubicBezTo>
                  <a:pt x="6122966" y="1854315"/>
                  <a:pt x="6118695" y="1860699"/>
                  <a:pt x="6118695" y="1863576"/>
                </a:cubicBezTo>
                <a:lnTo>
                  <a:pt x="6119774" y="1864655"/>
                </a:lnTo>
                <a:lnTo>
                  <a:pt x="6121932" y="1864655"/>
                </a:lnTo>
                <a:cubicBezTo>
                  <a:pt x="6126338" y="1858991"/>
                  <a:pt x="6130564" y="1856158"/>
                  <a:pt x="6134610" y="1856158"/>
                </a:cubicBezTo>
                <a:lnTo>
                  <a:pt x="6134610" y="1849684"/>
                </a:lnTo>
                <a:cubicBezTo>
                  <a:pt x="6137847" y="1846177"/>
                  <a:pt x="6141759" y="1844424"/>
                  <a:pt x="6146344" y="1844424"/>
                </a:cubicBezTo>
                <a:cubicBezTo>
                  <a:pt x="6150481" y="1845503"/>
                  <a:pt x="6161136" y="1853640"/>
                  <a:pt x="6178310" y="1868837"/>
                </a:cubicBezTo>
                <a:lnTo>
                  <a:pt x="6178310" y="1870995"/>
                </a:lnTo>
                <a:lnTo>
                  <a:pt x="6175208" y="1874232"/>
                </a:lnTo>
                <a:lnTo>
                  <a:pt x="6166576" y="1872074"/>
                </a:lnTo>
                <a:lnTo>
                  <a:pt x="6162395" y="1873153"/>
                </a:lnTo>
                <a:lnTo>
                  <a:pt x="6154842" y="1872074"/>
                </a:lnTo>
                <a:lnTo>
                  <a:pt x="6151739" y="1873153"/>
                </a:lnTo>
                <a:cubicBezTo>
                  <a:pt x="6152099" y="1875311"/>
                  <a:pt x="6155651" y="1878143"/>
                  <a:pt x="6162395" y="1881650"/>
                </a:cubicBezTo>
                <a:lnTo>
                  <a:pt x="6165497" y="1897700"/>
                </a:lnTo>
                <a:lnTo>
                  <a:pt x="6165497" y="1898779"/>
                </a:lnTo>
                <a:lnTo>
                  <a:pt x="6161316" y="1910378"/>
                </a:lnTo>
                <a:cubicBezTo>
                  <a:pt x="6169858" y="1901207"/>
                  <a:pt x="6174129" y="1895542"/>
                  <a:pt x="6174129" y="1893384"/>
                </a:cubicBezTo>
                <a:lnTo>
                  <a:pt x="6173050" y="1885966"/>
                </a:lnTo>
                <a:cubicBezTo>
                  <a:pt x="6174489" y="1885786"/>
                  <a:pt x="6176602" y="1882234"/>
                  <a:pt x="6179389" y="1875311"/>
                </a:cubicBezTo>
                <a:cubicBezTo>
                  <a:pt x="6180828" y="1875311"/>
                  <a:pt x="6181547" y="1871759"/>
                  <a:pt x="6181547" y="1864655"/>
                </a:cubicBezTo>
                <a:cubicBezTo>
                  <a:pt x="6183885" y="1864655"/>
                  <a:pt x="6186358" y="1859665"/>
                  <a:pt x="6188965" y="1849684"/>
                </a:cubicBezTo>
                <a:lnTo>
                  <a:pt x="6186807" y="1843345"/>
                </a:lnTo>
                <a:lnTo>
                  <a:pt x="6186807" y="1842266"/>
                </a:lnTo>
                <a:lnTo>
                  <a:pt x="6199620" y="1828374"/>
                </a:lnTo>
                <a:lnTo>
                  <a:pt x="6205015" y="1827295"/>
                </a:lnTo>
                <a:lnTo>
                  <a:pt x="6208117" y="1827295"/>
                </a:lnTo>
                <a:cubicBezTo>
                  <a:pt x="6217199" y="1827295"/>
                  <a:pt x="6223268" y="1829813"/>
                  <a:pt x="6226326" y="1834848"/>
                </a:cubicBezTo>
                <a:lnTo>
                  <a:pt x="6242241" y="1841187"/>
                </a:lnTo>
                <a:lnTo>
                  <a:pt x="6245478" y="1840108"/>
                </a:lnTo>
                <a:lnTo>
                  <a:pt x="6245478" y="1842266"/>
                </a:lnTo>
                <a:cubicBezTo>
                  <a:pt x="6244039" y="1842266"/>
                  <a:pt x="6243320" y="1843345"/>
                  <a:pt x="6243320" y="1845503"/>
                </a:cubicBezTo>
                <a:lnTo>
                  <a:pt x="6238060" y="1846447"/>
                </a:lnTo>
                <a:lnTo>
                  <a:pt x="6239004" y="1852921"/>
                </a:lnTo>
                <a:lnTo>
                  <a:pt x="6238060" y="1861418"/>
                </a:lnTo>
                <a:lnTo>
                  <a:pt x="6239004" y="1862497"/>
                </a:lnTo>
                <a:lnTo>
                  <a:pt x="6239004" y="1863576"/>
                </a:lnTo>
                <a:lnTo>
                  <a:pt x="6238060" y="1867758"/>
                </a:lnTo>
                <a:lnTo>
                  <a:pt x="6241162" y="1876390"/>
                </a:lnTo>
                <a:lnTo>
                  <a:pt x="6242241" y="1876390"/>
                </a:lnTo>
                <a:lnTo>
                  <a:pt x="6242241" y="1874232"/>
                </a:lnTo>
                <a:lnTo>
                  <a:pt x="6240083" y="1868837"/>
                </a:lnTo>
                <a:cubicBezTo>
                  <a:pt x="6240083" y="1863352"/>
                  <a:pt x="6243994" y="1860160"/>
                  <a:pt x="6251817" y="1859260"/>
                </a:cubicBezTo>
                <a:cubicBezTo>
                  <a:pt x="6251817" y="1857192"/>
                  <a:pt x="6254335" y="1856158"/>
                  <a:pt x="6259370" y="1856158"/>
                </a:cubicBezTo>
                <a:cubicBezTo>
                  <a:pt x="6259370" y="1853820"/>
                  <a:pt x="6262922" y="1851662"/>
                  <a:pt x="6270025" y="1849684"/>
                </a:cubicBezTo>
                <a:lnTo>
                  <a:pt x="6270025" y="1844424"/>
                </a:lnTo>
                <a:lnTo>
                  <a:pt x="6273127" y="1841187"/>
                </a:lnTo>
                <a:lnTo>
                  <a:pt x="6276364" y="1841187"/>
                </a:lnTo>
                <a:lnTo>
                  <a:pt x="6288099" y="1851842"/>
                </a:lnTo>
                <a:cubicBezTo>
                  <a:pt x="6293584" y="1851842"/>
                  <a:pt x="6299968" y="1857147"/>
                  <a:pt x="6307251" y="1867758"/>
                </a:cubicBezTo>
                <a:cubicBezTo>
                  <a:pt x="6307251" y="1874232"/>
                  <a:pt x="6302980" y="1877469"/>
                  <a:pt x="6294438" y="1877469"/>
                </a:cubicBezTo>
                <a:lnTo>
                  <a:pt x="6292280" y="1877469"/>
                </a:lnTo>
                <a:lnTo>
                  <a:pt x="6281625" y="1874232"/>
                </a:lnTo>
                <a:lnTo>
                  <a:pt x="6274206" y="1874232"/>
                </a:lnTo>
                <a:lnTo>
                  <a:pt x="6272048" y="1876390"/>
                </a:lnTo>
                <a:cubicBezTo>
                  <a:pt x="6277983" y="1888438"/>
                  <a:pt x="6281535" y="1894463"/>
                  <a:pt x="6282704" y="1894463"/>
                </a:cubicBezTo>
                <a:lnTo>
                  <a:pt x="6282704" y="1904039"/>
                </a:lnTo>
                <a:cubicBezTo>
                  <a:pt x="6282704" y="1911862"/>
                  <a:pt x="6275960" y="1917886"/>
                  <a:pt x="6262472" y="1922112"/>
                </a:cubicBezTo>
                <a:lnTo>
                  <a:pt x="6256133" y="1922112"/>
                </a:lnTo>
                <a:lnTo>
                  <a:pt x="6256133" y="1924270"/>
                </a:lnTo>
                <a:cubicBezTo>
                  <a:pt x="6258921" y="1924630"/>
                  <a:pt x="6260314" y="1925709"/>
                  <a:pt x="6260314" y="1927507"/>
                </a:cubicBezTo>
                <a:lnTo>
                  <a:pt x="6260314" y="1929665"/>
                </a:lnTo>
                <a:cubicBezTo>
                  <a:pt x="6257527" y="1939376"/>
                  <a:pt x="6255054" y="1945760"/>
                  <a:pt x="6252896" y="1948818"/>
                </a:cubicBezTo>
                <a:lnTo>
                  <a:pt x="6253975" y="1949897"/>
                </a:lnTo>
                <a:lnTo>
                  <a:pt x="6253975" y="1950976"/>
                </a:lnTo>
                <a:lnTo>
                  <a:pt x="6252896" y="1955157"/>
                </a:lnTo>
                <a:lnTo>
                  <a:pt x="6256133" y="1963654"/>
                </a:lnTo>
                <a:lnTo>
                  <a:pt x="6256133" y="1973230"/>
                </a:lnTo>
                <a:cubicBezTo>
                  <a:pt x="6256133" y="1974309"/>
                  <a:pt x="6253661" y="1975748"/>
                  <a:pt x="6248715" y="1977546"/>
                </a:cubicBezTo>
                <a:lnTo>
                  <a:pt x="6244399" y="1976467"/>
                </a:lnTo>
                <a:lnTo>
                  <a:pt x="6238060" y="1978625"/>
                </a:lnTo>
                <a:lnTo>
                  <a:pt x="6235902" y="1978625"/>
                </a:lnTo>
                <a:lnTo>
                  <a:pt x="6231586" y="1977546"/>
                </a:lnTo>
                <a:lnTo>
                  <a:pt x="6225247" y="1979704"/>
                </a:lnTo>
                <a:cubicBezTo>
                  <a:pt x="6213827" y="1978625"/>
                  <a:pt x="6208117" y="1976152"/>
                  <a:pt x="6208117" y="1972286"/>
                </a:cubicBezTo>
                <a:lnTo>
                  <a:pt x="6208117" y="1970128"/>
                </a:lnTo>
                <a:lnTo>
                  <a:pt x="6209196" y="1958394"/>
                </a:lnTo>
                <a:lnTo>
                  <a:pt x="6207173" y="1950976"/>
                </a:lnTo>
                <a:lnTo>
                  <a:pt x="6209196" y="1948818"/>
                </a:lnTo>
                <a:lnTo>
                  <a:pt x="6209196" y="1939242"/>
                </a:lnTo>
                <a:lnTo>
                  <a:pt x="6205015" y="1934926"/>
                </a:lnTo>
                <a:lnTo>
                  <a:pt x="6198541" y="1934926"/>
                </a:lnTo>
                <a:cubicBezTo>
                  <a:pt x="6186493" y="1933307"/>
                  <a:pt x="6180468" y="1931554"/>
                  <a:pt x="6180468" y="1929665"/>
                </a:cubicBezTo>
                <a:cubicBezTo>
                  <a:pt x="6176242" y="1929665"/>
                  <a:pt x="6166666" y="1931778"/>
                  <a:pt x="6151739" y="1936005"/>
                </a:cubicBezTo>
                <a:lnTo>
                  <a:pt x="6143242" y="1932767"/>
                </a:lnTo>
                <a:lnTo>
                  <a:pt x="6136768" y="1932767"/>
                </a:lnTo>
                <a:lnTo>
                  <a:pt x="6128271" y="1934926"/>
                </a:lnTo>
                <a:lnTo>
                  <a:pt x="6127192" y="1934926"/>
                </a:lnTo>
                <a:cubicBezTo>
                  <a:pt x="6124495" y="1932767"/>
                  <a:pt x="6121303" y="1931688"/>
                  <a:pt x="6117616" y="1931688"/>
                </a:cubicBezTo>
                <a:lnTo>
                  <a:pt x="6113300" y="1931688"/>
                </a:lnTo>
                <a:lnTo>
                  <a:pt x="6106961" y="1937084"/>
                </a:lnTo>
                <a:cubicBezTo>
                  <a:pt x="6112626" y="1939691"/>
                  <a:pt x="6121168" y="1941444"/>
                  <a:pt x="6132587" y="1942344"/>
                </a:cubicBezTo>
                <a:lnTo>
                  <a:pt x="6144186" y="1951920"/>
                </a:lnTo>
                <a:lnTo>
                  <a:pt x="6144186" y="1955157"/>
                </a:lnTo>
                <a:cubicBezTo>
                  <a:pt x="6144186" y="1956236"/>
                  <a:pt x="6139960" y="1958034"/>
                  <a:pt x="6131508" y="1960552"/>
                </a:cubicBezTo>
                <a:cubicBezTo>
                  <a:pt x="6131508" y="1964958"/>
                  <a:pt x="6130070" y="1968150"/>
                  <a:pt x="6127192" y="1970128"/>
                </a:cubicBezTo>
                <a:lnTo>
                  <a:pt x="6128271" y="1975388"/>
                </a:lnTo>
                <a:lnTo>
                  <a:pt x="6127192" y="1986043"/>
                </a:lnTo>
                <a:lnTo>
                  <a:pt x="6133531" y="1986043"/>
                </a:lnTo>
                <a:lnTo>
                  <a:pt x="6136768" y="1988201"/>
                </a:lnTo>
                <a:lnTo>
                  <a:pt x="6140005" y="1988201"/>
                </a:lnTo>
                <a:lnTo>
                  <a:pt x="6154842" y="1984964"/>
                </a:lnTo>
                <a:lnTo>
                  <a:pt x="6155921" y="1984964"/>
                </a:lnTo>
                <a:lnTo>
                  <a:pt x="6161316" y="1988201"/>
                </a:lnTo>
                <a:lnTo>
                  <a:pt x="6167655" y="1984964"/>
                </a:lnTo>
                <a:lnTo>
                  <a:pt x="6175208" y="1986043"/>
                </a:lnTo>
                <a:lnTo>
                  <a:pt x="6194360" y="1984964"/>
                </a:lnTo>
                <a:lnTo>
                  <a:pt x="6195439" y="1988201"/>
                </a:lnTo>
                <a:lnTo>
                  <a:pt x="6197462" y="1988201"/>
                </a:lnTo>
                <a:lnTo>
                  <a:pt x="6197462" y="1986043"/>
                </a:lnTo>
                <a:lnTo>
                  <a:pt x="6206094" y="1986043"/>
                </a:lnTo>
                <a:cubicBezTo>
                  <a:pt x="6208702" y="1988201"/>
                  <a:pt x="6211175" y="1989280"/>
                  <a:pt x="6213512" y="1989280"/>
                </a:cubicBezTo>
                <a:lnTo>
                  <a:pt x="6223089" y="1986043"/>
                </a:lnTo>
                <a:lnTo>
                  <a:pt x="6249659" y="1988201"/>
                </a:lnTo>
                <a:cubicBezTo>
                  <a:pt x="6254874" y="1984695"/>
                  <a:pt x="6258426" y="1979390"/>
                  <a:pt x="6260314" y="1972286"/>
                </a:cubicBezTo>
                <a:lnTo>
                  <a:pt x="6265709" y="1971207"/>
                </a:lnTo>
                <a:lnTo>
                  <a:pt x="6267867" y="1971207"/>
                </a:lnTo>
                <a:cubicBezTo>
                  <a:pt x="6272093" y="1974174"/>
                  <a:pt x="6276005" y="1978760"/>
                  <a:pt x="6279601" y="1984964"/>
                </a:cubicBezTo>
                <a:cubicBezTo>
                  <a:pt x="6288953" y="1987842"/>
                  <a:pt x="6295337" y="1991034"/>
                  <a:pt x="6298754" y="1994540"/>
                </a:cubicBezTo>
                <a:lnTo>
                  <a:pt x="6298754" y="1998856"/>
                </a:lnTo>
                <a:cubicBezTo>
                  <a:pt x="6297135" y="2002453"/>
                  <a:pt x="6293943" y="2004252"/>
                  <a:pt x="6289178" y="2004252"/>
                </a:cubicBezTo>
                <a:lnTo>
                  <a:pt x="6291336" y="2006275"/>
                </a:lnTo>
                <a:lnTo>
                  <a:pt x="6290257" y="2013828"/>
                </a:lnTo>
                <a:lnTo>
                  <a:pt x="6290257" y="2015851"/>
                </a:lnTo>
                <a:lnTo>
                  <a:pt x="6292280" y="2027585"/>
                </a:lnTo>
                <a:lnTo>
                  <a:pt x="6289178" y="2029743"/>
                </a:lnTo>
                <a:lnTo>
                  <a:pt x="6283783" y="2029743"/>
                </a:lnTo>
                <a:lnTo>
                  <a:pt x="6283783" y="2036082"/>
                </a:lnTo>
                <a:lnTo>
                  <a:pt x="6285941" y="2036082"/>
                </a:lnTo>
                <a:lnTo>
                  <a:pt x="6290257" y="2032980"/>
                </a:lnTo>
                <a:lnTo>
                  <a:pt x="6291336" y="2034059"/>
                </a:lnTo>
                <a:lnTo>
                  <a:pt x="6291336" y="2036082"/>
                </a:lnTo>
                <a:cubicBezTo>
                  <a:pt x="6287739" y="2039499"/>
                  <a:pt x="6285941" y="2044849"/>
                  <a:pt x="6285941" y="2052132"/>
                </a:cubicBezTo>
                <a:cubicBezTo>
                  <a:pt x="6278478" y="2076949"/>
                  <a:pt x="6266743" y="2089358"/>
                  <a:pt x="6250738" y="2089358"/>
                </a:cubicBezTo>
                <a:lnTo>
                  <a:pt x="6246557" y="2087335"/>
                </a:lnTo>
                <a:cubicBezTo>
                  <a:pt x="6242421" y="2090122"/>
                  <a:pt x="6238509" y="2091876"/>
                  <a:pt x="6234823" y="2092595"/>
                </a:cubicBezTo>
                <a:lnTo>
                  <a:pt x="6233744" y="2093674"/>
                </a:lnTo>
                <a:lnTo>
                  <a:pt x="6230507" y="2093674"/>
                </a:lnTo>
                <a:cubicBezTo>
                  <a:pt x="6228618" y="2093134"/>
                  <a:pt x="6224707" y="2087470"/>
                  <a:pt x="6218773" y="2076680"/>
                </a:cubicBezTo>
                <a:cubicBezTo>
                  <a:pt x="6216165" y="2076680"/>
                  <a:pt x="6214052" y="2073487"/>
                  <a:pt x="6212433" y="2067103"/>
                </a:cubicBezTo>
                <a:cubicBezTo>
                  <a:pt x="6208747" y="2065305"/>
                  <a:pt x="6206634" y="2063147"/>
                  <a:pt x="6206094" y="2060629"/>
                </a:cubicBezTo>
                <a:lnTo>
                  <a:pt x="6205015" y="2061708"/>
                </a:lnTo>
                <a:lnTo>
                  <a:pt x="6203936" y="2061708"/>
                </a:lnTo>
                <a:lnTo>
                  <a:pt x="6201778" y="2059550"/>
                </a:lnTo>
                <a:lnTo>
                  <a:pt x="6202857" y="2056448"/>
                </a:lnTo>
                <a:lnTo>
                  <a:pt x="6201778" y="2056448"/>
                </a:lnTo>
                <a:lnTo>
                  <a:pt x="6197462" y="2055369"/>
                </a:lnTo>
                <a:lnTo>
                  <a:pt x="6193281" y="2056448"/>
                </a:lnTo>
                <a:lnTo>
                  <a:pt x="6192202" y="2055369"/>
                </a:lnTo>
                <a:lnTo>
                  <a:pt x="6192202" y="2054290"/>
                </a:lnTo>
                <a:lnTo>
                  <a:pt x="6193281" y="2053211"/>
                </a:lnTo>
                <a:lnTo>
                  <a:pt x="6200699" y="2053211"/>
                </a:lnTo>
                <a:cubicBezTo>
                  <a:pt x="6222189" y="2050334"/>
                  <a:pt x="6235677" y="2046063"/>
                  <a:pt x="6241162" y="2040398"/>
                </a:cubicBezTo>
                <a:lnTo>
                  <a:pt x="6242241" y="2039319"/>
                </a:lnTo>
                <a:lnTo>
                  <a:pt x="6242241" y="2035138"/>
                </a:lnTo>
                <a:cubicBezTo>
                  <a:pt x="6240802" y="2032261"/>
                  <a:pt x="6239049" y="2030822"/>
                  <a:pt x="6236981" y="2030822"/>
                </a:cubicBezTo>
                <a:cubicBezTo>
                  <a:pt x="6234283" y="2033160"/>
                  <a:pt x="6225022" y="2035273"/>
                  <a:pt x="6209196" y="2037161"/>
                </a:cubicBezTo>
                <a:lnTo>
                  <a:pt x="6200699" y="2034059"/>
                </a:lnTo>
                <a:lnTo>
                  <a:pt x="6182626" y="2035138"/>
                </a:lnTo>
                <a:lnTo>
                  <a:pt x="6173050" y="2034059"/>
                </a:lnTo>
                <a:lnTo>
                  <a:pt x="6157000" y="2038240"/>
                </a:lnTo>
                <a:lnTo>
                  <a:pt x="6144186" y="2038240"/>
                </a:lnTo>
                <a:cubicBezTo>
                  <a:pt x="6140500" y="2034733"/>
                  <a:pt x="6137308" y="2032980"/>
                  <a:pt x="6134610" y="2032980"/>
                </a:cubicBezTo>
                <a:lnTo>
                  <a:pt x="6133531" y="2034059"/>
                </a:lnTo>
                <a:lnTo>
                  <a:pt x="6132587" y="2034059"/>
                </a:lnTo>
                <a:lnTo>
                  <a:pt x="6126113" y="2031901"/>
                </a:lnTo>
                <a:lnTo>
                  <a:pt x="6121932" y="2034059"/>
                </a:lnTo>
                <a:lnTo>
                  <a:pt x="6111277" y="2031901"/>
                </a:lnTo>
                <a:lnTo>
                  <a:pt x="6104803" y="2034059"/>
                </a:lnTo>
                <a:lnTo>
                  <a:pt x="6103724" y="2029743"/>
                </a:lnTo>
                <a:lnTo>
                  <a:pt x="6099543" y="2032980"/>
                </a:lnTo>
                <a:lnTo>
                  <a:pt x="6098464" y="2029743"/>
                </a:lnTo>
                <a:cubicBezTo>
                  <a:pt x="6084976" y="2034688"/>
                  <a:pt x="6075400" y="2037161"/>
                  <a:pt x="6069735" y="2037161"/>
                </a:cubicBezTo>
                <a:cubicBezTo>
                  <a:pt x="6066318" y="2035093"/>
                  <a:pt x="6060968" y="2034059"/>
                  <a:pt x="6053685" y="2034059"/>
                </a:cubicBezTo>
                <a:lnTo>
                  <a:pt x="6048425" y="2034059"/>
                </a:lnTo>
                <a:lnTo>
                  <a:pt x="6045188" y="2030822"/>
                </a:lnTo>
                <a:lnTo>
                  <a:pt x="6045188" y="2029743"/>
                </a:lnTo>
                <a:lnTo>
                  <a:pt x="6049369" y="2025427"/>
                </a:lnTo>
                <a:lnTo>
                  <a:pt x="6052606" y="2028664"/>
                </a:lnTo>
                <a:lnTo>
                  <a:pt x="6055843" y="2027585"/>
                </a:lnTo>
                <a:lnTo>
                  <a:pt x="6056922" y="2028664"/>
                </a:lnTo>
                <a:lnTo>
                  <a:pt x="6068656" y="2027585"/>
                </a:lnTo>
                <a:lnTo>
                  <a:pt x="6068656" y="2026506"/>
                </a:lnTo>
                <a:lnTo>
                  <a:pt x="6060024" y="2025427"/>
                </a:lnTo>
                <a:lnTo>
                  <a:pt x="6059080" y="2026506"/>
                </a:lnTo>
                <a:lnTo>
                  <a:pt x="6058001" y="2026506"/>
                </a:lnTo>
                <a:lnTo>
                  <a:pt x="6053685" y="2025427"/>
                </a:lnTo>
                <a:lnTo>
                  <a:pt x="6053685" y="2023404"/>
                </a:lnTo>
                <a:lnTo>
                  <a:pt x="6069735" y="2022325"/>
                </a:lnTo>
                <a:cubicBezTo>
                  <a:pt x="6069735" y="2023764"/>
                  <a:pt x="6072208" y="2024797"/>
                  <a:pt x="6077153" y="2025427"/>
                </a:cubicBezTo>
                <a:lnTo>
                  <a:pt x="6089966" y="2023404"/>
                </a:lnTo>
                <a:cubicBezTo>
                  <a:pt x="6097610" y="2023943"/>
                  <a:pt x="6102195" y="2024977"/>
                  <a:pt x="6103724" y="2026506"/>
                </a:cubicBezTo>
                <a:lnTo>
                  <a:pt x="6105882" y="2024483"/>
                </a:lnTo>
                <a:lnTo>
                  <a:pt x="6106961" y="2027585"/>
                </a:lnTo>
                <a:cubicBezTo>
                  <a:pt x="6109479" y="2025517"/>
                  <a:pt x="6114829" y="2024483"/>
                  <a:pt x="6123011" y="2024483"/>
                </a:cubicBezTo>
                <a:lnTo>
                  <a:pt x="6128271" y="2026506"/>
                </a:lnTo>
                <a:cubicBezTo>
                  <a:pt x="6131149" y="2024438"/>
                  <a:pt x="6137173" y="2022685"/>
                  <a:pt x="6146344" y="2021246"/>
                </a:cubicBezTo>
                <a:cubicBezTo>
                  <a:pt x="6150301" y="2023044"/>
                  <a:pt x="6157404" y="2024797"/>
                  <a:pt x="6167655" y="2026506"/>
                </a:cubicBezTo>
                <a:cubicBezTo>
                  <a:pt x="6183300" y="2022819"/>
                  <a:pt x="6191842" y="2019268"/>
                  <a:pt x="6193281" y="2015851"/>
                </a:cubicBezTo>
                <a:cubicBezTo>
                  <a:pt x="6195619" y="2012524"/>
                  <a:pt x="6200564" y="2008298"/>
                  <a:pt x="6208117" y="2003172"/>
                </a:cubicBezTo>
                <a:cubicBezTo>
                  <a:pt x="6212254" y="2007039"/>
                  <a:pt x="6217244" y="2010231"/>
                  <a:pt x="6223089" y="2012749"/>
                </a:cubicBezTo>
                <a:lnTo>
                  <a:pt x="6229428" y="2022325"/>
                </a:lnTo>
                <a:lnTo>
                  <a:pt x="6232665" y="2019088"/>
                </a:lnTo>
                <a:lnTo>
                  <a:pt x="6233744" y="2019088"/>
                </a:lnTo>
                <a:lnTo>
                  <a:pt x="6240083" y="2023404"/>
                </a:lnTo>
                <a:lnTo>
                  <a:pt x="6244399" y="2023404"/>
                </a:lnTo>
                <a:lnTo>
                  <a:pt x="6246557" y="1997777"/>
                </a:lnTo>
                <a:lnTo>
                  <a:pt x="6236981" y="1995619"/>
                </a:lnTo>
                <a:lnTo>
                  <a:pt x="6227405" y="1997777"/>
                </a:lnTo>
                <a:lnTo>
                  <a:pt x="6209196" y="1995619"/>
                </a:lnTo>
                <a:lnTo>
                  <a:pt x="6199620" y="1996698"/>
                </a:lnTo>
                <a:lnTo>
                  <a:pt x="6197462" y="1996698"/>
                </a:lnTo>
                <a:cubicBezTo>
                  <a:pt x="6192517" y="1996698"/>
                  <a:pt x="6190044" y="1995979"/>
                  <a:pt x="6190044" y="1994540"/>
                </a:cubicBezTo>
                <a:lnTo>
                  <a:pt x="6167655" y="1997777"/>
                </a:lnTo>
                <a:lnTo>
                  <a:pt x="6164553" y="1997777"/>
                </a:lnTo>
                <a:lnTo>
                  <a:pt x="6149581" y="1995619"/>
                </a:lnTo>
                <a:lnTo>
                  <a:pt x="6135689" y="1997777"/>
                </a:lnTo>
                <a:lnTo>
                  <a:pt x="6132587" y="1997777"/>
                </a:lnTo>
                <a:lnTo>
                  <a:pt x="6131508" y="1996698"/>
                </a:lnTo>
                <a:cubicBezTo>
                  <a:pt x="6128631" y="1996698"/>
                  <a:pt x="6127192" y="1998497"/>
                  <a:pt x="6127192" y="2002093"/>
                </a:cubicBezTo>
                <a:lnTo>
                  <a:pt x="6120853" y="2008433"/>
                </a:lnTo>
                <a:lnTo>
                  <a:pt x="6109119" y="2008433"/>
                </a:lnTo>
                <a:cubicBezTo>
                  <a:pt x="6100577" y="2006634"/>
                  <a:pt x="6096306" y="2005241"/>
                  <a:pt x="6096306" y="2004252"/>
                </a:cubicBezTo>
                <a:lnTo>
                  <a:pt x="6091045" y="2005196"/>
                </a:lnTo>
                <a:cubicBezTo>
                  <a:pt x="6084751" y="2005196"/>
                  <a:pt x="6080840" y="2003442"/>
                  <a:pt x="6079311" y="1999935"/>
                </a:cubicBezTo>
                <a:lnTo>
                  <a:pt x="6079311" y="1998856"/>
                </a:lnTo>
                <a:lnTo>
                  <a:pt x="6087808" y="1974309"/>
                </a:lnTo>
                <a:lnTo>
                  <a:pt x="6089966" y="1961631"/>
                </a:lnTo>
                <a:lnTo>
                  <a:pt x="6087808" y="1956236"/>
                </a:lnTo>
                <a:lnTo>
                  <a:pt x="6093069" y="1933846"/>
                </a:lnTo>
                <a:lnTo>
                  <a:pt x="6091990" y="1932767"/>
                </a:lnTo>
                <a:lnTo>
                  <a:pt x="6091045" y="1932767"/>
                </a:lnTo>
                <a:lnTo>
                  <a:pt x="6072837" y="1933846"/>
                </a:lnTo>
                <a:cubicBezTo>
                  <a:pt x="6067172" y="1932048"/>
                  <a:pt x="6064340" y="1928856"/>
                  <a:pt x="6064340" y="1924270"/>
                </a:cubicBezTo>
                <a:lnTo>
                  <a:pt x="6067577" y="1923191"/>
                </a:lnTo>
                <a:lnTo>
                  <a:pt x="6070679" y="1925349"/>
                </a:lnTo>
                <a:lnTo>
                  <a:pt x="6081334" y="1924270"/>
                </a:lnTo>
                <a:lnTo>
                  <a:pt x="6097385" y="1924270"/>
                </a:lnTo>
                <a:lnTo>
                  <a:pt x="6110198" y="1921033"/>
                </a:lnTo>
                <a:lnTo>
                  <a:pt x="6115458" y="1924270"/>
                </a:lnTo>
                <a:cubicBezTo>
                  <a:pt x="6119234" y="1922112"/>
                  <a:pt x="6122786" y="1921033"/>
                  <a:pt x="6126113" y="1921033"/>
                </a:cubicBezTo>
                <a:lnTo>
                  <a:pt x="6138926" y="1921033"/>
                </a:lnTo>
                <a:lnTo>
                  <a:pt x="6140005" y="1917931"/>
                </a:lnTo>
                <a:cubicBezTo>
                  <a:pt x="6130744" y="1915773"/>
                  <a:pt x="6126113" y="1911862"/>
                  <a:pt x="6126113" y="1906197"/>
                </a:cubicBezTo>
                <a:lnTo>
                  <a:pt x="6126113" y="1901881"/>
                </a:lnTo>
                <a:cubicBezTo>
                  <a:pt x="6128811" y="1901881"/>
                  <a:pt x="6134161" y="1904399"/>
                  <a:pt x="6142163" y="1909434"/>
                </a:cubicBezTo>
                <a:lnTo>
                  <a:pt x="6146344" y="1909434"/>
                </a:lnTo>
                <a:lnTo>
                  <a:pt x="6145265" y="1906197"/>
                </a:lnTo>
                <a:lnTo>
                  <a:pt x="6142163" y="1906197"/>
                </a:lnTo>
                <a:lnTo>
                  <a:pt x="6141084" y="1907276"/>
                </a:lnTo>
                <a:lnTo>
                  <a:pt x="6140005" y="1907276"/>
                </a:lnTo>
                <a:cubicBezTo>
                  <a:pt x="6140005" y="1905298"/>
                  <a:pt x="6137847" y="1903859"/>
                  <a:pt x="6133531" y="1902960"/>
                </a:cubicBezTo>
                <a:cubicBezTo>
                  <a:pt x="6133531" y="1901162"/>
                  <a:pt x="6131778" y="1900083"/>
                  <a:pt x="6128271" y="1899723"/>
                </a:cubicBezTo>
                <a:cubicBezTo>
                  <a:pt x="6128271" y="1897655"/>
                  <a:pt x="6127192" y="1896621"/>
                  <a:pt x="6125034" y="1896621"/>
                </a:cubicBezTo>
                <a:lnTo>
                  <a:pt x="6123955" y="1895542"/>
                </a:lnTo>
                <a:lnTo>
                  <a:pt x="6123955" y="1894463"/>
                </a:lnTo>
                <a:lnTo>
                  <a:pt x="6125034" y="1887045"/>
                </a:lnTo>
                <a:cubicBezTo>
                  <a:pt x="6119369" y="1884347"/>
                  <a:pt x="6116537" y="1879357"/>
                  <a:pt x="6116537" y="1872074"/>
                </a:cubicBezTo>
                <a:lnTo>
                  <a:pt x="6112356" y="1872074"/>
                </a:lnTo>
                <a:lnTo>
                  <a:pt x="6108040" y="1879492"/>
                </a:lnTo>
                <a:cubicBezTo>
                  <a:pt x="6103094" y="1879492"/>
                  <a:pt x="6100622" y="1880930"/>
                  <a:pt x="6100622" y="1883808"/>
                </a:cubicBezTo>
                <a:lnTo>
                  <a:pt x="6101701" y="1884887"/>
                </a:lnTo>
                <a:lnTo>
                  <a:pt x="6101701" y="1885966"/>
                </a:lnTo>
                <a:cubicBezTo>
                  <a:pt x="6096486" y="1894957"/>
                  <a:pt x="6091495" y="1901342"/>
                  <a:pt x="6086729" y="1905118"/>
                </a:cubicBezTo>
                <a:lnTo>
                  <a:pt x="6081334" y="1905118"/>
                </a:lnTo>
                <a:lnTo>
                  <a:pt x="6080390" y="1904039"/>
                </a:lnTo>
                <a:lnTo>
                  <a:pt x="6079311" y="1904039"/>
                </a:lnTo>
                <a:lnTo>
                  <a:pt x="6079311" y="1906197"/>
                </a:lnTo>
                <a:lnTo>
                  <a:pt x="6080390" y="1909434"/>
                </a:lnTo>
                <a:lnTo>
                  <a:pt x="6058001" y="1927507"/>
                </a:lnTo>
                <a:lnTo>
                  <a:pt x="6054764" y="1927507"/>
                </a:lnTo>
                <a:lnTo>
                  <a:pt x="6053685" y="1926428"/>
                </a:lnTo>
                <a:lnTo>
                  <a:pt x="6052606" y="1927507"/>
                </a:lnTo>
                <a:lnTo>
                  <a:pt x="6046267" y="1927507"/>
                </a:lnTo>
                <a:lnTo>
                  <a:pt x="6044109" y="1925349"/>
                </a:lnTo>
                <a:cubicBezTo>
                  <a:pt x="6044109" y="1921933"/>
                  <a:pt x="6050853" y="1910918"/>
                  <a:pt x="6064340" y="1892305"/>
                </a:cubicBezTo>
                <a:cubicBezTo>
                  <a:pt x="6065419" y="1882414"/>
                  <a:pt x="6066498" y="1877469"/>
                  <a:pt x="6067577" y="1877469"/>
                </a:cubicBezTo>
                <a:lnTo>
                  <a:pt x="6064340" y="1872074"/>
                </a:lnTo>
                <a:lnTo>
                  <a:pt x="6064340" y="1870995"/>
                </a:lnTo>
                <a:cubicBezTo>
                  <a:pt x="6064340" y="1867668"/>
                  <a:pt x="6067532" y="1863756"/>
                  <a:pt x="6073916" y="1859260"/>
                </a:cubicBezTo>
                <a:lnTo>
                  <a:pt x="6070679" y="1852921"/>
                </a:lnTo>
                <a:lnTo>
                  <a:pt x="6071758" y="1844424"/>
                </a:lnTo>
                <a:lnTo>
                  <a:pt x="6068656" y="1829453"/>
                </a:lnTo>
                <a:lnTo>
                  <a:pt x="6072837" y="1826216"/>
                </a:lnTo>
                <a:lnTo>
                  <a:pt x="6073916" y="1827295"/>
                </a:lnTo>
                <a:lnTo>
                  <a:pt x="6074995" y="1827295"/>
                </a:lnTo>
                <a:close/>
                <a:moveTo>
                  <a:pt x="183564" y="1818379"/>
                </a:moveTo>
                <a:lnTo>
                  <a:pt x="181407" y="1820537"/>
                </a:lnTo>
                <a:lnTo>
                  <a:pt x="181407" y="1822695"/>
                </a:lnTo>
                <a:lnTo>
                  <a:pt x="192061" y="1826876"/>
                </a:lnTo>
                <a:lnTo>
                  <a:pt x="194220" y="1822695"/>
                </a:lnTo>
                <a:lnTo>
                  <a:pt x="193141" y="1819458"/>
                </a:lnTo>
                <a:lnTo>
                  <a:pt x="194220" y="1818379"/>
                </a:lnTo>
                <a:close/>
                <a:moveTo>
                  <a:pt x="2165102" y="1781860"/>
                </a:moveTo>
                <a:lnTo>
                  <a:pt x="2165102" y="1782939"/>
                </a:lnTo>
                <a:lnTo>
                  <a:pt x="2167126" y="1782939"/>
                </a:lnTo>
                <a:lnTo>
                  <a:pt x="2167126" y="1781860"/>
                </a:lnTo>
                <a:close/>
                <a:moveTo>
                  <a:pt x="130154" y="1777916"/>
                </a:moveTo>
                <a:cubicBezTo>
                  <a:pt x="148677" y="1789606"/>
                  <a:pt x="157938" y="1798822"/>
                  <a:pt x="157938" y="1805566"/>
                </a:cubicBezTo>
                <a:lnTo>
                  <a:pt x="157938" y="1806645"/>
                </a:lnTo>
                <a:lnTo>
                  <a:pt x="151599" y="1813119"/>
                </a:lnTo>
                <a:lnTo>
                  <a:pt x="130154" y="1812040"/>
                </a:lnTo>
                <a:lnTo>
                  <a:pt x="123815" y="1813119"/>
                </a:lnTo>
                <a:cubicBezTo>
                  <a:pt x="119588" y="1810242"/>
                  <a:pt x="116396" y="1808803"/>
                  <a:pt x="114238" y="1808803"/>
                </a:cubicBezTo>
                <a:lnTo>
                  <a:pt x="109922" y="1813119"/>
                </a:lnTo>
                <a:lnTo>
                  <a:pt x="101425" y="1812040"/>
                </a:lnTo>
                <a:lnTo>
                  <a:pt x="96165" y="1814198"/>
                </a:lnTo>
                <a:cubicBezTo>
                  <a:pt x="89331" y="1809882"/>
                  <a:pt x="84701" y="1807724"/>
                  <a:pt x="82273" y="1807724"/>
                </a:cubicBezTo>
                <a:lnTo>
                  <a:pt x="68382" y="1812040"/>
                </a:lnTo>
                <a:lnTo>
                  <a:pt x="63122" y="1812040"/>
                </a:lnTo>
                <a:lnTo>
                  <a:pt x="64065" y="1821616"/>
                </a:lnTo>
                <a:lnTo>
                  <a:pt x="60963" y="1832271"/>
                </a:lnTo>
                <a:lnTo>
                  <a:pt x="62042" y="1833350"/>
                </a:lnTo>
                <a:lnTo>
                  <a:pt x="62042" y="1834429"/>
                </a:lnTo>
                <a:lnTo>
                  <a:pt x="60963" y="1842926"/>
                </a:lnTo>
                <a:lnTo>
                  <a:pt x="62042" y="1850345"/>
                </a:lnTo>
                <a:lnTo>
                  <a:pt x="65145" y="1850345"/>
                </a:lnTo>
                <a:lnTo>
                  <a:pt x="77958" y="1852503"/>
                </a:lnTo>
                <a:lnTo>
                  <a:pt x="84432" y="1850345"/>
                </a:lnTo>
                <a:lnTo>
                  <a:pt x="85510" y="1850345"/>
                </a:lnTo>
                <a:cubicBezTo>
                  <a:pt x="90456" y="1850345"/>
                  <a:pt x="92928" y="1851783"/>
                  <a:pt x="92928" y="1854661"/>
                </a:cubicBezTo>
                <a:lnTo>
                  <a:pt x="92928" y="1856819"/>
                </a:lnTo>
                <a:lnTo>
                  <a:pt x="94007" y="1856819"/>
                </a:lnTo>
                <a:cubicBezTo>
                  <a:pt x="97694" y="1851783"/>
                  <a:pt x="102639" y="1849266"/>
                  <a:pt x="108843" y="1849266"/>
                </a:cubicBezTo>
                <a:lnTo>
                  <a:pt x="115317" y="1840768"/>
                </a:lnTo>
                <a:lnTo>
                  <a:pt x="118554" y="1840768"/>
                </a:lnTo>
                <a:cubicBezTo>
                  <a:pt x="119903" y="1840768"/>
                  <a:pt x="120577" y="1841847"/>
                  <a:pt x="120577" y="1844005"/>
                </a:cubicBezTo>
                <a:lnTo>
                  <a:pt x="122735" y="1844005"/>
                </a:lnTo>
                <a:cubicBezTo>
                  <a:pt x="123995" y="1844005"/>
                  <a:pt x="125074" y="1841892"/>
                  <a:pt x="125972" y="1837666"/>
                </a:cubicBezTo>
                <a:lnTo>
                  <a:pt x="124893" y="1833350"/>
                </a:lnTo>
                <a:cubicBezTo>
                  <a:pt x="124893" y="1831912"/>
                  <a:pt x="125972" y="1831192"/>
                  <a:pt x="128131" y="1831192"/>
                </a:cubicBezTo>
                <a:cubicBezTo>
                  <a:pt x="138022" y="1832451"/>
                  <a:pt x="142967" y="1835643"/>
                  <a:pt x="142967" y="1840768"/>
                </a:cubicBezTo>
                <a:cubicBezTo>
                  <a:pt x="148003" y="1840768"/>
                  <a:pt x="152992" y="1843286"/>
                  <a:pt x="157938" y="1848321"/>
                </a:cubicBezTo>
                <a:lnTo>
                  <a:pt x="160097" y="1848321"/>
                </a:lnTo>
                <a:cubicBezTo>
                  <a:pt x="161534" y="1848321"/>
                  <a:pt x="163288" y="1844050"/>
                  <a:pt x="165357" y="1835508"/>
                </a:cubicBezTo>
                <a:lnTo>
                  <a:pt x="164277" y="1820537"/>
                </a:lnTo>
                <a:lnTo>
                  <a:pt x="168594" y="1817300"/>
                </a:lnTo>
                <a:lnTo>
                  <a:pt x="168594" y="1816221"/>
                </a:lnTo>
                <a:cubicBezTo>
                  <a:pt x="165086" y="1812894"/>
                  <a:pt x="163334" y="1806510"/>
                  <a:pt x="163334" y="1797069"/>
                </a:cubicBezTo>
                <a:cubicBezTo>
                  <a:pt x="161894" y="1796529"/>
                  <a:pt x="160456" y="1793337"/>
                  <a:pt x="159017" y="1787493"/>
                </a:cubicBezTo>
                <a:lnTo>
                  <a:pt x="162254" y="1783177"/>
                </a:lnTo>
                <a:lnTo>
                  <a:pt x="165357" y="1783177"/>
                </a:lnTo>
                <a:lnTo>
                  <a:pt x="173988" y="1785335"/>
                </a:lnTo>
                <a:lnTo>
                  <a:pt x="180327" y="1781153"/>
                </a:lnTo>
                <a:lnTo>
                  <a:pt x="187745" y="1781153"/>
                </a:lnTo>
                <a:cubicBezTo>
                  <a:pt x="193141" y="1781963"/>
                  <a:pt x="196018" y="1783356"/>
                  <a:pt x="196378" y="1785335"/>
                </a:cubicBezTo>
                <a:lnTo>
                  <a:pt x="203796" y="1784256"/>
                </a:lnTo>
                <a:cubicBezTo>
                  <a:pt x="206313" y="1784256"/>
                  <a:pt x="209145" y="1785694"/>
                  <a:pt x="212293" y="1788572"/>
                </a:cubicBezTo>
                <a:lnTo>
                  <a:pt x="213372" y="1788572"/>
                </a:lnTo>
                <a:lnTo>
                  <a:pt x="218767" y="1787493"/>
                </a:lnTo>
                <a:lnTo>
                  <a:pt x="219712" y="1788572"/>
                </a:lnTo>
                <a:lnTo>
                  <a:pt x="219712" y="1789651"/>
                </a:lnTo>
                <a:cubicBezTo>
                  <a:pt x="219712" y="1791809"/>
                  <a:pt x="216879" y="1796439"/>
                  <a:pt x="211214" y="1803543"/>
                </a:cubicBezTo>
                <a:cubicBezTo>
                  <a:pt x="209775" y="1807409"/>
                  <a:pt x="209056" y="1813434"/>
                  <a:pt x="209056" y="1821616"/>
                </a:cubicBezTo>
                <a:lnTo>
                  <a:pt x="210135" y="1824853"/>
                </a:lnTo>
                <a:lnTo>
                  <a:pt x="209056" y="1825932"/>
                </a:lnTo>
                <a:lnTo>
                  <a:pt x="204876" y="1825932"/>
                </a:lnTo>
                <a:lnTo>
                  <a:pt x="198402" y="1823774"/>
                </a:lnTo>
                <a:lnTo>
                  <a:pt x="198402" y="1824853"/>
                </a:lnTo>
                <a:cubicBezTo>
                  <a:pt x="206224" y="1826921"/>
                  <a:pt x="210135" y="1828675"/>
                  <a:pt x="210135" y="1830113"/>
                </a:cubicBezTo>
                <a:lnTo>
                  <a:pt x="210135" y="1848321"/>
                </a:lnTo>
                <a:lnTo>
                  <a:pt x="212293" y="1850345"/>
                </a:lnTo>
                <a:cubicBezTo>
                  <a:pt x="215350" y="1850165"/>
                  <a:pt x="219981" y="1844500"/>
                  <a:pt x="226186" y="1833350"/>
                </a:cubicBezTo>
                <a:lnTo>
                  <a:pt x="230367" y="1833350"/>
                </a:lnTo>
                <a:lnTo>
                  <a:pt x="231446" y="1834429"/>
                </a:lnTo>
                <a:lnTo>
                  <a:pt x="232525" y="1833350"/>
                </a:lnTo>
                <a:lnTo>
                  <a:pt x="233604" y="1833350"/>
                </a:lnTo>
                <a:cubicBezTo>
                  <a:pt x="235041" y="1833350"/>
                  <a:pt x="235762" y="1834429"/>
                  <a:pt x="235762" y="1836587"/>
                </a:cubicBezTo>
                <a:lnTo>
                  <a:pt x="236841" y="1835508"/>
                </a:lnTo>
                <a:lnTo>
                  <a:pt x="238999" y="1835508"/>
                </a:lnTo>
                <a:lnTo>
                  <a:pt x="253834" y="1850345"/>
                </a:lnTo>
                <a:cubicBezTo>
                  <a:pt x="259049" y="1850345"/>
                  <a:pt x="264041" y="1853582"/>
                  <a:pt x="268807" y="1860056"/>
                </a:cubicBezTo>
                <a:lnTo>
                  <a:pt x="268807" y="1863158"/>
                </a:lnTo>
                <a:cubicBezTo>
                  <a:pt x="262961" y="1869002"/>
                  <a:pt x="259770" y="1874352"/>
                  <a:pt x="259229" y="1879208"/>
                </a:cubicBezTo>
                <a:lnTo>
                  <a:pt x="261387" y="1892021"/>
                </a:lnTo>
                <a:lnTo>
                  <a:pt x="261387" y="1893100"/>
                </a:lnTo>
                <a:cubicBezTo>
                  <a:pt x="259229" y="1895708"/>
                  <a:pt x="258150" y="1898180"/>
                  <a:pt x="258150" y="1900518"/>
                </a:cubicBezTo>
                <a:lnTo>
                  <a:pt x="258150" y="1906857"/>
                </a:lnTo>
                <a:cubicBezTo>
                  <a:pt x="260309" y="1909555"/>
                  <a:pt x="261387" y="1912073"/>
                  <a:pt x="261387" y="1914410"/>
                </a:cubicBezTo>
                <a:cubicBezTo>
                  <a:pt x="259409" y="1914410"/>
                  <a:pt x="257970" y="1922548"/>
                  <a:pt x="257071" y="1938823"/>
                </a:cubicBezTo>
                <a:lnTo>
                  <a:pt x="255992" y="1939902"/>
                </a:lnTo>
                <a:lnTo>
                  <a:pt x="258150" y="1942060"/>
                </a:lnTo>
                <a:lnTo>
                  <a:pt x="258150" y="1943139"/>
                </a:lnTo>
                <a:cubicBezTo>
                  <a:pt x="258150" y="1944578"/>
                  <a:pt x="257071" y="1945297"/>
                  <a:pt x="254913" y="1945297"/>
                </a:cubicBezTo>
                <a:lnTo>
                  <a:pt x="257071" y="1955952"/>
                </a:lnTo>
                <a:lnTo>
                  <a:pt x="255992" y="1964449"/>
                </a:lnTo>
                <a:lnTo>
                  <a:pt x="257071" y="1969844"/>
                </a:lnTo>
                <a:lnTo>
                  <a:pt x="253834" y="1976183"/>
                </a:lnTo>
                <a:cubicBezTo>
                  <a:pt x="255273" y="1977802"/>
                  <a:pt x="256353" y="1984186"/>
                  <a:pt x="257071" y="1995336"/>
                </a:cubicBezTo>
                <a:cubicBezTo>
                  <a:pt x="253834" y="2013139"/>
                  <a:pt x="249203" y="2022041"/>
                  <a:pt x="243180" y="2022041"/>
                </a:cubicBezTo>
                <a:lnTo>
                  <a:pt x="243180" y="2023120"/>
                </a:lnTo>
                <a:lnTo>
                  <a:pt x="244259" y="2024199"/>
                </a:lnTo>
                <a:lnTo>
                  <a:pt x="244259" y="2025278"/>
                </a:lnTo>
                <a:cubicBezTo>
                  <a:pt x="241292" y="2033730"/>
                  <a:pt x="234907" y="2037956"/>
                  <a:pt x="225107" y="2037956"/>
                </a:cubicBezTo>
                <a:lnTo>
                  <a:pt x="221870" y="2037956"/>
                </a:lnTo>
                <a:lnTo>
                  <a:pt x="219712" y="2035933"/>
                </a:lnTo>
                <a:lnTo>
                  <a:pt x="216609" y="2035933"/>
                </a:lnTo>
                <a:cubicBezTo>
                  <a:pt x="216609" y="2038361"/>
                  <a:pt x="213057" y="2040114"/>
                  <a:pt x="205954" y="2041193"/>
                </a:cubicBezTo>
                <a:lnTo>
                  <a:pt x="203796" y="2041193"/>
                </a:lnTo>
                <a:cubicBezTo>
                  <a:pt x="200918" y="2041193"/>
                  <a:pt x="198761" y="2036563"/>
                  <a:pt x="197322" y="2027301"/>
                </a:cubicBezTo>
                <a:cubicBezTo>
                  <a:pt x="195613" y="2027301"/>
                  <a:pt x="194579" y="2024109"/>
                  <a:pt x="194220" y="2017725"/>
                </a:cubicBezTo>
                <a:cubicBezTo>
                  <a:pt x="191523" y="2012060"/>
                  <a:pt x="186891" y="2007115"/>
                  <a:pt x="180327" y="2002889"/>
                </a:cubicBezTo>
                <a:cubicBezTo>
                  <a:pt x="180327" y="2000011"/>
                  <a:pt x="179608" y="1998573"/>
                  <a:pt x="178169" y="1998573"/>
                </a:cubicBezTo>
                <a:lnTo>
                  <a:pt x="174932" y="1998573"/>
                </a:lnTo>
                <a:cubicBezTo>
                  <a:pt x="174932" y="2007295"/>
                  <a:pt x="172459" y="2013319"/>
                  <a:pt x="167514" y="2016646"/>
                </a:cubicBezTo>
                <a:cubicBezTo>
                  <a:pt x="164728" y="2022221"/>
                  <a:pt x="161894" y="2025773"/>
                  <a:pt x="159017" y="2027301"/>
                </a:cubicBezTo>
                <a:lnTo>
                  <a:pt x="154701" y="2025278"/>
                </a:lnTo>
                <a:cubicBezTo>
                  <a:pt x="154701" y="2031662"/>
                  <a:pt x="152948" y="2034854"/>
                  <a:pt x="149441" y="2034854"/>
                </a:cubicBezTo>
                <a:cubicBezTo>
                  <a:pt x="147284" y="2034854"/>
                  <a:pt x="145125" y="2036248"/>
                  <a:pt x="142967" y="2039035"/>
                </a:cubicBezTo>
                <a:lnTo>
                  <a:pt x="141888" y="2039035"/>
                </a:lnTo>
                <a:cubicBezTo>
                  <a:pt x="140539" y="2039035"/>
                  <a:pt x="139865" y="2036922"/>
                  <a:pt x="139865" y="2032696"/>
                </a:cubicBezTo>
                <a:lnTo>
                  <a:pt x="137707" y="2032696"/>
                </a:lnTo>
                <a:cubicBezTo>
                  <a:pt x="137707" y="2035574"/>
                  <a:pt x="135550" y="2037012"/>
                  <a:pt x="131233" y="2037012"/>
                </a:cubicBezTo>
                <a:lnTo>
                  <a:pt x="123815" y="2035933"/>
                </a:lnTo>
                <a:cubicBezTo>
                  <a:pt x="120309" y="2040879"/>
                  <a:pt x="116396" y="2043351"/>
                  <a:pt x="112080" y="2043351"/>
                </a:cubicBezTo>
                <a:lnTo>
                  <a:pt x="107765" y="2043351"/>
                </a:lnTo>
                <a:cubicBezTo>
                  <a:pt x="102819" y="2043351"/>
                  <a:pt x="99627" y="2039800"/>
                  <a:pt x="98188" y="2032696"/>
                </a:cubicBezTo>
                <a:lnTo>
                  <a:pt x="97109" y="2032696"/>
                </a:lnTo>
                <a:lnTo>
                  <a:pt x="98188" y="2027301"/>
                </a:lnTo>
                <a:cubicBezTo>
                  <a:pt x="98188" y="2017410"/>
                  <a:pt x="91085" y="2009273"/>
                  <a:pt x="76878" y="2002889"/>
                </a:cubicBezTo>
                <a:lnTo>
                  <a:pt x="76878" y="1993313"/>
                </a:lnTo>
                <a:lnTo>
                  <a:pt x="74720" y="1993313"/>
                </a:lnTo>
                <a:lnTo>
                  <a:pt x="75799" y="1994257"/>
                </a:lnTo>
                <a:lnTo>
                  <a:pt x="75799" y="2003968"/>
                </a:lnTo>
                <a:lnTo>
                  <a:pt x="72697" y="2003968"/>
                </a:lnTo>
                <a:lnTo>
                  <a:pt x="69460" y="2002889"/>
                </a:lnTo>
                <a:lnTo>
                  <a:pt x="69460" y="2003968"/>
                </a:lnTo>
                <a:lnTo>
                  <a:pt x="68382" y="2004912"/>
                </a:lnTo>
                <a:lnTo>
                  <a:pt x="68382" y="2005991"/>
                </a:lnTo>
                <a:lnTo>
                  <a:pt x="69460" y="2010307"/>
                </a:lnTo>
                <a:cubicBezTo>
                  <a:pt x="53454" y="2030179"/>
                  <a:pt x="41361" y="2040114"/>
                  <a:pt x="33178" y="2040114"/>
                </a:cubicBezTo>
                <a:lnTo>
                  <a:pt x="32100" y="2039035"/>
                </a:lnTo>
                <a:lnTo>
                  <a:pt x="32100" y="2037956"/>
                </a:lnTo>
                <a:cubicBezTo>
                  <a:pt x="32100" y="2034450"/>
                  <a:pt x="35292" y="2030583"/>
                  <a:pt x="41676" y="2026357"/>
                </a:cubicBezTo>
                <a:lnTo>
                  <a:pt x="41676" y="2023120"/>
                </a:lnTo>
                <a:cubicBezTo>
                  <a:pt x="40327" y="2023120"/>
                  <a:pt x="39652" y="2022041"/>
                  <a:pt x="39652" y="2019883"/>
                </a:cubicBezTo>
                <a:cubicBezTo>
                  <a:pt x="45497" y="2011341"/>
                  <a:pt x="50803" y="2000686"/>
                  <a:pt x="55567" y="1987918"/>
                </a:cubicBezTo>
                <a:cubicBezTo>
                  <a:pt x="57007" y="1987918"/>
                  <a:pt x="58086" y="1984366"/>
                  <a:pt x="58805" y="1977262"/>
                </a:cubicBezTo>
                <a:lnTo>
                  <a:pt x="64065" y="1967686"/>
                </a:lnTo>
                <a:lnTo>
                  <a:pt x="63122" y="1959189"/>
                </a:lnTo>
                <a:cubicBezTo>
                  <a:pt x="64290" y="1953434"/>
                  <a:pt x="65323" y="1950557"/>
                  <a:pt x="66223" y="1950557"/>
                </a:cubicBezTo>
                <a:lnTo>
                  <a:pt x="63122" y="1939902"/>
                </a:lnTo>
                <a:cubicBezTo>
                  <a:pt x="65009" y="1929292"/>
                  <a:pt x="68560" y="1923987"/>
                  <a:pt x="73776" y="1923987"/>
                </a:cubicBezTo>
                <a:lnTo>
                  <a:pt x="77958" y="1918592"/>
                </a:lnTo>
                <a:lnTo>
                  <a:pt x="76878" y="1918592"/>
                </a:lnTo>
                <a:lnTo>
                  <a:pt x="75799" y="1919671"/>
                </a:lnTo>
                <a:lnTo>
                  <a:pt x="74720" y="1919671"/>
                </a:lnTo>
                <a:cubicBezTo>
                  <a:pt x="72652" y="1919671"/>
                  <a:pt x="71618" y="1918277"/>
                  <a:pt x="71618" y="1915489"/>
                </a:cubicBezTo>
                <a:lnTo>
                  <a:pt x="67302" y="1915489"/>
                </a:lnTo>
                <a:lnTo>
                  <a:pt x="67302" y="1913331"/>
                </a:lnTo>
                <a:cubicBezTo>
                  <a:pt x="67302" y="1909735"/>
                  <a:pt x="68382" y="1906183"/>
                  <a:pt x="70539" y="1902676"/>
                </a:cubicBezTo>
                <a:lnTo>
                  <a:pt x="69460" y="1894044"/>
                </a:lnTo>
                <a:lnTo>
                  <a:pt x="74720" y="1892021"/>
                </a:lnTo>
                <a:lnTo>
                  <a:pt x="74720" y="1889863"/>
                </a:lnTo>
                <a:lnTo>
                  <a:pt x="73776" y="1890942"/>
                </a:lnTo>
                <a:lnTo>
                  <a:pt x="71618" y="1890942"/>
                </a:lnTo>
                <a:lnTo>
                  <a:pt x="69460" y="1888784"/>
                </a:lnTo>
                <a:lnTo>
                  <a:pt x="69460" y="1885547"/>
                </a:lnTo>
                <a:lnTo>
                  <a:pt x="71618" y="1871655"/>
                </a:lnTo>
                <a:lnTo>
                  <a:pt x="73776" y="1871655"/>
                </a:lnTo>
                <a:lnTo>
                  <a:pt x="73776" y="1873813"/>
                </a:lnTo>
                <a:lnTo>
                  <a:pt x="74720" y="1872734"/>
                </a:lnTo>
                <a:lnTo>
                  <a:pt x="75799" y="1872734"/>
                </a:lnTo>
                <a:lnTo>
                  <a:pt x="74720" y="1871655"/>
                </a:lnTo>
                <a:lnTo>
                  <a:pt x="74720" y="1869632"/>
                </a:lnTo>
                <a:lnTo>
                  <a:pt x="77958" y="1869632"/>
                </a:lnTo>
                <a:lnTo>
                  <a:pt x="77958" y="1867474"/>
                </a:lnTo>
                <a:lnTo>
                  <a:pt x="76878" y="1868553"/>
                </a:lnTo>
                <a:lnTo>
                  <a:pt x="73776" y="1868553"/>
                </a:lnTo>
                <a:cubicBezTo>
                  <a:pt x="71438" y="1864237"/>
                  <a:pt x="68560" y="1862079"/>
                  <a:pt x="65145" y="1862079"/>
                </a:cubicBezTo>
                <a:cubicBezTo>
                  <a:pt x="65145" y="1863697"/>
                  <a:pt x="62311" y="1864776"/>
                  <a:pt x="56647" y="1865316"/>
                </a:cubicBezTo>
                <a:lnTo>
                  <a:pt x="56647" y="1866395"/>
                </a:lnTo>
                <a:lnTo>
                  <a:pt x="58805" y="1866395"/>
                </a:lnTo>
                <a:lnTo>
                  <a:pt x="63122" y="1865316"/>
                </a:lnTo>
                <a:lnTo>
                  <a:pt x="65145" y="1868553"/>
                </a:lnTo>
                <a:lnTo>
                  <a:pt x="62042" y="1883389"/>
                </a:lnTo>
                <a:lnTo>
                  <a:pt x="65145" y="1892021"/>
                </a:lnTo>
                <a:cubicBezTo>
                  <a:pt x="65145" y="1896966"/>
                  <a:pt x="64469" y="1899439"/>
                  <a:pt x="63122" y="1899439"/>
                </a:cubicBezTo>
                <a:lnTo>
                  <a:pt x="64065" y="1904699"/>
                </a:lnTo>
                <a:lnTo>
                  <a:pt x="64065" y="1905778"/>
                </a:lnTo>
                <a:lnTo>
                  <a:pt x="55567" y="1931405"/>
                </a:lnTo>
                <a:cubicBezTo>
                  <a:pt x="56466" y="1940666"/>
                  <a:pt x="57545" y="1946016"/>
                  <a:pt x="58805" y="1947455"/>
                </a:cubicBezTo>
                <a:cubicBezTo>
                  <a:pt x="58805" y="1949343"/>
                  <a:pt x="55972" y="1954648"/>
                  <a:pt x="50307" y="1963370"/>
                </a:cubicBezTo>
                <a:cubicBezTo>
                  <a:pt x="46352" y="1986479"/>
                  <a:pt x="37809" y="2004957"/>
                  <a:pt x="24681" y="2018804"/>
                </a:cubicBezTo>
                <a:cubicBezTo>
                  <a:pt x="14880" y="2031123"/>
                  <a:pt x="8856" y="2037866"/>
                  <a:pt x="6609" y="2039035"/>
                </a:cubicBezTo>
                <a:lnTo>
                  <a:pt x="5530" y="2039035"/>
                </a:lnTo>
                <a:lnTo>
                  <a:pt x="2293" y="2037012"/>
                </a:lnTo>
                <a:cubicBezTo>
                  <a:pt x="8676" y="2010307"/>
                  <a:pt x="13307" y="1994302"/>
                  <a:pt x="16184" y="1988997"/>
                </a:cubicBezTo>
                <a:lnTo>
                  <a:pt x="16184" y="1977262"/>
                </a:lnTo>
                <a:lnTo>
                  <a:pt x="18342" y="1974025"/>
                </a:lnTo>
                <a:lnTo>
                  <a:pt x="18342" y="1969844"/>
                </a:lnTo>
                <a:lnTo>
                  <a:pt x="16184" y="1955952"/>
                </a:lnTo>
                <a:cubicBezTo>
                  <a:pt x="18252" y="1955413"/>
                  <a:pt x="19286" y="1952580"/>
                  <a:pt x="19286" y="1947455"/>
                </a:cubicBezTo>
                <a:lnTo>
                  <a:pt x="19286" y="1932484"/>
                </a:lnTo>
                <a:cubicBezTo>
                  <a:pt x="21444" y="1929966"/>
                  <a:pt x="22523" y="1926414"/>
                  <a:pt x="22523" y="1921829"/>
                </a:cubicBezTo>
                <a:lnTo>
                  <a:pt x="20366" y="1916434"/>
                </a:lnTo>
                <a:lnTo>
                  <a:pt x="22523" y="1910094"/>
                </a:lnTo>
                <a:lnTo>
                  <a:pt x="20366" y="1907936"/>
                </a:lnTo>
                <a:lnTo>
                  <a:pt x="20366" y="1903755"/>
                </a:lnTo>
                <a:lnTo>
                  <a:pt x="19286" y="1894044"/>
                </a:lnTo>
                <a:lnTo>
                  <a:pt x="20366" y="1890942"/>
                </a:lnTo>
                <a:lnTo>
                  <a:pt x="19286" y="1884468"/>
                </a:lnTo>
                <a:cubicBezTo>
                  <a:pt x="20006" y="1877365"/>
                  <a:pt x="21444" y="1873813"/>
                  <a:pt x="23603" y="1873813"/>
                </a:cubicBezTo>
                <a:lnTo>
                  <a:pt x="21444" y="1863158"/>
                </a:lnTo>
                <a:cubicBezTo>
                  <a:pt x="23242" y="1863158"/>
                  <a:pt x="24321" y="1860325"/>
                  <a:pt x="24681" y="1854661"/>
                </a:cubicBezTo>
                <a:cubicBezTo>
                  <a:pt x="23242" y="1854661"/>
                  <a:pt x="22523" y="1856099"/>
                  <a:pt x="22523" y="1858977"/>
                </a:cubicBezTo>
                <a:lnTo>
                  <a:pt x="21444" y="1860056"/>
                </a:lnTo>
                <a:lnTo>
                  <a:pt x="19286" y="1860056"/>
                </a:lnTo>
                <a:lnTo>
                  <a:pt x="19286" y="1852503"/>
                </a:lnTo>
                <a:cubicBezTo>
                  <a:pt x="19286" y="1848816"/>
                  <a:pt x="20366" y="1845624"/>
                  <a:pt x="22523" y="1842926"/>
                </a:cubicBezTo>
                <a:lnTo>
                  <a:pt x="22523" y="1839689"/>
                </a:lnTo>
                <a:lnTo>
                  <a:pt x="20366" y="1831192"/>
                </a:lnTo>
                <a:lnTo>
                  <a:pt x="21444" y="1822695"/>
                </a:lnTo>
                <a:cubicBezTo>
                  <a:pt x="21444" y="1807229"/>
                  <a:pt x="19331" y="1795495"/>
                  <a:pt x="15105" y="1787493"/>
                </a:cubicBezTo>
                <a:lnTo>
                  <a:pt x="17263" y="1785335"/>
                </a:lnTo>
                <a:lnTo>
                  <a:pt x="19286" y="1785335"/>
                </a:lnTo>
                <a:lnTo>
                  <a:pt x="32100" y="1789651"/>
                </a:lnTo>
                <a:lnTo>
                  <a:pt x="39652" y="1788572"/>
                </a:lnTo>
                <a:cubicBezTo>
                  <a:pt x="40193" y="1790550"/>
                  <a:pt x="44418" y="1793023"/>
                  <a:pt x="52330" y="1795990"/>
                </a:cubicBezTo>
                <a:cubicBezTo>
                  <a:pt x="52330" y="1797428"/>
                  <a:pt x="55567" y="1798148"/>
                  <a:pt x="62042" y="1798148"/>
                </a:cubicBezTo>
                <a:lnTo>
                  <a:pt x="66223" y="1802464"/>
                </a:lnTo>
                <a:lnTo>
                  <a:pt x="71618" y="1801385"/>
                </a:lnTo>
                <a:lnTo>
                  <a:pt x="77958" y="1803543"/>
                </a:lnTo>
                <a:lnTo>
                  <a:pt x="92928" y="1799227"/>
                </a:lnTo>
                <a:lnTo>
                  <a:pt x="101425" y="1799227"/>
                </a:lnTo>
                <a:lnTo>
                  <a:pt x="109922" y="1801385"/>
                </a:lnTo>
                <a:cubicBezTo>
                  <a:pt x="118286" y="1793922"/>
                  <a:pt x="122916" y="1787178"/>
                  <a:pt x="123815" y="1781153"/>
                </a:cubicBezTo>
                <a:close/>
                <a:moveTo>
                  <a:pt x="8720964" y="1777628"/>
                </a:moveTo>
                <a:lnTo>
                  <a:pt x="8723122" y="1779786"/>
                </a:lnTo>
                <a:lnTo>
                  <a:pt x="8724201" y="1779786"/>
                </a:lnTo>
                <a:lnTo>
                  <a:pt x="8722043" y="1777628"/>
                </a:lnTo>
                <a:close/>
                <a:moveTo>
                  <a:pt x="8773835" y="1776549"/>
                </a:moveTo>
                <a:lnTo>
                  <a:pt x="8773835" y="1779786"/>
                </a:lnTo>
                <a:lnTo>
                  <a:pt x="8774914" y="1779786"/>
                </a:lnTo>
                <a:lnTo>
                  <a:pt x="8774914" y="1776549"/>
                </a:lnTo>
                <a:close/>
                <a:moveTo>
                  <a:pt x="8684413" y="1775470"/>
                </a:moveTo>
                <a:lnTo>
                  <a:pt x="8684413" y="1778707"/>
                </a:lnTo>
                <a:lnTo>
                  <a:pt x="8685492" y="1778707"/>
                </a:lnTo>
                <a:lnTo>
                  <a:pt x="8685492" y="1775470"/>
                </a:lnTo>
                <a:close/>
                <a:moveTo>
                  <a:pt x="4163005" y="1774442"/>
                </a:moveTo>
                <a:lnTo>
                  <a:pt x="4163005" y="1775521"/>
                </a:lnTo>
                <a:lnTo>
                  <a:pt x="4166242" y="1775521"/>
                </a:lnTo>
                <a:lnTo>
                  <a:pt x="4166242" y="1774442"/>
                </a:lnTo>
                <a:close/>
                <a:moveTo>
                  <a:pt x="3729260" y="1773582"/>
                </a:moveTo>
                <a:lnTo>
                  <a:pt x="3729260" y="1774661"/>
                </a:lnTo>
                <a:lnTo>
                  <a:pt x="3731418" y="1774661"/>
                </a:lnTo>
                <a:lnTo>
                  <a:pt x="3731418" y="1773582"/>
                </a:lnTo>
                <a:close/>
                <a:moveTo>
                  <a:pt x="8240956" y="1773447"/>
                </a:moveTo>
                <a:lnTo>
                  <a:pt x="8240956" y="1777763"/>
                </a:lnTo>
                <a:lnTo>
                  <a:pt x="8242035" y="1777763"/>
                </a:lnTo>
                <a:lnTo>
                  <a:pt x="8242035" y="1773447"/>
                </a:lnTo>
                <a:close/>
                <a:moveTo>
                  <a:pt x="8628304" y="1772233"/>
                </a:moveTo>
                <a:lnTo>
                  <a:pt x="8628304" y="1775470"/>
                </a:lnTo>
                <a:lnTo>
                  <a:pt x="8629384" y="1775470"/>
                </a:lnTo>
                <a:lnTo>
                  <a:pt x="8629384" y="1772233"/>
                </a:lnTo>
                <a:close/>
                <a:moveTo>
                  <a:pt x="3087401" y="1769805"/>
                </a:moveTo>
                <a:lnTo>
                  <a:pt x="3085243" y="1771963"/>
                </a:lnTo>
                <a:lnTo>
                  <a:pt x="3085243" y="1773042"/>
                </a:lnTo>
                <a:lnTo>
                  <a:pt x="3088480" y="1773042"/>
                </a:lnTo>
                <a:lnTo>
                  <a:pt x="3088480" y="1769805"/>
                </a:lnTo>
                <a:close/>
                <a:moveTo>
                  <a:pt x="2160786" y="1768103"/>
                </a:moveTo>
                <a:lnTo>
                  <a:pt x="2158629" y="1770126"/>
                </a:lnTo>
                <a:lnTo>
                  <a:pt x="2158629" y="1771205"/>
                </a:lnTo>
                <a:lnTo>
                  <a:pt x="2160786" y="1769047"/>
                </a:lnTo>
                <a:close/>
                <a:moveTo>
                  <a:pt x="8716648" y="1766838"/>
                </a:moveTo>
                <a:lnTo>
                  <a:pt x="8716648" y="1767917"/>
                </a:lnTo>
                <a:lnTo>
                  <a:pt x="8732833" y="1773312"/>
                </a:lnTo>
                <a:lnTo>
                  <a:pt x="8736070" y="1776549"/>
                </a:lnTo>
                <a:lnTo>
                  <a:pt x="8740386" y="1775470"/>
                </a:lnTo>
                <a:lnTo>
                  <a:pt x="8740386" y="1774391"/>
                </a:lnTo>
                <a:cubicBezTo>
                  <a:pt x="8736430" y="1774391"/>
                  <a:pt x="8731754" y="1772593"/>
                  <a:pt x="8726359" y="1768996"/>
                </a:cubicBezTo>
                <a:lnTo>
                  <a:pt x="8717727" y="1766838"/>
                </a:lnTo>
                <a:close/>
                <a:moveTo>
                  <a:pt x="8244193" y="1766838"/>
                </a:moveTo>
                <a:lnTo>
                  <a:pt x="8243114" y="1768052"/>
                </a:lnTo>
                <a:lnTo>
                  <a:pt x="8243114" y="1769131"/>
                </a:lnTo>
                <a:lnTo>
                  <a:pt x="8244193" y="1770210"/>
                </a:lnTo>
                <a:lnTo>
                  <a:pt x="8246486" y="1770210"/>
                </a:lnTo>
                <a:lnTo>
                  <a:pt x="8246486" y="1769131"/>
                </a:lnTo>
                <a:close/>
                <a:moveTo>
                  <a:pt x="8712332" y="1765759"/>
                </a:moveTo>
                <a:lnTo>
                  <a:pt x="8712332" y="1767917"/>
                </a:lnTo>
                <a:lnTo>
                  <a:pt x="8715569" y="1767917"/>
                </a:lnTo>
                <a:lnTo>
                  <a:pt x="8715569" y="1766838"/>
                </a:lnTo>
                <a:close/>
                <a:moveTo>
                  <a:pt x="5188622" y="1765354"/>
                </a:moveTo>
                <a:lnTo>
                  <a:pt x="5190780" y="1767512"/>
                </a:lnTo>
                <a:lnTo>
                  <a:pt x="5190780" y="1765354"/>
                </a:lnTo>
                <a:close/>
                <a:moveTo>
                  <a:pt x="8608882" y="1764680"/>
                </a:moveTo>
                <a:lnTo>
                  <a:pt x="8607803" y="1765759"/>
                </a:lnTo>
                <a:lnTo>
                  <a:pt x="8607803" y="1766838"/>
                </a:lnTo>
                <a:lnTo>
                  <a:pt x="8611040" y="1766838"/>
                </a:lnTo>
                <a:close/>
                <a:moveTo>
                  <a:pt x="8699384" y="1763601"/>
                </a:moveTo>
                <a:lnTo>
                  <a:pt x="8697226" y="1765759"/>
                </a:lnTo>
                <a:lnTo>
                  <a:pt x="8697226" y="1768996"/>
                </a:lnTo>
                <a:lnTo>
                  <a:pt x="8699384" y="1771154"/>
                </a:lnTo>
                <a:lnTo>
                  <a:pt x="8701542" y="1771154"/>
                </a:lnTo>
                <a:lnTo>
                  <a:pt x="8702621" y="1764680"/>
                </a:lnTo>
                <a:lnTo>
                  <a:pt x="8701542" y="1763601"/>
                </a:lnTo>
                <a:close/>
                <a:moveTo>
                  <a:pt x="1190384" y="1763331"/>
                </a:moveTo>
                <a:lnTo>
                  <a:pt x="1190384" y="1767647"/>
                </a:lnTo>
                <a:lnTo>
                  <a:pt x="1192543" y="1767647"/>
                </a:lnTo>
                <a:lnTo>
                  <a:pt x="1192543" y="1763331"/>
                </a:lnTo>
                <a:close/>
                <a:moveTo>
                  <a:pt x="8632620" y="1762522"/>
                </a:moveTo>
                <a:cubicBezTo>
                  <a:pt x="8631182" y="1762522"/>
                  <a:pt x="8630462" y="1763601"/>
                  <a:pt x="8630462" y="1765759"/>
                </a:cubicBezTo>
                <a:lnTo>
                  <a:pt x="8630462" y="1767917"/>
                </a:lnTo>
                <a:lnTo>
                  <a:pt x="8631542" y="1767917"/>
                </a:lnTo>
                <a:close/>
                <a:moveTo>
                  <a:pt x="8260648" y="1762522"/>
                </a:moveTo>
                <a:lnTo>
                  <a:pt x="8258490" y="1769131"/>
                </a:lnTo>
                <a:lnTo>
                  <a:pt x="8264964" y="1771289"/>
                </a:lnTo>
                <a:lnTo>
                  <a:pt x="8268336" y="1771289"/>
                </a:lnTo>
                <a:lnTo>
                  <a:pt x="8268336" y="1769131"/>
                </a:lnTo>
                <a:cubicBezTo>
                  <a:pt x="8268336" y="1765264"/>
                  <a:pt x="8267212" y="1763062"/>
                  <a:pt x="8264964" y="1762522"/>
                </a:cubicBezTo>
                <a:close/>
                <a:moveTo>
                  <a:pt x="8683334" y="1761443"/>
                </a:moveTo>
                <a:lnTo>
                  <a:pt x="8683334" y="1768996"/>
                </a:lnTo>
                <a:lnTo>
                  <a:pt x="8684413" y="1768996"/>
                </a:lnTo>
                <a:lnTo>
                  <a:pt x="8684413" y="1761443"/>
                </a:lnTo>
                <a:close/>
                <a:moveTo>
                  <a:pt x="5223554" y="1760904"/>
                </a:moveTo>
                <a:lnTo>
                  <a:pt x="5219238" y="1764141"/>
                </a:lnTo>
                <a:lnTo>
                  <a:pt x="5219238" y="1765354"/>
                </a:lnTo>
                <a:cubicBezTo>
                  <a:pt x="5219238" y="1766973"/>
                  <a:pt x="5221801" y="1768052"/>
                  <a:pt x="5226926" y="1768591"/>
                </a:cubicBezTo>
                <a:lnTo>
                  <a:pt x="5230163" y="1763062"/>
                </a:lnTo>
                <a:lnTo>
                  <a:pt x="5230163" y="1761983"/>
                </a:lnTo>
                <a:close/>
                <a:moveTo>
                  <a:pt x="4267534" y="1760550"/>
                </a:moveTo>
                <a:lnTo>
                  <a:pt x="4263218" y="1761629"/>
                </a:lnTo>
                <a:lnTo>
                  <a:pt x="4263218" y="1762708"/>
                </a:lnTo>
                <a:lnTo>
                  <a:pt x="4266455" y="1762708"/>
                </a:lnTo>
                <a:lnTo>
                  <a:pt x="4266455" y="1761629"/>
                </a:lnTo>
                <a:lnTo>
                  <a:pt x="4267534" y="1762708"/>
                </a:lnTo>
                <a:lnTo>
                  <a:pt x="4274952" y="1762708"/>
                </a:lnTo>
                <a:lnTo>
                  <a:pt x="4274952" y="1761629"/>
                </a:lnTo>
                <a:close/>
                <a:moveTo>
                  <a:pt x="8686571" y="1760364"/>
                </a:moveTo>
                <a:lnTo>
                  <a:pt x="8686571" y="1762522"/>
                </a:lnTo>
                <a:lnTo>
                  <a:pt x="8691831" y="1762522"/>
                </a:lnTo>
                <a:lnTo>
                  <a:pt x="8693989" y="1760364"/>
                </a:lnTo>
                <a:close/>
                <a:moveTo>
                  <a:pt x="5083419" y="1759825"/>
                </a:moveTo>
                <a:lnTo>
                  <a:pt x="5081261" y="1761983"/>
                </a:lnTo>
                <a:lnTo>
                  <a:pt x="5084498" y="1765354"/>
                </a:lnTo>
                <a:lnTo>
                  <a:pt x="5086791" y="1763062"/>
                </a:lnTo>
                <a:lnTo>
                  <a:pt x="5086791" y="1761983"/>
                </a:lnTo>
                <a:lnTo>
                  <a:pt x="5084498" y="1759825"/>
                </a:lnTo>
                <a:close/>
                <a:moveTo>
                  <a:pt x="8635858" y="1758206"/>
                </a:moveTo>
                <a:lnTo>
                  <a:pt x="8633700" y="1760364"/>
                </a:lnTo>
                <a:lnTo>
                  <a:pt x="8633700" y="1761443"/>
                </a:lnTo>
                <a:lnTo>
                  <a:pt x="8635858" y="1759285"/>
                </a:lnTo>
                <a:close/>
                <a:moveTo>
                  <a:pt x="4164084" y="1757448"/>
                </a:moveTo>
                <a:lnTo>
                  <a:pt x="4164084" y="1758392"/>
                </a:lnTo>
                <a:lnTo>
                  <a:pt x="4166242" y="1758392"/>
                </a:lnTo>
                <a:lnTo>
                  <a:pt x="4166242" y="1757448"/>
                </a:lnTo>
                <a:close/>
                <a:moveTo>
                  <a:pt x="4170558" y="1755290"/>
                </a:moveTo>
                <a:lnTo>
                  <a:pt x="4170558" y="1756369"/>
                </a:lnTo>
                <a:lnTo>
                  <a:pt x="4172716" y="1756369"/>
                </a:lnTo>
                <a:lnTo>
                  <a:pt x="4172716" y="1755290"/>
                </a:lnTo>
                <a:close/>
                <a:moveTo>
                  <a:pt x="8612119" y="1753890"/>
                </a:moveTo>
                <a:lnTo>
                  <a:pt x="8612119" y="1754969"/>
                </a:lnTo>
                <a:cubicBezTo>
                  <a:pt x="8613558" y="1761443"/>
                  <a:pt x="8615356" y="1764680"/>
                  <a:pt x="8617514" y="1764680"/>
                </a:cubicBezTo>
                <a:cubicBezTo>
                  <a:pt x="8621830" y="1763062"/>
                  <a:pt x="8623988" y="1761623"/>
                  <a:pt x="8623988" y="1760364"/>
                </a:cubicBezTo>
                <a:lnTo>
                  <a:pt x="8623988" y="1759285"/>
                </a:lnTo>
                <a:lnTo>
                  <a:pt x="8617514" y="1753890"/>
                </a:lnTo>
                <a:close/>
                <a:moveTo>
                  <a:pt x="3731418" y="1752946"/>
                </a:moveTo>
                <a:lnTo>
                  <a:pt x="3729260" y="1755104"/>
                </a:lnTo>
                <a:lnTo>
                  <a:pt x="3729260" y="1756183"/>
                </a:lnTo>
                <a:lnTo>
                  <a:pt x="3731418" y="1756183"/>
                </a:lnTo>
                <a:close/>
                <a:moveTo>
                  <a:pt x="8689673" y="1752811"/>
                </a:moveTo>
                <a:lnTo>
                  <a:pt x="8689673" y="1753890"/>
                </a:lnTo>
                <a:lnTo>
                  <a:pt x="8693989" y="1756048"/>
                </a:lnTo>
                <a:lnTo>
                  <a:pt x="8692910" y="1752811"/>
                </a:lnTo>
                <a:close/>
                <a:moveTo>
                  <a:pt x="8599171" y="1752811"/>
                </a:moveTo>
                <a:lnTo>
                  <a:pt x="8599171" y="1758206"/>
                </a:lnTo>
                <a:lnTo>
                  <a:pt x="8602408" y="1758206"/>
                </a:lnTo>
                <a:lnTo>
                  <a:pt x="8602408" y="1754969"/>
                </a:lnTo>
                <a:lnTo>
                  <a:pt x="8600250" y="1752811"/>
                </a:lnTo>
                <a:close/>
                <a:moveTo>
                  <a:pt x="5184171" y="1752137"/>
                </a:moveTo>
                <a:lnTo>
                  <a:pt x="5184171" y="1754295"/>
                </a:lnTo>
                <a:lnTo>
                  <a:pt x="5185250" y="1757667"/>
                </a:lnTo>
                <a:lnTo>
                  <a:pt x="5186329" y="1757667"/>
                </a:lnTo>
                <a:lnTo>
                  <a:pt x="5186329" y="1756588"/>
                </a:lnTo>
                <a:lnTo>
                  <a:pt x="5185250" y="1752137"/>
                </a:lnTo>
                <a:close/>
                <a:moveTo>
                  <a:pt x="7082487" y="1751937"/>
                </a:moveTo>
                <a:lnTo>
                  <a:pt x="7079250" y="1753016"/>
                </a:lnTo>
                <a:lnTo>
                  <a:pt x="7079250" y="1754095"/>
                </a:lnTo>
                <a:lnTo>
                  <a:pt x="7086803" y="1753016"/>
                </a:lnTo>
                <a:lnTo>
                  <a:pt x="7086803" y="1751937"/>
                </a:lnTo>
                <a:close/>
                <a:moveTo>
                  <a:pt x="8770598" y="1751732"/>
                </a:moveTo>
                <a:lnTo>
                  <a:pt x="8770598" y="1754969"/>
                </a:lnTo>
                <a:cubicBezTo>
                  <a:pt x="8770598" y="1758026"/>
                  <a:pt x="8773116" y="1761263"/>
                  <a:pt x="8778151" y="1764680"/>
                </a:cubicBezTo>
                <a:lnTo>
                  <a:pt x="8778151" y="1767917"/>
                </a:lnTo>
                <a:lnTo>
                  <a:pt x="8783546" y="1765759"/>
                </a:lnTo>
                <a:lnTo>
                  <a:pt x="8783546" y="1764680"/>
                </a:lnTo>
                <a:cubicBezTo>
                  <a:pt x="8781388" y="1762342"/>
                  <a:pt x="8780309" y="1760184"/>
                  <a:pt x="8780309" y="1758206"/>
                </a:cubicBezTo>
                <a:lnTo>
                  <a:pt x="8779230" y="1759285"/>
                </a:lnTo>
                <a:lnTo>
                  <a:pt x="8778151" y="1759285"/>
                </a:lnTo>
                <a:close/>
                <a:moveTo>
                  <a:pt x="8239877" y="1751732"/>
                </a:moveTo>
                <a:lnTo>
                  <a:pt x="8238798" y="1762522"/>
                </a:lnTo>
                <a:lnTo>
                  <a:pt x="8238798" y="1765759"/>
                </a:lnTo>
                <a:lnTo>
                  <a:pt x="8239877" y="1765759"/>
                </a:lnTo>
                <a:lnTo>
                  <a:pt x="8240956" y="1756048"/>
                </a:lnTo>
                <a:lnTo>
                  <a:pt x="8240956" y="1751732"/>
                </a:lnTo>
                <a:close/>
                <a:moveTo>
                  <a:pt x="6797644" y="1751379"/>
                </a:moveTo>
                <a:lnTo>
                  <a:pt x="6797644" y="1754616"/>
                </a:lnTo>
                <a:lnTo>
                  <a:pt x="6798723" y="1754616"/>
                </a:lnTo>
                <a:lnTo>
                  <a:pt x="6798723" y="1751379"/>
                </a:lnTo>
                <a:close/>
                <a:moveTo>
                  <a:pt x="1745113" y="1751327"/>
                </a:moveTo>
                <a:lnTo>
                  <a:pt x="1744034" y="1752406"/>
                </a:lnTo>
                <a:lnTo>
                  <a:pt x="1744034" y="1753485"/>
                </a:lnTo>
                <a:lnTo>
                  <a:pt x="1746192" y="1755643"/>
                </a:lnTo>
                <a:lnTo>
                  <a:pt x="1749429" y="1755643"/>
                </a:lnTo>
                <a:lnTo>
                  <a:pt x="1749429" y="1752406"/>
                </a:lnTo>
                <a:close/>
                <a:moveTo>
                  <a:pt x="2197066" y="1750974"/>
                </a:moveTo>
                <a:lnTo>
                  <a:pt x="2189514" y="1759471"/>
                </a:lnTo>
                <a:lnTo>
                  <a:pt x="2189514" y="1762708"/>
                </a:lnTo>
                <a:lnTo>
                  <a:pt x="2191672" y="1762708"/>
                </a:lnTo>
                <a:cubicBezTo>
                  <a:pt x="2195629" y="1762708"/>
                  <a:pt x="2198506" y="1760955"/>
                  <a:pt x="2200305" y="1757448"/>
                </a:cubicBezTo>
                <a:lnTo>
                  <a:pt x="2200305" y="1754211"/>
                </a:lnTo>
                <a:close/>
                <a:moveTo>
                  <a:pt x="8141418" y="1750653"/>
                </a:moveTo>
                <a:cubicBezTo>
                  <a:pt x="8144655" y="1754250"/>
                  <a:pt x="8147218" y="1756048"/>
                  <a:pt x="8149106" y="1756048"/>
                </a:cubicBezTo>
                <a:lnTo>
                  <a:pt x="8150185" y="1756048"/>
                </a:lnTo>
                <a:lnTo>
                  <a:pt x="8150185" y="1754969"/>
                </a:lnTo>
                <a:cubicBezTo>
                  <a:pt x="8148386" y="1754969"/>
                  <a:pt x="8145824" y="1753530"/>
                  <a:pt x="8142497" y="1750653"/>
                </a:cubicBezTo>
                <a:close/>
                <a:moveTo>
                  <a:pt x="2212038" y="1748816"/>
                </a:moveTo>
                <a:cubicBezTo>
                  <a:pt x="2208441" y="1750614"/>
                  <a:pt x="2206644" y="1753492"/>
                  <a:pt x="2206644" y="1757448"/>
                </a:cubicBezTo>
                <a:lnTo>
                  <a:pt x="2206644" y="1758392"/>
                </a:lnTo>
                <a:lnTo>
                  <a:pt x="2208802" y="1760550"/>
                </a:lnTo>
                <a:lnTo>
                  <a:pt x="2209881" y="1760550"/>
                </a:lnTo>
                <a:close/>
                <a:moveTo>
                  <a:pt x="579141" y="1748765"/>
                </a:moveTo>
                <a:lnTo>
                  <a:pt x="579141" y="1750788"/>
                </a:lnTo>
                <a:lnTo>
                  <a:pt x="584266" y="1753890"/>
                </a:lnTo>
                <a:lnTo>
                  <a:pt x="586290" y="1753890"/>
                </a:lnTo>
                <a:lnTo>
                  <a:pt x="586290" y="1751867"/>
                </a:lnTo>
                <a:cubicBezTo>
                  <a:pt x="582872" y="1751867"/>
                  <a:pt x="581164" y="1750833"/>
                  <a:pt x="581164" y="1748765"/>
                </a:cubicBezTo>
                <a:close/>
                <a:moveTo>
                  <a:pt x="4151271" y="1747737"/>
                </a:moveTo>
                <a:lnTo>
                  <a:pt x="4149248" y="1749895"/>
                </a:lnTo>
                <a:lnTo>
                  <a:pt x="4149248" y="1750974"/>
                </a:lnTo>
                <a:lnTo>
                  <a:pt x="4152350" y="1750974"/>
                </a:lnTo>
                <a:lnTo>
                  <a:pt x="4152350" y="1747737"/>
                </a:lnTo>
                <a:close/>
                <a:moveTo>
                  <a:pt x="1735403" y="1745932"/>
                </a:moveTo>
                <a:lnTo>
                  <a:pt x="1734325" y="1747011"/>
                </a:lnTo>
                <a:lnTo>
                  <a:pt x="1734325" y="1748090"/>
                </a:lnTo>
                <a:lnTo>
                  <a:pt x="1737560" y="1750248"/>
                </a:lnTo>
                <a:lnTo>
                  <a:pt x="1739719" y="1748090"/>
                </a:lnTo>
                <a:lnTo>
                  <a:pt x="1739719" y="1747011"/>
                </a:lnTo>
                <a:close/>
                <a:moveTo>
                  <a:pt x="9193554" y="1745714"/>
                </a:moveTo>
                <a:cubicBezTo>
                  <a:pt x="9193194" y="1749850"/>
                  <a:pt x="9192115" y="1753087"/>
                  <a:pt x="9190317" y="1755425"/>
                </a:cubicBezTo>
                <a:lnTo>
                  <a:pt x="9193554" y="1758527"/>
                </a:lnTo>
                <a:lnTo>
                  <a:pt x="9195712" y="1758527"/>
                </a:lnTo>
                <a:cubicBezTo>
                  <a:pt x="9197780" y="1757987"/>
                  <a:pt x="9199533" y="1755515"/>
                  <a:pt x="9200972" y="1751109"/>
                </a:cubicBezTo>
                <a:cubicBezTo>
                  <a:pt x="9199533" y="1747872"/>
                  <a:pt x="9198139" y="1746074"/>
                  <a:pt x="9196791" y="1745714"/>
                </a:cubicBezTo>
                <a:close/>
                <a:moveTo>
                  <a:pt x="3704443" y="1745393"/>
                </a:moveTo>
                <a:lnTo>
                  <a:pt x="3704443" y="1747551"/>
                </a:lnTo>
                <a:lnTo>
                  <a:pt x="3705522" y="1747551"/>
                </a:lnTo>
                <a:lnTo>
                  <a:pt x="3705522" y="1745393"/>
                </a:lnTo>
                <a:close/>
                <a:moveTo>
                  <a:pt x="7750832" y="1744719"/>
                </a:moveTo>
                <a:lnTo>
                  <a:pt x="7750832" y="1745798"/>
                </a:lnTo>
                <a:lnTo>
                  <a:pt x="7752990" y="1745798"/>
                </a:lnTo>
                <a:lnTo>
                  <a:pt x="7752990" y="1744719"/>
                </a:lnTo>
                <a:close/>
                <a:moveTo>
                  <a:pt x="7697961" y="1744719"/>
                </a:moveTo>
                <a:lnTo>
                  <a:pt x="7697961" y="1747956"/>
                </a:lnTo>
                <a:lnTo>
                  <a:pt x="7700119" y="1745798"/>
                </a:lnTo>
                <a:lnTo>
                  <a:pt x="7700119" y="1744719"/>
                </a:lnTo>
                <a:close/>
                <a:moveTo>
                  <a:pt x="7661275" y="1744719"/>
                </a:moveTo>
                <a:lnTo>
                  <a:pt x="7661275" y="1745798"/>
                </a:lnTo>
                <a:lnTo>
                  <a:pt x="7664512" y="1749035"/>
                </a:lnTo>
                <a:lnTo>
                  <a:pt x="7664512" y="1744719"/>
                </a:lnTo>
                <a:close/>
                <a:moveTo>
                  <a:pt x="7651564" y="1744719"/>
                </a:moveTo>
                <a:lnTo>
                  <a:pt x="7651564" y="1745798"/>
                </a:lnTo>
                <a:lnTo>
                  <a:pt x="7653722" y="1745798"/>
                </a:lnTo>
                <a:lnTo>
                  <a:pt x="7653722" y="1744719"/>
                </a:lnTo>
                <a:close/>
                <a:moveTo>
                  <a:pt x="7642932" y="1744719"/>
                </a:moveTo>
                <a:lnTo>
                  <a:pt x="7642932" y="1746877"/>
                </a:lnTo>
                <a:lnTo>
                  <a:pt x="7646169" y="1746877"/>
                </a:lnTo>
                <a:lnTo>
                  <a:pt x="7646169" y="1744719"/>
                </a:lnTo>
                <a:close/>
                <a:moveTo>
                  <a:pt x="2171441" y="1743556"/>
                </a:moveTo>
                <a:lnTo>
                  <a:pt x="2168205" y="1744635"/>
                </a:lnTo>
                <a:lnTo>
                  <a:pt x="2168205" y="1745714"/>
                </a:lnTo>
                <a:lnTo>
                  <a:pt x="2170363" y="1745714"/>
                </a:lnTo>
                <a:lnTo>
                  <a:pt x="2173599" y="1744635"/>
                </a:lnTo>
                <a:lnTo>
                  <a:pt x="2173599" y="1743556"/>
                </a:lnTo>
                <a:close/>
                <a:moveTo>
                  <a:pt x="2165102" y="1743556"/>
                </a:moveTo>
                <a:lnTo>
                  <a:pt x="2164023" y="1744635"/>
                </a:lnTo>
                <a:lnTo>
                  <a:pt x="2166180" y="1750974"/>
                </a:lnTo>
                <a:lnTo>
                  <a:pt x="2166180" y="1752053"/>
                </a:lnTo>
                <a:lnTo>
                  <a:pt x="2165102" y="1753132"/>
                </a:lnTo>
                <a:lnTo>
                  <a:pt x="2166180" y="1754211"/>
                </a:lnTo>
                <a:lnTo>
                  <a:pt x="2166180" y="1755290"/>
                </a:lnTo>
                <a:lnTo>
                  <a:pt x="2162944" y="1762708"/>
                </a:lnTo>
                <a:lnTo>
                  <a:pt x="2162944" y="1763787"/>
                </a:lnTo>
                <a:lnTo>
                  <a:pt x="2164023" y="1763787"/>
                </a:lnTo>
                <a:lnTo>
                  <a:pt x="2167126" y="1753132"/>
                </a:lnTo>
                <a:lnTo>
                  <a:pt x="2167126" y="1745714"/>
                </a:lnTo>
                <a:close/>
                <a:moveTo>
                  <a:pt x="8134809" y="1742965"/>
                </a:moveTo>
                <a:lnTo>
                  <a:pt x="8134809" y="1744044"/>
                </a:lnTo>
                <a:cubicBezTo>
                  <a:pt x="8136338" y="1744044"/>
                  <a:pt x="8137102" y="1745123"/>
                  <a:pt x="8137102" y="1747281"/>
                </a:cubicBezTo>
                <a:lnTo>
                  <a:pt x="8138181" y="1747281"/>
                </a:lnTo>
                <a:lnTo>
                  <a:pt x="8138181" y="1745123"/>
                </a:lnTo>
                <a:close/>
                <a:moveTo>
                  <a:pt x="8076812" y="1742965"/>
                </a:moveTo>
                <a:lnTo>
                  <a:pt x="8076812" y="1744044"/>
                </a:lnTo>
                <a:lnTo>
                  <a:pt x="8079105" y="1744044"/>
                </a:lnTo>
                <a:lnTo>
                  <a:pt x="8079105" y="1742965"/>
                </a:lnTo>
                <a:close/>
                <a:moveTo>
                  <a:pt x="8073576" y="1741886"/>
                </a:moveTo>
                <a:lnTo>
                  <a:pt x="8073576" y="1742965"/>
                </a:lnTo>
                <a:lnTo>
                  <a:pt x="8075734" y="1742965"/>
                </a:lnTo>
                <a:lnTo>
                  <a:pt x="8075734" y="1741886"/>
                </a:lnTo>
                <a:close/>
                <a:moveTo>
                  <a:pt x="4181214" y="1740319"/>
                </a:moveTo>
                <a:lnTo>
                  <a:pt x="4181214" y="1742477"/>
                </a:lnTo>
                <a:lnTo>
                  <a:pt x="4182293" y="1745714"/>
                </a:lnTo>
                <a:lnTo>
                  <a:pt x="4183372" y="1745714"/>
                </a:lnTo>
                <a:lnTo>
                  <a:pt x="4183372" y="1744635"/>
                </a:lnTo>
                <a:lnTo>
                  <a:pt x="4182293" y="1740319"/>
                </a:lnTo>
                <a:close/>
                <a:moveTo>
                  <a:pt x="6753405" y="1739510"/>
                </a:moveTo>
                <a:lnTo>
                  <a:pt x="6752326" y="1740589"/>
                </a:lnTo>
                <a:lnTo>
                  <a:pt x="6752326" y="1741668"/>
                </a:lnTo>
                <a:lnTo>
                  <a:pt x="6755563" y="1741668"/>
                </a:lnTo>
                <a:close/>
                <a:moveTo>
                  <a:pt x="2217299" y="1739240"/>
                </a:moveTo>
                <a:lnTo>
                  <a:pt x="2214062" y="1743556"/>
                </a:lnTo>
                <a:lnTo>
                  <a:pt x="2216220" y="1743556"/>
                </a:lnTo>
                <a:lnTo>
                  <a:pt x="2219458" y="1739240"/>
                </a:lnTo>
                <a:close/>
                <a:moveTo>
                  <a:pt x="7246900" y="1739124"/>
                </a:moveTo>
                <a:lnTo>
                  <a:pt x="7246900" y="1740203"/>
                </a:lnTo>
                <a:lnTo>
                  <a:pt x="7250002" y="1741282"/>
                </a:lnTo>
                <a:lnTo>
                  <a:pt x="7250002" y="1739124"/>
                </a:lnTo>
                <a:close/>
                <a:moveTo>
                  <a:pt x="7085724" y="1739124"/>
                </a:moveTo>
                <a:cubicBezTo>
                  <a:pt x="7082487" y="1741911"/>
                  <a:pt x="7079970" y="1743305"/>
                  <a:pt x="7078171" y="1743305"/>
                </a:cubicBezTo>
                <a:lnTo>
                  <a:pt x="7078171" y="1744384"/>
                </a:lnTo>
                <a:lnTo>
                  <a:pt x="7079250" y="1744384"/>
                </a:lnTo>
                <a:cubicBezTo>
                  <a:pt x="7083926" y="1742585"/>
                  <a:pt x="7086444" y="1740832"/>
                  <a:pt x="7086803" y="1739124"/>
                </a:cubicBezTo>
                <a:close/>
                <a:moveTo>
                  <a:pt x="5219238" y="1739054"/>
                </a:moveTo>
                <a:lnTo>
                  <a:pt x="5218159" y="1740133"/>
                </a:lnTo>
                <a:lnTo>
                  <a:pt x="5218159" y="1743370"/>
                </a:lnTo>
                <a:lnTo>
                  <a:pt x="5224768" y="1748900"/>
                </a:lnTo>
                <a:lnTo>
                  <a:pt x="5226926" y="1743370"/>
                </a:lnTo>
                <a:close/>
                <a:moveTo>
                  <a:pt x="8091109" y="1738649"/>
                </a:moveTo>
                <a:lnTo>
                  <a:pt x="8080184" y="1741886"/>
                </a:lnTo>
                <a:lnTo>
                  <a:pt x="8080184" y="1742965"/>
                </a:lnTo>
                <a:lnTo>
                  <a:pt x="8083421" y="1742965"/>
                </a:lnTo>
                <a:cubicBezTo>
                  <a:pt x="8083421" y="1741526"/>
                  <a:pt x="8086344" y="1740447"/>
                  <a:pt x="8092188" y="1739728"/>
                </a:cubicBezTo>
                <a:lnTo>
                  <a:pt x="8092188" y="1738649"/>
                </a:lnTo>
                <a:close/>
                <a:moveTo>
                  <a:pt x="560663" y="1738514"/>
                </a:moveTo>
                <a:lnTo>
                  <a:pt x="560663" y="1739458"/>
                </a:lnTo>
                <a:lnTo>
                  <a:pt x="562686" y="1739458"/>
                </a:lnTo>
                <a:lnTo>
                  <a:pt x="562686" y="1738514"/>
                </a:lnTo>
                <a:close/>
                <a:moveTo>
                  <a:pt x="7763780" y="1738244"/>
                </a:moveTo>
                <a:lnTo>
                  <a:pt x="7763780" y="1739323"/>
                </a:lnTo>
                <a:lnTo>
                  <a:pt x="7765938" y="1739323"/>
                </a:lnTo>
                <a:lnTo>
                  <a:pt x="7765938" y="1738244"/>
                </a:lnTo>
                <a:close/>
                <a:moveTo>
                  <a:pt x="569835" y="1737435"/>
                </a:moveTo>
                <a:cubicBezTo>
                  <a:pt x="568486" y="1740223"/>
                  <a:pt x="566463" y="1741616"/>
                  <a:pt x="563765" y="1741616"/>
                </a:cubicBezTo>
                <a:lnTo>
                  <a:pt x="563765" y="1743640"/>
                </a:lnTo>
                <a:lnTo>
                  <a:pt x="564710" y="1743640"/>
                </a:lnTo>
                <a:lnTo>
                  <a:pt x="569835" y="1739458"/>
                </a:lnTo>
                <a:lnTo>
                  <a:pt x="570914" y="1739458"/>
                </a:lnTo>
                <a:cubicBezTo>
                  <a:pt x="571904" y="1739458"/>
                  <a:pt x="573611" y="1741886"/>
                  <a:pt x="576039" y="1746742"/>
                </a:cubicBezTo>
                <a:lnTo>
                  <a:pt x="577118" y="1746742"/>
                </a:lnTo>
                <a:cubicBezTo>
                  <a:pt x="577118" y="1742965"/>
                  <a:pt x="574690" y="1739863"/>
                  <a:pt x="569835" y="1737435"/>
                </a:cubicBezTo>
                <a:close/>
                <a:moveTo>
                  <a:pt x="7801546" y="1737165"/>
                </a:moveTo>
                <a:lnTo>
                  <a:pt x="7803704" y="1737165"/>
                </a:lnTo>
                <a:lnTo>
                  <a:pt x="7803704" y="1739323"/>
                </a:lnTo>
                <a:close/>
                <a:moveTo>
                  <a:pt x="5121723" y="1736761"/>
                </a:moveTo>
                <a:lnTo>
                  <a:pt x="5121723" y="1739054"/>
                </a:lnTo>
                <a:lnTo>
                  <a:pt x="5122937" y="1739054"/>
                </a:lnTo>
                <a:lnTo>
                  <a:pt x="5122937" y="1736761"/>
                </a:lnTo>
                <a:close/>
                <a:moveTo>
                  <a:pt x="4157745" y="1736138"/>
                </a:moveTo>
                <a:cubicBezTo>
                  <a:pt x="4153429" y="1736138"/>
                  <a:pt x="4151271" y="1737891"/>
                  <a:pt x="4151271" y="1741398"/>
                </a:cubicBezTo>
                <a:lnTo>
                  <a:pt x="4152350" y="1744635"/>
                </a:lnTo>
                <a:lnTo>
                  <a:pt x="4154508" y="1744635"/>
                </a:lnTo>
                <a:lnTo>
                  <a:pt x="4159903" y="1739240"/>
                </a:lnTo>
                <a:lnTo>
                  <a:pt x="4159903" y="1738161"/>
                </a:lnTo>
                <a:close/>
                <a:moveTo>
                  <a:pt x="4077764" y="1736138"/>
                </a:moveTo>
                <a:lnTo>
                  <a:pt x="4077764" y="1737082"/>
                </a:lnTo>
                <a:lnTo>
                  <a:pt x="4079922" y="1737082"/>
                </a:lnTo>
                <a:lnTo>
                  <a:pt x="4079922" y="1736138"/>
                </a:lnTo>
                <a:close/>
                <a:moveTo>
                  <a:pt x="8100955" y="1735412"/>
                </a:moveTo>
                <a:lnTo>
                  <a:pt x="8100955" y="1736491"/>
                </a:lnTo>
                <a:lnTo>
                  <a:pt x="8103113" y="1736491"/>
                </a:lnTo>
                <a:lnTo>
                  <a:pt x="8103113" y="1735412"/>
                </a:lnTo>
                <a:close/>
                <a:moveTo>
                  <a:pt x="1191463" y="1735277"/>
                </a:moveTo>
                <a:lnTo>
                  <a:pt x="1191463" y="1737435"/>
                </a:lnTo>
                <a:lnTo>
                  <a:pt x="1192543" y="1737435"/>
                </a:lnTo>
                <a:lnTo>
                  <a:pt x="1192543" y="1735277"/>
                </a:lnTo>
                <a:close/>
                <a:moveTo>
                  <a:pt x="3180330" y="1735142"/>
                </a:moveTo>
                <a:lnTo>
                  <a:pt x="3180330" y="1737300"/>
                </a:lnTo>
                <a:lnTo>
                  <a:pt x="3181409" y="1737300"/>
                </a:lnTo>
                <a:lnTo>
                  <a:pt x="3181409" y="1735142"/>
                </a:lnTo>
                <a:close/>
                <a:moveTo>
                  <a:pt x="8095425" y="1734333"/>
                </a:moveTo>
                <a:lnTo>
                  <a:pt x="8095425" y="1735412"/>
                </a:lnTo>
                <a:lnTo>
                  <a:pt x="8098797" y="1735412"/>
                </a:lnTo>
                <a:lnTo>
                  <a:pt x="8098797" y="1734333"/>
                </a:lnTo>
                <a:close/>
                <a:moveTo>
                  <a:pt x="574960" y="1734333"/>
                </a:moveTo>
                <a:lnTo>
                  <a:pt x="574960" y="1737435"/>
                </a:lnTo>
                <a:lnTo>
                  <a:pt x="578062" y="1740537"/>
                </a:lnTo>
                <a:lnTo>
                  <a:pt x="579141" y="1740537"/>
                </a:lnTo>
                <a:lnTo>
                  <a:pt x="579141" y="1736491"/>
                </a:lnTo>
                <a:lnTo>
                  <a:pt x="577118" y="1734333"/>
                </a:lnTo>
                <a:close/>
                <a:moveTo>
                  <a:pt x="3602747" y="1733524"/>
                </a:moveTo>
                <a:lnTo>
                  <a:pt x="3602747" y="1734603"/>
                </a:lnTo>
                <a:lnTo>
                  <a:pt x="3605984" y="1737840"/>
                </a:lnTo>
                <a:lnTo>
                  <a:pt x="3605984" y="1736761"/>
                </a:lnTo>
                <a:close/>
                <a:moveTo>
                  <a:pt x="715365" y="1733389"/>
                </a:moveTo>
                <a:lnTo>
                  <a:pt x="712263" y="1736491"/>
                </a:lnTo>
                <a:lnTo>
                  <a:pt x="712263" y="1739458"/>
                </a:lnTo>
                <a:lnTo>
                  <a:pt x="713342" y="1739458"/>
                </a:lnTo>
                <a:lnTo>
                  <a:pt x="715365" y="1735412"/>
                </a:lnTo>
                <a:close/>
                <a:moveTo>
                  <a:pt x="7706593" y="1732849"/>
                </a:moveTo>
                <a:lnTo>
                  <a:pt x="7706593" y="1735007"/>
                </a:lnTo>
                <a:lnTo>
                  <a:pt x="7709830" y="1735007"/>
                </a:lnTo>
                <a:lnTo>
                  <a:pt x="7709830" y="1733928"/>
                </a:lnTo>
                <a:close/>
                <a:moveTo>
                  <a:pt x="4218439" y="1731822"/>
                </a:moveTo>
                <a:lnTo>
                  <a:pt x="4218439" y="1732901"/>
                </a:lnTo>
                <a:lnTo>
                  <a:pt x="4219518" y="1737082"/>
                </a:lnTo>
                <a:lnTo>
                  <a:pt x="4220597" y="1737082"/>
                </a:lnTo>
                <a:lnTo>
                  <a:pt x="4220597" y="1735059"/>
                </a:lnTo>
                <a:lnTo>
                  <a:pt x="4219518" y="1731822"/>
                </a:lnTo>
                <a:close/>
                <a:moveTo>
                  <a:pt x="7625668" y="1731770"/>
                </a:moveTo>
                <a:lnTo>
                  <a:pt x="7625668" y="1733928"/>
                </a:lnTo>
                <a:lnTo>
                  <a:pt x="7626747" y="1733928"/>
                </a:lnTo>
                <a:lnTo>
                  <a:pt x="7626747" y="1731770"/>
                </a:lnTo>
                <a:close/>
                <a:moveTo>
                  <a:pt x="3193413" y="1730826"/>
                </a:moveTo>
                <a:cubicBezTo>
                  <a:pt x="3189907" y="1730826"/>
                  <a:pt x="3187344" y="1735502"/>
                  <a:pt x="3185726" y="1744853"/>
                </a:cubicBezTo>
                <a:lnTo>
                  <a:pt x="3184647" y="1744853"/>
                </a:lnTo>
                <a:cubicBezTo>
                  <a:pt x="3186624" y="1750248"/>
                  <a:pt x="3188423" y="1753126"/>
                  <a:pt x="3190042" y="1753485"/>
                </a:cubicBezTo>
                <a:lnTo>
                  <a:pt x="3191255" y="1753485"/>
                </a:lnTo>
                <a:lnTo>
                  <a:pt x="3193413" y="1751327"/>
                </a:lnTo>
                <a:cubicBezTo>
                  <a:pt x="3193413" y="1748630"/>
                  <a:pt x="3191930" y="1745393"/>
                  <a:pt x="3188963" y="1741616"/>
                </a:cubicBezTo>
                <a:lnTo>
                  <a:pt x="3188963" y="1740537"/>
                </a:lnTo>
                <a:cubicBezTo>
                  <a:pt x="3188963" y="1739278"/>
                  <a:pt x="3191525" y="1737840"/>
                  <a:pt x="3196650" y="1736221"/>
                </a:cubicBezTo>
                <a:lnTo>
                  <a:pt x="3196650" y="1731905"/>
                </a:lnTo>
                <a:close/>
                <a:moveTo>
                  <a:pt x="5113091" y="1730287"/>
                </a:moveTo>
                <a:lnTo>
                  <a:pt x="5115249" y="1732445"/>
                </a:lnTo>
                <a:lnTo>
                  <a:pt x="5119565" y="1732445"/>
                </a:lnTo>
                <a:lnTo>
                  <a:pt x="5119565" y="1731366"/>
                </a:lnTo>
                <a:lnTo>
                  <a:pt x="5114170" y="1730287"/>
                </a:lnTo>
                <a:close/>
                <a:moveTo>
                  <a:pt x="1069670" y="1729882"/>
                </a:moveTo>
                <a:lnTo>
                  <a:pt x="1068592" y="1735277"/>
                </a:lnTo>
                <a:lnTo>
                  <a:pt x="1068592" y="1738514"/>
                </a:lnTo>
                <a:lnTo>
                  <a:pt x="1070749" y="1740672"/>
                </a:lnTo>
                <a:lnTo>
                  <a:pt x="1071828" y="1740672"/>
                </a:lnTo>
                <a:lnTo>
                  <a:pt x="1076143" y="1736356"/>
                </a:lnTo>
                <a:lnTo>
                  <a:pt x="1076143" y="1733119"/>
                </a:lnTo>
                <a:lnTo>
                  <a:pt x="1072907" y="1729882"/>
                </a:lnTo>
                <a:close/>
                <a:moveTo>
                  <a:pt x="1602416" y="1729747"/>
                </a:moveTo>
                <a:lnTo>
                  <a:pt x="1602416" y="1731905"/>
                </a:lnTo>
                <a:lnTo>
                  <a:pt x="1604573" y="1734063"/>
                </a:lnTo>
                <a:lnTo>
                  <a:pt x="1604573" y="1731905"/>
                </a:lnTo>
                <a:close/>
                <a:moveTo>
                  <a:pt x="723593" y="1729208"/>
                </a:moveTo>
                <a:cubicBezTo>
                  <a:pt x="723593" y="1734333"/>
                  <a:pt x="721210" y="1737435"/>
                  <a:pt x="716444" y="1738514"/>
                </a:cubicBezTo>
                <a:lnTo>
                  <a:pt x="716444" y="1739458"/>
                </a:lnTo>
                <a:lnTo>
                  <a:pt x="722515" y="1740537"/>
                </a:lnTo>
                <a:lnTo>
                  <a:pt x="721570" y="1739458"/>
                </a:lnTo>
                <a:lnTo>
                  <a:pt x="721570" y="1738514"/>
                </a:lnTo>
                <a:lnTo>
                  <a:pt x="724537" y="1733389"/>
                </a:lnTo>
                <a:lnTo>
                  <a:pt x="724537" y="1729208"/>
                </a:lnTo>
                <a:close/>
                <a:moveTo>
                  <a:pt x="8187410" y="1728803"/>
                </a:moveTo>
                <a:lnTo>
                  <a:pt x="8187410" y="1730961"/>
                </a:lnTo>
                <a:lnTo>
                  <a:pt x="8189568" y="1730961"/>
                </a:lnTo>
                <a:close/>
                <a:moveTo>
                  <a:pt x="7146958" y="1728333"/>
                </a:moveTo>
                <a:lnTo>
                  <a:pt x="7146958" y="1729412"/>
                </a:lnTo>
                <a:lnTo>
                  <a:pt x="7152353" y="1730491"/>
                </a:lnTo>
                <a:lnTo>
                  <a:pt x="7153432" y="1730491"/>
                </a:lnTo>
                <a:lnTo>
                  <a:pt x="7153432" y="1729412"/>
                </a:lnTo>
                <a:lnTo>
                  <a:pt x="7149116" y="1728333"/>
                </a:lnTo>
                <a:close/>
                <a:moveTo>
                  <a:pt x="1711666" y="1727589"/>
                </a:moveTo>
                <a:lnTo>
                  <a:pt x="1709506" y="1729747"/>
                </a:lnTo>
                <a:lnTo>
                  <a:pt x="1709506" y="1735142"/>
                </a:lnTo>
                <a:lnTo>
                  <a:pt x="1723533" y="1738379"/>
                </a:lnTo>
                <a:lnTo>
                  <a:pt x="1722455" y="1742695"/>
                </a:lnTo>
                <a:lnTo>
                  <a:pt x="1722455" y="1747011"/>
                </a:lnTo>
                <a:lnTo>
                  <a:pt x="1723533" y="1747011"/>
                </a:lnTo>
                <a:cubicBezTo>
                  <a:pt x="1723533" y="1742875"/>
                  <a:pt x="1724613" y="1739638"/>
                  <a:pt x="1726770" y="1737300"/>
                </a:cubicBezTo>
                <a:lnTo>
                  <a:pt x="1726770" y="1735142"/>
                </a:lnTo>
                <a:cubicBezTo>
                  <a:pt x="1723352" y="1735142"/>
                  <a:pt x="1720117" y="1732625"/>
                  <a:pt x="1717060" y="1727589"/>
                </a:cubicBezTo>
                <a:close/>
                <a:moveTo>
                  <a:pt x="4216416" y="1727506"/>
                </a:moveTo>
                <a:lnTo>
                  <a:pt x="4214258" y="1729664"/>
                </a:lnTo>
                <a:lnTo>
                  <a:pt x="4215337" y="1730743"/>
                </a:lnTo>
                <a:lnTo>
                  <a:pt x="4217360" y="1730743"/>
                </a:lnTo>
                <a:close/>
                <a:moveTo>
                  <a:pt x="7143721" y="1727254"/>
                </a:moveTo>
                <a:lnTo>
                  <a:pt x="7143721" y="1730491"/>
                </a:lnTo>
                <a:lnTo>
                  <a:pt x="7144800" y="1730491"/>
                </a:lnTo>
                <a:lnTo>
                  <a:pt x="7144800" y="1727254"/>
                </a:lnTo>
                <a:close/>
                <a:moveTo>
                  <a:pt x="7257556" y="1725096"/>
                </a:moveTo>
                <a:lnTo>
                  <a:pt x="7255398" y="1727254"/>
                </a:lnTo>
                <a:lnTo>
                  <a:pt x="7255398" y="1728333"/>
                </a:lnTo>
                <a:lnTo>
                  <a:pt x="7259714" y="1728333"/>
                </a:lnTo>
                <a:lnTo>
                  <a:pt x="7259714" y="1725096"/>
                </a:lnTo>
                <a:close/>
                <a:moveTo>
                  <a:pt x="7159906" y="1725096"/>
                </a:moveTo>
                <a:lnTo>
                  <a:pt x="7154511" y="1727254"/>
                </a:lnTo>
                <a:lnTo>
                  <a:pt x="7154511" y="1729412"/>
                </a:lnTo>
                <a:lnTo>
                  <a:pt x="7160985" y="1726175"/>
                </a:lnTo>
                <a:lnTo>
                  <a:pt x="7160985" y="1725096"/>
                </a:lnTo>
                <a:close/>
                <a:moveTo>
                  <a:pt x="7143721" y="1725096"/>
                </a:moveTo>
                <a:lnTo>
                  <a:pt x="7143721" y="1726175"/>
                </a:lnTo>
                <a:lnTo>
                  <a:pt x="7146958" y="1726175"/>
                </a:lnTo>
                <a:lnTo>
                  <a:pt x="7146958" y="1725096"/>
                </a:lnTo>
                <a:close/>
                <a:moveTo>
                  <a:pt x="727639" y="1724083"/>
                </a:moveTo>
                <a:lnTo>
                  <a:pt x="727639" y="1726241"/>
                </a:lnTo>
                <a:lnTo>
                  <a:pt x="728718" y="1726241"/>
                </a:lnTo>
                <a:lnTo>
                  <a:pt x="728718" y="1724083"/>
                </a:lnTo>
                <a:close/>
                <a:moveTo>
                  <a:pt x="7096514" y="1722938"/>
                </a:moveTo>
                <a:cubicBezTo>
                  <a:pt x="7095256" y="1722938"/>
                  <a:pt x="7092738" y="1727254"/>
                  <a:pt x="7088961" y="1735886"/>
                </a:cubicBezTo>
                <a:lnTo>
                  <a:pt x="7088961" y="1736965"/>
                </a:lnTo>
                <a:lnTo>
                  <a:pt x="7090040" y="1736965"/>
                </a:lnTo>
                <a:cubicBezTo>
                  <a:pt x="7091659" y="1731391"/>
                  <a:pt x="7094177" y="1726715"/>
                  <a:pt x="7097593" y="1722938"/>
                </a:cubicBezTo>
                <a:close/>
                <a:moveTo>
                  <a:pt x="3188963" y="1721115"/>
                </a:moveTo>
                <a:lnTo>
                  <a:pt x="3186805" y="1723273"/>
                </a:lnTo>
                <a:lnTo>
                  <a:pt x="3187884" y="1724352"/>
                </a:lnTo>
                <a:lnTo>
                  <a:pt x="3188963" y="1724352"/>
                </a:lnTo>
                <a:lnTo>
                  <a:pt x="3190042" y="1723273"/>
                </a:lnTo>
                <a:lnTo>
                  <a:pt x="3190042" y="1721115"/>
                </a:lnTo>
                <a:close/>
                <a:moveTo>
                  <a:pt x="9177369" y="1721032"/>
                </a:moveTo>
                <a:lnTo>
                  <a:pt x="9177369" y="1722111"/>
                </a:lnTo>
                <a:lnTo>
                  <a:pt x="9181685" y="1722111"/>
                </a:lnTo>
                <a:lnTo>
                  <a:pt x="9181685" y="1721032"/>
                </a:lnTo>
                <a:close/>
                <a:moveTo>
                  <a:pt x="6798723" y="1720087"/>
                </a:moveTo>
                <a:lnTo>
                  <a:pt x="6796565" y="1722245"/>
                </a:lnTo>
                <a:lnTo>
                  <a:pt x="6797644" y="1723324"/>
                </a:lnTo>
                <a:lnTo>
                  <a:pt x="6798723" y="1723324"/>
                </a:lnTo>
                <a:lnTo>
                  <a:pt x="6800881" y="1721166"/>
                </a:lnTo>
                <a:lnTo>
                  <a:pt x="6800881" y="1720087"/>
                </a:lnTo>
                <a:close/>
                <a:moveTo>
                  <a:pt x="4079922" y="1720087"/>
                </a:moveTo>
                <a:lnTo>
                  <a:pt x="4077764" y="1722245"/>
                </a:lnTo>
                <a:lnTo>
                  <a:pt x="4077764" y="1725348"/>
                </a:lnTo>
                <a:lnTo>
                  <a:pt x="4082080" y="1725348"/>
                </a:lnTo>
                <a:lnTo>
                  <a:pt x="4084103" y="1723324"/>
                </a:lnTo>
                <a:lnTo>
                  <a:pt x="4084103" y="1722245"/>
                </a:lnTo>
                <a:lnTo>
                  <a:pt x="4082080" y="1720087"/>
                </a:lnTo>
                <a:close/>
                <a:moveTo>
                  <a:pt x="717389" y="1720036"/>
                </a:moveTo>
                <a:lnTo>
                  <a:pt x="715365" y="1723138"/>
                </a:lnTo>
                <a:lnTo>
                  <a:pt x="715365" y="1729208"/>
                </a:lnTo>
                <a:lnTo>
                  <a:pt x="717389" y="1731366"/>
                </a:lnTo>
                <a:lnTo>
                  <a:pt x="718469" y="1726241"/>
                </a:lnTo>
                <a:lnTo>
                  <a:pt x="717389" y="1725162"/>
                </a:lnTo>
                <a:lnTo>
                  <a:pt x="717389" y="1724083"/>
                </a:lnTo>
                <a:lnTo>
                  <a:pt x="719412" y="1721115"/>
                </a:lnTo>
                <a:lnTo>
                  <a:pt x="718469" y="1720036"/>
                </a:lnTo>
                <a:close/>
                <a:moveTo>
                  <a:pt x="7144800" y="1717543"/>
                </a:moveTo>
                <a:lnTo>
                  <a:pt x="7144800" y="1719701"/>
                </a:lnTo>
                <a:lnTo>
                  <a:pt x="7145879" y="1719701"/>
                </a:lnTo>
                <a:lnTo>
                  <a:pt x="7145879" y="1717543"/>
                </a:lnTo>
                <a:close/>
                <a:moveTo>
                  <a:pt x="7131987" y="1717543"/>
                </a:moveTo>
                <a:lnTo>
                  <a:pt x="7138326" y="1725096"/>
                </a:lnTo>
                <a:lnTo>
                  <a:pt x="7139405" y="1725096"/>
                </a:lnTo>
                <a:cubicBezTo>
                  <a:pt x="7139405" y="1723658"/>
                  <a:pt x="7140484" y="1722938"/>
                  <a:pt x="7142642" y="1722938"/>
                </a:cubicBezTo>
                <a:lnTo>
                  <a:pt x="7142642" y="1721859"/>
                </a:lnTo>
                <a:cubicBezTo>
                  <a:pt x="7138326" y="1721859"/>
                  <a:pt x="7135089" y="1720421"/>
                  <a:pt x="7132931" y="1717543"/>
                </a:cubicBezTo>
                <a:close/>
                <a:moveTo>
                  <a:pt x="7083566" y="1717543"/>
                </a:moveTo>
                <a:lnTo>
                  <a:pt x="7081408" y="1719701"/>
                </a:lnTo>
                <a:lnTo>
                  <a:pt x="7081408" y="1722938"/>
                </a:lnTo>
                <a:lnTo>
                  <a:pt x="7084645" y="1722938"/>
                </a:lnTo>
                <a:cubicBezTo>
                  <a:pt x="7086264" y="1722938"/>
                  <a:pt x="7087343" y="1721140"/>
                  <a:pt x="7087882" y="1717543"/>
                </a:cubicBezTo>
                <a:close/>
                <a:moveTo>
                  <a:pt x="5117407" y="1717069"/>
                </a:moveTo>
                <a:lnTo>
                  <a:pt x="5117407" y="1719362"/>
                </a:lnTo>
                <a:lnTo>
                  <a:pt x="5118486" y="1719362"/>
                </a:lnTo>
                <a:lnTo>
                  <a:pt x="5118486" y="1717069"/>
                </a:lnTo>
                <a:close/>
                <a:moveTo>
                  <a:pt x="2231191" y="1716850"/>
                </a:moveTo>
                <a:lnTo>
                  <a:pt x="2225796" y="1722245"/>
                </a:lnTo>
                <a:lnTo>
                  <a:pt x="2225796" y="1723190"/>
                </a:lnTo>
                <a:lnTo>
                  <a:pt x="2233350" y="1725348"/>
                </a:lnTo>
                <a:lnTo>
                  <a:pt x="2235372" y="1725348"/>
                </a:lnTo>
                <a:lnTo>
                  <a:pt x="2237530" y="1723190"/>
                </a:lnTo>
                <a:lnTo>
                  <a:pt x="2237530" y="1722245"/>
                </a:lnTo>
                <a:lnTo>
                  <a:pt x="2232270" y="1716850"/>
                </a:lnTo>
                <a:close/>
                <a:moveTo>
                  <a:pt x="5231242" y="1715990"/>
                </a:moveTo>
                <a:cubicBezTo>
                  <a:pt x="5231242" y="1718238"/>
                  <a:pt x="5229804" y="1720081"/>
                  <a:pt x="5226926" y="1721520"/>
                </a:cubicBezTo>
                <a:lnTo>
                  <a:pt x="5223554" y="1721520"/>
                </a:lnTo>
                <a:lnTo>
                  <a:pt x="5220317" y="1719362"/>
                </a:lnTo>
                <a:lnTo>
                  <a:pt x="5218159" y="1719362"/>
                </a:lnTo>
                <a:lnTo>
                  <a:pt x="5218159" y="1721520"/>
                </a:lnTo>
                <a:lnTo>
                  <a:pt x="5228005" y="1730287"/>
                </a:lnTo>
                <a:lnTo>
                  <a:pt x="5229084" y="1730287"/>
                </a:lnTo>
                <a:lnTo>
                  <a:pt x="5233535" y="1725836"/>
                </a:lnTo>
                <a:lnTo>
                  <a:pt x="5233535" y="1715990"/>
                </a:lnTo>
                <a:close/>
                <a:moveTo>
                  <a:pt x="5120644" y="1714911"/>
                </a:moveTo>
                <a:lnTo>
                  <a:pt x="5120644" y="1715990"/>
                </a:lnTo>
                <a:lnTo>
                  <a:pt x="5124016" y="1715990"/>
                </a:lnTo>
                <a:lnTo>
                  <a:pt x="5124016" y="1714911"/>
                </a:lnTo>
                <a:close/>
                <a:moveTo>
                  <a:pt x="5105403" y="1714911"/>
                </a:moveTo>
                <a:lnTo>
                  <a:pt x="5096636" y="1717069"/>
                </a:lnTo>
                <a:lnTo>
                  <a:pt x="5096636" y="1718148"/>
                </a:lnTo>
                <a:lnTo>
                  <a:pt x="5100953" y="1722599"/>
                </a:lnTo>
                <a:lnTo>
                  <a:pt x="5106482" y="1722599"/>
                </a:lnTo>
                <a:lnTo>
                  <a:pt x="5106482" y="1717069"/>
                </a:lnTo>
                <a:lnTo>
                  <a:pt x="5105403" y="1715990"/>
                </a:lnTo>
                <a:close/>
                <a:moveTo>
                  <a:pt x="7141563" y="1714306"/>
                </a:moveTo>
                <a:lnTo>
                  <a:pt x="7143721" y="1716464"/>
                </a:lnTo>
                <a:lnTo>
                  <a:pt x="7143721" y="1714306"/>
                </a:lnTo>
                <a:close/>
                <a:moveTo>
                  <a:pt x="4168400" y="1713748"/>
                </a:moveTo>
                <a:lnTo>
                  <a:pt x="4165163" y="1719008"/>
                </a:lnTo>
                <a:lnTo>
                  <a:pt x="4168400" y="1731822"/>
                </a:lnTo>
                <a:cubicBezTo>
                  <a:pt x="4169839" y="1731822"/>
                  <a:pt x="4170558" y="1730383"/>
                  <a:pt x="4170558" y="1727506"/>
                </a:cubicBezTo>
                <a:cubicBezTo>
                  <a:pt x="4173345" y="1722560"/>
                  <a:pt x="4176178" y="1720087"/>
                  <a:pt x="4179056" y="1720087"/>
                </a:cubicBezTo>
                <a:lnTo>
                  <a:pt x="4179056" y="1716850"/>
                </a:lnTo>
                <a:lnTo>
                  <a:pt x="4175819" y="1713748"/>
                </a:lnTo>
                <a:close/>
                <a:moveTo>
                  <a:pt x="8248644" y="1712483"/>
                </a:moveTo>
                <a:lnTo>
                  <a:pt x="8245272" y="1715855"/>
                </a:lnTo>
                <a:lnTo>
                  <a:pt x="8248644" y="1718013"/>
                </a:lnTo>
                <a:lnTo>
                  <a:pt x="8249723" y="1718013"/>
                </a:lnTo>
                <a:lnTo>
                  <a:pt x="8251881" y="1715855"/>
                </a:lnTo>
                <a:lnTo>
                  <a:pt x="8251881" y="1714776"/>
                </a:lnTo>
                <a:lnTo>
                  <a:pt x="8249723" y="1712483"/>
                </a:lnTo>
                <a:close/>
                <a:moveTo>
                  <a:pt x="8600250" y="1711809"/>
                </a:moveTo>
                <a:lnTo>
                  <a:pt x="8599171" y="1716125"/>
                </a:lnTo>
                <a:lnTo>
                  <a:pt x="8600250" y="1717204"/>
                </a:lnTo>
                <a:lnTo>
                  <a:pt x="8601329" y="1717204"/>
                </a:lnTo>
                <a:lnTo>
                  <a:pt x="8602408" y="1716125"/>
                </a:lnTo>
                <a:lnTo>
                  <a:pt x="8602408" y="1715046"/>
                </a:lnTo>
                <a:lnTo>
                  <a:pt x="8601329" y="1711809"/>
                </a:lnTo>
                <a:close/>
                <a:moveTo>
                  <a:pt x="45991" y="1711660"/>
                </a:moveTo>
                <a:cubicBezTo>
                  <a:pt x="43115" y="1712379"/>
                  <a:pt x="41676" y="1714133"/>
                  <a:pt x="41676" y="1716920"/>
                </a:cubicBezTo>
                <a:cubicBezTo>
                  <a:pt x="42754" y="1719797"/>
                  <a:pt x="43833" y="1721236"/>
                  <a:pt x="44913" y="1721236"/>
                </a:cubicBezTo>
                <a:lnTo>
                  <a:pt x="47070" y="1717999"/>
                </a:lnTo>
                <a:lnTo>
                  <a:pt x="47070" y="1713818"/>
                </a:lnTo>
                <a:lnTo>
                  <a:pt x="45991" y="1712739"/>
                </a:lnTo>
                <a:close/>
                <a:moveTo>
                  <a:pt x="3591957" y="1710865"/>
                </a:moveTo>
                <a:lnTo>
                  <a:pt x="3591957" y="1711944"/>
                </a:lnTo>
                <a:lnTo>
                  <a:pt x="3594115" y="1711944"/>
                </a:lnTo>
                <a:lnTo>
                  <a:pt x="3594115" y="1710865"/>
                </a:lnTo>
                <a:close/>
                <a:moveTo>
                  <a:pt x="709162" y="1710865"/>
                </a:moveTo>
                <a:lnTo>
                  <a:pt x="707138" y="1712888"/>
                </a:lnTo>
                <a:lnTo>
                  <a:pt x="707138" y="1714911"/>
                </a:lnTo>
                <a:lnTo>
                  <a:pt x="712263" y="1714911"/>
                </a:lnTo>
                <a:lnTo>
                  <a:pt x="712263" y="1713967"/>
                </a:lnTo>
                <a:lnTo>
                  <a:pt x="711319" y="1710865"/>
                </a:lnTo>
                <a:close/>
                <a:moveTo>
                  <a:pt x="5563696" y="1710190"/>
                </a:moveTo>
                <a:lnTo>
                  <a:pt x="5563696" y="1711269"/>
                </a:lnTo>
                <a:lnTo>
                  <a:pt x="5565854" y="1711269"/>
                </a:lnTo>
                <a:lnTo>
                  <a:pt x="5565854" y="1710190"/>
                </a:lnTo>
                <a:close/>
                <a:moveTo>
                  <a:pt x="720492" y="1709786"/>
                </a:moveTo>
                <a:lnTo>
                  <a:pt x="719412" y="1714911"/>
                </a:lnTo>
                <a:lnTo>
                  <a:pt x="720492" y="1714911"/>
                </a:lnTo>
                <a:lnTo>
                  <a:pt x="719412" y="1715990"/>
                </a:lnTo>
                <a:lnTo>
                  <a:pt x="719412" y="1718013"/>
                </a:lnTo>
                <a:lnTo>
                  <a:pt x="720492" y="1718013"/>
                </a:lnTo>
                <a:lnTo>
                  <a:pt x="720492" y="1715990"/>
                </a:lnTo>
                <a:lnTo>
                  <a:pt x="721570" y="1715990"/>
                </a:lnTo>
                <a:lnTo>
                  <a:pt x="720492" y="1714911"/>
                </a:lnTo>
                <a:lnTo>
                  <a:pt x="720492" y="1713967"/>
                </a:lnTo>
                <a:lnTo>
                  <a:pt x="721570" y="1710865"/>
                </a:lnTo>
                <a:lnTo>
                  <a:pt x="721570" y="1709786"/>
                </a:lnTo>
                <a:close/>
                <a:moveTo>
                  <a:pt x="574960" y="1709786"/>
                </a:moveTo>
                <a:lnTo>
                  <a:pt x="574960" y="1710865"/>
                </a:lnTo>
                <a:lnTo>
                  <a:pt x="577118" y="1712888"/>
                </a:lnTo>
                <a:lnTo>
                  <a:pt x="578062" y="1711809"/>
                </a:lnTo>
                <a:lnTo>
                  <a:pt x="578062" y="1710865"/>
                </a:lnTo>
                <a:lnTo>
                  <a:pt x="577118" y="1709786"/>
                </a:lnTo>
                <a:close/>
                <a:moveTo>
                  <a:pt x="7702277" y="1709111"/>
                </a:moveTo>
                <a:lnTo>
                  <a:pt x="7702277" y="1711269"/>
                </a:lnTo>
                <a:lnTo>
                  <a:pt x="7704435" y="1709111"/>
                </a:lnTo>
                <a:close/>
                <a:moveTo>
                  <a:pt x="3605984" y="1708707"/>
                </a:moveTo>
                <a:cubicBezTo>
                  <a:pt x="3597352" y="1711764"/>
                  <a:pt x="3593036" y="1714641"/>
                  <a:pt x="3593036" y="1717339"/>
                </a:cubicBezTo>
                <a:lnTo>
                  <a:pt x="3593036" y="1719497"/>
                </a:lnTo>
                <a:lnTo>
                  <a:pt x="3600589" y="1728129"/>
                </a:lnTo>
                <a:lnTo>
                  <a:pt x="3599510" y="1733524"/>
                </a:lnTo>
                <a:lnTo>
                  <a:pt x="3601668" y="1733524"/>
                </a:lnTo>
                <a:cubicBezTo>
                  <a:pt x="3601668" y="1731905"/>
                  <a:pt x="3603106" y="1730107"/>
                  <a:pt x="3605984" y="1728129"/>
                </a:cubicBezTo>
                <a:lnTo>
                  <a:pt x="3602747" y="1722734"/>
                </a:lnTo>
                <a:lnTo>
                  <a:pt x="3605984" y="1718418"/>
                </a:lnTo>
                <a:lnTo>
                  <a:pt x="3603826" y="1718418"/>
                </a:lnTo>
                <a:lnTo>
                  <a:pt x="3603826" y="1717339"/>
                </a:lnTo>
                <a:cubicBezTo>
                  <a:pt x="3603826" y="1715361"/>
                  <a:pt x="3606343" y="1713922"/>
                  <a:pt x="3611379" y="1713023"/>
                </a:cubicBezTo>
                <a:lnTo>
                  <a:pt x="3611379" y="1710865"/>
                </a:lnTo>
                <a:lnTo>
                  <a:pt x="3609221" y="1708707"/>
                </a:lnTo>
                <a:close/>
                <a:moveTo>
                  <a:pt x="1602416" y="1708167"/>
                </a:moveTo>
                <a:lnTo>
                  <a:pt x="1597021" y="1712483"/>
                </a:lnTo>
                <a:cubicBezTo>
                  <a:pt x="1598099" y="1715361"/>
                  <a:pt x="1599178" y="1716799"/>
                  <a:pt x="1600258" y="1716799"/>
                </a:cubicBezTo>
                <a:lnTo>
                  <a:pt x="1606731" y="1716799"/>
                </a:lnTo>
                <a:lnTo>
                  <a:pt x="1606731" y="1711404"/>
                </a:lnTo>
                <a:lnTo>
                  <a:pt x="1603495" y="1708167"/>
                </a:lnTo>
                <a:close/>
                <a:moveTo>
                  <a:pt x="3729260" y="1707628"/>
                </a:moveTo>
                <a:lnTo>
                  <a:pt x="3727102" y="1709786"/>
                </a:lnTo>
                <a:lnTo>
                  <a:pt x="3727102" y="1711944"/>
                </a:lnTo>
                <a:lnTo>
                  <a:pt x="3728181" y="1711944"/>
                </a:lnTo>
                <a:lnTo>
                  <a:pt x="3730339" y="1709786"/>
                </a:lnTo>
                <a:lnTo>
                  <a:pt x="3730339" y="1707628"/>
                </a:lnTo>
                <a:close/>
                <a:moveTo>
                  <a:pt x="7740042" y="1706953"/>
                </a:moveTo>
                <a:lnTo>
                  <a:pt x="7740042" y="1708032"/>
                </a:lnTo>
                <a:lnTo>
                  <a:pt x="7742200" y="1708032"/>
                </a:lnTo>
                <a:lnTo>
                  <a:pt x="7742200" y="1706953"/>
                </a:lnTo>
                <a:close/>
                <a:moveTo>
                  <a:pt x="7710909" y="1706953"/>
                </a:moveTo>
                <a:lnTo>
                  <a:pt x="7707672" y="1714506"/>
                </a:lnTo>
                <a:lnTo>
                  <a:pt x="7695803" y="1714506"/>
                </a:lnTo>
                <a:cubicBezTo>
                  <a:pt x="7695803" y="1712348"/>
                  <a:pt x="7693286" y="1711269"/>
                  <a:pt x="7688250" y="1711269"/>
                </a:cubicBezTo>
                <a:lnTo>
                  <a:pt x="7687171" y="1711269"/>
                </a:lnTo>
                <a:cubicBezTo>
                  <a:pt x="7681057" y="1711269"/>
                  <a:pt x="7676741" y="1712348"/>
                  <a:pt x="7674223" y="1714506"/>
                </a:cubicBezTo>
                <a:lnTo>
                  <a:pt x="7670986" y="1714506"/>
                </a:lnTo>
                <a:cubicBezTo>
                  <a:pt x="7670986" y="1712348"/>
                  <a:pt x="7669188" y="1711269"/>
                  <a:pt x="7665591" y="1711269"/>
                </a:cubicBezTo>
                <a:lnTo>
                  <a:pt x="7661275" y="1711269"/>
                </a:lnTo>
                <a:lnTo>
                  <a:pt x="7661275" y="1714506"/>
                </a:lnTo>
                <a:lnTo>
                  <a:pt x="7648327" y="1714506"/>
                </a:lnTo>
                <a:cubicBezTo>
                  <a:pt x="7645989" y="1712708"/>
                  <a:pt x="7642752" y="1711629"/>
                  <a:pt x="7638616" y="1711269"/>
                </a:cubicBezTo>
                <a:lnTo>
                  <a:pt x="7622431" y="1712348"/>
                </a:lnTo>
                <a:lnTo>
                  <a:pt x="7620273" y="1712348"/>
                </a:lnTo>
                <a:lnTo>
                  <a:pt x="7617036" y="1714506"/>
                </a:lnTo>
                <a:lnTo>
                  <a:pt x="7610562" y="1714506"/>
                </a:lnTo>
                <a:cubicBezTo>
                  <a:pt x="7607864" y="1712348"/>
                  <a:pt x="7604627" y="1711269"/>
                  <a:pt x="7600851" y="1711269"/>
                </a:cubicBezTo>
                <a:lnTo>
                  <a:pt x="7599772" y="1711269"/>
                </a:lnTo>
                <a:cubicBezTo>
                  <a:pt x="7595995" y="1711269"/>
                  <a:pt x="7592758" y="1712348"/>
                  <a:pt x="7590061" y="1714506"/>
                </a:cubicBezTo>
                <a:lnTo>
                  <a:pt x="7586824" y="1712348"/>
                </a:lnTo>
                <a:lnTo>
                  <a:pt x="7581429" y="1712348"/>
                </a:lnTo>
                <a:lnTo>
                  <a:pt x="7581429" y="1714506"/>
                </a:lnTo>
                <a:lnTo>
                  <a:pt x="7579271" y="1714506"/>
                </a:lnTo>
                <a:cubicBezTo>
                  <a:pt x="7577832" y="1714506"/>
                  <a:pt x="7577113" y="1713427"/>
                  <a:pt x="7577113" y="1711269"/>
                </a:cubicBezTo>
                <a:lnTo>
                  <a:pt x="7574955" y="1711269"/>
                </a:lnTo>
                <a:cubicBezTo>
                  <a:pt x="7574955" y="1714866"/>
                  <a:pt x="7576034" y="1716664"/>
                  <a:pt x="7578192" y="1716664"/>
                </a:cubicBezTo>
                <a:lnTo>
                  <a:pt x="7578192" y="1719901"/>
                </a:lnTo>
                <a:lnTo>
                  <a:pt x="7574955" y="1730691"/>
                </a:lnTo>
                <a:lnTo>
                  <a:pt x="7588982" y="1731770"/>
                </a:lnTo>
                <a:lnTo>
                  <a:pt x="7593298" y="1730691"/>
                </a:lnTo>
                <a:lnTo>
                  <a:pt x="7594377" y="1731770"/>
                </a:lnTo>
                <a:lnTo>
                  <a:pt x="7598693" y="1730691"/>
                </a:lnTo>
                <a:lnTo>
                  <a:pt x="7608404" y="1731770"/>
                </a:lnTo>
                <a:lnTo>
                  <a:pt x="7614878" y="1730691"/>
                </a:lnTo>
                <a:lnTo>
                  <a:pt x="7618115" y="1733928"/>
                </a:lnTo>
                <a:cubicBezTo>
                  <a:pt x="7620992" y="1732490"/>
                  <a:pt x="7622431" y="1730691"/>
                  <a:pt x="7622431" y="1728533"/>
                </a:cubicBezTo>
                <a:lnTo>
                  <a:pt x="7623510" y="1728533"/>
                </a:lnTo>
                <a:lnTo>
                  <a:pt x="7626747" y="1730691"/>
                </a:lnTo>
                <a:lnTo>
                  <a:pt x="7628905" y="1730691"/>
                </a:lnTo>
                <a:lnTo>
                  <a:pt x="7634300" y="1729612"/>
                </a:lnTo>
                <a:lnTo>
                  <a:pt x="7649406" y="1731770"/>
                </a:lnTo>
                <a:lnTo>
                  <a:pt x="7661275" y="1730691"/>
                </a:lnTo>
                <a:lnTo>
                  <a:pt x="7678539" y="1731770"/>
                </a:lnTo>
                <a:lnTo>
                  <a:pt x="7699040" y="1728533"/>
                </a:lnTo>
                <a:cubicBezTo>
                  <a:pt x="7699040" y="1730691"/>
                  <a:pt x="7700839" y="1731770"/>
                  <a:pt x="7704435" y="1731770"/>
                </a:cubicBezTo>
                <a:lnTo>
                  <a:pt x="7711988" y="1730691"/>
                </a:lnTo>
                <a:lnTo>
                  <a:pt x="7718462" y="1731770"/>
                </a:lnTo>
                <a:lnTo>
                  <a:pt x="7722778" y="1729612"/>
                </a:lnTo>
                <a:lnTo>
                  <a:pt x="7732489" y="1730691"/>
                </a:lnTo>
                <a:lnTo>
                  <a:pt x="7735726" y="1729612"/>
                </a:lnTo>
                <a:lnTo>
                  <a:pt x="7751911" y="1731770"/>
                </a:lnTo>
                <a:lnTo>
                  <a:pt x="7756227" y="1730691"/>
                </a:lnTo>
                <a:lnTo>
                  <a:pt x="7764859" y="1730691"/>
                </a:lnTo>
                <a:lnTo>
                  <a:pt x="7768096" y="1732849"/>
                </a:lnTo>
                <a:lnTo>
                  <a:pt x="7769176" y="1731770"/>
                </a:lnTo>
                <a:lnTo>
                  <a:pt x="7770254" y="1732849"/>
                </a:lnTo>
                <a:lnTo>
                  <a:pt x="7770254" y="1742560"/>
                </a:lnTo>
                <a:lnTo>
                  <a:pt x="7768096" y="1742560"/>
                </a:lnTo>
                <a:lnTo>
                  <a:pt x="7768096" y="1765759"/>
                </a:lnTo>
                <a:lnTo>
                  <a:pt x="7770254" y="1765759"/>
                </a:lnTo>
                <a:lnTo>
                  <a:pt x="7770254" y="1767917"/>
                </a:lnTo>
                <a:lnTo>
                  <a:pt x="7765938" y="1773312"/>
                </a:lnTo>
                <a:lnTo>
                  <a:pt x="7768096" y="1773312"/>
                </a:lnTo>
                <a:lnTo>
                  <a:pt x="7771334" y="1771154"/>
                </a:lnTo>
                <a:lnTo>
                  <a:pt x="7778886" y="1771154"/>
                </a:lnTo>
                <a:lnTo>
                  <a:pt x="7778886" y="1775470"/>
                </a:lnTo>
                <a:lnTo>
                  <a:pt x="7781044" y="1775470"/>
                </a:lnTo>
                <a:lnTo>
                  <a:pt x="7782124" y="1771154"/>
                </a:lnTo>
                <a:lnTo>
                  <a:pt x="7783202" y="1771154"/>
                </a:lnTo>
                <a:lnTo>
                  <a:pt x="7784282" y="1772233"/>
                </a:lnTo>
                <a:lnTo>
                  <a:pt x="7785360" y="1772233"/>
                </a:lnTo>
                <a:lnTo>
                  <a:pt x="7786440" y="1771154"/>
                </a:lnTo>
                <a:lnTo>
                  <a:pt x="7786440" y="1770075"/>
                </a:lnTo>
                <a:lnTo>
                  <a:pt x="7785360" y="1768996"/>
                </a:lnTo>
                <a:lnTo>
                  <a:pt x="7784282" y="1768996"/>
                </a:lnTo>
                <a:lnTo>
                  <a:pt x="7785360" y="1746877"/>
                </a:lnTo>
                <a:lnTo>
                  <a:pt x="7784282" y="1738244"/>
                </a:lnTo>
                <a:lnTo>
                  <a:pt x="7786440" y="1738244"/>
                </a:lnTo>
                <a:lnTo>
                  <a:pt x="7786440" y="1736086"/>
                </a:lnTo>
                <a:lnTo>
                  <a:pt x="7784282" y="1736086"/>
                </a:lnTo>
                <a:lnTo>
                  <a:pt x="7785360" y="1723138"/>
                </a:lnTo>
                <a:lnTo>
                  <a:pt x="7784282" y="1713427"/>
                </a:lnTo>
                <a:lnTo>
                  <a:pt x="7782124" y="1713427"/>
                </a:lnTo>
                <a:lnTo>
                  <a:pt x="7781044" y="1714506"/>
                </a:lnTo>
                <a:lnTo>
                  <a:pt x="7779966" y="1714506"/>
                </a:lnTo>
                <a:cubicBezTo>
                  <a:pt x="7779966" y="1712348"/>
                  <a:pt x="7775290" y="1711269"/>
                  <a:pt x="7765938" y="1711269"/>
                </a:cubicBezTo>
                <a:lnTo>
                  <a:pt x="7764859" y="1711269"/>
                </a:lnTo>
                <a:lnTo>
                  <a:pt x="7763780" y="1712348"/>
                </a:lnTo>
                <a:lnTo>
                  <a:pt x="7762701" y="1712348"/>
                </a:lnTo>
                <a:lnTo>
                  <a:pt x="7760543" y="1710190"/>
                </a:lnTo>
                <a:lnTo>
                  <a:pt x="7756227" y="1712348"/>
                </a:lnTo>
                <a:lnTo>
                  <a:pt x="7748674" y="1711269"/>
                </a:lnTo>
                <a:lnTo>
                  <a:pt x="7743279" y="1714506"/>
                </a:lnTo>
                <a:lnTo>
                  <a:pt x="7735726" y="1714506"/>
                </a:lnTo>
                <a:lnTo>
                  <a:pt x="7732489" y="1712348"/>
                </a:lnTo>
                <a:lnTo>
                  <a:pt x="7720620" y="1712348"/>
                </a:lnTo>
                <a:cubicBezTo>
                  <a:pt x="7716304" y="1712348"/>
                  <a:pt x="7713067" y="1710550"/>
                  <a:pt x="7710909" y="1706953"/>
                </a:cubicBezTo>
                <a:close/>
                <a:moveTo>
                  <a:pt x="7626747" y="1706953"/>
                </a:moveTo>
                <a:lnTo>
                  <a:pt x="7626747" y="1710190"/>
                </a:lnTo>
                <a:lnTo>
                  <a:pt x="7627826" y="1710190"/>
                </a:lnTo>
                <a:lnTo>
                  <a:pt x="7629984" y="1708032"/>
                </a:lnTo>
                <a:lnTo>
                  <a:pt x="7629984" y="1706953"/>
                </a:lnTo>
                <a:close/>
                <a:moveTo>
                  <a:pt x="7617036" y="1706953"/>
                </a:moveTo>
                <a:lnTo>
                  <a:pt x="7617036" y="1708032"/>
                </a:lnTo>
                <a:lnTo>
                  <a:pt x="7619194" y="1708032"/>
                </a:lnTo>
                <a:lnTo>
                  <a:pt x="7619194" y="1706953"/>
                </a:lnTo>
                <a:close/>
                <a:moveTo>
                  <a:pt x="3642805" y="1706549"/>
                </a:moveTo>
                <a:lnTo>
                  <a:pt x="3644963" y="1706549"/>
                </a:lnTo>
                <a:cubicBezTo>
                  <a:pt x="3649998" y="1706729"/>
                  <a:pt x="3652516" y="1707448"/>
                  <a:pt x="3652516" y="1708707"/>
                </a:cubicBezTo>
                <a:lnTo>
                  <a:pt x="3657911" y="1707628"/>
                </a:lnTo>
                <a:lnTo>
                  <a:pt x="3658990" y="1707628"/>
                </a:lnTo>
                <a:lnTo>
                  <a:pt x="3663306" y="1708707"/>
                </a:lnTo>
                <a:lnTo>
                  <a:pt x="3670859" y="1706549"/>
                </a:lnTo>
                <a:cubicBezTo>
                  <a:pt x="3680929" y="1707088"/>
                  <a:pt x="3685965" y="1708167"/>
                  <a:pt x="3685965" y="1709786"/>
                </a:cubicBezTo>
                <a:lnTo>
                  <a:pt x="3685965" y="1710865"/>
                </a:lnTo>
                <a:lnTo>
                  <a:pt x="3682728" y="1714102"/>
                </a:lnTo>
                <a:lnTo>
                  <a:pt x="3678412" y="1714102"/>
                </a:lnTo>
                <a:lnTo>
                  <a:pt x="3674096" y="1710865"/>
                </a:lnTo>
                <a:lnTo>
                  <a:pt x="3669780" y="1710865"/>
                </a:lnTo>
                <a:lnTo>
                  <a:pt x="3664385" y="1715181"/>
                </a:lnTo>
                <a:lnTo>
                  <a:pt x="3654674" y="1715181"/>
                </a:lnTo>
                <a:lnTo>
                  <a:pt x="3644963" y="1714102"/>
                </a:lnTo>
                <a:lnTo>
                  <a:pt x="3640647" y="1715181"/>
                </a:lnTo>
                <a:cubicBezTo>
                  <a:pt x="3637769" y="1714102"/>
                  <a:pt x="3636331" y="1713023"/>
                  <a:pt x="3636331" y="1711944"/>
                </a:cubicBezTo>
                <a:lnTo>
                  <a:pt x="3636331" y="1709786"/>
                </a:lnTo>
                <a:cubicBezTo>
                  <a:pt x="3637050" y="1707628"/>
                  <a:pt x="3639208" y="1706549"/>
                  <a:pt x="3642805" y="1706549"/>
                </a:cubicBezTo>
                <a:close/>
                <a:moveTo>
                  <a:pt x="3186805" y="1706009"/>
                </a:moveTo>
                <a:lnTo>
                  <a:pt x="3185726" y="1707088"/>
                </a:lnTo>
                <a:lnTo>
                  <a:pt x="3185726" y="1708167"/>
                </a:lnTo>
                <a:lnTo>
                  <a:pt x="3186805" y="1709246"/>
                </a:lnTo>
                <a:lnTo>
                  <a:pt x="3187884" y="1709246"/>
                </a:lnTo>
                <a:lnTo>
                  <a:pt x="3188963" y="1708167"/>
                </a:lnTo>
                <a:lnTo>
                  <a:pt x="3188963" y="1707088"/>
                </a:lnTo>
                <a:lnTo>
                  <a:pt x="3187884" y="1706009"/>
                </a:lnTo>
                <a:close/>
                <a:moveTo>
                  <a:pt x="5635450" y="1705874"/>
                </a:moveTo>
                <a:lnTo>
                  <a:pt x="5637608" y="1714506"/>
                </a:lnTo>
                <a:lnTo>
                  <a:pt x="5639766" y="1714506"/>
                </a:lnTo>
                <a:lnTo>
                  <a:pt x="5639766" y="1708032"/>
                </a:lnTo>
                <a:lnTo>
                  <a:pt x="5637608" y="1705874"/>
                </a:lnTo>
                <a:close/>
                <a:moveTo>
                  <a:pt x="8669307" y="1705335"/>
                </a:moveTo>
                <a:lnTo>
                  <a:pt x="8679018" y="1705335"/>
                </a:lnTo>
                <a:lnTo>
                  <a:pt x="8685492" y="1710730"/>
                </a:lnTo>
                <a:lnTo>
                  <a:pt x="8687650" y="1710730"/>
                </a:lnTo>
                <a:lnTo>
                  <a:pt x="8696147" y="1707493"/>
                </a:lnTo>
                <a:cubicBezTo>
                  <a:pt x="8699024" y="1707493"/>
                  <a:pt x="8704779" y="1711090"/>
                  <a:pt x="8713411" y="1718283"/>
                </a:cubicBezTo>
                <a:lnTo>
                  <a:pt x="8713411" y="1720441"/>
                </a:lnTo>
                <a:lnTo>
                  <a:pt x="8709095" y="1726915"/>
                </a:lnTo>
                <a:lnTo>
                  <a:pt x="8710174" y="1737705"/>
                </a:lnTo>
                <a:lnTo>
                  <a:pt x="8709095" y="1746337"/>
                </a:lnTo>
                <a:lnTo>
                  <a:pt x="8710174" y="1750653"/>
                </a:lnTo>
                <a:lnTo>
                  <a:pt x="8713411" y="1750653"/>
                </a:lnTo>
                <a:lnTo>
                  <a:pt x="8718806" y="1746337"/>
                </a:lnTo>
                <a:lnTo>
                  <a:pt x="8732833" y="1752811"/>
                </a:lnTo>
                <a:lnTo>
                  <a:pt x="8741465" y="1752811"/>
                </a:lnTo>
                <a:cubicBezTo>
                  <a:pt x="8741465" y="1749934"/>
                  <a:pt x="8742184" y="1748495"/>
                  <a:pt x="8743623" y="1748495"/>
                </a:cubicBezTo>
                <a:lnTo>
                  <a:pt x="8755492" y="1749574"/>
                </a:lnTo>
                <a:cubicBezTo>
                  <a:pt x="8758369" y="1749574"/>
                  <a:pt x="8760887" y="1744539"/>
                  <a:pt x="8763045" y="1734468"/>
                </a:cubicBezTo>
                <a:lnTo>
                  <a:pt x="8764124" y="1727994"/>
                </a:lnTo>
                <a:lnTo>
                  <a:pt x="8765203" y="1726915"/>
                </a:lnTo>
                <a:lnTo>
                  <a:pt x="8766282" y="1726915"/>
                </a:lnTo>
                <a:lnTo>
                  <a:pt x="8769519" y="1729073"/>
                </a:lnTo>
                <a:lnTo>
                  <a:pt x="8768440" y="1734468"/>
                </a:lnTo>
                <a:cubicBezTo>
                  <a:pt x="8770238" y="1742381"/>
                  <a:pt x="8774554" y="1746337"/>
                  <a:pt x="8781388" y="1746337"/>
                </a:cubicBezTo>
                <a:lnTo>
                  <a:pt x="8781388" y="1745258"/>
                </a:lnTo>
                <a:lnTo>
                  <a:pt x="8782467" y="1733389"/>
                </a:lnTo>
                <a:lnTo>
                  <a:pt x="8779230" y="1723678"/>
                </a:lnTo>
                <a:lnTo>
                  <a:pt x="8778151" y="1723678"/>
                </a:lnTo>
                <a:lnTo>
                  <a:pt x="8779230" y="1716125"/>
                </a:lnTo>
                <a:cubicBezTo>
                  <a:pt x="8775993" y="1714686"/>
                  <a:pt x="8774195" y="1713248"/>
                  <a:pt x="8773835" y="1711809"/>
                </a:cubicBezTo>
                <a:lnTo>
                  <a:pt x="8773835" y="1710730"/>
                </a:lnTo>
                <a:cubicBezTo>
                  <a:pt x="8773835" y="1709651"/>
                  <a:pt x="8775274" y="1708572"/>
                  <a:pt x="8778151" y="1707493"/>
                </a:cubicBezTo>
                <a:lnTo>
                  <a:pt x="8798652" y="1716125"/>
                </a:lnTo>
                <a:cubicBezTo>
                  <a:pt x="8798652" y="1721160"/>
                  <a:pt x="8801170" y="1723678"/>
                  <a:pt x="8806205" y="1723678"/>
                </a:cubicBezTo>
                <a:cubicBezTo>
                  <a:pt x="8814118" y="1725476"/>
                  <a:pt x="8818074" y="1729433"/>
                  <a:pt x="8818074" y="1735547"/>
                </a:cubicBezTo>
                <a:cubicBezTo>
                  <a:pt x="8818074" y="1738065"/>
                  <a:pt x="8816995" y="1740223"/>
                  <a:pt x="8814837" y="1742021"/>
                </a:cubicBezTo>
                <a:cubicBezTo>
                  <a:pt x="8819873" y="1747776"/>
                  <a:pt x="8822390" y="1751732"/>
                  <a:pt x="8822390" y="1753890"/>
                </a:cubicBezTo>
                <a:cubicBezTo>
                  <a:pt x="8821671" y="1760904"/>
                  <a:pt x="8816995" y="1769536"/>
                  <a:pt x="8808363" y="1779786"/>
                </a:cubicBezTo>
                <a:lnTo>
                  <a:pt x="8805126" y="1779786"/>
                </a:lnTo>
                <a:lnTo>
                  <a:pt x="8799731" y="1777628"/>
                </a:lnTo>
                <a:lnTo>
                  <a:pt x="8794336" y="1779786"/>
                </a:lnTo>
                <a:cubicBezTo>
                  <a:pt x="8790919" y="1779786"/>
                  <a:pt x="8789121" y="1777268"/>
                  <a:pt x="8788941" y="1772233"/>
                </a:cubicBezTo>
                <a:lnTo>
                  <a:pt x="8786783" y="1772233"/>
                </a:lnTo>
                <a:cubicBezTo>
                  <a:pt x="8786783" y="1777268"/>
                  <a:pt x="8784625" y="1779786"/>
                  <a:pt x="8780309" y="1779786"/>
                </a:cubicBezTo>
                <a:lnTo>
                  <a:pt x="8769519" y="1786260"/>
                </a:lnTo>
                <a:lnTo>
                  <a:pt x="8764124" y="1791655"/>
                </a:lnTo>
                <a:cubicBezTo>
                  <a:pt x="8761247" y="1791655"/>
                  <a:pt x="8759808" y="1789137"/>
                  <a:pt x="8759808" y="1784102"/>
                </a:cubicBezTo>
                <a:lnTo>
                  <a:pt x="8757650" y="1784102"/>
                </a:lnTo>
                <a:lnTo>
                  <a:pt x="8757650" y="1783023"/>
                </a:lnTo>
                <a:lnTo>
                  <a:pt x="8751176" y="1789497"/>
                </a:lnTo>
                <a:lnTo>
                  <a:pt x="8745781" y="1790576"/>
                </a:lnTo>
                <a:cubicBezTo>
                  <a:pt x="8737329" y="1790576"/>
                  <a:pt x="8731934" y="1788058"/>
                  <a:pt x="8729596" y="1783023"/>
                </a:cubicBezTo>
                <a:lnTo>
                  <a:pt x="8725280" y="1780865"/>
                </a:lnTo>
                <a:lnTo>
                  <a:pt x="8725280" y="1781944"/>
                </a:lnTo>
                <a:lnTo>
                  <a:pt x="8726359" y="1786260"/>
                </a:lnTo>
                <a:lnTo>
                  <a:pt x="8723122" y="1788418"/>
                </a:lnTo>
                <a:lnTo>
                  <a:pt x="8717727" y="1786260"/>
                </a:lnTo>
                <a:cubicBezTo>
                  <a:pt x="8713950" y="1788418"/>
                  <a:pt x="8709634" y="1789497"/>
                  <a:pt x="8704779" y="1789497"/>
                </a:cubicBezTo>
                <a:cubicBezTo>
                  <a:pt x="8686526" y="1789497"/>
                  <a:pt x="8674702" y="1784462"/>
                  <a:pt x="8669307" y="1774391"/>
                </a:cubicBezTo>
                <a:lnTo>
                  <a:pt x="8669307" y="1773312"/>
                </a:lnTo>
                <a:lnTo>
                  <a:pt x="8670386" y="1765759"/>
                </a:lnTo>
                <a:lnTo>
                  <a:pt x="8668228" y="1759285"/>
                </a:lnTo>
                <a:lnTo>
                  <a:pt x="8668228" y="1756048"/>
                </a:lnTo>
                <a:lnTo>
                  <a:pt x="8670386" y="1747416"/>
                </a:lnTo>
                <a:lnTo>
                  <a:pt x="8670386" y="1746337"/>
                </a:lnTo>
                <a:lnTo>
                  <a:pt x="8667149" y="1742021"/>
                </a:lnTo>
                <a:lnTo>
                  <a:pt x="8668228" y="1731231"/>
                </a:lnTo>
                <a:cubicBezTo>
                  <a:pt x="8666070" y="1731231"/>
                  <a:pt x="8664991" y="1725836"/>
                  <a:pt x="8664991" y="1715046"/>
                </a:cubicBezTo>
                <a:cubicBezTo>
                  <a:pt x="8666429" y="1708572"/>
                  <a:pt x="8667868" y="1705335"/>
                  <a:pt x="8669307" y="1705335"/>
                </a:cubicBezTo>
                <a:close/>
                <a:moveTo>
                  <a:pt x="3589799" y="1702233"/>
                </a:moveTo>
                <a:lnTo>
                  <a:pt x="3589799" y="1703312"/>
                </a:lnTo>
                <a:lnTo>
                  <a:pt x="3590878" y="1709786"/>
                </a:lnTo>
                <a:lnTo>
                  <a:pt x="3591957" y="1709786"/>
                </a:lnTo>
                <a:lnTo>
                  <a:pt x="3593036" y="1706549"/>
                </a:lnTo>
                <a:close/>
                <a:moveTo>
                  <a:pt x="1189306" y="1701963"/>
                </a:moveTo>
                <a:lnTo>
                  <a:pt x="1187147" y="1704121"/>
                </a:lnTo>
                <a:cubicBezTo>
                  <a:pt x="1188407" y="1704121"/>
                  <a:pt x="1189486" y="1707358"/>
                  <a:pt x="1190384" y="1713832"/>
                </a:cubicBezTo>
                <a:lnTo>
                  <a:pt x="1192543" y="1713832"/>
                </a:lnTo>
                <a:lnTo>
                  <a:pt x="1194701" y="1711674"/>
                </a:lnTo>
                <a:lnTo>
                  <a:pt x="1194701" y="1707358"/>
                </a:lnTo>
                <a:cubicBezTo>
                  <a:pt x="1191823" y="1707358"/>
                  <a:pt x="1190025" y="1705560"/>
                  <a:pt x="1189306" y="1701963"/>
                </a:cubicBezTo>
                <a:close/>
                <a:moveTo>
                  <a:pt x="146878" y="1700870"/>
                </a:moveTo>
                <a:lnTo>
                  <a:pt x="143642" y="1713818"/>
                </a:lnTo>
                <a:lnTo>
                  <a:pt x="143642" y="1716920"/>
                </a:lnTo>
                <a:lnTo>
                  <a:pt x="146878" y="1720157"/>
                </a:lnTo>
                <a:cubicBezTo>
                  <a:pt x="148227" y="1718718"/>
                  <a:pt x="149262" y="1712289"/>
                  <a:pt x="149980" y="1700870"/>
                </a:cubicBezTo>
                <a:close/>
                <a:moveTo>
                  <a:pt x="8243114" y="1700614"/>
                </a:moveTo>
                <a:lnTo>
                  <a:pt x="8242035" y="1704930"/>
                </a:lnTo>
                <a:lnTo>
                  <a:pt x="8245272" y="1707088"/>
                </a:lnTo>
                <a:cubicBezTo>
                  <a:pt x="8248599" y="1705650"/>
                  <a:pt x="8250442" y="1704211"/>
                  <a:pt x="8250802" y="1702772"/>
                </a:cubicBezTo>
                <a:lnTo>
                  <a:pt x="8247565" y="1700614"/>
                </a:lnTo>
                <a:close/>
                <a:moveTo>
                  <a:pt x="7100830" y="1700414"/>
                </a:moveTo>
                <a:lnTo>
                  <a:pt x="7100830" y="1702572"/>
                </a:lnTo>
                <a:lnTo>
                  <a:pt x="7101909" y="1702572"/>
                </a:lnTo>
                <a:lnTo>
                  <a:pt x="7101909" y="1700414"/>
                </a:lnTo>
                <a:close/>
                <a:moveTo>
                  <a:pt x="8104192" y="1699535"/>
                </a:moveTo>
                <a:lnTo>
                  <a:pt x="8102034" y="1701693"/>
                </a:lnTo>
                <a:lnTo>
                  <a:pt x="8102034" y="1704930"/>
                </a:lnTo>
                <a:lnTo>
                  <a:pt x="8105271" y="1706009"/>
                </a:lnTo>
                <a:lnTo>
                  <a:pt x="8107564" y="1702772"/>
                </a:lnTo>
                <a:lnTo>
                  <a:pt x="8107564" y="1699535"/>
                </a:lnTo>
                <a:close/>
                <a:moveTo>
                  <a:pt x="3589799" y="1697782"/>
                </a:moveTo>
                <a:lnTo>
                  <a:pt x="3589799" y="1700075"/>
                </a:lnTo>
                <a:lnTo>
                  <a:pt x="3590878" y="1700075"/>
                </a:lnTo>
                <a:lnTo>
                  <a:pt x="3590878" y="1697782"/>
                </a:lnTo>
                <a:close/>
                <a:moveTo>
                  <a:pt x="716444" y="1697512"/>
                </a:moveTo>
                <a:cubicBezTo>
                  <a:pt x="716444" y="1700210"/>
                  <a:pt x="714736" y="1701558"/>
                  <a:pt x="711319" y="1701558"/>
                </a:cubicBezTo>
                <a:lnTo>
                  <a:pt x="711319" y="1706684"/>
                </a:lnTo>
                <a:lnTo>
                  <a:pt x="714286" y="1706684"/>
                </a:lnTo>
                <a:lnTo>
                  <a:pt x="717389" y="1704660"/>
                </a:lnTo>
                <a:lnTo>
                  <a:pt x="719412" y="1707763"/>
                </a:lnTo>
                <a:lnTo>
                  <a:pt x="718469" y="1708842"/>
                </a:lnTo>
                <a:lnTo>
                  <a:pt x="718469" y="1709786"/>
                </a:lnTo>
                <a:lnTo>
                  <a:pt x="721570" y="1708842"/>
                </a:lnTo>
                <a:cubicBezTo>
                  <a:pt x="721570" y="1703716"/>
                  <a:pt x="719861" y="1699940"/>
                  <a:pt x="716444" y="1697512"/>
                </a:cubicBezTo>
                <a:close/>
                <a:moveTo>
                  <a:pt x="8161110" y="1697377"/>
                </a:moveTo>
                <a:lnTo>
                  <a:pt x="8158952" y="1699535"/>
                </a:lnTo>
                <a:lnTo>
                  <a:pt x="8160031" y="1700614"/>
                </a:lnTo>
                <a:lnTo>
                  <a:pt x="8162189" y="1702772"/>
                </a:lnTo>
                <a:lnTo>
                  <a:pt x="8169876" y="1701693"/>
                </a:lnTo>
                <a:lnTo>
                  <a:pt x="8176486" y="1701693"/>
                </a:lnTo>
                <a:cubicBezTo>
                  <a:pt x="8185028" y="1705829"/>
                  <a:pt x="8191187" y="1710550"/>
                  <a:pt x="8194963" y="1715855"/>
                </a:cubicBezTo>
                <a:lnTo>
                  <a:pt x="8194963" y="1727724"/>
                </a:lnTo>
                <a:cubicBezTo>
                  <a:pt x="8192805" y="1733029"/>
                  <a:pt x="8187366" y="1737031"/>
                  <a:pt x="8178644" y="1739728"/>
                </a:cubicBezTo>
                <a:lnTo>
                  <a:pt x="8177564" y="1740807"/>
                </a:lnTo>
                <a:lnTo>
                  <a:pt x="8176486" y="1744044"/>
                </a:lnTo>
                <a:lnTo>
                  <a:pt x="8177564" y="1744044"/>
                </a:lnTo>
                <a:lnTo>
                  <a:pt x="8188489" y="1747281"/>
                </a:lnTo>
                <a:cubicBezTo>
                  <a:pt x="8194334" y="1743684"/>
                  <a:pt x="8198695" y="1741886"/>
                  <a:pt x="8201572" y="1741886"/>
                </a:cubicBezTo>
                <a:lnTo>
                  <a:pt x="8203730" y="1741886"/>
                </a:lnTo>
                <a:lnTo>
                  <a:pt x="8220185" y="1742965"/>
                </a:lnTo>
                <a:lnTo>
                  <a:pt x="8221264" y="1741886"/>
                </a:lnTo>
                <a:lnTo>
                  <a:pt x="8221264" y="1740807"/>
                </a:lnTo>
                <a:cubicBezTo>
                  <a:pt x="8205978" y="1726331"/>
                  <a:pt x="8198335" y="1717249"/>
                  <a:pt x="8198335" y="1713562"/>
                </a:cubicBezTo>
                <a:lnTo>
                  <a:pt x="8210339" y="1709246"/>
                </a:lnTo>
                <a:lnTo>
                  <a:pt x="8218027" y="1709246"/>
                </a:lnTo>
                <a:lnTo>
                  <a:pt x="8225580" y="1710325"/>
                </a:lnTo>
                <a:cubicBezTo>
                  <a:pt x="8223062" y="1704571"/>
                  <a:pt x="8221264" y="1701693"/>
                  <a:pt x="8220185" y="1701693"/>
                </a:cubicBezTo>
                <a:lnTo>
                  <a:pt x="8207102" y="1702772"/>
                </a:lnTo>
                <a:lnTo>
                  <a:pt x="8189568" y="1698456"/>
                </a:lnTo>
                <a:lnTo>
                  <a:pt x="8179722" y="1699535"/>
                </a:lnTo>
                <a:lnTo>
                  <a:pt x="8173114" y="1697377"/>
                </a:lnTo>
                <a:close/>
                <a:moveTo>
                  <a:pt x="5099874" y="1697377"/>
                </a:moveTo>
                <a:cubicBezTo>
                  <a:pt x="5096996" y="1698816"/>
                  <a:pt x="5095557" y="1701019"/>
                  <a:pt x="5095557" y="1703986"/>
                </a:cubicBezTo>
                <a:lnTo>
                  <a:pt x="5098794" y="1705065"/>
                </a:lnTo>
                <a:cubicBezTo>
                  <a:pt x="5103201" y="1704346"/>
                  <a:pt x="5105403" y="1703267"/>
                  <a:pt x="5105403" y="1701828"/>
                </a:cubicBezTo>
                <a:lnTo>
                  <a:pt x="5105403" y="1698456"/>
                </a:lnTo>
                <a:close/>
                <a:moveTo>
                  <a:pt x="9193554" y="1696349"/>
                </a:moveTo>
                <a:lnTo>
                  <a:pt x="9190317" y="1697428"/>
                </a:lnTo>
                <a:lnTo>
                  <a:pt x="9190317" y="1701744"/>
                </a:lnTo>
                <a:lnTo>
                  <a:pt x="9193554" y="1704981"/>
                </a:lnTo>
                <a:lnTo>
                  <a:pt x="9195712" y="1704981"/>
                </a:lnTo>
                <a:lnTo>
                  <a:pt x="9197735" y="1702823"/>
                </a:lnTo>
                <a:lnTo>
                  <a:pt x="9197735" y="1699586"/>
                </a:lnTo>
                <a:cubicBezTo>
                  <a:pt x="9197735" y="1698507"/>
                  <a:pt x="9196341" y="1697428"/>
                  <a:pt x="9193554" y="1696349"/>
                </a:cubicBezTo>
                <a:close/>
                <a:moveTo>
                  <a:pt x="7772412" y="1696163"/>
                </a:moveTo>
                <a:lnTo>
                  <a:pt x="7772412" y="1698321"/>
                </a:lnTo>
                <a:lnTo>
                  <a:pt x="7773492" y="1698321"/>
                </a:lnTo>
                <a:lnTo>
                  <a:pt x="7775650" y="1696163"/>
                </a:lnTo>
                <a:close/>
                <a:moveTo>
                  <a:pt x="7732489" y="1695084"/>
                </a:moveTo>
                <a:lnTo>
                  <a:pt x="7732489" y="1697242"/>
                </a:lnTo>
                <a:lnTo>
                  <a:pt x="7734647" y="1697242"/>
                </a:lnTo>
                <a:close/>
                <a:moveTo>
                  <a:pt x="4184316" y="1694461"/>
                </a:moveTo>
                <a:cubicBezTo>
                  <a:pt x="4184316" y="1697878"/>
                  <a:pt x="4183641" y="1700396"/>
                  <a:pt x="4182293" y="1702014"/>
                </a:cubicBezTo>
                <a:cubicBezTo>
                  <a:pt x="4182293" y="1703363"/>
                  <a:pt x="4185125" y="1704757"/>
                  <a:pt x="4190790" y="1706195"/>
                </a:cubicBezTo>
                <a:lnTo>
                  <a:pt x="4190790" y="1697698"/>
                </a:lnTo>
                <a:lnTo>
                  <a:pt x="4185395" y="1694461"/>
                </a:lnTo>
                <a:close/>
                <a:moveTo>
                  <a:pt x="715365" y="1693466"/>
                </a:moveTo>
                <a:lnTo>
                  <a:pt x="717389" y="1695489"/>
                </a:lnTo>
                <a:lnTo>
                  <a:pt x="717389" y="1693466"/>
                </a:lnTo>
                <a:close/>
                <a:moveTo>
                  <a:pt x="7591140" y="1691847"/>
                </a:moveTo>
                <a:cubicBezTo>
                  <a:pt x="7591140" y="1694005"/>
                  <a:pt x="7591859" y="1695084"/>
                  <a:pt x="7593298" y="1695084"/>
                </a:cubicBezTo>
                <a:lnTo>
                  <a:pt x="7609483" y="1694005"/>
                </a:lnTo>
                <a:lnTo>
                  <a:pt x="7610562" y="1695084"/>
                </a:lnTo>
                <a:lnTo>
                  <a:pt x="7611641" y="1695084"/>
                </a:lnTo>
                <a:lnTo>
                  <a:pt x="7614878" y="1694005"/>
                </a:lnTo>
                <a:lnTo>
                  <a:pt x="7620273" y="1695084"/>
                </a:lnTo>
                <a:lnTo>
                  <a:pt x="7633221" y="1692926"/>
                </a:lnTo>
                <a:lnTo>
                  <a:pt x="7639695" y="1694005"/>
                </a:lnTo>
                <a:lnTo>
                  <a:pt x="7650485" y="1692926"/>
                </a:lnTo>
                <a:lnTo>
                  <a:pt x="7656959" y="1695084"/>
                </a:lnTo>
                <a:lnTo>
                  <a:pt x="7665591" y="1695084"/>
                </a:lnTo>
                <a:lnTo>
                  <a:pt x="7673144" y="1694005"/>
                </a:lnTo>
                <a:lnTo>
                  <a:pt x="7675302" y="1696163"/>
                </a:lnTo>
                <a:cubicBezTo>
                  <a:pt x="7675302" y="1694725"/>
                  <a:pt x="7676381" y="1694005"/>
                  <a:pt x="7678539" y="1694005"/>
                </a:cubicBezTo>
                <a:lnTo>
                  <a:pt x="7696882" y="1695084"/>
                </a:lnTo>
                <a:lnTo>
                  <a:pt x="7697961" y="1694005"/>
                </a:lnTo>
                <a:lnTo>
                  <a:pt x="7699040" y="1694005"/>
                </a:lnTo>
                <a:lnTo>
                  <a:pt x="7705514" y="1695084"/>
                </a:lnTo>
                <a:lnTo>
                  <a:pt x="7707672" y="1695084"/>
                </a:lnTo>
                <a:lnTo>
                  <a:pt x="7707672" y="1691847"/>
                </a:lnTo>
                <a:cubicBezTo>
                  <a:pt x="7709111" y="1691847"/>
                  <a:pt x="7709830" y="1692926"/>
                  <a:pt x="7709830" y="1695084"/>
                </a:cubicBezTo>
                <a:cubicBezTo>
                  <a:pt x="7713427" y="1695084"/>
                  <a:pt x="7715225" y="1695804"/>
                  <a:pt x="7715225" y="1697242"/>
                </a:cubicBezTo>
                <a:lnTo>
                  <a:pt x="7715225" y="1698321"/>
                </a:lnTo>
                <a:lnTo>
                  <a:pt x="7717383" y="1696163"/>
                </a:lnTo>
                <a:lnTo>
                  <a:pt x="7716304" y="1695084"/>
                </a:lnTo>
                <a:cubicBezTo>
                  <a:pt x="7717743" y="1695084"/>
                  <a:pt x="7718462" y="1694005"/>
                  <a:pt x="7718462" y="1691847"/>
                </a:cubicBezTo>
                <a:cubicBezTo>
                  <a:pt x="7726375" y="1693286"/>
                  <a:pt x="7738604" y="1694005"/>
                  <a:pt x="7755148" y="1694005"/>
                </a:cubicBezTo>
                <a:lnTo>
                  <a:pt x="7765938" y="1694005"/>
                </a:lnTo>
                <a:lnTo>
                  <a:pt x="7774570" y="1691847"/>
                </a:lnTo>
                <a:lnTo>
                  <a:pt x="7774570" y="1694005"/>
                </a:lnTo>
                <a:lnTo>
                  <a:pt x="7778886" y="1694005"/>
                </a:lnTo>
                <a:lnTo>
                  <a:pt x="7784282" y="1695084"/>
                </a:lnTo>
                <a:lnTo>
                  <a:pt x="7790756" y="1694005"/>
                </a:lnTo>
                <a:lnTo>
                  <a:pt x="7799388" y="1694005"/>
                </a:lnTo>
                <a:lnTo>
                  <a:pt x="7804783" y="1695084"/>
                </a:lnTo>
                <a:lnTo>
                  <a:pt x="7804783" y="1698321"/>
                </a:lnTo>
                <a:cubicBezTo>
                  <a:pt x="7802624" y="1701378"/>
                  <a:pt x="7801546" y="1706054"/>
                  <a:pt x="7801546" y="1712348"/>
                </a:cubicBezTo>
                <a:lnTo>
                  <a:pt x="7804783" y="1715585"/>
                </a:lnTo>
                <a:lnTo>
                  <a:pt x="7804783" y="1724217"/>
                </a:lnTo>
                <a:lnTo>
                  <a:pt x="7801546" y="1729612"/>
                </a:lnTo>
                <a:lnTo>
                  <a:pt x="7802624" y="1730691"/>
                </a:lnTo>
                <a:lnTo>
                  <a:pt x="7802624" y="1731770"/>
                </a:lnTo>
                <a:lnTo>
                  <a:pt x="7800466" y="1741481"/>
                </a:lnTo>
                <a:lnTo>
                  <a:pt x="7802624" y="1743640"/>
                </a:lnTo>
                <a:lnTo>
                  <a:pt x="7802624" y="1752272"/>
                </a:lnTo>
                <a:lnTo>
                  <a:pt x="7801546" y="1753351"/>
                </a:lnTo>
                <a:lnTo>
                  <a:pt x="7802624" y="1754430"/>
                </a:lnTo>
                <a:cubicBezTo>
                  <a:pt x="7802085" y="1769176"/>
                  <a:pt x="7801366" y="1776549"/>
                  <a:pt x="7800466" y="1776549"/>
                </a:cubicBezTo>
                <a:lnTo>
                  <a:pt x="7801546" y="1777628"/>
                </a:lnTo>
                <a:lnTo>
                  <a:pt x="7801546" y="1779786"/>
                </a:lnTo>
                <a:cubicBezTo>
                  <a:pt x="7801366" y="1783383"/>
                  <a:pt x="7800646" y="1785181"/>
                  <a:pt x="7799388" y="1785181"/>
                </a:cubicBezTo>
                <a:lnTo>
                  <a:pt x="7800466" y="1786260"/>
                </a:lnTo>
                <a:lnTo>
                  <a:pt x="7800466" y="1788418"/>
                </a:lnTo>
                <a:lnTo>
                  <a:pt x="7792914" y="1788418"/>
                </a:lnTo>
                <a:lnTo>
                  <a:pt x="7788598" y="1785181"/>
                </a:lnTo>
                <a:cubicBezTo>
                  <a:pt x="7787159" y="1785541"/>
                  <a:pt x="7785720" y="1787339"/>
                  <a:pt x="7784282" y="1790576"/>
                </a:cubicBezTo>
                <a:lnTo>
                  <a:pt x="7765938" y="1789497"/>
                </a:lnTo>
                <a:lnTo>
                  <a:pt x="7761622" y="1789497"/>
                </a:lnTo>
                <a:lnTo>
                  <a:pt x="7757306" y="1788418"/>
                </a:lnTo>
                <a:lnTo>
                  <a:pt x="7752990" y="1789497"/>
                </a:lnTo>
                <a:lnTo>
                  <a:pt x="7750832" y="1789497"/>
                </a:lnTo>
                <a:lnTo>
                  <a:pt x="7750832" y="1768996"/>
                </a:lnTo>
                <a:lnTo>
                  <a:pt x="7751911" y="1764680"/>
                </a:lnTo>
                <a:lnTo>
                  <a:pt x="7750832" y="1752272"/>
                </a:lnTo>
                <a:lnTo>
                  <a:pt x="7750832" y="1749035"/>
                </a:lnTo>
                <a:lnTo>
                  <a:pt x="7735726" y="1750114"/>
                </a:lnTo>
                <a:lnTo>
                  <a:pt x="7716304" y="1747956"/>
                </a:lnTo>
                <a:lnTo>
                  <a:pt x="7707672" y="1750114"/>
                </a:lnTo>
                <a:lnTo>
                  <a:pt x="7706593" y="1749035"/>
                </a:lnTo>
                <a:lnTo>
                  <a:pt x="7705514" y="1749035"/>
                </a:lnTo>
                <a:cubicBezTo>
                  <a:pt x="7701918" y="1749394"/>
                  <a:pt x="7700119" y="1750473"/>
                  <a:pt x="7700119" y="1752272"/>
                </a:cubicBezTo>
                <a:lnTo>
                  <a:pt x="7697961" y="1752272"/>
                </a:lnTo>
                <a:cubicBezTo>
                  <a:pt x="7697961" y="1749934"/>
                  <a:pt x="7693286" y="1748495"/>
                  <a:pt x="7683934" y="1747956"/>
                </a:cubicBezTo>
                <a:lnTo>
                  <a:pt x="7682855" y="1746877"/>
                </a:lnTo>
                <a:cubicBezTo>
                  <a:pt x="7682855" y="1748675"/>
                  <a:pt x="7679618" y="1749754"/>
                  <a:pt x="7673144" y="1750114"/>
                </a:cubicBezTo>
                <a:lnTo>
                  <a:pt x="7673144" y="1752272"/>
                </a:lnTo>
                <a:lnTo>
                  <a:pt x="7670986" y="1752272"/>
                </a:lnTo>
                <a:lnTo>
                  <a:pt x="7670986" y="1750114"/>
                </a:lnTo>
                <a:lnTo>
                  <a:pt x="7662354" y="1750114"/>
                </a:lnTo>
                <a:lnTo>
                  <a:pt x="7662354" y="1752272"/>
                </a:lnTo>
                <a:lnTo>
                  <a:pt x="7660196" y="1752272"/>
                </a:lnTo>
                <a:lnTo>
                  <a:pt x="7660196" y="1750114"/>
                </a:lnTo>
                <a:lnTo>
                  <a:pt x="7631063" y="1749035"/>
                </a:lnTo>
                <a:lnTo>
                  <a:pt x="7620273" y="1749035"/>
                </a:lnTo>
                <a:cubicBezTo>
                  <a:pt x="7615238" y="1749035"/>
                  <a:pt x="7612720" y="1750114"/>
                  <a:pt x="7612720" y="1752272"/>
                </a:cubicBezTo>
                <a:lnTo>
                  <a:pt x="7606246" y="1752272"/>
                </a:lnTo>
                <a:lnTo>
                  <a:pt x="7606246" y="1750114"/>
                </a:lnTo>
                <a:lnTo>
                  <a:pt x="7595456" y="1750114"/>
                </a:lnTo>
                <a:lnTo>
                  <a:pt x="7594377" y="1749035"/>
                </a:lnTo>
                <a:cubicBezTo>
                  <a:pt x="7592219" y="1749035"/>
                  <a:pt x="7591140" y="1750114"/>
                  <a:pt x="7591140" y="1752272"/>
                </a:cubicBezTo>
                <a:lnTo>
                  <a:pt x="7590061" y="1752272"/>
                </a:lnTo>
                <a:cubicBezTo>
                  <a:pt x="7590061" y="1750653"/>
                  <a:pt x="7587543" y="1748855"/>
                  <a:pt x="7582508" y="1746877"/>
                </a:cubicBezTo>
                <a:cubicBezTo>
                  <a:pt x="7580170" y="1749035"/>
                  <a:pt x="7572617" y="1750114"/>
                  <a:pt x="7559849" y="1750114"/>
                </a:cubicBezTo>
                <a:lnTo>
                  <a:pt x="7557691" y="1744719"/>
                </a:lnTo>
                <a:lnTo>
                  <a:pt x="7558770" y="1729612"/>
                </a:lnTo>
                <a:lnTo>
                  <a:pt x="7558770" y="1723138"/>
                </a:lnTo>
                <a:lnTo>
                  <a:pt x="7559849" y="1722059"/>
                </a:lnTo>
                <a:lnTo>
                  <a:pt x="7557691" y="1708032"/>
                </a:lnTo>
                <a:lnTo>
                  <a:pt x="7558770" y="1702637"/>
                </a:lnTo>
                <a:lnTo>
                  <a:pt x="7557691" y="1696163"/>
                </a:lnTo>
                <a:lnTo>
                  <a:pt x="7558770" y="1695084"/>
                </a:lnTo>
                <a:lnTo>
                  <a:pt x="7568481" y="1695084"/>
                </a:lnTo>
                <a:lnTo>
                  <a:pt x="7572797" y="1698321"/>
                </a:lnTo>
                <a:cubicBezTo>
                  <a:pt x="7572797" y="1695444"/>
                  <a:pt x="7575314" y="1694005"/>
                  <a:pt x="7580350" y="1694005"/>
                </a:cubicBezTo>
                <a:lnTo>
                  <a:pt x="7588982" y="1695084"/>
                </a:lnTo>
                <a:cubicBezTo>
                  <a:pt x="7588982" y="1692926"/>
                  <a:pt x="7589701" y="1691847"/>
                  <a:pt x="7591140" y="1691847"/>
                </a:cubicBezTo>
                <a:close/>
                <a:moveTo>
                  <a:pt x="4211021" y="1691359"/>
                </a:moveTo>
                <a:lnTo>
                  <a:pt x="4206705" y="1697698"/>
                </a:lnTo>
                <a:lnTo>
                  <a:pt x="4205761" y="1702014"/>
                </a:lnTo>
                <a:lnTo>
                  <a:pt x="4206705" y="1702958"/>
                </a:lnTo>
                <a:lnTo>
                  <a:pt x="4206705" y="1708353"/>
                </a:lnTo>
                <a:cubicBezTo>
                  <a:pt x="4204637" y="1711051"/>
                  <a:pt x="4203603" y="1713524"/>
                  <a:pt x="4203603" y="1715771"/>
                </a:cubicBezTo>
                <a:cubicBezTo>
                  <a:pt x="4206929" y="1721526"/>
                  <a:pt x="4209403" y="1724403"/>
                  <a:pt x="4211021" y="1724403"/>
                </a:cubicBezTo>
                <a:cubicBezTo>
                  <a:pt x="4215247" y="1723684"/>
                  <a:pt x="4217360" y="1722605"/>
                  <a:pt x="4217360" y="1721166"/>
                </a:cubicBezTo>
                <a:cubicBezTo>
                  <a:pt x="4217360" y="1714962"/>
                  <a:pt x="4215607" y="1705026"/>
                  <a:pt x="4212100" y="1691359"/>
                </a:cubicBezTo>
                <a:close/>
                <a:moveTo>
                  <a:pt x="4141695" y="1691359"/>
                </a:moveTo>
                <a:cubicBezTo>
                  <a:pt x="4140256" y="1691359"/>
                  <a:pt x="4138863" y="1693832"/>
                  <a:pt x="4137514" y="1698777"/>
                </a:cubicBezTo>
                <a:lnTo>
                  <a:pt x="4139537" y="1704037"/>
                </a:lnTo>
                <a:lnTo>
                  <a:pt x="4142774" y="1704037"/>
                </a:lnTo>
                <a:lnTo>
                  <a:pt x="4142774" y="1702958"/>
                </a:lnTo>
                <a:lnTo>
                  <a:pt x="4140616" y="1699856"/>
                </a:lnTo>
                <a:lnTo>
                  <a:pt x="4140616" y="1697698"/>
                </a:lnTo>
                <a:cubicBezTo>
                  <a:pt x="4140616" y="1696259"/>
                  <a:pt x="4141695" y="1695540"/>
                  <a:pt x="4143853" y="1695540"/>
                </a:cubicBezTo>
                <a:lnTo>
                  <a:pt x="4144932" y="1694461"/>
                </a:lnTo>
                <a:lnTo>
                  <a:pt x="4144932" y="1691359"/>
                </a:lnTo>
                <a:close/>
                <a:moveTo>
                  <a:pt x="8582986" y="1691308"/>
                </a:moveTo>
                <a:lnTo>
                  <a:pt x="8582986" y="1692387"/>
                </a:lnTo>
                <a:lnTo>
                  <a:pt x="8585144" y="1692387"/>
                </a:lnTo>
                <a:lnTo>
                  <a:pt x="8585144" y="1691308"/>
                </a:lnTo>
                <a:close/>
                <a:moveTo>
                  <a:pt x="2226875" y="1690145"/>
                </a:moveTo>
                <a:lnTo>
                  <a:pt x="2225796" y="1691224"/>
                </a:lnTo>
                <a:lnTo>
                  <a:pt x="2225796" y="1692303"/>
                </a:lnTo>
                <a:lnTo>
                  <a:pt x="2235372" y="1699856"/>
                </a:lnTo>
                <a:lnTo>
                  <a:pt x="2237530" y="1699856"/>
                </a:lnTo>
                <a:lnTo>
                  <a:pt x="2239689" y="1697698"/>
                </a:lnTo>
                <a:cubicBezTo>
                  <a:pt x="2238789" y="1695001"/>
                  <a:pt x="2234518" y="1692483"/>
                  <a:pt x="2226875" y="1690145"/>
                </a:cubicBezTo>
                <a:close/>
                <a:moveTo>
                  <a:pt x="3599510" y="1689150"/>
                </a:moveTo>
                <a:lnTo>
                  <a:pt x="3599510" y="1690229"/>
                </a:lnTo>
                <a:lnTo>
                  <a:pt x="3601668" y="1690229"/>
                </a:lnTo>
                <a:lnTo>
                  <a:pt x="3601668" y="1689150"/>
                </a:lnTo>
                <a:close/>
                <a:moveTo>
                  <a:pt x="3284185" y="1688610"/>
                </a:moveTo>
                <a:lnTo>
                  <a:pt x="3284185" y="1690768"/>
                </a:lnTo>
                <a:lnTo>
                  <a:pt x="3283106" y="1690768"/>
                </a:lnTo>
                <a:lnTo>
                  <a:pt x="3284185" y="1694005"/>
                </a:lnTo>
                <a:lnTo>
                  <a:pt x="3285264" y="1694005"/>
                </a:lnTo>
                <a:lnTo>
                  <a:pt x="3286343" y="1688610"/>
                </a:lnTo>
                <a:close/>
                <a:moveTo>
                  <a:pt x="2025371" y="1688122"/>
                </a:moveTo>
                <a:cubicBezTo>
                  <a:pt x="2027799" y="1688122"/>
                  <a:pt x="2030632" y="1689516"/>
                  <a:pt x="2033869" y="1692303"/>
                </a:cubicBezTo>
                <a:lnTo>
                  <a:pt x="2040342" y="1690145"/>
                </a:lnTo>
                <a:lnTo>
                  <a:pt x="2048840" y="1690145"/>
                </a:lnTo>
                <a:lnTo>
                  <a:pt x="2064755" y="1691224"/>
                </a:lnTo>
                <a:lnTo>
                  <a:pt x="2067992" y="1688122"/>
                </a:lnTo>
                <a:lnTo>
                  <a:pt x="2078648" y="1688122"/>
                </a:lnTo>
                <a:lnTo>
                  <a:pt x="2080804" y="1690145"/>
                </a:lnTo>
                <a:lnTo>
                  <a:pt x="2080804" y="1692303"/>
                </a:lnTo>
                <a:cubicBezTo>
                  <a:pt x="2079367" y="1695180"/>
                  <a:pt x="2077568" y="1696619"/>
                  <a:pt x="2075411" y="1696619"/>
                </a:cubicBezTo>
                <a:lnTo>
                  <a:pt x="2028608" y="1698777"/>
                </a:lnTo>
                <a:cubicBezTo>
                  <a:pt x="2025010" y="1695900"/>
                  <a:pt x="2023213" y="1693022"/>
                  <a:pt x="2023213" y="1690145"/>
                </a:cubicBezTo>
                <a:close/>
                <a:moveTo>
                  <a:pt x="3731418" y="1688071"/>
                </a:moveTo>
                <a:lnTo>
                  <a:pt x="3731418" y="1691308"/>
                </a:lnTo>
                <a:lnTo>
                  <a:pt x="3735734" y="1693466"/>
                </a:lnTo>
                <a:lnTo>
                  <a:pt x="3736813" y="1693466"/>
                </a:lnTo>
                <a:lnTo>
                  <a:pt x="3736813" y="1690229"/>
                </a:lnTo>
                <a:lnTo>
                  <a:pt x="3734655" y="1688071"/>
                </a:lnTo>
                <a:close/>
                <a:moveTo>
                  <a:pt x="9120586" y="1687852"/>
                </a:moveTo>
                <a:lnTo>
                  <a:pt x="9120586" y="1690010"/>
                </a:lnTo>
                <a:lnTo>
                  <a:pt x="9121665" y="1690010"/>
                </a:lnTo>
                <a:lnTo>
                  <a:pt x="9121665" y="1687852"/>
                </a:lnTo>
                <a:close/>
                <a:moveTo>
                  <a:pt x="3072295" y="1687531"/>
                </a:moveTo>
                <a:lnTo>
                  <a:pt x="3074453" y="1691847"/>
                </a:lnTo>
                <a:lnTo>
                  <a:pt x="3075532" y="1691847"/>
                </a:lnTo>
                <a:lnTo>
                  <a:pt x="3075532" y="1690768"/>
                </a:lnTo>
                <a:lnTo>
                  <a:pt x="3074453" y="1687531"/>
                </a:lnTo>
                <a:close/>
                <a:moveTo>
                  <a:pt x="3602747" y="1686992"/>
                </a:moveTo>
                <a:lnTo>
                  <a:pt x="3602747" y="1689150"/>
                </a:lnTo>
                <a:lnTo>
                  <a:pt x="3603826" y="1689150"/>
                </a:lnTo>
                <a:lnTo>
                  <a:pt x="3603826" y="1686992"/>
                </a:lnTo>
                <a:close/>
                <a:moveTo>
                  <a:pt x="7085724" y="1686387"/>
                </a:moveTo>
                <a:lnTo>
                  <a:pt x="7085724" y="1688545"/>
                </a:lnTo>
                <a:lnTo>
                  <a:pt x="7087882" y="1688545"/>
                </a:lnTo>
                <a:lnTo>
                  <a:pt x="7087882" y="1686387"/>
                </a:lnTo>
                <a:close/>
                <a:moveTo>
                  <a:pt x="8248644" y="1685373"/>
                </a:moveTo>
                <a:lnTo>
                  <a:pt x="8245272" y="1688610"/>
                </a:lnTo>
                <a:lnTo>
                  <a:pt x="8245272" y="1690768"/>
                </a:lnTo>
                <a:cubicBezTo>
                  <a:pt x="8246621" y="1693646"/>
                  <a:pt x="8249183" y="1695084"/>
                  <a:pt x="8252960" y="1695084"/>
                </a:cubicBezTo>
                <a:lnTo>
                  <a:pt x="8254039" y="1695084"/>
                </a:lnTo>
                <a:lnTo>
                  <a:pt x="8257411" y="1691847"/>
                </a:lnTo>
                <a:cubicBezTo>
                  <a:pt x="8256512" y="1688790"/>
                  <a:pt x="8254668" y="1686632"/>
                  <a:pt x="8251881" y="1685373"/>
                </a:cubicBezTo>
                <a:close/>
                <a:moveTo>
                  <a:pt x="8644490" y="1684834"/>
                </a:moveTo>
                <a:lnTo>
                  <a:pt x="8662833" y="1684834"/>
                </a:lnTo>
                <a:cubicBezTo>
                  <a:pt x="8664991" y="1684834"/>
                  <a:pt x="8666070" y="1686273"/>
                  <a:pt x="8666070" y="1689150"/>
                </a:cubicBezTo>
                <a:lnTo>
                  <a:pt x="8664991" y="1692387"/>
                </a:lnTo>
                <a:lnTo>
                  <a:pt x="8666070" y="1692387"/>
                </a:lnTo>
                <a:cubicBezTo>
                  <a:pt x="8668587" y="1689510"/>
                  <a:pt x="8678253" y="1688071"/>
                  <a:pt x="8695068" y="1688071"/>
                </a:cubicBezTo>
                <a:lnTo>
                  <a:pt x="8702621" y="1690229"/>
                </a:lnTo>
                <a:cubicBezTo>
                  <a:pt x="8702621" y="1688071"/>
                  <a:pt x="8707296" y="1686273"/>
                  <a:pt x="8716648" y="1684834"/>
                </a:cubicBezTo>
                <a:cubicBezTo>
                  <a:pt x="8728877" y="1687531"/>
                  <a:pt x="8734991" y="1689330"/>
                  <a:pt x="8734991" y="1690229"/>
                </a:cubicBezTo>
                <a:lnTo>
                  <a:pt x="8737149" y="1695624"/>
                </a:lnTo>
                <a:lnTo>
                  <a:pt x="8736070" y="1696703"/>
                </a:lnTo>
                <a:lnTo>
                  <a:pt x="8724201" y="1696703"/>
                </a:lnTo>
                <a:lnTo>
                  <a:pt x="8720964" y="1699940"/>
                </a:lnTo>
                <a:lnTo>
                  <a:pt x="8720964" y="1701019"/>
                </a:lnTo>
                <a:lnTo>
                  <a:pt x="8727438" y="1703177"/>
                </a:lnTo>
                <a:lnTo>
                  <a:pt x="8732833" y="1701019"/>
                </a:lnTo>
                <a:cubicBezTo>
                  <a:pt x="8752255" y="1701019"/>
                  <a:pt x="8761966" y="1707133"/>
                  <a:pt x="8761966" y="1719362"/>
                </a:cubicBezTo>
                <a:lnTo>
                  <a:pt x="8761966" y="1720441"/>
                </a:lnTo>
                <a:cubicBezTo>
                  <a:pt x="8761966" y="1726196"/>
                  <a:pt x="8756211" y="1734108"/>
                  <a:pt x="8744702" y="1744179"/>
                </a:cubicBezTo>
                <a:lnTo>
                  <a:pt x="8738228" y="1744179"/>
                </a:lnTo>
                <a:cubicBezTo>
                  <a:pt x="8734811" y="1744179"/>
                  <a:pt x="8731934" y="1742381"/>
                  <a:pt x="8729596" y="1738784"/>
                </a:cubicBezTo>
                <a:cubicBezTo>
                  <a:pt x="8725280" y="1738784"/>
                  <a:pt x="8722043" y="1730512"/>
                  <a:pt x="8719885" y="1713967"/>
                </a:cubicBezTo>
                <a:cubicBezTo>
                  <a:pt x="8715929" y="1710190"/>
                  <a:pt x="8713771" y="1706594"/>
                  <a:pt x="8713411" y="1703177"/>
                </a:cubicBezTo>
                <a:lnTo>
                  <a:pt x="8716648" y="1699940"/>
                </a:lnTo>
                <a:lnTo>
                  <a:pt x="8706937" y="1698861"/>
                </a:lnTo>
                <a:lnTo>
                  <a:pt x="8699384" y="1699940"/>
                </a:lnTo>
                <a:lnTo>
                  <a:pt x="8683334" y="1697782"/>
                </a:lnTo>
                <a:cubicBezTo>
                  <a:pt x="8681355" y="1699221"/>
                  <a:pt x="8676680" y="1700300"/>
                  <a:pt x="8669307" y="1701019"/>
                </a:cubicBezTo>
                <a:lnTo>
                  <a:pt x="8652043" y="1698861"/>
                </a:lnTo>
                <a:lnTo>
                  <a:pt x="8646648" y="1702098"/>
                </a:lnTo>
                <a:lnTo>
                  <a:pt x="8645568" y="1702098"/>
                </a:lnTo>
                <a:cubicBezTo>
                  <a:pt x="8644130" y="1702098"/>
                  <a:pt x="8642691" y="1697063"/>
                  <a:pt x="8641252" y="1686992"/>
                </a:cubicBezTo>
                <a:close/>
                <a:moveTo>
                  <a:pt x="3599510" y="1684834"/>
                </a:moveTo>
                <a:lnTo>
                  <a:pt x="3599510" y="1685913"/>
                </a:lnTo>
                <a:lnTo>
                  <a:pt x="3601668" y="1685913"/>
                </a:lnTo>
                <a:lnTo>
                  <a:pt x="3601668" y="1684834"/>
                </a:lnTo>
                <a:close/>
                <a:moveTo>
                  <a:pt x="5191859" y="1683215"/>
                </a:moveTo>
                <a:cubicBezTo>
                  <a:pt x="5184935" y="1687531"/>
                  <a:pt x="5178011" y="1689689"/>
                  <a:pt x="5171088" y="1689689"/>
                </a:cubicBezTo>
                <a:lnTo>
                  <a:pt x="5164479" y="1688610"/>
                </a:lnTo>
                <a:lnTo>
                  <a:pt x="5161242" y="1689689"/>
                </a:lnTo>
                <a:lnTo>
                  <a:pt x="5151396" y="1688610"/>
                </a:lnTo>
                <a:lnTo>
                  <a:pt x="5140336" y="1688610"/>
                </a:lnTo>
                <a:lnTo>
                  <a:pt x="5136020" y="1685373"/>
                </a:lnTo>
                <a:lnTo>
                  <a:pt x="5132783" y="1685373"/>
                </a:lnTo>
                <a:lnTo>
                  <a:pt x="5129411" y="1690903"/>
                </a:lnTo>
                <a:lnTo>
                  <a:pt x="5130490" y="1709516"/>
                </a:lnTo>
                <a:cubicBezTo>
                  <a:pt x="5129232" y="1709516"/>
                  <a:pt x="5128153" y="1711314"/>
                  <a:pt x="5127253" y="1714911"/>
                </a:cubicBezTo>
                <a:lnTo>
                  <a:pt x="5130490" y="1715990"/>
                </a:lnTo>
                <a:lnTo>
                  <a:pt x="5137099" y="1713832"/>
                </a:lnTo>
                <a:lnTo>
                  <a:pt x="5138178" y="1713832"/>
                </a:lnTo>
                <a:cubicBezTo>
                  <a:pt x="5140606" y="1713832"/>
                  <a:pt x="5143169" y="1714911"/>
                  <a:pt x="5145866" y="1717069"/>
                </a:cubicBezTo>
                <a:lnTo>
                  <a:pt x="5148024" y="1717069"/>
                </a:lnTo>
                <a:cubicBezTo>
                  <a:pt x="5149912" y="1715091"/>
                  <a:pt x="5155038" y="1713652"/>
                  <a:pt x="5163400" y="1712753"/>
                </a:cubicBezTo>
                <a:lnTo>
                  <a:pt x="5164479" y="1711674"/>
                </a:lnTo>
                <a:lnTo>
                  <a:pt x="5165558" y="1711674"/>
                </a:lnTo>
                <a:lnTo>
                  <a:pt x="5174325" y="1713832"/>
                </a:lnTo>
                <a:lnTo>
                  <a:pt x="5186329" y="1710595"/>
                </a:lnTo>
                <a:cubicBezTo>
                  <a:pt x="5192713" y="1713472"/>
                  <a:pt x="5197479" y="1714911"/>
                  <a:pt x="5200625" y="1714911"/>
                </a:cubicBezTo>
                <a:lnTo>
                  <a:pt x="5203863" y="1712753"/>
                </a:lnTo>
                <a:lnTo>
                  <a:pt x="5202784" y="1705065"/>
                </a:lnTo>
                <a:lnTo>
                  <a:pt x="5202784" y="1690903"/>
                </a:lnTo>
                <a:cubicBezTo>
                  <a:pt x="5202784" y="1689195"/>
                  <a:pt x="5199142" y="1686632"/>
                  <a:pt x="5191859" y="1683215"/>
                </a:cubicBezTo>
                <a:close/>
                <a:moveTo>
                  <a:pt x="9124902" y="1682457"/>
                </a:moveTo>
                <a:lnTo>
                  <a:pt x="9122744" y="1686773"/>
                </a:lnTo>
                <a:lnTo>
                  <a:pt x="9123823" y="1686773"/>
                </a:lnTo>
                <a:cubicBezTo>
                  <a:pt x="9125262" y="1686773"/>
                  <a:pt x="9125981" y="1685694"/>
                  <a:pt x="9125981" y="1683536"/>
                </a:cubicBezTo>
                <a:lnTo>
                  <a:pt x="9125981" y="1682457"/>
                </a:lnTo>
                <a:close/>
                <a:moveTo>
                  <a:pt x="7280080" y="1682206"/>
                </a:moveTo>
                <a:lnTo>
                  <a:pt x="7274820" y="1688545"/>
                </a:lnTo>
                <a:lnTo>
                  <a:pt x="7274820" y="1689624"/>
                </a:lnTo>
                <a:lnTo>
                  <a:pt x="7277922" y="1689624"/>
                </a:lnTo>
                <a:cubicBezTo>
                  <a:pt x="7280080" y="1688905"/>
                  <a:pt x="7281159" y="1686792"/>
                  <a:pt x="7281159" y="1683285"/>
                </a:cubicBezTo>
                <a:lnTo>
                  <a:pt x="7281159" y="1682206"/>
                </a:lnTo>
                <a:close/>
                <a:moveTo>
                  <a:pt x="3071216" y="1682136"/>
                </a:moveTo>
                <a:lnTo>
                  <a:pt x="3071216" y="1685373"/>
                </a:lnTo>
                <a:lnTo>
                  <a:pt x="3073374" y="1685373"/>
                </a:lnTo>
                <a:lnTo>
                  <a:pt x="3073374" y="1684294"/>
                </a:lnTo>
                <a:close/>
                <a:moveTo>
                  <a:pt x="3603826" y="1681597"/>
                </a:moveTo>
                <a:lnTo>
                  <a:pt x="3603826" y="1682676"/>
                </a:lnTo>
                <a:lnTo>
                  <a:pt x="3605984" y="1682676"/>
                </a:lnTo>
                <a:lnTo>
                  <a:pt x="3605984" y="1681597"/>
                </a:lnTo>
                <a:close/>
                <a:moveTo>
                  <a:pt x="3261526" y="1681057"/>
                </a:moveTo>
                <a:lnTo>
                  <a:pt x="3261526" y="1683215"/>
                </a:lnTo>
                <a:lnTo>
                  <a:pt x="3260447" y="1683215"/>
                </a:lnTo>
                <a:lnTo>
                  <a:pt x="3261526" y="1684294"/>
                </a:lnTo>
                <a:lnTo>
                  <a:pt x="3261526" y="1687531"/>
                </a:lnTo>
                <a:lnTo>
                  <a:pt x="3259368" y="1696298"/>
                </a:lnTo>
                <a:lnTo>
                  <a:pt x="3260447" y="1697377"/>
                </a:lnTo>
                <a:lnTo>
                  <a:pt x="3261526" y="1697377"/>
                </a:lnTo>
                <a:cubicBezTo>
                  <a:pt x="3262964" y="1697377"/>
                  <a:pt x="3264763" y="1692657"/>
                  <a:pt x="3266921" y="1683215"/>
                </a:cubicBezTo>
                <a:lnTo>
                  <a:pt x="3263684" y="1681057"/>
                </a:lnTo>
                <a:close/>
                <a:moveTo>
                  <a:pt x="576039" y="1680113"/>
                </a:moveTo>
                <a:lnTo>
                  <a:pt x="576039" y="1683215"/>
                </a:lnTo>
                <a:lnTo>
                  <a:pt x="577118" y="1688341"/>
                </a:lnTo>
                <a:lnTo>
                  <a:pt x="574960" y="1690364"/>
                </a:lnTo>
                <a:lnTo>
                  <a:pt x="574960" y="1691308"/>
                </a:lnTo>
                <a:lnTo>
                  <a:pt x="577118" y="1693466"/>
                </a:lnTo>
                <a:lnTo>
                  <a:pt x="581164" y="1693466"/>
                </a:lnTo>
                <a:lnTo>
                  <a:pt x="581164" y="1688341"/>
                </a:lnTo>
                <a:cubicBezTo>
                  <a:pt x="578467" y="1688341"/>
                  <a:pt x="577118" y="1685598"/>
                  <a:pt x="577118" y="1680113"/>
                </a:cubicBezTo>
                <a:close/>
                <a:moveTo>
                  <a:pt x="3649279" y="1679439"/>
                </a:moveTo>
                <a:cubicBezTo>
                  <a:pt x="3643884" y="1679439"/>
                  <a:pt x="3639208" y="1684474"/>
                  <a:pt x="3635252" y="1694545"/>
                </a:cubicBezTo>
                <a:cubicBezTo>
                  <a:pt x="3634173" y="1694725"/>
                  <a:pt x="3632734" y="1697647"/>
                  <a:pt x="3630936" y="1703312"/>
                </a:cubicBezTo>
                <a:lnTo>
                  <a:pt x="3634173" y="1709786"/>
                </a:lnTo>
                <a:lnTo>
                  <a:pt x="3633094" y="1717339"/>
                </a:lnTo>
                <a:lnTo>
                  <a:pt x="3633094" y="1721655"/>
                </a:lnTo>
                <a:lnTo>
                  <a:pt x="3635252" y="1730287"/>
                </a:lnTo>
                <a:lnTo>
                  <a:pt x="3635252" y="1734603"/>
                </a:lnTo>
                <a:cubicBezTo>
                  <a:pt x="3639387" y="1734963"/>
                  <a:pt x="3642624" y="1736041"/>
                  <a:pt x="3644963" y="1737840"/>
                </a:cubicBezTo>
                <a:lnTo>
                  <a:pt x="3649279" y="1737840"/>
                </a:lnTo>
                <a:lnTo>
                  <a:pt x="3666543" y="1735682"/>
                </a:lnTo>
                <a:lnTo>
                  <a:pt x="3671938" y="1735682"/>
                </a:lnTo>
                <a:cubicBezTo>
                  <a:pt x="3677333" y="1736581"/>
                  <a:pt x="3680210" y="1738020"/>
                  <a:pt x="3680570" y="1739998"/>
                </a:cubicBezTo>
                <a:lnTo>
                  <a:pt x="3669780" y="1747551"/>
                </a:lnTo>
                <a:lnTo>
                  <a:pt x="3665464" y="1747551"/>
                </a:lnTo>
                <a:cubicBezTo>
                  <a:pt x="3660428" y="1747551"/>
                  <a:pt x="3657911" y="1745753"/>
                  <a:pt x="3657911" y="1742156"/>
                </a:cubicBezTo>
                <a:lnTo>
                  <a:pt x="3656832" y="1742156"/>
                </a:lnTo>
                <a:lnTo>
                  <a:pt x="3654674" y="1744314"/>
                </a:lnTo>
                <a:lnTo>
                  <a:pt x="3653595" y="1743235"/>
                </a:lnTo>
                <a:lnTo>
                  <a:pt x="3652516" y="1743235"/>
                </a:lnTo>
                <a:lnTo>
                  <a:pt x="3643884" y="1745393"/>
                </a:lnTo>
                <a:lnTo>
                  <a:pt x="3641726" y="1745393"/>
                </a:lnTo>
                <a:lnTo>
                  <a:pt x="3640647" y="1744314"/>
                </a:lnTo>
                <a:lnTo>
                  <a:pt x="3639568" y="1745393"/>
                </a:lnTo>
                <a:lnTo>
                  <a:pt x="3638489" y="1745393"/>
                </a:lnTo>
                <a:lnTo>
                  <a:pt x="3632015" y="1744314"/>
                </a:lnTo>
                <a:lnTo>
                  <a:pt x="3632015" y="1746472"/>
                </a:lnTo>
                <a:lnTo>
                  <a:pt x="3630936" y="1746472"/>
                </a:lnTo>
                <a:cubicBezTo>
                  <a:pt x="3632374" y="1752586"/>
                  <a:pt x="3633094" y="1760544"/>
                  <a:pt x="3633094" y="1770345"/>
                </a:cubicBezTo>
                <a:lnTo>
                  <a:pt x="3633094" y="1773582"/>
                </a:lnTo>
                <a:lnTo>
                  <a:pt x="3649279" y="1772503"/>
                </a:lnTo>
                <a:lnTo>
                  <a:pt x="3661148" y="1772503"/>
                </a:lnTo>
                <a:lnTo>
                  <a:pt x="3676254" y="1773582"/>
                </a:lnTo>
                <a:lnTo>
                  <a:pt x="3695811" y="1769266"/>
                </a:lnTo>
                <a:lnTo>
                  <a:pt x="3704443" y="1772503"/>
                </a:lnTo>
                <a:lnTo>
                  <a:pt x="3705522" y="1772503"/>
                </a:lnTo>
                <a:cubicBezTo>
                  <a:pt x="3705522" y="1770704"/>
                  <a:pt x="3706960" y="1768142"/>
                  <a:pt x="3709838" y="1764815"/>
                </a:cubicBezTo>
                <a:cubicBezTo>
                  <a:pt x="3704262" y="1750428"/>
                  <a:pt x="3698104" y="1743235"/>
                  <a:pt x="3691360" y="1743235"/>
                </a:cubicBezTo>
                <a:lnTo>
                  <a:pt x="3691360" y="1741077"/>
                </a:lnTo>
                <a:cubicBezTo>
                  <a:pt x="3692169" y="1738919"/>
                  <a:pt x="3694372" y="1737840"/>
                  <a:pt x="3697969" y="1737840"/>
                </a:cubicBezTo>
                <a:lnTo>
                  <a:pt x="3703364" y="1743235"/>
                </a:lnTo>
                <a:lnTo>
                  <a:pt x="3703364" y="1742156"/>
                </a:lnTo>
                <a:lnTo>
                  <a:pt x="3701206" y="1738919"/>
                </a:lnTo>
                <a:lnTo>
                  <a:pt x="3708759" y="1730287"/>
                </a:lnTo>
                <a:lnTo>
                  <a:pt x="3706601" y="1727050"/>
                </a:lnTo>
                <a:lnTo>
                  <a:pt x="3706601" y="1725971"/>
                </a:lnTo>
                <a:lnTo>
                  <a:pt x="3708759" y="1722734"/>
                </a:lnTo>
                <a:lnTo>
                  <a:pt x="3708759" y="1718418"/>
                </a:lnTo>
                <a:lnTo>
                  <a:pt x="3700127" y="1709786"/>
                </a:lnTo>
                <a:lnTo>
                  <a:pt x="3708759" y="1708707"/>
                </a:lnTo>
                <a:cubicBezTo>
                  <a:pt x="3706960" y="1706549"/>
                  <a:pt x="3705522" y="1701828"/>
                  <a:pt x="3704443" y="1694545"/>
                </a:cubicBezTo>
                <a:cubicBezTo>
                  <a:pt x="3702824" y="1694545"/>
                  <a:pt x="3701745" y="1692746"/>
                  <a:pt x="3701206" y="1689150"/>
                </a:cubicBezTo>
                <a:lnTo>
                  <a:pt x="3704443" y="1683755"/>
                </a:lnTo>
                <a:lnTo>
                  <a:pt x="3703364" y="1682676"/>
                </a:lnTo>
                <a:lnTo>
                  <a:pt x="3703364" y="1681597"/>
                </a:lnTo>
                <a:lnTo>
                  <a:pt x="3702285" y="1682676"/>
                </a:lnTo>
                <a:lnTo>
                  <a:pt x="3696890" y="1682676"/>
                </a:lnTo>
                <a:lnTo>
                  <a:pt x="3687044" y="1681597"/>
                </a:lnTo>
                <a:lnTo>
                  <a:pt x="3681649" y="1684834"/>
                </a:lnTo>
                <a:lnTo>
                  <a:pt x="3676254" y="1681597"/>
                </a:lnTo>
                <a:lnTo>
                  <a:pt x="3661148" y="1683755"/>
                </a:lnTo>
                <a:cubicBezTo>
                  <a:pt x="3661148" y="1681417"/>
                  <a:pt x="3657191" y="1679978"/>
                  <a:pt x="3649279" y="1679439"/>
                </a:cubicBezTo>
                <a:close/>
                <a:moveTo>
                  <a:pt x="5646240" y="1679034"/>
                </a:moveTo>
                <a:lnTo>
                  <a:pt x="5644082" y="1681192"/>
                </a:lnTo>
                <a:lnTo>
                  <a:pt x="5646240" y="1681192"/>
                </a:lnTo>
                <a:close/>
                <a:moveTo>
                  <a:pt x="8280340" y="1678764"/>
                </a:moveTo>
                <a:cubicBezTo>
                  <a:pt x="8276473" y="1678764"/>
                  <a:pt x="8273911" y="1680248"/>
                  <a:pt x="8272652" y="1683215"/>
                </a:cubicBezTo>
                <a:lnTo>
                  <a:pt x="8278182" y="1689689"/>
                </a:lnTo>
                <a:cubicBezTo>
                  <a:pt x="8279800" y="1689330"/>
                  <a:pt x="8281958" y="1686452"/>
                  <a:pt x="8284656" y="1681057"/>
                </a:cubicBezTo>
                <a:lnTo>
                  <a:pt x="8281419" y="1678764"/>
                </a:lnTo>
                <a:close/>
                <a:moveTo>
                  <a:pt x="211214" y="1678346"/>
                </a:moveTo>
                <a:lnTo>
                  <a:pt x="211214" y="1679425"/>
                </a:lnTo>
                <a:cubicBezTo>
                  <a:pt x="211214" y="1684100"/>
                  <a:pt x="213686" y="1688057"/>
                  <a:pt x="218632" y="1691294"/>
                </a:cubicBezTo>
                <a:lnTo>
                  <a:pt x="218632" y="1689136"/>
                </a:lnTo>
                <a:cubicBezTo>
                  <a:pt x="218632" y="1681942"/>
                  <a:pt x="216159" y="1678346"/>
                  <a:pt x="211214" y="1678346"/>
                </a:cubicBezTo>
                <a:close/>
                <a:moveTo>
                  <a:pt x="9109931" y="1678141"/>
                </a:moveTo>
                <a:lnTo>
                  <a:pt x="9121665" y="1678141"/>
                </a:lnTo>
                <a:lnTo>
                  <a:pt x="9121665" y="1681378"/>
                </a:lnTo>
                <a:lnTo>
                  <a:pt x="9123823" y="1681378"/>
                </a:lnTo>
                <a:cubicBezTo>
                  <a:pt x="9123823" y="1679220"/>
                  <a:pt x="9124542" y="1678141"/>
                  <a:pt x="9125981" y="1678141"/>
                </a:cubicBezTo>
                <a:lnTo>
                  <a:pt x="9133534" y="1678141"/>
                </a:lnTo>
                <a:cubicBezTo>
                  <a:pt x="9139199" y="1678501"/>
                  <a:pt x="9142031" y="1681378"/>
                  <a:pt x="9142031" y="1686773"/>
                </a:cubicBezTo>
                <a:lnTo>
                  <a:pt x="9145268" y="1690010"/>
                </a:lnTo>
                <a:cubicBezTo>
                  <a:pt x="9145268" y="1692168"/>
                  <a:pt x="9141357" y="1693607"/>
                  <a:pt x="9133534" y="1694326"/>
                </a:cubicBezTo>
                <a:lnTo>
                  <a:pt x="9124902" y="1692168"/>
                </a:lnTo>
                <a:lnTo>
                  <a:pt x="9123823" y="1693247"/>
                </a:lnTo>
                <a:lnTo>
                  <a:pt x="9122744" y="1693247"/>
                </a:lnTo>
                <a:lnTo>
                  <a:pt x="9118428" y="1692168"/>
                </a:lnTo>
                <a:lnTo>
                  <a:pt x="9113168" y="1693247"/>
                </a:lnTo>
                <a:lnTo>
                  <a:pt x="9108852" y="1692168"/>
                </a:lnTo>
                <a:lnTo>
                  <a:pt x="9102378" y="1694326"/>
                </a:lnTo>
                <a:cubicBezTo>
                  <a:pt x="9093656" y="1694326"/>
                  <a:pt x="9087586" y="1692888"/>
                  <a:pt x="9084170" y="1690010"/>
                </a:cubicBezTo>
                <a:lnTo>
                  <a:pt x="9083091" y="1690010"/>
                </a:lnTo>
                <a:cubicBezTo>
                  <a:pt x="9080393" y="1692168"/>
                  <a:pt x="9077875" y="1693247"/>
                  <a:pt x="9075538" y="1693247"/>
                </a:cubicBezTo>
                <a:cubicBezTo>
                  <a:pt x="9072031" y="1692168"/>
                  <a:pt x="9070278" y="1689651"/>
                  <a:pt x="9070278" y="1685694"/>
                </a:cubicBezTo>
                <a:lnTo>
                  <a:pt x="9070278" y="1684615"/>
                </a:lnTo>
                <a:cubicBezTo>
                  <a:pt x="9070278" y="1683536"/>
                  <a:pt x="9075268" y="1682097"/>
                  <a:pt x="9085249" y="1680299"/>
                </a:cubicBezTo>
                <a:lnTo>
                  <a:pt x="9086328" y="1679220"/>
                </a:lnTo>
                <a:cubicBezTo>
                  <a:pt x="9090464" y="1681378"/>
                  <a:pt x="9094735" y="1682457"/>
                  <a:pt x="9099141" y="1682457"/>
                </a:cubicBezTo>
                <a:close/>
                <a:moveTo>
                  <a:pt x="2522289" y="1677523"/>
                </a:moveTo>
                <a:lnTo>
                  <a:pt x="2524447" y="1677523"/>
                </a:lnTo>
                <a:cubicBezTo>
                  <a:pt x="2537485" y="1677523"/>
                  <a:pt x="2545802" y="1678242"/>
                  <a:pt x="2549400" y="1679681"/>
                </a:cubicBezTo>
                <a:cubicBezTo>
                  <a:pt x="2548680" y="1682918"/>
                  <a:pt x="2547601" y="1684536"/>
                  <a:pt x="2546163" y="1684536"/>
                </a:cubicBezTo>
                <a:lnTo>
                  <a:pt x="2542925" y="1682378"/>
                </a:lnTo>
                <a:lnTo>
                  <a:pt x="2539688" y="1682378"/>
                </a:lnTo>
                <a:lnTo>
                  <a:pt x="2530921" y="1684536"/>
                </a:lnTo>
                <a:lnTo>
                  <a:pt x="2523369" y="1684536"/>
                </a:lnTo>
                <a:lnTo>
                  <a:pt x="2520132" y="1681299"/>
                </a:lnTo>
                <a:lnTo>
                  <a:pt x="2520132" y="1679681"/>
                </a:lnTo>
                <a:close/>
                <a:moveTo>
                  <a:pt x="1069670" y="1677146"/>
                </a:moveTo>
                <a:lnTo>
                  <a:pt x="1069670" y="1681462"/>
                </a:lnTo>
                <a:lnTo>
                  <a:pt x="1071828" y="1683620"/>
                </a:lnTo>
                <a:lnTo>
                  <a:pt x="1075064" y="1682541"/>
                </a:lnTo>
                <a:lnTo>
                  <a:pt x="1075064" y="1680383"/>
                </a:lnTo>
                <a:lnTo>
                  <a:pt x="1071828" y="1677146"/>
                </a:lnTo>
                <a:close/>
                <a:moveTo>
                  <a:pt x="1726770" y="1676741"/>
                </a:moveTo>
                <a:lnTo>
                  <a:pt x="1724613" y="1678899"/>
                </a:lnTo>
                <a:lnTo>
                  <a:pt x="1725692" y="1679978"/>
                </a:lnTo>
                <a:lnTo>
                  <a:pt x="1728930" y="1679978"/>
                </a:lnTo>
                <a:lnTo>
                  <a:pt x="1728930" y="1676741"/>
                </a:lnTo>
                <a:close/>
                <a:moveTo>
                  <a:pt x="6599107" y="1675848"/>
                </a:moveTo>
                <a:lnTo>
                  <a:pt x="6596949" y="1678006"/>
                </a:lnTo>
                <a:lnTo>
                  <a:pt x="6601265" y="1678006"/>
                </a:lnTo>
                <a:lnTo>
                  <a:pt x="6601265" y="1675848"/>
                </a:lnTo>
                <a:close/>
                <a:moveTo>
                  <a:pt x="3071216" y="1675662"/>
                </a:moveTo>
                <a:lnTo>
                  <a:pt x="3071216" y="1677820"/>
                </a:lnTo>
                <a:lnTo>
                  <a:pt x="3072295" y="1681057"/>
                </a:lnTo>
                <a:lnTo>
                  <a:pt x="3073374" y="1681057"/>
                </a:lnTo>
                <a:lnTo>
                  <a:pt x="3073374" y="1678899"/>
                </a:lnTo>
                <a:lnTo>
                  <a:pt x="3072295" y="1675662"/>
                </a:lnTo>
                <a:close/>
                <a:moveTo>
                  <a:pt x="5233535" y="1675527"/>
                </a:moveTo>
                <a:cubicBezTo>
                  <a:pt x="5231287" y="1675527"/>
                  <a:pt x="5229084" y="1677730"/>
                  <a:pt x="5226926" y="1682136"/>
                </a:cubicBezTo>
                <a:lnTo>
                  <a:pt x="5230163" y="1684294"/>
                </a:lnTo>
                <a:lnTo>
                  <a:pt x="5231242" y="1684294"/>
                </a:lnTo>
                <a:cubicBezTo>
                  <a:pt x="5234929" y="1684294"/>
                  <a:pt x="5237132" y="1682811"/>
                  <a:pt x="5237851" y="1679843"/>
                </a:cubicBezTo>
                <a:cubicBezTo>
                  <a:pt x="5237312" y="1677685"/>
                  <a:pt x="5235873" y="1676247"/>
                  <a:pt x="5233535" y="1675527"/>
                </a:cubicBezTo>
                <a:close/>
                <a:moveTo>
                  <a:pt x="131772" y="1675109"/>
                </a:moveTo>
                <a:cubicBezTo>
                  <a:pt x="123949" y="1684820"/>
                  <a:pt x="119318" y="1693047"/>
                  <a:pt x="117881" y="1699791"/>
                </a:cubicBezTo>
                <a:lnTo>
                  <a:pt x="117881" y="1703028"/>
                </a:lnTo>
                <a:lnTo>
                  <a:pt x="121117" y="1704107"/>
                </a:lnTo>
                <a:cubicBezTo>
                  <a:pt x="125344" y="1704107"/>
                  <a:pt x="128894" y="1697318"/>
                  <a:pt x="131772" y="1683741"/>
                </a:cubicBezTo>
                <a:close/>
                <a:moveTo>
                  <a:pt x="6681112" y="1674769"/>
                </a:moveTo>
                <a:cubicBezTo>
                  <a:pt x="6683090" y="1674769"/>
                  <a:pt x="6686687" y="1676927"/>
                  <a:pt x="6691902" y="1681243"/>
                </a:cubicBezTo>
                <a:lnTo>
                  <a:pt x="6697297" y="1681243"/>
                </a:lnTo>
                <a:cubicBezTo>
                  <a:pt x="6697297" y="1684840"/>
                  <a:pt x="6704850" y="1688437"/>
                  <a:pt x="6719956" y="1692033"/>
                </a:cubicBezTo>
                <a:lnTo>
                  <a:pt x="6721035" y="1693112"/>
                </a:lnTo>
                <a:cubicBezTo>
                  <a:pt x="6724452" y="1694011"/>
                  <a:pt x="6726969" y="1696169"/>
                  <a:pt x="6728588" y="1699586"/>
                </a:cubicBezTo>
                <a:lnTo>
                  <a:pt x="6739378" y="1706060"/>
                </a:lnTo>
                <a:lnTo>
                  <a:pt x="6739378" y="1708218"/>
                </a:lnTo>
                <a:lnTo>
                  <a:pt x="6733983" y="1708218"/>
                </a:lnTo>
                <a:lnTo>
                  <a:pt x="6733983" y="1709297"/>
                </a:lnTo>
                <a:lnTo>
                  <a:pt x="6737220" y="1710376"/>
                </a:lnTo>
                <a:lnTo>
                  <a:pt x="6741536" y="1708218"/>
                </a:lnTo>
                <a:cubicBezTo>
                  <a:pt x="6763835" y="1719908"/>
                  <a:pt x="6776424" y="1727101"/>
                  <a:pt x="6779301" y="1729798"/>
                </a:cubicBezTo>
                <a:lnTo>
                  <a:pt x="6804118" y="1741668"/>
                </a:lnTo>
                <a:lnTo>
                  <a:pt x="6804118" y="1743826"/>
                </a:lnTo>
                <a:lnTo>
                  <a:pt x="6801960" y="1743826"/>
                </a:lnTo>
                <a:lnTo>
                  <a:pt x="6801960" y="1748142"/>
                </a:lnTo>
                <a:lnTo>
                  <a:pt x="6804118" y="1751379"/>
                </a:lnTo>
                <a:lnTo>
                  <a:pt x="6804118" y="1760011"/>
                </a:lnTo>
                <a:lnTo>
                  <a:pt x="6801960" y="1760011"/>
                </a:lnTo>
                <a:lnTo>
                  <a:pt x="6801960" y="1769722"/>
                </a:lnTo>
                <a:lnTo>
                  <a:pt x="6803039" y="1770801"/>
                </a:lnTo>
                <a:lnTo>
                  <a:pt x="6803039" y="1771880"/>
                </a:lnTo>
                <a:lnTo>
                  <a:pt x="6799802" y="1772959"/>
                </a:lnTo>
                <a:cubicBezTo>
                  <a:pt x="6788113" y="1761989"/>
                  <a:pt x="6768331" y="1750120"/>
                  <a:pt x="6740457" y="1737352"/>
                </a:cubicBezTo>
                <a:lnTo>
                  <a:pt x="6728588" y="1728719"/>
                </a:lnTo>
                <a:lnTo>
                  <a:pt x="6728588" y="1727640"/>
                </a:lnTo>
                <a:lnTo>
                  <a:pt x="6730746" y="1725482"/>
                </a:lnTo>
                <a:lnTo>
                  <a:pt x="6728588" y="1725482"/>
                </a:lnTo>
                <a:lnTo>
                  <a:pt x="6726430" y="1727640"/>
                </a:lnTo>
                <a:cubicBezTo>
                  <a:pt x="6721215" y="1724403"/>
                  <a:pt x="6714021" y="1721886"/>
                  <a:pt x="6704850" y="1720087"/>
                </a:cubicBezTo>
                <a:cubicBezTo>
                  <a:pt x="6701073" y="1715232"/>
                  <a:pt x="6693520" y="1709837"/>
                  <a:pt x="6682191" y="1703902"/>
                </a:cubicBezTo>
                <a:lnTo>
                  <a:pt x="6681112" y="1703902"/>
                </a:lnTo>
                <a:cubicBezTo>
                  <a:pt x="6676796" y="1703902"/>
                  <a:pt x="6668883" y="1707859"/>
                  <a:pt x="6657374" y="1715771"/>
                </a:cubicBezTo>
                <a:cubicBezTo>
                  <a:pt x="6654676" y="1715771"/>
                  <a:pt x="6649281" y="1719728"/>
                  <a:pt x="6641189" y="1727640"/>
                </a:cubicBezTo>
                <a:cubicBezTo>
                  <a:pt x="6635074" y="1727640"/>
                  <a:pt x="6624284" y="1732316"/>
                  <a:pt x="6608818" y="1741668"/>
                </a:cubicBezTo>
                <a:lnTo>
                  <a:pt x="6602344" y="1740589"/>
                </a:lnTo>
                <a:lnTo>
                  <a:pt x="6601265" y="1740589"/>
                </a:lnTo>
                <a:cubicBezTo>
                  <a:pt x="6601265" y="1745264"/>
                  <a:pt x="6598748" y="1748501"/>
                  <a:pt x="6593712" y="1750300"/>
                </a:cubicBezTo>
                <a:cubicBezTo>
                  <a:pt x="6583642" y="1754616"/>
                  <a:pt x="6578606" y="1758572"/>
                  <a:pt x="6578606" y="1762169"/>
                </a:cubicBezTo>
                <a:lnTo>
                  <a:pt x="6577527" y="1762169"/>
                </a:lnTo>
                <a:lnTo>
                  <a:pt x="6576448" y="1761090"/>
                </a:lnTo>
                <a:lnTo>
                  <a:pt x="6567816" y="1764327"/>
                </a:lnTo>
                <a:lnTo>
                  <a:pt x="6563500" y="1764327"/>
                </a:lnTo>
                <a:cubicBezTo>
                  <a:pt x="6563500" y="1767564"/>
                  <a:pt x="6562062" y="1769722"/>
                  <a:pt x="6559184" y="1770801"/>
                </a:cubicBezTo>
                <a:lnTo>
                  <a:pt x="6557026" y="1768643"/>
                </a:lnTo>
                <a:lnTo>
                  <a:pt x="6557026" y="1741668"/>
                </a:lnTo>
                <a:lnTo>
                  <a:pt x="6555947" y="1740589"/>
                </a:lnTo>
                <a:lnTo>
                  <a:pt x="6555947" y="1739510"/>
                </a:lnTo>
                <a:lnTo>
                  <a:pt x="6557026" y="1738431"/>
                </a:lnTo>
                <a:lnTo>
                  <a:pt x="6558105" y="1738431"/>
                </a:lnTo>
                <a:lnTo>
                  <a:pt x="6558105" y="1740589"/>
                </a:lnTo>
                <a:lnTo>
                  <a:pt x="6559184" y="1740589"/>
                </a:lnTo>
                <a:lnTo>
                  <a:pt x="6600186" y="1717929"/>
                </a:lnTo>
                <a:lnTo>
                  <a:pt x="6614214" y="1710376"/>
                </a:lnTo>
                <a:cubicBezTo>
                  <a:pt x="6621047" y="1706060"/>
                  <a:pt x="6625723" y="1703902"/>
                  <a:pt x="6628241" y="1703902"/>
                </a:cubicBezTo>
                <a:lnTo>
                  <a:pt x="6632557" y="1703902"/>
                </a:lnTo>
                <a:cubicBezTo>
                  <a:pt x="6632557" y="1700306"/>
                  <a:pt x="6635794" y="1697428"/>
                  <a:pt x="6642268" y="1695270"/>
                </a:cubicBezTo>
                <a:lnTo>
                  <a:pt x="6650900" y="1688796"/>
                </a:lnTo>
                <a:lnTo>
                  <a:pt x="6649821" y="1687717"/>
                </a:lnTo>
                <a:cubicBezTo>
                  <a:pt x="6655396" y="1683401"/>
                  <a:pt x="6659352" y="1681243"/>
                  <a:pt x="6661690" y="1681243"/>
                </a:cubicBezTo>
                <a:lnTo>
                  <a:pt x="6662769" y="1682322"/>
                </a:lnTo>
                <a:lnTo>
                  <a:pt x="6662769" y="1683401"/>
                </a:lnTo>
                <a:lnTo>
                  <a:pt x="6663848" y="1682322"/>
                </a:lnTo>
                <a:lnTo>
                  <a:pt x="6664927" y="1682322"/>
                </a:lnTo>
                <a:lnTo>
                  <a:pt x="6666006" y="1683401"/>
                </a:lnTo>
                <a:lnTo>
                  <a:pt x="6667085" y="1683401"/>
                </a:lnTo>
                <a:cubicBezTo>
                  <a:pt x="6667085" y="1680524"/>
                  <a:pt x="6671761" y="1677647"/>
                  <a:pt x="6681112" y="1674769"/>
                </a:cubicBezTo>
                <a:close/>
                <a:moveTo>
                  <a:pt x="3616774" y="1674044"/>
                </a:moveTo>
                <a:lnTo>
                  <a:pt x="3615695" y="1679439"/>
                </a:lnTo>
                <a:lnTo>
                  <a:pt x="3615695" y="1681597"/>
                </a:lnTo>
                <a:lnTo>
                  <a:pt x="3616774" y="1682676"/>
                </a:lnTo>
                <a:lnTo>
                  <a:pt x="3616774" y="1683755"/>
                </a:lnTo>
                <a:cubicBezTo>
                  <a:pt x="3619651" y="1683395"/>
                  <a:pt x="3621090" y="1680518"/>
                  <a:pt x="3621090" y="1675123"/>
                </a:cubicBezTo>
                <a:lnTo>
                  <a:pt x="3620011" y="1674044"/>
                </a:lnTo>
                <a:close/>
                <a:moveTo>
                  <a:pt x="8102034" y="1672290"/>
                </a:moveTo>
                <a:cubicBezTo>
                  <a:pt x="8100775" y="1672290"/>
                  <a:pt x="8099696" y="1674448"/>
                  <a:pt x="8098797" y="1678764"/>
                </a:cubicBezTo>
                <a:cubicBezTo>
                  <a:pt x="8099876" y="1681732"/>
                  <a:pt x="8100955" y="1683215"/>
                  <a:pt x="8102034" y="1683215"/>
                </a:cubicBezTo>
                <a:lnTo>
                  <a:pt x="8104192" y="1679978"/>
                </a:lnTo>
                <a:lnTo>
                  <a:pt x="8104192" y="1672290"/>
                </a:lnTo>
                <a:close/>
                <a:moveTo>
                  <a:pt x="5219238" y="1672290"/>
                </a:moveTo>
                <a:lnTo>
                  <a:pt x="5219238" y="1674448"/>
                </a:lnTo>
                <a:lnTo>
                  <a:pt x="5220317" y="1674448"/>
                </a:lnTo>
                <a:lnTo>
                  <a:pt x="5220317" y="1672290"/>
                </a:lnTo>
                <a:close/>
                <a:moveTo>
                  <a:pt x="4270771" y="1672072"/>
                </a:moveTo>
                <a:lnTo>
                  <a:pt x="4270771" y="1675309"/>
                </a:lnTo>
                <a:lnTo>
                  <a:pt x="4271850" y="1675309"/>
                </a:lnTo>
                <a:lnTo>
                  <a:pt x="4271850" y="1672072"/>
                </a:lnTo>
                <a:close/>
                <a:moveTo>
                  <a:pt x="3749761" y="1671886"/>
                </a:moveTo>
                <a:lnTo>
                  <a:pt x="3749761" y="1672965"/>
                </a:lnTo>
                <a:lnTo>
                  <a:pt x="3752998" y="1672965"/>
                </a:lnTo>
                <a:lnTo>
                  <a:pt x="3752998" y="1671886"/>
                </a:lnTo>
                <a:close/>
                <a:moveTo>
                  <a:pt x="3186805" y="1671346"/>
                </a:moveTo>
                <a:lnTo>
                  <a:pt x="3183568" y="1674583"/>
                </a:lnTo>
                <a:lnTo>
                  <a:pt x="3185726" y="1676741"/>
                </a:lnTo>
                <a:lnTo>
                  <a:pt x="3188963" y="1675662"/>
                </a:lnTo>
                <a:lnTo>
                  <a:pt x="3188963" y="1671346"/>
                </a:lnTo>
                <a:close/>
                <a:moveTo>
                  <a:pt x="5730942" y="1668379"/>
                </a:moveTo>
                <a:cubicBezTo>
                  <a:pt x="5728065" y="1669458"/>
                  <a:pt x="5726626" y="1670537"/>
                  <a:pt x="5726626" y="1671616"/>
                </a:cubicBezTo>
                <a:lnTo>
                  <a:pt x="5730942" y="1675932"/>
                </a:lnTo>
                <a:lnTo>
                  <a:pt x="5732021" y="1668379"/>
                </a:lnTo>
                <a:close/>
                <a:moveTo>
                  <a:pt x="2158629" y="1667756"/>
                </a:moveTo>
                <a:cubicBezTo>
                  <a:pt x="2174993" y="1681333"/>
                  <a:pt x="2184614" y="1688122"/>
                  <a:pt x="2187491" y="1688122"/>
                </a:cubicBezTo>
                <a:lnTo>
                  <a:pt x="2189514" y="1685964"/>
                </a:lnTo>
                <a:lnTo>
                  <a:pt x="2191672" y="1688122"/>
                </a:lnTo>
                <a:lnTo>
                  <a:pt x="2191672" y="1692303"/>
                </a:lnTo>
                <a:lnTo>
                  <a:pt x="2187491" y="1696619"/>
                </a:lnTo>
                <a:lnTo>
                  <a:pt x="2164023" y="1696619"/>
                </a:lnTo>
                <a:lnTo>
                  <a:pt x="2153368" y="1697698"/>
                </a:lnTo>
                <a:lnTo>
                  <a:pt x="2151210" y="1692303"/>
                </a:lnTo>
                <a:lnTo>
                  <a:pt x="2150131" y="1692303"/>
                </a:lnTo>
                <a:lnTo>
                  <a:pt x="2150131" y="1695540"/>
                </a:lnTo>
                <a:lnTo>
                  <a:pt x="2151210" y="1696619"/>
                </a:lnTo>
                <a:lnTo>
                  <a:pt x="2145814" y="1698777"/>
                </a:lnTo>
                <a:lnTo>
                  <a:pt x="2118165" y="1695540"/>
                </a:lnTo>
                <a:lnTo>
                  <a:pt x="2111691" y="1697698"/>
                </a:lnTo>
                <a:lnTo>
                  <a:pt x="2109533" y="1697698"/>
                </a:lnTo>
                <a:lnTo>
                  <a:pt x="2102115" y="1695540"/>
                </a:lnTo>
                <a:lnTo>
                  <a:pt x="2095775" y="1697698"/>
                </a:lnTo>
                <a:cubicBezTo>
                  <a:pt x="2088672" y="1696799"/>
                  <a:pt x="2085122" y="1695360"/>
                  <a:pt x="2085122" y="1693382"/>
                </a:cubicBezTo>
                <a:lnTo>
                  <a:pt x="2085122" y="1692303"/>
                </a:lnTo>
                <a:lnTo>
                  <a:pt x="2087143" y="1690145"/>
                </a:lnTo>
                <a:lnTo>
                  <a:pt x="2095775" y="1690145"/>
                </a:lnTo>
                <a:cubicBezTo>
                  <a:pt x="2098383" y="1692303"/>
                  <a:pt x="2100856" y="1693382"/>
                  <a:pt x="2103194" y="1693382"/>
                </a:cubicBezTo>
                <a:lnTo>
                  <a:pt x="2112771" y="1687043"/>
                </a:lnTo>
                <a:lnTo>
                  <a:pt x="2113850" y="1687043"/>
                </a:lnTo>
                <a:lnTo>
                  <a:pt x="2124505" y="1689066"/>
                </a:lnTo>
                <a:cubicBezTo>
                  <a:pt x="2135564" y="1689066"/>
                  <a:pt x="2145860" y="1683042"/>
                  <a:pt x="2155391" y="1670993"/>
                </a:cubicBezTo>
                <a:cubicBezTo>
                  <a:pt x="2155391" y="1668835"/>
                  <a:pt x="2156469" y="1667756"/>
                  <a:pt x="2158629" y="1667756"/>
                </a:cubicBezTo>
                <a:close/>
                <a:moveTo>
                  <a:pt x="1187147" y="1667435"/>
                </a:moveTo>
                <a:lnTo>
                  <a:pt x="1186068" y="1668514"/>
                </a:lnTo>
                <a:lnTo>
                  <a:pt x="1186068" y="1669593"/>
                </a:lnTo>
                <a:lnTo>
                  <a:pt x="1187147" y="1679304"/>
                </a:lnTo>
                <a:lnTo>
                  <a:pt x="1190384" y="1679304"/>
                </a:lnTo>
                <a:lnTo>
                  <a:pt x="1192543" y="1677146"/>
                </a:lnTo>
                <a:lnTo>
                  <a:pt x="1192543" y="1672830"/>
                </a:lnTo>
                <a:close/>
                <a:moveTo>
                  <a:pt x="5580825" y="1666222"/>
                </a:moveTo>
                <a:lnTo>
                  <a:pt x="5578667" y="1668379"/>
                </a:lnTo>
                <a:lnTo>
                  <a:pt x="5580825" y="1670537"/>
                </a:lnTo>
                <a:lnTo>
                  <a:pt x="5582983" y="1670537"/>
                </a:lnTo>
                <a:lnTo>
                  <a:pt x="5582983" y="1666222"/>
                </a:lnTo>
                <a:close/>
                <a:moveTo>
                  <a:pt x="7235031" y="1666022"/>
                </a:moveTo>
                <a:lnTo>
                  <a:pt x="7235031" y="1667100"/>
                </a:lnTo>
                <a:lnTo>
                  <a:pt x="7238268" y="1667100"/>
                </a:lnTo>
                <a:lnTo>
                  <a:pt x="7238268" y="1666022"/>
                </a:lnTo>
                <a:close/>
                <a:moveTo>
                  <a:pt x="7217902" y="1666022"/>
                </a:moveTo>
                <a:lnTo>
                  <a:pt x="7217902" y="1667100"/>
                </a:lnTo>
                <a:lnTo>
                  <a:pt x="7219925" y="1667100"/>
                </a:lnTo>
                <a:lnTo>
                  <a:pt x="7219925" y="1666022"/>
                </a:lnTo>
                <a:close/>
                <a:moveTo>
                  <a:pt x="7156669" y="1666022"/>
                </a:moveTo>
                <a:lnTo>
                  <a:pt x="7153432" y="1670337"/>
                </a:lnTo>
                <a:cubicBezTo>
                  <a:pt x="7153432" y="1672495"/>
                  <a:pt x="7155590" y="1674653"/>
                  <a:pt x="7159906" y="1676811"/>
                </a:cubicBezTo>
                <a:lnTo>
                  <a:pt x="7161929" y="1673574"/>
                </a:lnTo>
                <a:lnTo>
                  <a:pt x="7161929" y="1668179"/>
                </a:lnTo>
                <a:lnTo>
                  <a:pt x="7159906" y="1666022"/>
                </a:lnTo>
                <a:close/>
                <a:moveTo>
                  <a:pt x="4171637" y="1665734"/>
                </a:moveTo>
                <a:cubicBezTo>
                  <a:pt x="4167501" y="1665734"/>
                  <a:pt x="4164624" y="1671038"/>
                  <a:pt x="4163005" y="1681648"/>
                </a:cubicBezTo>
                <a:lnTo>
                  <a:pt x="4164084" y="1688122"/>
                </a:lnTo>
                <a:lnTo>
                  <a:pt x="4160982" y="1696619"/>
                </a:lnTo>
                <a:lnTo>
                  <a:pt x="4160982" y="1697698"/>
                </a:lnTo>
                <a:lnTo>
                  <a:pt x="4165163" y="1702014"/>
                </a:lnTo>
                <a:lnTo>
                  <a:pt x="4168400" y="1702014"/>
                </a:lnTo>
                <a:lnTo>
                  <a:pt x="4166242" y="1695540"/>
                </a:lnTo>
                <a:cubicBezTo>
                  <a:pt x="4166242" y="1692213"/>
                  <a:pt x="4169434" y="1690100"/>
                  <a:pt x="4175819" y="1689201"/>
                </a:cubicBezTo>
                <a:lnTo>
                  <a:pt x="4183372" y="1690280"/>
                </a:lnTo>
                <a:lnTo>
                  <a:pt x="4184316" y="1689201"/>
                </a:lnTo>
                <a:lnTo>
                  <a:pt x="4184316" y="1685964"/>
                </a:lnTo>
                <a:lnTo>
                  <a:pt x="4182293" y="1683806"/>
                </a:lnTo>
                <a:lnTo>
                  <a:pt x="4175819" y="1684885"/>
                </a:lnTo>
                <a:lnTo>
                  <a:pt x="4173661" y="1681648"/>
                </a:lnTo>
                <a:lnTo>
                  <a:pt x="4173661" y="1667891"/>
                </a:lnTo>
                <a:close/>
                <a:moveTo>
                  <a:pt x="2233350" y="1663575"/>
                </a:moveTo>
                <a:lnTo>
                  <a:pt x="2231191" y="1667756"/>
                </a:lnTo>
                <a:cubicBezTo>
                  <a:pt x="2234518" y="1678816"/>
                  <a:pt x="2236991" y="1684525"/>
                  <a:pt x="2238610" y="1684885"/>
                </a:cubicBezTo>
                <a:lnTo>
                  <a:pt x="2239689" y="1684885"/>
                </a:lnTo>
                <a:lnTo>
                  <a:pt x="2241846" y="1682727"/>
                </a:lnTo>
                <a:lnTo>
                  <a:pt x="2241846" y="1679490"/>
                </a:lnTo>
                <a:cubicBezTo>
                  <a:pt x="2241846" y="1678051"/>
                  <a:pt x="2240767" y="1677332"/>
                  <a:pt x="2238610" y="1677332"/>
                </a:cubicBezTo>
                <a:lnTo>
                  <a:pt x="2237530" y="1676388"/>
                </a:lnTo>
                <a:lnTo>
                  <a:pt x="2237530" y="1675309"/>
                </a:lnTo>
                <a:lnTo>
                  <a:pt x="2239689" y="1667756"/>
                </a:lnTo>
                <a:cubicBezTo>
                  <a:pt x="2238969" y="1664969"/>
                  <a:pt x="2236855" y="1663575"/>
                  <a:pt x="2233350" y="1663575"/>
                </a:cubicBezTo>
                <a:close/>
                <a:moveTo>
                  <a:pt x="109248" y="1663375"/>
                </a:moveTo>
                <a:cubicBezTo>
                  <a:pt x="108170" y="1663375"/>
                  <a:pt x="105337" y="1666926"/>
                  <a:pt x="100751" y="1674030"/>
                </a:cubicBezTo>
                <a:lnTo>
                  <a:pt x="100751" y="1678346"/>
                </a:lnTo>
                <a:lnTo>
                  <a:pt x="101830" y="1678346"/>
                </a:lnTo>
                <a:lnTo>
                  <a:pt x="111407" y="1668770"/>
                </a:lnTo>
                <a:lnTo>
                  <a:pt x="110327" y="1663375"/>
                </a:lnTo>
                <a:close/>
                <a:moveTo>
                  <a:pt x="7247979" y="1662786"/>
                </a:moveTo>
                <a:lnTo>
                  <a:pt x="7250002" y="1662786"/>
                </a:lnTo>
                <a:lnTo>
                  <a:pt x="7250002" y="1663865"/>
                </a:lnTo>
                <a:lnTo>
                  <a:pt x="7247979" y="1663865"/>
                </a:lnTo>
                <a:close/>
                <a:moveTo>
                  <a:pt x="4250540" y="1662496"/>
                </a:moveTo>
                <a:lnTo>
                  <a:pt x="4250540" y="1665734"/>
                </a:lnTo>
                <a:lnTo>
                  <a:pt x="4252563" y="1663575"/>
                </a:lnTo>
                <a:lnTo>
                  <a:pt x="4252563" y="1662496"/>
                </a:lnTo>
                <a:close/>
                <a:moveTo>
                  <a:pt x="4215337" y="1662496"/>
                </a:moveTo>
                <a:lnTo>
                  <a:pt x="4215337" y="1664655"/>
                </a:lnTo>
                <a:lnTo>
                  <a:pt x="4216416" y="1664655"/>
                </a:lnTo>
                <a:lnTo>
                  <a:pt x="4216416" y="1662496"/>
                </a:lnTo>
                <a:close/>
                <a:moveTo>
                  <a:pt x="4073448" y="1662496"/>
                </a:moveTo>
                <a:lnTo>
                  <a:pt x="4073448" y="1663575"/>
                </a:lnTo>
                <a:lnTo>
                  <a:pt x="4075606" y="1663575"/>
                </a:lnTo>
                <a:lnTo>
                  <a:pt x="4075606" y="1662496"/>
                </a:lnTo>
                <a:close/>
                <a:moveTo>
                  <a:pt x="5691288" y="1661906"/>
                </a:moveTo>
                <a:cubicBezTo>
                  <a:pt x="5692817" y="1662086"/>
                  <a:pt x="5696009" y="1664603"/>
                  <a:pt x="5700865" y="1669458"/>
                </a:cubicBezTo>
                <a:cubicBezTo>
                  <a:pt x="5704461" y="1669458"/>
                  <a:pt x="5706260" y="1670177"/>
                  <a:pt x="5706260" y="1671616"/>
                </a:cubicBezTo>
                <a:lnTo>
                  <a:pt x="5706260" y="1674853"/>
                </a:lnTo>
                <a:cubicBezTo>
                  <a:pt x="5701224" y="1681417"/>
                  <a:pt x="5698707" y="1686407"/>
                  <a:pt x="5698707" y="1689824"/>
                </a:cubicBezTo>
                <a:lnTo>
                  <a:pt x="5698707" y="1698456"/>
                </a:lnTo>
                <a:cubicBezTo>
                  <a:pt x="5700865" y="1701064"/>
                  <a:pt x="5701944" y="1704256"/>
                  <a:pt x="5701944" y="1708032"/>
                </a:cubicBezTo>
                <a:lnTo>
                  <a:pt x="5700865" y="1709111"/>
                </a:lnTo>
                <a:lnTo>
                  <a:pt x="5699786" y="1709111"/>
                </a:lnTo>
                <a:lnTo>
                  <a:pt x="5699786" y="1706953"/>
                </a:lnTo>
                <a:lnTo>
                  <a:pt x="5698707" y="1706953"/>
                </a:lnTo>
                <a:lnTo>
                  <a:pt x="5698707" y="1708032"/>
                </a:lnTo>
                <a:lnTo>
                  <a:pt x="5699786" y="1712348"/>
                </a:lnTo>
                <a:cubicBezTo>
                  <a:pt x="5698707" y="1715226"/>
                  <a:pt x="5697628" y="1716664"/>
                  <a:pt x="5696549" y="1716664"/>
                </a:cubicBezTo>
                <a:cubicBezTo>
                  <a:pt x="5697268" y="1730242"/>
                  <a:pt x="5699066" y="1740223"/>
                  <a:pt x="5701944" y="1746607"/>
                </a:cubicBezTo>
                <a:lnTo>
                  <a:pt x="5698707" y="1756318"/>
                </a:lnTo>
                <a:lnTo>
                  <a:pt x="5708418" y="1761578"/>
                </a:lnTo>
                <a:lnTo>
                  <a:pt x="5708418" y="1765894"/>
                </a:lnTo>
                <a:cubicBezTo>
                  <a:pt x="5707339" y="1768771"/>
                  <a:pt x="5705181" y="1770210"/>
                  <a:pt x="5701944" y="1770210"/>
                </a:cubicBezTo>
                <a:lnTo>
                  <a:pt x="5701944" y="1783023"/>
                </a:lnTo>
                <a:cubicBezTo>
                  <a:pt x="5697628" y="1788778"/>
                  <a:pt x="5694076" y="1791655"/>
                  <a:pt x="5691288" y="1791655"/>
                </a:cubicBezTo>
                <a:cubicBezTo>
                  <a:pt x="5688411" y="1787339"/>
                  <a:pt x="5685534" y="1785181"/>
                  <a:pt x="5682656" y="1785181"/>
                </a:cubicBezTo>
                <a:cubicBezTo>
                  <a:pt x="5678880" y="1787339"/>
                  <a:pt x="5672810" y="1788418"/>
                  <a:pt x="5664448" y="1788418"/>
                </a:cubicBezTo>
                <a:cubicBezTo>
                  <a:pt x="5661571" y="1785361"/>
                  <a:pt x="5660132" y="1782529"/>
                  <a:pt x="5660132" y="1779921"/>
                </a:cubicBezTo>
                <a:lnTo>
                  <a:pt x="5660132" y="1770210"/>
                </a:lnTo>
                <a:cubicBezTo>
                  <a:pt x="5660312" y="1766613"/>
                  <a:pt x="5661032" y="1764815"/>
                  <a:pt x="5662290" y="1764815"/>
                </a:cubicBezTo>
                <a:lnTo>
                  <a:pt x="5661211" y="1746607"/>
                </a:lnTo>
                <a:lnTo>
                  <a:pt x="5661211" y="1716664"/>
                </a:lnTo>
                <a:cubicBezTo>
                  <a:pt x="5662830" y="1707852"/>
                  <a:pt x="5664628" y="1701783"/>
                  <a:pt x="5666606" y="1698456"/>
                </a:cubicBezTo>
                <a:lnTo>
                  <a:pt x="5661211" y="1685508"/>
                </a:lnTo>
                <a:lnTo>
                  <a:pt x="5661211" y="1684429"/>
                </a:lnTo>
                <a:cubicBezTo>
                  <a:pt x="5661391" y="1680832"/>
                  <a:pt x="5662111" y="1679034"/>
                  <a:pt x="5663369" y="1679034"/>
                </a:cubicBezTo>
                <a:lnTo>
                  <a:pt x="5657974" y="1667300"/>
                </a:lnTo>
                <a:cubicBezTo>
                  <a:pt x="5660492" y="1665143"/>
                  <a:pt x="5664089" y="1664064"/>
                  <a:pt x="5668764" y="1664064"/>
                </a:cubicBezTo>
                <a:lnTo>
                  <a:pt x="5678340" y="1665143"/>
                </a:lnTo>
                <a:close/>
                <a:moveTo>
                  <a:pt x="4265376" y="1660338"/>
                </a:moveTo>
                <a:lnTo>
                  <a:pt x="4265376" y="1662496"/>
                </a:lnTo>
                <a:lnTo>
                  <a:pt x="4266455" y="1662496"/>
                </a:lnTo>
                <a:lnTo>
                  <a:pt x="4266455" y="1660338"/>
                </a:lnTo>
                <a:close/>
                <a:moveTo>
                  <a:pt x="4229094" y="1660338"/>
                </a:moveTo>
                <a:lnTo>
                  <a:pt x="4225992" y="1663575"/>
                </a:lnTo>
                <a:lnTo>
                  <a:pt x="4225992" y="1666812"/>
                </a:lnTo>
                <a:cubicBezTo>
                  <a:pt x="4225992" y="1668880"/>
                  <a:pt x="4229904" y="1669914"/>
                  <a:pt x="4237726" y="1669914"/>
                </a:cubicBezTo>
                <a:lnTo>
                  <a:pt x="4238805" y="1668970"/>
                </a:lnTo>
                <a:lnTo>
                  <a:pt x="4238805" y="1666812"/>
                </a:lnTo>
                <a:cubicBezTo>
                  <a:pt x="4238805" y="1662496"/>
                  <a:pt x="4236647" y="1660338"/>
                  <a:pt x="4232331" y="1660338"/>
                </a:cubicBezTo>
                <a:close/>
                <a:moveTo>
                  <a:pt x="4216416" y="1659259"/>
                </a:moveTo>
                <a:lnTo>
                  <a:pt x="4216416" y="1660338"/>
                </a:lnTo>
                <a:lnTo>
                  <a:pt x="4218439" y="1660338"/>
                </a:lnTo>
                <a:lnTo>
                  <a:pt x="4218439" y="1659259"/>
                </a:lnTo>
                <a:close/>
                <a:moveTo>
                  <a:pt x="8220185" y="1658130"/>
                </a:moveTo>
                <a:lnTo>
                  <a:pt x="8181880" y="1659208"/>
                </a:lnTo>
                <a:lnTo>
                  <a:pt x="8185118" y="1665818"/>
                </a:lnTo>
                <a:lnTo>
                  <a:pt x="8185118" y="1667974"/>
                </a:lnTo>
                <a:lnTo>
                  <a:pt x="8182960" y="1671211"/>
                </a:lnTo>
                <a:lnTo>
                  <a:pt x="8184038" y="1683215"/>
                </a:lnTo>
                <a:cubicBezTo>
                  <a:pt x="8179363" y="1685373"/>
                  <a:pt x="8174282" y="1686452"/>
                  <a:pt x="8168798" y="1686452"/>
                </a:cubicBezTo>
                <a:lnTo>
                  <a:pt x="8160031" y="1683215"/>
                </a:lnTo>
                <a:cubicBezTo>
                  <a:pt x="8155625" y="1684654"/>
                  <a:pt x="8153422" y="1687531"/>
                  <a:pt x="8153422" y="1691847"/>
                </a:cubicBezTo>
                <a:lnTo>
                  <a:pt x="8154501" y="1692926"/>
                </a:lnTo>
                <a:cubicBezTo>
                  <a:pt x="8158907" y="1692387"/>
                  <a:pt x="8161110" y="1691668"/>
                  <a:pt x="8161110" y="1690768"/>
                </a:cubicBezTo>
                <a:lnTo>
                  <a:pt x="8166640" y="1691847"/>
                </a:lnTo>
                <a:lnTo>
                  <a:pt x="8179722" y="1691847"/>
                </a:lnTo>
                <a:lnTo>
                  <a:pt x="8192805" y="1692926"/>
                </a:lnTo>
                <a:cubicBezTo>
                  <a:pt x="8194963" y="1689330"/>
                  <a:pt x="8197166" y="1687531"/>
                  <a:pt x="8199414" y="1687531"/>
                </a:cubicBezTo>
                <a:lnTo>
                  <a:pt x="8205888" y="1689689"/>
                </a:lnTo>
                <a:lnTo>
                  <a:pt x="8207102" y="1689689"/>
                </a:lnTo>
                <a:lnTo>
                  <a:pt x="8215734" y="1687531"/>
                </a:lnTo>
                <a:lnTo>
                  <a:pt x="8220185" y="1687531"/>
                </a:lnTo>
                <a:cubicBezTo>
                  <a:pt x="8223242" y="1690409"/>
                  <a:pt x="8226165" y="1691847"/>
                  <a:pt x="8228952" y="1691847"/>
                </a:cubicBezTo>
                <a:lnTo>
                  <a:pt x="8230031" y="1691847"/>
                </a:lnTo>
                <a:lnTo>
                  <a:pt x="8232189" y="1689689"/>
                </a:lnTo>
                <a:cubicBezTo>
                  <a:pt x="8232189" y="1688431"/>
                  <a:pt x="8229626" y="1686992"/>
                  <a:pt x="8224501" y="1685373"/>
                </a:cubicBezTo>
                <a:cubicBezTo>
                  <a:pt x="8224501" y="1681777"/>
                  <a:pt x="8223782" y="1679978"/>
                  <a:pt x="8222343" y="1679978"/>
                </a:cubicBezTo>
                <a:cubicBezTo>
                  <a:pt x="8220005" y="1679978"/>
                  <a:pt x="8217443" y="1678854"/>
                  <a:pt x="8214655" y="1676606"/>
                </a:cubicBezTo>
                <a:lnTo>
                  <a:pt x="8213576" y="1676606"/>
                </a:lnTo>
                <a:cubicBezTo>
                  <a:pt x="8210519" y="1678854"/>
                  <a:pt x="8207597" y="1679978"/>
                  <a:pt x="8204809" y="1679978"/>
                </a:cubicBezTo>
                <a:cubicBezTo>
                  <a:pt x="8201932" y="1677730"/>
                  <a:pt x="8196492" y="1676606"/>
                  <a:pt x="8188489" y="1676606"/>
                </a:cubicBezTo>
                <a:lnTo>
                  <a:pt x="8187410" y="1675527"/>
                </a:lnTo>
                <a:lnTo>
                  <a:pt x="8187410" y="1674448"/>
                </a:lnTo>
                <a:cubicBezTo>
                  <a:pt x="8189029" y="1670852"/>
                  <a:pt x="8192670" y="1669053"/>
                  <a:pt x="8198335" y="1669053"/>
                </a:cubicBezTo>
                <a:lnTo>
                  <a:pt x="8204809" y="1670132"/>
                </a:lnTo>
                <a:lnTo>
                  <a:pt x="8215734" y="1669053"/>
                </a:lnTo>
                <a:lnTo>
                  <a:pt x="8219106" y="1669053"/>
                </a:lnTo>
                <a:lnTo>
                  <a:pt x="8223422" y="1665818"/>
                </a:lnTo>
                <a:lnTo>
                  <a:pt x="8238798" y="1665818"/>
                </a:lnTo>
                <a:lnTo>
                  <a:pt x="8240956" y="1667974"/>
                </a:lnTo>
                <a:lnTo>
                  <a:pt x="8239877" y="1669053"/>
                </a:lnTo>
                <a:lnTo>
                  <a:pt x="8239877" y="1670132"/>
                </a:lnTo>
                <a:lnTo>
                  <a:pt x="8240956" y="1671211"/>
                </a:lnTo>
                <a:lnTo>
                  <a:pt x="8249723" y="1671211"/>
                </a:lnTo>
                <a:cubicBezTo>
                  <a:pt x="8253320" y="1671211"/>
                  <a:pt x="8255522" y="1669773"/>
                  <a:pt x="8256332" y="1666895"/>
                </a:cubicBezTo>
                <a:cubicBezTo>
                  <a:pt x="8254264" y="1661052"/>
                  <a:pt x="8252420" y="1658130"/>
                  <a:pt x="8250802" y="1658130"/>
                </a:cubicBezTo>
                <a:close/>
                <a:moveTo>
                  <a:pt x="5231242" y="1656915"/>
                </a:moveTo>
                <a:lnTo>
                  <a:pt x="5225847" y="1657994"/>
                </a:lnTo>
                <a:lnTo>
                  <a:pt x="5225847" y="1663524"/>
                </a:lnTo>
                <a:lnTo>
                  <a:pt x="5233535" y="1665682"/>
                </a:lnTo>
                <a:lnTo>
                  <a:pt x="5234614" y="1665682"/>
                </a:lnTo>
                <a:lnTo>
                  <a:pt x="5235693" y="1660152"/>
                </a:lnTo>
                <a:close/>
                <a:moveTo>
                  <a:pt x="713747" y="1656375"/>
                </a:moveTo>
                <a:lnTo>
                  <a:pt x="713747" y="1658533"/>
                </a:lnTo>
                <a:lnTo>
                  <a:pt x="712803" y="1658533"/>
                </a:lnTo>
                <a:lnTo>
                  <a:pt x="713747" y="1661500"/>
                </a:lnTo>
                <a:lnTo>
                  <a:pt x="716849" y="1661500"/>
                </a:lnTo>
                <a:lnTo>
                  <a:pt x="718872" y="1659478"/>
                </a:lnTo>
                <a:lnTo>
                  <a:pt x="718872" y="1656375"/>
                </a:lnTo>
                <a:close/>
                <a:moveTo>
                  <a:pt x="609893" y="1655566"/>
                </a:moveTo>
                <a:cubicBezTo>
                  <a:pt x="603689" y="1655566"/>
                  <a:pt x="600586" y="1659972"/>
                  <a:pt x="600586" y="1668784"/>
                </a:cubicBezTo>
                <a:lnTo>
                  <a:pt x="600586" y="1671886"/>
                </a:lnTo>
                <a:cubicBezTo>
                  <a:pt x="602025" y="1673234"/>
                  <a:pt x="603059" y="1677326"/>
                  <a:pt x="603689" y="1684159"/>
                </a:cubicBezTo>
                <a:lnTo>
                  <a:pt x="605712" y="1688341"/>
                </a:lnTo>
                <a:cubicBezTo>
                  <a:pt x="604544" y="1691757"/>
                  <a:pt x="602834" y="1693466"/>
                  <a:pt x="600586" y="1693466"/>
                </a:cubicBezTo>
                <a:lnTo>
                  <a:pt x="600586" y="1698591"/>
                </a:lnTo>
                <a:lnTo>
                  <a:pt x="603689" y="1716934"/>
                </a:lnTo>
                <a:lnTo>
                  <a:pt x="601666" y="1743640"/>
                </a:lnTo>
                <a:cubicBezTo>
                  <a:pt x="602475" y="1747056"/>
                  <a:pt x="603508" y="1748765"/>
                  <a:pt x="604768" y="1748765"/>
                </a:cubicBezTo>
                <a:lnTo>
                  <a:pt x="634441" y="1748765"/>
                </a:lnTo>
                <a:lnTo>
                  <a:pt x="637543" y="1750788"/>
                </a:lnTo>
                <a:lnTo>
                  <a:pt x="642668" y="1748765"/>
                </a:lnTo>
                <a:lnTo>
                  <a:pt x="647793" y="1749709"/>
                </a:lnTo>
                <a:lnTo>
                  <a:pt x="653863" y="1747686"/>
                </a:lnTo>
                <a:lnTo>
                  <a:pt x="654942" y="1747686"/>
                </a:lnTo>
                <a:cubicBezTo>
                  <a:pt x="657998" y="1750743"/>
                  <a:pt x="661731" y="1752451"/>
                  <a:pt x="666137" y="1752811"/>
                </a:cubicBezTo>
                <a:cubicBezTo>
                  <a:pt x="666137" y="1750114"/>
                  <a:pt x="671620" y="1748765"/>
                  <a:pt x="682592" y="1748765"/>
                </a:cubicBezTo>
                <a:lnTo>
                  <a:pt x="683671" y="1748765"/>
                </a:lnTo>
                <a:lnTo>
                  <a:pt x="684615" y="1744584"/>
                </a:lnTo>
                <a:lnTo>
                  <a:pt x="682592" y="1738514"/>
                </a:lnTo>
                <a:lnTo>
                  <a:pt x="682592" y="1736491"/>
                </a:lnTo>
                <a:lnTo>
                  <a:pt x="683671" y="1731366"/>
                </a:lnTo>
                <a:lnTo>
                  <a:pt x="681513" y="1729208"/>
                </a:lnTo>
                <a:lnTo>
                  <a:pt x="681513" y="1727185"/>
                </a:lnTo>
                <a:cubicBezTo>
                  <a:pt x="682950" y="1725656"/>
                  <a:pt x="683984" y="1721925"/>
                  <a:pt x="684615" y="1715990"/>
                </a:cubicBezTo>
                <a:lnTo>
                  <a:pt x="682592" y="1709786"/>
                </a:lnTo>
                <a:lnTo>
                  <a:pt x="685694" y="1698591"/>
                </a:lnTo>
                <a:lnTo>
                  <a:pt x="683671" y="1690364"/>
                </a:lnTo>
                <a:lnTo>
                  <a:pt x="683671" y="1687262"/>
                </a:lnTo>
                <a:lnTo>
                  <a:pt x="685694" y="1684159"/>
                </a:lnTo>
                <a:lnTo>
                  <a:pt x="683671" y="1680113"/>
                </a:lnTo>
                <a:lnTo>
                  <a:pt x="687717" y="1668784"/>
                </a:lnTo>
                <a:lnTo>
                  <a:pt x="686638" y="1668784"/>
                </a:lnTo>
                <a:lnTo>
                  <a:pt x="684615" y="1666761"/>
                </a:lnTo>
                <a:lnTo>
                  <a:pt x="684615" y="1665817"/>
                </a:lnTo>
                <a:lnTo>
                  <a:pt x="685694" y="1661636"/>
                </a:lnTo>
                <a:lnTo>
                  <a:pt x="684615" y="1658533"/>
                </a:lnTo>
                <a:lnTo>
                  <a:pt x="679490" y="1659612"/>
                </a:lnTo>
                <a:lnTo>
                  <a:pt x="676386" y="1659612"/>
                </a:lnTo>
                <a:cubicBezTo>
                  <a:pt x="672160" y="1659612"/>
                  <a:pt x="667395" y="1658578"/>
                  <a:pt x="662091" y="1656510"/>
                </a:cubicBezTo>
                <a:lnTo>
                  <a:pt x="658044" y="1659612"/>
                </a:lnTo>
                <a:lnTo>
                  <a:pt x="656965" y="1658533"/>
                </a:lnTo>
                <a:lnTo>
                  <a:pt x="651840" y="1659612"/>
                </a:lnTo>
                <a:lnTo>
                  <a:pt x="640645" y="1658533"/>
                </a:lnTo>
                <a:lnTo>
                  <a:pt x="626213" y="1659612"/>
                </a:lnTo>
                <a:cubicBezTo>
                  <a:pt x="622436" y="1659612"/>
                  <a:pt x="616996" y="1658263"/>
                  <a:pt x="609893" y="1655566"/>
                </a:cubicBezTo>
                <a:close/>
                <a:moveTo>
                  <a:pt x="209056" y="1654743"/>
                </a:moveTo>
                <a:lnTo>
                  <a:pt x="209056" y="1655821"/>
                </a:lnTo>
                <a:lnTo>
                  <a:pt x="211214" y="1657980"/>
                </a:lnTo>
                <a:lnTo>
                  <a:pt x="213372" y="1657980"/>
                </a:lnTo>
                <a:lnTo>
                  <a:pt x="213372" y="1654743"/>
                </a:lnTo>
                <a:close/>
                <a:moveTo>
                  <a:pt x="4219518" y="1653999"/>
                </a:moveTo>
                <a:lnTo>
                  <a:pt x="4218439" y="1658315"/>
                </a:lnTo>
                <a:lnTo>
                  <a:pt x="4221676" y="1655079"/>
                </a:lnTo>
                <a:lnTo>
                  <a:pt x="4221676" y="1653999"/>
                </a:lnTo>
                <a:close/>
                <a:moveTo>
                  <a:pt x="8784625" y="1653680"/>
                </a:moveTo>
                <a:lnTo>
                  <a:pt x="8784625" y="1655837"/>
                </a:lnTo>
                <a:lnTo>
                  <a:pt x="8787862" y="1655837"/>
                </a:lnTo>
                <a:lnTo>
                  <a:pt x="8787862" y="1653680"/>
                </a:lnTo>
                <a:close/>
                <a:moveTo>
                  <a:pt x="571993" y="1652464"/>
                </a:moveTo>
                <a:lnTo>
                  <a:pt x="571993" y="1655566"/>
                </a:lnTo>
                <a:lnTo>
                  <a:pt x="577118" y="1664738"/>
                </a:lnTo>
                <a:cubicBezTo>
                  <a:pt x="577118" y="1668154"/>
                  <a:pt x="576398" y="1669863"/>
                  <a:pt x="574960" y="1669863"/>
                </a:cubicBezTo>
                <a:cubicBezTo>
                  <a:pt x="576579" y="1673999"/>
                  <a:pt x="577973" y="1676067"/>
                  <a:pt x="579141" y="1676067"/>
                </a:cubicBezTo>
                <a:lnTo>
                  <a:pt x="579141" y="1672965"/>
                </a:lnTo>
                <a:lnTo>
                  <a:pt x="577118" y="1669863"/>
                </a:lnTo>
                <a:lnTo>
                  <a:pt x="578062" y="1663658"/>
                </a:lnTo>
                <a:cubicBezTo>
                  <a:pt x="574645" y="1660152"/>
                  <a:pt x="572937" y="1656420"/>
                  <a:pt x="572937" y="1652464"/>
                </a:cubicBezTo>
                <a:close/>
                <a:moveTo>
                  <a:pt x="8683334" y="1651521"/>
                </a:moveTo>
                <a:lnTo>
                  <a:pt x="8683334" y="1660153"/>
                </a:lnTo>
                <a:lnTo>
                  <a:pt x="8685492" y="1662176"/>
                </a:lnTo>
                <a:lnTo>
                  <a:pt x="8686571" y="1662176"/>
                </a:lnTo>
                <a:lnTo>
                  <a:pt x="8687650" y="1657996"/>
                </a:lnTo>
                <a:cubicBezTo>
                  <a:pt x="8686930" y="1653680"/>
                  <a:pt x="8685851" y="1651521"/>
                  <a:pt x="8684413" y="1651521"/>
                </a:cubicBezTo>
                <a:close/>
                <a:moveTo>
                  <a:pt x="3058268" y="1650845"/>
                </a:moveTo>
                <a:lnTo>
                  <a:pt x="3057189" y="1651925"/>
                </a:lnTo>
                <a:lnTo>
                  <a:pt x="3057189" y="1653003"/>
                </a:lnTo>
                <a:lnTo>
                  <a:pt x="3059347" y="1658398"/>
                </a:lnTo>
                <a:lnTo>
                  <a:pt x="3064742" y="1657320"/>
                </a:lnTo>
                <a:lnTo>
                  <a:pt x="3071216" y="1660556"/>
                </a:lnTo>
                <a:lnTo>
                  <a:pt x="3071216" y="1658398"/>
                </a:lnTo>
                <a:cubicBezTo>
                  <a:pt x="3068159" y="1653364"/>
                  <a:pt x="3063843" y="1650845"/>
                  <a:pt x="3058268" y="1650845"/>
                </a:cubicBezTo>
                <a:close/>
                <a:moveTo>
                  <a:pt x="8723122" y="1650442"/>
                </a:moveTo>
                <a:lnTo>
                  <a:pt x="8718806" y="1654758"/>
                </a:lnTo>
                <a:lnTo>
                  <a:pt x="8720964" y="1659075"/>
                </a:lnTo>
                <a:lnTo>
                  <a:pt x="8722043" y="1657996"/>
                </a:lnTo>
                <a:lnTo>
                  <a:pt x="8723122" y="1657996"/>
                </a:lnTo>
                <a:lnTo>
                  <a:pt x="8727438" y="1661097"/>
                </a:lnTo>
                <a:lnTo>
                  <a:pt x="8729596" y="1659075"/>
                </a:lnTo>
                <a:lnTo>
                  <a:pt x="8729596" y="1657996"/>
                </a:lnTo>
                <a:cubicBezTo>
                  <a:pt x="8729596" y="1656557"/>
                  <a:pt x="8728157" y="1655837"/>
                  <a:pt x="8725280" y="1655837"/>
                </a:cubicBezTo>
                <a:lnTo>
                  <a:pt x="8724201" y="1650442"/>
                </a:lnTo>
                <a:close/>
                <a:moveTo>
                  <a:pt x="570914" y="1649362"/>
                </a:moveTo>
                <a:lnTo>
                  <a:pt x="570914" y="1651385"/>
                </a:lnTo>
                <a:lnTo>
                  <a:pt x="571993" y="1651385"/>
                </a:lnTo>
                <a:lnTo>
                  <a:pt x="571993" y="1649362"/>
                </a:lnTo>
                <a:close/>
                <a:moveTo>
                  <a:pt x="1088959" y="1649092"/>
                </a:moveTo>
                <a:lnTo>
                  <a:pt x="1086801" y="1651250"/>
                </a:lnTo>
                <a:lnTo>
                  <a:pt x="1086801" y="1652329"/>
                </a:lnTo>
                <a:lnTo>
                  <a:pt x="1088959" y="1652329"/>
                </a:lnTo>
                <a:close/>
                <a:moveTo>
                  <a:pt x="1587310" y="1648688"/>
                </a:moveTo>
                <a:lnTo>
                  <a:pt x="1587310" y="1650845"/>
                </a:lnTo>
                <a:lnTo>
                  <a:pt x="1588389" y="1656241"/>
                </a:lnTo>
                <a:cubicBezTo>
                  <a:pt x="1577598" y="1663434"/>
                  <a:pt x="1572203" y="1668829"/>
                  <a:pt x="1572203" y="1672425"/>
                </a:cubicBezTo>
                <a:lnTo>
                  <a:pt x="1551702" y="1697377"/>
                </a:lnTo>
                <a:lnTo>
                  <a:pt x="1545093" y="1689689"/>
                </a:lnTo>
                <a:cubicBezTo>
                  <a:pt x="1543655" y="1689689"/>
                  <a:pt x="1542935" y="1691128"/>
                  <a:pt x="1542935" y="1694005"/>
                </a:cubicBezTo>
                <a:cubicBezTo>
                  <a:pt x="1540057" y="1699131"/>
                  <a:pt x="1537181" y="1701693"/>
                  <a:pt x="1534303" y="1701693"/>
                </a:cubicBezTo>
                <a:lnTo>
                  <a:pt x="1534303" y="1704930"/>
                </a:lnTo>
                <a:lnTo>
                  <a:pt x="1535382" y="1704930"/>
                </a:lnTo>
                <a:cubicBezTo>
                  <a:pt x="1540777" y="1704930"/>
                  <a:pt x="1546217" y="1702772"/>
                  <a:pt x="1551702" y="1698456"/>
                </a:cubicBezTo>
                <a:lnTo>
                  <a:pt x="1568966" y="1698456"/>
                </a:lnTo>
                <a:lnTo>
                  <a:pt x="1579756" y="1699535"/>
                </a:lnTo>
                <a:lnTo>
                  <a:pt x="1581914" y="1694005"/>
                </a:lnTo>
                <a:lnTo>
                  <a:pt x="1578678" y="1682136"/>
                </a:lnTo>
                <a:cubicBezTo>
                  <a:pt x="1583532" y="1678180"/>
                  <a:pt x="1592165" y="1674943"/>
                  <a:pt x="1604573" y="1672425"/>
                </a:cubicBezTo>
                <a:lnTo>
                  <a:pt x="1614284" y="1659478"/>
                </a:lnTo>
                <a:lnTo>
                  <a:pt x="1614284" y="1658398"/>
                </a:lnTo>
                <a:cubicBezTo>
                  <a:pt x="1613565" y="1656241"/>
                  <a:pt x="1611406" y="1655161"/>
                  <a:pt x="1607810" y="1655161"/>
                </a:cubicBezTo>
                <a:lnTo>
                  <a:pt x="1598099" y="1657319"/>
                </a:lnTo>
                <a:lnTo>
                  <a:pt x="1597021" y="1657319"/>
                </a:lnTo>
                <a:cubicBezTo>
                  <a:pt x="1592704" y="1657319"/>
                  <a:pt x="1590546" y="1654802"/>
                  <a:pt x="1590546" y="1649766"/>
                </a:cubicBezTo>
                <a:lnTo>
                  <a:pt x="1589467" y="1648688"/>
                </a:lnTo>
                <a:close/>
                <a:moveTo>
                  <a:pt x="2744833" y="1648120"/>
                </a:moveTo>
                <a:lnTo>
                  <a:pt x="2745914" y="1648120"/>
                </a:lnTo>
                <a:cubicBezTo>
                  <a:pt x="2754185" y="1654864"/>
                  <a:pt x="2761064" y="1661743"/>
                  <a:pt x="2766549" y="1668756"/>
                </a:cubicBezTo>
                <a:lnTo>
                  <a:pt x="2782735" y="1676983"/>
                </a:lnTo>
                <a:lnTo>
                  <a:pt x="2783948" y="1680220"/>
                </a:lnTo>
                <a:cubicBezTo>
                  <a:pt x="2780441" y="1680939"/>
                  <a:pt x="2777158" y="1682738"/>
                  <a:pt x="2774102" y="1685615"/>
                </a:cubicBezTo>
                <a:lnTo>
                  <a:pt x="2771944" y="1683457"/>
                </a:lnTo>
                <a:lnTo>
                  <a:pt x="2748071" y="1685615"/>
                </a:lnTo>
                <a:lnTo>
                  <a:pt x="2744833" y="1684536"/>
                </a:lnTo>
                <a:lnTo>
                  <a:pt x="2736067" y="1685615"/>
                </a:lnTo>
                <a:cubicBezTo>
                  <a:pt x="2736067" y="1683817"/>
                  <a:pt x="2733189" y="1682378"/>
                  <a:pt x="2727435" y="1681299"/>
                </a:cubicBezTo>
                <a:lnTo>
                  <a:pt x="2718804" y="1684536"/>
                </a:lnTo>
                <a:lnTo>
                  <a:pt x="2700326" y="1682378"/>
                </a:lnTo>
                <a:lnTo>
                  <a:pt x="2691558" y="1684536"/>
                </a:lnTo>
                <a:lnTo>
                  <a:pt x="2688322" y="1684536"/>
                </a:lnTo>
                <a:lnTo>
                  <a:pt x="2686163" y="1682378"/>
                </a:lnTo>
                <a:lnTo>
                  <a:pt x="2686163" y="1680760"/>
                </a:lnTo>
                <a:lnTo>
                  <a:pt x="2687242" y="1679681"/>
                </a:lnTo>
                <a:lnTo>
                  <a:pt x="2687242" y="1678602"/>
                </a:lnTo>
                <a:lnTo>
                  <a:pt x="2694931" y="1679681"/>
                </a:lnTo>
                <a:lnTo>
                  <a:pt x="2696009" y="1679681"/>
                </a:lnTo>
                <a:lnTo>
                  <a:pt x="2704641" y="1677523"/>
                </a:lnTo>
                <a:lnTo>
                  <a:pt x="2708957" y="1677523"/>
                </a:lnTo>
                <a:lnTo>
                  <a:pt x="2720961" y="1679681"/>
                </a:lnTo>
                <a:close/>
                <a:moveTo>
                  <a:pt x="587773" y="1647743"/>
                </a:moveTo>
                <a:lnTo>
                  <a:pt x="584671" y="1648688"/>
                </a:lnTo>
                <a:lnTo>
                  <a:pt x="584671" y="1651790"/>
                </a:lnTo>
                <a:lnTo>
                  <a:pt x="588852" y="1655971"/>
                </a:lnTo>
                <a:lnTo>
                  <a:pt x="591954" y="1652869"/>
                </a:lnTo>
                <a:cubicBezTo>
                  <a:pt x="591055" y="1649632"/>
                  <a:pt x="589661" y="1647923"/>
                  <a:pt x="587773" y="1647743"/>
                </a:cubicBezTo>
                <a:close/>
                <a:moveTo>
                  <a:pt x="3174935" y="1646530"/>
                </a:moveTo>
                <a:lnTo>
                  <a:pt x="3172777" y="1648688"/>
                </a:lnTo>
                <a:cubicBezTo>
                  <a:pt x="3173676" y="1651925"/>
                  <a:pt x="3176913" y="1654802"/>
                  <a:pt x="3182489" y="1657320"/>
                </a:cubicBezTo>
                <a:lnTo>
                  <a:pt x="3188963" y="1656241"/>
                </a:lnTo>
                <a:lnTo>
                  <a:pt x="3190042" y="1657320"/>
                </a:lnTo>
                <a:lnTo>
                  <a:pt x="3191255" y="1657320"/>
                </a:lnTo>
                <a:lnTo>
                  <a:pt x="3191255" y="1656241"/>
                </a:lnTo>
                <a:cubicBezTo>
                  <a:pt x="3184331" y="1649767"/>
                  <a:pt x="3178892" y="1646530"/>
                  <a:pt x="3174935" y="1646530"/>
                </a:cubicBezTo>
                <a:close/>
                <a:moveTo>
                  <a:pt x="571993" y="1646259"/>
                </a:moveTo>
                <a:lnTo>
                  <a:pt x="571993" y="1648283"/>
                </a:lnTo>
                <a:lnTo>
                  <a:pt x="572937" y="1648283"/>
                </a:lnTo>
                <a:lnTo>
                  <a:pt x="572937" y="1646259"/>
                </a:lnTo>
                <a:close/>
                <a:moveTo>
                  <a:pt x="213372" y="1646245"/>
                </a:moveTo>
                <a:lnTo>
                  <a:pt x="215395" y="1648268"/>
                </a:lnTo>
                <a:lnTo>
                  <a:pt x="216475" y="1648268"/>
                </a:lnTo>
                <a:lnTo>
                  <a:pt x="216475" y="1646245"/>
                </a:lnTo>
                <a:close/>
                <a:moveTo>
                  <a:pt x="4285607" y="1645502"/>
                </a:moveTo>
                <a:lnTo>
                  <a:pt x="4285607" y="1646581"/>
                </a:lnTo>
                <a:lnTo>
                  <a:pt x="4287765" y="1646581"/>
                </a:lnTo>
                <a:lnTo>
                  <a:pt x="4287765" y="1645502"/>
                </a:lnTo>
                <a:close/>
                <a:moveTo>
                  <a:pt x="7107169" y="1643498"/>
                </a:moveTo>
                <a:lnTo>
                  <a:pt x="7105011" y="1652131"/>
                </a:lnTo>
                <a:lnTo>
                  <a:pt x="7105011" y="1656311"/>
                </a:lnTo>
                <a:lnTo>
                  <a:pt x="7107169" y="1674653"/>
                </a:lnTo>
                <a:lnTo>
                  <a:pt x="7106090" y="1674653"/>
                </a:lnTo>
                <a:lnTo>
                  <a:pt x="7109327" y="1683285"/>
                </a:lnTo>
                <a:cubicBezTo>
                  <a:pt x="7106450" y="1687331"/>
                  <a:pt x="7105011" y="1690523"/>
                  <a:pt x="7105011" y="1692861"/>
                </a:cubicBezTo>
                <a:cubicBezTo>
                  <a:pt x="7105551" y="1697177"/>
                  <a:pt x="7106270" y="1699335"/>
                  <a:pt x="7107169" y="1699335"/>
                </a:cubicBezTo>
                <a:lnTo>
                  <a:pt x="7106090" y="1704730"/>
                </a:lnTo>
                <a:cubicBezTo>
                  <a:pt x="7106090" y="1712553"/>
                  <a:pt x="7108968" y="1716464"/>
                  <a:pt x="7114722" y="1716464"/>
                </a:cubicBezTo>
                <a:lnTo>
                  <a:pt x="7116880" y="1716464"/>
                </a:lnTo>
                <a:lnTo>
                  <a:pt x="7120118" y="1715385"/>
                </a:lnTo>
                <a:lnTo>
                  <a:pt x="7122276" y="1717543"/>
                </a:lnTo>
                <a:lnTo>
                  <a:pt x="7129829" y="1715385"/>
                </a:lnTo>
                <a:lnTo>
                  <a:pt x="7129829" y="1706888"/>
                </a:lnTo>
                <a:lnTo>
                  <a:pt x="7132931" y="1697177"/>
                </a:lnTo>
                <a:cubicBezTo>
                  <a:pt x="7131042" y="1697177"/>
                  <a:pt x="7129649" y="1691827"/>
                  <a:pt x="7128750" y="1681127"/>
                </a:cubicBezTo>
                <a:lnTo>
                  <a:pt x="7130908" y="1645656"/>
                </a:lnTo>
                <a:cubicBezTo>
                  <a:pt x="7125513" y="1644217"/>
                  <a:pt x="7117600" y="1643498"/>
                  <a:pt x="7107169" y="1643498"/>
                </a:cubicBezTo>
                <a:close/>
                <a:moveTo>
                  <a:pt x="4142774" y="1642265"/>
                </a:moveTo>
                <a:lnTo>
                  <a:pt x="4142774" y="1643344"/>
                </a:lnTo>
                <a:lnTo>
                  <a:pt x="4144932" y="1643344"/>
                </a:lnTo>
                <a:lnTo>
                  <a:pt x="4144932" y="1642265"/>
                </a:lnTo>
                <a:close/>
                <a:moveTo>
                  <a:pt x="8660675" y="1641810"/>
                </a:moveTo>
                <a:lnTo>
                  <a:pt x="8657438" y="1645047"/>
                </a:lnTo>
                <a:lnTo>
                  <a:pt x="8657438" y="1648284"/>
                </a:lnTo>
                <a:lnTo>
                  <a:pt x="8659596" y="1648284"/>
                </a:lnTo>
                <a:lnTo>
                  <a:pt x="8662833" y="1645047"/>
                </a:lnTo>
                <a:lnTo>
                  <a:pt x="8662833" y="1641810"/>
                </a:lnTo>
                <a:close/>
                <a:moveTo>
                  <a:pt x="8099876" y="1641810"/>
                </a:moveTo>
                <a:cubicBezTo>
                  <a:pt x="8098258" y="1641810"/>
                  <a:pt x="8097134" y="1643653"/>
                  <a:pt x="8096504" y="1647340"/>
                </a:cubicBezTo>
                <a:lnTo>
                  <a:pt x="8099876" y="1649498"/>
                </a:lnTo>
                <a:lnTo>
                  <a:pt x="8100955" y="1649498"/>
                </a:lnTo>
                <a:lnTo>
                  <a:pt x="8103113" y="1647340"/>
                </a:lnTo>
                <a:lnTo>
                  <a:pt x="8103113" y="1644103"/>
                </a:lnTo>
                <a:lnTo>
                  <a:pt x="8100955" y="1641810"/>
                </a:lnTo>
                <a:close/>
                <a:moveTo>
                  <a:pt x="5644082" y="1641540"/>
                </a:moveTo>
                <a:lnTo>
                  <a:pt x="5644082" y="1642619"/>
                </a:lnTo>
                <a:lnTo>
                  <a:pt x="5647319" y="1642619"/>
                </a:lnTo>
                <a:lnTo>
                  <a:pt x="5647319" y="1641540"/>
                </a:lnTo>
                <a:close/>
                <a:moveTo>
                  <a:pt x="1666210" y="1641135"/>
                </a:moveTo>
                <a:lnTo>
                  <a:pt x="1666210" y="1643293"/>
                </a:lnTo>
                <a:lnTo>
                  <a:pt x="1668370" y="1643293"/>
                </a:lnTo>
                <a:close/>
                <a:moveTo>
                  <a:pt x="702687" y="1640864"/>
                </a:moveTo>
                <a:lnTo>
                  <a:pt x="700664" y="1642888"/>
                </a:lnTo>
                <a:lnTo>
                  <a:pt x="700664" y="1644911"/>
                </a:lnTo>
                <a:lnTo>
                  <a:pt x="706733" y="1644911"/>
                </a:lnTo>
                <a:lnTo>
                  <a:pt x="706733" y="1642888"/>
                </a:lnTo>
                <a:lnTo>
                  <a:pt x="704710" y="1640864"/>
                </a:lnTo>
                <a:close/>
                <a:moveTo>
                  <a:pt x="141483" y="1640850"/>
                </a:moveTo>
                <a:cubicBezTo>
                  <a:pt x="136628" y="1640850"/>
                  <a:pt x="132312" y="1644762"/>
                  <a:pt x="128535" y="1652585"/>
                </a:cubicBezTo>
                <a:lnTo>
                  <a:pt x="129614" y="1655821"/>
                </a:lnTo>
                <a:lnTo>
                  <a:pt x="133931" y="1655821"/>
                </a:lnTo>
                <a:lnTo>
                  <a:pt x="147822" y="1645166"/>
                </a:lnTo>
                <a:lnTo>
                  <a:pt x="164007" y="1653663"/>
                </a:lnTo>
                <a:lnTo>
                  <a:pt x="168323" y="1652585"/>
                </a:lnTo>
                <a:cubicBezTo>
                  <a:pt x="172189" y="1654203"/>
                  <a:pt x="176462" y="1658879"/>
                  <a:pt x="181137" y="1666612"/>
                </a:cubicBezTo>
                <a:lnTo>
                  <a:pt x="181137" y="1672951"/>
                </a:lnTo>
                <a:cubicBezTo>
                  <a:pt x="178260" y="1675109"/>
                  <a:pt x="175023" y="1684055"/>
                  <a:pt x="171427" y="1699791"/>
                </a:cubicBezTo>
                <a:cubicBezTo>
                  <a:pt x="172146" y="1704826"/>
                  <a:pt x="173225" y="1707344"/>
                  <a:pt x="174664" y="1707344"/>
                </a:cubicBezTo>
                <a:lnTo>
                  <a:pt x="182216" y="1692373"/>
                </a:lnTo>
                <a:cubicBezTo>
                  <a:pt x="188331" y="1685539"/>
                  <a:pt x="191882" y="1678346"/>
                  <a:pt x="192871" y="1670793"/>
                </a:cubicBezTo>
                <a:lnTo>
                  <a:pt x="188690" y="1664454"/>
                </a:lnTo>
                <a:lnTo>
                  <a:pt x="188690" y="1661217"/>
                </a:lnTo>
                <a:lnTo>
                  <a:pt x="189769" y="1660138"/>
                </a:lnTo>
                <a:lnTo>
                  <a:pt x="185453" y="1652585"/>
                </a:lnTo>
                <a:lnTo>
                  <a:pt x="185453" y="1650427"/>
                </a:lnTo>
                <a:lnTo>
                  <a:pt x="188690" y="1646245"/>
                </a:lnTo>
                <a:lnTo>
                  <a:pt x="188690" y="1643008"/>
                </a:lnTo>
                <a:lnTo>
                  <a:pt x="183295" y="1641929"/>
                </a:lnTo>
                <a:lnTo>
                  <a:pt x="177901" y="1645166"/>
                </a:lnTo>
                <a:lnTo>
                  <a:pt x="176821" y="1645166"/>
                </a:lnTo>
                <a:lnTo>
                  <a:pt x="162929" y="1640850"/>
                </a:lnTo>
                <a:lnTo>
                  <a:pt x="156455" y="1640850"/>
                </a:lnTo>
                <a:lnTo>
                  <a:pt x="144720" y="1641929"/>
                </a:lnTo>
                <a:close/>
                <a:moveTo>
                  <a:pt x="5609689" y="1640460"/>
                </a:moveTo>
                <a:lnTo>
                  <a:pt x="5603350" y="1642619"/>
                </a:lnTo>
                <a:lnTo>
                  <a:pt x="5600113" y="1642619"/>
                </a:lnTo>
                <a:lnTo>
                  <a:pt x="5600113" y="1645855"/>
                </a:lnTo>
                <a:lnTo>
                  <a:pt x="5602271" y="1657591"/>
                </a:lnTo>
                <a:lnTo>
                  <a:pt x="5602271" y="1661906"/>
                </a:lnTo>
                <a:lnTo>
                  <a:pt x="5597955" y="1661906"/>
                </a:lnTo>
                <a:lnTo>
                  <a:pt x="5596876" y="1660827"/>
                </a:lnTo>
                <a:lnTo>
                  <a:pt x="5595797" y="1660827"/>
                </a:lnTo>
                <a:lnTo>
                  <a:pt x="5595797" y="1661906"/>
                </a:lnTo>
                <a:cubicBezTo>
                  <a:pt x="5600113" y="1663344"/>
                  <a:pt x="5602271" y="1664783"/>
                  <a:pt x="5602271" y="1666222"/>
                </a:cubicBezTo>
                <a:lnTo>
                  <a:pt x="5602271" y="1669458"/>
                </a:lnTo>
                <a:cubicBezTo>
                  <a:pt x="5599034" y="1672335"/>
                  <a:pt x="5597235" y="1674853"/>
                  <a:pt x="5596876" y="1677011"/>
                </a:cubicBezTo>
                <a:lnTo>
                  <a:pt x="5601192" y="1680113"/>
                </a:lnTo>
                <a:lnTo>
                  <a:pt x="5600113" y="1685508"/>
                </a:lnTo>
                <a:lnTo>
                  <a:pt x="5602271" y="1691982"/>
                </a:lnTo>
                <a:lnTo>
                  <a:pt x="5601192" y="1703716"/>
                </a:lnTo>
                <a:lnTo>
                  <a:pt x="5603350" y="1729478"/>
                </a:lnTo>
                <a:lnTo>
                  <a:pt x="5603350" y="1732715"/>
                </a:lnTo>
                <a:lnTo>
                  <a:pt x="5607666" y="1737031"/>
                </a:lnTo>
                <a:lnTo>
                  <a:pt x="5608745" y="1737031"/>
                </a:lnTo>
                <a:cubicBezTo>
                  <a:pt x="5610273" y="1737031"/>
                  <a:pt x="5611307" y="1735232"/>
                  <a:pt x="5611847" y="1731636"/>
                </a:cubicBezTo>
                <a:lnTo>
                  <a:pt x="5608745" y="1716664"/>
                </a:lnTo>
                <a:cubicBezTo>
                  <a:pt x="5608745" y="1711449"/>
                  <a:pt x="5610498" y="1708572"/>
                  <a:pt x="5614005" y="1708032"/>
                </a:cubicBezTo>
                <a:lnTo>
                  <a:pt x="5614005" y="1706953"/>
                </a:lnTo>
                <a:cubicBezTo>
                  <a:pt x="5610498" y="1706953"/>
                  <a:pt x="5608745" y="1705874"/>
                  <a:pt x="5608745" y="1703716"/>
                </a:cubicBezTo>
                <a:lnTo>
                  <a:pt x="5607666" y="1671616"/>
                </a:lnTo>
                <a:lnTo>
                  <a:pt x="5608745" y="1643698"/>
                </a:lnTo>
                <a:close/>
                <a:moveTo>
                  <a:pt x="67437" y="1639771"/>
                </a:moveTo>
                <a:lnTo>
                  <a:pt x="64200" y="1643008"/>
                </a:lnTo>
                <a:lnTo>
                  <a:pt x="55702" y="1641929"/>
                </a:lnTo>
                <a:lnTo>
                  <a:pt x="50307" y="1643008"/>
                </a:lnTo>
                <a:lnTo>
                  <a:pt x="50307" y="1644087"/>
                </a:lnTo>
                <a:lnTo>
                  <a:pt x="62042" y="1644087"/>
                </a:lnTo>
                <a:lnTo>
                  <a:pt x="65279" y="1647324"/>
                </a:lnTo>
                <a:cubicBezTo>
                  <a:pt x="62402" y="1652090"/>
                  <a:pt x="60244" y="1658879"/>
                  <a:pt x="58805" y="1667691"/>
                </a:cubicBezTo>
                <a:lnTo>
                  <a:pt x="54624" y="1672951"/>
                </a:lnTo>
                <a:lnTo>
                  <a:pt x="53544" y="1672951"/>
                </a:lnTo>
                <a:lnTo>
                  <a:pt x="53544" y="1674030"/>
                </a:lnTo>
                <a:cubicBezTo>
                  <a:pt x="57771" y="1674030"/>
                  <a:pt x="59885" y="1678346"/>
                  <a:pt x="59885" y="1686978"/>
                </a:cubicBezTo>
                <a:cubicBezTo>
                  <a:pt x="66359" y="1698397"/>
                  <a:pt x="69596" y="1705186"/>
                  <a:pt x="69596" y="1707344"/>
                </a:cubicBezTo>
                <a:lnTo>
                  <a:pt x="69596" y="1714762"/>
                </a:lnTo>
                <a:lnTo>
                  <a:pt x="71753" y="1714762"/>
                </a:lnTo>
                <a:lnTo>
                  <a:pt x="80386" y="1683741"/>
                </a:lnTo>
                <a:lnTo>
                  <a:pt x="79306" y="1675109"/>
                </a:lnTo>
                <a:lnTo>
                  <a:pt x="83487" y="1668770"/>
                </a:lnTo>
                <a:lnTo>
                  <a:pt x="82409" y="1665533"/>
                </a:lnTo>
                <a:cubicBezTo>
                  <a:pt x="86545" y="1664094"/>
                  <a:pt x="89421" y="1661576"/>
                  <a:pt x="91040" y="1657980"/>
                </a:cubicBezTo>
                <a:lnTo>
                  <a:pt x="91040" y="1656901"/>
                </a:lnTo>
                <a:cubicBezTo>
                  <a:pt x="91040" y="1654563"/>
                  <a:pt x="89961" y="1652045"/>
                  <a:pt x="87803" y="1649348"/>
                </a:cubicBezTo>
                <a:lnTo>
                  <a:pt x="89961" y="1647324"/>
                </a:lnTo>
                <a:cubicBezTo>
                  <a:pt x="86903" y="1647324"/>
                  <a:pt x="83352" y="1645886"/>
                  <a:pt x="79306" y="1643008"/>
                </a:cubicBezTo>
                <a:lnTo>
                  <a:pt x="78227" y="1644087"/>
                </a:lnTo>
                <a:lnTo>
                  <a:pt x="77148" y="1644087"/>
                </a:lnTo>
                <a:close/>
                <a:moveTo>
                  <a:pt x="7083566" y="1639182"/>
                </a:moveTo>
                <a:lnTo>
                  <a:pt x="7083566" y="1641340"/>
                </a:lnTo>
                <a:lnTo>
                  <a:pt x="7084645" y="1641340"/>
                </a:lnTo>
                <a:lnTo>
                  <a:pt x="7084645" y="1639182"/>
                </a:lnTo>
                <a:close/>
                <a:moveTo>
                  <a:pt x="8686571" y="1638573"/>
                </a:moveTo>
                <a:lnTo>
                  <a:pt x="8684413" y="1640731"/>
                </a:lnTo>
                <a:lnTo>
                  <a:pt x="8685492" y="1641810"/>
                </a:lnTo>
                <a:lnTo>
                  <a:pt x="8686571" y="1641810"/>
                </a:lnTo>
                <a:close/>
                <a:moveTo>
                  <a:pt x="8276024" y="1637494"/>
                </a:moveTo>
                <a:lnTo>
                  <a:pt x="8271573" y="1646261"/>
                </a:lnTo>
                <a:lnTo>
                  <a:pt x="8278182" y="1655972"/>
                </a:lnTo>
                <a:lnTo>
                  <a:pt x="8281419" y="1655972"/>
                </a:lnTo>
                <a:lnTo>
                  <a:pt x="8281419" y="1651656"/>
                </a:lnTo>
                <a:cubicBezTo>
                  <a:pt x="8279261" y="1648958"/>
                  <a:pt x="8278182" y="1646440"/>
                  <a:pt x="8278182" y="1644103"/>
                </a:cubicBezTo>
                <a:lnTo>
                  <a:pt x="8278182" y="1642889"/>
                </a:lnTo>
                <a:lnTo>
                  <a:pt x="8279261" y="1641810"/>
                </a:lnTo>
                <a:cubicBezTo>
                  <a:pt x="8278182" y="1638933"/>
                  <a:pt x="8277103" y="1637494"/>
                  <a:pt x="8276024" y="1637494"/>
                </a:cubicBezTo>
                <a:close/>
                <a:moveTo>
                  <a:pt x="2631944" y="1636251"/>
                </a:moveTo>
                <a:lnTo>
                  <a:pt x="2631944" y="1637330"/>
                </a:lnTo>
                <a:lnTo>
                  <a:pt x="2634102" y="1639488"/>
                </a:lnTo>
                <a:cubicBezTo>
                  <a:pt x="2637698" y="1638589"/>
                  <a:pt x="2639496" y="1637510"/>
                  <a:pt x="2639496" y="1636251"/>
                </a:cubicBezTo>
                <a:lnTo>
                  <a:pt x="2634102" y="1637330"/>
                </a:lnTo>
                <a:lnTo>
                  <a:pt x="2633023" y="1636251"/>
                </a:lnTo>
                <a:close/>
                <a:moveTo>
                  <a:pt x="5103111" y="1636144"/>
                </a:moveTo>
                <a:lnTo>
                  <a:pt x="5099874" y="1637223"/>
                </a:lnTo>
                <a:lnTo>
                  <a:pt x="5099874" y="1641540"/>
                </a:lnTo>
                <a:lnTo>
                  <a:pt x="5102032" y="1643698"/>
                </a:lnTo>
                <a:lnTo>
                  <a:pt x="5104324" y="1643698"/>
                </a:lnTo>
                <a:lnTo>
                  <a:pt x="5105403" y="1638302"/>
                </a:lnTo>
                <a:close/>
                <a:moveTo>
                  <a:pt x="4255800" y="1632689"/>
                </a:moveTo>
                <a:lnTo>
                  <a:pt x="4252563" y="1633768"/>
                </a:lnTo>
                <a:lnTo>
                  <a:pt x="4254721" y="1651841"/>
                </a:lnTo>
                <a:cubicBezTo>
                  <a:pt x="4256519" y="1651841"/>
                  <a:pt x="4257958" y="1647930"/>
                  <a:pt x="4259037" y="1640107"/>
                </a:cubicBezTo>
                <a:lnTo>
                  <a:pt x="4259037" y="1634847"/>
                </a:lnTo>
                <a:cubicBezTo>
                  <a:pt x="4259037" y="1633409"/>
                  <a:pt x="4257958" y="1632689"/>
                  <a:pt x="4255800" y="1632689"/>
                </a:cubicBezTo>
                <a:close/>
                <a:moveTo>
                  <a:pt x="3181409" y="1631423"/>
                </a:moveTo>
                <a:cubicBezTo>
                  <a:pt x="3179791" y="1631423"/>
                  <a:pt x="3178712" y="1633222"/>
                  <a:pt x="3178172" y="1636818"/>
                </a:cubicBezTo>
                <a:lnTo>
                  <a:pt x="3179251" y="1636818"/>
                </a:lnTo>
                <a:cubicBezTo>
                  <a:pt x="3182129" y="1636818"/>
                  <a:pt x="3183568" y="1639336"/>
                  <a:pt x="3183568" y="1644372"/>
                </a:cubicBezTo>
                <a:lnTo>
                  <a:pt x="3188963" y="1645450"/>
                </a:lnTo>
                <a:lnTo>
                  <a:pt x="3194492" y="1645450"/>
                </a:lnTo>
                <a:lnTo>
                  <a:pt x="3194492" y="1643293"/>
                </a:lnTo>
                <a:cubicBezTo>
                  <a:pt x="3193054" y="1635380"/>
                  <a:pt x="3189412" y="1631423"/>
                  <a:pt x="3183568" y="1631423"/>
                </a:cubicBezTo>
                <a:close/>
                <a:moveTo>
                  <a:pt x="572128" y="1630614"/>
                </a:moveTo>
                <a:lnTo>
                  <a:pt x="571049" y="1634660"/>
                </a:lnTo>
                <a:lnTo>
                  <a:pt x="572128" y="1635739"/>
                </a:lnTo>
                <a:lnTo>
                  <a:pt x="574151" y="1635739"/>
                </a:lnTo>
                <a:lnTo>
                  <a:pt x="576174" y="1633716"/>
                </a:lnTo>
                <a:lnTo>
                  <a:pt x="576174" y="1632637"/>
                </a:lnTo>
                <a:lnTo>
                  <a:pt x="574151" y="1630614"/>
                </a:lnTo>
                <a:close/>
                <a:moveTo>
                  <a:pt x="6678954" y="1630532"/>
                </a:moveTo>
                <a:lnTo>
                  <a:pt x="6703771" y="1642400"/>
                </a:lnTo>
                <a:lnTo>
                  <a:pt x="6703771" y="1643479"/>
                </a:lnTo>
                <a:lnTo>
                  <a:pt x="6702692" y="1644558"/>
                </a:lnTo>
                <a:lnTo>
                  <a:pt x="6702692" y="1645637"/>
                </a:lnTo>
                <a:lnTo>
                  <a:pt x="6703771" y="1645637"/>
                </a:lnTo>
                <a:lnTo>
                  <a:pt x="6704850" y="1644558"/>
                </a:lnTo>
                <a:lnTo>
                  <a:pt x="6705929" y="1644558"/>
                </a:lnTo>
                <a:lnTo>
                  <a:pt x="6722114" y="1654270"/>
                </a:lnTo>
                <a:cubicBezTo>
                  <a:pt x="6743694" y="1663620"/>
                  <a:pt x="6756642" y="1670813"/>
                  <a:pt x="6760958" y="1675848"/>
                </a:cubicBezTo>
                <a:lnTo>
                  <a:pt x="6758800" y="1678006"/>
                </a:lnTo>
                <a:lnTo>
                  <a:pt x="6759879" y="1679085"/>
                </a:lnTo>
                <a:lnTo>
                  <a:pt x="6765274" y="1676927"/>
                </a:lnTo>
                <a:cubicBezTo>
                  <a:pt x="6772827" y="1681963"/>
                  <a:pt x="6780021" y="1684480"/>
                  <a:pt x="6786854" y="1684480"/>
                </a:cubicBezTo>
                <a:lnTo>
                  <a:pt x="6787933" y="1685559"/>
                </a:lnTo>
                <a:lnTo>
                  <a:pt x="6787933" y="1686638"/>
                </a:lnTo>
                <a:lnTo>
                  <a:pt x="6786854" y="1687717"/>
                </a:lnTo>
                <a:lnTo>
                  <a:pt x="6803039" y="1697428"/>
                </a:lnTo>
                <a:lnTo>
                  <a:pt x="6804118" y="1697428"/>
                </a:lnTo>
                <a:lnTo>
                  <a:pt x="6804118" y="1703902"/>
                </a:lnTo>
                <a:lnTo>
                  <a:pt x="6799802" y="1709297"/>
                </a:lnTo>
                <a:lnTo>
                  <a:pt x="6799802" y="1710376"/>
                </a:lnTo>
                <a:cubicBezTo>
                  <a:pt x="6802680" y="1710376"/>
                  <a:pt x="6804118" y="1711096"/>
                  <a:pt x="6804118" y="1712534"/>
                </a:cubicBezTo>
                <a:lnTo>
                  <a:pt x="6801960" y="1714692"/>
                </a:lnTo>
                <a:lnTo>
                  <a:pt x="6801960" y="1716850"/>
                </a:lnTo>
                <a:lnTo>
                  <a:pt x="6804118" y="1720087"/>
                </a:lnTo>
                <a:lnTo>
                  <a:pt x="6804118" y="1722245"/>
                </a:lnTo>
                <a:lnTo>
                  <a:pt x="6800881" y="1726561"/>
                </a:lnTo>
                <a:cubicBezTo>
                  <a:pt x="6793868" y="1724403"/>
                  <a:pt x="6788832" y="1721526"/>
                  <a:pt x="6785775" y="1717929"/>
                </a:cubicBezTo>
                <a:lnTo>
                  <a:pt x="6777143" y="1713613"/>
                </a:lnTo>
                <a:lnTo>
                  <a:pt x="6778222" y="1712534"/>
                </a:lnTo>
                <a:lnTo>
                  <a:pt x="6778222" y="1710376"/>
                </a:lnTo>
                <a:lnTo>
                  <a:pt x="6777143" y="1710376"/>
                </a:lnTo>
                <a:lnTo>
                  <a:pt x="6777143" y="1712534"/>
                </a:lnTo>
                <a:lnTo>
                  <a:pt x="6776064" y="1712534"/>
                </a:lnTo>
                <a:lnTo>
                  <a:pt x="6763116" y="1706060"/>
                </a:lnTo>
                <a:lnTo>
                  <a:pt x="6762037" y="1707139"/>
                </a:lnTo>
                <a:lnTo>
                  <a:pt x="6760958" y="1707139"/>
                </a:lnTo>
                <a:cubicBezTo>
                  <a:pt x="6758800" y="1707139"/>
                  <a:pt x="6757721" y="1705701"/>
                  <a:pt x="6757721" y="1702823"/>
                </a:cubicBezTo>
                <a:lnTo>
                  <a:pt x="6743694" y="1695270"/>
                </a:lnTo>
                <a:lnTo>
                  <a:pt x="6740457" y="1696349"/>
                </a:lnTo>
                <a:cubicBezTo>
                  <a:pt x="6740457" y="1695270"/>
                  <a:pt x="6736860" y="1693112"/>
                  <a:pt x="6729667" y="1689875"/>
                </a:cubicBezTo>
                <a:lnTo>
                  <a:pt x="6729667" y="1687717"/>
                </a:lnTo>
                <a:lnTo>
                  <a:pt x="6731825" y="1687717"/>
                </a:lnTo>
                <a:cubicBezTo>
                  <a:pt x="6731825" y="1685559"/>
                  <a:pt x="6730386" y="1684480"/>
                  <a:pt x="6727509" y="1684480"/>
                </a:cubicBezTo>
                <a:lnTo>
                  <a:pt x="6728588" y="1683401"/>
                </a:lnTo>
                <a:lnTo>
                  <a:pt x="6728588" y="1681243"/>
                </a:lnTo>
                <a:lnTo>
                  <a:pt x="6727509" y="1681243"/>
                </a:lnTo>
                <a:lnTo>
                  <a:pt x="6727509" y="1683401"/>
                </a:lnTo>
                <a:lnTo>
                  <a:pt x="6699455" y="1670453"/>
                </a:lnTo>
                <a:lnTo>
                  <a:pt x="6696218" y="1671532"/>
                </a:lnTo>
                <a:cubicBezTo>
                  <a:pt x="6696218" y="1670094"/>
                  <a:pt x="6695139" y="1669374"/>
                  <a:pt x="6692981" y="1669374"/>
                </a:cubicBezTo>
                <a:lnTo>
                  <a:pt x="6691902" y="1668295"/>
                </a:lnTo>
                <a:lnTo>
                  <a:pt x="6691902" y="1667216"/>
                </a:lnTo>
                <a:lnTo>
                  <a:pt x="6692981" y="1666139"/>
                </a:lnTo>
                <a:cubicBezTo>
                  <a:pt x="6690283" y="1665419"/>
                  <a:pt x="6686327" y="1662542"/>
                  <a:pt x="6681112" y="1657507"/>
                </a:cubicBezTo>
                <a:lnTo>
                  <a:pt x="6676796" y="1659665"/>
                </a:lnTo>
                <a:lnTo>
                  <a:pt x="6674638" y="1657507"/>
                </a:lnTo>
                <a:lnTo>
                  <a:pt x="6673559" y="1657507"/>
                </a:lnTo>
                <a:lnTo>
                  <a:pt x="6674638" y="1658586"/>
                </a:lnTo>
                <a:lnTo>
                  <a:pt x="6674638" y="1659665"/>
                </a:lnTo>
                <a:lnTo>
                  <a:pt x="6656295" y="1673690"/>
                </a:lnTo>
                <a:cubicBezTo>
                  <a:pt x="6656295" y="1675668"/>
                  <a:pt x="6654497" y="1677107"/>
                  <a:pt x="6650900" y="1678006"/>
                </a:cubicBezTo>
                <a:lnTo>
                  <a:pt x="6649821" y="1676927"/>
                </a:lnTo>
                <a:lnTo>
                  <a:pt x="6648742" y="1676927"/>
                </a:lnTo>
                <a:cubicBezTo>
                  <a:pt x="6646764" y="1677287"/>
                  <a:pt x="6645325" y="1679085"/>
                  <a:pt x="6644426" y="1682322"/>
                </a:cubicBezTo>
                <a:lnTo>
                  <a:pt x="6642268" y="1682322"/>
                </a:lnTo>
                <a:lnTo>
                  <a:pt x="6641189" y="1683401"/>
                </a:lnTo>
                <a:lnTo>
                  <a:pt x="6639031" y="1681243"/>
                </a:lnTo>
                <a:lnTo>
                  <a:pt x="6629320" y="1685559"/>
                </a:lnTo>
                <a:lnTo>
                  <a:pt x="6629320" y="1683401"/>
                </a:lnTo>
                <a:lnTo>
                  <a:pt x="6626083" y="1683401"/>
                </a:lnTo>
                <a:lnTo>
                  <a:pt x="6627162" y="1684480"/>
                </a:lnTo>
                <a:lnTo>
                  <a:pt x="6627162" y="1688796"/>
                </a:lnTo>
                <a:lnTo>
                  <a:pt x="6626083" y="1688796"/>
                </a:lnTo>
                <a:lnTo>
                  <a:pt x="6622846" y="1687717"/>
                </a:lnTo>
                <a:cubicBezTo>
                  <a:pt x="6622846" y="1688976"/>
                  <a:pt x="6607020" y="1699047"/>
                  <a:pt x="6575369" y="1717929"/>
                </a:cubicBezTo>
                <a:cubicBezTo>
                  <a:pt x="6575369" y="1720267"/>
                  <a:pt x="6569974" y="1722425"/>
                  <a:pt x="6559184" y="1724403"/>
                </a:cubicBezTo>
                <a:cubicBezTo>
                  <a:pt x="6558825" y="1717210"/>
                  <a:pt x="6557386" y="1713613"/>
                  <a:pt x="6554868" y="1713613"/>
                </a:cubicBezTo>
                <a:lnTo>
                  <a:pt x="6554868" y="1710376"/>
                </a:lnTo>
                <a:cubicBezTo>
                  <a:pt x="6557026" y="1710376"/>
                  <a:pt x="6558105" y="1708578"/>
                  <a:pt x="6558105" y="1704981"/>
                </a:cubicBezTo>
                <a:cubicBezTo>
                  <a:pt x="6558105" y="1703543"/>
                  <a:pt x="6557026" y="1702823"/>
                  <a:pt x="6554868" y="1702823"/>
                </a:cubicBezTo>
                <a:lnTo>
                  <a:pt x="6554868" y="1701744"/>
                </a:lnTo>
                <a:cubicBezTo>
                  <a:pt x="6556307" y="1701744"/>
                  <a:pt x="6557026" y="1700665"/>
                  <a:pt x="6557026" y="1698507"/>
                </a:cubicBezTo>
                <a:lnTo>
                  <a:pt x="6558105" y="1697428"/>
                </a:lnTo>
                <a:lnTo>
                  <a:pt x="6559184" y="1697428"/>
                </a:lnTo>
                <a:lnTo>
                  <a:pt x="6561342" y="1699586"/>
                </a:lnTo>
                <a:lnTo>
                  <a:pt x="6562421" y="1699586"/>
                </a:lnTo>
                <a:lnTo>
                  <a:pt x="6562421" y="1698507"/>
                </a:lnTo>
                <a:lnTo>
                  <a:pt x="6561342" y="1695270"/>
                </a:lnTo>
                <a:lnTo>
                  <a:pt x="6562421" y="1695270"/>
                </a:lnTo>
                <a:lnTo>
                  <a:pt x="6565658" y="1694191"/>
                </a:lnTo>
                <a:lnTo>
                  <a:pt x="6571053" y="1695270"/>
                </a:lnTo>
                <a:lnTo>
                  <a:pt x="6568895" y="1692033"/>
                </a:lnTo>
                <a:cubicBezTo>
                  <a:pt x="6585260" y="1681783"/>
                  <a:pt x="6605402" y="1670633"/>
                  <a:pt x="6629320" y="1658586"/>
                </a:cubicBezTo>
                <a:cubicBezTo>
                  <a:pt x="6633636" y="1652831"/>
                  <a:pt x="6639031" y="1649954"/>
                  <a:pt x="6645505" y="1649954"/>
                </a:cubicBezTo>
                <a:lnTo>
                  <a:pt x="6654137" y="1644558"/>
                </a:lnTo>
                <a:lnTo>
                  <a:pt x="6656295" y="1644558"/>
                </a:lnTo>
                <a:lnTo>
                  <a:pt x="6654137" y="1647795"/>
                </a:lnTo>
                <a:lnTo>
                  <a:pt x="6656295" y="1647795"/>
                </a:lnTo>
                <a:lnTo>
                  <a:pt x="6659532" y="1645637"/>
                </a:lnTo>
                <a:lnTo>
                  <a:pt x="6658453" y="1642400"/>
                </a:lnTo>
                <a:close/>
                <a:moveTo>
                  <a:pt x="2138398" y="1630531"/>
                </a:moveTo>
                <a:lnTo>
                  <a:pt x="2179938" y="1630531"/>
                </a:lnTo>
                <a:cubicBezTo>
                  <a:pt x="2184974" y="1630531"/>
                  <a:pt x="2187491" y="1633003"/>
                  <a:pt x="2187491" y="1637949"/>
                </a:cubicBezTo>
                <a:lnTo>
                  <a:pt x="2186412" y="1639028"/>
                </a:lnTo>
                <a:lnTo>
                  <a:pt x="2172520" y="1639028"/>
                </a:lnTo>
                <a:cubicBezTo>
                  <a:pt x="2170181" y="1639028"/>
                  <a:pt x="2167711" y="1637949"/>
                  <a:pt x="2165102" y="1635791"/>
                </a:cubicBezTo>
                <a:cubicBezTo>
                  <a:pt x="2165102" y="1639387"/>
                  <a:pt x="2149816" y="1641186"/>
                  <a:pt x="2119244" y="1641186"/>
                </a:cubicBezTo>
                <a:lnTo>
                  <a:pt x="2116007" y="1634712"/>
                </a:lnTo>
                <a:lnTo>
                  <a:pt x="2118165" y="1632554"/>
                </a:lnTo>
                <a:lnTo>
                  <a:pt x="2125583" y="1633633"/>
                </a:lnTo>
                <a:lnTo>
                  <a:pt x="2134081" y="1633633"/>
                </a:lnTo>
                <a:close/>
                <a:moveTo>
                  <a:pt x="1070749" y="1629670"/>
                </a:moveTo>
                <a:lnTo>
                  <a:pt x="1070749" y="1631828"/>
                </a:lnTo>
                <a:lnTo>
                  <a:pt x="1072907" y="1629670"/>
                </a:lnTo>
                <a:close/>
                <a:moveTo>
                  <a:pt x="3094954" y="1629265"/>
                </a:moveTo>
                <a:lnTo>
                  <a:pt x="3094954" y="1632502"/>
                </a:lnTo>
                <a:lnTo>
                  <a:pt x="3096033" y="1632502"/>
                </a:lnTo>
                <a:lnTo>
                  <a:pt x="3096033" y="1629265"/>
                </a:lnTo>
                <a:close/>
                <a:moveTo>
                  <a:pt x="8161110" y="1626704"/>
                </a:moveTo>
                <a:cubicBezTo>
                  <a:pt x="8157423" y="1628502"/>
                  <a:pt x="8155580" y="1631380"/>
                  <a:pt x="8155580" y="1635335"/>
                </a:cubicBezTo>
                <a:lnTo>
                  <a:pt x="8155580" y="1637494"/>
                </a:lnTo>
                <a:cubicBezTo>
                  <a:pt x="8157108" y="1641090"/>
                  <a:pt x="8159671" y="1642889"/>
                  <a:pt x="8163268" y="1642889"/>
                </a:cubicBezTo>
                <a:lnTo>
                  <a:pt x="8162189" y="1633178"/>
                </a:lnTo>
                <a:lnTo>
                  <a:pt x="8164347" y="1627783"/>
                </a:lnTo>
                <a:lnTo>
                  <a:pt x="8163268" y="1626704"/>
                </a:lnTo>
                <a:close/>
                <a:moveTo>
                  <a:pt x="5727705" y="1625490"/>
                </a:moveTo>
                <a:lnTo>
                  <a:pt x="5721231" y="1628726"/>
                </a:lnTo>
                <a:lnTo>
                  <a:pt x="5721231" y="1630884"/>
                </a:lnTo>
                <a:lnTo>
                  <a:pt x="5727705" y="1630884"/>
                </a:lnTo>
                <a:lnTo>
                  <a:pt x="5729863" y="1628726"/>
                </a:lnTo>
                <a:lnTo>
                  <a:pt x="5729863" y="1625490"/>
                </a:lnTo>
                <a:close/>
                <a:moveTo>
                  <a:pt x="1601336" y="1624814"/>
                </a:moveTo>
                <a:lnTo>
                  <a:pt x="1598099" y="1625894"/>
                </a:lnTo>
                <a:lnTo>
                  <a:pt x="1599178" y="1633581"/>
                </a:lnTo>
                <a:lnTo>
                  <a:pt x="1594862" y="1642213"/>
                </a:lnTo>
                <a:cubicBezTo>
                  <a:pt x="1594862" y="1645091"/>
                  <a:pt x="1596660" y="1646530"/>
                  <a:pt x="1600258" y="1646530"/>
                </a:cubicBezTo>
                <a:lnTo>
                  <a:pt x="1602416" y="1648688"/>
                </a:lnTo>
                <a:cubicBezTo>
                  <a:pt x="1614015" y="1648148"/>
                  <a:pt x="1619815" y="1644911"/>
                  <a:pt x="1619815" y="1638976"/>
                </a:cubicBezTo>
                <a:lnTo>
                  <a:pt x="1623051" y="1634660"/>
                </a:lnTo>
                <a:lnTo>
                  <a:pt x="1624130" y="1633581"/>
                </a:lnTo>
                <a:lnTo>
                  <a:pt x="1625210" y="1633581"/>
                </a:lnTo>
                <a:cubicBezTo>
                  <a:pt x="1634561" y="1633581"/>
                  <a:pt x="1639236" y="1636099"/>
                  <a:pt x="1639236" y="1641135"/>
                </a:cubicBezTo>
                <a:lnTo>
                  <a:pt x="1638158" y="1642213"/>
                </a:lnTo>
                <a:cubicBezTo>
                  <a:pt x="1644810" y="1647249"/>
                  <a:pt x="1650565" y="1649766"/>
                  <a:pt x="1655422" y="1649766"/>
                </a:cubicBezTo>
                <a:cubicBezTo>
                  <a:pt x="1657938" y="1649227"/>
                  <a:pt x="1660096" y="1647069"/>
                  <a:pt x="1661895" y="1643293"/>
                </a:cubicBezTo>
                <a:lnTo>
                  <a:pt x="1661895" y="1641135"/>
                </a:lnTo>
                <a:lnTo>
                  <a:pt x="1659737" y="1637897"/>
                </a:lnTo>
                <a:cubicBezTo>
                  <a:pt x="1659737" y="1635559"/>
                  <a:pt x="1662255" y="1634121"/>
                  <a:pt x="1667290" y="1633581"/>
                </a:cubicBezTo>
                <a:lnTo>
                  <a:pt x="1667290" y="1631423"/>
                </a:lnTo>
                <a:cubicBezTo>
                  <a:pt x="1667290" y="1629355"/>
                  <a:pt x="1663334" y="1627871"/>
                  <a:pt x="1655422" y="1626972"/>
                </a:cubicBezTo>
                <a:cubicBezTo>
                  <a:pt x="1655422" y="1628411"/>
                  <a:pt x="1654343" y="1629130"/>
                  <a:pt x="1652185" y="1629130"/>
                </a:cubicBezTo>
                <a:cubicBezTo>
                  <a:pt x="1650745" y="1627871"/>
                  <a:pt x="1644631" y="1626793"/>
                  <a:pt x="1633841" y="1625894"/>
                </a:cubicBezTo>
                <a:lnTo>
                  <a:pt x="1632763" y="1624814"/>
                </a:lnTo>
                <a:lnTo>
                  <a:pt x="1631683" y="1624814"/>
                </a:lnTo>
                <a:lnTo>
                  <a:pt x="1629526" y="1626972"/>
                </a:lnTo>
                <a:lnTo>
                  <a:pt x="1621972" y="1626972"/>
                </a:lnTo>
                <a:lnTo>
                  <a:pt x="1616443" y="1625894"/>
                </a:lnTo>
                <a:lnTo>
                  <a:pt x="1609968" y="1626972"/>
                </a:lnTo>
                <a:lnTo>
                  <a:pt x="1607810" y="1626972"/>
                </a:lnTo>
                <a:close/>
                <a:moveTo>
                  <a:pt x="2086199" y="1624057"/>
                </a:moveTo>
                <a:lnTo>
                  <a:pt x="2082963" y="1627293"/>
                </a:lnTo>
                <a:lnTo>
                  <a:pt x="2082963" y="1628372"/>
                </a:lnTo>
                <a:lnTo>
                  <a:pt x="2085122" y="1630531"/>
                </a:lnTo>
                <a:lnTo>
                  <a:pt x="2089302" y="1630531"/>
                </a:lnTo>
                <a:lnTo>
                  <a:pt x="2089302" y="1629452"/>
                </a:lnTo>
                <a:lnTo>
                  <a:pt x="2088223" y="1624057"/>
                </a:lnTo>
                <a:close/>
                <a:moveTo>
                  <a:pt x="715096" y="1623331"/>
                </a:moveTo>
                <a:lnTo>
                  <a:pt x="715096" y="1625489"/>
                </a:lnTo>
                <a:lnTo>
                  <a:pt x="717255" y="1627512"/>
                </a:lnTo>
                <a:lnTo>
                  <a:pt x="719278" y="1625489"/>
                </a:lnTo>
                <a:lnTo>
                  <a:pt x="717255" y="1623331"/>
                </a:lnTo>
                <a:close/>
                <a:moveTo>
                  <a:pt x="4134277" y="1623113"/>
                </a:moveTo>
                <a:cubicBezTo>
                  <a:pt x="4132478" y="1623113"/>
                  <a:pt x="4130680" y="1627698"/>
                  <a:pt x="4128882" y="1636870"/>
                </a:cubicBezTo>
                <a:lnTo>
                  <a:pt x="4132119" y="1639028"/>
                </a:lnTo>
                <a:lnTo>
                  <a:pt x="4137514" y="1633768"/>
                </a:lnTo>
                <a:lnTo>
                  <a:pt x="4135356" y="1630531"/>
                </a:lnTo>
                <a:lnTo>
                  <a:pt x="4135356" y="1623113"/>
                </a:lnTo>
                <a:close/>
                <a:moveTo>
                  <a:pt x="8684413" y="1622387"/>
                </a:moveTo>
                <a:lnTo>
                  <a:pt x="8683334" y="1629941"/>
                </a:lnTo>
                <a:lnTo>
                  <a:pt x="8683334" y="1631020"/>
                </a:lnTo>
                <a:lnTo>
                  <a:pt x="8685492" y="1631020"/>
                </a:lnTo>
                <a:lnTo>
                  <a:pt x="8685492" y="1622387"/>
                </a:lnTo>
                <a:close/>
                <a:moveTo>
                  <a:pt x="5693312" y="1621173"/>
                </a:moveTo>
                <a:lnTo>
                  <a:pt x="5693312" y="1631963"/>
                </a:lnTo>
                <a:lnTo>
                  <a:pt x="5694391" y="1631963"/>
                </a:lnTo>
                <a:lnTo>
                  <a:pt x="5699786" y="1630884"/>
                </a:lnTo>
                <a:lnTo>
                  <a:pt x="5699786" y="1628726"/>
                </a:lnTo>
                <a:lnTo>
                  <a:pt x="5694391" y="1621173"/>
                </a:lnTo>
                <a:close/>
                <a:moveTo>
                  <a:pt x="701608" y="1621038"/>
                </a:moveTo>
                <a:lnTo>
                  <a:pt x="701608" y="1621982"/>
                </a:lnTo>
                <a:lnTo>
                  <a:pt x="702687" y="1625084"/>
                </a:lnTo>
                <a:lnTo>
                  <a:pt x="703631" y="1625084"/>
                </a:lnTo>
                <a:lnTo>
                  <a:pt x="705789" y="1623061"/>
                </a:lnTo>
                <a:lnTo>
                  <a:pt x="702687" y="1621038"/>
                </a:lnTo>
                <a:close/>
                <a:moveTo>
                  <a:pt x="1742956" y="1619419"/>
                </a:moveTo>
                <a:cubicBezTo>
                  <a:pt x="1742956" y="1620678"/>
                  <a:pt x="1746237" y="1621757"/>
                  <a:pt x="1752801" y="1622657"/>
                </a:cubicBezTo>
                <a:lnTo>
                  <a:pt x="1758196" y="1621577"/>
                </a:lnTo>
                <a:lnTo>
                  <a:pt x="1758196" y="1620499"/>
                </a:lnTo>
                <a:lnTo>
                  <a:pt x="1754959" y="1619419"/>
                </a:lnTo>
                <a:lnTo>
                  <a:pt x="1753881" y="1620499"/>
                </a:lnTo>
                <a:lnTo>
                  <a:pt x="1752801" y="1620499"/>
                </a:lnTo>
                <a:lnTo>
                  <a:pt x="1746192" y="1619419"/>
                </a:lnTo>
                <a:close/>
                <a:moveTo>
                  <a:pt x="1598099" y="1619419"/>
                </a:moveTo>
                <a:lnTo>
                  <a:pt x="1598099" y="1620499"/>
                </a:lnTo>
                <a:lnTo>
                  <a:pt x="1600258" y="1620499"/>
                </a:lnTo>
                <a:lnTo>
                  <a:pt x="1600258" y="1619419"/>
                </a:lnTo>
                <a:close/>
                <a:moveTo>
                  <a:pt x="8215734" y="1619016"/>
                </a:moveTo>
                <a:cubicBezTo>
                  <a:pt x="8215734" y="1625220"/>
                  <a:pt x="8211014" y="1630660"/>
                  <a:pt x="8201572" y="1635335"/>
                </a:cubicBezTo>
                <a:lnTo>
                  <a:pt x="8197256" y="1634257"/>
                </a:lnTo>
                <a:lnTo>
                  <a:pt x="8180802" y="1646261"/>
                </a:lnTo>
                <a:lnTo>
                  <a:pt x="8180802" y="1647340"/>
                </a:lnTo>
                <a:lnTo>
                  <a:pt x="8191726" y="1648419"/>
                </a:lnTo>
                <a:lnTo>
                  <a:pt x="8198335" y="1646261"/>
                </a:lnTo>
                <a:lnTo>
                  <a:pt x="8208181" y="1646261"/>
                </a:lnTo>
                <a:lnTo>
                  <a:pt x="8210339" y="1648419"/>
                </a:lnTo>
                <a:lnTo>
                  <a:pt x="8210339" y="1653814"/>
                </a:lnTo>
                <a:lnTo>
                  <a:pt x="8212497" y="1653814"/>
                </a:lnTo>
                <a:cubicBezTo>
                  <a:pt x="8212497" y="1650218"/>
                  <a:pt x="8216499" y="1647699"/>
                  <a:pt x="8224501" y="1646261"/>
                </a:cubicBezTo>
                <a:lnTo>
                  <a:pt x="8232189" y="1648419"/>
                </a:lnTo>
                <a:lnTo>
                  <a:pt x="8236640" y="1648419"/>
                </a:lnTo>
                <a:cubicBezTo>
                  <a:pt x="8248239" y="1646440"/>
                  <a:pt x="8254039" y="1643878"/>
                  <a:pt x="8254039" y="1640731"/>
                </a:cubicBezTo>
                <a:lnTo>
                  <a:pt x="8251881" y="1637494"/>
                </a:lnTo>
                <a:lnTo>
                  <a:pt x="8243114" y="1640731"/>
                </a:lnTo>
                <a:lnTo>
                  <a:pt x="8236640" y="1640731"/>
                </a:lnTo>
                <a:cubicBezTo>
                  <a:pt x="8225670" y="1640731"/>
                  <a:pt x="8219106" y="1633492"/>
                  <a:pt x="8216948" y="1619016"/>
                </a:cubicBezTo>
                <a:close/>
                <a:moveTo>
                  <a:pt x="1623051" y="1618340"/>
                </a:moveTo>
                <a:lnTo>
                  <a:pt x="1623051" y="1619419"/>
                </a:lnTo>
                <a:lnTo>
                  <a:pt x="1625210" y="1621577"/>
                </a:lnTo>
                <a:lnTo>
                  <a:pt x="1628446" y="1621577"/>
                </a:lnTo>
                <a:lnTo>
                  <a:pt x="1628446" y="1619419"/>
                </a:lnTo>
                <a:lnTo>
                  <a:pt x="1624130" y="1618340"/>
                </a:lnTo>
                <a:close/>
                <a:moveTo>
                  <a:pt x="4143853" y="1617718"/>
                </a:moveTo>
                <a:lnTo>
                  <a:pt x="4142774" y="1618796"/>
                </a:lnTo>
                <a:lnTo>
                  <a:pt x="4142774" y="1619876"/>
                </a:lnTo>
                <a:cubicBezTo>
                  <a:pt x="4142774" y="1621314"/>
                  <a:pt x="4143853" y="1622034"/>
                  <a:pt x="4146011" y="1622034"/>
                </a:cubicBezTo>
                <a:lnTo>
                  <a:pt x="4147090" y="1623113"/>
                </a:lnTo>
                <a:lnTo>
                  <a:pt x="4147090" y="1625136"/>
                </a:lnTo>
                <a:lnTo>
                  <a:pt x="4144932" y="1628373"/>
                </a:lnTo>
                <a:cubicBezTo>
                  <a:pt x="4144932" y="1629991"/>
                  <a:pt x="4146730" y="1631070"/>
                  <a:pt x="4150327" y="1631610"/>
                </a:cubicBezTo>
                <a:lnTo>
                  <a:pt x="4150327" y="1630531"/>
                </a:lnTo>
                <a:lnTo>
                  <a:pt x="4153429" y="1620954"/>
                </a:lnTo>
                <a:cubicBezTo>
                  <a:pt x="4153429" y="1619336"/>
                  <a:pt x="4150237" y="1618257"/>
                  <a:pt x="4143853" y="1617718"/>
                </a:cubicBezTo>
                <a:close/>
                <a:moveTo>
                  <a:pt x="3070137" y="1616183"/>
                </a:moveTo>
                <a:cubicBezTo>
                  <a:pt x="3064382" y="1618161"/>
                  <a:pt x="3061505" y="1619959"/>
                  <a:pt x="3061505" y="1621578"/>
                </a:cubicBezTo>
                <a:lnTo>
                  <a:pt x="3061505" y="1626972"/>
                </a:lnTo>
                <a:lnTo>
                  <a:pt x="3063663" y="1626972"/>
                </a:lnTo>
                <a:cubicBezTo>
                  <a:pt x="3067440" y="1622657"/>
                  <a:pt x="3070317" y="1620499"/>
                  <a:pt x="3072295" y="1620499"/>
                </a:cubicBezTo>
                <a:lnTo>
                  <a:pt x="3072295" y="1618341"/>
                </a:lnTo>
                <a:close/>
                <a:moveTo>
                  <a:pt x="1620893" y="1615104"/>
                </a:moveTo>
                <a:lnTo>
                  <a:pt x="1620893" y="1617262"/>
                </a:lnTo>
                <a:lnTo>
                  <a:pt x="1621972" y="1617262"/>
                </a:lnTo>
                <a:lnTo>
                  <a:pt x="1621972" y="1615104"/>
                </a:lnTo>
                <a:close/>
                <a:moveTo>
                  <a:pt x="2652580" y="1614536"/>
                </a:moveTo>
                <a:lnTo>
                  <a:pt x="2651500" y="1615615"/>
                </a:lnTo>
                <a:lnTo>
                  <a:pt x="2651500" y="1621010"/>
                </a:lnTo>
                <a:lnTo>
                  <a:pt x="2655817" y="1621010"/>
                </a:lnTo>
                <a:lnTo>
                  <a:pt x="2656896" y="1615615"/>
                </a:lnTo>
                <a:close/>
                <a:moveTo>
                  <a:pt x="5254306" y="1614160"/>
                </a:moveTo>
                <a:lnTo>
                  <a:pt x="5252148" y="1616318"/>
                </a:lnTo>
                <a:lnTo>
                  <a:pt x="5253227" y="1621848"/>
                </a:lnTo>
                <a:lnTo>
                  <a:pt x="5259701" y="1621848"/>
                </a:lnTo>
                <a:lnTo>
                  <a:pt x="5261994" y="1619690"/>
                </a:lnTo>
                <a:lnTo>
                  <a:pt x="5255385" y="1614160"/>
                </a:lnTo>
                <a:close/>
                <a:moveTo>
                  <a:pt x="8785704" y="1613756"/>
                </a:moveTo>
                <a:lnTo>
                  <a:pt x="8783546" y="1615914"/>
                </a:lnTo>
                <a:lnTo>
                  <a:pt x="8783546" y="1616993"/>
                </a:lnTo>
                <a:lnTo>
                  <a:pt x="8785704" y="1619151"/>
                </a:lnTo>
                <a:lnTo>
                  <a:pt x="8790020" y="1619151"/>
                </a:lnTo>
                <a:lnTo>
                  <a:pt x="8790020" y="1616993"/>
                </a:lnTo>
                <a:lnTo>
                  <a:pt x="8786783" y="1613756"/>
                </a:lnTo>
                <a:close/>
                <a:moveTo>
                  <a:pt x="1561413" y="1612946"/>
                </a:moveTo>
                <a:lnTo>
                  <a:pt x="1560334" y="1614024"/>
                </a:lnTo>
                <a:lnTo>
                  <a:pt x="1559254" y="1614024"/>
                </a:lnTo>
                <a:lnTo>
                  <a:pt x="1560334" y="1617262"/>
                </a:lnTo>
                <a:lnTo>
                  <a:pt x="1561413" y="1617262"/>
                </a:lnTo>
                <a:close/>
                <a:moveTo>
                  <a:pt x="5721231" y="1612676"/>
                </a:moveTo>
                <a:lnTo>
                  <a:pt x="5719073" y="1614834"/>
                </a:lnTo>
                <a:lnTo>
                  <a:pt x="5719073" y="1616857"/>
                </a:lnTo>
                <a:lnTo>
                  <a:pt x="5722310" y="1616857"/>
                </a:lnTo>
                <a:lnTo>
                  <a:pt x="5724468" y="1614834"/>
                </a:lnTo>
                <a:lnTo>
                  <a:pt x="5722310" y="1612676"/>
                </a:lnTo>
                <a:close/>
                <a:moveTo>
                  <a:pt x="182216" y="1611852"/>
                </a:moveTo>
                <a:lnTo>
                  <a:pt x="177901" y="1617247"/>
                </a:lnTo>
                <a:cubicBezTo>
                  <a:pt x="177901" y="1620844"/>
                  <a:pt x="180417" y="1624755"/>
                  <a:pt x="185453" y="1628981"/>
                </a:cubicBezTo>
                <a:lnTo>
                  <a:pt x="187611" y="1619405"/>
                </a:lnTo>
                <a:cubicBezTo>
                  <a:pt x="187611" y="1615449"/>
                  <a:pt x="185812" y="1612931"/>
                  <a:pt x="182216" y="1611852"/>
                </a:cubicBezTo>
                <a:close/>
                <a:moveTo>
                  <a:pt x="3193413" y="1610788"/>
                </a:moveTo>
                <a:cubicBezTo>
                  <a:pt x="3185410" y="1612046"/>
                  <a:pt x="3181409" y="1614204"/>
                  <a:pt x="3181409" y="1617262"/>
                </a:cubicBezTo>
                <a:lnTo>
                  <a:pt x="3182489" y="1620499"/>
                </a:lnTo>
                <a:lnTo>
                  <a:pt x="3184647" y="1620499"/>
                </a:lnTo>
                <a:cubicBezTo>
                  <a:pt x="3193368" y="1618520"/>
                  <a:pt x="3197729" y="1616722"/>
                  <a:pt x="3197729" y="1615104"/>
                </a:cubicBezTo>
                <a:close/>
                <a:moveTo>
                  <a:pt x="5693312" y="1610518"/>
                </a:moveTo>
                <a:lnTo>
                  <a:pt x="5693312" y="1613755"/>
                </a:lnTo>
                <a:lnTo>
                  <a:pt x="5696549" y="1613755"/>
                </a:lnTo>
                <a:lnTo>
                  <a:pt x="5696549" y="1610518"/>
                </a:lnTo>
                <a:close/>
                <a:moveTo>
                  <a:pt x="6242915" y="1610114"/>
                </a:moveTo>
                <a:lnTo>
                  <a:pt x="6242915" y="1611193"/>
                </a:lnTo>
                <a:lnTo>
                  <a:pt x="6245073" y="1613351"/>
                </a:lnTo>
                <a:lnTo>
                  <a:pt x="6245073" y="1612272"/>
                </a:lnTo>
                <a:close/>
                <a:moveTo>
                  <a:pt x="154296" y="1608615"/>
                </a:moveTo>
                <a:cubicBezTo>
                  <a:pt x="148632" y="1608615"/>
                  <a:pt x="145799" y="1614010"/>
                  <a:pt x="145799" y="1624800"/>
                </a:cubicBezTo>
                <a:lnTo>
                  <a:pt x="146878" y="1631139"/>
                </a:lnTo>
                <a:lnTo>
                  <a:pt x="148901" y="1631139"/>
                </a:lnTo>
                <a:cubicBezTo>
                  <a:pt x="151778" y="1622777"/>
                  <a:pt x="155375" y="1616348"/>
                  <a:pt x="159692" y="1611852"/>
                </a:cubicBezTo>
                <a:close/>
                <a:moveTo>
                  <a:pt x="8686571" y="1608361"/>
                </a:moveTo>
                <a:lnTo>
                  <a:pt x="8685492" y="1609440"/>
                </a:lnTo>
                <a:lnTo>
                  <a:pt x="8685492" y="1619151"/>
                </a:lnTo>
                <a:lnTo>
                  <a:pt x="8689673" y="1614835"/>
                </a:lnTo>
                <a:cubicBezTo>
                  <a:pt x="8689043" y="1610519"/>
                  <a:pt x="8688009" y="1608361"/>
                  <a:pt x="8686571" y="1608361"/>
                </a:cubicBezTo>
                <a:close/>
                <a:moveTo>
                  <a:pt x="8657438" y="1608361"/>
                </a:moveTo>
                <a:lnTo>
                  <a:pt x="8655280" y="1610519"/>
                </a:lnTo>
                <a:cubicBezTo>
                  <a:pt x="8656359" y="1613396"/>
                  <a:pt x="8657438" y="1614835"/>
                  <a:pt x="8658517" y="1614835"/>
                </a:cubicBezTo>
                <a:lnTo>
                  <a:pt x="8659596" y="1614835"/>
                </a:lnTo>
                <a:lnTo>
                  <a:pt x="8659596" y="1610519"/>
                </a:lnTo>
                <a:close/>
                <a:moveTo>
                  <a:pt x="3638489" y="1608090"/>
                </a:moveTo>
                <a:lnTo>
                  <a:pt x="3636331" y="1610248"/>
                </a:lnTo>
                <a:lnTo>
                  <a:pt x="3637410" y="1611327"/>
                </a:lnTo>
                <a:lnTo>
                  <a:pt x="3638489" y="1611327"/>
                </a:lnTo>
                <a:lnTo>
                  <a:pt x="3642805" y="1610248"/>
                </a:lnTo>
                <a:lnTo>
                  <a:pt x="3642805" y="1608090"/>
                </a:lnTo>
                <a:close/>
                <a:moveTo>
                  <a:pt x="1567888" y="1607551"/>
                </a:moveTo>
                <a:lnTo>
                  <a:pt x="1565730" y="1609709"/>
                </a:lnTo>
                <a:lnTo>
                  <a:pt x="1567888" y="1609709"/>
                </a:lnTo>
                <a:close/>
                <a:moveTo>
                  <a:pt x="4147090" y="1607063"/>
                </a:moveTo>
                <a:lnTo>
                  <a:pt x="4147090" y="1609221"/>
                </a:lnTo>
                <a:lnTo>
                  <a:pt x="4150327" y="1612457"/>
                </a:lnTo>
                <a:lnTo>
                  <a:pt x="4151271" y="1611379"/>
                </a:lnTo>
                <a:lnTo>
                  <a:pt x="4151271" y="1609221"/>
                </a:lnTo>
                <a:lnTo>
                  <a:pt x="4149248" y="1607063"/>
                </a:lnTo>
                <a:close/>
                <a:moveTo>
                  <a:pt x="2229033" y="1607062"/>
                </a:moveTo>
                <a:lnTo>
                  <a:pt x="2230112" y="1607062"/>
                </a:lnTo>
                <a:cubicBezTo>
                  <a:pt x="2232270" y="1607062"/>
                  <a:pt x="2236180" y="1608816"/>
                  <a:pt x="2241846" y="1612322"/>
                </a:cubicBezTo>
                <a:cubicBezTo>
                  <a:pt x="2251107" y="1613581"/>
                  <a:pt x="2255738" y="1617133"/>
                  <a:pt x="2255738" y="1622977"/>
                </a:cubicBezTo>
                <a:cubicBezTo>
                  <a:pt x="2255738" y="1625135"/>
                  <a:pt x="2256457" y="1626214"/>
                  <a:pt x="2257896" y="1626214"/>
                </a:cubicBezTo>
                <a:lnTo>
                  <a:pt x="2260999" y="1624057"/>
                </a:lnTo>
                <a:cubicBezTo>
                  <a:pt x="2264594" y="1629541"/>
                  <a:pt x="2266393" y="1633453"/>
                  <a:pt x="2266393" y="1635791"/>
                </a:cubicBezTo>
                <a:lnTo>
                  <a:pt x="2259920" y="1643209"/>
                </a:lnTo>
                <a:lnTo>
                  <a:pt x="2260999" y="1648604"/>
                </a:lnTo>
                <a:lnTo>
                  <a:pt x="2260999" y="1652920"/>
                </a:lnTo>
                <a:lnTo>
                  <a:pt x="2258840" y="1664654"/>
                </a:lnTo>
                <a:lnTo>
                  <a:pt x="2259920" y="1678411"/>
                </a:lnTo>
                <a:lnTo>
                  <a:pt x="2258840" y="1695540"/>
                </a:lnTo>
                <a:cubicBezTo>
                  <a:pt x="2260279" y="1695540"/>
                  <a:pt x="2260999" y="1696619"/>
                  <a:pt x="2260999" y="1698777"/>
                </a:cubicBezTo>
                <a:cubicBezTo>
                  <a:pt x="2258930" y="1701385"/>
                  <a:pt x="2257536" y="1706330"/>
                  <a:pt x="2256818" y="1713613"/>
                </a:cubicBezTo>
                <a:lnTo>
                  <a:pt x="2258840" y="1720087"/>
                </a:lnTo>
                <a:lnTo>
                  <a:pt x="2258840" y="1721166"/>
                </a:lnTo>
                <a:cubicBezTo>
                  <a:pt x="2257492" y="1722695"/>
                  <a:pt x="2256098" y="1727281"/>
                  <a:pt x="2254660" y="1734924"/>
                </a:cubicBezTo>
                <a:cubicBezTo>
                  <a:pt x="2253041" y="1734924"/>
                  <a:pt x="2251602" y="1736362"/>
                  <a:pt x="2250344" y="1739240"/>
                </a:cubicBezTo>
                <a:lnTo>
                  <a:pt x="2250344" y="1740319"/>
                </a:lnTo>
                <a:lnTo>
                  <a:pt x="2253581" y="1740319"/>
                </a:lnTo>
                <a:lnTo>
                  <a:pt x="2253581" y="1737082"/>
                </a:lnTo>
                <a:lnTo>
                  <a:pt x="2255738" y="1737082"/>
                </a:lnTo>
                <a:lnTo>
                  <a:pt x="2255738" y="1744635"/>
                </a:lnTo>
                <a:lnTo>
                  <a:pt x="2256818" y="1748816"/>
                </a:lnTo>
                <a:cubicBezTo>
                  <a:pt x="2256818" y="1756459"/>
                  <a:pt x="2246837" y="1765001"/>
                  <a:pt x="2226875" y="1774442"/>
                </a:cubicBezTo>
                <a:cubicBezTo>
                  <a:pt x="2223188" y="1776600"/>
                  <a:pt x="2218242" y="1778039"/>
                  <a:pt x="2212038" y="1778758"/>
                </a:cubicBezTo>
                <a:cubicBezTo>
                  <a:pt x="2212038" y="1782085"/>
                  <a:pt x="2209161" y="1784198"/>
                  <a:pt x="2203408" y="1785097"/>
                </a:cubicBezTo>
                <a:lnTo>
                  <a:pt x="2201249" y="1785097"/>
                </a:lnTo>
                <a:lnTo>
                  <a:pt x="2166180" y="1786176"/>
                </a:lnTo>
                <a:cubicBezTo>
                  <a:pt x="2159347" y="1786176"/>
                  <a:pt x="2155435" y="1781905"/>
                  <a:pt x="2154447" y="1773363"/>
                </a:cubicBezTo>
                <a:cubicBezTo>
                  <a:pt x="2149231" y="1759156"/>
                  <a:pt x="2145321" y="1752053"/>
                  <a:pt x="2142713" y="1752053"/>
                </a:cubicBezTo>
                <a:cubicBezTo>
                  <a:pt x="2129853" y="1749535"/>
                  <a:pt x="2123426" y="1746343"/>
                  <a:pt x="2123426" y="1742477"/>
                </a:cubicBezTo>
                <a:lnTo>
                  <a:pt x="2123426" y="1740319"/>
                </a:lnTo>
                <a:cubicBezTo>
                  <a:pt x="2123426" y="1737801"/>
                  <a:pt x="2127696" y="1736362"/>
                  <a:pt x="2136238" y="1736003"/>
                </a:cubicBezTo>
                <a:cubicBezTo>
                  <a:pt x="2142623" y="1737441"/>
                  <a:pt x="2145814" y="1739599"/>
                  <a:pt x="2145814" y="1742477"/>
                </a:cubicBezTo>
                <a:lnTo>
                  <a:pt x="2155391" y="1742477"/>
                </a:lnTo>
                <a:cubicBezTo>
                  <a:pt x="2158270" y="1739959"/>
                  <a:pt x="2164698" y="1737801"/>
                  <a:pt x="2174678" y="1736003"/>
                </a:cubicBezTo>
                <a:lnTo>
                  <a:pt x="2188570" y="1738161"/>
                </a:lnTo>
                <a:cubicBezTo>
                  <a:pt x="2196393" y="1734474"/>
                  <a:pt x="2200305" y="1728090"/>
                  <a:pt x="2200305" y="1719008"/>
                </a:cubicBezTo>
                <a:lnTo>
                  <a:pt x="2199226" y="1714692"/>
                </a:lnTo>
                <a:lnTo>
                  <a:pt x="2205566" y="1682727"/>
                </a:lnTo>
                <a:lnTo>
                  <a:pt x="2203408" y="1675309"/>
                </a:lnTo>
                <a:lnTo>
                  <a:pt x="2205566" y="1666677"/>
                </a:lnTo>
                <a:cubicBezTo>
                  <a:pt x="2204126" y="1666677"/>
                  <a:pt x="2203408" y="1660652"/>
                  <a:pt x="2203408" y="1648604"/>
                </a:cubicBezTo>
                <a:lnTo>
                  <a:pt x="2199226" y="1641186"/>
                </a:lnTo>
                <a:cubicBezTo>
                  <a:pt x="2194191" y="1641186"/>
                  <a:pt x="2191672" y="1639747"/>
                  <a:pt x="2191672" y="1636870"/>
                </a:cubicBezTo>
                <a:lnTo>
                  <a:pt x="2194909" y="1633633"/>
                </a:lnTo>
                <a:lnTo>
                  <a:pt x="2200305" y="1633633"/>
                </a:lnTo>
                <a:lnTo>
                  <a:pt x="2204486" y="1634712"/>
                </a:lnTo>
                <a:cubicBezTo>
                  <a:pt x="2209161" y="1634712"/>
                  <a:pt x="2214512" y="1628327"/>
                  <a:pt x="2220536" y="1615559"/>
                </a:cubicBezTo>
                <a:close/>
                <a:moveTo>
                  <a:pt x="8220185" y="1607012"/>
                </a:moveTo>
                <a:lnTo>
                  <a:pt x="8218027" y="1609305"/>
                </a:lnTo>
                <a:lnTo>
                  <a:pt x="8218027" y="1611463"/>
                </a:lnTo>
                <a:lnTo>
                  <a:pt x="8221264" y="1610384"/>
                </a:lnTo>
                <a:lnTo>
                  <a:pt x="8221264" y="1607012"/>
                </a:lnTo>
                <a:close/>
                <a:moveTo>
                  <a:pt x="170347" y="1606457"/>
                </a:moveTo>
                <a:cubicBezTo>
                  <a:pt x="163962" y="1607896"/>
                  <a:pt x="160770" y="1609694"/>
                  <a:pt x="160770" y="1611852"/>
                </a:cubicBezTo>
                <a:lnTo>
                  <a:pt x="160770" y="1612931"/>
                </a:lnTo>
                <a:lnTo>
                  <a:pt x="172505" y="1617247"/>
                </a:lnTo>
                <a:lnTo>
                  <a:pt x="173584" y="1616168"/>
                </a:lnTo>
                <a:lnTo>
                  <a:pt x="173584" y="1608615"/>
                </a:lnTo>
                <a:lnTo>
                  <a:pt x="171427" y="1606457"/>
                </a:lnTo>
                <a:close/>
                <a:moveTo>
                  <a:pt x="4163005" y="1604905"/>
                </a:moveTo>
                <a:cubicBezTo>
                  <a:pt x="4159499" y="1606703"/>
                  <a:pt x="4157745" y="1609895"/>
                  <a:pt x="4157745" y="1614481"/>
                </a:cubicBezTo>
                <a:lnTo>
                  <a:pt x="4158824" y="1617718"/>
                </a:lnTo>
                <a:lnTo>
                  <a:pt x="4160982" y="1617718"/>
                </a:lnTo>
                <a:close/>
                <a:moveTo>
                  <a:pt x="6253705" y="1604719"/>
                </a:moveTo>
                <a:lnTo>
                  <a:pt x="6253705" y="1606877"/>
                </a:lnTo>
                <a:lnTo>
                  <a:pt x="6255863" y="1606877"/>
                </a:lnTo>
                <a:lnTo>
                  <a:pt x="6255863" y="1604719"/>
                </a:lnTo>
                <a:close/>
                <a:moveTo>
                  <a:pt x="1700874" y="1604313"/>
                </a:moveTo>
                <a:cubicBezTo>
                  <a:pt x="1700155" y="1614384"/>
                  <a:pt x="1697638" y="1619419"/>
                  <a:pt x="1693321" y="1619419"/>
                </a:cubicBezTo>
                <a:lnTo>
                  <a:pt x="1689005" y="1625894"/>
                </a:lnTo>
                <a:lnTo>
                  <a:pt x="1689005" y="1626972"/>
                </a:lnTo>
                <a:lnTo>
                  <a:pt x="1696558" y="1654083"/>
                </a:lnTo>
                <a:cubicBezTo>
                  <a:pt x="1701594" y="1659658"/>
                  <a:pt x="1704111" y="1665772"/>
                  <a:pt x="1704111" y="1672425"/>
                </a:cubicBezTo>
                <a:cubicBezTo>
                  <a:pt x="1704111" y="1678180"/>
                  <a:pt x="1705191" y="1681057"/>
                  <a:pt x="1707348" y="1681057"/>
                </a:cubicBezTo>
                <a:cubicBezTo>
                  <a:pt x="1709865" y="1681057"/>
                  <a:pt x="1712024" y="1673145"/>
                  <a:pt x="1713824" y="1657319"/>
                </a:cubicBezTo>
                <a:cubicBezTo>
                  <a:pt x="1715620" y="1657319"/>
                  <a:pt x="1718857" y="1648328"/>
                  <a:pt x="1723533" y="1630344"/>
                </a:cubicBezTo>
                <a:lnTo>
                  <a:pt x="1723533" y="1623735"/>
                </a:lnTo>
                <a:cubicBezTo>
                  <a:pt x="1721376" y="1621038"/>
                  <a:pt x="1720296" y="1617801"/>
                  <a:pt x="1720296" y="1614024"/>
                </a:cubicBezTo>
                <a:lnTo>
                  <a:pt x="1720296" y="1605392"/>
                </a:lnTo>
                <a:lnTo>
                  <a:pt x="1711666" y="1607551"/>
                </a:lnTo>
                <a:lnTo>
                  <a:pt x="1708428" y="1607551"/>
                </a:lnTo>
                <a:close/>
                <a:moveTo>
                  <a:pt x="8184038" y="1603775"/>
                </a:moveTo>
                <a:cubicBezTo>
                  <a:pt x="8182600" y="1603775"/>
                  <a:pt x="8181880" y="1605618"/>
                  <a:pt x="8181880" y="1609305"/>
                </a:cubicBezTo>
                <a:lnTo>
                  <a:pt x="8180802" y="1609305"/>
                </a:lnTo>
                <a:lnTo>
                  <a:pt x="8181880" y="1610384"/>
                </a:lnTo>
                <a:lnTo>
                  <a:pt x="8181880" y="1613621"/>
                </a:lnTo>
                <a:cubicBezTo>
                  <a:pt x="8179722" y="1616319"/>
                  <a:pt x="8178644" y="1618836"/>
                  <a:pt x="8178644" y="1621174"/>
                </a:cubicBezTo>
                <a:cubicBezTo>
                  <a:pt x="8180082" y="1624501"/>
                  <a:pt x="8181521" y="1626344"/>
                  <a:pt x="8182960" y="1626704"/>
                </a:cubicBezTo>
                <a:cubicBezTo>
                  <a:pt x="8185208" y="1625894"/>
                  <a:pt x="8186331" y="1623692"/>
                  <a:pt x="8186331" y="1620095"/>
                </a:cubicBezTo>
                <a:lnTo>
                  <a:pt x="8184038" y="1612542"/>
                </a:lnTo>
                <a:lnTo>
                  <a:pt x="8186331" y="1604854"/>
                </a:lnTo>
                <a:lnTo>
                  <a:pt x="8185118" y="1603775"/>
                </a:lnTo>
                <a:close/>
                <a:moveTo>
                  <a:pt x="5258622" y="1602156"/>
                </a:moveTo>
                <a:lnTo>
                  <a:pt x="5258622" y="1605393"/>
                </a:lnTo>
                <a:lnTo>
                  <a:pt x="5259701" y="1605393"/>
                </a:lnTo>
                <a:lnTo>
                  <a:pt x="5259701" y="1602156"/>
                </a:lnTo>
                <a:close/>
                <a:moveTo>
                  <a:pt x="8723122" y="1601887"/>
                </a:moveTo>
                <a:cubicBezTo>
                  <a:pt x="8720424" y="1601887"/>
                  <a:pt x="8718626" y="1606203"/>
                  <a:pt x="8717727" y="1614835"/>
                </a:cubicBezTo>
                <a:lnTo>
                  <a:pt x="8716648" y="1615914"/>
                </a:lnTo>
                <a:cubicBezTo>
                  <a:pt x="8718087" y="1619870"/>
                  <a:pt x="8718806" y="1625985"/>
                  <a:pt x="8718806" y="1634257"/>
                </a:cubicBezTo>
                <a:lnTo>
                  <a:pt x="8723122" y="1638573"/>
                </a:lnTo>
                <a:lnTo>
                  <a:pt x="8724201" y="1638573"/>
                </a:lnTo>
                <a:lnTo>
                  <a:pt x="8724201" y="1635335"/>
                </a:lnTo>
                <a:lnTo>
                  <a:pt x="8728517" y="1621309"/>
                </a:lnTo>
                <a:lnTo>
                  <a:pt x="8726359" y="1614835"/>
                </a:lnTo>
                <a:lnTo>
                  <a:pt x="8727438" y="1611598"/>
                </a:lnTo>
                <a:cubicBezTo>
                  <a:pt x="8725460" y="1605124"/>
                  <a:pt x="8724021" y="1601887"/>
                  <a:pt x="8723122" y="1601887"/>
                </a:cubicBezTo>
                <a:close/>
                <a:moveTo>
                  <a:pt x="5742676" y="1600807"/>
                </a:moveTo>
                <a:lnTo>
                  <a:pt x="5741597" y="1601886"/>
                </a:lnTo>
                <a:lnTo>
                  <a:pt x="5741597" y="1604044"/>
                </a:lnTo>
                <a:cubicBezTo>
                  <a:pt x="5742137" y="1608360"/>
                  <a:pt x="5743216" y="1610518"/>
                  <a:pt x="5744834" y="1610518"/>
                </a:cubicBezTo>
                <a:lnTo>
                  <a:pt x="5746992" y="1608360"/>
                </a:lnTo>
                <a:lnTo>
                  <a:pt x="5746992" y="1601886"/>
                </a:lnTo>
                <a:close/>
                <a:moveTo>
                  <a:pt x="2093618" y="1600588"/>
                </a:moveTo>
                <a:lnTo>
                  <a:pt x="2089302" y="1603825"/>
                </a:lnTo>
                <a:lnTo>
                  <a:pt x="2089302" y="1605983"/>
                </a:lnTo>
                <a:lnTo>
                  <a:pt x="2091459" y="1608141"/>
                </a:lnTo>
                <a:lnTo>
                  <a:pt x="2092538" y="1608141"/>
                </a:lnTo>
                <a:lnTo>
                  <a:pt x="2095775" y="1604904"/>
                </a:lnTo>
                <a:lnTo>
                  <a:pt x="2095775" y="1602746"/>
                </a:lnTo>
                <a:close/>
                <a:moveTo>
                  <a:pt x="8251881" y="1600538"/>
                </a:moveTo>
                <a:lnTo>
                  <a:pt x="8244193" y="1604854"/>
                </a:lnTo>
                <a:lnTo>
                  <a:pt x="8244193" y="1607012"/>
                </a:lnTo>
                <a:lnTo>
                  <a:pt x="8245272" y="1608091"/>
                </a:lnTo>
                <a:cubicBezTo>
                  <a:pt x="8248959" y="1609440"/>
                  <a:pt x="8250802" y="1611643"/>
                  <a:pt x="8250802" y="1614700"/>
                </a:cubicBezTo>
                <a:lnTo>
                  <a:pt x="8250802" y="1615779"/>
                </a:lnTo>
                <a:lnTo>
                  <a:pt x="8252960" y="1615779"/>
                </a:lnTo>
                <a:cubicBezTo>
                  <a:pt x="8255927" y="1614520"/>
                  <a:pt x="8257411" y="1611958"/>
                  <a:pt x="8257411" y="1608091"/>
                </a:cubicBezTo>
                <a:cubicBezTo>
                  <a:pt x="8256332" y="1608091"/>
                  <a:pt x="8254848" y="1605573"/>
                  <a:pt x="8252960" y="1600538"/>
                </a:cubicBezTo>
                <a:close/>
                <a:moveTo>
                  <a:pt x="5134941" y="1599998"/>
                </a:moveTo>
                <a:lnTo>
                  <a:pt x="5133862" y="1601077"/>
                </a:lnTo>
                <a:lnTo>
                  <a:pt x="5133862" y="1605393"/>
                </a:lnTo>
                <a:lnTo>
                  <a:pt x="5136020" y="1605393"/>
                </a:lnTo>
                <a:lnTo>
                  <a:pt x="5137099" y="1601077"/>
                </a:lnTo>
                <a:lnTo>
                  <a:pt x="5136020" y="1599998"/>
                </a:lnTo>
                <a:close/>
                <a:moveTo>
                  <a:pt x="3052738" y="1599998"/>
                </a:moveTo>
                <a:lnTo>
                  <a:pt x="3051659" y="1601076"/>
                </a:lnTo>
                <a:lnTo>
                  <a:pt x="3051659" y="1602156"/>
                </a:lnTo>
                <a:lnTo>
                  <a:pt x="3053817" y="1604314"/>
                </a:lnTo>
                <a:lnTo>
                  <a:pt x="3054896" y="1603234"/>
                </a:lnTo>
                <a:lnTo>
                  <a:pt x="3054896" y="1602156"/>
                </a:lnTo>
                <a:close/>
                <a:moveTo>
                  <a:pt x="5752387" y="1599728"/>
                </a:moveTo>
                <a:lnTo>
                  <a:pt x="5750229" y="1623331"/>
                </a:lnTo>
                <a:lnTo>
                  <a:pt x="5750229" y="1636279"/>
                </a:lnTo>
                <a:lnTo>
                  <a:pt x="5749150" y="1637223"/>
                </a:lnTo>
                <a:lnTo>
                  <a:pt x="5749150" y="1638302"/>
                </a:lnTo>
                <a:lnTo>
                  <a:pt x="5752387" y="1638302"/>
                </a:lnTo>
                <a:lnTo>
                  <a:pt x="5760884" y="1630884"/>
                </a:lnTo>
                <a:lnTo>
                  <a:pt x="5760884" y="1628726"/>
                </a:lnTo>
                <a:cubicBezTo>
                  <a:pt x="5757288" y="1625849"/>
                  <a:pt x="5755489" y="1622972"/>
                  <a:pt x="5755489" y="1620094"/>
                </a:cubicBezTo>
                <a:lnTo>
                  <a:pt x="5756568" y="1614834"/>
                </a:lnTo>
                <a:lnTo>
                  <a:pt x="5753331" y="1599728"/>
                </a:lnTo>
                <a:close/>
                <a:moveTo>
                  <a:pt x="8763045" y="1598650"/>
                </a:moveTo>
                <a:cubicBezTo>
                  <a:pt x="8761606" y="1598650"/>
                  <a:pt x="8759448" y="1604764"/>
                  <a:pt x="8756571" y="1616993"/>
                </a:cubicBezTo>
                <a:lnTo>
                  <a:pt x="8757650" y="1639652"/>
                </a:lnTo>
                <a:lnTo>
                  <a:pt x="8758729" y="1640731"/>
                </a:lnTo>
                <a:cubicBezTo>
                  <a:pt x="8762685" y="1637854"/>
                  <a:pt x="8765922" y="1636415"/>
                  <a:pt x="8768440" y="1636415"/>
                </a:cubicBezTo>
                <a:lnTo>
                  <a:pt x="8768440" y="1631020"/>
                </a:lnTo>
                <a:cubicBezTo>
                  <a:pt x="8765023" y="1631020"/>
                  <a:pt x="8762865" y="1628142"/>
                  <a:pt x="8761966" y="1622387"/>
                </a:cubicBezTo>
                <a:lnTo>
                  <a:pt x="8761966" y="1620230"/>
                </a:lnTo>
                <a:lnTo>
                  <a:pt x="8763045" y="1620230"/>
                </a:lnTo>
                <a:lnTo>
                  <a:pt x="8761966" y="1614835"/>
                </a:lnTo>
                <a:lnTo>
                  <a:pt x="8761966" y="1606203"/>
                </a:lnTo>
                <a:lnTo>
                  <a:pt x="8766282" y="1600808"/>
                </a:lnTo>
                <a:close/>
                <a:moveTo>
                  <a:pt x="1767908" y="1597839"/>
                </a:moveTo>
                <a:lnTo>
                  <a:pt x="1764669" y="1598919"/>
                </a:lnTo>
                <a:lnTo>
                  <a:pt x="1765751" y="1599997"/>
                </a:lnTo>
                <a:lnTo>
                  <a:pt x="1765751" y="1601076"/>
                </a:lnTo>
                <a:lnTo>
                  <a:pt x="1768987" y="1599997"/>
                </a:lnTo>
                <a:lnTo>
                  <a:pt x="1768987" y="1597839"/>
                </a:lnTo>
                <a:close/>
                <a:moveTo>
                  <a:pt x="5709497" y="1597570"/>
                </a:moveTo>
                <a:cubicBezTo>
                  <a:pt x="5706619" y="1597570"/>
                  <a:pt x="5705181" y="1603684"/>
                  <a:pt x="5705181" y="1615913"/>
                </a:cubicBezTo>
                <a:lnTo>
                  <a:pt x="5700865" y="1628726"/>
                </a:lnTo>
                <a:cubicBezTo>
                  <a:pt x="5703023" y="1628726"/>
                  <a:pt x="5704821" y="1631244"/>
                  <a:pt x="5706260" y="1636279"/>
                </a:cubicBezTo>
                <a:lnTo>
                  <a:pt x="5707339" y="1636279"/>
                </a:lnTo>
                <a:lnTo>
                  <a:pt x="5712599" y="1635200"/>
                </a:lnTo>
                <a:lnTo>
                  <a:pt x="5712599" y="1627647"/>
                </a:lnTo>
                <a:lnTo>
                  <a:pt x="5711655" y="1615913"/>
                </a:lnTo>
                <a:lnTo>
                  <a:pt x="5712599" y="1614834"/>
                </a:lnTo>
                <a:lnTo>
                  <a:pt x="5712599" y="1613755"/>
                </a:lnTo>
                <a:cubicBezTo>
                  <a:pt x="5711969" y="1604224"/>
                  <a:pt x="5710935" y="1598829"/>
                  <a:pt x="5709497" y="1597570"/>
                </a:cubicBezTo>
                <a:close/>
                <a:moveTo>
                  <a:pt x="4128882" y="1597486"/>
                </a:moveTo>
                <a:lnTo>
                  <a:pt x="4131040" y="1599644"/>
                </a:lnTo>
                <a:lnTo>
                  <a:pt x="4132119" y="1599644"/>
                </a:lnTo>
                <a:lnTo>
                  <a:pt x="4132119" y="1597486"/>
                </a:lnTo>
                <a:close/>
                <a:moveTo>
                  <a:pt x="8230031" y="1597301"/>
                </a:moveTo>
                <a:lnTo>
                  <a:pt x="8230031" y="1598380"/>
                </a:lnTo>
                <a:lnTo>
                  <a:pt x="8232189" y="1598380"/>
                </a:lnTo>
                <a:lnTo>
                  <a:pt x="8232189" y="1597301"/>
                </a:lnTo>
                <a:close/>
                <a:moveTo>
                  <a:pt x="8190647" y="1597301"/>
                </a:moveTo>
                <a:lnTo>
                  <a:pt x="8192805" y="1599459"/>
                </a:lnTo>
                <a:lnTo>
                  <a:pt x="8193884" y="1599459"/>
                </a:lnTo>
                <a:lnTo>
                  <a:pt x="8193884" y="1597301"/>
                </a:lnTo>
                <a:close/>
                <a:moveTo>
                  <a:pt x="4572878" y="1596975"/>
                </a:moveTo>
                <a:lnTo>
                  <a:pt x="4572878" y="1598054"/>
                </a:lnTo>
                <a:lnTo>
                  <a:pt x="4573957" y="1601291"/>
                </a:lnTo>
                <a:lnTo>
                  <a:pt x="4580566" y="1600212"/>
                </a:lnTo>
                <a:lnTo>
                  <a:pt x="4580566" y="1599133"/>
                </a:lnTo>
                <a:lnTo>
                  <a:pt x="4579487" y="1598054"/>
                </a:lnTo>
                <a:lnTo>
                  <a:pt x="4579487" y="1596975"/>
                </a:lnTo>
                <a:lnTo>
                  <a:pt x="4578408" y="1598054"/>
                </a:lnTo>
                <a:lnTo>
                  <a:pt x="4577329" y="1598054"/>
                </a:lnTo>
                <a:close/>
                <a:moveTo>
                  <a:pt x="7078171" y="1595213"/>
                </a:moveTo>
                <a:lnTo>
                  <a:pt x="7078171" y="1596292"/>
                </a:lnTo>
                <a:lnTo>
                  <a:pt x="7080329" y="1598315"/>
                </a:lnTo>
                <a:lnTo>
                  <a:pt x="7082487" y="1596292"/>
                </a:lnTo>
                <a:lnTo>
                  <a:pt x="7081408" y="1595213"/>
                </a:lnTo>
                <a:close/>
                <a:moveTo>
                  <a:pt x="3642805" y="1595142"/>
                </a:moveTo>
                <a:lnTo>
                  <a:pt x="3640647" y="1598379"/>
                </a:lnTo>
                <a:lnTo>
                  <a:pt x="3644963" y="1602695"/>
                </a:lnTo>
                <a:lnTo>
                  <a:pt x="3646042" y="1602695"/>
                </a:lnTo>
                <a:lnTo>
                  <a:pt x="3649279" y="1599458"/>
                </a:lnTo>
                <a:cubicBezTo>
                  <a:pt x="3649279" y="1598199"/>
                  <a:pt x="3647121" y="1596761"/>
                  <a:pt x="3642805" y="1595142"/>
                </a:cubicBezTo>
                <a:close/>
                <a:moveTo>
                  <a:pt x="4253642" y="1594249"/>
                </a:moveTo>
                <a:lnTo>
                  <a:pt x="4253642" y="1597486"/>
                </a:lnTo>
                <a:lnTo>
                  <a:pt x="4254721" y="1597486"/>
                </a:lnTo>
                <a:lnTo>
                  <a:pt x="4254721" y="1594249"/>
                </a:lnTo>
                <a:close/>
                <a:moveTo>
                  <a:pt x="8194963" y="1592985"/>
                </a:moveTo>
                <a:lnTo>
                  <a:pt x="8194963" y="1596222"/>
                </a:lnTo>
                <a:lnTo>
                  <a:pt x="8196042" y="1596222"/>
                </a:lnTo>
                <a:lnTo>
                  <a:pt x="8196042" y="1592985"/>
                </a:lnTo>
                <a:close/>
                <a:moveTo>
                  <a:pt x="8180802" y="1592985"/>
                </a:moveTo>
                <a:lnTo>
                  <a:pt x="8180802" y="1594064"/>
                </a:lnTo>
                <a:lnTo>
                  <a:pt x="8185118" y="1595143"/>
                </a:lnTo>
                <a:lnTo>
                  <a:pt x="8186331" y="1595143"/>
                </a:lnTo>
                <a:lnTo>
                  <a:pt x="8186331" y="1594064"/>
                </a:lnTo>
                <a:lnTo>
                  <a:pt x="8182960" y="1592985"/>
                </a:lnTo>
                <a:close/>
                <a:moveTo>
                  <a:pt x="6218098" y="1592850"/>
                </a:moveTo>
                <a:lnTo>
                  <a:pt x="6218098" y="1595008"/>
                </a:lnTo>
                <a:lnTo>
                  <a:pt x="6220256" y="1592850"/>
                </a:lnTo>
                <a:close/>
                <a:moveTo>
                  <a:pt x="2108589" y="1592091"/>
                </a:moveTo>
                <a:lnTo>
                  <a:pt x="2107510" y="1593170"/>
                </a:lnTo>
                <a:lnTo>
                  <a:pt x="2107510" y="1595328"/>
                </a:lnTo>
                <a:lnTo>
                  <a:pt x="2110612" y="1595328"/>
                </a:lnTo>
                <a:lnTo>
                  <a:pt x="2110612" y="1594249"/>
                </a:lnTo>
                <a:close/>
                <a:moveTo>
                  <a:pt x="6259100" y="1591771"/>
                </a:moveTo>
                <a:lnTo>
                  <a:pt x="6259100" y="1593929"/>
                </a:lnTo>
                <a:lnTo>
                  <a:pt x="6261258" y="1596086"/>
                </a:lnTo>
                <a:lnTo>
                  <a:pt x="6261258" y="1591771"/>
                </a:lnTo>
                <a:close/>
                <a:moveTo>
                  <a:pt x="6242915" y="1590692"/>
                </a:moveTo>
                <a:lnTo>
                  <a:pt x="6237520" y="1591771"/>
                </a:lnTo>
                <a:lnTo>
                  <a:pt x="6242915" y="1596086"/>
                </a:lnTo>
                <a:lnTo>
                  <a:pt x="6243994" y="1596086"/>
                </a:lnTo>
                <a:lnTo>
                  <a:pt x="6249389" y="1595008"/>
                </a:lnTo>
                <a:lnTo>
                  <a:pt x="6249389" y="1590692"/>
                </a:lnTo>
                <a:close/>
                <a:moveTo>
                  <a:pt x="175742" y="1590407"/>
                </a:moveTo>
                <a:lnTo>
                  <a:pt x="173584" y="1592565"/>
                </a:lnTo>
                <a:lnTo>
                  <a:pt x="173584" y="1594723"/>
                </a:lnTo>
                <a:lnTo>
                  <a:pt x="175742" y="1592565"/>
                </a:lnTo>
                <a:close/>
                <a:moveTo>
                  <a:pt x="558640" y="1590017"/>
                </a:moveTo>
                <a:lnTo>
                  <a:pt x="558640" y="1590961"/>
                </a:lnTo>
                <a:lnTo>
                  <a:pt x="561742" y="1590961"/>
                </a:lnTo>
                <a:lnTo>
                  <a:pt x="561742" y="1590017"/>
                </a:lnTo>
                <a:close/>
                <a:moveTo>
                  <a:pt x="2671056" y="1589584"/>
                </a:moveTo>
                <a:lnTo>
                  <a:pt x="2671056" y="1590663"/>
                </a:lnTo>
                <a:lnTo>
                  <a:pt x="2674294" y="1590663"/>
                </a:lnTo>
                <a:lnTo>
                  <a:pt x="2674294" y="1589584"/>
                </a:lnTo>
                <a:close/>
                <a:moveTo>
                  <a:pt x="230502" y="1589328"/>
                </a:moveTo>
                <a:lnTo>
                  <a:pt x="230502" y="1592565"/>
                </a:lnTo>
                <a:lnTo>
                  <a:pt x="232660" y="1594723"/>
                </a:lnTo>
                <a:lnTo>
                  <a:pt x="234818" y="1592565"/>
                </a:lnTo>
                <a:lnTo>
                  <a:pt x="234818" y="1591486"/>
                </a:lnTo>
                <a:lnTo>
                  <a:pt x="232660" y="1589328"/>
                </a:lnTo>
                <a:close/>
                <a:moveTo>
                  <a:pt x="67437" y="1589328"/>
                </a:moveTo>
                <a:lnTo>
                  <a:pt x="67437" y="1590407"/>
                </a:lnTo>
                <a:lnTo>
                  <a:pt x="69596" y="1604299"/>
                </a:lnTo>
                <a:lnTo>
                  <a:pt x="66359" y="1607536"/>
                </a:lnTo>
                <a:lnTo>
                  <a:pt x="66359" y="1619405"/>
                </a:lnTo>
                <a:lnTo>
                  <a:pt x="64200" y="1631139"/>
                </a:lnTo>
                <a:cubicBezTo>
                  <a:pt x="64200" y="1633297"/>
                  <a:pt x="65998" y="1634376"/>
                  <a:pt x="69596" y="1634376"/>
                </a:cubicBezTo>
                <a:lnTo>
                  <a:pt x="71753" y="1636534"/>
                </a:lnTo>
                <a:lnTo>
                  <a:pt x="85646" y="1631139"/>
                </a:lnTo>
                <a:lnTo>
                  <a:pt x="97514" y="1636534"/>
                </a:lnTo>
                <a:lnTo>
                  <a:pt x="98593" y="1635455"/>
                </a:lnTo>
                <a:lnTo>
                  <a:pt x="98593" y="1622642"/>
                </a:lnTo>
                <a:cubicBezTo>
                  <a:pt x="98593" y="1620304"/>
                  <a:pt x="99672" y="1617787"/>
                  <a:pt x="101830" y="1615089"/>
                </a:cubicBezTo>
                <a:lnTo>
                  <a:pt x="101830" y="1614010"/>
                </a:lnTo>
                <a:cubicBezTo>
                  <a:pt x="100572" y="1611313"/>
                  <a:pt x="98413" y="1609514"/>
                  <a:pt x="95356" y="1608615"/>
                </a:cubicBezTo>
                <a:lnTo>
                  <a:pt x="86724" y="1609694"/>
                </a:lnTo>
                <a:cubicBezTo>
                  <a:pt x="81059" y="1609155"/>
                  <a:pt x="78227" y="1608076"/>
                  <a:pt x="78227" y="1606457"/>
                </a:cubicBezTo>
                <a:lnTo>
                  <a:pt x="78227" y="1599039"/>
                </a:lnTo>
                <a:cubicBezTo>
                  <a:pt x="78227" y="1592565"/>
                  <a:pt x="74630" y="1589328"/>
                  <a:pt x="67437" y="1589328"/>
                </a:cubicBezTo>
                <a:close/>
                <a:moveTo>
                  <a:pt x="2552636" y="1588505"/>
                </a:moveTo>
                <a:lnTo>
                  <a:pt x="2560324" y="1588505"/>
                </a:lnTo>
                <a:cubicBezTo>
                  <a:pt x="2560324" y="1589944"/>
                  <a:pt x="2561403" y="1590663"/>
                  <a:pt x="2563561" y="1590663"/>
                </a:cubicBezTo>
                <a:lnTo>
                  <a:pt x="2564641" y="1591742"/>
                </a:lnTo>
                <a:lnTo>
                  <a:pt x="2564641" y="1592821"/>
                </a:lnTo>
                <a:lnTo>
                  <a:pt x="2563561" y="1593900"/>
                </a:lnTo>
                <a:lnTo>
                  <a:pt x="2558165" y="1592821"/>
                </a:lnTo>
                <a:lnTo>
                  <a:pt x="2550479" y="1593900"/>
                </a:lnTo>
                <a:lnTo>
                  <a:pt x="2549400" y="1592821"/>
                </a:lnTo>
                <a:lnTo>
                  <a:pt x="2549400" y="1591742"/>
                </a:lnTo>
                <a:close/>
                <a:moveTo>
                  <a:pt x="8190647" y="1587455"/>
                </a:moveTo>
                <a:lnTo>
                  <a:pt x="8190647" y="1589614"/>
                </a:lnTo>
                <a:lnTo>
                  <a:pt x="8192805" y="1589614"/>
                </a:lnTo>
                <a:close/>
                <a:moveTo>
                  <a:pt x="2654737" y="1587426"/>
                </a:moveTo>
                <a:cubicBezTo>
                  <a:pt x="2651859" y="1588865"/>
                  <a:pt x="2650421" y="1590663"/>
                  <a:pt x="2650421" y="1592821"/>
                </a:cubicBezTo>
                <a:lnTo>
                  <a:pt x="2649343" y="1592821"/>
                </a:lnTo>
                <a:cubicBezTo>
                  <a:pt x="2650421" y="1595698"/>
                  <a:pt x="2651500" y="1597137"/>
                  <a:pt x="2652580" y="1597137"/>
                </a:cubicBezTo>
                <a:lnTo>
                  <a:pt x="2654737" y="1597137"/>
                </a:lnTo>
                <a:lnTo>
                  <a:pt x="2656896" y="1587426"/>
                </a:lnTo>
                <a:close/>
                <a:moveTo>
                  <a:pt x="64200" y="1587170"/>
                </a:moveTo>
                <a:cubicBezTo>
                  <a:pt x="62940" y="1587170"/>
                  <a:pt x="61862" y="1588968"/>
                  <a:pt x="60963" y="1592565"/>
                </a:cubicBezTo>
                <a:lnTo>
                  <a:pt x="63122" y="1592565"/>
                </a:lnTo>
                <a:close/>
                <a:moveTo>
                  <a:pt x="9130297" y="1587102"/>
                </a:moveTo>
                <a:lnTo>
                  <a:pt x="9144189" y="1589260"/>
                </a:lnTo>
                <a:lnTo>
                  <a:pt x="9148505" y="1588181"/>
                </a:lnTo>
                <a:lnTo>
                  <a:pt x="9149584" y="1588181"/>
                </a:lnTo>
                <a:lnTo>
                  <a:pt x="9153900" y="1592362"/>
                </a:lnTo>
                <a:lnTo>
                  <a:pt x="9152821" y="1593440"/>
                </a:lnTo>
                <a:lnTo>
                  <a:pt x="9148505" y="1593440"/>
                </a:lnTo>
                <a:lnTo>
                  <a:pt x="9139873" y="1591418"/>
                </a:lnTo>
                <a:cubicBezTo>
                  <a:pt x="9138794" y="1594205"/>
                  <a:pt x="9137715" y="1595599"/>
                  <a:pt x="9136636" y="1595599"/>
                </a:cubicBezTo>
                <a:lnTo>
                  <a:pt x="9135557" y="1595599"/>
                </a:lnTo>
                <a:cubicBezTo>
                  <a:pt x="9131871" y="1595599"/>
                  <a:pt x="9129398" y="1594205"/>
                  <a:pt x="9128139" y="1591418"/>
                </a:cubicBezTo>
                <a:lnTo>
                  <a:pt x="9128139" y="1589260"/>
                </a:lnTo>
                <a:close/>
                <a:moveTo>
                  <a:pt x="2091459" y="1586696"/>
                </a:moveTo>
                <a:lnTo>
                  <a:pt x="2081884" y="1589933"/>
                </a:lnTo>
                <a:lnTo>
                  <a:pt x="2081884" y="1594249"/>
                </a:lnTo>
                <a:cubicBezTo>
                  <a:pt x="2081884" y="1595868"/>
                  <a:pt x="2083637" y="1596901"/>
                  <a:pt x="2087143" y="1597351"/>
                </a:cubicBezTo>
                <a:lnTo>
                  <a:pt x="2087143" y="1596407"/>
                </a:lnTo>
                <a:lnTo>
                  <a:pt x="2093618" y="1589933"/>
                </a:lnTo>
                <a:lnTo>
                  <a:pt x="2092538" y="1586696"/>
                </a:lnTo>
                <a:close/>
                <a:moveTo>
                  <a:pt x="2583118" y="1586347"/>
                </a:moveTo>
                <a:lnTo>
                  <a:pt x="2598224" y="1586347"/>
                </a:lnTo>
                <a:lnTo>
                  <a:pt x="2605912" y="1592821"/>
                </a:lnTo>
                <a:lnTo>
                  <a:pt x="2599303" y="1597137"/>
                </a:lnTo>
                <a:lnTo>
                  <a:pt x="2588513" y="1593900"/>
                </a:lnTo>
                <a:lnTo>
                  <a:pt x="2582039" y="1594979"/>
                </a:lnTo>
                <a:lnTo>
                  <a:pt x="2579882" y="1592821"/>
                </a:lnTo>
                <a:lnTo>
                  <a:pt x="2579882" y="1589584"/>
                </a:lnTo>
                <a:close/>
                <a:moveTo>
                  <a:pt x="203662" y="1586091"/>
                </a:moveTo>
                <a:cubicBezTo>
                  <a:pt x="200064" y="1592925"/>
                  <a:pt x="198266" y="1600073"/>
                  <a:pt x="198266" y="1607536"/>
                </a:cubicBezTo>
                <a:cubicBezTo>
                  <a:pt x="199525" y="1616887"/>
                  <a:pt x="200963" y="1623317"/>
                  <a:pt x="202582" y="1626823"/>
                </a:cubicBezTo>
                <a:lnTo>
                  <a:pt x="204740" y="1626823"/>
                </a:lnTo>
                <a:lnTo>
                  <a:pt x="204740" y="1619405"/>
                </a:lnTo>
                <a:lnTo>
                  <a:pt x="209056" y="1614010"/>
                </a:lnTo>
                <a:lnTo>
                  <a:pt x="209056" y="1609694"/>
                </a:lnTo>
                <a:lnTo>
                  <a:pt x="205819" y="1604299"/>
                </a:lnTo>
                <a:lnTo>
                  <a:pt x="209056" y="1592565"/>
                </a:lnTo>
                <a:lnTo>
                  <a:pt x="209056" y="1586091"/>
                </a:lnTo>
                <a:close/>
                <a:moveTo>
                  <a:pt x="1753881" y="1585971"/>
                </a:moveTo>
                <a:lnTo>
                  <a:pt x="1751722" y="1594602"/>
                </a:lnTo>
                <a:lnTo>
                  <a:pt x="1751722" y="1595681"/>
                </a:lnTo>
                <a:cubicBezTo>
                  <a:pt x="1755140" y="1595681"/>
                  <a:pt x="1758017" y="1597120"/>
                  <a:pt x="1760356" y="1599997"/>
                </a:cubicBezTo>
                <a:lnTo>
                  <a:pt x="1762512" y="1599997"/>
                </a:lnTo>
                <a:lnTo>
                  <a:pt x="1761434" y="1598919"/>
                </a:lnTo>
                <a:lnTo>
                  <a:pt x="1761434" y="1597839"/>
                </a:lnTo>
                <a:lnTo>
                  <a:pt x="1762512" y="1596760"/>
                </a:lnTo>
                <a:lnTo>
                  <a:pt x="1760356" y="1596760"/>
                </a:lnTo>
                <a:lnTo>
                  <a:pt x="1760356" y="1598919"/>
                </a:lnTo>
                <a:lnTo>
                  <a:pt x="1759275" y="1598919"/>
                </a:lnTo>
                <a:cubicBezTo>
                  <a:pt x="1759275" y="1595861"/>
                  <a:pt x="1757117" y="1594063"/>
                  <a:pt x="1752801" y="1593524"/>
                </a:cubicBezTo>
                <a:lnTo>
                  <a:pt x="1752801" y="1592444"/>
                </a:lnTo>
                <a:lnTo>
                  <a:pt x="1756038" y="1588128"/>
                </a:lnTo>
                <a:close/>
                <a:moveTo>
                  <a:pt x="4103390" y="1585752"/>
                </a:moveTo>
                <a:lnTo>
                  <a:pt x="4104469" y="1585752"/>
                </a:lnTo>
                <a:lnTo>
                  <a:pt x="4107572" y="1588989"/>
                </a:lnTo>
                <a:lnTo>
                  <a:pt x="4107572" y="1598566"/>
                </a:lnTo>
                <a:lnTo>
                  <a:pt x="4106493" y="1599644"/>
                </a:lnTo>
                <a:lnTo>
                  <a:pt x="4108651" y="1612457"/>
                </a:lnTo>
                <a:cubicBezTo>
                  <a:pt x="4100828" y="1630890"/>
                  <a:pt x="4096916" y="1647930"/>
                  <a:pt x="4096916" y="1663575"/>
                </a:cubicBezTo>
                <a:lnTo>
                  <a:pt x="4097995" y="1666812"/>
                </a:lnTo>
                <a:cubicBezTo>
                  <a:pt x="4092331" y="1678141"/>
                  <a:pt x="4089498" y="1687717"/>
                  <a:pt x="4089498" y="1695540"/>
                </a:cubicBezTo>
                <a:cubicBezTo>
                  <a:pt x="4089498" y="1703722"/>
                  <a:pt x="4092690" y="1709073"/>
                  <a:pt x="4099074" y="1711590"/>
                </a:cubicBezTo>
                <a:cubicBezTo>
                  <a:pt x="4102131" y="1715277"/>
                  <a:pt x="4104289" y="1720582"/>
                  <a:pt x="4105548" y="1727506"/>
                </a:cubicBezTo>
                <a:lnTo>
                  <a:pt x="4103390" y="1730743"/>
                </a:lnTo>
                <a:lnTo>
                  <a:pt x="4096916" y="1728585"/>
                </a:lnTo>
                <a:lnTo>
                  <a:pt x="4094893" y="1730743"/>
                </a:lnTo>
                <a:lnTo>
                  <a:pt x="4094893" y="1732901"/>
                </a:lnTo>
                <a:cubicBezTo>
                  <a:pt x="4097141" y="1732901"/>
                  <a:pt x="4099973" y="1734294"/>
                  <a:pt x="4103390" y="1737082"/>
                </a:cubicBezTo>
                <a:cubicBezTo>
                  <a:pt x="4103390" y="1740858"/>
                  <a:pt x="4101232" y="1745849"/>
                  <a:pt x="4096916" y="1752053"/>
                </a:cubicBezTo>
                <a:lnTo>
                  <a:pt x="4093814" y="1752053"/>
                </a:lnTo>
                <a:lnTo>
                  <a:pt x="4090577" y="1749895"/>
                </a:lnTo>
                <a:lnTo>
                  <a:pt x="4089498" y="1749895"/>
                </a:lnTo>
                <a:lnTo>
                  <a:pt x="4088419" y="1750974"/>
                </a:lnTo>
                <a:cubicBezTo>
                  <a:pt x="4086441" y="1755829"/>
                  <a:pt x="4084328" y="1758302"/>
                  <a:pt x="4082080" y="1758392"/>
                </a:cubicBezTo>
                <a:cubicBezTo>
                  <a:pt x="4072818" y="1758392"/>
                  <a:pt x="4068188" y="1755560"/>
                  <a:pt x="4068188" y="1749895"/>
                </a:cubicBezTo>
                <a:lnTo>
                  <a:pt x="4066030" y="1749895"/>
                </a:lnTo>
                <a:lnTo>
                  <a:pt x="4062793" y="1752053"/>
                </a:lnTo>
                <a:lnTo>
                  <a:pt x="4061849" y="1752053"/>
                </a:lnTo>
                <a:cubicBezTo>
                  <a:pt x="4053306" y="1744770"/>
                  <a:pt x="4049036" y="1737306"/>
                  <a:pt x="4049036" y="1729664"/>
                </a:cubicBezTo>
                <a:lnTo>
                  <a:pt x="4052138" y="1724403"/>
                </a:lnTo>
                <a:lnTo>
                  <a:pt x="4052138" y="1723324"/>
                </a:lnTo>
                <a:cubicBezTo>
                  <a:pt x="4048990" y="1705521"/>
                  <a:pt x="4045079" y="1696619"/>
                  <a:pt x="4040404" y="1696619"/>
                </a:cubicBezTo>
                <a:lnTo>
                  <a:pt x="4034064" y="1689201"/>
                </a:lnTo>
                <a:cubicBezTo>
                  <a:pt x="4034064" y="1687043"/>
                  <a:pt x="4041887" y="1683491"/>
                  <a:pt x="4057533" y="1678546"/>
                </a:cubicBezTo>
                <a:lnTo>
                  <a:pt x="4067109" y="1657236"/>
                </a:lnTo>
                <a:lnTo>
                  <a:pt x="4069267" y="1657236"/>
                </a:lnTo>
                <a:lnTo>
                  <a:pt x="4069267" y="1659259"/>
                </a:lnTo>
                <a:lnTo>
                  <a:pt x="4070346" y="1659259"/>
                </a:lnTo>
                <a:cubicBezTo>
                  <a:pt x="4070346" y="1647210"/>
                  <a:pt x="4072459" y="1641186"/>
                  <a:pt x="4076685" y="1641186"/>
                </a:cubicBezTo>
                <a:lnTo>
                  <a:pt x="4090577" y="1614481"/>
                </a:lnTo>
                <a:lnTo>
                  <a:pt x="4090577" y="1612457"/>
                </a:lnTo>
                <a:lnTo>
                  <a:pt x="4089498" y="1608141"/>
                </a:lnTo>
                <a:cubicBezTo>
                  <a:pt x="4094443" y="1602297"/>
                  <a:pt x="4099074" y="1594834"/>
                  <a:pt x="4103390" y="1585752"/>
                </a:cubicBezTo>
                <a:close/>
                <a:moveTo>
                  <a:pt x="3737892" y="1585431"/>
                </a:moveTo>
                <a:lnTo>
                  <a:pt x="3745445" y="1585431"/>
                </a:lnTo>
                <a:cubicBezTo>
                  <a:pt x="3747063" y="1588308"/>
                  <a:pt x="3750300" y="1589747"/>
                  <a:pt x="3755156" y="1589747"/>
                </a:cubicBezTo>
                <a:cubicBezTo>
                  <a:pt x="3756235" y="1596221"/>
                  <a:pt x="3757719" y="1599458"/>
                  <a:pt x="3759607" y="1599458"/>
                </a:cubicBezTo>
                <a:lnTo>
                  <a:pt x="3760686" y="1599458"/>
                </a:lnTo>
                <a:lnTo>
                  <a:pt x="3765002" y="1596221"/>
                </a:lnTo>
                <a:lnTo>
                  <a:pt x="3766081" y="1596221"/>
                </a:lnTo>
                <a:cubicBezTo>
                  <a:pt x="3767339" y="1596221"/>
                  <a:pt x="3768418" y="1598739"/>
                  <a:pt x="3769318" y="1603774"/>
                </a:cubicBezTo>
                <a:cubicBezTo>
                  <a:pt x="3775971" y="1605213"/>
                  <a:pt x="3779568" y="1607011"/>
                  <a:pt x="3780108" y="1609169"/>
                </a:cubicBezTo>
                <a:lnTo>
                  <a:pt x="3780108" y="1612406"/>
                </a:lnTo>
                <a:lnTo>
                  <a:pt x="3777950" y="1614564"/>
                </a:lnTo>
                <a:lnTo>
                  <a:pt x="3771476" y="1612406"/>
                </a:lnTo>
                <a:cubicBezTo>
                  <a:pt x="3770217" y="1613485"/>
                  <a:pt x="3762979" y="1614564"/>
                  <a:pt x="3749761" y="1615643"/>
                </a:cubicBezTo>
                <a:lnTo>
                  <a:pt x="3749761" y="1616722"/>
                </a:lnTo>
                <a:cubicBezTo>
                  <a:pt x="3753897" y="1616722"/>
                  <a:pt x="3759337" y="1619959"/>
                  <a:pt x="3766081" y="1626433"/>
                </a:cubicBezTo>
                <a:cubicBezTo>
                  <a:pt x="3769677" y="1626793"/>
                  <a:pt x="3778309" y="1632592"/>
                  <a:pt x="3791977" y="1643832"/>
                </a:cubicBezTo>
                <a:lnTo>
                  <a:pt x="3791977" y="1644911"/>
                </a:lnTo>
                <a:lnTo>
                  <a:pt x="3789819" y="1647069"/>
                </a:lnTo>
                <a:lnTo>
                  <a:pt x="3786582" y="1647069"/>
                </a:lnTo>
                <a:cubicBezTo>
                  <a:pt x="3782985" y="1644911"/>
                  <a:pt x="3781187" y="1642753"/>
                  <a:pt x="3781187" y="1640595"/>
                </a:cubicBezTo>
                <a:lnTo>
                  <a:pt x="3776871" y="1640595"/>
                </a:lnTo>
                <a:lnTo>
                  <a:pt x="3776871" y="1645990"/>
                </a:lnTo>
                <a:lnTo>
                  <a:pt x="3774713" y="1648148"/>
                </a:lnTo>
                <a:lnTo>
                  <a:pt x="3773634" y="1648148"/>
                </a:lnTo>
                <a:lnTo>
                  <a:pt x="3760686" y="1643832"/>
                </a:lnTo>
                <a:lnTo>
                  <a:pt x="3740050" y="1647069"/>
                </a:lnTo>
                <a:lnTo>
                  <a:pt x="3735734" y="1645990"/>
                </a:lnTo>
                <a:lnTo>
                  <a:pt x="3732497" y="1647069"/>
                </a:lnTo>
                <a:lnTo>
                  <a:pt x="3726023" y="1645990"/>
                </a:lnTo>
                <a:lnTo>
                  <a:pt x="3723865" y="1649227"/>
                </a:lnTo>
                <a:cubicBezTo>
                  <a:pt x="3716491" y="1648508"/>
                  <a:pt x="3711815" y="1647429"/>
                  <a:pt x="3709838" y="1645990"/>
                </a:cubicBezTo>
                <a:lnTo>
                  <a:pt x="3703364" y="1648148"/>
                </a:lnTo>
                <a:lnTo>
                  <a:pt x="3696890" y="1648148"/>
                </a:lnTo>
                <a:lnTo>
                  <a:pt x="3693653" y="1644911"/>
                </a:lnTo>
                <a:cubicBezTo>
                  <a:pt x="3693653" y="1642933"/>
                  <a:pt x="3696530" y="1641494"/>
                  <a:pt x="3702285" y="1640595"/>
                </a:cubicBezTo>
                <a:lnTo>
                  <a:pt x="3708759" y="1641674"/>
                </a:lnTo>
                <a:lnTo>
                  <a:pt x="3718470" y="1640595"/>
                </a:lnTo>
                <a:lnTo>
                  <a:pt x="3727102" y="1642753"/>
                </a:lnTo>
                <a:cubicBezTo>
                  <a:pt x="3728900" y="1637897"/>
                  <a:pt x="3734295" y="1631738"/>
                  <a:pt x="3743287" y="1624275"/>
                </a:cubicBezTo>
                <a:lnTo>
                  <a:pt x="3746524" y="1615643"/>
                </a:lnTo>
                <a:lnTo>
                  <a:pt x="3740050" y="1614564"/>
                </a:lnTo>
                <a:lnTo>
                  <a:pt x="3736813" y="1615643"/>
                </a:lnTo>
                <a:lnTo>
                  <a:pt x="3722786" y="1614564"/>
                </a:lnTo>
                <a:lnTo>
                  <a:pt x="3717391" y="1618880"/>
                </a:lnTo>
                <a:lnTo>
                  <a:pt x="3695811" y="1611327"/>
                </a:lnTo>
                <a:lnTo>
                  <a:pt x="3684886" y="1612406"/>
                </a:lnTo>
                <a:lnTo>
                  <a:pt x="3683807" y="1611327"/>
                </a:lnTo>
                <a:lnTo>
                  <a:pt x="3683807" y="1609169"/>
                </a:lnTo>
                <a:lnTo>
                  <a:pt x="3688123" y="1604853"/>
                </a:lnTo>
                <a:lnTo>
                  <a:pt x="3691360" y="1604853"/>
                </a:lnTo>
                <a:lnTo>
                  <a:pt x="3701206" y="1608090"/>
                </a:lnTo>
                <a:cubicBezTo>
                  <a:pt x="3701206" y="1605213"/>
                  <a:pt x="3703364" y="1603774"/>
                  <a:pt x="3707680" y="1603774"/>
                </a:cubicBezTo>
                <a:lnTo>
                  <a:pt x="3709838" y="1603774"/>
                </a:lnTo>
                <a:lnTo>
                  <a:pt x="3716312" y="1604853"/>
                </a:lnTo>
                <a:cubicBezTo>
                  <a:pt x="3719549" y="1604853"/>
                  <a:pt x="3725303" y="1599458"/>
                  <a:pt x="3733576" y="1588668"/>
                </a:cubicBezTo>
                <a:close/>
                <a:moveTo>
                  <a:pt x="2636260" y="1585133"/>
                </a:moveTo>
                <a:lnTo>
                  <a:pt x="2636260" y="1586347"/>
                </a:lnTo>
                <a:lnTo>
                  <a:pt x="2638417" y="1586347"/>
                </a:lnTo>
                <a:lnTo>
                  <a:pt x="2638417" y="1585133"/>
                </a:lnTo>
                <a:close/>
                <a:moveTo>
                  <a:pt x="8185118" y="1584219"/>
                </a:moveTo>
                <a:lnTo>
                  <a:pt x="8185118" y="1585297"/>
                </a:lnTo>
                <a:lnTo>
                  <a:pt x="8189568" y="1586376"/>
                </a:lnTo>
                <a:cubicBezTo>
                  <a:pt x="8189568" y="1584938"/>
                  <a:pt x="8188489" y="1584219"/>
                  <a:pt x="8186331" y="1584219"/>
                </a:cubicBezTo>
                <a:close/>
                <a:moveTo>
                  <a:pt x="2639496" y="1582975"/>
                </a:moveTo>
                <a:lnTo>
                  <a:pt x="2639496" y="1584054"/>
                </a:lnTo>
                <a:lnTo>
                  <a:pt x="2641654" y="1584054"/>
                </a:lnTo>
                <a:lnTo>
                  <a:pt x="2641654" y="1582975"/>
                </a:lnTo>
                <a:close/>
                <a:moveTo>
                  <a:pt x="3200966" y="1582733"/>
                </a:moveTo>
                <a:lnTo>
                  <a:pt x="3200966" y="1584891"/>
                </a:lnTo>
                <a:lnTo>
                  <a:pt x="3204203" y="1588128"/>
                </a:lnTo>
                <a:lnTo>
                  <a:pt x="3207440" y="1588128"/>
                </a:lnTo>
                <a:lnTo>
                  <a:pt x="3210677" y="1584891"/>
                </a:lnTo>
                <a:lnTo>
                  <a:pt x="3210677" y="1582733"/>
                </a:lnTo>
                <a:close/>
                <a:moveTo>
                  <a:pt x="3086322" y="1582733"/>
                </a:moveTo>
                <a:lnTo>
                  <a:pt x="3090638" y="1585971"/>
                </a:lnTo>
                <a:lnTo>
                  <a:pt x="3090638" y="1584891"/>
                </a:lnTo>
                <a:lnTo>
                  <a:pt x="3088480" y="1582733"/>
                </a:lnTo>
                <a:close/>
                <a:moveTo>
                  <a:pt x="1582994" y="1582733"/>
                </a:moveTo>
                <a:lnTo>
                  <a:pt x="1581914" y="1583812"/>
                </a:lnTo>
                <a:lnTo>
                  <a:pt x="1584073" y="1590286"/>
                </a:lnTo>
                <a:lnTo>
                  <a:pt x="1584073" y="1591365"/>
                </a:lnTo>
                <a:lnTo>
                  <a:pt x="1580836" y="1595681"/>
                </a:lnTo>
                <a:lnTo>
                  <a:pt x="1582994" y="1597839"/>
                </a:lnTo>
                <a:lnTo>
                  <a:pt x="1584073" y="1597839"/>
                </a:lnTo>
                <a:lnTo>
                  <a:pt x="1592704" y="1590286"/>
                </a:lnTo>
                <a:cubicBezTo>
                  <a:pt x="1590546" y="1585251"/>
                  <a:pt x="1587310" y="1582733"/>
                  <a:pt x="1582994" y="1582733"/>
                </a:cubicBezTo>
                <a:close/>
                <a:moveTo>
                  <a:pt x="6246152" y="1582059"/>
                </a:moveTo>
                <a:lnTo>
                  <a:pt x="6246152" y="1583138"/>
                </a:lnTo>
                <a:lnTo>
                  <a:pt x="6248310" y="1585297"/>
                </a:lnTo>
                <a:lnTo>
                  <a:pt x="6249389" y="1585297"/>
                </a:lnTo>
                <a:lnTo>
                  <a:pt x="6249389" y="1582059"/>
                </a:lnTo>
                <a:close/>
                <a:moveTo>
                  <a:pt x="6239678" y="1582059"/>
                </a:moveTo>
                <a:lnTo>
                  <a:pt x="6237520" y="1584218"/>
                </a:lnTo>
                <a:lnTo>
                  <a:pt x="6238599" y="1585297"/>
                </a:lnTo>
                <a:lnTo>
                  <a:pt x="6240757" y="1585297"/>
                </a:lnTo>
                <a:lnTo>
                  <a:pt x="6240757" y="1582059"/>
                </a:lnTo>
                <a:close/>
                <a:moveTo>
                  <a:pt x="1210886" y="1581249"/>
                </a:moveTo>
                <a:lnTo>
                  <a:pt x="1210886" y="1583408"/>
                </a:lnTo>
                <a:lnTo>
                  <a:pt x="1212908" y="1583408"/>
                </a:lnTo>
                <a:close/>
                <a:moveTo>
                  <a:pt x="2635180" y="1580817"/>
                </a:moveTo>
                <a:lnTo>
                  <a:pt x="2635180" y="1581896"/>
                </a:lnTo>
                <a:lnTo>
                  <a:pt x="2638417" y="1581896"/>
                </a:lnTo>
                <a:lnTo>
                  <a:pt x="2638417" y="1580817"/>
                </a:lnTo>
                <a:close/>
                <a:moveTo>
                  <a:pt x="7184588" y="1579028"/>
                </a:moveTo>
                <a:lnTo>
                  <a:pt x="7177035" y="1580107"/>
                </a:lnTo>
                <a:lnTo>
                  <a:pt x="7174877" y="1580107"/>
                </a:lnTo>
                <a:lnTo>
                  <a:pt x="7174877" y="1594134"/>
                </a:lnTo>
                <a:lnTo>
                  <a:pt x="7175956" y="1599394"/>
                </a:lnTo>
                <a:lnTo>
                  <a:pt x="7181351" y="1598315"/>
                </a:lnTo>
                <a:lnTo>
                  <a:pt x="7181351" y="1590896"/>
                </a:lnTo>
                <a:lnTo>
                  <a:pt x="7184588" y="1586581"/>
                </a:lnTo>
                <a:close/>
                <a:moveTo>
                  <a:pt x="8259569" y="1577744"/>
                </a:moveTo>
                <a:lnTo>
                  <a:pt x="8258490" y="1582061"/>
                </a:lnTo>
                <a:lnTo>
                  <a:pt x="8261727" y="1582061"/>
                </a:lnTo>
                <a:lnTo>
                  <a:pt x="8264964" y="1578823"/>
                </a:lnTo>
                <a:lnTo>
                  <a:pt x="8264964" y="1577744"/>
                </a:lnTo>
                <a:close/>
                <a:moveTo>
                  <a:pt x="8225580" y="1577744"/>
                </a:moveTo>
                <a:cubicBezTo>
                  <a:pt x="8226749" y="1580622"/>
                  <a:pt x="8227873" y="1582061"/>
                  <a:pt x="8228952" y="1582061"/>
                </a:cubicBezTo>
                <a:lnTo>
                  <a:pt x="8228952" y="1580981"/>
                </a:lnTo>
                <a:close/>
                <a:moveTo>
                  <a:pt x="8119568" y="1577744"/>
                </a:moveTo>
                <a:lnTo>
                  <a:pt x="8119568" y="1580981"/>
                </a:lnTo>
                <a:lnTo>
                  <a:pt x="8120647" y="1580981"/>
                </a:lnTo>
                <a:lnTo>
                  <a:pt x="8120647" y="1577744"/>
                </a:lnTo>
                <a:close/>
                <a:moveTo>
                  <a:pt x="2631944" y="1577580"/>
                </a:moveTo>
                <a:lnTo>
                  <a:pt x="2631944" y="1579738"/>
                </a:lnTo>
                <a:lnTo>
                  <a:pt x="2633023" y="1579738"/>
                </a:lnTo>
                <a:lnTo>
                  <a:pt x="2633023" y="1577580"/>
                </a:lnTo>
                <a:close/>
                <a:moveTo>
                  <a:pt x="1749429" y="1577338"/>
                </a:moveTo>
                <a:lnTo>
                  <a:pt x="1749429" y="1581654"/>
                </a:lnTo>
                <a:lnTo>
                  <a:pt x="1750644" y="1581654"/>
                </a:lnTo>
                <a:lnTo>
                  <a:pt x="1750644" y="1577338"/>
                </a:lnTo>
                <a:close/>
                <a:moveTo>
                  <a:pt x="68516" y="1576515"/>
                </a:moveTo>
                <a:lnTo>
                  <a:pt x="65279" y="1583933"/>
                </a:lnTo>
                <a:lnTo>
                  <a:pt x="65279" y="1585012"/>
                </a:lnTo>
                <a:lnTo>
                  <a:pt x="66359" y="1585012"/>
                </a:lnTo>
                <a:cubicBezTo>
                  <a:pt x="67078" y="1580786"/>
                  <a:pt x="68156" y="1578673"/>
                  <a:pt x="69596" y="1578673"/>
                </a:cubicBezTo>
                <a:lnTo>
                  <a:pt x="70674" y="1583933"/>
                </a:lnTo>
                <a:lnTo>
                  <a:pt x="71753" y="1583933"/>
                </a:lnTo>
                <a:lnTo>
                  <a:pt x="71753" y="1577594"/>
                </a:lnTo>
                <a:close/>
                <a:moveTo>
                  <a:pt x="9103457" y="1575233"/>
                </a:moveTo>
                <a:cubicBezTo>
                  <a:pt x="9110650" y="1579189"/>
                  <a:pt x="9114247" y="1583865"/>
                  <a:pt x="9114247" y="1589260"/>
                </a:cubicBezTo>
                <a:cubicBezTo>
                  <a:pt x="9119912" y="1589260"/>
                  <a:pt x="9122744" y="1590294"/>
                  <a:pt x="9122744" y="1592362"/>
                </a:cubicBezTo>
                <a:cubicBezTo>
                  <a:pt x="9117349" y="1596138"/>
                  <a:pt x="9114157" y="1599735"/>
                  <a:pt x="9113168" y="1603152"/>
                </a:cubicBezTo>
                <a:lnTo>
                  <a:pt x="9113168" y="1610705"/>
                </a:lnTo>
                <a:lnTo>
                  <a:pt x="9112089" y="1624597"/>
                </a:lnTo>
                <a:lnTo>
                  <a:pt x="9113168" y="1633094"/>
                </a:lnTo>
                <a:cubicBezTo>
                  <a:pt x="9109391" y="1637410"/>
                  <a:pt x="9106514" y="1639568"/>
                  <a:pt x="9104536" y="1639568"/>
                </a:cubicBezTo>
                <a:lnTo>
                  <a:pt x="9103457" y="1638489"/>
                </a:lnTo>
                <a:lnTo>
                  <a:pt x="9102378" y="1638489"/>
                </a:lnTo>
                <a:cubicBezTo>
                  <a:pt x="9099860" y="1639928"/>
                  <a:pt x="9093431" y="1641007"/>
                  <a:pt x="9083091" y="1641727"/>
                </a:cubicBezTo>
                <a:cubicBezTo>
                  <a:pt x="9069513" y="1641727"/>
                  <a:pt x="9062724" y="1631746"/>
                  <a:pt x="9062724" y="1611784"/>
                </a:cubicBezTo>
                <a:cubicBezTo>
                  <a:pt x="9062724" y="1607288"/>
                  <a:pt x="9070592" y="1602613"/>
                  <a:pt x="9086328" y="1597757"/>
                </a:cubicBezTo>
                <a:cubicBezTo>
                  <a:pt x="9091273" y="1582741"/>
                  <a:pt x="9096983" y="1575233"/>
                  <a:pt x="9103457" y="1575233"/>
                </a:cubicBezTo>
                <a:close/>
                <a:moveTo>
                  <a:pt x="5764121" y="1575181"/>
                </a:moveTo>
                <a:lnTo>
                  <a:pt x="5764121" y="1576125"/>
                </a:lnTo>
                <a:lnTo>
                  <a:pt x="5766279" y="1576125"/>
                </a:lnTo>
                <a:lnTo>
                  <a:pt x="5766279" y="1575181"/>
                </a:lnTo>
                <a:close/>
                <a:moveTo>
                  <a:pt x="151059" y="1574357"/>
                </a:moveTo>
                <a:lnTo>
                  <a:pt x="147822" y="1577594"/>
                </a:lnTo>
                <a:lnTo>
                  <a:pt x="148901" y="1582854"/>
                </a:lnTo>
                <a:lnTo>
                  <a:pt x="153218" y="1582854"/>
                </a:lnTo>
                <a:lnTo>
                  <a:pt x="155375" y="1580831"/>
                </a:lnTo>
                <a:lnTo>
                  <a:pt x="155375" y="1577594"/>
                </a:lnTo>
                <a:lnTo>
                  <a:pt x="152138" y="1574357"/>
                </a:lnTo>
                <a:close/>
                <a:moveTo>
                  <a:pt x="5768437" y="1574102"/>
                </a:moveTo>
                <a:lnTo>
                  <a:pt x="5768437" y="1575181"/>
                </a:lnTo>
                <a:lnTo>
                  <a:pt x="5770595" y="1575181"/>
                </a:lnTo>
                <a:lnTo>
                  <a:pt x="5770595" y="1574102"/>
                </a:lnTo>
                <a:close/>
                <a:moveTo>
                  <a:pt x="8761966" y="1573833"/>
                </a:moveTo>
                <a:lnTo>
                  <a:pt x="8746860" y="1578149"/>
                </a:lnTo>
                <a:lnTo>
                  <a:pt x="8750097" y="1592176"/>
                </a:lnTo>
                <a:lnTo>
                  <a:pt x="8759808" y="1594334"/>
                </a:lnTo>
                <a:cubicBezTo>
                  <a:pt x="8766822" y="1590378"/>
                  <a:pt x="8771497" y="1586421"/>
                  <a:pt x="8773835" y="1582465"/>
                </a:cubicBezTo>
                <a:close/>
                <a:moveTo>
                  <a:pt x="8179722" y="1573428"/>
                </a:moveTo>
                <a:lnTo>
                  <a:pt x="8174193" y="1577744"/>
                </a:lnTo>
                <a:lnTo>
                  <a:pt x="8169876" y="1576665"/>
                </a:lnTo>
                <a:cubicBezTo>
                  <a:pt x="8167089" y="1578823"/>
                  <a:pt x="8158682" y="1579903"/>
                  <a:pt x="8144655" y="1579903"/>
                </a:cubicBezTo>
                <a:lnTo>
                  <a:pt x="8144655" y="1580981"/>
                </a:lnTo>
                <a:cubicBezTo>
                  <a:pt x="8160031" y="1581342"/>
                  <a:pt x="8167718" y="1584219"/>
                  <a:pt x="8167718" y="1589614"/>
                </a:cubicBezTo>
                <a:lnTo>
                  <a:pt x="8174193" y="1591906"/>
                </a:lnTo>
                <a:lnTo>
                  <a:pt x="8175272" y="1591906"/>
                </a:lnTo>
                <a:cubicBezTo>
                  <a:pt x="8177699" y="1591906"/>
                  <a:pt x="8179902" y="1586107"/>
                  <a:pt x="8181880" y="1574508"/>
                </a:cubicBezTo>
                <a:lnTo>
                  <a:pt x="8181880" y="1573428"/>
                </a:lnTo>
                <a:close/>
                <a:moveTo>
                  <a:pt x="6242915" y="1573428"/>
                </a:moveTo>
                <a:lnTo>
                  <a:pt x="6242915" y="1575586"/>
                </a:lnTo>
                <a:lnTo>
                  <a:pt x="6245073" y="1577743"/>
                </a:lnTo>
                <a:lnTo>
                  <a:pt x="6250468" y="1577743"/>
                </a:lnTo>
                <a:lnTo>
                  <a:pt x="6253705" y="1574507"/>
                </a:lnTo>
                <a:lnTo>
                  <a:pt x="6252626" y="1573428"/>
                </a:lnTo>
                <a:close/>
                <a:moveTo>
                  <a:pt x="4235568" y="1572939"/>
                </a:moveTo>
                <a:lnTo>
                  <a:pt x="4235568" y="1575097"/>
                </a:lnTo>
                <a:lnTo>
                  <a:pt x="4241908" y="1574018"/>
                </a:lnTo>
                <a:lnTo>
                  <a:pt x="4241908" y="1572939"/>
                </a:lnTo>
                <a:close/>
                <a:moveTo>
                  <a:pt x="4173661" y="1571860"/>
                </a:moveTo>
                <a:cubicBezTo>
                  <a:pt x="4166917" y="1574738"/>
                  <a:pt x="4161611" y="1576176"/>
                  <a:pt x="4157745" y="1576176"/>
                </a:cubicBezTo>
                <a:lnTo>
                  <a:pt x="4153429" y="1583594"/>
                </a:lnTo>
                <a:lnTo>
                  <a:pt x="4158824" y="1594249"/>
                </a:lnTo>
                <a:lnTo>
                  <a:pt x="4159903" y="1594249"/>
                </a:lnTo>
                <a:lnTo>
                  <a:pt x="4159903" y="1592091"/>
                </a:lnTo>
                <a:lnTo>
                  <a:pt x="4172716" y="1596407"/>
                </a:lnTo>
                <a:lnTo>
                  <a:pt x="4174740" y="1596407"/>
                </a:lnTo>
                <a:cubicBezTo>
                  <a:pt x="4178696" y="1596407"/>
                  <a:pt x="4181214" y="1590383"/>
                  <a:pt x="4182293" y="1578334"/>
                </a:cubicBezTo>
                <a:close/>
                <a:moveTo>
                  <a:pt x="4716520" y="1571753"/>
                </a:moveTo>
                <a:lnTo>
                  <a:pt x="4712204" y="1577148"/>
                </a:lnTo>
                <a:lnTo>
                  <a:pt x="4713283" y="1578227"/>
                </a:lnTo>
                <a:lnTo>
                  <a:pt x="4720971" y="1578227"/>
                </a:lnTo>
                <a:lnTo>
                  <a:pt x="4722050" y="1572833"/>
                </a:lnTo>
                <a:lnTo>
                  <a:pt x="4722050" y="1571753"/>
                </a:lnTo>
                <a:close/>
                <a:moveTo>
                  <a:pt x="5243381" y="1571539"/>
                </a:moveTo>
                <a:lnTo>
                  <a:pt x="5243381" y="1573697"/>
                </a:lnTo>
                <a:lnTo>
                  <a:pt x="5246618" y="1573697"/>
                </a:lnTo>
                <a:lnTo>
                  <a:pt x="5246618" y="1571539"/>
                </a:lnTo>
                <a:close/>
                <a:moveTo>
                  <a:pt x="88883" y="1571120"/>
                </a:moveTo>
                <a:lnTo>
                  <a:pt x="88883" y="1572199"/>
                </a:lnTo>
                <a:lnTo>
                  <a:pt x="92120" y="1576515"/>
                </a:lnTo>
                <a:lnTo>
                  <a:pt x="92120" y="1571120"/>
                </a:lnTo>
                <a:close/>
                <a:moveTo>
                  <a:pt x="9284595" y="1571052"/>
                </a:moveTo>
                <a:cubicBezTo>
                  <a:pt x="9291069" y="1571052"/>
                  <a:pt x="9299656" y="1576761"/>
                  <a:pt x="9310356" y="1588181"/>
                </a:cubicBezTo>
                <a:cubicBezTo>
                  <a:pt x="9318898" y="1590969"/>
                  <a:pt x="9323169" y="1593081"/>
                  <a:pt x="9323169" y="1594520"/>
                </a:cubicBezTo>
                <a:lnTo>
                  <a:pt x="9322090" y="1599915"/>
                </a:lnTo>
                <a:cubicBezTo>
                  <a:pt x="9325687" y="1601533"/>
                  <a:pt x="9327485" y="1603332"/>
                  <a:pt x="9327485" y="1605310"/>
                </a:cubicBezTo>
                <a:cubicBezTo>
                  <a:pt x="9327485" y="1607648"/>
                  <a:pt x="9325012" y="1610121"/>
                  <a:pt x="9320067" y="1612728"/>
                </a:cubicBezTo>
                <a:cubicBezTo>
                  <a:pt x="9316470" y="1612728"/>
                  <a:pt x="9314672" y="1612054"/>
                  <a:pt x="9314672" y="1610705"/>
                </a:cubicBezTo>
                <a:lnTo>
                  <a:pt x="9309277" y="1611784"/>
                </a:lnTo>
                <a:lnTo>
                  <a:pt x="9308198" y="1611784"/>
                </a:lnTo>
                <a:lnTo>
                  <a:pt x="9303882" y="1610705"/>
                </a:lnTo>
                <a:cubicBezTo>
                  <a:pt x="9295520" y="1614211"/>
                  <a:pt x="9288011" y="1620281"/>
                  <a:pt x="9281358" y="1628913"/>
                </a:cubicBezTo>
                <a:cubicBezTo>
                  <a:pt x="9278750" y="1628913"/>
                  <a:pt x="9275918" y="1630667"/>
                  <a:pt x="9272860" y="1634173"/>
                </a:cubicBezTo>
                <a:lnTo>
                  <a:pt x="9278256" y="1640647"/>
                </a:lnTo>
                <a:lnTo>
                  <a:pt x="9278256" y="1641727"/>
                </a:lnTo>
                <a:cubicBezTo>
                  <a:pt x="9278256" y="1644784"/>
                  <a:pt x="9272860" y="1646582"/>
                  <a:pt x="9262070" y="1647121"/>
                </a:cubicBezTo>
                <a:lnTo>
                  <a:pt x="9259912" y="1649280"/>
                </a:lnTo>
                <a:cubicBezTo>
                  <a:pt x="9258564" y="1649280"/>
                  <a:pt x="9257889" y="1648200"/>
                  <a:pt x="9257889" y="1646043"/>
                </a:cubicBezTo>
                <a:lnTo>
                  <a:pt x="9256810" y="1646043"/>
                </a:lnTo>
                <a:cubicBezTo>
                  <a:pt x="9256810" y="1649998"/>
                  <a:pt x="9249302" y="1654270"/>
                  <a:pt x="9234286" y="1658856"/>
                </a:cubicBezTo>
                <a:cubicBezTo>
                  <a:pt x="9228711" y="1661373"/>
                  <a:pt x="9223676" y="1668160"/>
                  <a:pt x="9219180" y="1679220"/>
                </a:cubicBezTo>
                <a:lnTo>
                  <a:pt x="9219180" y="1681378"/>
                </a:lnTo>
                <a:lnTo>
                  <a:pt x="9233207" y="1681378"/>
                </a:lnTo>
                <a:lnTo>
                  <a:pt x="9236444" y="1679220"/>
                </a:lnTo>
                <a:lnTo>
                  <a:pt x="9240625" y="1679220"/>
                </a:lnTo>
                <a:cubicBezTo>
                  <a:pt x="9244941" y="1682097"/>
                  <a:pt x="9249257" y="1683536"/>
                  <a:pt x="9253573" y="1683536"/>
                </a:cubicBezTo>
                <a:cubicBezTo>
                  <a:pt x="9255012" y="1682097"/>
                  <a:pt x="9259643" y="1681378"/>
                  <a:pt x="9267465" y="1681378"/>
                </a:cubicBezTo>
                <a:cubicBezTo>
                  <a:pt x="9269444" y="1674455"/>
                  <a:pt x="9273715" y="1668385"/>
                  <a:pt x="9280279" y="1663172"/>
                </a:cubicBezTo>
                <a:cubicBezTo>
                  <a:pt x="9280279" y="1656697"/>
                  <a:pt x="9283156" y="1653460"/>
                  <a:pt x="9288911" y="1653460"/>
                </a:cubicBezTo>
                <a:cubicBezTo>
                  <a:pt x="9297273" y="1662812"/>
                  <a:pt x="9304062" y="1667486"/>
                  <a:pt x="9309277" y="1667486"/>
                </a:cubicBezTo>
                <a:lnTo>
                  <a:pt x="9321011" y="1684615"/>
                </a:lnTo>
                <a:lnTo>
                  <a:pt x="9321011" y="1685694"/>
                </a:lnTo>
                <a:cubicBezTo>
                  <a:pt x="9321011" y="1686953"/>
                  <a:pt x="9316740" y="1689111"/>
                  <a:pt x="9308198" y="1692168"/>
                </a:cubicBezTo>
                <a:lnTo>
                  <a:pt x="9304961" y="1690010"/>
                </a:lnTo>
                <a:cubicBezTo>
                  <a:pt x="9301544" y="1692168"/>
                  <a:pt x="9298352" y="1693247"/>
                  <a:pt x="9295385" y="1693247"/>
                </a:cubicBezTo>
                <a:cubicBezTo>
                  <a:pt x="9289630" y="1693247"/>
                  <a:pt x="9286753" y="1692528"/>
                  <a:pt x="9286753" y="1691089"/>
                </a:cubicBezTo>
                <a:lnTo>
                  <a:pt x="9279200" y="1692168"/>
                </a:lnTo>
                <a:lnTo>
                  <a:pt x="9265307" y="1692168"/>
                </a:lnTo>
                <a:lnTo>
                  <a:pt x="9255731" y="1691089"/>
                </a:lnTo>
                <a:lnTo>
                  <a:pt x="9242783" y="1694326"/>
                </a:lnTo>
                <a:cubicBezTo>
                  <a:pt x="9234781" y="1693607"/>
                  <a:pt x="9229790" y="1692168"/>
                  <a:pt x="9227812" y="1690010"/>
                </a:cubicBezTo>
                <a:lnTo>
                  <a:pt x="9226733" y="1690010"/>
                </a:lnTo>
                <a:lnTo>
                  <a:pt x="9218101" y="1694326"/>
                </a:lnTo>
                <a:lnTo>
                  <a:pt x="9218101" y="1695270"/>
                </a:lnTo>
                <a:lnTo>
                  <a:pt x="9219180" y="1708218"/>
                </a:lnTo>
                <a:cubicBezTo>
                  <a:pt x="9217472" y="1708218"/>
                  <a:pt x="9216438" y="1709657"/>
                  <a:pt x="9216078" y="1712534"/>
                </a:cubicBezTo>
                <a:lnTo>
                  <a:pt x="9216078" y="1713613"/>
                </a:lnTo>
                <a:lnTo>
                  <a:pt x="9217157" y="1713613"/>
                </a:lnTo>
                <a:lnTo>
                  <a:pt x="9217157" y="1711455"/>
                </a:lnTo>
                <a:lnTo>
                  <a:pt x="9218101" y="1711455"/>
                </a:lnTo>
                <a:cubicBezTo>
                  <a:pt x="9219540" y="1711455"/>
                  <a:pt x="9220259" y="1712534"/>
                  <a:pt x="9220259" y="1714692"/>
                </a:cubicBezTo>
                <a:lnTo>
                  <a:pt x="9218101" y="1721032"/>
                </a:lnTo>
                <a:lnTo>
                  <a:pt x="9218101" y="1733980"/>
                </a:lnTo>
                <a:lnTo>
                  <a:pt x="9221338" y="1757448"/>
                </a:lnTo>
                <a:lnTo>
                  <a:pt x="9221338" y="1758527"/>
                </a:lnTo>
                <a:cubicBezTo>
                  <a:pt x="9221338" y="1763203"/>
                  <a:pt x="9213470" y="1771070"/>
                  <a:pt x="9197735" y="1782130"/>
                </a:cubicBezTo>
                <a:cubicBezTo>
                  <a:pt x="9197735" y="1783749"/>
                  <a:pt x="9194183" y="1785547"/>
                  <a:pt x="9187080" y="1787525"/>
                </a:cubicBezTo>
                <a:cubicBezTo>
                  <a:pt x="9169906" y="1787525"/>
                  <a:pt x="9161318" y="1784288"/>
                  <a:pt x="9161318" y="1777814"/>
                </a:cubicBezTo>
                <a:lnTo>
                  <a:pt x="9161318" y="1774712"/>
                </a:lnTo>
                <a:lnTo>
                  <a:pt x="9162397" y="1773633"/>
                </a:lnTo>
                <a:lnTo>
                  <a:pt x="9162397" y="1772554"/>
                </a:lnTo>
                <a:cubicBezTo>
                  <a:pt x="9162397" y="1767339"/>
                  <a:pt x="9157767" y="1761629"/>
                  <a:pt x="9148505" y="1755425"/>
                </a:cubicBezTo>
                <a:cubicBezTo>
                  <a:pt x="9147606" y="1752548"/>
                  <a:pt x="9144009" y="1749670"/>
                  <a:pt x="9137715" y="1746793"/>
                </a:cubicBezTo>
                <a:lnTo>
                  <a:pt x="9136636" y="1745714"/>
                </a:lnTo>
                <a:lnTo>
                  <a:pt x="9136636" y="1743556"/>
                </a:lnTo>
                <a:lnTo>
                  <a:pt x="9146347" y="1738161"/>
                </a:lnTo>
                <a:lnTo>
                  <a:pt x="9159160" y="1738161"/>
                </a:lnTo>
                <a:cubicBezTo>
                  <a:pt x="9163476" y="1741757"/>
                  <a:pt x="9166713" y="1743556"/>
                  <a:pt x="9168871" y="1743556"/>
                </a:cubicBezTo>
                <a:lnTo>
                  <a:pt x="9171029" y="1737082"/>
                </a:lnTo>
                <a:lnTo>
                  <a:pt x="9171029" y="1727506"/>
                </a:lnTo>
                <a:lnTo>
                  <a:pt x="9173188" y="1724269"/>
                </a:lnTo>
                <a:lnTo>
                  <a:pt x="9172108" y="1723190"/>
                </a:lnTo>
                <a:lnTo>
                  <a:pt x="9171029" y="1723190"/>
                </a:lnTo>
                <a:lnTo>
                  <a:pt x="9173188" y="1716716"/>
                </a:lnTo>
                <a:lnTo>
                  <a:pt x="9169950" y="1711455"/>
                </a:lnTo>
                <a:lnTo>
                  <a:pt x="9169950" y="1702823"/>
                </a:lnTo>
                <a:lnTo>
                  <a:pt x="9172108" y="1694326"/>
                </a:lnTo>
                <a:lnTo>
                  <a:pt x="9172108" y="1690010"/>
                </a:lnTo>
                <a:lnTo>
                  <a:pt x="9166713" y="1688931"/>
                </a:lnTo>
                <a:lnTo>
                  <a:pt x="9163476" y="1690010"/>
                </a:lnTo>
                <a:lnTo>
                  <a:pt x="9160239" y="1688931"/>
                </a:lnTo>
                <a:lnTo>
                  <a:pt x="9161318" y="1690010"/>
                </a:lnTo>
                <a:lnTo>
                  <a:pt x="9161318" y="1692168"/>
                </a:lnTo>
                <a:lnTo>
                  <a:pt x="9153900" y="1693247"/>
                </a:lnTo>
                <a:lnTo>
                  <a:pt x="9150663" y="1690010"/>
                </a:lnTo>
                <a:lnTo>
                  <a:pt x="9150663" y="1687852"/>
                </a:lnTo>
                <a:cubicBezTo>
                  <a:pt x="9150663" y="1685694"/>
                  <a:pt x="9153496" y="1684615"/>
                  <a:pt x="9159160" y="1684615"/>
                </a:cubicBezTo>
                <a:lnTo>
                  <a:pt x="9168871" y="1683536"/>
                </a:lnTo>
                <a:lnTo>
                  <a:pt x="9169950" y="1680299"/>
                </a:lnTo>
                <a:lnTo>
                  <a:pt x="9168871" y="1679220"/>
                </a:lnTo>
                <a:lnTo>
                  <a:pt x="9169950" y="1673960"/>
                </a:lnTo>
                <a:lnTo>
                  <a:pt x="9169950" y="1672881"/>
                </a:lnTo>
                <a:lnTo>
                  <a:pt x="9167792" y="1663172"/>
                </a:lnTo>
                <a:lnTo>
                  <a:pt x="9169950" y="1661013"/>
                </a:lnTo>
                <a:cubicBezTo>
                  <a:pt x="9166354" y="1660474"/>
                  <a:pt x="9164555" y="1659396"/>
                  <a:pt x="9164555" y="1657776"/>
                </a:cubicBezTo>
                <a:lnTo>
                  <a:pt x="9164555" y="1656697"/>
                </a:lnTo>
                <a:lnTo>
                  <a:pt x="9168871" y="1652516"/>
                </a:lnTo>
                <a:lnTo>
                  <a:pt x="9169950" y="1652516"/>
                </a:lnTo>
                <a:cubicBezTo>
                  <a:pt x="9174356" y="1652516"/>
                  <a:pt x="9179347" y="1653550"/>
                  <a:pt x="9184922" y="1655618"/>
                </a:cubicBezTo>
                <a:lnTo>
                  <a:pt x="9189238" y="1651437"/>
                </a:lnTo>
                <a:lnTo>
                  <a:pt x="9191396" y="1651437"/>
                </a:lnTo>
                <a:lnTo>
                  <a:pt x="9212841" y="1656697"/>
                </a:lnTo>
                <a:lnTo>
                  <a:pt x="9232128" y="1656697"/>
                </a:lnTo>
                <a:lnTo>
                  <a:pt x="9232128" y="1655618"/>
                </a:lnTo>
                <a:lnTo>
                  <a:pt x="9224575" y="1654540"/>
                </a:lnTo>
                <a:lnTo>
                  <a:pt x="9219180" y="1655618"/>
                </a:lnTo>
                <a:lnTo>
                  <a:pt x="9211762" y="1655618"/>
                </a:lnTo>
                <a:lnTo>
                  <a:pt x="9211762" y="1654540"/>
                </a:lnTo>
                <a:cubicBezTo>
                  <a:pt x="9211762" y="1653190"/>
                  <a:pt x="9213201" y="1652516"/>
                  <a:pt x="9216078" y="1652516"/>
                </a:cubicBezTo>
                <a:lnTo>
                  <a:pt x="9213920" y="1650359"/>
                </a:lnTo>
                <a:lnTo>
                  <a:pt x="9218101" y="1637410"/>
                </a:lnTo>
                <a:lnTo>
                  <a:pt x="9217157" y="1636331"/>
                </a:lnTo>
                <a:lnTo>
                  <a:pt x="9216078" y="1636331"/>
                </a:lnTo>
                <a:lnTo>
                  <a:pt x="9199893" y="1637410"/>
                </a:lnTo>
                <a:lnTo>
                  <a:pt x="9196791" y="1636331"/>
                </a:lnTo>
                <a:lnTo>
                  <a:pt x="9193554" y="1637410"/>
                </a:lnTo>
                <a:lnTo>
                  <a:pt x="9171029" y="1636331"/>
                </a:lnTo>
                <a:lnTo>
                  <a:pt x="9162397" y="1636331"/>
                </a:lnTo>
                <a:lnTo>
                  <a:pt x="9157002" y="1633094"/>
                </a:lnTo>
                <a:cubicBezTo>
                  <a:pt x="9151338" y="1633094"/>
                  <a:pt x="9146347" y="1634533"/>
                  <a:pt x="9142031" y="1637410"/>
                </a:cubicBezTo>
                <a:lnTo>
                  <a:pt x="9124902" y="1636331"/>
                </a:lnTo>
                <a:lnTo>
                  <a:pt x="9123823" y="1636331"/>
                </a:lnTo>
                <a:cubicBezTo>
                  <a:pt x="9122025" y="1636331"/>
                  <a:pt x="9120586" y="1633859"/>
                  <a:pt x="9119507" y="1628913"/>
                </a:cubicBezTo>
                <a:lnTo>
                  <a:pt x="9123823" y="1626755"/>
                </a:lnTo>
                <a:lnTo>
                  <a:pt x="9128139" y="1628913"/>
                </a:lnTo>
                <a:lnTo>
                  <a:pt x="9139873" y="1623518"/>
                </a:lnTo>
                <a:lnTo>
                  <a:pt x="9140952" y="1623518"/>
                </a:lnTo>
                <a:cubicBezTo>
                  <a:pt x="9144189" y="1623518"/>
                  <a:pt x="9147426" y="1625676"/>
                  <a:pt x="9150663" y="1629992"/>
                </a:cubicBezTo>
                <a:lnTo>
                  <a:pt x="9153900" y="1629992"/>
                </a:lnTo>
                <a:lnTo>
                  <a:pt x="9164555" y="1625676"/>
                </a:lnTo>
                <a:lnTo>
                  <a:pt x="9178448" y="1626755"/>
                </a:lnTo>
                <a:cubicBezTo>
                  <a:pt x="9178448" y="1625136"/>
                  <a:pt x="9180246" y="1624058"/>
                  <a:pt x="9183843" y="1623518"/>
                </a:cubicBezTo>
                <a:cubicBezTo>
                  <a:pt x="9186720" y="1623518"/>
                  <a:pt x="9193149" y="1625676"/>
                  <a:pt x="9203130" y="1629992"/>
                </a:cubicBezTo>
                <a:lnTo>
                  <a:pt x="9206367" y="1629992"/>
                </a:lnTo>
                <a:lnTo>
                  <a:pt x="9217157" y="1626755"/>
                </a:lnTo>
                <a:lnTo>
                  <a:pt x="9220259" y="1628913"/>
                </a:lnTo>
                <a:lnTo>
                  <a:pt x="9223496" y="1628913"/>
                </a:lnTo>
                <a:cubicBezTo>
                  <a:pt x="9223496" y="1623338"/>
                  <a:pt x="9228172" y="1616909"/>
                  <a:pt x="9237523" y="1609626"/>
                </a:cubicBezTo>
                <a:lnTo>
                  <a:pt x="9238467" y="1609626"/>
                </a:lnTo>
                <a:cubicBezTo>
                  <a:pt x="9240445" y="1609626"/>
                  <a:pt x="9241884" y="1612458"/>
                  <a:pt x="9242783" y="1618123"/>
                </a:cubicBezTo>
                <a:lnTo>
                  <a:pt x="9254652" y="1625676"/>
                </a:lnTo>
                <a:lnTo>
                  <a:pt x="9257889" y="1625676"/>
                </a:lnTo>
                <a:cubicBezTo>
                  <a:pt x="9259418" y="1624777"/>
                  <a:pt x="9262610" y="1617269"/>
                  <a:pt x="9267465" y="1603152"/>
                </a:cubicBezTo>
                <a:lnTo>
                  <a:pt x="9267465" y="1592362"/>
                </a:lnTo>
                <a:cubicBezTo>
                  <a:pt x="9274659" y="1581842"/>
                  <a:pt x="9280369" y="1574738"/>
                  <a:pt x="9284595" y="1571052"/>
                </a:cubicBezTo>
                <a:close/>
                <a:moveTo>
                  <a:pt x="5712599" y="1570865"/>
                </a:moveTo>
                <a:cubicBezTo>
                  <a:pt x="5708732" y="1570865"/>
                  <a:pt x="5705540" y="1573697"/>
                  <a:pt x="5703023" y="1579362"/>
                </a:cubicBezTo>
                <a:lnTo>
                  <a:pt x="5703023" y="1585836"/>
                </a:lnTo>
                <a:cubicBezTo>
                  <a:pt x="5706080" y="1591591"/>
                  <a:pt x="5708598" y="1594468"/>
                  <a:pt x="5710576" y="1594468"/>
                </a:cubicBezTo>
                <a:lnTo>
                  <a:pt x="5714757" y="1581520"/>
                </a:lnTo>
                <a:lnTo>
                  <a:pt x="5712599" y="1579362"/>
                </a:lnTo>
                <a:close/>
                <a:moveTo>
                  <a:pt x="6239678" y="1570191"/>
                </a:moveTo>
                <a:lnTo>
                  <a:pt x="6238599" y="1571270"/>
                </a:lnTo>
                <a:lnTo>
                  <a:pt x="6238599" y="1572349"/>
                </a:lnTo>
                <a:lnTo>
                  <a:pt x="6241836" y="1572349"/>
                </a:lnTo>
                <a:close/>
                <a:moveTo>
                  <a:pt x="1605653" y="1569785"/>
                </a:moveTo>
                <a:lnTo>
                  <a:pt x="1604573" y="1573023"/>
                </a:lnTo>
                <a:lnTo>
                  <a:pt x="1605653" y="1577338"/>
                </a:lnTo>
                <a:lnTo>
                  <a:pt x="1606731" y="1577338"/>
                </a:lnTo>
                <a:lnTo>
                  <a:pt x="1606731" y="1574101"/>
                </a:lnTo>
                <a:lnTo>
                  <a:pt x="1605653" y="1574101"/>
                </a:lnTo>
                <a:lnTo>
                  <a:pt x="1606731" y="1573023"/>
                </a:lnTo>
                <a:lnTo>
                  <a:pt x="1606731" y="1569785"/>
                </a:lnTo>
                <a:close/>
                <a:moveTo>
                  <a:pt x="2094697" y="1569702"/>
                </a:moveTo>
                <a:lnTo>
                  <a:pt x="2094697" y="1572939"/>
                </a:lnTo>
                <a:lnTo>
                  <a:pt x="2096854" y="1572939"/>
                </a:lnTo>
                <a:lnTo>
                  <a:pt x="2096854" y="1569702"/>
                </a:lnTo>
                <a:close/>
                <a:moveTo>
                  <a:pt x="7293028" y="1569317"/>
                </a:moveTo>
                <a:lnTo>
                  <a:pt x="7290870" y="1571475"/>
                </a:lnTo>
                <a:lnTo>
                  <a:pt x="7290870" y="1573633"/>
                </a:lnTo>
                <a:lnTo>
                  <a:pt x="7294107" y="1573633"/>
                </a:lnTo>
                <a:lnTo>
                  <a:pt x="7295186" y="1570396"/>
                </a:lnTo>
                <a:lnTo>
                  <a:pt x="7294107" y="1569317"/>
                </a:lnTo>
                <a:close/>
                <a:moveTo>
                  <a:pt x="77148" y="1568962"/>
                </a:moveTo>
                <a:lnTo>
                  <a:pt x="74990" y="1571120"/>
                </a:lnTo>
                <a:lnTo>
                  <a:pt x="74990" y="1572199"/>
                </a:lnTo>
                <a:lnTo>
                  <a:pt x="78227" y="1573278"/>
                </a:lnTo>
                <a:lnTo>
                  <a:pt x="80386" y="1570041"/>
                </a:lnTo>
                <a:lnTo>
                  <a:pt x="80386" y="1568962"/>
                </a:lnTo>
                <a:close/>
                <a:moveTo>
                  <a:pt x="7130908" y="1568238"/>
                </a:moveTo>
                <a:lnTo>
                  <a:pt x="7122276" y="1573633"/>
                </a:lnTo>
                <a:lnTo>
                  <a:pt x="7120118" y="1573633"/>
                </a:lnTo>
                <a:lnTo>
                  <a:pt x="7116880" y="1571475"/>
                </a:lnTo>
                <a:lnTo>
                  <a:pt x="7107169" y="1571475"/>
                </a:lnTo>
                <a:lnTo>
                  <a:pt x="7106090" y="1574712"/>
                </a:lnTo>
                <a:lnTo>
                  <a:pt x="7109327" y="1582265"/>
                </a:lnTo>
                <a:lnTo>
                  <a:pt x="7109327" y="1590896"/>
                </a:lnTo>
                <a:lnTo>
                  <a:pt x="7107169" y="1594134"/>
                </a:lnTo>
                <a:lnTo>
                  <a:pt x="7108248" y="1598315"/>
                </a:lnTo>
                <a:lnTo>
                  <a:pt x="7107169" y="1602631"/>
                </a:lnTo>
                <a:lnTo>
                  <a:pt x="7109327" y="1614500"/>
                </a:lnTo>
                <a:lnTo>
                  <a:pt x="7108248" y="1618816"/>
                </a:lnTo>
                <a:cubicBezTo>
                  <a:pt x="7108248" y="1628077"/>
                  <a:pt x="7110047" y="1632708"/>
                  <a:pt x="7113643" y="1632708"/>
                </a:cubicBezTo>
                <a:lnTo>
                  <a:pt x="7121197" y="1637024"/>
                </a:lnTo>
                <a:cubicBezTo>
                  <a:pt x="7126951" y="1637024"/>
                  <a:pt x="7129829" y="1634507"/>
                  <a:pt x="7129829" y="1629471"/>
                </a:cubicBezTo>
                <a:lnTo>
                  <a:pt x="7129829" y="1597236"/>
                </a:lnTo>
                <a:lnTo>
                  <a:pt x="7134010" y="1591976"/>
                </a:lnTo>
                <a:lnTo>
                  <a:pt x="7128750" y="1586581"/>
                </a:lnTo>
                <a:cubicBezTo>
                  <a:pt x="7128750" y="1578488"/>
                  <a:pt x="7130863" y="1573813"/>
                  <a:pt x="7135089" y="1572554"/>
                </a:cubicBezTo>
                <a:cubicBezTo>
                  <a:pt x="7134370" y="1569676"/>
                  <a:pt x="7132976" y="1568238"/>
                  <a:pt x="7130908" y="1568238"/>
                </a:cubicBezTo>
                <a:close/>
                <a:moveTo>
                  <a:pt x="8715569" y="1567359"/>
                </a:moveTo>
                <a:cubicBezTo>
                  <a:pt x="8714130" y="1567359"/>
                  <a:pt x="8713411" y="1568438"/>
                  <a:pt x="8713411" y="1570596"/>
                </a:cubicBezTo>
                <a:cubicBezTo>
                  <a:pt x="8715749" y="1576351"/>
                  <a:pt x="8719705" y="1579228"/>
                  <a:pt x="8725280" y="1579228"/>
                </a:cubicBezTo>
                <a:lnTo>
                  <a:pt x="8727438" y="1577070"/>
                </a:lnTo>
                <a:lnTo>
                  <a:pt x="8727438" y="1574912"/>
                </a:lnTo>
                <a:cubicBezTo>
                  <a:pt x="8719525" y="1574912"/>
                  <a:pt x="8715569" y="1572394"/>
                  <a:pt x="8715569" y="1567359"/>
                </a:cubicBezTo>
                <a:close/>
                <a:moveTo>
                  <a:pt x="6264495" y="1566954"/>
                </a:moveTo>
                <a:lnTo>
                  <a:pt x="6265574" y="1566954"/>
                </a:lnTo>
                <a:lnTo>
                  <a:pt x="6265574" y="1567950"/>
                </a:lnTo>
                <a:lnTo>
                  <a:pt x="6264495" y="1567079"/>
                </a:lnTo>
                <a:close/>
                <a:moveTo>
                  <a:pt x="5753331" y="1565470"/>
                </a:moveTo>
                <a:lnTo>
                  <a:pt x="5750229" y="1570865"/>
                </a:lnTo>
                <a:lnTo>
                  <a:pt x="5751308" y="1578283"/>
                </a:lnTo>
                <a:lnTo>
                  <a:pt x="5745913" y="1579362"/>
                </a:lnTo>
                <a:cubicBezTo>
                  <a:pt x="5745913" y="1583678"/>
                  <a:pt x="5748386" y="1586915"/>
                  <a:pt x="5753331" y="1589073"/>
                </a:cubicBezTo>
                <a:lnTo>
                  <a:pt x="5755489" y="1585836"/>
                </a:lnTo>
                <a:lnTo>
                  <a:pt x="5755489" y="1576125"/>
                </a:lnTo>
                <a:lnTo>
                  <a:pt x="5757647" y="1571944"/>
                </a:lnTo>
                <a:cubicBezTo>
                  <a:pt x="5756029" y="1567628"/>
                  <a:pt x="5754590" y="1565470"/>
                  <a:pt x="5753331" y="1565470"/>
                </a:cubicBezTo>
                <a:close/>
                <a:moveTo>
                  <a:pt x="4146011" y="1564442"/>
                </a:moveTo>
                <a:lnTo>
                  <a:pt x="4147090" y="1567679"/>
                </a:lnTo>
                <a:lnTo>
                  <a:pt x="4148169" y="1567679"/>
                </a:lnTo>
                <a:lnTo>
                  <a:pt x="4148169" y="1564442"/>
                </a:lnTo>
                <a:close/>
                <a:moveTo>
                  <a:pt x="8720964" y="1564122"/>
                </a:moveTo>
                <a:lnTo>
                  <a:pt x="8720964" y="1565201"/>
                </a:lnTo>
                <a:lnTo>
                  <a:pt x="8723122" y="1567359"/>
                </a:lnTo>
                <a:lnTo>
                  <a:pt x="8723122" y="1564122"/>
                </a:lnTo>
                <a:close/>
                <a:moveTo>
                  <a:pt x="5778013" y="1563312"/>
                </a:moveTo>
                <a:lnTo>
                  <a:pt x="5774776" y="1574102"/>
                </a:lnTo>
                <a:lnTo>
                  <a:pt x="5776934" y="1574102"/>
                </a:lnTo>
                <a:cubicBezTo>
                  <a:pt x="5776934" y="1568347"/>
                  <a:pt x="5778373" y="1565470"/>
                  <a:pt x="5781250" y="1565470"/>
                </a:cubicBezTo>
                <a:lnTo>
                  <a:pt x="5781250" y="1564391"/>
                </a:lnTo>
                <a:close/>
                <a:moveTo>
                  <a:pt x="4070346" y="1562284"/>
                </a:moveTo>
                <a:lnTo>
                  <a:pt x="4070346" y="1563363"/>
                </a:lnTo>
                <a:lnTo>
                  <a:pt x="4072504" y="1563363"/>
                </a:lnTo>
                <a:lnTo>
                  <a:pt x="4072504" y="1562284"/>
                </a:lnTo>
                <a:close/>
                <a:moveTo>
                  <a:pt x="6232125" y="1561559"/>
                </a:moveTo>
                <a:cubicBezTo>
                  <a:pt x="6232125" y="1562997"/>
                  <a:pt x="6231046" y="1563717"/>
                  <a:pt x="6228888" y="1563717"/>
                </a:cubicBezTo>
                <a:lnTo>
                  <a:pt x="6228888" y="1564796"/>
                </a:lnTo>
                <a:lnTo>
                  <a:pt x="6231046" y="1564796"/>
                </a:lnTo>
                <a:cubicBezTo>
                  <a:pt x="6231046" y="1563357"/>
                  <a:pt x="6232125" y="1562638"/>
                  <a:pt x="6234283" y="1562638"/>
                </a:cubicBezTo>
                <a:lnTo>
                  <a:pt x="6234283" y="1561559"/>
                </a:lnTo>
                <a:close/>
                <a:moveTo>
                  <a:pt x="8743623" y="1560885"/>
                </a:moveTo>
                <a:lnTo>
                  <a:pt x="8741465" y="1563043"/>
                </a:lnTo>
                <a:lnTo>
                  <a:pt x="8741465" y="1564122"/>
                </a:lnTo>
                <a:lnTo>
                  <a:pt x="8744702" y="1565201"/>
                </a:lnTo>
                <a:lnTo>
                  <a:pt x="8745781" y="1564122"/>
                </a:lnTo>
                <a:lnTo>
                  <a:pt x="8745781" y="1563043"/>
                </a:lnTo>
                <a:close/>
                <a:moveTo>
                  <a:pt x="1147224" y="1559670"/>
                </a:moveTo>
                <a:lnTo>
                  <a:pt x="1147224" y="1562906"/>
                </a:lnTo>
                <a:lnTo>
                  <a:pt x="1148303" y="1562906"/>
                </a:lnTo>
                <a:lnTo>
                  <a:pt x="1150461" y="1560749"/>
                </a:lnTo>
                <a:lnTo>
                  <a:pt x="1150461" y="1559670"/>
                </a:lnTo>
                <a:close/>
                <a:moveTo>
                  <a:pt x="645771" y="1559265"/>
                </a:moveTo>
                <a:lnTo>
                  <a:pt x="638487" y="1563311"/>
                </a:lnTo>
                <a:lnTo>
                  <a:pt x="635520" y="1561288"/>
                </a:lnTo>
                <a:cubicBezTo>
                  <a:pt x="630843" y="1563356"/>
                  <a:pt x="625718" y="1564390"/>
                  <a:pt x="620143" y="1564390"/>
                </a:cubicBezTo>
                <a:lnTo>
                  <a:pt x="620143" y="1563311"/>
                </a:lnTo>
                <a:lnTo>
                  <a:pt x="610837" y="1566413"/>
                </a:lnTo>
                <a:lnTo>
                  <a:pt x="608814" y="1562232"/>
                </a:lnTo>
                <a:lnTo>
                  <a:pt x="607735" y="1563311"/>
                </a:lnTo>
                <a:lnTo>
                  <a:pt x="604768" y="1563311"/>
                </a:lnTo>
                <a:lnTo>
                  <a:pt x="601666" y="1561288"/>
                </a:lnTo>
                <a:lnTo>
                  <a:pt x="600586" y="1561288"/>
                </a:lnTo>
                <a:lnTo>
                  <a:pt x="600586" y="1562232"/>
                </a:lnTo>
                <a:lnTo>
                  <a:pt x="602744" y="1562232"/>
                </a:lnTo>
                <a:lnTo>
                  <a:pt x="601666" y="1567357"/>
                </a:lnTo>
                <a:lnTo>
                  <a:pt x="604768" y="1571539"/>
                </a:lnTo>
                <a:lnTo>
                  <a:pt x="602744" y="1582733"/>
                </a:lnTo>
                <a:lnTo>
                  <a:pt x="606791" y="1594063"/>
                </a:lnTo>
                <a:lnTo>
                  <a:pt x="606791" y="1595142"/>
                </a:lnTo>
                <a:lnTo>
                  <a:pt x="603689" y="1606336"/>
                </a:lnTo>
                <a:lnTo>
                  <a:pt x="605712" y="1615508"/>
                </a:lnTo>
                <a:lnTo>
                  <a:pt x="602744" y="1622791"/>
                </a:lnTo>
                <a:lnTo>
                  <a:pt x="603689" y="1625758"/>
                </a:lnTo>
                <a:lnTo>
                  <a:pt x="602744" y="1642213"/>
                </a:lnTo>
                <a:lnTo>
                  <a:pt x="602744" y="1645315"/>
                </a:lnTo>
                <a:cubicBezTo>
                  <a:pt x="602744" y="1648193"/>
                  <a:pt x="604093" y="1650216"/>
                  <a:pt x="606791" y="1651385"/>
                </a:cubicBezTo>
                <a:lnTo>
                  <a:pt x="607735" y="1650441"/>
                </a:lnTo>
                <a:lnTo>
                  <a:pt x="615962" y="1650441"/>
                </a:lnTo>
                <a:lnTo>
                  <a:pt x="617041" y="1651385"/>
                </a:lnTo>
                <a:lnTo>
                  <a:pt x="617986" y="1651385"/>
                </a:lnTo>
                <a:lnTo>
                  <a:pt x="621088" y="1648283"/>
                </a:lnTo>
                <a:lnTo>
                  <a:pt x="631339" y="1648283"/>
                </a:lnTo>
                <a:lnTo>
                  <a:pt x="635520" y="1651385"/>
                </a:lnTo>
                <a:lnTo>
                  <a:pt x="643613" y="1648283"/>
                </a:lnTo>
                <a:lnTo>
                  <a:pt x="653863" y="1649362"/>
                </a:lnTo>
                <a:lnTo>
                  <a:pt x="662091" y="1648283"/>
                </a:lnTo>
                <a:cubicBezTo>
                  <a:pt x="662630" y="1650351"/>
                  <a:pt x="665371" y="1651385"/>
                  <a:pt x="670318" y="1651385"/>
                </a:cubicBezTo>
                <a:lnTo>
                  <a:pt x="674364" y="1650441"/>
                </a:lnTo>
                <a:lnTo>
                  <a:pt x="678545" y="1651385"/>
                </a:lnTo>
                <a:lnTo>
                  <a:pt x="679490" y="1651385"/>
                </a:lnTo>
                <a:lnTo>
                  <a:pt x="683671" y="1649362"/>
                </a:lnTo>
                <a:lnTo>
                  <a:pt x="681513" y="1643157"/>
                </a:lnTo>
                <a:cubicBezTo>
                  <a:pt x="683220" y="1635874"/>
                  <a:pt x="684615" y="1632143"/>
                  <a:pt x="685694" y="1631963"/>
                </a:cubicBezTo>
                <a:lnTo>
                  <a:pt x="684615" y="1630884"/>
                </a:lnTo>
                <a:lnTo>
                  <a:pt x="684615" y="1629940"/>
                </a:lnTo>
                <a:lnTo>
                  <a:pt x="685694" y="1609439"/>
                </a:lnTo>
                <a:lnTo>
                  <a:pt x="686638" y="1609439"/>
                </a:lnTo>
                <a:lnTo>
                  <a:pt x="682592" y="1599188"/>
                </a:lnTo>
                <a:lnTo>
                  <a:pt x="685694" y="1590017"/>
                </a:lnTo>
                <a:cubicBezTo>
                  <a:pt x="685694" y="1584891"/>
                  <a:pt x="684299" y="1581115"/>
                  <a:pt x="681513" y="1578687"/>
                </a:cubicBezTo>
                <a:lnTo>
                  <a:pt x="681513" y="1576664"/>
                </a:lnTo>
                <a:cubicBezTo>
                  <a:pt x="681513" y="1574955"/>
                  <a:pt x="682905" y="1573921"/>
                  <a:pt x="685694" y="1573562"/>
                </a:cubicBezTo>
                <a:lnTo>
                  <a:pt x="685694" y="1571539"/>
                </a:lnTo>
                <a:lnTo>
                  <a:pt x="683671" y="1565334"/>
                </a:lnTo>
                <a:lnTo>
                  <a:pt x="681513" y="1563311"/>
                </a:lnTo>
                <a:lnTo>
                  <a:pt x="658044" y="1564390"/>
                </a:lnTo>
                <a:cubicBezTo>
                  <a:pt x="649861" y="1562502"/>
                  <a:pt x="645771" y="1560794"/>
                  <a:pt x="645771" y="1559265"/>
                </a:cubicBezTo>
                <a:close/>
                <a:moveTo>
                  <a:pt x="9199893" y="1559183"/>
                </a:moveTo>
                <a:lnTo>
                  <a:pt x="9199893" y="1562420"/>
                </a:lnTo>
                <a:lnTo>
                  <a:pt x="9200972" y="1562420"/>
                </a:lnTo>
                <a:lnTo>
                  <a:pt x="9200972" y="1559183"/>
                </a:lnTo>
                <a:close/>
                <a:moveTo>
                  <a:pt x="4067109" y="1558103"/>
                </a:moveTo>
                <a:lnTo>
                  <a:pt x="4067109" y="1561205"/>
                </a:lnTo>
                <a:lnTo>
                  <a:pt x="4068188" y="1561205"/>
                </a:lnTo>
                <a:lnTo>
                  <a:pt x="4068188" y="1558103"/>
                </a:lnTo>
                <a:close/>
                <a:moveTo>
                  <a:pt x="5780171" y="1557917"/>
                </a:moveTo>
                <a:lnTo>
                  <a:pt x="5780171" y="1560075"/>
                </a:lnTo>
                <a:lnTo>
                  <a:pt x="5781250" y="1558996"/>
                </a:lnTo>
                <a:lnTo>
                  <a:pt x="5782329" y="1558996"/>
                </a:lnTo>
                <a:lnTo>
                  <a:pt x="5785566" y="1560075"/>
                </a:lnTo>
                <a:lnTo>
                  <a:pt x="5785566" y="1557917"/>
                </a:lnTo>
                <a:close/>
                <a:moveTo>
                  <a:pt x="6245073" y="1557243"/>
                </a:moveTo>
                <a:lnTo>
                  <a:pt x="6245073" y="1558322"/>
                </a:lnTo>
                <a:lnTo>
                  <a:pt x="6247231" y="1558322"/>
                </a:lnTo>
                <a:lnTo>
                  <a:pt x="6247231" y="1557243"/>
                </a:lnTo>
                <a:close/>
                <a:moveTo>
                  <a:pt x="3691360" y="1557242"/>
                </a:moveTo>
                <a:lnTo>
                  <a:pt x="3687044" y="1560479"/>
                </a:lnTo>
                <a:lnTo>
                  <a:pt x="3685965" y="1560479"/>
                </a:lnTo>
                <a:lnTo>
                  <a:pt x="3684886" y="1559400"/>
                </a:lnTo>
                <a:lnTo>
                  <a:pt x="3683807" y="1559400"/>
                </a:lnTo>
                <a:cubicBezTo>
                  <a:pt x="3683807" y="1560659"/>
                  <a:pt x="3681649" y="1562457"/>
                  <a:pt x="3677333" y="1564795"/>
                </a:cubicBezTo>
                <a:lnTo>
                  <a:pt x="3677333" y="1566009"/>
                </a:lnTo>
                <a:lnTo>
                  <a:pt x="3679491" y="1566009"/>
                </a:lnTo>
                <a:cubicBezTo>
                  <a:pt x="3681828" y="1563581"/>
                  <a:pt x="3686549" y="1561019"/>
                  <a:pt x="3693653" y="1558321"/>
                </a:cubicBezTo>
                <a:lnTo>
                  <a:pt x="3693653" y="1557242"/>
                </a:lnTo>
                <a:close/>
                <a:moveTo>
                  <a:pt x="596540" y="1557242"/>
                </a:moveTo>
                <a:lnTo>
                  <a:pt x="596540" y="1558186"/>
                </a:lnTo>
                <a:lnTo>
                  <a:pt x="598563" y="1558186"/>
                </a:lnTo>
                <a:lnTo>
                  <a:pt x="598563" y="1557242"/>
                </a:lnTo>
                <a:close/>
                <a:moveTo>
                  <a:pt x="8608882" y="1556569"/>
                </a:moveTo>
                <a:lnTo>
                  <a:pt x="8607803" y="1561963"/>
                </a:lnTo>
                <a:lnTo>
                  <a:pt x="8607803" y="1563043"/>
                </a:lnTo>
                <a:lnTo>
                  <a:pt x="8612119" y="1563043"/>
                </a:lnTo>
                <a:lnTo>
                  <a:pt x="8614277" y="1556569"/>
                </a:lnTo>
                <a:close/>
                <a:moveTo>
                  <a:pt x="2650421" y="1555865"/>
                </a:moveTo>
                <a:lnTo>
                  <a:pt x="2650421" y="1559102"/>
                </a:lnTo>
                <a:lnTo>
                  <a:pt x="2652580" y="1561260"/>
                </a:lnTo>
                <a:lnTo>
                  <a:pt x="2654737" y="1561260"/>
                </a:lnTo>
                <a:lnTo>
                  <a:pt x="2656896" y="1559102"/>
                </a:lnTo>
                <a:lnTo>
                  <a:pt x="2656896" y="1556944"/>
                </a:lnTo>
                <a:lnTo>
                  <a:pt x="2651500" y="1555865"/>
                </a:lnTo>
                <a:close/>
                <a:moveTo>
                  <a:pt x="2089302" y="1555810"/>
                </a:moveTo>
                <a:lnTo>
                  <a:pt x="2087143" y="1557967"/>
                </a:lnTo>
                <a:lnTo>
                  <a:pt x="2087143" y="1560125"/>
                </a:lnTo>
                <a:lnTo>
                  <a:pt x="2090381" y="1563228"/>
                </a:lnTo>
                <a:lnTo>
                  <a:pt x="2092538" y="1560125"/>
                </a:lnTo>
                <a:lnTo>
                  <a:pt x="2092538" y="1557967"/>
                </a:lnTo>
                <a:lnTo>
                  <a:pt x="2090381" y="1555810"/>
                </a:lnTo>
                <a:close/>
                <a:moveTo>
                  <a:pt x="4063872" y="1554866"/>
                </a:moveTo>
                <a:lnTo>
                  <a:pt x="4066030" y="1557024"/>
                </a:lnTo>
                <a:lnTo>
                  <a:pt x="4066030" y="1554866"/>
                </a:lnTo>
                <a:close/>
                <a:moveTo>
                  <a:pt x="1578678" y="1554544"/>
                </a:moveTo>
                <a:lnTo>
                  <a:pt x="1578678" y="1558860"/>
                </a:lnTo>
                <a:lnTo>
                  <a:pt x="1579756" y="1559939"/>
                </a:lnTo>
                <a:lnTo>
                  <a:pt x="1579756" y="1561018"/>
                </a:lnTo>
                <a:lnTo>
                  <a:pt x="1582994" y="1559939"/>
                </a:lnTo>
                <a:lnTo>
                  <a:pt x="1582994" y="1556702"/>
                </a:lnTo>
                <a:lnTo>
                  <a:pt x="1580836" y="1554544"/>
                </a:lnTo>
                <a:close/>
                <a:moveTo>
                  <a:pt x="6239678" y="1554006"/>
                </a:moveTo>
                <a:lnTo>
                  <a:pt x="6248310" y="1554006"/>
                </a:lnTo>
                <a:lnTo>
                  <a:pt x="6264495" y="1567079"/>
                </a:lnTo>
                <a:lnTo>
                  <a:pt x="6264495" y="1570191"/>
                </a:lnTo>
                <a:lnTo>
                  <a:pt x="6265574" y="1570191"/>
                </a:lnTo>
                <a:lnTo>
                  <a:pt x="6265574" y="1567950"/>
                </a:lnTo>
                <a:lnTo>
                  <a:pt x="6276364" y="1576665"/>
                </a:lnTo>
                <a:lnTo>
                  <a:pt x="6275285" y="1577743"/>
                </a:lnTo>
                <a:lnTo>
                  <a:pt x="6275285" y="1578823"/>
                </a:lnTo>
                <a:lnTo>
                  <a:pt x="6276364" y="1579902"/>
                </a:lnTo>
                <a:cubicBezTo>
                  <a:pt x="6276364" y="1601841"/>
                  <a:pt x="6269531" y="1616947"/>
                  <a:pt x="6255863" y="1625219"/>
                </a:cubicBezTo>
                <a:lnTo>
                  <a:pt x="6240757" y="1640326"/>
                </a:lnTo>
                <a:lnTo>
                  <a:pt x="6232125" y="1642484"/>
                </a:lnTo>
                <a:cubicBezTo>
                  <a:pt x="6227090" y="1640685"/>
                  <a:pt x="6224572" y="1639247"/>
                  <a:pt x="6224572" y="1638167"/>
                </a:cubicBezTo>
                <a:lnTo>
                  <a:pt x="6224572" y="1637089"/>
                </a:lnTo>
                <a:cubicBezTo>
                  <a:pt x="6236082" y="1627378"/>
                  <a:pt x="6241836" y="1620185"/>
                  <a:pt x="6241836" y="1615509"/>
                </a:cubicBezTo>
                <a:cubicBezTo>
                  <a:pt x="6237520" y="1612092"/>
                  <a:pt x="6232845" y="1609934"/>
                  <a:pt x="6227809" y="1609035"/>
                </a:cubicBezTo>
                <a:lnTo>
                  <a:pt x="6227809" y="1607956"/>
                </a:lnTo>
                <a:lnTo>
                  <a:pt x="6228888" y="1606877"/>
                </a:lnTo>
                <a:lnTo>
                  <a:pt x="6228888" y="1605798"/>
                </a:lnTo>
                <a:cubicBezTo>
                  <a:pt x="6220256" y="1605798"/>
                  <a:pt x="6215940" y="1599324"/>
                  <a:pt x="6215940" y="1586376"/>
                </a:cubicBezTo>
                <a:lnTo>
                  <a:pt x="6215940" y="1574507"/>
                </a:lnTo>
                <a:cubicBezTo>
                  <a:pt x="6215940" y="1572889"/>
                  <a:pt x="6217739" y="1571809"/>
                  <a:pt x="6221335" y="1571270"/>
                </a:cubicBezTo>
                <a:lnTo>
                  <a:pt x="6220256" y="1570191"/>
                </a:lnTo>
                <a:lnTo>
                  <a:pt x="6220256" y="1569112"/>
                </a:lnTo>
                <a:cubicBezTo>
                  <a:pt x="6223853" y="1563357"/>
                  <a:pt x="6230327" y="1559041"/>
                  <a:pt x="6239678" y="1556164"/>
                </a:cubicBezTo>
                <a:close/>
                <a:moveTo>
                  <a:pt x="5263073" y="1554006"/>
                </a:moveTo>
                <a:lnTo>
                  <a:pt x="5263073" y="1555084"/>
                </a:lnTo>
                <a:lnTo>
                  <a:pt x="5266310" y="1555084"/>
                </a:lnTo>
                <a:lnTo>
                  <a:pt x="5266310" y="1554006"/>
                </a:lnTo>
                <a:close/>
                <a:moveTo>
                  <a:pt x="3754077" y="1554005"/>
                </a:moveTo>
                <a:lnTo>
                  <a:pt x="3755156" y="1554005"/>
                </a:lnTo>
                <a:cubicBezTo>
                  <a:pt x="3760281" y="1554005"/>
                  <a:pt x="3769318" y="1560884"/>
                  <a:pt x="3782266" y="1574641"/>
                </a:cubicBezTo>
                <a:cubicBezTo>
                  <a:pt x="3784424" y="1574641"/>
                  <a:pt x="3785503" y="1575360"/>
                  <a:pt x="3785503" y="1576799"/>
                </a:cubicBezTo>
                <a:lnTo>
                  <a:pt x="3785503" y="1580036"/>
                </a:lnTo>
                <a:lnTo>
                  <a:pt x="3780108" y="1578957"/>
                </a:lnTo>
                <a:lnTo>
                  <a:pt x="3777950" y="1581115"/>
                </a:lnTo>
                <a:lnTo>
                  <a:pt x="3773634" y="1581115"/>
                </a:lnTo>
                <a:lnTo>
                  <a:pt x="3752998" y="1578957"/>
                </a:lnTo>
                <a:lnTo>
                  <a:pt x="3732497" y="1578957"/>
                </a:lnTo>
                <a:cubicBezTo>
                  <a:pt x="3729799" y="1581115"/>
                  <a:pt x="3727281" y="1582194"/>
                  <a:pt x="3724944" y="1582194"/>
                </a:cubicBezTo>
                <a:lnTo>
                  <a:pt x="3722786" y="1578957"/>
                </a:lnTo>
                <a:lnTo>
                  <a:pt x="3724944" y="1576799"/>
                </a:lnTo>
                <a:lnTo>
                  <a:pt x="3731418" y="1576799"/>
                </a:lnTo>
                <a:lnTo>
                  <a:pt x="3731418" y="1571404"/>
                </a:lnTo>
                <a:cubicBezTo>
                  <a:pt x="3739150" y="1562682"/>
                  <a:pt x="3745984" y="1558321"/>
                  <a:pt x="3751919" y="1558321"/>
                </a:cubicBezTo>
                <a:lnTo>
                  <a:pt x="3755156" y="1559400"/>
                </a:lnTo>
                <a:lnTo>
                  <a:pt x="3756235" y="1559400"/>
                </a:lnTo>
                <a:lnTo>
                  <a:pt x="3756235" y="1558321"/>
                </a:lnTo>
                <a:cubicBezTo>
                  <a:pt x="3753357" y="1558321"/>
                  <a:pt x="3751919" y="1557602"/>
                  <a:pt x="3751919" y="1556163"/>
                </a:cubicBezTo>
                <a:close/>
                <a:moveTo>
                  <a:pt x="3695811" y="1554005"/>
                </a:moveTo>
                <a:lnTo>
                  <a:pt x="3694732" y="1555084"/>
                </a:lnTo>
                <a:lnTo>
                  <a:pt x="3694732" y="1556163"/>
                </a:lnTo>
                <a:lnTo>
                  <a:pt x="3695811" y="1556163"/>
                </a:lnTo>
                <a:lnTo>
                  <a:pt x="3700127" y="1555084"/>
                </a:lnTo>
                <a:lnTo>
                  <a:pt x="3700127" y="1554005"/>
                </a:lnTo>
                <a:close/>
                <a:moveTo>
                  <a:pt x="8280340" y="1553737"/>
                </a:moveTo>
                <a:lnTo>
                  <a:pt x="8280340" y="1554816"/>
                </a:lnTo>
                <a:lnTo>
                  <a:pt x="8282498" y="1554816"/>
                </a:lnTo>
                <a:lnTo>
                  <a:pt x="8282498" y="1553737"/>
                </a:lnTo>
                <a:close/>
                <a:moveTo>
                  <a:pt x="1575441" y="1553465"/>
                </a:moveTo>
                <a:lnTo>
                  <a:pt x="1575441" y="1554544"/>
                </a:lnTo>
                <a:lnTo>
                  <a:pt x="1577598" y="1554544"/>
                </a:lnTo>
                <a:lnTo>
                  <a:pt x="1577598" y="1553465"/>
                </a:lnTo>
                <a:close/>
                <a:moveTo>
                  <a:pt x="1566808" y="1553465"/>
                </a:moveTo>
                <a:lnTo>
                  <a:pt x="1566808" y="1555623"/>
                </a:lnTo>
                <a:lnTo>
                  <a:pt x="1567888" y="1554544"/>
                </a:lnTo>
                <a:lnTo>
                  <a:pt x="1568966" y="1554544"/>
                </a:lnTo>
                <a:lnTo>
                  <a:pt x="1574361" y="1555623"/>
                </a:lnTo>
                <a:lnTo>
                  <a:pt x="1572203" y="1553465"/>
                </a:lnTo>
                <a:close/>
                <a:moveTo>
                  <a:pt x="688661" y="1553061"/>
                </a:moveTo>
                <a:lnTo>
                  <a:pt x="688661" y="1554140"/>
                </a:lnTo>
                <a:lnTo>
                  <a:pt x="691762" y="1555084"/>
                </a:lnTo>
                <a:lnTo>
                  <a:pt x="691762" y="1553061"/>
                </a:lnTo>
                <a:close/>
                <a:moveTo>
                  <a:pt x="5177697" y="1552926"/>
                </a:moveTo>
                <a:lnTo>
                  <a:pt x="5179855" y="1555084"/>
                </a:lnTo>
                <a:lnTo>
                  <a:pt x="5184171" y="1555084"/>
                </a:lnTo>
                <a:lnTo>
                  <a:pt x="5184171" y="1554006"/>
                </a:lnTo>
                <a:close/>
                <a:moveTo>
                  <a:pt x="5164479" y="1552926"/>
                </a:moveTo>
                <a:lnTo>
                  <a:pt x="5164479" y="1556164"/>
                </a:lnTo>
                <a:lnTo>
                  <a:pt x="5165558" y="1556164"/>
                </a:lnTo>
                <a:lnTo>
                  <a:pt x="5167716" y="1554006"/>
                </a:lnTo>
                <a:lnTo>
                  <a:pt x="5167716" y="1552926"/>
                </a:lnTo>
                <a:close/>
                <a:moveTo>
                  <a:pt x="8273731" y="1550500"/>
                </a:moveTo>
                <a:cubicBezTo>
                  <a:pt x="8273731" y="1552118"/>
                  <a:pt x="8271573" y="1553557"/>
                  <a:pt x="8267257" y="1554816"/>
                </a:cubicBezTo>
                <a:cubicBezTo>
                  <a:pt x="8267257" y="1557603"/>
                  <a:pt x="8263210" y="1561605"/>
                  <a:pt x="8255118" y="1566820"/>
                </a:cubicBezTo>
                <a:lnTo>
                  <a:pt x="8255118" y="1567898"/>
                </a:lnTo>
                <a:lnTo>
                  <a:pt x="8257411" y="1567898"/>
                </a:lnTo>
                <a:lnTo>
                  <a:pt x="8257411" y="1568978"/>
                </a:lnTo>
                <a:cubicBezTo>
                  <a:pt x="8266312" y="1568978"/>
                  <a:pt x="8273596" y="1563178"/>
                  <a:pt x="8279261" y="1551579"/>
                </a:cubicBezTo>
                <a:lnTo>
                  <a:pt x="8278182" y="1550500"/>
                </a:lnTo>
                <a:close/>
                <a:moveTo>
                  <a:pt x="2656896" y="1550471"/>
                </a:moveTo>
                <a:lnTo>
                  <a:pt x="2656896" y="1551549"/>
                </a:lnTo>
                <a:lnTo>
                  <a:pt x="2659054" y="1551549"/>
                </a:lnTo>
                <a:lnTo>
                  <a:pt x="2659054" y="1550471"/>
                </a:lnTo>
                <a:close/>
                <a:moveTo>
                  <a:pt x="9196791" y="1547449"/>
                </a:moveTo>
                <a:lnTo>
                  <a:pt x="9194633" y="1551630"/>
                </a:lnTo>
                <a:lnTo>
                  <a:pt x="9194633" y="1552709"/>
                </a:lnTo>
                <a:lnTo>
                  <a:pt x="9195712" y="1552709"/>
                </a:lnTo>
                <a:cubicBezTo>
                  <a:pt x="9195712" y="1549921"/>
                  <a:pt x="9197105" y="1548528"/>
                  <a:pt x="9199893" y="1548528"/>
                </a:cubicBezTo>
                <a:lnTo>
                  <a:pt x="9199893" y="1547449"/>
                </a:lnTo>
                <a:close/>
                <a:moveTo>
                  <a:pt x="4257958" y="1547448"/>
                </a:moveTo>
                <a:lnTo>
                  <a:pt x="4257958" y="1548392"/>
                </a:lnTo>
                <a:lnTo>
                  <a:pt x="4261195" y="1548392"/>
                </a:lnTo>
                <a:lnTo>
                  <a:pt x="4261195" y="1547448"/>
                </a:lnTo>
                <a:close/>
                <a:moveTo>
                  <a:pt x="1232330" y="1546721"/>
                </a:moveTo>
                <a:lnTo>
                  <a:pt x="1236647" y="1546721"/>
                </a:lnTo>
                <a:cubicBezTo>
                  <a:pt x="1238085" y="1546721"/>
                  <a:pt x="1240603" y="1549958"/>
                  <a:pt x="1244200" y="1556433"/>
                </a:cubicBezTo>
                <a:cubicBezTo>
                  <a:pt x="1245818" y="1556433"/>
                  <a:pt x="1249056" y="1559310"/>
                  <a:pt x="1253912" y="1565065"/>
                </a:cubicBezTo>
                <a:cubicBezTo>
                  <a:pt x="1259845" y="1566683"/>
                  <a:pt x="1265960" y="1570640"/>
                  <a:pt x="1272255" y="1576934"/>
                </a:cubicBezTo>
                <a:lnTo>
                  <a:pt x="1272255" y="1579092"/>
                </a:lnTo>
                <a:lnTo>
                  <a:pt x="1270096" y="1581249"/>
                </a:lnTo>
                <a:lnTo>
                  <a:pt x="1269017" y="1581249"/>
                </a:lnTo>
                <a:lnTo>
                  <a:pt x="1263622" y="1580171"/>
                </a:lnTo>
                <a:cubicBezTo>
                  <a:pt x="1263622" y="1582688"/>
                  <a:pt x="1261464" y="1584487"/>
                  <a:pt x="1257148" y="1585566"/>
                </a:cubicBezTo>
                <a:lnTo>
                  <a:pt x="1244200" y="1583408"/>
                </a:lnTo>
                <a:cubicBezTo>
                  <a:pt x="1243121" y="1586285"/>
                  <a:pt x="1242042" y="1587724"/>
                  <a:pt x="1240964" y="1587724"/>
                </a:cubicBezTo>
                <a:lnTo>
                  <a:pt x="1239884" y="1587724"/>
                </a:lnTo>
                <a:cubicBezTo>
                  <a:pt x="1237725" y="1587724"/>
                  <a:pt x="1236647" y="1585566"/>
                  <a:pt x="1236647" y="1581249"/>
                </a:cubicBezTo>
                <a:lnTo>
                  <a:pt x="1231251" y="1580171"/>
                </a:lnTo>
                <a:lnTo>
                  <a:pt x="1226936" y="1583408"/>
                </a:lnTo>
                <a:lnTo>
                  <a:pt x="1218304" y="1581249"/>
                </a:lnTo>
                <a:lnTo>
                  <a:pt x="1213987" y="1582329"/>
                </a:lnTo>
                <a:lnTo>
                  <a:pt x="1213987" y="1583408"/>
                </a:lnTo>
                <a:lnTo>
                  <a:pt x="1217224" y="1587724"/>
                </a:lnTo>
                <a:lnTo>
                  <a:pt x="1217224" y="1594197"/>
                </a:lnTo>
                <a:cubicBezTo>
                  <a:pt x="1217224" y="1597165"/>
                  <a:pt x="1215426" y="1600717"/>
                  <a:pt x="1211830" y="1604853"/>
                </a:cubicBezTo>
                <a:lnTo>
                  <a:pt x="1211830" y="1608090"/>
                </a:lnTo>
                <a:cubicBezTo>
                  <a:pt x="1214707" y="1608449"/>
                  <a:pt x="1216145" y="1609528"/>
                  <a:pt x="1216145" y="1611327"/>
                </a:cubicBezTo>
                <a:lnTo>
                  <a:pt x="1216145" y="1616722"/>
                </a:lnTo>
                <a:lnTo>
                  <a:pt x="1213987" y="1629670"/>
                </a:lnTo>
                <a:lnTo>
                  <a:pt x="1216145" y="1633986"/>
                </a:lnTo>
                <a:lnTo>
                  <a:pt x="1212908" y="1644776"/>
                </a:lnTo>
                <a:lnTo>
                  <a:pt x="1212908" y="1646934"/>
                </a:lnTo>
                <a:cubicBezTo>
                  <a:pt x="1215786" y="1649811"/>
                  <a:pt x="1217224" y="1653767"/>
                  <a:pt x="1217224" y="1658803"/>
                </a:cubicBezTo>
                <a:lnTo>
                  <a:pt x="1218304" y="1658803"/>
                </a:lnTo>
                <a:cubicBezTo>
                  <a:pt x="1221899" y="1658803"/>
                  <a:pt x="1224778" y="1656285"/>
                  <a:pt x="1226936" y="1651250"/>
                </a:cubicBezTo>
                <a:cubicBezTo>
                  <a:pt x="1232150" y="1648372"/>
                  <a:pt x="1237906" y="1643337"/>
                  <a:pt x="1244200" y="1636144"/>
                </a:cubicBezTo>
                <a:lnTo>
                  <a:pt x="1249595" y="1636144"/>
                </a:lnTo>
                <a:cubicBezTo>
                  <a:pt x="1259486" y="1649991"/>
                  <a:pt x="1269196" y="1661141"/>
                  <a:pt x="1278728" y="1669593"/>
                </a:cubicBezTo>
                <a:cubicBezTo>
                  <a:pt x="1278728" y="1671031"/>
                  <a:pt x="1276570" y="1672110"/>
                  <a:pt x="1272255" y="1672830"/>
                </a:cubicBezTo>
                <a:lnTo>
                  <a:pt x="1264701" y="1668514"/>
                </a:lnTo>
                <a:lnTo>
                  <a:pt x="1261464" y="1668514"/>
                </a:lnTo>
                <a:cubicBezTo>
                  <a:pt x="1256428" y="1672110"/>
                  <a:pt x="1251752" y="1673909"/>
                  <a:pt x="1247437" y="1673909"/>
                </a:cubicBezTo>
                <a:lnTo>
                  <a:pt x="1217224" y="1671751"/>
                </a:lnTo>
                <a:lnTo>
                  <a:pt x="1217224" y="1695489"/>
                </a:lnTo>
                <a:cubicBezTo>
                  <a:pt x="1217224" y="1699625"/>
                  <a:pt x="1215426" y="1703941"/>
                  <a:pt x="1211830" y="1708437"/>
                </a:cubicBezTo>
                <a:lnTo>
                  <a:pt x="1211830" y="1711674"/>
                </a:lnTo>
                <a:cubicBezTo>
                  <a:pt x="1211830" y="1713113"/>
                  <a:pt x="1212908" y="1713832"/>
                  <a:pt x="1215066" y="1713832"/>
                </a:cubicBezTo>
                <a:lnTo>
                  <a:pt x="1216145" y="1714911"/>
                </a:lnTo>
                <a:lnTo>
                  <a:pt x="1216145" y="1722464"/>
                </a:lnTo>
                <a:lnTo>
                  <a:pt x="1212908" y="1727859"/>
                </a:lnTo>
                <a:lnTo>
                  <a:pt x="1216145" y="1734198"/>
                </a:lnTo>
                <a:lnTo>
                  <a:pt x="1216145" y="1736356"/>
                </a:lnTo>
                <a:lnTo>
                  <a:pt x="1213987" y="1744988"/>
                </a:lnTo>
                <a:lnTo>
                  <a:pt x="1217224" y="1754699"/>
                </a:lnTo>
                <a:cubicBezTo>
                  <a:pt x="1217224" y="1764770"/>
                  <a:pt x="1215426" y="1771963"/>
                  <a:pt x="1211830" y="1776279"/>
                </a:cubicBezTo>
                <a:cubicBezTo>
                  <a:pt x="1211830" y="1783652"/>
                  <a:pt x="1209356" y="1788688"/>
                  <a:pt x="1204411" y="1791385"/>
                </a:cubicBezTo>
                <a:cubicBezTo>
                  <a:pt x="1204411" y="1794263"/>
                  <a:pt x="1203332" y="1795701"/>
                  <a:pt x="1201175" y="1795701"/>
                </a:cubicBezTo>
                <a:lnTo>
                  <a:pt x="1197938" y="1792464"/>
                </a:lnTo>
                <a:lnTo>
                  <a:pt x="1181752" y="1793543"/>
                </a:lnTo>
                <a:lnTo>
                  <a:pt x="1177436" y="1793543"/>
                </a:lnTo>
                <a:cubicBezTo>
                  <a:pt x="1173480" y="1793543"/>
                  <a:pt x="1169883" y="1790306"/>
                  <a:pt x="1166646" y="1783833"/>
                </a:cubicBezTo>
                <a:lnTo>
                  <a:pt x="1167725" y="1777358"/>
                </a:lnTo>
                <a:lnTo>
                  <a:pt x="1166646" y="1770884"/>
                </a:lnTo>
                <a:lnTo>
                  <a:pt x="1169883" y="1757936"/>
                </a:lnTo>
                <a:lnTo>
                  <a:pt x="1163409" y="1741751"/>
                </a:lnTo>
                <a:lnTo>
                  <a:pt x="1163409" y="1738514"/>
                </a:lnTo>
                <a:cubicBezTo>
                  <a:pt x="1165567" y="1732040"/>
                  <a:pt x="1167366" y="1722374"/>
                  <a:pt x="1168804" y="1709516"/>
                </a:cubicBezTo>
                <a:lnTo>
                  <a:pt x="1170962" y="1705200"/>
                </a:lnTo>
                <a:cubicBezTo>
                  <a:pt x="1168445" y="1701423"/>
                  <a:pt x="1165926" y="1692791"/>
                  <a:pt x="1163409" y="1679304"/>
                </a:cubicBezTo>
                <a:lnTo>
                  <a:pt x="1165567" y="1672830"/>
                </a:lnTo>
                <a:lnTo>
                  <a:pt x="1160173" y="1673909"/>
                </a:lnTo>
                <a:lnTo>
                  <a:pt x="1158015" y="1673909"/>
                </a:lnTo>
                <a:cubicBezTo>
                  <a:pt x="1152977" y="1673909"/>
                  <a:pt x="1150461" y="1671751"/>
                  <a:pt x="1150461" y="1667435"/>
                </a:cubicBezTo>
                <a:lnTo>
                  <a:pt x="1146145" y="1667435"/>
                </a:lnTo>
                <a:cubicBezTo>
                  <a:pt x="1146145" y="1671751"/>
                  <a:pt x="1137873" y="1673909"/>
                  <a:pt x="1121328" y="1673909"/>
                </a:cubicBezTo>
                <a:lnTo>
                  <a:pt x="1110538" y="1674988"/>
                </a:lnTo>
                <a:lnTo>
                  <a:pt x="1100827" y="1674988"/>
                </a:lnTo>
                <a:cubicBezTo>
                  <a:pt x="1096330" y="1668514"/>
                  <a:pt x="1093453" y="1665277"/>
                  <a:pt x="1092194" y="1665277"/>
                </a:cubicBezTo>
                <a:cubicBezTo>
                  <a:pt x="1090396" y="1665277"/>
                  <a:pt x="1089318" y="1666716"/>
                  <a:pt x="1088959" y="1669593"/>
                </a:cubicBezTo>
                <a:lnTo>
                  <a:pt x="1091116" y="1679304"/>
                </a:lnTo>
                <a:lnTo>
                  <a:pt x="1091116" y="1685778"/>
                </a:lnTo>
                <a:lnTo>
                  <a:pt x="1095431" y="1691173"/>
                </a:lnTo>
                <a:lnTo>
                  <a:pt x="1095431" y="1697647"/>
                </a:lnTo>
                <a:lnTo>
                  <a:pt x="1091116" y="1709516"/>
                </a:lnTo>
                <a:lnTo>
                  <a:pt x="1091116" y="1710595"/>
                </a:lnTo>
                <a:cubicBezTo>
                  <a:pt x="1091116" y="1716350"/>
                  <a:pt x="1092554" y="1719227"/>
                  <a:pt x="1095431" y="1719227"/>
                </a:cubicBezTo>
                <a:cubicBezTo>
                  <a:pt x="1098848" y="1719227"/>
                  <a:pt x="1105323" y="1715630"/>
                  <a:pt x="1114853" y="1708437"/>
                </a:cubicBezTo>
                <a:lnTo>
                  <a:pt x="1115934" y="1708437"/>
                </a:lnTo>
                <a:cubicBezTo>
                  <a:pt x="1119709" y="1708437"/>
                  <a:pt x="1122946" y="1710595"/>
                  <a:pt x="1125645" y="1714911"/>
                </a:cubicBezTo>
                <a:lnTo>
                  <a:pt x="1125645" y="1720306"/>
                </a:lnTo>
                <a:cubicBezTo>
                  <a:pt x="1122047" y="1725971"/>
                  <a:pt x="1116293" y="1728803"/>
                  <a:pt x="1108380" y="1728803"/>
                </a:cubicBezTo>
                <a:cubicBezTo>
                  <a:pt x="1108380" y="1733659"/>
                  <a:pt x="1104064" y="1738694"/>
                  <a:pt x="1095431" y="1743909"/>
                </a:cubicBezTo>
                <a:cubicBezTo>
                  <a:pt x="1072682" y="1766928"/>
                  <a:pt x="1057261" y="1779876"/>
                  <a:pt x="1049169" y="1782753"/>
                </a:cubicBezTo>
                <a:cubicBezTo>
                  <a:pt x="1048450" y="1784911"/>
                  <a:pt x="1046292" y="1785990"/>
                  <a:pt x="1042696" y="1785990"/>
                </a:cubicBezTo>
                <a:cubicBezTo>
                  <a:pt x="1036220" y="1779336"/>
                  <a:pt x="1032984" y="1774661"/>
                  <a:pt x="1032984" y="1771963"/>
                </a:cubicBezTo>
                <a:lnTo>
                  <a:pt x="1027590" y="1762252"/>
                </a:lnTo>
                <a:lnTo>
                  <a:pt x="1030826" y="1752541"/>
                </a:lnTo>
                <a:cubicBezTo>
                  <a:pt x="1030826" y="1751282"/>
                  <a:pt x="1028308" y="1749844"/>
                  <a:pt x="1023274" y="1748225"/>
                </a:cubicBezTo>
                <a:cubicBezTo>
                  <a:pt x="1023274" y="1746247"/>
                  <a:pt x="1022195" y="1744089"/>
                  <a:pt x="1020037" y="1741751"/>
                </a:cubicBezTo>
                <a:lnTo>
                  <a:pt x="1020037" y="1738514"/>
                </a:lnTo>
                <a:cubicBezTo>
                  <a:pt x="1020755" y="1736356"/>
                  <a:pt x="1022913" y="1735277"/>
                  <a:pt x="1026511" y="1735277"/>
                </a:cubicBezTo>
                <a:lnTo>
                  <a:pt x="1030826" y="1737435"/>
                </a:lnTo>
                <a:cubicBezTo>
                  <a:pt x="1043055" y="1735277"/>
                  <a:pt x="1049169" y="1732400"/>
                  <a:pt x="1049169" y="1728803"/>
                </a:cubicBezTo>
                <a:lnTo>
                  <a:pt x="1048091" y="1719227"/>
                </a:lnTo>
                <a:lnTo>
                  <a:pt x="1049169" y="1718148"/>
                </a:lnTo>
                <a:lnTo>
                  <a:pt x="1049169" y="1717069"/>
                </a:lnTo>
                <a:lnTo>
                  <a:pt x="1048091" y="1712753"/>
                </a:lnTo>
                <a:lnTo>
                  <a:pt x="1049169" y="1708437"/>
                </a:lnTo>
                <a:lnTo>
                  <a:pt x="1047012" y="1701963"/>
                </a:lnTo>
                <a:lnTo>
                  <a:pt x="1048091" y="1691173"/>
                </a:lnTo>
                <a:lnTo>
                  <a:pt x="1047012" y="1673909"/>
                </a:lnTo>
                <a:lnTo>
                  <a:pt x="1048091" y="1666356"/>
                </a:lnTo>
                <a:lnTo>
                  <a:pt x="1047012" y="1657724"/>
                </a:lnTo>
                <a:lnTo>
                  <a:pt x="1048091" y="1651250"/>
                </a:lnTo>
                <a:lnTo>
                  <a:pt x="1047012" y="1645855"/>
                </a:lnTo>
                <a:lnTo>
                  <a:pt x="1050249" y="1637223"/>
                </a:lnTo>
                <a:cubicBezTo>
                  <a:pt x="1048809" y="1635605"/>
                  <a:pt x="1048091" y="1631648"/>
                  <a:pt x="1048091" y="1625354"/>
                </a:cubicBezTo>
                <a:lnTo>
                  <a:pt x="1047012" y="1624275"/>
                </a:lnTo>
                <a:lnTo>
                  <a:pt x="1040538" y="1624275"/>
                </a:lnTo>
                <a:cubicBezTo>
                  <a:pt x="1035321" y="1624275"/>
                  <a:pt x="1029927" y="1625713"/>
                  <a:pt x="1024353" y="1628591"/>
                </a:cubicBezTo>
                <a:cubicBezTo>
                  <a:pt x="1016799" y="1625713"/>
                  <a:pt x="1012123" y="1622476"/>
                  <a:pt x="1010326" y="1618880"/>
                </a:cubicBezTo>
                <a:cubicBezTo>
                  <a:pt x="1011045" y="1616722"/>
                  <a:pt x="1013203" y="1615643"/>
                  <a:pt x="1016799" y="1615643"/>
                </a:cubicBezTo>
                <a:cubicBezTo>
                  <a:pt x="1016799" y="1616902"/>
                  <a:pt x="1018958" y="1618340"/>
                  <a:pt x="1023274" y="1619959"/>
                </a:cubicBezTo>
                <a:lnTo>
                  <a:pt x="1031905" y="1617801"/>
                </a:lnTo>
                <a:lnTo>
                  <a:pt x="1038379" y="1617801"/>
                </a:lnTo>
                <a:lnTo>
                  <a:pt x="1049169" y="1618880"/>
                </a:lnTo>
                <a:cubicBezTo>
                  <a:pt x="1056184" y="1606651"/>
                  <a:pt x="1064455" y="1600537"/>
                  <a:pt x="1073987" y="1600537"/>
                </a:cubicBezTo>
                <a:cubicBezTo>
                  <a:pt x="1083967" y="1608449"/>
                  <a:pt x="1090757" y="1616002"/>
                  <a:pt x="1094353" y="1623196"/>
                </a:cubicBezTo>
                <a:cubicBezTo>
                  <a:pt x="1098670" y="1626073"/>
                  <a:pt x="1100827" y="1629310"/>
                  <a:pt x="1100827" y="1632907"/>
                </a:cubicBezTo>
                <a:lnTo>
                  <a:pt x="1100827" y="1633986"/>
                </a:lnTo>
                <a:lnTo>
                  <a:pt x="1095431" y="1640460"/>
                </a:lnTo>
                <a:lnTo>
                  <a:pt x="1095431" y="1657724"/>
                </a:lnTo>
                <a:lnTo>
                  <a:pt x="1098670" y="1660961"/>
                </a:lnTo>
                <a:lnTo>
                  <a:pt x="1113775" y="1660961"/>
                </a:lnTo>
                <a:lnTo>
                  <a:pt x="1122408" y="1663119"/>
                </a:lnTo>
                <a:lnTo>
                  <a:pt x="1125645" y="1663119"/>
                </a:lnTo>
                <a:lnTo>
                  <a:pt x="1128882" y="1660961"/>
                </a:lnTo>
                <a:lnTo>
                  <a:pt x="1132118" y="1660961"/>
                </a:lnTo>
                <a:lnTo>
                  <a:pt x="1147224" y="1664198"/>
                </a:lnTo>
                <a:cubicBezTo>
                  <a:pt x="1153518" y="1663659"/>
                  <a:pt x="1157474" y="1662580"/>
                  <a:pt x="1159093" y="1660961"/>
                </a:cubicBezTo>
                <a:lnTo>
                  <a:pt x="1164488" y="1660961"/>
                </a:lnTo>
                <a:lnTo>
                  <a:pt x="1165567" y="1662040"/>
                </a:lnTo>
                <a:lnTo>
                  <a:pt x="1166646" y="1662040"/>
                </a:lnTo>
                <a:lnTo>
                  <a:pt x="1167725" y="1660961"/>
                </a:lnTo>
                <a:lnTo>
                  <a:pt x="1167725" y="1659882"/>
                </a:lnTo>
                <a:lnTo>
                  <a:pt x="1164488" y="1648013"/>
                </a:lnTo>
                <a:lnTo>
                  <a:pt x="1167725" y="1644776"/>
                </a:lnTo>
                <a:lnTo>
                  <a:pt x="1167725" y="1641539"/>
                </a:lnTo>
                <a:lnTo>
                  <a:pt x="1163409" y="1628591"/>
                </a:lnTo>
                <a:lnTo>
                  <a:pt x="1163409" y="1619959"/>
                </a:lnTo>
                <a:lnTo>
                  <a:pt x="1166646" y="1614564"/>
                </a:lnTo>
                <a:lnTo>
                  <a:pt x="1165567" y="1608090"/>
                </a:lnTo>
                <a:lnTo>
                  <a:pt x="1169883" y="1600537"/>
                </a:lnTo>
                <a:lnTo>
                  <a:pt x="1167725" y="1594197"/>
                </a:lnTo>
                <a:lnTo>
                  <a:pt x="1167725" y="1592039"/>
                </a:lnTo>
                <a:lnTo>
                  <a:pt x="1170962" y="1586644"/>
                </a:lnTo>
                <a:lnTo>
                  <a:pt x="1168804" y="1581249"/>
                </a:lnTo>
                <a:cubicBezTo>
                  <a:pt x="1172761" y="1576934"/>
                  <a:pt x="1177076" y="1574776"/>
                  <a:pt x="1181752" y="1574776"/>
                </a:cubicBezTo>
                <a:lnTo>
                  <a:pt x="1189306" y="1574776"/>
                </a:lnTo>
                <a:cubicBezTo>
                  <a:pt x="1191644" y="1574776"/>
                  <a:pt x="1194160" y="1575854"/>
                  <a:pt x="1196858" y="1578013"/>
                </a:cubicBezTo>
                <a:lnTo>
                  <a:pt x="1197938" y="1578013"/>
                </a:lnTo>
                <a:lnTo>
                  <a:pt x="1204411" y="1575854"/>
                </a:lnTo>
                <a:lnTo>
                  <a:pt x="1209806" y="1578013"/>
                </a:lnTo>
                <a:close/>
                <a:moveTo>
                  <a:pt x="4174740" y="1546369"/>
                </a:moveTo>
                <a:lnTo>
                  <a:pt x="4176898" y="1548392"/>
                </a:lnTo>
                <a:lnTo>
                  <a:pt x="4181214" y="1548392"/>
                </a:lnTo>
                <a:lnTo>
                  <a:pt x="4181214" y="1547448"/>
                </a:lnTo>
                <a:close/>
                <a:moveTo>
                  <a:pt x="5256464" y="1545239"/>
                </a:moveTo>
                <a:cubicBezTo>
                  <a:pt x="5257363" y="1548836"/>
                  <a:pt x="5258442" y="1550634"/>
                  <a:pt x="5259701" y="1550634"/>
                </a:cubicBezTo>
                <a:lnTo>
                  <a:pt x="5261994" y="1550634"/>
                </a:lnTo>
                <a:cubicBezTo>
                  <a:pt x="5263433" y="1550634"/>
                  <a:pt x="5264152" y="1549555"/>
                  <a:pt x="5264152" y="1547397"/>
                </a:cubicBezTo>
                <a:lnTo>
                  <a:pt x="5265231" y="1546318"/>
                </a:lnTo>
                <a:lnTo>
                  <a:pt x="5269547" y="1546318"/>
                </a:lnTo>
                <a:cubicBezTo>
                  <a:pt x="5271076" y="1546318"/>
                  <a:pt x="5271840" y="1548116"/>
                  <a:pt x="5271840" y="1551713"/>
                </a:cubicBezTo>
                <a:cubicBezTo>
                  <a:pt x="5286946" y="1557917"/>
                  <a:pt x="5295713" y="1563402"/>
                  <a:pt x="5298140" y="1568167"/>
                </a:cubicBezTo>
                <a:lnTo>
                  <a:pt x="5298140" y="1574776"/>
                </a:lnTo>
                <a:lnTo>
                  <a:pt x="5292611" y="1580306"/>
                </a:lnTo>
                <a:lnTo>
                  <a:pt x="5286002" y="1580306"/>
                </a:lnTo>
                <a:cubicBezTo>
                  <a:pt x="5281416" y="1575900"/>
                  <a:pt x="5277774" y="1573697"/>
                  <a:pt x="5275077" y="1573697"/>
                </a:cubicBezTo>
                <a:lnTo>
                  <a:pt x="5271840" y="1574776"/>
                </a:lnTo>
                <a:lnTo>
                  <a:pt x="5268468" y="1573697"/>
                </a:lnTo>
                <a:lnTo>
                  <a:pt x="5241088" y="1580306"/>
                </a:lnTo>
                <a:lnTo>
                  <a:pt x="5225847" y="1571539"/>
                </a:lnTo>
                <a:lnTo>
                  <a:pt x="5225847" y="1569246"/>
                </a:lnTo>
                <a:cubicBezTo>
                  <a:pt x="5227286" y="1569246"/>
                  <a:pt x="5233850" y="1562323"/>
                  <a:pt x="5245539" y="1548475"/>
                </a:cubicBezTo>
                <a:cubicBezTo>
                  <a:pt x="5248596" y="1546318"/>
                  <a:pt x="5252238" y="1545239"/>
                  <a:pt x="5256464" y="1545239"/>
                </a:cubicBezTo>
                <a:close/>
                <a:moveTo>
                  <a:pt x="5168930" y="1545239"/>
                </a:moveTo>
                <a:lnTo>
                  <a:pt x="5165558" y="1546318"/>
                </a:lnTo>
                <a:lnTo>
                  <a:pt x="5165558" y="1547397"/>
                </a:lnTo>
                <a:cubicBezTo>
                  <a:pt x="5171403" y="1547397"/>
                  <a:pt x="5174325" y="1548475"/>
                  <a:pt x="5174325" y="1550634"/>
                </a:cubicBezTo>
                <a:lnTo>
                  <a:pt x="5176483" y="1550634"/>
                </a:lnTo>
                <a:lnTo>
                  <a:pt x="5176483" y="1549555"/>
                </a:lnTo>
                <a:lnTo>
                  <a:pt x="5174325" y="1546318"/>
                </a:lnTo>
                <a:lnTo>
                  <a:pt x="5171088" y="1547397"/>
                </a:lnTo>
                <a:close/>
                <a:moveTo>
                  <a:pt x="2649343" y="1545076"/>
                </a:moveTo>
                <a:lnTo>
                  <a:pt x="2648264" y="1546154"/>
                </a:lnTo>
                <a:lnTo>
                  <a:pt x="2648264" y="1550471"/>
                </a:lnTo>
                <a:lnTo>
                  <a:pt x="2650421" y="1552628"/>
                </a:lnTo>
                <a:lnTo>
                  <a:pt x="2651500" y="1551549"/>
                </a:lnTo>
                <a:lnTo>
                  <a:pt x="2651500" y="1547233"/>
                </a:lnTo>
                <a:close/>
                <a:moveTo>
                  <a:pt x="4716520" y="1544239"/>
                </a:moveTo>
                <a:lnTo>
                  <a:pt x="4717599" y="1551926"/>
                </a:lnTo>
                <a:lnTo>
                  <a:pt x="4715441" y="1561907"/>
                </a:lnTo>
                <a:lnTo>
                  <a:pt x="4720971" y="1565144"/>
                </a:lnTo>
                <a:lnTo>
                  <a:pt x="4722050" y="1565144"/>
                </a:lnTo>
                <a:lnTo>
                  <a:pt x="4723129" y="1564065"/>
                </a:lnTo>
                <a:lnTo>
                  <a:pt x="4724208" y="1564065"/>
                </a:lnTo>
                <a:lnTo>
                  <a:pt x="4719757" y="1554219"/>
                </a:lnTo>
                <a:lnTo>
                  <a:pt x="4722050" y="1545453"/>
                </a:lnTo>
                <a:lnTo>
                  <a:pt x="4720971" y="1544239"/>
                </a:lnTo>
                <a:close/>
                <a:moveTo>
                  <a:pt x="2250344" y="1544075"/>
                </a:moveTo>
                <a:cubicBezTo>
                  <a:pt x="2256008" y="1553516"/>
                  <a:pt x="2265628" y="1563498"/>
                  <a:pt x="2279207" y="1574018"/>
                </a:cubicBezTo>
                <a:lnTo>
                  <a:pt x="2279207" y="1576041"/>
                </a:lnTo>
                <a:lnTo>
                  <a:pt x="2275970" y="1580357"/>
                </a:lnTo>
                <a:lnTo>
                  <a:pt x="2239689" y="1577120"/>
                </a:lnTo>
                <a:lnTo>
                  <a:pt x="2231191" y="1579278"/>
                </a:lnTo>
                <a:lnTo>
                  <a:pt x="2193831" y="1579278"/>
                </a:lnTo>
                <a:cubicBezTo>
                  <a:pt x="2191313" y="1577120"/>
                  <a:pt x="2187761" y="1576041"/>
                  <a:pt x="2183175" y="1576041"/>
                </a:cubicBezTo>
                <a:lnTo>
                  <a:pt x="2183175" y="1574962"/>
                </a:lnTo>
                <a:cubicBezTo>
                  <a:pt x="2183175" y="1573613"/>
                  <a:pt x="2184254" y="1572939"/>
                  <a:pt x="2186412" y="1572939"/>
                </a:cubicBezTo>
                <a:lnTo>
                  <a:pt x="2190593" y="1574018"/>
                </a:lnTo>
                <a:lnTo>
                  <a:pt x="2197066" y="1571860"/>
                </a:lnTo>
                <a:lnTo>
                  <a:pt x="2199226" y="1571860"/>
                </a:lnTo>
                <a:lnTo>
                  <a:pt x="2206644" y="1574018"/>
                </a:lnTo>
                <a:cubicBezTo>
                  <a:pt x="2214287" y="1574018"/>
                  <a:pt x="2222468" y="1566869"/>
                  <a:pt x="2231191" y="1552572"/>
                </a:cubicBezTo>
                <a:cubicBezTo>
                  <a:pt x="2231191" y="1549066"/>
                  <a:pt x="2234743" y="1547312"/>
                  <a:pt x="2241846" y="1547312"/>
                </a:cubicBezTo>
                <a:cubicBezTo>
                  <a:pt x="2241846" y="1545874"/>
                  <a:pt x="2244677" y="1544795"/>
                  <a:pt x="2250344" y="1544075"/>
                </a:cubicBezTo>
                <a:close/>
                <a:moveTo>
                  <a:pt x="4042562" y="1543132"/>
                </a:moveTo>
                <a:lnTo>
                  <a:pt x="4054296" y="1546369"/>
                </a:lnTo>
                <a:lnTo>
                  <a:pt x="4058612" y="1545290"/>
                </a:lnTo>
                <a:cubicBezTo>
                  <a:pt x="4061938" y="1547178"/>
                  <a:pt x="4070435" y="1549291"/>
                  <a:pt x="4084103" y="1551629"/>
                </a:cubicBezTo>
                <a:cubicBezTo>
                  <a:pt x="4084103" y="1553247"/>
                  <a:pt x="4088015" y="1554686"/>
                  <a:pt x="4095837" y="1555945"/>
                </a:cubicBezTo>
                <a:lnTo>
                  <a:pt x="4100153" y="1565521"/>
                </a:lnTo>
                <a:cubicBezTo>
                  <a:pt x="4100153" y="1585393"/>
                  <a:pt x="4095522" y="1595328"/>
                  <a:pt x="4086261" y="1595328"/>
                </a:cubicBezTo>
                <a:lnTo>
                  <a:pt x="4083159" y="1595328"/>
                </a:lnTo>
                <a:cubicBezTo>
                  <a:pt x="4072639" y="1595328"/>
                  <a:pt x="4065850" y="1591777"/>
                  <a:pt x="4062793" y="1584674"/>
                </a:cubicBezTo>
                <a:lnTo>
                  <a:pt x="4064951" y="1576176"/>
                </a:lnTo>
                <a:lnTo>
                  <a:pt x="4064951" y="1572939"/>
                </a:lnTo>
                <a:lnTo>
                  <a:pt x="4056454" y="1572939"/>
                </a:lnTo>
                <a:cubicBezTo>
                  <a:pt x="4054296" y="1572939"/>
                  <a:pt x="4051463" y="1567274"/>
                  <a:pt x="4047957" y="1555945"/>
                </a:cubicBezTo>
                <a:cubicBezTo>
                  <a:pt x="4042292" y="1555046"/>
                  <a:pt x="4039459" y="1552213"/>
                  <a:pt x="4039459" y="1547448"/>
                </a:cubicBezTo>
                <a:lnTo>
                  <a:pt x="4039459" y="1546369"/>
                </a:lnTo>
                <a:close/>
                <a:moveTo>
                  <a:pt x="2098878" y="1541917"/>
                </a:moveTo>
                <a:lnTo>
                  <a:pt x="2098878" y="1542997"/>
                </a:lnTo>
                <a:lnTo>
                  <a:pt x="2101035" y="1542997"/>
                </a:lnTo>
                <a:lnTo>
                  <a:pt x="2101035" y="1541917"/>
                </a:lnTo>
                <a:close/>
                <a:moveTo>
                  <a:pt x="8068180" y="1539710"/>
                </a:moveTo>
                <a:lnTo>
                  <a:pt x="8087872" y="1539710"/>
                </a:lnTo>
                <a:cubicBezTo>
                  <a:pt x="8099292" y="1540969"/>
                  <a:pt x="8108733" y="1544925"/>
                  <a:pt x="8116196" y="1551579"/>
                </a:cubicBezTo>
                <a:cubicBezTo>
                  <a:pt x="8119883" y="1555445"/>
                  <a:pt x="8121726" y="1559087"/>
                  <a:pt x="8121726" y="1562504"/>
                </a:cubicBezTo>
                <a:lnTo>
                  <a:pt x="8120647" y="1562504"/>
                </a:lnTo>
                <a:lnTo>
                  <a:pt x="8121726" y="1563583"/>
                </a:lnTo>
                <a:lnTo>
                  <a:pt x="8121726" y="1564661"/>
                </a:lnTo>
                <a:lnTo>
                  <a:pt x="8120647" y="1568978"/>
                </a:lnTo>
                <a:lnTo>
                  <a:pt x="8126042" y="1576665"/>
                </a:lnTo>
                <a:lnTo>
                  <a:pt x="8126042" y="1577744"/>
                </a:lnTo>
                <a:lnTo>
                  <a:pt x="8112959" y="1595143"/>
                </a:lnTo>
                <a:lnTo>
                  <a:pt x="8097718" y="1597301"/>
                </a:lnTo>
                <a:cubicBezTo>
                  <a:pt x="8092233" y="1595323"/>
                  <a:pt x="8087468" y="1591322"/>
                  <a:pt x="8083421" y="1585297"/>
                </a:cubicBezTo>
                <a:lnTo>
                  <a:pt x="8086658" y="1579903"/>
                </a:lnTo>
                <a:cubicBezTo>
                  <a:pt x="8081983" y="1579903"/>
                  <a:pt x="8078701" y="1574103"/>
                  <a:pt x="8076812" y="1562504"/>
                </a:cubicBezTo>
                <a:cubicBezTo>
                  <a:pt x="8072137" y="1554321"/>
                  <a:pt x="8067776" y="1548521"/>
                  <a:pt x="8063730" y="1545105"/>
                </a:cubicBezTo>
                <a:lnTo>
                  <a:pt x="8063730" y="1544026"/>
                </a:lnTo>
                <a:close/>
                <a:moveTo>
                  <a:pt x="81329" y="1538885"/>
                </a:moveTo>
                <a:lnTo>
                  <a:pt x="81329" y="1543201"/>
                </a:lnTo>
                <a:lnTo>
                  <a:pt x="83487" y="1541043"/>
                </a:lnTo>
                <a:lnTo>
                  <a:pt x="83487" y="1538885"/>
                </a:lnTo>
                <a:close/>
                <a:moveTo>
                  <a:pt x="1721376" y="1538359"/>
                </a:moveTo>
                <a:cubicBezTo>
                  <a:pt x="1726409" y="1539798"/>
                  <a:pt x="1728930" y="1542675"/>
                  <a:pt x="1728930" y="1546991"/>
                </a:cubicBezTo>
                <a:cubicBezTo>
                  <a:pt x="1727849" y="1549868"/>
                  <a:pt x="1726770" y="1551307"/>
                  <a:pt x="1725692" y="1551307"/>
                </a:cubicBezTo>
                <a:lnTo>
                  <a:pt x="1722455" y="1550228"/>
                </a:lnTo>
                <a:lnTo>
                  <a:pt x="1720296" y="1552386"/>
                </a:lnTo>
                <a:cubicBezTo>
                  <a:pt x="1717419" y="1546631"/>
                  <a:pt x="1714902" y="1543754"/>
                  <a:pt x="1712743" y="1543754"/>
                </a:cubicBezTo>
                <a:lnTo>
                  <a:pt x="1712743" y="1539438"/>
                </a:lnTo>
                <a:lnTo>
                  <a:pt x="1714902" y="1539438"/>
                </a:lnTo>
                <a:close/>
                <a:moveTo>
                  <a:pt x="1053485" y="1535931"/>
                </a:moveTo>
                <a:lnTo>
                  <a:pt x="1055643" y="1535931"/>
                </a:lnTo>
                <a:cubicBezTo>
                  <a:pt x="1062836" y="1537011"/>
                  <a:pt x="1068592" y="1540248"/>
                  <a:pt x="1072907" y="1545643"/>
                </a:cubicBezTo>
                <a:lnTo>
                  <a:pt x="1090038" y="1558591"/>
                </a:lnTo>
                <a:cubicBezTo>
                  <a:pt x="1093633" y="1563446"/>
                  <a:pt x="1095431" y="1567043"/>
                  <a:pt x="1095431" y="1569381"/>
                </a:cubicBezTo>
                <a:lnTo>
                  <a:pt x="1095431" y="1571539"/>
                </a:lnTo>
                <a:cubicBezTo>
                  <a:pt x="1095431" y="1579271"/>
                  <a:pt x="1089678" y="1586465"/>
                  <a:pt x="1078169" y="1593119"/>
                </a:cubicBezTo>
                <a:lnTo>
                  <a:pt x="1066434" y="1595142"/>
                </a:lnTo>
                <a:cubicBezTo>
                  <a:pt x="1059959" y="1593433"/>
                  <a:pt x="1056721" y="1591320"/>
                  <a:pt x="1056721" y="1588803"/>
                </a:cubicBezTo>
                <a:lnTo>
                  <a:pt x="1057801" y="1582329"/>
                </a:lnTo>
                <a:lnTo>
                  <a:pt x="1057801" y="1580171"/>
                </a:lnTo>
                <a:cubicBezTo>
                  <a:pt x="1055643" y="1580171"/>
                  <a:pt x="1053485" y="1578732"/>
                  <a:pt x="1051328" y="1575854"/>
                </a:cubicBezTo>
                <a:lnTo>
                  <a:pt x="1052406" y="1570460"/>
                </a:lnTo>
                <a:lnTo>
                  <a:pt x="1050249" y="1566144"/>
                </a:lnTo>
                <a:lnTo>
                  <a:pt x="1052406" y="1560749"/>
                </a:lnTo>
                <a:cubicBezTo>
                  <a:pt x="1047371" y="1552116"/>
                  <a:pt x="1044854" y="1546721"/>
                  <a:pt x="1044854" y="1544563"/>
                </a:cubicBezTo>
                <a:cubicBezTo>
                  <a:pt x="1049888" y="1544563"/>
                  <a:pt x="1052406" y="1542046"/>
                  <a:pt x="1052406" y="1537011"/>
                </a:cubicBezTo>
                <a:close/>
                <a:moveTo>
                  <a:pt x="5624795" y="1535393"/>
                </a:moveTo>
                <a:lnTo>
                  <a:pt x="5638687" y="1547262"/>
                </a:lnTo>
                <a:cubicBezTo>
                  <a:pt x="5647949" y="1549600"/>
                  <a:pt x="5652579" y="1552432"/>
                  <a:pt x="5652579" y="1555759"/>
                </a:cubicBezTo>
                <a:lnTo>
                  <a:pt x="5651500" y="1561154"/>
                </a:lnTo>
                <a:cubicBezTo>
                  <a:pt x="5653658" y="1561154"/>
                  <a:pt x="5654737" y="1561873"/>
                  <a:pt x="5654737" y="1563312"/>
                </a:cubicBezTo>
                <a:lnTo>
                  <a:pt x="5641924" y="1568707"/>
                </a:lnTo>
                <a:lnTo>
                  <a:pt x="5633292" y="1564391"/>
                </a:lnTo>
                <a:cubicBezTo>
                  <a:pt x="5622592" y="1564391"/>
                  <a:pt x="5617242" y="1567268"/>
                  <a:pt x="5617242" y="1573023"/>
                </a:cubicBezTo>
                <a:cubicBezTo>
                  <a:pt x="5617242" y="1578688"/>
                  <a:pt x="5616163" y="1582959"/>
                  <a:pt x="5614005" y="1585836"/>
                </a:cubicBezTo>
                <a:lnTo>
                  <a:pt x="5615084" y="1590152"/>
                </a:lnTo>
                <a:lnTo>
                  <a:pt x="5609689" y="1602965"/>
                </a:lnTo>
                <a:lnTo>
                  <a:pt x="5612926" y="1611597"/>
                </a:lnTo>
                <a:cubicBezTo>
                  <a:pt x="5612926" y="1613216"/>
                  <a:pt x="5610093" y="1617127"/>
                  <a:pt x="5604429" y="1623331"/>
                </a:cubicBezTo>
                <a:lnTo>
                  <a:pt x="5604429" y="1626568"/>
                </a:lnTo>
                <a:lnTo>
                  <a:pt x="5607666" y="1626568"/>
                </a:lnTo>
                <a:lnTo>
                  <a:pt x="5618321" y="1616857"/>
                </a:lnTo>
                <a:lnTo>
                  <a:pt x="5621558" y="1616857"/>
                </a:lnTo>
                <a:cubicBezTo>
                  <a:pt x="5625694" y="1616857"/>
                  <a:pt x="5629965" y="1619735"/>
                  <a:pt x="5634371" y="1625490"/>
                </a:cubicBezTo>
                <a:cubicBezTo>
                  <a:pt x="5638327" y="1625490"/>
                  <a:pt x="5642284" y="1630120"/>
                  <a:pt x="5646240" y="1639381"/>
                </a:cubicBezTo>
                <a:cubicBezTo>
                  <a:pt x="5651905" y="1640280"/>
                  <a:pt x="5654737" y="1641719"/>
                  <a:pt x="5654737" y="1643698"/>
                </a:cubicBezTo>
                <a:lnTo>
                  <a:pt x="5654737" y="1654488"/>
                </a:lnTo>
                <a:lnTo>
                  <a:pt x="5645161" y="1666222"/>
                </a:lnTo>
                <a:lnTo>
                  <a:pt x="5645161" y="1667300"/>
                </a:lnTo>
                <a:lnTo>
                  <a:pt x="5647319" y="1673774"/>
                </a:lnTo>
                <a:lnTo>
                  <a:pt x="5646240" y="1677011"/>
                </a:lnTo>
                <a:lnTo>
                  <a:pt x="5646240" y="1678090"/>
                </a:lnTo>
                <a:lnTo>
                  <a:pt x="5647319" y="1678090"/>
                </a:lnTo>
                <a:lnTo>
                  <a:pt x="5647319" y="1675932"/>
                </a:lnTo>
                <a:lnTo>
                  <a:pt x="5649477" y="1675932"/>
                </a:lnTo>
                <a:lnTo>
                  <a:pt x="5649477" y="1680113"/>
                </a:lnTo>
                <a:lnTo>
                  <a:pt x="5646240" y="1683350"/>
                </a:lnTo>
                <a:lnTo>
                  <a:pt x="5648398" y="1687666"/>
                </a:lnTo>
                <a:lnTo>
                  <a:pt x="5647319" y="1710190"/>
                </a:lnTo>
                <a:lnTo>
                  <a:pt x="5647319" y="1711269"/>
                </a:lnTo>
                <a:lnTo>
                  <a:pt x="5645161" y="1717743"/>
                </a:lnTo>
                <a:lnTo>
                  <a:pt x="5647319" y="1726241"/>
                </a:lnTo>
                <a:lnTo>
                  <a:pt x="5644082" y="1734873"/>
                </a:lnTo>
                <a:lnTo>
                  <a:pt x="5650421" y="1750923"/>
                </a:lnTo>
                <a:cubicBezTo>
                  <a:pt x="5647274" y="1752361"/>
                  <a:pt x="5645521" y="1753800"/>
                  <a:pt x="5645161" y="1755239"/>
                </a:cubicBezTo>
                <a:lnTo>
                  <a:pt x="5650421" y="1762657"/>
                </a:lnTo>
                <a:cubicBezTo>
                  <a:pt x="5647454" y="1770749"/>
                  <a:pt x="5644981" y="1775065"/>
                  <a:pt x="5643003" y="1775605"/>
                </a:cubicBezTo>
                <a:lnTo>
                  <a:pt x="5635450" y="1778842"/>
                </a:lnTo>
                <a:cubicBezTo>
                  <a:pt x="5629606" y="1778842"/>
                  <a:pt x="5625694" y="1776684"/>
                  <a:pt x="5623716" y="1772368"/>
                </a:cubicBezTo>
                <a:cubicBezTo>
                  <a:pt x="5622997" y="1775245"/>
                  <a:pt x="5621558" y="1776684"/>
                  <a:pt x="5619400" y="1776684"/>
                </a:cubicBezTo>
                <a:cubicBezTo>
                  <a:pt x="5615623" y="1776684"/>
                  <a:pt x="5612072" y="1769895"/>
                  <a:pt x="5608745" y="1756318"/>
                </a:cubicBezTo>
                <a:lnTo>
                  <a:pt x="5608745" y="1747686"/>
                </a:lnTo>
                <a:lnTo>
                  <a:pt x="5603350" y="1747686"/>
                </a:lnTo>
                <a:lnTo>
                  <a:pt x="5597955" y="1756318"/>
                </a:lnTo>
                <a:lnTo>
                  <a:pt x="5597955" y="1758476"/>
                </a:lnTo>
                <a:cubicBezTo>
                  <a:pt x="5597955" y="1761083"/>
                  <a:pt x="5599753" y="1764275"/>
                  <a:pt x="5603350" y="1768052"/>
                </a:cubicBezTo>
                <a:cubicBezTo>
                  <a:pt x="5602451" y="1780910"/>
                  <a:pt x="5598135" y="1787339"/>
                  <a:pt x="5590402" y="1787339"/>
                </a:cubicBezTo>
                <a:lnTo>
                  <a:pt x="5578667" y="1788418"/>
                </a:lnTo>
                <a:cubicBezTo>
                  <a:pt x="5577229" y="1788418"/>
                  <a:pt x="5574351" y="1785945"/>
                  <a:pt x="5570035" y="1781000"/>
                </a:cubicBezTo>
                <a:lnTo>
                  <a:pt x="5563696" y="1784102"/>
                </a:lnTo>
                <a:lnTo>
                  <a:pt x="5561538" y="1781000"/>
                </a:lnTo>
                <a:lnTo>
                  <a:pt x="5561538" y="1770210"/>
                </a:lnTo>
                <a:lnTo>
                  <a:pt x="5559380" y="1761578"/>
                </a:lnTo>
                <a:lnTo>
                  <a:pt x="5559380" y="1758476"/>
                </a:lnTo>
                <a:lnTo>
                  <a:pt x="5562617" y="1754160"/>
                </a:lnTo>
                <a:lnTo>
                  <a:pt x="5562617" y="1753081"/>
                </a:lnTo>
                <a:lnTo>
                  <a:pt x="5558301" y="1750923"/>
                </a:lnTo>
                <a:lnTo>
                  <a:pt x="5562617" y="1733794"/>
                </a:lnTo>
                <a:cubicBezTo>
                  <a:pt x="5560280" y="1733794"/>
                  <a:pt x="5558841" y="1728443"/>
                  <a:pt x="5558301" y="1717743"/>
                </a:cubicBezTo>
                <a:lnTo>
                  <a:pt x="5562617" y="1711269"/>
                </a:lnTo>
                <a:lnTo>
                  <a:pt x="5562617" y="1701558"/>
                </a:lnTo>
                <a:lnTo>
                  <a:pt x="5563696" y="1700479"/>
                </a:lnTo>
                <a:cubicBezTo>
                  <a:pt x="5562078" y="1695534"/>
                  <a:pt x="5560639" y="1693061"/>
                  <a:pt x="5559380" y="1693061"/>
                </a:cubicBezTo>
                <a:lnTo>
                  <a:pt x="5558301" y="1693061"/>
                </a:lnTo>
                <a:cubicBezTo>
                  <a:pt x="5556863" y="1693061"/>
                  <a:pt x="5552592" y="1697692"/>
                  <a:pt x="5545488" y="1706953"/>
                </a:cubicBezTo>
                <a:lnTo>
                  <a:pt x="5542251" y="1708032"/>
                </a:lnTo>
                <a:cubicBezTo>
                  <a:pt x="5538654" y="1706773"/>
                  <a:pt x="5536856" y="1704975"/>
                  <a:pt x="5536856" y="1702637"/>
                </a:cubicBezTo>
                <a:cubicBezTo>
                  <a:pt x="5539194" y="1697512"/>
                  <a:pt x="5543465" y="1691083"/>
                  <a:pt x="5549669" y="1683350"/>
                </a:cubicBezTo>
                <a:lnTo>
                  <a:pt x="5548590" y="1682271"/>
                </a:lnTo>
                <a:lnTo>
                  <a:pt x="5548590" y="1681192"/>
                </a:lnTo>
                <a:cubicBezTo>
                  <a:pt x="5550569" y="1670492"/>
                  <a:pt x="5552727" y="1665143"/>
                  <a:pt x="5555064" y="1665143"/>
                </a:cubicBezTo>
                <a:lnTo>
                  <a:pt x="5556143" y="1669458"/>
                </a:lnTo>
                <a:lnTo>
                  <a:pt x="5560459" y="1669458"/>
                </a:lnTo>
                <a:lnTo>
                  <a:pt x="5560459" y="1668379"/>
                </a:lnTo>
                <a:lnTo>
                  <a:pt x="5559380" y="1667300"/>
                </a:lnTo>
                <a:lnTo>
                  <a:pt x="5559380" y="1666222"/>
                </a:lnTo>
                <a:lnTo>
                  <a:pt x="5563696" y="1665143"/>
                </a:lnTo>
                <a:lnTo>
                  <a:pt x="5563696" y="1664064"/>
                </a:lnTo>
                <a:cubicBezTo>
                  <a:pt x="5558661" y="1664064"/>
                  <a:pt x="5555424" y="1663344"/>
                  <a:pt x="5553985" y="1661906"/>
                </a:cubicBezTo>
                <a:lnTo>
                  <a:pt x="5565854" y="1625490"/>
                </a:lnTo>
                <a:cubicBezTo>
                  <a:pt x="5567922" y="1624051"/>
                  <a:pt x="5568956" y="1620139"/>
                  <a:pt x="5568956" y="1613755"/>
                </a:cubicBezTo>
                <a:lnTo>
                  <a:pt x="5571114" y="1602965"/>
                </a:lnTo>
                <a:lnTo>
                  <a:pt x="5573272" y="1600807"/>
                </a:lnTo>
                <a:lnTo>
                  <a:pt x="5568956" y="1585836"/>
                </a:lnTo>
                <a:lnTo>
                  <a:pt x="5571114" y="1579362"/>
                </a:lnTo>
                <a:lnTo>
                  <a:pt x="5568956" y="1574102"/>
                </a:lnTo>
                <a:lnTo>
                  <a:pt x="5573272" y="1567628"/>
                </a:lnTo>
                <a:lnTo>
                  <a:pt x="5573272" y="1566549"/>
                </a:lnTo>
                <a:lnTo>
                  <a:pt x="5572193" y="1565470"/>
                </a:lnTo>
                <a:lnTo>
                  <a:pt x="5572193" y="1564391"/>
                </a:lnTo>
                <a:lnTo>
                  <a:pt x="5566933" y="1567628"/>
                </a:lnTo>
                <a:lnTo>
                  <a:pt x="5564775" y="1567628"/>
                </a:lnTo>
                <a:cubicBezTo>
                  <a:pt x="5561179" y="1567628"/>
                  <a:pt x="5556143" y="1564031"/>
                  <a:pt x="5549669" y="1556838"/>
                </a:cubicBezTo>
                <a:lnTo>
                  <a:pt x="5549669" y="1555759"/>
                </a:lnTo>
                <a:cubicBezTo>
                  <a:pt x="5549669" y="1553691"/>
                  <a:pt x="5557537" y="1552657"/>
                  <a:pt x="5573272" y="1552657"/>
                </a:cubicBezTo>
                <a:lnTo>
                  <a:pt x="5579746" y="1554680"/>
                </a:lnTo>
                <a:lnTo>
                  <a:pt x="5588378" y="1553736"/>
                </a:lnTo>
                <a:lnTo>
                  <a:pt x="5601192" y="1554680"/>
                </a:lnTo>
                <a:cubicBezTo>
                  <a:pt x="5605328" y="1553151"/>
                  <a:pt x="5613196" y="1546722"/>
                  <a:pt x="5624795" y="1535393"/>
                </a:cubicBezTo>
                <a:close/>
                <a:moveTo>
                  <a:pt x="708217" y="1534583"/>
                </a:moveTo>
                <a:cubicBezTo>
                  <a:pt x="717119" y="1542495"/>
                  <a:pt x="724627" y="1547306"/>
                  <a:pt x="730741" y="1549014"/>
                </a:cubicBezTo>
                <a:cubicBezTo>
                  <a:pt x="741622" y="1556118"/>
                  <a:pt x="747421" y="1560524"/>
                  <a:pt x="748140" y="1562232"/>
                </a:cubicBezTo>
                <a:lnTo>
                  <a:pt x="748140" y="1566413"/>
                </a:lnTo>
                <a:cubicBezTo>
                  <a:pt x="742025" y="1572887"/>
                  <a:pt x="738969" y="1578327"/>
                  <a:pt x="738969" y="1582733"/>
                </a:cubicBezTo>
                <a:lnTo>
                  <a:pt x="739913" y="1588937"/>
                </a:lnTo>
                <a:lnTo>
                  <a:pt x="734787" y="1602290"/>
                </a:lnTo>
                <a:cubicBezTo>
                  <a:pt x="732090" y="1602290"/>
                  <a:pt x="730741" y="1602965"/>
                  <a:pt x="730741" y="1604313"/>
                </a:cubicBezTo>
                <a:cubicBezTo>
                  <a:pt x="730741" y="1607730"/>
                  <a:pt x="732764" y="1612181"/>
                  <a:pt x="736811" y="1617666"/>
                </a:cubicBezTo>
                <a:lnTo>
                  <a:pt x="737890" y="1622791"/>
                </a:lnTo>
                <a:lnTo>
                  <a:pt x="737890" y="1623735"/>
                </a:lnTo>
                <a:lnTo>
                  <a:pt x="734787" y="1626838"/>
                </a:lnTo>
                <a:cubicBezTo>
                  <a:pt x="736855" y="1626838"/>
                  <a:pt x="738250" y="1637403"/>
                  <a:pt x="738969" y="1658533"/>
                </a:cubicBezTo>
                <a:lnTo>
                  <a:pt x="735866" y="1689285"/>
                </a:lnTo>
                <a:lnTo>
                  <a:pt x="737890" y="1695489"/>
                </a:lnTo>
                <a:lnTo>
                  <a:pt x="737890" y="1701558"/>
                </a:lnTo>
                <a:lnTo>
                  <a:pt x="736811" y="1731366"/>
                </a:lnTo>
                <a:lnTo>
                  <a:pt x="738969" y="1736491"/>
                </a:lnTo>
                <a:lnTo>
                  <a:pt x="737890" y="1747686"/>
                </a:lnTo>
                <a:lnTo>
                  <a:pt x="738969" y="1753890"/>
                </a:lnTo>
                <a:cubicBezTo>
                  <a:pt x="736541" y="1768906"/>
                  <a:pt x="734473" y="1776414"/>
                  <a:pt x="732764" y="1776414"/>
                </a:cubicBezTo>
                <a:lnTo>
                  <a:pt x="711319" y="1783563"/>
                </a:lnTo>
                <a:lnTo>
                  <a:pt x="706194" y="1777358"/>
                </a:lnTo>
                <a:lnTo>
                  <a:pt x="698912" y="1778437"/>
                </a:lnTo>
                <a:lnTo>
                  <a:pt x="697966" y="1778437"/>
                </a:lnTo>
                <a:cubicBezTo>
                  <a:pt x="686997" y="1776369"/>
                  <a:pt x="681513" y="1773312"/>
                  <a:pt x="681513" y="1769266"/>
                </a:cubicBezTo>
                <a:lnTo>
                  <a:pt x="683671" y="1765085"/>
                </a:lnTo>
                <a:lnTo>
                  <a:pt x="682592" y="1757936"/>
                </a:lnTo>
                <a:lnTo>
                  <a:pt x="677465" y="1757936"/>
                </a:lnTo>
                <a:cubicBezTo>
                  <a:pt x="672520" y="1757936"/>
                  <a:pt x="666720" y="1758970"/>
                  <a:pt x="660067" y="1761038"/>
                </a:cubicBezTo>
                <a:lnTo>
                  <a:pt x="656965" y="1761038"/>
                </a:lnTo>
                <a:cubicBezTo>
                  <a:pt x="653367" y="1756902"/>
                  <a:pt x="648917" y="1754834"/>
                  <a:pt x="643613" y="1754834"/>
                </a:cubicBezTo>
                <a:lnTo>
                  <a:pt x="639566" y="1754834"/>
                </a:lnTo>
                <a:lnTo>
                  <a:pt x="631339" y="1756992"/>
                </a:lnTo>
                <a:lnTo>
                  <a:pt x="619064" y="1756992"/>
                </a:lnTo>
                <a:lnTo>
                  <a:pt x="607735" y="1759015"/>
                </a:lnTo>
                <a:lnTo>
                  <a:pt x="604768" y="1759015"/>
                </a:lnTo>
                <a:cubicBezTo>
                  <a:pt x="604768" y="1769715"/>
                  <a:pt x="601666" y="1776549"/>
                  <a:pt x="595461" y="1779516"/>
                </a:cubicBezTo>
                <a:cubicBezTo>
                  <a:pt x="595461" y="1780326"/>
                  <a:pt x="588987" y="1781000"/>
                  <a:pt x="576039" y="1781540"/>
                </a:cubicBezTo>
                <a:lnTo>
                  <a:pt x="576039" y="1777358"/>
                </a:lnTo>
                <a:lnTo>
                  <a:pt x="574960" y="1777358"/>
                </a:lnTo>
                <a:cubicBezTo>
                  <a:pt x="574960" y="1779426"/>
                  <a:pt x="574286" y="1780461"/>
                  <a:pt x="572937" y="1780461"/>
                </a:cubicBezTo>
                <a:lnTo>
                  <a:pt x="565789" y="1780461"/>
                </a:lnTo>
                <a:cubicBezTo>
                  <a:pt x="556258" y="1778303"/>
                  <a:pt x="551492" y="1775920"/>
                  <a:pt x="551492" y="1773312"/>
                </a:cubicBezTo>
                <a:lnTo>
                  <a:pt x="551492" y="1772233"/>
                </a:lnTo>
                <a:cubicBezTo>
                  <a:pt x="551492" y="1768816"/>
                  <a:pt x="552166" y="1767108"/>
                  <a:pt x="553515" y="1767108"/>
                </a:cubicBezTo>
                <a:lnTo>
                  <a:pt x="549469" y="1757936"/>
                </a:lnTo>
                <a:lnTo>
                  <a:pt x="549469" y="1753890"/>
                </a:lnTo>
                <a:lnTo>
                  <a:pt x="553515" y="1739458"/>
                </a:lnTo>
                <a:lnTo>
                  <a:pt x="551492" y="1737435"/>
                </a:lnTo>
                <a:lnTo>
                  <a:pt x="553515" y="1729208"/>
                </a:lnTo>
                <a:lnTo>
                  <a:pt x="551492" y="1727185"/>
                </a:lnTo>
                <a:lnTo>
                  <a:pt x="553515" y="1724083"/>
                </a:lnTo>
                <a:lnTo>
                  <a:pt x="550413" y="1720036"/>
                </a:lnTo>
                <a:lnTo>
                  <a:pt x="554594" y="1712888"/>
                </a:lnTo>
                <a:lnTo>
                  <a:pt x="552436" y="1706684"/>
                </a:lnTo>
                <a:lnTo>
                  <a:pt x="553515" y="1701558"/>
                </a:lnTo>
                <a:cubicBezTo>
                  <a:pt x="550817" y="1701558"/>
                  <a:pt x="549469" y="1700569"/>
                  <a:pt x="549469" y="1698591"/>
                </a:cubicBezTo>
                <a:lnTo>
                  <a:pt x="549469" y="1696433"/>
                </a:lnTo>
                <a:cubicBezTo>
                  <a:pt x="549558" y="1692567"/>
                  <a:pt x="550548" y="1688835"/>
                  <a:pt x="552436" y="1685238"/>
                </a:cubicBezTo>
                <a:lnTo>
                  <a:pt x="551492" y="1684159"/>
                </a:lnTo>
                <a:lnTo>
                  <a:pt x="551492" y="1679034"/>
                </a:lnTo>
                <a:lnTo>
                  <a:pt x="553515" y="1676067"/>
                </a:lnTo>
                <a:lnTo>
                  <a:pt x="552436" y="1674988"/>
                </a:lnTo>
                <a:lnTo>
                  <a:pt x="551492" y="1674988"/>
                </a:lnTo>
                <a:lnTo>
                  <a:pt x="552436" y="1669863"/>
                </a:lnTo>
                <a:lnTo>
                  <a:pt x="552436" y="1666761"/>
                </a:lnTo>
                <a:lnTo>
                  <a:pt x="549469" y="1660691"/>
                </a:lnTo>
                <a:lnTo>
                  <a:pt x="551492" y="1653408"/>
                </a:lnTo>
                <a:lnTo>
                  <a:pt x="550413" y="1648283"/>
                </a:lnTo>
                <a:lnTo>
                  <a:pt x="553515" y="1640190"/>
                </a:lnTo>
                <a:lnTo>
                  <a:pt x="549469" y="1626838"/>
                </a:lnTo>
                <a:lnTo>
                  <a:pt x="551492" y="1618610"/>
                </a:lnTo>
                <a:lnTo>
                  <a:pt x="551492" y="1608360"/>
                </a:lnTo>
                <a:lnTo>
                  <a:pt x="553515" y="1600132"/>
                </a:lnTo>
                <a:lnTo>
                  <a:pt x="551492" y="1592039"/>
                </a:lnTo>
                <a:lnTo>
                  <a:pt x="551492" y="1590017"/>
                </a:lnTo>
                <a:lnTo>
                  <a:pt x="552436" y="1588937"/>
                </a:lnTo>
                <a:lnTo>
                  <a:pt x="549469" y="1583812"/>
                </a:lnTo>
                <a:lnTo>
                  <a:pt x="549469" y="1581789"/>
                </a:lnTo>
                <a:lnTo>
                  <a:pt x="551492" y="1578687"/>
                </a:lnTo>
                <a:lnTo>
                  <a:pt x="551492" y="1575585"/>
                </a:lnTo>
                <a:lnTo>
                  <a:pt x="549469" y="1572483"/>
                </a:lnTo>
                <a:lnTo>
                  <a:pt x="552436" y="1554140"/>
                </a:lnTo>
                <a:cubicBezTo>
                  <a:pt x="546321" y="1554140"/>
                  <a:pt x="543264" y="1551397"/>
                  <a:pt x="543264" y="1545912"/>
                </a:cubicBezTo>
                <a:lnTo>
                  <a:pt x="543264" y="1542810"/>
                </a:lnTo>
                <a:cubicBezTo>
                  <a:pt x="543264" y="1541102"/>
                  <a:pt x="546008" y="1539393"/>
                  <a:pt x="551492" y="1537685"/>
                </a:cubicBezTo>
                <a:lnTo>
                  <a:pt x="551492" y="1536741"/>
                </a:lnTo>
                <a:cubicBezTo>
                  <a:pt x="559495" y="1536741"/>
                  <a:pt x="568351" y="1539798"/>
                  <a:pt x="578062" y="1545912"/>
                </a:cubicBezTo>
                <a:lnTo>
                  <a:pt x="581164" y="1542810"/>
                </a:lnTo>
                <a:lnTo>
                  <a:pt x="583187" y="1542810"/>
                </a:lnTo>
                <a:cubicBezTo>
                  <a:pt x="588852" y="1548835"/>
                  <a:pt x="595686" y="1552611"/>
                  <a:pt x="603689" y="1554140"/>
                </a:cubicBezTo>
                <a:cubicBezTo>
                  <a:pt x="607285" y="1552072"/>
                  <a:pt x="610702" y="1551038"/>
                  <a:pt x="613939" y="1551038"/>
                </a:cubicBezTo>
                <a:lnTo>
                  <a:pt x="622167" y="1551038"/>
                </a:lnTo>
                <a:cubicBezTo>
                  <a:pt x="626392" y="1551038"/>
                  <a:pt x="631519" y="1553106"/>
                  <a:pt x="637543" y="1557242"/>
                </a:cubicBezTo>
                <a:lnTo>
                  <a:pt x="639566" y="1557242"/>
                </a:lnTo>
                <a:lnTo>
                  <a:pt x="642668" y="1555084"/>
                </a:lnTo>
                <a:lnTo>
                  <a:pt x="643613" y="1555084"/>
                </a:lnTo>
                <a:lnTo>
                  <a:pt x="646714" y="1557242"/>
                </a:lnTo>
                <a:lnTo>
                  <a:pt x="647793" y="1557242"/>
                </a:lnTo>
                <a:cubicBezTo>
                  <a:pt x="647793" y="1553106"/>
                  <a:pt x="656335" y="1551038"/>
                  <a:pt x="673420" y="1551038"/>
                </a:cubicBezTo>
                <a:lnTo>
                  <a:pt x="685694" y="1551038"/>
                </a:lnTo>
                <a:lnTo>
                  <a:pt x="692841" y="1543889"/>
                </a:lnTo>
                <a:lnTo>
                  <a:pt x="693785" y="1543889"/>
                </a:lnTo>
                <a:lnTo>
                  <a:pt x="693785" y="1545912"/>
                </a:lnTo>
                <a:lnTo>
                  <a:pt x="694864" y="1545912"/>
                </a:lnTo>
                <a:cubicBezTo>
                  <a:pt x="694864" y="1540427"/>
                  <a:pt x="695540" y="1537685"/>
                  <a:pt x="696887" y="1537685"/>
                </a:cubicBezTo>
                <a:lnTo>
                  <a:pt x="697966" y="1537685"/>
                </a:lnTo>
                <a:lnTo>
                  <a:pt x="698912" y="1538764"/>
                </a:lnTo>
                <a:lnTo>
                  <a:pt x="699991" y="1538764"/>
                </a:lnTo>
                <a:cubicBezTo>
                  <a:pt x="699991" y="1537685"/>
                  <a:pt x="702732" y="1536291"/>
                  <a:pt x="708217" y="1534583"/>
                </a:cubicBezTo>
                <a:close/>
                <a:moveTo>
                  <a:pt x="4712204" y="1534393"/>
                </a:moveTo>
                <a:lnTo>
                  <a:pt x="4712204" y="1536685"/>
                </a:lnTo>
                <a:lnTo>
                  <a:pt x="4710991" y="1536685"/>
                </a:lnTo>
                <a:lnTo>
                  <a:pt x="4712204" y="1539923"/>
                </a:lnTo>
                <a:lnTo>
                  <a:pt x="4713283" y="1539923"/>
                </a:lnTo>
                <a:lnTo>
                  <a:pt x="4713283" y="1534393"/>
                </a:lnTo>
                <a:close/>
                <a:moveTo>
                  <a:pt x="8232189" y="1534180"/>
                </a:moveTo>
                <a:lnTo>
                  <a:pt x="8232189" y="1535258"/>
                </a:lnTo>
                <a:lnTo>
                  <a:pt x="8235426" y="1535258"/>
                </a:lnTo>
                <a:lnTo>
                  <a:pt x="8235426" y="1534180"/>
                </a:lnTo>
                <a:close/>
                <a:moveTo>
                  <a:pt x="3247364" y="1534044"/>
                </a:moveTo>
                <a:lnTo>
                  <a:pt x="3250601" y="1534044"/>
                </a:lnTo>
                <a:cubicBezTo>
                  <a:pt x="3254197" y="1536201"/>
                  <a:pt x="3255996" y="1539079"/>
                  <a:pt x="3255996" y="1542676"/>
                </a:cubicBezTo>
                <a:lnTo>
                  <a:pt x="3257075" y="1543754"/>
                </a:lnTo>
                <a:lnTo>
                  <a:pt x="3258289" y="1543754"/>
                </a:lnTo>
                <a:lnTo>
                  <a:pt x="3266921" y="1541596"/>
                </a:lnTo>
                <a:cubicBezTo>
                  <a:pt x="3273214" y="1549509"/>
                  <a:pt x="3278609" y="1553466"/>
                  <a:pt x="3283106" y="1553466"/>
                </a:cubicBezTo>
                <a:lnTo>
                  <a:pt x="3286343" y="1557782"/>
                </a:lnTo>
                <a:lnTo>
                  <a:pt x="3286343" y="1564390"/>
                </a:lnTo>
                <a:lnTo>
                  <a:pt x="3284185" y="1566548"/>
                </a:lnTo>
                <a:lnTo>
                  <a:pt x="3276632" y="1566548"/>
                </a:lnTo>
                <a:lnTo>
                  <a:pt x="3275553" y="1565470"/>
                </a:lnTo>
                <a:lnTo>
                  <a:pt x="3274474" y="1566548"/>
                </a:lnTo>
                <a:lnTo>
                  <a:pt x="3271237" y="1566548"/>
                </a:lnTo>
                <a:cubicBezTo>
                  <a:pt x="3259637" y="1566548"/>
                  <a:pt x="3253838" y="1565470"/>
                  <a:pt x="3253838" y="1563311"/>
                </a:cubicBezTo>
                <a:cubicBezTo>
                  <a:pt x="3243767" y="1563311"/>
                  <a:pt x="3238732" y="1565829"/>
                  <a:pt x="3238732" y="1570865"/>
                </a:cubicBezTo>
                <a:lnTo>
                  <a:pt x="3237653" y="1571943"/>
                </a:lnTo>
                <a:cubicBezTo>
                  <a:pt x="3235495" y="1573742"/>
                  <a:pt x="3234056" y="1578058"/>
                  <a:pt x="3233337" y="1584891"/>
                </a:cubicBezTo>
                <a:cubicBezTo>
                  <a:pt x="3231718" y="1584891"/>
                  <a:pt x="3229919" y="1588128"/>
                  <a:pt x="3227942" y="1594603"/>
                </a:cubicBezTo>
                <a:lnTo>
                  <a:pt x="3229021" y="1603234"/>
                </a:lnTo>
                <a:cubicBezTo>
                  <a:pt x="3229021" y="1605033"/>
                  <a:pt x="3225424" y="1609349"/>
                  <a:pt x="3218231" y="1616183"/>
                </a:cubicBezTo>
                <a:lnTo>
                  <a:pt x="3218231" y="1619419"/>
                </a:lnTo>
                <a:cubicBezTo>
                  <a:pt x="3228661" y="1619419"/>
                  <a:pt x="3237293" y="1623421"/>
                  <a:pt x="3244127" y="1631423"/>
                </a:cubicBezTo>
                <a:cubicBezTo>
                  <a:pt x="3244127" y="1633582"/>
                  <a:pt x="3245565" y="1634660"/>
                  <a:pt x="3248443" y="1634660"/>
                </a:cubicBezTo>
                <a:cubicBezTo>
                  <a:pt x="3255726" y="1645450"/>
                  <a:pt x="3262605" y="1650845"/>
                  <a:pt x="3269079" y="1650845"/>
                </a:cubicBezTo>
                <a:cubicBezTo>
                  <a:pt x="3274833" y="1660377"/>
                  <a:pt x="3279509" y="1666131"/>
                  <a:pt x="3283106" y="1668109"/>
                </a:cubicBezTo>
                <a:lnTo>
                  <a:pt x="3288501" y="1685373"/>
                </a:lnTo>
                <a:lnTo>
                  <a:pt x="3287422" y="1688610"/>
                </a:lnTo>
                <a:cubicBezTo>
                  <a:pt x="3289580" y="1688610"/>
                  <a:pt x="3290659" y="1690049"/>
                  <a:pt x="3290659" y="1692926"/>
                </a:cubicBezTo>
                <a:cubicBezTo>
                  <a:pt x="3290659" y="1696433"/>
                  <a:pt x="3287422" y="1702592"/>
                  <a:pt x="3280948" y="1711404"/>
                </a:cubicBezTo>
                <a:cubicBezTo>
                  <a:pt x="3280948" y="1717159"/>
                  <a:pt x="3275553" y="1720036"/>
                  <a:pt x="3264763" y="1720036"/>
                </a:cubicBezTo>
                <a:cubicBezTo>
                  <a:pt x="3260266" y="1717878"/>
                  <a:pt x="3254827" y="1716440"/>
                  <a:pt x="3248443" y="1715720"/>
                </a:cubicBezTo>
                <a:cubicBezTo>
                  <a:pt x="3244666" y="1712663"/>
                  <a:pt x="3241069" y="1704705"/>
                  <a:pt x="3237653" y="1691847"/>
                </a:cubicBezTo>
                <a:cubicBezTo>
                  <a:pt x="3235854" y="1691488"/>
                  <a:pt x="3234416" y="1686452"/>
                  <a:pt x="3233337" y="1676741"/>
                </a:cubicBezTo>
                <a:cubicBezTo>
                  <a:pt x="3233696" y="1674583"/>
                  <a:pt x="3235495" y="1672066"/>
                  <a:pt x="3238732" y="1669188"/>
                </a:cubicBezTo>
                <a:lnTo>
                  <a:pt x="3233337" y="1662715"/>
                </a:lnTo>
                <a:lnTo>
                  <a:pt x="3233337" y="1656241"/>
                </a:lnTo>
                <a:cubicBezTo>
                  <a:pt x="3233337" y="1652824"/>
                  <a:pt x="3230819" y="1647429"/>
                  <a:pt x="3225784" y="1640055"/>
                </a:cubicBezTo>
                <a:lnTo>
                  <a:pt x="3217152" y="1622657"/>
                </a:lnTo>
                <a:lnTo>
                  <a:pt x="3216073" y="1622657"/>
                </a:lnTo>
                <a:cubicBezTo>
                  <a:pt x="3213195" y="1623736"/>
                  <a:pt x="3211756" y="1626298"/>
                  <a:pt x="3211756" y="1630345"/>
                </a:cubicBezTo>
                <a:cubicBezTo>
                  <a:pt x="3218950" y="1632682"/>
                  <a:pt x="3222547" y="1636279"/>
                  <a:pt x="3222547" y="1641135"/>
                </a:cubicBezTo>
                <a:cubicBezTo>
                  <a:pt x="3220748" y="1643293"/>
                  <a:pt x="3217511" y="1644372"/>
                  <a:pt x="3212835" y="1644372"/>
                </a:cubicBezTo>
                <a:lnTo>
                  <a:pt x="3211756" y="1645450"/>
                </a:lnTo>
                <a:lnTo>
                  <a:pt x="3211756" y="1646530"/>
                </a:lnTo>
                <a:lnTo>
                  <a:pt x="3213914" y="1649767"/>
                </a:lnTo>
                <a:lnTo>
                  <a:pt x="3213914" y="1665952"/>
                </a:lnTo>
                <a:cubicBezTo>
                  <a:pt x="3216792" y="1669008"/>
                  <a:pt x="3218231" y="1671886"/>
                  <a:pt x="3218231" y="1674583"/>
                </a:cubicBezTo>
                <a:cubicBezTo>
                  <a:pt x="3218231" y="1676382"/>
                  <a:pt x="3216792" y="1678899"/>
                  <a:pt x="3213914" y="1682136"/>
                </a:cubicBezTo>
                <a:lnTo>
                  <a:pt x="3213914" y="1692926"/>
                </a:lnTo>
                <a:lnTo>
                  <a:pt x="3210677" y="1710325"/>
                </a:lnTo>
                <a:lnTo>
                  <a:pt x="3211756" y="1710325"/>
                </a:lnTo>
                <a:cubicBezTo>
                  <a:pt x="3216073" y="1711764"/>
                  <a:pt x="3218231" y="1714641"/>
                  <a:pt x="3218231" y="1718957"/>
                </a:cubicBezTo>
                <a:lnTo>
                  <a:pt x="3218231" y="1721115"/>
                </a:lnTo>
                <a:cubicBezTo>
                  <a:pt x="3215353" y="1728309"/>
                  <a:pt x="3213914" y="1734063"/>
                  <a:pt x="3213914" y="1738379"/>
                </a:cubicBezTo>
                <a:lnTo>
                  <a:pt x="3213914" y="1753485"/>
                </a:lnTo>
                <a:lnTo>
                  <a:pt x="3214993" y="1770884"/>
                </a:lnTo>
                <a:lnTo>
                  <a:pt x="3213914" y="1775200"/>
                </a:lnTo>
                <a:lnTo>
                  <a:pt x="3216073" y="1780595"/>
                </a:lnTo>
                <a:cubicBezTo>
                  <a:pt x="3216073" y="1786350"/>
                  <a:pt x="3208519" y="1790666"/>
                  <a:pt x="3193413" y="1793543"/>
                </a:cubicBezTo>
                <a:lnTo>
                  <a:pt x="3191255" y="1795701"/>
                </a:lnTo>
                <a:cubicBezTo>
                  <a:pt x="3175340" y="1794622"/>
                  <a:pt x="3167382" y="1791745"/>
                  <a:pt x="3167382" y="1787069"/>
                </a:cubicBezTo>
                <a:lnTo>
                  <a:pt x="3164145" y="1769805"/>
                </a:lnTo>
                <a:cubicBezTo>
                  <a:pt x="3165404" y="1764680"/>
                  <a:pt x="3166483" y="1762117"/>
                  <a:pt x="3167382" y="1762117"/>
                </a:cubicBezTo>
                <a:lnTo>
                  <a:pt x="3166303" y="1756722"/>
                </a:lnTo>
                <a:lnTo>
                  <a:pt x="3168461" y="1747011"/>
                </a:lnTo>
                <a:lnTo>
                  <a:pt x="3167382" y="1728668"/>
                </a:lnTo>
                <a:lnTo>
                  <a:pt x="3168461" y="1706009"/>
                </a:lnTo>
                <a:lnTo>
                  <a:pt x="3170619" y="1703851"/>
                </a:lnTo>
                <a:lnTo>
                  <a:pt x="3170619" y="1699535"/>
                </a:lnTo>
                <a:lnTo>
                  <a:pt x="3165224" y="1690768"/>
                </a:lnTo>
                <a:lnTo>
                  <a:pt x="3166303" y="1684294"/>
                </a:lnTo>
                <a:lnTo>
                  <a:pt x="3166303" y="1682136"/>
                </a:lnTo>
                <a:lnTo>
                  <a:pt x="3161987" y="1676741"/>
                </a:lnTo>
                <a:lnTo>
                  <a:pt x="3159829" y="1676741"/>
                </a:lnTo>
                <a:cubicBezTo>
                  <a:pt x="3147241" y="1689420"/>
                  <a:pt x="3138968" y="1695938"/>
                  <a:pt x="3135012" y="1696298"/>
                </a:cubicBezTo>
                <a:lnTo>
                  <a:pt x="3130696" y="1695084"/>
                </a:lnTo>
                <a:lnTo>
                  <a:pt x="3129617" y="1695084"/>
                </a:lnTo>
                <a:lnTo>
                  <a:pt x="3129617" y="1696298"/>
                </a:lnTo>
                <a:lnTo>
                  <a:pt x="3132854" y="1696298"/>
                </a:lnTo>
                <a:lnTo>
                  <a:pt x="3130696" y="1698456"/>
                </a:lnTo>
                <a:lnTo>
                  <a:pt x="3125301" y="1696298"/>
                </a:lnTo>
                <a:lnTo>
                  <a:pt x="3125301" y="1698456"/>
                </a:lnTo>
                <a:cubicBezTo>
                  <a:pt x="3129617" y="1698456"/>
                  <a:pt x="3131775" y="1699535"/>
                  <a:pt x="3131775" y="1701693"/>
                </a:cubicBezTo>
                <a:cubicBezTo>
                  <a:pt x="3129797" y="1703671"/>
                  <a:pt x="3125076" y="1705470"/>
                  <a:pt x="3117613" y="1707088"/>
                </a:cubicBezTo>
                <a:cubicBezTo>
                  <a:pt x="3117613" y="1708347"/>
                  <a:pt x="3113657" y="1710145"/>
                  <a:pt x="3105744" y="1712483"/>
                </a:cubicBezTo>
                <a:lnTo>
                  <a:pt x="3104665" y="1709246"/>
                </a:lnTo>
                <a:lnTo>
                  <a:pt x="3118692" y="1690768"/>
                </a:lnTo>
                <a:lnTo>
                  <a:pt x="3119771" y="1690768"/>
                </a:lnTo>
                <a:cubicBezTo>
                  <a:pt x="3121210" y="1690768"/>
                  <a:pt x="3121929" y="1691847"/>
                  <a:pt x="3121929" y="1694005"/>
                </a:cubicBezTo>
                <a:lnTo>
                  <a:pt x="3124222" y="1694005"/>
                </a:lnTo>
                <a:lnTo>
                  <a:pt x="3120850" y="1689689"/>
                </a:lnTo>
                <a:lnTo>
                  <a:pt x="3121929" y="1688610"/>
                </a:lnTo>
                <a:lnTo>
                  <a:pt x="3123008" y="1688610"/>
                </a:lnTo>
                <a:lnTo>
                  <a:pt x="3124222" y="1689689"/>
                </a:lnTo>
                <a:lnTo>
                  <a:pt x="3124222" y="1688610"/>
                </a:lnTo>
                <a:lnTo>
                  <a:pt x="3121929" y="1685373"/>
                </a:lnTo>
                <a:cubicBezTo>
                  <a:pt x="3136046" y="1666131"/>
                  <a:pt x="3144723" y="1655341"/>
                  <a:pt x="3147960" y="1653003"/>
                </a:cubicBezTo>
                <a:cubicBezTo>
                  <a:pt x="3149399" y="1645810"/>
                  <a:pt x="3154075" y="1634975"/>
                  <a:pt x="3161987" y="1620499"/>
                </a:cubicBezTo>
                <a:cubicBezTo>
                  <a:pt x="3161987" y="1617262"/>
                  <a:pt x="3166303" y="1603954"/>
                  <a:pt x="3174935" y="1580576"/>
                </a:cubicBezTo>
                <a:lnTo>
                  <a:pt x="3176014" y="1573023"/>
                </a:lnTo>
                <a:lnTo>
                  <a:pt x="3176014" y="1570865"/>
                </a:lnTo>
                <a:cubicBezTo>
                  <a:pt x="3173497" y="1566548"/>
                  <a:pt x="3169181" y="1564390"/>
                  <a:pt x="3163066" y="1564390"/>
                </a:cubicBezTo>
                <a:lnTo>
                  <a:pt x="3156592" y="1566548"/>
                </a:lnTo>
                <a:lnTo>
                  <a:pt x="3140407" y="1566548"/>
                </a:lnTo>
                <a:lnTo>
                  <a:pt x="3129617" y="1569785"/>
                </a:lnTo>
                <a:lnTo>
                  <a:pt x="3119771" y="1569785"/>
                </a:lnTo>
                <a:cubicBezTo>
                  <a:pt x="3117793" y="1569785"/>
                  <a:pt x="3116354" y="1565424"/>
                  <a:pt x="3115455" y="1556702"/>
                </a:cubicBezTo>
                <a:lnTo>
                  <a:pt x="3121929" y="1554544"/>
                </a:lnTo>
                <a:cubicBezTo>
                  <a:pt x="3125256" y="1554544"/>
                  <a:pt x="3129257" y="1556343"/>
                  <a:pt x="3133933" y="1559939"/>
                </a:cubicBezTo>
                <a:lnTo>
                  <a:pt x="3144723" y="1559939"/>
                </a:lnTo>
                <a:lnTo>
                  <a:pt x="3157671" y="1555624"/>
                </a:lnTo>
                <a:lnTo>
                  <a:pt x="3174935" y="1555624"/>
                </a:lnTo>
                <a:lnTo>
                  <a:pt x="3190042" y="1554544"/>
                </a:lnTo>
                <a:lnTo>
                  <a:pt x="3203124" y="1559939"/>
                </a:lnTo>
                <a:lnTo>
                  <a:pt x="3210677" y="1558861"/>
                </a:lnTo>
                <a:lnTo>
                  <a:pt x="3216073" y="1559939"/>
                </a:lnTo>
                <a:cubicBezTo>
                  <a:pt x="3225424" y="1558501"/>
                  <a:pt x="3230100" y="1555264"/>
                  <a:pt x="3230100" y="1550229"/>
                </a:cubicBezTo>
                <a:lnTo>
                  <a:pt x="3234416" y="1540518"/>
                </a:lnTo>
                <a:cubicBezTo>
                  <a:pt x="3238012" y="1540518"/>
                  <a:pt x="3242328" y="1538360"/>
                  <a:pt x="3247364" y="1534044"/>
                </a:cubicBezTo>
                <a:close/>
                <a:moveTo>
                  <a:pt x="3051659" y="1534044"/>
                </a:moveTo>
                <a:lnTo>
                  <a:pt x="3059347" y="1534044"/>
                </a:lnTo>
                <a:cubicBezTo>
                  <a:pt x="3061145" y="1536201"/>
                  <a:pt x="3068338" y="1539079"/>
                  <a:pt x="3080927" y="1542676"/>
                </a:cubicBezTo>
                <a:lnTo>
                  <a:pt x="3085243" y="1537281"/>
                </a:lnTo>
                <a:lnTo>
                  <a:pt x="3088480" y="1537281"/>
                </a:lnTo>
                <a:lnTo>
                  <a:pt x="3091717" y="1541596"/>
                </a:lnTo>
                <a:cubicBezTo>
                  <a:pt x="3097472" y="1542136"/>
                  <a:pt x="3100349" y="1544653"/>
                  <a:pt x="3100349" y="1549149"/>
                </a:cubicBezTo>
                <a:lnTo>
                  <a:pt x="3090638" y="1558861"/>
                </a:lnTo>
                <a:cubicBezTo>
                  <a:pt x="3090638" y="1562547"/>
                  <a:pt x="3092436" y="1569426"/>
                  <a:pt x="3096033" y="1579497"/>
                </a:cubicBezTo>
                <a:lnTo>
                  <a:pt x="3096033" y="1583813"/>
                </a:lnTo>
                <a:cubicBezTo>
                  <a:pt x="3093156" y="1586510"/>
                  <a:pt x="3091717" y="1592265"/>
                  <a:pt x="3091717" y="1601076"/>
                </a:cubicBezTo>
                <a:lnTo>
                  <a:pt x="3092796" y="1602156"/>
                </a:lnTo>
                <a:lnTo>
                  <a:pt x="3103586" y="1602156"/>
                </a:lnTo>
                <a:cubicBezTo>
                  <a:pt x="3108622" y="1605932"/>
                  <a:pt x="3111139" y="1609888"/>
                  <a:pt x="3111139" y="1614025"/>
                </a:cubicBezTo>
                <a:cubicBezTo>
                  <a:pt x="3118333" y="1617262"/>
                  <a:pt x="3121929" y="1625219"/>
                  <a:pt x="3121929" y="1637897"/>
                </a:cubicBezTo>
                <a:cubicBezTo>
                  <a:pt x="3118333" y="1637897"/>
                  <a:pt x="3115815" y="1643293"/>
                  <a:pt x="3114376" y="1654083"/>
                </a:cubicBezTo>
                <a:cubicBezTo>
                  <a:pt x="3110600" y="1659837"/>
                  <a:pt x="3108082" y="1662715"/>
                  <a:pt x="3106823" y="1662715"/>
                </a:cubicBezTo>
                <a:cubicBezTo>
                  <a:pt x="3103586" y="1662715"/>
                  <a:pt x="3100349" y="1660556"/>
                  <a:pt x="3097112" y="1656241"/>
                </a:cubicBezTo>
                <a:lnTo>
                  <a:pt x="3096033" y="1656241"/>
                </a:lnTo>
                <a:lnTo>
                  <a:pt x="3093875" y="1658398"/>
                </a:lnTo>
                <a:lnTo>
                  <a:pt x="3094954" y="1679978"/>
                </a:lnTo>
                <a:cubicBezTo>
                  <a:pt x="3093336" y="1679978"/>
                  <a:pt x="3091897" y="1693691"/>
                  <a:pt x="3090638" y="1721115"/>
                </a:cubicBezTo>
                <a:lnTo>
                  <a:pt x="3091717" y="1724352"/>
                </a:lnTo>
                <a:lnTo>
                  <a:pt x="3090638" y="1728668"/>
                </a:lnTo>
                <a:lnTo>
                  <a:pt x="3096033" y="1742695"/>
                </a:lnTo>
                <a:lnTo>
                  <a:pt x="3096033" y="1744853"/>
                </a:lnTo>
                <a:lnTo>
                  <a:pt x="3091717" y="1756722"/>
                </a:lnTo>
                <a:lnTo>
                  <a:pt x="3093875" y="1770884"/>
                </a:lnTo>
                <a:lnTo>
                  <a:pt x="3091717" y="1781674"/>
                </a:lnTo>
                <a:lnTo>
                  <a:pt x="3092796" y="1790306"/>
                </a:lnTo>
                <a:cubicBezTo>
                  <a:pt x="3088120" y="1793903"/>
                  <a:pt x="3084524" y="1795701"/>
                  <a:pt x="3082006" y="1795701"/>
                </a:cubicBezTo>
                <a:lnTo>
                  <a:pt x="3080927" y="1795701"/>
                </a:lnTo>
                <a:cubicBezTo>
                  <a:pt x="3079488" y="1795701"/>
                  <a:pt x="3078769" y="1794622"/>
                  <a:pt x="3078769" y="1792464"/>
                </a:cubicBezTo>
                <a:lnTo>
                  <a:pt x="3077690" y="1791385"/>
                </a:lnTo>
                <a:lnTo>
                  <a:pt x="3066900" y="1791385"/>
                </a:lnTo>
                <a:lnTo>
                  <a:pt x="3058268" y="1783832"/>
                </a:lnTo>
                <a:lnTo>
                  <a:pt x="3057189" y="1784911"/>
                </a:lnTo>
                <a:lnTo>
                  <a:pt x="3055975" y="1784911"/>
                </a:lnTo>
                <a:cubicBezTo>
                  <a:pt x="3054536" y="1784911"/>
                  <a:pt x="3053817" y="1783832"/>
                  <a:pt x="3053817" y="1781674"/>
                </a:cubicBezTo>
                <a:lnTo>
                  <a:pt x="3054896" y="1773042"/>
                </a:lnTo>
                <a:lnTo>
                  <a:pt x="3052738" y="1759959"/>
                </a:lnTo>
                <a:lnTo>
                  <a:pt x="3052738" y="1755643"/>
                </a:lnTo>
                <a:lnTo>
                  <a:pt x="3053817" y="1745932"/>
                </a:lnTo>
                <a:lnTo>
                  <a:pt x="3051659" y="1739458"/>
                </a:lnTo>
                <a:cubicBezTo>
                  <a:pt x="3052199" y="1732265"/>
                  <a:pt x="3053637" y="1728668"/>
                  <a:pt x="3055975" y="1728668"/>
                </a:cubicBezTo>
                <a:lnTo>
                  <a:pt x="3057189" y="1729747"/>
                </a:lnTo>
                <a:lnTo>
                  <a:pt x="3058268" y="1729747"/>
                </a:lnTo>
                <a:lnTo>
                  <a:pt x="3059347" y="1728668"/>
                </a:lnTo>
                <a:lnTo>
                  <a:pt x="3059347" y="1727589"/>
                </a:lnTo>
                <a:cubicBezTo>
                  <a:pt x="3056919" y="1727589"/>
                  <a:pt x="3054716" y="1721475"/>
                  <a:pt x="3052738" y="1709246"/>
                </a:cubicBezTo>
                <a:lnTo>
                  <a:pt x="3052738" y="1701693"/>
                </a:lnTo>
                <a:cubicBezTo>
                  <a:pt x="3052918" y="1696568"/>
                  <a:pt x="3053637" y="1694005"/>
                  <a:pt x="3054896" y="1694005"/>
                </a:cubicBezTo>
                <a:lnTo>
                  <a:pt x="3053817" y="1688610"/>
                </a:lnTo>
                <a:lnTo>
                  <a:pt x="3053817" y="1667030"/>
                </a:lnTo>
                <a:lnTo>
                  <a:pt x="3051659" y="1660556"/>
                </a:lnTo>
                <a:cubicBezTo>
                  <a:pt x="3045545" y="1666311"/>
                  <a:pt x="3040869" y="1669188"/>
                  <a:pt x="3037632" y="1669188"/>
                </a:cubicBezTo>
                <a:lnTo>
                  <a:pt x="3031158" y="1670267"/>
                </a:lnTo>
                <a:cubicBezTo>
                  <a:pt x="3026842" y="1662535"/>
                  <a:pt x="3024684" y="1655702"/>
                  <a:pt x="3024684" y="1649767"/>
                </a:cubicBezTo>
                <a:lnTo>
                  <a:pt x="3024684" y="1648688"/>
                </a:lnTo>
                <a:cubicBezTo>
                  <a:pt x="3024684" y="1647249"/>
                  <a:pt x="3025763" y="1646530"/>
                  <a:pt x="3027921" y="1646530"/>
                </a:cubicBezTo>
                <a:lnTo>
                  <a:pt x="3029000" y="1645450"/>
                </a:lnTo>
                <a:lnTo>
                  <a:pt x="3029000" y="1644372"/>
                </a:lnTo>
                <a:cubicBezTo>
                  <a:pt x="3025403" y="1643832"/>
                  <a:pt x="3023605" y="1642753"/>
                  <a:pt x="3023605" y="1641135"/>
                </a:cubicBezTo>
                <a:lnTo>
                  <a:pt x="3029000" y="1635740"/>
                </a:lnTo>
                <a:lnTo>
                  <a:pt x="3029000" y="1633582"/>
                </a:lnTo>
                <a:lnTo>
                  <a:pt x="3026842" y="1629265"/>
                </a:lnTo>
                <a:cubicBezTo>
                  <a:pt x="3032596" y="1617666"/>
                  <a:pt x="3037272" y="1611867"/>
                  <a:pt x="3040869" y="1611867"/>
                </a:cubicBezTo>
                <a:lnTo>
                  <a:pt x="3040869" y="1610788"/>
                </a:lnTo>
                <a:lnTo>
                  <a:pt x="3037632" y="1606471"/>
                </a:lnTo>
                <a:cubicBezTo>
                  <a:pt x="3037632" y="1604133"/>
                  <a:pt x="3038711" y="1601616"/>
                  <a:pt x="3040869" y="1598919"/>
                </a:cubicBezTo>
                <a:lnTo>
                  <a:pt x="3040869" y="1597839"/>
                </a:lnTo>
                <a:lnTo>
                  <a:pt x="3033316" y="1590286"/>
                </a:lnTo>
                <a:lnTo>
                  <a:pt x="3036553" y="1587050"/>
                </a:lnTo>
                <a:lnTo>
                  <a:pt x="3037632" y="1587050"/>
                </a:lnTo>
                <a:cubicBezTo>
                  <a:pt x="3041229" y="1587050"/>
                  <a:pt x="3044106" y="1589208"/>
                  <a:pt x="3046264" y="1593524"/>
                </a:cubicBezTo>
                <a:lnTo>
                  <a:pt x="3051659" y="1595681"/>
                </a:lnTo>
                <a:lnTo>
                  <a:pt x="3052738" y="1595681"/>
                </a:lnTo>
                <a:cubicBezTo>
                  <a:pt x="3054177" y="1588308"/>
                  <a:pt x="3056020" y="1582913"/>
                  <a:pt x="3058268" y="1579497"/>
                </a:cubicBezTo>
                <a:lnTo>
                  <a:pt x="3058268" y="1578418"/>
                </a:lnTo>
                <a:lnTo>
                  <a:pt x="3053817" y="1573023"/>
                </a:lnTo>
                <a:lnTo>
                  <a:pt x="3054896" y="1564390"/>
                </a:lnTo>
                <a:lnTo>
                  <a:pt x="3052738" y="1556702"/>
                </a:lnTo>
                <a:lnTo>
                  <a:pt x="3053817" y="1550229"/>
                </a:lnTo>
                <a:lnTo>
                  <a:pt x="3049501" y="1541596"/>
                </a:lnTo>
                <a:lnTo>
                  <a:pt x="3049501" y="1536201"/>
                </a:lnTo>
                <a:close/>
                <a:moveTo>
                  <a:pt x="8712332" y="1533910"/>
                </a:moveTo>
                <a:lnTo>
                  <a:pt x="8712332" y="1536068"/>
                </a:lnTo>
                <a:lnTo>
                  <a:pt x="8714490" y="1536068"/>
                </a:lnTo>
                <a:lnTo>
                  <a:pt x="8714490" y="1533910"/>
                </a:lnTo>
                <a:close/>
                <a:moveTo>
                  <a:pt x="203662" y="1533625"/>
                </a:moveTo>
                <a:lnTo>
                  <a:pt x="203662" y="1536861"/>
                </a:lnTo>
                <a:lnTo>
                  <a:pt x="204740" y="1536861"/>
                </a:lnTo>
                <a:lnTo>
                  <a:pt x="206898" y="1534703"/>
                </a:lnTo>
                <a:close/>
                <a:moveTo>
                  <a:pt x="1043775" y="1532695"/>
                </a:moveTo>
                <a:lnTo>
                  <a:pt x="1044854" y="1532695"/>
                </a:lnTo>
                <a:lnTo>
                  <a:pt x="1047012" y="1534853"/>
                </a:lnTo>
                <a:lnTo>
                  <a:pt x="1042696" y="1539168"/>
                </a:lnTo>
                <a:lnTo>
                  <a:pt x="1040538" y="1537011"/>
                </a:lnTo>
                <a:lnTo>
                  <a:pt x="1040538" y="1535931"/>
                </a:lnTo>
                <a:close/>
                <a:moveTo>
                  <a:pt x="213372" y="1532546"/>
                </a:moveTo>
                <a:lnTo>
                  <a:pt x="210135" y="1533625"/>
                </a:lnTo>
                <a:lnTo>
                  <a:pt x="210135" y="1534703"/>
                </a:lnTo>
                <a:lnTo>
                  <a:pt x="213372" y="1537806"/>
                </a:lnTo>
                <a:close/>
                <a:moveTo>
                  <a:pt x="7277922" y="1531821"/>
                </a:moveTo>
                <a:lnTo>
                  <a:pt x="7280080" y="1531821"/>
                </a:lnTo>
                <a:cubicBezTo>
                  <a:pt x="7303728" y="1545758"/>
                  <a:pt x="7315912" y="1555065"/>
                  <a:pt x="7316631" y="1559741"/>
                </a:cubicBezTo>
                <a:lnTo>
                  <a:pt x="7317710" y="1560819"/>
                </a:lnTo>
                <a:lnTo>
                  <a:pt x="7317710" y="1564056"/>
                </a:lnTo>
                <a:cubicBezTo>
                  <a:pt x="7311236" y="1569901"/>
                  <a:pt x="7307999" y="1577769"/>
                  <a:pt x="7307999" y="1587660"/>
                </a:cubicBezTo>
                <a:lnTo>
                  <a:pt x="7306920" y="1590896"/>
                </a:lnTo>
                <a:lnTo>
                  <a:pt x="7309078" y="1599394"/>
                </a:lnTo>
                <a:lnTo>
                  <a:pt x="7307999" y="1600473"/>
                </a:lnTo>
                <a:lnTo>
                  <a:pt x="7309078" y="1605868"/>
                </a:lnTo>
                <a:lnTo>
                  <a:pt x="7309078" y="1612342"/>
                </a:lnTo>
                <a:lnTo>
                  <a:pt x="7303818" y="1624210"/>
                </a:lnTo>
                <a:lnTo>
                  <a:pt x="7303818" y="1635945"/>
                </a:lnTo>
                <a:lnTo>
                  <a:pt x="7306920" y="1648893"/>
                </a:lnTo>
                <a:cubicBezTo>
                  <a:pt x="7306290" y="1661392"/>
                  <a:pt x="7304897" y="1668898"/>
                  <a:pt x="7302739" y="1671416"/>
                </a:cubicBezTo>
                <a:lnTo>
                  <a:pt x="7304897" y="1688545"/>
                </a:lnTo>
                <a:lnTo>
                  <a:pt x="7299502" y="1709046"/>
                </a:lnTo>
                <a:lnTo>
                  <a:pt x="7297344" y="1711204"/>
                </a:lnTo>
                <a:lnTo>
                  <a:pt x="7295186" y="1711204"/>
                </a:lnTo>
                <a:cubicBezTo>
                  <a:pt x="7295186" y="1706888"/>
                  <a:pt x="7294466" y="1704730"/>
                  <a:pt x="7293028" y="1704730"/>
                </a:cubicBezTo>
                <a:lnTo>
                  <a:pt x="7291949" y="1704730"/>
                </a:lnTo>
                <a:lnTo>
                  <a:pt x="7295186" y="1713227"/>
                </a:lnTo>
                <a:lnTo>
                  <a:pt x="7294107" y="1714306"/>
                </a:lnTo>
                <a:lnTo>
                  <a:pt x="7294107" y="1715385"/>
                </a:lnTo>
                <a:lnTo>
                  <a:pt x="7295186" y="1716464"/>
                </a:lnTo>
                <a:lnTo>
                  <a:pt x="7295186" y="1717543"/>
                </a:lnTo>
                <a:lnTo>
                  <a:pt x="7294107" y="1720780"/>
                </a:lnTo>
                <a:lnTo>
                  <a:pt x="7296265" y="1722938"/>
                </a:lnTo>
                <a:lnTo>
                  <a:pt x="7296265" y="1725096"/>
                </a:lnTo>
                <a:lnTo>
                  <a:pt x="7294107" y="1727254"/>
                </a:lnTo>
                <a:lnTo>
                  <a:pt x="7293028" y="1727254"/>
                </a:lnTo>
                <a:cubicBezTo>
                  <a:pt x="7291589" y="1727254"/>
                  <a:pt x="7290870" y="1725816"/>
                  <a:pt x="7290870" y="1722938"/>
                </a:cubicBezTo>
                <a:lnTo>
                  <a:pt x="7289791" y="1724017"/>
                </a:lnTo>
                <a:lnTo>
                  <a:pt x="7288712" y="1724017"/>
                </a:lnTo>
                <a:lnTo>
                  <a:pt x="7293028" y="1730491"/>
                </a:lnTo>
                <a:cubicBezTo>
                  <a:pt x="7293028" y="1736246"/>
                  <a:pt x="7287992" y="1741956"/>
                  <a:pt x="7277922" y="1747621"/>
                </a:cubicBezTo>
                <a:cubicBezTo>
                  <a:pt x="7274775" y="1747621"/>
                  <a:pt x="7267986" y="1750138"/>
                  <a:pt x="7257556" y="1755174"/>
                </a:cubicBezTo>
                <a:lnTo>
                  <a:pt x="7247979" y="1756253"/>
                </a:lnTo>
                <a:lnTo>
                  <a:pt x="7238268" y="1756253"/>
                </a:lnTo>
                <a:cubicBezTo>
                  <a:pt x="7235930" y="1754634"/>
                  <a:pt x="7232694" y="1746766"/>
                  <a:pt x="7228557" y="1732649"/>
                </a:cubicBezTo>
                <a:cubicBezTo>
                  <a:pt x="7221994" y="1723478"/>
                  <a:pt x="7213406" y="1716689"/>
                  <a:pt x="7202796" y="1712283"/>
                </a:cubicBezTo>
                <a:lnTo>
                  <a:pt x="7202796" y="1710125"/>
                </a:lnTo>
                <a:cubicBezTo>
                  <a:pt x="7202796" y="1707428"/>
                  <a:pt x="7213182" y="1705270"/>
                  <a:pt x="7233952" y="1703651"/>
                </a:cubicBezTo>
                <a:lnTo>
                  <a:pt x="7245821" y="1703651"/>
                </a:lnTo>
                <a:cubicBezTo>
                  <a:pt x="7248069" y="1703651"/>
                  <a:pt x="7250542" y="1696503"/>
                  <a:pt x="7253240" y="1682206"/>
                </a:cubicBezTo>
                <a:cubicBezTo>
                  <a:pt x="7255757" y="1680588"/>
                  <a:pt x="7258275" y="1675193"/>
                  <a:pt x="7260792" y="1666022"/>
                </a:cubicBezTo>
                <a:lnTo>
                  <a:pt x="7256476" y="1660627"/>
                </a:lnTo>
                <a:lnTo>
                  <a:pt x="7260792" y="1643498"/>
                </a:lnTo>
                <a:lnTo>
                  <a:pt x="7259714" y="1634866"/>
                </a:lnTo>
                <a:lnTo>
                  <a:pt x="7260792" y="1600473"/>
                </a:lnTo>
                <a:lnTo>
                  <a:pt x="7260792" y="1595213"/>
                </a:lnTo>
                <a:lnTo>
                  <a:pt x="7262950" y="1591976"/>
                </a:lnTo>
                <a:lnTo>
                  <a:pt x="7262950" y="1582265"/>
                </a:lnTo>
                <a:lnTo>
                  <a:pt x="7264030" y="1566215"/>
                </a:lnTo>
                <a:lnTo>
                  <a:pt x="7254318" y="1560819"/>
                </a:lnTo>
                <a:lnTo>
                  <a:pt x="7247979" y="1562977"/>
                </a:lnTo>
                <a:lnTo>
                  <a:pt x="7246900" y="1562977"/>
                </a:lnTo>
                <a:cubicBezTo>
                  <a:pt x="7243124" y="1562977"/>
                  <a:pt x="7240966" y="1561898"/>
                  <a:pt x="7240426" y="1559741"/>
                </a:cubicBezTo>
                <a:cubicBezTo>
                  <a:pt x="7240426" y="1556863"/>
                  <a:pt x="7246856" y="1554705"/>
                  <a:pt x="7259714" y="1553267"/>
                </a:cubicBezTo>
                <a:cubicBezTo>
                  <a:pt x="7267446" y="1547871"/>
                  <a:pt x="7272122" y="1542162"/>
                  <a:pt x="7273740" y="1536138"/>
                </a:cubicBezTo>
                <a:cubicBezTo>
                  <a:pt x="7276528" y="1536138"/>
                  <a:pt x="7277922" y="1534699"/>
                  <a:pt x="7277922" y="1531821"/>
                </a:cubicBezTo>
                <a:close/>
                <a:moveTo>
                  <a:pt x="178979" y="1531467"/>
                </a:moveTo>
                <a:cubicBezTo>
                  <a:pt x="176101" y="1531467"/>
                  <a:pt x="173584" y="1540413"/>
                  <a:pt x="171427" y="1558307"/>
                </a:cubicBezTo>
                <a:lnTo>
                  <a:pt x="172505" y="1561409"/>
                </a:lnTo>
                <a:lnTo>
                  <a:pt x="169402" y="1566804"/>
                </a:lnTo>
                <a:lnTo>
                  <a:pt x="169402" y="1568962"/>
                </a:lnTo>
                <a:cubicBezTo>
                  <a:pt x="172550" y="1572019"/>
                  <a:pt x="174304" y="1576290"/>
                  <a:pt x="174664" y="1581775"/>
                </a:cubicBezTo>
                <a:cubicBezTo>
                  <a:pt x="176101" y="1581775"/>
                  <a:pt x="177180" y="1578223"/>
                  <a:pt x="177901" y="1571120"/>
                </a:cubicBezTo>
                <a:cubicBezTo>
                  <a:pt x="179338" y="1571120"/>
                  <a:pt x="180058" y="1568962"/>
                  <a:pt x="180058" y="1564646"/>
                </a:cubicBezTo>
                <a:lnTo>
                  <a:pt x="183295" y="1561409"/>
                </a:lnTo>
                <a:lnTo>
                  <a:pt x="181137" y="1555070"/>
                </a:lnTo>
                <a:lnTo>
                  <a:pt x="182216" y="1533625"/>
                </a:lnTo>
                <a:lnTo>
                  <a:pt x="180058" y="1531467"/>
                </a:lnTo>
                <a:close/>
                <a:moveTo>
                  <a:pt x="5723389" y="1531212"/>
                </a:moveTo>
                <a:lnTo>
                  <a:pt x="5726626" y="1531212"/>
                </a:lnTo>
                <a:cubicBezTo>
                  <a:pt x="5739664" y="1534359"/>
                  <a:pt x="5748566" y="1538270"/>
                  <a:pt x="5753331" y="1542946"/>
                </a:cubicBezTo>
                <a:lnTo>
                  <a:pt x="5753331" y="1552657"/>
                </a:lnTo>
                <a:lnTo>
                  <a:pt x="5771674" y="1553736"/>
                </a:lnTo>
                <a:lnTo>
                  <a:pt x="5779092" y="1553736"/>
                </a:lnTo>
                <a:cubicBezTo>
                  <a:pt x="5790692" y="1557422"/>
                  <a:pt x="5797121" y="1560255"/>
                  <a:pt x="5798380" y="1562233"/>
                </a:cubicBezTo>
                <a:cubicBezTo>
                  <a:pt x="5794154" y="1571314"/>
                  <a:pt x="5792040" y="1577384"/>
                  <a:pt x="5792040" y="1580441"/>
                </a:cubicBezTo>
                <a:lnTo>
                  <a:pt x="5795143" y="1605123"/>
                </a:lnTo>
                <a:cubicBezTo>
                  <a:pt x="5794513" y="1629400"/>
                  <a:pt x="5792760" y="1641540"/>
                  <a:pt x="5789882" y="1641540"/>
                </a:cubicBezTo>
                <a:lnTo>
                  <a:pt x="5793119" y="1650171"/>
                </a:lnTo>
                <a:lnTo>
                  <a:pt x="5790961" y="1652330"/>
                </a:lnTo>
                <a:lnTo>
                  <a:pt x="5783408" y="1652330"/>
                </a:lnTo>
                <a:cubicBezTo>
                  <a:pt x="5781430" y="1652330"/>
                  <a:pt x="5777879" y="1654083"/>
                  <a:pt x="5772753" y="1657591"/>
                </a:cubicBezTo>
                <a:lnTo>
                  <a:pt x="5759805" y="1652330"/>
                </a:lnTo>
                <a:cubicBezTo>
                  <a:pt x="5759805" y="1648194"/>
                  <a:pt x="5757647" y="1645676"/>
                  <a:pt x="5753331" y="1644776"/>
                </a:cubicBezTo>
                <a:cubicBezTo>
                  <a:pt x="5750544" y="1645496"/>
                  <a:pt x="5749150" y="1647654"/>
                  <a:pt x="5749150" y="1651250"/>
                </a:cubicBezTo>
                <a:lnTo>
                  <a:pt x="5750229" y="1655567"/>
                </a:lnTo>
                <a:lnTo>
                  <a:pt x="5748071" y="1678090"/>
                </a:lnTo>
                <a:lnTo>
                  <a:pt x="5749150" y="1681192"/>
                </a:lnTo>
                <a:lnTo>
                  <a:pt x="5745913" y="1684429"/>
                </a:lnTo>
                <a:lnTo>
                  <a:pt x="5749150" y="1697377"/>
                </a:lnTo>
                <a:lnTo>
                  <a:pt x="5749150" y="1706953"/>
                </a:lnTo>
                <a:lnTo>
                  <a:pt x="5745913" y="1711269"/>
                </a:lnTo>
                <a:cubicBezTo>
                  <a:pt x="5748071" y="1713427"/>
                  <a:pt x="5749510" y="1721295"/>
                  <a:pt x="5750229" y="1734873"/>
                </a:cubicBezTo>
                <a:cubicBezTo>
                  <a:pt x="5751848" y="1734873"/>
                  <a:pt x="5752882" y="1738784"/>
                  <a:pt x="5753331" y="1746607"/>
                </a:cubicBezTo>
                <a:lnTo>
                  <a:pt x="5752387" y="1746607"/>
                </a:lnTo>
                <a:lnTo>
                  <a:pt x="5753331" y="1747686"/>
                </a:lnTo>
                <a:lnTo>
                  <a:pt x="5753331" y="1753081"/>
                </a:lnTo>
                <a:lnTo>
                  <a:pt x="5750229" y="1759555"/>
                </a:lnTo>
                <a:lnTo>
                  <a:pt x="5751308" y="1760634"/>
                </a:lnTo>
                <a:lnTo>
                  <a:pt x="5758726" y="1760634"/>
                </a:lnTo>
                <a:cubicBezTo>
                  <a:pt x="5760165" y="1760634"/>
                  <a:pt x="5762323" y="1757037"/>
                  <a:pt x="5765200" y="1749844"/>
                </a:cubicBezTo>
                <a:lnTo>
                  <a:pt x="5757647" y="1737031"/>
                </a:lnTo>
                <a:lnTo>
                  <a:pt x="5757647" y="1734873"/>
                </a:lnTo>
                <a:lnTo>
                  <a:pt x="5760884" y="1724083"/>
                </a:lnTo>
                <a:lnTo>
                  <a:pt x="5759805" y="1711269"/>
                </a:lnTo>
                <a:cubicBezTo>
                  <a:pt x="5760525" y="1701109"/>
                  <a:pt x="5761963" y="1692162"/>
                  <a:pt x="5764121" y="1684429"/>
                </a:cubicBezTo>
                <a:lnTo>
                  <a:pt x="5764121" y="1682271"/>
                </a:lnTo>
                <a:lnTo>
                  <a:pt x="5756568" y="1665143"/>
                </a:lnTo>
                <a:lnTo>
                  <a:pt x="5756568" y="1662985"/>
                </a:lnTo>
                <a:cubicBezTo>
                  <a:pt x="5756568" y="1661186"/>
                  <a:pt x="5758007" y="1660107"/>
                  <a:pt x="5760884" y="1659748"/>
                </a:cubicBezTo>
                <a:cubicBezTo>
                  <a:pt x="5763942" y="1659748"/>
                  <a:pt x="5773608" y="1662625"/>
                  <a:pt x="5789882" y="1668379"/>
                </a:cubicBezTo>
                <a:lnTo>
                  <a:pt x="5793119" y="1667300"/>
                </a:lnTo>
                <a:cubicBezTo>
                  <a:pt x="5796806" y="1667300"/>
                  <a:pt x="5800718" y="1669098"/>
                  <a:pt x="5804854" y="1672695"/>
                </a:cubicBezTo>
                <a:cubicBezTo>
                  <a:pt x="5804854" y="1674134"/>
                  <a:pt x="5802696" y="1674853"/>
                  <a:pt x="5798380" y="1674853"/>
                </a:cubicBezTo>
                <a:cubicBezTo>
                  <a:pt x="5798380" y="1677101"/>
                  <a:pt x="5799459" y="1679574"/>
                  <a:pt x="5801617" y="1682271"/>
                </a:cubicBezTo>
                <a:lnTo>
                  <a:pt x="5801617" y="1685508"/>
                </a:lnTo>
                <a:cubicBezTo>
                  <a:pt x="5801617" y="1689105"/>
                  <a:pt x="5800897" y="1690903"/>
                  <a:pt x="5799459" y="1690903"/>
                </a:cubicBezTo>
                <a:lnTo>
                  <a:pt x="5800538" y="1696298"/>
                </a:lnTo>
                <a:lnTo>
                  <a:pt x="5800538" y="1715585"/>
                </a:lnTo>
                <a:lnTo>
                  <a:pt x="5801617" y="1723004"/>
                </a:lnTo>
                <a:lnTo>
                  <a:pt x="5800538" y="1724083"/>
                </a:lnTo>
                <a:lnTo>
                  <a:pt x="5799459" y="1724083"/>
                </a:lnTo>
                <a:lnTo>
                  <a:pt x="5797422" y="1722795"/>
                </a:lnTo>
                <a:lnTo>
                  <a:pt x="5797335" y="1722565"/>
                </a:lnTo>
                <a:lnTo>
                  <a:pt x="5796655" y="1722310"/>
                </a:lnTo>
                <a:lnTo>
                  <a:pt x="5787724" y="1716664"/>
                </a:lnTo>
                <a:lnTo>
                  <a:pt x="5784487" y="1716664"/>
                </a:lnTo>
                <a:lnTo>
                  <a:pt x="5784487" y="1717743"/>
                </a:lnTo>
                <a:lnTo>
                  <a:pt x="5796655" y="1722310"/>
                </a:lnTo>
                <a:lnTo>
                  <a:pt x="5797422" y="1722795"/>
                </a:lnTo>
                <a:lnTo>
                  <a:pt x="5801617" y="1733794"/>
                </a:lnTo>
                <a:lnTo>
                  <a:pt x="5804854" y="1740133"/>
                </a:lnTo>
                <a:lnTo>
                  <a:pt x="5804854" y="1741212"/>
                </a:lnTo>
                <a:lnTo>
                  <a:pt x="5802696" y="1744449"/>
                </a:lnTo>
                <a:lnTo>
                  <a:pt x="5802696" y="1748765"/>
                </a:lnTo>
                <a:cubicBezTo>
                  <a:pt x="5802696" y="1754879"/>
                  <a:pt x="5801257" y="1760229"/>
                  <a:pt x="5798380" y="1764815"/>
                </a:cubicBezTo>
                <a:lnTo>
                  <a:pt x="5800538" y="1773447"/>
                </a:lnTo>
                <a:lnTo>
                  <a:pt x="5800538" y="1774526"/>
                </a:lnTo>
                <a:cubicBezTo>
                  <a:pt x="5800538" y="1781629"/>
                  <a:pt x="5796986" y="1785181"/>
                  <a:pt x="5789882" y="1785181"/>
                </a:cubicBezTo>
                <a:lnTo>
                  <a:pt x="5784487" y="1786260"/>
                </a:lnTo>
                <a:cubicBezTo>
                  <a:pt x="5783588" y="1782753"/>
                  <a:pt x="5782509" y="1781000"/>
                  <a:pt x="5781250" y="1781000"/>
                </a:cubicBezTo>
                <a:cubicBezTo>
                  <a:pt x="5779992" y="1781000"/>
                  <a:pt x="5778913" y="1783473"/>
                  <a:pt x="5778013" y="1788418"/>
                </a:cubicBezTo>
                <a:lnTo>
                  <a:pt x="5771674" y="1788418"/>
                </a:lnTo>
                <a:cubicBezTo>
                  <a:pt x="5765200" y="1786979"/>
                  <a:pt x="5761963" y="1785181"/>
                  <a:pt x="5761963" y="1783023"/>
                </a:cubicBezTo>
                <a:lnTo>
                  <a:pt x="5761963" y="1772368"/>
                </a:lnTo>
                <a:lnTo>
                  <a:pt x="5759805" y="1770210"/>
                </a:lnTo>
                <a:lnTo>
                  <a:pt x="5741597" y="1770210"/>
                </a:lnTo>
                <a:lnTo>
                  <a:pt x="5730942" y="1771289"/>
                </a:lnTo>
                <a:cubicBezTo>
                  <a:pt x="5730762" y="1769670"/>
                  <a:pt x="5725007" y="1767153"/>
                  <a:pt x="5713678" y="1763736"/>
                </a:cubicBezTo>
                <a:cubicBezTo>
                  <a:pt x="5712779" y="1756992"/>
                  <a:pt x="5711025" y="1752002"/>
                  <a:pt x="5708418" y="1748765"/>
                </a:cubicBezTo>
                <a:lnTo>
                  <a:pt x="5708418" y="1745528"/>
                </a:lnTo>
                <a:lnTo>
                  <a:pt x="5712599" y="1740133"/>
                </a:lnTo>
                <a:lnTo>
                  <a:pt x="5712599" y="1737031"/>
                </a:lnTo>
                <a:lnTo>
                  <a:pt x="5711655" y="1725162"/>
                </a:lnTo>
                <a:lnTo>
                  <a:pt x="5712599" y="1720846"/>
                </a:lnTo>
                <a:lnTo>
                  <a:pt x="5711655" y="1719767"/>
                </a:lnTo>
                <a:lnTo>
                  <a:pt x="5711655" y="1718822"/>
                </a:lnTo>
                <a:lnTo>
                  <a:pt x="5712599" y="1712348"/>
                </a:lnTo>
                <a:lnTo>
                  <a:pt x="5709497" y="1709111"/>
                </a:lnTo>
                <a:lnTo>
                  <a:pt x="5710576" y="1700479"/>
                </a:lnTo>
                <a:lnTo>
                  <a:pt x="5708418" y="1690903"/>
                </a:lnTo>
                <a:lnTo>
                  <a:pt x="5710576" y="1684429"/>
                </a:lnTo>
                <a:lnTo>
                  <a:pt x="5709497" y="1671616"/>
                </a:lnTo>
                <a:lnTo>
                  <a:pt x="5713678" y="1666222"/>
                </a:lnTo>
                <a:lnTo>
                  <a:pt x="5712599" y="1665143"/>
                </a:lnTo>
                <a:lnTo>
                  <a:pt x="5712599" y="1650171"/>
                </a:lnTo>
                <a:lnTo>
                  <a:pt x="5707339" y="1644776"/>
                </a:lnTo>
                <a:lnTo>
                  <a:pt x="5706260" y="1645855"/>
                </a:lnTo>
                <a:lnTo>
                  <a:pt x="5705181" y="1645855"/>
                </a:lnTo>
                <a:lnTo>
                  <a:pt x="5707339" y="1656646"/>
                </a:lnTo>
                <a:lnTo>
                  <a:pt x="5706260" y="1657591"/>
                </a:lnTo>
                <a:lnTo>
                  <a:pt x="5704102" y="1657591"/>
                </a:lnTo>
                <a:lnTo>
                  <a:pt x="5700865" y="1655567"/>
                </a:lnTo>
                <a:lnTo>
                  <a:pt x="5697628" y="1657591"/>
                </a:lnTo>
                <a:lnTo>
                  <a:pt x="5688051" y="1657591"/>
                </a:lnTo>
                <a:lnTo>
                  <a:pt x="5684814" y="1655567"/>
                </a:lnTo>
                <a:lnTo>
                  <a:pt x="5677261" y="1655567"/>
                </a:lnTo>
                <a:lnTo>
                  <a:pt x="5668764" y="1657591"/>
                </a:lnTo>
                <a:lnTo>
                  <a:pt x="5666606" y="1657591"/>
                </a:lnTo>
                <a:lnTo>
                  <a:pt x="5660132" y="1652330"/>
                </a:lnTo>
                <a:lnTo>
                  <a:pt x="5660132" y="1650171"/>
                </a:lnTo>
                <a:cubicBezTo>
                  <a:pt x="5664448" y="1647474"/>
                  <a:pt x="5666606" y="1642483"/>
                  <a:pt x="5666606" y="1635200"/>
                </a:cubicBezTo>
                <a:lnTo>
                  <a:pt x="5664448" y="1628726"/>
                </a:lnTo>
                <a:lnTo>
                  <a:pt x="5665527" y="1627647"/>
                </a:lnTo>
                <a:lnTo>
                  <a:pt x="5664448" y="1620094"/>
                </a:lnTo>
                <a:lnTo>
                  <a:pt x="5664448" y="1619015"/>
                </a:lnTo>
                <a:lnTo>
                  <a:pt x="5666606" y="1606202"/>
                </a:lnTo>
                <a:lnTo>
                  <a:pt x="5664448" y="1584757"/>
                </a:lnTo>
                <a:lnTo>
                  <a:pt x="5666606" y="1578283"/>
                </a:lnTo>
                <a:cubicBezTo>
                  <a:pt x="5666606" y="1570640"/>
                  <a:pt x="5665168" y="1563851"/>
                  <a:pt x="5662290" y="1557917"/>
                </a:cubicBezTo>
                <a:cubicBezTo>
                  <a:pt x="5663729" y="1554770"/>
                  <a:pt x="5665168" y="1553017"/>
                  <a:pt x="5666606" y="1552657"/>
                </a:cubicBezTo>
                <a:lnTo>
                  <a:pt x="5675103" y="1553736"/>
                </a:lnTo>
                <a:lnTo>
                  <a:pt x="5682656" y="1552657"/>
                </a:lnTo>
                <a:cubicBezTo>
                  <a:pt x="5684814" y="1559041"/>
                  <a:pt x="5686972" y="1562233"/>
                  <a:pt x="5689130" y="1562233"/>
                </a:cubicBezTo>
                <a:cubicBezTo>
                  <a:pt x="5691019" y="1562233"/>
                  <a:pt x="5692413" y="1560075"/>
                  <a:pt x="5693312" y="1555759"/>
                </a:cubicBezTo>
                <a:lnTo>
                  <a:pt x="5697628" y="1553736"/>
                </a:lnTo>
                <a:lnTo>
                  <a:pt x="5699786" y="1553736"/>
                </a:lnTo>
                <a:lnTo>
                  <a:pt x="5710576" y="1558996"/>
                </a:lnTo>
                <a:lnTo>
                  <a:pt x="5712599" y="1551578"/>
                </a:lnTo>
                <a:lnTo>
                  <a:pt x="5709497" y="1539709"/>
                </a:lnTo>
                <a:lnTo>
                  <a:pt x="5709497" y="1538630"/>
                </a:lnTo>
                <a:cubicBezTo>
                  <a:pt x="5709497" y="1533684"/>
                  <a:pt x="5714127" y="1531212"/>
                  <a:pt x="5723389" y="1531212"/>
                </a:cubicBezTo>
                <a:close/>
                <a:moveTo>
                  <a:pt x="8600250" y="1530673"/>
                </a:moveTo>
                <a:cubicBezTo>
                  <a:pt x="8604386" y="1534629"/>
                  <a:pt x="8614098" y="1537147"/>
                  <a:pt x="8629384" y="1538226"/>
                </a:cubicBezTo>
                <a:cubicBezTo>
                  <a:pt x="8629384" y="1541283"/>
                  <a:pt x="8637296" y="1545240"/>
                  <a:pt x="8653122" y="1550095"/>
                </a:cubicBezTo>
                <a:lnTo>
                  <a:pt x="8653122" y="1551174"/>
                </a:lnTo>
                <a:cubicBezTo>
                  <a:pt x="8647727" y="1558907"/>
                  <a:pt x="8641612" y="1563942"/>
                  <a:pt x="8634778" y="1566280"/>
                </a:cubicBezTo>
                <a:cubicBezTo>
                  <a:pt x="8634778" y="1575452"/>
                  <a:pt x="8629024" y="1580847"/>
                  <a:pt x="8617514" y="1582465"/>
                </a:cubicBezTo>
                <a:lnTo>
                  <a:pt x="8617514" y="1585702"/>
                </a:lnTo>
                <a:cubicBezTo>
                  <a:pt x="8617514" y="1587860"/>
                  <a:pt x="8622190" y="1590018"/>
                  <a:pt x="8631542" y="1592176"/>
                </a:cubicBezTo>
                <a:lnTo>
                  <a:pt x="8638016" y="1592176"/>
                </a:lnTo>
                <a:lnTo>
                  <a:pt x="8638016" y="1586781"/>
                </a:lnTo>
                <a:cubicBezTo>
                  <a:pt x="8638016" y="1582825"/>
                  <a:pt x="8639454" y="1580307"/>
                  <a:pt x="8642332" y="1579228"/>
                </a:cubicBezTo>
                <a:cubicBezTo>
                  <a:pt x="8650604" y="1579228"/>
                  <a:pt x="8659955" y="1582465"/>
                  <a:pt x="8670386" y="1588939"/>
                </a:cubicBezTo>
                <a:lnTo>
                  <a:pt x="8680097" y="1592176"/>
                </a:lnTo>
                <a:lnTo>
                  <a:pt x="8688729" y="1590018"/>
                </a:lnTo>
                <a:lnTo>
                  <a:pt x="8692910" y="1591097"/>
                </a:lnTo>
                <a:lnTo>
                  <a:pt x="8691831" y="1584623"/>
                </a:lnTo>
                <a:lnTo>
                  <a:pt x="8696147" y="1574912"/>
                </a:lnTo>
                <a:lnTo>
                  <a:pt x="8695068" y="1573833"/>
                </a:lnTo>
                <a:lnTo>
                  <a:pt x="8693989" y="1573833"/>
                </a:lnTo>
                <a:lnTo>
                  <a:pt x="8686571" y="1580307"/>
                </a:lnTo>
                <a:lnTo>
                  <a:pt x="8683334" y="1580307"/>
                </a:lnTo>
                <a:lnTo>
                  <a:pt x="8674702" y="1578149"/>
                </a:lnTo>
                <a:lnTo>
                  <a:pt x="8668228" y="1580307"/>
                </a:lnTo>
                <a:cubicBezTo>
                  <a:pt x="8651683" y="1578509"/>
                  <a:pt x="8643410" y="1575631"/>
                  <a:pt x="8643410" y="1571675"/>
                </a:cubicBezTo>
                <a:lnTo>
                  <a:pt x="8642332" y="1570596"/>
                </a:lnTo>
                <a:lnTo>
                  <a:pt x="8642332" y="1569517"/>
                </a:lnTo>
                <a:cubicBezTo>
                  <a:pt x="8643410" y="1565920"/>
                  <a:pt x="8645928" y="1564122"/>
                  <a:pt x="8649885" y="1564122"/>
                </a:cubicBezTo>
                <a:lnTo>
                  <a:pt x="8666070" y="1568438"/>
                </a:lnTo>
                <a:cubicBezTo>
                  <a:pt x="8666070" y="1566460"/>
                  <a:pt x="8669666" y="1565021"/>
                  <a:pt x="8676860" y="1564122"/>
                </a:cubicBezTo>
                <a:lnTo>
                  <a:pt x="8680097" y="1564122"/>
                </a:lnTo>
                <a:cubicBezTo>
                  <a:pt x="8684413" y="1564122"/>
                  <a:pt x="8686571" y="1566280"/>
                  <a:pt x="8686571" y="1570596"/>
                </a:cubicBezTo>
                <a:lnTo>
                  <a:pt x="8688729" y="1570596"/>
                </a:lnTo>
                <a:cubicBezTo>
                  <a:pt x="8693674" y="1568438"/>
                  <a:pt x="8696147" y="1565560"/>
                  <a:pt x="8696147" y="1561963"/>
                </a:cubicBezTo>
                <a:lnTo>
                  <a:pt x="8696147" y="1544700"/>
                </a:lnTo>
                <a:lnTo>
                  <a:pt x="8699384" y="1539305"/>
                </a:lnTo>
                <a:lnTo>
                  <a:pt x="8695068" y="1534989"/>
                </a:lnTo>
                <a:lnTo>
                  <a:pt x="8695068" y="1533910"/>
                </a:lnTo>
                <a:cubicBezTo>
                  <a:pt x="8695068" y="1532651"/>
                  <a:pt x="8696866" y="1531572"/>
                  <a:pt x="8700463" y="1530673"/>
                </a:cubicBezTo>
                <a:lnTo>
                  <a:pt x="8709095" y="1531752"/>
                </a:lnTo>
                <a:lnTo>
                  <a:pt x="8714490" y="1530673"/>
                </a:lnTo>
                <a:lnTo>
                  <a:pt x="8716648" y="1532831"/>
                </a:lnTo>
                <a:lnTo>
                  <a:pt x="8718806" y="1532831"/>
                </a:lnTo>
                <a:lnTo>
                  <a:pt x="8718806" y="1531752"/>
                </a:lnTo>
                <a:lnTo>
                  <a:pt x="8726359" y="1532831"/>
                </a:lnTo>
                <a:lnTo>
                  <a:pt x="8727438" y="1532831"/>
                </a:lnTo>
                <a:lnTo>
                  <a:pt x="8737149" y="1531752"/>
                </a:lnTo>
                <a:cubicBezTo>
                  <a:pt x="8749558" y="1535349"/>
                  <a:pt x="8756032" y="1538226"/>
                  <a:pt x="8756571" y="1540384"/>
                </a:cubicBezTo>
                <a:lnTo>
                  <a:pt x="8756571" y="1542542"/>
                </a:lnTo>
                <a:cubicBezTo>
                  <a:pt x="8756571" y="1545060"/>
                  <a:pt x="8752974" y="1546858"/>
                  <a:pt x="8745781" y="1547937"/>
                </a:cubicBezTo>
                <a:cubicBezTo>
                  <a:pt x="8746320" y="1555670"/>
                  <a:pt x="8747400" y="1560346"/>
                  <a:pt x="8749018" y="1561963"/>
                </a:cubicBezTo>
                <a:lnTo>
                  <a:pt x="8747939" y="1568438"/>
                </a:lnTo>
                <a:lnTo>
                  <a:pt x="8750097" y="1568438"/>
                </a:lnTo>
                <a:lnTo>
                  <a:pt x="8754413" y="1567359"/>
                </a:lnTo>
                <a:lnTo>
                  <a:pt x="8760887" y="1569517"/>
                </a:lnTo>
                <a:lnTo>
                  <a:pt x="8761966" y="1569517"/>
                </a:lnTo>
                <a:cubicBezTo>
                  <a:pt x="8764843" y="1568259"/>
                  <a:pt x="8767721" y="1563942"/>
                  <a:pt x="8770598" y="1556569"/>
                </a:cubicBezTo>
                <a:cubicBezTo>
                  <a:pt x="8772217" y="1556569"/>
                  <a:pt x="8776892" y="1550455"/>
                  <a:pt x="8784625" y="1538226"/>
                </a:cubicBezTo>
                <a:lnTo>
                  <a:pt x="8786783" y="1538226"/>
                </a:lnTo>
                <a:lnTo>
                  <a:pt x="8798652" y="1554411"/>
                </a:lnTo>
                <a:cubicBezTo>
                  <a:pt x="8798652" y="1556389"/>
                  <a:pt x="8801889" y="1558547"/>
                  <a:pt x="8808363" y="1560885"/>
                </a:cubicBezTo>
                <a:lnTo>
                  <a:pt x="8808363" y="1563043"/>
                </a:lnTo>
                <a:cubicBezTo>
                  <a:pt x="8813399" y="1564841"/>
                  <a:pt x="8815916" y="1566639"/>
                  <a:pt x="8815916" y="1568438"/>
                </a:cubicBezTo>
                <a:lnTo>
                  <a:pt x="8808363" y="1575991"/>
                </a:lnTo>
                <a:lnTo>
                  <a:pt x="8798652" y="1575991"/>
                </a:lnTo>
                <a:lnTo>
                  <a:pt x="8793257" y="1582465"/>
                </a:lnTo>
                <a:cubicBezTo>
                  <a:pt x="8793617" y="1583903"/>
                  <a:pt x="8799372" y="1587500"/>
                  <a:pt x="8810521" y="1593255"/>
                </a:cubicBezTo>
                <a:lnTo>
                  <a:pt x="8811600" y="1598650"/>
                </a:lnTo>
                <a:lnTo>
                  <a:pt x="8820232" y="1598650"/>
                </a:lnTo>
                <a:lnTo>
                  <a:pt x="8824548" y="1602965"/>
                </a:lnTo>
                <a:lnTo>
                  <a:pt x="8824548" y="1604045"/>
                </a:lnTo>
                <a:cubicBezTo>
                  <a:pt x="8824189" y="1605843"/>
                  <a:pt x="8819513" y="1608720"/>
                  <a:pt x="8810521" y="1612677"/>
                </a:cubicBezTo>
                <a:lnTo>
                  <a:pt x="8806205" y="1624546"/>
                </a:lnTo>
                <a:lnTo>
                  <a:pt x="8808363" y="1631020"/>
                </a:lnTo>
                <a:lnTo>
                  <a:pt x="8807284" y="1635335"/>
                </a:lnTo>
                <a:cubicBezTo>
                  <a:pt x="8810881" y="1640192"/>
                  <a:pt x="8812679" y="1643788"/>
                  <a:pt x="8812679" y="1646126"/>
                </a:cubicBezTo>
                <a:lnTo>
                  <a:pt x="8812679" y="1649363"/>
                </a:lnTo>
                <a:cubicBezTo>
                  <a:pt x="8808004" y="1663660"/>
                  <a:pt x="8803328" y="1670807"/>
                  <a:pt x="8798652" y="1670807"/>
                </a:cubicBezTo>
                <a:lnTo>
                  <a:pt x="8798652" y="1671886"/>
                </a:lnTo>
                <a:cubicBezTo>
                  <a:pt x="8798652" y="1674044"/>
                  <a:pt x="8802968" y="1676561"/>
                  <a:pt x="8811600" y="1679439"/>
                </a:cubicBezTo>
                <a:cubicBezTo>
                  <a:pt x="8811600" y="1681956"/>
                  <a:pt x="8814478" y="1685553"/>
                  <a:pt x="8820232" y="1690229"/>
                </a:cubicBezTo>
                <a:lnTo>
                  <a:pt x="8820232" y="1691308"/>
                </a:lnTo>
                <a:lnTo>
                  <a:pt x="8815916" y="1695624"/>
                </a:lnTo>
                <a:lnTo>
                  <a:pt x="8813758" y="1695624"/>
                </a:lnTo>
                <a:cubicBezTo>
                  <a:pt x="8805306" y="1695624"/>
                  <a:pt x="8795955" y="1697063"/>
                  <a:pt x="8785704" y="1699940"/>
                </a:cubicBezTo>
                <a:lnTo>
                  <a:pt x="8777072" y="1699940"/>
                </a:lnTo>
                <a:cubicBezTo>
                  <a:pt x="8772037" y="1699940"/>
                  <a:pt x="8768080" y="1699221"/>
                  <a:pt x="8765203" y="1697782"/>
                </a:cubicBezTo>
                <a:lnTo>
                  <a:pt x="8759808" y="1698861"/>
                </a:lnTo>
                <a:cubicBezTo>
                  <a:pt x="8746860" y="1698142"/>
                  <a:pt x="8740386" y="1695984"/>
                  <a:pt x="8740386" y="1692387"/>
                </a:cubicBezTo>
                <a:lnTo>
                  <a:pt x="8740386" y="1691308"/>
                </a:lnTo>
                <a:cubicBezTo>
                  <a:pt x="8740386" y="1689689"/>
                  <a:pt x="8742904" y="1688610"/>
                  <a:pt x="8747939" y="1688071"/>
                </a:cubicBezTo>
                <a:lnTo>
                  <a:pt x="8755492" y="1691308"/>
                </a:lnTo>
                <a:cubicBezTo>
                  <a:pt x="8766282" y="1688431"/>
                  <a:pt x="8771677" y="1684115"/>
                  <a:pt x="8771677" y="1678360"/>
                </a:cubicBezTo>
                <a:cubicBezTo>
                  <a:pt x="8769159" y="1675482"/>
                  <a:pt x="8762326" y="1671886"/>
                  <a:pt x="8751176" y="1667570"/>
                </a:cubicBezTo>
                <a:lnTo>
                  <a:pt x="8749018" y="1665413"/>
                </a:lnTo>
                <a:lnTo>
                  <a:pt x="8734991" y="1674044"/>
                </a:lnTo>
                <a:lnTo>
                  <a:pt x="8733912" y="1674044"/>
                </a:lnTo>
                <a:lnTo>
                  <a:pt x="8716648" y="1668649"/>
                </a:lnTo>
                <a:lnTo>
                  <a:pt x="8699384" y="1670807"/>
                </a:lnTo>
                <a:lnTo>
                  <a:pt x="8683334" y="1669728"/>
                </a:lnTo>
                <a:cubicBezTo>
                  <a:pt x="8682434" y="1672965"/>
                  <a:pt x="8679557" y="1675482"/>
                  <a:pt x="8674702" y="1677281"/>
                </a:cubicBezTo>
                <a:lnTo>
                  <a:pt x="8664991" y="1676202"/>
                </a:lnTo>
                <a:lnTo>
                  <a:pt x="8646648" y="1682676"/>
                </a:lnTo>
                <a:lnTo>
                  <a:pt x="8642332" y="1676202"/>
                </a:lnTo>
                <a:lnTo>
                  <a:pt x="8635858" y="1675123"/>
                </a:lnTo>
                <a:lnTo>
                  <a:pt x="8638016" y="1660153"/>
                </a:lnTo>
                <a:lnTo>
                  <a:pt x="8636936" y="1634257"/>
                </a:lnTo>
                <a:lnTo>
                  <a:pt x="8635858" y="1633178"/>
                </a:lnTo>
                <a:cubicBezTo>
                  <a:pt x="8629384" y="1633178"/>
                  <a:pt x="8626146" y="1635696"/>
                  <a:pt x="8626146" y="1640731"/>
                </a:cubicBezTo>
                <a:cubicBezTo>
                  <a:pt x="8630642" y="1642169"/>
                  <a:pt x="8633160" y="1643968"/>
                  <a:pt x="8633700" y="1646126"/>
                </a:cubicBezTo>
                <a:lnTo>
                  <a:pt x="8633700" y="1648284"/>
                </a:lnTo>
                <a:cubicBezTo>
                  <a:pt x="8628664" y="1654039"/>
                  <a:pt x="8626146" y="1661187"/>
                  <a:pt x="8626146" y="1669728"/>
                </a:cubicBezTo>
                <a:lnTo>
                  <a:pt x="8629384" y="1672965"/>
                </a:lnTo>
                <a:lnTo>
                  <a:pt x="8629384" y="1676202"/>
                </a:lnTo>
                <a:lnTo>
                  <a:pt x="8626146" y="1688071"/>
                </a:lnTo>
                <a:lnTo>
                  <a:pt x="8630462" y="1692387"/>
                </a:lnTo>
                <a:lnTo>
                  <a:pt x="8630462" y="1705335"/>
                </a:lnTo>
                <a:cubicBezTo>
                  <a:pt x="8630462" y="1708032"/>
                  <a:pt x="8628304" y="1711989"/>
                  <a:pt x="8623988" y="1717204"/>
                </a:cubicBezTo>
                <a:lnTo>
                  <a:pt x="8626146" y="1720441"/>
                </a:lnTo>
                <a:cubicBezTo>
                  <a:pt x="8622550" y="1724038"/>
                  <a:pt x="8619672" y="1725836"/>
                  <a:pt x="8617514" y="1725836"/>
                </a:cubicBezTo>
                <a:lnTo>
                  <a:pt x="8617514" y="1730152"/>
                </a:lnTo>
                <a:lnTo>
                  <a:pt x="8619672" y="1730152"/>
                </a:lnTo>
                <a:cubicBezTo>
                  <a:pt x="8619852" y="1726555"/>
                  <a:pt x="8620931" y="1724757"/>
                  <a:pt x="8622909" y="1724757"/>
                </a:cubicBezTo>
                <a:lnTo>
                  <a:pt x="8623988" y="1724757"/>
                </a:lnTo>
                <a:lnTo>
                  <a:pt x="8630462" y="1730152"/>
                </a:lnTo>
                <a:lnTo>
                  <a:pt x="8630462" y="1735547"/>
                </a:lnTo>
                <a:lnTo>
                  <a:pt x="8632620" y="1735547"/>
                </a:lnTo>
                <a:cubicBezTo>
                  <a:pt x="8642691" y="1731770"/>
                  <a:pt x="8647727" y="1726735"/>
                  <a:pt x="8647727" y="1720441"/>
                </a:cubicBezTo>
                <a:lnTo>
                  <a:pt x="8645568" y="1713967"/>
                </a:lnTo>
                <a:lnTo>
                  <a:pt x="8648806" y="1711809"/>
                </a:lnTo>
                <a:lnTo>
                  <a:pt x="8650964" y="1711809"/>
                </a:lnTo>
                <a:cubicBezTo>
                  <a:pt x="8657438" y="1714327"/>
                  <a:pt x="8660675" y="1721880"/>
                  <a:pt x="8660675" y="1734468"/>
                </a:cubicBezTo>
                <a:lnTo>
                  <a:pt x="8661754" y="1737705"/>
                </a:lnTo>
                <a:lnTo>
                  <a:pt x="8661754" y="1739863"/>
                </a:lnTo>
                <a:lnTo>
                  <a:pt x="8659596" y="1743100"/>
                </a:lnTo>
                <a:lnTo>
                  <a:pt x="8660675" y="1749574"/>
                </a:lnTo>
                <a:cubicBezTo>
                  <a:pt x="8658696" y="1756048"/>
                  <a:pt x="8656898" y="1759285"/>
                  <a:pt x="8655280" y="1759285"/>
                </a:cubicBezTo>
                <a:lnTo>
                  <a:pt x="8654201" y="1756048"/>
                </a:lnTo>
                <a:lnTo>
                  <a:pt x="8653122" y="1756048"/>
                </a:lnTo>
                <a:lnTo>
                  <a:pt x="8650964" y="1758206"/>
                </a:lnTo>
                <a:cubicBezTo>
                  <a:pt x="8650964" y="1759645"/>
                  <a:pt x="8652402" y="1760364"/>
                  <a:pt x="8655280" y="1760364"/>
                </a:cubicBezTo>
                <a:lnTo>
                  <a:pt x="8656359" y="1761443"/>
                </a:lnTo>
                <a:lnTo>
                  <a:pt x="8656359" y="1762522"/>
                </a:lnTo>
                <a:cubicBezTo>
                  <a:pt x="8655999" y="1765040"/>
                  <a:pt x="8652402" y="1769356"/>
                  <a:pt x="8645568" y="1775470"/>
                </a:cubicBezTo>
                <a:cubicBezTo>
                  <a:pt x="8643950" y="1779786"/>
                  <a:pt x="8641432" y="1781944"/>
                  <a:pt x="8638016" y="1781944"/>
                </a:cubicBezTo>
                <a:lnTo>
                  <a:pt x="8635858" y="1779786"/>
                </a:lnTo>
                <a:lnTo>
                  <a:pt x="8633700" y="1781944"/>
                </a:lnTo>
                <a:lnTo>
                  <a:pt x="8632620" y="1781944"/>
                </a:lnTo>
                <a:cubicBezTo>
                  <a:pt x="8631182" y="1781944"/>
                  <a:pt x="8630462" y="1780865"/>
                  <a:pt x="8630462" y="1778707"/>
                </a:cubicBezTo>
                <a:lnTo>
                  <a:pt x="8629384" y="1777628"/>
                </a:lnTo>
                <a:lnTo>
                  <a:pt x="8628304" y="1777628"/>
                </a:lnTo>
                <a:cubicBezTo>
                  <a:pt x="8628304" y="1783383"/>
                  <a:pt x="8626146" y="1786260"/>
                  <a:pt x="8621830" y="1786260"/>
                </a:cubicBezTo>
                <a:lnTo>
                  <a:pt x="8617514" y="1786260"/>
                </a:lnTo>
                <a:cubicBezTo>
                  <a:pt x="8615536" y="1786260"/>
                  <a:pt x="8614457" y="1784462"/>
                  <a:pt x="8614277" y="1780865"/>
                </a:cubicBezTo>
                <a:lnTo>
                  <a:pt x="8609961" y="1780865"/>
                </a:lnTo>
                <a:cubicBezTo>
                  <a:pt x="8609602" y="1787339"/>
                  <a:pt x="8607803" y="1790576"/>
                  <a:pt x="8604566" y="1790576"/>
                </a:cubicBezTo>
                <a:lnTo>
                  <a:pt x="8590539" y="1786260"/>
                </a:lnTo>
                <a:lnTo>
                  <a:pt x="8585144" y="1789497"/>
                </a:lnTo>
                <a:lnTo>
                  <a:pt x="8582986" y="1789497"/>
                </a:lnTo>
                <a:cubicBezTo>
                  <a:pt x="8580828" y="1789497"/>
                  <a:pt x="8579030" y="1786260"/>
                  <a:pt x="8577591" y="1779786"/>
                </a:cubicBezTo>
                <a:lnTo>
                  <a:pt x="8577591" y="1768996"/>
                </a:lnTo>
                <a:lnTo>
                  <a:pt x="8579749" y="1757127"/>
                </a:lnTo>
                <a:cubicBezTo>
                  <a:pt x="8578311" y="1756767"/>
                  <a:pt x="8576872" y="1754969"/>
                  <a:pt x="8575433" y="1751732"/>
                </a:cubicBezTo>
                <a:lnTo>
                  <a:pt x="8576512" y="1747416"/>
                </a:lnTo>
                <a:lnTo>
                  <a:pt x="8576512" y="1746337"/>
                </a:lnTo>
                <a:lnTo>
                  <a:pt x="8575433" y="1746337"/>
                </a:lnTo>
                <a:lnTo>
                  <a:pt x="8575433" y="1748495"/>
                </a:lnTo>
                <a:lnTo>
                  <a:pt x="8573275" y="1748495"/>
                </a:lnTo>
                <a:lnTo>
                  <a:pt x="8573275" y="1744179"/>
                </a:lnTo>
                <a:cubicBezTo>
                  <a:pt x="8573275" y="1742740"/>
                  <a:pt x="8574354" y="1742021"/>
                  <a:pt x="8576512" y="1742021"/>
                </a:cubicBezTo>
                <a:lnTo>
                  <a:pt x="8577591" y="1740942"/>
                </a:lnTo>
                <a:lnTo>
                  <a:pt x="8577591" y="1704256"/>
                </a:lnTo>
                <a:lnTo>
                  <a:pt x="8579749" y="1692387"/>
                </a:lnTo>
                <a:lnTo>
                  <a:pt x="8579749" y="1684834"/>
                </a:lnTo>
                <a:lnTo>
                  <a:pt x="8577591" y="1676202"/>
                </a:lnTo>
                <a:lnTo>
                  <a:pt x="8578670" y="1671886"/>
                </a:lnTo>
                <a:lnTo>
                  <a:pt x="8575433" y="1669728"/>
                </a:lnTo>
                <a:lnTo>
                  <a:pt x="8573275" y="1669728"/>
                </a:lnTo>
                <a:lnTo>
                  <a:pt x="8561406" y="1676202"/>
                </a:lnTo>
                <a:lnTo>
                  <a:pt x="8560327" y="1676202"/>
                </a:lnTo>
                <a:lnTo>
                  <a:pt x="8558169" y="1674044"/>
                </a:lnTo>
                <a:lnTo>
                  <a:pt x="8558169" y="1672965"/>
                </a:lnTo>
                <a:cubicBezTo>
                  <a:pt x="8560327" y="1668649"/>
                  <a:pt x="8563204" y="1665054"/>
                  <a:pt x="8566801" y="1662176"/>
                </a:cubicBezTo>
                <a:cubicBezTo>
                  <a:pt x="8566801" y="1659030"/>
                  <a:pt x="8572556" y="1650802"/>
                  <a:pt x="8584065" y="1637494"/>
                </a:cubicBezTo>
                <a:cubicBezTo>
                  <a:pt x="8585864" y="1637494"/>
                  <a:pt x="8587662" y="1634257"/>
                  <a:pt x="8589460" y="1627783"/>
                </a:cubicBezTo>
                <a:cubicBezTo>
                  <a:pt x="8592338" y="1627783"/>
                  <a:pt x="8593776" y="1625265"/>
                  <a:pt x="8593776" y="1620230"/>
                </a:cubicBezTo>
                <a:cubicBezTo>
                  <a:pt x="8595754" y="1615374"/>
                  <a:pt x="8598272" y="1612137"/>
                  <a:pt x="8601329" y="1610519"/>
                </a:cubicBezTo>
                <a:cubicBezTo>
                  <a:pt x="8600610" y="1602606"/>
                  <a:pt x="8599171" y="1598650"/>
                  <a:pt x="8597013" y="1598650"/>
                </a:cubicBezTo>
                <a:cubicBezTo>
                  <a:pt x="8593776" y="1598650"/>
                  <a:pt x="8589460" y="1601168"/>
                  <a:pt x="8584065" y="1606203"/>
                </a:cubicBezTo>
                <a:lnTo>
                  <a:pt x="8567880" y="1612677"/>
                </a:lnTo>
                <a:lnTo>
                  <a:pt x="8564643" y="1612677"/>
                </a:lnTo>
                <a:lnTo>
                  <a:pt x="8562485" y="1610519"/>
                </a:lnTo>
                <a:cubicBezTo>
                  <a:pt x="8564104" y="1610159"/>
                  <a:pt x="8566981" y="1604764"/>
                  <a:pt x="8571117" y="1594334"/>
                </a:cubicBezTo>
                <a:cubicBezTo>
                  <a:pt x="8573815" y="1594334"/>
                  <a:pt x="8576692" y="1589658"/>
                  <a:pt x="8579749" y="1580307"/>
                </a:cubicBezTo>
                <a:cubicBezTo>
                  <a:pt x="8586223" y="1572754"/>
                  <a:pt x="8589460" y="1567718"/>
                  <a:pt x="8589460" y="1565201"/>
                </a:cubicBezTo>
                <a:lnTo>
                  <a:pt x="8588381" y="1564122"/>
                </a:lnTo>
                <a:lnTo>
                  <a:pt x="8588381" y="1563043"/>
                </a:lnTo>
                <a:lnTo>
                  <a:pt x="8593776" y="1543621"/>
                </a:lnTo>
                <a:lnTo>
                  <a:pt x="8592697" y="1536068"/>
                </a:lnTo>
                <a:close/>
                <a:moveTo>
                  <a:pt x="1131039" y="1530536"/>
                </a:moveTo>
                <a:cubicBezTo>
                  <a:pt x="1163409" y="1533593"/>
                  <a:pt x="1179595" y="1536831"/>
                  <a:pt x="1179595" y="1540248"/>
                </a:cubicBezTo>
                <a:cubicBezTo>
                  <a:pt x="1188407" y="1540248"/>
                  <a:pt x="1193082" y="1542406"/>
                  <a:pt x="1193621" y="1546721"/>
                </a:cubicBezTo>
                <a:cubicBezTo>
                  <a:pt x="1193621" y="1548160"/>
                  <a:pt x="1184269" y="1557152"/>
                  <a:pt x="1165567" y="1573697"/>
                </a:cubicBezTo>
                <a:lnTo>
                  <a:pt x="1165567" y="1576934"/>
                </a:lnTo>
                <a:lnTo>
                  <a:pt x="1167725" y="1583408"/>
                </a:lnTo>
                <a:lnTo>
                  <a:pt x="1152619" y="1597300"/>
                </a:lnTo>
                <a:cubicBezTo>
                  <a:pt x="1147583" y="1608989"/>
                  <a:pt x="1140751" y="1617981"/>
                  <a:pt x="1132118" y="1624275"/>
                </a:cubicBezTo>
                <a:cubicBezTo>
                  <a:pt x="1132118" y="1628591"/>
                  <a:pt x="1124924" y="1636504"/>
                  <a:pt x="1110538" y="1648013"/>
                </a:cubicBezTo>
                <a:lnTo>
                  <a:pt x="1108380" y="1648013"/>
                </a:lnTo>
                <a:lnTo>
                  <a:pt x="1107302" y="1646934"/>
                </a:lnTo>
                <a:lnTo>
                  <a:pt x="1107302" y="1643697"/>
                </a:lnTo>
                <a:cubicBezTo>
                  <a:pt x="1114495" y="1623196"/>
                  <a:pt x="1119530" y="1605258"/>
                  <a:pt x="1122408" y="1589882"/>
                </a:cubicBezTo>
                <a:lnTo>
                  <a:pt x="1120250" y="1583408"/>
                </a:lnTo>
                <a:lnTo>
                  <a:pt x="1123487" y="1574776"/>
                </a:lnTo>
                <a:lnTo>
                  <a:pt x="1121328" y="1570460"/>
                </a:lnTo>
                <a:lnTo>
                  <a:pt x="1124565" y="1565065"/>
                </a:lnTo>
                <a:lnTo>
                  <a:pt x="1124565" y="1563986"/>
                </a:lnTo>
                <a:lnTo>
                  <a:pt x="1123487" y="1559670"/>
                </a:lnTo>
                <a:lnTo>
                  <a:pt x="1125645" y="1551038"/>
                </a:lnTo>
                <a:lnTo>
                  <a:pt x="1124565" y="1541326"/>
                </a:lnTo>
                <a:lnTo>
                  <a:pt x="1124565" y="1533773"/>
                </a:lnTo>
                <a:cubicBezTo>
                  <a:pt x="1125283" y="1531615"/>
                  <a:pt x="1127443" y="1530536"/>
                  <a:pt x="1131039" y="1530536"/>
                </a:cubicBezTo>
                <a:close/>
                <a:moveTo>
                  <a:pt x="1558176" y="1529727"/>
                </a:moveTo>
                <a:lnTo>
                  <a:pt x="1564651" y="1530806"/>
                </a:lnTo>
                <a:lnTo>
                  <a:pt x="1579756" y="1529727"/>
                </a:lnTo>
                <a:lnTo>
                  <a:pt x="1580836" y="1529727"/>
                </a:lnTo>
                <a:cubicBezTo>
                  <a:pt x="1589467" y="1529727"/>
                  <a:pt x="1593783" y="1532245"/>
                  <a:pt x="1593783" y="1537280"/>
                </a:cubicBezTo>
                <a:lnTo>
                  <a:pt x="1597021" y="1537280"/>
                </a:lnTo>
                <a:cubicBezTo>
                  <a:pt x="1599718" y="1535122"/>
                  <a:pt x="1602955" y="1534043"/>
                  <a:pt x="1606731" y="1534043"/>
                </a:cubicBezTo>
                <a:cubicBezTo>
                  <a:pt x="1612305" y="1534043"/>
                  <a:pt x="1615949" y="1535842"/>
                  <a:pt x="1617657" y="1539438"/>
                </a:cubicBezTo>
                <a:lnTo>
                  <a:pt x="1617657" y="1545912"/>
                </a:lnTo>
                <a:cubicBezTo>
                  <a:pt x="1617657" y="1548070"/>
                  <a:pt x="1614733" y="1549509"/>
                  <a:pt x="1608889" y="1550228"/>
                </a:cubicBezTo>
                <a:lnTo>
                  <a:pt x="1606731" y="1544833"/>
                </a:lnTo>
                <a:lnTo>
                  <a:pt x="1604573" y="1544833"/>
                </a:lnTo>
                <a:lnTo>
                  <a:pt x="1604573" y="1551307"/>
                </a:lnTo>
                <a:cubicBezTo>
                  <a:pt x="1604573" y="1556882"/>
                  <a:pt x="1606011" y="1560119"/>
                  <a:pt x="1608889" y="1561018"/>
                </a:cubicBezTo>
                <a:lnTo>
                  <a:pt x="1609968" y="1561018"/>
                </a:lnTo>
                <a:lnTo>
                  <a:pt x="1623051" y="1550228"/>
                </a:lnTo>
                <a:cubicBezTo>
                  <a:pt x="1634921" y="1550228"/>
                  <a:pt x="1643193" y="1557826"/>
                  <a:pt x="1647869" y="1573023"/>
                </a:cubicBezTo>
                <a:lnTo>
                  <a:pt x="1647869" y="1574101"/>
                </a:lnTo>
                <a:lnTo>
                  <a:pt x="1643552" y="1573023"/>
                </a:lnTo>
                <a:lnTo>
                  <a:pt x="1634921" y="1576259"/>
                </a:lnTo>
                <a:lnTo>
                  <a:pt x="1626288" y="1576259"/>
                </a:lnTo>
                <a:cubicBezTo>
                  <a:pt x="1621972" y="1576259"/>
                  <a:pt x="1619815" y="1574821"/>
                  <a:pt x="1619815" y="1571943"/>
                </a:cubicBezTo>
                <a:lnTo>
                  <a:pt x="1615364" y="1578417"/>
                </a:lnTo>
                <a:lnTo>
                  <a:pt x="1624130" y="1578417"/>
                </a:lnTo>
                <a:cubicBezTo>
                  <a:pt x="1630605" y="1579496"/>
                  <a:pt x="1633841" y="1582374"/>
                  <a:pt x="1633841" y="1587049"/>
                </a:cubicBezTo>
                <a:cubicBezTo>
                  <a:pt x="1633841" y="1590646"/>
                  <a:pt x="1628041" y="1595681"/>
                  <a:pt x="1616443" y="1602155"/>
                </a:cubicBezTo>
                <a:cubicBezTo>
                  <a:pt x="1615184" y="1607191"/>
                  <a:pt x="1613025" y="1609709"/>
                  <a:pt x="1609968" y="1609709"/>
                </a:cubicBezTo>
                <a:lnTo>
                  <a:pt x="1611047" y="1615104"/>
                </a:lnTo>
                <a:lnTo>
                  <a:pt x="1609968" y="1616182"/>
                </a:lnTo>
                <a:lnTo>
                  <a:pt x="1608889" y="1615104"/>
                </a:lnTo>
                <a:lnTo>
                  <a:pt x="1603495" y="1615104"/>
                </a:lnTo>
                <a:lnTo>
                  <a:pt x="1601336" y="1617262"/>
                </a:lnTo>
                <a:lnTo>
                  <a:pt x="1605653" y="1618340"/>
                </a:lnTo>
                <a:lnTo>
                  <a:pt x="1609968" y="1617262"/>
                </a:lnTo>
                <a:lnTo>
                  <a:pt x="1613205" y="1620499"/>
                </a:lnTo>
                <a:lnTo>
                  <a:pt x="1617657" y="1619419"/>
                </a:lnTo>
                <a:lnTo>
                  <a:pt x="1618735" y="1620499"/>
                </a:lnTo>
                <a:lnTo>
                  <a:pt x="1619815" y="1617262"/>
                </a:lnTo>
                <a:lnTo>
                  <a:pt x="1618735" y="1616182"/>
                </a:lnTo>
                <a:lnTo>
                  <a:pt x="1618735" y="1614024"/>
                </a:lnTo>
                <a:cubicBezTo>
                  <a:pt x="1623950" y="1607011"/>
                  <a:pt x="1629345" y="1601256"/>
                  <a:pt x="1634921" y="1596760"/>
                </a:cubicBezTo>
                <a:lnTo>
                  <a:pt x="1636000" y="1596760"/>
                </a:lnTo>
                <a:cubicBezTo>
                  <a:pt x="1644272" y="1596760"/>
                  <a:pt x="1652904" y="1604313"/>
                  <a:pt x="1661895" y="1619419"/>
                </a:cubicBezTo>
                <a:lnTo>
                  <a:pt x="1661895" y="1620499"/>
                </a:lnTo>
                <a:lnTo>
                  <a:pt x="1664053" y="1620499"/>
                </a:lnTo>
                <a:cubicBezTo>
                  <a:pt x="1666210" y="1619959"/>
                  <a:pt x="1667290" y="1617081"/>
                  <a:pt x="1667290" y="1611867"/>
                </a:cubicBezTo>
                <a:lnTo>
                  <a:pt x="1667290" y="1610787"/>
                </a:lnTo>
                <a:cubicBezTo>
                  <a:pt x="1664413" y="1610787"/>
                  <a:pt x="1662973" y="1608629"/>
                  <a:pt x="1662973" y="1604313"/>
                </a:cubicBezTo>
                <a:lnTo>
                  <a:pt x="1662973" y="1603234"/>
                </a:lnTo>
                <a:lnTo>
                  <a:pt x="1669447" y="1593524"/>
                </a:lnTo>
                <a:lnTo>
                  <a:pt x="1667290" y="1587049"/>
                </a:lnTo>
                <a:lnTo>
                  <a:pt x="1669447" y="1581654"/>
                </a:lnTo>
                <a:lnTo>
                  <a:pt x="1668370" y="1580576"/>
                </a:lnTo>
                <a:lnTo>
                  <a:pt x="1668370" y="1579496"/>
                </a:lnTo>
                <a:cubicBezTo>
                  <a:pt x="1668909" y="1557826"/>
                  <a:pt x="1670348" y="1546991"/>
                  <a:pt x="1672686" y="1546991"/>
                </a:cubicBezTo>
                <a:lnTo>
                  <a:pt x="1671606" y="1536201"/>
                </a:lnTo>
                <a:cubicBezTo>
                  <a:pt x="1671606" y="1531885"/>
                  <a:pt x="1676686" y="1529727"/>
                  <a:pt x="1686847" y="1529727"/>
                </a:cubicBezTo>
                <a:cubicBezTo>
                  <a:pt x="1695120" y="1537280"/>
                  <a:pt x="1703392" y="1541237"/>
                  <a:pt x="1711666" y="1541596"/>
                </a:cubicBezTo>
                <a:lnTo>
                  <a:pt x="1712743" y="1545912"/>
                </a:lnTo>
                <a:lnTo>
                  <a:pt x="1711666" y="1546991"/>
                </a:lnTo>
                <a:lnTo>
                  <a:pt x="1717060" y="1549149"/>
                </a:lnTo>
                <a:lnTo>
                  <a:pt x="1717060" y="1550228"/>
                </a:lnTo>
                <a:cubicBezTo>
                  <a:pt x="1715620" y="1551847"/>
                  <a:pt x="1713824" y="1558006"/>
                  <a:pt x="1711666" y="1568706"/>
                </a:cubicBezTo>
                <a:lnTo>
                  <a:pt x="1709506" y="1568706"/>
                </a:lnTo>
                <a:lnTo>
                  <a:pt x="1709506" y="1576259"/>
                </a:lnTo>
                <a:lnTo>
                  <a:pt x="1704111" y="1594602"/>
                </a:lnTo>
                <a:lnTo>
                  <a:pt x="1704111" y="1595681"/>
                </a:lnTo>
                <a:lnTo>
                  <a:pt x="1714902" y="1594602"/>
                </a:lnTo>
                <a:lnTo>
                  <a:pt x="1723533" y="1598919"/>
                </a:lnTo>
                <a:lnTo>
                  <a:pt x="1737560" y="1594602"/>
                </a:lnTo>
                <a:lnTo>
                  <a:pt x="1738640" y="1595681"/>
                </a:lnTo>
                <a:lnTo>
                  <a:pt x="1740797" y="1595681"/>
                </a:lnTo>
                <a:lnTo>
                  <a:pt x="1740797" y="1594602"/>
                </a:lnTo>
                <a:cubicBezTo>
                  <a:pt x="1738640" y="1594602"/>
                  <a:pt x="1737560" y="1593883"/>
                  <a:pt x="1737560" y="1592444"/>
                </a:cubicBezTo>
                <a:lnTo>
                  <a:pt x="1737560" y="1591365"/>
                </a:lnTo>
                <a:lnTo>
                  <a:pt x="1749429" y="1573023"/>
                </a:lnTo>
                <a:lnTo>
                  <a:pt x="1750644" y="1573023"/>
                </a:lnTo>
                <a:cubicBezTo>
                  <a:pt x="1752801" y="1573023"/>
                  <a:pt x="1758196" y="1576259"/>
                  <a:pt x="1766828" y="1582733"/>
                </a:cubicBezTo>
                <a:lnTo>
                  <a:pt x="1770065" y="1583812"/>
                </a:lnTo>
                <a:lnTo>
                  <a:pt x="1773303" y="1582733"/>
                </a:lnTo>
                <a:cubicBezTo>
                  <a:pt x="1777618" y="1588848"/>
                  <a:pt x="1779776" y="1593164"/>
                  <a:pt x="1779776" y="1595681"/>
                </a:cubicBezTo>
                <a:lnTo>
                  <a:pt x="1779776" y="1597839"/>
                </a:lnTo>
                <a:lnTo>
                  <a:pt x="1773303" y="1604313"/>
                </a:lnTo>
                <a:lnTo>
                  <a:pt x="1770065" y="1601076"/>
                </a:lnTo>
                <a:lnTo>
                  <a:pt x="1770065" y="1602155"/>
                </a:lnTo>
                <a:lnTo>
                  <a:pt x="1771145" y="1605392"/>
                </a:lnTo>
                <a:lnTo>
                  <a:pt x="1764669" y="1610787"/>
                </a:lnTo>
                <a:cubicBezTo>
                  <a:pt x="1757297" y="1608090"/>
                  <a:pt x="1750059" y="1603414"/>
                  <a:pt x="1742956" y="1596760"/>
                </a:cubicBezTo>
                <a:lnTo>
                  <a:pt x="1742956" y="1597839"/>
                </a:lnTo>
                <a:lnTo>
                  <a:pt x="1747271" y="1605392"/>
                </a:lnTo>
                <a:lnTo>
                  <a:pt x="1748350" y="1604313"/>
                </a:lnTo>
                <a:lnTo>
                  <a:pt x="1749429" y="1604313"/>
                </a:lnTo>
                <a:cubicBezTo>
                  <a:pt x="1750599" y="1604313"/>
                  <a:pt x="1751722" y="1605752"/>
                  <a:pt x="1752801" y="1608629"/>
                </a:cubicBezTo>
                <a:lnTo>
                  <a:pt x="1753881" y="1607551"/>
                </a:lnTo>
                <a:lnTo>
                  <a:pt x="1754959" y="1607551"/>
                </a:lnTo>
                <a:lnTo>
                  <a:pt x="1765751" y="1615104"/>
                </a:lnTo>
                <a:cubicBezTo>
                  <a:pt x="1761974" y="1646125"/>
                  <a:pt x="1758017" y="1661636"/>
                  <a:pt x="1753881" y="1661636"/>
                </a:cubicBezTo>
                <a:lnTo>
                  <a:pt x="1753881" y="1662714"/>
                </a:lnTo>
                <a:lnTo>
                  <a:pt x="1754959" y="1667030"/>
                </a:lnTo>
                <a:lnTo>
                  <a:pt x="1750644" y="1673504"/>
                </a:lnTo>
                <a:lnTo>
                  <a:pt x="1751722" y="1682136"/>
                </a:lnTo>
                <a:lnTo>
                  <a:pt x="1738640" y="1717878"/>
                </a:lnTo>
                <a:cubicBezTo>
                  <a:pt x="1738640" y="1719317"/>
                  <a:pt x="1740797" y="1720756"/>
                  <a:pt x="1745113" y="1722194"/>
                </a:cubicBezTo>
                <a:cubicBezTo>
                  <a:pt x="1745113" y="1725072"/>
                  <a:pt x="1748757" y="1726510"/>
                  <a:pt x="1756038" y="1726510"/>
                </a:cubicBezTo>
                <a:cubicBezTo>
                  <a:pt x="1756578" y="1728848"/>
                  <a:pt x="1761974" y="1732085"/>
                  <a:pt x="1772223" y="1736221"/>
                </a:cubicBezTo>
                <a:cubicBezTo>
                  <a:pt x="1779237" y="1741257"/>
                  <a:pt x="1782833" y="1744494"/>
                  <a:pt x="1783015" y="1745932"/>
                </a:cubicBezTo>
                <a:lnTo>
                  <a:pt x="1783015" y="1747011"/>
                </a:lnTo>
                <a:lnTo>
                  <a:pt x="1760356" y="1790306"/>
                </a:lnTo>
                <a:lnTo>
                  <a:pt x="1759275" y="1790306"/>
                </a:lnTo>
                <a:cubicBezTo>
                  <a:pt x="1756758" y="1790306"/>
                  <a:pt x="1748081" y="1784552"/>
                  <a:pt x="1733245" y="1773042"/>
                </a:cubicBezTo>
                <a:cubicBezTo>
                  <a:pt x="1718139" y="1770165"/>
                  <a:pt x="1710585" y="1765804"/>
                  <a:pt x="1710585" y="1759959"/>
                </a:cubicBezTo>
                <a:lnTo>
                  <a:pt x="1706270" y="1757801"/>
                </a:lnTo>
                <a:cubicBezTo>
                  <a:pt x="1694399" y="1762927"/>
                  <a:pt x="1685723" y="1768726"/>
                  <a:pt x="1680238" y="1775200"/>
                </a:cubicBezTo>
                <a:cubicBezTo>
                  <a:pt x="1667110" y="1781135"/>
                  <a:pt x="1657400" y="1787249"/>
                  <a:pt x="1651106" y="1793543"/>
                </a:cubicBezTo>
                <a:lnTo>
                  <a:pt x="1646790" y="1794622"/>
                </a:lnTo>
                <a:lnTo>
                  <a:pt x="1631683" y="1791385"/>
                </a:lnTo>
                <a:lnTo>
                  <a:pt x="1625210" y="1793543"/>
                </a:lnTo>
                <a:lnTo>
                  <a:pt x="1624130" y="1792464"/>
                </a:lnTo>
                <a:lnTo>
                  <a:pt x="1624130" y="1791385"/>
                </a:lnTo>
                <a:cubicBezTo>
                  <a:pt x="1629885" y="1791026"/>
                  <a:pt x="1632763" y="1788868"/>
                  <a:pt x="1632763" y="1784911"/>
                </a:cubicBezTo>
                <a:cubicBezTo>
                  <a:pt x="1638337" y="1779157"/>
                  <a:pt x="1647688" y="1772683"/>
                  <a:pt x="1660816" y="1765489"/>
                </a:cubicBezTo>
                <a:cubicBezTo>
                  <a:pt x="1670887" y="1752991"/>
                  <a:pt x="1678844" y="1746472"/>
                  <a:pt x="1684690" y="1745932"/>
                </a:cubicBezTo>
                <a:cubicBezTo>
                  <a:pt x="1685408" y="1738020"/>
                  <a:pt x="1687206" y="1734063"/>
                  <a:pt x="1690084" y="1734063"/>
                </a:cubicBezTo>
                <a:lnTo>
                  <a:pt x="1687927" y="1730826"/>
                </a:lnTo>
                <a:cubicBezTo>
                  <a:pt x="1689364" y="1730826"/>
                  <a:pt x="1690084" y="1729747"/>
                  <a:pt x="1690084" y="1727589"/>
                </a:cubicBezTo>
                <a:cubicBezTo>
                  <a:pt x="1690084" y="1722554"/>
                  <a:pt x="1689364" y="1720036"/>
                  <a:pt x="1687927" y="1720036"/>
                </a:cubicBezTo>
                <a:lnTo>
                  <a:pt x="1689005" y="1712483"/>
                </a:lnTo>
                <a:lnTo>
                  <a:pt x="1689005" y="1701693"/>
                </a:lnTo>
                <a:lnTo>
                  <a:pt x="1694399" y="1695084"/>
                </a:lnTo>
                <a:lnTo>
                  <a:pt x="1694399" y="1691847"/>
                </a:lnTo>
                <a:cubicBezTo>
                  <a:pt x="1694399" y="1690409"/>
                  <a:pt x="1693321" y="1689689"/>
                  <a:pt x="1691163" y="1689689"/>
                </a:cubicBezTo>
                <a:cubicBezTo>
                  <a:pt x="1688106" y="1689689"/>
                  <a:pt x="1685948" y="1681777"/>
                  <a:pt x="1684690" y="1665952"/>
                </a:cubicBezTo>
                <a:cubicBezTo>
                  <a:pt x="1682080" y="1665952"/>
                  <a:pt x="1680238" y="1659118"/>
                  <a:pt x="1679160" y="1645450"/>
                </a:cubicBezTo>
                <a:lnTo>
                  <a:pt x="1656500" y="1670267"/>
                </a:lnTo>
                <a:lnTo>
                  <a:pt x="1651106" y="1671346"/>
                </a:lnTo>
                <a:lnTo>
                  <a:pt x="1650026" y="1670267"/>
                </a:lnTo>
                <a:lnTo>
                  <a:pt x="1650026" y="1668109"/>
                </a:lnTo>
                <a:lnTo>
                  <a:pt x="1653264" y="1661636"/>
                </a:lnTo>
                <a:lnTo>
                  <a:pt x="1652185" y="1660556"/>
                </a:lnTo>
                <a:lnTo>
                  <a:pt x="1651106" y="1660556"/>
                </a:lnTo>
                <a:cubicBezTo>
                  <a:pt x="1648228" y="1660916"/>
                  <a:pt x="1644272" y="1664513"/>
                  <a:pt x="1639236" y="1671346"/>
                </a:cubicBezTo>
                <a:cubicBezTo>
                  <a:pt x="1636718" y="1671706"/>
                  <a:pt x="1633841" y="1673864"/>
                  <a:pt x="1630605" y="1677820"/>
                </a:cubicBezTo>
                <a:lnTo>
                  <a:pt x="1626288" y="1677820"/>
                </a:lnTo>
                <a:cubicBezTo>
                  <a:pt x="1630605" y="1681777"/>
                  <a:pt x="1632763" y="1686093"/>
                  <a:pt x="1632763" y="1690768"/>
                </a:cubicBezTo>
                <a:lnTo>
                  <a:pt x="1631683" y="1691847"/>
                </a:lnTo>
                <a:cubicBezTo>
                  <a:pt x="1631683" y="1693286"/>
                  <a:pt x="1629885" y="1694005"/>
                  <a:pt x="1626288" y="1694005"/>
                </a:cubicBezTo>
                <a:lnTo>
                  <a:pt x="1625210" y="1695084"/>
                </a:lnTo>
                <a:lnTo>
                  <a:pt x="1625210" y="1697377"/>
                </a:lnTo>
                <a:cubicBezTo>
                  <a:pt x="1625749" y="1701693"/>
                  <a:pt x="1626828" y="1703851"/>
                  <a:pt x="1628446" y="1703851"/>
                </a:cubicBezTo>
                <a:lnTo>
                  <a:pt x="1630605" y="1703851"/>
                </a:lnTo>
                <a:cubicBezTo>
                  <a:pt x="1633122" y="1695849"/>
                  <a:pt x="1637078" y="1691847"/>
                  <a:pt x="1642473" y="1691847"/>
                </a:cubicBezTo>
                <a:lnTo>
                  <a:pt x="1651106" y="1696163"/>
                </a:lnTo>
                <a:lnTo>
                  <a:pt x="1660816" y="1695084"/>
                </a:lnTo>
                <a:lnTo>
                  <a:pt x="1661895" y="1696163"/>
                </a:lnTo>
                <a:lnTo>
                  <a:pt x="1661895" y="1697377"/>
                </a:lnTo>
                <a:cubicBezTo>
                  <a:pt x="1661895" y="1699895"/>
                  <a:pt x="1656500" y="1702413"/>
                  <a:pt x="1645711" y="1704930"/>
                </a:cubicBezTo>
                <a:cubicBezTo>
                  <a:pt x="1643912" y="1708167"/>
                  <a:pt x="1637796" y="1712124"/>
                  <a:pt x="1627368" y="1716799"/>
                </a:cubicBezTo>
                <a:cubicBezTo>
                  <a:pt x="1625929" y="1723453"/>
                  <a:pt x="1625210" y="1732804"/>
                  <a:pt x="1625210" y="1744853"/>
                </a:cubicBezTo>
                <a:lnTo>
                  <a:pt x="1626288" y="1749169"/>
                </a:lnTo>
                <a:lnTo>
                  <a:pt x="1625210" y="1752406"/>
                </a:lnTo>
                <a:lnTo>
                  <a:pt x="1626288" y="1757801"/>
                </a:lnTo>
                <a:lnTo>
                  <a:pt x="1623051" y="1764410"/>
                </a:lnTo>
                <a:lnTo>
                  <a:pt x="1624130" y="1773042"/>
                </a:lnTo>
                <a:cubicBezTo>
                  <a:pt x="1624130" y="1778797"/>
                  <a:pt x="1621972" y="1781674"/>
                  <a:pt x="1617657" y="1781674"/>
                </a:cubicBezTo>
                <a:cubicBezTo>
                  <a:pt x="1611811" y="1781674"/>
                  <a:pt x="1608889" y="1783832"/>
                  <a:pt x="1608889" y="1788148"/>
                </a:cubicBezTo>
                <a:cubicBezTo>
                  <a:pt x="1605112" y="1791745"/>
                  <a:pt x="1601876" y="1793543"/>
                  <a:pt x="1599178" y="1793543"/>
                </a:cubicBezTo>
                <a:lnTo>
                  <a:pt x="1594862" y="1793543"/>
                </a:lnTo>
                <a:lnTo>
                  <a:pt x="1590546" y="1790306"/>
                </a:lnTo>
                <a:lnTo>
                  <a:pt x="1584073" y="1795701"/>
                </a:lnTo>
                <a:lnTo>
                  <a:pt x="1578678" y="1795701"/>
                </a:lnTo>
                <a:cubicBezTo>
                  <a:pt x="1572023" y="1795701"/>
                  <a:pt x="1567348" y="1794263"/>
                  <a:pt x="1564651" y="1791385"/>
                </a:cubicBezTo>
                <a:lnTo>
                  <a:pt x="1565730" y="1780595"/>
                </a:lnTo>
                <a:cubicBezTo>
                  <a:pt x="1562311" y="1768277"/>
                  <a:pt x="1557637" y="1762117"/>
                  <a:pt x="1551702" y="1762117"/>
                </a:cubicBezTo>
                <a:cubicBezTo>
                  <a:pt x="1546576" y="1758521"/>
                  <a:pt x="1544014" y="1755284"/>
                  <a:pt x="1544014" y="1752406"/>
                </a:cubicBezTo>
                <a:lnTo>
                  <a:pt x="1548331" y="1749169"/>
                </a:lnTo>
                <a:lnTo>
                  <a:pt x="1551702" y="1749169"/>
                </a:lnTo>
                <a:lnTo>
                  <a:pt x="1562493" y="1753485"/>
                </a:lnTo>
                <a:cubicBezTo>
                  <a:pt x="1574720" y="1753485"/>
                  <a:pt x="1580836" y="1750608"/>
                  <a:pt x="1580836" y="1744853"/>
                </a:cubicBezTo>
                <a:lnTo>
                  <a:pt x="1580836" y="1734063"/>
                </a:lnTo>
                <a:lnTo>
                  <a:pt x="1579756" y="1732984"/>
                </a:lnTo>
                <a:lnTo>
                  <a:pt x="1579756" y="1731905"/>
                </a:lnTo>
                <a:lnTo>
                  <a:pt x="1572203" y="1732984"/>
                </a:lnTo>
                <a:lnTo>
                  <a:pt x="1565730" y="1731905"/>
                </a:lnTo>
                <a:cubicBezTo>
                  <a:pt x="1555389" y="1734783"/>
                  <a:pt x="1547430" y="1739818"/>
                  <a:pt x="1541856" y="1747011"/>
                </a:cubicBezTo>
                <a:lnTo>
                  <a:pt x="1539698" y="1747011"/>
                </a:lnTo>
                <a:cubicBezTo>
                  <a:pt x="1530347" y="1736761"/>
                  <a:pt x="1525672" y="1728488"/>
                  <a:pt x="1525672" y="1722194"/>
                </a:cubicBezTo>
                <a:lnTo>
                  <a:pt x="1525672" y="1711404"/>
                </a:lnTo>
                <a:cubicBezTo>
                  <a:pt x="1525672" y="1707808"/>
                  <a:pt x="1523153" y="1704930"/>
                  <a:pt x="1518118" y="1702772"/>
                </a:cubicBezTo>
                <a:lnTo>
                  <a:pt x="1518118" y="1701693"/>
                </a:lnTo>
                <a:cubicBezTo>
                  <a:pt x="1531067" y="1689554"/>
                  <a:pt x="1537540" y="1681237"/>
                  <a:pt x="1537540" y="1676741"/>
                </a:cubicBezTo>
                <a:cubicBezTo>
                  <a:pt x="1542576" y="1673324"/>
                  <a:pt x="1545093" y="1669368"/>
                  <a:pt x="1545093" y="1664873"/>
                </a:cubicBezTo>
                <a:lnTo>
                  <a:pt x="1546172" y="1656241"/>
                </a:lnTo>
                <a:lnTo>
                  <a:pt x="1542935" y="1655161"/>
                </a:lnTo>
                <a:lnTo>
                  <a:pt x="1534303" y="1658398"/>
                </a:lnTo>
                <a:lnTo>
                  <a:pt x="1531067" y="1658398"/>
                </a:lnTo>
                <a:cubicBezTo>
                  <a:pt x="1529448" y="1658398"/>
                  <a:pt x="1528009" y="1655881"/>
                  <a:pt x="1526750" y="1650845"/>
                </a:cubicBezTo>
                <a:cubicBezTo>
                  <a:pt x="1527829" y="1647968"/>
                  <a:pt x="1528910" y="1646530"/>
                  <a:pt x="1529987" y="1646530"/>
                </a:cubicBezTo>
                <a:cubicBezTo>
                  <a:pt x="1531426" y="1646530"/>
                  <a:pt x="1532145" y="1648328"/>
                  <a:pt x="1532145" y="1651925"/>
                </a:cubicBezTo>
                <a:lnTo>
                  <a:pt x="1533225" y="1653003"/>
                </a:lnTo>
                <a:lnTo>
                  <a:pt x="1534303" y="1653003"/>
                </a:lnTo>
                <a:lnTo>
                  <a:pt x="1540777" y="1650845"/>
                </a:lnTo>
                <a:lnTo>
                  <a:pt x="1547251" y="1651925"/>
                </a:lnTo>
                <a:lnTo>
                  <a:pt x="1550489" y="1650845"/>
                </a:lnTo>
                <a:lnTo>
                  <a:pt x="1550489" y="1643293"/>
                </a:lnTo>
                <a:cubicBezTo>
                  <a:pt x="1554893" y="1637538"/>
                  <a:pt x="1557097" y="1632457"/>
                  <a:pt x="1557097" y="1628052"/>
                </a:cubicBezTo>
                <a:lnTo>
                  <a:pt x="1546172" y="1631423"/>
                </a:lnTo>
                <a:lnTo>
                  <a:pt x="1533225" y="1625894"/>
                </a:lnTo>
                <a:lnTo>
                  <a:pt x="1526750" y="1626972"/>
                </a:lnTo>
                <a:lnTo>
                  <a:pt x="1524592" y="1626972"/>
                </a:lnTo>
                <a:cubicBezTo>
                  <a:pt x="1521714" y="1626073"/>
                  <a:pt x="1520276" y="1622836"/>
                  <a:pt x="1520276" y="1617262"/>
                </a:cubicBezTo>
                <a:lnTo>
                  <a:pt x="1521355" y="1616182"/>
                </a:lnTo>
                <a:lnTo>
                  <a:pt x="1525672" y="1616182"/>
                </a:lnTo>
                <a:lnTo>
                  <a:pt x="1534303" y="1618340"/>
                </a:lnTo>
                <a:lnTo>
                  <a:pt x="1544014" y="1616182"/>
                </a:lnTo>
                <a:lnTo>
                  <a:pt x="1557097" y="1617262"/>
                </a:lnTo>
                <a:lnTo>
                  <a:pt x="1558176" y="1616182"/>
                </a:lnTo>
                <a:lnTo>
                  <a:pt x="1558176" y="1599997"/>
                </a:lnTo>
                <a:lnTo>
                  <a:pt x="1560334" y="1593524"/>
                </a:lnTo>
                <a:lnTo>
                  <a:pt x="1559254" y="1581654"/>
                </a:lnTo>
                <a:lnTo>
                  <a:pt x="1559254" y="1578417"/>
                </a:lnTo>
                <a:lnTo>
                  <a:pt x="1557097" y="1576259"/>
                </a:lnTo>
                <a:lnTo>
                  <a:pt x="1554939" y="1576259"/>
                </a:lnTo>
                <a:lnTo>
                  <a:pt x="1538619" y="1577338"/>
                </a:lnTo>
                <a:lnTo>
                  <a:pt x="1528910" y="1575181"/>
                </a:lnTo>
                <a:lnTo>
                  <a:pt x="1523513" y="1576259"/>
                </a:lnTo>
                <a:lnTo>
                  <a:pt x="1522434" y="1575181"/>
                </a:lnTo>
                <a:lnTo>
                  <a:pt x="1522434" y="1574101"/>
                </a:lnTo>
                <a:cubicBezTo>
                  <a:pt x="1523872" y="1566818"/>
                  <a:pt x="1526750" y="1563176"/>
                  <a:pt x="1531067" y="1563176"/>
                </a:cubicBezTo>
                <a:lnTo>
                  <a:pt x="1537540" y="1565469"/>
                </a:lnTo>
                <a:lnTo>
                  <a:pt x="1545093" y="1564390"/>
                </a:lnTo>
                <a:cubicBezTo>
                  <a:pt x="1545093" y="1565829"/>
                  <a:pt x="1548734" y="1566548"/>
                  <a:pt x="1556018" y="1566548"/>
                </a:cubicBezTo>
                <a:lnTo>
                  <a:pt x="1560334" y="1571943"/>
                </a:lnTo>
                <a:lnTo>
                  <a:pt x="1560334" y="1570864"/>
                </a:lnTo>
                <a:lnTo>
                  <a:pt x="1559254" y="1553465"/>
                </a:lnTo>
                <a:lnTo>
                  <a:pt x="1561413" y="1551307"/>
                </a:lnTo>
                <a:lnTo>
                  <a:pt x="1562493" y="1552386"/>
                </a:lnTo>
                <a:lnTo>
                  <a:pt x="1564651" y="1552386"/>
                </a:lnTo>
                <a:lnTo>
                  <a:pt x="1564651" y="1551307"/>
                </a:lnTo>
                <a:cubicBezTo>
                  <a:pt x="1560334" y="1550588"/>
                  <a:pt x="1558176" y="1549509"/>
                  <a:pt x="1558176" y="1548070"/>
                </a:cubicBezTo>
                <a:lnTo>
                  <a:pt x="1558176" y="1545912"/>
                </a:lnTo>
                <a:lnTo>
                  <a:pt x="1559254" y="1538359"/>
                </a:lnTo>
                <a:cubicBezTo>
                  <a:pt x="1556376" y="1536921"/>
                  <a:pt x="1554939" y="1534763"/>
                  <a:pt x="1554939" y="1531885"/>
                </a:cubicBezTo>
                <a:close/>
                <a:moveTo>
                  <a:pt x="3699048" y="1529188"/>
                </a:moveTo>
                <a:lnTo>
                  <a:pt x="3718470" y="1534583"/>
                </a:lnTo>
                <a:cubicBezTo>
                  <a:pt x="3732676" y="1534583"/>
                  <a:pt x="3742028" y="1537461"/>
                  <a:pt x="3746524" y="1543216"/>
                </a:cubicBezTo>
                <a:cubicBezTo>
                  <a:pt x="3742927" y="1547531"/>
                  <a:pt x="3736453" y="1549689"/>
                  <a:pt x="3727102" y="1549689"/>
                </a:cubicBezTo>
                <a:cubicBezTo>
                  <a:pt x="3727102" y="1554724"/>
                  <a:pt x="3718470" y="1561603"/>
                  <a:pt x="3701206" y="1570325"/>
                </a:cubicBezTo>
                <a:lnTo>
                  <a:pt x="3701206" y="1572483"/>
                </a:lnTo>
                <a:lnTo>
                  <a:pt x="3714154" y="1572483"/>
                </a:lnTo>
                <a:cubicBezTo>
                  <a:pt x="3718470" y="1572843"/>
                  <a:pt x="3720628" y="1573922"/>
                  <a:pt x="3720628" y="1575720"/>
                </a:cubicBezTo>
                <a:lnTo>
                  <a:pt x="3720628" y="1576799"/>
                </a:lnTo>
                <a:cubicBezTo>
                  <a:pt x="3718470" y="1580396"/>
                  <a:pt x="3715952" y="1582194"/>
                  <a:pt x="3713075" y="1582194"/>
                </a:cubicBezTo>
                <a:lnTo>
                  <a:pt x="3713075" y="1581115"/>
                </a:lnTo>
                <a:lnTo>
                  <a:pt x="3711996" y="1582194"/>
                </a:lnTo>
                <a:lnTo>
                  <a:pt x="3701206" y="1582194"/>
                </a:lnTo>
                <a:lnTo>
                  <a:pt x="3692574" y="1580036"/>
                </a:lnTo>
                <a:cubicBezTo>
                  <a:pt x="3678816" y="1580036"/>
                  <a:pt x="3671938" y="1584712"/>
                  <a:pt x="3671938" y="1594063"/>
                </a:cubicBezTo>
                <a:lnTo>
                  <a:pt x="3669780" y="1607011"/>
                </a:lnTo>
                <a:cubicBezTo>
                  <a:pt x="3674815" y="1607910"/>
                  <a:pt x="3677333" y="1608990"/>
                  <a:pt x="3677333" y="1610248"/>
                </a:cubicBezTo>
                <a:cubicBezTo>
                  <a:pt x="3672297" y="1614564"/>
                  <a:pt x="3668341" y="1623601"/>
                  <a:pt x="3665464" y="1637358"/>
                </a:cubicBezTo>
                <a:lnTo>
                  <a:pt x="3665464" y="1639516"/>
                </a:lnTo>
                <a:lnTo>
                  <a:pt x="3670859" y="1639516"/>
                </a:lnTo>
                <a:lnTo>
                  <a:pt x="3675175" y="1638437"/>
                </a:lnTo>
                <a:lnTo>
                  <a:pt x="3679491" y="1639516"/>
                </a:lnTo>
                <a:lnTo>
                  <a:pt x="3683807" y="1638437"/>
                </a:lnTo>
                <a:cubicBezTo>
                  <a:pt x="3687044" y="1639876"/>
                  <a:pt x="3688842" y="1641315"/>
                  <a:pt x="3689202" y="1642753"/>
                </a:cubicBezTo>
                <a:cubicBezTo>
                  <a:pt x="3689202" y="1644192"/>
                  <a:pt x="3684526" y="1645271"/>
                  <a:pt x="3675175" y="1645990"/>
                </a:cubicBezTo>
                <a:cubicBezTo>
                  <a:pt x="3675175" y="1647968"/>
                  <a:pt x="3670499" y="1649407"/>
                  <a:pt x="3661148" y="1650306"/>
                </a:cubicBezTo>
                <a:lnTo>
                  <a:pt x="3652516" y="1667570"/>
                </a:lnTo>
                <a:lnTo>
                  <a:pt x="3652516" y="1668649"/>
                </a:lnTo>
                <a:lnTo>
                  <a:pt x="3654674" y="1670807"/>
                </a:lnTo>
                <a:cubicBezTo>
                  <a:pt x="3658450" y="1668649"/>
                  <a:pt x="3662046" y="1667570"/>
                  <a:pt x="3665464" y="1667570"/>
                </a:cubicBezTo>
                <a:cubicBezTo>
                  <a:pt x="3680030" y="1671166"/>
                  <a:pt x="3689786" y="1672965"/>
                  <a:pt x="3694732" y="1672965"/>
                </a:cubicBezTo>
                <a:cubicBezTo>
                  <a:pt x="3707680" y="1669188"/>
                  <a:pt x="3714154" y="1664513"/>
                  <a:pt x="3714154" y="1658938"/>
                </a:cubicBezTo>
                <a:cubicBezTo>
                  <a:pt x="3716671" y="1658938"/>
                  <a:pt x="3719549" y="1656061"/>
                  <a:pt x="3722786" y="1650306"/>
                </a:cubicBezTo>
                <a:lnTo>
                  <a:pt x="3723865" y="1649227"/>
                </a:lnTo>
                <a:lnTo>
                  <a:pt x="3724944" y="1649227"/>
                </a:lnTo>
                <a:cubicBezTo>
                  <a:pt x="3734475" y="1654083"/>
                  <a:pt x="3743826" y="1657680"/>
                  <a:pt x="3752998" y="1660017"/>
                </a:cubicBezTo>
                <a:cubicBezTo>
                  <a:pt x="3760281" y="1667750"/>
                  <a:pt x="3763923" y="1674583"/>
                  <a:pt x="3763923" y="1680518"/>
                </a:cubicBezTo>
                <a:cubicBezTo>
                  <a:pt x="3761405" y="1682676"/>
                  <a:pt x="3758482" y="1683755"/>
                  <a:pt x="3755156" y="1683755"/>
                </a:cubicBezTo>
                <a:lnTo>
                  <a:pt x="3752998" y="1685913"/>
                </a:lnTo>
                <a:lnTo>
                  <a:pt x="3751919" y="1689150"/>
                </a:lnTo>
                <a:lnTo>
                  <a:pt x="3752998" y="1689150"/>
                </a:lnTo>
                <a:lnTo>
                  <a:pt x="3758393" y="1695624"/>
                </a:lnTo>
                <a:lnTo>
                  <a:pt x="3758393" y="1697782"/>
                </a:lnTo>
                <a:lnTo>
                  <a:pt x="3751919" y="1704391"/>
                </a:lnTo>
                <a:lnTo>
                  <a:pt x="3754077" y="1707628"/>
                </a:lnTo>
                <a:lnTo>
                  <a:pt x="3752998" y="1711944"/>
                </a:lnTo>
                <a:lnTo>
                  <a:pt x="3756235" y="1727050"/>
                </a:lnTo>
                <a:lnTo>
                  <a:pt x="3755156" y="1728129"/>
                </a:lnTo>
                <a:lnTo>
                  <a:pt x="3756235" y="1733524"/>
                </a:lnTo>
                <a:lnTo>
                  <a:pt x="3756235" y="1774661"/>
                </a:lnTo>
                <a:lnTo>
                  <a:pt x="3758393" y="1782214"/>
                </a:lnTo>
                <a:cubicBezTo>
                  <a:pt x="3754796" y="1791565"/>
                  <a:pt x="3750840" y="1796960"/>
                  <a:pt x="3746524" y="1798399"/>
                </a:cubicBezTo>
                <a:lnTo>
                  <a:pt x="3743287" y="1798399"/>
                </a:lnTo>
                <a:lnTo>
                  <a:pt x="3740050" y="1796241"/>
                </a:lnTo>
                <a:lnTo>
                  <a:pt x="3729260" y="1796241"/>
                </a:lnTo>
                <a:cubicBezTo>
                  <a:pt x="3725843" y="1796241"/>
                  <a:pt x="3723325" y="1795162"/>
                  <a:pt x="3721707" y="1793004"/>
                </a:cubicBezTo>
                <a:lnTo>
                  <a:pt x="3716312" y="1794083"/>
                </a:lnTo>
                <a:lnTo>
                  <a:pt x="3713075" y="1794083"/>
                </a:lnTo>
                <a:lnTo>
                  <a:pt x="3704443" y="1781135"/>
                </a:lnTo>
                <a:lnTo>
                  <a:pt x="3695811" y="1782214"/>
                </a:lnTo>
                <a:cubicBezTo>
                  <a:pt x="3668386" y="1780955"/>
                  <a:pt x="3654674" y="1779516"/>
                  <a:pt x="3654674" y="1777898"/>
                </a:cubicBezTo>
                <a:lnTo>
                  <a:pt x="3635252" y="1782214"/>
                </a:lnTo>
                <a:cubicBezTo>
                  <a:pt x="3628957" y="1790846"/>
                  <a:pt x="3619921" y="1795162"/>
                  <a:pt x="3608142" y="1795162"/>
                </a:cubicBezTo>
                <a:lnTo>
                  <a:pt x="3594115" y="1797320"/>
                </a:lnTo>
                <a:cubicBezTo>
                  <a:pt x="3586022" y="1793004"/>
                  <a:pt x="3581706" y="1788688"/>
                  <a:pt x="3581166" y="1784372"/>
                </a:cubicBezTo>
                <a:lnTo>
                  <a:pt x="3582245" y="1780056"/>
                </a:lnTo>
                <a:lnTo>
                  <a:pt x="3580087" y="1776819"/>
                </a:lnTo>
                <a:cubicBezTo>
                  <a:pt x="3580087" y="1763781"/>
                  <a:pt x="3582605" y="1757262"/>
                  <a:pt x="3587641" y="1757262"/>
                </a:cubicBezTo>
                <a:lnTo>
                  <a:pt x="3587641" y="1752946"/>
                </a:lnTo>
                <a:lnTo>
                  <a:pt x="3586562" y="1751867"/>
                </a:lnTo>
                <a:lnTo>
                  <a:pt x="3581166" y="1747551"/>
                </a:lnTo>
                <a:cubicBezTo>
                  <a:pt x="3580447" y="1740357"/>
                  <a:pt x="3579368" y="1736761"/>
                  <a:pt x="3577929" y="1736761"/>
                </a:cubicBezTo>
                <a:lnTo>
                  <a:pt x="3574692" y="1736761"/>
                </a:lnTo>
                <a:cubicBezTo>
                  <a:pt x="3560396" y="1742336"/>
                  <a:pt x="3550280" y="1747371"/>
                  <a:pt x="3544345" y="1751867"/>
                </a:cubicBezTo>
                <a:lnTo>
                  <a:pt x="3543266" y="1751867"/>
                </a:lnTo>
                <a:cubicBezTo>
                  <a:pt x="3533915" y="1749349"/>
                  <a:pt x="3529239" y="1747551"/>
                  <a:pt x="3529239" y="1746472"/>
                </a:cubicBezTo>
                <a:cubicBezTo>
                  <a:pt x="3529239" y="1745033"/>
                  <a:pt x="3532476" y="1742156"/>
                  <a:pt x="3538950" y="1737840"/>
                </a:cubicBezTo>
                <a:cubicBezTo>
                  <a:pt x="3538950" y="1734603"/>
                  <a:pt x="3545829" y="1731366"/>
                  <a:pt x="3559586" y="1728129"/>
                </a:cubicBezTo>
                <a:cubicBezTo>
                  <a:pt x="3559586" y="1719317"/>
                  <a:pt x="3566780" y="1710685"/>
                  <a:pt x="3581166" y="1702233"/>
                </a:cubicBezTo>
                <a:lnTo>
                  <a:pt x="3583325" y="1697782"/>
                </a:lnTo>
                <a:cubicBezTo>
                  <a:pt x="3580447" y="1697782"/>
                  <a:pt x="3579008" y="1694904"/>
                  <a:pt x="3579008" y="1689150"/>
                </a:cubicBezTo>
                <a:lnTo>
                  <a:pt x="3581166" y="1672965"/>
                </a:lnTo>
                <a:lnTo>
                  <a:pt x="3579008" y="1657859"/>
                </a:lnTo>
                <a:lnTo>
                  <a:pt x="3583325" y="1655702"/>
                </a:lnTo>
                <a:lnTo>
                  <a:pt x="3600589" y="1660017"/>
                </a:lnTo>
                <a:cubicBezTo>
                  <a:pt x="3602566" y="1660017"/>
                  <a:pt x="3606163" y="1656420"/>
                  <a:pt x="3611379" y="1649227"/>
                </a:cubicBezTo>
                <a:lnTo>
                  <a:pt x="3611379" y="1647069"/>
                </a:lnTo>
                <a:lnTo>
                  <a:pt x="3601668" y="1644911"/>
                </a:lnTo>
                <a:lnTo>
                  <a:pt x="3589799" y="1652464"/>
                </a:lnTo>
                <a:lnTo>
                  <a:pt x="3588720" y="1652464"/>
                </a:lnTo>
                <a:lnTo>
                  <a:pt x="3566060" y="1647069"/>
                </a:lnTo>
                <a:lnTo>
                  <a:pt x="3566060" y="1645990"/>
                </a:lnTo>
                <a:lnTo>
                  <a:pt x="3554057" y="1647069"/>
                </a:lnTo>
                <a:lnTo>
                  <a:pt x="3543266" y="1645990"/>
                </a:lnTo>
                <a:cubicBezTo>
                  <a:pt x="3539849" y="1648328"/>
                  <a:pt x="3535893" y="1649767"/>
                  <a:pt x="3531397" y="1650306"/>
                </a:cubicBezTo>
                <a:cubicBezTo>
                  <a:pt x="3527801" y="1649407"/>
                  <a:pt x="3526002" y="1646530"/>
                  <a:pt x="3526002" y="1641674"/>
                </a:cubicBezTo>
                <a:cubicBezTo>
                  <a:pt x="3527081" y="1638796"/>
                  <a:pt x="3528160" y="1637358"/>
                  <a:pt x="3529239" y="1637358"/>
                </a:cubicBezTo>
                <a:lnTo>
                  <a:pt x="3532476" y="1637358"/>
                </a:lnTo>
                <a:lnTo>
                  <a:pt x="3535713" y="1639516"/>
                </a:lnTo>
                <a:lnTo>
                  <a:pt x="3536792" y="1639516"/>
                </a:lnTo>
                <a:lnTo>
                  <a:pt x="3545424" y="1637358"/>
                </a:lnTo>
                <a:lnTo>
                  <a:pt x="3546503" y="1637358"/>
                </a:lnTo>
                <a:lnTo>
                  <a:pt x="3551899" y="1641674"/>
                </a:lnTo>
                <a:lnTo>
                  <a:pt x="3555136" y="1641674"/>
                </a:lnTo>
                <a:lnTo>
                  <a:pt x="3562823" y="1639516"/>
                </a:lnTo>
                <a:lnTo>
                  <a:pt x="3564981" y="1641674"/>
                </a:lnTo>
                <a:lnTo>
                  <a:pt x="3570376" y="1641674"/>
                </a:lnTo>
                <a:cubicBezTo>
                  <a:pt x="3574153" y="1638077"/>
                  <a:pt x="3577390" y="1636279"/>
                  <a:pt x="3580087" y="1636279"/>
                </a:cubicBezTo>
                <a:cubicBezTo>
                  <a:pt x="3584404" y="1636639"/>
                  <a:pt x="3586562" y="1637718"/>
                  <a:pt x="3586562" y="1639516"/>
                </a:cubicBezTo>
                <a:lnTo>
                  <a:pt x="3587641" y="1638437"/>
                </a:lnTo>
                <a:lnTo>
                  <a:pt x="3603826" y="1640595"/>
                </a:lnTo>
                <a:cubicBezTo>
                  <a:pt x="3611738" y="1639516"/>
                  <a:pt x="3615695" y="1632278"/>
                  <a:pt x="3615695" y="1618880"/>
                </a:cubicBezTo>
                <a:cubicBezTo>
                  <a:pt x="3607961" y="1616003"/>
                  <a:pt x="3600408" y="1614204"/>
                  <a:pt x="3593036" y="1613485"/>
                </a:cubicBezTo>
                <a:lnTo>
                  <a:pt x="3587641" y="1614564"/>
                </a:lnTo>
                <a:lnTo>
                  <a:pt x="3579008" y="1614564"/>
                </a:lnTo>
                <a:lnTo>
                  <a:pt x="3558373" y="1615643"/>
                </a:lnTo>
                <a:cubicBezTo>
                  <a:pt x="3551899" y="1613845"/>
                  <a:pt x="3548662" y="1612406"/>
                  <a:pt x="3548662" y="1611327"/>
                </a:cubicBezTo>
                <a:cubicBezTo>
                  <a:pt x="3548662" y="1609889"/>
                  <a:pt x="3549741" y="1609169"/>
                  <a:pt x="3551899" y="1609169"/>
                </a:cubicBezTo>
                <a:lnTo>
                  <a:pt x="3555136" y="1611327"/>
                </a:lnTo>
                <a:cubicBezTo>
                  <a:pt x="3559901" y="1608450"/>
                  <a:pt x="3565341" y="1607011"/>
                  <a:pt x="3571455" y="1607011"/>
                </a:cubicBezTo>
                <a:lnTo>
                  <a:pt x="3593036" y="1607011"/>
                </a:lnTo>
                <a:lnTo>
                  <a:pt x="3611379" y="1603774"/>
                </a:lnTo>
                <a:lnTo>
                  <a:pt x="3614616" y="1607011"/>
                </a:lnTo>
                <a:lnTo>
                  <a:pt x="3618932" y="1607011"/>
                </a:lnTo>
                <a:lnTo>
                  <a:pt x="3620011" y="1600537"/>
                </a:lnTo>
                <a:lnTo>
                  <a:pt x="3618932" y="1594063"/>
                </a:lnTo>
                <a:lnTo>
                  <a:pt x="3620011" y="1583273"/>
                </a:lnTo>
                <a:lnTo>
                  <a:pt x="3620011" y="1582194"/>
                </a:lnTo>
                <a:lnTo>
                  <a:pt x="3603826" y="1581115"/>
                </a:lnTo>
                <a:lnTo>
                  <a:pt x="3602747" y="1581115"/>
                </a:lnTo>
                <a:lnTo>
                  <a:pt x="3601668" y="1580036"/>
                </a:lnTo>
                <a:lnTo>
                  <a:pt x="3600589" y="1581115"/>
                </a:lnTo>
                <a:lnTo>
                  <a:pt x="3599510" y="1581115"/>
                </a:lnTo>
                <a:lnTo>
                  <a:pt x="3598431" y="1580036"/>
                </a:lnTo>
                <a:lnTo>
                  <a:pt x="3597352" y="1581115"/>
                </a:lnTo>
                <a:lnTo>
                  <a:pt x="3596273" y="1581115"/>
                </a:lnTo>
                <a:lnTo>
                  <a:pt x="3579008" y="1582194"/>
                </a:lnTo>
                <a:lnTo>
                  <a:pt x="3574692" y="1580036"/>
                </a:lnTo>
                <a:lnTo>
                  <a:pt x="3555136" y="1582194"/>
                </a:lnTo>
                <a:cubicBezTo>
                  <a:pt x="3547223" y="1580935"/>
                  <a:pt x="3543266" y="1579497"/>
                  <a:pt x="3543266" y="1577878"/>
                </a:cubicBezTo>
                <a:lnTo>
                  <a:pt x="3543266" y="1575720"/>
                </a:lnTo>
                <a:cubicBezTo>
                  <a:pt x="3543986" y="1573562"/>
                  <a:pt x="3546144" y="1572483"/>
                  <a:pt x="3549741" y="1572483"/>
                </a:cubicBezTo>
                <a:lnTo>
                  <a:pt x="3567139" y="1572483"/>
                </a:lnTo>
                <a:cubicBezTo>
                  <a:pt x="3568578" y="1572483"/>
                  <a:pt x="3569297" y="1573562"/>
                  <a:pt x="3569297" y="1575720"/>
                </a:cubicBezTo>
                <a:lnTo>
                  <a:pt x="3570376" y="1575720"/>
                </a:lnTo>
                <a:cubicBezTo>
                  <a:pt x="3570376" y="1573382"/>
                  <a:pt x="3573613" y="1571224"/>
                  <a:pt x="3580087" y="1569246"/>
                </a:cubicBezTo>
                <a:lnTo>
                  <a:pt x="3587641" y="1573562"/>
                </a:lnTo>
                <a:cubicBezTo>
                  <a:pt x="3594115" y="1572843"/>
                  <a:pt x="3597352" y="1571764"/>
                  <a:pt x="3597352" y="1570325"/>
                </a:cubicBezTo>
                <a:lnTo>
                  <a:pt x="3587641" y="1548610"/>
                </a:lnTo>
                <a:cubicBezTo>
                  <a:pt x="3589618" y="1548610"/>
                  <a:pt x="3591417" y="1546812"/>
                  <a:pt x="3593036" y="1543216"/>
                </a:cubicBezTo>
                <a:lnTo>
                  <a:pt x="3593036" y="1542136"/>
                </a:lnTo>
                <a:lnTo>
                  <a:pt x="3591957" y="1542136"/>
                </a:lnTo>
                <a:cubicBezTo>
                  <a:pt x="3591957" y="1544294"/>
                  <a:pt x="3590518" y="1546093"/>
                  <a:pt x="3587641" y="1547531"/>
                </a:cubicBezTo>
                <a:lnTo>
                  <a:pt x="3586562" y="1547531"/>
                </a:lnTo>
                <a:cubicBezTo>
                  <a:pt x="3584763" y="1545373"/>
                  <a:pt x="3581886" y="1544294"/>
                  <a:pt x="3577929" y="1544294"/>
                </a:cubicBezTo>
                <a:lnTo>
                  <a:pt x="3574692" y="1539978"/>
                </a:lnTo>
                <a:lnTo>
                  <a:pt x="3574692" y="1537820"/>
                </a:lnTo>
                <a:cubicBezTo>
                  <a:pt x="3574692" y="1535662"/>
                  <a:pt x="3579368" y="1533504"/>
                  <a:pt x="3588720" y="1531346"/>
                </a:cubicBezTo>
                <a:cubicBezTo>
                  <a:pt x="3592855" y="1531346"/>
                  <a:pt x="3598250" y="1533504"/>
                  <a:pt x="3604905" y="1537820"/>
                </a:cubicBezTo>
                <a:lnTo>
                  <a:pt x="3611379" y="1537820"/>
                </a:lnTo>
                <a:cubicBezTo>
                  <a:pt x="3622978" y="1537820"/>
                  <a:pt x="3628778" y="1538899"/>
                  <a:pt x="3628778" y="1541057"/>
                </a:cubicBezTo>
                <a:lnTo>
                  <a:pt x="3627699" y="1542136"/>
                </a:lnTo>
                <a:lnTo>
                  <a:pt x="3627699" y="1543216"/>
                </a:lnTo>
                <a:lnTo>
                  <a:pt x="3630936" y="1545373"/>
                </a:lnTo>
                <a:lnTo>
                  <a:pt x="3632015" y="1545373"/>
                </a:lnTo>
                <a:lnTo>
                  <a:pt x="3632015" y="1543216"/>
                </a:lnTo>
                <a:lnTo>
                  <a:pt x="3635252" y="1543216"/>
                </a:lnTo>
                <a:cubicBezTo>
                  <a:pt x="3640287" y="1546452"/>
                  <a:pt x="3642805" y="1550049"/>
                  <a:pt x="3642805" y="1554005"/>
                </a:cubicBezTo>
                <a:lnTo>
                  <a:pt x="3642805" y="1555084"/>
                </a:lnTo>
                <a:lnTo>
                  <a:pt x="3641726" y="1555084"/>
                </a:lnTo>
                <a:lnTo>
                  <a:pt x="3636331" y="1548610"/>
                </a:lnTo>
                <a:lnTo>
                  <a:pt x="3635252" y="1547531"/>
                </a:lnTo>
                <a:lnTo>
                  <a:pt x="3633094" y="1547531"/>
                </a:lnTo>
                <a:lnTo>
                  <a:pt x="3635252" y="1550768"/>
                </a:lnTo>
                <a:lnTo>
                  <a:pt x="3634173" y="1551847"/>
                </a:lnTo>
                <a:lnTo>
                  <a:pt x="3634173" y="1552926"/>
                </a:lnTo>
                <a:lnTo>
                  <a:pt x="3639568" y="1556163"/>
                </a:lnTo>
                <a:lnTo>
                  <a:pt x="3644963" y="1555084"/>
                </a:lnTo>
                <a:lnTo>
                  <a:pt x="3646042" y="1556163"/>
                </a:lnTo>
                <a:lnTo>
                  <a:pt x="3646042" y="1560479"/>
                </a:lnTo>
                <a:cubicBezTo>
                  <a:pt x="3641006" y="1566144"/>
                  <a:pt x="3638489" y="1570145"/>
                  <a:pt x="3638489" y="1572483"/>
                </a:cubicBezTo>
                <a:lnTo>
                  <a:pt x="3640647" y="1574641"/>
                </a:lnTo>
                <a:lnTo>
                  <a:pt x="3656832" y="1569246"/>
                </a:lnTo>
                <a:lnTo>
                  <a:pt x="3658990" y="1569246"/>
                </a:lnTo>
                <a:lnTo>
                  <a:pt x="3669780" y="1571404"/>
                </a:lnTo>
                <a:cubicBezTo>
                  <a:pt x="3669780" y="1569246"/>
                  <a:pt x="3671938" y="1568167"/>
                  <a:pt x="3676254" y="1568167"/>
                </a:cubicBezTo>
                <a:lnTo>
                  <a:pt x="3676254" y="1567088"/>
                </a:lnTo>
                <a:lnTo>
                  <a:pt x="3674096" y="1567088"/>
                </a:lnTo>
                <a:lnTo>
                  <a:pt x="3674096" y="1566009"/>
                </a:lnTo>
                <a:lnTo>
                  <a:pt x="3683807" y="1542136"/>
                </a:lnTo>
                <a:lnTo>
                  <a:pt x="3682728" y="1536741"/>
                </a:lnTo>
                <a:lnTo>
                  <a:pt x="3682728" y="1534583"/>
                </a:lnTo>
                <a:lnTo>
                  <a:pt x="3684886" y="1532425"/>
                </a:lnTo>
                <a:lnTo>
                  <a:pt x="3685965" y="1533504"/>
                </a:lnTo>
                <a:close/>
                <a:moveTo>
                  <a:pt x="8172035" y="1528785"/>
                </a:moveTo>
                <a:cubicBezTo>
                  <a:pt x="8195413" y="1532921"/>
                  <a:pt x="8207102" y="1537642"/>
                  <a:pt x="8207102" y="1542947"/>
                </a:cubicBezTo>
                <a:lnTo>
                  <a:pt x="8210339" y="1546184"/>
                </a:lnTo>
                <a:lnTo>
                  <a:pt x="8210339" y="1551579"/>
                </a:lnTo>
                <a:lnTo>
                  <a:pt x="8202651" y="1568978"/>
                </a:lnTo>
                <a:lnTo>
                  <a:pt x="8224501" y="1568978"/>
                </a:lnTo>
                <a:cubicBezTo>
                  <a:pt x="8227289" y="1568978"/>
                  <a:pt x="8229132" y="1563897"/>
                  <a:pt x="8230031" y="1553737"/>
                </a:cubicBezTo>
                <a:cubicBezTo>
                  <a:pt x="8226704" y="1552298"/>
                  <a:pt x="8224861" y="1550859"/>
                  <a:pt x="8224501" y="1549421"/>
                </a:cubicBezTo>
                <a:lnTo>
                  <a:pt x="8224501" y="1548342"/>
                </a:lnTo>
                <a:cubicBezTo>
                  <a:pt x="8227468" y="1544745"/>
                  <a:pt x="8230031" y="1538945"/>
                  <a:pt x="8232189" y="1530943"/>
                </a:cubicBezTo>
                <a:lnTo>
                  <a:pt x="8233268" y="1530943"/>
                </a:lnTo>
                <a:cubicBezTo>
                  <a:pt x="8235696" y="1532921"/>
                  <a:pt x="8241181" y="1535079"/>
                  <a:pt x="8249723" y="1537417"/>
                </a:cubicBezTo>
                <a:lnTo>
                  <a:pt x="8249723" y="1538631"/>
                </a:lnTo>
                <a:lnTo>
                  <a:pt x="8256332" y="1536338"/>
                </a:lnTo>
                <a:cubicBezTo>
                  <a:pt x="8276024" y="1540204"/>
                  <a:pt x="8285870" y="1543846"/>
                  <a:pt x="8285870" y="1547263"/>
                </a:cubicBezTo>
                <a:cubicBezTo>
                  <a:pt x="8287848" y="1547263"/>
                  <a:pt x="8296570" y="1554861"/>
                  <a:pt x="8312035" y="1570056"/>
                </a:cubicBezTo>
                <a:lnTo>
                  <a:pt x="8312035" y="1573428"/>
                </a:lnTo>
                <a:cubicBezTo>
                  <a:pt x="8310956" y="1576306"/>
                  <a:pt x="8308394" y="1577744"/>
                  <a:pt x="8304347" y="1577744"/>
                </a:cubicBezTo>
                <a:lnTo>
                  <a:pt x="8301110" y="1575587"/>
                </a:lnTo>
                <a:lnTo>
                  <a:pt x="8295715" y="1576665"/>
                </a:lnTo>
                <a:lnTo>
                  <a:pt x="8283577" y="1574508"/>
                </a:lnTo>
                <a:lnTo>
                  <a:pt x="8270494" y="1578823"/>
                </a:lnTo>
                <a:cubicBezTo>
                  <a:pt x="8271753" y="1584578"/>
                  <a:pt x="8273191" y="1587455"/>
                  <a:pt x="8274810" y="1587455"/>
                </a:cubicBezTo>
                <a:lnTo>
                  <a:pt x="8281419" y="1586376"/>
                </a:lnTo>
                <a:cubicBezTo>
                  <a:pt x="8283577" y="1588535"/>
                  <a:pt x="8287578" y="1590378"/>
                  <a:pt x="8293422" y="1591906"/>
                </a:cubicBezTo>
                <a:cubicBezTo>
                  <a:pt x="8293422" y="1594064"/>
                  <a:pt x="8295985" y="1595143"/>
                  <a:pt x="8301110" y="1595143"/>
                </a:cubicBezTo>
                <a:lnTo>
                  <a:pt x="8304347" y="1604854"/>
                </a:lnTo>
                <a:lnTo>
                  <a:pt x="8301110" y="1611463"/>
                </a:lnTo>
                <a:lnTo>
                  <a:pt x="8304347" y="1616858"/>
                </a:lnTo>
                <a:lnTo>
                  <a:pt x="8304347" y="1617937"/>
                </a:lnTo>
                <a:cubicBezTo>
                  <a:pt x="8302369" y="1620275"/>
                  <a:pt x="8300931" y="1624276"/>
                  <a:pt x="8300031" y="1629941"/>
                </a:cubicBezTo>
                <a:lnTo>
                  <a:pt x="8304347" y="1671211"/>
                </a:lnTo>
                <a:lnTo>
                  <a:pt x="8303268" y="1674448"/>
                </a:lnTo>
                <a:cubicBezTo>
                  <a:pt x="8303268" y="1676427"/>
                  <a:pt x="8307315" y="1679709"/>
                  <a:pt x="8315407" y="1684294"/>
                </a:cubicBezTo>
                <a:lnTo>
                  <a:pt x="8317565" y="1691847"/>
                </a:lnTo>
                <a:lnTo>
                  <a:pt x="8317565" y="1692926"/>
                </a:lnTo>
                <a:cubicBezTo>
                  <a:pt x="8314598" y="1698951"/>
                  <a:pt x="8311316" y="1702592"/>
                  <a:pt x="8307719" y="1703851"/>
                </a:cubicBezTo>
                <a:lnTo>
                  <a:pt x="8289106" y="1701693"/>
                </a:lnTo>
                <a:cubicBezTo>
                  <a:pt x="8281104" y="1701693"/>
                  <a:pt x="8277103" y="1703492"/>
                  <a:pt x="8277103" y="1707088"/>
                </a:cubicBezTo>
                <a:lnTo>
                  <a:pt x="8276024" y="1711404"/>
                </a:lnTo>
                <a:lnTo>
                  <a:pt x="8277103" y="1715855"/>
                </a:lnTo>
                <a:lnTo>
                  <a:pt x="8277103" y="1718013"/>
                </a:lnTo>
                <a:cubicBezTo>
                  <a:pt x="8271977" y="1730332"/>
                  <a:pt x="8265414" y="1736491"/>
                  <a:pt x="8257411" y="1736491"/>
                </a:cubicBezTo>
                <a:cubicBezTo>
                  <a:pt x="8257411" y="1739548"/>
                  <a:pt x="8251926" y="1742066"/>
                  <a:pt x="8240956" y="1744044"/>
                </a:cubicBezTo>
                <a:lnTo>
                  <a:pt x="8239877" y="1748360"/>
                </a:lnTo>
                <a:lnTo>
                  <a:pt x="8239877" y="1750653"/>
                </a:lnTo>
                <a:lnTo>
                  <a:pt x="8240956" y="1750653"/>
                </a:lnTo>
                <a:cubicBezTo>
                  <a:pt x="8240956" y="1746247"/>
                  <a:pt x="8244598" y="1744044"/>
                  <a:pt x="8251881" y="1744044"/>
                </a:cubicBezTo>
                <a:lnTo>
                  <a:pt x="8273731" y="1740807"/>
                </a:lnTo>
                <a:cubicBezTo>
                  <a:pt x="8274450" y="1742965"/>
                  <a:pt x="8276653" y="1744044"/>
                  <a:pt x="8280340" y="1744044"/>
                </a:cubicBezTo>
                <a:lnTo>
                  <a:pt x="8281419" y="1744044"/>
                </a:lnTo>
                <a:lnTo>
                  <a:pt x="8286948" y="1739728"/>
                </a:lnTo>
                <a:lnTo>
                  <a:pt x="8289106" y="1739728"/>
                </a:lnTo>
                <a:cubicBezTo>
                  <a:pt x="8291804" y="1741886"/>
                  <a:pt x="8294367" y="1742965"/>
                  <a:pt x="8296794" y="1742965"/>
                </a:cubicBezTo>
                <a:cubicBezTo>
                  <a:pt x="8300391" y="1740807"/>
                  <a:pt x="8305112" y="1739728"/>
                  <a:pt x="8310956" y="1739728"/>
                </a:cubicBezTo>
                <a:lnTo>
                  <a:pt x="8312035" y="1739728"/>
                </a:lnTo>
                <a:lnTo>
                  <a:pt x="8314193" y="1741886"/>
                </a:lnTo>
                <a:lnTo>
                  <a:pt x="8314193" y="1744044"/>
                </a:lnTo>
                <a:cubicBezTo>
                  <a:pt x="8314193" y="1747101"/>
                  <a:pt x="8311316" y="1751462"/>
                  <a:pt x="8305561" y="1757127"/>
                </a:cubicBezTo>
                <a:lnTo>
                  <a:pt x="8301110" y="1773447"/>
                </a:lnTo>
                <a:lnTo>
                  <a:pt x="8302189" y="1784237"/>
                </a:lnTo>
                <a:cubicBezTo>
                  <a:pt x="8300751" y="1787564"/>
                  <a:pt x="8299312" y="1789407"/>
                  <a:pt x="8297873" y="1789767"/>
                </a:cubicBezTo>
                <a:lnTo>
                  <a:pt x="8290186" y="1789767"/>
                </a:lnTo>
                <a:lnTo>
                  <a:pt x="8284656" y="1790846"/>
                </a:lnTo>
                <a:cubicBezTo>
                  <a:pt x="8269370" y="1789767"/>
                  <a:pt x="8261727" y="1788328"/>
                  <a:pt x="8261727" y="1786530"/>
                </a:cubicBezTo>
                <a:lnTo>
                  <a:pt x="8260648" y="1782079"/>
                </a:lnTo>
                <a:lnTo>
                  <a:pt x="8258490" y="1782079"/>
                </a:lnTo>
                <a:cubicBezTo>
                  <a:pt x="8256422" y="1785046"/>
                  <a:pt x="8250937" y="1787609"/>
                  <a:pt x="8242035" y="1789767"/>
                </a:cubicBezTo>
                <a:lnTo>
                  <a:pt x="8238798" y="1789767"/>
                </a:lnTo>
                <a:lnTo>
                  <a:pt x="8237719" y="1788688"/>
                </a:lnTo>
                <a:lnTo>
                  <a:pt x="8236640" y="1789767"/>
                </a:lnTo>
                <a:lnTo>
                  <a:pt x="8221264" y="1789767"/>
                </a:lnTo>
                <a:cubicBezTo>
                  <a:pt x="8218387" y="1786890"/>
                  <a:pt x="8211823" y="1785451"/>
                  <a:pt x="8201572" y="1785451"/>
                </a:cubicBezTo>
                <a:lnTo>
                  <a:pt x="8197256" y="1786530"/>
                </a:lnTo>
                <a:cubicBezTo>
                  <a:pt x="8197256" y="1785001"/>
                  <a:pt x="8196132" y="1784237"/>
                  <a:pt x="8193884" y="1784237"/>
                </a:cubicBezTo>
                <a:lnTo>
                  <a:pt x="8184038" y="1786530"/>
                </a:lnTo>
                <a:lnTo>
                  <a:pt x="8184038" y="1785451"/>
                </a:lnTo>
                <a:lnTo>
                  <a:pt x="8175272" y="1788688"/>
                </a:lnTo>
                <a:lnTo>
                  <a:pt x="8174193" y="1788688"/>
                </a:lnTo>
                <a:cubicBezTo>
                  <a:pt x="8171495" y="1785721"/>
                  <a:pt x="8166774" y="1784237"/>
                  <a:pt x="8160031" y="1784237"/>
                </a:cubicBezTo>
                <a:lnTo>
                  <a:pt x="8155580" y="1784237"/>
                </a:lnTo>
                <a:cubicBezTo>
                  <a:pt x="8149016" y="1780461"/>
                  <a:pt x="8142092" y="1773942"/>
                  <a:pt x="8134809" y="1764680"/>
                </a:cubicBezTo>
                <a:cubicBezTo>
                  <a:pt x="8131212" y="1764680"/>
                  <a:pt x="8126492" y="1759240"/>
                  <a:pt x="8120647" y="1748360"/>
                </a:cubicBezTo>
                <a:lnTo>
                  <a:pt x="8119568" y="1747281"/>
                </a:lnTo>
                <a:lnTo>
                  <a:pt x="8118489" y="1747281"/>
                </a:lnTo>
                <a:cubicBezTo>
                  <a:pt x="8105361" y="1755104"/>
                  <a:pt x="8098797" y="1763106"/>
                  <a:pt x="8098797" y="1771289"/>
                </a:cubicBezTo>
                <a:cubicBezTo>
                  <a:pt x="8090345" y="1776504"/>
                  <a:pt x="8083421" y="1783742"/>
                  <a:pt x="8078026" y="1793004"/>
                </a:cubicBezTo>
                <a:lnTo>
                  <a:pt x="8073576" y="1794083"/>
                </a:lnTo>
                <a:cubicBezTo>
                  <a:pt x="8070159" y="1794083"/>
                  <a:pt x="8065078" y="1781405"/>
                  <a:pt x="8058334" y="1756048"/>
                </a:cubicBezTo>
                <a:lnTo>
                  <a:pt x="8052805" y="1740807"/>
                </a:lnTo>
                <a:lnTo>
                  <a:pt x="8054963" y="1737570"/>
                </a:lnTo>
                <a:lnTo>
                  <a:pt x="8060492" y="1738649"/>
                </a:lnTo>
                <a:lnTo>
                  <a:pt x="8076812" y="1738649"/>
                </a:lnTo>
                <a:cubicBezTo>
                  <a:pt x="8079240" y="1738649"/>
                  <a:pt x="8080724" y="1733209"/>
                  <a:pt x="8081263" y="1722329"/>
                </a:cubicBezTo>
                <a:lnTo>
                  <a:pt x="8079105" y="1715855"/>
                </a:lnTo>
                <a:lnTo>
                  <a:pt x="8079105" y="1709246"/>
                </a:lnTo>
                <a:lnTo>
                  <a:pt x="8080184" y="1689689"/>
                </a:lnTo>
                <a:lnTo>
                  <a:pt x="8079105" y="1684294"/>
                </a:lnTo>
                <a:lnTo>
                  <a:pt x="8080184" y="1675527"/>
                </a:lnTo>
                <a:lnTo>
                  <a:pt x="8079105" y="1674448"/>
                </a:lnTo>
                <a:lnTo>
                  <a:pt x="8079105" y="1673369"/>
                </a:lnTo>
                <a:lnTo>
                  <a:pt x="8080184" y="1672290"/>
                </a:lnTo>
                <a:lnTo>
                  <a:pt x="8080184" y="1671211"/>
                </a:lnTo>
                <a:lnTo>
                  <a:pt x="8079105" y="1662582"/>
                </a:lnTo>
                <a:lnTo>
                  <a:pt x="8080184" y="1654893"/>
                </a:lnTo>
                <a:cubicBezTo>
                  <a:pt x="8080184" y="1646171"/>
                  <a:pt x="8078341" y="1641810"/>
                  <a:pt x="8074654" y="1641810"/>
                </a:cubicBezTo>
                <a:lnTo>
                  <a:pt x="8065888" y="1640731"/>
                </a:lnTo>
                <a:lnTo>
                  <a:pt x="8059414" y="1642889"/>
                </a:lnTo>
                <a:cubicBezTo>
                  <a:pt x="8057705" y="1642889"/>
                  <a:pt x="8056581" y="1639292"/>
                  <a:pt x="8056042" y="1632099"/>
                </a:cubicBezTo>
                <a:cubicBezTo>
                  <a:pt x="8059369" y="1629221"/>
                  <a:pt x="8061931" y="1627783"/>
                  <a:pt x="8063730" y="1627783"/>
                </a:cubicBezTo>
                <a:lnTo>
                  <a:pt x="8066967" y="1631020"/>
                </a:lnTo>
                <a:lnTo>
                  <a:pt x="8076812" y="1631020"/>
                </a:lnTo>
                <a:lnTo>
                  <a:pt x="8078026" y="1632099"/>
                </a:lnTo>
                <a:cubicBezTo>
                  <a:pt x="8080544" y="1632099"/>
                  <a:pt x="8084905" y="1627378"/>
                  <a:pt x="8091109" y="1617937"/>
                </a:cubicBezTo>
                <a:lnTo>
                  <a:pt x="8093267" y="1612542"/>
                </a:lnTo>
                <a:lnTo>
                  <a:pt x="8095425" y="1612542"/>
                </a:lnTo>
                <a:cubicBezTo>
                  <a:pt x="8100910" y="1613261"/>
                  <a:pt x="8108238" y="1618701"/>
                  <a:pt x="8117410" y="1628862"/>
                </a:cubicBezTo>
                <a:cubicBezTo>
                  <a:pt x="8127571" y="1633538"/>
                  <a:pt x="8132651" y="1638618"/>
                  <a:pt x="8132651" y="1644103"/>
                </a:cubicBezTo>
                <a:lnTo>
                  <a:pt x="8128335" y="1660288"/>
                </a:lnTo>
                <a:lnTo>
                  <a:pt x="8129414" y="1674448"/>
                </a:lnTo>
                <a:cubicBezTo>
                  <a:pt x="8126447" y="1674448"/>
                  <a:pt x="8124963" y="1681327"/>
                  <a:pt x="8124963" y="1695084"/>
                </a:cubicBezTo>
                <a:cubicBezTo>
                  <a:pt x="8127391" y="1695084"/>
                  <a:pt x="8129234" y="1700884"/>
                  <a:pt x="8130493" y="1712483"/>
                </a:cubicBezTo>
                <a:lnTo>
                  <a:pt x="8126042" y="1723408"/>
                </a:lnTo>
                <a:cubicBezTo>
                  <a:pt x="8126042" y="1727364"/>
                  <a:pt x="8130448" y="1733164"/>
                  <a:pt x="8139260" y="1740807"/>
                </a:cubicBezTo>
                <a:lnTo>
                  <a:pt x="8141418" y="1740807"/>
                </a:lnTo>
                <a:lnTo>
                  <a:pt x="8148027" y="1738649"/>
                </a:lnTo>
                <a:lnTo>
                  <a:pt x="8150185" y="1738649"/>
                </a:lnTo>
                <a:lnTo>
                  <a:pt x="8154501" y="1744044"/>
                </a:lnTo>
                <a:lnTo>
                  <a:pt x="8161110" y="1742965"/>
                </a:lnTo>
                <a:lnTo>
                  <a:pt x="8165426" y="1744044"/>
                </a:lnTo>
                <a:lnTo>
                  <a:pt x="8166640" y="1742965"/>
                </a:lnTo>
                <a:lnTo>
                  <a:pt x="8166640" y="1741886"/>
                </a:lnTo>
                <a:lnTo>
                  <a:pt x="8157873" y="1714776"/>
                </a:lnTo>
                <a:cubicBezTo>
                  <a:pt x="8152028" y="1714776"/>
                  <a:pt x="8149106" y="1712573"/>
                  <a:pt x="8149106" y="1708167"/>
                </a:cubicBezTo>
                <a:lnTo>
                  <a:pt x="8145734" y="1702772"/>
                </a:lnTo>
                <a:lnTo>
                  <a:pt x="8145734" y="1701693"/>
                </a:lnTo>
                <a:lnTo>
                  <a:pt x="8138181" y="1701693"/>
                </a:lnTo>
                <a:cubicBezTo>
                  <a:pt x="8133775" y="1698816"/>
                  <a:pt x="8131572" y="1695174"/>
                  <a:pt x="8131572" y="1690768"/>
                </a:cubicBezTo>
                <a:lnTo>
                  <a:pt x="8133730" y="1688610"/>
                </a:lnTo>
                <a:lnTo>
                  <a:pt x="8139260" y="1689689"/>
                </a:lnTo>
                <a:lnTo>
                  <a:pt x="8141418" y="1689689"/>
                </a:lnTo>
                <a:lnTo>
                  <a:pt x="8141418" y="1687531"/>
                </a:lnTo>
                <a:cubicBezTo>
                  <a:pt x="8141418" y="1685014"/>
                  <a:pt x="8139979" y="1682091"/>
                  <a:pt x="8137102" y="1678764"/>
                </a:cubicBezTo>
                <a:lnTo>
                  <a:pt x="8137102" y="1676606"/>
                </a:lnTo>
                <a:cubicBezTo>
                  <a:pt x="8137102" y="1674269"/>
                  <a:pt x="8138181" y="1671751"/>
                  <a:pt x="8140339" y="1669053"/>
                </a:cubicBezTo>
                <a:lnTo>
                  <a:pt x="8140339" y="1666895"/>
                </a:lnTo>
                <a:cubicBezTo>
                  <a:pt x="8137372" y="1659613"/>
                  <a:pt x="8134809" y="1646575"/>
                  <a:pt x="8132651" y="1627783"/>
                </a:cubicBezTo>
                <a:lnTo>
                  <a:pt x="8133730" y="1624411"/>
                </a:lnTo>
                <a:lnTo>
                  <a:pt x="8132651" y="1614700"/>
                </a:lnTo>
                <a:lnTo>
                  <a:pt x="8132651" y="1613621"/>
                </a:lnTo>
                <a:cubicBezTo>
                  <a:pt x="8134809" y="1611103"/>
                  <a:pt x="8136293" y="1607102"/>
                  <a:pt x="8137102" y="1601617"/>
                </a:cubicBezTo>
                <a:lnTo>
                  <a:pt x="8135888" y="1600538"/>
                </a:lnTo>
                <a:lnTo>
                  <a:pt x="8135888" y="1599459"/>
                </a:lnTo>
                <a:lnTo>
                  <a:pt x="8138181" y="1591906"/>
                </a:lnTo>
                <a:lnTo>
                  <a:pt x="8128335" y="1570056"/>
                </a:lnTo>
                <a:lnTo>
                  <a:pt x="8128335" y="1567898"/>
                </a:lnTo>
                <a:lnTo>
                  <a:pt x="8130493" y="1565740"/>
                </a:lnTo>
                <a:lnTo>
                  <a:pt x="8133730" y="1565740"/>
                </a:lnTo>
                <a:lnTo>
                  <a:pt x="8152343" y="1570056"/>
                </a:lnTo>
                <a:lnTo>
                  <a:pt x="8162189" y="1567898"/>
                </a:lnTo>
                <a:lnTo>
                  <a:pt x="8167718" y="1567898"/>
                </a:lnTo>
                <a:lnTo>
                  <a:pt x="8173114" y="1568978"/>
                </a:lnTo>
                <a:lnTo>
                  <a:pt x="8173114" y="1564661"/>
                </a:lnTo>
                <a:lnTo>
                  <a:pt x="8157873" y="1534180"/>
                </a:lnTo>
                <a:lnTo>
                  <a:pt x="8169876" y="1530943"/>
                </a:lnTo>
                <a:close/>
                <a:moveTo>
                  <a:pt x="5137099" y="1528784"/>
                </a:moveTo>
                <a:lnTo>
                  <a:pt x="5155712" y="1529863"/>
                </a:lnTo>
                <a:lnTo>
                  <a:pt x="5156791" y="1528784"/>
                </a:lnTo>
                <a:lnTo>
                  <a:pt x="5157870" y="1528784"/>
                </a:lnTo>
                <a:lnTo>
                  <a:pt x="5174325" y="1534314"/>
                </a:lnTo>
                <a:lnTo>
                  <a:pt x="5185250" y="1529863"/>
                </a:lnTo>
                <a:lnTo>
                  <a:pt x="5187543" y="1529863"/>
                </a:lnTo>
                <a:cubicBezTo>
                  <a:pt x="5194826" y="1530402"/>
                  <a:pt x="5198467" y="1532606"/>
                  <a:pt x="5198467" y="1536472"/>
                </a:cubicBezTo>
                <a:cubicBezTo>
                  <a:pt x="5192623" y="1544295"/>
                  <a:pt x="5189341" y="1550858"/>
                  <a:pt x="5188622" y="1556164"/>
                </a:cubicBezTo>
                <a:lnTo>
                  <a:pt x="5188622" y="1561693"/>
                </a:lnTo>
                <a:cubicBezTo>
                  <a:pt x="5188622" y="1563132"/>
                  <a:pt x="5192623" y="1564931"/>
                  <a:pt x="5200625" y="1567088"/>
                </a:cubicBezTo>
                <a:lnTo>
                  <a:pt x="5200625" y="1568167"/>
                </a:lnTo>
                <a:lnTo>
                  <a:pt x="5201704" y="1567088"/>
                </a:lnTo>
                <a:lnTo>
                  <a:pt x="5206155" y="1567088"/>
                </a:lnTo>
                <a:lnTo>
                  <a:pt x="5208313" y="1569246"/>
                </a:lnTo>
                <a:lnTo>
                  <a:pt x="5208313" y="1572618"/>
                </a:lnTo>
                <a:cubicBezTo>
                  <a:pt x="5208313" y="1574776"/>
                  <a:pt x="5200266" y="1576934"/>
                  <a:pt x="5184171" y="1579092"/>
                </a:cubicBezTo>
                <a:cubicBezTo>
                  <a:pt x="5183452" y="1576934"/>
                  <a:pt x="5181294" y="1575855"/>
                  <a:pt x="5177697" y="1575855"/>
                </a:cubicBezTo>
                <a:lnTo>
                  <a:pt x="5168930" y="1575855"/>
                </a:lnTo>
                <a:lnTo>
                  <a:pt x="5160163" y="1582464"/>
                </a:lnTo>
                <a:lnTo>
                  <a:pt x="5158949" y="1582464"/>
                </a:lnTo>
                <a:lnTo>
                  <a:pt x="5155712" y="1580306"/>
                </a:lnTo>
                <a:lnTo>
                  <a:pt x="5154633" y="1581385"/>
                </a:lnTo>
                <a:lnTo>
                  <a:pt x="5151396" y="1591231"/>
                </a:lnTo>
                <a:cubicBezTo>
                  <a:pt x="5145552" y="1595997"/>
                  <a:pt x="5142629" y="1599279"/>
                  <a:pt x="5142629" y="1601077"/>
                </a:cubicBezTo>
                <a:lnTo>
                  <a:pt x="5143708" y="1602156"/>
                </a:lnTo>
                <a:lnTo>
                  <a:pt x="5156791" y="1601077"/>
                </a:lnTo>
                <a:lnTo>
                  <a:pt x="5160163" y="1601077"/>
                </a:lnTo>
                <a:lnTo>
                  <a:pt x="5161242" y="1602156"/>
                </a:lnTo>
                <a:lnTo>
                  <a:pt x="5162321" y="1602156"/>
                </a:lnTo>
                <a:lnTo>
                  <a:pt x="5164479" y="1599998"/>
                </a:lnTo>
                <a:lnTo>
                  <a:pt x="5172167" y="1599998"/>
                </a:lnTo>
                <a:cubicBezTo>
                  <a:pt x="5173606" y="1599998"/>
                  <a:pt x="5174325" y="1601077"/>
                  <a:pt x="5174325" y="1603235"/>
                </a:cubicBezTo>
                <a:lnTo>
                  <a:pt x="5175404" y="1604314"/>
                </a:lnTo>
                <a:lnTo>
                  <a:pt x="5176483" y="1604314"/>
                </a:lnTo>
                <a:lnTo>
                  <a:pt x="5212629" y="1599998"/>
                </a:lnTo>
                <a:lnTo>
                  <a:pt x="5216001" y="1599998"/>
                </a:lnTo>
                <a:lnTo>
                  <a:pt x="5216001" y="1596626"/>
                </a:lnTo>
                <a:cubicBezTo>
                  <a:pt x="5216001" y="1595367"/>
                  <a:pt x="5209033" y="1592085"/>
                  <a:pt x="5195096" y="1586780"/>
                </a:cubicBezTo>
                <a:lnTo>
                  <a:pt x="5194017" y="1585701"/>
                </a:lnTo>
                <a:lnTo>
                  <a:pt x="5194017" y="1582464"/>
                </a:lnTo>
                <a:lnTo>
                  <a:pt x="5202784" y="1584622"/>
                </a:lnTo>
                <a:cubicBezTo>
                  <a:pt x="5209887" y="1579497"/>
                  <a:pt x="5215012" y="1576934"/>
                  <a:pt x="5218159" y="1576934"/>
                </a:cubicBezTo>
                <a:lnTo>
                  <a:pt x="5214922" y="1572618"/>
                </a:lnTo>
                <a:lnTo>
                  <a:pt x="5214922" y="1571539"/>
                </a:lnTo>
                <a:lnTo>
                  <a:pt x="5217080" y="1569246"/>
                </a:lnTo>
                <a:lnTo>
                  <a:pt x="5219238" y="1569246"/>
                </a:lnTo>
                <a:lnTo>
                  <a:pt x="5226926" y="1574776"/>
                </a:lnTo>
                <a:lnTo>
                  <a:pt x="5226926" y="1575855"/>
                </a:lnTo>
                <a:lnTo>
                  <a:pt x="5220317" y="1575855"/>
                </a:lnTo>
                <a:cubicBezTo>
                  <a:pt x="5220317" y="1576755"/>
                  <a:pt x="5232007" y="1580396"/>
                  <a:pt x="5255385" y="1586780"/>
                </a:cubicBezTo>
                <a:lnTo>
                  <a:pt x="5265231" y="1592310"/>
                </a:lnTo>
                <a:lnTo>
                  <a:pt x="5265231" y="1593389"/>
                </a:lnTo>
                <a:lnTo>
                  <a:pt x="5261994" y="1599998"/>
                </a:lnTo>
                <a:cubicBezTo>
                  <a:pt x="5265770" y="1595592"/>
                  <a:pt x="5268693" y="1593389"/>
                  <a:pt x="5270761" y="1593389"/>
                </a:cubicBezTo>
                <a:cubicBezTo>
                  <a:pt x="5276156" y="1595187"/>
                  <a:pt x="5281236" y="1602111"/>
                  <a:pt x="5286002" y="1614160"/>
                </a:cubicBezTo>
                <a:lnTo>
                  <a:pt x="5284923" y="1621848"/>
                </a:lnTo>
                <a:lnTo>
                  <a:pt x="5286002" y="1633851"/>
                </a:lnTo>
                <a:cubicBezTo>
                  <a:pt x="5286002" y="1641224"/>
                  <a:pt x="5283079" y="1644911"/>
                  <a:pt x="5277235" y="1644911"/>
                </a:cubicBezTo>
                <a:cubicBezTo>
                  <a:pt x="5269592" y="1647789"/>
                  <a:pt x="5263388" y="1649228"/>
                  <a:pt x="5258622" y="1649228"/>
                </a:cubicBezTo>
                <a:cubicBezTo>
                  <a:pt x="5251519" y="1645900"/>
                  <a:pt x="5245674" y="1640775"/>
                  <a:pt x="5241088" y="1633851"/>
                </a:cubicBezTo>
                <a:cubicBezTo>
                  <a:pt x="5235243" y="1633851"/>
                  <a:pt x="5232321" y="1629131"/>
                  <a:pt x="5232321" y="1619690"/>
                </a:cubicBezTo>
                <a:cubicBezTo>
                  <a:pt x="5231242" y="1619690"/>
                  <a:pt x="5230163" y="1618206"/>
                  <a:pt x="5229084" y="1615239"/>
                </a:cubicBezTo>
                <a:lnTo>
                  <a:pt x="5228005" y="1614160"/>
                </a:lnTo>
                <a:lnTo>
                  <a:pt x="5223554" y="1614160"/>
                </a:lnTo>
                <a:lnTo>
                  <a:pt x="5219238" y="1621848"/>
                </a:lnTo>
                <a:lnTo>
                  <a:pt x="5216001" y="1621848"/>
                </a:lnTo>
                <a:lnTo>
                  <a:pt x="5211550" y="1620769"/>
                </a:lnTo>
                <a:lnTo>
                  <a:pt x="5204942" y="1622927"/>
                </a:lnTo>
                <a:lnTo>
                  <a:pt x="5202784" y="1622927"/>
                </a:lnTo>
                <a:lnTo>
                  <a:pt x="5201704" y="1621848"/>
                </a:lnTo>
                <a:lnTo>
                  <a:pt x="5185250" y="1626299"/>
                </a:lnTo>
                <a:lnTo>
                  <a:pt x="5179855" y="1631694"/>
                </a:lnTo>
                <a:lnTo>
                  <a:pt x="5175404" y="1631694"/>
                </a:lnTo>
                <a:cubicBezTo>
                  <a:pt x="5169020" y="1631694"/>
                  <a:pt x="5162456" y="1633897"/>
                  <a:pt x="5155712" y="1638302"/>
                </a:cubicBezTo>
                <a:lnTo>
                  <a:pt x="5149103" y="1640460"/>
                </a:lnTo>
                <a:lnTo>
                  <a:pt x="5137099" y="1638302"/>
                </a:lnTo>
                <a:cubicBezTo>
                  <a:pt x="5129097" y="1640820"/>
                  <a:pt x="5125095" y="1642619"/>
                  <a:pt x="5125095" y="1643698"/>
                </a:cubicBezTo>
                <a:lnTo>
                  <a:pt x="5125095" y="1648148"/>
                </a:lnTo>
                <a:lnTo>
                  <a:pt x="5126174" y="1648148"/>
                </a:lnTo>
                <a:lnTo>
                  <a:pt x="5134941" y="1644911"/>
                </a:lnTo>
                <a:lnTo>
                  <a:pt x="5136020" y="1644911"/>
                </a:lnTo>
                <a:lnTo>
                  <a:pt x="5144787" y="1647069"/>
                </a:lnTo>
                <a:lnTo>
                  <a:pt x="5145866" y="1647069"/>
                </a:lnTo>
                <a:lnTo>
                  <a:pt x="5154633" y="1644911"/>
                </a:lnTo>
                <a:lnTo>
                  <a:pt x="5156791" y="1644911"/>
                </a:lnTo>
                <a:lnTo>
                  <a:pt x="5174325" y="1650306"/>
                </a:lnTo>
                <a:lnTo>
                  <a:pt x="5180934" y="1648148"/>
                </a:lnTo>
                <a:cubicBezTo>
                  <a:pt x="5192623" y="1650306"/>
                  <a:pt x="5198467" y="1652105"/>
                  <a:pt x="5198467" y="1653543"/>
                </a:cubicBezTo>
                <a:lnTo>
                  <a:pt x="5197388" y="1654758"/>
                </a:lnTo>
                <a:lnTo>
                  <a:pt x="5197388" y="1655836"/>
                </a:lnTo>
                <a:lnTo>
                  <a:pt x="5189701" y="1654758"/>
                </a:lnTo>
                <a:lnTo>
                  <a:pt x="5173246" y="1655836"/>
                </a:lnTo>
                <a:lnTo>
                  <a:pt x="5172167" y="1654758"/>
                </a:lnTo>
                <a:lnTo>
                  <a:pt x="5171088" y="1654758"/>
                </a:lnTo>
                <a:lnTo>
                  <a:pt x="5163400" y="1657994"/>
                </a:lnTo>
                <a:cubicBezTo>
                  <a:pt x="5155577" y="1655027"/>
                  <a:pt x="5145372" y="1653543"/>
                  <a:pt x="5132783" y="1653543"/>
                </a:cubicBezTo>
                <a:lnTo>
                  <a:pt x="5126174" y="1654758"/>
                </a:lnTo>
                <a:lnTo>
                  <a:pt x="5128332" y="1664603"/>
                </a:lnTo>
                <a:lnTo>
                  <a:pt x="5127253" y="1665682"/>
                </a:lnTo>
                <a:lnTo>
                  <a:pt x="5128332" y="1671076"/>
                </a:lnTo>
                <a:lnTo>
                  <a:pt x="5128332" y="1677685"/>
                </a:lnTo>
                <a:lnTo>
                  <a:pt x="5142629" y="1677685"/>
                </a:lnTo>
                <a:lnTo>
                  <a:pt x="5174325" y="1682136"/>
                </a:lnTo>
                <a:cubicBezTo>
                  <a:pt x="5174325" y="1680788"/>
                  <a:pt x="5183092" y="1679663"/>
                  <a:pt x="5200625" y="1678764"/>
                </a:cubicBezTo>
                <a:cubicBezTo>
                  <a:pt x="5202244" y="1664198"/>
                  <a:pt x="5205526" y="1656915"/>
                  <a:pt x="5210471" y="1656915"/>
                </a:cubicBezTo>
                <a:lnTo>
                  <a:pt x="5210471" y="1652464"/>
                </a:lnTo>
                <a:lnTo>
                  <a:pt x="5208313" y="1649228"/>
                </a:lnTo>
                <a:lnTo>
                  <a:pt x="5212629" y="1648148"/>
                </a:lnTo>
                <a:lnTo>
                  <a:pt x="5212629" y="1647069"/>
                </a:lnTo>
                <a:lnTo>
                  <a:pt x="5207234" y="1647069"/>
                </a:lnTo>
                <a:lnTo>
                  <a:pt x="5203863" y="1648148"/>
                </a:lnTo>
                <a:lnTo>
                  <a:pt x="5203863" y="1645990"/>
                </a:lnTo>
                <a:cubicBezTo>
                  <a:pt x="5212674" y="1635021"/>
                  <a:pt x="5220003" y="1629535"/>
                  <a:pt x="5225847" y="1629535"/>
                </a:cubicBezTo>
                <a:lnTo>
                  <a:pt x="5226926" y="1629535"/>
                </a:lnTo>
                <a:cubicBezTo>
                  <a:pt x="5232591" y="1632413"/>
                  <a:pt x="5244280" y="1641540"/>
                  <a:pt x="5261994" y="1656915"/>
                </a:cubicBezTo>
                <a:lnTo>
                  <a:pt x="5261994" y="1657994"/>
                </a:lnTo>
                <a:cubicBezTo>
                  <a:pt x="5256149" y="1669863"/>
                  <a:pt x="5253227" y="1684834"/>
                  <a:pt x="5253227" y="1702907"/>
                </a:cubicBezTo>
                <a:lnTo>
                  <a:pt x="5256464" y="1714911"/>
                </a:lnTo>
                <a:lnTo>
                  <a:pt x="5252148" y="1724757"/>
                </a:lnTo>
                <a:cubicBezTo>
                  <a:pt x="5252148" y="1735187"/>
                  <a:pt x="5253587" y="1742111"/>
                  <a:pt x="5256464" y="1745528"/>
                </a:cubicBezTo>
                <a:lnTo>
                  <a:pt x="5256464" y="1747821"/>
                </a:lnTo>
                <a:cubicBezTo>
                  <a:pt x="5253587" y="1754385"/>
                  <a:pt x="5251743" y="1763871"/>
                  <a:pt x="5250934" y="1776279"/>
                </a:cubicBezTo>
                <a:cubicBezTo>
                  <a:pt x="5242212" y="1785001"/>
                  <a:pt x="5235648" y="1790082"/>
                  <a:pt x="5231242" y="1791520"/>
                </a:cubicBezTo>
                <a:lnTo>
                  <a:pt x="5221396" y="1790441"/>
                </a:lnTo>
                <a:cubicBezTo>
                  <a:pt x="5221396" y="1792330"/>
                  <a:pt x="5217036" y="1794533"/>
                  <a:pt x="5208313" y="1797050"/>
                </a:cubicBezTo>
                <a:cubicBezTo>
                  <a:pt x="5202289" y="1797050"/>
                  <a:pt x="5196804" y="1791925"/>
                  <a:pt x="5191859" y="1781674"/>
                </a:cubicBezTo>
                <a:lnTo>
                  <a:pt x="5191859" y="1780595"/>
                </a:lnTo>
                <a:lnTo>
                  <a:pt x="5192938" y="1779516"/>
                </a:lnTo>
                <a:lnTo>
                  <a:pt x="5192938" y="1778437"/>
                </a:lnTo>
                <a:cubicBezTo>
                  <a:pt x="5190060" y="1778437"/>
                  <a:pt x="5188622" y="1776234"/>
                  <a:pt x="5188622" y="1771828"/>
                </a:cubicBezTo>
                <a:cubicBezTo>
                  <a:pt x="5181069" y="1765444"/>
                  <a:pt x="5171942" y="1759600"/>
                  <a:pt x="5161242" y="1754295"/>
                </a:cubicBezTo>
                <a:lnTo>
                  <a:pt x="5161242" y="1752137"/>
                </a:lnTo>
                <a:cubicBezTo>
                  <a:pt x="5161242" y="1751238"/>
                  <a:pt x="5164883" y="1749799"/>
                  <a:pt x="5172167" y="1747821"/>
                </a:cubicBezTo>
                <a:lnTo>
                  <a:pt x="5177697" y="1749979"/>
                </a:lnTo>
                <a:lnTo>
                  <a:pt x="5184171" y="1747821"/>
                </a:lnTo>
                <a:lnTo>
                  <a:pt x="5185250" y="1748900"/>
                </a:lnTo>
                <a:cubicBezTo>
                  <a:pt x="5185250" y="1745932"/>
                  <a:pt x="5190015" y="1743729"/>
                  <a:pt x="5199546" y="1742291"/>
                </a:cubicBezTo>
                <a:lnTo>
                  <a:pt x="5202784" y="1723678"/>
                </a:lnTo>
                <a:lnTo>
                  <a:pt x="5199546" y="1722599"/>
                </a:lnTo>
                <a:lnTo>
                  <a:pt x="5190780" y="1725836"/>
                </a:lnTo>
                <a:cubicBezTo>
                  <a:pt x="5186374" y="1725836"/>
                  <a:pt x="5183452" y="1723678"/>
                  <a:pt x="5182013" y="1719362"/>
                </a:cubicBezTo>
                <a:lnTo>
                  <a:pt x="5157870" y="1722599"/>
                </a:lnTo>
                <a:lnTo>
                  <a:pt x="5156791" y="1722599"/>
                </a:lnTo>
                <a:lnTo>
                  <a:pt x="5146945" y="1720441"/>
                </a:lnTo>
                <a:lnTo>
                  <a:pt x="5132783" y="1721520"/>
                </a:lnTo>
                <a:lnTo>
                  <a:pt x="5129411" y="1720441"/>
                </a:lnTo>
                <a:lnTo>
                  <a:pt x="5127253" y="1723678"/>
                </a:lnTo>
                <a:cubicBezTo>
                  <a:pt x="5128692" y="1726196"/>
                  <a:pt x="5129771" y="1731321"/>
                  <a:pt x="5130490" y="1739054"/>
                </a:cubicBezTo>
                <a:lnTo>
                  <a:pt x="5129411" y="1740133"/>
                </a:lnTo>
                <a:lnTo>
                  <a:pt x="5128332" y="1740133"/>
                </a:lnTo>
                <a:lnTo>
                  <a:pt x="5127253" y="1739054"/>
                </a:lnTo>
                <a:lnTo>
                  <a:pt x="5124016" y="1740133"/>
                </a:lnTo>
                <a:lnTo>
                  <a:pt x="5126174" y="1742291"/>
                </a:lnTo>
                <a:lnTo>
                  <a:pt x="5122937" y="1748900"/>
                </a:lnTo>
                <a:lnTo>
                  <a:pt x="5127253" y="1753216"/>
                </a:lnTo>
                <a:lnTo>
                  <a:pt x="5127253" y="1769670"/>
                </a:lnTo>
                <a:lnTo>
                  <a:pt x="5126174" y="1770749"/>
                </a:lnTo>
                <a:lnTo>
                  <a:pt x="5127253" y="1771828"/>
                </a:lnTo>
                <a:lnTo>
                  <a:pt x="5127253" y="1777358"/>
                </a:lnTo>
                <a:lnTo>
                  <a:pt x="5128332" y="1789362"/>
                </a:lnTo>
                <a:cubicBezTo>
                  <a:pt x="5125995" y="1794488"/>
                  <a:pt x="5121274" y="1797050"/>
                  <a:pt x="5114170" y="1797050"/>
                </a:cubicBezTo>
                <a:cubicBezTo>
                  <a:pt x="5109405" y="1797050"/>
                  <a:pt x="5104280" y="1795971"/>
                  <a:pt x="5098794" y="1793813"/>
                </a:cubicBezTo>
                <a:lnTo>
                  <a:pt x="5092186" y="1795971"/>
                </a:lnTo>
                <a:lnTo>
                  <a:pt x="5085712" y="1794892"/>
                </a:lnTo>
                <a:lnTo>
                  <a:pt x="5080182" y="1795971"/>
                </a:lnTo>
                <a:lnTo>
                  <a:pt x="5079103" y="1794892"/>
                </a:lnTo>
                <a:lnTo>
                  <a:pt x="5079103" y="1789362"/>
                </a:lnTo>
                <a:lnTo>
                  <a:pt x="5074652" y="1759825"/>
                </a:lnTo>
                <a:cubicBezTo>
                  <a:pt x="5077619" y="1755958"/>
                  <a:pt x="5079103" y="1752316"/>
                  <a:pt x="5079103" y="1748900"/>
                </a:cubicBezTo>
                <a:lnTo>
                  <a:pt x="5080182" y="1748900"/>
                </a:lnTo>
                <a:lnTo>
                  <a:pt x="5079103" y="1747821"/>
                </a:lnTo>
                <a:lnTo>
                  <a:pt x="5079103" y="1737975"/>
                </a:lnTo>
                <a:lnTo>
                  <a:pt x="5078024" y="1732445"/>
                </a:lnTo>
                <a:lnTo>
                  <a:pt x="5084498" y="1730287"/>
                </a:lnTo>
                <a:lnTo>
                  <a:pt x="5078024" y="1723678"/>
                </a:lnTo>
                <a:lnTo>
                  <a:pt x="5080182" y="1720441"/>
                </a:lnTo>
                <a:lnTo>
                  <a:pt x="5079103" y="1698456"/>
                </a:lnTo>
                <a:lnTo>
                  <a:pt x="5079103" y="1679843"/>
                </a:lnTo>
                <a:lnTo>
                  <a:pt x="5080182" y="1678764"/>
                </a:lnTo>
                <a:cubicBezTo>
                  <a:pt x="5080182" y="1664198"/>
                  <a:pt x="5076900" y="1656915"/>
                  <a:pt x="5070336" y="1656915"/>
                </a:cubicBezTo>
                <a:lnTo>
                  <a:pt x="5059411" y="1663524"/>
                </a:lnTo>
                <a:lnTo>
                  <a:pt x="5052802" y="1648148"/>
                </a:lnTo>
                <a:lnTo>
                  <a:pt x="5047272" y="1622927"/>
                </a:lnTo>
                <a:cubicBezTo>
                  <a:pt x="5045833" y="1622927"/>
                  <a:pt x="5043316" y="1617846"/>
                  <a:pt x="5039719" y="1607686"/>
                </a:cubicBezTo>
                <a:lnTo>
                  <a:pt x="5039719" y="1605393"/>
                </a:lnTo>
                <a:lnTo>
                  <a:pt x="5044035" y="1601077"/>
                </a:lnTo>
                <a:cubicBezTo>
                  <a:pt x="5059411" y="1603055"/>
                  <a:pt x="5067099" y="1605618"/>
                  <a:pt x="5067099" y="1608765"/>
                </a:cubicBezTo>
                <a:lnTo>
                  <a:pt x="5067099" y="1609844"/>
                </a:lnTo>
                <a:lnTo>
                  <a:pt x="5070336" y="1607686"/>
                </a:lnTo>
                <a:lnTo>
                  <a:pt x="5079103" y="1608765"/>
                </a:lnTo>
                <a:lnTo>
                  <a:pt x="5083419" y="1604314"/>
                </a:lnTo>
                <a:lnTo>
                  <a:pt x="5093265" y="1605393"/>
                </a:lnTo>
                <a:cubicBezTo>
                  <a:pt x="5095692" y="1605393"/>
                  <a:pt x="5098615" y="1598470"/>
                  <a:pt x="5102032" y="1584622"/>
                </a:cubicBezTo>
                <a:lnTo>
                  <a:pt x="5102032" y="1580306"/>
                </a:lnTo>
                <a:lnTo>
                  <a:pt x="5091107" y="1575855"/>
                </a:lnTo>
                <a:lnTo>
                  <a:pt x="5090028" y="1575855"/>
                </a:lnTo>
                <a:lnTo>
                  <a:pt x="5079103" y="1579092"/>
                </a:lnTo>
                <a:cubicBezTo>
                  <a:pt x="5076675" y="1579092"/>
                  <a:pt x="5074112" y="1577653"/>
                  <a:pt x="5071415" y="1574776"/>
                </a:cubicBezTo>
                <a:lnTo>
                  <a:pt x="5067099" y="1575855"/>
                </a:lnTo>
                <a:lnTo>
                  <a:pt x="5056039" y="1574776"/>
                </a:lnTo>
                <a:cubicBezTo>
                  <a:pt x="5056039" y="1576934"/>
                  <a:pt x="5052757" y="1578777"/>
                  <a:pt x="5046193" y="1580306"/>
                </a:cubicBezTo>
                <a:lnTo>
                  <a:pt x="5034189" y="1570325"/>
                </a:lnTo>
                <a:lnTo>
                  <a:pt x="5034189" y="1569246"/>
                </a:lnTo>
                <a:lnTo>
                  <a:pt x="5038505" y="1564931"/>
                </a:lnTo>
                <a:lnTo>
                  <a:pt x="5039719" y="1564931"/>
                </a:lnTo>
                <a:lnTo>
                  <a:pt x="5046193" y="1572618"/>
                </a:lnTo>
                <a:lnTo>
                  <a:pt x="5047272" y="1572618"/>
                </a:lnTo>
                <a:cubicBezTo>
                  <a:pt x="5050239" y="1567493"/>
                  <a:pt x="5052802" y="1564931"/>
                  <a:pt x="5054960" y="1564931"/>
                </a:cubicBezTo>
                <a:cubicBezTo>
                  <a:pt x="5061524" y="1566909"/>
                  <a:pt x="5064806" y="1568347"/>
                  <a:pt x="5064806" y="1569246"/>
                </a:cubicBezTo>
                <a:lnTo>
                  <a:pt x="5065885" y="1568167"/>
                </a:lnTo>
                <a:lnTo>
                  <a:pt x="5068178" y="1568167"/>
                </a:lnTo>
                <a:lnTo>
                  <a:pt x="5071415" y="1570325"/>
                </a:lnTo>
                <a:lnTo>
                  <a:pt x="5072494" y="1570325"/>
                </a:lnTo>
                <a:lnTo>
                  <a:pt x="5071415" y="1569246"/>
                </a:lnTo>
                <a:lnTo>
                  <a:pt x="5071415" y="1567088"/>
                </a:lnTo>
                <a:lnTo>
                  <a:pt x="5073573" y="1564931"/>
                </a:lnTo>
                <a:lnTo>
                  <a:pt x="5084498" y="1564931"/>
                </a:lnTo>
                <a:cubicBezTo>
                  <a:pt x="5087465" y="1568527"/>
                  <a:pt x="5090028" y="1570325"/>
                  <a:pt x="5092186" y="1570325"/>
                </a:cubicBezTo>
                <a:lnTo>
                  <a:pt x="5098794" y="1564931"/>
                </a:lnTo>
                <a:lnTo>
                  <a:pt x="5107561" y="1564931"/>
                </a:lnTo>
                <a:lnTo>
                  <a:pt x="5114170" y="1567088"/>
                </a:lnTo>
                <a:lnTo>
                  <a:pt x="5124016" y="1566009"/>
                </a:lnTo>
                <a:lnTo>
                  <a:pt x="5125095" y="1566009"/>
                </a:lnTo>
                <a:lnTo>
                  <a:pt x="5126174" y="1567088"/>
                </a:lnTo>
                <a:cubicBezTo>
                  <a:pt x="5131659" y="1564391"/>
                  <a:pt x="5134582" y="1562188"/>
                  <a:pt x="5134941" y="1560480"/>
                </a:cubicBezTo>
                <a:lnTo>
                  <a:pt x="5131704" y="1554006"/>
                </a:lnTo>
                <a:lnTo>
                  <a:pt x="5133862" y="1547397"/>
                </a:lnTo>
                <a:lnTo>
                  <a:pt x="5130490" y="1536472"/>
                </a:lnTo>
                <a:cubicBezTo>
                  <a:pt x="5131839" y="1533145"/>
                  <a:pt x="5134042" y="1530583"/>
                  <a:pt x="5137099" y="1528784"/>
                </a:cubicBezTo>
                <a:close/>
                <a:moveTo>
                  <a:pt x="9107773" y="1526004"/>
                </a:moveTo>
                <a:lnTo>
                  <a:pt x="9130297" y="1533422"/>
                </a:lnTo>
                <a:lnTo>
                  <a:pt x="9136636" y="1531264"/>
                </a:lnTo>
                <a:lnTo>
                  <a:pt x="9137715" y="1531264"/>
                </a:lnTo>
                <a:cubicBezTo>
                  <a:pt x="9151293" y="1542413"/>
                  <a:pt x="9158081" y="1549202"/>
                  <a:pt x="9158081" y="1551630"/>
                </a:cubicBezTo>
                <a:lnTo>
                  <a:pt x="9157002" y="1566736"/>
                </a:lnTo>
                <a:lnTo>
                  <a:pt x="9157002" y="1567815"/>
                </a:lnTo>
                <a:cubicBezTo>
                  <a:pt x="9153496" y="1570782"/>
                  <a:pt x="9151742" y="1574334"/>
                  <a:pt x="9151742" y="1578470"/>
                </a:cubicBezTo>
                <a:cubicBezTo>
                  <a:pt x="9148685" y="1581347"/>
                  <a:pt x="9145088" y="1582786"/>
                  <a:pt x="9140952" y="1582786"/>
                </a:cubicBezTo>
                <a:lnTo>
                  <a:pt x="9139873" y="1582786"/>
                </a:lnTo>
                <a:lnTo>
                  <a:pt x="9138794" y="1581707"/>
                </a:lnTo>
                <a:lnTo>
                  <a:pt x="9131376" y="1583865"/>
                </a:lnTo>
                <a:cubicBezTo>
                  <a:pt x="9129937" y="1582246"/>
                  <a:pt x="9129218" y="1579729"/>
                  <a:pt x="9129218" y="1576312"/>
                </a:cubicBezTo>
                <a:lnTo>
                  <a:pt x="9119507" y="1576312"/>
                </a:lnTo>
                <a:cubicBezTo>
                  <a:pt x="9118068" y="1576312"/>
                  <a:pt x="9116630" y="1572760"/>
                  <a:pt x="9115191" y="1565657"/>
                </a:cubicBezTo>
                <a:lnTo>
                  <a:pt x="9116270" y="1561340"/>
                </a:lnTo>
                <a:lnTo>
                  <a:pt x="9116270" y="1558104"/>
                </a:lnTo>
                <a:cubicBezTo>
                  <a:pt x="9112044" y="1547224"/>
                  <a:pt x="9108852" y="1540795"/>
                  <a:pt x="9106694" y="1538817"/>
                </a:cubicBezTo>
                <a:cubicBezTo>
                  <a:pt x="9103097" y="1538817"/>
                  <a:pt x="9101299" y="1537378"/>
                  <a:pt x="9101299" y="1534501"/>
                </a:cubicBezTo>
                <a:cubicBezTo>
                  <a:pt x="9103097" y="1528836"/>
                  <a:pt x="9105255" y="1526004"/>
                  <a:pt x="9107773" y="1526004"/>
                </a:cubicBezTo>
                <a:close/>
                <a:moveTo>
                  <a:pt x="4126859" y="1525058"/>
                </a:moveTo>
                <a:lnTo>
                  <a:pt x="4132119" y="1527082"/>
                </a:lnTo>
                <a:lnTo>
                  <a:pt x="4140616" y="1526003"/>
                </a:lnTo>
                <a:cubicBezTo>
                  <a:pt x="4144212" y="1526003"/>
                  <a:pt x="4146011" y="1526722"/>
                  <a:pt x="4146011" y="1528161"/>
                </a:cubicBezTo>
                <a:lnTo>
                  <a:pt x="4147090" y="1527082"/>
                </a:lnTo>
                <a:lnTo>
                  <a:pt x="4153429" y="1527082"/>
                </a:lnTo>
                <a:cubicBezTo>
                  <a:pt x="4161971" y="1527801"/>
                  <a:pt x="4166242" y="1531352"/>
                  <a:pt x="4166242" y="1537737"/>
                </a:cubicBezTo>
                <a:cubicBezTo>
                  <a:pt x="4162915" y="1537737"/>
                  <a:pt x="4159364" y="1544166"/>
                  <a:pt x="4155587" y="1557024"/>
                </a:cubicBezTo>
                <a:lnTo>
                  <a:pt x="4156666" y="1558103"/>
                </a:lnTo>
                <a:lnTo>
                  <a:pt x="4167321" y="1549471"/>
                </a:lnTo>
                <a:lnTo>
                  <a:pt x="4168400" y="1550550"/>
                </a:lnTo>
                <a:lnTo>
                  <a:pt x="4169479" y="1550550"/>
                </a:lnTo>
                <a:lnTo>
                  <a:pt x="4168400" y="1545290"/>
                </a:lnTo>
                <a:lnTo>
                  <a:pt x="4168400" y="1544210"/>
                </a:lnTo>
                <a:lnTo>
                  <a:pt x="4170558" y="1542053"/>
                </a:lnTo>
                <a:lnTo>
                  <a:pt x="4171637" y="1542053"/>
                </a:lnTo>
                <a:lnTo>
                  <a:pt x="4171637" y="1544210"/>
                </a:lnTo>
                <a:lnTo>
                  <a:pt x="4173661" y="1544210"/>
                </a:lnTo>
                <a:lnTo>
                  <a:pt x="4173661" y="1543132"/>
                </a:lnTo>
                <a:lnTo>
                  <a:pt x="4172716" y="1539895"/>
                </a:lnTo>
                <a:lnTo>
                  <a:pt x="4173661" y="1539895"/>
                </a:lnTo>
                <a:cubicBezTo>
                  <a:pt x="4187058" y="1547178"/>
                  <a:pt x="4195960" y="1553247"/>
                  <a:pt x="4200366" y="1558103"/>
                </a:cubicBezTo>
                <a:lnTo>
                  <a:pt x="4200366" y="1559047"/>
                </a:lnTo>
                <a:lnTo>
                  <a:pt x="4196050" y="1559047"/>
                </a:lnTo>
                <a:lnTo>
                  <a:pt x="4197129" y="1560126"/>
                </a:lnTo>
                <a:lnTo>
                  <a:pt x="4197129" y="1561205"/>
                </a:lnTo>
                <a:lnTo>
                  <a:pt x="4201445" y="1559047"/>
                </a:lnTo>
                <a:lnTo>
                  <a:pt x="4204682" y="1566600"/>
                </a:lnTo>
                <a:lnTo>
                  <a:pt x="4198208" y="1571860"/>
                </a:lnTo>
                <a:lnTo>
                  <a:pt x="4187553" y="1570781"/>
                </a:lnTo>
                <a:lnTo>
                  <a:pt x="4184316" y="1570781"/>
                </a:lnTo>
                <a:lnTo>
                  <a:pt x="4184316" y="1571860"/>
                </a:lnTo>
                <a:lnTo>
                  <a:pt x="4190790" y="1578334"/>
                </a:lnTo>
                <a:lnTo>
                  <a:pt x="4188632" y="1586831"/>
                </a:lnTo>
                <a:cubicBezTo>
                  <a:pt x="4196455" y="1588450"/>
                  <a:pt x="4200366" y="1595553"/>
                  <a:pt x="4200366" y="1608141"/>
                </a:cubicBezTo>
                <a:cubicBezTo>
                  <a:pt x="4201804" y="1608141"/>
                  <a:pt x="4202524" y="1609580"/>
                  <a:pt x="4202524" y="1612457"/>
                </a:cubicBezTo>
                <a:cubicBezTo>
                  <a:pt x="4200186" y="1625226"/>
                  <a:pt x="4196634" y="1631610"/>
                  <a:pt x="4191869" y="1631610"/>
                </a:cubicBezTo>
                <a:lnTo>
                  <a:pt x="4190790" y="1631610"/>
                </a:lnTo>
                <a:cubicBezTo>
                  <a:pt x="4187912" y="1631610"/>
                  <a:pt x="4186474" y="1630890"/>
                  <a:pt x="4186474" y="1629452"/>
                </a:cubicBezTo>
                <a:lnTo>
                  <a:pt x="4181214" y="1632689"/>
                </a:lnTo>
                <a:lnTo>
                  <a:pt x="4163005" y="1627294"/>
                </a:lnTo>
                <a:cubicBezTo>
                  <a:pt x="4163005" y="1630171"/>
                  <a:pt x="4161971" y="1632689"/>
                  <a:pt x="4159903" y="1634847"/>
                </a:cubicBezTo>
                <a:lnTo>
                  <a:pt x="4159903" y="1636870"/>
                </a:lnTo>
                <a:lnTo>
                  <a:pt x="4161926" y="1640107"/>
                </a:lnTo>
                <a:lnTo>
                  <a:pt x="4161926" y="1643344"/>
                </a:lnTo>
                <a:lnTo>
                  <a:pt x="4151271" y="1657236"/>
                </a:lnTo>
                <a:lnTo>
                  <a:pt x="4150327" y="1657236"/>
                </a:lnTo>
                <a:lnTo>
                  <a:pt x="4146011" y="1653999"/>
                </a:lnTo>
                <a:lnTo>
                  <a:pt x="4144932" y="1653999"/>
                </a:lnTo>
                <a:lnTo>
                  <a:pt x="4142774" y="1656157"/>
                </a:lnTo>
                <a:lnTo>
                  <a:pt x="4142774" y="1657236"/>
                </a:lnTo>
                <a:lnTo>
                  <a:pt x="4149248" y="1664655"/>
                </a:lnTo>
                <a:lnTo>
                  <a:pt x="4152350" y="1664655"/>
                </a:lnTo>
                <a:lnTo>
                  <a:pt x="4166242" y="1648604"/>
                </a:lnTo>
                <a:lnTo>
                  <a:pt x="4169479" y="1648604"/>
                </a:lnTo>
                <a:lnTo>
                  <a:pt x="4172716" y="1650763"/>
                </a:lnTo>
                <a:cubicBezTo>
                  <a:pt x="4174065" y="1650763"/>
                  <a:pt x="4174740" y="1649683"/>
                  <a:pt x="4174740" y="1647525"/>
                </a:cubicBezTo>
                <a:lnTo>
                  <a:pt x="4173661" y="1644423"/>
                </a:lnTo>
                <a:lnTo>
                  <a:pt x="4176898" y="1642265"/>
                </a:lnTo>
                <a:lnTo>
                  <a:pt x="4183372" y="1644423"/>
                </a:lnTo>
                <a:lnTo>
                  <a:pt x="4191869" y="1644423"/>
                </a:lnTo>
                <a:lnTo>
                  <a:pt x="4198208" y="1647525"/>
                </a:lnTo>
                <a:lnTo>
                  <a:pt x="4202524" y="1646581"/>
                </a:lnTo>
                <a:lnTo>
                  <a:pt x="4211021" y="1648604"/>
                </a:lnTo>
                <a:lnTo>
                  <a:pt x="4212100" y="1648604"/>
                </a:lnTo>
                <a:cubicBezTo>
                  <a:pt x="4213538" y="1648604"/>
                  <a:pt x="4214977" y="1646491"/>
                  <a:pt x="4216416" y="1642265"/>
                </a:cubicBezTo>
                <a:lnTo>
                  <a:pt x="4217360" y="1642265"/>
                </a:lnTo>
                <a:cubicBezTo>
                  <a:pt x="4216371" y="1635161"/>
                  <a:pt x="4213898" y="1631610"/>
                  <a:pt x="4209942" y="1631610"/>
                </a:cubicBezTo>
                <a:lnTo>
                  <a:pt x="4208863" y="1630531"/>
                </a:lnTo>
                <a:lnTo>
                  <a:pt x="4207784" y="1630531"/>
                </a:lnTo>
                <a:lnTo>
                  <a:pt x="4203603" y="1631610"/>
                </a:lnTo>
                <a:lnTo>
                  <a:pt x="4202524" y="1630531"/>
                </a:lnTo>
                <a:lnTo>
                  <a:pt x="4202524" y="1629452"/>
                </a:lnTo>
                <a:cubicBezTo>
                  <a:pt x="4202524" y="1627294"/>
                  <a:pt x="4206075" y="1626215"/>
                  <a:pt x="4213179" y="1626215"/>
                </a:cubicBezTo>
                <a:cubicBezTo>
                  <a:pt x="4213898" y="1624147"/>
                  <a:pt x="4216011" y="1623113"/>
                  <a:pt x="4219518" y="1623113"/>
                </a:cubicBezTo>
                <a:lnTo>
                  <a:pt x="4227071" y="1624192"/>
                </a:lnTo>
                <a:lnTo>
                  <a:pt x="4228150" y="1623113"/>
                </a:lnTo>
                <a:lnTo>
                  <a:pt x="4221676" y="1613536"/>
                </a:lnTo>
                <a:lnTo>
                  <a:pt x="4222755" y="1607063"/>
                </a:lnTo>
                <a:cubicBezTo>
                  <a:pt x="4222755" y="1603376"/>
                  <a:pt x="4219203" y="1599465"/>
                  <a:pt x="4212100" y="1595328"/>
                </a:cubicBezTo>
                <a:lnTo>
                  <a:pt x="4203603" y="1580492"/>
                </a:lnTo>
                <a:lnTo>
                  <a:pt x="4203603" y="1578334"/>
                </a:lnTo>
                <a:cubicBezTo>
                  <a:pt x="4203603" y="1576536"/>
                  <a:pt x="4206795" y="1575097"/>
                  <a:pt x="4213179" y="1574018"/>
                </a:cubicBezTo>
                <a:lnTo>
                  <a:pt x="4227071" y="1575097"/>
                </a:lnTo>
                <a:cubicBezTo>
                  <a:pt x="4227071" y="1572939"/>
                  <a:pt x="4229184" y="1571860"/>
                  <a:pt x="4233410" y="1571860"/>
                </a:cubicBezTo>
                <a:lnTo>
                  <a:pt x="4231252" y="1567679"/>
                </a:lnTo>
                <a:lnTo>
                  <a:pt x="4238805" y="1557024"/>
                </a:lnTo>
                <a:lnTo>
                  <a:pt x="4240829" y="1547448"/>
                </a:lnTo>
                <a:lnTo>
                  <a:pt x="4239750" y="1546369"/>
                </a:lnTo>
                <a:lnTo>
                  <a:pt x="4194027" y="1546369"/>
                </a:lnTo>
                <a:cubicBezTo>
                  <a:pt x="4192408" y="1546369"/>
                  <a:pt x="4191329" y="1544571"/>
                  <a:pt x="4190790" y="1540974"/>
                </a:cubicBezTo>
                <a:lnTo>
                  <a:pt x="4205761" y="1535714"/>
                </a:lnTo>
                <a:lnTo>
                  <a:pt x="4212100" y="1535714"/>
                </a:lnTo>
                <a:cubicBezTo>
                  <a:pt x="4215786" y="1535714"/>
                  <a:pt x="4218979" y="1536748"/>
                  <a:pt x="4221676" y="1538816"/>
                </a:cubicBezTo>
                <a:lnTo>
                  <a:pt x="4232331" y="1538816"/>
                </a:lnTo>
                <a:lnTo>
                  <a:pt x="4235568" y="1536658"/>
                </a:lnTo>
                <a:lnTo>
                  <a:pt x="4238805" y="1536658"/>
                </a:lnTo>
                <a:lnTo>
                  <a:pt x="4249461" y="1545290"/>
                </a:lnTo>
                <a:lnTo>
                  <a:pt x="4250540" y="1545290"/>
                </a:lnTo>
                <a:lnTo>
                  <a:pt x="4256879" y="1537737"/>
                </a:lnTo>
                <a:lnTo>
                  <a:pt x="4255800" y="1531398"/>
                </a:lnTo>
                <a:lnTo>
                  <a:pt x="4260116" y="1527082"/>
                </a:lnTo>
                <a:cubicBezTo>
                  <a:pt x="4270006" y="1530139"/>
                  <a:pt x="4276031" y="1533690"/>
                  <a:pt x="4278189" y="1537737"/>
                </a:cubicBezTo>
                <a:lnTo>
                  <a:pt x="4278189" y="1538816"/>
                </a:lnTo>
                <a:lnTo>
                  <a:pt x="4277110" y="1544210"/>
                </a:lnTo>
                <a:cubicBezTo>
                  <a:pt x="4282235" y="1544210"/>
                  <a:pt x="4287226" y="1547403"/>
                  <a:pt x="4292081" y="1553787"/>
                </a:cubicBezTo>
                <a:cubicBezTo>
                  <a:pt x="4294868" y="1553787"/>
                  <a:pt x="4296622" y="1555900"/>
                  <a:pt x="4297341" y="1560126"/>
                </a:cubicBezTo>
                <a:lnTo>
                  <a:pt x="4294239" y="1562284"/>
                </a:lnTo>
                <a:lnTo>
                  <a:pt x="4291002" y="1562284"/>
                </a:lnTo>
                <a:lnTo>
                  <a:pt x="4287765" y="1560126"/>
                </a:lnTo>
                <a:lnTo>
                  <a:pt x="4285607" y="1560126"/>
                </a:lnTo>
                <a:cubicBezTo>
                  <a:pt x="4284438" y="1560126"/>
                  <a:pt x="4283404" y="1561925"/>
                  <a:pt x="4282505" y="1565521"/>
                </a:cubicBezTo>
                <a:cubicBezTo>
                  <a:pt x="4278908" y="1565521"/>
                  <a:pt x="4277110" y="1567994"/>
                  <a:pt x="4277110" y="1572939"/>
                </a:cubicBezTo>
                <a:cubicBezTo>
                  <a:pt x="4270006" y="1576536"/>
                  <a:pt x="4263982" y="1578334"/>
                  <a:pt x="4259037" y="1578334"/>
                </a:cubicBezTo>
                <a:cubicBezTo>
                  <a:pt x="4258857" y="1579773"/>
                  <a:pt x="4256699" y="1580807"/>
                  <a:pt x="4252563" y="1581436"/>
                </a:cubicBezTo>
                <a:lnTo>
                  <a:pt x="4252563" y="1582515"/>
                </a:lnTo>
                <a:cubicBezTo>
                  <a:pt x="4256159" y="1585033"/>
                  <a:pt x="4257958" y="1587191"/>
                  <a:pt x="4257958" y="1588989"/>
                </a:cubicBezTo>
                <a:lnTo>
                  <a:pt x="4256879" y="1592091"/>
                </a:lnTo>
                <a:lnTo>
                  <a:pt x="4260116" y="1590068"/>
                </a:lnTo>
                <a:cubicBezTo>
                  <a:pt x="4261824" y="1590068"/>
                  <a:pt x="4263218" y="1592901"/>
                  <a:pt x="4264297" y="1598566"/>
                </a:cubicBezTo>
                <a:cubicBezTo>
                  <a:pt x="4259531" y="1612053"/>
                  <a:pt x="4255260" y="1618796"/>
                  <a:pt x="4251484" y="1618796"/>
                </a:cubicBezTo>
                <a:cubicBezTo>
                  <a:pt x="4251484" y="1621674"/>
                  <a:pt x="4249730" y="1623472"/>
                  <a:pt x="4246224" y="1624192"/>
                </a:cubicBezTo>
                <a:lnTo>
                  <a:pt x="4246224" y="1625136"/>
                </a:lnTo>
                <a:lnTo>
                  <a:pt x="4260116" y="1625136"/>
                </a:lnTo>
                <a:cubicBezTo>
                  <a:pt x="4266320" y="1618752"/>
                  <a:pt x="4270906" y="1615560"/>
                  <a:pt x="4273873" y="1615560"/>
                </a:cubicBezTo>
                <a:lnTo>
                  <a:pt x="4274952" y="1615560"/>
                </a:lnTo>
                <a:lnTo>
                  <a:pt x="4282505" y="1619876"/>
                </a:lnTo>
                <a:lnTo>
                  <a:pt x="4285607" y="1618796"/>
                </a:lnTo>
                <a:lnTo>
                  <a:pt x="4288844" y="1624192"/>
                </a:lnTo>
                <a:lnTo>
                  <a:pt x="4287765" y="1633768"/>
                </a:lnTo>
                <a:cubicBezTo>
                  <a:pt x="4289923" y="1633768"/>
                  <a:pt x="4291721" y="1635161"/>
                  <a:pt x="4293160" y="1637949"/>
                </a:cubicBezTo>
                <a:lnTo>
                  <a:pt x="4293160" y="1643344"/>
                </a:lnTo>
                <a:lnTo>
                  <a:pt x="4291002" y="1645502"/>
                </a:lnTo>
                <a:lnTo>
                  <a:pt x="4292081" y="1646581"/>
                </a:lnTo>
                <a:lnTo>
                  <a:pt x="4292081" y="1647525"/>
                </a:lnTo>
                <a:cubicBezTo>
                  <a:pt x="4283179" y="1656967"/>
                  <a:pt x="4274997" y="1662676"/>
                  <a:pt x="4267534" y="1664655"/>
                </a:cubicBezTo>
                <a:lnTo>
                  <a:pt x="4266455" y="1663575"/>
                </a:lnTo>
                <a:cubicBezTo>
                  <a:pt x="4266455" y="1667351"/>
                  <a:pt x="4262184" y="1670184"/>
                  <a:pt x="4253642" y="1672072"/>
                </a:cubicBezTo>
                <a:cubicBezTo>
                  <a:pt x="4253642" y="1673510"/>
                  <a:pt x="4252607" y="1674230"/>
                  <a:pt x="4250540" y="1674230"/>
                </a:cubicBezTo>
                <a:lnTo>
                  <a:pt x="4249461" y="1675309"/>
                </a:lnTo>
                <a:lnTo>
                  <a:pt x="4249461" y="1676388"/>
                </a:lnTo>
                <a:cubicBezTo>
                  <a:pt x="4252967" y="1679265"/>
                  <a:pt x="4254721" y="1682097"/>
                  <a:pt x="4254721" y="1684885"/>
                </a:cubicBezTo>
                <a:cubicBezTo>
                  <a:pt x="4256339" y="1684885"/>
                  <a:pt x="4260970" y="1679580"/>
                  <a:pt x="4268613" y="1668970"/>
                </a:cubicBezTo>
                <a:lnTo>
                  <a:pt x="4271850" y="1667891"/>
                </a:lnTo>
                <a:cubicBezTo>
                  <a:pt x="4274457" y="1667891"/>
                  <a:pt x="4277650" y="1672476"/>
                  <a:pt x="4281426" y="1681648"/>
                </a:cubicBezTo>
                <a:cubicBezTo>
                  <a:pt x="4285472" y="1681648"/>
                  <a:pt x="4288664" y="1686638"/>
                  <a:pt x="4291002" y="1696619"/>
                </a:cubicBezTo>
                <a:lnTo>
                  <a:pt x="4286686" y="1700935"/>
                </a:lnTo>
                <a:lnTo>
                  <a:pt x="4285607" y="1700935"/>
                </a:lnTo>
                <a:lnTo>
                  <a:pt x="4280347" y="1696619"/>
                </a:lnTo>
                <a:lnTo>
                  <a:pt x="4272794" y="1696619"/>
                </a:lnTo>
                <a:lnTo>
                  <a:pt x="4263218" y="1694461"/>
                </a:lnTo>
                <a:lnTo>
                  <a:pt x="4254721" y="1696619"/>
                </a:lnTo>
                <a:lnTo>
                  <a:pt x="4253642" y="1695540"/>
                </a:lnTo>
                <a:lnTo>
                  <a:pt x="4253642" y="1696619"/>
                </a:lnTo>
                <a:lnTo>
                  <a:pt x="4255800" y="1705116"/>
                </a:lnTo>
                <a:lnTo>
                  <a:pt x="4255800" y="1707274"/>
                </a:lnTo>
                <a:lnTo>
                  <a:pt x="4253642" y="1710511"/>
                </a:lnTo>
                <a:lnTo>
                  <a:pt x="4254721" y="1725348"/>
                </a:lnTo>
                <a:lnTo>
                  <a:pt x="4252563" y="1730743"/>
                </a:lnTo>
                <a:cubicBezTo>
                  <a:pt x="4252563" y="1734969"/>
                  <a:pt x="4255080" y="1737082"/>
                  <a:pt x="4260116" y="1737082"/>
                </a:cubicBezTo>
                <a:lnTo>
                  <a:pt x="4262139" y="1741398"/>
                </a:lnTo>
                <a:lnTo>
                  <a:pt x="4272794" y="1741398"/>
                </a:lnTo>
                <a:lnTo>
                  <a:pt x="4279268" y="1737082"/>
                </a:lnTo>
                <a:lnTo>
                  <a:pt x="4298420" y="1736138"/>
                </a:lnTo>
                <a:lnTo>
                  <a:pt x="4300578" y="1739240"/>
                </a:lnTo>
                <a:lnTo>
                  <a:pt x="4300578" y="1745714"/>
                </a:lnTo>
                <a:cubicBezTo>
                  <a:pt x="4294194" y="1751379"/>
                  <a:pt x="4290642" y="1755964"/>
                  <a:pt x="4289923" y="1759471"/>
                </a:cubicBezTo>
                <a:lnTo>
                  <a:pt x="4286686" y="1760550"/>
                </a:lnTo>
                <a:lnTo>
                  <a:pt x="4286686" y="1763787"/>
                </a:lnTo>
                <a:lnTo>
                  <a:pt x="4292081" y="1769182"/>
                </a:lnTo>
                <a:lnTo>
                  <a:pt x="4292081" y="1770126"/>
                </a:lnTo>
                <a:cubicBezTo>
                  <a:pt x="4290463" y="1780107"/>
                  <a:pt x="4285832" y="1785097"/>
                  <a:pt x="4278189" y="1785097"/>
                </a:cubicBezTo>
                <a:lnTo>
                  <a:pt x="4269692" y="1784018"/>
                </a:lnTo>
                <a:lnTo>
                  <a:pt x="4264297" y="1786176"/>
                </a:lnTo>
                <a:lnTo>
                  <a:pt x="4254721" y="1781860"/>
                </a:lnTo>
                <a:lnTo>
                  <a:pt x="4250540" y="1782939"/>
                </a:lnTo>
                <a:cubicBezTo>
                  <a:pt x="4240559" y="1782939"/>
                  <a:pt x="4235568" y="1779747"/>
                  <a:pt x="4235568" y="1773363"/>
                </a:cubicBezTo>
                <a:lnTo>
                  <a:pt x="4232331" y="1773363"/>
                </a:lnTo>
                <a:lnTo>
                  <a:pt x="4228150" y="1776600"/>
                </a:lnTo>
                <a:lnTo>
                  <a:pt x="4225992" y="1776600"/>
                </a:lnTo>
                <a:lnTo>
                  <a:pt x="4215337" y="1767024"/>
                </a:lnTo>
                <a:cubicBezTo>
                  <a:pt x="4210661" y="1761179"/>
                  <a:pt x="4206390" y="1752637"/>
                  <a:pt x="4202524" y="1741398"/>
                </a:cubicBezTo>
                <a:lnTo>
                  <a:pt x="4201445" y="1740319"/>
                </a:lnTo>
                <a:lnTo>
                  <a:pt x="4201445" y="1738161"/>
                </a:lnTo>
                <a:lnTo>
                  <a:pt x="4202524" y="1737082"/>
                </a:lnTo>
                <a:lnTo>
                  <a:pt x="4202524" y="1736138"/>
                </a:lnTo>
                <a:lnTo>
                  <a:pt x="4199287" y="1733980"/>
                </a:lnTo>
                <a:lnTo>
                  <a:pt x="4198208" y="1733980"/>
                </a:lnTo>
                <a:lnTo>
                  <a:pt x="4196050" y="1736138"/>
                </a:lnTo>
                <a:lnTo>
                  <a:pt x="4197129" y="1744635"/>
                </a:lnTo>
                <a:cubicBezTo>
                  <a:pt x="4195060" y="1746703"/>
                  <a:pt x="4192588" y="1747737"/>
                  <a:pt x="4189711" y="1747737"/>
                </a:cubicBezTo>
                <a:cubicBezTo>
                  <a:pt x="4188991" y="1751334"/>
                  <a:pt x="4187553" y="1753132"/>
                  <a:pt x="4185395" y="1753132"/>
                </a:cubicBezTo>
                <a:lnTo>
                  <a:pt x="4187553" y="1756369"/>
                </a:lnTo>
                <a:lnTo>
                  <a:pt x="4187553" y="1757448"/>
                </a:lnTo>
                <a:lnTo>
                  <a:pt x="4185395" y="1759471"/>
                </a:lnTo>
                <a:lnTo>
                  <a:pt x="4182293" y="1757448"/>
                </a:lnTo>
                <a:lnTo>
                  <a:pt x="4180135" y="1759471"/>
                </a:lnTo>
                <a:lnTo>
                  <a:pt x="4179056" y="1758392"/>
                </a:lnTo>
                <a:lnTo>
                  <a:pt x="4179056" y="1757448"/>
                </a:lnTo>
                <a:lnTo>
                  <a:pt x="4174740" y="1758392"/>
                </a:lnTo>
                <a:cubicBezTo>
                  <a:pt x="4174740" y="1759831"/>
                  <a:pt x="4176898" y="1760910"/>
                  <a:pt x="4181214" y="1761629"/>
                </a:cubicBezTo>
                <a:lnTo>
                  <a:pt x="4181214" y="1759471"/>
                </a:lnTo>
                <a:lnTo>
                  <a:pt x="4182293" y="1759471"/>
                </a:lnTo>
                <a:lnTo>
                  <a:pt x="4184316" y="1761629"/>
                </a:lnTo>
                <a:lnTo>
                  <a:pt x="4184316" y="1764866"/>
                </a:lnTo>
                <a:cubicBezTo>
                  <a:pt x="4183506" y="1767564"/>
                  <a:pt x="4178561" y="1770756"/>
                  <a:pt x="4169479" y="1774442"/>
                </a:cubicBezTo>
                <a:cubicBezTo>
                  <a:pt x="4163275" y="1780826"/>
                  <a:pt x="4157565" y="1784018"/>
                  <a:pt x="4152350" y="1784018"/>
                </a:cubicBezTo>
                <a:lnTo>
                  <a:pt x="4151271" y="1782939"/>
                </a:lnTo>
                <a:lnTo>
                  <a:pt x="4151271" y="1781860"/>
                </a:lnTo>
                <a:lnTo>
                  <a:pt x="4153429" y="1772284"/>
                </a:lnTo>
                <a:lnTo>
                  <a:pt x="4153429" y="1771205"/>
                </a:lnTo>
                <a:cubicBezTo>
                  <a:pt x="4149922" y="1766799"/>
                  <a:pt x="4148169" y="1762528"/>
                  <a:pt x="4148169" y="1758392"/>
                </a:cubicBezTo>
                <a:lnTo>
                  <a:pt x="4148169" y="1753132"/>
                </a:lnTo>
                <a:lnTo>
                  <a:pt x="4147090" y="1753132"/>
                </a:lnTo>
                <a:cubicBezTo>
                  <a:pt x="4127308" y="1773004"/>
                  <a:pt x="4113101" y="1782939"/>
                  <a:pt x="4104469" y="1782939"/>
                </a:cubicBezTo>
                <a:lnTo>
                  <a:pt x="4103390" y="1782939"/>
                </a:lnTo>
                <a:cubicBezTo>
                  <a:pt x="4099614" y="1782939"/>
                  <a:pt x="4097456" y="1781905"/>
                  <a:pt x="4096916" y="1779837"/>
                </a:cubicBezTo>
                <a:lnTo>
                  <a:pt x="4096916" y="1777679"/>
                </a:lnTo>
                <a:lnTo>
                  <a:pt x="4108651" y="1762708"/>
                </a:lnTo>
                <a:cubicBezTo>
                  <a:pt x="4108651" y="1759741"/>
                  <a:pt x="4111528" y="1756549"/>
                  <a:pt x="4117283" y="1753132"/>
                </a:cubicBezTo>
                <a:cubicBezTo>
                  <a:pt x="4117283" y="1743151"/>
                  <a:pt x="4120115" y="1734969"/>
                  <a:pt x="4125780" y="1728585"/>
                </a:cubicBezTo>
                <a:lnTo>
                  <a:pt x="4125780" y="1727506"/>
                </a:lnTo>
                <a:cubicBezTo>
                  <a:pt x="4123622" y="1727506"/>
                  <a:pt x="4122543" y="1726786"/>
                  <a:pt x="4122543" y="1725348"/>
                </a:cubicBezTo>
                <a:lnTo>
                  <a:pt x="4122543" y="1716850"/>
                </a:lnTo>
                <a:lnTo>
                  <a:pt x="4107572" y="1716850"/>
                </a:lnTo>
                <a:lnTo>
                  <a:pt x="4102311" y="1711590"/>
                </a:lnTo>
                <a:lnTo>
                  <a:pt x="4102311" y="1709432"/>
                </a:lnTo>
                <a:lnTo>
                  <a:pt x="4104469" y="1707274"/>
                </a:lnTo>
                <a:lnTo>
                  <a:pt x="4111888" y="1707274"/>
                </a:lnTo>
                <a:lnTo>
                  <a:pt x="4116204" y="1708353"/>
                </a:lnTo>
                <a:lnTo>
                  <a:pt x="4120385" y="1707274"/>
                </a:lnTo>
                <a:lnTo>
                  <a:pt x="4121464" y="1707274"/>
                </a:lnTo>
                <a:cubicBezTo>
                  <a:pt x="4125060" y="1707454"/>
                  <a:pt x="4126859" y="1708173"/>
                  <a:pt x="4126859" y="1709432"/>
                </a:cubicBezTo>
                <a:lnTo>
                  <a:pt x="4129961" y="1708353"/>
                </a:lnTo>
                <a:lnTo>
                  <a:pt x="4129961" y="1707274"/>
                </a:lnTo>
                <a:cubicBezTo>
                  <a:pt x="4126094" y="1694686"/>
                  <a:pt x="4122902" y="1687582"/>
                  <a:pt x="4120385" y="1685964"/>
                </a:cubicBezTo>
                <a:lnTo>
                  <a:pt x="4118227" y="1685964"/>
                </a:lnTo>
                <a:cubicBezTo>
                  <a:pt x="4116878" y="1685964"/>
                  <a:pt x="4113326" y="1689516"/>
                  <a:pt x="4107572" y="1696619"/>
                </a:cubicBezTo>
                <a:lnTo>
                  <a:pt x="4101232" y="1698777"/>
                </a:lnTo>
                <a:lnTo>
                  <a:pt x="4099074" y="1695540"/>
                </a:lnTo>
                <a:lnTo>
                  <a:pt x="4108651" y="1679625"/>
                </a:lnTo>
                <a:cubicBezTo>
                  <a:pt x="4108651" y="1671802"/>
                  <a:pt x="4110089" y="1666812"/>
                  <a:pt x="4112967" y="1664655"/>
                </a:cubicBezTo>
                <a:lnTo>
                  <a:pt x="4111888" y="1656157"/>
                </a:lnTo>
                <a:cubicBezTo>
                  <a:pt x="4116113" y="1649774"/>
                  <a:pt x="4118227" y="1644064"/>
                  <a:pt x="4118227" y="1639028"/>
                </a:cubicBezTo>
                <a:lnTo>
                  <a:pt x="4116204" y="1629452"/>
                </a:lnTo>
                <a:lnTo>
                  <a:pt x="4120385" y="1627294"/>
                </a:lnTo>
                <a:cubicBezTo>
                  <a:pt x="4120385" y="1624506"/>
                  <a:pt x="4118272" y="1621314"/>
                  <a:pt x="4114046" y="1617718"/>
                </a:cubicBezTo>
                <a:lnTo>
                  <a:pt x="4111888" y="1602881"/>
                </a:lnTo>
                <a:lnTo>
                  <a:pt x="4111888" y="1600724"/>
                </a:lnTo>
                <a:cubicBezTo>
                  <a:pt x="4114765" y="1596227"/>
                  <a:pt x="4116204" y="1591237"/>
                  <a:pt x="4116204" y="1585752"/>
                </a:cubicBezTo>
                <a:lnTo>
                  <a:pt x="4114046" y="1576176"/>
                </a:lnTo>
                <a:cubicBezTo>
                  <a:pt x="4114765" y="1568533"/>
                  <a:pt x="4116158" y="1561790"/>
                  <a:pt x="4118227" y="1555945"/>
                </a:cubicBezTo>
                <a:cubicBezTo>
                  <a:pt x="4116518" y="1555945"/>
                  <a:pt x="4115125" y="1552753"/>
                  <a:pt x="4114046" y="1546369"/>
                </a:cubicBezTo>
                <a:lnTo>
                  <a:pt x="4116204" y="1546369"/>
                </a:lnTo>
                <a:lnTo>
                  <a:pt x="4116204" y="1548392"/>
                </a:lnTo>
                <a:lnTo>
                  <a:pt x="4117283" y="1548392"/>
                </a:lnTo>
                <a:lnTo>
                  <a:pt x="4117283" y="1545290"/>
                </a:lnTo>
                <a:lnTo>
                  <a:pt x="4111888" y="1539895"/>
                </a:lnTo>
                <a:lnTo>
                  <a:pt x="4111888" y="1538816"/>
                </a:lnTo>
                <a:cubicBezTo>
                  <a:pt x="4111888" y="1535129"/>
                  <a:pt x="4115079" y="1530858"/>
                  <a:pt x="4121464" y="1526003"/>
                </a:cubicBezTo>
                <a:close/>
                <a:moveTo>
                  <a:pt x="7217902" y="1524268"/>
                </a:moveTo>
                <a:lnTo>
                  <a:pt x="7213586" y="1529663"/>
                </a:lnTo>
                <a:lnTo>
                  <a:pt x="7213586" y="1530743"/>
                </a:lnTo>
                <a:lnTo>
                  <a:pt x="7215744" y="1530743"/>
                </a:lnTo>
                <a:lnTo>
                  <a:pt x="7219925" y="1525348"/>
                </a:lnTo>
                <a:lnTo>
                  <a:pt x="7218981" y="1524268"/>
                </a:lnTo>
                <a:close/>
                <a:moveTo>
                  <a:pt x="2576509" y="1523360"/>
                </a:moveTo>
                <a:lnTo>
                  <a:pt x="2578802" y="1525518"/>
                </a:lnTo>
                <a:lnTo>
                  <a:pt x="2578802" y="1523360"/>
                </a:lnTo>
                <a:close/>
                <a:moveTo>
                  <a:pt x="117881" y="1522835"/>
                </a:moveTo>
                <a:lnTo>
                  <a:pt x="113564" y="1535783"/>
                </a:lnTo>
                <a:cubicBezTo>
                  <a:pt x="116442" y="1537131"/>
                  <a:pt x="117881" y="1539244"/>
                  <a:pt x="117881" y="1542122"/>
                </a:cubicBezTo>
                <a:lnTo>
                  <a:pt x="114644" y="1545359"/>
                </a:lnTo>
                <a:lnTo>
                  <a:pt x="114644" y="1550754"/>
                </a:lnTo>
                <a:lnTo>
                  <a:pt x="117881" y="1555070"/>
                </a:lnTo>
                <a:lnTo>
                  <a:pt x="117881" y="1559386"/>
                </a:lnTo>
                <a:lnTo>
                  <a:pt x="116801" y="1560330"/>
                </a:lnTo>
                <a:cubicBezTo>
                  <a:pt x="118419" y="1575346"/>
                  <a:pt x="120577" y="1582854"/>
                  <a:pt x="123275" y="1582854"/>
                </a:cubicBezTo>
                <a:cubicBezTo>
                  <a:pt x="126782" y="1582854"/>
                  <a:pt x="128535" y="1583573"/>
                  <a:pt x="128535" y="1585012"/>
                </a:cubicBezTo>
                <a:lnTo>
                  <a:pt x="128535" y="1586091"/>
                </a:lnTo>
                <a:cubicBezTo>
                  <a:pt x="128535" y="1587530"/>
                  <a:pt x="125703" y="1588968"/>
                  <a:pt x="120038" y="1590407"/>
                </a:cubicBezTo>
                <a:cubicBezTo>
                  <a:pt x="117881" y="1593104"/>
                  <a:pt x="116801" y="1596342"/>
                  <a:pt x="116801" y="1600118"/>
                </a:cubicBezTo>
                <a:lnTo>
                  <a:pt x="116801" y="1604299"/>
                </a:lnTo>
                <a:lnTo>
                  <a:pt x="127457" y="1604299"/>
                </a:lnTo>
                <a:cubicBezTo>
                  <a:pt x="129255" y="1604299"/>
                  <a:pt x="131053" y="1600747"/>
                  <a:pt x="132851" y="1593644"/>
                </a:cubicBezTo>
                <a:lnTo>
                  <a:pt x="128535" y="1590407"/>
                </a:lnTo>
                <a:lnTo>
                  <a:pt x="129614" y="1582854"/>
                </a:lnTo>
                <a:lnTo>
                  <a:pt x="129614" y="1566804"/>
                </a:lnTo>
                <a:lnTo>
                  <a:pt x="130694" y="1562488"/>
                </a:lnTo>
                <a:cubicBezTo>
                  <a:pt x="130694" y="1559521"/>
                  <a:pt x="128220" y="1557407"/>
                  <a:pt x="123275" y="1556149"/>
                </a:cubicBezTo>
                <a:lnTo>
                  <a:pt x="123275" y="1552912"/>
                </a:lnTo>
                <a:cubicBezTo>
                  <a:pt x="129299" y="1548056"/>
                  <a:pt x="132492" y="1544459"/>
                  <a:pt x="132851" y="1542122"/>
                </a:cubicBezTo>
                <a:cubicBezTo>
                  <a:pt x="132851" y="1530702"/>
                  <a:pt x="130334" y="1524993"/>
                  <a:pt x="125298" y="1524993"/>
                </a:cubicBezTo>
                <a:close/>
                <a:moveTo>
                  <a:pt x="2064755" y="1522765"/>
                </a:moveTo>
                <a:cubicBezTo>
                  <a:pt x="2067453" y="1524923"/>
                  <a:pt x="2070688" y="1526002"/>
                  <a:pt x="2074467" y="1526002"/>
                </a:cubicBezTo>
                <a:cubicBezTo>
                  <a:pt x="2078153" y="1523844"/>
                  <a:pt x="2081704" y="1522765"/>
                  <a:pt x="2085122" y="1522765"/>
                </a:cubicBezTo>
                <a:lnTo>
                  <a:pt x="2087143" y="1522765"/>
                </a:lnTo>
                <a:lnTo>
                  <a:pt x="2096854" y="1524923"/>
                </a:lnTo>
                <a:lnTo>
                  <a:pt x="2101035" y="1523844"/>
                </a:lnTo>
                <a:cubicBezTo>
                  <a:pt x="2103554" y="1528789"/>
                  <a:pt x="2105353" y="1531262"/>
                  <a:pt x="2106431" y="1531262"/>
                </a:cubicBezTo>
                <a:cubicBezTo>
                  <a:pt x="2107870" y="1531262"/>
                  <a:pt x="2108589" y="1530228"/>
                  <a:pt x="2108589" y="1528160"/>
                </a:cubicBezTo>
                <a:lnTo>
                  <a:pt x="2109533" y="1527081"/>
                </a:lnTo>
                <a:lnTo>
                  <a:pt x="2112771" y="1527081"/>
                </a:lnTo>
                <a:cubicBezTo>
                  <a:pt x="2117086" y="1530408"/>
                  <a:pt x="2119244" y="1533960"/>
                  <a:pt x="2119244" y="1537736"/>
                </a:cubicBezTo>
                <a:lnTo>
                  <a:pt x="2119244" y="1544075"/>
                </a:lnTo>
                <a:lnTo>
                  <a:pt x="2114928" y="1552572"/>
                </a:lnTo>
                <a:cubicBezTo>
                  <a:pt x="2116187" y="1564711"/>
                  <a:pt x="2118302" y="1570781"/>
                  <a:pt x="2121267" y="1570781"/>
                </a:cubicBezTo>
                <a:lnTo>
                  <a:pt x="2128820" y="1568623"/>
                </a:lnTo>
                <a:lnTo>
                  <a:pt x="2134081" y="1570781"/>
                </a:lnTo>
                <a:lnTo>
                  <a:pt x="2140554" y="1568623"/>
                </a:lnTo>
                <a:lnTo>
                  <a:pt x="2160786" y="1568623"/>
                </a:lnTo>
                <a:cubicBezTo>
                  <a:pt x="2163843" y="1570781"/>
                  <a:pt x="2167396" y="1571860"/>
                  <a:pt x="2171441" y="1571860"/>
                </a:cubicBezTo>
                <a:lnTo>
                  <a:pt x="2176837" y="1576041"/>
                </a:lnTo>
                <a:lnTo>
                  <a:pt x="2176837" y="1577120"/>
                </a:lnTo>
                <a:cubicBezTo>
                  <a:pt x="2176837" y="1578199"/>
                  <a:pt x="2175398" y="1579278"/>
                  <a:pt x="2172520" y="1580357"/>
                </a:cubicBezTo>
                <a:lnTo>
                  <a:pt x="2160786" y="1578199"/>
                </a:lnTo>
                <a:lnTo>
                  <a:pt x="2153368" y="1579278"/>
                </a:lnTo>
                <a:lnTo>
                  <a:pt x="2139475" y="1579278"/>
                </a:lnTo>
                <a:lnTo>
                  <a:pt x="2130978" y="1576041"/>
                </a:lnTo>
                <a:cubicBezTo>
                  <a:pt x="2129899" y="1579637"/>
                  <a:pt x="2127382" y="1581436"/>
                  <a:pt x="2123426" y="1581436"/>
                </a:cubicBezTo>
                <a:cubicBezTo>
                  <a:pt x="2123426" y="1579637"/>
                  <a:pt x="2120594" y="1577839"/>
                  <a:pt x="2114928" y="1576041"/>
                </a:cubicBezTo>
                <a:lnTo>
                  <a:pt x="2112771" y="1578199"/>
                </a:lnTo>
                <a:cubicBezTo>
                  <a:pt x="2114928" y="1580537"/>
                  <a:pt x="2116367" y="1585887"/>
                  <a:pt x="2117086" y="1594249"/>
                </a:cubicBezTo>
                <a:lnTo>
                  <a:pt x="2119244" y="1596407"/>
                </a:lnTo>
                <a:cubicBezTo>
                  <a:pt x="2118525" y="1603151"/>
                  <a:pt x="2116367" y="1609535"/>
                  <a:pt x="2112771" y="1615559"/>
                </a:cubicBezTo>
                <a:lnTo>
                  <a:pt x="2112771" y="1616638"/>
                </a:lnTo>
                <a:cubicBezTo>
                  <a:pt x="2114928" y="1619246"/>
                  <a:pt x="2116007" y="1622438"/>
                  <a:pt x="2116007" y="1626214"/>
                </a:cubicBezTo>
                <a:cubicBezTo>
                  <a:pt x="2113671" y="1644018"/>
                  <a:pt x="2107600" y="1652920"/>
                  <a:pt x="2097799" y="1652920"/>
                </a:cubicBezTo>
                <a:lnTo>
                  <a:pt x="2092538" y="1653999"/>
                </a:lnTo>
                <a:cubicBezTo>
                  <a:pt x="2072667" y="1653999"/>
                  <a:pt x="2062731" y="1649728"/>
                  <a:pt x="2062731" y="1641186"/>
                </a:cubicBezTo>
                <a:lnTo>
                  <a:pt x="2062731" y="1628372"/>
                </a:lnTo>
                <a:lnTo>
                  <a:pt x="2064755" y="1616638"/>
                </a:lnTo>
                <a:lnTo>
                  <a:pt x="2062731" y="1610164"/>
                </a:lnTo>
                <a:lnTo>
                  <a:pt x="2062731" y="1609085"/>
                </a:lnTo>
                <a:lnTo>
                  <a:pt x="2064755" y="1605983"/>
                </a:lnTo>
                <a:lnTo>
                  <a:pt x="2064755" y="1604904"/>
                </a:lnTo>
                <a:lnTo>
                  <a:pt x="2059495" y="1598430"/>
                </a:lnTo>
                <a:lnTo>
                  <a:pt x="2059495" y="1597351"/>
                </a:lnTo>
                <a:cubicBezTo>
                  <a:pt x="2061653" y="1593844"/>
                  <a:pt x="2063765" y="1592091"/>
                  <a:pt x="2065834" y="1592091"/>
                </a:cubicBezTo>
                <a:lnTo>
                  <a:pt x="2065834" y="1587775"/>
                </a:lnTo>
                <a:lnTo>
                  <a:pt x="2061653" y="1582515"/>
                </a:lnTo>
                <a:lnTo>
                  <a:pt x="2061653" y="1581436"/>
                </a:lnTo>
                <a:lnTo>
                  <a:pt x="2065834" y="1567544"/>
                </a:lnTo>
                <a:cubicBezTo>
                  <a:pt x="2065834" y="1560260"/>
                  <a:pt x="2063361" y="1553516"/>
                  <a:pt x="2058416" y="1547312"/>
                </a:cubicBezTo>
                <a:lnTo>
                  <a:pt x="2062731" y="1540839"/>
                </a:lnTo>
                <a:lnTo>
                  <a:pt x="2062731" y="1539895"/>
                </a:lnTo>
                <a:cubicBezTo>
                  <a:pt x="2062731" y="1537377"/>
                  <a:pt x="2061293" y="1534500"/>
                  <a:pt x="2058416" y="1531262"/>
                </a:cubicBezTo>
                <a:lnTo>
                  <a:pt x="2058416" y="1530183"/>
                </a:lnTo>
                <a:cubicBezTo>
                  <a:pt x="2058416" y="1528835"/>
                  <a:pt x="2059495" y="1528160"/>
                  <a:pt x="2061653" y="1528160"/>
                </a:cubicBezTo>
                <a:lnTo>
                  <a:pt x="2061653" y="1527081"/>
                </a:lnTo>
                <a:cubicBezTo>
                  <a:pt x="2059495" y="1527081"/>
                  <a:pt x="2058416" y="1526362"/>
                  <a:pt x="2058416" y="1524923"/>
                </a:cubicBezTo>
                <a:close/>
                <a:moveTo>
                  <a:pt x="9249257" y="1521688"/>
                </a:moveTo>
                <a:cubicBezTo>
                  <a:pt x="9253034" y="1521688"/>
                  <a:pt x="9264813" y="1525599"/>
                  <a:pt x="9284595" y="1533422"/>
                </a:cubicBezTo>
                <a:cubicBezTo>
                  <a:pt x="9296733" y="1537378"/>
                  <a:pt x="9302803" y="1540616"/>
                  <a:pt x="9302803" y="1543133"/>
                </a:cubicBezTo>
                <a:lnTo>
                  <a:pt x="9302803" y="1546370"/>
                </a:lnTo>
                <a:lnTo>
                  <a:pt x="9300645" y="1548528"/>
                </a:lnTo>
                <a:lnTo>
                  <a:pt x="9294306" y="1547449"/>
                </a:lnTo>
                <a:cubicBezTo>
                  <a:pt x="9274254" y="1558329"/>
                  <a:pt x="9261036" y="1568309"/>
                  <a:pt x="9254652" y="1577391"/>
                </a:cubicBezTo>
                <a:cubicBezTo>
                  <a:pt x="9248898" y="1580628"/>
                  <a:pt x="9246020" y="1584225"/>
                  <a:pt x="9246020" y="1588181"/>
                </a:cubicBezTo>
                <a:lnTo>
                  <a:pt x="9247099" y="1589260"/>
                </a:lnTo>
                <a:lnTo>
                  <a:pt x="9248178" y="1589260"/>
                </a:lnTo>
                <a:lnTo>
                  <a:pt x="9254652" y="1587102"/>
                </a:lnTo>
                <a:lnTo>
                  <a:pt x="9257889" y="1587102"/>
                </a:lnTo>
                <a:lnTo>
                  <a:pt x="9259912" y="1589260"/>
                </a:lnTo>
                <a:cubicBezTo>
                  <a:pt x="9258564" y="1592407"/>
                  <a:pt x="9257170" y="1594160"/>
                  <a:pt x="9255731" y="1594520"/>
                </a:cubicBezTo>
                <a:lnTo>
                  <a:pt x="9246020" y="1594520"/>
                </a:lnTo>
                <a:lnTo>
                  <a:pt x="9234286" y="1596678"/>
                </a:lnTo>
                <a:lnTo>
                  <a:pt x="9222417" y="1592362"/>
                </a:lnTo>
                <a:lnTo>
                  <a:pt x="9211762" y="1596678"/>
                </a:lnTo>
                <a:lnTo>
                  <a:pt x="9205288" y="1594520"/>
                </a:lnTo>
                <a:lnTo>
                  <a:pt x="9196791" y="1597757"/>
                </a:lnTo>
                <a:lnTo>
                  <a:pt x="9180606" y="1596678"/>
                </a:lnTo>
                <a:lnTo>
                  <a:pt x="9178448" y="1598836"/>
                </a:lnTo>
                <a:lnTo>
                  <a:pt x="9177369" y="1598836"/>
                </a:lnTo>
                <a:cubicBezTo>
                  <a:pt x="9174941" y="1598836"/>
                  <a:pt x="9172108" y="1597397"/>
                  <a:pt x="9168871" y="1594520"/>
                </a:cubicBezTo>
                <a:lnTo>
                  <a:pt x="9159160" y="1595599"/>
                </a:lnTo>
                <a:lnTo>
                  <a:pt x="9159160" y="1591418"/>
                </a:lnTo>
                <a:lnTo>
                  <a:pt x="9163476" y="1587102"/>
                </a:lnTo>
                <a:lnTo>
                  <a:pt x="9165634" y="1587102"/>
                </a:lnTo>
                <a:lnTo>
                  <a:pt x="9175346" y="1589260"/>
                </a:lnTo>
                <a:lnTo>
                  <a:pt x="9182764" y="1588181"/>
                </a:lnTo>
                <a:lnTo>
                  <a:pt x="9188159" y="1592362"/>
                </a:lnTo>
                <a:cubicBezTo>
                  <a:pt x="9190676" y="1588855"/>
                  <a:pt x="9194228" y="1587102"/>
                  <a:pt x="9198814" y="1587102"/>
                </a:cubicBezTo>
                <a:lnTo>
                  <a:pt x="9202051" y="1587102"/>
                </a:lnTo>
                <a:lnTo>
                  <a:pt x="9213920" y="1588181"/>
                </a:lnTo>
                <a:lnTo>
                  <a:pt x="9220259" y="1586023"/>
                </a:lnTo>
                <a:lnTo>
                  <a:pt x="9223496" y="1587102"/>
                </a:lnTo>
                <a:lnTo>
                  <a:pt x="9223496" y="1586023"/>
                </a:lnTo>
                <a:cubicBezTo>
                  <a:pt x="9223496" y="1580988"/>
                  <a:pt x="9225294" y="1578470"/>
                  <a:pt x="9228891" y="1578470"/>
                </a:cubicBezTo>
                <a:lnTo>
                  <a:pt x="9227812" y="1577391"/>
                </a:lnTo>
                <a:lnTo>
                  <a:pt x="9227812" y="1576312"/>
                </a:lnTo>
                <a:cubicBezTo>
                  <a:pt x="9229790" y="1565432"/>
                  <a:pt x="9234421" y="1551855"/>
                  <a:pt x="9241704" y="1535580"/>
                </a:cubicBezTo>
                <a:lnTo>
                  <a:pt x="9236444" y="1528162"/>
                </a:lnTo>
                <a:lnTo>
                  <a:pt x="9236444" y="1526004"/>
                </a:lnTo>
                <a:cubicBezTo>
                  <a:pt x="9236444" y="1523486"/>
                  <a:pt x="9240715" y="1522047"/>
                  <a:pt x="9249257" y="1521688"/>
                </a:cubicBezTo>
                <a:close/>
                <a:moveTo>
                  <a:pt x="202582" y="1520676"/>
                </a:moveTo>
                <a:cubicBezTo>
                  <a:pt x="199345" y="1522115"/>
                  <a:pt x="197547" y="1523554"/>
                  <a:pt x="197188" y="1524993"/>
                </a:cubicBezTo>
                <a:lnTo>
                  <a:pt x="197188" y="1526072"/>
                </a:lnTo>
                <a:lnTo>
                  <a:pt x="199345" y="1528230"/>
                </a:lnTo>
                <a:cubicBezTo>
                  <a:pt x="200603" y="1524633"/>
                  <a:pt x="202762" y="1522835"/>
                  <a:pt x="205819" y="1522835"/>
                </a:cubicBezTo>
                <a:lnTo>
                  <a:pt x="205819" y="1521755"/>
                </a:lnTo>
                <a:close/>
                <a:moveTo>
                  <a:pt x="9167792" y="1519530"/>
                </a:moveTo>
                <a:cubicBezTo>
                  <a:pt x="9194228" y="1526633"/>
                  <a:pt x="9207446" y="1533422"/>
                  <a:pt x="9207446" y="1539896"/>
                </a:cubicBezTo>
                <a:cubicBezTo>
                  <a:pt x="9211942" y="1539896"/>
                  <a:pt x="9214819" y="1543447"/>
                  <a:pt x="9216078" y="1550551"/>
                </a:cubicBezTo>
                <a:lnTo>
                  <a:pt x="9213920" y="1557025"/>
                </a:lnTo>
                <a:lnTo>
                  <a:pt x="9213920" y="1563499"/>
                </a:lnTo>
                <a:lnTo>
                  <a:pt x="9214999" y="1573075"/>
                </a:lnTo>
                <a:cubicBezTo>
                  <a:pt x="9214999" y="1576492"/>
                  <a:pt x="9208570" y="1579369"/>
                  <a:pt x="9195712" y="1581707"/>
                </a:cubicBezTo>
                <a:lnTo>
                  <a:pt x="9190317" y="1580628"/>
                </a:lnTo>
                <a:lnTo>
                  <a:pt x="9182764" y="1581707"/>
                </a:lnTo>
                <a:cubicBezTo>
                  <a:pt x="9175660" y="1574873"/>
                  <a:pt x="9172108" y="1564173"/>
                  <a:pt x="9172108" y="1549607"/>
                </a:cubicBezTo>
                <a:cubicBezTo>
                  <a:pt x="9168512" y="1538996"/>
                  <a:pt x="9163836" y="1531488"/>
                  <a:pt x="9158081" y="1527083"/>
                </a:cubicBezTo>
                <a:lnTo>
                  <a:pt x="9158081" y="1526004"/>
                </a:lnTo>
                <a:cubicBezTo>
                  <a:pt x="9160599" y="1521688"/>
                  <a:pt x="9163836" y="1519530"/>
                  <a:pt x="9167792" y="1519530"/>
                </a:cubicBezTo>
                <a:close/>
                <a:moveTo>
                  <a:pt x="2575431" y="1517965"/>
                </a:moveTo>
                <a:lnTo>
                  <a:pt x="2575431" y="1521202"/>
                </a:lnTo>
                <a:lnTo>
                  <a:pt x="2576509" y="1521202"/>
                </a:lnTo>
                <a:lnTo>
                  <a:pt x="2576509" y="1517965"/>
                </a:lnTo>
                <a:close/>
                <a:moveTo>
                  <a:pt x="4725287" y="1512543"/>
                </a:moveTo>
                <a:cubicBezTo>
                  <a:pt x="4722230" y="1512543"/>
                  <a:pt x="4720386" y="1516904"/>
                  <a:pt x="4719757" y="1525626"/>
                </a:cubicBezTo>
                <a:lnTo>
                  <a:pt x="4720971" y="1525626"/>
                </a:lnTo>
                <a:cubicBezTo>
                  <a:pt x="4724568" y="1525626"/>
                  <a:pt x="4727130" y="1521625"/>
                  <a:pt x="4728659" y="1513622"/>
                </a:cubicBezTo>
                <a:lnTo>
                  <a:pt x="4728659" y="1512543"/>
                </a:lnTo>
                <a:close/>
                <a:moveTo>
                  <a:pt x="2673215" y="1512436"/>
                </a:moveTo>
                <a:lnTo>
                  <a:pt x="2673215" y="1513514"/>
                </a:lnTo>
                <a:lnTo>
                  <a:pt x="2675373" y="1515672"/>
                </a:lnTo>
                <a:lnTo>
                  <a:pt x="2676453" y="1515672"/>
                </a:lnTo>
                <a:lnTo>
                  <a:pt x="2676453" y="1512436"/>
                </a:lnTo>
                <a:close/>
                <a:moveTo>
                  <a:pt x="2657975" y="1512436"/>
                </a:moveTo>
                <a:lnTo>
                  <a:pt x="2652580" y="1513514"/>
                </a:lnTo>
                <a:lnTo>
                  <a:pt x="2652580" y="1514594"/>
                </a:lnTo>
                <a:lnTo>
                  <a:pt x="2657975" y="1516887"/>
                </a:lnTo>
                <a:lnTo>
                  <a:pt x="2659054" y="1516887"/>
                </a:lnTo>
                <a:close/>
                <a:moveTo>
                  <a:pt x="2691558" y="1510277"/>
                </a:moveTo>
                <a:lnTo>
                  <a:pt x="2691558" y="1511357"/>
                </a:lnTo>
                <a:lnTo>
                  <a:pt x="2693852" y="1511357"/>
                </a:lnTo>
                <a:lnTo>
                  <a:pt x="2693852" y="1510277"/>
                </a:lnTo>
                <a:close/>
                <a:moveTo>
                  <a:pt x="2746992" y="1509199"/>
                </a:moveTo>
                <a:lnTo>
                  <a:pt x="2746992" y="1510277"/>
                </a:lnTo>
                <a:lnTo>
                  <a:pt x="2750229" y="1510277"/>
                </a:lnTo>
                <a:lnTo>
                  <a:pt x="2750229" y="1509199"/>
                </a:lnTo>
                <a:close/>
                <a:moveTo>
                  <a:pt x="4756039" y="1507014"/>
                </a:moveTo>
                <a:cubicBezTo>
                  <a:pt x="4753791" y="1507733"/>
                  <a:pt x="4752667" y="1509935"/>
                  <a:pt x="4752667" y="1513622"/>
                </a:cubicBezTo>
                <a:cubicBezTo>
                  <a:pt x="4755454" y="1515780"/>
                  <a:pt x="4758017" y="1516859"/>
                  <a:pt x="4760355" y="1516859"/>
                </a:cubicBezTo>
                <a:lnTo>
                  <a:pt x="4761434" y="1516859"/>
                </a:lnTo>
                <a:lnTo>
                  <a:pt x="4761434" y="1515780"/>
                </a:lnTo>
                <a:cubicBezTo>
                  <a:pt x="4760175" y="1509935"/>
                  <a:pt x="4758736" y="1507014"/>
                  <a:pt x="4757118" y="1507014"/>
                </a:cubicBezTo>
                <a:close/>
                <a:moveTo>
                  <a:pt x="2751308" y="1505962"/>
                </a:moveTo>
                <a:lnTo>
                  <a:pt x="2751308" y="1508119"/>
                </a:lnTo>
                <a:lnTo>
                  <a:pt x="2756702" y="1508119"/>
                </a:lnTo>
                <a:lnTo>
                  <a:pt x="2756702" y="1505962"/>
                </a:lnTo>
                <a:close/>
                <a:moveTo>
                  <a:pt x="2650421" y="1503804"/>
                </a:moveTo>
                <a:lnTo>
                  <a:pt x="2648264" y="1505962"/>
                </a:lnTo>
                <a:lnTo>
                  <a:pt x="2648264" y="1508119"/>
                </a:lnTo>
                <a:lnTo>
                  <a:pt x="2650421" y="1508119"/>
                </a:lnTo>
                <a:lnTo>
                  <a:pt x="2652580" y="1505962"/>
                </a:lnTo>
                <a:close/>
                <a:moveTo>
                  <a:pt x="4728659" y="1503776"/>
                </a:moveTo>
                <a:lnTo>
                  <a:pt x="4728659" y="1507014"/>
                </a:lnTo>
                <a:lnTo>
                  <a:pt x="4729738" y="1507014"/>
                </a:lnTo>
                <a:lnTo>
                  <a:pt x="4731896" y="1504856"/>
                </a:lnTo>
                <a:lnTo>
                  <a:pt x="4731896" y="1503776"/>
                </a:lnTo>
                <a:close/>
                <a:moveTo>
                  <a:pt x="141483" y="1503547"/>
                </a:moveTo>
                <a:cubicBezTo>
                  <a:pt x="136269" y="1503547"/>
                  <a:pt x="131953" y="1507818"/>
                  <a:pt x="128535" y="1516360"/>
                </a:cubicBezTo>
                <a:lnTo>
                  <a:pt x="129614" y="1517439"/>
                </a:lnTo>
                <a:lnTo>
                  <a:pt x="130694" y="1517439"/>
                </a:lnTo>
                <a:lnTo>
                  <a:pt x="142562" y="1507863"/>
                </a:lnTo>
                <a:lnTo>
                  <a:pt x="142562" y="1503547"/>
                </a:lnTo>
                <a:close/>
                <a:moveTo>
                  <a:pt x="7103932" y="1495270"/>
                </a:moveTo>
                <a:cubicBezTo>
                  <a:pt x="7120477" y="1500306"/>
                  <a:pt x="7135538" y="1503183"/>
                  <a:pt x="7149116" y="1503902"/>
                </a:cubicBezTo>
                <a:cubicBezTo>
                  <a:pt x="7149116" y="1505881"/>
                  <a:pt x="7152353" y="1507319"/>
                  <a:pt x="7158827" y="1508218"/>
                </a:cubicBezTo>
                <a:lnTo>
                  <a:pt x="7160985" y="1511320"/>
                </a:lnTo>
                <a:lnTo>
                  <a:pt x="7160985" y="1513479"/>
                </a:lnTo>
                <a:cubicBezTo>
                  <a:pt x="7160985" y="1515816"/>
                  <a:pt x="7157029" y="1517974"/>
                  <a:pt x="7149116" y="1519952"/>
                </a:cubicBezTo>
                <a:cubicBezTo>
                  <a:pt x="7141203" y="1529124"/>
                  <a:pt x="7137247" y="1535553"/>
                  <a:pt x="7137247" y="1539240"/>
                </a:cubicBezTo>
                <a:cubicBezTo>
                  <a:pt x="7137247" y="1543915"/>
                  <a:pt x="7129739" y="1551109"/>
                  <a:pt x="7114722" y="1560819"/>
                </a:cubicBezTo>
                <a:lnTo>
                  <a:pt x="7113643" y="1561898"/>
                </a:lnTo>
                <a:lnTo>
                  <a:pt x="7114722" y="1565136"/>
                </a:lnTo>
                <a:cubicBezTo>
                  <a:pt x="7119758" y="1565136"/>
                  <a:pt x="7125153" y="1562977"/>
                  <a:pt x="7130908" y="1558661"/>
                </a:cubicBezTo>
                <a:cubicBezTo>
                  <a:pt x="7132796" y="1558661"/>
                  <a:pt x="7136348" y="1555784"/>
                  <a:pt x="7141563" y="1550029"/>
                </a:cubicBezTo>
                <a:lnTo>
                  <a:pt x="7145879" y="1547871"/>
                </a:lnTo>
                <a:lnTo>
                  <a:pt x="7146958" y="1547871"/>
                </a:lnTo>
                <a:cubicBezTo>
                  <a:pt x="7150914" y="1547871"/>
                  <a:pt x="7156264" y="1550749"/>
                  <a:pt x="7163008" y="1556503"/>
                </a:cubicBezTo>
                <a:cubicBezTo>
                  <a:pt x="7169662" y="1556503"/>
                  <a:pt x="7177574" y="1561854"/>
                  <a:pt x="7186746" y="1572554"/>
                </a:cubicBezTo>
                <a:cubicBezTo>
                  <a:pt x="7188185" y="1564012"/>
                  <a:pt x="7190657" y="1559741"/>
                  <a:pt x="7194164" y="1559741"/>
                </a:cubicBezTo>
                <a:lnTo>
                  <a:pt x="7194164" y="1556503"/>
                </a:lnTo>
                <a:lnTo>
                  <a:pt x="7192006" y="1553267"/>
                </a:lnTo>
                <a:lnTo>
                  <a:pt x="7192006" y="1548951"/>
                </a:lnTo>
                <a:cubicBezTo>
                  <a:pt x="7194164" y="1542027"/>
                  <a:pt x="7195243" y="1534159"/>
                  <a:pt x="7195243" y="1525348"/>
                </a:cubicBezTo>
                <a:lnTo>
                  <a:pt x="7195243" y="1518873"/>
                </a:lnTo>
                <a:cubicBezTo>
                  <a:pt x="7195243" y="1514738"/>
                  <a:pt x="7193804" y="1511186"/>
                  <a:pt x="7190927" y="1508218"/>
                </a:cubicBezTo>
                <a:lnTo>
                  <a:pt x="7190927" y="1503902"/>
                </a:lnTo>
                <a:cubicBezTo>
                  <a:pt x="7191287" y="1502464"/>
                  <a:pt x="7193085" y="1501025"/>
                  <a:pt x="7196322" y="1499586"/>
                </a:cubicBezTo>
                <a:cubicBezTo>
                  <a:pt x="7211608" y="1499586"/>
                  <a:pt x="7224871" y="1501745"/>
                  <a:pt x="7236110" y="1506060"/>
                </a:cubicBezTo>
                <a:lnTo>
                  <a:pt x="7239347" y="1502824"/>
                </a:lnTo>
                <a:lnTo>
                  <a:pt x="7241505" y="1502824"/>
                </a:lnTo>
                <a:cubicBezTo>
                  <a:pt x="7252925" y="1502824"/>
                  <a:pt x="7258634" y="1505656"/>
                  <a:pt x="7258634" y="1511320"/>
                </a:cubicBezTo>
                <a:lnTo>
                  <a:pt x="7258634" y="1513479"/>
                </a:lnTo>
                <a:lnTo>
                  <a:pt x="7244742" y="1527505"/>
                </a:lnTo>
                <a:cubicBezTo>
                  <a:pt x="7244742" y="1532361"/>
                  <a:pt x="7241865" y="1539869"/>
                  <a:pt x="7236110" y="1550029"/>
                </a:cubicBezTo>
                <a:cubicBezTo>
                  <a:pt x="7236110" y="1555245"/>
                  <a:pt x="7232154" y="1560640"/>
                  <a:pt x="7224241" y="1566215"/>
                </a:cubicBezTo>
                <a:cubicBezTo>
                  <a:pt x="7224241" y="1571520"/>
                  <a:pt x="7221409" y="1576870"/>
                  <a:pt x="7215744" y="1582265"/>
                </a:cubicBezTo>
                <a:cubicBezTo>
                  <a:pt x="7215744" y="1586401"/>
                  <a:pt x="7213946" y="1589998"/>
                  <a:pt x="7210349" y="1593055"/>
                </a:cubicBezTo>
                <a:lnTo>
                  <a:pt x="7210349" y="1595213"/>
                </a:lnTo>
                <a:cubicBezTo>
                  <a:pt x="7214126" y="1595213"/>
                  <a:pt x="7223792" y="1603440"/>
                  <a:pt x="7239347" y="1619895"/>
                </a:cubicBezTo>
                <a:cubicBezTo>
                  <a:pt x="7244742" y="1619895"/>
                  <a:pt x="7249373" y="1627763"/>
                  <a:pt x="7253240" y="1643498"/>
                </a:cubicBezTo>
                <a:lnTo>
                  <a:pt x="7252160" y="1659549"/>
                </a:lnTo>
                <a:lnTo>
                  <a:pt x="7251082" y="1659549"/>
                </a:lnTo>
                <a:lnTo>
                  <a:pt x="7250002" y="1658470"/>
                </a:lnTo>
                <a:lnTo>
                  <a:pt x="7248924" y="1658470"/>
                </a:lnTo>
                <a:lnTo>
                  <a:pt x="7245821" y="1667100"/>
                </a:lnTo>
                <a:lnTo>
                  <a:pt x="7241505" y="1664943"/>
                </a:lnTo>
                <a:lnTo>
                  <a:pt x="7239347" y="1664943"/>
                </a:lnTo>
                <a:lnTo>
                  <a:pt x="7239347" y="1666022"/>
                </a:lnTo>
                <a:cubicBezTo>
                  <a:pt x="7243663" y="1666382"/>
                  <a:pt x="7245821" y="1667460"/>
                  <a:pt x="7245821" y="1669258"/>
                </a:cubicBezTo>
                <a:cubicBezTo>
                  <a:pt x="7243843" y="1675732"/>
                  <a:pt x="7239168" y="1678969"/>
                  <a:pt x="7231794" y="1678969"/>
                </a:cubicBezTo>
                <a:lnTo>
                  <a:pt x="7228557" y="1678969"/>
                </a:lnTo>
                <a:cubicBezTo>
                  <a:pt x="7213541" y="1676272"/>
                  <a:pt x="7206033" y="1670517"/>
                  <a:pt x="7206033" y="1661706"/>
                </a:cubicBezTo>
                <a:lnTo>
                  <a:pt x="7207112" y="1657390"/>
                </a:lnTo>
                <a:lnTo>
                  <a:pt x="7204954" y="1648893"/>
                </a:lnTo>
                <a:cubicBezTo>
                  <a:pt x="7206393" y="1646016"/>
                  <a:pt x="7207112" y="1642059"/>
                  <a:pt x="7207112" y="1637024"/>
                </a:cubicBezTo>
                <a:cubicBezTo>
                  <a:pt x="7204235" y="1627403"/>
                  <a:pt x="7202796" y="1619895"/>
                  <a:pt x="7202796" y="1614500"/>
                </a:cubicBezTo>
                <a:lnTo>
                  <a:pt x="7203875" y="1601552"/>
                </a:lnTo>
                <a:cubicBezTo>
                  <a:pt x="7197042" y="1601552"/>
                  <a:pt x="7191332" y="1605509"/>
                  <a:pt x="7186746" y="1613421"/>
                </a:cubicBezTo>
                <a:cubicBezTo>
                  <a:pt x="7184048" y="1617017"/>
                  <a:pt x="7181171" y="1618816"/>
                  <a:pt x="7178114" y="1618816"/>
                </a:cubicBezTo>
                <a:lnTo>
                  <a:pt x="7174877" y="1618816"/>
                </a:lnTo>
                <a:lnTo>
                  <a:pt x="7174877" y="1620974"/>
                </a:lnTo>
                <a:lnTo>
                  <a:pt x="7173798" y="1620974"/>
                </a:lnTo>
                <a:lnTo>
                  <a:pt x="7174877" y="1626234"/>
                </a:lnTo>
                <a:lnTo>
                  <a:pt x="7174877" y="1629471"/>
                </a:lnTo>
                <a:lnTo>
                  <a:pt x="7175956" y="1652131"/>
                </a:lnTo>
                <a:lnTo>
                  <a:pt x="7172719" y="1662786"/>
                </a:lnTo>
                <a:lnTo>
                  <a:pt x="7175956" y="1682206"/>
                </a:lnTo>
                <a:lnTo>
                  <a:pt x="7172719" y="1687466"/>
                </a:lnTo>
                <a:lnTo>
                  <a:pt x="7172719" y="1691782"/>
                </a:lnTo>
                <a:lnTo>
                  <a:pt x="7174877" y="1701493"/>
                </a:lnTo>
                <a:lnTo>
                  <a:pt x="7173798" y="1707967"/>
                </a:lnTo>
                <a:lnTo>
                  <a:pt x="7177035" y="1734807"/>
                </a:lnTo>
                <a:lnTo>
                  <a:pt x="7177035" y="1740203"/>
                </a:lnTo>
                <a:cubicBezTo>
                  <a:pt x="7177035" y="1745867"/>
                  <a:pt x="7173079" y="1749419"/>
                  <a:pt x="7165166" y="1750858"/>
                </a:cubicBezTo>
                <a:lnTo>
                  <a:pt x="7157748" y="1748700"/>
                </a:lnTo>
                <a:lnTo>
                  <a:pt x="7154511" y="1748700"/>
                </a:lnTo>
                <a:lnTo>
                  <a:pt x="7139405" y="1751937"/>
                </a:lnTo>
                <a:lnTo>
                  <a:pt x="7138326" y="1751937"/>
                </a:lnTo>
                <a:lnTo>
                  <a:pt x="7128750" y="1742226"/>
                </a:lnTo>
                <a:lnTo>
                  <a:pt x="7128750" y="1741282"/>
                </a:lnTo>
                <a:lnTo>
                  <a:pt x="7134010" y="1724017"/>
                </a:lnTo>
                <a:cubicBezTo>
                  <a:pt x="7134010" y="1722579"/>
                  <a:pt x="7132976" y="1721859"/>
                  <a:pt x="7130908" y="1721859"/>
                </a:cubicBezTo>
                <a:lnTo>
                  <a:pt x="7122276" y="1722938"/>
                </a:lnTo>
                <a:lnTo>
                  <a:pt x="7116880" y="1720780"/>
                </a:lnTo>
                <a:cubicBezTo>
                  <a:pt x="7110406" y="1722039"/>
                  <a:pt x="7107169" y="1725276"/>
                  <a:pt x="7107169" y="1730491"/>
                </a:cubicBezTo>
                <a:cubicBezTo>
                  <a:pt x="7107169" y="1736786"/>
                  <a:pt x="7103258" y="1741416"/>
                  <a:pt x="7095435" y="1744384"/>
                </a:cubicBezTo>
                <a:lnTo>
                  <a:pt x="7095435" y="1745463"/>
                </a:lnTo>
                <a:lnTo>
                  <a:pt x="7097593" y="1745463"/>
                </a:lnTo>
                <a:lnTo>
                  <a:pt x="7105011" y="1740203"/>
                </a:lnTo>
                <a:lnTo>
                  <a:pt x="7107169" y="1742226"/>
                </a:lnTo>
                <a:cubicBezTo>
                  <a:pt x="7107169" y="1747261"/>
                  <a:pt x="7104697" y="1749779"/>
                  <a:pt x="7099751" y="1749779"/>
                </a:cubicBezTo>
                <a:lnTo>
                  <a:pt x="7098672" y="1749779"/>
                </a:lnTo>
                <a:lnTo>
                  <a:pt x="7097593" y="1748700"/>
                </a:lnTo>
                <a:lnTo>
                  <a:pt x="7096514" y="1748700"/>
                </a:lnTo>
                <a:cubicBezTo>
                  <a:pt x="7096514" y="1751757"/>
                  <a:pt x="7091479" y="1754274"/>
                  <a:pt x="7081408" y="1756253"/>
                </a:cubicBezTo>
                <a:cubicBezTo>
                  <a:pt x="7068550" y="1756253"/>
                  <a:pt x="7062121" y="1751577"/>
                  <a:pt x="7062121" y="1742226"/>
                </a:cubicBezTo>
                <a:lnTo>
                  <a:pt x="7059963" y="1725096"/>
                </a:lnTo>
                <a:lnTo>
                  <a:pt x="7064279" y="1707967"/>
                </a:lnTo>
                <a:lnTo>
                  <a:pt x="7064279" y="1705809"/>
                </a:lnTo>
                <a:cubicBezTo>
                  <a:pt x="7061402" y="1702752"/>
                  <a:pt x="7059963" y="1699155"/>
                  <a:pt x="7059963" y="1695019"/>
                </a:cubicBezTo>
                <a:lnTo>
                  <a:pt x="7059963" y="1691782"/>
                </a:lnTo>
                <a:cubicBezTo>
                  <a:pt x="7059963" y="1683780"/>
                  <a:pt x="7061761" y="1674114"/>
                  <a:pt x="7065358" y="1662786"/>
                </a:cubicBezTo>
                <a:lnTo>
                  <a:pt x="7064279" y="1647815"/>
                </a:lnTo>
                <a:lnTo>
                  <a:pt x="7064279" y="1641340"/>
                </a:lnTo>
                <a:cubicBezTo>
                  <a:pt x="7064279" y="1639002"/>
                  <a:pt x="7063200" y="1636484"/>
                  <a:pt x="7061042" y="1633787"/>
                </a:cubicBezTo>
                <a:lnTo>
                  <a:pt x="7061042" y="1632708"/>
                </a:lnTo>
                <a:lnTo>
                  <a:pt x="7064279" y="1628392"/>
                </a:lnTo>
                <a:lnTo>
                  <a:pt x="7064279" y="1602631"/>
                </a:lnTo>
                <a:lnTo>
                  <a:pt x="7062121" y="1596292"/>
                </a:lnTo>
                <a:lnTo>
                  <a:pt x="7063200" y="1595213"/>
                </a:lnTo>
                <a:lnTo>
                  <a:pt x="7063200" y="1594134"/>
                </a:lnTo>
                <a:lnTo>
                  <a:pt x="7061042" y="1579028"/>
                </a:lnTo>
                <a:lnTo>
                  <a:pt x="7062121" y="1567293"/>
                </a:lnTo>
                <a:lnTo>
                  <a:pt x="7062121" y="1561898"/>
                </a:lnTo>
                <a:lnTo>
                  <a:pt x="7059963" y="1545713"/>
                </a:lnTo>
                <a:lnTo>
                  <a:pt x="7063200" y="1543555"/>
                </a:lnTo>
                <a:lnTo>
                  <a:pt x="7064279" y="1543555"/>
                </a:lnTo>
                <a:cubicBezTo>
                  <a:pt x="7073720" y="1547512"/>
                  <a:pt x="7080509" y="1551468"/>
                  <a:pt x="7084645" y="1555425"/>
                </a:cubicBezTo>
                <a:cubicBezTo>
                  <a:pt x="7087523" y="1555425"/>
                  <a:pt x="7090040" y="1556503"/>
                  <a:pt x="7092198" y="1558661"/>
                </a:cubicBezTo>
                <a:lnTo>
                  <a:pt x="7094356" y="1558661"/>
                </a:lnTo>
                <a:cubicBezTo>
                  <a:pt x="7097773" y="1558661"/>
                  <a:pt x="7101325" y="1545399"/>
                  <a:pt x="7105011" y="1518873"/>
                </a:cubicBezTo>
                <a:lnTo>
                  <a:pt x="7102988" y="1516715"/>
                </a:lnTo>
                <a:lnTo>
                  <a:pt x="7102988" y="1513479"/>
                </a:lnTo>
                <a:lnTo>
                  <a:pt x="7103932" y="1512400"/>
                </a:lnTo>
                <a:lnTo>
                  <a:pt x="7099751" y="1506060"/>
                </a:lnTo>
                <a:lnTo>
                  <a:pt x="7099751" y="1499586"/>
                </a:lnTo>
                <a:close/>
                <a:moveTo>
                  <a:pt x="4741742" y="1493795"/>
                </a:moveTo>
                <a:lnTo>
                  <a:pt x="4741742" y="1497167"/>
                </a:lnTo>
                <a:lnTo>
                  <a:pt x="4742821" y="1498247"/>
                </a:lnTo>
                <a:lnTo>
                  <a:pt x="4744979" y="1498247"/>
                </a:lnTo>
                <a:lnTo>
                  <a:pt x="4744979" y="1497167"/>
                </a:lnTo>
                <a:cubicBezTo>
                  <a:pt x="4743540" y="1497167"/>
                  <a:pt x="4742821" y="1496044"/>
                  <a:pt x="4742821" y="1493795"/>
                </a:cubicBezTo>
                <a:close/>
                <a:moveTo>
                  <a:pt x="4748351" y="1491638"/>
                </a:moveTo>
                <a:lnTo>
                  <a:pt x="4748351" y="1492717"/>
                </a:lnTo>
                <a:lnTo>
                  <a:pt x="4751588" y="1492717"/>
                </a:lnTo>
                <a:lnTo>
                  <a:pt x="4751588" y="1491638"/>
                </a:lnTo>
                <a:close/>
                <a:moveTo>
                  <a:pt x="21309" y="1488576"/>
                </a:moveTo>
                <a:lnTo>
                  <a:pt x="23467" y="1492892"/>
                </a:lnTo>
                <a:lnTo>
                  <a:pt x="24546" y="1492892"/>
                </a:lnTo>
                <a:cubicBezTo>
                  <a:pt x="24546" y="1490734"/>
                  <a:pt x="25265" y="1489655"/>
                  <a:pt x="26704" y="1489655"/>
                </a:cubicBezTo>
                <a:lnTo>
                  <a:pt x="28863" y="1489655"/>
                </a:lnTo>
                <a:cubicBezTo>
                  <a:pt x="45317" y="1490914"/>
                  <a:pt x="53544" y="1494106"/>
                  <a:pt x="53544" y="1499231"/>
                </a:cubicBezTo>
                <a:lnTo>
                  <a:pt x="54624" y="1498152"/>
                </a:lnTo>
                <a:lnTo>
                  <a:pt x="55702" y="1498152"/>
                </a:lnTo>
                <a:cubicBezTo>
                  <a:pt x="61008" y="1498152"/>
                  <a:pt x="65279" y="1502468"/>
                  <a:pt x="68516" y="1511100"/>
                </a:cubicBezTo>
                <a:lnTo>
                  <a:pt x="67437" y="1518518"/>
                </a:lnTo>
                <a:lnTo>
                  <a:pt x="69596" y="1522835"/>
                </a:lnTo>
                <a:lnTo>
                  <a:pt x="68516" y="1528230"/>
                </a:lnTo>
                <a:lnTo>
                  <a:pt x="70674" y="1533625"/>
                </a:lnTo>
                <a:cubicBezTo>
                  <a:pt x="70674" y="1541447"/>
                  <a:pt x="66042" y="1547876"/>
                  <a:pt x="56781" y="1552912"/>
                </a:cubicBezTo>
                <a:lnTo>
                  <a:pt x="47070" y="1550754"/>
                </a:lnTo>
                <a:lnTo>
                  <a:pt x="39517" y="1551833"/>
                </a:lnTo>
                <a:cubicBezTo>
                  <a:pt x="33134" y="1549675"/>
                  <a:pt x="29582" y="1541087"/>
                  <a:pt x="28863" y="1526072"/>
                </a:cubicBezTo>
                <a:cubicBezTo>
                  <a:pt x="26885" y="1526072"/>
                  <a:pt x="24726" y="1520002"/>
                  <a:pt x="22389" y="1507863"/>
                </a:cubicBezTo>
                <a:cubicBezTo>
                  <a:pt x="18072" y="1502828"/>
                  <a:pt x="15240" y="1498152"/>
                  <a:pt x="13891" y="1493836"/>
                </a:cubicBezTo>
                <a:cubicBezTo>
                  <a:pt x="14880" y="1490329"/>
                  <a:pt x="17353" y="1488576"/>
                  <a:pt x="21309" y="1488576"/>
                </a:cubicBezTo>
                <a:close/>
                <a:moveTo>
                  <a:pt x="109248" y="1483181"/>
                </a:moveTo>
                <a:lnTo>
                  <a:pt x="112485" y="1483181"/>
                </a:lnTo>
                <a:lnTo>
                  <a:pt x="112485" y="1485339"/>
                </a:lnTo>
                <a:lnTo>
                  <a:pt x="117881" y="1484260"/>
                </a:lnTo>
                <a:lnTo>
                  <a:pt x="123275" y="1486418"/>
                </a:lnTo>
                <a:lnTo>
                  <a:pt x="132851" y="1485339"/>
                </a:lnTo>
                <a:lnTo>
                  <a:pt x="136088" y="1487497"/>
                </a:lnTo>
                <a:lnTo>
                  <a:pt x="144720" y="1485339"/>
                </a:lnTo>
                <a:lnTo>
                  <a:pt x="146878" y="1485339"/>
                </a:lnTo>
                <a:lnTo>
                  <a:pt x="152138" y="1489655"/>
                </a:lnTo>
                <a:lnTo>
                  <a:pt x="148901" y="1503547"/>
                </a:lnTo>
                <a:cubicBezTo>
                  <a:pt x="159872" y="1507144"/>
                  <a:pt x="167740" y="1508942"/>
                  <a:pt x="172505" y="1508942"/>
                </a:cubicBezTo>
                <a:lnTo>
                  <a:pt x="180058" y="1516360"/>
                </a:lnTo>
                <a:lnTo>
                  <a:pt x="181137" y="1516360"/>
                </a:lnTo>
                <a:lnTo>
                  <a:pt x="181137" y="1515281"/>
                </a:lnTo>
                <a:lnTo>
                  <a:pt x="180058" y="1500310"/>
                </a:lnTo>
                <a:cubicBezTo>
                  <a:pt x="182575" y="1492487"/>
                  <a:pt x="187206" y="1488576"/>
                  <a:pt x="193951" y="1488576"/>
                </a:cubicBezTo>
                <a:lnTo>
                  <a:pt x="196108" y="1488576"/>
                </a:lnTo>
                <a:cubicBezTo>
                  <a:pt x="200244" y="1488576"/>
                  <a:pt x="203840" y="1489655"/>
                  <a:pt x="206898" y="1491813"/>
                </a:cubicBezTo>
                <a:lnTo>
                  <a:pt x="209056" y="1491813"/>
                </a:lnTo>
                <a:lnTo>
                  <a:pt x="212293" y="1489655"/>
                </a:lnTo>
                <a:cubicBezTo>
                  <a:pt x="230097" y="1491813"/>
                  <a:pt x="238999" y="1494286"/>
                  <a:pt x="238999" y="1497073"/>
                </a:cubicBezTo>
                <a:lnTo>
                  <a:pt x="238999" y="1499231"/>
                </a:lnTo>
                <a:cubicBezTo>
                  <a:pt x="234953" y="1503187"/>
                  <a:pt x="231401" y="1509257"/>
                  <a:pt x="228344" y="1517439"/>
                </a:cubicBezTo>
                <a:cubicBezTo>
                  <a:pt x="224927" y="1521935"/>
                  <a:pt x="221690" y="1529443"/>
                  <a:pt x="218632" y="1539964"/>
                </a:cubicBezTo>
                <a:lnTo>
                  <a:pt x="215395" y="1543201"/>
                </a:lnTo>
                <a:lnTo>
                  <a:pt x="215395" y="1548596"/>
                </a:lnTo>
                <a:lnTo>
                  <a:pt x="218632" y="1551833"/>
                </a:lnTo>
                <a:lnTo>
                  <a:pt x="219712" y="1551833"/>
                </a:lnTo>
                <a:cubicBezTo>
                  <a:pt x="222588" y="1550034"/>
                  <a:pt x="227983" y="1543605"/>
                  <a:pt x="235897" y="1532546"/>
                </a:cubicBezTo>
                <a:cubicBezTo>
                  <a:pt x="240302" y="1532546"/>
                  <a:pt x="246371" y="1537176"/>
                  <a:pt x="254105" y="1546438"/>
                </a:cubicBezTo>
                <a:cubicBezTo>
                  <a:pt x="254105" y="1547876"/>
                  <a:pt x="256217" y="1548596"/>
                  <a:pt x="260443" y="1548596"/>
                </a:cubicBezTo>
                <a:cubicBezTo>
                  <a:pt x="263321" y="1550574"/>
                  <a:pt x="264760" y="1553091"/>
                  <a:pt x="264760" y="1556149"/>
                </a:cubicBezTo>
                <a:lnTo>
                  <a:pt x="264760" y="1559386"/>
                </a:lnTo>
                <a:lnTo>
                  <a:pt x="259364" y="1565725"/>
                </a:lnTo>
                <a:lnTo>
                  <a:pt x="259364" y="1572199"/>
                </a:lnTo>
                <a:cubicBezTo>
                  <a:pt x="259364" y="1576695"/>
                  <a:pt x="257251" y="1581325"/>
                  <a:pt x="253026" y="1586091"/>
                </a:cubicBezTo>
                <a:lnTo>
                  <a:pt x="254105" y="1594723"/>
                </a:lnTo>
                <a:cubicBezTo>
                  <a:pt x="254105" y="1605423"/>
                  <a:pt x="251947" y="1610773"/>
                  <a:pt x="247631" y="1610773"/>
                </a:cubicBezTo>
                <a:lnTo>
                  <a:pt x="247631" y="1611852"/>
                </a:lnTo>
                <a:lnTo>
                  <a:pt x="249789" y="1618326"/>
                </a:lnTo>
                <a:lnTo>
                  <a:pt x="244394" y="1638692"/>
                </a:lnTo>
                <a:cubicBezTo>
                  <a:pt x="239358" y="1643548"/>
                  <a:pt x="236841" y="1650337"/>
                  <a:pt x="236841" y="1659058"/>
                </a:cubicBezTo>
                <a:lnTo>
                  <a:pt x="235897" y="1663375"/>
                </a:lnTo>
                <a:lnTo>
                  <a:pt x="232660" y="1666612"/>
                </a:lnTo>
                <a:lnTo>
                  <a:pt x="232660" y="1668770"/>
                </a:lnTo>
                <a:cubicBezTo>
                  <a:pt x="241022" y="1680189"/>
                  <a:pt x="248889" y="1685899"/>
                  <a:pt x="256263" y="1685899"/>
                </a:cubicBezTo>
                <a:cubicBezTo>
                  <a:pt x="264086" y="1691024"/>
                  <a:pt x="267997" y="1694935"/>
                  <a:pt x="267997" y="1697633"/>
                </a:cubicBezTo>
                <a:lnTo>
                  <a:pt x="269075" y="1703028"/>
                </a:lnTo>
                <a:cubicBezTo>
                  <a:pt x="259993" y="1708423"/>
                  <a:pt x="253566" y="1717370"/>
                  <a:pt x="249789" y="1729868"/>
                </a:cubicBezTo>
                <a:lnTo>
                  <a:pt x="251947" y="1733105"/>
                </a:lnTo>
                <a:cubicBezTo>
                  <a:pt x="251947" y="1740029"/>
                  <a:pt x="247989" y="1744660"/>
                  <a:pt x="240078" y="1746997"/>
                </a:cubicBezTo>
                <a:lnTo>
                  <a:pt x="238999" y="1746997"/>
                </a:lnTo>
                <a:cubicBezTo>
                  <a:pt x="232434" y="1746997"/>
                  <a:pt x="224207" y="1738410"/>
                  <a:pt x="214316" y="1721236"/>
                </a:cubicBezTo>
                <a:cubicBezTo>
                  <a:pt x="212069" y="1714133"/>
                  <a:pt x="209955" y="1710581"/>
                  <a:pt x="207977" y="1710581"/>
                </a:cubicBezTo>
                <a:lnTo>
                  <a:pt x="204740" y="1710581"/>
                </a:lnTo>
                <a:cubicBezTo>
                  <a:pt x="191162" y="1722360"/>
                  <a:pt x="181496" y="1728789"/>
                  <a:pt x="175742" y="1729868"/>
                </a:cubicBezTo>
                <a:cubicBezTo>
                  <a:pt x="175742" y="1732026"/>
                  <a:pt x="171470" y="1734499"/>
                  <a:pt x="162929" y="1737286"/>
                </a:cubicBezTo>
                <a:cubicBezTo>
                  <a:pt x="159333" y="1743760"/>
                  <a:pt x="156455" y="1746997"/>
                  <a:pt x="154296" y="1746997"/>
                </a:cubicBezTo>
                <a:cubicBezTo>
                  <a:pt x="151419" y="1745918"/>
                  <a:pt x="149980" y="1744839"/>
                  <a:pt x="149980" y="1743760"/>
                </a:cubicBezTo>
                <a:lnTo>
                  <a:pt x="149980" y="1742681"/>
                </a:lnTo>
                <a:lnTo>
                  <a:pt x="153218" y="1742681"/>
                </a:lnTo>
                <a:lnTo>
                  <a:pt x="153218" y="1740523"/>
                </a:lnTo>
                <a:lnTo>
                  <a:pt x="152138" y="1740523"/>
                </a:lnTo>
                <a:lnTo>
                  <a:pt x="147822" y="1743760"/>
                </a:lnTo>
                <a:lnTo>
                  <a:pt x="146878" y="1743760"/>
                </a:lnTo>
                <a:lnTo>
                  <a:pt x="146878" y="1742681"/>
                </a:lnTo>
                <a:cubicBezTo>
                  <a:pt x="147868" y="1739804"/>
                  <a:pt x="150699" y="1738365"/>
                  <a:pt x="155375" y="1738365"/>
                </a:cubicBezTo>
                <a:lnTo>
                  <a:pt x="167244" y="1715841"/>
                </a:lnTo>
                <a:lnTo>
                  <a:pt x="164007" y="1711660"/>
                </a:lnTo>
                <a:lnTo>
                  <a:pt x="165086" y="1716920"/>
                </a:lnTo>
                <a:cubicBezTo>
                  <a:pt x="160770" y="1722855"/>
                  <a:pt x="158612" y="1727530"/>
                  <a:pt x="158612" y="1730947"/>
                </a:cubicBezTo>
                <a:cubicBezTo>
                  <a:pt x="157173" y="1730947"/>
                  <a:pt x="156455" y="1732026"/>
                  <a:pt x="156455" y="1734184"/>
                </a:cubicBezTo>
                <a:lnTo>
                  <a:pt x="142562" y="1743760"/>
                </a:lnTo>
                <a:lnTo>
                  <a:pt x="138246" y="1741602"/>
                </a:lnTo>
                <a:cubicBezTo>
                  <a:pt x="132131" y="1745918"/>
                  <a:pt x="127816" y="1748076"/>
                  <a:pt x="125298" y="1748076"/>
                </a:cubicBezTo>
                <a:cubicBezTo>
                  <a:pt x="122511" y="1743760"/>
                  <a:pt x="120038" y="1738051"/>
                  <a:pt x="117881" y="1730947"/>
                </a:cubicBezTo>
                <a:cubicBezTo>
                  <a:pt x="115182" y="1726272"/>
                  <a:pt x="111226" y="1721596"/>
                  <a:pt x="106011" y="1716920"/>
                </a:cubicBezTo>
                <a:lnTo>
                  <a:pt x="106011" y="1715841"/>
                </a:lnTo>
                <a:lnTo>
                  <a:pt x="107090" y="1711660"/>
                </a:lnTo>
                <a:lnTo>
                  <a:pt x="104933" y="1709502"/>
                </a:lnTo>
                <a:cubicBezTo>
                  <a:pt x="103583" y="1709502"/>
                  <a:pt x="102909" y="1711615"/>
                  <a:pt x="102909" y="1715841"/>
                </a:cubicBezTo>
                <a:cubicBezTo>
                  <a:pt x="98413" y="1722855"/>
                  <a:pt x="92298" y="1727890"/>
                  <a:pt x="84566" y="1730947"/>
                </a:cubicBezTo>
                <a:cubicBezTo>
                  <a:pt x="84386" y="1735173"/>
                  <a:pt x="75125" y="1740883"/>
                  <a:pt x="56781" y="1748076"/>
                </a:cubicBezTo>
                <a:cubicBezTo>
                  <a:pt x="55523" y="1745379"/>
                  <a:pt x="53365" y="1743581"/>
                  <a:pt x="50307" y="1742681"/>
                </a:cubicBezTo>
                <a:lnTo>
                  <a:pt x="26704" y="1745918"/>
                </a:lnTo>
                <a:cubicBezTo>
                  <a:pt x="22748" y="1740703"/>
                  <a:pt x="19511" y="1732476"/>
                  <a:pt x="16993" y="1721236"/>
                </a:cubicBezTo>
                <a:cubicBezTo>
                  <a:pt x="19511" y="1704961"/>
                  <a:pt x="21669" y="1695655"/>
                  <a:pt x="23467" y="1693317"/>
                </a:cubicBezTo>
                <a:lnTo>
                  <a:pt x="23467" y="1690215"/>
                </a:lnTo>
                <a:lnTo>
                  <a:pt x="3102" y="1668770"/>
                </a:lnTo>
                <a:lnTo>
                  <a:pt x="3102" y="1665533"/>
                </a:lnTo>
                <a:cubicBezTo>
                  <a:pt x="3102" y="1663734"/>
                  <a:pt x="4539" y="1662655"/>
                  <a:pt x="7417" y="1662296"/>
                </a:cubicBezTo>
                <a:lnTo>
                  <a:pt x="14835" y="1666612"/>
                </a:lnTo>
                <a:lnTo>
                  <a:pt x="22389" y="1663375"/>
                </a:lnTo>
                <a:lnTo>
                  <a:pt x="25626" y="1664454"/>
                </a:lnTo>
                <a:lnTo>
                  <a:pt x="25626" y="1663375"/>
                </a:lnTo>
                <a:lnTo>
                  <a:pt x="40596" y="1627902"/>
                </a:lnTo>
                <a:lnTo>
                  <a:pt x="41676" y="1624800"/>
                </a:lnTo>
                <a:cubicBezTo>
                  <a:pt x="41676" y="1620125"/>
                  <a:pt x="35247" y="1616528"/>
                  <a:pt x="22389" y="1614010"/>
                </a:cubicBezTo>
                <a:cubicBezTo>
                  <a:pt x="17174" y="1610054"/>
                  <a:pt x="13621" y="1604704"/>
                  <a:pt x="11733" y="1597960"/>
                </a:cubicBezTo>
                <a:lnTo>
                  <a:pt x="14835" y="1583933"/>
                </a:lnTo>
                <a:lnTo>
                  <a:pt x="14835" y="1581775"/>
                </a:lnTo>
                <a:cubicBezTo>
                  <a:pt x="9890" y="1576110"/>
                  <a:pt x="7417" y="1571120"/>
                  <a:pt x="7417" y="1566804"/>
                </a:cubicBezTo>
                <a:lnTo>
                  <a:pt x="7417" y="1563567"/>
                </a:lnTo>
                <a:cubicBezTo>
                  <a:pt x="7417" y="1562128"/>
                  <a:pt x="8496" y="1561409"/>
                  <a:pt x="10654" y="1561409"/>
                </a:cubicBezTo>
                <a:cubicBezTo>
                  <a:pt x="24591" y="1561409"/>
                  <a:pt x="36011" y="1564286"/>
                  <a:pt x="44913" y="1570041"/>
                </a:cubicBezTo>
                <a:cubicBezTo>
                  <a:pt x="50668" y="1570041"/>
                  <a:pt x="55298" y="1572559"/>
                  <a:pt x="58805" y="1577594"/>
                </a:cubicBezTo>
                <a:cubicBezTo>
                  <a:pt x="61323" y="1577594"/>
                  <a:pt x="63840" y="1571165"/>
                  <a:pt x="66359" y="1558307"/>
                </a:cubicBezTo>
                <a:cubicBezTo>
                  <a:pt x="72113" y="1558307"/>
                  <a:pt x="74990" y="1553271"/>
                  <a:pt x="74990" y="1543201"/>
                </a:cubicBezTo>
                <a:cubicBezTo>
                  <a:pt x="74990" y="1537536"/>
                  <a:pt x="75709" y="1534703"/>
                  <a:pt x="77148" y="1534703"/>
                </a:cubicBezTo>
                <a:lnTo>
                  <a:pt x="72832" y="1502468"/>
                </a:lnTo>
                <a:lnTo>
                  <a:pt x="73911" y="1501389"/>
                </a:lnTo>
                <a:lnTo>
                  <a:pt x="76069" y="1501389"/>
                </a:lnTo>
                <a:cubicBezTo>
                  <a:pt x="83711" y="1502468"/>
                  <a:pt x="89421" y="1505705"/>
                  <a:pt x="93198" y="1511100"/>
                </a:cubicBezTo>
                <a:cubicBezTo>
                  <a:pt x="102459" y="1511100"/>
                  <a:pt x="107090" y="1508582"/>
                  <a:pt x="107090" y="1503547"/>
                </a:cubicBezTo>
                <a:lnTo>
                  <a:pt x="106011" y="1493836"/>
                </a:lnTo>
                <a:lnTo>
                  <a:pt x="106011" y="1491813"/>
                </a:lnTo>
                <a:lnTo>
                  <a:pt x="109248" y="1487497"/>
                </a:lnTo>
                <a:cubicBezTo>
                  <a:pt x="107090" y="1487497"/>
                  <a:pt x="106011" y="1486778"/>
                  <a:pt x="106011" y="1485339"/>
                </a:cubicBezTo>
                <a:close/>
                <a:moveTo>
                  <a:pt x="4720971" y="1482870"/>
                </a:moveTo>
                <a:lnTo>
                  <a:pt x="4720971" y="1483950"/>
                </a:lnTo>
                <a:lnTo>
                  <a:pt x="4724208" y="1483950"/>
                </a:lnTo>
                <a:lnTo>
                  <a:pt x="4724208" y="1482870"/>
                </a:lnTo>
                <a:close/>
                <a:moveTo>
                  <a:pt x="1129285" y="1481056"/>
                </a:moveTo>
                <a:lnTo>
                  <a:pt x="1130364" y="1482135"/>
                </a:lnTo>
                <a:lnTo>
                  <a:pt x="1130364" y="1483214"/>
                </a:lnTo>
                <a:cubicBezTo>
                  <a:pt x="1129285" y="1486900"/>
                  <a:pt x="1127082" y="1488744"/>
                  <a:pt x="1123755" y="1488744"/>
                </a:cubicBezTo>
                <a:lnTo>
                  <a:pt x="1121597" y="1485372"/>
                </a:lnTo>
                <a:cubicBezTo>
                  <a:pt x="1121597" y="1483933"/>
                  <a:pt x="1124160" y="1482495"/>
                  <a:pt x="1129285" y="1481056"/>
                </a:cubicBezTo>
                <a:close/>
                <a:moveTo>
                  <a:pt x="4707754" y="1479634"/>
                </a:moveTo>
                <a:lnTo>
                  <a:pt x="4707754" y="1481791"/>
                </a:lnTo>
                <a:lnTo>
                  <a:pt x="4708833" y="1481791"/>
                </a:lnTo>
                <a:lnTo>
                  <a:pt x="4708833" y="1479634"/>
                </a:lnTo>
                <a:close/>
                <a:moveTo>
                  <a:pt x="4606867" y="1478554"/>
                </a:moveTo>
                <a:lnTo>
                  <a:pt x="4604709" y="1480713"/>
                </a:lnTo>
                <a:lnTo>
                  <a:pt x="4604709" y="1481791"/>
                </a:lnTo>
                <a:cubicBezTo>
                  <a:pt x="4608305" y="1481972"/>
                  <a:pt x="4610104" y="1483050"/>
                  <a:pt x="4610104" y="1485029"/>
                </a:cubicBezTo>
                <a:cubicBezTo>
                  <a:pt x="4613071" y="1483950"/>
                  <a:pt x="4614555" y="1482870"/>
                  <a:pt x="4614555" y="1481791"/>
                </a:cubicBezTo>
                <a:lnTo>
                  <a:pt x="4611318" y="1482870"/>
                </a:lnTo>
                <a:cubicBezTo>
                  <a:pt x="4609069" y="1482870"/>
                  <a:pt x="4607946" y="1481432"/>
                  <a:pt x="4607946" y="1478554"/>
                </a:cubicBezTo>
                <a:close/>
                <a:moveTo>
                  <a:pt x="3180196" y="1477954"/>
                </a:moveTo>
                <a:lnTo>
                  <a:pt x="3180196" y="1479033"/>
                </a:lnTo>
                <a:lnTo>
                  <a:pt x="3182354" y="1481191"/>
                </a:lnTo>
                <a:lnTo>
                  <a:pt x="3182354" y="1480112"/>
                </a:lnTo>
                <a:close/>
                <a:moveTo>
                  <a:pt x="4635325" y="1477476"/>
                </a:moveTo>
                <a:lnTo>
                  <a:pt x="4632088" y="1480713"/>
                </a:lnTo>
                <a:lnTo>
                  <a:pt x="4634246" y="1482870"/>
                </a:lnTo>
                <a:lnTo>
                  <a:pt x="4637618" y="1482870"/>
                </a:lnTo>
                <a:lnTo>
                  <a:pt x="4637618" y="1477476"/>
                </a:lnTo>
                <a:close/>
                <a:moveTo>
                  <a:pt x="9071896" y="1472747"/>
                </a:moveTo>
                <a:lnTo>
                  <a:pt x="9077995" y="1474248"/>
                </a:lnTo>
                <a:lnTo>
                  <a:pt x="9080663" y="1475264"/>
                </a:lnTo>
                <a:lnTo>
                  <a:pt x="9080663" y="1477063"/>
                </a:lnTo>
                <a:lnTo>
                  <a:pt x="9066501" y="1481379"/>
                </a:lnTo>
                <a:lnTo>
                  <a:pt x="9062185" y="1478142"/>
                </a:lnTo>
                <a:lnTo>
                  <a:pt x="9062185" y="1475984"/>
                </a:lnTo>
                <a:cubicBezTo>
                  <a:pt x="9062185" y="1473826"/>
                  <a:pt x="9065422" y="1472747"/>
                  <a:pt x="9071896" y="1472747"/>
                </a:cubicBezTo>
                <a:close/>
                <a:moveTo>
                  <a:pt x="4611318" y="1471946"/>
                </a:moveTo>
                <a:lnTo>
                  <a:pt x="4609025" y="1474104"/>
                </a:lnTo>
                <a:lnTo>
                  <a:pt x="4609025" y="1476261"/>
                </a:lnTo>
                <a:lnTo>
                  <a:pt x="4611318" y="1476261"/>
                </a:lnTo>
                <a:close/>
                <a:moveTo>
                  <a:pt x="4723129" y="1465876"/>
                </a:moveTo>
                <a:lnTo>
                  <a:pt x="4723129" y="1467090"/>
                </a:lnTo>
                <a:lnTo>
                  <a:pt x="4725287" y="1467090"/>
                </a:lnTo>
                <a:lnTo>
                  <a:pt x="4725287" y="1465876"/>
                </a:lnTo>
                <a:close/>
                <a:moveTo>
                  <a:pt x="3712535" y="1463792"/>
                </a:moveTo>
                <a:lnTo>
                  <a:pt x="3712535" y="1465950"/>
                </a:lnTo>
                <a:lnTo>
                  <a:pt x="3713749" y="1465950"/>
                </a:lnTo>
                <a:lnTo>
                  <a:pt x="3713749" y="1463792"/>
                </a:lnTo>
                <a:close/>
                <a:moveTo>
                  <a:pt x="5695739" y="1462579"/>
                </a:moveTo>
                <a:lnTo>
                  <a:pt x="5695739" y="1463658"/>
                </a:lnTo>
                <a:lnTo>
                  <a:pt x="5697897" y="1463658"/>
                </a:lnTo>
                <a:lnTo>
                  <a:pt x="5697897" y="1462579"/>
                </a:lnTo>
                <a:close/>
                <a:moveTo>
                  <a:pt x="2652580" y="1462532"/>
                </a:moveTo>
                <a:cubicBezTo>
                  <a:pt x="2650421" y="1463251"/>
                  <a:pt x="2649343" y="1465409"/>
                  <a:pt x="2649343" y="1469006"/>
                </a:cubicBezTo>
                <a:lnTo>
                  <a:pt x="2651500" y="1471299"/>
                </a:lnTo>
                <a:lnTo>
                  <a:pt x="2653659" y="1471299"/>
                </a:lnTo>
                <a:cubicBezTo>
                  <a:pt x="2656535" y="1469770"/>
                  <a:pt x="2657975" y="1467927"/>
                  <a:pt x="2657975" y="1465769"/>
                </a:cubicBezTo>
                <a:lnTo>
                  <a:pt x="2656896" y="1462532"/>
                </a:lnTo>
                <a:close/>
                <a:moveTo>
                  <a:pt x="1246358" y="1461364"/>
                </a:moveTo>
                <a:lnTo>
                  <a:pt x="1246358" y="1462443"/>
                </a:lnTo>
                <a:lnTo>
                  <a:pt x="1248516" y="1462443"/>
                </a:lnTo>
                <a:lnTo>
                  <a:pt x="1248516" y="1461364"/>
                </a:lnTo>
                <a:close/>
                <a:moveTo>
                  <a:pt x="4549814" y="1461020"/>
                </a:moveTo>
                <a:lnTo>
                  <a:pt x="4556423" y="1461020"/>
                </a:lnTo>
                <a:cubicBezTo>
                  <a:pt x="4560110" y="1462999"/>
                  <a:pt x="4561953" y="1465382"/>
                  <a:pt x="4561953" y="1468169"/>
                </a:cubicBezTo>
                <a:cubicBezTo>
                  <a:pt x="4560424" y="1469608"/>
                  <a:pt x="4555659" y="1470687"/>
                  <a:pt x="4547656" y="1471406"/>
                </a:cubicBezTo>
                <a:lnTo>
                  <a:pt x="4543340" y="1468574"/>
                </a:lnTo>
                <a:lnTo>
                  <a:pt x="4543340" y="1465337"/>
                </a:lnTo>
                <a:lnTo>
                  <a:pt x="4545498" y="1463179"/>
                </a:lnTo>
                <a:lnTo>
                  <a:pt x="4546577" y="1464258"/>
                </a:lnTo>
                <a:lnTo>
                  <a:pt x="4547656" y="1464258"/>
                </a:lnTo>
                <a:cubicBezTo>
                  <a:pt x="4547656" y="1462100"/>
                  <a:pt x="4548375" y="1461020"/>
                  <a:pt x="4549814" y="1461020"/>
                </a:cubicBezTo>
                <a:close/>
                <a:moveTo>
                  <a:pt x="1630875" y="1459611"/>
                </a:moveTo>
                <a:lnTo>
                  <a:pt x="1633033" y="1461769"/>
                </a:lnTo>
                <a:lnTo>
                  <a:pt x="1635190" y="1461769"/>
                </a:lnTo>
                <a:lnTo>
                  <a:pt x="1633033" y="1459611"/>
                </a:lnTo>
                <a:close/>
                <a:moveTo>
                  <a:pt x="687581" y="1459206"/>
                </a:moveTo>
                <a:lnTo>
                  <a:pt x="687581" y="1461229"/>
                </a:lnTo>
                <a:lnTo>
                  <a:pt x="688661" y="1461229"/>
                </a:lnTo>
                <a:lnTo>
                  <a:pt x="688661" y="1459206"/>
                </a:lnTo>
                <a:close/>
                <a:moveTo>
                  <a:pt x="7665726" y="1458938"/>
                </a:moveTo>
                <a:lnTo>
                  <a:pt x="7665726" y="1461096"/>
                </a:lnTo>
                <a:lnTo>
                  <a:pt x="7667884" y="1461096"/>
                </a:lnTo>
                <a:close/>
                <a:moveTo>
                  <a:pt x="2247107" y="1458583"/>
                </a:moveTo>
                <a:lnTo>
                  <a:pt x="2244950" y="1460741"/>
                </a:lnTo>
                <a:lnTo>
                  <a:pt x="2247107" y="1460741"/>
                </a:lnTo>
                <a:close/>
                <a:moveTo>
                  <a:pt x="3195302" y="1458532"/>
                </a:moveTo>
                <a:lnTo>
                  <a:pt x="3192065" y="1461769"/>
                </a:lnTo>
                <a:lnTo>
                  <a:pt x="3194223" y="1463927"/>
                </a:lnTo>
                <a:lnTo>
                  <a:pt x="3196381" y="1463927"/>
                </a:lnTo>
                <a:lnTo>
                  <a:pt x="3197460" y="1462848"/>
                </a:lnTo>
                <a:lnTo>
                  <a:pt x="3198539" y="1462848"/>
                </a:lnTo>
                <a:close/>
                <a:moveTo>
                  <a:pt x="3079713" y="1457453"/>
                </a:moveTo>
                <a:lnTo>
                  <a:pt x="3079713" y="1460690"/>
                </a:lnTo>
                <a:lnTo>
                  <a:pt x="3080792" y="1460690"/>
                </a:lnTo>
                <a:lnTo>
                  <a:pt x="3080792" y="1457453"/>
                </a:lnTo>
                <a:close/>
                <a:moveTo>
                  <a:pt x="8682524" y="1456646"/>
                </a:moveTo>
                <a:cubicBezTo>
                  <a:pt x="8680366" y="1459343"/>
                  <a:pt x="8679287" y="1461861"/>
                  <a:pt x="8679287" y="1464198"/>
                </a:cubicBezTo>
                <a:lnTo>
                  <a:pt x="8679287" y="1467570"/>
                </a:lnTo>
                <a:lnTo>
                  <a:pt x="8681445" y="1469728"/>
                </a:lnTo>
                <a:cubicBezTo>
                  <a:pt x="8683693" y="1469728"/>
                  <a:pt x="8684817" y="1465727"/>
                  <a:pt x="8684817" y="1457725"/>
                </a:cubicBezTo>
                <a:lnTo>
                  <a:pt x="8683603" y="1456646"/>
                </a:lnTo>
                <a:close/>
                <a:moveTo>
                  <a:pt x="6688800" y="1455701"/>
                </a:moveTo>
                <a:lnTo>
                  <a:pt x="6688800" y="1456915"/>
                </a:lnTo>
                <a:lnTo>
                  <a:pt x="6690958" y="1456915"/>
                </a:lnTo>
                <a:lnTo>
                  <a:pt x="6690958" y="1455701"/>
                </a:lnTo>
                <a:close/>
                <a:moveTo>
                  <a:pt x="6608279" y="1455701"/>
                </a:moveTo>
                <a:lnTo>
                  <a:pt x="6606121" y="1461231"/>
                </a:lnTo>
                <a:lnTo>
                  <a:pt x="6606121" y="1463524"/>
                </a:lnTo>
                <a:lnTo>
                  <a:pt x="6607200" y="1463524"/>
                </a:lnTo>
                <a:lnTo>
                  <a:pt x="6609358" y="1456915"/>
                </a:lnTo>
                <a:lnTo>
                  <a:pt x="6609358" y="1455701"/>
                </a:lnTo>
                <a:close/>
                <a:moveTo>
                  <a:pt x="6221470" y="1455701"/>
                </a:moveTo>
                <a:lnTo>
                  <a:pt x="6221470" y="1458938"/>
                </a:lnTo>
                <a:lnTo>
                  <a:pt x="6225786" y="1458938"/>
                </a:lnTo>
                <a:lnTo>
                  <a:pt x="6225786" y="1457859"/>
                </a:lnTo>
                <a:lnTo>
                  <a:pt x="6223628" y="1455701"/>
                </a:lnTo>
                <a:close/>
                <a:moveTo>
                  <a:pt x="1646250" y="1455025"/>
                </a:moveTo>
                <a:lnTo>
                  <a:pt x="1644092" y="1457318"/>
                </a:lnTo>
                <a:lnTo>
                  <a:pt x="1646250" y="1459611"/>
                </a:lnTo>
                <a:lnTo>
                  <a:pt x="1647329" y="1458397"/>
                </a:lnTo>
                <a:lnTo>
                  <a:pt x="1647329" y="1455025"/>
                </a:lnTo>
                <a:close/>
                <a:moveTo>
                  <a:pt x="5671057" y="1453003"/>
                </a:moveTo>
                <a:cubicBezTo>
                  <a:pt x="5667820" y="1454442"/>
                  <a:pt x="5666022" y="1455880"/>
                  <a:pt x="5665662" y="1457319"/>
                </a:cubicBezTo>
                <a:lnTo>
                  <a:pt x="5665662" y="1459477"/>
                </a:lnTo>
                <a:lnTo>
                  <a:pt x="5668899" y="1460556"/>
                </a:lnTo>
                <a:cubicBezTo>
                  <a:pt x="5672496" y="1459657"/>
                  <a:pt x="5674294" y="1458578"/>
                  <a:pt x="5674294" y="1457319"/>
                </a:cubicBezTo>
                <a:lnTo>
                  <a:pt x="5674294" y="1455161"/>
                </a:lnTo>
                <a:cubicBezTo>
                  <a:pt x="5674294" y="1453722"/>
                  <a:pt x="5673215" y="1453003"/>
                  <a:pt x="5671057" y="1453003"/>
                </a:cubicBezTo>
                <a:close/>
                <a:moveTo>
                  <a:pt x="3703903" y="1450844"/>
                </a:moveTo>
                <a:lnTo>
                  <a:pt x="3710377" y="1460555"/>
                </a:lnTo>
                <a:lnTo>
                  <a:pt x="3710377" y="1455160"/>
                </a:lnTo>
                <a:lnTo>
                  <a:pt x="3709298" y="1456239"/>
                </a:lnTo>
                <a:lnTo>
                  <a:pt x="3708219" y="1456239"/>
                </a:lnTo>
                <a:close/>
                <a:moveTo>
                  <a:pt x="9117484" y="1448874"/>
                </a:moveTo>
                <a:lnTo>
                  <a:pt x="9117484" y="1452111"/>
                </a:lnTo>
                <a:lnTo>
                  <a:pt x="9118563" y="1452111"/>
                </a:lnTo>
                <a:lnTo>
                  <a:pt x="9118563" y="1448874"/>
                </a:lnTo>
                <a:close/>
                <a:moveTo>
                  <a:pt x="6237790" y="1448148"/>
                </a:moveTo>
                <a:lnTo>
                  <a:pt x="6234553" y="1451385"/>
                </a:lnTo>
                <a:lnTo>
                  <a:pt x="6234553" y="1453543"/>
                </a:lnTo>
                <a:lnTo>
                  <a:pt x="6237790" y="1456780"/>
                </a:lnTo>
                <a:cubicBezTo>
                  <a:pt x="6240038" y="1454082"/>
                  <a:pt x="6241162" y="1451564"/>
                  <a:pt x="6241162" y="1449227"/>
                </a:cubicBezTo>
                <a:lnTo>
                  <a:pt x="6240083" y="1448148"/>
                </a:lnTo>
                <a:close/>
                <a:moveTo>
                  <a:pt x="6185323" y="1448148"/>
                </a:moveTo>
                <a:cubicBezTo>
                  <a:pt x="6181007" y="1448507"/>
                  <a:pt x="6178849" y="1449586"/>
                  <a:pt x="6178849" y="1451385"/>
                </a:cubicBezTo>
                <a:lnTo>
                  <a:pt x="6178849" y="1457859"/>
                </a:lnTo>
                <a:lnTo>
                  <a:pt x="6182086" y="1457859"/>
                </a:lnTo>
                <a:lnTo>
                  <a:pt x="6189774" y="1450306"/>
                </a:lnTo>
                <a:lnTo>
                  <a:pt x="6187616" y="1448148"/>
                </a:lnTo>
                <a:close/>
                <a:moveTo>
                  <a:pt x="33987" y="1447137"/>
                </a:moveTo>
                <a:lnTo>
                  <a:pt x="30750" y="1448216"/>
                </a:lnTo>
                <a:lnTo>
                  <a:pt x="30750" y="1449295"/>
                </a:lnTo>
                <a:lnTo>
                  <a:pt x="38303" y="1448216"/>
                </a:lnTo>
                <a:lnTo>
                  <a:pt x="38303" y="1447137"/>
                </a:lnTo>
                <a:close/>
                <a:moveTo>
                  <a:pt x="4277245" y="1446984"/>
                </a:moveTo>
                <a:lnTo>
                  <a:pt x="4277245" y="1449142"/>
                </a:lnTo>
                <a:lnTo>
                  <a:pt x="4278324" y="1449142"/>
                </a:lnTo>
                <a:lnTo>
                  <a:pt x="4278324" y="1446984"/>
                </a:lnTo>
                <a:close/>
                <a:moveTo>
                  <a:pt x="6765814" y="1446934"/>
                </a:moveTo>
                <a:lnTo>
                  <a:pt x="6765814" y="1448013"/>
                </a:lnTo>
                <a:lnTo>
                  <a:pt x="6768106" y="1448013"/>
                </a:lnTo>
                <a:lnTo>
                  <a:pt x="6768106" y="1446934"/>
                </a:lnTo>
                <a:close/>
                <a:moveTo>
                  <a:pt x="5259836" y="1446529"/>
                </a:moveTo>
                <a:lnTo>
                  <a:pt x="5258757" y="1447608"/>
                </a:lnTo>
                <a:lnTo>
                  <a:pt x="5258757" y="1448687"/>
                </a:lnTo>
                <a:lnTo>
                  <a:pt x="5260915" y="1450844"/>
                </a:lnTo>
                <a:lnTo>
                  <a:pt x="5264152" y="1450844"/>
                </a:lnTo>
                <a:lnTo>
                  <a:pt x="5264152" y="1447608"/>
                </a:lnTo>
                <a:close/>
                <a:moveTo>
                  <a:pt x="679220" y="1446528"/>
                </a:moveTo>
                <a:lnTo>
                  <a:pt x="685424" y="1455969"/>
                </a:lnTo>
                <a:lnTo>
                  <a:pt x="685424" y="1450709"/>
                </a:lnTo>
                <a:lnTo>
                  <a:pt x="684480" y="1451788"/>
                </a:lnTo>
                <a:lnTo>
                  <a:pt x="683401" y="1451788"/>
                </a:lnTo>
                <a:close/>
                <a:moveTo>
                  <a:pt x="6198541" y="1445990"/>
                </a:moveTo>
                <a:lnTo>
                  <a:pt x="6198541" y="1447068"/>
                </a:lnTo>
                <a:cubicBezTo>
                  <a:pt x="6199441" y="1450665"/>
                  <a:pt x="6200520" y="1452464"/>
                  <a:pt x="6201778" y="1452464"/>
                </a:cubicBezTo>
                <a:lnTo>
                  <a:pt x="6202857" y="1452464"/>
                </a:lnTo>
                <a:cubicBezTo>
                  <a:pt x="6202857" y="1448867"/>
                  <a:pt x="6201419" y="1446709"/>
                  <a:pt x="6198541" y="1445990"/>
                </a:cubicBezTo>
                <a:close/>
                <a:moveTo>
                  <a:pt x="3699587" y="1445449"/>
                </a:moveTo>
                <a:lnTo>
                  <a:pt x="3699587" y="1447607"/>
                </a:lnTo>
                <a:lnTo>
                  <a:pt x="3700666" y="1447607"/>
                </a:lnTo>
                <a:lnTo>
                  <a:pt x="3700666" y="1445449"/>
                </a:lnTo>
                <a:close/>
                <a:moveTo>
                  <a:pt x="8761966" y="1444642"/>
                </a:moveTo>
                <a:lnTo>
                  <a:pt x="8761966" y="1446934"/>
                </a:lnTo>
                <a:lnTo>
                  <a:pt x="8763045" y="1446934"/>
                </a:lnTo>
                <a:lnTo>
                  <a:pt x="8763045" y="1444642"/>
                </a:lnTo>
                <a:close/>
                <a:moveTo>
                  <a:pt x="4263218" y="1443747"/>
                </a:moveTo>
                <a:lnTo>
                  <a:pt x="4262139" y="1448064"/>
                </a:lnTo>
                <a:lnTo>
                  <a:pt x="4264297" y="1448064"/>
                </a:lnTo>
                <a:lnTo>
                  <a:pt x="4266455" y="1445905"/>
                </a:lnTo>
                <a:lnTo>
                  <a:pt x="4266455" y="1443747"/>
                </a:lnTo>
                <a:close/>
                <a:moveTo>
                  <a:pt x="8691291" y="1443562"/>
                </a:moveTo>
                <a:cubicBezTo>
                  <a:pt x="8689853" y="1443562"/>
                  <a:pt x="8689133" y="1444687"/>
                  <a:pt x="8689133" y="1446934"/>
                </a:cubicBezTo>
                <a:lnTo>
                  <a:pt x="8692370" y="1451250"/>
                </a:lnTo>
                <a:lnTo>
                  <a:pt x="8693449" y="1451250"/>
                </a:lnTo>
                <a:lnTo>
                  <a:pt x="8696686" y="1448013"/>
                </a:lnTo>
                <a:lnTo>
                  <a:pt x="8692370" y="1443562"/>
                </a:lnTo>
                <a:close/>
                <a:moveTo>
                  <a:pt x="674904" y="1441267"/>
                </a:moveTo>
                <a:lnTo>
                  <a:pt x="674904" y="1443425"/>
                </a:lnTo>
                <a:lnTo>
                  <a:pt x="675983" y="1443425"/>
                </a:lnTo>
                <a:lnTo>
                  <a:pt x="675983" y="1441267"/>
                </a:lnTo>
                <a:close/>
                <a:moveTo>
                  <a:pt x="5696818" y="1441134"/>
                </a:moveTo>
                <a:lnTo>
                  <a:pt x="5694660" y="1443292"/>
                </a:lnTo>
                <a:lnTo>
                  <a:pt x="5694660" y="1444371"/>
                </a:lnTo>
                <a:lnTo>
                  <a:pt x="5697897" y="1441134"/>
                </a:lnTo>
                <a:close/>
                <a:moveTo>
                  <a:pt x="5250125" y="1441134"/>
                </a:moveTo>
                <a:lnTo>
                  <a:pt x="5249046" y="1442213"/>
                </a:lnTo>
                <a:lnTo>
                  <a:pt x="5249046" y="1443292"/>
                </a:lnTo>
                <a:lnTo>
                  <a:pt x="5252283" y="1445450"/>
                </a:lnTo>
                <a:lnTo>
                  <a:pt x="5254441" y="1443292"/>
                </a:lnTo>
                <a:lnTo>
                  <a:pt x="5254441" y="1442213"/>
                </a:lnTo>
                <a:close/>
                <a:moveTo>
                  <a:pt x="3707140" y="1440999"/>
                </a:moveTo>
                <a:lnTo>
                  <a:pt x="3707140" y="1447607"/>
                </a:lnTo>
                <a:lnTo>
                  <a:pt x="3709298" y="1451923"/>
                </a:lnTo>
                <a:lnTo>
                  <a:pt x="3710377" y="1451923"/>
                </a:lnTo>
                <a:lnTo>
                  <a:pt x="3708219" y="1440999"/>
                </a:lnTo>
                <a:close/>
                <a:moveTo>
                  <a:pt x="6189774" y="1437493"/>
                </a:moveTo>
                <a:lnTo>
                  <a:pt x="6189774" y="1441809"/>
                </a:lnTo>
                <a:lnTo>
                  <a:pt x="6193011" y="1441809"/>
                </a:lnTo>
                <a:lnTo>
                  <a:pt x="6193011" y="1439651"/>
                </a:lnTo>
                <a:lnTo>
                  <a:pt x="6190853" y="1437493"/>
                </a:lnTo>
                <a:close/>
                <a:moveTo>
                  <a:pt x="8765203" y="1437089"/>
                </a:moveTo>
                <a:lnTo>
                  <a:pt x="8761966" y="1438168"/>
                </a:lnTo>
                <a:lnTo>
                  <a:pt x="8761966" y="1439246"/>
                </a:lnTo>
                <a:lnTo>
                  <a:pt x="8763045" y="1439246"/>
                </a:lnTo>
                <a:lnTo>
                  <a:pt x="8767361" y="1438168"/>
                </a:lnTo>
                <a:lnTo>
                  <a:pt x="8767361" y="1437089"/>
                </a:lnTo>
                <a:close/>
                <a:moveTo>
                  <a:pt x="682322" y="1437086"/>
                </a:moveTo>
                <a:lnTo>
                  <a:pt x="682322" y="1443425"/>
                </a:lnTo>
                <a:lnTo>
                  <a:pt x="684480" y="1447607"/>
                </a:lnTo>
                <a:lnTo>
                  <a:pt x="685424" y="1447607"/>
                </a:lnTo>
                <a:lnTo>
                  <a:pt x="683401" y="1437086"/>
                </a:lnTo>
                <a:close/>
                <a:moveTo>
                  <a:pt x="2084446" y="1436868"/>
                </a:moveTo>
                <a:cubicBezTo>
                  <a:pt x="2082289" y="1437498"/>
                  <a:pt x="2080491" y="1440060"/>
                  <a:pt x="2079051" y="1444556"/>
                </a:cubicBezTo>
                <a:lnTo>
                  <a:pt x="2083367" y="1447793"/>
                </a:lnTo>
                <a:lnTo>
                  <a:pt x="2088763" y="1442398"/>
                </a:lnTo>
                <a:lnTo>
                  <a:pt x="2088763" y="1441319"/>
                </a:lnTo>
                <a:close/>
                <a:moveTo>
                  <a:pt x="2644891" y="1436501"/>
                </a:moveTo>
                <a:lnTo>
                  <a:pt x="2661211" y="1444054"/>
                </a:lnTo>
                <a:lnTo>
                  <a:pt x="2667686" y="1441896"/>
                </a:lnTo>
                <a:lnTo>
                  <a:pt x="2674294" y="1441896"/>
                </a:lnTo>
                <a:cubicBezTo>
                  <a:pt x="2684364" y="1441896"/>
                  <a:pt x="2689401" y="1444818"/>
                  <a:pt x="2689401" y="1450663"/>
                </a:cubicBezTo>
                <a:cubicBezTo>
                  <a:pt x="2682206" y="1455518"/>
                  <a:pt x="2677891" y="1459115"/>
                  <a:pt x="2676453" y="1461453"/>
                </a:cubicBezTo>
                <a:lnTo>
                  <a:pt x="2676453" y="1462532"/>
                </a:lnTo>
                <a:lnTo>
                  <a:pt x="2678610" y="1475615"/>
                </a:lnTo>
                <a:lnTo>
                  <a:pt x="2676453" y="1482089"/>
                </a:lnTo>
                <a:lnTo>
                  <a:pt x="2678610" y="1490721"/>
                </a:lnTo>
                <a:lnTo>
                  <a:pt x="2678610" y="1491800"/>
                </a:lnTo>
                <a:lnTo>
                  <a:pt x="2675373" y="1497329"/>
                </a:lnTo>
                <a:cubicBezTo>
                  <a:pt x="2675554" y="1500387"/>
                  <a:pt x="2676993" y="1503264"/>
                  <a:pt x="2679690" y="1505962"/>
                </a:cubicBezTo>
                <a:lnTo>
                  <a:pt x="2688322" y="1503804"/>
                </a:lnTo>
                <a:lnTo>
                  <a:pt x="2694931" y="1503804"/>
                </a:lnTo>
                <a:lnTo>
                  <a:pt x="2702483" y="1507040"/>
                </a:lnTo>
                <a:lnTo>
                  <a:pt x="2702483" y="1504882"/>
                </a:lnTo>
                <a:lnTo>
                  <a:pt x="2703562" y="1505962"/>
                </a:lnTo>
                <a:lnTo>
                  <a:pt x="2704641" y="1505962"/>
                </a:lnTo>
                <a:lnTo>
                  <a:pt x="2705720" y="1504882"/>
                </a:lnTo>
                <a:lnTo>
                  <a:pt x="2706800" y="1504882"/>
                </a:lnTo>
                <a:lnTo>
                  <a:pt x="2711115" y="1505962"/>
                </a:lnTo>
                <a:lnTo>
                  <a:pt x="2712194" y="1505962"/>
                </a:lnTo>
                <a:cubicBezTo>
                  <a:pt x="2712194" y="1503804"/>
                  <a:pt x="2714757" y="1501286"/>
                  <a:pt x="2719882" y="1498409"/>
                </a:cubicBezTo>
                <a:cubicBezTo>
                  <a:pt x="2725817" y="1489867"/>
                  <a:pt x="2730852" y="1484067"/>
                  <a:pt x="2734989" y="1481010"/>
                </a:cubicBezTo>
                <a:cubicBezTo>
                  <a:pt x="2747846" y="1481010"/>
                  <a:pt x="2756164" y="1486449"/>
                  <a:pt x="2759941" y="1497329"/>
                </a:cubicBezTo>
                <a:lnTo>
                  <a:pt x="2761155" y="1498409"/>
                </a:lnTo>
                <a:lnTo>
                  <a:pt x="2761155" y="1500567"/>
                </a:lnTo>
                <a:lnTo>
                  <a:pt x="2758861" y="1500567"/>
                </a:lnTo>
                <a:lnTo>
                  <a:pt x="2758861" y="1502724"/>
                </a:lnTo>
                <a:lnTo>
                  <a:pt x="2759941" y="1501645"/>
                </a:lnTo>
                <a:lnTo>
                  <a:pt x="2763312" y="1501645"/>
                </a:lnTo>
                <a:lnTo>
                  <a:pt x="2770864" y="1509199"/>
                </a:lnTo>
                <a:lnTo>
                  <a:pt x="2766549" y="1513514"/>
                </a:lnTo>
                <a:lnTo>
                  <a:pt x="2764390" y="1513514"/>
                </a:lnTo>
                <a:lnTo>
                  <a:pt x="2761155" y="1511357"/>
                </a:lnTo>
                <a:cubicBezTo>
                  <a:pt x="2757826" y="1515763"/>
                  <a:pt x="2754545" y="1517965"/>
                  <a:pt x="2751308" y="1517965"/>
                </a:cubicBezTo>
                <a:lnTo>
                  <a:pt x="2743754" y="1512436"/>
                </a:lnTo>
                <a:lnTo>
                  <a:pt x="2743754" y="1510277"/>
                </a:lnTo>
                <a:lnTo>
                  <a:pt x="2737146" y="1510277"/>
                </a:lnTo>
                <a:cubicBezTo>
                  <a:pt x="2737146" y="1513155"/>
                  <a:pt x="2736427" y="1514594"/>
                  <a:pt x="2734989" y="1514594"/>
                </a:cubicBezTo>
                <a:lnTo>
                  <a:pt x="2717724" y="1514594"/>
                </a:lnTo>
                <a:lnTo>
                  <a:pt x="2711115" y="1512436"/>
                </a:lnTo>
                <a:cubicBezTo>
                  <a:pt x="2699605" y="1516842"/>
                  <a:pt x="2692008" y="1519045"/>
                  <a:pt x="2688322" y="1519045"/>
                </a:cubicBezTo>
                <a:lnTo>
                  <a:pt x="2680769" y="1516887"/>
                </a:lnTo>
                <a:lnTo>
                  <a:pt x="2679690" y="1517965"/>
                </a:lnTo>
                <a:lnTo>
                  <a:pt x="2680769" y="1523360"/>
                </a:lnTo>
                <a:lnTo>
                  <a:pt x="2680769" y="1524440"/>
                </a:lnTo>
                <a:cubicBezTo>
                  <a:pt x="2680769" y="1535679"/>
                  <a:pt x="2679330" y="1545795"/>
                  <a:pt x="2676453" y="1554786"/>
                </a:cubicBezTo>
                <a:lnTo>
                  <a:pt x="2677531" y="1562339"/>
                </a:lnTo>
                <a:lnTo>
                  <a:pt x="2675373" y="1568948"/>
                </a:lnTo>
                <a:cubicBezTo>
                  <a:pt x="2675373" y="1570746"/>
                  <a:pt x="2676812" y="1573264"/>
                  <a:pt x="2679690" y="1576501"/>
                </a:cubicBezTo>
                <a:lnTo>
                  <a:pt x="2679690" y="1577580"/>
                </a:lnTo>
                <a:lnTo>
                  <a:pt x="2674294" y="1588505"/>
                </a:lnTo>
                <a:lnTo>
                  <a:pt x="2675373" y="1588505"/>
                </a:lnTo>
                <a:lnTo>
                  <a:pt x="2685084" y="1585133"/>
                </a:lnTo>
                <a:lnTo>
                  <a:pt x="2688322" y="1585133"/>
                </a:lnTo>
                <a:cubicBezTo>
                  <a:pt x="2692547" y="1585133"/>
                  <a:pt x="2696908" y="1586617"/>
                  <a:pt x="2701405" y="1589584"/>
                </a:cubicBezTo>
                <a:lnTo>
                  <a:pt x="2704641" y="1589584"/>
                </a:lnTo>
                <a:cubicBezTo>
                  <a:pt x="2715881" y="1572230"/>
                  <a:pt x="2723838" y="1563553"/>
                  <a:pt x="2728515" y="1563553"/>
                </a:cubicBezTo>
                <a:lnTo>
                  <a:pt x="2726356" y="1558024"/>
                </a:lnTo>
                <a:lnTo>
                  <a:pt x="2729594" y="1555865"/>
                </a:lnTo>
                <a:lnTo>
                  <a:pt x="2743754" y="1570027"/>
                </a:lnTo>
                <a:cubicBezTo>
                  <a:pt x="2745194" y="1570027"/>
                  <a:pt x="2745914" y="1572185"/>
                  <a:pt x="2745914" y="1576501"/>
                </a:cubicBezTo>
                <a:lnTo>
                  <a:pt x="2762233" y="1585133"/>
                </a:lnTo>
                <a:cubicBezTo>
                  <a:pt x="2761155" y="1592417"/>
                  <a:pt x="2759311" y="1596058"/>
                  <a:pt x="2756702" y="1596058"/>
                </a:cubicBezTo>
                <a:lnTo>
                  <a:pt x="2745914" y="1596058"/>
                </a:lnTo>
                <a:lnTo>
                  <a:pt x="2741596" y="1594979"/>
                </a:lnTo>
                <a:lnTo>
                  <a:pt x="2740518" y="1596058"/>
                </a:lnTo>
                <a:lnTo>
                  <a:pt x="2739438" y="1596058"/>
                </a:lnTo>
                <a:cubicBezTo>
                  <a:pt x="2725143" y="1595339"/>
                  <a:pt x="2713543" y="1593900"/>
                  <a:pt x="2704641" y="1591742"/>
                </a:cubicBezTo>
                <a:lnTo>
                  <a:pt x="2694931" y="1594979"/>
                </a:lnTo>
                <a:lnTo>
                  <a:pt x="2686163" y="1594979"/>
                </a:lnTo>
                <a:lnTo>
                  <a:pt x="2681847" y="1590663"/>
                </a:lnTo>
                <a:lnTo>
                  <a:pt x="2675373" y="1592821"/>
                </a:lnTo>
                <a:lnTo>
                  <a:pt x="2676453" y="1593900"/>
                </a:lnTo>
                <a:lnTo>
                  <a:pt x="2676453" y="1594979"/>
                </a:lnTo>
                <a:lnTo>
                  <a:pt x="2675373" y="1603611"/>
                </a:lnTo>
                <a:cubicBezTo>
                  <a:pt x="2677531" y="1603971"/>
                  <a:pt x="2678610" y="1606893"/>
                  <a:pt x="2678610" y="1612378"/>
                </a:cubicBezTo>
                <a:lnTo>
                  <a:pt x="2678610" y="1636251"/>
                </a:lnTo>
                <a:cubicBezTo>
                  <a:pt x="2678610" y="1638769"/>
                  <a:pt x="2677171" y="1641646"/>
                  <a:pt x="2674294" y="1644883"/>
                </a:cubicBezTo>
                <a:lnTo>
                  <a:pt x="2679690" y="1662282"/>
                </a:lnTo>
                <a:lnTo>
                  <a:pt x="2679690" y="1664440"/>
                </a:lnTo>
                <a:lnTo>
                  <a:pt x="2676453" y="1668756"/>
                </a:lnTo>
                <a:lnTo>
                  <a:pt x="2676453" y="1671993"/>
                </a:lnTo>
                <a:cubicBezTo>
                  <a:pt x="2680049" y="1677298"/>
                  <a:pt x="2681847" y="1680400"/>
                  <a:pt x="2681847" y="1681299"/>
                </a:cubicBezTo>
                <a:lnTo>
                  <a:pt x="2677531" y="1685615"/>
                </a:lnTo>
                <a:lnTo>
                  <a:pt x="2672137" y="1684536"/>
                </a:lnTo>
                <a:lnTo>
                  <a:pt x="2664448" y="1685615"/>
                </a:lnTo>
                <a:lnTo>
                  <a:pt x="2661211" y="1682378"/>
                </a:lnTo>
                <a:lnTo>
                  <a:pt x="2659054" y="1682378"/>
                </a:lnTo>
                <a:lnTo>
                  <a:pt x="2642733" y="1683457"/>
                </a:lnTo>
                <a:lnTo>
                  <a:pt x="2637338" y="1682378"/>
                </a:lnTo>
                <a:lnTo>
                  <a:pt x="2630865" y="1683457"/>
                </a:lnTo>
                <a:lnTo>
                  <a:pt x="2628705" y="1681299"/>
                </a:lnTo>
                <a:lnTo>
                  <a:pt x="2623311" y="1684536"/>
                </a:lnTo>
                <a:lnTo>
                  <a:pt x="2619940" y="1683457"/>
                </a:lnTo>
                <a:lnTo>
                  <a:pt x="2612386" y="1684536"/>
                </a:lnTo>
                <a:lnTo>
                  <a:pt x="2606991" y="1682378"/>
                </a:lnTo>
                <a:lnTo>
                  <a:pt x="2596067" y="1683457"/>
                </a:lnTo>
                <a:lnTo>
                  <a:pt x="2590671" y="1682378"/>
                </a:lnTo>
                <a:lnTo>
                  <a:pt x="2585277" y="1685615"/>
                </a:lnTo>
                <a:lnTo>
                  <a:pt x="2576509" y="1685615"/>
                </a:lnTo>
                <a:lnTo>
                  <a:pt x="2568956" y="1681299"/>
                </a:lnTo>
                <a:lnTo>
                  <a:pt x="2562483" y="1684536"/>
                </a:lnTo>
                <a:lnTo>
                  <a:pt x="2560324" y="1682378"/>
                </a:lnTo>
                <a:lnTo>
                  <a:pt x="2560594" y="1680220"/>
                </a:lnTo>
                <a:lnTo>
                  <a:pt x="2568956" y="1677523"/>
                </a:lnTo>
                <a:lnTo>
                  <a:pt x="2580960" y="1677523"/>
                </a:lnTo>
                <a:lnTo>
                  <a:pt x="2587435" y="1679681"/>
                </a:lnTo>
                <a:lnTo>
                  <a:pt x="2597145" y="1677523"/>
                </a:lnTo>
                <a:lnTo>
                  <a:pt x="2600517" y="1677523"/>
                </a:lnTo>
                <a:lnTo>
                  <a:pt x="2609150" y="1679681"/>
                </a:lnTo>
                <a:lnTo>
                  <a:pt x="2611307" y="1679681"/>
                </a:lnTo>
                <a:lnTo>
                  <a:pt x="2619940" y="1677523"/>
                </a:lnTo>
                <a:lnTo>
                  <a:pt x="2628705" y="1677523"/>
                </a:lnTo>
                <a:lnTo>
                  <a:pt x="2628705" y="1676309"/>
                </a:lnTo>
                <a:lnTo>
                  <a:pt x="2627628" y="1670914"/>
                </a:lnTo>
                <a:lnTo>
                  <a:pt x="2628705" y="1664440"/>
                </a:lnTo>
                <a:lnTo>
                  <a:pt x="2628705" y="1660124"/>
                </a:lnTo>
                <a:lnTo>
                  <a:pt x="2627628" y="1653515"/>
                </a:lnTo>
                <a:lnTo>
                  <a:pt x="2628705" y="1652436"/>
                </a:lnTo>
                <a:lnTo>
                  <a:pt x="2628705" y="1651357"/>
                </a:lnTo>
                <a:lnTo>
                  <a:pt x="2626550" y="1642725"/>
                </a:lnTo>
                <a:cubicBezTo>
                  <a:pt x="2627986" y="1642725"/>
                  <a:pt x="2628705" y="1640567"/>
                  <a:pt x="2628705" y="1636251"/>
                </a:cubicBezTo>
                <a:lnTo>
                  <a:pt x="2630865" y="1636251"/>
                </a:lnTo>
                <a:lnTo>
                  <a:pt x="2629785" y="1635172"/>
                </a:lnTo>
                <a:lnTo>
                  <a:pt x="2629785" y="1621010"/>
                </a:lnTo>
                <a:lnTo>
                  <a:pt x="2628705" y="1616694"/>
                </a:lnTo>
                <a:lnTo>
                  <a:pt x="2629785" y="1615615"/>
                </a:lnTo>
                <a:cubicBezTo>
                  <a:pt x="2629785" y="1601858"/>
                  <a:pt x="2627223" y="1594979"/>
                  <a:pt x="2622098" y="1594979"/>
                </a:cubicBezTo>
                <a:lnTo>
                  <a:pt x="2615623" y="1596058"/>
                </a:lnTo>
                <a:cubicBezTo>
                  <a:pt x="2613644" y="1596058"/>
                  <a:pt x="2611847" y="1594260"/>
                  <a:pt x="2610228" y="1590663"/>
                </a:cubicBezTo>
                <a:lnTo>
                  <a:pt x="2611307" y="1589584"/>
                </a:lnTo>
                <a:lnTo>
                  <a:pt x="2612386" y="1589584"/>
                </a:lnTo>
                <a:lnTo>
                  <a:pt x="2614545" y="1591742"/>
                </a:lnTo>
                <a:lnTo>
                  <a:pt x="2621018" y="1587426"/>
                </a:lnTo>
                <a:lnTo>
                  <a:pt x="2624390" y="1588505"/>
                </a:lnTo>
                <a:lnTo>
                  <a:pt x="2630865" y="1585133"/>
                </a:lnTo>
                <a:lnTo>
                  <a:pt x="2627628" y="1578659"/>
                </a:lnTo>
                <a:lnTo>
                  <a:pt x="2630865" y="1574343"/>
                </a:lnTo>
                <a:lnTo>
                  <a:pt x="2630865" y="1576501"/>
                </a:lnTo>
                <a:lnTo>
                  <a:pt x="2631944" y="1576501"/>
                </a:lnTo>
                <a:lnTo>
                  <a:pt x="2631944" y="1574343"/>
                </a:lnTo>
                <a:lnTo>
                  <a:pt x="2628705" y="1571106"/>
                </a:lnTo>
                <a:lnTo>
                  <a:pt x="2628705" y="1560181"/>
                </a:lnTo>
                <a:cubicBezTo>
                  <a:pt x="2628705" y="1558743"/>
                  <a:pt x="2630865" y="1557304"/>
                  <a:pt x="2635180" y="1555865"/>
                </a:cubicBezTo>
                <a:lnTo>
                  <a:pt x="2635180" y="1553707"/>
                </a:lnTo>
                <a:lnTo>
                  <a:pt x="2628705" y="1549391"/>
                </a:lnTo>
                <a:lnTo>
                  <a:pt x="2627628" y="1543996"/>
                </a:lnTo>
                <a:lnTo>
                  <a:pt x="2628705" y="1531993"/>
                </a:lnTo>
                <a:lnTo>
                  <a:pt x="2628705" y="1529835"/>
                </a:lnTo>
                <a:cubicBezTo>
                  <a:pt x="2628705" y="1519674"/>
                  <a:pt x="2627267" y="1514594"/>
                  <a:pt x="2624390" y="1514594"/>
                </a:cubicBezTo>
                <a:lnTo>
                  <a:pt x="2602675" y="1514594"/>
                </a:lnTo>
                <a:lnTo>
                  <a:pt x="2594987" y="1513514"/>
                </a:lnTo>
                <a:lnTo>
                  <a:pt x="2585277" y="1523360"/>
                </a:lnTo>
                <a:cubicBezTo>
                  <a:pt x="2583118" y="1531093"/>
                  <a:pt x="2576960" y="1539770"/>
                  <a:pt x="2566798" y="1549391"/>
                </a:cubicBezTo>
                <a:cubicBezTo>
                  <a:pt x="2563741" y="1560631"/>
                  <a:pt x="2554345" y="1571826"/>
                  <a:pt x="2538610" y="1582975"/>
                </a:cubicBezTo>
                <a:lnTo>
                  <a:pt x="2525526" y="1594979"/>
                </a:lnTo>
                <a:lnTo>
                  <a:pt x="2523369" y="1594979"/>
                </a:lnTo>
                <a:lnTo>
                  <a:pt x="2521210" y="1587426"/>
                </a:lnTo>
                <a:lnTo>
                  <a:pt x="2521210" y="1586347"/>
                </a:lnTo>
                <a:cubicBezTo>
                  <a:pt x="2521210" y="1582301"/>
                  <a:pt x="2524852" y="1575063"/>
                  <a:pt x="2532135" y="1564632"/>
                </a:cubicBezTo>
                <a:lnTo>
                  <a:pt x="2530921" y="1558024"/>
                </a:lnTo>
                <a:cubicBezTo>
                  <a:pt x="2533529" y="1549032"/>
                  <a:pt x="2536451" y="1542153"/>
                  <a:pt x="2539688" y="1537388"/>
                </a:cubicBezTo>
                <a:lnTo>
                  <a:pt x="2537530" y="1534150"/>
                </a:lnTo>
                <a:lnTo>
                  <a:pt x="2537530" y="1530913"/>
                </a:lnTo>
                <a:lnTo>
                  <a:pt x="2546163" y="1517965"/>
                </a:lnTo>
                <a:lnTo>
                  <a:pt x="2545084" y="1505962"/>
                </a:lnTo>
                <a:lnTo>
                  <a:pt x="2549400" y="1475615"/>
                </a:lnTo>
                <a:lnTo>
                  <a:pt x="2549400" y="1469006"/>
                </a:lnTo>
                <a:lnTo>
                  <a:pt x="2547242" y="1460374"/>
                </a:lnTo>
                <a:lnTo>
                  <a:pt x="2547242" y="1458216"/>
                </a:lnTo>
                <a:cubicBezTo>
                  <a:pt x="2549040" y="1455158"/>
                  <a:pt x="2551603" y="1453000"/>
                  <a:pt x="2554930" y="1451742"/>
                </a:cubicBezTo>
                <a:cubicBezTo>
                  <a:pt x="2560324" y="1451742"/>
                  <a:pt x="2565719" y="1455339"/>
                  <a:pt x="2571114" y="1462532"/>
                </a:cubicBezTo>
                <a:lnTo>
                  <a:pt x="2572194" y="1462532"/>
                </a:lnTo>
                <a:lnTo>
                  <a:pt x="2577724" y="1459295"/>
                </a:lnTo>
                <a:lnTo>
                  <a:pt x="2613465" y="1471299"/>
                </a:lnTo>
                <a:lnTo>
                  <a:pt x="2613465" y="1475615"/>
                </a:lnTo>
                <a:cubicBezTo>
                  <a:pt x="2610948" y="1479931"/>
                  <a:pt x="2608790" y="1482089"/>
                  <a:pt x="2606991" y="1482089"/>
                </a:cubicBezTo>
                <a:lnTo>
                  <a:pt x="2601597" y="1481010"/>
                </a:lnTo>
                <a:cubicBezTo>
                  <a:pt x="2601597" y="1482089"/>
                  <a:pt x="2600114" y="1483168"/>
                  <a:pt x="2597145" y="1484247"/>
                </a:cubicBezTo>
                <a:lnTo>
                  <a:pt x="2597145" y="1486405"/>
                </a:lnTo>
                <a:lnTo>
                  <a:pt x="2596067" y="1507040"/>
                </a:lnTo>
                <a:lnTo>
                  <a:pt x="2597145" y="1508119"/>
                </a:lnTo>
                <a:lnTo>
                  <a:pt x="2601597" y="1507040"/>
                </a:lnTo>
                <a:lnTo>
                  <a:pt x="2612386" y="1508119"/>
                </a:lnTo>
                <a:cubicBezTo>
                  <a:pt x="2623266" y="1507580"/>
                  <a:pt x="2628705" y="1506501"/>
                  <a:pt x="2628705" y="1504882"/>
                </a:cubicBezTo>
                <a:lnTo>
                  <a:pt x="2628705" y="1503804"/>
                </a:lnTo>
                <a:lnTo>
                  <a:pt x="2626550" y="1497329"/>
                </a:lnTo>
                <a:lnTo>
                  <a:pt x="2627628" y="1487484"/>
                </a:lnTo>
                <a:lnTo>
                  <a:pt x="2624390" y="1476694"/>
                </a:lnTo>
                <a:lnTo>
                  <a:pt x="2627628" y="1456058"/>
                </a:lnTo>
                <a:lnTo>
                  <a:pt x="2622098" y="1447291"/>
                </a:lnTo>
                <a:lnTo>
                  <a:pt x="2622098" y="1446212"/>
                </a:lnTo>
                <a:cubicBezTo>
                  <a:pt x="2622098" y="1439738"/>
                  <a:pt x="2629695" y="1436501"/>
                  <a:pt x="2644891" y="1436501"/>
                </a:cubicBezTo>
                <a:close/>
                <a:moveTo>
                  <a:pt x="4106358" y="1436194"/>
                </a:moveTo>
                <a:lnTo>
                  <a:pt x="4104200" y="1439432"/>
                </a:lnTo>
                <a:lnTo>
                  <a:pt x="4104200" y="1440510"/>
                </a:lnTo>
                <a:lnTo>
                  <a:pt x="4108516" y="1440510"/>
                </a:lnTo>
                <a:lnTo>
                  <a:pt x="4110674" y="1438352"/>
                </a:lnTo>
                <a:lnTo>
                  <a:pt x="4110674" y="1437274"/>
                </a:lnTo>
                <a:close/>
                <a:moveTo>
                  <a:pt x="6774715" y="1434795"/>
                </a:moveTo>
                <a:lnTo>
                  <a:pt x="6774715" y="1440325"/>
                </a:lnTo>
                <a:lnTo>
                  <a:pt x="6775794" y="1440325"/>
                </a:lnTo>
                <a:lnTo>
                  <a:pt x="6777952" y="1438167"/>
                </a:lnTo>
                <a:lnTo>
                  <a:pt x="6777952" y="1437088"/>
                </a:lnTo>
                <a:lnTo>
                  <a:pt x="6775794" y="1434795"/>
                </a:lnTo>
                <a:close/>
                <a:moveTo>
                  <a:pt x="198402" y="1434324"/>
                </a:moveTo>
                <a:lnTo>
                  <a:pt x="198402" y="1435403"/>
                </a:lnTo>
                <a:lnTo>
                  <a:pt x="201503" y="1436482"/>
                </a:lnTo>
                <a:lnTo>
                  <a:pt x="201503" y="1434324"/>
                </a:lnTo>
                <a:close/>
                <a:moveTo>
                  <a:pt x="37224" y="1434324"/>
                </a:moveTo>
                <a:cubicBezTo>
                  <a:pt x="33987" y="1437111"/>
                  <a:pt x="31470" y="1438505"/>
                  <a:pt x="29672" y="1438505"/>
                </a:cubicBezTo>
                <a:lnTo>
                  <a:pt x="29672" y="1439584"/>
                </a:lnTo>
                <a:lnTo>
                  <a:pt x="30750" y="1439584"/>
                </a:lnTo>
                <a:cubicBezTo>
                  <a:pt x="35427" y="1437785"/>
                  <a:pt x="37944" y="1436032"/>
                  <a:pt x="38303" y="1434324"/>
                </a:cubicBezTo>
                <a:close/>
                <a:moveTo>
                  <a:pt x="1233141" y="1433984"/>
                </a:moveTo>
                <a:cubicBezTo>
                  <a:pt x="1230262" y="1435063"/>
                  <a:pt x="1228823" y="1436187"/>
                  <a:pt x="1228823" y="1437356"/>
                </a:cubicBezTo>
                <a:lnTo>
                  <a:pt x="1233141" y="1436142"/>
                </a:lnTo>
                <a:close/>
                <a:moveTo>
                  <a:pt x="8765203" y="1433852"/>
                </a:moveTo>
                <a:lnTo>
                  <a:pt x="8765203" y="1436009"/>
                </a:lnTo>
                <a:lnTo>
                  <a:pt x="8766282" y="1436009"/>
                </a:lnTo>
                <a:lnTo>
                  <a:pt x="8766282" y="1433852"/>
                </a:lnTo>
                <a:close/>
                <a:moveTo>
                  <a:pt x="4078438" y="1432958"/>
                </a:moveTo>
                <a:lnTo>
                  <a:pt x="4078438" y="1437274"/>
                </a:lnTo>
                <a:lnTo>
                  <a:pt x="4079517" y="1437274"/>
                </a:lnTo>
                <a:lnTo>
                  <a:pt x="4079517" y="1432958"/>
                </a:lnTo>
                <a:close/>
                <a:moveTo>
                  <a:pt x="9288776" y="1432554"/>
                </a:moveTo>
                <a:lnTo>
                  <a:pt x="9288776" y="1433633"/>
                </a:lnTo>
                <a:lnTo>
                  <a:pt x="9290934" y="1435791"/>
                </a:lnTo>
                <a:lnTo>
                  <a:pt x="9290934" y="1434712"/>
                </a:lnTo>
                <a:close/>
                <a:moveTo>
                  <a:pt x="4647464" y="1432427"/>
                </a:moveTo>
                <a:cubicBezTo>
                  <a:pt x="4643058" y="1432787"/>
                  <a:pt x="4640855" y="1433911"/>
                  <a:pt x="4640855" y="1435799"/>
                </a:cubicBezTo>
                <a:lnTo>
                  <a:pt x="4640855" y="1439036"/>
                </a:lnTo>
                <a:lnTo>
                  <a:pt x="4643013" y="1441194"/>
                </a:lnTo>
                <a:lnTo>
                  <a:pt x="4644092" y="1441194"/>
                </a:lnTo>
                <a:cubicBezTo>
                  <a:pt x="4646340" y="1440475"/>
                  <a:pt x="4647464" y="1438272"/>
                  <a:pt x="4647464" y="1434585"/>
                </a:cubicBezTo>
                <a:close/>
                <a:moveTo>
                  <a:pt x="3544615" y="1432366"/>
                </a:moveTo>
                <a:lnTo>
                  <a:pt x="3544615" y="1434524"/>
                </a:lnTo>
                <a:lnTo>
                  <a:pt x="3545694" y="1434524"/>
                </a:lnTo>
                <a:lnTo>
                  <a:pt x="3545694" y="1432366"/>
                </a:lnTo>
                <a:close/>
                <a:moveTo>
                  <a:pt x="1238670" y="1431826"/>
                </a:moveTo>
                <a:lnTo>
                  <a:pt x="1238670" y="1432905"/>
                </a:lnTo>
                <a:lnTo>
                  <a:pt x="1240827" y="1432905"/>
                </a:lnTo>
                <a:lnTo>
                  <a:pt x="1240827" y="1431826"/>
                </a:lnTo>
                <a:close/>
                <a:moveTo>
                  <a:pt x="4670528" y="1431079"/>
                </a:moveTo>
                <a:lnTo>
                  <a:pt x="4670528" y="1433237"/>
                </a:lnTo>
                <a:lnTo>
                  <a:pt x="4671607" y="1433237"/>
                </a:lnTo>
                <a:lnTo>
                  <a:pt x="4671607" y="1431079"/>
                </a:lnTo>
                <a:close/>
                <a:moveTo>
                  <a:pt x="1235433" y="1429668"/>
                </a:moveTo>
                <a:lnTo>
                  <a:pt x="1235433" y="1431826"/>
                </a:lnTo>
                <a:lnTo>
                  <a:pt x="1237591" y="1431826"/>
                </a:lnTo>
                <a:close/>
                <a:moveTo>
                  <a:pt x="1183910" y="1429668"/>
                </a:moveTo>
                <a:lnTo>
                  <a:pt x="1183910" y="1430747"/>
                </a:lnTo>
                <a:lnTo>
                  <a:pt x="1186203" y="1430747"/>
                </a:lnTo>
                <a:lnTo>
                  <a:pt x="1186203" y="1429668"/>
                </a:lnTo>
                <a:close/>
                <a:moveTo>
                  <a:pt x="589661" y="1428589"/>
                </a:moveTo>
                <a:lnTo>
                  <a:pt x="589661" y="1430747"/>
                </a:lnTo>
                <a:lnTo>
                  <a:pt x="591685" y="1430747"/>
                </a:lnTo>
                <a:close/>
                <a:moveTo>
                  <a:pt x="4627772" y="1428111"/>
                </a:moveTo>
                <a:lnTo>
                  <a:pt x="4627772" y="1429191"/>
                </a:lnTo>
                <a:lnTo>
                  <a:pt x="4629930" y="1429191"/>
                </a:lnTo>
                <a:lnTo>
                  <a:pt x="4629930" y="1428111"/>
                </a:lnTo>
                <a:close/>
                <a:moveTo>
                  <a:pt x="8629384" y="1427377"/>
                </a:moveTo>
                <a:lnTo>
                  <a:pt x="8629384" y="1428457"/>
                </a:lnTo>
                <a:lnTo>
                  <a:pt x="8631542" y="1428457"/>
                </a:lnTo>
                <a:lnTo>
                  <a:pt x="8631542" y="1427377"/>
                </a:lnTo>
                <a:close/>
                <a:moveTo>
                  <a:pt x="4773572" y="1427302"/>
                </a:moveTo>
                <a:lnTo>
                  <a:pt x="4773572" y="1428111"/>
                </a:lnTo>
                <a:lnTo>
                  <a:pt x="4773168" y="1427707"/>
                </a:lnTo>
                <a:close/>
                <a:moveTo>
                  <a:pt x="4727445" y="1427032"/>
                </a:moveTo>
                <a:lnTo>
                  <a:pt x="4727445" y="1429191"/>
                </a:lnTo>
                <a:lnTo>
                  <a:pt x="4729738" y="1431348"/>
                </a:lnTo>
                <a:lnTo>
                  <a:pt x="4730817" y="1431348"/>
                </a:lnTo>
                <a:lnTo>
                  <a:pt x="4730817" y="1427032"/>
                </a:lnTo>
                <a:close/>
                <a:moveTo>
                  <a:pt x="4561953" y="1426358"/>
                </a:moveTo>
                <a:lnTo>
                  <a:pt x="4567348" y="1426358"/>
                </a:lnTo>
                <a:cubicBezTo>
                  <a:pt x="4569596" y="1426358"/>
                  <a:pt x="4572923" y="1427122"/>
                  <a:pt x="4577329" y="1428651"/>
                </a:cubicBezTo>
                <a:lnTo>
                  <a:pt x="4588254" y="1426358"/>
                </a:lnTo>
                <a:lnTo>
                  <a:pt x="4593784" y="1426358"/>
                </a:lnTo>
                <a:lnTo>
                  <a:pt x="4595942" y="1427572"/>
                </a:lnTo>
                <a:lnTo>
                  <a:pt x="4595942" y="1428111"/>
                </a:lnTo>
                <a:lnTo>
                  <a:pt x="4592570" y="1428111"/>
                </a:lnTo>
                <a:lnTo>
                  <a:pt x="4592570" y="1430000"/>
                </a:lnTo>
                <a:lnTo>
                  <a:pt x="4594863" y="1430000"/>
                </a:lnTo>
                <a:lnTo>
                  <a:pt x="4595942" y="1428111"/>
                </a:lnTo>
                <a:lnTo>
                  <a:pt x="4597021" y="1428111"/>
                </a:lnTo>
                <a:cubicBezTo>
                  <a:pt x="4601247" y="1428111"/>
                  <a:pt x="4605248" y="1429235"/>
                  <a:pt x="4609025" y="1431483"/>
                </a:cubicBezTo>
                <a:lnTo>
                  <a:pt x="4607946" y="1432022"/>
                </a:lnTo>
                <a:lnTo>
                  <a:pt x="4604709" y="1431483"/>
                </a:lnTo>
                <a:cubicBezTo>
                  <a:pt x="4598864" y="1433731"/>
                  <a:pt x="4593738" y="1434855"/>
                  <a:pt x="4589333" y="1434855"/>
                </a:cubicBezTo>
                <a:cubicBezTo>
                  <a:pt x="4589333" y="1433866"/>
                  <a:pt x="4585691" y="1433101"/>
                  <a:pt x="4578408" y="1432562"/>
                </a:cubicBezTo>
                <a:lnTo>
                  <a:pt x="4563032" y="1432562"/>
                </a:lnTo>
                <a:lnTo>
                  <a:pt x="4558581" y="1430404"/>
                </a:lnTo>
                <a:lnTo>
                  <a:pt x="4558581" y="1428111"/>
                </a:lnTo>
                <a:close/>
                <a:moveTo>
                  <a:pt x="8626012" y="1426164"/>
                </a:moveTo>
                <a:lnTo>
                  <a:pt x="8621696" y="1430614"/>
                </a:lnTo>
                <a:lnTo>
                  <a:pt x="8611985" y="1428457"/>
                </a:lnTo>
                <a:lnTo>
                  <a:pt x="8608748" y="1429536"/>
                </a:lnTo>
                <a:lnTo>
                  <a:pt x="8608748" y="1430614"/>
                </a:lnTo>
                <a:lnTo>
                  <a:pt x="8610906" y="1430614"/>
                </a:lnTo>
                <a:lnTo>
                  <a:pt x="8611985" y="1429536"/>
                </a:lnTo>
                <a:lnTo>
                  <a:pt x="8613064" y="1429536"/>
                </a:lnTo>
                <a:lnTo>
                  <a:pt x="8618459" y="1431694"/>
                </a:lnTo>
                <a:lnTo>
                  <a:pt x="8617380" y="1438168"/>
                </a:lnTo>
                <a:lnTo>
                  <a:pt x="8617380" y="1443562"/>
                </a:lnTo>
                <a:lnTo>
                  <a:pt x="8618459" y="1443562"/>
                </a:lnTo>
                <a:cubicBezTo>
                  <a:pt x="8618459" y="1434751"/>
                  <a:pt x="8621740" y="1429356"/>
                  <a:pt x="8628304" y="1427377"/>
                </a:cubicBezTo>
                <a:lnTo>
                  <a:pt x="8628304" y="1426164"/>
                </a:lnTo>
                <a:close/>
                <a:moveTo>
                  <a:pt x="7678809" y="1426164"/>
                </a:moveTo>
                <a:lnTo>
                  <a:pt x="7676651" y="1433851"/>
                </a:lnTo>
                <a:lnTo>
                  <a:pt x="7676651" y="1434930"/>
                </a:lnTo>
                <a:lnTo>
                  <a:pt x="7680967" y="1434930"/>
                </a:lnTo>
                <a:lnTo>
                  <a:pt x="7682046" y="1431693"/>
                </a:lnTo>
                <a:lnTo>
                  <a:pt x="7680967" y="1426164"/>
                </a:lnTo>
                <a:close/>
                <a:moveTo>
                  <a:pt x="9278930" y="1426080"/>
                </a:moveTo>
                <a:lnTo>
                  <a:pt x="9278930" y="1428238"/>
                </a:lnTo>
                <a:lnTo>
                  <a:pt x="9280009" y="1428238"/>
                </a:lnTo>
                <a:lnTo>
                  <a:pt x="9280009" y="1426080"/>
                </a:lnTo>
                <a:close/>
                <a:moveTo>
                  <a:pt x="8691291" y="1425085"/>
                </a:moveTo>
                <a:lnTo>
                  <a:pt x="8692370" y="1428457"/>
                </a:lnTo>
                <a:lnTo>
                  <a:pt x="8693449" y="1428457"/>
                </a:lnTo>
                <a:lnTo>
                  <a:pt x="8693449" y="1425085"/>
                </a:lnTo>
                <a:close/>
                <a:moveTo>
                  <a:pt x="8619538" y="1425085"/>
                </a:moveTo>
                <a:lnTo>
                  <a:pt x="8619538" y="1427377"/>
                </a:lnTo>
                <a:lnTo>
                  <a:pt x="8620617" y="1427377"/>
                </a:lnTo>
                <a:lnTo>
                  <a:pt x="8620617" y="1425085"/>
                </a:lnTo>
                <a:close/>
                <a:moveTo>
                  <a:pt x="5117138" y="1424949"/>
                </a:moveTo>
                <a:lnTo>
                  <a:pt x="5117138" y="1427106"/>
                </a:lnTo>
                <a:lnTo>
                  <a:pt x="5119296" y="1429264"/>
                </a:lnTo>
                <a:lnTo>
                  <a:pt x="5119296" y="1427106"/>
                </a:lnTo>
                <a:close/>
                <a:moveTo>
                  <a:pt x="1652860" y="1423734"/>
                </a:moveTo>
                <a:lnTo>
                  <a:pt x="1652860" y="1427106"/>
                </a:lnTo>
                <a:lnTo>
                  <a:pt x="1655017" y="1427106"/>
                </a:lnTo>
                <a:lnTo>
                  <a:pt x="1657310" y="1424813"/>
                </a:lnTo>
                <a:close/>
                <a:moveTo>
                  <a:pt x="98458" y="1423534"/>
                </a:moveTo>
                <a:lnTo>
                  <a:pt x="98458" y="1424612"/>
                </a:lnTo>
                <a:lnTo>
                  <a:pt x="103853" y="1425692"/>
                </a:lnTo>
                <a:lnTo>
                  <a:pt x="104933" y="1425692"/>
                </a:lnTo>
                <a:lnTo>
                  <a:pt x="104933" y="1424612"/>
                </a:lnTo>
                <a:lnTo>
                  <a:pt x="100616" y="1423534"/>
                </a:lnTo>
                <a:close/>
                <a:moveTo>
                  <a:pt x="8761966" y="1422927"/>
                </a:moveTo>
                <a:lnTo>
                  <a:pt x="8761966" y="1425085"/>
                </a:lnTo>
                <a:lnTo>
                  <a:pt x="8763045" y="1425085"/>
                </a:lnTo>
                <a:lnTo>
                  <a:pt x="8763045" y="1422927"/>
                </a:lnTo>
                <a:close/>
                <a:moveTo>
                  <a:pt x="5226387" y="1422791"/>
                </a:moveTo>
                <a:lnTo>
                  <a:pt x="5224229" y="1424949"/>
                </a:lnTo>
                <a:lnTo>
                  <a:pt x="5224229" y="1430344"/>
                </a:lnTo>
                <a:lnTo>
                  <a:pt x="5238256" y="1433581"/>
                </a:lnTo>
                <a:lnTo>
                  <a:pt x="5237177" y="1437896"/>
                </a:lnTo>
                <a:lnTo>
                  <a:pt x="5237177" y="1442213"/>
                </a:lnTo>
                <a:lnTo>
                  <a:pt x="5238256" y="1442213"/>
                </a:lnTo>
                <a:cubicBezTo>
                  <a:pt x="5238256" y="1438077"/>
                  <a:pt x="5239335" y="1434840"/>
                  <a:pt x="5241493" y="1432502"/>
                </a:cubicBezTo>
                <a:lnTo>
                  <a:pt x="5241493" y="1430344"/>
                </a:lnTo>
                <a:cubicBezTo>
                  <a:pt x="5238076" y="1430344"/>
                  <a:pt x="5234839" y="1427826"/>
                  <a:pt x="5231782" y="1422791"/>
                </a:cubicBezTo>
                <a:close/>
                <a:moveTo>
                  <a:pt x="95221" y="1422454"/>
                </a:moveTo>
                <a:lnTo>
                  <a:pt x="95221" y="1425692"/>
                </a:lnTo>
                <a:lnTo>
                  <a:pt x="96300" y="1425692"/>
                </a:lnTo>
                <a:lnTo>
                  <a:pt x="96300" y="1422454"/>
                </a:lnTo>
                <a:close/>
                <a:moveTo>
                  <a:pt x="4103121" y="1421223"/>
                </a:moveTo>
                <a:lnTo>
                  <a:pt x="4100963" y="1423381"/>
                </a:lnTo>
                <a:lnTo>
                  <a:pt x="4103121" y="1423381"/>
                </a:lnTo>
                <a:lnTo>
                  <a:pt x="4105279" y="1421223"/>
                </a:lnTo>
                <a:close/>
                <a:moveTo>
                  <a:pt x="4071964" y="1421223"/>
                </a:moveTo>
                <a:lnTo>
                  <a:pt x="4071964" y="1423381"/>
                </a:lnTo>
                <a:lnTo>
                  <a:pt x="4075201" y="1425539"/>
                </a:lnTo>
                <a:lnTo>
                  <a:pt x="4075201" y="1424460"/>
                </a:lnTo>
                <a:cubicBezTo>
                  <a:pt x="4073763" y="1424460"/>
                  <a:pt x="4073043" y="1423381"/>
                  <a:pt x="4073043" y="1421223"/>
                </a:cubicBezTo>
                <a:close/>
                <a:moveTo>
                  <a:pt x="3603151" y="1420498"/>
                </a:moveTo>
                <a:lnTo>
                  <a:pt x="3603151" y="1421576"/>
                </a:lnTo>
                <a:cubicBezTo>
                  <a:pt x="3604230" y="1424454"/>
                  <a:pt x="3605309" y="1425892"/>
                  <a:pt x="3606388" y="1425892"/>
                </a:cubicBezTo>
                <a:lnTo>
                  <a:pt x="3607467" y="1425892"/>
                </a:lnTo>
                <a:lnTo>
                  <a:pt x="3604230" y="1420498"/>
                </a:lnTo>
                <a:close/>
                <a:moveTo>
                  <a:pt x="209056" y="1420297"/>
                </a:moveTo>
                <a:lnTo>
                  <a:pt x="206898" y="1422454"/>
                </a:lnTo>
                <a:lnTo>
                  <a:pt x="206898" y="1423534"/>
                </a:lnTo>
                <a:lnTo>
                  <a:pt x="211214" y="1423534"/>
                </a:lnTo>
                <a:lnTo>
                  <a:pt x="211214" y="1420297"/>
                </a:lnTo>
                <a:close/>
                <a:moveTo>
                  <a:pt x="111407" y="1420297"/>
                </a:moveTo>
                <a:lnTo>
                  <a:pt x="106011" y="1422454"/>
                </a:lnTo>
                <a:lnTo>
                  <a:pt x="106011" y="1424612"/>
                </a:lnTo>
                <a:lnTo>
                  <a:pt x="112485" y="1421376"/>
                </a:lnTo>
                <a:lnTo>
                  <a:pt x="112485" y="1420297"/>
                </a:lnTo>
                <a:close/>
                <a:moveTo>
                  <a:pt x="95221" y="1420297"/>
                </a:moveTo>
                <a:lnTo>
                  <a:pt x="95221" y="1421376"/>
                </a:lnTo>
                <a:lnTo>
                  <a:pt x="98458" y="1421376"/>
                </a:lnTo>
                <a:lnTo>
                  <a:pt x="98458" y="1420297"/>
                </a:lnTo>
                <a:close/>
                <a:moveTo>
                  <a:pt x="3071081" y="1419688"/>
                </a:moveTo>
                <a:lnTo>
                  <a:pt x="3071081" y="1424004"/>
                </a:lnTo>
                <a:lnTo>
                  <a:pt x="3072160" y="1424004"/>
                </a:lnTo>
                <a:lnTo>
                  <a:pt x="3072160" y="1419688"/>
                </a:lnTo>
                <a:close/>
                <a:moveTo>
                  <a:pt x="9274614" y="1419606"/>
                </a:moveTo>
                <a:lnTo>
                  <a:pt x="9272456" y="1421765"/>
                </a:lnTo>
                <a:lnTo>
                  <a:pt x="9272456" y="1425001"/>
                </a:lnTo>
                <a:lnTo>
                  <a:pt x="9274614" y="1425001"/>
                </a:lnTo>
                <a:lnTo>
                  <a:pt x="9275693" y="1419606"/>
                </a:lnTo>
                <a:close/>
                <a:moveTo>
                  <a:pt x="2189650" y="1419604"/>
                </a:moveTo>
                <a:lnTo>
                  <a:pt x="2189650" y="1420683"/>
                </a:lnTo>
                <a:lnTo>
                  <a:pt x="2192887" y="1420683"/>
                </a:lnTo>
                <a:lnTo>
                  <a:pt x="2192887" y="1419604"/>
                </a:lnTo>
                <a:close/>
                <a:moveTo>
                  <a:pt x="3751649" y="1418339"/>
                </a:moveTo>
                <a:lnTo>
                  <a:pt x="3751649" y="1421576"/>
                </a:lnTo>
                <a:lnTo>
                  <a:pt x="3752728" y="1421576"/>
                </a:lnTo>
                <a:lnTo>
                  <a:pt x="3752728" y="1418339"/>
                </a:lnTo>
                <a:close/>
                <a:moveTo>
                  <a:pt x="48014" y="1418139"/>
                </a:moveTo>
                <a:cubicBezTo>
                  <a:pt x="46756" y="1418139"/>
                  <a:pt x="44238" y="1422454"/>
                  <a:pt x="40462" y="1431087"/>
                </a:cubicBezTo>
                <a:lnTo>
                  <a:pt x="40462" y="1432165"/>
                </a:lnTo>
                <a:lnTo>
                  <a:pt x="41540" y="1432165"/>
                </a:lnTo>
                <a:cubicBezTo>
                  <a:pt x="43159" y="1426591"/>
                  <a:pt x="45677" y="1421915"/>
                  <a:pt x="49093" y="1418139"/>
                </a:cubicBezTo>
                <a:close/>
                <a:moveTo>
                  <a:pt x="581164" y="1416990"/>
                </a:moveTo>
                <a:lnTo>
                  <a:pt x="581164" y="1418069"/>
                </a:lnTo>
                <a:lnTo>
                  <a:pt x="584402" y="1422250"/>
                </a:lnTo>
                <a:lnTo>
                  <a:pt x="585480" y="1422250"/>
                </a:lnTo>
                <a:lnTo>
                  <a:pt x="582243" y="1416990"/>
                </a:lnTo>
                <a:close/>
                <a:moveTo>
                  <a:pt x="8710848" y="1415373"/>
                </a:moveTo>
                <a:lnTo>
                  <a:pt x="8709769" y="1418611"/>
                </a:lnTo>
                <a:lnTo>
                  <a:pt x="8711927" y="1418611"/>
                </a:lnTo>
                <a:lnTo>
                  <a:pt x="8711927" y="1415373"/>
                </a:lnTo>
                <a:close/>
                <a:moveTo>
                  <a:pt x="2179802" y="1415288"/>
                </a:moveTo>
                <a:lnTo>
                  <a:pt x="2179802" y="1416367"/>
                </a:lnTo>
                <a:cubicBezTo>
                  <a:pt x="2182681" y="1421942"/>
                  <a:pt x="2185603" y="1425539"/>
                  <a:pt x="2188570" y="1427157"/>
                </a:cubicBezTo>
                <a:lnTo>
                  <a:pt x="2189650" y="1427157"/>
                </a:lnTo>
                <a:cubicBezTo>
                  <a:pt x="2189650" y="1419245"/>
                  <a:pt x="2187087" y="1415288"/>
                  <a:pt x="2181961" y="1415288"/>
                </a:cubicBezTo>
                <a:close/>
                <a:moveTo>
                  <a:pt x="3597756" y="1415103"/>
                </a:moveTo>
                <a:lnTo>
                  <a:pt x="3597756" y="1416181"/>
                </a:lnTo>
                <a:lnTo>
                  <a:pt x="3600993" y="1418339"/>
                </a:lnTo>
                <a:lnTo>
                  <a:pt x="3600993" y="1417261"/>
                </a:lnTo>
                <a:close/>
                <a:moveTo>
                  <a:pt x="6677740" y="1414968"/>
                </a:moveTo>
                <a:lnTo>
                  <a:pt x="6678819" y="1420499"/>
                </a:lnTo>
                <a:lnTo>
                  <a:pt x="6682191" y="1420499"/>
                </a:lnTo>
                <a:lnTo>
                  <a:pt x="6682191" y="1417127"/>
                </a:lnTo>
                <a:lnTo>
                  <a:pt x="6679898" y="1414968"/>
                </a:lnTo>
                <a:close/>
                <a:moveTo>
                  <a:pt x="725481" y="1414967"/>
                </a:moveTo>
                <a:lnTo>
                  <a:pt x="725481" y="1418069"/>
                </a:lnTo>
                <a:lnTo>
                  <a:pt x="726561" y="1418069"/>
                </a:lnTo>
                <a:lnTo>
                  <a:pt x="726561" y="1414967"/>
                </a:lnTo>
                <a:close/>
                <a:moveTo>
                  <a:pt x="4093410" y="1414749"/>
                </a:moveTo>
                <a:lnTo>
                  <a:pt x="4093410" y="1416907"/>
                </a:lnTo>
                <a:lnTo>
                  <a:pt x="4094489" y="1416907"/>
                </a:lnTo>
                <a:lnTo>
                  <a:pt x="4094489" y="1414749"/>
                </a:lnTo>
                <a:close/>
                <a:moveTo>
                  <a:pt x="8654335" y="1414295"/>
                </a:moveTo>
                <a:lnTo>
                  <a:pt x="8655414" y="1414295"/>
                </a:lnTo>
                <a:lnTo>
                  <a:pt x="8656493" y="1415373"/>
                </a:lnTo>
                <a:lnTo>
                  <a:pt x="8656493" y="1418611"/>
                </a:lnTo>
                <a:lnTo>
                  <a:pt x="8653256" y="1415373"/>
                </a:lnTo>
                <a:close/>
                <a:moveTo>
                  <a:pt x="5763582" y="1414294"/>
                </a:moveTo>
                <a:lnTo>
                  <a:pt x="5763582" y="1416451"/>
                </a:lnTo>
                <a:lnTo>
                  <a:pt x="5767898" y="1419554"/>
                </a:lnTo>
                <a:lnTo>
                  <a:pt x="5768977" y="1419554"/>
                </a:lnTo>
                <a:lnTo>
                  <a:pt x="5768977" y="1418475"/>
                </a:lnTo>
                <a:cubicBezTo>
                  <a:pt x="5766100" y="1418475"/>
                  <a:pt x="5764661" y="1417081"/>
                  <a:pt x="5764661" y="1414294"/>
                </a:cubicBezTo>
                <a:close/>
                <a:moveTo>
                  <a:pt x="5668899" y="1414294"/>
                </a:moveTo>
                <a:lnTo>
                  <a:pt x="5668899" y="1415373"/>
                </a:lnTo>
                <a:lnTo>
                  <a:pt x="5671057" y="1417531"/>
                </a:lnTo>
                <a:lnTo>
                  <a:pt x="5671057" y="1414294"/>
                </a:lnTo>
                <a:close/>
                <a:moveTo>
                  <a:pt x="5754950" y="1413215"/>
                </a:moveTo>
                <a:lnTo>
                  <a:pt x="5754950" y="1414294"/>
                </a:lnTo>
                <a:lnTo>
                  <a:pt x="5757108" y="1414294"/>
                </a:lnTo>
                <a:lnTo>
                  <a:pt x="5757108" y="1413215"/>
                </a:lnTo>
                <a:close/>
                <a:moveTo>
                  <a:pt x="96300" y="1412744"/>
                </a:moveTo>
                <a:lnTo>
                  <a:pt x="96300" y="1414902"/>
                </a:lnTo>
                <a:lnTo>
                  <a:pt x="97379" y="1414902"/>
                </a:lnTo>
                <a:lnTo>
                  <a:pt x="97379" y="1412744"/>
                </a:lnTo>
                <a:close/>
                <a:moveTo>
                  <a:pt x="83487" y="1412744"/>
                </a:moveTo>
                <a:lnTo>
                  <a:pt x="89826" y="1420297"/>
                </a:lnTo>
                <a:lnTo>
                  <a:pt x="90906" y="1420297"/>
                </a:lnTo>
                <a:cubicBezTo>
                  <a:pt x="90906" y="1418858"/>
                  <a:pt x="91984" y="1418139"/>
                  <a:pt x="94142" y="1418139"/>
                </a:cubicBezTo>
                <a:lnTo>
                  <a:pt x="94142" y="1417059"/>
                </a:lnTo>
                <a:cubicBezTo>
                  <a:pt x="89826" y="1417059"/>
                  <a:pt x="86589" y="1415621"/>
                  <a:pt x="84432" y="1412744"/>
                </a:cubicBezTo>
                <a:close/>
                <a:moveTo>
                  <a:pt x="35066" y="1412744"/>
                </a:moveTo>
                <a:lnTo>
                  <a:pt x="32908" y="1414902"/>
                </a:lnTo>
                <a:lnTo>
                  <a:pt x="32908" y="1418139"/>
                </a:lnTo>
                <a:lnTo>
                  <a:pt x="36145" y="1418139"/>
                </a:lnTo>
                <a:cubicBezTo>
                  <a:pt x="37764" y="1418139"/>
                  <a:pt x="38843" y="1416340"/>
                  <a:pt x="39382" y="1412744"/>
                </a:cubicBezTo>
                <a:close/>
                <a:moveTo>
                  <a:pt x="4271850" y="1412591"/>
                </a:moveTo>
                <a:lnTo>
                  <a:pt x="4271850" y="1414749"/>
                </a:lnTo>
                <a:lnTo>
                  <a:pt x="4274008" y="1414749"/>
                </a:lnTo>
                <a:lnTo>
                  <a:pt x="4274008" y="1412591"/>
                </a:lnTo>
                <a:close/>
                <a:moveTo>
                  <a:pt x="5759266" y="1412136"/>
                </a:moveTo>
                <a:lnTo>
                  <a:pt x="5759266" y="1413215"/>
                </a:lnTo>
                <a:lnTo>
                  <a:pt x="5761424" y="1413215"/>
                </a:lnTo>
                <a:lnTo>
                  <a:pt x="5761424" y="1412136"/>
                </a:lnTo>
                <a:close/>
                <a:moveTo>
                  <a:pt x="575905" y="1411730"/>
                </a:moveTo>
                <a:lnTo>
                  <a:pt x="575905" y="1412809"/>
                </a:lnTo>
                <a:lnTo>
                  <a:pt x="579141" y="1414967"/>
                </a:lnTo>
                <a:lnTo>
                  <a:pt x="579141" y="1413888"/>
                </a:lnTo>
                <a:close/>
                <a:moveTo>
                  <a:pt x="2180883" y="1410972"/>
                </a:moveTo>
                <a:lnTo>
                  <a:pt x="2180883" y="1412051"/>
                </a:lnTo>
                <a:lnTo>
                  <a:pt x="2183040" y="1412051"/>
                </a:lnTo>
                <a:lnTo>
                  <a:pt x="2183040" y="1410972"/>
                </a:lnTo>
                <a:close/>
                <a:moveTo>
                  <a:pt x="93063" y="1409507"/>
                </a:moveTo>
                <a:lnTo>
                  <a:pt x="95221" y="1411664"/>
                </a:lnTo>
                <a:lnTo>
                  <a:pt x="95221" y="1409507"/>
                </a:lnTo>
                <a:close/>
                <a:moveTo>
                  <a:pt x="8689133" y="1406607"/>
                </a:moveTo>
                <a:lnTo>
                  <a:pt x="8681445" y="1412137"/>
                </a:lnTo>
                <a:lnTo>
                  <a:pt x="8680366" y="1412137"/>
                </a:lnTo>
                <a:lnTo>
                  <a:pt x="8680366" y="1409979"/>
                </a:lnTo>
                <a:lnTo>
                  <a:pt x="8678208" y="1409979"/>
                </a:lnTo>
                <a:lnTo>
                  <a:pt x="8681445" y="1415373"/>
                </a:lnTo>
                <a:lnTo>
                  <a:pt x="8679287" y="1421848"/>
                </a:lnTo>
                <a:lnTo>
                  <a:pt x="8679287" y="1424006"/>
                </a:lnTo>
                <a:lnTo>
                  <a:pt x="8681445" y="1424006"/>
                </a:lnTo>
                <a:cubicBezTo>
                  <a:pt x="8682704" y="1415373"/>
                  <a:pt x="8686706" y="1411058"/>
                  <a:pt x="8693449" y="1411058"/>
                </a:cubicBezTo>
                <a:lnTo>
                  <a:pt x="8693449" y="1408900"/>
                </a:lnTo>
                <a:lnTo>
                  <a:pt x="8691291" y="1406607"/>
                </a:lnTo>
                <a:close/>
                <a:moveTo>
                  <a:pt x="1234219" y="1406605"/>
                </a:moveTo>
                <a:lnTo>
                  <a:pt x="1232060" y="1408897"/>
                </a:lnTo>
                <a:lnTo>
                  <a:pt x="1227745" y="1407819"/>
                </a:lnTo>
                <a:lnTo>
                  <a:pt x="1227745" y="1408897"/>
                </a:lnTo>
                <a:lnTo>
                  <a:pt x="1228823" y="1409976"/>
                </a:lnTo>
                <a:lnTo>
                  <a:pt x="1228823" y="1411056"/>
                </a:lnTo>
                <a:lnTo>
                  <a:pt x="1236512" y="1407819"/>
                </a:lnTo>
                <a:lnTo>
                  <a:pt x="1236512" y="1406605"/>
                </a:lnTo>
                <a:close/>
                <a:moveTo>
                  <a:pt x="6589531" y="1406202"/>
                </a:moveTo>
                <a:lnTo>
                  <a:pt x="6589531" y="1408360"/>
                </a:lnTo>
                <a:lnTo>
                  <a:pt x="6590610" y="1408360"/>
                </a:lnTo>
                <a:lnTo>
                  <a:pt x="6590610" y="1406202"/>
                </a:lnTo>
                <a:close/>
                <a:moveTo>
                  <a:pt x="3690955" y="1405257"/>
                </a:moveTo>
                <a:lnTo>
                  <a:pt x="3688797" y="1408494"/>
                </a:lnTo>
                <a:lnTo>
                  <a:pt x="3688797" y="1410786"/>
                </a:lnTo>
                <a:lnTo>
                  <a:pt x="3690955" y="1412944"/>
                </a:lnTo>
                <a:lnTo>
                  <a:pt x="3694192" y="1412944"/>
                </a:lnTo>
                <a:cubicBezTo>
                  <a:pt x="3695630" y="1412944"/>
                  <a:pt x="3696350" y="1411865"/>
                  <a:pt x="3696350" y="1409708"/>
                </a:cubicBezTo>
                <a:cubicBezTo>
                  <a:pt x="3696170" y="1407639"/>
                  <a:pt x="3694372" y="1406156"/>
                  <a:pt x="3690955" y="1405257"/>
                </a:cubicBezTo>
                <a:close/>
                <a:moveTo>
                  <a:pt x="8730405" y="1404449"/>
                </a:moveTo>
                <a:lnTo>
                  <a:pt x="8740116" y="1404449"/>
                </a:lnTo>
                <a:lnTo>
                  <a:pt x="8757515" y="1408900"/>
                </a:lnTo>
                <a:cubicBezTo>
                  <a:pt x="8762461" y="1414655"/>
                  <a:pt x="8766822" y="1417532"/>
                  <a:pt x="8770598" y="1417532"/>
                </a:cubicBezTo>
                <a:lnTo>
                  <a:pt x="8774914" y="1416453"/>
                </a:lnTo>
                <a:cubicBezTo>
                  <a:pt x="8781478" y="1423107"/>
                  <a:pt x="8791639" y="1428906"/>
                  <a:pt x="8805396" y="1433852"/>
                </a:cubicBezTo>
                <a:cubicBezTo>
                  <a:pt x="8811151" y="1437808"/>
                  <a:pt x="8814028" y="1443248"/>
                  <a:pt x="8814028" y="1450172"/>
                </a:cubicBezTo>
                <a:cubicBezTo>
                  <a:pt x="8814028" y="1452330"/>
                  <a:pt x="8812589" y="1453408"/>
                  <a:pt x="8809712" y="1453408"/>
                </a:cubicBezTo>
                <a:lnTo>
                  <a:pt x="8809712" y="1457725"/>
                </a:lnTo>
                <a:lnTo>
                  <a:pt x="8814028" y="1463119"/>
                </a:lnTo>
                <a:lnTo>
                  <a:pt x="8814028" y="1466491"/>
                </a:lnTo>
                <a:cubicBezTo>
                  <a:pt x="8807194" y="1478810"/>
                  <a:pt x="8800675" y="1484969"/>
                  <a:pt x="8794471" y="1484969"/>
                </a:cubicBezTo>
                <a:lnTo>
                  <a:pt x="8793392" y="1484969"/>
                </a:lnTo>
                <a:lnTo>
                  <a:pt x="8787997" y="1483756"/>
                </a:lnTo>
                <a:lnTo>
                  <a:pt x="8781523" y="1484969"/>
                </a:lnTo>
                <a:cubicBezTo>
                  <a:pt x="8774420" y="1484969"/>
                  <a:pt x="8769339" y="1479529"/>
                  <a:pt x="8766282" y="1468649"/>
                </a:cubicBezTo>
                <a:cubicBezTo>
                  <a:pt x="8760437" y="1461366"/>
                  <a:pt x="8757515" y="1455206"/>
                  <a:pt x="8757515" y="1450172"/>
                </a:cubicBezTo>
                <a:cubicBezTo>
                  <a:pt x="8755717" y="1450172"/>
                  <a:pt x="8754278" y="1446170"/>
                  <a:pt x="8753199" y="1438168"/>
                </a:cubicBezTo>
                <a:cubicBezTo>
                  <a:pt x="8750861" y="1434032"/>
                  <a:pt x="8747624" y="1431154"/>
                  <a:pt x="8743488" y="1429536"/>
                </a:cubicBezTo>
                <a:cubicBezTo>
                  <a:pt x="8743488" y="1428277"/>
                  <a:pt x="8738048" y="1422837"/>
                  <a:pt x="8727168" y="1413216"/>
                </a:cubicBezTo>
                <a:lnTo>
                  <a:pt x="8727168" y="1411058"/>
                </a:lnTo>
                <a:cubicBezTo>
                  <a:pt x="8727888" y="1406652"/>
                  <a:pt x="8728966" y="1404449"/>
                  <a:pt x="8730405" y="1404449"/>
                </a:cubicBezTo>
                <a:close/>
                <a:moveTo>
                  <a:pt x="1129285" y="1404447"/>
                </a:moveTo>
                <a:lnTo>
                  <a:pt x="1111753" y="1408897"/>
                </a:lnTo>
                <a:lnTo>
                  <a:pt x="1111753" y="1409976"/>
                </a:lnTo>
                <a:cubicBezTo>
                  <a:pt x="1112651" y="1412314"/>
                  <a:pt x="1119214" y="1416316"/>
                  <a:pt x="1131443" y="1421980"/>
                </a:cubicBezTo>
                <a:lnTo>
                  <a:pt x="1132522" y="1423060"/>
                </a:lnTo>
                <a:cubicBezTo>
                  <a:pt x="1132522" y="1424678"/>
                  <a:pt x="1135444" y="1426521"/>
                  <a:pt x="1141289" y="1428590"/>
                </a:cubicBezTo>
                <a:cubicBezTo>
                  <a:pt x="1141289" y="1431107"/>
                  <a:pt x="1143133" y="1434029"/>
                  <a:pt x="1146819" y="1437356"/>
                </a:cubicBezTo>
                <a:lnTo>
                  <a:pt x="1155451" y="1414292"/>
                </a:lnTo>
                <a:lnTo>
                  <a:pt x="1155451" y="1413214"/>
                </a:lnTo>
                <a:cubicBezTo>
                  <a:pt x="1155092" y="1411056"/>
                  <a:pt x="1152573" y="1409976"/>
                  <a:pt x="1147898" y="1409976"/>
                </a:cubicBezTo>
                <a:lnTo>
                  <a:pt x="1136974" y="1412134"/>
                </a:lnTo>
                <a:cubicBezTo>
                  <a:pt x="1133826" y="1407009"/>
                  <a:pt x="1131624" y="1404447"/>
                  <a:pt x="1130364" y="1404447"/>
                </a:cubicBezTo>
                <a:close/>
                <a:moveTo>
                  <a:pt x="5117138" y="1403369"/>
                </a:moveTo>
                <a:lnTo>
                  <a:pt x="5111743" y="1407685"/>
                </a:lnTo>
                <a:cubicBezTo>
                  <a:pt x="5112822" y="1410562"/>
                  <a:pt x="5113901" y="1412001"/>
                  <a:pt x="5114980" y="1412001"/>
                </a:cubicBezTo>
                <a:lnTo>
                  <a:pt x="5121454" y="1412001"/>
                </a:lnTo>
                <a:lnTo>
                  <a:pt x="5121454" y="1406606"/>
                </a:lnTo>
                <a:lnTo>
                  <a:pt x="5118217" y="1403369"/>
                </a:lnTo>
                <a:close/>
                <a:moveTo>
                  <a:pt x="2086605" y="1403284"/>
                </a:moveTo>
                <a:cubicBezTo>
                  <a:pt x="2084986" y="1403284"/>
                  <a:pt x="2083907" y="1405128"/>
                  <a:pt x="2083367" y="1408814"/>
                </a:cubicBezTo>
                <a:lnTo>
                  <a:pt x="2085526" y="1408814"/>
                </a:lnTo>
                <a:lnTo>
                  <a:pt x="2087685" y="1406521"/>
                </a:lnTo>
                <a:close/>
                <a:moveTo>
                  <a:pt x="4658389" y="1402890"/>
                </a:moveTo>
                <a:lnTo>
                  <a:pt x="4658389" y="1405048"/>
                </a:lnTo>
                <a:lnTo>
                  <a:pt x="4661761" y="1405048"/>
                </a:lnTo>
                <a:lnTo>
                  <a:pt x="4661761" y="1403969"/>
                </a:lnTo>
                <a:close/>
                <a:moveTo>
                  <a:pt x="1062522" y="1402288"/>
                </a:moveTo>
                <a:lnTo>
                  <a:pt x="1062522" y="1405526"/>
                </a:lnTo>
                <a:lnTo>
                  <a:pt x="1066974" y="1405526"/>
                </a:lnTo>
                <a:lnTo>
                  <a:pt x="1066974" y="1403368"/>
                </a:lnTo>
                <a:close/>
                <a:moveTo>
                  <a:pt x="714961" y="1401209"/>
                </a:moveTo>
                <a:lnTo>
                  <a:pt x="714961" y="1404446"/>
                </a:lnTo>
                <a:lnTo>
                  <a:pt x="716041" y="1404446"/>
                </a:lnTo>
                <a:lnTo>
                  <a:pt x="718064" y="1402288"/>
                </a:lnTo>
                <a:lnTo>
                  <a:pt x="717119" y="1401209"/>
                </a:lnTo>
                <a:close/>
                <a:moveTo>
                  <a:pt x="3680030" y="1400941"/>
                </a:moveTo>
                <a:lnTo>
                  <a:pt x="3677872" y="1403098"/>
                </a:lnTo>
                <a:lnTo>
                  <a:pt x="3678951" y="1404178"/>
                </a:lnTo>
                <a:lnTo>
                  <a:pt x="3680030" y="1404178"/>
                </a:lnTo>
                <a:lnTo>
                  <a:pt x="3682323" y="1402020"/>
                </a:lnTo>
                <a:lnTo>
                  <a:pt x="3681244" y="1400941"/>
                </a:lnTo>
                <a:close/>
                <a:moveTo>
                  <a:pt x="729662" y="1400131"/>
                </a:moveTo>
                <a:lnTo>
                  <a:pt x="729662" y="1401209"/>
                </a:lnTo>
                <a:lnTo>
                  <a:pt x="731820" y="1403368"/>
                </a:lnTo>
                <a:lnTo>
                  <a:pt x="732899" y="1402288"/>
                </a:lnTo>
                <a:lnTo>
                  <a:pt x="732899" y="1401209"/>
                </a:lnTo>
                <a:lnTo>
                  <a:pt x="731820" y="1400131"/>
                </a:lnTo>
                <a:close/>
                <a:moveTo>
                  <a:pt x="7674493" y="1399998"/>
                </a:moveTo>
                <a:lnTo>
                  <a:pt x="7671121" y="1403235"/>
                </a:lnTo>
                <a:lnTo>
                  <a:pt x="7674493" y="1406472"/>
                </a:lnTo>
                <a:cubicBezTo>
                  <a:pt x="7674493" y="1404674"/>
                  <a:pt x="7675932" y="1403594"/>
                  <a:pt x="7678809" y="1403235"/>
                </a:cubicBezTo>
                <a:lnTo>
                  <a:pt x="7675572" y="1399998"/>
                </a:lnTo>
                <a:close/>
                <a:moveTo>
                  <a:pt x="6147154" y="1399863"/>
                </a:moveTo>
                <a:lnTo>
                  <a:pt x="6147154" y="1402020"/>
                </a:lnTo>
                <a:lnTo>
                  <a:pt x="6148233" y="1402020"/>
                </a:lnTo>
                <a:lnTo>
                  <a:pt x="6148233" y="1399863"/>
                </a:lnTo>
                <a:close/>
                <a:moveTo>
                  <a:pt x="1247437" y="1399051"/>
                </a:moveTo>
                <a:lnTo>
                  <a:pt x="1247437" y="1401209"/>
                </a:lnTo>
                <a:lnTo>
                  <a:pt x="1249595" y="1401209"/>
                </a:lnTo>
                <a:close/>
                <a:moveTo>
                  <a:pt x="2081209" y="1398968"/>
                </a:moveTo>
                <a:lnTo>
                  <a:pt x="2081209" y="1401126"/>
                </a:lnTo>
                <a:lnTo>
                  <a:pt x="2082289" y="1401126"/>
                </a:lnTo>
                <a:lnTo>
                  <a:pt x="2082289" y="1398968"/>
                </a:lnTo>
                <a:close/>
                <a:moveTo>
                  <a:pt x="6771343" y="1398514"/>
                </a:moveTo>
                <a:lnTo>
                  <a:pt x="6771343" y="1401751"/>
                </a:lnTo>
                <a:lnTo>
                  <a:pt x="6773636" y="1399593"/>
                </a:lnTo>
                <a:lnTo>
                  <a:pt x="6773636" y="1398514"/>
                </a:lnTo>
                <a:close/>
                <a:moveTo>
                  <a:pt x="565384" y="1397028"/>
                </a:moveTo>
                <a:lnTo>
                  <a:pt x="563361" y="1399186"/>
                </a:lnTo>
                <a:lnTo>
                  <a:pt x="563361" y="1402288"/>
                </a:lnTo>
                <a:cubicBezTo>
                  <a:pt x="564170" y="1404267"/>
                  <a:pt x="567318" y="1406739"/>
                  <a:pt x="572802" y="1409707"/>
                </a:cubicBezTo>
                <a:lnTo>
                  <a:pt x="572802" y="1408628"/>
                </a:lnTo>
                <a:cubicBezTo>
                  <a:pt x="571364" y="1408628"/>
                  <a:pt x="570644" y="1405795"/>
                  <a:pt x="570644" y="1400131"/>
                </a:cubicBezTo>
                <a:lnTo>
                  <a:pt x="566463" y="1397028"/>
                </a:lnTo>
                <a:close/>
                <a:moveTo>
                  <a:pt x="4277245" y="1396541"/>
                </a:moveTo>
                <a:lnTo>
                  <a:pt x="4277245" y="1406117"/>
                </a:lnTo>
                <a:lnTo>
                  <a:pt x="4278324" y="1406117"/>
                </a:lnTo>
                <a:lnTo>
                  <a:pt x="4279403" y="1396541"/>
                </a:lnTo>
                <a:close/>
                <a:moveTo>
                  <a:pt x="4710991" y="1396281"/>
                </a:moveTo>
                <a:lnTo>
                  <a:pt x="4707754" y="1399518"/>
                </a:lnTo>
                <a:lnTo>
                  <a:pt x="4694536" y="1399518"/>
                </a:lnTo>
                <a:lnTo>
                  <a:pt x="4691299" y="1401811"/>
                </a:lnTo>
                <a:lnTo>
                  <a:pt x="4690220" y="1401811"/>
                </a:lnTo>
                <a:lnTo>
                  <a:pt x="4682532" y="1400597"/>
                </a:lnTo>
                <a:cubicBezTo>
                  <a:pt x="4678126" y="1404283"/>
                  <a:pt x="4675923" y="1410128"/>
                  <a:pt x="4675923" y="1418131"/>
                </a:cubicBezTo>
                <a:cubicBezTo>
                  <a:pt x="4674484" y="1418131"/>
                  <a:pt x="4673765" y="1420333"/>
                  <a:pt x="4673765" y="1424740"/>
                </a:cubicBezTo>
                <a:lnTo>
                  <a:pt x="4674844" y="1425818"/>
                </a:lnTo>
                <a:lnTo>
                  <a:pt x="4675923" y="1424740"/>
                </a:lnTo>
                <a:lnTo>
                  <a:pt x="4678216" y="1424740"/>
                </a:lnTo>
                <a:lnTo>
                  <a:pt x="4690220" y="1428111"/>
                </a:lnTo>
                <a:lnTo>
                  <a:pt x="4697908" y="1423660"/>
                </a:lnTo>
                <a:lnTo>
                  <a:pt x="4706675" y="1423660"/>
                </a:lnTo>
                <a:lnTo>
                  <a:pt x="4710991" y="1427032"/>
                </a:lnTo>
                <a:cubicBezTo>
                  <a:pt x="4712519" y="1425504"/>
                  <a:pt x="4717284" y="1424740"/>
                  <a:pt x="4725287" y="1424740"/>
                </a:cubicBezTo>
                <a:cubicBezTo>
                  <a:pt x="4736976" y="1413589"/>
                  <a:pt x="4742821" y="1405542"/>
                  <a:pt x="4742821" y="1400597"/>
                </a:cubicBezTo>
                <a:lnTo>
                  <a:pt x="4736212" y="1398439"/>
                </a:lnTo>
                <a:lnTo>
                  <a:pt x="4722050" y="1398439"/>
                </a:lnTo>
                <a:lnTo>
                  <a:pt x="4719757" y="1396281"/>
                </a:lnTo>
                <a:lnTo>
                  <a:pt x="4713283" y="1398439"/>
                </a:lnTo>
                <a:close/>
                <a:moveTo>
                  <a:pt x="6677740" y="1396221"/>
                </a:moveTo>
                <a:lnTo>
                  <a:pt x="6677740" y="1399593"/>
                </a:lnTo>
                <a:lnTo>
                  <a:pt x="6679898" y="1399593"/>
                </a:lnTo>
                <a:lnTo>
                  <a:pt x="6679898" y="1398514"/>
                </a:lnTo>
                <a:close/>
                <a:moveTo>
                  <a:pt x="3076476" y="1395950"/>
                </a:moveTo>
                <a:lnTo>
                  <a:pt x="3074318" y="1402424"/>
                </a:lnTo>
                <a:lnTo>
                  <a:pt x="3075397" y="1405661"/>
                </a:lnTo>
                <a:lnTo>
                  <a:pt x="3074318" y="1405661"/>
                </a:lnTo>
                <a:lnTo>
                  <a:pt x="3075397" y="1408898"/>
                </a:lnTo>
                <a:lnTo>
                  <a:pt x="3076476" y="1408898"/>
                </a:lnTo>
                <a:lnTo>
                  <a:pt x="3077555" y="1405661"/>
                </a:lnTo>
                <a:lnTo>
                  <a:pt x="3076476" y="1404582"/>
                </a:lnTo>
                <a:lnTo>
                  <a:pt x="3076476" y="1403503"/>
                </a:lnTo>
                <a:lnTo>
                  <a:pt x="3077555" y="1397029"/>
                </a:lnTo>
                <a:lnTo>
                  <a:pt x="3077555" y="1395950"/>
                </a:lnTo>
                <a:close/>
                <a:moveTo>
                  <a:pt x="8679287" y="1395817"/>
                </a:moveTo>
                <a:lnTo>
                  <a:pt x="8679287" y="1396896"/>
                </a:lnTo>
                <a:lnTo>
                  <a:pt x="8680366" y="1397975"/>
                </a:lnTo>
                <a:lnTo>
                  <a:pt x="8680366" y="1399054"/>
                </a:lnTo>
                <a:lnTo>
                  <a:pt x="8678208" y="1401212"/>
                </a:lnTo>
                <a:lnTo>
                  <a:pt x="8679287" y="1407821"/>
                </a:lnTo>
                <a:lnTo>
                  <a:pt x="8680366" y="1407821"/>
                </a:lnTo>
                <a:lnTo>
                  <a:pt x="8681445" y="1396896"/>
                </a:lnTo>
                <a:lnTo>
                  <a:pt x="8680366" y="1395817"/>
                </a:lnTo>
                <a:close/>
                <a:moveTo>
                  <a:pt x="8672813" y="1395817"/>
                </a:moveTo>
                <a:lnTo>
                  <a:pt x="8672813" y="1396896"/>
                </a:lnTo>
                <a:lnTo>
                  <a:pt x="8674971" y="1396896"/>
                </a:lnTo>
                <a:lnTo>
                  <a:pt x="8674971" y="1395817"/>
                </a:lnTo>
                <a:close/>
                <a:moveTo>
                  <a:pt x="52330" y="1395614"/>
                </a:moveTo>
                <a:lnTo>
                  <a:pt x="52330" y="1397772"/>
                </a:lnTo>
                <a:lnTo>
                  <a:pt x="53410" y="1397772"/>
                </a:lnTo>
                <a:lnTo>
                  <a:pt x="53410" y="1395614"/>
                </a:lnTo>
                <a:close/>
                <a:moveTo>
                  <a:pt x="4781260" y="1395202"/>
                </a:moveTo>
                <a:lnTo>
                  <a:pt x="4781260" y="1396281"/>
                </a:lnTo>
                <a:lnTo>
                  <a:pt x="4783418" y="1396281"/>
                </a:lnTo>
                <a:lnTo>
                  <a:pt x="4783418" y="1395202"/>
                </a:lnTo>
                <a:close/>
                <a:moveTo>
                  <a:pt x="5795817" y="1393793"/>
                </a:moveTo>
                <a:lnTo>
                  <a:pt x="5795817" y="1394872"/>
                </a:lnTo>
                <a:lnTo>
                  <a:pt x="5797975" y="1394872"/>
                </a:lnTo>
                <a:lnTo>
                  <a:pt x="5797975" y="1393793"/>
                </a:lnTo>
                <a:close/>
                <a:moveTo>
                  <a:pt x="1131443" y="1393522"/>
                </a:moveTo>
                <a:lnTo>
                  <a:pt x="1134680" y="1393522"/>
                </a:lnTo>
                <a:lnTo>
                  <a:pt x="1134680" y="1395680"/>
                </a:lnTo>
                <a:lnTo>
                  <a:pt x="1131443" y="1395680"/>
                </a:lnTo>
                <a:close/>
                <a:moveTo>
                  <a:pt x="6152549" y="1393389"/>
                </a:moveTo>
                <a:lnTo>
                  <a:pt x="6149312" y="1394468"/>
                </a:lnTo>
                <a:cubicBezTo>
                  <a:pt x="6150751" y="1398963"/>
                  <a:pt x="6152594" y="1401481"/>
                  <a:pt x="6154842" y="1402020"/>
                </a:cubicBezTo>
                <a:lnTo>
                  <a:pt x="6155921" y="1402020"/>
                </a:lnTo>
                <a:lnTo>
                  <a:pt x="6155921" y="1400941"/>
                </a:lnTo>
                <a:cubicBezTo>
                  <a:pt x="6153673" y="1400941"/>
                  <a:pt x="6152549" y="1398424"/>
                  <a:pt x="6152549" y="1393389"/>
                </a:cubicBezTo>
                <a:close/>
                <a:moveTo>
                  <a:pt x="4764806" y="1391830"/>
                </a:moveTo>
                <a:lnTo>
                  <a:pt x="4764806" y="1393044"/>
                </a:lnTo>
                <a:cubicBezTo>
                  <a:pt x="4769212" y="1393044"/>
                  <a:pt x="4771414" y="1393763"/>
                  <a:pt x="4771414" y="1395202"/>
                </a:cubicBezTo>
                <a:lnTo>
                  <a:pt x="4778968" y="1394123"/>
                </a:lnTo>
                <a:lnTo>
                  <a:pt x="4778968" y="1391830"/>
                </a:lnTo>
                <a:lnTo>
                  <a:pt x="4777889" y="1391830"/>
                </a:lnTo>
                <a:lnTo>
                  <a:pt x="4772493" y="1393044"/>
                </a:lnTo>
                <a:lnTo>
                  <a:pt x="4766964" y="1391830"/>
                </a:lnTo>
                <a:close/>
                <a:moveTo>
                  <a:pt x="3079713" y="1391634"/>
                </a:moveTo>
                <a:lnTo>
                  <a:pt x="3079713" y="1393792"/>
                </a:lnTo>
                <a:lnTo>
                  <a:pt x="3080792" y="1393792"/>
                </a:lnTo>
                <a:lnTo>
                  <a:pt x="3080792" y="1391634"/>
                </a:lnTo>
                <a:close/>
                <a:moveTo>
                  <a:pt x="8779230" y="1391501"/>
                </a:moveTo>
                <a:lnTo>
                  <a:pt x="8782602" y="1394738"/>
                </a:lnTo>
                <a:lnTo>
                  <a:pt x="8782602" y="1393659"/>
                </a:lnTo>
                <a:lnTo>
                  <a:pt x="8780444" y="1391501"/>
                </a:lnTo>
                <a:close/>
                <a:moveTo>
                  <a:pt x="8665260" y="1391501"/>
                </a:moveTo>
                <a:lnTo>
                  <a:pt x="8665260" y="1393659"/>
                </a:lnTo>
                <a:lnTo>
                  <a:pt x="8667418" y="1393659"/>
                </a:lnTo>
                <a:close/>
                <a:moveTo>
                  <a:pt x="3554461" y="1391230"/>
                </a:moveTo>
                <a:lnTo>
                  <a:pt x="3554461" y="1395546"/>
                </a:lnTo>
                <a:lnTo>
                  <a:pt x="3555540" y="1395546"/>
                </a:lnTo>
                <a:lnTo>
                  <a:pt x="3555540" y="1391230"/>
                </a:lnTo>
                <a:close/>
                <a:moveTo>
                  <a:pt x="1639641" y="1391229"/>
                </a:moveTo>
                <a:lnTo>
                  <a:pt x="1642879" y="1391229"/>
                </a:lnTo>
                <a:lnTo>
                  <a:pt x="1642879" y="1393522"/>
                </a:lnTo>
                <a:lnTo>
                  <a:pt x="1639641" y="1393522"/>
                </a:lnTo>
                <a:close/>
                <a:moveTo>
                  <a:pt x="6664522" y="1390691"/>
                </a:moveTo>
                <a:lnTo>
                  <a:pt x="6664522" y="1392984"/>
                </a:lnTo>
                <a:lnTo>
                  <a:pt x="6666680" y="1392984"/>
                </a:lnTo>
                <a:lnTo>
                  <a:pt x="6666680" y="1390691"/>
                </a:lnTo>
                <a:close/>
                <a:moveTo>
                  <a:pt x="3152007" y="1389476"/>
                </a:moveTo>
                <a:cubicBezTo>
                  <a:pt x="3141217" y="1391274"/>
                  <a:pt x="3135822" y="1392713"/>
                  <a:pt x="3135822" y="1393792"/>
                </a:cubicBezTo>
                <a:lnTo>
                  <a:pt x="3135822" y="1394871"/>
                </a:lnTo>
                <a:cubicBezTo>
                  <a:pt x="3137799" y="1398468"/>
                  <a:pt x="3141036" y="1400266"/>
                  <a:pt x="3145533" y="1400266"/>
                </a:cubicBezTo>
                <a:lnTo>
                  <a:pt x="3154165" y="1399187"/>
                </a:lnTo>
                <a:lnTo>
                  <a:pt x="3168327" y="1407819"/>
                </a:lnTo>
                <a:lnTo>
                  <a:pt x="3170485" y="1407819"/>
                </a:lnTo>
                <a:lnTo>
                  <a:pt x="3172643" y="1405661"/>
                </a:lnTo>
                <a:lnTo>
                  <a:pt x="3169406" y="1397029"/>
                </a:lnTo>
                <a:cubicBezTo>
                  <a:pt x="3173722" y="1395410"/>
                  <a:pt x="3175880" y="1393972"/>
                  <a:pt x="3175880" y="1392713"/>
                </a:cubicBezTo>
                <a:lnTo>
                  <a:pt x="3172643" y="1389476"/>
                </a:lnTo>
                <a:lnTo>
                  <a:pt x="3170485" y="1389476"/>
                </a:lnTo>
                <a:lnTo>
                  <a:pt x="3167248" y="1393792"/>
                </a:lnTo>
                <a:lnTo>
                  <a:pt x="3166169" y="1394871"/>
                </a:lnTo>
                <a:lnTo>
                  <a:pt x="3165090" y="1394871"/>
                </a:lnTo>
                <a:cubicBezTo>
                  <a:pt x="3158885" y="1391274"/>
                  <a:pt x="3154524" y="1389476"/>
                  <a:pt x="3152007" y="1389476"/>
                </a:cubicBezTo>
                <a:close/>
                <a:moveTo>
                  <a:pt x="8708690" y="1389343"/>
                </a:moveTo>
                <a:lnTo>
                  <a:pt x="8709769" y="1395817"/>
                </a:lnTo>
                <a:lnTo>
                  <a:pt x="8711927" y="1393659"/>
                </a:lnTo>
                <a:lnTo>
                  <a:pt x="8711927" y="1390422"/>
                </a:lnTo>
                <a:close/>
                <a:moveTo>
                  <a:pt x="6157000" y="1389072"/>
                </a:moveTo>
                <a:lnTo>
                  <a:pt x="6154842" y="1391230"/>
                </a:lnTo>
                <a:lnTo>
                  <a:pt x="6157000" y="1391230"/>
                </a:lnTo>
                <a:close/>
                <a:moveTo>
                  <a:pt x="3698508" y="1389072"/>
                </a:moveTo>
                <a:lnTo>
                  <a:pt x="3698508" y="1390150"/>
                </a:lnTo>
                <a:lnTo>
                  <a:pt x="3710377" y="1392309"/>
                </a:lnTo>
                <a:lnTo>
                  <a:pt x="3711456" y="1392309"/>
                </a:lnTo>
                <a:lnTo>
                  <a:pt x="3711456" y="1391230"/>
                </a:lnTo>
                <a:lnTo>
                  <a:pt x="3699587" y="1389072"/>
                </a:lnTo>
                <a:close/>
                <a:moveTo>
                  <a:pt x="4753746" y="1388593"/>
                </a:moveTo>
                <a:lnTo>
                  <a:pt x="4753746" y="1389672"/>
                </a:lnTo>
                <a:lnTo>
                  <a:pt x="4760355" y="1391830"/>
                </a:lnTo>
                <a:lnTo>
                  <a:pt x="4762648" y="1391830"/>
                </a:lnTo>
                <a:lnTo>
                  <a:pt x="4762648" y="1390751"/>
                </a:lnTo>
                <a:lnTo>
                  <a:pt x="4754960" y="1388593"/>
                </a:lnTo>
                <a:close/>
                <a:moveTo>
                  <a:pt x="6668973" y="1388533"/>
                </a:moveTo>
                <a:lnTo>
                  <a:pt x="6668973" y="1389612"/>
                </a:lnTo>
                <a:lnTo>
                  <a:pt x="6672210" y="1390691"/>
                </a:lnTo>
                <a:lnTo>
                  <a:pt x="6673289" y="1390691"/>
                </a:lnTo>
                <a:lnTo>
                  <a:pt x="6673289" y="1389612"/>
                </a:lnTo>
                <a:lnTo>
                  <a:pt x="6670052" y="1388533"/>
                </a:lnTo>
                <a:close/>
                <a:moveTo>
                  <a:pt x="8657572" y="1388129"/>
                </a:moveTo>
                <a:lnTo>
                  <a:pt x="8657572" y="1389343"/>
                </a:lnTo>
                <a:lnTo>
                  <a:pt x="8659730" y="1389343"/>
                </a:lnTo>
                <a:lnTo>
                  <a:pt x="8659730" y="1388129"/>
                </a:lnTo>
                <a:close/>
                <a:moveTo>
                  <a:pt x="8671734" y="1387050"/>
                </a:moveTo>
                <a:cubicBezTo>
                  <a:pt x="8671734" y="1388579"/>
                  <a:pt x="8672813" y="1389343"/>
                  <a:pt x="8674971" y="1389343"/>
                </a:cubicBezTo>
                <a:lnTo>
                  <a:pt x="8676050" y="1389343"/>
                </a:lnTo>
                <a:lnTo>
                  <a:pt x="8676050" y="1388129"/>
                </a:lnTo>
                <a:close/>
                <a:moveTo>
                  <a:pt x="3544615" y="1386914"/>
                </a:moveTo>
                <a:lnTo>
                  <a:pt x="3544615" y="1389072"/>
                </a:lnTo>
                <a:lnTo>
                  <a:pt x="3545694" y="1389072"/>
                </a:lnTo>
                <a:lnTo>
                  <a:pt x="3545694" y="1386914"/>
                </a:lnTo>
                <a:close/>
                <a:moveTo>
                  <a:pt x="2044389" y="1386020"/>
                </a:moveTo>
                <a:lnTo>
                  <a:pt x="2044389" y="1388178"/>
                </a:lnTo>
                <a:lnTo>
                  <a:pt x="2045467" y="1388178"/>
                </a:lnTo>
                <a:lnTo>
                  <a:pt x="2045467" y="1386020"/>
                </a:lnTo>
                <a:close/>
                <a:moveTo>
                  <a:pt x="8660809" y="1384892"/>
                </a:moveTo>
                <a:lnTo>
                  <a:pt x="8660809" y="1387050"/>
                </a:lnTo>
                <a:lnTo>
                  <a:pt x="8661888" y="1387050"/>
                </a:lnTo>
                <a:lnTo>
                  <a:pt x="8661888" y="1384892"/>
                </a:lnTo>
                <a:close/>
                <a:moveTo>
                  <a:pt x="8617380" y="1384892"/>
                </a:moveTo>
                <a:lnTo>
                  <a:pt x="8617380" y="1387050"/>
                </a:lnTo>
                <a:lnTo>
                  <a:pt x="8618459" y="1387050"/>
                </a:lnTo>
                <a:lnTo>
                  <a:pt x="8618459" y="1384892"/>
                </a:lnTo>
                <a:close/>
                <a:moveTo>
                  <a:pt x="4098805" y="1384672"/>
                </a:moveTo>
                <a:lnTo>
                  <a:pt x="4098805" y="1386830"/>
                </a:lnTo>
                <a:lnTo>
                  <a:pt x="4100963" y="1388988"/>
                </a:lnTo>
                <a:lnTo>
                  <a:pt x="4103121" y="1386830"/>
                </a:lnTo>
                <a:lnTo>
                  <a:pt x="4100963" y="1384672"/>
                </a:lnTo>
                <a:close/>
                <a:moveTo>
                  <a:pt x="1662840" y="1384485"/>
                </a:moveTo>
                <a:lnTo>
                  <a:pt x="1662840" y="1385699"/>
                </a:lnTo>
                <a:lnTo>
                  <a:pt x="1660547" y="1389071"/>
                </a:lnTo>
                <a:lnTo>
                  <a:pt x="1662840" y="1389071"/>
                </a:lnTo>
                <a:lnTo>
                  <a:pt x="1666077" y="1386778"/>
                </a:lnTo>
                <a:lnTo>
                  <a:pt x="1667155" y="1387857"/>
                </a:lnTo>
                <a:lnTo>
                  <a:pt x="1668370" y="1387857"/>
                </a:lnTo>
                <a:lnTo>
                  <a:pt x="1668370" y="1385699"/>
                </a:lnTo>
                <a:close/>
                <a:moveTo>
                  <a:pt x="721300" y="1384350"/>
                </a:moveTo>
                <a:lnTo>
                  <a:pt x="721300" y="1385429"/>
                </a:lnTo>
                <a:lnTo>
                  <a:pt x="719142" y="1393926"/>
                </a:lnTo>
                <a:lnTo>
                  <a:pt x="721300" y="1395949"/>
                </a:lnTo>
                <a:lnTo>
                  <a:pt x="724402" y="1395949"/>
                </a:lnTo>
                <a:lnTo>
                  <a:pt x="728718" y="1391768"/>
                </a:lnTo>
                <a:lnTo>
                  <a:pt x="728718" y="1388666"/>
                </a:lnTo>
                <a:cubicBezTo>
                  <a:pt x="728718" y="1386688"/>
                  <a:pt x="726246" y="1385249"/>
                  <a:pt x="721300" y="1384350"/>
                </a:cubicBezTo>
                <a:close/>
                <a:moveTo>
                  <a:pt x="3543536" y="1383677"/>
                </a:moveTo>
                <a:lnTo>
                  <a:pt x="3543536" y="1385835"/>
                </a:lnTo>
                <a:lnTo>
                  <a:pt x="3544615" y="1385835"/>
                </a:lnTo>
                <a:lnTo>
                  <a:pt x="3544615" y="1383677"/>
                </a:lnTo>
                <a:close/>
                <a:moveTo>
                  <a:pt x="4114990" y="1382514"/>
                </a:moveTo>
                <a:lnTo>
                  <a:pt x="4112832" y="1384672"/>
                </a:lnTo>
                <a:lnTo>
                  <a:pt x="4112832" y="1386830"/>
                </a:lnTo>
                <a:lnTo>
                  <a:pt x="4114990" y="1388988"/>
                </a:lnTo>
                <a:lnTo>
                  <a:pt x="4116069" y="1388988"/>
                </a:lnTo>
                <a:lnTo>
                  <a:pt x="4118227" y="1386830"/>
                </a:lnTo>
                <a:lnTo>
                  <a:pt x="4118227" y="1385751"/>
                </a:lnTo>
                <a:close/>
                <a:moveTo>
                  <a:pt x="37224" y="1381587"/>
                </a:moveTo>
                <a:lnTo>
                  <a:pt x="37224" y="1383745"/>
                </a:lnTo>
                <a:lnTo>
                  <a:pt x="39382" y="1383745"/>
                </a:lnTo>
                <a:lnTo>
                  <a:pt x="39382" y="1381587"/>
                </a:lnTo>
                <a:close/>
                <a:moveTo>
                  <a:pt x="1174064" y="1381518"/>
                </a:moveTo>
                <a:lnTo>
                  <a:pt x="1172985" y="1385834"/>
                </a:lnTo>
                <a:cubicBezTo>
                  <a:pt x="1173704" y="1388801"/>
                  <a:pt x="1175906" y="1390285"/>
                  <a:pt x="1179595" y="1390285"/>
                </a:cubicBezTo>
                <a:lnTo>
                  <a:pt x="1181752" y="1386913"/>
                </a:lnTo>
                <a:lnTo>
                  <a:pt x="1181752" y="1382597"/>
                </a:lnTo>
                <a:lnTo>
                  <a:pt x="1176358" y="1381518"/>
                </a:lnTo>
                <a:close/>
                <a:moveTo>
                  <a:pt x="3699587" y="1380440"/>
                </a:moveTo>
                <a:lnTo>
                  <a:pt x="3699587" y="1381519"/>
                </a:lnTo>
                <a:lnTo>
                  <a:pt x="3701745" y="1381519"/>
                </a:lnTo>
                <a:lnTo>
                  <a:pt x="3701745" y="1380440"/>
                </a:lnTo>
                <a:close/>
                <a:moveTo>
                  <a:pt x="3543536" y="1378282"/>
                </a:moveTo>
                <a:lnTo>
                  <a:pt x="3543536" y="1381519"/>
                </a:lnTo>
                <a:lnTo>
                  <a:pt x="3544615" y="1382598"/>
                </a:lnTo>
                <a:lnTo>
                  <a:pt x="3545694" y="1382598"/>
                </a:lnTo>
                <a:lnTo>
                  <a:pt x="3545694" y="1381519"/>
                </a:lnTo>
                <a:lnTo>
                  <a:pt x="3544615" y="1378282"/>
                </a:lnTo>
                <a:close/>
                <a:moveTo>
                  <a:pt x="719142" y="1378011"/>
                </a:moveTo>
                <a:lnTo>
                  <a:pt x="718064" y="1379090"/>
                </a:lnTo>
                <a:lnTo>
                  <a:pt x="718064" y="1381248"/>
                </a:lnTo>
                <a:lnTo>
                  <a:pt x="720221" y="1383271"/>
                </a:lnTo>
                <a:lnTo>
                  <a:pt x="722379" y="1383271"/>
                </a:lnTo>
                <a:lnTo>
                  <a:pt x="722379" y="1379090"/>
                </a:lnTo>
                <a:close/>
                <a:moveTo>
                  <a:pt x="566463" y="1378011"/>
                </a:moveTo>
                <a:cubicBezTo>
                  <a:pt x="565025" y="1378011"/>
                  <a:pt x="563631" y="1380484"/>
                  <a:pt x="562282" y="1385429"/>
                </a:cubicBezTo>
                <a:lnTo>
                  <a:pt x="564305" y="1385429"/>
                </a:lnTo>
                <a:lnTo>
                  <a:pt x="569565" y="1380169"/>
                </a:lnTo>
                <a:lnTo>
                  <a:pt x="569565" y="1378011"/>
                </a:lnTo>
                <a:close/>
                <a:moveTo>
                  <a:pt x="231581" y="1377406"/>
                </a:moveTo>
                <a:lnTo>
                  <a:pt x="226321" y="1383745"/>
                </a:lnTo>
                <a:lnTo>
                  <a:pt x="226321" y="1384824"/>
                </a:lnTo>
                <a:lnTo>
                  <a:pt x="229423" y="1384824"/>
                </a:lnTo>
                <a:cubicBezTo>
                  <a:pt x="231581" y="1384105"/>
                  <a:pt x="232660" y="1381992"/>
                  <a:pt x="232660" y="1378485"/>
                </a:cubicBezTo>
                <a:lnTo>
                  <a:pt x="232660" y="1377406"/>
                </a:lnTo>
                <a:close/>
                <a:moveTo>
                  <a:pt x="2200439" y="1377253"/>
                </a:moveTo>
                <a:lnTo>
                  <a:pt x="2200439" y="1380625"/>
                </a:lnTo>
                <a:lnTo>
                  <a:pt x="2202598" y="1382783"/>
                </a:lnTo>
                <a:lnTo>
                  <a:pt x="2205835" y="1379546"/>
                </a:lnTo>
                <a:lnTo>
                  <a:pt x="2202598" y="1377253"/>
                </a:lnTo>
                <a:close/>
                <a:moveTo>
                  <a:pt x="2043310" y="1376175"/>
                </a:moveTo>
                <a:lnTo>
                  <a:pt x="2043310" y="1379546"/>
                </a:lnTo>
                <a:lnTo>
                  <a:pt x="2044389" y="1379546"/>
                </a:lnTo>
                <a:lnTo>
                  <a:pt x="2044389" y="1376175"/>
                </a:lnTo>
                <a:close/>
                <a:moveTo>
                  <a:pt x="3683402" y="1375989"/>
                </a:moveTo>
                <a:cubicBezTo>
                  <a:pt x="3680075" y="1377517"/>
                  <a:pt x="3678231" y="1379001"/>
                  <a:pt x="3677872" y="1380440"/>
                </a:cubicBezTo>
                <a:lnTo>
                  <a:pt x="3677872" y="1382598"/>
                </a:lnTo>
                <a:lnTo>
                  <a:pt x="3683402" y="1383677"/>
                </a:lnTo>
                <a:lnTo>
                  <a:pt x="3686639" y="1383677"/>
                </a:lnTo>
                <a:lnTo>
                  <a:pt x="3689876" y="1380440"/>
                </a:lnTo>
                <a:cubicBezTo>
                  <a:pt x="3688437" y="1377472"/>
                  <a:pt x="3686279" y="1375989"/>
                  <a:pt x="3683402" y="1375989"/>
                </a:cubicBezTo>
                <a:close/>
                <a:moveTo>
                  <a:pt x="2074736" y="1375095"/>
                </a:moveTo>
                <a:lnTo>
                  <a:pt x="2073656" y="1376175"/>
                </a:lnTo>
                <a:lnTo>
                  <a:pt x="2073656" y="1377253"/>
                </a:lnTo>
                <a:cubicBezTo>
                  <a:pt x="2073656" y="1389572"/>
                  <a:pt x="2076174" y="1395731"/>
                  <a:pt x="2081209" y="1395731"/>
                </a:cubicBezTo>
                <a:cubicBezTo>
                  <a:pt x="2081209" y="1394293"/>
                  <a:pt x="2082289" y="1393573"/>
                  <a:pt x="2084446" y="1393573"/>
                </a:cubicBezTo>
                <a:lnTo>
                  <a:pt x="2085526" y="1392494"/>
                </a:lnTo>
                <a:lnTo>
                  <a:pt x="2085526" y="1390336"/>
                </a:lnTo>
                <a:cubicBezTo>
                  <a:pt x="2079051" y="1388718"/>
                  <a:pt x="2075814" y="1386919"/>
                  <a:pt x="2075814" y="1384941"/>
                </a:cubicBezTo>
                <a:lnTo>
                  <a:pt x="2076893" y="1376175"/>
                </a:lnTo>
                <a:lnTo>
                  <a:pt x="2075814" y="1375095"/>
                </a:lnTo>
                <a:close/>
                <a:moveTo>
                  <a:pt x="6677740" y="1374237"/>
                </a:moveTo>
                <a:lnTo>
                  <a:pt x="6675582" y="1376394"/>
                </a:lnTo>
                <a:lnTo>
                  <a:pt x="6675582" y="1378552"/>
                </a:lnTo>
                <a:lnTo>
                  <a:pt x="6676661" y="1378552"/>
                </a:lnTo>
                <a:lnTo>
                  <a:pt x="6678819" y="1376394"/>
                </a:lnTo>
                <a:lnTo>
                  <a:pt x="6678819" y="1374237"/>
                </a:lnTo>
                <a:close/>
                <a:moveTo>
                  <a:pt x="4272929" y="1373882"/>
                </a:moveTo>
                <a:lnTo>
                  <a:pt x="4272929" y="1379277"/>
                </a:lnTo>
                <a:cubicBezTo>
                  <a:pt x="4275806" y="1386471"/>
                  <a:pt x="4277245" y="1391866"/>
                  <a:pt x="4277245" y="1395462"/>
                </a:cubicBezTo>
                <a:lnTo>
                  <a:pt x="4278324" y="1395462"/>
                </a:lnTo>
                <a:lnTo>
                  <a:pt x="4278324" y="1390067"/>
                </a:lnTo>
                <a:cubicBezTo>
                  <a:pt x="4275446" y="1384312"/>
                  <a:pt x="4274008" y="1378918"/>
                  <a:pt x="4274008" y="1373882"/>
                </a:cubicBezTo>
                <a:close/>
                <a:moveTo>
                  <a:pt x="638082" y="1372751"/>
                </a:moveTo>
                <a:lnTo>
                  <a:pt x="638082" y="1374909"/>
                </a:lnTo>
                <a:cubicBezTo>
                  <a:pt x="638082" y="1379495"/>
                  <a:pt x="641229" y="1384080"/>
                  <a:pt x="647524" y="1388666"/>
                </a:cubicBezTo>
                <a:cubicBezTo>
                  <a:pt x="649682" y="1388127"/>
                  <a:pt x="651119" y="1386688"/>
                  <a:pt x="651840" y="1384350"/>
                </a:cubicBezTo>
                <a:cubicBezTo>
                  <a:pt x="651840" y="1381563"/>
                  <a:pt x="648287" y="1377696"/>
                  <a:pt x="641185" y="1372751"/>
                </a:cubicBezTo>
                <a:close/>
                <a:moveTo>
                  <a:pt x="5241493" y="1371943"/>
                </a:moveTo>
                <a:lnTo>
                  <a:pt x="5239335" y="1374101"/>
                </a:lnTo>
                <a:lnTo>
                  <a:pt x="5240414" y="1375180"/>
                </a:lnTo>
                <a:lnTo>
                  <a:pt x="5243651" y="1375180"/>
                </a:lnTo>
                <a:lnTo>
                  <a:pt x="5243651" y="1371943"/>
                </a:lnTo>
                <a:close/>
                <a:moveTo>
                  <a:pt x="1245279" y="1371672"/>
                </a:moveTo>
                <a:lnTo>
                  <a:pt x="1244064" y="1372751"/>
                </a:lnTo>
                <a:lnTo>
                  <a:pt x="1244064" y="1373830"/>
                </a:lnTo>
                <a:lnTo>
                  <a:pt x="1245279" y="1374909"/>
                </a:lnTo>
                <a:lnTo>
                  <a:pt x="1247437" y="1374909"/>
                </a:lnTo>
                <a:lnTo>
                  <a:pt x="1247437" y="1373830"/>
                </a:lnTo>
                <a:close/>
                <a:moveTo>
                  <a:pt x="2188570" y="1370780"/>
                </a:moveTo>
                <a:lnTo>
                  <a:pt x="2184119" y="1375095"/>
                </a:lnTo>
                <a:lnTo>
                  <a:pt x="2184119" y="1376175"/>
                </a:lnTo>
                <a:lnTo>
                  <a:pt x="2186412" y="1378332"/>
                </a:lnTo>
                <a:lnTo>
                  <a:pt x="2188570" y="1378332"/>
                </a:lnTo>
                <a:lnTo>
                  <a:pt x="2189650" y="1372937"/>
                </a:lnTo>
                <a:lnTo>
                  <a:pt x="2189650" y="1370780"/>
                </a:lnTo>
                <a:close/>
                <a:moveTo>
                  <a:pt x="624460" y="1369649"/>
                </a:moveTo>
                <a:lnTo>
                  <a:pt x="624460" y="1370728"/>
                </a:lnTo>
                <a:lnTo>
                  <a:pt x="627562" y="1370728"/>
                </a:lnTo>
                <a:lnTo>
                  <a:pt x="627562" y="1369649"/>
                </a:lnTo>
                <a:close/>
                <a:moveTo>
                  <a:pt x="6758126" y="1368707"/>
                </a:moveTo>
                <a:lnTo>
                  <a:pt x="6758126" y="1370865"/>
                </a:lnTo>
                <a:lnTo>
                  <a:pt x="6761498" y="1371944"/>
                </a:lnTo>
                <a:lnTo>
                  <a:pt x="6763656" y="1371944"/>
                </a:lnTo>
                <a:lnTo>
                  <a:pt x="6763656" y="1370865"/>
                </a:lnTo>
                <a:close/>
                <a:moveTo>
                  <a:pt x="712803" y="1368570"/>
                </a:moveTo>
                <a:lnTo>
                  <a:pt x="712803" y="1372751"/>
                </a:lnTo>
                <a:lnTo>
                  <a:pt x="716041" y="1372751"/>
                </a:lnTo>
                <a:lnTo>
                  <a:pt x="716041" y="1370728"/>
                </a:lnTo>
                <a:lnTo>
                  <a:pt x="713882" y="1368570"/>
                </a:lnTo>
                <a:close/>
                <a:moveTo>
                  <a:pt x="1134680" y="1368435"/>
                </a:moveTo>
                <a:lnTo>
                  <a:pt x="1124156" y="1378013"/>
                </a:lnTo>
                <a:lnTo>
                  <a:pt x="1121463" y="1379360"/>
                </a:lnTo>
                <a:lnTo>
                  <a:pt x="1120518" y="1379360"/>
                </a:lnTo>
                <a:lnTo>
                  <a:pt x="1120518" y="1377067"/>
                </a:lnTo>
                <a:lnTo>
                  <a:pt x="1118360" y="1377067"/>
                </a:lnTo>
                <a:cubicBezTo>
                  <a:pt x="1118360" y="1379315"/>
                  <a:pt x="1116518" y="1380439"/>
                  <a:pt x="1112831" y="1380439"/>
                </a:cubicBezTo>
                <a:lnTo>
                  <a:pt x="1114990" y="1382597"/>
                </a:lnTo>
                <a:lnTo>
                  <a:pt x="1121463" y="1379360"/>
                </a:lnTo>
                <a:lnTo>
                  <a:pt x="1122676" y="1379360"/>
                </a:lnTo>
                <a:lnTo>
                  <a:pt x="1124156" y="1378013"/>
                </a:lnTo>
                <a:lnTo>
                  <a:pt x="1126048" y="1377067"/>
                </a:lnTo>
                <a:cubicBezTo>
                  <a:pt x="1128566" y="1372751"/>
                  <a:pt x="1131443" y="1370593"/>
                  <a:pt x="1134680" y="1370593"/>
                </a:cubicBezTo>
                <a:close/>
                <a:moveTo>
                  <a:pt x="725481" y="1367491"/>
                </a:moveTo>
                <a:lnTo>
                  <a:pt x="721300" y="1369649"/>
                </a:lnTo>
                <a:cubicBezTo>
                  <a:pt x="722019" y="1372436"/>
                  <a:pt x="723772" y="1373830"/>
                  <a:pt x="726561" y="1373830"/>
                </a:cubicBezTo>
                <a:lnTo>
                  <a:pt x="727639" y="1370728"/>
                </a:lnTo>
                <a:close/>
                <a:moveTo>
                  <a:pt x="4098805" y="1367409"/>
                </a:moveTo>
                <a:cubicBezTo>
                  <a:pt x="4096647" y="1368128"/>
                  <a:pt x="4095568" y="1370286"/>
                  <a:pt x="4095568" y="1373882"/>
                </a:cubicBezTo>
                <a:cubicBezTo>
                  <a:pt x="4099884" y="1373882"/>
                  <a:pt x="4102042" y="1372084"/>
                  <a:pt x="4102042" y="1368487"/>
                </a:cubicBezTo>
                <a:lnTo>
                  <a:pt x="4100963" y="1367409"/>
                </a:lnTo>
                <a:close/>
                <a:moveTo>
                  <a:pt x="1657310" y="1366682"/>
                </a:moveTo>
                <a:lnTo>
                  <a:pt x="1655017" y="1369919"/>
                </a:lnTo>
                <a:lnTo>
                  <a:pt x="1655017" y="1371133"/>
                </a:lnTo>
                <a:cubicBezTo>
                  <a:pt x="1655017" y="1372392"/>
                  <a:pt x="1656860" y="1373515"/>
                  <a:pt x="1660547" y="1374504"/>
                </a:cubicBezTo>
                <a:lnTo>
                  <a:pt x="1663919" y="1373291"/>
                </a:lnTo>
                <a:lnTo>
                  <a:pt x="1663919" y="1369919"/>
                </a:lnTo>
                <a:cubicBezTo>
                  <a:pt x="1663198" y="1367760"/>
                  <a:pt x="1660995" y="1366682"/>
                  <a:pt x="1657310" y="1366682"/>
                </a:cubicBezTo>
                <a:close/>
                <a:moveTo>
                  <a:pt x="4272929" y="1366464"/>
                </a:moveTo>
                <a:lnTo>
                  <a:pt x="4272929" y="1371724"/>
                </a:lnTo>
                <a:lnTo>
                  <a:pt x="4274008" y="1371724"/>
                </a:lnTo>
                <a:lnTo>
                  <a:pt x="4274008" y="1366464"/>
                </a:lnTo>
                <a:close/>
                <a:moveTo>
                  <a:pt x="3086187" y="1365738"/>
                </a:moveTo>
                <a:lnTo>
                  <a:pt x="3086187" y="1371133"/>
                </a:lnTo>
                <a:lnTo>
                  <a:pt x="3088345" y="1373291"/>
                </a:lnTo>
                <a:lnTo>
                  <a:pt x="3089424" y="1366817"/>
                </a:lnTo>
                <a:lnTo>
                  <a:pt x="3088345" y="1365738"/>
                </a:lnTo>
                <a:close/>
                <a:moveTo>
                  <a:pt x="3701745" y="1365199"/>
                </a:moveTo>
                <a:lnTo>
                  <a:pt x="3701745" y="1366278"/>
                </a:lnTo>
                <a:lnTo>
                  <a:pt x="3704982" y="1369515"/>
                </a:lnTo>
                <a:lnTo>
                  <a:pt x="3707140" y="1367357"/>
                </a:lnTo>
                <a:lnTo>
                  <a:pt x="3703903" y="1365199"/>
                </a:lnTo>
                <a:close/>
                <a:moveTo>
                  <a:pt x="3598835" y="1365199"/>
                </a:moveTo>
                <a:lnTo>
                  <a:pt x="3598835" y="1367357"/>
                </a:lnTo>
                <a:lnTo>
                  <a:pt x="3599914" y="1367357"/>
                </a:lnTo>
                <a:lnTo>
                  <a:pt x="3599914" y="1365199"/>
                </a:lnTo>
                <a:close/>
                <a:moveTo>
                  <a:pt x="1661761" y="1364389"/>
                </a:moveTo>
                <a:lnTo>
                  <a:pt x="1661761" y="1365467"/>
                </a:lnTo>
                <a:lnTo>
                  <a:pt x="1663919" y="1365467"/>
                </a:lnTo>
                <a:lnTo>
                  <a:pt x="1663919" y="1364389"/>
                </a:lnTo>
                <a:close/>
                <a:moveTo>
                  <a:pt x="1175143" y="1363984"/>
                </a:moveTo>
                <a:lnTo>
                  <a:pt x="1175143" y="1367221"/>
                </a:lnTo>
                <a:lnTo>
                  <a:pt x="1177436" y="1369514"/>
                </a:lnTo>
                <a:lnTo>
                  <a:pt x="1178516" y="1368435"/>
                </a:lnTo>
                <a:lnTo>
                  <a:pt x="1179595" y="1368435"/>
                </a:lnTo>
                <a:cubicBezTo>
                  <a:pt x="1178516" y="1365467"/>
                  <a:pt x="1177436" y="1363984"/>
                  <a:pt x="1176358" y="1363984"/>
                </a:cubicBezTo>
                <a:close/>
                <a:moveTo>
                  <a:pt x="1114990" y="1363984"/>
                </a:moveTo>
                <a:lnTo>
                  <a:pt x="1114990" y="1365063"/>
                </a:lnTo>
                <a:lnTo>
                  <a:pt x="1118360" y="1368435"/>
                </a:lnTo>
                <a:lnTo>
                  <a:pt x="1119439" y="1368435"/>
                </a:lnTo>
                <a:lnTo>
                  <a:pt x="1119439" y="1363984"/>
                </a:lnTo>
                <a:close/>
                <a:moveTo>
                  <a:pt x="1080057" y="1363984"/>
                </a:moveTo>
                <a:lnTo>
                  <a:pt x="1080057" y="1365063"/>
                </a:lnTo>
                <a:cubicBezTo>
                  <a:pt x="1080057" y="1369469"/>
                  <a:pt x="1081495" y="1374235"/>
                  <a:pt x="1084373" y="1379360"/>
                </a:cubicBezTo>
                <a:lnTo>
                  <a:pt x="1081136" y="1384755"/>
                </a:lnTo>
                <a:lnTo>
                  <a:pt x="1081136" y="1389205"/>
                </a:lnTo>
                <a:cubicBezTo>
                  <a:pt x="1083294" y="1391004"/>
                  <a:pt x="1084373" y="1393926"/>
                  <a:pt x="1084373" y="1397973"/>
                </a:cubicBezTo>
                <a:lnTo>
                  <a:pt x="1086664" y="1397973"/>
                </a:lnTo>
                <a:lnTo>
                  <a:pt x="1090982" y="1396759"/>
                </a:lnTo>
                <a:lnTo>
                  <a:pt x="1096511" y="1399051"/>
                </a:lnTo>
                <a:lnTo>
                  <a:pt x="1099749" y="1397973"/>
                </a:lnTo>
                <a:lnTo>
                  <a:pt x="1099749" y="1396759"/>
                </a:lnTo>
                <a:lnTo>
                  <a:pt x="1097590" y="1393522"/>
                </a:lnTo>
                <a:lnTo>
                  <a:pt x="1098670" y="1392443"/>
                </a:lnTo>
                <a:lnTo>
                  <a:pt x="1098670" y="1391364"/>
                </a:lnTo>
                <a:lnTo>
                  <a:pt x="1096511" y="1389205"/>
                </a:lnTo>
                <a:lnTo>
                  <a:pt x="1100827" y="1370593"/>
                </a:lnTo>
                <a:lnTo>
                  <a:pt x="1097590" y="1366142"/>
                </a:lnTo>
                <a:lnTo>
                  <a:pt x="1096511" y="1365063"/>
                </a:lnTo>
                <a:lnTo>
                  <a:pt x="1093139" y="1365063"/>
                </a:lnTo>
                <a:lnTo>
                  <a:pt x="1089903" y="1367221"/>
                </a:lnTo>
                <a:close/>
                <a:moveTo>
                  <a:pt x="614883" y="1363310"/>
                </a:moveTo>
                <a:lnTo>
                  <a:pt x="613804" y="1366547"/>
                </a:lnTo>
                <a:lnTo>
                  <a:pt x="607600" y="1364388"/>
                </a:lnTo>
                <a:lnTo>
                  <a:pt x="606521" y="1365467"/>
                </a:lnTo>
                <a:lnTo>
                  <a:pt x="605442" y="1365467"/>
                </a:lnTo>
                <a:lnTo>
                  <a:pt x="593843" y="1364388"/>
                </a:lnTo>
                <a:lnTo>
                  <a:pt x="593843" y="1365467"/>
                </a:lnTo>
                <a:cubicBezTo>
                  <a:pt x="593843" y="1381203"/>
                  <a:pt x="593123" y="1392443"/>
                  <a:pt x="591685" y="1399186"/>
                </a:cubicBezTo>
                <a:lnTo>
                  <a:pt x="598024" y="1414967"/>
                </a:lnTo>
                <a:lnTo>
                  <a:pt x="596945" y="1416046"/>
                </a:lnTo>
                <a:lnTo>
                  <a:pt x="596945" y="1416990"/>
                </a:lnTo>
                <a:lnTo>
                  <a:pt x="605442" y="1418069"/>
                </a:lnTo>
                <a:cubicBezTo>
                  <a:pt x="605442" y="1416720"/>
                  <a:pt x="608590" y="1414967"/>
                  <a:pt x="614883" y="1412809"/>
                </a:cubicBezTo>
                <a:lnTo>
                  <a:pt x="614883" y="1411730"/>
                </a:lnTo>
                <a:lnTo>
                  <a:pt x="613804" y="1406470"/>
                </a:lnTo>
                <a:lnTo>
                  <a:pt x="615962" y="1395949"/>
                </a:lnTo>
                <a:lnTo>
                  <a:pt x="614883" y="1394870"/>
                </a:lnTo>
                <a:cubicBezTo>
                  <a:pt x="614883" y="1381563"/>
                  <a:pt x="616996" y="1374909"/>
                  <a:pt x="621222" y="1374909"/>
                </a:cubicBezTo>
                <a:lnTo>
                  <a:pt x="621222" y="1373830"/>
                </a:lnTo>
                <a:lnTo>
                  <a:pt x="620143" y="1373830"/>
                </a:lnTo>
                <a:lnTo>
                  <a:pt x="617041" y="1375988"/>
                </a:lnTo>
                <a:lnTo>
                  <a:pt x="615962" y="1363310"/>
                </a:lnTo>
                <a:close/>
                <a:moveTo>
                  <a:pt x="4171907" y="1363227"/>
                </a:moveTo>
                <a:lnTo>
                  <a:pt x="4160038" y="1373882"/>
                </a:lnTo>
                <a:lnTo>
                  <a:pt x="4161117" y="1377119"/>
                </a:lnTo>
                <a:lnTo>
                  <a:pt x="4158959" y="1379277"/>
                </a:lnTo>
                <a:lnTo>
                  <a:pt x="4160038" y="1380356"/>
                </a:lnTo>
                <a:lnTo>
                  <a:pt x="4161117" y="1380356"/>
                </a:lnTo>
                <a:cubicBezTo>
                  <a:pt x="4161117" y="1378198"/>
                  <a:pt x="4162915" y="1377119"/>
                  <a:pt x="4166512" y="1377119"/>
                </a:cubicBezTo>
                <a:lnTo>
                  <a:pt x="4166512" y="1371724"/>
                </a:lnTo>
                <a:cubicBezTo>
                  <a:pt x="4170108" y="1368667"/>
                  <a:pt x="4171907" y="1365835"/>
                  <a:pt x="4171907" y="1363227"/>
                </a:cubicBezTo>
                <a:close/>
                <a:moveTo>
                  <a:pt x="4274008" y="1362148"/>
                </a:moveTo>
                <a:lnTo>
                  <a:pt x="4274008" y="1365385"/>
                </a:lnTo>
                <a:lnTo>
                  <a:pt x="4275087" y="1365385"/>
                </a:lnTo>
                <a:lnTo>
                  <a:pt x="4275087" y="1362148"/>
                </a:lnTo>
                <a:close/>
                <a:moveTo>
                  <a:pt x="5618321" y="1361557"/>
                </a:moveTo>
                <a:lnTo>
                  <a:pt x="5615084" y="1362637"/>
                </a:lnTo>
                <a:lnTo>
                  <a:pt x="5615084" y="1368032"/>
                </a:lnTo>
                <a:cubicBezTo>
                  <a:pt x="5615623" y="1372348"/>
                  <a:pt x="5616702" y="1374505"/>
                  <a:pt x="5618321" y="1374505"/>
                </a:cubicBezTo>
                <a:lnTo>
                  <a:pt x="5619400" y="1374505"/>
                </a:lnTo>
                <a:lnTo>
                  <a:pt x="5619400" y="1373426"/>
                </a:lnTo>
                <a:lnTo>
                  <a:pt x="5620479" y="1362637"/>
                </a:lnTo>
                <a:lnTo>
                  <a:pt x="5618321" y="1362637"/>
                </a:lnTo>
                <a:close/>
                <a:moveTo>
                  <a:pt x="609623" y="1361286"/>
                </a:moveTo>
                <a:lnTo>
                  <a:pt x="609623" y="1362230"/>
                </a:lnTo>
                <a:lnTo>
                  <a:pt x="611781" y="1362230"/>
                </a:lnTo>
                <a:lnTo>
                  <a:pt x="611781" y="1361286"/>
                </a:lnTo>
                <a:close/>
                <a:moveTo>
                  <a:pt x="186532" y="1361221"/>
                </a:moveTo>
                <a:lnTo>
                  <a:pt x="186532" y="1362300"/>
                </a:lnTo>
                <a:lnTo>
                  <a:pt x="189769" y="1362300"/>
                </a:lnTo>
                <a:lnTo>
                  <a:pt x="189769" y="1361221"/>
                </a:lnTo>
                <a:close/>
                <a:moveTo>
                  <a:pt x="169402" y="1361221"/>
                </a:moveTo>
                <a:lnTo>
                  <a:pt x="169402" y="1362300"/>
                </a:lnTo>
                <a:lnTo>
                  <a:pt x="171427" y="1362300"/>
                </a:lnTo>
                <a:lnTo>
                  <a:pt x="171427" y="1361221"/>
                </a:lnTo>
                <a:close/>
                <a:moveTo>
                  <a:pt x="108170" y="1361221"/>
                </a:moveTo>
                <a:lnTo>
                  <a:pt x="104933" y="1365537"/>
                </a:lnTo>
                <a:cubicBezTo>
                  <a:pt x="104933" y="1367695"/>
                  <a:pt x="107090" y="1369853"/>
                  <a:pt x="111407" y="1372011"/>
                </a:cubicBezTo>
                <a:lnTo>
                  <a:pt x="113430" y="1368774"/>
                </a:lnTo>
                <a:lnTo>
                  <a:pt x="113430" y="1363379"/>
                </a:lnTo>
                <a:lnTo>
                  <a:pt x="111407" y="1361221"/>
                </a:lnTo>
                <a:close/>
                <a:moveTo>
                  <a:pt x="4232062" y="1361069"/>
                </a:moveTo>
                <a:lnTo>
                  <a:pt x="4232062" y="1362148"/>
                </a:lnTo>
                <a:lnTo>
                  <a:pt x="4234220" y="1362148"/>
                </a:lnTo>
                <a:lnTo>
                  <a:pt x="4234220" y="1361069"/>
                </a:lnTo>
                <a:close/>
                <a:moveTo>
                  <a:pt x="3681244" y="1360883"/>
                </a:moveTo>
                <a:lnTo>
                  <a:pt x="3677872" y="1361962"/>
                </a:lnTo>
                <a:lnTo>
                  <a:pt x="3677872" y="1366278"/>
                </a:lnTo>
                <a:lnTo>
                  <a:pt x="3680030" y="1368436"/>
                </a:lnTo>
                <a:lnTo>
                  <a:pt x="3688797" y="1368436"/>
                </a:lnTo>
                <a:lnTo>
                  <a:pt x="3688797" y="1365199"/>
                </a:lnTo>
                <a:cubicBezTo>
                  <a:pt x="3688797" y="1363760"/>
                  <a:pt x="3686279" y="1362321"/>
                  <a:pt x="3681244" y="1360883"/>
                </a:cubicBezTo>
                <a:close/>
                <a:moveTo>
                  <a:pt x="1648408" y="1359938"/>
                </a:moveTo>
                <a:lnTo>
                  <a:pt x="1647329" y="1361017"/>
                </a:lnTo>
                <a:lnTo>
                  <a:pt x="1647329" y="1362096"/>
                </a:lnTo>
                <a:lnTo>
                  <a:pt x="1656230" y="1363310"/>
                </a:lnTo>
                <a:lnTo>
                  <a:pt x="1659467" y="1363310"/>
                </a:lnTo>
                <a:lnTo>
                  <a:pt x="1659467" y="1362096"/>
                </a:lnTo>
                <a:close/>
                <a:moveTo>
                  <a:pt x="3546773" y="1358725"/>
                </a:moveTo>
                <a:lnTo>
                  <a:pt x="3546773" y="1363041"/>
                </a:lnTo>
                <a:lnTo>
                  <a:pt x="3547852" y="1363041"/>
                </a:lnTo>
                <a:lnTo>
                  <a:pt x="3547852" y="1358725"/>
                </a:lnTo>
                <a:close/>
                <a:moveTo>
                  <a:pt x="199480" y="1357984"/>
                </a:moveTo>
                <a:lnTo>
                  <a:pt x="201503" y="1357984"/>
                </a:lnTo>
                <a:lnTo>
                  <a:pt x="201503" y="1359063"/>
                </a:lnTo>
                <a:lnTo>
                  <a:pt x="199480" y="1359063"/>
                </a:lnTo>
                <a:close/>
                <a:moveTo>
                  <a:pt x="2160381" y="1357831"/>
                </a:moveTo>
                <a:lnTo>
                  <a:pt x="2160381" y="1358910"/>
                </a:lnTo>
                <a:lnTo>
                  <a:pt x="2162540" y="1358910"/>
                </a:lnTo>
                <a:lnTo>
                  <a:pt x="2162540" y="1357831"/>
                </a:lnTo>
                <a:close/>
                <a:moveTo>
                  <a:pt x="623380" y="1356970"/>
                </a:moveTo>
                <a:lnTo>
                  <a:pt x="623380" y="1358049"/>
                </a:lnTo>
                <a:lnTo>
                  <a:pt x="628641" y="1358049"/>
                </a:lnTo>
                <a:lnTo>
                  <a:pt x="628641" y="1356970"/>
                </a:lnTo>
                <a:close/>
                <a:moveTo>
                  <a:pt x="3604230" y="1356567"/>
                </a:moveTo>
                <a:cubicBezTo>
                  <a:pt x="3604230" y="1358005"/>
                  <a:pt x="3603151" y="1358725"/>
                  <a:pt x="3600993" y="1358725"/>
                </a:cubicBezTo>
                <a:lnTo>
                  <a:pt x="3600993" y="1360883"/>
                </a:lnTo>
                <a:lnTo>
                  <a:pt x="3603151" y="1360883"/>
                </a:lnTo>
                <a:lnTo>
                  <a:pt x="3605309" y="1356567"/>
                </a:lnTo>
                <a:close/>
                <a:moveTo>
                  <a:pt x="722379" y="1355891"/>
                </a:moveTo>
                <a:lnTo>
                  <a:pt x="722379" y="1356970"/>
                </a:lnTo>
                <a:lnTo>
                  <a:pt x="724402" y="1356970"/>
                </a:lnTo>
                <a:lnTo>
                  <a:pt x="724402" y="1355891"/>
                </a:lnTo>
                <a:close/>
                <a:moveTo>
                  <a:pt x="582243" y="1354947"/>
                </a:moveTo>
                <a:cubicBezTo>
                  <a:pt x="582243" y="1356296"/>
                  <a:pt x="581210" y="1356970"/>
                  <a:pt x="579141" y="1356970"/>
                </a:cubicBezTo>
                <a:lnTo>
                  <a:pt x="579141" y="1359128"/>
                </a:lnTo>
                <a:lnTo>
                  <a:pt x="583322" y="1354947"/>
                </a:lnTo>
                <a:close/>
                <a:moveTo>
                  <a:pt x="8660809" y="1354545"/>
                </a:moveTo>
                <a:lnTo>
                  <a:pt x="8660809" y="1356704"/>
                </a:lnTo>
                <a:lnTo>
                  <a:pt x="8661888" y="1356704"/>
                </a:lnTo>
                <a:lnTo>
                  <a:pt x="8661888" y="1354545"/>
                </a:lnTo>
                <a:close/>
                <a:moveTo>
                  <a:pt x="2147298" y="1353515"/>
                </a:moveTo>
                <a:lnTo>
                  <a:pt x="2146220" y="1354594"/>
                </a:lnTo>
                <a:lnTo>
                  <a:pt x="2146220" y="1355673"/>
                </a:lnTo>
                <a:lnTo>
                  <a:pt x="2154851" y="1356752"/>
                </a:lnTo>
                <a:lnTo>
                  <a:pt x="2158224" y="1356752"/>
                </a:lnTo>
                <a:lnTo>
                  <a:pt x="2158224" y="1355673"/>
                </a:lnTo>
                <a:close/>
                <a:moveTo>
                  <a:pt x="4161117" y="1352437"/>
                </a:moveTo>
                <a:lnTo>
                  <a:pt x="4161117" y="1353516"/>
                </a:lnTo>
                <a:lnTo>
                  <a:pt x="4163275" y="1353516"/>
                </a:lnTo>
                <a:lnTo>
                  <a:pt x="4163275" y="1352437"/>
                </a:lnTo>
                <a:close/>
                <a:moveTo>
                  <a:pt x="2076893" y="1352436"/>
                </a:moveTo>
                <a:cubicBezTo>
                  <a:pt x="2073656" y="1353875"/>
                  <a:pt x="2071858" y="1355314"/>
                  <a:pt x="2071499" y="1356752"/>
                </a:cubicBezTo>
                <a:lnTo>
                  <a:pt x="2075814" y="1361068"/>
                </a:lnTo>
                <a:lnTo>
                  <a:pt x="2081209" y="1361068"/>
                </a:lnTo>
                <a:lnTo>
                  <a:pt x="2081209" y="1353515"/>
                </a:lnTo>
                <a:close/>
                <a:moveTo>
                  <a:pt x="553785" y="1351710"/>
                </a:moveTo>
                <a:cubicBezTo>
                  <a:pt x="547311" y="1351710"/>
                  <a:pt x="540297" y="1355577"/>
                  <a:pt x="532744" y="1363310"/>
                </a:cubicBezTo>
                <a:lnTo>
                  <a:pt x="526405" y="1365467"/>
                </a:lnTo>
                <a:lnTo>
                  <a:pt x="525461" y="1364388"/>
                </a:lnTo>
                <a:lnTo>
                  <a:pt x="522224" y="1370728"/>
                </a:lnTo>
                <a:lnTo>
                  <a:pt x="523303" y="1371807"/>
                </a:lnTo>
                <a:lnTo>
                  <a:pt x="524382" y="1371807"/>
                </a:lnTo>
                <a:cubicBezTo>
                  <a:pt x="524382" y="1369109"/>
                  <a:pt x="529643" y="1365243"/>
                  <a:pt x="540162" y="1360207"/>
                </a:cubicBezTo>
                <a:cubicBezTo>
                  <a:pt x="540162" y="1356521"/>
                  <a:pt x="544389" y="1354408"/>
                  <a:pt x="552840" y="1353868"/>
                </a:cubicBezTo>
                <a:lnTo>
                  <a:pt x="553785" y="1352789"/>
                </a:lnTo>
                <a:close/>
                <a:moveTo>
                  <a:pt x="3548931" y="1351172"/>
                </a:moveTo>
                <a:cubicBezTo>
                  <a:pt x="3547492" y="1351172"/>
                  <a:pt x="3546773" y="1352251"/>
                  <a:pt x="3546773" y="1354409"/>
                </a:cubicBezTo>
                <a:lnTo>
                  <a:pt x="3546773" y="1355488"/>
                </a:lnTo>
                <a:lnTo>
                  <a:pt x="3547852" y="1355488"/>
                </a:lnTo>
                <a:close/>
                <a:moveTo>
                  <a:pt x="554864" y="1350631"/>
                </a:moveTo>
                <a:lnTo>
                  <a:pt x="554864" y="1351710"/>
                </a:lnTo>
                <a:lnTo>
                  <a:pt x="558101" y="1351710"/>
                </a:lnTo>
                <a:lnTo>
                  <a:pt x="558101" y="1350631"/>
                </a:lnTo>
                <a:close/>
                <a:moveTo>
                  <a:pt x="3148770" y="1350497"/>
                </a:moveTo>
                <a:lnTo>
                  <a:pt x="3142296" y="1355892"/>
                </a:lnTo>
                <a:lnTo>
                  <a:pt x="3144454" y="1359264"/>
                </a:lnTo>
                <a:cubicBezTo>
                  <a:pt x="3149129" y="1356297"/>
                  <a:pt x="3152726" y="1354813"/>
                  <a:pt x="3155244" y="1354813"/>
                </a:cubicBezTo>
                <a:lnTo>
                  <a:pt x="3155244" y="1353734"/>
                </a:lnTo>
                <a:cubicBezTo>
                  <a:pt x="3154524" y="1351576"/>
                  <a:pt x="3152366" y="1350497"/>
                  <a:pt x="3148770" y="1350497"/>
                </a:cubicBezTo>
                <a:close/>
                <a:moveTo>
                  <a:pt x="4181618" y="1350279"/>
                </a:moveTo>
                <a:lnTo>
                  <a:pt x="4176223" y="1355674"/>
                </a:lnTo>
                <a:lnTo>
                  <a:pt x="4177302" y="1358911"/>
                </a:lnTo>
                <a:lnTo>
                  <a:pt x="4174065" y="1359990"/>
                </a:lnTo>
                <a:lnTo>
                  <a:pt x="4174065" y="1361069"/>
                </a:lnTo>
                <a:lnTo>
                  <a:pt x="4180539" y="1362148"/>
                </a:lnTo>
                <a:lnTo>
                  <a:pt x="4183776" y="1356753"/>
                </a:lnTo>
                <a:lnTo>
                  <a:pt x="4182697" y="1350279"/>
                </a:lnTo>
                <a:close/>
                <a:moveTo>
                  <a:pt x="2163619" y="1350278"/>
                </a:moveTo>
                <a:lnTo>
                  <a:pt x="2163619" y="1353515"/>
                </a:lnTo>
                <a:lnTo>
                  <a:pt x="2164698" y="1353515"/>
                </a:lnTo>
                <a:lnTo>
                  <a:pt x="2166856" y="1351357"/>
                </a:lnTo>
                <a:lnTo>
                  <a:pt x="2166856" y="1350278"/>
                </a:lnTo>
                <a:close/>
                <a:moveTo>
                  <a:pt x="2180883" y="1349064"/>
                </a:moveTo>
                <a:cubicBezTo>
                  <a:pt x="2178546" y="1349874"/>
                  <a:pt x="2177106" y="1351357"/>
                  <a:pt x="2176566" y="1353515"/>
                </a:cubicBezTo>
                <a:cubicBezTo>
                  <a:pt x="2177106" y="1361428"/>
                  <a:pt x="2178185" y="1365384"/>
                  <a:pt x="2179802" y="1365384"/>
                </a:cubicBezTo>
                <a:lnTo>
                  <a:pt x="2183040" y="1365384"/>
                </a:lnTo>
                <a:lnTo>
                  <a:pt x="2185198" y="1363227"/>
                </a:lnTo>
                <a:lnTo>
                  <a:pt x="2185198" y="1361068"/>
                </a:lnTo>
                <a:lnTo>
                  <a:pt x="2183040" y="1357831"/>
                </a:lnTo>
                <a:lnTo>
                  <a:pt x="2184119" y="1353515"/>
                </a:lnTo>
                <a:cubicBezTo>
                  <a:pt x="2183040" y="1350548"/>
                  <a:pt x="2181961" y="1349064"/>
                  <a:pt x="2180883" y="1349064"/>
                </a:cubicBezTo>
                <a:close/>
                <a:moveTo>
                  <a:pt x="1057128" y="1348743"/>
                </a:moveTo>
                <a:lnTo>
                  <a:pt x="1057128" y="1351980"/>
                </a:lnTo>
                <a:lnTo>
                  <a:pt x="1062522" y="1353059"/>
                </a:lnTo>
                <a:lnTo>
                  <a:pt x="1062522" y="1351980"/>
                </a:lnTo>
                <a:lnTo>
                  <a:pt x="1059286" y="1348743"/>
                </a:lnTo>
                <a:close/>
                <a:moveTo>
                  <a:pt x="3776466" y="1345777"/>
                </a:moveTo>
                <a:lnTo>
                  <a:pt x="3776466" y="1346856"/>
                </a:lnTo>
                <a:lnTo>
                  <a:pt x="3778759" y="1346856"/>
                </a:lnTo>
                <a:lnTo>
                  <a:pt x="3778759" y="1345777"/>
                </a:lnTo>
                <a:close/>
                <a:moveTo>
                  <a:pt x="724402" y="1345371"/>
                </a:moveTo>
                <a:lnTo>
                  <a:pt x="720221" y="1349687"/>
                </a:lnTo>
                <a:lnTo>
                  <a:pt x="720221" y="1350631"/>
                </a:lnTo>
                <a:lnTo>
                  <a:pt x="721300" y="1351710"/>
                </a:lnTo>
                <a:lnTo>
                  <a:pt x="721300" y="1352789"/>
                </a:lnTo>
                <a:cubicBezTo>
                  <a:pt x="725526" y="1351350"/>
                  <a:pt x="727639" y="1349957"/>
                  <a:pt x="727639" y="1348608"/>
                </a:cubicBezTo>
                <a:close/>
                <a:moveTo>
                  <a:pt x="619064" y="1345371"/>
                </a:moveTo>
                <a:lnTo>
                  <a:pt x="620143" y="1346450"/>
                </a:lnTo>
                <a:lnTo>
                  <a:pt x="617041" y="1350631"/>
                </a:lnTo>
                <a:lnTo>
                  <a:pt x="615962" y="1350631"/>
                </a:lnTo>
                <a:lnTo>
                  <a:pt x="615962" y="1349687"/>
                </a:lnTo>
                <a:cubicBezTo>
                  <a:pt x="617041" y="1346810"/>
                  <a:pt x="618075" y="1345371"/>
                  <a:pt x="619064" y="1345371"/>
                </a:cubicBezTo>
                <a:close/>
                <a:moveTo>
                  <a:pt x="3697429" y="1344698"/>
                </a:moveTo>
                <a:lnTo>
                  <a:pt x="3695271" y="1346856"/>
                </a:lnTo>
                <a:lnTo>
                  <a:pt x="3695271" y="1347935"/>
                </a:lnTo>
                <a:lnTo>
                  <a:pt x="3696350" y="1353330"/>
                </a:lnTo>
                <a:lnTo>
                  <a:pt x="3702824" y="1353330"/>
                </a:lnTo>
                <a:lnTo>
                  <a:pt x="3704982" y="1344698"/>
                </a:lnTo>
                <a:close/>
                <a:moveTo>
                  <a:pt x="5102032" y="1343889"/>
                </a:moveTo>
                <a:lnTo>
                  <a:pt x="5102032" y="1346047"/>
                </a:lnTo>
                <a:lnTo>
                  <a:pt x="5103111" y="1351442"/>
                </a:lnTo>
                <a:cubicBezTo>
                  <a:pt x="5092320" y="1358635"/>
                  <a:pt x="5086925" y="1364030"/>
                  <a:pt x="5086925" y="1367627"/>
                </a:cubicBezTo>
                <a:lnTo>
                  <a:pt x="5066424" y="1392578"/>
                </a:lnTo>
                <a:lnTo>
                  <a:pt x="5059815" y="1384891"/>
                </a:lnTo>
                <a:cubicBezTo>
                  <a:pt x="5058377" y="1384891"/>
                  <a:pt x="5057657" y="1386329"/>
                  <a:pt x="5057657" y="1389207"/>
                </a:cubicBezTo>
                <a:cubicBezTo>
                  <a:pt x="5054780" y="1394332"/>
                  <a:pt x="5051903" y="1396895"/>
                  <a:pt x="5049025" y="1396895"/>
                </a:cubicBezTo>
                <a:lnTo>
                  <a:pt x="5049025" y="1400132"/>
                </a:lnTo>
                <a:lnTo>
                  <a:pt x="5050104" y="1400132"/>
                </a:lnTo>
                <a:cubicBezTo>
                  <a:pt x="5055499" y="1400132"/>
                  <a:pt x="5060940" y="1397974"/>
                  <a:pt x="5066424" y="1393658"/>
                </a:cubicBezTo>
                <a:lnTo>
                  <a:pt x="5083688" y="1393658"/>
                </a:lnTo>
                <a:lnTo>
                  <a:pt x="5094478" y="1394737"/>
                </a:lnTo>
                <a:lnTo>
                  <a:pt x="5096636" y="1389207"/>
                </a:lnTo>
                <a:lnTo>
                  <a:pt x="5093399" y="1377338"/>
                </a:lnTo>
                <a:cubicBezTo>
                  <a:pt x="5098255" y="1373381"/>
                  <a:pt x="5106887" y="1370144"/>
                  <a:pt x="5119296" y="1367627"/>
                </a:cubicBezTo>
                <a:lnTo>
                  <a:pt x="5129007" y="1354679"/>
                </a:lnTo>
                <a:lnTo>
                  <a:pt x="5129007" y="1353600"/>
                </a:lnTo>
                <a:cubicBezTo>
                  <a:pt x="5128287" y="1351442"/>
                  <a:pt x="5126129" y="1350363"/>
                  <a:pt x="5122533" y="1350363"/>
                </a:cubicBezTo>
                <a:lnTo>
                  <a:pt x="5112822" y="1352521"/>
                </a:lnTo>
                <a:lnTo>
                  <a:pt x="5111743" y="1352521"/>
                </a:lnTo>
                <a:cubicBezTo>
                  <a:pt x="5107427" y="1352521"/>
                  <a:pt x="5105269" y="1350003"/>
                  <a:pt x="5105269" y="1344968"/>
                </a:cubicBezTo>
                <a:lnTo>
                  <a:pt x="5104190" y="1343889"/>
                </a:lnTo>
                <a:close/>
                <a:moveTo>
                  <a:pt x="4262139" y="1343805"/>
                </a:moveTo>
                <a:lnTo>
                  <a:pt x="4262139" y="1344884"/>
                </a:lnTo>
                <a:lnTo>
                  <a:pt x="4264297" y="1344884"/>
                </a:lnTo>
                <a:lnTo>
                  <a:pt x="4264297" y="1343805"/>
                </a:lnTo>
                <a:close/>
                <a:moveTo>
                  <a:pt x="3596677" y="1343484"/>
                </a:moveTo>
                <a:lnTo>
                  <a:pt x="3593440" y="1344698"/>
                </a:lnTo>
                <a:lnTo>
                  <a:pt x="3593440" y="1345777"/>
                </a:lnTo>
                <a:lnTo>
                  <a:pt x="3599914" y="1347935"/>
                </a:lnTo>
                <a:lnTo>
                  <a:pt x="3600993" y="1346856"/>
                </a:lnTo>
                <a:lnTo>
                  <a:pt x="3602072" y="1346856"/>
                </a:lnTo>
                <a:lnTo>
                  <a:pt x="3608546" y="1347935"/>
                </a:lnTo>
                <a:lnTo>
                  <a:pt x="3609625" y="1347935"/>
                </a:lnTo>
                <a:cubicBezTo>
                  <a:pt x="3609625" y="1346496"/>
                  <a:pt x="3607467" y="1345777"/>
                  <a:pt x="3603151" y="1345777"/>
                </a:cubicBezTo>
                <a:lnTo>
                  <a:pt x="3603151" y="1344698"/>
                </a:lnTo>
                <a:lnTo>
                  <a:pt x="3602072" y="1345777"/>
                </a:lnTo>
                <a:lnTo>
                  <a:pt x="3598835" y="1345777"/>
                </a:lnTo>
                <a:close/>
                <a:moveTo>
                  <a:pt x="3556619" y="1343484"/>
                </a:moveTo>
                <a:lnTo>
                  <a:pt x="3553382" y="1345777"/>
                </a:lnTo>
                <a:lnTo>
                  <a:pt x="3552303" y="1345777"/>
                </a:lnTo>
                <a:lnTo>
                  <a:pt x="3551224" y="1344698"/>
                </a:lnTo>
                <a:lnTo>
                  <a:pt x="3545694" y="1345777"/>
                </a:lnTo>
                <a:lnTo>
                  <a:pt x="3545694" y="1347935"/>
                </a:lnTo>
                <a:lnTo>
                  <a:pt x="3550010" y="1347935"/>
                </a:lnTo>
                <a:cubicBezTo>
                  <a:pt x="3552438" y="1347935"/>
                  <a:pt x="3555001" y="1346856"/>
                  <a:pt x="3557698" y="1344698"/>
                </a:cubicBezTo>
                <a:lnTo>
                  <a:pt x="3558777" y="1345777"/>
                </a:lnTo>
                <a:lnTo>
                  <a:pt x="3562014" y="1344698"/>
                </a:lnTo>
                <a:lnTo>
                  <a:pt x="3562014" y="1343484"/>
                </a:lnTo>
                <a:close/>
                <a:moveTo>
                  <a:pt x="1118360" y="1343213"/>
                </a:moveTo>
                <a:cubicBezTo>
                  <a:pt x="1116113" y="1343213"/>
                  <a:pt x="1114990" y="1345776"/>
                  <a:pt x="1114990" y="1350901"/>
                </a:cubicBezTo>
                <a:lnTo>
                  <a:pt x="1113911" y="1350901"/>
                </a:lnTo>
                <a:cubicBezTo>
                  <a:pt x="1115438" y="1355217"/>
                  <a:pt x="1116923" y="1357375"/>
                  <a:pt x="1118360" y="1357375"/>
                </a:cubicBezTo>
                <a:lnTo>
                  <a:pt x="1121597" y="1357375"/>
                </a:lnTo>
                <a:lnTo>
                  <a:pt x="1123755" y="1355217"/>
                </a:lnTo>
                <a:close/>
                <a:moveTo>
                  <a:pt x="2077972" y="1342591"/>
                </a:moveTo>
                <a:lnTo>
                  <a:pt x="2073656" y="1343669"/>
                </a:lnTo>
                <a:lnTo>
                  <a:pt x="2073656" y="1345827"/>
                </a:lnTo>
                <a:lnTo>
                  <a:pt x="2075814" y="1347986"/>
                </a:lnTo>
                <a:lnTo>
                  <a:pt x="2077972" y="1347986"/>
                </a:lnTo>
                <a:lnTo>
                  <a:pt x="2080130" y="1345827"/>
                </a:lnTo>
                <a:lnTo>
                  <a:pt x="2080130" y="1343669"/>
                </a:lnTo>
                <a:lnTo>
                  <a:pt x="2077972" y="1343669"/>
                </a:lnTo>
                <a:close/>
                <a:moveTo>
                  <a:pt x="8758594" y="1342542"/>
                </a:moveTo>
                <a:lnTo>
                  <a:pt x="8760887" y="1344700"/>
                </a:lnTo>
                <a:lnTo>
                  <a:pt x="8761966" y="1343620"/>
                </a:lnTo>
                <a:lnTo>
                  <a:pt x="8761966" y="1342542"/>
                </a:lnTo>
                <a:close/>
                <a:moveTo>
                  <a:pt x="1652860" y="1339707"/>
                </a:moveTo>
                <a:lnTo>
                  <a:pt x="1652860" y="1343078"/>
                </a:lnTo>
                <a:lnTo>
                  <a:pt x="1656230" y="1356566"/>
                </a:lnTo>
                <a:lnTo>
                  <a:pt x="1658389" y="1356566"/>
                </a:lnTo>
                <a:lnTo>
                  <a:pt x="1663919" y="1352115"/>
                </a:lnTo>
                <a:lnTo>
                  <a:pt x="1663919" y="1349822"/>
                </a:lnTo>
                <a:cubicBezTo>
                  <a:pt x="1659693" y="1343888"/>
                  <a:pt x="1656366" y="1340516"/>
                  <a:pt x="1653938" y="1339707"/>
                </a:cubicBezTo>
                <a:close/>
                <a:moveTo>
                  <a:pt x="4160038" y="1339489"/>
                </a:moveTo>
                <a:lnTo>
                  <a:pt x="4160038" y="1340568"/>
                </a:lnTo>
                <a:lnTo>
                  <a:pt x="4162196" y="1340568"/>
                </a:lnTo>
                <a:lnTo>
                  <a:pt x="4162196" y="1339489"/>
                </a:lnTo>
                <a:close/>
                <a:moveTo>
                  <a:pt x="58671" y="1338697"/>
                </a:moveTo>
                <a:lnTo>
                  <a:pt x="56512" y="1347329"/>
                </a:lnTo>
                <a:lnTo>
                  <a:pt x="56512" y="1351510"/>
                </a:lnTo>
                <a:lnTo>
                  <a:pt x="58671" y="1369853"/>
                </a:lnTo>
                <a:lnTo>
                  <a:pt x="57591" y="1369853"/>
                </a:lnTo>
                <a:lnTo>
                  <a:pt x="60828" y="1378485"/>
                </a:lnTo>
                <a:cubicBezTo>
                  <a:pt x="57951" y="1382531"/>
                  <a:pt x="56512" y="1385723"/>
                  <a:pt x="56512" y="1388061"/>
                </a:cubicBezTo>
                <a:cubicBezTo>
                  <a:pt x="57052" y="1392377"/>
                  <a:pt x="57771" y="1394535"/>
                  <a:pt x="58671" y="1394535"/>
                </a:cubicBezTo>
                <a:lnTo>
                  <a:pt x="57591" y="1399930"/>
                </a:lnTo>
                <a:cubicBezTo>
                  <a:pt x="57591" y="1407753"/>
                  <a:pt x="60468" y="1411664"/>
                  <a:pt x="66223" y="1411664"/>
                </a:cubicBezTo>
                <a:lnTo>
                  <a:pt x="68382" y="1411664"/>
                </a:lnTo>
                <a:lnTo>
                  <a:pt x="71618" y="1410586"/>
                </a:lnTo>
                <a:lnTo>
                  <a:pt x="73776" y="1412744"/>
                </a:lnTo>
                <a:lnTo>
                  <a:pt x="81329" y="1410586"/>
                </a:lnTo>
                <a:lnTo>
                  <a:pt x="81329" y="1402088"/>
                </a:lnTo>
                <a:lnTo>
                  <a:pt x="84432" y="1392377"/>
                </a:lnTo>
                <a:cubicBezTo>
                  <a:pt x="82543" y="1392377"/>
                  <a:pt x="81149" y="1387027"/>
                  <a:pt x="80250" y="1376327"/>
                </a:cubicBezTo>
                <a:lnTo>
                  <a:pt x="82409" y="1340855"/>
                </a:lnTo>
                <a:cubicBezTo>
                  <a:pt x="77013" y="1339416"/>
                  <a:pt x="69101" y="1338697"/>
                  <a:pt x="58671" y="1338697"/>
                </a:cubicBezTo>
                <a:close/>
                <a:moveTo>
                  <a:pt x="4148304" y="1338410"/>
                </a:moveTo>
                <a:lnTo>
                  <a:pt x="4148304" y="1339489"/>
                </a:lnTo>
                <a:lnTo>
                  <a:pt x="4151541" y="1339489"/>
                </a:lnTo>
                <a:lnTo>
                  <a:pt x="4151541" y="1338410"/>
                </a:lnTo>
                <a:close/>
                <a:moveTo>
                  <a:pt x="9186810" y="1338277"/>
                </a:moveTo>
                <a:lnTo>
                  <a:pt x="9184652" y="1340435"/>
                </a:lnTo>
                <a:lnTo>
                  <a:pt x="9185731" y="1341514"/>
                </a:lnTo>
                <a:lnTo>
                  <a:pt x="9188968" y="1341514"/>
                </a:lnTo>
                <a:lnTo>
                  <a:pt x="9188968" y="1340435"/>
                </a:lnTo>
                <a:close/>
                <a:moveTo>
                  <a:pt x="4698987" y="1338150"/>
                </a:moveTo>
                <a:cubicBezTo>
                  <a:pt x="4703752" y="1338150"/>
                  <a:pt x="4707754" y="1339993"/>
                  <a:pt x="4710991" y="1343680"/>
                </a:cubicBezTo>
                <a:lnTo>
                  <a:pt x="4714362" y="1342600"/>
                </a:lnTo>
                <a:cubicBezTo>
                  <a:pt x="4721825" y="1342600"/>
                  <a:pt x="4730592" y="1344758"/>
                  <a:pt x="4740663" y="1349075"/>
                </a:cubicBezTo>
                <a:cubicBezTo>
                  <a:pt x="4745608" y="1349075"/>
                  <a:pt x="4749250" y="1350558"/>
                  <a:pt x="4751588" y="1353526"/>
                </a:cubicBezTo>
                <a:lnTo>
                  <a:pt x="4752667" y="1353526"/>
                </a:lnTo>
                <a:lnTo>
                  <a:pt x="4752667" y="1356762"/>
                </a:lnTo>
                <a:lnTo>
                  <a:pt x="4740663" y="1365529"/>
                </a:lnTo>
                <a:cubicBezTo>
                  <a:pt x="4728614" y="1374521"/>
                  <a:pt x="4720926" y="1381489"/>
                  <a:pt x="4717599" y="1386435"/>
                </a:cubicBezTo>
                <a:lnTo>
                  <a:pt x="4712204" y="1388593"/>
                </a:lnTo>
                <a:lnTo>
                  <a:pt x="4710991" y="1387514"/>
                </a:lnTo>
                <a:lnTo>
                  <a:pt x="4709912" y="1387514"/>
                </a:lnTo>
                <a:lnTo>
                  <a:pt x="4705596" y="1388593"/>
                </a:lnTo>
                <a:lnTo>
                  <a:pt x="4700066" y="1387514"/>
                </a:lnTo>
                <a:lnTo>
                  <a:pt x="4700066" y="1389672"/>
                </a:lnTo>
                <a:lnTo>
                  <a:pt x="4698987" y="1389672"/>
                </a:lnTo>
                <a:cubicBezTo>
                  <a:pt x="4699706" y="1392100"/>
                  <a:pt x="4701189" y="1393583"/>
                  <a:pt x="4703438" y="1394123"/>
                </a:cubicBezTo>
                <a:lnTo>
                  <a:pt x="4709912" y="1391830"/>
                </a:lnTo>
                <a:lnTo>
                  <a:pt x="4709912" y="1393044"/>
                </a:lnTo>
                <a:lnTo>
                  <a:pt x="4713283" y="1391830"/>
                </a:lnTo>
                <a:lnTo>
                  <a:pt x="4720971" y="1393044"/>
                </a:lnTo>
                <a:lnTo>
                  <a:pt x="4725287" y="1388593"/>
                </a:lnTo>
                <a:lnTo>
                  <a:pt x="4732975" y="1388593"/>
                </a:lnTo>
                <a:lnTo>
                  <a:pt x="4739584" y="1389672"/>
                </a:lnTo>
                <a:lnTo>
                  <a:pt x="4743900" y="1387514"/>
                </a:lnTo>
                <a:lnTo>
                  <a:pt x="4749430" y="1388593"/>
                </a:lnTo>
                <a:lnTo>
                  <a:pt x="4752667" y="1388593"/>
                </a:lnTo>
                <a:lnTo>
                  <a:pt x="4752667" y="1387514"/>
                </a:lnTo>
                <a:cubicBezTo>
                  <a:pt x="4747542" y="1387514"/>
                  <a:pt x="4744979" y="1386390"/>
                  <a:pt x="4744979" y="1384142"/>
                </a:cubicBezTo>
                <a:lnTo>
                  <a:pt x="4761434" y="1365529"/>
                </a:lnTo>
                <a:cubicBezTo>
                  <a:pt x="4765660" y="1365529"/>
                  <a:pt x="4775551" y="1373936"/>
                  <a:pt x="4791106" y="1390751"/>
                </a:cubicBezTo>
                <a:lnTo>
                  <a:pt x="4791106" y="1391830"/>
                </a:lnTo>
                <a:cubicBezTo>
                  <a:pt x="4791106" y="1396955"/>
                  <a:pt x="4788544" y="1399518"/>
                  <a:pt x="4783418" y="1399518"/>
                </a:cubicBezTo>
                <a:lnTo>
                  <a:pt x="4780181" y="1399518"/>
                </a:lnTo>
                <a:cubicBezTo>
                  <a:pt x="4778653" y="1399518"/>
                  <a:pt x="4777889" y="1398079"/>
                  <a:pt x="4777889" y="1395202"/>
                </a:cubicBezTo>
                <a:lnTo>
                  <a:pt x="4776810" y="1395202"/>
                </a:lnTo>
                <a:cubicBezTo>
                  <a:pt x="4776810" y="1398079"/>
                  <a:pt x="4775730" y="1399518"/>
                  <a:pt x="4773572" y="1399518"/>
                </a:cubicBezTo>
                <a:lnTo>
                  <a:pt x="4758197" y="1399518"/>
                </a:lnTo>
                <a:cubicBezTo>
                  <a:pt x="4754150" y="1399518"/>
                  <a:pt x="4751228" y="1400641"/>
                  <a:pt x="4749430" y="1402890"/>
                </a:cubicBezTo>
                <a:cubicBezTo>
                  <a:pt x="4752577" y="1408195"/>
                  <a:pt x="4759141" y="1415118"/>
                  <a:pt x="4769122" y="1423660"/>
                </a:cubicBezTo>
                <a:cubicBezTo>
                  <a:pt x="4769122" y="1425908"/>
                  <a:pt x="4770246" y="1427032"/>
                  <a:pt x="4772493" y="1427032"/>
                </a:cubicBezTo>
                <a:lnTo>
                  <a:pt x="4773168" y="1427707"/>
                </a:lnTo>
                <a:lnTo>
                  <a:pt x="4766964" y="1433911"/>
                </a:lnTo>
                <a:lnTo>
                  <a:pt x="4760355" y="1433911"/>
                </a:lnTo>
                <a:cubicBezTo>
                  <a:pt x="4756938" y="1430944"/>
                  <a:pt x="4754016" y="1429460"/>
                  <a:pt x="4751588" y="1429460"/>
                </a:cubicBezTo>
                <a:lnTo>
                  <a:pt x="4732975" y="1436069"/>
                </a:lnTo>
                <a:lnTo>
                  <a:pt x="4728659" y="1436069"/>
                </a:lnTo>
                <a:cubicBezTo>
                  <a:pt x="4724793" y="1433192"/>
                  <a:pt x="4721465" y="1431753"/>
                  <a:pt x="4718678" y="1431753"/>
                </a:cubicBezTo>
                <a:lnTo>
                  <a:pt x="4706675" y="1433911"/>
                </a:lnTo>
                <a:lnTo>
                  <a:pt x="4705596" y="1433911"/>
                </a:lnTo>
                <a:cubicBezTo>
                  <a:pt x="4703168" y="1433911"/>
                  <a:pt x="4700605" y="1432787"/>
                  <a:pt x="4697908" y="1430539"/>
                </a:cubicBezTo>
                <a:lnTo>
                  <a:pt x="4670528" y="1437148"/>
                </a:lnTo>
                <a:lnTo>
                  <a:pt x="4664998" y="1445645"/>
                </a:lnTo>
                <a:lnTo>
                  <a:pt x="4662840" y="1445645"/>
                </a:lnTo>
                <a:lnTo>
                  <a:pt x="4659468" y="1442273"/>
                </a:lnTo>
                <a:lnTo>
                  <a:pt x="4656231" y="1443352"/>
                </a:lnTo>
                <a:lnTo>
                  <a:pt x="4656231" y="1444566"/>
                </a:lnTo>
                <a:cubicBezTo>
                  <a:pt x="4656231" y="1446004"/>
                  <a:pt x="4657310" y="1446724"/>
                  <a:pt x="4659468" y="1446724"/>
                </a:cubicBezTo>
                <a:lnTo>
                  <a:pt x="4660547" y="1447803"/>
                </a:lnTo>
                <a:lnTo>
                  <a:pt x="4660547" y="1448882"/>
                </a:lnTo>
                <a:lnTo>
                  <a:pt x="4654073" y="1463179"/>
                </a:lnTo>
                <a:lnTo>
                  <a:pt x="4662840" y="1463179"/>
                </a:lnTo>
                <a:lnTo>
                  <a:pt x="4666077" y="1461020"/>
                </a:lnTo>
                <a:lnTo>
                  <a:pt x="4670528" y="1462100"/>
                </a:lnTo>
                <a:lnTo>
                  <a:pt x="4679295" y="1461020"/>
                </a:lnTo>
                <a:lnTo>
                  <a:pt x="4698987" y="1466416"/>
                </a:lnTo>
                <a:lnTo>
                  <a:pt x="4701145" y="1466416"/>
                </a:lnTo>
                <a:cubicBezTo>
                  <a:pt x="4703932" y="1464258"/>
                  <a:pt x="4707214" y="1463179"/>
                  <a:pt x="4710991" y="1463179"/>
                </a:cubicBezTo>
                <a:lnTo>
                  <a:pt x="4724208" y="1463179"/>
                </a:lnTo>
                <a:lnTo>
                  <a:pt x="4732975" y="1461020"/>
                </a:lnTo>
                <a:lnTo>
                  <a:pt x="4738505" y="1461020"/>
                </a:lnTo>
                <a:cubicBezTo>
                  <a:pt x="4743450" y="1461740"/>
                  <a:pt x="4746013" y="1462819"/>
                  <a:pt x="4746193" y="1464258"/>
                </a:cubicBezTo>
                <a:cubicBezTo>
                  <a:pt x="4747811" y="1464258"/>
                  <a:pt x="4752172" y="1458773"/>
                  <a:pt x="4759276" y="1447803"/>
                </a:cubicBezTo>
                <a:lnTo>
                  <a:pt x="4766964" y="1441194"/>
                </a:lnTo>
                <a:lnTo>
                  <a:pt x="4768043" y="1441194"/>
                </a:lnTo>
                <a:cubicBezTo>
                  <a:pt x="4777214" y="1447219"/>
                  <a:pt x="4785621" y="1454547"/>
                  <a:pt x="4793264" y="1463179"/>
                </a:cubicBezTo>
                <a:lnTo>
                  <a:pt x="4793264" y="1465876"/>
                </a:lnTo>
                <a:cubicBezTo>
                  <a:pt x="4793264" y="1468483"/>
                  <a:pt x="4785981" y="1470327"/>
                  <a:pt x="4771414" y="1471406"/>
                </a:cubicBezTo>
                <a:lnTo>
                  <a:pt x="4765885" y="1468169"/>
                </a:lnTo>
                <a:lnTo>
                  <a:pt x="4759276" y="1468169"/>
                </a:lnTo>
                <a:lnTo>
                  <a:pt x="4756039" y="1470327"/>
                </a:lnTo>
                <a:lnTo>
                  <a:pt x="4751588" y="1470327"/>
                </a:lnTo>
                <a:cubicBezTo>
                  <a:pt x="4746463" y="1470327"/>
                  <a:pt x="4742461" y="1469608"/>
                  <a:pt x="4739584" y="1468169"/>
                </a:cubicBezTo>
                <a:lnTo>
                  <a:pt x="4732975" y="1469248"/>
                </a:lnTo>
                <a:cubicBezTo>
                  <a:pt x="4731177" y="1469248"/>
                  <a:pt x="4730098" y="1467765"/>
                  <a:pt x="4729738" y="1464797"/>
                </a:cubicBezTo>
                <a:lnTo>
                  <a:pt x="4727445" y="1464797"/>
                </a:lnTo>
                <a:lnTo>
                  <a:pt x="4729738" y="1468169"/>
                </a:lnTo>
                <a:lnTo>
                  <a:pt x="4728659" y="1469248"/>
                </a:lnTo>
                <a:lnTo>
                  <a:pt x="4722050" y="1469248"/>
                </a:lnTo>
                <a:lnTo>
                  <a:pt x="4722050" y="1467090"/>
                </a:lnTo>
                <a:lnTo>
                  <a:pt x="4709912" y="1469248"/>
                </a:lnTo>
                <a:lnTo>
                  <a:pt x="4709912" y="1477476"/>
                </a:lnTo>
                <a:lnTo>
                  <a:pt x="4717599" y="1477476"/>
                </a:lnTo>
                <a:lnTo>
                  <a:pt x="4734054" y="1486242"/>
                </a:lnTo>
                <a:lnTo>
                  <a:pt x="4734054" y="1483950"/>
                </a:lnTo>
                <a:lnTo>
                  <a:pt x="4735133" y="1483950"/>
                </a:lnTo>
                <a:cubicBezTo>
                  <a:pt x="4737741" y="1486197"/>
                  <a:pt x="4741787" y="1487681"/>
                  <a:pt x="4747272" y="1488400"/>
                </a:cubicBezTo>
                <a:lnTo>
                  <a:pt x="4751588" y="1487322"/>
                </a:lnTo>
                <a:cubicBezTo>
                  <a:pt x="4764806" y="1490738"/>
                  <a:pt x="4771414" y="1494739"/>
                  <a:pt x="4771414" y="1499325"/>
                </a:cubicBezTo>
                <a:lnTo>
                  <a:pt x="4774651" y="1499325"/>
                </a:lnTo>
                <a:lnTo>
                  <a:pt x="4774651" y="1498247"/>
                </a:lnTo>
                <a:lnTo>
                  <a:pt x="4773572" y="1495009"/>
                </a:lnTo>
                <a:lnTo>
                  <a:pt x="4776810" y="1492717"/>
                </a:lnTo>
                <a:lnTo>
                  <a:pt x="4778968" y="1492717"/>
                </a:lnTo>
                <a:cubicBezTo>
                  <a:pt x="4789038" y="1492717"/>
                  <a:pt x="4796007" y="1495279"/>
                  <a:pt x="4799873" y="1500405"/>
                </a:cubicBezTo>
                <a:lnTo>
                  <a:pt x="4798794" y="1501483"/>
                </a:lnTo>
                <a:lnTo>
                  <a:pt x="4798794" y="1502697"/>
                </a:lnTo>
                <a:lnTo>
                  <a:pt x="4799873" y="1505934"/>
                </a:lnTo>
                <a:cubicBezTo>
                  <a:pt x="4796906" y="1507193"/>
                  <a:pt x="4790702" y="1515960"/>
                  <a:pt x="4781260" y="1532235"/>
                </a:cubicBezTo>
                <a:lnTo>
                  <a:pt x="4780181" y="1537765"/>
                </a:lnTo>
                <a:lnTo>
                  <a:pt x="4783418" y="1547611"/>
                </a:lnTo>
                <a:lnTo>
                  <a:pt x="4782339" y="1548689"/>
                </a:lnTo>
                <a:lnTo>
                  <a:pt x="4781260" y="1548689"/>
                </a:lnTo>
                <a:cubicBezTo>
                  <a:pt x="4776315" y="1548689"/>
                  <a:pt x="4771549" y="1546127"/>
                  <a:pt x="4766964" y="1541002"/>
                </a:cubicBezTo>
                <a:lnTo>
                  <a:pt x="4763727" y="1539923"/>
                </a:lnTo>
                <a:lnTo>
                  <a:pt x="4762648" y="1541002"/>
                </a:lnTo>
                <a:lnTo>
                  <a:pt x="4761434" y="1541002"/>
                </a:lnTo>
                <a:lnTo>
                  <a:pt x="4742821" y="1534393"/>
                </a:lnTo>
                <a:lnTo>
                  <a:pt x="4742821" y="1542081"/>
                </a:lnTo>
                <a:cubicBezTo>
                  <a:pt x="4740663" y="1544868"/>
                  <a:pt x="4739584" y="1547431"/>
                  <a:pt x="4739584" y="1549768"/>
                </a:cubicBezTo>
                <a:cubicBezTo>
                  <a:pt x="4742461" y="1552916"/>
                  <a:pt x="4743900" y="1555838"/>
                  <a:pt x="4743900" y="1558535"/>
                </a:cubicBezTo>
                <a:lnTo>
                  <a:pt x="4743900" y="1560694"/>
                </a:lnTo>
                <a:cubicBezTo>
                  <a:pt x="4743900" y="1562222"/>
                  <a:pt x="4741742" y="1563706"/>
                  <a:pt x="4737426" y="1565144"/>
                </a:cubicBezTo>
                <a:lnTo>
                  <a:pt x="4737426" y="1566224"/>
                </a:lnTo>
                <a:lnTo>
                  <a:pt x="4740663" y="1567302"/>
                </a:lnTo>
                <a:lnTo>
                  <a:pt x="4738505" y="1573911"/>
                </a:lnTo>
                <a:cubicBezTo>
                  <a:pt x="4742821" y="1580295"/>
                  <a:pt x="4744979" y="1586500"/>
                  <a:pt x="4744979" y="1592524"/>
                </a:cubicBezTo>
                <a:cubicBezTo>
                  <a:pt x="4743720" y="1599088"/>
                  <a:pt x="4742281" y="1602370"/>
                  <a:pt x="4740663" y="1602370"/>
                </a:cubicBezTo>
                <a:lnTo>
                  <a:pt x="4738505" y="1602370"/>
                </a:lnTo>
                <a:cubicBezTo>
                  <a:pt x="4725107" y="1602370"/>
                  <a:pt x="4717060" y="1600572"/>
                  <a:pt x="4714362" y="1596975"/>
                </a:cubicBezTo>
                <a:lnTo>
                  <a:pt x="4713283" y="1596975"/>
                </a:lnTo>
                <a:lnTo>
                  <a:pt x="4708833" y="1605742"/>
                </a:lnTo>
                <a:lnTo>
                  <a:pt x="4705596" y="1605742"/>
                </a:lnTo>
                <a:cubicBezTo>
                  <a:pt x="4696783" y="1603853"/>
                  <a:pt x="4692378" y="1602010"/>
                  <a:pt x="4692378" y="1600212"/>
                </a:cubicBezTo>
                <a:lnTo>
                  <a:pt x="4692378" y="1599133"/>
                </a:lnTo>
                <a:lnTo>
                  <a:pt x="4695750" y="1592524"/>
                </a:lnTo>
                <a:cubicBezTo>
                  <a:pt x="4692063" y="1587039"/>
                  <a:pt x="4690220" y="1582273"/>
                  <a:pt x="4690220" y="1578227"/>
                </a:cubicBezTo>
                <a:lnTo>
                  <a:pt x="4690220" y="1547611"/>
                </a:lnTo>
                <a:lnTo>
                  <a:pt x="4692378" y="1538844"/>
                </a:lnTo>
                <a:cubicBezTo>
                  <a:pt x="4690939" y="1535517"/>
                  <a:pt x="4690220" y="1530752"/>
                  <a:pt x="4690220" y="1524547"/>
                </a:cubicBezTo>
                <a:lnTo>
                  <a:pt x="4690220" y="1515780"/>
                </a:lnTo>
                <a:lnTo>
                  <a:pt x="4684690" y="1501483"/>
                </a:lnTo>
                <a:cubicBezTo>
                  <a:pt x="4686218" y="1497167"/>
                  <a:pt x="4690624" y="1495009"/>
                  <a:pt x="4697908" y="1495009"/>
                </a:cubicBezTo>
                <a:lnTo>
                  <a:pt x="4702224" y="1500405"/>
                </a:lnTo>
                <a:lnTo>
                  <a:pt x="4705596" y="1499325"/>
                </a:lnTo>
                <a:lnTo>
                  <a:pt x="4705596" y="1496088"/>
                </a:lnTo>
                <a:cubicBezTo>
                  <a:pt x="4699751" y="1487816"/>
                  <a:pt x="4696829" y="1479948"/>
                  <a:pt x="4696829" y="1472485"/>
                </a:cubicBezTo>
                <a:lnTo>
                  <a:pt x="4696829" y="1470327"/>
                </a:lnTo>
                <a:lnTo>
                  <a:pt x="4678216" y="1471406"/>
                </a:lnTo>
                <a:lnTo>
                  <a:pt x="4669314" y="1471406"/>
                </a:lnTo>
                <a:lnTo>
                  <a:pt x="4664998" y="1470327"/>
                </a:lnTo>
                <a:cubicBezTo>
                  <a:pt x="4653309" y="1470327"/>
                  <a:pt x="4644902" y="1474868"/>
                  <a:pt x="4639776" y="1483950"/>
                </a:cubicBezTo>
                <a:lnTo>
                  <a:pt x="4629930" y="1493795"/>
                </a:lnTo>
                <a:lnTo>
                  <a:pt x="4629930" y="1495009"/>
                </a:lnTo>
                <a:cubicBezTo>
                  <a:pt x="4629930" y="1495909"/>
                  <a:pt x="4633212" y="1497347"/>
                  <a:pt x="4639776" y="1499325"/>
                </a:cubicBezTo>
                <a:lnTo>
                  <a:pt x="4646385" y="1507014"/>
                </a:lnTo>
                <a:cubicBezTo>
                  <a:pt x="4646385" y="1511779"/>
                  <a:pt x="4643103" y="1514701"/>
                  <a:pt x="4636539" y="1515780"/>
                </a:cubicBezTo>
                <a:lnTo>
                  <a:pt x="4636539" y="1521310"/>
                </a:lnTo>
                <a:lnTo>
                  <a:pt x="4638697" y="1524547"/>
                </a:lnTo>
                <a:lnTo>
                  <a:pt x="4638697" y="1532235"/>
                </a:lnTo>
                <a:lnTo>
                  <a:pt x="4637618" y="1533314"/>
                </a:lnTo>
                <a:lnTo>
                  <a:pt x="4638697" y="1534393"/>
                </a:lnTo>
                <a:lnTo>
                  <a:pt x="4638697" y="1538844"/>
                </a:lnTo>
                <a:lnTo>
                  <a:pt x="4636539" y="1547611"/>
                </a:lnTo>
                <a:lnTo>
                  <a:pt x="4638697" y="1559615"/>
                </a:lnTo>
                <a:cubicBezTo>
                  <a:pt x="4630605" y="1571843"/>
                  <a:pt x="4625120" y="1578452"/>
                  <a:pt x="4622242" y="1579441"/>
                </a:cubicBezTo>
                <a:lnTo>
                  <a:pt x="4620084" y="1579441"/>
                </a:lnTo>
                <a:cubicBezTo>
                  <a:pt x="4620084" y="1576834"/>
                  <a:pt x="4617881" y="1572787"/>
                  <a:pt x="4613476" y="1567302"/>
                </a:cubicBezTo>
                <a:lnTo>
                  <a:pt x="4613476" y="1561907"/>
                </a:lnTo>
                <a:lnTo>
                  <a:pt x="4618871" y="1555298"/>
                </a:lnTo>
                <a:lnTo>
                  <a:pt x="4615634" y="1549768"/>
                </a:lnTo>
                <a:lnTo>
                  <a:pt x="4616713" y="1545453"/>
                </a:lnTo>
                <a:lnTo>
                  <a:pt x="4613476" y="1545453"/>
                </a:lnTo>
                <a:cubicBezTo>
                  <a:pt x="4613476" y="1547970"/>
                  <a:pt x="4611992" y="1551252"/>
                  <a:pt x="4609025" y="1555298"/>
                </a:cubicBezTo>
                <a:cubicBezTo>
                  <a:pt x="4611093" y="1557996"/>
                  <a:pt x="4612936" y="1565279"/>
                  <a:pt x="4614555" y="1577148"/>
                </a:cubicBezTo>
                <a:cubicBezTo>
                  <a:pt x="4618241" y="1577328"/>
                  <a:pt x="4620084" y="1578452"/>
                  <a:pt x="4620084" y="1580520"/>
                </a:cubicBezTo>
                <a:cubicBezTo>
                  <a:pt x="4610553" y="1589962"/>
                  <a:pt x="4603584" y="1594682"/>
                  <a:pt x="4599179" y="1594682"/>
                </a:cubicBezTo>
                <a:cubicBezTo>
                  <a:pt x="4593334" y="1602775"/>
                  <a:pt x="4583129" y="1606821"/>
                  <a:pt x="4568562" y="1606821"/>
                </a:cubicBezTo>
                <a:lnTo>
                  <a:pt x="4565190" y="1607900"/>
                </a:lnTo>
                <a:cubicBezTo>
                  <a:pt x="4564470" y="1602055"/>
                  <a:pt x="4563391" y="1599133"/>
                  <a:pt x="4561953" y="1599133"/>
                </a:cubicBezTo>
                <a:lnTo>
                  <a:pt x="4560874" y="1599133"/>
                </a:lnTo>
                <a:cubicBezTo>
                  <a:pt x="4560874" y="1602819"/>
                  <a:pt x="4559750" y="1604662"/>
                  <a:pt x="4557502" y="1604662"/>
                </a:cubicBezTo>
                <a:lnTo>
                  <a:pt x="4555344" y="1604662"/>
                </a:lnTo>
                <a:lnTo>
                  <a:pt x="4553186" y="1602370"/>
                </a:lnTo>
                <a:cubicBezTo>
                  <a:pt x="4564516" y="1590681"/>
                  <a:pt x="4571439" y="1584836"/>
                  <a:pt x="4573957" y="1584836"/>
                </a:cubicBezTo>
                <a:cubicBezTo>
                  <a:pt x="4576205" y="1579531"/>
                  <a:pt x="4579487" y="1575170"/>
                  <a:pt x="4583803" y="1571753"/>
                </a:cubicBezTo>
                <a:cubicBezTo>
                  <a:pt x="4583803" y="1562762"/>
                  <a:pt x="4587130" y="1554355"/>
                  <a:pt x="4593784" y="1546532"/>
                </a:cubicBezTo>
                <a:lnTo>
                  <a:pt x="4593784" y="1544239"/>
                </a:lnTo>
                <a:lnTo>
                  <a:pt x="4591491" y="1541002"/>
                </a:lnTo>
                <a:lnTo>
                  <a:pt x="4592570" y="1533314"/>
                </a:lnTo>
                <a:lnTo>
                  <a:pt x="4592570" y="1528998"/>
                </a:lnTo>
                <a:lnTo>
                  <a:pt x="4591491" y="1524547"/>
                </a:lnTo>
                <a:lnTo>
                  <a:pt x="4592570" y="1521310"/>
                </a:lnTo>
                <a:lnTo>
                  <a:pt x="4589333" y="1517938"/>
                </a:lnTo>
                <a:cubicBezTo>
                  <a:pt x="4584387" y="1521805"/>
                  <a:pt x="4574901" y="1524727"/>
                  <a:pt x="4560874" y="1526705"/>
                </a:cubicBezTo>
                <a:cubicBezTo>
                  <a:pt x="4560874" y="1528594"/>
                  <a:pt x="4554265" y="1530796"/>
                  <a:pt x="4541047" y="1533314"/>
                </a:cubicBezTo>
                <a:lnTo>
                  <a:pt x="4538889" y="1530077"/>
                </a:lnTo>
                <a:lnTo>
                  <a:pt x="4538889" y="1526705"/>
                </a:lnTo>
                <a:lnTo>
                  <a:pt x="4555344" y="1517938"/>
                </a:lnTo>
                <a:lnTo>
                  <a:pt x="4566269" y="1505934"/>
                </a:lnTo>
                <a:cubicBezTo>
                  <a:pt x="4571574" y="1503147"/>
                  <a:pt x="4577418" y="1498741"/>
                  <a:pt x="4583803" y="1492717"/>
                </a:cubicBezTo>
                <a:cubicBezTo>
                  <a:pt x="4586590" y="1486872"/>
                  <a:pt x="4589513" y="1483950"/>
                  <a:pt x="4592570" y="1483950"/>
                </a:cubicBezTo>
                <a:cubicBezTo>
                  <a:pt x="4596256" y="1480173"/>
                  <a:pt x="4598100" y="1475992"/>
                  <a:pt x="4598100" y="1471406"/>
                </a:cubicBezTo>
                <a:lnTo>
                  <a:pt x="4579487" y="1471406"/>
                </a:lnTo>
                <a:cubicBezTo>
                  <a:pt x="4568517" y="1471406"/>
                  <a:pt x="4563032" y="1470102"/>
                  <a:pt x="4563032" y="1467495"/>
                </a:cubicBezTo>
                <a:lnTo>
                  <a:pt x="4561953" y="1464258"/>
                </a:lnTo>
                <a:lnTo>
                  <a:pt x="4563032" y="1463179"/>
                </a:lnTo>
                <a:lnTo>
                  <a:pt x="4587175" y="1463179"/>
                </a:lnTo>
                <a:lnTo>
                  <a:pt x="4595942" y="1461020"/>
                </a:lnTo>
                <a:lnTo>
                  <a:pt x="4604709" y="1463179"/>
                </a:lnTo>
                <a:cubicBezTo>
                  <a:pt x="4607226" y="1462999"/>
                  <a:pt x="4611587" y="1455671"/>
                  <a:pt x="4617792" y="1441194"/>
                </a:cubicBezTo>
                <a:cubicBezTo>
                  <a:pt x="4617432" y="1439036"/>
                  <a:pt x="4615634" y="1436473"/>
                  <a:pt x="4612397" y="1433506"/>
                </a:cubicBezTo>
                <a:lnTo>
                  <a:pt x="4618871" y="1429191"/>
                </a:lnTo>
                <a:lnTo>
                  <a:pt x="4621163" y="1429191"/>
                </a:lnTo>
                <a:cubicBezTo>
                  <a:pt x="4622602" y="1429191"/>
                  <a:pt x="4623321" y="1430269"/>
                  <a:pt x="4623321" y="1432427"/>
                </a:cubicBezTo>
                <a:lnTo>
                  <a:pt x="4625479" y="1432427"/>
                </a:lnTo>
                <a:lnTo>
                  <a:pt x="4626558" y="1429191"/>
                </a:lnTo>
                <a:cubicBezTo>
                  <a:pt x="4622962" y="1429191"/>
                  <a:pt x="4621163" y="1428067"/>
                  <a:pt x="4621163" y="1425818"/>
                </a:cubicBezTo>
                <a:cubicBezTo>
                  <a:pt x="4623141" y="1424020"/>
                  <a:pt x="4624580" y="1418940"/>
                  <a:pt x="4625479" y="1410577"/>
                </a:cubicBezTo>
                <a:cubicBezTo>
                  <a:pt x="4627008" y="1410577"/>
                  <a:pt x="4627772" y="1407835"/>
                  <a:pt x="4627772" y="1402350"/>
                </a:cubicBezTo>
                <a:lnTo>
                  <a:pt x="4627772" y="1400192"/>
                </a:lnTo>
                <a:lnTo>
                  <a:pt x="4622242" y="1401271"/>
                </a:lnTo>
                <a:cubicBezTo>
                  <a:pt x="4607765" y="1400552"/>
                  <a:pt x="4597515" y="1399158"/>
                  <a:pt x="4591491" y="1397090"/>
                </a:cubicBezTo>
                <a:cubicBezTo>
                  <a:pt x="4586905" y="1397090"/>
                  <a:pt x="4582544" y="1398484"/>
                  <a:pt x="4578408" y="1401271"/>
                </a:cubicBezTo>
                <a:cubicBezTo>
                  <a:pt x="4570135" y="1397585"/>
                  <a:pt x="4562447" y="1395742"/>
                  <a:pt x="4555344" y="1395742"/>
                </a:cubicBezTo>
                <a:lnTo>
                  <a:pt x="4552107" y="1396820"/>
                </a:lnTo>
                <a:cubicBezTo>
                  <a:pt x="4549859" y="1395921"/>
                  <a:pt x="4548735" y="1394258"/>
                  <a:pt x="4548735" y="1391830"/>
                </a:cubicBezTo>
                <a:lnTo>
                  <a:pt x="4548735" y="1390751"/>
                </a:lnTo>
                <a:lnTo>
                  <a:pt x="4550893" y="1388593"/>
                </a:lnTo>
                <a:lnTo>
                  <a:pt x="4555344" y="1389672"/>
                </a:lnTo>
                <a:lnTo>
                  <a:pt x="4564111" y="1388593"/>
                </a:lnTo>
                <a:cubicBezTo>
                  <a:pt x="4577239" y="1392279"/>
                  <a:pt x="4586725" y="1394123"/>
                  <a:pt x="4592570" y="1394123"/>
                </a:cubicBezTo>
                <a:cubicBezTo>
                  <a:pt x="4599224" y="1394123"/>
                  <a:pt x="4604709" y="1390796"/>
                  <a:pt x="4609025" y="1384142"/>
                </a:cubicBezTo>
                <a:cubicBezTo>
                  <a:pt x="4609025" y="1381984"/>
                  <a:pt x="4606102" y="1376903"/>
                  <a:pt x="4600258" y="1368901"/>
                </a:cubicBezTo>
                <a:cubicBezTo>
                  <a:pt x="4600258" y="1365214"/>
                  <a:pt x="4598100" y="1363371"/>
                  <a:pt x="4593784" y="1363371"/>
                </a:cubicBezTo>
                <a:cubicBezTo>
                  <a:pt x="4593784" y="1356088"/>
                  <a:pt x="4591221" y="1352447"/>
                  <a:pt x="4586096" y="1352447"/>
                </a:cubicBezTo>
                <a:lnTo>
                  <a:pt x="4584882" y="1351367"/>
                </a:lnTo>
                <a:lnTo>
                  <a:pt x="4584882" y="1349075"/>
                </a:lnTo>
                <a:cubicBezTo>
                  <a:pt x="4589827" y="1343949"/>
                  <a:pt x="4593154" y="1341386"/>
                  <a:pt x="4594863" y="1341386"/>
                </a:cubicBezTo>
                <a:lnTo>
                  <a:pt x="4613476" y="1345838"/>
                </a:lnTo>
                <a:lnTo>
                  <a:pt x="4624400" y="1344758"/>
                </a:lnTo>
                <a:cubicBezTo>
                  <a:pt x="4636089" y="1352401"/>
                  <a:pt x="4641934" y="1358246"/>
                  <a:pt x="4641934" y="1362292"/>
                </a:cubicBezTo>
                <a:lnTo>
                  <a:pt x="4636539" y="1368901"/>
                </a:lnTo>
                <a:lnTo>
                  <a:pt x="4638697" y="1371059"/>
                </a:lnTo>
                <a:lnTo>
                  <a:pt x="4644092" y="1369980"/>
                </a:lnTo>
                <a:lnTo>
                  <a:pt x="4646385" y="1373217"/>
                </a:lnTo>
                <a:cubicBezTo>
                  <a:pt x="4641260" y="1382029"/>
                  <a:pt x="4636854" y="1386435"/>
                  <a:pt x="4633167" y="1386435"/>
                </a:cubicBezTo>
                <a:cubicBezTo>
                  <a:pt x="4631009" y="1386435"/>
                  <a:pt x="4629930" y="1388233"/>
                  <a:pt x="4629930" y="1391830"/>
                </a:cubicBezTo>
                <a:cubicBezTo>
                  <a:pt x="4629930" y="1393358"/>
                  <a:pt x="4631009" y="1394123"/>
                  <a:pt x="4633167" y="1394123"/>
                </a:cubicBezTo>
                <a:lnTo>
                  <a:pt x="4639776" y="1391830"/>
                </a:lnTo>
                <a:lnTo>
                  <a:pt x="4652994" y="1391830"/>
                </a:lnTo>
                <a:cubicBezTo>
                  <a:pt x="4652994" y="1389672"/>
                  <a:pt x="4653713" y="1388593"/>
                  <a:pt x="4655152" y="1388593"/>
                </a:cubicBezTo>
                <a:lnTo>
                  <a:pt x="4656231" y="1388593"/>
                </a:lnTo>
                <a:lnTo>
                  <a:pt x="4666077" y="1395202"/>
                </a:lnTo>
                <a:cubicBezTo>
                  <a:pt x="4682172" y="1392953"/>
                  <a:pt x="4690220" y="1388908"/>
                  <a:pt x="4690220" y="1383063"/>
                </a:cubicBezTo>
                <a:lnTo>
                  <a:pt x="4690220" y="1381984"/>
                </a:lnTo>
                <a:lnTo>
                  <a:pt x="4688062" y="1375375"/>
                </a:lnTo>
                <a:lnTo>
                  <a:pt x="4693457" y="1366608"/>
                </a:lnTo>
                <a:cubicBezTo>
                  <a:pt x="4693457" y="1363551"/>
                  <a:pt x="4694581" y="1360269"/>
                  <a:pt x="4696829" y="1356762"/>
                </a:cubicBezTo>
                <a:lnTo>
                  <a:pt x="4692378" y="1347995"/>
                </a:lnTo>
                <a:lnTo>
                  <a:pt x="4692378" y="1346917"/>
                </a:lnTo>
                <a:cubicBezTo>
                  <a:pt x="4692378" y="1342511"/>
                  <a:pt x="4694581" y="1339588"/>
                  <a:pt x="4698987" y="1338150"/>
                </a:cubicBezTo>
                <a:close/>
                <a:moveTo>
                  <a:pt x="3095898" y="1337549"/>
                </a:moveTo>
                <a:cubicBezTo>
                  <a:pt x="3090863" y="1342584"/>
                  <a:pt x="3087266" y="1345102"/>
                  <a:pt x="3085108" y="1345102"/>
                </a:cubicBezTo>
                <a:lnTo>
                  <a:pt x="3085108" y="1346181"/>
                </a:lnTo>
                <a:lnTo>
                  <a:pt x="3089424" y="1350497"/>
                </a:lnTo>
                <a:lnTo>
                  <a:pt x="3091582" y="1350497"/>
                </a:lnTo>
                <a:cubicBezTo>
                  <a:pt x="3093740" y="1350497"/>
                  <a:pt x="3095898" y="1346541"/>
                  <a:pt x="3098056" y="1338628"/>
                </a:cubicBezTo>
                <a:lnTo>
                  <a:pt x="3096977" y="1337549"/>
                </a:lnTo>
                <a:close/>
                <a:moveTo>
                  <a:pt x="4154643" y="1337331"/>
                </a:moveTo>
                <a:lnTo>
                  <a:pt x="4154643" y="1338410"/>
                </a:lnTo>
                <a:lnTo>
                  <a:pt x="4158959" y="1338410"/>
                </a:lnTo>
                <a:lnTo>
                  <a:pt x="4158959" y="1337331"/>
                </a:lnTo>
                <a:close/>
                <a:moveTo>
                  <a:pt x="3710377" y="1337010"/>
                </a:moveTo>
                <a:lnTo>
                  <a:pt x="3710377" y="1338089"/>
                </a:lnTo>
                <a:lnTo>
                  <a:pt x="3712535" y="1338089"/>
                </a:lnTo>
                <a:lnTo>
                  <a:pt x="3712535" y="1337010"/>
                </a:lnTo>
                <a:close/>
                <a:moveTo>
                  <a:pt x="3570646" y="1337010"/>
                </a:moveTo>
                <a:lnTo>
                  <a:pt x="3567409" y="1338089"/>
                </a:lnTo>
                <a:lnTo>
                  <a:pt x="3567409" y="1339168"/>
                </a:lnTo>
                <a:lnTo>
                  <a:pt x="3568488" y="1339168"/>
                </a:lnTo>
                <a:lnTo>
                  <a:pt x="3573883" y="1338089"/>
                </a:lnTo>
                <a:lnTo>
                  <a:pt x="3573883" y="1337010"/>
                </a:lnTo>
                <a:close/>
                <a:moveTo>
                  <a:pt x="6668973" y="1336741"/>
                </a:moveTo>
                <a:lnTo>
                  <a:pt x="6665601" y="1337820"/>
                </a:lnTo>
                <a:lnTo>
                  <a:pt x="6665601" y="1338899"/>
                </a:lnTo>
                <a:lnTo>
                  <a:pt x="6666680" y="1338899"/>
                </a:lnTo>
                <a:lnTo>
                  <a:pt x="6670052" y="1337820"/>
                </a:lnTo>
                <a:lnTo>
                  <a:pt x="6670052" y="1336741"/>
                </a:lnTo>
                <a:close/>
                <a:moveTo>
                  <a:pt x="7684204" y="1336606"/>
                </a:moveTo>
                <a:cubicBezTo>
                  <a:pt x="7684204" y="1341732"/>
                  <a:pt x="7680967" y="1346138"/>
                  <a:pt x="7674493" y="1349824"/>
                </a:cubicBezTo>
                <a:lnTo>
                  <a:pt x="7676651" y="1356299"/>
                </a:lnTo>
                <a:cubicBezTo>
                  <a:pt x="7683035" y="1356299"/>
                  <a:pt x="7687396" y="1351218"/>
                  <a:pt x="7689734" y="1341058"/>
                </a:cubicBezTo>
                <a:close/>
                <a:moveTo>
                  <a:pt x="5180934" y="1336336"/>
                </a:moveTo>
                <a:lnTo>
                  <a:pt x="5180934" y="1338494"/>
                </a:lnTo>
                <a:lnTo>
                  <a:pt x="5183092" y="1338494"/>
                </a:lnTo>
                <a:close/>
                <a:moveTo>
                  <a:pt x="3599914" y="1335931"/>
                </a:moveTo>
                <a:lnTo>
                  <a:pt x="3597756" y="1341326"/>
                </a:lnTo>
                <a:lnTo>
                  <a:pt x="3597756" y="1342405"/>
                </a:lnTo>
                <a:lnTo>
                  <a:pt x="3598835" y="1342405"/>
                </a:lnTo>
                <a:lnTo>
                  <a:pt x="3600993" y="1337010"/>
                </a:lnTo>
                <a:lnTo>
                  <a:pt x="3600993" y="1335931"/>
                </a:lnTo>
                <a:close/>
                <a:moveTo>
                  <a:pt x="549603" y="1335930"/>
                </a:moveTo>
                <a:lnTo>
                  <a:pt x="546501" y="1337009"/>
                </a:lnTo>
                <a:lnTo>
                  <a:pt x="546501" y="1338088"/>
                </a:lnTo>
                <a:lnTo>
                  <a:pt x="547445" y="1338088"/>
                </a:lnTo>
                <a:lnTo>
                  <a:pt x="552840" y="1337009"/>
                </a:lnTo>
                <a:lnTo>
                  <a:pt x="552840" y="1335930"/>
                </a:lnTo>
                <a:close/>
                <a:moveTo>
                  <a:pt x="578062" y="1334851"/>
                </a:moveTo>
                <a:lnTo>
                  <a:pt x="576983" y="1338088"/>
                </a:lnTo>
                <a:lnTo>
                  <a:pt x="576983" y="1339167"/>
                </a:lnTo>
                <a:lnTo>
                  <a:pt x="578062" y="1339167"/>
                </a:lnTo>
                <a:lnTo>
                  <a:pt x="579141" y="1335930"/>
                </a:lnTo>
                <a:lnTo>
                  <a:pt x="579141" y="1334851"/>
                </a:lnTo>
                <a:close/>
                <a:moveTo>
                  <a:pt x="35066" y="1334381"/>
                </a:moveTo>
                <a:lnTo>
                  <a:pt x="35066" y="1336539"/>
                </a:lnTo>
                <a:lnTo>
                  <a:pt x="36145" y="1336539"/>
                </a:lnTo>
                <a:lnTo>
                  <a:pt x="36145" y="1334381"/>
                </a:lnTo>
                <a:close/>
                <a:moveTo>
                  <a:pt x="1544824" y="1334177"/>
                </a:moveTo>
                <a:lnTo>
                  <a:pt x="1550353" y="1335256"/>
                </a:lnTo>
                <a:lnTo>
                  <a:pt x="1550353" y="1336335"/>
                </a:lnTo>
                <a:cubicBezTo>
                  <a:pt x="1550353" y="1338043"/>
                  <a:pt x="1547745" y="1339167"/>
                  <a:pt x="1542530" y="1339707"/>
                </a:cubicBezTo>
                <a:lnTo>
                  <a:pt x="1541452" y="1338627"/>
                </a:lnTo>
                <a:cubicBezTo>
                  <a:pt x="1542530" y="1335660"/>
                  <a:pt x="1543655" y="1334177"/>
                  <a:pt x="1544824" y="1334177"/>
                </a:cubicBezTo>
                <a:close/>
                <a:moveTo>
                  <a:pt x="5614005" y="1331346"/>
                </a:moveTo>
                <a:lnTo>
                  <a:pt x="5611847" y="1342136"/>
                </a:lnTo>
                <a:lnTo>
                  <a:pt x="5612926" y="1343215"/>
                </a:lnTo>
                <a:lnTo>
                  <a:pt x="5615084" y="1343215"/>
                </a:lnTo>
                <a:lnTo>
                  <a:pt x="5618321" y="1332425"/>
                </a:lnTo>
                <a:lnTo>
                  <a:pt x="5617242" y="1331346"/>
                </a:lnTo>
                <a:close/>
                <a:moveTo>
                  <a:pt x="1690355" y="1329726"/>
                </a:moveTo>
                <a:cubicBezTo>
                  <a:pt x="1700694" y="1329726"/>
                  <a:pt x="1705865" y="1332333"/>
                  <a:pt x="1705865" y="1337549"/>
                </a:cubicBezTo>
                <a:lnTo>
                  <a:pt x="1699255" y="1339707"/>
                </a:lnTo>
                <a:cubicBezTo>
                  <a:pt x="1691163" y="1338268"/>
                  <a:pt x="1687118" y="1336425"/>
                  <a:pt x="1687118" y="1334177"/>
                </a:cubicBezTo>
                <a:close/>
                <a:moveTo>
                  <a:pt x="5608610" y="1329323"/>
                </a:moveTo>
                <a:lnTo>
                  <a:pt x="5604429" y="1334583"/>
                </a:lnTo>
                <a:cubicBezTo>
                  <a:pt x="5606497" y="1334583"/>
                  <a:pt x="5607531" y="1336021"/>
                  <a:pt x="5607531" y="1338899"/>
                </a:cubicBezTo>
                <a:lnTo>
                  <a:pt x="5606587" y="1342136"/>
                </a:lnTo>
                <a:lnTo>
                  <a:pt x="5607531" y="1348610"/>
                </a:lnTo>
                <a:lnTo>
                  <a:pt x="5607531" y="1352925"/>
                </a:lnTo>
                <a:lnTo>
                  <a:pt x="5605508" y="1357242"/>
                </a:lnTo>
                <a:lnTo>
                  <a:pt x="5606587" y="1360478"/>
                </a:lnTo>
                <a:lnTo>
                  <a:pt x="5602271" y="1364794"/>
                </a:lnTo>
                <a:lnTo>
                  <a:pt x="5603350" y="1364794"/>
                </a:lnTo>
                <a:lnTo>
                  <a:pt x="5607531" y="1359400"/>
                </a:lnTo>
                <a:lnTo>
                  <a:pt x="5606587" y="1358321"/>
                </a:lnTo>
                <a:lnTo>
                  <a:pt x="5606587" y="1357242"/>
                </a:lnTo>
                <a:cubicBezTo>
                  <a:pt x="5607756" y="1357242"/>
                  <a:pt x="5608790" y="1354724"/>
                  <a:pt x="5609689" y="1349689"/>
                </a:cubicBezTo>
                <a:lnTo>
                  <a:pt x="5610768" y="1349689"/>
                </a:lnTo>
                <a:lnTo>
                  <a:pt x="5609689" y="1342136"/>
                </a:lnTo>
                <a:lnTo>
                  <a:pt x="5609689" y="1339977"/>
                </a:lnTo>
                <a:lnTo>
                  <a:pt x="5610768" y="1338899"/>
                </a:lnTo>
                <a:lnTo>
                  <a:pt x="5607531" y="1332425"/>
                </a:lnTo>
                <a:close/>
                <a:moveTo>
                  <a:pt x="5599034" y="1329323"/>
                </a:moveTo>
                <a:lnTo>
                  <a:pt x="5601192" y="1331346"/>
                </a:lnTo>
                <a:lnTo>
                  <a:pt x="5601192" y="1329323"/>
                </a:lnTo>
                <a:close/>
                <a:moveTo>
                  <a:pt x="6630399" y="1329053"/>
                </a:moveTo>
                <a:lnTo>
                  <a:pt x="6640244" y="1332290"/>
                </a:lnTo>
                <a:lnTo>
                  <a:pt x="6645774" y="1330132"/>
                </a:lnTo>
                <a:lnTo>
                  <a:pt x="6647932" y="1333504"/>
                </a:lnTo>
                <a:lnTo>
                  <a:pt x="6643616" y="1337820"/>
                </a:lnTo>
                <a:lnTo>
                  <a:pt x="6638086" y="1336741"/>
                </a:lnTo>
                <a:lnTo>
                  <a:pt x="6629185" y="1336741"/>
                </a:lnTo>
                <a:lnTo>
                  <a:pt x="6625948" y="1333504"/>
                </a:lnTo>
                <a:close/>
                <a:moveTo>
                  <a:pt x="1526075" y="1328512"/>
                </a:moveTo>
                <a:lnTo>
                  <a:pt x="1527155" y="1328512"/>
                </a:lnTo>
                <a:cubicBezTo>
                  <a:pt x="1531201" y="1334536"/>
                  <a:pt x="1535247" y="1337549"/>
                  <a:pt x="1539294" y="1337549"/>
                </a:cubicBezTo>
                <a:lnTo>
                  <a:pt x="1539294" y="1340920"/>
                </a:lnTo>
                <a:lnTo>
                  <a:pt x="1528234" y="1342000"/>
                </a:lnTo>
                <a:cubicBezTo>
                  <a:pt x="1525266" y="1342000"/>
                  <a:pt x="1523064" y="1340516"/>
                  <a:pt x="1521625" y="1337549"/>
                </a:cubicBezTo>
                <a:lnTo>
                  <a:pt x="1521625" y="1336335"/>
                </a:lnTo>
                <a:cubicBezTo>
                  <a:pt x="1521625" y="1332288"/>
                  <a:pt x="1523109" y="1329681"/>
                  <a:pt x="1526075" y="1328512"/>
                </a:cubicBezTo>
                <a:close/>
                <a:moveTo>
                  <a:pt x="5646375" y="1328244"/>
                </a:moveTo>
                <a:cubicBezTo>
                  <a:pt x="5642778" y="1330042"/>
                  <a:pt x="5640980" y="1332874"/>
                  <a:pt x="5640980" y="1336741"/>
                </a:cubicBezTo>
                <a:lnTo>
                  <a:pt x="5640980" y="1352925"/>
                </a:lnTo>
                <a:lnTo>
                  <a:pt x="5643138" y="1355084"/>
                </a:lnTo>
                <a:lnTo>
                  <a:pt x="5657030" y="1355084"/>
                </a:lnTo>
                <a:lnTo>
                  <a:pt x="5660267" y="1358321"/>
                </a:lnTo>
                <a:lnTo>
                  <a:pt x="5660267" y="1359400"/>
                </a:lnTo>
                <a:cubicBezTo>
                  <a:pt x="5660267" y="1362277"/>
                  <a:pt x="5657030" y="1363715"/>
                  <a:pt x="5650556" y="1363715"/>
                </a:cubicBezTo>
                <a:lnTo>
                  <a:pt x="5633427" y="1386240"/>
                </a:lnTo>
                <a:cubicBezTo>
                  <a:pt x="5630010" y="1397749"/>
                  <a:pt x="5625334" y="1403503"/>
                  <a:pt x="5619400" y="1403503"/>
                </a:cubicBezTo>
                <a:cubicBezTo>
                  <a:pt x="5614724" y="1405662"/>
                  <a:pt x="5611487" y="1408899"/>
                  <a:pt x="5609689" y="1413215"/>
                </a:cubicBezTo>
                <a:lnTo>
                  <a:pt x="5601192" y="1420633"/>
                </a:lnTo>
                <a:lnTo>
                  <a:pt x="5601192" y="1421711"/>
                </a:lnTo>
                <a:lnTo>
                  <a:pt x="5603350" y="1421711"/>
                </a:lnTo>
                <a:cubicBezTo>
                  <a:pt x="5610453" y="1421892"/>
                  <a:pt x="5614005" y="1422611"/>
                  <a:pt x="5614005" y="1423870"/>
                </a:cubicBezTo>
                <a:lnTo>
                  <a:pt x="5630190" y="1419554"/>
                </a:lnTo>
                <a:lnTo>
                  <a:pt x="5634506" y="1419554"/>
                </a:lnTo>
                <a:lnTo>
                  <a:pt x="5643138" y="1421711"/>
                </a:lnTo>
                <a:lnTo>
                  <a:pt x="5646375" y="1421711"/>
                </a:lnTo>
                <a:lnTo>
                  <a:pt x="5647454" y="1420633"/>
                </a:lnTo>
                <a:lnTo>
                  <a:pt x="5648533" y="1420633"/>
                </a:lnTo>
                <a:lnTo>
                  <a:pt x="5647454" y="1402425"/>
                </a:lnTo>
                <a:lnTo>
                  <a:pt x="5647454" y="1392714"/>
                </a:lnTo>
                <a:lnTo>
                  <a:pt x="5648533" y="1388398"/>
                </a:lnTo>
                <a:lnTo>
                  <a:pt x="5645296" y="1377608"/>
                </a:lnTo>
                <a:lnTo>
                  <a:pt x="5651635" y="1374505"/>
                </a:lnTo>
                <a:lnTo>
                  <a:pt x="5658109" y="1376529"/>
                </a:lnTo>
                <a:lnTo>
                  <a:pt x="5664583" y="1376529"/>
                </a:lnTo>
                <a:lnTo>
                  <a:pt x="5673215" y="1374505"/>
                </a:lnTo>
                <a:lnTo>
                  <a:pt x="5675373" y="1374505"/>
                </a:lnTo>
                <a:cubicBezTo>
                  <a:pt x="5679689" y="1378731"/>
                  <a:pt x="5684005" y="1381205"/>
                  <a:pt x="5688321" y="1381924"/>
                </a:cubicBezTo>
                <a:lnTo>
                  <a:pt x="5688321" y="1386240"/>
                </a:lnTo>
                <a:lnTo>
                  <a:pt x="5691558" y="1386240"/>
                </a:lnTo>
                <a:cubicBezTo>
                  <a:pt x="5691558" y="1383363"/>
                  <a:pt x="5692278" y="1381924"/>
                  <a:pt x="5693716" y="1381924"/>
                </a:cubicBezTo>
                <a:lnTo>
                  <a:pt x="5696818" y="1381924"/>
                </a:lnTo>
                <a:cubicBezTo>
                  <a:pt x="5704012" y="1385161"/>
                  <a:pt x="5707608" y="1387319"/>
                  <a:pt x="5707608" y="1388398"/>
                </a:cubicBezTo>
                <a:cubicBezTo>
                  <a:pt x="5705630" y="1391994"/>
                  <a:pt x="5702753" y="1393793"/>
                  <a:pt x="5698976" y="1393793"/>
                </a:cubicBezTo>
                <a:lnTo>
                  <a:pt x="5700055" y="1401346"/>
                </a:lnTo>
                <a:cubicBezTo>
                  <a:pt x="5700055" y="1402785"/>
                  <a:pt x="5698617" y="1403503"/>
                  <a:pt x="5695739" y="1403503"/>
                </a:cubicBezTo>
                <a:lnTo>
                  <a:pt x="5695739" y="1404583"/>
                </a:lnTo>
                <a:cubicBezTo>
                  <a:pt x="5700055" y="1404583"/>
                  <a:pt x="5702213" y="1408179"/>
                  <a:pt x="5702213" y="1415373"/>
                </a:cubicBezTo>
                <a:lnTo>
                  <a:pt x="5702213" y="1416451"/>
                </a:lnTo>
                <a:cubicBezTo>
                  <a:pt x="5699336" y="1420678"/>
                  <a:pt x="5697897" y="1423870"/>
                  <a:pt x="5697897" y="1426028"/>
                </a:cubicBezTo>
                <a:lnTo>
                  <a:pt x="5697897" y="1427107"/>
                </a:lnTo>
                <a:lnTo>
                  <a:pt x="5698976" y="1427107"/>
                </a:lnTo>
                <a:lnTo>
                  <a:pt x="5716240" y="1413215"/>
                </a:lnTo>
                <a:lnTo>
                  <a:pt x="5722714" y="1412136"/>
                </a:lnTo>
                <a:lnTo>
                  <a:pt x="5722714" y="1411057"/>
                </a:lnTo>
                <a:lnTo>
                  <a:pt x="5720556" y="1407820"/>
                </a:lnTo>
                <a:lnTo>
                  <a:pt x="5721635" y="1402425"/>
                </a:lnTo>
                <a:cubicBezTo>
                  <a:pt x="5719118" y="1401885"/>
                  <a:pt x="5715161" y="1393253"/>
                  <a:pt x="5709766" y="1376529"/>
                </a:cubicBezTo>
                <a:cubicBezTo>
                  <a:pt x="5702933" y="1371943"/>
                  <a:pt x="5697897" y="1367312"/>
                  <a:pt x="5694660" y="1362637"/>
                </a:cubicBezTo>
                <a:lnTo>
                  <a:pt x="5678610" y="1363715"/>
                </a:lnTo>
                <a:lnTo>
                  <a:pt x="5668899" y="1363715"/>
                </a:lnTo>
                <a:lnTo>
                  <a:pt x="5666741" y="1361557"/>
                </a:lnTo>
                <a:lnTo>
                  <a:pt x="5666741" y="1359400"/>
                </a:lnTo>
                <a:cubicBezTo>
                  <a:pt x="5666741" y="1358141"/>
                  <a:pt x="5669259" y="1356702"/>
                  <a:pt x="5674294" y="1355084"/>
                </a:cubicBezTo>
                <a:lnTo>
                  <a:pt x="5684005" y="1357242"/>
                </a:lnTo>
                <a:cubicBezTo>
                  <a:pt x="5689760" y="1356702"/>
                  <a:pt x="5692637" y="1355624"/>
                  <a:pt x="5692637" y="1354005"/>
                </a:cubicBezTo>
                <a:lnTo>
                  <a:pt x="5692637" y="1352925"/>
                </a:lnTo>
                <a:lnTo>
                  <a:pt x="5690479" y="1339977"/>
                </a:lnTo>
                <a:lnTo>
                  <a:pt x="5694660" y="1328244"/>
                </a:lnTo>
                <a:lnTo>
                  <a:pt x="5689400" y="1328244"/>
                </a:lnTo>
                <a:lnTo>
                  <a:pt x="5685084" y="1331346"/>
                </a:lnTo>
                <a:lnTo>
                  <a:pt x="5677531" y="1331346"/>
                </a:lnTo>
                <a:cubicBezTo>
                  <a:pt x="5674834" y="1329278"/>
                  <a:pt x="5671597" y="1328244"/>
                  <a:pt x="5667820" y="1328244"/>
                </a:cubicBezTo>
                <a:close/>
                <a:moveTo>
                  <a:pt x="3206092" y="1326759"/>
                </a:moveTo>
                <a:cubicBezTo>
                  <a:pt x="3206092" y="1328737"/>
                  <a:pt x="3201416" y="1330895"/>
                  <a:pt x="3192065" y="1333233"/>
                </a:cubicBezTo>
                <a:cubicBezTo>
                  <a:pt x="3192065" y="1336650"/>
                  <a:pt x="3189187" y="1338808"/>
                  <a:pt x="3183433" y="1339707"/>
                </a:cubicBezTo>
                <a:cubicBezTo>
                  <a:pt x="3182354" y="1339707"/>
                  <a:pt x="3180915" y="1337189"/>
                  <a:pt x="3179117" y="1332154"/>
                </a:cubicBezTo>
                <a:cubicBezTo>
                  <a:pt x="3173722" y="1334852"/>
                  <a:pt x="3170844" y="1337010"/>
                  <a:pt x="3170485" y="1338628"/>
                </a:cubicBezTo>
                <a:lnTo>
                  <a:pt x="3170485" y="1341865"/>
                </a:lnTo>
                <a:cubicBezTo>
                  <a:pt x="3174081" y="1342045"/>
                  <a:pt x="3175880" y="1343124"/>
                  <a:pt x="3175880" y="1345102"/>
                </a:cubicBezTo>
                <a:lnTo>
                  <a:pt x="3175880" y="1350497"/>
                </a:lnTo>
                <a:lnTo>
                  <a:pt x="3172643" y="1354813"/>
                </a:lnTo>
                <a:lnTo>
                  <a:pt x="3172643" y="1355892"/>
                </a:lnTo>
                <a:lnTo>
                  <a:pt x="3180196" y="1354813"/>
                </a:lnTo>
                <a:lnTo>
                  <a:pt x="3189907" y="1354813"/>
                </a:lnTo>
                <a:lnTo>
                  <a:pt x="3196381" y="1360343"/>
                </a:lnTo>
                <a:lnTo>
                  <a:pt x="3207171" y="1354813"/>
                </a:lnTo>
                <a:lnTo>
                  <a:pt x="3212566" y="1354813"/>
                </a:lnTo>
                <a:lnTo>
                  <a:pt x="3213645" y="1355892"/>
                </a:lnTo>
                <a:lnTo>
                  <a:pt x="3214724" y="1355892"/>
                </a:lnTo>
                <a:lnTo>
                  <a:pt x="3216882" y="1352655"/>
                </a:lnTo>
                <a:lnTo>
                  <a:pt x="3216882" y="1351576"/>
                </a:lnTo>
                <a:cubicBezTo>
                  <a:pt x="3216882" y="1350137"/>
                  <a:pt x="3215443" y="1349418"/>
                  <a:pt x="3212566" y="1349418"/>
                </a:cubicBezTo>
                <a:cubicBezTo>
                  <a:pt x="3210767" y="1344742"/>
                  <a:pt x="3208969" y="1342225"/>
                  <a:pt x="3207171" y="1341865"/>
                </a:cubicBezTo>
                <a:lnTo>
                  <a:pt x="3208250" y="1337549"/>
                </a:lnTo>
                <a:lnTo>
                  <a:pt x="3207171" y="1332154"/>
                </a:lnTo>
                <a:lnTo>
                  <a:pt x="3208250" y="1327838"/>
                </a:lnTo>
                <a:lnTo>
                  <a:pt x="3207171" y="1326759"/>
                </a:lnTo>
                <a:close/>
                <a:moveTo>
                  <a:pt x="8753199" y="1326222"/>
                </a:moveTo>
                <a:lnTo>
                  <a:pt x="8751041" y="1332830"/>
                </a:lnTo>
                <a:lnTo>
                  <a:pt x="8758594" y="1338226"/>
                </a:lnTo>
                <a:lnTo>
                  <a:pt x="8764124" y="1331751"/>
                </a:lnTo>
                <a:lnTo>
                  <a:pt x="8764124" y="1329459"/>
                </a:lnTo>
                <a:cubicBezTo>
                  <a:pt x="8764124" y="1327301"/>
                  <a:pt x="8760482" y="1326222"/>
                  <a:pt x="8753199" y="1326222"/>
                </a:cubicBezTo>
                <a:close/>
                <a:moveTo>
                  <a:pt x="1117281" y="1324600"/>
                </a:moveTo>
                <a:lnTo>
                  <a:pt x="1113911" y="1327972"/>
                </a:lnTo>
                <a:lnTo>
                  <a:pt x="1114990" y="1329051"/>
                </a:lnTo>
                <a:cubicBezTo>
                  <a:pt x="1120114" y="1328332"/>
                  <a:pt x="1122676" y="1327208"/>
                  <a:pt x="1122676" y="1325679"/>
                </a:cubicBezTo>
                <a:close/>
                <a:moveTo>
                  <a:pt x="1080057" y="1324600"/>
                </a:moveTo>
                <a:lnTo>
                  <a:pt x="1080057" y="1325679"/>
                </a:lnTo>
                <a:lnTo>
                  <a:pt x="1084373" y="1339976"/>
                </a:lnTo>
                <a:lnTo>
                  <a:pt x="1081136" y="1354138"/>
                </a:lnTo>
                <a:lnTo>
                  <a:pt x="1082214" y="1357375"/>
                </a:lnTo>
                <a:lnTo>
                  <a:pt x="1093139" y="1356296"/>
                </a:lnTo>
                <a:lnTo>
                  <a:pt x="1095298" y="1356296"/>
                </a:lnTo>
                <a:lnTo>
                  <a:pt x="1095298" y="1341055"/>
                </a:lnTo>
                <a:cubicBezTo>
                  <a:pt x="1095298" y="1334851"/>
                  <a:pt x="1094578" y="1330085"/>
                  <a:pt x="1093139" y="1326758"/>
                </a:cubicBezTo>
                <a:lnTo>
                  <a:pt x="1092061" y="1327972"/>
                </a:lnTo>
                <a:lnTo>
                  <a:pt x="1088824" y="1327972"/>
                </a:lnTo>
                <a:lnTo>
                  <a:pt x="1084373" y="1324600"/>
                </a:lnTo>
                <a:close/>
                <a:moveTo>
                  <a:pt x="1658389" y="1324061"/>
                </a:moveTo>
                <a:cubicBezTo>
                  <a:pt x="1655960" y="1324780"/>
                  <a:pt x="1654477" y="1326264"/>
                  <a:pt x="1653938" y="1328512"/>
                </a:cubicBezTo>
                <a:lnTo>
                  <a:pt x="1655017" y="1331884"/>
                </a:lnTo>
                <a:lnTo>
                  <a:pt x="1658389" y="1331884"/>
                </a:lnTo>
                <a:cubicBezTo>
                  <a:pt x="1659827" y="1331884"/>
                  <a:pt x="1660547" y="1330760"/>
                  <a:pt x="1660547" y="1328512"/>
                </a:cubicBezTo>
                <a:close/>
                <a:moveTo>
                  <a:pt x="5649612" y="1323927"/>
                </a:moveTo>
                <a:lnTo>
                  <a:pt x="5649612" y="1325007"/>
                </a:lnTo>
                <a:lnTo>
                  <a:pt x="5652714" y="1325007"/>
                </a:lnTo>
                <a:lnTo>
                  <a:pt x="5652714" y="1323927"/>
                </a:lnTo>
                <a:close/>
                <a:moveTo>
                  <a:pt x="3075397" y="1323522"/>
                </a:moveTo>
                <a:lnTo>
                  <a:pt x="3075397" y="1325680"/>
                </a:lnTo>
                <a:cubicBezTo>
                  <a:pt x="3076476" y="1328557"/>
                  <a:pt x="3077555" y="1329996"/>
                  <a:pt x="3078634" y="1329996"/>
                </a:cubicBezTo>
                <a:lnTo>
                  <a:pt x="3079713" y="1329996"/>
                </a:lnTo>
                <a:lnTo>
                  <a:pt x="3079713" y="1328917"/>
                </a:lnTo>
                <a:cubicBezTo>
                  <a:pt x="3078275" y="1325680"/>
                  <a:pt x="3076836" y="1323882"/>
                  <a:pt x="3075397" y="1323522"/>
                </a:cubicBezTo>
                <a:close/>
                <a:moveTo>
                  <a:pt x="1176358" y="1323522"/>
                </a:moveTo>
                <a:lnTo>
                  <a:pt x="1176358" y="1327972"/>
                </a:lnTo>
                <a:lnTo>
                  <a:pt x="1178516" y="1331209"/>
                </a:lnTo>
                <a:lnTo>
                  <a:pt x="1178516" y="1334446"/>
                </a:lnTo>
                <a:cubicBezTo>
                  <a:pt x="1175906" y="1334446"/>
                  <a:pt x="1173704" y="1336649"/>
                  <a:pt x="1171906" y="1341055"/>
                </a:cubicBezTo>
                <a:cubicBezTo>
                  <a:pt x="1173344" y="1341055"/>
                  <a:pt x="1174064" y="1342134"/>
                  <a:pt x="1174064" y="1344292"/>
                </a:cubicBezTo>
                <a:cubicBezTo>
                  <a:pt x="1177930" y="1344292"/>
                  <a:pt x="1180133" y="1346855"/>
                  <a:pt x="1180673" y="1351980"/>
                </a:cubicBezTo>
                <a:lnTo>
                  <a:pt x="1183910" y="1351980"/>
                </a:lnTo>
                <a:lnTo>
                  <a:pt x="1186203" y="1349822"/>
                </a:lnTo>
                <a:lnTo>
                  <a:pt x="1181752" y="1345371"/>
                </a:lnTo>
                <a:cubicBezTo>
                  <a:pt x="1182111" y="1339707"/>
                  <a:pt x="1183956" y="1335345"/>
                  <a:pt x="1187283" y="1332288"/>
                </a:cubicBezTo>
                <a:lnTo>
                  <a:pt x="1187283" y="1327972"/>
                </a:lnTo>
                <a:lnTo>
                  <a:pt x="1179595" y="1323522"/>
                </a:lnTo>
                <a:close/>
                <a:moveTo>
                  <a:pt x="9191126" y="1323171"/>
                </a:moveTo>
                <a:cubicBezTo>
                  <a:pt x="9191126" y="1325329"/>
                  <a:pt x="9189687" y="1327487"/>
                  <a:pt x="9186810" y="1329645"/>
                </a:cubicBezTo>
                <a:lnTo>
                  <a:pt x="9190047" y="1329645"/>
                </a:lnTo>
                <a:lnTo>
                  <a:pt x="9192205" y="1325329"/>
                </a:lnTo>
                <a:lnTo>
                  <a:pt x="9192205" y="1323171"/>
                </a:lnTo>
                <a:close/>
                <a:moveTo>
                  <a:pt x="2242655" y="1323168"/>
                </a:moveTo>
                <a:cubicBezTo>
                  <a:pt x="2248500" y="1324607"/>
                  <a:pt x="2254660" y="1328204"/>
                  <a:pt x="2261133" y="1333958"/>
                </a:cubicBezTo>
                <a:cubicBezTo>
                  <a:pt x="2270576" y="1337375"/>
                  <a:pt x="2275296" y="1343175"/>
                  <a:pt x="2275296" y="1351357"/>
                </a:cubicBezTo>
                <a:lnTo>
                  <a:pt x="2275296" y="1352436"/>
                </a:lnTo>
                <a:cubicBezTo>
                  <a:pt x="2274396" y="1355314"/>
                  <a:pt x="2272552" y="1357472"/>
                  <a:pt x="2269766" y="1358910"/>
                </a:cubicBezTo>
                <a:lnTo>
                  <a:pt x="2266529" y="1358910"/>
                </a:lnTo>
                <a:cubicBezTo>
                  <a:pt x="2264370" y="1358191"/>
                  <a:pt x="2263291" y="1356033"/>
                  <a:pt x="2263291" y="1352436"/>
                </a:cubicBezTo>
                <a:lnTo>
                  <a:pt x="2261133" y="1352436"/>
                </a:lnTo>
                <a:cubicBezTo>
                  <a:pt x="2261133" y="1356752"/>
                  <a:pt x="2255738" y="1358910"/>
                  <a:pt x="2244950" y="1358910"/>
                </a:cubicBezTo>
                <a:lnTo>
                  <a:pt x="2219997" y="1357831"/>
                </a:lnTo>
                <a:lnTo>
                  <a:pt x="2218919" y="1356752"/>
                </a:lnTo>
                <a:lnTo>
                  <a:pt x="2218919" y="1355673"/>
                </a:lnTo>
                <a:cubicBezTo>
                  <a:pt x="2218919" y="1351897"/>
                  <a:pt x="2221075" y="1348255"/>
                  <a:pt x="2225391" y="1344749"/>
                </a:cubicBezTo>
                <a:cubicBezTo>
                  <a:pt x="2228448" y="1336836"/>
                  <a:pt x="2230965" y="1332879"/>
                  <a:pt x="2232945" y="1332879"/>
                </a:cubicBezTo>
                <a:lnTo>
                  <a:pt x="2234023" y="1333958"/>
                </a:lnTo>
                <a:lnTo>
                  <a:pt x="2234023" y="1331801"/>
                </a:lnTo>
                <a:lnTo>
                  <a:pt x="2231865" y="1328563"/>
                </a:lnTo>
                <a:lnTo>
                  <a:pt x="2231865" y="1326406"/>
                </a:lnTo>
                <a:cubicBezTo>
                  <a:pt x="2231865" y="1324607"/>
                  <a:pt x="2235462" y="1323528"/>
                  <a:pt x="2242655" y="1323168"/>
                </a:cubicBezTo>
                <a:close/>
                <a:moveTo>
                  <a:pt x="758121" y="1322307"/>
                </a:moveTo>
                <a:lnTo>
                  <a:pt x="758121" y="1328512"/>
                </a:lnTo>
                <a:lnTo>
                  <a:pt x="761358" y="1330670"/>
                </a:lnTo>
                <a:lnTo>
                  <a:pt x="761358" y="1329591"/>
                </a:lnTo>
                <a:lnTo>
                  <a:pt x="759200" y="1322307"/>
                </a:lnTo>
                <a:close/>
                <a:moveTo>
                  <a:pt x="3696350" y="1321904"/>
                </a:moveTo>
                <a:lnTo>
                  <a:pt x="3695271" y="1327299"/>
                </a:lnTo>
                <a:lnTo>
                  <a:pt x="3695271" y="1337010"/>
                </a:lnTo>
                <a:cubicBezTo>
                  <a:pt x="3695271" y="1338089"/>
                  <a:pt x="3696709" y="1339168"/>
                  <a:pt x="3699587" y="1340247"/>
                </a:cubicBezTo>
                <a:lnTo>
                  <a:pt x="3700666" y="1339168"/>
                </a:lnTo>
                <a:lnTo>
                  <a:pt x="3700666" y="1332694"/>
                </a:lnTo>
                <a:lnTo>
                  <a:pt x="3696350" y="1325141"/>
                </a:lnTo>
                <a:lnTo>
                  <a:pt x="3697429" y="1324062"/>
                </a:lnTo>
                <a:lnTo>
                  <a:pt x="3697429" y="1321904"/>
                </a:lnTo>
                <a:close/>
                <a:moveTo>
                  <a:pt x="5116059" y="1320016"/>
                </a:moveTo>
                <a:lnTo>
                  <a:pt x="5112822" y="1321095"/>
                </a:lnTo>
                <a:lnTo>
                  <a:pt x="5113901" y="1328783"/>
                </a:lnTo>
                <a:lnTo>
                  <a:pt x="5109585" y="1337415"/>
                </a:lnTo>
                <a:cubicBezTo>
                  <a:pt x="5109585" y="1340292"/>
                  <a:pt x="5111383" y="1341731"/>
                  <a:pt x="5114980" y="1341731"/>
                </a:cubicBezTo>
                <a:lnTo>
                  <a:pt x="5117138" y="1343889"/>
                </a:lnTo>
                <a:cubicBezTo>
                  <a:pt x="5128737" y="1343349"/>
                  <a:pt x="5134537" y="1340112"/>
                  <a:pt x="5134537" y="1334178"/>
                </a:cubicBezTo>
                <a:lnTo>
                  <a:pt x="5137774" y="1329862"/>
                </a:lnTo>
                <a:lnTo>
                  <a:pt x="5138853" y="1328783"/>
                </a:lnTo>
                <a:lnTo>
                  <a:pt x="5139932" y="1328783"/>
                </a:lnTo>
                <a:cubicBezTo>
                  <a:pt x="5149283" y="1328783"/>
                  <a:pt x="5153959" y="1331301"/>
                  <a:pt x="5153959" y="1336336"/>
                </a:cubicBezTo>
                <a:lnTo>
                  <a:pt x="5152880" y="1337415"/>
                </a:lnTo>
                <a:cubicBezTo>
                  <a:pt x="5159534" y="1342450"/>
                  <a:pt x="5165288" y="1344968"/>
                  <a:pt x="5170144" y="1344968"/>
                </a:cubicBezTo>
                <a:cubicBezTo>
                  <a:pt x="5172662" y="1344428"/>
                  <a:pt x="5174820" y="1342270"/>
                  <a:pt x="5176618" y="1338494"/>
                </a:cubicBezTo>
                <a:lnTo>
                  <a:pt x="5176618" y="1336336"/>
                </a:lnTo>
                <a:lnTo>
                  <a:pt x="5174460" y="1333099"/>
                </a:lnTo>
                <a:cubicBezTo>
                  <a:pt x="5174460" y="1330761"/>
                  <a:pt x="5176978" y="1329322"/>
                  <a:pt x="5182013" y="1328783"/>
                </a:cubicBezTo>
                <a:lnTo>
                  <a:pt x="5182013" y="1326625"/>
                </a:lnTo>
                <a:cubicBezTo>
                  <a:pt x="5182013" y="1324557"/>
                  <a:pt x="5178057" y="1323073"/>
                  <a:pt x="5170144" y="1322174"/>
                </a:cubicBezTo>
                <a:cubicBezTo>
                  <a:pt x="5170144" y="1323613"/>
                  <a:pt x="5169065" y="1324332"/>
                  <a:pt x="5166907" y="1324332"/>
                </a:cubicBezTo>
                <a:cubicBezTo>
                  <a:pt x="5165468" y="1323073"/>
                  <a:pt x="5159354" y="1321994"/>
                  <a:pt x="5148564" y="1321095"/>
                </a:cubicBezTo>
                <a:lnTo>
                  <a:pt x="5147485" y="1320016"/>
                </a:lnTo>
                <a:lnTo>
                  <a:pt x="5146406" y="1320016"/>
                </a:lnTo>
                <a:lnTo>
                  <a:pt x="5144248" y="1322174"/>
                </a:lnTo>
                <a:lnTo>
                  <a:pt x="5136695" y="1322174"/>
                </a:lnTo>
                <a:lnTo>
                  <a:pt x="5131165" y="1321095"/>
                </a:lnTo>
                <a:lnTo>
                  <a:pt x="5124691" y="1322174"/>
                </a:lnTo>
                <a:lnTo>
                  <a:pt x="5122533" y="1322174"/>
                </a:lnTo>
                <a:close/>
                <a:moveTo>
                  <a:pt x="2082289" y="1319931"/>
                </a:moveTo>
                <a:lnTo>
                  <a:pt x="2080130" y="1322089"/>
                </a:lnTo>
                <a:lnTo>
                  <a:pt x="2080130" y="1323168"/>
                </a:lnTo>
                <a:lnTo>
                  <a:pt x="2083367" y="1324247"/>
                </a:lnTo>
                <a:lnTo>
                  <a:pt x="2084446" y="1323168"/>
                </a:lnTo>
                <a:lnTo>
                  <a:pt x="2084446" y="1319931"/>
                </a:lnTo>
                <a:close/>
                <a:moveTo>
                  <a:pt x="3606388" y="1319746"/>
                </a:moveTo>
                <a:lnTo>
                  <a:pt x="3602072" y="1332694"/>
                </a:lnTo>
                <a:cubicBezTo>
                  <a:pt x="3607826" y="1328198"/>
                  <a:pt x="3610704" y="1323882"/>
                  <a:pt x="3610704" y="1319746"/>
                </a:cubicBezTo>
                <a:close/>
                <a:moveTo>
                  <a:pt x="5659188" y="1319612"/>
                </a:moveTo>
                <a:lnTo>
                  <a:pt x="5655951" y="1320691"/>
                </a:lnTo>
                <a:lnTo>
                  <a:pt x="5655951" y="1321769"/>
                </a:lnTo>
                <a:lnTo>
                  <a:pt x="5657030" y="1321769"/>
                </a:lnTo>
                <a:lnTo>
                  <a:pt x="5661346" y="1320691"/>
                </a:lnTo>
                <a:lnTo>
                  <a:pt x="5661346" y="1319612"/>
                </a:lnTo>
                <a:close/>
                <a:moveTo>
                  <a:pt x="2181961" y="1316559"/>
                </a:moveTo>
                <a:cubicBezTo>
                  <a:pt x="2178905" y="1318358"/>
                  <a:pt x="2176747" y="1320920"/>
                  <a:pt x="2175487" y="1324247"/>
                </a:cubicBezTo>
                <a:lnTo>
                  <a:pt x="2179802" y="1327484"/>
                </a:lnTo>
                <a:cubicBezTo>
                  <a:pt x="2183400" y="1324427"/>
                  <a:pt x="2185198" y="1321505"/>
                  <a:pt x="2185198" y="1318717"/>
                </a:cubicBezTo>
                <a:close/>
                <a:moveTo>
                  <a:pt x="5257678" y="1314621"/>
                </a:moveTo>
                <a:cubicBezTo>
                  <a:pt x="5257678" y="1315880"/>
                  <a:pt x="5260960" y="1316959"/>
                  <a:pt x="5267524" y="1317858"/>
                </a:cubicBezTo>
                <a:lnTo>
                  <a:pt x="5272919" y="1316779"/>
                </a:lnTo>
                <a:lnTo>
                  <a:pt x="5272919" y="1315700"/>
                </a:lnTo>
                <a:lnTo>
                  <a:pt x="5269682" y="1314621"/>
                </a:lnTo>
                <a:lnTo>
                  <a:pt x="5268603" y="1315700"/>
                </a:lnTo>
                <a:lnTo>
                  <a:pt x="5267524" y="1315700"/>
                </a:lnTo>
                <a:lnTo>
                  <a:pt x="5260915" y="1314621"/>
                </a:lnTo>
                <a:close/>
                <a:moveTo>
                  <a:pt x="5112822" y="1314621"/>
                </a:moveTo>
                <a:lnTo>
                  <a:pt x="5112822" y="1315700"/>
                </a:lnTo>
                <a:lnTo>
                  <a:pt x="5114980" y="1315700"/>
                </a:lnTo>
                <a:lnTo>
                  <a:pt x="5114980" y="1314621"/>
                </a:lnTo>
                <a:close/>
                <a:moveTo>
                  <a:pt x="2089842" y="1314402"/>
                </a:moveTo>
                <a:lnTo>
                  <a:pt x="2087685" y="1316559"/>
                </a:lnTo>
                <a:lnTo>
                  <a:pt x="2089842" y="1318717"/>
                </a:lnTo>
                <a:lnTo>
                  <a:pt x="2093080" y="1318717"/>
                </a:lnTo>
                <a:lnTo>
                  <a:pt x="2093080" y="1314402"/>
                </a:lnTo>
                <a:close/>
                <a:moveTo>
                  <a:pt x="3558777" y="1314351"/>
                </a:moveTo>
                <a:lnTo>
                  <a:pt x="3557698" y="1317588"/>
                </a:lnTo>
                <a:lnTo>
                  <a:pt x="3562014" y="1317588"/>
                </a:lnTo>
                <a:lnTo>
                  <a:pt x="3562014" y="1316509"/>
                </a:lnTo>
                <a:lnTo>
                  <a:pt x="3559856" y="1314351"/>
                </a:lnTo>
                <a:close/>
                <a:moveTo>
                  <a:pt x="5717319" y="1314217"/>
                </a:moveTo>
                <a:lnTo>
                  <a:pt x="5715161" y="1316375"/>
                </a:lnTo>
                <a:lnTo>
                  <a:pt x="5715161" y="1318532"/>
                </a:lnTo>
                <a:lnTo>
                  <a:pt x="5719477" y="1319612"/>
                </a:lnTo>
                <a:lnTo>
                  <a:pt x="5720556" y="1318532"/>
                </a:lnTo>
                <a:lnTo>
                  <a:pt x="5720556" y="1316375"/>
                </a:lnTo>
                <a:lnTo>
                  <a:pt x="5718398" y="1314217"/>
                </a:lnTo>
                <a:close/>
                <a:moveTo>
                  <a:pt x="722379" y="1313810"/>
                </a:moveTo>
                <a:lnTo>
                  <a:pt x="722379" y="1314889"/>
                </a:lnTo>
                <a:lnTo>
                  <a:pt x="730741" y="1317992"/>
                </a:lnTo>
                <a:lnTo>
                  <a:pt x="730741" y="1315968"/>
                </a:lnTo>
                <a:lnTo>
                  <a:pt x="723458" y="1313810"/>
                </a:lnTo>
                <a:close/>
                <a:moveTo>
                  <a:pt x="5137774" y="1313542"/>
                </a:moveTo>
                <a:lnTo>
                  <a:pt x="5137774" y="1314621"/>
                </a:lnTo>
                <a:lnTo>
                  <a:pt x="5139932" y="1316779"/>
                </a:lnTo>
                <a:lnTo>
                  <a:pt x="5143169" y="1316779"/>
                </a:lnTo>
                <a:lnTo>
                  <a:pt x="5143169" y="1314621"/>
                </a:lnTo>
                <a:lnTo>
                  <a:pt x="5138853" y="1313542"/>
                </a:lnTo>
                <a:close/>
                <a:moveTo>
                  <a:pt x="9180336" y="1313325"/>
                </a:moveTo>
                <a:cubicBezTo>
                  <a:pt x="9180516" y="1316922"/>
                  <a:pt x="9181235" y="1318720"/>
                  <a:pt x="9182494" y="1318720"/>
                </a:cubicBezTo>
                <a:lnTo>
                  <a:pt x="9188968" y="1316562"/>
                </a:lnTo>
                <a:cubicBezTo>
                  <a:pt x="9188249" y="1314404"/>
                  <a:pt x="9186091" y="1313325"/>
                  <a:pt x="9182494" y="1313325"/>
                </a:cubicBezTo>
                <a:close/>
                <a:moveTo>
                  <a:pt x="6754889" y="1312464"/>
                </a:moveTo>
                <a:lnTo>
                  <a:pt x="6754889" y="1320152"/>
                </a:lnTo>
                <a:lnTo>
                  <a:pt x="6757047" y="1322444"/>
                </a:lnTo>
                <a:cubicBezTo>
                  <a:pt x="6758935" y="1322444"/>
                  <a:pt x="6760059" y="1319477"/>
                  <a:pt x="6760419" y="1313543"/>
                </a:cubicBezTo>
                <a:close/>
                <a:moveTo>
                  <a:pt x="1182831" y="1311518"/>
                </a:moveTo>
                <a:lnTo>
                  <a:pt x="1180673" y="1313676"/>
                </a:lnTo>
                <a:lnTo>
                  <a:pt x="1180673" y="1316912"/>
                </a:lnTo>
                <a:lnTo>
                  <a:pt x="1186203" y="1316912"/>
                </a:lnTo>
                <a:lnTo>
                  <a:pt x="1186203" y="1311518"/>
                </a:lnTo>
                <a:close/>
                <a:moveTo>
                  <a:pt x="5135616" y="1310305"/>
                </a:moveTo>
                <a:lnTo>
                  <a:pt x="5135616" y="1312463"/>
                </a:lnTo>
                <a:lnTo>
                  <a:pt x="5136695" y="1312463"/>
                </a:lnTo>
                <a:lnTo>
                  <a:pt x="5136695" y="1310305"/>
                </a:lnTo>
                <a:close/>
                <a:moveTo>
                  <a:pt x="3175880" y="1308416"/>
                </a:moveTo>
                <a:lnTo>
                  <a:pt x="3175880" y="1324601"/>
                </a:lnTo>
                <a:lnTo>
                  <a:pt x="3181275" y="1331075"/>
                </a:lnTo>
                <a:cubicBezTo>
                  <a:pt x="3181275" y="1328917"/>
                  <a:pt x="3183792" y="1325320"/>
                  <a:pt x="3188828" y="1320285"/>
                </a:cubicBezTo>
                <a:lnTo>
                  <a:pt x="3190986" y="1314890"/>
                </a:lnTo>
                <a:cubicBezTo>
                  <a:pt x="3185231" y="1313272"/>
                  <a:pt x="3180915" y="1311114"/>
                  <a:pt x="3178038" y="1308416"/>
                </a:cubicBezTo>
                <a:close/>
                <a:moveTo>
                  <a:pt x="5076135" y="1308147"/>
                </a:moveTo>
                <a:lnTo>
                  <a:pt x="5075056" y="1309226"/>
                </a:lnTo>
                <a:lnTo>
                  <a:pt x="5073977" y="1309226"/>
                </a:lnTo>
                <a:lnTo>
                  <a:pt x="5075056" y="1312463"/>
                </a:lnTo>
                <a:lnTo>
                  <a:pt x="5076135" y="1312463"/>
                </a:lnTo>
                <a:close/>
                <a:moveTo>
                  <a:pt x="566463" y="1307471"/>
                </a:moveTo>
                <a:lnTo>
                  <a:pt x="566463" y="1311652"/>
                </a:lnTo>
                <a:lnTo>
                  <a:pt x="569565" y="1311652"/>
                </a:lnTo>
                <a:lnTo>
                  <a:pt x="569565" y="1309629"/>
                </a:lnTo>
                <a:lnTo>
                  <a:pt x="567542" y="1307471"/>
                </a:lnTo>
                <a:close/>
                <a:moveTo>
                  <a:pt x="7710505" y="1307204"/>
                </a:moveTo>
                <a:lnTo>
                  <a:pt x="7709426" y="1311520"/>
                </a:lnTo>
                <a:lnTo>
                  <a:pt x="7709426" y="1312599"/>
                </a:lnTo>
                <a:lnTo>
                  <a:pt x="7710505" y="1312599"/>
                </a:lnTo>
                <a:lnTo>
                  <a:pt x="7711584" y="1309363"/>
                </a:lnTo>
                <a:lnTo>
                  <a:pt x="7711584" y="1307204"/>
                </a:lnTo>
                <a:close/>
                <a:moveTo>
                  <a:pt x="5723793" y="1306664"/>
                </a:moveTo>
                <a:lnTo>
                  <a:pt x="5723793" y="1307743"/>
                </a:lnTo>
                <a:lnTo>
                  <a:pt x="5725951" y="1307743"/>
                </a:lnTo>
                <a:lnTo>
                  <a:pt x="5725951" y="1306664"/>
                </a:lnTo>
                <a:close/>
                <a:moveTo>
                  <a:pt x="3695271" y="1306663"/>
                </a:moveTo>
                <a:lnTo>
                  <a:pt x="3695271" y="1309900"/>
                </a:lnTo>
                <a:lnTo>
                  <a:pt x="3697429" y="1307742"/>
                </a:lnTo>
                <a:lnTo>
                  <a:pt x="3696350" y="1306663"/>
                </a:lnTo>
                <a:close/>
                <a:moveTo>
                  <a:pt x="3570646" y="1306663"/>
                </a:moveTo>
                <a:lnTo>
                  <a:pt x="3570646" y="1309900"/>
                </a:lnTo>
                <a:lnTo>
                  <a:pt x="3571725" y="1315430"/>
                </a:lnTo>
                <a:lnTo>
                  <a:pt x="3574962" y="1315430"/>
                </a:lnTo>
                <a:cubicBezTo>
                  <a:pt x="3574242" y="1309585"/>
                  <a:pt x="3573163" y="1306663"/>
                  <a:pt x="3571725" y="1306663"/>
                </a:cubicBezTo>
                <a:close/>
                <a:moveTo>
                  <a:pt x="8252690" y="1305316"/>
                </a:moveTo>
                <a:lnTo>
                  <a:pt x="8252690" y="1306395"/>
                </a:lnTo>
                <a:lnTo>
                  <a:pt x="8254848" y="1308553"/>
                </a:lnTo>
                <a:lnTo>
                  <a:pt x="8254848" y="1307474"/>
                </a:lnTo>
                <a:close/>
                <a:moveTo>
                  <a:pt x="1062522" y="1304909"/>
                </a:moveTo>
                <a:lnTo>
                  <a:pt x="1062522" y="1308281"/>
                </a:lnTo>
                <a:lnTo>
                  <a:pt x="1064681" y="1308281"/>
                </a:lnTo>
                <a:lnTo>
                  <a:pt x="1064681" y="1307067"/>
                </a:lnTo>
                <a:close/>
                <a:moveTo>
                  <a:pt x="5728109" y="1304506"/>
                </a:moveTo>
                <a:lnTo>
                  <a:pt x="5728109" y="1305584"/>
                </a:lnTo>
                <a:cubicBezTo>
                  <a:pt x="5733504" y="1305584"/>
                  <a:pt x="5737056" y="1306304"/>
                  <a:pt x="5738765" y="1307743"/>
                </a:cubicBezTo>
                <a:lnTo>
                  <a:pt x="5738765" y="1305584"/>
                </a:lnTo>
                <a:lnTo>
                  <a:pt x="5734583" y="1304506"/>
                </a:lnTo>
                <a:close/>
                <a:moveTo>
                  <a:pt x="1745518" y="1303965"/>
                </a:moveTo>
                <a:lnTo>
                  <a:pt x="1753206" y="1303965"/>
                </a:lnTo>
                <a:cubicBezTo>
                  <a:pt x="1767233" y="1313855"/>
                  <a:pt x="1774247" y="1321319"/>
                  <a:pt x="1774247" y="1326354"/>
                </a:cubicBezTo>
                <a:cubicBezTo>
                  <a:pt x="1779011" y="1326354"/>
                  <a:pt x="1781935" y="1329681"/>
                  <a:pt x="1783015" y="1336335"/>
                </a:cubicBezTo>
                <a:lnTo>
                  <a:pt x="1783015" y="1337549"/>
                </a:lnTo>
                <a:cubicBezTo>
                  <a:pt x="1781575" y="1340516"/>
                  <a:pt x="1779371" y="1342000"/>
                  <a:pt x="1776405" y="1342000"/>
                </a:cubicBezTo>
                <a:lnTo>
                  <a:pt x="1736751" y="1336335"/>
                </a:lnTo>
                <a:lnTo>
                  <a:pt x="1735537" y="1337549"/>
                </a:lnTo>
                <a:lnTo>
                  <a:pt x="1734459" y="1337549"/>
                </a:lnTo>
                <a:lnTo>
                  <a:pt x="1734459" y="1333098"/>
                </a:lnTo>
                <a:lnTo>
                  <a:pt x="1733379" y="1333098"/>
                </a:lnTo>
                <a:cubicBezTo>
                  <a:pt x="1733379" y="1337863"/>
                  <a:pt x="1732256" y="1340471"/>
                  <a:pt x="1730007" y="1340920"/>
                </a:cubicBezTo>
                <a:lnTo>
                  <a:pt x="1724613" y="1340920"/>
                </a:lnTo>
                <a:lnTo>
                  <a:pt x="1718003" y="1338627"/>
                </a:lnTo>
                <a:lnTo>
                  <a:pt x="1712475" y="1340920"/>
                </a:lnTo>
                <a:lnTo>
                  <a:pt x="1708023" y="1337549"/>
                </a:lnTo>
                <a:cubicBezTo>
                  <a:pt x="1708023" y="1336020"/>
                  <a:pt x="1710945" y="1334896"/>
                  <a:pt x="1716790" y="1334177"/>
                </a:cubicBezTo>
                <a:cubicBezTo>
                  <a:pt x="1726589" y="1322398"/>
                  <a:pt x="1736167" y="1312327"/>
                  <a:pt x="1745518" y="1303965"/>
                </a:cubicBezTo>
                <a:close/>
                <a:moveTo>
                  <a:pt x="6754889" y="1303697"/>
                </a:moveTo>
                <a:lnTo>
                  <a:pt x="6753810" y="1309227"/>
                </a:lnTo>
                <a:cubicBezTo>
                  <a:pt x="6755248" y="1309227"/>
                  <a:pt x="6755968" y="1308103"/>
                  <a:pt x="6755968" y="1305855"/>
                </a:cubicBezTo>
                <a:lnTo>
                  <a:pt x="6755968" y="1303697"/>
                </a:lnTo>
                <a:close/>
                <a:moveTo>
                  <a:pt x="5082609" y="1302752"/>
                </a:moveTo>
                <a:lnTo>
                  <a:pt x="5080451" y="1304910"/>
                </a:lnTo>
                <a:lnTo>
                  <a:pt x="5082609" y="1304910"/>
                </a:lnTo>
                <a:close/>
                <a:moveTo>
                  <a:pt x="9184652" y="1302535"/>
                </a:moveTo>
                <a:lnTo>
                  <a:pt x="9182494" y="1304693"/>
                </a:lnTo>
                <a:lnTo>
                  <a:pt x="9183573" y="1305772"/>
                </a:lnTo>
                <a:lnTo>
                  <a:pt x="9185731" y="1305772"/>
                </a:lnTo>
                <a:lnTo>
                  <a:pt x="9187889" y="1303614"/>
                </a:lnTo>
                <a:lnTo>
                  <a:pt x="9187889" y="1302535"/>
                </a:lnTo>
                <a:close/>
                <a:moveTo>
                  <a:pt x="5698976" y="1302348"/>
                </a:moveTo>
                <a:lnTo>
                  <a:pt x="5698976" y="1305584"/>
                </a:lnTo>
                <a:lnTo>
                  <a:pt x="5700055" y="1305584"/>
                </a:lnTo>
                <a:lnTo>
                  <a:pt x="5700055" y="1302348"/>
                </a:lnTo>
                <a:close/>
                <a:moveTo>
                  <a:pt x="4161117" y="1301859"/>
                </a:moveTo>
                <a:lnTo>
                  <a:pt x="4161117" y="1307254"/>
                </a:lnTo>
                <a:lnTo>
                  <a:pt x="4162196" y="1307254"/>
                </a:lnTo>
                <a:lnTo>
                  <a:pt x="4163275" y="1301859"/>
                </a:lnTo>
                <a:close/>
                <a:moveTo>
                  <a:pt x="2095237" y="1301454"/>
                </a:moveTo>
                <a:lnTo>
                  <a:pt x="2093080" y="1303612"/>
                </a:lnTo>
                <a:lnTo>
                  <a:pt x="2093080" y="1305769"/>
                </a:lnTo>
                <a:lnTo>
                  <a:pt x="2094157" y="1305769"/>
                </a:lnTo>
                <a:lnTo>
                  <a:pt x="2097531" y="1304690"/>
                </a:lnTo>
                <a:lnTo>
                  <a:pt x="2097531" y="1303612"/>
                </a:lnTo>
                <a:close/>
                <a:moveTo>
                  <a:pt x="3082950" y="1300863"/>
                </a:moveTo>
                <a:lnTo>
                  <a:pt x="3082950" y="1307337"/>
                </a:lnTo>
                <a:lnTo>
                  <a:pt x="3084029" y="1307337"/>
                </a:lnTo>
                <a:lnTo>
                  <a:pt x="3089424" y="1304100"/>
                </a:lnTo>
                <a:lnTo>
                  <a:pt x="3089424" y="1301942"/>
                </a:lnTo>
                <a:lnTo>
                  <a:pt x="3084029" y="1300863"/>
                </a:lnTo>
                <a:close/>
                <a:moveTo>
                  <a:pt x="7709426" y="1300595"/>
                </a:moveTo>
                <a:lnTo>
                  <a:pt x="7709426" y="1303967"/>
                </a:lnTo>
                <a:lnTo>
                  <a:pt x="7710505" y="1303967"/>
                </a:lnTo>
                <a:lnTo>
                  <a:pt x="7710505" y="1300595"/>
                </a:lnTo>
                <a:close/>
                <a:moveTo>
                  <a:pt x="8263480" y="1299922"/>
                </a:moveTo>
                <a:lnTo>
                  <a:pt x="8263480" y="1302079"/>
                </a:lnTo>
                <a:lnTo>
                  <a:pt x="8265638" y="1302079"/>
                </a:lnTo>
                <a:lnTo>
                  <a:pt x="8265638" y="1299922"/>
                </a:lnTo>
                <a:close/>
                <a:moveTo>
                  <a:pt x="5215597" y="1299515"/>
                </a:moveTo>
                <a:cubicBezTo>
                  <a:pt x="5214878" y="1309586"/>
                  <a:pt x="5212360" y="1314621"/>
                  <a:pt x="5208044" y="1314621"/>
                </a:cubicBezTo>
                <a:lnTo>
                  <a:pt x="5203728" y="1321095"/>
                </a:lnTo>
                <a:lnTo>
                  <a:pt x="5203728" y="1322174"/>
                </a:lnTo>
                <a:lnTo>
                  <a:pt x="5211281" y="1349284"/>
                </a:lnTo>
                <a:cubicBezTo>
                  <a:pt x="5216316" y="1354858"/>
                  <a:pt x="5218834" y="1360973"/>
                  <a:pt x="5218834" y="1367627"/>
                </a:cubicBezTo>
                <a:cubicBezTo>
                  <a:pt x="5218834" y="1373381"/>
                  <a:pt x="5219913" y="1376259"/>
                  <a:pt x="5222071" y="1376259"/>
                </a:cubicBezTo>
                <a:cubicBezTo>
                  <a:pt x="5224588" y="1376259"/>
                  <a:pt x="5226747" y="1368347"/>
                  <a:pt x="5228545" y="1352521"/>
                </a:cubicBezTo>
                <a:cubicBezTo>
                  <a:pt x="5230343" y="1352521"/>
                  <a:pt x="5233580" y="1343529"/>
                  <a:pt x="5238256" y="1325546"/>
                </a:cubicBezTo>
                <a:lnTo>
                  <a:pt x="5238256" y="1318937"/>
                </a:lnTo>
                <a:cubicBezTo>
                  <a:pt x="5236098" y="1316239"/>
                  <a:pt x="5235019" y="1313003"/>
                  <a:pt x="5235019" y="1309226"/>
                </a:cubicBezTo>
                <a:lnTo>
                  <a:pt x="5235019" y="1300594"/>
                </a:lnTo>
                <a:lnTo>
                  <a:pt x="5226387" y="1302752"/>
                </a:lnTo>
                <a:lnTo>
                  <a:pt x="5223150" y="1302752"/>
                </a:lnTo>
                <a:close/>
                <a:moveTo>
                  <a:pt x="6679898" y="1298167"/>
                </a:moveTo>
                <a:lnTo>
                  <a:pt x="6679898" y="1299246"/>
                </a:lnTo>
                <a:lnTo>
                  <a:pt x="6682191" y="1301539"/>
                </a:lnTo>
                <a:lnTo>
                  <a:pt x="6684349" y="1299246"/>
                </a:lnTo>
                <a:lnTo>
                  <a:pt x="6683270" y="1298167"/>
                </a:lnTo>
                <a:close/>
                <a:moveTo>
                  <a:pt x="581164" y="1298030"/>
                </a:moveTo>
                <a:lnTo>
                  <a:pt x="581164" y="1299109"/>
                </a:lnTo>
                <a:lnTo>
                  <a:pt x="591685" y="1299109"/>
                </a:lnTo>
                <a:lnTo>
                  <a:pt x="591685" y="1298030"/>
                </a:lnTo>
                <a:close/>
                <a:moveTo>
                  <a:pt x="574960" y="1298030"/>
                </a:moveTo>
                <a:lnTo>
                  <a:pt x="574960" y="1299109"/>
                </a:lnTo>
                <a:lnTo>
                  <a:pt x="579141" y="1299109"/>
                </a:lnTo>
                <a:lnTo>
                  <a:pt x="579141" y="1298030"/>
                </a:lnTo>
                <a:close/>
                <a:moveTo>
                  <a:pt x="3180196" y="1297626"/>
                </a:moveTo>
                <a:lnTo>
                  <a:pt x="3180196" y="1300863"/>
                </a:lnTo>
                <a:lnTo>
                  <a:pt x="3182354" y="1300863"/>
                </a:lnTo>
                <a:lnTo>
                  <a:pt x="3182354" y="1299784"/>
                </a:lnTo>
                <a:close/>
                <a:moveTo>
                  <a:pt x="6254245" y="1296818"/>
                </a:moveTo>
                <a:cubicBezTo>
                  <a:pt x="6249120" y="1299605"/>
                  <a:pt x="6245118" y="1302797"/>
                  <a:pt x="6242241" y="1306394"/>
                </a:cubicBezTo>
                <a:lnTo>
                  <a:pt x="6236711" y="1305315"/>
                </a:lnTo>
                <a:lnTo>
                  <a:pt x="6235632" y="1306394"/>
                </a:lnTo>
                <a:lnTo>
                  <a:pt x="6235632" y="1310710"/>
                </a:lnTo>
                <a:cubicBezTo>
                  <a:pt x="6238779" y="1310710"/>
                  <a:pt x="6241701" y="1312149"/>
                  <a:pt x="6244399" y="1315026"/>
                </a:cubicBezTo>
                <a:lnTo>
                  <a:pt x="6248715" y="1316105"/>
                </a:lnTo>
                <a:lnTo>
                  <a:pt x="6249929" y="1316105"/>
                </a:lnTo>
                <a:cubicBezTo>
                  <a:pt x="6249929" y="1312329"/>
                  <a:pt x="6253166" y="1307653"/>
                  <a:pt x="6259640" y="1302078"/>
                </a:cubicBezTo>
                <a:lnTo>
                  <a:pt x="6259640" y="1300999"/>
                </a:lnTo>
                <a:lnTo>
                  <a:pt x="6256403" y="1296818"/>
                </a:lnTo>
                <a:close/>
                <a:moveTo>
                  <a:pt x="5733504" y="1295874"/>
                </a:moveTo>
                <a:lnTo>
                  <a:pt x="5733504" y="1299111"/>
                </a:lnTo>
                <a:lnTo>
                  <a:pt x="5734583" y="1299111"/>
                </a:lnTo>
                <a:lnTo>
                  <a:pt x="5734583" y="1295874"/>
                </a:lnTo>
                <a:close/>
                <a:moveTo>
                  <a:pt x="3600993" y="1295873"/>
                </a:moveTo>
                <a:lnTo>
                  <a:pt x="3593440" y="1298031"/>
                </a:lnTo>
                <a:lnTo>
                  <a:pt x="3593440" y="1299110"/>
                </a:lnTo>
                <a:cubicBezTo>
                  <a:pt x="3595238" y="1299110"/>
                  <a:pt x="3597756" y="1300549"/>
                  <a:pt x="3600993" y="1303426"/>
                </a:cubicBezTo>
                <a:cubicBezTo>
                  <a:pt x="3600993" y="1300549"/>
                  <a:pt x="3605309" y="1299110"/>
                  <a:pt x="3613941" y="1299110"/>
                </a:cubicBezTo>
                <a:lnTo>
                  <a:pt x="3613941" y="1298031"/>
                </a:lnTo>
                <a:cubicBezTo>
                  <a:pt x="3606208" y="1298031"/>
                  <a:pt x="3601892" y="1297312"/>
                  <a:pt x="3600993" y="1295873"/>
                </a:cubicBezTo>
                <a:close/>
                <a:moveTo>
                  <a:pt x="6593982" y="1294930"/>
                </a:moveTo>
                <a:lnTo>
                  <a:pt x="6593982" y="1300325"/>
                </a:lnTo>
                <a:lnTo>
                  <a:pt x="6602749" y="1299246"/>
                </a:lnTo>
                <a:cubicBezTo>
                  <a:pt x="6602749" y="1297268"/>
                  <a:pt x="6599827" y="1295829"/>
                  <a:pt x="6593982" y="1294930"/>
                </a:cubicBezTo>
                <a:close/>
                <a:moveTo>
                  <a:pt x="4223430" y="1294441"/>
                </a:moveTo>
                <a:cubicBezTo>
                  <a:pt x="4222170" y="1294441"/>
                  <a:pt x="4219698" y="1301949"/>
                  <a:pt x="4216011" y="1316965"/>
                </a:cubicBezTo>
                <a:lnTo>
                  <a:pt x="4214932" y="1316965"/>
                </a:lnTo>
                <a:lnTo>
                  <a:pt x="4216011" y="1318044"/>
                </a:lnTo>
                <a:lnTo>
                  <a:pt x="4216011" y="1327755"/>
                </a:lnTo>
                <a:lnTo>
                  <a:pt x="4213853" y="1329913"/>
                </a:lnTo>
                <a:lnTo>
                  <a:pt x="4212774" y="1325597"/>
                </a:lnTo>
                <a:lnTo>
                  <a:pt x="4208458" y="1328834"/>
                </a:lnTo>
                <a:lnTo>
                  <a:pt x="4205221" y="1326676"/>
                </a:lnTo>
                <a:lnTo>
                  <a:pt x="4204142" y="1326676"/>
                </a:lnTo>
                <a:cubicBezTo>
                  <a:pt x="4204142" y="1328834"/>
                  <a:pt x="4203423" y="1329913"/>
                  <a:pt x="4201984" y="1329913"/>
                </a:cubicBezTo>
                <a:lnTo>
                  <a:pt x="4201984" y="1328834"/>
                </a:lnTo>
                <a:lnTo>
                  <a:pt x="4196589" y="1330992"/>
                </a:lnTo>
                <a:cubicBezTo>
                  <a:pt x="4193712" y="1329913"/>
                  <a:pt x="4192273" y="1328834"/>
                  <a:pt x="4192273" y="1327755"/>
                </a:cubicBezTo>
                <a:lnTo>
                  <a:pt x="4185799" y="1329913"/>
                </a:lnTo>
                <a:lnTo>
                  <a:pt x="4181618" y="1328834"/>
                </a:lnTo>
                <a:cubicBezTo>
                  <a:pt x="4180359" y="1332431"/>
                  <a:pt x="4178561" y="1334229"/>
                  <a:pt x="4176223" y="1334229"/>
                </a:cubicBezTo>
                <a:lnTo>
                  <a:pt x="4176223" y="1335173"/>
                </a:lnTo>
                <a:lnTo>
                  <a:pt x="4177302" y="1340568"/>
                </a:lnTo>
                <a:lnTo>
                  <a:pt x="4181618" y="1340568"/>
                </a:lnTo>
                <a:cubicBezTo>
                  <a:pt x="4189441" y="1340568"/>
                  <a:pt x="4193352" y="1344165"/>
                  <a:pt x="4193352" y="1351358"/>
                </a:cubicBezTo>
                <a:cubicBezTo>
                  <a:pt x="4196769" y="1351358"/>
                  <a:pt x="4199287" y="1352078"/>
                  <a:pt x="4200905" y="1353516"/>
                </a:cubicBezTo>
                <a:lnTo>
                  <a:pt x="4203063" y="1353516"/>
                </a:lnTo>
                <a:lnTo>
                  <a:pt x="4212774" y="1351358"/>
                </a:lnTo>
                <a:lnTo>
                  <a:pt x="4217090" y="1354595"/>
                </a:lnTo>
                <a:lnTo>
                  <a:pt x="4220193" y="1354595"/>
                </a:lnTo>
                <a:cubicBezTo>
                  <a:pt x="4221631" y="1354595"/>
                  <a:pt x="4222351" y="1353516"/>
                  <a:pt x="4222351" y="1351358"/>
                </a:cubicBezTo>
                <a:lnTo>
                  <a:pt x="4221272" y="1348121"/>
                </a:lnTo>
                <a:lnTo>
                  <a:pt x="4222351" y="1348121"/>
                </a:lnTo>
                <a:lnTo>
                  <a:pt x="4223430" y="1347042"/>
                </a:lnTo>
                <a:lnTo>
                  <a:pt x="4224509" y="1347042"/>
                </a:lnTo>
                <a:lnTo>
                  <a:pt x="4223430" y="1345963"/>
                </a:lnTo>
                <a:lnTo>
                  <a:pt x="4223430" y="1344884"/>
                </a:lnTo>
                <a:lnTo>
                  <a:pt x="4228825" y="1340568"/>
                </a:lnTo>
                <a:cubicBezTo>
                  <a:pt x="4239075" y="1343265"/>
                  <a:pt x="4245908" y="1346862"/>
                  <a:pt x="4249326" y="1351358"/>
                </a:cubicBezTo>
                <a:lnTo>
                  <a:pt x="4253507" y="1352437"/>
                </a:lnTo>
                <a:lnTo>
                  <a:pt x="4254586" y="1352437"/>
                </a:lnTo>
                <a:lnTo>
                  <a:pt x="4255665" y="1349200"/>
                </a:lnTo>
                <a:lnTo>
                  <a:pt x="4254586" y="1348121"/>
                </a:lnTo>
                <a:lnTo>
                  <a:pt x="4255665" y="1335173"/>
                </a:lnTo>
                <a:lnTo>
                  <a:pt x="4255665" y="1330992"/>
                </a:lnTo>
                <a:lnTo>
                  <a:pt x="4249326" y="1325597"/>
                </a:lnTo>
                <a:cubicBezTo>
                  <a:pt x="4244290" y="1326496"/>
                  <a:pt x="4241773" y="1327575"/>
                  <a:pt x="4241773" y="1328834"/>
                </a:cubicBezTo>
                <a:lnTo>
                  <a:pt x="4233141" y="1326676"/>
                </a:lnTo>
                <a:lnTo>
                  <a:pt x="4228825" y="1327755"/>
                </a:lnTo>
                <a:lnTo>
                  <a:pt x="4225588" y="1326676"/>
                </a:lnTo>
                <a:lnTo>
                  <a:pt x="4219114" y="1328834"/>
                </a:lnTo>
                <a:lnTo>
                  <a:pt x="4218035" y="1319123"/>
                </a:lnTo>
                <a:close/>
                <a:moveTo>
                  <a:pt x="4161117" y="1294441"/>
                </a:moveTo>
                <a:lnTo>
                  <a:pt x="4160038" y="1297678"/>
                </a:lnTo>
                <a:lnTo>
                  <a:pt x="4161117" y="1300915"/>
                </a:lnTo>
                <a:lnTo>
                  <a:pt x="4162196" y="1300915"/>
                </a:lnTo>
                <a:lnTo>
                  <a:pt x="4162196" y="1294441"/>
                </a:lnTo>
                <a:close/>
                <a:moveTo>
                  <a:pt x="8698844" y="1293717"/>
                </a:moveTo>
                <a:lnTo>
                  <a:pt x="8695607" y="1294796"/>
                </a:lnTo>
                <a:lnTo>
                  <a:pt x="8695607" y="1296953"/>
                </a:lnTo>
                <a:lnTo>
                  <a:pt x="8697765" y="1296953"/>
                </a:lnTo>
                <a:lnTo>
                  <a:pt x="8699923" y="1294796"/>
                </a:lnTo>
                <a:close/>
                <a:moveTo>
                  <a:pt x="5282630" y="1293041"/>
                </a:moveTo>
                <a:lnTo>
                  <a:pt x="5279393" y="1294120"/>
                </a:lnTo>
                <a:lnTo>
                  <a:pt x="5280472" y="1295199"/>
                </a:lnTo>
                <a:lnTo>
                  <a:pt x="5280472" y="1296278"/>
                </a:lnTo>
                <a:lnTo>
                  <a:pt x="5283709" y="1295199"/>
                </a:lnTo>
                <a:lnTo>
                  <a:pt x="5283709" y="1293041"/>
                </a:lnTo>
                <a:close/>
                <a:moveTo>
                  <a:pt x="3227672" y="1292231"/>
                </a:moveTo>
                <a:lnTo>
                  <a:pt x="3223356" y="1295468"/>
                </a:lnTo>
                <a:lnTo>
                  <a:pt x="3223356" y="1297626"/>
                </a:lnTo>
                <a:lnTo>
                  <a:pt x="3225514" y="1299784"/>
                </a:lnTo>
                <a:lnTo>
                  <a:pt x="3229830" y="1299784"/>
                </a:lnTo>
                <a:lnTo>
                  <a:pt x="3229830" y="1295468"/>
                </a:lnTo>
                <a:close/>
                <a:moveTo>
                  <a:pt x="29672" y="1290411"/>
                </a:moveTo>
                <a:lnTo>
                  <a:pt x="29672" y="1291490"/>
                </a:lnTo>
                <a:lnTo>
                  <a:pt x="31829" y="1293513"/>
                </a:lnTo>
                <a:lnTo>
                  <a:pt x="33987" y="1291490"/>
                </a:lnTo>
                <a:lnTo>
                  <a:pt x="32908" y="1290411"/>
                </a:lnTo>
                <a:close/>
                <a:moveTo>
                  <a:pt x="8668497" y="1290345"/>
                </a:moveTo>
                <a:lnTo>
                  <a:pt x="8655414" y="1292503"/>
                </a:lnTo>
                <a:lnTo>
                  <a:pt x="8644490" y="1291424"/>
                </a:lnTo>
                <a:lnTo>
                  <a:pt x="8638016" y="1294796"/>
                </a:lnTo>
                <a:lnTo>
                  <a:pt x="8632620" y="1292503"/>
                </a:lnTo>
                <a:cubicBezTo>
                  <a:pt x="8632620" y="1300506"/>
                  <a:pt x="8626102" y="1305586"/>
                  <a:pt x="8613064" y="1307744"/>
                </a:cubicBezTo>
                <a:lnTo>
                  <a:pt x="8606455" y="1305586"/>
                </a:lnTo>
                <a:lnTo>
                  <a:pt x="8604297" y="1305586"/>
                </a:lnTo>
                <a:lnTo>
                  <a:pt x="8604297" y="1307744"/>
                </a:lnTo>
                <a:lnTo>
                  <a:pt x="8603218" y="1307744"/>
                </a:lnTo>
                <a:lnTo>
                  <a:pt x="8614143" y="1320826"/>
                </a:lnTo>
                <a:cubicBezTo>
                  <a:pt x="8623764" y="1320107"/>
                  <a:pt x="8629204" y="1319028"/>
                  <a:pt x="8630462" y="1317590"/>
                </a:cubicBezTo>
                <a:lnTo>
                  <a:pt x="8631542" y="1317590"/>
                </a:lnTo>
                <a:cubicBezTo>
                  <a:pt x="8634059" y="1317590"/>
                  <a:pt x="8636936" y="1319028"/>
                  <a:pt x="8640174" y="1321906"/>
                </a:cubicBezTo>
                <a:lnTo>
                  <a:pt x="8651098" y="1321906"/>
                </a:lnTo>
                <a:lnTo>
                  <a:pt x="8659730" y="1317590"/>
                </a:lnTo>
                <a:lnTo>
                  <a:pt x="8660809" y="1304507"/>
                </a:lnTo>
                <a:lnTo>
                  <a:pt x="8659730" y="1301270"/>
                </a:lnTo>
                <a:cubicBezTo>
                  <a:pt x="8659730" y="1297494"/>
                  <a:pt x="8664451" y="1295335"/>
                  <a:pt x="8673892" y="1294796"/>
                </a:cubicBezTo>
                <a:lnTo>
                  <a:pt x="8678208" y="1295875"/>
                </a:lnTo>
                <a:lnTo>
                  <a:pt x="8679287" y="1294796"/>
                </a:lnTo>
                <a:lnTo>
                  <a:pt x="8679287" y="1291424"/>
                </a:lnTo>
                <a:lnTo>
                  <a:pt x="8672813" y="1291424"/>
                </a:lnTo>
                <a:close/>
                <a:moveTo>
                  <a:pt x="8718401" y="1289266"/>
                </a:moveTo>
                <a:cubicBezTo>
                  <a:pt x="8714805" y="1291784"/>
                  <a:pt x="8711927" y="1295425"/>
                  <a:pt x="8709769" y="1300191"/>
                </a:cubicBezTo>
                <a:lnTo>
                  <a:pt x="8709769" y="1302349"/>
                </a:lnTo>
                <a:lnTo>
                  <a:pt x="8715164" y="1302349"/>
                </a:lnTo>
                <a:cubicBezTo>
                  <a:pt x="8715164" y="1298753"/>
                  <a:pt x="8716243" y="1296953"/>
                  <a:pt x="8718401" y="1296953"/>
                </a:cubicBezTo>
                <a:cubicBezTo>
                  <a:pt x="8722807" y="1298753"/>
                  <a:pt x="8725010" y="1301990"/>
                  <a:pt x="8725010" y="1306665"/>
                </a:cubicBezTo>
                <a:cubicBezTo>
                  <a:pt x="8717727" y="1312689"/>
                  <a:pt x="8714085" y="1316690"/>
                  <a:pt x="8714085" y="1318669"/>
                </a:cubicBezTo>
                <a:lnTo>
                  <a:pt x="8715164" y="1319748"/>
                </a:lnTo>
                <a:lnTo>
                  <a:pt x="8726089" y="1319748"/>
                </a:lnTo>
                <a:lnTo>
                  <a:pt x="8736879" y="1316511"/>
                </a:lnTo>
                <a:lnTo>
                  <a:pt x="8740116" y="1316511"/>
                </a:lnTo>
                <a:lnTo>
                  <a:pt x="8757515" y="1320826"/>
                </a:lnTo>
                <a:cubicBezTo>
                  <a:pt x="8764798" y="1320826"/>
                  <a:pt x="8768440" y="1316825"/>
                  <a:pt x="8768440" y="1308823"/>
                </a:cubicBezTo>
                <a:cubicBezTo>
                  <a:pt x="8774195" y="1307384"/>
                  <a:pt x="8777072" y="1305946"/>
                  <a:pt x="8777072" y="1304507"/>
                </a:cubicBezTo>
                <a:lnTo>
                  <a:pt x="8777072" y="1303428"/>
                </a:lnTo>
                <a:lnTo>
                  <a:pt x="8774914" y="1303428"/>
                </a:lnTo>
                <a:lnTo>
                  <a:pt x="8766282" y="1305586"/>
                </a:lnTo>
                <a:cubicBezTo>
                  <a:pt x="8748838" y="1305586"/>
                  <a:pt x="8740116" y="1304147"/>
                  <a:pt x="8740116" y="1301270"/>
                </a:cubicBezTo>
                <a:lnTo>
                  <a:pt x="8741330" y="1292503"/>
                </a:lnTo>
                <a:lnTo>
                  <a:pt x="8740116" y="1292503"/>
                </a:lnTo>
                <a:lnTo>
                  <a:pt x="8730405" y="1291424"/>
                </a:lnTo>
                <a:lnTo>
                  <a:pt x="8722852" y="1292503"/>
                </a:lnTo>
                <a:lnTo>
                  <a:pt x="8719480" y="1289266"/>
                </a:lnTo>
                <a:close/>
                <a:moveTo>
                  <a:pt x="4163275" y="1289046"/>
                </a:moveTo>
                <a:lnTo>
                  <a:pt x="4163275" y="1292283"/>
                </a:lnTo>
                <a:lnTo>
                  <a:pt x="4164354" y="1292283"/>
                </a:lnTo>
                <a:lnTo>
                  <a:pt x="4164354" y="1289046"/>
                </a:lnTo>
                <a:close/>
                <a:moveTo>
                  <a:pt x="3176959" y="1288994"/>
                </a:moveTo>
                <a:lnTo>
                  <a:pt x="3175880" y="1290073"/>
                </a:lnTo>
                <a:lnTo>
                  <a:pt x="3175880" y="1295468"/>
                </a:lnTo>
                <a:lnTo>
                  <a:pt x="3176959" y="1295468"/>
                </a:lnTo>
                <a:lnTo>
                  <a:pt x="3180196" y="1294389"/>
                </a:lnTo>
                <a:lnTo>
                  <a:pt x="3180196" y="1292231"/>
                </a:lnTo>
                <a:close/>
                <a:moveTo>
                  <a:pt x="8268875" y="1286973"/>
                </a:moveTo>
                <a:lnTo>
                  <a:pt x="8268875" y="1289131"/>
                </a:lnTo>
                <a:lnTo>
                  <a:pt x="8271033" y="1291289"/>
                </a:lnTo>
                <a:lnTo>
                  <a:pt x="8271033" y="1286973"/>
                </a:lnTo>
                <a:close/>
                <a:moveTo>
                  <a:pt x="8252690" y="1285894"/>
                </a:moveTo>
                <a:lnTo>
                  <a:pt x="8247295" y="1286973"/>
                </a:lnTo>
                <a:lnTo>
                  <a:pt x="8252690" y="1291289"/>
                </a:lnTo>
                <a:lnTo>
                  <a:pt x="8253769" y="1291289"/>
                </a:lnTo>
                <a:lnTo>
                  <a:pt x="8259164" y="1290210"/>
                </a:lnTo>
                <a:lnTo>
                  <a:pt x="8259164" y="1285894"/>
                </a:lnTo>
                <a:close/>
                <a:moveTo>
                  <a:pt x="3696350" y="1285083"/>
                </a:moveTo>
                <a:lnTo>
                  <a:pt x="3695271" y="1286162"/>
                </a:lnTo>
                <a:lnTo>
                  <a:pt x="3695271" y="1288320"/>
                </a:lnTo>
                <a:lnTo>
                  <a:pt x="3699587" y="1292636"/>
                </a:lnTo>
                <a:lnTo>
                  <a:pt x="3701745" y="1292636"/>
                </a:lnTo>
                <a:lnTo>
                  <a:pt x="3701745" y="1286162"/>
                </a:lnTo>
                <a:close/>
                <a:moveTo>
                  <a:pt x="6076074" y="1284949"/>
                </a:moveTo>
                <a:lnTo>
                  <a:pt x="6088078" y="1284949"/>
                </a:lnTo>
                <a:cubicBezTo>
                  <a:pt x="6089697" y="1286388"/>
                  <a:pt x="6092259" y="1287107"/>
                  <a:pt x="6095766" y="1287107"/>
                </a:cubicBezTo>
                <a:lnTo>
                  <a:pt x="6097924" y="1289265"/>
                </a:lnTo>
                <a:lnTo>
                  <a:pt x="6103454" y="1288186"/>
                </a:lnTo>
                <a:lnTo>
                  <a:pt x="6104533" y="1288186"/>
                </a:lnTo>
                <a:lnTo>
                  <a:pt x="6105612" y="1289265"/>
                </a:lnTo>
                <a:lnTo>
                  <a:pt x="6106691" y="1289265"/>
                </a:lnTo>
                <a:cubicBezTo>
                  <a:pt x="6107051" y="1286388"/>
                  <a:pt x="6108130" y="1284949"/>
                  <a:pt x="6109928" y="1284949"/>
                </a:cubicBezTo>
                <a:lnTo>
                  <a:pt x="6135150" y="1284949"/>
                </a:lnTo>
                <a:cubicBezTo>
                  <a:pt x="6139466" y="1287826"/>
                  <a:pt x="6141624" y="1291423"/>
                  <a:pt x="6141624" y="1295739"/>
                </a:cubicBezTo>
                <a:lnTo>
                  <a:pt x="6136229" y="1295739"/>
                </a:lnTo>
                <a:lnTo>
                  <a:pt x="6132857" y="1293581"/>
                </a:lnTo>
                <a:lnTo>
                  <a:pt x="6130699" y="1293581"/>
                </a:lnTo>
                <a:lnTo>
                  <a:pt x="6124225" y="1294660"/>
                </a:lnTo>
                <a:lnTo>
                  <a:pt x="6118695" y="1292502"/>
                </a:lnTo>
                <a:lnTo>
                  <a:pt x="6107770" y="1294660"/>
                </a:lnTo>
                <a:lnTo>
                  <a:pt x="6106691" y="1291423"/>
                </a:lnTo>
                <a:lnTo>
                  <a:pt x="6105612" y="1291423"/>
                </a:lnTo>
                <a:cubicBezTo>
                  <a:pt x="6105612" y="1294300"/>
                  <a:pt x="6104893" y="1295739"/>
                  <a:pt x="6103454" y="1295739"/>
                </a:cubicBezTo>
                <a:lnTo>
                  <a:pt x="6102375" y="1295739"/>
                </a:lnTo>
                <a:lnTo>
                  <a:pt x="6086999" y="1296818"/>
                </a:lnTo>
                <a:lnTo>
                  <a:pt x="6079311" y="1294660"/>
                </a:lnTo>
                <a:lnTo>
                  <a:pt x="6067307" y="1295739"/>
                </a:lnTo>
                <a:lnTo>
                  <a:pt x="6065149" y="1292502"/>
                </a:lnTo>
                <a:lnTo>
                  <a:pt x="6065149" y="1290344"/>
                </a:lnTo>
                <a:cubicBezTo>
                  <a:pt x="6065149" y="1288726"/>
                  <a:pt x="6068791" y="1286927"/>
                  <a:pt x="6076074" y="1284949"/>
                </a:cubicBezTo>
                <a:close/>
                <a:moveTo>
                  <a:pt x="4181618" y="1284730"/>
                </a:moveTo>
                <a:lnTo>
                  <a:pt x="4180539" y="1285809"/>
                </a:lnTo>
                <a:lnTo>
                  <a:pt x="4180539" y="1291204"/>
                </a:lnTo>
                <a:lnTo>
                  <a:pt x="4183776" y="1295520"/>
                </a:lnTo>
                <a:lnTo>
                  <a:pt x="4183776" y="1296599"/>
                </a:lnTo>
                <a:lnTo>
                  <a:pt x="4180539" y="1300915"/>
                </a:lnTo>
                <a:lnTo>
                  <a:pt x="4180539" y="1301859"/>
                </a:lnTo>
                <a:lnTo>
                  <a:pt x="4181618" y="1308333"/>
                </a:lnTo>
                <a:lnTo>
                  <a:pt x="4179460" y="1314807"/>
                </a:lnTo>
                <a:cubicBezTo>
                  <a:pt x="4184405" y="1317504"/>
                  <a:pt x="4186878" y="1319662"/>
                  <a:pt x="4186878" y="1321281"/>
                </a:cubicBezTo>
                <a:lnTo>
                  <a:pt x="4189036" y="1321281"/>
                </a:lnTo>
                <a:cubicBezTo>
                  <a:pt x="4192993" y="1321281"/>
                  <a:pt x="4195510" y="1319842"/>
                  <a:pt x="4196589" y="1316965"/>
                </a:cubicBezTo>
                <a:lnTo>
                  <a:pt x="4196589" y="1312648"/>
                </a:lnTo>
                <a:cubicBezTo>
                  <a:pt x="4192273" y="1312648"/>
                  <a:pt x="4190115" y="1311570"/>
                  <a:pt x="4190115" y="1309412"/>
                </a:cubicBezTo>
                <a:lnTo>
                  <a:pt x="4190115" y="1307254"/>
                </a:lnTo>
                <a:lnTo>
                  <a:pt x="4191194" y="1307254"/>
                </a:lnTo>
                <a:lnTo>
                  <a:pt x="4194431" y="1308333"/>
                </a:lnTo>
                <a:lnTo>
                  <a:pt x="4195510" y="1307254"/>
                </a:lnTo>
                <a:lnTo>
                  <a:pt x="4195510" y="1306175"/>
                </a:lnTo>
                <a:cubicBezTo>
                  <a:pt x="4193352" y="1302488"/>
                  <a:pt x="4192273" y="1298217"/>
                  <a:pt x="4192273" y="1293362"/>
                </a:cubicBezTo>
                <a:lnTo>
                  <a:pt x="4195510" y="1290125"/>
                </a:lnTo>
                <a:lnTo>
                  <a:pt x="4195510" y="1287967"/>
                </a:lnTo>
                <a:lnTo>
                  <a:pt x="4193352" y="1285809"/>
                </a:lnTo>
                <a:lnTo>
                  <a:pt x="4189036" y="1286887"/>
                </a:lnTo>
                <a:close/>
                <a:moveTo>
                  <a:pt x="1081136" y="1283059"/>
                </a:moveTo>
                <a:lnTo>
                  <a:pt x="1080057" y="1286296"/>
                </a:lnTo>
                <a:lnTo>
                  <a:pt x="1081136" y="1291826"/>
                </a:lnTo>
                <a:lnTo>
                  <a:pt x="1081136" y="1312597"/>
                </a:lnTo>
                <a:lnTo>
                  <a:pt x="1084373" y="1315834"/>
                </a:lnTo>
                <a:lnTo>
                  <a:pt x="1089903" y="1314755"/>
                </a:lnTo>
                <a:lnTo>
                  <a:pt x="1097590" y="1315834"/>
                </a:lnTo>
                <a:lnTo>
                  <a:pt x="1098670" y="1314755"/>
                </a:lnTo>
                <a:lnTo>
                  <a:pt x="1098670" y="1312597"/>
                </a:lnTo>
                <a:cubicBezTo>
                  <a:pt x="1096420" y="1309899"/>
                  <a:pt x="1095298" y="1306617"/>
                  <a:pt x="1095298" y="1302751"/>
                </a:cubicBezTo>
                <a:lnTo>
                  <a:pt x="1095298" y="1284138"/>
                </a:lnTo>
                <a:lnTo>
                  <a:pt x="1087744" y="1285217"/>
                </a:lnTo>
                <a:lnTo>
                  <a:pt x="1084373" y="1283059"/>
                </a:lnTo>
                <a:close/>
                <a:moveTo>
                  <a:pt x="8604297" y="1282792"/>
                </a:moveTo>
                <a:lnTo>
                  <a:pt x="8604297" y="1284950"/>
                </a:lnTo>
                <a:lnTo>
                  <a:pt x="8606455" y="1284950"/>
                </a:lnTo>
                <a:lnTo>
                  <a:pt x="8606455" y="1282792"/>
                </a:lnTo>
                <a:close/>
                <a:moveTo>
                  <a:pt x="4252428" y="1282572"/>
                </a:moveTo>
                <a:lnTo>
                  <a:pt x="4232062" y="1284730"/>
                </a:lnTo>
                <a:lnTo>
                  <a:pt x="4233141" y="1290125"/>
                </a:lnTo>
                <a:cubicBezTo>
                  <a:pt x="4229904" y="1304422"/>
                  <a:pt x="4227746" y="1311570"/>
                  <a:pt x="4226667" y="1311570"/>
                </a:cubicBezTo>
                <a:lnTo>
                  <a:pt x="4225588" y="1311570"/>
                </a:lnTo>
                <a:lnTo>
                  <a:pt x="4225588" y="1312648"/>
                </a:lnTo>
                <a:lnTo>
                  <a:pt x="4230983" y="1313728"/>
                </a:lnTo>
                <a:lnTo>
                  <a:pt x="4233141" y="1313728"/>
                </a:lnTo>
                <a:cubicBezTo>
                  <a:pt x="4235299" y="1313728"/>
                  <a:pt x="4236378" y="1310131"/>
                  <a:pt x="4236378" y="1302938"/>
                </a:cubicBezTo>
                <a:lnTo>
                  <a:pt x="4241773" y="1298757"/>
                </a:lnTo>
                <a:cubicBezTo>
                  <a:pt x="4245369" y="1300735"/>
                  <a:pt x="4247168" y="1302848"/>
                  <a:pt x="4247168" y="1305096"/>
                </a:cubicBezTo>
                <a:lnTo>
                  <a:pt x="4251349" y="1305096"/>
                </a:lnTo>
                <a:lnTo>
                  <a:pt x="4252428" y="1301859"/>
                </a:lnTo>
                <a:lnTo>
                  <a:pt x="4251349" y="1286887"/>
                </a:lnTo>
                <a:close/>
                <a:moveTo>
                  <a:pt x="4163275" y="1282572"/>
                </a:moveTo>
                <a:lnTo>
                  <a:pt x="4163275" y="1285809"/>
                </a:lnTo>
                <a:lnTo>
                  <a:pt x="4164354" y="1285809"/>
                </a:lnTo>
                <a:lnTo>
                  <a:pt x="4164354" y="1282572"/>
                </a:lnTo>
                <a:close/>
                <a:moveTo>
                  <a:pt x="5706529" y="1281981"/>
                </a:moveTo>
                <a:lnTo>
                  <a:pt x="5706529" y="1283061"/>
                </a:lnTo>
                <a:lnTo>
                  <a:pt x="5709766" y="1287241"/>
                </a:lnTo>
                <a:lnTo>
                  <a:pt x="5709766" y="1286298"/>
                </a:lnTo>
                <a:cubicBezTo>
                  <a:pt x="5708687" y="1283420"/>
                  <a:pt x="5707608" y="1281981"/>
                  <a:pt x="5706529" y="1281981"/>
                </a:cubicBezTo>
                <a:close/>
                <a:moveTo>
                  <a:pt x="5268603" y="1281172"/>
                </a:moveTo>
                <a:lnTo>
                  <a:pt x="5266445" y="1289804"/>
                </a:lnTo>
                <a:lnTo>
                  <a:pt x="5266445" y="1290883"/>
                </a:lnTo>
                <a:cubicBezTo>
                  <a:pt x="5269862" y="1290883"/>
                  <a:pt x="5272739" y="1292322"/>
                  <a:pt x="5275077" y="1295199"/>
                </a:cubicBezTo>
                <a:lnTo>
                  <a:pt x="5277235" y="1295199"/>
                </a:lnTo>
                <a:lnTo>
                  <a:pt x="5276156" y="1294120"/>
                </a:lnTo>
                <a:lnTo>
                  <a:pt x="5276156" y="1293041"/>
                </a:lnTo>
                <a:lnTo>
                  <a:pt x="5277235" y="1291962"/>
                </a:lnTo>
                <a:lnTo>
                  <a:pt x="5275077" y="1291962"/>
                </a:lnTo>
                <a:lnTo>
                  <a:pt x="5275077" y="1294120"/>
                </a:lnTo>
                <a:lnTo>
                  <a:pt x="5273998" y="1294120"/>
                </a:lnTo>
                <a:cubicBezTo>
                  <a:pt x="5273998" y="1291063"/>
                  <a:pt x="5271840" y="1289264"/>
                  <a:pt x="5267524" y="1288725"/>
                </a:cubicBezTo>
                <a:lnTo>
                  <a:pt x="5267524" y="1287646"/>
                </a:lnTo>
                <a:lnTo>
                  <a:pt x="5270761" y="1283330"/>
                </a:lnTo>
                <a:close/>
                <a:moveTo>
                  <a:pt x="4225588" y="1280414"/>
                </a:moveTo>
                <a:lnTo>
                  <a:pt x="4223430" y="1293362"/>
                </a:lnTo>
                <a:cubicBezTo>
                  <a:pt x="4224868" y="1293362"/>
                  <a:pt x="4225947" y="1290484"/>
                  <a:pt x="4226667" y="1284730"/>
                </a:cubicBezTo>
                <a:lnTo>
                  <a:pt x="4230983" y="1283651"/>
                </a:lnTo>
                <a:lnTo>
                  <a:pt x="4230983" y="1282572"/>
                </a:lnTo>
                <a:close/>
                <a:moveTo>
                  <a:pt x="1151135" y="1279822"/>
                </a:moveTo>
                <a:cubicBezTo>
                  <a:pt x="1143133" y="1281260"/>
                  <a:pt x="1139131" y="1284543"/>
                  <a:pt x="1139131" y="1289668"/>
                </a:cubicBezTo>
                <a:cubicBezTo>
                  <a:pt x="1141289" y="1302975"/>
                  <a:pt x="1142368" y="1317542"/>
                  <a:pt x="1142368" y="1333367"/>
                </a:cubicBezTo>
                <a:lnTo>
                  <a:pt x="1140210" y="1336605"/>
                </a:lnTo>
                <a:lnTo>
                  <a:pt x="1144526" y="1362905"/>
                </a:lnTo>
                <a:lnTo>
                  <a:pt x="1143447" y="1363984"/>
                </a:lnTo>
                <a:lnTo>
                  <a:pt x="1142368" y="1363984"/>
                </a:lnTo>
                <a:lnTo>
                  <a:pt x="1141289" y="1362905"/>
                </a:lnTo>
                <a:lnTo>
                  <a:pt x="1140210" y="1362905"/>
                </a:lnTo>
                <a:lnTo>
                  <a:pt x="1139131" y="1363984"/>
                </a:lnTo>
                <a:lnTo>
                  <a:pt x="1139131" y="1365063"/>
                </a:lnTo>
                <a:cubicBezTo>
                  <a:pt x="1142729" y="1365063"/>
                  <a:pt x="1144526" y="1365782"/>
                  <a:pt x="1144526" y="1367221"/>
                </a:cubicBezTo>
                <a:lnTo>
                  <a:pt x="1144526" y="1369514"/>
                </a:lnTo>
                <a:cubicBezTo>
                  <a:pt x="1144526" y="1375358"/>
                  <a:pt x="1142368" y="1378281"/>
                  <a:pt x="1138052" y="1378281"/>
                </a:cubicBezTo>
                <a:lnTo>
                  <a:pt x="1139131" y="1385834"/>
                </a:lnTo>
                <a:lnTo>
                  <a:pt x="1139131" y="1386913"/>
                </a:lnTo>
                <a:lnTo>
                  <a:pt x="1136974" y="1390285"/>
                </a:lnTo>
                <a:lnTo>
                  <a:pt x="1138052" y="1391364"/>
                </a:lnTo>
                <a:lnTo>
                  <a:pt x="1138052" y="1392443"/>
                </a:lnTo>
                <a:lnTo>
                  <a:pt x="1136974" y="1393522"/>
                </a:lnTo>
                <a:lnTo>
                  <a:pt x="1135894" y="1393522"/>
                </a:lnTo>
                <a:lnTo>
                  <a:pt x="1132522" y="1391364"/>
                </a:lnTo>
                <a:lnTo>
                  <a:pt x="1126048" y="1395680"/>
                </a:lnTo>
                <a:lnTo>
                  <a:pt x="1124834" y="1395680"/>
                </a:lnTo>
                <a:cubicBezTo>
                  <a:pt x="1117731" y="1394421"/>
                  <a:pt x="1113010" y="1392622"/>
                  <a:pt x="1110674" y="1390285"/>
                </a:cubicBezTo>
                <a:lnTo>
                  <a:pt x="1108516" y="1392443"/>
                </a:lnTo>
                <a:lnTo>
                  <a:pt x="1100827" y="1390285"/>
                </a:lnTo>
                <a:cubicBezTo>
                  <a:pt x="1100827" y="1391724"/>
                  <a:pt x="1103390" y="1392802"/>
                  <a:pt x="1108516" y="1393522"/>
                </a:cubicBezTo>
                <a:lnTo>
                  <a:pt x="1112831" y="1392443"/>
                </a:lnTo>
                <a:lnTo>
                  <a:pt x="1117281" y="1396759"/>
                </a:lnTo>
                <a:lnTo>
                  <a:pt x="1119439" y="1394601"/>
                </a:lnTo>
                <a:cubicBezTo>
                  <a:pt x="1119439" y="1396669"/>
                  <a:pt x="1121238" y="1398512"/>
                  <a:pt x="1124834" y="1400131"/>
                </a:cubicBezTo>
                <a:lnTo>
                  <a:pt x="1126048" y="1399051"/>
                </a:lnTo>
                <a:lnTo>
                  <a:pt x="1138052" y="1394601"/>
                </a:lnTo>
                <a:cubicBezTo>
                  <a:pt x="1138052" y="1392443"/>
                  <a:pt x="1140210" y="1391364"/>
                  <a:pt x="1144526" y="1391364"/>
                </a:cubicBezTo>
                <a:lnTo>
                  <a:pt x="1147898" y="1392443"/>
                </a:lnTo>
                <a:lnTo>
                  <a:pt x="1150056" y="1389205"/>
                </a:lnTo>
                <a:lnTo>
                  <a:pt x="1146819" y="1389205"/>
                </a:lnTo>
                <a:cubicBezTo>
                  <a:pt x="1148257" y="1385879"/>
                  <a:pt x="1149697" y="1384036"/>
                  <a:pt x="1151135" y="1383676"/>
                </a:cubicBezTo>
                <a:lnTo>
                  <a:pt x="1152214" y="1383676"/>
                </a:lnTo>
                <a:lnTo>
                  <a:pt x="1154372" y="1385834"/>
                </a:lnTo>
                <a:lnTo>
                  <a:pt x="1154372" y="1388127"/>
                </a:lnTo>
                <a:lnTo>
                  <a:pt x="1152214" y="1391364"/>
                </a:lnTo>
                <a:lnTo>
                  <a:pt x="1154372" y="1391364"/>
                </a:lnTo>
                <a:lnTo>
                  <a:pt x="1157745" y="1389205"/>
                </a:lnTo>
                <a:lnTo>
                  <a:pt x="1158823" y="1390285"/>
                </a:lnTo>
                <a:lnTo>
                  <a:pt x="1159903" y="1390285"/>
                </a:lnTo>
                <a:lnTo>
                  <a:pt x="1159903" y="1388127"/>
                </a:lnTo>
                <a:cubicBezTo>
                  <a:pt x="1157745" y="1388127"/>
                  <a:pt x="1156665" y="1387362"/>
                  <a:pt x="1156665" y="1385834"/>
                </a:cubicBezTo>
                <a:cubicBezTo>
                  <a:pt x="1156665" y="1380799"/>
                  <a:pt x="1157745" y="1376797"/>
                  <a:pt x="1159903" y="1373830"/>
                </a:cubicBezTo>
                <a:lnTo>
                  <a:pt x="1159903" y="1360747"/>
                </a:lnTo>
                <a:lnTo>
                  <a:pt x="1158823" y="1338897"/>
                </a:lnTo>
                <a:cubicBezTo>
                  <a:pt x="1158823" y="1334491"/>
                  <a:pt x="1160622" y="1330850"/>
                  <a:pt x="1164218" y="1327972"/>
                </a:cubicBezTo>
                <a:lnTo>
                  <a:pt x="1164218" y="1326758"/>
                </a:lnTo>
                <a:cubicBezTo>
                  <a:pt x="1164218" y="1325679"/>
                  <a:pt x="1162779" y="1324600"/>
                  <a:pt x="1159903" y="1323522"/>
                </a:cubicBezTo>
                <a:lnTo>
                  <a:pt x="1159903" y="1321363"/>
                </a:lnTo>
                <a:lnTo>
                  <a:pt x="1160981" y="1312597"/>
                </a:lnTo>
                <a:lnTo>
                  <a:pt x="1159903" y="1307067"/>
                </a:lnTo>
                <a:lnTo>
                  <a:pt x="1160981" y="1303830"/>
                </a:lnTo>
                <a:lnTo>
                  <a:pt x="1159903" y="1293984"/>
                </a:lnTo>
                <a:lnTo>
                  <a:pt x="1159903" y="1286296"/>
                </a:lnTo>
                <a:cubicBezTo>
                  <a:pt x="1159723" y="1285037"/>
                  <a:pt x="1156800" y="1282879"/>
                  <a:pt x="1151135" y="1279822"/>
                </a:cubicBezTo>
                <a:close/>
                <a:moveTo>
                  <a:pt x="6750438" y="1279419"/>
                </a:moveTo>
                <a:lnTo>
                  <a:pt x="6748280" y="1289400"/>
                </a:lnTo>
                <a:lnTo>
                  <a:pt x="6751517" y="1297088"/>
                </a:lnTo>
                <a:lnTo>
                  <a:pt x="6752596" y="1297088"/>
                </a:lnTo>
                <a:lnTo>
                  <a:pt x="6752596" y="1294930"/>
                </a:lnTo>
                <a:lnTo>
                  <a:pt x="6750438" y="1290480"/>
                </a:lnTo>
                <a:lnTo>
                  <a:pt x="6751517" y="1282791"/>
                </a:lnTo>
                <a:lnTo>
                  <a:pt x="6751517" y="1279419"/>
                </a:lnTo>
                <a:close/>
                <a:moveTo>
                  <a:pt x="6684349" y="1278340"/>
                </a:moveTo>
                <a:lnTo>
                  <a:pt x="6682191" y="1280498"/>
                </a:lnTo>
                <a:lnTo>
                  <a:pt x="6682191" y="1281712"/>
                </a:lnTo>
                <a:lnTo>
                  <a:pt x="6684349" y="1281712"/>
                </a:lnTo>
                <a:lnTo>
                  <a:pt x="6686507" y="1279419"/>
                </a:lnTo>
                <a:lnTo>
                  <a:pt x="6685428" y="1278340"/>
                </a:lnTo>
                <a:close/>
                <a:moveTo>
                  <a:pt x="5097715" y="1277935"/>
                </a:moveTo>
                <a:lnTo>
                  <a:pt x="5096636" y="1279014"/>
                </a:lnTo>
                <a:lnTo>
                  <a:pt x="5098794" y="1285488"/>
                </a:lnTo>
                <a:lnTo>
                  <a:pt x="5098794" y="1286567"/>
                </a:lnTo>
                <a:lnTo>
                  <a:pt x="5095557" y="1290883"/>
                </a:lnTo>
                <a:lnTo>
                  <a:pt x="5097715" y="1293041"/>
                </a:lnTo>
                <a:lnTo>
                  <a:pt x="5098794" y="1293041"/>
                </a:lnTo>
                <a:lnTo>
                  <a:pt x="5107427" y="1285488"/>
                </a:lnTo>
                <a:cubicBezTo>
                  <a:pt x="5105269" y="1280453"/>
                  <a:pt x="5102032" y="1277935"/>
                  <a:pt x="5097715" y="1277935"/>
                </a:cubicBezTo>
                <a:close/>
                <a:moveTo>
                  <a:pt x="8255927" y="1277262"/>
                </a:moveTo>
                <a:lnTo>
                  <a:pt x="8255927" y="1278341"/>
                </a:lnTo>
                <a:lnTo>
                  <a:pt x="8258085" y="1280499"/>
                </a:lnTo>
                <a:lnTo>
                  <a:pt x="8259164" y="1280499"/>
                </a:lnTo>
                <a:lnTo>
                  <a:pt x="8259164" y="1277262"/>
                </a:lnTo>
                <a:close/>
                <a:moveTo>
                  <a:pt x="8249453" y="1277262"/>
                </a:moveTo>
                <a:lnTo>
                  <a:pt x="8247295" y="1279420"/>
                </a:lnTo>
                <a:lnTo>
                  <a:pt x="8248374" y="1280499"/>
                </a:lnTo>
                <a:lnTo>
                  <a:pt x="8250532" y="1280499"/>
                </a:lnTo>
                <a:lnTo>
                  <a:pt x="8250532" y="1277262"/>
                </a:lnTo>
                <a:close/>
                <a:moveTo>
                  <a:pt x="3231988" y="1277125"/>
                </a:moveTo>
                <a:lnTo>
                  <a:pt x="3231988" y="1280362"/>
                </a:lnTo>
                <a:lnTo>
                  <a:pt x="3234146" y="1280362"/>
                </a:lnTo>
                <a:lnTo>
                  <a:pt x="3234146" y="1277125"/>
                </a:lnTo>
                <a:close/>
                <a:moveTo>
                  <a:pt x="6750438" y="1276183"/>
                </a:moveTo>
                <a:lnTo>
                  <a:pt x="6750438" y="1278340"/>
                </a:lnTo>
                <a:lnTo>
                  <a:pt x="6751517" y="1278340"/>
                </a:lnTo>
                <a:lnTo>
                  <a:pt x="6751517" y="1276183"/>
                </a:lnTo>
                <a:close/>
                <a:moveTo>
                  <a:pt x="1118360" y="1274292"/>
                </a:moveTo>
                <a:lnTo>
                  <a:pt x="1116202" y="1276450"/>
                </a:lnTo>
                <a:lnTo>
                  <a:pt x="1118360" y="1278743"/>
                </a:lnTo>
                <a:lnTo>
                  <a:pt x="1120518" y="1278743"/>
                </a:lnTo>
                <a:lnTo>
                  <a:pt x="1122676" y="1276450"/>
                </a:lnTo>
                <a:lnTo>
                  <a:pt x="1122676" y="1274292"/>
                </a:lnTo>
                <a:close/>
                <a:moveTo>
                  <a:pt x="136088" y="1274226"/>
                </a:moveTo>
                <a:lnTo>
                  <a:pt x="128535" y="1275305"/>
                </a:lnTo>
                <a:lnTo>
                  <a:pt x="126377" y="1275305"/>
                </a:lnTo>
                <a:lnTo>
                  <a:pt x="126377" y="1289332"/>
                </a:lnTo>
                <a:lnTo>
                  <a:pt x="127457" y="1294592"/>
                </a:lnTo>
                <a:lnTo>
                  <a:pt x="132851" y="1293513"/>
                </a:lnTo>
                <a:lnTo>
                  <a:pt x="132851" y="1286095"/>
                </a:lnTo>
                <a:lnTo>
                  <a:pt x="136088" y="1281779"/>
                </a:lnTo>
                <a:close/>
                <a:moveTo>
                  <a:pt x="4219114" y="1273939"/>
                </a:moveTo>
                <a:lnTo>
                  <a:pt x="4219114" y="1275019"/>
                </a:lnTo>
                <a:lnTo>
                  <a:pt x="4221272" y="1275019"/>
                </a:lnTo>
                <a:lnTo>
                  <a:pt x="4221272" y="1273939"/>
                </a:lnTo>
                <a:close/>
                <a:moveTo>
                  <a:pt x="5264152" y="1272540"/>
                </a:moveTo>
                <a:lnTo>
                  <a:pt x="5264152" y="1276856"/>
                </a:lnTo>
                <a:lnTo>
                  <a:pt x="5265366" y="1276856"/>
                </a:lnTo>
                <a:lnTo>
                  <a:pt x="5265366" y="1272540"/>
                </a:lnTo>
                <a:close/>
                <a:moveTo>
                  <a:pt x="7748674" y="1270114"/>
                </a:moveTo>
                <a:lnTo>
                  <a:pt x="7748674" y="1271193"/>
                </a:lnTo>
                <a:lnTo>
                  <a:pt x="7750832" y="1271193"/>
                </a:lnTo>
                <a:lnTo>
                  <a:pt x="7750832" y="1270114"/>
                </a:lnTo>
                <a:close/>
                <a:moveTo>
                  <a:pt x="5693716" y="1270113"/>
                </a:moveTo>
                <a:lnTo>
                  <a:pt x="5697897" y="1277666"/>
                </a:lnTo>
                <a:lnTo>
                  <a:pt x="5700055" y="1277666"/>
                </a:lnTo>
                <a:cubicBezTo>
                  <a:pt x="5697178" y="1274428"/>
                  <a:pt x="5695739" y="1271911"/>
                  <a:pt x="5695739" y="1270113"/>
                </a:cubicBezTo>
                <a:close/>
                <a:moveTo>
                  <a:pt x="1247437" y="1269976"/>
                </a:moveTo>
                <a:lnTo>
                  <a:pt x="1245279" y="1272134"/>
                </a:lnTo>
                <a:lnTo>
                  <a:pt x="1245279" y="1277529"/>
                </a:lnTo>
                <a:lnTo>
                  <a:pt x="1247437" y="1279822"/>
                </a:lnTo>
                <a:lnTo>
                  <a:pt x="1251752" y="1279822"/>
                </a:lnTo>
                <a:lnTo>
                  <a:pt x="1251752" y="1277529"/>
                </a:lnTo>
                <a:lnTo>
                  <a:pt x="1248516" y="1269976"/>
                </a:lnTo>
                <a:close/>
                <a:moveTo>
                  <a:pt x="3581436" y="1269842"/>
                </a:moveTo>
                <a:lnTo>
                  <a:pt x="3577120" y="1284004"/>
                </a:lnTo>
                <a:lnTo>
                  <a:pt x="3580357" y="1292636"/>
                </a:lnTo>
                <a:lnTo>
                  <a:pt x="3580357" y="1300189"/>
                </a:lnTo>
                <a:lnTo>
                  <a:pt x="3578199" y="1303426"/>
                </a:lnTo>
                <a:lnTo>
                  <a:pt x="3578199" y="1304505"/>
                </a:lnTo>
                <a:lnTo>
                  <a:pt x="3581436" y="1308821"/>
                </a:lnTo>
                <a:cubicBezTo>
                  <a:pt x="3580717" y="1317543"/>
                  <a:pt x="3579278" y="1323343"/>
                  <a:pt x="3577120" y="1326220"/>
                </a:cubicBezTo>
                <a:lnTo>
                  <a:pt x="3579278" y="1333773"/>
                </a:lnTo>
                <a:lnTo>
                  <a:pt x="3578199" y="1339168"/>
                </a:lnTo>
                <a:lnTo>
                  <a:pt x="3580357" y="1347935"/>
                </a:lnTo>
                <a:lnTo>
                  <a:pt x="3580357" y="1350093"/>
                </a:lnTo>
                <a:cubicBezTo>
                  <a:pt x="3580357" y="1351711"/>
                  <a:pt x="3577839" y="1352790"/>
                  <a:pt x="3572804" y="1353330"/>
                </a:cubicBezTo>
                <a:lnTo>
                  <a:pt x="3564172" y="1355488"/>
                </a:lnTo>
                <a:cubicBezTo>
                  <a:pt x="3556619" y="1363400"/>
                  <a:pt x="3550820" y="1367357"/>
                  <a:pt x="3546773" y="1367357"/>
                </a:cubicBezTo>
                <a:lnTo>
                  <a:pt x="3545694" y="1366278"/>
                </a:lnTo>
                <a:lnTo>
                  <a:pt x="3542457" y="1372752"/>
                </a:lnTo>
                <a:lnTo>
                  <a:pt x="3543536" y="1373831"/>
                </a:lnTo>
                <a:lnTo>
                  <a:pt x="3544615" y="1373831"/>
                </a:lnTo>
                <a:cubicBezTo>
                  <a:pt x="3544615" y="1371133"/>
                  <a:pt x="3550055" y="1367177"/>
                  <a:pt x="3560935" y="1361962"/>
                </a:cubicBezTo>
                <a:cubicBezTo>
                  <a:pt x="3560935" y="1358545"/>
                  <a:pt x="3565970" y="1356027"/>
                  <a:pt x="3576041" y="1354409"/>
                </a:cubicBezTo>
                <a:lnTo>
                  <a:pt x="3577120" y="1353330"/>
                </a:lnTo>
                <a:lnTo>
                  <a:pt x="3578199" y="1353330"/>
                </a:lnTo>
                <a:lnTo>
                  <a:pt x="3578199" y="1354409"/>
                </a:lnTo>
                <a:lnTo>
                  <a:pt x="3576041" y="1368436"/>
                </a:lnTo>
                <a:cubicBezTo>
                  <a:pt x="3579638" y="1370414"/>
                  <a:pt x="3581436" y="1373336"/>
                  <a:pt x="3581436" y="1377203"/>
                </a:cubicBezTo>
                <a:lnTo>
                  <a:pt x="3578199" y="1385835"/>
                </a:lnTo>
                <a:lnTo>
                  <a:pt x="3578199" y="1394467"/>
                </a:lnTo>
                <a:lnTo>
                  <a:pt x="3581436" y="1397703"/>
                </a:lnTo>
                <a:lnTo>
                  <a:pt x="3585887" y="1397703"/>
                </a:lnTo>
                <a:lnTo>
                  <a:pt x="3588045" y="1395546"/>
                </a:lnTo>
                <a:lnTo>
                  <a:pt x="3588045" y="1383677"/>
                </a:lnTo>
                <a:lnTo>
                  <a:pt x="3586966" y="1357646"/>
                </a:lnTo>
                <a:lnTo>
                  <a:pt x="3591282" y="1344698"/>
                </a:lnTo>
                <a:cubicBezTo>
                  <a:pt x="3589124" y="1344068"/>
                  <a:pt x="3588045" y="1341146"/>
                  <a:pt x="3588045" y="1335931"/>
                </a:cubicBezTo>
                <a:lnTo>
                  <a:pt x="3589124" y="1329457"/>
                </a:lnTo>
                <a:lnTo>
                  <a:pt x="3586966" y="1309900"/>
                </a:lnTo>
                <a:lnTo>
                  <a:pt x="3590203" y="1294794"/>
                </a:lnTo>
                <a:lnTo>
                  <a:pt x="3588045" y="1286162"/>
                </a:lnTo>
                <a:lnTo>
                  <a:pt x="3588045" y="1276316"/>
                </a:lnTo>
                <a:cubicBezTo>
                  <a:pt x="3588045" y="1272540"/>
                  <a:pt x="3586966" y="1270382"/>
                  <a:pt x="3584808" y="1269842"/>
                </a:cubicBezTo>
                <a:close/>
                <a:moveTo>
                  <a:pt x="3200697" y="1269572"/>
                </a:moveTo>
                <a:cubicBezTo>
                  <a:pt x="3197999" y="1271730"/>
                  <a:pt x="3195481" y="1272809"/>
                  <a:pt x="3193144" y="1272809"/>
                </a:cubicBezTo>
                <a:lnTo>
                  <a:pt x="3182354" y="1270651"/>
                </a:lnTo>
                <a:lnTo>
                  <a:pt x="3179117" y="1270651"/>
                </a:lnTo>
                <a:lnTo>
                  <a:pt x="3175880" y="1273888"/>
                </a:lnTo>
                <a:lnTo>
                  <a:pt x="3175880" y="1274967"/>
                </a:lnTo>
                <a:lnTo>
                  <a:pt x="3190986" y="1281441"/>
                </a:lnTo>
                <a:lnTo>
                  <a:pt x="3195302" y="1280362"/>
                </a:lnTo>
                <a:lnTo>
                  <a:pt x="3199618" y="1285757"/>
                </a:lnTo>
                <a:lnTo>
                  <a:pt x="3202855" y="1285757"/>
                </a:lnTo>
                <a:lnTo>
                  <a:pt x="3207171" y="1274967"/>
                </a:lnTo>
                <a:cubicBezTo>
                  <a:pt x="3205732" y="1271730"/>
                  <a:pt x="3204293" y="1269932"/>
                  <a:pt x="3202855" y="1269572"/>
                </a:cubicBezTo>
                <a:close/>
                <a:moveTo>
                  <a:pt x="8252690" y="1268630"/>
                </a:moveTo>
                <a:lnTo>
                  <a:pt x="8252690" y="1270789"/>
                </a:lnTo>
                <a:lnTo>
                  <a:pt x="8254848" y="1272947"/>
                </a:lnTo>
                <a:lnTo>
                  <a:pt x="8260243" y="1272947"/>
                </a:lnTo>
                <a:lnTo>
                  <a:pt x="8263480" y="1269710"/>
                </a:lnTo>
                <a:lnTo>
                  <a:pt x="8262401" y="1268630"/>
                </a:lnTo>
                <a:close/>
                <a:moveTo>
                  <a:pt x="6750438" y="1268360"/>
                </a:moveTo>
                <a:lnTo>
                  <a:pt x="6750438" y="1270652"/>
                </a:lnTo>
                <a:lnTo>
                  <a:pt x="6751517" y="1270652"/>
                </a:lnTo>
                <a:lnTo>
                  <a:pt x="6751517" y="1268360"/>
                </a:lnTo>
                <a:close/>
                <a:moveTo>
                  <a:pt x="6607200" y="1268360"/>
                </a:moveTo>
                <a:lnTo>
                  <a:pt x="6607200" y="1270652"/>
                </a:lnTo>
                <a:lnTo>
                  <a:pt x="6612730" y="1270652"/>
                </a:lnTo>
                <a:lnTo>
                  <a:pt x="6612730" y="1269574"/>
                </a:lnTo>
                <a:close/>
                <a:moveTo>
                  <a:pt x="2104004" y="1266790"/>
                </a:moveTo>
                <a:lnTo>
                  <a:pt x="2102924" y="1267870"/>
                </a:lnTo>
                <a:lnTo>
                  <a:pt x="2102924" y="1274343"/>
                </a:lnTo>
                <a:lnTo>
                  <a:pt x="2106163" y="1271106"/>
                </a:lnTo>
                <a:lnTo>
                  <a:pt x="2106163" y="1268948"/>
                </a:lnTo>
                <a:close/>
                <a:moveTo>
                  <a:pt x="7752990" y="1265663"/>
                </a:moveTo>
                <a:lnTo>
                  <a:pt x="7752990" y="1267955"/>
                </a:lnTo>
                <a:lnTo>
                  <a:pt x="7756362" y="1266877"/>
                </a:lnTo>
                <a:lnTo>
                  <a:pt x="7756362" y="1265663"/>
                </a:lnTo>
                <a:close/>
                <a:moveTo>
                  <a:pt x="1180673" y="1265525"/>
                </a:moveTo>
                <a:lnTo>
                  <a:pt x="1180673" y="1268897"/>
                </a:lnTo>
                <a:lnTo>
                  <a:pt x="1182831" y="1271055"/>
                </a:lnTo>
                <a:lnTo>
                  <a:pt x="1183910" y="1269976"/>
                </a:lnTo>
                <a:lnTo>
                  <a:pt x="1183910" y="1268897"/>
                </a:lnTo>
                <a:close/>
                <a:moveTo>
                  <a:pt x="4093410" y="1265442"/>
                </a:moveTo>
                <a:lnTo>
                  <a:pt x="4093410" y="1267601"/>
                </a:lnTo>
                <a:lnTo>
                  <a:pt x="4098805" y="1266522"/>
                </a:lnTo>
                <a:lnTo>
                  <a:pt x="4098805" y="1265442"/>
                </a:lnTo>
                <a:close/>
                <a:moveTo>
                  <a:pt x="8249453" y="1265393"/>
                </a:moveTo>
                <a:lnTo>
                  <a:pt x="8248374" y="1266472"/>
                </a:lnTo>
                <a:lnTo>
                  <a:pt x="8248374" y="1267552"/>
                </a:lnTo>
                <a:lnTo>
                  <a:pt x="8251611" y="1267552"/>
                </a:lnTo>
                <a:close/>
                <a:moveTo>
                  <a:pt x="6685428" y="1265123"/>
                </a:moveTo>
                <a:cubicBezTo>
                  <a:pt x="6685428" y="1267281"/>
                  <a:pt x="6681741" y="1269124"/>
                  <a:pt x="6674368" y="1270652"/>
                </a:cubicBezTo>
                <a:lnTo>
                  <a:pt x="6676661" y="1272810"/>
                </a:lnTo>
                <a:cubicBezTo>
                  <a:pt x="6676661" y="1271552"/>
                  <a:pt x="6679223" y="1270473"/>
                  <a:pt x="6684349" y="1269574"/>
                </a:cubicBezTo>
                <a:lnTo>
                  <a:pt x="6687586" y="1265123"/>
                </a:lnTo>
                <a:close/>
                <a:moveTo>
                  <a:pt x="5120375" y="1264987"/>
                </a:moveTo>
                <a:lnTo>
                  <a:pt x="5119296" y="1268224"/>
                </a:lnTo>
                <a:lnTo>
                  <a:pt x="5120375" y="1272540"/>
                </a:lnTo>
                <a:lnTo>
                  <a:pt x="5121454" y="1272540"/>
                </a:lnTo>
                <a:lnTo>
                  <a:pt x="5121454" y="1269303"/>
                </a:lnTo>
                <a:lnTo>
                  <a:pt x="5120375" y="1269303"/>
                </a:lnTo>
                <a:lnTo>
                  <a:pt x="5121454" y="1268224"/>
                </a:lnTo>
                <a:lnTo>
                  <a:pt x="5121454" y="1264987"/>
                </a:lnTo>
                <a:close/>
                <a:moveTo>
                  <a:pt x="244529" y="1264515"/>
                </a:moveTo>
                <a:lnTo>
                  <a:pt x="242371" y="1266673"/>
                </a:lnTo>
                <a:lnTo>
                  <a:pt x="242371" y="1268831"/>
                </a:lnTo>
                <a:lnTo>
                  <a:pt x="245608" y="1268831"/>
                </a:lnTo>
                <a:lnTo>
                  <a:pt x="246687" y="1265594"/>
                </a:lnTo>
                <a:lnTo>
                  <a:pt x="245608" y="1264515"/>
                </a:lnTo>
                <a:close/>
                <a:moveTo>
                  <a:pt x="4264297" y="1264364"/>
                </a:moveTo>
                <a:lnTo>
                  <a:pt x="4264297" y="1268679"/>
                </a:lnTo>
                <a:lnTo>
                  <a:pt x="4265376" y="1268679"/>
                </a:lnTo>
                <a:lnTo>
                  <a:pt x="4265376" y="1264364"/>
                </a:lnTo>
                <a:close/>
                <a:moveTo>
                  <a:pt x="5713003" y="1263638"/>
                </a:moveTo>
                <a:lnTo>
                  <a:pt x="5713003" y="1267954"/>
                </a:lnTo>
                <a:lnTo>
                  <a:pt x="5717319" y="1269033"/>
                </a:lnTo>
                <a:lnTo>
                  <a:pt x="5719477" y="1265796"/>
                </a:lnTo>
                <a:lnTo>
                  <a:pt x="5717319" y="1263638"/>
                </a:lnTo>
                <a:close/>
                <a:moveTo>
                  <a:pt x="5673215" y="1263638"/>
                </a:moveTo>
                <a:lnTo>
                  <a:pt x="5642059" y="1267954"/>
                </a:lnTo>
                <a:lnTo>
                  <a:pt x="5644217" y="1280902"/>
                </a:lnTo>
                <a:lnTo>
                  <a:pt x="5643138" y="1281981"/>
                </a:lnTo>
                <a:cubicBezTo>
                  <a:pt x="5670383" y="1284319"/>
                  <a:pt x="5684005" y="1287152"/>
                  <a:pt x="5684005" y="1290479"/>
                </a:cubicBezTo>
                <a:cubicBezTo>
                  <a:pt x="5684005" y="1292457"/>
                  <a:pt x="5679689" y="1294255"/>
                  <a:pt x="5671057" y="1295874"/>
                </a:cubicBezTo>
                <a:lnTo>
                  <a:pt x="5664583" y="1293716"/>
                </a:lnTo>
                <a:lnTo>
                  <a:pt x="5660267" y="1293716"/>
                </a:lnTo>
                <a:lnTo>
                  <a:pt x="5650556" y="1296952"/>
                </a:lnTo>
                <a:lnTo>
                  <a:pt x="5640980" y="1293716"/>
                </a:lnTo>
                <a:lnTo>
                  <a:pt x="5640980" y="1299111"/>
                </a:lnTo>
                <a:lnTo>
                  <a:pt x="5638822" y="1302348"/>
                </a:lnTo>
                <a:cubicBezTo>
                  <a:pt x="5638822" y="1304685"/>
                  <a:pt x="5639901" y="1307203"/>
                  <a:pt x="5642059" y="1309900"/>
                </a:cubicBezTo>
                <a:lnTo>
                  <a:pt x="5642059" y="1318532"/>
                </a:lnTo>
                <a:lnTo>
                  <a:pt x="5646375" y="1318532"/>
                </a:lnTo>
                <a:lnTo>
                  <a:pt x="5662425" y="1315296"/>
                </a:lnTo>
                <a:lnTo>
                  <a:pt x="5663504" y="1316375"/>
                </a:lnTo>
                <a:lnTo>
                  <a:pt x="5663504" y="1317454"/>
                </a:lnTo>
                <a:lnTo>
                  <a:pt x="5669978" y="1315296"/>
                </a:lnTo>
                <a:lnTo>
                  <a:pt x="5687242" y="1319612"/>
                </a:lnTo>
                <a:lnTo>
                  <a:pt x="5690479" y="1319612"/>
                </a:lnTo>
                <a:cubicBezTo>
                  <a:pt x="5692278" y="1319612"/>
                  <a:pt x="5694391" y="1316015"/>
                  <a:pt x="5696818" y="1308821"/>
                </a:cubicBezTo>
                <a:cubicBezTo>
                  <a:pt x="5694750" y="1308821"/>
                  <a:pt x="5693716" y="1308102"/>
                  <a:pt x="5693716" y="1306664"/>
                </a:cubicBezTo>
                <a:lnTo>
                  <a:pt x="5693716" y="1303427"/>
                </a:lnTo>
                <a:cubicBezTo>
                  <a:pt x="5693716" y="1301988"/>
                  <a:pt x="5695110" y="1301269"/>
                  <a:pt x="5697897" y="1301269"/>
                </a:cubicBezTo>
                <a:lnTo>
                  <a:pt x="5697897" y="1296952"/>
                </a:lnTo>
                <a:cubicBezTo>
                  <a:pt x="5693312" y="1291917"/>
                  <a:pt x="5690120" y="1289400"/>
                  <a:pt x="5688321" y="1289400"/>
                </a:cubicBezTo>
                <a:lnTo>
                  <a:pt x="5688321" y="1288320"/>
                </a:lnTo>
                <a:lnTo>
                  <a:pt x="5692637" y="1283061"/>
                </a:lnTo>
                <a:lnTo>
                  <a:pt x="5691558" y="1271191"/>
                </a:lnTo>
                <a:lnTo>
                  <a:pt x="5692637" y="1270113"/>
                </a:lnTo>
                <a:cubicBezTo>
                  <a:pt x="5691558" y="1267235"/>
                  <a:pt x="5690479" y="1265796"/>
                  <a:pt x="5689400" y="1265796"/>
                </a:cubicBezTo>
                <a:lnTo>
                  <a:pt x="5688321" y="1265796"/>
                </a:lnTo>
                <a:cubicBezTo>
                  <a:pt x="5684545" y="1265796"/>
                  <a:pt x="5681308" y="1266875"/>
                  <a:pt x="5678610" y="1269033"/>
                </a:cubicBezTo>
                <a:lnTo>
                  <a:pt x="5677531" y="1269033"/>
                </a:lnTo>
                <a:cubicBezTo>
                  <a:pt x="5675913" y="1269033"/>
                  <a:pt x="5674834" y="1267235"/>
                  <a:pt x="5674294" y="1263638"/>
                </a:cubicBezTo>
                <a:close/>
                <a:moveTo>
                  <a:pt x="82409" y="1263436"/>
                </a:moveTo>
                <a:lnTo>
                  <a:pt x="73776" y="1268831"/>
                </a:lnTo>
                <a:lnTo>
                  <a:pt x="71618" y="1268831"/>
                </a:lnTo>
                <a:lnTo>
                  <a:pt x="68382" y="1266673"/>
                </a:lnTo>
                <a:lnTo>
                  <a:pt x="58671" y="1266673"/>
                </a:lnTo>
                <a:lnTo>
                  <a:pt x="57591" y="1269910"/>
                </a:lnTo>
                <a:lnTo>
                  <a:pt x="60828" y="1277463"/>
                </a:lnTo>
                <a:lnTo>
                  <a:pt x="60828" y="1286095"/>
                </a:lnTo>
                <a:lnTo>
                  <a:pt x="58671" y="1289332"/>
                </a:lnTo>
                <a:lnTo>
                  <a:pt x="59749" y="1293513"/>
                </a:lnTo>
                <a:lnTo>
                  <a:pt x="58671" y="1297830"/>
                </a:lnTo>
                <a:lnTo>
                  <a:pt x="60828" y="1309699"/>
                </a:lnTo>
                <a:lnTo>
                  <a:pt x="59749" y="1314015"/>
                </a:lnTo>
                <a:cubicBezTo>
                  <a:pt x="59749" y="1323276"/>
                  <a:pt x="61547" y="1327907"/>
                  <a:pt x="65145" y="1327907"/>
                </a:cubicBezTo>
                <a:lnTo>
                  <a:pt x="72697" y="1332223"/>
                </a:lnTo>
                <a:cubicBezTo>
                  <a:pt x="78451" y="1332223"/>
                  <a:pt x="81329" y="1329705"/>
                  <a:pt x="81329" y="1324670"/>
                </a:cubicBezTo>
                <a:lnTo>
                  <a:pt x="81329" y="1292434"/>
                </a:lnTo>
                <a:lnTo>
                  <a:pt x="85510" y="1287174"/>
                </a:lnTo>
                <a:lnTo>
                  <a:pt x="80250" y="1281779"/>
                </a:lnTo>
                <a:cubicBezTo>
                  <a:pt x="80250" y="1273687"/>
                  <a:pt x="82363" y="1269011"/>
                  <a:pt x="86589" y="1267752"/>
                </a:cubicBezTo>
                <a:cubicBezTo>
                  <a:pt x="85869" y="1264875"/>
                  <a:pt x="84477" y="1263436"/>
                  <a:pt x="82409" y="1263436"/>
                </a:cubicBezTo>
                <a:close/>
                <a:moveTo>
                  <a:pt x="579141" y="1263232"/>
                </a:moveTo>
                <a:lnTo>
                  <a:pt x="579141" y="1264311"/>
                </a:lnTo>
                <a:lnTo>
                  <a:pt x="581164" y="1264311"/>
                </a:lnTo>
                <a:lnTo>
                  <a:pt x="581164" y="1263232"/>
                </a:lnTo>
                <a:close/>
                <a:moveTo>
                  <a:pt x="1073447" y="1262288"/>
                </a:moveTo>
                <a:lnTo>
                  <a:pt x="1073447" y="1264446"/>
                </a:lnTo>
                <a:lnTo>
                  <a:pt x="1074526" y="1271055"/>
                </a:lnTo>
                <a:lnTo>
                  <a:pt x="1075605" y="1271055"/>
                </a:lnTo>
                <a:lnTo>
                  <a:pt x="1075605" y="1268897"/>
                </a:lnTo>
                <a:lnTo>
                  <a:pt x="1074526" y="1262288"/>
                </a:lnTo>
                <a:close/>
                <a:moveTo>
                  <a:pt x="8770598" y="1262156"/>
                </a:moveTo>
                <a:cubicBezTo>
                  <a:pt x="8769159" y="1262156"/>
                  <a:pt x="8767361" y="1265393"/>
                  <a:pt x="8765203" y="1271867"/>
                </a:cubicBezTo>
                <a:cubicBezTo>
                  <a:pt x="8768800" y="1271867"/>
                  <a:pt x="8770598" y="1273711"/>
                  <a:pt x="8770598" y="1277397"/>
                </a:cubicBezTo>
                <a:cubicBezTo>
                  <a:pt x="8772037" y="1277397"/>
                  <a:pt x="8773116" y="1274475"/>
                  <a:pt x="8773835" y="1268630"/>
                </a:cubicBezTo>
                <a:lnTo>
                  <a:pt x="8775993" y="1266472"/>
                </a:lnTo>
                <a:lnTo>
                  <a:pt x="8771677" y="1262156"/>
                </a:lnTo>
                <a:close/>
                <a:moveTo>
                  <a:pt x="8274270" y="1262156"/>
                </a:moveTo>
                <a:lnTo>
                  <a:pt x="8275349" y="1262156"/>
                </a:lnTo>
                <a:lnTo>
                  <a:pt x="8275349" y="1263153"/>
                </a:lnTo>
                <a:lnTo>
                  <a:pt x="8274270" y="1262281"/>
                </a:lnTo>
                <a:close/>
                <a:moveTo>
                  <a:pt x="7748674" y="1261347"/>
                </a:moveTo>
                <a:lnTo>
                  <a:pt x="7748674" y="1263505"/>
                </a:lnTo>
                <a:lnTo>
                  <a:pt x="7751911" y="1263505"/>
                </a:lnTo>
                <a:lnTo>
                  <a:pt x="7751911" y="1261347"/>
                </a:lnTo>
                <a:close/>
                <a:moveTo>
                  <a:pt x="6593791" y="1260672"/>
                </a:moveTo>
                <a:lnTo>
                  <a:pt x="6593982" y="1260672"/>
                </a:lnTo>
                <a:lnTo>
                  <a:pt x="6593982" y="1260920"/>
                </a:lnTo>
                <a:close/>
                <a:moveTo>
                  <a:pt x="6750438" y="1259593"/>
                </a:moveTo>
                <a:cubicBezTo>
                  <a:pt x="6752686" y="1261481"/>
                  <a:pt x="6753810" y="1263684"/>
                  <a:pt x="6753810" y="1266202"/>
                </a:cubicBezTo>
                <a:lnTo>
                  <a:pt x="6755968" y="1266202"/>
                </a:lnTo>
                <a:lnTo>
                  <a:pt x="6755968" y="1264044"/>
                </a:lnTo>
                <a:lnTo>
                  <a:pt x="6751517" y="1259593"/>
                </a:lnTo>
                <a:close/>
                <a:moveTo>
                  <a:pt x="6188695" y="1258109"/>
                </a:moveTo>
                <a:lnTo>
                  <a:pt x="6186537" y="1260267"/>
                </a:lnTo>
                <a:lnTo>
                  <a:pt x="6186537" y="1262425"/>
                </a:lnTo>
                <a:lnTo>
                  <a:pt x="6188695" y="1260267"/>
                </a:lnTo>
                <a:close/>
                <a:moveTo>
                  <a:pt x="1255125" y="1257837"/>
                </a:moveTo>
                <a:lnTo>
                  <a:pt x="1249595" y="1259051"/>
                </a:lnTo>
                <a:lnTo>
                  <a:pt x="1249595" y="1261209"/>
                </a:lnTo>
                <a:lnTo>
                  <a:pt x="1252832" y="1264446"/>
                </a:lnTo>
                <a:lnTo>
                  <a:pt x="1255125" y="1261209"/>
                </a:lnTo>
                <a:close/>
                <a:moveTo>
                  <a:pt x="4266455" y="1256810"/>
                </a:moveTo>
                <a:lnTo>
                  <a:pt x="4266455" y="1260047"/>
                </a:lnTo>
                <a:lnTo>
                  <a:pt x="4267534" y="1260047"/>
                </a:lnTo>
                <a:lnTo>
                  <a:pt x="4267534" y="1256810"/>
                </a:lnTo>
                <a:close/>
                <a:moveTo>
                  <a:pt x="8691291" y="1256762"/>
                </a:moveTo>
                <a:cubicBezTo>
                  <a:pt x="8686166" y="1257660"/>
                  <a:pt x="8683603" y="1258739"/>
                  <a:pt x="8683603" y="1259999"/>
                </a:cubicBezTo>
                <a:lnTo>
                  <a:pt x="8685896" y="1266472"/>
                </a:lnTo>
                <a:lnTo>
                  <a:pt x="8682524" y="1269710"/>
                </a:lnTo>
                <a:lnTo>
                  <a:pt x="8682524" y="1270789"/>
                </a:lnTo>
                <a:lnTo>
                  <a:pt x="8684817" y="1272947"/>
                </a:lnTo>
                <a:lnTo>
                  <a:pt x="8688054" y="1272947"/>
                </a:lnTo>
                <a:lnTo>
                  <a:pt x="8688054" y="1266472"/>
                </a:lnTo>
                <a:cubicBezTo>
                  <a:pt x="8691651" y="1263415"/>
                  <a:pt x="8693449" y="1260538"/>
                  <a:pt x="8693449" y="1257841"/>
                </a:cubicBezTo>
                <a:lnTo>
                  <a:pt x="8691291" y="1257841"/>
                </a:lnTo>
                <a:close/>
                <a:moveTo>
                  <a:pt x="8241900" y="1256761"/>
                </a:moveTo>
                <a:cubicBezTo>
                  <a:pt x="8241900" y="1258200"/>
                  <a:pt x="8240821" y="1258919"/>
                  <a:pt x="8238663" y="1258919"/>
                </a:cubicBezTo>
                <a:lnTo>
                  <a:pt x="8238663" y="1259998"/>
                </a:lnTo>
                <a:lnTo>
                  <a:pt x="8240821" y="1259998"/>
                </a:lnTo>
                <a:cubicBezTo>
                  <a:pt x="8240821" y="1258560"/>
                  <a:pt x="8241900" y="1257840"/>
                  <a:pt x="8244058" y="1257840"/>
                </a:cubicBezTo>
                <a:lnTo>
                  <a:pt x="8244058" y="1256761"/>
                </a:lnTo>
                <a:close/>
                <a:moveTo>
                  <a:pt x="6694195" y="1256356"/>
                </a:moveTo>
                <a:cubicBezTo>
                  <a:pt x="6694195" y="1259233"/>
                  <a:pt x="6692756" y="1260672"/>
                  <a:pt x="6689879" y="1260672"/>
                </a:cubicBezTo>
                <a:lnTo>
                  <a:pt x="6689879" y="1262965"/>
                </a:lnTo>
                <a:lnTo>
                  <a:pt x="6692037" y="1262965"/>
                </a:lnTo>
                <a:cubicBezTo>
                  <a:pt x="6692037" y="1260716"/>
                  <a:pt x="6693161" y="1259593"/>
                  <a:pt x="6695409" y="1259593"/>
                </a:cubicBezTo>
                <a:lnTo>
                  <a:pt x="6695409" y="1256356"/>
                </a:lnTo>
                <a:close/>
                <a:moveTo>
                  <a:pt x="5614005" y="1256085"/>
                </a:moveTo>
                <a:lnTo>
                  <a:pt x="5611847" y="1258243"/>
                </a:lnTo>
                <a:lnTo>
                  <a:pt x="5611847" y="1260402"/>
                </a:lnTo>
                <a:lnTo>
                  <a:pt x="5616163" y="1260402"/>
                </a:lnTo>
                <a:lnTo>
                  <a:pt x="5617242" y="1259322"/>
                </a:lnTo>
                <a:lnTo>
                  <a:pt x="5618321" y="1259322"/>
                </a:lnTo>
                <a:lnTo>
                  <a:pt x="5617242" y="1256085"/>
                </a:lnTo>
                <a:close/>
                <a:moveTo>
                  <a:pt x="685424" y="1255949"/>
                </a:moveTo>
                <a:lnTo>
                  <a:pt x="685424" y="1259051"/>
                </a:lnTo>
                <a:cubicBezTo>
                  <a:pt x="685424" y="1263097"/>
                  <a:pt x="684029" y="1266244"/>
                  <a:pt x="681243" y="1268492"/>
                </a:cubicBezTo>
                <a:lnTo>
                  <a:pt x="681243" y="1269571"/>
                </a:lnTo>
                <a:cubicBezTo>
                  <a:pt x="683849" y="1267143"/>
                  <a:pt x="687356" y="1265390"/>
                  <a:pt x="691762" y="1264311"/>
                </a:cubicBezTo>
                <a:lnTo>
                  <a:pt x="692841" y="1263232"/>
                </a:lnTo>
                <a:lnTo>
                  <a:pt x="692841" y="1261209"/>
                </a:lnTo>
                <a:lnTo>
                  <a:pt x="689739" y="1255949"/>
                </a:lnTo>
                <a:close/>
                <a:moveTo>
                  <a:pt x="3700666" y="1255815"/>
                </a:moveTo>
                <a:cubicBezTo>
                  <a:pt x="3697429" y="1257254"/>
                  <a:pt x="3695630" y="1258692"/>
                  <a:pt x="3695271" y="1260131"/>
                </a:cubicBezTo>
                <a:lnTo>
                  <a:pt x="3695271" y="1261210"/>
                </a:lnTo>
                <a:lnTo>
                  <a:pt x="3697429" y="1263368"/>
                </a:lnTo>
                <a:cubicBezTo>
                  <a:pt x="3700306" y="1262109"/>
                  <a:pt x="3701745" y="1259592"/>
                  <a:pt x="3701745" y="1255815"/>
                </a:cubicBezTo>
                <a:close/>
                <a:moveTo>
                  <a:pt x="1100827" y="1255679"/>
                </a:moveTo>
                <a:lnTo>
                  <a:pt x="1100827" y="1256758"/>
                </a:lnTo>
                <a:lnTo>
                  <a:pt x="1107435" y="1268897"/>
                </a:lnTo>
                <a:lnTo>
                  <a:pt x="1108516" y="1268897"/>
                </a:lnTo>
                <a:lnTo>
                  <a:pt x="1108516" y="1267683"/>
                </a:lnTo>
                <a:lnTo>
                  <a:pt x="1101907" y="1255679"/>
                </a:lnTo>
                <a:close/>
                <a:moveTo>
                  <a:pt x="6172240" y="1254872"/>
                </a:moveTo>
                <a:lnTo>
                  <a:pt x="6169003" y="1258109"/>
                </a:lnTo>
                <a:lnTo>
                  <a:pt x="6169003" y="1259188"/>
                </a:lnTo>
                <a:lnTo>
                  <a:pt x="6173319" y="1263504"/>
                </a:lnTo>
                <a:lnTo>
                  <a:pt x="6175612" y="1263504"/>
                </a:lnTo>
                <a:lnTo>
                  <a:pt x="6176691" y="1258109"/>
                </a:lnTo>
                <a:lnTo>
                  <a:pt x="6175612" y="1254872"/>
                </a:lnTo>
                <a:close/>
                <a:moveTo>
                  <a:pt x="592764" y="1254870"/>
                </a:moveTo>
                <a:lnTo>
                  <a:pt x="589661" y="1257972"/>
                </a:lnTo>
                <a:lnTo>
                  <a:pt x="589661" y="1259051"/>
                </a:lnTo>
                <a:lnTo>
                  <a:pt x="591685" y="1261209"/>
                </a:lnTo>
                <a:lnTo>
                  <a:pt x="596001" y="1261209"/>
                </a:lnTo>
                <a:lnTo>
                  <a:pt x="596001" y="1256893"/>
                </a:lnTo>
                <a:lnTo>
                  <a:pt x="593843" y="1254870"/>
                </a:lnTo>
                <a:close/>
                <a:moveTo>
                  <a:pt x="1180673" y="1254600"/>
                </a:moveTo>
                <a:lnTo>
                  <a:pt x="1180673" y="1257837"/>
                </a:lnTo>
                <a:lnTo>
                  <a:pt x="1181752" y="1257837"/>
                </a:lnTo>
                <a:lnTo>
                  <a:pt x="1181752" y="1254600"/>
                </a:lnTo>
                <a:close/>
                <a:moveTo>
                  <a:pt x="1119439" y="1254600"/>
                </a:moveTo>
                <a:lnTo>
                  <a:pt x="1112831" y="1261209"/>
                </a:lnTo>
                <a:lnTo>
                  <a:pt x="1112831" y="1262288"/>
                </a:lnTo>
                <a:lnTo>
                  <a:pt x="1114990" y="1262288"/>
                </a:lnTo>
                <a:lnTo>
                  <a:pt x="1121597" y="1256758"/>
                </a:lnTo>
                <a:close/>
                <a:moveTo>
                  <a:pt x="8254848" y="1252445"/>
                </a:moveTo>
                <a:lnTo>
                  <a:pt x="8254848" y="1253524"/>
                </a:lnTo>
                <a:lnTo>
                  <a:pt x="8257006" y="1253524"/>
                </a:lnTo>
                <a:lnTo>
                  <a:pt x="8257006" y="1252445"/>
                </a:lnTo>
                <a:close/>
                <a:moveTo>
                  <a:pt x="1209132" y="1252442"/>
                </a:moveTo>
                <a:cubicBezTo>
                  <a:pt x="1204727" y="1252442"/>
                  <a:pt x="1202524" y="1258287"/>
                  <a:pt x="1202524" y="1269976"/>
                </a:cubicBezTo>
                <a:lnTo>
                  <a:pt x="1202524" y="1278743"/>
                </a:lnTo>
                <a:cubicBezTo>
                  <a:pt x="1205490" y="1286386"/>
                  <a:pt x="1206974" y="1295108"/>
                  <a:pt x="1206974" y="1304909"/>
                </a:cubicBezTo>
                <a:lnTo>
                  <a:pt x="1214528" y="1304909"/>
                </a:lnTo>
                <a:lnTo>
                  <a:pt x="1222216" y="1305988"/>
                </a:lnTo>
                <a:lnTo>
                  <a:pt x="1226666" y="1288589"/>
                </a:lnTo>
                <a:lnTo>
                  <a:pt x="1226666" y="1280901"/>
                </a:lnTo>
                <a:lnTo>
                  <a:pt x="1223295" y="1253521"/>
                </a:lnTo>
                <a:lnTo>
                  <a:pt x="1210212" y="1253521"/>
                </a:lnTo>
                <a:close/>
                <a:moveTo>
                  <a:pt x="6190853" y="1251635"/>
                </a:moveTo>
                <a:lnTo>
                  <a:pt x="6190853" y="1255951"/>
                </a:lnTo>
                <a:lnTo>
                  <a:pt x="6191932" y="1254872"/>
                </a:lnTo>
                <a:lnTo>
                  <a:pt x="6193011" y="1254872"/>
                </a:lnTo>
                <a:lnTo>
                  <a:pt x="6191932" y="1251635"/>
                </a:lnTo>
                <a:close/>
                <a:moveTo>
                  <a:pt x="6580764" y="1250826"/>
                </a:moveTo>
                <a:lnTo>
                  <a:pt x="6580764" y="1252984"/>
                </a:lnTo>
                <a:cubicBezTo>
                  <a:pt x="6584451" y="1252984"/>
                  <a:pt x="6586294" y="1254468"/>
                  <a:pt x="6586294" y="1257435"/>
                </a:cubicBezTo>
                <a:lnTo>
                  <a:pt x="6588452" y="1257435"/>
                </a:lnTo>
                <a:lnTo>
                  <a:pt x="6588452" y="1255346"/>
                </a:lnTo>
                <a:lnTo>
                  <a:pt x="6591064" y="1257132"/>
                </a:lnTo>
                <a:lnTo>
                  <a:pt x="6593791" y="1260672"/>
                </a:lnTo>
                <a:lnTo>
                  <a:pt x="6591824" y="1260672"/>
                </a:lnTo>
                <a:lnTo>
                  <a:pt x="6591824" y="1261751"/>
                </a:lnTo>
                <a:lnTo>
                  <a:pt x="6593982" y="1261751"/>
                </a:lnTo>
                <a:lnTo>
                  <a:pt x="6593982" y="1260920"/>
                </a:lnTo>
                <a:lnTo>
                  <a:pt x="6597219" y="1265123"/>
                </a:lnTo>
                <a:lnTo>
                  <a:pt x="6598433" y="1266202"/>
                </a:lnTo>
                <a:lnTo>
                  <a:pt x="6605042" y="1266202"/>
                </a:lnTo>
                <a:lnTo>
                  <a:pt x="6605042" y="1264044"/>
                </a:lnTo>
                <a:lnTo>
                  <a:pt x="6603828" y="1265123"/>
                </a:lnTo>
                <a:lnTo>
                  <a:pt x="6602749" y="1265123"/>
                </a:lnTo>
                <a:lnTo>
                  <a:pt x="6591064" y="1257132"/>
                </a:lnTo>
                <a:lnTo>
                  <a:pt x="6589531" y="1255142"/>
                </a:lnTo>
                <a:lnTo>
                  <a:pt x="6588452" y="1255142"/>
                </a:lnTo>
                <a:lnTo>
                  <a:pt x="6588452" y="1255346"/>
                </a:lnTo>
                <a:lnTo>
                  <a:pt x="6581843" y="1250826"/>
                </a:lnTo>
                <a:close/>
                <a:moveTo>
                  <a:pt x="5093399" y="1249746"/>
                </a:moveTo>
                <a:lnTo>
                  <a:pt x="5093399" y="1254062"/>
                </a:lnTo>
                <a:lnTo>
                  <a:pt x="5094478" y="1255141"/>
                </a:lnTo>
                <a:lnTo>
                  <a:pt x="5094478" y="1256220"/>
                </a:lnTo>
                <a:lnTo>
                  <a:pt x="5097715" y="1255141"/>
                </a:lnTo>
                <a:lnTo>
                  <a:pt x="5097715" y="1251904"/>
                </a:lnTo>
                <a:lnTo>
                  <a:pt x="5095557" y="1249746"/>
                </a:lnTo>
                <a:close/>
                <a:moveTo>
                  <a:pt x="4264297" y="1249257"/>
                </a:moveTo>
                <a:lnTo>
                  <a:pt x="4264297" y="1252494"/>
                </a:lnTo>
                <a:lnTo>
                  <a:pt x="4266455" y="1252494"/>
                </a:lnTo>
                <a:lnTo>
                  <a:pt x="4266455" y="1251415"/>
                </a:lnTo>
                <a:close/>
                <a:moveTo>
                  <a:pt x="8249453" y="1249209"/>
                </a:moveTo>
                <a:lnTo>
                  <a:pt x="8258085" y="1249209"/>
                </a:lnTo>
                <a:lnTo>
                  <a:pt x="8274270" y="1262281"/>
                </a:lnTo>
                <a:lnTo>
                  <a:pt x="8274270" y="1265393"/>
                </a:lnTo>
                <a:lnTo>
                  <a:pt x="8275349" y="1265393"/>
                </a:lnTo>
                <a:lnTo>
                  <a:pt x="8275349" y="1263153"/>
                </a:lnTo>
                <a:lnTo>
                  <a:pt x="8286139" y="1271867"/>
                </a:lnTo>
                <a:lnTo>
                  <a:pt x="8285060" y="1272947"/>
                </a:lnTo>
                <a:lnTo>
                  <a:pt x="8285060" y="1274025"/>
                </a:lnTo>
                <a:lnTo>
                  <a:pt x="8286139" y="1275104"/>
                </a:lnTo>
                <a:cubicBezTo>
                  <a:pt x="8286139" y="1297044"/>
                  <a:pt x="8279306" y="1312149"/>
                  <a:pt x="8265638" y="1320422"/>
                </a:cubicBezTo>
                <a:lnTo>
                  <a:pt x="8250532" y="1335528"/>
                </a:lnTo>
                <a:lnTo>
                  <a:pt x="8241900" y="1337686"/>
                </a:lnTo>
                <a:cubicBezTo>
                  <a:pt x="8236865" y="1335887"/>
                  <a:pt x="8234347" y="1334449"/>
                  <a:pt x="8234347" y="1333370"/>
                </a:cubicBezTo>
                <a:lnTo>
                  <a:pt x="8234347" y="1332291"/>
                </a:lnTo>
                <a:cubicBezTo>
                  <a:pt x="8245856" y="1322580"/>
                  <a:pt x="8251611" y="1315386"/>
                  <a:pt x="8251611" y="1310711"/>
                </a:cubicBezTo>
                <a:cubicBezTo>
                  <a:pt x="8247295" y="1307294"/>
                  <a:pt x="8242620" y="1305136"/>
                  <a:pt x="8237584" y="1304237"/>
                </a:cubicBezTo>
                <a:lnTo>
                  <a:pt x="8237584" y="1303158"/>
                </a:lnTo>
                <a:lnTo>
                  <a:pt x="8238663" y="1302079"/>
                </a:lnTo>
                <a:lnTo>
                  <a:pt x="8238663" y="1301000"/>
                </a:lnTo>
                <a:lnTo>
                  <a:pt x="8230031" y="1288052"/>
                </a:lnTo>
                <a:lnTo>
                  <a:pt x="8227873" y="1290210"/>
                </a:lnTo>
                <a:lnTo>
                  <a:pt x="8227873" y="1288052"/>
                </a:lnTo>
                <a:lnTo>
                  <a:pt x="8230031" y="1288052"/>
                </a:lnTo>
                <a:lnTo>
                  <a:pt x="8225715" y="1281578"/>
                </a:lnTo>
                <a:lnTo>
                  <a:pt x="8225715" y="1269710"/>
                </a:lnTo>
                <a:cubicBezTo>
                  <a:pt x="8225715" y="1268091"/>
                  <a:pt x="8227514" y="1267012"/>
                  <a:pt x="8231110" y="1266472"/>
                </a:cubicBezTo>
                <a:lnTo>
                  <a:pt x="8230031" y="1265393"/>
                </a:lnTo>
                <a:lnTo>
                  <a:pt x="8230031" y="1264315"/>
                </a:lnTo>
                <a:cubicBezTo>
                  <a:pt x="8233628" y="1258560"/>
                  <a:pt x="8240102" y="1254244"/>
                  <a:pt x="8249453" y="1251367"/>
                </a:cubicBezTo>
                <a:close/>
                <a:moveTo>
                  <a:pt x="1070210" y="1249205"/>
                </a:moveTo>
                <a:lnTo>
                  <a:pt x="1070210" y="1250284"/>
                </a:lnTo>
                <a:lnTo>
                  <a:pt x="1071290" y="1257837"/>
                </a:lnTo>
                <a:lnTo>
                  <a:pt x="1072369" y="1257837"/>
                </a:lnTo>
                <a:lnTo>
                  <a:pt x="1072369" y="1253521"/>
                </a:lnTo>
                <a:lnTo>
                  <a:pt x="1071290" y="1249205"/>
                </a:lnTo>
                <a:close/>
                <a:moveTo>
                  <a:pt x="5090162" y="1248667"/>
                </a:moveTo>
                <a:lnTo>
                  <a:pt x="5090162" y="1249746"/>
                </a:lnTo>
                <a:lnTo>
                  <a:pt x="5092320" y="1249746"/>
                </a:lnTo>
                <a:lnTo>
                  <a:pt x="5092320" y="1248667"/>
                </a:lnTo>
                <a:close/>
                <a:moveTo>
                  <a:pt x="5081530" y="1248667"/>
                </a:moveTo>
                <a:lnTo>
                  <a:pt x="5081530" y="1250825"/>
                </a:lnTo>
                <a:lnTo>
                  <a:pt x="5082609" y="1249746"/>
                </a:lnTo>
                <a:lnTo>
                  <a:pt x="5083688" y="1249746"/>
                </a:lnTo>
                <a:lnTo>
                  <a:pt x="5089083" y="1250825"/>
                </a:lnTo>
                <a:lnTo>
                  <a:pt x="5086925" y="1248667"/>
                </a:lnTo>
                <a:close/>
                <a:moveTo>
                  <a:pt x="6576313" y="1248533"/>
                </a:moveTo>
                <a:lnTo>
                  <a:pt x="6576313" y="1250826"/>
                </a:lnTo>
                <a:lnTo>
                  <a:pt x="6577392" y="1250826"/>
                </a:lnTo>
                <a:lnTo>
                  <a:pt x="6577392" y="1248533"/>
                </a:lnTo>
                <a:close/>
                <a:moveTo>
                  <a:pt x="6166845" y="1247319"/>
                </a:moveTo>
                <a:lnTo>
                  <a:pt x="6164553" y="1249477"/>
                </a:lnTo>
                <a:lnTo>
                  <a:pt x="6164553" y="1250556"/>
                </a:lnTo>
                <a:lnTo>
                  <a:pt x="6166845" y="1248398"/>
                </a:lnTo>
                <a:close/>
                <a:moveTo>
                  <a:pt x="2108319" y="1247234"/>
                </a:moveTo>
                <a:lnTo>
                  <a:pt x="2108319" y="1248312"/>
                </a:lnTo>
                <a:lnTo>
                  <a:pt x="2115871" y="1262475"/>
                </a:lnTo>
                <a:lnTo>
                  <a:pt x="2116952" y="1262475"/>
                </a:lnTo>
                <a:cubicBezTo>
                  <a:pt x="2120549" y="1260946"/>
                  <a:pt x="2122346" y="1258383"/>
                  <a:pt x="2122346" y="1254787"/>
                </a:cubicBezTo>
                <a:lnTo>
                  <a:pt x="2118029" y="1254787"/>
                </a:lnTo>
                <a:lnTo>
                  <a:pt x="2114794" y="1256945"/>
                </a:lnTo>
                <a:lnTo>
                  <a:pt x="2109398" y="1247234"/>
                </a:lnTo>
                <a:close/>
                <a:moveTo>
                  <a:pt x="8692370" y="1246916"/>
                </a:moveTo>
                <a:lnTo>
                  <a:pt x="8690212" y="1249074"/>
                </a:lnTo>
                <a:lnTo>
                  <a:pt x="8692370" y="1251232"/>
                </a:lnTo>
                <a:lnTo>
                  <a:pt x="8694528" y="1251232"/>
                </a:lnTo>
                <a:lnTo>
                  <a:pt x="8694528" y="1249074"/>
                </a:lnTo>
                <a:close/>
                <a:moveTo>
                  <a:pt x="1266050" y="1246912"/>
                </a:moveTo>
                <a:lnTo>
                  <a:pt x="1263756" y="1249205"/>
                </a:lnTo>
                <a:lnTo>
                  <a:pt x="1266050" y="1249205"/>
                </a:lnTo>
                <a:close/>
                <a:moveTo>
                  <a:pt x="4190115" y="1246021"/>
                </a:moveTo>
                <a:cubicBezTo>
                  <a:pt x="4186518" y="1252854"/>
                  <a:pt x="4184720" y="1258969"/>
                  <a:pt x="4184720" y="1264364"/>
                </a:cubicBezTo>
                <a:cubicBezTo>
                  <a:pt x="4182652" y="1265083"/>
                  <a:pt x="4181618" y="1267196"/>
                  <a:pt x="4181618" y="1270703"/>
                </a:cubicBezTo>
                <a:lnTo>
                  <a:pt x="4181618" y="1275019"/>
                </a:lnTo>
                <a:lnTo>
                  <a:pt x="4183776" y="1275019"/>
                </a:lnTo>
                <a:lnTo>
                  <a:pt x="4189036" y="1273939"/>
                </a:lnTo>
                <a:lnTo>
                  <a:pt x="4193352" y="1282572"/>
                </a:lnTo>
                <a:cubicBezTo>
                  <a:pt x="4197668" y="1279334"/>
                  <a:pt x="4199826" y="1276458"/>
                  <a:pt x="4199826" y="1273939"/>
                </a:cubicBezTo>
                <a:cubicBezTo>
                  <a:pt x="4195510" y="1268455"/>
                  <a:pt x="4193352" y="1264543"/>
                  <a:pt x="4193352" y="1262206"/>
                </a:cubicBezTo>
                <a:lnTo>
                  <a:pt x="4193352" y="1260047"/>
                </a:lnTo>
                <a:cubicBezTo>
                  <a:pt x="4193352" y="1253574"/>
                  <a:pt x="4198747" y="1250337"/>
                  <a:pt x="4209537" y="1250337"/>
                </a:cubicBezTo>
                <a:lnTo>
                  <a:pt x="4213853" y="1249257"/>
                </a:lnTo>
                <a:lnTo>
                  <a:pt x="4214932" y="1248178"/>
                </a:lnTo>
                <a:lnTo>
                  <a:pt x="4214932" y="1247099"/>
                </a:lnTo>
                <a:lnTo>
                  <a:pt x="4209537" y="1246021"/>
                </a:lnTo>
                <a:lnTo>
                  <a:pt x="4203063" y="1248178"/>
                </a:lnTo>
                <a:lnTo>
                  <a:pt x="4197668" y="1248178"/>
                </a:lnTo>
                <a:lnTo>
                  <a:pt x="4194431" y="1246021"/>
                </a:lnTo>
                <a:close/>
                <a:moveTo>
                  <a:pt x="6167924" y="1245161"/>
                </a:moveTo>
                <a:lnTo>
                  <a:pt x="6167924" y="1246240"/>
                </a:lnTo>
                <a:lnTo>
                  <a:pt x="6171161" y="1246240"/>
                </a:lnTo>
                <a:lnTo>
                  <a:pt x="6171161" y="1245161"/>
                </a:lnTo>
                <a:close/>
                <a:moveTo>
                  <a:pt x="1581239" y="1244620"/>
                </a:moveTo>
                <a:lnTo>
                  <a:pt x="1584477" y="1246778"/>
                </a:lnTo>
                <a:lnTo>
                  <a:pt x="1593379" y="1244620"/>
                </a:lnTo>
                <a:cubicBezTo>
                  <a:pt x="1600663" y="1248306"/>
                  <a:pt x="1605788" y="1250149"/>
                  <a:pt x="1608755" y="1250149"/>
                </a:cubicBezTo>
                <a:lnTo>
                  <a:pt x="1608755" y="1252442"/>
                </a:lnTo>
                <a:lnTo>
                  <a:pt x="1586635" y="1260265"/>
                </a:lnTo>
                <a:cubicBezTo>
                  <a:pt x="1583938" y="1257658"/>
                  <a:pt x="1576609" y="1255769"/>
                  <a:pt x="1564651" y="1254600"/>
                </a:cubicBezTo>
                <a:cubicBezTo>
                  <a:pt x="1561324" y="1258377"/>
                  <a:pt x="1558356" y="1260265"/>
                  <a:pt x="1555748" y="1260265"/>
                </a:cubicBezTo>
                <a:cubicBezTo>
                  <a:pt x="1543250" y="1256758"/>
                  <a:pt x="1537001" y="1253791"/>
                  <a:pt x="1537001" y="1251363"/>
                </a:cubicBezTo>
                <a:lnTo>
                  <a:pt x="1537001" y="1250149"/>
                </a:lnTo>
                <a:lnTo>
                  <a:pt x="1541452" y="1245698"/>
                </a:lnTo>
                <a:lnTo>
                  <a:pt x="1543745" y="1245698"/>
                </a:lnTo>
                <a:cubicBezTo>
                  <a:pt x="1547970" y="1245698"/>
                  <a:pt x="1551972" y="1247182"/>
                  <a:pt x="1555748" y="1250149"/>
                </a:cubicBezTo>
                <a:lnTo>
                  <a:pt x="1561278" y="1249070"/>
                </a:lnTo>
                <a:lnTo>
                  <a:pt x="1566808" y="1250149"/>
                </a:lnTo>
                <a:cubicBezTo>
                  <a:pt x="1567526" y="1247901"/>
                  <a:pt x="1569730" y="1246778"/>
                  <a:pt x="1573417" y="1246778"/>
                </a:cubicBezTo>
                <a:lnTo>
                  <a:pt x="1576789" y="1246778"/>
                </a:lnTo>
                <a:cubicBezTo>
                  <a:pt x="1578227" y="1246778"/>
                  <a:pt x="1578948" y="1248666"/>
                  <a:pt x="1578948" y="1252442"/>
                </a:cubicBezTo>
                <a:lnTo>
                  <a:pt x="1580026" y="1252442"/>
                </a:lnTo>
                <a:close/>
                <a:moveTo>
                  <a:pt x="6577392" y="1243139"/>
                </a:moveTo>
                <a:lnTo>
                  <a:pt x="6575234" y="1245296"/>
                </a:lnTo>
                <a:lnTo>
                  <a:pt x="6575234" y="1246375"/>
                </a:lnTo>
                <a:lnTo>
                  <a:pt x="6579685" y="1246375"/>
                </a:lnTo>
                <a:lnTo>
                  <a:pt x="6579685" y="1243139"/>
                </a:lnTo>
                <a:close/>
                <a:moveTo>
                  <a:pt x="7612180" y="1242734"/>
                </a:moveTo>
                <a:lnTo>
                  <a:pt x="7615552" y="1242734"/>
                </a:lnTo>
                <a:lnTo>
                  <a:pt x="7615552" y="1245027"/>
                </a:lnTo>
                <a:lnTo>
                  <a:pt x="7612180" y="1246106"/>
                </a:lnTo>
                <a:lnTo>
                  <a:pt x="7611101" y="1245027"/>
                </a:lnTo>
                <a:lnTo>
                  <a:pt x="7611101" y="1243949"/>
                </a:lnTo>
                <a:close/>
                <a:moveTo>
                  <a:pt x="7676651" y="1241656"/>
                </a:moveTo>
                <a:lnTo>
                  <a:pt x="7685418" y="1243949"/>
                </a:lnTo>
                <a:lnTo>
                  <a:pt x="7688655" y="1242734"/>
                </a:lnTo>
                <a:lnTo>
                  <a:pt x="7692971" y="1245027"/>
                </a:lnTo>
                <a:lnTo>
                  <a:pt x="7699580" y="1242734"/>
                </a:lnTo>
                <a:lnTo>
                  <a:pt x="7702817" y="1242734"/>
                </a:lnTo>
                <a:lnTo>
                  <a:pt x="7704975" y="1245027"/>
                </a:lnTo>
                <a:cubicBezTo>
                  <a:pt x="7704975" y="1251591"/>
                  <a:pt x="7702817" y="1254873"/>
                  <a:pt x="7698501" y="1254873"/>
                </a:cubicBezTo>
                <a:cubicBezTo>
                  <a:pt x="7694095" y="1251905"/>
                  <a:pt x="7690094" y="1250422"/>
                  <a:pt x="7686497" y="1250422"/>
                </a:cubicBezTo>
                <a:lnTo>
                  <a:pt x="7673279" y="1252580"/>
                </a:lnTo>
                <a:lnTo>
                  <a:pt x="7664647" y="1251501"/>
                </a:lnTo>
                <a:lnTo>
                  <a:pt x="7652643" y="1253659"/>
                </a:lnTo>
                <a:lnTo>
                  <a:pt x="7648192" y="1250422"/>
                </a:lnTo>
                <a:lnTo>
                  <a:pt x="7642797" y="1251501"/>
                </a:lnTo>
                <a:lnTo>
                  <a:pt x="7639560" y="1249343"/>
                </a:lnTo>
                <a:cubicBezTo>
                  <a:pt x="7636053" y="1251501"/>
                  <a:pt x="7632771" y="1252580"/>
                  <a:pt x="7629714" y="1252580"/>
                </a:cubicBezTo>
                <a:cubicBezTo>
                  <a:pt x="7623150" y="1252220"/>
                  <a:pt x="7619868" y="1251142"/>
                  <a:pt x="7619868" y="1249343"/>
                </a:cubicBezTo>
                <a:cubicBezTo>
                  <a:pt x="7621127" y="1246466"/>
                  <a:pt x="7625128" y="1245027"/>
                  <a:pt x="7631872" y="1245027"/>
                </a:cubicBezTo>
                <a:lnTo>
                  <a:pt x="7639560" y="1242734"/>
                </a:lnTo>
                <a:lnTo>
                  <a:pt x="7649271" y="1245027"/>
                </a:lnTo>
                <a:lnTo>
                  <a:pt x="7655880" y="1245027"/>
                </a:lnTo>
                <a:lnTo>
                  <a:pt x="7656959" y="1246106"/>
                </a:lnTo>
                <a:close/>
                <a:moveTo>
                  <a:pt x="7566323" y="1241656"/>
                </a:moveTo>
                <a:lnTo>
                  <a:pt x="7584936" y="1241656"/>
                </a:lnTo>
                <a:cubicBezTo>
                  <a:pt x="7597344" y="1244442"/>
                  <a:pt x="7603548" y="1247725"/>
                  <a:pt x="7603548" y="1251501"/>
                </a:cubicBezTo>
                <a:lnTo>
                  <a:pt x="7605706" y="1251501"/>
                </a:lnTo>
                <a:cubicBezTo>
                  <a:pt x="7605706" y="1252940"/>
                  <a:pt x="7603503" y="1254064"/>
                  <a:pt x="7599098" y="1254873"/>
                </a:cubicBezTo>
                <a:lnTo>
                  <a:pt x="7593702" y="1248264"/>
                </a:lnTo>
                <a:cubicBezTo>
                  <a:pt x="7588757" y="1251142"/>
                  <a:pt x="7583632" y="1252580"/>
                  <a:pt x="7578327" y="1252580"/>
                </a:cubicBezTo>
                <a:lnTo>
                  <a:pt x="7571853" y="1251501"/>
                </a:lnTo>
                <a:lnTo>
                  <a:pt x="7567402" y="1252580"/>
                </a:lnTo>
                <a:cubicBezTo>
                  <a:pt x="7564165" y="1251142"/>
                  <a:pt x="7562366" y="1249703"/>
                  <a:pt x="7562007" y="1248264"/>
                </a:cubicBezTo>
                <a:lnTo>
                  <a:pt x="7562007" y="1246106"/>
                </a:lnTo>
                <a:close/>
                <a:moveTo>
                  <a:pt x="6577392" y="1240846"/>
                </a:moveTo>
                <a:lnTo>
                  <a:pt x="6584001" y="1241924"/>
                </a:lnTo>
                <a:lnTo>
                  <a:pt x="6595061" y="1240846"/>
                </a:lnTo>
                <a:cubicBezTo>
                  <a:pt x="6598028" y="1240846"/>
                  <a:pt x="6599512" y="1243812"/>
                  <a:pt x="6599512" y="1249747"/>
                </a:cubicBezTo>
                <a:lnTo>
                  <a:pt x="6600591" y="1249747"/>
                </a:lnTo>
                <a:lnTo>
                  <a:pt x="6601670" y="1244217"/>
                </a:lnTo>
                <a:cubicBezTo>
                  <a:pt x="6604637" y="1244217"/>
                  <a:pt x="6610527" y="1246420"/>
                  <a:pt x="6619339" y="1250826"/>
                </a:cubicBezTo>
                <a:lnTo>
                  <a:pt x="6631478" y="1248533"/>
                </a:lnTo>
                <a:lnTo>
                  <a:pt x="6633636" y="1251905"/>
                </a:lnTo>
                <a:lnTo>
                  <a:pt x="6633636" y="1252984"/>
                </a:lnTo>
                <a:cubicBezTo>
                  <a:pt x="6629589" y="1257210"/>
                  <a:pt x="6625903" y="1266382"/>
                  <a:pt x="6622576" y="1280498"/>
                </a:cubicBezTo>
                <a:lnTo>
                  <a:pt x="6622576" y="1281712"/>
                </a:lnTo>
                <a:lnTo>
                  <a:pt x="6625948" y="1292637"/>
                </a:lnTo>
                <a:lnTo>
                  <a:pt x="6625948" y="1294930"/>
                </a:lnTo>
                <a:cubicBezTo>
                  <a:pt x="6623700" y="1300595"/>
                  <a:pt x="6622576" y="1305720"/>
                  <a:pt x="6622576" y="1310305"/>
                </a:cubicBezTo>
                <a:lnTo>
                  <a:pt x="6621497" y="1311385"/>
                </a:lnTo>
                <a:lnTo>
                  <a:pt x="6622576" y="1312464"/>
                </a:lnTo>
                <a:lnTo>
                  <a:pt x="6622576" y="1313543"/>
                </a:lnTo>
                <a:lnTo>
                  <a:pt x="6621497" y="1317993"/>
                </a:lnTo>
                <a:lnTo>
                  <a:pt x="6623790" y="1321365"/>
                </a:lnTo>
                <a:lnTo>
                  <a:pt x="6623790" y="1324602"/>
                </a:lnTo>
                <a:lnTo>
                  <a:pt x="6620418" y="1329053"/>
                </a:lnTo>
                <a:lnTo>
                  <a:pt x="6623790" y="1344429"/>
                </a:lnTo>
                <a:cubicBezTo>
                  <a:pt x="6623790" y="1347217"/>
                  <a:pt x="6620103" y="1349419"/>
                  <a:pt x="6612730" y="1351038"/>
                </a:cubicBezTo>
                <a:cubicBezTo>
                  <a:pt x="6601490" y="1351038"/>
                  <a:pt x="6593757" y="1348475"/>
                  <a:pt x="6589531" y="1343350"/>
                </a:cubicBezTo>
                <a:cubicBezTo>
                  <a:pt x="6588632" y="1347756"/>
                  <a:pt x="6587553" y="1349959"/>
                  <a:pt x="6586294" y="1349959"/>
                </a:cubicBezTo>
                <a:lnTo>
                  <a:pt x="6582922" y="1349959"/>
                </a:lnTo>
                <a:cubicBezTo>
                  <a:pt x="6579416" y="1349959"/>
                  <a:pt x="6576853" y="1345194"/>
                  <a:pt x="6575234" y="1335662"/>
                </a:cubicBezTo>
                <a:lnTo>
                  <a:pt x="6578606" y="1323524"/>
                </a:lnTo>
                <a:lnTo>
                  <a:pt x="6576313" y="1314757"/>
                </a:lnTo>
                <a:lnTo>
                  <a:pt x="6577392" y="1306934"/>
                </a:lnTo>
                <a:lnTo>
                  <a:pt x="6576313" y="1305855"/>
                </a:lnTo>
                <a:lnTo>
                  <a:pt x="6576313" y="1304776"/>
                </a:lnTo>
                <a:lnTo>
                  <a:pt x="6577392" y="1300325"/>
                </a:lnTo>
                <a:lnTo>
                  <a:pt x="6577392" y="1297088"/>
                </a:lnTo>
                <a:lnTo>
                  <a:pt x="6575234" y="1293716"/>
                </a:lnTo>
                <a:lnTo>
                  <a:pt x="6575234" y="1291558"/>
                </a:lnTo>
                <a:cubicBezTo>
                  <a:pt x="6575234" y="1289760"/>
                  <a:pt x="6576718" y="1288681"/>
                  <a:pt x="6579685" y="1288321"/>
                </a:cubicBezTo>
                <a:lnTo>
                  <a:pt x="6574155" y="1272810"/>
                </a:lnTo>
                <a:lnTo>
                  <a:pt x="6574155" y="1271732"/>
                </a:lnTo>
                <a:lnTo>
                  <a:pt x="6575234" y="1256356"/>
                </a:lnTo>
                <a:lnTo>
                  <a:pt x="6570784" y="1247455"/>
                </a:lnTo>
                <a:lnTo>
                  <a:pt x="6571997" y="1246375"/>
                </a:lnTo>
                <a:cubicBezTo>
                  <a:pt x="6573976" y="1242689"/>
                  <a:pt x="6575774" y="1240846"/>
                  <a:pt x="6577392" y="1240846"/>
                </a:cubicBezTo>
                <a:close/>
                <a:moveTo>
                  <a:pt x="1167591" y="1239359"/>
                </a:moveTo>
                <a:lnTo>
                  <a:pt x="1167591" y="1240438"/>
                </a:lnTo>
                <a:cubicBezTo>
                  <a:pt x="1170108" y="1245474"/>
                  <a:pt x="1173390" y="1247991"/>
                  <a:pt x="1177436" y="1247991"/>
                </a:cubicBezTo>
                <a:lnTo>
                  <a:pt x="1177436" y="1245833"/>
                </a:lnTo>
                <a:close/>
                <a:moveTo>
                  <a:pt x="6187616" y="1238687"/>
                </a:moveTo>
                <a:cubicBezTo>
                  <a:pt x="6176647" y="1240125"/>
                  <a:pt x="6171161" y="1241924"/>
                  <a:pt x="6171161" y="1244082"/>
                </a:cubicBezTo>
                <a:lnTo>
                  <a:pt x="6172240" y="1244082"/>
                </a:lnTo>
                <a:lnTo>
                  <a:pt x="6188695" y="1239766"/>
                </a:lnTo>
                <a:lnTo>
                  <a:pt x="6188695" y="1238687"/>
                </a:lnTo>
                <a:close/>
                <a:moveTo>
                  <a:pt x="1092061" y="1237066"/>
                </a:moveTo>
                <a:lnTo>
                  <a:pt x="1081136" y="1247991"/>
                </a:lnTo>
                <a:lnTo>
                  <a:pt x="1081136" y="1271055"/>
                </a:lnTo>
                <a:lnTo>
                  <a:pt x="1086664" y="1271055"/>
                </a:lnTo>
                <a:lnTo>
                  <a:pt x="1090982" y="1274292"/>
                </a:lnTo>
                <a:lnTo>
                  <a:pt x="1093139" y="1274292"/>
                </a:lnTo>
                <a:cubicBezTo>
                  <a:pt x="1094219" y="1274292"/>
                  <a:pt x="1096420" y="1267368"/>
                  <a:pt x="1099749" y="1253521"/>
                </a:cubicBezTo>
                <a:cubicBezTo>
                  <a:pt x="1098130" y="1253521"/>
                  <a:pt x="1096286" y="1248036"/>
                  <a:pt x="1094219" y="1237066"/>
                </a:cubicBezTo>
                <a:close/>
                <a:moveTo>
                  <a:pt x="4259981" y="1236444"/>
                </a:moveTo>
                <a:lnTo>
                  <a:pt x="4259981" y="1238467"/>
                </a:lnTo>
                <a:lnTo>
                  <a:pt x="4261060" y="1238467"/>
                </a:lnTo>
                <a:lnTo>
                  <a:pt x="4261060" y="1236444"/>
                </a:lnTo>
                <a:close/>
                <a:moveTo>
                  <a:pt x="7761757" y="1234102"/>
                </a:moveTo>
                <a:lnTo>
                  <a:pt x="7761757" y="1237339"/>
                </a:lnTo>
                <a:lnTo>
                  <a:pt x="7763915" y="1235181"/>
                </a:lnTo>
                <a:lnTo>
                  <a:pt x="7762836" y="1234102"/>
                </a:lnTo>
                <a:close/>
                <a:moveTo>
                  <a:pt x="5236098" y="1233561"/>
                </a:moveTo>
                <a:cubicBezTo>
                  <a:pt x="5241133" y="1235000"/>
                  <a:pt x="5243651" y="1237877"/>
                  <a:pt x="5243651" y="1242193"/>
                </a:cubicBezTo>
                <a:cubicBezTo>
                  <a:pt x="5242572" y="1245070"/>
                  <a:pt x="5241493" y="1246509"/>
                  <a:pt x="5240414" y="1246509"/>
                </a:cubicBezTo>
                <a:lnTo>
                  <a:pt x="5237177" y="1245430"/>
                </a:lnTo>
                <a:lnTo>
                  <a:pt x="5235019" y="1247588"/>
                </a:lnTo>
                <a:cubicBezTo>
                  <a:pt x="5232142" y="1241834"/>
                  <a:pt x="5229624" y="1238956"/>
                  <a:pt x="5227466" y="1238956"/>
                </a:cubicBezTo>
                <a:lnTo>
                  <a:pt x="5227466" y="1234640"/>
                </a:lnTo>
                <a:lnTo>
                  <a:pt x="5229624" y="1234640"/>
                </a:lnTo>
                <a:close/>
                <a:moveTo>
                  <a:pt x="229423" y="1227020"/>
                </a:moveTo>
                <a:lnTo>
                  <a:pt x="231581" y="1227020"/>
                </a:lnTo>
                <a:cubicBezTo>
                  <a:pt x="255228" y="1240957"/>
                  <a:pt x="267412" y="1250263"/>
                  <a:pt x="268131" y="1254939"/>
                </a:cubicBezTo>
                <a:lnTo>
                  <a:pt x="269211" y="1256018"/>
                </a:lnTo>
                <a:lnTo>
                  <a:pt x="269211" y="1259255"/>
                </a:lnTo>
                <a:cubicBezTo>
                  <a:pt x="262737" y="1265100"/>
                  <a:pt x="259499" y="1272968"/>
                  <a:pt x="259499" y="1282858"/>
                </a:cubicBezTo>
                <a:lnTo>
                  <a:pt x="258421" y="1286095"/>
                </a:lnTo>
                <a:lnTo>
                  <a:pt x="260578" y="1294592"/>
                </a:lnTo>
                <a:lnTo>
                  <a:pt x="259499" y="1295671"/>
                </a:lnTo>
                <a:lnTo>
                  <a:pt x="260578" y="1301067"/>
                </a:lnTo>
                <a:lnTo>
                  <a:pt x="260578" y="1307540"/>
                </a:lnTo>
                <a:lnTo>
                  <a:pt x="255319" y="1319410"/>
                </a:lnTo>
                <a:lnTo>
                  <a:pt x="255319" y="1331144"/>
                </a:lnTo>
                <a:lnTo>
                  <a:pt x="258421" y="1344092"/>
                </a:lnTo>
                <a:cubicBezTo>
                  <a:pt x="257791" y="1356590"/>
                  <a:pt x="256398" y="1364098"/>
                  <a:pt x="254240" y="1366616"/>
                </a:cubicBezTo>
                <a:lnTo>
                  <a:pt x="256398" y="1383745"/>
                </a:lnTo>
                <a:lnTo>
                  <a:pt x="251003" y="1404246"/>
                </a:lnTo>
                <a:lnTo>
                  <a:pt x="248845" y="1406404"/>
                </a:lnTo>
                <a:lnTo>
                  <a:pt x="246687" y="1406404"/>
                </a:lnTo>
                <a:cubicBezTo>
                  <a:pt x="246687" y="1402088"/>
                  <a:pt x="245966" y="1399930"/>
                  <a:pt x="244529" y="1399930"/>
                </a:cubicBezTo>
                <a:lnTo>
                  <a:pt x="243450" y="1399930"/>
                </a:lnTo>
                <a:lnTo>
                  <a:pt x="246687" y="1408428"/>
                </a:lnTo>
                <a:lnTo>
                  <a:pt x="245608" y="1409507"/>
                </a:lnTo>
                <a:lnTo>
                  <a:pt x="245608" y="1410586"/>
                </a:lnTo>
                <a:lnTo>
                  <a:pt x="246687" y="1411664"/>
                </a:lnTo>
                <a:lnTo>
                  <a:pt x="246687" y="1412744"/>
                </a:lnTo>
                <a:lnTo>
                  <a:pt x="245608" y="1415981"/>
                </a:lnTo>
                <a:lnTo>
                  <a:pt x="247766" y="1418139"/>
                </a:lnTo>
                <a:lnTo>
                  <a:pt x="247766" y="1420297"/>
                </a:lnTo>
                <a:lnTo>
                  <a:pt x="245608" y="1422454"/>
                </a:lnTo>
                <a:lnTo>
                  <a:pt x="244529" y="1422454"/>
                </a:lnTo>
                <a:cubicBezTo>
                  <a:pt x="243089" y="1422454"/>
                  <a:pt x="242371" y="1421016"/>
                  <a:pt x="242371" y="1418139"/>
                </a:cubicBezTo>
                <a:lnTo>
                  <a:pt x="241292" y="1419217"/>
                </a:lnTo>
                <a:lnTo>
                  <a:pt x="240213" y="1419217"/>
                </a:lnTo>
                <a:lnTo>
                  <a:pt x="244529" y="1425692"/>
                </a:lnTo>
                <a:cubicBezTo>
                  <a:pt x="244529" y="1431446"/>
                  <a:pt x="239492" y="1437156"/>
                  <a:pt x="229423" y="1442821"/>
                </a:cubicBezTo>
                <a:cubicBezTo>
                  <a:pt x="226275" y="1442821"/>
                  <a:pt x="219486" y="1445338"/>
                  <a:pt x="209056" y="1450374"/>
                </a:cubicBezTo>
                <a:lnTo>
                  <a:pt x="199480" y="1451453"/>
                </a:lnTo>
                <a:lnTo>
                  <a:pt x="189769" y="1451453"/>
                </a:lnTo>
                <a:cubicBezTo>
                  <a:pt x="187431" y="1449834"/>
                  <a:pt x="184194" y="1441966"/>
                  <a:pt x="180058" y="1427850"/>
                </a:cubicBezTo>
                <a:cubicBezTo>
                  <a:pt x="173493" y="1418678"/>
                  <a:pt x="164907" y="1411889"/>
                  <a:pt x="154296" y="1407483"/>
                </a:cubicBezTo>
                <a:lnTo>
                  <a:pt x="154296" y="1405325"/>
                </a:lnTo>
                <a:cubicBezTo>
                  <a:pt x="154296" y="1402628"/>
                  <a:pt x="164682" y="1400470"/>
                  <a:pt x="185453" y="1398851"/>
                </a:cubicBezTo>
                <a:lnTo>
                  <a:pt x="197322" y="1398851"/>
                </a:lnTo>
                <a:cubicBezTo>
                  <a:pt x="199570" y="1398851"/>
                  <a:pt x="202042" y="1391703"/>
                  <a:pt x="204740" y="1377406"/>
                </a:cubicBezTo>
                <a:cubicBezTo>
                  <a:pt x="207257" y="1375787"/>
                  <a:pt x="209775" y="1370392"/>
                  <a:pt x="212293" y="1361221"/>
                </a:cubicBezTo>
                <a:lnTo>
                  <a:pt x="207977" y="1355826"/>
                </a:lnTo>
                <a:lnTo>
                  <a:pt x="212293" y="1338697"/>
                </a:lnTo>
                <a:lnTo>
                  <a:pt x="211214" y="1330065"/>
                </a:lnTo>
                <a:lnTo>
                  <a:pt x="212293" y="1295671"/>
                </a:lnTo>
                <a:lnTo>
                  <a:pt x="212293" y="1290411"/>
                </a:lnTo>
                <a:lnTo>
                  <a:pt x="214452" y="1287174"/>
                </a:lnTo>
                <a:lnTo>
                  <a:pt x="214452" y="1277463"/>
                </a:lnTo>
                <a:lnTo>
                  <a:pt x="215530" y="1261413"/>
                </a:lnTo>
                <a:lnTo>
                  <a:pt x="205819" y="1256018"/>
                </a:lnTo>
                <a:lnTo>
                  <a:pt x="199480" y="1258176"/>
                </a:lnTo>
                <a:lnTo>
                  <a:pt x="198402" y="1258176"/>
                </a:lnTo>
                <a:cubicBezTo>
                  <a:pt x="194624" y="1258176"/>
                  <a:pt x="192466" y="1257097"/>
                  <a:pt x="191928" y="1254939"/>
                </a:cubicBezTo>
                <a:cubicBezTo>
                  <a:pt x="191928" y="1252062"/>
                  <a:pt x="198356" y="1249904"/>
                  <a:pt x="211214" y="1248465"/>
                </a:cubicBezTo>
                <a:cubicBezTo>
                  <a:pt x="218946" y="1243070"/>
                  <a:pt x="223623" y="1237361"/>
                  <a:pt x="225241" y="1231336"/>
                </a:cubicBezTo>
                <a:cubicBezTo>
                  <a:pt x="228028" y="1231336"/>
                  <a:pt x="229423" y="1229897"/>
                  <a:pt x="229423" y="1227020"/>
                </a:cubicBezTo>
                <a:close/>
                <a:moveTo>
                  <a:pt x="6664522" y="1226549"/>
                </a:moveTo>
                <a:lnTo>
                  <a:pt x="6667759" y="1226549"/>
                </a:lnTo>
                <a:lnTo>
                  <a:pt x="6674368" y="1232079"/>
                </a:lnTo>
                <a:lnTo>
                  <a:pt x="6677740" y="1232079"/>
                </a:lnTo>
                <a:cubicBezTo>
                  <a:pt x="6678100" y="1229111"/>
                  <a:pt x="6679179" y="1227628"/>
                  <a:pt x="6680977" y="1227628"/>
                </a:cubicBezTo>
                <a:lnTo>
                  <a:pt x="6682191" y="1227628"/>
                </a:lnTo>
                <a:cubicBezTo>
                  <a:pt x="6684169" y="1229876"/>
                  <a:pt x="6689654" y="1231719"/>
                  <a:pt x="6698646" y="1233158"/>
                </a:cubicBezTo>
                <a:lnTo>
                  <a:pt x="6699725" y="1236530"/>
                </a:lnTo>
                <a:lnTo>
                  <a:pt x="6705254" y="1235315"/>
                </a:lnTo>
                <a:lnTo>
                  <a:pt x="6707412" y="1235315"/>
                </a:lnTo>
                <a:lnTo>
                  <a:pt x="6709705" y="1237608"/>
                </a:lnTo>
                <a:lnTo>
                  <a:pt x="6709705" y="1238687"/>
                </a:lnTo>
                <a:lnTo>
                  <a:pt x="6705254" y="1238687"/>
                </a:lnTo>
                <a:lnTo>
                  <a:pt x="6705254" y="1239767"/>
                </a:lnTo>
                <a:lnTo>
                  <a:pt x="6709705" y="1239767"/>
                </a:lnTo>
                <a:lnTo>
                  <a:pt x="6710784" y="1238687"/>
                </a:lnTo>
                <a:lnTo>
                  <a:pt x="6711863" y="1239767"/>
                </a:lnTo>
                <a:lnTo>
                  <a:pt x="6711863" y="1240846"/>
                </a:lnTo>
                <a:cubicBezTo>
                  <a:pt x="6707637" y="1246780"/>
                  <a:pt x="6704715" y="1249747"/>
                  <a:pt x="6703096" y="1249747"/>
                </a:cubicBezTo>
                <a:lnTo>
                  <a:pt x="6703096" y="1251905"/>
                </a:lnTo>
                <a:lnTo>
                  <a:pt x="6704175" y="1250826"/>
                </a:lnTo>
                <a:lnTo>
                  <a:pt x="6705254" y="1250826"/>
                </a:lnTo>
                <a:lnTo>
                  <a:pt x="6706333" y="1251905"/>
                </a:lnTo>
                <a:lnTo>
                  <a:pt x="6706333" y="1252984"/>
                </a:lnTo>
                <a:lnTo>
                  <a:pt x="6705254" y="1252984"/>
                </a:lnTo>
                <a:lnTo>
                  <a:pt x="6699725" y="1251905"/>
                </a:lnTo>
                <a:cubicBezTo>
                  <a:pt x="6699725" y="1253703"/>
                  <a:pt x="6698646" y="1255547"/>
                  <a:pt x="6696488" y="1257435"/>
                </a:cubicBezTo>
                <a:lnTo>
                  <a:pt x="6696488" y="1258514"/>
                </a:lnTo>
                <a:lnTo>
                  <a:pt x="6697567" y="1258514"/>
                </a:lnTo>
                <a:cubicBezTo>
                  <a:pt x="6700174" y="1255547"/>
                  <a:pt x="6702737" y="1254063"/>
                  <a:pt x="6705254" y="1254063"/>
                </a:cubicBezTo>
                <a:lnTo>
                  <a:pt x="6707412" y="1260672"/>
                </a:lnTo>
                <a:lnTo>
                  <a:pt x="6703096" y="1271732"/>
                </a:lnTo>
                <a:lnTo>
                  <a:pt x="6704175" y="1279419"/>
                </a:lnTo>
                <a:lnTo>
                  <a:pt x="6699725" y="1287107"/>
                </a:lnTo>
                <a:lnTo>
                  <a:pt x="6708626" y="1315836"/>
                </a:lnTo>
                <a:lnTo>
                  <a:pt x="6708626" y="1316915"/>
                </a:lnTo>
                <a:lnTo>
                  <a:pt x="6704175" y="1327974"/>
                </a:lnTo>
                <a:lnTo>
                  <a:pt x="6705254" y="1329053"/>
                </a:lnTo>
                <a:lnTo>
                  <a:pt x="6709705" y="1326761"/>
                </a:lnTo>
                <a:lnTo>
                  <a:pt x="6727374" y="1327974"/>
                </a:lnTo>
                <a:lnTo>
                  <a:pt x="6735062" y="1325682"/>
                </a:lnTo>
                <a:lnTo>
                  <a:pt x="6735062" y="1269574"/>
                </a:lnTo>
                <a:cubicBezTo>
                  <a:pt x="6735062" y="1268045"/>
                  <a:pt x="6736905" y="1267281"/>
                  <a:pt x="6740592" y="1267281"/>
                </a:cubicBezTo>
                <a:lnTo>
                  <a:pt x="6741671" y="1266202"/>
                </a:lnTo>
                <a:lnTo>
                  <a:pt x="6741671" y="1265123"/>
                </a:lnTo>
                <a:cubicBezTo>
                  <a:pt x="6736546" y="1261436"/>
                  <a:pt x="6733983" y="1255906"/>
                  <a:pt x="6733983" y="1248533"/>
                </a:cubicBezTo>
                <a:lnTo>
                  <a:pt x="6733983" y="1247455"/>
                </a:lnTo>
                <a:lnTo>
                  <a:pt x="6736141" y="1245296"/>
                </a:lnTo>
                <a:lnTo>
                  <a:pt x="6753810" y="1245296"/>
                </a:lnTo>
                <a:lnTo>
                  <a:pt x="6769185" y="1246375"/>
                </a:lnTo>
                <a:lnTo>
                  <a:pt x="6775794" y="1244217"/>
                </a:lnTo>
                <a:cubicBezTo>
                  <a:pt x="6778762" y="1246375"/>
                  <a:pt x="6782089" y="1247455"/>
                  <a:pt x="6785775" y="1247455"/>
                </a:cubicBezTo>
                <a:cubicBezTo>
                  <a:pt x="6793778" y="1251141"/>
                  <a:pt x="6797779" y="1255547"/>
                  <a:pt x="6797779" y="1260672"/>
                </a:cubicBezTo>
                <a:lnTo>
                  <a:pt x="6791170" y="1266202"/>
                </a:lnTo>
                <a:lnTo>
                  <a:pt x="6790091" y="1266202"/>
                </a:lnTo>
                <a:cubicBezTo>
                  <a:pt x="6784247" y="1266202"/>
                  <a:pt x="6781324" y="1264718"/>
                  <a:pt x="6781324" y="1261751"/>
                </a:cubicBezTo>
                <a:lnTo>
                  <a:pt x="6777952" y="1261751"/>
                </a:lnTo>
                <a:lnTo>
                  <a:pt x="6777952" y="1266202"/>
                </a:lnTo>
                <a:cubicBezTo>
                  <a:pt x="6781639" y="1270068"/>
                  <a:pt x="6783482" y="1273395"/>
                  <a:pt x="6783482" y="1276183"/>
                </a:cubicBezTo>
                <a:lnTo>
                  <a:pt x="6783482" y="1287107"/>
                </a:lnTo>
                <a:lnTo>
                  <a:pt x="6781324" y="1296009"/>
                </a:lnTo>
                <a:lnTo>
                  <a:pt x="6783482" y="1300325"/>
                </a:lnTo>
                <a:lnTo>
                  <a:pt x="6781324" y="1306934"/>
                </a:lnTo>
                <a:lnTo>
                  <a:pt x="6783482" y="1309227"/>
                </a:lnTo>
                <a:lnTo>
                  <a:pt x="6783482" y="1315836"/>
                </a:lnTo>
                <a:lnTo>
                  <a:pt x="6781324" y="1333504"/>
                </a:lnTo>
                <a:lnTo>
                  <a:pt x="6781324" y="1344429"/>
                </a:lnTo>
                <a:cubicBezTo>
                  <a:pt x="6781324" y="1348115"/>
                  <a:pt x="6773232" y="1350678"/>
                  <a:pt x="6757047" y="1352117"/>
                </a:cubicBezTo>
                <a:lnTo>
                  <a:pt x="6750438" y="1352117"/>
                </a:lnTo>
                <a:cubicBezTo>
                  <a:pt x="6741087" y="1350858"/>
                  <a:pt x="6735197" y="1349060"/>
                  <a:pt x="6732769" y="1346722"/>
                </a:cubicBezTo>
                <a:lnTo>
                  <a:pt x="6733983" y="1341192"/>
                </a:lnTo>
                <a:lnTo>
                  <a:pt x="6733983" y="1338899"/>
                </a:lnTo>
                <a:lnTo>
                  <a:pt x="6729532" y="1337820"/>
                </a:lnTo>
                <a:lnTo>
                  <a:pt x="6728453" y="1338899"/>
                </a:lnTo>
                <a:lnTo>
                  <a:pt x="6703096" y="1338899"/>
                </a:lnTo>
                <a:lnTo>
                  <a:pt x="6706333" y="1343350"/>
                </a:lnTo>
                <a:lnTo>
                  <a:pt x="6704175" y="1352117"/>
                </a:lnTo>
                <a:lnTo>
                  <a:pt x="6704175" y="1353331"/>
                </a:lnTo>
                <a:lnTo>
                  <a:pt x="6708626" y="1367627"/>
                </a:lnTo>
                <a:cubicBezTo>
                  <a:pt x="6706379" y="1368347"/>
                  <a:pt x="6705254" y="1370550"/>
                  <a:pt x="6705254" y="1374237"/>
                </a:cubicBezTo>
                <a:lnTo>
                  <a:pt x="6705254" y="1387454"/>
                </a:lnTo>
                <a:lnTo>
                  <a:pt x="6706333" y="1409439"/>
                </a:lnTo>
                <a:lnTo>
                  <a:pt x="6705254" y="1410518"/>
                </a:lnTo>
                <a:lnTo>
                  <a:pt x="6704175" y="1410518"/>
                </a:lnTo>
                <a:lnTo>
                  <a:pt x="6705254" y="1413890"/>
                </a:lnTo>
                <a:lnTo>
                  <a:pt x="6704175" y="1442483"/>
                </a:lnTo>
                <a:lnTo>
                  <a:pt x="6704175" y="1448013"/>
                </a:lnTo>
                <a:lnTo>
                  <a:pt x="6703096" y="1453543"/>
                </a:lnTo>
                <a:lnTo>
                  <a:pt x="6722923" y="1459073"/>
                </a:lnTo>
                <a:cubicBezTo>
                  <a:pt x="6730836" y="1454846"/>
                  <a:pt x="6739288" y="1452643"/>
                  <a:pt x="6748280" y="1452464"/>
                </a:cubicBezTo>
                <a:lnTo>
                  <a:pt x="6748280" y="1435874"/>
                </a:lnTo>
                <a:cubicBezTo>
                  <a:pt x="6750438" y="1433177"/>
                  <a:pt x="6751517" y="1430614"/>
                  <a:pt x="6751517" y="1428186"/>
                </a:cubicBezTo>
                <a:lnTo>
                  <a:pt x="6748280" y="1391905"/>
                </a:lnTo>
                <a:lnTo>
                  <a:pt x="6751517" y="1388533"/>
                </a:lnTo>
                <a:lnTo>
                  <a:pt x="6748280" y="1364256"/>
                </a:lnTo>
                <a:lnTo>
                  <a:pt x="6754889" y="1361019"/>
                </a:lnTo>
                <a:lnTo>
                  <a:pt x="6757047" y="1367627"/>
                </a:lnTo>
                <a:lnTo>
                  <a:pt x="6758126" y="1367627"/>
                </a:lnTo>
                <a:lnTo>
                  <a:pt x="6759205" y="1362098"/>
                </a:lnTo>
                <a:lnTo>
                  <a:pt x="6779166" y="1365335"/>
                </a:lnTo>
                <a:lnTo>
                  <a:pt x="6785775" y="1364256"/>
                </a:lnTo>
                <a:lnTo>
                  <a:pt x="6790091" y="1364256"/>
                </a:lnTo>
                <a:cubicBezTo>
                  <a:pt x="6791620" y="1364256"/>
                  <a:pt x="6792384" y="1366099"/>
                  <a:pt x="6792384" y="1369786"/>
                </a:cubicBezTo>
                <a:lnTo>
                  <a:pt x="6793463" y="1370865"/>
                </a:lnTo>
                <a:lnTo>
                  <a:pt x="6794542" y="1370865"/>
                </a:lnTo>
                <a:lnTo>
                  <a:pt x="6803309" y="1368707"/>
                </a:lnTo>
                <a:cubicBezTo>
                  <a:pt x="6807715" y="1369066"/>
                  <a:pt x="6809918" y="1370145"/>
                  <a:pt x="6809918" y="1371944"/>
                </a:cubicBezTo>
                <a:cubicBezTo>
                  <a:pt x="6801106" y="1381025"/>
                  <a:pt x="6796700" y="1389882"/>
                  <a:pt x="6796700" y="1398514"/>
                </a:cubicBezTo>
                <a:lnTo>
                  <a:pt x="6796700" y="1420499"/>
                </a:lnTo>
                <a:lnTo>
                  <a:pt x="6793463" y="1432637"/>
                </a:lnTo>
                <a:cubicBezTo>
                  <a:pt x="6796340" y="1432637"/>
                  <a:pt x="6797779" y="1435559"/>
                  <a:pt x="6797779" y="1441404"/>
                </a:cubicBezTo>
                <a:lnTo>
                  <a:pt x="6797779" y="1443697"/>
                </a:lnTo>
                <a:cubicBezTo>
                  <a:pt x="6797779" y="1446035"/>
                  <a:pt x="6796700" y="1448597"/>
                  <a:pt x="6794542" y="1451385"/>
                </a:cubicBezTo>
                <a:cubicBezTo>
                  <a:pt x="6795441" y="1458668"/>
                  <a:pt x="6796925" y="1462309"/>
                  <a:pt x="6798993" y="1462309"/>
                </a:cubicBezTo>
                <a:cubicBezTo>
                  <a:pt x="6798993" y="1474808"/>
                  <a:pt x="6793463" y="1481057"/>
                  <a:pt x="6782403" y="1481057"/>
                </a:cubicBezTo>
                <a:lnTo>
                  <a:pt x="6764735" y="1483350"/>
                </a:lnTo>
                <a:cubicBezTo>
                  <a:pt x="6755203" y="1478584"/>
                  <a:pt x="6750438" y="1473055"/>
                  <a:pt x="6750438" y="1466761"/>
                </a:cubicBezTo>
                <a:lnTo>
                  <a:pt x="6749359" y="1465682"/>
                </a:lnTo>
                <a:lnTo>
                  <a:pt x="6747201" y="1465682"/>
                </a:lnTo>
                <a:cubicBezTo>
                  <a:pt x="6735601" y="1465682"/>
                  <a:pt x="6727869" y="1466401"/>
                  <a:pt x="6724002" y="1467839"/>
                </a:cubicBezTo>
                <a:lnTo>
                  <a:pt x="6714021" y="1464602"/>
                </a:lnTo>
                <a:lnTo>
                  <a:pt x="6707412" y="1466761"/>
                </a:lnTo>
                <a:lnTo>
                  <a:pt x="6706333" y="1465682"/>
                </a:lnTo>
                <a:lnTo>
                  <a:pt x="6705254" y="1465682"/>
                </a:lnTo>
                <a:lnTo>
                  <a:pt x="6698646" y="1466761"/>
                </a:lnTo>
                <a:lnTo>
                  <a:pt x="6694195" y="1464602"/>
                </a:lnTo>
                <a:lnTo>
                  <a:pt x="6693116" y="1465682"/>
                </a:lnTo>
                <a:lnTo>
                  <a:pt x="6692037" y="1465682"/>
                </a:lnTo>
                <a:lnTo>
                  <a:pt x="6685428" y="1464602"/>
                </a:lnTo>
                <a:lnTo>
                  <a:pt x="6672210" y="1467839"/>
                </a:lnTo>
                <a:lnTo>
                  <a:pt x="6667759" y="1467839"/>
                </a:lnTo>
                <a:cubicBezTo>
                  <a:pt x="6661195" y="1461995"/>
                  <a:pt x="6656430" y="1459073"/>
                  <a:pt x="6653462" y="1459073"/>
                </a:cubicBezTo>
                <a:lnTo>
                  <a:pt x="6646853" y="1464602"/>
                </a:lnTo>
                <a:lnTo>
                  <a:pt x="6634715" y="1464602"/>
                </a:lnTo>
                <a:lnTo>
                  <a:pt x="6624869" y="1463524"/>
                </a:lnTo>
                <a:lnTo>
                  <a:pt x="6611651" y="1466761"/>
                </a:lnTo>
                <a:cubicBezTo>
                  <a:pt x="6610302" y="1474853"/>
                  <a:pt x="6607335" y="1478899"/>
                  <a:pt x="6602749" y="1478899"/>
                </a:cubicBezTo>
                <a:lnTo>
                  <a:pt x="6592903" y="1482137"/>
                </a:lnTo>
                <a:lnTo>
                  <a:pt x="6585215" y="1479979"/>
                </a:lnTo>
                <a:lnTo>
                  <a:pt x="6573076" y="1485508"/>
                </a:lnTo>
                <a:lnTo>
                  <a:pt x="6569705" y="1485508"/>
                </a:lnTo>
                <a:cubicBezTo>
                  <a:pt x="6566827" y="1484609"/>
                  <a:pt x="6565389" y="1481282"/>
                  <a:pt x="6565389" y="1475528"/>
                </a:cubicBezTo>
                <a:lnTo>
                  <a:pt x="6565389" y="1473370"/>
                </a:lnTo>
                <a:lnTo>
                  <a:pt x="6567547" y="1471211"/>
                </a:lnTo>
                <a:lnTo>
                  <a:pt x="6564175" y="1454622"/>
                </a:lnTo>
                <a:lnTo>
                  <a:pt x="6571997" y="1453543"/>
                </a:lnTo>
                <a:lnTo>
                  <a:pt x="6571997" y="1452464"/>
                </a:lnTo>
                <a:cubicBezTo>
                  <a:pt x="6565344" y="1451924"/>
                  <a:pt x="6562017" y="1450800"/>
                  <a:pt x="6562017" y="1449092"/>
                </a:cubicBezTo>
                <a:lnTo>
                  <a:pt x="6571997" y="1448013"/>
                </a:lnTo>
                <a:lnTo>
                  <a:pt x="6571997" y="1446934"/>
                </a:lnTo>
                <a:lnTo>
                  <a:pt x="6564175" y="1445855"/>
                </a:lnTo>
                <a:lnTo>
                  <a:pt x="6563096" y="1446934"/>
                </a:lnTo>
                <a:lnTo>
                  <a:pt x="6562017" y="1445855"/>
                </a:lnTo>
                <a:lnTo>
                  <a:pt x="6562017" y="1444776"/>
                </a:lnTo>
                <a:lnTo>
                  <a:pt x="6563096" y="1443697"/>
                </a:lnTo>
                <a:lnTo>
                  <a:pt x="6562017" y="1442483"/>
                </a:lnTo>
                <a:cubicBezTo>
                  <a:pt x="6562736" y="1435200"/>
                  <a:pt x="6563860" y="1430794"/>
                  <a:pt x="6565389" y="1429265"/>
                </a:cubicBezTo>
                <a:lnTo>
                  <a:pt x="6565389" y="1419420"/>
                </a:lnTo>
                <a:lnTo>
                  <a:pt x="6562017" y="1394063"/>
                </a:lnTo>
                <a:lnTo>
                  <a:pt x="6565389" y="1385296"/>
                </a:lnTo>
                <a:lnTo>
                  <a:pt x="6565389" y="1379767"/>
                </a:lnTo>
                <a:lnTo>
                  <a:pt x="6563096" y="1363177"/>
                </a:lnTo>
                <a:lnTo>
                  <a:pt x="6569705" y="1361019"/>
                </a:lnTo>
                <a:lnTo>
                  <a:pt x="6575234" y="1363177"/>
                </a:lnTo>
                <a:lnTo>
                  <a:pt x="6581843" y="1362098"/>
                </a:lnTo>
                <a:lnTo>
                  <a:pt x="6584001" y="1367627"/>
                </a:lnTo>
                <a:lnTo>
                  <a:pt x="6585215" y="1367627"/>
                </a:lnTo>
                <a:cubicBezTo>
                  <a:pt x="6587373" y="1367627"/>
                  <a:pt x="6590655" y="1366144"/>
                  <a:pt x="6595061" y="1363177"/>
                </a:cubicBezTo>
                <a:cubicBezTo>
                  <a:pt x="6608818" y="1365784"/>
                  <a:pt x="6617271" y="1369831"/>
                  <a:pt x="6620418" y="1375315"/>
                </a:cubicBezTo>
                <a:lnTo>
                  <a:pt x="6611651" y="1377474"/>
                </a:lnTo>
                <a:lnTo>
                  <a:pt x="6612730" y="1385296"/>
                </a:lnTo>
                <a:lnTo>
                  <a:pt x="6612730" y="1390691"/>
                </a:lnTo>
                <a:cubicBezTo>
                  <a:pt x="6612730" y="1392220"/>
                  <a:pt x="6610527" y="1393344"/>
                  <a:pt x="6606121" y="1394063"/>
                </a:cubicBezTo>
                <a:lnTo>
                  <a:pt x="6614888" y="1412811"/>
                </a:lnTo>
                <a:lnTo>
                  <a:pt x="6613809" y="1417127"/>
                </a:lnTo>
                <a:lnTo>
                  <a:pt x="6615967" y="1419420"/>
                </a:lnTo>
                <a:lnTo>
                  <a:pt x="6615967" y="1433716"/>
                </a:lnTo>
                <a:lnTo>
                  <a:pt x="6608279" y="1452464"/>
                </a:lnTo>
                <a:lnTo>
                  <a:pt x="6621497" y="1455701"/>
                </a:lnTo>
                <a:lnTo>
                  <a:pt x="6635794" y="1454622"/>
                </a:lnTo>
                <a:lnTo>
                  <a:pt x="6639165" y="1454622"/>
                </a:lnTo>
                <a:lnTo>
                  <a:pt x="6645774" y="1455701"/>
                </a:lnTo>
                <a:lnTo>
                  <a:pt x="6646853" y="1454622"/>
                </a:lnTo>
                <a:lnTo>
                  <a:pt x="6647932" y="1454622"/>
                </a:lnTo>
                <a:lnTo>
                  <a:pt x="6652383" y="1455701"/>
                </a:lnTo>
                <a:cubicBezTo>
                  <a:pt x="6656070" y="1455161"/>
                  <a:pt x="6657913" y="1454082"/>
                  <a:pt x="6657913" y="1452464"/>
                </a:cubicBezTo>
                <a:lnTo>
                  <a:pt x="6655620" y="1443697"/>
                </a:lnTo>
                <a:lnTo>
                  <a:pt x="6655620" y="1437088"/>
                </a:lnTo>
                <a:lnTo>
                  <a:pt x="6656834" y="1413890"/>
                </a:lnTo>
                <a:lnTo>
                  <a:pt x="6655620" y="1396221"/>
                </a:lnTo>
                <a:cubicBezTo>
                  <a:pt x="6658048" y="1394063"/>
                  <a:pt x="6660251" y="1392984"/>
                  <a:pt x="6662229" y="1392984"/>
                </a:cubicBezTo>
                <a:lnTo>
                  <a:pt x="6662229" y="1391905"/>
                </a:lnTo>
                <a:cubicBezTo>
                  <a:pt x="6657823" y="1391905"/>
                  <a:pt x="6655620" y="1390062"/>
                  <a:pt x="6655620" y="1386375"/>
                </a:cubicBezTo>
                <a:lnTo>
                  <a:pt x="6660071" y="1379767"/>
                </a:lnTo>
                <a:lnTo>
                  <a:pt x="6654541" y="1373158"/>
                </a:lnTo>
                <a:lnTo>
                  <a:pt x="6658992" y="1355489"/>
                </a:lnTo>
                <a:lnTo>
                  <a:pt x="6657913" y="1343350"/>
                </a:lnTo>
                <a:lnTo>
                  <a:pt x="6658992" y="1340113"/>
                </a:lnTo>
                <a:lnTo>
                  <a:pt x="6656834" y="1333504"/>
                </a:lnTo>
                <a:lnTo>
                  <a:pt x="6656834" y="1331211"/>
                </a:lnTo>
                <a:lnTo>
                  <a:pt x="6658992" y="1327974"/>
                </a:lnTo>
                <a:lnTo>
                  <a:pt x="6657913" y="1323524"/>
                </a:lnTo>
                <a:lnTo>
                  <a:pt x="6658992" y="1314757"/>
                </a:lnTo>
                <a:lnTo>
                  <a:pt x="6654541" y="1286028"/>
                </a:lnTo>
                <a:cubicBezTo>
                  <a:pt x="6654541" y="1282701"/>
                  <a:pt x="6657104" y="1278295"/>
                  <a:pt x="6662229" y="1272810"/>
                </a:cubicBezTo>
                <a:cubicBezTo>
                  <a:pt x="6660431" y="1272810"/>
                  <a:pt x="6658633" y="1264718"/>
                  <a:pt x="6656834" y="1248533"/>
                </a:cubicBezTo>
                <a:lnTo>
                  <a:pt x="6657913" y="1244217"/>
                </a:lnTo>
                <a:lnTo>
                  <a:pt x="6653462" y="1240846"/>
                </a:lnTo>
                <a:lnTo>
                  <a:pt x="6654541" y="1236530"/>
                </a:lnTo>
                <a:lnTo>
                  <a:pt x="6653462" y="1232079"/>
                </a:lnTo>
                <a:lnTo>
                  <a:pt x="6653462" y="1229921"/>
                </a:lnTo>
                <a:lnTo>
                  <a:pt x="6656834" y="1229921"/>
                </a:lnTo>
                <a:lnTo>
                  <a:pt x="6657913" y="1230999"/>
                </a:lnTo>
                <a:close/>
                <a:moveTo>
                  <a:pt x="558101" y="1226411"/>
                </a:moveTo>
                <a:lnTo>
                  <a:pt x="560124" y="1226411"/>
                </a:lnTo>
                <a:cubicBezTo>
                  <a:pt x="568576" y="1229198"/>
                  <a:pt x="574915" y="1230592"/>
                  <a:pt x="579141" y="1230592"/>
                </a:cubicBezTo>
                <a:lnTo>
                  <a:pt x="582243" y="1230592"/>
                </a:lnTo>
                <a:lnTo>
                  <a:pt x="590740" y="1228569"/>
                </a:lnTo>
                <a:lnTo>
                  <a:pt x="592764" y="1228569"/>
                </a:lnTo>
                <a:cubicBezTo>
                  <a:pt x="601935" y="1231356"/>
                  <a:pt x="609308" y="1232750"/>
                  <a:pt x="614883" y="1232750"/>
                </a:cubicBezTo>
                <a:lnTo>
                  <a:pt x="619064" y="1231671"/>
                </a:lnTo>
                <a:lnTo>
                  <a:pt x="621222" y="1234773"/>
                </a:lnTo>
                <a:cubicBezTo>
                  <a:pt x="621222" y="1240618"/>
                  <a:pt x="618075" y="1244485"/>
                  <a:pt x="611781" y="1246373"/>
                </a:cubicBezTo>
                <a:lnTo>
                  <a:pt x="612860" y="1253791"/>
                </a:lnTo>
                <a:lnTo>
                  <a:pt x="611781" y="1257972"/>
                </a:lnTo>
                <a:lnTo>
                  <a:pt x="624460" y="1256893"/>
                </a:lnTo>
                <a:lnTo>
                  <a:pt x="627562" y="1256893"/>
                </a:lnTo>
                <a:cubicBezTo>
                  <a:pt x="629809" y="1256893"/>
                  <a:pt x="632282" y="1257972"/>
                  <a:pt x="634980" y="1260130"/>
                </a:cubicBezTo>
                <a:lnTo>
                  <a:pt x="635924" y="1260130"/>
                </a:lnTo>
                <a:cubicBezTo>
                  <a:pt x="636643" y="1258691"/>
                  <a:pt x="644376" y="1257297"/>
                  <a:pt x="659123" y="1255949"/>
                </a:cubicBezTo>
                <a:lnTo>
                  <a:pt x="659123" y="1247451"/>
                </a:lnTo>
                <a:cubicBezTo>
                  <a:pt x="659123" y="1242416"/>
                  <a:pt x="656696" y="1236437"/>
                  <a:pt x="651840" y="1229513"/>
                </a:cubicBezTo>
                <a:lnTo>
                  <a:pt x="651840" y="1228569"/>
                </a:lnTo>
                <a:cubicBezTo>
                  <a:pt x="651840" y="1227130"/>
                  <a:pt x="652873" y="1226411"/>
                  <a:pt x="654942" y="1226411"/>
                </a:cubicBezTo>
                <a:lnTo>
                  <a:pt x="660202" y="1227490"/>
                </a:lnTo>
                <a:lnTo>
                  <a:pt x="665461" y="1226411"/>
                </a:lnTo>
                <a:lnTo>
                  <a:pt x="678141" y="1229513"/>
                </a:lnTo>
                <a:lnTo>
                  <a:pt x="681243" y="1227490"/>
                </a:lnTo>
                <a:lnTo>
                  <a:pt x="693921" y="1228569"/>
                </a:lnTo>
                <a:lnTo>
                  <a:pt x="710780" y="1228569"/>
                </a:lnTo>
                <a:cubicBezTo>
                  <a:pt x="719232" y="1229558"/>
                  <a:pt x="723458" y="1233425"/>
                  <a:pt x="723458" y="1240168"/>
                </a:cubicBezTo>
                <a:cubicBezTo>
                  <a:pt x="723458" y="1244304"/>
                  <a:pt x="720626" y="1246373"/>
                  <a:pt x="714961" y="1246373"/>
                </a:cubicBezTo>
                <a:cubicBezTo>
                  <a:pt x="712713" y="1246373"/>
                  <a:pt x="710240" y="1249565"/>
                  <a:pt x="707544" y="1255949"/>
                </a:cubicBezTo>
                <a:lnTo>
                  <a:pt x="710780" y="1256893"/>
                </a:lnTo>
                <a:cubicBezTo>
                  <a:pt x="722739" y="1253386"/>
                  <a:pt x="728718" y="1248845"/>
                  <a:pt x="728718" y="1243270"/>
                </a:cubicBezTo>
                <a:lnTo>
                  <a:pt x="734922" y="1240168"/>
                </a:lnTo>
                <a:lnTo>
                  <a:pt x="734922" y="1236931"/>
                </a:lnTo>
                <a:cubicBezTo>
                  <a:pt x="735462" y="1232705"/>
                  <a:pt x="736541" y="1230592"/>
                  <a:pt x="738159" y="1230592"/>
                </a:cubicBezTo>
                <a:lnTo>
                  <a:pt x="741262" y="1230592"/>
                </a:lnTo>
                <a:cubicBezTo>
                  <a:pt x="744768" y="1234998"/>
                  <a:pt x="751782" y="1240978"/>
                  <a:pt x="762302" y="1248531"/>
                </a:cubicBezTo>
                <a:lnTo>
                  <a:pt x="767562" y="1255949"/>
                </a:lnTo>
                <a:lnTo>
                  <a:pt x="767562" y="1262153"/>
                </a:lnTo>
                <a:cubicBezTo>
                  <a:pt x="767562" y="1263591"/>
                  <a:pt x="764775" y="1264311"/>
                  <a:pt x="759200" y="1264311"/>
                </a:cubicBezTo>
                <a:lnTo>
                  <a:pt x="757042" y="1266469"/>
                </a:lnTo>
                <a:lnTo>
                  <a:pt x="734922" y="1266469"/>
                </a:lnTo>
                <a:cubicBezTo>
                  <a:pt x="732315" y="1266469"/>
                  <a:pt x="728809" y="1267863"/>
                  <a:pt x="724402" y="1270650"/>
                </a:cubicBezTo>
                <a:lnTo>
                  <a:pt x="721300" y="1270650"/>
                </a:lnTo>
                <a:lnTo>
                  <a:pt x="713882" y="1269571"/>
                </a:lnTo>
                <a:lnTo>
                  <a:pt x="710780" y="1278068"/>
                </a:lnTo>
                <a:lnTo>
                  <a:pt x="712803" y="1281171"/>
                </a:lnTo>
                <a:cubicBezTo>
                  <a:pt x="710735" y="1289622"/>
                  <a:pt x="706913" y="1293849"/>
                  <a:pt x="701338" y="1293849"/>
                </a:cubicBezTo>
                <a:lnTo>
                  <a:pt x="696078" y="1292770"/>
                </a:lnTo>
                <a:lnTo>
                  <a:pt x="688661" y="1299109"/>
                </a:lnTo>
                <a:cubicBezTo>
                  <a:pt x="685872" y="1299109"/>
                  <a:pt x="680972" y="1296636"/>
                  <a:pt x="673960" y="1291691"/>
                </a:cubicBezTo>
                <a:lnTo>
                  <a:pt x="662360" y="1292770"/>
                </a:lnTo>
                <a:lnTo>
                  <a:pt x="660202" y="1290612"/>
                </a:lnTo>
                <a:lnTo>
                  <a:pt x="660202" y="1288588"/>
                </a:lnTo>
                <a:cubicBezTo>
                  <a:pt x="662989" y="1285621"/>
                  <a:pt x="664382" y="1282789"/>
                  <a:pt x="664382" y="1280091"/>
                </a:cubicBezTo>
                <a:cubicBezTo>
                  <a:pt x="663035" y="1280091"/>
                  <a:pt x="662360" y="1277978"/>
                  <a:pt x="662360" y="1273752"/>
                </a:cubicBezTo>
                <a:cubicBezTo>
                  <a:pt x="662360" y="1269616"/>
                  <a:pt x="657100" y="1267548"/>
                  <a:pt x="646580" y="1267548"/>
                </a:cubicBezTo>
                <a:lnTo>
                  <a:pt x="641185" y="1263232"/>
                </a:lnTo>
                <a:lnTo>
                  <a:pt x="638082" y="1263232"/>
                </a:lnTo>
                <a:cubicBezTo>
                  <a:pt x="635834" y="1263232"/>
                  <a:pt x="633361" y="1264311"/>
                  <a:pt x="630664" y="1266469"/>
                </a:cubicBezTo>
                <a:lnTo>
                  <a:pt x="613804" y="1266469"/>
                </a:lnTo>
                <a:lnTo>
                  <a:pt x="610702" y="1269571"/>
                </a:lnTo>
                <a:lnTo>
                  <a:pt x="610702" y="1271729"/>
                </a:lnTo>
                <a:lnTo>
                  <a:pt x="611781" y="1279013"/>
                </a:lnTo>
                <a:lnTo>
                  <a:pt x="608544" y="1281171"/>
                </a:lnTo>
                <a:cubicBezTo>
                  <a:pt x="608544" y="1277664"/>
                  <a:pt x="607870" y="1275911"/>
                  <a:pt x="606521" y="1275911"/>
                </a:cubicBezTo>
                <a:lnTo>
                  <a:pt x="605442" y="1275911"/>
                </a:lnTo>
                <a:cubicBezTo>
                  <a:pt x="604003" y="1275911"/>
                  <a:pt x="602969" y="1278698"/>
                  <a:pt x="602340" y="1284273"/>
                </a:cubicBezTo>
                <a:lnTo>
                  <a:pt x="596945" y="1285352"/>
                </a:lnTo>
                <a:cubicBezTo>
                  <a:pt x="594876" y="1284992"/>
                  <a:pt x="592449" y="1283238"/>
                  <a:pt x="589661" y="1280091"/>
                </a:cubicBezTo>
                <a:cubicBezTo>
                  <a:pt x="583997" y="1285037"/>
                  <a:pt x="579411" y="1287510"/>
                  <a:pt x="575905" y="1287510"/>
                </a:cubicBezTo>
                <a:lnTo>
                  <a:pt x="575905" y="1288588"/>
                </a:lnTo>
                <a:cubicBezTo>
                  <a:pt x="588224" y="1292815"/>
                  <a:pt x="596675" y="1294927"/>
                  <a:pt x="601262" y="1294927"/>
                </a:cubicBezTo>
                <a:lnTo>
                  <a:pt x="603284" y="1300188"/>
                </a:lnTo>
                <a:lnTo>
                  <a:pt x="608544" y="1296951"/>
                </a:lnTo>
                <a:lnTo>
                  <a:pt x="620143" y="1300188"/>
                </a:lnTo>
                <a:lnTo>
                  <a:pt x="621222" y="1304369"/>
                </a:lnTo>
                <a:cubicBezTo>
                  <a:pt x="615828" y="1309585"/>
                  <a:pt x="610926" y="1312731"/>
                  <a:pt x="606521" y="1313810"/>
                </a:cubicBezTo>
                <a:lnTo>
                  <a:pt x="606521" y="1314889"/>
                </a:lnTo>
                <a:cubicBezTo>
                  <a:pt x="606521" y="1316418"/>
                  <a:pt x="609308" y="1317452"/>
                  <a:pt x="614883" y="1317992"/>
                </a:cubicBezTo>
                <a:cubicBezTo>
                  <a:pt x="615962" y="1314485"/>
                  <a:pt x="618435" y="1312731"/>
                  <a:pt x="622301" y="1312731"/>
                </a:cubicBezTo>
                <a:lnTo>
                  <a:pt x="625404" y="1312731"/>
                </a:lnTo>
                <a:lnTo>
                  <a:pt x="640240" y="1317047"/>
                </a:lnTo>
                <a:lnTo>
                  <a:pt x="644421" y="1314889"/>
                </a:lnTo>
                <a:lnTo>
                  <a:pt x="648603" y="1315968"/>
                </a:lnTo>
                <a:lnTo>
                  <a:pt x="649682" y="1314889"/>
                </a:lnTo>
                <a:lnTo>
                  <a:pt x="654942" y="1315968"/>
                </a:lnTo>
                <a:lnTo>
                  <a:pt x="665461" y="1315968"/>
                </a:lnTo>
                <a:lnTo>
                  <a:pt x="672881" y="1312731"/>
                </a:lnTo>
                <a:lnTo>
                  <a:pt x="680164" y="1317992"/>
                </a:lnTo>
                <a:lnTo>
                  <a:pt x="684480" y="1317992"/>
                </a:lnTo>
                <a:cubicBezTo>
                  <a:pt x="697067" y="1315204"/>
                  <a:pt x="703363" y="1311023"/>
                  <a:pt x="703363" y="1305448"/>
                </a:cubicBezTo>
                <a:cubicBezTo>
                  <a:pt x="712713" y="1297715"/>
                  <a:pt x="718693" y="1293849"/>
                  <a:pt x="721300" y="1293849"/>
                </a:cubicBezTo>
                <a:lnTo>
                  <a:pt x="740183" y="1306392"/>
                </a:lnTo>
                <a:cubicBezTo>
                  <a:pt x="744948" y="1310618"/>
                  <a:pt x="751287" y="1312731"/>
                  <a:pt x="759200" y="1312731"/>
                </a:cubicBezTo>
                <a:cubicBezTo>
                  <a:pt x="761447" y="1314350"/>
                  <a:pt x="763921" y="1317857"/>
                  <a:pt x="766618" y="1323252"/>
                </a:cubicBezTo>
                <a:lnTo>
                  <a:pt x="766618" y="1327567"/>
                </a:lnTo>
                <a:lnTo>
                  <a:pt x="762302" y="1331749"/>
                </a:lnTo>
                <a:cubicBezTo>
                  <a:pt x="762302" y="1334536"/>
                  <a:pt x="759156" y="1335930"/>
                  <a:pt x="752861" y="1335930"/>
                </a:cubicBezTo>
                <a:lnTo>
                  <a:pt x="750838" y="1339167"/>
                </a:lnTo>
                <a:lnTo>
                  <a:pt x="751782" y="1343348"/>
                </a:lnTo>
                <a:lnTo>
                  <a:pt x="750838" y="1344427"/>
                </a:lnTo>
                <a:lnTo>
                  <a:pt x="749759" y="1344427"/>
                </a:lnTo>
                <a:cubicBezTo>
                  <a:pt x="751107" y="1351980"/>
                  <a:pt x="752501" y="1355801"/>
                  <a:pt x="753940" y="1355891"/>
                </a:cubicBezTo>
                <a:cubicBezTo>
                  <a:pt x="752142" y="1377741"/>
                  <a:pt x="750389" y="1388666"/>
                  <a:pt x="748680" y="1388666"/>
                </a:cubicBezTo>
                <a:lnTo>
                  <a:pt x="747601" y="1388666"/>
                </a:lnTo>
                <a:lnTo>
                  <a:pt x="747601" y="1389610"/>
                </a:lnTo>
                <a:cubicBezTo>
                  <a:pt x="749759" y="1391768"/>
                  <a:pt x="751152" y="1395635"/>
                  <a:pt x="751782" y="1401209"/>
                </a:cubicBezTo>
                <a:lnTo>
                  <a:pt x="752861" y="1402288"/>
                </a:lnTo>
                <a:lnTo>
                  <a:pt x="752861" y="1405391"/>
                </a:lnTo>
                <a:cubicBezTo>
                  <a:pt x="749354" y="1405391"/>
                  <a:pt x="745847" y="1419463"/>
                  <a:pt x="742341" y="1447607"/>
                </a:cubicBezTo>
                <a:lnTo>
                  <a:pt x="743420" y="1452867"/>
                </a:lnTo>
                <a:cubicBezTo>
                  <a:pt x="740992" y="1462308"/>
                  <a:pt x="733618" y="1472469"/>
                  <a:pt x="721300" y="1483348"/>
                </a:cubicBezTo>
                <a:lnTo>
                  <a:pt x="712803" y="1481326"/>
                </a:lnTo>
                <a:lnTo>
                  <a:pt x="696078" y="1486586"/>
                </a:lnTo>
                <a:cubicBezTo>
                  <a:pt x="691852" y="1490812"/>
                  <a:pt x="687266" y="1492925"/>
                  <a:pt x="682322" y="1492925"/>
                </a:cubicBezTo>
                <a:cubicBezTo>
                  <a:pt x="678094" y="1492925"/>
                  <a:pt x="675983" y="1485552"/>
                  <a:pt x="675983" y="1470805"/>
                </a:cubicBezTo>
                <a:cubicBezTo>
                  <a:pt x="672476" y="1466040"/>
                  <a:pt x="670723" y="1461814"/>
                  <a:pt x="670723" y="1458127"/>
                </a:cubicBezTo>
                <a:cubicBezTo>
                  <a:pt x="662449" y="1452822"/>
                  <a:pt x="654716" y="1449315"/>
                  <a:pt x="647524" y="1447607"/>
                </a:cubicBezTo>
                <a:lnTo>
                  <a:pt x="646580" y="1446528"/>
                </a:lnTo>
                <a:lnTo>
                  <a:pt x="646580" y="1445449"/>
                </a:lnTo>
                <a:cubicBezTo>
                  <a:pt x="649547" y="1439874"/>
                  <a:pt x="653367" y="1437086"/>
                  <a:pt x="658044" y="1437086"/>
                </a:cubicBezTo>
                <a:cubicBezTo>
                  <a:pt x="662989" y="1437086"/>
                  <a:pt x="665461" y="1437761"/>
                  <a:pt x="665461" y="1439110"/>
                </a:cubicBezTo>
                <a:lnTo>
                  <a:pt x="671802" y="1434928"/>
                </a:lnTo>
                <a:lnTo>
                  <a:pt x="678141" y="1434928"/>
                </a:lnTo>
                <a:lnTo>
                  <a:pt x="683401" y="1436007"/>
                </a:lnTo>
                <a:cubicBezTo>
                  <a:pt x="683401" y="1434569"/>
                  <a:pt x="685514" y="1433849"/>
                  <a:pt x="689739" y="1433849"/>
                </a:cubicBezTo>
                <a:lnTo>
                  <a:pt x="690684" y="1430747"/>
                </a:lnTo>
                <a:lnTo>
                  <a:pt x="689739" y="1420227"/>
                </a:lnTo>
                <a:lnTo>
                  <a:pt x="692841" y="1416990"/>
                </a:lnTo>
                <a:lnTo>
                  <a:pt x="692841" y="1410786"/>
                </a:lnTo>
                <a:lnTo>
                  <a:pt x="691762" y="1400131"/>
                </a:lnTo>
                <a:lnTo>
                  <a:pt x="698101" y="1362230"/>
                </a:lnTo>
                <a:lnTo>
                  <a:pt x="697022" y="1359128"/>
                </a:lnTo>
                <a:lnTo>
                  <a:pt x="698101" y="1350631"/>
                </a:lnTo>
                <a:lnTo>
                  <a:pt x="697022" y="1342269"/>
                </a:lnTo>
                <a:lnTo>
                  <a:pt x="698101" y="1330670"/>
                </a:lnTo>
                <a:cubicBezTo>
                  <a:pt x="698101" y="1329231"/>
                  <a:pt x="693875" y="1326758"/>
                  <a:pt x="685424" y="1323252"/>
                </a:cubicBezTo>
                <a:cubicBezTo>
                  <a:pt x="682635" y="1323252"/>
                  <a:pt x="678454" y="1325005"/>
                  <a:pt x="672881" y="1328512"/>
                </a:cubicBezTo>
                <a:lnTo>
                  <a:pt x="661281" y="1325409"/>
                </a:lnTo>
                <a:lnTo>
                  <a:pt x="651840" y="1326489"/>
                </a:lnTo>
                <a:lnTo>
                  <a:pt x="642264" y="1325409"/>
                </a:lnTo>
                <a:cubicBezTo>
                  <a:pt x="609982" y="1325769"/>
                  <a:pt x="593843" y="1327882"/>
                  <a:pt x="593843" y="1331749"/>
                </a:cubicBezTo>
                <a:cubicBezTo>
                  <a:pt x="588089" y="1333277"/>
                  <a:pt x="582468" y="1337503"/>
                  <a:pt x="576983" y="1344427"/>
                </a:cubicBezTo>
                <a:lnTo>
                  <a:pt x="574960" y="1342269"/>
                </a:lnTo>
                <a:lnTo>
                  <a:pt x="571723" y="1343348"/>
                </a:lnTo>
                <a:lnTo>
                  <a:pt x="571723" y="1344427"/>
                </a:lnTo>
                <a:cubicBezTo>
                  <a:pt x="575230" y="1344427"/>
                  <a:pt x="576983" y="1346180"/>
                  <a:pt x="576983" y="1349687"/>
                </a:cubicBezTo>
                <a:cubicBezTo>
                  <a:pt x="582648" y="1349687"/>
                  <a:pt x="585480" y="1350362"/>
                  <a:pt x="585480" y="1351710"/>
                </a:cubicBezTo>
                <a:lnTo>
                  <a:pt x="588582" y="1350631"/>
                </a:lnTo>
                <a:lnTo>
                  <a:pt x="590740" y="1350631"/>
                </a:lnTo>
                <a:lnTo>
                  <a:pt x="590740" y="1351710"/>
                </a:lnTo>
                <a:lnTo>
                  <a:pt x="613804" y="1349687"/>
                </a:lnTo>
                <a:lnTo>
                  <a:pt x="614883" y="1350631"/>
                </a:lnTo>
                <a:lnTo>
                  <a:pt x="614883" y="1353868"/>
                </a:lnTo>
                <a:cubicBezTo>
                  <a:pt x="614883" y="1355217"/>
                  <a:pt x="613849" y="1355891"/>
                  <a:pt x="611781" y="1355891"/>
                </a:cubicBezTo>
                <a:lnTo>
                  <a:pt x="611781" y="1358049"/>
                </a:lnTo>
                <a:cubicBezTo>
                  <a:pt x="613849" y="1358049"/>
                  <a:pt x="614883" y="1359128"/>
                  <a:pt x="614883" y="1361286"/>
                </a:cubicBezTo>
                <a:lnTo>
                  <a:pt x="615962" y="1362230"/>
                </a:lnTo>
                <a:lnTo>
                  <a:pt x="618120" y="1362230"/>
                </a:lnTo>
                <a:lnTo>
                  <a:pt x="615962" y="1359128"/>
                </a:lnTo>
                <a:lnTo>
                  <a:pt x="615962" y="1355891"/>
                </a:lnTo>
                <a:cubicBezTo>
                  <a:pt x="620548" y="1347709"/>
                  <a:pt x="628282" y="1340336"/>
                  <a:pt x="639161" y="1333772"/>
                </a:cubicBezTo>
                <a:lnTo>
                  <a:pt x="640240" y="1333772"/>
                </a:lnTo>
                <a:cubicBezTo>
                  <a:pt x="643926" y="1339257"/>
                  <a:pt x="651301" y="1344202"/>
                  <a:pt x="662360" y="1348608"/>
                </a:cubicBezTo>
                <a:cubicBezTo>
                  <a:pt x="665147" y="1351396"/>
                  <a:pt x="666541" y="1354543"/>
                  <a:pt x="666541" y="1358049"/>
                </a:cubicBezTo>
                <a:lnTo>
                  <a:pt x="671802" y="1358049"/>
                </a:lnTo>
                <a:lnTo>
                  <a:pt x="674904" y="1361286"/>
                </a:lnTo>
                <a:lnTo>
                  <a:pt x="674904" y="1365467"/>
                </a:lnTo>
                <a:cubicBezTo>
                  <a:pt x="670048" y="1368615"/>
                  <a:pt x="667621" y="1374549"/>
                  <a:pt x="667621" y="1383271"/>
                </a:cubicBezTo>
                <a:lnTo>
                  <a:pt x="666541" y="1384350"/>
                </a:lnTo>
                <a:lnTo>
                  <a:pt x="668565" y="1386508"/>
                </a:lnTo>
                <a:lnTo>
                  <a:pt x="668565" y="1388666"/>
                </a:lnTo>
                <a:cubicBezTo>
                  <a:pt x="668565" y="1394601"/>
                  <a:pt x="666811" y="1400895"/>
                  <a:pt x="663304" y="1407549"/>
                </a:cubicBezTo>
                <a:cubicBezTo>
                  <a:pt x="667529" y="1413034"/>
                  <a:pt x="669644" y="1416900"/>
                  <a:pt x="669644" y="1419148"/>
                </a:cubicBezTo>
                <a:lnTo>
                  <a:pt x="669644" y="1423329"/>
                </a:lnTo>
                <a:cubicBezTo>
                  <a:pt x="669644" y="1430342"/>
                  <a:pt x="663348" y="1433849"/>
                  <a:pt x="650761" y="1433849"/>
                </a:cubicBezTo>
                <a:cubicBezTo>
                  <a:pt x="647972" y="1433130"/>
                  <a:pt x="646580" y="1431736"/>
                  <a:pt x="646580" y="1429668"/>
                </a:cubicBezTo>
                <a:lnTo>
                  <a:pt x="642264" y="1429668"/>
                </a:lnTo>
                <a:lnTo>
                  <a:pt x="640240" y="1434928"/>
                </a:lnTo>
                <a:lnTo>
                  <a:pt x="634980" y="1433849"/>
                </a:lnTo>
                <a:lnTo>
                  <a:pt x="630664" y="1433849"/>
                </a:lnTo>
                <a:lnTo>
                  <a:pt x="627562" y="1436007"/>
                </a:lnTo>
                <a:lnTo>
                  <a:pt x="623380" y="1436007"/>
                </a:lnTo>
                <a:cubicBezTo>
                  <a:pt x="618435" y="1436007"/>
                  <a:pt x="614928" y="1431781"/>
                  <a:pt x="612860" y="1423329"/>
                </a:cubicBezTo>
                <a:lnTo>
                  <a:pt x="605442" y="1422250"/>
                </a:lnTo>
                <a:cubicBezTo>
                  <a:pt x="597709" y="1422789"/>
                  <a:pt x="593843" y="1426296"/>
                  <a:pt x="593843" y="1432770"/>
                </a:cubicBezTo>
                <a:lnTo>
                  <a:pt x="592764" y="1432770"/>
                </a:lnTo>
                <a:lnTo>
                  <a:pt x="593843" y="1433849"/>
                </a:lnTo>
                <a:lnTo>
                  <a:pt x="593843" y="1436007"/>
                </a:lnTo>
                <a:cubicBezTo>
                  <a:pt x="591954" y="1442302"/>
                  <a:pt x="589841" y="1445449"/>
                  <a:pt x="587503" y="1445449"/>
                </a:cubicBezTo>
                <a:cubicBezTo>
                  <a:pt x="580490" y="1445449"/>
                  <a:pt x="575589" y="1446528"/>
                  <a:pt x="572802" y="1448686"/>
                </a:cubicBezTo>
                <a:lnTo>
                  <a:pt x="562282" y="1448686"/>
                </a:lnTo>
                <a:cubicBezTo>
                  <a:pt x="551042" y="1447067"/>
                  <a:pt x="545422" y="1445628"/>
                  <a:pt x="545422" y="1444370"/>
                </a:cubicBezTo>
                <a:lnTo>
                  <a:pt x="545422" y="1441267"/>
                </a:lnTo>
                <a:cubicBezTo>
                  <a:pt x="545422" y="1432635"/>
                  <a:pt x="544343" y="1424903"/>
                  <a:pt x="542185" y="1418069"/>
                </a:cubicBezTo>
                <a:lnTo>
                  <a:pt x="544343" y="1414967"/>
                </a:lnTo>
                <a:lnTo>
                  <a:pt x="542185" y="1408628"/>
                </a:lnTo>
                <a:lnTo>
                  <a:pt x="544343" y="1401209"/>
                </a:lnTo>
                <a:lnTo>
                  <a:pt x="542185" y="1394870"/>
                </a:lnTo>
                <a:lnTo>
                  <a:pt x="544343" y="1387587"/>
                </a:lnTo>
                <a:lnTo>
                  <a:pt x="544343" y="1377067"/>
                </a:lnTo>
                <a:cubicBezTo>
                  <a:pt x="544343" y="1373200"/>
                  <a:pt x="542949" y="1370368"/>
                  <a:pt x="540162" y="1368570"/>
                </a:cubicBezTo>
                <a:lnTo>
                  <a:pt x="538004" y="1368570"/>
                </a:lnTo>
                <a:lnTo>
                  <a:pt x="536925" y="1369649"/>
                </a:lnTo>
                <a:lnTo>
                  <a:pt x="535981" y="1369649"/>
                </a:lnTo>
                <a:lnTo>
                  <a:pt x="536925" y="1374909"/>
                </a:lnTo>
                <a:lnTo>
                  <a:pt x="536925" y="1375988"/>
                </a:lnTo>
                <a:cubicBezTo>
                  <a:pt x="536925" y="1377696"/>
                  <a:pt x="533103" y="1379090"/>
                  <a:pt x="525461" y="1380169"/>
                </a:cubicBezTo>
                <a:lnTo>
                  <a:pt x="524382" y="1375988"/>
                </a:lnTo>
                <a:lnTo>
                  <a:pt x="523303" y="1375988"/>
                </a:lnTo>
                <a:cubicBezTo>
                  <a:pt x="523303" y="1380843"/>
                  <a:pt x="521549" y="1383990"/>
                  <a:pt x="518043" y="1385429"/>
                </a:cubicBezTo>
                <a:cubicBezTo>
                  <a:pt x="513816" y="1383901"/>
                  <a:pt x="511703" y="1382507"/>
                  <a:pt x="511703" y="1381248"/>
                </a:cubicBezTo>
                <a:lnTo>
                  <a:pt x="511703" y="1378011"/>
                </a:lnTo>
                <a:cubicBezTo>
                  <a:pt x="517818" y="1370458"/>
                  <a:pt x="522044" y="1363804"/>
                  <a:pt x="524382" y="1358049"/>
                </a:cubicBezTo>
                <a:lnTo>
                  <a:pt x="526405" y="1358049"/>
                </a:lnTo>
                <a:lnTo>
                  <a:pt x="526405" y="1361286"/>
                </a:lnTo>
                <a:lnTo>
                  <a:pt x="527484" y="1361286"/>
                </a:lnTo>
                <a:lnTo>
                  <a:pt x="527484" y="1358049"/>
                </a:lnTo>
                <a:lnTo>
                  <a:pt x="526405" y="1356970"/>
                </a:lnTo>
                <a:lnTo>
                  <a:pt x="526405" y="1355891"/>
                </a:lnTo>
                <a:cubicBezTo>
                  <a:pt x="528563" y="1347529"/>
                  <a:pt x="533508" y="1343348"/>
                  <a:pt x="541241" y="1343348"/>
                </a:cubicBezTo>
                <a:lnTo>
                  <a:pt x="541241" y="1342269"/>
                </a:lnTo>
                <a:lnTo>
                  <a:pt x="534902" y="1342269"/>
                </a:lnTo>
                <a:lnTo>
                  <a:pt x="533823" y="1343348"/>
                </a:lnTo>
                <a:lnTo>
                  <a:pt x="533823" y="1338088"/>
                </a:lnTo>
                <a:cubicBezTo>
                  <a:pt x="535082" y="1332063"/>
                  <a:pt x="538229" y="1325365"/>
                  <a:pt x="543264" y="1317992"/>
                </a:cubicBezTo>
                <a:lnTo>
                  <a:pt x="547445" y="1305448"/>
                </a:lnTo>
                <a:cubicBezTo>
                  <a:pt x="546097" y="1303110"/>
                  <a:pt x="545063" y="1296771"/>
                  <a:pt x="544343" y="1286431"/>
                </a:cubicBezTo>
                <a:lnTo>
                  <a:pt x="547445" y="1284273"/>
                </a:lnTo>
                <a:lnTo>
                  <a:pt x="548524" y="1284273"/>
                </a:lnTo>
                <a:cubicBezTo>
                  <a:pt x="551492" y="1286431"/>
                  <a:pt x="556077" y="1287510"/>
                  <a:pt x="562282" y="1287510"/>
                </a:cubicBezTo>
                <a:lnTo>
                  <a:pt x="563361" y="1286431"/>
                </a:lnTo>
                <a:lnTo>
                  <a:pt x="563361" y="1285352"/>
                </a:lnTo>
                <a:cubicBezTo>
                  <a:pt x="561923" y="1274112"/>
                  <a:pt x="559809" y="1268492"/>
                  <a:pt x="557022" y="1268492"/>
                </a:cubicBezTo>
                <a:lnTo>
                  <a:pt x="545422" y="1267548"/>
                </a:lnTo>
                <a:lnTo>
                  <a:pt x="538004" y="1270650"/>
                </a:lnTo>
                <a:lnTo>
                  <a:pt x="526405" y="1270650"/>
                </a:lnTo>
                <a:cubicBezTo>
                  <a:pt x="522898" y="1270650"/>
                  <a:pt x="518357" y="1267503"/>
                  <a:pt x="512782" y="1261209"/>
                </a:cubicBezTo>
                <a:lnTo>
                  <a:pt x="512782" y="1257972"/>
                </a:lnTo>
                <a:lnTo>
                  <a:pt x="525461" y="1252712"/>
                </a:lnTo>
                <a:lnTo>
                  <a:pt x="529643" y="1253791"/>
                </a:lnTo>
                <a:lnTo>
                  <a:pt x="533823" y="1252712"/>
                </a:lnTo>
                <a:cubicBezTo>
                  <a:pt x="536610" y="1253431"/>
                  <a:pt x="538004" y="1254825"/>
                  <a:pt x="538004" y="1256893"/>
                </a:cubicBezTo>
                <a:lnTo>
                  <a:pt x="545422" y="1256893"/>
                </a:lnTo>
                <a:lnTo>
                  <a:pt x="552840" y="1254870"/>
                </a:lnTo>
                <a:lnTo>
                  <a:pt x="559045" y="1255949"/>
                </a:lnTo>
                <a:lnTo>
                  <a:pt x="560124" y="1254870"/>
                </a:lnTo>
                <a:lnTo>
                  <a:pt x="559045" y="1244350"/>
                </a:lnTo>
                <a:lnTo>
                  <a:pt x="559045" y="1238010"/>
                </a:lnTo>
                <a:cubicBezTo>
                  <a:pt x="556258" y="1238010"/>
                  <a:pt x="554864" y="1236931"/>
                  <a:pt x="554864" y="1234773"/>
                </a:cubicBezTo>
                <a:lnTo>
                  <a:pt x="554864" y="1229513"/>
                </a:lnTo>
                <a:close/>
                <a:moveTo>
                  <a:pt x="8668497" y="1226280"/>
                </a:moveTo>
                <a:lnTo>
                  <a:pt x="8670655" y="1226280"/>
                </a:lnTo>
                <a:cubicBezTo>
                  <a:pt x="8674792" y="1229157"/>
                  <a:pt x="8678388" y="1230596"/>
                  <a:pt x="8681445" y="1230596"/>
                </a:cubicBezTo>
                <a:lnTo>
                  <a:pt x="8685896" y="1229516"/>
                </a:lnTo>
                <a:cubicBezTo>
                  <a:pt x="8685896" y="1230596"/>
                  <a:pt x="8687335" y="1231675"/>
                  <a:pt x="8690212" y="1232754"/>
                </a:cubicBezTo>
                <a:lnTo>
                  <a:pt x="8703295" y="1229516"/>
                </a:lnTo>
                <a:lnTo>
                  <a:pt x="8717322" y="1232754"/>
                </a:lnTo>
                <a:lnTo>
                  <a:pt x="8721638" y="1231675"/>
                </a:lnTo>
                <a:lnTo>
                  <a:pt x="8722852" y="1231675"/>
                </a:lnTo>
                <a:lnTo>
                  <a:pt x="8725010" y="1233833"/>
                </a:lnTo>
                <a:lnTo>
                  <a:pt x="8725010" y="1240441"/>
                </a:lnTo>
                <a:lnTo>
                  <a:pt x="8713006" y="1247995"/>
                </a:lnTo>
                <a:lnTo>
                  <a:pt x="8711927" y="1249074"/>
                </a:lnTo>
                <a:lnTo>
                  <a:pt x="8711927" y="1250153"/>
                </a:lnTo>
                <a:lnTo>
                  <a:pt x="8717322" y="1264315"/>
                </a:lnTo>
                <a:lnTo>
                  <a:pt x="8715164" y="1275239"/>
                </a:lnTo>
                <a:lnTo>
                  <a:pt x="8716243" y="1276318"/>
                </a:lnTo>
                <a:lnTo>
                  <a:pt x="8716243" y="1277397"/>
                </a:lnTo>
                <a:lnTo>
                  <a:pt x="8713006" y="1283871"/>
                </a:lnTo>
                <a:lnTo>
                  <a:pt x="8715164" y="1283871"/>
                </a:lnTo>
                <a:lnTo>
                  <a:pt x="8728247" y="1282792"/>
                </a:lnTo>
                <a:lnTo>
                  <a:pt x="8733642" y="1284950"/>
                </a:lnTo>
                <a:lnTo>
                  <a:pt x="8741330" y="1281713"/>
                </a:lnTo>
                <a:lnTo>
                  <a:pt x="8739037" y="1275239"/>
                </a:lnTo>
                <a:lnTo>
                  <a:pt x="8744567" y="1269710"/>
                </a:lnTo>
                <a:lnTo>
                  <a:pt x="8741330" y="1246916"/>
                </a:lnTo>
                <a:cubicBezTo>
                  <a:pt x="8742949" y="1242060"/>
                  <a:pt x="8745466" y="1238463"/>
                  <a:pt x="8748883" y="1236126"/>
                </a:cubicBezTo>
                <a:lnTo>
                  <a:pt x="8753199" y="1237205"/>
                </a:lnTo>
                <a:lnTo>
                  <a:pt x="8794471" y="1233833"/>
                </a:lnTo>
                <a:cubicBezTo>
                  <a:pt x="8797618" y="1234372"/>
                  <a:pt x="8800900" y="1238373"/>
                  <a:pt x="8804317" y="1245836"/>
                </a:cubicBezTo>
                <a:lnTo>
                  <a:pt x="8794471" y="1259999"/>
                </a:lnTo>
                <a:lnTo>
                  <a:pt x="8795550" y="1270789"/>
                </a:lnTo>
                <a:lnTo>
                  <a:pt x="8794471" y="1295875"/>
                </a:lnTo>
                <a:cubicBezTo>
                  <a:pt x="8784310" y="1298213"/>
                  <a:pt x="8779230" y="1300371"/>
                  <a:pt x="8779230" y="1302349"/>
                </a:cubicBezTo>
                <a:lnTo>
                  <a:pt x="8779230" y="1303428"/>
                </a:lnTo>
                <a:cubicBezTo>
                  <a:pt x="8783097" y="1303428"/>
                  <a:pt x="8786738" y="1305946"/>
                  <a:pt x="8790155" y="1310981"/>
                </a:cubicBezTo>
                <a:cubicBezTo>
                  <a:pt x="8798697" y="1319703"/>
                  <a:pt x="8807014" y="1325503"/>
                  <a:pt x="8815107" y="1328379"/>
                </a:cubicBezTo>
                <a:cubicBezTo>
                  <a:pt x="8820232" y="1334404"/>
                  <a:pt x="8822795" y="1338766"/>
                  <a:pt x="8822795" y="1341463"/>
                </a:cubicBezTo>
                <a:lnTo>
                  <a:pt x="8809712" y="1349015"/>
                </a:lnTo>
                <a:lnTo>
                  <a:pt x="8803238" y="1349015"/>
                </a:lnTo>
                <a:lnTo>
                  <a:pt x="8796629" y="1347936"/>
                </a:lnTo>
                <a:cubicBezTo>
                  <a:pt x="8786199" y="1352882"/>
                  <a:pt x="8780039" y="1356523"/>
                  <a:pt x="8778151" y="1358861"/>
                </a:cubicBezTo>
                <a:cubicBezTo>
                  <a:pt x="8786334" y="1366144"/>
                  <a:pt x="8796494" y="1373023"/>
                  <a:pt x="8808633" y="1379497"/>
                </a:cubicBezTo>
                <a:lnTo>
                  <a:pt x="8812949" y="1387050"/>
                </a:lnTo>
                <a:lnTo>
                  <a:pt x="8812949" y="1389343"/>
                </a:lnTo>
                <a:cubicBezTo>
                  <a:pt x="8805396" y="1395098"/>
                  <a:pt x="8800316" y="1397975"/>
                  <a:pt x="8797708" y="1397975"/>
                </a:cubicBezTo>
                <a:lnTo>
                  <a:pt x="8789076" y="1397975"/>
                </a:lnTo>
                <a:lnTo>
                  <a:pt x="8766282" y="1392580"/>
                </a:lnTo>
                <a:cubicBezTo>
                  <a:pt x="8755582" y="1392580"/>
                  <a:pt x="8748344" y="1394018"/>
                  <a:pt x="8744567" y="1396896"/>
                </a:cubicBezTo>
                <a:lnTo>
                  <a:pt x="8720559" y="1394738"/>
                </a:lnTo>
                <a:lnTo>
                  <a:pt x="8720559" y="1395817"/>
                </a:lnTo>
                <a:cubicBezTo>
                  <a:pt x="8717682" y="1398155"/>
                  <a:pt x="8716243" y="1400313"/>
                  <a:pt x="8716243" y="1402291"/>
                </a:cubicBezTo>
                <a:lnTo>
                  <a:pt x="8718401" y="1404449"/>
                </a:lnTo>
                <a:lnTo>
                  <a:pt x="8717322" y="1414295"/>
                </a:lnTo>
                <a:lnTo>
                  <a:pt x="8718401" y="1424006"/>
                </a:lnTo>
                <a:lnTo>
                  <a:pt x="8717322" y="1425085"/>
                </a:lnTo>
                <a:lnTo>
                  <a:pt x="8721638" y="1458803"/>
                </a:lnTo>
                <a:cubicBezTo>
                  <a:pt x="8716603" y="1468425"/>
                  <a:pt x="8708645" y="1475303"/>
                  <a:pt x="8697765" y="1479439"/>
                </a:cubicBezTo>
                <a:lnTo>
                  <a:pt x="8696686" y="1478360"/>
                </a:lnTo>
                <a:cubicBezTo>
                  <a:pt x="8687245" y="1487981"/>
                  <a:pt x="8678208" y="1493062"/>
                  <a:pt x="8669576" y="1493602"/>
                </a:cubicBezTo>
                <a:lnTo>
                  <a:pt x="8668497" y="1493602"/>
                </a:lnTo>
                <a:cubicBezTo>
                  <a:pt x="8656179" y="1485778"/>
                  <a:pt x="8650019" y="1477461"/>
                  <a:pt x="8650019" y="1468649"/>
                </a:cubicBezTo>
                <a:lnTo>
                  <a:pt x="8651098" y="1463119"/>
                </a:lnTo>
                <a:cubicBezTo>
                  <a:pt x="8635902" y="1459523"/>
                  <a:pt x="8628304" y="1456286"/>
                  <a:pt x="8628304" y="1453408"/>
                </a:cubicBezTo>
                <a:lnTo>
                  <a:pt x="8627225" y="1449092"/>
                </a:lnTo>
                <a:cubicBezTo>
                  <a:pt x="8621740" y="1449092"/>
                  <a:pt x="8613378" y="1454892"/>
                  <a:pt x="8602139" y="1466491"/>
                </a:cubicBezTo>
                <a:cubicBezTo>
                  <a:pt x="8591798" y="1475843"/>
                  <a:pt x="8584560" y="1480518"/>
                  <a:pt x="8580424" y="1480518"/>
                </a:cubicBezTo>
                <a:lnTo>
                  <a:pt x="8572871" y="1480518"/>
                </a:lnTo>
                <a:lnTo>
                  <a:pt x="8569634" y="1477281"/>
                </a:lnTo>
                <a:lnTo>
                  <a:pt x="8573950" y="1467570"/>
                </a:lnTo>
                <a:lnTo>
                  <a:pt x="8576108" y="1456646"/>
                </a:lnTo>
                <a:cubicBezTo>
                  <a:pt x="8578805" y="1456286"/>
                  <a:pt x="8582042" y="1450126"/>
                  <a:pt x="8585819" y="1438168"/>
                </a:cubicBezTo>
                <a:lnTo>
                  <a:pt x="8590270" y="1437089"/>
                </a:lnTo>
                <a:lnTo>
                  <a:pt x="8590270" y="1433852"/>
                </a:lnTo>
                <a:lnTo>
                  <a:pt x="8585819" y="1428457"/>
                </a:lnTo>
                <a:lnTo>
                  <a:pt x="8585819" y="1427377"/>
                </a:lnTo>
                <a:lnTo>
                  <a:pt x="8592428" y="1414295"/>
                </a:lnTo>
                <a:cubicBezTo>
                  <a:pt x="8592428" y="1403415"/>
                  <a:pt x="8594226" y="1397975"/>
                  <a:pt x="8597823" y="1397975"/>
                </a:cubicBezTo>
                <a:cubicBezTo>
                  <a:pt x="8608703" y="1399414"/>
                  <a:pt x="8614143" y="1401572"/>
                  <a:pt x="8614143" y="1404449"/>
                </a:cubicBezTo>
                <a:cubicBezTo>
                  <a:pt x="8615581" y="1404449"/>
                  <a:pt x="8618459" y="1406652"/>
                  <a:pt x="8622775" y="1411058"/>
                </a:cubicBezTo>
                <a:cubicBezTo>
                  <a:pt x="8624213" y="1410698"/>
                  <a:pt x="8625697" y="1408855"/>
                  <a:pt x="8627225" y="1405528"/>
                </a:cubicBezTo>
                <a:cubicBezTo>
                  <a:pt x="8641702" y="1405528"/>
                  <a:pt x="8651458" y="1410968"/>
                  <a:pt x="8656493" y="1421848"/>
                </a:cubicBezTo>
                <a:lnTo>
                  <a:pt x="8657572" y="1422927"/>
                </a:lnTo>
                <a:cubicBezTo>
                  <a:pt x="8642376" y="1431469"/>
                  <a:pt x="8634419" y="1439067"/>
                  <a:pt x="8633700" y="1445721"/>
                </a:cubicBezTo>
                <a:lnTo>
                  <a:pt x="8639094" y="1446934"/>
                </a:lnTo>
                <a:lnTo>
                  <a:pt x="8647861" y="1446934"/>
                </a:lnTo>
                <a:cubicBezTo>
                  <a:pt x="8650199" y="1446934"/>
                  <a:pt x="8652717" y="1445810"/>
                  <a:pt x="8655414" y="1443562"/>
                </a:cubicBezTo>
                <a:lnTo>
                  <a:pt x="8657572" y="1443562"/>
                </a:lnTo>
                <a:lnTo>
                  <a:pt x="8658651" y="1444642"/>
                </a:lnTo>
                <a:cubicBezTo>
                  <a:pt x="8661529" y="1444642"/>
                  <a:pt x="8662967" y="1439246"/>
                  <a:pt x="8662967" y="1428457"/>
                </a:cubicBezTo>
                <a:lnTo>
                  <a:pt x="8664046" y="1427377"/>
                </a:lnTo>
                <a:lnTo>
                  <a:pt x="8665260" y="1427377"/>
                </a:lnTo>
                <a:cubicBezTo>
                  <a:pt x="8667598" y="1429536"/>
                  <a:pt x="8670835" y="1430614"/>
                  <a:pt x="8674971" y="1430614"/>
                </a:cubicBezTo>
                <a:lnTo>
                  <a:pt x="8674971" y="1431694"/>
                </a:lnTo>
                <a:lnTo>
                  <a:pt x="8672813" y="1431694"/>
                </a:lnTo>
                <a:lnTo>
                  <a:pt x="8672813" y="1433852"/>
                </a:lnTo>
                <a:lnTo>
                  <a:pt x="8677129" y="1433852"/>
                </a:lnTo>
                <a:lnTo>
                  <a:pt x="8677129" y="1430614"/>
                </a:lnTo>
                <a:cubicBezTo>
                  <a:pt x="8670655" y="1430614"/>
                  <a:pt x="8666699" y="1427333"/>
                  <a:pt x="8665260" y="1420769"/>
                </a:cubicBezTo>
                <a:lnTo>
                  <a:pt x="8661888" y="1417532"/>
                </a:lnTo>
                <a:cubicBezTo>
                  <a:pt x="8662967" y="1407371"/>
                  <a:pt x="8664451" y="1402291"/>
                  <a:pt x="8666339" y="1402291"/>
                </a:cubicBezTo>
                <a:lnTo>
                  <a:pt x="8664046" y="1393659"/>
                </a:lnTo>
                <a:lnTo>
                  <a:pt x="8662967" y="1394738"/>
                </a:lnTo>
                <a:lnTo>
                  <a:pt x="8660809" y="1394738"/>
                </a:lnTo>
                <a:cubicBezTo>
                  <a:pt x="8658112" y="1394738"/>
                  <a:pt x="8654875" y="1392940"/>
                  <a:pt x="8651098" y="1389343"/>
                </a:cubicBezTo>
                <a:lnTo>
                  <a:pt x="8651098" y="1391501"/>
                </a:lnTo>
                <a:lnTo>
                  <a:pt x="8653256" y="1391501"/>
                </a:lnTo>
                <a:lnTo>
                  <a:pt x="8653256" y="1393659"/>
                </a:lnTo>
                <a:lnTo>
                  <a:pt x="8651098" y="1395817"/>
                </a:lnTo>
                <a:lnTo>
                  <a:pt x="8648940" y="1395817"/>
                </a:lnTo>
                <a:lnTo>
                  <a:pt x="8647861" y="1394738"/>
                </a:lnTo>
                <a:lnTo>
                  <a:pt x="8638016" y="1396896"/>
                </a:lnTo>
                <a:lnTo>
                  <a:pt x="8632620" y="1395817"/>
                </a:lnTo>
                <a:lnTo>
                  <a:pt x="8621696" y="1396896"/>
                </a:lnTo>
                <a:cubicBezTo>
                  <a:pt x="8621696" y="1395277"/>
                  <a:pt x="8619178" y="1393479"/>
                  <a:pt x="8614143" y="1391501"/>
                </a:cubicBezTo>
                <a:lnTo>
                  <a:pt x="8613064" y="1392580"/>
                </a:lnTo>
                <a:lnTo>
                  <a:pt x="8601060" y="1392580"/>
                </a:lnTo>
                <a:cubicBezTo>
                  <a:pt x="8598182" y="1394918"/>
                  <a:pt x="8592742" y="1397436"/>
                  <a:pt x="8584740" y="1400133"/>
                </a:cubicBezTo>
                <a:cubicBezTo>
                  <a:pt x="8575388" y="1395098"/>
                  <a:pt x="8570713" y="1389658"/>
                  <a:pt x="8570713" y="1383813"/>
                </a:cubicBezTo>
                <a:cubicBezTo>
                  <a:pt x="8573950" y="1381655"/>
                  <a:pt x="8577187" y="1380576"/>
                  <a:pt x="8580424" y="1380576"/>
                </a:cubicBezTo>
                <a:lnTo>
                  <a:pt x="8598902" y="1385971"/>
                </a:lnTo>
                <a:lnTo>
                  <a:pt x="8624933" y="1383813"/>
                </a:lnTo>
                <a:lnTo>
                  <a:pt x="8630462" y="1387050"/>
                </a:lnTo>
                <a:cubicBezTo>
                  <a:pt x="8636757" y="1383454"/>
                  <a:pt x="8641432" y="1381655"/>
                  <a:pt x="8644490" y="1381655"/>
                </a:cubicBezTo>
                <a:lnTo>
                  <a:pt x="8654335" y="1381655"/>
                </a:lnTo>
                <a:lnTo>
                  <a:pt x="8657572" y="1383813"/>
                </a:lnTo>
                <a:lnTo>
                  <a:pt x="8668497" y="1383813"/>
                </a:lnTo>
                <a:lnTo>
                  <a:pt x="8671734" y="1385971"/>
                </a:lnTo>
                <a:cubicBezTo>
                  <a:pt x="8671734" y="1383093"/>
                  <a:pt x="8674612" y="1381655"/>
                  <a:pt x="8680366" y="1381655"/>
                </a:cubicBezTo>
                <a:lnTo>
                  <a:pt x="8682524" y="1385971"/>
                </a:lnTo>
                <a:lnTo>
                  <a:pt x="8683603" y="1385971"/>
                </a:lnTo>
                <a:cubicBezTo>
                  <a:pt x="8683603" y="1383093"/>
                  <a:pt x="8684368" y="1381655"/>
                  <a:pt x="8685896" y="1381655"/>
                </a:cubicBezTo>
                <a:lnTo>
                  <a:pt x="8692370" y="1384892"/>
                </a:lnTo>
                <a:lnTo>
                  <a:pt x="8699923" y="1384892"/>
                </a:lnTo>
                <a:lnTo>
                  <a:pt x="8705453" y="1385971"/>
                </a:lnTo>
                <a:cubicBezTo>
                  <a:pt x="8705633" y="1383093"/>
                  <a:pt x="8707072" y="1381655"/>
                  <a:pt x="8709769" y="1381655"/>
                </a:cubicBezTo>
                <a:lnTo>
                  <a:pt x="8710848" y="1382734"/>
                </a:lnTo>
                <a:lnTo>
                  <a:pt x="8711927" y="1382734"/>
                </a:lnTo>
                <a:lnTo>
                  <a:pt x="8718401" y="1381655"/>
                </a:lnTo>
                <a:lnTo>
                  <a:pt x="8726089" y="1384892"/>
                </a:lnTo>
                <a:lnTo>
                  <a:pt x="8755357" y="1384892"/>
                </a:lnTo>
                <a:cubicBezTo>
                  <a:pt x="8766237" y="1377879"/>
                  <a:pt x="8771677" y="1371000"/>
                  <a:pt x="8771677" y="1364256"/>
                </a:cubicBezTo>
                <a:lnTo>
                  <a:pt x="8765203" y="1363178"/>
                </a:lnTo>
                <a:lnTo>
                  <a:pt x="8759673" y="1368572"/>
                </a:lnTo>
                <a:lnTo>
                  <a:pt x="8758594" y="1368572"/>
                </a:lnTo>
                <a:cubicBezTo>
                  <a:pt x="8757515" y="1368572"/>
                  <a:pt x="8755717" y="1366055"/>
                  <a:pt x="8753199" y="1361019"/>
                </a:cubicBezTo>
                <a:lnTo>
                  <a:pt x="8749962" y="1362098"/>
                </a:lnTo>
                <a:lnTo>
                  <a:pt x="8740116" y="1359940"/>
                </a:lnTo>
                <a:lnTo>
                  <a:pt x="8733642" y="1362098"/>
                </a:lnTo>
                <a:lnTo>
                  <a:pt x="8729326" y="1362098"/>
                </a:lnTo>
                <a:lnTo>
                  <a:pt x="8726089" y="1359940"/>
                </a:lnTo>
                <a:lnTo>
                  <a:pt x="8723931" y="1359940"/>
                </a:lnTo>
                <a:cubicBezTo>
                  <a:pt x="8721144" y="1362098"/>
                  <a:pt x="8717862" y="1363178"/>
                  <a:pt x="8714085" y="1363178"/>
                </a:cubicBezTo>
                <a:lnTo>
                  <a:pt x="8710848" y="1363178"/>
                </a:lnTo>
                <a:lnTo>
                  <a:pt x="8699923" y="1361019"/>
                </a:lnTo>
                <a:lnTo>
                  <a:pt x="8682524" y="1365336"/>
                </a:lnTo>
                <a:lnTo>
                  <a:pt x="8674971" y="1365336"/>
                </a:lnTo>
                <a:cubicBezTo>
                  <a:pt x="8667688" y="1363717"/>
                  <a:pt x="8664046" y="1361559"/>
                  <a:pt x="8664046" y="1358861"/>
                </a:cubicBezTo>
                <a:lnTo>
                  <a:pt x="8660809" y="1361019"/>
                </a:lnTo>
                <a:lnTo>
                  <a:pt x="8659730" y="1361019"/>
                </a:lnTo>
                <a:lnTo>
                  <a:pt x="8654335" y="1355624"/>
                </a:lnTo>
                <a:lnTo>
                  <a:pt x="8654335" y="1353467"/>
                </a:lnTo>
                <a:lnTo>
                  <a:pt x="8668497" y="1353467"/>
                </a:lnTo>
                <a:lnTo>
                  <a:pt x="8676050" y="1355624"/>
                </a:lnTo>
                <a:lnTo>
                  <a:pt x="8679287" y="1351309"/>
                </a:lnTo>
                <a:lnTo>
                  <a:pt x="8680366" y="1351309"/>
                </a:lnTo>
                <a:cubicBezTo>
                  <a:pt x="8682345" y="1351309"/>
                  <a:pt x="8686346" y="1353467"/>
                  <a:pt x="8692370" y="1357783"/>
                </a:cubicBezTo>
                <a:cubicBezTo>
                  <a:pt x="8695248" y="1355624"/>
                  <a:pt x="8701767" y="1354185"/>
                  <a:pt x="8711927" y="1353467"/>
                </a:cubicBezTo>
                <a:lnTo>
                  <a:pt x="8714085" y="1351309"/>
                </a:lnTo>
                <a:lnTo>
                  <a:pt x="8719480" y="1351309"/>
                </a:lnTo>
                <a:lnTo>
                  <a:pt x="8720559" y="1352388"/>
                </a:lnTo>
                <a:cubicBezTo>
                  <a:pt x="8722448" y="1352388"/>
                  <a:pt x="8727168" y="1346948"/>
                  <a:pt x="8734721" y="1336067"/>
                </a:cubicBezTo>
                <a:lnTo>
                  <a:pt x="8741330" y="1330538"/>
                </a:lnTo>
                <a:lnTo>
                  <a:pt x="8741330" y="1328379"/>
                </a:lnTo>
                <a:lnTo>
                  <a:pt x="8731484" y="1328379"/>
                </a:lnTo>
                <a:lnTo>
                  <a:pt x="8727168" y="1331751"/>
                </a:lnTo>
                <a:cubicBezTo>
                  <a:pt x="8719166" y="1331751"/>
                  <a:pt x="8706847" y="1329549"/>
                  <a:pt x="8690212" y="1325142"/>
                </a:cubicBezTo>
                <a:lnTo>
                  <a:pt x="8681445" y="1331751"/>
                </a:lnTo>
                <a:lnTo>
                  <a:pt x="8673892" y="1331751"/>
                </a:lnTo>
                <a:lnTo>
                  <a:pt x="8661888" y="1329459"/>
                </a:lnTo>
                <a:lnTo>
                  <a:pt x="8651098" y="1329459"/>
                </a:lnTo>
                <a:lnTo>
                  <a:pt x="8643410" y="1331751"/>
                </a:lnTo>
                <a:lnTo>
                  <a:pt x="8640174" y="1329459"/>
                </a:lnTo>
                <a:lnTo>
                  <a:pt x="8619538" y="1331751"/>
                </a:lnTo>
                <a:lnTo>
                  <a:pt x="8615222" y="1330538"/>
                </a:lnTo>
                <a:lnTo>
                  <a:pt x="8615222" y="1332830"/>
                </a:lnTo>
                <a:lnTo>
                  <a:pt x="8614143" y="1332830"/>
                </a:lnTo>
                <a:lnTo>
                  <a:pt x="8616301" y="1341463"/>
                </a:lnTo>
                <a:lnTo>
                  <a:pt x="8613064" y="1346857"/>
                </a:lnTo>
                <a:lnTo>
                  <a:pt x="8613064" y="1350095"/>
                </a:lnTo>
                <a:lnTo>
                  <a:pt x="8638016" y="1353467"/>
                </a:lnTo>
                <a:lnTo>
                  <a:pt x="8647861" y="1351309"/>
                </a:lnTo>
                <a:cubicBezTo>
                  <a:pt x="8650739" y="1352747"/>
                  <a:pt x="8652177" y="1354545"/>
                  <a:pt x="8652177" y="1356704"/>
                </a:cubicBezTo>
                <a:cubicBezTo>
                  <a:pt x="8652177" y="1360300"/>
                  <a:pt x="8647816" y="1362098"/>
                  <a:pt x="8639094" y="1362098"/>
                </a:cubicBezTo>
                <a:cubicBezTo>
                  <a:pt x="8639094" y="1363717"/>
                  <a:pt x="8631496" y="1365155"/>
                  <a:pt x="8616301" y="1366415"/>
                </a:cubicBezTo>
                <a:lnTo>
                  <a:pt x="8610906" y="1354545"/>
                </a:lnTo>
                <a:lnTo>
                  <a:pt x="8608748" y="1354545"/>
                </a:lnTo>
                <a:cubicBezTo>
                  <a:pt x="8597688" y="1365425"/>
                  <a:pt x="8590764" y="1370865"/>
                  <a:pt x="8587977" y="1370865"/>
                </a:cubicBezTo>
                <a:lnTo>
                  <a:pt x="8586898" y="1370865"/>
                </a:lnTo>
                <a:cubicBezTo>
                  <a:pt x="8577906" y="1370865"/>
                  <a:pt x="8569589" y="1365785"/>
                  <a:pt x="8561946" y="1355624"/>
                </a:cubicBezTo>
                <a:cubicBezTo>
                  <a:pt x="8561946" y="1350859"/>
                  <a:pt x="8561226" y="1347577"/>
                  <a:pt x="8559788" y="1345778"/>
                </a:cubicBezTo>
                <a:cubicBezTo>
                  <a:pt x="8559788" y="1343980"/>
                  <a:pt x="8564868" y="1340024"/>
                  <a:pt x="8575029" y="1333910"/>
                </a:cubicBezTo>
                <a:cubicBezTo>
                  <a:pt x="8575029" y="1330943"/>
                  <a:pt x="8581548" y="1327301"/>
                  <a:pt x="8594586" y="1322985"/>
                </a:cubicBezTo>
                <a:lnTo>
                  <a:pt x="8598902" y="1309902"/>
                </a:lnTo>
                <a:lnTo>
                  <a:pt x="8598902" y="1308823"/>
                </a:lnTo>
                <a:lnTo>
                  <a:pt x="8592428" y="1307744"/>
                </a:lnTo>
                <a:lnTo>
                  <a:pt x="8585819" y="1308823"/>
                </a:lnTo>
                <a:lnTo>
                  <a:pt x="8584740" y="1308823"/>
                </a:lnTo>
                <a:cubicBezTo>
                  <a:pt x="8581143" y="1307024"/>
                  <a:pt x="8579345" y="1304147"/>
                  <a:pt x="8579345" y="1300191"/>
                </a:cubicBezTo>
                <a:lnTo>
                  <a:pt x="8579345" y="1290345"/>
                </a:lnTo>
                <a:lnTo>
                  <a:pt x="8581503" y="1283871"/>
                </a:lnTo>
                <a:lnTo>
                  <a:pt x="8580424" y="1271867"/>
                </a:lnTo>
                <a:lnTo>
                  <a:pt x="8580424" y="1270789"/>
                </a:lnTo>
                <a:lnTo>
                  <a:pt x="8582582" y="1262156"/>
                </a:lnTo>
                <a:cubicBezTo>
                  <a:pt x="8580244" y="1258020"/>
                  <a:pt x="8578086" y="1250063"/>
                  <a:pt x="8576108" y="1238284"/>
                </a:cubicBezTo>
                <a:lnTo>
                  <a:pt x="8576108" y="1237205"/>
                </a:lnTo>
                <a:lnTo>
                  <a:pt x="8578266" y="1234912"/>
                </a:lnTo>
                <a:lnTo>
                  <a:pt x="8579345" y="1234912"/>
                </a:lnTo>
                <a:lnTo>
                  <a:pt x="8583661" y="1238284"/>
                </a:lnTo>
                <a:lnTo>
                  <a:pt x="8585819" y="1238284"/>
                </a:lnTo>
                <a:lnTo>
                  <a:pt x="8589191" y="1236126"/>
                </a:lnTo>
                <a:lnTo>
                  <a:pt x="8591349" y="1236126"/>
                </a:lnTo>
                <a:lnTo>
                  <a:pt x="8594586" y="1238284"/>
                </a:lnTo>
                <a:lnTo>
                  <a:pt x="8597823" y="1236126"/>
                </a:lnTo>
                <a:lnTo>
                  <a:pt x="8605376" y="1236126"/>
                </a:lnTo>
                <a:lnTo>
                  <a:pt x="8618459" y="1240441"/>
                </a:lnTo>
                <a:lnTo>
                  <a:pt x="8623854" y="1236126"/>
                </a:lnTo>
                <a:lnTo>
                  <a:pt x="8632620" y="1236126"/>
                </a:lnTo>
                <a:cubicBezTo>
                  <a:pt x="8638375" y="1236126"/>
                  <a:pt x="8641252" y="1241162"/>
                  <a:pt x="8641252" y="1251232"/>
                </a:cubicBezTo>
                <a:cubicBezTo>
                  <a:pt x="8641252" y="1253839"/>
                  <a:pt x="8638375" y="1256043"/>
                  <a:pt x="8632620" y="1257841"/>
                </a:cubicBezTo>
                <a:lnTo>
                  <a:pt x="8630462" y="1263236"/>
                </a:lnTo>
                <a:lnTo>
                  <a:pt x="8631542" y="1263236"/>
                </a:lnTo>
                <a:lnTo>
                  <a:pt x="8634778" y="1266472"/>
                </a:lnTo>
                <a:lnTo>
                  <a:pt x="8634778" y="1267552"/>
                </a:lnTo>
                <a:lnTo>
                  <a:pt x="8630462" y="1279555"/>
                </a:lnTo>
                <a:lnTo>
                  <a:pt x="8631542" y="1280634"/>
                </a:lnTo>
                <a:lnTo>
                  <a:pt x="8650019" y="1280634"/>
                </a:lnTo>
                <a:lnTo>
                  <a:pt x="8659730" y="1283871"/>
                </a:lnTo>
                <a:lnTo>
                  <a:pt x="8660809" y="1282792"/>
                </a:lnTo>
                <a:lnTo>
                  <a:pt x="8660809" y="1278476"/>
                </a:lnTo>
                <a:lnTo>
                  <a:pt x="8657572" y="1259999"/>
                </a:lnTo>
                <a:lnTo>
                  <a:pt x="8657572" y="1256762"/>
                </a:lnTo>
                <a:lnTo>
                  <a:pt x="8662967" y="1244757"/>
                </a:lnTo>
                <a:cubicBezTo>
                  <a:pt x="8660090" y="1243858"/>
                  <a:pt x="8658651" y="1240577"/>
                  <a:pt x="8658651" y="1234912"/>
                </a:cubicBezTo>
                <a:lnTo>
                  <a:pt x="8658651" y="1232754"/>
                </a:lnTo>
                <a:lnTo>
                  <a:pt x="8659730" y="1227359"/>
                </a:lnTo>
                <a:lnTo>
                  <a:pt x="8661888" y="1227359"/>
                </a:lnTo>
                <a:lnTo>
                  <a:pt x="8661888" y="1229516"/>
                </a:lnTo>
                <a:lnTo>
                  <a:pt x="8664046" y="1229516"/>
                </a:lnTo>
                <a:close/>
                <a:moveTo>
                  <a:pt x="5590402" y="1226008"/>
                </a:moveTo>
                <a:lnTo>
                  <a:pt x="5603350" y="1226008"/>
                </a:lnTo>
                <a:lnTo>
                  <a:pt x="5618321" y="1230324"/>
                </a:lnTo>
                <a:lnTo>
                  <a:pt x="5625874" y="1229245"/>
                </a:lnTo>
                <a:lnTo>
                  <a:pt x="5632348" y="1230324"/>
                </a:lnTo>
                <a:lnTo>
                  <a:pt x="5642059" y="1229245"/>
                </a:lnTo>
                <a:cubicBezTo>
                  <a:pt x="5647724" y="1234101"/>
                  <a:pt x="5650556" y="1237338"/>
                  <a:pt x="5650556" y="1238956"/>
                </a:cubicBezTo>
                <a:cubicBezTo>
                  <a:pt x="5643453" y="1248578"/>
                  <a:pt x="5639901" y="1254647"/>
                  <a:pt x="5639901" y="1257164"/>
                </a:cubicBezTo>
                <a:lnTo>
                  <a:pt x="5640980" y="1257164"/>
                </a:lnTo>
                <a:lnTo>
                  <a:pt x="5674294" y="1255006"/>
                </a:lnTo>
                <a:lnTo>
                  <a:pt x="5682926" y="1257164"/>
                </a:lnTo>
                <a:lnTo>
                  <a:pt x="5684005" y="1256085"/>
                </a:lnTo>
                <a:lnTo>
                  <a:pt x="5692637" y="1256085"/>
                </a:lnTo>
                <a:lnTo>
                  <a:pt x="5692637" y="1250690"/>
                </a:lnTo>
                <a:lnTo>
                  <a:pt x="5691558" y="1235720"/>
                </a:lnTo>
                <a:cubicBezTo>
                  <a:pt x="5692637" y="1232662"/>
                  <a:pt x="5694391" y="1230504"/>
                  <a:pt x="5696818" y="1229245"/>
                </a:cubicBezTo>
                <a:lnTo>
                  <a:pt x="5708687" y="1230324"/>
                </a:lnTo>
                <a:cubicBezTo>
                  <a:pt x="5709407" y="1228166"/>
                  <a:pt x="5711565" y="1227087"/>
                  <a:pt x="5715161" y="1227087"/>
                </a:cubicBezTo>
                <a:lnTo>
                  <a:pt x="5717319" y="1227087"/>
                </a:lnTo>
                <a:cubicBezTo>
                  <a:pt x="5731077" y="1229965"/>
                  <a:pt x="5740024" y="1233561"/>
                  <a:pt x="5744160" y="1237877"/>
                </a:cubicBezTo>
                <a:lnTo>
                  <a:pt x="5744160" y="1240035"/>
                </a:lnTo>
                <a:cubicBezTo>
                  <a:pt x="5744160" y="1242823"/>
                  <a:pt x="5741327" y="1244216"/>
                  <a:pt x="5735662" y="1244216"/>
                </a:cubicBezTo>
                <a:lnTo>
                  <a:pt x="5735662" y="1246374"/>
                </a:lnTo>
                <a:lnTo>
                  <a:pt x="5738765" y="1251770"/>
                </a:lnTo>
                <a:lnTo>
                  <a:pt x="5737820" y="1258243"/>
                </a:lnTo>
                <a:lnTo>
                  <a:pt x="5739844" y="1260402"/>
                </a:lnTo>
                <a:lnTo>
                  <a:pt x="5743081" y="1260402"/>
                </a:lnTo>
                <a:lnTo>
                  <a:pt x="5751713" y="1247454"/>
                </a:lnTo>
                <a:lnTo>
                  <a:pt x="5750634" y="1234640"/>
                </a:lnTo>
                <a:lnTo>
                  <a:pt x="5754950" y="1231404"/>
                </a:lnTo>
                <a:cubicBezTo>
                  <a:pt x="5762863" y="1231404"/>
                  <a:pt x="5773248" y="1239990"/>
                  <a:pt x="5786106" y="1257164"/>
                </a:cubicBezTo>
                <a:lnTo>
                  <a:pt x="5786106" y="1259322"/>
                </a:lnTo>
                <a:cubicBezTo>
                  <a:pt x="5779902" y="1264178"/>
                  <a:pt x="5772034" y="1267775"/>
                  <a:pt x="5762503" y="1270113"/>
                </a:cubicBezTo>
                <a:lnTo>
                  <a:pt x="5758187" y="1263638"/>
                </a:lnTo>
                <a:lnTo>
                  <a:pt x="5752792" y="1263638"/>
                </a:lnTo>
                <a:cubicBezTo>
                  <a:pt x="5744160" y="1263638"/>
                  <a:pt x="5739844" y="1267954"/>
                  <a:pt x="5739844" y="1276586"/>
                </a:cubicBezTo>
                <a:lnTo>
                  <a:pt x="5737820" y="1278744"/>
                </a:lnTo>
                <a:lnTo>
                  <a:pt x="5737820" y="1285219"/>
                </a:lnTo>
                <a:lnTo>
                  <a:pt x="5736741" y="1294795"/>
                </a:lnTo>
                <a:lnTo>
                  <a:pt x="5742002" y="1302348"/>
                </a:lnTo>
                <a:lnTo>
                  <a:pt x="5742002" y="1305584"/>
                </a:lnTo>
                <a:lnTo>
                  <a:pt x="5739844" y="1307743"/>
                </a:lnTo>
                <a:lnTo>
                  <a:pt x="5742002" y="1320691"/>
                </a:lnTo>
                <a:lnTo>
                  <a:pt x="5740923" y="1321769"/>
                </a:lnTo>
                <a:lnTo>
                  <a:pt x="5738765" y="1321769"/>
                </a:lnTo>
                <a:lnTo>
                  <a:pt x="5737820" y="1314217"/>
                </a:lnTo>
                <a:lnTo>
                  <a:pt x="5736741" y="1314217"/>
                </a:lnTo>
                <a:lnTo>
                  <a:pt x="5735662" y="1326085"/>
                </a:lnTo>
                <a:cubicBezTo>
                  <a:pt x="5738090" y="1326085"/>
                  <a:pt x="5740203" y="1330716"/>
                  <a:pt x="5742002" y="1339977"/>
                </a:cubicBezTo>
                <a:lnTo>
                  <a:pt x="5739844" y="1355084"/>
                </a:lnTo>
                <a:lnTo>
                  <a:pt x="5740923" y="1356162"/>
                </a:lnTo>
                <a:lnTo>
                  <a:pt x="5743081" y="1356162"/>
                </a:lnTo>
                <a:lnTo>
                  <a:pt x="5748476" y="1348610"/>
                </a:lnTo>
                <a:cubicBezTo>
                  <a:pt x="5748476" y="1346452"/>
                  <a:pt x="5749555" y="1345373"/>
                  <a:pt x="5751713" y="1345373"/>
                </a:cubicBezTo>
                <a:cubicBezTo>
                  <a:pt x="5751713" y="1341956"/>
                  <a:pt x="5753152" y="1339438"/>
                  <a:pt x="5756029" y="1337819"/>
                </a:cubicBezTo>
                <a:cubicBezTo>
                  <a:pt x="5756029" y="1334223"/>
                  <a:pt x="5757827" y="1331391"/>
                  <a:pt x="5761424" y="1329323"/>
                </a:cubicBezTo>
                <a:lnTo>
                  <a:pt x="5764661" y="1329323"/>
                </a:lnTo>
                <a:cubicBezTo>
                  <a:pt x="5781835" y="1344878"/>
                  <a:pt x="5790422" y="1353825"/>
                  <a:pt x="5790422" y="1356162"/>
                </a:cubicBezTo>
                <a:lnTo>
                  <a:pt x="5790422" y="1359400"/>
                </a:lnTo>
                <a:lnTo>
                  <a:pt x="5788264" y="1361557"/>
                </a:lnTo>
                <a:lnTo>
                  <a:pt x="5787185" y="1360478"/>
                </a:lnTo>
                <a:lnTo>
                  <a:pt x="5786106" y="1361557"/>
                </a:lnTo>
                <a:lnTo>
                  <a:pt x="5783948" y="1361557"/>
                </a:lnTo>
                <a:lnTo>
                  <a:pt x="5778688" y="1360478"/>
                </a:lnTo>
                <a:cubicBezTo>
                  <a:pt x="5765740" y="1361378"/>
                  <a:pt x="5758547" y="1362457"/>
                  <a:pt x="5757108" y="1363715"/>
                </a:cubicBezTo>
                <a:lnTo>
                  <a:pt x="5738765" y="1361557"/>
                </a:lnTo>
                <a:lnTo>
                  <a:pt x="5728109" y="1363715"/>
                </a:lnTo>
                <a:lnTo>
                  <a:pt x="5722714" y="1362637"/>
                </a:lnTo>
                <a:lnTo>
                  <a:pt x="5716240" y="1363715"/>
                </a:lnTo>
                <a:lnTo>
                  <a:pt x="5710845" y="1362637"/>
                </a:lnTo>
                <a:lnTo>
                  <a:pt x="5710845" y="1363715"/>
                </a:lnTo>
                <a:cubicBezTo>
                  <a:pt x="5710845" y="1369470"/>
                  <a:pt x="5723749" y="1376259"/>
                  <a:pt x="5749555" y="1384082"/>
                </a:cubicBezTo>
                <a:cubicBezTo>
                  <a:pt x="5749555" y="1385521"/>
                  <a:pt x="5751713" y="1386599"/>
                  <a:pt x="5756029" y="1387319"/>
                </a:cubicBezTo>
                <a:lnTo>
                  <a:pt x="5759266" y="1386240"/>
                </a:lnTo>
                <a:lnTo>
                  <a:pt x="5760345" y="1387319"/>
                </a:lnTo>
                <a:lnTo>
                  <a:pt x="5762503" y="1385161"/>
                </a:lnTo>
                <a:lnTo>
                  <a:pt x="5763582" y="1385161"/>
                </a:lnTo>
                <a:cubicBezTo>
                  <a:pt x="5767179" y="1385340"/>
                  <a:pt x="5768977" y="1386060"/>
                  <a:pt x="5768977" y="1387319"/>
                </a:cubicBezTo>
                <a:lnTo>
                  <a:pt x="5776530" y="1386240"/>
                </a:lnTo>
                <a:cubicBezTo>
                  <a:pt x="5792265" y="1386240"/>
                  <a:pt x="5800133" y="1388398"/>
                  <a:pt x="5800133" y="1392714"/>
                </a:cubicBezTo>
                <a:cubicBezTo>
                  <a:pt x="5800133" y="1394872"/>
                  <a:pt x="5801212" y="1395951"/>
                  <a:pt x="5803370" y="1395951"/>
                </a:cubicBezTo>
                <a:lnTo>
                  <a:pt x="5803370" y="1398109"/>
                </a:lnTo>
                <a:lnTo>
                  <a:pt x="5802291" y="1398109"/>
                </a:lnTo>
                <a:lnTo>
                  <a:pt x="5801212" y="1397030"/>
                </a:lnTo>
                <a:lnTo>
                  <a:pt x="5800133" y="1397030"/>
                </a:lnTo>
                <a:lnTo>
                  <a:pt x="5799054" y="1398109"/>
                </a:lnTo>
                <a:lnTo>
                  <a:pt x="5799054" y="1399188"/>
                </a:lnTo>
                <a:lnTo>
                  <a:pt x="5801212" y="1402425"/>
                </a:lnTo>
                <a:lnTo>
                  <a:pt x="5801212" y="1403503"/>
                </a:lnTo>
                <a:lnTo>
                  <a:pt x="5793659" y="1412136"/>
                </a:lnTo>
                <a:lnTo>
                  <a:pt x="5786106" y="1427107"/>
                </a:lnTo>
                <a:cubicBezTo>
                  <a:pt x="5783049" y="1440774"/>
                  <a:pt x="5780936" y="1447608"/>
                  <a:pt x="5779767" y="1447608"/>
                </a:cubicBezTo>
                <a:lnTo>
                  <a:pt x="5778688" y="1447608"/>
                </a:lnTo>
                <a:cubicBezTo>
                  <a:pt x="5773473" y="1443472"/>
                  <a:pt x="5765200" y="1440595"/>
                  <a:pt x="5753871" y="1438976"/>
                </a:cubicBezTo>
                <a:lnTo>
                  <a:pt x="5752792" y="1437897"/>
                </a:lnTo>
                <a:lnTo>
                  <a:pt x="5752792" y="1436818"/>
                </a:lnTo>
                <a:cubicBezTo>
                  <a:pt x="5752792" y="1435379"/>
                  <a:pt x="5753871" y="1434660"/>
                  <a:pt x="5756029" y="1434660"/>
                </a:cubicBezTo>
                <a:lnTo>
                  <a:pt x="5756029" y="1433581"/>
                </a:lnTo>
                <a:lnTo>
                  <a:pt x="5753871" y="1430344"/>
                </a:lnTo>
                <a:lnTo>
                  <a:pt x="5747397" y="1432502"/>
                </a:lnTo>
                <a:lnTo>
                  <a:pt x="5740923" y="1430344"/>
                </a:lnTo>
                <a:cubicBezTo>
                  <a:pt x="5736696" y="1430524"/>
                  <a:pt x="5734583" y="1431243"/>
                  <a:pt x="5734583" y="1432502"/>
                </a:cubicBezTo>
                <a:lnTo>
                  <a:pt x="5729188" y="1431423"/>
                </a:lnTo>
                <a:lnTo>
                  <a:pt x="5713003" y="1431423"/>
                </a:lnTo>
                <a:lnTo>
                  <a:pt x="5707608" y="1430344"/>
                </a:lnTo>
                <a:lnTo>
                  <a:pt x="5697897" y="1444371"/>
                </a:lnTo>
                <a:lnTo>
                  <a:pt x="5696818" y="1444371"/>
                </a:lnTo>
                <a:cubicBezTo>
                  <a:pt x="5696818" y="1448507"/>
                  <a:pt x="5698976" y="1455296"/>
                  <a:pt x="5703292" y="1464737"/>
                </a:cubicBezTo>
                <a:cubicBezTo>
                  <a:pt x="5703292" y="1467614"/>
                  <a:pt x="5704731" y="1469773"/>
                  <a:pt x="5707608" y="1471211"/>
                </a:cubicBezTo>
                <a:lnTo>
                  <a:pt x="5709766" y="1471211"/>
                </a:lnTo>
                <a:cubicBezTo>
                  <a:pt x="5713183" y="1471211"/>
                  <a:pt x="5721456" y="1464422"/>
                  <a:pt x="5734583" y="1450845"/>
                </a:cubicBezTo>
                <a:lnTo>
                  <a:pt x="5737820" y="1450845"/>
                </a:lnTo>
                <a:cubicBezTo>
                  <a:pt x="5751758" y="1458038"/>
                  <a:pt x="5759985" y="1461635"/>
                  <a:pt x="5762503" y="1461635"/>
                </a:cubicBezTo>
                <a:lnTo>
                  <a:pt x="5763582" y="1464737"/>
                </a:lnTo>
                <a:lnTo>
                  <a:pt x="5762503" y="1465816"/>
                </a:lnTo>
                <a:lnTo>
                  <a:pt x="5762503" y="1466895"/>
                </a:lnTo>
                <a:lnTo>
                  <a:pt x="5766819" y="1474448"/>
                </a:lnTo>
                <a:lnTo>
                  <a:pt x="5766819" y="1476606"/>
                </a:lnTo>
                <a:cubicBezTo>
                  <a:pt x="5766100" y="1478764"/>
                  <a:pt x="5763942" y="1479843"/>
                  <a:pt x="5760345" y="1479843"/>
                </a:cubicBezTo>
                <a:lnTo>
                  <a:pt x="5758187" y="1479843"/>
                </a:lnTo>
                <a:lnTo>
                  <a:pt x="5754950" y="1478764"/>
                </a:lnTo>
                <a:cubicBezTo>
                  <a:pt x="5742271" y="1478764"/>
                  <a:pt x="5734044" y="1480562"/>
                  <a:pt x="5730267" y="1484159"/>
                </a:cubicBezTo>
                <a:lnTo>
                  <a:pt x="5723793" y="1484159"/>
                </a:lnTo>
                <a:lnTo>
                  <a:pt x="5719477" y="1480922"/>
                </a:lnTo>
                <a:lnTo>
                  <a:pt x="5713003" y="1482001"/>
                </a:lnTo>
                <a:lnTo>
                  <a:pt x="5703292" y="1478764"/>
                </a:lnTo>
                <a:lnTo>
                  <a:pt x="5694660" y="1482001"/>
                </a:lnTo>
                <a:lnTo>
                  <a:pt x="5680768" y="1479843"/>
                </a:lnTo>
                <a:lnTo>
                  <a:pt x="5677531" y="1480922"/>
                </a:lnTo>
                <a:lnTo>
                  <a:pt x="5655951" y="1479843"/>
                </a:lnTo>
                <a:lnTo>
                  <a:pt x="5632348" y="1480922"/>
                </a:lnTo>
                <a:lnTo>
                  <a:pt x="5623716" y="1478764"/>
                </a:lnTo>
                <a:lnTo>
                  <a:pt x="5622637" y="1478764"/>
                </a:lnTo>
                <a:lnTo>
                  <a:pt x="5603350" y="1483080"/>
                </a:lnTo>
                <a:cubicBezTo>
                  <a:pt x="5586805" y="1480562"/>
                  <a:pt x="5578533" y="1477325"/>
                  <a:pt x="5578533" y="1473369"/>
                </a:cubicBezTo>
                <a:lnTo>
                  <a:pt x="5578533" y="1472290"/>
                </a:lnTo>
                <a:lnTo>
                  <a:pt x="5581770" y="1469053"/>
                </a:lnTo>
                <a:lnTo>
                  <a:pt x="5596876" y="1469053"/>
                </a:lnTo>
                <a:lnTo>
                  <a:pt x="5599034" y="1471211"/>
                </a:lnTo>
                <a:lnTo>
                  <a:pt x="5597955" y="1478764"/>
                </a:lnTo>
                <a:lnTo>
                  <a:pt x="5599034" y="1477685"/>
                </a:lnTo>
                <a:lnTo>
                  <a:pt x="5600113" y="1477685"/>
                </a:lnTo>
                <a:lnTo>
                  <a:pt x="5599034" y="1476606"/>
                </a:lnTo>
                <a:lnTo>
                  <a:pt x="5599034" y="1475527"/>
                </a:lnTo>
                <a:cubicBezTo>
                  <a:pt x="5599034" y="1474628"/>
                  <a:pt x="5604024" y="1472470"/>
                  <a:pt x="5614005" y="1469053"/>
                </a:cubicBezTo>
                <a:lnTo>
                  <a:pt x="5616163" y="1473369"/>
                </a:lnTo>
                <a:lnTo>
                  <a:pt x="5624795" y="1473369"/>
                </a:lnTo>
                <a:lnTo>
                  <a:pt x="5631269" y="1469053"/>
                </a:lnTo>
                <a:lnTo>
                  <a:pt x="5637743" y="1471211"/>
                </a:lnTo>
                <a:lnTo>
                  <a:pt x="5645296" y="1471211"/>
                </a:lnTo>
                <a:cubicBezTo>
                  <a:pt x="5647274" y="1471211"/>
                  <a:pt x="5648713" y="1467659"/>
                  <a:pt x="5649612" y="1460556"/>
                </a:cubicBezTo>
                <a:lnTo>
                  <a:pt x="5650556" y="1460556"/>
                </a:lnTo>
                <a:cubicBezTo>
                  <a:pt x="5649567" y="1441134"/>
                  <a:pt x="5647814" y="1431423"/>
                  <a:pt x="5645296" y="1431423"/>
                </a:cubicBezTo>
                <a:lnTo>
                  <a:pt x="5644217" y="1432502"/>
                </a:lnTo>
                <a:lnTo>
                  <a:pt x="5631269" y="1432502"/>
                </a:lnTo>
                <a:lnTo>
                  <a:pt x="5622637" y="1429265"/>
                </a:lnTo>
                <a:lnTo>
                  <a:pt x="5618321" y="1431423"/>
                </a:lnTo>
                <a:lnTo>
                  <a:pt x="5610768" y="1430344"/>
                </a:lnTo>
                <a:lnTo>
                  <a:pt x="5605508" y="1431423"/>
                </a:lnTo>
                <a:lnTo>
                  <a:pt x="5600113" y="1422791"/>
                </a:lnTo>
                <a:lnTo>
                  <a:pt x="5599034" y="1422791"/>
                </a:lnTo>
                <a:cubicBezTo>
                  <a:pt x="5590222" y="1427107"/>
                  <a:pt x="5584467" y="1429265"/>
                  <a:pt x="5581770" y="1429265"/>
                </a:cubicBezTo>
                <a:cubicBezTo>
                  <a:pt x="5564596" y="1437177"/>
                  <a:pt x="5554570" y="1442572"/>
                  <a:pt x="5551692" y="1445450"/>
                </a:cubicBezTo>
                <a:lnTo>
                  <a:pt x="5544139" y="1445450"/>
                </a:lnTo>
                <a:lnTo>
                  <a:pt x="5540902" y="1442213"/>
                </a:lnTo>
                <a:lnTo>
                  <a:pt x="5540902" y="1437897"/>
                </a:lnTo>
                <a:cubicBezTo>
                  <a:pt x="5540902" y="1436278"/>
                  <a:pt x="5546297" y="1433761"/>
                  <a:pt x="5557087" y="1430344"/>
                </a:cubicBezTo>
                <a:cubicBezTo>
                  <a:pt x="5562572" y="1424229"/>
                  <a:pt x="5566843" y="1420993"/>
                  <a:pt x="5569901" y="1420633"/>
                </a:cubicBezTo>
                <a:cubicBezTo>
                  <a:pt x="5569901" y="1416586"/>
                  <a:pt x="5573138" y="1410877"/>
                  <a:pt x="5579612" y="1403503"/>
                </a:cubicBezTo>
                <a:lnTo>
                  <a:pt x="5587165" y="1388398"/>
                </a:lnTo>
                <a:lnTo>
                  <a:pt x="5586086" y="1378687"/>
                </a:lnTo>
                <a:cubicBezTo>
                  <a:pt x="5586445" y="1374281"/>
                  <a:pt x="5589682" y="1368571"/>
                  <a:pt x="5595797" y="1361557"/>
                </a:cubicBezTo>
                <a:lnTo>
                  <a:pt x="5595797" y="1358321"/>
                </a:lnTo>
                <a:lnTo>
                  <a:pt x="5594718" y="1358321"/>
                </a:lnTo>
                <a:cubicBezTo>
                  <a:pt x="5594718" y="1361917"/>
                  <a:pt x="5592200" y="1363715"/>
                  <a:pt x="5587165" y="1363715"/>
                </a:cubicBezTo>
                <a:lnTo>
                  <a:pt x="5586086" y="1363715"/>
                </a:lnTo>
                <a:cubicBezTo>
                  <a:pt x="5582489" y="1363715"/>
                  <a:pt x="5580691" y="1362996"/>
                  <a:pt x="5580691" y="1361557"/>
                </a:cubicBezTo>
                <a:lnTo>
                  <a:pt x="5575296" y="1362637"/>
                </a:lnTo>
                <a:lnTo>
                  <a:pt x="5569901" y="1361557"/>
                </a:lnTo>
                <a:cubicBezTo>
                  <a:pt x="5567742" y="1362996"/>
                  <a:pt x="5558796" y="1364076"/>
                  <a:pt x="5543060" y="1364794"/>
                </a:cubicBezTo>
                <a:lnTo>
                  <a:pt x="5540902" y="1356162"/>
                </a:lnTo>
                <a:lnTo>
                  <a:pt x="5554929" y="1351847"/>
                </a:lnTo>
                <a:lnTo>
                  <a:pt x="5564505" y="1351847"/>
                </a:lnTo>
                <a:cubicBezTo>
                  <a:pt x="5568102" y="1355443"/>
                  <a:pt x="5573857" y="1357242"/>
                  <a:pt x="5581770" y="1357242"/>
                </a:cubicBezTo>
                <a:cubicBezTo>
                  <a:pt x="5591121" y="1354185"/>
                  <a:pt x="5595797" y="1351307"/>
                  <a:pt x="5595797" y="1348610"/>
                </a:cubicBezTo>
                <a:lnTo>
                  <a:pt x="5593639" y="1343215"/>
                </a:lnTo>
                <a:lnTo>
                  <a:pt x="5594718" y="1338899"/>
                </a:lnTo>
                <a:lnTo>
                  <a:pt x="5592560" y="1326085"/>
                </a:lnTo>
                <a:lnTo>
                  <a:pt x="5595797" y="1325007"/>
                </a:lnTo>
                <a:cubicBezTo>
                  <a:pt x="5593639" y="1322309"/>
                  <a:pt x="5592560" y="1317274"/>
                  <a:pt x="5592560" y="1309900"/>
                </a:cubicBezTo>
                <a:cubicBezTo>
                  <a:pt x="5592560" y="1308462"/>
                  <a:pt x="5593639" y="1307743"/>
                  <a:pt x="5595797" y="1307743"/>
                </a:cubicBezTo>
                <a:lnTo>
                  <a:pt x="5592560" y="1299111"/>
                </a:lnTo>
                <a:lnTo>
                  <a:pt x="5596876" y="1290479"/>
                </a:lnTo>
                <a:cubicBezTo>
                  <a:pt x="5593819" y="1287152"/>
                  <a:pt x="5591661" y="1278925"/>
                  <a:pt x="5590402" y="1265796"/>
                </a:cubicBezTo>
                <a:lnTo>
                  <a:pt x="5589323" y="1265796"/>
                </a:lnTo>
                <a:lnTo>
                  <a:pt x="5578533" y="1266875"/>
                </a:lnTo>
                <a:lnTo>
                  <a:pt x="5573138" y="1265796"/>
                </a:lnTo>
                <a:lnTo>
                  <a:pt x="5563426" y="1266875"/>
                </a:lnTo>
                <a:cubicBezTo>
                  <a:pt x="5559920" y="1266875"/>
                  <a:pt x="5558166" y="1266156"/>
                  <a:pt x="5558166" y="1264718"/>
                </a:cubicBezTo>
                <a:lnTo>
                  <a:pt x="5557087" y="1265796"/>
                </a:lnTo>
                <a:lnTo>
                  <a:pt x="5552771" y="1265796"/>
                </a:lnTo>
                <a:cubicBezTo>
                  <a:pt x="5549175" y="1263638"/>
                  <a:pt x="5547376" y="1261120"/>
                  <a:pt x="5547376" y="1258243"/>
                </a:cubicBezTo>
                <a:lnTo>
                  <a:pt x="5550613" y="1256085"/>
                </a:lnTo>
                <a:lnTo>
                  <a:pt x="5561403" y="1256085"/>
                </a:lnTo>
                <a:lnTo>
                  <a:pt x="5567742" y="1252848"/>
                </a:lnTo>
                <a:lnTo>
                  <a:pt x="5573138" y="1256085"/>
                </a:lnTo>
                <a:lnTo>
                  <a:pt x="5578533" y="1256085"/>
                </a:lnTo>
                <a:lnTo>
                  <a:pt x="5591481" y="1257164"/>
                </a:lnTo>
                <a:lnTo>
                  <a:pt x="5596876" y="1249611"/>
                </a:lnTo>
                <a:cubicBezTo>
                  <a:pt x="5591840" y="1243048"/>
                  <a:pt x="5589323" y="1235540"/>
                  <a:pt x="5589323" y="1227087"/>
                </a:cubicBezTo>
                <a:close/>
                <a:moveTo>
                  <a:pt x="3674635" y="1225468"/>
                </a:moveTo>
                <a:lnTo>
                  <a:pt x="3715907" y="1230863"/>
                </a:lnTo>
                <a:lnTo>
                  <a:pt x="3720223" y="1229784"/>
                </a:lnTo>
                <a:cubicBezTo>
                  <a:pt x="3727596" y="1229784"/>
                  <a:pt x="3732272" y="1231942"/>
                  <a:pt x="3734250" y="1236258"/>
                </a:cubicBezTo>
                <a:cubicBezTo>
                  <a:pt x="3734250" y="1237697"/>
                  <a:pt x="3731732" y="1240574"/>
                  <a:pt x="3726697" y="1244890"/>
                </a:cubicBezTo>
                <a:lnTo>
                  <a:pt x="3728855" y="1251499"/>
                </a:lnTo>
                <a:cubicBezTo>
                  <a:pt x="3727416" y="1251499"/>
                  <a:pt x="3726697" y="1254736"/>
                  <a:pt x="3726697" y="1261210"/>
                </a:cubicBezTo>
                <a:lnTo>
                  <a:pt x="3725618" y="1261210"/>
                </a:lnTo>
                <a:lnTo>
                  <a:pt x="3726697" y="1266605"/>
                </a:lnTo>
                <a:lnTo>
                  <a:pt x="3726697" y="1269842"/>
                </a:lnTo>
                <a:lnTo>
                  <a:pt x="3725618" y="1282925"/>
                </a:lnTo>
                <a:lnTo>
                  <a:pt x="3733171" y="1282925"/>
                </a:lnTo>
                <a:cubicBezTo>
                  <a:pt x="3736767" y="1281127"/>
                  <a:pt x="3738566" y="1278204"/>
                  <a:pt x="3738566" y="1274158"/>
                </a:cubicBezTo>
                <a:lnTo>
                  <a:pt x="3737487" y="1270921"/>
                </a:lnTo>
                <a:cubicBezTo>
                  <a:pt x="3745490" y="1268583"/>
                  <a:pt x="3749491" y="1264987"/>
                  <a:pt x="3749491" y="1260131"/>
                </a:cubicBezTo>
                <a:lnTo>
                  <a:pt x="3750570" y="1259052"/>
                </a:lnTo>
                <a:lnTo>
                  <a:pt x="3752728" y="1259052"/>
                </a:lnTo>
                <a:cubicBezTo>
                  <a:pt x="3756684" y="1259052"/>
                  <a:pt x="3759202" y="1260491"/>
                  <a:pt x="3760281" y="1263368"/>
                </a:cubicBezTo>
                <a:lnTo>
                  <a:pt x="3760281" y="1265526"/>
                </a:lnTo>
                <a:lnTo>
                  <a:pt x="3759202" y="1266605"/>
                </a:lnTo>
                <a:lnTo>
                  <a:pt x="3759202" y="1267684"/>
                </a:lnTo>
                <a:lnTo>
                  <a:pt x="3760281" y="1268763"/>
                </a:lnTo>
                <a:lnTo>
                  <a:pt x="3761360" y="1268763"/>
                </a:lnTo>
                <a:lnTo>
                  <a:pt x="3764597" y="1266605"/>
                </a:lnTo>
                <a:cubicBezTo>
                  <a:pt x="3777635" y="1276226"/>
                  <a:pt x="3784154" y="1282745"/>
                  <a:pt x="3784154" y="1286162"/>
                </a:cubicBezTo>
                <a:cubicBezTo>
                  <a:pt x="3784154" y="1288859"/>
                  <a:pt x="3781591" y="1291377"/>
                  <a:pt x="3776466" y="1293715"/>
                </a:cubicBezTo>
                <a:lnTo>
                  <a:pt x="3773229" y="1292636"/>
                </a:lnTo>
                <a:lnTo>
                  <a:pt x="3766755" y="1293715"/>
                </a:lnTo>
                <a:lnTo>
                  <a:pt x="3762439" y="1293715"/>
                </a:lnTo>
                <a:lnTo>
                  <a:pt x="3759202" y="1291557"/>
                </a:lnTo>
                <a:lnTo>
                  <a:pt x="3723460" y="1291557"/>
                </a:lnTo>
                <a:lnTo>
                  <a:pt x="3721302" y="1293715"/>
                </a:lnTo>
                <a:lnTo>
                  <a:pt x="3721302" y="1296952"/>
                </a:lnTo>
                <a:lnTo>
                  <a:pt x="3724539" y="1302347"/>
                </a:lnTo>
                <a:lnTo>
                  <a:pt x="3723460" y="1310979"/>
                </a:lnTo>
                <a:lnTo>
                  <a:pt x="3726697" y="1321904"/>
                </a:lnTo>
                <a:lnTo>
                  <a:pt x="3724539" y="1329457"/>
                </a:lnTo>
                <a:lnTo>
                  <a:pt x="3724539" y="1338089"/>
                </a:lnTo>
                <a:cubicBezTo>
                  <a:pt x="3724539" y="1340247"/>
                  <a:pt x="3725977" y="1341326"/>
                  <a:pt x="3728855" y="1341326"/>
                </a:cubicBezTo>
                <a:cubicBezTo>
                  <a:pt x="3744051" y="1332873"/>
                  <a:pt x="3751649" y="1325320"/>
                  <a:pt x="3751649" y="1318667"/>
                </a:cubicBezTo>
                <a:lnTo>
                  <a:pt x="3757044" y="1318667"/>
                </a:lnTo>
                <a:lnTo>
                  <a:pt x="3761360" y="1322983"/>
                </a:lnTo>
                <a:lnTo>
                  <a:pt x="3762439" y="1321904"/>
                </a:lnTo>
                <a:lnTo>
                  <a:pt x="3766755" y="1321904"/>
                </a:lnTo>
                <a:lnTo>
                  <a:pt x="3786312" y="1333773"/>
                </a:lnTo>
                <a:lnTo>
                  <a:pt x="3786312" y="1344698"/>
                </a:lnTo>
                <a:lnTo>
                  <a:pt x="3777545" y="1349014"/>
                </a:lnTo>
                <a:lnTo>
                  <a:pt x="3763518" y="1349014"/>
                </a:lnTo>
                <a:cubicBezTo>
                  <a:pt x="3757403" y="1349014"/>
                  <a:pt x="3752728" y="1348295"/>
                  <a:pt x="3749491" y="1346856"/>
                </a:cubicBezTo>
                <a:lnTo>
                  <a:pt x="3740724" y="1349014"/>
                </a:lnTo>
                <a:lnTo>
                  <a:pt x="3737487" y="1345777"/>
                </a:lnTo>
                <a:lnTo>
                  <a:pt x="3728855" y="1351172"/>
                </a:lnTo>
                <a:cubicBezTo>
                  <a:pt x="3732451" y="1354409"/>
                  <a:pt x="3735688" y="1360163"/>
                  <a:pt x="3738566" y="1368436"/>
                </a:cubicBezTo>
                <a:cubicBezTo>
                  <a:pt x="3742882" y="1368436"/>
                  <a:pt x="3746524" y="1373156"/>
                  <a:pt x="3749491" y="1382598"/>
                </a:cubicBezTo>
                <a:cubicBezTo>
                  <a:pt x="3752368" y="1382598"/>
                  <a:pt x="3759561" y="1387993"/>
                  <a:pt x="3771071" y="1398783"/>
                </a:cubicBezTo>
                <a:lnTo>
                  <a:pt x="3771071" y="1400941"/>
                </a:lnTo>
                <a:lnTo>
                  <a:pt x="3769992" y="1408494"/>
                </a:lnTo>
                <a:lnTo>
                  <a:pt x="3771071" y="1408494"/>
                </a:lnTo>
                <a:lnTo>
                  <a:pt x="3772150" y="1409708"/>
                </a:lnTo>
                <a:lnTo>
                  <a:pt x="3773229" y="1409708"/>
                </a:lnTo>
                <a:cubicBezTo>
                  <a:pt x="3775567" y="1403863"/>
                  <a:pt x="3777410" y="1400941"/>
                  <a:pt x="3778759" y="1400941"/>
                </a:cubicBezTo>
                <a:cubicBezTo>
                  <a:pt x="3789549" y="1404537"/>
                  <a:pt x="3794944" y="1408898"/>
                  <a:pt x="3794944" y="1414023"/>
                </a:cubicBezTo>
                <a:lnTo>
                  <a:pt x="3794944" y="1416181"/>
                </a:lnTo>
                <a:cubicBezTo>
                  <a:pt x="3794944" y="1424094"/>
                  <a:pt x="3791707" y="1428051"/>
                  <a:pt x="3785233" y="1428051"/>
                </a:cubicBezTo>
                <a:lnTo>
                  <a:pt x="3786312" y="1433446"/>
                </a:lnTo>
                <a:lnTo>
                  <a:pt x="3786312" y="1434524"/>
                </a:lnTo>
                <a:cubicBezTo>
                  <a:pt x="3784154" y="1436323"/>
                  <a:pt x="3783075" y="1439605"/>
                  <a:pt x="3783075" y="1444370"/>
                </a:cubicBezTo>
                <a:lnTo>
                  <a:pt x="3781996" y="1445449"/>
                </a:lnTo>
                <a:lnTo>
                  <a:pt x="3780917" y="1445449"/>
                </a:lnTo>
                <a:lnTo>
                  <a:pt x="3775387" y="1444370"/>
                </a:lnTo>
                <a:lnTo>
                  <a:pt x="3774308" y="1445449"/>
                </a:lnTo>
                <a:lnTo>
                  <a:pt x="3774308" y="1447607"/>
                </a:lnTo>
                <a:lnTo>
                  <a:pt x="3780917" y="1454081"/>
                </a:lnTo>
                <a:cubicBezTo>
                  <a:pt x="3779208" y="1464871"/>
                  <a:pt x="3777365" y="1470266"/>
                  <a:pt x="3775387" y="1470266"/>
                </a:cubicBezTo>
                <a:lnTo>
                  <a:pt x="3774308" y="1470266"/>
                </a:lnTo>
                <a:cubicBezTo>
                  <a:pt x="3772150" y="1469547"/>
                  <a:pt x="3771071" y="1467389"/>
                  <a:pt x="3771071" y="1463792"/>
                </a:cubicBezTo>
                <a:lnTo>
                  <a:pt x="3763518" y="1463792"/>
                </a:lnTo>
                <a:cubicBezTo>
                  <a:pt x="3761360" y="1463073"/>
                  <a:pt x="3760281" y="1460915"/>
                  <a:pt x="3760281" y="1457318"/>
                </a:cubicBezTo>
                <a:lnTo>
                  <a:pt x="3761360" y="1456239"/>
                </a:lnTo>
                <a:lnTo>
                  <a:pt x="3761360" y="1455160"/>
                </a:lnTo>
                <a:cubicBezTo>
                  <a:pt x="3756684" y="1452823"/>
                  <a:pt x="3752368" y="1448102"/>
                  <a:pt x="3748412" y="1440999"/>
                </a:cubicBezTo>
                <a:lnTo>
                  <a:pt x="3747333" y="1439919"/>
                </a:lnTo>
                <a:lnTo>
                  <a:pt x="3747333" y="1438841"/>
                </a:lnTo>
                <a:lnTo>
                  <a:pt x="3750570" y="1423734"/>
                </a:lnTo>
                <a:lnTo>
                  <a:pt x="3750570" y="1422656"/>
                </a:lnTo>
                <a:lnTo>
                  <a:pt x="3749491" y="1422656"/>
                </a:lnTo>
                <a:lnTo>
                  <a:pt x="3746254" y="1433446"/>
                </a:lnTo>
                <a:lnTo>
                  <a:pt x="3745040" y="1433446"/>
                </a:lnTo>
                <a:cubicBezTo>
                  <a:pt x="3743781" y="1433446"/>
                  <a:pt x="3741264" y="1428770"/>
                  <a:pt x="3737487" y="1419418"/>
                </a:cubicBezTo>
                <a:cubicBezTo>
                  <a:pt x="3734790" y="1414383"/>
                  <a:pt x="3731553" y="1404268"/>
                  <a:pt x="3727776" y="1389072"/>
                </a:cubicBezTo>
                <a:lnTo>
                  <a:pt x="3727776" y="1382598"/>
                </a:lnTo>
                <a:lnTo>
                  <a:pt x="3725618" y="1380440"/>
                </a:lnTo>
                <a:lnTo>
                  <a:pt x="3724539" y="1381519"/>
                </a:lnTo>
                <a:lnTo>
                  <a:pt x="3724539" y="1382598"/>
                </a:lnTo>
                <a:lnTo>
                  <a:pt x="3726697" y="1404178"/>
                </a:lnTo>
                <a:lnTo>
                  <a:pt x="3726697" y="1424813"/>
                </a:lnTo>
                <a:lnTo>
                  <a:pt x="3728855" y="1433446"/>
                </a:lnTo>
                <a:lnTo>
                  <a:pt x="3725618" y="1436682"/>
                </a:lnTo>
                <a:lnTo>
                  <a:pt x="3725618" y="1442212"/>
                </a:lnTo>
                <a:lnTo>
                  <a:pt x="3724539" y="1457318"/>
                </a:lnTo>
                <a:lnTo>
                  <a:pt x="3726697" y="1465950"/>
                </a:lnTo>
                <a:lnTo>
                  <a:pt x="3726697" y="1473503"/>
                </a:lnTo>
                <a:cubicBezTo>
                  <a:pt x="3726697" y="1482585"/>
                  <a:pt x="3720538" y="1487665"/>
                  <a:pt x="3708219" y="1488744"/>
                </a:cubicBezTo>
                <a:lnTo>
                  <a:pt x="3704982" y="1490902"/>
                </a:lnTo>
                <a:lnTo>
                  <a:pt x="3693113" y="1486586"/>
                </a:lnTo>
                <a:lnTo>
                  <a:pt x="3687718" y="1487665"/>
                </a:lnTo>
                <a:cubicBezTo>
                  <a:pt x="3678996" y="1487665"/>
                  <a:pt x="3674275" y="1482226"/>
                  <a:pt x="3673556" y="1471345"/>
                </a:cubicBezTo>
                <a:lnTo>
                  <a:pt x="3674635" y="1464871"/>
                </a:lnTo>
                <a:lnTo>
                  <a:pt x="3674635" y="1461634"/>
                </a:lnTo>
                <a:lnTo>
                  <a:pt x="3673556" y="1450844"/>
                </a:lnTo>
                <a:lnTo>
                  <a:pt x="3674635" y="1439919"/>
                </a:lnTo>
                <a:lnTo>
                  <a:pt x="3672477" y="1434524"/>
                </a:lnTo>
                <a:cubicBezTo>
                  <a:pt x="3674635" y="1433805"/>
                  <a:pt x="3675714" y="1431647"/>
                  <a:pt x="3675714" y="1428051"/>
                </a:cubicBezTo>
                <a:lnTo>
                  <a:pt x="3673556" y="1425892"/>
                </a:lnTo>
                <a:cubicBezTo>
                  <a:pt x="3666902" y="1432366"/>
                  <a:pt x="3660069" y="1436323"/>
                  <a:pt x="3653055" y="1437761"/>
                </a:cubicBezTo>
                <a:lnTo>
                  <a:pt x="3646446" y="1444370"/>
                </a:lnTo>
                <a:lnTo>
                  <a:pt x="3643209" y="1440999"/>
                </a:lnTo>
                <a:cubicBezTo>
                  <a:pt x="3643209" y="1449720"/>
                  <a:pt x="3639612" y="1454081"/>
                  <a:pt x="3632419" y="1454081"/>
                </a:cubicBezTo>
                <a:lnTo>
                  <a:pt x="3625945" y="1459476"/>
                </a:lnTo>
                <a:lnTo>
                  <a:pt x="3619471" y="1457318"/>
                </a:lnTo>
                <a:cubicBezTo>
                  <a:pt x="3616504" y="1457318"/>
                  <a:pt x="3615020" y="1460196"/>
                  <a:pt x="3615020" y="1465950"/>
                </a:cubicBezTo>
                <a:cubicBezTo>
                  <a:pt x="3612682" y="1468648"/>
                  <a:pt x="3604770" y="1471570"/>
                  <a:pt x="3591282" y="1474717"/>
                </a:cubicBezTo>
                <a:cubicBezTo>
                  <a:pt x="3590203" y="1478314"/>
                  <a:pt x="3587685" y="1480112"/>
                  <a:pt x="3583729" y="1480112"/>
                </a:cubicBezTo>
                <a:lnTo>
                  <a:pt x="3578199" y="1480112"/>
                </a:lnTo>
                <a:lnTo>
                  <a:pt x="3572804" y="1474717"/>
                </a:lnTo>
                <a:lnTo>
                  <a:pt x="3572804" y="1471345"/>
                </a:lnTo>
                <a:cubicBezTo>
                  <a:pt x="3582245" y="1462893"/>
                  <a:pt x="3591282" y="1457139"/>
                  <a:pt x="3599914" y="1454081"/>
                </a:cubicBezTo>
                <a:cubicBezTo>
                  <a:pt x="3599914" y="1450485"/>
                  <a:pt x="3604949" y="1444325"/>
                  <a:pt x="3615020" y="1435604"/>
                </a:cubicBezTo>
                <a:lnTo>
                  <a:pt x="3616234" y="1430208"/>
                </a:lnTo>
                <a:lnTo>
                  <a:pt x="3608546" y="1428051"/>
                </a:lnTo>
                <a:lnTo>
                  <a:pt x="3605309" y="1429129"/>
                </a:lnTo>
                <a:cubicBezTo>
                  <a:pt x="3603151" y="1424813"/>
                  <a:pt x="3601352" y="1422656"/>
                  <a:pt x="3599914" y="1422656"/>
                </a:cubicBezTo>
                <a:lnTo>
                  <a:pt x="3596677" y="1426971"/>
                </a:lnTo>
                <a:lnTo>
                  <a:pt x="3595598" y="1426971"/>
                </a:lnTo>
                <a:cubicBezTo>
                  <a:pt x="3593440" y="1426971"/>
                  <a:pt x="3591641" y="1423734"/>
                  <a:pt x="3590203" y="1417261"/>
                </a:cubicBezTo>
                <a:lnTo>
                  <a:pt x="3595598" y="1414023"/>
                </a:lnTo>
                <a:cubicBezTo>
                  <a:pt x="3593260" y="1408179"/>
                  <a:pt x="3589664" y="1404537"/>
                  <a:pt x="3584808" y="1403098"/>
                </a:cubicBezTo>
                <a:cubicBezTo>
                  <a:pt x="3580402" y="1403998"/>
                  <a:pt x="3578199" y="1405796"/>
                  <a:pt x="3578199" y="1408494"/>
                </a:cubicBezTo>
                <a:lnTo>
                  <a:pt x="3579278" y="1417261"/>
                </a:lnTo>
                <a:lnTo>
                  <a:pt x="3578199" y="1423734"/>
                </a:lnTo>
                <a:lnTo>
                  <a:pt x="3580357" y="1430208"/>
                </a:lnTo>
                <a:lnTo>
                  <a:pt x="3580357" y="1431287"/>
                </a:lnTo>
                <a:cubicBezTo>
                  <a:pt x="3578918" y="1437761"/>
                  <a:pt x="3577120" y="1440999"/>
                  <a:pt x="3574962" y="1440999"/>
                </a:cubicBezTo>
                <a:lnTo>
                  <a:pt x="3545694" y="1440999"/>
                </a:lnTo>
                <a:cubicBezTo>
                  <a:pt x="3544255" y="1440999"/>
                  <a:pt x="3543536" y="1439560"/>
                  <a:pt x="3543536" y="1436682"/>
                </a:cubicBezTo>
                <a:lnTo>
                  <a:pt x="3542457" y="1437761"/>
                </a:lnTo>
                <a:lnTo>
                  <a:pt x="3541378" y="1437761"/>
                </a:lnTo>
                <a:lnTo>
                  <a:pt x="3539220" y="1435604"/>
                </a:lnTo>
                <a:lnTo>
                  <a:pt x="3539220" y="1432366"/>
                </a:lnTo>
                <a:lnTo>
                  <a:pt x="3540299" y="1426971"/>
                </a:lnTo>
                <a:lnTo>
                  <a:pt x="3538141" y="1405257"/>
                </a:lnTo>
                <a:lnTo>
                  <a:pt x="3539220" y="1399862"/>
                </a:lnTo>
                <a:lnTo>
                  <a:pt x="3538141" y="1396625"/>
                </a:lnTo>
                <a:lnTo>
                  <a:pt x="3539220" y="1386914"/>
                </a:lnTo>
                <a:lnTo>
                  <a:pt x="3539220" y="1385835"/>
                </a:lnTo>
                <a:lnTo>
                  <a:pt x="3535983" y="1381519"/>
                </a:lnTo>
                <a:lnTo>
                  <a:pt x="3540299" y="1372752"/>
                </a:lnTo>
                <a:cubicBezTo>
                  <a:pt x="3538860" y="1372752"/>
                  <a:pt x="3538141" y="1371673"/>
                  <a:pt x="3538141" y="1369515"/>
                </a:cubicBezTo>
                <a:lnTo>
                  <a:pt x="3537062" y="1333773"/>
                </a:lnTo>
                <a:lnTo>
                  <a:pt x="3538141" y="1332694"/>
                </a:lnTo>
                <a:lnTo>
                  <a:pt x="3539220" y="1332694"/>
                </a:lnTo>
                <a:lnTo>
                  <a:pt x="3543536" y="1333773"/>
                </a:lnTo>
                <a:cubicBezTo>
                  <a:pt x="3545694" y="1333233"/>
                  <a:pt x="3547133" y="1331795"/>
                  <a:pt x="3547852" y="1329457"/>
                </a:cubicBezTo>
                <a:cubicBezTo>
                  <a:pt x="3541378" y="1327658"/>
                  <a:pt x="3538141" y="1325141"/>
                  <a:pt x="3538141" y="1321904"/>
                </a:cubicBezTo>
                <a:lnTo>
                  <a:pt x="3539220" y="1315430"/>
                </a:lnTo>
                <a:lnTo>
                  <a:pt x="3537062" y="1306663"/>
                </a:lnTo>
                <a:lnTo>
                  <a:pt x="3537062" y="1296952"/>
                </a:lnTo>
                <a:cubicBezTo>
                  <a:pt x="3537062" y="1287781"/>
                  <a:pt x="3538141" y="1280542"/>
                  <a:pt x="3540299" y="1275237"/>
                </a:cubicBezTo>
                <a:lnTo>
                  <a:pt x="3537062" y="1269842"/>
                </a:lnTo>
                <a:lnTo>
                  <a:pt x="3539220" y="1263368"/>
                </a:lnTo>
                <a:lnTo>
                  <a:pt x="3533825" y="1245969"/>
                </a:lnTo>
                <a:lnTo>
                  <a:pt x="3533825" y="1244890"/>
                </a:lnTo>
                <a:lnTo>
                  <a:pt x="3537062" y="1241653"/>
                </a:lnTo>
                <a:lnTo>
                  <a:pt x="3539220" y="1241653"/>
                </a:lnTo>
                <a:cubicBezTo>
                  <a:pt x="3559811" y="1248217"/>
                  <a:pt x="3572084" y="1253297"/>
                  <a:pt x="3576041" y="1256894"/>
                </a:cubicBezTo>
                <a:lnTo>
                  <a:pt x="3578199" y="1259052"/>
                </a:lnTo>
                <a:lnTo>
                  <a:pt x="3580357" y="1259052"/>
                </a:lnTo>
                <a:cubicBezTo>
                  <a:pt x="3585662" y="1259052"/>
                  <a:pt x="3590023" y="1254691"/>
                  <a:pt x="3593440" y="1245969"/>
                </a:cubicBezTo>
                <a:lnTo>
                  <a:pt x="3604230" y="1241653"/>
                </a:lnTo>
                <a:lnTo>
                  <a:pt x="3632419" y="1257973"/>
                </a:lnTo>
                <a:lnTo>
                  <a:pt x="3635656" y="1261210"/>
                </a:lnTo>
                <a:cubicBezTo>
                  <a:pt x="3637814" y="1261210"/>
                  <a:pt x="3638893" y="1261929"/>
                  <a:pt x="3638893" y="1263368"/>
                </a:cubicBezTo>
                <a:lnTo>
                  <a:pt x="3638893" y="1270921"/>
                </a:lnTo>
                <a:cubicBezTo>
                  <a:pt x="3638173" y="1273259"/>
                  <a:pt x="3634577" y="1275777"/>
                  <a:pt x="3628103" y="1278474"/>
                </a:cubicBezTo>
                <a:cubicBezTo>
                  <a:pt x="3628103" y="1282880"/>
                  <a:pt x="3627383" y="1285802"/>
                  <a:pt x="3625945" y="1287241"/>
                </a:cubicBezTo>
                <a:lnTo>
                  <a:pt x="3625945" y="1298031"/>
                </a:lnTo>
                <a:lnTo>
                  <a:pt x="3629182" y="1305584"/>
                </a:lnTo>
                <a:lnTo>
                  <a:pt x="3628103" y="1318667"/>
                </a:lnTo>
                <a:lnTo>
                  <a:pt x="3631340" y="1329457"/>
                </a:lnTo>
                <a:lnTo>
                  <a:pt x="3629182" y="1335931"/>
                </a:lnTo>
                <a:lnTo>
                  <a:pt x="3629182" y="1339168"/>
                </a:lnTo>
                <a:lnTo>
                  <a:pt x="3632419" y="1340247"/>
                </a:lnTo>
                <a:lnTo>
                  <a:pt x="3637814" y="1339168"/>
                </a:lnTo>
                <a:lnTo>
                  <a:pt x="3638893" y="1339168"/>
                </a:lnTo>
                <a:lnTo>
                  <a:pt x="3644288" y="1340247"/>
                </a:lnTo>
                <a:lnTo>
                  <a:pt x="3646446" y="1338089"/>
                </a:lnTo>
                <a:lnTo>
                  <a:pt x="3647525" y="1338089"/>
                </a:lnTo>
                <a:lnTo>
                  <a:pt x="3649818" y="1340247"/>
                </a:lnTo>
                <a:lnTo>
                  <a:pt x="3642130" y="1349014"/>
                </a:lnTo>
                <a:lnTo>
                  <a:pt x="3639972" y="1349014"/>
                </a:lnTo>
                <a:lnTo>
                  <a:pt x="3638893" y="1347935"/>
                </a:lnTo>
                <a:cubicBezTo>
                  <a:pt x="3632419" y="1347935"/>
                  <a:pt x="3629182" y="1349733"/>
                  <a:pt x="3629182" y="1353330"/>
                </a:cubicBezTo>
                <a:lnTo>
                  <a:pt x="3624866" y="1368436"/>
                </a:lnTo>
                <a:lnTo>
                  <a:pt x="3628103" y="1377203"/>
                </a:lnTo>
                <a:cubicBezTo>
                  <a:pt x="3628103" y="1389971"/>
                  <a:pt x="3627383" y="1398243"/>
                  <a:pt x="3625945" y="1402020"/>
                </a:cubicBezTo>
                <a:cubicBezTo>
                  <a:pt x="3628103" y="1405257"/>
                  <a:pt x="3629182" y="1408898"/>
                  <a:pt x="3629182" y="1412944"/>
                </a:cubicBezTo>
                <a:lnTo>
                  <a:pt x="3630261" y="1412944"/>
                </a:lnTo>
                <a:cubicBezTo>
                  <a:pt x="3634038" y="1411326"/>
                  <a:pt x="3640916" y="1400851"/>
                  <a:pt x="3650897" y="1381519"/>
                </a:cubicBezTo>
                <a:cubicBezTo>
                  <a:pt x="3652335" y="1381519"/>
                  <a:pt x="3653414" y="1376798"/>
                  <a:pt x="3654134" y="1367357"/>
                </a:cubicBezTo>
                <a:cubicBezTo>
                  <a:pt x="3655033" y="1367357"/>
                  <a:pt x="3656472" y="1364120"/>
                  <a:pt x="3658450" y="1357646"/>
                </a:cubicBezTo>
                <a:lnTo>
                  <a:pt x="3661687" y="1356567"/>
                </a:lnTo>
                <a:lnTo>
                  <a:pt x="3661687" y="1351172"/>
                </a:lnTo>
                <a:lnTo>
                  <a:pt x="3659529" y="1349014"/>
                </a:lnTo>
                <a:lnTo>
                  <a:pt x="3658450" y="1349014"/>
                </a:lnTo>
                <a:lnTo>
                  <a:pt x="3650897" y="1350093"/>
                </a:lnTo>
                <a:lnTo>
                  <a:pt x="3649818" y="1349014"/>
                </a:lnTo>
                <a:lnTo>
                  <a:pt x="3649818" y="1347935"/>
                </a:lnTo>
                <a:cubicBezTo>
                  <a:pt x="3655213" y="1342090"/>
                  <a:pt x="3661327" y="1339168"/>
                  <a:pt x="3668161" y="1339168"/>
                </a:cubicBezTo>
                <a:cubicBezTo>
                  <a:pt x="3671757" y="1333593"/>
                  <a:pt x="3673556" y="1325680"/>
                  <a:pt x="3673556" y="1315430"/>
                </a:cubicBezTo>
                <a:lnTo>
                  <a:pt x="3678951" y="1310979"/>
                </a:lnTo>
                <a:lnTo>
                  <a:pt x="3676793" y="1308821"/>
                </a:lnTo>
                <a:cubicBezTo>
                  <a:pt x="3676793" y="1307382"/>
                  <a:pt x="3674994" y="1306663"/>
                  <a:pt x="3671398" y="1306663"/>
                </a:cubicBezTo>
                <a:lnTo>
                  <a:pt x="3669240" y="1302347"/>
                </a:lnTo>
                <a:lnTo>
                  <a:pt x="3672477" y="1293715"/>
                </a:lnTo>
                <a:lnTo>
                  <a:pt x="3672477" y="1292636"/>
                </a:lnTo>
                <a:lnTo>
                  <a:pt x="3670319" y="1290478"/>
                </a:lnTo>
                <a:lnTo>
                  <a:pt x="3664924" y="1293715"/>
                </a:lnTo>
                <a:lnTo>
                  <a:pt x="3661687" y="1293715"/>
                </a:lnTo>
                <a:cubicBezTo>
                  <a:pt x="3656651" y="1293715"/>
                  <a:pt x="3654134" y="1292995"/>
                  <a:pt x="3654134" y="1291557"/>
                </a:cubicBezTo>
                <a:lnTo>
                  <a:pt x="3649818" y="1293715"/>
                </a:lnTo>
                <a:cubicBezTo>
                  <a:pt x="3646311" y="1291557"/>
                  <a:pt x="3640871" y="1289759"/>
                  <a:pt x="3633498" y="1288320"/>
                </a:cubicBezTo>
                <a:lnTo>
                  <a:pt x="3632419" y="1287241"/>
                </a:lnTo>
                <a:lnTo>
                  <a:pt x="3632419" y="1284004"/>
                </a:lnTo>
                <a:cubicBezTo>
                  <a:pt x="3633678" y="1281127"/>
                  <a:pt x="3636196" y="1279688"/>
                  <a:pt x="3639972" y="1279688"/>
                </a:cubicBezTo>
                <a:lnTo>
                  <a:pt x="3660608" y="1279688"/>
                </a:lnTo>
                <a:lnTo>
                  <a:pt x="3673556" y="1280767"/>
                </a:lnTo>
                <a:lnTo>
                  <a:pt x="3673556" y="1267684"/>
                </a:lnTo>
                <a:lnTo>
                  <a:pt x="3669240" y="1262289"/>
                </a:lnTo>
                <a:cubicBezTo>
                  <a:pt x="3669240" y="1259771"/>
                  <a:pt x="3671038" y="1255815"/>
                  <a:pt x="3674635" y="1250420"/>
                </a:cubicBezTo>
                <a:lnTo>
                  <a:pt x="3669240" y="1230863"/>
                </a:lnTo>
                <a:cubicBezTo>
                  <a:pt x="3669240" y="1228885"/>
                  <a:pt x="3671038" y="1227086"/>
                  <a:pt x="3674635" y="1225468"/>
                </a:cubicBezTo>
                <a:close/>
                <a:moveTo>
                  <a:pt x="7750832" y="1225336"/>
                </a:moveTo>
                <a:cubicBezTo>
                  <a:pt x="7758116" y="1227853"/>
                  <a:pt x="7762477" y="1230415"/>
                  <a:pt x="7763915" y="1233024"/>
                </a:cubicBezTo>
                <a:cubicBezTo>
                  <a:pt x="7766882" y="1233024"/>
                  <a:pt x="7774885" y="1238463"/>
                  <a:pt x="7787923" y="1249343"/>
                </a:cubicBezTo>
                <a:lnTo>
                  <a:pt x="7787923" y="1250422"/>
                </a:lnTo>
                <a:lnTo>
                  <a:pt x="7784686" y="1254873"/>
                </a:lnTo>
                <a:lnTo>
                  <a:pt x="7784686" y="1255952"/>
                </a:lnTo>
                <a:lnTo>
                  <a:pt x="7787923" y="1255952"/>
                </a:lnTo>
                <a:lnTo>
                  <a:pt x="7791295" y="1253659"/>
                </a:lnTo>
                <a:lnTo>
                  <a:pt x="7792374" y="1253659"/>
                </a:lnTo>
                <a:cubicBezTo>
                  <a:pt x="7795072" y="1255367"/>
                  <a:pt x="7797589" y="1258289"/>
                  <a:pt x="7799927" y="1262425"/>
                </a:cubicBezTo>
                <a:lnTo>
                  <a:pt x="7799927" y="1263505"/>
                </a:lnTo>
                <a:cubicBezTo>
                  <a:pt x="7791025" y="1272046"/>
                  <a:pt x="7779741" y="1278250"/>
                  <a:pt x="7766073" y="1282118"/>
                </a:cubicBezTo>
                <a:cubicBezTo>
                  <a:pt x="7766073" y="1283736"/>
                  <a:pt x="7760993" y="1286253"/>
                  <a:pt x="7750832" y="1289670"/>
                </a:cubicBezTo>
                <a:lnTo>
                  <a:pt x="7749753" y="1289670"/>
                </a:lnTo>
                <a:lnTo>
                  <a:pt x="7746516" y="1287513"/>
                </a:lnTo>
                <a:lnTo>
                  <a:pt x="7744358" y="1287513"/>
                </a:lnTo>
                <a:cubicBezTo>
                  <a:pt x="7744358" y="1293357"/>
                  <a:pt x="7741436" y="1296999"/>
                  <a:pt x="7735592" y="1298437"/>
                </a:cubicBezTo>
                <a:cubicBezTo>
                  <a:pt x="7723183" y="1304641"/>
                  <a:pt x="7716979" y="1309363"/>
                  <a:pt x="7716979" y="1312599"/>
                </a:cubicBezTo>
                <a:lnTo>
                  <a:pt x="7710505" y="1329053"/>
                </a:lnTo>
                <a:cubicBezTo>
                  <a:pt x="7710505" y="1332650"/>
                  <a:pt x="7709740" y="1334449"/>
                  <a:pt x="7708212" y="1334449"/>
                </a:cubicBezTo>
                <a:lnTo>
                  <a:pt x="7709426" y="1345374"/>
                </a:lnTo>
                <a:lnTo>
                  <a:pt x="7709426" y="1346453"/>
                </a:lnTo>
                <a:lnTo>
                  <a:pt x="7707133" y="1358457"/>
                </a:lnTo>
                <a:lnTo>
                  <a:pt x="7708212" y="1367223"/>
                </a:lnTo>
                <a:lnTo>
                  <a:pt x="7707133" y="1373832"/>
                </a:lnTo>
                <a:cubicBezTo>
                  <a:pt x="7707672" y="1379587"/>
                  <a:pt x="7708436" y="1382465"/>
                  <a:pt x="7709426" y="1382465"/>
                </a:cubicBezTo>
                <a:lnTo>
                  <a:pt x="7708212" y="1393389"/>
                </a:lnTo>
                <a:lnTo>
                  <a:pt x="7708212" y="1404314"/>
                </a:lnTo>
                <a:lnTo>
                  <a:pt x="7709426" y="1430614"/>
                </a:lnTo>
                <a:lnTo>
                  <a:pt x="7707133" y="1441404"/>
                </a:lnTo>
                <a:lnTo>
                  <a:pt x="7708212" y="1444776"/>
                </a:lnTo>
                <a:lnTo>
                  <a:pt x="7700659" y="1475258"/>
                </a:lnTo>
                <a:cubicBezTo>
                  <a:pt x="7691757" y="1486228"/>
                  <a:pt x="7684474" y="1491713"/>
                  <a:pt x="7678809" y="1491713"/>
                </a:cubicBezTo>
                <a:lnTo>
                  <a:pt x="7677730" y="1491713"/>
                </a:lnTo>
                <a:lnTo>
                  <a:pt x="7671121" y="1489555"/>
                </a:lnTo>
                <a:lnTo>
                  <a:pt x="7658038" y="1494950"/>
                </a:lnTo>
                <a:cubicBezTo>
                  <a:pt x="7648417" y="1494950"/>
                  <a:pt x="7641898" y="1486587"/>
                  <a:pt x="7638481" y="1469863"/>
                </a:cubicBezTo>
                <a:cubicBezTo>
                  <a:pt x="7637312" y="1469863"/>
                  <a:pt x="7636188" y="1466941"/>
                  <a:pt x="7635109" y="1461096"/>
                </a:cubicBezTo>
                <a:cubicBezTo>
                  <a:pt x="7631513" y="1461096"/>
                  <a:pt x="7629714" y="1460017"/>
                  <a:pt x="7629714" y="1457859"/>
                </a:cubicBezTo>
                <a:lnTo>
                  <a:pt x="7630793" y="1454622"/>
                </a:lnTo>
                <a:lnTo>
                  <a:pt x="7629714" y="1454622"/>
                </a:lnTo>
                <a:lnTo>
                  <a:pt x="7624184" y="1455701"/>
                </a:lnTo>
                <a:cubicBezTo>
                  <a:pt x="7620408" y="1450576"/>
                  <a:pt x="7614248" y="1448013"/>
                  <a:pt x="7605706" y="1448013"/>
                </a:cubicBezTo>
                <a:lnTo>
                  <a:pt x="7598018" y="1441404"/>
                </a:lnTo>
                <a:lnTo>
                  <a:pt x="7598018" y="1437089"/>
                </a:lnTo>
                <a:lnTo>
                  <a:pt x="7600176" y="1434930"/>
                </a:lnTo>
                <a:lnTo>
                  <a:pt x="7606785" y="1434930"/>
                </a:lnTo>
                <a:lnTo>
                  <a:pt x="7634030" y="1430614"/>
                </a:lnTo>
                <a:lnTo>
                  <a:pt x="7651564" y="1430614"/>
                </a:lnTo>
                <a:cubicBezTo>
                  <a:pt x="7653003" y="1430165"/>
                  <a:pt x="7654442" y="1428322"/>
                  <a:pt x="7655880" y="1425084"/>
                </a:cubicBezTo>
                <a:lnTo>
                  <a:pt x="7654801" y="1416318"/>
                </a:lnTo>
                <a:lnTo>
                  <a:pt x="7658038" y="1408765"/>
                </a:lnTo>
                <a:lnTo>
                  <a:pt x="7655880" y="1405393"/>
                </a:lnTo>
                <a:lnTo>
                  <a:pt x="7655880" y="1401077"/>
                </a:lnTo>
                <a:cubicBezTo>
                  <a:pt x="7655880" y="1399458"/>
                  <a:pt x="7658443" y="1398020"/>
                  <a:pt x="7663568" y="1396761"/>
                </a:cubicBezTo>
                <a:lnTo>
                  <a:pt x="7663568" y="1395682"/>
                </a:lnTo>
                <a:cubicBezTo>
                  <a:pt x="7658443" y="1395682"/>
                  <a:pt x="7655880" y="1394558"/>
                  <a:pt x="7655880" y="1392310"/>
                </a:cubicBezTo>
                <a:lnTo>
                  <a:pt x="7655880" y="1391232"/>
                </a:lnTo>
                <a:lnTo>
                  <a:pt x="7656959" y="1390152"/>
                </a:lnTo>
                <a:lnTo>
                  <a:pt x="7655880" y="1386915"/>
                </a:lnTo>
                <a:lnTo>
                  <a:pt x="7656959" y="1374911"/>
                </a:lnTo>
                <a:lnTo>
                  <a:pt x="7655880" y="1359535"/>
                </a:lnTo>
                <a:lnTo>
                  <a:pt x="7655880" y="1357377"/>
                </a:lnTo>
                <a:lnTo>
                  <a:pt x="7658038" y="1348745"/>
                </a:lnTo>
                <a:lnTo>
                  <a:pt x="7655880" y="1345374"/>
                </a:lnTo>
                <a:lnTo>
                  <a:pt x="7656959" y="1339979"/>
                </a:lnTo>
                <a:lnTo>
                  <a:pt x="7655880" y="1335528"/>
                </a:lnTo>
                <a:lnTo>
                  <a:pt x="7658038" y="1329053"/>
                </a:lnTo>
                <a:lnTo>
                  <a:pt x="7658038" y="1325817"/>
                </a:lnTo>
                <a:cubicBezTo>
                  <a:pt x="7652194" y="1319972"/>
                  <a:pt x="7649271" y="1314487"/>
                  <a:pt x="7649271" y="1309363"/>
                </a:cubicBezTo>
                <a:lnTo>
                  <a:pt x="7649271" y="1308283"/>
                </a:lnTo>
                <a:lnTo>
                  <a:pt x="7652643" y="1305046"/>
                </a:lnTo>
                <a:lnTo>
                  <a:pt x="7654801" y="1305046"/>
                </a:lnTo>
                <a:lnTo>
                  <a:pt x="7659117" y="1308283"/>
                </a:lnTo>
                <a:cubicBezTo>
                  <a:pt x="7664422" y="1304687"/>
                  <a:pt x="7668064" y="1302888"/>
                  <a:pt x="7670042" y="1302888"/>
                </a:cubicBezTo>
                <a:lnTo>
                  <a:pt x="7675572" y="1306125"/>
                </a:lnTo>
                <a:lnTo>
                  <a:pt x="7679888" y="1306125"/>
                </a:lnTo>
                <a:lnTo>
                  <a:pt x="7687576" y="1303967"/>
                </a:lnTo>
                <a:lnTo>
                  <a:pt x="7697422" y="1305046"/>
                </a:lnTo>
                <a:cubicBezTo>
                  <a:pt x="7707762" y="1289400"/>
                  <a:pt x="7716124" y="1278835"/>
                  <a:pt x="7722508" y="1273351"/>
                </a:cubicBezTo>
                <a:cubicBezTo>
                  <a:pt x="7726824" y="1269035"/>
                  <a:pt x="7728982" y="1262471"/>
                  <a:pt x="7728982" y="1253659"/>
                </a:cubicBezTo>
                <a:lnTo>
                  <a:pt x="7727904" y="1253659"/>
                </a:lnTo>
                <a:cubicBezTo>
                  <a:pt x="7714056" y="1252940"/>
                  <a:pt x="7707133" y="1251501"/>
                  <a:pt x="7707133" y="1249343"/>
                </a:cubicBezTo>
                <a:lnTo>
                  <a:pt x="7707133" y="1248264"/>
                </a:lnTo>
                <a:lnTo>
                  <a:pt x="7709426" y="1246106"/>
                </a:lnTo>
                <a:lnTo>
                  <a:pt x="7715900" y="1247185"/>
                </a:lnTo>
                <a:lnTo>
                  <a:pt x="7720350" y="1246106"/>
                </a:lnTo>
                <a:lnTo>
                  <a:pt x="7723588" y="1249343"/>
                </a:lnTo>
                <a:lnTo>
                  <a:pt x="7724666" y="1249343"/>
                </a:lnTo>
                <a:lnTo>
                  <a:pt x="7725746" y="1248264"/>
                </a:lnTo>
                <a:lnTo>
                  <a:pt x="7726824" y="1248264"/>
                </a:lnTo>
                <a:lnTo>
                  <a:pt x="7725746" y="1247185"/>
                </a:lnTo>
                <a:lnTo>
                  <a:pt x="7725746" y="1245027"/>
                </a:lnTo>
                <a:cubicBezTo>
                  <a:pt x="7725746" y="1243318"/>
                  <a:pt x="7728308" y="1241835"/>
                  <a:pt x="7733433" y="1240576"/>
                </a:cubicBezTo>
                <a:cubicBezTo>
                  <a:pt x="7738469" y="1231854"/>
                  <a:pt x="7744268" y="1226774"/>
                  <a:pt x="7750832" y="1225336"/>
                </a:cubicBezTo>
                <a:close/>
                <a:moveTo>
                  <a:pt x="3047343" y="1225333"/>
                </a:moveTo>
                <a:lnTo>
                  <a:pt x="3053817" y="1225333"/>
                </a:lnTo>
                <a:cubicBezTo>
                  <a:pt x="3056335" y="1227491"/>
                  <a:pt x="3060651" y="1228570"/>
                  <a:pt x="3066765" y="1228570"/>
                </a:cubicBezTo>
                <a:lnTo>
                  <a:pt x="3071081" y="1228570"/>
                </a:lnTo>
                <a:lnTo>
                  <a:pt x="3074318" y="1226412"/>
                </a:lnTo>
                <a:lnTo>
                  <a:pt x="3077555" y="1226412"/>
                </a:lnTo>
                <a:lnTo>
                  <a:pt x="3080792" y="1228570"/>
                </a:lnTo>
                <a:lnTo>
                  <a:pt x="3087266" y="1227491"/>
                </a:lnTo>
                <a:lnTo>
                  <a:pt x="3088345" y="1228570"/>
                </a:lnTo>
                <a:lnTo>
                  <a:pt x="3088345" y="1229649"/>
                </a:lnTo>
                <a:lnTo>
                  <a:pt x="3084029" y="1233965"/>
                </a:lnTo>
                <a:lnTo>
                  <a:pt x="3085108" y="1237202"/>
                </a:lnTo>
                <a:lnTo>
                  <a:pt x="3086187" y="1237202"/>
                </a:lnTo>
                <a:lnTo>
                  <a:pt x="3093740" y="1236123"/>
                </a:lnTo>
                <a:lnTo>
                  <a:pt x="3094819" y="1237202"/>
                </a:lnTo>
                <a:lnTo>
                  <a:pt x="3094819" y="1239360"/>
                </a:lnTo>
                <a:cubicBezTo>
                  <a:pt x="3093381" y="1242237"/>
                  <a:pt x="3091223" y="1243676"/>
                  <a:pt x="3088345" y="1243676"/>
                </a:cubicBezTo>
                <a:lnTo>
                  <a:pt x="3088345" y="1253387"/>
                </a:lnTo>
                <a:cubicBezTo>
                  <a:pt x="3088345" y="1261300"/>
                  <a:pt x="3095539" y="1268853"/>
                  <a:pt x="3109925" y="1276046"/>
                </a:cubicBezTo>
                <a:lnTo>
                  <a:pt x="3111004" y="1282520"/>
                </a:lnTo>
                <a:lnTo>
                  <a:pt x="3113163" y="1282520"/>
                </a:lnTo>
                <a:lnTo>
                  <a:pt x="3116400" y="1280362"/>
                </a:lnTo>
                <a:lnTo>
                  <a:pt x="3119637" y="1286836"/>
                </a:lnTo>
                <a:cubicBezTo>
                  <a:pt x="3114061" y="1304819"/>
                  <a:pt x="3108307" y="1315969"/>
                  <a:pt x="3102372" y="1320285"/>
                </a:cubicBezTo>
                <a:cubicBezTo>
                  <a:pt x="3102372" y="1322803"/>
                  <a:pt x="3106329" y="1324601"/>
                  <a:pt x="3114242" y="1325680"/>
                </a:cubicBezTo>
                <a:cubicBezTo>
                  <a:pt x="3116579" y="1322982"/>
                  <a:pt x="3119456" y="1316508"/>
                  <a:pt x="3122874" y="1306258"/>
                </a:cubicBezTo>
                <a:lnTo>
                  <a:pt x="3130427" y="1292231"/>
                </a:lnTo>
                <a:lnTo>
                  <a:pt x="3130427" y="1287915"/>
                </a:lnTo>
                <a:lnTo>
                  <a:pt x="3126111" y="1281441"/>
                </a:lnTo>
                <a:lnTo>
                  <a:pt x="3126111" y="1280362"/>
                </a:lnTo>
                <a:lnTo>
                  <a:pt x="3129348" y="1276046"/>
                </a:lnTo>
                <a:lnTo>
                  <a:pt x="3129348" y="1273888"/>
                </a:lnTo>
                <a:lnTo>
                  <a:pt x="3121795" y="1273888"/>
                </a:lnTo>
                <a:cubicBezTo>
                  <a:pt x="3119637" y="1273168"/>
                  <a:pt x="3118558" y="1271011"/>
                  <a:pt x="3118558" y="1267414"/>
                </a:cubicBezTo>
                <a:cubicBezTo>
                  <a:pt x="3118558" y="1265076"/>
                  <a:pt x="3123233" y="1263637"/>
                  <a:pt x="3132585" y="1263098"/>
                </a:cubicBezTo>
                <a:cubicBezTo>
                  <a:pt x="3134383" y="1267414"/>
                  <a:pt x="3137260" y="1269572"/>
                  <a:pt x="3141217" y="1269572"/>
                </a:cubicBezTo>
                <a:lnTo>
                  <a:pt x="3141217" y="1265256"/>
                </a:lnTo>
                <a:lnTo>
                  <a:pt x="3135822" y="1257703"/>
                </a:lnTo>
                <a:lnTo>
                  <a:pt x="3136901" y="1250150"/>
                </a:lnTo>
                <a:lnTo>
                  <a:pt x="3136901" y="1243676"/>
                </a:lnTo>
                <a:lnTo>
                  <a:pt x="3132585" y="1230728"/>
                </a:lnTo>
                <a:lnTo>
                  <a:pt x="3139059" y="1226412"/>
                </a:lnTo>
                <a:lnTo>
                  <a:pt x="3141217" y="1226412"/>
                </a:lnTo>
                <a:lnTo>
                  <a:pt x="3143375" y="1228570"/>
                </a:lnTo>
                <a:lnTo>
                  <a:pt x="3148770" y="1227491"/>
                </a:lnTo>
                <a:lnTo>
                  <a:pt x="3152007" y="1229649"/>
                </a:lnTo>
                <a:lnTo>
                  <a:pt x="3160774" y="1229649"/>
                </a:lnTo>
                <a:lnTo>
                  <a:pt x="3167248" y="1230728"/>
                </a:lnTo>
                <a:lnTo>
                  <a:pt x="3173722" y="1228570"/>
                </a:lnTo>
                <a:lnTo>
                  <a:pt x="3176959" y="1228570"/>
                </a:lnTo>
                <a:cubicBezTo>
                  <a:pt x="3181994" y="1228570"/>
                  <a:pt x="3184512" y="1231088"/>
                  <a:pt x="3184512" y="1236123"/>
                </a:cubicBezTo>
                <a:lnTo>
                  <a:pt x="3184512" y="1238281"/>
                </a:lnTo>
                <a:cubicBezTo>
                  <a:pt x="3178038" y="1244036"/>
                  <a:pt x="3174801" y="1249431"/>
                  <a:pt x="3174801" y="1254466"/>
                </a:cubicBezTo>
                <a:lnTo>
                  <a:pt x="3174801" y="1259861"/>
                </a:lnTo>
                <a:lnTo>
                  <a:pt x="3176959" y="1259861"/>
                </a:lnTo>
                <a:cubicBezTo>
                  <a:pt x="3176959" y="1254646"/>
                  <a:pt x="3181634" y="1251049"/>
                  <a:pt x="3190986" y="1249071"/>
                </a:cubicBezTo>
                <a:cubicBezTo>
                  <a:pt x="3197279" y="1249071"/>
                  <a:pt x="3202674" y="1254106"/>
                  <a:pt x="3207171" y="1264177"/>
                </a:cubicBezTo>
                <a:lnTo>
                  <a:pt x="3208250" y="1264177"/>
                </a:lnTo>
                <a:lnTo>
                  <a:pt x="3209329" y="1263098"/>
                </a:lnTo>
                <a:lnTo>
                  <a:pt x="3209329" y="1262019"/>
                </a:lnTo>
                <a:lnTo>
                  <a:pt x="3208250" y="1258782"/>
                </a:lnTo>
                <a:lnTo>
                  <a:pt x="3214724" y="1249071"/>
                </a:lnTo>
                <a:cubicBezTo>
                  <a:pt x="3211846" y="1246194"/>
                  <a:pt x="3209329" y="1241158"/>
                  <a:pt x="3207171" y="1233965"/>
                </a:cubicBezTo>
                <a:lnTo>
                  <a:pt x="3210408" y="1229649"/>
                </a:lnTo>
                <a:lnTo>
                  <a:pt x="3211487" y="1229649"/>
                </a:lnTo>
                <a:lnTo>
                  <a:pt x="3214724" y="1231807"/>
                </a:lnTo>
                <a:cubicBezTo>
                  <a:pt x="3216162" y="1231807"/>
                  <a:pt x="3216882" y="1230009"/>
                  <a:pt x="3216882" y="1226412"/>
                </a:cubicBezTo>
                <a:lnTo>
                  <a:pt x="3217961" y="1225333"/>
                </a:lnTo>
                <a:lnTo>
                  <a:pt x="3223356" y="1225333"/>
                </a:lnTo>
                <a:cubicBezTo>
                  <a:pt x="3224614" y="1225333"/>
                  <a:pt x="3226053" y="1227851"/>
                  <a:pt x="3227672" y="1232886"/>
                </a:cubicBezTo>
                <a:lnTo>
                  <a:pt x="3234146" y="1228570"/>
                </a:lnTo>
                <a:lnTo>
                  <a:pt x="3236304" y="1228570"/>
                </a:lnTo>
                <a:cubicBezTo>
                  <a:pt x="3238462" y="1228570"/>
                  <a:pt x="3239541" y="1231088"/>
                  <a:pt x="3239541" y="1236123"/>
                </a:cubicBezTo>
                <a:lnTo>
                  <a:pt x="3241699" y="1236123"/>
                </a:lnTo>
                <a:cubicBezTo>
                  <a:pt x="3241699" y="1230368"/>
                  <a:pt x="3243857" y="1227491"/>
                  <a:pt x="3248173" y="1227491"/>
                </a:cubicBezTo>
                <a:cubicBezTo>
                  <a:pt x="3249791" y="1227491"/>
                  <a:pt x="3251949" y="1229649"/>
                  <a:pt x="3254647" y="1233965"/>
                </a:cubicBezTo>
                <a:cubicBezTo>
                  <a:pt x="3257524" y="1233965"/>
                  <a:pt x="3258963" y="1234684"/>
                  <a:pt x="3258963" y="1236123"/>
                </a:cubicBezTo>
                <a:lnTo>
                  <a:pt x="3258963" y="1238281"/>
                </a:lnTo>
                <a:cubicBezTo>
                  <a:pt x="3253927" y="1240259"/>
                  <a:pt x="3251410" y="1246733"/>
                  <a:pt x="3251410" y="1257703"/>
                </a:cubicBezTo>
                <a:lnTo>
                  <a:pt x="3251410" y="1258782"/>
                </a:lnTo>
                <a:lnTo>
                  <a:pt x="3254647" y="1260940"/>
                </a:lnTo>
                <a:lnTo>
                  <a:pt x="3256805" y="1257703"/>
                </a:lnTo>
                <a:lnTo>
                  <a:pt x="3256805" y="1255545"/>
                </a:lnTo>
                <a:lnTo>
                  <a:pt x="3254647" y="1252308"/>
                </a:lnTo>
                <a:cubicBezTo>
                  <a:pt x="3254827" y="1250869"/>
                  <a:pt x="3258423" y="1249071"/>
                  <a:pt x="3265437" y="1246913"/>
                </a:cubicBezTo>
                <a:lnTo>
                  <a:pt x="3266516" y="1246913"/>
                </a:lnTo>
                <a:lnTo>
                  <a:pt x="3269753" y="1250150"/>
                </a:lnTo>
                <a:lnTo>
                  <a:pt x="3269753" y="1252308"/>
                </a:lnTo>
                <a:lnTo>
                  <a:pt x="3267595" y="1254466"/>
                </a:lnTo>
                <a:cubicBezTo>
                  <a:pt x="3265796" y="1254466"/>
                  <a:pt x="3264717" y="1253027"/>
                  <a:pt x="3264358" y="1250150"/>
                </a:cubicBezTo>
                <a:lnTo>
                  <a:pt x="3262200" y="1250150"/>
                </a:lnTo>
                <a:lnTo>
                  <a:pt x="3262200" y="1253387"/>
                </a:lnTo>
                <a:lnTo>
                  <a:pt x="3265437" y="1258782"/>
                </a:lnTo>
                <a:lnTo>
                  <a:pt x="3267595" y="1258782"/>
                </a:lnTo>
                <a:cubicBezTo>
                  <a:pt x="3267595" y="1256624"/>
                  <a:pt x="3268314" y="1255545"/>
                  <a:pt x="3269753" y="1255545"/>
                </a:cubicBezTo>
                <a:lnTo>
                  <a:pt x="3270832" y="1255545"/>
                </a:lnTo>
                <a:cubicBezTo>
                  <a:pt x="3272450" y="1255545"/>
                  <a:pt x="3274249" y="1258063"/>
                  <a:pt x="3276227" y="1263098"/>
                </a:cubicBezTo>
                <a:cubicBezTo>
                  <a:pt x="3280543" y="1263997"/>
                  <a:pt x="3282701" y="1265076"/>
                  <a:pt x="3282701" y="1266335"/>
                </a:cubicBezTo>
                <a:lnTo>
                  <a:pt x="3282701" y="1267414"/>
                </a:lnTo>
                <a:cubicBezTo>
                  <a:pt x="3282701" y="1269572"/>
                  <a:pt x="3278744" y="1270651"/>
                  <a:pt x="3270832" y="1270651"/>
                </a:cubicBezTo>
                <a:lnTo>
                  <a:pt x="3261121" y="1278204"/>
                </a:lnTo>
                <a:lnTo>
                  <a:pt x="3261121" y="1279283"/>
                </a:lnTo>
                <a:lnTo>
                  <a:pt x="3275148" y="1288994"/>
                </a:lnTo>
                <a:lnTo>
                  <a:pt x="3281622" y="1287915"/>
                </a:lnTo>
                <a:cubicBezTo>
                  <a:pt x="3287376" y="1289713"/>
                  <a:pt x="3290254" y="1292950"/>
                  <a:pt x="3290254" y="1297626"/>
                </a:cubicBezTo>
                <a:lnTo>
                  <a:pt x="3281622" y="1309495"/>
                </a:lnTo>
                <a:lnTo>
                  <a:pt x="3281622" y="1317048"/>
                </a:lnTo>
                <a:cubicBezTo>
                  <a:pt x="3281622" y="1319566"/>
                  <a:pt x="3279823" y="1323162"/>
                  <a:pt x="3276227" y="1327838"/>
                </a:cubicBezTo>
                <a:lnTo>
                  <a:pt x="3278385" y="1339707"/>
                </a:lnTo>
                <a:lnTo>
                  <a:pt x="3276227" y="1341865"/>
                </a:lnTo>
                <a:lnTo>
                  <a:pt x="3274069" y="1341865"/>
                </a:lnTo>
                <a:cubicBezTo>
                  <a:pt x="3267595" y="1336650"/>
                  <a:pt x="3261480" y="1329456"/>
                  <a:pt x="3255726" y="1320285"/>
                </a:cubicBezTo>
                <a:lnTo>
                  <a:pt x="3256805" y="1314890"/>
                </a:lnTo>
                <a:lnTo>
                  <a:pt x="3254647" y="1304100"/>
                </a:lnTo>
                <a:lnTo>
                  <a:pt x="3252489" y="1304100"/>
                </a:lnTo>
                <a:lnTo>
                  <a:pt x="3249252" y="1307337"/>
                </a:lnTo>
                <a:lnTo>
                  <a:pt x="3252489" y="1344023"/>
                </a:lnTo>
                <a:lnTo>
                  <a:pt x="3250331" y="1349418"/>
                </a:lnTo>
                <a:lnTo>
                  <a:pt x="3253568" y="1349418"/>
                </a:lnTo>
                <a:lnTo>
                  <a:pt x="3260042" y="1346181"/>
                </a:lnTo>
                <a:cubicBezTo>
                  <a:pt x="3266336" y="1348339"/>
                  <a:pt x="3270652" y="1352340"/>
                  <a:pt x="3272990" y="1358185"/>
                </a:cubicBezTo>
                <a:lnTo>
                  <a:pt x="3272990" y="1360343"/>
                </a:lnTo>
                <a:cubicBezTo>
                  <a:pt x="3272990" y="1361782"/>
                  <a:pt x="3269753" y="1362501"/>
                  <a:pt x="3263279" y="1362501"/>
                </a:cubicBezTo>
                <a:lnTo>
                  <a:pt x="3261121" y="1367896"/>
                </a:lnTo>
                <a:cubicBezTo>
                  <a:pt x="3261121" y="1370773"/>
                  <a:pt x="3262919" y="1372212"/>
                  <a:pt x="3266516" y="1372212"/>
                </a:cubicBezTo>
                <a:cubicBezTo>
                  <a:pt x="3277845" y="1376168"/>
                  <a:pt x="3284679" y="1380484"/>
                  <a:pt x="3287017" y="1385160"/>
                </a:cubicBezTo>
                <a:lnTo>
                  <a:pt x="3287017" y="1391634"/>
                </a:lnTo>
                <a:lnTo>
                  <a:pt x="3284859" y="1393792"/>
                </a:lnTo>
                <a:lnTo>
                  <a:pt x="3277306" y="1391634"/>
                </a:lnTo>
                <a:lnTo>
                  <a:pt x="3268674" y="1392713"/>
                </a:lnTo>
                <a:cubicBezTo>
                  <a:pt x="3268134" y="1390555"/>
                  <a:pt x="3266696" y="1389116"/>
                  <a:pt x="3264358" y="1388397"/>
                </a:cubicBezTo>
                <a:cubicBezTo>
                  <a:pt x="3262020" y="1393432"/>
                  <a:pt x="3258783" y="1395950"/>
                  <a:pt x="3254647" y="1395950"/>
                </a:cubicBezTo>
                <a:lnTo>
                  <a:pt x="3253568" y="1395950"/>
                </a:lnTo>
                <a:cubicBezTo>
                  <a:pt x="3251769" y="1393792"/>
                  <a:pt x="3247094" y="1392353"/>
                  <a:pt x="3239541" y="1391634"/>
                </a:cubicBezTo>
                <a:lnTo>
                  <a:pt x="3228751" y="1392713"/>
                </a:lnTo>
                <a:lnTo>
                  <a:pt x="3221198" y="1392713"/>
                </a:lnTo>
                <a:lnTo>
                  <a:pt x="3221198" y="1393792"/>
                </a:lnTo>
                <a:cubicBezTo>
                  <a:pt x="3223895" y="1397389"/>
                  <a:pt x="3228211" y="1399187"/>
                  <a:pt x="3234146" y="1399187"/>
                </a:cubicBezTo>
                <a:cubicBezTo>
                  <a:pt x="3234146" y="1402064"/>
                  <a:pt x="3237383" y="1404222"/>
                  <a:pt x="3243857" y="1405661"/>
                </a:cubicBezTo>
                <a:lnTo>
                  <a:pt x="3250331" y="1404582"/>
                </a:lnTo>
                <a:cubicBezTo>
                  <a:pt x="3262020" y="1408718"/>
                  <a:pt x="3269933" y="1415552"/>
                  <a:pt x="3274069" y="1425083"/>
                </a:cubicBezTo>
                <a:lnTo>
                  <a:pt x="3281622" y="1439110"/>
                </a:lnTo>
                <a:cubicBezTo>
                  <a:pt x="3280723" y="1456374"/>
                  <a:pt x="3278565" y="1465006"/>
                  <a:pt x="3275148" y="1465006"/>
                </a:cubicBezTo>
                <a:lnTo>
                  <a:pt x="3269753" y="1463927"/>
                </a:lnTo>
                <a:cubicBezTo>
                  <a:pt x="3268494" y="1471120"/>
                  <a:pt x="3263459" y="1474717"/>
                  <a:pt x="3254647" y="1474717"/>
                </a:cubicBezTo>
                <a:cubicBezTo>
                  <a:pt x="3251769" y="1473638"/>
                  <a:pt x="3250331" y="1472559"/>
                  <a:pt x="3250331" y="1471480"/>
                </a:cubicBezTo>
                <a:lnTo>
                  <a:pt x="3250331" y="1466085"/>
                </a:lnTo>
                <a:cubicBezTo>
                  <a:pt x="3244576" y="1466085"/>
                  <a:pt x="3241699" y="1462848"/>
                  <a:pt x="3241699" y="1456374"/>
                </a:cubicBezTo>
                <a:lnTo>
                  <a:pt x="3234146" y="1448821"/>
                </a:lnTo>
                <a:lnTo>
                  <a:pt x="3237383" y="1440189"/>
                </a:lnTo>
                <a:lnTo>
                  <a:pt x="3237383" y="1439110"/>
                </a:lnTo>
                <a:cubicBezTo>
                  <a:pt x="3233786" y="1439110"/>
                  <a:pt x="3231988" y="1435154"/>
                  <a:pt x="3231988" y="1427241"/>
                </a:cubicBezTo>
                <a:cubicBezTo>
                  <a:pt x="3229830" y="1427241"/>
                  <a:pt x="3228031" y="1425802"/>
                  <a:pt x="3226593" y="1422925"/>
                </a:cubicBezTo>
                <a:lnTo>
                  <a:pt x="3226593" y="1421846"/>
                </a:lnTo>
                <a:lnTo>
                  <a:pt x="3231988" y="1415372"/>
                </a:lnTo>
                <a:lnTo>
                  <a:pt x="3231988" y="1413214"/>
                </a:lnTo>
                <a:cubicBezTo>
                  <a:pt x="3231268" y="1411056"/>
                  <a:pt x="3229110" y="1409977"/>
                  <a:pt x="3225514" y="1409977"/>
                </a:cubicBezTo>
                <a:lnTo>
                  <a:pt x="3221198" y="1409977"/>
                </a:lnTo>
                <a:lnTo>
                  <a:pt x="3219040" y="1412135"/>
                </a:lnTo>
                <a:lnTo>
                  <a:pt x="3219040" y="1439110"/>
                </a:lnTo>
                <a:lnTo>
                  <a:pt x="3221198" y="1456374"/>
                </a:lnTo>
                <a:lnTo>
                  <a:pt x="3221198" y="1457453"/>
                </a:lnTo>
                <a:cubicBezTo>
                  <a:pt x="3217061" y="1474717"/>
                  <a:pt x="3210587" y="1483349"/>
                  <a:pt x="3201776" y="1483349"/>
                </a:cubicBezTo>
                <a:cubicBezTo>
                  <a:pt x="3200516" y="1485147"/>
                  <a:pt x="3194042" y="1487305"/>
                  <a:pt x="3182354" y="1489823"/>
                </a:cubicBezTo>
                <a:lnTo>
                  <a:pt x="3179117" y="1487665"/>
                </a:lnTo>
                <a:lnTo>
                  <a:pt x="3171564" y="1488744"/>
                </a:lnTo>
                <a:cubicBezTo>
                  <a:pt x="3169765" y="1479573"/>
                  <a:pt x="3163965" y="1467344"/>
                  <a:pt x="3154165" y="1452058"/>
                </a:cubicBezTo>
                <a:cubicBezTo>
                  <a:pt x="3151287" y="1452058"/>
                  <a:pt x="3149849" y="1451339"/>
                  <a:pt x="3149849" y="1449900"/>
                </a:cubicBezTo>
                <a:cubicBezTo>
                  <a:pt x="3151107" y="1446663"/>
                  <a:pt x="3153265" y="1444145"/>
                  <a:pt x="3156323" y="1442347"/>
                </a:cubicBezTo>
                <a:lnTo>
                  <a:pt x="3164011" y="1442347"/>
                </a:lnTo>
                <a:cubicBezTo>
                  <a:pt x="3166348" y="1442347"/>
                  <a:pt x="3168866" y="1443426"/>
                  <a:pt x="3171564" y="1445584"/>
                </a:cubicBezTo>
                <a:lnTo>
                  <a:pt x="3173722" y="1445584"/>
                </a:lnTo>
                <a:lnTo>
                  <a:pt x="3176959" y="1440189"/>
                </a:lnTo>
                <a:lnTo>
                  <a:pt x="3174801" y="1434794"/>
                </a:lnTo>
                <a:lnTo>
                  <a:pt x="3178038" y="1429399"/>
                </a:lnTo>
                <a:cubicBezTo>
                  <a:pt x="3175160" y="1429399"/>
                  <a:pt x="3173722" y="1427601"/>
                  <a:pt x="3173722" y="1424004"/>
                </a:cubicBezTo>
                <a:lnTo>
                  <a:pt x="3174801" y="1418609"/>
                </a:lnTo>
                <a:lnTo>
                  <a:pt x="3173722" y="1417530"/>
                </a:lnTo>
                <a:lnTo>
                  <a:pt x="3171564" y="1417530"/>
                </a:lnTo>
                <a:lnTo>
                  <a:pt x="3167248" y="1425083"/>
                </a:lnTo>
                <a:lnTo>
                  <a:pt x="3166169" y="1426162"/>
                </a:lnTo>
                <a:lnTo>
                  <a:pt x="3165090" y="1426162"/>
                </a:lnTo>
                <a:lnTo>
                  <a:pt x="3161853" y="1425083"/>
                </a:lnTo>
                <a:cubicBezTo>
                  <a:pt x="3159695" y="1425083"/>
                  <a:pt x="3153535" y="1432636"/>
                  <a:pt x="3143375" y="1447742"/>
                </a:cubicBezTo>
                <a:cubicBezTo>
                  <a:pt x="3137799" y="1447742"/>
                  <a:pt x="3132404" y="1450979"/>
                  <a:pt x="3127190" y="1457453"/>
                </a:cubicBezTo>
                <a:cubicBezTo>
                  <a:pt x="3115500" y="1460870"/>
                  <a:pt x="3109386" y="1464826"/>
                  <a:pt x="3108846" y="1469322"/>
                </a:cubicBezTo>
                <a:lnTo>
                  <a:pt x="3095898" y="1474717"/>
                </a:lnTo>
                <a:lnTo>
                  <a:pt x="3093740" y="1469322"/>
                </a:lnTo>
                <a:cubicBezTo>
                  <a:pt x="3096977" y="1459971"/>
                  <a:pt x="3102732" y="1449900"/>
                  <a:pt x="3111004" y="1439110"/>
                </a:cubicBezTo>
                <a:cubicBezTo>
                  <a:pt x="3114961" y="1424184"/>
                  <a:pt x="3118917" y="1415552"/>
                  <a:pt x="3122874" y="1413214"/>
                </a:cubicBezTo>
                <a:lnTo>
                  <a:pt x="3123953" y="1407819"/>
                </a:lnTo>
                <a:lnTo>
                  <a:pt x="3123953" y="1388397"/>
                </a:lnTo>
                <a:lnTo>
                  <a:pt x="3122874" y="1383002"/>
                </a:lnTo>
                <a:lnTo>
                  <a:pt x="3127190" y="1380844"/>
                </a:lnTo>
                <a:lnTo>
                  <a:pt x="3145533" y="1381923"/>
                </a:lnTo>
                <a:lnTo>
                  <a:pt x="3148770" y="1380844"/>
                </a:lnTo>
                <a:lnTo>
                  <a:pt x="3154165" y="1384081"/>
                </a:lnTo>
                <a:lnTo>
                  <a:pt x="3159695" y="1379765"/>
                </a:lnTo>
                <a:cubicBezTo>
                  <a:pt x="3172643" y="1380664"/>
                  <a:pt x="3179117" y="1382463"/>
                  <a:pt x="3179117" y="1385160"/>
                </a:cubicBezTo>
                <a:lnTo>
                  <a:pt x="3181275" y="1385160"/>
                </a:lnTo>
                <a:lnTo>
                  <a:pt x="3181275" y="1384081"/>
                </a:lnTo>
                <a:lnTo>
                  <a:pt x="3180196" y="1380844"/>
                </a:lnTo>
                <a:lnTo>
                  <a:pt x="3188828" y="1378686"/>
                </a:lnTo>
                <a:lnTo>
                  <a:pt x="3193144" y="1378686"/>
                </a:lnTo>
                <a:cubicBezTo>
                  <a:pt x="3205192" y="1382283"/>
                  <a:pt x="3215263" y="1384081"/>
                  <a:pt x="3223356" y="1384081"/>
                </a:cubicBezTo>
                <a:lnTo>
                  <a:pt x="3230909" y="1377607"/>
                </a:lnTo>
                <a:cubicBezTo>
                  <a:pt x="3234505" y="1377607"/>
                  <a:pt x="3236304" y="1373651"/>
                  <a:pt x="3236304" y="1365738"/>
                </a:cubicBezTo>
                <a:lnTo>
                  <a:pt x="3226593" y="1365738"/>
                </a:lnTo>
                <a:cubicBezTo>
                  <a:pt x="3221557" y="1365738"/>
                  <a:pt x="3217601" y="1365018"/>
                  <a:pt x="3214724" y="1363580"/>
                </a:cubicBezTo>
                <a:cubicBezTo>
                  <a:pt x="3207710" y="1365738"/>
                  <a:pt x="3200516" y="1366817"/>
                  <a:pt x="3193144" y="1366817"/>
                </a:cubicBezTo>
                <a:lnTo>
                  <a:pt x="3176959" y="1362501"/>
                </a:lnTo>
                <a:lnTo>
                  <a:pt x="3168327" y="1364659"/>
                </a:lnTo>
                <a:lnTo>
                  <a:pt x="3167248" y="1364659"/>
                </a:lnTo>
                <a:lnTo>
                  <a:pt x="3161853" y="1363580"/>
                </a:lnTo>
                <a:lnTo>
                  <a:pt x="3157537" y="1366817"/>
                </a:lnTo>
                <a:lnTo>
                  <a:pt x="3153086" y="1365738"/>
                </a:lnTo>
                <a:lnTo>
                  <a:pt x="3147691" y="1366817"/>
                </a:lnTo>
                <a:cubicBezTo>
                  <a:pt x="3133304" y="1363400"/>
                  <a:pt x="3126111" y="1360882"/>
                  <a:pt x="3126111" y="1359264"/>
                </a:cubicBezTo>
                <a:lnTo>
                  <a:pt x="3126111" y="1356971"/>
                </a:lnTo>
                <a:lnTo>
                  <a:pt x="3128269" y="1354813"/>
                </a:lnTo>
                <a:lnTo>
                  <a:pt x="3136901" y="1354813"/>
                </a:lnTo>
                <a:lnTo>
                  <a:pt x="3136901" y="1353734"/>
                </a:lnTo>
                <a:lnTo>
                  <a:pt x="3133664" y="1349418"/>
                </a:lnTo>
                <a:lnTo>
                  <a:pt x="3133664" y="1348339"/>
                </a:lnTo>
                <a:cubicBezTo>
                  <a:pt x="3136541" y="1345282"/>
                  <a:pt x="3137980" y="1342405"/>
                  <a:pt x="3137980" y="1339707"/>
                </a:cubicBezTo>
                <a:cubicBezTo>
                  <a:pt x="3137980" y="1331794"/>
                  <a:pt x="3136541" y="1327838"/>
                  <a:pt x="3133664" y="1327838"/>
                </a:cubicBezTo>
                <a:lnTo>
                  <a:pt x="3127190" y="1329996"/>
                </a:lnTo>
                <a:lnTo>
                  <a:pt x="3122874" y="1329996"/>
                </a:lnTo>
                <a:lnTo>
                  <a:pt x="3120716" y="1337549"/>
                </a:lnTo>
                <a:lnTo>
                  <a:pt x="3121795" y="1347260"/>
                </a:lnTo>
                <a:cubicBezTo>
                  <a:pt x="3116939" y="1348699"/>
                  <a:pt x="3112982" y="1351936"/>
                  <a:pt x="3109925" y="1356971"/>
                </a:cubicBezTo>
                <a:lnTo>
                  <a:pt x="3113163" y="1367896"/>
                </a:lnTo>
                <a:lnTo>
                  <a:pt x="3113163" y="1380844"/>
                </a:lnTo>
                <a:lnTo>
                  <a:pt x="3117479" y="1406740"/>
                </a:lnTo>
                <a:cubicBezTo>
                  <a:pt x="3115680" y="1411416"/>
                  <a:pt x="3113882" y="1413933"/>
                  <a:pt x="3112083" y="1414293"/>
                </a:cubicBezTo>
                <a:lnTo>
                  <a:pt x="3107767" y="1414293"/>
                </a:lnTo>
                <a:cubicBezTo>
                  <a:pt x="3103451" y="1414293"/>
                  <a:pt x="3097697" y="1412854"/>
                  <a:pt x="3090503" y="1409977"/>
                </a:cubicBezTo>
                <a:lnTo>
                  <a:pt x="3089424" y="1409977"/>
                </a:lnTo>
                <a:lnTo>
                  <a:pt x="3087266" y="1429399"/>
                </a:lnTo>
                <a:lnTo>
                  <a:pt x="3090503" y="1452058"/>
                </a:lnTo>
                <a:lnTo>
                  <a:pt x="3088345" y="1476875"/>
                </a:lnTo>
                <a:lnTo>
                  <a:pt x="3088345" y="1479033"/>
                </a:lnTo>
                <a:lnTo>
                  <a:pt x="3079713" y="1488744"/>
                </a:lnTo>
                <a:lnTo>
                  <a:pt x="3073239" y="1487665"/>
                </a:lnTo>
                <a:lnTo>
                  <a:pt x="3065686" y="1490902"/>
                </a:lnTo>
                <a:cubicBezTo>
                  <a:pt x="3053817" y="1484968"/>
                  <a:pt x="3047343" y="1481011"/>
                  <a:pt x="3046264" y="1479033"/>
                </a:cubicBezTo>
                <a:lnTo>
                  <a:pt x="3046264" y="1463927"/>
                </a:lnTo>
                <a:lnTo>
                  <a:pt x="3047343" y="1459611"/>
                </a:lnTo>
                <a:lnTo>
                  <a:pt x="3043027" y="1443426"/>
                </a:lnTo>
                <a:cubicBezTo>
                  <a:pt x="3044466" y="1443426"/>
                  <a:pt x="3045185" y="1440549"/>
                  <a:pt x="3045185" y="1434794"/>
                </a:cubicBezTo>
                <a:cubicBezTo>
                  <a:pt x="3047343" y="1434075"/>
                  <a:pt x="3048422" y="1431917"/>
                  <a:pt x="3048422" y="1428320"/>
                </a:cubicBezTo>
                <a:lnTo>
                  <a:pt x="3048422" y="1424004"/>
                </a:lnTo>
                <a:lnTo>
                  <a:pt x="3045185" y="1407819"/>
                </a:lnTo>
                <a:lnTo>
                  <a:pt x="3045185" y="1393792"/>
                </a:lnTo>
                <a:lnTo>
                  <a:pt x="3050580" y="1388397"/>
                </a:lnTo>
                <a:lnTo>
                  <a:pt x="3050580" y="1387318"/>
                </a:lnTo>
                <a:lnTo>
                  <a:pt x="3049501" y="1387318"/>
                </a:lnTo>
                <a:cubicBezTo>
                  <a:pt x="3046804" y="1387318"/>
                  <a:pt x="3043926" y="1389116"/>
                  <a:pt x="3040869" y="1392713"/>
                </a:cubicBezTo>
                <a:cubicBezTo>
                  <a:pt x="3036553" y="1397029"/>
                  <a:pt x="3032956" y="1399187"/>
                  <a:pt x="3030079" y="1399187"/>
                </a:cubicBezTo>
                <a:lnTo>
                  <a:pt x="3025763" y="1399187"/>
                </a:lnTo>
                <a:lnTo>
                  <a:pt x="3023605" y="1397029"/>
                </a:lnTo>
                <a:lnTo>
                  <a:pt x="3023605" y="1395950"/>
                </a:lnTo>
                <a:lnTo>
                  <a:pt x="3036553" y="1377607"/>
                </a:lnTo>
                <a:cubicBezTo>
                  <a:pt x="3040509" y="1377607"/>
                  <a:pt x="3044106" y="1372212"/>
                  <a:pt x="3047343" y="1361422"/>
                </a:cubicBezTo>
                <a:lnTo>
                  <a:pt x="3046264" y="1356971"/>
                </a:lnTo>
                <a:cubicBezTo>
                  <a:pt x="3046264" y="1355353"/>
                  <a:pt x="3049141" y="1351756"/>
                  <a:pt x="3054896" y="1346181"/>
                </a:cubicBezTo>
                <a:lnTo>
                  <a:pt x="3054896" y="1334312"/>
                </a:lnTo>
                <a:cubicBezTo>
                  <a:pt x="3054896" y="1333053"/>
                  <a:pt x="3056694" y="1331974"/>
                  <a:pt x="3060291" y="1331075"/>
                </a:cubicBezTo>
                <a:cubicBezTo>
                  <a:pt x="3060291" y="1323162"/>
                  <a:pt x="3062089" y="1318127"/>
                  <a:pt x="3065686" y="1315969"/>
                </a:cubicBezTo>
                <a:lnTo>
                  <a:pt x="3063528" y="1307337"/>
                </a:lnTo>
                <a:lnTo>
                  <a:pt x="3063528" y="1298705"/>
                </a:lnTo>
                <a:lnTo>
                  <a:pt x="3067844" y="1292231"/>
                </a:lnTo>
                <a:lnTo>
                  <a:pt x="3066765" y="1288994"/>
                </a:lnTo>
                <a:lnTo>
                  <a:pt x="3063528" y="1288994"/>
                </a:lnTo>
                <a:cubicBezTo>
                  <a:pt x="3060831" y="1291152"/>
                  <a:pt x="3058313" y="1292231"/>
                  <a:pt x="3055975" y="1292231"/>
                </a:cubicBezTo>
                <a:lnTo>
                  <a:pt x="3050580" y="1291152"/>
                </a:lnTo>
                <a:lnTo>
                  <a:pt x="3044106" y="1292231"/>
                </a:lnTo>
                <a:lnTo>
                  <a:pt x="3043027" y="1292231"/>
                </a:lnTo>
                <a:cubicBezTo>
                  <a:pt x="3033675" y="1289354"/>
                  <a:pt x="3029000" y="1286836"/>
                  <a:pt x="3029000" y="1284678"/>
                </a:cubicBezTo>
                <a:lnTo>
                  <a:pt x="3027921" y="1280362"/>
                </a:lnTo>
                <a:lnTo>
                  <a:pt x="3029000" y="1279283"/>
                </a:lnTo>
                <a:lnTo>
                  <a:pt x="3031158" y="1279283"/>
                </a:lnTo>
                <a:cubicBezTo>
                  <a:pt x="3034215" y="1281441"/>
                  <a:pt x="3037093" y="1282520"/>
                  <a:pt x="3039790" y="1282520"/>
                </a:cubicBezTo>
                <a:lnTo>
                  <a:pt x="3046264" y="1264177"/>
                </a:lnTo>
                <a:lnTo>
                  <a:pt x="3046264" y="1252308"/>
                </a:lnTo>
                <a:lnTo>
                  <a:pt x="3048422" y="1250150"/>
                </a:lnTo>
                <a:lnTo>
                  <a:pt x="3049501" y="1253387"/>
                </a:lnTo>
                <a:lnTo>
                  <a:pt x="3051659" y="1251229"/>
                </a:lnTo>
                <a:cubicBezTo>
                  <a:pt x="3047343" y="1248172"/>
                  <a:pt x="3045185" y="1242058"/>
                  <a:pt x="3045185" y="1232886"/>
                </a:cubicBezTo>
                <a:lnTo>
                  <a:pt x="3044106" y="1229649"/>
                </a:lnTo>
                <a:close/>
                <a:moveTo>
                  <a:pt x="5072898" y="1224929"/>
                </a:moveTo>
                <a:lnTo>
                  <a:pt x="5079372" y="1226008"/>
                </a:lnTo>
                <a:lnTo>
                  <a:pt x="5094478" y="1224929"/>
                </a:lnTo>
                <a:lnTo>
                  <a:pt x="5095557" y="1224929"/>
                </a:lnTo>
                <a:cubicBezTo>
                  <a:pt x="5104190" y="1224929"/>
                  <a:pt x="5108506" y="1227447"/>
                  <a:pt x="5108506" y="1232482"/>
                </a:cubicBezTo>
                <a:lnTo>
                  <a:pt x="5111743" y="1232482"/>
                </a:lnTo>
                <a:cubicBezTo>
                  <a:pt x="5114440" y="1230324"/>
                  <a:pt x="5117677" y="1229245"/>
                  <a:pt x="5121454" y="1229245"/>
                </a:cubicBezTo>
                <a:cubicBezTo>
                  <a:pt x="5127029" y="1229245"/>
                  <a:pt x="5130670" y="1231043"/>
                  <a:pt x="5132378" y="1234640"/>
                </a:cubicBezTo>
                <a:lnTo>
                  <a:pt x="5132378" y="1241114"/>
                </a:lnTo>
                <a:cubicBezTo>
                  <a:pt x="5132378" y="1243272"/>
                  <a:pt x="5129456" y="1244711"/>
                  <a:pt x="5123612" y="1245430"/>
                </a:cubicBezTo>
                <a:lnTo>
                  <a:pt x="5121454" y="1240035"/>
                </a:lnTo>
                <a:lnTo>
                  <a:pt x="5119296" y="1240035"/>
                </a:lnTo>
                <a:lnTo>
                  <a:pt x="5119296" y="1246509"/>
                </a:lnTo>
                <a:cubicBezTo>
                  <a:pt x="5119296" y="1252084"/>
                  <a:pt x="5120734" y="1255321"/>
                  <a:pt x="5123612" y="1256220"/>
                </a:cubicBezTo>
                <a:lnTo>
                  <a:pt x="5124691" y="1256220"/>
                </a:lnTo>
                <a:lnTo>
                  <a:pt x="5137774" y="1245430"/>
                </a:lnTo>
                <a:cubicBezTo>
                  <a:pt x="5149643" y="1245430"/>
                  <a:pt x="5157915" y="1253028"/>
                  <a:pt x="5162591" y="1268224"/>
                </a:cubicBezTo>
                <a:lnTo>
                  <a:pt x="5162591" y="1269303"/>
                </a:lnTo>
                <a:lnTo>
                  <a:pt x="5158275" y="1268224"/>
                </a:lnTo>
                <a:lnTo>
                  <a:pt x="5149643" y="1271461"/>
                </a:lnTo>
                <a:lnTo>
                  <a:pt x="5141011" y="1271461"/>
                </a:lnTo>
                <a:cubicBezTo>
                  <a:pt x="5136695" y="1271461"/>
                  <a:pt x="5134537" y="1270023"/>
                  <a:pt x="5134537" y="1267145"/>
                </a:cubicBezTo>
                <a:lnTo>
                  <a:pt x="5130086" y="1273619"/>
                </a:lnTo>
                <a:lnTo>
                  <a:pt x="5138853" y="1273619"/>
                </a:lnTo>
                <a:cubicBezTo>
                  <a:pt x="5145327" y="1274698"/>
                  <a:pt x="5148564" y="1277575"/>
                  <a:pt x="5148564" y="1282251"/>
                </a:cubicBezTo>
                <a:cubicBezTo>
                  <a:pt x="5148564" y="1285848"/>
                  <a:pt x="5142764" y="1290883"/>
                  <a:pt x="5131165" y="1297357"/>
                </a:cubicBezTo>
                <a:cubicBezTo>
                  <a:pt x="5129906" y="1302392"/>
                  <a:pt x="5127748" y="1304910"/>
                  <a:pt x="5124691" y="1304910"/>
                </a:cubicBezTo>
                <a:lnTo>
                  <a:pt x="5125770" y="1310305"/>
                </a:lnTo>
                <a:lnTo>
                  <a:pt x="5124691" y="1311384"/>
                </a:lnTo>
                <a:lnTo>
                  <a:pt x="5123612" y="1310305"/>
                </a:lnTo>
                <a:lnTo>
                  <a:pt x="5118217" y="1310305"/>
                </a:lnTo>
                <a:lnTo>
                  <a:pt x="5116059" y="1312463"/>
                </a:lnTo>
                <a:lnTo>
                  <a:pt x="5120375" y="1313542"/>
                </a:lnTo>
                <a:lnTo>
                  <a:pt x="5124691" y="1312463"/>
                </a:lnTo>
                <a:lnTo>
                  <a:pt x="5127928" y="1315700"/>
                </a:lnTo>
                <a:lnTo>
                  <a:pt x="5132378" y="1314621"/>
                </a:lnTo>
                <a:lnTo>
                  <a:pt x="5133457" y="1315700"/>
                </a:lnTo>
                <a:lnTo>
                  <a:pt x="5134537" y="1312463"/>
                </a:lnTo>
                <a:lnTo>
                  <a:pt x="5133457" y="1311384"/>
                </a:lnTo>
                <a:lnTo>
                  <a:pt x="5133457" y="1309226"/>
                </a:lnTo>
                <a:cubicBezTo>
                  <a:pt x="5138673" y="1302212"/>
                  <a:pt x="5144068" y="1296458"/>
                  <a:pt x="5149643" y="1291962"/>
                </a:cubicBezTo>
                <a:lnTo>
                  <a:pt x="5150722" y="1291962"/>
                </a:lnTo>
                <a:cubicBezTo>
                  <a:pt x="5158994" y="1291962"/>
                  <a:pt x="5167626" y="1299515"/>
                  <a:pt x="5176618" y="1314621"/>
                </a:cubicBezTo>
                <a:lnTo>
                  <a:pt x="5176618" y="1315700"/>
                </a:lnTo>
                <a:lnTo>
                  <a:pt x="5178776" y="1315700"/>
                </a:lnTo>
                <a:cubicBezTo>
                  <a:pt x="5180934" y="1315160"/>
                  <a:pt x="5182013" y="1312283"/>
                  <a:pt x="5182013" y="1307068"/>
                </a:cubicBezTo>
                <a:lnTo>
                  <a:pt x="5182013" y="1305989"/>
                </a:lnTo>
                <a:cubicBezTo>
                  <a:pt x="5179136" y="1305989"/>
                  <a:pt x="5177697" y="1303831"/>
                  <a:pt x="5177697" y="1299515"/>
                </a:cubicBezTo>
                <a:lnTo>
                  <a:pt x="5177697" y="1298436"/>
                </a:lnTo>
                <a:lnTo>
                  <a:pt x="5184171" y="1288725"/>
                </a:lnTo>
                <a:lnTo>
                  <a:pt x="5182013" y="1282251"/>
                </a:lnTo>
                <a:lnTo>
                  <a:pt x="5184171" y="1276856"/>
                </a:lnTo>
                <a:lnTo>
                  <a:pt x="5183092" y="1275777"/>
                </a:lnTo>
                <a:lnTo>
                  <a:pt x="5183092" y="1274698"/>
                </a:lnTo>
                <a:cubicBezTo>
                  <a:pt x="5183631" y="1253028"/>
                  <a:pt x="5185070" y="1242193"/>
                  <a:pt x="5187408" y="1242193"/>
                </a:cubicBezTo>
                <a:lnTo>
                  <a:pt x="5186329" y="1231403"/>
                </a:lnTo>
                <a:cubicBezTo>
                  <a:pt x="5186329" y="1227087"/>
                  <a:pt x="5191409" y="1224929"/>
                  <a:pt x="5201570" y="1224929"/>
                </a:cubicBezTo>
                <a:cubicBezTo>
                  <a:pt x="5209842" y="1232482"/>
                  <a:pt x="5218115" y="1236438"/>
                  <a:pt x="5226387" y="1236798"/>
                </a:cubicBezTo>
                <a:lnTo>
                  <a:pt x="5227466" y="1241114"/>
                </a:lnTo>
                <a:lnTo>
                  <a:pt x="5226387" y="1242193"/>
                </a:lnTo>
                <a:lnTo>
                  <a:pt x="5231782" y="1244351"/>
                </a:lnTo>
                <a:lnTo>
                  <a:pt x="5231782" y="1245430"/>
                </a:lnTo>
                <a:cubicBezTo>
                  <a:pt x="5230343" y="1247049"/>
                  <a:pt x="5228545" y="1253208"/>
                  <a:pt x="5226387" y="1263908"/>
                </a:cubicBezTo>
                <a:lnTo>
                  <a:pt x="5224229" y="1263908"/>
                </a:lnTo>
                <a:lnTo>
                  <a:pt x="5224229" y="1271461"/>
                </a:lnTo>
                <a:lnTo>
                  <a:pt x="5218834" y="1289804"/>
                </a:lnTo>
                <a:lnTo>
                  <a:pt x="5218834" y="1290883"/>
                </a:lnTo>
                <a:lnTo>
                  <a:pt x="5229624" y="1289804"/>
                </a:lnTo>
                <a:lnTo>
                  <a:pt x="5238256" y="1294120"/>
                </a:lnTo>
                <a:lnTo>
                  <a:pt x="5252283" y="1289804"/>
                </a:lnTo>
                <a:lnTo>
                  <a:pt x="5253362" y="1290883"/>
                </a:lnTo>
                <a:lnTo>
                  <a:pt x="5255520" y="1290883"/>
                </a:lnTo>
                <a:lnTo>
                  <a:pt x="5255520" y="1289804"/>
                </a:lnTo>
                <a:cubicBezTo>
                  <a:pt x="5253362" y="1289804"/>
                  <a:pt x="5252283" y="1289085"/>
                  <a:pt x="5252283" y="1287646"/>
                </a:cubicBezTo>
                <a:lnTo>
                  <a:pt x="5252283" y="1286567"/>
                </a:lnTo>
                <a:lnTo>
                  <a:pt x="5264152" y="1268224"/>
                </a:lnTo>
                <a:lnTo>
                  <a:pt x="5265366" y="1268224"/>
                </a:lnTo>
                <a:cubicBezTo>
                  <a:pt x="5267524" y="1268224"/>
                  <a:pt x="5272919" y="1271461"/>
                  <a:pt x="5281551" y="1277935"/>
                </a:cubicBezTo>
                <a:lnTo>
                  <a:pt x="5284788" y="1279014"/>
                </a:lnTo>
                <a:lnTo>
                  <a:pt x="5288025" y="1277935"/>
                </a:lnTo>
                <a:cubicBezTo>
                  <a:pt x="5292341" y="1284049"/>
                  <a:pt x="5294499" y="1288365"/>
                  <a:pt x="5294499" y="1290883"/>
                </a:cubicBezTo>
                <a:lnTo>
                  <a:pt x="5294499" y="1293041"/>
                </a:lnTo>
                <a:lnTo>
                  <a:pt x="5288025" y="1299515"/>
                </a:lnTo>
                <a:lnTo>
                  <a:pt x="5284788" y="1296278"/>
                </a:lnTo>
                <a:lnTo>
                  <a:pt x="5284788" y="1297357"/>
                </a:lnTo>
                <a:lnTo>
                  <a:pt x="5285867" y="1300594"/>
                </a:lnTo>
                <a:lnTo>
                  <a:pt x="5279393" y="1305989"/>
                </a:lnTo>
                <a:cubicBezTo>
                  <a:pt x="5272020" y="1303291"/>
                  <a:pt x="5264781" y="1298616"/>
                  <a:pt x="5257678" y="1291962"/>
                </a:cubicBezTo>
                <a:lnTo>
                  <a:pt x="5257678" y="1293041"/>
                </a:lnTo>
                <a:lnTo>
                  <a:pt x="5261994" y="1300594"/>
                </a:lnTo>
                <a:lnTo>
                  <a:pt x="5263073" y="1299515"/>
                </a:lnTo>
                <a:lnTo>
                  <a:pt x="5264152" y="1299515"/>
                </a:lnTo>
                <a:cubicBezTo>
                  <a:pt x="5265321" y="1299515"/>
                  <a:pt x="5266445" y="1300954"/>
                  <a:pt x="5267524" y="1303831"/>
                </a:cubicBezTo>
                <a:lnTo>
                  <a:pt x="5268603" y="1302752"/>
                </a:lnTo>
                <a:lnTo>
                  <a:pt x="5269682" y="1302752"/>
                </a:lnTo>
                <a:lnTo>
                  <a:pt x="5280472" y="1310305"/>
                </a:lnTo>
                <a:cubicBezTo>
                  <a:pt x="5276695" y="1341326"/>
                  <a:pt x="5272739" y="1356837"/>
                  <a:pt x="5268603" y="1356837"/>
                </a:cubicBezTo>
                <a:lnTo>
                  <a:pt x="5268603" y="1357916"/>
                </a:lnTo>
                <a:lnTo>
                  <a:pt x="5269682" y="1362232"/>
                </a:lnTo>
                <a:lnTo>
                  <a:pt x="5265366" y="1368706"/>
                </a:lnTo>
                <a:lnTo>
                  <a:pt x="5266445" y="1377338"/>
                </a:lnTo>
                <a:lnTo>
                  <a:pt x="5253362" y="1413079"/>
                </a:lnTo>
                <a:cubicBezTo>
                  <a:pt x="5253362" y="1414518"/>
                  <a:pt x="5255520" y="1415957"/>
                  <a:pt x="5259836" y="1417396"/>
                </a:cubicBezTo>
                <a:cubicBezTo>
                  <a:pt x="5259836" y="1420273"/>
                  <a:pt x="5263477" y="1421711"/>
                  <a:pt x="5270761" y="1421711"/>
                </a:cubicBezTo>
                <a:cubicBezTo>
                  <a:pt x="5271300" y="1424050"/>
                  <a:pt x="5276695" y="1427287"/>
                  <a:pt x="5286946" y="1431423"/>
                </a:cubicBezTo>
                <a:cubicBezTo>
                  <a:pt x="5293959" y="1436458"/>
                  <a:pt x="5297556" y="1439695"/>
                  <a:pt x="5297736" y="1441134"/>
                </a:cubicBezTo>
                <a:lnTo>
                  <a:pt x="5297736" y="1442213"/>
                </a:lnTo>
                <a:lnTo>
                  <a:pt x="5275077" y="1485508"/>
                </a:lnTo>
                <a:lnTo>
                  <a:pt x="5273998" y="1485508"/>
                </a:lnTo>
                <a:cubicBezTo>
                  <a:pt x="5271480" y="1485508"/>
                  <a:pt x="5262803" y="1479753"/>
                  <a:pt x="5247967" y="1468243"/>
                </a:cubicBezTo>
                <a:cubicBezTo>
                  <a:pt x="5232861" y="1465366"/>
                  <a:pt x="5225308" y="1461006"/>
                  <a:pt x="5225308" y="1455161"/>
                </a:cubicBezTo>
                <a:lnTo>
                  <a:pt x="5220992" y="1453003"/>
                </a:lnTo>
                <a:cubicBezTo>
                  <a:pt x="5209123" y="1458128"/>
                  <a:pt x="5200446" y="1463927"/>
                  <a:pt x="5194961" y="1470401"/>
                </a:cubicBezTo>
                <a:cubicBezTo>
                  <a:pt x="5181833" y="1476336"/>
                  <a:pt x="5172122" y="1482451"/>
                  <a:pt x="5165828" y="1488745"/>
                </a:cubicBezTo>
                <a:lnTo>
                  <a:pt x="5161512" y="1489823"/>
                </a:lnTo>
                <a:lnTo>
                  <a:pt x="5146406" y="1486587"/>
                </a:lnTo>
                <a:lnTo>
                  <a:pt x="5139932" y="1488745"/>
                </a:lnTo>
                <a:lnTo>
                  <a:pt x="5138853" y="1487665"/>
                </a:lnTo>
                <a:lnTo>
                  <a:pt x="5138853" y="1486587"/>
                </a:lnTo>
                <a:cubicBezTo>
                  <a:pt x="5144607" y="1486227"/>
                  <a:pt x="5147485" y="1484069"/>
                  <a:pt x="5147485" y="1480113"/>
                </a:cubicBezTo>
                <a:cubicBezTo>
                  <a:pt x="5153060" y="1474358"/>
                  <a:pt x="5162411" y="1467884"/>
                  <a:pt x="5175539" y="1460691"/>
                </a:cubicBezTo>
                <a:cubicBezTo>
                  <a:pt x="5185610" y="1448193"/>
                  <a:pt x="5193567" y="1441673"/>
                  <a:pt x="5199412" y="1441134"/>
                </a:cubicBezTo>
                <a:cubicBezTo>
                  <a:pt x="5200131" y="1433221"/>
                  <a:pt x="5201929" y="1429264"/>
                  <a:pt x="5204807" y="1429264"/>
                </a:cubicBezTo>
                <a:lnTo>
                  <a:pt x="5202649" y="1426027"/>
                </a:lnTo>
                <a:cubicBezTo>
                  <a:pt x="5204087" y="1426027"/>
                  <a:pt x="5204807" y="1424949"/>
                  <a:pt x="5204807" y="1422791"/>
                </a:cubicBezTo>
                <a:cubicBezTo>
                  <a:pt x="5204807" y="1417755"/>
                  <a:pt x="5204087" y="1415238"/>
                  <a:pt x="5202649" y="1415238"/>
                </a:cubicBezTo>
                <a:lnTo>
                  <a:pt x="5203728" y="1407685"/>
                </a:lnTo>
                <a:lnTo>
                  <a:pt x="5203728" y="1396895"/>
                </a:lnTo>
                <a:lnTo>
                  <a:pt x="5209123" y="1390286"/>
                </a:lnTo>
                <a:lnTo>
                  <a:pt x="5209123" y="1387049"/>
                </a:lnTo>
                <a:cubicBezTo>
                  <a:pt x="5209123" y="1385610"/>
                  <a:pt x="5208044" y="1384891"/>
                  <a:pt x="5205886" y="1384891"/>
                </a:cubicBezTo>
                <a:cubicBezTo>
                  <a:pt x="5202829" y="1384891"/>
                  <a:pt x="5200671" y="1376978"/>
                  <a:pt x="5199412" y="1361153"/>
                </a:cubicBezTo>
                <a:cubicBezTo>
                  <a:pt x="5196804" y="1361153"/>
                  <a:pt x="5194961" y="1354319"/>
                  <a:pt x="5193882" y="1340652"/>
                </a:cubicBezTo>
                <a:lnTo>
                  <a:pt x="5171223" y="1365469"/>
                </a:lnTo>
                <a:lnTo>
                  <a:pt x="5165828" y="1366548"/>
                </a:lnTo>
                <a:lnTo>
                  <a:pt x="5164749" y="1365469"/>
                </a:lnTo>
                <a:lnTo>
                  <a:pt x="5164749" y="1363311"/>
                </a:lnTo>
                <a:lnTo>
                  <a:pt x="5167986" y="1356837"/>
                </a:lnTo>
                <a:lnTo>
                  <a:pt x="5166907" y="1355758"/>
                </a:lnTo>
                <a:lnTo>
                  <a:pt x="5165828" y="1355758"/>
                </a:lnTo>
                <a:cubicBezTo>
                  <a:pt x="5162950" y="1356118"/>
                  <a:pt x="5158994" y="1359714"/>
                  <a:pt x="5153959" y="1366548"/>
                </a:cubicBezTo>
                <a:cubicBezTo>
                  <a:pt x="5151441" y="1366908"/>
                  <a:pt x="5148564" y="1369066"/>
                  <a:pt x="5145327" y="1373022"/>
                </a:cubicBezTo>
                <a:lnTo>
                  <a:pt x="5141011" y="1373022"/>
                </a:lnTo>
                <a:cubicBezTo>
                  <a:pt x="5145327" y="1376978"/>
                  <a:pt x="5147485" y="1381294"/>
                  <a:pt x="5147485" y="1385970"/>
                </a:cubicBezTo>
                <a:lnTo>
                  <a:pt x="5146406" y="1387049"/>
                </a:lnTo>
                <a:cubicBezTo>
                  <a:pt x="5146406" y="1388488"/>
                  <a:pt x="5144607" y="1389207"/>
                  <a:pt x="5141011" y="1389207"/>
                </a:cubicBezTo>
                <a:lnTo>
                  <a:pt x="5139932" y="1390286"/>
                </a:lnTo>
                <a:lnTo>
                  <a:pt x="5139932" y="1392578"/>
                </a:lnTo>
                <a:cubicBezTo>
                  <a:pt x="5140471" y="1396895"/>
                  <a:pt x="5141550" y="1399053"/>
                  <a:pt x="5143169" y="1399053"/>
                </a:cubicBezTo>
                <a:lnTo>
                  <a:pt x="5145327" y="1399053"/>
                </a:lnTo>
                <a:cubicBezTo>
                  <a:pt x="5147844" y="1391050"/>
                  <a:pt x="5151801" y="1387049"/>
                  <a:pt x="5157196" y="1387049"/>
                </a:cubicBezTo>
                <a:lnTo>
                  <a:pt x="5165828" y="1391365"/>
                </a:lnTo>
                <a:lnTo>
                  <a:pt x="5175539" y="1390286"/>
                </a:lnTo>
                <a:lnTo>
                  <a:pt x="5176618" y="1391365"/>
                </a:lnTo>
                <a:lnTo>
                  <a:pt x="5176618" y="1392578"/>
                </a:lnTo>
                <a:cubicBezTo>
                  <a:pt x="5176618" y="1395096"/>
                  <a:pt x="5171223" y="1397614"/>
                  <a:pt x="5160433" y="1400132"/>
                </a:cubicBezTo>
                <a:cubicBezTo>
                  <a:pt x="5158634" y="1403369"/>
                  <a:pt x="5152520" y="1407325"/>
                  <a:pt x="5142090" y="1412001"/>
                </a:cubicBezTo>
                <a:cubicBezTo>
                  <a:pt x="5140651" y="1418655"/>
                  <a:pt x="5139932" y="1428006"/>
                  <a:pt x="5139932" y="1440055"/>
                </a:cubicBezTo>
                <a:lnTo>
                  <a:pt x="5141011" y="1444371"/>
                </a:lnTo>
                <a:lnTo>
                  <a:pt x="5139932" y="1447608"/>
                </a:lnTo>
                <a:lnTo>
                  <a:pt x="5141011" y="1453003"/>
                </a:lnTo>
                <a:lnTo>
                  <a:pt x="5137774" y="1459612"/>
                </a:lnTo>
                <a:lnTo>
                  <a:pt x="5138853" y="1468243"/>
                </a:lnTo>
                <a:cubicBezTo>
                  <a:pt x="5138853" y="1473998"/>
                  <a:pt x="5136695" y="1476875"/>
                  <a:pt x="5132378" y="1476875"/>
                </a:cubicBezTo>
                <a:cubicBezTo>
                  <a:pt x="5126534" y="1476875"/>
                  <a:pt x="5123612" y="1479033"/>
                  <a:pt x="5123612" y="1483350"/>
                </a:cubicBezTo>
                <a:cubicBezTo>
                  <a:pt x="5119835" y="1486946"/>
                  <a:pt x="5116598" y="1488745"/>
                  <a:pt x="5113901" y="1488745"/>
                </a:cubicBezTo>
                <a:lnTo>
                  <a:pt x="5109585" y="1488745"/>
                </a:lnTo>
                <a:lnTo>
                  <a:pt x="5105269" y="1485508"/>
                </a:lnTo>
                <a:lnTo>
                  <a:pt x="5098794" y="1490903"/>
                </a:lnTo>
                <a:lnTo>
                  <a:pt x="5093399" y="1490903"/>
                </a:lnTo>
                <a:cubicBezTo>
                  <a:pt x="5086746" y="1490903"/>
                  <a:pt x="5082070" y="1489464"/>
                  <a:pt x="5079372" y="1486587"/>
                </a:cubicBezTo>
                <a:lnTo>
                  <a:pt x="5080451" y="1475797"/>
                </a:lnTo>
                <a:cubicBezTo>
                  <a:pt x="5077035" y="1463478"/>
                  <a:pt x="5072359" y="1457319"/>
                  <a:pt x="5066424" y="1457319"/>
                </a:cubicBezTo>
                <a:cubicBezTo>
                  <a:pt x="5061299" y="1453722"/>
                  <a:pt x="5058736" y="1450485"/>
                  <a:pt x="5058736" y="1447608"/>
                </a:cubicBezTo>
                <a:lnTo>
                  <a:pt x="5063052" y="1444371"/>
                </a:lnTo>
                <a:lnTo>
                  <a:pt x="5066424" y="1444371"/>
                </a:lnTo>
                <a:lnTo>
                  <a:pt x="5077214" y="1448687"/>
                </a:lnTo>
                <a:cubicBezTo>
                  <a:pt x="5089443" y="1448687"/>
                  <a:pt x="5095557" y="1445809"/>
                  <a:pt x="5095557" y="1440055"/>
                </a:cubicBezTo>
                <a:lnTo>
                  <a:pt x="5095557" y="1429264"/>
                </a:lnTo>
                <a:lnTo>
                  <a:pt x="5094478" y="1428186"/>
                </a:lnTo>
                <a:lnTo>
                  <a:pt x="5094478" y="1427106"/>
                </a:lnTo>
                <a:lnTo>
                  <a:pt x="5086925" y="1428186"/>
                </a:lnTo>
                <a:lnTo>
                  <a:pt x="5080451" y="1427106"/>
                </a:lnTo>
                <a:cubicBezTo>
                  <a:pt x="5070111" y="1429984"/>
                  <a:pt x="5062153" y="1435019"/>
                  <a:pt x="5056578" y="1442213"/>
                </a:cubicBezTo>
                <a:lnTo>
                  <a:pt x="5054420" y="1442213"/>
                </a:lnTo>
                <a:cubicBezTo>
                  <a:pt x="5045069" y="1431963"/>
                  <a:pt x="5040393" y="1423690"/>
                  <a:pt x="5040393" y="1417396"/>
                </a:cubicBezTo>
                <a:lnTo>
                  <a:pt x="5040393" y="1406606"/>
                </a:lnTo>
                <a:cubicBezTo>
                  <a:pt x="5040393" y="1403009"/>
                  <a:pt x="5037876" y="1400132"/>
                  <a:pt x="5032840" y="1397974"/>
                </a:cubicBezTo>
                <a:lnTo>
                  <a:pt x="5032840" y="1396895"/>
                </a:lnTo>
                <a:cubicBezTo>
                  <a:pt x="5045788" y="1384756"/>
                  <a:pt x="5052262" y="1376439"/>
                  <a:pt x="5052262" y="1371943"/>
                </a:cubicBezTo>
                <a:cubicBezTo>
                  <a:pt x="5057298" y="1368526"/>
                  <a:pt x="5059815" y="1364570"/>
                  <a:pt x="5059815" y="1360074"/>
                </a:cubicBezTo>
                <a:lnTo>
                  <a:pt x="5060894" y="1351442"/>
                </a:lnTo>
                <a:lnTo>
                  <a:pt x="5057657" y="1350363"/>
                </a:lnTo>
                <a:lnTo>
                  <a:pt x="5049025" y="1353600"/>
                </a:lnTo>
                <a:lnTo>
                  <a:pt x="5045788" y="1353600"/>
                </a:lnTo>
                <a:cubicBezTo>
                  <a:pt x="5044170" y="1353600"/>
                  <a:pt x="5042731" y="1351082"/>
                  <a:pt x="5041472" y="1346047"/>
                </a:cubicBezTo>
                <a:cubicBezTo>
                  <a:pt x="5042551" y="1343170"/>
                  <a:pt x="5043630" y="1341731"/>
                  <a:pt x="5044709" y="1341731"/>
                </a:cubicBezTo>
                <a:cubicBezTo>
                  <a:pt x="5046148" y="1341731"/>
                  <a:pt x="5046867" y="1343529"/>
                  <a:pt x="5046867" y="1347126"/>
                </a:cubicBezTo>
                <a:lnTo>
                  <a:pt x="5047946" y="1348205"/>
                </a:lnTo>
                <a:lnTo>
                  <a:pt x="5049025" y="1348205"/>
                </a:lnTo>
                <a:lnTo>
                  <a:pt x="5055499" y="1346047"/>
                </a:lnTo>
                <a:lnTo>
                  <a:pt x="5061973" y="1347126"/>
                </a:lnTo>
                <a:lnTo>
                  <a:pt x="5065211" y="1346047"/>
                </a:lnTo>
                <a:lnTo>
                  <a:pt x="5065211" y="1338494"/>
                </a:lnTo>
                <a:cubicBezTo>
                  <a:pt x="5069617" y="1332739"/>
                  <a:pt x="5071819" y="1327659"/>
                  <a:pt x="5071819" y="1323253"/>
                </a:cubicBezTo>
                <a:lnTo>
                  <a:pt x="5060894" y="1326625"/>
                </a:lnTo>
                <a:lnTo>
                  <a:pt x="5047946" y="1321095"/>
                </a:lnTo>
                <a:lnTo>
                  <a:pt x="5041472" y="1322174"/>
                </a:lnTo>
                <a:lnTo>
                  <a:pt x="5039314" y="1322174"/>
                </a:lnTo>
                <a:cubicBezTo>
                  <a:pt x="5036437" y="1321275"/>
                  <a:pt x="5034998" y="1318037"/>
                  <a:pt x="5034998" y="1312463"/>
                </a:cubicBezTo>
                <a:lnTo>
                  <a:pt x="5036077" y="1311384"/>
                </a:lnTo>
                <a:lnTo>
                  <a:pt x="5040393" y="1311384"/>
                </a:lnTo>
                <a:lnTo>
                  <a:pt x="5049025" y="1313542"/>
                </a:lnTo>
                <a:lnTo>
                  <a:pt x="5058736" y="1311384"/>
                </a:lnTo>
                <a:lnTo>
                  <a:pt x="5071819" y="1312463"/>
                </a:lnTo>
                <a:lnTo>
                  <a:pt x="5072898" y="1311384"/>
                </a:lnTo>
                <a:lnTo>
                  <a:pt x="5072898" y="1295199"/>
                </a:lnTo>
                <a:lnTo>
                  <a:pt x="5075056" y="1288725"/>
                </a:lnTo>
                <a:lnTo>
                  <a:pt x="5073977" y="1276856"/>
                </a:lnTo>
                <a:lnTo>
                  <a:pt x="5073977" y="1273619"/>
                </a:lnTo>
                <a:lnTo>
                  <a:pt x="5071819" y="1271461"/>
                </a:lnTo>
                <a:lnTo>
                  <a:pt x="5069661" y="1271461"/>
                </a:lnTo>
                <a:lnTo>
                  <a:pt x="5053341" y="1272540"/>
                </a:lnTo>
                <a:lnTo>
                  <a:pt x="5043630" y="1270382"/>
                </a:lnTo>
                <a:lnTo>
                  <a:pt x="5038235" y="1271461"/>
                </a:lnTo>
                <a:lnTo>
                  <a:pt x="5037156" y="1270382"/>
                </a:lnTo>
                <a:lnTo>
                  <a:pt x="5037156" y="1269303"/>
                </a:lnTo>
                <a:cubicBezTo>
                  <a:pt x="5038595" y="1262020"/>
                  <a:pt x="5041472" y="1258378"/>
                  <a:pt x="5045788" y="1258378"/>
                </a:cubicBezTo>
                <a:lnTo>
                  <a:pt x="5052262" y="1260671"/>
                </a:lnTo>
                <a:lnTo>
                  <a:pt x="5059815" y="1259592"/>
                </a:lnTo>
                <a:cubicBezTo>
                  <a:pt x="5059815" y="1261030"/>
                  <a:pt x="5063457" y="1261750"/>
                  <a:pt x="5070740" y="1261750"/>
                </a:cubicBezTo>
                <a:lnTo>
                  <a:pt x="5075056" y="1267145"/>
                </a:lnTo>
                <a:lnTo>
                  <a:pt x="5075056" y="1266066"/>
                </a:lnTo>
                <a:lnTo>
                  <a:pt x="5073977" y="1248667"/>
                </a:lnTo>
                <a:lnTo>
                  <a:pt x="5076135" y="1246509"/>
                </a:lnTo>
                <a:lnTo>
                  <a:pt x="5077214" y="1247588"/>
                </a:lnTo>
                <a:lnTo>
                  <a:pt x="5079372" y="1247588"/>
                </a:lnTo>
                <a:lnTo>
                  <a:pt x="5079372" y="1246509"/>
                </a:lnTo>
                <a:cubicBezTo>
                  <a:pt x="5075056" y="1245790"/>
                  <a:pt x="5072898" y="1244711"/>
                  <a:pt x="5072898" y="1243272"/>
                </a:cubicBezTo>
                <a:lnTo>
                  <a:pt x="5072898" y="1241114"/>
                </a:lnTo>
                <a:lnTo>
                  <a:pt x="5073977" y="1233561"/>
                </a:lnTo>
                <a:cubicBezTo>
                  <a:pt x="5071100" y="1232122"/>
                  <a:pt x="5069661" y="1229964"/>
                  <a:pt x="5069661" y="1227087"/>
                </a:cubicBezTo>
                <a:close/>
                <a:moveTo>
                  <a:pt x="1044988" y="1223983"/>
                </a:moveTo>
                <a:lnTo>
                  <a:pt x="1047282" y="1223983"/>
                </a:lnTo>
                <a:lnTo>
                  <a:pt x="1050519" y="1226142"/>
                </a:lnTo>
                <a:lnTo>
                  <a:pt x="1059286" y="1226142"/>
                </a:lnTo>
                <a:cubicBezTo>
                  <a:pt x="1061623" y="1226142"/>
                  <a:pt x="1064185" y="1227265"/>
                  <a:pt x="1066974" y="1229513"/>
                </a:cubicBezTo>
                <a:lnTo>
                  <a:pt x="1068053" y="1229513"/>
                </a:lnTo>
                <a:lnTo>
                  <a:pt x="1076820" y="1227220"/>
                </a:lnTo>
                <a:lnTo>
                  <a:pt x="1082214" y="1227220"/>
                </a:lnTo>
                <a:cubicBezTo>
                  <a:pt x="1087339" y="1227400"/>
                  <a:pt x="1089903" y="1228164"/>
                  <a:pt x="1089903" y="1229513"/>
                </a:cubicBezTo>
                <a:cubicBezTo>
                  <a:pt x="1098085" y="1228704"/>
                  <a:pt x="1103165" y="1227220"/>
                  <a:pt x="1105143" y="1225062"/>
                </a:cubicBezTo>
                <a:lnTo>
                  <a:pt x="1113911" y="1225062"/>
                </a:lnTo>
                <a:cubicBezTo>
                  <a:pt x="1130544" y="1227850"/>
                  <a:pt x="1139311" y="1230412"/>
                  <a:pt x="1140210" y="1232750"/>
                </a:cubicBezTo>
                <a:lnTo>
                  <a:pt x="1145741" y="1231671"/>
                </a:lnTo>
                <a:lnTo>
                  <a:pt x="1146819" y="1231671"/>
                </a:lnTo>
                <a:lnTo>
                  <a:pt x="1151135" y="1235987"/>
                </a:lnTo>
                <a:lnTo>
                  <a:pt x="1140210" y="1250284"/>
                </a:lnTo>
                <a:lnTo>
                  <a:pt x="1141289" y="1253521"/>
                </a:lnTo>
                <a:lnTo>
                  <a:pt x="1140210" y="1257837"/>
                </a:lnTo>
                <a:lnTo>
                  <a:pt x="1141289" y="1265525"/>
                </a:lnTo>
                <a:lnTo>
                  <a:pt x="1144526" y="1265525"/>
                </a:lnTo>
                <a:lnTo>
                  <a:pt x="1148977" y="1256758"/>
                </a:lnTo>
                <a:lnTo>
                  <a:pt x="1152214" y="1256758"/>
                </a:lnTo>
                <a:cubicBezTo>
                  <a:pt x="1154372" y="1257118"/>
                  <a:pt x="1155451" y="1260040"/>
                  <a:pt x="1155451" y="1265525"/>
                </a:cubicBezTo>
                <a:lnTo>
                  <a:pt x="1158823" y="1267683"/>
                </a:lnTo>
                <a:lnTo>
                  <a:pt x="1162060" y="1264446"/>
                </a:lnTo>
                <a:lnTo>
                  <a:pt x="1157745" y="1238145"/>
                </a:lnTo>
                <a:cubicBezTo>
                  <a:pt x="1159903" y="1235987"/>
                  <a:pt x="1162420" y="1234908"/>
                  <a:pt x="1165297" y="1234908"/>
                </a:cubicBezTo>
                <a:cubicBezTo>
                  <a:pt x="1165297" y="1232031"/>
                  <a:pt x="1166060" y="1230592"/>
                  <a:pt x="1167591" y="1230592"/>
                </a:cubicBezTo>
                <a:lnTo>
                  <a:pt x="1171906" y="1230592"/>
                </a:lnTo>
                <a:cubicBezTo>
                  <a:pt x="1175593" y="1230592"/>
                  <a:pt x="1181437" y="1233515"/>
                  <a:pt x="1189440" y="1239359"/>
                </a:cubicBezTo>
                <a:cubicBezTo>
                  <a:pt x="1194386" y="1242236"/>
                  <a:pt x="1203512" y="1243675"/>
                  <a:pt x="1216820" y="1243675"/>
                </a:cubicBezTo>
                <a:lnTo>
                  <a:pt x="1221137" y="1243675"/>
                </a:lnTo>
                <a:cubicBezTo>
                  <a:pt x="1226441" y="1243675"/>
                  <a:pt x="1233724" y="1237471"/>
                  <a:pt x="1242985" y="1225062"/>
                </a:cubicBezTo>
                <a:lnTo>
                  <a:pt x="1246358" y="1225062"/>
                </a:lnTo>
                <a:cubicBezTo>
                  <a:pt x="1249774" y="1225961"/>
                  <a:pt x="1253056" y="1229963"/>
                  <a:pt x="1256204" y="1237066"/>
                </a:cubicBezTo>
                <a:lnTo>
                  <a:pt x="1258362" y="1237066"/>
                </a:lnTo>
                <a:lnTo>
                  <a:pt x="1256204" y="1233830"/>
                </a:lnTo>
                <a:lnTo>
                  <a:pt x="1256204" y="1232750"/>
                </a:lnTo>
                <a:lnTo>
                  <a:pt x="1257283" y="1232750"/>
                </a:lnTo>
                <a:cubicBezTo>
                  <a:pt x="1266004" y="1236707"/>
                  <a:pt x="1270366" y="1240708"/>
                  <a:pt x="1270366" y="1244754"/>
                </a:cubicBezTo>
                <a:lnTo>
                  <a:pt x="1268208" y="1244754"/>
                </a:lnTo>
                <a:lnTo>
                  <a:pt x="1268208" y="1245833"/>
                </a:lnTo>
                <a:lnTo>
                  <a:pt x="1270366" y="1245833"/>
                </a:lnTo>
                <a:lnTo>
                  <a:pt x="1272524" y="1243675"/>
                </a:lnTo>
                <a:cubicBezTo>
                  <a:pt x="1274052" y="1243675"/>
                  <a:pt x="1276255" y="1246597"/>
                  <a:pt x="1279133" y="1252442"/>
                </a:cubicBezTo>
                <a:lnTo>
                  <a:pt x="1281291" y="1254600"/>
                </a:lnTo>
                <a:cubicBezTo>
                  <a:pt x="1281291" y="1257118"/>
                  <a:pt x="1275446" y="1259680"/>
                  <a:pt x="1263756" y="1262288"/>
                </a:cubicBezTo>
                <a:lnTo>
                  <a:pt x="1263756" y="1263367"/>
                </a:lnTo>
                <a:cubicBezTo>
                  <a:pt x="1263756" y="1264446"/>
                  <a:pt x="1265241" y="1265525"/>
                  <a:pt x="1268208" y="1266604"/>
                </a:cubicBezTo>
                <a:lnTo>
                  <a:pt x="1268208" y="1268897"/>
                </a:lnTo>
                <a:lnTo>
                  <a:pt x="1267129" y="1273213"/>
                </a:lnTo>
                <a:lnTo>
                  <a:pt x="1272524" y="1285217"/>
                </a:lnTo>
                <a:lnTo>
                  <a:pt x="1269287" y="1296142"/>
                </a:lnTo>
                <a:lnTo>
                  <a:pt x="1269287" y="1299514"/>
                </a:lnTo>
                <a:lnTo>
                  <a:pt x="1268208" y="1315834"/>
                </a:lnTo>
                <a:lnTo>
                  <a:pt x="1270366" y="1325679"/>
                </a:lnTo>
                <a:lnTo>
                  <a:pt x="1264970" y="1329051"/>
                </a:lnTo>
                <a:lnTo>
                  <a:pt x="1264970" y="1332288"/>
                </a:lnTo>
                <a:lnTo>
                  <a:pt x="1270366" y="1331209"/>
                </a:lnTo>
                <a:lnTo>
                  <a:pt x="1272524" y="1334446"/>
                </a:lnTo>
                <a:lnTo>
                  <a:pt x="1270366" y="1339976"/>
                </a:lnTo>
                <a:lnTo>
                  <a:pt x="1270366" y="1342134"/>
                </a:lnTo>
                <a:lnTo>
                  <a:pt x="1271444" y="1342134"/>
                </a:lnTo>
                <a:lnTo>
                  <a:pt x="1270366" y="1349822"/>
                </a:lnTo>
                <a:lnTo>
                  <a:pt x="1270366" y="1363984"/>
                </a:lnTo>
                <a:cubicBezTo>
                  <a:pt x="1270366" y="1373515"/>
                  <a:pt x="1267442" y="1378281"/>
                  <a:pt x="1261599" y="1378281"/>
                </a:cubicBezTo>
                <a:cubicBezTo>
                  <a:pt x="1266725" y="1383676"/>
                  <a:pt x="1269287" y="1387317"/>
                  <a:pt x="1269287" y="1389205"/>
                </a:cubicBezTo>
                <a:lnTo>
                  <a:pt x="1268208" y="1389205"/>
                </a:lnTo>
                <a:lnTo>
                  <a:pt x="1269287" y="1390285"/>
                </a:lnTo>
                <a:lnTo>
                  <a:pt x="1269287" y="1399051"/>
                </a:lnTo>
                <a:lnTo>
                  <a:pt x="1272524" y="1417664"/>
                </a:lnTo>
                <a:lnTo>
                  <a:pt x="1272524" y="1421980"/>
                </a:lnTo>
                <a:lnTo>
                  <a:pt x="1267129" y="1436142"/>
                </a:lnTo>
                <a:lnTo>
                  <a:pt x="1270366" y="1444909"/>
                </a:lnTo>
                <a:lnTo>
                  <a:pt x="1268208" y="1451518"/>
                </a:lnTo>
                <a:lnTo>
                  <a:pt x="1271444" y="1454755"/>
                </a:lnTo>
                <a:cubicBezTo>
                  <a:pt x="1269466" y="1468602"/>
                  <a:pt x="1267668" y="1475526"/>
                  <a:pt x="1266050" y="1475526"/>
                </a:cubicBezTo>
                <a:cubicBezTo>
                  <a:pt x="1259306" y="1482090"/>
                  <a:pt x="1254180" y="1485372"/>
                  <a:pt x="1250674" y="1485372"/>
                </a:cubicBezTo>
                <a:lnTo>
                  <a:pt x="1248516" y="1483214"/>
                </a:lnTo>
                <a:lnTo>
                  <a:pt x="1247437" y="1483214"/>
                </a:lnTo>
                <a:cubicBezTo>
                  <a:pt x="1242491" y="1488339"/>
                  <a:pt x="1237366" y="1490902"/>
                  <a:pt x="1232060" y="1490902"/>
                </a:cubicBezTo>
                <a:lnTo>
                  <a:pt x="1221137" y="1490902"/>
                </a:lnTo>
                <a:cubicBezTo>
                  <a:pt x="1217718" y="1490902"/>
                  <a:pt x="1214437" y="1481775"/>
                  <a:pt x="1211291" y="1463522"/>
                </a:cubicBezTo>
                <a:lnTo>
                  <a:pt x="1213449" y="1457048"/>
                </a:lnTo>
                <a:lnTo>
                  <a:pt x="1212370" y="1455834"/>
                </a:lnTo>
                <a:lnTo>
                  <a:pt x="1211291" y="1455834"/>
                </a:lnTo>
                <a:lnTo>
                  <a:pt x="1205896" y="1460285"/>
                </a:lnTo>
                <a:lnTo>
                  <a:pt x="1204681" y="1460285"/>
                </a:lnTo>
                <a:lnTo>
                  <a:pt x="1187283" y="1443830"/>
                </a:lnTo>
                <a:cubicBezTo>
                  <a:pt x="1188001" y="1441672"/>
                  <a:pt x="1190159" y="1440594"/>
                  <a:pt x="1193756" y="1440594"/>
                </a:cubicBezTo>
                <a:lnTo>
                  <a:pt x="1200366" y="1440594"/>
                </a:lnTo>
                <a:cubicBezTo>
                  <a:pt x="1201624" y="1442751"/>
                  <a:pt x="1208547" y="1444550"/>
                  <a:pt x="1221137" y="1445988"/>
                </a:cubicBezTo>
                <a:lnTo>
                  <a:pt x="1225587" y="1430747"/>
                </a:lnTo>
                <a:lnTo>
                  <a:pt x="1223295" y="1427510"/>
                </a:lnTo>
                <a:lnTo>
                  <a:pt x="1223295" y="1426296"/>
                </a:lnTo>
                <a:lnTo>
                  <a:pt x="1224374" y="1425217"/>
                </a:lnTo>
                <a:lnTo>
                  <a:pt x="1223295" y="1424139"/>
                </a:lnTo>
                <a:lnTo>
                  <a:pt x="1223295" y="1420902"/>
                </a:lnTo>
                <a:lnTo>
                  <a:pt x="1226666" y="1412134"/>
                </a:lnTo>
                <a:lnTo>
                  <a:pt x="1225587" y="1407819"/>
                </a:lnTo>
                <a:lnTo>
                  <a:pt x="1226666" y="1406605"/>
                </a:lnTo>
                <a:lnTo>
                  <a:pt x="1226666" y="1405526"/>
                </a:lnTo>
                <a:lnTo>
                  <a:pt x="1224374" y="1399051"/>
                </a:lnTo>
                <a:lnTo>
                  <a:pt x="1225587" y="1392443"/>
                </a:lnTo>
                <a:cubicBezTo>
                  <a:pt x="1222978" y="1382462"/>
                  <a:pt x="1220058" y="1376258"/>
                  <a:pt x="1216820" y="1373830"/>
                </a:cubicBezTo>
                <a:cubicBezTo>
                  <a:pt x="1216820" y="1369064"/>
                  <a:pt x="1218619" y="1365423"/>
                  <a:pt x="1222216" y="1362905"/>
                </a:cubicBezTo>
                <a:cubicBezTo>
                  <a:pt x="1223113" y="1354903"/>
                  <a:pt x="1225317" y="1350901"/>
                  <a:pt x="1228823" y="1350901"/>
                </a:cubicBezTo>
                <a:cubicBezTo>
                  <a:pt x="1228103" y="1343618"/>
                  <a:pt x="1227024" y="1339257"/>
                  <a:pt x="1225587" y="1337818"/>
                </a:cubicBezTo>
                <a:lnTo>
                  <a:pt x="1225587" y="1316912"/>
                </a:lnTo>
                <a:cubicBezTo>
                  <a:pt x="1225587" y="1315834"/>
                  <a:pt x="1224104" y="1314755"/>
                  <a:pt x="1221137" y="1313676"/>
                </a:cubicBezTo>
                <a:lnTo>
                  <a:pt x="1213449" y="1314755"/>
                </a:lnTo>
                <a:lnTo>
                  <a:pt x="1205896" y="1313676"/>
                </a:lnTo>
                <a:cubicBezTo>
                  <a:pt x="1202569" y="1314934"/>
                  <a:pt x="1200005" y="1317137"/>
                  <a:pt x="1198207" y="1320284"/>
                </a:cubicBezTo>
                <a:lnTo>
                  <a:pt x="1198207" y="1322442"/>
                </a:lnTo>
                <a:cubicBezTo>
                  <a:pt x="1200545" y="1322442"/>
                  <a:pt x="1202703" y="1324286"/>
                  <a:pt x="1204681" y="1327972"/>
                </a:cubicBezTo>
                <a:cubicBezTo>
                  <a:pt x="1203242" y="1335256"/>
                  <a:pt x="1200725" y="1338897"/>
                  <a:pt x="1197129" y="1338897"/>
                </a:cubicBezTo>
                <a:lnTo>
                  <a:pt x="1197129" y="1343213"/>
                </a:lnTo>
                <a:lnTo>
                  <a:pt x="1202524" y="1342134"/>
                </a:lnTo>
                <a:lnTo>
                  <a:pt x="1203602" y="1343213"/>
                </a:lnTo>
                <a:lnTo>
                  <a:pt x="1203602" y="1344292"/>
                </a:lnTo>
                <a:cubicBezTo>
                  <a:pt x="1203602" y="1350497"/>
                  <a:pt x="1202524" y="1356341"/>
                  <a:pt x="1200366" y="1361826"/>
                </a:cubicBezTo>
                <a:cubicBezTo>
                  <a:pt x="1201803" y="1365063"/>
                  <a:pt x="1203242" y="1366861"/>
                  <a:pt x="1204681" y="1367221"/>
                </a:cubicBezTo>
                <a:lnTo>
                  <a:pt x="1213449" y="1366142"/>
                </a:lnTo>
                <a:lnTo>
                  <a:pt x="1214528" y="1367221"/>
                </a:lnTo>
                <a:lnTo>
                  <a:pt x="1214528" y="1370593"/>
                </a:lnTo>
                <a:cubicBezTo>
                  <a:pt x="1214528" y="1372211"/>
                  <a:pt x="1209806" y="1374774"/>
                  <a:pt x="1200366" y="1378281"/>
                </a:cubicBezTo>
                <a:lnTo>
                  <a:pt x="1199287" y="1381518"/>
                </a:lnTo>
                <a:lnTo>
                  <a:pt x="1202524" y="1390285"/>
                </a:lnTo>
                <a:cubicBezTo>
                  <a:pt x="1198926" y="1390285"/>
                  <a:pt x="1197129" y="1395725"/>
                  <a:pt x="1197129" y="1406605"/>
                </a:cubicBezTo>
                <a:lnTo>
                  <a:pt x="1198207" y="1407819"/>
                </a:lnTo>
                <a:lnTo>
                  <a:pt x="1198207" y="1408897"/>
                </a:lnTo>
                <a:cubicBezTo>
                  <a:pt x="1192362" y="1418339"/>
                  <a:pt x="1189440" y="1425262"/>
                  <a:pt x="1189440" y="1429668"/>
                </a:cubicBezTo>
                <a:lnTo>
                  <a:pt x="1188362" y="1429668"/>
                </a:lnTo>
                <a:lnTo>
                  <a:pt x="1189440" y="1432905"/>
                </a:lnTo>
                <a:cubicBezTo>
                  <a:pt x="1185754" y="1437491"/>
                  <a:pt x="1180988" y="1446258"/>
                  <a:pt x="1175143" y="1459206"/>
                </a:cubicBezTo>
                <a:cubicBezTo>
                  <a:pt x="1171727" y="1462083"/>
                  <a:pt x="1167005" y="1464242"/>
                  <a:pt x="1160981" y="1465680"/>
                </a:cubicBezTo>
                <a:cubicBezTo>
                  <a:pt x="1156036" y="1476650"/>
                  <a:pt x="1147674" y="1482135"/>
                  <a:pt x="1135894" y="1482135"/>
                </a:cubicBezTo>
                <a:lnTo>
                  <a:pt x="1130364" y="1476740"/>
                </a:lnTo>
                <a:lnTo>
                  <a:pt x="1130364" y="1475526"/>
                </a:lnTo>
                <a:lnTo>
                  <a:pt x="1132522" y="1469052"/>
                </a:lnTo>
                <a:lnTo>
                  <a:pt x="1132522" y="1467973"/>
                </a:lnTo>
                <a:lnTo>
                  <a:pt x="1118360" y="1467973"/>
                </a:lnTo>
                <a:cubicBezTo>
                  <a:pt x="1109547" y="1464106"/>
                  <a:pt x="1105143" y="1457183"/>
                  <a:pt x="1105143" y="1447202"/>
                </a:cubicBezTo>
                <a:lnTo>
                  <a:pt x="1102986" y="1444909"/>
                </a:lnTo>
                <a:lnTo>
                  <a:pt x="1104064" y="1439514"/>
                </a:lnTo>
                <a:cubicBezTo>
                  <a:pt x="1101006" y="1436727"/>
                  <a:pt x="1098848" y="1431242"/>
                  <a:pt x="1097590" y="1423060"/>
                </a:cubicBezTo>
                <a:cubicBezTo>
                  <a:pt x="1092465" y="1421980"/>
                  <a:pt x="1089903" y="1420182"/>
                  <a:pt x="1089903" y="1417664"/>
                </a:cubicBezTo>
                <a:lnTo>
                  <a:pt x="1092061" y="1408897"/>
                </a:lnTo>
                <a:lnTo>
                  <a:pt x="1088824" y="1406605"/>
                </a:lnTo>
                <a:lnTo>
                  <a:pt x="1084373" y="1406605"/>
                </a:lnTo>
                <a:cubicBezTo>
                  <a:pt x="1081136" y="1408853"/>
                  <a:pt x="1077853" y="1409976"/>
                  <a:pt x="1074526" y="1409976"/>
                </a:cubicBezTo>
                <a:lnTo>
                  <a:pt x="1073447" y="1408897"/>
                </a:lnTo>
                <a:cubicBezTo>
                  <a:pt x="1073447" y="1411056"/>
                  <a:pt x="1072369" y="1412134"/>
                  <a:pt x="1070210" y="1412134"/>
                </a:cubicBezTo>
                <a:lnTo>
                  <a:pt x="1050519" y="1406605"/>
                </a:lnTo>
                <a:lnTo>
                  <a:pt x="1048361" y="1409976"/>
                </a:lnTo>
                <a:cubicBezTo>
                  <a:pt x="1051777" y="1412854"/>
                  <a:pt x="1057216" y="1414652"/>
                  <a:pt x="1064681" y="1415372"/>
                </a:cubicBezTo>
                <a:cubicBezTo>
                  <a:pt x="1070704" y="1420857"/>
                  <a:pt x="1076189" y="1423779"/>
                  <a:pt x="1081136" y="1424139"/>
                </a:cubicBezTo>
                <a:lnTo>
                  <a:pt x="1084373" y="1427510"/>
                </a:lnTo>
                <a:lnTo>
                  <a:pt x="1088824" y="1424139"/>
                </a:lnTo>
                <a:lnTo>
                  <a:pt x="1092061" y="1432905"/>
                </a:lnTo>
                <a:lnTo>
                  <a:pt x="1092061" y="1436142"/>
                </a:lnTo>
                <a:cubicBezTo>
                  <a:pt x="1092061" y="1437851"/>
                  <a:pt x="1088418" y="1439694"/>
                  <a:pt x="1081136" y="1441672"/>
                </a:cubicBezTo>
                <a:lnTo>
                  <a:pt x="1074526" y="1440594"/>
                </a:lnTo>
                <a:cubicBezTo>
                  <a:pt x="1072548" y="1447876"/>
                  <a:pt x="1070390" y="1451518"/>
                  <a:pt x="1068053" y="1451518"/>
                </a:cubicBezTo>
                <a:lnTo>
                  <a:pt x="1062522" y="1451518"/>
                </a:lnTo>
                <a:cubicBezTo>
                  <a:pt x="1062522" y="1458082"/>
                  <a:pt x="1059599" y="1461364"/>
                  <a:pt x="1053755" y="1461364"/>
                </a:cubicBezTo>
                <a:cubicBezTo>
                  <a:pt x="1048990" y="1468108"/>
                  <a:pt x="1042786" y="1473593"/>
                  <a:pt x="1035142" y="1477819"/>
                </a:cubicBezTo>
                <a:cubicBezTo>
                  <a:pt x="1029658" y="1485102"/>
                  <a:pt x="1023453" y="1488744"/>
                  <a:pt x="1016531" y="1488744"/>
                </a:cubicBezTo>
                <a:lnTo>
                  <a:pt x="1015451" y="1487665"/>
                </a:lnTo>
                <a:lnTo>
                  <a:pt x="1015451" y="1486586"/>
                </a:lnTo>
                <a:cubicBezTo>
                  <a:pt x="1021296" y="1477954"/>
                  <a:pt x="1026420" y="1467344"/>
                  <a:pt x="1030826" y="1454755"/>
                </a:cubicBezTo>
                <a:cubicBezTo>
                  <a:pt x="1032984" y="1454755"/>
                  <a:pt x="1035187" y="1448551"/>
                  <a:pt x="1037436" y="1436142"/>
                </a:cubicBezTo>
                <a:lnTo>
                  <a:pt x="1042830" y="1431826"/>
                </a:lnTo>
                <a:lnTo>
                  <a:pt x="1041752" y="1430747"/>
                </a:lnTo>
                <a:lnTo>
                  <a:pt x="1041752" y="1426296"/>
                </a:lnTo>
                <a:lnTo>
                  <a:pt x="1046067" y="1409976"/>
                </a:lnTo>
                <a:lnTo>
                  <a:pt x="1044988" y="1409976"/>
                </a:lnTo>
                <a:lnTo>
                  <a:pt x="1043909" y="1408897"/>
                </a:lnTo>
                <a:lnTo>
                  <a:pt x="1042830" y="1409976"/>
                </a:lnTo>
                <a:lnTo>
                  <a:pt x="1038515" y="1409976"/>
                </a:lnTo>
                <a:lnTo>
                  <a:pt x="1017744" y="1412134"/>
                </a:lnTo>
                <a:lnTo>
                  <a:pt x="1012213" y="1405526"/>
                </a:lnTo>
                <a:lnTo>
                  <a:pt x="1012213" y="1403368"/>
                </a:lnTo>
                <a:lnTo>
                  <a:pt x="1014371" y="1401209"/>
                </a:lnTo>
                <a:lnTo>
                  <a:pt x="1020980" y="1401209"/>
                </a:lnTo>
                <a:cubicBezTo>
                  <a:pt x="1020980" y="1398242"/>
                  <a:pt x="1023903" y="1396759"/>
                  <a:pt x="1029748" y="1396759"/>
                </a:cubicBezTo>
                <a:lnTo>
                  <a:pt x="1035142" y="1396759"/>
                </a:lnTo>
                <a:lnTo>
                  <a:pt x="1036220" y="1397973"/>
                </a:lnTo>
                <a:lnTo>
                  <a:pt x="1037436" y="1397973"/>
                </a:lnTo>
                <a:lnTo>
                  <a:pt x="1037436" y="1396759"/>
                </a:lnTo>
                <a:lnTo>
                  <a:pt x="1036220" y="1395680"/>
                </a:lnTo>
                <a:cubicBezTo>
                  <a:pt x="1036850" y="1389835"/>
                  <a:pt x="1037615" y="1386913"/>
                  <a:pt x="1038515" y="1386913"/>
                </a:cubicBezTo>
                <a:lnTo>
                  <a:pt x="1036220" y="1381518"/>
                </a:lnTo>
                <a:lnTo>
                  <a:pt x="1037436" y="1372751"/>
                </a:lnTo>
                <a:lnTo>
                  <a:pt x="1036220" y="1368435"/>
                </a:lnTo>
                <a:lnTo>
                  <a:pt x="1038515" y="1368435"/>
                </a:lnTo>
                <a:lnTo>
                  <a:pt x="1038515" y="1367221"/>
                </a:lnTo>
                <a:lnTo>
                  <a:pt x="1037436" y="1356296"/>
                </a:lnTo>
                <a:lnTo>
                  <a:pt x="1038515" y="1356296"/>
                </a:lnTo>
                <a:lnTo>
                  <a:pt x="1036220" y="1349822"/>
                </a:lnTo>
                <a:lnTo>
                  <a:pt x="1036220" y="1348743"/>
                </a:lnTo>
                <a:cubicBezTo>
                  <a:pt x="1036220" y="1346855"/>
                  <a:pt x="1037706" y="1345731"/>
                  <a:pt x="1040673" y="1345371"/>
                </a:cubicBezTo>
                <a:lnTo>
                  <a:pt x="1040673" y="1343213"/>
                </a:lnTo>
                <a:cubicBezTo>
                  <a:pt x="1037706" y="1340156"/>
                  <a:pt x="1036220" y="1337234"/>
                  <a:pt x="1036220" y="1334446"/>
                </a:cubicBezTo>
                <a:lnTo>
                  <a:pt x="1036220" y="1332288"/>
                </a:lnTo>
                <a:lnTo>
                  <a:pt x="1037436" y="1325679"/>
                </a:lnTo>
                <a:lnTo>
                  <a:pt x="1036220" y="1322442"/>
                </a:lnTo>
                <a:lnTo>
                  <a:pt x="1037436" y="1321363"/>
                </a:lnTo>
                <a:lnTo>
                  <a:pt x="1036220" y="1315834"/>
                </a:lnTo>
                <a:lnTo>
                  <a:pt x="1036220" y="1298435"/>
                </a:lnTo>
                <a:lnTo>
                  <a:pt x="1032984" y="1293984"/>
                </a:lnTo>
                <a:lnTo>
                  <a:pt x="1032984" y="1289668"/>
                </a:lnTo>
                <a:lnTo>
                  <a:pt x="1034063" y="1284138"/>
                </a:lnTo>
                <a:cubicBezTo>
                  <a:pt x="1023002" y="1283238"/>
                  <a:pt x="1017159" y="1281440"/>
                  <a:pt x="1016531" y="1278743"/>
                </a:cubicBezTo>
                <a:lnTo>
                  <a:pt x="1016531" y="1276450"/>
                </a:lnTo>
                <a:cubicBezTo>
                  <a:pt x="1016531" y="1274292"/>
                  <a:pt x="1020576" y="1272853"/>
                  <a:pt x="1028669" y="1272134"/>
                </a:cubicBezTo>
                <a:lnTo>
                  <a:pt x="1036220" y="1273213"/>
                </a:lnTo>
                <a:lnTo>
                  <a:pt x="1036220" y="1272134"/>
                </a:lnTo>
                <a:lnTo>
                  <a:pt x="1034063" y="1268897"/>
                </a:lnTo>
                <a:lnTo>
                  <a:pt x="1036220" y="1262288"/>
                </a:lnTo>
                <a:lnTo>
                  <a:pt x="1036220" y="1255679"/>
                </a:lnTo>
                <a:cubicBezTo>
                  <a:pt x="1036220" y="1250734"/>
                  <a:pt x="1034063" y="1242012"/>
                  <a:pt x="1029748" y="1229513"/>
                </a:cubicBezTo>
                <a:lnTo>
                  <a:pt x="1034063" y="1226142"/>
                </a:lnTo>
                <a:lnTo>
                  <a:pt x="1037436" y="1226142"/>
                </a:lnTo>
                <a:lnTo>
                  <a:pt x="1040673" y="1228299"/>
                </a:lnTo>
                <a:lnTo>
                  <a:pt x="1041752" y="1228299"/>
                </a:lnTo>
                <a:cubicBezTo>
                  <a:pt x="1043189" y="1228299"/>
                  <a:pt x="1043909" y="1227220"/>
                  <a:pt x="1043909" y="1225062"/>
                </a:cubicBezTo>
                <a:close/>
                <a:moveTo>
                  <a:pt x="6150391" y="1223716"/>
                </a:moveTo>
                <a:lnTo>
                  <a:pt x="6158079" y="1223716"/>
                </a:lnTo>
                <a:lnTo>
                  <a:pt x="6170082" y="1228032"/>
                </a:lnTo>
                <a:lnTo>
                  <a:pt x="6173319" y="1228032"/>
                </a:lnTo>
                <a:lnTo>
                  <a:pt x="6182086" y="1225874"/>
                </a:lnTo>
                <a:lnTo>
                  <a:pt x="6183165" y="1229111"/>
                </a:lnTo>
                <a:lnTo>
                  <a:pt x="6186537" y="1226953"/>
                </a:lnTo>
                <a:cubicBezTo>
                  <a:pt x="6193011" y="1226953"/>
                  <a:pt x="6196248" y="1230190"/>
                  <a:pt x="6196248" y="1236664"/>
                </a:cubicBezTo>
                <a:lnTo>
                  <a:pt x="6196248" y="1237743"/>
                </a:lnTo>
                <a:lnTo>
                  <a:pt x="6193011" y="1236664"/>
                </a:lnTo>
                <a:lnTo>
                  <a:pt x="6190853" y="1236664"/>
                </a:lnTo>
                <a:lnTo>
                  <a:pt x="6190853" y="1237743"/>
                </a:lnTo>
                <a:cubicBezTo>
                  <a:pt x="6194090" y="1238103"/>
                  <a:pt x="6197013" y="1239496"/>
                  <a:pt x="6199620" y="1241924"/>
                </a:cubicBezTo>
                <a:lnTo>
                  <a:pt x="6199620" y="1244082"/>
                </a:lnTo>
                <a:cubicBezTo>
                  <a:pt x="6195934" y="1244082"/>
                  <a:pt x="6194090" y="1245880"/>
                  <a:pt x="6194090" y="1249477"/>
                </a:cubicBezTo>
                <a:lnTo>
                  <a:pt x="6195169" y="1254872"/>
                </a:lnTo>
                <a:lnTo>
                  <a:pt x="6191932" y="1261346"/>
                </a:lnTo>
                <a:lnTo>
                  <a:pt x="6195169" y="1269843"/>
                </a:lnTo>
                <a:lnTo>
                  <a:pt x="6191932" y="1278475"/>
                </a:lnTo>
                <a:cubicBezTo>
                  <a:pt x="6192652" y="1284230"/>
                  <a:pt x="6194090" y="1287107"/>
                  <a:pt x="6196248" y="1287107"/>
                </a:cubicBezTo>
                <a:lnTo>
                  <a:pt x="6203936" y="1287107"/>
                </a:lnTo>
                <a:lnTo>
                  <a:pt x="6207173" y="1284949"/>
                </a:lnTo>
                <a:lnTo>
                  <a:pt x="6215940" y="1284949"/>
                </a:lnTo>
                <a:cubicBezTo>
                  <a:pt x="6233474" y="1281533"/>
                  <a:pt x="6242241" y="1275103"/>
                  <a:pt x="6242241" y="1265662"/>
                </a:cubicBezTo>
                <a:cubicBezTo>
                  <a:pt x="6243680" y="1265662"/>
                  <a:pt x="6244399" y="1264223"/>
                  <a:pt x="6244399" y="1261346"/>
                </a:cubicBezTo>
                <a:lnTo>
                  <a:pt x="6245478" y="1260267"/>
                </a:lnTo>
                <a:lnTo>
                  <a:pt x="6253166" y="1260267"/>
                </a:lnTo>
                <a:cubicBezTo>
                  <a:pt x="6264226" y="1273844"/>
                  <a:pt x="6270430" y="1280633"/>
                  <a:pt x="6271779" y="1280633"/>
                </a:cubicBezTo>
                <a:cubicBezTo>
                  <a:pt x="6276095" y="1280633"/>
                  <a:pt x="6281894" y="1285668"/>
                  <a:pt x="6289178" y="1295739"/>
                </a:cubicBezTo>
                <a:lnTo>
                  <a:pt x="6292549" y="1294660"/>
                </a:lnTo>
                <a:cubicBezTo>
                  <a:pt x="6295607" y="1295559"/>
                  <a:pt x="6297765" y="1297312"/>
                  <a:pt x="6299023" y="1299920"/>
                </a:cubicBezTo>
                <a:lnTo>
                  <a:pt x="6299023" y="1303157"/>
                </a:lnTo>
                <a:cubicBezTo>
                  <a:pt x="6299023" y="1311430"/>
                  <a:pt x="6288099" y="1317184"/>
                  <a:pt x="6266249" y="1320421"/>
                </a:cubicBezTo>
                <a:cubicBezTo>
                  <a:pt x="6266249" y="1325187"/>
                  <a:pt x="6261888" y="1334133"/>
                  <a:pt x="6253166" y="1347261"/>
                </a:cubicBezTo>
                <a:cubicBezTo>
                  <a:pt x="6252267" y="1349239"/>
                  <a:pt x="6246422" y="1353151"/>
                  <a:pt x="6235632" y="1358995"/>
                </a:cubicBezTo>
                <a:cubicBezTo>
                  <a:pt x="6232035" y="1360973"/>
                  <a:pt x="6227674" y="1365649"/>
                  <a:pt x="6222549" y="1373022"/>
                </a:cubicBezTo>
                <a:cubicBezTo>
                  <a:pt x="6215086" y="1373022"/>
                  <a:pt x="6210365" y="1375540"/>
                  <a:pt x="6208387" y="1380575"/>
                </a:cubicBezTo>
                <a:cubicBezTo>
                  <a:pt x="6190494" y="1390916"/>
                  <a:pt x="6180648" y="1397345"/>
                  <a:pt x="6178849" y="1399863"/>
                </a:cubicBezTo>
                <a:lnTo>
                  <a:pt x="6173319" y="1399863"/>
                </a:lnTo>
                <a:lnTo>
                  <a:pt x="6169003" y="1398783"/>
                </a:lnTo>
                <a:cubicBezTo>
                  <a:pt x="6167205" y="1400222"/>
                  <a:pt x="6163923" y="1400941"/>
                  <a:pt x="6159158" y="1400941"/>
                </a:cubicBezTo>
                <a:lnTo>
                  <a:pt x="6159158" y="1402020"/>
                </a:lnTo>
                <a:lnTo>
                  <a:pt x="6161316" y="1402020"/>
                </a:lnTo>
                <a:cubicBezTo>
                  <a:pt x="6155291" y="1408314"/>
                  <a:pt x="6148008" y="1412226"/>
                  <a:pt x="6139466" y="1413755"/>
                </a:cubicBezTo>
                <a:cubicBezTo>
                  <a:pt x="6133801" y="1413755"/>
                  <a:pt x="6130159" y="1414834"/>
                  <a:pt x="6128541" y="1416992"/>
                </a:cubicBezTo>
                <a:lnTo>
                  <a:pt x="6120853" y="1416992"/>
                </a:lnTo>
                <a:lnTo>
                  <a:pt x="6120853" y="1420228"/>
                </a:lnTo>
                <a:lnTo>
                  <a:pt x="6137308" y="1424545"/>
                </a:lnTo>
                <a:lnTo>
                  <a:pt x="6143917" y="1423466"/>
                </a:lnTo>
                <a:lnTo>
                  <a:pt x="6159158" y="1429940"/>
                </a:lnTo>
                <a:lnTo>
                  <a:pt x="6160237" y="1429940"/>
                </a:lnTo>
                <a:lnTo>
                  <a:pt x="6163474" y="1428861"/>
                </a:lnTo>
                <a:lnTo>
                  <a:pt x="6169003" y="1429940"/>
                </a:lnTo>
                <a:lnTo>
                  <a:pt x="6182086" y="1429940"/>
                </a:lnTo>
                <a:lnTo>
                  <a:pt x="6185323" y="1427782"/>
                </a:lnTo>
                <a:lnTo>
                  <a:pt x="6188695" y="1427782"/>
                </a:lnTo>
                <a:lnTo>
                  <a:pt x="6188695" y="1431018"/>
                </a:lnTo>
                <a:lnTo>
                  <a:pt x="6185323" y="1435335"/>
                </a:lnTo>
                <a:lnTo>
                  <a:pt x="6186537" y="1436413"/>
                </a:lnTo>
                <a:lnTo>
                  <a:pt x="6188695" y="1436413"/>
                </a:lnTo>
                <a:lnTo>
                  <a:pt x="6187616" y="1435335"/>
                </a:lnTo>
                <a:lnTo>
                  <a:pt x="6187616" y="1434256"/>
                </a:lnTo>
                <a:lnTo>
                  <a:pt x="6191932" y="1426703"/>
                </a:lnTo>
                <a:cubicBezTo>
                  <a:pt x="6213063" y="1426703"/>
                  <a:pt x="6225472" y="1428501"/>
                  <a:pt x="6229158" y="1432098"/>
                </a:cubicBezTo>
                <a:lnTo>
                  <a:pt x="6235632" y="1429940"/>
                </a:lnTo>
                <a:lnTo>
                  <a:pt x="6237790" y="1429940"/>
                </a:lnTo>
                <a:lnTo>
                  <a:pt x="6245478" y="1431018"/>
                </a:lnTo>
                <a:cubicBezTo>
                  <a:pt x="6245478" y="1429400"/>
                  <a:pt x="6247321" y="1428321"/>
                  <a:pt x="6251008" y="1427782"/>
                </a:cubicBezTo>
                <a:lnTo>
                  <a:pt x="6252087" y="1428861"/>
                </a:lnTo>
                <a:lnTo>
                  <a:pt x="6253166" y="1428861"/>
                </a:lnTo>
                <a:lnTo>
                  <a:pt x="6264091" y="1424545"/>
                </a:lnTo>
                <a:lnTo>
                  <a:pt x="6271779" y="1424545"/>
                </a:lnTo>
                <a:cubicBezTo>
                  <a:pt x="6273757" y="1426343"/>
                  <a:pt x="6278118" y="1427422"/>
                  <a:pt x="6284862" y="1427782"/>
                </a:cubicBezTo>
                <a:lnTo>
                  <a:pt x="6296865" y="1423466"/>
                </a:lnTo>
                <a:lnTo>
                  <a:pt x="6307790" y="1434256"/>
                </a:lnTo>
                <a:lnTo>
                  <a:pt x="6307790" y="1435335"/>
                </a:lnTo>
                <a:cubicBezTo>
                  <a:pt x="6296821" y="1442798"/>
                  <a:pt x="6291336" y="1452104"/>
                  <a:pt x="6291336" y="1463253"/>
                </a:cubicBezTo>
                <a:lnTo>
                  <a:pt x="6284862" y="1465412"/>
                </a:lnTo>
                <a:cubicBezTo>
                  <a:pt x="6284862" y="1471256"/>
                  <a:pt x="6280860" y="1475168"/>
                  <a:pt x="6272858" y="1477146"/>
                </a:cubicBezTo>
                <a:lnTo>
                  <a:pt x="6249929" y="1481462"/>
                </a:lnTo>
                <a:lnTo>
                  <a:pt x="6248715" y="1481462"/>
                </a:lnTo>
                <a:cubicBezTo>
                  <a:pt x="6244219" y="1481462"/>
                  <a:pt x="6237700" y="1479663"/>
                  <a:pt x="6229158" y="1476067"/>
                </a:cubicBezTo>
                <a:cubicBezTo>
                  <a:pt x="6218188" y="1476786"/>
                  <a:pt x="6211984" y="1477865"/>
                  <a:pt x="6210545" y="1479303"/>
                </a:cubicBezTo>
                <a:cubicBezTo>
                  <a:pt x="6206859" y="1479303"/>
                  <a:pt x="6205015" y="1478584"/>
                  <a:pt x="6205015" y="1477146"/>
                </a:cubicBezTo>
                <a:lnTo>
                  <a:pt x="6199620" y="1478225"/>
                </a:lnTo>
                <a:lnTo>
                  <a:pt x="6197462" y="1478225"/>
                </a:lnTo>
                <a:cubicBezTo>
                  <a:pt x="6187032" y="1478225"/>
                  <a:pt x="6178265" y="1476426"/>
                  <a:pt x="6171161" y="1472830"/>
                </a:cubicBezTo>
                <a:lnTo>
                  <a:pt x="6167924" y="1473909"/>
                </a:lnTo>
                <a:lnTo>
                  <a:pt x="6157000" y="1464332"/>
                </a:lnTo>
                <a:lnTo>
                  <a:pt x="6154842" y="1464332"/>
                </a:lnTo>
                <a:lnTo>
                  <a:pt x="6154842" y="1469728"/>
                </a:lnTo>
                <a:cubicBezTo>
                  <a:pt x="6154842" y="1471796"/>
                  <a:pt x="6153358" y="1472830"/>
                  <a:pt x="6150391" y="1472830"/>
                </a:cubicBezTo>
                <a:cubicBezTo>
                  <a:pt x="6148772" y="1472830"/>
                  <a:pt x="6143692" y="1468199"/>
                  <a:pt x="6135150" y="1458938"/>
                </a:cubicBezTo>
                <a:cubicBezTo>
                  <a:pt x="6124180" y="1451205"/>
                  <a:pt x="6118695" y="1446529"/>
                  <a:pt x="6118695" y="1444911"/>
                </a:cubicBezTo>
                <a:cubicBezTo>
                  <a:pt x="6113390" y="1439426"/>
                  <a:pt x="6108309" y="1429400"/>
                  <a:pt x="6103454" y="1414834"/>
                </a:cubicBezTo>
                <a:cubicBezTo>
                  <a:pt x="6102555" y="1414834"/>
                  <a:pt x="6101791" y="1410202"/>
                  <a:pt x="6101161" y="1400941"/>
                </a:cubicBezTo>
                <a:lnTo>
                  <a:pt x="6096845" y="1400941"/>
                </a:lnTo>
                <a:lnTo>
                  <a:pt x="6093608" y="1404179"/>
                </a:lnTo>
                <a:cubicBezTo>
                  <a:pt x="6097205" y="1408135"/>
                  <a:pt x="6099003" y="1412406"/>
                  <a:pt x="6099003" y="1416992"/>
                </a:cubicBezTo>
                <a:lnTo>
                  <a:pt x="6099003" y="1418070"/>
                </a:lnTo>
                <a:cubicBezTo>
                  <a:pt x="6099003" y="1423645"/>
                  <a:pt x="6096081" y="1429400"/>
                  <a:pt x="6090236" y="1435335"/>
                </a:cubicBezTo>
                <a:lnTo>
                  <a:pt x="6091450" y="1439651"/>
                </a:lnTo>
                <a:cubicBezTo>
                  <a:pt x="6089922" y="1452868"/>
                  <a:pt x="6086999" y="1462175"/>
                  <a:pt x="6082683" y="1467570"/>
                </a:cubicBezTo>
                <a:lnTo>
                  <a:pt x="6081604" y="1468649"/>
                </a:lnTo>
                <a:lnTo>
                  <a:pt x="6085920" y="1477146"/>
                </a:lnTo>
                <a:cubicBezTo>
                  <a:pt x="6082504" y="1483620"/>
                  <a:pt x="6078502" y="1486857"/>
                  <a:pt x="6073916" y="1486857"/>
                </a:cubicBezTo>
                <a:lnTo>
                  <a:pt x="6061912" y="1471886"/>
                </a:lnTo>
                <a:cubicBezTo>
                  <a:pt x="6059844" y="1471886"/>
                  <a:pt x="6053640" y="1464332"/>
                  <a:pt x="6043300" y="1449227"/>
                </a:cubicBezTo>
                <a:lnTo>
                  <a:pt x="6043300" y="1445990"/>
                </a:lnTo>
                <a:cubicBezTo>
                  <a:pt x="6049324" y="1438526"/>
                  <a:pt x="6056248" y="1432098"/>
                  <a:pt x="6064070" y="1426703"/>
                </a:cubicBezTo>
                <a:cubicBezTo>
                  <a:pt x="6067128" y="1420228"/>
                  <a:pt x="6072208" y="1416992"/>
                  <a:pt x="6079311" y="1416992"/>
                </a:cubicBezTo>
                <a:lnTo>
                  <a:pt x="6079311" y="1414834"/>
                </a:lnTo>
                <a:lnTo>
                  <a:pt x="6078232" y="1413755"/>
                </a:lnTo>
                <a:lnTo>
                  <a:pt x="6078232" y="1412811"/>
                </a:lnTo>
                <a:cubicBezTo>
                  <a:pt x="6080660" y="1407415"/>
                  <a:pt x="6084662" y="1401661"/>
                  <a:pt x="6090236" y="1395547"/>
                </a:cubicBezTo>
                <a:cubicBezTo>
                  <a:pt x="6090236" y="1390511"/>
                  <a:pt x="6093159" y="1385521"/>
                  <a:pt x="6099003" y="1380575"/>
                </a:cubicBezTo>
                <a:lnTo>
                  <a:pt x="6101161" y="1380575"/>
                </a:lnTo>
                <a:cubicBezTo>
                  <a:pt x="6105567" y="1380575"/>
                  <a:pt x="6109973" y="1389162"/>
                  <a:pt x="6114379" y="1406336"/>
                </a:cubicBezTo>
                <a:lnTo>
                  <a:pt x="6115458" y="1407415"/>
                </a:lnTo>
                <a:cubicBezTo>
                  <a:pt x="6115458" y="1409573"/>
                  <a:pt x="6116177" y="1410652"/>
                  <a:pt x="6117616" y="1410652"/>
                </a:cubicBezTo>
                <a:cubicBezTo>
                  <a:pt x="6124000" y="1409214"/>
                  <a:pt x="6129845" y="1404538"/>
                  <a:pt x="6135150" y="1396625"/>
                </a:cubicBezTo>
                <a:cubicBezTo>
                  <a:pt x="6135150" y="1393748"/>
                  <a:pt x="6138432" y="1392310"/>
                  <a:pt x="6144996" y="1392310"/>
                </a:cubicBezTo>
                <a:lnTo>
                  <a:pt x="6153628" y="1384757"/>
                </a:lnTo>
                <a:lnTo>
                  <a:pt x="6159158" y="1379497"/>
                </a:lnTo>
                <a:lnTo>
                  <a:pt x="6162395" y="1381654"/>
                </a:lnTo>
                <a:lnTo>
                  <a:pt x="6164553" y="1381654"/>
                </a:lnTo>
                <a:cubicBezTo>
                  <a:pt x="6166081" y="1381654"/>
                  <a:pt x="6166845" y="1380575"/>
                  <a:pt x="6166845" y="1378417"/>
                </a:cubicBezTo>
                <a:lnTo>
                  <a:pt x="6165766" y="1377338"/>
                </a:lnTo>
                <a:lnTo>
                  <a:pt x="6165766" y="1376260"/>
                </a:lnTo>
                <a:cubicBezTo>
                  <a:pt x="6171341" y="1367627"/>
                  <a:pt x="6176781" y="1363312"/>
                  <a:pt x="6182086" y="1363312"/>
                </a:cubicBezTo>
                <a:lnTo>
                  <a:pt x="6182086" y="1362232"/>
                </a:lnTo>
                <a:lnTo>
                  <a:pt x="6179928" y="1358995"/>
                </a:lnTo>
                <a:cubicBezTo>
                  <a:pt x="6191438" y="1341821"/>
                  <a:pt x="6199441" y="1333234"/>
                  <a:pt x="6203936" y="1333234"/>
                </a:cubicBezTo>
                <a:cubicBezTo>
                  <a:pt x="6207623" y="1333234"/>
                  <a:pt x="6209466" y="1332515"/>
                  <a:pt x="6209466" y="1331076"/>
                </a:cubicBezTo>
                <a:lnTo>
                  <a:pt x="6208387" y="1329997"/>
                </a:lnTo>
                <a:lnTo>
                  <a:pt x="6208387" y="1328918"/>
                </a:lnTo>
                <a:lnTo>
                  <a:pt x="6209466" y="1324737"/>
                </a:lnTo>
                <a:lnTo>
                  <a:pt x="6210545" y="1324737"/>
                </a:lnTo>
                <a:cubicBezTo>
                  <a:pt x="6210545" y="1326805"/>
                  <a:pt x="6213108" y="1328918"/>
                  <a:pt x="6218233" y="1331076"/>
                </a:cubicBezTo>
                <a:lnTo>
                  <a:pt x="6218233" y="1328918"/>
                </a:lnTo>
                <a:lnTo>
                  <a:pt x="6219312" y="1328918"/>
                </a:lnTo>
                <a:cubicBezTo>
                  <a:pt x="6220751" y="1328918"/>
                  <a:pt x="6221470" y="1330357"/>
                  <a:pt x="6221470" y="1333234"/>
                </a:cubicBezTo>
                <a:lnTo>
                  <a:pt x="6226865" y="1333234"/>
                </a:lnTo>
                <a:lnTo>
                  <a:pt x="6226865" y="1332155"/>
                </a:lnTo>
                <a:lnTo>
                  <a:pt x="6224707" y="1328918"/>
                </a:lnTo>
                <a:lnTo>
                  <a:pt x="6224707" y="1327839"/>
                </a:lnTo>
                <a:lnTo>
                  <a:pt x="6226865" y="1325816"/>
                </a:lnTo>
                <a:lnTo>
                  <a:pt x="6233474" y="1327839"/>
                </a:lnTo>
                <a:lnTo>
                  <a:pt x="6230237" y="1324737"/>
                </a:lnTo>
                <a:lnTo>
                  <a:pt x="6215940" y="1327839"/>
                </a:lnTo>
                <a:lnTo>
                  <a:pt x="6208387" y="1321500"/>
                </a:lnTo>
                <a:cubicBezTo>
                  <a:pt x="6216390" y="1308732"/>
                  <a:pt x="6220391" y="1300505"/>
                  <a:pt x="6220391" y="1296818"/>
                </a:cubicBezTo>
                <a:lnTo>
                  <a:pt x="6219312" y="1296818"/>
                </a:lnTo>
                <a:lnTo>
                  <a:pt x="6212703" y="1295739"/>
                </a:lnTo>
                <a:lnTo>
                  <a:pt x="6186537" y="1295739"/>
                </a:lnTo>
                <a:lnTo>
                  <a:pt x="6177770" y="1293581"/>
                </a:lnTo>
                <a:lnTo>
                  <a:pt x="6162395" y="1298841"/>
                </a:lnTo>
                <a:lnTo>
                  <a:pt x="6153628" y="1296818"/>
                </a:lnTo>
                <a:lnTo>
                  <a:pt x="6149312" y="1297762"/>
                </a:lnTo>
                <a:lnTo>
                  <a:pt x="6138387" y="1286028"/>
                </a:lnTo>
                <a:lnTo>
                  <a:pt x="6139466" y="1284949"/>
                </a:lnTo>
                <a:lnTo>
                  <a:pt x="6143917" y="1287107"/>
                </a:lnTo>
                <a:lnTo>
                  <a:pt x="6143917" y="1275238"/>
                </a:lnTo>
                <a:cubicBezTo>
                  <a:pt x="6146794" y="1265977"/>
                  <a:pt x="6148233" y="1258829"/>
                  <a:pt x="6148233" y="1253793"/>
                </a:cubicBezTo>
                <a:cubicBezTo>
                  <a:pt x="6146794" y="1253793"/>
                  <a:pt x="6145355" y="1248084"/>
                  <a:pt x="6143917" y="1236664"/>
                </a:cubicBezTo>
                <a:lnTo>
                  <a:pt x="6143917" y="1230190"/>
                </a:lnTo>
                <a:close/>
                <a:moveTo>
                  <a:pt x="1725692" y="1223309"/>
                </a:moveTo>
                <a:lnTo>
                  <a:pt x="1726770" y="1223309"/>
                </a:lnTo>
                <a:cubicBezTo>
                  <a:pt x="1736300" y="1223309"/>
                  <a:pt x="1744754" y="1226277"/>
                  <a:pt x="1752127" y="1232211"/>
                </a:cubicBezTo>
                <a:lnTo>
                  <a:pt x="1766424" y="1241248"/>
                </a:lnTo>
                <a:cubicBezTo>
                  <a:pt x="1769391" y="1241248"/>
                  <a:pt x="1770874" y="1241967"/>
                  <a:pt x="1770874" y="1243406"/>
                </a:cubicBezTo>
                <a:lnTo>
                  <a:pt x="1769796" y="1244620"/>
                </a:lnTo>
                <a:lnTo>
                  <a:pt x="1769796" y="1245698"/>
                </a:lnTo>
                <a:cubicBezTo>
                  <a:pt x="1771953" y="1246418"/>
                  <a:pt x="1773032" y="1248666"/>
                  <a:pt x="1773032" y="1252442"/>
                </a:cubicBezTo>
                <a:lnTo>
                  <a:pt x="1769796" y="1255814"/>
                </a:lnTo>
                <a:lnTo>
                  <a:pt x="1767638" y="1255814"/>
                </a:lnTo>
                <a:lnTo>
                  <a:pt x="1763186" y="1252442"/>
                </a:lnTo>
                <a:lnTo>
                  <a:pt x="1762107" y="1252442"/>
                </a:lnTo>
                <a:lnTo>
                  <a:pt x="1748890" y="1253521"/>
                </a:lnTo>
                <a:lnTo>
                  <a:pt x="1745518" y="1250149"/>
                </a:lnTo>
                <a:cubicBezTo>
                  <a:pt x="1745518" y="1252577"/>
                  <a:pt x="1739988" y="1254825"/>
                  <a:pt x="1728930" y="1256893"/>
                </a:cubicBezTo>
                <a:lnTo>
                  <a:pt x="1726770" y="1256893"/>
                </a:lnTo>
                <a:lnTo>
                  <a:pt x="1720163" y="1255814"/>
                </a:lnTo>
                <a:lnTo>
                  <a:pt x="1719082" y="1256893"/>
                </a:lnTo>
                <a:lnTo>
                  <a:pt x="1718003" y="1256893"/>
                </a:lnTo>
                <a:lnTo>
                  <a:pt x="1702492" y="1250149"/>
                </a:lnTo>
                <a:lnTo>
                  <a:pt x="1701414" y="1250149"/>
                </a:lnTo>
                <a:cubicBezTo>
                  <a:pt x="1699526" y="1250149"/>
                  <a:pt x="1698402" y="1251633"/>
                  <a:pt x="1698043" y="1254600"/>
                </a:cubicBezTo>
                <a:lnTo>
                  <a:pt x="1696964" y="1255814"/>
                </a:lnTo>
                <a:lnTo>
                  <a:pt x="1691434" y="1255814"/>
                </a:lnTo>
                <a:lnTo>
                  <a:pt x="1690355" y="1254600"/>
                </a:lnTo>
                <a:cubicBezTo>
                  <a:pt x="1685228" y="1254600"/>
                  <a:pt x="1682666" y="1258332"/>
                  <a:pt x="1682666" y="1265795"/>
                </a:cubicBezTo>
                <a:lnTo>
                  <a:pt x="1683745" y="1272539"/>
                </a:lnTo>
                <a:lnTo>
                  <a:pt x="1681587" y="1275911"/>
                </a:lnTo>
                <a:lnTo>
                  <a:pt x="1682666" y="1279283"/>
                </a:lnTo>
                <a:lnTo>
                  <a:pt x="1680508" y="1309494"/>
                </a:lnTo>
                <a:lnTo>
                  <a:pt x="1682666" y="1316238"/>
                </a:lnTo>
                <a:lnTo>
                  <a:pt x="1680508" y="1326354"/>
                </a:lnTo>
                <a:lnTo>
                  <a:pt x="1680508" y="1333098"/>
                </a:lnTo>
                <a:cubicBezTo>
                  <a:pt x="1680508" y="1334536"/>
                  <a:pt x="1681947" y="1335256"/>
                  <a:pt x="1684824" y="1335256"/>
                </a:cubicBezTo>
                <a:lnTo>
                  <a:pt x="1685903" y="1336335"/>
                </a:lnTo>
                <a:lnTo>
                  <a:pt x="1685903" y="1337549"/>
                </a:lnTo>
                <a:cubicBezTo>
                  <a:pt x="1685903" y="1338987"/>
                  <a:pt x="1684824" y="1339707"/>
                  <a:pt x="1682666" y="1339707"/>
                </a:cubicBezTo>
                <a:lnTo>
                  <a:pt x="1682666" y="1344292"/>
                </a:lnTo>
                <a:lnTo>
                  <a:pt x="1681587" y="1347529"/>
                </a:lnTo>
                <a:lnTo>
                  <a:pt x="1683745" y="1366682"/>
                </a:lnTo>
                <a:cubicBezTo>
                  <a:pt x="1681947" y="1367041"/>
                  <a:pt x="1680104" y="1369649"/>
                  <a:pt x="1678215" y="1374504"/>
                </a:cubicBezTo>
                <a:cubicBezTo>
                  <a:pt x="1680463" y="1377472"/>
                  <a:pt x="1681947" y="1383406"/>
                  <a:pt x="1682666" y="1392308"/>
                </a:cubicBezTo>
                <a:cubicBezTo>
                  <a:pt x="1681228" y="1392308"/>
                  <a:pt x="1680104" y="1395680"/>
                  <a:pt x="1679294" y="1402424"/>
                </a:cubicBezTo>
                <a:lnTo>
                  <a:pt x="1680508" y="1406874"/>
                </a:lnTo>
                <a:lnTo>
                  <a:pt x="1679294" y="1408088"/>
                </a:lnTo>
                <a:lnTo>
                  <a:pt x="1679294" y="1409167"/>
                </a:lnTo>
                <a:cubicBezTo>
                  <a:pt x="1680822" y="1410696"/>
                  <a:pt x="1682306" y="1419283"/>
                  <a:pt x="1683745" y="1434928"/>
                </a:cubicBezTo>
                <a:cubicBezTo>
                  <a:pt x="1682845" y="1438615"/>
                  <a:pt x="1681767" y="1440458"/>
                  <a:pt x="1680508" y="1440458"/>
                </a:cubicBezTo>
                <a:lnTo>
                  <a:pt x="1681587" y="1448416"/>
                </a:lnTo>
                <a:lnTo>
                  <a:pt x="1681587" y="1464061"/>
                </a:lnTo>
                <a:cubicBezTo>
                  <a:pt x="1674933" y="1481955"/>
                  <a:pt x="1669045" y="1490902"/>
                  <a:pt x="1663919" y="1490902"/>
                </a:cubicBezTo>
                <a:lnTo>
                  <a:pt x="1660547" y="1490902"/>
                </a:lnTo>
                <a:lnTo>
                  <a:pt x="1656230" y="1487530"/>
                </a:lnTo>
                <a:lnTo>
                  <a:pt x="1648408" y="1487530"/>
                </a:lnTo>
                <a:lnTo>
                  <a:pt x="1637483" y="1490902"/>
                </a:lnTo>
                <a:lnTo>
                  <a:pt x="1633033" y="1489823"/>
                </a:lnTo>
                <a:lnTo>
                  <a:pt x="1623051" y="1490902"/>
                </a:lnTo>
                <a:lnTo>
                  <a:pt x="1619815" y="1490902"/>
                </a:lnTo>
                <a:cubicBezTo>
                  <a:pt x="1616848" y="1489373"/>
                  <a:pt x="1615364" y="1487125"/>
                  <a:pt x="1615364" y="1484158"/>
                </a:cubicBezTo>
                <a:lnTo>
                  <a:pt x="1617520" y="1478628"/>
                </a:lnTo>
                <a:cubicBezTo>
                  <a:pt x="1617520" y="1468917"/>
                  <a:pt x="1606866" y="1459206"/>
                  <a:pt x="1585556" y="1449495"/>
                </a:cubicBezTo>
                <a:cubicBezTo>
                  <a:pt x="1581868" y="1449495"/>
                  <a:pt x="1580026" y="1448371"/>
                  <a:pt x="1580026" y="1446123"/>
                </a:cubicBezTo>
                <a:lnTo>
                  <a:pt x="1580026" y="1445044"/>
                </a:lnTo>
                <a:cubicBezTo>
                  <a:pt x="1581375" y="1441987"/>
                  <a:pt x="1583983" y="1440458"/>
                  <a:pt x="1587848" y="1440458"/>
                </a:cubicBezTo>
                <a:lnTo>
                  <a:pt x="1599988" y="1440458"/>
                </a:lnTo>
                <a:lnTo>
                  <a:pt x="1602146" y="1438300"/>
                </a:lnTo>
                <a:lnTo>
                  <a:pt x="1607676" y="1439380"/>
                </a:lnTo>
                <a:lnTo>
                  <a:pt x="1626424" y="1439380"/>
                </a:lnTo>
                <a:cubicBezTo>
                  <a:pt x="1629569" y="1439380"/>
                  <a:pt x="1632131" y="1437896"/>
                  <a:pt x="1634112" y="1434928"/>
                </a:cubicBezTo>
                <a:cubicBezTo>
                  <a:pt x="1632131" y="1430972"/>
                  <a:pt x="1630648" y="1423150"/>
                  <a:pt x="1629660" y="1411461"/>
                </a:cubicBezTo>
                <a:lnTo>
                  <a:pt x="1634112" y="1396893"/>
                </a:lnTo>
                <a:lnTo>
                  <a:pt x="1646250" y="1392308"/>
                </a:lnTo>
                <a:cubicBezTo>
                  <a:pt x="1646250" y="1390150"/>
                  <a:pt x="1646969" y="1389071"/>
                  <a:pt x="1648408" y="1389071"/>
                </a:cubicBezTo>
                <a:lnTo>
                  <a:pt x="1650700" y="1389071"/>
                </a:lnTo>
                <a:lnTo>
                  <a:pt x="1655017" y="1390150"/>
                </a:lnTo>
                <a:lnTo>
                  <a:pt x="1658389" y="1389071"/>
                </a:lnTo>
                <a:lnTo>
                  <a:pt x="1658389" y="1386778"/>
                </a:lnTo>
                <a:lnTo>
                  <a:pt x="1647329" y="1386778"/>
                </a:lnTo>
                <a:lnTo>
                  <a:pt x="1649621" y="1384485"/>
                </a:lnTo>
                <a:lnTo>
                  <a:pt x="1650700" y="1384485"/>
                </a:lnTo>
                <a:lnTo>
                  <a:pt x="1656230" y="1385699"/>
                </a:lnTo>
                <a:lnTo>
                  <a:pt x="1656230" y="1383406"/>
                </a:lnTo>
                <a:lnTo>
                  <a:pt x="1650700" y="1382327"/>
                </a:lnTo>
                <a:lnTo>
                  <a:pt x="1648408" y="1382327"/>
                </a:lnTo>
                <a:lnTo>
                  <a:pt x="1644092" y="1389071"/>
                </a:lnTo>
                <a:lnTo>
                  <a:pt x="1645171" y="1390150"/>
                </a:lnTo>
                <a:lnTo>
                  <a:pt x="1642879" y="1390150"/>
                </a:lnTo>
                <a:lnTo>
                  <a:pt x="1641799" y="1389071"/>
                </a:lnTo>
                <a:lnTo>
                  <a:pt x="1640720" y="1389071"/>
                </a:lnTo>
                <a:lnTo>
                  <a:pt x="1634112" y="1393522"/>
                </a:lnTo>
                <a:lnTo>
                  <a:pt x="1631954" y="1391229"/>
                </a:lnTo>
                <a:lnTo>
                  <a:pt x="1631954" y="1390150"/>
                </a:lnTo>
                <a:lnTo>
                  <a:pt x="1634112" y="1386778"/>
                </a:lnTo>
                <a:lnTo>
                  <a:pt x="1630875" y="1381113"/>
                </a:lnTo>
                <a:lnTo>
                  <a:pt x="1630875" y="1378955"/>
                </a:lnTo>
                <a:cubicBezTo>
                  <a:pt x="1635460" y="1371492"/>
                  <a:pt x="1639461" y="1367760"/>
                  <a:pt x="1642879" y="1367760"/>
                </a:cubicBezTo>
                <a:lnTo>
                  <a:pt x="1642879" y="1365467"/>
                </a:lnTo>
                <a:cubicBezTo>
                  <a:pt x="1639821" y="1365467"/>
                  <a:pt x="1636179" y="1368076"/>
                  <a:pt x="1631954" y="1373291"/>
                </a:cubicBezTo>
                <a:lnTo>
                  <a:pt x="1629660" y="1371133"/>
                </a:lnTo>
                <a:lnTo>
                  <a:pt x="1629660" y="1368840"/>
                </a:lnTo>
                <a:cubicBezTo>
                  <a:pt x="1632627" y="1361017"/>
                  <a:pt x="1634112" y="1355038"/>
                  <a:pt x="1634112" y="1350901"/>
                </a:cubicBezTo>
                <a:cubicBezTo>
                  <a:pt x="1632852" y="1344967"/>
                  <a:pt x="1630289" y="1342000"/>
                  <a:pt x="1626424" y="1342000"/>
                </a:cubicBezTo>
                <a:cubicBezTo>
                  <a:pt x="1626424" y="1340830"/>
                  <a:pt x="1622736" y="1340066"/>
                  <a:pt x="1615364" y="1339707"/>
                </a:cubicBezTo>
                <a:cubicBezTo>
                  <a:pt x="1607810" y="1341955"/>
                  <a:pt x="1601202" y="1343078"/>
                  <a:pt x="1595536" y="1343078"/>
                </a:cubicBezTo>
                <a:lnTo>
                  <a:pt x="1587848" y="1340920"/>
                </a:lnTo>
                <a:lnTo>
                  <a:pt x="1576789" y="1342000"/>
                </a:lnTo>
                <a:cubicBezTo>
                  <a:pt x="1574901" y="1342000"/>
                  <a:pt x="1573417" y="1339392"/>
                  <a:pt x="1572338" y="1334177"/>
                </a:cubicBezTo>
                <a:lnTo>
                  <a:pt x="1571258" y="1334177"/>
                </a:lnTo>
                <a:cubicBezTo>
                  <a:pt x="1569821" y="1334177"/>
                  <a:pt x="1569101" y="1335660"/>
                  <a:pt x="1569101" y="1338627"/>
                </a:cubicBezTo>
                <a:lnTo>
                  <a:pt x="1564651" y="1340920"/>
                </a:lnTo>
                <a:cubicBezTo>
                  <a:pt x="1556558" y="1340291"/>
                  <a:pt x="1552511" y="1338762"/>
                  <a:pt x="1552511" y="1336335"/>
                </a:cubicBezTo>
                <a:cubicBezTo>
                  <a:pt x="1555299" y="1333727"/>
                  <a:pt x="1561548" y="1331119"/>
                  <a:pt x="1571258" y="1328512"/>
                </a:cubicBezTo>
                <a:lnTo>
                  <a:pt x="1573417" y="1328512"/>
                </a:lnTo>
                <a:lnTo>
                  <a:pt x="1586635" y="1333098"/>
                </a:lnTo>
                <a:lnTo>
                  <a:pt x="1598774" y="1328512"/>
                </a:lnTo>
                <a:lnTo>
                  <a:pt x="1604303" y="1328512"/>
                </a:lnTo>
                <a:lnTo>
                  <a:pt x="1609834" y="1333098"/>
                </a:lnTo>
                <a:lnTo>
                  <a:pt x="1613205" y="1333098"/>
                </a:lnTo>
                <a:cubicBezTo>
                  <a:pt x="1628582" y="1332109"/>
                  <a:pt x="1636270" y="1327972"/>
                  <a:pt x="1636270" y="1320689"/>
                </a:cubicBezTo>
                <a:cubicBezTo>
                  <a:pt x="1631863" y="1313945"/>
                  <a:pt x="1629660" y="1308730"/>
                  <a:pt x="1629660" y="1305044"/>
                </a:cubicBezTo>
                <a:lnTo>
                  <a:pt x="1629660" y="1291556"/>
                </a:lnTo>
                <a:cubicBezTo>
                  <a:pt x="1629660" y="1287690"/>
                  <a:pt x="1630785" y="1284363"/>
                  <a:pt x="1633033" y="1281575"/>
                </a:cubicBezTo>
                <a:lnTo>
                  <a:pt x="1633033" y="1276990"/>
                </a:lnTo>
                <a:cubicBezTo>
                  <a:pt x="1631144" y="1261344"/>
                  <a:pt x="1629300" y="1253521"/>
                  <a:pt x="1627503" y="1253521"/>
                </a:cubicBezTo>
                <a:lnTo>
                  <a:pt x="1612126" y="1253521"/>
                </a:lnTo>
                <a:lnTo>
                  <a:pt x="1609834" y="1251363"/>
                </a:lnTo>
                <a:lnTo>
                  <a:pt x="1609834" y="1249070"/>
                </a:lnTo>
                <a:lnTo>
                  <a:pt x="1612126" y="1249070"/>
                </a:lnTo>
                <a:lnTo>
                  <a:pt x="1613205" y="1250149"/>
                </a:lnTo>
                <a:lnTo>
                  <a:pt x="1614284" y="1250149"/>
                </a:lnTo>
                <a:lnTo>
                  <a:pt x="1619815" y="1244620"/>
                </a:lnTo>
                <a:lnTo>
                  <a:pt x="1626424" y="1246778"/>
                </a:lnTo>
                <a:lnTo>
                  <a:pt x="1649621" y="1246778"/>
                </a:lnTo>
                <a:lnTo>
                  <a:pt x="1652860" y="1244620"/>
                </a:lnTo>
                <a:lnTo>
                  <a:pt x="1657310" y="1244620"/>
                </a:lnTo>
                <a:lnTo>
                  <a:pt x="1662840" y="1245698"/>
                </a:lnTo>
                <a:lnTo>
                  <a:pt x="1669447" y="1244620"/>
                </a:lnTo>
                <a:cubicBezTo>
                  <a:pt x="1675114" y="1244620"/>
                  <a:pt x="1682080" y="1247227"/>
                  <a:pt x="1690355" y="1252442"/>
                </a:cubicBezTo>
                <a:lnTo>
                  <a:pt x="1701414" y="1244620"/>
                </a:lnTo>
                <a:lnTo>
                  <a:pt x="1702492" y="1245698"/>
                </a:lnTo>
                <a:lnTo>
                  <a:pt x="1703573" y="1245698"/>
                </a:lnTo>
                <a:cubicBezTo>
                  <a:pt x="1714811" y="1238235"/>
                  <a:pt x="1722185" y="1230772"/>
                  <a:pt x="1725692" y="1223309"/>
                </a:cubicBezTo>
                <a:close/>
                <a:moveTo>
                  <a:pt x="7267671" y="1221852"/>
                </a:moveTo>
                <a:lnTo>
                  <a:pt x="7267671" y="1222930"/>
                </a:lnTo>
                <a:lnTo>
                  <a:pt x="7270908" y="1222930"/>
                </a:lnTo>
                <a:lnTo>
                  <a:pt x="7270908" y="1221852"/>
                </a:lnTo>
                <a:close/>
                <a:moveTo>
                  <a:pt x="7210484" y="1221852"/>
                </a:moveTo>
                <a:lnTo>
                  <a:pt x="7209405" y="1222930"/>
                </a:lnTo>
                <a:lnTo>
                  <a:pt x="7209405" y="1225088"/>
                </a:lnTo>
                <a:lnTo>
                  <a:pt x="7210484" y="1225088"/>
                </a:lnTo>
                <a:lnTo>
                  <a:pt x="7212642" y="1222930"/>
                </a:lnTo>
                <a:lnTo>
                  <a:pt x="7212642" y="1221852"/>
                </a:lnTo>
                <a:close/>
                <a:moveTo>
                  <a:pt x="7157613" y="1221852"/>
                </a:moveTo>
                <a:lnTo>
                  <a:pt x="7157613" y="1224009"/>
                </a:lnTo>
                <a:lnTo>
                  <a:pt x="7159771" y="1221852"/>
                </a:lnTo>
                <a:close/>
                <a:moveTo>
                  <a:pt x="7087478" y="1221852"/>
                </a:moveTo>
                <a:lnTo>
                  <a:pt x="7087478" y="1226168"/>
                </a:lnTo>
                <a:lnTo>
                  <a:pt x="7090715" y="1225088"/>
                </a:lnTo>
                <a:lnTo>
                  <a:pt x="7090715" y="1224009"/>
                </a:lnTo>
                <a:lnTo>
                  <a:pt x="7088557" y="1221852"/>
                </a:lnTo>
                <a:close/>
                <a:moveTo>
                  <a:pt x="7078846" y="1221852"/>
                </a:moveTo>
                <a:lnTo>
                  <a:pt x="7078846" y="1222930"/>
                </a:lnTo>
                <a:lnTo>
                  <a:pt x="7081004" y="1222930"/>
                </a:lnTo>
                <a:lnTo>
                  <a:pt x="7081004" y="1221852"/>
                </a:lnTo>
                <a:close/>
                <a:moveTo>
                  <a:pt x="169402" y="1219467"/>
                </a:moveTo>
                <a:lnTo>
                  <a:pt x="165086" y="1224862"/>
                </a:lnTo>
                <a:lnTo>
                  <a:pt x="165086" y="1225941"/>
                </a:lnTo>
                <a:lnTo>
                  <a:pt x="167244" y="1225941"/>
                </a:lnTo>
                <a:lnTo>
                  <a:pt x="171427" y="1220546"/>
                </a:lnTo>
                <a:lnTo>
                  <a:pt x="170481" y="1219467"/>
                </a:lnTo>
                <a:close/>
                <a:moveTo>
                  <a:pt x="4269692" y="1217022"/>
                </a:moveTo>
                <a:cubicBezTo>
                  <a:pt x="4269692" y="1219540"/>
                  <a:pt x="4274322" y="1223496"/>
                  <a:pt x="4283584" y="1228891"/>
                </a:cubicBezTo>
                <a:lnTo>
                  <a:pt x="4296532" y="1244941"/>
                </a:lnTo>
                <a:lnTo>
                  <a:pt x="4298690" y="1247099"/>
                </a:lnTo>
                <a:lnTo>
                  <a:pt x="4298690" y="1257889"/>
                </a:lnTo>
                <a:cubicBezTo>
                  <a:pt x="4298690" y="1260047"/>
                  <a:pt x="4297251" y="1261127"/>
                  <a:pt x="4294374" y="1261127"/>
                </a:cubicBezTo>
                <a:lnTo>
                  <a:pt x="4294374" y="1262206"/>
                </a:lnTo>
                <a:lnTo>
                  <a:pt x="4296532" y="1270703"/>
                </a:lnTo>
                <a:lnTo>
                  <a:pt x="4296532" y="1290125"/>
                </a:lnTo>
                <a:cubicBezTo>
                  <a:pt x="4290777" y="1294980"/>
                  <a:pt x="4287900" y="1299611"/>
                  <a:pt x="4287900" y="1304017"/>
                </a:cubicBezTo>
                <a:lnTo>
                  <a:pt x="4291137" y="1311570"/>
                </a:lnTo>
                <a:lnTo>
                  <a:pt x="4290058" y="1319123"/>
                </a:lnTo>
                <a:cubicBezTo>
                  <a:pt x="4291137" y="1319123"/>
                  <a:pt x="4292216" y="1320562"/>
                  <a:pt x="4293295" y="1323439"/>
                </a:cubicBezTo>
                <a:lnTo>
                  <a:pt x="4292216" y="1341647"/>
                </a:lnTo>
                <a:lnTo>
                  <a:pt x="4293295" y="1367409"/>
                </a:lnTo>
                <a:lnTo>
                  <a:pt x="4291137" y="1380356"/>
                </a:lnTo>
                <a:lnTo>
                  <a:pt x="4293295" y="1386830"/>
                </a:lnTo>
                <a:lnTo>
                  <a:pt x="4293295" y="1391146"/>
                </a:lnTo>
                <a:lnTo>
                  <a:pt x="4291137" y="1397620"/>
                </a:lnTo>
                <a:lnTo>
                  <a:pt x="4295453" y="1414749"/>
                </a:lnTo>
                <a:lnTo>
                  <a:pt x="4295453" y="1417987"/>
                </a:lnTo>
                <a:cubicBezTo>
                  <a:pt x="4295453" y="1419425"/>
                  <a:pt x="4294374" y="1420144"/>
                  <a:pt x="4292216" y="1420144"/>
                </a:cubicBezTo>
                <a:lnTo>
                  <a:pt x="4291137" y="1421223"/>
                </a:lnTo>
                <a:lnTo>
                  <a:pt x="4291137" y="1422302"/>
                </a:lnTo>
                <a:lnTo>
                  <a:pt x="4292216" y="1426618"/>
                </a:lnTo>
                <a:lnTo>
                  <a:pt x="4290058" y="1432013"/>
                </a:lnTo>
                <a:lnTo>
                  <a:pt x="4293295" y="1449142"/>
                </a:lnTo>
                <a:lnTo>
                  <a:pt x="4293295" y="1451300"/>
                </a:lnTo>
                <a:cubicBezTo>
                  <a:pt x="4293295" y="1460562"/>
                  <a:pt x="4287945" y="1467710"/>
                  <a:pt x="4277245" y="1472746"/>
                </a:cubicBezTo>
                <a:cubicBezTo>
                  <a:pt x="4275986" y="1475982"/>
                  <a:pt x="4273828" y="1478501"/>
                  <a:pt x="4270771" y="1480298"/>
                </a:cubicBezTo>
                <a:lnTo>
                  <a:pt x="4265376" y="1479220"/>
                </a:lnTo>
                <a:lnTo>
                  <a:pt x="4249326" y="1481378"/>
                </a:lnTo>
                <a:cubicBezTo>
                  <a:pt x="4246448" y="1478140"/>
                  <a:pt x="4245010" y="1475623"/>
                  <a:pt x="4245010" y="1473825"/>
                </a:cubicBezTo>
                <a:lnTo>
                  <a:pt x="4246089" y="1469508"/>
                </a:lnTo>
                <a:lnTo>
                  <a:pt x="4242852" y="1459932"/>
                </a:lnTo>
                <a:lnTo>
                  <a:pt x="4243931" y="1455616"/>
                </a:lnTo>
                <a:lnTo>
                  <a:pt x="4243931" y="1454537"/>
                </a:lnTo>
                <a:cubicBezTo>
                  <a:pt x="4239434" y="1454537"/>
                  <a:pt x="4232241" y="1448423"/>
                  <a:pt x="4222351" y="1436194"/>
                </a:cubicBezTo>
                <a:lnTo>
                  <a:pt x="4225588" y="1432958"/>
                </a:lnTo>
                <a:lnTo>
                  <a:pt x="4230983" y="1432958"/>
                </a:lnTo>
                <a:lnTo>
                  <a:pt x="4239615" y="1437274"/>
                </a:lnTo>
                <a:cubicBezTo>
                  <a:pt x="4239615" y="1436014"/>
                  <a:pt x="4242852" y="1434576"/>
                  <a:pt x="4249326" y="1432958"/>
                </a:cubicBezTo>
                <a:lnTo>
                  <a:pt x="4254586" y="1423381"/>
                </a:lnTo>
                <a:lnTo>
                  <a:pt x="4253507" y="1414749"/>
                </a:lnTo>
                <a:cubicBezTo>
                  <a:pt x="4256384" y="1413491"/>
                  <a:pt x="4257823" y="1410973"/>
                  <a:pt x="4257823" y="1407196"/>
                </a:cubicBezTo>
                <a:cubicBezTo>
                  <a:pt x="4254226" y="1395597"/>
                  <a:pt x="4252428" y="1387370"/>
                  <a:pt x="4252428" y="1382514"/>
                </a:cubicBezTo>
                <a:lnTo>
                  <a:pt x="4252428" y="1369566"/>
                </a:lnTo>
                <a:lnTo>
                  <a:pt x="4249326" y="1366464"/>
                </a:lnTo>
                <a:lnTo>
                  <a:pt x="4247168" y="1366464"/>
                </a:lnTo>
                <a:lnTo>
                  <a:pt x="4247168" y="1367409"/>
                </a:lnTo>
                <a:lnTo>
                  <a:pt x="4250270" y="1378198"/>
                </a:lnTo>
                <a:lnTo>
                  <a:pt x="4250270" y="1385751"/>
                </a:lnTo>
                <a:cubicBezTo>
                  <a:pt x="4247482" y="1388808"/>
                  <a:pt x="4246089" y="1392405"/>
                  <a:pt x="4246089" y="1396541"/>
                </a:cubicBezTo>
                <a:lnTo>
                  <a:pt x="4250270" y="1400722"/>
                </a:lnTo>
                <a:cubicBezTo>
                  <a:pt x="4250270" y="1417087"/>
                  <a:pt x="4245999" y="1426439"/>
                  <a:pt x="4237457" y="1428776"/>
                </a:cubicBezTo>
                <a:lnTo>
                  <a:pt x="4232062" y="1432013"/>
                </a:lnTo>
                <a:lnTo>
                  <a:pt x="4230983" y="1432013"/>
                </a:lnTo>
                <a:cubicBezTo>
                  <a:pt x="4221721" y="1427697"/>
                  <a:pt x="4217090" y="1417627"/>
                  <a:pt x="4217090" y="1401801"/>
                </a:cubicBezTo>
                <a:cubicBezTo>
                  <a:pt x="4217180" y="1398654"/>
                  <a:pt x="4218574" y="1395462"/>
                  <a:pt x="4221272" y="1392225"/>
                </a:cubicBezTo>
                <a:lnTo>
                  <a:pt x="4219114" y="1388988"/>
                </a:lnTo>
                <a:lnTo>
                  <a:pt x="4219114" y="1387909"/>
                </a:lnTo>
                <a:lnTo>
                  <a:pt x="4220193" y="1381435"/>
                </a:lnTo>
                <a:lnTo>
                  <a:pt x="4218035" y="1374961"/>
                </a:lnTo>
                <a:lnTo>
                  <a:pt x="4218035" y="1363227"/>
                </a:lnTo>
                <a:lnTo>
                  <a:pt x="4213853" y="1358911"/>
                </a:lnTo>
                <a:lnTo>
                  <a:pt x="4212774" y="1358911"/>
                </a:lnTo>
                <a:lnTo>
                  <a:pt x="4209537" y="1362148"/>
                </a:lnTo>
                <a:lnTo>
                  <a:pt x="4212774" y="1368487"/>
                </a:lnTo>
                <a:lnTo>
                  <a:pt x="4212774" y="1369566"/>
                </a:lnTo>
                <a:cubicBezTo>
                  <a:pt x="4212774" y="1374602"/>
                  <a:pt x="4210616" y="1377119"/>
                  <a:pt x="4206300" y="1377119"/>
                </a:cubicBezTo>
                <a:lnTo>
                  <a:pt x="4206300" y="1384672"/>
                </a:lnTo>
                <a:lnTo>
                  <a:pt x="4207379" y="1384672"/>
                </a:lnTo>
                <a:lnTo>
                  <a:pt x="4212774" y="1383593"/>
                </a:lnTo>
                <a:lnTo>
                  <a:pt x="4213853" y="1384672"/>
                </a:lnTo>
                <a:lnTo>
                  <a:pt x="4213853" y="1388988"/>
                </a:lnTo>
                <a:lnTo>
                  <a:pt x="4211695" y="1392225"/>
                </a:lnTo>
                <a:lnTo>
                  <a:pt x="4211695" y="1395462"/>
                </a:lnTo>
                <a:lnTo>
                  <a:pt x="4210616" y="1407196"/>
                </a:lnTo>
                <a:lnTo>
                  <a:pt x="4214932" y="1415828"/>
                </a:lnTo>
                <a:cubicBezTo>
                  <a:pt x="4211875" y="1433722"/>
                  <a:pt x="4208638" y="1442668"/>
                  <a:pt x="4205221" y="1442668"/>
                </a:cubicBezTo>
                <a:lnTo>
                  <a:pt x="4201984" y="1442668"/>
                </a:lnTo>
                <a:cubicBezTo>
                  <a:pt x="4189126" y="1442668"/>
                  <a:pt x="4182697" y="1437678"/>
                  <a:pt x="4182697" y="1427697"/>
                </a:cubicBezTo>
                <a:lnTo>
                  <a:pt x="4180539" y="1425539"/>
                </a:lnTo>
                <a:lnTo>
                  <a:pt x="4180539" y="1421223"/>
                </a:lnTo>
                <a:lnTo>
                  <a:pt x="4185799" y="1410433"/>
                </a:lnTo>
                <a:cubicBezTo>
                  <a:pt x="4187957" y="1410433"/>
                  <a:pt x="4189036" y="1409714"/>
                  <a:pt x="4189036" y="1408275"/>
                </a:cubicBezTo>
                <a:lnTo>
                  <a:pt x="4182697" y="1401801"/>
                </a:lnTo>
                <a:lnTo>
                  <a:pt x="4182697" y="1399778"/>
                </a:lnTo>
                <a:lnTo>
                  <a:pt x="4183776" y="1394383"/>
                </a:lnTo>
                <a:cubicBezTo>
                  <a:pt x="4182337" y="1394024"/>
                  <a:pt x="4180898" y="1392225"/>
                  <a:pt x="4179460" y="1388988"/>
                </a:cubicBezTo>
                <a:lnTo>
                  <a:pt x="4181618" y="1383593"/>
                </a:lnTo>
                <a:lnTo>
                  <a:pt x="4179460" y="1376040"/>
                </a:lnTo>
                <a:lnTo>
                  <a:pt x="4180539" y="1374961"/>
                </a:lnTo>
                <a:lnTo>
                  <a:pt x="4180539" y="1373882"/>
                </a:lnTo>
                <a:lnTo>
                  <a:pt x="4179460" y="1369566"/>
                </a:lnTo>
                <a:lnTo>
                  <a:pt x="4176223" y="1369566"/>
                </a:lnTo>
                <a:lnTo>
                  <a:pt x="4175144" y="1372803"/>
                </a:lnTo>
                <a:lnTo>
                  <a:pt x="4176223" y="1384672"/>
                </a:lnTo>
                <a:lnTo>
                  <a:pt x="4176223" y="1385751"/>
                </a:lnTo>
                <a:lnTo>
                  <a:pt x="4174065" y="1394383"/>
                </a:lnTo>
                <a:lnTo>
                  <a:pt x="4177302" y="1397620"/>
                </a:lnTo>
                <a:lnTo>
                  <a:pt x="4177302" y="1398700"/>
                </a:lnTo>
                <a:cubicBezTo>
                  <a:pt x="4177302" y="1400767"/>
                  <a:pt x="4175863" y="1401801"/>
                  <a:pt x="4172986" y="1401801"/>
                </a:cubicBezTo>
                <a:lnTo>
                  <a:pt x="4172986" y="1407196"/>
                </a:lnTo>
                <a:cubicBezTo>
                  <a:pt x="4170289" y="1410074"/>
                  <a:pt x="4168490" y="1414749"/>
                  <a:pt x="4167591" y="1421223"/>
                </a:cubicBezTo>
                <a:cubicBezTo>
                  <a:pt x="4165433" y="1421223"/>
                  <a:pt x="4164354" y="1424101"/>
                  <a:pt x="4164354" y="1429855"/>
                </a:cubicBezTo>
                <a:lnTo>
                  <a:pt x="4165433" y="1430935"/>
                </a:lnTo>
                <a:lnTo>
                  <a:pt x="4165433" y="1432013"/>
                </a:lnTo>
                <a:cubicBezTo>
                  <a:pt x="4163095" y="1441994"/>
                  <a:pt x="4160218" y="1446984"/>
                  <a:pt x="4156801" y="1446984"/>
                </a:cubicBezTo>
                <a:lnTo>
                  <a:pt x="4156801" y="1452380"/>
                </a:lnTo>
                <a:cubicBezTo>
                  <a:pt x="4153744" y="1457415"/>
                  <a:pt x="4149473" y="1459932"/>
                  <a:pt x="4143988" y="1459932"/>
                </a:cubicBezTo>
                <a:cubicBezTo>
                  <a:pt x="4143988" y="1463979"/>
                  <a:pt x="4140031" y="1468250"/>
                  <a:pt x="4132119" y="1472746"/>
                </a:cubicBezTo>
                <a:cubicBezTo>
                  <a:pt x="4132119" y="1474184"/>
                  <a:pt x="4129241" y="1475263"/>
                  <a:pt x="4123487" y="1475982"/>
                </a:cubicBezTo>
                <a:lnTo>
                  <a:pt x="4122408" y="1474904"/>
                </a:lnTo>
                <a:cubicBezTo>
                  <a:pt x="4122408" y="1469508"/>
                  <a:pt x="4125645" y="1462720"/>
                  <a:pt x="4132119" y="1454537"/>
                </a:cubicBezTo>
                <a:cubicBezTo>
                  <a:pt x="4132119" y="1452380"/>
                  <a:pt x="4133557" y="1450581"/>
                  <a:pt x="4136435" y="1449142"/>
                </a:cubicBezTo>
                <a:lnTo>
                  <a:pt x="4135356" y="1438352"/>
                </a:lnTo>
                <a:cubicBezTo>
                  <a:pt x="4135715" y="1434396"/>
                  <a:pt x="4138233" y="1430485"/>
                  <a:pt x="4142909" y="1426618"/>
                </a:cubicBezTo>
                <a:cubicBezTo>
                  <a:pt x="4142909" y="1422662"/>
                  <a:pt x="4141470" y="1420144"/>
                  <a:pt x="4138593" y="1419065"/>
                </a:cubicBezTo>
                <a:lnTo>
                  <a:pt x="4117148" y="1435116"/>
                </a:lnTo>
                <a:cubicBezTo>
                  <a:pt x="4113730" y="1443747"/>
                  <a:pt x="4107976" y="1448064"/>
                  <a:pt x="4099884" y="1448064"/>
                </a:cubicBezTo>
                <a:cubicBezTo>
                  <a:pt x="4095927" y="1453998"/>
                  <a:pt x="4086261" y="1461866"/>
                  <a:pt x="4070885" y="1471667"/>
                </a:cubicBezTo>
                <a:lnTo>
                  <a:pt x="4067648" y="1471667"/>
                </a:lnTo>
                <a:cubicBezTo>
                  <a:pt x="4061174" y="1468969"/>
                  <a:pt x="4057937" y="1463619"/>
                  <a:pt x="4057937" y="1455616"/>
                </a:cubicBezTo>
                <a:lnTo>
                  <a:pt x="4055779" y="1449142"/>
                </a:lnTo>
                <a:lnTo>
                  <a:pt x="4056858" y="1448064"/>
                </a:lnTo>
                <a:lnTo>
                  <a:pt x="4056858" y="1446984"/>
                </a:lnTo>
                <a:cubicBezTo>
                  <a:pt x="4052992" y="1441769"/>
                  <a:pt x="4049800" y="1434261"/>
                  <a:pt x="4047282" y="1424460"/>
                </a:cubicBezTo>
                <a:lnTo>
                  <a:pt x="4053756" y="1421223"/>
                </a:lnTo>
                <a:lnTo>
                  <a:pt x="4060095" y="1422302"/>
                </a:lnTo>
                <a:cubicBezTo>
                  <a:pt x="4060095" y="1420504"/>
                  <a:pt x="4062973" y="1418706"/>
                  <a:pt x="4068727" y="1416907"/>
                </a:cubicBezTo>
                <a:lnTo>
                  <a:pt x="4070885" y="1419065"/>
                </a:lnTo>
                <a:lnTo>
                  <a:pt x="4075201" y="1406117"/>
                </a:lnTo>
                <a:lnTo>
                  <a:pt x="4076280" y="1406117"/>
                </a:lnTo>
                <a:cubicBezTo>
                  <a:pt x="4075561" y="1397215"/>
                  <a:pt x="4073763" y="1391506"/>
                  <a:pt x="4070885" y="1388988"/>
                </a:cubicBezTo>
                <a:lnTo>
                  <a:pt x="4070885" y="1385751"/>
                </a:lnTo>
                <a:lnTo>
                  <a:pt x="4075201" y="1379277"/>
                </a:lnTo>
                <a:lnTo>
                  <a:pt x="4075201" y="1355674"/>
                </a:lnTo>
                <a:lnTo>
                  <a:pt x="4076280" y="1350279"/>
                </a:lnTo>
                <a:lnTo>
                  <a:pt x="4071964" y="1344884"/>
                </a:lnTo>
                <a:lnTo>
                  <a:pt x="4071964" y="1338410"/>
                </a:lnTo>
                <a:lnTo>
                  <a:pt x="4078438" y="1327755"/>
                </a:lnTo>
                <a:lnTo>
                  <a:pt x="4075201" y="1314807"/>
                </a:lnTo>
                <a:lnTo>
                  <a:pt x="4075201" y="1307254"/>
                </a:lnTo>
                <a:lnTo>
                  <a:pt x="4066569" y="1304017"/>
                </a:lnTo>
                <a:lnTo>
                  <a:pt x="4065490" y="1304017"/>
                </a:lnTo>
                <a:lnTo>
                  <a:pt x="4042966" y="1308333"/>
                </a:lnTo>
                <a:cubicBezTo>
                  <a:pt x="4039369" y="1307433"/>
                  <a:pt x="4037571" y="1306355"/>
                  <a:pt x="4037571" y="1305096"/>
                </a:cubicBezTo>
                <a:lnTo>
                  <a:pt x="4037571" y="1302938"/>
                </a:lnTo>
                <a:cubicBezTo>
                  <a:pt x="4037571" y="1301949"/>
                  <a:pt x="4039009" y="1300915"/>
                  <a:pt x="4041887" y="1299835"/>
                </a:cubicBezTo>
                <a:lnTo>
                  <a:pt x="4046203" y="1300915"/>
                </a:lnTo>
                <a:lnTo>
                  <a:pt x="4054700" y="1297678"/>
                </a:lnTo>
                <a:lnTo>
                  <a:pt x="4060095" y="1297678"/>
                </a:lnTo>
                <a:lnTo>
                  <a:pt x="4070885" y="1300915"/>
                </a:lnTo>
                <a:lnTo>
                  <a:pt x="4073043" y="1300915"/>
                </a:lnTo>
                <a:cubicBezTo>
                  <a:pt x="4082844" y="1293002"/>
                  <a:pt x="4088554" y="1289046"/>
                  <a:pt x="4090173" y="1289046"/>
                </a:cubicBezTo>
                <a:lnTo>
                  <a:pt x="4093410" y="1290125"/>
                </a:lnTo>
                <a:lnTo>
                  <a:pt x="4093410" y="1289046"/>
                </a:lnTo>
                <a:cubicBezTo>
                  <a:pt x="4093410" y="1287248"/>
                  <a:pt x="4094848" y="1286169"/>
                  <a:pt x="4097726" y="1285809"/>
                </a:cubicBezTo>
                <a:cubicBezTo>
                  <a:pt x="4105458" y="1287967"/>
                  <a:pt x="4110853" y="1291563"/>
                  <a:pt x="4113911" y="1296599"/>
                </a:cubicBezTo>
                <a:cubicBezTo>
                  <a:pt x="4113911" y="1298037"/>
                  <a:pt x="4116383" y="1298757"/>
                  <a:pt x="4121329" y="1298757"/>
                </a:cubicBezTo>
                <a:cubicBezTo>
                  <a:pt x="4125465" y="1302983"/>
                  <a:pt x="4127623" y="1307254"/>
                  <a:pt x="4127803" y="1311570"/>
                </a:cubicBezTo>
                <a:cubicBezTo>
                  <a:pt x="4127803" y="1313188"/>
                  <a:pt x="4125645" y="1316425"/>
                  <a:pt x="4121329" y="1321281"/>
                </a:cubicBezTo>
                <a:lnTo>
                  <a:pt x="4121329" y="1359990"/>
                </a:lnTo>
                <a:lnTo>
                  <a:pt x="4124566" y="1370645"/>
                </a:lnTo>
                <a:lnTo>
                  <a:pt x="4124566" y="1374961"/>
                </a:lnTo>
                <a:lnTo>
                  <a:pt x="4121329" y="1386830"/>
                </a:lnTo>
                <a:lnTo>
                  <a:pt x="4124566" y="1394383"/>
                </a:lnTo>
                <a:lnTo>
                  <a:pt x="4123487" y="1400722"/>
                </a:lnTo>
                <a:lnTo>
                  <a:pt x="4124566" y="1400722"/>
                </a:lnTo>
                <a:lnTo>
                  <a:pt x="4131040" y="1401801"/>
                </a:lnTo>
                <a:lnTo>
                  <a:pt x="4140751" y="1396541"/>
                </a:lnTo>
                <a:lnTo>
                  <a:pt x="4140751" y="1384672"/>
                </a:lnTo>
                <a:lnTo>
                  <a:pt x="4141830" y="1371724"/>
                </a:lnTo>
                <a:cubicBezTo>
                  <a:pt x="4138952" y="1371724"/>
                  <a:pt x="4137514" y="1370645"/>
                  <a:pt x="4137514" y="1368487"/>
                </a:cubicBezTo>
                <a:lnTo>
                  <a:pt x="4137514" y="1367409"/>
                </a:lnTo>
                <a:lnTo>
                  <a:pt x="4145067" y="1359990"/>
                </a:lnTo>
                <a:cubicBezTo>
                  <a:pt x="4140031" y="1358731"/>
                  <a:pt x="4137514" y="1357292"/>
                  <a:pt x="4137514" y="1355674"/>
                </a:cubicBezTo>
                <a:cubicBezTo>
                  <a:pt x="4137514" y="1352257"/>
                  <a:pt x="4139672" y="1347581"/>
                  <a:pt x="4143988" y="1341647"/>
                </a:cubicBezTo>
                <a:lnTo>
                  <a:pt x="4145067" y="1338410"/>
                </a:lnTo>
                <a:cubicBezTo>
                  <a:pt x="4142189" y="1338410"/>
                  <a:pt x="4140751" y="1337331"/>
                  <a:pt x="4140751" y="1335173"/>
                </a:cubicBezTo>
                <a:lnTo>
                  <a:pt x="4141830" y="1319123"/>
                </a:lnTo>
                <a:lnTo>
                  <a:pt x="4139672" y="1268679"/>
                </a:lnTo>
                <a:cubicBezTo>
                  <a:pt x="4143268" y="1267780"/>
                  <a:pt x="4145067" y="1266701"/>
                  <a:pt x="4145067" y="1265442"/>
                </a:cubicBezTo>
                <a:lnTo>
                  <a:pt x="4137514" y="1258969"/>
                </a:lnTo>
                <a:lnTo>
                  <a:pt x="4137514" y="1257889"/>
                </a:lnTo>
                <a:lnTo>
                  <a:pt x="4141830" y="1241705"/>
                </a:lnTo>
                <a:lnTo>
                  <a:pt x="4141830" y="1240625"/>
                </a:lnTo>
                <a:cubicBezTo>
                  <a:pt x="4141830" y="1237928"/>
                  <a:pt x="4139672" y="1231859"/>
                  <a:pt x="4135356" y="1222417"/>
                </a:cubicBezTo>
                <a:lnTo>
                  <a:pt x="4142909" y="1219180"/>
                </a:lnTo>
                <a:cubicBezTo>
                  <a:pt x="4145606" y="1222058"/>
                  <a:pt x="4153114" y="1224575"/>
                  <a:pt x="4165433" y="1226733"/>
                </a:cubicBezTo>
                <a:lnTo>
                  <a:pt x="4193352" y="1237389"/>
                </a:lnTo>
                <a:lnTo>
                  <a:pt x="4195510" y="1235365"/>
                </a:lnTo>
                <a:lnTo>
                  <a:pt x="4206300" y="1237389"/>
                </a:lnTo>
                <a:lnTo>
                  <a:pt x="4208458" y="1235365"/>
                </a:lnTo>
                <a:lnTo>
                  <a:pt x="4221272" y="1237389"/>
                </a:lnTo>
                <a:lnTo>
                  <a:pt x="4229904" y="1234286"/>
                </a:lnTo>
                <a:cubicBezTo>
                  <a:pt x="4234939" y="1238153"/>
                  <a:pt x="4237457" y="1241345"/>
                  <a:pt x="4237457" y="1243862"/>
                </a:cubicBezTo>
                <a:lnTo>
                  <a:pt x="4234220" y="1246021"/>
                </a:lnTo>
                <a:lnTo>
                  <a:pt x="4228825" y="1244941"/>
                </a:lnTo>
                <a:lnTo>
                  <a:pt x="4227746" y="1246021"/>
                </a:lnTo>
                <a:lnTo>
                  <a:pt x="4226667" y="1246021"/>
                </a:lnTo>
                <a:lnTo>
                  <a:pt x="4221272" y="1243862"/>
                </a:lnTo>
                <a:lnTo>
                  <a:pt x="4217090" y="1247099"/>
                </a:lnTo>
                <a:cubicBezTo>
                  <a:pt x="4230668" y="1251056"/>
                  <a:pt x="4237457" y="1255372"/>
                  <a:pt x="4237457" y="1260047"/>
                </a:cubicBezTo>
                <a:cubicBezTo>
                  <a:pt x="4233860" y="1262026"/>
                  <a:pt x="4232062" y="1264184"/>
                  <a:pt x="4232062" y="1266522"/>
                </a:cubicBezTo>
                <a:lnTo>
                  <a:pt x="4234220" y="1269624"/>
                </a:lnTo>
                <a:lnTo>
                  <a:pt x="4239615" y="1267601"/>
                </a:lnTo>
                <a:cubicBezTo>
                  <a:pt x="4239615" y="1269309"/>
                  <a:pt x="4242852" y="1271062"/>
                  <a:pt x="4249326" y="1272861"/>
                </a:cubicBezTo>
                <a:lnTo>
                  <a:pt x="4252428" y="1276098"/>
                </a:lnTo>
                <a:lnTo>
                  <a:pt x="4254586" y="1273939"/>
                </a:lnTo>
                <a:lnTo>
                  <a:pt x="4250270" y="1267601"/>
                </a:lnTo>
                <a:lnTo>
                  <a:pt x="4253507" y="1252494"/>
                </a:lnTo>
                <a:lnTo>
                  <a:pt x="4252428" y="1247099"/>
                </a:lnTo>
                <a:lnTo>
                  <a:pt x="4253507" y="1243862"/>
                </a:lnTo>
                <a:lnTo>
                  <a:pt x="4252428" y="1242784"/>
                </a:lnTo>
                <a:lnTo>
                  <a:pt x="4251349" y="1242784"/>
                </a:lnTo>
                <a:lnTo>
                  <a:pt x="4245010" y="1243862"/>
                </a:lnTo>
                <a:lnTo>
                  <a:pt x="4241773" y="1237389"/>
                </a:lnTo>
                <a:lnTo>
                  <a:pt x="4247168" y="1233207"/>
                </a:lnTo>
                <a:lnTo>
                  <a:pt x="4252428" y="1234286"/>
                </a:lnTo>
                <a:cubicBezTo>
                  <a:pt x="4252967" y="1229970"/>
                  <a:pt x="4254406" y="1227812"/>
                  <a:pt x="4256744" y="1227812"/>
                </a:cubicBezTo>
                <a:lnTo>
                  <a:pt x="4255665" y="1226733"/>
                </a:lnTo>
                <a:lnTo>
                  <a:pt x="4255665" y="1225654"/>
                </a:lnTo>
                <a:cubicBezTo>
                  <a:pt x="4258003" y="1219900"/>
                  <a:pt x="4262678" y="1217022"/>
                  <a:pt x="4269692" y="1217022"/>
                </a:cubicBezTo>
                <a:close/>
                <a:moveTo>
                  <a:pt x="9164690" y="1216890"/>
                </a:moveTo>
                <a:cubicBezTo>
                  <a:pt x="9181775" y="1222645"/>
                  <a:pt x="9194138" y="1225522"/>
                  <a:pt x="9201781" y="1225522"/>
                </a:cubicBezTo>
                <a:cubicBezTo>
                  <a:pt x="9205558" y="1223364"/>
                  <a:pt x="9209154" y="1222284"/>
                  <a:pt x="9212571" y="1222284"/>
                </a:cubicBezTo>
                <a:cubicBezTo>
                  <a:pt x="9220484" y="1225882"/>
                  <a:pt x="9224440" y="1230243"/>
                  <a:pt x="9224440" y="1235368"/>
                </a:cubicBezTo>
                <a:cubicBezTo>
                  <a:pt x="9215808" y="1240223"/>
                  <a:pt x="9211492" y="1247776"/>
                  <a:pt x="9211492" y="1258027"/>
                </a:cubicBezTo>
                <a:lnTo>
                  <a:pt x="9212571" y="1263556"/>
                </a:lnTo>
                <a:lnTo>
                  <a:pt x="9211492" y="1267873"/>
                </a:lnTo>
                <a:lnTo>
                  <a:pt x="9212571" y="1282979"/>
                </a:lnTo>
                <a:lnTo>
                  <a:pt x="9212571" y="1299298"/>
                </a:lnTo>
                <a:cubicBezTo>
                  <a:pt x="9212571" y="1300737"/>
                  <a:pt x="9213650" y="1301456"/>
                  <a:pt x="9215808" y="1301456"/>
                </a:cubicBezTo>
                <a:lnTo>
                  <a:pt x="9216887" y="1300377"/>
                </a:lnTo>
                <a:lnTo>
                  <a:pt x="9222282" y="1301456"/>
                </a:lnTo>
                <a:lnTo>
                  <a:pt x="9223361" y="1301456"/>
                </a:lnTo>
                <a:lnTo>
                  <a:pt x="9233477" y="1298219"/>
                </a:lnTo>
                <a:cubicBezTo>
                  <a:pt x="9233477" y="1299657"/>
                  <a:pt x="9237433" y="1301096"/>
                  <a:pt x="9245346" y="1302535"/>
                </a:cubicBezTo>
                <a:cubicBezTo>
                  <a:pt x="9247144" y="1302535"/>
                  <a:pt x="9249662" y="1300737"/>
                  <a:pt x="9252899" y="1297140"/>
                </a:cubicBezTo>
                <a:lnTo>
                  <a:pt x="9264903" y="1298219"/>
                </a:lnTo>
                <a:lnTo>
                  <a:pt x="9289855" y="1273267"/>
                </a:lnTo>
                <a:lnTo>
                  <a:pt x="9304961" y="1280820"/>
                </a:lnTo>
                <a:cubicBezTo>
                  <a:pt x="9309457" y="1280820"/>
                  <a:pt x="9313098" y="1284103"/>
                  <a:pt x="9315886" y="1290667"/>
                </a:cubicBezTo>
                <a:lnTo>
                  <a:pt x="9320202" y="1294982"/>
                </a:lnTo>
                <a:lnTo>
                  <a:pt x="9318044" y="1298219"/>
                </a:lnTo>
                <a:lnTo>
                  <a:pt x="9318044" y="1302535"/>
                </a:lnTo>
                <a:lnTo>
                  <a:pt x="9323439" y="1302535"/>
                </a:lnTo>
                <a:lnTo>
                  <a:pt x="9326676" y="1305772"/>
                </a:lnTo>
                <a:cubicBezTo>
                  <a:pt x="9326676" y="1308110"/>
                  <a:pt x="9322360" y="1309908"/>
                  <a:pt x="9313728" y="1311167"/>
                </a:cubicBezTo>
                <a:cubicBezTo>
                  <a:pt x="9307164" y="1309009"/>
                  <a:pt x="9299206" y="1307930"/>
                  <a:pt x="9289855" y="1307930"/>
                </a:cubicBezTo>
                <a:lnTo>
                  <a:pt x="9281088" y="1310088"/>
                </a:lnTo>
                <a:lnTo>
                  <a:pt x="9249662" y="1310088"/>
                </a:lnTo>
                <a:lnTo>
                  <a:pt x="9238872" y="1309009"/>
                </a:lnTo>
                <a:lnTo>
                  <a:pt x="9229161" y="1310088"/>
                </a:lnTo>
                <a:lnTo>
                  <a:pt x="9215808" y="1310088"/>
                </a:lnTo>
                <a:lnTo>
                  <a:pt x="9214729" y="1315483"/>
                </a:lnTo>
                <a:cubicBezTo>
                  <a:pt x="9219045" y="1317281"/>
                  <a:pt x="9221203" y="1319485"/>
                  <a:pt x="9221203" y="1322091"/>
                </a:cubicBezTo>
                <a:lnTo>
                  <a:pt x="9217966" y="1327487"/>
                </a:lnTo>
                <a:cubicBezTo>
                  <a:pt x="9219944" y="1329825"/>
                  <a:pt x="9221383" y="1334140"/>
                  <a:pt x="9222282" y="1340435"/>
                </a:cubicBezTo>
                <a:lnTo>
                  <a:pt x="9224980" y="1339356"/>
                </a:lnTo>
                <a:cubicBezTo>
                  <a:pt x="9226149" y="1339356"/>
                  <a:pt x="9227992" y="1344076"/>
                  <a:pt x="9230510" y="1353518"/>
                </a:cubicBezTo>
                <a:cubicBezTo>
                  <a:pt x="9234826" y="1354057"/>
                  <a:pt x="9236984" y="1356215"/>
                  <a:pt x="9236984" y="1359992"/>
                </a:cubicBezTo>
                <a:lnTo>
                  <a:pt x="9235905" y="1365387"/>
                </a:lnTo>
                <a:cubicBezTo>
                  <a:pt x="9242019" y="1375547"/>
                  <a:pt x="9245616" y="1380628"/>
                  <a:pt x="9246695" y="1380628"/>
                </a:cubicBezTo>
                <a:cubicBezTo>
                  <a:pt x="9257754" y="1385303"/>
                  <a:pt x="9264543" y="1387641"/>
                  <a:pt x="9267061" y="1387641"/>
                </a:cubicBezTo>
                <a:cubicBezTo>
                  <a:pt x="9269578" y="1394655"/>
                  <a:pt x="9274254" y="1398162"/>
                  <a:pt x="9281088" y="1398162"/>
                </a:cubicBezTo>
                <a:cubicBezTo>
                  <a:pt x="9281088" y="1401758"/>
                  <a:pt x="9288686" y="1404950"/>
                  <a:pt x="9303882" y="1407737"/>
                </a:cubicBezTo>
                <a:cubicBezTo>
                  <a:pt x="9312244" y="1412053"/>
                  <a:pt x="9320382" y="1414571"/>
                  <a:pt x="9328294" y="1415290"/>
                </a:cubicBezTo>
                <a:lnTo>
                  <a:pt x="9328294" y="1416369"/>
                </a:lnTo>
                <a:cubicBezTo>
                  <a:pt x="9326856" y="1416908"/>
                  <a:pt x="9323798" y="1423382"/>
                  <a:pt x="9319123" y="1435791"/>
                </a:cubicBezTo>
                <a:cubicBezTo>
                  <a:pt x="9319123" y="1450808"/>
                  <a:pt x="9313323" y="1464924"/>
                  <a:pt x="9301724" y="1478142"/>
                </a:cubicBezTo>
                <a:lnTo>
                  <a:pt x="9300645" y="1478142"/>
                </a:lnTo>
                <a:cubicBezTo>
                  <a:pt x="9289135" y="1473286"/>
                  <a:pt x="9283381" y="1470050"/>
                  <a:pt x="9283381" y="1468431"/>
                </a:cubicBezTo>
                <a:lnTo>
                  <a:pt x="9286618" y="1463980"/>
                </a:lnTo>
                <a:lnTo>
                  <a:pt x="9284460" y="1461822"/>
                </a:lnTo>
                <a:lnTo>
                  <a:pt x="9277851" y="1462901"/>
                </a:lnTo>
                <a:cubicBezTo>
                  <a:pt x="9256361" y="1449413"/>
                  <a:pt x="9245616" y="1436780"/>
                  <a:pt x="9245616" y="1425001"/>
                </a:cubicBezTo>
                <a:lnTo>
                  <a:pt x="9238063" y="1415290"/>
                </a:lnTo>
                <a:lnTo>
                  <a:pt x="9236984" y="1416369"/>
                </a:lnTo>
                <a:lnTo>
                  <a:pt x="9235905" y="1416369"/>
                </a:lnTo>
                <a:lnTo>
                  <a:pt x="9236984" y="1417448"/>
                </a:lnTo>
                <a:lnTo>
                  <a:pt x="9236984" y="1418527"/>
                </a:lnTo>
                <a:lnTo>
                  <a:pt x="9234826" y="1420685"/>
                </a:lnTo>
                <a:cubicBezTo>
                  <a:pt x="9233027" y="1420685"/>
                  <a:pt x="9230869" y="1413088"/>
                  <a:pt x="9228352" y="1397892"/>
                </a:cubicBezTo>
                <a:cubicBezTo>
                  <a:pt x="9228352" y="1395553"/>
                  <a:pt x="9226328" y="1389439"/>
                  <a:pt x="9222282" y="1379548"/>
                </a:cubicBezTo>
                <a:cubicBezTo>
                  <a:pt x="9222282" y="1376221"/>
                  <a:pt x="9219764" y="1368984"/>
                  <a:pt x="9214729" y="1357834"/>
                </a:cubicBezTo>
                <a:lnTo>
                  <a:pt x="9214729" y="1354596"/>
                </a:lnTo>
                <a:lnTo>
                  <a:pt x="9215808" y="1349067"/>
                </a:lnTo>
                <a:lnTo>
                  <a:pt x="9211492" y="1345830"/>
                </a:lnTo>
                <a:lnTo>
                  <a:pt x="9210413" y="1345830"/>
                </a:lnTo>
                <a:cubicBezTo>
                  <a:pt x="9208075" y="1369748"/>
                  <a:pt x="9205558" y="1381707"/>
                  <a:pt x="9202860" y="1381707"/>
                </a:cubicBezTo>
                <a:lnTo>
                  <a:pt x="9188968" y="1396812"/>
                </a:lnTo>
                <a:lnTo>
                  <a:pt x="9190047" y="1402208"/>
                </a:lnTo>
                <a:cubicBezTo>
                  <a:pt x="9182134" y="1407333"/>
                  <a:pt x="9178178" y="1414211"/>
                  <a:pt x="9178178" y="1422843"/>
                </a:cubicBezTo>
                <a:cubicBezTo>
                  <a:pt x="9158666" y="1436960"/>
                  <a:pt x="9148910" y="1445997"/>
                  <a:pt x="9148910" y="1449953"/>
                </a:cubicBezTo>
                <a:cubicBezTo>
                  <a:pt x="9148910" y="1452111"/>
                  <a:pt x="9144594" y="1455708"/>
                  <a:pt x="9135962" y="1460743"/>
                </a:cubicBezTo>
                <a:lnTo>
                  <a:pt x="9130432" y="1459664"/>
                </a:lnTo>
                <a:cubicBezTo>
                  <a:pt x="9112538" y="1469465"/>
                  <a:pt x="9098826" y="1475624"/>
                  <a:pt x="9089295" y="1478142"/>
                </a:cubicBezTo>
                <a:lnTo>
                  <a:pt x="9088216" y="1478142"/>
                </a:lnTo>
                <a:lnTo>
                  <a:pt x="9080663" y="1475264"/>
                </a:lnTo>
                <a:lnTo>
                  <a:pt x="9080663" y="1474905"/>
                </a:lnTo>
                <a:lnTo>
                  <a:pt x="9077995" y="1474248"/>
                </a:lnTo>
                <a:lnTo>
                  <a:pt x="9074054" y="1472747"/>
                </a:lnTo>
                <a:lnTo>
                  <a:pt x="9074054" y="1470589"/>
                </a:lnTo>
                <a:lnTo>
                  <a:pt x="9088216" y="1462901"/>
                </a:lnTo>
                <a:cubicBezTo>
                  <a:pt x="9088216" y="1459484"/>
                  <a:pt x="9092532" y="1456607"/>
                  <a:pt x="9101164" y="1454269"/>
                </a:cubicBezTo>
                <a:lnTo>
                  <a:pt x="9141896" y="1400049"/>
                </a:lnTo>
                <a:cubicBezTo>
                  <a:pt x="9141896" y="1396093"/>
                  <a:pt x="9143335" y="1392856"/>
                  <a:pt x="9146212" y="1390339"/>
                </a:cubicBezTo>
                <a:cubicBezTo>
                  <a:pt x="9146212" y="1384584"/>
                  <a:pt x="9149090" y="1380987"/>
                  <a:pt x="9154844" y="1379548"/>
                </a:cubicBezTo>
                <a:lnTo>
                  <a:pt x="9154844" y="1376176"/>
                </a:lnTo>
                <a:cubicBezTo>
                  <a:pt x="9153765" y="1373300"/>
                  <a:pt x="9151248" y="1371861"/>
                  <a:pt x="9147291" y="1371861"/>
                </a:cubicBezTo>
                <a:cubicBezTo>
                  <a:pt x="9150169" y="1368624"/>
                  <a:pt x="9151607" y="1366106"/>
                  <a:pt x="9151607" y="1364308"/>
                </a:cubicBezTo>
                <a:lnTo>
                  <a:pt x="9150528" y="1359992"/>
                </a:lnTo>
                <a:lnTo>
                  <a:pt x="9154844" y="1353518"/>
                </a:lnTo>
                <a:lnTo>
                  <a:pt x="9154844" y="1329645"/>
                </a:lnTo>
                <a:lnTo>
                  <a:pt x="9159160" y="1313325"/>
                </a:lnTo>
                <a:lnTo>
                  <a:pt x="9159160" y="1309009"/>
                </a:lnTo>
                <a:lnTo>
                  <a:pt x="9143245" y="1307930"/>
                </a:lnTo>
                <a:lnTo>
                  <a:pt x="9138120" y="1310088"/>
                </a:lnTo>
                <a:lnTo>
                  <a:pt x="9119642" y="1310088"/>
                </a:lnTo>
                <a:cubicBezTo>
                  <a:pt x="9116045" y="1310088"/>
                  <a:pt x="9114247" y="1309369"/>
                  <a:pt x="9114247" y="1307930"/>
                </a:cubicBezTo>
                <a:lnTo>
                  <a:pt x="9108852" y="1310088"/>
                </a:lnTo>
                <a:lnTo>
                  <a:pt x="9106694" y="1310088"/>
                </a:lnTo>
                <a:lnTo>
                  <a:pt x="9106694" y="1309009"/>
                </a:lnTo>
                <a:lnTo>
                  <a:pt x="9095769" y="1310088"/>
                </a:lnTo>
                <a:lnTo>
                  <a:pt x="9067580" y="1310088"/>
                </a:lnTo>
                <a:lnTo>
                  <a:pt x="9065422" y="1307930"/>
                </a:lnTo>
                <a:lnTo>
                  <a:pt x="9065422" y="1301456"/>
                </a:lnTo>
                <a:lnTo>
                  <a:pt x="9068659" y="1298219"/>
                </a:lnTo>
                <a:lnTo>
                  <a:pt x="9075133" y="1298219"/>
                </a:lnTo>
                <a:cubicBezTo>
                  <a:pt x="9081157" y="1300377"/>
                  <a:pt x="9088755" y="1301816"/>
                  <a:pt x="9097927" y="1302535"/>
                </a:cubicBezTo>
                <a:lnTo>
                  <a:pt x="9097927" y="1303614"/>
                </a:lnTo>
                <a:lnTo>
                  <a:pt x="9112089" y="1297140"/>
                </a:lnTo>
                <a:lnTo>
                  <a:pt x="9114247" y="1297140"/>
                </a:lnTo>
                <a:lnTo>
                  <a:pt x="9127195" y="1300377"/>
                </a:lnTo>
                <a:lnTo>
                  <a:pt x="9148370" y="1297140"/>
                </a:lnTo>
                <a:lnTo>
                  <a:pt x="9155923" y="1302535"/>
                </a:lnTo>
                <a:lnTo>
                  <a:pt x="9158081" y="1296061"/>
                </a:lnTo>
                <a:lnTo>
                  <a:pt x="9157002" y="1292824"/>
                </a:lnTo>
                <a:lnTo>
                  <a:pt x="9159160" y="1286215"/>
                </a:lnTo>
                <a:lnTo>
                  <a:pt x="9159160" y="1281899"/>
                </a:lnTo>
                <a:lnTo>
                  <a:pt x="9153765" y="1249395"/>
                </a:lnTo>
                <a:lnTo>
                  <a:pt x="9154844" y="1234288"/>
                </a:lnTo>
                <a:lnTo>
                  <a:pt x="9151607" y="1228759"/>
                </a:lnTo>
                <a:lnTo>
                  <a:pt x="9151607" y="1226601"/>
                </a:lnTo>
                <a:cubicBezTo>
                  <a:pt x="9155204" y="1221026"/>
                  <a:pt x="9159565" y="1217789"/>
                  <a:pt x="9164690" y="1216890"/>
                </a:cubicBezTo>
                <a:close/>
                <a:moveTo>
                  <a:pt x="2097531" y="1216886"/>
                </a:moveTo>
                <a:cubicBezTo>
                  <a:pt x="2107959" y="1217606"/>
                  <a:pt x="2119873" y="1219764"/>
                  <a:pt x="2133271" y="1223361"/>
                </a:cubicBezTo>
                <a:lnTo>
                  <a:pt x="2137588" y="1221203"/>
                </a:lnTo>
                <a:lnTo>
                  <a:pt x="2154851" y="1222282"/>
                </a:lnTo>
                <a:lnTo>
                  <a:pt x="2157144" y="1222282"/>
                </a:lnTo>
                <a:cubicBezTo>
                  <a:pt x="2159481" y="1223181"/>
                  <a:pt x="2161640" y="1226823"/>
                  <a:pt x="2163619" y="1233207"/>
                </a:cubicBezTo>
                <a:lnTo>
                  <a:pt x="2163619" y="1236444"/>
                </a:lnTo>
                <a:cubicBezTo>
                  <a:pt x="2162179" y="1240400"/>
                  <a:pt x="2157459" y="1243997"/>
                  <a:pt x="2149456" y="1247234"/>
                </a:cubicBezTo>
                <a:lnTo>
                  <a:pt x="2141903" y="1263553"/>
                </a:lnTo>
                <a:lnTo>
                  <a:pt x="2142982" y="1264633"/>
                </a:lnTo>
                <a:lnTo>
                  <a:pt x="2144061" y="1264633"/>
                </a:lnTo>
                <a:lnTo>
                  <a:pt x="2159303" y="1259102"/>
                </a:lnTo>
                <a:lnTo>
                  <a:pt x="2164698" y="1260182"/>
                </a:lnTo>
                <a:lnTo>
                  <a:pt x="2172251" y="1259102"/>
                </a:lnTo>
                <a:lnTo>
                  <a:pt x="2189650" y="1263553"/>
                </a:lnTo>
                <a:lnTo>
                  <a:pt x="2198282" y="1262475"/>
                </a:lnTo>
                <a:lnTo>
                  <a:pt x="2202598" y="1264633"/>
                </a:lnTo>
                <a:cubicBezTo>
                  <a:pt x="2213838" y="1264633"/>
                  <a:pt x="2221794" y="1259193"/>
                  <a:pt x="2226470" y="1248312"/>
                </a:cubicBezTo>
                <a:cubicBezTo>
                  <a:pt x="2233305" y="1240400"/>
                  <a:pt x="2239823" y="1234241"/>
                  <a:pt x="2246027" y="1229835"/>
                </a:cubicBezTo>
                <a:lnTo>
                  <a:pt x="2250344" y="1229835"/>
                </a:lnTo>
                <a:cubicBezTo>
                  <a:pt x="2260054" y="1234780"/>
                  <a:pt x="2266888" y="1242018"/>
                  <a:pt x="2270843" y="1251550"/>
                </a:cubicBezTo>
                <a:cubicBezTo>
                  <a:pt x="2275250" y="1255686"/>
                  <a:pt x="2279971" y="1258563"/>
                  <a:pt x="2285007" y="1260182"/>
                </a:cubicBezTo>
                <a:lnTo>
                  <a:pt x="2287165" y="1264633"/>
                </a:lnTo>
                <a:cubicBezTo>
                  <a:pt x="2287165" y="1268049"/>
                  <a:pt x="2285366" y="1271646"/>
                  <a:pt x="2281770" y="1275423"/>
                </a:cubicBezTo>
                <a:lnTo>
                  <a:pt x="2278532" y="1275423"/>
                </a:lnTo>
                <a:cubicBezTo>
                  <a:pt x="2266933" y="1271646"/>
                  <a:pt x="2261133" y="1268049"/>
                  <a:pt x="2261133" y="1264633"/>
                </a:cubicBezTo>
                <a:lnTo>
                  <a:pt x="2258975" y="1264633"/>
                </a:lnTo>
                <a:cubicBezTo>
                  <a:pt x="2258255" y="1268948"/>
                  <a:pt x="2256457" y="1271106"/>
                  <a:pt x="2253581" y="1271106"/>
                </a:cubicBezTo>
                <a:lnTo>
                  <a:pt x="2248185" y="1270028"/>
                </a:lnTo>
                <a:lnTo>
                  <a:pt x="2240498" y="1271106"/>
                </a:lnTo>
                <a:lnTo>
                  <a:pt x="2237260" y="1267870"/>
                </a:lnTo>
                <a:lnTo>
                  <a:pt x="2236180" y="1267870"/>
                </a:lnTo>
                <a:lnTo>
                  <a:pt x="2228628" y="1270028"/>
                </a:lnTo>
                <a:lnTo>
                  <a:pt x="2222155" y="1267870"/>
                </a:lnTo>
                <a:lnTo>
                  <a:pt x="2221075" y="1267870"/>
                </a:lnTo>
                <a:cubicBezTo>
                  <a:pt x="2216131" y="1270207"/>
                  <a:pt x="2206733" y="1272006"/>
                  <a:pt x="2192887" y="1273264"/>
                </a:cubicBezTo>
                <a:lnTo>
                  <a:pt x="2187491" y="1271106"/>
                </a:lnTo>
                <a:lnTo>
                  <a:pt x="2177646" y="1274343"/>
                </a:lnTo>
                <a:cubicBezTo>
                  <a:pt x="2177646" y="1272725"/>
                  <a:pt x="2173329" y="1271646"/>
                  <a:pt x="2164698" y="1271106"/>
                </a:cubicBezTo>
                <a:lnTo>
                  <a:pt x="2144061" y="1272186"/>
                </a:lnTo>
                <a:lnTo>
                  <a:pt x="2140824" y="1272186"/>
                </a:lnTo>
                <a:cubicBezTo>
                  <a:pt x="2138128" y="1274343"/>
                  <a:pt x="2135609" y="1275423"/>
                  <a:pt x="2133271" y="1275423"/>
                </a:cubicBezTo>
                <a:lnTo>
                  <a:pt x="2132193" y="1274343"/>
                </a:lnTo>
                <a:lnTo>
                  <a:pt x="2131114" y="1274343"/>
                </a:lnTo>
                <a:lnTo>
                  <a:pt x="2130033" y="1275423"/>
                </a:lnTo>
                <a:lnTo>
                  <a:pt x="2130033" y="1276501"/>
                </a:lnTo>
                <a:lnTo>
                  <a:pt x="2134350" y="1281896"/>
                </a:lnTo>
                <a:lnTo>
                  <a:pt x="2134350" y="1285133"/>
                </a:lnTo>
                <a:cubicBezTo>
                  <a:pt x="2127787" y="1296014"/>
                  <a:pt x="2120908" y="1303971"/>
                  <a:pt x="2113714" y="1309007"/>
                </a:cubicBezTo>
                <a:cubicBezTo>
                  <a:pt x="2113714" y="1313682"/>
                  <a:pt x="2112276" y="1317324"/>
                  <a:pt x="2109398" y="1319931"/>
                </a:cubicBezTo>
                <a:lnTo>
                  <a:pt x="2112634" y="1325326"/>
                </a:lnTo>
                <a:lnTo>
                  <a:pt x="2112634" y="1328563"/>
                </a:lnTo>
                <a:cubicBezTo>
                  <a:pt x="2112634" y="1331261"/>
                  <a:pt x="2110836" y="1334498"/>
                  <a:pt x="2107240" y="1338274"/>
                </a:cubicBezTo>
                <a:lnTo>
                  <a:pt x="2107240" y="1364305"/>
                </a:lnTo>
                <a:lnTo>
                  <a:pt x="2105082" y="1375095"/>
                </a:lnTo>
                <a:lnTo>
                  <a:pt x="2106163" y="1380625"/>
                </a:lnTo>
                <a:lnTo>
                  <a:pt x="2102924" y="1381704"/>
                </a:lnTo>
                <a:lnTo>
                  <a:pt x="2102924" y="1382783"/>
                </a:lnTo>
                <a:cubicBezTo>
                  <a:pt x="2105802" y="1383143"/>
                  <a:pt x="2107240" y="1384222"/>
                  <a:pt x="2107240" y="1386020"/>
                </a:cubicBezTo>
                <a:lnTo>
                  <a:pt x="2107240" y="1403284"/>
                </a:lnTo>
                <a:lnTo>
                  <a:pt x="2105082" y="1406521"/>
                </a:lnTo>
                <a:lnTo>
                  <a:pt x="2105082" y="1407600"/>
                </a:lnTo>
                <a:lnTo>
                  <a:pt x="2107240" y="1419604"/>
                </a:lnTo>
                <a:lnTo>
                  <a:pt x="2104004" y="1424999"/>
                </a:lnTo>
                <a:cubicBezTo>
                  <a:pt x="2104004" y="1432912"/>
                  <a:pt x="2106163" y="1440150"/>
                  <a:pt x="2110477" y="1446714"/>
                </a:cubicBezTo>
                <a:cubicBezTo>
                  <a:pt x="2110477" y="1453188"/>
                  <a:pt x="2113355" y="1456425"/>
                  <a:pt x="2119110" y="1456425"/>
                </a:cubicBezTo>
                <a:lnTo>
                  <a:pt x="2120189" y="1456425"/>
                </a:lnTo>
                <a:lnTo>
                  <a:pt x="2146220" y="1455346"/>
                </a:lnTo>
                <a:lnTo>
                  <a:pt x="2159303" y="1456425"/>
                </a:lnTo>
                <a:lnTo>
                  <a:pt x="2159303" y="1455346"/>
                </a:lnTo>
                <a:lnTo>
                  <a:pt x="2158224" y="1413130"/>
                </a:lnTo>
                <a:lnTo>
                  <a:pt x="2159303" y="1382783"/>
                </a:lnTo>
                <a:lnTo>
                  <a:pt x="2164698" y="1379546"/>
                </a:lnTo>
                <a:lnTo>
                  <a:pt x="2165776" y="1380625"/>
                </a:lnTo>
                <a:lnTo>
                  <a:pt x="2166856" y="1380625"/>
                </a:lnTo>
                <a:lnTo>
                  <a:pt x="2166856" y="1378332"/>
                </a:lnTo>
                <a:lnTo>
                  <a:pt x="2162540" y="1377253"/>
                </a:lnTo>
                <a:lnTo>
                  <a:pt x="2159303" y="1378332"/>
                </a:lnTo>
                <a:lnTo>
                  <a:pt x="2159303" y="1377253"/>
                </a:lnTo>
                <a:lnTo>
                  <a:pt x="2157144" y="1374016"/>
                </a:lnTo>
                <a:lnTo>
                  <a:pt x="2160381" y="1364305"/>
                </a:lnTo>
                <a:cubicBezTo>
                  <a:pt x="2159663" y="1360709"/>
                  <a:pt x="2156739" y="1358910"/>
                  <a:pt x="2151615" y="1358910"/>
                </a:cubicBezTo>
                <a:lnTo>
                  <a:pt x="2142982" y="1362147"/>
                </a:lnTo>
                <a:lnTo>
                  <a:pt x="2142982" y="1358910"/>
                </a:lnTo>
                <a:lnTo>
                  <a:pt x="2136508" y="1358910"/>
                </a:lnTo>
                <a:cubicBezTo>
                  <a:pt x="2133451" y="1356033"/>
                  <a:pt x="2129091" y="1354594"/>
                  <a:pt x="2123426" y="1354594"/>
                </a:cubicBezTo>
                <a:lnTo>
                  <a:pt x="2120189" y="1355673"/>
                </a:lnTo>
                <a:lnTo>
                  <a:pt x="2118029" y="1352436"/>
                </a:lnTo>
                <a:lnTo>
                  <a:pt x="2120189" y="1350278"/>
                </a:lnTo>
                <a:lnTo>
                  <a:pt x="2125583" y="1351357"/>
                </a:lnTo>
                <a:lnTo>
                  <a:pt x="2126798" y="1351357"/>
                </a:lnTo>
                <a:cubicBezTo>
                  <a:pt x="2129495" y="1349289"/>
                  <a:pt x="2134530" y="1347446"/>
                  <a:pt x="2141903" y="1345827"/>
                </a:cubicBezTo>
                <a:lnTo>
                  <a:pt x="2157144" y="1350278"/>
                </a:lnTo>
                <a:lnTo>
                  <a:pt x="2159303" y="1346906"/>
                </a:lnTo>
                <a:lnTo>
                  <a:pt x="2159303" y="1329643"/>
                </a:lnTo>
                <a:lnTo>
                  <a:pt x="2160381" y="1325326"/>
                </a:lnTo>
                <a:lnTo>
                  <a:pt x="2159303" y="1321011"/>
                </a:lnTo>
                <a:lnTo>
                  <a:pt x="2159303" y="1305769"/>
                </a:lnTo>
                <a:lnTo>
                  <a:pt x="2161461" y="1302532"/>
                </a:lnTo>
                <a:lnTo>
                  <a:pt x="2161461" y="1300374"/>
                </a:lnTo>
                <a:cubicBezTo>
                  <a:pt x="2156335" y="1295159"/>
                  <a:pt x="2153773" y="1290798"/>
                  <a:pt x="2153773" y="1287291"/>
                </a:cubicBezTo>
                <a:lnTo>
                  <a:pt x="2153773" y="1284054"/>
                </a:lnTo>
                <a:cubicBezTo>
                  <a:pt x="2153773" y="1282616"/>
                  <a:pt x="2156335" y="1281177"/>
                  <a:pt x="2161461" y="1279738"/>
                </a:cubicBezTo>
                <a:lnTo>
                  <a:pt x="2200439" y="1285133"/>
                </a:lnTo>
                <a:lnTo>
                  <a:pt x="2211230" y="1285133"/>
                </a:lnTo>
                <a:lnTo>
                  <a:pt x="2215680" y="1284054"/>
                </a:lnTo>
                <a:cubicBezTo>
                  <a:pt x="2218919" y="1285493"/>
                  <a:pt x="2220716" y="1286932"/>
                  <a:pt x="2221075" y="1288371"/>
                </a:cubicBezTo>
                <a:lnTo>
                  <a:pt x="2221075" y="1290664"/>
                </a:lnTo>
                <a:cubicBezTo>
                  <a:pt x="2221075" y="1292102"/>
                  <a:pt x="2218871" y="1293541"/>
                  <a:pt x="2214466" y="1294979"/>
                </a:cubicBezTo>
                <a:cubicBezTo>
                  <a:pt x="2214466" y="1296958"/>
                  <a:pt x="2212309" y="1301633"/>
                  <a:pt x="2207993" y="1309007"/>
                </a:cubicBezTo>
                <a:lnTo>
                  <a:pt x="2207993" y="1311164"/>
                </a:lnTo>
                <a:lnTo>
                  <a:pt x="2212309" y="1321011"/>
                </a:lnTo>
                <a:lnTo>
                  <a:pt x="2201518" y="1330721"/>
                </a:lnTo>
                <a:lnTo>
                  <a:pt x="2201518" y="1333958"/>
                </a:lnTo>
                <a:lnTo>
                  <a:pt x="2207993" y="1338274"/>
                </a:lnTo>
                <a:lnTo>
                  <a:pt x="2207993" y="1340432"/>
                </a:lnTo>
                <a:lnTo>
                  <a:pt x="2206914" y="1351357"/>
                </a:lnTo>
                <a:lnTo>
                  <a:pt x="2212309" y="1351357"/>
                </a:lnTo>
                <a:lnTo>
                  <a:pt x="2214466" y="1353515"/>
                </a:lnTo>
                <a:cubicBezTo>
                  <a:pt x="2210869" y="1354414"/>
                  <a:pt x="2209072" y="1355493"/>
                  <a:pt x="2209072" y="1356752"/>
                </a:cubicBezTo>
                <a:lnTo>
                  <a:pt x="2211230" y="1364305"/>
                </a:lnTo>
                <a:lnTo>
                  <a:pt x="2210150" y="1369700"/>
                </a:lnTo>
                <a:lnTo>
                  <a:pt x="2211230" y="1370780"/>
                </a:lnTo>
                <a:lnTo>
                  <a:pt x="2211230" y="1371858"/>
                </a:lnTo>
                <a:lnTo>
                  <a:pt x="2209072" y="1384941"/>
                </a:lnTo>
                <a:lnTo>
                  <a:pt x="2210150" y="1400047"/>
                </a:lnTo>
                <a:lnTo>
                  <a:pt x="2209072" y="1404363"/>
                </a:lnTo>
                <a:lnTo>
                  <a:pt x="2210150" y="1409893"/>
                </a:lnTo>
                <a:cubicBezTo>
                  <a:pt x="2210150" y="1417626"/>
                  <a:pt x="2208352" y="1423021"/>
                  <a:pt x="2204755" y="1426078"/>
                </a:cubicBezTo>
                <a:lnTo>
                  <a:pt x="2212309" y="1445635"/>
                </a:lnTo>
                <a:lnTo>
                  <a:pt x="2207993" y="1455346"/>
                </a:lnTo>
                <a:lnTo>
                  <a:pt x="2209072" y="1458583"/>
                </a:lnTo>
                <a:lnTo>
                  <a:pt x="2210150" y="1458583"/>
                </a:lnTo>
                <a:lnTo>
                  <a:pt x="2231865" y="1453188"/>
                </a:lnTo>
                <a:lnTo>
                  <a:pt x="2231865" y="1451030"/>
                </a:lnTo>
                <a:lnTo>
                  <a:pt x="2229708" y="1447793"/>
                </a:lnTo>
                <a:lnTo>
                  <a:pt x="2229708" y="1444556"/>
                </a:lnTo>
                <a:cubicBezTo>
                  <a:pt x="2231326" y="1440959"/>
                  <a:pt x="2235283" y="1436958"/>
                  <a:pt x="2241577" y="1432552"/>
                </a:cubicBezTo>
                <a:lnTo>
                  <a:pt x="2246027" y="1427157"/>
                </a:lnTo>
                <a:cubicBezTo>
                  <a:pt x="2254660" y="1429855"/>
                  <a:pt x="2260054" y="1433856"/>
                  <a:pt x="2262212" y="1439161"/>
                </a:cubicBezTo>
                <a:cubicBezTo>
                  <a:pt x="2266529" y="1439161"/>
                  <a:pt x="2273407" y="1444916"/>
                  <a:pt x="2282848" y="1456425"/>
                </a:cubicBezTo>
                <a:cubicBezTo>
                  <a:pt x="2286086" y="1456425"/>
                  <a:pt x="2288243" y="1457864"/>
                  <a:pt x="2289323" y="1460741"/>
                </a:cubicBezTo>
                <a:cubicBezTo>
                  <a:pt x="2289323" y="1462359"/>
                  <a:pt x="2283523" y="1464158"/>
                  <a:pt x="2271924" y="1466136"/>
                </a:cubicBezTo>
                <a:lnTo>
                  <a:pt x="2270843" y="1467350"/>
                </a:lnTo>
                <a:lnTo>
                  <a:pt x="2269766" y="1467350"/>
                </a:lnTo>
                <a:lnTo>
                  <a:pt x="2268686" y="1466136"/>
                </a:lnTo>
                <a:lnTo>
                  <a:pt x="2263291" y="1467350"/>
                </a:lnTo>
                <a:lnTo>
                  <a:pt x="2224312" y="1467350"/>
                </a:lnTo>
                <a:cubicBezTo>
                  <a:pt x="2217029" y="1467350"/>
                  <a:pt x="2213388" y="1466586"/>
                  <a:pt x="2213388" y="1465057"/>
                </a:cubicBezTo>
                <a:lnTo>
                  <a:pt x="2205835" y="1466136"/>
                </a:lnTo>
                <a:lnTo>
                  <a:pt x="2192887" y="1465057"/>
                </a:lnTo>
                <a:lnTo>
                  <a:pt x="2176566" y="1467350"/>
                </a:lnTo>
                <a:lnTo>
                  <a:pt x="2174409" y="1465057"/>
                </a:lnTo>
                <a:cubicBezTo>
                  <a:pt x="2174409" y="1467305"/>
                  <a:pt x="2173688" y="1468429"/>
                  <a:pt x="2172251" y="1468429"/>
                </a:cubicBezTo>
                <a:lnTo>
                  <a:pt x="2170092" y="1468429"/>
                </a:lnTo>
                <a:cubicBezTo>
                  <a:pt x="2156695" y="1466361"/>
                  <a:pt x="2149096" y="1464518"/>
                  <a:pt x="2147298" y="1462899"/>
                </a:cubicBezTo>
                <a:lnTo>
                  <a:pt x="2146220" y="1462899"/>
                </a:lnTo>
                <a:lnTo>
                  <a:pt x="2140824" y="1466136"/>
                </a:lnTo>
                <a:lnTo>
                  <a:pt x="2131114" y="1459662"/>
                </a:lnTo>
                <a:lnTo>
                  <a:pt x="2130033" y="1459662"/>
                </a:lnTo>
                <a:lnTo>
                  <a:pt x="2130033" y="1467350"/>
                </a:lnTo>
                <a:cubicBezTo>
                  <a:pt x="2130033" y="1468609"/>
                  <a:pt x="2128191" y="1469688"/>
                  <a:pt x="2124505" y="1470587"/>
                </a:cubicBezTo>
                <a:lnTo>
                  <a:pt x="2113714" y="1467350"/>
                </a:lnTo>
                <a:lnTo>
                  <a:pt x="2108319" y="1468429"/>
                </a:lnTo>
                <a:lnTo>
                  <a:pt x="2108319" y="1477061"/>
                </a:lnTo>
                <a:lnTo>
                  <a:pt x="2105082" y="1480298"/>
                </a:lnTo>
                <a:lnTo>
                  <a:pt x="2102924" y="1480298"/>
                </a:lnTo>
                <a:lnTo>
                  <a:pt x="2099689" y="1478140"/>
                </a:lnTo>
                <a:lnTo>
                  <a:pt x="2098608" y="1478140"/>
                </a:lnTo>
                <a:lnTo>
                  <a:pt x="2094157" y="1481377"/>
                </a:lnTo>
                <a:lnTo>
                  <a:pt x="2089842" y="1481377"/>
                </a:lnTo>
                <a:cubicBezTo>
                  <a:pt x="2088763" y="1481377"/>
                  <a:pt x="2087685" y="1479938"/>
                  <a:pt x="2086605" y="1477061"/>
                </a:cubicBezTo>
                <a:lnTo>
                  <a:pt x="2085526" y="1475982"/>
                </a:lnTo>
                <a:lnTo>
                  <a:pt x="2081209" y="1475982"/>
                </a:lnTo>
                <a:cubicBezTo>
                  <a:pt x="2081209" y="1478859"/>
                  <a:pt x="2080130" y="1480298"/>
                  <a:pt x="2077972" y="1480298"/>
                </a:cubicBezTo>
                <a:lnTo>
                  <a:pt x="2073656" y="1480298"/>
                </a:lnTo>
                <a:lnTo>
                  <a:pt x="2072578" y="1479219"/>
                </a:lnTo>
                <a:lnTo>
                  <a:pt x="2071499" y="1480298"/>
                </a:lnTo>
                <a:lnTo>
                  <a:pt x="2065968" y="1480298"/>
                </a:lnTo>
                <a:cubicBezTo>
                  <a:pt x="2060215" y="1480298"/>
                  <a:pt x="2057335" y="1477421"/>
                  <a:pt x="2057335" y="1471666"/>
                </a:cubicBezTo>
                <a:lnTo>
                  <a:pt x="2059495" y="1460741"/>
                </a:lnTo>
                <a:lnTo>
                  <a:pt x="2059495" y="1458583"/>
                </a:lnTo>
                <a:lnTo>
                  <a:pt x="2054099" y="1453188"/>
                </a:lnTo>
                <a:lnTo>
                  <a:pt x="2054099" y="1452109"/>
                </a:lnTo>
                <a:lnTo>
                  <a:pt x="2058416" y="1446714"/>
                </a:lnTo>
                <a:lnTo>
                  <a:pt x="2058416" y="1444556"/>
                </a:lnTo>
                <a:lnTo>
                  <a:pt x="2056259" y="1435789"/>
                </a:lnTo>
                <a:lnTo>
                  <a:pt x="2056259" y="1427157"/>
                </a:lnTo>
                <a:lnTo>
                  <a:pt x="2057335" y="1426078"/>
                </a:lnTo>
                <a:cubicBezTo>
                  <a:pt x="2055898" y="1422661"/>
                  <a:pt x="2054819" y="1415783"/>
                  <a:pt x="2054099" y="1405442"/>
                </a:cubicBezTo>
                <a:cubicBezTo>
                  <a:pt x="2054819" y="1402745"/>
                  <a:pt x="2057335" y="1399148"/>
                  <a:pt x="2061653" y="1394652"/>
                </a:cubicBezTo>
                <a:lnTo>
                  <a:pt x="2061653" y="1392494"/>
                </a:lnTo>
                <a:cubicBezTo>
                  <a:pt x="2059855" y="1392494"/>
                  <a:pt x="2057335" y="1391056"/>
                  <a:pt x="2054099" y="1388178"/>
                </a:cubicBezTo>
                <a:lnTo>
                  <a:pt x="2053020" y="1388178"/>
                </a:lnTo>
                <a:cubicBezTo>
                  <a:pt x="2039982" y="1397529"/>
                  <a:pt x="2031665" y="1402205"/>
                  <a:pt x="2028069" y="1402205"/>
                </a:cubicBezTo>
                <a:lnTo>
                  <a:pt x="2026991" y="1402205"/>
                </a:lnTo>
                <a:lnTo>
                  <a:pt x="2023752" y="1398968"/>
                </a:lnTo>
                <a:lnTo>
                  <a:pt x="2023752" y="1394652"/>
                </a:lnTo>
                <a:cubicBezTo>
                  <a:pt x="2029507" y="1388898"/>
                  <a:pt x="2034947" y="1382019"/>
                  <a:pt x="2040073" y="1374016"/>
                </a:cubicBezTo>
                <a:cubicBezTo>
                  <a:pt x="2040073" y="1363946"/>
                  <a:pt x="2042231" y="1358910"/>
                  <a:pt x="2046547" y="1358910"/>
                </a:cubicBezTo>
                <a:lnTo>
                  <a:pt x="2046547" y="1354594"/>
                </a:lnTo>
                <a:lnTo>
                  <a:pt x="2056259" y="1327484"/>
                </a:lnTo>
                <a:lnTo>
                  <a:pt x="2050863" y="1314402"/>
                </a:lnTo>
                <a:lnTo>
                  <a:pt x="2050863" y="1311164"/>
                </a:lnTo>
                <a:lnTo>
                  <a:pt x="2054099" y="1307927"/>
                </a:lnTo>
                <a:lnTo>
                  <a:pt x="2068262" y="1307927"/>
                </a:lnTo>
                <a:cubicBezTo>
                  <a:pt x="2068262" y="1304151"/>
                  <a:pt x="2070419" y="1300554"/>
                  <a:pt x="2074736" y="1297137"/>
                </a:cubicBezTo>
                <a:lnTo>
                  <a:pt x="2080130" y="1276501"/>
                </a:lnTo>
                <a:cubicBezTo>
                  <a:pt x="2079051" y="1273624"/>
                  <a:pt x="2077972" y="1272186"/>
                  <a:pt x="2076893" y="1272186"/>
                </a:cubicBezTo>
                <a:lnTo>
                  <a:pt x="2034542" y="1272186"/>
                </a:lnTo>
                <a:lnTo>
                  <a:pt x="2029147" y="1266790"/>
                </a:lnTo>
                <a:lnTo>
                  <a:pt x="2029147" y="1265711"/>
                </a:lnTo>
                <a:cubicBezTo>
                  <a:pt x="2029147" y="1263913"/>
                  <a:pt x="2030586" y="1262834"/>
                  <a:pt x="2033464" y="1262475"/>
                </a:cubicBezTo>
                <a:lnTo>
                  <a:pt x="2040073" y="1266790"/>
                </a:lnTo>
                <a:lnTo>
                  <a:pt x="2042231" y="1266790"/>
                </a:lnTo>
                <a:cubicBezTo>
                  <a:pt x="2043849" y="1266790"/>
                  <a:pt x="2045287" y="1264228"/>
                  <a:pt x="2046547" y="1259102"/>
                </a:cubicBezTo>
                <a:lnTo>
                  <a:pt x="2056259" y="1259102"/>
                </a:lnTo>
                <a:cubicBezTo>
                  <a:pt x="2065700" y="1262789"/>
                  <a:pt x="2074736" y="1264633"/>
                  <a:pt x="2083367" y="1264633"/>
                </a:cubicBezTo>
                <a:cubicBezTo>
                  <a:pt x="2089122" y="1253572"/>
                  <a:pt x="2092000" y="1245256"/>
                  <a:pt x="2092000" y="1239680"/>
                </a:cubicBezTo>
                <a:lnTo>
                  <a:pt x="2089842" y="1225519"/>
                </a:lnTo>
                <a:lnTo>
                  <a:pt x="2089842" y="1224440"/>
                </a:lnTo>
                <a:cubicBezTo>
                  <a:pt x="2092179" y="1220124"/>
                  <a:pt x="2094742" y="1217606"/>
                  <a:pt x="2097531" y="1216886"/>
                </a:cubicBezTo>
                <a:close/>
                <a:moveTo>
                  <a:pt x="4074122" y="1215943"/>
                </a:moveTo>
                <a:lnTo>
                  <a:pt x="4076280" y="1215943"/>
                </a:lnTo>
                <a:cubicBezTo>
                  <a:pt x="4078438" y="1218101"/>
                  <a:pt x="4081990" y="1219180"/>
                  <a:pt x="4086936" y="1219180"/>
                </a:cubicBezTo>
                <a:cubicBezTo>
                  <a:pt x="4094308" y="1226014"/>
                  <a:pt x="4101142" y="1229970"/>
                  <a:pt x="4107437" y="1231049"/>
                </a:cubicBezTo>
                <a:lnTo>
                  <a:pt x="4116069" y="1238467"/>
                </a:lnTo>
                <a:cubicBezTo>
                  <a:pt x="4116069" y="1239906"/>
                  <a:pt x="4117102" y="1240625"/>
                  <a:pt x="4119171" y="1240625"/>
                </a:cubicBezTo>
                <a:cubicBezTo>
                  <a:pt x="4123487" y="1244042"/>
                  <a:pt x="4125645" y="1246560"/>
                  <a:pt x="4125645" y="1248178"/>
                </a:cubicBezTo>
                <a:cubicBezTo>
                  <a:pt x="4125645" y="1268230"/>
                  <a:pt x="4114900" y="1278255"/>
                  <a:pt x="4093410" y="1278255"/>
                </a:cubicBezTo>
                <a:lnTo>
                  <a:pt x="4092331" y="1279334"/>
                </a:lnTo>
                <a:lnTo>
                  <a:pt x="4091252" y="1279334"/>
                </a:lnTo>
                <a:cubicBezTo>
                  <a:pt x="4089992" y="1279334"/>
                  <a:pt x="4086801" y="1276098"/>
                  <a:pt x="4081675" y="1269624"/>
                </a:cubicBezTo>
                <a:cubicBezTo>
                  <a:pt x="4078798" y="1269624"/>
                  <a:pt x="4077359" y="1268589"/>
                  <a:pt x="4077359" y="1266522"/>
                </a:cubicBezTo>
                <a:lnTo>
                  <a:pt x="4077359" y="1263285"/>
                </a:lnTo>
                <a:lnTo>
                  <a:pt x="4080596" y="1260047"/>
                </a:lnTo>
                <a:lnTo>
                  <a:pt x="4082754" y="1260047"/>
                </a:lnTo>
                <a:cubicBezTo>
                  <a:pt x="4083114" y="1262925"/>
                  <a:pt x="4085587" y="1264364"/>
                  <a:pt x="4090173" y="1264364"/>
                </a:cubicBezTo>
                <a:lnTo>
                  <a:pt x="4091252" y="1264364"/>
                </a:lnTo>
                <a:lnTo>
                  <a:pt x="4091252" y="1263285"/>
                </a:lnTo>
                <a:cubicBezTo>
                  <a:pt x="4085767" y="1262206"/>
                  <a:pt x="4081136" y="1258969"/>
                  <a:pt x="4077359" y="1253574"/>
                </a:cubicBezTo>
                <a:lnTo>
                  <a:pt x="4077359" y="1252494"/>
                </a:lnTo>
                <a:lnTo>
                  <a:pt x="4079517" y="1246021"/>
                </a:lnTo>
                <a:lnTo>
                  <a:pt x="4079517" y="1244941"/>
                </a:lnTo>
                <a:lnTo>
                  <a:pt x="4069806" y="1222417"/>
                </a:lnTo>
                <a:cubicBezTo>
                  <a:pt x="4071245" y="1218101"/>
                  <a:pt x="4072684" y="1215943"/>
                  <a:pt x="4074122" y="1215943"/>
                </a:cubicBezTo>
                <a:close/>
                <a:moveTo>
                  <a:pt x="7123085" y="1212140"/>
                </a:moveTo>
                <a:lnTo>
                  <a:pt x="7123085" y="1213220"/>
                </a:lnTo>
                <a:lnTo>
                  <a:pt x="7125243" y="1213220"/>
                </a:lnTo>
                <a:lnTo>
                  <a:pt x="7125243" y="1212140"/>
                </a:lnTo>
                <a:close/>
                <a:moveTo>
                  <a:pt x="7259039" y="1211061"/>
                </a:moveTo>
                <a:lnTo>
                  <a:pt x="7259039" y="1213220"/>
                </a:lnTo>
                <a:lnTo>
                  <a:pt x="7260118" y="1213220"/>
                </a:lnTo>
                <a:lnTo>
                  <a:pt x="7260118" y="1211061"/>
                </a:lnTo>
                <a:close/>
                <a:moveTo>
                  <a:pt x="2746318" y="1208422"/>
                </a:moveTo>
                <a:lnTo>
                  <a:pt x="2745239" y="1211525"/>
                </a:lnTo>
                <a:lnTo>
                  <a:pt x="2746318" y="1212603"/>
                </a:lnTo>
                <a:lnTo>
                  <a:pt x="2747397" y="1212603"/>
                </a:lnTo>
                <a:lnTo>
                  <a:pt x="2747397" y="1208422"/>
                </a:lnTo>
                <a:close/>
                <a:moveTo>
                  <a:pt x="55434" y="1190468"/>
                </a:moveTo>
                <a:cubicBezTo>
                  <a:pt x="71977" y="1195504"/>
                  <a:pt x="87038" y="1198381"/>
                  <a:pt x="100616" y="1199101"/>
                </a:cubicBezTo>
                <a:cubicBezTo>
                  <a:pt x="100616" y="1201079"/>
                  <a:pt x="103853" y="1202517"/>
                  <a:pt x="110327" y="1203417"/>
                </a:cubicBezTo>
                <a:lnTo>
                  <a:pt x="112485" y="1206519"/>
                </a:lnTo>
                <a:lnTo>
                  <a:pt x="112485" y="1208677"/>
                </a:lnTo>
                <a:cubicBezTo>
                  <a:pt x="112485" y="1211015"/>
                  <a:pt x="108529" y="1213173"/>
                  <a:pt x="100616" y="1215151"/>
                </a:cubicBezTo>
                <a:cubicBezTo>
                  <a:pt x="92703" y="1224322"/>
                  <a:pt x="88747" y="1230751"/>
                  <a:pt x="88747" y="1234438"/>
                </a:cubicBezTo>
                <a:cubicBezTo>
                  <a:pt x="88747" y="1239114"/>
                  <a:pt x="81240" y="1246307"/>
                  <a:pt x="66223" y="1256018"/>
                </a:cubicBezTo>
                <a:lnTo>
                  <a:pt x="65145" y="1257097"/>
                </a:lnTo>
                <a:lnTo>
                  <a:pt x="66223" y="1260334"/>
                </a:lnTo>
                <a:cubicBezTo>
                  <a:pt x="71258" y="1260334"/>
                  <a:pt x="76653" y="1258176"/>
                  <a:pt x="82409" y="1253860"/>
                </a:cubicBezTo>
                <a:cubicBezTo>
                  <a:pt x="84296" y="1253860"/>
                  <a:pt x="87847" y="1250983"/>
                  <a:pt x="93063" y="1245228"/>
                </a:cubicBezTo>
                <a:lnTo>
                  <a:pt x="97379" y="1243070"/>
                </a:lnTo>
                <a:lnTo>
                  <a:pt x="98458" y="1243070"/>
                </a:lnTo>
                <a:cubicBezTo>
                  <a:pt x="102414" y="1243070"/>
                  <a:pt x="107765" y="1245947"/>
                  <a:pt x="114508" y="1251702"/>
                </a:cubicBezTo>
                <a:cubicBezTo>
                  <a:pt x="121162" y="1251702"/>
                  <a:pt x="129075" y="1257052"/>
                  <a:pt x="138246" y="1267752"/>
                </a:cubicBezTo>
                <a:cubicBezTo>
                  <a:pt x="139684" y="1259210"/>
                  <a:pt x="142158" y="1254939"/>
                  <a:pt x="145664" y="1254939"/>
                </a:cubicBezTo>
                <a:lnTo>
                  <a:pt x="145664" y="1251702"/>
                </a:lnTo>
                <a:lnTo>
                  <a:pt x="143506" y="1248465"/>
                </a:lnTo>
                <a:lnTo>
                  <a:pt x="143506" y="1244149"/>
                </a:lnTo>
                <a:cubicBezTo>
                  <a:pt x="145664" y="1237225"/>
                  <a:pt x="146743" y="1229358"/>
                  <a:pt x="146743" y="1220546"/>
                </a:cubicBezTo>
                <a:lnTo>
                  <a:pt x="146743" y="1214072"/>
                </a:lnTo>
                <a:cubicBezTo>
                  <a:pt x="146743" y="1209936"/>
                  <a:pt x="145304" y="1206384"/>
                  <a:pt x="142427" y="1203417"/>
                </a:cubicBezTo>
                <a:lnTo>
                  <a:pt x="142427" y="1199101"/>
                </a:lnTo>
                <a:cubicBezTo>
                  <a:pt x="142788" y="1197662"/>
                  <a:pt x="144585" y="1196223"/>
                  <a:pt x="147822" y="1194785"/>
                </a:cubicBezTo>
                <a:cubicBezTo>
                  <a:pt x="163109" y="1194785"/>
                  <a:pt x="176371" y="1196943"/>
                  <a:pt x="187611" y="1201259"/>
                </a:cubicBezTo>
                <a:lnTo>
                  <a:pt x="190848" y="1198022"/>
                </a:lnTo>
                <a:lnTo>
                  <a:pt x="193006" y="1198022"/>
                </a:lnTo>
                <a:cubicBezTo>
                  <a:pt x="204426" y="1198022"/>
                  <a:pt x="210135" y="1200854"/>
                  <a:pt x="210135" y="1206519"/>
                </a:cubicBezTo>
                <a:lnTo>
                  <a:pt x="210135" y="1208677"/>
                </a:lnTo>
                <a:lnTo>
                  <a:pt x="196243" y="1222704"/>
                </a:lnTo>
                <a:cubicBezTo>
                  <a:pt x="196243" y="1227560"/>
                  <a:pt x="193365" y="1235067"/>
                  <a:pt x="187611" y="1245228"/>
                </a:cubicBezTo>
                <a:cubicBezTo>
                  <a:pt x="187611" y="1250443"/>
                  <a:pt x="183654" y="1255838"/>
                  <a:pt x="175742" y="1261413"/>
                </a:cubicBezTo>
                <a:cubicBezTo>
                  <a:pt x="175742" y="1266718"/>
                  <a:pt x="172909" y="1272068"/>
                  <a:pt x="167244" y="1277463"/>
                </a:cubicBezTo>
                <a:cubicBezTo>
                  <a:pt x="167244" y="1281600"/>
                  <a:pt x="165446" y="1285196"/>
                  <a:pt x="161849" y="1288253"/>
                </a:cubicBezTo>
                <a:lnTo>
                  <a:pt x="161849" y="1290411"/>
                </a:lnTo>
                <a:cubicBezTo>
                  <a:pt x="165626" y="1290411"/>
                  <a:pt x="175292" y="1298639"/>
                  <a:pt x="190848" y="1315094"/>
                </a:cubicBezTo>
                <a:cubicBezTo>
                  <a:pt x="196243" y="1315094"/>
                  <a:pt x="200873" y="1322961"/>
                  <a:pt x="204740" y="1338697"/>
                </a:cubicBezTo>
                <a:lnTo>
                  <a:pt x="203662" y="1354747"/>
                </a:lnTo>
                <a:lnTo>
                  <a:pt x="202582" y="1354747"/>
                </a:lnTo>
                <a:lnTo>
                  <a:pt x="201503" y="1353668"/>
                </a:lnTo>
                <a:lnTo>
                  <a:pt x="200425" y="1353668"/>
                </a:lnTo>
                <a:lnTo>
                  <a:pt x="197322" y="1362300"/>
                </a:lnTo>
                <a:lnTo>
                  <a:pt x="193006" y="1360142"/>
                </a:lnTo>
                <a:lnTo>
                  <a:pt x="190848" y="1360142"/>
                </a:lnTo>
                <a:lnTo>
                  <a:pt x="190848" y="1361221"/>
                </a:lnTo>
                <a:cubicBezTo>
                  <a:pt x="195165" y="1361581"/>
                  <a:pt x="197322" y="1362660"/>
                  <a:pt x="197322" y="1364458"/>
                </a:cubicBezTo>
                <a:cubicBezTo>
                  <a:pt x="195343" y="1370932"/>
                  <a:pt x="190668" y="1374169"/>
                  <a:pt x="183295" y="1374169"/>
                </a:cubicBezTo>
                <a:lnTo>
                  <a:pt x="180058" y="1374169"/>
                </a:lnTo>
                <a:cubicBezTo>
                  <a:pt x="165041" y="1371472"/>
                  <a:pt x="157533" y="1365717"/>
                  <a:pt x="157533" y="1356905"/>
                </a:cubicBezTo>
                <a:lnTo>
                  <a:pt x="158612" y="1352589"/>
                </a:lnTo>
                <a:lnTo>
                  <a:pt x="156455" y="1344092"/>
                </a:lnTo>
                <a:cubicBezTo>
                  <a:pt x="157893" y="1341215"/>
                  <a:pt x="158612" y="1337258"/>
                  <a:pt x="158612" y="1332223"/>
                </a:cubicBezTo>
                <a:cubicBezTo>
                  <a:pt x="155735" y="1322602"/>
                  <a:pt x="154296" y="1315094"/>
                  <a:pt x="154296" y="1309699"/>
                </a:cubicBezTo>
                <a:lnTo>
                  <a:pt x="155375" y="1296751"/>
                </a:lnTo>
                <a:cubicBezTo>
                  <a:pt x="148541" y="1296751"/>
                  <a:pt x="142833" y="1300707"/>
                  <a:pt x="138246" y="1308620"/>
                </a:cubicBezTo>
                <a:cubicBezTo>
                  <a:pt x="135550" y="1312216"/>
                  <a:pt x="132671" y="1314015"/>
                  <a:pt x="129614" y="1314015"/>
                </a:cubicBezTo>
                <a:lnTo>
                  <a:pt x="126377" y="1314015"/>
                </a:lnTo>
                <a:lnTo>
                  <a:pt x="126377" y="1316172"/>
                </a:lnTo>
                <a:lnTo>
                  <a:pt x="125298" y="1316172"/>
                </a:lnTo>
                <a:lnTo>
                  <a:pt x="126377" y="1321433"/>
                </a:lnTo>
                <a:lnTo>
                  <a:pt x="126377" y="1324670"/>
                </a:lnTo>
                <a:lnTo>
                  <a:pt x="127457" y="1347329"/>
                </a:lnTo>
                <a:lnTo>
                  <a:pt x="124219" y="1357984"/>
                </a:lnTo>
                <a:lnTo>
                  <a:pt x="127457" y="1377406"/>
                </a:lnTo>
                <a:lnTo>
                  <a:pt x="124219" y="1382666"/>
                </a:lnTo>
                <a:lnTo>
                  <a:pt x="124219" y="1386982"/>
                </a:lnTo>
                <a:lnTo>
                  <a:pt x="126377" y="1396693"/>
                </a:lnTo>
                <a:lnTo>
                  <a:pt x="125298" y="1403167"/>
                </a:lnTo>
                <a:lnTo>
                  <a:pt x="128535" y="1430007"/>
                </a:lnTo>
                <a:lnTo>
                  <a:pt x="128535" y="1435403"/>
                </a:lnTo>
                <a:cubicBezTo>
                  <a:pt x="128535" y="1441067"/>
                  <a:pt x="124578" y="1444619"/>
                  <a:pt x="116667" y="1446058"/>
                </a:cubicBezTo>
                <a:lnTo>
                  <a:pt x="109248" y="1443900"/>
                </a:lnTo>
                <a:lnTo>
                  <a:pt x="106011" y="1443900"/>
                </a:lnTo>
                <a:lnTo>
                  <a:pt x="90906" y="1447137"/>
                </a:lnTo>
                <a:lnTo>
                  <a:pt x="89826" y="1447137"/>
                </a:lnTo>
                <a:lnTo>
                  <a:pt x="80250" y="1437426"/>
                </a:lnTo>
                <a:lnTo>
                  <a:pt x="80250" y="1436482"/>
                </a:lnTo>
                <a:lnTo>
                  <a:pt x="85510" y="1419217"/>
                </a:lnTo>
                <a:cubicBezTo>
                  <a:pt x="85510" y="1417779"/>
                  <a:pt x="84477" y="1417059"/>
                  <a:pt x="82409" y="1417059"/>
                </a:cubicBezTo>
                <a:lnTo>
                  <a:pt x="73776" y="1418139"/>
                </a:lnTo>
                <a:lnTo>
                  <a:pt x="68382" y="1415981"/>
                </a:lnTo>
                <a:cubicBezTo>
                  <a:pt x="61908" y="1417239"/>
                  <a:pt x="58671" y="1420476"/>
                  <a:pt x="58671" y="1425692"/>
                </a:cubicBezTo>
                <a:cubicBezTo>
                  <a:pt x="58671" y="1431986"/>
                  <a:pt x="54758" y="1436617"/>
                  <a:pt x="46936" y="1439584"/>
                </a:cubicBezTo>
                <a:lnTo>
                  <a:pt x="46936" y="1440663"/>
                </a:lnTo>
                <a:lnTo>
                  <a:pt x="49093" y="1440663"/>
                </a:lnTo>
                <a:lnTo>
                  <a:pt x="56512" y="1435403"/>
                </a:lnTo>
                <a:lnTo>
                  <a:pt x="58671" y="1437426"/>
                </a:lnTo>
                <a:cubicBezTo>
                  <a:pt x="58671" y="1442461"/>
                  <a:pt x="56198" y="1444979"/>
                  <a:pt x="51251" y="1444979"/>
                </a:cubicBezTo>
                <a:lnTo>
                  <a:pt x="50173" y="1444979"/>
                </a:lnTo>
                <a:lnTo>
                  <a:pt x="49093" y="1443900"/>
                </a:lnTo>
                <a:lnTo>
                  <a:pt x="48014" y="1443900"/>
                </a:lnTo>
                <a:cubicBezTo>
                  <a:pt x="48014" y="1446957"/>
                  <a:pt x="42980" y="1449474"/>
                  <a:pt x="32908" y="1451453"/>
                </a:cubicBezTo>
                <a:cubicBezTo>
                  <a:pt x="20050" y="1451453"/>
                  <a:pt x="13621" y="1446777"/>
                  <a:pt x="13621" y="1437426"/>
                </a:cubicBezTo>
                <a:lnTo>
                  <a:pt x="11463" y="1420297"/>
                </a:lnTo>
                <a:lnTo>
                  <a:pt x="15779" y="1403167"/>
                </a:lnTo>
                <a:lnTo>
                  <a:pt x="15779" y="1401009"/>
                </a:lnTo>
                <a:cubicBezTo>
                  <a:pt x="12902" y="1397952"/>
                  <a:pt x="11463" y="1394355"/>
                  <a:pt x="11463" y="1390219"/>
                </a:cubicBezTo>
                <a:lnTo>
                  <a:pt x="11463" y="1386982"/>
                </a:lnTo>
                <a:cubicBezTo>
                  <a:pt x="11463" y="1378980"/>
                  <a:pt x="13261" y="1369314"/>
                  <a:pt x="16858" y="1357984"/>
                </a:cubicBezTo>
                <a:lnTo>
                  <a:pt x="15779" y="1343013"/>
                </a:lnTo>
                <a:lnTo>
                  <a:pt x="15779" y="1336539"/>
                </a:lnTo>
                <a:cubicBezTo>
                  <a:pt x="15779" y="1334201"/>
                  <a:pt x="14700" y="1331683"/>
                  <a:pt x="12542" y="1328986"/>
                </a:cubicBezTo>
                <a:lnTo>
                  <a:pt x="12542" y="1327907"/>
                </a:lnTo>
                <a:lnTo>
                  <a:pt x="15779" y="1323591"/>
                </a:lnTo>
                <a:lnTo>
                  <a:pt x="15779" y="1297830"/>
                </a:lnTo>
                <a:lnTo>
                  <a:pt x="13621" y="1291490"/>
                </a:lnTo>
                <a:lnTo>
                  <a:pt x="14700" y="1290411"/>
                </a:lnTo>
                <a:lnTo>
                  <a:pt x="14700" y="1289332"/>
                </a:lnTo>
                <a:lnTo>
                  <a:pt x="12542" y="1274226"/>
                </a:lnTo>
                <a:lnTo>
                  <a:pt x="13621" y="1262492"/>
                </a:lnTo>
                <a:lnTo>
                  <a:pt x="13621" y="1257097"/>
                </a:lnTo>
                <a:lnTo>
                  <a:pt x="11463" y="1240912"/>
                </a:lnTo>
                <a:lnTo>
                  <a:pt x="14700" y="1238754"/>
                </a:lnTo>
                <a:lnTo>
                  <a:pt x="15779" y="1238754"/>
                </a:lnTo>
                <a:cubicBezTo>
                  <a:pt x="25221" y="1242710"/>
                  <a:pt x="32009" y="1246667"/>
                  <a:pt x="36145" y="1250623"/>
                </a:cubicBezTo>
                <a:cubicBezTo>
                  <a:pt x="39023" y="1250623"/>
                  <a:pt x="41540" y="1251702"/>
                  <a:pt x="43699" y="1253860"/>
                </a:cubicBezTo>
                <a:lnTo>
                  <a:pt x="45856" y="1253860"/>
                </a:lnTo>
                <a:cubicBezTo>
                  <a:pt x="49273" y="1253860"/>
                  <a:pt x="52826" y="1240598"/>
                  <a:pt x="56512" y="1214072"/>
                </a:cubicBezTo>
                <a:lnTo>
                  <a:pt x="54488" y="1211914"/>
                </a:lnTo>
                <a:lnTo>
                  <a:pt x="54488" y="1208677"/>
                </a:lnTo>
                <a:lnTo>
                  <a:pt x="55434" y="1207598"/>
                </a:lnTo>
                <a:lnTo>
                  <a:pt x="51251" y="1201259"/>
                </a:lnTo>
                <a:lnTo>
                  <a:pt x="51251" y="1194785"/>
                </a:lnTo>
                <a:close/>
                <a:moveTo>
                  <a:pt x="2548185" y="1189405"/>
                </a:moveTo>
                <a:lnTo>
                  <a:pt x="2548185" y="1191563"/>
                </a:lnTo>
                <a:lnTo>
                  <a:pt x="2549265" y="1191563"/>
                </a:lnTo>
                <a:lnTo>
                  <a:pt x="2549265" y="1189405"/>
                </a:lnTo>
                <a:close/>
                <a:moveTo>
                  <a:pt x="7064819" y="1186245"/>
                </a:moveTo>
                <a:lnTo>
                  <a:pt x="7063740" y="1187323"/>
                </a:lnTo>
                <a:lnTo>
                  <a:pt x="7063740" y="1188403"/>
                </a:lnTo>
                <a:lnTo>
                  <a:pt x="7064819" y="1189481"/>
                </a:lnTo>
                <a:lnTo>
                  <a:pt x="7065898" y="1189481"/>
                </a:lnTo>
                <a:lnTo>
                  <a:pt x="7066977" y="1188403"/>
                </a:lnTo>
                <a:lnTo>
                  <a:pt x="7066977" y="1187323"/>
                </a:lnTo>
                <a:lnTo>
                  <a:pt x="7065898" y="1186245"/>
                </a:lnTo>
                <a:close/>
                <a:moveTo>
                  <a:pt x="7240696" y="1185165"/>
                </a:moveTo>
                <a:lnTo>
                  <a:pt x="7240696" y="1186245"/>
                </a:lnTo>
                <a:lnTo>
                  <a:pt x="7247170" y="1187323"/>
                </a:lnTo>
                <a:lnTo>
                  <a:pt x="7247170" y="1185165"/>
                </a:lnTo>
                <a:close/>
                <a:moveTo>
                  <a:pt x="7157613" y="1185165"/>
                </a:moveTo>
                <a:lnTo>
                  <a:pt x="7160850" y="1188403"/>
                </a:lnTo>
                <a:lnTo>
                  <a:pt x="7160850" y="1185165"/>
                </a:lnTo>
                <a:close/>
                <a:moveTo>
                  <a:pt x="7117690" y="1185165"/>
                </a:moveTo>
                <a:lnTo>
                  <a:pt x="7117690" y="1186245"/>
                </a:lnTo>
                <a:lnTo>
                  <a:pt x="7119848" y="1186245"/>
                </a:lnTo>
                <a:lnTo>
                  <a:pt x="7119848" y="1185165"/>
                </a:lnTo>
                <a:close/>
                <a:moveTo>
                  <a:pt x="7092873" y="1183007"/>
                </a:moveTo>
                <a:lnTo>
                  <a:pt x="7095031" y="1183007"/>
                </a:lnTo>
                <a:lnTo>
                  <a:pt x="7095031" y="1188403"/>
                </a:lnTo>
                <a:lnTo>
                  <a:pt x="7092873" y="1188403"/>
                </a:lnTo>
                <a:close/>
                <a:moveTo>
                  <a:pt x="5063187" y="1180439"/>
                </a:moveTo>
                <a:lnTo>
                  <a:pt x="5059950" y="1181518"/>
                </a:lnTo>
                <a:lnTo>
                  <a:pt x="5059950" y="1182597"/>
                </a:lnTo>
                <a:lnTo>
                  <a:pt x="5067503" y="1181518"/>
                </a:lnTo>
                <a:lnTo>
                  <a:pt x="5067503" y="1180439"/>
                </a:lnTo>
                <a:close/>
                <a:moveTo>
                  <a:pt x="3053413" y="1180438"/>
                </a:moveTo>
                <a:lnTo>
                  <a:pt x="3050176" y="1181517"/>
                </a:lnTo>
                <a:lnTo>
                  <a:pt x="3050176" y="1182596"/>
                </a:lnTo>
                <a:lnTo>
                  <a:pt x="3057729" y="1181517"/>
                </a:lnTo>
                <a:lnTo>
                  <a:pt x="3057729" y="1180438"/>
                </a:lnTo>
                <a:close/>
                <a:moveTo>
                  <a:pt x="1043640" y="1180437"/>
                </a:moveTo>
                <a:lnTo>
                  <a:pt x="1040402" y="1181516"/>
                </a:lnTo>
                <a:lnTo>
                  <a:pt x="1040402" y="1182595"/>
                </a:lnTo>
                <a:lnTo>
                  <a:pt x="1047954" y="1181516"/>
                </a:lnTo>
                <a:lnTo>
                  <a:pt x="1047954" y="1180437"/>
                </a:lnTo>
                <a:close/>
                <a:moveTo>
                  <a:pt x="2756838" y="1175648"/>
                </a:moveTo>
                <a:lnTo>
                  <a:pt x="2758996" y="1177806"/>
                </a:lnTo>
                <a:lnTo>
                  <a:pt x="2759941" y="1176727"/>
                </a:lnTo>
                <a:lnTo>
                  <a:pt x="2759941" y="1175648"/>
                </a:lnTo>
                <a:close/>
                <a:moveTo>
                  <a:pt x="7602469" y="1175316"/>
                </a:moveTo>
                <a:lnTo>
                  <a:pt x="7606785" y="1175316"/>
                </a:lnTo>
                <a:lnTo>
                  <a:pt x="7614473" y="1177474"/>
                </a:lnTo>
                <a:lnTo>
                  <a:pt x="7619868" y="1176394"/>
                </a:lnTo>
                <a:lnTo>
                  <a:pt x="7620947" y="1177474"/>
                </a:lnTo>
                <a:lnTo>
                  <a:pt x="7620947" y="1178553"/>
                </a:lnTo>
                <a:lnTo>
                  <a:pt x="7617710" y="1181789"/>
                </a:lnTo>
                <a:lnTo>
                  <a:pt x="7603548" y="1181789"/>
                </a:lnTo>
                <a:cubicBezTo>
                  <a:pt x="7599952" y="1181789"/>
                  <a:pt x="7598153" y="1181070"/>
                  <a:pt x="7598153" y="1179631"/>
                </a:cubicBezTo>
                <a:lnTo>
                  <a:pt x="7592758" y="1180711"/>
                </a:lnTo>
                <a:cubicBezTo>
                  <a:pt x="7589072" y="1180171"/>
                  <a:pt x="7587228" y="1179092"/>
                  <a:pt x="7587228" y="1177474"/>
                </a:cubicBezTo>
                <a:lnTo>
                  <a:pt x="7588442" y="1176394"/>
                </a:lnTo>
                <a:lnTo>
                  <a:pt x="7593837" y="1177474"/>
                </a:lnTo>
                <a:lnTo>
                  <a:pt x="7599232" y="1177474"/>
                </a:lnTo>
                <a:close/>
                <a:moveTo>
                  <a:pt x="7552565" y="1175316"/>
                </a:moveTo>
                <a:lnTo>
                  <a:pt x="7555802" y="1175316"/>
                </a:lnTo>
                <a:lnTo>
                  <a:pt x="7565648" y="1176394"/>
                </a:lnTo>
                <a:lnTo>
                  <a:pt x="7572122" y="1175316"/>
                </a:lnTo>
                <a:lnTo>
                  <a:pt x="7573201" y="1176394"/>
                </a:lnTo>
                <a:lnTo>
                  <a:pt x="7573201" y="1178553"/>
                </a:lnTo>
                <a:cubicBezTo>
                  <a:pt x="7573201" y="1181430"/>
                  <a:pt x="7565603" y="1182869"/>
                  <a:pt x="7550407" y="1182869"/>
                </a:cubicBezTo>
                <a:lnTo>
                  <a:pt x="7549328" y="1181789"/>
                </a:lnTo>
                <a:lnTo>
                  <a:pt x="7549328" y="1178553"/>
                </a:lnTo>
                <a:close/>
                <a:moveTo>
                  <a:pt x="7119848" y="1174376"/>
                </a:moveTo>
                <a:lnTo>
                  <a:pt x="7119848" y="1175455"/>
                </a:lnTo>
                <a:lnTo>
                  <a:pt x="7122006" y="1175455"/>
                </a:lnTo>
                <a:lnTo>
                  <a:pt x="7122006" y="1174376"/>
                </a:lnTo>
                <a:close/>
                <a:moveTo>
                  <a:pt x="7111216" y="1174376"/>
                </a:moveTo>
                <a:lnTo>
                  <a:pt x="7111216" y="1175455"/>
                </a:lnTo>
                <a:lnTo>
                  <a:pt x="7113374" y="1175455"/>
                </a:lnTo>
                <a:lnTo>
                  <a:pt x="7113374" y="1174376"/>
                </a:lnTo>
                <a:close/>
                <a:moveTo>
                  <a:pt x="3714558" y="1172076"/>
                </a:moveTo>
                <a:lnTo>
                  <a:pt x="3714558" y="1173155"/>
                </a:lnTo>
                <a:lnTo>
                  <a:pt x="3716716" y="1173155"/>
                </a:lnTo>
                <a:lnTo>
                  <a:pt x="3716716" y="1172076"/>
                </a:lnTo>
                <a:close/>
                <a:moveTo>
                  <a:pt x="2745239" y="1171466"/>
                </a:moveTo>
                <a:lnTo>
                  <a:pt x="2745239" y="1172546"/>
                </a:lnTo>
                <a:lnTo>
                  <a:pt x="2754681" y="1175648"/>
                </a:lnTo>
                <a:lnTo>
                  <a:pt x="2755760" y="1175648"/>
                </a:lnTo>
                <a:lnTo>
                  <a:pt x="2755760" y="1174569"/>
                </a:lnTo>
                <a:lnTo>
                  <a:pt x="2746318" y="1171466"/>
                </a:lnTo>
                <a:close/>
                <a:moveTo>
                  <a:pt x="3707005" y="1169918"/>
                </a:moveTo>
                <a:lnTo>
                  <a:pt x="3707005" y="1170997"/>
                </a:lnTo>
                <a:lnTo>
                  <a:pt x="3710242" y="1170997"/>
                </a:lnTo>
                <a:lnTo>
                  <a:pt x="3710242" y="1169918"/>
                </a:lnTo>
                <a:close/>
                <a:moveTo>
                  <a:pt x="3633768" y="1169918"/>
                </a:moveTo>
                <a:lnTo>
                  <a:pt x="3633768" y="1170997"/>
                </a:lnTo>
                <a:lnTo>
                  <a:pt x="3635926" y="1170997"/>
                </a:lnTo>
                <a:lnTo>
                  <a:pt x="3635926" y="1169918"/>
                </a:lnTo>
                <a:close/>
                <a:moveTo>
                  <a:pt x="5227601" y="1167625"/>
                </a:moveTo>
                <a:lnTo>
                  <a:pt x="5227601" y="1168705"/>
                </a:lnTo>
                <a:lnTo>
                  <a:pt x="5230703" y="1169784"/>
                </a:lnTo>
                <a:lnTo>
                  <a:pt x="5230703" y="1167625"/>
                </a:lnTo>
                <a:close/>
                <a:moveTo>
                  <a:pt x="5066424" y="1167625"/>
                </a:moveTo>
                <a:cubicBezTo>
                  <a:pt x="5063187" y="1170413"/>
                  <a:pt x="5060670" y="1171807"/>
                  <a:pt x="5058871" y="1171807"/>
                </a:cubicBezTo>
                <a:lnTo>
                  <a:pt x="5058871" y="1172886"/>
                </a:lnTo>
                <a:lnTo>
                  <a:pt x="5059950" y="1172886"/>
                </a:lnTo>
                <a:cubicBezTo>
                  <a:pt x="5064626" y="1171087"/>
                  <a:pt x="5067144" y="1169334"/>
                  <a:pt x="5067503" y="1167625"/>
                </a:cubicBezTo>
                <a:close/>
                <a:moveTo>
                  <a:pt x="3217826" y="1167625"/>
                </a:moveTo>
                <a:lnTo>
                  <a:pt x="3217826" y="1168704"/>
                </a:lnTo>
                <a:lnTo>
                  <a:pt x="3220928" y="1169783"/>
                </a:lnTo>
                <a:lnTo>
                  <a:pt x="3220928" y="1167625"/>
                </a:lnTo>
                <a:close/>
                <a:moveTo>
                  <a:pt x="3056650" y="1167625"/>
                </a:moveTo>
                <a:cubicBezTo>
                  <a:pt x="3053413" y="1170412"/>
                  <a:pt x="3050895" y="1171806"/>
                  <a:pt x="3049097" y="1171806"/>
                </a:cubicBezTo>
                <a:lnTo>
                  <a:pt x="3049097" y="1172885"/>
                </a:lnTo>
                <a:lnTo>
                  <a:pt x="3050176" y="1172885"/>
                </a:lnTo>
                <a:cubicBezTo>
                  <a:pt x="3054851" y="1171087"/>
                  <a:pt x="3057369" y="1169333"/>
                  <a:pt x="3057729" y="1167625"/>
                </a:cubicBezTo>
                <a:close/>
                <a:moveTo>
                  <a:pt x="1208052" y="1167624"/>
                </a:moveTo>
                <a:lnTo>
                  <a:pt x="1208052" y="1168703"/>
                </a:lnTo>
                <a:lnTo>
                  <a:pt x="1211155" y="1169782"/>
                </a:lnTo>
                <a:lnTo>
                  <a:pt x="1211155" y="1167624"/>
                </a:lnTo>
                <a:close/>
                <a:moveTo>
                  <a:pt x="1046877" y="1167624"/>
                </a:moveTo>
                <a:cubicBezTo>
                  <a:pt x="1043640" y="1170411"/>
                  <a:pt x="1041122" y="1171805"/>
                  <a:pt x="1039324" y="1171805"/>
                </a:cubicBezTo>
                <a:lnTo>
                  <a:pt x="1039324" y="1172884"/>
                </a:lnTo>
                <a:lnTo>
                  <a:pt x="1040402" y="1172884"/>
                </a:lnTo>
                <a:cubicBezTo>
                  <a:pt x="1045078" y="1171086"/>
                  <a:pt x="1047595" y="1169332"/>
                  <a:pt x="1047954" y="1167624"/>
                </a:cubicBezTo>
                <a:close/>
                <a:moveTo>
                  <a:pt x="2733640" y="1167286"/>
                </a:moveTo>
                <a:lnTo>
                  <a:pt x="2732560" y="1170388"/>
                </a:lnTo>
                <a:cubicBezTo>
                  <a:pt x="2733099" y="1172905"/>
                  <a:pt x="2735212" y="1175018"/>
                  <a:pt x="2738900" y="1176727"/>
                </a:cubicBezTo>
                <a:lnTo>
                  <a:pt x="2739979" y="1176727"/>
                </a:lnTo>
                <a:lnTo>
                  <a:pt x="2742135" y="1169308"/>
                </a:lnTo>
                <a:close/>
                <a:moveTo>
                  <a:pt x="2209072" y="1167271"/>
                </a:moveTo>
                <a:lnTo>
                  <a:pt x="2209072" y="1168485"/>
                </a:lnTo>
                <a:lnTo>
                  <a:pt x="2213388" y="1168485"/>
                </a:lnTo>
                <a:lnTo>
                  <a:pt x="2213388" y="1167271"/>
                </a:lnTo>
                <a:close/>
                <a:moveTo>
                  <a:pt x="2741058" y="1164048"/>
                </a:moveTo>
                <a:lnTo>
                  <a:pt x="2741058" y="1165127"/>
                </a:lnTo>
                <a:lnTo>
                  <a:pt x="2745239" y="1165127"/>
                </a:lnTo>
                <a:lnTo>
                  <a:pt x="2745239" y="1164048"/>
                </a:lnTo>
                <a:close/>
                <a:moveTo>
                  <a:pt x="2733640" y="1164048"/>
                </a:moveTo>
                <a:lnTo>
                  <a:pt x="2733640" y="1165127"/>
                </a:lnTo>
                <a:lnTo>
                  <a:pt x="2737820" y="1165127"/>
                </a:lnTo>
                <a:lnTo>
                  <a:pt x="2737820" y="1164048"/>
                </a:lnTo>
                <a:close/>
                <a:moveTo>
                  <a:pt x="2593504" y="1164048"/>
                </a:moveTo>
                <a:lnTo>
                  <a:pt x="2591346" y="1166206"/>
                </a:lnTo>
                <a:lnTo>
                  <a:pt x="2591346" y="1167286"/>
                </a:lnTo>
                <a:lnTo>
                  <a:pt x="2594583" y="1167286"/>
                </a:lnTo>
                <a:lnTo>
                  <a:pt x="2596606" y="1165127"/>
                </a:lnTo>
                <a:lnTo>
                  <a:pt x="2595527" y="1164048"/>
                </a:lnTo>
                <a:close/>
                <a:moveTo>
                  <a:pt x="4094624" y="1163900"/>
                </a:moveTo>
                <a:cubicBezTo>
                  <a:pt x="4094624" y="1166058"/>
                  <a:pt x="4096062" y="1167137"/>
                  <a:pt x="4098940" y="1167137"/>
                </a:cubicBezTo>
                <a:lnTo>
                  <a:pt x="4100019" y="1167137"/>
                </a:lnTo>
                <a:lnTo>
                  <a:pt x="4100019" y="1166058"/>
                </a:lnTo>
                <a:lnTo>
                  <a:pt x="4095703" y="1163900"/>
                </a:lnTo>
                <a:close/>
                <a:moveTo>
                  <a:pt x="4106493" y="1161742"/>
                </a:moveTo>
                <a:lnTo>
                  <a:pt x="4106493" y="1163900"/>
                </a:lnTo>
                <a:lnTo>
                  <a:pt x="4107572" y="1163900"/>
                </a:lnTo>
                <a:lnTo>
                  <a:pt x="4107572" y="1161742"/>
                </a:lnTo>
                <a:close/>
                <a:moveTo>
                  <a:pt x="3774983" y="1159128"/>
                </a:moveTo>
                <a:lnTo>
                  <a:pt x="3774983" y="1161286"/>
                </a:lnTo>
                <a:lnTo>
                  <a:pt x="3776062" y="1161286"/>
                </a:lnTo>
                <a:lnTo>
                  <a:pt x="3778220" y="1159128"/>
                </a:lnTo>
                <a:close/>
                <a:moveTo>
                  <a:pt x="3771746" y="1158049"/>
                </a:moveTo>
                <a:lnTo>
                  <a:pt x="3771746" y="1159128"/>
                </a:lnTo>
                <a:lnTo>
                  <a:pt x="3773904" y="1159128"/>
                </a:lnTo>
                <a:lnTo>
                  <a:pt x="3773904" y="1158049"/>
                </a:lnTo>
                <a:close/>
                <a:moveTo>
                  <a:pt x="3657506" y="1158049"/>
                </a:moveTo>
                <a:lnTo>
                  <a:pt x="3654269" y="1161286"/>
                </a:lnTo>
                <a:lnTo>
                  <a:pt x="3656427" y="1163444"/>
                </a:lnTo>
                <a:lnTo>
                  <a:pt x="3657506" y="1163444"/>
                </a:lnTo>
                <a:lnTo>
                  <a:pt x="3659664" y="1161286"/>
                </a:lnTo>
                <a:lnTo>
                  <a:pt x="3658585" y="1158049"/>
                </a:lnTo>
                <a:close/>
                <a:moveTo>
                  <a:pt x="3645637" y="1156970"/>
                </a:moveTo>
                <a:lnTo>
                  <a:pt x="3645637" y="1159128"/>
                </a:lnTo>
                <a:lnTo>
                  <a:pt x="3647795" y="1161286"/>
                </a:lnTo>
                <a:lnTo>
                  <a:pt x="3651032" y="1158049"/>
                </a:lnTo>
                <a:lnTo>
                  <a:pt x="3649953" y="1156970"/>
                </a:lnTo>
                <a:close/>
                <a:moveTo>
                  <a:pt x="6701748" y="1156837"/>
                </a:moveTo>
                <a:lnTo>
                  <a:pt x="6701748" y="1158995"/>
                </a:lnTo>
                <a:lnTo>
                  <a:pt x="6702827" y="1158995"/>
                </a:lnTo>
                <a:lnTo>
                  <a:pt x="6704985" y="1156837"/>
                </a:lnTo>
                <a:close/>
                <a:moveTo>
                  <a:pt x="5127658" y="1156836"/>
                </a:moveTo>
                <a:lnTo>
                  <a:pt x="5127658" y="1157915"/>
                </a:lnTo>
                <a:lnTo>
                  <a:pt x="5133053" y="1158994"/>
                </a:lnTo>
                <a:lnTo>
                  <a:pt x="5134132" y="1158994"/>
                </a:lnTo>
                <a:lnTo>
                  <a:pt x="5134132" y="1157915"/>
                </a:lnTo>
                <a:lnTo>
                  <a:pt x="5129816" y="1156836"/>
                </a:lnTo>
                <a:close/>
                <a:moveTo>
                  <a:pt x="3117883" y="1156835"/>
                </a:moveTo>
                <a:lnTo>
                  <a:pt x="3117883" y="1157914"/>
                </a:lnTo>
                <a:lnTo>
                  <a:pt x="3123278" y="1158993"/>
                </a:lnTo>
                <a:lnTo>
                  <a:pt x="3124357" y="1158993"/>
                </a:lnTo>
                <a:lnTo>
                  <a:pt x="3124357" y="1157914"/>
                </a:lnTo>
                <a:lnTo>
                  <a:pt x="3120041" y="1156835"/>
                </a:lnTo>
                <a:close/>
                <a:moveTo>
                  <a:pt x="1108110" y="1156834"/>
                </a:moveTo>
                <a:lnTo>
                  <a:pt x="1108110" y="1157913"/>
                </a:lnTo>
                <a:lnTo>
                  <a:pt x="1113504" y="1158992"/>
                </a:lnTo>
                <a:lnTo>
                  <a:pt x="1114585" y="1158992"/>
                </a:lnTo>
                <a:lnTo>
                  <a:pt x="1114585" y="1157913"/>
                </a:lnTo>
                <a:lnTo>
                  <a:pt x="1110268" y="1156834"/>
                </a:lnTo>
                <a:close/>
                <a:moveTo>
                  <a:pt x="5681847" y="1156432"/>
                </a:moveTo>
                <a:lnTo>
                  <a:pt x="5678610" y="1158455"/>
                </a:lnTo>
                <a:cubicBezTo>
                  <a:pt x="5679330" y="1160793"/>
                  <a:pt x="5680768" y="1162231"/>
                  <a:pt x="5682926" y="1162771"/>
                </a:cubicBezTo>
                <a:lnTo>
                  <a:pt x="5685084" y="1159533"/>
                </a:lnTo>
                <a:lnTo>
                  <a:pt x="5685084" y="1158455"/>
                </a:lnTo>
                <a:lnTo>
                  <a:pt x="5682926" y="1156432"/>
                </a:lnTo>
                <a:close/>
                <a:moveTo>
                  <a:pt x="3766351" y="1155891"/>
                </a:moveTo>
                <a:lnTo>
                  <a:pt x="3766351" y="1156970"/>
                </a:lnTo>
                <a:lnTo>
                  <a:pt x="3770667" y="1158049"/>
                </a:lnTo>
                <a:cubicBezTo>
                  <a:pt x="3770667" y="1156611"/>
                  <a:pt x="3769588" y="1155891"/>
                  <a:pt x="3767430" y="1155891"/>
                </a:cubicBezTo>
                <a:close/>
                <a:moveTo>
                  <a:pt x="6685428" y="1155758"/>
                </a:moveTo>
                <a:lnTo>
                  <a:pt x="6683135" y="1157916"/>
                </a:lnTo>
                <a:lnTo>
                  <a:pt x="6683135" y="1158995"/>
                </a:lnTo>
                <a:lnTo>
                  <a:pt x="6687586" y="1158995"/>
                </a:lnTo>
                <a:lnTo>
                  <a:pt x="6687586" y="1157916"/>
                </a:lnTo>
                <a:close/>
                <a:moveTo>
                  <a:pt x="5124421" y="1155756"/>
                </a:moveTo>
                <a:lnTo>
                  <a:pt x="5124421" y="1158994"/>
                </a:lnTo>
                <a:lnTo>
                  <a:pt x="5125500" y="1158994"/>
                </a:lnTo>
                <a:lnTo>
                  <a:pt x="5125500" y="1155756"/>
                </a:lnTo>
                <a:close/>
                <a:moveTo>
                  <a:pt x="3114646" y="1155756"/>
                </a:moveTo>
                <a:lnTo>
                  <a:pt x="3114646" y="1158993"/>
                </a:lnTo>
                <a:lnTo>
                  <a:pt x="3115725" y="1158993"/>
                </a:lnTo>
                <a:lnTo>
                  <a:pt x="3115725" y="1155756"/>
                </a:lnTo>
                <a:close/>
                <a:moveTo>
                  <a:pt x="1104874" y="1155755"/>
                </a:moveTo>
                <a:lnTo>
                  <a:pt x="1104874" y="1158992"/>
                </a:lnTo>
                <a:lnTo>
                  <a:pt x="1105952" y="1158992"/>
                </a:lnTo>
                <a:lnTo>
                  <a:pt x="1105952" y="1155755"/>
                </a:lnTo>
                <a:close/>
                <a:moveTo>
                  <a:pt x="6259235" y="1155488"/>
                </a:moveTo>
                <a:lnTo>
                  <a:pt x="6259235" y="1156566"/>
                </a:lnTo>
                <a:lnTo>
                  <a:pt x="6261393" y="1158725"/>
                </a:lnTo>
                <a:lnTo>
                  <a:pt x="6261393" y="1155488"/>
                </a:lnTo>
                <a:close/>
                <a:moveTo>
                  <a:pt x="3762035" y="1154812"/>
                </a:moveTo>
                <a:lnTo>
                  <a:pt x="3762035" y="1155891"/>
                </a:lnTo>
                <a:lnTo>
                  <a:pt x="3765272" y="1155891"/>
                </a:lnTo>
                <a:lnTo>
                  <a:pt x="3765272" y="1154812"/>
                </a:lnTo>
                <a:close/>
                <a:moveTo>
                  <a:pt x="4287226" y="1154189"/>
                </a:moveTo>
                <a:lnTo>
                  <a:pt x="4287226" y="1156347"/>
                </a:lnTo>
                <a:lnTo>
                  <a:pt x="4289384" y="1156347"/>
                </a:lnTo>
                <a:lnTo>
                  <a:pt x="4289384" y="1154189"/>
                </a:lnTo>
                <a:close/>
                <a:moveTo>
                  <a:pt x="2107645" y="1154188"/>
                </a:moveTo>
                <a:lnTo>
                  <a:pt x="2107645" y="1155267"/>
                </a:lnTo>
                <a:lnTo>
                  <a:pt x="2109803" y="1159718"/>
                </a:lnTo>
                <a:lnTo>
                  <a:pt x="2111962" y="1159718"/>
                </a:lnTo>
                <a:cubicBezTo>
                  <a:pt x="2110522" y="1156391"/>
                  <a:pt x="2109083" y="1154548"/>
                  <a:pt x="2107645" y="1154188"/>
                </a:cubicBezTo>
                <a:close/>
                <a:moveTo>
                  <a:pt x="2099014" y="1154188"/>
                </a:moveTo>
                <a:lnTo>
                  <a:pt x="2099014" y="1156346"/>
                </a:lnTo>
                <a:lnTo>
                  <a:pt x="2100091" y="1156346"/>
                </a:lnTo>
                <a:lnTo>
                  <a:pt x="2100091" y="1154188"/>
                </a:lnTo>
                <a:close/>
                <a:moveTo>
                  <a:pt x="5238256" y="1153599"/>
                </a:moveTo>
                <a:lnTo>
                  <a:pt x="5236098" y="1155756"/>
                </a:lnTo>
                <a:lnTo>
                  <a:pt x="5236098" y="1156836"/>
                </a:lnTo>
                <a:lnTo>
                  <a:pt x="5240414" y="1156836"/>
                </a:lnTo>
                <a:lnTo>
                  <a:pt x="5240414" y="1153599"/>
                </a:lnTo>
                <a:close/>
                <a:moveTo>
                  <a:pt x="5140606" y="1153599"/>
                </a:moveTo>
                <a:lnTo>
                  <a:pt x="5135211" y="1155756"/>
                </a:lnTo>
                <a:lnTo>
                  <a:pt x="5135211" y="1157915"/>
                </a:lnTo>
                <a:lnTo>
                  <a:pt x="5141685" y="1154678"/>
                </a:lnTo>
                <a:lnTo>
                  <a:pt x="5141685" y="1153599"/>
                </a:lnTo>
                <a:close/>
                <a:moveTo>
                  <a:pt x="5124421" y="1153599"/>
                </a:moveTo>
                <a:lnTo>
                  <a:pt x="5124421" y="1154678"/>
                </a:lnTo>
                <a:lnTo>
                  <a:pt x="5127658" y="1154678"/>
                </a:lnTo>
                <a:lnTo>
                  <a:pt x="5127658" y="1153599"/>
                </a:lnTo>
                <a:close/>
                <a:moveTo>
                  <a:pt x="3228481" y="1153598"/>
                </a:moveTo>
                <a:lnTo>
                  <a:pt x="3226323" y="1155756"/>
                </a:lnTo>
                <a:lnTo>
                  <a:pt x="3226323" y="1156835"/>
                </a:lnTo>
                <a:lnTo>
                  <a:pt x="3230639" y="1156835"/>
                </a:lnTo>
                <a:lnTo>
                  <a:pt x="3230639" y="1153598"/>
                </a:lnTo>
                <a:close/>
                <a:moveTo>
                  <a:pt x="3130831" y="1153598"/>
                </a:moveTo>
                <a:lnTo>
                  <a:pt x="3125436" y="1155756"/>
                </a:lnTo>
                <a:lnTo>
                  <a:pt x="3125436" y="1157914"/>
                </a:lnTo>
                <a:lnTo>
                  <a:pt x="3131910" y="1154677"/>
                </a:lnTo>
                <a:lnTo>
                  <a:pt x="3131910" y="1153598"/>
                </a:lnTo>
                <a:close/>
                <a:moveTo>
                  <a:pt x="3114646" y="1153598"/>
                </a:moveTo>
                <a:lnTo>
                  <a:pt x="3114646" y="1154677"/>
                </a:lnTo>
                <a:lnTo>
                  <a:pt x="3117883" y="1154677"/>
                </a:lnTo>
                <a:lnTo>
                  <a:pt x="3117883" y="1153598"/>
                </a:lnTo>
                <a:close/>
                <a:moveTo>
                  <a:pt x="1218709" y="1153597"/>
                </a:moveTo>
                <a:lnTo>
                  <a:pt x="1216550" y="1155755"/>
                </a:lnTo>
                <a:lnTo>
                  <a:pt x="1216550" y="1156834"/>
                </a:lnTo>
                <a:lnTo>
                  <a:pt x="1220867" y="1156834"/>
                </a:lnTo>
                <a:lnTo>
                  <a:pt x="1220867" y="1153597"/>
                </a:lnTo>
                <a:close/>
                <a:moveTo>
                  <a:pt x="1121059" y="1153597"/>
                </a:moveTo>
                <a:lnTo>
                  <a:pt x="1115664" y="1155755"/>
                </a:lnTo>
                <a:lnTo>
                  <a:pt x="1115664" y="1157913"/>
                </a:lnTo>
                <a:lnTo>
                  <a:pt x="1122137" y="1154676"/>
                </a:lnTo>
                <a:lnTo>
                  <a:pt x="1122137" y="1153597"/>
                </a:lnTo>
                <a:close/>
                <a:moveTo>
                  <a:pt x="1104874" y="1153597"/>
                </a:moveTo>
                <a:lnTo>
                  <a:pt x="1104874" y="1154676"/>
                </a:lnTo>
                <a:lnTo>
                  <a:pt x="1108110" y="1154676"/>
                </a:lnTo>
                <a:lnTo>
                  <a:pt x="1108110" y="1153597"/>
                </a:lnTo>
                <a:close/>
                <a:moveTo>
                  <a:pt x="1713012" y="1152788"/>
                </a:moveTo>
                <a:lnTo>
                  <a:pt x="1713012" y="1156025"/>
                </a:lnTo>
                <a:lnTo>
                  <a:pt x="1715170" y="1158183"/>
                </a:lnTo>
                <a:lnTo>
                  <a:pt x="1716249" y="1157104"/>
                </a:lnTo>
                <a:lnTo>
                  <a:pt x="1716249" y="1152788"/>
                </a:lnTo>
                <a:close/>
                <a:moveTo>
                  <a:pt x="3562689" y="1151575"/>
                </a:moveTo>
                <a:lnTo>
                  <a:pt x="3563768" y="1159128"/>
                </a:lnTo>
                <a:cubicBezTo>
                  <a:pt x="3565206" y="1159128"/>
                  <a:pt x="3565926" y="1158049"/>
                  <a:pt x="3565926" y="1155891"/>
                </a:cubicBezTo>
                <a:lnTo>
                  <a:pt x="3564847" y="1152654"/>
                </a:lnTo>
                <a:lnTo>
                  <a:pt x="3565926" y="1151575"/>
                </a:lnTo>
                <a:close/>
                <a:moveTo>
                  <a:pt x="5077214" y="1151441"/>
                </a:moveTo>
                <a:cubicBezTo>
                  <a:pt x="5075956" y="1151441"/>
                  <a:pt x="5073438" y="1155756"/>
                  <a:pt x="5069661" y="1164389"/>
                </a:cubicBezTo>
                <a:lnTo>
                  <a:pt x="5069661" y="1165468"/>
                </a:lnTo>
                <a:lnTo>
                  <a:pt x="5070740" y="1165468"/>
                </a:lnTo>
                <a:cubicBezTo>
                  <a:pt x="5072359" y="1159893"/>
                  <a:pt x="5074877" y="1155217"/>
                  <a:pt x="5078293" y="1151441"/>
                </a:cubicBezTo>
                <a:close/>
                <a:moveTo>
                  <a:pt x="3067440" y="1151440"/>
                </a:moveTo>
                <a:cubicBezTo>
                  <a:pt x="3066180" y="1151440"/>
                  <a:pt x="3063663" y="1155756"/>
                  <a:pt x="3059887" y="1164388"/>
                </a:cubicBezTo>
                <a:lnTo>
                  <a:pt x="3059887" y="1165467"/>
                </a:lnTo>
                <a:lnTo>
                  <a:pt x="3060966" y="1165467"/>
                </a:lnTo>
                <a:cubicBezTo>
                  <a:pt x="3062584" y="1159892"/>
                  <a:pt x="3065101" y="1155216"/>
                  <a:pt x="3068519" y="1151440"/>
                </a:cubicBezTo>
                <a:close/>
                <a:moveTo>
                  <a:pt x="1057666" y="1151439"/>
                </a:moveTo>
                <a:cubicBezTo>
                  <a:pt x="1056407" y="1151439"/>
                  <a:pt x="1053891" y="1155755"/>
                  <a:pt x="1050112" y="1164387"/>
                </a:cubicBezTo>
                <a:lnTo>
                  <a:pt x="1050112" y="1165466"/>
                </a:lnTo>
                <a:lnTo>
                  <a:pt x="1051192" y="1165466"/>
                </a:lnTo>
                <a:cubicBezTo>
                  <a:pt x="1052810" y="1159891"/>
                  <a:pt x="1055329" y="1155216"/>
                  <a:pt x="1058745" y="1151439"/>
                </a:cubicBezTo>
                <a:close/>
                <a:moveTo>
                  <a:pt x="6771613" y="1150363"/>
                </a:moveTo>
                <a:lnTo>
                  <a:pt x="6769455" y="1152521"/>
                </a:lnTo>
                <a:cubicBezTo>
                  <a:pt x="6769455" y="1156298"/>
                  <a:pt x="6770894" y="1158815"/>
                  <a:pt x="6773771" y="1160074"/>
                </a:cubicBezTo>
                <a:lnTo>
                  <a:pt x="6776064" y="1157916"/>
                </a:lnTo>
                <a:lnTo>
                  <a:pt x="6776064" y="1153600"/>
                </a:lnTo>
                <a:lnTo>
                  <a:pt x="6772692" y="1150363"/>
                </a:lnTo>
                <a:close/>
                <a:moveTo>
                  <a:pt x="3715637" y="1148338"/>
                </a:moveTo>
                <a:lnTo>
                  <a:pt x="3715637" y="1149417"/>
                </a:lnTo>
                <a:lnTo>
                  <a:pt x="3717795" y="1149417"/>
                </a:lnTo>
                <a:lnTo>
                  <a:pt x="3717795" y="1148338"/>
                </a:lnTo>
                <a:close/>
                <a:moveTo>
                  <a:pt x="6262472" y="1148070"/>
                </a:moveTo>
                <a:lnTo>
                  <a:pt x="6262472" y="1150228"/>
                </a:lnTo>
                <a:lnTo>
                  <a:pt x="6264630" y="1150228"/>
                </a:lnTo>
                <a:lnTo>
                  <a:pt x="6264630" y="1148070"/>
                </a:lnTo>
                <a:close/>
                <a:moveTo>
                  <a:pt x="3554057" y="1147259"/>
                </a:moveTo>
                <a:lnTo>
                  <a:pt x="3549741" y="1150496"/>
                </a:lnTo>
                <a:lnTo>
                  <a:pt x="3549741" y="1152654"/>
                </a:lnTo>
                <a:lnTo>
                  <a:pt x="3551899" y="1152654"/>
                </a:lnTo>
                <a:lnTo>
                  <a:pt x="3551899" y="1153733"/>
                </a:lnTo>
                <a:cubicBezTo>
                  <a:pt x="3554776" y="1152654"/>
                  <a:pt x="3556215" y="1151575"/>
                  <a:pt x="3556215" y="1150496"/>
                </a:cubicBezTo>
                <a:lnTo>
                  <a:pt x="3556215" y="1149417"/>
                </a:lnTo>
                <a:close/>
                <a:moveTo>
                  <a:pt x="3653190" y="1146180"/>
                </a:moveTo>
                <a:lnTo>
                  <a:pt x="3653190" y="1148338"/>
                </a:lnTo>
                <a:lnTo>
                  <a:pt x="3654269" y="1148338"/>
                </a:lnTo>
                <a:lnTo>
                  <a:pt x="3654269" y="1146180"/>
                </a:lnTo>
                <a:close/>
                <a:moveTo>
                  <a:pt x="5125500" y="1146046"/>
                </a:moveTo>
                <a:lnTo>
                  <a:pt x="5125500" y="1148204"/>
                </a:lnTo>
                <a:lnTo>
                  <a:pt x="5126579" y="1148204"/>
                </a:lnTo>
                <a:lnTo>
                  <a:pt x="5126579" y="1146046"/>
                </a:lnTo>
                <a:close/>
                <a:moveTo>
                  <a:pt x="5112687" y="1146046"/>
                </a:moveTo>
                <a:lnTo>
                  <a:pt x="5119026" y="1153599"/>
                </a:lnTo>
                <a:lnTo>
                  <a:pt x="5120105" y="1153599"/>
                </a:lnTo>
                <a:cubicBezTo>
                  <a:pt x="5120105" y="1152160"/>
                  <a:pt x="5121184" y="1151441"/>
                  <a:pt x="5123342" y="1151441"/>
                </a:cubicBezTo>
                <a:lnTo>
                  <a:pt x="5123342" y="1150362"/>
                </a:lnTo>
                <a:cubicBezTo>
                  <a:pt x="5119026" y="1150362"/>
                  <a:pt x="5115789" y="1148923"/>
                  <a:pt x="5113631" y="1146046"/>
                </a:cubicBezTo>
                <a:close/>
                <a:moveTo>
                  <a:pt x="5064266" y="1146046"/>
                </a:moveTo>
                <a:lnTo>
                  <a:pt x="5062108" y="1148204"/>
                </a:lnTo>
                <a:lnTo>
                  <a:pt x="5062108" y="1151441"/>
                </a:lnTo>
                <a:lnTo>
                  <a:pt x="5065345" y="1151441"/>
                </a:lnTo>
                <a:cubicBezTo>
                  <a:pt x="5066964" y="1151441"/>
                  <a:pt x="5068043" y="1149642"/>
                  <a:pt x="5068582" y="1146046"/>
                </a:cubicBezTo>
                <a:close/>
                <a:moveTo>
                  <a:pt x="3115725" y="1146045"/>
                </a:moveTo>
                <a:lnTo>
                  <a:pt x="3115725" y="1148203"/>
                </a:lnTo>
                <a:lnTo>
                  <a:pt x="3116804" y="1148203"/>
                </a:lnTo>
                <a:lnTo>
                  <a:pt x="3116804" y="1146045"/>
                </a:lnTo>
                <a:close/>
                <a:moveTo>
                  <a:pt x="3102912" y="1146045"/>
                </a:moveTo>
                <a:lnTo>
                  <a:pt x="3109251" y="1153598"/>
                </a:lnTo>
                <a:lnTo>
                  <a:pt x="3110330" y="1153598"/>
                </a:lnTo>
                <a:cubicBezTo>
                  <a:pt x="3110330" y="1152159"/>
                  <a:pt x="3111409" y="1151440"/>
                  <a:pt x="3113567" y="1151440"/>
                </a:cubicBezTo>
                <a:lnTo>
                  <a:pt x="3113567" y="1150361"/>
                </a:lnTo>
                <a:cubicBezTo>
                  <a:pt x="3109251" y="1150361"/>
                  <a:pt x="3106014" y="1148922"/>
                  <a:pt x="3103856" y="1146045"/>
                </a:cubicBezTo>
                <a:close/>
                <a:moveTo>
                  <a:pt x="3054492" y="1146045"/>
                </a:moveTo>
                <a:lnTo>
                  <a:pt x="3052334" y="1148203"/>
                </a:lnTo>
                <a:lnTo>
                  <a:pt x="3052334" y="1151440"/>
                </a:lnTo>
                <a:lnTo>
                  <a:pt x="3055571" y="1151440"/>
                </a:lnTo>
                <a:cubicBezTo>
                  <a:pt x="3057189" y="1151440"/>
                  <a:pt x="3058268" y="1149642"/>
                  <a:pt x="3058808" y="1146045"/>
                </a:cubicBezTo>
                <a:close/>
                <a:moveTo>
                  <a:pt x="1105952" y="1146044"/>
                </a:moveTo>
                <a:lnTo>
                  <a:pt x="1105952" y="1148202"/>
                </a:lnTo>
                <a:lnTo>
                  <a:pt x="1107032" y="1148202"/>
                </a:lnTo>
                <a:lnTo>
                  <a:pt x="1107032" y="1146044"/>
                </a:lnTo>
                <a:close/>
                <a:moveTo>
                  <a:pt x="1093139" y="1146044"/>
                </a:moveTo>
                <a:lnTo>
                  <a:pt x="1099479" y="1153597"/>
                </a:lnTo>
                <a:lnTo>
                  <a:pt x="1100558" y="1153597"/>
                </a:lnTo>
                <a:cubicBezTo>
                  <a:pt x="1100558" y="1152159"/>
                  <a:pt x="1101636" y="1151439"/>
                  <a:pt x="1103795" y="1151439"/>
                </a:cubicBezTo>
                <a:lnTo>
                  <a:pt x="1103795" y="1150360"/>
                </a:lnTo>
                <a:cubicBezTo>
                  <a:pt x="1099479" y="1150360"/>
                  <a:pt x="1096242" y="1148921"/>
                  <a:pt x="1094085" y="1146044"/>
                </a:cubicBezTo>
                <a:close/>
                <a:moveTo>
                  <a:pt x="1044717" y="1146044"/>
                </a:moveTo>
                <a:lnTo>
                  <a:pt x="1042560" y="1148202"/>
                </a:lnTo>
                <a:lnTo>
                  <a:pt x="1042560" y="1151439"/>
                </a:lnTo>
                <a:lnTo>
                  <a:pt x="1045797" y="1151439"/>
                </a:lnTo>
                <a:cubicBezTo>
                  <a:pt x="1047416" y="1151439"/>
                  <a:pt x="1048495" y="1149641"/>
                  <a:pt x="1049036" y="1146044"/>
                </a:cubicBezTo>
                <a:close/>
                <a:moveTo>
                  <a:pt x="3769588" y="1145101"/>
                </a:moveTo>
                <a:lnTo>
                  <a:pt x="3769588" y="1146180"/>
                </a:lnTo>
                <a:lnTo>
                  <a:pt x="3774983" y="1146180"/>
                </a:lnTo>
                <a:lnTo>
                  <a:pt x="3774983" y="1145101"/>
                </a:lnTo>
                <a:close/>
                <a:moveTo>
                  <a:pt x="7093952" y="1144703"/>
                </a:moveTo>
                <a:lnTo>
                  <a:pt x="7093952" y="1150098"/>
                </a:lnTo>
                <a:lnTo>
                  <a:pt x="7086399" y="1150098"/>
                </a:lnTo>
                <a:lnTo>
                  <a:pt x="7086399" y="1147940"/>
                </a:lnTo>
                <a:lnTo>
                  <a:pt x="7084241" y="1147940"/>
                </a:lnTo>
                <a:lnTo>
                  <a:pt x="7084241" y="1150098"/>
                </a:lnTo>
                <a:lnTo>
                  <a:pt x="7078846" y="1149019"/>
                </a:lnTo>
                <a:lnTo>
                  <a:pt x="7078846" y="1150098"/>
                </a:lnTo>
                <a:cubicBezTo>
                  <a:pt x="7078846" y="1152616"/>
                  <a:pt x="7077767" y="1154774"/>
                  <a:pt x="7075609" y="1156572"/>
                </a:cubicBezTo>
                <a:lnTo>
                  <a:pt x="7076688" y="1157651"/>
                </a:lnTo>
                <a:lnTo>
                  <a:pt x="7078846" y="1157651"/>
                </a:lnTo>
                <a:lnTo>
                  <a:pt x="7078846" y="1154414"/>
                </a:lnTo>
                <a:lnTo>
                  <a:pt x="7081004" y="1154414"/>
                </a:lnTo>
                <a:lnTo>
                  <a:pt x="7081004" y="1180849"/>
                </a:lnTo>
                <a:lnTo>
                  <a:pt x="7078846" y="1180849"/>
                </a:lnTo>
                <a:lnTo>
                  <a:pt x="7078846" y="1190560"/>
                </a:lnTo>
                <a:lnTo>
                  <a:pt x="7081004" y="1190560"/>
                </a:lnTo>
                <a:lnTo>
                  <a:pt x="7081004" y="1202430"/>
                </a:lnTo>
                <a:lnTo>
                  <a:pt x="7078846" y="1202430"/>
                </a:lnTo>
                <a:lnTo>
                  <a:pt x="7078846" y="1213220"/>
                </a:lnTo>
                <a:lnTo>
                  <a:pt x="7081004" y="1213220"/>
                </a:lnTo>
                <a:lnTo>
                  <a:pt x="7081004" y="1212140"/>
                </a:lnTo>
                <a:lnTo>
                  <a:pt x="7079925" y="1208904"/>
                </a:lnTo>
                <a:lnTo>
                  <a:pt x="7105821" y="1208904"/>
                </a:lnTo>
                <a:cubicBezTo>
                  <a:pt x="7108159" y="1208904"/>
                  <a:pt x="7110676" y="1207825"/>
                  <a:pt x="7113374" y="1205667"/>
                </a:cubicBezTo>
                <a:lnTo>
                  <a:pt x="7119848" y="1205667"/>
                </a:lnTo>
                <a:cubicBezTo>
                  <a:pt x="7119848" y="1207825"/>
                  <a:pt x="7122725" y="1208904"/>
                  <a:pt x="7128480" y="1208904"/>
                </a:cubicBezTo>
                <a:lnTo>
                  <a:pt x="7131717" y="1211061"/>
                </a:lnTo>
                <a:cubicBezTo>
                  <a:pt x="7131717" y="1209083"/>
                  <a:pt x="7135314" y="1207645"/>
                  <a:pt x="7142507" y="1206745"/>
                </a:cubicBezTo>
                <a:lnTo>
                  <a:pt x="7151139" y="1208904"/>
                </a:lnTo>
                <a:lnTo>
                  <a:pt x="7158692" y="1205667"/>
                </a:lnTo>
                <a:lnTo>
                  <a:pt x="7158692" y="1207825"/>
                </a:lnTo>
                <a:lnTo>
                  <a:pt x="7157613" y="1208904"/>
                </a:lnTo>
                <a:lnTo>
                  <a:pt x="7157613" y="1209982"/>
                </a:lnTo>
                <a:lnTo>
                  <a:pt x="7163008" y="1208904"/>
                </a:lnTo>
                <a:lnTo>
                  <a:pt x="7168403" y="1209982"/>
                </a:lnTo>
                <a:lnTo>
                  <a:pt x="7175956" y="1207825"/>
                </a:lnTo>
                <a:lnTo>
                  <a:pt x="7193220" y="1208904"/>
                </a:lnTo>
                <a:lnTo>
                  <a:pt x="7208326" y="1208904"/>
                </a:lnTo>
                <a:lnTo>
                  <a:pt x="7214800" y="1209982"/>
                </a:lnTo>
                <a:lnTo>
                  <a:pt x="7228827" y="1207825"/>
                </a:lnTo>
                <a:lnTo>
                  <a:pt x="7233143" y="1209982"/>
                </a:lnTo>
                <a:lnTo>
                  <a:pt x="7234222" y="1208904"/>
                </a:lnTo>
                <a:lnTo>
                  <a:pt x="7236380" y="1208904"/>
                </a:lnTo>
                <a:lnTo>
                  <a:pt x="7239617" y="1209982"/>
                </a:lnTo>
                <a:lnTo>
                  <a:pt x="7245012" y="1208904"/>
                </a:lnTo>
                <a:lnTo>
                  <a:pt x="7268750" y="1208904"/>
                </a:lnTo>
                <a:lnTo>
                  <a:pt x="7279540" y="1209982"/>
                </a:lnTo>
                <a:lnTo>
                  <a:pt x="7281698" y="1207825"/>
                </a:lnTo>
                <a:lnTo>
                  <a:pt x="7287093" y="1207825"/>
                </a:lnTo>
                <a:cubicBezTo>
                  <a:pt x="7287093" y="1203509"/>
                  <a:pt x="7287813" y="1201351"/>
                  <a:pt x="7289251" y="1201351"/>
                </a:cubicBezTo>
                <a:cubicBezTo>
                  <a:pt x="7288532" y="1196136"/>
                  <a:pt x="7287093" y="1192898"/>
                  <a:pt x="7284935" y="1191639"/>
                </a:cubicBezTo>
                <a:lnTo>
                  <a:pt x="7284935" y="1190560"/>
                </a:lnTo>
                <a:lnTo>
                  <a:pt x="7274145" y="1190560"/>
                </a:lnTo>
                <a:lnTo>
                  <a:pt x="7274145" y="1192719"/>
                </a:lnTo>
                <a:lnTo>
                  <a:pt x="7267671" y="1192719"/>
                </a:lnTo>
                <a:cubicBezTo>
                  <a:pt x="7267671" y="1191280"/>
                  <a:pt x="7265873" y="1190560"/>
                  <a:pt x="7262276" y="1190560"/>
                </a:cubicBezTo>
                <a:lnTo>
                  <a:pt x="7262276" y="1186245"/>
                </a:lnTo>
                <a:lnTo>
                  <a:pt x="7260118" y="1186245"/>
                </a:lnTo>
                <a:cubicBezTo>
                  <a:pt x="7258680" y="1186245"/>
                  <a:pt x="7257960" y="1187683"/>
                  <a:pt x="7257960" y="1190560"/>
                </a:cubicBezTo>
                <a:lnTo>
                  <a:pt x="7250407" y="1190560"/>
                </a:lnTo>
                <a:lnTo>
                  <a:pt x="7250407" y="1192719"/>
                </a:lnTo>
                <a:lnTo>
                  <a:pt x="7239617" y="1192719"/>
                </a:lnTo>
                <a:lnTo>
                  <a:pt x="7239617" y="1190560"/>
                </a:lnTo>
                <a:lnTo>
                  <a:pt x="7233143" y="1190560"/>
                </a:lnTo>
                <a:lnTo>
                  <a:pt x="7213721" y="1189481"/>
                </a:lnTo>
                <a:lnTo>
                  <a:pt x="7195378" y="1190560"/>
                </a:lnTo>
                <a:lnTo>
                  <a:pt x="7194299" y="1190560"/>
                </a:lnTo>
                <a:lnTo>
                  <a:pt x="7189983" y="1187323"/>
                </a:lnTo>
                <a:cubicBezTo>
                  <a:pt x="7189983" y="1188942"/>
                  <a:pt x="7184228" y="1190022"/>
                  <a:pt x="7172719" y="1190560"/>
                </a:cubicBezTo>
                <a:lnTo>
                  <a:pt x="7133875" y="1189481"/>
                </a:lnTo>
                <a:cubicBezTo>
                  <a:pt x="7127401" y="1189481"/>
                  <a:pt x="7124164" y="1190560"/>
                  <a:pt x="7124164" y="1192719"/>
                </a:cubicBezTo>
                <a:lnTo>
                  <a:pt x="7116611" y="1192719"/>
                </a:lnTo>
                <a:lnTo>
                  <a:pt x="7116611" y="1190560"/>
                </a:lnTo>
                <a:lnTo>
                  <a:pt x="7110137" y="1190560"/>
                </a:lnTo>
                <a:lnTo>
                  <a:pt x="7110137" y="1192719"/>
                </a:lnTo>
                <a:lnTo>
                  <a:pt x="7104742" y="1192719"/>
                </a:lnTo>
                <a:lnTo>
                  <a:pt x="7104742" y="1190560"/>
                </a:lnTo>
                <a:lnTo>
                  <a:pt x="7098268" y="1190560"/>
                </a:lnTo>
                <a:lnTo>
                  <a:pt x="7096110" y="1188403"/>
                </a:lnTo>
                <a:lnTo>
                  <a:pt x="7096110" y="1187323"/>
                </a:lnTo>
                <a:lnTo>
                  <a:pt x="7097189" y="1186245"/>
                </a:lnTo>
                <a:lnTo>
                  <a:pt x="7096110" y="1185165"/>
                </a:lnTo>
                <a:lnTo>
                  <a:pt x="7096110" y="1179771"/>
                </a:lnTo>
                <a:lnTo>
                  <a:pt x="7097189" y="1175455"/>
                </a:lnTo>
                <a:lnTo>
                  <a:pt x="7095031" y="1166823"/>
                </a:lnTo>
                <a:lnTo>
                  <a:pt x="7095031" y="1155493"/>
                </a:lnTo>
                <a:lnTo>
                  <a:pt x="7096110" y="1147940"/>
                </a:lnTo>
                <a:lnTo>
                  <a:pt x="7095031" y="1146861"/>
                </a:lnTo>
                <a:lnTo>
                  <a:pt x="7097189" y="1144703"/>
                </a:lnTo>
                <a:close/>
                <a:moveTo>
                  <a:pt x="4107572" y="1144613"/>
                </a:moveTo>
                <a:lnTo>
                  <a:pt x="4107572" y="1145692"/>
                </a:lnTo>
                <a:lnTo>
                  <a:pt x="4109730" y="1145692"/>
                </a:lnTo>
                <a:lnTo>
                  <a:pt x="4109730" y="1144613"/>
                </a:lnTo>
                <a:close/>
                <a:moveTo>
                  <a:pt x="3776062" y="1144022"/>
                </a:moveTo>
                <a:lnTo>
                  <a:pt x="3776062" y="1145101"/>
                </a:lnTo>
                <a:lnTo>
                  <a:pt x="3786852" y="1145101"/>
                </a:lnTo>
                <a:lnTo>
                  <a:pt x="3786852" y="1144022"/>
                </a:lnTo>
                <a:close/>
                <a:moveTo>
                  <a:pt x="3787931" y="1142943"/>
                </a:moveTo>
                <a:lnTo>
                  <a:pt x="3787931" y="1144022"/>
                </a:lnTo>
                <a:lnTo>
                  <a:pt x="3791168" y="1144022"/>
                </a:lnTo>
                <a:lnTo>
                  <a:pt x="3791168" y="1142943"/>
                </a:lnTo>
                <a:close/>
                <a:moveTo>
                  <a:pt x="5122263" y="1142809"/>
                </a:moveTo>
                <a:lnTo>
                  <a:pt x="5124421" y="1144967"/>
                </a:lnTo>
                <a:lnTo>
                  <a:pt x="5124421" y="1142809"/>
                </a:lnTo>
                <a:close/>
                <a:moveTo>
                  <a:pt x="3112488" y="1142808"/>
                </a:moveTo>
                <a:lnTo>
                  <a:pt x="3114646" y="1144966"/>
                </a:lnTo>
                <a:lnTo>
                  <a:pt x="3114646" y="1142808"/>
                </a:lnTo>
                <a:close/>
                <a:moveTo>
                  <a:pt x="1102715" y="1142807"/>
                </a:moveTo>
                <a:lnTo>
                  <a:pt x="1104874" y="1144965"/>
                </a:lnTo>
                <a:lnTo>
                  <a:pt x="1104874" y="1142807"/>
                </a:lnTo>
                <a:close/>
                <a:moveTo>
                  <a:pt x="2627223" y="1141929"/>
                </a:moveTo>
                <a:lnTo>
                  <a:pt x="2627223" y="1145166"/>
                </a:lnTo>
                <a:lnTo>
                  <a:pt x="2628302" y="1145166"/>
                </a:lnTo>
                <a:lnTo>
                  <a:pt x="2628302" y="1141929"/>
                </a:lnTo>
                <a:close/>
                <a:moveTo>
                  <a:pt x="3581032" y="1141864"/>
                </a:moveTo>
                <a:lnTo>
                  <a:pt x="3581032" y="1144022"/>
                </a:lnTo>
                <a:lnTo>
                  <a:pt x="3582111" y="1144022"/>
                </a:lnTo>
                <a:lnTo>
                  <a:pt x="3582111" y="1141864"/>
                </a:lnTo>
                <a:close/>
                <a:moveTo>
                  <a:pt x="7603548" y="1141597"/>
                </a:moveTo>
                <a:lnTo>
                  <a:pt x="7603548" y="1142676"/>
                </a:lnTo>
                <a:lnTo>
                  <a:pt x="7607864" y="1142676"/>
                </a:lnTo>
                <a:lnTo>
                  <a:pt x="7607864" y="1141597"/>
                </a:lnTo>
                <a:close/>
                <a:moveTo>
                  <a:pt x="8257546" y="1141058"/>
                </a:moveTo>
                <a:cubicBezTo>
                  <a:pt x="8254668" y="1141777"/>
                  <a:pt x="8253230" y="1143980"/>
                  <a:pt x="8253230" y="1147667"/>
                </a:cubicBezTo>
                <a:lnTo>
                  <a:pt x="8257546" y="1151983"/>
                </a:lnTo>
                <a:lnTo>
                  <a:pt x="8261862" y="1151983"/>
                </a:lnTo>
                <a:lnTo>
                  <a:pt x="8261862" y="1149824"/>
                </a:lnTo>
                <a:close/>
                <a:moveTo>
                  <a:pt x="3624057" y="1139706"/>
                </a:moveTo>
                <a:lnTo>
                  <a:pt x="3616504" y="1142943"/>
                </a:lnTo>
                <a:lnTo>
                  <a:pt x="3616504" y="1146180"/>
                </a:lnTo>
                <a:cubicBezTo>
                  <a:pt x="3618302" y="1146180"/>
                  <a:pt x="3621179" y="1148698"/>
                  <a:pt x="3625136" y="1153733"/>
                </a:cubicBezTo>
                <a:cubicBezTo>
                  <a:pt x="3627114" y="1153733"/>
                  <a:pt x="3628553" y="1150136"/>
                  <a:pt x="3629452" y="1142943"/>
                </a:cubicBezTo>
                <a:lnTo>
                  <a:pt x="3629452" y="1141864"/>
                </a:lnTo>
                <a:lnTo>
                  <a:pt x="3627294" y="1139706"/>
                </a:lnTo>
                <a:close/>
                <a:moveTo>
                  <a:pt x="6687586" y="1139573"/>
                </a:moveTo>
                <a:cubicBezTo>
                  <a:pt x="6687586" y="1141371"/>
                  <a:pt x="6685023" y="1143889"/>
                  <a:pt x="6679898" y="1147126"/>
                </a:cubicBezTo>
                <a:lnTo>
                  <a:pt x="6685428" y="1151442"/>
                </a:lnTo>
                <a:cubicBezTo>
                  <a:pt x="6689744" y="1151442"/>
                  <a:pt x="6691902" y="1148924"/>
                  <a:pt x="6691902" y="1143889"/>
                </a:cubicBezTo>
                <a:lnTo>
                  <a:pt x="6691902" y="1141731"/>
                </a:lnTo>
                <a:lnTo>
                  <a:pt x="6689744" y="1139573"/>
                </a:lnTo>
                <a:close/>
                <a:moveTo>
                  <a:pt x="4110809" y="1139218"/>
                </a:moveTo>
                <a:lnTo>
                  <a:pt x="4106493" y="1140297"/>
                </a:lnTo>
                <a:lnTo>
                  <a:pt x="4106493" y="1141376"/>
                </a:lnTo>
                <a:lnTo>
                  <a:pt x="4107572" y="1141376"/>
                </a:lnTo>
                <a:lnTo>
                  <a:pt x="4113911" y="1140297"/>
                </a:lnTo>
                <a:lnTo>
                  <a:pt x="4113911" y="1139218"/>
                </a:lnTo>
                <a:close/>
                <a:moveTo>
                  <a:pt x="4093545" y="1139218"/>
                </a:moveTo>
                <a:lnTo>
                  <a:pt x="4093545" y="1140297"/>
                </a:lnTo>
                <a:lnTo>
                  <a:pt x="4095703" y="1140297"/>
                </a:lnTo>
                <a:lnTo>
                  <a:pt x="4095703" y="1139218"/>
                </a:lnTo>
                <a:close/>
                <a:moveTo>
                  <a:pt x="2094697" y="1138948"/>
                </a:moveTo>
                <a:lnTo>
                  <a:pt x="2094697" y="1142185"/>
                </a:lnTo>
                <a:cubicBezTo>
                  <a:pt x="2099014" y="1144612"/>
                  <a:pt x="2101171" y="1147534"/>
                  <a:pt x="2101171" y="1150951"/>
                </a:cubicBezTo>
                <a:lnTo>
                  <a:pt x="2105486" y="1149872"/>
                </a:lnTo>
                <a:lnTo>
                  <a:pt x="2105486" y="1148793"/>
                </a:lnTo>
                <a:cubicBezTo>
                  <a:pt x="2104588" y="1146635"/>
                  <a:pt x="2101351" y="1144432"/>
                  <a:pt x="2095775" y="1142185"/>
                </a:cubicBezTo>
                <a:lnTo>
                  <a:pt x="2095775" y="1138948"/>
                </a:lnTo>
                <a:close/>
                <a:moveTo>
                  <a:pt x="1725825" y="1137817"/>
                </a:moveTo>
                <a:lnTo>
                  <a:pt x="1724747" y="1138896"/>
                </a:lnTo>
                <a:lnTo>
                  <a:pt x="1724747" y="1139975"/>
                </a:lnTo>
                <a:lnTo>
                  <a:pt x="1726905" y="1142133"/>
                </a:lnTo>
                <a:lnTo>
                  <a:pt x="1727985" y="1141054"/>
                </a:lnTo>
                <a:lnTo>
                  <a:pt x="1727985" y="1139975"/>
                </a:lnTo>
                <a:close/>
                <a:moveTo>
                  <a:pt x="2672541" y="1137748"/>
                </a:moveTo>
                <a:lnTo>
                  <a:pt x="2672541" y="1138827"/>
                </a:lnTo>
                <a:lnTo>
                  <a:pt x="2674699" y="1138827"/>
                </a:lnTo>
                <a:lnTo>
                  <a:pt x="2674699" y="1137748"/>
                </a:lnTo>
                <a:close/>
                <a:moveTo>
                  <a:pt x="3685560" y="1137548"/>
                </a:moveTo>
                <a:lnTo>
                  <a:pt x="3685560" y="1139706"/>
                </a:lnTo>
                <a:lnTo>
                  <a:pt x="3688797" y="1139706"/>
                </a:lnTo>
                <a:lnTo>
                  <a:pt x="3686639" y="1137548"/>
                </a:lnTo>
                <a:close/>
                <a:moveTo>
                  <a:pt x="3575637" y="1137548"/>
                </a:moveTo>
                <a:lnTo>
                  <a:pt x="3578874" y="1140785"/>
                </a:lnTo>
                <a:lnTo>
                  <a:pt x="3579953" y="1140785"/>
                </a:lnTo>
                <a:lnTo>
                  <a:pt x="3576716" y="1137548"/>
                </a:lnTo>
                <a:close/>
                <a:moveTo>
                  <a:pt x="7612180" y="1137281"/>
                </a:moveTo>
                <a:lnTo>
                  <a:pt x="7610022" y="1139439"/>
                </a:lnTo>
                <a:lnTo>
                  <a:pt x="7613394" y="1139439"/>
                </a:lnTo>
                <a:lnTo>
                  <a:pt x="7613394" y="1137281"/>
                </a:lnTo>
                <a:close/>
                <a:moveTo>
                  <a:pt x="8760482" y="1135123"/>
                </a:moveTo>
                <a:lnTo>
                  <a:pt x="8760482" y="1136203"/>
                </a:lnTo>
                <a:lnTo>
                  <a:pt x="8762640" y="1136203"/>
                </a:lnTo>
                <a:lnTo>
                  <a:pt x="8762640" y="1135123"/>
                </a:lnTo>
                <a:close/>
                <a:moveTo>
                  <a:pt x="8707611" y="1135123"/>
                </a:moveTo>
                <a:lnTo>
                  <a:pt x="8707611" y="1138360"/>
                </a:lnTo>
                <a:lnTo>
                  <a:pt x="8709769" y="1136203"/>
                </a:lnTo>
                <a:lnTo>
                  <a:pt x="8709769" y="1135123"/>
                </a:lnTo>
                <a:close/>
                <a:moveTo>
                  <a:pt x="8670925" y="1135123"/>
                </a:moveTo>
                <a:lnTo>
                  <a:pt x="8670925" y="1136203"/>
                </a:lnTo>
                <a:lnTo>
                  <a:pt x="8674162" y="1139440"/>
                </a:lnTo>
                <a:lnTo>
                  <a:pt x="8674162" y="1135123"/>
                </a:lnTo>
                <a:close/>
                <a:moveTo>
                  <a:pt x="8661214" y="1135123"/>
                </a:moveTo>
                <a:lnTo>
                  <a:pt x="8661214" y="1136203"/>
                </a:lnTo>
                <a:lnTo>
                  <a:pt x="8663372" y="1136203"/>
                </a:lnTo>
                <a:lnTo>
                  <a:pt x="8663372" y="1135123"/>
                </a:lnTo>
                <a:close/>
                <a:moveTo>
                  <a:pt x="8652582" y="1135123"/>
                </a:moveTo>
                <a:lnTo>
                  <a:pt x="8652582" y="1137282"/>
                </a:lnTo>
                <a:lnTo>
                  <a:pt x="8655819" y="1137282"/>
                </a:lnTo>
                <a:lnTo>
                  <a:pt x="8655819" y="1135123"/>
                </a:lnTo>
                <a:close/>
                <a:moveTo>
                  <a:pt x="711859" y="1135119"/>
                </a:moveTo>
                <a:lnTo>
                  <a:pt x="711859" y="1136198"/>
                </a:lnTo>
                <a:lnTo>
                  <a:pt x="714017" y="1136198"/>
                </a:lnTo>
                <a:lnTo>
                  <a:pt x="714017" y="1135119"/>
                </a:lnTo>
                <a:close/>
                <a:moveTo>
                  <a:pt x="658988" y="1135119"/>
                </a:moveTo>
                <a:lnTo>
                  <a:pt x="658988" y="1138356"/>
                </a:lnTo>
                <a:lnTo>
                  <a:pt x="661146" y="1136198"/>
                </a:lnTo>
                <a:lnTo>
                  <a:pt x="661146" y="1135119"/>
                </a:lnTo>
                <a:close/>
                <a:moveTo>
                  <a:pt x="622302" y="1135119"/>
                </a:moveTo>
                <a:lnTo>
                  <a:pt x="622302" y="1136198"/>
                </a:lnTo>
                <a:lnTo>
                  <a:pt x="625539" y="1139435"/>
                </a:lnTo>
                <a:lnTo>
                  <a:pt x="625539" y="1135119"/>
                </a:lnTo>
                <a:close/>
                <a:moveTo>
                  <a:pt x="612591" y="1135119"/>
                </a:moveTo>
                <a:lnTo>
                  <a:pt x="612591" y="1136198"/>
                </a:lnTo>
                <a:lnTo>
                  <a:pt x="614749" y="1136198"/>
                </a:lnTo>
                <a:lnTo>
                  <a:pt x="614749" y="1135119"/>
                </a:lnTo>
                <a:close/>
                <a:moveTo>
                  <a:pt x="603959" y="1135119"/>
                </a:moveTo>
                <a:lnTo>
                  <a:pt x="603959" y="1137277"/>
                </a:lnTo>
                <a:lnTo>
                  <a:pt x="607196" y="1137277"/>
                </a:lnTo>
                <a:lnTo>
                  <a:pt x="607196" y="1135119"/>
                </a:lnTo>
                <a:close/>
                <a:moveTo>
                  <a:pt x="6685428" y="1134043"/>
                </a:moveTo>
                <a:lnTo>
                  <a:pt x="6685428" y="1137415"/>
                </a:lnTo>
                <a:lnTo>
                  <a:pt x="6687586" y="1137415"/>
                </a:lnTo>
                <a:lnTo>
                  <a:pt x="6687586" y="1134043"/>
                </a:lnTo>
                <a:close/>
                <a:moveTo>
                  <a:pt x="5566124" y="1132828"/>
                </a:moveTo>
                <a:lnTo>
                  <a:pt x="5566124" y="1133908"/>
                </a:lnTo>
                <a:lnTo>
                  <a:pt x="5568147" y="1133908"/>
                </a:lnTo>
                <a:lnTo>
                  <a:pt x="5568147" y="1132828"/>
                </a:lnTo>
                <a:close/>
                <a:moveTo>
                  <a:pt x="5562887" y="1131749"/>
                </a:moveTo>
                <a:lnTo>
                  <a:pt x="5562887" y="1132828"/>
                </a:lnTo>
                <a:lnTo>
                  <a:pt x="5565045" y="1132828"/>
                </a:lnTo>
                <a:lnTo>
                  <a:pt x="5565045" y="1131749"/>
                </a:lnTo>
                <a:close/>
                <a:moveTo>
                  <a:pt x="4187148" y="1131665"/>
                </a:moveTo>
                <a:lnTo>
                  <a:pt x="4187148" y="1133823"/>
                </a:lnTo>
                <a:lnTo>
                  <a:pt x="4189306" y="1133823"/>
                </a:lnTo>
                <a:close/>
                <a:moveTo>
                  <a:pt x="6080121" y="1131075"/>
                </a:moveTo>
                <a:lnTo>
                  <a:pt x="6082279" y="1133233"/>
                </a:lnTo>
                <a:lnTo>
                  <a:pt x="6083358" y="1133233"/>
                </a:lnTo>
                <a:lnTo>
                  <a:pt x="6081200" y="1131075"/>
                </a:lnTo>
                <a:close/>
                <a:moveTo>
                  <a:pt x="4190385" y="1130586"/>
                </a:moveTo>
                <a:lnTo>
                  <a:pt x="4190385" y="1131665"/>
                </a:lnTo>
                <a:lnTo>
                  <a:pt x="4192543" y="1131665"/>
                </a:lnTo>
                <a:lnTo>
                  <a:pt x="4192543" y="1130586"/>
                </a:lnTo>
                <a:close/>
                <a:moveTo>
                  <a:pt x="2670383" y="1130330"/>
                </a:moveTo>
                <a:lnTo>
                  <a:pt x="2678880" y="1131409"/>
                </a:lnTo>
                <a:lnTo>
                  <a:pt x="2684141" y="1130330"/>
                </a:lnTo>
                <a:cubicBezTo>
                  <a:pt x="2684141" y="1133836"/>
                  <a:pt x="2693267" y="1135590"/>
                  <a:pt x="2711520" y="1135590"/>
                </a:cubicBezTo>
                <a:lnTo>
                  <a:pt x="2727300" y="1143008"/>
                </a:lnTo>
                <a:cubicBezTo>
                  <a:pt x="2727300" y="1144986"/>
                  <a:pt x="2731526" y="1147099"/>
                  <a:pt x="2739979" y="1149347"/>
                </a:cubicBezTo>
                <a:lnTo>
                  <a:pt x="2748476" y="1158788"/>
                </a:lnTo>
                <a:lnTo>
                  <a:pt x="2750499" y="1164048"/>
                </a:lnTo>
                <a:lnTo>
                  <a:pt x="2748476" y="1166206"/>
                </a:lnTo>
                <a:lnTo>
                  <a:pt x="2749421" y="1166206"/>
                </a:lnTo>
                <a:lnTo>
                  <a:pt x="2758996" y="1165127"/>
                </a:lnTo>
                <a:cubicBezTo>
                  <a:pt x="2761064" y="1168814"/>
                  <a:pt x="2762099" y="1173040"/>
                  <a:pt x="2762099" y="1177806"/>
                </a:cubicBezTo>
                <a:lnTo>
                  <a:pt x="2761020" y="1178885"/>
                </a:lnTo>
                <a:lnTo>
                  <a:pt x="2766280" y="1181987"/>
                </a:lnTo>
                <a:lnTo>
                  <a:pt x="2765336" y="1187247"/>
                </a:lnTo>
                <a:lnTo>
                  <a:pt x="2765336" y="1190484"/>
                </a:lnTo>
                <a:lnTo>
                  <a:pt x="2767359" y="1196823"/>
                </a:lnTo>
                <a:cubicBezTo>
                  <a:pt x="2765649" y="1202038"/>
                  <a:pt x="2760389" y="1207972"/>
                  <a:pt x="2751578" y="1214627"/>
                </a:cubicBezTo>
                <a:cubicBezTo>
                  <a:pt x="2751578" y="1218133"/>
                  <a:pt x="2749104" y="1219887"/>
                  <a:pt x="2744160" y="1219887"/>
                </a:cubicBezTo>
                <a:lnTo>
                  <a:pt x="2741058" y="1216784"/>
                </a:lnTo>
                <a:lnTo>
                  <a:pt x="2731481" y="1217864"/>
                </a:lnTo>
                <a:lnTo>
                  <a:pt x="2727300" y="1212603"/>
                </a:lnTo>
                <a:lnTo>
                  <a:pt x="2725278" y="1212603"/>
                </a:lnTo>
                <a:lnTo>
                  <a:pt x="2720017" y="1213682"/>
                </a:lnTo>
                <a:cubicBezTo>
                  <a:pt x="2714352" y="1207298"/>
                  <a:pt x="2706934" y="1193586"/>
                  <a:pt x="2697762" y="1172546"/>
                </a:cubicBezTo>
                <a:lnTo>
                  <a:pt x="2683061" y="1152449"/>
                </a:lnTo>
                <a:cubicBezTo>
                  <a:pt x="2676587" y="1150021"/>
                  <a:pt x="2670248" y="1144402"/>
                  <a:pt x="2664045" y="1135590"/>
                </a:cubicBezTo>
                <a:cubicBezTo>
                  <a:pt x="2665302" y="1132083"/>
                  <a:pt x="2667415" y="1130330"/>
                  <a:pt x="2670383" y="1130330"/>
                </a:cubicBezTo>
                <a:close/>
                <a:moveTo>
                  <a:pt x="3571321" y="1129995"/>
                </a:moveTo>
                <a:lnTo>
                  <a:pt x="3571321" y="1131074"/>
                </a:lnTo>
                <a:lnTo>
                  <a:pt x="3574558" y="1135390"/>
                </a:lnTo>
                <a:lnTo>
                  <a:pt x="3574558" y="1134311"/>
                </a:lnTo>
                <a:lnTo>
                  <a:pt x="3572400" y="1129995"/>
                </a:lnTo>
                <a:close/>
                <a:moveTo>
                  <a:pt x="2590268" y="1129250"/>
                </a:moveTo>
                <a:cubicBezTo>
                  <a:pt x="2598899" y="1129250"/>
                  <a:pt x="2606631" y="1131049"/>
                  <a:pt x="2613465" y="1134645"/>
                </a:cubicBezTo>
                <a:cubicBezTo>
                  <a:pt x="2617692" y="1134915"/>
                  <a:pt x="2621198" y="1136309"/>
                  <a:pt x="2623986" y="1138827"/>
                </a:cubicBezTo>
                <a:lnTo>
                  <a:pt x="2625064" y="1137748"/>
                </a:lnTo>
                <a:lnTo>
                  <a:pt x="2626144" y="1137748"/>
                </a:lnTo>
                <a:cubicBezTo>
                  <a:pt x="2634416" y="1140355"/>
                  <a:pt x="2640395" y="1144222"/>
                  <a:pt x="2644082" y="1149347"/>
                </a:cubicBezTo>
                <a:lnTo>
                  <a:pt x="2644082" y="1150426"/>
                </a:lnTo>
                <a:lnTo>
                  <a:pt x="2634641" y="1156765"/>
                </a:lnTo>
                <a:cubicBezTo>
                  <a:pt x="2634641" y="1157934"/>
                  <a:pt x="2631088" y="1160721"/>
                  <a:pt x="2623986" y="1165127"/>
                </a:cubicBezTo>
                <a:cubicBezTo>
                  <a:pt x="2623986" y="1172860"/>
                  <a:pt x="2619804" y="1176727"/>
                  <a:pt x="2611443" y="1176727"/>
                </a:cubicBezTo>
                <a:cubicBezTo>
                  <a:pt x="2606317" y="1181492"/>
                  <a:pt x="2599978" y="1185718"/>
                  <a:pt x="2592425" y="1189405"/>
                </a:cubicBezTo>
                <a:lnTo>
                  <a:pt x="2571385" y="1204106"/>
                </a:lnTo>
                <a:cubicBezTo>
                  <a:pt x="2566439" y="1209051"/>
                  <a:pt x="2556952" y="1213997"/>
                  <a:pt x="2542925" y="1218942"/>
                </a:cubicBezTo>
                <a:lnTo>
                  <a:pt x="2541847" y="1217864"/>
                </a:lnTo>
                <a:lnTo>
                  <a:pt x="2539688" y="1219887"/>
                </a:lnTo>
                <a:cubicBezTo>
                  <a:pt x="2537980" y="1219887"/>
                  <a:pt x="2536946" y="1218493"/>
                  <a:pt x="2536586" y="1215706"/>
                </a:cubicBezTo>
                <a:lnTo>
                  <a:pt x="2535507" y="1215706"/>
                </a:lnTo>
                <a:cubicBezTo>
                  <a:pt x="2532359" y="1218493"/>
                  <a:pt x="2529212" y="1219887"/>
                  <a:pt x="2526066" y="1219887"/>
                </a:cubicBezTo>
                <a:cubicBezTo>
                  <a:pt x="2521119" y="1218898"/>
                  <a:pt x="2518648" y="1217504"/>
                  <a:pt x="2518648" y="1215706"/>
                </a:cubicBezTo>
                <a:lnTo>
                  <a:pt x="2533349" y="1199925"/>
                </a:lnTo>
                <a:cubicBezTo>
                  <a:pt x="2533349" y="1195160"/>
                  <a:pt x="2538295" y="1190259"/>
                  <a:pt x="2548185" y="1185224"/>
                </a:cubicBezTo>
                <a:cubicBezTo>
                  <a:pt x="2548185" y="1183425"/>
                  <a:pt x="2550974" y="1180234"/>
                  <a:pt x="2556548" y="1175648"/>
                </a:cubicBezTo>
                <a:cubicBezTo>
                  <a:pt x="2556548" y="1173579"/>
                  <a:pt x="2557986" y="1172546"/>
                  <a:pt x="2560864" y="1172546"/>
                </a:cubicBezTo>
                <a:lnTo>
                  <a:pt x="2559785" y="1171466"/>
                </a:lnTo>
                <a:lnTo>
                  <a:pt x="2559785" y="1170388"/>
                </a:lnTo>
                <a:cubicBezTo>
                  <a:pt x="2563831" y="1163374"/>
                  <a:pt x="2567337" y="1159867"/>
                  <a:pt x="2570305" y="1159867"/>
                </a:cubicBezTo>
                <a:lnTo>
                  <a:pt x="2569227" y="1158788"/>
                </a:lnTo>
                <a:lnTo>
                  <a:pt x="2569227" y="1157709"/>
                </a:lnTo>
                <a:cubicBezTo>
                  <a:pt x="2573453" y="1149976"/>
                  <a:pt x="2575565" y="1142288"/>
                  <a:pt x="2575565" y="1134645"/>
                </a:cubicBezTo>
                <a:cubicBezTo>
                  <a:pt x="2578892" y="1131049"/>
                  <a:pt x="2583792" y="1129250"/>
                  <a:pt x="2590268" y="1129250"/>
                </a:cubicBezTo>
                <a:close/>
                <a:moveTo>
                  <a:pt x="5081530" y="1128916"/>
                </a:moveTo>
                <a:lnTo>
                  <a:pt x="5081530" y="1131075"/>
                </a:lnTo>
                <a:lnTo>
                  <a:pt x="5082609" y="1131075"/>
                </a:lnTo>
                <a:lnTo>
                  <a:pt x="5082609" y="1128916"/>
                </a:lnTo>
                <a:close/>
                <a:moveTo>
                  <a:pt x="3071756" y="1128916"/>
                </a:moveTo>
                <a:lnTo>
                  <a:pt x="3071756" y="1131074"/>
                </a:lnTo>
                <a:lnTo>
                  <a:pt x="3072835" y="1131074"/>
                </a:lnTo>
                <a:lnTo>
                  <a:pt x="3072835" y="1128916"/>
                </a:lnTo>
                <a:close/>
                <a:moveTo>
                  <a:pt x="1061982" y="1128915"/>
                </a:moveTo>
                <a:lnTo>
                  <a:pt x="1061982" y="1131073"/>
                </a:lnTo>
                <a:lnTo>
                  <a:pt x="1063061" y="1131073"/>
                </a:lnTo>
                <a:lnTo>
                  <a:pt x="1063061" y="1128915"/>
                </a:lnTo>
                <a:close/>
                <a:moveTo>
                  <a:pt x="8773430" y="1128650"/>
                </a:moveTo>
                <a:lnTo>
                  <a:pt x="8773430" y="1129728"/>
                </a:lnTo>
                <a:lnTo>
                  <a:pt x="8775588" y="1129728"/>
                </a:lnTo>
                <a:lnTo>
                  <a:pt x="8775588" y="1128650"/>
                </a:lnTo>
                <a:close/>
                <a:moveTo>
                  <a:pt x="724807" y="1128645"/>
                </a:moveTo>
                <a:lnTo>
                  <a:pt x="724807" y="1129724"/>
                </a:lnTo>
                <a:lnTo>
                  <a:pt x="726966" y="1129724"/>
                </a:lnTo>
                <a:lnTo>
                  <a:pt x="726966" y="1128645"/>
                </a:lnTo>
                <a:close/>
                <a:moveTo>
                  <a:pt x="7089636" y="1128518"/>
                </a:moveTo>
                <a:lnTo>
                  <a:pt x="7090715" y="1128518"/>
                </a:lnTo>
                <a:cubicBezTo>
                  <a:pt x="7090715" y="1130316"/>
                  <a:pt x="7092154" y="1131396"/>
                  <a:pt x="7095031" y="1131755"/>
                </a:cubicBezTo>
                <a:lnTo>
                  <a:pt x="7110137" y="1130676"/>
                </a:lnTo>
                <a:lnTo>
                  <a:pt x="7111216" y="1130676"/>
                </a:lnTo>
                <a:lnTo>
                  <a:pt x="7115532" y="1132834"/>
                </a:lnTo>
                <a:lnTo>
                  <a:pt x="7115532" y="1168981"/>
                </a:lnTo>
                <a:lnTo>
                  <a:pt x="7143586" y="1173297"/>
                </a:lnTo>
                <a:lnTo>
                  <a:pt x="7147902" y="1172218"/>
                </a:lnTo>
                <a:lnTo>
                  <a:pt x="7150060" y="1172218"/>
                </a:lnTo>
                <a:lnTo>
                  <a:pt x="7152218" y="1174376"/>
                </a:lnTo>
                <a:lnTo>
                  <a:pt x="7160850" y="1168981"/>
                </a:lnTo>
                <a:lnTo>
                  <a:pt x="7166245" y="1168981"/>
                </a:lnTo>
                <a:cubicBezTo>
                  <a:pt x="7166245" y="1171139"/>
                  <a:pt x="7168043" y="1172218"/>
                  <a:pt x="7171640" y="1172218"/>
                </a:cubicBezTo>
                <a:lnTo>
                  <a:pt x="7174877" y="1170060"/>
                </a:lnTo>
                <a:lnTo>
                  <a:pt x="7177035" y="1172218"/>
                </a:lnTo>
                <a:lnTo>
                  <a:pt x="7195378" y="1172218"/>
                </a:lnTo>
                <a:cubicBezTo>
                  <a:pt x="7198975" y="1172218"/>
                  <a:pt x="7200773" y="1171139"/>
                  <a:pt x="7200773" y="1168981"/>
                </a:cubicBezTo>
                <a:lnTo>
                  <a:pt x="7202931" y="1168981"/>
                </a:lnTo>
                <a:cubicBezTo>
                  <a:pt x="7204909" y="1171139"/>
                  <a:pt x="7213901" y="1172218"/>
                  <a:pt x="7229906" y="1172218"/>
                </a:cubicBezTo>
                <a:lnTo>
                  <a:pt x="7234222" y="1171139"/>
                </a:lnTo>
                <a:lnTo>
                  <a:pt x="7234222" y="1173297"/>
                </a:lnTo>
                <a:lnTo>
                  <a:pt x="7239617" y="1172218"/>
                </a:lnTo>
                <a:lnTo>
                  <a:pt x="7270908" y="1172218"/>
                </a:lnTo>
                <a:lnTo>
                  <a:pt x="7275224" y="1173297"/>
                </a:lnTo>
                <a:lnTo>
                  <a:pt x="7279540" y="1172218"/>
                </a:lnTo>
                <a:lnTo>
                  <a:pt x="7280619" y="1172218"/>
                </a:lnTo>
                <a:lnTo>
                  <a:pt x="7286014" y="1173297"/>
                </a:lnTo>
                <a:lnTo>
                  <a:pt x="7286014" y="1171139"/>
                </a:lnTo>
                <a:lnTo>
                  <a:pt x="7294646" y="1171139"/>
                </a:lnTo>
                <a:lnTo>
                  <a:pt x="7296804" y="1173297"/>
                </a:lnTo>
                <a:lnTo>
                  <a:pt x="7296804" y="1174376"/>
                </a:lnTo>
                <a:lnTo>
                  <a:pt x="7303278" y="1172218"/>
                </a:lnTo>
                <a:lnTo>
                  <a:pt x="7305436" y="1174376"/>
                </a:lnTo>
                <a:lnTo>
                  <a:pt x="7305436" y="1180849"/>
                </a:lnTo>
                <a:lnTo>
                  <a:pt x="7307594" y="1180849"/>
                </a:lnTo>
                <a:lnTo>
                  <a:pt x="7307594" y="1199192"/>
                </a:lnTo>
                <a:lnTo>
                  <a:pt x="7306515" y="1199192"/>
                </a:lnTo>
                <a:lnTo>
                  <a:pt x="7303278" y="1198113"/>
                </a:lnTo>
                <a:lnTo>
                  <a:pt x="7301120" y="1201351"/>
                </a:lnTo>
                <a:cubicBezTo>
                  <a:pt x="7303998" y="1201351"/>
                  <a:pt x="7305436" y="1202070"/>
                  <a:pt x="7305436" y="1203509"/>
                </a:cubicBezTo>
                <a:lnTo>
                  <a:pt x="7305436" y="1208904"/>
                </a:lnTo>
                <a:lnTo>
                  <a:pt x="7307594" y="1208904"/>
                </a:lnTo>
                <a:lnTo>
                  <a:pt x="7307594" y="1217536"/>
                </a:lnTo>
                <a:lnTo>
                  <a:pt x="7305436" y="1217536"/>
                </a:lnTo>
                <a:lnTo>
                  <a:pt x="7305436" y="1224009"/>
                </a:lnTo>
                <a:lnTo>
                  <a:pt x="7303278" y="1226168"/>
                </a:lnTo>
                <a:lnTo>
                  <a:pt x="7296804" y="1226168"/>
                </a:lnTo>
                <a:lnTo>
                  <a:pt x="7269829" y="1227246"/>
                </a:lnTo>
                <a:lnTo>
                  <a:pt x="7269829" y="1229405"/>
                </a:lnTo>
                <a:lnTo>
                  <a:pt x="7262276" y="1229405"/>
                </a:lnTo>
                <a:lnTo>
                  <a:pt x="7262276" y="1227246"/>
                </a:lnTo>
                <a:lnTo>
                  <a:pt x="7261197" y="1227246"/>
                </a:lnTo>
                <a:cubicBezTo>
                  <a:pt x="7253464" y="1227246"/>
                  <a:pt x="7247710" y="1226168"/>
                  <a:pt x="7243933" y="1224009"/>
                </a:cubicBezTo>
                <a:cubicBezTo>
                  <a:pt x="7243933" y="1226168"/>
                  <a:pt x="7239258" y="1227246"/>
                  <a:pt x="7229906" y="1227246"/>
                </a:cubicBezTo>
                <a:lnTo>
                  <a:pt x="7229906" y="1229405"/>
                </a:lnTo>
                <a:lnTo>
                  <a:pt x="7219116" y="1229405"/>
                </a:lnTo>
                <a:lnTo>
                  <a:pt x="7219116" y="1227246"/>
                </a:lnTo>
                <a:lnTo>
                  <a:pt x="7211563" y="1227246"/>
                </a:lnTo>
                <a:lnTo>
                  <a:pt x="7211563" y="1229405"/>
                </a:lnTo>
                <a:lnTo>
                  <a:pt x="7198615" y="1229405"/>
                </a:lnTo>
                <a:lnTo>
                  <a:pt x="7198615" y="1227246"/>
                </a:lnTo>
                <a:lnTo>
                  <a:pt x="7170561" y="1227246"/>
                </a:lnTo>
                <a:lnTo>
                  <a:pt x="7170561" y="1224009"/>
                </a:lnTo>
                <a:lnTo>
                  <a:pt x="7168403" y="1224009"/>
                </a:lnTo>
                <a:lnTo>
                  <a:pt x="7168403" y="1227246"/>
                </a:lnTo>
                <a:lnTo>
                  <a:pt x="7163008" y="1227246"/>
                </a:lnTo>
                <a:lnTo>
                  <a:pt x="7142507" y="1225088"/>
                </a:lnTo>
                <a:cubicBezTo>
                  <a:pt x="7136033" y="1226168"/>
                  <a:pt x="7132796" y="1227606"/>
                  <a:pt x="7132796" y="1229405"/>
                </a:cubicBezTo>
                <a:lnTo>
                  <a:pt x="7130638" y="1229405"/>
                </a:lnTo>
                <a:cubicBezTo>
                  <a:pt x="7130638" y="1227246"/>
                  <a:pt x="7128120" y="1226168"/>
                  <a:pt x="7123085" y="1226168"/>
                </a:cubicBezTo>
                <a:lnTo>
                  <a:pt x="7101505" y="1227246"/>
                </a:lnTo>
                <a:lnTo>
                  <a:pt x="7101505" y="1229405"/>
                </a:lnTo>
                <a:lnTo>
                  <a:pt x="7098268" y="1229405"/>
                </a:lnTo>
                <a:lnTo>
                  <a:pt x="7098268" y="1227246"/>
                </a:lnTo>
                <a:lnTo>
                  <a:pt x="7093952" y="1227246"/>
                </a:lnTo>
                <a:lnTo>
                  <a:pt x="7093952" y="1229405"/>
                </a:lnTo>
                <a:lnTo>
                  <a:pt x="7086399" y="1229405"/>
                </a:lnTo>
                <a:cubicBezTo>
                  <a:pt x="7086399" y="1227246"/>
                  <a:pt x="7083881" y="1226168"/>
                  <a:pt x="7078846" y="1226168"/>
                </a:cubicBezTo>
                <a:lnTo>
                  <a:pt x="7074530" y="1227246"/>
                </a:lnTo>
                <a:lnTo>
                  <a:pt x="7063740" y="1225088"/>
                </a:lnTo>
                <a:lnTo>
                  <a:pt x="7062661" y="1226168"/>
                </a:lnTo>
                <a:lnTo>
                  <a:pt x="7061582" y="1225088"/>
                </a:lnTo>
                <a:lnTo>
                  <a:pt x="7062661" y="1214298"/>
                </a:lnTo>
                <a:cubicBezTo>
                  <a:pt x="7062661" y="1198294"/>
                  <a:pt x="7061582" y="1186784"/>
                  <a:pt x="7059424" y="1179771"/>
                </a:cubicBezTo>
                <a:lnTo>
                  <a:pt x="7061582" y="1141466"/>
                </a:lnTo>
                <a:lnTo>
                  <a:pt x="7060503" y="1132834"/>
                </a:lnTo>
                <a:lnTo>
                  <a:pt x="7063740" y="1130676"/>
                </a:lnTo>
                <a:lnTo>
                  <a:pt x="7066977" y="1130676"/>
                </a:lnTo>
                <a:lnTo>
                  <a:pt x="7081004" y="1131755"/>
                </a:lnTo>
                <a:cubicBezTo>
                  <a:pt x="7086758" y="1131216"/>
                  <a:pt x="7089636" y="1130496"/>
                  <a:pt x="7089636" y="1129598"/>
                </a:cubicBezTo>
                <a:close/>
                <a:moveTo>
                  <a:pt x="4097861" y="1128428"/>
                </a:moveTo>
                <a:cubicBezTo>
                  <a:pt x="4096062" y="1128428"/>
                  <a:pt x="4094983" y="1129867"/>
                  <a:pt x="4094624" y="1132744"/>
                </a:cubicBezTo>
                <a:lnTo>
                  <a:pt x="4095703" y="1135981"/>
                </a:lnTo>
                <a:lnTo>
                  <a:pt x="4094624" y="1137060"/>
                </a:lnTo>
                <a:lnTo>
                  <a:pt x="4101098" y="1140297"/>
                </a:lnTo>
                <a:lnTo>
                  <a:pt x="4104335" y="1139218"/>
                </a:lnTo>
                <a:cubicBezTo>
                  <a:pt x="4103075" y="1135082"/>
                  <a:pt x="4100917" y="1131485"/>
                  <a:pt x="4097861" y="1128428"/>
                </a:cubicBezTo>
                <a:close/>
                <a:moveTo>
                  <a:pt x="8811196" y="1127570"/>
                </a:moveTo>
                <a:lnTo>
                  <a:pt x="8813354" y="1127570"/>
                </a:lnTo>
                <a:lnTo>
                  <a:pt x="8813354" y="1129728"/>
                </a:lnTo>
                <a:close/>
                <a:moveTo>
                  <a:pt x="762572" y="1127566"/>
                </a:moveTo>
                <a:lnTo>
                  <a:pt x="764730" y="1127566"/>
                </a:lnTo>
                <a:lnTo>
                  <a:pt x="764730" y="1129724"/>
                </a:lnTo>
                <a:close/>
                <a:moveTo>
                  <a:pt x="2224177" y="1126944"/>
                </a:moveTo>
                <a:lnTo>
                  <a:pt x="2216624" y="1128022"/>
                </a:lnTo>
                <a:cubicBezTo>
                  <a:pt x="2216624" y="1130540"/>
                  <a:pt x="2217703" y="1133103"/>
                  <a:pt x="2219861" y="1135710"/>
                </a:cubicBezTo>
                <a:lnTo>
                  <a:pt x="2223098" y="1134631"/>
                </a:lnTo>
                <a:lnTo>
                  <a:pt x="2230652" y="1137868"/>
                </a:lnTo>
                <a:lnTo>
                  <a:pt x="2233888" y="1134631"/>
                </a:lnTo>
                <a:lnTo>
                  <a:pt x="2234968" y="1134631"/>
                </a:lnTo>
                <a:cubicBezTo>
                  <a:pt x="2234968" y="1131844"/>
                  <a:pt x="2232090" y="1129282"/>
                  <a:pt x="2226336" y="1126944"/>
                </a:cubicBezTo>
                <a:close/>
                <a:moveTo>
                  <a:pt x="3570242" y="1126758"/>
                </a:moveTo>
                <a:lnTo>
                  <a:pt x="3570242" y="1128916"/>
                </a:lnTo>
                <a:lnTo>
                  <a:pt x="3571321" y="1128916"/>
                </a:lnTo>
                <a:lnTo>
                  <a:pt x="3571321" y="1126758"/>
                </a:lnTo>
                <a:close/>
                <a:moveTo>
                  <a:pt x="2086065" y="1125864"/>
                </a:moveTo>
                <a:lnTo>
                  <a:pt x="2086065" y="1129101"/>
                </a:lnTo>
                <a:lnTo>
                  <a:pt x="2088223" y="1129101"/>
                </a:lnTo>
                <a:lnTo>
                  <a:pt x="2088223" y="1128022"/>
                </a:lnTo>
                <a:close/>
                <a:moveTo>
                  <a:pt x="9265307" y="1125598"/>
                </a:moveTo>
                <a:lnTo>
                  <a:pt x="9265307" y="1126677"/>
                </a:lnTo>
                <a:lnTo>
                  <a:pt x="9267465" y="1126677"/>
                </a:lnTo>
                <a:lnTo>
                  <a:pt x="9267465" y="1125598"/>
                </a:lnTo>
                <a:close/>
                <a:moveTo>
                  <a:pt x="9212436" y="1125598"/>
                </a:moveTo>
                <a:lnTo>
                  <a:pt x="9212436" y="1128836"/>
                </a:lnTo>
                <a:lnTo>
                  <a:pt x="9214594" y="1126677"/>
                </a:lnTo>
                <a:lnTo>
                  <a:pt x="9214594" y="1125598"/>
                </a:lnTo>
                <a:close/>
                <a:moveTo>
                  <a:pt x="9175750" y="1125598"/>
                </a:moveTo>
                <a:lnTo>
                  <a:pt x="9175750" y="1126677"/>
                </a:lnTo>
                <a:lnTo>
                  <a:pt x="9178987" y="1129914"/>
                </a:lnTo>
                <a:lnTo>
                  <a:pt x="9178987" y="1125598"/>
                </a:lnTo>
                <a:close/>
                <a:moveTo>
                  <a:pt x="9166039" y="1125598"/>
                </a:moveTo>
                <a:lnTo>
                  <a:pt x="9166039" y="1126677"/>
                </a:lnTo>
                <a:lnTo>
                  <a:pt x="9168197" y="1126677"/>
                </a:lnTo>
                <a:lnTo>
                  <a:pt x="9168197" y="1125598"/>
                </a:lnTo>
                <a:close/>
                <a:moveTo>
                  <a:pt x="9157407" y="1125598"/>
                </a:moveTo>
                <a:lnTo>
                  <a:pt x="9157407" y="1127756"/>
                </a:lnTo>
                <a:lnTo>
                  <a:pt x="9160644" y="1127756"/>
                </a:lnTo>
                <a:lnTo>
                  <a:pt x="9160644" y="1125598"/>
                </a:lnTo>
                <a:close/>
                <a:moveTo>
                  <a:pt x="8150859" y="1124738"/>
                </a:moveTo>
                <a:lnTo>
                  <a:pt x="8155175" y="1124738"/>
                </a:lnTo>
                <a:cubicBezTo>
                  <a:pt x="8156614" y="1125098"/>
                  <a:pt x="8158053" y="1126896"/>
                  <a:pt x="8159491" y="1130133"/>
                </a:cubicBezTo>
                <a:cubicBezTo>
                  <a:pt x="8156614" y="1140383"/>
                  <a:pt x="8151938" y="1145508"/>
                  <a:pt x="8145464" y="1145508"/>
                </a:cubicBezTo>
                <a:cubicBezTo>
                  <a:pt x="8141148" y="1146767"/>
                  <a:pt x="8130358" y="1152567"/>
                  <a:pt x="8113094" y="1162908"/>
                </a:cubicBezTo>
                <a:cubicBezTo>
                  <a:pt x="8106800" y="1162908"/>
                  <a:pt x="8101450" y="1166189"/>
                  <a:pt x="8097044" y="1172753"/>
                </a:cubicBezTo>
                <a:cubicBezTo>
                  <a:pt x="8092008" y="1174552"/>
                  <a:pt x="8088052" y="1177114"/>
                  <a:pt x="8085175" y="1180441"/>
                </a:cubicBezTo>
                <a:lnTo>
                  <a:pt x="8084096" y="1180441"/>
                </a:lnTo>
                <a:lnTo>
                  <a:pt x="8077622" y="1178148"/>
                </a:lnTo>
                <a:cubicBezTo>
                  <a:pt x="8076003" y="1182554"/>
                  <a:pt x="8074565" y="1184757"/>
                  <a:pt x="8073306" y="1184757"/>
                </a:cubicBezTo>
                <a:cubicBezTo>
                  <a:pt x="8070608" y="1184757"/>
                  <a:pt x="8068810" y="1179317"/>
                  <a:pt x="8067911" y="1168438"/>
                </a:cubicBezTo>
                <a:cubicBezTo>
                  <a:pt x="8064314" y="1166369"/>
                  <a:pt x="8062516" y="1161244"/>
                  <a:pt x="8062516" y="1153061"/>
                </a:cubicBezTo>
                <a:lnTo>
                  <a:pt x="8063595" y="1148746"/>
                </a:lnTo>
                <a:lnTo>
                  <a:pt x="8054963" y="1133505"/>
                </a:lnTo>
                <a:cubicBezTo>
                  <a:pt x="8056401" y="1130537"/>
                  <a:pt x="8058200" y="1129054"/>
                  <a:pt x="8060358" y="1129054"/>
                </a:cubicBezTo>
                <a:lnTo>
                  <a:pt x="8075464" y="1133505"/>
                </a:lnTo>
                <a:lnTo>
                  <a:pt x="8076543" y="1133505"/>
                </a:lnTo>
                <a:lnTo>
                  <a:pt x="8088412" y="1130133"/>
                </a:lnTo>
                <a:lnTo>
                  <a:pt x="8099067" y="1131212"/>
                </a:lnTo>
                <a:lnTo>
                  <a:pt x="8104462" y="1127975"/>
                </a:lnTo>
                <a:lnTo>
                  <a:pt x="8107699" y="1127975"/>
                </a:lnTo>
                <a:lnTo>
                  <a:pt x="8124963" y="1130133"/>
                </a:lnTo>
                <a:lnTo>
                  <a:pt x="8126042" y="1130133"/>
                </a:lnTo>
                <a:lnTo>
                  <a:pt x="8137911" y="1125817"/>
                </a:lnTo>
                <a:lnTo>
                  <a:pt x="8148701" y="1126896"/>
                </a:lnTo>
                <a:close/>
                <a:moveTo>
                  <a:pt x="5584332" y="1124196"/>
                </a:moveTo>
                <a:lnTo>
                  <a:pt x="5584332" y="1125275"/>
                </a:lnTo>
                <a:lnTo>
                  <a:pt x="5587569" y="1125275"/>
                </a:lnTo>
                <a:lnTo>
                  <a:pt x="5587569" y="1124196"/>
                </a:lnTo>
                <a:close/>
                <a:moveTo>
                  <a:pt x="3638084" y="1123521"/>
                </a:moveTo>
                <a:lnTo>
                  <a:pt x="3638084" y="1125679"/>
                </a:lnTo>
                <a:lnTo>
                  <a:pt x="3639163" y="1125679"/>
                </a:lnTo>
                <a:lnTo>
                  <a:pt x="3639163" y="1123521"/>
                </a:lnTo>
                <a:close/>
                <a:moveTo>
                  <a:pt x="8716243" y="1123255"/>
                </a:moveTo>
                <a:lnTo>
                  <a:pt x="8716243" y="1125412"/>
                </a:lnTo>
                <a:lnTo>
                  <a:pt x="8719480" y="1125412"/>
                </a:lnTo>
                <a:lnTo>
                  <a:pt x="8719480" y="1124334"/>
                </a:lnTo>
                <a:close/>
                <a:moveTo>
                  <a:pt x="667621" y="1123250"/>
                </a:moveTo>
                <a:lnTo>
                  <a:pt x="667621" y="1125408"/>
                </a:lnTo>
                <a:lnTo>
                  <a:pt x="670858" y="1125408"/>
                </a:lnTo>
                <a:lnTo>
                  <a:pt x="670858" y="1124329"/>
                </a:lnTo>
                <a:close/>
                <a:moveTo>
                  <a:pt x="8635318" y="1122176"/>
                </a:moveTo>
                <a:lnTo>
                  <a:pt x="8635318" y="1124334"/>
                </a:lnTo>
                <a:lnTo>
                  <a:pt x="8636397" y="1124334"/>
                </a:lnTo>
                <a:lnTo>
                  <a:pt x="8636397" y="1122176"/>
                </a:lnTo>
                <a:close/>
                <a:moveTo>
                  <a:pt x="6768376" y="1122175"/>
                </a:moveTo>
                <a:lnTo>
                  <a:pt x="6768376" y="1128648"/>
                </a:lnTo>
                <a:lnTo>
                  <a:pt x="6771613" y="1128648"/>
                </a:lnTo>
                <a:lnTo>
                  <a:pt x="6771613" y="1124333"/>
                </a:lnTo>
                <a:lnTo>
                  <a:pt x="6769455" y="1122175"/>
                </a:lnTo>
                <a:close/>
                <a:moveTo>
                  <a:pt x="586694" y="1122171"/>
                </a:moveTo>
                <a:lnTo>
                  <a:pt x="586694" y="1124329"/>
                </a:lnTo>
                <a:lnTo>
                  <a:pt x="587773" y="1124329"/>
                </a:lnTo>
                <a:lnTo>
                  <a:pt x="587773" y="1122171"/>
                </a:lnTo>
                <a:close/>
                <a:moveTo>
                  <a:pt x="2230652" y="1120334"/>
                </a:moveTo>
                <a:lnTo>
                  <a:pt x="2228494" y="1122493"/>
                </a:lnTo>
                <a:lnTo>
                  <a:pt x="2228494" y="1123706"/>
                </a:lnTo>
                <a:lnTo>
                  <a:pt x="2233888" y="1124786"/>
                </a:lnTo>
                <a:lnTo>
                  <a:pt x="2233888" y="1122493"/>
                </a:lnTo>
                <a:lnTo>
                  <a:pt x="2231730" y="1120334"/>
                </a:lnTo>
                <a:close/>
                <a:moveTo>
                  <a:pt x="9278256" y="1119125"/>
                </a:moveTo>
                <a:lnTo>
                  <a:pt x="9278256" y="1120204"/>
                </a:lnTo>
                <a:lnTo>
                  <a:pt x="9280414" y="1120204"/>
                </a:lnTo>
                <a:lnTo>
                  <a:pt x="9280414" y="1119125"/>
                </a:lnTo>
                <a:close/>
                <a:moveTo>
                  <a:pt x="9316021" y="1118046"/>
                </a:moveTo>
                <a:lnTo>
                  <a:pt x="9318179" y="1118046"/>
                </a:lnTo>
                <a:lnTo>
                  <a:pt x="9318179" y="1120204"/>
                </a:lnTo>
                <a:close/>
                <a:moveTo>
                  <a:pt x="2572463" y="1116707"/>
                </a:moveTo>
                <a:lnTo>
                  <a:pt x="2572463" y="1117786"/>
                </a:lnTo>
                <a:lnTo>
                  <a:pt x="2577724" y="1117786"/>
                </a:lnTo>
                <a:lnTo>
                  <a:pt x="2577724" y="1116707"/>
                </a:lnTo>
                <a:close/>
                <a:moveTo>
                  <a:pt x="7758655" y="1116645"/>
                </a:moveTo>
                <a:lnTo>
                  <a:pt x="7758655" y="1117724"/>
                </a:lnTo>
                <a:lnTo>
                  <a:pt x="7761892" y="1117724"/>
                </a:lnTo>
                <a:lnTo>
                  <a:pt x="7761892" y="1116645"/>
                </a:lnTo>
                <a:close/>
                <a:moveTo>
                  <a:pt x="5066424" y="1114890"/>
                </a:moveTo>
                <a:lnTo>
                  <a:pt x="5066424" y="1117047"/>
                </a:lnTo>
                <a:lnTo>
                  <a:pt x="5068582" y="1117047"/>
                </a:lnTo>
                <a:lnTo>
                  <a:pt x="5068582" y="1114890"/>
                </a:lnTo>
                <a:close/>
                <a:moveTo>
                  <a:pt x="3056650" y="1114889"/>
                </a:moveTo>
                <a:lnTo>
                  <a:pt x="3056650" y="1117047"/>
                </a:lnTo>
                <a:lnTo>
                  <a:pt x="3058808" y="1117047"/>
                </a:lnTo>
                <a:lnTo>
                  <a:pt x="3058808" y="1114889"/>
                </a:lnTo>
                <a:close/>
                <a:moveTo>
                  <a:pt x="1046877" y="1114888"/>
                </a:moveTo>
                <a:lnTo>
                  <a:pt x="1046877" y="1117046"/>
                </a:lnTo>
                <a:lnTo>
                  <a:pt x="1049036" y="1117046"/>
                </a:lnTo>
                <a:lnTo>
                  <a:pt x="1049036" y="1114888"/>
                </a:lnTo>
                <a:close/>
                <a:moveTo>
                  <a:pt x="2604024" y="1114549"/>
                </a:moveTo>
                <a:lnTo>
                  <a:pt x="2604024" y="1117786"/>
                </a:lnTo>
                <a:lnTo>
                  <a:pt x="2605104" y="1118730"/>
                </a:lnTo>
                <a:lnTo>
                  <a:pt x="2607126" y="1118730"/>
                </a:lnTo>
                <a:lnTo>
                  <a:pt x="2605104" y="1114549"/>
                </a:lnTo>
                <a:close/>
                <a:moveTo>
                  <a:pt x="2520806" y="1114549"/>
                </a:moveTo>
                <a:lnTo>
                  <a:pt x="2521750" y="1114549"/>
                </a:lnTo>
                <a:lnTo>
                  <a:pt x="2530246" y="1115628"/>
                </a:lnTo>
                <a:lnTo>
                  <a:pt x="2534428" y="1114549"/>
                </a:lnTo>
                <a:lnTo>
                  <a:pt x="2550209" y="1115628"/>
                </a:lnTo>
                <a:lnTo>
                  <a:pt x="2554525" y="1114549"/>
                </a:lnTo>
                <a:cubicBezTo>
                  <a:pt x="2560279" y="1116797"/>
                  <a:pt x="2564461" y="1119270"/>
                  <a:pt x="2567069" y="1121967"/>
                </a:cubicBezTo>
                <a:lnTo>
                  <a:pt x="2566124" y="1123046"/>
                </a:lnTo>
                <a:lnTo>
                  <a:pt x="2561808" y="1123046"/>
                </a:lnTo>
                <a:lnTo>
                  <a:pt x="2558706" y="1120888"/>
                </a:lnTo>
                <a:lnTo>
                  <a:pt x="2544948" y="1123990"/>
                </a:lnTo>
                <a:lnTo>
                  <a:pt x="2531327" y="1123990"/>
                </a:lnTo>
                <a:cubicBezTo>
                  <a:pt x="2525302" y="1123990"/>
                  <a:pt x="2521077" y="1121923"/>
                  <a:pt x="2518648" y="1117786"/>
                </a:cubicBezTo>
                <a:lnTo>
                  <a:pt x="2518648" y="1116707"/>
                </a:lnTo>
                <a:close/>
                <a:moveTo>
                  <a:pt x="3651032" y="1113810"/>
                </a:moveTo>
                <a:lnTo>
                  <a:pt x="3642400" y="1126758"/>
                </a:lnTo>
                <a:lnTo>
                  <a:pt x="3642400" y="1127837"/>
                </a:lnTo>
                <a:cubicBezTo>
                  <a:pt x="3646176" y="1134311"/>
                  <a:pt x="3650492" y="1137548"/>
                  <a:pt x="3655348" y="1137548"/>
                </a:cubicBezTo>
                <a:lnTo>
                  <a:pt x="3657506" y="1139706"/>
                </a:lnTo>
                <a:lnTo>
                  <a:pt x="3659664" y="1139706"/>
                </a:lnTo>
                <a:lnTo>
                  <a:pt x="3662901" y="1137548"/>
                </a:lnTo>
                <a:lnTo>
                  <a:pt x="3666138" y="1137548"/>
                </a:lnTo>
                <a:lnTo>
                  <a:pt x="3668296" y="1139706"/>
                </a:lnTo>
                <a:lnTo>
                  <a:pt x="3667217" y="1140785"/>
                </a:lnTo>
                <a:cubicBezTo>
                  <a:pt x="3670813" y="1140785"/>
                  <a:pt x="3674410" y="1142224"/>
                  <a:pt x="3678007" y="1145101"/>
                </a:cubicBezTo>
                <a:lnTo>
                  <a:pt x="3679086" y="1145101"/>
                </a:lnTo>
                <a:cubicBezTo>
                  <a:pt x="3681064" y="1145101"/>
                  <a:pt x="3682503" y="1142583"/>
                  <a:pt x="3683402" y="1137548"/>
                </a:cubicBezTo>
                <a:lnTo>
                  <a:pt x="3682323" y="1137548"/>
                </a:lnTo>
                <a:cubicBezTo>
                  <a:pt x="3678726" y="1133771"/>
                  <a:pt x="3674410" y="1130894"/>
                  <a:pt x="3669375" y="1128916"/>
                </a:cubicBezTo>
                <a:lnTo>
                  <a:pt x="3668296" y="1129995"/>
                </a:lnTo>
                <a:lnTo>
                  <a:pt x="3667217" y="1129995"/>
                </a:lnTo>
                <a:cubicBezTo>
                  <a:pt x="3665778" y="1129995"/>
                  <a:pt x="3665059" y="1127117"/>
                  <a:pt x="3665059" y="1121363"/>
                </a:cubicBezTo>
                <a:cubicBezTo>
                  <a:pt x="3657146" y="1119924"/>
                  <a:pt x="3653190" y="1117407"/>
                  <a:pt x="3653190" y="1113810"/>
                </a:cubicBezTo>
                <a:close/>
                <a:moveTo>
                  <a:pt x="9221068" y="1113729"/>
                </a:moveTo>
                <a:lnTo>
                  <a:pt x="9221068" y="1115888"/>
                </a:lnTo>
                <a:lnTo>
                  <a:pt x="9224305" y="1115888"/>
                </a:lnTo>
                <a:lnTo>
                  <a:pt x="9224305" y="1114808"/>
                </a:lnTo>
                <a:close/>
                <a:moveTo>
                  <a:pt x="6608953" y="1113542"/>
                </a:moveTo>
                <a:lnTo>
                  <a:pt x="6606795" y="1115700"/>
                </a:lnTo>
                <a:lnTo>
                  <a:pt x="6606795" y="1120016"/>
                </a:lnTo>
                <a:cubicBezTo>
                  <a:pt x="6606795" y="1125231"/>
                  <a:pt x="6607874" y="1128109"/>
                  <a:pt x="6610032" y="1128648"/>
                </a:cubicBezTo>
                <a:lnTo>
                  <a:pt x="6612190" y="1122175"/>
                </a:lnTo>
                <a:lnTo>
                  <a:pt x="6612190" y="1120016"/>
                </a:lnTo>
                <a:cubicBezTo>
                  <a:pt x="6612190" y="1116240"/>
                  <a:pt x="6611111" y="1114082"/>
                  <a:pt x="6608953" y="1113542"/>
                </a:cubicBezTo>
                <a:close/>
                <a:moveTo>
                  <a:pt x="7595995" y="1113408"/>
                </a:moveTo>
                <a:lnTo>
                  <a:pt x="7595995" y="1114487"/>
                </a:lnTo>
                <a:lnTo>
                  <a:pt x="7598153" y="1114487"/>
                </a:lnTo>
                <a:lnTo>
                  <a:pt x="7598153" y="1113408"/>
                </a:lnTo>
                <a:close/>
                <a:moveTo>
                  <a:pt x="3628373" y="1112731"/>
                </a:moveTo>
                <a:lnTo>
                  <a:pt x="3626215" y="1114889"/>
                </a:lnTo>
                <a:lnTo>
                  <a:pt x="3626215" y="1115968"/>
                </a:lnTo>
                <a:lnTo>
                  <a:pt x="3628373" y="1115968"/>
                </a:lnTo>
                <a:close/>
                <a:moveTo>
                  <a:pt x="9140143" y="1112651"/>
                </a:moveTo>
                <a:lnTo>
                  <a:pt x="9140143" y="1114808"/>
                </a:lnTo>
                <a:lnTo>
                  <a:pt x="9141222" y="1114808"/>
                </a:lnTo>
                <a:lnTo>
                  <a:pt x="9141222" y="1112651"/>
                </a:lnTo>
                <a:close/>
                <a:moveTo>
                  <a:pt x="2720017" y="1111447"/>
                </a:moveTo>
                <a:lnTo>
                  <a:pt x="2720961" y="1114549"/>
                </a:lnTo>
                <a:lnTo>
                  <a:pt x="2722041" y="1114549"/>
                </a:lnTo>
                <a:lnTo>
                  <a:pt x="2722041" y="1111447"/>
                </a:lnTo>
                <a:close/>
                <a:moveTo>
                  <a:pt x="1726905" y="1110977"/>
                </a:moveTo>
                <a:lnTo>
                  <a:pt x="1729063" y="1113135"/>
                </a:lnTo>
                <a:lnTo>
                  <a:pt x="1730143" y="1112056"/>
                </a:lnTo>
                <a:lnTo>
                  <a:pt x="1730143" y="1110977"/>
                </a:lnTo>
                <a:close/>
                <a:moveTo>
                  <a:pt x="1616308" y="1110977"/>
                </a:moveTo>
                <a:lnTo>
                  <a:pt x="1614150" y="1113135"/>
                </a:lnTo>
                <a:cubicBezTo>
                  <a:pt x="1614690" y="1117451"/>
                  <a:pt x="1615768" y="1119609"/>
                  <a:pt x="1617387" y="1119609"/>
                </a:cubicBezTo>
                <a:lnTo>
                  <a:pt x="1618465" y="1119609"/>
                </a:lnTo>
                <a:lnTo>
                  <a:pt x="1621702" y="1116372"/>
                </a:lnTo>
                <a:lnTo>
                  <a:pt x="1621702" y="1115293"/>
                </a:lnTo>
                <a:lnTo>
                  <a:pt x="1617387" y="1110977"/>
                </a:lnTo>
                <a:close/>
                <a:moveTo>
                  <a:pt x="5260780" y="1110708"/>
                </a:moveTo>
                <a:lnTo>
                  <a:pt x="5255520" y="1117047"/>
                </a:lnTo>
                <a:lnTo>
                  <a:pt x="5255520" y="1118126"/>
                </a:lnTo>
                <a:lnTo>
                  <a:pt x="5258622" y="1118126"/>
                </a:lnTo>
                <a:cubicBezTo>
                  <a:pt x="5260780" y="1117407"/>
                  <a:pt x="5261859" y="1115295"/>
                  <a:pt x="5261859" y="1111787"/>
                </a:cubicBezTo>
                <a:lnTo>
                  <a:pt x="5261859" y="1110708"/>
                </a:lnTo>
                <a:close/>
                <a:moveTo>
                  <a:pt x="3251005" y="1110708"/>
                </a:moveTo>
                <a:lnTo>
                  <a:pt x="3245745" y="1117047"/>
                </a:lnTo>
                <a:lnTo>
                  <a:pt x="3245745" y="1118126"/>
                </a:lnTo>
                <a:lnTo>
                  <a:pt x="3248847" y="1118126"/>
                </a:lnTo>
                <a:cubicBezTo>
                  <a:pt x="3251005" y="1117407"/>
                  <a:pt x="3252084" y="1115293"/>
                  <a:pt x="3252084" y="1111786"/>
                </a:cubicBezTo>
                <a:lnTo>
                  <a:pt x="3252084" y="1110708"/>
                </a:lnTo>
                <a:close/>
                <a:moveTo>
                  <a:pt x="1241233" y="1110707"/>
                </a:moveTo>
                <a:lnTo>
                  <a:pt x="1235972" y="1117046"/>
                </a:lnTo>
                <a:lnTo>
                  <a:pt x="1235972" y="1118125"/>
                </a:lnTo>
                <a:lnTo>
                  <a:pt x="1239074" y="1118125"/>
                </a:lnTo>
                <a:cubicBezTo>
                  <a:pt x="1241233" y="1117405"/>
                  <a:pt x="1242311" y="1115293"/>
                  <a:pt x="1242311" y="1111786"/>
                </a:cubicBezTo>
                <a:lnTo>
                  <a:pt x="1242311" y="1110707"/>
                </a:lnTo>
                <a:close/>
                <a:moveTo>
                  <a:pt x="5697897" y="1109225"/>
                </a:moveTo>
                <a:lnTo>
                  <a:pt x="5697897" y="1110304"/>
                </a:lnTo>
                <a:lnTo>
                  <a:pt x="5700055" y="1112462"/>
                </a:lnTo>
                <a:lnTo>
                  <a:pt x="5702213" y="1112462"/>
                </a:lnTo>
                <a:lnTo>
                  <a:pt x="5702213" y="1109225"/>
                </a:lnTo>
                <a:close/>
                <a:moveTo>
                  <a:pt x="2102250" y="1108330"/>
                </a:moveTo>
                <a:lnTo>
                  <a:pt x="2102250" y="1110489"/>
                </a:lnTo>
                <a:lnTo>
                  <a:pt x="2103329" y="1110489"/>
                </a:lnTo>
                <a:lnTo>
                  <a:pt x="2103329" y="1108330"/>
                </a:lnTo>
                <a:close/>
                <a:moveTo>
                  <a:pt x="2597686" y="1108210"/>
                </a:moveTo>
                <a:lnTo>
                  <a:pt x="2597686" y="1109289"/>
                </a:lnTo>
                <a:lnTo>
                  <a:pt x="2599843" y="1109289"/>
                </a:lnTo>
                <a:lnTo>
                  <a:pt x="2599843" y="1108210"/>
                </a:lnTo>
                <a:close/>
                <a:moveTo>
                  <a:pt x="6268811" y="1106798"/>
                </a:moveTo>
                <a:lnTo>
                  <a:pt x="6265574" y="1108821"/>
                </a:lnTo>
                <a:cubicBezTo>
                  <a:pt x="6266294" y="1111159"/>
                  <a:pt x="6267732" y="1112597"/>
                  <a:pt x="6269890" y="1113137"/>
                </a:cubicBezTo>
                <a:lnTo>
                  <a:pt x="6270969" y="1112058"/>
                </a:lnTo>
                <a:lnTo>
                  <a:pt x="6270969" y="1108821"/>
                </a:lnTo>
                <a:close/>
                <a:moveTo>
                  <a:pt x="8249993" y="1106125"/>
                </a:moveTo>
                <a:lnTo>
                  <a:pt x="8249993" y="1112734"/>
                </a:lnTo>
                <a:lnTo>
                  <a:pt x="8252151" y="1114892"/>
                </a:lnTo>
                <a:lnTo>
                  <a:pt x="8254309" y="1106125"/>
                </a:lnTo>
                <a:close/>
                <a:moveTo>
                  <a:pt x="1598099" y="1104503"/>
                </a:moveTo>
                <a:lnTo>
                  <a:pt x="1598099" y="1105582"/>
                </a:lnTo>
                <a:lnTo>
                  <a:pt x="1600258" y="1105582"/>
                </a:lnTo>
                <a:lnTo>
                  <a:pt x="1600258" y="1104503"/>
                </a:lnTo>
                <a:close/>
                <a:moveTo>
                  <a:pt x="8210070" y="1103967"/>
                </a:moveTo>
                <a:lnTo>
                  <a:pt x="8210070" y="1106125"/>
                </a:lnTo>
                <a:lnTo>
                  <a:pt x="8211148" y="1106125"/>
                </a:lnTo>
                <a:lnTo>
                  <a:pt x="8211148" y="1103967"/>
                </a:lnTo>
                <a:close/>
                <a:moveTo>
                  <a:pt x="5642194" y="1103830"/>
                </a:moveTo>
                <a:lnTo>
                  <a:pt x="5647589" y="1105988"/>
                </a:lnTo>
                <a:lnTo>
                  <a:pt x="5647589" y="1107067"/>
                </a:lnTo>
                <a:lnTo>
                  <a:pt x="5644352" y="1110304"/>
                </a:lnTo>
                <a:lnTo>
                  <a:pt x="5642194" y="1110304"/>
                </a:lnTo>
                <a:lnTo>
                  <a:pt x="5640036" y="1108147"/>
                </a:lnTo>
                <a:lnTo>
                  <a:pt x="5640036" y="1105988"/>
                </a:lnTo>
                <a:close/>
                <a:moveTo>
                  <a:pt x="3571321" y="1103020"/>
                </a:moveTo>
                <a:lnTo>
                  <a:pt x="3574558" y="1103020"/>
                </a:lnTo>
                <a:cubicBezTo>
                  <a:pt x="3581032" y="1106617"/>
                  <a:pt x="3584269" y="1119205"/>
                  <a:pt x="3584269" y="1140785"/>
                </a:cubicBezTo>
                <a:lnTo>
                  <a:pt x="3583190" y="1141864"/>
                </a:lnTo>
                <a:lnTo>
                  <a:pt x="3583190" y="1142943"/>
                </a:lnTo>
                <a:lnTo>
                  <a:pt x="3584269" y="1144022"/>
                </a:lnTo>
                <a:lnTo>
                  <a:pt x="3584269" y="1145101"/>
                </a:lnTo>
                <a:cubicBezTo>
                  <a:pt x="3581571" y="1155891"/>
                  <a:pt x="3577614" y="1161286"/>
                  <a:pt x="3572400" y="1161286"/>
                </a:cubicBezTo>
                <a:lnTo>
                  <a:pt x="3572400" y="1162365"/>
                </a:lnTo>
                <a:cubicBezTo>
                  <a:pt x="3572400" y="1163804"/>
                  <a:pt x="3573479" y="1164523"/>
                  <a:pt x="3575637" y="1164523"/>
                </a:cubicBezTo>
                <a:lnTo>
                  <a:pt x="3576716" y="1165602"/>
                </a:lnTo>
                <a:lnTo>
                  <a:pt x="3576716" y="1168839"/>
                </a:lnTo>
                <a:cubicBezTo>
                  <a:pt x="3576716" y="1170817"/>
                  <a:pt x="3572040" y="1172975"/>
                  <a:pt x="3562689" y="1175313"/>
                </a:cubicBezTo>
                <a:lnTo>
                  <a:pt x="3560531" y="1177471"/>
                </a:lnTo>
                <a:lnTo>
                  <a:pt x="3558373" y="1177471"/>
                </a:lnTo>
                <a:cubicBezTo>
                  <a:pt x="3540389" y="1172616"/>
                  <a:pt x="3531397" y="1167580"/>
                  <a:pt x="3531397" y="1162365"/>
                </a:cubicBezTo>
                <a:cubicBezTo>
                  <a:pt x="3528520" y="1161106"/>
                  <a:pt x="3527081" y="1158589"/>
                  <a:pt x="3527081" y="1154812"/>
                </a:cubicBezTo>
                <a:lnTo>
                  <a:pt x="3543266" y="1127837"/>
                </a:lnTo>
                <a:cubicBezTo>
                  <a:pt x="3547762" y="1127298"/>
                  <a:pt x="3553876" y="1120464"/>
                  <a:pt x="3561610" y="1107336"/>
                </a:cubicBezTo>
                <a:cubicBezTo>
                  <a:pt x="3565206" y="1107336"/>
                  <a:pt x="3568443" y="1105897"/>
                  <a:pt x="3571321" y="1103020"/>
                </a:cubicBezTo>
                <a:close/>
                <a:moveTo>
                  <a:pt x="5771944" y="1102751"/>
                </a:moveTo>
                <a:lnTo>
                  <a:pt x="5771944" y="1103830"/>
                </a:lnTo>
                <a:lnTo>
                  <a:pt x="5773967" y="1103830"/>
                </a:lnTo>
                <a:lnTo>
                  <a:pt x="5773967" y="1102751"/>
                </a:lnTo>
                <a:close/>
                <a:moveTo>
                  <a:pt x="5767628" y="1102751"/>
                </a:moveTo>
                <a:lnTo>
                  <a:pt x="5767628" y="1103830"/>
                </a:lnTo>
                <a:lnTo>
                  <a:pt x="5770865" y="1103830"/>
                </a:lnTo>
                <a:lnTo>
                  <a:pt x="5770865" y="1102751"/>
                </a:lnTo>
                <a:close/>
                <a:moveTo>
                  <a:pt x="5606856" y="1102751"/>
                </a:moveTo>
                <a:lnTo>
                  <a:pt x="5616433" y="1103830"/>
                </a:lnTo>
                <a:lnTo>
                  <a:pt x="5625065" y="1102751"/>
                </a:lnTo>
                <a:cubicBezTo>
                  <a:pt x="5628032" y="1103650"/>
                  <a:pt x="5630145" y="1105449"/>
                  <a:pt x="5631404" y="1108147"/>
                </a:cubicBezTo>
                <a:lnTo>
                  <a:pt x="5622907" y="1110304"/>
                </a:lnTo>
                <a:lnTo>
                  <a:pt x="5609959" y="1110304"/>
                </a:lnTo>
                <a:cubicBezTo>
                  <a:pt x="5606272" y="1110304"/>
                  <a:pt x="5604159" y="1109225"/>
                  <a:pt x="5603619" y="1107067"/>
                </a:cubicBezTo>
                <a:lnTo>
                  <a:pt x="5603619" y="1104909"/>
                </a:lnTo>
                <a:cubicBezTo>
                  <a:pt x="5603619" y="1103470"/>
                  <a:pt x="5604698" y="1102751"/>
                  <a:pt x="5606856" y="1102751"/>
                </a:cubicBezTo>
                <a:close/>
                <a:moveTo>
                  <a:pt x="7725071" y="1102618"/>
                </a:moveTo>
                <a:lnTo>
                  <a:pt x="7725071" y="1103697"/>
                </a:lnTo>
                <a:lnTo>
                  <a:pt x="7727229" y="1103697"/>
                </a:lnTo>
                <a:lnTo>
                  <a:pt x="7727229" y="1102618"/>
                </a:lnTo>
                <a:close/>
                <a:moveTo>
                  <a:pt x="1727985" y="1102345"/>
                </a:moveTo>
                <a:lnTo>
                  <a:pt x="1727985" y="1103424"/>
                </a:lnTo>
                <a:lnTo>
                  <a:pt x="1731222" y="1103424"/>
                </a:lnTo>
                <a:lnTo>
                  <a:pt x="1731222" y="1102345"/>
                </a:lnTo>
                <a:close/>
                <a:moveTo>
                  <a:pt x="5775046" y="1101672"/>
                </a:moveTo>
                <a:lnTo>
                  <a:pt x="5775046" y="1102751"/>
                </a:lnTo>
                <a:lnTo>
                  <a:pt x="5777204" y="1102751"/>
                </a:lnTo>
                <a:lnTo>
                  <a:pt x="5777204" y="1101672"/>
                </a:lnTo>
                <a:close/>
                <a:moveTo>
                  <a:pt x="6684349" y="1101539"/>
                </a:moveTo>
                <a:lnTo>
                  <a:pt x="6682056" y="1103831"/>
                </a:lnTo>
                <a:lnTo>
                  <a:pt x="6687586" y="1116779"/>
                </a:lnTo>
                <a:lnTo>
                  <a:pt x="6684349" y="1122175"/>
                </a:lnTo>
                <a:lnTo>
                  <a:pt x="6684349" y="1124333"/>
                </a:lnTo>
                <a:lnTo>
                  <a:pt x="6686507" y="1126490"/>
                </a:lnTo>
                <a:lnTo>
                  <a:pt x="6688665" y="1126490"/>
                </a:lnTo>
                <a:lnTo>
                  <a:pt x="6689744" y="1125411"/>
                </a:lnTo>
                <a:lnTo>
                  <a:pt x="6690823" y="1125411"/>
                </a:lnTo>
                <a:cubicBezTo>
                  <a:pt x="6689924" y="1109496"/>
                  <a:pt x="6687766" y="1101539"/>
                  <a:pt x="6684349" y="1101539"/>
                </a:cubicBezTo>
                <a:close/>
                <a:moveTo>
                  <a:pt x="4106493" y="1101453"/>
                </a:moveTo>
                <a:lnTo>
                  <a:pt x="4103256" y="1102532"/>
                </a:lnTo>
                <a:lnTo>
                  <a:pt x="4103256" y="1104690"/>
                </a:lnTo>
                <a:lnTo>
                  <a:pt x="4106493" y="1107927"/>
                </a:lnTo>
                <a:lnTo>
                  <a:pt x="4108651" y="1107927"/>
                </a:lnTo>
                <a:lnTo>
                  <a:pt x="4110809" y="1105769"/>
                </a:lnTo>
                <a:lnTo>
                  <a:pt x="4110809" y="1104690"/>
                </a:lnTo>
                <a:cubicBezTo>
                  <a:pt x="4110809" y="1102892"/>
                  <a:pt x="4109370" y="1101813"/>
                  <a:pt x="4106493" y="1101453"/>
                </a:cubicBezTo>
                <a:close/>
                <a:moveTo>
                  <a:pt x="2608205" y="1099848"/>
                </a:moveTo>
                <a:lnTo>
                  <a:pt x="2608205" y="1100792"/>
                </a:lnTo>
                <a:lnTo>
                  <a:pt x="2610363" y="1100792"/>
                </a:lnTo>
                <a:lnTo>
                  <a:pt x="2610363" y="1099848"/>
                </a:lnTo>
                <a:close/>
                <a:moveTo>
                  <a:pt x="3733980" y="1099783"/>
                </a:moveTo>
                <a:lnTo>
                  <a:pt x="3744770" y="1099783"/>
                </a:lnTo>
                <a:cubicBezTo>
                  <a:pt x="3752143" y="1099783"/>
                  <a:pt x="3760775" y="1103740"/>
                  <a:pt x="3770667" y="1111652"/>
                </a:cubicBezTo>
                <a:cubicBezTo>
                  <a:pt x="3776960" y="1111652"/>
                  <a:pt x="3781996" y="1115249"/>
                  <a:pt x="3785773" y="1122442"/>
                </a:cubicBezTo>
                <a:lnTo>
                  <a:pt x="3786852" y="1125679"/>
                </a:lnTo>
                <a:lnTo>
                  <a:pt x="3785773" y="1126758"/>
                </a:lnTo>
                <a:cubicBezTo>
                  <a:pt x="3789729" y="1126758"/>
                  <a:pt x="3792606" y="1136109"/>
                  <a:pt x="3794405" y="1154812"/>
                </a:cubicBezTo>
                <a:cubicBezTo>
                  <a:pt x="3787750" y="1160566"/>
                  <a:pt x="3781996" y="1163444"/>
                  <a:pt x="3777141" y="1163444"/>
                </a:cubicBezTo>
                <a:cubicBezTo>
                  <a:pt x="3771925" y="1167041"/>
                  <a:pt x="3767609" y="1168839"/>
                  <a:pt x="3764193" y="1168839"/>
                </a:cubicBezTo>
                <a:lnTo>
                  <a:pt x="3763114" y="1167760"/>
                </a:lnTo>
                <a:lnTo>
                  <a:pt x="3763114" y="1166681"/>
                </a:lnTo>
                <a:lnTo>
                  <a:pt x="3766351" y="1161286"/>
                </a:lnTo>
                <a:lnTo>
                  <a:pt x="3765272" y="1160207"/>
                </a:lnTo>
                <a:lnTo>
                  <a:pt x="3764193" y="1160207"/>
                </a:lnTo>
                <a:lnTo>
                  <a:pt x="3755561" y="1163444"/>
                </a:lnTo>
                <a:lnTo>
                  <a:pt x="3754481" y="1163444"/>
                </a:lnTo>
                <a:cubicBezTo>
                  <a:pt x="3751604" y="1163265"/>
                  <a:pt x="3749086" y="1158229"/>
                  <a:pt x="3746928" y="1148338"/>
                </a:cubicBezTo>
                <a:cubicBezTo>
                  <a:pt x="3742612" y="1146899"/>
                  <a:pt x="3740454" y="1142583"/>
                  <a:pt x="3740454" y="1135390"/>
                </a:cubicBezTo>
                <a:cubicBezTo>
                  <a:pt x="3740454" y="1132333"/>
                  <a:pt x="3742612" y="1128377"/>
                  <a:pt x="3746928" y="1123521"/>
                </a:cubicBezTo>
                <a:lnTo>
                  <a:pt x="3746928" y="1121363"/>
                </a:lnTo>
                <a:cubicBezTo>
                  <a:pt x="3738296" y="1119385"/>
                  <a:pt x="3733980" y="1115069"/>
                  <a:pt x="3733980" y="1108415"/>
                </a:cubicBezTo>
                <a:lnTo>
                  <a:pt x="3736138" y="1106257"/>
                </a:lnTo>
                <a:lnTo>
                  <a:pt x="3735059" y="1105178"/>
                </a:lnTo>
                <a:lnTo>
                  <a:pt x="3733980" y="1105178"/>
                </a:lnTo>
                <a:lnTo>
                  <a:pt x="3733980" y="1108415"/>
                </a:lnTo>
                <a:lnTo>
                  <a:pt x="3732901" y="1108415"/>
                </a:lnTo>
                <a:lnTo>
                  <a:pt x="3730743" y="1106257"/>
                </a:lnTo>
                <a:cubicBezTo>
                  <a:pt x="3731463" y="1101941"/>
                  <a:pt x="3732542" y="1099783"/>
                  <a:pt x="3733980" y="1099783"/>
                </a:cubicBezTo>
                <a:close/>
                <a:moveTo>
                  <a:pt x="8711927" y="1099516"/>
                </a:moveTo>
                <a:lnTo>
                  <a:pt x="8711927" y="1101675"/>
                </a:lnTo>
                <a:lnTo>
                  <a:pt x="8714085" y="1099516"/>
                </a:lnTo>
                <a:close/>
                <a:moveTo>
                  <a:pt x="663304" y="1099512"/>
                </a:moveTo>
                <a:lnTo>
                  <a:pt x="663304" y="1101670"/>
                </a:lnTo>
                <a:lnTo>
                  <a:pt x="665461" y="1099512"/>
                </a:lnTo>
                <a:close/>
                <a:moveTo>
                  <a:pt x="6141624" y="1098301"/>
                </a:moveTo>
                <a:lnTo>
                  <a:pt x="6141624" y="1099245"/>
                </a:lnTo>
                <a:lnTo>
                  <a:pt x="6143782" y="1099245"/>
                </a:lnTo>
                <a:lnTo>
                  <a:pt x="6143782" y="1098301"/>
                </a:lnTo>
                <a:close/>
                <a:moveTo>
                  <a:pt x="8749692" y="1097358"/>
                </a:moveTo>
                <a:lnTo>
                  <a:pt x="8749692" y="1098437"/>
                </a:lnTo>
                <a:lnTo>
                  <a:pt x="8751850" y="1098437"/>
                </a:lnTo>
                <a:lnTo>
                  <a:pt x="8751850" y="1097358"/>
                </a:lnTo>
                <a:close/>
                <a:moveTo>
                  <a:pt x="8720559" y="1097358"/>
                </a:moveTo>
                <a:lnTo>
                  <a:pt x="8717322" y="1104912"/>
                </a:lnTo>
                <a:lnTo>
                  <a:pt x="8705453" y="1104912"/>
                </a:lnTo>
                <a:cubicBezTo>
                  <a:pt x="8705453" y="1102754"/>
                  <a:pt x="8702936" y="1101675"/>
                  <a:pt x="8697900" y="1101675"/>
                </a:cubicBezTo>
                <a:lnTo>
                  <a:pt x="8696821" y="1101675"/>
                </a:lnTo>
                <a:cubicBezTo>
                  <a:pt x="8690707" y="1101675"/>
                  <a:pt x="8686391" y="1102754"/>
                  <a:pt x="8683873" y="1104912"/>
                </a:cubicBezTo>
                <a:lnTo>
                  <a:pt x="8680636" y="1104912"/>
                </a:lnTo>
                <a:cubicBezTo>
                  <a:pt x="8680636" y="1102754"/>
                  <a:pt x="8678838" y="1101675"/>
                  <a:pt x="8675241" y="1101675"/>
                </a:cubicBezTo>
                <a:lnTo>
                  <a:pt x="8670925" y="1101675"/>
                </a:lnTo>
                <a:lnTo>
                  <a:pt x="8670925" y="1104912"/>
                </a:lnTo>
                <a:lnTo>
                  <a:pt x="8657977" y="1104912"/>
                </a:lnTo>
                <a:cubicBezTo>
                  <a:pt x="8655639" y="1103114"/>
                  <a:pt x="8652402" y="1102034"/>
                  <a:pt x="8648266" y="1101675"/>
                </a:cubicBezTo>
                <a:lnTo>
                  <a:pt x="8632081" y="1102754"/>
                </a:lnTo>
                <a:lnTo>
                  <a:pt x="8629923" y="1102754"/>
                </a:lnTo>
                <a:lnTo>
                  <a:pt x="8626686" y="1104912"/>
                </a:lnTo>
                <a:lnTo>
                  <a:pt x="8620212" y="1104912"/>
                </a:lnTo>
                <a:cubicBezTo>
                  <a:pt x="8617514" y="1102754"/>
                  <a:pt x="8614277" y="1101675"/>
                  <a:pt x="8610501" y="1101675"/>
                </a:cubicBezTo>
                <a:lnTo>
                  <a:pt x="8609422" y="1101675"/>
                </a:lnTo>
                <a:cubicBezTo>
                  <a:pt x="8605645" y="1101675"/>
                  <a:pt x="8602408" y="1102754"/>
                  <a:pt x="8599711" y="1104912"/>
                </a:cubicBezTo>
                <a:lnTo>
                  <a:pt x="8596474" y="1102754"/>
                </a:lnTo>
                <a:lnTo>
                  <a:pt x="8591079" y="1102754"/>
                </a:lnTo>
                <a:lnTo>
                  <a:pt x="8591079" y="1104912"/>
                </a:lnTo>
                <a:lnTo>
                  <a:pt x="8588921" y="1104912"/>
                </a:lnTo>
                <a:cubicBezTo>
                  <a:pt x="8587482" y="1104912"/>
                  <a:pt x="8586763" y="1103832"/>
                  <a:pt x="8586763" y="1101675"/>
                </a:cubicBezTo>
                <a:lnTo>
                  <a:pt x="8584605" y="1101675"/>
                </a:lnTo>
                <a:cubicBezTo>
                  <a:pt x="8584605" y="1105271"/>
                  <a:pt x="8585684" y="1107069"/>
                  <a:pt x="8587842" y="1107069"/>
                </a:cubicBezTo>
                <a:lnTo>
                  <a:pt x="8587842" y="1110307"/>
                </a:lnTo>
                <a:lnTo>
                  <a:pt x="8584605" y="1121096"/>
                </a:lnTo>
                <a:lnTo>
                  <a:pt x="8598632" y="1122176"/>
                </a:lnTo>
                <a:lnTo>
                  <a:pt x="8602948" y="1121096"/>
                </a:lnTo>
                <a:lnTo>
                  <a:pt x="8604027" y="1122176"/>
                </a:lnTo>
                <a:lnTo>
                  <a:pt x="8608343" y="1121096"/>
                </a:lnTo>
                <a:lnTo>
                  <a:pt x="8618054" y="1122176"/>
                </a:lnTo>
                <a:lnTo>
                  <a:pt x="8624528" y="1121096"/>
                </a:lnTo>
                <a:lnTo>
                  <a:pt x="8627765" y="1124334"/>
                </a:lnTo>
                <a:cubicBezTo>
                  <a:pt x="8630642" y="1122895"/>
                  <a:pt x="8632081" y="1121096"/>
                  <a:pt x="8632081" y="1118939"/>
                </a:cubicBezTo>
                <a:lnTo>
                  <a:pt x="8633160" y="1118939"/>
                </a:lnTo>
                <a:lnTo>
                  <a:pt x="8636397" y="1121096"/>
                </a:lnTo>
                <a:lnTo>
                  <a:pt x="8638555" y="1121096"/>
                </a:lnTo>
                <a:lnTo>
                  <a:pt x="8643950" y="1120017"/>
                </a:lnTo>
                <a:lnTo>
                  <a:pt x="8659056" y="1122176"/>
                </a:lnTo>
                <a:lnTo>
                  <a:pt x="8670925" y="1121096"/>
                </a:lnTo>
                <a:lnTo>
                  <a:pt x="8688189" y="1122176"/>
                </a:lnTo>
                <a:lnTo>
                  <a:pt x="8708690" y="1118939"/>
                </a:lnTo>
                <a:cubicBezTo>
                  <a:pt x="8708690" y="1121096"/>
                  <a:pt x="8710489" y="1122176"/>
                  <a:pt x="8714085" y="1122176"/>
                </a:cubicBezTo>
                <a:lnTo>
                  <a:pt x="8721638" y="1121096"/>
                </a:lnTo>
                <a:lnTo>
                  <a:pt x="8728112" y="1122176"/>
                </a:lnTo>
                <a:lnTo>
                  <a:pt x="8732428" y="1120017"/>
                </a:lnTo>
                <a:lnTo>
                  <a:pt x="8742139" y="1121096"/>
                </a:lnTo>
                <a:lnTo>
                  <a:pt x="8745376" y="1120017"/>
                </a:lnTo>
                <a:lnTo>
                  <a:pt x="8761561" y="1122176"/>
                </a:lnTo>
                <a:lnTo>
                  <a:pt x="8765877" y="1121096"/>
                </a:lnTo>
                <a:lnTo>
                  <a:pt x="8774510" y="1121096"/>
                </a:lnTo>
                <a:lnTo>
                  <a:pt x="8777746" y="1123255"/>
                </a:lnTo>
                <a:lnTo>
                  <a:pt x="8778826" y="1122176"/>
                </a:lnTo>
                <a:lnTo>
                  <a:pt x="8779904" y="1123255"/>
                </a:lnTo>
                <a:lnTo>
                  <a:pt x="8779904" y="1132965"/>
                </a:lnTo>
                <a:lnTo>
                  <a:pt x="8777746" y="1132965"/>
                </a:lnTo>
                <a:lnTo>
                  <a:pt x="8777746" y="1156164"/>
                </a:lnTo>
                <a:lnTo>
                  <a:pt x="8779904" y="1156164"/>
                </a:lnTo>
                <a:lnTo>
                  <a:pt x="8779904" y="1158321"/>
                </a:lnTo>
                <a:lnTo>
                  <a:pt x="8775588" y="1163717"/>
                </a:lnTo>
                <a:lnTo>
                  <a:pt x="8777746" y="1163717"/>
                </a:lnTo>
                <a:lnTo>
                  <a:pt x="8780984" y="1161559"/>
                </a:lnTo>
                <a:lnTo>
                  <a:pt x="8788537" y="1161559"/>
                </a:lnTo>
                <a:lnTo>
                  <a:pt x="8788537" y="1165875"/>
                </a:lnTo>
                <a:lnTo>
                  <a:pt x="8790695" y="1165875"/>
                </a:lnTo>
                <a:lnTo>
                  <a:pt x="8791774" y="1161559"/>
                </a:lnTo>
                <a:lnTo>
                  <a:pt x="8792853" y="1161559"/>
                </a:lnTo>
                <a:lnTo>
                  <a:pt x="8793932" y="1162638"/>
                </a:lnTo>
                <a:lnTo>
                  <a:pt x="8795011" y="1162638"/>
                </a:lnTo>
                <a:lnTo>
                  <a:pt x="8796090" y="1161559"/>
                </a:lnTo>
                <a:lnTo>
                  <a:pt x="8796090" y="1160480"/>
                </a:lnTo>
                <a:lnTo>
                  <a:pt x="8795011" y="1159401"/>
                </a:lnTo>
                <a:lnTo>
                  <a:pt x="8793932" y="1159401"/>
                </a:lnTo>
                <a:lnTo>
                  <a:pt x="8795011" y="1137282"/>
                </a:lnTo>
                <a:lnTo>
                  <a:pt x="8793932" y="1128650"/>
                </a:lnTo>
                <a:lnTo>
                  <a:pt x="8796090" y="1128650"/>
                </a:lnTo>
                <a:lnTo>
                  <a:pt x="8796090" y="1126492"/>
                </a:lnTo>
                <a:lnTo>
                  <a:pt x="8793932" y="1126492"/>
                </a:lnTo>
                <a:lnTo>
                  <a:pt x="8795011" y="1113544"/>
                </a:lnTo>
                <a:lnTo>
                  <a:pt x="8793932" y="1103832"/>
                </a:lnTo>
                <a:lnTo>
                  <a:pt x="8791774" y="1103832"/>
                </a:lnTo>
                <a:lnTo>
                  <a:pt x="8790695" y="1104912"/>
                </a:lnTo>
                <a:lnTo>
                  <a:pt x="8789616" y="1104912"/>
                </a:lnTo>
                <a:cubicBezTo>
                  <a:pt x="8789616" y="1102754"/>
                  <a:pt x="8784940" y="1101675"/>
                  <a:pt x="8775588" y="1101675"/>
                </a:cubicBezTo>
                <a:lnTo>
                  <a:pt x="8774510" y="1101675"/>
                </a:lnTo>
                <a:lnTo>
                  <a:pt x="8773430" y="1102754"/>
                </a:lnTo>
                <a:lnTo>
                  <a:pt x="8772352" y="1102754"/>
                </a:lnTo>
                <a:lnTo>
                  <a:pt x="8770194" y="1100596"/>
                </a:lnTo>
                <a:lnTo>
                  <a:pt x="8765877" y="1102754"/>
                </a:lnTo>
                <a:lnTo>
                  <a:pt x="8758324" y="1101675"/>
                </a:lnTo>
                <a:lnTo>
                  <a:pt x="8752929" y="1104912"/>
                </a:lnTo>
                <a:lnTo>
                  <a:pt x="8745376" y="1104912"/>
                </a:lnTo>
                <a:lnTo>
                  <a:pt x="8742139" y="1102754"/>
                </a:lnTo>
                <a:lnTo>
                  <a:pt x="8730270" y="1102754"/>
                </a:lnTo>
                <a:cubicBezTo>
                  <a:pt x="8725954" y="1102754"/>
                  <a:pt x="8722717" y="1100955"/>
                  <a:pt x="8720559" y="1097358"/>
                </a:cubicBezTo>
                <a:close/>
                <a:moveTo>
                  <a:pt x="8636397" y="1097358"/>
                </a:moveTo>
                <a:lnTo>
                  <a:pt x="8636397" y="1100596"/>
                </a:lnTo>
                <a:lnTo>
                  <a:pt x="8637476" y="1100596"/>
                </a:lnTo>
                <a:lnTo>
                  <a:pt x="8639634" y="1098437"/>
                </a:lnTo>
                <a:lnTo>
                  <a:pt x="8639634" y="1097358"/>
                </a:lnTo>
                <a:close/>
                <a:moveTo>
                  <a:pt x="8626686" y="1097358"/>
                </a:moveTo>
                <a:lnTo>
                  <a:pt x="8626686" y="1098437"/>
                </a:lnTo>
                <a:lnTo>
                  <a:pt x="8628844" y="1098437"/>
                </a:lnTo>
                <a:lnTo>
                  <a:pt x="8628844" y="1097358"/>
                </a:lnTo>
                <a:close/>
                <a:moveTo>
                  <a:pt x="701070" y="1097354"/>
                </a:moveTo>
                <a:lnTo>
                  <a:pt x="701070" y="1098433"/>
                </a:lnTo>
                <a:lnTo>
                  <a:pt x="703228" y="1098433"/>
                </a:lnTo>
                <a:lnTo>
                  <a:pt x="703228" y="1097354"/>
                </a:lnTo>
                <a:close/>
                <a:moveTo>
                  <a:pt x="671937" y="1097354"/>
                </a:moveTo>
                <a:lnTo>
                  <a:pt x="668700" y="1104907"/>
                </a:lnTo>
                <a:lnTo>
                  <a:pt x="656830" y="1104907"/>
                </a:lnTo>
                <a:cubicBezTo>
                  <a:pt x="656830" y="1102749"/>
                  <a:pt x="654312" y="1101670"/>
                  <a:pt x="649277" y="1101670"/>
                </a:cubicBezTo>
                <a:lnTo>
                  <a:pt x="648198" y="1101670"/>
                </a:lnTo>
                <a:cubicBezTo>
                  <a:pt x="642083" y="1101670"/>
                  <a:pt x="637767" y="1102749"/>
                  <a:pt x="635250" y="1104907"/>
                </a:cubicBezTo>
                <a:lnTo>
                  <a:pt x="632013" y="1104907"/>
                </a:lnTo>
                <a:cubicBezTo>
                  <a:pt x="632013" y="1102749"/>
                  <a:pt x="630214" y="1101670"/>
                  <a:pt x="626618" y="1101670"/>
                </a:cubicBezTo>
                <a:lnTo>
                  <a:pt x="622302" y="1101670"/>
                </a:lnTo>
                <a:lnTo>
                  <a:pt x="622302" y="1104907"/>
                </a:lnTo>
                <a:lnTo>
                  <a:pt x="609354" y="1104907"/>
                </a:lnTo>
                <a:cubicBezTo>
                  <a:pt x="607015" y="1103109"/>
                  <a:pt x="603778" y="1102029"/>
                  <a:pt x="599642" y="1101670"/>
                </a:cubicBezTo>
                <a:lnTo>
                  <a:pt x="583457" y="1102749"/>
                </a:lnTo>
                <a:lnTo>
                  <a:pt x="581299" y="1102749"/>
                </a:lnTo>
                <a:lnTo>
                  <a:pt x="578062" y="1104907"/>
                </a:lnTo>
                <a:lnTo>
                  <a:pt x="571588" y="1104907"/>
                </a:lnTo>
                <a:cubicBezTo>
                  <a:pt x="568891" y="1102749"/>
                  <a:pt x="565654" y="1101670"/>
                  <a:pt x="561877" y="1101670"/>
                </a:cubicBezTo>
                <a:lnTo>
                  <a:pt x="560798" y="1101670"/>
                </a:lnTo>
                <a:cubicBezTo>
                  <a:pt x="557023" y="1101670"/>
                  <a:pt x="553785" y="1102749"/>
                  <a:pt x="551087" y="1104907"/>
                </a:cubicBezTo>
                <a:lnTo>
                  <a:pt x="547850" y="1102749"/>
                </a:lnTo>
                <a:lnTo>
                  <a:pt x="542455" y="1102749"/>
                </a:lnTo>
                <a:lnTo>
                  <a:pt x="542455" y="1104907"/>
                </a:lnTo>
                <a:lnTo>
                  <a:pt x="540297" y="1104907"/>
                </a:lnTo>
                <a:cubicBezTo>
                  <a:pt x="538859" y="1104907"/>
                  <a:pt x="538139" y="1103828"/>
                  <a:pt x="538139" y="1101670"/>
                </a:cubicBezTo>
                <a:lnTo>
                  <a:pt x="535982" y="1101670"/>
                </a:lnTo>
                <a:cubicBezTo>
                  <a:pt x="535982" y="1105266"/>
                  <a:pt x="537061" y="1107065"/>
                  <a:pt x="539219" y="1107065"/>
                </a:cubicBezTo>
                <a:lnTo>
                  <a:pt x="539219" y="1110302"/>
                </a:lnTo>
                <a:lnTo>
                  <a:pt x="535982" y="1121092"/>
                </a:lnTo>
                <a:lnTo>
                  <a:pt x="550008" y="1122171"/>
                </a:lnTo>
                <a:lnTo>
                  <a:pt x="554324" y="1121092"/>
                </a:lnTo>
                <a:lnTo>
                  <a:pt x="555403" y="1122171"/>
                </a:lnTo>
                <a:lnTo>
                  <a:pt x="559719" y="1121092"/>
                </a:lnTo>
                <a:lnTo>
                  <a:pt x="569430" y="1122171"/>
                </a:lnTo>
                <a:lnTo>
                  <a:pt x="575905" y="1121092"/>
                </a:lnTo>
                <a:lnTo>
                  <a:pt x="579141" y="1124329"/>
                </a:lnTo>
                <a:cubicBezTo>
                  <a:pt x="582018" y="1122890"/>
                  <a:pt x="583457" y="1121092"/>
                  <a:pt x="583457" y="1118934"/>
                </a:cubicBezTo>
                <a:lnTo>
                  <a:pt x="584536" y="1118934"/>
                </a:lnTo>
                <a:lnTo>
                  <a:pt x="587773" y="1121092"/>
                </a:lnTo>
                <a:lnTo>
                  <a:pt x="589931" y="1121092"/>
                </a:lnTo>
                <a:lnTo>
                  <a:pt x="595327" y="1120013"/>
                </a:lnTo>
                <a:lnTo>
                  <a:pt x="610433" y="1122171"/>
                </a:lnTo>
                <a:lnTo>
                  <a:pt x="622302" y="1121092"/>
                </a:lnTo>
                <a:lnTo>
                  <a:pt x="639566" y="1122171"/>
                </a:lnTo>
                <a:lnTo>
                  <a:pt x="660067" y="1118934"/>
                </a:lnTo>
                <a:cubicBezTo>
                  <a:pt x="660067" y="1121092"/>
                  <a:pt x="661865" y="1122171"/>
                  <a:pt x="665461" y="1122171"/>
                </a:cubicBezTo>
                <a:lnTo>
                  <a:pt x="673016" y="1121092"/>
                </a:lnTo>
                <a:lnTo>
                  <a:pt x="679490" y="1122171"/>
                </a:lnTo>
                <a:lnTo>
                  <a:pt x="683806" y="1120013"/>
                </a:lnTo>
                <a:lnTo>
                  <a:pt x="693517" y="1121092"/>
                </a:lnTo>
                <a:lnTo>
                  <a:pt x="696754" y="1120013"/>
                </a:lnTo>
                <a:lnTo>
                  <a:pt x="712938" y="1122171"/>
                </a:lnTo>
                <a:lnTo>
                  <a:pt x="717255" y="1121092"/>
                </a:lnTo>
                <a:lnTo>
                  <a:pt x="725886" y="1121092"/>
                </a:lnTo>
                <a:lnTo>
                  <a:pt x="729123" y="1123250"/>
                </a:lnTo>
                <a:lnTo>
                  <a:pt x="730203" y="1122171"/>
                </a:lnTo>
                <a:lnTo>
                  <a:pt x="731281" y="1123250"/>
                </a:lnTo>
                <a:lnTo>
                  <a:pt x="731281" y="1132961"/>
                </a:lnTo>
                <a:lnTo>
                  <a:pt x="729123" y="1132961"/>
                </a:lnTo>
                <a:lnTo>
                  <a:pt x="729123" y="1156159"/>
                </a:lnTo>
                <a:lnTo>
                  <a:pt x="731281" y="1156159"/>
                </a:lnTo>
                <a:lnTo>
                  <a:pt x="731281" y="1158318"/>
                </a:lnTo>
                <a:lnTo>
                  <a:pt x="726966" y="1163712"/>
                </a:lnTo>
                <a:lnTo>
                  <a:pt x="729123" y="1163712"/>
                </a:lnTo>
                <a:lnTo>
                  <a:pt x="732360" y="1161554"/>
                </a:lnTo>
                <a:lnTo>
                  <a:pt x="739914" y="1161554"/>
                </a:lnTo>
                <a:lnTo>
                  <a:pt x="739914" y="1165871"/>
                </a:lnTo>
                <a:lnTo>
                  <a:pt x="742071" y="1165871"/>
                </a:lnTo>
                <a:lnTo>
                  <a:pt x="743150" y="1161554"/>
                </a:lnTo>
                <a:lnTo>
                  <a:pt x="744229" y="1161554"/>
                </a:lnTo>
                <a:lnTo>
                  <a:pt x="745308" y="1162634"/>
                </a:lnTo>
                <a:lnTo>
                  <a:pt x="746387" y="1162634"/>
                </a:lnTo>
                <a:lnTo>
                  <a:pt x="747466" y="1161554"/>
                </a:lnTo>
                <a:lnTo>
                  <a:pt x="747466" y="1160476"/>
                </a:lnTo>
                <a:lnTo>
                  <a:pt x="746387" y="1159396"/>
                </a:lnTo>
                <a:lnTo>
                  <a:pt x="745308" y="1159396"/>
                </a:lnTo>
                <a:lnTo>
                  <a:pt x="746387" y="1137277"/>
                </a:lnTo>
                <a:lnTo>
                  <a:pt x="745308" y="1128645"/>
                </a:lnTo>
                <a:lnTo>
                  <a:pt x="747466" y="1128645"/>
                </a:lnTo>
                <a:lnTo>
                  <a:pt x="747466" y="1126487"/>
                </a:lnTo>
                <a:lnTo>
                  <a:pt x="745308" y="1126487"/>
                </a:lnTo>
                <a:lnTo>
                  <a:pt x="746387" y="1113539"/>
                </a:lnTo>
                <a:lnTo>
                  <a:pt x="745308" y="1103828"/>
                </a:lnTo>
                <a:lnTo>
                  <a:pt x="743150" y="1103828"/>
                </a:lnTo>
                <a:lnTo>
                  <a:pt x="742071" y="1104907"/>
                </a:lnTo>
                <a:lnTo>
                  <a:pt x="740992" y="1104907"/>
                </a:lnTo>
                <a:cubicBezTo>
                  <a:pt x="740992" y="1102749"/>
                  <a:pt x="736316" y="1101670"/>
                  <a:pt x="726966" y="1101670"/>
                </a:cubicBezTo>
                <a:lnTo>
                  <a:pt x="725886" y="1101670"/>
                </a:lnTo>
                <a:lnTo>
                  <a:pt x="724807" y="1102749"/>
                </a:lnTo>
                <a:lnTo>
                  <a:pt x="723729" y="1102749"/>
                </a:lnTo>
                <a:lnTo>
                  <a:pt x="721570" y="1100591"/>
                </a:lnTo>
                <a:lnTo>
                  <a:pt x="717255" y="1102749"/>
                </a:lnTo>
                <a:lnTo>
                  <a:pt x="709701" y="1101670"/>
                </a:lnTo>
                <a:lnTo>
                  <a:pt x="704307" y="1104907"/>
                </a:lnTo>
                <a:lnTo>
                  <a:pt x="696754" y="1104907"/>
                </a:lnTo>
                <a:lnTo>
                  <a:pt x="693517" y="1102749"/>
                </a:lnTo>
                <a:lnTo>
                  <a:pt x="681648" y="1102749"/>
                </a:lnTo>
                <a:cubicBezTo>
                  <a:pt x="677332" y="1102749"/>
                  <a:pt x="674095" y="1100950"/>
                  <a:pt x="671937" y="1097354"/>
                </a:cubicBezTo>
                <a:close/>
                <a:moveTo>
                  <a:pt x="587773" y="1097354"/>
                </a:moveTo>
                <a:lnTo>
                  <a:pt x="587773" y="1100591"/>
                </a:lnTo>
                <a:lnTo>
                  <a:pt x="588852" y="1100591"/>
                </a:lnTo>
                <a:lnTo>
                  <a:pt x="591010" y="1098433"/>
                </a:lnTo>
                <a:lnTo>
                  <a:pt x="591010" y="1097354"/>
                </a:lnTo>
                <a:close/>
                <a:moveTo>
                  <a:pt x="578062" y="1097354"/>
                </a:moveTo>
                <a:lnTo>
                  <a:pt x="578062" y="1098433"/>
                </a:lnTo>
                <a:lnTo>
                  <a:pt x="580220" y="1098433"/>
                </a:lnTo>
                <a:lnTo>
                  <a:pt x="580220" y="1097354"/>
                </a:lnTo>
                <a:close/>
                <a:moveTo>
                  <a:pt x="6791305" y="1097222"/>
                </a:moveTo>
                <a:lnTo>
                  <a:pt x="6789147" y="1099381"/>
                </a:lnTo>
                <a:lnTo>
                  <a:pt x="6791305" y="1099381"/>
                </a:lnTo>
                <a:close/>
                <a:moveTo>
                  <a:pt x="6147963" y="1097222"/>
                </a:moveTo>
                <a:lnTo>
                  <a:pt x="6147963" y="1099245"/>
                </a:lnTo>
                <a:cubicBezTo>
                  <a:pt x="6152189" y="1099245"/>
                  <a:pt x="6154302" y="1100684"/>
                  <a:pt x="6154302" y="1103561"/>
                </a:cubicBezTo>
                <a:lnTo>
                  <a:pt x="6155381" y="1103561"/>
                </a:lnTo>
                <a:lnTo>
                  <a:pt x="6157539" y="1101404"/>
                </a:lnTo>
                <a:lnTo>
                  <a:pt x="6149042" y="1097222"/>
                </a:lnTo>
                <a:close/>
                <a:moveTo>
                  <a:pt x="2092538" y="1096327"/>
                </a:moveTo>
                <a:lnTo>
                  <a:pt x="2090381" y="1098485"/>
                </a:lnTo>
                <a:lnTo>
                  <a:pt x="2090381" y="1100778"/>
                </a:lnTo>
                <a:lnTo>
                  <a:pt x="2093618" y="1104015"/>
                </a:lnTo>
                <a:lnTo>
                  <a:pt x="2095775" y="1100778"/>
                </a:lnTo>
                <a:cubicBezTo>
                  <a:pt x="2094697" y="1097810"/>
                  <a:pt x="2093618" y="1096327"/>
                  <a:pt x="2092538" y="1096327"/>
                </a:cubicBezTo>
                <a:close/>
                <a:moveTo>
                  <a:pt x="6773771" y="1096144"/>
                </a:moveTo>
                <a:lnTo>
                  <a:pt x="6773771" y="1099381"/>
                </a:lnTo>
                <a:lnTo>
                  <a:pt x="6774850" y="1099381"/>
                </a:lnTo>
                <a:lnTo>
                  <a:pt x="6774850" y="1096144"/>
                </a:lnTo>
                <a:close/>
                <a:moveTo>
                  <a:pt x="1583128" y="1095870"/>
                </a:moveTo>
                <a:lnTo>
                  <a:pt x="1580970" y="1098029"/>
                </a:lnTo>
                <a:lnTo>
                  <a:pt x="1580970" y="1099108"/>
                </a:lnTo>
                <a:lnTo>
                  <a:pt x="1584073" y="1098029"/>
                </a:lnTo>
                <a:lnTo>
                  <a:pt x="1584073" y="1095870"/>
                </a:lnTo>
                <a:close/>
                <a:moveTo>
                  <a:pt x="5215732" y="1094523"/>
                </a:moveTo>
                <a:lnTo>
                  <a:pt x="5215732" y="1095602"/>
                </a:lnTo>
                <a:lnTo>
                  <a:pt x="5218969" y="1095602"/>
                </a:lnTo>
                <a:lnTo>
                  <a:pt x="5218969" y="1094523"/>
                </a:lnTo>
                <a:close/>
                <a:moveTo>
                  <a:pt x="5198602" y="1094523"/>
                </a:moveTo>
                <a:lnTo>
                  <a:pt x="5198602" y="1095602"/>
                </a:lnTo>
                <a:lnTo>
                  <a:pt x="5200625" y="1095602"/>
                </a:lnTo>
                <a:lnTo>
                  <a:pt x="5200625" y="1094523"/>
                </a:lnTo>
                <a:close/>
                <a:moveTo>
                  <a:pt x="5137369" y="1094523"/>
                </a:moveTo>
                <a:lnTo>
                  <a:pt x="5134132" y="1098839"/>
                </a:lnTo>
                <a:cubicBezTo>
                  <a:pt x="5134132" y="1100998"/>
                  <a:pt x="5136290" y="1103156"/>
                  <a:pt x="5140606" y="1105313"/>
                </a:cubicBezTo>
                <a:lnTo>
                  <a:pt x="5142629" y="1102076"/>
                </a:lnTo>
                <a:lnTo>
                  <a:pt x="5142629" y="1096681"/>
                </a:lnTo>
                <a:lnTo>
                  <a:pt x="5140606" y="1094523"/>
                </a:lnTo>
                <a:close/>
                <a:moveTo>
                  <a:pt x="3205957" y="1094523"/>
                </a:moveTo>
                <a:lnTo>
                  <a:pt x="3205957" y="1095601"/>
                </a:lnTo>
                <a:lnTo>
                  <a:pt x="3209194" y="1095601"/>
                </a:lnTo>
                <a:lnTo>
                  <a:pt x="3209194" y="1094523"/>
                </a:lnTo>
                <a:close/>
                <a:moveTo>
                  <a:pt x="3188828" y="1094523"/>
                </a:moveTo>
                <a:lnTo>
                  <a:pt x="3188828" y="1095601"/>
                </a:lnTo>
                <a:lnTo>
                  <a:pt x="3190851" y="1095601"/>
                </a:lnTo>
                <a:lnTo>
                  <a:pt x="3190851" y="1094523"/>
                </a:lnTo>
                <a:close/>
                <a:moveTo>
                  <a:pt x="3127594" y="1094523"/>
                </a:moveTo>
                <a:lnTo>
                  <a:pt x="3124357" y="1098838"/>
                </a:lnTo>
                <a:cubicBezTo>
                  <a:pt x="3124357" y="1100997"/>
                  <a:pt x="3126515" y="1103155"/>
                  <a:pt x="3130831" y="1105313"/>
                </a:cubicBezTo>
                <a:lnTo>
                  <a:pt x="3132854" y="1102076"/>
                </a:lnTo>
                <a:lnTo>
                  <a:pt x="3132854" y="1096681"/>
                </a:lnTo>
                <a:lnTo>
                  <a:pt x="3130831" y="1094523"/>
                </a:lnTo>
                <a:close/>
                <a:moveTo>
                  <a:pt x="1196184" y="1094522"/>
                </a:moveTo>
                <a:lnTo>
                  <a:pt x="1196184" y="1095601"/>
                </a:lnTo>
                <a:lnTo>
                  <a:pt x="1199421" y="1095601"/>
                </a:lnTo>
                <a:lnTo>
                  <a:pt x="1199421" y="1094522"/>
                </a:lnTo>
                <a:close/>
                <a:moveTo>
                  <a:pt x="1179054" y="1094522"/>
                </a:moveTo>
                <a:lnTo>
                  <a:pt x="1179054" y="1095601"/>
                </a:lnTo>
                <a:lnTo>
                  <a:pt x="1181078" y="1095601"/>
                </a:lnTo>
                <a:lnTo>
                  <a:pt x="1181078" y="1094522"/>
                </a:lnTo>
                <a:close/>
                <a:moveTo>
                  <a:pt x="1117822" y="1094522"/>
                </a:moveTo>
                <a:lnTo>
                  <a:pt x="1114585" y="1098838"/>
                </a:lnTo>
                <a:cubicBezTo>
                  <a:pt x="1114585" y="1100996"/>
                  <a:pt x="1116742" y="1103154"/>
                  <a:pt x="1121059" y="1105312"/>
                </a:cubicBezTo>
                <a:lnTo>
                  <a:pt x="1123081" y="1102075"/>
                </a:lnTo>
                <a:lnTo>
                  <a:pt x="1123081" y="1096680"/>
                </a:lnTo>
                <a:lnTo>
                  <a:pt x="1121059" y="1094522"/>
                </a:lnTo>
                <a:close/>
                <a:moveTo>
                  <a:pt x="6608953" y="1092907"/>
                </a:moveTo>
                <a:lnTo>
                  <a:pt x="6608953" y="1093986"/>
                </a:lnTo>
                <a:lnTo>
                  <a:pt x="6611111" y="1096144"/>
                </a:lnTo>
                <a:lnTo>
                  <a:pt x="6611111" y="1092907"/>
                </a:lnTo>
                <a:close/>
                <a:moveTo>
                  <a:pt x="6149042" y="1092906"/>
                </a:moveTo>
                <a:lnTo>
                  <a:pt x="6149042" y="1095064"/>
                </a:lnTo>
                <a:lnTo>
                  <a:pt x="6150121" y="1095064"/>
                </a:lnTo>
                <a:lnTo>
                  <a:pt x="6150121" y="1092906"/>
                </a:lnTo>
                <a:close/>
                <a:moveTo>
                  <a:pt x="7711988" y="1092772"/>
                </a:moveTo>
                <a:lnTo>
                  <a:pt x="7711988" y="1097223"/>
                </a:lnTo>
                <a:lnTo>
                  <a:pt x="7713067" y="1097223"/>
                </a:lnTo>
                <a:lnTo>
                  <a:pt x="7714146" y="1096009"/>
                </a:lnTo>
                <a:lnTo>
                  <a:pt x="7715360" y="1096009"/>
                </a:lnTo>
                <a:lnTo>
                  <a:pt x="7714146" y="1092772"/>
                </a:lnTo>
                <a:close/>
                <a:moveTo>
                  <a:pt x="6270969" y="1091827"/>
                </a:moveTo>
                <a:lnTo>
                  <a:pt x="6270969" y="1093985"/>
                </a:lnTo>
                <a:lnTo>
                  <a:pt x="6272992" y="1096143"/>
                </a:lnTo>
                <a:lnTo>
                  <a:pt x="6274071" y="1095064"/>
                </a:lnTo>
                <a:lnTo>
                  <a:pt x="6274071" y="1092906"/>
                </a:lnTo>
                <a:close/>
                <a:moveTo>
                  <a:pt x="5228680" y="1091286"/>
                </a:moveTo>
                <a:lnTo>
                  <a:pt x="5230703" y="1091286"/>
                </a:lnTo>
                <a:lnTo>
                  <a:pt x="5230703" y="1092365"/>
                </a:lnTo>
                <a:lnTo>
                  <a:pt x="5228680" y="1092365"/>
                </a:lnTo>
                <a:close/>
                <a:moveTo>
                  <a:pt x="3732901" y="1091286"/>
                </a:moveTo>
                <a:lnTo>
                  <a:pt x="3733980" y="1095602"/>
                </a:lnTo>
                <a:lnTo>
                  <a:pt x="3735059" y="1095602"/>
                </a:lnTo>
                <a:lnTo>
                  <a:pt x="3735059" y="1091286"/>
                </a:lnTo>
                <a:close/>
                <a:moveTo>
                  <a:pt x="3218905" y="1091286"/>
                </a:moveTo>
                <a:lnTo>
                  <a:pt x="3220928" y="1091286"/>
                </a:lnTo>
                <a:lnTo>
                  <a:pt x="3220928" y="1092365"/>
                </a:lnTo>
                <a:lnTo>
                  <a:pt x="3218905" y="1092365"/>
                </a:lnTo>
                <a:close/>
                <a:moveTo>
                  <a:pt x="1209132" y="1091285"/>
                </a:moveTo>
                <a:lnTo>
                  <a:pt x="1211155" y="1091285"/>
                </a:lnTo>
                <a:lnTo>
                  <a:pt x="1211155" y="1092364"/>
                </a:lnTo>
                <a:lnTo>
                  <a:pt x="1209132" y="1092364"/>
                </a:lnTo>
                <a:close/>
                <a:moveTo>
                  <a:pt x="6751921" y="1090748"/>
                </a:moveTo>
                <a:lnTo>
                  <a:pt x="6724677" y="1093986"/>
                </a:lnTo>
                <a:lnTo>
                  <a:pt x="6707278" y="1091827"/>
                </a:lnTo>
                <a:lnTo>
                  <a:pt x="6707278" y="1092907"/>
                </a:lnTo>
                <a:lnTo>
                  <a:pt x="6710515" y="1102618"/>
                </a:lnTo>
                <a:lnTo>
                  <a:pt x="6710515" y="1117858"/>
                </a:lnTo>
                <a:lnTo>
                  <a:pt x="6709436" y="1118937"/>
                </a:lnTo>
                <a:lnTo>
                  <a:pt x="6710515" y="1120016"/>
                </a:lnTo>
                <a:lnTo>
                  <a:pt x="6710515" y="1121095"/>
                </a:lnTo>
                <a:lnTo>
                  <a:pt x="6709436" y="1122175"/>
                </a:lnTo>
                <a:lnTo>
                  <a:pt x="6709436" y="1123254"/>
                </a:lnTo>
                <a:lnTo>
                  <a:pt x="6708357" y="1122175"/>
                </a:lnTo>
                <a:lnTo>
                  <a:pt x="6706064" y="1122175"/>
                </a:lnTo>
                <a:lnTo>
                  <a:pt x="6710515" y="1128648"/>
                </a:lnTo>
                <a:lnTo>
                  <a:pt x="6709436" y="1148205"/>
                </a:lnTo>
                <a:lnTo>
                  <a:pt x="6711594" y="1153600"/>
                </a:lnTo>
                <a:lnTo>
                  <a:pt x="6710515" y="1154679"/>
                </a:lnTo>
                <a:lnTo>
                  <a:pt x="6723598" y="1156837"/>
                </a:lnTo>
                <a:lnTo>
                  <a:pt x="6724677" y="1156837"/>
                </a:lnTo>
                <a:cubicBezTo>
                  <a:pt x="6727824" y="1154499"/>
                  <a:pt x="6733309" y="1152701"/>
                  <a:pt x="6741131" y="1151442"/>
                </a:cubicBezTo>
                <a:lnTo>
                  <a:pt x="6744368" y="1151442"/>
                </a:lnTo>
                <a:lnTo>
                  <a:pt x="6745447" y="1152521"/>
                </a:lnTo>
                <a:cubicBezTo>
                  <a:pt x="6747246" y="1152521"/>
                  <a:pt x="6749044" y="1150003"/>
                  <a:pt x="6750842" y="1144968"/>
                </a:cubicBezTo>
                <a:lnTo>
                  <a:pt x="6755293" y="1140652"/>
                </a:lnTo>
                <a:lnTo>
                  <a:pt x="6755293" y="1139573"/>
                </a:lnTo>
                <a:lnTo>
                  <a:pt x="6751921" y="1135122"/>
                </a:lnTo>
                <a:lnTo>
                  <a:pt x="6751921" y="1125411"/>
                </a:lnTo>
                <a:lnTo>
                  <a:pt x="6753135" y="1124333"/>
                </a:lnTo>
                <a:lnTo>
                  <a:pt x="6753135" y="1123254"/>
                </a:lnTo>
                <a:cubicBezTo>
                  <a:pt x="6750168" y="1121994"/>
                  <a:pt x="6748684" y="1119477"/>
                  <a:pt x="6748684" y="1115700"/>
                </a:cubicBezTo>
                <a:lnTo>
                  <a:pt x="6748684" y="1101539"/>
                </a:lnTo>
                <a:cubicBezTo>
                  <a:pt x="6748684" y="1099201"/>
                  <a:pt x="6749763" y="1096682"/>
                  <a:pt x="6751921" y="1093986"/>
                </a:cubicBezTo>
                <a:close/>
                <a:moveTo>
                  <a:pt x="9216752" y="1089991"/>
                </a:moveTo>
                <a:lnTo>
                  <a:pt x="9216752" y="1092150"/>
                </a:lnTo>
                <a:lnTo>
                  <a:pt x="9218910" y="1089991"/>
                </a:lnTo>
                <a:close/>
                <a:moveTo>
                  <a:pt x="2220941" y="1089853"/>
                </a:moveTo>
                <a:lnTo>
                  <a:pt x="2220941" y="1093090"/>
                </a:lnTo>
                <a:lnTo>
                  <a:pt x="2223098" y="1095248"/>
                </a:lnTo>
                <a:lnTo>
                  <a:pt x="2224177" y="1094169"/>
                </a:lnTo>
                <a:lnTo>
                  <a:pt x="2224177" y="1092011"/>
                </a:lnTo>
                <a:lnTo>
                  <a:pt x="2222019" y="1089853"/>
                </a:lnTo>
                <a:close/>
                <a:moveTo>
                  <a:pt x="4220462" y="1089719"/>
                </a:moveTo>
                <a:lnTo>
                  <a:pt x="4215202" y="1091877"/>
                </a:lnTo>
                <a:lnTo>
                  <a:pt x="4215202" y="1094035"/>
                </a:lnTo>
                <a:lnTo>
                  <a:pt x="4221541" y="1095114"/>
                </a:lnTo>
                <a:lnTo>
                  <a:pt x="4222620" y="1094035"/>
                </a:lnTo>
                <a:lnTo>
                  <a:pt x="4222620" y="1089719"/>
                </a:lnTo>
                <a:close/>
                <a:moveTo>
                  <a:pt x="2595527" y="1089328"/>
                </a:moveTo>
                <a:lnTo>
                  <a:pt x="2595527" y="1093509"/>
                </a:lnTo>
                <a:lnTo>
                  <a:pt x="2596606" y="1093509"/>
                </a:lnTo>
                <a:lnTo>
                  <a:pt x="2598765" y="1091351"/>
                </a:lnTo>
                <a:lnTo>
                  <a:pt x="2598765" y="1089328"/>
                </a:lnTo>
                <a:close/>
                <a:moveTo>
                  <a:pt x="9254517" y="1087833"/>
                </a:moveTo>
                <a:lnTo>
                  <a:pt x="9254517" y="1088913"/>
                </a:lnTo>
                <a:lnTo>
                  <a:pt x="9256675" y="1088913"/>
                </a:lnTo>
                <a:lnTo>
                  <a:pt x="9256675" y="1087833"/>
                </a:lnTo>
                <a:close/>
                <a:moveTo>
                  <a:pt x="9225384" y="1087833"/>
                </a:moveTo>
                <a:lnTo>
                  <a:pt x="9222147" y="1095386"/>
                </a:lnTo>
                <a:lnTo>
                  <a:pt x="9210278" y="1095386"/>
                </a:lnTo>
                <a:cubicBezTo>
                  <a:pt x="9210278" y="1093229"/>
                  <a:pt x="9207761" y="1092150"/>
                  <a:pt x="9202725" y="1092150"/>
                </a:cubicBezTo>
                <a:lnTo>
                  <a:pt x="9201646" y="1092150"/>
                </a:lnTo>
                <a:cubicBezTo>
                  <a:pt x="9195532" y="1092150"/>
                  <a:pt x="9191216" y="1093229"/>
                  <a:pt x="9188698" y="1095386"/>
                </a:cubicBezTo>
                <a:lnTo>
                  <a:pt x="9185461" y="1095386"/>
                </a:lnTo>
                <a:cubicBezTo>
                  <a:pt x="9185461" y="1093229"/>
                  <a:pt x="9183663" y="1092150"/>
                  <a:pt x="9180066" y="1092150"/>
                </a:cubicBezTo>
                <a:lnTo>
                  <a:pt x="9175750" y="1092150"/>
                </a:lnTo>
                <a:lnTo>
                  <a:pt x="9175750" y="1095386"/>
                </a:lnTo>
                <a:lnTo>
                  <a:pt x="9162802" y="1095386"/>
                </a:lnTo>
                <a:cubicBezTo>
                  <a:pt x="9160464" y="1093588"/>
                  <a:pt x="9157227" y="1092509"/>
                  <a:pt x="9153091" y="1092150"/>
                </a:cubicBezTo>
                <a:lnTo>
                  <a:pt x="9136906" y="1093229"/>
                </a:lnTo>
                <a:lnTo>
                  <a:pt x="9134748" y="1093229"/>
                </a:lnTo>
                <a:lnTo>
                  <a:pt x="9131511" y="1095386"/>
                </a:lnTo>
                <a:lnTo>
                  <a:pt x="9125037" y="1095386"/>
                </a:lnTo>
                <a:cubicBezTo>
                  <a:pt x="9122339" y="1093229"/>
                  <a:pt x="9119102" y="1092150"/>
                  <a:pt x="9115326" y="1092150"/>
                </a:cubicBezTo>
                <a:lnTo>
                  <a:pt x="9114247" y="1092150"/>
                </a:lnTo>
                <a:cubicBezTo>
                  <a:pt x="9110470" y="1092150"/>
                  <a:pt x="9107233" y="1093229"/>
                  <a:pt x="9104536" y="1095386"/>
                </a:cubicBezTo>
                <a:lnTo>
                  <a:pt x="9101299" y="1093229"/>
                </a:lnTo>
                <a:lnTo>
                  <a:pt x="9095904" y="1093229"/>
                </a:lnTo>
                <a:lnTo>
                  <a:pt x="9095904" y="1095386"/>
                </a:lnTo>
                <a:lnTo>
                  <a:pt x="9093746" y="1095386"/>
                </a:lnTo>
                <a:cubicBezTo>
                  <a:pt x="9092307" y="1095386"/>
                  <a:pt x="9091588" y="1094308"/>
                  <a:pt x="9091588" y="1092150"/>
                </a:cubicBezTo>
                <a:lnTo>
                  <a:pt x="9089430" y="1092150"/>
                </a:lnTo>
                <a:cubicBezTo>
                  <a:pt x="9089430" y="1095746"/>
                  <a:pt x="9090509" y="1097544"/>
                  <a:pt x="9092667" y="1097544"/>
                </a:cubicBezTo>
                <a:lnTo>
                  <a:pt x="9092667" y="1100781"/>
                </a:lnTo>
                <a:lnTo>
                  <a:pt x="9089430" y="1111571"/>
                </a:lnTo>
                <a:lnTo>
                  <a:pt x="9103457" y="1112651"/>
                </a:lnTo>
                <a:lnTo>
                  <a:pt x="9107773" y="1111571"/>
                </a:lnTo>
                <a:lnTo>
                  <a:pt x="9108852" y="1112651"/>
                </a:lnTo>
                <a:lnTo>
                  <a:pt x="9113168" y="1111571"/>
                </a:lnTo>
                <a:lnTo>
                  <a:pt x="9122879" y="1112651"/>
                </a:lnTo>
                <a:lnTo>
                  <a:pt x="9129353" y="1111571"/>
                </a:lnTo>
                <a:lnTo>
                  <a:pt x="9132590" y="1114808"/>
                </a:lnTo>
                <a:cubicBezTo>
                  <a:pt x="9135467" y="1113370"/>
                  <a:pt x="9136906" y="1111571"/>
                  <a:pt x="9136906" y="1109413"/>
                </a:cubicBezTo>
                <a:lnTo>
                  <a:pt x="9137985" y="1109413"/>
                </a:lnTo>
                <a:lnTo>
                  <a:pt x="9141222" y="1111571"/>
                </a:lnTo>
                <a:lnTo>
                  <a:pt x="9143380" y="1111571"/>
                </a:lnTo>
                <a:lnTo>
                  <a:pt x="9148775" y="1110492"/>
                </a:lnTo>
                <a:lnTo>
                  <a:pt x="9163881" y="1112651"/>
                </a:lnTo>
                <a:lnTo>
                  <a:pt x="9175750" y="1111571"/>
                </a:lnTo>
                <a:lnTo>
                  <a:pt x="9193014" y="1112651"/>
                </a:lnTo>
                <a:lnTo>
                  <a:pt x="9213515" y="1109413"/>
                </a:lnTo>
                <a:cubicBezTo>
                  <a:pt x="9213515" y="1111571"/>
                  <a:pt x="9215314" y="1112651"/>
                  <a:pt x="9218910" y="1112651"/>
                </a:cubicBezTo>
                <a:lnTo>
                  <a:pt x="9226463" y="1111571"/>
                </a:lnTo>
                <a:lnTo>
                  <a:pt x="9232937" y="1112651"/>
                </a:lnTo>
                <a:lnTo>
                  <a:pt x="9237253" y="1110492"/>
                </a:lnTo>
                <a:lnTo>
                  <a:pt x="9246964" y="1111571"/>
                </a:lnTo>
                <a:lnTo>
                  <a:pt x="9250201" y="1110492"/>
                </a:lnTo>
                <a:lnTo>
                  <a:pt x="9266386" y="1112651"/>
                </a:lnTo>
                <a:lnTo>
                  <a:pt x="9270702" y="1111571"/>
                </a:lnTo>
                <a:lnTo>
                  <a:pt x="9279334" y="1111571"/>
                </a:lnTo>
                <a:lnTo>
                  <a:pt x="9282572" y="1113729"/>
                </a:lnTo>
                <a:lnTo>
                  <a:pt x="9283650" y="1112651"/>
                </a:lnTo>
                <a:lnTo>
                  <a:pt x="9284730" y="1113729"/>
                </a:lnTo>
                <a:lnTo>
                  <a:pt x="9284730" y="1123440"/>
                </a:lnTo>
                <a:lnTo>
                  <a:pt x="9282572" y="1123440"/>
                </a:lnTo>
                <a:lnTo>
                  <a:pt x="9282572" y="1146639"/>
                </a:lnTo>
                <a:lnTo>
                  <a:pt x="9284730" y="1146639"/>
                </a:lnTo>
                <a:lnTo>
                  <a:pt x="9284730" y="1148797"/>
                </a:lnTo>
                <a:lnTo>
                  <a:pt x="9280414" y="1154192"/>
                </a:lnTo>
                <a:lnTo>
                  <a:pt x="9282572" y="1154192"/>
                </a:lnTo>
                <a:lnTo>
                  <a:pt x="9285809" y="1152034"/>
                </a:lnTo>
                <a:lnTo>
                  <a:pt x="9293362" y="1152034"/>
                </a:lnTo>
                <a:lnTo>
                  <a:pt x="9293362" y="1156350"/>
                </a:lnTo>
                <a:lnTo>
                  <a:pt x="9295520" y="1156350"/>
                </a:lnTo>
                <a:lnTo>
                  <a:pt x="9296599" y="1152034"/>
                </a:lnTo>
                <a:lnTo>
                  <a:pt x="9297678" y="1152034"/>
                </a:lnTo>
                <a:lnTo>
                  <a:pt x="9298757" y="1153113"/>
                </a:lnTo>
                <a:lnTo>
                  <a:pt x="9299836" y="1153113"/>
                </a:lnTo>
                <a:lnTo>
                  <a:pt x="9300915" y="1152034"/>
                </a:lnTo>
                <a:lnTo>
                  <a:pt x="9300915" y="1150955"/>
                </a:lnTo>
                <a:lnTo>
                  <a:pt x="9299836" y="1149876"/>
                </a:lnTo>
                <a:lnTo>
                  <a:pt x="9298757" y="1149876"/>
                </a:lnTo>
                <a:lnTo>
                  <a:pt x="9299836" y="1127756"/>
                </a:lnTo>
                <a:lnTo>
                  <a:pt x="9298757" y="1119125"/>
                </a:lnTo>
                <a:lnTo>
                  <a:pt x="9300915" y="1119125"/>
                </a:lnTo>
                <a:lnTo>
                  <a:pt x="9300915" y="1116966"/>
                </a:lnTo>
                <a:lnTo>
                  <a:pt x="9298757" y="1116966"/>
                </a:lnTo>
                <a:lnTo>
                  <a:pt x="9299836" y="1104018"/>
                </a:lnTo>
                <a:lnTo>
                  <a:pt x="9298757" y="1094308"/>
                </a:lnTo>
                <a:lnTo>
                  <a:pt x="9296599" y="1094308"/>
                </a:lnTo>
                <a:lnTo>
                  <a:pt x="9295520" y="1095386"/>
                </a:lnTo>
                <a:lnTo>
                  <a:pt x="9294441" y="1095386"/>
                </a:lnTo>
                <a:cubicBezTo>
                  <a:pt x="9294441" y="1093229"/>
                  <a:pt x="9289765" y="1092150"/>
                  <a:pt x="9280414" y="1092150"/>
                </a:cubicBezTo>
                <a:lnTo>
                  <a:pt x="9279334" y="1092150"/>
                </a:lnTo>
                <a:lnTo>
                  <a:pt x="9278256" y="1093229"/>
                </a:lnTo>
                <a:lnTo>
                  <a:pt x="9277176" y="1093229"/>
                </a:lnTo>
                <a:lnTo>
                  <a:pt x="9275018" y="1091071"/>
                </a:lnTo>
                <a:lnTo>
                  <a:pt x="9270702" y="1093229"/>
                </a:lnTo>
                <a:lnTo>
                  <a:pt x="9263149" y="1092150"/>
                </a:lnTo>
                <a:lnTo>
                  <a:pt x="9257754" y="1095386"/>
                </a:lnTo>
                <a:lnTo>
                  <a:pt x="9250201" y="1095386"/>
                </a:lnTo>
                <a:lnTo>
                  <a:pt x="9246964" y="1093229"/>
                </a:lnTo>
                <a:lnTo>
                  <a:pt x="9235095" y="1093229"/>
                </a:lnTo>
                <a:cubicBezTo>
                  <a:pt x="9230779" y="1093229"/>
                  <a:pt x="9227542" y="1091430"/>
                  <a:pt x="9225384" y="1087833"/>
                </a:cubicBezTo>
                <a:close/>
                <a:moveTo>
                  <a:pt x="9141222" y="1087833"/>
                </a:moveTo>
                <a:lnTo>
                  <a:pt x="9141222" y="1091071"/>
                </a:lnTo>
                <a:lnTo>
                  <a:pt x="9142301" y="1091071"/>
                </a:lnTo>
                <a:lnTo>
                  <a:pt x="9144459" y="1088913"/>
                </a:lnTo>
                <a:lnTo>
                  <a:pt x="9144459" y="1087833"/>
                </a:lnTo>
                <a:close/>
                <a:moveTo>
                  <a:pt x="9131511" y="1087833"/>
                </a:moveTo>
                <a:lnTo>
                  <a:pt x="9131511" y="1088913"/>
                </a:lnTo>
                <a:lnTo>
                  <a:pt x="9133669" y="1088913"/>
                </a:lnTo>
                <a:lnTo>
                  <a:pt x="9133669" y="1087833"/>
                </a:lnTo>
                <a:close/>
                <a:moveTo>
                  <a:pt x="4199017" y="1087561"/>
                </a:moveTo>
                <a:lnTo>
                  <a:pt x="4199017" y="1089719"/>
                </a:lnTo>
                <a:lnTo>
                  <a:pt x="4201175" y="1091877"/>
                </a:lnTo>
                <a:lnTo>
                  <a:pt x="4201175" y="1087561"/>
                </a:lnTo>
                <a:close/>
                <a:moveTo>
                  <a:pt x="3674770" y="1086970"/>
                </a:moveTo>
                <a:lnTo>
                  <a:pt x="3674770" y="1089128"/>
                </a:lnTo>
                <a:cubicBezTo>
                  <a:pt x="3678366" y="1089308"/>
                  <a:pt x="3680165" y="1090387"/>
                  <a:pt x="3680165" y="1092365"/>
                </a:cubicBezTo>
                <a:lnTo>
                  <a:pt x="3679086" y="1097625"/>
                </a:lnTo>
                <a:lnTo>
                  <a:pt x="3680165" y="1098704"/>
                </a:lnTo>
                <a:lnTo>
                  <a:pt x="3681244" y="1098704"/>
                </a:lnTo>
                <a:cubicBezTo>
                  <a:pt x="3683942" y="1096636"/>
                  <a:pt x="3686459" y="1095602"/>
                  <a:pt x="3688797" y="1095602"/>
                </a:cubicBezTo>
                <a:cubicBezTo>
                  <a:pt x="3693832" y="1095602"/>
                  <a:pt x="3697429" y="1099873"/>
                  <a:pt x="3699587" y="1108415"/>
                </a:cubicBezTo>
                <a:lnTo>
                  <a:pt x="3698508" y="1109494"/>
                </a:lnTo>
                <a:lnTo>
                  <a:pt x="3700666" y="1115968"/>
                </a:lnTo>
                <a:lnTo>
                  <a:pt x="3698508" y="1123521"/>
                </a:lnTo>
                <a:lnTo>
                  <a:pt x="3699587" y="1128916"/>
                </a:lnTo>
                <a:lnTo>
                  <a:pt x="3693113" y="1138627"/>
                </a:lnTo>
                <a:cubicBezTo>
                  <a:pt x="3694012" y="1142943"/>
                  <a:pt x="3695451" y="1145101"/>
                  <a:pt x="3697429" y="1145101"/>
                </a:cubicBezTo>
                <a:cubicBezTo>
                  <a:pt x="3699048" y="1145101"/>
                  <a:pt x="3701880" y="1139706"/>
                  <a:pt x="3705926" y="1128916"/>
                </a:cubicBezTo>
                <a:cubicBezTo>
                  <a:pt x="3708803" y="1128916"/>
                  <a:pt x="3711321" y="1121363"/>
                  <a:pt x="3713479" y="1106257"/>
                </a:cubicBezTo>
                <a:lnTo>
                  <a:pt x="3719953" y="1099783"/>
                </a:lnTo>
                <a:cubicBezTo>
                  <a:pt x="3709882" y="1099783"/>
                  <a:pt x="3704847" y="1097670"/>
                  <a:pt x="3704847" y="1093444"/>
                </a:cubicBezTo>
                <a:lnTo>
                  <a:pt x="3703768" y="1088049"/>
                </a:lnTo>
                <a:lnTo>
                  <a:pt x="3695271" y="1088049"/>
                </a:lnTo>
                <a:lnTo>
                  <a:pt x="3692034" y="1090207"/>
                </a:lnTo>
                <a:lnTo>
                  <a:pt x="3689876" y="1090207"/>
                </a:lnTo>
                <a:cubicBezTo>
                  <a:pt x="3686998" y="1088049"/>
                  <a:pt x="3681963" y="1086970"/>
                  <a:pt x="3674770" y="1086970"/>
                </a:cubicBezTo>
                <a:close/>
                <a:moveTo>
                  <a:pt x="8782062" y="1086568"/>
                </a:moveTo>
                <a:lnTo>
                  <a:pt x="8782062" y="1088726"/>
                </a:lnTo>
                <a:lnTo>
                  <a:pt x="8783142" y="1088726"/>
                </a:lnTo>
                <a:lnTo>
                  <a:pt x="8785300" y="1086568"/>
                </a:lnTo>
                <a:close/>
                <a:moveTo>
                  <a:pt x="6096036" y="1086567"/>
                </a:moveTo>
                <a:lnTo>
                  <a:pt x="6096036" y="1088724"/>
                </a:lnTo>
                <a:lnTo>
                  <a:pt x="6097115" y="1088724"/>
                </a:lnTo>
                <a:lnTo>
                  <a:pt x="6097115" y="1086567"/>
                </a:lnTo>
                <a:close/>
                <a:moveTo>
                  <a:pt x="733439" y="1086564"/>
                </a:moveTo>
                <a:lnTo>
                  <a:pt x="733439" y="1088722"/>
                </a:lnTo>
                <a:lnTo>
                  <a:pt x="734518" y="1088722"/>
                </a:lnTo>
                <a:lnTo>
                  <a:pt x="736676" y="1086564"/>
                </a:lnTo>
                <a:close/>
                <a:moveTo>
                  <a:pt x="8256467" y="1086433"/>
                </a:moveTo>
                <a:cubicBezTo>
                  <a:pt x="8248554" y="1086433"/>
                  <a:pt x="8244598" y="1089356"/>
                  <a:pt x="8244598" y="1095200"/>
                </a:cubicBezTo>
                <a:lnTo>
                  <a:pt x="8242440" y="1097358"/>
                </a:lnTo>
                <a:lnTo>
                  <a:pt x="8244598" y="1097358"/>
                </a:lnTo>
                <a:lnTo>
                  <a:pt x="8244598" y="1095200"/>
                </a:lnTo>
                <a:lnTo>
                  <a:pt x="8251072" y="1097358"/>
                </a:lnTo>
                <a:cubicBezTo>
                  <a:pt x="8253949" y="1097358"/>
                  <a:pt x="8255388" y="1095560"/>
                  <a:pt x="8255388" y="1091963"/>
                </a:cubicBezTo>
                <a:lnTo>
                  <a:pt x="8258625" y="1090884"/>
                </a:lnTo>
                <a:close/>
                <a:moveTo>
                  <a:pt x="8742139" y="1085489"/>
                </a:moveTo>
                <a:lnTo>
                  <a:pt x="8742139" y="1087648"/>
                </a:lnTo>
                <a:lnTo>
                  <a:pt x="8744297" y="1087648"/>
                </a:lnTo>
                <a:close/>
                <a:moveTo>
                  <a:pt x="693517" y="1085485"/>
                </a:moveTo>
                <a:lnTo>
                  <a:pt x="693517" y="1087643"/>
                </a:lnTo>
                <a:lnTo>
                  <a:pt x="695675" y="1087643"/>
                </a:lnTo>
                <a:close/>
                <a:moveTo>
                  <a:pt x="2232810" y="1084323"/>
                </a:moveTo>
                <a:lnTo>
                  <a:pt x="2232810" y="1088774"/>
                </a:lnTo>
                <a:lnTo>
                  <a:pt x="2234968" y="1088774"/>
                </a:lnTo>
                <a:lnTo>
                  <a:pt x="2234968" y="1084323"/>
                </a:lnTo>
                <a:close/>
                <a:moveTo>
                  <a:pt x="8259704" y="1083196"/>
                </a:moveTo>
                <a:lnTo>
                  <a:pt x="8258625" y="1084275"/>
                </a:lnTo>
                <a:lnTo>
                  <a:pt x="8258625" y="1085354"/>
                </a:lnTo>
                <a:lnTo>
                  <a:pt x="8261862" y="1085354"/>
                </a:lnTo>
                <a:close/>
                <a:moveTo>
                  <a:pt x="8600790" y="1082253"/>
                </a:moveTo>
                <a:cubicBezTo>
                  <a:pt x="8600790" y="1084410"/>
                  <a:pt x="8601509" y="1085489"/>
                  <a:pt x="8602948" y="1085489"/>
                </a:cubicBezTo>
                <a:lnTo>
                  <a:pt x="8619133" y="1084410"/>
                </a:lnTo>
                <a:lnTo>
                  <a:pt x="8620212" y="1085489"/>
                </a:lnTo>
                <a:lnTo>
                  <a:pt x="8621291" y="1085489"/>
                </a:lnTo>
                <a:lnTo>
                  <a:pt x="8624528" y="1084410"/>
                </a:lnTo>
                <a:lnTo>
                  <a:pt x="8629923" y="1085489"/>
                </a:lnTo>
                <a:lnTo>
                  <a:pt x="8642871" y="1083332"/>
                </a:lnTo>
                <a:lnTo>
                  <a:pt x="8649345" y="1084410"/>
                </a:lnTo>
                <a:lnTo>
                  <a:pt x="8660135" y="1083332"/>
                </a:lnTo>
                <a:lnTo>
                  <a:pt x="8666609" y="1085489"/>
                </a:lnTo>
                <a:lnTo>
                  <a:pt x="8675241" y="1085489"/>
                </a:lnTo>
                <a:lnTo>
                  <a:pt x="8682794" y="1084410"/>
                </a:lnTo>
                <a:lnTo>
                  <a:pt x="8684952" y="1086568"/>
                </a:lnTo>
                <a:cubicBezTo>
                  <a:pt x="8684952" y="1085130"/>
                  <a:pt x="8686031" y="1084410"/>
                  <a:pt x="8688189" y="1084410"/>
                </a:cubicBezTo>
                <a:lnTo>
                  <a:pt x="8706532" y="1085489"/>
                </a:lnTo>
                <a:lnTo>
                  <a:pt x="8707611" y="1084410"/>
                </a:lnTo>
                <a:lnTo>
                  <a:pt x="8708690" y="1084410"/>
                </a:lnTo>
                <a:lnTo>
                  <a:pt x="8715164" y="1085489"/>
                </a:lnTo>
                <a:lnTo>
                  <a:pt x="8717322" y="1085489"/>
                </a:lnTo>
                <a:lnTo>
                  <a:pt x="8717322" y="1082253"/>
                </a:lnTo>
                <a:cubicBezTo>
                  <a:pt x="8718761" y="1082253"/>
                  <a:pt x="8719480" y="1083332"/>
                  <a:pt x="8719480" y="1085489"/>
                </a:cubicBezTo>
                <a:cubicBezTo>
                  <a:pt x="8723077" y="1085489"/>
                  <a:pt x="8724875" y="1086209"/>
                  <a:pt x="8724875" y="1087648"/>
                </a:cubicBezTo>
                <a:lnTo>
                  <a:pt x="8724875" y="1088726"/>
                </a:lnTo>
                <a:lnTo>
                  <a:pt x="8727033" y="1086568"/>
                </a:lnTo>
                <a:lnTo>
                  <a:pt x="8725954" y="1085489"/>
                </a:lnTo>
                <a:cubicBezTo>
                  <a:pt x="8727393" y="1085489"/>
                  <a:pt x="8728112" y="1084410"/>
                  <a:pt x="8728112" y="1082253"/>
                </a:cubicBezTo>
                <a:cubicBezTo>
                  <a:pt x="8736025" y="1083691"/>
                  <a:pt x="8748254" y="1084410"/>
                  <a:pt x="8764798" y="1084410"/>
                </a:cubicBezTo>
                <a:lnTo>
                  <a:pt x="8775588" y="1084410"/>
                </a:lnTo>
                <a:lnTo>
                  <a:pt x="8784220" y="1082253"/>
                </a:lnTo>
                <a:lnTo>
                  <a:pt x="8784220" y="1084410"/>
                </a:lnTo>
                <a:lnTo>
                  <a:pt x="8788537" y="1084410"/>
                </a:lnTo>
                <a:lnTo>
                  <a:pt x="8793932" y="1085489"/>
                </a:lnTo>
                <a:lnTo>
                  <a:pt x="8800406" y="1084410"/>
                </a:lnTo>
                <a:lnTo>
                  <a:pt x="8809038" y="1084410"/>
                </a:lnTo>
                <a:lnTo>
                  <a:pt x="8814433" y="1085489"/>
                </a:lnTo>
                <a:lnTo>
                  <a:pt x="8814433" y="1088726"/>
                </a:lnTo>
                <a:cubicBezTo>
                  <a:pt x="8812275" y="1091784"/>
                  <a:pt x="8811196" y="1096459"/>
                  <a:pt x="8811196" y="1102754"/>
                </a:cubicBezTo>
                <a:lnTo>
                  <a:pt x="8814433" y="1105991"/>
                </a:lnTo>
                <a:lnTo>
                  <a:pt x="8814433" y="1114623"/>
                </a:lnTo>
                <a:lnTo>
                  <a:pt x="8811196" y="1120017"/>
                </a:lnTo>
                <a:lnTo>
                  <a:pt x="8812275" y="1121096"/>
                </a:lnTo>
                <a:lnTo>
                  <a:pt x="8812275" y="1122176"/>
                </a:lnTo>
                <a:lnTo>
                  <a:pt x="8810117" y="1131887"/>
                </a:lnTo>
                <a:lnTo>
                  <a:pt x="8812275" y="1134044"/>
                </a:lnTo>
                <a:lnTo>
                  <a:pt x="8812275" y="1142677"/>
                </a:lnTo>
                <a:lnTo>
                  <a:pt x="8811196" y="1143756"/>
                </a:lnTo>
                <a:lnTo>
                  <a:pt x="8812275" y="1144835"/>
                </a:lnTo>
                <a:cubicBezTo>
                  <a:pt x="8811735" y="1159581"/>
                  <a:pt x="8811016" y="1166954"/>
                  <a:pt x="8810117" y="1166954"/>
                </a:cubicBezTo>
                <a:lnTo>
                  <a:pt x="8811196" y="1168033"/>
                </a:lnTo>
                <a:lnTo>
                  <a:pt x="8811196" y="1170191"/>
                </a:lnTo>
                <a:cubicBezTo>
                  <a:pt x="8811016" y="1173787"/>
                  <a:pt x="8810296" y="1175586"/>
                  <a:pt x="8809038" y="1175586"/>
                </a:cubicBezTo>
                <a:lnTo>
                  <a:pt x="8810117" y="1176665"/>
                </a:lnTo>
                <a:lnTo>
                  <a:pt x="8810117" y="1178823"/>
                </a:lnTo>
                <a:lnTo>
                  <a:pt x="8802564" y="1178823"/>
                </a:lnTo>
                <a:lnTo>
                  <a:pt x="8798248" y="1175586"/>
                </a:lnTo>
                <a:cubicBezTo>
                  <a:pt x="8796809" y="1175945"/>
                  <a:pt x="8795370" y="1177744"/>
                  <a:pt x="8793932" y="1180981"/>
                </a:cubicBezTo>
                <a:lnTo>
                  <a:pt x="8775588" y="1179902"/>
                </a:lnTo>
                <a:lnTo>
                  <a:pt x="8771272" y="1179902"/>
                </a:lnTo>
                <a:lnTo>
                  <a:pt x="8766956" y="1178823"/>
                </a:lnTo>
                <a:lnTo>
                  <a:pt x="8762640" y="1179902"/>
                </a:lnTo>
                <a:lnTo>
                  <a:pt x="8760482" y="1179902"/>
                </a:lnTo>
                <a:lnTo>
                  <a:pt x="8760482" y="1159401"/>
                </a:lnTo>
                <a:lnTo>
                  <a:pt x="8761561" y="1155085"/>
                </a:lnTo>
                <a:lnTo>
                  <a:pt x="8760482" y="1142677"/>
                </a:lnTo>
                <a:lnTo>
                  <a:pt x="8760482" y="1139440"/>
                </a:lnTo>
                <a:lnTo>
                  <a:pt x="8745376" y="1140519"/>
                </a:lnTo>
                <a:lnTo>
                  <a:pt x="8725954" y="1138360"/>
                </a:lnTo>
                <a:lnTo>
                  <a:pt x="8717322" y="1140519"/>
                </a:lnTo>
                <a:lnTo>
                  <a:pt x="8716243" y="1139440"/>
                </a:lnTo>
                <a:lnTo>
                  <a:pt x="8715164" y="1139440"/>
                </a:lnTo>
                <a:cubicBezTo>
                  <a:pt x="8711568" y="1139799"/>
                  <a:pt x="8709769" y="1140878"/>
                  <a:pt x="8709769" y="1142677"/>
                </a:cubicBezTo>
                <a:lnTo>
                  <a:pt x="8707611" y="1142677"/>
                </a:lnTo>
                <a:cubicBezTo>
                  <a:pt x="8707611" y="1140339"/>
                  <a:pt x="8702936" y="1138900"/>
                  <a:pt x="8693584" y="1138360"/>
                </a:cubicBezTo>
                <a:lnTo>
                  <a:pt x="8692505" y="1137282"/>
                </a:lnTo>
                <a:cubicBezTo>
                  <a:pt x="8692505" y="1139080"/>
                  <a:pt x="8689268" y="1140159"/>
                  <a:pt x="8682794" y="1140519"/>
                </a:cubicBezTo>
                <a:lnTo>
                  <a:pt x="8682794" y="1142677"/>
                </a:lnTo>
                <a:lnTo>
                  <a:pt x="8680636" y="1142677"/>
                </a:lnTo>
                <a:lnTo>
                  <a:pt x="8680636" y="1140519"/>
                </a:lnTo>
                <a:lnTo>
                  <a:pt x="8672004" y="1140519"/>
                </a:lnTo>
                <a:lnTo>
                  <a:pt x="8672004" y="1142677"/>
                </a:lnTo>
                <a:lnTo>
                  <a:pt x="8669846" y="1142677"/>
                </a:lnTo>
                <a:lnTo>
                  <a:pt x="8669846" y="1140519"/>
                </a:lnTo>
                <a:lnTo>
                  <a:pt x="8640713" y="1139440"/>
                </a:lnTo>
                <a:lnTo>
                  <a:pt x="8629923" y="1139440"/>
                </a:lnTo>
                <a:cubicBezTo>
                  <a:pt x="8624888" y="1139440"/>
                  <a:pt x="8622370" y="1140519"/>
                  <a:pt x="8622370" y="1142677"/>
                </a:cubicBezTo>
                <a:lnTo>
                  <a:pt x="8615896" y="1142677"/>
                </a:lnTo>
                <a:lnTo>
                  <a:pt x="8615896" y="1140519"/>
                </a:lnTo>
                <a:lnTo>
                  <a:pt x="8605106" y="1140519"/>
                </a:lnTo>
                <a:lnTo>
                  <a:pt x="8604027" y="1139440"/>
                </a:lnTo>
                <a:cubicBezTo>
                  <a:pt x="8601869" y="1139440"/>
                  <a:pt x="8600790" y="1140519"/>
                  <a:pt x="8600790" y="1142677"/>
                </a:cubicBezTo>
                <a:lnTo>
                  <a:pt x="8599711" y="1142677"/>
                </a:lnTo>
                <a:cubicBezTo>
                  <a:pt x="8599711" y="1141058"/>
                  <a:pt x="8597193" y="1139260"/>
                  <a:pt x="8592158" y="1137282"/>
                </a:cubicBezTo>
                <a:cubicBezTo>
                  <a:pt x="8589820" y="1139440"/>
                  <a:pt x="8582267" y="1140519"/>
                  <a:pt x="8569499" y="1140519"/>
                </a:cubicBezTo>
                <a:lnTo>
                  <a:pt x="8567341" y="1135123"/>
                </a:lnTo>
                <a:lnTo>
                  <a:pt x="8568420" y="1120017"/>
                </a:lnTo>
                <a:lnTo>
                  <a:pt x="8568420" y="1113544"/>
                </a:lnTo>
                <a:lnTo>
                  <a:pt x="8569499" y="1112464"/>
                </a:lnTo>
                <a:lnTo>
                  <a:pt x="8567341" y="1098437"/>
                </a:lnTo>
                <a:lnTo>
                  <a:pt x="8568420" y="1093042"/>
                </a:lnTo>
                <a:lnTo>
                  <a:pt x="8567341" y="1086568"/>
                </a:lnTo>
                <a:lnTo>
                  <a:pt x="8568420" y="1085489"/>
                </a:lnTo>
                <a:lnTo>
                  <a:pt x="8578131" y="1085489"/>
                </a:lnTo>
                <a:lnTo>
                  <a:pt x="8582447" y="1088726"/>
                </a:lnTo>
                <a:cubicBezTo>
                  <a:pt x="8582447" y="1085849"/>
                  <a:pt x="8584964" y="1084410"/>
                  <a:pt x="8590000" y="1084410"/>
                </a:cubicBezTo>
                <a:lnTo>
                  <a:pt x="8598632" y="1085489"/>
                </a:lnTo>
                <a:cubicBezTo>
                  <a:pt x="8598632" y="1083332"/>
                  <a:pt x="8599351" y="1082253"/>
                  <a:pt x="8600790" y="1082253"/>
                </a:cubicBezTo>
                <a:close/>
                <a:moveTo>
                  <a:pt x="552166" y="1082248"/>
                </a:moveTo>
                <a:cubicBezTo>
                  <a:pt x="552166" y="1084406"/>
                  <a:pt x="552886" y="1085485"/>
                  <a:pt x="554324" y="1085485"/>
                </a:cubicBezTo>
                <a:lnTo>
                  <a:pt x="570509" y="1084406"/>
                </a:lnTo>
                <a:lnTo>
                  <a:pt x="571588" y="1085485"/>
                </a:lnTo>
                <a:lnTo>
                  <a:pt x="572667" y="1085485"/>
                </a:lnTo>
                <a:lnTo>
                  <a:pt x="575905" y="1084406"/>
                </a:lnTo>
                <a:lnTo>
                  <a:pt x="581299" y="1085485"/>
                </a:lnTo>
                <a:lnTo>
                  <a:pt x="594248" y="1083327"/>
                </a:lnTo>
                <a:lnTo>
                  <a:pt x="600721" y="1084406"/>
                </a:lnTo>
                <a:lnTo>
                  <a:pt x="611512" y="1083327"/>
                </a:lnTo>
                <a:lnTo>
                  <a:pt x="617986" y="1085485"/>
                </a:lnTo>
                <a:lnTo>
                  <a:pt x="626618" y="1085485"/>
                </a:lnTo>
                <a:lnTo>
                  <a:pt x="634171" y="1084406"/>
                </a:lnTo>
                <a:lnTo>
                  <a:pt x="636329" y="1086564"/>
                </a:lnTo>
                <a:cubicBezTo>
                  <a:pt x="636329" y="1085125"/>
                  <a:pt x="637408" y="1084406"/>
                  <a:pt x="639566" y="1084406"/>
                </a:cubicBezTo>
                <a:lnTo>
                  <a:pt x="657909" y="1085485"/>
                </a:lnTo>
                <a:lnTo>
                  <a:pt x="658988" y="1084406"/>
                </a:lnTo>
                <a:lnTo>
                  <a:pt x="660067" y="1084406"/>
                </a:lnTo>
                <a:lnTo>
                  <a:pt x="666541" y="1085485"/>
                </a:lnTo>
                <a:lnTo>
                  <a:pt x="668700" y="1085485"/>
                </a:lnTo>
                <a:lnTo>
                  <a:pt x="668700" y="1082248"/>
                </a:lnTo>
                <a:cubicBezTo>
                  <a:pt x="670137" y="1082248"/>
                  <a:pt x="670858" y="1083327"/>
                  <a:pt x="670858" y="1085485"/>
                </a:cubicBezTo>
                <a:cubicBezTo>
                  <a:pt x="674453" y="1085485"/>
                  <a:pt x="676253" y="1086204"/>
                  <a:pt x="676253" y="1087643"/>
                </a:cubicBezTo>
                <a:lnTo>
                  <a:pt x="676253" y="1088722"/>
                </a:lnTo>
                <a:lnTo>
                  <a:pt x="678411" y="1086564"/>
                </a:lnTo>
                <a:lnTo>
                  <a:pt x="677332" y="1085485"/>
                </a:lnTo>
                <a:cubicBezTo>
                  <a:pt x="678770" y="1085485"/>
                  <a:pt x="679490" y="1084406"/>
                  <a:pt x="679490" y="1082248"/>
                </a:cubicBezTo>
                <a:cubicBezTo>
                  <a:pt x="687401" y="1083686"/>
                  <a:pt x="699630" y="1084406"/>
                  <a:pt x="716175" y="1084406"/>
                </a:cubicBezTo>
                <a:lnTo>
                  <a:pt x="726966" y="1084406"/>
                </a:lnTo>
                <a:lnTo>
                  <a:pt x="735597" y="1082248"/>
                </a:lnTo>
                <a:lnTo>
                  <a:pt x="735597" y="1084406"/>
                </a:lnTo>
                <a:lnTo>
                  <a:pt x="739914" y="1084406"/>
                </a:lnTo>
                <a:lnTo>
                  <a:pt x="745308" y="1085485"/>
                </a:lnTo>
                <a:lnTo>
                  <a:pt x="751782" y="1084406"/>
                </a:lnTo>
                <a:lnTo>
                  <a:pt x="760415" y="1084406"/>
                </a:lnTo>
                <a:lnTo>
                  <a:pt x="765809" y="1085485"/>
                </a:lnTo>
                <a:lnTo>
                  <a:pt x="765809" y="1088722"/>
                </a:lnTo>
                <a:cubicBezTo>
                  <a:pt x="763651" y="1091779"/>
                  <a:pt x="762572" y="1096455"/>
                  <a:pt x="762572" y="1102749"/>
                </a:cubicBezTo>
                <a:lnTo>
                  <a:pt x="765809" y="1105986"/>
                </a:lnTo>
                <a:lnTo>
                  <a:pt x="765809" y="1114618"/>
                </a:lnTo>
                <a:lnTo>
                  <a:pt x="762572" y="1120013"/>
                </a:lnTo>
                <a:lnTo>
                  <a:pt x="763651" y="1121092"/>
                </a:lnTo>
                <a:lnTo>
                  <a:pt x="763651" y="1122171"/>
                </a:lnTo>
                <a:lnTo>
                  <a:pt x="761493" y="1131882"/>
                </a:lnTo>
                <a:lnTo>
                  <a:pt x="763651" y="1134040"/>
                </a:lnTo>
                <a:lnTo>
                  <a:pt x="763651" y="1142672"/>
                </a:lnTo>
                <a:lnTo>
                  <a:pt x="762572" y="1143751"/>
                </a:lnTo>
                <a:lnTo>
                  <a:pt x="763651" y="1144830"/>
                </a:lnTo>
                <a:cubicBezTo>
                  <a:pt x="763111" y="1159576"/>
                  <a:pt x="762393" y="1166949"/>
                  <a:pt x="761493" y="1166949"/>
                </a:cubicBezTo>
                <a:lnTo>
                  <a:pt x="762572" y="1168029"/>
                </a:lnTo>
                <a:lnTo>
                  <a:pt x="762572" y="1170187"/>
                </a:lnTo>
                <a:cubicBezTo>
                  <a:pt x="762393" y="1173783"/>
                  <a:pt x="761673" y="1175582"/>
                  <a:pt x="760415" y="1175582"/>
                </a:cubicBezTo>
                <a:lnTo>
                  <a:pt x="761493" y="1176661"/>
                </a:lnTo>
                <a:lnTo>
                  <a:pt x="761493" y="1178819"/>
                </a:lnTo>
                <a:lnTo>
                  <a:pt x="753940" y="1178819"/>
                </a:lnTo>
                <a:lnTo>
                  <a:pt x="749624" y="1175582"/>
                </a:lnTo>
                <a:cubicBezTo>
                  <a:pt x="748185" y="1175941"/>
                  <a:pt x="746747" y="1177739"/>
                  <a:pt x="745308" y="1180977"/>
                </a:cubicBezTo>
                <a:lnTo>
                  <a:pt x="726966" y="1179898"/>
                </a:lnTo>
                <a:lnTo>
                  <a:pt x="722649" y="1179898"/>
                </a:lnTo>
                <a:lnTo>
                  <a:pt x="718333" y="1178819"/>
                </a:lnTo>
                <a:lnTo>
                  <a:pt x="714017" y="1179898"/>
                </a:lnTo>
                <a:lnTo>
                  <a:pt x="711859" y="1179898"/>
                </a:lnTo>
                <a:lnTo>
                  <a:pt x="711859" y="1159396"/>
                </a:lnTo>
                <a:lnTo>
                  <a:pt x="712938" y="1155081"/>
                </a:lnTo>
                <a:lnTo>
                  <a:pt x="711859" y="1142672"/>
                </a:lnTo>
                <a:lnTo>
                  <a:pt x="711859" y="1139435"/>
                </a:lnTo>
                <a:lnTo>
                  <a:pt x="696754" y="1140514"/>
                </a:lnTo>
                <a:lnTo>
                  <a:pt x="677332" y="1138356"/>
                </a:lnTo>
                <a:lnTo>
                  <a:pt x="668700" y="1140514"/>
                </a:lnTo>
                <a:lnTo>
                  <a:pt x="667621" y="1139435"/>
                </a:lnTo>
                <a:lnTo>
                  <a:pt x="666541" y="1139435"/>
                </a:lnTo>
                <a:cubicBezTo>
                  <a:pt x="662944" y="1139795"/>
                  <a:pt x="661146" y="1140874"/>
                  <a:pt x="661146" y="1142672"/>
                </a:cubicBezTo>
                <a:lnTo>
                  <a:pt x="658988" y="1142672"/>
                </a:lnTo>
                <a:cubicBezTo>
                  <a:pt x="658988" y="1140334"/>
                  <a:pt x="654312" y="1138896"/>
                  <a:pt x="644961" y="1138356"/>
                </a:cubicBezTo>
                <a:lnTo>
                  <a:pt x="643882" y="1137277"/>
                </a:lnTo>
                <a:cubicBezTo>
                  <a:pt x="643882" y="1139075"/>
                  <a:pt x="640645" y="1140154"/>
                  <a:pt x="634171" y="1140514"/>
                </a:cubicBezTo>
                <a:lnTo>
                  <a:pt x="634171" y="1142672"/>
                </a:lnTo>
                <a:lnTo>
                  <a:pt x="632013" y="1142672"/>
                </a:lnTo>
                <a:lnTo>
                  <a:pt x="632013" y="1140514"/>
                </a:lnTo>
                <a:lnTo>
                  <a:pt x="623381" y="1140514"/>
                </a:lnTo>
                <a:lnTo>
                  <a:pt x="623381" y="1142672"/>
                </a:lnTo>
                <a:lnTo>
                  <a:pt x="621223" y="1142672"/>
                </a:lnTo>
                <a:lnTo>
                  <a:pt x="621223" y="1140514"/>
                </a:lnTo>
                <a:lnTo>
                  <a:pt x="592090" y="1139435"/>
                </a:lnTo>
                <a:lnTo>
                  <a:pt x="581299" y="1139435"/>
                </a:lnTo>
                <a:cubicBezTo>
                  <a:pt x="576264" y="1139435"/>
                  <a:pt x="573746" y="1140514"/>
                  <a:pt x="573746" y="1142672"/>
                </a:cubicBezTo>
                <a:lnTo>
                  <a:pt x="567272" y="1142672"/>
                </a:lnTo>
                <a:lnTo>
                  <a:pt x="567272" y="1140514"/>
                </a:lnTo>
                <a:lnTo>
                  <a:pt x="556483" y="1140514"/>
                </a:lnTo>
                <a:lnTo>
                  <a:pt x="555403" y="1139435"/>
                </a:lnTo>
                <a:cubicBezTo>
                  <a:pt x="553245" y="1139435"/>
                  <a:pt x="552166" y="1140514"/>
                  <a:pt x="552166" y="1142672"/>
                </a:cubicBezTo>
                <a:lnTo>
                  <a:pt x="551087" y="1142672"/>
                </a:lnTo>
                <a:cubicBezTo>
                  <a:pt x="551087" y="1141054"/>
                  <a:pt x="548570" y="1139255"/>
                  <a:pt x="543534" y="1137277"/>
                </a:cubicBezTo>
                <a:cubicBezTo>
                  <a:pt x="541197" y="1139435"/>
                  <a:pt x="533643" y="1140514"/>
                  <a:pt x="520875" y="1140514"/>
                </a:cubicBezTo>
                <a:lnTo>
                  <a:pt x="518718" y="1135119"/>
                </a:lnTo>
                <a:lnTo>
                  <a:pt x="519796" y="1120013"/>
                </a:lnTo>
                <a:lnTo>
                  <a:pt x="519796" y="1113539"/>
                </a:lnTo>
                <a:lnTo>
                  <a:pt x="520875" y="1112460"/>
                </a:lnTo>
                <a:lnTo>
                  <a:pt x="518718" y="1098433"/>
                </a:lnTo>
                <a:lnTo>
                  <a:pt x="519796" y="1093038"/>
                </a:lnTo>
                <a:lnTo>
                  <a:pt x="518718" y="1086564"/>
                </a:lnTo>
                <a:lnTo>
                  <a:pt x="519796" y="1085485"/>
                </a:lnTo>
                <a:lnTo>
                  <a:pt x="529507" y="1085485"/>
                </a:lnTo>
                <a:lnTo>
                  <a:pt x="533823" y="1088722"/>
                </a:lnTo>
                <a:cubicBezTo>
                  <a:pt x="533823" y="1085844"/>
                  <a:pt x="536341" y="1084406"/>
                  <a:pt x="541376" y="1084406"/>
                </a:cubicBezTo>
                <a:lnTo>
                  <a:pt x="550008" y="1085485"/>
                </a:lnTo>
                <a:cubicBezTo>
                  <a:pt x="550008" y="1083327"/>
                  <a:pt x="550728" y="1082248"/>
                  <a:pt x="552166" y="1082248"/>
                </a:cubicBezTo>
                <a:close/>
                <a:moveTo>
                  <a:pt x="4242042" y="1082166"/>
                </a:moveTo>
                <a:cubicBezTo>
                  <a:pt x="4237546" y="1082166"/>
                  <a:pt x="4234309" y="1083964"/>
                  <a:pt x="4232331" y="1087561"/>
                </a:cubicBezTo>
                <a:lnTo>
                  <a:pt x="4233410" y="1092956"/>
                </a:lnTo>
                <a:lnTo>
                  <a:pt x="4232331" y="1098216"/>
                </a:lnTo>
                <a:cubicBezTo>
                  <a:pt x="4232331" y="1106848"/>
                  <a:pt x="4234130" y="1111164"/>
                  <a:pt x="4237726" y="1111164"/>
                </a:cubicBezTo>
                <a:lnTo>
                  <a:pt x="4247437" y="1112243"/>
                </a:lnTo>
                <a:lnTo>
                  <a:pt x="4248516" y="1111164"/>
                </a:lnTo>
                <a:lnTo>
                  <a:pt x="4239884" y="1092956"/>
                </a:lnTo>
                <a:cubicBezTo>
                  <a:pt x="4240963" y="1090079"/>
                  <a:pt x="4242042" y="1088640"/>
                  <a:pt x="4243121" y="1088640"/>
                </a:cubicBezTo>
                <a:lnTo>
                  <a:pt x="4249595" y="1089719"/>
                </a:lnTo>
                <a:lnTo>
                  <a:pt x="4250674" y="1089719"/>
                </a:lnTo>
                <a:lnTo>
                  <a:pt x="4250674" y="1088640"/>
                </a:lnTo>
                <a:cubicBezTo>
                  <a:pt x="4248696" y="1084324"/>
                  <a:pt x="4245819" y="1082166"/>
                  <a:pt x="4242042" y="1082166"/>
                </a:cubicBezTo>
                <a:close/>
                <a:moveTo>
                  <a:pt x="3624057" y="1081575"/>
                </a:moveTo>
                <a:lnTo>
                  <a:pt x="3624057" y="1082654"/>
                </a:lnTo>
                <a:lnTo>
                  <a:pt x="3626215" y="1082654"/>
                </a:lnTo>
                <a:lnTo>
                  <a:pt x="3626215" y="1081575"/>
                </a:lnTo>
                <a:close/>
                <a:moveTo>
                  <a:pt x="6081200" y="1081306"/>
                </a:moveTo>
                <a:lnTo>
                  <a:pt x="6081200" y="1098301"/>
                </a:lnTo>
                <a:lnTo>
                  <a:pt x="6083358" y="1098301"/>
                </a:lnTo>
                <a:lnTo>
                  <a:pt x="6083358" y="1096143"/>
                </a:lnTo>
                <a:lnTo>
                  <a:pt x="6082279" y="1096143"/>
                </a:lnTo>
                <a:lnTo>
                  <a:pt x="6083358" y="1088724"/>
                </a:lnTo>
                <a:lnTo>
                  <a:pt x="6083358" y="1081306"/>
                </a:lnTo>
                <a:close/>
                <a:moveTo>
                  <a:pt x="7562411" y="1080903"/>
                </a:moveTo>
                <a:cubicBezTo>
                  <a:pt x="7586239" y="1087377"/>
                  <a:pt x="7598153" y="1094975"/>
                  <a:pt x="7598153" y="1103697"/>
                </a:cubicBezTo>
                <a:cubicBezTo>
                  <a:pt x="7601930" y="1103697"/>
                  <a:pt x="7605886" y="1106214"/>
                  <a:pt x="7610022" y="1111250"/>
                </a:cubicBezTo>
                <a:lnTo>
                  <a:pt x="7607864" y="1113408"/>
                </a:lnTo>
                <a:lnTo>
                  <a:pt x="7603548" y="1112329"/>
                </a:lnTo>
                <a:lnTo>
                  <a:pt x="7599232" y="1113408"/>
                </a:lnTo>
                <a:lnTo>
                  <a:pt x="7599232" y="1114487"/>
                </a:lnTo>
                <a:lnTo>
                  <a:pt x="7608943" y="1115566"/>
                </a:lnTo>
                <a:lnTo>
                  <a:pt x="7608943" y="1113408"/>
                </a:lnTo>
                <a:lnTo>
                  <a:pt x="7612180" y="1113408"/>
                </a:lnTo>
                <a:cubicBezTo>
                  <a:pt x="7618205" y="1119342"/>
                  <a:pt x="7622206" y="1126221"/>
                  <a:pt x="7624184" y="1134044"/>
                </a:cubicBezTo>
                <a:cubicBezTo>
                  <a:pt x="7624184" y="1139799"/>
                  <a:pt x="7621307" y="1142676"/>
                  <a:pt x="7615552" y="1142676"/>
                </a:cubicBezTo>
                <a:lnTo>
                  <a:pt x="7615552" y="1143755"/>
                </a:lnTo>
                <a:lnTo>
                  <a:pt x="7617710" y="1143755"/>
                </a:lnTo>
                <a:lnTo>
                  <a:pt x="7617710" y="1144834"/>
                </a:lnTo>
                <a:lnTo>
                  <a:pt x="7618789" y="1143755"/>
                </a:lnTo>
                <a:lnTo>
                  <a:pt x="7622026" y="1143755"/>
                </a:lnTo>
                <a:lnTo>
                  <a:pt x="7622026" y="1146992"/>
                </a:lnTo>
                <a:cubicBezTo>
                  <a:pt x="7613124" y="1159310"/>
                  <a:pt x="7603728" y="1165469"/>
                  <a:pt x="7593837" y="1165469"/>
                </a:cubicBezTo>
                <a:cubicBezTo>
                  <a:pt x="7582958" y="1159176"/>
                  <a:pt x="7577517" y="1152657"/>
                  <a:pt x="7577517" y="1145912"/>
                </a:cubicBezTo>
                <a:lnTo>
                  <a:pt x="7578596" y="1136202"/>
                </a:lnTo>
                <a:lnTo>
                  <a:pt x="7576438" y="1129728"/>
                </a:lnTo>
                <a:lnTo>
                  <a:pt x="7577517" y="1124333"/>
                </a:lnTo>
                <a:cubicBezTo>
                  <a:pt x="7576618" y="1114352"/>
                  <a:pt x="7570459" y="1100595"/>
                  <a:pt x="7559039" y="1083061"/>
                </a:cubicBezTo>
                <a:lnTo>
                  <a:pt x="7559039" y="1081982"/>
                </a:lnTo>
                <a:close/>
                <a:moveTo>
                  <a:pt x="2689401" y="1080830"/>
                </a:moveTo>
                <a:lnTo>
                  <a:pt x="2689401" y="1083933"/>
                </a:lnTo>
                <a:lnTo>
                  <a:pt x="2692502" y="1083933"/>
                </a:lnTo>
                <a:lnTo>
                  <a:pt x="2692502" y="1080830"/>
                </a:lnTo>
                <a:close/>
                <a:moveTo>
                  <a:pt x="8249975" y="1080101"/>
                </a:moveTo>
                <a:lnTo>
                  <a:pt x="8254309" y="1083196"/>
                </a:lnTo>
                <a:lnTo>
                  <a:pt x="8254309" y="1082118"/>
                </a:lnTo>
                <a:cubicBezTo>
                  <a:pt x="8254309" y="1081398"/>
                  <a:pt x="8253859" y="1080858"/>
                  <a:pt x="8252960" y="1080499"/>
                </a:cubicBezTo>
                <a:close/>
                <a:moveTo>
                  <a:pt x="8102304" y="1079959"/>
                </a:moveTo>
                <a:lnTo>
                  <a:pt x="8104462" y="1084275"/>
                </a:lnTo>
                <a:lnTo>
                  <a:pt x="8105541" y="1084275"/>
                </a:lnTo>
                <a:lnTo>
                  <a:pt x="8105541" y="1083196"/>
                </a:lnTo>
                <a:lnTo>
                  <a:pt x="8104462" y="1079959"/>
                </a:lnTo>
                <a:close/>
                <a:moveTo>
                  <a:pt x="6608953" y="1079959"/>
                </a:moveTo>
                <a:lnTo>
                  <a:pt x="6608953" y="1082116"/>
                </a:lnTo>
                <a:lnTo>
                  <a:pt x="6610032" y="1082116"/>
                </a:lnTo>
                <a:lnTo>
                  <a:pt x="6610032" y="1079959"/>
                </a:lnTo>
                <a:close/>
                <a:moveTo>
                  <a:pt x="6097115" y="1079149"/>
                </a:moveTo>
                <a:lnTo>
                  <a:pt x="6096036" y="1084409"/>
                </a:lnTo>
                <a:lnTo>
                  <a:pt x="6099138" y="1082385"/>
                </a:lnTo>
                <a:lnTo>
                  <a:pt x="6098194" y="1079149"/>
                </a:lnTo>
                <a:close/>
                <a:moveTo>
                  <a:pt x="9286888" y="1077044"/>
                </a:moveTo>
                <a:lnTo>
                  <a:pt x="9286888" y="1079201"/>
                </a:lnTo>
                <a:lnTo>
                  <a:pt x="9287967" y="1079201"/>
                </a:lnTo>
                <a:lnTo>
                  <a:pt x="9290125" y="1077044"/>
                </a:lnTo>
                <a:close/>
                <a:moveTo>
                  <a:pt x="6150121" y="1076991"/>
                </a:moveTo>
                <a:lnTo>
                  <a:pt x="6149042" y="1080227"/>
                </a:lnTo>
                <a:lnTo>
                  <a:pt x="6149042" y="1081306"/>
                </a:lnTo>
                <a:lnTo>
                  <a:pt x="6150121" y="1081306"/>
                </a:lnTo>
                <a:lnTo>
                  <a:pt x="6151200" y="1078069"/>
                </a:lnTo>
                <a:lnTo>
                  <a:pt x="6151200" y="1076991"/>
                </a:lnTo>
                <a:close/>
                <a:moveTo>
                  <a:pt x="8246756" y="1076723"/>
                </a:moveTo>
                <a:lnTo>
                  <a:pt x="8246756" y="1077802"/>
                </a:lnTo>
                <a:lnTo>
                  <a:pt x="8248129" y="1078782"/>
                </a:lnTo>
                <a:close/>
                <a:moveTo>
                  <a:pt x="9246964" y="1075965"/>
                </a:moveTo>
                <a:lnTo>
                  <a:pt x="9246964" y="1078122"/>
                </a:lnTo>
                <a:lnTo>
                  <a:pt x="9249122" y="1078122"/>
                </a:lnTo>
                <a:close/>
                <a:moveTo>
                  <a:pt x="2241443" y="1074477"/>
                </a:moveTo>
                <a:lnTo>
                  <a:pt x="2241443" y="1076635"/>
                </a:lnTo>
                <a:lnTo>
                  <a:pt x="2242520" y="1076635"/>
                </a:lnTo>
                <a:lnTo>
                  <a:pt x="2242520" y="1074477"/>
                </a:lnTo>
                <a:close/>
                <a:moveTo>
                  <a:pt x="8101225" y="1074430"/>
                </a:moveTo>
                <a:lnTo>
                  <a:pt x="8101225" y="1077802"/>
                </a:lnTo>
                <a:lnTo>
                  <a:pt x="8103383" y="1077802"/>
                </a:lnTo>
                <a:lnTo>
                  <a:pt x="8103383" y="1076723"/>
                </a:lnTo>
                <a:close/>
                <a:moveTo>
                  <a:pt x="8151938" y="1073350"/>
                </a:moveTo>
                <a:lnTo>
                  <a:pt x="8159491" y="1073350"/>
                </a:lnTo>
                <a:cubicBezTo>
                  <a:pt x="8161290" y="1073350"/>
                  <a:pt x="8163088" y="1076273"/>
                  <a:pt x="8164886" y="1082118"/>
                </a:cubicBezTo>
                <a:lnTo>
                  <a:pt x="8160570" y="1085354"/>
                </a:lnTo>
                <a:lnTo>
                  <a:pt x="8158412" y="1085354"/>
                </a:lnTo>
                <a:lnTo>
                  <a:pt x="8151938" y="1083196"/>
                </a:lnTo>
                <a:lnTo>
                  <a:pt x="8151938" y="1082118"/>
                </a:lnTo>
                <a:lnTo>
                  <a:pt x="8154096" y="1082118"/>
                </a:lnTo>
                <a:lnTo>
                  <a:pt x="8154096" y="1079959"/>
                </a:lnTo>
                <a:cubicBezTo>
                  <a:pt x="8151219" y="1079959"/>
                  <a:pt x="8149780" y="1079240"/>
                  <a:pt x="8149780" y="1077802"/>
                </a:cubicBezTo>
                <a:lnTo>
                  <a:pt x="8149780" y="1075508"/>
                </a:lnTo>
                <a:close/>
                <a:moveTo>
                  <a:pt x="9105615" y="1072728"/>
                </a:moveTo>
                <a:cubicBezTo>
                  <a:pt x="9105615" y="1074885"/>
                  <a:pt x="9106334" y="1075965"/>
                  <a:pt x="9107773" y="1075965"/>
                </a:cubicBezTo>
                <a:lnTo>
                  <a:pt x="9123958" y="1074885"/>
                </a:lnTo>
                <a:lnTo>
                  <a:pt x="9125037" y="1075965"/>
                </a:lnTo>
                <a:lnTo>
                  <a:pt x="9126116" y="1075965"/>
                </a:lnTo>
                <a:lnTo>
                  <a:pt x="9129353" y="1074885"/>
                </a:lnTo>
                <a:lnTo>
                  <a:pt x="9134748" y="1075965"/>
                </a:lnTo>
                <a:lnTo>
                  <a:pt x="9147696" y="1073807"/>
                </a:lnTo>
                <a:lnTo>
                  <a:pt x="9154170" y="1074885"/>
                </a:lnTo>
                <a:lnTo>
                  <a:pt x="9164960" y="1073807"/>
                </a:lnTo>
                <a:lnTo>
                  <a:pt x="9171434" y="1075965"/>
                </a:lnTo>
                <a:lnTo>
                  <a:pt x="9180066" y="1075965"/>
                </a:lnTo>
                <a:lnTo>
                  <a:pt x="9187619" y="1074885"/>
                </a:lnTo>
                <a:lnTo>
                  <a:pt x="9189777" y="1077044"/>
                </a:lnTo>
                <a:cubicBezTo>
                  <a:pt x="9189777" y="1075604"/>
                  <a:pt x="9190856" y="1074885"/>
                  <a:pt x="9193014" y="1074885"/>
                </a:cubicBezTo>
                <a:lnTo>
                  <a:pt x="9211357" y="1075965"/>
                </a:lnTo>
                <a:lnTo>
                  <a:pt x="9212436" y="1074885"/>
                </a:lnTo>
                <a:lnTo>
                  <a:pt x="9213515" y="1074885"/>
                </a:lnTo>
                <a:lnTo>
                  <a:pt x="9219989" y="1075965"/>
                </a:lnTo>
                <a:lnTo>
                  <a:pt x="9222147" y="1075965"/>
                </a:lnTo>
                <a:lnTo>
                  <a:pt x="9222147" y="1072728"/>
                </a:lnTo>
                <a:cubicBezTo>
                  <a:pt x="9223586" y="1072728"/>
                  <a:pt x="9224305" y="1073807"/>
                  <a:pt x="9224305" y="1075965"/>
                </a:cubicBezTo>
                <a:cubicBezTo>
                  <a:pt x="9227902" y="1075965"/>
                  <a:pt x="9229700" y="1076684"/>
                  <a:pt x="9229700" y="1078122"/>
                </a:cubicBezTo>
                <a:lnTo>
                  <a:pt x="9229700" y="1079201"/>
                </a:lnTo>
                <a:lnTo>
                  <a:pt x="9231858" y="1077044"/>
                </a:lnTo>
                <a:lnTo>
                  <a:pt x="9230779" y="1075965"/>
                </a:lnTo>
                <a:cubicBezTo>
                  <a:pt x="9232218" y="1075965"/>
                  <a:pt x="9232937" y="1074885"/>
                  <a:pt x="9232937" y="1072728"/>
                </a:cubicBezTo>
                <a:cubicBezTo>
                  <a:pt x="9240850" y="1074166"/>
                  <a:pt x="9253079" y="1074885"/>
                  <a:pt x="9269623" y="1074885"/>
                </a:cubicBezTo>
                <a:lnTo>
                  <a:pt x="9280414" y="1074885"/>
                </a:lnTo>
                <a:lnTo>
                  <a:pt x="9289046" y="1072728"/>
                </a:lnTo>
                <a:lnTo>
                  <a:pt x="9289046" y="1074885"/>
                </a:lnTo>
                <a:lnTo>
                  <a:pt x="9293362" y="1074885"/>
                </a:lnTo>
                <a:lnTo>
                  <a:pt x="9298757" y="1075965"/>
                </a:lnTo>
                <a:lnTo>
                  <a:pt x="9305231" y="1074885"/>
                </a:lnTo>
                <a:lnTo>
                  <a:pt x="9313863" y="1074885"/>
                </a:lnTo>
                <a:lnTo>
                  <a:pt x="9319258" y="1075965"/>
                </a:lnTo>
                <a:lnTo>
                  <a:pt x="9319258" y="1079201"/>
                </a:lnTo>
                <a:cubicBezTo>
                  <a:pt x="9317100" y="1082259"/>
                  <a:pt x="9316021" y="1086934"/>
                  <a:pt x="9316021" y="1093229"/>
                </a:cubicBezTo>
                <a:lnTo>
                  <a:pt x="9319258" y="1096465"/>
                </a:lnTo>
                <a:lnTo>
                  <a:pt x="9319258" y="1105098"/>
                </a:lnTo>
                <a:lnTo>
                  <a:pt x="9316021" y="1110492"/>
                </a:lnTo>
                <a:lnTo>
                  <a:pt x="9317100" y="1111571"/>
                </a:lnTo>
                <a:lnTo>
                  <a:pt x="9317100" y="1112651"/>
                </a:lnTo>
                <a:lnTo>
                  <a:pt x="9314942" y="1122361"/>
                </a:lnTo>
                <a:lnTo>
                  <a:pt x="9317100" y="1124520"/>
                </a:lnTo>
                <a:lnTo>
                  <a:pt x="9317100" y="1133152"/>
                </a:lnTo>
                <a:lnTo>
                  <a:pt x="9316021" y="1134231"/>
                </a:lnTo>
                <a:lnTo>
                  <a:pt x="9317100" y="1135309"/>
                </a:lnTo>
                <a:cubicBezTo>
                  <a:pt x="9316560" y="1150056"/>
                  <a:pt x="9315841" y="1157429"/>
                  <a:pt x="9314942" y="1157429"/>
                </a:cubicBezTo>
                <a:lnTo>
                  <a:pt x="9316021" y="1158508"/>
                </a:lnTo>
                <a:lnTo>
                  <a:pt x="9316021" y="1160666"/>
                </a:lnTo>
                <a:cubicBezTo>
                  <a:pt x="9315841" y="1164263"/>
                  <a:pt x="9315121" y="1166061"/>
                  <a:pt x="9313863" y="1166061"/>
                </a:cubicBezTo>
                <a:lnTo>
                  <a:pt x="9314942" y="1167140"/>
                </a:lnTo>
                <a:lnTo>
                  <a:pt x="9314942" y="1169298"/>
                </a:lnTo>
                <a:lnTo>
                  <a:pt x="9307389" y="1169298"/>
                </a:lnTo>
                <a:lnTo>
                  <a:pt x="9303073" y="1166061"/>
                </a:lnTo>
                <a:cubicBezTo>
                  <a:pt x="9301634" y="1166420"/>
                  <a:pt x="9300195" y="1168219"/>
                  <a:pt x="9298757" y="1171456"/>
                </a:cubicBezTo>
                <a:lnTo>
                  <a:pt x="9280414" y="1170377"/>
                </a:lnTo>
                <a:lnTo>
                  <a:pt x="9276097" y="1170377"/>
                </a:lnTo>
                <a:lnTo>
                  <a:pt x="9271781" y="1169298"/>
                </a:lnTo>
                <a:lnTo>
                  <a:pt x="9267465" y="1170377"/>
                </a:lnTo>
                <a:lnTo>
                  <a:pt x="9265307" y="1170377"/>
                </a:lnTo>
                <a:lnTo>
                  <a:pt x="9265307" y="1149876"/>
                </a:lnTo>
                <a:lnTo>
                  <a:pt x="9266386" y="1145560"/>
                </a:lnTo>
                <a:lnTo>
                  <a:pt x="9265307" y="1133152"/>
                </a:lnTo>
                <a:lnTo>
                  <a:pt x="9265307" y="1129914"/>
                </a:lnTo>
                <a:lnTo>
                  <a:pt x="9250201" y="1130993"/>
                </a:lnTo>
                <a:lnTo>
                  <a:pt x="9230779" y="1128836"/>
                </a:lnTo>
                <a:lnTo>
                  <a:pt x="9222147" y="1130993"/>
                </a:lnTo>
                <a:lnTo>
                  <a:pt x="9221068" y="1129914"/>
                </a:lnTo>
                <a:lnTo>
                  <a:pt x="9219989" y="1129914"/>
                </a:lnTo>
                <a:cubicBezTo>
                  <a:pt x="9216393" y="1130274"/>
                  <a:pt x="9214594" y="1131353"/>
                  <a:pt x="9214594" y="1133152"/>
                </a:cubicBezTo>
                <a:lnTo>
                  <a:pt x="9212436" y="1133152"/>
                </a:lnTo>
                <a:cubicBezTo>
                  <a:pt x="9212436" y="1130814"/>
                  <a:pt x="9207761" y="1129375"/>
                  <a:pt x="9198409" y="1128836"/>
                </a:cubicBezTo>
                <a:lnTo>
                  <a:pt x="9197330" y="1127756"/>
                </a:lnTo>
                <a:cubicBezTo>
                  <a:pt x="9197330" y="1129555"/>
                  <a:pt x="9194093" y="1130634"/>
                  <a:pt x="9187619" y="1130993"/>
                </a:cubicBezTo>
                <a:lnTo>
                  <a:pt x="9187619" y="1133152"/>
                </a:lnTo>
                <a:lnTo>
                  <a:pt x="9185461" y="1133152"/>
                </a:lnTo>
                <a:lnTo>
                  <a:pt x="9185461" y="1130993"/>
                </a:lnTo>
                <a:lnTo>
                  <a:pt x="9176829" y="1130993"/>
                </a:lnTo>
                <a:lnTo>
                  <a:pt x="9176829" y="1133152"/>
                </a:lnTo>
                <a:lnTo>
                  <a:pt x="9174671" y="1133152"/>
                </a:lnTo>
                <a:lnTo>
                  <a:pt x="9174671" y="1130993"/>
                </a:lnTo>
                <a:lnTo>
                  <a:pt x="9145538" y="1129914"/>
                </a:lnTo>
                <a:lnTo>
                  <a:pt x="9134748" y="1129914"/>
                </a:lnTo>
                <a:cubicBezTo>
                  <a:pt x="9129713" y="1129914"/>
                  <a:pt x="9127195" y="1130993"/>
                  <a:pt x="9127195" y="1133152"/>
                </a:cubicBezTo>
                <a:lnTo>
                  <a:pt x="9120721" y="1133152"/>
                </a:lnTo>
                <a:lnTo>
                  <a:pt x="9120721" y="1130993"/>
                </a:lnTo>
                <a:lnTo>
                  <a:pt x="9109931" y="1130993"/>
                </a:lnTo>
                <a:lnTo>
                  <a:pt x="9108852" y="1129914"/>
                </a:lnTo>
                <a:cubicBezTo>
                  <a:pt x="9106694" y="1129914"/>
                  <a:pt x="9105615" y="1130993"/>
                  <a:pt x="9105615" y="1133152"/>
                </a:cubicBezTo>
                <a:lnTo>
                  <a:pt x="9104536" y="1133152"/>
                </a:lnTo>
                <a:cubicBezTo>
                  <a:pt x="9104536" y="1131533"/>
                  <a:pt x="9102018" y="1129735"/>
                  <a:pt x="9096983" y="1127756"/>
                </a:cubicBezTo>
                <a:cubicBezTo>
                  <a:pt x="9094645" y="1129914"/>
                  <a:pt x="9087092" y="1130993"/>
                  <a:pt x="9074324" y="1130993"/>
                </a:cubicBezTo>
                <a:lnTo>
                  <a:pt x="9072166" y="1125598"/>
                </a:lnTo>
                <a:lnTo>
                  <a:pt x="9073245" y="1110492"/>
                </a:lnTo>
                <a:lnTo>
                  <a:pt x="9073245" y="1104018"/>
                </a:lnTo>
                <a:lnTo>
                  <a:pt x="9074324" y="1102939"/>
                </a:lnTo>
                <a:lnTo>
                  <a:pt x="9072166" y="1088913"/>
                </a:lnTo>
                <a:lnTo>
                  <a:pt x="9073245" y="1083517"/>
                </a:lnTo>
                <a:lnTo>
                  <a:pt x="9072166" y="1077044"/>
                </a:lnTo>
                <a:lnTo>
                  <a:pt x="9073245" y="1075965"/>
                </a:lnTo>
                <a:lnTo>
                  <a:pt x="9082956" y="1075965"/>
                </a:lnTo>
                <a:lnTo>
                  <a:pt x="9087272" y="1079201"/>
                </a:lnTo>
                <a:cubicBezTo>
                  <a:pt x="9087272" y="1076324"/>
                  <a:pt x="9089789" y="1074885"/>
                  <a:pt x="9094825" y="1074885"/>
                </a:cubicBezTo>
                <a:lnTo>
                  <a:pt x="9103457" y="1075965"/>
                </a:lnTo>
                <a:cubicBezTo>
                  <a:pt x="9103457" y="1073807"/>
                  <a:pt x="9104176" y="1072728"/>
                  <a:pt x="9105615" y="1072728"/>
                </a:cubicBezTo>
                <a:close/>
                <a:moveTo>
                  <a:pt x="5087870" y="1071999"/>
                </a:moveTo>
                <a:lnTo>
                  <a:pt x="5085712" y="1080631"/>
                </a:lnTo>
                <a:lnTo>
                  <a:pt x="5085712" y="1084813"/>
                </a:lnTo>
                <a:lnTo>
                  <a:pt x="5087870" y="1103156"/>
                </a:lnTo>
                <a:lnTo>
                  <a:pt x="5086791" y="1103156"/>
                </a:lnTo>
                <a:lnTo>
                  <a:pt x="5090028" y="1111787"/>
                </a:lnTo>
                <a:cubicBezTo>
                  <a:pt x="5087150" y="1115834"/>
                  <a:pt x="5085712" y="1119026"/>
                  <a:pt x="5085712" y="1121363"/>
                </a:cubicBezTo>
                <a:cubicBezTo>
                  <a:pt x="5086251" y="1125679"/>
                  <a:pt x="5086971" y="1127838"/>
                  <a:pt x="5087870" y="1127838"/>
                </a:cubicBezTo>
                <a:lnTo>
                  <a:pt x="5086791" y="1133233"/>
                </a:lnTo>
                <a:cubicBezTo>
                  <a:pt x="5086791" y="1141056"/>
                  <a:pt x="5089668" y="1144967"/>
                  <a:pt x="5095423" y="1144967"/>
                </a:cubicBezTo>
                <a:lnTo>
                  <a:pt x="5097581" y="1144967"/>
                </a:lnTo>
                <a:lnTo>
                  <a:pt x="5100818" y="1143888"/>
                </a:lnTo>
                <a:lnTo>
                  <a:pt x="5102976" y="1146046"/>
                </a:lnTo>
                <a:lnTo>
                  <a:pt x="5110529" y="1143888"/>
                </a:lnTo>
                <a:lnTo>
                  <a:pt x="5110529" y="1135391"/>
                </a:lnTo>
                <a:lnTo>
                  <a:pt x="5113631" y="1125679"/>
                </a:lnTo>
                <a:cubicBezTo>
                  <a:pt x="5111743" y="1125679"/>
                  <a:pt x="5110349" y="1120329"/>
                  <a:pt x="5109450" y="1109629"/>
                </a:cubicBezTo>
                <a:lnTo>
                  <a:pt x="5111608" y="1074158"/>
                </a:lnTo>
                <a:cubicBezTo>
                  <a:pt x="5106213" y="1072719"/>
                  <a:pt x="5098300" y="1071999"/>
                  <a:pt x="5087870" y="1071999"/>
                </a:cubicBezTo>
                <a:close/>
                <a:moveTo>
                  <a:pt x="3078095" y="1071998"/>
                </a:moveTo>
                <a:lnTo>
                  <a:pt x="3075937" y="1080631"/>
                </a:lnTo>
                <a:lnTo>
                  <a:pt x="3075937" y="1084812"/>
                </a:lnTo>
                <a:lnTo>
                  <a:pt x="3078095" y="1103155"/>
                </a:lnTo>
                <a:lnTo>
                  <a:pt x="3077016" y="1103155"/>
                </a:lnTo>
                <a:lnTo>
                  <a:pt x="3080253" y="1111786"/>
                </a:lnTo>
                <a:cubicBezTo>
                  <a:pt x="3077375" y="1115833"/>
                  <a:pt x="3075937" y="1119025"/>
                  <a:pt x="3075937" y="1121363"/>
                </a:cubicBezTo>
                <a:cubicBezTo>
                  <a:pt x="3076476" y="1125679"/>
                  <a:pt x="3077196" y="1127837"/>
                  <a:pt x="3078095" y="1127837"/>
                </a:cubicBezTo>
                <a:lnTo>
                  <a:pt x="3077016" y="1133232"/>
                </a:lnTo>
                <a:cubicBezTo>
                  <a:pt x="3077016" y="1141055"/>
                  <a:pt x="3079893" y="1144966"/>
                  <a:pt x="3085648" y="1144966"/>
                </a:cubicBezTo>
                <a:lnTo>
                  <a:pt x="3087806" y="1144966"/>
                </a:lnTo>
                <a:lnTo>
                  <a:pt x="3091043" y="1143887"/>
                </a:lnTo>
                <a:lnTo>
                  <a:pt x="3093201" y="1146045"/>
                </a:lnTo>
                <a:lnTo>
                  <a:pt x="3100754" y="1143887"/>
                </a:lnTo>
                <a:lnTo>
                  <a:pt x="3100754" y="1135390"/>
                </a:lnTo>
                <a:lnTo>
                  <a:pt x="3103856" y="1125679"/>
                </a:lnTo>
                <a:cubicBezTo>
                  <a:pt x="3101968" y="1125679"/>
                  <a:pt x="3100574" y="1120329"/>
                  <a:pt x="3099675" y="1109629"/>
                </a:cubicBezTo>
                <a:lnTo>
                  <a:pt x="3101833" y="1074156"/>
                </a:lnTo>
                <a:cubicBezTo>
                  <a:pt x="3096438" y="1072718"/>
                  <a:pt x="3088525" y="1071998"/>
                  <a:pt x="3078095" y="1071998"/>
                </a:cubicBezTo>
                <a:close/>
                <a:moveTo>
                  <a:pt x="1068322" y="1071997"/>
                </a:moveTo>
                <a:lnTo>
                  <a:pt x="1066165" y="1080629"/>
                </a:lnTo>
                <a:lnTo>
                  <a:pt x="1066165" y="1084811"/>
                </a:lnTo>
                <a:lnTo>
                  <a:pt x="1068322" y="1103154"/>
                </a:lnTo>
                <a:lnTo>
                  <a:pt x="1067244" y="1103154"/>
                </a:lnTo>
                <a:lnTo>
                  <a:pt x="1070481" y="1111786"/>
                </a:lnTo>
                <a:cubicBezTo>
                  <a:pt x="1067603" y="1115832"/>
                  <a:pt x="1066165" y="1119024"/>
                  <a:pt x="1066165" y="1121362"/>
                </a:cubicBezTo>
                <a:cubicBezTo>
                  <a:pt x="1066704" y="1125678"/>
                  <a:pt x="1067422" y="1127836"/>
                  <a:pt x="1068322" y="1127836"/>
                </a:cubicBezTo>
                <a:lnTo>
                  <a:pt x="1067244" y="1133231"/>
                </a:lnTo>
                <a:cubicBezTo>
                  <a:pt x="1067244" y="1141054"/>
                  <a:pt x="1070120" y="1144965"/>
                  <a:pt x="1075876" y="1144965"/>
                </a:cubicBezTo>
                <a:lnTo>
                  <a:pt x="1078033" y="1144965"/>
                </a:lnTo>
                <a:lnTo>
                  <a:pt x="1081270" y="1143886"/>
                </a:lnTo>
                <a:lnTo>
                  <a:pt x="1083427" y="1146044"/>
                </a:lnTo>
                <a:lnTo>
                  <a:pt x="1090982" y="1143886"/>
                </a:lnTo>
                <a:lnTo>
                  <a:pt x="1090982" y="1135389"/>
                </a:lnTo>
                <a:lnTo>
                  <a:pt x="1094085" y="1125678"/>
                </a:lnTo>
                <a:cubicBezTo>
                  <a:pt x="1092194" y="1125678"/>
                  <a:pt x="1090801" y="1120328"/>
                  <a:pt x="1089903" y="1109628"/>
                </a:cubicBezTo>
                <a:lnTo>
                  <a:pt x="1092061" y="1074156"/>
                </a:lnTo>
                <a:cubicBezTo>
                  <a:pt x="1086664" y="1072717"/>
                  <a:pt x="1078752" y="1071997"/>
                  <a:pt x="1068322" y="1071997"/>
                </a:cubicBezTo>
                <a:close/>
                <a:moveTo>
                  <a:pt x="8101225" y="1067956"/>
                </a:moveTo>
                <a:lnTo>
                  <a:pt x="8101225" y="1070114"/>
                </a:lnTo>
                <a:lnTo>
                  <a:pt x="8102304" y="1073350"/>
                </a:lnTo>
                <a:lnTo>
                  <a:pt x="8103383" y="1073350"/>
                </a:lnTo>
                <a:lnTo>
                  <a:pt x="8103383" y="1071193"/>
                </a:lnTo>
                <a:lnTo>
                  <a:pt x="8102304" y="1067956"/>
                </a:lnTo>
                <a:close/>
                <a:moveTo>
                  <a:pt x="7684878" y="1067820"/>
                </a:moveTo>
                <a:lnTo>
                  <a:pt x="7671930" y="1083061"/>
                </a:lnTo>
                <a:lnTo>
                  <a:pt x="7673009" y="1098302"/>
                </a:lnTo>
                <a:lnTo>
                  <a:pt x="7669772" y="1099381"/>
                </a:lnTo>
                <a:lnTo>
                  <a:pt x="7671930" y="1109092"/>
                </a:lnTo>
                <a:lnTo>
                  <a:pt x="7670851" y="1113408"/>
                </a:lnTo>
                <a:lnTo>
                  <a:pt x="7674088" y="1134044"/>
                </a:lnTo>
                <a:lnTo>
                  <a:pt x="7676246" y="1136202"/>
                </a:lnTo>
                <a:lnTo>
                  <a:pt x="7676246" y="1140518"/>
                </a:lnTo>
                <a:cubicBezTo>
                  <a:pt x="7676246" y="1141957"/>
                  <a:pt x="7674808" y="1142676"/>
                  <a:pt x="7671930" y="1142676"/>
                </a:cubicBezTo>
                <a:lnTo>
                  <a:pt x="7671930" y="1149285"/>
                </a:lnTo>
                <a:lnTo>
                  <a:pt x="7668693" y="1153600"/>
                </a:lnTo>
                <a:lnTo>
                  <a:pt x="7668693" y="1155759"/>
                </a:lnTo>
                <a:cubicBezTo>
                  <a:pt x="7674088" y="1161154"/>
                  <a:pt x="7676966" y="1166548"/>
                  <a:pt x="7677325" y="1171944"/>
                </a:cubicBezTo>
                <a:lnTo>
                  <a:pt x="7683799" y="1171944"/>
                </a:lnTo>
                <a:cubicBezTo>
                  <a:pt x="7685238" y="1171944"/>
                  <a:pt x="7686317" y="1167987"/>
                  <a:pt x="7687036" y="1160075"/>
                </a:cubicBezTo>
                <a:cubicBezTo>
                  <a:pt x="7688115" y="1160075"/>
                  <a:pt x="7689959" y="1157557"/>
                  <a:pt x="7692566" y="1152522"/>
                </a:cubicBezTo>
                <a:cubicBezTo>
                  <a:pt x="7692566" y="1142721"/>
                  <a:pt x="7690363" y="1136202"/>
                  <a:pt x="7685957" y="1132965"/>
                </a:cubicBezTo>
                <a:lnTo>
                  <a:pt x="7684878" y="1129728"/>
                </a:lnTo>
                <a:lnTo>
                  <a:pt x="7694724" y="1113408"/>
                </a:lnTo>
                <a:cubicBezTo>
                  <a:pt x="7691307" y="1108193"/>
                  <a:pt x="7688385" y="1100235"/>
                  <a:pt x="7685957" y="1089535"/>
                </a:cubicBezTo>
                <a:lnTo>
                  <a:pt x="7684878" y="1086298"/>
                </a:lnTo>
                <a:cubicBezTo>
                  <a:pt x="7687216" y="1085399"/>
                  <a:pt x="7689419" y="1082521"/>
                  <a:pt x="7691487" y="1077666"/>
                </a:cubicBezTo>
                <a:cubicBezTo>
                  <a:pt x="7689419" y="1072001"/>
                  <a:pt x="7687216" y="1068719"/>
                  <a:pt x="7684878" y="1067820"/>
                </a:cubicBezTo>
                <a:close/>
                <a:moveTo>
                  <a:pt x="5064266" y="1067683"/>
                </a:moveTo>
                <a:lnTo>
                  <a:pt x="5064266" y="1069841"/>
                </a:lnTo>
                <a:lnTo>
                  <a:pt x="5065345" y="1069841"/>
                </a:lnTo>
                <a:lnTo>
                  <a:pt x="5065345" y="1067683"/>
                </a:lnTo>
                <a:close/>
                <a:moveTo>
                  <a:pt x="3054492" y="1067683"/>
                </a:moveTo>
                <a:lnTo>
                  <a:pt x="3054492" y="1069840"/>
                </a:lnTo>
                <a:lnTo>
                  <a:pt x="3055571" y="1069840"/>
                </a:lnTo>
                <a:lnTo>
                  <a:pt x="3055571" y="1067683"/>
                </a:lnTo>
                <a:close/>
                <a:moveTo>
                  <a:pt x="1044717" y="1067682"/>
                </a:moveTo>
                <a:lnTo>
                  <a:pt x="1044717" y="1069839"/>
                </a:lnTo>
                <a:lnTo>
                  <a:pt x="1045797" y="1069839"/>
                </a:lnTo>
                <a:lnTo>
                  <a:pt x="1045797" y="1067682"/>
                </a:lnTo>
                <a:close/>
                <a:moveTo>
                  <a:pt x="2095775" y="1063552"/>
                </a:moveTo>
                <a:lnTo>
                  <a:pt x="2086065" y="1070161"/>
                </a:lnTo>
                <a:lnTo>
                  <a:pt x="2086065" y="1072319"/>
                </a:lnTo>
                <a:lnTo>
                  <a:pt x="2088223" y="1072319"/>
                </a:lnTo>
                <a:cubicBezTo>
                  <a:pt x="2093978" y="1071240"/>
                  <a:pt x="2096854" y="1068317"/>
                  <a:pt x="2096854" y="1063552"/>
                </a:cubicBezTo>
                <a:close/>
                <a:moveTo>
                  <a:pt x="7666535" y="1063504"/>
                </a:moveTo>
                <a:cubicBezTo>
                  <a:pt x="7666535" y="1065303"/>
                  <a:pt x="7665411" y="1067101"/>
                  <a:pt x="7663163" y="1068899"/>
                </a:cubicBezTo>
                <a:lnTo>
                  <a:pt x="7663163" y="1073350"/>
                </a:lnTo>
                <a:lnTo>
                  <a:pt x="7664377" y="1073350"/>
                </a:lnTo>
                <a:cubicBezTo>
                  <a:pt x="7664377" y="1070204"/>
                  <a:pt x="7665816" y="1067281"/>
                  <a:pt x="7668693" y="1064583"/>
                </a:cubicBezTo>
                <a:lnTo>
                  <a:pt x="7668693" y="1063504"/>
                </a:lnTo>
                <a:close/>
                <a:moveTo>
                  <a:pt x="2245758" y="1062473"/>
                </a:moveTo>
                <a:lnTo>
                  <a:pt x="2242520" y="1070161"/>
                </a:lnTo>
                <a:lnTo>
                  <a:pt x="2244677" y="1072319"/>
                </a:lnTo>
                <a:lnTo>
                  <a:pt x="2243600" y="1073398"/>
                </a:lnTo>
                <a:lnTo>
                  <a:pt x="2243600" y="1075556"/>
                </a:lnTo>
                <a:lnTo>
                  <a:pt x="2244677" y="1075556"/>
                </a:lnTo>
                <a:lnTo>
                  <a:pt x="2245758" y="1072319"/>
                </a:lnTo>
                <a:lnTo>
                  <a:pt x="2244677" y="1068003"/>
                </a:lnTo>
                <a:lnTo>
                  <a:pt x="2246837" y="1063552"/>
                </a:lnTo>
                <a:lnTo>
                  <a:pt x="2246837" y="1062473"/>
                </a:lnTo>
                <a:close/>
                <a:moveTo>
                  <a:pt x="2228494" y="1061394"/>
                </a:moveTo>
                <a:lnTo>
                  <a:pt x="2226336" y="1063552"/>
                </a:lnTo>
                <a:lnTo>
                  <a:pt x="2226336" y="1066924"/>
                </a:lnTo>
                <a:lnTo>
                  <a:pt x="2229572" y="1066924"/>
                </a:lnTo>
                <a:lnTo>
                  <a:pt x="2229572" y="1061394"/>
                </a:lnTo>
                <a:close/>
                <a:moveTo>
                  <a:pt x="3729664" y="1061074"/>
                </a:moveTo>
                <a:cubicBezTo>
                  <a:pt x="3724629" y="1064131"/>
                  <a:pt x="3722111" y="1066289"/>
                  <a:pt x="3722111" y="1067548"/>
                </a:cubicBezTo>
                <a:lnTo>
                  <a:pt x="3722111" y="1069706"/>
                </a:lnTo>
                <a:cubicBezTo>
                  <a:pt x="3722111" y="1071864"/>
                  <a:pt x="3724269" y="1072943"/>
                  <a:pt x="3728585" y="1072943"/>
                </a:cubicBezTo>
                <a:lnTo>
                  <a:pt x="3728585" y="1075101"/>
                </a:lnTo>
                <a:lnTo>
                  <a:pt x="3729664" y="1075101"/>
                </a:lnTo>
                <a:cubicBezTo>
                  <a:pt x="3729664" y="1072943"/>
                  <a:pt x="3731103" y="1070425"/>
                  <a:pt x="3733980" y="1067548"/>
                </a:cubicBezTo>
                <a:lnTo>
                  <a:pt x="3733980" y="1063232"/>
                </a:lnTo>
                <a:lnTo>
                  <a:pt x="3731822" y="1061074"/>
                </a:lnTo>
                <a:close/>
                <a:moveTo>
                  <a:pt x="4133333" y="1060586"/>
                </a:moveTo>
                <a:lnTo>
                  <a:pt x="4133333" y="1061665"/>
                </a:lnTo>
                <a:lnTo>
                  <a:pt x="4134412" y="1065981"/>
                </a:lnTo>
                <a:cubicBezTo>
                  <a:pt x="4133333" y="1069577"/>
                  <a:pt x="4131175" y="1071376"/>
                  <a:pt x="4127938" y="1071376"/>
                </a:cubicBezTo>
                <a:lnTo>
                  <a:pt x="4127938" y="1073534"/>
                </a:lnTo>
                <a:lnTo>
                  <a:pt x="4132254" y="1080007"/>
                </a:lnTo>
                <a:cubicBezTo>
                  <a:pt x="4132254" y="1089179"/>
                  <a:pt x="4129736" y="1095249"/>
                  <a:pt x="4124701" y="1098216"/>
                </a:cubicBezTo>
                <a:cubicBezTo>
                  <a:pt x="4130455" y="1100734"/>
                  <a:pt x="4133333" y="1105409"/>
                  <a:pt x="4133333" y="1112243"/>
                </a:cubicBezTo>
                <a:lnTo>
                  <a:pt x="4134412" y="1111164"/>
                </a:lnTo>
                <a:lnTo>
                  <a:pt x="4138728" y="1111164"/>
                </a:lnTo>
                <a:lnTo>
                  <a:pt x="4153834" y="1117638"/>
                </a:lnTo>
                <a:lnTo>
                  <a:pt x="4160308" y="1111164"/>
                </a:lnTo>
                <a:lnTo>
                  <a:pt x="4166782" y="1111164"/>
                </a:lnTo>
                <a:lnTo>
                  <a:pt x="4189306" y="1118717"/>
                </a:lnTo>
                <a:lnTo>
                  <a:pt x="4192543" y="1111164"/>
                </a:lnTo>
                <a:lnTo>
                  <a:pt x="4191464" y="1104690"/>
                </a:lnTo>
                <a:lnTo>
                  <a:pt x="4191464" y="1101453"/>
                </a:lnTo>
                <a:lnTo>
                  <a:pt x="4193622" y="1099295"/>
                </a:lnTo>
                <a:lnTo>
                  <a:pt x="4192543" y="1094035"/>
                </a:lnTo>
                <a:lnTo>
                  <a:pt x="4192543" y="1089719"/>
                </a:lnTo>
                <a:lnTo>
                  <a:pt x="4194701" y="1086482"/>
                </a:lnTo>
                <a:lnTo>
                  <a:pt x="4194701" y="1083245"/>
                </a:lnTo>
                <a:lnTo>
                  <a:pt x="4192543" y="1083245"/>
                </a:lnTo>
                <a:lnTo>
                  <a:pt x="4192543" y="1082166"/>
                </a:lnTo>
                <a:lnTo>
                  <a:pt x="4184990" y="1083245"/>
                </a:lnTo>
                <a:lnTo>
                  <a:pt x="4177437" y="1083245"/>
                </a:lnTo>
                <a:lnTo>
                  <a:pt x="4172042" y="1092956"/>
                </a:lnTo>
                <a:lnTo>
                  <a:pt x="4154913" y="1097272"/>
                </a:lnTo>
                <a:cubicBezTo>
                  <a:pt x="4143403" y="1095294"/>
                  <a:pt x="4137649" y="1090977"/>
                  <a:pt x="4137649" y="1084324"/>
                </a:cubicBezTo>
                <a:lnTo>
                  <a:pt x="4137649" y="1082166"/>
                </a:lnTo>
                <a:lnTo>
                  <a:pt x="4138728" y="1070297"/>
                </a:lnTo>
                <a:lnTo>
                  <a:pt x="4136570" y="1063823"/>
                </a:lnTo>
                <a:lnTo>
                  <a:pt x="4136570" y="1060586"/>
                </a:lnTo>
                <a:close/>
                <a:moveTo>
                  <a:pt x="6204206" y="1060131"/>
                </a:moveTo>
                <a:lnTo>
                  <a:pt x="6204206" y="1061210"/>
                </a:lnTo>
                <a:lnTo>
                  <a:pt x="6209466" y="1061210"/>
                </a:lnTo>
                <a:lnTo>
                  <a:pt x="6209466" y="1060131"/>
                </a:lnTo>
                <a:close/>
                <a:moveTo>
                  <a:pt x="5582174" y="1058782"/>
                </a:moveTo>
                <a:lnTo>
                  <a:pt x="5580016" y="1060940"/>
                </a:lnTo>
                <a:lnTo>
                  <a:pt x="5583253" y="1065256"/>
                </a:lnTo>
                <a:lnTo>
                  <a:pt x="5584332" y="1065256"/>
                </a:lnTo>
                <a:lnTo>
                  <a:pt x="5589592" y="1062019"/>
                </a:lnTo>
                <a:lnTo>
                  <a:pt x="5589592" y="1058782"/>
                </a:lnTo>
                <a:close/>
                <a:moveTo>
                  <a:pt x="1724747" y="1057296"/>
                </a:moveTo>
                <a:lnTo>
                  <a:pt x="1719353" y="1059454"/>
                </a:lnTo>
                <a:lnTo>
                  <a:pt x="1721510" y="1066872"/>
                </a:lnTo>
                <a:lnTo>
                  <a:pt x="1722591" y="1066872"/>
                </a:lnTo>
                <a:cubicBezTo>
                  <a:pt x="1726186" y="1064984"/>
                  <a:pt x="1727985" y="1062152"/>
                  <a:pt x="1727985" y="1058375"/>
                </a:cubicBezTo>
                <a:close/>
                <a:moveTo>
                  <a:pt x="2685220" y="1056553"/>
                </a:moveTo>
                <a:lnTo>
                  <a:pt x="2683061" y="1058711"/>
                </a:lnTo>
                <a:lnTo>
                  <a:pt x="2683061" y="1059790"/>
                </a:lnTo>
                <a:lnTo>
                  <a:pt x="2687242" y="1065050"/>
                </a:lnTo>
                <a:lnTo>
                  <a:pt x="2687242" y="1066129"/>
                </a:lnTo>
                <a:lnTo>
                  <a:pt x="2681983" y="1071389"/>
                </a:lnTo>
                <a:lnTo>
                  <a:pt x="2681983" y="1073412"/>
                </a:lnTo>
                <a:lnTo>
                  <a:pt x="2684141" y="1075570"/>
                </a:lnTo>
                <a:lnTo>
                  <a:pt x="2686163" y="1075570"/>
                </a:lnTo>
                <a:lnTo>
                  <a:pt x="2690480" y="1067073"/>
                </a:lnTo>
                <a:lnTo>
                  <a:pt x="2692502" y="1065050"/>
                </a:lnTo>
                <a:lnTo>
                  <a:pt x="2692502" y="1063971"/>
                </a:lnTo>
                <a:lnTo>
                  <a:pt x="2686163" y="1056553"/>
                </a:lnTo>
                <a:close/>
                <a:moveTo>
                  <a:pt x="6199890" y="1055815"/>
                </a:moveTo>
                <a:lnTo>
                  <a:pt x="6195709" y="1059052"/>
                </a:lnTo>
                <a:lnTo>
                  <a:pt x="6203127" y="1057973"/>
                </a:lnTo>
                <a:cubicBezTo>
                  <a:pt x="6203127" y="1056534"/>
                  <a:pt x="6202048" y="1055815"/>
                  <a:pt x="6199890" y="1055815"/>
                </a:cubicBezTo>
                <a:close/>
                <a:moveTo>
                  <a:pt x="3690955" y="1054600"/>
                </a:moveTo>
                <a:lnTo>
                  <a:pt x="3686639" y="1056757"/>
                </a:lnTo>
                <a:lnTo>
                  <a:pt x="3678007" y="1055679"/>
                </a:lnTo>
                <a:lnTo>
                  <a:pt x="3671533" y="1057837"/>
                </a:lnTo>
                <a:lnTo>
                  <a:pt x="3662901" y="1055679"/>
                </a:lnTo>
                <a:lnTo>
                  <a:pt x="3659664" y="1056757"/>
                </a:lnTo>
                <a:lnTo>
                  <a:pt x="3651032" y="1055679"/>
                </a:lnTo>
                <a:lnTo>
                  <a:pt x="3626215" y="1057837"/>
                </a:lnTo>
                <a:lnTo>
                  <a:pt x="3620820" y="1056757"/>
                </a:lnTo>
                <a:lnTo>
                  <a:pt x="3617583" y="1062153"/>
                </a:lnTo>
                <a:cubicBezTo>
                  <a:pt x="3619741" y="1064491"/>
                  <a:pt x="3620820" y="1069166"/>
                  <a:pt x="3620820" y="1076180"/>
                </a:cubicBezTo>
                <a:lnTo>
                  <a:pt x="3628373" y="1081575"/>
                </a:lnTo>
                <a:lnTo>
                  <a:pt x="3629452" y="1081575"/>
                </a:lnTo>
                <a:lnTo>
                  <a:pt x="3639163" y="1079417"/>
                </a:lnTo>
                <a:lnTo>
                  <a:pt x="3641321" y="1084812"/>
                </a:lnTo>
                <a:lnTo>
                  <a:pt x="3630531" y="1088049"/>
                </a:lnTo>
                <a:lnTo>
                  <a:pt x="3624057" y="1086970"/>
                </a:lnTo>
                <a:lnTo>
                  <a:pt x="3620820" y="1086970"/>
                </a:lnTo>
                <a:cubicBezTo>
                  <a:pt x="3618302" y="1090566"/>
                  <a:pt x="3615784" y="1092365"/>
                  <a:pt x="3613267" y="1092365"/>
                </a:cubicBezTo>
                <a:lnTo>
                  <a:pt x="3611109" y="1097625"/>
                </a:lnTo>
                <a:cubicBezTo>
                  <a:pt x="3612547" y="1097625"/>
                  <a:pt x="3615784" y="1100143"/>
                  <a:pt x="3620820" y="1105178"/>
                </a:cubicBezTo>
                <a:cubicBezTo>
                  <a:pt x="3624416" y="1105178"/>
                  <a:pt x="3626215" y="1106257"/>
                  <a:pt x="3626215" y="1108415"/>
                </a:cubicBezTo>
                <a:lnTo>
                  <a:pt x="3628373" y="1108415"/>
                </a:lnTo>
                <a:lnTo>
                  <a:pt x="3625136" y="1104099"/>
                </a:lnTo>
                <a:lnTo>
                  <a:pt x="3628373" y="1100862"/>
                </a:lnTo>
                <a:lnTo>
                  <a:pt x="3634847" y="1100862"/>
                </a:lnTo>
                <a:cubicBezTo>
                  <a:pt x="3638623" y="1100862"/>
                  <a:pt x="3641860" y="1101941"/>
                  <a:pt x="3644558" y="1104099"/>
                </a:cubicBezTo>
                <a:lnTo>
                  <a:pt x="3645637" y="1104099"/>
                </a:lnTo>
                <a:cubicBezTo>
                  <a:pt x="3645637" y="1100862"/>
                  <a:pt x="3643479" y="1097670"/>
                  <a:pt x="3639163" y="1094523"/>
                </a:cubicBezTo>
                <a:lnTo>
                  <a:pt x="3639163" y="1093444"/>
                </a:lnTo>
                <a:cubicBezTo>
                  <a:pt x="3639163" y="1091825"/>
                  <a:pt x="3642040" y="1090027"/>
                  <a:pt x="3647795" y="1088049"/>
                </a:cubicBezTo>
                <a:cubicBezTo>
                  <a:pt x="3647795" y="1080856"/>
                  <a:pt x="3653549" y="1076899"/>
                  <a:pt x="3665059" y="1076180"/>
                </a:cubicBezTo>
                <a:lnTo>
                  <a:pt x="3668296" y="1076180"/>
                </a:lnTo>
                <a:lnTo>
                  <a:pt x="3673691" y="1080496"/>
                </a:lnTo>
                <a:lnTo>
                  <a:pt x="3686639" y="1079417"/>
                </a:lnTo>
                <a:lnTo>
                  <a:pt x="3693113" y="1079417"/>
                </a:lnTo>
                <a:cubicBezTo>
                  <a:pt x="3700936" y="1077978"/>
                  <a:pt x="3704847" y="1076539"/>
                  <a:pt x="3704847" y="1075101"/>
                </a:cubicBezTo>
                <a:lnTo>
                  <a:pt x="3704847" y="1062153"/>
                </a:lnTo>
                <a:cubicBezTo>
                  <a:pt x="3704847" y="1058556"/>
                  <a:pt x="3704173" y="1056757"/>
                  <a:pt x="3702824" y="1056757"/>
                </a:cubicBezTo>
                <a:lnTo>
                  <a:pt x="3696350" y="1057837"/>
                </a:lnTo>
                <a:close/>
                <a:moveTo>
                  <a:pt x="6192472" y="1053792"/>
                </a:moveTo>
                <a:lnTo>
                  <a:pt x="6192472" y="1055815"/>
                </a:lnTo>
                <a:lnTo>
                  <a:pt x="6193551" y="1055815"/>
                </a:lnTo>
                <a:lnTo>
                  <a:pt x="6193551" y="1053792"/>
                </a:lnTo>
                <a:close/>
                <a:moveTo>
                  <a:pt x="3728585" y="1053521"/>
                </a:moveTo>
                <a:lnTo>
                  <a:pt x="3727506" y="1054600"/>
                </a:lnTo>
                <a:lnTo>
                  <a:pt x="3726427" y="1054600"/>
                </a:lnTo>
                <a:lnTo>
                  <a:pt x="3728585" y="1058916"/>
                </a:lnTo>
                <a:lnTo>
                  <a:pt x="3732901" y="1057837"/>
                </a:lnTo>
                <a:lnTo>
                  <a:pt x="3732901" y="1055679"/>
                </a:lnTo>
                <a:lnTo>
                  <a:pt x="3730743" y="1053521"/>
                </a:lnTo>
                <a:close/>
                <a:moveTo>
                  <a:pt x="2590268" y="1053451"/>
                </a:moveTo>
                <a:lnTo>
                  <a:pt x="2589323" y="1054530"/>
                </a:lnTo>
                <a:lnTo>
                  <a:pt x="2589323" y="1055474"/>
                </a:lnTo>
                <a:lnTo>
                  <a:pt x="2591346" y="1057632"/>
                </a:lnTo>
                <a:lnTo>
                  <a:pt x="2592425" y="1056553"/>
                </a:lnTo>
                <a:lnTo>
                  <a:pt x="2592425" y="1055474"/>
                </a:lnTo>
                <a:close/>
                <a:moveTo>
                  <a:pt x="2115199" y="1052627"/>
                </a:moveTo>
                <a:lnTo>
                  <a:pt x="2115199" y="1058157"/>
                </a:lnTo>
                <a:lnTo>
                  <a:pt x="2118435" y="1062473"/>
                </a:lnTo>
                <a:lnTo>
                  <a:pt x="2118435" y="1065845"/>
                </a:lnTo>
                <a:cubicBezTo>
                  <a:pt x="2116098" y="1067823"/>
                  <a:pt x="2114660" y="1072903"/>
                  <a:pt x="2114120" y="1081086"/>
                </a:cubicBezTo>
                <a:lnTo>
                  <a:pt x="2111962" y="1083244"/>
                </a:lnTo>
                <a:lnTo>
                  <a:pt x="2111962" y="1090932"/>
                </a:lnTo>
                <a:cubicBezTo>
                  <a:pt x="2112501" y="1095248"/>
                  <a:pt x="2113579" y="1097406"/>
                  <a:pt x="2115199" y="1097406"/>
                </a:cubicBezTo>
                <a:lnTo>
                  <a:pt x="2134620" y="1097406"/>
                </a:lnTo>
                <a:lnTo>
                  <a:pt x="2141094" y="1095248"/>
                </a:lnTo>
                <a:cubicBezTo>
                  <a:pt x="2144871" y="1097406"/>
                  <a:pt x="2148467" y="1098485"/>
                  <a:pt x="2151884" y="1098485"/>
                </a:cubicBezTo>
                <a:lnTo>
                  <a:pt x="2154042" y="1098485"/>
                </a:lnTo>
                <a:lnTo>
                  <a:pt x="2164832" y="1097406"/>
                </a:lnTo>
                <a:cubicBezTo>
                  <a:pt x="2174903" y="1097406"/>
                  <a:pt x="2179938" y="1099609"/>
                  <a:pt x="2179938" y="1104015"/>
                </a:cubicBezTo>
                <a:lnTo>
                  <a:pt x="2183175" y="1104015"/>
                </a:lnTo>
                <a:cubicBezTo>
                  <a:pt x="2184074" y="1098889"/>
                  <a:pt x="2187311" y="1096327"/>
                  <a:pt x="2192887" y="1096327"/>
                </a:cubicBezTo>
                <a:lnTo>
                  <a:pt x="2200439" y="1098485"/>
                </a:lnTo>
                <a:lnTo>
                  <a:pt x="2201518" y="1097406"/>
                </a:lnTo>
                <a:lnTo>
                  <a:pt x="2202598" y="1097406"/>
                </a:lnTo>
                <a:lnTo>
                  <a:pt x="2201518" y="1096327"/>
                </a:lnTo>
                <a:lnTo>
                  <a:pt x="2201518" y="1092011"/>
                </a:lnTo>
                <a:cubicBezTo>
                  <a:pt x="2201518" y="1090572"/>
                  <a:pt x="2203678" y="1089493"/>
                  <a:pt x="2207993" y="1088774"/>
                </a:cubicBezTo>
                <a:lnTo>
                  <a:pt x="2207993" y="1085402"/>
                </a:lnTo>
                <a:cubicBezTo>
                  <a:pt x="2203856" y="1085402"/>
                  <a:pt x="2201338" y="1082480"/>
                  <a:pt x="2200439" y="1076635"/>
                </a:cubicBezTo>
                <a:lnTo>
                  <a:pt x="2200439" y="1059236"/>
                </a:lnTo>
                <a:cubicBezTo>
                  <a:pt x="2200439" y="1057438"/>
                  <a:pt x="2193605" y="1055999"/>
                  <a:pt x="2179938" y="1054920"/>
                </a:cubicBezTo>
                <a:lnTo>
                  <a:pt x="2155122" y="1057078"/>
                </a:lnTo>
                <a:lnTo>
                  <a:pt x="2147568" y="1052627"/>
                </a:lnTo>
                <a:lnTo>
                  <a:pt x="2143252" y="1052627"/>
                </a:lnTo>
                <a:cubicBezTo>
                  <a:pt x="2139835" y="1055594"/>
                  <a:pt x="2135518" y="1057078"/>
                  <a:pt x="2130306" y="1057078"/>
                </a:cubicBezTo>
                <a:close/>
                <a:moveTo>
                  <a:pt x="6194630" y="1050555"/>
                </a:moveTo>
                <a:lnTo>
                  <a:pt x="6194630" y="1053792"/>
                </a:lnTo>
                <a:lnTo>
                  <a:pt x="6196788" y="1053792"/>
                </a:lnTo>
                <a:lnTo>
                  <a:pt x="6196788" y="1050555"/>
                </a:lnTo>
                <a:close/>
                <a:moveTo>
                  <a:pt x="6155381" y="1049476"/>
                </a:moveTo>
                <a:lnTo>
                  <a:pt x="6157539" y="1051634"/>
                </a:lnTo>
                <a:lnTo>
                  <a:pt x="6155381" y="1051634"/>
                </a:lnTo>
                <a:close/>
                <a:moveTo>
                  <a:pt x="7613394" y="1046241"/>
                </a:moveTo>
                <a:lnTo>
                  <a:pt x="7610022" y="1053793"/>
                </a:lnTo>
                <a:lnTo>
                  <a:pt x="7610022" y="1054872"/>
                </a:lnTo>
                <a:lnTo>
                  <a:pt x="7611101" y="1054872"/>
                </a:lnTo>
                <a:cubicBezTo>
                  <a:pt x="7611641" y="1051276"/>
                  <a:pt x="7612765" y="1049477"/>
                  <a:pt x="7614473" y="1049477"/>
                </a:cubicBezTo>
                <a:lnTo>
                  <a:pt x="7615552" y="1053793"/>
                </a:lnTo>
                <a:lnTo>
                  <a:pt x="7616631" y="1053793"/>
                </a:lnTo>
                <a:lnTo>
                  <a:pt x="7616631" y="1047319"/>
                </a:lnTo>
                <a:close/>
                <a:moveTo>
                  <a:pt x="1577734" y="1045427"/>
                </a:moveTo>
                <a:cubicBezTo>
                  <a:pt x="1577734" y="1048305"/>
                  <a:pt x="1576655" y="1049743"/>
                  <a:pt x="1574497" y="1049743"/>
                </a:cubicBezTo>
                <a:lnTo>
                  <a:pt x="1574497" y="1050822"/>
                </a:lnTo>
                <a:lnTo>
                  <a:pt x="1576655" y="1050822"/>
                </a:lnTo>
                <a:lnTo>
                  <a:pt x="1578812" y="1047585"/>
                </a:lnTo>
                <a:lnTo>
                  <a:pt x="1578812" y="1045427"/>
                </a:lnTo>
                <a:close/>
                <a:moveTo>
                  <a:pt x="3592766" y="1043810"/>
                </a:moveTo>
                <a:lnTo>
                  <a:pt x="3589529" y="1044889"/>
                </a:lnTo>
                <a:lnTo>
                  <a:pt x="3589529" y="1048126"/>
                </a:lnTo>
                <a:lnTo>
                  <a:pt x="3598041" y="1052382"/>
                </a:lnTo>
                <a:lnTo>
                  <a:pt x="3598161" y="1052577"/>
                </a:lnTo>
                <a:lnTo>
                  <a:pt x="3598161" y="1055679"/>
                </a:lnTo>
                <a:cubicBezTo>
                  <a:pt x="3598161" y="1058017"/>
                  <a:pt x="3597082" y="1060534"/>
                  <a:pt x="3594924" y="1063232"/>
                </a:cubicBezTo>
                <a:lnTo>
                  <a:pt x="3594924" y="1064311"/>
                </a:lnTo>
                <a:lnTo>
                  <a:pt x="3597082" y="1066469"/>
                </a:lnTo>
                <a:lnTo>
                  <a:pt x="3600319" y="1066469"/>
                </a:lnTo>
                <a:lnTo>
                  <a:pt x="3601398" y="1061074"/>
                </a:lnTo>
                <a:lnTo>
                  <a:pt x="3601398" y="1057837"/>
                </a:lnTo>
                <a:lnTo>
                  <a:pt x="3598161" y="1052577"/>
                </a:lnTo>
                <a:lnTo>
                  <a:pt x="3598161" y="1052442"/>
                </a:lnTo>
                <a:lnTo>
                  <a:pt x="3598041" y="1052382"/>
                </a:lnTo>
                <a:close/>
                <a:moveTo>
                  <a:pt x="6207308" y="1040979"/>
                </a:moveTo>
                <a:cubicBezTo>
                  <a:pt x="6207308" y="1042418"/>
                  <a:pt x="6206274" y="1043137"/>
                  <a:pt x="6204206" y="1043137"/>
                </a:cubicBezTo>
                <a:lnTo>
                  <a:pt x="6200969" y="1042058"/>
                </a:lnTo>
                <a:lnTo>
                  <a:pt x="6198811" y="1045295"/>
                </a:lnTo>
                <a:lnTo>
                  <a:pt x="6199890" y="1045295"/>
                </a:lnTo>
                <a:lnTo>
                  <a:pt x="6204206" y="1044216"/>
                </a:lnTo>
                <a:lnTo>
                  <a:pt x="6204206" y="1046239"/>
                </a:lnTo>
                <a:lnTo>
                  <a:pt x="6210545" y="1042058"/>
                </a:lnTo>
                <a:lnTo>
                  <a:pt x="6210545" y="1040979"/>
                </a:lnTo>
                <a:close/>
                <a:moveTo>
                  <a:pt x="6094957" y="1039900"/>
                </a:moveTo>
                <a:lnTo>
                  <a:pt x="6092799" y="1042058"/>
                </a:lnTo>
                <a:lnTo>
                  <a:pt x="6090776" y="1042058"/>
                </a:lnTo>
                <a:lnTo>
                  <a:pt x="6086460" y="1040979"/>
                </a:lnTo>
                <a:lnTo>
                  <a:pt x="6081200" y="1042058"/>
                </a:lnTo>
                <a:lnTo>
                  <a:pt x="6081200" y="1043137"/>
                </a:lnTo>
                <a:lnTo>
                  <a:pt x="6092799" y="1044216"/>
                </a:lnTo>
                <a:cubicBezTo>
                  <a:pt x="6092799" y="1042418"/>
                  <a:pt x="6094238" y="1041339"/>
                  <a:pt x="6097115" y="1040979"/>
                </a:cubicBezTo>
                <a:lnTo>
                  <a:pt x="6097115" y="1039900"/>
                </a:lnTo>
                <a:close/>
                <a:moveTo>
                  <a:pt x="6146884" y="1036798"/>
                </a:moveTo>
                <a:lnTo>
                  <a:pt x="6150121" y="1037877"/>
                </a:lnTo>
                <a:lnTo>
                  <a:pt x="6150121" y="1040979"/>
                </a:lnTo>
                <a:lnTo>
                  <a:pt x="6147963" y="1040979"/>
                </a:lnTo>
                <a:lnTo>
                  <a:pt x="6145805" y="1038821"/>
                </a:lnTo>
                <a:lnTo>
                  <a:pt x="6146884" y="1037877"/>
                </a:lnTo>
                <a:close/>
                <a:moveTo>
                  <a:pt x="3593845" y="1034099"/>
                </a:moveTo>
                <a:lnTo>
                  <a:pt x="3593845" y="1039494"/>
                </a:lnTo>
                <a:lnTo>
                  <a:pt x="3596003" y="1041652"/>
                </a:lnTo>
                <a:lnTo>
                  <a:pt x="3597082" y="1041652"/>
                </a:lnTo>
                <a:lnTo>
                  <a:pt x="3599240" y="1039494"/>
                </a:lnTo>
                <a:lnTo>
                  <a:pt x="3599240" y="1036257"/>
                </a:lnTo>
                <a:lnTo>
                  <a:pt x="3597082" y="1034099"/>
                </a:lnTo>
                <a:close/>
                <a:moveTo>
                  <a:pt x="1584073" y="1032614"/>
                </a:moveTo>
                <a:lnTo>
                  <a:pt x="1580970" y="1040167"/>
                </a:lnTo>
                <a:lnTo>
                  <a:pt x="1580970" y="1041111"/>
                </a:lnTo>
                <a:lnTo>
                  <a:pt x="1582049" y="1041111"/>
                </a:lnTo>
                <a:cubicBezTo>
                  <a:pt x="1582588" y="1037604"/>
                  <a:pt x="1583622" y="1035851"/>
                  <a:pt x="1585151" y="1035851"/>
                </a:cubicBezTo>
                <a:lnTo>
                  <a:pt x="1586231" y="1035851"/>
                </a:lnTo>
                <a:lnTo>
                  <a:pt x="1586231" y="1040167"/>
                </a:lnTo>
                <a:lnTo>
                  <a:pt x="1587310" y="1040167"/>
                </a:lnTo>
                <a:lnTo>
                  <a:pt x="1587310" y="1033693"/>
                </a:lnTo>
                <a:close/>
                <a:moveTo>
                  <a:pt x="6129890" y="1032482"/>
                </a:moveTo>
                <a:lnTo>
                  <a:pt x="6129890" y="1035719"/>
                </a:lnTo>
                <a:lnTo>
                  <a:pt x="6133093" y="1036754"/>
                </a:lnTo>
                <a:close/>
                <a:moveTo>
                  <a:pt x="2640845" y="1032410"/>
                </a:moveTo>
                <a:lnTo>
                  <a:pt x="2633562" y="1036591"/>
                </a:lnTo>
                <a:lnTo>
                  <a:pt x="2627223" y="1035512"/>
                </a:lnTo>
                <a:lnTo>
                  <a:pt x="2625064" y="1035512"/>
                </a:lnTo>
                <a:lnTo>
                  <a:pt x="2623986" y="1036591"/>
                </a:lnTo>
                <a:lnTo>
                  <a:pt x="2623043" y="1036591"/>
                </a:lnTo>
                <a:lnTo>
                  <a:pt x="2623986" y="1049270"/>
                </a:lnTo>
                <a:lnTo>
                  <a:pt x="2621963" y="1058711"/>
                </a:lnTo>
                <a:lnTo>
                  <a:pt x="2623043" y="1086090"/>
                </a:lnTo>
                <a:lnTo>
                  <a:pt x="2623043" y="1093509"/>
                </a:lnTo>
                <a:lnTo>
                  <a:pt x="2623986" y="1098769"/>
                </a:lnTo>
                <a:lnTo>
                  <a:pt x="2618726" y="1099848"/>
                </a:lnTo>
                <a:lnTo>
                  <a:pt x="2618726" y="1100792"/>
                </a:lnTo>
                <a:lnTo>
                  <a:pt x="2623986" y="1101871"/>
                </a:lnTo>
                <a:cubicBezTo>
                  <a:pt x="2622817" y="1108255"/>
                  <a:pt x="2621422" y="1111447"/>
                  <a:pt x="2619804" y="1111447"/>
                </a:cubicBezTo>
                <a:lnTo>
                  <a:pt x="2620885" y="1114549"/>
                </a:lnTo>
                <a:lnTo>
                  <a:pt x="2635585" y="1114549"/>
                </a:lnTo>
                <a:cubicBezTo>
                  <a:pt x="2638282" y="1116707"/>
                  <a:pt x="2640755" y="1117786"/>
                  <a:pt x="2643004" y="1117786"/>
                </a:cubicBezTo>
                <a:cubicBezTo>
                  <a:pt x="2645161" y="1115628"/>
                  <a:pt x="2651859" y="1114549"/>
                  <a:pt x="2663100" y="1114549"/>
                </a:cubicBezTo>
                <a:lnTo>
                  <a:pt x="2666202" y="1114549"/>
                </a:lnTo>
                <a:lnTo>
                  <a:pt x="2667281" y="1086090"/>
                </a:lnTo>
                <a:lnTo>
                  <a:pt x="2667281" y="1069231"/>
                </a:lnTo>
                <a:lnTo>
                  <a:pt x="2668360" y="1052372"/>
                </a:lnTo>
                <a:lnTo>
                  <a:pt x="2667281" y="1044953"/>
                </a:lnTo>
                <a:lnTo>
                  <a:pt x="2671462" y="1037670"/>
                </a:lnTo>
                <a:lnTo>
                  <a:pt x="2671462" y="1035512"/>
                </a:lnTo>
                <a:lnTo>
                  <a:pt x="2655681" y="1033354"/>
                </a:lnTo>
                <a:cubicBezTo>
                  <a:pt x="2655681" y="1034433"/>
                  <a:pt x="2654288" y="1035512"/>
                  <a:pt x="2651500" y="1036591"/>
                </a:cubicBezTo>
                <a:lnTo>
                  <a:pt x="2643004" y="1032410"/>
                </a:lnTo>
                <a:close/>
                <a:moveTo>
                  <a:pt x="2598765" y="1032410"/>
                </a:moveTo>
                <a:lnTo>
                  <a:pt x="2598765" y="1033354"/>
                </a:lnTo>
                <a:lnTo>
                  <a:pt x="2601866" y="1036591"/>
                </a:lnTo>
                <a:lnTo>
                  <a:pt x="2604024" y="1034433"/>
                </a:lnTo>
                <a:lnTo>
                  <a:pt x="2601866" y="1032410"/>
                </a:lnTo>
                <a:close/>
                <a:moveTo>
                  <a:pt x="7754339" y="1032078"/>
                </a:moveTo>
                <a:lnTo>
                  <a:pt x="7754339" y="1039631"/>
                </a:lnTo>
                <a:lnTo>
                  <a:pt x="7759734" y="1039631"/>
                </a:lnTo>
                <a:lnTo>
                  <a:pt x="7762971" y="1037474"/>
                </a:lnTo>
                <a:cubicBezTo>
                  <a:pt x="7762432" y="1035495"/>
                  <a:pt x="7760633" y="1033697"/>
                  <a:pt x="7757576" y="1032078"/>
                </a:cubicBezTo>
                <a:close/>
                <a:moveTo>
                  <a:pt x="5585411" y="1032076"/>
                </a:moveTo>
                <a:lnTo>
                  <a:pt x="5585411" y="1033155"/>
                </a:lnTo>
                <a:lnTo>
                  <a:pt x="5587569" y="1035179"/>
                </a:lnTo>
                <a:lnTo>
                  <a:pt x="5589592" y="1035179"/>
                </a:lnTo>
                <a:lnTo>
                  <a:pt x="5589592" y="1034100"/>
                </a:lnTo>
                <a:lnTo>
                  <a:pt x="5587569" y="1032076"/>
                </a:lnTo>
                <a:close/>
                <a:moveTo>
                  <a:pt x="3725348" y="1029782"/>
                </a:moveTo>
                <a:lnTo>
                  <a:pt x="3725348" y="1033020"/>
                </a:lnTo>
                <a:lnTo>
                  <a:pt x="3727506" y="1035178"/>
                </a:lnTo>
                <a:lnTo>
                  <a:pt x="3731822" y="1035178"/>
                </a:lnTo>
                <a:lnTo>
                  <a:pt x="3731822" y="1029782"/>
                </a:lnTo>
                <a:close/>
                <a:moveTo>
                  <a:pt x="6136364" y="1029380"/>
                </a:moveTo>
                <a:lnTo>
                  <a:pt x="6135285" y="1032482"/>
                </a:lnTo>
                <a:lnTo>
                  <a:pt x="6136364" y="1036798"/>
                </a:lnTo>
                <a:lnTo>
                  <a:pt x="6133144" y="1036798"/>
                </a:lnTo>
                <a:lnTo>
                  <a:pt x="6134206" y="1038821"/>
                </a:lnTo>
                <a:lnTo>
                  <a:pt x="6133127" y="1042058"/>
                </a:lnTo>
                <a:lnTo>
                  <a:pt x="6139466" y="1045295"/>
                </a:lnTo>
                <a:lnTo>
                  <a:pt x="6139466" y="1047318"/>
                </a:lnTo>
                <a:cubicBezTo>
                  <a:pt x="6139466" y="1050195"/>
                  <a:pt x="6134520" y="1051634"/>
                  <a:pt x="6124629" y="1051634"/>
                </a:cubicBezTo>
                <a:lnTo>
                  <a:pt x="6123550" y="1050555"/>
                </a:lnTo>
                <a:lnTo>
                  <a:pt x="6123550" y="1052713"/>
                </a:lnTo>
                <a:cubicBezTo>
                  <a:pt x="6129755" y="1052713"/>
                  <a:pt x="6134026" y="1054466"/>
                  <a:pt x="6136364" y="1057973"/>
                </a:cubicBezTo>
                <a:lnTo>
                  <a:pt x="6145805" y="1050555"/>
                </a:lnTo>
                <a:lnTo>
                  <a:pt x="6146884" y="1050555"/>
                </a:lnTo>
                <a:lnTo>
                  <a:pt x="6150121" y="1052713"/>
                </a:lnTo>
                <a:lnTo>
                  <a:pt x="6151200" y="1051634"/>
                </a:lnTo>
                <a:lnTo>
                  <a:pt x="6156460" y="1052713"/>
                </a:lnTo>
                <a:cubicBezTo>
                  <a:pt x="6160686" y="1051095"/>
                  <a:pt x="6162799" y="1049656"/>
                  <a:pt x="6162799" y="1048397"/>
                </a:cubicBezTo>
                <a:cubicBezTo>
                  <a:pt x="6158933" y="1041923"/>
                  <a:pt x="6153988" y="1037697"/>
                  <a:pt x="6147963" y="1035719"/>
                </a:cubicBezTo>
                <a:lnTo>
                  <a:pt x="6146884" y="1034640"/>
                </a:lnTo>
                <a:lnTo>
                  <a:pt x="6146884" y="1033561"/>
                </a:lnTo>
                <a:lnTo>
                  <a:pt x="6147963" y="1032482"/>
                </a:lnTo>
                <a:cubicBezTo>
                  <a:pt x="6140860" y="1032482"/>
                  <a:pt x="6137308" y="1031448"/>
                  <a:pt x="6137308" y="1029380"/>
                </a:cubicBezTo>
                <a:close/>
                <a:moveTo>
                  <a:pt x="4237726" y="1028350"/>
                </a:moveTo>
                <a:cubicBezTo>
                  <a:pt x="4234849" y="1029070"/>
                  <a:pt x="4233410" y="1031228"/>
                  <a:pt x="4233410" y="1034825"/>
                </a:cubicBezTo>
                <a:lnTo>
                  <a:pt x="4233410" y="1035903"/>
                </a:lnTo>
                <a:cubicBezTo>
                  <a:pt x="4235568" y="1038601"/>
                  <a:pt x="4236647" y="1041119"/>
                  <a:pt x="4236647" y="1043457"/>
                </a:cubicBezTo>
                <a:lnTo>
                  <a:pt x="4232331" y="1048717"/>
                </a:lnTo>
                <a:lnTo>
                  <a:pt x="4232331" y="1069218"/>
                </a:lnTo>
                <a:cubicBezTo>
                  <a:pt x="4232331" y="1071556"/>
                  <a:pt x="4231252" y="1074073"/>
                  <a:pt x="4229094" y="1076771"/>
                </a:cubicBezTo>
                <a:lnTo>
                  <a:pt x="4231252" y="1078929"/>
                </a:lnTo>
                <a:lnTo>
                  <a:pt x="4232331" y="1078929"/>
                </a:lnTo>
                <a:cubicBezTo>
                  <a:pt x="4234489" y="1076771"/>
                  <a:pt x="4237007" y="1075692"/>
                  <a:pt x="4239884" y="1075692"/>
                </a:cubicBezTo>
                <a:lnTo>
                  <a:pt x="4246358" y="1074613"/>
                </a:lnTo>
                <a:cubicBezTo>
                  <a:pt x="4248336" y="1072275"/>
                  <a:pt x="4250135" y="1064362"/>
                  <a:pt x="4251753" y="1050875"/>
                </a:cubicBezTo>
                <a:lnTo>
                  <a:pt x="4250674" y="1041298"/>
                </a:lnTo>
                <a:lnTo>
                  <a:pt x="4250674" y="1032666"/>
                </a:lnTo>
                <a:cubicBezTo>
                  <a:pt x="4250315" y="1031228"/>
                  <a:pt x="4248516" y="1029789"/>
                  <a:pt x="4245279" y="1028350"/>
                </a:cubicBezTo>
                <a:lnTo>
                  <a:pt x="4240963" y="1029430"/>
                </a:lnTo>
                <a:close/>
                <a:moveTo>
                  <a:pt x="2587165" y="1028094"/>
                </a:moveTo>
                <a:lnTo>
                  <a:pt x="2587165" y="1030252"/>
                </a:lnTo>
                <a:lnTo>
                  <a:pt x="2589323" y="1028094"/>
                </a:lnTo>
                <a:close/>
                <a:moveTo>
                  <a:pt x="4181753" y="1027271"/>
                </a:moveTo>
                <a:lnTo>
                  <a:pt x="4179595" y="1029430"/>
                </a:lnTo>
                <a:lnTo>
                  <a:pt x="4179595" y="1041298"/>
                </a:lnTo>
                <a:lnTo>
                  <a:pt x="4175279" y="1051954"/>
                </a:lnTo>
                <a:lnTo>
                  <a:pt x="4176358" y="1067059"/>
                </a:lnTo>
                <a:lnTo>
                  <a:pt x="4176358" y="1070297"/>
                </a:lnTo>
                <a:lnTo>
                  <a:pt x="4179595" y="1073534"/>
                </a:lnTo>
                <a:lnTo>
                  <a:pt x="4186069" y="1073534"/>
                </a:lnTo>
                <a:lnTo>
                  <a:pt x="4192543" y="1071376"/>
                </a:lnTo>
                <a:lnTo>
                  <a:pt x="4191464" y="1070297"/>
                </a:lnTo>
                <a:lnTo>
                  <a:pt x="4191464" y="1056270"/>
                </a:lnTo>
                <a:lnTo>
                  <a:pt x="4194701" y="1049796"/>
                </a:lnTo>
                <a:lnTo>
                  <a:pt x="4191464" y="1038062"/>
                </a:lnTo>
                <a:lnTo>
                  <a:pt x="4192543" y="1031588"/>
                </a:lnTo>
                <a:cubicBezTo>
                  <a:pt x="4191464" y="1028710"/>
                  <a:pt x="4190385" y="1027271"/>
                  <a:pt x="4189306" y="1027271"/>
                </a:cubicBezTo>
                <a:close/>
                <a:moveTo>
                  <a:pt x="2691558" y="1027015"/>
                </a:moveTo>
                <a:cubicBezTo>
                  <a:pt x="2687962" y="1028094"/>
                  <a:pt x="2686163" y="1030567"/>
                  <a:pt x="2686163" y="1034433"/>
                </a:cubicBezTo>
                <a:lnTo>
                  <a:pt x="2687242" y="1035512"/>
                </a:lnTo>
                <a:lnTo>
                  <a:pt x="2690480" y="1035512"/>
                </a:lnTo>
                <a:cubicBezTo>
                  <a:pt x="2692727" y="1035512"/>
                  <a:pt x="2695154" y="1034478"/>
                  <a:pt x="2697762" y="1032410"/>
                </a:cubicBezTo>
                <a:cubicBezTo>
                  <a:pt x="2697762" y="1029533"/>
                  <a:pt x="2695693" y="1028094"/>
                  <a:pt x="2691558" y="1028094"/>
                </a:cubicBezTo>
                <a:close/>
                <a:moveTo>
                  <a:pt x="3634847" y="1025467"/>
                </a:moveTo>
                <a:cubicBezTo>
                  <a:pt x="3626934" y="1028164"/>
                  <a:pt x="3622978" y="1031401"/>
                  <a:pt x="3622978" y="1035178"/>
                </a:cubicBezTo>
                <a:cubicBezTo>
                  <a:pt x="3622978" y="1040573"/>
                  <a:pt x="3621899" y="1043810"/>
                  <a:pt x="3619741" y="1044889"/>
                </a:cubicBezTo>
                <a:lnTo>
                  <a:pt x="3620820" y="1048126"/>
                </a:lnTo>
                <a:lnTo>
                  <a:pt x="3627294" y="1045968"/>
                </a:lnTo>
                <a:lnTo>
                  <a:pt x="3654269" y="1045968"/>
                </a:lnTo>
                <a:lnTo>
                  <a:pt x="3662901" y="1048126"/>
                </a:lnTo>
                <a:lnTo>
                  <a:pt x="3669375" y="1045968"/>
                </a:lnTo>
                <a:lnTo>
                  <a:pt x="3670454" y="1045968"/>
                </a:lnTo>
                <a:cubicBezTo>
                  <a:pt x="3672792" y="1045968"/>
                  <a:pt x="3675310" y="1047047"/>
                  <a:pt x="3678007" y="1049205"/>
                </a:cubicBezTo>
                <a:lnTo>
                  <a:pt x="3682323" y="1049205"/>
                </a:lnTo>
                <a:cubicBezTo>
                  <a:pt x="3685021" y="1047047"/>
                  <a:pt x="3687538" y="1045968"/>
                  <a:pt x="3689876" y="1045968"/>
                </a:cubicBezTo>
                <a:lnTo>
                  <a:pt x="3703768" y="1045968"/>
                </a:lnTo>
                <a:lnTo>
                  <a:pt x="3703768" y="1041652"/>
                </a:lnTo>
                <a:cubicBezTo>
                  <a:pt x="3703768" y="1033739"/>
                  <a:pt x="3701295" y="1029782"/>
                  <a:pt x="3696350" y="1029782"/>
                </a:cubicBezTo>
                <a:lnTo>
                  <a:pt x="3686639" y="1026546"/>
                </a:lnTo>
                <a:lnTo>
                  <a:pt x="3683402" y="1028704"/>
                </a:lnTo>
                <a:lnTo>
                  <a:pt x="3681244" y="1028704"/>
                </a:lnTo>
                <a:lnTo>
                  <a:pt x="3678007" y="1026546"/>
                </a:lnTo>
                <a:lnTo>
                  <a:pt x="3673691" y="1028704"/>
                </a:lnTo>
                <a:lnTo>
                  <a:pt x="3651032" y="1026546"/>
                </a:lnTo>
                <a:lnTo>
                  <a:pt x="3644558" y="1028704"/>
                </a:lnTo>
                <a:lnTo>
                  <a:pt x="3641321" y="1028704"/>
                </a:lnTo>
                <a:close/>
                <a:moveTo>
                  <a:pt x="2095775" y="1024303"/>
                </a:moveTo>
                <a:lnTo>
                  <a:pt x="2079590" y="1027540"/>
                </a:lnTo>
                <a:lnTo>
                  <a:pt x="2079590" y="1028619"/>
                </a:lnTo>
                <a:cubicBezTo>
                  <a:pt x="2086425" y="1035723"/>
                  <a:pt x="2098294" y="1042646"/>
                  <a:pt x="2115199" y="1049390"/>
                </a:cubicBezTo>
                <a:lnTo>
                  <a:pt x="2127068" y="1046153"/>
                </a:lnTo>
                <a:lnTo>
                  <a:pt x="2135700" y="1048311"/>
                </a:lnTo>
                <a:lnTo>
                  <a:pt x="2140015" y="1043995"/>
                </a:lnTo>
                <a:lnTo>
                  <a:pt x="2166990" y="1043995"/>
                </a:lnTo>
                <a:lnTo>
                  <a:pt x="2175623" y="1046153"/>
                </a:lnTo>
                <a:lnTo>
                  <a:pt x="2184254" y="1046153"/>
                </a:lnTo>
                <a:lnTo>
                  <a:pt x="2190729" y="1045074"/>
                </a:lnTo>
                <a:lnTo>
                  <a:pt x="2200439" y="1048311"/>
                </a:lnTo>
                <a:cubicBezTo>
                  <a:pt x="2201879" y="1048311"/>
                  <a:pt x="2204396" y="1045389"/>
                  <a:pt x="2207993" y="1039544"/>
                </a:cubicBezTo>
                <a:lnTo>
                  <a:pt x="2220941" y="1028619"/>
                </a:lnTo>
                <a:lnTo>
                  <a:pt x="2217703" y="1027540"/>
                </a:lnTo>
                <a:lnTo>
                  <a:pt x="2190729" y="1029698"/>
                </a:lnTo>
                <a:lnTo>
                  <a:pt x="2173464" y="1027540"/>
                </a:lnTo>
                <a:lnTo>
                  <a:pt x="2163754" y="1028619"/>
                </a:lnTo>
                <a:lnTo>
                  <a:pt x="2159437" y="1026461"/>
                </a:lnTo>
                <a:lnTo>
                  <a:pt x="2148647" y="1027540"/>
                </a:lnTo>
                <a:lnTo>
                  <a:pt x="2125988" y="1025382"/>
                </a:lnTo>
                <a:lnTo>
                  <a:pt x="2118435" y="1030777"/>
                </a:lnTo>
                <a:lnTo>
                  <a:pt x="2106566" y="1024303"/>
                </a:lnTo>
                <a:lnTo>
                  <a:pt x="2103329" y="1025382"/>
                </a:lnTo>
                <a:lnTo>
                  <a:pt x="2097934" y="1024303"/>
                </a:lnTo>
                <a:close/>
                <a:moveTo>
                  <a:pt x="6136364" y="1023985"/>
                </a:moveTo>
                <a:lnTo>
                  <a:pt x="6136364" y="1026143"/>
                </a:lnTo>
                <a:lnTo>
                  <a:pt x="6138387" y="1026143"/>
                </a:lnTo>
                <a:close/>
                <a:moveTo>
                  <a:pt x="6127866" y="1023985"/>
                </a:moveTo>
                <a:lnTo>
                  <a:pt x="6127866" y="1025064"/>
                </a:lnTo>
                <a:lnTo>
                  <a:pt x="6129890" y="1028301"/>
                </a:lnTo>
                <a:lnTo>
                  <a:pt x="6128811" y="1029380"/>
                </a:lnTo>
                <a:lnTo>
                  <a:pt x="6128811" y="1030459"/>
                </a:lnTo>
                <a:lnTo>
                  <a:pt x="6129890" y="1030459"/>
                </a:lnTo>
                <a:lnTo>
                  <a:pt x="6133127" y="1027221"/>
                </a:lnTo>
                <a:lnTo>
                  <a:pt x="6133127" y="1026143"/>
                </a:lnTo>
                <a:close/>
                <a:moveTo>
                  <a:pt x="5058871" y="1023714"/>
                </a:moveTo>
                <a:lnTo>
                  <a:pt x="5058871" y="1024793"/>
                </a:lnTo>
                <a:lnTo>
                  <a:pt x="5061029" y="1026816"/>
                </a:lnTo>
                <a:lnTo>
                  <a:pt x="5063187" y="1024793"/>
                </a:lnTo>
                <a:lnTo>
                  <a:pt x="5062108" y="1023714"/>
                </a:lnTo>
                <a:close/>
                <a:moveTo>
                  <a:pt x="3049097" y="1023713"/>
                </a:moveTo>
                <a:lnTo>
                  <a:pt x="3049097" y="1024792"/>
                </a:lnTo>
                <a:lnTo>
                  <a:pt x="3051255" y="1026815"/>
                </a:lnTo>
                <a:lnTo>
                  <a:pt x="3053413" y="1024792"/>
                </a:lnTo>
                <a:lnTo>
                  <a:pt x="3052334" y="1023713"/>
                </a:lnTo>
                <a:close/>
                <a:moveTo>
                  <a:pt x="1039324" y="1023712"/>
                </a:moveTo>
                <a:lnTo>
                  <a:pt x="1039324" y="1024791"/>
                </a:lnTo>
                <a:lnTo>
                  <a:pt x="1041481" y="1026814"/>
                </a:lnTo>
                <a:lnTo>
                  <a:pt x="1043640" y="1024791"/>
                </a:lnTo>
                <a:lnTo>
                  <a:pt x="1042560" y="1023712"/>
                </a:lnTo>
                <a:close/>
                <a:moveTo>
                  <a:pt x="1598099" y="1021824"/>
                </a:moveTo>
                <a:lnTo>
                  <a:pt x="1598099" y="1022903"/>
                </a:lnTo>
                <a:cubicBezTo>
                  <a:pt x="1598099" y="1027219"/>
                  <a:pt x="1600258" y="1029377"/>
                  <a:pt x="1604573" y="1029377"/>
                </a:cubicBezTo>
                <a:lnTo>
                  <a:pt x="1605653" y="1029377"/>
                </a:lnTo>
                <a:lnTo>
                  <a:pt x="1605653" y="1021824"/>
                </a:lnTo>
                <a:close/>
                <a:moveTo>
                  <a:pt x="6124629" y="1020882"/>
                </a:moveTo>
                <a:lnTo>
                  <a:pt x="6124629" y="1023040"/>
                </a:lnTo>
                <a:lnTo>
                  <a:pt x="6126787" y="1023040"/>
                </a:lnTo>
                <a:close/>
                <a:moveTo>
                  <a:pt x="1650700" y="1020745"/>
                </a:moveTo>
                <a:cubicBezTo>
                  <a:pt x="1659421" y="1020745"/>
                  <a:pt x="1668370" y="1025061"/>
                  <a:pt x="1677542" y="1033693"/>
                </a:cubicBezTo>
                <a:lnTo>
                  <a:pt x="1677542" y="1040167"/>
                </a:lnTo>
                <a:lnTo>
                  <a:pt x="1686173" y="1038009"/>
                </a:lnTo>
                <a:cubicBezTo>
                  <a:pt x="1692557" y="1045292"/>
                  <a:pt x="1695749" y="1051721"/>
                  <a:pt x="1695749" y="1057296"/>
                </a:cubicBezTo>
                <a:lnTo>
                  <a:pt x="1697907" y="1060533"/>
                </a:lnTo>
                <a:lnTo>
                  <a:pt x="1696827" y="1066872"/>
                </a:lnTo>
                <a:lnTo>
                  <a:pt x="1698987" y="1073347"/>
                </a:lnTo>
                <a:cubicBezTo>
                  <a:pt x="1698987" y="1083777"/>
                  <a:pt x="1691838" y="1091285"/>
                  <a:pt x="1677542" y="1095870"/>
                </a:cubicBezTo>
                <a:cubicBezTo>
                  <a:pt x="1676102" y="1094432"/>
                  <a:pt x="1671425" y="1093713"/>
                  <a:pt x="1663514" y="1093713"/>
                </a:cubicBezTo>
                <a:cubicBezTo>
                  <a:pt x="1655692" y="1092184"/>
                  <a:pt x="1651779" y="1089711"/>
                  <a:pt x="1651779" y="1086295"/>
                </a:cubicBezTo>
                <a:lnTo>
                  <a:pt x="1652860" y="1051901"/>
                </a:lnTo>
                <a:lnTo>
                  <a:pt x="1645305" y="1026140"/>
                </a:lnTo>
                <a:cubicBezTo>
                  <a:pt x="1646564" y="1022543"/>
                  <a:pt x="1648363" y="1020745"/>
                  <a:pt x="1650700" y="1020745"/>
                </a:cubicBezTo>
                <a:close/>
                <a:moveTo>
                  <a:pt x="5578937" y="1018050"/>
                </a:moveTo>
                <a:lnTo>
                  <a:pt x="5578937" y="1019128"/>
                </a:lnTo>
                <a:lnTo>
                  <a:pt x="5581095" y="1019128"/>
                </a:lnTo>
                <a:lnTo>
                  <a:pt x="5581095" y="1018050"/>
                </a:lnTo>
                <a:close/>
                <a:moveTo>
                  <a:pt x="8265099" y="1017647"/>
                </a:moveTo>
                <a:lnTo>
                  <a:pt x="8216544" y="1036260"/>
                </a:lnTo>
                <a:lnTo>
                  <a:pt x="8215464" y="1036260"/>
                </a:lnTo>
                <a:lnTo>
                  <a:pt x="8214386" y="1035181"/>
                </a:lnTo>
                <a:lnTo>
                  <a:pt x="8213306" y="1035181"/>
                </a:lnTo>
                <a:lnTo>
                  <a:pt x="8207912" y="1036260"/>
                </a:lnTo>
                <a:lnTo>
                  <a:pt x="8202516" y="1035181"/>
                </a:lnTo>
                <a:lnTo>
                  <a:pt x="8201437" y="1036260"/>
                </a:lnTo>
                <a:lnTo>
                  <a:pt x="8201437" y="1037339"/>
                </a:lnTo>
                <a:cubicBezTo>
                  <a:pt x="8201437" y="1042464"/>
                  <a:pt x="8204674" y="1046106"/>
                  <a:pt x="8211148" y="1048263"/>
                </a:cubicBezTo>
                <a:lnTo>
                  <a:pt x="8217622" y="1043948"/>
                </a:lnTo>
                <a:lnTo>
                  <a:pt x="8223018" y="1045027"/>
                </a:lnTo>
                <a:cubicBezTo>
                  <a:pt x="8224456" y="1041700"/>
                  <a:pt x="8225895" y="1039856"/>
                  <a:pt x="8227334" y="1039497"/>
                </a:cubicBezTo>
                <a:lnTo>
                  <a:pt x="8228412" y="1039497"/>
                </a:lnTo>
                <a:lnTo>
                  <a:pt x="8237044" y="1041790"/>
                </a:lnTo>
                <a:lnTo>
                  <a:pt x="8245677" y="1039497"/>
                </a:lnTo>
                <a:lnTo>
                  <a:pt x="8246756" y="1039497"/>
                </a:lnTo>
                <a:lnTo>
                  <a:pt x="8247835" y="1040576"/>
                </a:lnTo>
                <a:lnTo>
                  <a:pt x="8248914" y="1039497"/>
                </a:lnTo>
                <a:lnTo>
                  <a:pt x="8253230" y="1039497"/>
                </a:lnTo>
                <a:lnTo>
                  <a:pt x="8261862" y="1041790"/>
                </a:lnTo>
                <a:lnTo>
                  <a:pt x="8266178" y="1041790"/>
                </a:lnTo>
                <a:lnTo>
                  <a:pt x="8274675" y="1039497"/>
                </a:lnTo>
                <a:lnTo>
                  <a:pt x="8274675" y="1037339"/>
                </a:lnTo>
                <a:lnTo>
                  <a:pt x="8272517" y="1028572"/>
                </a:lnTo>
                <a:lnTo>
                  <a:pt x="8272517" y="1022098"/>
                </a:lnTo>
                <a:lnTo>
                  <a:pt x="8266178" y="1017647"/>
                </a:lnTo>
                <a:close/>
                <a:moveTo>
                  <a:pt x="5753601" y="1013734"/>
                </a:moveTo>
                <a:lnTo>
                  <a:pt x="5751578" y="1015891"/>
                </a:lnTo>
                <a:lnTo>
                  <a:pt x="5753601" y="1018050"/>
                </a:lnTo>
                <a:lnTo>
                  <a:pt x="5755759" y="1015891"/>
                </a:lnTo>
                <a:lnTo>
                  <a:pt x="5755759" y="1013734"/>
                </a:lnTo>
                <a:close/>
                <a:moveTo>
                  <a:pt x="8155175" y="1013331"/>
                </a:moveTo>
                <a:lnTo>
                  <a:pt x="8155175" y="1017647"/>
                </a:lnTo>
                <a:lnTo>
                  <a:pt x="8157333" y="1019940"/>
                </a:lnTo>
                <a:lnTo>
                  <a:pt x="8159491" y="1019940"/>
                </a:lnTo>
                <a:lnTo>
                  <a:pt x="8159491" y="1018861"/>
                </a:lnTo>
                <a:lnTo>
                  <a:pt x="8158412" y="1013331"/>
                </a:lnTo>
                <a:close/>
                <a:moveTo>
                  <a:pt x="6270969" y="1012385"/>
                </a:moveTo>
                <a:lnTo>
                  <a:pt x="6270969" y="1015622"/>
                </a:lnTo>
                <a:lnTo>
                  <a:pt x="6274071" y="1014543"/>
                </a:lnTo>
                <a:lnTo>
                  <a:pt x="6274071" y="1012385"/>
                </a:lnTo>
                <a:close/>
                <a:moveTo>
                  <a:pt x="6128811" y="1012385"/>
                </a:moveTo>
                <a:cubicBezTo>
                  <a:pt x="6132407" y="1017151"/>
                  <a:pt x="6134206" y="1020702"/>
                  <a:pt x="6134206" y="1023040"/>
                </a:cubicBezTo>
                <a:lnTo>
                  <a:pt x="6135285" y="1023040"/>
                </a:lnTo>
                <a:lnTo>
                  <a:pt x="6135285" y="1021961"/>
                </a:lnTo>
                <a:lnTo>
                  <a:pt x="6130969" y="1012385"/>
                </a:lnTo>
                <a:close/>
                <a:moveTo>
                  <a:pt x="6171296" y="1011306"/>
                </a:moveTo>
                <a:cubicBezTo>
                  <a:pt x="6168239" y="1011306"/>
                  <a:pt x="6165047" y="1015532"/>
                  <a:pt x="6161720" y="1023985"/>
                </a:cubicBezTo>
                <a:lnTo>
                  <a:pt x="6166036" y="1036798"/>
                </a:lnTo>
                <a:lnTo>
                  <a:pt x="6166036" y="1048397"/>
                </a:lnTo>
                <a:lnTo>
                  <a:pt x="6160641" y="1074967"/>
                </a:lnTo>
                <a:cubicBezTo>
                  <a:pt x="6161900" y="1080632"/>
                  <a:pt x="6163699" y="1083464"/>
                  <a:pt x="6166036" y="1083464"/>
                </a:cubicBezTo>
                <a:lnTo>
                  <a:pt x="6173454" y="1082385"/>
                </a:lnTo>
                <a:lnTo>
                  <a:pt x="6179794" y="1084409"/>
                </a:lnTo>
                <a:lnTo>
                  <a:pt x="6179794" y="1082385"/>
                </a:lnTo>
                <a:lnTo>
                  <a:pt x="6180873" y="1072809"/>
                </a:lnTo>
                <a:lnTo>
                  <a:pt x="6177635" y="1067549"/>
                </a:lnTo>
                <a:lnTo>
                  <a:pt x="6177635" y="1065392"/>
                </a:lnTo>
                <a:cubicBezTo>
                  <a:pt x="6177635" y="1063233"/>
                  <a:pt x="6179029" y="1060042"/>
                  <a:pt x="6181817" y="1055815"/>
                </a:cubicBezTo>
                <a:cubicBezTo>
                  <a:pt x="6181817" y="1051410"/>
                  <a:pt x="6180423" y="1045430"/>
                  <a:pt x="6177635" y="1037877"/>
                </a:cubicBezTo>
                <a:cubicBezTo>
                  <a:pt x="6179794" y="1035179"/>
                  <a:pt x="6181187" y="1029874"/>
                  <a:pt x="6181817" y="1021961"/>
                </a:cubicBezTo>
                <a:lnTo>
                  <a:pt x="6173454" y="1012385"/>
                </a:lnTo>
                <a:lnTo>
                  <a:pt x="6172375" y="1011306"/>
                </a:lnTo>
                <a:close/>
                <a:moveTo>
                  <a:pt x="7756497" y="1009285"/>
                </a:moveTo>
                <a:lnTo>
                  <a:pt x="7755418" y="1010363"/>
                </a:lnTo>
                <a:lnTo>
                  <a:pt x="7755418" y="1012521"/>
                </a:lnTo>
                <a:cubicBezTo>
                  <a:pt x="7757936" y="1012521"/>
                  <a:pt x="7759375" y="1015803"/>
                  <a:pt x="7759734" y="1022367"/>
                </a:cubicBezTo>
                <a:lnTo>
                  <a:pt x="7762971" y="1022367"/>
                </a:lnTo>
                <a:lnTo>
                  <a:pt x="7765129" y="1020074"/>
                </a:lnTo>
                <a:lnTo>
                  <a:pt x="7765129" y="1016837"/>
                </a:lnTo>
                <a:close/>
                <a:moveTo>
                  <a:pt x="1725825" y="1007932"/>
                </a:moveTo>
                <a:lnTo>
                  <a:pt x="1723668" y="1010090"/>
                </a:lnTo>
                <a:lnTo>
                  <a:pt x="1723668" y="1013327"/>
                </a:lnTo>
                <a:lnTo>
                  <a:pt x="1730143" y="1013327"/>
                </a:lnTo>
                <a:lnTo>
                  <a:pt x="1730143" y="1011169"/>
                </a:lnTo>
                <a:lnTo>
                  <a:pt x="1731222" y="1011169"/>
                </a:lnTo>
                <a:lnTo>
                  <a:pt x="1730143" y="1007932"/>
                </a:lnTo>
                <a:close/>
                <a:moveTo>
                  <a:pt x="5165288" y="1007529"/>
                </a:moveTo>
                <a:lnTo>
                  <a:pt x="5157735" y="1008608"/>
                </a:lnTo>
                <a:lnTo>
                  <a:pt x="5155577" y="1008608"/>
                </a:lnTo>
                <a:lnTo>
                  <a:pt x="5155577" y="1022635"/>
                </a:lnTo>
                <a:lnTo>
                  <a:pt x="5156656" y="1027895"/>
                </a:lnTo>
                <a:lnTo>
                  <a:pt x="5162051" y="1026816"/>
                </a:lnTo>
                <a:lnTo>
                  <a:pt x="5162051" y="1019398"/>
                </a:lnTo>
                <a:lnTo>
                  <a:pt x="5165288" y="1015082"/>
                </a:lnTo>
                <a:close/>
                <a:moveTo>
                  <a:pt x="3155513" y="1007528"/>
                </a:moveTo>
                <a:lnTo>
                  <a:pt x="3147960" y="1008607"/>
                </a:lnTo>
                <a:lnTo>
                  <a:pt x="3145802" y="1008607"/>
                </a:lnTo>
                <a:lnTo>
                  <a:pt x="3145802" y="1022634"/>
                </a:lnTo>
                <a:lnTo>
                  <a:pt x="3146881" y="1027894"/>
                </a:lnTo>
                <a:lnTo>
                  <a:pt x="3152276" y="1026815"/>
                </a:lnTo>
                <a:lnTo>
                  <a:pt x="3152276" y="1019397"/>
                </a:lnTo>
                <a:lnTo>
                  <a:pt x="3155513" y="1015081"/>
                </a:lnTo>
                <a:close/>
                <a:moveTo>
                  <a:pt x="1145741" y="1007527"/>
                </a:moveTo>
                <a:lnTo>
                  <a:pt x="1138187" y="1008606"/>
                </a:lnTo>
                <a:lnTo>
                  <a:pt x="1136029" y="1008606"/>
                </a:lnTo>
                <a:lnTo>
                  <a:pt x="1136029" y="1022633"/>
                </a:lnTo>
                <a:lnTo>
                  <a:pt x="1137108" y="1027893"/>
                </a:lnTo>
                <a:lnTo>
                  <a:pt x="1142502" y="1026814"/>
                </a:lnTo>
                <a:lnTo>
                  <a:pt x="1142502" y="1019396"/>
                </a:lnTo>
                <a:lnTo>
                  <a:pt x="1145741" y="1015080"/>
                </a:lnTo>
                <a:close/>
                <a:moveTo>
                  <a:pt x="8270494" y="1005644"/>
                </a:moveTo>
                <a:lnTo>
                  <a:pt x="8270494" y="1007936"/>
                </a:lnTo>
                <a:lnTo>
                  <a:pt x="8271438" y="1007936"/>
                </a:lnTo>
                <a:lnTo>
                  <a:pt x="8271438" y="1005644"/>
                </a:lnTo>
                <a:close/>
                <a:moveTo>
                  <a:pt x="6285806" y="1003888"/>
                </a:moveTo>
                <a:cubicBezTo>
                  <a:pt x="6280141" y="1004788"/>
                  <a:pt x="6277308" y="1006226"/>
                  <a:pt x="6277308" y="1008204"/>
                </a:cubicBezTo>
                <a:lnTo>
                  <a:pt x="6277308" y="1009148"/>
                </a:lnTo>
                <a:lnTo>
                  <a:pt x="6278387" y="1009148"/>
                </a:lnTo>
                <a:cubicBezTo>
                  <a:pt x="6278387" y="1007260"/>
                  <a:pt x="6280860" y="1005866"/>
                  <a:pt x="6285806" y="1004967"/>
                </a:cubicBezTo>
                <a:close/>
                <a:moveTo>
                  <a:pt x="6127866" y="1003888"/>
                </a:moveTo>
                <a:lnTo>
                  <a:pt x="6127866" y="1004967"/>
                </a:lnTo>
                <a:lnTo>
                  <a:pt x="6128811" y="1008204"/>
                </a:lnTo>
                <a:lnTo>
                  <a:pt x="6129890" y="1008204"/>
                </a:lnTo>
                <a:lnTo>
                  <a:pt x="6129890" y="1003888"/>
                </a:lnTo>
                <a:close/>
                <a:moveTo>
                  <a:pt x="3582111" y="1003886"/>
                </a:moveTo>
                <a:lnTo>
                  <a:pt x="3579953" y="1007124"/>
                </a:lnTo>
                <a:lnTo>
                  <a:pt x="3579953" y="1008202"/>
                </a:lnTo>
                <a:lnTo>
                  <a:pt x="3582111" y="1010361"/>
                </a:lnTo>
                <a:lnTo>
                  <a:pt x="3590608" y="1010361"/>
                </a:lnTo>
                <a:cubicBezTo>
                  <a:pt x="3601937" y="1012159"/>
                  <a:pt x="3609850" y="1016115"/>
                  <a:pt x="3614346" y="1022229"/>
                </a:cubicBezTo>
                <a:lnTo>
                  <a:pt x="3620820" y="1024388"/>
                </a:lnTo>
                <a:lnTo>
                  <a:pt x="3621899" y="1024388"/>
                </a:lnTo>
                <a:cubicBezTo>
                  <a:pt x="3622258" y="1021510"/>
                  <a:pt x="3623337" y="1020072"/>
                  <a:pt x="3625136" y="1020072"/>
                </a:cubicBezTo>
                <a:cubicBezTo>
                  <a:pt x="3627833" y="1022229"/>
                  <a:pt x="3630351" y="1023309"/>
                  <a:pt x="3632689" y="1023309"/>
                </a:cubicBezTo>
                <a:lnTo>
                  <a:pt x="3634847" y="1023309"/>
                </a:lnTo>
                <a:lnTo>
                  <a:pt x="3639163" y="1020072"/>
                </a:lnTo>
                <a:lnTo>
                  <a:pt x="3644558" y="1020072"/>
                </a:lnTo>
                <a:lnTo>
                  <a:pt x="3652111" y="1022229"/>
                </a:lnTo>
                <a:lnTo>
                  <a:pt x="3659664" y="1018993"/>
                </a:lnTo>
                <a:cubicBezTo>
                  <a:pt x="3679086" y="1019712"/>
                  <a:pt x="3690235" y="1020791"/>
                  <a:pt x="3693113" y="1022229"/>
                </a:cubicBezTo>
                <a:cubicBezTo>
                  <a:pt x="3700936" y="1020431"/>
                  <a:pt x="3704847" y="1018993"/>
                  <a:pt x="3704847" y="1017914"/>
                </a:cubicBezTo>
                <a:cubicBezTo>
                  <a:pt x="3704847" y="1013058"/>
                  <a:pt x="3708444" y="1009821"/>
                  <a:pt x="3715637" y="1008202"/>
                </a:cubicBezTo>
                <a:lnTo>
                  <a:pt x="3718874" y="1009281"/>
                </a:lnTo>
                <a:lnTo>
                  <a:pt x="3722111" y="1008202"/>
                </a:lnTo>
                <a:lnTo>
                  <a:pt x="3722111" y="1007124"/>
                </a:lnTo>
                <a:lnTo>
                  <a:pt x="3717795" y="1004966"/>
                </a:lnTo>
                <a:lnTo>
                  <a:pt x="3704847" y="1008202"/>
                </a:lnTo>
                <a:lnTo>
                  <a:pt x="3692034" y="1008202"/>
                </a:lnTo>
                <a:lnTo>
                  <a:pt x="3687718" y="1007124"/>
                </a:lnTo>
                <a:lnTo>
                  <a:pt x="3683402" y="1008202"/>
                </a:lnTo>
                <a:lnTo>
                  <a:pt x="3674770" y="1008202"/>
                </a:lnTo>
                <a:lnTo>
                  <a:pt x="3673691" y="1007124"/>
                </a:lnTo>
                <a:lnTo>
                  <a:pt x="3672612" y="1008202"/>
                </a:lnTo>
                <a:lnTo>
                  <a:pt x="3663980" y="1008202"/>
                </a:lnTo>
                <a:cubicBezTo>
                  <a:pt x="3657146" y="1008202"/>
                  <a:pt x="3651391" y="1007124"/>
                  <a:pt x="3646716" y="1004966"/>
                </a:cubicBezTo>
                <a:lnTo>
                  <a:pt x="3637005" y="1008202"/>
                </a:lnTo>
                <a:lnTo>
                  <a:pt x="3631610" y="1004966"/>
                </a:lnTo>
                <a:cubicBezTo>
                  <a:pt x="3628193" y="1007124"/>
                  <a:pt x="3623517" y="1008202"/>
                  <a:pt x="3617583" y="1008202"/>
                </a:cubicBezTo>
                <a:lnTo>
                  <a:pt x="3612188" y="1008202"/>
                </a:lnTo>
                <a:cubicBezTo>
                  <a:pt x="3597261" y="1008202"/>
                  <a:pt x="3587236" y="1006764"/>
                  <a:pt x="3582111" y="1003886"/>
                </a:cubicBezTo>
                <a:close/>
                <a:moveTo>
                  <a:pt x="2689401" y="1001793"/>
                </a:moveTo>
                <a:lnTo>
                  <a:pt x="2688322" y="1002872"/>
                </a:lnTo>
                <a:lnTo>
                  <a:pt x="2688322" y="1004895"/>
                </a:lnTo>
                <a:lnTo>
                  <a:pt x="2694661" y="1004895"/>
                </a:lnTo>
                <a:lnTo>
                  <a:pt x="2698842" y="1008132"/>
                </a:lnTo>
                <a:lnTo>
                  <a:pt x="2701000" y="1005974"/>
                </a:lnTo>
                <a:cubicBezTo>
                  <a:pt x="2701000" y="1003906"/>
                  <a:pt x="2697132" y="1002513"/>
                  <a:pt x="2689401" y="1001793"/>
                </a:cubicBezTo>
                <a:close/>
                <a:moveTo>
                  <a:pt x="5719343" y="1000920"/>
                </a:moveTo>
                <a:lnTo>
                  <a:pt x="5710845" y="1003078"/>
                </a:lnTo>
                <a:lnTo>
                  <a:pt x="5709766" y="1001999"/>
                </a:lnTo>
                <a:lnTo>
                  <a:pt x="5704371" y="1003078"/>
                </a:lnTo>
                <a:lnTo>
                  <a:pt x="5696818" y="1003078"/>
                </a:lnTo>
                <a:lnTo>
                  <a:pt x="5680768" y="1005236"/>
                </a:lnTo>
                <a:lnTo>
                  <a:pt x="5671057" y="1004157"/>
                </a:lnTo>
                <a:lnTo>
                  <a:pt x="5665797" y="1011710"/>
                </a:lnTo>
                <a:cubicBezTo>
                  <a:pt x="5666516" y="1023849"/>
                  <a:pt x="5668270" y="1029919"/>
                  <a:pt x="5671057" y="1029919"/>
                </a:cubicBezTo>
                <a:lnTo>
                  <a:pt x="5678610" y="1029919"/>
                </a:lnTo>
                <a:lnTo>
                  <a:pt x="5687242" y="1032076"/>
                </a:lnTo>
                <a:cubicBezTo>
                  <a:pt x="5698841" y="1030278"/>
                  <a:pt x="5705630" y="1028480"/>
                  <a:pt x="5707608" y="1026682"/>
                </a:cubicBezTo>
                <a:lnTo>
                  <a:pt x="5713948" y="1026682"/>
                </a:lnTo>
                <a:lnTo>
                  <a:pt x="5726896" y="1029919"/>
                </a:lnTo>
                <a:lnTo>
                  <a:pt x="5732156" y="1029919"/>
                </a:lnTo>
                <a:cubicBezTo>
                  <a:pt x="5730088" y="1011305"/>
                  <a:pt x="5727975" y="1001999"/>
                  <a:pt x="5725817" y="1001999"/>
                </a:cubicBezTo>
                <a:lnTo>
                  <a:pt x="5721501" y="1000920"/>
                </a:lnTo>
                <a:close/>
                <a:moveTo>
                  <a:pt x="6759609" y="1000786"/>
                </a:moveTo>
                <a:lnTo>
                  <a:pt x="6759609" y="1001865"/>
                </a:lnTo>
                <a:lnTo>
                  <a:pt x="6762846" y="1001865"/>
                </a:lnTo>
                <a:lnTo>
                  <a:pt x="6762846" y="1000786"/>
                </a:lnTo>
                <a:close/>
                <a:moveTo>
                  <a:pt x="6744368" y="1000786"/>
                </a:moveTo>
                <a:cubicBezTo>
                  <a:pt x="6734118" y="1000786"/>
                  <a:pt x="6728993" y="1002270"/>
                  <a:pt x="6728993" y="1005237"/>
                </a:cubicBezTo>
                <a:cubicBezTo>
                  <a:pt x="6727014" y="1031224"/>
                  <a:pt x="6725216" y="1044217"/>
                  <a:pt x="6723598" y="1044217"/>
                </a:cubicBezTo>
                <a:lnTo>
                  <a:pt x="6722519" y="1044217"/>
                </a:lnTo>
                <a:lnTo>
                  <a:pt x="6718203" y="1040980"/>
                </a:lnTo>
                <a:lnTo>
                  <a:pt x="6715910" y="1040980"/>
                </a:lnTo>
                <a:lnTo>
                  <a:pt x="6713752" y="1043138"/>
                </a:lnTo>
                <a:lnTo>
                  <a:pt x="6713752" y="1046375"/>
                </a:lnTo>
                <a:lnTo>
                  <a:pt x="6727914" y="1050690"/>
                </a:lnTo>
                <a:lnTo>
                  <a:pt x="6738838" y="1052849"/>
                </a:lnTo>
                <a:lnTo>
                  <a:pt x="6743289" y="1052849"/>
                </a:lnTo>
                <a:cubicBezTo>
                  <a:pt x="6746886" y="1051050"/>
                  <a:pt x="6748684" y="1048173"/>
                  <a:pt x="6748684" y="1044217"/>
                </a:cubicBezTo>
                <a:cubicBezTo>
                  <a:pt x="6746526" y="1043497"/>
                  <a:pt x="6745447" y="1041339"/>
                  <a:pt x="6745447" y="1037743"/>
                </a:cubicBezTo>
                <a:lnTo>
                  <a:pt x="6748684" y="1024660"/>
                </a:lnTo>
                <a:lnTo>
                  <a:pt x="6747605" y="1018185"/>
                </a:lnTo>
                <a:lnTo>
                  <a:pt x="6748684" y="1013869"/>
                </a:lnTo>
                <a:lnTo>
                  <a:pt x="6744368" y="1009553"/>
                </a:lnTo>
                <a:close/>
                <a:moveTo>
                  <a:pt x="4085991" y="1000296"/>
                </a:moveTo>
                <a:lnTo>
                  <a:pt x="4082754" y="1001375"/>
                </a:lnTo>
                <a:lnTo>
                  <a:pt x="4084912" y="1018639"/>
                </a:lnTo>
                <a:lnTo>
                  <a:pt x="4083833" y="1024035"/>
                </a:lnTo>
                <a:lnTo>
                  <a:pt x="4084912" y="1027271"/>
                </a:lnTo>
                <a:lnTo>
                  <a:pt x="4076280" y="1042378"/>
                </a:lnTo>
                <a:cubicBezTo>
                  <a:pt x="4081136" y="1046604"/>
                  <a:pt x="4084732" y="1048717"/>
                  <a:pt x="4087070" y="1048717"/>
                </a:cubicBezTo>
                <a:cubicBezTo>
                  <a:pt x="4090847" y="1039635"/>
                  <a:pt x="4095163" y="1032127"/>
                  <a:pt x="4100019" y="1026192"/>
                </a:cubicBezTo>
                <a:lnTo>
                  <a:pt x="4101098" y="1026192"/>
                </a:lnTo>
                <a:cubicBezTo>
                  <a:pt x="4104514" y="1029609"/>
                  <a:pt x="4110584" y="1033565"/>
                  <a:pt x="4119306" y="1038062"/>
                </a:cubicBezTo>
                <a:cubicBezTo>
                  <a:pt x="4119306" y="1039500"/>
                  <a:pt x="4122183" y="1041613"/>
                  <a:pt x="4127938" y="1044401"/>
                </a:cubicBezTo>
                <a:lnTo>
                  <a:pt x="4136570" y="1054112"/>
                </a:lnTo>
                <a:lnTo>
                  <a:pt x="4140886" y="1041298"/>
                </a:lnTo>
                <a:cubicBezTo>
                  <a:pt x="4138728" y="1040579"/>
                  <a:pt x="4137649" y="1038421"/>
                  <a:pt x="4137649" y="1034825"/>
                </a:cubicBezTo>
                <a:lnTo>
                  <a:pt x="4137649" y="1017560"/>
                </a:lnTo>
                <a:lnTo>
                  <a:pt x="4140886" y="1013244"/>
                </a:lnTo>
                <a:lnTo>
                  <a:pt x="4136570" y="1008928"/>
                </a:lnTo>
                <a:lnTo>
                  <a:pt x="4135491" y="1008928"/>
                </a:lnTo>
                <a:lnTo>
                  <a:pt x="4129017" y="1014323"/>
                </a:lnTo>
                <a:lnTo>
                  <a:pt x="4108651" y="1013244"/>
                </a:lnTo>
                <a:lnTo>
                  <a:pt x="4100019" y="1013244"/>
                </a:lnTo>
                <a:lnTo>
                  <a:pt x="4093545" y="1016481"/>
                </a:lnTo>
                <a:lnTo>
                  <a:pt x="4087070" y="1008928"/>
                </a:lnTo>
                <a:lnTo>
                  <a:pt x="4087070" y="1007849"/>
                </a:lnTo>
                <a:lnTo>
                  <a:pt x="4089229" y="1001375"/>
                </a:lnTo>
                <a:close/>
                <a:moveTo>
                  <a:pt x="2077432" y="1000295"/>
                </a:moveTo>
                <a:lnTo>
                  <a:pt x="2076355" y="1001374"/>
                </a:lnTo>
                <a:lnTo>
                  <a:pt x="2076355" y="1002453"/>
                </a:lnTo>
                <a:lnTo>
                  <a:pt x="2083907" y="1009062"/>
                </a:lnTo>
                <a:lnTo>
                  <a:pt x="2084986" y="1009062"/>
                </a:lnTo>
                <a:lnTo>
                  <a:pt x="2084986" y="1005690"/>
                </a:lnTo>
                <a:cubicBezTo>
                  <a:pt x="2084625" y="1003892"/>
                  <a:pt x="2082108" y="1002094"/>
                  <a:pt x="2077432" y="1000295"/>
                </a:cubicBezTo>
                <a:close/>
                <a:moveTo>
                  <a:pt x="6755293" y="999707"/>
                </a:moveTo>
                <a:lnTo>
                  <a:pt x="6755293" y="1000786"/>
                </a:lnTo>
                <a:lnTo>
                  <a:pt x="6758530" y="1000786"/>
                </a:lnTo>
                <a:lnTo>
                  <a:pt x="6758530" y="999707"/>
                </a:lnTo>
                <a:close/>
                <a:moveTo>
                  <a:pt x="5273728" y="997818"/>
                </a:moveTo>
                <a:lnTo>
                  <a:pt x="5271570" y="999975"/>
                </a:lnTo>
                <a:lnTo>
                  <a:pt x="5271570" y="1002134"/>
                </a:lnTo>
                <a:lnTo>
                  <a:pt x="5274807" y="1002134"/>
                </a:lnTo>
                <a:lnTo>
                  <a:pt x="5275886" y="998897"/>
                </a:lnTo>
                <a:lnTo>
                  <a:pt x="5274807" y="997818"/>
                </a:lnTo>
                <a:close/>
                <a:moveTo>
                  <a:pt x="3263953" y="997817"/>
                </a:moveTo>
                <a:lnTo>
                  <a:pt x="3261795" y="999975"/>
                </a:lnTo>
                <a:lnTo>
                  <a:pt x="3261795" y="1002133"/>
                </a:lnTo>
                <a:lnTo>
                  <a:pt x="3265032" y="1002133"/>
                </a:lnTo>
                <a:lnTo>
                  <a:pt x="3266111" y="998896"/>
                </a:lnTo>
                <a:lnTo>
                  <a:pt x="3265032" y="997817"/>
                </a:lnTo>
                <a:close/>
                <a:moveTo>
                  <a:pt x="1254180" y="997816"/>
                </a:moveTo>
                <a:lnTo>
                  <a:pt x="1252023" y="999974"/>
                </a:lnTo>
                <a:lnTo>
                  <a:pt x="1252023" y="1002132"/>
                </a:lnTo>
                <a:lnTo>
                  <a:pt x="1255259" y="1002132"/>
                </a:lnTo>
                <a:lnTo>
                  <a:pt x="1256338" y="998895"/>
                </a:lnTo>
                <a:lnTo>
                  <a:pt x="1255259" y="997816"/>
                </a:lnTo>
                <a:close/>
                <a:moveTo>
                  <a:pt x="6747605" y="997549"/>
                </a:moveTo>
                <a:lnTo>
                  <a:pt x="6747605" y="998628"/>
                </a:lnTo>
                <a:lnTo>
                  <a:pt x="6753135" y="998628"/>
                </a:lnTo>
                <a:lnTo>
                  <a:pt x="6753135" y="997549"/>
                </a:lnTo>
                <a:close/>
                <a:moveTo>
                  <a:pt x="7684878" y="996875"/>
                </a:moveTo>
                <a:cubicBezTo>
                  <a:pt x="7684878" y="999034"/>
                  <a:pt x="7675482" y="1000832"/>
                  <a:pt x="7656689" y="1002271"/>
                </a:cubicBezTo>
                <a:cubicBezTo>
                  <a:pt x="7656689" y="1003709"/>
                  <a:pt x="7654891" y="1004429"/>
                  <a:pt x="7651294" y="1004429"/>
                </a:cubicBezTo>
                <a:lnTo>
                  <a:pt x="7650215" y="1004429"/>
                </a:lnTo>
                <a:cubicBezTo>
                  <a:pt x="7647158" y="1001551"/>
                  <a:pt x="7644281" y="1000113"/>
                  <a:pt x="7641583" y="1000113"/>
                </a:cubicBezTo>
                <a:lnTo>
                  <a:pt x="7631737" y="1000113"/>
                </a:lnTo>
                <a:lnTo>
                  <a:pt x="7631737" y="1011442"/>
                </a:lnTo>
                <a:cubicBezTo>
                  <a:pt x="7631737" y="1020164"/>
                  <a:pt x="7629939" y="1025964"/>
                  <a:pt x="7626342" y="1028841"/>
                </a:cubicBezTo>
                <a:cubicBezTo>
                  <a:pt x="7629939" y="1030820"/>
                  <a:pt x="7631737" y="1033697"/>
                  <a:pt x="7631737" y="1037474"/>
                </a:cubicBezTo>
                <a:lnTo>
                  <a:pt x="7637132" y="1037474"/>
                </a:lnTo>
                <a:lnTo>
                  <a:pt x="7659926" y="1040710"/>
                </a:lnTo>
                <a:lnTo>
                  <a:pt x="7669772" y="1039631"/>
                </a:lnTo>
                <a:lnTo>
                  <a:pt x="7697961" y="1039631"/>
                </a:lnTo>
                <a:lnTo>
                  <a:pt x="7710909" y="1036394"/>
                </a:lnTo>
                <a:lnTo>
                  <a:pt x="7713067" y="1036394"/>
                </a:lnTo>
                <a:lnTo>
                  <a:pt x="7720755" y="1038552"/>
                </a:lnTo>
                <a:lnTo>
                  <a:pt x="7729387" y="1036394"/>
                </a:lnTo>
                <a:lnTo>
                  <a:pt x="7735861" y="1038552"/>
                </a:lnTo>
                <a:lnTo>
                  <a:pt x="7738019" y="1036394"/>
                </a:lnTo>
                <a:lnTo>
                  <a:pt x="7738019" y="1033158"/>
                </a:lnTo>
                <a:lnTo>
                  <a:pt x="7735861" y="1029920"/>
                </a:lnTo>
                <a:lnTo>
                  <a:pt x="7736940" y="1021288"/>
                </a:lnTo>
                <a:lnTo>
                  <a:pt x="7734782" y="1016837"/>
                </a:lnTo>
                <a:lnTo>
                  <a:pt x="7735861" y="1009823"/>
                </a:lnTo>
                <a:cubicBezTo>
                  <a:pt x="7735861" y="1003350"/>
                  <a:pt x="7733703" y="1000113"/>
                  <a:pt x="7729387" y="1000113"/>
                </a:cubicBezTo>
                <a:lnTo>
                  <a:pt x="7717518" y="997955"/>
                </a:lnTo>
                <a:lnTo>
                  <a:pt x="7716439" y="997955"/>
                </a:lnTo>
                <a:cubicBezTo>
                  <a:pt x="7713652" y="1000113"/>
                  <a:pt x="7710370" y="1001192"/>
                  <a:pt x="7706593" y="1001192"/>
                </a:cubicBezTo>
                <a:lnTo>
                  <a:pt x="7696882" y="1001192"/>
                </a:lnTo>
                <a:close/>
                <a:moveTo>
                  <a:pt x="5111608" y="996739"/>
                </a:moveTo>
                <a:lnTo>
                  <a:pt x="5102976" y="1002134"/>
                </a:lnTo>
                <a:lnTo>
                  <a:pt x="5100818" y="1002134"/>
                </a:lnTo>
                <a:lnTo>
                  <a:pt x="5097581" y="999975"/>
                </a:lnTo>
                <a:lnTo>
                  <a:pt x="5087870" y="999975"/>
                </a:lnTo>
                <a:lnTo>
                  <a:pt x="5086791" y="1003213"/>
                </a:lnTo>
                <a:lnTo>
                  <a:pt x="5090028" y="1010766"/>
                </a:lnTo>
                <a:lnTo>
                  <a:pt x="5090028" y="1019398"/>
                </a:lnTo>
                <a:lnTo>
                  <a:pt x="5087870" y="1022635"/>
                </a:lnTo>
                <a:lnTo>
                  <a:pt x="5088949" y="1026816"/>
                </a:lnTo>
                <a:lnTo>
                  <a:pt x="5087870" y="1031132"/>
                </a:lnTo>
                <a:lnTo>
                  <a:pt x="5090028" y="1043001"/>
                </a:lnTo>
                <a:lnTo>
                  <a:pt x="5088949" y="1047317"/>
                </a:lnTo>
                <a:cubicBezTo>
                  <a:pt x="5088949" y="1056579"/>
                  <a:pt x="5090747" y="1061209"/>
                  <a:pt x="5094344" y="1061209"/>
                </a:cubicBezTo>
                <a:lnTo>
                  <a:pt x="5101897" y="1065525"/>
                </a:lnTo>
                <a:cubicBezTo>
                  <a:pt x="5107652" y="1065525"/>
                  <a:pt x="5110529" y="1063007"/>
                  <a:pt x="5110529" y="1057972"/>
                </a:cubicBezTo>
                <a:lnTo>
                  <a:pt x="5110529" y="1025737"/>
                </a:lnTo>
                <a:lnTo>
                  <a:pt x="5114710" y="1020477"/>
                </a:lnTo>
                <a:lnTo>
                  <a:pt x="5109450" y="1015082"/>
                </a:lnTo>
                <a:cubicBezTo>
                  <a:pt x="5109450" y="1006989"/>
                  <a:pt x="5111563" y="1002313"/>
                  <a:pt x="5115789" y="1001055"/>
                </a:cubicBezTo>
                <a:cubicBezTo>
                  <a:pt x="5115070" y="998177"/>
                  <a:pt x="5113676" y="996739"/>
                  <a:pt x="5111608" y="996739"/>
                </a:cubicBezTo>
                <a:close/>
                <a:moveTo>
                  <a:pt x="3101833" y="996738"/>
                </a:moveTo>
                <a:lnTo>
                  <a:pt x="3093201" y="1002133"/>
                </a:lnTo>
                <a:lnTo>
                  <a:pt x="3091043" y="1002133"/>
                </a:lnTo>
                <a:lnTo>
                  <a:pt x="3087806" y="999975"/>
                </a:lnTo>
                <a:lnTo>
                  <a:pt x="3078095" y="999975"/>
                </a:lnTo>
                <a:lnTo>
                  <a:pt x="3077016" y="1003212"/>
                </a:lnTo>
                <a:lnTo>
                  <a:pt x="3080253" y="1010765"/>
                </a:lnTo>
                <a:lnTo>
                  <a:pt x="3080253" y="1019397"/>
                </a:lnTo>
                <a:lnTo>
                  <a:pt x="3078095" y="1022634"/>
                </a:lnTo>
                <a:lnTo>
                  <a:pt x="3079174" y="1026815"/>
                </a:lnTo>
                <a:lnTo>
                  <a:pt x="3078095" y="1031131"/>
                </a:lnTo>
                <a:lnTo>
                  <a:pt x="3080253" y="1043001"/>
                </a:lnTo>
                <a:lnTo>
                  <a:pt x="3079174" y="1047316"/>
                </a:lnTo>
                <a:cubicBezTo>
                  <a:pt x="3079174" y="1056578"/>
                  <a:pt x="3080972" y="1061208"/>
                  <a:pt x="3084569" y="1061208"/>
                </a:cubicBezTo>
                <a:lnTo>
                  <a:pt x="3092122" y="1065525"/>
                </a:lnTo>
                <a:cubicBezTo>
                  <a:pt x="3097876" y="1065525"/>
                  <a:pt x="3100754" y="1063007"/>
                  <a:pt x="3100754" y="1057971"/>
                </a:cubicBezTo>
                <a:lnTo>
                  <a:pt x="3100754" y="1025736"/>
                </a:lnTo>
                <a:lnTo>
                  <a:pt x="3104935" y="1020476"/>
                </a:lnTo>
                <a:lnTo>
                  <a:pt x="3099675" y="1015081"/>
                </a:lnTo>
                <a:cubicBezTo>
                  <a:pt x="3099675" y="1006988"/>
                  <a:pt x="3101788" y="1002313"/>
                  <a:pt x="3106014" y="1001054"/>
                </a:cubicBezTo>
                <a:cubicBezTo>
                  <a:pt x="3105294" y="998177"/>
                  <a:pt x="3103901" y="996738"/>
                  <a:pt x="3101833" y="996738"/>
                </a:cubicBezTo>
                <a:close/>
                <a:moveTo>
                  <a:pt x="1092061" y="996737"/>
                </a:moveTo>
                <a:lnTo>
                  <a:pt x="1083427" y="1002132"/>
                </a:lnTo>
                <a:lnTo>
                  <a:pt x="1081270" y="1002132"/>
                </a:lnTo>
                <a:lnTo>
                  <a:pt x="1078033" y="999974"/>
                </a:lnTo>
                <a:lnTo>
                  <a:pt x="1068322" y="999974"/>
                </a:lnTo>
                <a:lnTo>
                  <a:pt x="1067244" y="1003211"/>
                </a:lnTo>
                <a:lnTo>
                  <a:pt x="1070481" y="1010764"/>
                </a:lnTo>
                <a:lnTo>
                  <a:pt x="1070481" y="1019396"/>
                </a:lnTo>
                <a:lnTo>
                  <a:pt x="1068322" y="1022633"/>
                </a:lnTo>
                <a:lnTo>
                  <a:pt x="1069401" y="1026814"/>
                </a:lnTo>
                <a:lnTo>
                  <a:pt x="1068322" y="1031130"/>
                </a:lnTo>
                <a:lnTo>
                  <a:pt x="1070481" y="1042999"/>
                </a:lnTo>
                <a:lnTo>
                  <a:pt x="1069401" y="1047315"/>
                </a:lnTo>
                <a:cubicBezTo>
                  <a:pt x="1069401" y="1056577"/>
                  <a:pt x="1071199" y="1061208"/>
                  <a:pt x="1074797" y="1061208"/>
                </a:cubicBezTo>
                <a:lnTo>
                  <a:pt x="1082349" y="1065524"/>
                </a:lnTo>
                <a:cubicBezTo>
                  <a:pt x="1088104" y="1065524"/>
                  <a:pt x="1090982" y="1063006"/>
                  <a:pt x="1090982" y="1057971"/>
                </a:cubicBezTo>
                <a:lnTo>
                  <a:pt x="1090982" y="1025735"/>
                </a:lnTo>
                <a:lnTo>
                  <a:pt x="1095161" y="1020475"/>
                </a:lnTo>
                <a:lnTo>
                  <a:pt x="1089903" y="1015080"/>
                </a:lnTo>
                <a:cubicBezTo>
                  <a:pt x="1089903" y="1006987"/>
                  <a:pt x="1092015" y="1002312"/>
                  <a:pt x="1096242" y="1001053"/>
                </a:cubicBezTo>
                <a:cubicBezTo>
                  <a:pt x="1095521" y="998176"/>
                  <a:pt x="1094128" y="996737"/>
                  <a:pt x="1092061" y="996737"/>
                </a:cubicBezTo>
                <a:close/>
                <a:moveTo>
                  <a:pt x="2244677" y="995845"/>
                </a:moveTo>
                <a:lnTo>
                  <a:pt x="2241443" y="999216"/>
                </a:lnTo>
                <a:lnTo>
                  <a:pt x="2247915" y="1010141"/>
                </a:lnTo>
                <a:lnTo>
                  <a:pt x="2252232" y="1010141"/>
                </a:lnTo>
                <a:lnTo>
                  <a:pt x="2253311" y="1006769"/>
                </a:lnTo>
                <a:cubicBezTo>
                  <a:pt x="2251153" y="999666"/>
                  <a:pt x="2248995" y="996024"/>
                  <a:pt x="2246837" y="995845"/>
                </a:cubicBezTo>
                <a:close/>
                <a:moveTo>
                  <a:pt x="6134206" y="995390"/>
                </a:moveTo>
                <a:lnTo>
                  <a:pt x="6132048" y="997548"/>
                </a:lnTo>
                <a:lnTo>
                  <a:pt x="6132048" y="999707"/>
                </a:lnTo>
                <a:lnTo>
                  <a:pt x="6135285" y="999707"/>
                </a:lnTo>
                <a:lnTo>
                  <a:pt x="6137308" y="997548"/>
                </a:lnTo>
                <a:lnTo>
                  <a:pt x="6135285" y="995390"/>
                </a:lnTo>
                <a:close/>
                <a:moveTo>
                  <a:pt x="219172" y="993248"/>
                </a:moveTo>
                <a:lnTo>
                  <a:pt x="219172" y="994327"/>
                </a:lnTo>
                <a:lnTo>
                  <a:pt x="222409" y="994327"/>
                </a:lnTo>
                <a:lnTo>
                  <a:pt x="222409" y="993248"/>
                </a:lnTo>
                <a:close/>
                <a:moveTo>
                  <a:pt x="161985" y="993248"/>
                </a:moveTo>
                <a:lnTo>
                  <a:pt x="160906" y="994327"/>
                </a:lnTo>
                <a:lnTo>
                  <a:pt x="160906" y="996485"/>
                </a:lnTo>
                <a:lnTo>
                  <a:pt x="161985" y="996485"/>
                </a:lnTo>
                <a:lnTo>
                  <a:pt x="164143" y="994327"/>
                </a:lnTo>
                <a:lnTo>
                  <a:pt x="164143" y="993248"/>
                </a:lnTo>
                <a:close/>
                <a:moveTo>
                  <a:pt x="109114" y="993248"/>
                </a:moveTo>
                <a:lnTo>
                  <a:pt x="109114" y="995406"/>
                </a:lnTo>
                <a:lnTo>
                  <a:pt x="111272" y="993248"/>
                </a:lnTo>
                <a:close/>
                <a:moveTo>
                  <a:pt x="38979" y="993248"/>
                </a:moveTo>
                <a:lnTo>
                  <a:pt x="38979" y="997564"/>
                </a:lnTo>
                <a:lnTo>
                  <a:pt x="42216" y="996485"/>
                </a:lnTo>
                <a:lnTo>
                  <a:pt x="42216" y="995406"/>
                </a:lnTo>
                <a:lnTo>
                  <a:pt x="40058" y="993248"/>
                </a:lnTo>
                <a:close/>
                <a:moveTo>
                  <a:pt x="30347" y="993248"/>
                </a:moveTo>
                <a:lnTo>
                  <a:pt x="30347" y="994327"/>
                </a:lnTo>
                <a:lnTo>
                  <a:pt x="32505" y="994327"/>
                </a:lnTo>
                <a:lnTo>
                  <a:pt x="32505" y="993248"/>
                </a:lnTo>
                <a:close/>
                <a:moveTo>
                  <a:pt x="5642194" y="991344"/>
                </a:moveTo>
                <a:lnTo>
                  <a:pt x="5642194" y="993368"/>
                </a:lnTo>
                <a:lnTo>
                  <a:pt x="5645431" y="996604"/>
                </a:lnTo>
                <a:lnTo>
                  <a:pt x="5647589" y="994446"/>
                </a:lnTo>
                <a:lnTo>
                  <a:pt x="5643273" y="991344"/>
                </a:lnTo>
                <a:close/>
                <a:moveTo>
                  <a:pt x="2219861" y="989370"/>
                </a:moveTo>
                <a:lnTo>
                  <a:pt x="2219861" y="992607"/>
                </a:lnTo>
                <a:lnTo>
                  <a:pt x="2220941" y="992607"/>
                </a:lnTo>
                <a:lnTo>
                  <a:pt x="2223098" y="990450"/>
                </a:lnTo>
                <a:lnTo>
                  <a:pt x="2223098" y="989370"/>
                </a:lnTo>
                <a:close/>
                <a:moveTo>
                  <a:pt x="6709436" y="988917"/>
                </a:moveTo>
                <a:lnTo>
                  <a:pt x="6709436" y="991075"/>
                </a:lnTo>
                <a:lnTo>
                  <a:pt x="6710515" y="991075"/>
                </a:lnTo>
                <a:lnTo>
                  <a:pt x="6710515" y="988917"/>
                </a:lnTo>
                <a:close/>
                <a:moveTo>
                  <a:pt x="6283648" y="987973"/>
                </a:moveTo>
                <a:lnTo>
                  <a:pt x="6283648" y="989052"/>
                </a:lnTo>
                <a:lnTo>
                  <a:pt x="6285806" y="989052"/>
                </a:lnTo>
                <a:lnTo>
                  <a:pt x="6285806" y="987973"/>
                </a:lnTo>
                <a:close/>
                <a:moveTo>
                  <a:pt x="2080671" y="987212"/>
                </a:moveTo>
                <a:lnTo>
                  <a:pt x="2080671" y="991528"/>
                </a:lnTo>
                <a:lnTo>
                  <a:pt x="2082828" y="991528"/>
                </a:lnTo>
                <a:lnTo>
                  <a:pt x="2082828" y="987212"/>
                </a:lnTo>
                <a:close/>
                <a:moveTo>
                  <a:pt x="6121392" y="983792"/>
                </a:moveTo>
                <a:lnTo>
                  <a:pt x="6122471" y="983792"/>
                </a:lnTo>
                <a:lnTo>
                  <a:pt x="6136364" y="991210"/>
                </a:lnTo>
                <a:cubicBezTo>
                  <a:pt x="6143917" y="992288"/>
                  <a:pt x="6150616" y="995481"/>
                  <a:pt x="6156460" y="1000786"/>
                </a:cubicBezTo>
                <a:lnTo>
                  <a:pt x="6175477" y="1004967"/>
                </a:lnTo>
                <a:lnTo>
                  <a:pt x="6179794" y="1004967"/>
                </a:lnTo>
                <a:cubicBezTo>
                  <a:pt x="6190404" y="996515"/>
                  <a:pt x="6197103" y="992288"/>
                  <a:pt x="6199890" y="992288"/>
                </a:cubicBezTo>
                <a:lnTo>
                  <a:pt x="6204206" y="992288"/>
                </a:lnTo>
                <a:cubicBezTo>
                  <a:pt x="6206814" y="992288"/>
                  <a:pt x="6214232" y="996515"/>
                  <a:pt x="6226460" y="1004967"/>
                </a:cubicBezTo>
                <a:lnTo>
                  <a:pt x="6230642" y="1003888"/>
                </a:lnTo>
                <a:lnTo>
                  <a:pt x="6232800" y="1007125"/>
                </a:lnTo>
                <a:lnTo>
                  <a:pt x="6232800" y="1013464"/>
                </a:lnTo>
                <a:lnTo>
                  <a:pt x="6224302" y="1021961"/>
                </a:lnTo>
                <a:lnTo>
                  <a:pt x="6225381" y="1023040"/>
                </a:lnTo>
                <a:lnTo>
                  <a:pt x="6224302" y="1033561"/>
                </a:lnTo>
                <a:lnTo>
                  <a:pt x="6224302" y="1040979"/>
                </a:lnTo>
                <a:lnTo>
                  <a:pt x="6225381" y="1063233"/>
                </a:lnTo>
                <a:lnTo>
                  <a:pt x="6221065" y="1072809"/>
                </a:lnTo>
                <a:lnTo>
                  <a:pt x="6223223" y="1076047"/>
                </a:lnTo>
                <a:lnTo>
                  <a:pt x="6221065" y="1086567"/>
                </a:lnTo>
                <a:cubicBezTo>
                  <a:pt x="6224662" y="1092591"/>
                  <a:pt x="6226460" y="1096817"/>
                  <a:pt x="6226460" y="1099245"/>
                </a:cubicBezTo>
                <a:cubicBezTo>
                  <a:pt x="6226460" y="1105809"/>
                  <a:pt x="6221830" y="1109720"/>
                  <a:pt x="6212568" y="1110979"/>
                </a:cubicBezTo>
                <a:lnTo>
                  <a:pt x="6208387" y="1109900"/>
                </a:lnTo>
                <a:lnTo>
                  <a:pt x="6200969" y="1115160"/>
                </a:lnTo>
                <a:cubicBezTo>
                  <a:pt x="6188201" y="1115160"/>
                  <a:pt x="6181817" y="1112688"/>
                  <a:pt x="6181817" y="1107742"/>
                </a:cubicBezTo>
                <a:lnTo>
                  <a:pt x="6182896" y="1100324"/>
                </a:lnTo>
                <a:lnTo>
                  <a:pt x="6180873" y="1093985"/>
                </a:lnTo>
                <a:lnTo>
                  <a:pt x="6164957" y="1092906"/>
                </a:lnTo>
                <a:lnTo>
                  <a:pt x="6162799" y="1095064"/>
                </a:lnTo>
                <a:lnTo>
                  <a:pt x="6164957" y="1112058"/>
                </a:lnTo>
                <a:lnTo>
                  <a:pt x="6161720" y="1114216"/>
                </a:lnTo>
                <a:lnTo>
                  <a:pt x="6152144" y="1110979"/>
                </a:lnTo>
                <a:lnTo>
                  <a:pt x="6147963" y="1110979"/>
                </a:lnTo>
                <a:lnTo>
                  <a:pt x="6125708" y="1119476"/>
                </a:lnTo>
                <a:cubicBezTo>
                  <a:pt x="6124989" y="1113991"/>
                  <a:pt x="6123236" y="1108327"/>
                  <a:pt x="6120448" y="1102482"/>
                </a:cubicBezTo>
                <a:lnTo>
                  <a:pt x="6124629" y="1093985"/>
                </a:lnTo>
                <a:lnTo>
                  <a:pt x="6124629" y="1083464"/>
                </a:lnTo>
                <a:cubicBezTo>
                  <a:pt x="6124629" y="1080047"/>
                  <a:pt x="6123550" y="1077575"/>
                  <a:pt x="6121392" y="1076047"/>
                </a:cubicBezTo>
                <a:lnTo>
                  <a:pt x="6121392" y="1073888"/>
                </a:lnTo>
                <a:lnTo>
                  <a:pt x="6122471" y="1073888"/>
                </a:lnTo>
                <a:lnTo>
                  <a:pt x="6121392" y="1061210"/>
                </a:lnTo>
                <a:lnTo>
                  <a:pt x="6121392" y="1055815"/>
                </a:lnTo>
                <a:lnTo>
                  <a:pt x="6122471" y="1050555"/>
                </a:lnTo>
                <a:lnTo>
                  <a:pt x="6121392" y="1044216"/>
                </a:lnTo>
                <a:lnTo>
                  <a:pt x="6121392" y="1031403"/>
                </a:lnTo>
                <a:lnTo>
                  <a:pt x="6120448" y="1021961"/>
                </a:lnTo>
                <a:lnTo>
                  <a:pt x="6122471" y="1017645"/>
                </a:lnTo>
                <a:lnTo>
                  <a:pt x="6120448" y="1007125"/>
                </a:lnTo>
                <a:lnTo>
                  <a:pt x="6121392" y="1002809"/>
                </a:lnTo>
                <a:lnTo>
                  <a:pt x="6119369" y="997548"/>
                </a:lnTo>
                <a:lnTo>
                  <a:pt x="6121392" y="993233"/>
                </a:lnTo>
                <a:lnTo>
                  <a:pt x="6120448" y="984870"/>
                </a:lnTo>
                <a:close/>
                <a:moveTo>
                  <a:pt x="74586" y="983537"/>
                </a:moveTo>
                <a:lnTo>
                  <a:pt x="74586" y="984616"/>
                </a:lnTo>
                <a:lnTo>
                  <a:pt x="76744" y="984616"/>
                </a:lnTo>
                <a:lnTo>
                  <a:pt x="76744" y="983537"/>
                </a:lnTo>
                <a:close/>
                <a:moveTo>
                  <a:pt x="6265574" y="982712"/>
                </a:moveTo>
                <a:lnTo>
                  <a:pt x="6264630" y="983792"/>
                </a:lnTo>
                <a:lnTo>
                  <a:pt x="6264630" y="987973"/>
                </a:lnTo>
                <a:lnTo>
                  <a:pt x="6266653" y="990131"/>
                </a:lnTo>
                <a:lnTo>
                  <a:pt x="6267732" y="990131"/>
                </a:lnTo>
                <a:lnTo>
                  <a:pt x="6269890" y="987973"/>
                </a:lnTo>
                <a:lnTo>
                  <a:pt x="6269890" y="983792"/>
                </a:lnTo>
                <a:close/>
                <a:moveTo>
                  <a:pt x="6097115" y="982712"/>
                </a:moveTo>
                <a:lnTo>
                  <a:pt x="6097115" y="983792"/>
                </a:lnTo>
                <a:lnTo>
                  <a:pt x="6098194" y="986893"/>
                </a:lnTo>
                <a:lnTo>
                  <a:pt x="6099138" y="986893"/>
                </a:lnTo>
                <a:lnTo>
                  <a:pt x="6099138" y="985814"/>
                </a:lnTo>
                <a:lnTo>
                  <a:pt x="6098194" y="982712"/>
                </a:lnTo>
                <a:close/>
                <a:moveTo>
                  <a:pt x="5601461" y="982712"/>
                </a:moveTo>
                <a:lnTo>
                  <a:pt x="5601461" y="985949"/>
                </a:lnTo>
                <a:lnTo>
                  <a:pt x="5602540" y="985949"/>
                </a:lnTo>
                <a:lnTo>
                  <a:pt x="5602540" y="982712"/>
                </a:lnTo>
                <a:close/>
                <a:moveTo>
                  <a:pt x="210540" y="982458"/>
                </a:moveTo>
                <a:lnTo>
                  <a:pt x="210540" y="984616"/>
                </a:lnTo>
                <a:lnTo>
                  <a:pt x="211619" y="984616"/>
                </a:lnTo>
                <a:lnTo>
                  <a:pt x="211619" y="982458"/>
                </a:lnTo>
                <a:close/>
                <a:moveTo>
                  <a:pt x="3735059" y="981227"/>
                </a:moveTo>
                <a:cubicBezTo>
                  <a:pt x="3718515" y="988061"/>
                  <a:pt x="3710242" y="993096"/>
                  <a:pt x="3710242" y="996333"/>
                </a:cubicBezTo>
                <a:lnTo>
                  <a:pt x="3712400" y="996333"/>
                </a:lnTo>
                <a:lnTo>
                  <a:pt x="3718874" y="995254"/>
                </a:lnTo>
                <a:lnTo>
                  <a:pt x="3729664" y="996333"/>
                </a:lnTo>
                <a:cubicBezTo>
                  <a:pt x="3733980" y="990759"/>
                  <a:pt x="3736138" y="986802"/>
                  <a:pt x="3736138" y="984464"/>
                </a:cubicBezTo>
                <a:lnTo>
                  <a:pt x="3736138" y="981227"/>
                </a:lnTo>
                <a:close/>
                <a:moveTo>
                  <a:pt x="6610032" y="980285"/>
                </a:moveTo>
                <a:lnTo>
                  <a:pt x="6611111" y="981364"/>
                </a:lnTo>
                <a:lnTo>
                  <a:pt x="6611111" y="982443"/>
                </a:lnTo>
                <a:lnTo>
                  <a:pt x="6607874" y="982443"/>
                </a:lnTo>
                <a:close/>
                <a:moveTo>
                  <a:pt x="7759734" y="980016"/>
                </a:moveTo>
                <a:lnTo>
                  <a:pt x="7757576" y="982174"/>
                </a:lnTo>
                <a:lnTo>
                  <a:pt x="7758655" y="983253"/>
                </a:lnTo>
                <a:lnTo>
                  <a:pt x="7760813" y="983253"/>
                </a:lnTo>
                <a:lnTo>
                  <a:pt x="7760813" y="980016"/>
                </a:lnTo>
                <a:close/>
                <a:moveTo>
                  <a:pt x="7606785" y="980016"/>
                </a:moveTo>
                <a:lnTo>
                  <a:pt x="7606785" y="982174"/>
                </a:lnTo>
                <a:lnTo>
                  <a:pt x="7610022" y="982174"/>
                </a:lnTo>
                <a:lnTo>
                  <a:pt x="7607864" y="980016"/>
                </a:lnTo>
                <a:close/>
                <a:moveTo>
                  <a:pt x="6265574" y="976374"/>
                </a:moveTo>
                <a:lnTo>
                  <a:pt x="6265574" y="977452"/>
                </a:lnTo>
                <a:lnTo>
                  <a:pt x="6267732" y="977452"/>
                </a:lnTo>
                <a:lnTo>
                  <a:pt x="6267732" y="976374"/>
                </a:lnTo>
                <a:close/>
                <a:moveTo>
                  <a:pt x="8117410" y="975161"/>
                </a:moveTo>
                <a:lnTo>
                  <a:pt x="8117410" y="976240"/>
                </a:lnTo>
                <a:lnTo>
                  <a:pt x="8120647" y="977319"/>
                </a:lnTo>
                <a:lnTo>
                  <a:pt x="8120647" y="975161"/>
                </a:lnTo>
                <a:close/>
                <a:moveTo>
                  <a:pt x="4233410" y="974535"/>
                </a:moveTo>
                <a:lnTo>
                  <a:pt x="4233410" y="975614"/>
                </a:lnTo>
                <a:lnTo>
                  <a:pt x="4243121" y="977772"/>
                </a:lnTo>
                <a:lnTo>
                  <a:pt x="4246358" y="977772"/>
                </a:lnTo>
                <a:lnTo>
                  <a:pt x="4246358" y="976693"/>
                </a:lnTo>
                <a:lnTo>
                  <a:pt x="4235568" y="974535"/>
                </a:lnTo>
                <a:close/>
                <a:moveTo>
                  <a:pt x="5567203" y="974080"/>
                </a:moveTo>
                <a:lnTo>
                  <a:pt x="5567203" y="977317"/>
                </a:lnTo>
                <a:lnTo>
                  <a:pt x="5568147" y="977317"/>
                </a:lnTo>
                <a:lnTo>
                  <a:pt x="5568147" y="974080"/>
                </a:lnTo>
                <a:close/>
                <a:moveTo>
                  <a:pt x="6275150" y="972058"/>
                </a:moveTo>
                <a:lnTo>
                  <a:pt x="6269890" y="973137"/>
                </a:lnTo>
                <a:lnTo>
                  <a:pt x="6269890" y="975294"/>
                </a:lnTo>
                <a:lnTo>
                  <a:pt x="6272992" y="975294"/>
                </a:lnTo>
                <a:lnTo>
                  <a:pt x="6275150" y="973137"/>
                </a:lnTo>
                <a:close/>
                <a:moveTo>
                  <a:pt x="7276843" y="970956"/>
                </a:moveTo>
                <a:lnTo>
                  <a:pt x="7276843" y="973114"/>
                </a:lnTo>
                <a:lnTo>
                  <a:pt x="7279001" y="975272"/>
                </a:lnTo>
                <a:lnTo>
                  <a:pt x="7280080" y="974193"/>
                </a:lnTo>
                <a:lnTo>
                  <a:pt x="7280080" y="973114"/>
                </a:lnTo>
                <a:lnTo>
                  <a:pt x="7277922" y="970956"/>
                </a:lnTo>
                <a:close/>
                <a:moveTo>
                  <a:pt x="5711790" y="969899"/>
                </a:moveTo>
                <a:lnTo>
                  <a:pt x="5712869" y="970978"/>
                </a:lnTo>
                <a:lnTo>
                  <a:pt x="5712869" y="975159"/>
                </a:lnTo>
                <a:lnTo>
                  <a:pt x="5707608" y="975159"/>
                </a:lnTo>
                <a:cubicBezTo>
                  <a:pt x="5701854" y="975159"/>
                  <a:pt x="5694346" y="976598"/>
                  <a:pt x="5685084" y="979475"/>
                </a:cubicBezTo>
                <a:lnTo>
                  <a:pt x="5678610" y="979475"/>
                </a:lnTo>
                <a:lnTo>
                  <a:pt x="5673215" y="976238"/>
                </a:lnTo>
                <a:lnTo>
                  <a:pt x="5672136" y="976238"/>
                </a:lnTo>
                <a:lnTo>
                  <a:pt x="5672136" y="977317"/>
                </a:lnTo>
                <a:cubicBezTo>
                  <a:pt x="5674294" y="977317"/>
                  <a:pt x="5675373" y="978036"/>
                  <a:pt x="5675373" y="979475"/>
                </a:cubicBezTo>
                <a:cubicBezTo>
                  <a:pt x="5674474" y="983072"/>
                  <a:pt x="5672001" y="984870"/>
                  <a:pt x="5667955" y="984870"/>
                </a:cubicBezTo>
                <a:lnTo>
                  <a:pt x="5667955" y="985949"/>
                </a:lnTo>
                <a:cubicBezTo>
                  <a:pt x="5670743" y="985949"/>
                  <a:pt x="5672136" y="986669"/>
                  <a:pt x="5672136" y="988107"/>
                </a:cubicBezTo>
                <a:lnTo>
                  <a:pt x="5672136" y="989186"/>
                </a:lnTo>
                <a:lnTo>
                  <a:pt x="5671057" y="990265"/>
                </a:lnTo>
                <a:lnTo>
                  <a:pt x="5671057" y="991344"/>
                </a:lnTo>
                <a:lnTo>
                  <a:pt x="5676452" y="994446"/>
                </a:lnTo>
                <a:lnTo>
                  <a:pt x="5681847" y="992424"/>
                </a:lnTo>
                <a:lnTo>
                  <a:pt x="5684005" y="995525"/>
                </a:lnTo>
                <a:lnTo>
                  <a:pt x="5685084" y="994446"/>
                </a:lnTo>
                <a:lnTo>
                  <a:pt x="5690479" y="995525"/>
                </a:lnTo>
                <a:lnTo>
                  <a:pt x="5703292" y="995525"/>
                </a:lnTo>
                <a:lnTo>
                  <a:pt x="5715027" y="996604"/>
                </a:lnTo>
                <a:lnTo>
                  <a:pt x="5720422" y="995525"/>
                </a:lnTo>
                <a:lnTo>
                  <a:pt x="5725817" y="998762"/>
                </a:lnTo>
                <a:lnTo>
                  <a:pt x="5726896" y="998762"/>
                </a:lnTo>
                <a:lnTo>
                  <a:pt x="5731212" y="995525"/>
                </a:lnTo>
                <a:lnTo>
                  <a:pt x="5730133" y="994446"/>
                </a:lnTo>
                <a:lnTo>
                  <a:pt x="5730133" y="993368"/>
                </a:lnTo>
                <a:cubicBezTo>
                  <a:pt x="5730133" y="989860"/>
                  <a:pt x="5730807" y="988107"/>
                  <a:pt x="5732156" y="988107"/>
                </a:cubicBezTo>
                <a:lnTo>
                  <a:pt x="5725817" y="976238"/>
                </a:lnTo>
                <a:lnTo>
                  <a:pt x="5724738" y="977317"/>
                </a:lnTo>
                <a:lnTo>
                  <a:pt x="5722580" y="977317"/>
                </a:lnTo>
                <a:cubicBezTo>
                  <a:pt x="5719343" y="977317"/>
                  <a:pt x="5715746" y="974844"/>
                  <a:pt x="5711790" y="969899"/>
                </a:cubicBezTo>
                <a:close/>
                <a:moveTo>
                  <a:pt x="2706261" y="969153"/>
                </a:moveTo>
                <a:lnTo>
                  <a:pt x="2704102" y="971177"/>
                </a:lnTo>
                <a:lnTo>
                  <a:pt x="2704102" y="972256"/>
                </a:lnTo>
                <a:lnTo>
                  <a:pt x="2706261" y="970232"/>
                </a:lnTo>
                <a:close/>
                <a:moveTo>
                  <a:pt x="5592829" y="968820"/>
                </a:moveTo>
                <a:cubicBezTo>
                  <a:pt x="5588064" y="968820"/>
                  <a:pt x="5584872" y="973451"/>
                  <a:pt x="5583253" y="982712"/>
                </a:cubicBezTo>
                <a:lnTo>
                  <a:pt x="5590671" y="1000920"/>
                </a:lnTo>
                <a:lnTo>
                  <a:pt x="5593908" y="1000920"/>
                </a:lnTo>
                <a:lnTo>
                  <a:pt x="5596066" y="994446"/>
                </a:lnTo>
                <a:cubicBezTo>
                  <a:pt x="5592290" y="994446"/>
                  <a:pt x="5590132" y="993412"/>
                  <a:pt x="5589592" y="991344"/>
                </a:cubicBezTo>
                <a:lnTo>
                  <a:pt x="5593908" y="987028"/>
                </a:lnTo>
                <a:lnTo>
                  <a:pt x="5591750" y="980554"/>
                </a:lnTo>
                <a:lnTo>
                  <a:pt x="5591750" y="977317"/>
                </a:lnTo>
                <a:lnTo>
                  <a:pt x="5596066" y="972057"/>
                </a:lnTo>
                <a:lnTo>
                  <a:pt x="5596066" y="970978"/>
                </a:lnTo>
                <a:cubicBezTo>
                  <a:pt x="5596066" y="969539"/>
                  <a:pt x="5594987" y="968820"/>
                  <a:pt x="5592829" y="968820"/>
                </a:cubicBezTo>
                <a:close/>
                <a:moveTo>
                  <a:pt x="6707278" y="968281"/>
                </a:moveTo>
                <a:lnTo>
                  <a:pt x="6707278" y="970574"/>
                </a:lnTo>
                <a:lnTo>
                  <a:pt x="6708357" y="970574"/>
                </a:lnTo>
                <a:lnTo>
                  <a:pt x="6708357" y="968281"/>
                </a:lnTo>
                <a:close/>
                <a:moveTo>
                  <a:pt x="2074197" y="967521"/>
                </a:moveTo>
                <a:lnTo>
                  <a:pt x="2073118" y="968600"/>
                </a:lnTo>
                <a:lnTo>
                  <a:pt x="2073118" y="971837"/>
                </a:lnTo>
                <a:cubicBezTo>
                  <a:pt x="2074554" y="974804"/>
                  <a:pt x="2076714" y="976288"/>
                  <a:pt x="2079590" y="976288"/>
                </a:cubicBezTo>
                <a:lnTo>
                  <a:pt x="2082828" y="975209"/>
                </a:lnTo>
                <a:lnTo>
                  <a:pt x="2082828" y="972916"/>
                </a:lnTo>
                <a:cubicBezTo>
                  <a:pt x="2082828" y="971117"/>
                  <a:pt x="2079949" y="969319"/>
                  <a:pt x="2074197" y="967521"/>
                </a:cubicBezTo>
                <a:close/>
                <a:moveTo>
                  <a:pt x="7283317" y="966775"/>
                </a:moveTo>
                <a:lnTo>
                  <a:pt x="7283317" y="967719"/>
                </a:lnTo>
                <a:lnTo>
                  <a:pt x="7285475" y="973114"/>
                </a:lnTo>
                <a:lnTo>
                  <a:pt x="7286554" y="973114"/>
                </a:lnTo>
                <a:lnTo>
                  <a:pt x="7286554" y="972035"/>
                </a:lnTo>
                <a:cubicBezTo>
                  <a:pt x="7285655" y="968528"/>
                  <a:pt x="7284576" y="966775"/>
                  <a:pt x="7283317" y="966775"/>
                </a:cubicBezTo>
                <a:close/>
                <a:moveTo>
                  <a:pt x="1614150" y="965985"/>
                </a:moveTo>
                <a:lnTo>
                  <a:pt x="1614150" y="971380"/>
                </a:lnTo>
                <a:lnTo>
                  <a:pt x="1616308" y="973539"/>
                </a:lnTo>
                <a:lnTo>
                  <a:pt x="1618465" y="967065"/>
                </a:lnTo>
                <a:lnTo>
                  <a:pt x="1617387" y="965985"/>
                </a:lnTo>
                <a:close/>
                <a:moveTo>
                  <a:pt x="6279466" y="965719"/>
                </a:moveTo>
                <a:lnTo>
                  <a:pt x="6277308" y="968955"/>
                </a:lnTo>
                <a:lnTo>
                  <a:pt x="6277308" y="970034"/>
                </a:lnTo>
                <a:lnTo>
                  <a:pt x="6280411" y="967876"/>
                </a:lnTo>
                <a:lnTo>
                  <a:pt x="6282569" y="967876"/>
                </a:lnTo>
                <a:lnTo>
                  <a:pt x="6283648" y="968955"/>
                </a:lnTo>
                <a:lnTo>
                  <a:pt x="6284727" y="968955"/>
                </a:lnTo>
                <a:lnTo>
                  <a:pt x="6285806" y="967876"/>
                </a:lnTo>
                <a:lnTo>
                  <a:pt x="6285806" y="966798"/>
                </a:lnTo>
                <a:close/>
                <a:moveTo>
                  <a:pt x="5567203" y="964504"/>
                </a:moveTo>
                <a:lnTo>
                  <a:pt x="5567203" y="967741"/>
                </a:lnTo>
                <a:lnTo>
                  <a:pt x="5568147" y="967741"/>
                </a:lnTo>
                <a:lnTo>
                  <a:pt x="5568147" y="964504"/>
                </a:lnTo>
                <a:close/>
                <a:moveTo>
                  <a:pt x="7598153" y="963696"/>
                </a:moveTo>
                <a:lnTo>
                  <a:pt x="7598153" y="969091"/>
                </a:lnTo>
                <a:lnTo>
                  <a:pt x="7599232" y="969091"/>
                </a:lnTo>
                <a:lnTo>
                  <a:pt x="7599232" y="963696"/>
                </a:lnTo>
                <a:close/>
                <a:moveTo>
                  <a:pt x="5562887" y="963425"/>
                </a:moveTo>
                <a:lnTo>
                  <a:pt x="5562887" y="967741"/>
                </a:lnTo>
                <a:lnTo>
                  <a:pt x="5563966" y="967741"/>
                </a:lnTo>
                <a:lnTo>
                  <a:pt x="5563966" y="963425"/>
                </a:lnTo>
                <a:close/>
                <a:moveTo>
                  <a:pt x="4094624" y="962666"/>
                </a:moveTo>
                <a:lnTo>
                  <a:pt x="4088150" y="965903"/>
                </a:lnTo>
                <a:lnTo>
                  <a:pt x="4088150" y="966982"/>
                </a:lnTo>
                <a:lnTo>
                  <a:pt x="4089229" y="966982"/>
                </a:lnTo>
                <a:cubicBezTo>
                  <a:pt x="4092466" y="965544"/>
                  <a:pt x="4094264" y="964105"/>
                  <a:pt x="4094624" y="962666"/>
                </a:cubicBezTo>
                <a:close/>
                <a:moveTo>
                  <a:pt x="2579746" y="961735"/>
                </a:moveTo>
                <a:lnTo>
                  <a:pt x="2586086" y="964837"/>
                </a:lnTo>
                <a:lnTo>
                  <a:pt x="2590268" y="963893"/>
                </a:lnTo>
                <a:cubicBezTo>
                  <a:pt x="2594852" y="965961"/>
                  <a:pt x="2600472" y="966995"/>
                  <a:pt x="2607126" y="966995"/>
                </a:cubicBezTo>
                <a:lnTo>
                  <a:pt x="2612386" y="966995"/>
                </a:lnTo>
                <a:cubicBezTo>
                  <a:pt x="2613465" y="968434"/>
                  <a:pt x="2617331" y="969153"/>
                  <a:pt x="2623986" y="969153"/>
                </a:cubicBezTo>
                <a:lnTo>
                  <a:pt x="2629246" y="974413"/>
                </a:lnTo>
                <a:lnTo>
                  <a:pt x="2629246" y="976437"/>
                </a:lnTo>
                <a:cubicBezTo>
                  <a:pt x="2629246" y="977875"/>
                  <a:pt x="2626458" y="979988"/>
                  <a:pt x="2620885" y="982776"/>
                </a:cubicBezTo>
                <a:lnTo>
                  <a:pt x="2620885" y="988036"/>
                </a:lnTo>
                <a:lnTo>
                  <a:pt x="2619804" y="996533"/>
                </a:lnTo>
                <a:lnTo>
                  <a:pt x="2620885" y="1008132"/>
                </a:lnTo>
                <a:lnTo>
                  <a:pt x="2620885" y="1020811"/>
                </a:lnTo>
                <a:lnTo>
                  <a:pt x="2621963" y="1026071"/>
                </a:lnTo>
                <a:lnTo>
                  <a:pt x="2626144" y="1026071"/>
                </a:lnTo>
                <a:lnTo>
                  <a:pt x="2639901" y="1024992"/>
                </a:lnTo>
                <a:lnTo>
                  <a:pt x="2644082" y="1026071"/>
                </a:lnTo>
                <a:lnTo>
                  <a:pt x="2653524" y="1024992"/>
                </a:lnTo>
                <a:lnTo>
                  <a:pt x="2665123" y="1028094"/>
                </a:lnTo>
                <a:cubicBezTo>
                  <a:pt x="2669348" y="1026565"/>
                  <a:pt x="2671462" y="1025172"/>
                  <a:pt x="2671462" y="1023913"/>
                </a:cubicBezTo>
                <a:lnTo>
                  <a:pt x="2671462" y="1020811"/>
                </a:lnTo>
                <a:cubicBezTo>
                  <a:pt x="2667955" y="1017933"/>
                  <a:pt x="2666202" y="1011954"/>
                  <a:pt x="2666202" y="1002872"/>
                </a:cubicBezTo>
                <a:lnTo>
                  <a:pt x="2667281" y="980753"/>
                </a:lnTo>
                <a:cubicBezTo>
                  <a:pt x="2663055" y="975987"/>
                  <a:pt x="2660942" y="972120"/>
                  <a:pt x="2660942" y="969153"/>
                </a:cubicBezTo>
                <a:lnTo>
                  <a:pt x="2660942" y="968074"/>
                </a:lnTo>
                <a:cubicBezTo>
                  <a:pt x="2660942" y="965916"/>
                  <a:pt x="2664448" y="964163"/>
                  <a:pt x="2671462" y="962814"/>
                </a:cubicBezTo>
                <a:cubicBezTo>
                  <a:pt x="2673709" y="962814"/>
                  <a:pt x="2676182" y="963848"/>
                  <a:pt x="2678880" y="965916"/>
                </a:cubicBezTo>
                <a:lnTo>
                  <a:pt x="2683061" y="961735"/>
                </a:lnTo>
                <a:cubicBezTo>
                  <a:pt x="2697088" y="962455"/>
                  <a:pt x="2705180" y="964568"/>
                  <a:pt x="2707339" y="968074"/>
                </a:cubicBezTo>
                <a:lnTo>
                  <a:pt x="2712599" y="965916"/>
                </a:lnTo>
                <a:cubicBezTo>
                  <a:pt x="2722400" y="967355"/>
                  <a:pt x="2727300" y="969109"/>
                  <a:pt x="2727300" y="971177"/>
                </a:cubicBezTo>
                <a:lnTo>
                  <a:pt x="2727300" y="974413"/>
                </a:lnTo>
                <a:cubicBezTo>
                  <a:pt x="2722444" y="979629"/>
                  <a:pt x="2720017" y="985608"/>
                  <a:pt x="2720017" y="992352"/>
                </a:cubicBezTo>
                <a:lnTo>
                  <a:pt x="2716780" y="995454"/>
                </a:lnTo>
                <a:lnTo>
                  <a:pt x="2717859" y="999635"/>
                </a:lnTo>
                <a:lnTo>
                  <a:pt x="2715701" y="1007053"/>
                </a:lnTo>
                <a:cubicBezTo>
                  <a:pt x="2718668" y="1014787"/>
                  <a:pt x="2720781" y="1018653"/>
                  <a:pt x="2722041" y="1018653"/>
                </a:cubicBezTo>
                <a:lnTo>
                  <a:pt x="2724199" y="1018653"/>
                </a:lnTo>
                <a:lnTo>
                  <a:pt x="2724199" y="1017574"/>
                </a:lnTo>
                <a:lnTo>
                  <a:pt x="2720961" y="1013392"/>
                </a:lnTo>
                <a:cubicBezTo>
                  <a:pt x="2722400" y="1013392"/>
                  <a:pt x="2726626" y="1008807"/>
                  <a:pt x="2733640" y="999635"/>
                </a:cubicBezTo>
                <a:lnTo>
                  <a:pt x="2739979" y="999635"/>
                </a:lnTo>
                <a:cubicBezTo>
                  <a:pt x="2745643" y="999635"/>
                  <a:pt x="2754410" y="1007368"/>
                  <a:pt x="2766280" y="1022834"/>
                </a:cubicBezTo>
                <a:lnTo>
                  <a:pt x="2769517" y="1026071"/>
                </a:lnTo>
                <a:lnTo>
                  <a:pt x="2769517" y="1030252"/>
                </a:lnTo>
                <a:lnTo>
                  <a:pt x="2765336" y="1034433"/>
                </a:lnTo>
                <a:lnTo>
                  <a:pt x="2754681" y="1034433"/>
                </a:lnTo>
                <a:cubicBezTo>
                  <a:pt x="2750544" y="1032365"/>
                  <a:pt x="2748476" y="1030252"/>
                  <a:pt x="2748476" y="1028094"/>
                </a:cubicBezTo>
                <a:lnTo>
                  <a:pt x="2744160" y="1028094"/>
                </a:lnTo>
                <a:cubicBezTo>
                  <a:pt x="2744160" y="1031241"/>
                  <a:pt x="2737865" y="1033354"/>
                  <a:pt x="2725278" y="1034433"/>
                </a:cubicBezTo>
                <a:cubicBezTo>
                  <a:pt x="2721231" y="1037760"/>
                  <a:pt x="2719117" y="1040233"/>
                  <a:pt x="2718938" y="1041851"/>
                </a:cubicBezTo>
                <a:lnTo>
                  <a:pt x="2720017" y="1056553"/>
                </a:lnTo>
                <a:lnTo>
                  <a:pt x="2720017" y="1057632"/>
                </a:lnTo>
                <a:lnTo>
                  <a:pt x="2716780" y="1066129"/>
                </a:lnTo>
                <a:lnTo>
                  <a:pt x="2720017" y="1077728"/>
                </a:lnTo>
                <a:lnTo>
                  <a:pt x="2720017" y="1078672"/>
                </a:lnTo>
                <a:cubicBezTo>
                  <a:pt x="2720017" y="1080830"/>
                  <a:pt x="2718578" y="1081909"/>
                  <a:pt x="2715701" y="1081909"/>
                </a:cubicBezTo>
                <a:lnTo>
                  <a:pt x="2716780" y="1086090"/>
                </a:lnTo>
                <a:lnTo>
                  <a:pt x="2715701" y="1095532"/>
                </a:lnTo>
                <a:lnTo>
                  <a:pt x="2716780" y="1094588"/>
                </a:lnTo>
                <a:lnTo>
                  <a:pt x="2717859" y="1094588"/>
                </a:lnTo>
                <a:lnTo>
                  <a:pt x="2718938" y="1095532"/>
                </a:lnTo>
                <a:lnTo>
                  <a:pt x="2718938" y="1096611"/>
                </a:lnTo>
                <a:lnTo>
                  <a:pt x="2715701" y="1106187"/>
                </a:lnTo>
                <a:lnTo>
                  <a:pt x="2717859" y="1108210"/>
                </a:lnTo>
                <a:lnTo>
                  <a:pt x="2720017" y="1108210"/>
                </a:lnTo>
                <a:cubicBezTo>
                  <a:pt x="2721185" y="1108210"/>
                  <a:pt x="2723613" y="1104344"/>
                  <a:pt x="2727300" y="1096611"/>
                </a:cubicBezTo>
                <a:lnTo>
                  <a:pt x="2739979" y="1086090"/>
                </a:lnTo>
                <a:cubicBezTo>
                  <a:pt x="2748611" y="1088249"/>
                  <a:pt x="2754229" y="1092115"/>
                  <a:pt x="2756838" y="1097690"/>
                </a:cubicBezTo>
                <a:cubicBezTo>
                  <a:pt x="2770864" y="1105422"/>
                  <a:pt x="2777878" y="1111762"/>
                  <a:pt x="2777878" y="1116707"/>
                </a:cubicBezTo>
                <a:lnTo>
                  <a:pt x="2778957" y="1120888"/>
                </a:lnTo>
                <a:lnTo>
                  <a:pt x="2770596" y="1125070"/>
                </a:lnTo>
                <a:lnTo>
                  <a:pt x="2768437" y="1125070"/>
                </a:lnTo>
                <a:cubicBezTo>
                  <a:pt x="2758456" y="1125070"/>
                  <a:pt x="2748970" y="1124035"/>
                  <a:pt x="2739979" y="1121967"/>
                </a:cubicBezTo>
                <a:lnTo>
                  <a:pt x="2738900" y="1121967"/>
                </a:lnTo>
                <a:lnTo>
                  <a:pt x="2734718" y="1125070"/>
                </a:lnTo>
                <a:lnTo>
                  <a:pt x="2725278" y="1125070"/>
                </a:lnTo>
                <a:cubicBezTo>
                  <a:pt x="2721770" y="1125070"/>
                  <a:pt x="2720017" y="1124395"/>
                  <a:pt x="2720017" y="1123046"/>
                </a:cubicBezTo>
                <a:lnTo>
                  <a:pt x="2714622" y="1123990"/>
                </a:lnTo>
                <a:lnTo>
                  <a:pt x="2708419" y="1123990"/>
                </a:lnTo>
                <a:lnTo>
                  <a:pt x="2702079" y="1123046"/>
                </a:lnTo>
                <a:lnTo>
                  <a:pt x="2690480" y="1126148"/>
                </a:lnTo>
                <a:lnTo>
                  <a:pt x="2677802" y="1123990"/>
                </a:lnTo>
                <a:lnTo>
                  <a:pt x="2673620" y="1125070"/>
                </a:lnTo>
                <a:lnTo>
                  <a:pt x="2664045" y="1123990"/>
                </a:lnTo>
                <a:lnTo>
                  <a:pt x="2657705" y="1125070"/>
                </a:lnTo>
                <a:lnTo>
                  <a:pt x="2643004" y="1119809"/>
                </a:lnTo>
                <a:cubicBezTo>
                  <a:pt x="2643004" y="1122777"/>
                  <a:pt x="2637024" y="1124530"/>
                  <a:pt x="2625064" y="1125070"/>
                </a:cubicBezTo>
                <a:cubicBezTo>
                  <a:pt x="2617511" y="1125070"/>
                  <a:pt x="2612611" y="1123316"/>
                  <a:pt x="2610363" y="1119809"/>
                </a:cubicBezTo>
                <a:lnTo>
                  <a:pt x="2609284" y="1119809"/>
                </a:lnTo>
                <a:lnTo>
                  <a:pt x="2611443" y="1123046"/>
                </a:lnTo>
                <a:lnTo>
                  <a:pt x="2610363" y="1123990"/>
                </a:lnTo>
                <a:lnTo>
                  <a:pt x="2609284" y="1123990"/>
                </a:lnTo>
                <a:lnTo>
                  <a:pt x="2592425" y="1125070"/>
                </a:lnTo>
                <a:lnTo>
                  <a:pt x="2577724" y="1123990"/>
                </a:lnTo>
                <a:lnTo>
                  <a:pt x="2574487" y="1125070"/>
                </a:lnTo>
                <a:cubicBezTo>
                  <a:pt x="2570980" y="1124170"/>
                  <a:pt x="2569227" y="1123136"/>
                  <a:pt x="2569227" y="1121967"/>
                </a:cubicBezTo>
                <a:lnTo>
                  <a:pt x="2569227" y="1118730"/>
                </a:lnTo>
                <a:lnTo>
                  <a:pt x="2571385" y="1118730"/>
                </a:lnTo>
                <a:lnTo>
                  <a:pt x="2571385" y="1115628"/>
                </a:lnTo>
                <a:lnTo>
                  <a:pt x="2569227" y="1108210"/>
                </a:lnTo>
                <a:lnTo>
                  <a:pt x="2572463" y="1102950"/>
                </a:lnTo>
                <a:lnTo>
                  <a:pt x="2569227" y="1090272"/>
                </a:lnTo>
                <a:lnTo>
                  <a:pt x="2569227" y="1088249"/>
                </a:lnTo>
                <a:lnTo>
                  <a:pt x="2573408" y="1077728"/>
                </a:lnTo>
                <a:cubicBezTo>
                  <a:pt x="2572418" y="1069096"/>
                  <a:pt x="2571025" y="1064151"/>
                  <a:pt x="2569227" y="1062892"/>
                </a:cubicBezTo>
                <a:lnTo>
                  <a:pt x="2570305" y="1059790"/>
                </a:lnTo>
                <a:lnTo>
                  <a:pt x="2569227" y="1037670"/>
                </a:lnTo>
                <a:lnTo>
                  <a:pt x="2569227" y="1036591"/>
                </a:lnTo>
                <a:cubicBezTo>
                  <a:pt x="2569227" y="1035332"/>
                  <a:pt x="2567473" y="1034253"/>
                  <a:pt x="2563966" y="1033354"/>
                </a:cubicBezTo>
                <a:lnTo>
                  <a:pt x="2559785" y="1034433"/>
                </a:lnTo>
                <a:lnTo>
                  <a:pt x="2558706" y="1034433"/>
                </a:lnTo>
                <a:lnTo>
                  <a:pt x="2555468" y="1032410"/>
                </a:lnTo>
                <a:lnTo>
                  <a:pt x="2554525" y="1032410"/>
                </a:lnTo>
                <a:lnTo>
                  <a:pt x="2548185" y="1033354"/>
                </a:lnTo>
                <a:lnTo>
                  <a:pt x="2544004" y="1032410"/>
                </a:lnTo>
                <a:lnTo>
                  <a:pt x="2535507" y="1034433"/>
                </a:lnTo>
                <a:lnTo>
                  <a:pt x="2532405" y="1034433"/>
                </a:lnTo>
                <a:lnTo>
                  <a:pt x="2530246" y="1032410"/>
                </a:lnTo>
                <a:lnTo>
                  <a:pt x="2530246" y="1028094"/>
                </a:lnTo>
                <a:lnTo>
                  <a:pt x="2533349" y="1024992"/>
                </a:lnTo>
                <a:lnTo>
                  <a:pt x="2538610" y="1024992"/>
                </a:lnTo>
                <a:cubicBezTo>
                  <a:pt x="2553625" y="1024992"/>
                  <a:pt x="2562078" y="1026026"/>
                  <a:pt x="2563966" y="1028094"/>
                </a:cubicBezTo>
                <a:lnTo>
                  <a:pt x="2568147" y="1028094"/>
                </a:lnTo>
                <a:lnTo>
                  <a:pt x="2571385" y="1016495"/>
                </a:lnTo>
                <a:lnTo>
                  <a:pt x="2568147" y="1005974"/>
                </a:lnTo>
                <a:cubicBezTo>
                  <a:pt x="2569586" y="1001029"/>
                  <a:pt x="2570664" y="991543"/>
                  <a:pt x="2571385" y="977516"/>
                </a:cubicBezTo>
                <a:cubicBezTo>
                  <a:pt x="2567158" y="972120"/>
                  <a:pt x="2565045" y="968254"/>
                  <a:pt x="2565045" y="965916"/>
                </a:cubicBezTo>
                <a:lnTo>
                  <a:pt x="2569227" y="962814"/>
                </a:lnTo>
                <a:lnTo>
                  <a:pt x="2573408" y="963893"/>
                </a:lnTo>
                <a:close/>
                <a:moveTo>
                  <a:pt x="5258622" y="960322"/>
                </a:moveTo>
                <a:lnTo>
                  <a:pt x="5260780" y="960322"/>
                </a:lnTo>
                <a:cubicBezTo>
                  <a:pt x="5284428" y="974259"/>
                  <a:pt x="5296612" y="983566"/>
                  <a:pt x="5297331" y="988242"/>
                </a:cubicBezTo>
                <a:lnTo>
                  <a:pt x="5298410" y="989320"/>
                </a:lnTo>
                <a:lnTo>
                  <a:pt x="5298410" y="992558"/>
                </a:lnTo>
                <a:cubicBezTo>
                  <a:pt x="5291936" y="998402"/>
                  <a:pt x="5288699" y="1006270"/>
                  <a:pt x="5288699" y="1016161"/>
                </a:cubicBezTo>
                <a:lnTo>
                  <a:pt x="5287620" y="1019398"/>
                </a:lnTo>
                <a:lnTo>
                  <a:pt x="5289778" y="1027895"/>
                </a:lnTo>
                <a:lnTo>
                  <a:pt x="5288699" y="1028974"/>
                </a:lnTo>
                <a:lnTo>
                  <a:pt x="5289778" y="1034369"/>
                </a:lnTo>
                <a:lnTo>
                  <a:pt x="5289778" y="1040843"/>
                </a:lnTo>
                <a:lnTo>
                  <a:pt x="5284518" y="1052712"/>
                </a:lnTo>
                <a:lnTo>
                  <a:pt x="5284518" y="1064446"/>
                </a:lnTo>
                <a:lnTo>
                  <a:pt x="5287620" y="1077394"/>
                </a:lnTo>
                <a:cubicBezTo>
                  <a:pt x="5286991" y="1089893"/>
                  <a:pt x="5285597" y="1097401"/>
                  <a:pt x="5283439" y="1099918"/>
                </a:cubicBezTo>
                <a:lnTo>
                  <a:pt x="5285597" y="1117047"/>
                </a:lnTo>
                <a:lnTo>
                  <a:pt x="5280202" y="1137549"/>
                </a:lnTo>
                <a:lnTo>
                  <a:pt x="5278044" y="1139707"/>
                </a:lnTo>
                <a:lnTo>
                  <a:pt x="5275886" y="1139707"/>
                </a:lnTo>
                <a:cubicBezTo>
                  <a:pt x="5275886" y="1135391"/>
                  <a:pt x="5275167" y="1133233"/>
                  <a:pt x="5273728" y="1133233"/>
                </a:cubicBezTo>
                <a:lnTo>
                  <a:pt x="5272649" y="1133233"/>
                </a:lnTo>
                <a:lnTo>
                  <a:pt x="5275886" y="1141730"/>
                </a:lnTo>
                <a:lnTo>
                  <a:pt x="5274807" y="1142809"/>
                </a:lnTo>
                <a:lnTo>
                  <a:pt x="5274807" y="1143888"/>
                </a:lnTo>
                <a:lnTo>
                  <a:pt x="5275886" y="1144967"/>
                </a:lnTo>
                <a:lnTo>
                  <a:pt x="5275886" y="1146046"/>
                </a:lnTo>
                <a:lnTo>
                  <a:pt x="5274807" y="1149283"/>
                </a:lnTo>
                <a:lnTo>
                  <a:pt x="5276965" y="1151441"/>
                </a:lnTo>
                <a:lnTo>
                  <a:pt x="5276965" y="1153599"/>
                </a:lnTo>
                <a:lnTo>
                  <a:pt x="5274807" y="1155756"/>
                </a:lnTo>
                <a:lnTo>
                  <a:pt x="5273728" y="1155756"/>
                </a:lnTo>
                <a:cubicBezTo>
                  <a:pt x="5272289" y="1155756"/>
                  <a:pt x="5271570" y="1154318"/>
                  <a:pt x="5271570" y="1151441"/>
                </a:cubicBezTo>
                <a:lnTo>
                  <a:pt x="5270491" y="1152520"/>
                </a:lnTo>
                <a:lnTo>
                  <a:pt x="5269412" y="1152520"/>
                </a:lnTo>
                <a:lnTo>
                  <a:pt x="5273728" y="1158994"/>
                </a:lnTo>
                <a:cubicBezTo>
                  <a:pt x="5273728" y="1164748"/>
                  <a:pt x="5268693" y="1170458"/>
                  <a:pt x="5258622" y="1176123"/>
                </a:cubicBezTo>
                <a:cubicBezTo>
                  <a:pt x="5255475" y="1176123"/>
                  <a:pt x="5248686" y="1178640"/>
                  <a:pt x="5238256" y="1183676"/>
                </a:cubicBezTo>
                <a:lnTo>
                  <a:pt x="5228680" y="1184755"/>
                </a:lnTo>
                <a:lnTo>
                  <a:pt x="5218969" y="1184755"/>
                </a:lnTo>
                <a:cubicBezTo>
                  <a:pt x="5216631" y="1183136"/>
                  <a:pt x="5213394" y="1175268"/>
                  <a:pt x="5209258" y="1161152"/>
                </a:cubicBezTo>
                <a:cubicBezTo>
                  <a:pt x="5202694" y="1151980"/>
                  <a:pt x="5194107" y="1145191"/>
                  <a:pt x="5183496" y="1140786"/>
                </a:cubicBezTo>
                <a:lnTo>
                  <a:pt x="5183496" y="1138627"/>
                </a:lnTo>
                <a:cubicBezTo>
                  <a:pt x="5183496" y="1135930"/>
                  <a:pt x="5193882" y="1133772"/>
                  <a:pt x="5214653" y="1132154"/>
                </a:cubicBezTo>
                <a:lnTo>
                  <a:pt x="5226522" y="1132154"/>
                </a:lnTo>
                <a:cubicBezTo>
                  <a:pt x="5228770" y="1132154"/>
                  <a:pt x="5231242" y="1125005"/>
                  <a:pt x="5233940" y="1110708"/>
                </a:cubicBezTo>
                <a:cubicBezTo>
                  <a:pt x="5236458" y="1109090"/>
                  <a:pt x="5238975" y="1103695"/>
                  <a:pt x="5241493" y="1094523"/>
                </a:cubicBezTo>
                <a:lnTo>
                  <a:pt x="5237177" y="1089128"/>
                </a:lnTo>
                <a:lnTo>
                  <a:pt x="5241493" y="1071999"/>
                </a:lnTo>
                <a:lnTo>
                  <a:pt x="5240414" y="1063367"/>
                </a:lnTo>
                <a:lnTo>
                  <a:pt x="5241493" y="1028974"/>
                </a:lnTo>
                <a:lnTo>
                  <a:pt x="5241493" y="1023714"/>
                </a:lnTo>
                <a:lnTo>
                  <a:pt x="5243651" y="1020477"/>
                </a:lnTo>
                <a:lnTo>
                  <a:pt x="5243651" y="1010766"/>
                </a:lnTo>
                <a:lnTo>
                  <a:pt x="5244730" y="994715"/>
                </a:lnTo>
                <a:lnTo>
                  <a:pt x="5235019" y="989320"/>
                </a:lnTo>
                <a:lnTo>
                  <a:pt x="5228680" y="991479"/>
                </a:lnTo>
                <a:lnTo>
                  <a:pt x="5227601" y="991479"/>
                </a:lnTo>
                <a:cubicBezTo>
                  <a:pt x="5223824" y="991479"/>
                  <a:pt x="5221666" y="990400"/>
                  <a:pt x="5221127" y="988242"/>
                </a:cubicBezTo>
                <a:cubicBezTo>
                  <a:pt x="5221127" y="985364"/>
                  <a:pt x="5227556" y="983206"/>
                  <a:pt x="5240414" y="981767"/>
                </a:cubicBezTo>
                <a:cubicBezTo>
                  <a:pt x="5248147" y="976373"/>
                  <a:pt x="5252822" y="970663"/>
                  <a:pt x="5254441" y="964638"/>
                </a:cubicBezTo>
                <a:cubicBezTo>
                  <a:pt x="5257228" y="964638"/>
                  <a:pt x="5258622" y="963200"/>
                  <a:pt x="5258622" y="960322"/>
                </a:cubicBezTo>
                <a:close/>
                <a:moveTo>
                  <a:pt x="3248847" y="960322"/>
                </a:moveTo>
                <a:lnTo>
                  <a:pt x="3251005" y="960322"/>
                </a:lnTo>
                <a:cubicBezTo>
                  <a:pt x="3274653" y="974259"/>
                  <a:pt x="3286837" y="983565"/>
                  <a:pt x="3287557" y="988241"/>
                </a:cubicBezTo>
                <a:lnTo>
                  <a:pt x="3288636" y="989320"/>
                </a:lnTo>
                <a:lnTo>
                  <a:pt x="3288636" y="992557"/>
                </a:lnTo>
                <a:cubicBezTo>
                  <a:pt x="3282161" y="998401"/>
                  <a:pt x="3278924" y="1006269"/>
                  <a:pt x="3278924" y="1016160"/>
                </a:cubicBezTo>
                <a:lnTo>
                  <a:pt x="3277845" y="1019397"/>
                </a:lnTo>
                <a:lnTo>
                  <a:pt x="3280003" y="1027894"/>
                </a:lnTo>
                <a:lnTo>
                  <a:pt x="3278924" y="1028973"/>
                </a:lnTo>
                <a:lnTo>
                  <a:pt x="3280003" y="1034368"/>
                </a:lnTo>
                <a:lnTo>
                  <a:pt x="3280003" y="1040843"/>
                </a:lnTo>
                <a:lnTo>
                  <a:pt x="3274743" y="1052711"/>
                </a:lnTo>
                <a:lnTo>
                  <a:pt x="3274743" y="1064445"/>
                </a:lnTo>
                <a:lnTo>
                  <a:pt x="3277845" y="1077393"/>
                </a:lnTo>
                <a:cubicBezTo>
                  <a:pt x="3277216" y="1089892"/>
                  <a:pt x="3275822" y="1097400"/>
                  <a:pt x="3273664" y="1099918"/>
                </a:cubicBezTo>
                <a:lnTo>
                  <a:pt x="3275822" y="1117047"/>
                </a:lnTo>
                <a:lnTo>
                  <a:pt x="3270427" y="1137548"/>
                </a:lnTo>
                <a:lnTo>
                  <a:pt x="3268269" y="1139706"/>
                </a:lnTo>
                <a:lnTo>
                  <a:pt x="3266111" y="1139706"/>
                </a:lnTo>
                <a:cubicBezTo>
                  <a:pt x="3266111" y="1135390"/>
                  <a:pt x="3265392" y="1133232"/>
                  <a:pt x="3263953" y="1133232"/>
                </a:cubicBezTo>
                <a:lnTo>
                  <a:pt x="3262874" y="1133232"/>
                </a:lnTo>
                <a:lnTo>
                  <a:pt x="3266111" y="1141729"/>
                </a:lnTo>
                <a:lnTo>
                  <a:pt x="3265032" y="1142808"/>
                </a:lnTo>
                <a:lnTo>
                  <a:pt x="3265032" y="1143887"/>
                </a:lnTo>
                <a:lnTo>
                  <a:pt x="3266111" y="1144966"/>
                </a:lnTo>
                <a:lnTo>
                  <a:pt x="3266111" y="1146045"/>
                </a:lnTo>
                <a:lnTo>
                  <a:pt x="3265032" y="1149282"/>
                </a:lnTo>
                <a:lnTo>
                  <a:pt x="3267190" y="1151440"/>
                </a:lnTo>
                <a:lnTo>
                  <a:pt x="3267190" y="1153598"/>
                </a:lnTo>
                <a:lnTo>
                  <a:pt x="3265032" y="1155756"/>
                </a:lnTo>
                <a:lnTo>
                  <a:pt x="3263953" y="1155756"/>
                </a:lnTo>
                <a:cubicBezTo>
                  <a:pt x="3262514" y="1155756"/>
                  <a:pt x="3261795" y="1154317"/>
                  <a:pt x="3261795" y="1151440"/>
                </a:cubicBezTo>
                <a:lnTo>
                  <a:pt x="3260716" y="1152519"/>
                </a:lnTo>
                <a:lnTo>
                  <a:pt x="3259637" y="1152519"/>
                </a:lnTo>
                <a:lnTo>
                  <a:pt x="3263953" y="1158993"/>
                </a:lnTo>
                <a:cubicBezTo>
                  <a:pt x="3263953" y="1164748"/>
                  <a:pt x="3258918" y="1170457"/>
                  <a:pt x="3248847" y="1176122"/>
                </a:cubicBezTo>
                <a:cubicBezTo>
                  <a:pt x="3245700" y="1176122"/>
                  <a:pt x="3238911" y="1178640"/>
                  <a:pt x="3228481" y="1183675"/>
                </a:cubicBezTo>
                <a:lnTo>
                  <a:pt x="3218905" y="1184754"/>
                </a:lnTo>
                <a:lnTo>
                  <a:pt x="3209194" y="1184754"/>
                </a:lnTo>
                <a:cubicBezTo>
                  <a:pt x="3206856" y="1183136"/>
                  <a:pt x="3203619" y="1175268"/>
                  <a:pt x="3199483" y="1161151"/>
                </a:cubicBezTo>
                <a:cubicBezTo>
                  <a:pt x="3192919" y="1151979"/>
                  <a:pt x="3184331" y="1145191"/>
                  <a:pt x="3173722" y="1140785"/>
                </a:cubicBezTo>
                <a:lnTo>
                  <a:pt x="3173722" y="1138627"/>
                </a:lnTo>
                <a:cubicBezTo>
                  <a:pt x="3173722" y="1135929"/>
                  <a:pt x="3184107" y="1133771"/>
                  <a:pt x="3204878" y="1132153"/>
                </a:cubicBezTo>
                <a:lnTo>
                  <a:pt x="3216747" y="1132153"/>
                </a:lnTo>
                <a:cubicBezTo>
                  <a:pt x="3218994" y="1132153"/>
                  <a:pt x="3221468" y="1125005"/>
                  <a:pt x="3224165" y="1110708"/>
                </a:cubicBezTo>
                <a:cubicBezTo>
                  <a:pt x="3226682" y="1109089"/>
                  <a:pt x="3229200" y="1103694"/>
                  <a:pt x="3231718" y="1094523"/>
                </a:cubicBezTo>
                <a:lnTo>
                  <a:pt x="3227402" y="1089128"/>
                </a:lnTo>
                <a:lnTo>
                  <a:pt x="3231718" y="1071998"/>
                </a:lnTo>
                <a:lnTo>
                  <a:pt x="3230639" y="1063366"/>
                </a:lnTo>
                <a:lnTo>
                  <a:pt x="3231718" y="1028973"/>
                </a:lnTo>
                <a:lnTo>
                  <a:pt x="3231718" y="1023713"/>
                </a:lnTo>
                <a:lnTo>
                  <a:pt x="3233876" y="1020476"/>
                </a:lnTo>
                <a:lnTo>
                  <a:pt x="3233876" y="1010765"/>
                </a:lnTo>
                <a:lnTo>
                  <a:pt x="3234955" y="994715"/>
                </a:lnTo>
                <a:lnTo>
                  <a:pt x="3225244" y="989320"/>
                </a:lnTo>
                <a:lnTo>
                  <a:pt x="3218905" y="991478"/>
                </a:lnTo>
                <a:lnTo>
                  <a:pt x="3217826" y="991478"/>
                </a:lnTo>
                <a:cubicBezTo>
                  <a:pt x="3214049" y="991478"/>
                  <a:pt x="3211891" y="990399"/>
                  <a:pt x="3211352" y="988241"/>
                </a:cubicBezTo>
                <a:cubicBezTo>
                  <a:pt x="3211352" y="985363"/>
                  <a:pt x="3217781" y="983206"/>
                  <a:pt x="3230639" y="981767"/>
                </a:cubicBezTo>
                <a:cubicBezTo>
                  <a:pt x="3238372" y="976372"/>
                  <a:pt x="3243048" y="970662"/>
                  <a:pt x="3244666" y="964638"/>
                </a:cubicBezTo>
                <a:cubicBezTo>
                  <a:pt x="3247453" y="964638"/>
                  <a:pt x="3248847" y="963199"/>
                  <a:pt x="3248847" y="960322"/>
                </a:cubicBezTo>
                <a:close/>
                <a:moveTo>
                  <a:pt x="1239074" y="960320"/>
                </a:moveTo>
                <a:lnTo>
                  <a:pt x="1241233" y="960320"/>
                </a:lnTo>
                <a:cubicBezTo>
                  <a:pt x="1264881" y="974258"/>
                  <a:pt x="1277064" y="983564"/>
                  <a:pt x="1277784" y="988240"/>
                </a:cubicBezTo>
                <a:lnTo>
                  <a:pt x="1278863" y="989319"/>
                </a:lnTo>
                <a:lnTo>
                  <a:pt x="1278863" y="992556"/>
                </a:lnTo>
                <a:cubicBezTo>
                  <a:pt x="1272389" y="998400"/>
                  <a:pt x="1269151" y="1006268"/>
                  <a:pt x="1269151" y="1016159"/>
                </a:cubicBezTo>
                <a:lnTo>
                  <a:pt x="1268072" y="1019396"/>
                </a:lnTo>
                <a:lnTo>
                  <a:pt x="1270231" y="1027893"/>
                </a:lnTo>
                <a:lnTo>
                  <a:pt x="1269151" y="1028972"/>
                </a:lnTo>
                <a:lnTo>
                  <a:pt x="1270231" y="1034367"/>
                </a:lnTo>
                <a:lnTo>
                  <a:pt x="1270231" y="1040841"/>
                </a:lnTo>
                <a:lnTo>
                  <a:pt x="1264970" y="1052710"/>
                </a:lnTo>
                <a:lnTo>
                  <a:pt x="1264970" y="1064444"/>
                </a:lnTo>
                <a:lnTo>
                  <a:pt x="1268072" y="1077392"/>
                </a:lnTo>
                <a:cubicBezTo>
                  <a:pt x="1267442" y="1089891"/>
                  <a:pt x="1266050" y="1097399"/>
                  <a:pt x="1263890" y="1099916"/>
                </a:cubicBezTo>
                <a:lnTo>
                  <a:pt x="1266050" y="1117046"/>
                </a:lnTo>
                <a:lnTo>
                  <a:pt x="1260654" y="1137547"/>
                </a:lnTo>
                <a:lnTo>
                  <a:pt x="1258496" y="1139705"/>
                </a:lnTo>
                <a:lnTo>
                  <a:pt x="1256338" y="1139705"/>
                </a:lnTo>
                <a:cubicBezTo>
                  <a:pt x="1256338" y="1135389"/>
                  <a:pt x="1255619" y="1133231"/>
                  <a:pt x="1254180" y="1133231"/>
                </a:cubicBezTo>
                <a:lnTo>
                  <a:pt x="1253102" y="1133231"/>
                </a:lnTo>
                <a:lnTo>
                  <a:pt x="1256338" y="1141728"/>
                </a:lnTo>
                <a:lnTo>
                  <a:pt x="1255259" y="1142807"/>
                </a:lnTo>
                <a:lnTo>
                  <a:pt x="1255259" y="1143886"/>
                </a:lnTo>
                <a:lnTo>
                  <a:pt x="1256338" y="1144965"/>
                </a:lnTo>
                <a:lnTo>
                  <a:pt x="1256338" y="1146044"/>
                </a:lnTo>
                <a:lnTo>
                  <a:pt x="1255259" y="1149281"/>
                </a:lnTo>
                <a:lnTo>
                  <a:pt x="1257418" y="1151439"/>
                </a:lnTo>
                <a:lnTo>
                  <a:pt x="1257418" y="1153597"/>
                </a:lnTo>
                <a:lnTo>
                  <a:pt x="1255259" y="1155755"/>
                </a:lnTo>
                <a:lnTo>
                  <a:pt x="1254180" y="1155755"/>
                </a:lnTo>
                <a:cubicBezTo>
                  <a:pt x="1252742" y="1155755"/>
                  <a:pt x="1252023" y="1154316"/>
                  <a:pt x="1252023" y="1151439"/>
                </a:cubicBezTo>
                <a:lnTo>
                  <a:pt x="1250943" y="1152518"/>
                </a:lnTo>
                <a:lnTo>
                  <a:pt x="1249865" y="1152518"/>
                </a:lnTo>
                <a:lnTo>
                  <a:pt x="1254180" y="1158992"/>
                </a:lnTo>
                <a:cubicBezTo>
                  <a:pt x="1254180" y="1164747"/>
                  <a:pt x="1249145" y="1170457"/>
                  <a:pt x="1239074" y="1176121"/>
                </a:cubicBezTo>
                <a:cubicBezTo>
                  <a:pt x="1235926" y="1176121"/>
                  <a:pt x="1229139" y="1178639"/>
                  <a:pt x="1218709" y="1183674"/>
                </a:cubicBezTo>
                <a:lnTo>
                  <a:pt x="1209132" y="1184753"/>
                </a:lnTo>
                <a:lnTo>
                  <a:pt x="1199421" y="1184753"/>
                </a:lnTo>
                <a:cubicBezTo>
                  <a:pt x="1197083" y="1183135"/>
                  <a:pt x="1193845" y="1175267"/>
                  <a:pt x="1189709" y="1161150"/>
                </a:cubicBezTo>
                <a:cubicBezTo>
                  <a:pt x="1183145" y="1151979"/>
                  <a:pt x="1174558" y="1145190"/>
                  <a:pt x="1163948" y="1140784"/>
                </a:cubicBezTo>
                <a:lnTo>
                  <a:pt x="1163948" y="1138626"/>
                </a:lnTo>
                <a:cubicBezTo>
                  <a:pt x="1163948" y="1135929"/>
                  <a:pt x="1174334" y="1133771"/>
                  <a:pt x="1195105" y="1132152"/>
                </a:cubicBezTo>
                <a:lnTo>
                  <a:pt x="1206974" y="1132152"/>
                </a:lnTo>
                <a:cubicBezTo>
                  <a:pt x="1209221" y="1132152"/>
                  <a:pt x="1211694" y="1125003"/>
                  <a:pt x="1214392" y="1110707"/>
                </a:cubicBezTo>
                <a:cubicBezTo>
                  <a:pt x="1216909" y="1109088"/>
                  <a:pt x="1219427" y="1103693"/>
                  <a:pt x="1221946" y="1094522"/>
                </a:cubicBezTo>
                <a:lnTo>
                  <a:pt x="1217630" y="1089127"/>
                </a:lnTo>
                <a:lnTo>
                  <a:pt x="1221946" y="1071997"/>
                </a:lnTo>
                <a:lnTo>
                  <a:pt x="1220867" y="1063366"/>
                </a:lnTo>
                <a:lnTo>
                  <a:pt x="1221946" y="1028972"/>
                </a:lnTo>
                <a:lnTo>
                  <a:pt x="1221946" y="1023712"/>
                </a:lnTo>
                <a:lnTo>
                  <a:pt x="1224104" y="1020475"/>
                </a:lnTo>
                <a:lnTo>
                  <a:pt x="1224104" y="1010764"/>
                </a:lnTo>
                <a:lnTo>
                  <a:pt x="1225182" y="994714"/>
                </a:lnTo>
                <a:lnTo>
                  <a:pt x="1215472" y="989319"/>
                </a:lnTo>
                <a:lnTo>
                  <a:pt x="1209132" y="991477"/>
                </a:lnTo>
                <a:lnTo>
                  <a:pt x="1208052" y="991477"/>
                </a:lnTo>
                <a:cubicBezTo>
                  <a:pt x="1204277" y="991477"/>
                  <a:pt x="1202119" y="990398"/>
                  <a:pt x="1201579" y="988240"/>
                </a:cubicBezTo>
                <a:cubicBezTo>
                  <a:pt x="1201579" y="985363"/>
                  <a:pt x="1208007" y="983205"/>
                  <a:pt x="1220867" y="981766"/>
                </a:cubicBezTo>
                <a:cubicBezTo>
                  <a:pt x="1228599" y="976371"/>
                  <a:pt x="1233275" y="970661"/>
                  <a:pt x="1234894" y="964637"/>
                </a:cubicBezTo>
                <a:cubicBezTo>
                  <a:pt x="1237680" y="964637"/>
                  <a:pt x="1239074" y="963198"/>
                  <a:pt x="1239074" y="960320"/>
                </a:cubicBezTo>
                <a:close/>
                <a:moveTo>
                  <a:pt x="3649953" y="959782"/>
                </a:moveTo>
                <a:lnTo>
                  <a:pt x="3642400" y="961940"/>
                </a:lnTo>
                <a:lnTo>
                  <a:pt x="3626215" y="961940"/>
                </a:lnTo>
                <a:lnTo>
                  <a:pt x="3620820" y="963019"/>
                </a:lnTo>
                <a:lnTo>
                  <a:pt x="3620820" y="965177"/>
                </a:lnTo>
                <a:cubicBezTo>
                  <a:pt x="3629632" y="966256"/>
                  <a:pt x="3635386" y="969133"/>
                  <a:pt x="3638084" y="973809"/>
                </a:cubicBezTo>
                <a:cubicBezTo>
                  <a:pt x="3638084" y="976507"/>
                  <a:pt x="3639522" y="980418"/>
                  <a:pt x="3642400" y="985543"/>
                </a:cubicBezTo>
                <a:lnTo>
                  <a:pt x="3642400" y="986623"/>
                </a:lnTo>
                <a:lnTo>
                  <a:pt x="3634847" y="990938"/>
                </a:lnTo>
                <a:lnTo>
                  <a:pt x="3634847" y="992018"/>
                </a:lnTo>
                <a:cubicBezTo>
                  <a:pt x="3635566" y="996333"/>
                  <a:pt x="3636645" y="998491"/>
                  <a:pt x="3638084" y="998491"/>
                </a:cubicBezTo>
                <a:lnTo>
                  <a:pt x="3642400" y="997413"/>
                </a:lnTo>
                <a:lnTo>
                  <a:pt x="3653190" y="1002807"/>
                </a:lnTo>
                <a:cubicBezTo>
                  <a:pt x="3659844" y="1001549"/>
                  <a:pt x="3664520" y="999750"/>
                  <a:pt x="3667217" y="997413"/>
                </a:cubicBezTo>
                <a:lnTo>
                  <a:pt x="3673691" y="997413"/>
                </a:lnTo>
                <a:cubicBezTo>
                  <a:pt x="3673691" y="994535"/>
                  <a:pt x="3676568" y="987027"/>
                  <a:pt x="3682323" y="974888"/>
                </a:cubicBezTo>
                <a:lnTo>
                  <a:pt x="3684481" y="965177"/>
                </a:lnTo>
                <a:cubicBezTo>
                  <a:pt x="3681603" y="962300"/>
                  <a:pt x="3677287" y="960861"/>
                  <a:pt x="3671533" y="960861"/>
                </a:cubicBezTo>
                <a:cubicBezTo>
                  <a:pt x="3671533" y="963199"/>
                  <a:pt x="3666857" y="964638"/>
                  <a:pt x="3657506" y="965177"/>
                </a:cubicBezTo>
                <a:cubicBezTo>
                  <a:pt x="3656427" y="961581"/>
                  <a:pt x="3653909" y="959782"/>
                  <a:pt x="3649953" y="959782"/>
                </a:cubicBezTo>
                <a:close/>
                <a:moveTo>
                  <a:pt x="6063126" y="959379"/>
                </a:moveTo>
                <a:lnTo>
                  <a:pt x="6065284" y="959379"/>
                </a:lnTo>
                <a:lnTo>
                  <a:pt x="6085381" y="966798"/>
                </a:lnTo>
                <a:lnTo>
                  <a:pt x="6087539" y="968955"/>
                </a:lnTo>
                <a:lnTo>
                  <a:pt x="6097115" y="968955"/>
                </a:lnTo>
                <a:cubicBezTo>
                  <a:pt x="6101341" y="968955"/>
                  <a:pt x="6104488" y="971428"/>
                  <a:pt x="6106556" y="976374"/>
                </a:cubicBezTo>
                <a:lnTo>
                  <a:pt x="6100217" y="991210"/>
                </a:lnTo>
                <a:lnTo>
                  <a:pt x="6106556" y="1008204"/>
                </a:lnTo>
                <a:lnTo>
                  <a:pt x="6105612" y="1015622"/>
                </a:lnTo>
                <a:lnTo>
                  <a:pt x="6106556" y="1026143"/>
                </a:lnTo>
                <a:cubicBezTo>
                  <a:pt x="6104668" y="1032706"/>
                  <a:pt x="6101881" y="1037292"/>
                  <a:pt x="6098194" y="1039900"/>
                </a:cubicBezTo>
                <a:cubicBezTo>
                  <a:pt x="6103139" y="1039900"/>
                  <a:pt x="6105612" y="1042013"/>
                  <a:pt x="6105612" y="1046239"/>
                </a:cubicBezTo>
                <a:lnTo>
                  <a:pt x="6105612" y="1048397"/>
                </a:lnTo>
                <a:lnTo>
                  <a:pt x="6104533" y="1063233"/>
                </a:lnTo>
                <a:lnTo>
                  <a:pt x="6105612" y="1064312"/>
                </a:lnTo>
                <a:lnTo>
                  <a:pt x="6105612" y="1065392"/>
                </a:lnTo>
                <a:lnTo>
                  <a:pt x="6102375" y="1095064"/>
                </a:lnTo>
                <a:lnTo>
                  <a:pt x="6105612" y="1098301"/>
                </a:lnTo>
                <a:lnTo>
                  <a:pt x="6105612" y="1100324"/>
                </a:lnTo>
                <a:lnTo>
                  <a:pt x="6102375" y="1110979"/>
                </a:lnTo>
                <a:lnTo>
                  <a:pt x="6102375" y="1115160"/>
                </a:lnTo>
                <a:lnTo>
                  <a:pt x="6104533" y="1118397"/>
                </a:lnTo>
                <a:lnTo>
                  <a:pt x="6104533" y="1119476"/>
                </a:lnTo>
                <a:cubicBezTo>
                  <a:pt x="6104533" y="1122983"/>
                  <a:pt x="6103814" y="1124736"/>
                  <a:pt x="6102375" y="1124736"/>
                </a:cubicBezTo>
                <a:lnTo>
                  <a:pt x="6103454" y="1125816"/>
                </a:lnTo>
                <a:lnTo>
                  <a:pt x="6102375" y="1131075"/>
                </a:lnTo>
                <a:cubicBezTo>
                  <a:pt x="6102375" y="1133414"/>
                  <a:pt x="6103454" y="1135886"/>
                  <a:pt x="6105612" y="1138493"/>
                </a:cubicBezTo>
                <a:lnTo>
                  <a:pt x="6105612" y="1140652"/>
                </a:lnTo>
                <a:cubicBezTo>
                  <a:pt x="6103454" y="1143349"/>
                  <a:pt x="6102375" y="1145822"/>
                  <a:pt x="6102375" y="1148070"/>
                </a:cubicBezTo>
                <a:lnTo>
                  <a:pt x="6103454" y="1153330"/>
                </a:lnTo>
                <a:lnTo>
                  <a:pt x="6102375" y="1154409"/>
                </a:lnTo>
                <a:cubicBezTo>
                  <a:pt x="6103993" y="1154409"/>
                  <a:pt x="6105072" y="1156882"/>
                  <a:pt x="6105612" y="1161827"/>
                </a:cubicBezTo>
                <a:cubicBezTo>
                  <a:pt x="6102375" y="1171718"/>
                  <a:pt x="6098104" y="1176663"/>
                  <a:pt x="6092799" y="1176663"/>
                </a:cubicBezTo>
                <a:lnTo>
                  <a:pt x="6081200" y="1175585"/>
                </a:lnTo>
                <a:lnTo>
                  <a:pt x="6077963" y="1175585"/>
                </a:lnTo>
                <a:lnTo>
                  <a:pt x="6063126" y="1178821"/>
                </a:lnTo>
                <a:lnTo>
                  <a:pt x="6056787" y="1160748"/>
                </a:lnTo>
                <a:cubicBezTo>
                  <a:pt x="6058046" y="1158500"/>
                  <a:pt x="6059440" y="1150048"/>
                  <a:pt x="6060968" y="1135391"/>
                </a:cubicBezTo>
                <a:lnTo>
                  <a:pt x="6062047" y="1134313"/>
                </a:lnTo>
                <a:lnTo>
                  <a:pt x="6060024" y="1124736"/>
                </a:lnTo>
                <a:lnTo>
                  <a:pt x="6060024" y="1121634"/>
                </a:lnTo>
                <a:lnTo>
                  <a:pt x="6060968" y="1109900"/>
                </a:lnTo>
                <a:cubicBezTo>
                  <a:pt x="6058181" y="1105674"/>
                  <a:pt x="6056787" y="1102482"/>
                  <a:pt x="6056787" y="1100324"/>
                </a:cubicBezTo>
                <a:cubicBezTo>
                  <a:pt x="6058406" y="1100324"/>
                  <a:pt x="6059485" y="1098571"/>
                  <a:pt x="6060024" y="1095064"/>
                </a:cubicBezTo>
                <a:lnTo>
                  <a:pt x="6056787" y="1091827"/>
                </a:lnTo>
                <a:lnTo>
                  <a:pt x="6056787" y="1088724"/>
                </a:lnTo>
                <a:cubicBezTo>
                  <a:pt x="6060294" y="1083420"/>
                  <a:pt x="6062047" y="1078475"/>
                  <a:pt x="6062047" y="1073888"/>
                </a:cubicBezTo>
                <a:lnTo>
                  <a:pt x="6062047" y="1072809"/>
                </a:lnTo>
                <a:cubicBezTo>
                  <a:pt x="6060339" y="1070472"/>
                  <a:pt x="6059305" y="1067279"/>
                  <a:pt x="6058945" y="1063233"/>
                </a:cubicBezTo>
                <a:cubicBezTo>
                  <a:pt x="6058945" y="1051904"/>
                  <a:pt x="6060698" y="1044486"/>
                  <a:pt x="6064205" y="1040979"/>
                </a:cubicBezTo>
                <a:lnTo>
                  <a:pt x="6064205" y="1039900"/>
                </a:lnTo>
                <a:lnTo>
                  <a:pt x="6058945" y="1026143"/>
                </a:lnTo>
                <a:lnTo>
                  <a:pt x="6060024" y="1025064"/>
                </a:lnTo>
                <a:lnTo>
                  <a:pt x="6058945" y="1019803"/>
                </a:lnTo>
                <a:cubicBezTo>
                  <a:pt x="6058945" y="1014318"/>
                  <a:pt x="6060339" y="1010092"/>
                  <a:pt x="6063126" y="1007125"/>
                </a:cubicBezTo>
                <a:lnTo>
                  <a:pt x="6056787" y="995390"/>
                </a:lnTo>
                <a:lnTo>
                  <a:pt x="6056787" y="993233"/>
                </a:lnTo>
                <a:cubicBezTo>
                  <a:pt x="6058945" y="986758"/>
                  <a:pt x="6060024" y="980420"/>
                  <a:pt x="6060024" y="974215"/>
                </a:cubicBezTo>
                <a:lnTo>
                  <a:pt x="6056787" y="968955"/>
                </a:lnTo>
                <a:lnTo>
                  <a:pt x="6056787" y="965719"/>
                </a:lnTo>
                <a:close/>
                <a:moveTo>
                  <a:pt x="4098940" y="958350"/>
                </a:moveTo>
                <a:lnTo>
                  <a:pt x="4098940" y="959429"/>
                </a:lnTo>
                <a:lnTo>
                  <a:pt x="4101098" y="959429"/>
                </a:lnTo>
                <a:lnTo>
                  <a:pt x="4101098" y="958350"/>
                </a:lnTo>
                <a:close/>
                <a:moveTo>
                  <a:pt x="16320" y="957641"/>
                </a:moveTo>
                <a:lnTo>
                  <a:pt x="15241" y="958720"/>
                </a:lnTo>
                <a:lnTo>
                  <a:pt x="15241" y="959799"/>
                </a:lnTo>
                <a:lnTo>
                  <a:pt x="16320" y="960878"/>
                </a:lnTo>
                <a:lnTo>
                  <a:pt x="17399" y="960878"/>
                </a:lnTo>
                <a:lnTo>
                  <a:pt x="18478" y="959799"/>
                </a:lnTo>
                <a:lnTo>
                  <a:pt x="18478" y="958720"/>
                </a:lnTo>
                <a:lnTo>
                  <a:pt x="17399" y="957641"/>
                </a:lnTo>
                <a:close/>
                <a:moveTo>
                  <a:pt x="4107572" y="957271"/>
                </a:moveTo>
                <a:lnTo>
                  <a:pt x="4106493" y="962666"/>
                </a:lnTo>
                <a:cubicBezTo>
                  <a:pt x="4107931" y="965903"/>
                  <a:pt x="4109370" y="967701"/>
                  <a:pt x="4110809" y="968061"/>
                </a:cubicBezTo>
                <a:lnTo>
                  <a:pt x="4113911" y="968061"/>
                </a:lnTo>
                <a:lnTo>
                  <a:pt x="4113911" y="966982"/>
                </a:lnTo>
                <a:cubicBezTo>
                  <a:pt x="4111303" y="960688"/>
                  <a:pt x="4109190" y="957451"/>
                  <a:pt x="4107572" y="957271"/>
                </a:cubicBezTo>
                <a:close/>
                <a:moveTo>
                  <a:pt x="7212642" y="957064"/>
                </a:moveTo>
                <a:lnTo>
                  <a:pt x="7212642" y="962459"/>
                </a:lnTo>
                <a:lnTo>
                  <a:pt x="7215879" y="966775"/>
                </a:lnTo>
                <a:lnTo>
                  <a:pt x="7215879" y="967719"/>
                </a:lnTo>
                <a:cubicBezTo>
                  <a:pt x="7215879" y="971855"/>
                  <a:pt x="7214440" y="975452"/>
                  <a:pt x="7211563" y="978509"/>
                </a:cubicBezTo>
                <a:lnTo>
                  <a:pt x="7211563" y="980667"/>
                </a:lnTo>
                <a:lnTo>
                  <a:pt x="7213721" y="980667"/>
                </a:lnTo>
                <a:lnTo>
                  <a:pt x="7219116" y="976351"/>
                </a:lnTo>
                <a:lnTo>
                  <a:pt x="7220060" y="976351"/>
                </a:lnTo>
                <a:lnTo>
                  <a:pt x="7229771" y="979588"/>
                </a:lnTo>
                <a:lnTo>
                  <a:pt x="7231929" y="976351"/>
                </a:lnTo>
                <a:cubicBezTo>
                  <a:pt x="7224736" y="971496"/>
                  <a:pt x="7218666" y="965066"/>
                  <a:pt x="7213721" y="957064"/>
                </a:cubicBezTo>
                <a:close/>
                <a:moveTo>
                  <a:pt x="192197" y="956562"/>
                </a:moveTo>
                <a:lnTo>
                  <a:pt x="192197" y="957641"/>
                </a:lnTo>
                <a:lnTo>
                  <a:pt x="198671" y="958720"/>
                </a:lnTo>
                <a:lnTo>
                  <a:pt x="198671" y="956562"/>
                </a:lnTo>
                <a:close/>
                <a:moveTo>
                  <a:pt x="109114" y="956562"/>
                </a:moveTo>
                <a:lnTo>
                  <a:pt x="112351" y="959799"/>
                </a:lnTo>
                <a:lnTo>
                  <a:pt x="112351" y="956562"/>
                </a:lnTo>
                <a:close/>
                <a:moveTo>
                  <a:pt x="69191" y="956562"/>
                </a:moveTo>
                <a:lnTo>
                  <a:pt x="69191" y="957641"/>
                </a:lnTo>
                <a:lnTo>
                  <a:pt x="71349" y="957641"/>
                </a:lnTo>
                <a:lnTo>
                  <a:pt x="71349" y="956562"/>
                </a:lnTo>
                <a:close/>
                <a:moveTo>
                  <a:pt x="44374" y="954404"/>
                </a:moveTo>
                <a:lnTo>
                  <a:pt x="46532" y="954404"/>
                </a:lnTo>
                <a:lnTo>
                  <a:pt x="46532" y="959799"/>
                </a:lnTo>
                <a:lnTo>
                  <a:pt x="44374" y="959799"/>
                </a:lnTo>
                <a:close/>
                <a:moveTo>
                  <a:pt x="3558373" y="954387"/>
                </a:moveTo>
                <a:lnTo>
                  <a:pt x="3569163" y="955466"/>
                </a:lnTo>
                <a:lnTo>
                  <a:pt x="3577795" y="954387"/>
                </a:lnTo>
                <a:lnTo>
                  <a:pt x="3579953" y="957624"/>
                </a:lnTo>
                <a:lnTo>
                  <a:pt x="3575637" y="961940"/>
                </a:lnTo>
                <a:lnTo>
                  <a:pt x="3564847" y="961940"/>
                </a:lnTo>
                <a:lnTo>
                  <a:pt x="3560531" y="963019"/>
                </a:lnTo>
                <a:cubicBezTo>
                  <a:pt x="3549021" y="961401"/>
                  <a:pt x="3543266" y="959962"/>
                  <a:pt x="3543266" y="958703"/>
                </a:cubicBezTo>
                <a:lnTo>
                  <a:pt x="3543266" y="957624"/>
                </a:lnTo>
                <a:lnTo>
                  <a:pt x="3545424" y="955466"/>
                </a:lnTo>
                <a:lnTo>
                  <a:pt x="3547582" y="955466"/>
                </a:lnTo>
                <a:lnTo>
                  <a:pt x="3548662" y="956545"/>
                </a:lnTo>
                <a:close/>
                <a:moveTo>
                  <a:pt x="5198602" y="952769"/>
                </a:moveTo>
                <a:lnTo>
                  <a:pt x="5194286" y="958165"/>
                </a:lnTo>
                <a:lnTo>
                  <a:pt x="5194286" y="959243"/>
                </a:lnTo>
                <a:lnTo>
                  <a:pt x="5196444" y="959243"/>
                </a:lnTo>
                <a:lnTo>
                  <a:pt x="5200625" y="953848"/>
                </a:lnTo>
                <a:lnTo>
                  <a:pt x="5199681" y="952769"/>
                </a:lnTo>
                <a:close/>
                <a:moveTo>
                  <a:pt x="3188828" y="952768"/>
                </a:moveTo>
                <a:lnTo>
                  <a:pt x="3184512" y="958164"/>
                </a:lnTo>
                <a:lnTo>
                  <a:pt x="3184512" y="959243"/>
                </a:lnTo>
                <a:lnTo>
                  <a:pt x="3186670" y="959243"/>
                </a:lnTo>
                <a:lnTo>
                  <a:pt x="3190851" y="953847"/>
                </a:lnTo>
                <a:lnTo>
                  <a:pt x="3189907" y="952768"/>
                </a:lnTo>
                <a:close/>
                <a:moveTo>
                  <a:pt x="1179054" y="952768"/>
                </a:moveTo>
                <a:lnTo>
                  <a:pt x="1174739" y="958163"/>
                </a:lnTo>
                <a:lnTo>
                  <a:pt x="1174739" y="959242"/>
                </a:lnTo>
                <a:lnTo>
                  <a:pt x="1176897" y="959242"/>
                </a:lnTo>
                <a:lnTo>
                  <a:pt x="1181078" y="953847"/>
                </a:lnTo>
                <a:lnTo>
                  <a:pt x="1180133" y="952768"/>
                </a:lnTo>
                <a:close/>
                <a:moveTo>
                  <a:pt x="1554129" y="952093"/>
                </a:moveTo>
                <a:cubicBezTo>
                  <a:pt x="1561953" y="952093"/>
                  <a:pt x="1567303" y="953532"/>
                  <a:pt x="1570181" y="956409"/>
                </a:cubicBezTo>
                <a:cubicBezTo>
                  <a:pt x="1570181" y="953532"/>
                  <a:pt x="1572338" y="952093"/>
                  <a:pt x="1576655" y="952093"/>
                </a:cubicBezTo>
                <a:lnTo>
                  <a:pt x="1586231" y="952093"/>
                </a:lnTo>
                <a:lnTo>
                  <a:pt x="1588389" y="954251"/>
                </a:lnTo>
                <a:lnTo>
                  <a:pt x="1588389" y="956409"/>
                </a:lnTo>
                <a:lnTo>
                  <a:pt x="1585151" y="959646"/>
                </a:lnTo>
                <a:lnTo>
                  <a:pt x="1583128" y="959646"/>
                </a:lnTo>
                <a:lnTo>
                  <a:pt x="1579892" y="957488"/>
                </a:lnTo>
                <a:lnTo>
                  <a:pt x="1578812" y="957488"/>
                </a:lnTo>
                <a:cubicBezTo>
                  <a:pt x="1577552" y="957488"/>
                  <a:pt x="1576473" y="959242"/>
                  <a:pt x="1575576" y="962748"/>
                </a:cubicBezTo>
                <a:lnTo>
                  <a:pt x="1573417" y="962748"/>
                </a:lnTo>
                <a:lnTo>
                  <a:pt x="1573417" y="963828"/>
                </a:lnTo>
                <a:lnTo>
                  <a:pt x="1558311" y="961670"/>
                </a:lnTo>
                <a:lnTo>
                  <a:pt x="1545497" y="962748"/>
                </a:lnTo>
                <a:cubicBezTo>
                  <a:pt x="1545497" y="961400"/>
                  <a:pt x="1543340" y="960366"/>
                  <a:pt x="1539023" y="959646"/>
                </a:cubicBezTo>
                <a:lnTo>
                  <a:pt x="1530526" y="960725"/>
                </a:lnTo>
                <a:lnTo>
                  <a:pt x="1529448" y="959646"/>
                </a:lnTo>
                <a:cubicBezTo>
                  <a:pt x="1530796" y="956409"/>
                  <a:pt x="1532190" y="954611"/>
                  <a:pt x="1533629" y="954251"/>
                </a:cubicBezTo>
                <a:lnTo>
                  <a:pt x="1540103" y="956409"/>
                </a:lnTo>
                <a:lnTo>
                  <a:pt x="1541182" y="956409"/>
                </a:lnTo>
                <a:cubicBezTo>
                  <a:pt x="1545857" y="953532"/>
                  <a:pt x="1550174" y="952093"/>
                  <a:pt x="1554129" y="952093"/>
                </a:cubicBezTo>
                <a:close/>
                <a:moveTo>
                  <a:pt x="5583253" y="951690"/>
                </a:moveTo>
                <a:cubicBezTo>
                  <a:pt x="5579657" y="953399"/>
                  <a:pt x="5577858" y="956232"/>
                  <a:pt x="5577858" y="960188"/>
                </a:cubicBezTo>
                <a:lnTo>
                  <a:pt x="5581095" y="964504"/>
                </a:lnTo>
                <a:lnTo>
                  <a:pt x="5582174" y="964504"/>
                </a:lnTo>
                <a:lnTo>
                  <a:pt x="5588513" y="955872"/>
                </a:lnTo>
                <a:lnTo>
                  <a:pt x="5584332" y="951690"/>
                </a:lnTo>
                <a:close/>
                <a:moveTo>
                  <a:pt x="7224376" y="950590"/>
                </a:moveTo>
                <a:lnTo>
                  <a:pt x="7224376" y="951669"/>
                </a:lnTo>
                <a:lnTo>
                  <a:pt x="7226534" y="951669"/>
                </a:lnTo>
                <a:lnTo>
                  <a:pt x="7226534" y="950590"/>
                </a:lnTo>
                <a:close/>
                <a:moveTo>
                  <a:pt x="6650495" y="948859"/>
                </a:moveTo>
                <a:lnTo>
                  <a:pt x="6652653" y="951017"/>
                </a:lnTo>
                <a:lnTo>
                  <a:pt x="6652653" y="952096"/>
                </a:lnTo>
                <a:lnTo>
                  <a:pt x="6650495" y="954254"/>
                </a:lnTo>
                <a:lnTo>
                  <a:pt x="6648202" y="952096"/>
                </a:lnTo>
                <a:lnTo>
                  <a:pt x="6648202" y="951017"/>
                </a:lnTo>
                <a:close/>
                <a:moveTo>
                  <a:pt x="6641728" y="948859"/>
                </a:moveTo>
                <a:lnTo>
                  <a:pt x="6644965" y="952096"/>
                </a:lnTo>
                <a:lnTo>
                  <a:pt x="6642807" y="954254"/>
                </a:lnTo>
                <a:lnTo>
                  <a:pt x="6639570" y="951017"/>
                </a:lnTo>
                <a:close/>
                <a:moveTo>
                  <a:pt x="5657165" y="948454"/>
                </a:moveTo>
                <a:lnTo>
                  <a:pt x="5628302" y="951690"/>
                </a:lnTo>
                <a:lnTo>
                  <a:pt x="5628302" y="953714"/>
                </a:lnTo>
                <a:cubicBezTo>
                  <a:pt x="5628302" y="955512"/>
                  <a:pt x="5635090" y="958030"/>
                  <a:pt x="5648668" y="961267"/>
                </a:cubicBezTo>
                <a:lnTo>
                  <a:pt x="5658244" y="961267"/>
                </a:lnTo>
                <a:lnTo>
                  <a:pt x="5665797" y="967741"/>
                </a:lnTo>
                <a:lnTo>
                  <a:pt x="5681847" y="966662"/>
                </a:lnTo>
                <a:lnTo>
                  <a:pt x="5694660" y="966662"/>
                </a:lnTo>
                <a:lnTo>
                  <a:pt x="5698976" y="969899"/>
                </a:lnTo>
                <a:lnTo>
                  <a:pt x="5700055" y="969899"/>
                </a:lnTo>
                <a:lnTo>
                  <a:pt x="5703292" y="966662"/>
                </a:lnTo>
                <a:lnTo>
                  <a:pt x="5706529" y="967741"/>
                </a:lnTo>
                <a:lnTo>
                  <a:pt x="5718264" y="966662"/>
                </a:lnTo>
                <a:lnTo>
                  <a:pt x="5722580" y="967741"/>
                </a:lnTo>
                <a:cubicBezTo>
                  <a:pt x="5727975" y="967741"/>
                  <a:pt x="5735123" y="962391"/>
                  <a:pt x="5744025" y="951690"/>
                </a:cubicBezTo>
                <a:lnTo>
                  <a:pt x="5742946" y="950612"/>
                </a:lnTo>
                <a:lnTo>
                  <a:pt x="5742946" y="949533"/>
                </a:lnTo>
                <a:lnTo>
                  <a:pt x="5726896" y="952635"/>
                </a:lnTo>
                <a:lnTo>
                  <a:pt x="5717185" y="949533"/>
                </a:lnTo>
                <a:lnTo>
                  <a:pt x="5705450" y="950612"/>
                </a:lnTo>
                <a:lnTo>
                  <a:pt x="5701134" y="949533"/>
                </a:lnTo>
                <a:lnTo>
                  <a:pt x="5687242" y="950612"/>
                </a:lnTo>
                <a:lnTo>
                  <a:pt x="5682926" y="950612"/>
                </a:lnTo>
                <a:lnTo>
                  <a:pt x="5679689" y="948454"/>
                </a:lnTo>
                <a:lnTo>
                  <a:pt x="5662560" y="949533"/>
                </a:lnTo>
                <a:close/>
                <a:moveTo>
                  <a:pt x="5765470" y="946296"/>
                </a:moveTo>
                <a:lnTo>
                  <a:pt x="5765470" y="947375"/>
                </a:lnTo>
                <a:lnTo>
                  <a:pt x="5767628" y="947375"/>
                </a:lnTo>
                <a:lnTo>
                  <a:pt x="5767628" y="946296"/>
                </a:lnTo>
                <a:close/>
                <a:moveTo>
                  <a:pt x="71349" y="945772"/>
                </a:moveTo>
                <a:lnTo>
                  <a:pt x="71349" y="946851"/>
                </a:lnTo>
                <a:lnTo>
                  <a:pt x="73507" y="946851"/>
                </a:lnTo>
                <a:lnTo>
                  <a:pt x="73507" y="945772"/>
                </a:lnTo>
                <a:close/>
                <a:moveTo>
                  <a:pt x="62717" y="945772"/>
                </a:moveTo>
                <a:lnTo>
                  <a:pt x="62717" y="946851"/>
                </a:lnTo>
                <a:lnTo>
                  <a:pt x="64875" y="946851"/>
                </a:lnTo>
                <a:lnTo>
                  <a:pt x="64875" y="945772"/>
                </a:lnTo>
                <a:close/>
                <a:moveTo>
                  <a:pt x="7118364" y="945329"/>
                </a:moveTo>
                <a:lnTo>
                  <a:pt x="7120522" y="950531"/>
                </a:lnTo>
                <a:lnTo>
                  <a:pt x="7120522" y="954906"/>
                </a:lnTo>
                <a:lnTo>
                  <a:pt x="7124976" y="961268"/>
                </a:lnTo>
                <a:lnTo>
                  <a:pt x="7125917" y="963538"/>
                </a:lnTo>
                <a:lnTo>
                  <a:pt x="7125917" y="965696"/>
                </a:lnTo>
                <a:lnTo>
                  <a:pt x="7128075" y="965696"/>
                </a:lnTo>
                <a:lnTo>
                  <a:pt x="7124976" y="961268"/>
                </a:lnTo>
                <a:lnTo>
                  <a:pt x="7120522" y="950531"/>
                </a:lnTo>
                <a:lnTo>
                  <a:pt x="7120522" y="945329"/>
                </a:lnTo>
                <a:close/>
                <a:moveTo>
                  <a:pt x="1611992" y="940224"/>
                </a:moveTo>
                <a:cubicBezTo>
                  <a:pt x="1615587" y="940224"/>
                  <a:pt x="1618824" y="942382"/>
                  <a:pt x="1621702" y="946698"/>
                </a:cubicBezTo>
                <a:cubicBezTo>
                  <a:pt x="1626019" y="946698"/>
                  <a:pt x="1631055" y="951374"/>
                  <a:pt x="1636808" y="960725"/>
                </a:cubicBezTo>
                <a:cubicBezTo>
                  <a:pt x="1640316" y="962434"/>
                  <a:pt x="1642069" y="965266"/>
                  <a:pt x="1642069" y="969223"/>
                </a:cubicBezTo>
                <a:cubicBezTo>
                  <a:pt x="1642069" y="970841"/>
                  <a:pt x="1638877" y="975517"/>
                  <a:pt x="1632493" y="983249"/>
                </a:cubicBezTo>
                <a:cubicBezTo>
                  <a:pt x="1626559" y="1019936"/>
                  <a:pt x="1620443" y="1043898"/>
                  <a:pt x="1614150" y="1055138"/>
                </a:cubicBezTo>
                <a:lnTo>
                  <a:pt x="1610913" y="1058375"/>
                </a:lnTo>
                <a:lnTo>
                  <a:pt x="1610913" y="1067952"/>
                </a:lnTo>
                <a:cubicBezTo>
                  <a:pt x="1610913" y="1069390"/>
                  <a:pt x="1612710" y="1070110"/>
                  <a:pt x="1616308" y="1070110"/>
                </a:cubicBezTo>
                <a:lnTo>
                  <a:pt x="1617387" y="1071189"/>
                </a:lnTo>
                <a:cubicBezTo>
                  <a:pt x="1620264" y="1072627"/>
                  <a:pt x="1622783" y="1078022"/>
                  <a:pt x="1624940" y="1087373"/>
                </a:cubicBezTo>
                <a:cubicBezTo>
                  <a:pt x="1626019" y="1087373"/>
                  <a:pt x="1628536" y="1092723"/>
                  <a:pt x="1632493" y="1103424"/>
                </a:cubicBezTo>
                <a:cubicBezTo>
                  <a:pt x="1636000" y="1103424"/>
                  <a:pt x="1639191" y="1111291"/>
                  <a:pt x="1642069" y="1127027"/>
                </a:cubicBezTo>
                <a:cubicBezTo>
                  <a:pt x="1642069" y="1129365"/>
                  <a:pt x="1637796" y="1136513"/>
                  <a:pt x="1629256" y="1148472"/>
                </a:cubicBezTo>
                <a:cubicBezTo>
                  <a:pt x="1620982" y="1149371"/>
                  <a:pt x="1615949" y="1150810"/>
                  <a:pt x="1614150" y="1152788"/>
                </a:cubicBezTo>
                <a:lnTo>
                  <a:pt x="1610913" y="1152788"/>
                </a:lnTo>
                <a:cubicBezTo>
                  <a:pt x="1606686" y="1152788"/>
                  <a:pt x="1603134" y="1143122"/>
                  <a:pt x="1600258" y="1123790"/>
                </a:cubicBezTo>
                <a:cubicBezTo>
                  <a:pt x="1597379" y="1123790"/>
                  <a:pt x="1595941" y="1118080"/>
                  <a:pt x="1595941" y="1106661"/>
                </a:cubicBezTo>
                <a:lnTo>
                  <a:pt x="1595941" y="1101266"/>
                </a:lnTo>
                <a:lnTo>
                  <a:pt x="1593783" y="1099108"/>
                </a:lnTo>
                <a:lnTo>
                  <a:pt x="1590546" y="1102345"/>
                </a:lnTo>
                <a:lnTo>
                  <a:pt x="1586231" y="1100187"/>
                </a:lnTo>
                <a:lnTo>
                  <a:pt x="1586231" y="1103424"/>
                </a:lnTo>
                <a:cubicBezTo>
                  <a:pt x="1589108" y="1103424"/>
                  <a:pt x="1590546" y="1104143"/>
                  <a:pt x="1590546" y="1105582"/>
                </a:cubicBezTo>
                <a:cubicBezTo>
                  <a:pt x="1588028" y="1112775"/>
                  <a:pt x="1579803" y="1122441"/>
                  <a:pt x="1565864" y="1134580"/>
                </a:cubicBezTo>
                <a:cubicBezTo>
                  <a:pt x="1565864" y="1139075"/>
                  <a:pt x="1559075" y="1147303"/>
                  <a:pt x="1545497" y="1159262"/>
                </a:cubicBezTo>
                <a:cubicBezTo>
                  <a:pt x="1545497" y="1163218"/>
                  <a:pt x="1538349" y="1166815"/>
                  <a:pt x="1524053" y="1170052"/>
                </a:cubicBezTo>
                <a:lnTo>
                  <a:pt x="1520815" y="1170052"/>
                </a:lnTo>
                <a:cubicBezTo>
                  <a:pt x="1519016" y="1170052"/>
                  <a:pt x="1517937" y="1168613"/>
                  <a:pt x="1517578" y="1165736"/>
                </a:cubicBezTo>
                <a:cubicBezTo>
                  <a:pt x="1517578" y="1162859"/>
                  <a:pt x="1522928" y="1158543"/>
                  <a:pt x="1533629" y="1152788"/>
                </a:cubicBezTo>
                <a:cubicBezTo>
                  <a:pt x="1533629" y="1150990"/>
                  <a:pt x="1536147" y="1147438"/>
                  <a:pt x="1541182" y="1142133"/>
                </a:cubicBezTo>
                <a:cubicBezTo>
                  <a:pt x="1543879" y="1132781"/>
                  <a:pt x="1548554" y="1128106"/>
                  <a:pt x="1555209" y="1128106"/>
                </a:cubicBezTo>
                <a:lnTo>
                  <a:pt x="1556288" y="1124869"/>
                </a:lnTo>
                <a:lnTo>
                  <a:pt x="1555209" y="1120553"/>
                </a:lnTo>
                <a:cubicBezTo>
                  <a:pt x="1557455" y="1112011"/>
                  <a:pt x="1560288" y="1107740"/>
                  <a:pt x="1563706" y="1107740"/>
                </a:cubicBezTo>
                <a:lnTo>
                  <a:pt x="1562627" y="1102345"/>
                </a:lnTo>
                <a:lnTo>
                  <a:pt x="1562627" y="1101266"/>
                </a:lnTo>
                <a:lnTo>
                  <a:pt x="1563706" y="1100187"/>
                </a:lnTo>
                <a:lnTo>
                  <a:pt x="1563706" y="1099108"/>
                </a:lnTo>
                <a:lnTo>
                  <a:pt x="1579892" y="1101266"/>
                </a:lnTo>
                <a:lnTo>
                  <a:pt x="1579892" y="1099108"/>
                </a:lnTo>
                <a:lnTo>
                  <a:pt x="1574497" y="1098029"/>
                </a:lnTo>
                <a:lnTo>
                  <a:pt x="1571258" y="1099108"/>
                </a:lnTo>
                <a:lnTo>
                  <a:pt x="1566943" y="1091690"/>
                </a:lnTo>
                <a:lnTo>
                  <a:pt x="1566943" y="1089532"/>
                </a:lnTo>
                <a:lnTo>
                  <a:pt x="1569101" y="1086295"/>
                </a:lnTo>
                <a:lnTo>
                  <a:pt x="1569101" y="1077662"/>
                </a:lnTo>
                <a:cubicBezTo>
                  <a:pt x="1570000" y="1072267"/>
                  <a:pt x="1571438" y="1069390"/>
                  <a:pt x="1573417" y="1069030"/>
                </a:cubicBezTo>
                <a:lnTo>
                  <a:pt x="1572338" y="1058375"/>
                </a:lnTo>
                <a:lnTo>
                  <a:pt x="1572338" y="1054059"/>
                </a:lnTo>
                <a:lnTo>
                  <a:pt x="1557367" y="1029377"/>
                </a:lnTo>
                <a:cubicBezTo>
                  <a:pt x="1551073" y="1018137"/>
                  <a:pt x="1545318" y="1011349"/>
                  <a:pt x="1540103" y="1009011"/>
                </a:cubicBezTo>
                <a:cubicBezTo>
                  <a:pt x="1540103" y="1006313"/>
                  <a:pt x="1536912" y="1002717"/>
                  <a:pt x="1530526" y="998221"/>
                </a:cubicBezTo>
                <a:lnTo>
                  <a:pt x="1530526" y="996063"/>
                </a:lnTo>
                <a:lnTo>
                  <a:pt x="1533629" y="992826"/>
                </a:lnTo>
                <a:lnTo>
                  <a:pt x="1537945" y="992826"/>
                </a:lnTo>
                <a:cubicBezTo>
                  <a:pt x="1541541" y="998221"/>
                  <a:pt x="1546576" y="1003256"/>
                  <a:pt x="1553051" y="1007932"/>
                </a:cubicBezTo>
                <a:lnTo>
                  <a:pt x="1556288" y="1012248"/>
                </a:lnTo>
                <a:lnTo>
                  <a:pt x="1557367" y="1011169"/>
                </a:lnTo>
                <a:lnTo>
                  <a:pt x="1560469" y="1011169"/>
                </a:lnTo>
                <a:cubicBezTo>
                  <a:pt x="1565325" y="1011169"/>
                  <a:pt x="1572157" y="1016878"/>
                  <a:pt x="1580970" y="1028298"/>
                </a:cubicBezTo>
                <a:lnTo>
                  <a:pt x="1582049" y="1028298"/>
                </a:lnTo>
                <a:lnTo>
                  <a:pt x="1588389" y="991747"/>
                </a:lnTo>
                <a:lnTo>
                  <a:pt x="1584073" y="984328"/>
                </a:lnTo>
                <a:lnTo>
                  <a:pt x="1588389" y="977854"/>
                </a:lnTo>
                <a:lnTo>
                  <a:pt x="1586231" y="962748"/>
                </a:lnTo>
                <a:lnTo>
                  <a:pt x="1586231" y="961670"/>
                </a:lnTo>
                <a:cubicBezTo>
                  <a:pt x="1595582" y="952408"/>
                  <a:pt x="1604170" y="945260"/>
                  <a:pt x="1611992" y="940224"/>
                </a:cubicBezTo>
                <a:close/>
                <a:moveTo>
                  <a:pt x="6260314" y="932808"/>
                </a:moveTo>
                <a:lnTo>
                  <a:pt x="6262472" y="932808"/>
                </a:lnTo>
                <a:cubicBezTo>
                  <a:pt x="6269216" y="935146"/>
                  <a:pt x="6273442" y="937304"/>
                  <a:pt x="6275150" y="939283"/>
                </a:cubicBezTo>
                <a:lnTo>
                  <a:pt x="6276229" y="939283"/>
                </a:lnTo>
                <a:lnTo>
                  <a:pt x="6280411" y="936045"/>
                </a:lnTo>
                <a:cubicBezTo>
                  <a:pt x="6281849" y="936045"/>
                  <a:pt x="6282928" y="938159"/>
                  <a:pt x="6283648" y="942385"/>
                </a:cubicBezTo>
                <a:cubicBezTo>
                  <a:pt x="6293719" y="942385"/>
                  <a:pt x="6300102" y="949128"/>
                  <a:pt x="6302800" y="962616"/>
                </a:cubicBezTo>
                <a:lnTo>
                  <a:pt x="6302800" y="963560"/>
                </a:lnTo>
                <a:lnTo>
                  <a:pt x="6292145" y="973137"/>
                </a:lnTo>
                <a:cubicBezTo>
                  <a:pt x="6292145" y="979880"/>
                  <a:pt x="6291066" y="984466"/>
                  <a:pt x="6288908" y="986893"/>
                </a:cubicBezTo>
                <a:lnTo>
                  <a:pt x="6292145" y="999707"/>
                </a:lnTo>
                <a:lnTo>
                  <a:pt x="6289987" y="1001730"/>
                </a:lnTo>
                <a:lnTo>
                  <a:pt x="6292145" y="1003888"/>
                </a:lnTo>
                <a:lnTo>
                  <a:pt x="6292145" y="1008204"/>
                </a:lnTo>
                <a:lnTo>
                  <a:pt x="6287829" y="1013464"/>
                </a:lnTo>
                <a:lnTo>
                  <a:pt x="6287829" y="1014543"/>
                </a:lnTo>
                <a:cubicBezTo>
                  <a:pt x="6289987" y="1014543"/>
                  <a:pt x="6291066" y="1015218"/>
                  <a:pt x="6291066" y="1016567"/>
                </a:cubicBezTo>
                <a:lnTo>
                  <a:pt x="6291066" y="1021961"/>
                </a:lnTo>
                <a:lnTo>
                  <a:pt x="6286885" y="1026143"/>
                </a:lnTo>
                <a:lnTo>
                  <a:pt x="6278387" y="1021961"/>
                </a:lnTo>
                <a:cubicBezTo>
                  <a:pt x="6278387" y="1024030"/>
                  <a:pt x="6276589" y="1025064"/>
                  <a:pt x="6272992" y="1025064"/>
                </a:cubicBezTo>
                <a:lnTo>
                  <a:pt x="6272992" y="1026143"/>
                </a:lnTo>
                <a:lnTo>
                  <a:pt x="6276229" y="1026143"/>
                </a:lnTo>
                <a:lnTo>
                  <a:pt x="6278387" y="1023985"/>
                </a:lnTo>
                <a:lnTo>
                  <a:pt x="6279466" y="1023985"/>
                </a:lnTo>
                <a:cubicBezTo>
                  <a:pt x="6281715" y="1026143"/>
                  <a:pt x="6284862" y="1027221"/>
                  <a:pt x="6288908" y="1027221"/>
                </a:cubicBezTo>
                <a:lnTo>
                  <a:pt x="6292145" y="1038821"/>
                </a:lnTo>
                <a:lnTo>
                  <a:pt x="6292145" y="1070651"/>
                </a:lnTo>
                <a:lnTo>
                  <a:pt x="6289987" y="1073888"/>
                </a:lnTo>
                <a:lnTo>
                  <a:pt x="6289987" y="1083464"/>
                </a:lnTo>
                <a:lnTo>
                  <a:pt x="6292145" y="1091827"/>
                </a:lnTo>
                <a:lnTo>
                  <a:pt x="6292145" y="1097222"/>
                </a:lnTo>
                <a:cubicBezTo>
                  <a:pt x="6292145" y="1125636"/>
                  <a:pt x="6291066" y="1141191"/>
                  <a:pt x="6288908" y="1143888"/>
                </a:cubicBezTo>
                <a:lnTo>
                  <a:pt x="6289987" y="1156566"/>
                </a:lnTo>
                <a:cubicBezTo>
                  <a:pt x="6289987" y="1160973"/>
                  <a:pt x="6286795" y="1163805"/>
                  <a:pt x="6280411" y="1165064"/>
                </a:cubicBezTo>
                <a:cubicBezTo>
                  <a:pt x="6272678" y="1173516"/>
                  <a:pt x="6266339" y="1177742"/>
                  <a:pt x="6261393" y="1177742"/>
                </a:cubicBezTo>
                <a:cubicBezTo>
                  <a:pt x="6248715" y="1176124"/>
                  <a:pt x="6242376" y="1173651"/>
                  <a:pt x="6242376" y="1170324"/>
                </a:cubicBezTo>
                <a:lnTo>
                  <a:pt x="6242376" y="1167222"/>
                </a:lnTo>
                <a:lnTo>
                  <a:pt x="6244399" y="1163985"/>
                </a:lnTo>
                <a:lnTo>
                  <a:pt x="6244399" y="1161827"/>
                </a:lnTo>
                <a:cubicBezTo>
                  <a:pt x="6242331" y="1161827"/>
                  <a:pt x="6239499" y="1158635"/>
                  <a:pt x="6235902" y="1152251"/>
                </a:cubicBezTo>
                <a:cubicBezTo>
                  <a:pt x="6233114" y="1152251"/>
                  <a:pt x="6230282" y="1146990"/>
                  <a:pt x="6227405" y="1136470"/>
                </a:cubicBezTo>
                <a:cubicBezTo>
                  <a:pt x="6223898" y="1136470"/>
                  <a:pt x="6222144" y="1135391"/>
                  <a:pt x="6222144" y="1133233"/>
                </a:cubicBezTo>
                <a:lnTo>
                  <a:pt x="6222144" y="1131075"/>
                </a:lnTo>
                <a:cubicBezTo>
                  <a:pt x="6223583" y="1128288"/>
                  <a:pt x="6225696" y="1126894"/>
                  <a:pt x="6228484" y="1126894"/>
                </a:cubicBezTo>
                <a:lnTo>
                  <a:pt x="6239139" y="1129997"/>
                </a:lnTo>
                <a:lnTo>
                  <a:pt x="6242376" y="1129997"/>
                </a:lnTo>
                <a:cubicBezTo>
                  <a:pt x="6243724" y="1129997"/>
                  <a:pt x="6245478" y="1124736"/>
                  <a:pt x="6247636" y="1114216"/>
                </a:cubicBezTo>
                <a:lnTo>
                  <a:pt x="6247636" y="1112058"/>
                </a:lnTo>
                <a:lnTo>
                  <a:pt x="6246557" y="1097222"/>
                </a:lnTo>
                <a:lnTo>
                  <a:pt x="6247636" y="1088724"/>
                </a:lnTo>
                <a:lnTo>
                  <a:pt x="6245478" y="1069572"/>
                </a:lnTo>
                <a:lnTo>
                  <a:pt x="6245478" y="1060131"/>
                </a:lnTo>
                <a:lnTo>
                  <a:pt x="6246557" y="1043137"/>
                </a:lnTo>
                <a:lnTo>
                  <a:pt x="6245478" y="1042058"/>
                </a:lnTo>
                <a:lnTo>
                  <a:pt x="6245478" y="1040979"/>
                </a:lnTo>
                <a:lnTo>
                  <a:pt x="6246557" y="1036798"/>
                </a:lnTo>
                <a:lnTo>
                  <a:pt x="6244399" y="1033561"/>
                </a:lnTo>
                <a:lnTo>
                  <a:pt x="6244399" y="1032482"/>
                </a:lnTo>
                <a:lnTo>
                  <a:pt x="6247636" y="1028301"/>
                </a:lnTo>
                <a:lnTo>
                  <a:pt x="6247636" y="1025064"/>
                </a:lnTo>
                <a:lnTo>
                  <a:pt x="6245478" y="1016567"/>
                </a:lnTo>
                <a:lnTo>
                  <a:pt x="6245478" y="987973"/>
                </a:lnTo>
                <a:lnTo>
                  <a:pt x="6242376" y="983792"/>
                </a:lnTo>
                <a:lnTo>
                  <a:pt x="6242376" y="982712"/>
                </a:lnTo>
                <a:lnTo>
                  <a:pt x="6245478" y="978396"/>
                </a:lnTo>
                <a:lnTo>
                  <a:pt x="6244399" y="970034"/>
                </a:lnTo>
                <a:lnTo>
                  <a:pt x="6245478" y="959379"/>
                </a:lnTo>
                <a:lnTo>
                  <a:pt x="6242376" y="958300"/>
                </a:lnTo>
                <a:lnTo>
                  <a:pt x="6241297" y="959379"/>
                </a:lnTo>
                <a:lnTo>
                  <a:pt x="6240218" y="959379"/>
                </a:lnTo>
                <a:lnTo>
                  <a:pt x="6226460" y="955198"/>
                </a:lnTo>
                <a:lnTo>
                  <a:pt x="6223223" y="956142"/>
                </a:lnTo>
                <a:lnTo>
                  <a:pt x="6221065" y="956142"/>
                </a:lnTo>
                <a:lnTo>
                  <a:pt x="6221065" y="955198"/>
                </a:lnTo>
                <a:lnTo>
                  <a:pt x="6210545" y="956142"/>
                </a:lnTo>
                <a:lnTo>
                  <a:pt x="6199890" y="956142"/>
                </a:lnTo>
                <a:lnTo>
                  <a:pt x="6193551" y="949803"/>
                </a:lnTo>
                <a:lnTo>
                  <a:pt x="6193551" y="948724"/>
                </a:lnTo>
                <a:lnTo>
                  <a:pt x="6209466" y="942385"/>
                </a:lnTo>
                <a:lnTo>
                  <a:pt x="6212568" y="943463"/>
                </a:lnTo>
                <a:lnTo>
                  <a:pt x="6215805" y="942385"/>
                </a:lnTo>
                <a:lnTo>
                  <a:pt x="6224302" y="945622"/>
                </a:lnTo>
                <a:lnTo>
                  <a:pt x="6229563" y="945622"/>
                </a:lnTo>
                <a:lnTo>
                  <a:pt x="6239139" y="942385"/>
                </a:lnTo>
                <a:lnTo>
                  <a:pt x="6247636" y="945622"/>
                </a:lnTo>
                <a:close/>
                <a:moveTo>
                  <a:pt x="8274675" y="932540"/>
                </a:moveTo>
                <a:cubicBezTo>
                  <a:pt x="8283846" y="934698"/>
                  <a:pt x="8292838" y="940138"/>
                  <a:pt x="8301650" y="948860"/>
                </a:cubicBezTo>
                <a:cubicBezTo>
                  <a:pt x="8306505" y="948860"/>
                  <a:pt x="8309742" y="952502"/>
                  <a:pt x="8311361" y="959785"/>
                </a:cubicBezTo>
                <a:cubicBezTo>
                  <a:pt x="8311361" y="961493"/>
                  <a:pt x="8308484" y="964416"/>
                  <a:pt x="8302729" y="968552"/>
                </a:cubicBezTo>
                <a:lnTo>
                  <a:pt x="8301650" y="968552"/>
                </a:lnTo>
                <a:lnTo>
                  <a:pt x="8297334" y="965315"/>
                </a:lnTo>
                <a:lnTo>
                  <a:pt x="8284386" y="967473"/>
                </a:lnTo>
                <a:lnTo>
                  <a:pt x="8277912" y="966394"/>
                </a:lnTo>
                <a:lnTo>
                  <a:pt x="8271438" y="968552"/>
                </a:lnTo>
                <a:cubicBezTo>
                  <a:pt x="8266492" y="966394"/>
                  <a:pt x="8261142" y="965315"/>
                  <a:pt x="8255388" y="965315"/>
                </a:cubicBezTo>
                <a:lnTo>
                  <a:pt x="8254309" y="964236"/>
                </a:lnTo>
                <a:lnTo>
                  <a:pt x="8254309" y="959785"/>
                </a:lnTo>
                <a:cubicBezTo>
                  <a:pt x="8257546" y="954030"/>
                  <a:pt x="8259704" y="951153"/>
                  <a:pt x="8260783" y="951153"/>
                </a:cubicBezTo>
                <a:lnTo>
                  <a:pt x="8264020" y="953311"/>
                </a:lnTo>
                <a:lnTo>
                  <a:pt x="8266178" y="953311"/>
                </a:lnTo>
                <a:lnTo>
                  <a:pt x="8267257" y="950074"/>
                </a:lnTo>
                <a:lnTo>
                  <a:pt x="8265099" y="944544"/>
                </a:lnTo>
                <a:cubicBezTo>
                  <a:pt x="8268516" y="937081"/>
                  <a:pt x="8271708" y="933079"/>
                  <a:pt x="8274675" y="932540"/>
                </a:cubicBezTo>
                <a:close/>
                <a:moveTo>
                  <a:pt x="7755418" y="931191"/>
                </a:moveTo>
                <a:cubicBezTo>
                  <a:pt x="7762072" y="934069"/>
                  <a:pt x="7768951" y="939508"/>
                  <a:pt x="7776054" y="947511"/>
                </a:cubicBezTo>
                <a:cubicBezTo>
                  <a:pt x="7780550" y="947511"/>
                  <a:pt x="7784506" y="950029"/>
                  <a:pt x="7787923" y="955064"/>
                </a:cubicBezTo>
                <a:cubicBezTo>
                  <a:pt x="7790711" y="955064"/>
                  <a:pt x="7792554" y="958661"/>
                  <a:pt x="7793453" y="965854"/>
                </a:cubicBezTo>
                <a:cubicBezTo>
                  <a:pt x="7791565" y="966214"/>
                  <a:pt x="7788283" y="972013"/>
                  <a:pt x="7783607" y="983253"/>
                </a:cubicBezTo>
                <a:lnTo>
                  <a:pt x="7784686" y="990806"/>
                </a:lnTo>
                <a:lnTo>
                  <a:pt x="7784686" y="1004968"/>
                </a:lnTo>
                <a:lnTo>
                  <a:pt x="7779291" y="1023446"/>
                </a:lnTo>
                <a:lnTo>
                  <a:pt x="7782528" y="1036394"/>
                </a:lnTo>
                <a:lnTo>
                  <a:pt x="7780370" y="1047319"/>
                </a:lnTo>
                <a:lnTo>
                  <a:pt x="7782528" y="1053793"/>
                </a:lnTo>
                <a:cubicBezTo>
                  <a:pt x="7781809" y="1057390"/>
                  <a:pt x="7778932" y="1059189"/>
                  <a:pt x="7773896" y="1059189"/>
                </a:cubicBezTo>
                <a:lnTo>
                  <a:pt x="7754339" y="1057031"/>
                </a:lnTo>
                <a:lnTo>
                  <a:pt x="7747865" y="1061346"/>
                </a:lnTo>
                <a:lnTo>
                  <a:pt x="7743549" y="1061346"/>
                </a:lnTo>
                <a:cubicBezTo>
                  <a:pt x="7739862" y="1059189"/>
                  <a:pt x="7738019" y="1055412"/>
                  <a:pt x="7738019" y="1050017"/>
                </a:cubicBezTo>
                <a:cubicBezTo>
                  <a:pt x="7735502" y="1047859"/>
                  <a:pt x="7729028" y="1045296"/>
                  <a:pt x="7718597" y="1042329"/>
                </a:cubicBezTo>
                <a:lnTo>
                  <a:pt x="7706593" y="1046780"/>
                </a:lnTo>
                <a:lnTo>
                  <a:pt x="7694724" y="1044622"/>
                </a:lnTo>
                <a:lnTo>
                  <a:pt x="7693645" y="1044622"/>
                </a:lnTo>
                <a:lnTo>
                  <a:pt x="7648057" y="1046780"/>
                </a:lnTo>
                <a:lnTo>
                  <a:pt x="7643741" y="1045700"/>
                </a:lnTo>
                <a:cubicBezTo>
                  <a:pt x="7633581" y="1046241"/>
                  <a:pt x="7628500" y="1048398"/>
                  <a:pt x="7628500" y="1052175"/>
                </a:cubicBezTo>
                <a:lnTo>
                  <a:pt x="7628500" y="1057031"/>
                </a:lnTo>
                <a:lnTo>
                  <a:pt x="7641583" y="1057031"/>
                </a:lnTo>
                <a:lnTo>
                  <a:pt x="7656689" y="1061346"/>
                </a:lnTo>
                <a:lnTo>
                  <a:pt x="7663163" y="1058109"/>
                </a:lnTo>
                <a:lnTo>
                  <a:pt x="7667614" y="1058109"/>
                </a:lnTo>
                <a:cubicBezTo>
                  <a:pt x="7669053" y="1058109"/>
                  <a:pt x="7669772" y="1059548"/>
                  <a:pt x="7669772" y="1062425"/>
                </a:cubicBezTo>
                <a:lnTo>
                  <a:pt x="7670851" y="1061346"/>
                </a:lnTo>
                <a:lnTo>
                  <a:pt x="7671930" y="1061346"/>
                </a:lnTo>
                <a:lnTo>
                  <a:pt x="7671930" y="1064583"/>
                </a:lnTo>
                <a:lnTo>
                  <a:pt x="7673009" y="1064583"/>
                </a:lnTo>
                <a:cubicBezTo>
                  <a:pt x="7673009" y="1060986"/>
                  <a:pt x="7674448" y="1059189"/>
                  <a:pt x="7677325" y="1059189"/>
                </a:cubicBezTo>
                <a:lnTo>
                  <a:pt x="7683799" y="1063504"/>
                </a:lnTo>
                <a:lnTo>
                  <a:pt x="7685957" y="1063504"/>
                </a:lnTo>
                <a:cubicBezTo>
                  <a:pt x="7685957" y="1060267"/>
                  <a:pt x="7687441" y="1058109"/>
                  <a:pt x="7690408" y="1057031"/>
                </a:cubicBezTo>
                <a:lnTo>
                  <a:pt x="7699040" y="1057031"/>
                </a:lnTo>
                <a:lnTo>
                  <a:pt x="7714146" y="1060267"/>
                </a:lnTo>
                <a:lnTo>
                  <a:pt x="7717518" y="1060267"/>
                </a:lnTo>
                <a:lnTo>
                  <a:pt x="7726150" y="1058109"/>
                </a:lnTo>
                <a:lnTo>
                  <a:pt x="7728308" y="1058109"/>
                </a:lnTo>
                <a:cubicBezTo>
                  <a:pt x="7729387" y="1058109"/>
                  <a:pt x="7731905" y="1061346"/>
                  <a:pt x="7735861" y="1067820"/>
                </a:cubicBezTo>
                <a:lnTo>
                  <a:pt x="7738019" y="1067820"/>
                </a:lnTo>
                <a:lnTo>
                  <a:pt x="7741391" y="1064583"/>
                </a:lnTo>
                <a:lnTo>
                  <a:pt x="7743549" y="1064583"/>
                </a:lnTo>
                <a:lnTo>
                  <a:pt x="7745707" y="1066741"/>
                </a:lnTo>
                <a:lnTo>
                  <a:pt x="7745707" y="1068899"/>
                </a:lnTo>
                <a:cubicBezTo>
                  <a:pt x="7745707" y="1074205"/>
                  <a:pt x="7742066" y="1077486"/>
                  <a:pt x="7734782" y="1078745"/>
                </a:cubicBezTo>
                <a:lnTo>
                  <a:pt x="7733703" y="1079824"/>
                </a:lnTo>
                <a:lnTo>
                  <a:pt x="7733703" y="1080903"/>
                </a:lnTo>
                <a:cubicBezTo>
                  <a:pt x="7736581" y="1085219"/>
                  <a:pt x="7738019" y="1089175"/>
                  <a:pt x="7738019" y="1092772"/>
                </a:cubicBezTo>
                <a:lnTo>
                  <a:pt x="7736940" y="1105855"/>
                </a:lnTo>
                <a:lnTo>
                  <a:pt x="7738019" y="1115566"/>
                </a:lnTo>
                <a:cubicBezTo>
                  <a:pt x="7737120" y="1120691"/>
                  <a:pt x="7735681" y="1123254"/>
                  <a:pt x="7733703" y="1123254"/>
                </a:cubicBezTo>
                <a:cubicBezTo>
                  <a:pt x="7735142" y="1136202"/>
                  <a:pt x="7736581" y="1142676"/>
                  <a:pt x="7738019" y="1142676"/>
                </a:cubicBezTo>
                <a:cubicBezTo>
                  <a:pt x="7741526" y="1127480"/>
                  <a:pt x="7744808" y="1119882"/>
                  <a:pt x="7747865" y="1119882"/>
                </a:cubicBezTo>
                <a:cubicBezTo>
                  <a:pt x="7752721" y="1108912"/>
                  <a:pt x="7756317" y="1098077"/>
                  <a:pt x="7758655" y="1087377"/>
                </a:cubicBezTo>
                <a:lnTo>
                  <a:pt x="7759734" y="1086298"/>
                </a:lnTo>
                <a:lnTo>
                  <a:pt x="7758655" y="1075508"/>
                </a:lnTo>
                <a:lnTo>
                  <a:pt x="7759734" y="1074429"/>
                </a:lnTo>
                <a:lnTo>
                  <a:pt x="7761892" y="1074429"/>
                </a:lnTo>
                <a:cubicBezTo>
                  <a:pt x="7766478" y="1074429"/>
                  <a:pt x="7774076" y="1077666"/>
                  <a:pt x="7784686" y="1084140"/>
                </a:cubicBezTo>
                <a:lnTo>
                  <a:pt x="7801006" y="1088456"/>
                </a:lnTo>
                <a:lnTo>
                  <a:pt x="7808559" y="1098302"/>
                </a:lnTo>
                <a:lnTo>
                  <a:pt x="7808559" y="1099381"/>
                </a:lnTo>
                <a:cubicBezTo>
                  <a:pt x="7806221" y="1103337"/>
                  <a:pt x="7801186" y="1106575"/>
                  <a:pt x="7793453" y="1109092"/>
                </a:cubicBezTo>
                <a:cubicBezTo>
                  <a:pt x="7791025" y="1110891"/>
                  <a:pt x="7788822" y="1114847"/>
                  <a:pt x="7786844" y="1120962"/>
                </a:cubicBezTo>
                <a:lnTo>
                  <a:pt x="7785765" y="1122040"/>
                </a:lnTo>
                <a:lnTo>
                  <a:pt x="7783607" y="1122040"/>
                </a:lnTo>
                <a:lnTo>
                  <a:pt x="7776054" y="1120962"/>
                </a:lnTo>
                <a:lnTo>
                  <a:pt x="7776054" y="1122040"/>
                </a:lnTo>
                <a:lnTo>
                  <a:pt x="7777133" y="1127570"/>
                </a:lnTo>
                <a:cubicBezTo>
                  <a:pt x="7772278" y="1131886"/>
                  <a:pt x="7767557" y="1134044"/>
                  <a:pt x="7762971" y="1134044"/>
                </a:cubicBezTo>
                <a:lnTo>
                  <a:pt x="7762971" y="1141597"/>
                </a:lnTo>
                <a:cubicBezTo>
                  <a:pt x="7751462" y="1150858"/>
                  <a:pt x="7742425" y="1156658"/>
                  <a:pt x="7735861" y="1158996"/>
                </a:cubicBezTo>
                <a:lnTo>
                  <a:pt x="7734782" y="1163312"/>
                </a:lnTo>
                <a:lnTo>
                  <a:pt x="7734782" y="1171944"/>
                </a:lnTo>
                <a:cubicBezTo>
                  <a:pt x="7734782" y="1174192"/>
                  <a:pt x="7740222" y="1175316"/>
                  <a:pt x="7751102" y="1175316"/>
                </a:cubicBezTo>
                <a:cubicBezTo>
                  <a:pt x="7758296" y="1175316"/>
                  <a:pt x="7764814" y="1169516"/>
                  <a:pt x="7770659" y="1157917"/>
                </a:cubicBezTo>
                <a:lnTo>
                  <a:pt x="7778212" y="1151443"/>
                </a:lnTo>
                <a:lnTo>
                  <a:pt x="7781449" y="1151443"/>
                </a:lnTo>
                <a:cubicBezTo>
                  <a:pt x="7784686" y="1154860"/>
                  <a:pt x="7793004" y="1159535"/>
                  <a:pt x="7806401" y="1165469"/>
                </a:cubicBezTo>
                <a:cubicBezTo>
                  <a:pt x="7806401" y="1172034"/>
                  <a:pt x="7808200" y="1175316"/>
                  <a:pt x="7811796" y="1175316"/>
                </a:cubicBezTo>
                <a:lnTo>
                  <a:pt x="7813954" y="1178553"/>
                </a:lnTo>
                <a:lnTo>
                  <a:pt x="7810717" y="1181789"/>
                </a:lnTo>
                <a:lnTo>
                  <a:pt x="7809638" y="1181789"/>
                </a:lnTo>
                <a:lnTo>
                  <a:pt x="7808559" y="1180711"/>
                </a:lnTo>
                <a:lnTo>
                  <a:pt x="7807480" y="1181789"/>
                </a:lnTo>
                <a:lnTo>
                  <a:pt x="7806401" y="1181789"/>
                </a:lnTo>
                <a:cubicBezTo>
                  <a:pt x="7803164" y="1181789"/>
                  <a:pt x="7799208" y="1179631"/>
                  <a:pt x="7794532" y="1175316"/>
                </a:cubicBezTo>
                <a:lnTo>
                  <a:pt x="7792374" y="1177474"/>
                </a:lnTo>
                <a:lnTo>
                  <a:pt x="7793453" y="1182869"/>
                </a:lnTo>
                <a:lnTo>
                  <a:pt x="7787923" y="1185027"/>
                </a:lnTo>
                <a:lnTo>
                  <a:pt x="7761892" y="1180711"/>
                </a:lnTo>
                <a:lnTo>
                  <a:pt x="7750023" y="1181789"/>
                </a:lnTo>
                <a:lnTo>
                  <a:pt x="7740177" y="1181789"/>
                </a:lnTo>
                <a:lnTo>
                  <a:pt x="7733703" y="1180711"/>
                </a:lnTo>
                <a:cubicBezTo>
                  <a:pt x="7726690" y="1184307"/>
                  <a:pt x="7720575" y="1186105"/>
                  <a:pt x="7715360" y="1186105"/>
                </a:cubicBezTo>
                <a:cubicBezTo>
                  <a:pt x="7711674" y="1184847"/>
                  <a:pt x="7709830" y="1183049"/>
                  <a:pt x="7709830" y="1180711"/>
                </a:cubicBezTo>
                <a:lnTo>
                  <a:pt x="7708751" y="1181789"/>
                </a:lnTo>
                <a:lnTo>
                  <a:pt x="7701198" y="1180711"/>
                </a:lnTo>
                <a:lnTo>
                  <a:pt x="7700119" y="1180711"/>
                </a:lnTo>
                <a:lnTo>
                  <a:pt x="7694724" y="1185027"/>
                </a:lnTo>
                <a:lnTo>
                  <a:pt x="7685957" y="1185027"/>
                </a:lnTo>
                <a:lnTo>
                  <a:pt x="7681641" y="1181789"/>
                </a:lnTo>
                <a:lnTo>
                  <a:pt x="7664377" y="1185027"/>
                </a:lnTo>
                <a:lnTo>
                  <a:pt x="7652373" y="1181789"/>
                </a:lnTo>
                <a:lnTo>
                  <a:pt x="7633895" y="1183947"/>
                </a:lnTo>
                <a:cubicBezTo>
                  <a:pt x="7630478" y="1176844"/>
                  <a:pt x="7628320" y="1168527"/>
                  <a:pt x="7627421" y="1158996"/>
                </a:cubicBezTo>
                <a:cubicBezTo>
                  <a:pt x="7625263" y="1158276"/>
                  <a:pt x="7624184" y="1156118"/>
                  <a:pt x="7624184" y="1152522"/>
                </a:cubicBezTo>
                <a:cubicBezTo>
                  <a:pt x="7624184" y="1144519"/>
                  <a:pt x="7625983" y="1140518"/>
                  <a:pt x="7629579" y="1140518"/>
                </a:cubicBezTo>
                <a:lnTo>
                  <a:pt x="7629579" y="1138360"/>
                </a:lnTo>
                <a:lnTo>
                  <a:pt x="7628500" y="1139439"/>
                </a:lnTo>
                <a:lnTo>
                  <a:pt x="7627421" y="1139439"/>
                </a:lnTo>
                <a:lnTo>
                  <a:pt x="7625263" y="1122040"/>
                </a:lnTo>
                <a:lnTo>
                  <a:pt x="7629579" y="1119882"/>
                </a:lnTo>
                <a:lnTo>
                  <a:pt x="7626342" y="1115566"/>
                </a:lnTo>
                <a:cubicBezTo>
                  <a:pt x="7627601" y="1111969"/>
                  <a:pt x="7629400" y="1110171"/>
                  <a:pt x="7631737" y="1110171"/>
                </a:cubicBezTo>
                <a:lnTo>
                  <a:pt x="7631737" y="1108014"/>
                </a:lnTo>
                <a:cubicBezTo>
                  <a:pt x="7627421" y="1108014"/>
                  <a:pt x="7625263" y="1105855"/>
                  <a:pt x="7625263" y="1101539"/>
                </a:cubicBezTo>
                <a:lnTo>
                  <a:pt x="7625263" y="1096009"/>
                </a:lnTo>
                <a:lnTo>
                  <a:pt x="7626342" y="1066741"/>
                </a:lnTo>
                <a:cubicBezTo>
                  <a:pt x="7625084" y="1066741"/>
                  <a:pt x="7623645" y="1064583"/>
                  <a:pt x="7622026" y="1060267"/>
                </a:cubicBezTo>
                <a:lnTo>
                  <a:pt x="7610022" y="1062425"/>
                </a:lnTo>
                <a:lnTo>
                  <a:pt x="7606785" y="1059189"/>
                </a:lnTo>
                <a:cubicBezTo>
                  <a:pt x="7606785" y="1060986"/>
                  <a:pt x="7604627" y="1063144"/>
                  <a:pt x="7600311" y="1065662"/>
                </a:cubicBezTo>
                <a:cubicBezTo>
                  <a:pt x="7594197" y="1065662"/>
                  <a:pt x="7589117" y="1062066"/>
                  <a:pt x="7585070" y="1054872"/>
                </a:cubicBezTo>
                <a:lnTo>
                  <a:pt x="7586149" y="1050556"/>
                </a:lnTo>
                <a:lnTo>
                  <a:pt x="7583991" y="1035315"/>
                </a:lnTo>
                <a:lnTo>
                  <a:pt x="7585070" y="1022367"/>
                </a:lnTo>
                <a:lnTo>
                  <a:pt x="7583991" y="1021288"/>
                </a:lnTo>
                <a:lnTo>
                  <a:pt x="7583991" y="1020074"/>
                </a:lnTo>
                <a:lnTo>
                  <a:pt x="7587228" y="1013600"/>
                </a:lnTo>
                <a:lnTo>
                  <a:pt x="7585070" y="1002810"/>
                </a:lnTo>
                <a:lnTo>
                  <a:pt x="7586149" y="991885"/>
                </a:lnTo>
                <a:lnTo>
                  <a:pt x="7585070" y="972463"/>
                </a:lnTo>
                <a:cubicBezTo>
                  <a:pt x="7588038" y="971384"/>
                  <a:pt x="7589521" y="970260"/>
                  <a:pt x="7589521" y="969091"/>
                </a:cubicBezTo>
                <a:cubicBezTo>
                  <a:pt x="7585116" y="969091"/>
                  <a:pt x="7582912" y="963337"/>
                  <a:pt x="7582912" y="951827"/>
                </a:cubicBezTo>
                <a:cubicBezTo>
                  <a:pt x="7584171" y="950209"/>
                  <a:pt x="7585250" y="945128"/>
                  <a:pt x="7586149" y="936586"/>
                </a:cubicBezTo>
                <a:lnTo>
                  <a:pt x="7589521" y="934428"/>
                </a:lnTo>
                <a:lnTo>
                  <a:pt x="7590600" y="934428"/>
                </a:lnTo>
                <a:lnTo>
                  <a:pt x="7591679" y="935507"/>
                </a:lnTo>
                <a:lnTo>
                  <a:pt x="7592758" y="935507"/>
                </a:lnTo>
                <a:lnTo>
                  <a:pt x="7591679" y="940902"/>
                </a:lnTo>
                <a:lnTo>
                  <a:pt x="7592758" y="941981"/>
                </a:lnTo>
                <a:lnTo>
                  <a:pt x="7592758" y="943060"/>
                </a:lnTo>
                <a:lnTo>
                  <a:pt x="7599232" y="939823"/>
                </a:lnTo>
                <a:lnTo>
                  <a:pt x="7599232" y="938744"/>
                </a:lnTo>
                <a:lnTo>
                  <a:pt x="7597074" y="935507"/>
                </a:lnTo>
                <a:lnTo>
                  <a:pt x="7600311" y="935507"/>
                </a:lnTo>
                <a:cubicBezTo>
                  <a:pt x="7606965" y="935507"/>
                  <a:pt x="7614204" y="940587"/>
                  <a:pt x="7622026" y="950748"/>
                </a:cubicBezTo>
                <a:cubicBezTo>
                  <a:pt x="7627421" y="952726"/>
                  <a:pt x="7630299" y="954524"/>
                  <a:pt x="7630658" y="956143"/>
                </a:cubicBezTo>
                <a:lnTo>
                  <a:pt x="7631737" y="981095"/>
                </a:lnTo>
                <a:lnTo>
                  <a:pt x="7626342" y="983253"/>
                </a:lnTo>
                <a:lnTo>
                  <a:pt x="7626342" y="984332"/>
                </a:lnTo>
                <a:cubicBezTo>
                  <a:pt x="7629939" y="987389"/>
                  <a:pt x="7631737" y="991031"/>
                  <a:pt x="7631737" y="995257"/>
                </a:cubicBezTo>
                <a:lnTo>
                  <a:pt x="7642662" y="994043"/>
                </a:lnTo>
                <a:lnTo>
                  <a:pt x="7645899" y="994043"/>
                </a:lnTo>
                <a:lnTo>
                  <a:pt x="7657768" y="996336"/>
                </a:lnTo>
                <a:lnTo>
                  <a:pt x="7659926" y="996336"/>
                </a:lnTo>
                <a:lnTo>
                  <a:pt x="7668693" y="994043"/>
                </a:lnTo>
                <a:lnTo>
                  <a:pt x="7679483" y="994043"/>
                </a:lnTo>
                <a:lnTo>
                  <a:pt x="7688115" y="996336"/>
                </a:lnTo>
                <a:lnTo>
                  <a:pt x="7693645" y="995257"/>
                </a:lnTo>
                <a:lnTo>
                  <a:pt x="7701198" y="997415"/>
                </a:lnTo>
                <a:lnTo>
                  <a:pt x="7717518" y="994043"/>
                </a:lnTo>
                <a:lnTo>
                  <a:pt x="7727229" y="996336"/>
                </a:lnTo>
                <a:lnTo>
                  <a:pt x="7733703" y="996336"/>
                </a:lnTo>
                <a:lnTo>
                  <a:pt x="7735861" y="994043"/>
                </a:lnTo>
                <a:lnTo>
                  <a:pt x="7735861" y="981095"/>
                </a:lnTo>
                <a:lnTo>
                  <a:pt x="7738019" y="972463"/>
                </a:lnTo>
                <a:cubicBezTo>
                  <a:pt x="7736401" y="961043"/>
                  <a:pt x="7734602" y="955334"/>
                  <a:pt x="7732624" y="955334"/>
                </a:cubicBezTo>
                <a:lnTo>
                  <a:pt x="7723992" y="956413"/>
                </a:lnTo>
                <a:cubicBezTo>
                  <a:pt x="7719317" y="956413"/>
                  <a:pt x="7714956" y="955873"/>
                  <a:pt x="7710909" y="954795"/>
                </a:cubicBezTo>
                <a:cubicBezTo>
                  <a:pt x="7708751" y="958031"/>
                  <a:pt x="7705514" y="959650"/>
                  <a:pt x="7701198" y="959650"/>
                </a:cubicBezTo>
                <a:lnTo>
                  <a:pt x="7692566" y="957492"/>
                </a:lnTo>
                <a:lnTo>
                  <a:pt x="7690408" y="957492"/>
                </a:lnTo>
                <a:lnTo>
                  <a:pt x="7685957" y="958571"/>
                </a:lnTo>
                <a:lnTo>
                  <a:pt x="7669772" y="954254"/>
                </a:lnTo>
                <a:lnTo>
                  <a:pt x="7652373" y="959650"/>
                </a:lnTo>
                <a:lnTo>
                  <a:pt x="7650215" y="956413"/>
                </a:lnTo>
                <a:cubicBezTo>
                  <a:pt x="7650215" y="954974"/>
                  <a:pt x="7651294" y="954254"/>
                  <a:pt x="7653452" y="954254"/>
                </a:cubicBezTo>
                <a:lnTo>
                  <a:pt x="7653452" y="953176"/>
                </a:lnTo>
                <a:lnTo>
                  <a:pt x="7651294" y="953176"/>
                </a:lnTo>
                <a:cubicBezTo>
                  <a:pt x="7651294" y="954615"/>
                  <a:pt x="7647698" y="955693"/>
                  <a:pt x="7640504" y="956413"/>
                </a:cubicBezTo>
                <a:lnTo>
                  <a:pt x="7636053" y="953176"/>
                </a:lnTo>
                <a:lnTo>
                  <a:pt x="7636053" y="952097"/>
                </a:lnTo>
                <a:cubicBezTo>
                  <a:pt x="7637942" y="951197"/>
                  <a:pt x="7640864" y="950748"/>
                  <a:pt x="7644820" y="950748"/>
                </a:cubicBezTo>
                <a:lnTo>
                  <a:pt x="7690408" y="950748"/>
                </a:lnTo>
                <a:lnTo>
                  <a:pt x="7696882" y="952906"/>
                </a:lnTo>
                <a:lnTo>
                  <a:pt x="7706593" y="950748"/>
                </a:lnTo>
                <a:lnTo>
                  <a:pt x="7735861" y="950748"/>
                </a:lnTo>
                <a:cubicBezTo>
                  <a:pt x="7738379" y="949489"/>
                  <a:pt x="7743100" y="943689"/>
                  <a:pt x="7750023" y="933349"/>
                </a:cubicBezTo>
                <a:close/>
                <a:moveTo>
                  <a:pt x="4658254" y="925640"/>
                </a:moveTo>
                <a:lnTo>
                  <a:pt x="4656096" y="927798"/>
                </a:lnTo>
                <a:lnTo>
                  <a:pt x="4656096" y="928878"/>
                </a:lnTo>
                <a:lnTo>
                  <a:pt x="4658254" y="926719"/>
                </a:lnTo>
                <a:close/>
                <a:moveTo>
                  <a:pt x="6767297" y="923906"/>
                </a:moveTo>
                <a:cubicBezTo>
                  <a:pt x="6774221" y="923906"/>
                  <a:pt x="6780785" y="927864"/>
                  <a:pt x="6786989" y="935776"/>
                </a:cubicBezTo>
                <a:lnTo>
                  <a:pt x="6785775" y="936990"/>
                </a:lnTo>
                <a:lnTo>
                  <a:pt x="6785775" y="938069"/>
                </a:lnTo>
                <a:lnTo>
                  <a:pt x="6786989" y="939148"/>
                </a:lnTo>
                <a:lnTo>
                  <a:pt x="6791305" y="939148"/>
                </a:lnTo>
                <a:cubicBezTo>
                  <a:pt x="6791305" y="936181"/>
                  <a:pt x="6792024" y="934697"/>
                  <a:pt x="6793463" y="934697"/>
                </a:cubicBezTo>
                <a:cubicBezTo>
                  <a:pt x="6796790" y="934697"/>
                  <a:pt x="6798993" y="938338"/>
                  <a:pt x="6800072" y="945622"/>
                </a:cubicBezTo>
                <a:lnTo>
                  <a:pt x="6793463" y="945622"/>
                </a:lnTo>
                <a:lnTo>
                  <a:pt x="6793463" y="946701"/>
                </a:lnTo>
                <a:lnTo>
                  <a:pt x="6800072" y="946701"/>
                </a:lnTo>
                <a:lnTo>
                  <a:pt x="6801151" y="945622"/>
                </a:lnTo>
                <a:cubicBezTo>
                  <a:pt x="6805467" y="947960"/>
                  <a:pt x="6807625" y="951557"/>
                  <a:pt x="6807625" y="956412"/>
                </a:cubicBezTo>
                <a:lnTo>
                  <a:pt x="6806546" y="957491"/>
                </a:lnTo>
                <a:lnTo>
                  <a:pt x="6805467" y="957491"/>
                </a:lnTo>
                <a:lnTo>
                  <a:pt x="6794542" y="955333"/>
                </a:lnTo>
                <a:lnTo>
                  <a:pt x="6776064" y="957491"/>
                </a:lnTo>
                <a:cubicBezTo>
                  <a:pt x="6771119" y="953894"/>
                  <a:pt x="6766353" y="952096"/>
                  <a:pt x="6761767" y="952096"/>
                </a:cubicBezTo>
                <a:lnTo>
                  <a:pt x="6757451" y="953175"/>
                </a:lnTo>
                <a:lnTo>
                  <a:pt x="6754214" y="952096"/>
                </a:lnTo>
                <a:lnTo>
                  <a:pt x="6749763" y="953175"/>
                </a:lnTo>
                <a:cubicBezTo>
                  <a:pt x="6749763" y="952096"/>
                  <a:pt x="6748325" y="951017"/>
                  <a:pt x="6745447" y="949938"/>
                </a:cubicBezTo>
                <a:cubicBezTo>
                  <a:pt x="6745447" y="953535"/>
                  <a:pt x="6742165" y="958211"/>
                  <a:pt x="6735601" y="963965"/>
                </a:cubicBezTo>
                <a:cubicBezTo>
                  <a:pt x="6735601" y="979161"/>
                  <a:pt x="6732320" y="986759"/>
                  <a:pt x="6725756" y="986759"/>
                </a:cubicBezTo>
                <a:lnTo>
                  <a:pt x="6725756" y="994312"/>
                </a:lnTo>
                <a:lnTo>
                  <a:pt x="6727914" y="998628"/>
                </a:lnTo>
                <a:lnTo>
                  <a:pt x="6730206" y="998628"/>
                </a:lnTo>
                <a:lnTo>
                  <a:pt x="6736680" y="995391"/>
                </a:lnTo>
                <a:lnTo>
                  <a:pt x="6738838" y="997549"/>
                </a:lnTo>
                <a:lnTo>
                  <a:pt x="6742210" y="997549"/>
                </a:lnTo>
                <a:lnTo>
                  <a:pt x="6739917" y="994312"/>
                </a:lnTo>
                <a:lnTo>
                  <a:pt x="6762846" y="977048"/>
                </a:lnTo>
                <a:lnTo>
                  <a:pt x="6767297" y="977048"/>
                </a:lnTo>
                <a:cubicBezTo>
                  <a:pt x="6779975" y="983522"/>
                  <a:pt x="6790136" y="991435"/>
                  <a:pt x="6797779" y="1000786"/>
                </a:cubicBezTo>
                <a:lnTo>
                  <a:pt x="6797779" y="1001865"/>
                </a:lnTo>
                <a:cubicBezTo>
                  <a:pt x="6797779" y="1003933"/>
                  <a:pt x="6795621" y="1007935"/>
                  <a:pt x="6791305" y="1013869"/>
                </a:cubicBezTo>
                <a:lnTo>
                  <a:pt x="6792384" y="1014948"/>
                </a:lnTo>
                <a:lnTo>
                  <a:pt x="6792384" y="1016028"/>
                </a:lnTo>
                <a:cubicBezTo>
                  <a:pt x="6792024" y="1018185"/>
                  <a:pt x="6790226" y="1020703"/>
                  <a:pt x="6786989" y="1023580"/>
                </a:cubicBezTo>
                <a:cubicBezTo>
                  <a:pt x="6788428" y="1024839"/>
                  <a:pt x="6789147" y="1028436"/>
                  <a:pt x="6789147" y="1034371"/>
                </a:cubicBezTo>
                <a:cubicBezTo>
                  <a:pt x="6804433" y="1041834"/>
                  <a:pt x="6812076" y="1046554"/>
                  <a:pt x="6812076" y="1048533"/>
                </a:cubicBezTo>
                <a:lnTo>
                  <a:pt x="6813155" y="1053928"/>
                </a:lnTo>
                <a:cubicBezTo>
                  <a:pt x="6811357" y="1058243"/>
                  <a:pt x="6808075" y="1060401"/>
                  <a:pt x="6803309" y="1060401"/>
                </a:cubicBezTo>
                <a:lnTo>
                  <a:pt x="6797779" y="1058243"/>
                </a:lnTo>
                <a:lnTo>
                  <a:pt x="6780380" y="1060401"/>
                </a:lnTo>
                <a:lnTo>
                  <a:pt x="6778222" y="1058243"/>
                </a:lnTo>
                <a:lnTo>
                  <a:pt x="6770534" y="1058243"/>
                </a:lnTo>
                <a:lnTo>
                  <a:pt x="6754214" y="1064718"/>
                </a:lnTo>
                <a:cubicBezTo>
                  <a:pt x="6752506" y="1063099"/>
                  <a:pt x="6748145" y="1061660"/>
                  <a:pt x="6741131" y="1060401"/>
                </a:cubicBezTo>
                <a:lnTo>
                  <a:pt x="6731285" y="1061481"/>
                </a:lnTo>
                <a:lnTo>
                  <a:pt x="6716989" y="1060401"/>
                </a:lnTo>
                <a:lnTo>
                  <a:pt x="6698511" y="1061481"/>
                </a:lnTo>
                <a:lnTo>
                  <a:pt x="6683135" y="1061481"/>
                </a:lnTo>
                <a:lnTo>
                  <a:pt x="6674503" y="1059323"/>
                </a:lnTo>
                <a:lnTo>
                  <a:pt x="6667894" y="1061481"/>
                </a:lnTo>
                <a:lnTo>
                  <a:pt x="6660341" y="1059323"/>
                </a:lnTo>
                <a:lnTo>
                  <a:pt x="6654811" y="1061481"/>
                </a:lnTo>
                <a:lnTo>
                  <a:pt x="6650495" y="1060401"/>
                </a:lnTo>
                <a:lnTo>
                  <a:pt x="6642807" y="1061481"/>
                </a:lnTo>
                <a:lnTo>
                  <a:pt x="6634040" y="1055006"/>
                </a:lnTo>
                <a:lnTo>
                  <a:pt x="6634040" y="1057165"/>
                </a:lnTo>
                <a:lnTo>
                  <a:pt x="6632961" y="1057165"/>
                </a:lnTo>
                <a:lnTo>
                  <a:pt x="6637412" y="1069033"/>
                </a:lnTo>
                <a:lnTo>
                  <a:pt x="6631882" y="1084274"/>
                </a:lnTo>
                <a:lnTo>
                  <a:pt x="6634040" y="1086432"/>
                </a:lnTo>
                <a:lnTo>
                  <a:pt x="6634040" y="1088590"/>
                </a:lnTo>
                <a:lnTo>
                  <a:pt x="6629724" y="1102618"/>
                </a:lnTo>
                <a:lnTo>
                  <a:pt x="6629724" y="1104910"/>
                </a:lnTo>
                <a:cubicBezTo>
                  <a:pt x="6629724" y="1109227"/>
                  <a:pt x="6631163" y="1111385"/>
                  <a:pt x="6634040" y="1111385"/>
                </a:cubicBezTo>
                <a:lnTo>
                  <a:pt x="6661420" y="1100459"/>
                </a:lnTo>
                <a:cubicBezTo>
                  <a:pt x="6661420" y="1092727"/>
                  <a:pt x="6662499" y="1087691"/>
                  <a:pt x="6664657" y="1085354"/>
                </a:cubicBezTo>
                <a:lnTo>
                  <a:pt x="6661420" y="1076721"/>
                </a:lnTo>
                <a:lnTo>
                  <a:pt x="6667894" y="1070248"/>
                </a:lnTo>
                <a:cubicBezTo>
                  <a:pt x="6677875" y="1071686"/>
                  <a:pt x="6689879" y="1075642"/>
                  <a:pt x="6703906" y="1082116"/>
                </a:cubicBezTo>
                <a:lnTo>
                  <a:pt x="6706064" y="1082116"/>
                </a:lnTo>
                <a:cubicBezTo>
                  <a:pt x="6709750" y="1082116"/>
                  <a:pt x="6711594" y="1081397"/>
                  <a:pt x="6711594" y="1079959"/>
                </a:cubicBezTo>
                <a:lnTo>
                  <a:pt x="6716989" y="1081038"/>
                </a:lnTo>
                <a:lnTo>
                  <a:pt x="6737759" y="1081038"/>
                </a:lnTo>
                <a:lnTo>
                  <a:pt x="6749763" y="1083196"/>
                </a:lnTo>
                <a:lnTo>
                  <a:pt x="6750842" y="1083196"/>
                </a:lnTo>
                <a:cubicBezTo>
                  <a:pt x="6753450" y="1083196"/>
                  <a:pt x="6758575" y="1077755"/>
                  <a:pt x="6766218" y="1066876"/>
                </a:cubicBezTo>
                <a:cubicBezTo>
                  <a:pt x="6780785" y="1068314"/>
                  <a:pt x="6788068" y="1071956"/>
                  <a:pt x="6788068" y="1077800"/>
                </a:cubicBezTo>
                <a:cubicBezTo>
                  <a:pt x="6793823" y="1077800"/>
                  <a:pt x="6796700" y="1079959"/>
                  <a:pt x="6796700" y="1084274"/>
                </a:cubicBezTo>
                <a:lnTo>
                  <a:pt x="6797779" y="1085354"/>
                </a:lnTo>
                <a:lnTo>
                  <a:pt x="6803309" y="1084274"/>
                </a:lnTo>
                <a:lnTo>
                  <a:pt x="6804388" y="1085354"/>
                </a:lnTo>
                <a:lnTo>
                  <a:pt x="6804388" y="1092907"/>
                </a:lnTo>
                <a:lnTo>
                  <a:pt x="6795621" y="1101539"/>
                </a:lnTo>
                <a:lnTo>
                  <a:pt x="6797779" y="1110305"/>
                </a:lnTo>
                <a:lnTo>
                  <a:pt x="6797779" y="1128648"/>
                </a:lnTo>
                <a:lnTo>
                  <a:pt x="6800072" y="1137415"/>
                </a:lnTo>
                <a:lnTo>
                  <a:pt x="6796700" y="1158995"/>
                </a:lnTo>
                <a:lnTo>
                  <a:pt x="6798993" y="1161153"/>
                </a:lnTo>
                <a:lnTo>
                  <a:pt x="6796700" y="1169920"/>
                </a:lnTo>
                <a:lnTo>
                  <a:pt x="6798993" y="1176394"/>
                </a:lnTo>
                <a:cubicBezTo>
                  <a:pt x="6797285" y="1180710"/>
                  <a:pt x="6794722" y="1182868"/>
                  <a:pt x="6791305" y="1182868"/>
                </a:cubicBezTo>
                <a:lnTo>
                  <a:pt x="6785775" y="1180710"/>
                </a:lnTo>
                <a:lnTo>
                  <a:pt x="6779301" y="1182868"/>
                </a:lnTo>
                <a:lnTo>
                  <a:pt x="6770534" y="1179631"/>
                </a:lnTo>
                <a:lnTo>
                  <a:pt x="6762846" y="1186105"/>
                </a:lnTo>
                <a:cubicBezTo>
                  <a:pt x="6760868" y="1185745"/>
                  <a:pt x="6756148" y="1181429"/>
                  <a:pt x="6748684" y="1173157"/>
                </a:cubicBezTo>
                <a:lnTo>
                  <a:pt x="6748684" y="1166548"/>
                </a:lnTo>
                <a:lnTo>
                  <a:pt x="6743289" y="1167627"/>
                </a:lnTo>
                <a:lnTo>
                  <a:pt x="6734522" y="1163311"/>
                </a:lnTo>
                <a:lnTo>
                  <a:pt x="6728993" y="1165469"/>
                </a:lnTo>
                <a:lnTo>
                  <a:pt x="6720361" y="1162232"/>
                </a:lnTo>
                <a:cubicBezTo>
                  <a:pt x="6715056" y="1162232"/>
                  <a:pt x="6711414" y="1163311"/>
                  <a:pt x="6709436" y="1165469"/>
                </a:cubicBezTo>
                <a:lnTo>
                  <a:pt x="6711594" y="1177473"/>
                </a:lnTo>
                <a:cubicBezTo>
                  <a:pt x="6706648" y="1181249"/>
                  <a:pt x="6700804" y="1183408"/>
                  <a:pt x="6694060" y="1183947"/>
                </a:cubicBezTo>
                <a:lnTo>
                  <a:pt x="6674503" y="1182868"/>
                </a:lnTo>
                <a:lnTo>
                  <a:pt x="6673424" y="1182868"/>
                </a:lnTo>
                <a:cubicBezTo>
                  <a:pt x="6667579" y="1182868"/>
                  <a:pt x="6664657" y="1178147"/>
                  <a:pt x="6664657" y="1168706"/>
                </a:cubicBezTo>
                <a:cubicBezTo>
                  <a:pt x="6663218" y="1168706"/>
                  <a:pt x="6662499" y="1167267"/>
                  <a:pt x="6662499" y="1164390"/>
                </a:cubicBezTo>
                <a:lnTo>
                  <a:pt x="6664657" y="1162232"/>
                </a:lnTo>
                <a:lnTo>
                  <a:pt x="6664657" y="1160074"/>
                </a:lnTo>
                <a:lnTo>
                  <a:pt x="6662499" y="1151442"/>
                </a:lnTo>
                <a:lnTo>
                  <a:pt x="6664657" y="1148205"/>
                </a:lnTo>
                <a:lnTo>
                  <a:pt x="6664657" y="1146047"/>
                </a:lnTo>
                <a:cubicBezTo>
                  <a:pt x="6662499" y="1143350"/>
                  <a:pt x="6661420" y="1140113"/>
                  <a:pt x="6661420" y="1136336"/>
                </a:cubicBezTo>
                <a:cubicBezTo>
                  <a:pt x="6663758" y="1135348"/>
                  <a:pt x="6665916" y="1132425"/>
                  <a:pt x="6667894" y="1127569"/>
                </a:cubicBezTo>
                <a:cubicBezTo>
                  <a:pt x="6663578" y="1127569"/>
                  <a:pt x="6661420" y="1125052"/>
                  <a:pt x="6661420" y="1120016"/>
                </a:cubicBezTo>
                <a:lnTo>
                  <a:pt x="6660341" y="1120016"/>
                </a:lnTo>
                <a:cubicBezTo>
                  <a:pt x="6650450" y="1129368"/>
                  <a:pt x="6639885" y="1136606"/>
                  <a:pt x="6628645" y="1141731"/>
                </a:cubicBezTo>
                <a:cubicBezTo>
                  <a:pt x="6626217" y="1141731"/>
                  <a:pt x="6620373" y="1148205"/>
                  <a:pt x="6611111" y="1161153"/>
                </a:cubicBezTo>
                <a:lnTo>
                  <a:pt x="6595870" y="1167627"/>
                </a:lnTo>
                <a:cubicBezTo>
                  <a:pt x="6593892" y="1167627"/>
                  <a:pt x="6589891" y="1171628"/>
                  <a:pt x="6583867" y="1179631"/>
                </a:cubicBezTo>
                <a:cubicBezTo>
                  <a:pt x="6578202" y="1179091"/>
                  <a:pt x="6574201" y="1177653"/>
                  <a:pt x="6571863" y="1175315"/>
                </a:cubicBezTo>
                <a:lnTo>
                  <a:pt x="6572942" y="1168706"/>
                </a:lnTo>
                <a:cubicBezTo>
                  <a:pt x="6572942" y="1156477"/>
                  <a:pt x="6568221" y="1147846"/>
                  <a:pt x="6558780" y="1142810"/>
                </a:cubicBezTo>
                <a:lnTo>
                  <a:pt x="6558780" y="1141731"/>
                </a:lnTo>
                <a:lnTo>
                  <a:pt x="6559859" y="1135122"/>
                </a:lnTo>
                <a:lnTo>
                  <a:pt x="6556487" y="1129727"/>
                </a:lnTo>
                <a:lnTo>
                  <a:pt x="6556487" y="1125411"/>
                </a:lnTo>
                <a:lnTo>
                  <a:pt x="6558780" y="1123254"/>
                </a:lnTo>
                <a:lnTo>
                  <a:pt x="6569705" y="1125411"/>
                </a:lnTo>
                <a:cubicBezTo>
                  <a:pt x="6577707" y="1125411"/>
                  <a:pt x="6583867" y="1123972"/>
                  <a:pt x="6588183" y="1121095"/>
                </a:cubicBezTo>
                <a:lnTo>
                  <a:pt x="6583867" y="1099381"/>
                </a:lnTo>
                <a:lnTo>
                  <a:pt x="6583867" y="1097222"/>
                </a:lnTo>
                <a:lnTo>
                  <a:pt x="6590341" y="1066876"/>
                </a:lnTo>
                <a:lnTo>
                  <a:pt x="6589262" y="1060401"/>
                </a:lnTo>
                <a:lnTo>
                  <a:pt x="6590341" y="1052849"/>
                </a:lnTo>
                <a:lnTo>
                  <a:pt x="6587104" y="1049612"/>
                </a:lnTo>
                <a:lnTo>
                  <a:pt x="6587104" y="1036664"/>
                </a:lnTo>
                <a:lnTo>
                  <a:pt x="6589262" y="1028976"/>
                </a:lnTo>
                <a:lnTo>
                  <a:pt x="6588183" y="1023580"/>
                </a:lnTo>
                <a:lnTo>
                  <a:pt x="6590341" y="1017106"/>
                </a:lnTo>
                <a:lnTo>
                  <a:pt x="6590341" y="1012790"/>
                </a:lnTo>
                <a:cubicBezTo>
                  <a:pt x="6590341" y="1010632"/>
                  <a:pt x="6586339" y="1009553"/>
                  <a:pt x="6578337" y="1009553"/>
                </a:cubicBezTo>
                <a:lnTo>
                  <a:pt x="6578337" y="1008474"/>
                </a:lnTo>
                <a:lnTo>
                  <a:pt x="6566333" y="1012790"/>
                </a:lnTo>
                <a:cubicBezTo>
                  <a:pt x="6556172" y="1012251"/>
                  <a:pt x="6551092" y="1010812"/>
                  <a:pt x="6551092" y="1008474"/>
                </a:cubicBezTo>
                <a:lnTo>
                  <a:pt x="6551092" y="1007396"/>
                </a:lnTo>
                <a:lnTo>
                  <a:pt x="6555408" y="1003079"/>
                </a:lnTo>
                <a:lnTo>
                  <a:pt x="6559859" y="1003079"/>
                </a:lnTo>
                <a:cubicBezTo>
                  <a:pt x="6562017" y="1003079"/>
                  <a:pt x="6563096" y="1004518"/>
                  <a:pt x="6563096" y="1007396"/>
                </a:cubicBezTo>
                <a:lnTo>
                  <a:pt x="6567412" y="1007396"/>
                </a:lnTo>
                <a:cubicBezTo>
                  <a:pt x="6568940" y="1005777"/>
                  <a:pt x="6574785" y="1003573"/>
                  <a:pt x="6584946" y="1000786"/>
                </a:cubicBezTo>
                <a:lnTo>
                  <a:pt x="6610032" y="985680"/>
                </a:lnTo>
                <a:cubicBezTo>
                  <a:pt x="6614798" y="991435"/>
                  <a:pt x="6618799" y="994312"/>
                  <a:pt x="6622036" y="994312"/>
                </a:cubicBezTo>
                <a:cubicBezTo>
                  <a:pt x="6628241" y="997189"/>
                  <a:pt x="6634805" y="1002629"/>
                  <a:pt x="6641728" y="1010632"/>
                </a:cubicBezTo>
                <a:lnTo>
                  <a:pt x="6641728" y="1011711"/>
                </a:lnTo>
                <a:lnTo>
                  <a:pt x="6638491" y="1014948"/>
                </a:lnTo>
                <a:lnTo>
                  <a:pt x="6639570" y="1016028"/>
                </a:lnTo>
                <a:lnTo>
                  <a:pt x="6639570" y="1020344"/>
                </a:lnTo>
                <a:lnTo>
                  <a:pt x="6636198" y="1024660"/>
                </a:lnTo>
                <a:lnTo>
                  <a:pt x="6636198" y="1027896"/>
                </a:lnTo>
                <a:lnTo>
                  <a:pt x="6637412" y="1032212"/>
                </a:lnTo>
                <a:cubicBezTo>
                  <a:pt x="6633726" y="1037518"/>
                  <a:pt x="6631882" y="1043677"/>
                  <a:pt x="6631882" y="1050690"/>
                </a:cubicBezTo>
                <a:lnTo>
                  <a:pt x="6632961" y="1051770"/>
                </a:lnTo>
                <a:lnTo>
                  <a:pt x="6639570" y="1050690"/>
                </a:lnTo>
                <a:lnTo>
                  <a:pt x="6668973" y="1051770"/>
                </a:lnTo>
                <a:lnTo>
                  <a:pt x="6668973" y="1050690"/>
                </a:lnTo>
                <a:lnTo>
                  <a:pt x="6678819" y="1027896"/>
                </a:lnTo>
                <a:cubicBezTo>
                  <a:pt x="6676661" y="1027177"/>
                  <a:pt x="6675582" y="1025019"/>
                  <a:pt x="6675582" y="1021422"/>
                </a:cubicBezTo>
                <a:lnTo>
                  <a:pt x="6675582" y="1017106"/>
                </a:lnTo>
                <a:cubicBezTo>
                  <a:pt x="6677740" y="1008474"/>
                  <a:pt x="6680662" y="1004158"/>
                  <a:pt x="6684349" y="1004158"/>
                </a:cubicBezTo>
                <a:lnTo>
                  <a:pt x="6684349" y="999707"/>
                </a:lnTo>
                <a:lnTo>
                  <a:pt x="6680977" y="998628"/>
                </a:lnTo>
                <a:lnTo>
                  <a:pt x="6676661" y="1003079"/>
                </a:lnTo>
                <a:lnTo>
                  <a:pt x="6663578" y="1001865"/>
                </a:lnTo>
                <a:lnTo>
                  <a:pt x="6662499" y="1001865"/>
                </a:lnTo>
                <a:lnTo>
                  <a:pt x="6652653" y="1003079"/>
                </a:lnTo>
                <a:cubicBezTo>
                  <a:pt x="6649326" y="1002270"/>
                  <a:pt x="6645685" y="999348"/>
                  <a:pt x="6641728" y="994312"/>
                </a:cubicBezTo>
                <a:lnTo>
                  <a:pt x="6641728" y="992155"/>
                </a:lnTo>
                <a:cubicBezTo>
                  <a:pt x="6641728" y="990716"/>
                  <a:pt x="6642807" y="989996"/>
                  <a:pt x="6644965" y="989996"/>
                </a:cubicBezTo>
                <a:lnTo>
                  <a:pt x="6650495" y="991075"/>
                </a:lnTo>
                <a:lnTo>
                  <a:pt x="6660341" y="989996"/>
                </a:lnTo>
                <a:lnTo>
                  <a:pt x="6682056" y="991075"/>
                </a:lnTo>
                <a:cubicBezTo>
                  <a:pt x="6685743" y="978846"/>
                  <a:pt x="6689384" y="972732"/>
                  <a:pt x="6692981" y="972732"/>
                </a:cubicBezTo>
                <a:lnTo>
                  <a:pt x="6692981" y="968281"/>
                </a:lnTo>
                <a:cubicBezTo>
                  <a:pt x="6690104" y="968281"/>
                  <a:pt x="6688665" y="967202"/>
                  <a:pt x="6688665" y="965044"/>
                </a:cubicBezTo>
                <a:lnTo>
                  <a:pt x="6688665" y="957491"/>
                </a:lnTo>
                <a:lnTo>
                  <a:pt x="6677740" y="958570"/>
                </a:lnTo>
                <a:lnTo>
                  <a:pt x="6675582" y="958570"/>
                </a:lnTo>
                <a:lnTo>
                  <a:pt x="6663578" y="954254"/>
                </a:lnTo>
                <a:lnTo>
                  <a:pt x="6655890" y="954254"/>
                </a:lnTo>
                <a:lnTo>
                  <a:pt x="6653732" y="952096"/>
                </a:lnTo>
                <a:lnTo>
                  <a:pt x="6653732" y="947780"/>
                </a:lnTo>
                <a:lnTo>
                  <a:pt x="6660341" y="948859"/>
                </a:lnTo>
                <a:lnTo>
                  <a:pt x="6666815" y="946701"/>
                </a:lnTo>
                <a:lnTo>
                  <a:pt x="6683135" y="947780"/>
                </a:lnTo>
                <a:lnTo>
                  <a:pt x="6689744" y="946701"/>
                </a:lnTo>
                <a:lnTo>
                  <a:pt x="6695274" y="949938"/>
                </a:lnTo>
                <a:lnTo>
                  <a:pt x="6700669" y="948859"/>
                </a:lnTo>
                <a:lnTo>
                  <a:pt x="6702827" y="948859"/>
                </a:lnTo>
                <a:lnTo>
                  <a:pt x="6704985" y="951017"/>
                </a:lnTo>
                <a:lnTo>
                  <a:pt x="6704985" y="955333"/>
                </a:lnTo>
                <a:lnTo>
                  <a:pt x="6702827" y="958570"/>
                </a:lnTo>
                <a:lnTo>
                  <a:pt x="6702827" y="961807"/>
                </a:lnTo>
                <a:lnTo>
                  <a:pt x="6704985" y="963965"/>
                </a:lnTo>
                <a:lnTo>
                  <a:pt x="6706064" y="960728"/>
                </a:lnTo>
                <a:lnTo>
                  <a:pt x="6704985" y="959649"/>
                </a:lnTo>
                <a:lnTo>
                  <a:pt x="6704985" y="958570"/>
                </a:lnTo>
                <a:lnTo>
                  <a:pt x="6708357" y="949938"/>
                </a:lnTo>
                <a:lnTo>
                  <a:pt x="6730206" y="943464"/>
                </a:lnTo>
                <a:lnTo>
                  <a:pt x="6732364" y="943464"/>
                </a:lnTo>
                <a:lnTo>
                  <a:pt x="6748684" y="948859"/>
                </a:lnTo>
                <a:cubicBezTo>
                  <a:pt x="6748684" y="946701"/>
                  <a:pt x="6752686" y="944543"/>
                  <a:pt x="6760688" y="942385"/>
                </a:cubicBezTo>
                <a:lnTo>
                  <a:pt x="6760688" y="941306"/>
                </a:lnTo>
                <a:lnTo>
                  <a:pt x="6758530" y="938069"/>
                </a:lnTo>
                <a:lnTo>
                  <a:pt x="6758530" y="936990"/>
                </a:lnTo>
                <a:cubicBezTo>
                  <a:pt x="6762397" y="928268"/>
                  <a:pt x="6765319" y="923906"/>
                  <a:pt x="6767297" y="923906"/>
                </a:cubicBezTo>
                <a:close/>
                <a:moveTo>
                  <a:pt x="5084633" y="923771"/>
                </a:moveTo>
                <a:cubicBezTo>
                  <a:pt x="5101177" y="928806"/>
                  <a:pt x="5116238" y="931683"/>
                  <a:pt x="5129816" y="932403"/>
                </a:cubicBezTo>
                <a:cubicBezTo>
                  <a:pt x="5129816" y="934381"/>
                  <a:pt x="5133053" y="935820"/>
                  <a:pt x="5139527" y="936719"/>
                </a:cubicBezTo>
                <a:lnTo>
                  <a:pt x="5141685" y="939821"/>
                </a:lnTo>
                <a:lnTo>
                  <a:pt x="5141685" y="941979"/>
                </a:lnTo>
                <a:cubicBezTo>
                  <a:pt x="5141685" y="944317"/>
                  <a:pt x="5137729" y="946475"/>
                  <a:pt x="5129816" y="948453"/>
                </a:cubicBezTo>
                <a:cubicBezTo>
                  <a:pt x="5121903" y="957625"/>
                  <a:pt x="5117947" y="964054"/>
                  <a:pt x="5117947" y="967741"/>
                </a:cubicBezTo>
                <a:cubicBezTo>
                  <a:pt x="5117947" y="972416"/>
                  <a:pt x="5110439" y="979610"/>
                  <a:pt x="5095423" y="989320"/>
                </a:cubicBezTo>
                <a:lnTo>
                  <a:pt x="5094344" y="990400"/>
                </a:lnTo>
                <a:lnTo>
                  <a:pt x="5095423" y="993636"/>
                </a:lnTo>
                <a:cubicBezTo>
                  <a:pt x="5100458" y="993636"/>
                  <a:pt x="5105853" y="991479"/>
                  <a:pt x="5111608" y="987163"/>
                </a:cubicBezTo>
                <a:cubicBezTo>
                  <a:pt x="5113496" y="987163"/>
                  <a:pt x="5117048" y="984285"/>
                  <a:pt x="5122263" y="978531"/>
                </a:cubicBezTo>
                <a:lnTo>
                  <a:pt x="5126579" y="976373"/>
                </a:lnTo>
                <a:lnTo>
                  <a:pt x="5127658" y="976373"/>
                </a:lnTo>
                <a:cubicBezTo>
                  <a:pt x="5131614" y="976373"/>
                  <a:pt x="5136964" y="979250"/>
                  <a:pt x="5143708" y="985004"/>
                </a:cubicBezTo>
                <a:cubicBezTo>
                  <a:pt x="5150362" y="985004"/>
                  <a:pt x="5158275" y="990354"/>
                  <a:pt x="5167446" y="1001055"/>
                </a:cubicBezTo>
                <a:cubicBezTo>
                  <a:pt x="5168885" y="992513"/>
                  <a:pt x="5171358" y="988242"/>
                  <a:pt x="5174864" y="988242"/>
                </a:cubicBezTo>
                <a:lnTo>
                  <a:pt x="5174864" y="985004"/>
                </a:lnTo>
                <a:lnTo>
                  <a:pt x="5172706" y="981767"/>
                </a:lnTo>
                <a:lnTo>
                  <a:pt x="5172706" y="977452"/>
                </a:lnTo>
                <a:cubicBezTo>
                  <a:pt x="5174864" y="970528"/>
                  <a:pt x="5175943" y="962660"/>
                  <a:pt x="5175943" y="953848"/>
                </a:cubicBezTo>
                <a:lnTo>
                  <a:pt x="5175943" y="947374"/>
                </a:lnTo>
                <a:cubicBezTo>
                  <a:pt x="5175943" y="943238"/>
                  <a:pt x="5174505" y="939686"/>
                  <a:pt x="5171627" y="936719"/>
                </a:cubicBezTo>
                <a:lnTo>
                  <a:pt x="5171627" y="932403"/>
                </a:lnTo>
                <a:cubicBezTo>
                  <a:pt x="5171987" y="930964"/>
                  <a:pt x="5173785" y="929525"/>
                  <a:pt x="5177022" y="928087"/>
                </a:cubicBezTo>
                <a:cubicBezTo>
                  <a:pt x="5192308" y="928087"/>
                  <a:pt x="5205571" y="930245"/>
                  <a:pt x="5216811" y="934561"/>
                </a:cubicBezTo>
                <a:lnTo>
                  <a:pt x="5220048" y="931324"/>
                </a:lnTo>
                <a:lnTo>
                  <a:pt x="5222206" y="931324"/>
                </a:lnTo>
                <a:cubicBezTo>
                  <a:pt x="5233625" y="931324"/>
                  <a:pt x="5239335" y="934156"/>
                  <a:pt x="5239335" y="939821"/>
                </a:cubicBezTo>
                <a:lnTo>
                  <a:pt x="5239335" y="941979"/>
                </a:lnTo>
                <a:lnTo>
                  <a:pt x="5225443" y="956007"/>
                </a:lnTo>
                <a:cubicBezTo>
                  <a:pt x="5225443" y="960862"/>
                  <a:pt x="5222565" y="968370"/>
                  <a:pt x="5216811" y="978531"/>
                </a:cubicBezTo>
                <a:cubicBezTo>
                  <a:pt x="5216811" y="983746"/>
                  <a:pt x="5212854" y="989141"/>
                  <a:pt x="5204942" y="994715"/>
                </a:cubicBezTo>
                <a:cubicBezTo>
                  <a:pt x="5204942" y="1000020"/>
                  <a:pt x="5202109" y="1005371"/>
                  <a:pt x="5196444" y="1010766"/>
                </a:cubicBezTo>
                <a:cubicBezTo>
                  <a:pt x="5196444" y="1014902"/>
                  <a:pt x="5194646" y="1018499"/>
                  <a:pt x="5191049" y="1021556"/>
                </a:cubicBezTo>
                <a:lnTo>
                  <a:pt x="5191049" y="1023714"/>
                </a:lnTo>
                <a:cubicBezTo>
                  <a:pt x="5194826" y="1023714"/>
                  <a:pt x="5204492" y="1031941"/>
                  <a:pt x="5220048" y="1048396"/>
                </a:cubicBezTo>
                <a:cubicBezTo>
                  <a:pt x="5225443" y="1048396"/>
                  <a:pt x="5230073" y="1056264"/>
                  <a:pt x="5233940" y="1071999"/>
                </a:cubicBezTo>
                <a:lnTo>
                  <a:pt x="5232861" y="1088049"/>
                </a:lnTo>
                <a:lnTo>
                  <a:pt x="5231782" y="1088049"/>
                </a:lnTo>
                <a:lnTo>
                  <a:pt x="5230703" y="1086970"/>
                </a:lnTo>
                <a:lnTo>
                  <a:pt x="5229624" y="1086970"/>
                </a:lnTo>
                <a:lnTo>
                  <a:pt x="5226522" y="1095602"/>
                </a:lnTo>
                <a:lnTo>
                  <a:pt x="5222206" y="1093444"/>
                </a:lnTo>
                <a:lnTo>
                  <a:pt x="5220048" y="1093444"/>
                </a:lnTo>
                <a:lnTo>
                  <a:pt x="5220048" y="1094523"/>
                </a:lnTo>
                <a:cubicBezTo>
                  <a:pt x="5224364" y="1094883"/>
                  <a:pt x="5226522" y="1095962"/>
                  <a:pt x="5226522" y="1097760"/>
                </a:cubicBezTo>
                <a:cubicBezTo>
                  <a:pt x="5224544" y="1104234"/>
                  <a:pt x="5219868" y="1107471"/>
                  <a:pt x="5212495" y="1107471"/>
                </a:cubicBezTo>
                <a:lnTo>
                  <a:pt x="5209258" y="1107471"/>
                </a:lnTo>
                <a:cubicBezTo>
                  <a:pt x="5194242" y="1104774"/>
                  <a:pt x="5186733" y="1099019"/>
                  <a:pt x="5186733" y="1090207"/>
                </a:cubicBezTo>
                <a:lnTo>
                  <a:pt x="5187812" y="1085891"/>
                </a:lnTo>
                <a:lnTo>
                  <a:pt x="5185654" y="1077394"/>
                </a:lnTo>
                <a:cubicBezTo>
                  <a:pt x="5187093" y="1074517"/>
                  <a:pt x="5187812" y="1070560"/>
                  <a:pt x="5187812" y="1065525"/>
                </a:cubicBezTo>
                <a:cubicBezTo>
                  <a:pt x="5184935" y="1055904"/>
                  <a:pt x="5183496" y="1048396"/>
                  <a:pt x="5183496" y="1043001"/>
                </a:cubicBezTo>
                <a:lnTo>
                  <a:pt x="5184575" y="1030053"/>
                </a:lnTo>
                <a:cubicBezTo>
                  <a:pt x="5177742" y="1030053"/>
                  <a:pt x="5172032" y="1034009"/>
                  <a:pt x="5167446" y="1041922"/>
                </a:cubicBezTo>
                <a:cubicBezTo>
                  <a:pt x="5164749" y="1045519"/>
                  <a:pt x="5161871" y="1047317"/>
                  <a:pt x="5158814" y="1047317"/>
                </a:cubicBezTo>
                <a:lnTo>
                  <a:pt x="5155577" y="1047317"/>
                </a:lnTo>
                <a:lnTo>
                  <a:pt x="5155577" y="1049475"/>
                </a:lnTo>
                <a:lnTo>
                  <a:pt x="5154498" y="1049475"/>
                </a:lnTo>
                <a:lnTo>
                  <a:pt x="5155577" y="1054735"/>
                </a:lnTo>
                <a:lnTo>
                  <a:pt x="5155577" y="1057972"/>
                </a:lnTo>
                <a:lnTo>
                  <a:pt x="5156656" y="1080631"/>
                </a:lnTo>
                <a:lnTo>
                  <a:pt x="5153419" y="1091286"/>
                </a:lnTo>
                <a:lnTo>
                  <a:pt x="5156656" y="1110708"/>
                </a:lnTo>
                <a:lnTo>
                  <a:pt x="5153419" y="1115968"/>
                </a:lnTo>
                <a:lnTo>
                  <a:pt x="5153419" y="1120285"/>
                </a:lnTo>
                <a:lnTo>
                  <a:pt x="5155577" y="1129995"/>
                </a:lnTo>
                <a:lnTo>
                  <a:pt x="5154498" y="1136470"/>
                </a:lnTo>
                <a:lnTo>
                  <a:pt x="5157735" y="1163309"/>
                </a:lnTo>
                <a:lnTo>
                  <a:pt x="5157735" y="1168705"/>
                </a:lnTo>
                <a:cubicBezTo>
                  <a:pt x="5157735" y="1174370"/>
                  <a:pt x="5153779" y="1177921"/>
                  <a:pt x="5145866" y="1179360"/>
                </a:cubicBezTo>
                <a:lnTo>
                  <a:pt x="5138448" y="1177202"/>
                </a:lnTo>
                <a:lnTo>
                  <a:pt x="5135211" y="1177202"/>
                </a:lnTo>
                <a:lnTo>
                  <a:pt x="5120105" y="1180439"/>
                </a:lnTo>
                <a:lnTo>
                  <a:pt x="5119026" y="1180439"/>
                </a:lnTo>
                <a:lnTo>
                  <a:pt x="5109450" y="1170728"/>
                </a:lnTo>
                <a:lnTo>
                  <a:pt x="5109450" y="1169784"/>
                </a:lnTo>
                <a:lnTo>
                  <a:pt x="5114710" y="1152520"/>
                </a:lnTo>
                <a:cubicBezTo>
                  <a:pt x="5114710" y="1151081"/>
                  <a:pt x="5113676" y="1150362"/>
                  <a:pt x="5111608" y="1150362"/>
                </a:cubicBezTo>
                <a:lnTo>
                  <a:pt x="5102976" y="1151441"/>
                </a:lnTo>
                <a:lnTo>
                  <a:pt x="5097581" y="1149283"/>
                </a:lnTo>
                <a:cubicBezTo>
                  <a:pt x="5091107" y="1150542"/>
                  <a:pt x="5087870" y="1153779"/>
                  <a:pt x="5087870" y="1158994"/>
                </a:cubicBezTo>
                <a:cubicBezTo>
                  <a:pt x="5087870" y="1165288"/>
                  <a:pt x="5083958" y="1169919"/>
                  <a:pt x="5076135" y="1172886"/>
                </a:cubicBezTo>
                <a:lnTo>
                  <a:pt x="5076135" y="1173964"/>
                </a:lnTo>
                <a:lnTo>
                  <a:pt x="5078293" y="1173964"/>
                </a:lnTo>
                <a:lnTo>
                  <a:pt x="5085712" y="1168705"/>
                </a:lnTo>
                <a:lnTo>
                  <a:pt x="5087870" y="1170728"/>
                </a:lnTo>
                <a:cubicBezTo>
                  <a:pt x="5087870" y="1175763"/>
                  <a:pt x="5085397" y="1178281"/>
                  <a:pt x="5080451" y="1178281"/>
                </a:cubicBezTo>
                <a:lnTo>
                  <a:pt x="5079372" y="1178281"/>
                </a:lnTo>
                <a:lnTo>
                  <a:pt x="5078293" y="1177202"/>
                </a:lnTo>
                <a:lnTo>
                  <a:pt x="5077214" y="1177202"/>
                </a:lnTo>
                <a:cubicBezTo>
                  <a:pt x="5077214" y="1180259"/>
                  <a:pt x="5072179" y="1182777"/>
                  <a:pt x="5062108" y="1184755"/>
                </a:cubicBezTo>
                <a:cubicBezTo>
                  <a:pt x="5049250" y="1184755"/>
                  <a:pt x="5042821" y="1180079"/>
                  <a:pt x="5042821" y="1170728"/>
                </a:cubicBezTo>
                <a:lnTo>
                  <a:pt x="5040663" y="1153599"/>
                </a:lnTo>
                <a:lnTo>
                  <a:pt x="5044979" y="1136470"/>
                </a:lnTo>
                <a:lnTo>
                  <a:pt x="5044979" y="1134311"/>
                </a:lnTo>
                <a:cubicBezTo>
                  <a:pt x="5042102" y="1131255"/>
                  <a:pt x="5040663" y="1127658"/>
                  <a:pt x="5040663" y="1123522"/>
                </a:cubicBezTo>
                <a:lnTo>
                  <a:pt x="5040663" y="1120285"/>
                </a:lnTo>
                <a:cubicBezTo>
                  <a:pt x="5040663" y="1112282"/>
                  <a:pt x="5042462" y="1102616"/>
                  <a:pt x="5046058" y="1091286"/>
                </a:cubicBezTo>
                <a:lnTo>
                  <a:pt x="5044979" y="1076315"/>
                </a:lnTo>
                <a:lnTo>
                  <a:pt x="5044979" y="1069841"/>
                </a:lnTo>
                <a:cubicBezTo>
                  <a:pt x="5044979" y="1067503"/>
                  <a:pt x="5043900" y="1064986"/>
                  <a:pt x="5041742" y="1062288"/>
                </a:cubicBezTo>
                <a:lnTo>
                  <a:pt x="5041742" y="1061209"/>
                </a:lnTo>
                <a:lnTo>
                  <a:pt x="5044979" y="1056893"/>
                </a:lnTo>
                <a:lnTo>
                  <a:pt x="5044979" y="1031132"/>
                </a:lnTo>
                <a:lnTo>
                  <a:pt x="5042821" y="1024793"/>
                </a:lnTo>
                <a:lnTo>
                  <a:pt x="5043900" y="1023714"/>
                </a:lnTo>
                <a:lnTo>
                  <a:pt x="5043900" y="1022635"/>
                </a:lnTo>
                <a:lnTo>
                  <a:pt x="5041742" y="1007529"/>
                </a:lnTo>
                <a:lnTo>
                  <a:pt x="5042821" y="995795"/>
                </a:lnTo>
                <a:lnTo>
                  <a:pt x="5042821" y="990400"/>
                </a:lnTo>
                <a:lnTo>
                  <a:pt x="5040663" y="974215"/>
                </a:lnTo>
                <a:lnTo>
                  <a:pt x="5043900" y="972057"/>
                </a:lnTo>
                <a:lnTo>
                  <a:pt x="5044979" y="972057"/>
                </a:lnTo>
                <a:cubicBezTo>
                  <a:pt x="5054420" y="976013"/>
                  <a:pt x="5061209" y="979969"/>
                  <a:pt x="5065345" y="983925"/>
                </a:cubicBezTo>
                <a:cubicBezTo>
                  <a:pt x="5068223" y="983925"/>
                  <a:pt x="5070740" y="985004"/>
                  <a:pt x="5072898" y="987163"/>
                </a:cubicBezTo>
                <a:lnTo>
                  <a:pt x="5075056" y="987163"/>
                </a:lnTo>
                <a:cubicBezTo>
                  <a:pt x="5078473" y="987163"/>
                  <a:pt x="5082025" y="973900"/>
                  <a:pt x="5085712" y="947374"/>
                </a:cubicBezTo>
                <a:lnTo>
                  <a:pt x="5083688" y="945216"/>
                </a:lnTo>
                <a:lnTo>
                  <a:pt x="5083688" y="941979"/>
                </a:lnTo>
                <a:lnTo>
                  <a:pt x="5084633" y="940900"/>
                </a:lnTo>
                <a:lnTo>
                  <a:pt x="5080451" y="934561"/>
                </a:lnTo>
                <a:lnTo>
                  <a:pt x="5080451" y="928087"/>
                </a:lnTo>
                <a:close/>
                <a:moveTo>
                  <a:pt x="3074858" y="923770"/>
                </a:moveTo>
                <a:cubicBezTo>
                  <a:pt x="3091402" y="928805"/>
                  <a:pt x="3106463" y="931683"/>
                  <a:pt x="3120041" y="932402"/>
                </a:cubicBezTo>
                <a:cubicBezTo>
                  <a:pt x="3120041" y="934381"/>
                  <a:pt x="3123278" y="935819"/>
                  <a:pt x="3129752" y="936718"/>
                </a:cubicBezTo>
                <a:lnTo>
                  <a:pt x="3131910" y="939820"/>
                </a:lnTo>
                <a:lnTo>
                  <a:pt x="3131910" y="941979"/>
                </a:lnTo>
                <a:cubicBezTo>
                  <a:pt x="3131910" y="944316"/>
                  <a:pt x="3127953" y="946474"/>
                  <a:pt x="3120041" y="948453"/>
                </a:cubicBezTo>
                <a:cubicBezTo>
                  <a:pt x="3112128" y="957624"/>
                  <a:pt x="3108172" y="964053"/>
                  <a:pt x="3108172" y="967740"/>
                </a:cubicBezTo>
                <a:cubicBezTo>
                  <a:pt x="3108172" y="972415"/>
                  <a:pt x="3100664" y="979609"/>
                  <a:pt x="3085648" y="989320"/>
                </a:cubicBezTo>
                <a:lnTo>
                  <a:pt x="3084569" y="990399"/>
                </a:lnTo>
                <a:lnTo>
                  <a:pt x="3085648" y="993636"/>
                </a:lnTo>
                <a:cubicBezTo>
                  <a:pt x="3090683" y="993636"/>
                  <a:pt x="3096078" y="991478"/>
                  <a:pt x="3101833" y="987162"/>
                </a:cubicBezTo>
                <a:cubicBezTo>
                  <a:pt x="3103721" y="987162"/>
                  <a:pt x="3107273" y="984284"/>
                  <a:pt x="3112488" y="978530"/>
                </a:cubicBezTo>
                <a:lnTo>
                  <a:pt x="3116804" y="976372"/>
                </a:lnTo>
                <a:lnTo>
                  <a:pt x="3117883" y="976372"/>
                </a:lnTo>
                <a:cubicBezTo>
                  <a:pt x="3121839" y="976372"/>
                  <a:pt x="3127190" y="979249"/>
                  <a:pt x="3133933" y="985004"/>
                </a:cubicBezTo>
                <a:cubicBezTo>
                  <a:pt x="3140587" y="985004"/>
                  <a:pt x="3148500" y="990354"/>
                  <a:pt x="3157671" y="1001054"/>
                </a:cubicBezTo>
                <a:cubicBezTo>
                  <a:pt x="3159110" y="992512"/>
                  <a:pt x="3161583" y="988241"/>
                  <a:pt x="3165090" y="988241"/>
                </a:cubicBezTo>
                <a:lnTo>
                  <a:pt x="3165090" y="985004"/>
                </a:lnTo>
                <a:lnTo>
                  <a:pt x="3162932" y="981767"/>
                </a:lnTo>
                <a:lnTo>
                  <a:pt x="3162932" y="977451"/>
                </a:lnTo>
                <a:cubicBezTo>
                  <a:pt x="3165090" y="970527"/>
                  <a:pt x="3166169" y="962659"/>
                  <a:pt x="3166169" y="953847"/>
                </a:cubicBezTo>
                <a:lnTo>
                  <a:pt x="3166169" y="947374"/>
                </a:lnTo>
                <a:cubicBezTo>
                  <a:pt x="3166169" y="943237"/>
                  <a:pt x="3164730" y="939686"/>
                  <a:pt x="3161853" y="936718"/>
                </a:cubicBezTo>
                <a:lnTo>
                  <a:pt x="3161853" y="932402"/>
                </a:lnTo>
                <a:cubicBezTo>
                  <a:pt x="3162212" y="930964"/>
                  <a:pt x="3164011" y="929525"/>
                  <a:pt x="3167248" y="928086"/>
                </a:cubicBezTo>
                <a:cubicBezTo>
                  <a:pt x="3182533" y="928086"/>
                  <a:pt x="3195796" y="930244"/>
                  <a:pt x="3207036" y="934560"/>
                </a:cubicBezTo>
                <a:lnTo>
                  <a:pt x="3210273" y="931323"/>
                </a:lnTo>
                <a:lnTo>
                  <a:pt x="3212431" y="931323"/>
                </a:lnTo>
                <a:cubicBezTo>
                  <a:pt x="3223850" y="931323"/>
                  <a:pt x="3229560" y="934155"/>
                  <a:pt x="3229560" y="939820"/>
                </a:cubicBezTo>
                <a:lnTo>
                  <a:pt x="3229560" y="941979"/>
                </a:lnTo>
                <a:lnTo>
                  <a:pt x="3215668" y="956006"/>
                </a:lnTo>
                <a:cubicBezTo>
                  <a:pt x="3215668" y="960861"/>
                  <a:pt x="3212790" y="968369"/>
                  <a:pt x="3207036" y="978530"/>
                </a:cubicBezTo>
                <a:cubicBezTo>
                  <a:pt x="3207036" y="983745"/>
                  <a:pt x="3203079" y="989140"/>
                  <a:pt x="3195167" y="994715"/>
                </a:cubicBezTo>
                <a:cubicBezTo>
                  <a:pt x="3195167" y="1000020"/>
                  <a:pt x="3192334" y="1005370"/>
                  <a:pt x="3186670" y="1010765"/>
                </a:cubicBezTo>
                <a:cubicBezTo>
                  <a:pt x="3186670" y="1014901"/>
                  <a:pt x="3184871" y="1018498"/>
                  <a:pt x="3181275" y="1021555"/>
                </a:cubicBezTo>
                <a:lnTo>
                  <a:pt x="3181275" y="1023713"/>
                </a:lnTo>
                <a:cubicBezTo>
                  <a:pt x="3185051" y="1023713"/>
                  <a:pt x="3194717" y="1031941"/>
                  <a:pt x="3210273" y="1048396"/>
                </a:cubicBezTo>
                <a:cubicBezTo>
                  <a:pt x="3215668" y="1048396"/>
                  <a:pt x="3220298" y="1056263"/>
                  <a:pt x="3224165" y="1071998"/>
                </a:cubicBezTo>
                <a:lnTo>
                  <a:pt x="3223086" y="1088048"/>
                </a:lnTo>
                <a:lnTo>
                  <a:pt x="3222007" y="1088048"/>
                </a:lnTo>
                <a:lnTo>
                  <a:pt x="3220928" y="1086970"/>
                </a:lnTo>
                <a:lnTo>
                  <a:pt x="3219849" y="1086970"/>
                </a:lnTo>
                <a:lnTo>
                  <a:pt x="3216747" y="1095601"/>
                </a:lnTo>
                <a:lnTo>
                  <a:pt x="3212431" y="1093443"/>
                </a:lnTo>
                <a:lnTo>
                  <a:pt x="3210273" y="1093443"/>
                </a:lnTo>
                <a:lnTo>
                  <a:pt x="3210273" y="1094523"/>
                </a:lnTo>
                <a:cubicBezTo>
                  <a:pt x="3214589" y="1094882"/>
                  <a:pt x="3216747" y="1095961"/>
                  <a:pt x="3216747" y="1097760"/>
                </a:cubicBezTo>
                <a:cubicBezTo>
                  <a:pt x="3214769" y="1104234"/>
                  <a:pt x="3210093" y="1107471"/>
                  <a:pt x="3202720" y="1107471"/>
                </a:cubicBezTo>
                <a:lnTo>
                  <a:pt x="3199483" y="1107471"/>
                </a:lnTo>
                <a:cubicBezTo>
                  <a:pt x="3184466" y="1104773"/>
                  <a:pt x="3176959" y="1099019"/>
                  <a:pt x="3176959" y="1090206"/>
                </a:cubicBezTo>
                <a:lnTo>
                  <a:pt x="3178038" y="1085891"/>
                </a:lnTo>
                <a:lnTo>
                  <a:pt x="3175880" y="1077393"/>
                </a:lnTo>
                <a:cubicBezTo>
                  <a:pt x="3177318" y="1074516"/>
                  <a:pt x="3178038" y="1070560"/>
                  <a:pt x="3178038" y="1065525"/>
                </a:cubicBezTo>
                <a:cubicBezTo>
                  <a:pt x="3175160" y="1055903"/>
                  <a:pt x="3173722" y="1048396"/>
                  <a:pt x="3173722" y="1043001"/>
                </a:cubicBezTo>
                <a:lnTo>
                  <a:pt x="3174801" y="1030053"/>
                </a:lnTo>
                <a:cubicBezTo>
                  <a:pt x="3167967" y="1030053"/>
                  <a:pt x="3162257" y="1034009"/>
                  <a:pt x="3157671" y="1041921"/>
                </a:cubicBezTo>
                <a:cubicBezTo>
                  <a:pt x="3154974" y="1045518"/>
                  <a:pt x="3152096" y="1047316"/>
                  <a:pt x="3149039" y="1047316"/>
                </a:cubicBezTo>
                <a:lnTo>
                  <a:pt x="3145802" y="1047316"/>
                </a:lnTo>
                <a:lnTo>
                  <a:pt x="3145802" y="1049474"/>
                </a:lnTo>
                <a:lnTo>
                  <a:pt x="3144723" y="1049474"/>
                </a:lnTo>
                <a:lnTo>
                  <a:pt x="3145802" y="1054735"/>
                </a:lnTo>
                <a:lnTo>
                  <a:pt x="3145802" y="1057971"/>
                </a:lnTo>
                <a:lnTo>
                  <a:pt x="3146881" y="1080631"/>
                </a:lnTo>
                <a:lnTo>
                  <a:pt x="3143644" y="1091286"/>
                </a:lnTo>
                <a:lnTo>
                  <a:pt x="3146881" y="1110708"/>
                </a:lnTo>
                <a:lnTo>
                  <a:pt x="3143644" y="1115968"/>
                </a:lnTo>
                <a:lnTo>
                  <a:pt x="3143644" y="1120284"/>
                </a:lnTo>
                <a:lnTo>
                  <a:pt x="3145802" y="1129995"/>
                </a:lnTo>
                <a:lnTo>
                  <a:pt x="3144723" y="1136469"/>
                </a:lnTo>
                <a:lnTo>
                  <a:pt x="3147960" y="1163309"/>
                </a:lnTo>
                <a:lnTo>
                  <a:pt x="3147960" y="1168704"/>
                </a:lnTo>
                <a:cubicBezTo>
                  <a:pt x="3147960" y="1174369"/>
                  <a:pt x="3144004" y="1177920"/>
                  <a:pt x="3136091" y="1179359"/>
                </a:cubicBezTo>
                <a:lnTo>
                  <a:pt x="3128673" y="1177201"/>
                </a:lnTo>
                <a:lnTo>
                  <a:pt x="3125436" y="1177201"/>
                </a:lnTo>
                <a:lnTo>
                  <a:pt x="3110330" y="1180438"/>
                </a:lnTo>
                <a:lnTo>
                  <a:pt x="3109251" y="1180438"/>
                </a:lnTo>
                <a:lnTo>
                  <a:pt x="3099675" y="1170727"/>
                </a:lnTo>
                <a:lnTo>
                  <a:pt x="3099675" y="1169783"/>
                </a:lnTo>
                <a:lnTo>
                  <a:pt x="3104935" y="1152519"/>
                </a:lnTo>
                <a:cubicBezTo>
                  <a:pt x="3104935" y="1151080"/>
                  <a:pt x="3103901" y="1150361"/>
                  <a:pt x="3101833" y="1150361"/>
                </a:cubicBezTo>
                <a:lnTo>
                  <a:pt x="3093201" y="1151440"/>
                </a:lnTo>
                <a:lnTo>
                  <a:pt x="3087806" y="1149282"/>
                </a:lnTo>
                <a:cubicBezTo>
                  <a:pt x="3081332" y="1150541"/>
                  <a:pt x="3078095" y="1153778"/>
                  <a:pt x="3078095" y="1158993"/>
                </a:cubicBezTo>
                <a:cubicBezTo>
                  <a:pt x="3078095" y="1165287"/>
                  <a:pt x="3074183" y="1169918"/>
                  <a:pt x="3066361" y="1172885"/>
                </a:cubicBezTo>
                <a:lnTo>
                  <a:pt x="3066361" y="1173964"/>
                </a:lnTo>
                <a:lnTo>
                  <a:pt x="3068519" y="1173964"/>
                </a:lnTo>
                <a:lnTo>
                  <a:pt x="3075937" y="1168704"/>
                </a:lnTo>
                <a:lnTo>
                  <a:pt x="3078095" y="1170727"/>
                </a:lnTo>
                <a:cubicBezTo>
                  <a:pt x="3078095" y="1175762"/>
                  <a:pt x="3075622" y="1178280"/>
                  <a:pt x="3070677" y="1178280"/>
                </a:cubicBezTo>
                <a:lnTo>
                  <a:pt x="3069598" y="1178280"/>
                </a:lnTo>
                <a:lnTo>
                  <a:pt x="3068519" y="1177201"/>
                </a:lnTo>
                <a:lnTo>
                  <a:pt x="3067440" y="1177201"/>
                </a:lnTo>
                <a:cubicBezTo>
                  <a:pt x="3067440" y="1180258"/>
                  <a:pt x="3062404" y="1182776"/>
                  <a:pt x="3052334" y="1184754"/>
                </a:cubicBezTo>
                <a:cubicBezTo>
                  <a:pt x="3039475" y="1184754"/>
                  <a:pt x="3033046" y="1180079"/>
                  <a:pt x="3033046" y="1170727"/>
                </a:cubicBezTo>
                <a:lnTo>
                  <a:pt x="3030888" y="1153598"/>
                </a:lnTo>
                <a:lnTo>
                  <a:pt x="3035204" y="1136469"/>
                </a:lnTo>
                <a:lnTo>
                  <a:pt x="3035204" y="1134311"/>
                </a:lnTo>
                <a:cubicBezTo>
                  <a:pt x="3032327" y="1131254"/>
                  <a:pt x="3030888" y="1127657"/>
                  <a:pt x="3030888" y="1123521"/>
                </a:cubicBezTo>
                <a:lnTo>
                  <a:pt x="3030888" y="1120284"/>
                </a:lnTo>
                <a:cubicBezTo>
                  <a:pt x="3030888" y="1112281"/>
                  <a:pt x="3032687" y="1102615"/>
                  <a:pt x="3036283" y="1091286"/>
                </a:cubicBezTo>
                <a:lnTo>
                  <a:pt x="3035204" y="1076314"/>
                </a:lnTo>
                <a:lnTo>
                  <a:pt x="3035204" y="1069840"/>
                </a:lnTo>
                <a:cubicBezTo>
                  <a:pt x="3035204" y="1067503"/>
                  <a:pt x="3034125" y="1064985"/>
                  <a:pt x="3031967" y="1062288"/>
                </a:cubicBezTo>
                <a:lnTo>
                  <a:pt x="3031967" y="1061208"/>
                </a:lnTo>
                <a:lnTo>
                  <a:pt x="3035204" y="1056893"/>
                </a:lnTo>
                <a:lnTo>
                  <a:pt x="3035204" y="1031131"/>
                </a:lnTo>
                <a:lnTo>
                  <a:pt x="3033046" y="1024792"/>
                </a:lnTo>
                <a:lnTo>
                  <a:pt x="3034125" y="1023713"/>
                </a:lnTo>
                <a:lnTo>
                  <a:pt x="3034125" y="1022634"/>
                </a:lnTo>
                <a:lnTo>
                  <a:pt x="3031967" y="1007528"/>
                </a:lnTo>
                <a:lnTo>
                  <a:pt x="3033046" y="995794"/>
                </a:lnTo>
                <a:lnTo>
                  <a:pt x="3033046" y="990399"/>
                </a:lnTo>
                <a:lnTo>
                  <a:pt x="3030888" y="974214"/>
                </a:lnTo>
                <a:lnTo>
                  <a:pt x="3034125" y="972056"/>
                </a:lnTo>
                <a:lnTo>
                  <a:pt x="3035204" y="972056"/>
                </a:lnTo>
                <a:cubicBezTo>
                  <a:pt x="3044646" y="976012"/>
                  <a:pt x="3051434" y="979968"/>
                  <a:pt x="3055571" y="983925"/>
                </a:cubicBezTo>
                <a:cubicBezTo>
                  <a:pt x="3058448" y="983925"/>
                  <a:pt x="3060966" y="985004"/>
                  <a:pt x="3063124" y="987162"/>
                </a:cubicBezTo>
                <a:lnTo>
                  <a:pt x="3065282" y="987162"/>
                </a:lnTo>
                <a:cubicBezTo>
                  <a:pt x="3068698" y="987162"/>
                  <a:pt x="3072250" y="973899"/>
                  <a:pt x="3075937" y="947374"/>
                </a:cubicBezTo>
                <a:lnTo>
                  <a:pt x="3073914" y="945215"/>
                </a:lnTo>
                <a:lnTo>
                  <a:pt x="3073914" y="941979"/>
                </a:lnTo>
                <a:lnTo>
                  <a:pt x="3074858" y="940899"/>
                </a:lnTo>
                <a:lnTo>
                  <a:pt x="3070677" y="934560"/>
                </a:lnTo>
                <a:lnTo>
                  <a:pt x="3070677" y="928086"/>
                </a:lnTo>
                <a:close/>
                <a:moveTo>
                  <a:pt x="1065085" y="923769"/>
                </a:moveTo>
                <a:cubicBezTo>
                  <a:pt x="1081629" y="928805"/>
                  <a:pt x="1096690" y="931682"/>
                  <a:pt x="1110268" y="932401"/>
                </a:cubicBezTo>
                <a:cubicBezTo>
                  <a:pt x="1110268" y="934380"/>
                  <a:pt x="1113504" y="935818"/>
                  <a:pt x="1119980" y="936717"/>
                </a:cubicBezTo>
                <a:lnTo>
                  <a:pt x="1122137" y="939819"/>
                </a:lnTo>
                <a:lnTo>
                  <a:pt x="1122137" y="941977"/>
                </a:lnTo>
                <a:cubicBezTo>
                  <a:pt x="1122137" y="944315"/>
                  <a:pt x="1118181" y="946473"/>
                  <a:pt x="1110268" y="948452"/>
                </a:cubicBezTo>
                <a:cubicBezTo>
                  <a:pt x="1102355" y="957623"/>
                  <a:pt x="1098399" y="964052"/>
                  <a:pt x="1098399" y="967739"/>
                </a:cubicBezTo>
                <a:cubicBezTo>
                  <a:pt x="1098399" y="972414"/>
                  <a:pt x="1090891" y="979608"/>
                  <a:pt x="1075876" y="989319"/>
                </a:cubicBezTo>
                <a:lnTo>
                  <a:pt x="1074797" y="990398"/>
                </a:lnTo>
                <a:lnTo>
                  <a:pt x="1075876" y="993635"/>
                </a:lnTo>
                <a:cubicBezTo>
                  <a:pt x="1080910" y="993635"/>
                  <a:pt x="1086305" y="991477"/>
                  <a:pt x="1092061" y="987161"/>
                </a:cubicBezTo>
                <a:cubicBezTo>
                  <a:pt x="1093948" y="987161"/>
                  <a:pt x="1097499" y="984284"/>
                  <a:pt x="1102715" y="978529"/>
                </a:cubicBezTo>
                <a:lnTo>
                  <a:pt x="1107032" y="976371"/>
                </a:lnTo>
                <a:lnTo>
                  <a:pt x="1108110" y="976371"/>
                </a:lnTo>
                <a:cubicBezTo>
                  <a:pt x="1112066" y="976371"/>
                  <a:pt x="1117416" y="979248"/>
                  <a:pt x="1124160" y="985003"/>
                </a:cubicBezTo>
                <a:cubicBezTo>
                  <a:pt x="1130814" y="985003"/>
                  <a:pt x="1138727" y="990353"/>
                  <a:pt x="1147898" y="1001053"/>
                </a:cubicBezTo>
                <a:cubicBezTo>
                  <a:pt x="1149337" y="992511"/>
                  <a:pt x="1151810" y="988240"/>
                  <a:pt x="1155317" y="988240"/>
                </a:cubicBezTo>
                <a:lnTo>
                  <a:pt x="1155317" y="985003"/>
                </a:lnTo>
                <a:lnTo>
                  <a:pt x="1153159" y="981766"/>
                </a:lnTo>
                <a:lnTo>
                  <a:pt x="1153159" y="977450"/>
                </a:lnTo>
                <a:cubicBezTo>
                  <a:pt x="1155317" y="970526"/>
                  <a:pt x="1156395" y="962658"/>
                  <a:pt x="1156395" y="953847"/>
                </a:cubicBezTo>
                <a:lnTo>
                  <a:pt x="1156395" y="947372"/>
                </a:lnTo>
                <a:cubicBezTo>
                  <a:pt x="1156395" y="943236"/>
                  <a:pt x="1154956" y="939685"/>
                  <a:pt x="1152080" y="936717"/>
                </a:cubicBezTo>
                <a:lnTo>
                  <a:pt x="1152080" y="932401"/>
                </a:lnTo>
                <a:cubicBezTo>
                  <a:pt x="1152440" y="930962"/>
                  <a:pt x="1154237" y="929524"/>
                  <a:pt x="1157474" y="928085"/>
                </a:cubicBezTo>
                <a:cubicBezTo>
                  <a:pt x="1172761" y="928085"/>
                  <a:pt x="1186023" y="930243"/>
                  <a:pt x="1197263" y="934559"/>
                </a:cubicBezTo>
                <a:lnTo>
                  <a:pt x="1200500" y="931322"/>
                </a:lnTo>
                <a:lnTo>
                  <a:pt x="1202658" y="931322"/>
                </a:lnTo>
                <a:cubicBezTo>
                  <a:pt x="1214077" y="931322"/>
                  <a:pt x="1219788" y="934155"/>
                  <a:pt x="1219788" y="939819"/>
                </a:cubicBezTo>
                <a:lnTo>
                  <a:pt x="1219788" y="941977"/>
                </a:lnTo>
                <a:lnTo>
                  <a:pt x="1205896" y="956004"/>
                </a:lnTo>
                <a:cubicBezTo>
                  <a:pt x="1205896" y="960860"/>
                  <a:pt x="1203016" y="968368"/>
                  <a:pt x="1197263" y="978529"/>
                </a:cubicBezTo>
                <a:cubicBezTo>
                  <a:pt x="1197263" y="983744"/>
                  <a:pt x="1193306" y="989139"/>
                  <a:pt x="1185394" y="994714"/>
                </a:cubicBezTo>
                <a:cubicBezTo>
                  <a:pt x="1185394" y="1000019"/>
                  <a:pt x="1182561" y="1005369"/>
                  <a:pt x="1176897" y="1010764"/>
                </a:cubicBezTo>
                <a:cubicBezTo>
                  <a:pt x="1176897" y="1014900"/>
                  <a:pt x="1175098" y="1018497"/>
                  <a:pt x="1171502" y="1021554"/>
                </a:cubicBezTo>
                <a:lnTo>
                  <a:pt x="1171502" y="1023712"/>
                </a:lnTo>
                <a:cubicBezTo>
                  <a:pt x="1175278" y="1023712"/>
                  <a:pt x="1184944" y="1031940"/>
                  <a:pt x="1200500" y="1048394"/>
                </a:cubicBezTo>
                <a:cubicBezTo>
                  <a:pt x="1205896" y="1048394"/>
                  <a:pt x="1210526" y="1056262"/>
                  <a:pt x="1214392" y="1071997"/>
                </a:cubicBezTo>
                <a:lnTo>
                  <a:pt x="1213313" y="1088048"/>
                </a:lnTo>
                <a:lnTo>
                  <a:pt x="1212234" y="1088048"/>
                </a:lnTo>
                <a:lnTo>
                  <a:pt x="1211155" y="1086969"/>
                </a:lnTo>
                <a:lnTo>
                  <a:pt x="1210076" y="1086969"/>
                </a:lnTo>
                <a:lnTo>
                  <a:pt x="1206974" y="1095601"/>
                </a:lnTo>
                <a:lnTo>
                  <a:pt x="1202658" y="1093443"/>
                </a:lnTo>
                <a:lnTo>
                  <a:pt x="1200500" y="1093443"/>
                </a:lnTo>
                <a:lnTo>
                  <a:pt x="1200500" y="1094522"/>
                </a:lnTo>
                <a:cubicBezTo>
                  <a:pt x="1204816" y="1094881"/>
                  <a:pt x="1206974" y="1095960"/>
                  <a:pt x="1206974" y="1097759"/>
                </a:cubicBezTo>
                <a:cubicBezTo>
                  <a:pt x="1204995" y="1104233"/>
                  <a:pt x="1200319" y="1107470"/>
                  <a:pt x="1192948" y="1107470"/>
                </a:cubicBezTo>
                <a:lnTo>
                  <a:pt x="1189709" y="1107470"/>
                </a:lnTo>
                <a:cubicBezTo>
                  <a:pt x="1174694" y="1104772"/>
                  <a:pt x="1167185" y="1099017"/>
                  <a:pt x="1167185" y="1090206"/>
                </a:cubicBezTo>
                <a:lnTo>
                  <a:pt x="1168265" y="1085890"/>
                </a:lnTo>
                <a:lnTo>
                  <a:pt x="1166106" y="1077392"/>
                </a:lnTo>
                <a:cubicBezTo>
                  <a:pt x="1167545" y="1074515"/>
                  <a:pt x="1168265" y="1070559"/>
                  <a:pt x="1168265" y="1065524"/>
                </a:cubicBezTo>
                <a:cubicBezTo>
                  <a:pt x="1165388" y="1055902"/>
                  <a:pt x="1163948" y="1048394"/>
                  <a:pt x="1163948" y="1042999"/>
                </a:cubicBezTo>
                <a:lnTo>
                  <a:pt x="1165027" y="1030051"/>
                </a:lnTo>
                <a:cubicBezTo>
                  <a:pt x="1158192" y="1030051"/>
                  <a:pt x="1152484" y="1034008"/>
                  <a:pt x="1147898" y="1041920"/>
                </a:cubicBezTo>
                <a:cubicBezTo>
                  <a:pt x="1145200" y="1045517"/>
                  <a:pt x="1142323" y="1047315"/>
                  <a:pt x="1139266" y="1047315"/>
                </a:cubicBezTo>
                <a:lnTo>
                  <a:pt x="1136029" y="1047315"/>
                </a:lnTo>
                <a:lnTo>
                  <a:pt x="1136029" y="1049474"/>
                </a:lnTo>
                <a:lnTo>
                  <a:pt x="1134950" y="1049474"/>
                </a:lnTo>
                <a:lnTo>
                  <a:pt x="1136029" y="1054733"/>
                </a:lnTo>
                <a:lnTo>
                  <a:pt x="1136029" y="1057971"/>
                </a:lnTo>
                <a:lnTo>
                  <a:pt x="1137108" y="1080629"/>
                </a:lnTo>
                <a:lnTo>
                  <a:pt x="1133871" y="1091285"/>
                </a:lnTo>
                <a:lnTo>
                  <a:pt x="1137108" y="1110707"/>
                </a:lnTo>
                <a:lnTo>
                  <a:pt x="1133871" y="1115967"/>
                </a:lnTo>
                <a:lnTo>
                  <a:pt x="1133871" y="1120283"/>
                </a:lnTo>
                <a:lnTo>
                  <a:pt x="1136029" y="1129994"/>
                </a:lnTo>
                <a:lnTo>
                  <a:pt x="1134950" y="1136468"/>
                </a:lnTo>
                <a:lnTo>
                  <a:pt x="1138187" y="1163308"/>
                </a:lnTo>
                <a:lnTo>
                  <a:pt x="1138187" y="1168703"/>
                </a:lnTo>
                <a:cubicBezTo>
                  <a:pt x="1138187" y="1174368"/>
                  <a:pt x="1134230" y="1177919"/>
                  <a:pt x="1126319" y="1179358"/>
                </a:cubicBezTo>
                <a:lnTo>
                  <a:pt x="1118900" y="1177200"/>
                </a:lnTo>
                <a:lnTo>
                  <a:pt x="1115664" y="1177200"/>
                </a:lnTo>
                <a:lnTo>
                  <a:pt x="1100558" y="1180437"/>
                </a:lnTo>
                <a:lnTo>
                  <a:pt x="1099479" y="1180437"/>
                </a:lnTo>
                <a:lnTo>
                  <a:pt x="1089903" y="1170726"/>
                </a:lnTo>
                <a:lnTo>
                  <a:pt x="1089903" y="1169782"/>
                </a:lnTo>
                <a:lnTo>
                  <a:pt x="1095161" y="1152518"/>
                </a:lnTo>
                <a:cubicBezTo>
                  <a:pt x="1095161" y="1151079"/>
                  <a:pt x="1094128" y="1150360"/>
                  <a:pt x="1092061" y="1150360"/>
                </a:cubicBezTo>
                <a:lnTo>
                  <a:pt x="1083427" y="1151439"/>
                </a:lnTo>
                <a:lnTo>
                  <a:pt x="1078033" y="1149281"/>
                </a:lnTo>
                <a:cubicBezTo>
                  <a:pt x="1071560" y="1150540"/>
                  <a:pt x="1068322" y="1153777"/>
                  <a:pt x="1068322" y="1158992"/>
                </a:cubicBezTo>
                <a:cubicBezTo>
                  <a:pt x="1068322" y="1165286"/>
                  <a:pt x="1064410" y="1169917"/>
                  <a:pt x="1056588" y="1172884"/>
                </a:cubicBezTo>
                <a:lnTo>
                  <a:pt x="1056588" y="1173963"/>
                </a:lnTo>
                <a:lnTo>
                  <a:pt x="1058745" y="1173963"/>
                </a:lnTo>
                <a:lnTo>
                  <a:pt x="1066165" y="1168703"/>
                </a:lnTo>
                <a:lnTo>
                  <a:pt x="1068322" y="1170726"/>
                </a:lnTo>
                <a:cubicBezTo>
                  <a:pt x="1068322" y="1175761"/>
                  <a:pt x="1065850" y="1178279"/>
                  <a:pt x="1060903" y="1178279"/>
                </a:cubicBezTo>
                <a:lnTo>
                  <a:pt x="1059824" y="1178279"/>
                </a:lnTo>
                <a:lnTo>
                  <a:pt x="1058745" y="1177200"/>
                </a:lnTo>
                <a:lnTo>
                  <a:pt x="1057666" y="1177200"/>
                </a:lnTo>
                <a:cubicBezTo>
                  <a:pt x="1057666" y="1180258"/>
                  <a:pt x="1052631" y="1182775"/>
                  <a:pt x="1042560" y="1184753"/>
                </a:cubicBezTo>
                <a:cubicBezTo>
                  <a:pt x="1029702" y="1184753"/>
                  <a:pt x="1023274" y="1180078"/>
                  <a:pt x="1023274" y="1170726"/>
                </a:cubicBezTo>
                <a:lnTo>
                  <a:pt x="1021116" y="1153597"/>
                </a:lnTo>
                <a:lnTo>
                  <a:pt x="1025432" y="1136468"/>
                </a:lnTo>
                <a:lnTo>
                  <a:pt x="1025432" y="1134310"/>
                </a:lnTo>
                <a:cubicBezTo>
                  <a:pt x="1022554" y="1131253"/>
                  <a:pt x="1021116" y="1127656"/>
                  <a:pt x="1021116" y="1123520"/>
                </a:cubicBezTo>
                <a:lnTo>
                  <a:pt x="1021116" y="1120283"/>
                </a:lnTo>
                <a:cubicBezTo>
                  <a:pt x="1021116" y="1112281"/>
                  <a:pt x="1022913" y="1102614"/>
                  <a:pt x="1026511" y="1091285"/>
                </a:cubicBezTo>
                <a:lnTo>
                  <a:pt x="1025432" y="1076314"/>
                </a:lnTo>
                <a:lnTo>
                  <a:pt x="1025432" y="1069839"/>
                </a:lnTo>
                <a:cubicBezTo>
                  <a:pt x="1025432" y="1067502"/>
                  <a:pt x="1024353" y="1064984"/>
                  <a:pt x="1022195" y="1062287"/>
                </a:cubicBezTo>
                <a:lnTo>
                  <a:pt x="1022195" y="1061208"/>
                </a:lnTo>
                <a:lnTo>
                  <a:pt x="1025432" y="1056891"/>
                </a:lnTo>
                <a:lnTo>
                  <a:pt x="1025432" y="1031130"/>
                </a:lnTo>
                <a:lnTo>
                  <a:pt x="1023274" y="1024791"/>
                </a:lnTo>
                <a:lnTo>
                  <a:pt x="1024353" y="1023712"/>
                </a:lnTo>
                <a:lnTo>
                  <a:pt x="1024353" y="1022633"/>
                </a:lnTo>
                <a:lnTo>
                  <a:pt x="1022195" y="1007527"/>
                </a:lnTo>
                <a:lnTo>
                  <a:pt x="1023274" y="995793"/>
                </a:lnTo>
                <a:lnTo>
                  <a:pt x="1023274" y="990398"/>
                </a:lnTo>
                <a:lnTo>
                  <a:pt x="1021116" y="974213"/>
                </a:lnTo>
                <a:lnTo>
                  <a:pt x="1024353" y="972055"/>
                </a:lnTo>
                <a:lnTo>
                  <a:pt x="1025432" y="972055"/>
                </a:lnTo>
                <a:cubicBezTo>
                  <a:pt x="1034874" y="976011"/>
                  <a:pt x="1041661" y="979968"/>
                  <a:pt x="1045797" y="983924"/>
                </a:cubicBezTo>
                <a:cubicBezTo>
                  <a:pt x="1048676" y="983924"/>
                  <a:pt x="1051192" y="985003"/>
                  <a:pt x="1053350" y="987161"/>
                </a:cubicBezTo>
                <a:lnTo>
                  <a:pt x="1055509" y="987161"/>
                </a:lnTo>
                <a:cubicBezTo>
                  <a:pt x="1058925" y="987161"/>
                  <a:pt x="1062477" y="973898"/>
                  <a:pt x="1066165" y="947372"/>
                </a:cubicBezTo>
                <a:lnTo>
                  <a:pt x="1064139" y="945214"/>
                </a:lnTo>
                <a:lnTo>
                  <a:pt x="1064139" y="941977"/>
                </a:lnTo>
                <a:lnTo>
                  <a:pt x="1065085" y="940899"/>
                </a:lnTo>
                <a:lnTo>
                  <a:pt x="1060903" y="934559"/>
                </a:lnTo>
                <a:lnTo>
                  <a:pt x="1060903" y="928085"/>
                </a:lnTo>
                <a:close/>
                <a:moveTo>
                  <a:pt x="5764391" y="921613"/>
                </a:moveTo>
                <a:lnTo>
                  <a:pt x="5771944" y="921613"/>
                </a:lnTo>
                <a:cubicBezTo>
                  <a:pt x="5779227" y="930155"/>
                  <a:pt x="5783858" y="934426"/>
                  <a:pt x="5785836" y="934426"/>
                </a:cubicBezTo>
                <a:cubicBezTo>
                  <a:pt x="5792940" y="934426"/>
                  <a:pt x="5796491" y="936225"/>
                  <a:pt x="5796491" y="939821"/>
                </a:cubicBezTo>
                <a:lnTo>
                  <a:pt x="5800807" y="944138"/>
                </a:lnTo>
                <a:lnTo>
                  <a:pt x="5800807" y="945216"/>
                </a:lnTo>
                <a:cubicBezTo>
                  <a:pt x="5799369" y="948094"/>
                  <a:pt x="5797570" y="949533"/>
                  <a:pt x="5795412" y="949533"/>
                </a:cubicBezTo>
                <a:lnTo>
                  <a:pt x="5786915" y="948454"/>
                </a:lnTo>
                <a:cubicBezTo>
                  <a:pt x="5786915" y="950612"/>
                  <a:pt x="5782240" y="952005"/>
                  <a:pt x="5772888" y="952635"/>
                </a:cubicBezTo>
                <a:lnTo>
                  <a:pt x="5755759" y="948454"/>
                </a:lnTo>
                <a:lnTo>
                  <a:pt x="5754680" y="947375"/>
                </a:lnTo>
                <a:lnTo>
                  <a:pt x="5753601" y="947375"/>
                </a:lnTo>
                <a:lnTo>
                  <a:pt x="5752522" y="948454"/>
                </a:lnTo>
                <a:lnTo>
                  <a:pt x="5751578" y="948454"/>
                </a:lnTo>
                <a:cubicBezTo>
                  <a:pt x="5752207" y="951241"/>
                  <a:pt x="5754320" y="952635"/>
                  <a:pt x="5757917" y="952635"/>
                </a:cubicBezTo>
                <a:cubicBezTo>
                  <a:pt x="5757917" y="955332"/>
                  <a:pt x="5762233" y="957131"/>
                  <a:pt x="5770865" y="958030"/>
                </a:cubicBezTo>
                <a:cubicBezTo>
                  <a:pt x="5770865" y="965223"/>
                  <a:pt x="5772618" y="968820"/>
                  <a:pt x="5776125" y="968820"/>
                </a:cubicBezTo>
                <a:lnTo>
                  <a:pt x="5785836" y="978396"/>
                </a:lnTo>
                <a:lnTo>
                  <a:pt x="5785836" y="979475"/>
                </a:lnTo>
                <a:lnTo>
                  <a:pt x="5780441" y="987028"/>
                </a:lnTo>
                <a:lnTo>
                  <a:pt x="5781520" y="1001999"/>
                </a:lnTo>
                <a:cubicBezTo>
                  <a:pt x="5779362" y="1002718"/>
                  <a:pt x="5778283" y="1004877"/>
                  <a:pt x="5778283" y="1008473"/>
                </a:cubicBezTo>
                <a:lnTo>
                  <a:pt x="5778283" y="1019128"/>
                </a:lnTo>
                <a:lnTo>
                  <a:pt x="5782599" y="1024523"/>
                </a:lnTo>
                <a:lnTo>
                  <a:pt x="5782599" y="1028839"/>
                </a:lnTo>
                <a:cubicBezTo>
                  <a:pt x="5776665" y="1042237"/>
                  <a:pt x="5772753" y="1049385"/>
                  <a:pt x="5770865" y="1050285"/>
                </a:cubicBezTo>
                <a:lnTo>
                  <a:pt x="5764391" y="1050285"/>
                </a:lnTo>
                <a:lnTo>
                  <a:pt x="5764391" y="1053522"/>
                </a:lnTo>
                <a:lnTo>
                  <a:pt x="5770865" y="1060940"/>
                </a:lnTo>
                <a:lnTo>
                  <a:pt x="5767628" y="1065256"/>
                </a:lnTo>
                <a:lnTo>
                  <a:pt x="5773967" y="1069572"/>
                </a:lnTo>
                <a:lnTo>
                  <a:pt x="5773967" y="1070651"/>
                </a:lnTo>
                <a:cubicBezTo>
                  <a:pt x="5773967" y="1072809"/>
                  <a:pt x="5771135" y="1073888"/>
                  <a:pt x="5765470" y="1073888"/>
                </a:cubicBezTo>
                <a:lnTo>
                  <a:pt x="5755759" y="1079148"/>
                </a:lnTo>
                <a:lnTo>
                  <a:pt x="5748341" y="1076990"/>
                </a:lnTo>
                <a:lnTo>
                  <a:pt x="5731212" y="1084543"/>
                </a:lnTo>
                <a:lnTo>
                  <a:pt x="5726896" y="1098435"/>
                </a:lnTo>
                <a:cubicBezTo>
                  <a:pt x="5726896" y="1100953"/>
                  <a:pt x="5729009" y="1103470"/>
                  <a:pt x="5733235" y="1105988"/>
                </a:cubicBezTo>
                <a:lnTo>
                  <a:pt x="5739709" y="1103830"/>
                </a:lnTo>
                <a:lnTo>
                  <a:pt x="5741867" y="1103830"/>
                </a:lnTo>
                <a:lnTo>
                  <a:pt x="5742946" y="1104909"/>
                </a:lnTo>
                <a:cubicBezTo>
                  <a:pt x="5744564" y="1104909"/>
                  <a:pt x="5748476" y="1099919"/>
                  <a:pt x="5754680" y="1089938"/>
                </a:cubicBezTo>
                <a:lnTo>
                  <a:pt x="5761154" y="1087780"/>
                </a:lnTo>
                <a:lnTo>
                  <a:pt x="5761154" y="1082385"/>
                </a:lnTo>
                <a:lnTo>
                  <a:pt x="5765470" y="1078069"/>
                </a:lnTo>
                <a:lnTo>
                  <a:pt x="5776125" y="1078069"/>
                </a:lnTo>
                <a:cubicBezTo>
                  <a:pt x="5781880" y="1078069"/>
                  <a:pt x="5790467" y="1087016"/>
                  <a:pt x="5801886" y="1104909"/>
                </a:cubicBezTo>
                <a:lnTo>
                  <a:pt x="5801886" y="1108147"/>
                </a:lnTo>
                <a:cubicBezTo>
                  <a:pt x="5799189" y="1110843"/>
                  <a:pt x="5793839" y="1113002"/>
                  <a:pt x="5785836" y="1114620"/>
                </a:cubicBezTo>
                <a:cubicBezTo>
                  <a:pt x="5781341" y="1111743"/>
                  <a:pt x="5775271" y="1110304"/>
                  <a:pt x="5767628" y="1110304"/>
                </a:cubicBezTo>
                <a:lnTo>
                  <a:pt x="5762233" y="1113541"/>
                </a:lnTo>
                <a:cubicBezTo>
                  <a:pt x="5754051" y="1112642"/>
                  <a:pt x="5747981" y="1110843"/>
                  <a:pt x="5744025" y="1108147"/>
                </a:cubicBezTo>
                <a:cubicBezTo>
                  <a:pt x="5738990" y="1108147"/>
                  <a:pt x="5731122" y="1109585"/>
                  <a:pt x="5720422" y="1112462"/>
                </a:cubicBezTo>
                <a:cubicBezTo>
                  <a:pt x="5726176" y="1118486"/>
                  <a:pt x="5729054" y="1123117"/>
                  <a:pt x="5729054" y="1126355"/>
                </a:cubicBezTo>
                <a:cubicBezTo>
                  <a:pt x="5726176" y="1128513"/>
                  <a:pt x="5724738" y="1134941"/>
                  <a:pt x="5724738" y="1145641"/>
                </a:cubicBezTo>
                <a:lnTo>
                  <a:pt x="5724738" y="1163850"/>
                </a:lnTo>
                <a:cubicBezTo>
                  <a:pt x="5721321" y="1169964"/>
                  <a:pt x="5716331" y="1174954"/>
                  <a:pt x="5709766" y="1178821"/>
                </a:cubicBezTo>
                <a:lnTo>
                  <a:pt x="5705450" y="1178821"/>
                </a:lnTo>
                <a:lnTo>
                  <a:pt x="5704371" y="1177742"/>
                </a:lnTo>
                <a:lnTo>
                  <a:pt x="5696818" y="1183137"/>
                </a:lnTo>
                <a:lnTo>
                  <a:pt x="5695739" y="1183137"/>
                </a:lnTo>
                <a:cubicBezTo>
                  <a:pt x="5694301" y="1183137"/>
                  <a:pt x="5693581" y="1181339"/>
                  <a:pt x="5693581" y="1177742"/>
                </a:cubicBezTo>
                <a:lnTo>
                  <a:pt x="5692502" y="1176798"/>
                </a:lnTo>
                <a:lnTo>
                  <a:pt x="5689400" y="1176798"/>
                </a:lnTo>
                <a:lnTo>
                  <a:pt x="5689400" y="1182058"/>
                </a:lnTo>
                <a:cubicBezTo>
                  <a:pt x="5689400" y="1184216"/>
                  <a:pt x="5686163" y="1186014"/>
                  <a:pt x="5679689" y="1187453"/>
                </a:cubicBezTo>
                <a:lnTo>
                  <a:pt x="5675373" y="1187453"/>
                </a:lnTo>
                <a:cubicBezTo>
                  <a:pt x="5673755" y="1187453"/>
                  <a:pt x="5672316" y="1183182"/>
                  <a:pt x="5671057" y="1174640"/>
                </a:cubicBezTo>
                <a:lnTo>
                  <a:pt x="5670113" y="1174640"/>
                </a:lnTo>
                <a:lnTo>
                  <a:pt x="5670113" y="1178821"/>
                </a:lnTo>
                <a:lnTo>
                  <a:pt x="5671057" y="1186374"/>
                </a:lnTo>
                <a:lnTo>
                  <a:pt x="5669034" y="1186374"/>
                </a:lnTo>
                <a:cubicBezTo>
                  <a:pt x="5666516" y="1185475"/>
                  <a:pt x="5662200" y="1177967"/>
                  <a:pt x="5656086" y="1163850"/>
                </a:cubicBezTo>
                <a:lnTo>
                  <a:pt x="5636799" y="1146721"/>
                </a:lnTo>
                <a:lnTo>
                  <a:pt x="5637878" y="1145641"/>
                </a:lnTo>
                <a:lnTo>
                  <a:pt x="5637878" y="1144563"/>
                </a:lnTo>
                <a:cubicBezTo>
                  <a:pt x="5636080" y="1144563"/>
                  <a:pt x="5633562" y="1143124"/>
                  <a:pt x="5630325" y="1140247"/>
                </a:cubicBezTo>
                <a:lnTo>
                  <a:pt x="5629246" y="1140247"/>
                </a:lnTo>
                <a:lnTo>
                  <a:pt x="5631404" y="1143484"/>
                </a:lnTo>
                <a:lnTo>
                  <a:pt x="5631404" y="1144563"/>
                </a:lnTo>
                <a:lnTo>
                  <a:pt x="5630325" y="1144563"/>
                </a:lnTo>
                <a:cubicBezTo>
                  <a:pt x="5628616" y="1144563"/>
                  <a:pt x="5627582" y="1143124"/>
                  <a:pt x="5627223" y="1140247"/>
                </a:cubicBezTo>
                <a:cubicBezTo>
                  <a:pt x="5628302" y="1136740"/>
                  <a:pt x="5630774" y="1134987"/>
                  <a:pt x="5634641" y="1134987"/>
                </a:cubicBezTo>
                <a:lnTo>
                  <a:pt x="5651770" y="1134987"/>
                </a:lnTo>
                <a:lnTo>
                  <a:pt x="5671057" y="1140247"/>
                </a:lnTo>
                <a:cubicBezTo>
                  <a:pt x="5675373" y="1138808"/>
                  <a:pt x="5677531" y="1135975"/>
                  <a:pt x="5677531" y="1131749"/>
                </a:cubicBezTo>
                <a:lnTo>
                  <a:pt x="5677531" y="1130671"/>
                </a:lnTo>
                <a:lnTo>
                  <a:pt x="5676452" y="1124196"/>
                </a:lnTo>
                <a:lnTo>
                  <a:pt x="5677531" y="1123117"/>
                </a:lnTo>
                <a:lnTo>
                  <a:pt x="5677531" y="1122038"/>
                </a:lnTo>
                <a:cubicBezTo>
                  <a:pt x="5677531" y="1114935"/>
                  <a:pt x="5674339" y="1111383"/>
                  <a:pt x="5667955" y="1111383"/>
                </a:cubicBezTo>
                <a:cubicBezTo>
                  <a:pt x="5658604" y="1110663"/>
                  <a:pt x="5653928" y="1108866"/>
                  <a:pt x="5653928" y="1105988"/>
                </a:cubicBezTo>
                <a:lnTo>
                  <a:pt x="5657165" y="1103830"/>
                </a:lnTo>
                <a:lnTo>
                  <a:pt x="5658244" y="1103830"/>
                </a:lnTo>
                <a:lnTo>
                  <a:pt x="5666876" y="1105988"/>
                </a:lnTo>
                <a:lnTo>
                  <a:pt x="5671057" y="1102751"/>
                </a:lnTo>
                <a:lnTo>
                  <a:pt x="5675373" y="1103830"/>
                </a:lnTo>
                <a:lnTo>
                  <a:pt x="5676452" y="1103830"/>
                </a:lnTo>
                <a:cubicBezTo>
                  <a:pt x="5675733" y="1093310"/>
                  <a:pt x="5674654" y="1087601"/>
                  <a:pt x="5673215" y="1086701"/>
                </a:cubicBezTo>
                <a:lnTo>
                  <a:pt x="5673215" y="1085622"/>
                </a:lnTo>
                <a:cubicBezTo>
                  <a:pt x="5673215" y="1082745"/>
                  <a:pt x="5681443" y="1080946"/>
                  <a:pt x="5697897" y="1080227"/>
                </a:cubicBezTo>
                <a:cubicBezTo>
                  <a:pt x="5708418" y="1077350"/>
                  <a:pt x="5714127" y="1074877"/>
                  <a:pt x="5715027" y="1072809"/>
                </a:cubicBezTo>
                <a:lnTo>
                  <a:pt x="5715027" y="1066335"/>
                </a:lnTo>
                <a:lnTo>
                  <a:pt x="5713948" y="1066335"/>
                </a:lnTo>
                <a:lnTo>
                  <a:pt x="5705450" y="1069572"/>
                </a:lnTo>
                <a:lnTo>
                  <a:pt x="5687242" y="1063098"/>
                </a:lnTo>
                <a:lnTo>
                  <a:pt x="5682926" y="1065256"/>
                </a:lnTo>
                <a:lnTo>
                  <a:pt x="5674294" y="1064177"/>
                </a:lnTo>
                <a:cubicBezTo>
                  <a:pt x="5667371" y="1066335"/>
                  <a:pt x="5658829" y="1067414"/>
                  <a:pt x="5648668" y="1067414"/>
                </a:cubicBezTo>
                <a:lnTo>
                  <a:pt x="5642194" y="1063098"/>
                </a:lnTo>
                <a:lnTo>
                  <a:pt x="5633562" y="1063098"/>
                </a:lnTo>
                <a:lnTo>
                  <a:pt x="5629246" y="1066335"/>
                </a:lnTo>
                <a:cubicBezTo>
                  <a:pt x="5621423" y="1064537"/>
                  <a:pt x="5617512" y="1062738"/>
                  <a:pt x="5617512" y="1060940"/>
                </a:cubicBezTo>
                <a:lnTo>
                  <a:pt x="5619670" y="1058782"/>
                </a:lnTo>
                <a:lnTo>
                  <a:pt x="5628302" y="1058782"/>
                </a:lnTo>
                <a:lnTo>
                  <a:pt x="5636799" y="1056624"/>
                </a:lnTo>
                <a:lnTo>
                  <a:pt x="5642194" y="1059861"/>
                </a:lnTo>
                <a:lnTo>
                  <a:pt x="5652849" y="1055545"/>
                </a:lnTo>
                <a:lnTo>
                  <a:pt x="5656086" y="1056624"/>
                </a:lnTo>
                <a:lnTo>
                  <a:pt x="5657165" y="1055545"/>
                </a:lnTo>
                <a:lnTo>
                  <a:pt x="5664718" y="1056624"/>
                </a:lnTo>
                <a:lnTo>
                  <a:pt x="5667955" y="1056624"/>
                </a:lnTo>
                <a:lnTo>
                  <a:pt x="5671057" y="1054466"/>
                </a:lnTo>
                <a:lnTo>
                  <a:pt x="5679689" y="1054466"/>
                </a:lnTo>
                <a:lnTo>
                  <a:pt x="5682926" y="1057703"/>
                </a:lnTo>
                <a:lnTo>
                  <a:pt x="5700055" y="1054466"/>
                </a:lnTo>
                <a:lnTo>
                  <a:pt x="5703292" y="1054466"/>
                </a:lnTo>
                <a:lnTo>
                  <a:pt x="5715027" y="1056624"/>
                </a:lnTo>
                <a:cubicBezTo>
                  <a:pt x="5719163" y="1056624"/>
                  <a:pt x="5723838" y="1053432"/>
                  <a:pt x="5729054" y="1047048"/>
                </a:cubicBezTo>
                <a:lnTo>
                  <a:pt x="5729054" y="1040574"/>
                </a:lnTo>
                <a:lnTo>
                  <a:pt x="5727975" y="1040574"/>
                </a:lnTo>
                <a:lnTo>
                  <a:pt x="5718264" y="1042732"/>
                </a:lnTo>
                <a:cubicBezTo>
                  <a:pt x="5716825" y="1039855"/>
                  <a:pt x="5715027" y="1038416"/>
                  <a:pt x="5712869" y="1038416"/>
                </a:cubicBezTo>
                <a:lnTo>
                  <a:pt x="5703292" y="1040574"/>
                </a:lnTo>
                <a:lnTo>
                  <a:pt x="5675373" y="1040574"/>
                </a:lnTo>
                <a:cubicBezTo>
                  <a:pt x="5673935" y="1040574"/>
                  <a:pt x="5673215" y="1042372"/>
                  <a:pt x="5673215" y="1045969"/>
                </a:cubicBezTo>
                <a:cubicBezTo>
                  <a:pt x="5670248" y="1048846"/>
                  <a:pt x="5667056" y="1050644"/>
                  <a:pt x="5663639" y="1051364"/>
                </a:cubicBezTo>
                <a:cubicBezTo>
                  <a:pt x="5659323" y="1050824"/>
                  <a:pt x="5657165" y="1050105"/>
                  <a:pt x="5657165" y="1049206"/>
                </a:cubicBezTo>
                <a:lnTo>
                  <a:pt x="5656086" y="1050285"/>
                </a:lnTo>
                <a:lnTo>
                  <a:pt x="5644352" y="1050285"/>
                </a:lnTo>
                <a:lnTo>
                  <a:pt x="5629246" y="1051364"/>
                </a:lnTo>
                <a:cubicBezTo>
                  <a:pt x="5620704" y="1050465"/>
                  <a:pt x="5616433" y="1046868"/>
                  <a:pt x="5616433" y="1040574"/>
                </a:cubicBezTo>
                <a:lnTo>
                  <a:pt x="5616433" y="1033155"/>
                </a:lnTo>
                <a:cubicBezTo>
                  <a:pt x="5618411" y="1030818"/>
                  <a:pt x="5620209" y="1025423"/>
                  <a:pt x="5621828" y="1016971"/>
                </a:cubicBezTo>
                <a:lnTo>
                  <a:pt x="5622907" y="1015891"/>
                </a:lnTo>
                <a:lnTo>
                  <a:pt x="5622907" y="1013734"/>
                </a:lnTo>
                <a:cubicBezTo>
                  <a:pt x="5620749" y="1011126"/>
                  <a:pt x="5619670" y="1007934"/>
                  <a:pt x="5619670" y="1004157"/>
                </a:cubicBezTo>
                <a:lnTo>
                  <a:pt x="5619670" y="989186"/>
                </a:lnTo>
                <a:lnTo>
                  <a:pt x="5617512" y="959109"/>
                </a:lnTo>
                <a:lnTo>
                  <a:pt x="5618591" y="952635"/>
                </a:lnTo>
                <a:lnTo>
                  <a:pt x="5617512" y="951690"/>
                </a:lnTo>
                <a:lnTo>
                  <a:pt x="5615354" y="951690"/>
                </a:lnTo>
                <a:cubicBezTo>
                  <a:pt x="5611038" y="951690"/>
                  <a:pt x="5608880" y="953084"/>
                  <a:pt x="5608880" y="955872"/>
                </a:cubicBezTo>
                <a:lnTo>
                  <a:pt x="5609959" y="956951"/>
                </a:lnTo>
                <a:lnTo>
                  <a:pt x="5607935" y="973001"/>
                </a:lnTo>
                <a:lnTo>
                  <a:pt x="5608880" y="974080"/>
                </a:lnTo>
                <a:lnTo>
                  <a:pt x="5609959" y="974080"/>
                </a:lnTo>
                <a:lnTo>
                  <a:pt x="5608880" y="979475"/>
                </a:lnTo>
                <a:lnTo>
                  <a:pt x="5612117" y="991344"/>
                </a:lnTo>
                <a:lnTo>
                  <a:pt x="5612117" y="995525"/>
                </a:lnTo>
                <a:cubicBezTo>
                  <a:pt x="5609329" y="1004157"/>
                  <a:pt x="5607935" y="1010946"/>
                  <a:pt x="5607935" y="1015891"/>
                </a:cubicBezTo>
                <a:lnTo>
                  <a:pt x="5609959" y="1025603"/>
                </a:lnTo>
                <a:lnTo>
                  <a:pt x="5608880" y="1049206"/>
                </a:lnTo>
                <a:lnTo>
                  <a:pt x="5612117" y="1064177"/>
                </a:lnTo>
                <a:cubicBezTo>
                  <a:pt x="5611577" y="1067954"/>
                  <a:pt x="5609105" y="1071550"/>
                  <a:pt x="5604698" y="1074967"/>
                </a:cubicBezTo>
                <a:lnTo>
                  <a:pt x="5605777" y="1080227"/>
                </a:lnTo>
                <a:lnTo>
                  <a:pt x="5605777" y="1081306"/>
                </a:lnTo>
                <a:lnTo>
                  <a:pt x="5601461" y="1086701"/>
                </a:lnTo>
                <a:lnTo>
                  <a:pt x="5602540" y="1092096"/>
                </a:lnTo>
                <a:cubicBezTo>
                  <a:pt x="5597325" y="1117093"/>
                  <a:pt x="5590896" y="1129591"/>
                  <a:pt x="5583253" y="1129591"/>
                </a:cubicBezTo>
                <a:lnTo>
                  <a:pt x="5582174" y="1128513"/>
                </a:lnTo>
                <a:lnTo>
                  <a:pt x="5582174" y="1127433"/>
                </a:lnTo>
                <a:lnTo>
                  <a:pt x="5569226" y="1131749"/>
                </a:lnTo>
                <a:lnTo>
                  <a:pt x="5569226" y="1132828"/>
                </a:lnTo>
                <a:lnTo>
                  <a:pt x="5572463" y="1132828"/>
                </a:lnTo>
                <a:lnTo>
                  <a:pt x="5574621" y="1130671"/>
                </a:lnTo>
                <a:lnTo>
                  <a:pt x="5578937" y="1130671"/>
                </a:lnTo>
                <a:cubicBezTo>
                  <a:pt x="5580376" y="1130671"/>
                  <a:pt x="5581095" y="1131749"/>
                  <a:pt x="5581095" y="1133908"/>
                </a:cubicBezTo>
                <a:cubicBezTo>
                  <a:pt x="5581095" y="1141370"/>
                  <a:pt x="5576465" y="1147080"/>
                  <a:pt x="5567203" y="1151036"/>
                </a:cubicBezTo>
                <a:cubicBezTo>
                  <a:pt x="5562527" y="1154633"/>
                  <a:pt x="5559290" y="1159623"/>
                  <a:pt x="5557492" y="1166008"/>
                </a:cubicBezTo>
                <a:lnTo>
                  <a:pt x="5542521" y="1177742"/>
                </a:lnTo>
                <a:lnTo>
                  <a:pt x="5540363" y="1177742"/>
                </a:lnTo>
                <a:cubicBezTo>
                  <a:pt x="5538565" y="1177742"/>
                  <a:pt x="5537486" y="1176348"/>
                  <a:pt x="5537126" y="1173561"/>
                </a:cubicBezTo>
                <a:lnTo>
                  <a:pt x="5544679" y="1149957"/>
                </a:lnTo>
                <a:lnTo>
                  <a:pt x="5543600" y="1148878"/>
                </a:lnTo>
                <a:lnTo>
                  <a:pt x="5543600" y="1147800"/>
                </a:lnTo>
                <a:cubicBezTo>
                  <a:pt x="5552142" y="1131524"/>
                  <a:pt x="5556413" y="1113316"/>
                  <a:pt x="5556413" y="1093175"/>
                </a:cubicBezTo>
                <a:lnTo>
                  <a:pt x="5556413" y="1087780"/>
                </a:lnTo>
                <a:lnTo>
                  <a:pt x="5562887" y="1068493"/>
                </a:lnTo>
                <a:lnTo>
                  <a:pt x="5559650" y="1057703"/>
                </a:lnTo>
                <a:lnTo>
                  <a:pt x="5559650" y="1047048"/>
                </a:lnTo>
                <a:cubicBezTo>
                  <a:pt x="5559650" y="1035628"/>
                  <a:pt x="5561089" y="1023849"/>
                  <a:pt x="5563966" y="1011710"/>
                </a:cubicBezTo>
                <a:lnTo>
                  <a:pt x="5559650" y="979475"/>
                </a:lnTo>
                <a:lnTo>
                  <a:pt x="5560729" y="969899"/>
                </a:lnTo>
                <a:lnTo>
                  <a:pt x="5559650" y="962346"/>
                </a:lnTo>
                <a:lnTo>
                  <a:pt x="5560729" y="961267"/>
                </a:lnTo>
                <a:lnTo>
                  <a:pt x="5561808" y="962346"/>
                </a:lnTo>
                <a:lnTo>
                  <a:pt x="5563966" y="962346"/>
                </a:lnTo>
                <a:lnTo>
                  <a:pt x="5563966" y="960188"/>
                </a:lnTo>
                <a:cubicBezTo>
                  <a:pt x="5561808" y="960188"/>
                  <a:pt x="5560729" y="956995"/>
                  <a:pt x="5560729" y="950612"/>
                </a:cubicBezTo>
                <a:lnTo>
                  <a:pt x="5559650" y="951690"/>
                </a:lnTo>
                <a:lnTo>
                  <a:pt x="5557492" y="951690"/>
                </a:lnTo>
                <a:lnTo>
                  <a:pt x="5557492" y="949533"/>
                </a:lnTo>
                <a:cubicBezTo>
                  <a:pt x="5560369" y="945576"/>
                  <a:pt x="5561808" y="941620"/>
                  <a:pt x="5561808" y="937664"/>
                </a:cubicBezTo>
                <a:cubicBezTo>
                  <a:pt x="5559650" y="936944"/>
                  <a:pt x="5558571" y="934831"/>
                  <a:pt x="5558571" y="931325"/>
                </a:cubicBezTo>
                <a:lnTo>
                  <a:pt x="5558571" y="929166"/>
                </a:lnTo>
                <a:cubicBezTo>
                  <a:pt x="5559110" y="924850"/>
                  <a:pt x="5560189" y="922693"/>
                  <a:pt x="5561808" y="922693"/>
                </a:cubicBezTo>
                <a:lnTo>
                  <a:pt x="5567203" y="922693"/>
                </a:lnTo>
                <a:cubicBezTo>
                  <a:pt x="5577004" y="928806"/>
                  <a:pt x="5585906" y="932359"/>
                  <a:pt x="5593908" y="933348"/>
                </a:cubicBezTo>
                <a:lnTo>
                  <a:pt x="5603619" y="938742"/>
                </a:lnTo>
                <a:lnTo>
                  <a:pt x="5605777" y="938742"/>
                </a:lnTo>
                <a:lnTo>
                  <a:pt x="5609959" y="937664"/>
                </a:lnTo>
                <a:cubicBezTo>
                  <a:pt x="5612117" y="939103"/>
                  <a:pt x="5619265" y="940541"/>
                  <a:pt x="5631404" y="941980"/>
                </a:cubicBezTo>
                <a:lnTo>
                  <a:pt x="5641115" y="936585"/>
                </a:lnTo>
                <a:lnTo>
                  <a:pt x="5658244" y="939821"/>
                </a:lnTo>
                <a:lnTo>
                  <a:pt x="5685084" y="936585"/>
                </a:lnTo>
                <a:cubicBezTo>
                  <a:pt x="5690569" y="938742"/>
                  <a:pt x="5700550" y="940900"/>
                  <a:pt x="5715027" y="943059"/>
                </a:cubicBezTo>
                <a:lnTo>
                  <a:pt x="5718264" y="944138"/>
                </a:lnTo>
                <a:lnTo>
                  <a:pt x="5727975" y="938742"/>
                </a:lnTo>
                <a:lnTo>
                  <a:pt x="5737551" y="939821"/>
                </a:lnTo>
                <a:cubicBezTo>
                  <a:pt x="5741148" y="939821"/>
                  <a:pt x="5745104" y="936989"/>
                  <a:pt x="5749420" y="931325"/>
                </a:cubicBezTo>
                <a:cubicBezTo>
                  <a:pt x="5751308" y="931144"/>
                  <a:pt x="5756298" y="927907"/>
                  <a:pt x="5764391" y="921613"/>
                </a:cubicBezTo>
                <a:close/>
                <a:moveTo>
                  <a:pt x="6120448" y="921209"/>
                </a:moveTo>
                <a:cubicBezTo>
                  <a:pt x="6122337" y="926874"/>
                  <a:pt x="6124090" y="929706"/>
                  <a:pt x="6125708" y="929706"/>
                </a:cubicBezTo>
                <a:lnTo>
                  <a:pt x="6127866" y="929706"/>
                </a:lnTo>
                <a:lnTo>
                  <a:pt x="6133127" y="925390"/>
                </a:lnTo>
                <a:lnTo>
                  <a:pt x="6134206" y="925390"/>
                </a:lnTo>
                <a:cubicBezTo>
                  <a:pt x="6139331" y="931055"/>
                  <a:pt x="6143557" y="933887"/>
                  <a:pt x="6146884" y="933887"/>
                </a:cubicBezTo>
                <a:cubicBezTo>
                  <a:pt x="6147963" y="937304"/>
                  <a:pt x="6153268" y="940497"/>
                  <a:pt x="6162799" y="943463"/>
                </a:cubicBezTo>
                <a:lnTo>
                  <a:pt x="6163878" y="953040"/>
                </a:lnTo>
                <a:cubicBezTo>
                  <a:pt x="6163878" y="955467"/>
                  <a:pt x="6158573" y="962166"/>
                  <a:pt x="6147963" y="973137"/>
                </a:cubicBezTo>
                <a:lnTo>
                  <a:pt x="6140545" y="974215"/>
                </a:lnTo>
                <a:lnTo>
                  <a:pt x="6138387" y="974215"/>
                </a:lnTo>
                <a:cubicBezTo>
                  <a:pt x="6135419" y="974215"/>
                  <a:pt x="6132947" y="972822"/>
                  <a:pt x="6130969" y="970034"/>
                </a:cubicBezTo>
                <a:cubicBezTo>
                  <a:pt x="6121078" y="966258"/>
                  <a:pt x="6116132" y="963066"/>
                  <a:pt x="6116132" y="960459"/>
                </a:cubicBezTo>
                <a:lnTo>
                  <a:pt x="6117211" y="950882"/>
                </a:lnTo>
                <a:cubicBezTo>
                  <a:pt x="6117211" y="943958"/>
                  <a:pt x="6114379" y="936540"/>
                  <a:pt x="6108714" y="928627"/>
                </a:cubicBezTo>
                <a:lnTo>
                  <a:pt x="6108714" y="925390"/>
                </a:lnTo>
                <a:cubicBezTo>
                  <a:pt x="6108714" y="923322"/>
                  <a:pt x="6112626" y="921928"/>
                  <a:pt x="6120448" y="921209"/>
                </a:cubicBezTo>
                <a:close/>
                <a:moveTo>
                  <a:pt x="1696827" y="920937"/>
                </a:moveTo>
                <a:cubicBezTo>
                  <a:pt x="1701863" y="921656"/>
                  <a:pt x="1704382" y="922735"/>
                  <a:pt x="1704382" y="924174"/>
                </a:cubicBezTo>
                <a:lnTo>
                  <a:pt x="1709776" y="923095"/>
                </a:lnTo>
                <a:lnTo>
                  <a:pt x="1716249" y="923095"/>
                </a:lnTo>
                <a:cubicBezTo>
                  <a:pt x="1730187" y="923275"/>
                  <a:pt x="1741965" y="925073"/>
                  <a:pt x="1751589" y="928490"/>
                </a:cubicBezTo>
                <a:lnTo>
                  <a:pt x="1758061" y="927411"/>
                </a:lnTo>
                <a:lnTo>
                  <a:pt x="1762377" y="930648"/>
                </a:lnTo>
                <a:lnTo>
                  <a:pt x="1761299" y="931727"/>
                </a:lnTo>
                <a:lnTo>
                  <a:pt x="1762377" y="932806"/>
                </a:lnTo>
                <a:lnTo>
                  <a:pt x="1762377" y="933885"/>
                </a:lnTo>
                <a:cubicBezTo>
                  <a:pt x="1754465" y="943506"/>
                  <a:pt x="1750508" y="949935"/>
                  <a:pt x="1750508" y="953172"/>
                </a:cubicBezTo>
                <a:lnTo>
                  <a:pt x="1751589" y="959646"/>
                </a:lnTo>
                <a:lnTo>
                  <a:pt x="1750508" y="960725"/>
                </a:lnTo>
                <a:lnTo>
                  <a:pt x="1751589" y="961670"/>
                </a:lnTo>
                <a:lnTo>
                  <a:pt x="1752665" y="961670"/>
                </a:lnTo>
                <a:lnTo>
                  <a:pt x="1751589" y="962748"/>
                </a:lnTo>
                <a:lnTo>
                  <a:pt x="1751589" y="972459"/>
                </a:lnTo>
                <a:lnTo>
                  <a:pt x="1752665" y="977854"/>
                </a:lnTo>
                <a:lnTo>
                  <a:pt x="1763456" y="974618"/>
                </a:lnTo>
                <a:lnTo>
                  <a:pt x="1767772" y="983249"/>
                </a:lnTo>
                <a:lnTo>
                  <a:pt x="1773032" y="982171"/>
                </a:lnTo>
                <a:cubicBezTo>
                  <a:pt x="1775192" y="982171"/>
                  <a:pt x="1776269" y="985003"/>
                  <a:pt x="1776269" y="990668"/>
                </a:cubicBezTo>
                <a:lnTo>
                  <a:pt x="1777348" y="991747"/>
                </a:lnTo>
                <a:cubicBezTo>
                  <a:pt x="1777348" y="993545"/>
                  <a:pt x="1779866" y="994984"/>
                  <a:pt x="1784902" y="996063"/>
                </a:cubicBezTo>
                <a:lnTo>
                  <a:pt x="1784902" y="999300"/>
                </a:lnTo>
                <a:lnTo>
                  <a:pt x="1782744" y="1001458"/>
                </a:lnTo>
                <a:lnTo>
                  <a:pt x="1754826" y="996063"/>
                </a:lnTo>
                <a:cubicBezTo>
                  <a:pt x="1752486" y="996243"/>
                  <a:pt x="1749609" y="1001638"/>
                  <a:pt x="1746192" y="1012248"/>
                </a:cubicBezTo>
                <a:cubicBezTo>
                  <a:pt x="1751227" y="1022408"/>
                  <a:pt x="1753746" y="1029197"/>
                  <a:pt x="1753746" y="1032614"/>
                </a:cubicBezTo>
                <a:lnTo>
                  <a:pt x="1751589" y="1034772"/>
                </a:lnTo>
                <a:lnTo>
                  <a:pt x="1751589" y="1036930"/>
                </a:lnTo>
                <a:lnTo>
                  <a:pt x="1754826" y="1041111"/>
                </a:lnTo>
                <a:cubicBezTo>
                  <a:pt x="1751227" y="1049923"/>
                  <a:pt x="1749429" y="1056757"/>
                  <a:pt x="1749429" y="1061612"/>
                </a:cubicBezTo>
                <a:lnTo>
                  <a:pt x="1750508" y="1067952"/>
                </a:lnTo>
                <a:lnTo>
                  <a:pt x="1746192" y="1072267"/>
                </a:lnTo>
                <a:cubicBezTo>
                  <a:pt x="1747812" y="1072447"/>
                  <a:pt x="1749969" y="1075684"/>
                  <a:pt x="1752665" y="1081978"/>
                </a:cubicBezTo>
                <a:lnTo>
                  <a:pt x="1751589" y="1085215"/>
                </a:lnTo>
                <a:lnTo>
                  <a:pt x="1752665" y="1096950"/>
                </a:lnTo>
                <a:lnTo>
                  <a:pt x="1749429" y="1107740"/>
                </a:lnTo>
                <a:lnTo>
                  <a:pt x="1749429" y="1116372"/>
                </a:lnTo>
                <a:lnTo>
                  <a:pt x="1752665" y="1128106"/>
                </a:lnTo>
                <a:lnTo>
                  <a:pt x="1750508" y="1133501"/>
                </a:lnTo>
                <a:lnTo>
                  <a:pt x="1752665" y="1139975"/>
                </a:lnTo>
                <a:lnTo>
                  <a:pt x="1752665" y="1147393"/>
                </a:lnTo>
                <a:cubicBezTo>
                  <a:pt x="1749788" y="1153867"/>
                  <a:pt x="1748350" y="1159981"/>
                  <a:pt x="1748350" y="1165736"/>
                </a:cubicBezTo>
                <a:cubicBezTo>
                  <a:pt x="1743764" y="1174998"/>
                  <a:pt x="1737336" y="1179628"/>
                  <a:pt x="1729063" y="1179628"/>
                </a:cubicBezTo>
                <a:cubicBezTo>
                  <a:pt x="1723309" y="1183404"/>
                  <a:pt x="1715441" y="1185563"/>
                  <a:pt x="1705461" y="1186102"/>
                </a:cubicBezTo>
                <a:lnTo>
                  <a:pt x="1703303" y="1186102"/>
                </a:lnTo>
                <a:cubicBezTo>
                  <a:pt x="1696109" y="1185203"/>
                  <a:pt x="1692512" y="1183765"/>
                  <a:pt x="1692512" y="1181786"/>
                </a:cubicBezTo>
                <a:lnTo>
                  <a:pt x="1692512" y="1180707"/>
                </a:lnTo>
                <a:lnTo>
                  <a:pt x="1694670" y="1177470"/>
                </a:lnTo>
                <a:lnTo>
                  <a:pt x="1694670" y="1175312"/>
                </a:lnTo>
                <a:lnTo>
                  <a:pt x="1688332" y="1175312"/>
                </a:lnTo>
                <a:cubicBezTo>
                  <a:pt x="1687251" y="1175312"/>
                  <a:pt x="1685453" y="1171041"/>
                  <a:pt x="1682937" y="1162499"/>
                </a:cubicBezTo>
                <a:cubicBezTo>
                  <a:pt x="1673405" y="1151889"/>
                  <a:pt x="1664098" y="1145100"/>
                  <a:pt x="1655017" y="1142133"/>
                </a:cubicBezTo>
                <a:lnTo>
                  <a:pt x="1651779" y="1137817"/>
                </a:lnTo>
                <a:lnTo>
                  <a:pt x="1651779" y="1136738"/>
                </a:lnTo>
                <a:lnTo>
                  <a:pt x="1652860" y="1136738"/>
                </a:lnTo>
                <a:lnTo>
                  <a:pt x="1666751" y="1137817"/>
                </a:lnTo>
                <a:lnTo>
                  <a:pt x="1674303" y="1134580"/>
                </a:lnTo>
                <a:cubicBezTo>
                  <a:pt x="1674303" y="1136738"/>
                  <a:pt x="1675743" y="1137817"/>
                  <a:pt x="1678621" y="1137817"/>
                </a:cubicBezTo>
                <a:lnTo>
                  <a:pt x="1684015" y="1134580"/>
                </a:lnTo>
                <a:lnTo>
                  <a:pt x="1693591" y="1134580"/>
                </a:lnTo>
                <a:cubicBezTo>
                  <a:pt x="1699346" y="1134580"/>
                  <a:pt x="1702222" y="1128151"/>
                  <a:pt x="1702222" y="1115293"/>
                </a:cubicBezTo>
                <a:cubicBezTo>
                  <a:pt x="1702222" y="1111696"/>
                  <a:pt x="1702942" y="1109898"/>
                  <a:pt x="1704382" y="1109898"/>
                </a:cubicBezTo>
                <a:lnTo>
                  <a:pt x="1700064" y="1087373"/>
                </a:lnTo>
                <a:lnTo>
                  <a:pt x="1704382" y="1066872"/>
                </a:lnTo>
                <a:lnTo>
                  <a:pt x="1702222" y="1058375"/>
                </a:lnTo>
                <a:lnTo>
                  <a:pt x="1704382" y="1047585"/>
                </a:lnTo>
                <a:lnTo>
                  <a:pt x="1702222" y="1026140"/>
                </a:lnTo>
                <a:lnTo>
                  <a:pt x="1703303" y="1021824"/>
                </a:lnTo>
                <a:lnTo>
                  <a:pt x="1702222" y="1014271"/>
                </a:lnTo>
                <a:lnTo>
                  <a:pt x="1704382" y="1006853"/>
                </a:lnTo>
                <a:lnTo>
                  <a:pt x="1704382" y="1000379"/>
                </a:lnTo>
                <a:lnTo>
                  <a:pt x="1702222" y="997142"/>
                </a:lnTo>
                <a:lnTo>
                  <a:pt x="1689410" y="998221"/>
                </a:lnTo>
                <a:lnTo>
                  <a:pt x="1647464" y="998221"/>
                </a:lnTo>
                <a:lnTo>
                  <a:pt x="1644227" y="994984"/>
                </a:lnTo>
                <a:lnTo>
                  <a:pt x="1644227" y="992826"/>
                </a:lnTo>
                <a:lnTo>
                  <a:pt x="1646385" y="990668"/>
                </a:lnTo>
                <a:lnTo>
                  <a:pt x="1647464" y="990668"/>
                </a:lnTo>
                <a:lnTo>
                  <a:pt x="1685095" y="991747"/>
                </a:lnTo>
                <a:lnTo>
                  <a:pt x="1685095" y="992826"/>
                </a:lnTo>
                <a:lnTo>
                  <a:pt x="1694670" y="988510"/>
                </a:lnTo>
                <a:lnTo>
                  <a:pt x="1700064" y="990668"/>
                </a:lnTo>
                <a:lnTo>
                  <a:pt x="1702222" y="984328"/>
                </a:lnTo>
                <a:lnTo>
                  <a:pt x="1702222" y="962748"/>
                </a:lnTo>
                <a:lnTo>
                  <a:pt x="1704382" y="959646"/>
                </a:lnTo>
                <a:lnTo>
                  <a:pt x="1704382" y="958567"/>
                </a:lnTo>
                <a:cubicBezTo>
                  <a:pt x="1701863" y="943281"/>
                  <a:pt x="1698987" y="933256"/>
                  <a:pt x="1695749" y="928490"/>
                </a:cubicBezTo>
                <a:lnTo>
                  <a:pt x="1695749" y="923095"/>
                </a:lnTo>
                <a:lnTo>
                  <a:pt x="1696827" y="922016"/>
                </a:lnTo>
                <a:close/>
                <a:moveTo>
                  <a:pt x="8203595" y="920537"/>
                </a:moveTo>
                <a:lnTo>
                  <a:pt x="8218702" y="920537"/>
                </a:lnTo>
                <a:lnTo>
                  <a:pt x="8223018" y="924853"/>
                </a:lnTo>
                <a:lnTo>
                  <a:pt x="8240282" y="922694"/>
                </a:lnTo>
                <a:cubicBezTo>
                  <a:pt x="8240282" y="924133"/>
                  <a:pt x="8246756" y="925616"/>
                  <a:pt x="8259704" y="927145"/>
                </a:cubicBezTo>
                <a:lnTo>
                  <a:pt x="8260783" y="930382"/>
                </a:lnTo>
                <a:lnTo>
                  <a:pt x="8249993" y="944544"/>
                </a:lnTo>
                <a:lnTo>
                  <a:pt x="8248914" y="944544"/>
                </a:lnTo>
                <a:lnTo>
                  <a:pt x="8243519" y="943464"/>
                </a:lnTo>
                <a:lnTo>
                  <a:pt x="8243519" y="946702"/>
                </a:lnTo>
                <a:lnTo>
                  <a:pt x="8245677" y="951153"/>
                </a:lnTo>
                <a:lnTo>
                  <a:pt x="8244598" y="959785"/>
                </a:lnTo>
                <a:lnTo>
                  <a:pt x="8248914" y="965315"/>
                </a:lnTo>
                <a:cubicBezTo>
                  <a:pt x="8248914" y="975116"/>
                  <a:pt x="8237764" y="987839"/>
                  <a:pt x="8215464" y="1003485"/>
                </a:cubicBezTo>
                <a:cubicBezTo>
                  <a:pt x="8211148" y="1003485"/>
                  <a:pt x="8208990" y="1004205"/>
                  <a:pt x="8208990" y="1005644"/>
                </a:cubicBezTo>
                <a:lnTo>
                  <a:pt x="8208990" y="1006857"/>
                </a:lnTo>
                <a:lnTo>
                  <a:pt x="8213306" y="1007936"/>
                </a:lnTo>
                <a:lnTo>
                  <a:pt x="8214386" y="1006857"/>
                </a:lnTo>
                <a:lnTo>
                  <a:pt x="8219780" y="1007936"/>
                </a:lnTo>
                <a:lnTo>
                  <a:pt x="8220860" y="1007936"/>
                </a:lnTo>
                <a:cubicBezTo>
                  <a:pt x="8230391" y="1004969"/>
                  <a:pt x="8238663" y="1003485"/>
                  <a:pt x="8245677" y="1003485"/>
                </a:cubicBezTo>
                <a:lnTo>
                  <a:pt x="8253230" y="1003485"/>
                </a:lnTo>
                <a:cubicBezTo>
                  <a:pt x="8256826" y="1003485"/>
                  <a:pt x="8258625" y="1002766"/>
                  <a:pt x="8258625" y="1001327"/>
                </a:cubicBezTo>
                <a:cubicBezTo>
                  <a:pt x="8254668" y="995842"/>
                  <a:pt x="8252510" y="989278"/>
                  <a:pt x="8252151" y="981635"/>
                </a:cubicBezTo>
                <a:lnTo>
                  <a:pt x="8253230" y="980556"/>
                </a:lnTo>
                <a:lnTo>
                  <a:pt x="8258625" y="980556"/>
                </a:lnTo>
                <a:cubicBezTo>
                  <a:pt x="8267167" y="983523"/>
                  <a:pt x="8271438" y="987164"/>
                  <a:pt x="8271438" y="991481"/>
                </a:cubicBezTo>
                <a:lnTo>
                  <a:pt x="8282228" y="990402"/>
                </a:lnTo>
                <a:cubicBezTo>
                  <a:pt x="8286004" y="990402"/>
                  <a:pt x="8293198" y="994403"/>
                  <a:pt x="8303808" y="1002406"/>
                </a:cubicBezTo>
                <a:lnTo>
                  <a:pt x="8304887" y="1001327"/>
                </a:lnTo>
                <a:lnTo>
                  <a:pt x="8305966" y="1001327"/>
                </a:lnTo>
                <a:lnTo>
                  <a:pt x="8308124" y="1003485"/>
                </a:lnTo>
                <a:lnTo>
                  <a:pt x="8308124" y="1014410"/>
                </a:lnTo>
                <a:cubicBezTo>
                  <a:pt x="8309742" y="1016028"/>
                  <a:pt x="8311541" y="1021154"/>
                  <a:pt x="8313519" y="1029786"/>
                </a:cubicBezTo>
                <a:lnTo>
                  <a:pt x="8313519" y="1030865"/>
                </a:lnTo>
                <a:cubicBezTo>
                  <a:pt x="8309383" y="1034282"/>
                  <a:pt x="8306505" y="1038283"/>
                  <a:pt x="8304887" y="1042869"/>
                </a:cubicBezTo>
                <a:lnTo>
                  <a:pt x="8303808" y="1043948"/>
                </a:lnTo>
                <a:lnTo>
                  <a:pt x="8301650" y="1043948"/>
                </a:lnTo>
                <a:lnTo>
                  <a:pt x="8296255" y="1042869"/>
                </a:lnTo>
                <a:cubicBezTo>
                  <a:pt x="8294996" y="1047904"/>
                  <a:pt x="8291040" y="1050422"/>
                  <a:pt x="8284386" y="1050422"/>
                </a:cubicBezTo>
                <a:cubicBezTo>
                  <a:pt x="8276473" y="1050422"/>
                  <a:pt x="8272517" y="1060627"/>
                  <a:pt x="8272517" y="1081039"/>
                </a:cubicBezTo>
                <a:cubicBezTo>
                  <a:pt x="8270988" y="1081039"/>
                  <a:pt x="8269954" y="1082837"/>
                  <a:pt x="8269415" y="1086433"/>
                </a:cubicBezTo>
                <a:lnTo>
                  <a:pt x="8272517" y="1101809"/>
                </a:lnTo>
                <a:lnTo>
                  <a:pt x="8272517" y="1102888"/>
                </a:lnTo>
                <a:lnTo>
                  <a:pt x="8269415" y="1112734"/>
                </a:lnTo>
                <a:cubicBezTo>
                  <a:pt x="8269415" y="1116511"/>
                  <a:pt x="8271888" y="1121590"/>
                  <a:pt x="8276833" y="1127975"/>
                </a:cubicBezTo>
                <a:cubicBezTo>
                  <a:pt x="8277732" y="1131661"/>
                  <a:pt x="8278811" y="1133505"/>
                  <a:pt x="8280070" y="1133505"/>
                </a:cubicBezTo>
                <a:lnTo>
                  <a:pt x="8285465" y="1133505"/>
                </a:lnTo>
                <a:cubicBezTo>
                  <a:pt x="8287263" y="1133505"/>
                  <a:pt x="8289421" y="1129099"/>
                  <a:pt x="8291939" y="1120287"/>
                </a:cubicBezTo>
                <a:cubicBezTo>
                  <a:pt x="8294636" y="1120287"/>
                  <a:pt x="8297154" y="1112285"/>
                  <a:pt x="8299492" y="1096279"/>
                </a:cubicBezTo>
                <a:lnTo>
                  <a:pt x="8303808" y="1090884"/>
                </a:lnTo>
                <a:lnTo>
                  <a:pt x="8304887" y="1090884"/>
                </a:lnTo>
                <a:lnTo>
                  <a:pt x="8307045" y="1093042"/>
                </a:lnTo>
                <a:lnTo>
                  <a:pt x="8305966" y="1122580"/>
                </a:lnTo>
                <a:cubicBezTo>
                  <a:pt x="8315317" y="1129054"/>
                  <a:pt x="8319993" y="1134854"/>
                  <a:pt x="8319993" y="1139979"/>
                </a:cubicBezTo>
                <a:cubicBezTo>
                  <a:pt x="8315497" y="1157422"/>
                  <a:pt x="8311900" y="1166144"/>
                  <a:pt x="8309203" y="1166144"/>
                </a:cubicBezTo>
                <a:cubicBezTo>
                  <a:pt x="8305067" y="1166144"/>
                  <a:pt x="8301470" y="1167987"/>
                  <a:pt x="8298413" y="1171674"/>
                </a:cubicBezTo>
                <a:lnTo>
                  <a:pt x="8283307" y="1179362"/>
                </a:lnTo>
                <a:lnTo>
                  <a:pt x="8254309" y="1183678"/>
                </a:lnTo>
                <a:cubicBezTo>
                  <a:pt x="8237764" y="1178553"/>
                  <a:pt x="8229492" y="1172349"/>
                  <a:pt x="8229492" y="1165065"/>
                </a:cubicBezTo>
                <a:cubicBezTo>
                  <a:pt x="8228233" y="1165065"/>
                  <a:pt x="8227514" y="1160345"/>
                  <a:pt x="8227334" y="1150904"/>
                </a:cubicBezTo>
                <a:lnTo>
                  <a:pt x="8229492" y="1118129"/>
                </a:lnTo>
                <a:lnTo>
                  <a:pt x="8227334" y="1107204"/>
                </a:lnTo>
                <a:lnTo>
                  <a:pt x="8228412" y="1106125"/>
                </a:lnTo>
                <a:lnTo>
                  <a:pt x="8227334" y="1100730"/>
                </a:lnTo>
                <a:lnTo>
                  <a:pt x="8227334" y="1086433"/>
                </a:lnTo>
                <a:lnTo>
                  <a:pt x="8230570" y="1073350"/>
                </a:lnTo>
                <a:cubicBezTo>
                  <a:pt x="8228952" y="1069035"/>
                  <a:pt x="8227514" y="1066877"/>
                  <a:pt x="8226254" y="1066877"/>
                </a:cubicBezTo>
                <a:cubicBezTo>
                  <a:pt x="8221938" y="1078655"/>
                  <a:pt x="8219780" y="1088456"/>
                  <a:pt x="8219780" y="1096279"/>
                </a:cubicBezTo>
                <a:lnTo>
                  <a:pt x="8220860" y="1105046"/>
                </a:lnTo>
                <a:cubicBezTo>
                  <a:pt x="8210070" y="1124738"/>
                  <a:pt x="8203595" y="1138945"/>
                  <a:pt x="8201437" y="1147667"/>
                </a:cubicBezTo>
                <a:cubicBezTo>
                  <a:pt x="8201437" y="1151983"/>
                  <a:pt x="8190333" y="1161064"/>
                  <a:pt x="8168123" y="1174911"/>
                </a:cubicBezTo>
                <a:lnTo>
                  <a:pt x="8160570" y="1181520"/>
                </a:lnTo>
                <a:lnTo>
                  <a:pt x="8141148" y="1184757"/>
                </a:lnTo>
                <a:lnTo>
                  <a:pt x="8140069" y="1184757"/>
                </a:lnTo>
                <a:lnTo>
                  <a:pt x="8137911" y="1182599"/>
                </a:lnTo>
                <a:lnTo>
                  <a:pt x="8137911" y="1180441"/>
                </a:lnTo>
                <a:cubicBezTo>
                  <a:pt x="8151758" y="1168752"/>
                  <a:pt x="8160031" y="1158187"/>
                  <a:pt x="8162728" y="1148746"/>
                </a:cubicBezTo>
                <a:lnTo>
                  <a:pt x="8165965" y="1147667"/>
                </a:lnTo>
                <a:lnTo>
                  <a:pt x="8165965" y="1145508"/>
                </a:lnTo>
                <a:cubicBezTo>
                  <a:pt x="8165965" y="1140383"/>
                  <a:pt x="8169202" y="1134898"/>
                  <a:pt x="8175676" y="1129054"/>
                </a:cubicBezTo>
                <a:lnTo>
                  <a:pt x="8175676" y="1126896"/>
                </a:lnTo>
                <a:lnTo>
                  <a:pt x="8172439" y="1122580"/>
                </a:lnTo>
                <a:lnTo>
                  <a:pt x="8172439" y="1118129"/>
                </a:lnTo>
                <a:lnTo>
                  <a:pt x="8176755" y="1106125"/>
                </a:lnTo>
                <a:lnTo>
                  <a:pt x="8174597" y="1095200"/>
                </a:lnTo>
                <a:cubicBezTo>
                  <a:pt x="8176755" y="1094482"/>
                  <a:pt x="8177834" y="1092323"/>
                  <a:pt x="8177834" y="1088726"/>
                </a:cubicBezTo>
                <a:lnTo>
                  <a:pt x="8177834" y="1087648"/>
                </a:lnTo>
                <a:cubicBezTo>
                  <a:pt x="8175676" y="1086478"/>
                  <a:pt x="8173878" y="1078071"/>
                  <a:pt x="8172439" y="1062425"/>
                </a:cubicBezTo>
                <a:cubicBezTo>
                  <a:pt x="8165965" y="1058649"/>
                  <a:pt x="8162728" y="1048848"/>
                  <a:pt x="8162728" y="1033023"/>
                </a:cubicBezTo>
                <a:lnTo>
                  <a:pt x="8158412" y="1028572"/>
                </a:lnTo>
                <a:cubicBezTo>
                  <a:pt x="8154456" y="1028572"/>
                  <a:pt x="8147622" y="1035496"/>
                  <a:pt x="8137911" y="1049343"/>
                </a:cubicBezTo>
                <a:cubicBezTo>
                  <a:pt x="8135753" y="1049343"/>
                  <a:pt x="8130718" y="1055547"/>
                  <a:pt x="8122805" y="1067956"/>
                </a:cubicBezTo>
                <a:lnTo>
                  <a:pt x="8116331" y="1073350"/>
                </a:lnTo>
                <a:lnTo>
                  <a:pt x="8116331" y="1075508"/>
                </a:lnTo>
                <a:lnTo>
                  <a:pt x="8120647" y="1075508"/>
                </a:lnTo>
                <a:lnTo>
                  <a:pt x="8127121" y="1076723"/>
                </a:lnTo>
                <a:lnTo>
                  <a:pt x="8130358" y="1075508"/>
                </a:lnTo>
                <a:lnTo>
                  <a:pt x="8137911" y="1076723"/>
                </a:lnTo>
                <a:lnTo>
                  <a:pt x="8144385" y="1074430"/>
                </a:lnTo>
                <a:cubicBezTo>
                  <a:pt x="8149420" y="1080274"/>
                  <a:pt x="8151938" y="1084275"/>
                  <a:pt x="8151938" y="1086433"/>
                </a:cubicBezTo>
                <a:cubicBezTo>
                  <a:pt x="8151938" y="1090120"/>
                  <a:pt x="8148701" y="1091963"/>
                  <a:pt x="8142227" y="1091963"/>
                </a:cubicBezTo>
                <a:cubicBezTo>
                  <a:pt x="8139350" y="1094841"/>
                  <a:pt x="8129639" y="1098482"/>
                  <a:pt x="8113094" y="1102888"/>
                </a:cubicBezTo>
                <a:cubicBezTo>
                  <a:pt x="8104462" y="1110351"/>
                  <a:pt x="8096594" y="1114353"/>
                  <a:pt x="8089491" y="1114892"/>
                </a:cubicBezTo>
                <a:lnTo>
                  <a:pt x="8085175" y="1110576"/>
                </a:lnTo>
                <a:lnTo>
                  <a:pt x="8081938" y="1110576"/>
                </a:lnTo>
                <a:cubicBezTo>
                  <a:pt x="8080140" y="1110576"/>
                  <a:pt x="8078701" y="1113813"/>
                  <a:pt x="8077622" y="1120287"/>
                </a:cubicBezTo>
                <a:lnTo>
                  <a:pt x="8070069" y="1127975"/>
                </a:lnTo>
                <a:lnTo>
                  <a:pt x="8067911" y="1127975"/>
                </a:lnTo>
                <a:cubicBezTo>
                  <a:pt x="8065033" y="1127975"/>
                  <a:pt x="8062516" y="1118533"/>
                  <a:pt x="8060358" y="1099651"/>
                </a:cubicBezTo>
                <a:cubicBezTo>
                  <a:pt x="8056761" y="1096504"/>
                  <a:pt x="8054963" y="1092503"/>
                  <a:pt x="8054963" y="1087648"/>
                </a:cubicBezTo>
                <a:lnTo>
                  <a:pt x="8054963" y="1085354"/>
                </a:lnTo>
                <a:lnTo>
                  <a:pt x="8057121" y="1083196"/>
                </a:lnTo>
                <a:lnTo>
                  <a:pt x="8056042" y="1082118"/>
                </a:lnTo>
                <a:lnTo>
                  <a:pt x="8056042" y="1078880"/>
                </a:lnTo>
                <a:cubicBezTo>
                  <a:pt x="8056042" y="1077621"/>
                  <a:pt x="8057840" y="1076498"/>
                  <a:pt x="8061437" y="1075508"/>
                </a:cubicBezTo>
                <a:lnTo>
                  <a:pt x="8074385" y="1077802"/>
                </a:lnTo>
                <a:lnTo>
                  <a:pt x="8080859" y="1077802"/>
                </a:lnTo>
                <a:cubicBezTo>
                  <a:pt x="8080859" y="1074114"/>
                  <a:pt x="8086254" y="1066112"/>
                  <a:pt x="8097044" y="1053794"/>
                </a:cubicBezTo>
                <a:cubicBezTo>
                  <a:pt x="8100550" y="1053794"/>
                  <a:pt x="8102304" y="1052669"/>
                  <a:pt x="8102304" y="1050422"/>
                </a:cubicBezTo>
                <a:lnTo>
                  <a:pt x="8102304" y="1041790"/>
                </a:lnTo>
                <a:lnTo>
                  <a:pt x="8100146" y="1039497"/>
                </a:lnTo>
                <a:cubicBezTo>
                  <a:pt x="8098707" y="1041025"/>
                  <a:pt x="8094796" y="1041790"/>
                  <a:pt x="8088412" y="1041790"/>
                </a:cubicBezTo>
                <a:cubicBezTo>
                  <a:pt x="8083376" y="1047185"/>
                  <a:pt x="8080859" y="1053704"/>
                  <a:pt x="8080859" y="1061346"/>
                </a:cubicBezTo>
                <a:lnTo>
                  <a:pt x="8076543" y="1061346"/>
                </a:lnTo>
                <a:cubicBezTo>
                  <a:pt x="8069349" y="1056311"/>
                  <a:pt x="8065753" y="1049388"/>
                  <a:pt x="8065753" y="1040576"/>
                </a:cubicBezTo>
                <a:cubicBezTo>
                  <a:pt x="8057840" y="1025290"/>
                  <a:pt x="8053884" y="1015848"/>
                  <a:pt x="8053884" y="1012252"/>
                </a:cubicBezTo>
                <a:lnTo>
                  <a:pt x="8056042" y="1010094"/>
                </a:lnTo>
                <a:lnTo>
                  <a:pt x="8065753" y="1011173"/>
                </a:lnTo>
                <a:cubicBezTo>
                  <a:pt x="8072047" y="1011173"/>
                  <a:pt x="8076723" y="1006812"/>
                  <a:pt x="8079780" y="998089"/>
                </a:cubicBezTo>
                <a:cubicBezTo>
                  <a:pt x="8085534" y="997011"/>
                  <a:pt x="8088412" y="995527"/>
                  <a:pt x="8088412" y="993639"/>
                </a:cubicBezTo>
                <a:lnTo>
                  <a:pt x="8084096" y="989323"/>
                </a:lnTo>
                <a:cubicBezTo>
                  <a:pt x="8084096" y="987884"/>
                  <a:pt x="8085894" y="987164"/>
                  <a:pt x="8089491" y="987164"/>
                </a:cubicBezTo>
                <a:lnTo>
                  <a:pt x="8089491" y="982714"/>
                </a:lnTo>
                <a:cubicBezTo>
                  <a:pt x="8089491" y="980376"/>
                  <a:pt x="8090570" y="977858"/>
                  <a:pt x="8092728" y="975161"/>
                </a:cubicBezTo>
                <a:lnTo>
                  <a:pt x="8092728" y="970710"/>
                </a:lnTo>
                <a:lnTo>
                  <a:pt x="8090570" y="967473"/>
                </a:lnTo>
                <a:lnTo>
                  <a:pt x="8090570" y="964236"/>
                </a:lnTo>
                <a:cubicBezTo>
                  <a:pt x="8091829" y="962977"/>
                  <a:pt x="8093987" y="954974"/>
                  <a:pt x="8097044" y="940228"/>
                </a:cubicBezTo>
                <a:cubicBezTo>
                  <a:pt x="8098752" y="940228"/>
                  <a:pt x="8100146" y="935867"/>
                  <a:pt x="8101225" y="927145"/>
                </a:cubicBezTo>
                <a:lnTo>
                  <a:pt x="8102304" y="925931"/>
                </a:lnTo>
                <a:lnTo>
                  <a:pt x="8103383" y="925931"/>
                </a:lnTo>
                <a:lnTo>
                  <a:pt x="8128200" y="930382"/>
                </a:lnTo>
                <a:cubicBezTo>
                  <a:pt x="8129639" y="932360"/>
                  <a:pt x="8134314" y="934923"/>
                  <a:pt x="8142227" y="938070"/>
                </a:cubicBezTo>
                <a:lnTo>
                  <a:pt x="8148701" y="935777"/>
                </a:lnTo>
                <a:lnTo>
                  <a:pt x="8150859" y="935777"/>
                </a:lnTo>
                <a:lnTo>
                  <a:pt x="8156254" y="941307"/>
                </a:lnTo>
                <a:lnTo>
                  <a:pt x="8156254" y="943464"/>
                </a:lnTo>
                <a:cubicBezTo>
                  <a:pt x="8142407" y="953086"/>
                  <a:pt x="8132336" y="965450"/>
                  <a:pt x="8126042" y="980556"/>
                </a:cubicBezTo>
                <a:lnTo>
                  <a:pt x="8113094" y="997011"/>
                </a:lnTo>
                <a:cubicBezTo>
                  <a:pt x="8102844" y="999889"/>
                  <a:pt x="8096414" y="1003890"/>
                  <a:pt x="8093807" y="1009015"/>
                </a:cubicBezTo>
                <a:lnTo>
                  <a:pt x="8093807" y="1010094"/>
                </a:lnTo>
                <a:lnTo>
                  <a:pt x="8105541" y="1006857"/>
                </a:lnTo>
                <a:lnTo>
                  <a:pt x="8116331" y="1007936"/>
                </a:lnTo>
                <a:cubicBezTo>
                  <a:pt x="8117230" y="998404"/>
                  <a:pt x="8120108" y="993639"/>
                  <a:pt x="8124963" y="993639"/>
                </a:cubicBezTo>
                <a:cubicBezTo>
                  <a:pt x="8128020" y="996067"/>
                  <a:pt x="8133056" y="997910"/>
                  <a:pt x="8140069" y="999168"/>
                </a:cubicBezTo>
                <a:cubicBezTo>
                  <a:pt x="8140069" y="1002945"/>
                  <a:pt x="8147622" y="1005868"/>
                  <a:pt x="8162728" y="1007936"/>
                </a:cubicBezTo>
                <a:lnTo>
                  <a:pt x="8164886" y="1010094"/>
                </a:lnTo>
                <a:cubicBezTo>
                  <a:pt x="8180622" y="1007936"/>
                  <a:pt x="8188489" y="1003215"/>
                  <a:pt x="8188489" y="995932"/>
                </a:cubicBezTo>
                <a:lnTo>
                  <a:pt x="8192805" y="969631"/>
                </a:lnTo>
                <a:lnTo>
                  <a:pt x="8183229" y="966394"/>
                </a:lnTo>
                <a:lnTo>
                  <a:pt x="8159491" y="968552"/>
                </a:lnTo>
                <a:cubicBezTo>
                  <a:pt x="8151578" y="965675"/>
                  <a:pt x="8147622" y="962393"/>
                  <a:pt x="8147622" y="958706"/>
                </a:cubicBezTo>
                <a:lnTo>
                  <a:pt x="8148701" y="957627"/>
                </a:lnTo>
                <a:lnTo>
                  <a:pt x="8149780" y="957627"/>
                </a:lnTo>
                <a:lnTo>
                  <a:pt x="8162728" y="958706"/>
                </a:lnTo>
                <a:cubicBezTo>
                  <a:pt x="8167044" y="955828"/>
                  <a:pt x="8170281" y="954390"/>
                  <a:pt x="8172439" y="954390"/>
                </a:cubicBezTo>
                <a:lnTo>
                  <a:pt x="8179992" y="956548"/>
                </a:lnTo>
                <a:lnTo>
                  <a:pt x="8187410" y="954390"/>
                </a:lnTo>
                <a:cubicBezTo>
                  <a:pt x="8191726" y="957267"/>
                  <a:pt x="8195683" y="958706"/>
                  <a:pt x="8199279" y="958706"/>
                </a:cubicBezTo>
                <a:lnTo>
                  <a:pt x="8201437" y="958706"/>
                </a:lnTo>
                <a:lnTo>
                  <a:pt x="8199279" y="944544"/>
                </a:lnTo>
                <a:lnTo>
                  <a:pt x="8200358" y="933619"/>
                </a:lnTo>
                <a:lnTo>
                  <a:pt x="8198200" y="924853"/>
                </a:lnTo>
                <a:close/>
                <a:moveTo>
                  <a:pt x="4659333" y="920246"/>
                </a:moveTo>
                <a:lnTo>
                  <a:pt x="4659333" y="924562"/>
                </a:lnTo>
                <a:lnTo>
                  <a:pt x="4660412" y="924562"/>
                </a:lnTo>
                <a:lnTo>
                  <a:pt x="4660412" y="920246"/>
                </a:lnTo>
                <a:close/>
                <a:moveTo>
                  <a:pt x="3640242" y="919859"/>
                </a:moveTo>
                <a:cubicBezTo>
                  <a:pt x="3642400" y="919859"/>
                  <a:pt x="3644558" y="922737"/>
                  <a:pt x="3646716" y="928490"/>
                </a:cubicBezTo>
                <a:lnTo>
                  <a:pt x="3647795" y="928490"/>
                </a:lnTo>
                <a:lnTo>
                  <a:pt x="3654269" y="923095"/>
                </a:lnTo>
                <a:lnTo>
                  <a:pt x="3656427" y="923095"/>
                </a:lnTo>
                <a:cubicBezTo>
                  <a:pt x="3658585" y="925074"/>
                  <a:pt x="3670454" y="927592"/>
                  <a:pt x="3692034" y="930649"/>
                </a:cubicBezTo>
                <a:lnTo>
                  <a:pt x="3693113" y="931728"/>
                </a:lnTo>
                <a:lnTo>
                  <a:pt x="3693113" y="933886"/>
                </a:lnTo>
                <a:lnTo>
                  <a:pt x="3685560" y="947913"/>
                </a:lnTo>
                <a:cubicBezTo>
                  <a:pt x="3687179" y="952049"/>
                  <a:pt x="3697204" y="954567"/>
                  <a:pt x="3715637" y="955466"/>
                </a:cubicBezTo>
                <a:cubicBezTo>
                  <a:pt x="3724089" y="943237"/>
                  <a:pt x="3729844" y="937123"/>
                  <a:pt x="3732901" y="937123"/>
                </a:cubicBezTo>
                <a:cubicBezTo>
                  <a:pt x="3736498" y="937123"/>
                  <a:pt x="3738296" y="935684"/>
                  <a:pt x="3738296" y="932807"/>
                </a:cubicBezTo>
                <a:lnTo>
                  <a:pt x="3741533" y="931728"/>
                </a:lnTo>
                <a:cubicBezTo>
                  <a:pt x="3767789" y="943957"/>
                  <a:pt x="3781097" y="950790"/>
                  <a:pt x="3781457" y="952229"/>
                </a:cubicBezTo>
                <a:cubicBezTo>
                  <a:pt x="3782895" y="952229"/>
                  <a:pt x="3783615" y="954027"/>
                  <a:pt x="3783615" y="957624"/>
                </a:cubicBezTo>
                <a:lnTo>
                  <a:pt x="3783615" y="959782"/>
                </a:lnTo>
                <a:lnTo>
                  <a:pt x="3780378" y="963019"/>
                </a:lnTo>
                <a:lnTo>
                  <a:pt x="3779299" y="963019"/>
                </a:lnTo>
                <a:cubicBezTo>
                  <a:pt x="3777680" y="963019"/>
                  <a:pt x="3776241" y="959782"/>
                  <a:pt x="3774983" y="953308"/>
                </a:cubicBezTo>
                <a:cubicBezTo>
                  <a:pt x="3773544" y="953308"/>
                  <a:pt x="3772465" y="956185"/>
                  <a:pt x="3771746" y="961940"/>
                </a:cubicBezTo>
                <a:lnTo>
                  <a:pt x="3760956" y="961940"/>
                </a:lnTo>
                <a:lnTo>
                  <a:pt x="3745849" y="965177"/>
                </a:lnTo>
                <a:lnTo>
                  <a:pt x="3733980" y="963019"/>
                </a:lnTo>
                <a:lnTo>
                  <a:pt x="3727506" y="965177"/>
                </a:lnTo>
                <a:lnTo>
                  <a:pt x="3727506" y="967335"/>
                </a:lnTo>
                <a:cubicBezTo>
                  <a:pt x="3736858" y="970752"/>
                  <a:pt x="3741533" y="973989"/>
                  <a:pt x="3741533" y="977046"/>
                </a:cubicBezTo>
                <a:lnTo>
                  <a:pt x="3742612" y="977046"/>
                </a:lnTo>
                <a:lnTo>
                  <a:pt x="3753402" y="973809"/>
                </a:lnTo>
                <a:cubicBezTo>
                  <a:pt x="3756999" y="973809"/>
                  <a:pt x="3766351" y="979879"/>
                  <a:pt x="3781457" y="992018"/>
                </a:cubicBezTo>
                <a:cubicBezTo>
                  <a:pt x="3788650" y="994175"/>
                  <a:pt x="3792247" y="997772"/>
                  <a:pt x="3792247" y="1002807"/>
                </a:cubicBezTo>
                <a:lnTo>
                  <a:pt x="3787931" y="1007124"/>
                </a:lnTo>
                <a:lnTo>
                  <a:pt x="3779299" y="1007124"/>
                </a:lnTo>
                <a:lnTo>
                  <a:pt x="3769588" y="1003886"/>
                </a:lnTo>
                <a:cubicBezTo>
                  <a:pt x="3766890" y="1006045"/>
                  <a:pt x="3761854" y="1007483"/>
                  <a:pt x="3754481" y="1008202"/>
                </a:cubicBezTo>
                <a:lnTo>
                  <a:pt x="3739375" y="1004966"/>
                </a:lnTo>
                <a:lnTo>
                  <a:pt x="3738296" y="1004966"/>
                </a:lnTo>
                <a:cubicBezTo>
                  <a:pt x="3733980" y="1005325"/>
                  <a:pt x="3731822" y="1006404"/>
                  <a:pt x="3731822" y="1008202"/>
                </a:cubicBezTo>
                <a:lnTo>
                  <a:pt x="3731822" y="1013598"/>
                </a:lnTo>
                <a:lnTo>
                  <a:pt x="3735059" y="1016834"/>
                </a:lnTo>
                <a:lnTo>
                  <a:pt x="3739375" y="1014676"/>
                </a:lnTo>
                <a:cubicBezTo>
                  <a:pt x="3744231" y="1014676"/>
                  <a:pt x="3749266" y="1017554"/>
                  <a:pt x="3754481" y="1023309"/>
                </a:cubicBezTo>
                <a:cubicBezTo>
                  <a:pt x="3761675" y="1023309"/>
                  <a:pt x="3765272" y="1024028"/>
                  <a:pt x="3765272" y="1025467"/>
                </a:cubicBezTo>
                <a:lnTo>
                  <a:pt x="3765272" y="1026546"/>
                </a:lnTo>
                <a:cubicBezTo>
                  <a:pt x="3765272" y="1029963"/>
                  <a:pt x="3762394" y="1033559"/>
                  <a:pt x="3756640" y="1037336"/>
                </a:cubicBezTo>
                <a:cubicBezTo>
                  <a:pt x="3756640" y="1041652"/>
                  <a:pt x="3754481" y="1043810"/>
                  <a:pt x="3750165" y="1043810"/>
                </a:cubicBezTo>
                <a:lnTo>
                  <a:pt x="3750165" y="1057837"/>
                </a:lnTo>
                <a:cubicBezTo>
                  <a:pt x="3755201" y="1063052"/>
                  <a:pt x="3757719" y="1067368"/>
                  <a:pt x="3757719" y="1070785"/>
                </a:cubicBezTo>
                <a:cubicBezTo>
                  <a:pt x="3757719" y="1085711"/>
                  <a:pt x="3751964" y="1095017"/>
                  <a:pt x="3740454" y="1098704"/>
                </a:cubicBezTo>
                <a:lnTo>
                  <a:pt x="3736138" y="1098704"/>
                </a:lnTo>
                <a:lnTo>
                  <a:pt x="3732901" y="1097625"/>
                </a:lnTo>
                <a:lnTo>
                  <a:pt x="3726427" y="1098704"/>
                </a:lnTo>
                <a:lnTo>
                  <a:pt x="3724269" y="1098704"/>
                </a:lnTo>
                <a:lnTo>
                  <a:pt x="3724269" y="1099783"/>
                </a:lnTo>
                <a:cubicBezTo>
                  <a:pt x="3728585" y="1104638"/>
                  <a:pt x="3730743" y="1108595"/>
                  <a:pt x="3730743" y="1111652"/>
                </a:cubicBezTo>
                <a:lnTo>
                  <a:pt x="3727506" y="1118126"/>
                </a:lnTo>
                <a:lnTo>
                  <a:pt x="3727506" y="1121363"/>
                </a:lnTo>
                <a:cubicBezTo>
                  <a:pt x="3735419" y="1129456"/>
                  <a:pt x="3739375" y="1137009"/>
                  <a:pt x="3739375" y="1144022"/>
                </a:cubicBezTo>
                <a:lnTo>
                  <a:pt x="3739375" y="1145101"/>
                </a:lnTo>
                <a:lnTo>
                  <a:pt x="3735059" y="1150496"/>
                </a:lnTo>
                <a:lnTo>
                  <a:pt x="3737217" y="1156970"/>
                </a:lnTo>
                <a:cubicBezTo>
                  <a:pt x="3737217" y="1158948"/>
                  <a:pt x="3733621" y="1163624"/>
                  <a:pt x="3726427" y="1170997"/>
                </a:cubicBezTo>
                <a:cubicBezTo>
                  <a:pt x="3725888" y="1173515"/>
                  <a:pt x="3719773" y="1176752"/>
                  <a:pt x="3708084" y="1180708"/>
                </a:cubicBezTo>
                <a:lnTo>
                  <a:pt x="3704847" y="1179629"/>
                </a:lnTo>
                <a:lnTo>
                  <a:pt x="3699587" y="1180708"/>
                </a:lnTo>
                <a:lnTo>
                  <a:pt x="3682323" y="1177471"/>
                </a:lnTo>
                <a:lnTo>
                  <a:pt x="3674770" y="1179629"/>
                </a:lnTo>
                <a:lnTo>
                  <a:pt x="3656427" y="1177471"/>
                </a:lnTo>
                <a:lnTo>
                  <a:pt x="3651032" y="1178550"/>
                </a:lnTo>
                <a:cubicBezTo>
                  <a:pt x="3650133" y="1174234"/>
                  <a:pt x="3649054" y="1172076"/>
                  <a:pt x="3647795" y="1172076"/>
                </a:cubicBezTo>
                <a:lnTo>
                  <a:pt x="3645637" y="1172076"/>
                </a:lnTo>
                <a:lnTo>
                  <a:pt x="3639163" y="1174234"/>
                </a:lnTo>
                <a:lnTo>
                  <a:pt x="3640242" y="1175313"/>
                </a:lnTo>
                <a:lnTo>
                  <a:pt x="3640242" y="1176392"/>
                </a:lnTo>
                <a:lnTo>
                  <a:pt x="3639163" y="1177471"/>
                </a:lnTo>
                <a:lnTo>
                  <a:pt x="3634847" y="1177471"/>
                </a:lnTo>
                <a:lnTo>
                  <a:pt x="3622978" y="1178550"/>
                </a:lnTo>
                <a:cubicBezTo>
                  <a:pt x="3612907" y="1174954"/>
                  <a:pt x="3607872" y="1172436"/>
                  <a:pt x="3607872" y="1170997"/>
                </a:cubicBezTo>
                <a:lnTo>
                  <a:pt x="3607872" y="1169918"/>
                </a:lnTo>
                <a:lnTo>
                  <a:pt x="3614346" y="1168839"/>
                </a:lnTo>
                <a:lnTo>
                  <a:pt x="3614346" y="1167760"/>
                </a:lnTo>
                <a:lnTo>
                  <a:pt x="3610030" y="1167760"/>
                </a:lnTo>
                <a:lnTo>
                  <a:pt x="3605714" y="1169918"/>
                </a:lnTo>
                <a:cubicBezTo>
                  <a:pt x="3599240" y="1169019"/>
                  <a:pt x="3596003" y="1164703"/>
                  <a:pt x="3596003" y="1156970"/>
                </a:cubicBezTo>
                <a:lnTo>
                  <a:pt x="3597082" y="1148338"/>
                </a:lnTo>
                <a:lnTo>
                  <a:pt x="3596003" y="1132153"/>
                </a:lnTo>
                <a:lnTo>
                  <a:pt x="3596003" y="1122442"/>
                </a:lnTo>
                <a:cubicBezTo>
                  <a:pt x="3596003" y="1110933"/>
                  <a:pt x="3597441" y="1105178"/>
                  <a:pt x="3600319" y="1105178"/>
                </a:cubicBezTo>
                <a:lnTo>
                  <a:pt x="3601398" y="1105178"/>
                </a:lnTo>
                <a:lnTo>
                  <a:pt x="3601398" y="1099783"/>
                </a:lnTo>
                <a:lnTo>
                  <a:pt x="3599240" y="1097625"/>
                </a:lnTo>
                <a:lnTo>
                  <a:pt x="3594924" y="1098704"/>
                </a:lnTo>
                <a:lnTo>
                  <a:pt x="3582111" y="1094523"/>
                </a:lnTo>
                <a:lnTo>
                  <a:pt x="3577795" y="1095602"/>
                </a:lnTo>
                <a:cubicBezTo>
                  <a:pt x="3572759" y="1091645"/>
                  <a:pt x="3570242" y="1088768"/>
                  <a:pt x="3570242" y="1086970"/>
                </a:cubicBezTo>
                <a:lnTo>
                  <a:pt x="3571321" y="1082654"/>
                </a:lnTo>
                <a:lnTo>
                  <a:pt x="3569163" y="1078338"/>
                </a:lnTo>
                <a:cubicBezTo>
                  <a:pt x="3570061" y="1059635"/>
                  <a:pt x="3571140" y="1050284"/>
                  <a:pt x="3572400" y="1050284"/>
                </a:cubicBezTo>
                <a:lnTo>
                  <a:pt x="3567005" y="1024388"/>
                </a:lnTo>
                <a:lnTo>
                  <a:pt x="3568084" y="1023309"/>
                </a:lnTo>
                <a:lnTo>
                  <a:pt x="3569163" y="1020072"/>
                </a:lnTo>
                <a:lnTo>
                  <a:pt x="3570242" y="1020072"/>
                </a:lnTo>
                <a:lnTo>
                  <a:pt x="3564847" y="1008202"/>
                </a:lnTo>
                <a:lnTo>
                  <a:pt x="3547582" y="1008202"/>
                </a:lnTo>
                <a:cubicBezTo>
                  <a:pt x="3541468" y="1008202"/>
                  <a:pt x="3536792" y="1006045"/>
                  <a:pt x="3533555" y="1001728"/>
                </a:cubicBezTo>
                <a:lnTo>
                  <a:pt x="3533555" y="999571"/>
                </a:lnTo>
                <a:lnTo>
                  <a:pt x="3535713" y="997413"/>
                </a:lnTo>
                <a:lnTo>
                  <a:pt x="3544345" y="997413"/>
                </a:lnTo>
                <a:lnTo>
                  <a:pt x="3552978" y="999571"/>
                </a:lnTo>
                <a:lnTo>
                  <a:pt x="3564847" y="999571"/>
                </a:lnTo>
                <a:lnTo>
                  <a:pt x="3576716" y="1000650"/>
                </a:lnTo>
                <a:lnTo>
                  <a:pt x="3587371" y="997413"/>
                </a:lnTo>
                <a:lnTo>
                  <a:pt x="3597082" y="997413"/>
                </a:lnTo>
                <a:cubicBezTo>
                  <a:pt x="3597082" y="987522"/>
                  <a:pt x="3593170" y="980373"/>
                  <a:pt x="3585348" y="975967"/>
                </a:cubicBezTo>
                <a:cubicBezTo>
                  <a:pt x="3582470" y="972551"/>
                  <a:pt x="3581032" y="969673"/>
                  <a:pt x="3581032" y="967335"/>
                </a:cubicBezTo>
                <a:cubicBezTo>
                  <a:pt x="3581751" y="964458"/>
                  <a:pt x="3583190" y="963019"/>
                  <a:pt x="3585348" y="963019"/>
                </a:cubicBezTo>
                <a:lnTo>
                  <a:pt x="3583190" y="955466"/>
                </a:lnTo>
                <a:lnTo>
                  <a:pt x="3584269" y="954387"/>
                </a:lnTo>
                <a:lnTo>
                  <a:pt x="3587371" y="954387"/>
                </a:lnTo>
                <a:lnTo>
                  <a:pt x="3596003" y="956545"/>
                </a:lnTo>
                <a:lnTo>
                  <a:pt x="3606793" y="953308"/>
                </a:lnTo>
                <a:lnTo>
                  <a:pt x="3616504" y="955466"/>
                </a:lnTo>
                <a:lnTo>
                  <a:pt x="3617583" y="954387"/>
                </a:lnTo>
                <a:lnTo>
                  <a:pt x="3618662" y="954387"/>
                </a:lnTo>
                <a:lnTo>
                  <a:pt x="3633768" y="955466"/>
                </a:lnTo>
                <a:lnTo>
                  <a:pt x="3639163" y="954387"/>
                </a:lnTo>
                <a:lnTo>
                  <a:pt x="3639163" y="951150"/>
                </a:lnTo>
                <a:lnTo>
                  <a:pt x="3634847" y="947913"/>
                </a:lnTo>
                <a:lnTo>
                  <a:pt x="3633768" y="946834"/>
                </a:lnTo>
                <a:lnTo>
                  <a:pt x="3633768" y="942518"/>
                </a:lnTo>
                <a:lnTo>
                  <a:pt x="3634847" y="934965"/>
                </a:lnTo>
                <a:lnTo>
                  <a:pt x="3631610" y="931728"/>
                </a:lnTo>
                <a:lnTo>
                  <a:pt x="3631610" y="929570"/>
                </a:lnTo>
                <a:cubicBezTo>
                  <a:pt x="3634307" y="923095"/>
                  <a:pt x="3637185" y="919859"/>
                  <a:pt x="3640242" y="919859"/>
                </a:cubicBezTo>
                <a:close/>
                <a:moveTo>
                  <a:pt x="6587104" y="919590"/>
                </a:moveTo>
                <a:lnTo>
                  <a:pt x="6589262" y="919590"/>
                </a:lnTo>
                <a:cubicBezTo>
                  <a:pt x="6591330" y="919590"/>
                  <a:pt x="6592813" y="922468"/>
                  <a:pt x="6593712" y="928222"/>
                </a:cubicBezTo>
                <a:lnTo>
                  <a:pt x="6600186" y="926065"/>
                </a:lnTo>
                <a:lnTo>
                  <a:pt x="6605716" y="927143"/>
                </a:lnTo>
                <a:lnTo>
                  <a:pt x="6610032" y="926065"/>
                </a:lnTo>
                <a:cubicBezTo>
                  <a:pt x="6626038" y="931459"/>
                  <a:pt x="6634040" y="939418"/>
                  <a:pt x="6634040" y="949938"/>
                </a:cubicBezTo>
                <a:lnTo>
                  <a:pt x="6636198" y="952096"/>
                </a:lnTo>
                <a:lnTo>
                  <a:pt x="6636198" y="955333"/>
                </a:lnTo>
                <a:lnTo>
                  <a:pt x="6634040" y="962886"/>
                </a:lnTo>
                <a:lnTo>
                  <a:pt x="6636198" y="969360"/>
                </a:lnTo>
                <a:lnTo>
                  <a:pt x="6625273" y="977048"/>
                </a:lnTo>
                <a:lnTo>
                  <a:pt x="6611111" y="975969"/>
                </a:lnTo>
                <a:lnTo>
                  <a:pt x="6607874" y="979206"/>
                </a:lnTo>
                <a:lnTo>
                  <a:pt x="6599107" y="979206"/>
                </a:lnTo>
                <a:cubicBezTo>
                  <a:pt x="6594971" y="979206"/>
                  <a:pt x="6592049" y="971249"/>
                  <a:pt x="6590341" y="955333"/>
                </a:cubicBezTo>
                <a:lnTo>
                  <a:pt x="6589262" y="952096"/>
                </a:lnTo>
                <a:lnTo>
                  <a:pt x="6592633" y="943464"/>
                </a:lnTo>
                <a:lnTo>
                  <a:pt x="6591554" y="936990"/>
                </a:lnTo>
                <a:lnTo>
                  <a:pt x="6592633" y="936990"/>
                </a:lnTo>
                <a:cubicBezTo>
                  <a:pt x="6592633" y="933663"/>
                  <a:pt x="6589711" y="930741"/>
                  <a:pt x="6583867" y="928222"/>
                </a:cubicBezTo>
                <a:lnTo>
                  <a:pt x="6582788" y="927143"/>
                </a:lnTo>
                <a:lnTo>
                  <a:pt x="6582788" y="923906"/>
                </a:lnTo>
                <a:close/>
                <a:moveTo>
                  <a:pt x="7213721" y="916331"/>
                </a:moveTo>
                <a:lnTo>
                  <a:pt x="7211563" y="919568"/>
                </a:lnTo>
                <a:lnTo>
                  <a:pt x="7211563" y="920647"/>
                </a:lnTo>
                <a:lnTo>
                  <a:pt x="7213721" y="922805"/>
                </a:lnTo>
                <a:lnTo>
                  <a:pt x="7215879" y="922805"/>
                </a:lnTo>
                <a:lnTo>
                  <a:pt x="7218037" y="920647"/>
                </a:lnTo>
                <a:lnTo>
                  <a:pt x="7218037" y="919568"/>
                </a:lnTo>
                <a:close/>
                <a:moveTo>
                  <a:pt x="45453" y="916099"/>
                </a:moveTo>
                <a:lnTo>
                  <a:pt x="45453" y="921494"/>
                </a:lnTo>
                <a:lnTo>
                  <a:pt x="37900" y="921494"/>
                </a:lnTo>
                <a:lnTo>
                  <a:pt x="37900" y="919336"/>
                </a:lnTo>
                <a:lnTo>
                  <a:pt x="35742" y="919336"/>
                </a:lnTo>
                <a:lnTo>
                  <a:pt x="35742" y="921494"/>
                </a:lnTo>
                <a:lnTo>
                  <a:pt x="30347" y="920416"/>
                </a:lnTo>
                <a:lnTo>
                  <a:pt x="30347" y="921494"/>
                </a:lnTo>
                <a:cubicBezTo>
                  <a:pt x="30347" y="924012"/>
                  <a:pt x="29268" y="926170"/>
                  <a:pt x="27110" y="927969"/>
                </a:cubicBezTo>
                <a:lnTo>
                  <a:pt x="28189" y="929048"/>
                </a:lnTo>
                <a:lnTo>
                  <a:pt x="30347" y="929048"/>
                </a:lnTo>
                <a:lnTo>
                  <a:pt x="30347" y="925811"/>
                </a:lnTo>
                <a:lnTo>
                  <a:pt x="32505" y="925811"/>
                </a:lnTo>
                <a:lnTo>
                  <a:pt x="32505" y="952246"/>
                </a:lnTo>
                <a:lnTo>
                  <a:pt x="30347" y="952246"/>
                </a:lnTo>
                <a:lnTo>
                  <a:pt x="30347" y="961957"/>
                </a:lnTo>
                <a:lnTo>
                  <a:pt x="32505" y="961957"/>
                </a:lnTo>
                <a:lnTo>
                  <a:pt x="32505" y="973826"/>
                </a:lnTo>
                <a:lnTo>
                  <a:pt x="30347" y="973826"/>
                </a:lnTo>
                <a:lnTo>
                  <a:pt x="30347" y="984616"/>
                </a:lnTo>
                <a:lnTo>
                  <a:pt x="32505" y="984616"/>
                </a:lnTo>
                <a:lnTo>
                  <a:pt x="32505" y="983537"/>
                </a:lnTo>
                <a:lnTo>
                  <a:pt x="31426" y="980300"/>
                </a:lnTo>
                <a:lnTo>
                  <a:pt x="57322" y="980300"/>
                </a:lnTo>
                <a:cubicBezTo>
                  <a:pt x="59660" y="980300"/>
                  <a:pt x="62177" y="979221"/>
                  <a:pt x="64875" y="977063"/>
                </a:cubicBezTo>
                <a:lnTo>
                  <a:pt x="71349" y="977063"/>
                </a:lnTo>
                <a:cubicBezTo>
                  <a:pt x="71349" y="979221"/>
                  <a:pt x="74226" y="980300"/>
                  <a:pt x="79981" y="980300"/>
                </a:cubicBezTo>
                <a:lnTo>
                  <a:pt x="83218" y="982458"/>
                </a:lnTo>
                <a:cubicBezTo>
                  <a:pt x="83218" y="980480"/>
                  <a:pt x="86814" y="979041"/>
                  <a:pt x="94008" y="978142"/>
                </a:cubicBezTo>
                <a:lnTo>
                  <a:pt x="102640" y="980300"/>
                </a:lnTo>
                <a:lnTo>
                  <a:pt x="110193" y="977063"/>
                </a:lnTo>
                <a:lnTo>
                  <a:pt x="110193" y="979221"/>
                </a:lnTo>
                <a:lnTo>
                  <a:pt x="109114" y="980300"/>
                </a:lnTo>
                <a:lnTo>
                  <a:pt x="109114" y="981379"/>
                </a:lnTo>
                <a:lnTo>
                  <a:pt x="114509" y="980300"/>
                </a:lnTo>
                <a:lnTo>
                  <a:pt x="119904" y="981379"/>
                </a:lnTo>
                <a:lnTo>
                  <a:pt x="127457" y="979221"/>
                </a:lnTo>
                <a:lnTo>
                  <a:pt x="144721" y="980300"/>
                </a:lnTo>
                <a:lnTo>
                  <a:pt x="159827" y="980300"/>
                </a:lnTo>
                <a:lnTo>
                  <a:pt x="166301" y="981379"/>
                </a:lnTo>
                <a:lnTo>
                  <a:pt x="180328" y="979221"/>
                </a:lnTo>
                <a:lnTo>
                  <a:pt x="184644" y="981379"/>
                </a:lnTo>
                <a:lnTo>
                  <a:pt x="185723" y="980300"/>
                </a:lnTo>
                <a:lnTo>
                  <a:pt x="187881" y="980300"/>
                </a:lnTo>
                <a:lnTo>
                  <a:pt x="191118" y="981379"/>
                </a:lnTo>
                <a:lnTo>
                  <a:pt x="196513" y="980300"/>
                </a:lnTo>
                <a:lnTo>
                  <a:pt x="220251" y="980300"/>
                </a:lnTo>
                <a:lnTo>
                  <a:pt x="231041" y="981379"/>
                </a:lnTo>
                <a:lnTo>
                  <a:pt x="233200" y="979221"/>
                </a:lnTo>
                <a:lnTo>
                  <a:pt x="238595" y="979221"/>
                </a:lnTo>
                <a:cubicBezTo>
                  <a:pt x="238595" y="974905"/>
                  <a:pt x="239314" y="972747"/>
                  <a:pt x="240753" y="972747"/>
                </a:cubicBezTo>
                <a:cubicBezTo>
                  <a:pt x="240033" y="967532"/>
                  <a:pt x="238595" y="964295"/>
                  <a:pt x="236437" y="963036"/>
                </a:cubicBezTo>
                <a:lnTo>
                  <a:pt x="236437" y="961957"/>
                </a:lnTo>
                <a:lnTo>
                  <a:pt x="225646" y="961957"/>
                </a:lnTo>
                <a:lnTo>
                  <a:pt x="225646" y="964115"/>
                </a:lnTo>
                <a:lnTo>
                  <a:pt x="219172" y="964115"/>
                </a:lnTo>
                <a:cubicBezTo>
                  <a:pt x="219172" y="962676"/>
                  <a:pt x="217374" y="961957"/>
                  <a:pt x="213777" y="961957"/>
                </a:cubicBezTo>
                <a:lnTo>
                  <a:pt x="213777" y="957641"/>
                </a:lnTo>
                <a:lnTo>
                  <a:pt x="211619" y="957641"/>
                </a:lnTo>
                <a:cubicBezTo>
                  <a:pt x="210181" y="957641"/>
                  <a:pt x="209461" y="959080"/>
                  <a:pt x="209461" y="961957"/>
                </a:cubicBezTo>
                <a:lnTo>
                  <a:pt x="201908" y="961957"/>
                </a:lnTo>
                <a:lnTo>
                  <a:pt x="201908" y="964115"/>
                </a:lnTo>
                <a:lnTo>
                  <a:pt x="191118" y="964115"/>
                </a:lnTo>
                <a:lnTo>
                  <a:pt x="191118" y="961957"/>
                </a:lnTo>
                <a:lnTo>
                  <a:pt x="184644" y="961957"/>
                </a:lnTo>
                <a:lnTo>
                  <a:pt x="165222" y="960878"/>
                </a:lnTo>
                <a:lnTo>
                  <a:pt x="146879" y="961957"/>
                </a:lnTo>
                <a:lnTo>
                  <a:pt x="145800" y="961957"/>
                </a:lnTo>
                <a:lnTo>
                  <a:pt x="141484" y="958720"/>
                </a:lnTo>
                <a:cubicBezTo>
                  <a:pt x="141484" y="960339"/>
                  <a:pt x="135729" y="961418"/>
                  <a:pt x="124220" y="961957"/>
                </a:cubicBezTo>
                <a:lnTo>
                  <a:pt x="85376" y="960878"/>
                </a:lnTo>
                <a:cubicBezTo>
                  <a:pt x="78902" y="960878"/>
                  <a:pt x="75665" y="961957"/>
                  <a:pt x="75665" y="964115"/>
                </a:cubicBezTo>
                <a:lnTo>
                  <a:pt x="68112" y="964115"/>
                </a:lnTo>
                <a:lnTo>
                  <a:pt x="68112" y="961957"/>
                </a:lnTo>
                <a:lnTo>
                  <a:pt x="61638" y="961957"/>
                </a:lnTo>
                <a:lnTo>
                  <a:pt x="61638" y="964115"/>
                </a:lnTo>
                <a:lnTo>
                  <a:pt x="56243" y="964115"/>
                </a:lnTo>
                <a:lnTo>
                  <a:pt x="56243" y="961957"/>
                </a:lnTo>
                <a:lnTo>
                  <a:pt x="49769" y="961957"/>
                </a:lnTo>
                <a:lnTo>
                  <a:pt x="47611" y="959799"/>
                </a:lnTo>
                <a:lnTo>
                  <a:pt x="47611" y="958720"/>
                </a:lnTo>
                <a:lnTo>
                  <a:pt x="48690" y="957641"/>
                </a:lnTo>
                <a:lnTo>
                  <a:pt x="47611" y="956562"/>
                </a:lnTo>
                <a:lnTo>
                  <a:pt x="47611" y="951167"/>
                </a:lnTo>
                <a:lnTo>
                  <a:pt x="48690" y="946851"/>
                </a:lnTo>
                <a:lnTo>
                  <a:pt x="46532" y="938219"/>
                </a:lnTo>
                <a:lnTo>
                  <a:pt x="46532" y="926890"/>
                </a:lnTo>
                <a:lnTo>
                  <a:pt x="47611" y="919336"/>
                </a:lnTo>
                <a:lnTo>
                  <a:pt x="46532" y="918258"/>
                </a:lnTo>
                <a:lnTo>
                  <a:pt x="48690" y="916099"/>
                </a:lnTo>
                <a:close/>
                <a:moveTo>
                  <a:pt x="2211230" y="911817"/>
                </a:moveTo>
                <a:cubicBezTo>
                  <a:pt x="2218062" y="911817"/>
                  <a:pt x="2228854" y="922022"/>
                  <a:pt x="2243600" y="942434"/>
                </a:cubicBezTo>
                <a:cubicBezTo>
                  <a:pt x="2248636" y="944592"/>
                  <a:pt x="2251153" y="947874"/>
                  <a:pt x="2251153" y="952280"/>
                </a:cubicBezTo>
                <a:lnTo>
                  <a:pt x="2242520" y="956596"/>
                </a:lnTo>
                <a:lnTo>
                  <a:pt x="2232810" y="955517"/>
                </a:lnTo>
                <a:lnTo>
                  <a:pt x="2231730" y="955517"/>
                </a:lnTo>
                <a:lnTo>
                  <a:pt x="2229572" y="957675"/>
                </a:lnTo>
                <a:lnTo>
                  <a:pt x="2216624" y="956596"/>
                </a:lnTo>
                <a:lnTo>
                  <a:pt x="2215546" y="956596"/>
                </a:lnTo>
                <a:lnTo>
                  <a:pt x="2209072" y="957675"/>
                </a:lnTo>
                <a:lnTo>
                  <a:pt x="2201518" y="955517"/>
                </a:lnTo>
                <a:lnTo>
                  <a:pt x="2195045" y="956596"/>
                </a:lnTo>
                <a:cubicBezTo>
                  <a:pt x="2193965" y="953718"/>
                  <a:pt x="2192887" y="952280"/>
                  <a:pt x="2191807" y="952280"/>
                </a:cubicBezTo>
                <a:lnTo>
                  <a:pt x="2191807" y="954438"/>
                </a:lnTo>
                <a:lnTo>
                  <a:pt x="2192887" y="957675"/>
                </a:lnTo>
                <a:lnTo>
                  <a:pt x="2172386" y="964284"/>
                </a:lnTo>
                <a:lnTo>
                  <a:pt x="2170227" y="964284"/>
                </a:lnTo>
                <a:lnTo>
                  <a:pt x="2152964" y="965363"/>
                </a:lnTo>
                <a:cubicBezTo>
                  <a:pt x="2149545" y="963115"/>
                  <a:pt x="2146309" y="961991"/>
                  <a:pt x="2143252" y="961991"/>
                </a:cubicBezTo>
                <a:lnTo>
                  <a:pt x="2130306" y="963205"/>
                </a:lnTo>
                <a:lnTo>
                  <a:pt x="2127068" y="961991"/>
                </a:lnTo>
                <a:cubicBezTo>
                  <a:pt x="2108365" y="967296"/>
                  <a:pt x="2099014" y="972421"/>
                  <a:pt x="2099014" y="977367"/>
                </a:cubicBezTo>
                <a:lnTo>
                  <a:pt x="2102250" y="983841"/>
                </a:lnTo>
                <a:lnTo>
                  <a:pt x="2106566" y="982762"/>
                </a:lnTo>
                <a:lnTo>
                  <a:pt x="2127068" y="983841"/>
                </a:lnTo>
                <a:lnTo>
                  <a:pt x="2141094" y="983841"/>
                </a:lnTo>
                <a:lnTo>
                  <a:pt x="2155122" y="988291"/>
                </a:lnTo>
                <a:lnTo>
                  <a:pt x="2156200" y="987212"/>
                </a:lnTo>
                <a:lnTo>
                  <a:pt x="2164832" y="987212"/>
                </a:lnTo>
                <a:cubicBezTo>
                  <a:pt x="2167170" y="987212"/>
                  <a:pt x="2169687" y="986088"/>
                  <a:pt x="2172386" y="983841"/>
                </a:cubicBezTo>
                <a:lnTo>
                  <a:pt x="2179938" y="983841"/>
                </a:lnTo>
                <a:cubicBezTo>
                  <a:pt x="2184794" y="984560"/>
                  <a:pt x="2187311" y="985684"/>
                  <a:pt x="2187491" y="987212"/>
                </a:cubicBezTo>
                <a:lnTo>
                  <a:pt x="2193965" y="984920"/>
                </a:lnTo>
                <a:lnTo>
                  <a:pt x="2200439" y="987212"/>
                </a:lnTo>
                <a:lnTo>
                  <a:pt x="2207993" y="987212"/>
                </a:lnTo>
                <a:lnTo>
                  <a:pt x="2218782" y="983841"/>
                </a:lnTo>
                <a:cubicBezTo>
                  <a:pt x="2221301" y="983841"/>
                  <a:pt x="2224177" y="985324"/>
                  <a:pt x="2227414" y="988291"/>
                </a:cubicBezTo>
                <a:lnTo>
                  <a:pt x="2229572" y="988291"/>
                </a:lnTo>
                <a:lnTo>
                  <a:pt x="2255469" y="963205"/>
                </a:lnTo>
                <a:lnTo>
                  <a:pt x="2255469" y="960912"/>
                </a:lnTo>
                <a:lnTo>
                  <a:pt x="2254390" y="955517"/>
                </a:lnTo>
                <a:lnTo>
                  <a:pt x="2261943" y="948908"/>
                </a:lnTo>
                <a:cubicBezTo>
                  <a:pt x="2264640" y="948908"/>
                  <a:pt x="2266438" y="956551"/>
                  <a:pt x="2267338" y="971837"/>
                </a:cubicBezTo>
                <a:cubicBezTo>
                  <a:pt x="2270215" y="973275"/>
                  <a:pt x="2271654" y="975118"/>
                  <a:pt x="2271654" y="977367"/>
                </a:cubicBezTo>
                <a:lnTo>
                  <a:pt x="2270576" y="978446"/>
                </a:lnTo>
                <a:lnTo>
                  <a:pt x="2270576" y="979525"/>
                </a:lnTo>
                <a:cubicBezTo>
                  <a:pt x="2270576" y="981143"/>
                  <a:pt x="2273453" y="983706"/>
                  <a:pt x="2279207" y="987212"/>
                </a:cubicBezTo>
                <a:cubicBezTo>
                  <a:pt x="2279207" y="991169"/>
                  <a:pt x="2280645" y="995529"/>
                  <a:pt x="2283523" y="1000295"/>
                </a:cubicBezTo>
                <a:lnTo>
                  <a:pt x="2283523" y="1001374"/>
                </a:lnTo>
                <a:cubicBezTo>
                  <a:pt x="2279026" y="1008478"/>
                  <a:pt x="2273991" y="1013918"/>
                  <a:pt x="2268417" y="1017694"/>
                </a:cubicBezTo>
                <a:cubicBezTo>
                  <a:pt x="2268417" y="1021381"/>
                  <a:pt x="2264101" y="1023943"/>
                  <a:pt x="2255469" y="1025382"/>
                </a:cubicBezTo>
                <a:lnTo>
                  <a:pt x="2251153" y="1024303"/>
                </a:lnTo>
                <a:lnTo>
                  <a:pt x="2229572" y="1028619"/>
                </a:lnTo>
                <a:lnTo>
                  <a:pt x="2229572" y="1030777"/>
                </a:lnTo>
                <a:cubicBezTo>
                  <a:pt x="2233350" y="1039229"/>
                  <a:pt x="2240541" y="1045074"/>
                  <a:pt x="2251153" y="1048311"/>
                </a:cubicBezTo>
                <a:lnTo>
                  <a:pt x="2257628" y="1054920"/>
                </a:lnTo>
                <a:lnTo>
                  <a:pt x="2257628" y="1059236"/>
                </a:lnTo>
                <a:cubicBezTo>
                  <a:pt x="2252591" y="1064361"/>
                  <a:pt x="2250074" y="1070566"/>
                  <a:pt x="2250074" y="1077849"/>
                </a:cubicBezTo>
                <a:lnTo>
                  <a:pt x="2255469" y="1097406"/>
                </a:lnTo>
                <a:lnTo>
                  <a:pt x="2255469" y="1106173"/>
                </a:lnTo>
                <a:lnTo>
                  <a:pt x="2250074" y="1144343"/>
                </a:lnTo>
                <a:cubicBezTo>
                  <a:pt x="2250074" y="1148389"/>
                  <a:pt x="2251512" y="1153154"/>
                  <a:pt x="2254390" y="1158639"/>
                </a:cubicBezTo>
                <a:cubicBezTo>
                  <a:pt x="2254390" y="1163675"/>
                  <a:pt x="2249354" y="1166956"/>
                  <a:pt x="2239283" y="1168485"/>
                </a:cubicBezTo>
                <a:lnTo>
                  <a:pt x="2232810" y="1171722"/>
                </a:lnTo>
                <a:lnTo>
                  <a:pt x="2220941" y="1170643"/>
                </a:lnTo>
                <a:lnTo>
                  <a:pt x="2219861" y="1170643"/>
                </a:lnTo>
                <a:cubicBezTo>
                  <a:pt x="2217524" y="1170643"/>
                  <a:pt x="2215006" y="1171722"/>
                  <a:pt x="2212309" y="1173880"/>
                </a:cubicBezTo>
                <a:cubicBezTo>
                  <a:pt x="2206554" y="1172082"/>
                  <a:pt x="2203678" y="1170643"/>
                  <a:pt x="2203678" y="1169564"/>
                </a:cubicBezTo>
                <a:lnTo>
                  <a:pt x="2207993" y="1169564"/>
                </a:lnTo>
                <a:lnTo>
                  <a:pt x="2207993" y="1168485"/>
                </a:lnTo>
                <a:cubicBezTo>
                  <a:pt x="2204396" y="1168485"/>
                  <a:pt x="2202598" y="1167001"/>
                  <a:pt x="2202598" y="1164034"/>
                </a:cubicBezTo>
                <a:lnTo>
                  <a:pt x="2203678" y="1158639"/>
                </a:lnTo>
                <a:lnTo>
                  <a:pt x="2198282" y="1159718"/>
                </a:lnTo>
                <a:lnTo>
                  <a:pt x="2193965" y="1159718"/>
                </a:lnTo>
                <a:lnTo>
                  <a:pt x="2191807" y="1157560"/>
                </a:lnTo>
                <a:lnTo>
                  <a:pt x="2192887" y="1157560"/>
                </a:lnTo>
                <a:lnTo>
                  <a:pt x="2190729" y="1152030"/>
                </a:lnTo>
                <a:lnTo>
                  <a:pt x="2191807" y="1148793"/>
                </a:lnTo>
                <a:lnTo>
                  <a:pt x="2200439" y="1150951"/>
                </a:lnTo>
                <a:lnTo>
                  <a:pt x="2203678" y="1149872"/>
                </a:lnTo>
                <a:lnTo>
                  <a:pt x="2210150" y="1152030"/>
                </a:lnTo>
                <a:lnTo>
                  <a:pt x="2215546" y="1152030"/>
                </a:lnTo>
                <a:lnTo>
                  <a:pt x="2215546" y="1150951"/>
                </a:lnTo>
                <a:cubicBezTo>
                  <a:pt x="2207633" y="1150052"/>
                  <a:pt x="2203678" y="1148254"/>
                  <a:pt x="2203678" y="1145556"/>
                </a:cubicBezTo>
                <a:cubicBezTo>
                  <a:pt x="2203678" y="1141510"/>
                  <a:pt x="2202598" y="1138948"/>
                  <a:pt x="2200439" y="1137868"/>
                </a:cubicBezTo>
                <a:lnTo>
                  <a:pt x="2201518" y="1130181"/>
                </a:lnTo>
                <a:lnTo>
                  <a:pt x="2201518" y="1123706"/>
                </a:lnTo>
                <a:cubicBezTo>
                  <a:pt x="2198640" y="1123706"/>
                  <a:pt x="2197202" y="1122582"/>
                  <a:pt x="2197202" y="1120334"/>
                </a:cubicBezTo>
                <a:lnTo>
                  <a:pt x="2197202" y="1116018"/>
                </a:lnTo>
                <a:lnTo>
                  <a:pt x="2202598" y="1109410"/>
                </a:lnTo>
                <a:lnTo>
                  <a:pt x="2202598" y="1108330"/>
                </a:lnTo>
                <a:lnTo>
                  <a:pt x="2199360" y="1108330"/>
                </a:lnTo>
                <a:cubicBezTo>
                  <a:pt x="2196663" y="1110578"/>
                  <a:pt x="2193426" y="1111703"/>
                  <a:pt x="2189650" y="1111703"/>
                </a:cubicBezTo>
                <a:lnTo>
                  <a:pt x="2179938" y="1111703"/>
                </a:lnTo>
                <a:cubicBezTo>
                  <a:pt x="2176701" y="1111703"/>
                  <a:pt x="2173464" y="1109859"/>
                  <a:pt x="2170227" y="1106173"/>
                </a:cubicBezTo>
                <a:lnTo>
                  <a:pt x="2169148" y="1107252"/>
                </a:lnTo>
                <a:lnTo>
                  <a:pt x="2168070" y="1107252"/>
                </a:lnTo>
                <a:lnTo>
                  <a:pt x="2156200" y="1105094"/>
                </a:lnTo>
                <a:lnTo>
                  <a:pt x="2143252" y="1105094"/>
                </a:lnTo>
                <a:cubicBezTo>
                  <a:pt x="2140914" y="1105094"/>
                  <a:pt x="2138398" y="1106173"/>
                  <a:pt x="2135700" y="1108330"/>
                </a:cubicBezTo>
                <a:lnTo>
                  <a:pt x="2132462" y="1108330"/>
                </a:lnTo>
                <a:lnTo>
                  <a:pt x="2125988" y="1106173"/>
                </a:lnTo>
                <a:cubicBezTo>
                  <a:pt x="2118795" y="1107971"/>
                  <a:pt x="2115199" y="1109410"/>
                  <a:pt x="2115199" y="1110489"/>
                </a:cubicBezTo>
                <a:lnTo>
                  <a:pt x="2115199" y="1117098"/>
                </a:lnTo>
                <a:cubicBezTo>
                  <a:pt x="2115199" y="1130226"/>
                  <a:pt x="2112680" y="1136790"/>
                  <a:pt x="2107645" y="1136790"/>
                </a:cubicBezTo>
                <a:cubicBezTo>
                  <a:pt x="2107645" y="1141645"/>
                  <a:pt x="2112680" y="1146725"/>
                  <a:pt x="2122751" y="1152030"/>
                </a:cubicBezTo>
                <a:cubicBezTo>
                  <a:pt x="2128325" y="1152030"/>
                  <a:pt x="2133361" y="1150592"/>
                  <a:pt x="2137856" y="1147714"/>
                </a:cubicBezTo>
                <a:cubicBezTo>
                  <a:pt x="2142353" y="1150592"/>
                  <a:pt x="2149545" y="1152030"/>
                  <a:pt x="2159437" y="1152030"/>
                </a:cubicBezTo>
                <a:lnTo>
                  <a:pt x="2163754" y="1150951"/>
                </a:lnTo>
                <a:lnTo>
                  <a:pt x="2172386" y="1153109"/>
                </a:lnTo>
                <a:lnTo>
                  <a:pt x="2173464" y="1153109"/>
                </a:lnTo>
                <a:lnTo>
                  <a:pt x="2187491" y="1147714"/>
                </a:lnTo>
                <a:lnTo>
                  <a:pt x="2191807" y="1157560"/>
                </a:lnTo>
                <a:lnTo>
                  <a:pt x="2190729" y="1158639"/>
                </a:lnTo>
                <a:lnTo>
                  <a:pt x="2187491" y="1158639"/>
                </a:lnTo>
                <a:lnTo>
                  <a:pt x="2187491" y="1156346"/>
                </a:lnTo>
                <a:lnTo>
                  <a:pt x="2178860" y="1158639"/>
                </a:lnTo>
                <a:lnTo>
                  <a:pt x="2159437" y="1158639"/>
                </a:lnTo>
                <a:cubicBezTo>
                  <a:pt x="2157459" y="1158639"/>
                  <a:pt x="2156380" y="1156796"/>
                  <a:pt x="2156200" y="1153109"/>
                </a:cubicBezTo>
                <a:lnTo>
                  <a:pt x="2155122" y="1153109"/>
                </a:lnTo>
                <a:cubicBezTo>
                  <a:pt x="2155122" y="1156256"/>
                  <a:pt x="2150445" y="1159179"/>
                  <a:pt x="2141094" y="1161876"/>
                </a:cubicBezTo>
                <a:cubicBezTo>
                  <a:pt x="2138757" y="1159718"/>
                  <a:pt x="2133001" y="1158280"/>
                  <a:pt x="2123830" y="1157560"/>
                </a:cubicBezTo>
                <a:lnTo>
                  <a:pt x="2121672" y="1159718"/>
                </a:lnTo>
                <a:lnTo>
                  <a:pt x="2120594" y="1159718"/>
                </a:lnTo>
                <a:lnTo>
                  <a:pt x="2117357" y="1157560"/>
                </a:lnTo>
                <a:lnTo>
                  <a:pt x="2115199" y="1157560"/>
                </a:lnTo>
                <a:cubicBezTo>
                  <a:pt x="2113760" y="1157560"/>
                  <a:pt x="2113040" y="1158639"/>
                  <a:pt x="2113040" y="1160797"/>
                </a:cubicBezTo>
                <a:lnTo>
                  <a:pt x="2114120" y="1161876"/>
                </a:lnTo>
                <a:lnTo>
                  <a:pt x="2114120" y="1162955"/>
                </a:lnTo>
                <a:cubicBezTo>
                  <a:pt x="2114120" y="1168620"/>
                  <a:pt x="2109803" y="1171902"/>
                  <a:pt x="2101171" y="1172801"/>
                </a:cubicBezTo>
                <a:cubicBezTo>
                  <a:pt x="2095416" y="1172262"/>
                  <a:pt x="2092538" y="1171542"/>
                  <a:pt x="2092538" y="1170643"/>
                </a:cubicBezTo>
                <a:lnTo>
                  <a:pt x="2091459" y="1171722"/>
                </a:lnTo>
                <a:lnTo>
                  <a:pt x="2082828" y="1171722"/>
                </a:lnTo>
                <a:lnTo>
                  <a:pt x="2076355" y="1172801"/>
                </a:lnTo>
                <a:cubicBezTo>
                  <a:pt x="2071318" y="1172801"/>
                  <a:pt x="2068081" y="1164798"/>
                  <a:pt x="2066644" y="1148793"/>
                </a:cubicBezTo>
                <a:lnTo>
                  <a:pt x="2066644" y="1147714"/>
                </a:lnTo>
                <a:lnTo>
                  <a:pt x="2068801" y="1138948"/>
                </a:lnTo>
                <a:lnTo>
                  <a:pt x="2068801" y="1135710"/>
                </a:lnTo>
                <a:lnTo>
                  <a:pt x="2066644" y="1118176"/>
                </a:lnTo>
                <a:lnTo>
                  <a:pt x="2068801" y="1105094"/>
                </a:lnTo>
                <a:lnTo>
                  <a:pt x="2067722" y="1104015"/>
                </a:lnTo>
                <a:lnTo>
                  <a:pt x="2067722" y="1102935"/>
                </a:lnTo>
                <a:lnTo>
                  <a:pt x="2069880" y="1094169"/>
                </a:lnTo>
                <a:lnTo>
                  <a:pt x="2066644" y="1085402"/>
                </a:lnTo>
                <a:lnTo>
                  <a:pt x="2066644" y="1071240"/>
                </a:lnTo>
                <a:lnTo>
                  <a:pt x="2065564" y="1064631"/>
                </a:lnTo>
                <a:lnTo>
                  <a:pt x="2067722" y="1053706"/>
                </a:lnTo>
                <a:cubicBezTo>
                  <a:pt x="2066103" y="1053706"/>
                  <a:pt x="2065025" y="1051908"/>
                  <a:pt x="2064486" y="1048311"/>
                </a:cubicBezTo>
                <a:lnTo>
                  <a:pt x="2067722" y="1045074"/>
                </a:lnTo>
                <a:lnTo>
                  <a:pt x="2065564" y="1036307"/>
                </a:lnTo>
                <a:lnTo>
                  <a:pt x="2065564" y="1034149"/>
                </a:lnTo>
                <a:lnTo>
                  <a:pt x="2072039" y="1026461"/>
                </a:lnTo>
                <a:lnTo>
                  <a:pt x="2072039" y="1025382"/>
                </a:lnTo>
                <a:cubicBezTo>
                  <a:pt x="2062507" y="1025382"/>
                  <a:pt x="2056033" y="1017739"/>
                  <a:pt x="2052616" y="1002453"/>
                </a:cubicBezTo>
                <a:lnTo>
                  <a:pt x="2052616" y="995845"/>
                </a:lnTo>
                <a:cubicBezTo>
                  <a:pt x="2052616" y="994406"/>
                  <a:pt x="2053696" y="993686"/>
                  <a:pt x="2055852" y="993686"/>
                </a:cubicBezTo>
                <a:lnTo>
                  <a:pt x="2055852" y="990450"/>
                </a:lnTo>
                <a:cubicBezTo>
                  <a:pt x="2052256" y="986403"/>
                  <a:pt x="2050458" y="981683"/>
                  <a:pt x="2050458" y="976288"/>
                </a:cubicBezTo>
                <a:lnTo>
                  <a:pt x="2047221" y="971837"/>
                </a:lnTo>
                <a:lnTo>
                  <a:pt x="2050458" y="959833"/>
                </a:lnTo>
                <a:lnTo>
                  <a:pt x="2048300" y="953359"/>
                </a:lnTo>
                <a:cubicBezTo>
                  <a:pt x="2048300" y="951830"/>
                  <a:pt x="2049738" y="951066"/>
                  <a:pt x="2052616" y="951066"/>
                </a:cubicBezTo>
                <a:lnTo>
                  <a:pt x="2053696" y="949987"/>
                </a:lnTo>
                <a:lnTo>
                  <a:pt x="2053696" y="948908"/>
                </a:lnTo>
                <a:cubicBezTo>
                  <a:pt x="2051896" y="945851"/>
                  <a:pt x="2049738" y="936409"/>
                  <a:pt x="2047221" y="920584"/>
                </a:cubicBezTo>
                <a:lnTo>
                  <a:pt x="2050458" y="917212"/>
                </a:lnTo>
                <a:lnTo>
                  <a:pt x="2052616" y="917212"/>
                </a:lnTo>
                <a:cubicBezTo>
                  <a:pt x="2055673" y="917212"/>
                  <a:pt x="2058550" y="919055"/>
                  <a:pt x="2061249" y="922742"/>
                </a:cubicBezTo>
                <a:lnTo>
                  <a:pt x="2063407" y="922742"/>
                </a:lnTo>
                <a:lnTo>
                  <a:pt x="2068801" y="916133"/>
                </a:lnTo>
                <a:lnTo>
                  <a:pt x="2074197" y="917212"/>
                </a:lnTo>
                <a:lnTo>
                  <a:pt x="2083907" y="917212"/>
                </a:lnTo>
                <a:lnTo>
                  <a:pt x="2090381" y="916133"/>
                </a:lnTo>
                <a:cubicBezTo>
                  <a:pt x="2098294" y="917122"/>
                  <a:pt x="2102250" y="921123"/>
                  <a:pt x="2102250" y="928137"/>
                </a:cubicBezTo>
                <a:lnTo>
                  <a:pt x="2102250" y="930430"/>
                </a:lnTo>
                <a:cubicBezTo>
                  <a:pt x="2099552" y="930430"/>
                  <a:pt x="2097753" y="937713"/>
                  <a:pt x="2096854" y="952280"/>
                </a:cubicBezTo>
                <a:lnTo>
                  <a:pt x="2097934" y="952280"/>
                </a:lnTo>
                <a:cubicBezTo>
                  <a:pt x="2104588" y="950212"/>
                  <a:pt x="2113940" y="948728"/>
                  <a:pt x="2125988" y="947829"/>
                </a:cubicBezTo>
                <a:lnTo>
                  <a:pt x="2130306" y="943513"/>
                </a:lnTo>
                <a:lnTo>
                  <a:pt x="2133543" y="943513"/>
                </a:lnTo>
                <a:lnTo>
                  <a:pt x="2137856" y="944592"/>
                </a:lnTo>
                <a:cubicBezTo>
                  <a:pt x="2144511" y="938747"/>
                  <a:pt x="2149187" y="935825"/>
                  <a:pt x="2151884" y="935825"/>
                </a:cubicBezTo>
                <a:cubicBezTo>
                  <a:pt x="2159437" y="935825"/>
                  <a:pt x="2165912" y="932543"/>
                  <a:pt x="2171306" y="925979"/>
                </a:cubicBezTo>
                <a:lnTo>
                  <a:pt x="2173464" y="925979"/>
                </a:lnTo>
                <a:lnTo>
                  <a:pt x="2182096" y="928137"/>
                </a:lnTo>
                <a:cubicBezTo>
                  <a:pt x="2182096" y="923101"/>
                  <a:pt x="2184614" y="918740"/>
                  <a:pt x="2189650" y="915054"/>
                </a:cubicBezTo>
                <a:lnTo>
                  <a:pt x="2190729" y="915054"/>
                </a:lnTo>
                <a:lnTo>
                  <a:pt x="2197202" y="917212"/>
                </a:lnTo>
                <a:cubicBezTo>
                  <a:pt x="2202598" y="913615"/>
                  <a:pt x="2207273" y="911817"/>
                  <a:pt x="2211230" y="911817"/>
                </a:cubicBezTo>
                <a:close/>
                <a:moveTo>
                  <a:pt x="4244200" y="911008"/>
                </a:moveTo>
                <a:lnTo>
                  <a:pt x="4248516" y="911008"/>
                </a:lnTo>
                <a:cubicBezTo>
                  <a:pt x="4260745" y="913886"/>
                  <a:pt x="4266860" y="919640"/>
                  <a:pt x="4266860" y="928273"/>
                </a:cubicBezTo>
                <a:lnTo>
                  <a:pt x="4265781" y="929352"/>
                </a:lnTo>
                <a:cubicBezTo>
                  <a:pt x="4273603" y="929352"/>
                  <a:pt x="4277515" y="930790"/>
                  <a:pt x="4277515" y="933668"/>
                </a:cubicBezTo>
                <a:lnTo>
                  <a:pt x="4277515" y="934747"/>
                </a:lnTo>
                <a:cubicBezTo>
                  <a:pt x="4277515" y="936995"/>
                  <a:pt x="4276436" y="939468"/>
                  <a:pt x="4274278" y="942165"/>
                </a:cubicBezTo>
                <a:lnTo>
                  <a:pt x="4274278" y="943244"/>
                </a:lnTo>
                <a:lnTo>
                  <a:pt x="4275357" y="944323"/>
                </a:lnTo>
                <a:lnTo>
                  <a:pt x="4275357" y="945402"/>
                </a:lnTo>
                <a:cubicBezTo>
                  <a:pt x="4269332" y="948639"/>
                  <a:pt x="4266140" y="951516"/>
                  <a:pt x="4265781" y="954034"/>
                </a:cubicBezTo>
                <a:lnTo>
                  <a:pt x="4266860" y="955113"/>
                </a:lnTo>
                <a:lnTo>
                  <a:pt x="4267939" y="955113"/>
                </a:lnTo>
                <a:lnTo>
                  <a:pt x="4266860" y="965903"/>
                </a:lnTo>
                <a:lnTo>
                  <a:pt x="4266860" y="971298"/>
                </a:lnTo>
                <a:lnTo>
                  <a:pt x="4267939" y="984246"/>
                </a:lnTo>
                <a:lnTo>
                  <a:pt x="4266860" y="984246"/>
                </a:lnTo>
                <a:lnTo>
                  <a:pt x="4267939" y="985325"/>
                </a:lnTo>
                <a:lnTo>
                  <a:pt x="4267939" y="986404"/>
                </a:lnTo>
                <a:cubicBezTo>
                  <a:pt x="4266500" y="999262"/>
                  <a:pt x="4264342" y="1005691"/>
                  <a:pt x="4261465" y="1005691"/>
                </a:cubicBezTo>
                <a:lnTo>
                  <a:pt x="4258227" y="1004612"/>
                </a:lnTo>
                <a:lnTo>
                  <a:pt x="4254990" y="1007849"/>
                </a:lnTo>
                <a:lnTo>
                  <a:pt x="4246358" y="1007849"/>
                </a:lnTo>
                <a:cubicBezTo>
                  <a:pt x="4244020" y="1006051"/>
                  <a:pt x="4240783" y="1004972"/>
                  <a:pt x="4236647" y="1004612"/>
                </a:cubicBezTo>
                <a:cubicBezTo>
                  <a:pt x="4234489" y="1004792"/>
                  <a:pt x="4231972" y="1007669"/>
                  <a:pt x="4229094" y="1013244"/>
                </a:cubicBezTo>
                <a:lnTo>
                  <a:pt x="4229094" y="1018639"/>
                </a:lnTo>
                <a:lnTo>
                  <a:pt x="4233410" y="1022955"/>
                </a:lnTo>
                <a:lnTo>
                  <a:pt x="4238805" y="1020797"/>
                </a:lnTo>
                <a:lnTo>
                  <a:pt x="4245279" y="1021877"/>
                </a:lnTo>
                <a:lnTo>
                  <a:pt x="4264702" y="1007849"/>
                </a:lnTo>
                <a:lnTo>
                  <a:pt x="4266860" y="1007849"/>
                </a:lnTo>
                <a:cubicBezTo>
                  <a:pt x="4271176" y="1013244"/>
                  <a:pt x="4279403" y="1017201"/>
                  <a:pt x="4291542" y="1019718"/>
                </a:cubicBezTo>
                <a:lnTo>
                  <a:pt x="4293700" y="1026192"/>
                </a:lnTo>
                <a:lnTo>
                  <a:pt x="4293700" y="1036983"/>
                </a:lnTo>
                <a:cubicBezTo>
                  <a:pt x="4293700" y="1039860"/>
                  <a:pt x="4291901" y="1042692"/>
                  <a:pt x="4288305" y="1045480"/>
                </a:cubicBezTo>
                <a:lnTo>
                  <a:pt x="4288305" y="1046558"/>
                </a:lnTo>
                <a:lnTo>
                  <a:pt x="4291542" y="1062744"/>
                </a:lnTo>
                <a:lnTo>
                  <a:pt x="4291542" y="1064902"/>
                </a:lnTo>
                <a:lnTo>
                  <a:pt x="4290463" y="1073534"/>
                </a:lnTo>
                <a:lnTo>
                  <a:pt x="4291542" y="1082166"/>
                </a:lnTo>
                <a:lnTo>
                  <a:pt x="4291542" y="1084324"/>
                </a:lnTo>
                <a:cubicBezTo>
                  <a:pt x="4291182" y="1086482"/>
                  <a:pt x="4288305" y="1087561"/>
                  <a:pt x="4282910" y="1087561"/>
                </a:cubicBezTo>
                <a:lnTo>
                  <a:pt x="4279673" y="1087561"/>
                </a:lnTo>
                <a:lnTo>
                  <a:pt x="4276436" y="1085403"/>
                </a:lnTo>
                <a:cubicBezTo>
                  <a:pt x="4275176" y="1085403"/>
                  <a:pt x="4274143" y="1087201"/>
                  <a:pt x="4273334" y="1090798"/>
                </a:cubicBezTo>
                <a:cubicBezTo>
                  <a:pt x="4266679" y="1090798"/>
                  <a:pt x="4263083" y="1092236"/>
                  <a:pt x="4262544" y="1095114"/>
                </a:cubicBezTo>
                <a:cubicBezTo>
                  <a:pt x="4267399" y="1095114"/>
                  <a:pt x="4271670" y="1099025"/>
                  <a:pt x="4275357" y="1106848"/>
                </a:cubicBezTo>
                <a:cubicBezTo>
                  <a:pt x="4279673" y="1106848"/>
                  <a:pt x="4285068" y="1112243"/>
                  <a:pt x="4291542" y="1123033"/>
                </a:cubicBezTo>
                <a:lnTo>
                  <a:pt x="4296937" y="1139218"/>
                </a:lnTo>
                <a:cubicBezTo>
                  <a:pt x="4294419" y="1156392"/>
                  <a:pt x="4291542" y="1164979"/>
                  <a:pt x="4288305" y="1164979"/>
                </a:cubicBezTo>
                <a:lnTo>
                  <a:pt x="4287226" y="1164979"/>
                </a:lnTo>
                <a:lnTo>
                  <a:pt x="4283989" y="1162821"/>
                </a:lnTo>
                <a:cubicBezTo>
                  <a:pt x="4283989" y="1164260"/>
                  <a:pt x="4281111" y="1164979"/>
                  <a:pt x="4275357" y="1164979"/>
                </a:cubicBezTo>
                <a:lnTo>
                  <a:pt x="4273334" y="1167137"/>
                </a:lnTo>
                <a:lnTo>
                  <a:pt x="4272255" y="1167137"/>
                </a:lnTo>
                <a:cubicBezTo>
                  <a:pt x="4266679" y="1167137"/>
                  <a:pt x="4263442" y="1163541"/>
                  <a:pt x="4262544" y="1156347"/>
                </a:cubicBezTo>
                <a:cubicBezTo>
                  <a:pt x="4260745" y="1156347"/>
                  <a:pt x="4258587" y="1150278"/>
                  <a:pt x="4256069" y="1138139"/>
                </a:cubicBezTo>
                <a:lnTo>
                  <a:pt x="4256069" y="1130586"/>
                </a:lnTo>
                <a:lnTo>
                  <a:pt x="4253911" y="1128428"/>
                </a:lnTo>
                <a:lnTo>
                  <a:pt x="4226936" y="1138139"/>
                </a:lnTo>
                <a:lnTo>
                  <a:pt x="4224778" y="1138139"/>
                </a:lnTo>
                <a:cubicBezTo>
                  <a:pt x="4223340" y="1138139"/>
                  <a:pt x="4222620" y="1137060"/>
                  <a:pt x="4222620" y="1134902"/>
                </a:cubicBezTo>
                <a:lnTo>
                  <a:pt x="4221541" y="1133823"/>
                </a:lnTo>
                <a:lnTo>
                  <a:pt x="4218439" y="1133823"/>
                </a:lnTo>
                <a:lnTo>
                  <a:pt x="4218439" y="1139218"/>
                </a:lnTo>
                <a:lnTo>
                  <a:pt x="4213044" y="1144613"/>
                </a:lnTo>
                <a:lnTo>
                  <a:pt x="4211965" y="1143534"/>
                </a:lnTo>
                <a:lnTo>
                  <a:pt x="4210886" y="1143534"/>
                </a:lnTo>
                <a:cubicBezTo>
                  <a:pt x="4205491" y="1149019"/>
                  <a:pt x="4199376" y="1152571"/>
                  <a:pt x="4192543" y="1154189"/>
                </a:cubicBezTo>
                <a:lnTo>
                  <a:pt x="4188227" y="1153110"/>
                </a:lnTo>
                <a:cubicBezTo>
                  <a:pt x="4172491" y="1154728"/>
                  <a:pt x="4164624" y="1157606"/>
                  <a:pt x="4164624" y="1161742"/>
                </a:cubicBezTo>
                <a:cubicBezTo>
                  <a:pt x="4164624" y="1164979"/>
                  <a:pt x="4163185" y="1167497"/>
                  <a:pt x="4160308" y="1169295"/>
                </a:cubicBezTo>
                <a:lnTo>
                  <a:pt x="4158150" y="1169295"/>
                </a:lnTo>
                <a:cubicBezTo>
                  <a:pt x="4150956" y="1165698"/>
                  <a:pt x="4147360" y="1162102"/>
                  <a:pt x="4147360" y="1158505"/>
                </a:cubicBezTo>
                <a:lnTo>
                  <a:pt x="4133333" y="1121954"/>
                </a:lnTo>
                <a:lnTo>
                  <a:pt x="4131175" y="1121954"/>
                </a:lnTo>
                <a:lnTo>
                  <a:pt x="4131175" y="1127349"/>
                </a:lnTo>
                <a:cubicBezTo>
                  <a:pt x="4129017" y="1129327"/>
                  <a:pt x="4127578" y="1134722"/>
                  <a:pt x="4126859" y="1143534"/>
                </a:cubicBezTo>
                <a:lnTo>
                  <a:pt x="4124701" y="1146771"/>
                </a:lnTo>
                <a:lnTo>
                  <a:pt x="4125780" y="1147850"/>
                </a:lnTo>
                <a:lnTo>
                  <a:pt x="4125780" y="1148929"/>
                </a:lnTo>
                <a:cubicBezTo>
                  <a:pt x="4124701" y="1153155"/>
                  <a:pt x="4123622" y="1155268"/>
                  <a:pt x="4122543" y="1155268"/>
                </a:cubicBezTo>
                <a:lnTo>
                  <a:pt x="4123622" y="1156347"/>
                </a:lnTo>
                <a:lnTo>
                  <a:pt x="4123622" y="1157426"/>
                </a:lnTo>
                <a:cubicBezTo>
                  <a:pt x="4119845" y="1162642"/>
                  <a:pt x="4113776" y="1166598"/>
                  <a:pt x="4105414" y="1169295"/>
                </a:cubicBezTo>
                <a:lnTo>
                  <a:pt x="4102177" y="1168216"/>
                </a:lnTo>
                <a:lnTo>
                  <a:pt x="4102177" y="1169295"/>
                </a:lnTo>
                <a:cubicBezTo>
                  <a:pt x="4102177" y="1172172"/>
                  <a:pt x="4098580" y="1173611"/>
                  <a:pt x="4091387" y="1173611"/>
                </a:cubicBezTo>
                <a:lnTo>
                  <a:pt x="4090308" y="1172533"/>
                </a:lnTo>
                <a:lnTo>
                  <a:pt x="4089229" y="1172533"/>
                </a:lnTo>
                <a:cubicBezTo>
                  <a:pt x="4082215" y="1176129"/>
                  <a:pt x="4075381" y="1177927"/>
                  <a:pt x="4068727" y="1177927"/>
                </a:cubicBezTo>
                <a:lnTo>
                  <a:pt x="4067648" y="1176848"/>
                </a:lnTo>
                <a:lnTo>
                  <a:pt x="4067648" y="1175769"/>
                </a:lnTo>
                <a:lnTo>
                  <a:pt x="4068727" y="1169295"/>
                </a:lnTo>
                <a:cubicBezTo>
                  <a:pt x="4062343" y="1150682"/>
                  <a:pt x="4055914" y="1141376"/>
                  <a:pt x="4049440" y="1141376"/>
                </a:cubicBezTo>
                <a:lnTo>
                  <a:pt x="4036492" y="1130586"/>
                </a:lnTo>
                <a:lnTo>
                  <a:pt x="4036492" y="1128428"/>
                </a:lnTo>
                <a:cubicBezTo>
                  <a:pt x="4036492" y="1126989"/>
                  <a:pt x="4037571" y="1126270"/>
                  <a:pt x="4039729" y="1126270"/>
                </a:cubicBezTo>
                <a:cubicBezTo>
                  <a:pt x="4042966" y="1128428"/>
                  <a:pt x="4049440" y="1129867"/>
                  <a:pt x="4059151" y="1130586"/>
                </a:cubicBezTo>
                <a:cubicBezTo>
                  <a:pt x="4072009" y="1127529"/>
                  <a:pt x="4078438" y="1122853"/>
                  <a:pt x="4078438" y="1116559"/>
                </a:cubicBezTo>
                <a:lnTo>
                  <a:pt x="4078438" y="1105769"/>
                </a:lnTo>
                <a:cubicBezTo>
                  <a:pt x="4084193" y="1100734"/>
                  <a:pt x="4087070" y="1096462"/>
                  <a:pt x="4087070" y="1092956"/>
                </a:cubicBezTo>
                <a:lnTo>
                  <a:pt x="4087070" y="1087561"/>
                </a:lnTo>
                <a:lnTo>
                  <a:pt x="4083833" y="1078929"/>
                </a:lnTo>
                <a:lnTo>
                  <a:pt x="4085991" y="1068139"/>
                </a:lnTo>
                <a:lnTo>
                  <a:pt x="4083833" y="1060586"/>
                </a:lnTo>
                <a:lnTo>
                  <a:pt x="4081675" y="1060586"/>
                </a:lnTo>
                <a:lnTo>
                  <a:pt x="4070885" y="1071376"/>
                </a:lnTo>
                <a:cubicBezTo>
                  <a:pt x="4062882" y="1076411"/>
                  <a:pt x="4056813" y="1078929"/>
                  <a:pt x="4052677" y="1078929"/>
                </a:cubicBezTo>
                <a:cubicBezTo>
                  <a:pt x="4039729" y="1076771"/>
                  <a:pt x="4033255" y="1071735"/>
                  <a:pt x="4033255" y="1063823"/>
                </a:cubicBezTo>
                <a:lnTo>
                  <a:pt x="4033255" y="1062744"/>
                </a:lnTo>
                <a:lnTo>
                  <a:pt x="4035413" y="1049796"/>
                </a:lnTo>
                <a:lnTo>
                  <a:pt x="4034334" y="1045480"/>
                </a:lnTo>
                <a:lnTo>
                  <a:pt x="4035413" y="1038062"/>
                </a:lnTo>
                <a:lnTo>
                  <a:pt x="4034334" y="1025114"/>
                </a:lnTo>
                <a:lnTo>
                  <a:pt x="4038650" y="991664"/>
                </a:lnTo>
                <a:lnTo>
                  <a:pt x="4036492" y="977772"/>
                </a:lnTo>
                <a:lnTo>
                  <a:pt x="4038650" y="975614"/>
                </a:lnTo>
                <a:lnTo>
                  <a:pt x="4040808" y="975614"/>
                </a:lnTo>
                <a:cubicBezTo>
                  <a:pt x="4044045" y="975614"/>
                  <a:pt x="4048361" y="978131"/>
                  <a:pt x="4053756" y="983167"/>
                </a:cubicBezTo>
                <a:cubicBezTo>
                  <a:pt x="4061040" y="986763"/>
                  <a:pt x="4071784" y="990316"/>
                  <a:pt x="4085991" y="993822"/>
                </a:cubicBezTo>
                <a:cubicBezTo>
                  <a:pt x="4086531" y="990135"/>
                  <a:pt x="4088689" y="986944"/>
                  <a:pt x="4092466" y="984246"/>
                </a:cubicBezTo>
                <a:lnTo>
                  <a:pt x="4092466" y="983167"/>
                </a:lnTo>
                <a:cubicBezTo>
                  <a:pt x="4088150" y="980829"/>
                  <a:pt x="4085991" y="975794"/>
                  <a:pt x="4085991" y="968061"/>
                </a:cubicBezTo>
                <a:lnTo>
                  <a:pt x="4087070" y="966982"/>
                </a:lnTo>
                <a:cubicBezTo>
                  <a:pt x="4083474" y="966982"/>
                  <a:pt x="4081675" y="964824"/>
                  <a:pt x="4081675" y="960508"/>
                </a:cubicBezTo>
                <a:cubicBezTo>
                  <a:pt x="4087430" y="958170"/>
                  <a:pt x="4090308" y="956372"/>
                  <a:pt x="4090308" y="955113"/>
                </a:cubicBezTo>
                <a:lnTo>
                  <a:pt x="4090308" y="949718"/>
                </a:lnTo>
                <a:lnTo>
                  <a:pt x="4084912" y="942165"/>
                </a:lnTo>
                <a:lnTo>
                  <a:pt x="4074122" y="943244"/>
                </a:lnTo>
                <a:lnTo>
                  <a:pt x="4073043" y="943244"/>
                </a:lnTo>
                <a:lnTo>
                  <a:pt x="4069806" y="941086"/>
                </a:lnTo>
                <a:lnTo>
                  <a:pt x="4068727" y="941086"/>
                </a:lnTo>
                <a:lnTo>
                  <a:pt x="4046203" y="943244"/>
                </a:lnTo>
                <a:cubicBezTo>
                  <a:pt x="4041887" y="941625"/>
                  <a:pt x="4039729" y="940186"/>
                  <a:pt x="4039729" y="938928"/>
                </a:cubicBezTo>
                <a:lnTo>
                  <a:pt x="4039729" y="936904"/>
                </a:lnTo>
                <a:lnTo>
                  <a:pt x="4041887" y="934747"/>
                </a:lnTo>
                <a:lnTo>
                  <a:pt x="4052677" y="934747"/>
                </a:lnTo>
                <a:lnTo>
                  <a:pt x="4063332" y="935826"/>
                </a:lnTo>
                <a:cubicBezTo>
                  <a:pt x="4080776" y="933488"/>
                  <a:pt x="4091566" y="929891"/>
                  <a:pt x="4095703" y="925036"/>
                </a:cubicBezTo>
                <a:lnTo>
                  <a:pt x="4105414" y="916404"/>
                </a:lnTo>
                <a:lnTo>
                  <a:pt x="4106493" y="916404"/>
                </a:lnTo>
                <a:cubicBezTo>
                  <a:pt x="4122588" y="921619"/>
                  <a:pt x="4133333" y="928767"/>
                  <a:pt x="4138728" y="937849"/>
                </a:cubicBezTo>
                <a:lnTo>
                  <a:pt x="4141965" y="947560"/>
                </a:lnTo>
                <a:lnTo>
                  <a:pt x="4132254" y="950797"/>
                </a:lnTo>
                <a:lnTo>
                  <a:pt x="4135491" y="965903"/>
                </a:lnTo>
                <a:cubicBezTo>
                  <a:pt x="4133333" y="968601"/>
                  <a:pt x="4132254" y="975075"/>
                  <a:pt x="4132254" y="985325"/>
                </a:cubicBezTo>
                <a:lnTo>
                  <a:pt x="4136570" y="1001375"/>
                </a:lnTo>
                <a:lnTo>
                  <a:pt x="4139807" y="1001375"/>
                </a:lnTo>
                <a:cubicBezTo>
                  <a:pt x="4164174" y="1011626"/>
                  <a:pt x="4176358" y="1018099"/>
                  <a:pt x="4176358" y="1020797"/>
                </a:cubicBezTo>
                <a:lnTo>
                  <a:pt x="4174200" y="1027271"/>
                </a:lnTo>
                <a:lnTo>
                  <a:pt x="4175279" y="1028350"/>
                </a:lnTo>
                <a:cubicBezTo>
                  <a:pt x="4177437" y="1028350"/>
                  <a:pt x="4178516" y="1026192"/>
                  <a:pt x="4178516" y="1021877"/>
                </a:cubicBezTo>
                <a:cubicBezTo>
                  <a:pt x="4187148" y="1020797"/>
                  <a:pt x="4191464" y="1019359"/>
                  <a:pt x="4191464" y="1017560"/>
                </a:cubicBezTo>
                <a:lnTo>
                  <a:pt x="4189306" y="1002454"/>
                </a:lnTo>
                <a:lnTo>
                  <a:pt x="4188227" y="1002454"/>
                </a:lnTo>
                <a:cubicBezTo>
                  <a:pt x="4188227" y="1006770"/>
                  <a:pt x="4185349" y="1008928"/>
                  <a:pt x="4179595" y="1008928"/>
                </a:cubicBezTo>
                <a:lnTo>
                  <a:pt x="4172042" y="1007849"/>
                </a:lnTo>
                <a:lnTo>
                  <a:pt x="4167726" y="1008928"/>
                </a:lnTo>
                <a:cubicBezTo>
                  <a:pt x="4166377" y="1006051"/>
                  <a:pt x="4164624" y="1004612"/>
                  <a:pt x="4162466" y="1004612"/>
                </a:cubicBezTo>
                <a:lnTo>
                  <a:pt x="4157071" y="1005691"/>
                </a:lnTo>
                <a:lnTo>
                  <a:pt x="4153834" y="1000296"/>
                </a:lnTo>
                <a:lnTo>
                  <a:pt x="4154913" y="992743"/>
                </a:lnTo>
                <a:lnTo>
                  <a:pt x="4154913" y="987483"/>
                </a:lnTo>
                <a:lnTo>
                  <a:pt x="4153834" y="971298"/>
                </a:lnTo>
                <a:lnTo>
                  <a:pt x="4157071" y="956192"/>
                </a:lnTo>
                <a:lnTo>
                  <a:pt x="4154913" y="949718"/>
                </a:lnTo>
                <a:lnTo>
                  <a:pt x="4161387" y="941086"/>
                </a:lnTo>
                <a:lnTo>
                  <a:pt x="4161387" y="937849"/>
                </a:lnTo>
                <a:cubicBezTo>
                  <a:pt x="4157790" y="933982"/>
                  <a:pt x="4155992" y="930431"/>
                  <a:pt x="4155992" y="927193"/>
                </a:cubicBezTo>
                <a:cubicBezTo>
                  <a:pt x="4159049" y="920899"/>
                  <a:pt x="4161207" y="917662"/>
                  <a:pt x="4162466" y="917483"/>
                </a:cubicBezTo>
                <a:lnTo>
                  <a:pt x="4164624" y="917483"/>
                </a:lnTo>
                <a:cubicBezTo>
                  <a:pt x="4172087" y="921260"/>
                  <a:pt x="4178156" y="925215"/>
                  <a:pt x="4182832" y="929352"/>
                </a:cubicBezTo>
                <a:cubicBezTo>
                  <a:pt x="4187148" y="929711"/>
                  <a:pt x="4189306" y="930790"/>
                  <a:pt x="4189306" y="932589"/>
                </a:cubicBezTo>
                <a:lnTo>
                  <a:pt x="4187148" y="935826"/>
                </a:lnTo>
                <a:lnTo>
                  <a:pt x="4191464" y="944323"/>
                </a:lnTo>
                <a:lnTo>
                  <a:pt x="4191464" y="946481"/>
                </a:lnTo>
                <a:lnTo>
                  <a:pt x="4189306" y="950797"/>
                </a:lnTo>
                <a:lnTo>
                  <a:pt x="4193622" y="969140"/>
                </a:lnTo>
                <a:lnTo>
                  <a:pt x="4192543" y="977772"/>
                </a:lnTo>
                <a:cubicBezTo>
                  <a:pt x="4196139" y="979390"/>
                  <a:pt x="4197938" y="981189"/>
                  <a:pt x="4197938" y="983167"/>
                </a:cubicBezTo>
                <a:cubicBezTo>
                  <a:pt x="4216551" y="980649"/>
                  <a:pt x="4225857" y="978851"/>
                  <a:pt x="4225857" y="977772"/>
                </a:cubicBezTo>
                <a:lnTo>
                  <a:pt x="4228015" y="974535"/>
                </a:lnTo>
                <a:cubicBezTo>
                  <a:pt x="4228015" y="973456"/>
                  <a:pt x="4226577" y="972377"/>
                  <a:pt x="4223699" y="971298"/>
                </a:cubicBezTo>
                <a:lnTo>
                  <a:pt x="4222620" y="970219"/>
                </a:lnTo>
                <a:lnTo>
                  <a:pt x="4222620" y="965903"/>
                </a:lnTo>
                <a:lnTo>
                  <a:pt x="4228015" y="959429"/>
                </a:lnTo>
                <a:lnTo>
                  <a:pt x="4223699" y="946481"/>
                </a:lnTo>
                <a:lnTo>
                  <a:pt x="4223699" y="945402"/>
                </a:lnTo>
                <a:cubicBezTo>
                  <a:pt x="4223699" y="943424"/>
                  <a:pt x="4225498" y="942345"/>
                  <a:pt x="4229094" y="942165"/>
                </a:cubicBezTo>
                <a:lnTo>
                  <a:pt x="4229094" y="940007"/>
                </a:lnTo>
                <a:cubicBezTo>
                  <a:pt x="4224778" y="937939"/>
                  <a:pt x="4217989" y="936545"/>
                  <a:pt x="4208728" y="935826"/>
                </a:cubicBezTo>
                <a:lnTo>
                  <a:pt x="4202254" y="938928"/>
                </a:lnTo>
                <a:lnTo>
                  <a:pt x="4195780" y="938928"/>
                </a:lnTo>
                <a:lnTo>
                  <a:pt x="4193622" y="936904"/>
                </a:lnTo>
                <a:lnTo>
                  <a:pt x="4193622" y="934747"/>
                </a:lnTo>
                <a:cubicBezTo>
                  <a:pt x="4197039" y="930431"/>
                  <a:pt x="4204232" y="928273"/>
                  <a:pt x="4215202" y="928273"/>
                </a:cubicBezTo>
                <a:lnTo>
                  <a:pt x="4216281" y="928273"/>
                </a:lnTo>
                <a:lnTo>
                  <a:pt x="4225857" y="930431"/>
                </a:lnTo>
                <a:cubicBezTo>
                  <a:pt x="4229993" y="930071"/>
                  <a:pt x="4233230" y="928992"/>
                  <a:pt x="4235568" y="927193"/>
                </a:cubicBezTo>
                <a:lnTo>
                  <a:pt x="4238805" y="928273"/>
                </a:lnTo>
                <a:lnTo>
                  <a:pt x="4237726" y="927193"/>
                </a:lnTo>
                <a:lnTo>
                  <a:pt x="4237726" y="925036"/>
                </a:lnTo>
                <a:cubicBezTo>
                  <a:pt x="4241323" y="922158"/>
                  <a:pt x="4243121" y="917842"/>
                  <a:pt x="4243121" y="912088"/>
                </a:cubicBezTo>
                <a:close/>
                <a:moveTo>
                  <a:pt x="4661491" y="910670"/>
                </a:moveTo>
                <a:lnTo>
                  <a:pt x="4661491" y="912827"/>
                </a:lnTo>
                <a:lnTo>
                  <a:pt x="4660412" y="912827"/>
                </a:lnTo>
                <a:lnTo>
                  <a:pt x="4661491" y="915930"/>
                </a:lnTo>
                <a:lnTo>
                  <a:pt x="4660412" y="919166"/>
                </a:lnTo>
                <a:lnTo>
                  <a:pt x="4662570" y="919166"/>
                </a:lnTo>
                <a:lnTo>
                  <a:pt x="4662570" y="910670"/>
                </a:lnTo>
                <a:close/>
                <a:moveTo>
                  <a:pt x="4761973" y="904195"/>
                </a:moveTo>
                <a:lnTo>
                  <a:pt x="4761973" y="907432"/>
                </a:lnTo>
                <a:lnTo>
                  <a:pt x="4763052" y="907432"/>
                </a:lnTo>
                <a:lnTo>
                  <a:pt x="4763052" y="904195"/>
                </a:lnTo>
                <a:close/>
                <a:moveTo>
                  <a:pt x="7211563" y="900281"/>
                </a:moveTo>
                <a:lnTo>
                  <a:pt x="7211563" y="902438"/>
                </a:lnTo>
                <a:lnTo>
                  <a:pt x="7212642" y="902438"/>
                </a:lnTo>
                <a:lnTo>
                  <a:pt x="7214800" y="900281"/>
                </a:lnTo>
                <a:close/>
                <a:moveTo>
                  <a:pt x="41137" y="899914"/>
                </a:moveTo>
                <a:lnTo>
                  <a:pt x="42216" y="899914"/>
                </a:lnTo>
                <a:cubicBezTo>
                  <a:pt x="42216" y="901713"/>
                  <a:pt x="43654" y="902792"/>
                  <a:pt x="46532" y="903151"/>
                </a:cubicBezTo>
                <a:lnTo>
                  <a:pt x="61638" y="902072"/>
                </a:lnTo>
                <a:lnTo>
                  <a:pt x="62717" y="902072"/>
                </a:lnTo>
                <a:lnTo>
                  <a:pt x="67033" y="904230"/>
                </a:lnTo>
                <a:lnTo>
                  <a:pt x="67033" y="940377"/>
                </a:lnTo>
                <a:lnTo>
                  <a:pt x="95087" y="944693"/>
                </a:lnTo>
                <a:lnTo>
                  <a:pt x="99403" y="943614"/>
                </a:lnTo>
                <a:lnTo>
                  <a:pt x="101561" y="943614"/>
                </a:lnTo>
                <a:lnTo>
                  <a:pt x="103719" y="945772"/>
                </a:lnTo>
                <a:lnTo>
                  <a:pt x="112351" y="940377"/>
                </a:lnTo>
                <a:lnTo>
                  <a:pt x="117746" y="940377"/>
                </a:lnTo>
                <a:cubicBezTo>
                  <a:pt x="117746" y="942535"/>
                  <a:pt x="119544" y="943614"/>
                  <a:pt x="123141" y="943614"/>
                </a:cubicBezTo>
                <a:lnTo>
                  <a:pt x="126378" y="941456"/>
                </a:lnTo>
                <a:lnTo>
                  <a:pt x="128536" y="943614"/>
                </a:lnTo>
                <a:lnTo>
                  <a:pt x="146879" y="943614"/>
                </a:lnTo>
                <a:cubicBezTo>
                  <a:pt x="150475" y="943614"/>
                  <a:pt x="152274" y="942535"/>
                  <a:pt x="152274" y="940377"/>
                </a:cubicBezTo>
                <a:lnTo>
                  <a:pt x="154432" y="940377"/>
                </a:lnTo>
                <a:cubicBezTo>
                  <a:pt x="156410" y="942535"/>
                  <a:pt x="165402" y="943614"/>
                  <a:pt x="181407" y="943614"/>
                </a:cubicBezTo>
                <a:lnTo>
                  <a:pt x="185723" y="942535"/>
                </a:lnTo>
                <a:lnTo>
                  <a:pt x="185723" y="944693"/>
                </a:lnTo>
                <a:lnTo>
                  <a:pt x="191118" y="943614"/>
                </a:lnTo>
                <a:lnTo>
                  <a:pt x="222409" y="943614"/>
                </a:lnTo>
                <a:lnTo>
                  <a:pt x="226725" y="944693"/>
                </a:lnTo>
                <a:lnTo>
                  <a:pt x="231041" y="943614"/>
                </a:lnTo>
                <a:lnTo>
                  <a:pt x="232121" y="943614"/>
                </a:lnTo>
                <a:lnTo>
                  <a:pt x="237516" y="944693"/>
                </a:lnTo>
                <a:lnTo>
                  <a:pt x="237516" y="942535"/>
                </a:lnTo>
                <a:lnTo>
                  <a:pt x="246148" y="942535"/>
                </a:lnTo>
                <a:lnTo>
                  <a:pt x="248306" y="944693"/>
                </a:lnTo>
                <a:lnTo>
                  <a:pt x="248306" y="945772"/>
                </a:lnTo>
                <a:lnTo>
                  <a:pt x="254780" y="943614"/>
                </a:lnTo>
                <a:lnTo>
                  <a:pt x="256938" y="945772"/>
                </a:lnTo>
                <a:lnTo>
                  <a:pt x="256938" y="952246"/>
                </a:lnTo>
                <a:lnTo>
                  <a:pt x="259096" y="952246"/>
                </a:lnTo>
                <a:lnTo>
                  <a:pt x="259096" y="970589"/>
                </a:lnTo>
                <a:lnTo>
                  <a:pt x="258017" y="970589"/>
                </a:lnTo>
                <a:lnTo>
                  <a:pt x="254780" y="969510"/>
                </a:lnTo>
                <a:lnTo>
                  <a:pt x="252622" y="972747"/>
                </a:lnTo>
                <a:cubicBezTo>
                  <a:pt x="255499" y="972747"/>
                  <a:pt x="256938" y="973466"/>
                  <a:pt x="256938" y="974905"/>
                </a:cubicBezTo>
                <a:lnTo>
                  <a:pt x="256938" y="980300"/>
                </a:lnTo>
                <a:lnTo>
                  <a:pt x="259096" y="980300"/>
                </a:lnTo>
                <a:lnTo>
                  <a:pt x="259096" y="988932"/>
                </a:lnTo>
                <a:lnTo>
                  <a:pt x="256938" y="988932"/>
                </a:lnTo>
                <a:lnTo>
                  <a:pt x="256938" y="995406"/>
                </a:lnTo>
                <a:lnTo>
                  <a:pt x="254780" y="997564"/>
                </a:lnTo>
                <a:lnTo>
                  <a:pt x="248306" y="997564"/>
                </a:lnTo>
                <a:lnTo>
                  <a:pt x="221330" y="998643"/>
                </a:lnTo>
                <a:lnTo>
                  <a:pt x="221330" y="1000801"/>
                </a:lnTo>
                <a:lnTo>
                  <a:pt x="213777" y="1000801"/>
                </a:lnTo>
                <a:lnTo>
                  <a:pt x="213777" y="998643"/>
                </a:lnTo>
                <a:lnTo>
                  <a:pt x="212698" y="998643"/>
                </a:lnTo>
                <a:cubicBezTo>
                  <a:pt x="204965" y="998643"/>
                  <a:pt x="199211" y="997564"/>
                  <a:pt x="195434" y="995406"/>
                </a:cubicBezTo>
                <a:cubicBezTo>
                  <a:pt x="195434" y="997564"/>
                  <a:pt x="190758" y="998643"/>
                  <a:pt x="181407" y="998643"/>
                </a:cubicBezTo>
                <a:lnTo>
                  <a:pt x="181407" y="1000801"/>
                </a:lnTo>
                <a:lnTo>
                  <a:pt x="170617" y="1000801"/>
                </a:lnTo>
                <a:lnTo>
                  <a:pt x="170617" y="998643"/>
                </a:lnTo>
                <a:lnTo>
                  <a:pt x="163064" y="998643"/>
                </a:lnTo>
                <a:lnTo>
                  <a:pt x="163064" y="1000801"/>
                </a:lnTo>
                <a:lnTo>
                  <a:pt x="150116" y="1000801"/>
                </a:lnTo>
                <a:lnTo>
                  <a:pt x="150116" y="998643"/>
                </a:lnTo>
                <a:lnTo>
                  <a:pt x="122062" y="998643"/>
                </a:lnTo>
                <a:lnTo>
                  <a:pt x="122062" y="995406"/>
                </a:lnTo>
                <a:lnTo>
                  <a:pt x="119904" y="995406"/>
                </a:lnTo>
                <a:lnTo>
                  <a:pt x="119904" y="998643"/>
                </a:lnTo>
                <a:lnTo>
                  <a:pt x="114509" y="998643"/>
                </a:lnTo>
                <a:lnTo>
                  <a:pt x="94008" y="996485"/>
                </a:lnTo>
                <a:cubicBezTo>
                  <a:pt x="87534" y="997564"/>
                  <a:pt x="84297" y="999003"/>
                  <a:pt x="84297" y="1000801"/>
                </a:cubicBezTo>
                <a:lnTo>
                  <a:pt x="82139" y="1000801"/>
                </a:lnTo>
                <a:cubicBezTo>
                  <a:pt x="82139" y="998643"/>
                  <a:pt x="79621" y="997564"/>
                  <a:pt x="74586" y="997564"/>
                </a:cubicBezTo>
                <a:lnTo>
                  <a:pt x="53006" y="998643"/>
                </a:lnTo>
                <a:lnTo>
                  <a:pt x="53006" y="1000801"/>
                </a:lnTo>
                <a:lnTo>
                  <a:pt x="49769" y="1000801"/>
                </a:lnTo>
                <a:lnTo>
                  <a:pt x="49769" y="998643"/>
                </a:lnTo>
                <a:lnTo>
                  <a:pt x="45453" y="998643"/>
                </a:lnTo>
                <a:lnTo>
                  <a:pt x="45453" y="1000801"/>
                </a:lnTo>
                <a:lnTo>
                  <a:pt x="37900" y="1000801"/>
                </a:lnTo>
                <a:cubicBezTo>
                  <a:pt x="37900" y="998643"/>
                  <a:pt x="35382" y="997564"/>
                  <a:pt x="30347" y="997564"/>
                </a:cubicBezTo>
                <a:lnTo>
                  <a:pt x="26031" y="998643"/>
                </a:lnTo>
                <a:lnTo>
                  <a:pt x="15241" y="996485"/>
                </a:lnTo>
                <a:lnTo>
                  <a:pt x="14162" y="997564"/>
                </a:lnTo>
                <a:lnTo>
                  <a:pt x="13083" y="996485"/>
                </a:lnTo>
                <a:lnTo>
                  <a:pt x="14162" y="985695"/>
                </a:lnTo>
                <a:cubicBezTo>
                  <a:pt x="14162" y="969690"/>
                  <a:pt x="13083" y="958181"/>
                  <a:pt x="10925" y="951167"/>
                </a:cubicBezTo>
                <a:lnTo>
                  <a:pt x="13083" y="912863"/>
                </a:lnTo>
                <a:lnTo>
                  <a:pt x="12004" y="904230"/>
                </a:lnTo>
                <a:lnTo>
                  <a:pt x="15241" y="902072"/>
                </a:lnTo>
                <a:lnTo>
                  <a:pt x="18478" y="902072"/>
                </a:lnTo>
                <a:lnTo>
                  <a:pt x="32505" y="903151"/>
                </a:lnTo>
                <a:cubicBezTo>
                  <a:pt x="38259" y="902612"/>
                  <a:pt x="41137" y="901892"/>
                  <a:pt x="41137" y="900993"/>
                </a:cubicBezTo>
                <a:close/>
                <a:moveTo>
                  <a:pt x="4766289" y="890303"/>
                </a:moveTo>
                <a:lnTo>
                  <a:pt x="4764131" y="897856"/>
                </a:lnTo>
                <a:lnTo>
                  <a:pt x="4764131" y="899879"/>
                </a:lnTo>
                <a:lnTo>
                  <a:pt x="4765210" y="899879"/>
                </a:lnTo>
                <a:lnTo>
                  <a:pt x="4767368" y="891382"/>
                </a:lnTo>
                <a:lnTo>
                  <a:pt x="4767368" y="890303"/>
                </a:lnTo>
                <a:close/>
                <a:moveTo>
                  <a:pt x="4763052" y="888145"/>
                </a:moveTo>
                <a:cubicBezTo>
                  <a:pt x="4757298" y="892821"/>
                  <a:pt x="4754420" y="896732"/>
                  <a:pt x="4754420" y="899879"/>
                </a:cubicBezTo>
                <a:lnTo>
                  <a:pt x="4757657" y="902037"/>
                </a:lnTo>
                <a:lnTo>
                  <a:pt x="4763052" y="894619"/>
                </a:lnTo>
                <a:close/>
                <a:moveTo>
                  <a:pt x="1039862" y="876986"/>
                </a:moveTo>
                <a:lnTo>
                  <a:pt x="1042022" y="876986"/>
                </a:lnTo>
                <a:lnTo>
                  <a:pt x="1045258" y="880223"/>
                </a:lnTo>
                <a:lnTo>
                  <a:pt x="1044180" y="881302"/>
                </a:lnTo>
                <a:lnTo>
                  <a:pt x="1042022" y="881302"/>
                </a:lnTo>
                <a:lnTo>
                  <a:pt x="1038648" y="878065"/>
                </a:lnTo>
                <a:close/>
                <a:moveTo>
                  <a:pt x="4758736" y="873174"/>
                </a:moveTo>
                <a:lnTo>
                  <a:pt x="4759815" y="873174"/>
                </a:lnTo>
                <a:lnTo>
                  <a:pt x="4765210" y="875332"/>
                </a:lnTo>
                <a:lnTo>
                  <a:pt x="4765210" y="876411"/>
                </a:lnTo>
                <a:lnTo>
                  <a:pt x="4763052" y="878569"/>
                </a:lnTo>
                <a:lnTo>
                  <a:pt x="4761973" y="878569"/>
                </a:lnTo>
                <a:lnTo>
                  <a:pt x="4757657" y="874253"/>
                </a:lnTo>
                <a:close/>
                <a:moveTo>
                  <a:pt x="4770605" y="871015"/>
                </a:moveTo>
                <a:lnTo>
                  <a:pt x="4770605" y="873174"/>
                </a:lnTo>
                <a:lnTo>
                  <a:pt x="4771684" y="873174"/>
                </a:lnTo>
                <a:lnTo>
                  <a:pt x="4771684" y="871015"/>
                </a:lnTo>
                <a:close/>
                <a:moveTo>
                  <a:pt x="4754420" y="871015"/>
                </a:moveTo>
                <a:lnTo>
                  <a:pt x="4752262" y="874253"/>
                </a:lnTo>
                <a:lnTo>
                  <a:pt x="4754420" y="877490"/>
                </a:lnTo>
                <a:lnTo>
                  <a:pt x="4751183" y="882885"/>
                </a:lnTo>
                <a:lnTo>
                  <a:pt x="4752262" y="882885"/>
                </a:lnTo>
                <a:lnTo>
                  <a:pt x="4761973" y="880727"/>
                </a:lnTo>
                <a:lnTo>
                  <a:pt x="4763052" y="883829"/>
                </a:lnTo>
                <a:lnTo>
                  <a:pt x="4764131" y="883829"/>
                </a:lnTo>
                <a:cubicBezTo>
                  <a:pt x="4764131" y="878884"/>
                  <a:pt x="4765570" y="876411"/>
                  <a:pt x="4768447" y="876411"/>
                </a:cubicBezTo>
                <a:lnTo>
                  <a:pt x="4768447" y="874253"/>
                </a:lnTo>
                <a:lnTo>
                  <a:pt x="4767368" y="875332"/>
                </a:lnTo>
                <a:lnTo>
                  <a:pt x="4766289" y="875332"/>
                </a:lnTo>
                <a:lnTo>
                  <a:pt x="4758736" y="871015"/>
                </a:lnTo>
                <a:lnTo>
                  <a:pt x="4757657" y="872095"/>
                </a:lnTo>
                <a:lnTo>
                  <a:pt x="4756578" y="872095"/>
                </a:lnTo>
                <a:lnTo>
                  <a:pt x="4755499" y="871015"/>
                </a:lnTo>
                <a:close/>
                <a:moveTo>
                  <a:pt x="1186338" y="867140"/>
                </a:moveTo>
                <a:lnTo>
                  <a:pt x="1185259" y="868219"/>
                </a:lnTo>
                <a:lnTo>
                  <a:pt x="1185259" y="869298"/>
                </a:lnTo>
                <a:lnTo>
                  <a:pt x="1203871" y="873614"/>
                </a:lnTo>
                <a:lnTo>
                  <a:pt x="1208322" y="873614"/>
                </a:lnTo>
                <a:lnTo>
                  <a:pt x="1208322" y="872535"/>
                </a:lnTo>
                <a:cubicBezTo>
                  <a:pt x="1195555" y="870377"/>
                  <a:pt x="1188226" y="868579"/>
                  <a:pt x="1186338" y="867140"/>
                </a:cubicBezTo>
                <a:close/>
                <a:moveTo>
                  <a:pt x="4765210" y="866834"/>
                </a:moveTo>
                <a:lnTo>
                  <a:pt x="4765210" y="871015"/>
                </a:lnTo>
                <a:lnTo>
                  <a:pt x="4766289" y="871015"/>
                </a:lnTo>
                <a:lnTo>
                  <a:pt x="4766289" y="866834"/>
                </a:lnTo>
                <a:close/>
                <a:moveTo>
                  <a:pt x="1183102" y="860531"/>
                </a:moveTo>
                <a:lnTo>
                  <a:pt x="1183102" y="862689"/>
                </a:lnTo>
                <a:lnTo>
                  <a:pt x="1184181" y="862689"/>
                </a:lnTo>
                <a:lnTo>
                  <a:pt x="1184181" y="860531"/>
                </a:lnTo>
                <a:close/>
                <a:moveTo>
                  <a:pt x="4665807" y="859281"/>
                </a:moveTo>
                <a:lnTo>
                  <a:pt x="4665807" y="860360"/>
                </a:lnTo>
                <a:lnTo>
                  <a:pt x="4671202" y="860360"/>
                </a:lnTo>
                <a:lnTo>
                  <a:pt x="4671202" y="859281"/>
                </a:lnTo>
                <a:close/>
                <a:moveTo>
                  <a:pt x="4659333" y="859281"/>
                </a:moveTo>
                <a:lnTo>
                  <a:pt x="4659333" y="860360"/>
                </a:lnTo>
                <a:lnTo>
                  <a:pt x="4661491" y="860360"/>
                </a:lnTo>
                <a:lnTo>
                  <a:pt x="4661491" y="859281"/>
                </a:lnTo>
                <a:close/>
                <a:moveTo>
                  <a:pt x="4653938" y="858202"/>
                </a:moveTo>
                <a:lnTo>
                  <a:pt x="4653938" y="859281"/>
                </a:lnTo>
                <a:lnTo>
                  <a:pt x="4657175" y="859281"/>
                </a:lnTo>
                <a:lnTo>
                  <a:pt x="4657175" y="858202"/>
                </a:lnTo>
                <a:close/>
                <a:moveTo>
                  <a:pt x="8254444" y="857702"/>
                </a:moveTo>
                <a:lnTo>
                  <a:pt x="8254444" y="862962"/>
                </a:lnTo>
                <a:lnTo>
                  <a:pt x="8255522" y="862962"/>
                </a:lnTo>
                <a:lnTo>
                  <a:pt x="8255522" y="857702"/>
                </a:lnTo>
                <a:close/>
                <a:moveTo>
                  <a:pt x="4585826" y="856044"/>
                </a:moveTo>
                <a:lnTo>
                  <a:pt x="4583668" y="859281"/>
                </a:lnTo>
                <a:lnTo>
                  <a:pt x="4589063" y="859281"/>
                </a:lnTo>
                <a:close/>
                <a:moveTo>
                  <a:pt x="218363" y="855643"/>
                </a:moveTo>
                <a:lnTo>
                  <a:pt x="218363" y="858880"/>
                </a:lnTo>
                <a:lnTo>
                  <a:pt x="219442" y="858880"/>
                </a:lnTo>
                <a:lnTo>
                  <a:pt x="219442" y="855643"/>
                </a:lnTo>
                <a:close/>
                <a:moveTo>
                  <a:pt x="1185259" y="851764"/>
                </a:moveTo>
                <a:lnTo>
                  <a:pt x="1184181" y="857294"/>
                </a:lnTo>
                <a:lnTo>
                  <a:pt x="1184181" y="858373"/>
                </a:lnTo>
                <a:lnTo>
                  <a:pt x="1189709" y="858373"/>
                </a:lnTo>
                <a:lnTo>
                  <a:pt x="1188632" y="851764"/>
                </a:lnTo>
                <a:close/>
                <a:moveTo>
                  <a:pt x="7710909" y="851363"/>
                </a:moveTo>
                <a:lnTo>
                  <a:pt x="7715225" y="855814"/>
                </a:lnTo>
                <a:cubicBezTo>
                  <a:pt x="7714146" y="852846"/>
                  <a:pt x="7713067" y="851363"/>
                  <a:pt x="7711988" y="851363"/>
                </a:cubicBezTo>
                <a:close/>
                <a:moveTo>
                  <a:pt x="1176492" y="847448"/>
                </a:moveTo>
                <a:lnTo>
                  <a:pt x="1176492" y="848527"/>
                </a:lnTo>
                <a:lnTo>
                  <a:pt x="1178785" y="848527"/>
                </a:lnTo>
                <a:lnTo>
                  <a:pt x="1178785" y="847448"/>
                </a:lnTo>
                <a:close/>
                <a:moveTo>
                  <a:pt x="222814" y="846876"/>
                </a:moveTo>
                <a:lnTo>
                  <a:pt x="222814" y="850248"/>
                </a:lnTo>
                <a:lnTo>
                  <a:pt x="223893" y="850248"/>
                </a:lnTo>
                <a:lnTo>
                  <a:pt x="223893" y="846876"/>
                </a:lnTo>
                <a:close/>
                <a:moveTo>
                  <a:pt x="7191197" y="845790"/>
                </a:moveTo>
                <a:lnTo>
                  <a:pt x="7189039" y="847814"/>
                </a:lnTo>
                <a:lnTo>
                  <a:pt x="7189039" y="848893"/>
                </a:lnTo>
                <a:lnTo>
                  <a:pt x="7190118" y="848893"/>
                </a:lnTo>
                <a:lnTo>
                  <a:pt x="7192276" y="846870"/>
                </a:lnTo>
                <a:lnTo>
                  <a:pt x="7192276" y="845790"/>
                </a:lnTo>
                <a:close/>
                <a:moveTo>
                  <a:pt x="4569641" y="843231"/>
                </a:moveTo>
                <a:lnTo>
                  <a:pt x="4569641" y="844310"/>
                </a:lnTo>
                <a:lnTo>
                  <a:pt x="4575036" y="845389"/>
                </a:lnTo>
                <a:cubicBezTo>
                  <a:pt x="4575036" y="843950"/>
                  <a:pt x="4573957" y="843231"/>
                  <a:pt x="4571799" y="843231"/>
                </a:cubicBezTo>
                <a:close/>
                <a:moveTo>
                  <a:pt x="643343" y="843132"/>
                </a:moveTo>
                <a:lnTo>
                  <a:pt x="643343" y="845155"/>
                </a:lnTo>
                <a:lnTo>
                  <a:pt x="644422" y="845155"/>
                </a:lnTo>
                <a:lnTo>
                  <a:pt x="644422" y="843132"/>
                </a:lnTo>
                <a:close/>
                <a:moveTo>
                  <a:pt x="236032" y="842560"/>
                </a:moveTo>
                <a:lnTo>
                  <a:pt x="236032" y="845797"/>
                </a:lnTo>
                <a:lnTo>
                  <a:pt x="238325" y="845797"/>
                </a:lnTo>
                <a:lnTo>
                  <a:pt x="238325" y="842560"/>
                </a:lnTo>
                <a:close/>
                <a:moveTo>
                  <a:pt x="73912" y="842560"/>
                </a:moveTo>
                <a:lnTo>
                  <a:pt x="73912" y="845797"/>
                </a:lnTo>
                <a:lnTo>
                  <a:pt x="74991" y="845797"/>
                </a:lnTo>
                <a:lnTo>
                  <a:pt x="74991" y="842560"/>
                </a:lnTo>
                <a:close/>
                <a:moveTo>
                  <a:pt x="7628500" y="837335"/>
                </a:moveTo>
                <a:cubicBezTo>
                  <a:pt x="7625533" y="837335"/>
                  <a:pt x="7623330" y="838774"/>
                  <a:pt x="7621891" y="841651"/>
                </a:cubicBezTo>
                <a:lnTo>
                  <a:pt x="7621891" y="845967"/>
                </a:lnTo>
                <a:lnTo>
                  <a:pt x="7622970" y="845967"/>
                </a:lnTo>
                <a:cubicBezTo>
                  <a:pt x="7627376" y="843090"/>
                  <a:pt x="7629579" y="840213"/>
                  <a:pt x="7629579" y="837335"/>
                </a:cubicBezTo>
                <a:close/>
                <a:moveTo>
                  <a:pt x="8231784" y="837201"/>
                </a:moveTo>
                <a:lnTo>
                  <a:pt x="8229626" y="839359"/>
                </a:lnTo>
                <a:lnTo>
                  <a:pt x="8229626" y="843675"/>
                </a:lnTo>
                <a:lnTo>
                  <a:pt x="8235021" y="846912"/>
                </a:lnTo>
                <a:lnTo>
                  <a:pt x="8237179" y="846912"/>
                </a:lnTo>
                <a:lnTo>
                  <a:pt x="8237179" y="842596"/>
                </a:lnTo>
                <a:close/>
                <a:moveTo>
                  <a:pt x="232795" y="837165"/>
                </a:moveTo>
                <a:lnTo>
                  <a:pt x="232795" y="839323"/>
                </a:lnTo>
                <a:lnTo>
                  <a:pt x="233874" y="839323"/>
                </a:lnTo>
                <a:lnTo>
                  <a:pt x="233874" y="837165"/>
                </a:lnTo>
                <a:close/>
                <a:moveTo>
                  <a:pt x="753671" y="835714"/>
                </a:moveTo>
                <a:lnTo>
                  <a:pt x="753671" y="836793"/>
                </a:lnTo>
                <a:lnTo>
                  <a:pt x="755829" y="838816"/>
                </a:lnTo>
                <a:lnTo>
                  <a:pt x="755829" y="837737"/>
                </a:lnTo>
                <a:close/>
                <a:moveTo>
                  <a:pt x="78362" y="832714"/>
                </a:moveTo>
                <a:cubicBezTo>
                  <a:pt x="76924" y="832714"/>
                  <a:pt x="76204" y="833838"/>
                  <a:pt x="76204" y="836086"/>
                </a:cubicBezTo>
                <a:lnTo>
                  <a:pt x="76204" y="838244"/>
                </a:lnTo>
                <a:lnTo>
                  <a:pt x="77283" y="838244"/>
                </a:lnTo>
                <a:close/>
                <a:moveTo>
                  <a:pt x="4656096" y="832576"/>
                </a:moveTo>
                <a:lnTo>
                  <a:pt x="4655017" y="837836"/>
                </a:lnTo>
                <a:lnTo>
                  <a:pt x="4658254" y="851863"/>
                </a:lnTo>
                <a:lnTo>
                  <a:pt x="4659333" y="851863"/>
                </a:lnTo>
                <a:lnTo>
                  <a:pt x="4659333" y="850784"/>
                </a:lnTo>
                <a:lnTo>
                  <a:pt x="4656096" y="838915"/>
                </a:lnTo>
                <a:lnTo>
                  <a:pt x="4657175" y="833655"/>
                </a:lnTo>
                <a:lnTo>
                  <a:pt x="4657175" y="832576"/>
                </a:lnTo>
                <a:close/>
                <a:moveTo>
                  <a:pt x="7574685" y="831806"/>
                </a:moveTo>
                <a:lnTo>
                  <a:pt x="7574685" y="833019"/>
                </a:lnTo>
                <a:lnTo>
                  <a:pt x="7576843" y="833019"/>
                </a:lnTo>
                <a:lnTo>
                  <a:pt x="7576843" y="831806"/>
                </a:lnTo>
                <a:close/>
                <a:moveTo>
                  <a:pt x="3230639" y="831398"/>
                </a:moveTo>
                <a:lnTo>
                  <a:pt x="3228481" y="833557"/>
                </a:lnTo>
                <a:lnTo>
                  <a:pt x="3229560" y="838817"/>
                </a:lnTo>
                <a:lnTo>
                  <a:pt x="3234820" y="837873"/>
                </a:lnTo>
                <a:lnTo>
                  <a:pt x="3238057" y="837873"/>
                </a:lnTo>
                <a:lnTo>
                  <a:pt x="3241159" y="840975"/>
                </a:lnTo>
                <a:lnTo>
                  <a:pt x="3241159" y="846235"/>
                </a:lnTo>
                <a:lnTo>
                  <a:pt x="3239136" y="849472"/>
                </a:lnTo>
                <a:lnTo>
                  <a:pt x="3239136" y="850551"/>
                </a:lnTo>
                <a:lnTo>
                  <a:pt x="3241159" y="852709"/>
                </a:lnTo>
                <a:lnTo>
                  <a:pt x="3246554" y="846235"/>
                </a:lnTo>
                <a:lnTo>
                  <a:pt x="3246554" y="839896"/>
                </a:lnTo>
                <a:lnTo>
                  <a:pt x="3233741" y="831398"/>
                </a:lnTo>
                <a:close/>
                <a:moveTo>
                  <a:pt x="7609753" y="830726"/>
                </a:moveTo>
                <a:lnTo>
                  <a:pt x="7609753" y="834098"/>
                </a:lnTo>
                <a:lnTo>
                  <a:pt x="7610966" y="834098"/>
                </a:lnTo>
                <a:lnTo>
                  <a:pt x="7610966" y="830726"/>
                </a:lnTo>
                <a:close/>
                <a:moveTo>
                  <a:pt x="4700335" y="830418"/>
                </a:moveTo>
                <a:cubicBezTo>
                  <a:pt x="4694581" y="834014"/>
                  <a:pt x="4688466" y="835813"/>
                  <a:pt x="4681992" y="835813"/>
                </a:cubicBezTo>
                <a:lnTo>
                  <a:pt x="4680913" y="835813"/>
                </a:lnTo>
                <a:lnTo>
                  <a:pt x="4681992" y="841073"/>
                </a:lnTo>
                <a:lnTo>
                  <a:pt x="4681992" y="844310"/>
                </a:lnTo>
                <a:lnTo>
                  <a:pt x="4674439" y="854965"/>
                </a:lnTo>
                <a:lnTo>
                  <a:pt x="4674439" y="859281"/>
                </a:lnTo>
                <a:cubicBezTo>
                  <a:pt x="4680913" y="859281"/>
                  <a:pt x="4684150" y="862833"/>
                  <a:pt x="4684150" y="869936"/>
                </a:cubicBezTo>
                <a:cubicBezTo>
                  <a:pt x="4684150" y="871556"/>
                  <a:pt x="4681992" y="874792"/>
                  <a:pt x="4677676" y="879648"/>
                </a:cubicBezTo>
                <a:lnTo>
                  <a:pt x="4680913" y="887066"/>
                </a:lnTo>
                <a:lnTo>
                  <a:pt x="4675518" y="902037"/>
                </a:lnTo>
                <a:lnTo>
                  <a:pt x="4683071" y="908511"/>
                </a:lnTo>
                <a:cubicBezTo>
                  <a:pt x="4686848" y="908511"/>
                  <a:pt x="4690444" y="907072"/>
                  <a:pt x="4693861" y="904195"/>
                </a:cubicBezTo>
                <a:lnTo>
                  <a:pt x="4700335" y="904195"/>
                </a:lnTo>
                <a:cubicBezTo>
                  <a:pt x="4708248" y="907971"/>
                  <a:pt x="4712204" y="910489"/>
                  <a:pt x="4712204" y="911748"/>
                </a:cubicBezTo>
                <a:lnTo>
                  <a:pt x="4713283" y="910670"/>
                </a:lnTo>
                <a:lnTo>
                  <a:pt x="4720971" y="910670"/>
                </a:lnTo>
                <a:lnTo>
                  <a:pt x="4724208" y="912827"/>
                </a:lnTo>
                <a:lnTo>
                  <a:pt x="4729603" y="906354"/>
                </a:lnTo>
                <a:lnTo>
                  <a:pt x="4727445" y="902037"/>
                </a:lnTo>
                <a:lnTo>
                  <a:pt x="4728524" y="897856"/>
                </a:lnTo>
                <a:cubicBezTo>
                  <a:pt x="4726366" y="897856"/>
                  <a:pt x="4725287" y="897137"/>
                  <a:pt x="4725287" y="895698"/>
                </a:cubicBezTo>
                <a:lnTo>
                  <a:pt x="4725287" y="892461"/>
                </a:lnTo>
                <a:cubicBezTo>
                  <a:pt x="4727445" y="889763"/>
                  <a:pt x="4728524" y="887245"/>
                  <a:pt x="4728524" y="884908"/>
                </a:cubicBezTo>
                <a:lnTo>
                  <a:pt x="4726366" y="882885"/>
                </a:lnTo>
                <a:lnTo>
                  <a:pt x="4726366" y="880727"/>
                </a:lnTo>
                <a:lnTo>
                  <a:pt x="4728524" y="877490"/>
                </a:lnTo>
                <a:lnTo>
                  <a:pt x="4726366" y="871015"/>
                </a:lnTo>
                <a:cubicBezTo>
                  <a:pt x="4726366" y="869577"/>
                  <a:pt x="4727445" y="868857"/>
                  <a:pt x="4729603" y="868857"/>
                </a:cubicBezTo>
                <a:lnTo>
                  <a:pt x="4729603" y="867913"/>
                </a:lnTo>
                <a:cubicBezTo>
                  <a:pt x="4727985" y="866295"/>
                  <a:pt x="4726906" y="862339"/>
                  <a:pt x="4726366" y="856044"/>
                </a:cubicBezTo>
                <a:lnTo>
                  <a:pt x="4728524" y="846468"/>
                </a:lnTo>
                <a:cubicBezTo>
                  <a:pt x="4727086" y="846468"/>
                  <a:pt x="4726366" y="845389"/>
                  <a:pt x="4726366" y="843231"/>
                </a:cubicBezTo>
                <a:lnTo>
                  <a:pt x="4727445" y="839994"/>
                </a:lnTo>
                <a:lnTo>
                  <a:pt x="4725287" y="837836"/>
                </a:lnTo>
                <a:lnTo>
                  <a:pt x="4725287" y="836892"/>
                </a:lnTo>
                <a:cubicBezTo>
                  <a:pt x="4725287" y="835094"/>
                  <a:pt x="4726726" y="834014"/>
                  <a:pt x="4729603" y="833655"/>
                </a:cubicBezTo>
                <a:lnTo>
                  <a:pt x="4729603" y="832576"/>
                </a:lnTo>
                <a:lnTo>
                  <a:pt x="4728524" y="832576"/>
                </a:lnTo>
                <a:lnTo>
                  <a:pt x="4714362" y="834734"/>
                </a:lnTo>
                <a:close/>
                <a:moveTo>
                  <a:pt x="5741057" y="830320"/>
                </a:moveTo>
                <a:lnTo>
                  <a:pt x="5741057" y="831400"/>
                </a:lnTo>
                <a:lnTo>
                  <a:pt x="5743216" y="831400"/>
                </a:lnTo>
                <a:lnTo>
                  <a:pt x="5743216" y="830320"/>
                </a:lnTo>
                <a:close/>
                <a:moveTo>
                  <a:pt x="5688186" y="830320"/>
                </a:moveTo>
                <a:lnTo>
                  <a:pt x="5688186" y="833558"/>
                </a:lnTo>
                <a:lnTo>
                  <a:pt x="5690344" y="831400"/>
                </a:lnTo>
                <a:lnTo>
                  <a:pt x="5690344" y="830320"/>
                </a:lnTo>
                <a:close/>
                <a:moveTo>
                  <a:pt x="5651500" y="830320"/>
                </a:moveTo>
                <a:lnTo>
                  <a:pt x="5651500" y="831400"/>
                </a:lnTo>
                <a:lnTo>
                  <a:pt x="5654737" y="834636"/>
                </a:lnTo>
                <a:lnTo>
                  <a:pt x="5654737" y="830320"/>
                </a:lnTo>
                <a:close/>
                <a:moveTo>
                  <a:pt x="5641789" y="830320"/>
                </a:moveTo>
                <a:lnTo>
                  <a:pt x="5641789" y="831400"/>
                </a:lnTo>
                <a:lnTo>
                  <a:pt x="5643947" y="831400"/>
                </a:lnTo>
                <a:lnTo>
                  <a:pt x="5643947" y="830320"/>
                </a:lnTo>
                <a:close/>
                <a:moveTo>
                  <a:pt x="5633157" y="830320"/>
                </a:moveTo>
                <a:lnTo>
                  <a:pt x="5633157" y="832479"/>
                </a:lnTo>
                <a:lnTo>
                  <a:pt x="5636394" y="832479"/>
                </a:lnTo>
                <a:lnTo>
                  <a:pt x="5636394" y="830320"/>
                </a:lnTo>
                <a:close/>
                <a:moveTo>
                  <a:pt x="1094487" y="829915"/>
                </a:moveTo>
                <a:lnTo>
                  <a:pt x="1094487" y="832072"/>
                </a:lnTo>
                <a:lnTo>
                  <a:pt x="1095567" y="832072"/>
                </a:lnTo>
                <a:lnTo>
                  <a:pt x="1095567" y="829915"/>
                </a:lnTo>
                <a:close/>
                <a:moveTo>
                  <a:pt x="4653938" y="829339"/>
                </a:moveTo>
                <a:lnTo>
                  <a:pt x="4656096" y="831497"/>
                </a:lnTo>
                <a:lnTo>
                  <a:pt x="4656096" y="829339"/>
                </a:lnTo>
                <a:close/>
                <a:moveTo>
                  <a:pt x="3059887" y="825059"/>
                </a:moveTo>
                <a:lnTo>
                  <a:pt x="3059887" y="830454"/>
                </a:lnTo>
                <a:lnTo>
                  <a:pt x="3060966" y="830454"/>
                </a:lnTo>
                <a:lnTo>
                  <a:pt x="3060966" y="825059"/>
                </a:lnTo>
                <a:close/>
                <a:moveTo>
                  <a:pt x="220656" y="824082"/>
                </a:moveTo>
                <a:lnTo>
                  <a:pt x="220656" y="827319"/>
                </a:lnTo>
                <a:cubicBezTo>
                  <a:pt x="224972" y="831275"/>
                  <a:pt x="227130" y="834917"/>
                  <a:pt x="227130" y="838244"/>
                </a:cubicBezTo>
                <a:lnTo>
                  <a:pt x="232795" y="836086"/>
                </a:lnTo>
                <a:lnTo>
                  <a:pt x="232795" y="834872"/>
                </a:lnTo>
                <a:cubicBezTo>
                  <a:pt x="230547" y="832534"/>
                  <a:pt x="229423" y="830376"/>
                  <a:pt x="229423" y="828398"/>
                </a:cubicBezTo>
                <a:lnTo>
                  <a:pt x="226051" y="830556"/>
                </a:lnTo>
                <a:close/>
                <a:moveTo>
                  <a:pt x="83757" y="824082"/>
                </a:moveTo>
                <a:cubicBezTo>
                  <a:pt x="80880" y="824801"/>
                  <a:pt x="79441" y="827319"/>
                  <a:pt x="79441" y="831635"/>
                </a:cubicBezTo>
                <a:lnTo>
                  <a:pt x="80520" y="831635"/>
                </a:lnTo>
                <a:lnTo>
                  <a:pt x="87129" y="832714"/>
                </a:lnTo>
                <a:lnTo>
                  <a:pt x="89287" y="826240"/>
                </a:lnTo>
                <a:lnTo>
                  <a:pt x="89287" y="825161"/>
                </a:lnTo>
                <a:close/>
                <a:moveTo>
                  <a:pt x="4653938" y="823944"/>
                </a:moveTo>
                <a:lnTo>
                  <a:pt x="4653938" y="827181"/>
                </a:lnTo>
                <a:lnTo>
                  <a:pt x="4655017" y="827181"/>
                </a:lnTo>
                <a:lnTo>
                  <a:pt x="4655017" y="823944"/>
                </a:lnTo>
                <a:close/>
                <a:moveTo>
                  <a:pt x="5754006" y="823847"/>
                </a:moveTo>
                <a:lnTo>
                  <a:pt x="5754006" y="824926"/>
                </a:lnTo>
                <a:lnTo>
                  <a:pt x="5756164" y="824926"/>
                </a:lnTo>
                <a:lnTo>
                  <a:pt x="5756164" y="823847"/>
                </a:lnTo>
                <a:close/>
                <a:moveTo>
                  <a:pt x="5791771" y="822768"/>
                </a:moveTo>
                <a:lnTo>
                  <a:pt x="5793929" y="822768"/>
                </a:lnTo>
                <a:lnTo>
                  <a:pt x="5793929" y="824926"/>
                </a:lnTo>
                <a:close/>
                <a:moveTo>
                  <a:pt x="7176226" y="822187"/>
                </a:moveTo>
                <a:lnTo>
                  <a:pt x="7176226" y="824346"/>
                </a:lnTo>
                <a:lnTo>
                  <a:pt x="7177305" y="824346"/>
                </a:lnTo>
                <a:lnTo>
                  <a:pt x="7177305" y="822187"/>
                </a:lnTo>
                <a:close/>
                <a:moveTo>
                  <a:pt x="652784" y="820877"/>
                </a:moveTo>
                <a:lnTo>
                  <a:pt x="650761" y="831398"/>
                </a:lnTo>
                <a:lnTo>
                  <a:pt x="648603" y="831398"/>
                </a:lnTo>
                <a:cubicBezTo>
                  <a:pt x="647164" y="831398"/>
                  <a:pt x="646445" y="830364"/>
                  <a:pt x="646445" y="828296"/>
                </a:cubicBezTo>
                <a:lnTo>
                  <a:pt x="644422" y="828296"/>
                </a:lnTo>
                <a:lnTo>
                  <a:pt x="642264" y="832477"/>
                </a:lnTo>
                <a:lnTo>
                  <a:pt x="642264" y="835714"/>
                </a:lnTo>
                <a:lnTo>
                  <a:pt x="643343" y="835714"/>
                </a:lnTo>
                <a:lnTo>
                  <a:pt x="648603" y="834635"/>
                </a:lnTo>
                <a:lnTo>
                  <a:pt x="649682" y="835714"/>
                </a:lnTo>
                <a:lnTo>
                  <a:pt x="654942" y="823980"/>
                </a:lnTo>
                <a:lnTo>
                  <a:pt x="654942" y="820877"/>
                </a:lnTo>
                <a:close/>
                <a:moveTo>
                  <a:pt x="4765210" y="820842"/>
                </a:moveTo>
                <a:lnTo>
                  <a:pt x="4765210" y="823944"/>
                </a:lnTo>
                <a:lnTo>
                  <a:pt x="4766289" y="823944"/>
                </a:lnTo>
                <a:lnTo>
                  <a:pt x="4766289" y="820842"/>
                </a:lnTo>
                <a:close/>
                <a:moveTo>
                  <a:pt x="233874" y="819631"/>
                </a:moveTo>
                <a:lnTo>
                  <a:pt x="232795" y="823003"/>
                </a:lnTo>
                <a:lnTo>
                  <a:pt x="233874" y="823003"/>
                </a:lnTo>
                <a:lnTo>
                  <a:pt x="234953" y="821789"/>
                </a:lnTo>
                <a:lnTo>
                  <a:pt x="234953" y="819631"/>
                </a:lnTo>
                <a:close/>
                <a:moveTo>
                  <a:pt x="1191869" y="818990"/>
                </a:moveTo>
                <a:cubicBezTo>
                  <a:pt x="1191869" y="823845"/>
                  <a:pt x="1189306" y="828566"/>
                  <a:pt x="1184181" y="833152"/>
                </a:cubicBezTo>
                <a:lnTo>
                  <a:pt x="1184181" y="834231"/>
                </a:lnTo>
                <a:lnTo>
                  <a:pt x="1192948" y="830994"/>
                </a:lnTo>
                <a:lnTo>
                  <a:pt x="1192948" y="818990"/>
                </a:lnTo>
                <a:close/>
                <a:moveTo>
                  <a:pt x="658179" y="818720"/>
                </a:moveTo>
                <a:lnTo>
                  <a:pt x="658179" y="819799"/>
                </a:lnTo>
                <a:lnTo>
                  <a:pt x="661281" y="819799"/>
                </a:lnTo>
                <a:lnTo>
                  <a:pt x="661281" y="818720"/>
                </a:lnTo>
                <a:close/>
                <a:moveTo>
                  <a:pt x="646445" y="818720"/>
                </a:moveTo>
                <a:lnTo>
                  <a:pt x="646445" y="819799"/>
                </a:lnTo>
                <a:lnTo>
                  <a:pt x="648603" y="819799"/>
                </a:lnTo>
                <a:lnTo>
                  <a:pt x="648603" y="818720"/>
                </a:lnTo>
                <a:close/>
                <a:moveTo>
                  <a:pt x="571184" y="818720"/>
                </a:moveTo>
                <a:lnTo>
                  <a:pt x="569026" y="820877"/>
                </a:lnTo>
                <a:lnTo>
                  <a:pt x="569026" y="821822"/>
                </a:lnTo>
                <a:lnTo>
                  <a:pt x="570106" y="821822"/>
                </a:lnTo>
                <a:lnTo>
                  <a:pt x="573207" y="820877"/>
                </a:lnTo>
                <a:lnTo>
                  <a:pt x="573207" y="818720"/>
                </a:lnTo>
                <a:close/>
                <a:moveTo>
                  <a:pt x="5696818" y="818452"/>
                </a:moveTo>
                <a:lnTo>
                  <a:pt x="5696818" y="820609"/>
                </a:lnTo>
                <a:lnTo>
                  <a:pt x="5700055" y="820609"/>
                </a:lnTo>
                <a:lnTo>
                  <a:pt x="5700055" y="819531"/>
                </a:lnTo>
                <a:close/>
                <a:moveTo>
                  <a:pt x="554190" y="817640"/>
                </a:moveTo>
                <a:lnTo>
                  <a:pt x="554190" y="820877"/>
                </a:lnTo>
                <a:lnTo>
                  <a:pt x="555268" y="820877"/>
                </a:lnTo>
                <a:lnTo>
                  <a:pt x="555268" y="817640"/>
                </a:lnTo>
                <a:close/>
                <a:moveTo>
                  <a:pt x="5615893" y="817372"/>
                </a:moveTo>
                <a:lnTo>
                  <a:pt x="5615893" y="819531"/>
                </a:lnTo>
                <a:lnTo>
                  <a:pt x="5616972" y="819531"/>
                </a:lnTo>
                <a:lnTo>
                  <a:pt x="5616972" y="817372"/>
                </a:lnTo>
                <a:close/>
                <a:moveTo>
                  <a:pt x="7134414" y="816792"/>
                </a:moveTo>
                <a:lnTo>
                  <a:pt x="7134414" y="818950"/>
                </a:lnTo>
                <a:lnTo>
                  <a:pt x="7137651" y="818950"/>
                </a:lnTo>
                <a:lnTo>
                  <a:pt x="7135493" y="816792"/>
                </a:lnTo>
                <a:close/>
                <a:moveTo>
                  <a:pt x="7100156" y="816792"/>
                </a:moveTo>
                <a:lnTo>
                  <a:pt x="7100156" y="817871"/>
                </a:lnTo>
                <a:lnTo>
                  <a:pt x="7102314" y="817871"/>
                </a:lnTo>
                <a:lnTo>
                  <a:pt x="7102314" y="816792"/>
                </a:lnTo>
                <a:close/>
                <a:moveTo>
                  <a:pt x="8241496" y="814676"/>
                </a:moveTo>
                <a:lnTo>
                  <a:pt x="8239338" y="816835"/>
                </a:lnTo>
                <a:cubicBezTo>
                  <a:pt x="8242215" y="817015"/>
                  <a:pt x="8243654" y="818453"/>
                  <a:pt x="8243654" y="821151"/>
                </a:cubicBezTo>
                <a:lnTo>
                  <a:pt x="8250128" y="816835"/>
                </a:lnTo>
                <a:lnTo>
                  <a:pt x="8251206" y="816835"/>
                </a:lnTo>
                <a:cubicBezTo>
                  <a:pt x="8252645" y="816835"/>
                  <a:pt x="8253364" y="818632"/>
                  <a:pt x="8253364" y="822230"/>
                </a:cubicBezTo>
                <a:lnTo>
                  <a:pt x="8257680" y="823309"/>
                </a:lnTo>
                <a:lnTo>
                  <a:pt x="8255522" y="816835"/>
                </a:lnTo>
                <a:cubicBezTo>
                  <a:pt x="8251926" y="816835"/>
                  <a:pt x="8250128" y="816115"/>
                  <a:pt x="8250128" y="814676"/>
                </a:cubicBezTo>
                <a:lnTo>
                  <a:pt x="8241496" y="816835"/>
                </a:lnTo>
                <a:close/>
                <a:moveTo>
                  <a:pt x="7687846" y="813462"/>
                </a:moveTo>
                <a:lnTo>
                  <a:pt x="7687846" y="814541"/>
                </a:lnTo>
                <a:lnTo>
                  <a:pt x="7690004" y="814541"/>
                </a:lnTo>
                <a:lnTo>
                  <a:pt x="7690004" y="813462"/>
                </a:lnTo>
                <a:close/>
                <a:moveTo>
                  <a:pt x="7108788" y="812611"/>
                </a:moveTo>
                <a:cubicBezTo>
                  <a:pt x="7108788" y="814680"/>
                  <a:pt x="7106990" y="815714"/>
                  <a:pt x="7103393" y="815714"/>
                </a:cubicBezTo>
                <a:lnTo>
                  <a:pt x="7103393" y="816792"/>
                </a:lnTo>
                <a:lnTo>
                  <a:pt x="7106630" y="816792"/>
                </a:lnTo>
                <a:lnTo>
                  <a:pt x="7112025" y="815714"/>
                </a:lnTo>
                <a:lnTo>
                  <a:pt x="7118364" y="824346"/>
                </a:lnTo>
                <a:lnTo>
                  <a:pt x="7119443" y="824346"/>
                </a:lnTo>
                <a:cubicBezTo>
                  <a:pt x="7119443" y="822907"/>
                  <a:pt x="7120522" y="822187"/>
                  <a:pt x="7122680" y="822187"/>
                </a:cubicBezTo>
                <a:lnTo>
                  <a:pt x="7121601" y="818950"/>
                </a:lnTo>
                <a:lnTo>
                  <a:pt x="7120522" y="820030"/>
                </a:lnTo>
                <a:lnTo>
                  <a:pt x="7117285" y="820030"/>
                </a:lnTo>
                <a:cubicBezTo>
                  <a:pt x="7113059" y="816433"/>
                  <a:pt x="7110946" y="813960"/>
                  <a:pt x="7110946" y="812611"/>
                </a:cubicBezTo>
                <a:close/>
                <a:moveTo>
                  <a:pt x="227130" y="803446"/>
                </a:moveTo>
                <a:lnTo>
                  <a:pt x="227130" y="805604"/>
                </a:lnTo>
                <a:lnTo>
                  <a:pt x="228209" y="805604"/>
                </a:lnTo>
                <a:lnTo>
                  <a:pt x="228209" y="803446"/>
                </a:lnTo>
                <a:close/>
                <a:moveTo>
                  <a:pt x="7116341" y="802900"/>
                </a:moveTo>
                <a:lnTo>
                  <a:pt x="7116341" y="805057"/>
                </a:lnTo>
                <a:lnTo>
                  <a:pt x="7119443" y="805057"/>
                </a:lnTo>
                <a:lnTo>
                  <a:pt x="7119443" y="802900"/>
                </a:lnTo>
                <a:close/>
                <a:moveTo>
                  <a:pt x="7766882" y="802538"/>
                </a:moveTo>
                <a:lnTo>
                  <a:pt x="7766882" y="804696"/>
                </a:lnTo>
                <a:lnTo>
                  <a:pt x="7767962" y="804696"/>
                </a:lnTo>
                <a:lnTo>
                  <a:pt x="7767962" y="802538"/>
                </a:lnTo>
                <a:close/>
                <a:moveTo>
                  <a:pt x="7662489" y="802538"/>
                </a:moveTo>
                <a:lnTo>
                  <a:pt x="7656015" y="805774"/>
                </a:lnTo>
                <a:lnTo>
                  <a:pt x="7648327" y="804696"/>
                </a:lnTo>
                <a:lnTo>
                  <a:pt x="7648327" y="805774"/>
                </a:lnTo>
                <a:lnTo>
                  <a:pt x="7650485" y="813462"/>
                </a:lnTo>
                <a:lnTo>
                  <a:pt x="7646034" y="817778"/>
                </a:lnTo>
                <a:lnTo>
                  <a:pt x="7646034" y="819937"/>
                </a:lnTo>
                <a:cubicBezTo>
                  <a:pt x="7649001" y="820116"/>
                  <a:pt x="7650485" y="821554"/>
                  <a:pt x="7650485" y="824253"/>
                </a:cubicBezTo>
                <a:lnTo>
                  <a:pt x="7654801" y="825331"/>
                </a:lnTo>
                <a:cubicBezTo>
                  <a:pt x="7657229" y="825331"/>
                  <a:pt x="7662759" y="821015"/>
                  <a:pt x="7671391" y="812383"/>
                </a:cubicBezTo>
                <a:lnTo>
                  <a:pt x="7671391" y="806853"/>
                </a:lnTo>
                <a:cubicBezTo>
                  <a:pt x="7671391" y="805774"/>
                  <a:pt x="7668424" y="804335"/>
                  <a:pt x="7662489" y="802538"/>
                </a:cubicBezTo>
                <a:close/>
                <a:moveTo>
                  <a:pt x="646445" y="799567"/>
                </a:moveTo>
                <a:lnTo>
                  <a:pt x="645366" y="803883"/>
                </a:lnTo>
                <a:lnTo>
                  <a:pt x="646445" y="806986"/>
                </a:lnTo>
                <a:lnTo>
                  <a:pt x="647524" y="806986"/>
                </a:lnTo>
                <a:lnTo>
                  <a:pt x="648603" y="805906"/>
                </a:lnTo>
                <a:lnTo>
                  <a:pt x="649682" y="802804"/>
                </a:lnTo>
                <a:lnTo>
                  <a:pt x="650761" y="802804"/>
                </a:lnTo>
                <a:lnTo>
                  <a:pt x="649682" y="799567"/>
                </a:lnTo>
                <a:close/>
                <a:moveTo>
                  <a:pt x="1191869" y="799298"/>
                </a:moveTo>
                <a:lnTo>
                  <a:pt x="1187417" y="802534"/>
                </a:lnTo>
                <a:lnTo>
                  <a:pt x="1187417" y="805772"/>
                </a:lnTo>
                <a:lnTo>
                  <a:pt x="1194026" y="805772"/>
                </a:lnTo>
                <a:lnTo>
                  <a:pt x="1194026" y="801455"/>
                </a:lnTo>
                <a:close/>
                <a:moveTo>
                  <a:pt x="3158481" y="797545"/>
                </a:moveTo>
                <a:lnTo>
                  <a:pt x="3158481" y="799568"/>
                </a:lnTo>
                <a:lnTo>
                  <a:pt x="3159560" y="799568"/>
                </a:lnTo>
                <a:lnTo>
                  <a:pt x="3159560" y="797545"/>
                </a:lnTo>
                <a:close/>
                <a:moveTo>
                  <a:pt x="7184858" y="796426"/>
                </a:moveTo>
                <a:cubicBezTo>
                  <a:pt x="7184858" y="800923"/>
                  <a:pt x="7183779" y="805957"/>
                  <a:pt x="7181621" y="811532"/>
                </a:cubicBezTo>
                <a:cubicBezTo>
                  <a:pt x="7183239" y="811532"/>
                  <a:pt x="7186072" y="814005"/>
                  <a:pt x="7190118" y="818950"/>
                </a:cubicBezTo>
                <a:lnTo>
                  <a:pt x="7192276" y="816792"/>
                </a:lnTo>
                <a:lnTo>
                  <a:pt x="7192276" y="815714"/>
                </a:lnTo>
                <a:cubicBezTo>
                  <a:pt x="7192276" y="814274"/>
                  <a:pt x="7191197" y="813555"/>
                  <a:pt x="7189039" y="813555"/>
                </a:cubicBezTo>
                <a:lnTo>
                  <a:pt x="7187960" y="812611"/>
                </a:lnTo>
                <a:lnTo>
                  <a:pt x="7187960" y="811532"/>
                </a:lnTo>
                <a:lnTo>
                  <a:pt x="7194434" y="805057"/>
                </a:lnTo>
                <a:lnTo>
                  <a:pt x="7194434" y="801821"/>
                </a:lnTo>
                <a:cubicBezTo>
                  <a:pt x="7194434" y="800563"/>
                  <a:pt x="7191242" y="798763"/>
                  <a:pt x="7184858" y="796426"/>
                </a:cubicBezTo>
                <a:close/>
                <a:moveTo>
                  <a:pt x="573207" y="795386"/>
                </a:moveTo>
                <a:cubicBezTo>
                  <a:pt x="571859" y="795386"/>
                  <a:pt x="570825" y="797499"/>
                  <a:pt x="570106" y="801725"/>
                </a:cubicBezTo>
                <a:lnTo>
                  <a:pt x="573207" y="803883"/>
                </a:lnTo>
                <a:close/>
                <a:moveTo>
                  <a:pt x="5692502" y="794714"/>
                </a:moveTo>
                <a:lnTo>
                  <a:pt x="5692502" y="796871"/>
                </a:lnTo>
                <a:lnTo>
                  <a:pt x="5694660" y="794714"/>
                </a:lnTo>
                <a:close/>
                <a:moveTo>
                  <a:pt x="228209" y="793465"/>
                </a:moveTo>
                <a:lnTo>
                  <a:pt x="228209" y="798051"/>
                </a:lnTo>
                <a:lnTo>
                  <a:pt x="229423" y="798051"/>
                </a:lnTo>
                <a:lnTo>
                  <a:pt x="229423" y="793465"/>
                </a:lnTo>
                <a:close/>
                <a:moveTo>
                  <a:pt x="5730267" y="792556"/>
                </a:moveTo>
                <a:lnTo>
                  <a:pt x="5730267" y="793635"/>
                </a:lnTo>
                <a:lnTo>
                  <a:pt x="5732425" y="793635"/>
                </a:lnTo>
                <a:lnTo>
                  <a:pt x="5732425" y="792556"/>
                </a:lnTo>
                <a:close/>
                <a:moveTo>
                  <a:pt x="5701134" y="792556"/>
                </a:moveTo>
                <a:lnTo>
                  <a:pt x="5697897" y="800109"/>
                </a:lnTo>
                <a:lnTo>
                  <a:pt x="5686028" y="800109"/>
                </a:lnTo>
                <a:cubicBezTo>
                  <a:pt x="5686028" y="797951"/>
                  <a:pt x="5683511" y="796871"/>
                  <a:pt x="5678475" y="796871"/>
                </a:cubicBezTo>
                <a:lnTo>
                  <a:pt x="5677396" y="796871"/>
                </a:lnTo>
                <a:cubicBezTo>
                  <a:pt x="5671282" y="796871"/>
                  <a:pt x="5666966" y="797951"/>
                  <a:pt x="5664448" y="800109"/>
                </a:cubicBezTo>
                <a:lnTo>
                  <a:pt x="5661211" y="800109"/>
                </a:lnTo>
                <a:cubicBezTo>
                  <a:pt x="5661211" y="797951"/>
                  <a:pt x="5659413" y="796871"/>
                  <a:pt x="5655816" y="796871"/>
                </a:cubicBezTo>
                <a:lnTo>
                  <a:pt x="5651500" y="796871"/>
                </a:lnTo>
                <a:lnTo>
                  <a:pt x="5651500" y="800109"/>
                </a:lnTo>
                <a:lnTo>
                  <a:pt x="5638552" y="800109"/>
                </a:lnTo>
                <a:cubicBezTo>
                  <a:pt x="5636214" y="798311"/>
                  <a:pt x="5632977" y="797231"/>
                  <a:pt x="5628841" y="796871"/>
                </a:cubicBezTo>
                <a:lnTo>
                  <a:pt x="5612656" y="797951"/>
                </a:lnTo>
                <a:lnTo>
                  <a:pt x="5610498" y="797951"/>
                </a:lnTo>
                <a:lnTo>
                  <a:pt x="5607261" y="800109"/>
                </a:lnTo>
                <a:lnTo>
                  <a:pt x="5600787" y="800109"/>
                </a:lnTo>
                <a:cubicBezTo>
                  <a:pt x="5598089" y="797951"/>
                  <a:pt x="5594852" y="796871"/>
                  <a:pt x="5591076" y="796871"/>
                </a:cubicBezTo>
                <a:lnTo>
                  <a:pt x="5589997" y="796871"/>
                </a:lnTo>
                <a:cubicBezTo>
                  <a:pt x="5586220" y="796871"/>
                  <a:pt x="5582983" y="797951"/>
                  <a:pt x="5580286" y="800109"/>
                </a:cubicBezTo>
                <a:lnTo>
                  <a:pt x="5577049" y="797951"/>
                </a:lnTo>
                <a:lnTo>
                  <a:pt x="5571654" y="797951"/>
                </a:lnTo>
                <a:lnTo>
                  <a:pt x="5571654" y="800109"/>
                </a:lnTo>
                <a:lnTo>
                  <a:pt x="5569496" y="800109"/>
                </a:lnTo>
                <a:cubicBezTo>
                  <a:pt x="5568057" y="800109"/>
                  <a:pt x="5567338" y="799030"/>
                  <a:pt x="5567338" y="796871"/>
                </a:cubicBezTo>
                <a:lnTo>
                  <a:pt x="5565180" y="796871"/>
                </a:lnTo>
                <a:cubicBezTo>
                  <a:pt x="5565180" y="800469"/>
                  <a:pt x="5566259" y="802267"/>
                  <a:pt x="5568417" y="802267"/>
                </a:cubicBezTo>
                <a:lnTo>
                  <a:pt x="5568417" y="805504"/>
                </a:lnTo>
                <a:lnTo>
                  <a:pt x="5565180" y="816294"/>
                </a:lnTo>
                <a:lnTo>
                  <a:pt x="5579207" y="817372"/>
                </a:lnTo>
                <a:lnTo>
                  <a:pt x="5583523" y="816294"/>
                </a:lnTo>
                <a:lnTo>
                  <a:pt x="5584602" y="817372"/>
                </a:lnTo>
                <a:lnTo>
                  <a:pt x="5588918" y="816294"/>
                </a:lnTo>
                <a:lnTo>
                  <a:pt x="5598629" y="817372"/>
                </a:lnTo>
                <a:lnTo>
                  <a:pt x="5605103" y="816294"/>
                </a:lnTo>
                <a:lnTo>
                  <a:pt x="5608340" y="819531"/>
                </a:lnTo>
                <a:cubicBezTo>
                  <a:pt x="5611217" y="818092"/>
                  <a:pt x="5612656" y="816294"/>
                  <a:pt x="5612656" y="814136"/>
                </a:cubicBezTo>
                <a:lnTo>
                  <a:pt x="5613735" y="814136"/>
                </a:lnTo>
                <a:lnTo>
                  <a:pt x="5616972" y="816294"/>
                </a:lnTo>
                <a:lnTo>
                  <a:pt x="5619130" y="816294"/>
                </a:lnTo>
                <a:lnTo>
                  <a:pt x="5624525" y="815215"/>
                </a:lnTo>
                <a:lnTo>
                  <a:pt x="5639631" y="817372"/>
                </a:lnTo>
                <a:lnTo>
                  <a:pt x="5651500" y="816294"/>
                </a:lnTo>
                <a:lnTo>
                  <a:pt x="5668764" y="817372"/>
                </a:lnTo>
                <a:lnTo>
                  <a:pt x="5689265" y="814136"/>
                </a:lnTo>
                <a:cubicBezTo>
                  <a:pt x="5689265" y="816294"/>
                  <a:pt x="5691064" y="817372"/>
                  <a:pt x="5694660" y="817372"/>
                </a:cubicBezTo>
                <a:lnTo>
                  <a:pt x="5702213" y="816294"/>
                </a:lnTo>
                <a:lnTo>
                  <a:pt x="5708687" y="817372"/>
                </a:lnTo>
                <a:lnTo>
                  <a:pt x="5713003" y="815215"/>
                </a:lnTo>
                <a:lnTo>
                  <a:pt x="5722714" y="816294"/>
                </a:lnTo>
                <a:lnTo>
                  <a:pt x="5725951" y="815215"/>
                </a:lnTo>
                <a:lnTo>
                  <a:pt x="5742137" y="817372"/>
                </a:lnTo>
                <a:lnTo>
                  <a:pt x="5746453" y="816294"/>
                </a:lnTo>
                <a:lnTo>
                  <a:pt x="5755085" y="816294"/>
                </a:lnTo>
                <a:lnTo>
                  <a:pt x="5758322" y="818452"/>
                </a:lnTo>
                <a:lnTo>
                  <a:pt x="5759401" y="817372"/>
                </a:lnTo>
                <a:lnTo>
                  <a:pt x="5760480" y="818452"/>
                </a:lnTo>
                <a:lnTo>
                  <a:pt x="5760480" y="828163"/>
                </a:lnTo>
                <a:lnTo>
                  <a:pt x="5758322" y="828163"/>
                </a:lnTo>
                <a:lnTo>
                  <a:pt x="5758322" y="851361"/>
                </a:lnTo>
                <a:lnTo>
                  <a:pt x="5760480" y="851361"/>
                </a:lnTo>
                <a:lnTo>
                  <a:pt x="5760480" y="853519"/>
                </a:lnTo>
                <a:lnTo>
                  <a:pt x="5756164" y="858914"/>
                </a:lnTo>
                <a:lnTo>
                  <a:pt x="5758322" y="858914"/>
                </a:lnTo>
                <a:lnTo>
                  <a:pt x="5761559" y="856757"/>
                </a:lnTo>
                <a:lnTo>
                  <a:pt x="5769112" y="856757"/>
                </a:lnTo>
                <a:lnTo>
                  <a:pt x="5769112" y="861073"/>
                </a:lnTo>
                <a:lnTo>
                  <a:pt x="5771270" y="861073"/>
                </a:lnTo>
                <a:lnTo>
                  <a:pt x="5772349" y="856757"/>
                </a:lnTo>
                <a:lnTo>
                  <a:pt x="5773428" y="856757"/>
                </a:lnTo>
                <a:lnTo>
                  <a:pt x="5774507" y="857836"/>
                </a:lnTo>
                <a:lnTo>
                  <a:pt x="5775586" y="857836"/>
                </a:lnTo>
                <a:lnTo>
                  <a:pt x="5776665" y="856757"/>
                </a:lnTo>
                <a:lnTo>
                  <a:pt x="5776665" y="855678"/>
                </a:lnTo>
                <a:lnTo>
                  <a:pt x="5775586" y="854599"/>
                </a:lnTo>
                <a:lnTo>
                  <a:pt x="5774507" y="854599"/>
                </a:lnTo>
                <a:lnTo>
                  <a:pt x="5775586" y="832479"/>
                </a:lnTo>
                <a:lnTo>
                  <a:pt x="5774507" y="823847"/>
                </a:lnTo>
                <a:lnTo>
                  <a:pt x="5776665" y="823847"/>
                </a:lnTo>
                <a:lnTo>
                  <a:pt x="5776665" y="821688"/>
                </a:lnTo>
                <a:lnTo>
                  <a:pt x="5774507" y="821688"/>
                </a:lnTo>
                <a:lnTo>
                  <a:pt x="5775586" y="808741"/>
                </a:lnTo>
                <a:lnTo>
                  <a:pt x="5774507" y="799030"/>
                </a:lnTo>
                <a:lnTo>
                  <a:pt x="5772349" y="799030"/>
                </a:lnTo>
                <a:lnTo>
                  <a:pt x="5771270" y="800109"/>
                </a:lnTo>
                <a:lnTo>
                  <a:pt x="5770191" y="800109"/>
                </a:lnTo>
                <a:cubicBezTo>
                  <a:pt x="5770191" y="797951"/>
                  <a:pt x="5765515" y="796871"/>
                  <a:pt x="5756164" y="796871"/>
                </a:cubicBezTo>
                <a:lnTo>
                  <a:pt x="5755085" y="796871"/>
                </a:lnTo>
                <a:lnTo>
                  <a:pt x="5754006" y="797951"/>
                </a:lnTo>
                <a:lnTo>
                  <a:pt x="5752927" y="797951"/>
                </a:lnTo>
                <a:lnTo>
                  <a:pt x="5750769" y="795793"/>
                </a:lnTo>
                <a:lnTo>
                  <a:pt x="5746453" y="797951"/>
                </a:lnTo>
                <a:lnTo>
                  <a:pt x="5738899" y="796871"/>
                </a:lnTo>
                <a:lnTo>
                  <a:pt x="5733504" y="800109"/>
                </a:lnTo>
                <a:lnTo>
                  <a:pt x="5725951" y="800109"/>
                </a:lnTo>
                <a:lnTo>
                  <a:pt x="5722714" y="797951"/>
                </a:lnTo>
                <a:lnTo>
                  <a:pt x="5710845" y="797951"/>
                </a:lnTo>
                <a:cubicBezTo>
                  <a:pt x="5706529" y="797951"/>
                  <a:pt x="5703292" y="796151"/>
                  <a:pt x="5701134" y="792556"/>
                </a:cubicBezTo>
                <a:close/>
                <a:moveTo>
                  <a:pt x="5616972" y="792556"/>
                </a:moveTo>
                <a:lnTo>
                  <a:pt x="5616972" y="795793"/>
                </a:lnTo>
                <a:lnTo>
                  <a:pt x="5618051" y="795793"/>
                </a:lnTo>
                <a:lnTo>
                  <a:pt x="5620209" y="793635"/>
                </a:lnTo>
                <a:lnTo>
                  <a:pt x="5620209" y="792556"/>
                </a:lnTo>
                <a:close/>
                <a:moveTo>
                  <a:pt x="5607261" y="792556"/>
                </a:moveTo>
                <a:lnTo>
                  <a:pt x="5607261" y="793635"/>
                </a:lnTo>
                <a:lnTo>
                  <a:pt x="5609419" y="793635"/>
                </a:lnTo>
                <a:lnTo>
                  <a:pt x="5609419" y="792556"/>
                </a:lnTo>
                <a:close/>
                <a:moveTo>
                  <a:pt x="4628042" y="791843"/>
                </a:moveTo>
                <a:lnTo>
                  <a:pt x="4637753" y="791843"/>
                </a:lnTo>
                <a:cubicBezTo>
                  <a:pt x="4642069" y="791843"/>
                  <a:pt x="4647464" y="794362"/>
                  <a:pt x="4653938" y="799397"/>
                </a:cubicBezTo>
                <a:lnTo>
                  <a:pt x="4653938" y="800476"/>
                </a:lnTo>
                <a:cubicBezTo>
                  <a:pt x="4653938" y="801914"/>
                  <a:pt x="4652859" y="802633"/>
                  <a:pt x="4650701" y="802633"/>
                </a:cubicBezTo>
                <a:lnTo>
                  <a:pt x="4644227" y="801555"/>
                </a:lnTo>
                <a:lnTo>
                  <a:pt x="4618331" y="804791"/>
                </a:lnTo>
                <a:lnTo>
                  <a:pt x="4616173" y="799397"/>
                </a:lnTo>
                <a:cubicBezTo>
                  <a:pt x="4616173" y="796159"/>
                  <a:pt x="4620129" y="793642"/>
                  <a:pt x="4628042" y="791843"/>
                </a:cubicBezTo>
                <a:close/>
                <a:moveTo>
                  <a:pt x="1096644" y="791610"/>
                </a:moveTo>
                <a:lnTo>
                  <a:pt x="1092329" y="795926"/>
                </a:lnTo>
                <a:cubicBezTo>
                  <a:pt x="1093229" y="799253"/>
                  <a:pt x="1094666" y="801096"/>
                  <a:pt x="1096644" y="801455"/>
                </a:cubicBezTo>
                <a:cubicBezTo>
                  <a:pt x="1100333" y="800377"/>
                  <a:pt x="1102175" y="797814"/>
                  <a:pt x="1102175" y="793767"/>
                </a:cubicBezTo>
                <a:lnTo>
                  <a:pt x="1098939" y="791610"/>
                </a:lnTo>
                <a:close/>
                <a:moveTo>
                  <a:pt x="69596" y="791307"/>
                </a:moveTo>
                <a:cubicBezTo>
                  <a:pt x="67078" y="794364"/>
                  <a:pt x="64830" y="795893"/>
                  <a:pt x="62852" y="795893"/>
                </a:cubicBezTo>
                <a:lnTo>
                  <a:pt x="62852" y="800209"/>
                </a:lnTo>
                <a:lnTo>
                  <a:pt x="65010" y="800209"/>
                </a:lnTo>
                <a:cubicBezTo>
                  <a:pt x="65010" y="796073"/>
                  <a:pt x="67617" y="793825"/>
                  <a:pt x="72833" y="793465"/>
                </a:cubicBezTo>
                <a:lnTo>
                  <a:pt x="70675" y="791307"/>
                </a:lnTo>
                <a:close/>
                <a:moveTo>
                  <a:pt x="112486" y="790228"/>
                </a:moveTo>
                <a:cubicBezTo>
                  <a:pt x="109159" y="791666"/>
                  <a:pt x="107315" y="793105"/>
                  <a:pt x="106956" y="794544"/>
                </a:cubicBezTo>
                <a:lnTo>
                  <a:pt x="109249" y="796972"/>
                </a:lnTo>
                <a:cubicBezTo>
                  <a:pt x="111407" y="796253"/>
                  <a:pt x="112486" y="794004"/>
                  <a:pt x="112486" y="790228"/>
                </a:cubicBezTo>
                <a:close/>
                <a:moveTo>
                  <a:pt x="84971" y="790228"/>
                </a:moveTo>
                <a:lnTo>
                  <a:pt x="83757" y="791307"/>
                </a:lnTo>
                <a:lnTo>
                  <a:pt x="83757" y="792386"/>
                </a:lnTo>
                <a:cubicBezTo>
                  <a:pt x="85286" y="795803"/>
                  <a:pt x="86769" y="797691"/>
                  <a:pt x="88208" y="798051"/>
                </a:cubicBezTo>
                <a:lnTo>
                  <a:pt x="90366" y="798051"/>
                </a:lnTo>
                <a:lnTo>
                  <a:pt x="92659" y="795893"/>
                </a:lnTo>
                <a:lnTo>
                  <a:pt x="92659" y="793465"/>
                </a:lnTo>
                <a:cubicBezTo>
                  <a:pt x="92659" y="791846"/>
                  <a:pt x="90097" y="790768"/>
                  <a:pt x="84971" y="790228"/>
                </a:cubicBezTo>
                <a:close/>
                <a:moveTo>
                  <a:pt x="3239136" y="787969"/>
                </a:moveTo>
                <a:lnTo>
                  <a:pt x="3236978" y="790127"/>
                </a:lnTo>
                <a:lnTo>
                  <a:pt x="3243317" y="794308"/>
                </a:lnTo>
                <a:lnTo>
                  <a:pt x="3245475" y="794308"/>
                </a:lnTo>
                <a:lnTo>
                  <a:pt x="3245475" y="793229"/>
                </a:lnTo>
                <a:lnTo>
                  <a:pt x="3240215" y="787969"/>
                </a:lnTo>
                <a:close/>
                <a:moveTo>
                  <a:pt x="227130" y="786991"/>
                </a:moveTo>
                <a:lnTo>
                  <a:pt x="227130" y="789149"/>
                </a:lnTo>
                <a:lnTo>
                  <a:pt x="228209" y="789149"/>
                </a:lnTo>
                <a:lnTo>
                  <a:pt x="228209" y="786991"/>
                </a:lnTo>
                <a:close/>
                <a:moveTo>
                  <a:pt x="6096036" y="786891"/>
                </a:moveTo>
                <a:lnTo>
                  <a:pt x="6093878" y="793365"/>
                </a:lnTo>
                <a:lnTo>
                  <a:pt x="6094957" y="796601"/>
                </a:lnTo>
                <a:lnTo>
                  <a:pt x="6093878" y="796601"/>
                </a:lnTo>
                <a:lnTo>
                  <a:pt x="6094957" y="800918"/>
                </a:lnTo>
                <a:lnTo>
                  <a:pt x="6096036" y="800918"/>
                </a:lnTo>
                <a:lnTo>
                  <a:pt x="6097115" y="796601"/>
                </a:lnTo>
                <a:lnTo>
                  <a:pt x="6096036" y="795523"/>
                </a:lnTo>
                <a:lnTo>
                  <a:pt x="6096036" y="794445"/>
                </a:lnTo>
                <a:lnTo>
                  <a:pt x="6097115" y="787969"/>
                </a:lnTo>
                <a:lnTo>
                  <a:pt x="6097115" y="786891"/>
                </a:lnTo>
                <a:close/>
                <a:moveTo>
                  <a:pt x="7775650" y="786217"/>
                </a:moveTo>
                <a:lnTo>
                  <a:pt x="7772412" y="789455"/>
                </a:lnTo>
                <a:lnTo>
                  <a:pt x="7772412" y="792825"/>
                </a:lnTo>
                <a:lnTo>
                  <a:pt x="7774570" y="794985"/>
                </a:lnTo>
                <a:lnTo>
                  <a:pt x="7779021" y="789455"/>
                </a:lnTo>
                <a:lnTo>
                  <a:pt x="7779021" y="786217"/>
                </a:lnTo>
                <a:close/>
                <a:moveTo>
                  <a:pt x="4582589" y="783346"/>
                </a:moveTo>
                <a:lnTo>
                  <a:pt x="4579352" y="786584"/>
                </a:lnTo>
                <a:cubicBezTo>
                  <a:pt x="4580431" y="789371"/>
                  <a:pt x="4581510" y="790765"/>
                  <a:pt x="4582589" y="790765"/>
                </a:cubicBezTo>
                <a:lnTo>
                  <a:pt x="4583668" y="790765"/>
                </a:lnTo>
                <a:lnTo>
                  <a:pt x="4583668" y="783346"/>
                </a:lnTo>
                <a:close/>
                <a:moveTo>
                  <a:pt x="6099273" y="782575"/>
                </a:moveTo>
                <a:lnTo>
                  <a:pt x="6099273" y="784733"/>
                </a:lnTo>
                <a:lnTo>
                  <a:pt x="6100217" y="784733"/>
                </a:lnTo>
                <a:lnTo>
                  <a:pt x="6100217" y="782575"/>
                </a:lnTo>
                <a:close/>
                <a:moveTo>
                  <a:pt x="649682" y="782573"/>
                </a:moveTo>
                <a:lnTo>
                  <a:pt x="646445" y="785810"/>
                </a:lnTo>
                <a:lnTo>
                  <a:pt x="646445" y="787968"/>
                </a:lnTo>
                <a:lnTo>
                  <a:pt x="648603" y="789991"/>
                </a:lnTo>
                <a:lnTo>
                  <a:pt x="653863" y="784731"/>
                </a:lnTo>
                <a:lnTo>
                  <a:pt x="653863" y="782573"/>
                </a:lnTo>
                <a:close/>
                <a:moveTo>
                  <a:pt x="5762638" y="781765"/>
                </a:moveTo>
                <a:lnTo>
                  <a:pt x="5762638" y="783923"/>
                </a:lnTo>
                <a:lnTo>
                  <a:pt x="5763717" y="783923"/>
                </a:lnTo>
                <a:lnTo>
                  <a:pt x="5765875" y="781765"/>
                </a:lnTo>
                <a:close/>
                <a:moveTo>
                  <a:pt x="8095290" y="781362"/>
                </a:moveTo>
                <a:lnTo>
                  <a:pt x="8095290" y="782441"/>
                </a:lnTo>
                <a:lnTo>
                  <a:pt x="8098527" y="782441"/>
                </a:lnTo>
                <a:lnTo>
                  <a:pt x="8098527" y="781362"/>
                </a:lnTo>
                <a:close/>
                <a:moveTo>
                  <a:pt x="5722714" y="780686"/>
                </a:moveTo>
                <a:lnTo>
                  <a:pt x="5722714" y="782845"/>
                </a:lnTo>
                <a:lnTo>
                  <a:pt x="5724872" y="782845"/>
                </a:lnTo>
                <a:close/>
                <a:moveTo>
                  <a:pt x="7187960" y="780376"/>
                </a:moveTo>
                <a:cubicBezTo>
                  <a:pt x="7183734" y="780735"/>
                  <a:pt x="7181621" y="781814"/>
                  <a:pt x="7181621" y="783613"/>
                </a:cubicBezTo>
                <a:lnTo>
                  <a:pt x="7181621" y="784691"/>
                </a:lnTo>
                <a:lnTo>
                  <a:pt x="7184858" y="787929"/>
                </a:lnTo>
                <a:cubicBezTo>
                  <a:pt x="7187825" y="786850"/>
                  <a:pt x="7189938" y="785052"/>
                  <a:pt x="7191197" y="782534"/>
                </a:cubicBezTo>
                <a:lnTo>
                  <a:pt x="7189039" y="780376"/>
                </a:lnTo>
                <a:close/>
                <a:moveTo>
                  <a:pt x="3259233" y="779472"/>
                </a:moveTo>
                <a:lnTo>
                  <a:pt x="3259233" y="781629"/>
                </a:lnTo>
                <a:lnTo>
                  <a:pt x="3262470" y="781629"/>
                </a:lnTo>
                <a:lnTo>
                  <a:pt x="3262470" y="779472"/>
                </a:lnTo>
                <a:close/>
                <a:moveTo>
                  <a:pt x="4584747" y="779031"/>
                </a:moveTo>
                <a:lnTo>
                  <a:pt x="4584747" y="781189"/>
                </a:lnTo>
                <a:lnTo>
                  <a:pt x="4585826" y="781189"/>
                </a:lnTo>
                <a:lnTo>
                  <a:pt x="4585826" y="779031"/>
                </a:lnTo>
                <a:close/>
                <a:moveTo>
                  <a:pt x="6168734" y="778259"/>
                </a:moveTo>
                <a:lnTo>
                  <a:pt x="6166711" y="780417"/>
                </a:lnTo>
                <a:lnTo>
                  <a:pt x="6166711" y="783654"/>
                </a:lnTo>
                <a:lnTo>
                  <a:pt x="6169813" y="783654"/>
                </a:lnTo>
                <a:lnTo>
                  <a:pt x="6172915" y="780417"/>
                </a:lnTo>
                <a:lnTo>
                  <a:pt x="6172915" y="778259"/>
                </a:lnTo>
                <a:close/>
                <a:moveTo>
                  <a:pt x="5581365" y="777450"/>
                </a:moveTo>
                <a:cubicBezTo>
                  <a:pt x="5581365" y="779607"/>
                  <a:pt x="5582084" y="780686"/>
                  <a:pt x="5583523" y="780686"/>
                </a:cubicBezTo>
                <a:lnTo>
                  <a:pt x="5599708" y="779607"/>
                </a:lnTo>
                <a:lnTo>
                  <a:pt x="5600787" y="780686"/>
                </a:lnTo>
                <a:lnTo>
                  <a:pt x="5601866" y="780686"/>
                </a:lnTo>
                <a:lnTo>
                  <a:pt x="5605103" y="779607"/>
                </a:lnTo>
                <a:lnTo>
                  <a:pt x="5610498" y="780686"/>
                </a:lnTo>
                <a:lnTo>
                  <a:pt x="5623446" y="778529"/>
                </a:lnTo>
                <a:lnTo>
                  <a:pt x="5629920" y="779607"/>
                </a:lnTo>
                <a:lnTo>
                  <a:pt x="5640710" y="778529"/>
                </a:lnTo>
                <a:lnTo>
                  <a:pt x="5647184" y="780686"/>
                </a:lnTo>
                <a:lnTo>
                  <a:pt x="5655816" y="780686"/>
                </a:lnTo>
                <a:lnTo>
                  <a:pt x="5663369" y="779607"/>
                </a:lnTo>
                <a:lnTo>
                  <a:pt x="5665527" y="781765"/>
                </a:lnTo>
                <a:cubicBezTo>
                  <a:pt x="5665527" y="780327"/>
                  <a:pt x="5666606" y="779607"/>
                  <a:pt x="5668764" y="779607"/>
                </a:cubicBezTo>
                <a:lnTo>
                  <a:pt x="5687107" y="780686"/>
                </a:lnTo>
                <a:lnTo>
                  <a:pt x="5688186" y="779607"/>
                </a:lnTo>
                <a:lnTo>
                  <a:pt x="5689265" y="779607"/>
                </a:lnTo>
                <a:lnTo>
                  <a:pt x="5695739" y="780686"/>
                </a:lnTo>
                <a:lnTo>
                  <a:pt x="5697897" y="780686"/>
                </a:lnTo>
                <a:lnTo>
                  <a:pt x="5697897" y="777450"/>
                </a:lnTo>
                <a:cubicBezTo>
                  <a:pt x="5699336" y="777450"/>
                  <a:pt x="5700055" y="778529"/>
                  <a:pt x="5700055" y="780686"/>
                </a:cubicBezTo>
                <a:cubicBezTo>
                  <a:pt x="5703652" y="780686"/>
                  <a:pt x="5705450" y="781406"/>
                  <a:pt x="5705450" y="782845"/>
                </a:cubicBezTo>
                <a:lnTo>
                  <a:pt x="5705450" y="783923"/>
                </a:lnTo>
                <a:lnTo>
                  <a:pt x="5707608" y="781765"/>
                </a:lnTo>
                <a:lnTo>
                  <a:pt x="5706529" y="780686"/>
                </a:lnTo>
                <a:cubicBezTo>
                  <a:pt x="5707968" y="780686"/>
                  <a:pt x="5708687" y="779607"/>
                  <a:pt x="5708687" y="777450"/>
                </a:cubicBezTo>
                <a:cubicBezTo>
                  <a:pt x="5716600" y="778888"/>
                  <a:pt x="5728829" y="779607"/>
                  <a:pt x="5745374" y="779607"/>
                </a:cubicBezTo>
                <a:lnTo>
                  <a:pt x="5756164" y="779607"/>
                </a:lnTo>
                <a:lnTo>
                  <a:pt x="5764796" y="777450"/>
                </a:lnTo>
                <a:lnTo>
                  <a:pt x="5764796" y="779607"/>
                </a:lnTo>
                <a:lnTo>
                  <a:pt x="5769112" y="779607"/>
                </a:lnTo>
                <a:lnTo>
                  <a:pt x="5774507" y="780686"/>
                </a:lnTo>
                <a:lnTo>
                  <a:pt x="5780981" y="779607"/>
                </a:lnTo>
                <a:lnTo>
                  <a:pt x="5789613" y="779607"/>
                </a:lnTo>
                <a:lnTo>
                  <a:pt x="5795008" y="780686"/>
                </a:lnTo>
                <a:lnTo>
                  <a:pt x="5795008" y="783923"/>
                </a:lnTo>
                <a:cubicBezTo>
                  <a:pt x="5792850" y="786981"/>
                  <a:pt x="5791771" y="791657"/>
                  <a:pt x="5791771" y="797951"/>
                </a:cubicBezTo>
                <a:lnTo>
                  <a:pt x="5795008" y="801188"/>
                </a:lnTo>
                <a:lnTo>
                  <a:pt x="5795008" y="809819"/>
                </a:lnTo>
                <a:lnTo>
                  <a:pt x="5791771" y="815215"/>
                </a:lnTo>
                <a:lnTo>
                  <a:pt x="5792850" y="816294"/>
                </a:lnTo>
                <a:lnTo>
                  <a:pt x="5792850" y="817372"/>
                </a:lnTo>
                <a:lnTo>
                  <a:pt x="5790692" y="827084"/>
                </a:lnTo>
                <a:lnTo>
                  <a:pt x="5792850" y="829242"/>
                </a:lnTo>
                <a:lnTo>
                  <a:pt x="5792850" y="837874"/>
                </a:lnTo>
                <a:lnTo>
                  <a:pt x="5791771" y="838952"/>
                </a:lnTo>
                <a:lnTo>
                  <a:pt x="5792850" y="840032"/>
                </a:lnTo>
                <a:cubicBezTo>
                  <a:pt x="5792310" y="854778"/>
                  <a:pt x="5791591" y="862151"/>
                  <a:pt x="5790692" y="862151"/>
                </a:cubicBezTo>
                <a:lnTo>
                  <a:pt x="5791771" y="863230"/>
                </a:lnTo>
                <a:lnTo>
                  <a:pt x="5791771" y="865389"/>
                </a:lnTo>
                <a:cubicBezTo>
                  <a:pt x="5791591" y="868985"/>
                  <a:pt x="5790872" y="870784"/>
                  <a:pt x="5789613" y="870784"/>
                </a:cubicBezTo>
                <a:lnTo>
                  <a:pt x="5790692" y="871862"/>
                </a:lnTo>
                <a:lnTo>
                  <a:pt x="5790692" y="874021"/>
                </a:lnTo>
                <a:lnTo>
                  <a:pt x="5783139" y="874021"/>
                </a:lnTo>
                <a:lnTo>
                  <a:pt x="5778823" y="870784"/>
                </a:lnTo>
                <a:cubicBezTo>
                  <a:pt x="5777384" y="871143"/>
                  <a:pt x="5775945" y="872941"/>
                  <a:pt x="5774507" y="876178"/>
                </a:cubicBezTo>
                <a:lnTo>
                  <a:pt x="5756164" y="875099"/>
                </a:lnTo>
                <a:lnTo>
                  <a:pt x="5751848" y="875099"/>
                </a:lnTo>
                <a:lnTo>
                  <a:pt x="5747532" y="874021"/>
                </a:lnTo>
                <a:lnTo>
                  <a:pt x="5743216" y="875099"/>
                </a:lnTo>
                <a:lnTo>
                  <a:pt x="5741057" y="875099"/>
                </a:lnTo>
                <a:lnTo>
                  <a:pt x="5741057" y="854599"/>
                </a:lnTo>
                <a:lnTo>
                  <a:pt x="5742137" y="850283"/>
                </a:lnTo>
                <a:lnTo>
                  <a:pt x="5741057" y="837874"/>
                </a:lnTo>
                <a:lnTo>
                  <a:pt x="5741057" y="834636"/>
                </a:lnTo>
                <a:lnTo>
                  <a:pt x="5725951" y="835716"/>
                </a:lnTo>
                <a:lnTo>
                  <a:pt x="5706529" y="833558"/>
                </a:lnTo>
                <a:lnTo>
                  <a:pt x="5697897" y="835716"/>
                </a:lnTo>
                <a:lnTo>
                  <a:pt x="5696818" y="834636"/>
                </a:lnTo>
                <a:lnTo>
                  <a:pt x="5695739" y="834636"/>
                </a:lnTo>
                <a:cubicBezTo>
                  <a:pt x="5692143" y="834997"/>
                  <a:pt x="5690344" y="836075"/>
                  <a:pt x="5690344" y="837874"/>
                </a:cubicBezTo>
                <a:lnTo>
                  <a:pt x="5688186" y="837874"/>
                </a:lnTo>
                <a:cubicBezTo>
                  <a:pt x="5688186" y="835536"/>
                  <a:pt x="5683511" y="834097"/>
                  <a:pt x="5674159" y="833558"/>
                </a:cubicBezTo>
                <a:lnTo>
                  <a:pt x="5673080" y="832479"/>
                </a:lnTo>
                <a:cubicBezTo>
                  <a:pt x="5673080" y="834277"/>
                  <a:pt x="5669843" y="835356"/>
                  <a:pt x="5663369" y="835716"/>
                </a:cubicBezTo>
                <a:lnTo>
                  <a:pt x="5663369" y="837874"/>
                </a:lnTo>
                <a:lnTo>
                  <a:pt x="5661211" y="837874"/>
                </a:lnTo>
                <a:lnTo>
                  <a:pt x="5661211" y="835716"/>
                </a:lnTo>
                <a:lnTo>
                  <a:pt x="5652579" y="835716"/>
                </a:lnTo>
                <a:lnTo>
                  <a:pt x="5652579" y="837874"/>
                </a:lnTo>
                <a:lnTo>
                  <a:pt x="5650421" y="837874"/>
                </a:lnTo>
                <a:lnTo>
                  <a:pt x="5650421" y="835716"/>
                </a:lnTo>
                <a:lnTo>
                  <a:pt x="5621288" y="834636"/>
                </a:lnTo>
                <a:lnTo>
                  <a:pt x="5610498" y="834636"/>
                </a:lnTo>
                <a:cubicBezTo>
                  <a:pt x="5605463" y="834636"/>
                  <a:pt x="5602945" y="835716"/>
                  <a:pt x="5602945" y="837874"/>
                </a:cubicBezTo>
                <a:lnTo>
                  <a:pt x="5596471" y="837874"/>
                </a:lnTo>
                <a:lnTo>
                  <a:pt x="5596471" y="835716"/>
                </a:lnTo>
                <a:lnTo>
                  <a:pt x="5585681" y="835716"/>
                </a:lnTo>
                <a:lnTo>
                  <a:pt x="5584602" y="834636"/>
                </a:lnTo>
                <a:cubicBezTo>
                  <a:pt x="5582444" y="834636"/>
                  <a:pt x="5581365" y="835716"/>
                  <a:pt x="5581365" y="837874"/>
                </a:cubicBezTo>
                <a:lnTo>
                  <a:pt x="5580286" y="837874"/>
                </a:lnTo>
                <a:cubicBezTo>
                  <a:pt x="5580286" y="836255"/>
                  <a:pt x="5577768" y="834457"/>
                  <a:pt x="5572733" y="832479"/>
                </a:cubicBezTo>
                <a:cubicBezTo>
                  <a:pt x="5570395" y="834636"/>
                  <a:pt x="5562842" y="835716"/>
                  <a:pt x="5550074" y="835716"/>
                </a:cubicBezTo>
                <a:lnTo>
                  <a:pt x="5547916" y="830320"/>
                </a:lnTo>
                <a:lnTo>
                  <a:pt x="5548995" y="815215"/>
                </a:lnTo>
                <a:lnTo>
                  <a:pt x="5548995" y="808741"/>
                </a:lnTo>
                <a:lnTo>
                  <a:pt x="5550074" y="807661"/>
                </a:lnTo>
                <a:lnTo>
                  <a:pt x="5547916" y="793635"/>
                </a:lnTo>
                <a:lnTo>
                  <a:pt x="5548995" y="788239"/>
                </a:lnTo>
                <a:lnTo>
                  <a:pt x="5547916" y="781765"/>
                </a:lnTo>
                <a:lnTo>
                  <a:pt x="5548995" y="780686"/>
                </a:lnTo>
                <a:lnTo>
                  <a:pt x="5558706" y="780686"/>
                </a:lnTo>
                <a:lnTo>
                  <a:pt x="5563022" y="783923"/>
                </a:lnTo>
                <a:cubicBezTo>
                  <a:pt x="5563022" y="781046"/>
                  <a:pt x="5565540" y="779607"/>
                  <a:pt x="5570575" y="779607"/>
                </a:cubicBezTo>
                <a:lnTo>
                  <a:pt x="5579207" y="780686"/>
                </a:lnTo>
                <a:cubicBezTo>
                  <a:pt x="5579207" y="778529"/>
                  <a:pt x="5579926" y="777450"/>
                  <a:pt x="5581365" y="777450"/>
                </a:cubicBezTo>
                <a:close/>
                <a:moveTo>
                  <a:pt x="3073644" y="774212"/>
                </a:moveTo>
                <a:lnTo>
                  <a:pt x="3072565" y="781629"/>
                </a:lnTo>
                <a:lnTo>
                  <a:pt x="3072565" y="784732"/>
                </a:lnTo>
                <a:lnTo>
                  <a:pt x="3075802" y="787969"/>
                </a:lnTo>
                <a:lnTo>
                  <a:pt x="3075802" y="786890"/>
                </a:lnTo>
                <a:lnTo>
                  <a:pt x="3074723" y="774212"/>
                </a:lnTo>
                <a:close/>
                <a:moveTo>
                  <a:pt x="6191932" y="773943"/>
                </a:moveTo>
                <a:lnTo>
                  <a:pt x="6193011" y="784733"/>
                </a:lnTo>
                <a:lnTo>
                  <a:pt x="6193011" y="787969"/>
                </a:lnTo>
                <a:lnTo>
                  <a:pt x="6191932" y="792285"/>
                </a:lnTo>
                <a:lnTo>
                  <a:pt x="6193011" y="793365"/>
                </a:lnTo>
                <a:lnTo>
                  <a:pt x="6193011" y="794445"/>
                </a:lnTo>
                <a:lnTo>
                  <a:pt x="6189774" y="807257"/>
                </a:lnTo>
                <a:lnTo>
                  <a:pt x="6197192" y="813732"/>
                </a:lnTo>
                <a:lnTo>
                  <a:pt x="6198271" y="813732"/>
                </a:lnTo>
                <a:lnTo>
                  <a:pt x="6208792" y="811573"/>
                </a:lnTo>
                <a:lnTo>
                  <a:pt x="6212029" y="814810"/>
                </a:lnTo>
                <a:lnTo>
                  <a:pt x="6214052" y="814810"/>
                </a:lnTo>
                <a:lnTo>
                  <a:pt x="6218233" y="811573"/>
                </a:lnTo>
                <a:lnTo>
                  <a:pt x="6224572" y="811573"/>
                </a:lnTo>
                <a:lnTo>
                  <a:pt x="6224572" y="787969"/>
                </a:lnTo>
                <a:lnTo>
                  <a:pt x="6225651" y="777181"/>
                </a:lnTo>
                <a:lnTo>
                  <a:pt x="6222549" y="775023"/>
                </a:lnTo>
                <a:lnTo>
                  <a:pt x="6216210" y="775023"/>
                </a:lnTo>
                <a:cubicBezTo>
                  <a:pt x="6213692" y="775023"/>
                  <a:pt x="6210860" y="776461"/>
                  <a:pt x="6207713" y="779338"/>
                </a:cubicBezTo>
                <a:lnTo>
                  <a:pt x="6197192" y="779338"/>
                </a:lnTo>
                <a:cubicBezTo>
                  <a:pt x="6195844" y="779338"/>
                  <a:pt x="6195169" y="777900"/>
                  <a:pt x="6195169" y="775023"/>
                </a:cubicBezTo>
                <a:lnTo>
                  <a:pt x="6194090" y="773943"/>
                </a:lnTo>
                <a:close/>
                <a:moveTo>
                  <a:pt x="8101764" y="773810"/>
                </a:moveTo>
                <a:lnTo>
                  <a:pt x="8101764" y="777046"/>
                </a:lnTo>
                <a:lnTo>
                  <a:pt x="8102844" y="777046"/>
                </a:lnTo>
                <a:lnTo>
                  <a:pt x="8102844" y="773810"/>
                </a:lnTo>
                <a:close/>
                <a:moveTo>
                  <a:pt x="1101096" y="772997"/>
                </a:moveTo>
                <a:cubicBezTo>
                  <a:pt x="1098130" y="773717"/>
                  <a:pt x="1096644" y="775919"/>
                  <a:pt x="1096644" y="779606"/>
                </a:cubicBezTo>
                <a:lnTo>
                  <a:pt x="1101096" y="783922"/>
                </a:lnTo>
                <a:lnTo>
                  <a:pt x="1103254" y="783922"/>
                </a:lnTo>
                <a:cubicBezTo>
                  <a:pt x="1104694" y="783922"/>
                  <a:pt x="1105412" y="781719"/>
                  <a:pt x="1105412" y="777313"/>
                </a:cubicBezTo>
                <a:lnTo>
                  <a:pt x="1106491" y="777313"/>
                </a:lnTo>
                <a:cubicBezTo>
                  <a:pt x="1105773" y="774435"/>
                  <a:pt x="1103974" y="772997"/>
                  <a:pt x="1101096" y="772997"/>
                </a:cubicBezTo>
                <a:close/>
                <a:moveTo>
                  <a:pt x="82678" y="771885"/>
                </a:moveTo>
                <a:cubicBezTo>
                  <a:pt x="77553" y="777639"/>
                  <a:pt x="72833" y="780517"/>
                  <a:pt x="68517" y="780517"/>
                </a:cubicBezTo>
                <a:cubicBezTo>
                  <a:pt x="64020" y="780517"/>
                  <a:pt x="61773" y="781236"/>
                  <a:pt x="61773" y="782675"/>
                </a:cubicBezTo>
                <a:lnTo>
                  <a:pt x="61773" y="784833"/>
                </a:lnTo>
                <a:lnTo>
                  <a:pt x="69596" y="789149"/>
                </a:lnTo>
                <a:lnTo>
                  <a:pt x="72833" y="789149"/>
                </a:lnTo>
                <a:cubicBezTo>
                  <a:pt x="81465" y="784473"/>
                  <a:pt x="85870" y="781236"/>
                  <a:pt x="86050" y="779438"/>
                </a:cubicBezTo>
                <a:lnTo>
                  <a:pt x="86050" y="776201"/>
                </a:lnTo>
                <a:cubicBezTo>
                  <a:pt x="83802" y="776201"/>
                  <a:pt x="82678" y="774762"/>
                  <a:pt x="82678" y="771885"/>
                </a:cubicBezTo>
                <a:close/>
                <a:moveTo>
                  <a:pt x="8253364" y="769494"/>
                </a:moveTo>
                <a:lnTo>
                  <a:pt x="8253364" y="773810"/>
                </a:lnTo>
                <a:lnTo>
                  <a:pt x="8254444" y="773810"/>
                </a:lnTo>
                <a:lnTo>
                  <a:pt x="8254444" y="769494"/>
                </a:lnTo>
                <a:close/>
                <a:moveTo>
                  <a:pt x="7676786" y="768819"/>
                </a:moveTo>
                <a:lnTo>
                  <a:pt x="7676786" y="772190"/>
                </a:lnTo>
                <a:lnTo>
                  <a:pt x="7679079" y="769898"/>
                </a:lnTo>
                <a:lnTo>
                  <a:pt x="7679079" y="768819"/>
                </a:lnTo>
                <a:close/>
                <a:moveTo>
                  <a:pt x="1187417" y="768681"/>
                </a:moveTo>
                <a:lnTo>
                  <a:pt x="1187417" y="775155"/>
                </a:lnTo>
                <a:lnTo>
                  <a:pt x="1188632" y="780685"/>
                </a:lnTo>
                <a:lnTo>
                  <a:pt x="1191869" y="780685"/>
                </a:lnTo>
                <a:lnTo>
                  <a:pt x="1194026" y="778527"/>
                </a:lnTo>
                <a:lnTo>
                  <a:pt x="1194026" y="776234"/>
                </a:lnTo>
                <a:lnTo>
                  <a:pt x="1192948" y="768681"/>
                </a:lnTo>
                <a:close/>
                <a:moveTo>
                  <a:pt x="7632816" y="766661"/>
                </a:moveTo>
                <a:lnTo>
                  <a:pt x="7609753" y="769898"/>
                </a:lnTo>
                <a:lnTo>
                  <a:pt x="7607595" y="767740"/>
                </a:lnTo>
                <a:cubicBezTo>
                  <a:pt x="7605976" y="767740"/>
                  <a:pt x="7604538" y="772101"/>
                  <a:pt x="7603279" y="780823"/>
                </a:cubicBezTo>
                <a:cubicBezTo>
                  <a:pt x="7604717" y="780823"/>
                  <a:pt x="7605437" y="781901"/>
                  <a:pt x="7605437" y="784060"/>
                </a:cubicBezTo>
                <a:lnTo>
                  <a:pt x="7606516" y="785139"/>
                </a:lnTo>
                <a:lnTo>
                  <a:pt x="7630658" y="785139"/>
                </a:lnTo>
                <a:lnTo>
                  <a:pt x="7636188" y="790533"/>
                </a:lnTo>
                <a:lnTo>
                  <a:pt x="7648327" y="790533"/>
                </a:lnTo>
                <a:cubicBezTo>
                  <a:pt x="7649766" y="790533"/>
                  <a:pt x="7650485" y="789455"/>
                  <a:pt x="7650485" y="787297"/>
                </a:cubicBezTo>
                <a:lnTo>
                  <a:pt x="7649406" y="776507"/>
                </a:lnTo>
                <a:lnTo>
                  <a:pt x="7650485" y="772190"/>
                </a:lnTo>
                <a:lnTo>
                  <a:pt x="7638346" y="766661"/>
                </a:lnTo>
                <a:close/>
                <a:moveTo>
                  <a:pt x="647524" y="765578"/>
                </a:moveTo>
                <a:lnTo>
                  <a:pt x="647524" y="768816"/>
                </a:lnTo>
                <a:lnTo>
                  <a:pt x="649682" y="768816"/>
                </a:lnTo>
                <a:lnTo>
                  <a:pt x="650761" y="765578"/>
                </a:lnTo>
                <a:close/>
                <a:moveTo>
                  <a:pt x="6240487" y="763153"/>
                </a:moveTo>
                <a:lnTo>
                  <a:pt x="6239408" y="764232"/>
                </a:lnTo>
                <a:lnTo>
                  <a:pt x="6239408" y="771785"/>
                </a:lnTo>
                <a:lnTo>
                  <a:pt x="6241432" y="773943"/>
                </a:lnTo>
                <a:lnTo>
                  <a:pt x="6243590" y="773943"/>
                </a:lnTo>
                <a:cubicBezTo>
                  <a:pt x="6247276" y="773943"/>
                  <a:pt x="6249389" y="772864"/>
                  <a:pt x="6249929" y="770706"/>
                </a:cubicBezTo>
                <a:lnTo>
                  <a:pt x="6249929" y="765311"/>
                </a:lnTo>
                <a:close/>
                <a:moveTo>
                  <a:pt x="3158481" y="762477"/>
                </a:moveTo>
                <a:lnTo>
                  <a:pt x="3158481" y="764635"/>
                </a:lnTo>
                <a:lnTo>
                  <a:pt x="3159560" y="764635"/>
                </a:lnTo>
                <a:lnTo>
                  <a:pt x="3159560" y="762477"/>
                </a:lnTo>
                <a:close/>
                <a:moveTo>
                  <a:pt x="633767" y="762476"/>
                </a:moveTo>
                <a:lnTo>
                  <a:pt x="633767" y="763556"/>
                </a:lnTo>
                <a:lnTo>
                  <a:pt x="635925" y="763556"/>
                </a:lnTo>
                <a:lnTo>
                  <a:pt x="635925" y="762476"/>
                </a:lnTo>
                <a:close/>
                <a:moveTo>
                  <a:pt x="7754879" y="762345"/>
                </a:moveTo>
                <a:cubicBezTo>
                  <a:pt x="7745887" y="767380"/>
                  <a:pt x="7735232" y="771741"/>
                  <a:pt x="7722913" y="775428"/>
                </a:cubicBezTo>
                <a:cubicBezTo>
                  <a:pt x="7716169" y="781901"/>
                  <a:pt x="7709965" y="785139"/>
                  <a:pt x="7704300" y="785139"/>
                </a:cubicBezTo>
                <a:lnTo>
                  <a:pt x="7698770" y="785139"/>
                </a:lnTo>
                <a:cubicBezTo>
                  <a:pt x="7698770" y="788915"/>
                  <a:pt x="7697332" y="793636"/>
                  <a:pt x="7694454" y="799301"/>
                </a:cubicBezTo>
                <a:cubicBezTo>
                  <a:pt x="7696433" y="807843"/>
                  <a:pt x="7701198" y="815441"/>
                  <a:pt x="7708751" y="822094"/>
                </a:cubicBezTo>
                <a:lnTo>
                  <a:pt x="7716439" y="829647"/>
                </a:lnTo>
                <a:cubicBezTo>
                  <a:pt x="7719317" y="829647"/>
                  <a:pt x="7721879" y="826770"/>
                  <a:pt x="7724127" y="821015"/>
                </a:cubicBezTo>
                <a:cubicBezTo>
                  <a:pt x="7726824" y="819397"/>
                  <a:pt x="7730107" y="815037"/>
                  <a:pt x="7733973" y="807933"/>
                </a:cubicBezTo>
                <a:lnTo>
                  <a:pt x="7732894" y="803617"/>
                </a:lnTo>
                <a:lnTo>
                  <a:pt x="7749349" y="787297"/>
                </a:lnTo>
                <a:lnTo>
                  <a:pt x="7751507" y="787297"/>
                </a:lnTo>
                <a:lnTo>
                  <a:pt x="7751507" y="782980"/>
                </a:lnTo>
                <a:lnTo>
                  <a:pt x="7758116" y="764503"/>
                </a:lnTo>
                <a:lnTo>
                  <a:pt x="7758116" y="762345"/>
                </a:lnTo>
                <a:close/>
                <a:moveTo>
                  <a:pt x="3242238" y="761399"/>
                </a:moveTo>
                <a:lnTo>
                  <a:pt x="3242238" y="763557"/>
                </a:lnTo>
                <a:cubicBezTo>
                  <a:pt x="3243677" y="763557"/>
                  <a:pt x="3244396" y="764635"/>
                  <a:pt x="3244396" y="766794"/>
                </a:cubicBezTo>
                <a:lnTo>
                  <a:pt x="3245475" y="766794"/>
                </a:lnTo>
                <a:lnTo>
                  <a:pt x="3245475" y="763557"/>
                </a:lnTo>
                <a:close/>
                <a:moveTo>
                  <a:pt x="171966" y="758667"/>
                </a:moveTo>
                <a:lnTo>
                  <a:pt x="169808" y="760825"/>
                </a:lnTo>
                <a:lnTo>
                  <a:pt x="171966" y="760825"/>
                </a:lnTo>
                <a:close/>
                <a:moveTo>
                  <a:pt x="652784" y="758161"/>
                </a:moveTo>
                <a:lnTo>
                  <a:pt x="652784" y="762476"/>
                </a:lnTo>
                <a:lnTo>
                  <a:pt x="654942" y="760319"/>
                </a:lnTo>
                <a:lnTo>
                  <a:pt x="654942" y="758161"/>
                </a:lnTo>
                <a:close/>
                <a:moveTo>
                  <a:pt x="8198470" y="755467"/>
                </a:moveTo>
                <a:lnTo>
                  <a:pt x="8198470" y="757624"/>
                </a:lnTo>
                <a:lnTo>
                  <a:pt x="8199549" y="757624"/>
                </a:lnTo>
                <a:lnTo>
                  <a:pt x="8201707" y="755467"/>
                </a:lnTo>
                <a:close/>
                <a:moveTo>
                  <a:pt x="3245475" y="753980"/>
                </a:moveTo>
                <a:cubicBezTo>
                  <a:pt x="3243677" y="753980"/>
                  <a:pt x="3242598" y="755419"/>
                  <a:pt x="3242238" y="758296"/>
                </a:cubicBezTo>
                <a:lnTo>
                  <a:pt x="3242238" y="759375"/>
                </a:lnTo>
                <a:lnTo>
                  <a:pt x="3243317" y="759375"/>
                </a:lnTo>
                <a:lnTo>
                  <a:pt x="3245475" y="755059"/>
                </a:lnTo>
                <a:close/>
                <a:moveTo>
                  <a:pt x="7166650" y="750434"/>
                </a:moveTo>
                <a:lnTo>
                  <a:pt x="7169752" y="753671"/>
                </a:lnTo>
                <a:cubicBezTo>
                  <a:pt x="7172090" y="753671"/>
                  <a:pt x="7174607" y="752591"/>
                  <a:pt x="7177305" y="750434"/>
                </a:cubicBezTo>
                <a:lnTo>
                  <a:pt x="7179463" y="750434"/>
                </a:lnTo>
                <a:cubicBezTo>
                  <a:pt x="7182700" y="753311"/>
                  <a:pt x="7185892" y="754750"/>
                  <a:pt x="7189039" y="754750"/>
                </a:cubicBezTo>
                <a:lnTo>
                  <a:pt x="7199829" y="752591"/>
                </a:lnTo>
                <a:cubicBezTo>
                  <a:pt x="7206932" y="754390"/>
                  <a:pt x="7210484" y="755829"/>
                  <a:pt x="7210484" y="756908"/>
                </a:cubicBezTo>
                <a:lnTo>
                  <a:pt x="7211563" y="755829"/>
                </a:lnTo>
                <a:lnTo>
                  <a:pt x="7215879" y="755829"/>
                </a:lnTo>
                <a:lnTo>
                  <a:pt x="7219116" y="759065"/>
                </a:lnTo>
                <a:lnTo>
                  <a:pt x="7219116" y="765405"/>
                </a:lnTo>
                <a:lnTo>
                  <a:pt x="7213721" y="776195"/>
                </a:lnTo>
                <a:lnTo>
                  <a:pt x="7215879" y="787929"/>
                </a:lnTo>
                <a:cubicBezTo>
                  <a:pt x="7213362" y="793593"/>
                  <a:pt x="7211563" y="796426"/>
                  <a:pt x="7210484" y="796426"/>
                </a:cubicBezTo>
                <a:lnTo>
                  <a:pt x="7211563" y="801821"/>
                </a:lnTo>
                <a:lnTo>
                  <a:pt x="7211563" y="806137"/>
                </a:lnTo>
                <a:lnTo>
                  <a:pt x="7210484" y="807216"/>
                </a:lnTo>
                <a:lnTo>
                  <a:pt x="7214800" y="814633"/>
                </a:lnTo>
                <a:lnTo>
                  <a:pt x="7218037" y="813555"/>
                </a:lnTo>
                <a:lnTo>
                  <a:pt x="7223297" y="816792"/>
                </a:lnTo>
                <a:cubicBezTo>
                  <a:pt x="7226354" y="816792"/>
                  <a:pt x="7229591" y="812161"/>
                  <a:pt x="7233008" y="802900"/>
                </a:cubicBezTo>
                <a:cubicBezTo>
                  <a:pt x="7234986" y="802720"/>
                  <a:pt x="7239617" y="795572"/>
                  <a:pt x="7246900" y="781454"/>
                </a:cubicBezTo>
                <a:lnTo>
                  <a:pt x="7254318" y="780376"/>
                </a:lnTo>
                <a:lnTo>
                  <a:pt x="7257556" y="780376"/>
                </a:lnTo>
                <a:cubicBezTo>
                  <a:pt x="7258994" y="780376"/>
                  <a:pt x="7261872" y="785052"/>
                  <a:pt x="7266188" y="794403"/>
                </a:cubicBezTo>
                <a:cubicBezTo>
                  <a:pt x="7271852" y="794403"/>
                  <a:pt x="7274685" y="796516"/>
                  <a:pt x="7274685" y="800742"/>
                </a:cubicBezTo>
                <a:lnTo>
                  <a:pt x="7277922" y="798584"/>
                </a:lnTo>
                <a:cubicBezTo>
                  <a:pt x="7289341" y="808295"/>
                  <a:pt x="7295051" y="814725"/>
                  <a:pt x="7295051" y="817871"/>
                </a:cubicBezTo>
                <a:cubicBezTo>
                  <a:pt x="7293972" y="820748"/>
                  <a:pt x="7292893" y="822187"/>
                  <a:pt x="7291814" y="822187"/>
                </a:cubicBezTo>
                <a:lnTo>
                  <a:pt x="7287633" y="822187"/>
                </a:lnTo>
                <a:lnTo>
                  <a:pt x="7262950" y="821108"/>
                </a:lnTo>
                <a:lnTo>
                  <a:pt x="7236245" y="822187"/>
                </a:lnTo>
                <a:lnTo>
                  <a:pt x="7231929" y="822187"/>
                </a:lnTo>
                <a:lnTo>
                  <a:pt x="7223297" y="820030"/>
                </a:lnTo>
                <a:lnTo>
                  <a:pt x="7212642" y="822187"/>
                </a:lnTo>
                <a:lnTo>
                  <a:pt x="7212642" y="824346"/>
                </a:lnTo>
                <a:lnTo>
                  <a:pt x="7211563" y="837158"/>
                </a:lnTo>
                <a:cubicBezTo>
                  <a:pt x="7213721" y="837878"/>
                  <a:pt x="7214800" y="840036"/>
                  <a:pt x="7214800" y="843633"/>
                </a:cubicBezTo>
                <a:lnTo>
                  <a:pt x="7212642" y="849972"/>
                </a:lnTo>
                <a:lnTo>
                  <a:pt x="7212642" y="871417"/>
                </a:lnTo>
                <a:lnTo>
                  <a:pt x="7220060" y="870338"/>
                </a:lnTo>
                <a:cubicBezTo>
                  <a:pt x="7230850" y="870877"/>
                  <a:pt x="7236920" y="872317"/>
                  <a:pt x="7238268" y="874654"/>
                </a:cubicBezTo>
                <a:lnTo>
                  <a:pt x="7238268" y="871417"/>
                </a:lnTo>
                <a:lnTo>
                  <a:pt x="7240426" y="871417"/>
                </a:lnTo>
                <a:cubicBezTo>
                  <a:pt x="7248159" y="871417"/>
                  <a:pt x="7256027" y="863909"/>
                  <a:pt x="7264030" y="848893"/>
                </a:cubicBezTo>
                <a:lnTo>
                  <a:pt x="7268346" y="845790"/>
                </a:lnTo>
                <a:lnTo>
                  <a:pt x="7271448" y="847814"/>
                </a:lnTo>
                <a:lnTo>
                  <a:pt x="7272527" y="847814"/>
                </a:lnTo>
                <a:lnTo>
                  <a:pt x="7272527" y="842554"/>
                </a:lnTo>
                <a:lnTo>
                  <a:pt x="7274685" y="840395"/>
                </a:lnTo>
                <a:lnTo>
                  <a:pt x="7276843" y="840395"/>
                </a:lnTo>
                <a:cubicBezTo>
                  <a:pt x="7282598" y="840395"/>
                  <a:pt x="7287228" y="846106"/>
                  <a:pt x="7290735" y="857525"/>
                </a:cubicBezTo>
                <a:cubicBezTo>
                  <a:pt x="7305032" y="863189"/>
                  <a:pt x="7312180" y="869619"/>
                  <a:pt x="7312180" y="876812"/>
                </a:cubicBezTo>
                <a:lnTo>
                  <a:pt x="7311101" y="876812"/>
                </a:lnTo>
                <a:lnTo>
                  <a:pt x="7307864" y="875733"/>
                </a:lnTo>
                <a:lnTo>
                  <a:pt x="7307864" y="876812"/>
                </a:lnTo>
                <a:lnTo>
                  <a:pt x="7308943" y="881128"/>
                </a:lnTo>
                <a:lnTo>
                  <a:pt x="7307864" y="882072"/>
                </a:lnTo>
                <a:lnTo>
                  <a:pt x="7305706" y="882072"/>
                </a:lnTo>
                <a:lnTo>
                  <a:pt x="7276843" y="877891"/>
                </a:lnTo>
                <a:lnTo>
                  <a:pt x="7259714" y="881128"/>
                </a:lnTo>
                <a:lnTo>
                  <a:pt x="7254318" y="881128"/>
                </a:lnTo>
                <a:lnTo>
                  <a:pt x="7241505" y="877891"/>
                </a:lnTo>
                <a:lnTo>
                  <a:pt x="7240426" y="877891"/>
                </a:lnTo>
                <a:lnTo>
                  <a:pt x="7237189" y="881128"/>
                </a:lnTo>
                <a:cubicBezTo>
                  <a:pt x="7240067" y="887872"/>
                  <a:pt x="7241505" y="896414"/>
                  <a:pt x="7241505" y="906754"/>
                </a:cubicBezTo>
                <a:lnTo>
                  <a:pt x="7238268" y="915387"/>
                </a:lnTo>
                <a:cubicBezTo>
                  <a:pt x="7240426" y="920692"/>
                  <a:pt x="7241505" y="929594"/>
                  <a:pt x="7241505" y="942092"/>
                </a:cubicBezTo>
                <a:lnTo>
                  <a:pt x="7239347" y="942092"/>
                </a:lnTo>
                <a:lnTo>
                  <a:pt x="7239347" y="943172"/>
                </a:lnTo>
                <a:lnTo>
                  <a:pt x="7241505" y="943172"/>
                </a:lnTo>
                <a:lnTo>
                  <a:pt x="7240426" y="948566"/>
                </a:lnTo>
                <a:cubicBezTo>
                  <a:pt x="7240426" y="951534"/>
                  <a:pt x="7245776" y="954007"/>
                  <a:pt x="7256476" y="955985"/>
                </a:cubicBezTo>
                <a:lnTo>
                  <a:pt x="7262950" y="955985"/>
                </a:lnTo>
                <a:cubicBezTo>
                  <a:pt x="7265648" y="953826"/>
                  <a:pt x="7268166" y="952747"/>
                  <a:pt x="7270504" y="952747"/>
                </a:cubicBezTo>
                <a:lnTo>
                  <a:pt x="7272527" y="954906"/>
                </a:lnTo>
                <a:lnTo>
                  <a:pt x="7271448" y="959222"/>
                </a:lnTo>
                <a:lnTo>
                  <a:pt x="7271448" y="960301"/>
                </a:lnTo>
                <a:lnTo>
                  <a:pt x="7272527" y="960301"/>
                </a:lnTo>
                <a:cubicBezTo>
                  <a:pt x="7272527" y="958142"/>
                  <a:pt x="7273246" y="957064"/>
                  <a:pt x="7274685" y="957064"/>
                </a:cubicBezTo>
                <a:lnTo>
                  <a:pt x="7276843" y="957064"/>
                </a:lnTo>
                <a:lnTo>
                  <a:pt x="7276843" y="958142"/>
                </a:lnTo>
                <a:lnTo>
                  <a:pt x="7275764" y="959222"/>
                </a:lnTo>
                <a:lnTo>
                  <a:pt x="7275764" y="960301"/>
                </a:lnTo>
                <a:cubicBezTo>
                  <a:pt x="7279360" y="960301"/>
                  <a:pt x="7281159" y="961739"/>
                  <a:pt x="7281159" y="964617"/>
                </a:cubicBezTo>
                <a:lnTo>
                  <a:pt x="7282238" y="964617"/>
                </a:lnTo>
                <a:lnTo>
                  <a:pt x="7282238" y="961380"/>
                </a:lnTo>
                <a:lnTo>
                  <a:pt x="7275764" y="952747"/>
                </a:lnTo>
                <a:cubicBezTo>
                  <a:pt x="7278102" y="951669"/>
                  <a:pt x="7281339" y="945240"/>
                  <a:pt x="7285475" y="933460"/>
                </a:cubicBezTo>
                <a:cubicBezTo>
                  <a:pt x="7290420" y="920872"/>
                  <a:pt x="7293972" y="913769"/>
                  <a:pt x="7296130" y="912149"/>
                </a:cubicBezTo>
                <a:cubicBezTo>
                  <a:pt x="7300086" y="912149"/>
                  <a:pt x="7303278" y="914263"/>
                  <a:pt x="7305706" y="918488"/>
                </a:cubicBezTo>
                <a:lnTo>
                  <a:pt x="7305706" y="919568"/>
                </a:lnTo>
                <a:cubicBezTo>
                  <a:pt x="7303638" y="922265"/>
                  <a:pt x="7302604" y="924783"/>
                  <a:pt x="7302604" y="927121"/>
                </a:cubicBezTo>
                <a:lnTo>
                  <a:pt x="7302604" y="928200"/>
                </a:lnTo>
                <a:lnTo>
                  <a:pt x="7303683" y="932516"/>
                </a:lnTo>
                <a:lnTo>
                  <a:pt x="7300446" y="941013"/>
                </a:lnTo>
                <a:lnTo>
                  <a:pt x="7310022" y="958142"/>
                </a:lnTo>
                <a:lnTo>
                  <a:pt x="7313259" y="973114"/>
                </a:lnTo>
                <a:lnTo>
                  <a:pt x="7313259" y="978509"/>
                </a:lnTo>
                <a:cubicBezTo>
                  <a:pt x="7313259" y="988849"/>
                  <a:pt x="7306470" y="996357"/>
                  <a:pt x="7292893" y="1001033"/>
                </a:cubicBezTo>
                <a:lnTo>
                  <a:pt x="7292893" y="999954"/>
                </a:lnTo>
                <a:lnTo>
                  <a:pt x="7293972" y="994559"/>
                </a:lnTo>
                <a:lnTo>
                  <a:pt x="7292893" y="993480"/>
                </a:lnTo>
                <a:lnTo>
                  <a:pt x="7291814" y="993480"/>
                </a:lnTo>
                <a:cubicBezTo>
                  <a:pt x="7290375" y="993480"/>
                  <a:pt x="7289656" y="994918"/>
                  <a:pt x="7289656" y="997796"/>
                </a:cubicBezTo>
                <a:lnTo>
                  <a:pt x="7288577" y="998875"/>
                </a:lnTo>
                <a:lnTo>
                  <a:pt x="7285475" y="998875"/>
                </a:lnTo>
                <a:lnTo>
                  <a:pt x="7275764" y="997796"/>
                </a:lnTo>
                <a:lnTo>
                  <a:pt x="7254318" y="1003057"/>
                </a:lnTo>
                <a:lnTo>
                  <a:pt x="7242584" y="997796"/>
                </a:lnTo>
                <a:lnTo>
                  <a:pt x="7237189" y="997796"/>
                </a:lnTo>
                <a:cubicBezTo>
                  <a:pt x="7234222" y="1000584"/>
                  <a:pt x="7227478" y="1001978"/>
                  <a:pt x="7216958" y="1001978"/>
                </a:cubicBezTo>
                <a:cubicBezTo>
                  <a:pt x="7199784" y="1001978"/>
                  <a:pt x="7191197" y="991637"/>
                  <a:pt x="7191197" y="970956"/>
                </a:cubicBezTo>
                <a:lnTo>
                  <a:pt x="7192276" y="969877"/>
                </a:lnTo>
                <a:lnTo>
                  <a:pt x="7192276" y="968798"/>
                </a:lnTo>
                <a:lnTo>
                  <a:pt x="7191197" y="962459"/>
                </a:lnTo>
                <a:cubicBezTo>
                  <a:pt x="7191197" y="955624"/>
                  <a:pt x="7192636" y="950275"/>
                  <a:pt x="7195513" y="946408"/>
                </a:cubicBezTo>
                <a:lnTo>
                  <a:pt x="7192276" y="930357"/>
                </a:lnTo>
                <a:lnTo>
                  <a:pt x="7193355" y="924963"/>
                </a:lnTo>
                <a:lnTo>
                  <a:pt x="7191197" y="922805"/>
                </a:lnTo>
                <a:lnTo>
                  <a:pt x="7191197" y="914308"/>
                </a:lnTo>
                <a:lnTo>
                  <a:pt x="7192276" y="902438"/>
                </a:lnTo>
                <a:lnTo>
                  <a:pt x="7191197" y="899201"/>
                </a:lnTo>
                <a:lnTo>
                  <a:pt x="7192276" y="895021"/>
                </a:lnTo>
                <a:lnTo>
                  <a:pt x="7191197" y="890705"/>
                </a:lnTo>
                <a:lnTo>
                  <a:pt x="7192276" y="880049"/>
                </a:lnTo>
                <a:lnTo>
                  <a:pt x="7190118" y="877891"/>
                </a:lnTo>
                <a:lnTo>
                  <a:pt x="7187960" y="877891"/>
                </a:lnTo>
                <a:cubicBezTo>
                  <a:pt x="7186162" y="880049"/>
                  <a:pt x="7183329" y="881128"/>
                  <a:pt x="7179463" y="881128"/>
                </a:cubicBezTo>
                <a:cubicBezTo>
                  <a:pt x="7176585" y="882477"/>
                  <a:pt x="7174068" y="888187"/>
                  <a:pt x="7171910" y="898257"/>
                </a:cubicBezTo>
                <a:lnTo>
                  <a:pt x="7168673" y="901360"/>
                </a:lnTo>
                <a:cubicBezTo>
                  <a:pt x="7170831" y="904057"/>
                  <a:pt x="7171910" y="906575"/>
                  <a:pt x="7171910" y="908913"/>
                </a:cubicBezTo>
                <a:cubicBezTo>
                  <a:pt x="7170831" y="913049"/>
                  <a:pt x="7166919" y="918040"/>
                  <a:pt x="7160176" y="923884"/>
                </a:cubicBezTo>
                <a:lnTo>
                  <a:pt x="7163413" y="928200"/>
                </a:lnTo>
                <a:lnTo>
                  <a:pt x="7163413" y="930357"/>
                </a:lnTo>
                <a:cubicBezTo>
                  <a:pt x="7159456" y="948881"/>
                  <a:pt x="7154106" y="960660"/>
                  <a:pt x="7147362" y="965696"/>
                </a:cubicBezTo>
                <a:cubicBezTo>
                  <a:pt x="7143226" y="974238"/>
                  <a:pt x="7136797" y="979588"/>
                  <a:pt x="7128075" y="981745"/>
                </a:cubicBezTo>
                <a:lnTo>
                  <a:pt x="7120522" y="980667"/>
                </a:lnTo>
                <a:lnTo>
                  <a:pt x="7120522" y="981745"/>
                </a:lnTo>
                <a:cubicBezTo>
                  <a:pt x="7117555" y="989569"/>
                  <a:pt x="7110452" y="993480"/>
                  <a:pt x="7099212" y="993480"/>
                </a:cubicBezTo>
                <a:cubicBezTo>
                  <a:pt x="7099212" y="997256"/>
                  <a:pt x="7086354" y="1002966"/>
                  <a:pt x="7060637" y="1010609"/>
                </a:cubicBezTo>
                <a:cubicBezTo>
                  <a:pt x="7058479" y="1006833"/>
                  <a:pt x="7057400" y="1003281"/>
                  <a:pt x="7057400" y="999954"/>
                </a:cubicBezTo>
                <a:lnTo>
                  <a:pt x="7057400" y="998875"/>
                </a:lnTo>
                <a:cubicBezTo>
                  <a:pt x="7057400" y="997796"/>
                  <a:pt x="7061312" y="995638"/>
                  <a:pt x="7069135" y="992401"/>
                </a:cubicBezTo>
                <a:cubicBezTo>
                  <a:pt x="7079475" y="986376"/>
                  <a:pt x="7084825" y="981386"/>
                  <a:pt x="7085185" y="977430"/>
                </a:cubicBezTo>
                <a:lnTo>
                  <a:pt x="7087343" y="977430"/>
                </a:lnTo>
                <a:lnTo>
                  <a:pt x="7091659" y="979588"/>
                </a:lnTo>
                <a:lnTo>
                  <a:pt x="7092738" y="978509"/>
                </a:lnTo>
                <a:lnTo>
                  <a:pt x="7092738" y="966775"/>
                </a:lnTo>
                <a:cubicBezTo>
                  <a:pt x="7092738" y="963538"/>
                  <a:pt x="7099167" y="961020"/>
                  <a:pt x="7112025" y="959222"/>
                </a:cubicBezTo>
                <a:lnTo>
                  <a:pt x="7113104" y="958142"/>
                </a:lnTo>
                <a:lnTo>
                  <a:pt x="7113104" y="955985"/>
                </a:lnTo>
                <a:cubicBezTo>
                  <a:pt x="7110946" y="952928"/>
                  <a:pt x="7109867" y="947218"/>
                  <a:pt x="7109867" y="938855"/>
                </a:cubicBezTo>
                <a:cubicBezTo>
                  <a:pt x="7112564" y="932112"/>
                  <a:pt x="7116116" y="927481"/>
                  <a:pt x="7120522" y="924963"/>
                </a:cubicBezTo>
                <a:lnTo>
                  <a:pt x="7120522" y="921726"/>
                </a:lnTo>
                <a:lnTo>
                  <a:pt x="7119443" y="896100"/>
                </a:lnTo>
                <a:lnTo>
                  <a:pt x="7121601" y="889625"/>
                </a:lnTo>
                <a:cubicBezTo>
                  <a:pt x="7121062" y="883241"/>
                  <a:pt x="7119983" y="880049"/>
                  <a:pt x="7118364" y="880049"/>
                </a:cubicBezTo>
                <a:lnTo>
                  <a:pt x="7114183" y="880049"/>
                </a:lnTo>
                <a:lnTo>
                  <a:pt x="7109867" y="883151"/>
                </a:lnTo>
                <a:lnTo>
                  <a:pt x="7108788" y="883151"/>
                </a:lnTo>
                <a:cubicBezTo>
                  <a:pt x="7102044" y="881083"/>
                  <a:pt x="7094177" y="879689"/>
                  <a:pt x="7085185" y="878970"/>
                </a:cubicBezTo>
                <a:lnTo>
                  <a:pt x="7079925" y="880049"/>
                </a:lnTo>
                <a:lnTo>
                  <a:pt x="7064953" y="876812"/>
                </a:lnTo>
                <a:lnTo>
                  <a:pt x="7062795" y="878970"/>
                </a:lnTo>
                <a:lnTo>
                  <a:pt x="7058479" y="878970"/>
                </a:lnTo>
                <a:lnTo>
                  <a:pt x="7056321" y="876812"/>
                </a:lnTo>
                <a:cubicBezTo>
                  <a:pt x="7056321" y="875553"/>
                  <a:pt x="7059514" y="873755"/>
                  <a:pt x="7065898" y="871417"/>
                </a:cubicBezTo>
                <a:lnTo>
                  <a:pt x="7066977" y="870338"/>
                </a:lnTo>
                <a:lnTo>
                  <a:pt x="7073451" y="870338"/>
                </a:lnTo>
                <a:cubicBezTo>
                  <a:pt x="7077047" y="870518"/>
                  <a:pt x="7078846" y="871237"/>
                  <a:pt x="7078846" y="872496"/>
                </a:cubicBezTo>
                <a:lnTo>
                  <a:pt x="7087343" y="870338"/>
                </a:lnTo>
                <a:lnTo>
                  <a:pt x="7088422" y="870338"/>
                </a:lnTo>
                <a:lnTo>
                  <a:pt x="7091659" y="872496"/>
                </a:lnTo>
                <a:lnTo>
                  <a:pt x="7092738" y="872496"/>
                </a:lnTo>
                <a:lnTo>
                  <a:pt x="7095975" y="870338"/>
                </a:lnTo>
                <a:lnTo>
                  <a:pt x="7097054" y="870338"/>
                </a:lnTo>
                <a:lnTo>
                  <a:pt x="7112025" y="872496"/>
                </a:lnTo>
                <a:lnTo>
                  <a:pt x="7114183" y="870338"/>
                </a:lnTo>
                <a:lnTo>
                  <a:pt x="7117285" y="872496"/>
                </a:lnTo>
                <a:lnTo>
                  <a:pt x="7124838" y="870338"/>
                </a:lnTo>
                <a:lnTo>
                  <a:pt x="7147362" y="874654"/>
                </a:lnTo>
                <a:lnTo>
                  <a:pt x="7149520" y="874654"/>
                </a:lnTo>
                <a:cubicBezTo>
                  <a:pt x="7149880" y="871777"/>
                  <a:pt x="7150914" y="870338"/>
                  <a:pt x="7152622" y="870338"/>
                </a:cubicBezTo>
                <a:lnTo>
                  <a:pt x="7160176" y="870338"/>
                </a:lnTo>
                <a:lnTo>
                  <a:pt x="7165571" y="875733"/>
                </a:lnTo>
                <a:lnTo>
                  <a:pt x="7168673" y="872496"/>
                </a:lnTo>
                <a:cubicBezTo>
                  <a:pt x="7166065" y="872496"/>
                  <a:pt x="7164312" y="868225"/>
                  <a:pt x="7163413" y="859682"/>
                </a:cubicBezTo>
                <a:lnTo>
                  <a:pt x="7162334" y="858604"/>
                </a:lnTo>
                <a:lnTo>
                  <a:pt x="7163413" y="854288"/>
                </a:lnTo>
                <a:lnTo>
                  <a:pt x="7160176" y="849972"/>
                </a:lnTo>
                <a:lnTo>
                  <a:pt x="7160176" y="844712"/>
                </a:lnTo>
                <a:cubicBezTo>
                  <a:pt x="7160176" y="843453"/>
                  <a:pt x="7162334" y="842014"/>
                  <a:pt x="7166650" y="840395"/>
                </a:cubicBezTo>
                <a:lnTo>
                  <a:pt x="7166650" y="839317"/>
                </a:lnTo>
                <a:lnTo>
                  <a:pt x="7164492" y="830685"/>
                </a:lnTo>
                <a:lnTo>
                  <a:pt x="7166650" y="824346"/>
                </a:lnTo>
                <a:lnTo>
                  <a:pt x="7166650" y="823267"/>
                </a:lnTo>
                <a:lnTo>
                  <a:pt x="7163413" y="820030"/>
                </a:lnTo>
                <a:lnTo>
                  <a:pt x="7146283" y="825424"/>
                </a:lnTo>
                <a:cubicBezTo>
                  <a:pt x="7137022" y="823267"/>
                  <a:pt x="7130233" y="819669"/>
                  <a:pt x="7125917" y="814633"/>
                </a:cubicBezTo>
                <a:lnTo>
                  <a:pt x="7124838" y="814633"/>
                </a:lnTo>
                <a:lnTo>
                  <a:pt x="7124838" y="816792"/>
                </a:lnTo>
                <a:cubicBezTo>
                  <a:pt x="7126996" y="816792"/>
                  <a:pt x="7128795" y="818231"/>
                  <a:pt x="7130233" y="821108"/>
                </a:cubicBezTo>
                <a:lnTo>
                  <a:pt x="7130233" y="825424"/>
                </a:lnTo>
                <a:cubicBezTo>
                  <a:pt x="7130233" y="831269"/>
                  <a:pt x="7123804" y="837339"/>
                  <a:pt x="7110946" y="843633"/>
                </a:cubicBezTo>
                <a:cubicBezTo>
                  <a:pt x="7110406" y="848218"/>
                  <a:pt x="7103978" y="853928"/>
                  <a:pt x="7091659" y="860762"/>
                </a:cubicBezTo>
                <a:cubicBezTo>
                  <a:pt x="7091659" y="862920"/>
                  <a:pt x="7086668" y="865033"/>
                  <a:pt x="7076688" y="867101"/>
                </a:cubicBezTo>
                <a:lnTo>
                  <a:pt x="7074530" y="867101"/>
                </a:lnTo>
                <a:lnTo>
                  <a:pt x="7072372" y="858604"/>
                </a:lnTo>
                <a:lnTo>
                  <a:pt x="7072372" y="857525"/>
                </a:lnTo>
                <a:cubicBezTo>
                  <a:pt x="7072372" y="855366"/>
                  <a:pt x="7075249" y="849657"/>
                  <a:pt x="7081004" y="840395"/>
                </a:cubicBezTo>
                <a:cubicBezTo>
                  <a:pt x="7082532" y="828257"/>
                  <a:pt x="7086444" y="822187"/>
                  <a:pt x="7092738" y="822187"/>
                </a:cubicBezTo>
                <a:lnTo>
                  <a:pt x="7092738" y="821108"/>
                </a:lnTo>
                <a:lnTo>
                  <a:pt x="7091659" y="814633"/>
                </a:lnTo>
                <a:lnTo>
                  <a:pt x="7093817" y="809373"/>
                </a:lnTo>
                <a:lnTo>
                  <a:pt x="7092738" y="800742"/>
                </a:lnTo>
                <a:cubicBezTo>
                  <a:pt x="7094716" y="800742"/>
                  <a:pt x="7096874" y="795392"/>
                  <a:pt x="7099212" y="784691"/>
                </a:cubicBezTo>
                <a:lnTo>
                  <a:pt x="7101235" y="781454"/>
                </a:lnTo>
                <a:lnTo>
                  <a:pt x="7098133" y="776195"/>
                </a:lnTo>
                <a:lnTo>
                  <a:pt x="7098133" y="771879"/>
                </a:lnTo>
                <a:lnTo>
                  <a:pt x="7102314" y="767563"/>
                </a:lnTo>
                <a:lnTo>
                  <a:pt x="7117285" y="769721"/>
                </a:lnTo>
                <a:lnTo>
                  <a:pt x="7122680" y="767563"/>
                </a:lnTo>
                <a:cubicBezTo>
                  <a:pt x="7127896" y="771340"/>
                  <a:pt x="7135763" y="774576"/>
                  <a:pt x="7146283" y="777273"/>
                </a:cubicBezTo>
                <a:lnTo>
                  <a:pt x="7147362" y="778353"/>
                </a:lnTo>
                <a:lnTo>
                  <a:pt x="7147362" y="779297"/>
                </a:lnTo>
                <a:lnTo>
                  <a:pt x="7152622" y="776195"/>
                </a:lnTo>
                <a:lnTo>
                  <a:pt x="7155860" y="776195"/>
                </a:lnTo>
                <a:lnTo>
                  <a:pt x="7158018" y="778353"/>
                </a:lnTo>
                <a:lnTo>
                  <a:pt x="7158018" y="779297"/>
                </a:lnTo>
                <a:lnTo>
                  <a:pt x="7156939" y="780376"/>
                </a:lnTo>
                <a:lnTo>
                  <a:pt x="7160176" y="790086"/>
                </a:lnTo>
                <a:cubicBezTo>
                  <a:pt x="7157298" y="792964"/>
                  <a:pt x="7153027" y="795077"/>
                  <a:pt x="7147362" y="796426"/>
                </a:cubicBezTo>
                <a:lnTo>
                  <a:pt x="7141967" y="811532"/>
                </a:lnTo>
                <a:lnTo>
                  <a:pt x="7163413" y="811532"/>
                </a:lnTo>
                <a:lnTo>
                  <a:pt x="7164492" y="806137"/>
                </a:lnTo>
                <a:lnTo>
                  <a:pt x="7164492" y="797505"/>
                </a:lnTo>
                <a:lnTo>
                  <a:pt x="7166650" y="795482"/>
                </a:lnTo>
                <a:cubicBezTo>
                  <a:pt x="7163952" y="791885"/>
                  <a:pt x="7161794" y="781141"/>
                  <a:pt x="7160176" y="763247"/>
                </a:cubicBezTo>
                <a:lnTo>
                  <a:pt x="7158018" y="756908"/>
                </a:lnTo>
                <a:lnTo>
                  <a:pt x="7158018" y="755829"/>
                </a:lnTo>
                <a:cubicBezTo>
                  <a:pt x="7159816" y="752232"/>
                  <a:pt x="7162693" y="750434"/>
                  <a:pt x="7166650" y="750434"/>
                </a:cubicBezTo>
                <a:close/>
                <a:moveTo>
                  <a:pt x="3162662" y="749799"/>
                </a:moveTo>
                <a:lnTo>
                  <a:pt x="3162662" y="753980"/>
                </a:lnTo>
                <a:lnTo>
                  <a:pt x="3163741" y="753980"/>
                </a:lnTo>
                <a:lnTo>
                  <a:pt x="3163741" y="749799"/>
                </a:lnTo>
                <a:close/>
                <a:moveTo>
                  <a:pt x="646445" y="746561"/>
                </a:moveTo>
                <a:cubicBezTo>
                  <a:pt x="643836" y="750787"/>
                  <a:pt x="641724" y="752900"/>
                  <a:pt x="640106" y="752900"/>
                </a:cubicBezTo>
                <a:lnTo>
                  <a:pt x="640106" y="755058"/>
                </a:lnTo>
                <a:cubicBezTo>
                  <a:pt x="643613" y="753440"/>
                  <a:pt x="646084" y="750608"/>
                  <a:pt x="647524" y="746561"/>
                </a:cubicBezTo>
                <a:close/>
                <a:moveTo>
                  <a:pt x="704845" y="745482"/>
                </a:moveTo>
                <a:lnTo>
                  <a:pt x="704845" y="746561"/>
                </a:lnTo>
                <a:lnTo>
                  <a:pt x="707003" y="746561"/>
                </a:lnTo>
                <a:lnTo>
                  <a:pt x="707003" y="745482"/>
                </a:lnTo>
                <a:close/>
                <a:moveTo>
                  <a:pt x="3251815" y="744539"/>
                </a:moveTo>
                <a:lnTo>
                  <a:pt x="3251815" y="745483"/>
                </a:lnTo>
                <a:lnTo>
                  <a:pt x="3253973" y="745483"/>
                </a:lnTo>
                <a:lnTo>
                  <a:pt x="3253973" y="744539"/>
                </a:lnTo>
                <a:close/>
                <a:moveTo>
                  <a:pt x="528698" y="742245"/>
                </a:moveTo>
                <a:lnTo>
                  <a:pt x="537195" y="742245"/>
                </a:lnTo>
                <a:cubicBezTo>
                  <a:pt x="545468" y="742605"/>
                  <a:pt x="549694" y="743684"/>
                  <a:pt x="549874" y="745482"/>
                </a:cubicBezTo>
                <a:lnTo>
                  <a:pt x="556213" y="743324"/>
                </a:lnTo>
                <a:lnTo>
                  <a:pt x="558370" y="743324"/>
                </a:lnTo>
                <a:lnTo>
                  <a:pt x="564711" y="745482"/>
                </a:lnTo>
                <a:lnTo>
                  <a:pt x="573207" y="744403"/>
                </a:lnTo>
                <a:lnTo>
                  <a:pt x="577523" y="745482"/>
                </a:lnTo>
                <a:lnTo>
                  <a:pt x="583863" y="743324"/>
                </a:lnTo>
                <a:lnTo>
                  <a:pt x="588044" y="743324"/>
                </a:lnTo>
                <a:lnTo>
                  <a:pt x="591281" y="746561"/>
                </a:lnTo>
                <a:lnTo>
                  <a:pt x="587100" y="751821"/>
                </a:lnTo>
                <a:lnTo>
                  <a:pt x="575365" y="749663"/>
                </a:lnTo>
                <a:cubicBezTo>
                  <a:pt x="574645" y="751821"/>
                  <a:pt x="572532" y="752900"/>
                  <a:pt x="569026" y="752900"/>
                </a:cubicBezTo>
                <a:lnTo>
                  <a:pt x="561607" y="752900"/>
                </a:lnTo>
                <a:cubicBezTo>
                  <a:pt x="556302" y="749394"/>
                  <a:pt x="552390" y="747640"/>
                  <a:pt x="549874" y="747640"/>
                </a:cubicBezTo>
                <a:lnTo>
                  <a:pt x="546771" y="750742"/>
                </a:lnTo>
                <a:lnTo>
                  <a:pt x="544613" y="750742"/>
                </a:lnTo>
                <a:lnTo>
                  <a:pt x="535037" y="749663"/>
                </a:lnTo>
                <a:lnTo>
                  <a:pt x="529777" y="751821"/>
                </a:lnTo>
                <a:cubicBezTo>
                  <a:pt x="525192" y="750023"/>
                  <a:pt x="522718" y="748270"/>
                  <a:pt x="522359" y="746561"/>
                </a:cubicBezTo>
                <a:lnTo>
                  <a:pt x="522359" y="745482"/>
                </a:lnTo>
                <a:cubicBezTo>
                  <a:pt x="523079" y="743324"/>
                  <a:pt x="525192" y="742245"/>
                  <a:pt x="528698" y="742245"/>
                </a:cubicBezTo>
                <a:close/>
                <a:moveTo>
                  <a:pt x="8101764" y="741575"/>
                </a:moveTo>
                <a:lnTo>
                  <a:pt x="8101764" y="744811"/>
                </a:lnTo>
                <a:lnTo>
                  <a:pt x="8102844" y="744811"/>
                </a:lnTo>
                <a:lnTo>
                  <a:pt x="8102844" y="741575"/>
                </a:lnTo>
                <a:close/>
                <a:moveTo>
                  <a:pt x="8093132" y="738337"/>
                </a:moveTo>
                <a:lnTo>
                  <a:pt x="8093132" y="742653"/>
                </a:lnTo>
                <a:lnTo>
                  <a:pt x="8095290" y="744811"/>
                </a:lnTo>
                <a:lnTo>
                  <a:pt x="8096369" y="744811"/>
                </a:lnTo>
                <a:lnTo>
                  <a:pt x="8095290" y="738337"/>
                </a:lnTo>
                <a:close/>
                <a:moveTo>
                  <a:pt x="3242238" y="738065"/>
                </a:moveTo>
                <a:cubicBezTo>
                  <a:pt x="3239451" y="738784"/>
                  <a:pt x="3238057" y="740223"/>
                  <a:pt x="3238057" y="742381"/>
                </a:cubicBezTo>
                <a:cubicBezTo>
                  <a:pt x="3238057" y="744809"/>
                  <a:pt x="3240530" y="746562"/>
                  <a:pt x="3245475" y="747641"/>
                </a:cubicBezTo>
                <a:lnTo>
                  <a:pt x="3246554" y="744539"/>
                </a:lnTo>
                <a:close/>
                <a:moveTo>
                  <a:pt x="1139401" y="738064"/>
                </a:moveTo>
                <a:cubicBezTo>
                  <a:pt x="1130589" y="742920"/>
                  <a:pt x="1126183" y="747641"/>
                  <a:pt x="1126183" y="752226"/>
                </a:cubicBezTo>
                <a:lnTo>
                  <a:pt x="1129556" y="775155"/>
                </a:lnTo>
                <a:lnTo>
                  <a:pt x="1127262" y="782843"/>
                </a:lnTo>
                <a:lnTo>
                  <a:pt x="1130634" y="782843"/>
                </a:lnTo>
                <a:cubicBezTo>
                  <a:pt x="1133692" y="782843"/>
                  <a:pt x="1136613" y="783922"/>
                  <a:pt x="1139401" y="786080"/>
                </a:cubicBezTo>
                <a:lnTo>
                  <a:pt x="1152484" y="780685"/>
                </a:lnTo>
                <a:lnTo>
                  <a:pt x="1153563" y="780685"/>
                </a:lnTo>
                <a:lnTo>
                  <a:pt x="1166646" y="781764"/>
                </a:lnTo>
                <a:lnTo>
                  <a:pt x="1166646" y="770839"/>
                </a:lnTo>
                <a:lnTo>
                  <a:pt x="1164488" y="746696"/>
                </a:lnTo>
                <a:lnTo>
                  <a:pt x="1165567" y="742380"/>
                </a:lnTo>
                <a:lnTo>
                  <a:pt x="1160173" y="741301"/>
                </a:lnTo>
                <a:lnTo>
                  <a:pt x="1155721" y="742380"/>
                </a:lnTo>
                <a:lnTo>
                  <a:pt x="1150326" y="740222"/>
                </a:lnTo>
                <a:lnTo>
                  <a:pt x="1144796" y="741301"/>
                </a:lnTo>
                <a:close/>
                <a:moveTo>
                  <a:pt x="3251815" y="736986"/>
                </a:moveTo>
                <a:lnTo>
                  <a:pt x="3251815" y="738065"/>
                </a:lnTo>
                <a:lnTo>
                  <a:pt x="3255996" y="738065"/>
                </a:lnTo>
                <a:lnTo>
                  <a:pt x="3255996" y="736986"/>
                </a:lnTo>
                <a:close/>
                <a:moveTo>
                  <a:pt x="7647113" y="736314"/>
                </a:moveTo>
                <a:lnTo>
                  <a:pt x="7642797" y="738472"/>
                </a:lnTo>
                <a:lnTo>
                  <a:pt x="7636188" y="737393"/>
                </a:lnTo>
                <a:lnTo>
                  <a:pt x="7626342" y="739551"/>
                </a:lnTo>
                <a:lnTo>
                  <a:pt x="7624049" y="739551"/>
                </a:lnTo>
                <a:cubicBezTo>
                  <a:pt x="7618924" y="739551"/>
                  <a:pt x="7614923" y="738832"/>
                  <a:pt x="7612046" y="737393"/>
                </a:cubicBezTo>
                <a:cubicBezTo>
                  <a:pt x="7608359" y="738112"/>
                  <a:pt x="7606516" y="739551"/>
                  <a:pt x="7606516" y="741709"/>
                </a:cubicBezTo>
                <a:lnTo>
                  <a:pt x="7607595" y="754791"/>
                </a:lnTo>
                <a:lnTo>
                  <a:pt x="7605437" y="756950"/>
                </a:lnTo>
                <a:lnTo>
                  <a:pt x="7605437" y="760187"/>
                </a:lnTo>
                <a:lnTo>
                  <a:pt x="7610966" y="765582"/>
                </a:lnTo>
                <a:lnTo>
                  <a:pt x="7612046" y="765582"/>
                </a:lnTo>
                <a:lnTo>
                  <a:pt x="7612046" y="763424"/>
                </a:lnTo>
                <a:lnTo>
                  <a:pt x="7607595" y="756950"/>
                </a:lnTo>
                <a:lnTo>
                  <a:pt x="7610966" y="754791"/>
                </a:lnTo>
                <a:lnTo>
                  <a:pt x="7635109" y="754791"/>
                </a:lnTo>
                <a:lnTo>
                  <a:pt x="7646034" y="755871"/>
                </a:lnTo>
                <a:lnTo>
                  <a:pt x="7650485" y="749262"/>
                </a:lnTo>
                <a:lnTo>
                  <a:pt x="7650485" y="739551"/>
                </a:lnTo>
                <a:close/>
                <a:moveTo>
                  <a:pt x="734518" y="729567"/>
                </a:moveTo>
                <a:lnTo>
                  <a:pt x="733439" y="730646"/>
                </a:lnTo>
                <a:lnTo>
                  <a:pt x="733439" y="732669"/>
                </a:lnTo>
                <a:lnTo>
                  <a:pt x="734518" y="732669"/>
                </a:lnTo>
                <a:lnTo>
                  <a:pt x="735598" y="729567"/>
                </a:lnTo>
                <a:close/>
                <a:moveTo>
                  <a:pt x="9255866" y="729165"/>
                </a:moveTo>
                <a:lnTo>
                  <a:pt x="9254787" y="730245"/>
                </a:lnTo>
                <a:lnTo>
                  <a:pt x="9254787" y="731324"/>
                </a:lnTo>
                <a:lnTo>
                  <a:pt x="9262340" y="735639"/>
                </a:lnTo>
                <a:lnTo>
                  <a:pt x="9263419" y="734561"/>
                </a:lnTo>
                <a:lnTo>
                  <a:pt x="9263419" y="733481"/>
                </a:lnTo>
                <a:cubicBezTo>
                  <a:pt x="9262340" y="730604"/>
                  <a:pt x="9259822" y="729165"/>
                  <a:pt x="9255866" y="729165"/>
                </a:cubicBezTo>
                <a:close/>
                <a:moveTo>
                  <a:pt x="6741266" y="729165"/>
                </a:moveTo>
                <a:lnTo>
                  <a:pt x="6740187" y="730243"/>
                </a:lnTo>
                <a:lnTo>
                  <a:pt x="6740187" y="731323"/>
                </a:lnTo>
                <a:lnTo>
                  <a:pt x="6747740" y="735639"/>
                </a:lnTo>
                <a:lnTo>
                  <a:pt x="6748819" y="734560"/>
                </a:lnTo>
                <a:lnTo>
                  <a:pt x="6748819" y="733481"/>
                </a:lnTo>
                <a:cubicBezTo>
                  <a:pt x="6747740" y="730604"/>
                  <a:pt x="6745223" y="729165"/>
                  <a:pt x="6741266" y="729165"/>
                </a:cubicBezTo>
                <a:close/>
                <a:moveTo>
                  <a:pt x="4226667" y="729164"/>
                </a:moveTo>
                <a:lnTo>
                  <a:pt x="4225588" y="730243"/>
                </a:lnTo>
                <a:lnTo>
                  <a:pt x="4225588" y="731321"/>
                </a:lnTo>
                <a:lnTo>
                  <a:pt x="4233141" y="735638"/>
                </a:lnTo>
                <a:lnTo>
                  <a:pt x="4234220" y="734559"/>
                </a:lnTo>
                <a:lnTo>
                  <a:pt x="4234220" y="733480"/>
                </a:lnTo>
                <a:cubicBezTo>
                  <a:pt x="4233141" y="730602"/>
                  <a:pt x="4230623" y="729164"/>
                  <a:pt x="4226667" y="729164"/>
                </a:cubicBezTo>
                <a:close/>
                <a:moveTo>
                  <a:pt x="2216895" y="729163"/>
                </a:moveTo>
                <a:lnTo>
                  <a:pt x="2215816" y="730242"/>
                </a:lnTo>
                <a:lnTo>
                  <a:pt x="2215816" y="731321"/>
                </a:lnTo>
                <a:lnTo>
                  <a:pt x="2223368" y="735637"/>
                </a:lnTo>
                <a:lnTo>
                  <a:pt x="2224447" y="734558"/>
                </a:lnTo>
                <a:lnTo>
                  <a:pt x="2224447" y="733479"/>
                </a:lnTo>
                <a:cubicBezTo>
                  <a:pt x="2223368" y="730601"/>
                  <a:pt x="2220849" y="729163"/>
                  <a:pt x="2216895" y="729163"/>
                </a:cubicBezTo>
                <a:close/>
                <a:moveTo>
                  <a:pt x="6135015" y="728760"/>
                </a:moveTo>
                <a:cubicBezTo>
                  <a:pt x="6125214" y="728760"/>
                  <a:pt x="6119954" y="731637"/>
                  <a:pt x="6119234" y="737392"/>
                </a:cubicBezTo>
                <a:lnTo>
                  <a:pt x="6119234" y="758837"/>
                </a:lnTo>
                <a:cubicBezTo>
                  <a:pt x="6119234" y="762794"/>
                  <a:pt x="6122741" y="765311"/>
                  <a:pt x="6129755" y="766391"/>
                </a:cubicBezTo>
                <a:lnTo>
                  <a:pt x="6131913" y="770706"/>
                </a:lnTo>
                <a:lnTo>
                  <a:pt x="6131913" y="772864"/>
                </a:lnTo>
                <a:lnTo>
                  <a:pt x="6130834" y="773943"/>
                </a:lnTo>
                <a:lnTo>
                  <a:pt x="6130834" y="775023"/>
                </a:lnTo>
                <a:lnTo>
                  <a:pt x="6127597" y="773943"/>
                </a:lnTo>
                <a:cubicBezTo>
                  <a:pt x="6119954" y="774483"/>
                  <a:pt x="6116132" y="775562"/>
                  <a:pt x="6116132" y="777181"/>
                </a:cubicBezTo>
                <a:lnTo>
                  <a:pt x="6116132" y="787969"/>
                </a:lnTo>
                <a:cubicBezTo>
                  <a:pt x="6117841" y="787969"/>
                  <a:pt x="6119234" y="795478"/>
                  <a:pt x="6120313" y="810494"/>
                </a:cubicBezTo>
                <a:cubicBezTo>
                  <a:pt x="6125169" y="810674"/>
                  <a:pt x="6127597" y="811393"/>
                  <a:pt x="6127597" y="812653"/>
                </a:cubicBezTo>
                <a:lnTo>
                  <a:pt x="6136094" y="810494"/>
                </a:lnTo>
                <a:lnTo>
                  <a:pt x="6143512" y="810494"/>
                </a:lnTo>
                <a:lnTo>
                  <a:pt x="6144456" y="799840"/>
                </a:lnTo>
                <a:cubicBezTo>
                  <a:pt x="6142388" y="799120"/>
                  <a:pt x="6141354" y="796962"/>
                  <a:pt x="6141354" y="793365"/>
                </a:cubicBezTo>
                <a:lnTo>
                  <a:pt x="6143512" y="787969"/>
                </a:lnTo>
                <a:lnTo>
                  <a:pt x="6142433" y="781496"/>
                </a:lnTo>
                <a:lnTo>
                  <a:pt x="6144456" y="775023"/>
                </a:lnTo>
                <a:lnTo>
                  <a:pt x="6142433" y="775023"/>
                </a:lnTo>
                <a:lnTo>
                  <a:pt x="6137173" y="777181"/>
                </a:lnTo>
                <a:lnTo>
                  <a:pt x="6135015" y="772864"/>
                </a:lnTo>
                <a:cubicBezTo>
                  <a:pt x="6136454" y="768548"/>
                  <a:pt x="6139286" y="766391"/>
                  <a:pt x="6143512" y="766391"/>
                </a:cubicBezTo>
                <a:lnTo>
                  <a:pt x="6144456" y="767469"/>
                </a:lnTo>
                <a:cubicBezTo>
                  <a:pt x="6144456" y="760276"/>
                  <a:pt x="6145176" y="756679"/>
                  <a:pt x="6146614" y="756679"/>
                </a:cubicBezTo>
                <a:lnTo>
                  <a:pt x="6144456" y="752363"/>
                </a:lnTo>
                <a:lnTo>
                  <a:pt x="6146614" y="743866"/>
                </a:lnTo>
                <a:lnTo>
                  <a:pt x="6146614" y="742787"/>
                </a:lnTo>
                <a:cubicBezTo>
                  <a:pt x="6143107" y="739010"/>
                  <a:pt x="6141354" y="735774"/>
                  <a:pt x="6141354" y="733076"/>
                </a:cubicBezTo>
                <a:lnTo>
                  <a:pt x="6141354" y="728760"/>
                </a:lnTo>
                <a:close/>
                <a:moveTo>
                  <a:pt x="3261391" y="727545"/>
                </a:moveTo>
                <a:lnTo>
                  <a:pt x="3260312" y="731726"/>
                </a:lnTo>
                <a:lnTo>
                  <a:pt x="3260312" y="732805"/>
                </a:lnTo>
                <a:lnTo>
                  <a:pt x="3261391" y="732805"/>
                </a:lnTo>
                <a:lnTo>
                  <a:pt x="3263549" y="728624"/>
                </a:lnTo>
                <a:lnTo>
                  <a:pt x="3263549" y="727545"/>
                </a:lnTo>
                <a:close/>
                <a:moveTo>
                  <a:pt x="9270972" y="727008"/>
                </a:moveTo>
                <a:lnTo>
                  <a:pt x="9269893" y="728086"/>
                </a:lnTo>
                <a:lnTo>
                  <a:pt x="9269893" y="732403"/>
                </a:lnTo>
                <a:lnTo>
                  <a:pt x="9270972" y="732403"/>
                </a:lnTo>
                <a:lnTo>
                  <a:pt x="9273130" y="730245"/>
                </a:lnTo>
                <a:lnTo>
                  <a:pt x="9273130" y="729165"/>
                </a:lnTo>
                <a:close/>
                <a:moveTo>
                  <a:pt x="6756372" y="727007"/>
                </a:moveTo>
                <a:lnTo>
                  <a:pt x="6755293" y="728086"/>
                </a:lnTo>
                <a:lnTo>
                  <a:pt x="6755293" y="732402"/>
                </a:lnTo>
                <a:lnTo>
                  <a:pt x="6756372" y="732402"/>
                </a:lnTo>
                <a:lnTo>
                  <a:pt x="6758530" y="730243"/>
                </a:lnTo>
                <a:lnTo>
                  <a:pt x="6758530" y="729165"/>
                </a:lnTo>
                <a:close/>
                <a:moveTo>
                  <a:pt x="4241773" y="727006"/>
                </a:moveTo>
                <a:lnTo>
                  <a:pt x="4240694" y="728084"/>
                </a:lnTo>
                <a:lnTo>
                  <a:pt x="4240694" y="732401"/>
                </a:lnTo>
                <a:lnTo>
                  <a:pt x="4241773" y="732401"/>
                </a:lnTo>
                <a:lnTo>
                  <a:pt x="4243931" y="730243"/>
                </a:lnTo>
                <a:lnTo>
                  <a:pt x="4243931" y="729164"/>
                </a:lnTo>
                <a:close/>
                <a:moveTo>
                  <a:pt x="2232001" y="727005"/>
                </a:moveTo>
                <a:lnTo>
                  <a:pt x="2230921" y="728084"/>
                </a:lnTo>
                <a:lnTo>
                  <a:pt x="2230921" y="732400"/>
                </a:lnTo>
                <a:lnTo>
                  <a:pt x="2232001" y="732400"/>
                </a:lnTo>
                <a:lnTo>
                  <a:pt x="2234159" y="730242"/>
                </a:lnTo>
                <a:lnTo>
                  <a:pt x="2234159" y="729163"/>
                </a:lnTo>
                <a:close/>
                <a:moveTo>
                  <a:pt x="8196312" y="726468"/>
                </a:moveTo>
                <a:lnTo>
                  <a:pt x="8196312" y="730784"/>
                </a:lnTo>
                <a:lnTo>
                  <a:pt x="8198470" y="732942"/>
                </a:lnTo>
                <a:lnTo>
                  <a:pt x="8199549" y="727547"/>
                </a:lnTo>
                <a:lnTo>
                  <a:pt x="8198470" y="726468"/>
                </a:lnTo>
                <a:close/>
                <a:moveTo>
                  <a:pt x="6208792" y="724444"/>
                </a:moveTo>
                <a:lnTo>
                  <a:pt x="6205690" y="726601"/>
                </a:lnTo>
                <a:lnTo>
                  <a:pt x="6198271" y="725523"/>
                </a:lnTo>
                <a:lnTo>
                  <a:pt x="6190853" y="727681"/>
                </a:lnTo>
                <a:lnTo>
                  <a:pt x="6191932" y="736313"/>
                </a:lnTo>
                <a:lnTo>
                  <a:pt x="6190853" y="749126"/>
                </a:lnTo>
                <a:lnTo>
                  <a:pt x="6194090" y="753442"/>
                </a:lnTo>
                <a:lnTo>
                  <a:pt x="6191932" y="759916"/>
                </a:lnTo>
                <a:cubicBezTo>
                  <a:pt x="6191932" y="762794"/>
                  <a:pt x="6196878" y="764232"/>
                  <a:pt x="6206769" y="764232"/>
                </a:cubicBezTo>
                <a:lnTo>
                  <a:pt x="6210950" y="767469"/>
                </a:lnTo>
                <a:lnTo>
                  <a:pt x="6223628" y="767469"/>
                </a:lnTo>
                <a:cubicBezTo>
                  <a:pt x="6224977" y="767469"/>
                  <a:pt x="6225651" y="766391"/>
                  <a:pt x="6225651" y="764232"/>
                </a:cubicBezTo>
                <a:lnTo>
                  <a:pt x="6224572" y="740629"/>
                </a:lnTo>
                <a:lnTo>
                  <a:pt x="6225651" y="735233"/>
                </a:lnTo>
                <a:cubicBezTo>
                  <a:pt x="6224932" y="731637"/>
                  <a:pt x="6223538" y="729119"/>
                  <a:pt x="6221470" y="727681"/>
                </a:cubicBezTo>
                <a:lnTo>
                  <a:pt x="6220391" y="728760"/>
                </a:lnTo>
                <a:lnTo>
                  <a:pt x="6216210" y="728760"/>
                </a:lnTo>
                <a:lnTo>
                  <a:pt x="6210950" y="724444"/>
                </a:lnTo>
                <a:close/>
                <a:moveTo>
                  <a:pt x="4640990" y="723462"/>
                </a:moveTo>
                <a:lnTo>
                  <a:pt x="4645306" y="723462"/>
                </a:lnTo>
                <a:cubicBezTo>
                  <a:pt x="4648004" y="726968"/>
                  <a:pt x="4650162" y="728722"/>
                  <a:pt x="4651780" y="728722"/>
                </a:cubicBezTo>
                <a:lnTo>
                  <a:pt x="4658254" y="726698"/>
                </a:lnTo>
                <a:lnTo>
                  <a:pt x="4674439" y="734117"/>
                </a:lnTo>
                <a:cubicBezTo>
                  <a:pt x="4685229" y="744098"/>
                  <a:pt x="4690624" y="749807"/>
                  <a:pt x="4690624" y="751246"/>
                </a:cubicBezTo>
                <a:cubicBezTo>
                  <a:pt x="4694940" y="751246"/>
                  <a:pt x="4697098" y="753764"/>
                  <a:pt x="4697098" y="758799"/>
                </a:cubicBezTo>
                <a:cubicBezTo>
                  <a:pt x="4701414" y="760867"/>
                  <a:pt x="4703572" y="765498"/>
                  <a:pt x="4703572" y="772691"/>
                </a:cubicBezTo>
                <a:lnTo>
                  <a:pt x="4697098" y="791843"/>
                </a:lnTo>
                <a:cubicBezTo>
                  <a:pt x="4694940" y="791843"/>
                  <a:pt x="4693861" y="792563"/>
                  <a:pt x="4693861" y="794002"/>
                </a:cubicBezTo>
                <a:lnTo>
                  <a:pt x="4693861" y="795080"/>
                </a:lnTo>
                <a:lnTo>
                  <a:pt x="4697098" y="795080"/>
                </a:lnTo>
                <a:lnTo>
                  <a:pt x="4707888" y="798318"/>
                </a:lnTo>
                <a:lnTo>
                  <a:pt x="4707888" y="799397"/>
                </a:lnTo>
                <a:cubicBezTo>
                  <a:pt x="4707888" y="801195"/>
                  <a:pt x="4705011" y="802633"/>
                  <a:pt x="4699256" y="803713"/>
                </a:cubicBezTo>
                <a:lnTo>
                  <a:pt x="4684150" y="803713"/>
                </a:lnTo>
                <a:lnTo>
                  <a:pt x="4671202" y="804791"/>
                </a:lnTo>
                <a:lnTo>
                  <a:pt x="4669044" y="802633"/>
                </a:lnTo>
                <a:lnTo>
                  <a:pt x="4664728" y="804791"/>
                </a:lnTo>
                <a:cubicBezTo>
                  <a:pt x="4657355" y="801914"/>
                  <a:pt x="4653039" y="799037"/>
                  <a:pt x="4651780" y="796159"/>
                </a:cubicBezTo>
                <a:lnTo>
                  <a:pt x="4655017" y="795080"/>
                </a:lnTo>
                <a:lnTo>
                  <a:pt x="4655017" y="794002"/>
                </a:lnTo>
                <a:lnTo>
                  <a:pt x="4652859" y="790765"/>
                </a:lnTo>
                <a:cubicBezTo>
                  <a:pt x="4652859" y="789595"/>
                  <a:pt x="4654657" y="788562"/>
                  <a:pt x="4658254" y="787662"/>
                </a:cubicBezTo>
                <a:lnTo>
                  <a:pt x="4658254" y="785505"/>
                </a:lnTo>
                <a:cubicBezTo>
                  <a:pt x="4654657" y="780109"/>
                  <a:pt x="4652859" y="776198"/>
                  <a:pt x="4652859" y="773770"/>
                </a:cubicBezTo>
                <a:cubicBezTo>
                  <a:pt x="4655017" y="771073"/>
                  <a:pt x="4656096" y="768555"/>
                  <a:pt x="4656096" y="766218"/>
                </a:cubicBezTo>
                <a:cubicBezTo>
                  <a:pt x="4653218" y="761721"/>
                  <a:pt x="4650701" y="753179"/>
                  <a:pt x="4648543" y="740591"/>
                </a:cubicBezTo>
                <a:lnTo>
                  <a:pt x="4648543" y="738433"/>
                </a:lnTo>
                <a:lnTo>
                  <a:pt x="4649622" y="737354"/>
                </a:lnTo>
                <a:cubicBezTo>
                  <a:pt x="4649622" y="734477"/>
                  <a:pt x="4647464" y="733038"/>
                  <a:pt x="4643148" y="733038"/>
                </a:cubicBezTo>
                <a:cubicBezTo>
                  <a:pt x="4639551" y="730520"/>
                  <a:pt x="4637753" y="728048"/>
                  <a:pt x="4637753" y="725620"/>
                </a:cubicBezTo>
                <a:close/>
                <a:moveTo>
                  <a:pt x="8100685" y="721073"/>
                </a:moveTo>
                <a:lnTo>
                  <a:pt x="8100685" y="724310"/>
                </a:lnTo>
                <a:lnTo>
                  <a:pt x="8101764" y="724310"/>
                </a:lnTo>
                <a:lnTo>
                  <a:pt x="8101764" y="721073"/>
                </a:lnTo>
                <a:close/>
                <a:moveTo>
                  <a:pt x="179789" y="720632"/>
                </a:moveTo>
                <a:lnTo>
                  <a:pt x="174259" y="721711"/>
                </a:lnTo>
                <a:lnTo>
                  <a:pt x="174259" y="723869"/>
                </a:lnTo>
                <a:lnTo>
                  <a:pt x="176552" y="726027"/>
                </a:lnTo>
                <a:lnTo>
                  <a:pt x="177631" y="726027"/>
                </a:lnTo>
                <a:lnTo>
                  <a:pt x="179789" y="723869"/>
                </a:lnTo>
                <a:close/>
                <a:moveTo>
                  <a:pt x="1097725" y="720530"/>
                </a:moveTo>
                <a:lnTo>
                  <a:pt x="1090172" y="724846"/>
                </a:lnTo>
                <a:cubicBezTo>
                  <a:pt x="1090172" y="727094"/>
                  <a:pt x="1093093" y="728218"/>
                  <a:pt x="1098939" y="728218"/>
                </a:cubicBezTo>
                <a:lnTo>
                  <a:pt x="1105412" y="734693"/>
                </a:lnTo>
                <a:lnTo>
                  <a:pt x="1109863" y="734693"/>
                </a:lnTo>
                <a:cubicBezTo>
                  <a:pt x="1109863" y="731096"/>
                  <a:pt x="1106582" y="726375"/>
                  <a:pt x="1100018" y="720530"/>
                </a:cubicBezTo>
                <a:close/>
                <a:moveTo>
                  <a:pt x="8096369" y="719994"/>
                </a:moveTo>
                <a:lnTo>
                  <a:pt x="8093132" y="721073"/>
                </a:lnTo>
                <a:lnTo>
                  <a:pt x="8093132" y="730784"/>
                </a:lnTo>
                <a:lnTo>
                  <a:pt x="8098527" y="730784"/>
                </a:lnTo>
                <a:lnTo>
                  <a:pt x="8098527" y="729705"/>
                </a:lnTo>
                <a:lnTo>
                  <a:pt x="8096369" y="729705"/>
                </a:lnTo>
                <a:lnTo>
                  <a:pt x="8096369" y="727547"/>
                </a:lnTo>
                <a:lnTo>
                  <a:pt x="8099606" y="727547"/>
                </a:lnTo>
                <a:lnTo>
                  <a:pt x="8096369" y="723231"/>
                </a:lnTo>
                <a:lnTo>
                  <a:pt x="8097448" y="722152"/>
                </a:lnTo>
                <a:lnTo>
                  <a:pt x="8097448" y="721073"/>
                </a:lnTo>
                <a:close/>
                <a:moveTo>
                  <a:pt x="94952" y="718474"/>
                </a:moveTo>
                <a:lnTo>
                  <a:pt x="87129" y="721711"/>
                </a:lnTo>
                <a:lnTo>
                  <a:pt x="87129" y="722790"/>
                </a:lnTo>
                <a:lnTo>
                  <a:pt x="91445" y="724948"/>
                </a:lnTo>
                <a:lnTo>
                  <a:pt x="94952" y="724948"/>
                </a:lnTo>
                <a:cubicBezTo>
                  <a:pt x="98009" y="722790"/>
                  <a:pt x="100931" y="721711"/>
                  <a:pt x="103719" y="721711"/>
                </a:cubicBezTo>
                <a:cubicBezTo>
                  <a:pt x="113250" y="723869"/>
                  <a:pt x="118735" y="726387"/>
                  <a:pt x="120174" y="729264"/>
                </a:cubicBezTo>
                <a:cubicBezTo>
                  <a:pt x="119095" y="732141"/>
                  <a:pt x="116172" y="733580"/>
                  <a:pt x="111407" y="733580"/>
                </a:cubicBezTo>
                <a:lnTo>
                  <a:pt x="111407" y="735738"/>
                </a:lnTo>
                <a:lnTo>
                  <a:pt x="110328" y="748956"/>
                </a:lnTo>
                <a:cubicBezTo>
                  <a:pt x="112486" y="749316"/>
                  <a:pt x="113565" y="752193"/>
                  <a:pt x="113565" y="757588"/>
                </a:cubicBezTo>
                <a:lnTo>
                  <a:pt x="111407" y="759746"/>
                </a:lnTo>
                <a:cubicBezTo>
                  <a:pt x="111407" y="761545"/>
                  <a:pt x="115858" y="763703"/>
                  <a:pt x="124760" y="766220"/>
                </a:cubicBezTo>
                <a:cubicBezTo>
                  <a:pt x="127997" y="772334"/>
                  <a:pt x="133481" y="776740"/>
                  <a:pt x="141214" y="779438"/>
                </a:cubicBezTo>
                <a:lnTo>
                  <a:pt x="143372" y="786991"/>
                </a:lnTo>
                <a:cubicBezTo>
                  <a:pt x="146250" y="788430"/>
                  <a:pt x="147688" y="790228"/>
                  <a:pt x="147688" y="792386"/>
                </a:cubicBezTo>
                <a:lnTo>
                  <a:pt x="150116" y="792386"/>
                </a:lnTo>
                <a:lnTo>
                  <a:pt x="152274" y="782675"/>
                </a:lnTo>
                <a:cubicBezTo>
                  <a:pt x="150116" y="782675"/>
                  <a:pt x="149037" y="781956"/>
                  <a:pt x="149037" y="780517"/>
                </a:cubicBezTo>
                <a:lnTo>
                  <a:pt x="149037" y="779438"/>
                </a:lnTo>
                <a:lnTo>
                  <a:pt x="154432" y="771885"/>
                </a:lnTo>
                <a:cubicBezTo>
                  <a:pt x="154432" y="762354"/>
                  <a:pt x="151824" y="757588"/>
                  <a:pt x="146609" y="757588"/>
                </a:cubicBezTo>
                <a:lnTo>
                  <a:pt x="141214" y="756509"/>
                </a:lnTo>
                <a:lnTo>
                  <a:pt x="122467" y="757588"/>
                </a:lnTo>
                <a:cubicBezTo>
                  <a:pt x="120398" y="757588"/>
                  <a:pt x="118151" y="755071"/>
                  <a:pt x="115723" y="750035"/>
                </a:cubicBezTo>
                <a:lnTo>
                  <a:pt x="140001" y="730343"/>
                </a:lnTo>
                <a:lnTo>
                  <a:pt x="141214" y="730343"/>
                </a:lnTo>
                <a:lnTo>
                  <a:pt x="151195" y="737896"/>
                </a:lnTo>
                <a:lnTo>
                  <a:pt x="153353" y="737896"/>
                </a:lnTo>
                <a:lnTo>
                  <a:pt x="153353" y="733580"/>
                </a:lnTo>
                <a:lnTo>
                  <a:pt x="151195" y="724948"/>
                </a:lnTo>
                <a:lnTo>
                  <a:pt x="151195" y="720632"/>
                </a:lnTo>
                <a:lnTo>
                  <a:pt x="134606" y="722790"/>
                </a:lnTo>
                <a:cubicBezTo>
                  <a:pt x="133346" y="721531"/>
                  <a:pt x="120129" y="720093"/>
                  <a:pt x="94952" y="718474"/>
                </a:cubicBezTo>
                <a:close/>
                <a:moveTo>
                  <a:pt x="7749349" y="717836"/>
                </a:moveTo>
                <a:lnTo>
                  <a:pt x="7749349" y="722152"/>
                </a:lnTo>
                <a:lnTo>
                  <a:pt x="7750428" y="722152"/>
                </a:lnTo>
                <a:lnTo>
                  <a:pt x="7752586" y="719994"/>
                </a:lnTo>
                <a:lnTo>
                  <a:pt x="7752586" y="717836"/>
                </a:lnTo>
                <a:close/>
                <a:moveTo>
                  <a:pt x="3724000" y="717295"/>
                </a:moveTo>
                <a:lnTo>
                  <a:pt x="3724000" y="718373"/>
                </a:lnTo>
                <a:lnTo>
                  <a:pt x="3726158" y="718373"/>
                </a:lnTo>
                <a:lnTo>
                  <a:pt x="3726158" y="717295"/>
                </a:lnTo>
                <a:close/>
                <a:moveTo>
                  <a:pt x="1714228" y="717293"/>
                </a:moveTo>
                <a:lnTo>
                  <a:pt x="1714228" y="718373"/>
                </a:lnTo>
                <a:lnTo>
                  <a:pt x="1716386" y="718373"/>
                </a:lnTo>
                <a:lnTo>
                  <a:pt x="1716386" y="717293"/>
                </a:lnTo>
                <a:close/>
                <a:moveTo>
                  <a:pt x="8772621" y="717027"/>
                </a:moveTo>
                <a:lnTo>
                  <a:pt x="8772621" y="718106"/>
                </a:lnTo>
                <a:lnTo>
                  <a:pt x="8775858" y="718106"/>
                </a:lnTo>
                <a:lnTo>
                  <a:pt x="8775858" y="717027"/>
                </a:lnTo>
                <a:close/>
                <a:moveTo>
                  <a:pt x="8715434" y="717027"/>
                </a:moveTo>
                <a:lnTo>
                  <a:pt x="8714355" y="718106"/>
                </a:lnTo>
                <a:lnTo>
                  <a:pt x="8714355" y="720263"/>
                </a:lnTo>
                <a:lnTo>
                  <a:pt x="8715434" y="720263"/>
                </a:lnTo>
                <a:lnTo>
                  <a:pt x="8717592" y="718106"/>
                </a:lnTo>
                <a:lnTo>
                  <a:pt x="8717592" y="717027"/>
                </a:lnTo>
                <a:close/>
                <a:moveTo>
                  <a:pt x="8662563" y="717027"/>
                </a:moveTo>
                <a:lnTo>
                  <a:pt x="8662563" y="719185"/>
                </a:lnTo>
                <a:lnTo>
                  <a:pt x="8664721" y="717027"/>
                </a:lnTo>
                <a:close/>
                <a:moveTo>
                  <a:pt x="8592428" y="717027"/>
                </a:moveTo>
                <a:lnTo>
                  <a:pt x="8592428" y="721343"/>
                </a:lnTo>
                <a:lnTo>
                  <a:pt x="8595665" y="720263"/>
                </a:lnTo>
                <a:lnTo>
                  <a:pt x="8595665" y="719185"/>
                </a:lnTo>
                <a:lnTo>
                  <a:pt x="8593507" y="717027"/>
                </a:lnTo>
                <a:close/>
                <a:moveTo>
                  <a:pt x="8583796" y="717027"/>
                </a:moveTo>
                <a:lnTo>
                  <a:pt x="8583796" y="718106"/>
                </a:lnTo>
                <a:lnTo>
                  <a:pt x="8585954" y="718106"/>
                </a:lnTo>
                <a:lnTo>
                  <a:pt x="8585954" y="717027"/>
                </a:lnTo>
                <a:close/>
                <a:moveTo>
                  <a:pt x="5248371" y="717025"/>
                </a:moveTo>
                <a:lnTo>
                  <a:pt x="5248371" y="718104"/>
                </a:lnTo>
                <a:lnTo>
                  <a:pt x="5251608" y="718104"/>
                </a:lnTo>
                <a:lnTo>
                  <a:pt x="5251608" y="717025"/>
                </a:lnTo>
                <a:close/>
                <a:moveTo>
                  <a:pt x="5191184" y="717025"/>
                </a:moveTo>
                <a:lnTo>
                  <a:pt x="5190105" y="718104"/>
                </a:lnTo>
                <a:lnTo>
                  <a:pt x="5190105" y="720262"/>
                </a:lnTo>
                <a:lnTo>
                  <a:pt x="5191184" y="720262"/>
                </a:lnTo>
                <a:lnTo>
                  <a:pt x="5193342" y="718104"/>
                </a:lnTo>
                <a:lnTo>
                  <a:pt x="5193342" y="717025"/>
                </a:lnTo>
                <a:close/>
                <a:moveTo>
                  <a:pt x="5138313" y="717025"/>
                </a:moveTo>
                <a:lnTo>
                  <a:pt x="5138313" y="719183"/>
                </a:lnTo>
                <a:lnTo>
                  <a:pt x="5140471" y="717025"/>
                </a:lnTo>
                <a:close/>
                <a:moveTo>
                  <a:pt x="5068178" y="717025"/>
                </a:moveTo>
                <a:lnTo>
                  <a:pt x="5068178" y="721341"/>
                </a:lnTo>
                <a:lnTo>
                  <a:pt x="5071415" y="720262"/>
                </a:lnTo>
                <a:lnTo>
                  <a:pt x="5071415" y="719183"/>
                </a:lnTo>
                <a:lnTo>
                  <a:pt x="5069257" y="717025"/>
                </a:lnTo>
                <a:close/>
                <a:moveTo>
                  <a:pt x="5059546" y="717025"/>
                </a:moveTo>
                <a:lnTo>
                  <a:pt x="5059546" y="718104"/>
                </a:lnTo>
                <a:lnTo>
                  <a:pt x="5061704" y="718104"/>
                </a:lnTo>
                <a:lnTo>
                  <a:pt x="5061704" y="717025"/>
                </a:lnTo>
                <a:close/>
                <a:moveTo>
                  <a:pt x="9255866" y="716218"/>
                </a:moveTo>
                <a:lnTo>
                  <a:pt x="9255866" y="719455"/>
                </a:lnTo>
                <a:lnTo>
                  <a:pt x="9260182" y="720533"/>
                </a:lnTo>
                <a:cubicBezTo>
                  <a:pt x="9264498" y="719815"/>
                  <a:pt x="9266656" y="718735"/>
                  <a:pt x="9266656" y="717297"/>
                </a:cubicBezTo>
                <a:lnTo>
                  <a:pt x="9266656" y="716218"/>
                </a:lnTo>
                <a:close/>
                <a:moveTo>
                  <a:pt x="6741266" y="716217"/>
                </a:moveTo>
                <a:lnTo>
                  <a:pt x="6741266" y="719454"/>
                </a:lnTo>
                <a:lnTo>
                  <a:pt x="6745582" y="720533"/>
                </a:lnTo>
                <a:cubicBezTo>
                  <a:pt x="6749898" y="719813"/>
                  <a:pt x="6752056" y="718734"/>
                  <a:pt x="6752056" y="717296"/>
                </a:cubicBezTo>
                <a:lnTo>
                  <a:pt x="6752056" y="716217"/>
                </a:lnTo>
                <a:close/>
                <a:moveTo>
                  <a:pt x="4226667" y="716215"/>
                </a:moveTo>
                <a:lnTo>
                  <a:pt x="4226667" y="719453"/>
                </a:lnTo>
                <a:lnTo>
                  <a:pt x="4230983" y="720532"/>
                </a:lnTo>
                <a:cubicBezTo>
                  <a:pt x="4235299" y="719811"/>
                  <a:pt x="4237457" y="718733"/>
                  <a:pt x="4237457" y="717295"/>
                </a:cubicBezTo>
                <a:lnTo>
                  <a:pt x="4237457" y="716215"/>
                </a:lnTo>
                <a:close/>
                <a:moveTo>
                  <a:pt x="2216895" y="716215"/>
                </a:moveTo>
                <a:lnTo>
                  <a:pt x="2216895" y="719452"/>
                </a:lnTo>
                <a:lnTo>
                  <a:pt x="2221211" y="720531"/>
                </a:lnTo>
                <a:cubicBezTo>
                  <a:pt x="2225526" y="719811"/>
                  <a:pt x="2227684" y="718732"/>
                  <a:pt x="2227684" y="717294"/>
                </a:cubicBezTo>
                <a:lnTo>
                  <a:pt x="2227684" y="716215"/>
                </a:lnTo>
                <a:close/>
                <a:moveTo>
                  <a:pt x="3078904" y="715810"/>
                </a:moveTo>
                <a:lnTo>
                  <a:pt x="3077825" y="716890"/>
                </a:lnTo>
                <a:lnTo>
                  <a:pt x="3077825" y="720126"/>
                </a:lnTo>
                <a:lnTo>
                  <a:pt x="3081062" y="720126"/>
                </a:lnTo>
                <a:lnTo>
                  <a:pt x="3081062" y="717969"/>
                </a:lnTo>
                <a:close/>
                <a:moveTo>
                  <a:pt x="8197391" y="714599"/>
                </a:moveTo>
                <a:lnTo>
                  <a:pt x="8191996" y="722152"/>
                </a:lnTo>
                <a:lnTo>
                  <a:pt x="8193075" y="723231"/>
                </a:lnTo>
                <a:lnTo>
                  <a:pt x="8197391" y="723231"/>
                </a:lnTo>
                <a:cubicBezTo>
                  <a:pt x="8198830" y="723231"/>
                  <a:pt x="8199909" y="721073"/>
                  <a:pt x="8200628" y="716757"/>
                </a:cubicBezTo>
                <a:close/>
                <a:moveTo>
                  <a:pt x="3251815" y="713652"/>
                </a:moveTo>
                <a:lnTo>
                  <a:pt x="3251815" y="715810"/>
                </a:lnTo>
                <a:lnTo>
                  <a:pt x="3253973" y="715810"/>
                </a:lnTo>
                <a:lnTo>
                  <a:pt x="3253973" y="713652"/>
                </a:lnTo>
                <a:close/>
                <a:moveTo>
                  <a:pt x="3160639" y="713652"/>
                </a:moveTo>
                <a:lnTo>
                  <a:pt x="3155244" y="719047"/>
                </a:lnTo>
                <a:cubicBezTo>
                  <a:pt x="3155244" y="720486"/>
                  <a:pt x="3156323" y="721205"/>
                  <a:pt x="3158481" y="721205"/>
                </a:cubicBezTo>
                <a:cubicBezTo>
                  <a:pt x="3161628" y="719767"/>
                  <a:pt x="3163381" y="718328"/>
                  <a:pt x="3163741" y="716890"/>
                </a:cubicBezTo>
                <a:lnTo>
                  <a:pt x="3163741" y="715810"/>
                </a:lnTo>
                <a:lnTo>
                  <a:pt x="3161718" y="713652"/>
                </a:lnTo>
                <a:close/>
                <a:moveTo>
                  <a:pt x="4650701" y="712672"/>
                </a:moveTo>
                <a:lnTo>
                  <a:pt x="4650701" y="713750"/>
                </a:lnTo>
                <a:lnTo>
                  <a:pt x="4651780" y="714830"/>
                </a:lnTo>
                <a:lnTo>
                  <a:pt x="4651780" y="715909"/>
                </a:lnTo>
                <a:lnTo>
                  <a:pt x="4652859" y="714830"/>
                </a:lnTo>
                <a:lnTo>
                  <a:pt x="4655017" y="714830"/>
                </a:lnTo>
                <a:lnTo>
                  <a:pt x="4657175" y="716988"/>
                </a:lnTo>
                <a:cubicBezTo>
                  <a:pt x="4657175" y="719686"/>
                  <a:pt x="4652499" y="721484"/>
                  <a:pt x="4643148" y="722382"/>
                </a:cubicBezTo>
                <a:cubicBezTo>
                  <a:pt x="4639911" y="720943"/>
                  <a:pt x="4638112" y="719505"/>
                  <a:pt x="4637753" y="718067"/>
                </a:cubicBezTo>
                <a:lnTo>
                  <a:pt x="4637753" y="716988"/>
                </a:lnTo>
                <a:cubicBezTo>
                  <a:pt x="4637753" y="714470"/>
                  <a:pt x="4642069" y="713031"/>
                  <a:pt x="4650701" y="712672"/>
                </a:cubicBezTo>
                <a:close/>
                <a:moveTo>
                  <a:pt x="61773" y="711731"/>
                </a:moveTo>
                <a:lnTo>
                  <a:pt x="62852" y="716316"/>
                </a:lnTo>
                <a:lnTo>
                  <a:pt x="61773" y="720632"/>
                </a:lnTo>
                <a:cubicBezTo>
                  <a:pt x="66268" y="721172"/>
                  <a:pt x="68517" y="721891"/>
                  <a:pt x="68517" y="722790"/>
                </a:cubicBezTo>
                <a:cubicBezTo>
                  <a:pt x="71394" y="721711"/>
                  <a:pt x="72833" y="720632"/>
                  <a:pt x="72833" y="719553"/>
                </a:cubicBezTo>
                <a:lnTo>
                  <a:pt x="69596" y="711731"/>
                </a:lnTo>
                <a:close/>
                <a:moveTo>
                  <a:pt x="13218" y="710651"/>
                </a:moveTo>
                <a:lnTo>
                  <a:pt x="19826" y="710651"/>
                </a:lnTo>
                <a:lnTo>
                  <a:pt x="29807" y="714968"/>
                </a:lnTo>
                <a:lnTo>
                  <a:pt x="36416" y="712809"/>
                </a:lnTo>
                <a:lnTo>
                  <a:pt x="38574" y="712809"/>
                </a:lnTo>
                <a:lnTo>
                  <a:pt x="40867" y="714968"/>
                </a:lnTo>
                <a:lnTo>
                  <a:pt x="40867" y="717395"/>
                </a:lnTo>
                <a:cubicBezTo>
                  <a:pt x="40867" y="718834"/>
                  <a:pt x="38259" y="719913"/>
                  <a:pt x="33044" y="720632"/>
                </a:cubicBezTo>
                <a:cubicBezTo>
                  <a:pt x="30167" y="719553"/>
                  <a:pt x="28728" y="718474"/>
                  <a:pt x="28728" y="717395"/>
                </a:cubicBezTo>
                <a:lnTo>
                  <a:pt x="23198" y="720632"/>
                </a:lnTo>
                <a:lnTo>
                  <a:pt x="17668" y="720632"/>
                </a:lnTo>
                <a:lnTo>
                  <a:pt x="10925" y="713888"/>
                </a:lnTo>
                <a:lnTo>
                  <a:pt x="10925" y="712809"/>
                </a:lnTo>
                <a:close/>
                <a:moveTo>
                  <a:pt x="8628035" y="707316"/>
                </a:moveTo>
                <a:lnTo>
                  <a:pt x="8628035" y="708395"/>
                </a:lnTo>
                <a:lnTo>
                  <a:pt x="8630193" y="708395"/>
                </a:lnTo>
                <a:lnTo>
                  <a:pt x="8630193" y="707316"/>
                </a:lnTo>
                <a:close/>
                <a:moveTo>
                  <a:pt x="5103785" y="707314"/>
                </a:moveTo>
                <a:lnTo>
                  <a:pt x="5103785" y="708393"/>
                </a:lnTo>
                <a:lnTo>
                  <a:pt x="5105943" y="708393"/>
                </a:lnTo>
                <a:lnTo>
                  <a:pt x="5105943" y="707314"/>
                </a:lnTo>
                <a:close/>
                <a:moveTo>
                  <a:pt x="8763989" y="706237"/>
                </a:moveTo>
                <a:lnTo>
                  <a:pt x="8763989" y="708395"/>
                </a:lnTo>
                <a:lnTo>
                  <a:pt x="8765068" y="708395"/>
                </a:lnTo>
                <a:lnTo>
                  <a:pt x="8765068" y="706237"/>
                </a:lnTo>
                <a:close/>
                <a:moveTo>
                  <a:pt x="5239739" y="706235"/>
                </a:moveTo>
                <a:lnTo>
                  <a:pt x="5239739" y="708393"/>
                </a:lnTo>
                <a:lnTo>
                  <a:pt x="5240818" y="708393"/>
                </a:lnTo>
                <a:lnTo>
                  <a:pt x="5240818" y="706235"/>
                </a:lnTo>
                <a:close/>
                <a:moveTo>
                  <a:pt x="87129" y="702020"/>
                </a:moveTo>
                <a:lnTo>
                  <a:pt x="74991" y="711731"/>
                </a:lnTo>
                <a:lnTo>
                  <a:pt x="74991" y="712809"/>
                </a:lnTo>
                <a:lnTo>
                  <a:pt x="82678" y="713888"/>
                </a:lnTo>
                <a:cubicBezTo>
                  <a:pt x="86365" y="709752"/>
                  <a:pt x="88208" y="705796"/>
                  <a:pt x="88208" y="702020"/>
                </a:cubicBezTo>
                <a:close/>
                <a:moveTo>
                  <a:pt x="3073644" y="700974"/>
                </a:moveTo>
                <a:lnTo>
                  <a:pt x="3071486" y="704211"/>
                </a:lnTo>
                <a:lnTo>
                  <a:pt x="3071486" y="706234"/>
                </a:lnTo>
                <a:lnTo>
                  <a:pt x="3074723" y="709471"/>
                </a:lnTo>
                <a:lnTo>
                  <a:pt x="3075802" y="709471"/>
                </a:lnTo>
                <a:cubicBezTo>
                  <a:pt x="3076791" y="709471"/>
                  <a:pt x="3077825" y="708078"/>
                  <a:pt x="3078904" y="705290"/>
                </a:cubicBezTo>
                <a:cubicBezTo>
                  <a:pt x="3078724" y="703312"/>
                  <a:pt x="3076971" y="701873"/>
                  <a:pt x="3073644" y="700974"/>
                </a:cubicBezTo>
                <a:close/>
                <a:moveTo>
                  <a:pt x="3716447" y="698951"/>
                </a:moveTo>
                <a:lnTo>
                  <a:pt x="3716447" y="702188"/>
                </a:lnTo>
                <a:lnTo>
                  <a:pt x="3721842" y="702188"/>
                </a:lnTo>
                <a:lnTo>
                  <a:pt x="3726158" y="704346"/>
                </a:lnTo>
                <a:lnTo>
                  <a:pt x="3727237" y="704346"/>
                </a:lnTo>
                <a:lnTo>
                  <a:pt x="3727237" y="703267"/>
                </a:lnTo>
                <a:lnTo>
                  <a:pt x="3717526" y="698951"/>
                </a:lnTo>
                <a:close/>
                <a:moveTo>
                  <a:pt x="1706674" y="698950"/>
                </a:moveTo>
                <a:lnTo>
                  <a:pt x="1706674" y="702188"/>
                </a:lnTo>
                <a:lnTo>
                  <a:pt x="1712070" y="702188"/>
                </a:lnTo>
                <a:lnTo>
                  <a:pt x="1716386" y="704345"/>
                </a:lnTo>
                <a:lnTo>
                  <a:pt x="1717464" y="704345"/>
                </a:lnTo>
                <a:lnTo>
                  <a:pt x="1717464" y="703267"/>
                </a:lnTo>
                <a:lnTo>
                  <a:pt x="1707753" y="698950"/>
                </a:lnTo>
                <a:close/>
                <a:moveTo>
                  <a:pt x="8283442" y="696391"/>
                </a:moveTo>
                <a:cubicBezTo>
                  <a:pt x="8291534" y="696391"/>
                  <a:pt x="8301920" y="706776"/>
                  <a:pt x="8314598" y="727547"/>
                </a:cubicBezTo>
                <a:lnTo>
                  <a:pt x="8315677" y="731863"/>
                </a:lnTo>
                <a:lnTo>
                  <a:pt x="8312440" y="734021"/>
                </a:lnTo>
                <a:cubicBezTo>
                  <a:pt x="8308664" y="734021"/>
                  <a:pt x="8305426" y="732942"/>
                  <a:pt x="8302729" y="730784"/>
                </a:cubicBezTo>
                <a:lnTo>
                  <a:pt x="8301650" y="730784"/>
                </a:lnTo>
                <a:lnTo>
                  <a:pt x="8293153" y="732942"/>
                </a:lnTo>
                <a:lnTo>
                  <a:pt x="8269415" y="732942"/>
                </a:lnTo>
                <a:lnTo>
                  <a:pt x="8265099" y="734021"/>
                </a:lnTo>
                <a:cubicBezTo>
                  <a:pt x="8257276" y="731863"/>
                  <a:pt x="8253364" y="729705"/>
                  <a:pt x="8253364" y="727547"/>
                </a:cubicBezTo>
                <a:lnTo>
                  <a:pt x="8252286" y="727547"/>
                </a:lnTo>
                <a:cubicBezTo>
                  <a:pt x="8252286" y="731144"/>
                  <a:pt x="8251566" y="732942"/>
                  <a:pt x="8250128" y="732942"/>
                </a:cubicBezTo>
                <a:lnTo>
                  <a:pt x="8240416" y="732942"/>
                </a:lnTo>
                <a:cubicBezTo>
                  <a:pt x="8235201" y="732942"/>
                  <a:pt x="8232324" y="731863"/>
                  <a:pt x="8231784" y="729705"/>
                </a:cubicBezTo>
                <a:lnTo>
                  <a:pt x="8231784" y="726468"/>
                </a:lnTo>
                <a:cubicBezTo>
                  <a:pt x="8231784" y="724310"/>
                  <a:pt x="8237899" y="723231"/>
                  <a:pt x="8250128" y="723231"/>
                </a:cubicBezTo>
                <a:lnTo>
                  <a:pt x="8252286" y="725390"/>
                </a:lnTo>
                <a:cubicBezTo>
                  <a:pt x="8252286" y="724310"/>
                  <a:pt x="8255837" y="722872"/>
                  <a:pt x="8262941" y="721073"/>
                </a:cubicBezTo>
                <a:cubicBezTo>
                  <a:pt x="8272292" y="713070"/>
                  <a:pt x="8276968" y="705922"/>
                  <a:pt x="8276968" y="699628"/>
                </a:cubicBezTo>
                <a:close/>
                <a:moveTo>
                  <a:pt x="9255866" y="695717"/>
                </a:moveTo>
                <a:lnTo>
                  <a:pt x="9263419" y="695717"/>
                </a:lnTo>
                <a:cubicBezTo>
                  <a:pt x="9273310" y="695717"/>
                  <a:pt x="9283381" y="703270"/>
                  <a:pt x="9293631" y="718376"/>
                </a:cubicBezTo>
                <a:lnTo>
                  <a:pt x="9293631" y="719455"/>
                </a:lnTo>
                <a:cubicBezTo>
                  <a:pt x="9291293" y="719455"/>
                  <a:pt x="9289855" y="723052"/>
                  <a:pt x="9289315" y="730245"/>
                </a:cubicBezTo>
                <a:lnTo>
                  <a:pt x="9291473" y="732403"/>
                </a:lnTo>
                <a:cubicBezTo>
                  <a:pt x="9291473" y="738337"/>
                  <a:pt x="9287157" y="742654"/>
                  <a:pt x="9278525" y="745351"/>
                </a:cubicBezTo>
                <a:cubicBezTo>
                  <a:pt x="9278525" y="746430"/>
                  <a:pt x="9274569" y="747869"/>
                  <a:pt x="9266656" y="749667"/>
                </a:cubicBezTo>
                <a:cubicBezTo>
                  <a:pt x="9253888" y="749667"/>
                  <a:pt x="9244177" y="741754"/>
                  <a:pt x="9237523" y="725929"/>
                </a:cubicBezTo>
                <a:lnTo>
                  <a:pt x="9236444" y="724849"/>
                </a:lnTo>
                <a:lnTo>
                  <a:pt x="9236444" y="723771"/>
                </a:lnTo>
                <a:lnTo>
                  <a:pt x="9239681" y="720533"/>
                </a:lnTo>
                <a:lnTo>
                  <a:pt x="9239681" y="718376"/>
                </a:lnTo>
                <a:lnTo>
                  <a:pt x="9237523" y="718376"/>
                </a:lnTo>
                <a:lnTo>
                  <a:pt x="9237523" y="715139"/>
                </a:lnTo>
                <a:cubicBezTo>
                  <a:pt x="9238782" y="712262"/>
                  <a:pt x="9244896" y="706147"/>
                  <a:pt x="9255866" y="696796"/>
                </a:cubicBezTo>
                <a:close/>
                <a:moveTo>
                  <a:pt x="6741266" y="695716"/>
                </a:moveTo>
                <a:lnTo>
                  <a:pt x="6748819" y="695716"/>
                </a:lnTo>
                <a:cubicBezTo>
                  <a:pt x="6758710" y="695716"/>
                  <a:pt x="6768781" y="703269"/>
                  <a:pt x="6779031" y="718374"/>
                </a:cubicBezTo>
                <a:lnTo>
                  <a:pt x="6779031" y="719454"/>
                </a:lnTo>
                <a:cubicBezTo>
                  <a:pt x="6776694" y="719454"/>
                  <a:pt x="6775255" y="723051"/>
                  <a:pt x="6774715" y="730243"/>
                </a:cubicBezTo>
                <a:lnTo>
                  <a:pt x="6776873" y="732402"/>
                </a:lnTo>
                <a:cubicBezTo>
                  <a:pt x="6776873" y="738337"/>
                  <a:pt x="6772557" y="742652"/>
                  <a:pt x="6763925" y="745350"/>
                </a:cubicBezTo>
                <a:cubicBezTo>
                  <a:pt x="6763925" y="746429"/>
                  <a:pt x="6759969" y="747868"/>
                  <a:pt x="6752056" y="749666"/>
                </a:cubicBezTo>
                <a:cubicBezTo>
                  <a:pt x="6739288" y="749666"/>
                  <a:pt x="6729577" y="741753"/>
                  <a:pt x="6722923" y="725927"/>
                </a:cubicBezTo>
                <a:lnTo>
                  <a:pt x="6721844" y="724849"/>
                </a:lnTo>
                <a:lnTo>
                  <a:pt x="6721844" y="723770"/>
                </a:lnTo>
                <a:lnTo>
                  <a:pt x="6725081" y="720533"/>
                </a:lnTo>
                <a:lnTo>
                  <a:pt x="6725081" y="718374"/>
                </a:lnTo>
                <a:lnTo>
                  <a:pt x="6722923" y="718374"/>
                </a:lnTo>
                <a:lnTo>
                  <a:pt x="6722923" y="715138"/>
                </a:lnTo>
                <a:cubicBezTo>
                  <a:pt x="6724182" y="712260"/>
                  <a:pt x="6730297" y="706146"/>
                  <a:pt x="6741266" y="696795"/>
                </a:cubicBezTo>
                <a:close/>
                <a:moveTo>
                  <a:pt x="4226667" y="695714"/>
                </a:moveTo>
                <a:lnTo>
                  <a:pt x="4234220" y="695714"/>
                </a:lnTo>
                <a:cubicBezTo>
                  <a:pt x="4244110" y="695714"/>
                  <a:pt x="4254181" y="703267"/>
                  <a:pt x="4264432" y="718373"/>
                </a:cubicBezTo>
                <a:lnTo>
                  <a:pt x="4264432" y="719453"/>
                </a:lnTo>
                <a:cubicBezTo>
                  <a:pt x="4262094" y="719453"/>
                  <a:pt x="4260655" y="723049"/>
                  <a:pt x="4260116" y="730243"/>
                </a:cubicBezTo>
                <a:lnTo>
                  <a:pt x="4262274" y="732401"/>
                </a:lnTo>
                <a:cubicBezTo>
                  <a:pt x="4262274" y="738336"/>
                  <a:pt x="4257958" y="742651"/>
                  <a:pt x="4249326" y="745348"/>
                </a:cubicBezTo>
                <a:cubicBezTo>
                  <a:pt x="4249326" y="746428"/>
                  <a:pt x="4245369" y="747866"/>
                  <a:pt x="4237457" y="749664"/>
                </a:cubicBezTo>
                <a:cubicBezTo>
                  <a:pt x="4224688" y="749664"/>
                  <a:pt x="4214977" y="741752"/>
                  <a:pt x="4208324" y="725927"/>
                </a:cubicBezTo>
                <a:lnTo>
                  <a:pt x="4207245" y="724848"/>
                </a:lnTo>
                <a:lnTo>
                  <a:pt x="4207245" y="723768"/>
                </a:lnTo>
                <a:lnTo>
                  <a:pt x="4210482" y="720532"/>
                </a:lnTo>
                <a:lnTo>
                  <a:pt x="4210482" y="718373"/>
                </a:lnTo>
                <a:lnTo>
                  <a:pt x="4208324" y="718373"/>
                </a:lnTo>
                <a:lnTo>
                  <a:pt x="4208324" y="715137"/>
                </a:lnTo>
                <a:cubicBezTo>
                  <a:pt x="4209582" y="712259"/>
                  <a:pt x="4215696" y="706145"/>
                  <a:pt x="4226667" y="696793"/>
                </a:cubicBezTo>
                <a:close/>
                <a:moveTo>
                  <a:pt x="2216895" y="695714"/>
                </a:moveTo>
                <a:lnTo>
                  <a:pt x="2224447" y="695714"/>
                </a:lnTo>
                <a:cubicBezTo>
                  <a:pt x="2234338" y="695714"/>
                  <a:pt x="2244408" y="703267"/>
                  <a:pt x="2254660" y="718373"/>
                </a:cubicBezTo>
                <a:lnTo>
                  <a:pt x="2254660" y="719452"/>
                </a:lnTo>
                <a:cubicBezTo>
                  <a:pt x="2252320" y="719452"/>
                  <a:pt x="2250883" y="723048"/>
                  <a:pt x="2250344" y="730242"/>
                </a:cubicBezTo>
                <a:lnTo>
                  <a:pt x="2252501" y="732400"/>
                </a:lnTo>
                <a:cubicBezTo>
                  <a:pt x="2252501" y="738335"/>
                  <a:pt x="2248185" y="742650"/>
                  <a:pt x="2239554" y="745348"/>
                </a:cubicBezTo>
                <a:cubicBezTo>
                  <a:pt x="2239554" y="746427"/>
                  <a:pt x="2235596" y="747866"/>
                  <a:pt x="2227684" y="749664"/>
                </a:cubicBezTo>
                <a:cubicBezTo>
                  <a:pt x="2214917" y="749664"/>
                  <a:pt x="2205204" y="741751"/>
                  <a:pt x="2198551" y="725926"/>
                </a:cubicBezTo>
                <a:lnTo>
                  <a:pt x="2197473" y="724847"/>
                </a:lnTo>
                <a:lnTo>
                  <a:pt x="2197473" y="723768"/>
                </a:lnTo>
                <a:lnTo>
                  <a:pt x="2200709" y="720531"/>
                </a:lnTo>
                <a:lnTo>
                  <a:pt x="2200709" y="718373"/>
                </a:lnTo>
                <a:lnTo>
                  <a:pt x="2198551" y="718373"/>
                </a:lnTo>
                <a:lnTo>
                  <a:pt x="2198551" y="715136"/>
                </a:lnTo>
                <a:cubicBezTo>
                  <a:pt x="2199810" y="712258"/>
                  <a:pt x="2205924" y="706144"/>
                  <a:pt x="2216895" y="696792"/>
                </a:cubicBezTo>
                <a:close/>
                <a:moveTo>
                  <a:pt x="7749349" y="692884"/>
                </a:moveTo>
                <a:cubicBezTo>
                  <a:pt x="7743864" y="695582"/>
                  <a:pt x="7738379" y="701381"/>
                  <a:pt x="7732894" y="710283"/>
                </a:cubicBezTo>
                <a:lnTo>
                  <a:pt x="7722913" y="713520"/>
                </a:lnTo>
                <a:lnTo>
                  <a:pt x="7714146" y="712441"/>
                </a:lnTo>
                <a:cubicBezTo>
                  <a:pt x="7711269" y="712441"/>
                  <a:pt x="7706503" y="715319"/>
                  <a:pt x="7699849" y="721073"/>
                </a:cubicBezTo>
                <a:lnTo>
                  <a:pt x="7697691" y="721073"/>
                </a:lnTo>
                <a:cubicBezTo>
                  <a:pt x="7696253" y="721073"/>
                  <a:pt x="7694769" y="718915"/>
                  <a:pt x="7693240" y="714599"/>
                </a:cubicBezTo>
                <a:lnTo>
                  <a:pt x="7687846" y="712441"/>
                </a:lnTo>
                <a:cubicBezTo>
                  <a:pt x="7682720" y="713160"/>
                  <a:pt x="7680158" y="714239"/>
                  <a:pt x="7680158" y="715678"/>
                </a:cubicBezTo>
                <a:cubicBezTo>
                  <a:pt x="7688520" y="724939"/>
                  <a:pt x="7695444" y="730020"/>
                  <a:pt x="7700928" y="730919"/>
                </a:cubicBezTo>
                <a:lnTo>
                  <a:pt x="7704300" y="736314"/>
                </a:lnTo>
                <a:cubicBezTo>
                  <a:pt x="7704300" y="742248"/>
                  <a:pt x="7701018" y="750206"/>
                  <a:pt x="7694454" y="760187"/>
                </a:cubicBezTo>
                <a:lnTo>
                  <a:pt x="7693240" y="764503"/>
                </a:lnTo>
                <a:lnTo>
                  <a:pt x="7698770" y="776507"/>
                </a:lnTo>
                <a:lnTo>
                  <a:pt x="7699849" y="776507"/>
                </a:lnTo>
                <a:cubicBezTo>
                  <a:pt x="7699849" y="772910"/>
                  <a:pt x="7705739" y="766751"/>
                  <a:pt x="7717518" y="758029"/>
                </a:cubicBezTo>
                <a:cubicBezTo>
                  <a:pt x="7723363" y="747868"/>
                  <a:pt x="7729207" y="741349"/>
                  <a:pt x="7735052" y="738472"/>
                </a:cubicBezTo>
                <a:cubicBezTo>
                  <a:pt x="7735052" y="735954"/>
                  <a:pt x="7737615" y="731593"/>
                  <a:pt x="7742740" y="725389"/>
                </a:cubicBezTo>
                <a:cubicBezTo>
                  <a:pt x="7742740" y="722511"/>
                  <a:pt x="7746022" y="716711"/>
                  <a:pt x="7752586" y="707990"/>
                </a:cubicBezTo>
                <a:lnTo>
                  <a:pt x="7753665" y="696121"/>
                </a:lnTo>
                <a:lnTo>
                  <a:pt x="7752586" y="692884"/>
                </a:lnTo>
                <a:close/>
                <a:moveTo>
                  <a:pt x="693112" y="692341"/>
                </a:moveTo>
                <a:cubicBezTo>
                  <a:pt x="691942" y="692341"/>
                  <a:pt x="690549" y="695893"/>
                  <a:pt x="688931" y="702996"/>
                </a:cubicBezTo>
                <a:lnTo>
                  <a:pt x="690010" y="712572"/>
                </a:lnTo>
                <a:lnTo>
                  <a:pt x="693112" y="710415"/>
                </a:lnTo>
                <a:lnTo>
                  <a:pt x="692168" y="704075"/>
                </a:lnTo>
                <a:close/>
                <a:moveTo>
                  <a:pt x="3706736" y="689240"/>
                </a:moveTo>
                <a:lnTo>
                  <a:pt x="3706736" y="690319"/>
                </a:lnTo>
                <a:lnTo>
                  <a:pt x="3709973" y="693556"/>
                </a:lnTo>
                <a:lnTo>
                  <a:pt x="3709973" y="691398"/>
                </a:lnTo>
                <a:lnTo>
                  <a:pt x="3707815" y="689240"/>
                </a:lnTo>
                <a:close/>
                <a:moveTo>
                  <a:pt x="1696964" y="689239"/>
                </a:moveTo>
                <a:lnTo>
                  <a:pt x="1696964" y="690318"/>
                </a:lnTo>
                <a:lnTo>
                  <a:pt x="1700200" y="693556"/>
                </a:lnTo>
                <a:lnTo>
                  <a:pt x="1700200" y="691397"/>
                </a:lnTo>
                <a:lnTo>
                  <a:pt x="1698043" y="689239"/>
                </a:lnTo>
                <a:close/>
                <a:moveTo>
                  <a:pt x="728180" y="689239"/>
                </a:moveTo>
                <a:lnTo>
                  <a:pt x="726021" y="691397"/>
                </a:lnTo>
                <a:lnTo>
                  <a:pt x="726021" y="692341"/>
                </a:lnTo>
                <a:lnTo>
                  <a:pt x="730338" y="693420"/>
                </a:lnTo>
                <a:lnTo>
                  <a:pt x="730338" y="689239"/>
                </a:lnTo>
                <a:close/>
                <a:moveTo>
                  <a:pt x="576445" y="689239"/>
                </a:moveTo>
                <a:cubicBezTo>
                  <a:pt x="571499" y="691487"/>
                  <a:pt x="569026" y="694320"/>
                  <a:pt x="569026" y="697736"/>
                </a:cubicBezTo>
                <a:lnTo>
                  <a:pt x="570106" y="700838"/>
                </a:lnTo>
                <a:lnTo>
                  <a:pt x="572128" y="700838"/>
                </a:lnTo>
                <a:lnTo>
                  <a:pt x="579682" y="692341"/>
                </a:lnTo>
                <a:close/>
                <a:moveTo>
                  <a:pt x="3162662" y="687217"/>
                </a:moveTo>
                <a:cubicBezTo>
                  <a:pt x="3161133" y="687217"/>
                  <a:pt x="3160099" y="688970"/>
                  <a:pt x="3159560" y="692477"/>
                </a:cubicBezTo>
                <a:lnTo>
                  <a:pt x="3160639" y="693556"/>
                </a:lnTo>
                <a:lnTo>
                  <a:pt x="3161718" y="693556"/>
                </a:lnTo>
                <a:lnTo>
                  <a:pt x="3163741" y="687217"/>
                </a:lnTo>
                <a:close/>
                <a:moveTo>
                  <a:pt x="175338" y="686644"/>
                </a:moveTo>
                <a:lnTo>
                  <a:pt x="173180" y="689071"/>
                </a:lnTo>
                <a:lnTo>
                  <a:pt x="173180" y="691229"/>
                </a:lnTo>
                <a:lnTo>
                  <a:pt x="177631" y="695545"/>
                </a:lnTo>
                <a:lnTo>
                  <a:pt x="179789" y="695545"/>
                </a:lnTo>
                <a:lnTo>
                  <a:pt x="179789" y="686644"/>
                </a:lnTo>
                <a:close/>
                <a:moveTo>
                  <a:pt x="1066029" y="684384"/>
                </a:moveTo>
                <a:lnTo>
                  <a:pt x="1063872" y="686542"/>
                </a:lnTo>
                <a:lnTo>
                  <a:pt x="1063872" y="696388"/>
                </a:lnTo>
                <a:lnTo>
                  <a:pt x="1066029" y="696388"/>
                </a:lnTo>
                <a:lnTo>
                  <a:pt x="1068187" y="694230"/>
                </a:lnTo>
                <a:lnTo>
                  <a:pt x="1067109" y="684384"/>
                </a:lnTo>
                <a:close/>
                <a:moveTo>
                  <a:pt x="8569768" y="681420"/>
                </a:moveTo>
                <a:lnTo>
                  <a:pt x="8568690" y="682499"/>
                </a:lnTo>
                <a:lnTo>
                  <a:pt x="8568690" y="683578"/>
                </a:lnTo>
                <a:lnTo>
                  <a:pt x="8569768" y="684657"/>
                </a:lnTo>
                <a:lnTo>
                  <a:pt x="8570848" y="684657"/>
                </a:lnTo>
                <a:lnTo>
                  <a:pt x="8571926" y="683578"/>
                </a:lnTo>
                <a:lnTo>
                  <a:pt x="8571926" y="682499"/>
                </a:lnTo>
                <a:lnTo>
                  <a:pt x="8570848" y="681420"/>
                </a:lnTo>
                <a:close/>
                <a:moveTo>
                  <a:pt x="5045519" y="681418"/>
                </a:moveTo>
                <a:lnTo>
                  <a:pt x="5044440" y="682497"/>
                </a:lnTo>
                <a:lnTo>
                  <a:pt x="5044440" y="683576"/>
                </a:lnTo>
                <a:lnTo>
                  <a:pt x="5045519" y="684655"/>
                </a:lnTo>
                <a:lnTo>
                  <a:pt x="5046598" y="684655"/>
                </a:lnTo>
                <a:lnTo>
                  <a:pt x="5047677" y="683576"/>
                </a:lnTo>
                <a:lnTo>
                  <a:pt x="5047677" y="682497"/>
                </a:lnTo>
                <a:lnTo>
                  <a:pt x="5046598" y="681418"/>
                </a:lnTo>
                <a:close/>
                <a:moveTo>
                  <a:pt x="8745646" y="680341"/>
                </a:moveTo>
                <a:lnTo>
                  <a:pt x="8745646" y="681420"/>
                </a:lnTo>
                <a:lnTo>
                  <a:pt x="8752120" y="682499"/>
                </a:lnTo>
                <a:lnTo>
                  <a:pt x="8752120" y="680341"/>
                </a:lnTo>
                <a:close/>
                <a:moveTo>
                  <a:pt x="8662563" y="680341"/>
                </a:moveTo>
                <a:lnTo>
                  <a:pt x="8665800" y="683578"/>
                </a:lnTo>
                <a:lnTo>
                  <a:pt x="8665800" y="680341"/>
                </a:lnTo>
                <a:close/>
                <a:moveTo>
                  <a:pt x="8622640" y="680341"/>
                </a:moveTo>
                <a:lnTo>
                  <a:pt x="8622640" y="681420"/>
                </a:lnTo>
                <a:lnTo>
                  <a:pt x="8624798" y="681420"/>
                </a:lnTo>
                <a:lnTo>
                  <a:pt x="8624798" y="680341"/>
                </a:lnTo>
                <a:close/>
                <a:moveTo>
                  <a:pt x="5221396" y="680339"/>
                </a:moveTo>
                <a:lnTo>
                  <a:pt x="5221396" y="681418"/>
                </a:lnTo>
                <a:lnTo>
                  <a:pt x="5227870" y="682497"/>
                </a:lnTo>
                <a:lnTo>
                  <a:pt x="5227870" y="680339"/>
                </a:lnTo>
                <a:close/>
                <a:moveTo>
                  <a:pt x="5138313" y="680339"/>
                </a:moveTo>
                <a:lnTo>
                  <a:pt x="5141550" y="683576"/>
                </a:lnTo>
                <a:lnTo>
                  <a:pt x="5141550" y="680339"/>
                </a:lnTo>
                <a:close/>
                <a:moveTo>
                  <a:pt x="5098390" y="680339"/>
                </a:moveTo>
                <a:lnTo>
                  <a:pt x="5098390" y="681418"/>
                </a:lnTo>
                <a:lnTo>
                  <a:pt x="5100548" y="681418"/>
                </a:lnTo>
                <a:lnTo>
                  <a:pt x="5100548" y="680339"/>
                </a:lnTo>
                <a:close/>
                <a:moveTo>
                  <a:pt x="8597823" y="678183"/>
                </a:moveTo>
                <a:lnTo>
                  <a:pt x="8599981" y="678183"/>
                </a:lnTo>
                <a:lnTo>
                  <a:pt x="8599981" y="683578"/>
                </a:lnTo>
                <a:lnTo>
                  <a:pt x="8597823" y="683578"/>
                </a:lnTo>
                <a:close/>
                <a:moveTo>
                  <a:pt x="5073573" y="678181"/>
                </a:moveTo>
                <a:lnTo>
                  <a:pt x="5075731" y="678181"/>
                </a:lnTo>
                <a:lnTo>
                  <a:pt x="5075731" y="683576"/>
                </a:lnTo>
                <a:lnTo>
                  <a:pt x="5073573" y="683576"/>
                </a:lnTo>
                <a:close/>
                <a:moveTo>
                  <a:pt x="4590142" y="674232"/>
                </a:moveTo>
                <a:lnTo>
                  <a:pt x="4591221" y="677470"/>
                </a:lnTo>
                <a:lnTo>
                  <a:pt x="4592300" y="677470"/>
                </a:lnTo>
                <a:cubicBezTo>
                  <a:pt x="4592300" y="675311"/>
                  <a:pt x="4593019" y="674232"/>
                  <a:pt x="4594458" y="674232"/>
                </a:cubicBezTo>
                <a:cubicBezTo>
                  <a:pt x="4605338" y="674232"/>
                  <a:pt x="4612936" y="677064"/>
                  <a:pt x="4617252" y="682729"/>
                </a:cubicBezTo>
                <a:lnTo>
                  <a:pt x="4617252" y="684888"/>
                </a:lnTo>
                <a:cubicBezTo>
                  <a:pt x="4615094" y="688484"/>
                  <a:pt x="4610418" y="692395"/>
                  <a:pt x="4603225" y="696622"/>
                </a:cubicBezTo>
                <a:lnTo>
                  <a:pt x="4603225" y="697700"/>
                </a:lnTo>
                <a:lnTo>
                  <a:pt x="4608620" y="704175"/>
                </a:lnTo>
                <a:lnTo>
                  <a:pt x="4606462" y="711728"/>
                </a:lnTo>
                <a:lnTo>
                  <a:pt x="4608620" y="718067"/>
                </a:lnTo>
                <a:lnTo>
                  <a:pt x="4608620" y="720225"/>
                </a:lnTo>
                <a:lnTo>
                  <a:pt x="4604304" y="726698"/>
                </a:lnTo>
                <a:lnTo>
                  <a:pt x="4605383" y="731959"/>
                </a:lnTo>
                <a:lnTo>
                  <a:pt x="4605383" y="733038"/>
                </a:lnTo>
                <a:lnTo>
                  <a:pt x="4603225" y="740591"/>
                </a:lnTo>
                <a:lnTo>
                  <a:pt x="4605383" y="745851"/>
                </a:lnTo>
                <a:lnTo>
                  <a:pt x="4606462" y="745851"/>
                </a:lnTo>
                <a:cubicBezTo>
                  <a:pt x="4606462" y="743603"/>
                  <a:pt x="4608620" y="740052"/>
                  <a:pt x="4612936" y="735196"/>
                </a:cubicBezTo>
                <a:lnTo>
                  <a:pt x="4615094" y="735196"/>
                </a:lnTo>
                <a:cubicBezTo>
                  <a:pt x="4618690" y="737893"/>
                  <a:pt x="4621568" y="742164"/>
                  <a:pt x="4623726" y="748009"/>
                </a:cubicBezTo>
                <a:lnTo>
                  <a:pt x="4630200" y="753404"/>
                </a:lnTo>
                <a:cubicBezTo>
                  <a:pt x="4629301" y="760507"/>
                  <a:pt x="4627862" y="764060"/>
                  <a:pt x="4625884" y="764060"/>
                </a:cubicBezTo>
                <a:lnTo>
                  <a:pt x="4608620" y="764060"/>
                </a:lnTo>
                <a:cubicBezTo>
                  <a:pt x="4607181" y="764419"/>
                  <a:pt x="4605742" y="766218"/>
                  <a:pt x="4604304" y="769455"/>
                </a:cubicBezTo>
                <a:lnTo>
                  <a:pt x="4605383" y="773770"/>
                </a:lnTo>
                <a:lnTo>
                  <a:pt x="4601067" y="780109"/>
                </a:lnTo>
                <a:lnTo>
                  <a:pt x="4601067" y="781189"/>
                </a:lnTo>
                <a:lnTo>
                  <a:pt x="4606462" y="788741"/>
                </a:lnTo>
                <a:lnTo>
                  <a:pt x="4606462" y="792923"/>
                </a:lnTo>
                <a:lnTo>
                  <a:pt x="4604304" y="796159"/>
                </a:lnTo>
                <a:lnTo>
                  <a:pt x="4604304" y="804791"/>
                </a:lnTo>
                <a:cubicBezTo>
                  <a:pt x="4604304" y="807220"/>
                  <a:pt x="4605742" y="810051"/>
                  <a:pt x="4608620" y="813289"/>
                </a:cubicBezTo>
                <a:lnTo>
                  <a:pt x="4608620" y="820842"/>
                </a:lnTo>
                <a:lnTo>
                  <a:pt x="4605383" y="823944"/>
                </a:lnTo>
                <a:lnTo>
                  <a:pt x="4606462" y="825023"/>
                </a:lnTo>
                <a:lnTo>
                  <a:pt x="4606462" y="826102"/>
                </a:lnTo>
                <a:lnTo>
                  <a:pt x="4605383" y="830418"/>
                </a:lnTo>
                <a:lnTo>
                  <a:pt x="4607541" y="836892"/>
                </a:lnTo>
                <a:cubicBezTo>
                  <a:pt x="4606282" y="836892"/>
                  <a:pt x="4605203" y="838645"/>
                  <a:pt x="4604304" y="842152"/>
                </a:cubicBezTo>
                <a:lnTo>
                  <a:pt x="4609699" y="843231"/>
                </a:lnTo>
                <a:lnTo>
                  <a:pt x="4611857" y="843231"/>
                </a:lnTo>
                <a:lnTo>
                  <a:pt x="4617252" y="842152"/>
                </a:lnTo>
                <a:lnTo>
                  <a:pt x="4616173" y="841073"/>
                </a:lnTo>
                <a:lnTo>
                  <a:pt x="4616173" y="839994"/>
                </a:lnTo>
                <a:lnTo>
                  <a:pt x="4621568" y="835813"/>
                </a:lnTo>
                <a:lnTo>
                  <a:pt x="4623726" y="835813"/>
                </a:lnTo>
                <a:lnTo>
                  <a:pt x="4628042" y="838915"/>
                </a:lnTo>
                <a:cubicBezTo>
                  <a:pt x="4630200" y="838915"/>
                  <a:pt x="4631279" y="837522"/>
                  <a:pt x="4631279" y="834734"/>
                </a:cubicBezTo>
                <a:cubicBezTo>
                  <a:pt x="4629121" y="831677"/>
                  <a:pt x="4627322" y="824529"/>
                  <a:pt x="4625884" y="813289"/>
                </a:cubicBezTo>
                <a:lnTo>
                  <a:pt x="4630200" y="811131"/>
                </a:lnTo>
                <a:cubicBezTo>
                  <a:pt x="4638652" y="812389"/>
                  <a:pt x="4648723" y="815942"/>
                  <a:pt x="4660412" y="821786"/>
                </a:cubicBezTo>
                <a:lnTo>
                  <a:pt x="4659333" y="820842"/>
                </a:lnTo>
                <a:lnTo>
                  <a:pt x="4659333" y="819763"/>
                </a:lnTo>
                <a:lnTo>
                  <a:pt x="4661491" y="817605"/>
                </a:lnTo>
                <a:lnTo>
                  <a:pt x="4662570" y="817605"/>
                </a:lnTo>
                <a:cubicBezTo>
                  <a:pt x="4664009" y="817605"/>
                  <a:pt x="4665447" y="819718"/>
                  <a:pt x="4666886" y="823944"/>
                </a:cubicBezTo>
                <a:lnTo>
                  <a:pt x="4686308" y="828260"/>
                </a:lnTo>
                <a:lnTo>
                  <a:pt x="4688466" y="828260"/>
                </a:lnTo>
                <a:lnTo>
                  <a:pt x="4698177" y="821786"/>
                </a:lnTo>
                <a:lnTo>
                  <a:pt x="4704651" y="821786"/>
                </a:lnTo>
                <a:lnTo>
                  <a:pt x="4708967" y="825023"/>
                </a:lnTo>
                <a:lnTo>
                  <a:pt x="4716520" y="822864"/>
                </a:lnTo>
                <a:lnTo>
                  <a:pt x="4723129" y="825023"/>
                </a:lnTo>
                <a:lnTo>
                  <a:pt x="4727445" y="825023"/>
                </a:lnTo>
                <a:cubicBezTo>
                  <a:pt x="4728884" y="823584"/>
                  <a:pt x="4731761" y="822864"/>
                  <a:pt x="4736077" y="822864"/>
                </a:cubicBezTo>
                <a:cubicBezTo>
                  <a:pt x="4739134" y="815761"/>
                  <a:pt x="4743450" y="811131"/>
                  <a:pt x="4749025" y="808972"/>
                </a:cubicBezTo>
                <a:cubicBezTo>
                  <a:pt x="4769886" y="815986"/>
                  <a:pt x="4780316" y="821696"/>
                  <a:pt x="4780316" y="826102"/>
                </a:cubicBezTo>
                <a:cubicBezTo>
                  <a:pt x="4786790" y="829158"/>
                  <a:pt x="4790027" y="832756"/>
                  <a:pt x="4790027" y="836892"/>
                </a:cubicBezTo>
                <a:cubicBezTo>
                  <a:pt x="4786611" y="843277"/>
                  <a:pt x="4782295" y="846468"/>
                  <a:pt x="4777079" y="846468"/>
                </a:cubicBezTo>
                <a:lnTo>
                  <a:pt x="4777079" y="847547"/>
                </a:lnTo>
                <a:lnTo>
                  <a:pt x="4778158" y="867913"/>
                </a:lnTo>
                <a:lnTo>
                  <a:pt x="4778158" y="868857"/>
                </a:lnTo>
                <a:lnTo>
                  <a:pt x="4776000" y="871015"/>
                </a:lnTo>
                <a:lnTo>
                  <a:pt x="4774921" y="869936"/>
                </a:lnTo>
                <a:lnTo>
                  <a:pt x="4772763" y="869936"/>
                </a:lnTo>
                <a:lnTo>
                  <a:pt x="4772763" y="871015"/>
                </a:lnTo>
                <a:cubicBezTo>
                  <a:pt x="4776360" y="871556"/>
                  <a:pt x="4778158" y="872634"/>
                  <a:pt x="4778158" y="874253"/>
                </a:cubicBezTo>
                <a:lnTo>
                  <a:pt x="4776000" y="885987"/>
                </a:lnTo>
                <a:cubicBezTo>
                  <a:pt x="4777979" y="888864"/>
                  <a:pt x="4779417" y="894574"/>
                  <a:pt x="4780316" y="903116"/>
                </a:cubicBezTo>
                <a:lnTo>
                  <a:pt x="4779237" y="907432"/>
                </a:lnTo>
                <a:lnTo>
                  <a:pt x="4781395" y="914986"/>
                </a:lnTo>
                <a:lnTo>
                  <a:pt x="4780316" y="914986"/>
                </a:lnTo>
                <a:lnTo>
                  <a:pt x="4781395" y="915930"/>
                </a:lnTo>
                <a:lnTo>
                  <a:pt x="4781395" y="917009"/>
                </a:lnTo>
                <a:cubicBezTo>
                  <a:pt x="4781395" y="927529"/>
                  <a:pt x="4777079" y="934677"/>
                  <a:pt x="4768447" y="938454"/>
                </a:cubicBezTo>
                <a:lnTo>
                  <a:pt x="4742551" y="935217"/>
                </a:lnTo>
                <a:lnTo>
                  <a:pt x="4739314" y="936295"/>
                </a:lnTo>
                <a:cubicBezTo>
                  <a:pt x="4735538" y="936295"/>
                  <a:pt x="4733380" y="932744"/>
                  <a:pt x="4732840" y="925640"/>
                </a:cubicBezTo>
                <a:lnTo>
                  <a:pt x="4732840" y="923483"/>
                </a:lnTo>
                <a:cubicBezTo>
                  <a:pt x="4726366" y="922044"/>
                  <a:pt x="4723129" y="919211"/>
                  <a:pt x="4723129" y="914986"/>
                </a:cubicBezTo>
                <a:lnTo>
                  <a:pt x="4722050" y="914986"/>
                </a:lnTo>
                <a:cubicBezTo>
                  <a:pt x="4722050" y="917773"/>
                  <a:pt x="4721331" y="919166"/>
                  <a:pt x="4719892" y="919166"/>
                </a:cubicBezTo>
                <a:lnTo>
                  <a:pt x="4718813" y="919166"/>
                </a:lnTo>
                <a:cubicBezTo>
                  <a:pt x="4714587" y="919166"/>
                  <a:pt x="4709147" y="917413"/>
                  <a:pt x="4702493" y="913907"/>
                </a:cubicBezTo>
                <a:cubicBezTo>
                  <a:pt x="4695660" y="918132"/>
                  <a:pt x="4689905" y="920246"/>
                  <a:pt x="4685229" y="920246"/>
                </a:cubicBezTo>
                <a:lnTo>
                  <a:pt x="4676597" y="919166"/>
                </a:lnTo>
                <a:cubicBezTo>
                  <a:pt x="4675158" y="925281"/>
                  <a:pt x="4673000" y="929912"/>
                  <a:pt x="4670123" y="933058"/>
                </a:cubicBezTo>
                <a:lnTo>
                  <a:pt x="4653938" y="930901"/>
                </a:lnTo>
                <a:cubicBezTo>
                  <a:pt x="4652859" y="933778"/>
                  <a:pt x="4650341" y="935217"/>
                  <a:pt x="4646385" y="935217"/>
                </a:cubicBezTo>
                <a:lnTo>
                  <a:pt x="4637753" y="935217"/>
                </a:lnTo>
                <a:cubicBezTo>
                  <a:pt x="4631279" y="935217"/>
                  <a:pt x="4628042" y="930227"/>
                  <a:pt x="4628042" y="920246"/>
                </a:cubicBezTo>
                <a:lnTo>
                  <a:pt x="4628042" y="911748"/>
                </a:lnTo>
                <a:lnTo>
                  <a:pt x="4626963" y="889224"/>
                </a:lnTo>
                <a:lnTo>
                  <a:pt x="4630200" y="883829"/>
                </a:lnTo>
                <a:lnTo>
                  <a:pt x="4630200" y="882885"/>
                </a:lnTo>
                <a:lnTo>
                  <a:pt x="4628042" y="878569"/>
                </a:lnTo>
                <a:cubicBezTo>
                  <a:pt x="4628042" y="875691"/>
                  <a:pt x="4629480" y="873174"/>
                  <a:pt x="4632358" y="871015"/>
                </a:cubicBezTo>
                <a:lnTo>
                  <a:pt x="4633437" y="866834"/>
                </a:lnTo>
                <a:lnTo>
                  <a:pt x="4633437" y="865755"/>
                </a:lnTo>
                <a:cubicBezTo>
                  <a:pt x="4629840" y="865216"/>
                  <a:pt x="4628042" y="864137"/>
                  <a:pt x="4628042" y="862518"/>
                </a:cubicBezTo>
                <a:lnTo>
                  <a:pt x="4629121" y="852807"/>
                </a:lnTo>
                <a:lnTo>
                  <a:pt x="4628042" y="849705"/>
                </a:lnTo>
                <a:lnTo>
                  <a:pt x="4626963" y="849705"/>
                </a:lnTo>
                <a:lnTo>
                  <a:pt x="4605383" y="865755"/>
                </a:lnTo>
                <a:cubicBezTo>
                  <a:pt x="4605383" y="869982"/>
                  <a:pt x="4604663" y="872095"/>
                  <a:pt x="4603225" y="872095"/>
                </a:cubicBezTo>
                <a:lnTo>
                  <a:pt x="4602146" y="871015"/>
                </a:lnTo>
                <a:cubicBezTo>
                  <a:pt x="4588029" y="881716"/>
                  <a:pt x="4580071" y="887066"/>
                  <a:pt x="4578273" y="887066"/>
                </a:cubicBezTo>
                <a:cubicBezTo>
                  <a:pt x="4571799" y="893000"/>
                  <a:pt x="4568562" y="896957"/>
                  <a:pt x="4568562" y="898935"/>
                </a:cubicBezTo>
                <a:cubicBezTo>
                  <a:pt x="4566044" y="903161"/>
                  <a:pt x="4561728" y="907792"/>
                  <a:pt x="4555614" y="912827"/>
                </a:cubicBezTo>
                <a:lnTo>
                  <a:pt x="4554535" y="912827"/>
                </a:lnTo>
                <a:cubicBezTo>
                  <a:pt x="4551657" y="912827"/>
                  <a:pt x="4549859" y="906758"/>
                  <a:pt x="4549140" y="894619"/>
                </a:cubicBezTo>
                <a:cubicBezTo>
                  <a:pt x="4547881" y="894619"/>
                  <a:pt x="4545004" y="888909"/>
                  <a:pt x="4540508" y="877490"/>
                </a:cubicBezTo>
                <a:lnTo>
                  <a:pt x="4538350" y="850784"/>
                </a:lnTo>
                <a:lnTo>
                  <a:pt x="4541587" y="849705"/>
                </a:lnTo>
                <a:lnTo>
                  <a:pt x="4552377" y="851863"/>
                </a:lnTo>
                <a:lnTo>
                  <a:pt x="4558851" y="850784"/>
                </a:lnTo>
                <a:lnTo>
                  <a:pt x="4561009" y="852807"/>
                </a:lnTo>
                <a:lnTo>
                  <a:pt x="4561009" y="853887"/>
                </a:lnTo>
                <a:lnTo>
                  <a:pt x="4557772" y="853887"/>
                </a:lnTo>
                <a:lnTo>
                  <a:pt x="4557772" y="854965"/>
                </a:lnTo>
                <a:lnTo>
                  <a:pt x="4577194" y="859281"/>
                </a:lnTo>
                <a:cubicBezTo>
                  <a:pt x="4577194" y="857663"/>
                  <a:pt x="4573597" y="856584"/>
                  <a:pt x="4566404" y="856044"/>
                </a:cubicBezTo>
                <a:lnTo>
                  <a:pt x="4564246" y="847547"/>
                </a:lnTo>
                <a:lnTo>
                  <a:pt x="4565325" y="846468"/>
                </a:lnTo>
                <a:lnTo>
                  <a:pt x="4566404" y="846468"/>
                </a:lnTo>
                <a:cubicBezTo>
                  <a:pt x="4566404" y="843231"/>
                  <a:pt x="4564965" y="840039"/>
                  <a:pt x="4562088" y="836892"/>
                </a:cubicBezTo>
                <a:lnTo>
                  <a:pt x="4562088" y="835813"/>
                </a:lnTo>
                <a:lnTo>
                  <a:pt x="4564246" y="832576"/>
                </a:lnTo>
                <a:lnTo>
                  <a:pt x="4564246" y="830418"/>
                </a:lnTo>
                <a:lnTo>
                  <a:pt x="4563167" y="820842"/>
                </a:lnTo>
                <a:lnTo>
                  <a:pt x="4567483" y="813289"/>
                </a:lnTo>
                <a:lnTo>
                  <a:pt x="4567483" y="812210"/>
                </a:lnTo>
                <a:lnTo>
                  <a:pt x="4566404" y="813289"/>
                </a:lnTo>
                <a:lnTo>
                  <a:pt x="4565325" y="813289"/>
                </a:lnTo>
                <a:lnTo>
                  <a:pt x="4562088" y="810051"/>
                </a:lnTo>
                <a:lnTo>
                  <a:pt x="4562088" y="805736"/>
                </a:lnTo>
                <a:lnTo>
                  <a:pt x="4563167" y="804791"/>
                </a:lnTo>
                <a:lnTo>
                  <a:pt x="4559930" y="799397"/>
                </a:lnTo>
                <a:lnTo>
                  <a:pt x="4559930" y="798318"/>
                </a:lnTo>
                <a:cubicBezTo>
                  <a:pt x="4559930" y="795800"/>
                  <a:pt x="4561728" y="791888"/>
                  <a:pt x="4565325" y="786584"/>
                </a:cubicBezTo>
                <a:lnTo>
                  <a:pt x="4562088" y="780109"/>
                </a:lnTo>
                <a:lnTo>
                  <a:pt x="4564246" y="762981"/>
                </a:lnTo>
                <a:lnTo>
                  <a:pt x="4563167" y="762981"/>
                </a:lnTo>
                <a:lnTo>
                  <a:pt x="4556693" y="765138"/>
                </a:lnTo>
                <a:lnTo>
                  <a:pt x="4548061" y="765138"/>
                </a:lnTo>
                <a:lnTo>
                  <a:pt x="4543745" y="760823"/>
                </a:lnTo>
                <a:lnTo>
                  <a:pt x="4543745" y="759743"/>
                </a:lnTo>
                <a:cubicBezTo>
                  <a:pt x="4543745" y="758035"/>
                  <a:pt x="4545183" y="757001"/>
                  <a:pt x="4548061" y="756642"/>
                </a:cubicBezTo>
                <a:lnTo>
                  <a:pt x="4556693" y="759743"/>
                </a:lnTo>
                <a:lnTo>
                  <a:pt x="4559930" y="759743"/>
                </a:lnTo>
                <a:lnTo>
                  <a:pt x="4566404" y="750167"/>
                </a:lnTo>
                <a:lnTo>
                  <a:pt x="4562088" y="738433"/>
                </a:lnTo>
                <a:lnTo>
                  <a:pt x="4565325" y="725620"/>
                </a:lnTo>
                <a:cubicBezTo>
                  <a:pt x="4563167" y="725620"/>
                  <a:pt x="4562088" y="724900"/>
                  <a:pt x="4562088" y="723462"/>
                </a:cubicBezTo>
                <a:lnTo>
                  <a:pt x="4562088" y="719145"/>
                </a:lnTo>
                <a:lnTo>
                  <a:pt x="4564246" y="712672"/>
                </a:lnTo>
                <a:cubicBezTo>
                  <a:pt x="4562447" y="694868"/>
                  <a:pt x="4559570" y="685967"/>
                  <a:pt x="4555614" y="685967"/>
                </a:cubicBezTo>
                <a:lnTo>
                  <a:pt x="4554535" y="680706"/>
                </a:lnTo>
                <a:lnTo>
                  <a:pt x="4554535" y="679628"/>
                </a:lnTo>
                <a:lnTo>
                  <a:pt x="4558851" y="675311"/>
                </a:lnTo>
                <a:lnTo>
                  <a:pt x="4564246" y="675311"/>
                </a:lnTo>
                <a:lnTo>
                  <a:pt x="4580431" y="678549"/>
                </a:lnTo>
                <a:lnTo>
                  <a:pt x="4581510" y="678549"/>
                </a:lnTo>
                <a:cubicBezTo>
                  <a:pt x="4581510" y="675671"/>
                  <a:pt x="4584387" y="674232"/>
                  <a:pt x="4590142" y="674232"/>
                </a:cubicBezTo>
                <a:close/>
                <a:moveTo>
                  <a:pt x="4726366" y="673153"/>
                </a:moveTo>
                <a:cubicBezTo>
                  <a:pt x="4729783" y="673153"/>
                  <a:pt x="4732660" y="677424"/>
                  <a:pt x="4734998" y="685967"/>
                </a:cubicBezTo>
                <a:lnTo>
                  <a:pt x="4734998" y="687046"/>
                </a:lnTo>
                <a:lnTo>
                  <a:pt x="4728524" y="698779"/>
                </a:lnTo>
                <a:cubicBezTo>
                  <a:pt x="4731042" y="705973"/>
                  <a:pt x="4732840" y="709570"/>
                  <a:pt x="4733919" y="709570"/>
                </a:cubicBezTo>
                <a:lnTo>
                  <a:pt x="4736077" y="709570"/>
                </a:lnTo>
                <a:cubicBezTo>
                  <a:pt x="4743990" y="704894"/>
                  <a:pt x="4747946" y="699184"/>
                  <a:pt x="4747946" y="692441"/>
                </a:cubicBezTo>
                <a:cubicBezTo>
                  <a:pt x="4755679" y="686686"/>
                  <a:pt x="4760715" y="683809"/>
                  <a:pt x="4763052" y="683809"/>
                </a:cubicBezTo>
                <a:lnTo>
                  <a:pt x="4783553" y="696622"/>
                </a:lnTo>
                <a:cubicBezTo>
                  <a:pt x="4785711" y="696622"/>
                  <a:pt x="4786790" y="698779"/>
                  <a:pt x="4786790" y="703096"/>
                </a:cubicBezTo>
                <a:cubicBezTo>
                  <a:pt x="4793984" y="703635"/>
                  <a:pt x="4797580" y="707187"/>
                  <a:pt x="4797580" y="713750"/>
                </a:cubicBezTo>
                <a:lnTo>
                  <a:pt x="4797580" y="714830"/>
                </a:lnTo>
                <a:lnTo>
                  <a:pt x="4792185" y="720225"/>
                </a:lnTo>
                <a:lnTo>
                  <a:pt x="4781395" y="720225"/>
                </a:lnTo>
                <a:cubicBezTo>
                  <a:pt x="4779058" y="717347"/>
                  <a:pt x="4776900" y="715909"/>
                  <a:pt x="4774921" y="715909"/>
                </a:cubicBezTo>
                <a:cubicBezTo>
                  <a:pt x="4772584" y="718067"/>
                  <a:pt x="4767548" y="719145"/>
                  <a:pt x="4759815" y="719145"/>
                </a:cubicBezTo>
                <a:lnTo>
                  <a:pt x="4759815" y="720225"/>
                </a:lnTo>
                <a:cubicBezTo>
                  <a:pt x="4775641" y="722923"/>
                  <a:pt x="4783553" y="727913"/>
                  <a:pt x="4783553" y="735196"/>
                </a:cubicBezTo>
                <a:lnTo>
                  <a:pt x="4785711" y="737354"/>
                </a:lnTo>
                <a:lnTo>
                  <a:pt x="4785711" y="738433"/>
                </a:lnTo>
                <a:cubicBezTo>
                  <a:pt x="4778158" y="743738"/>
                  <a:pt x="4772763" y="748728"/>
                  <a:pt x="4769526" y="753404"/>
                </a:cubicBezTo>
                <a:cubicBezTo>
                  <a:pt x="4766289" y="753404"/>
                  <a:pt x="4764131" y="757316"/>
                  <a:pt x="4763052" y="765138"/>
                </a:cubicBezTo>
                <a:cubicBezTo>
                  <a:pt x="4749385" y="772242"/>
                  <a:pt x="4742551" y="779750"/>
                  <a:pt x="4742551" y="787662"/>
                </a:cubicBezTo>
                <a:cubicBezTo>
                  <a:pt x="4739674" y="788741"/>
                  <a:pt x="4738235" y="791214"/>
                  <a:pt x="4738235" y="795080"/>
                </a:cubicBezTo>
                <a:lnTo>
                  <a:pt x="4742551" y="795080"/>
                </a:lnTo>
                <a:cubicBezTo>
                  <a:pt x="4747587" y="795080"/>
                  <a:pt x="4754061" y="787977"/>
                  <a:pt x="4761973" y="773770"/>
                </a:cubicBezTo>
                <a:lnTo>
                  <a:pt x="4767368" y="770534"/>
                </a:lnTo>
                <a:lnTo>
                  <a:pt x="4768447" y="770534"/>
                </a:lnTo>
                <a:cubicBezTo>
                  <a:pt x="4774562" y="770534"/>
                  <a:pt x="4783194" y="777277"/>
                  <a:pt x="4794343" y="790765"/>
                </a:cubicBezTo>
                <a:cubicBezTo>
                  <a:pt x="4798480" y="792203"/>
                  <a:pt x="4801357" y="794721"/>
                  <a:pt x="4802975" y="798318"/>
                </a:cubicBezTo>
                <a:lnTo>
                  <a:pt x="4802975" y="800476"/>
                </a:lnTo>
                <a:cubicBezTo>
                  <a:pt x="4802975" y="801914"/>
                  <a:pt x="4798300" y="803353"/>
                  <a:pt x="4788948" y="804791"/>
                </a:cubicBezTo>
                <a:cubicBezTo>
                  <a:pt x="4779597" y="799756"/>
                  <a:pt x="4773483" y="797239"/>
                  <a:pt x="4770605" y="797239"/>
                </a:cubicBezTo>
                <a:lnTo>
                  <a:pt x="4769526" y="797239"/>
                </a:lnTo>
                <a:lnTo>
                  <a:pt x="4769526" y="798318"/>
                </a:lnTo>
                <a:lnTo>
                  <a:pt x="4770605" y="801555"/>
                </a:lnTo>
                <a:lnTo>
                  <a:pt x="4766289" y="803713"/>
                </a:lnTo>
                <a:lnTo>
                  <a:pt x="4747946" y="802633"/>
                </a:lnTo>
                <a:lnTo>
                  <a:pt x="4742551" y="803713"/>
                </a:lnTo>
                <a:lnTo>
                  <a:pt x="4728524" y="802633"/>
                </a:lnTo>
                <a:lnTo>
                  <a:pt x="4717599" y="802633"/>
                </a:lnTo>
                <a:lnTo>
                  <a:pt x="4714362" y="799397"/>
                </a:lnTo>
                <a:cubicBezTo>
                  <a:pt x="4717330" y="795441"/>
                  <a:pt x="4718813" y="791529"/>
                  <a:pt x="4718813" y="787662"/>
                </a:cubicBezTo>
                <a:lnTo>
                  <a:pt x="4716520" y="775794"/>
                </a:lnTo>
                <a:cubicBezTo>
                  <a:pt x="4716520" y="772826"/>
                  <a:pt x="4719083" y="769274"/>
                  <a:pt x="4724208" y="765138"/>
                </a:cubicBezTo>
                <a:lnTo>
                  <a:pt x="4725287" y="756642"/>
                </a:lnTo>
                <a:lnTo>
                  <a:pt x="4724208" y="746930"/>
                </a:lnTo>
                <a:lnTo>
                  <a:pt x="4728524" y="739512"/>
                </a:lnTo>
                <a:lnTo>
                  <a:pt x="4725287" y="727778"/>
                </a:lnTo>
                <a:lnTo>
                  <a:pt x="4725287" y="723462"/>
                </a:lnTo>
                <a:lnTo>
                  <a:pt x="4726366" y="722382"/>
                </a:lnTo>
                <a:lnTo>
                  <a:pt x="4725287" y="718067"/>
                </a:lnTo>
                <a:lnTo>
                  <a:pt x="4723129" y="718067"/>
                </a:lnTo>
                <a:cubicBezTo>
                  <a:pt x="4720432" y="720225"/>
                  <a:pt x="4717869" y="721304"/>
                  <a:pt x="4715441" y="721304"/>
                </a:cubicBezTo>
                <a:lnTo>
                  <a:pt x="4701414" y="715909"/>
                </a:lnTo>
                <a:lnTo>
                  <a:pt x="4696019" y="719145"/>
                </a:lnTo>
                <a:lnTo>
                  <a:pt x="4694940" y="719145"/>
                </a:lnTo>
                <a:cubicBezTo>
                  <a:pt x="4692423" y="719145"/>
                  <a:pt x="4689545" y="717707"/>
                  <a:pt x="4686308" y="714830"/>
                </a:cubicBezTo>
                <a:lnTo>
                  <a:pt x="4684150" y="714830"/>
                </a:lnTo>
                <a:cubicBezTo>
                  <a:pt x="4684150" y="718606"/>
                  <a:pt x="4683071" y="720764"/>
                  <a:pt x="4680913" y="721304"/>
                </a:cubicBezTo>
                <a:lnTo>
                  <a:pt x="4679834" y="721304"/>
                </a:lnTo>
                <a:cubicBezTo>
                  <a:pt x="4676058" y="717707"/>
                  <a:pt x="4672821" y="715909"/>
                  <a:pt x="4670123" y="715909"/>
                </a:cubicBezTo>
                <a:lnTo>
                  <a:pt x="4666886" y="719145"/>
                </a:lnTo>
                <a:lnTo>
                  <a:pt x="4664728" y="719145"/>
                </a:lnTo>
                <a:lnTo>
                  <a:pt x="4660412" y="714830"/>
                </a:lnTo>
                <a:cubicBezTo>
                  <a:pt x="4660412" y="713931"/>
                  <a:pt x="4663649" y="712537"/>
                  <a:pt x="4670123" y="710648"/>
                </a:cubicBezTo>
                <a:lnTo>
                  <a:pt x="4671202" y="709570"/>
                </a:lnTo>
                <a:lnTo>
                  <a:pt x="4673360" y="709570"/>
                </a:lnTo>
                <a:lnTo>
                  <a:pt x="4681992" y="711728"/>
                </a:lnTo>
                <a:lnTo>
                  <a:pt x="4683071" y="711728"/>
                </a:lnTo>
                <a:lnTo>
                  <a:pt x="4683071" y="707412"/>
                </a:lnTo>
                <a:lnTo>
                  <a:pt x="4676597" y="675311"/>
                </a:lnTo>
                <a:lnTo>
                  <a:pt x="4677676" y="674232"/>
                </a:lnTo>
                <a:lnTo>
                  <a:pt x="4680913" y="674232"/>
                </a:lnTo>
                <a:lnTo>
                  <a:pt x="4689545" y="676390"/>
                </a:lnTo>
                <a:lnTo>
                  <a:pt x="4697098" y="676390"/>
                </a:lnTo>
                <a:lnTo>
                  <a:pt x="4702493" y="675311"/>
                </a:lnTo>
                <a:lnTo>
                  <a:pt x="4702493" y="676390"/>
                </a:lnTo>
                <a:lnTo>
                  <a:pt x="4703572" y="675311"/>
                </a:lnTo>
                <a:lnTo>
                  <a:pt x="4718813" y="675311"/>
                </a:lnTo>
                <a:close/>
                <a:moveTo>
                  <a:pt x="2645970" y="672962"/>
                </a:moveTo>
                <a:lnTo>
                  <a:pt x="2640575" y="674041"/>
                </a:lnTo>
                <a:lnTo>
                  <a:pt x="2640575" y="679571"/>
                </a:lnTo>
                <a:lnTo>
                  <a:pt x="2645970" y="682808"/>
                </a:lnTo>
                <a:cubicBezTo>
                  <a:pt x="2648129" y="682268"/>
                  <a:pt x="2649207" y="679346"/>
                  <a:pt x="2649207" y="674041"/>
                </a:cubicBezTo>
                <a:lnTo>
                  <a:pt x="2648129" y="672962"/>
                </a:lnTo>
                <a:close/>
                <a:moveTo>
                  <a:pt x="8107160" y="671709"/>
                </a:moveTo>
                <a:lnTo>
                  <a:pt x="8105002" y="673732"/>
                </a:lnTo>
                <a:lnTo>
                  <a:pt x="8105002" y="674811"/>
                </a:lnTo>
                <a:lnTo>
                  <a:pt x="8107160" y="672653"/>
                </a:lnTo>
                <a:close/>
                <a:moveTo>
                  <a:pt x="150116" y="671537"/>
                </a:moveTo>
                <a:cubicBezTo>
                  <a:pt x="144541" y="671537"/>
                  <a:pt x="137887" y="678102"/>
                  <a:pt x="130155" y="691229"/>
                </a:cubicBezTo>
                <a:cubicBezTo>
                  <a:pt x="125928" y="691229"/>
                  <a:pt x="122602" y="695186"/>
                  <a:pt x="120174" y="703098"/>
                </a:cubicBezTo>
                <a:cubicBezTo>
                  <a:pt x="115049" y="706336"/>
                  <a:pt x="112486" y="709932"/>
                  <a:pt x="112486" y="713888"/>
                </a:cubicBezTo>
                <a:lnTo>
                  <a:pt x="112486" y="716316"/>
                </a:lnTo>
                <a:cubicBezTo>
                  <a:pt x="118151" y="716316"/>
                  <a:pt x="124040" y="708673"/>
                  <a:pt x="130155" y="693387"/>
                </a:cubicBezTo>
                <a:lnTo>
                  <a:pt x="134606" y="692308"/>
                </a:lnTo>
                <a:cubicBezTo>
                  <a:pt x="140270" y="695186"/>
                  <a:pt x="146519" y="699861"/>
                  <a:pt x="153353" y="706336"/>
                </a:cubicBezTo>
                <a:lnTo>
                  <a:pt x="154432" y="706336"/>
                </a:lnTo>
                <a:lnTo>
                  <a:pt x="153353" y="698783"/>
                </a:lnTo>
                <a:lnTo>
                  <a:pt x="154432" y="692308"/>
                </a:lnTo>
                <a:cubicBezTo>
                  <a:pt x="153353" y="678461"/>
                  <a:pt x="151914" y="671537"/>
                  <a:pt x="150116" y="671537"/>
                </a:cubicBezTo>
                <a:close/>
                <a:moveTo>
                  <a:pt x="1100018" y="670222"/>
                </a:moveTo>
                <a:lnTo>
                  <a:pt x="1103254" y="673459"/>
                </a:lnTo>
                <a:lnTo>
                  <a:pt x="1102175" y="674538"/>
                </a:lnTo>
                <a:lnTo>
                  <a:pt x="1097725" y="674538"/>
                </a:lnTo>
                <a:lnTo>
                  <a:pt x="1097725" y="672380"/>
                </a:lnTo>
                <a:close/>
                <a:moveTo>
                  <a:pt x="3707815" y="669818"/>
                </a:moveTo>
                <a:cubicBezTo>
                  <a:pt x="3706196" y="669818"/>
                  <a:pt x="3705117" y="671616"/>
                  <a:pt x="3704578" y="675213"/>
                </a:cubicBezTo>
                <a:lnTo>
                  <a:pt x="3707815" y="674134"/>
                </a:lnTo>
                <a:close/>
                <a:moveTo>
                  <a:pt x="1698043" y="669818"/>
                </a:moveTo>
                <a:cubicBezTo>
                  <a:pt x="1696424" y="669818"/>
                  <a:pt x="1695344" y="671616"/>
                  <a:pt x="1694806" y="675212"/>
                </a:cubicBezTo>
                <a:lnTo>
                  <a:pt x="1698043" y="674133"/>
                </a:lnTo>
                <a:close/>
                <a:moveTo>
                  <a:pt x="8624798" y="669551"/>
                </a:moveTo>
                <a:lnTo>
                  <a:pt x="8624798" y="670630"/>
                </a:lnTo>
                <a:lnTo>
                  <a:pt x="8626956" y="670630"/>
                </a:lnTo>
                <a:lnTo>
                  <a:pt x="8626956" y="669551"/>
                </a:lnTo>
                <a:close/>
                <a:moveTo>
                  <a:pt x="8616166" y="669551"/>
                </a:moveTo>
                <a:lnTo>
                  <a:pt x="8616166" y="670630"/>
                </a:lnTo>
                <a:lnTo>
                  <a:pt x="8618324" y="670630"/>
                </a:lnTo>
                <a:lnTo>
                  <a:pt x="8618324" y="669551"/>
                </a:lnTo>
                <a:close/>
                <a:moveTo>
                  <a:pt x="5100548" y="669549"/>
                </a:moveTo>
                <a:lnTo>
                  <a:pt x="5100548" y="670628"/>
                </a:lnTo>
                <a:lnTo>
                  <a:pt x="5102706" y="670628"/>
                </a:lnTo>
                <a:lnTo>
                  <a:pt x="5102706" y="669549"/>
                </a:lnTo>
                <a:close/>
                <a:moveTo>
                  <a:pt x="5091916" y="669549"/>
                </a:moveTo>
                <a:lnTo>
                  <a:pt x="5091916" y="670628"/>
                </a:lnTo>
                <a:lnTo>
                  <a:pt x="5094074" y="670628"/>
                </a:lnTo>
                <a:lnTo>
                  <a:pt x="5094074" y="669549"/>
                </a:lnTo>
                <a:close/>
                <a:moveTo>
                  <a:pt x="2572194" y="668646"/>
                </a:moveTo>
                <a:lnTo>
                  <a:pt x="2571114" y="671883"/>
                </a:lnTo>
                <a:lnTo>
                  <a:pt x="2575431" y="674041"/>
                </a:lnTo>
                <a:lnTo>
                  <a:pt x="2577589" y="671883"/>
                </a:lnTo>
                <a:lnTo>
                  <a:pt x="2576509" y="668646"/>
                </a:lnTo>
                <a:close/>
                <a:moveTo>
                  <a:pt x="3759607" y="666581"/>
                </a:moveTo>
                <a:lnTo>
                  <a:pt x="3759607" y="668739"/>
                </a:lnTo>
                <a:lnTo>
                  <a:pt x="3760686" y="668739"/>
                </a:lnTo>
                <a:lnTo>
                  <a:pt x="3760686" y="666581"/>
                </a:lnTo>
                <a:close/>
                <a:moveTo>
                  <a:pt x="1749834" y="666580"/>
                </a:moveTo>
                <a:lnTo>
                  <a:pt x="1749834" y="668738"/>
                </a:lnTo>
                <a:lnTo>
                  <a:pt x="1750913" y="668738"/>
                </a:lnTo>
                <a:lnTo>
                  <a:pt x="1750913" y="666580"/>
                </a:lnTo>
                <a:close/>
                <a:moveTo>
                  <a:pt x="2628571" y="666488"/>
                </a:moveTo>
                <a:lnTo>
                  <a:pt x="2626414" y="668646"/>
                </a:lnTo>
                <a:lnTo>
                  <a:pt x="2628571" y="670804"/>
                </a:lnTo>
                <a:lnTo>
                  <a:pt x="2629650" y="669725"/>
                </a:lnTo>
                <a:lnTo>
                  <a:pt x="2629650" y="666488"/>
                </a:lnTo>
                <a:close/>
                <a:moveTo>
                  <a:pt x="7599907" y="665639"/>
                </a:moveTo>
                <a:lnTo>
                  <a:pt x="7599907" y="666718"/>
                </a:lnTo>
                <a:lnTo>
                  <a:pt x="7602065" y="669011"/>
                </a:lnTo>
                <a:lnTo>
                  <a:pt x="7605437" y="667932"/>
                </a:lnTo>
                <a:lnTo>
                  <a:pt x="7605437" y="665639"/>
                </a:lnTo>
                <a:close/>
                <a:moveTo>
                  <a:pt x="699586" y="664827"/>
                </a:moveTo>
                <a:lnTo>
                  <a:pt x="693112" y="690318"/>
                </a:lnTo>
                <a:lnTo>
                  <a:pt x="693112" y="691397"/>
                </a:lnTo>
                <a:lnTo>
                  <a:pt x="694190" y="691397"/>
                </a:lnTo>
                <a:lnTo>
                  <a:pt x="701608" y="668064"/>
                </a:lnTo>
                <a:lnTo>
                  <a:pt x="700664" y="664827"/>
                </a:lnTo>
                <a:close/>
                <a:moveTo>
                  <a:pt x="3734790" y="664423"/>
                </a:moveTo>
                <a:cubicBezTo>
                  <a:pt x="3725258" y="665323"/>
                  <a:pt x="3719503" y="666761"/>
                  <a:pt x="3717526" y="668739"/>
                </a:cubicBezTo>
                <a:lnTo>
                  <a:pt x="3713210" y="667660"/>
                </a:lnTo>
                <a:cubicBezTo>
                  <a:pt x="3709613" y="671796"/>
                  <a:pt x="3707815" y="676112"/>
                  <a:pt x="3707815" y="680608"/>
                </a:cubicBezTo>
                <a:cubicBezTo>
                  <a:pt x="3710692" y="692118"/>
                  <a:pt x="3715008" y="697872"/>
                  <a:pt x="3720763" y="697872"/>
                </a:cubicBezTo>
                <a:lnTo>
                  <a:pt x="3721842" y="696793"/>
                </a:lnTo>
                <a:lnTo>
                  <a:pt x="3729395" y="697872"/>
                </a:lnTo>
                <a:lnTo>
                  <a:pt x="3735869" y="697872"/>
                </a:lnTo>
                <a:cubicBezTo>
                  <a:pt x="3735869" y="694995"/>
                  <a:pt x="3737667" y="693556"/>
                  <a:pt x="3741264" y="693556"/>
                </a:cubicBezTo>
                <a:lnTo>
                  <a:pt x="3744501" y="684924"/>
                </a:lnTo>
                <a:lnTo>
                  <a:pt x="3744501" y="674134"/>
                </a:lnTo>
                <a:cubicBezTo>
                  <a:pt x="3743781" y="671976"/>
                  <a:pt x="3740544" y="668739"/>
                  <a:pt x="3734790" y="664423"/>
                </a:cubicBezTo>
                <a:close/>
                <a:moveTo>
                  <a:pt x="1725016" y="664422"/>
                </a:moveTo>
                <a:cubicBezTo>
                  <a:pt x="1715486" y="665322"/>
                  <a:pt x="1709731" y="666760"/>
                  <a:pt x="1707753" y="668738"/>
                </a:cubicBezTo>
                <a:lnTo>
                  <a:pt x="1703437" y="667659"/>
                </a:lnTo>
                <a:cubicBezTo>
                  <a:pt x="1699841" y="671796"/>
                  <a:pt x="1698043" y="676112"/>
                  <a:pt x="1698043" y="680607"/>
                </a:cubicBezTo>
                <a:cubicBezTo>
                  <a:pt x="1700919" y="692117"/>
                  <a:pt x="1705236" y="697871"/>
                  <a:pt x="1710992" y="697871"/>
                </a:cubicBezTo>
                <a:lnTo>
                  <a:pt x="1712070" y="696792"/>
                </a:lnTo>
                <a:lnTo>
                  <a:pt x="1719622" y="697871"/>
                </a:lnTo>
                <a:lnTo>
                  <a:pt x="1726097" y="697871"/>
                </a:lnTo>
                <a:cubicBezTo>
                  <a:pt x="1726097" y="694994"/>
                  <a:pt x="1727894" y="693556"/>
                  <a:pt x="1731491" y="693556"/>
                </a:cubicBezTo>
                <a:lnTo>
                  <a:pt x="1734728" y="684923"/>
                </a:lnTo>
                <a:lnTo>
                  <a:pt x="1734728" y="674133"/>
                </a:lnTo>
                <a:cubicBezTo>
                  <a:pt x="1734009" y="671975"/>
                  <a:pt x="1730772" y="668738"/>
                  <a:pt x="1725016" y="664422"/>
                </a:cubicBezTo>
                <a:close/>
                <a:moveTo>
                  <a:pt x="7619733" y="663481"/>
                </a:moveTo>
                <a:lnTo>
                  <a:pt x="7609753" y="665639"/>
                </a:lnTo>
                <a:lnTo>
                  <a:pt x="7609753" y="667932"/>
                </a:lnTo>
                <a:cubicBezTo>
                  <a:pt x="7616407" y="667932"/>
                  <a:pt x="7619733" y="673327"/>
                  <a:pt x="7619733" y="684117"/>
                </a:cubicBezTo>
                <a:cubicBezTo>
                  <a:pt x="7621172" y="684117"/>
                  <a:pt x="7622970" y="689197"/>
                  <a:pt x="7625128" y="699358"/>
                </a:cubicBezTo>
                <a:lnTo>
                  <a:pt x="7627421" y="701516"/>
                </a:lnTo>
                <a:lnTo>
                  <a:pt x="7630658" y="702595"/>
                </a:lnTo>
                <a:cubicBezTo>
                  <a:pt x="7635064" y="700977"/>
                  <a:pt x="7637267" y="698459"/>
                  <a:pt x="7637267" y="695042"/>
                </a:cubicBezTo>
                <a:lnTo>
                  <a:pt x="7635109" y="688568"/>
                </a:lnTo>
                <a:cubicBezTo>
                  <a:pt x="7636548" y="687399"/>
                  <a:pt x="7637987" y="680116"/>
                  <a:pt x="7639425" y="666718"/>
                </a:cubicBezTo>
                <a:lnTo>
                  <a:pt x="7638346" y="665639"/>
                </a:lnTo>
                <a:lnTo>
                  <a:pt x="7629579" y="665639"/>
                </a:lnTo>
                <a:close/>
                <a:moveTo>
                  <a:pt x="8211418" y="663077"/>
                </a:moveTo>
                <a:lnTo>
                  <a:pt x="8209260" y="665234"/>
                </a:lnTo>
                <a:lnTo>
                  <a:pt x="8209260" y="666314"/>
                </a:lnTo>
                <a:lnTo>
                  <a:pt x="8211418" y="668472"/>
                </a:lnTo>
                <a:lnTo>
                  <a:pt x="8212497" y="667393"/>
                </a:lnTo>
                <a:lnTo>
                  <a:pt x="8212497" y="663077"/>
                </a:lnTo>
                <a:close/>
                <a:moveTo>
                  <a:pt x="3733711" y="662265"/>
                </a:moveTo>
                <a:lnTo>
                  <a:pt x="3733711" y="663344"/>
                </a:lnTo>
                <a:lnTo>
                  <a:pt x="3735869" y="663344"/>
                </a:lnTo>
                <a:lnTo>
                  <a:pt x="3735869" y="662265"/>
                </a:lnTo>
                <a:close/>
                <a:moveTo>
                  <a:pt x="1723938" y="662264"/>
                </a:moveTo>
                <a:lnTo>
                  <a:pt x="1723938" y="663343"/>
                </a:lnTo>
                <a:lnTo>
                  <a:pt x="1726097" y="663343"/>
                </a:lnTo>
                <a:lnTo>
                  <a:pt x="1726097" y="662264"/>
                </a:lnTo>
                <a:close/>
                <a:moveTo>
                  <a:pt x="573207" y="660511"/>
                </a:moveTo>
                <a:lnTo>
                  <a:pt x="570106" y="663748"/>
                </a:lnTo>
                <a:lnTo>
                  <a:pt x="570106" y="664827"/>
                </a:lnTo>
                <a:lnTo>
                  <a:pt x="574286" y="670087"/>
                </a:lnTo>
                <a:lnTo>
                  <a:pt x="574286" y="672245"/>
                </a:lnTo>
                <a:lnTo>
                  <a:pt x="572128" y="675482"/>
                </a:lnTo>
                <a:lnTo>
                  <a:pt x="572128" y="677505"/>
                </a:lnTo>
                <a:lnTo>
                  <a:pt x="574286" y="679663"/>
                </a:lnTo>
                <a:lnTo>
                  <a:pt x="576445" y="679663"/>
                </a:lnTo>
                <a:lnTo>
                  <a:pt x="578603" y="677505"/>
                </a:lnTo>
                <a:lnTo>
                  <a:pt x="578603" y="666985"/>
                </a:lnTo>
                <a:close/>
                <a:moveTo>
                  <a:pt x="3082141" y="659567"/>
                </a:moveTo>
                <a:lnTo>
                  <a:pt x="3079983" y="662805"/>
                </a:lnTo>
                <a:lnTo>
                  <a:pt x="3079983" y="663884"/>
                </a:lnTo>
                <a:cubicBezTo>
                  <a:pt x="3084928" y="663164"/>
                  <a:pt x="3087401" y="662085"/>
                  <a:pt x="3087401" y="660647"/>
                </a:cubicBezTo>
                <a:close/>
                <a:moveTo>
                  <a:pt x="7557016" y="659165"/>
                </a:moveTo>
                <a:lnTo>
                  <a:pt x="7558230" y="659165"/>
                </a:lnTo>
                <a:lnTo>
                  <a:pt x="7558230" y="661323"/>
                </a:lnTo>
                <a:lnTo>
                  <a:pt x="7557016" y="661323"/>
                </a:lnTo>
                <a:close/>
                <a:moveTo>
                  <a:pt x="9273130" y="656872"/>
                </a:moveTo>
                <a:lnTo>
                  <a:pt x="9275288" y="659031"/>
                </a:lnTo>
                <a:lnTo>
                  <a:pt x="9276367" y="659031"/>
                </a:lnTo>
                <a:lnTo>
                  <a:pt x="9274209" y="656872"/>
                </a:lnTo>
                <a:close/>
                <a:moveTo>
                  <a:pt x="6758530" y="656872"/>
                </a:moveTo>
                <a:lnTo>
                  <a:pt x="6760688" y="659030"/>
                </a:lnTo>
                <a:lnTo>
                  <a:pt x="6761767" y="659030"/>
                </a:lnTo>
                <a:lnTo>
                  <a:pt x="6759609" y="656872"/>
                </a:lnTo>
                <a:close/>
                <a:moveTo>
                  <a:pt x="4243931" y="656870"/>
                </a:moveTo>
                <a:lnTo>
                  <a:pt x="4246089" y="659028"/>
                </a:lnTo>
                <a:lnTo>
                  <a:pt x="4247168" y="659028"/>
                </a:lnTo>
                <a:lnTo>
                  <a:pt x="4245010" y="656870"/>
                </a:lnTo>
                <a:close/>
                <a:moveTo>
                  <a:pt x="2234159" y="656870"/>
                </a:moveTo>
                <a:lnTo>
                  <a:pt x="2236316" y="659028"/>
                </a:lnTo>
                <a:lnTo>
                  <a:pt x="2237396" y="659028"/>
                </a:lnTo>
                <a:lnTo>
                  <a:pt x="2235238" y="656870"/>
                </a:lnTo>
                <a:close/>
                <a:moveTo>
                  <a:pt x="174259" y="656162"/>
                </a:moveTo>
                <a:lnTo>
                  <a:pt x="173180" y="657241"/>
                </a:lnTo>
                <a:lnTo>
                  <a:pt x="173180" y="661557"/>
                </a:lnTo>
                <a:lnTo>
                  <a:pt x="175338" y="661557"/>
                </a:lnTo>
                <a:lnTo>
                  <a:pt x="176552" y="657241"/>
                </a:lnTo>
                <a:lnTo>
                  <a:pt x="175338" y="656162"/>
                </a:lnTo>
                <a:close/>
                <a:moveTo>
                  <a:pt x="9252629" y="654715"/>
                </a:moveTo>
                <a:lnTo>
                  <a:pt x="9252629" y="657952"/>
                </a:lnTo>
                <a:lnTo>
                  <a:pt x="9258024" y="659031"/>
                </a:lnTo>
                <a:lnTo>
                  <a:pt x="9259103" y="657952"/>
                </a:lnTo>
                <a:lnTo>
                  <a:pt x="9259103" y="656872"/>
                </a:lnTo>
                <a:lnTo>
                  <a:pt x="9254787" y="654715"/>
                </a:lnTo>
                <a:close/>
                <a:moveTo>
                  <a:pt x="6738029" y="654714"/>
                </a:moveTo>
                <a:lnTo>
                  <a:pt x="6738029" y="657951"/>
                </a:lnTo>
                <a:lnTo>
                  <a:pt x="6743424" y="659030"/>
                </a:lnTo>
                <a:lnTo>
                  <a:pt x="6744503" y="657951"/>
                </a:lnTo>
                <a:lnTo>
                  <a:pt x="6744503" y="656872"/>
                </a:lnTo>
                <a:lnTo>
                  <a:pt x="6740187" y="654714"/>
                </a:lnTo>
                <a:close/>
                <a:moveTo>
                  <a:pt x="4223430" y="654712"/>
                </a:moveTo>
                <a:lnTo>
                  <a:pt x="4223430" y="657949"/>
                </a:lnTo>
                <a:lnTo>
                  <a:pt x="4228825" y="659028"/>
                </a:lnTo>
                <a:lnTo>
                  <a:pt x="4229904" y="657949"/>
                </a:lnTo>
                <a:lnTo>
                  <a:pt x="4229904" y="656870"/>
                </a:lnTo>
                <a:lnTo>
                  <a:pt x="4225588" y="654712"/>
                </a:lnTo>
                <a:close/>
                <a:moveTo>
                  <a:pt x="2213658" y="654711"/>
                </a:moveTo>
                <a:lnTo>
                  <a:pt x="2213658" y="657949"/>
                </a:lnTo>
                <a:lnTo>
                  <a:pt x="2219052" y="659028"/>
                </a:lnTo>
                <a:lnTo>
                  <a:pt x="2220131" y="657949"/>
                </a:lnTo>
                <a:lnTo>
                  <a:pt x="2220131" y="656870"/>
                </a:lnTo>
                <a:lnTo>
                  <a:pt x="2215816" y="654711"/>
                </a:lnTo>
                <a:close/>
                <a:moveTo>
                  <a:pt x="3749896" y="653633"/>
                </a:moveTo>
                <a:lnTo>
                  <a:pt x="3749896" y="654712"/>
                </a:lnTo>
                <a:lnTo>
                  <a:pt x="3752054" y="654712"/>
                </a:lnTo>
                <a:lnTo>
                  <a:pt x="3752054" y="653633"/>
                </a:lnTo>
                <a:close/>
                <a:moveTo>
                  <a:pt x="1740123" y="653632"/>
                </a:moveTo>
                <a:lnTo>
                  <a:pt x="1740123" y="654711"/>
                </a:lnTo>
                <a:lnTo>
                  <a:pt x="1742281" y="654711"/>
                </a:lnTo>
                <a:lnTo>
                  <a:pt x="1742281" y="653632"/>
                </a:lnTo>
                <a:close/>
                <a:moveTo>
                  <a:pt x="8214655" y="653366"/>
                </a:moveTo>
                <a:lnTo>
                  <a:pt x="8214655" y="654445"/>
                </a:lnTo>
                <a:lnTo>
                  <a:pt x="8216813" y="654445"/>
                </a:lnTo>
                <a:lnTo>
                  <a:pt x="8216813" y="653366"/>
                </a:lnTo>
                <a:close/>
                <a:moveTo>
                  <a:pt x="143372" y="651846"/>
                </a:moveTo>
                <a:lnTo>
                  <a:pt x="143372" y="655083"/>
                </a:lnTo>
                <a:cubicBezTo>
                  <a:pt x="143372" y="656881"/>
                  <a:pt x="146340" y="658320"/>
                  <a:pt x="152274" y="659399"/>
                </a:cubicBezTo>
                <a:lnTo>
                  <a:pt x="152274" y="655083"/>
                </a:lnTo>
                <a:lnTo>
                  <a:pt x="149037" y="651846"/>
                </a:lnTo>
                <a:close/>
                <a:moveTo>
                  <a:pt x="3093740" y="650126"/>
                </a:moveTo>
                <a:cubicBezTo>
                  <a:pt x="3092571" y="657140"/>
                  <a:pt x="3090818" y="660647"/>
                  <a:pt x="3088480" y="660647"/>
                </a:cubicBezTo>
                <a:lnTo>
                  <a:pt x="3088480" y="661726"/>
                </a:lnTo>
                <a:lnTo>
                  <a:pt x="3089559" y="661726"/>
                </a:lnTo>
                <a:lnTo>
                  <a:pt x="3093740" y="660647"/>
                </a:lnTo>
                <a:lnTo>
                  <a:pt x="3092661" y="659567"/>
                </a:lnTo>
                <a:lnTo>
                  <a:pt x="3092661" y="657544"/>
                </a:lnTo>
                <a:lnTo>
                  <a:pt x="3096977" y="651205"/>
                </a:lnTo>
                <a:close/>
                <a:moveTo>
                  <a:pt x="9286078" y="649320"/>
                </a:moveTo>
                <a:lnTo>
                  <a:pt x="9286078" y="652557"/>
                </a:lnTo>
                <a:lnTo>
                  <a:pt x="9289315" y="649320"/>
                </a:lnTo>
                <a:close/>
                <a:moveTo>
                  <a:pt x="6771478" y="649319"/>
                </a:moveTo>
                <a:lnTo>
                  <a:pt x="6771478" y="652556"/>
                </a:lnTo>
                <a:lnTo>
                  <a:pt x="6774715" y="649319"/>
                </a:lnTo>
                <a:close/>
                <a:moveTo>
                  <a:pt x="4256879" y="649317"/>
                </a:moveTo>
                <a:lnTo>
                  <a:pt x="4256879" y="652555"/>
                </a:lnTo>
                <a:lnTo>
                  <a:pt x="4260116" y="649317"/>
                </a:lnTo>
                <a:close/>
                <a:moveTo>
                  <a:pt x="2247107" y="649317"/>
                </a:moveTo>
                <a:lnTo>
                  <a:pt x="2247107" y="652554"/>
                </a:lnTo>
                <a:lnTo>
                  <a:pt x="2250344" y="649317"/>
                </a:lnTo>
                <a:close/>
                <a:moveTo>
                  <a:pt x="66089" y="647530"/>
                </a:moveTo>
                <a:cubicBezTo>
                  <a:pt x="63211" y="648968"/>
                  <a:pt x="59210" y="649688"/>
                  <a:pt x="54085" y="649688"/>
                </a:cubicBezTo>
                <a:lnTo>
                  <a:pt x="47476" y="649688"/>
                </a:lnTo>
                <a:cubicBezTo>
                  <a:pt x="47476" y="650767"/>
                  <a:pt x="52961" y="654363"/>
                  <a:pt x="63931" y="660478"/>
                </a:cubicBezTo>
                <a:cubicBezTo>
                  <a:pt x="63931" y="662636"/>
                  <a:pt x="67617" y="665963"/>
                  <a:pt x="74991" y="670459"/>
                </a:cubicBezTo>
                <a:cubicBezTo>
                  <a:pt x="83802" y="681249"/>
                  <a:pt x="88568" y="688532"/>
                  <a:pt x="89287" y="692308"/>
                </a:cubicBezTo>
                <a:lnTo>
                  <a:pt x="91445" y="692308"/>
                </a:lnTo>
                <a:cubicBezTo>
                  <a:pt x="95222" y="677023"/>
                  <a:pt x="97110" y="666412"/>
                  <a:pt x="97110" y="660478"/>
                </a:cubicBezTo>
                <a:cubicBezTo>
                  <a:pt x="97110" y="653285"/>
                  <a:pt x="94143" y="649688"/>
                  <a:pt x="88208" y="649688"/>
                </a:cubicBezTo>
                <a:lnTo>
                  <a:pt x="79441" y="647530"/>
                </a:lnTo>
                <a:lnTo>
                  <a:pt x="66089" y="648609"/>
                </a:lnTo>
                <a:close/>
                <a:moveTo>
                  <a:pt x="9259103" y="647162"/>
                </a:moveTo>
                <a:lnTo>
                  <a:pt x="9256945" y="649320"/>
                </a:lnTo>
                <a:lnTo>
                  <a:pt x="9256945" y="650399"/>
                </a:lnTo>
                <a:lnTo>
                  <a:pt x="9260182" y="650399"/>
                </a:lnTo>
                <a:lnTo>
                  <a:pt x="9260182" y="647162"/>
                </a:lnTo>
                <a:close/>
                <a:moveTo>
                  <a:pt x="6744503" y="647161"/>
                </a:moveTo>
                <a:lnTo>
                  <a:pt x="6742345" y="649319"/>
                </a:lnTo>
                <a:lnTo>
                  <a:pt x="6742345" y="650398"/>
                </a:lnTo>
                <a:lnTo>
                  <a:pt x="6745582" y="650398"/>
                </a:lnTo>
                <a:lnTo>
                  <a:pt x="6745582" y="647161"/>
                </a:lnTo>
                <a:close/>
                <a:moveTo>
                  <a:pt x="4229904" y="647159"/>
                </a:moveTo>
                <a:lnTo>
                  <a:pt x="4227746" y="649317"/>
                </a:lnTo>
                <a:lnTo>
                  <a:pt x="4227746" y="650397"/>
                </a:lnTo>
                <a:lnTo>
                  <a:pt x="4230983" y="650397"/>
                </a:lnTo>
                <a:lnTo>
                  <a:pt x="4230983" y="647159"/>
                </a:lnTo>
                <a:close/>
                <a:moveTo>
                  <a:pt x="2220131" y="647159"/>
                </a:moveTo>
                <a:lnTo>
                  <a:pt x="2217973" y="649317"/>
                </a:lnTo>
                <a:lnTo>
                  <a:pt x="2217973" y="650396"/>
                </a:lnTo>
                <a:lnTo>
                  <a:pt x="2221211" y="650396"/>
                </a:lnTo>
                <a:lnTo>
                  <a:pt x="2221211" y="647159"/>
                </a:lnTo>
                <a:close/>
                <a:moveTo>
                  <a:pt x="8115657" y="646891"/>
                </a:moveTo>
                <a:lnTo>
                  <a:pt x="8113499" y="649050"/>
                </a:lnTo>
                <a:lnTo>
                  <a:pt x="8114578" y="656603"/>
                </a:lnTo>
                <a:lnTo>
                  <a:pt x="8117815" y="653366"/>
                </a:lnTo>
                <a:close/>
                <a:moveTo>
                  <a:pt x="9270972" y="646082"/>
                </a:moveTo>
                <a:lnTo>
                  <a:pt x="9269893" y="647162"/>
                </a:lnTo>
                <a:lnTo>
                  <a:pt x="9269893" y="648241"/>
                </a:lnTo>
                <a:lnTo>
                  <a:pt x="9270972" y="653636"/>
                </a:lnTo>
                <a:lnTo>
                  <a:pt x="9273130" y="653636"/>
                </a:lnTo>
                <a:cubicBezTo>
                  <a:pt x="9273130" y="651478"/>
                  <a:pt x="9274209" y="650399"/>
                  <a:pt x="9276367" y="650399"/>
                </a:cubicBezTo>
                <a:lnTo>
                  <a:pt x="9276367" y="647162"/>
                </a:lnTo>
                <a:close/>
                <a:moveTo>
                  <a:pt x="6756372" y="646082"/>
                </a:moveTo>
                <a:lnTo>
                  <a:pt x="6755293" y="647161"/>
                </a:lnTo>
                <a:lnTo>
                  <a:pt x="6755293" y="648240"/>
                </a:lnTo>
                <a:lnTo>
                  <a:pt x="6756372" y="653635"/>
                </a:lnTo>
                <a:lnTo>
                  <a:pt x="6758530" y="653635"/>
                </a:lnTo>
                <a:cubicBezTo>
                  <a:pt x="6758530" y="651476"/>
                  <a:pt x="6759609" y="650398"/>
                  <a:pt x="6761767" y="650398"/>
                </a:cubicBezTo>
                <a:lnTo>
                  <a:pt x="6761767" y="647161"/>
                </a:lnTo>
                <a:close/>
                <a:moveTo>
                  <a:pt x="4241773" y="646080"/>
                </a:moveTo>
                <a:lnTo>
                  <a:pt x="4240694" y="647159"/>
                </a:lnTo>
                <a:lnTo>
                  <a:pt x="4240694" y="648238"/>
                </a:lnTo>
                <a:lnTo>
                  <a:pt x="4241773" y="653633"/>
                </a:lnTo>
                <a:lnTo>
                  <a:pt x="4243931" y="653633"/>
                </a:lnTo>
                <a:cubicBezTo>
                  <a:pt x="4243931" y="651475"/>
                  <a:pt x="4245010" y="650397"/>
                  <a:pt x="4247168" y="650397"/>
                </a:cubicBezTo>
                <a:lnTo>
                  <a:pt x="4247168" y="647159"/>
                </a:lnTo>
                <a:close/>
                <a:moveTo>
                  <a:pt x="3720763" y="646080"/>
                </a:moveTo>
                <a:lnTo>
                  <a:pt x="3718605" y="648238"/>
                </a:lnTo>
                <a:lnTo>
                  <a:pt x="3720763" y="648238"/>
                </a:lnTo>
                <a:close/>
                <a:moveTo>
                  <a:pt x="2232001" y="646080"/>
                </a:moveTo>
                <a:lnTo>
                  <a:pt x="2230921" y="647159"/>
                </a:lnTo>
                <a:lnTo>
                  <a:pt x="2230921" y="648237"/>
                </a:lnTo>
                <a:lnTo>
                  <a:pt x="2232001" y="653633"/>
                </a:lnTo>
                <a:lnTo>
                  <a:pt x="2234159" y="653633"/>
                </a:lnTo>
                <a:cubicBezTo>
                  <a:pt x="2234159" y="651475"/>
                  <a:pt x="2235238" y="650396"/>
                  <a:pt x="2237396" y="650396"/>
                </a:cubicBezTo>
                <a:lnTo>
                  <a:pt x="2237396" y="647159"/>
                </a:lnTo>
                <a:close/>
                <a:moveTo>
                  <a:pt x="1710992" y="646079"/>
                </a:moveTo>
                <a:lnTo>
                  <a:pt x="1708834" y="648237"/>
                </a:lnTo>
                <a:lnTo>
                  <a:pt x="1710992" y="648237"/>
                </a:lnTo>
                <a:close/>
                <a:moveTo>
                  <a:pt x="3161718" y="645810"/>
                </a:moveTo>
                <a:lnTo>
                  <a:pt x="3160639" y="649047"/>
                </a:lnTo>
                <a:cubicBezTo>
                  <a:pt x="3161718" y="651834"/>
                  <a:pt x="3162751" y="653228"/>
                  <a:pt x="3163741" y="653228"/>
                </a:cubicBezTo>
                <a:cubicBezTo>
                  <a:pt x="3163741" y="651160"/>
                  <a:pt x="3164460" y="650126"/>
                  <a:pt x="3165899" y="650126"/>
                </a:cubicBezTo>
                <a:cubicBezTo>
                  <a:pt x="3164820" y="647249"/>
                  <a:pt x="3163741" y="645810"/>
                  <a:pt x="3162662" y="645810"/>
                </a:cubicBezTo>
                <a:close/>
                <a:moveTo>
                  <a:pt x="713342" y="645674"/>
                </a:moveTo>
                <a:lnTo>
                  <a:pt x="708083" y="647832"/>
                </a:lnTo>
                <a:lnTo>
                  <a:pt x="710105" y="649990"/>
                </a:lnTo>
                <a:lnTo>
                  <a:pt x="714422" y="648911"/>
                </a:lnTo>
                <a:lnTo>
                  <a:pt x="714422" y="645674"/>
                </a:lnTo>
                <a:close/>
                <a:moveTo>
                  <a:pt x="3096977" y="644731"/>
                </a:moveTo>
                <a:lnTo>
                  <a:pt x="3096977" y="645810"/>
                </a:lnTo>
                <a:lnTo>
                  <a:pt x="3101159" y="646889"/>
                </a:lnTo>
                <a:lnTo>
                  <a:pt x="3101159" y="644731"/>
                </a:lnTo>
                <a:close/>
                <a:moveTo>
                  <a:pt x="3157402" y="642708"/>
                </a:moveTo>
                <a:lnTo>
                  <a:pt x="3157402" y="643652"/>
                </a:lnTo>
                <a:lnTo>
                  <a:pt x="3160639" y="644731"/>
                </a:lnTo>
                <a:lnTo>
                  <a:pt x="3160639" y="642708"/>
                </a:lnTo>
                <a:close/>
                <a:moveTo>
                  <a:pt x="2722041" y="642615"/>
                </a:moveTo>
                <a:lnTo>
                  <a:pt x="2720961" y="643694"/>
                </a:lnTo>
                <a:lnTo>
                  <a:pt x="2720961" y="644773"/>
                </a:lnTo>
                <a:lnTo>
                  <a:pt x="2724199" y="644773"/>
                </a:lnTo>
                <a:close/>
                <a:moveTo>
                  <a:pt x="739914" y="642572"/>
                </a:moveTo>
                <a:lnTo>
                  <a:pt x="739914" y="645674"/>
                </a:lnTo>
                <a:lnTo>
                  <a:pt x="740857" y="645674"/>
                </a:lnTo>
                <a:lnTo>
                  <a:pt x="740857" y="642572"/>
                </a:lnTo>
                <a:close/>
                <a:moveTo>
                  <a:pt x="3724000" y="640685"/>
                </a:moveTo>
                <a:lnTo>
                  <a:pt x="3731553" y="640685"/>
                </a:lnTo>
                <a:cubicBezTo>
                  <a:pt x="3735869" y="641045"/>
                  <a:pt x="3738027" y="642124"/>
                  <a:pt x="3738027" y="643922"/>
                </a:cubicBezTo>
                <a:lnTo>
                  <a:pt x="3739106" y="642843"/>
                </a:lnTo>
                <a:cubicBezTo>
                  <a:pt x="3744680" y="642843"/>
                  <a:pt x="3750435" y="646080"/>
                  <a:pt x="3756370" y="652554"/>
                </a:cubicBezTo>
                <a:lnTo>
                  <a:pt x="3755291" y="653633"/>
                </a:lnTo>
                <a:lnTo>
                  <a:pt x="3755291" y="654712"/>
                </a:lnTo>
                <a:cubicBezTo>
                  <a:pt x="3761045" y="654712"/>
                  <a:pt x="3764282" y="661186"/>
                  <a:pt x="3765002" y="674134"/>
                </a:cubicBezTo>
                <a:lnTo>
                  <a:pt x="3766081" y="675213"/>
                </a:lnTo>
                <a:cubicBezTo>
                  <a:pt x="3764282" y="689960"/>
                  <a:pt x="3762484" y="698232"/>
                  <a:pt x="3760686" y="700030"/>
                </a:cubicBezTo>
                <a:lnTo>
                  <a:pt x="3761765" y="704346"/>
                </a:lnTo>
                <a:lnTo>
                  <a:pt x="3754212" y="712978"/>
                </a:lnTo>
                <a:lnTo>
                  <a:pt x="3748817" y="711899"/>
                </a:lnTo>
                <a:lnTo>
                  <a:pt x="3727237" y="721610"/>
                </a:lnTo>
                <a:lnTo>
                  <a:pt x="3722921" y="721610"/>
                </a:lnTo>
                <a:cubicBezTo>
                  <a:pt x="3722921" y="719811"/>
                  <a:pt x="3721482" y="718733"/>
                  <a:pt x="3718605" y="718373"/>
                </a:cubicBezTo>
                <a:lnTo>
                  <a:pt x="3718605" y="715136"/>
                </a:lnTo>
                <a:lnTo>
                  <a:pt x="3716447" y="715136"/>
                </a:lnTo>
                <a:cubicBezTo>
                  <a:pt x="3716447" y="717295"/>
                  <a:pt x="3715727" y="718373"/>
                  <a:pt x="3714289" y="718373"/>
                </a:cubicBezTo>
                <a:lnTo>
                  <a:pt x="3712131" y="718373"/>
                </a:lnTo>
                <a:lnTo>
                  <a:pt x="3706736" y="714057"/>
                </a:lnTo>
                <a:lnTo>
                  <a:pt x="3703499" y="716215"/>
                </a:lnTo>
                <a:cubicBezTo>
                  <a:pt x="3701700" y="714777"/>
                  <a:pt x="3698823" y="709022"/>
                  <a:pt x="3694867" y="698951"/>
                </a:cubicBezTo>
                <a:cubicBezTo>
                  <a:pt x="3693248" y="698951"/>
                  <a:pt x="3691449" y="695355"/>
                  <a:pt x="3689472" y="688161"/>
                </a:cubicBezTo>
                <a:lnTo>
                  <a:pt x="3689472" y="671976"/>
                </a:lnTo>
                <a:lnTo>
                  <a:pt x="3687314" y="671976"/>
                </a:lnTo>
                <a:lnTo>
                  <a:pt x="3692709" y="661186"/>
                </a:lnTo>
                <a:lnTo>
                  <a:pt x="3692709" y="659028"/>
                </a:lnTo>
                <a:cubicBezTo>
                  <a:pt x="3694147" y="659028"/>
                  <a:pt x="3694867" y="660467"/>
                  <a:pt x="3694867" y="663344"/>
                </a:cubicBezTo>
                <a:lnTo>
                  <a:pt x="3698104" y="663344"/>
                </a:lnTo>
                <a:lnTo>
                  <a:pt x="3698104" y="657949"/>
                </a:lnTo>
                <a:cubicBezTo>
                  <a:pt x="3702599" y="651475"/>
                  <a:pt x="3711231" y="645720"/>
                  <a:pt x="3724000" y="640685"/>
                </a:cubicBezTo>
                <a:close/>
                <a:moveTo>
                  <a:pt x="1714228" y="640684"/>
                </a:moveTo>
                <a:lnTo>
                  <a:pt x="1721781" y="640684"/>
                </a:lnTo>
                <a:cubicBezTo>
                  <a:pt x="1726097" y="641044"/>
                  <a:pt x="1728255" y="642123"/>
                  <a:pt x="1728255" y="643921"/>
                </a:cubicBezTo>
                <a:lnTo>
                  <a:pt x="1729332" y="642842"/>
                </a:lnTo>
                <a:cubicBezTo>
                  <a:pt x="1734908" y="642842"/>
                  <a:pt x="1740664" y="646079"/>
                  <a:pt x="1746598" y="652553"/>
                </a:cubicBezTo>
                <a:lnTo>
                  <a:pt x="1745518" y="653632"/>
                </a:lnTo>
                <a:lnTo>
                  <a:pt x="1745518" y="654711"/>
                </a:lnTo>
                <a:cubicBezTo>
                  <a:pt x="1751273" y="654711"/>
                  <a:pt x="1754510" y="661185"/>
                  <a:pt x="1755230" y="674133"/>
                </a:cubicBezTo>
                <a:lnTo>
                  <a:pt x="1756309" y="675212"/>
                </a:lnTo>
                <a:cubicBezTo>
                  <a:pt x="1754510" y="689959"/>
                  <a:pt x="1752711" y="698231"/>
                  <a:pt x="1750913" y="700030"/>
                </a:cubicBezTo>
                <a:lnTo>
                  <a:pt x="1751993" y="704345"/>
                </a:lnTo>
                <a:lnTo>
                  <a:pt x="1744439" y="712978"/>
                </a:lnTo>
                <a:lnTo>
                  <a:pt x="1739045" y="711899"/>
                </a:lnTo>
                <a:lnTo>
                  <a:pt x="1717464" y="721610"/>
                </a:lnTo>
                <a:lnTo>
                  <a:pt x="1713149" y="721610"/>
                </a:lnTo>
                <a:cubicBezTo>
                  <a:pt x="1713149" y="719811"/>
                  <a:pt x="1711709" y="718732"/>
                  <a:pt x="1708834" y="718373"/>
                </a:cubicBezTo>
                <a:lnTo>
                  <a:pt x="1708834" y="715136"/>
                </a:lnTo>
                <a:lnTo>
                  <a:pt x="1706674" y="715136"/>
                </a:lnTo>
                <a:cubicBezTo>
                  <a:pt x="1706674" y="717293"/>
                  <a:pt x="1705955" y="718373"/>
                  <a:pt x="1704516" y="718373"/>
                </a:cubicBezTo>
                <a:lnTo>
                  <a:pt x="1702358" y="718373"/>
                </a:lnTo>
                <a:lnTo>
                  <a:pt x="1696964" y="714056"/>
                </a:lnTo>
                <a:lnTo>
                  <a:pt x="1693727" y="716215"/>
                </a:lnTo>
                <a:cubicBezTo>
                  <a:pt x="1691928" y="714776"/>
                  <a:pt x="1689050" y="709021"/>
                  <a:pt x="1685095" y="698950"/>
                </a:cubicBezTo>
                <a:cubicBezTo>
                  <a:pt x="1683476" y="698950"/>
                  <a:pt x="1681678" y="695354"/>
                  <a:pt x="1679699" y="688161"/>
                </a:cubicBezTo>
                <a:lnTo>
                  <a:pt x="1679699" y="671975"/>
                </a:lnTo>
                <a:lnTo>
                  <a:pt x="1677542" y="671975"/>
                </a:lnTo>
                <a:lnTo>
                  <a:pt x="1682937" y="661185"/>
                </a:lnTo>
                <a:lnTo>
                  <a:pt x="1682937" y="659027"/>
                </a:lnTo>
                <a:cubicBezTo>
                  <a:pt x="1684374" y="659027"/>
                  <a:pt x="1685095" y="660466"/>
                  <a:pt x="1685095" y="663343"/>
                </a:cubicBezTo>
                <a:lnTo>
                  <a:pt x="1688332" y="663343"/>
                </a:lnTo>
                <a:lnTo>
                  <a:pt x="1688332" y="657948"/>
                </a:lnTo>
                <a:cubicBezTo>
                  <a:pt x="1692826" y="651474"/>
                  <a:pt x="1701458" y="645720"/>
                  <a:pt x="1714228" y="640684"/>
                </a:cubicBezTo>
                <a:close/>
                <a:moveTo>
                  <a:pt x="8598902" y="639878"/>
                </a:moveTo>
                <a:lnTo>
                  <a:pt x="8598902" y="645273"/>
                </a:lnTo>
                <a:lnTo>
                  <a:pt x="8591349" y="645273"/>
                </a:lnTo>
                <a:lnTo>
                  <a:pt x="8591349" y="643115"/>
                </a:lnTo>
                <a:lnTo>
                  <a:pt x="8589191" y="643115"/>
                </a:lnTo>
                <a:lnTo>
                  <a:pt x="8589191" y="645273"/>
                </a:lnTo>
                <a:lnTo>
                  <a:pt x="8583796" y="644194"/>
                </a:lnTo>
                <a:lnTo>
                  <a:pt x="8583796" y="645273"/>
                </a:lnTo>
                <a:cubicBezTo>
                  <a:pt x="8583796" y="647791"/>
                  <a:pt x="8582717" y="649949"/>
                  <a:pt x="8580559" y="651747"/>
                </a:cubicBezTo>
                <a:lnTo>
                  <a:pt x="8581638" y="652826"/>
                </a:lnTo>
                <a:lnTo>
                  <a:pt x="8583796" y="652826"/>
                </a:lnTo>
                <a:lnTo>
                  <a:pt x="8583796" y="649590"/>
                </a:lnTo>
                <a:lnTo>
                  <a:pt x="8585954" y="649590"/>
                </a:lnTo>
                <a:lnTo>
                  <a:pt x="8585954" y="676025"/>
                </a:lnTo>
                <a:lnTo>
                  <a:pt x="8583796" y="676025"/>
                </a:lnTo>
                <a:lnTo>
                  <a:pt x="8583796" y="685736"/>
                </a:lnTo>
                <a:lnTo>
                  <a:pt x="8585954" y="685736"/>
                </a:lnTo>
                <a:lnTo>
                  <a:pt x="8585954" y="697605"/>
                </a:lnTo>
                <a:lnTo>
                  <a:pt x="8583796" y="697605"/>
                </a:lnTo>
                <a:lnTo>
                  <a:pt x="8583796" y="708395"/>
                </a:lnTo>
                <a:lnTo>
                  <a:pt x="8585954" y="708395"/>
                </a:lnTo>
                <a:lnTo>
                  <a:pt x="8585954" y="707316"/>
                </a:lnTo>
                <a:lnTo>
                  <a:pt x="8584875" y="704079"/>
                </a:lnTo>
                <a:lnTo>
                  <a:pt x="8610771" y="704079"/>
                </a:lnTo>
                <a:cubicBezTo>
                  <a:pt x="8613108" y="704079"/>
                  <a:pt x="8615626" y="703000"/>
                  <a:pt x="8618324" y="700842"/>
                </a:cubicBezTo>
                <a:lnTo>
                  <a:pt x="8624798" y="700842"/>
                </a:lnTo>
                <a:cubicBezTo>
                  <a:pt x="8624798" y="703000"/>
                  <a:pt x="8627675" y="704079"/>
                  <a:pt x="8633430" y="704079"/>
                </a:cubicBezTo>
                <a:lnTo>
                  <a:pt x="8636667" y="706237"/>
                </a:lnTo>
                <a:cubicBezTo>
                  <a:pt x="8636667" y="704259"/>
                  <a:pt x="8640263" y="702820"/>
                  <a:pt x="8647457" y="701921"/>
                </a:cubicBezTo>
                <a:lnTo>
                  <a:pt x="8656089" y="704079"/>
                </a:lnTo>
                <a:lnTo>
                  <a:pt x="8663642" y="700842"/>
                </a:lnTo>
                <a:lnTo>
                  <a:pt x="8663642" y="703000"/>
                </a:lnTo>
                <a:lnTo>
                  <a:pt x="8662563" y="704079"/>
                </a:lnTo>
                <a:lnTo>
                  <a:pt x="8662563" y="705158"/>
                </a:lnTo>
                <a:lnTo>
                  <a:pt x="8667958" y="704079"/>
                </a:lnTo>
                <a:lnTo>
                  <a:pt x="8673353" y="705158"/>
                </a:lnTo>
                <a:lnTo>
                  <a:pt x="8680906" y="703000"/>
                </a:lnTo>
                <a:lnTo>
                  <a:pt x="8698170" y="704079"/>
                </a:lnTo>
                <a:lnTo>
                  <a:pt x="8713276" y="704079"/>
                </a:lnTo>
                <a:lnTo>
                  <a:pt x="8719750" y="705158"/>
                </a:lnTo>
                <a:lnTo>
                  <a:pt x="8733777" y="703000"/>
                </a:lnTo>
                <a:lnTo>
                  <a:pt x="8738093" y="705158"/>
                </a:lnTo>
                <a:lnTo>
                  <a:pt x="8739172" y="704079"/>
                </a:lnTo>
                <a:lnTo>
                  <a:pt x="8741330" y="704079"/>
                </a:lnTo>
                <a:lnTo>
                  <a:pt x="8744567" y="705158"/>
                </a:lnTo>
                <a:lnTo>
                  <a:pt x="8749962" y="704079"/>
                </a:lnTo>
                <a:lnTo>
                  <a:pt x="8773700" y="704079"/>
                </a:lnTo>
                <a:lnTo>
                  <a:pt x="8784490" y="705158"/>
                </a:lnTo>
                <a:lnTo>
                  <a:pt x="8786648" y="703000"/>
                </a:lnTo>
                <a:lnTo>
                  <a:pt x="8792043" y="703000"/>
                </a:lnTo>
                <a:cubicBezTo>
                  <a:pt x="8792043" y="698684"/>
                  <a:pt x="8792763" y="696526"/>
                  <a:pt x="8794201" y="696526"/>
                </a:cubicBezTo>
                <a:cubicBezTo>
                  <a:pt x="8793482" y="691311"/>
                  <a:pt x="8792043" y="688073"/>
                  <a:pt x="8789885" y="686815"/>
                </a:cubicBezTo>
                <a:lnTo>
                  <a:pt x="8789885" y="685736"/>
                </a:lnTo>
                <a:lnTo>
                  <a:pt x="8779095" y="685736"/>
                </a:lnTo>
                <a:lnTo>
                  <a:pt x="8779095" y="687894"/>
                </a:lnTo>
                <a:lnTo>
                  <a:pt x="8772621" y="687894"/>
                </a:lnTo>
                <a:cubicBezTo>
                  <a:pt x="8772621" y="686455"/>
                  <a:pt x="8770823" y="685736"/>
                  <a:pt x="8767226" y="685736"/>
                </a:cubicBezTo>
                <a:lnTo>
                  <a:pt x="8767226" y="681420"/>
                </a:lnTo>
                <a:lnTo>
                  <a:pt x="8765068" y="681420"/>
                </a:lnTo>
                <a:cubicBezTo>
                  <a:pt x="8763630" y="681420"/>
                  <a:pt x="8762910" y="682859"/>
                  <a:pt x="8762910" y="685736"/>
                </a:cubicBezTo>
                <a:lnTo>
                  <a:pt x="8755357" y="685736"/>
                </a:lnTo>
                <a:lnTo>
                  <a:pt x="8755357" y="687894"/>
                </a:lnTo>
                <a:lnTo>
                  <a:pt x="8744567" y="687894"/>
                </a:lnTo>
                <a:lnTo>
                  <a:pt x="8744567" y="685736"/>
                </a:lnTo>
                <a:lnTo>
                  <a:pt x="8738093" y="685736"/>
                </a:lnTo>
                <a:lnTo>
                  <a:pt x="8718671" y="684657"/>
                </a:lnTo>
                <a:lnTo>
                  <a:pt x="8700328" y="685736"/>
                </a:lnTo>
                <a:lnTo>
                  <a:pt x="8699249" y="685736"/>
                </a:lnTo>
                <a:lnTo>
                  <a:pt x="8694933" y="682499"/>
                </a:lnTo>
                <a:cubicBezTo>
                  <a:pt x="8694933" y="684117"/>
                  <a:pt x="8689178" y="685196"/>
                  <a:pt x="8677669" y="685736"/>
                </a:cubicBezTo>
                <a:lnTo>
                  <a:pt x="8638825" y="684657"/>
                </a:lnTo>
                <a:cubicBezTo>
                  <a:pt x="8632351" y="684657"/>
                  <a:pt x="8629114" y="685736"/>
                  <a:pt x="8629114" y="687894"/>
                </a:cubicBezTo>
                <a:lnTo>
                  <a:pt x="8621561" y="687894"/>
                </a:lnTo>
                <a:lnTo>
                  <a:pt x="8621561" y="685736"/>
                </a:lnTo>
                <a:lnTo>
                  <a:pt x="8615087" y="685736"/>
                </a:lnTo>
                <a:lnTo>
                  <a:pt x="8615087" y="687894"/>
                </a:lnTo>
                <a:lnTo>
                  <a:pt x="8609692" y="687894"/>
                </a:lnTo>
                <a:lnTo>
                  <a:pt x="8609692" y="685736"/>
                </a:lnTo>
                <a:lnTo>
                  <a:pt x="8603218" y="685736"/>
                </a:lnTo>
                <a:lnTo>
                  <a:pt x="8601060" y="683578"/>
                </a:lnTo>
                <a:lnTo>
                  <a:pt x="8601060" y="682499"/>
                </a:lnTo>
                <a:lnTo>
                  <a:pt x="8602139" y="681420"/>
                </a:lnTo>
                <a:lnTo>
                  <a:pt x="8601060" y="680341"/>
                </a:lnTo>
                <a:lnTo>
                  <a:pt x="8601060" y="674945"/>
                </a:lnTo>
                <a:lnTo>
                  <a:pt x="8602139" y="670630"/>
                </a:lnTo>
                <a:lnTo>
                  <a:pt x="8599981" y="661998"/>
                </a:lnTo>
                <a:lnTo>
                  <a:pt x="8599981" y="650668"/>
                </a:lnTo>
                <a:lnTo>
                  <a:pt x="8601060" y="643115"/>
                </a:lnTo>
                <a:lnTo>
                  <a:pt x="8599981" y="642036"/>
                </a:lnTo>
                <a:lnTo>
                  <a:pt x="8602139" y="639878"/>
                </a:lnTo>
                <a:close/>
                <a:moveTo>
                  <a:pt x="5074652" y="639876"/>
                </a:moveTo>
                <a:lnTo>
                  <a:pt x="5074652" y="645271"/>
                </a:lnTo>
                <a:lnTo>
                  <a:pt x="5067099" y="645271"/>
                </a:lnTo>
                <a:lnTo>
                  <a:pt x="5067099" y="643113"/>
                </a:lnTo>
                <a:lnTo>
                  <a:pt x="5064941" y="643113"/>
                </a:lnTo>
                <a:lnTo>
                  <a:pt x="5064941" y="645271"/>
                </a:lnTo>
                <a:lnTo>
                  <a:pt x="5059546" y="644192"/>
                </a:lnTo>
                <a:lnTo>
                  <a:pt x="5059546" y="645271"/>
                </a:lnTo>
                <a:cubicBezTo>
                  <a:pt x="5059546" y="647789"/>
                  <a:pt x="5058467" y="649947"/>
                  <a:pt x="5056309" y="651745"/>
                </a:cubicBezTo>
                <a:lnTo>
                  <a:pt x="5057388" y="652824"/>
                </a:lnTo>
                <a:lnTo>
                  <a:pt x="5059546" y="652824"/>
                </a:lnTo>
                <a:lnTo>
                  <a:pt x="5059546" y="649587"/>
                </a:lnTo>
                <a:lnTo>
                  <a:pt x="5061704" y="649587"/>
                </a:lnTo>
                <a:lnTo>
                  <a:pt x="5061704" y="676023"/>
                </a:lnTo>
                <a:lnTo>
                  <a:pt x="5059546" y="676023"/>
                </a:lnTo>
                <a:lnTo>
                  <a:pt x="5059546" y="685734"/>
                </a:lnTo>
                <a:lnTo>
                  <a:pt x="5061704" y="685734"/>
                </a:lnTo>
                <a:lnTo>
                  <a:pt x="5061704" y="697603"/>
                </a:lnTo>
                <a:lnTo>
                  <a:pt x="5059546" y="697603"/>
                </a:lnTo>
                <a:lnTo>
                  <a:pt x="5059546" y="708393"/>
                </a:lnTo>
                <a:lnTo>
                  <a:pt x="5061704" y="708393"/>
                </a:lnTo>
                <a:lnTo>
                  <a:pt x="5061704" y="707314"/>
                </a:lnTo>
                <a:lnTo>
                  <a:pt x="5060625" y="704077"/>
                </a:lnTo>
                <a:lnTo>
                  <a:pt x="5086521" y="704077"/>
                </a:lnTo>
                <a:cubicBezTo>
                  <a:pt x="5088859" y="704077"/>
                  <a:pt x="5091376" y="702998"/>
                  <a:pt x="5094074" y="700840"/>
                </a:cubicBezTo>
                <a:lnTo>
                  <a:pt x="5100548" y="700840"/>
                </a:lnTo>
                <a:cubicBezTo>
                  <a:pt x="5100548" y="702998"/>
                  <a:pt x="5103425" y="704077"/>
                  <a:pt x="5109180" y="704077"/>
                </a:cubicBezTo>
                <a:lnTo>
                  <a:pt x="5112417" y="706235"/>
                </a:lnTo>
                <a:cubicBezTo>
                  <a:pt x="5112417" y="704257"/>
                  <a:pt x="5116014" y="702818"/>
                  <a:pt x="5123207" y="701919"/>
                </a:cubicBezTo>
                <a:lnTo>
                  <a:pt x="5131839" y="704077"/>
                </a:lnTo>
                <a:lnTo>
                  <a:pt x="5139392" y="700840"/>
                </a:lnTo>
                <a:lnTo>
                  <a:pt x="5139392" y="702998"/>
                </a:lnTo>
                <a:lnTo>
                  <a:pt x="5138313" y="704077"/>
                </a:lnTo>
                <a:lnTo>
                  <a:pt x="5138313" y="705156"/>
                </a:lnTo>
                <a:lnTo>
                  <a:pt x="5143708" y="704077"/>
                </a:lnTo>
                <a:lnTo>
                  <a:pt x="5149103" y="705156"/>
                </a:lnTo>
                <a:lnTo>
                  <a:pt x="5156656" y="702998"/>
                </a:lnTo>
                <a:lnTo>
                  <a:pt x="5173920" y="704077"/>
                </a:lnTo>
                <a:lnTo>
                  <a:pt x="5189026" y="704077"/>
                </a:lnTo>
                <a:lnTo>
                  <a:pt x="5195500" y="705156"/>
                </a:lnTo>
                <a:lnTo>
                  <a:pt x="5209527" y="702998"/>
                </a:lnTo>
                <a:lnTo>
                  <a:pt x="5213843" y="705156"/>
                </a:lnTo>
                <a:lnTo>
                  <a:pt x="5214922" y="704077"/>
                </a:lnTo>
                <a:lnTo>
                  <a:pt x="5217080" y="704077"/>
                </a:lnTo>
                <a:lnTo>
                  <a:pt x="5220317" y="705156"/>
                </a:lnTo>
                <a:lnTo>
                  <a:pt x="5225712" y="704077"/>
                </a:lnTo>
                <a:lnTo>
                  <a:pt x="5249450" y="704077"/>
                </a:lnTo>
                <a:lnTo>
                  <a:pt x="5260240" y="705156"/>
                </a:lnTo>
                <a:lnTo>
                  <a:pt x="5262398" y="702998"/>
                </a:lnTo>
                <a:lnTo>
                  <a:pt x="5267793" y="702998"/>
                </a:lnTo>
                <a:cubicBezTo>
                  <a:pt x="5267793" y="698682"/>
                  <a:pt x="5268513" y="696524"/>
                  <a:pt x="5269951" y="696524"/>
                </a:cubicBezTo>
                <a:cubicBezTo>
                  <a:pt x="5269232" y="691309"/>
                  <a:pt x="5267793" y="688072"/>
                  <a:pt x="5265635" y="686813"/>
                </a:cubicBezTo>
                <a:lnTo>
                  <a:pt x="5265635" y="685734"/>
                </a:lnTo>
                <a:lnTo>
                  <a:pt x="5254845" y="685734"/>
                </a:lnTo>
                <a:lnTo>
                  <a:pt x="5254845" y="687892"/>
                </a:lnTo>
                <a:lnTo>
                  <a:pt x="5248371" y="687892"/>
                </a:lnTo>
                <a:cubicBezTo>
                  <a:pt x="5248371" y="686453"/>
                  <a:pt x="5246573" y="685734"/>
                  <a:pt x="5242976" y="685734"/>
                </a:cubicBezTo>
                <a:lnTo>
                  <a:pt x="5242976" y="681418"/>
                </a:lnTo>
                <a:lnTo>
                  <a:pt x="5240818" y="681418"/>
                </a:lnTo>
                <a:cubicBezTo>
                  <a:pt x="5239380" y="681418"/>
                  <a:pt x="5238660" y="682857"/>
                  <a:pt x="5238660" y="685734"/>
                </a:cubicBezTo>
                <a:lnTo>
                  <a:pt x="5231107" y="685734"/>
                </a:lnTo>
                <a:lnTo>
                  <a:pt x="5231107" y="687892"/>
                </a:lnTo>
                <a:lnTo>
                  <a:pt x="5220317" y="687892"/>
                </a:lnTo>
                <a:lnTo>
                  <a:pt x="5220317" y="685734"/>
                </a:lnTo>
                <a:lnTo>
                  <a:pt x="5213843" y="685734"/>
                </a:lnTo>
                <a:lnTo>
                  <a:pt x="5194421" y="684655"/>
                </a:lnTo>
                <a:lnTo>
                  <a:pt x="5176078" y="685734"/>
                </a:lnTo>
                <a:lnTo>
                  <a:pt x="5174999" y="685734"/>
                </a:lnTo>
                <a:lnTo>
                  <a:pt x="5170683" y="682497"/>
                </a:lnTo>
                <a:cubicBezTo>
                  <a:pt x="5170683" y="684116"/>
                  <a:pt x="5164929" y="685195"/>
                  <a:pt x="5153419" y="685734"/>
                </a:cubicBezTo>
                <a:lnTo>
                  <a:pt x="5114575" y="684655"/>
                </a:lnTo>
                <a:cubicBezTo>
                  <a:pt x="5108101" y="684655"/>
                  <a:pt x="5104864" y="685734"/>
                  <a:pt x="5104864" y="687892"/>
                </a:cubicBezTo>
                <a:lnTo>
                  <a:pt x="5097311" y="687892"/>
                </a:lnTo>
                <a:lnTo>
                  <a:pt x="5097311" y="685734"/>
                </a:lnTo>
                <a:lnTo>
                  <a:pt x="5090837" y="685734"/>
                </a:lnTo>
                <a:lnTo>
                  <a:pt x="5090837" y="687892"/>
                </a:lnTo>
                <a:lnTo>
                  <a:pt x="5085442" y="687892"/>
                </a:lnTo>
                <a:lnTo>
                  <a:pt x="5085442" y="685734"/>
                </a:lnTo>
                <a:lnTo>
                  <a:pt x="5078968" y="685734"/>
                </a:lnTo>
                <a:lnTo>
                  <a:pt x="5076810" y="683576"/>
                </a:lnTo>
                <a:lnTo>
                  <a:pt x="5076810" y="682497"/>
                </a:lnTo>
                <a:lnTo>
                  <a:pt x="5077889" y="681418"/>
                </a:lnTo>
                <a:lnTo>
                  <a:pt x="5076810" y="680339"/>
                </a:lnTo>
                <a:lnTo>
                  <a:pt x="5076810" y="674944"/>
                </a:lnTo>
                <a:lnTo>
                  <a:pt x="5077889" y="670628"/>
                </a:lnTo>
                <a:lnTo>
                  <a:pt x="5075731" y="661996"/>
                </a:lnTo>
                <a:lnTo>
                  <a:pt x="5075731" y="650666"/>
                </a:lnTo>
                <a:lnTo>
                  <a:pt x="5076810" y="643113"/>
                </a:lnTo>
                <a:lnTo>
                  <a:pt x="5075731" y="642034"/>
                </a:lnTo>
                <a:lnTo>
                  <a:pt x="5077889" y="639876"/>
                </a:lnTo>
                <a:close/>
                <a:moveTo>
                  <a:pt x="6260449" y="639472"/>
                </a:moveTo>
                <a:lnTo>
                  <a:pt x="6262607" y="639472"/>
                </a:lnTo>
                <a:cubicBezTo>
                  <a:pt x="6268002" y="639472"/>
                  <a:pt x="6273622" y="643024"/>
                  <a:pt x="6279466" y="650128"/>
                </a:cubicBezTo>
                <a:lnTo>
                  <a:pt x="6288908" y="650128"/>
                </a:lnTo>
                <a:cubicBezTo>
                  <a:pt x="6298079" y="653185"/>
                  <a:pt x="6302665" y="657860"/>
                  <a:pt x="6302665" y="664154"/>
                </a:cubicBezTo>
                <a:lnTo>
                  <a:pt x="6305767" y="669549"/>
                </a:lnTo>
                <a:cubicBezTo>
                  <a:pt x="6305767" y="675304"/>
                  <a:pt x="6301541" y="678182"/>
                  <a:pt x="6293089" y="678182"/>
                </a:cubicBezTo>
                <a:cubicBezTo>
                  <a:pt x="6293089" y="679620"/>
                  <a:pt x="6291336" y="680339"/>
                  <a:pt x="6287829" y="680339"/>
                </a:cubicBezTo>
                <a:lnTo>
                  <a:pt x="6284727" y="680339"/>
                </a:lnTo>
                <a:cubicBezTo>
                  <a:pt x="6283468" y="680339"/>
                  <a:pt x="6282389" y="678541"/>
                  <a:pt x="6281490" y="674944"/>
                </a:cubicBezTo>
                <a:lnTo>
                  <a:pt x="6279466" y="674944"/>
                </a:lnTo>
                <a:cubicBezTo>
                  <a:pt x="6260494" y="681059"/>
                  <a:pt x="6249254" y="686814"/>
                  <a:pt x="6245748" y="692209"/>
                </a:cubicBezTo>
                <a:cubicBezTo>
                  <a:pt x="6241162" y="692209"/>
                  <a:pt x="6236936" y="693962"/>
                  <a:pt x="6233069" y="697469"/>
                </a:cubicBezTo>
                <a:lnTo>
                  <a:pt x="6231990" y="697469"/>
                </a:lnTo>
                <a:lnTo>
                  <a:pt x="6229832" y="695446"/>
                </a:lnTo>
                <a:lnTo>
                  <a:pt x="6240487" y="666313"/>
                </a:lnTo>
                <a:cubicBezTo>
                  <a:pt x="6229248" y="663615"/>
                  <a:pt x="6223628" y="661457"/>
                  <a:pt x="6223628" y="659838"/>
                </a:cubicBezTo>
                <a:lnTo>
                  <a:pt x="6226730" y="655523"/>
                </a:lnTo>
                <a:lnTo>
                  <a:pt x="6231990" y="656602"/>
                </a:lnTo>
                <a:lnTo>
                  <a:pt x="6239408" y="656602"/>
                </a:lnTo>
                <a:close/>
                <a:moveTo>
                  <a:pt x="2563427" y="639378"/>
                </a:moveTo>
                <a:lnTo>
                  <a:pt x="2565585" y="643694"/>
                </a:lnTo>
                <a:lnTo>
                  <a:pt x="2566663" y="643694"/>
                </a:lnTo>
                <a:lnTo>
                  <a:pt x="2566663" y="642615"/>
                </a:lnTo>
                <a:lnTo>
                  <a:pt x="2565585" y="639378"/>
                </a:lnTo>
                <a:close/>
                <a:moveTo>
                  <a:pt x="3143644" y="637313"/>
                </a:moveTo>
                <a:lnTo>
                  <a:pt x="3143644" y="638392"/>
                </a:lnTo>
                <a:lnTo>
                  <a:pt x="3146746" y="638392"/>
                </a:lnTo>
                <a:lnTo>
                  <a:pt x="3146746" y="637313"/>
                </a:lnTo>
                <a:close/>
                <a:moveTo>
                  <a:pt x="3106554" y="637313"/>
                </a:moveTo>
                <a:lnTo>
                  <a:pt x="3106554" y="638392"/>
                </a:lnTo>
                <a:lnTo>
                  <a:pt x="3108577" y="638392"/>
                </a:lnTo>
                <a:lnTo>
                  <a:pt x="3108577" y="637313"/>
                </a:lnTo>
                <a:close/>
                <a:moveTo>
                  <a:pt x="2574351" y="637220"/>
                </a:moveTo>
                <a:lnTo>
                  <a:pt x="2574351" y="640457"/>
                </a:lnTo>
                <a:lnTo>
                  <a:pt x="2577589" y="640457"/>
                </a:lnTo>
                <a:lnTo>
                  <a:pt x="2577589" y="639378"/>
                </a:lnTo>
                <a:lnTo>
                  <a:pt x="2575431" y="637220"/>
                </a:lnTo>
                <a:close/>
                <a:moveTo>
                  <a:pt x="2562347" y="633848"/>
                </a:moveTo>
                <a:lnTo>
                  <a:pt x="2562347" y="637220"/>
                </a:lnTo>
                <a:lnTo>
                  <a:pt x="2564505" y="637220"/>
                </a:lnTo>
                <a:lnTo>
                  <a:pt x="2564505" y="636141"/>
                </a:lnTo>
                <a:close/>
                <a:moveTo>
                  <a:pt x="9252629" y="632056"/>
                </a:moveTo>
                <a:lnTo>
                  <a:pt x="9252629" y="633135"/>
                </a:lnTo>
                <a:lnTo>
                  <a:pt x="9254787" y="633135"/>
                </a:lnTo>
                <a:lnTo>
                  <a:pt x="9254787" y="632056"/>
                </a:lnTo>
                <a:close/>
                <a:moveTo>
                  <a:pt x="6738029" y="632055"/>
                </a:moveTo>
                <a:lnTo>
                  <a:pt x="6738029" y="633134"/>
                </a:lnTo>
                <a:lnTo>
                  <a:pt x="6740187" y="633134"/>
                </a:lnTo>
                <a:lnTo>
                  <a:pt x="6740187" y="632055"/>
                </a:lnTo>
                <a:close/>
                <a:moveTo>
                  <a:pt x="4223430" y="632053"/>
                </a:moveTo>
                <a:lnTo>
                  <a:pt x="4223430" y="633132"/>
                </a:lnTo>
                <a:lnTo>
                  <a:pt x="4225588" y="633132"/>
                </a:lnTo>
                <a:lnTo>
                  <a:pt x="4225588" y="632053"/>
                </a:lnTo>
                <a:close/>
                <a:moveTo>
                  <a:pt x="2213658" y="632053"/>
                </a:moveTo>
                <a:lnTo>
                  <a:pt x="2213658" y="633131"/>
                </a:lnTo>
                <a:lnTo>
                  <a:pt x="2215816" y="633131"/>
                </a:lnTo>
                <a:lnTo>
                  <a:pt x="2215816" y="632053"/>
                </a:lnTo>
                <a:close/>
                <a:moveTo>
                  <a:pt x="1182022" y="630838"/>
                </a:moveTo>
                <a:lnTo>
                  <a:pt x="1184181" y="632996"/>
                </a:lnTo>
                <a:lnTo>
                  <a:pt x="1184181" y="630838"/>
                </a:lnTo>
                <a:close/>
                <a:moveTo>
                  <a:pt x="9270972" y="629898"/>
                </a:moveTo>
                <a:lnTo>
                  <a:pt x="9270972" y="630977"/>
                </a:lnTo>
                <a:lnTo>
                  <a:pt x="9273130" y="630977"/>
                </a:lnTo>
                <a:lnTo>
                  <a:pt x="9273130" y="629898"/>
                </a:lnTo>
                <a:close/>
                <a:moveTo>
                  <a:pt x="6756372" y="629896"/>
                </a:moveTo>
                <a:lnTo>
                  <a:pt x="6756372" y="630975"/>
                </a:lnTo>
                <a:lnTo>
                  <a:pt x="6758530" y="630975"/>
                </a:lnTo>
                <a:lnTo>
                  <a:pt x="6758530" y="629896"/>
                </a:lnTo>
                <a:close/>
                <a:moveTo>
                  <a:pt x="4241773" y="629895"/>
                </a:moveTo>
                <a:lnTo>
                  <a:pt x="4241773" y="630974"/>
                </a:lnTo>
                <a:lnTo>
                  <a:pt x="4243931" y="630974"/>
                </a:lnTo>
                <a:lnTo>
                  <a:pt x="4243931" y="629895"/>
                </a:lnTo>
                <a:close/>
                <a:moveTo>
                  <a:pt x="2232001" y="629895"/>
                </a:moveTo>
                <a:lnTo>
                  <a:pt x="2232001" y="630973"/>
                </a:lnTo>
                <a:lnTo>
                  <a:pt x="2234159" y="630973"/>
                </a:lnTo>
                <a:lnTo>
                  <a:pt x="2234159" y="629895"/>
                </a:lnTo>
                <a:close/>
                <a:moveTo>
                  <a:pt x="9259103" y="628819"/>
                </a:moveTo>
                <a:lnTo>
                  <a:pt x="9259103" y="630977"/>
                </a:lnTo>
                <a:lnTo>
                  <a:pt x="9261261" y="630977"/>
                </a:lnTo>
                <a:close/>
                <a:moveTo>
                  <a:pt x="6744503" y="628817"/>
                </a:moveTo>
                <a:lnTo>
                  <a:pt x="6744503" y="630975"/>
                </a:lnTo>
                <a:lnTo>
                  <a:pt x="6746661" y="630975"/>
                </a:lnTo>
                <a:close/>
                <a:moveTo>
                  <a:pt x="4229904" y="628816"/>
                </a:moveTo>
                <a:lnTo>
                  <a:pt x="4229904" y="630974"/>
                </a:lnTo>
                <a:lnTo>
                  <a:pt x="4232062" y="630974"/>
                </a:lnTo>
                <a:close/>
                <a:moveTo>
                  <a:pt x="2220131" y="628815"/>
                </a:moveTo>
                <a:lnTo>
                  <a:pt x="2220131" y="630973"/>
                </a:lnTo>
                <a:lnTo>
                  <a:pt x="2222290" y="630973"/>
                </a:lnTo>
                <a:close/>
                <a:moveTo>
                  <a:pt x="9265577" y="627739"/>
                </a:moveTo>
                <a:lnTo>
                  <a:pt x="9265577" y="628819"/>
                </a:lnTo>
                <a:lnTo>
                  <a:pt x="9269893" y="628819"/>
                </a:lnTo>
                <a:lnTo>
                  <a:pt x="9269893" y="627739"/>
                </a:lnTo>
                <a:close/>
                <a:moveTo>
                  <a:pt x="6750977" y="627738"/>
                </a:moveTo>
                <a:lnTo>
                  <a:pt x="6750977" y="628817"/>
                </a:lnTo>
                <a:lnTo>
                  <a:pt x="6755293" y="628817"/>
                </a:lnTo>
                <a:lnTo>
                  <a:pt x="6755293" y="627738"/>
                </a:lnTo>
                <a:close/>
                <a:moveTo>
                  <a:pt x="4236378" y="627737"/>
                </a:moveTo>
                <a:lnTo>
                  <a:pt x="4236378" y="628816"/>
                </a:lnTo>
                <a:lnTo>
                  <a:pt x="4240694" y="628816"/>
                </a:lnTo>
                <a:lnTo>
                  <a:pt x="4240694" y="627737"/>
                </a:lnTo>
                <a:close/>
                <a:moveTo>
                  <a:pt x="2226605" y="627736"/>
                </a:moveTo>
                <a:lnTo>
                  <a:pt x="2226605" y="628815"/>
                </a:lnTo>
                <a:lnTo>
                  <a:pt x="2230921" y="628815"/>
                </a:lnTo>
                <a:lnTo>
                  <a:pt x="2230921" y="627736"/>
                </a:lnTo>
                <a:close/>
                <a:moveTo>
                  <a:pt x="2562347" y="627374"/>
                </a:moveTo>
                <a:lnTo>
                  <a:pt x="2562347" y="629532"/>
                </a:lnTo>
                <a:lnTo>
                  <a:pt x="2563427" y="632769"/>
                </a:lnTo>
                <a:lnTo>
                  <a:pt x="2564505" y="632769"/>
                </a:lnTo>
                <a:lnTo>
                  <a:pt x="2564505" y="630611"/>
                </a:lnTo>
                <a:lnTo>
                  <a:pt x="2563427" y="627374"/>
                </a:lnTo>
                <a:close/>
                <a:moveTo>
                  <a:pt x="3136226" y="624635"/>
                </a:moveTo>
                <a:cubicBezTo>
                  <a:pt x="3137664" y="624635"/>
                  <a:pt x="3139059" y="626748"/>
                  <a:pt x="3140407" y="630974"/>
                </a:cubicBezTo>
                <a:lnTo>
                  <a:pt x="3141486" y="630974"/>
                </a:lnTo>
                <a:cubicBezTo>
                  <a:pt x="3149489" y="628186"/>
                  <a:pt x="3157626" y="626793"/>
                  <a:pt x="3165899" y="626793"/>
                </a:cubicBezTo>
                <a:lnTo>
                  <a:pt x="3182893" y="632053"/>
                </a:lnTo>
                <a:lnTo>
                  <a:pt x="3189232" y="630974"/>
                </a:lnTo>
                <a:cubicBezTo>
                  <a:pt x="3192379" y="632413"/>
                  <a:pt x="3194133" y="633851"/>
                  <a:pt x="3194492" y="635290"/>
                </a:cubicBezTo>
                <a:lnTo>
                  <a:pt x="3194492" y="636234"/>
                </a:lnTo>
                <a:cubicBezTo>
                  <a:pt x="3192604" y="638032"/>
                  <a:pt x="3191210" y="642663"/>
                  <a:pt x="3190311" y="650126"/>
                </a:cubicBezTo>
                <a:cubicBezTo>
                  <a:pt x="3186805" y="650666"/>
                  <a:pt x="3185051" y="653498"/>
                  <a:pt x="3185051" y="658623"/>
                </a:cubicBezTo>
                <a:lnTo>
                  <a:pt x="3187074" y="660647"/>
                </a:lnTo>
                <a:lnTo>
                  <a:pt x="3187074" y="670223"/>
                </a:lnTo>
                <a:lnTo>
                  <a:pt x="3183972" y="675483"/>
                </a:lnTo>
                <a:lnTo>
                  <a:pt x="3185995" y="687217"/>
                </a:lnTo>
                <a:lnTo>
                  <a:pt x="3183972" y="695714"/>
                </a:lnTo>
                <a:lnTo>
                  <a:pt x="3185051" y="713652"/>
                </a:lnTo>
                <a:cubicBezTo>
                  <a:pt x="3182893" y="717069"/>
                  <a:pt x="3181814" y="720981"/>
                  <a:pt x="3181814" y="725387"/>
                </a:cubicBezTo>
                <a:lnTo>
                  <a:pt x="3183972" y="731726"/>
                </a:lnTo>
                <a:lnTo>
                  <a:pt x="3181814" y="739144"/>
                </a:lnTo>
                <a:cubicBezTo>
                  <a:pt x="3181814" y="742021"/>
                  <a:pt x="3183568" y="744854"/>
                  <a:pt x="3187074" y="747641"/>
                </a:cubicBezTo>
                <a:lnTo>
                  <a:pt x="3185051" y="750878"/>
                </a:lnTo>
                <a:lnTo>
                  <a:pt x="3185051" y="758296"/>
                </a:lnTo>
                <a:lnTo>
                  <a:pt x="3183972" y="762477"/>
                </a:lnTo>
                <a:lnTo>
                  <a:pt x="3188153" y="779472"/>
                </a:lnTo>
                <a:lnTo>
                  <a:pt x="3188153" y="803884"/>
                </a:lnTo>
                <a:cubicBezTo>
                  <a:pt x="3186085" y="806492"/>
                  <a:pt x="3185051" y="808964"/>
                  <a:pt x="3185051" y="811303"/>
                </a:cubicBezTo>
                <a:lnTo>
                  <a:pt x="3185051" y="814539"/>
                </a:lnTo>
                <a:lnTo>
                  <a:pt x="3185995" y="830454"/>
                </a:lnTo>
                <a:cubicBezTo>
                  <a:pt x="3185995" y="838187"/>
                  <a:pt x="3182129" y="844886"/>
                  <a:pt x="3174396" y="850551"/>
                </a:cubicBezTo>
                <a:lnTo>
                  <a:pt x="3165899" y="850551"/>
                </a:lnTo>
                <a:lnTo>
                  <a:pt x="3160639" y="849472"/>
                </a:lnTo>
                <a:lnTo>
                  <a:pt x="3154300" y="850551"/>
                </a:lnTo>
                <a:lnTo>
                  <a:pt x="3145802" y="850551"/>
                </a:lnTo>
                <a:cubicBezTo>
                  <a:pt x="3140857" y="847404"/>
                  <a:pt x="3138384" y="843852"/>
                  <a:pt x="3138384" y="839896"/>
                </a:cubicBezTo>
                <a:lnTo>
                  <a:pt x="3138384" y="832478"/>
                </a:lnTo>
                <a:lnTo>
                  <a:pt x="3139328" y="828297"/>
                </a:lnTo>
                <a:lnTo>
                  <a:pt x="3137305" y="823981"/>
                </a:lnTo>
                <a:lnTo>
                  <a:pt x="3140407" y="813460"/>
                </a:lnTo>
                <a:lnTo>
                  <a:pt x="3140407" y="811303"/>
                </a:lnTo>
                <a:lnTo>
                  <a:pt x="3135147" y="803884"/>
                </a:lnTo>
                <a:lnTo>
                  <a:pt x="3137305" y="794308"/>
                </a:lnTo>
                <a:lnTo>
                  <a:pt x="3134068" y="784732"/>
                </a:lnTo>
                <a:lnTo>
                  <a:pt x="3138384" y="770974"/>
                </a:lnTo>
                <a:lnTo>
                  <a:pt x="3138384" y="768817"/>
                </a:lnTo>
                <a:lnTo>
                  <a:pt x="3134068" y="752901"/>
                </a:lnTo>
                <a:lnTo>
                  <a:pt x="3134068" y="751957"/>
                </a:lnTo>
                <a:cubicBezTo>
                  <a:pt x="3134068" y="747192"/>
                  <a:pt x="3135506" y="743639"/>
                  <a:pt x="3138384" y="741302"/>
                </a:cubicBezTo>
                <a:lnTo>
                  <a:pt x="3134068" y="707313"/>
                </a:lnTo>
                <a:lnTo>
                  <a:pt x="3135147" y="700974"/>
                </a:lnTo>
                <a:lnTo>
                  <a:pt x="3134068" y="694635"/>
                </a:lnTo>
                <a:lnTo>
                  <a:pt x="3140407" y="687217"/>
                </a:lnTo>
                <a:lnTo>
                  <a:pt x="3140407" y="686138"/>
                </a:lnTo>
                <a:lnTo>
                  <a:pt x="3136226" y="675483"/>
                </a:lnTo>
                <a:lnTo>
                  <a:pt x="3136226" y="666042"/>
                </a:lnTo>
                <a:lnTo>
                  <a:pt x="3135147" y="651205"/>
                </a:lnTo>
                <a:lnTo>
                  <a:pt x="3136226" y="650126"/>
                </a:lnTo>
                <a:lnTo>
                  <a:pt x="3136226" y="649047"/>
                </a:lnTo>
                <a:lnTo>
                  <a:pt x="3132989" y="634211"/>
                </a:lnTo>
                <a:lnTo>
                  <a:pt x="3134068" y="633132"/>
                </a:lnTo>
                <a:lnTo>
                  <a:pt x="3141486" y="636234"/>
                </a:lnTo>
                <a:lnTo>
                  <a:pt x="3141486" y="635290"/>
                </a:lnTo>
                <a:cubicBezTo>
                  <a:pt x="3136181" y="633312"/>
                  <a:pt x="3133348" y="631514"/>
                  <a:pt x="3132989" y="629895"/>
                </a:cubicBezTo>
                <a:lnTo>
                  <a:pt x="3132989" y="627872"/>
                </a:lnTo>
                <a:close/>
                <a:moveTo>
                  <a:pt x="8594586" y="623693"/>
                </a:moveTo>
                <a:lnTo>
                  <a:pt x="8595665" y="623693"/>
                </a:lnTo>
                <a:cubicBezTo>
                  <a:pt x="8595665" y="625491"/>
                  <a:pt x="8597103" y="626570"/>
                  <a:pt x="8599981" y="626930"/>
                </a:cubicBezTo>
                <a:lnTo>
                  <a:pt x="8615087" y="625851"/>
                </a:lnTo>
                <a:lnTo>
                  <a:pt x="8616166" y="625851"/>
                </a:lnTo>
                <a:lnTo>
                  <a:pt x="8620482" y="628009"/>
                </a:lnTo>
                <a:lnTo>
                  <a:pt x="8620482" y="664156"/>
                </a:lnTo>
                <a:lnTo>
                  <a:pt x="8648536" y="668472"/>
                </a:lnTo>
                <a:lnTo>
                  <a:pt x="8652852" y="667393"/>
                </a:lnTo>
                <a:lnTo>
                  <a:pt x="8655010" y="667393"/>
                </a:lnTo>
                <a:lnTo>
                  <a:pt x="8657168" y="669551"/>
                </a:lnTo>
                <a:lnTo>
                  <a:pt x="8665800" y="664156"/>
                </a:lnTo>
                <a:lnTo>
                  <a:pt x="8671195" y="664156"/>
                </a:lnTo>
                <a:cubicBezTo>
                  <a:pt x="8671195" y="666314"/>
                  <a:pt x="8672993" y="667393"/>
                  <a:pt x="8676590" y="667393"/>
                </a:cubicBezTo>
                <a:lnTo>
                  <a:pt x="8679827" y="665235"/>
                </a:lnTo>
                <a:lnTo>
                  <a:pt x="8681985" y="667393"/>
                </a:lnTo>
                <a:lnTo>
                  <a:pt x="8700328" y="667393"/>
                </a:lnTo>
                <a:cubicBezTo>
                  <a:pt x="8703925" y="667393"/>
                  <a:pt x="8705723" y="666314"/>
                  <a:pt x="8705723" y="664156"/>
                </a:cubicBezTo>
                <a:lnTo>
                  <a:pt x="8707881" y="664156"/>
                </a:lnTo>
                <a:cubicBezTo>
                  <a:pt x="8709859" y="666314"/>
                  <a:pt x="8718851" y="667393"/>
                  <a:pt x="8734856" y="667393"/>
                </a:cubicBezTo>
                <a:lnTo>
                  <a:pt x="8739172" y="666314"/>
                </a:lnTo>
                <a:lnTo>
                  <a:pt x="8739172" y="668472"/>
                </a:lnTo>
                <a:lnTo>
                  <a:pt x="8744567" y="667393"/>
                </a:lnTo>
                <a:lnTo>
                  <a:pt x="8775858" y="667393"/>
                </a:lnTo>
                <a:lnTo>
                  <a:pt x="8780174" y="668472"/>
                </a:lnTo>
                <a:lnTo>
                  <a:pt x="8784490" y="667393"/>
                </a:lnTo>
                <a:lnTo>
                  <a:pt x="8785569" y="667393"/>
                </a:lnTo>
                <a:lnTo>
                  <a:pt x="8790964" y="668472"/>
                </a:lnTo>
                <a:lnTo>
                  <a:pt x="8790964" y="666314"/>
                </a:lnTo>
                <a:lnTo>
                  <a:pt x="8799596" y="666314"/>
                </a:lnTo>
                <a:lnTo>
                  <a:pt x="8801754" y="668472"/>
                </a:lnTo>
                <a:lnTo>
                  <a:pt x="8801754" y="669551"/>
                </a:lnTo>
                <a:lnTo>
                  <a:pt x="8808228" y="667393"/>
                </a:lnTo>
                <a:lnTo>
                  <a:pt x="8810386" y="669551"/>
                </a:lnTo>
                <a:lnTo>
                  <a:pt x="8810386" y="676025"/>
                </a:lnTo>
                <a:lnTo>
                  <a:pt x="8812544" y="676025"/>
                </a:lnTo>
                <a:lnTo>
                  <a:pt x="8812544" y="694368"/>
                </a:lnTo>
                <a:lnTo>
                  <a:pt x="8811465" y="694368"/>
                </a:lnTo>
                <a:lnTo>
                  <a:pt x="8808228" y="693289"/>
                </a:lnTo>
                <a:lnTo>
                  <a:pt x="8806070" y="696526"/>
                </a:lnTo>
                <a:cubicBezTo>
                  <a:pt x="8808948" y="696526"/>
                  <a:pt x="8810386" y="697245"/>
                  <a:pt x="8810386" y="698684"/>
                </a:cubicBezTo>
                <a:lnTo>
                  <a:pt x="8810386" y="704079"/>
                </a:lnTo>
                <a:lnTo>
                  <a:pt x="8812544" y="704079"/>
                </a:lnTo>
                <a:lnTo>
                  <a:pt x="8812544" y="712711"/>
                </a:lnTo>
                <a:lnTo>
                  <a:pt x="8810386" y="712711"/>
                </a:lnTo>
                <a:lnTo>
                  <a:pt x="8810386" y="719185"/>
                </a:lnTo>
                <a:lnTo>
                  <a:pt x="8808228" y="721343"/>
                </a:lnTo>
                <a:lnTo>
                  <a:pt x="8801754" y="721343"/>
                </a:lnTo>
                <a:lnTo>
                  <a:pt x="8774779" y="722422"/>
                </a:lnTo>
                <a:lnTo>
                  <a:pt x="8774779" y="724580"/>
                </a:lnTo>
                <a:lnTo>
                  <a:pt x="8767226" y="724580"/>
                </a:lnTo>
                <a:lnTo>
                  <a:pt x="8767226" y="722422"/>
                </a:lnTo>
                <a:lnTo>
                  <a:pt x="8766147" y="722422"/>
                </a:lnTo>
                <a:cubicBezTo>
                  <a:pt x="8758414" y="722422"/>
                  <a:pt x="8752660" y="721343"/>
                  <a:pt x="8748883" y="719185"/>
                </a:cubicBezTo>
                <a:cubicBezTo>
                  <a:pt x="8748883" y="721343"/>
                  <a:pt x="8744207" y="722422"/>
                  <a:pt x="8734856" y="722422"/>
                </a:cubicBezTo>
                <a:lnTo>
                  <a:pt x="8734856" y="724580"/>
                </a:lnTo>
                <a:lnTo>
                  <a:pt x="8724066" y="724580"/>
                </a:lnTo>
                <a:lnTo>
                  <a:pt x="8724066" y="722422"/>
                </a:lnTo>
                <a:lnTo>
                  <a:pt x="8716513" y="722422"/>
                </a:lnTo>
                <a:lnTo>
                  <a:pt x="8716513" y="724580"/>
                </a:lnTo>
                <a:lnTo>
                  <a:pt x="8703565" y="724580"/>
                </a:lnTo>
                <a:lnTo>
                  <a:pt x="8703565" y="722422"/>
                </a:lnTo>
                <a:lnTo>
                  <a:pt x="8675511" y="722422"/>
                </a:lnTo>
                <a:lnTo>
                  <a:pt x="8675511" y="719185"/>
                </a:lnTo>
                <a:lnTo>
                  <a:pt x="8673353" y="719185"/>
                </a:lnTo>
                <a:lnTo>
                  <a:pt x="8673353" y="722422"/>
                </a:lnTo>
                <a:lnTo>
                  <a:pt x="8667958" y="722422"/>
                </a:lnTo>
                <a:lnTo>
                  <a:pt x="8647457" y="720263"/>
                </a:lnTo>
                <a:cubicBezTo>
                  <a:pt x="8640983" y="721343"/>
                  <a:pt x="8637746" y="722781"/>
                  <a:pt x="8637746" y="724580"/>
                </a:cubicBezTo>
                <a:lnTo>
                  <a:pt x="8635588" y="724580"/>
                </a:lnTo>
                <a:cubicBezTo>
                  <a:pt x="8635588" y="722422"/>
                  <a:pt x="8633070" y="721343"/>
                  <a:pt x="8628035" y="721343"/>
                </a:cubicBezTo>
                <a:lnTo>
                  <a:pt x="8606455" y="722422"/>
                </a:lnTo>
                <a:lnTo>
                  <a:pt x="8606455" y="724580"/>
                </a:lnTo>
                <a:lnTo>
                  <a:pt x="8603218" y="724580"/>
                </a:lnTo>
                <a:lnTo>
                  <a:pt x="8603218" y="722422"/>
                </a:lnTo>
                <a:lnTo>
                  <a:pt x="8598902" y="722422"/>
                </a:lnTo>
                <a:lnTo>
                  <a:pt x="8598902" y="724580"/>
                </a:lnTo>
                <a:lnTo>
                  <a:pt x="8591349" y="724580"/>
                </a:lnTo>
                <a:cubicBezTo>
                  <a:pt x="8591349" y="722422"/>
                  <a:pt x="8588831" y="721343"/>
                  <a:pt x="8583796" y="721343"/>
                </a:cubicBezTo>
                <a:lnTo>
                  <a:pt x="8579480" y="722422"/>
                </a:lnTo>
                <a:lnTo>
                  <a:pt x="8568690" y="720263"/>
                </a:lnTo>
                <a:lnTo>
                  <a:pt x="8567610" y="721343"/>
                </a:lnTo>
                <a:lnTo>
                  <a:pt x="8566532" y="720263"/>
                </a:lnTo>
                <a:lnTo>
                  <a:pt x="8567610" y="709474"/>
                </a:lnTo>
                <a:cubicBezTo>
                  <a:pt x="8567610" y="693469"/>
                  <a:pt x="8566532" y="681959"/>
                  <a:pt x="8564374" y="674945"/>
                </a:cubicBezTo>
                <a:lnTo>
                  <a:pt x="8566532" y="636641"/>
                </a:lnTo>
                <a:lnTo>
                  <a:pt x="8565452" y="628009"/>
                </a:lnTo>
                <a:lnTo>
                  <a:pt x="8568690" y="625851"/>
                </a:lnTo>
                <a:lnTo>
                  <a:pt x="8571926" y="625851"/>
                </a:lnTo>
                <a:lnTo>
                  <a:pt x="8585954" y="626930"/>
                </a:lnTo>
                <a:cubicBezTo>
                  <a:pt x="8591708" y="626391"/>
                  <a:pt x="8594586" y="625672"/>
                  <a:pt x="8594586" y="624772"/>
                </a:cubicBezTo>
                <a:close/>
                <a:moveTo>
                  <a:pt x="5070336" y="623691"/>
                </a:moveTo>
                <a:lnTo>
                  <a:pt x="5071415" y="623691"/>
                </a:lnTo>
                <a:cubicBezTo>
                  <a:pt x="5071415" y="625490"/>
                  <a:pt x="5072854" y="626569"/>
                  <a:pt x="5075731" y="626928"/>
                </a:cubicBezTo>
                <a:lnTo>
                  <a:pt x="5090837" y="625849"/>
                </a:lnTo>
                <a:lnTo>
                  <a:pt x="5091916" y="625849"/>
                </a:lnTo>
                <a:lnTo>
                  <a:pt x="5096232" y="628007"/>
                </a:lnTo>
                <a:lnTo>
                  <a:pt x="5096232" y="664154"/>
                </a:lnTo>
                <a:lnTo>
                  <a:pt x="5124286" y="668470"/>
                </a:lnTo>
                <a:lnTo>
                  <a:pt x="5128602" y="667391"/>
                </a:lnTo>
                <a:lnTo>
                  <a:pt x="5130760" y="667391"/>
                </a:lnTo>
                <a:lnTo>
                  <a:pt x="5132918" y="669549"/>
                </a:lnTo>
                <a:lnTo>
                  <a:pt x="5141550" y="664154"/>
                </a:lnTo>
                <a:lnTo>
                  <a:pt x="5146945" y="664154"/>
                </a:lnTo>
                <a:cubicBezTo>
                  <a:pt x="5146945" y="666312"/>
                  <a:pt x="5148743" y="667391"/>
                  <a:pt x="5152340" y="667391"/>
                </a:cubicBezTo>
                <a:lnTo>
                  <a:pt x="5155577" y="665233"/>
                </a:lnTo>
                <a:lnTo>
                  <a:pt x="5157735" y="667391"/>
                </a:lnTo>
                <a:lnTo>
                  <a:pt x="5176078" y="667391"/>
                </a:lnTo>
                <a:cubicBezTo>
                  <a:pt x="5179675" y="667391"/>
                  <a:pt x="5181473" y="666312"/>
                  <a:pt x="5181473" y="664154"/>
                </a:cubicBezTo>
                <a:lnTo>
                  <a:pt x="5183631" y="664154"/>
                </a:lnTo>
                <a:cubicBezTo>
                  <a:pt x="5185610" y="666312"/>
                  <a:pt x="5194601" y="667391"/>
                  <a:pt x="5210606" y="667391"/>
                </a:cubicBezTo>
                <a:lnTo>
                  <a:pt x="5214922" y="666312"/>
                </a:lnTo>
                <a:lnTo>
                  <a:pt x="5214922" y="668470"/>
                </a:lnTo>
                <a:lnTo>
                  <a:pt x="5220317" y="667391"/>
                </a:lnTo>
                <a:lnTo>
                  <a:pt x="5251608" y="667391"/>
                </a:lnTo>
                <a:lnTo>
                  <a:pt x="5255924" y="668470"/>
                </a:lnTo>
                <a:lnTo>
                  <a:pt x="5260240" y="667391"/>
                </a:lnTo>
                <a:lnTo>
                  <a:pt x="5261319" y="667391"/>
                </a:lnTo>
                <a:lnTo>
                  <a:pt x="5266714" y="668470"/>
                </a:lnTo>
                <a:lnTo>
                  <a:pt x="5266714" y="666312"/>
                </a:lnTo>
                <a:lnTo>
                  <a:pt x="5275347" y="666312"/>
                </a:lnTo>
                <a:lnTo>
                  <a:pt x="5277505" y="668470"/>
                </a:lnTo>
                <a:lnTo>
                  <a:pt x="5277505" y="669549"/>
                </a:lnTo>
                <a:lnTo>
                  <a:pt x="5283979" y="667391"/>
                </a:lnTo>
                <a:lnTo>
                  <a:pt x="5286137" y="669549"/>
                </a:lnTo>
                <a:lnTo>
                  <a:pt x="5286137" y="676023"/>
                </a:lnTo>
                <a:lnTo>
                  <a:pt x="5288295" y="676023"/>
                </a:lnTo>
                <a:lnTo>
                  <a:pt x="5288295" y="694366"/>
                </a:lnTo>
                <a:lnTo>
                  <a:pt x="5287216" y="694366"/>
                </a:lnTo>
                <a:lnTo>
                  <a:pt x="5283979" y="693287"/>
                </a:lnTo>
                <a:lnTo>
                  <a:pt x="5281821" y="696524"/>
                </a:lnTo>
                <a:cubicBezTo>
                  <a:pt x="5284698" y="696524"/>
                  <a:pt x="5286137" y="697243"/>
                  <a:pt x="5286137" y="698682"/>
                </a:cubicBezTo>
                <a:lnTo>
                  <a:pt x="5286137" y="704077"/>
                </a:lnTo>
                <a:lnTo>
                  <a:pt x="5288295" y="704077"/>
                </a:lnTo>
                <a:lnTo>
                  <a:pt x="5288295" y="712709"/>
                </a:lnTo>
                <a:lnTo>
                  <a:pt x="5286137" y="712709"/>
                </a:lnTo>
                <a:lnTo>
                  <a:pt x="5286137" y="719183"/>
                </a:lnTo>
                <a:lnTo>
                  <a:pt x="5283979" y="721341"/>
                </a:lnTo>
                <a:lnTo>
                  <a:pt x="5277505" y="721341"/>
                </a:lnTo>
                <a:lnTo>
                  <a:pt x="5250529" y="722420"/>
                </a:lnTo>
                <a:lnTo>
                  <a:pt x="5250529" y="724577"/>
                </a:lnTo>
                <a:lnTo>
                  <a:pt x="5242976" y="724577"/>
                </a:lnTo>
                <a:lnTo>
                  <a:pt x="5242976" y="722420"/>
                </a:lnTo>
                <a:lnTo>
                  <a:pt x="5241897" y="722420"/>
                </a:lnTo>
                <a:cubicBezTo>
                  <a:pt x="5234165" y="722420"/>
                  <a:pt x="5228410" y="721341"/>
                  <a:pt x="5224633" y="719183"/>
                </a:cubicBezTo>
                <a:cubicBezTo>
                  <a:pt x="5224633" y="721341"/>
                  <a:pt x="5219958" y="722420"/>
                  <a:pt x="5210606" y="722420"/>
                </a:cubicBezTo>
                <a:lnTo>
                  <a:pt x="5210606" y="724577"/>
                </a:lnTo>
                <a:lnTo>
                  <a:pt x="5199816" y="724577"/>
                </a:lnTo>
                <a:lnTo>
                  <a:pt x="5199816" y="722420"/>
                </a:lnTo>
                <a:lnTo>
                  <a:pt x="5192263" y="722420"/>
                </a:lnTo>
                <a:lnTo>
                  <a:pt x="5192263" y="724577"/>
                </a:lnTo>
                <a:lnTo>
                  <a:pt x="5179315" y="724577"/>
                </a:lnTo>
                <a:lnTo>
                  <a:pt x="5179315" y="722420"/>
                </a:lnTo>
                <a:lnTo>
                  <a:pt x="5151261" y="722420"/>
                </a:lnTo>
                <a:lnTo>
                  <a:pt x="5151261" y="719183"/>
                </a:lnTo>
                <a:lnTo>
                  <a:pt x="5149103" y="719183"/>
                </a:lnTo>
                <a:lnTo>
                  <a:pt x="5149103" y="722420"/>
                </a:lnTo>
                <a:lnTo>
                  <a:pt x="5143708" y="722420"/>
                </a:lnTo>
                <a:lnTo>
                  <a:pt x="5123207" y="720262"/>
                </a:lnTo>
                <a:cubicBezTo>
                  <a:pt x="5116733" y="721341"/>
                  <a:pt x="5113496" y="722779"/>
                  <a:pt x="5113496" y="724577"/>
                </a:cubicBezTo>
                <a:lnTo>
                  <a:pt x="5111338" y="724577"/>
                </a:lnTo>
                <a:cubicBezTo>
                  <a:pt x="5111338" y="722420"/>
                  <a:pt x="5108820" y="721341"/>
                  <a:pt x="5103785" y="721341"/>
                </a:cubicBezTo>
                <a:lnTo>
                  <a:pt x="5082205" y="722420"/>
                </a:lnTo>
                <a:lnTo>
                  <a:pt x="5082205" y="724577"/>
                </a:lnTo>
                <a:lnTo>
                  <a:pt x="5078968" y="724577"/>
                </a:lnTo>
                <a:lnTo>
                  <a:pt x="5078968" y="722420"/>
                </a:lnTo>
                <a:lnTo>
                  <a:pt x="5074652" y="722420"/>
                </a:lnTo>
                <a:lnTo>
                  <a:pt x="5074652" y="724577"/>
                </a:lnTo>
                <a:lnTo>
                  <a:pt x="5067099" y="724577"/>
                </a:lnTo>
                <a:cubicBezTo>
                  <a:pt x="5067099" y="722420"/>
                  <a:pt x="5064581" y="721341"/>
                  <a:pt x="5059546" y="721341"/>
                </a:cubicBezTo>
                <a:lnTo>
                  <a:pt x="5055230" y="722420"/>
                </a:lnTo>
                <a:lnTo>
                  <a:pt x="5044440" y="720262"/>
                </a:lnTo>
                <a:lnTo>
                  <a:pt x="5043361" y="721341"/>
                </a:lnTo>
                <a:lnTo>
                  <a:pt x="5042282" y="720262"/>
                </a:lnTo>
                <a:lnTo>
                  <a:pt x="5043361" y="709472"/>
                </a:lnTo>
                <a:cubicBezTo>
                  <a:pt x="5043361" y="693467"/>
                  <a:pt x="5042282" y="681957"/>
                  <a:pt x="5040124" y="674944"/>
                </a:cubicBezTo>
                <a:lnTo>
                  <a:pt x="5042282" y="636639"/>
                </a:lnTo>
                <a:lnTo>
                  <a:pt x="5041203" y="628007"/>
                </a:lnTo>
                <a:lnTo>
                  <a:pt x="5044440" y="625849"/>
                </a:lnTo>
                <a:lnTo>
                  <a:pt x="5047677" y="625849"/>
                </a:lnTo>
                <a:lnTo>
                  <a:pt x="5061704" y="626928"/>
                </a:lnTo>
                <a:cubicBezTo>
                  <a:pt x="5067459" y="626389"/>
                  <a:pt x="5070336" y="625669"/>
                  <a:pt x="5070336" y="624770"/>
                </a:cubicBezTo>
                <a:close/>
                <a:moveTo>
                  <a:pt x="9263419" y="623424"/>
                </a:moveTo>
                <a:lnTo>
                  <a:pt x="9265577" y="623424"/>
                </a:lnTo>
                <a:cubicBezTo>
                  <a:pt x="9273130" y="625222"/>
                  <a:pt x="9281403" y="631336"/>
                  <a:pt x="9290394" y="641767"/>
                </a:cubicBezTo>
                <a:cubicBezTo>
                  <a:pt x="9291833" y="641767"/>
                  <a:pt x="9292912" y="643924"/>
                  <a:pt x="9293631" y="648241"/>
                </a:cubicBezTo>
                <a:lnTo>
                  <a:pt x="9291473" y="648241"/>
                </a:lnTo>
                <a:lnTo>
                  <a:pt x="9291473" y="653636"/>
                </a:lnTo>
                <a:cubicBezTo>
                  <a:pt x="9291473" y="667663"/>
                  <a:pt x="9280683" y="675935"/>
                  <a:pt x="9259103" y="678453"/>
                </a:cubicBezTo>
                <a:cubicBezTo>
                  <a:pt x="9251190" y="678453"/>
                  <a:pt x="9244716" y="670900"/>
                  <a:pt x="9239681" y="655794"/>
                </a:cubicBezTo>
                <a:lnTo>
                  <a:pt x="9239681" y="649320"/>
                </a:lnTo>
                <a:lnTo>
                  <a:pt x="9241839" y="638529"/>
                </a:lnTo>
                <a:lnTo>
                  <a:pt x="9240760" y="635293"/>
                </a:lnTo>
                <a:lnTo>
                  <a:pt x="9250471" y="626661"/>
                </a:lnTo>
                <a:lnTo>
                  <a:pt x="9251550" y="626661"/>
                </a:lnTo>
                <a:lnTo>
                  <a:pt x="9251550" y="628819"/>
                </a:lnTo>
                <a:cubicBezTo>
                  <a:pt x="9259463" y="627560"/>
                  <a:pt x="9263419" y="625761"/>
                  <a:pt x="9263419" y="623424"/>
                </a:cubicBezTo>
                <a:close/>
                <a:moveTo>
                  <a:pt x="6748819" y="623422"/>
                </a:moveTo>
                <a:lnTo>
                  <a:pt x="6750977" y="623422"/>
                </a:lnTo>
                <a:cubicBezTo>
                  <a:pt x="6758530" y="625221"/>
                  <a:pt x="6766803" y="631335"/>
                  <a:pt x="6775794" y="641765"/>
                </a:cubicBezTo>
                <a:cubicBezTo>
                  <a:pt x="6777233" y="641765"/>
                  <a:pt x="6778312" y="643923"/>
                  <a:pt x="6779031" y="648240"/>
                </a:cubicBezTo>
                <a:lnTo>
                  <a:pt x="6776873" y="648240"/>
                </a:lnTo>
                <a:lnTo>
                  <a:pt x="6776873" y="653635"/>
                </a:lnTo>
                <a:cubicBezTo>
                  <a:pt x="6776873" y="667661"/>
                  <a:pt x="6766083" y="675934"/>
                  <a:pt x="6744503" y="678451"/>
                </a:cubicBezTo>
                <a:cubicBezTo>
                  <a:pt x="6736591" y="678451"/>
                  <a:pt x="6730117" y="670899"/>
                  <a:pt x="6725081" y="655793"/>
                </a:cubicBezTo>
                <a:lnTo>
                  <a:pt x="6725081" y="649319"/>
                </a:lnTo>
                <a:lnTo>
                  <a:pt x="6727239" y="638529"/>
                </a:lnTo>
                <a:lnTo>
                  <a:pt x="6726160" y="635292"/>
                </a:lnTo>
                <a:lnTo>
                  <a:pt x="6735871" y="626659"/>
                </a:lnTo>
                <a:lnTo>
                  <a:pt x="6736950" y="626659"/>
                </a:lnTo>
                <a:lnTo>
                  <a:pt x="6736950" y="628817"/>
                </a:lnTo>
                <a:cubicBezTo>
                  <a:pt x="6744863" y="627559"/>
                  <a:pt x="6748819" y="625760"/>
                  <a:pt x="6748819" y="623422"/>
                </a:cubicBezTo>
                <a:close/>
                <a:moveTo>
                  <a:pt x="4234220" y="623421"/>
                </a:moveTo>
                <a:lnTo>
                  <a:pt x="4236378" y="623421"/>
                </a:lnTo>
                <a:cubicBezTo>
                  <a:pt x="4243931" y="625219"/>
                  <a:pt x="4252203" y="631334"/>
                  <a:pt x="4261195" y="641764"/>
                </a:cubicBezTo>
                <a:cubicBezTo>
                  <a:pt x="4262633" y="641764"/>
                  <a:pt x="4263712" y="643922"/>
                  <a:pt x="4264432" y="648238"/>
                </a:cubicBezTo>
                <a:lnTo>
                  <a:pt x="4262274" y="648238"/>
                </a:lnTo>
                <a:lnTo>
                  <a:pt x="4262274" y="653633"/>
                </a:lnTo>
                <a:cubicBezTo>
                  <a:pt x="4262274" y="667660"/>
                  <a:pt x="4251484" y="675932"/>
                  <a:pt x="4229904" y="678451"/>
                </a:cubicBezTo>
                <a:cubicBezTo>
                  <a:pt x="4221991" y="678451"/>
                  <a:pt x="4215517" y="670897"/>
                  <a:pt x="4210482" y="655791"/>
                </a:cubicBezTo>
                <a:lnTo>
                  <a:pt x="4210482" y="649317"/>
                </a:lnTo>
                <a:lnTo>
                  <a:pt x="4212640" y="638527"/>
                </a:lnTo>
                <a:lnTo>
                  <a:pt x="4211561" y="635290"/>
                </a:lnTo>
                <a:lnTo>
                  <a:pt x="4221272" y="626658"/>
                </a:lnTo>
                <a:lnTo>
                  <a:pt x="4222351" y="626658"/>
                </a:lnTo>
                <a:lnTo>
                  <a:pt x="4222351" y="628816"/>
                </a:lnTo>
                <a:cubicBezTo>
                  <a:pt x="4230263" y="627558"/>
                  <a:pt x="4234220" y="625759"/>
                  <a:pt x="4234220" y="623421"/>
                </a:cubicBezTo>
                <a:close/>
                <a:moveTo>
                  <a:pt x="2224447" y="623420"/>
                </a:moveTo>
                <a:lnTo>
                  <a:pt x="2226605" y="623420"/>
                </a:lnTo>
                <a:cubicBezTo>
                  <a:pt x="2234159" y="625219"/>
                  <a:pt x="2242431" y="631333"/>
                  <a:pt x="2251422" y="641763"/>
                </a:cubicBezTo>
                <a:cubicBezTo>
                  <a:pt x="2252861" y="641763"/>
                  <a:pt x="2253941" y="643921"/>
                  <a:pt x="2254660" y="648237"/>
                </a:cubicBezTo>
                <a:lnTo>
                  <a:pt x="2252501" y="648237"/>
                </a:lnTo>
                <a:lnTo>
                  <a:pt x="2252501" y="653633"/>
                </a:lnTo>
                <a:cubicBezTo>
                  <a:pt x="2252501" y="667660"/>
                  <a:pt x="2241711" y="675932"/>
                  <a:pt x="2220131" y="678450"/>
                </a:cubicBezTo>
                <a:cubicBezTo>
                  <a:pt x="2212218" y="678450"/>
                  <a:pt x="2205745" y="670897"/>
                  <a:pt x="2200709" y="655791"/>
                </a:cubicBezTo>
                <a:lnTo>
                  <a:pt x="2200709" y="649317"/>
                </a:lnTo>
                <a:lnTo>
                  <a:pt x="2202867" y="638526"/>
                </a:lnTo>
                <a:lnTo>
                  <a:pt x="2201788" y="635290"/>
                </a:lnTo>
                <a:lnTo>
                  <a:pt x="2211499" y="626657"/>
                </a:lnTo>
                <a:lnTo>
                  <a:pt x="2212578" y="626657"/>
                </a:lnTo>
                <a:lnTo>
                  <a:pt x="2212578" y="628815"/>
                </a:lnTo>
                <a:cubicBezTo>
                  <a:pt x="2220490" y="627557"/>
                  <a:pt x="2224447" y="625758"/>
                  <a:pt x="2224447" y="623420"/>
                </a:cubicBezTo>
                <a:close/>
                <a:moveTo>
                  <a:pt x="8095290" y="621130"/>
                </a:moveTo>
                <a:lnTo>
                  <a:pt x="8110262" y="623288"/>
                </a:lnTo>
                <a:lnTo>
                  <a:pt x="8116736" y="622209"/>
                </a:lnTo>
                <a:lnTo>
                  <a:pt x="8122131" y="622209"/>
                </a:lnTo>
                <a:lnTo>
                  <a:pt x="8130763" y="624367"/>
                </a:lnTo>
                <a:lnTo>
                  <a:pt x="8150050" y="624367"/>
                </a:lnTo>
                <a:lnTo>
                  <a:pt x="8154366" y="628683"/>
                </a:lnTo>
                <a:cubicBezTo>
                  <a:pt x="8154366" y="632909"/>
                  <a:pt x="8151848" y="636101"/>
                  <a:pt x="8146813" y="638260"/>
                </a:cubicBezTo>
                <a:lnTo>
                  <a:pt x="8142632" y="636101"/>
                </a:lnTo>
                <a:lnTo>
                  <a:pt x="8137237" y="637181"/>
                </a:lnTo>
                <a:lnTo>
                  <a:pt x="8137237" y="640417"/>
                </a:lnTo>
                <a:lnTo>
                  <a:pt x="8139395" y="643655"/>
                </a:lnTo>
                <a:cubicBezTo>
                  <a:pt x="8133640" y="665145"/>
                  <a:pt x="8129324" y="675890"/>
                  <a:pt x="8126447" y="675890"/>
                </a:cubicBezTo>
                <a:lnTo>
                  <a:pt x="8126447" y="676969"/>
                </a:lnTo>
                <a:lnTo>
                  <a:pt x="8128605" y="680206"/>
                </a:lnTo>
                <a:cubicBezTo>
                  <a:pt x="8128245" y="685421"/>
                  <a:pt x="8125727" y="690816"/>
                  <a:pt x="8121052" y="696391"/>
                </a:cubicBezTo>
                <a:lnTo>
                  <a:pt x="8121052" y="699628"/>
                </a:lnTo>
                <a:cubicBezTo>
                  <a:pt x="8124648" y="699628"/>
                  <a:pt x="8127885" y="702505"/>
                  <a:pt x="8130763" y="708260"/>
                </a:cubicBezTo>
                <a:cubicBezTo>
                  <a:pt x="8130763" y="710148"/>
                  <a:pt x="8128964" y="711901"/>
                  <a:pt x="8125368" y="713520"/>
                </a:cubicBezTo>
                <a:lnTo>
                  <a:pt x="8121052" y="712441"/>
                </a:lnTo>
                <a:lnTo>
                  <a:pt x="8119973" y="717837"/>
                </a:lnTo>
                <a:lnTo>
                  <a:pt x="8119973" y="718915"/>
                </a:lnTo>
                <a:lnTo>
                  <a:pt x="8122131" y="722152"/>
                </a:lnTo>
                <a:lnTo>
                  <a:pt x="8122131" y="726468"/>
                </a:lnTo>
                <a:lnTo>
                  <a:pt x="8121052" y="736180"/>
                </a:lnTo>
                <a:lnTo>
                  <a:pt x="8123210" y="744811"/>
                </a:lnTo>
                <a:lnTo>
                  <a:pt x="8121052" y="751151"/>
                </a:lnTo>
                <a:lnTo>
                  <a:pt x="8121052" y="759782"/>
                </a:lnTo>
                <a:cubicBezTo>
                  <a:pt x="8123210" y="762300"/>
                  <a:pt x="8124648" y="767336"/>
                  <a:pt x="8125368" y="774889"/>
                </a:cubicBezTo>
                <a:lnTo>
                  <a:pt x="8124289" y="787702"/>
                </a:lnTo>
                <a:lnTo>
                  <a:pt x="8126447" y="794175"/>
                </a:lnTo>
                <a:lnTo>
                  <a:pt x="8126447" y="801729"/>
                </a:lnTo>
                <a:cubicBezTo>
                  <a:pt x="8123569" y="804785"/>
                  <a:pt x="8122131" y="807663"/>
                  <a:pt x="8122131" y="810360"/>
                </a:cubicBezTo>
                <a:lnTo>
                  <a:pt x="8122131" y="811439"/>
                </a:lnTo>
                <a:lnTo>
                  <a:pt x="8125368" y="821151"/>
                </a:lnTo>
                <a:lnTo>
                  <a:pt x="8123210" y="826410"/>
                </a:lnTo>
                <a:cubicBezTo>
                  <a:pt x="8123210" y="836122"/>
                  <a:pt x="8124289" y="842956"/>
                  <a:pt x="8126447" y="846912"/>
                </a:cubicBezTo>
                <a:cubicBezTo>
                  <a:pt x="8124289" y="852487"/>
                  <a:pt x="8122850" y="859636"/>
                  <a:pt x="8122131" y="868357"/>
                </a:cubicBezTo>
                <a:lnTo>
                  <a:pt x="8117815" y="871594"/>
                </a:lnTo>
                <a:lnTo>
                  <a:pt x="8113499" y="868357"/>
                </a:lnTo>
                <a:lnTo>
                  <a:pt x="8112420" y="868357"/>
                </a:lnTo>
                <a:lnTo>
                  <a:pt x="8110262" y="870515"/>
                </a:lnTo>
                <a:lnTo>
                  <a:pt x="8110262" y="871594"/>
                </a:lnTo>
                <a:lnTo>
                  <a:pt x="8113499" y="875910"/>
                </a:lnTo>
                <a:lnTo>
                  <a:pt x="8113499" y="878068"/>
                </a:lnTo>
                <a:lnTo>
                  <a:pt x="8102844" y="879147"/>
                </a:lnTo>
                <a:lnTo>
                  <a:pt x="8101764" y="879147"/>
                </a:lnTo>
                <a:lnTo>
                  <a:pt x="8095290" y="876989"/>
                </a:lnTo>
                <a:lnTo>
                  <a:pt x="8088816" y="878068"/>
                </a:lnTo>
                <a:lnTo>
                  <a:pt x="8087737" y="878068"/>
                </a:lnTo>
                <a:cubicBezTo>
                  <a:pt x="8081983" y="873752"/>
                  <a:pt x="8079105" y="869796"/>
                  <a:pt x="8079105" y="866199"/>
                </a:cubicBezTo>
                <a:lnTo>
                  <a:pt x="8081263" y="844754"/>
                </a:lnTo>
                <a:lnTo>
                  <a:pt x="8080184" y="839359"/>
                </a:lnTo>
                <a:lnTo>
                  <a:pt x="8081263" y="826410"/>
                </a:lnTo>
                <a:lnTo>
                  <a:pt x="8075868" y="821151"/>
                </a:lnTo>
                <a:cubicBezTo>
                  <a:pt x="8079465" y="812338"/>
                  <a:pt x="8081263" y="800515"/>
                  <a:pt x="8081263" y="785678"/>
                </a:cubicBezTo>
                <a:lnTo>
                  <a:pt x="8080184" y="779205"/>
                </a:lnTo>
                <a:cubicBezTo>
                  <a:pt x="8083421" y="777766"/>
                  <a:pt x="8085220" y="776327"/>
                  <a:pt x="8085579" y="774889"/>
                </a:cubicBezTo>
                <a:lnTo>
                  <a:pt x="8085579" y="772731"/>
                </a:lnTo>
                <a:lnTo>
                  <a:pt x="8079105" y="772731"/>
                </a:lnTo>
                <a:lnTo>
                  <a:pt x="8076947" y="759782"/>
                </a:lnTo>
                <a:lnTo>
                  <a:pt x="8079105" y="753308"/>
                </a:lnTo>
                <a:lnTo>
                  <a:pt x="8079105" y="752230"/>
                </a:lnTo>
                <a:cubicBezTo>
                  <a:pt x="8070563" y="761041"/>
                  <a:pt x="8061257" y="765717"/>
                  <a:pt x="8051186" y="766257"/>
                </a:cubicBezTo>
                <a:lnTo>
                  <a:pt x="8051186" y="763020"/>
                </a:lnTo>
                <a:lnTo>
                  <a:pt x="8060897" y="748048"/>
                </a:lnTo>
                <a:lnTo>
                  <a:pt x="8059818" y="746969"/>
                </a:lnTo>
                <a:lnTo>
                  <a:pt x="8059818" y="741575"/>
                </a:lnTo>
                <a:cubicBezTo>
                  <a:pt x="8059818" y="740315"/>
                  <a:pt x="8063370" y="737437"/>
                  <a:pt x="8070473" y="732942"/>
                </a:cubicBezTo>
                <a:lnTo>
                  <a:pt x="8069529" y="727547"/>
                </a:lnTo>
                <a:lnTo>
                  <a:pt x="8069529" y="724310"/>
                </a:lnTo>
                <a:lnTo>
                  <a:pt x="8072631" y="713520"/>
                </a:lnTo>
                <a:lnTo>
                  <a:pt x="8072631" y="706102"/>
                </a:lnTo>
                <a:cubicBezTo>
                  <a:pt x="8075868" y="703405"/>
                  <a:pt x="8078026" y="696931"/>
                  <a:pt x="8079105" y="686680"/>
                </a:cubicBezTo>
                <a:lnTo>
                  <a:pt x="8078026" y="678048"/>
                </a:lnTo>
                <a:cubicBezTo>
                  <a:pt x="8081803" y="678048"/>
                  <a:pt x="8084680" y="668022"/>
                  <a:pt x="8086658" y="647971"/>
                </a:cubicBezTo>
                <a:lnTo>
                  <a:pt x="8086658" y="637181"/>
                </a:lnTo>
                <a:lnTo>
                  <a:pt x="8087737" y="636101"/>
                </a:lnTo>
                <a:lnTo>
                  <a:pt x="8083421" y="628683"/>
                </a:lnTo>
                <a:lnTo>
                  <a:pt x="8083421" y="626526"/>
                </a:lnTo>
                <a:cubicBezTo>
                  <a:pt x="8083421" y="624367"/>
                  <a:pt x="8087378" y="622569"/>
                  <a:pt x="8095290" y="621130"/>
                </a:cubicBezTo>
                <a:close/>
                <a:moveTo>
                  <a:pt x="3056650" y="617217"/>
                </a:moveTo>
                <a:cubicBezTo>
                  <a:pt x="3063034" y="617577"/>
                  <a:pt x="3066226" y="618295"/>
                  <a:pt x="3066226" y="619375"/>
                </a:cubicBezTo>
                <a:lnTo>
                  <a:pt x="3067305" y="618295"/>
                </a:lnTo>
                <a:lnTo>
                  <a:pt x="3068384" y="618295"/>
                </a:lnTo>
                <a:cubicBezTo>
                  <a:pt x="3081242" y="619015"/>
                  <a:pt x="3089694" y="620049"/>
                  <a:pt x="3093740" y="621398"/>
                </a:cubicBezTo>
                <a:lnTo>
                  <a:pt x="3095898" y="619375"/>
                </a:lnTo>
                <a:lnTo>
                  <a:pt x="3100080" y="619375"/>
                </a:lnTo>
                <a:cubicBezTo>
                  <a:pt x="3110689" y="621443"/>
                  <a:pt x="3115995" y="623915"/>
                  <a:pt x="3115995" y="626793"/>
                </a:cubicBezTo>
                <a:lnTo>
                  <a:pt x="3115995" y="635290"/>
                </a:lnTo>
                <a:cubicBezTo>
                  <a:pt x="3110870" y="640235"/>
                  <a:pt x="3107003" y="642708"/>
                  <a:pt x="3104396" y="642708"/>
                </a:cubicBezTo>
                <a:lnTo>
                  <a:pt x="3104396" y="646889"/>
                </a:lnTo>
                <a:lnTo>
                  <a:pt x="3102238" y="656465"/>
                </a:lnTo>
                <a:lnTo>
                  <a:pt x="3104396" y="664963"/>
                </a:lnTo>
                <a:lnTo>
                  <a:pt x="3102238" y="676562"/>
                </a:lnTo>
                <a:lnTo>
                  <a:pt x="3105475" y="706234"/>
                </a:lnTo>
                <a:lnTo>
                  <a:pt x="3101159" y="719047"/>
                </a:lnTo>
                <a:lnTo>
                  <a:pt x="3103317" y="728624"/>
                </a:lnTo>
                <a:lnTo>
                  <a:pt x="3100080" y="736042"/>
                </a:lnTo>
                <a:lnTo>
                  <a:pt x="3101159" y="736986"/>
                </a:lnTo>
                <a:lnTo>
                  <a:pt x="3101159" y="740223"/>
                </a:lnTo>
                <a:lnTo>
                  <a:pt x="3096977" y="745483"/>
                </a:lnTo>
                <a:cubicBezTo>
                  <a:pt x="3099045" y="745483"/>
                  <a:pt x="3100799" y="746922"/>
                  <a:pt x="3102238" y="749799"/>
                </a:cubicBezTo>
                <a:cubicBezTo>
                  <a:pt x="3102238" y="758251"/>
                  <a:pt x="3100843" y="762477"/>
                  <a:pt x="3098056" y="762477"/>
                </a:cubicBezTo>
                <a:lnTo>
                  <a:pt x="3099135" y="773133"/>
                </a:lnTo>
                <a:lnTo>
                  <a:pt x="3088480" y="807121"/>
                </a:lnTo>
                <a:lnTo>
                  <a:pt x="3089559" y="810223"/>
                </a:lnTo>
                <a:cubicBezTo>
                  <a:pt x="3083355" y="830725"/>
                  <a:pt x="3077330" y="840975"/>
                  <a:pt x="3071486" y="840975"/>
                </a:cubicBezTo>
                <a:lnTo>
                  <a:pt x="3061910" y="857969"/>
                </a:lnTo>
                <a:lnTo>
                  <a:pt x="3050311" y="863230"/>
                </a:lnTo>
                <a:lnTo>
                  <a:pt x="3043971" y="862151"/>
                </a:lnTo>
                <a:cubicBezTo>
                  <a:pt x="3040734" y="872131"/>
                  <a:pt x="3035070" y="877122"/>
                  <a:pt x="3026977" y="877122"/>
                </a:cubicBezTo>
                <a:lnTo>
                  <a:pt x="3025898" y="873885"/>
                </a:lnTo>
                <a:cubicBezTo>
                  <a:pt x="3025898" y="866961"/>
                  <a:pt x="3029450" y="860936"/>
                  <a:pt x="3036553" y="855811"/>
                </a:cubicBezTo>
                <a:lnTo>
                  <a:pt x="3037632" y="850551"/>
                </a:lnTo>
                <a:lnTo>
                  <a:pt x="3036553" y="837873"/>
                </a:lnTo>
                <a:lnTo>
                  <a:pt x="3045050" y="820878"/>
                </a:lnTo>
                <a:lnTo>
                  <a:pt x="3050311" y="796466"/>
                </a:lnTo>
                <a:cubicBezTo>
                  <a:pt x="3050311" y="789362"/>
                  <a:pt x="3051344" y="784417"/>
                  <a:pt x="3053413" y="781629"/>
                </a:cubicBezTo>
                <a:lnTo>
                  <a:pt x="3049232" y="759375"/>
                </a:lnTo>
                <a:lnTo>
                  <a:pt x="3049232" y="742381"/>
                </a:lnTo>
                <a:cubicBezTo>
                  <a:pt x="3049232" y="738695"/>
                  <a:pt x="3052064" y="734109"/>
                  <a:pt x="3057729" y="728624"/>
                </a:cubicBezTo>
                <a:lnTo>
                  <a:pt x="3057729" y="724308"/>
                </a:lnTo>
                <a:cubicBezTo>
                  <a:pt x="3055571" y="722239"/>
                  <a:pt x="3054132" y="718373"/>
                  <a:pt x="3053413" y="712708"/>
                </a:cubicBezTo>
                <a:lnTo>
                  <a:pt x="3052469" y="711629"/>
                </a:lnTo>
                <a:lnTo>
                  <a:pt x="3052469" y="705290"/>
                </a:lnTo>
                <a:lnTo>
                  <a:pt x="3053413" y="689375"/>
                </a:lnTo>
                <a:cubicBezTo>
                  <a:pt x="3050625" y="688476"/>
                  <a:pt x="3049232" y="685284"/>
                  <a:pt x="3049232" y="679799"/>
                </a:cubicBezTo>
                <a:lnTo>
                  <a:pt x="3049232" y="677641"/>
                </a:lnTo>
                <a:lnTo>
                  <a:pt x="3053413" y="670223"/>
                </a:lnTo>
                <a:lnTo>
                  <a:pt x="3049232" y="652149"/>
                </a:lnTo>
                <a:lnTo>
                  <a:pt x="3050311" y="647968"/>
                </a:lnTo>
                <a:lnTo>
                  <a:pt x="3048153" y="622477"/>
                </a:lnTo>
                <a:close/>
                <a:moveTo>
                  <a:pt x="3227402" y="616138"/>
                </a:moveTo>
                <a:lnTo>
                  <a:pt x="3247633" y="620319"/>
                </a:lnTo>
                <a:lnTo>
                  <a:pt x="3250736" y="619375"/>
                </a:lnTo>
                <a:lnTo>
                  <a:pt x="3260312" y="621398"/>
                </a:lnTo>
                <a:lnTo>
                  <a:pt x="3274069" y="620319"/>
                </a:lnTo>
                <a:cubicBezTo>
                  <a:pt x="3276946" y="621398"/>
                  <a:pt x="3278385" y="622477"/>
                  <a:pt x="3278385" y="623556"/>
                </a:cubicBezTo>
                <a:lnTo>
                  <a:pt x="3278385" y="625714"/>
                </a:lnTo>
                <a:lnTo>
                  <a:pt x="3277306" y="629895"/>
                </a:lnTo>
                <a:lnTo>
                  <a:pt x="3278385" y="634211"/>
                </a:lnTo>
                <a:lnTo>
                  <a:pt x="3278385" y="636234"/>
                </a:lnTo>
                <a:cubicBezTo>
                  <a:pt x="3278385" y="637853"/>
                  <a:pt x="3275193" y="638932"/>
                  <a:pt x="3268809" y="639471"/>
                </a:cubicBezTo>
                <a:lnTo>
                  <a:pt x="3267730" y="655386"/>
                </a:lnTo>
                <a:lnTo>
                  <a:pt x="3269888" y="666042"/>
                </a:lnTo>
                <a:cubicBezTo>
                  <a:pt x="3269888" y="673954"/>
                  <a:pt x="3268449" y="679259"/>
                  <a:pt x="3265572" y="681957"/>
                </a:cubicBezTo>
                <a:lnTo>
                  <a:pt x="3265572" y="689375"/>
                </a:lnTo>
                <a:cubicBezTo>
                  <a:pt x="3265572" y="693421"/>
                  <a:pt x="3264178" y="697288"/>
                  <a:pt x="3261391" y="700974"/>
                </a:cubicBezTo>
                <a:lnTo>
                  <a:pt x="3261391" y="703132"/>
                </a:lnTo>
                <a:cubicBezTo>
                  <a:pt x="3265617" y="704571"/>
                  <a:pt x="3267730" y="710236"/>
                  <a:pt x="3267730" y="720126"/>
                </a:cubicBezTo>
                <a:lnTo>
                  <a:pt x="3268809" y="736986"/>
                </a:lnTo>
                <a:lnTo>
                  <a:pt x="3264493" y="739144"/>
                </a:lnTo>
                <a:lnTo>
                  <a:pt x="3265572" y="740223"/>
                </a:lnTo>
                <a:lnTo>
                  <a:pt x="3263549" y="753980"/>
                </a:lnTo>
                <a:cubicBezTo>
                  <a:pt x="3267775" y="766569"/>
                  <a:pt x="3269888" y="778258"/>
                  <a:pt x="3269888" y="789048"/>
                </a:cubicBezTo>
                <a:lnTo>
                  <a:pt x="3265572" y="795386"/>
                </a:lnTo>
                <a:cubicBezTo>
                  <a:pt x="3266291" y="806537"/>
                  <a:pt x="3267730" y="812921"/>
                  <a:pt x="3269888" y="814539"/>
                </a:cubicBezTo>
                <a:lnTo>
                  <a:pt x="3269888" y="815483"/>
                </a:lnTo>
                <a:cubicBezTo>
                  <a:pt x="3269888" y="820338"/>
                  <a:pt x="3268089" y="825644"/>
                  <a:pt x="3264493" y="831398"/>
                </a:cubicBezTo>
                <a:lnTo>
                  <a:pt x="3266651" y="839896"/>
                </a:lnTo>
                <a:lnTo>
                  <a:pt x="3265572" y="843133"/>
                </a:lnTo>
                <a:lnTo>
                  <a:pt x="3268809" y="848393"/>
                </a:lnTo>
                <a:lnTo>
                  <a:pt x="3268809" y="850551"/>
                </a:lnTo>
                <a:cubicBezTo>
                  <a:pt x="3268809" y="852979"/>
                  <a:pt x="3267055" y="856531"/>
                  <a:pt x="3263549" y="861206"/>
                </a:cubicBezTo>
                <a:lnTo>
                  <a:pt x="3263549" y="863230"/>
                </a:lnTo>
                <a:lnTo>
                  <a:pt x="3267730" y="868624"/>
                </a:lnTo>
                <a:lnTo>
                  <a:pt x="3267730" y="877122"/>
                </a:lnTo>
                <a:cubicBezTo>
                  <a:pt x="3267730" y="878651"/>
                  <a:pt x="3263503" y="880044"/>
                  <a:pt x="3255052" y="881303"/>
                </a:cubicBezTo>
                <a:lnTo>
                  <a:pt x="3250736" y="878066"/>
                </a:lnTo>
                <a:lnTo>
                  <a:pt x="3249656" y="878066"/>
                </a:lnTo>
                <a:lnTo>
                  <a:pt x="3241159" y="880224"/>
                </a:lnTo>
                <a:lnTo>
                  <a:pt x="3236978" y="879145"/>
                </a:lnTo>
                <a:lnTo>
                  <a:pt x="3232662" y="880224"/>
                </a:lnTo>
                <a:cubicBezTo>
                  <a:pt x="3226907" y="880224"/>
                  <a:pt x="3222322" y="878111"/>
                  <a:pt x="3218905" y="873885"/>
                </a:cubicBezTo>
                <a:lnTo>
                  <a:pt x="3221063" y="862151"/>
                </a:lnTo>
                <a:lnTo>
                  <a:pt x="3218905" y="853788"/>
                </a:lnTo>
                <a:lnTo>
                  <a:pt x="3218905" y="850551"/>
                </a:lnTo>
                <a:lnTo>
                  <a:pt x="3221063" y="842054"/>
                </a:lnTo>
                <a:cubicBezTo>
                  <a:pt x="3219624" y="829016"/>
                  <a:pt x="3217511" y="818405"/>
                  <a:pt x="3214724" y="810223"/>
                </a:cubicBezTo>
                <a:lnTo>
                  <a:pt x="3221063" y="791206"/>
                </a:lnTo>
                <a:lnTo>
                  <a:pt x="3221063" y="790127"/>
                </a:lnTo>
                <a:lnTo>
                  <a:pt x="3218905" y="782708"/>
                </a:lnTo>
                <a:lnTo>
                  <a:pt x="3221063" y="780550"/>
                </a:lnTo>
                <a:cubicBezTo>
                  <a:pt x="3219264" y="780550"/>
                  <a:pt x="3218185" y="777358"/>
                  <a:pt x="3217826" y="770974"/>
                </a:cubicBezTo>
                <a:cubicBezTo>
                  <a:pt x="3217826" y="762163"/>
                  <a:pt x="3218905" y="753665"/>
                  <a:pt x="3221063" y="745483"/>
                </a:cubicBezTo>
                <a:lnTo>
                  <a:pt x="3221063" y="743460"/>
                </a:lnTo>
                <a:cubicBezTo>
                  <a:pt x="3218275" y="739504"/>
                  <a:pt x="3216882" y="735952"/>
                  <a:pt x="3216882" y="732805"/>
                </a:cubicBezTo>
                <a:lnTo>
                  <a:pt x="3219984" y="727545"/>
                </a:lnTo>
                <a:lnTo>
                  <a:pt x="3217826" y="721205"/>
                </a:lnTo>
                <a:lnTo>
                  <a:pt x="3223221" y="712708"/>
                </a:lnTo>
                <a:lnTo>
                  <a:pt x="3223221" y="708393"/>
                </a:lnTo>
                <a:lnTo>
                  <a:pt x="3221063" y="705290"/>
                </a:lnTo>
                <a:lnTo>
                  <a:pt x="3221063" y="703132"/>
                </a:lnTo>
                <a:lnTo>
                  <a:pt x="3223221" y="700974"/>
                </a:lnTo>
                <a:lnTo>
                  <a:pt x="3218905" y="681957"/>
                </a:lnTo>
                <a:lnTo>
                  <a:pt x="3218905" y="676562"/>
                </a:lnTo>
                <a:cubicBezTo>
                  <a:pt x="3218905" y="674853"/>
                  <a:pt x="3221737" y="673460"/>
                  <a:pt x="3227402" y="672380"/>
                </a:cubicBezTo>
                <a:lnTo>
                  <a:pt x="3227402" y="669144"/>
                </a:lnTo>
                <a:cubicBezTo>
                  <a:pt x="3222816" y="669144"/>
                  <a:pt x="3220343" y="666311"/>
                  <a:pt x="3219984" y="660647"/>
                </a:cubicBezTo>
                <a:lnTo>
                  <a:pt x="3218905" y="659567"/>
                </a:lnTo>
                <a:lnTo>
                  <a:pt x="3218905" y="652149"/>
                </a:lnTo>
                <a:cubicBezTo>
                  <a:pt x="3216117" y="640730"/>
                  <a:pt x="3214724" y="631199"/>
                  <a:pt x="3214724" y="623556"/>
                </a:cubicBezTo>
                <a:cubicBezTo>
                  <a:pt x="3214724" y="621128"/>
                  <a:pt x="3218950" y="618655"/>
                  <a:pt x="3227402" y="616138"/>
                </a:cubicBezTo>
                <a:close/>
                <a:moveTo>
                  <a:pt x="695269" y="616002"/>
                </a:moveTo>
                <a:lnTo>
                  <a:pt x="700664" y="616002"/>
                </a:lnTo>
                <a:cubicBezTo>
                  <a:pt x="709837" y="617081"/>
                  <a:pt x="720446" y="622386"/>
                  <a:pt x="732496" y="631917"/>
                </a:cubicBezTo>
                <a:cubicBezTo>
                  <a:pt x="735642" y="631917"/>
                  <a:pt x="737755" y="634030"/>
                  <a:pt x="738835" y="638256"/>
                </a:cubicBezTo>
                <a:lnTo>
                  <a:pt x="741936" y="637177"/>
                </a:lnTo>
                <a:cubicBezTo>
                  <a:pt x="744094" y="639875"/>
                  <a:pt x="745174" y="643067"/>
                  <a:pt x="745174" y="646753"/>
                </a:cubicBezTo>
                <a:cubicBezTo>
                  <a:pt x="740228" y="648372"/>
                  <a:pt x="737755" y="650845"/>
                  <a:pt x="737755" y="654171"/>
                </a:cubicBezTo>
                <a:cubicBezTo>
                  <a:pt x="734249" y="656330"/>
                  <a:pt x="732496" y="659162"/>
                  <a:pt x="732496" y="662669"/>
                </a:cubicBezTo>
                <a:lnTo>
                  <a:pt x="730338" y="662669"/>
                </a:lnTo>
                <a:lnTo>
                  <a:pt x="729259" y="661590"/>
                </a:lnTo>
                <a:lnTo>
                  <a:pt x="728180" y="661590"/>
                </a:lnTo>
                <a:lnTo>
                  <a:pt x="727100" y="662669"/>
                </a:lnTo>
                <a:lnTo>
                  <a:pt x="727100" y="664827"/>
                </a:lnTo>
                <a:cubicBezTo>
                  <a:pt x="732046" y="668693"/>
                  <a:pt x="734518" y="677550"/>
                  <a:pt x="734518" y="691397"/>
                </a:cubicBezTo>
                <a:lnTo>
                  <a:pt x="731417" y="694499"/>
                </a:lnTo>
                <a:lnTo>
                  <a:pt x="733439" y="697736"/>
                </a:lnTo>
                <a:lnTo>
                  <a:pt x="733439" y="699894"/>
                </a:lnTo>
                <a:cubicBezTo>
                  <a:pt x="733439" y="703401"/>
                  <a:pt x="732764" y="705154"/>
                  <a:pt x="731417" y="705154"/>
                </a:cubicBezTo>
                <a:lnTo>
                  <a:pt x="732496" y="712572"/>
                </a:lnTo>
                <a:lnTo>
                  <a:pt x="732496" y="719991"/>
                </a:lnTo>
                <a:cubicBezTo>
                  <a:pt x="732496" y="721429"/>
                  <a:pt x="734249" y="722149"/>
                  <a:pt x="737755" y="722149"/>
                </a:cubicBezTo>
                <a:lnTo>
                  <a:pt x="738835" y="723228"/>
                </a:lnTo>
                <a:lnTo>
                  <a:pt x="738835" y="724307"/>
                </a:lnTo>
                <a:lnTo>
                  <a:pt x="744094" y="723228"/>
                </a:lnTo>
                <a:lnTo>
                  <a:pt x="745174" y="723228"/>
                </a:lnTo>
                <a:cubicBezTo>
                  <a:pt x="761448" y="737165"/>
                  <a:pt x="769586" y="745302"/>
                  <a:pt x="769586" y="747640"/>
                </a:cubicBezTo>
                <a:lnTo>
                  <a:pt x="769586" y="748584"/>
                </a:lnTo>
                <a:cubicBezTo>
                  <a:pt x="769586" y="750023"/>
                  <a:pt x="762528" y="751462"/>
                  <a:pt x="748411" y="752900"/>
                </a:cubicBezTo>
                <a:lnTo>
                  <a:pt x="746253" y="750742"/>
                </a:lnTo>
                <a:cubicBezTo>
                  <a:pt x="746253" y="753260"/>
                  <a:pt x="742701" y="755058"/>
                  <a:pt x="735598" y="756137"/>
                </a:cubicBezTo>
                <a:lnTo>
                  <a:pt x="720760" y="750742"/>
                </a:lnTo>
                <a:lnTo>
                  <a:pt x="713342" y="750742"/>
                </a:lnTo>
                <a:lnTo>
                  <a:pt x="705924" y="748584"/>
                </a:lnTo>
                <a:cubicBezTo>
                  <a:pt x="701878" y="752181"/>
                  <a:pt x="698686" y="753979"/>
                  <a:pt x="696349" y="753979"/>
                </a:cubicBezTo>
                <a:cubicBezTo>
                  <a:pt x="693201" y="753979"/>
                  <a:pt x="690010" y="752900"/>
                  <a:pt x="686773" y="750742"/>
                </a:cubicBezTo>
                <a:lnTo>
                  <a:pt x="682592" y="750742"/>
                </a:lnTo>
                <a:cubicBezTo>
                  <a:pt x="676927" y="750742"/>
                  <a:pt x="674095" y="754294"/>
                  <a:pt x="674095" y="761397"/>
                </a:cubicBezTo>
                <a:lnTo>
                  <a:pt x="677197" y="783652"/>
                </a:lnTo>
                <a:lnTo>
                  <a:pt x="681513" y="783652"/>
                </a:lnTo>
                <a:lnTo>
                  <a:pt x="690010" y="785810"/>
                </a:lnTo>
                <a:lnTo>
                  <a:pt x="692168" y="785810"/>
                </a:lnTo>
                <a:cubicBezTo>
                  <a:pt x="700080" y="775919"/>
                  <a:pt x="707139" y="768861"/>
                  <a:pt x="713342" y="764635"/>
                </a:cubicBezTo>
                <a:cubicBezTo>
                  <a:pt x="713342" y="761037"/>
                  <a:pt x="714062" y="759240"/>
                  <a:pt x="715501" y="759240"/>
                </a:cubicBezTo>
                <a:lnTo>
                  <a:pt x="718602" y="759240"/>
                </a:lnTo>
                <a:lnTo>
                  <a:pt x="743016" y="776234"/>
                </a:lnTo>
                <a:cubicBezTo>
                  <a:pt x="743554" y="781899"/>
                  <a:pt x="746028" y="784731"/>
                  <a:pt x="750433" y="784731"/>
                </a:cubicBezTo>
                <a:lnTo>
                  <a:pt x="750433" y="791070"/>
                </a:lnTo>
                <a:lnTo>
                  <a:pt x="748411" y="793228"/>
                </a:lnTo>
                <a:lnTo>
                  <a:pt x="738835" y="793228"/>
                </a:lnTo>
                <a:cubicBezTo>
                  <a:pt x="737396" y="793228"/>
                  <a:pt x="736677" y="792149"/>
                  <a:pt x="736677" y="789991"/>
                </a:cubicBezTo>
                <a:lnTo>
                  <a:pt x="735598" y="788912"/>
                </a:lnTo>
                <a:lnTo>
                  <a:pt x="733439" y="788912"/>
                </a:lnTo>
                <a:cubicBezTo>
                  <a:pt x="733439" y="790530"/>
                  <a:pt x="732046" y="792329"/>
                  <a:pt x="729259" y="794307"/>
                </a:cubicBezTo>
                <a:lnTo>
                  <a:pt x="723997" y="793228"/>
                </a:lnTo>
                <a:lnTo>
                  <a:pt x="716579" y="794307"/>
                </a:lnTo>
                <a:lnTo>
                  <a:pt x="711185" y="792149"/>
                </a:lnTo>
                <a:cubicBezTo>
                  <a:pt x="709926" y="795656"/>
                  <a:pt x="708173" y="797409"/>
                  <a:pt x="705924" y="797409"/>
                </a:cubicBezTo>
                <a:cubicBezTo>
                  <a:pt x="702417" y="797409"/>
                  <a:pt x="700664" y="796735"/>
                  <a:pt x="700664" y="795386"/>
                </a:cubicBezTo>
                <a:lnTo>
                  <a:pt x="695269" y="796465"/>
                </a:lnTo>
                <a:lnTo>
                  <a:pt x="685694" y="796465"/>
                </a:lnTo>
                <a:cubicBezTo>
                  <a:pt x="683446" y="796465"/>
                  <a:pt x="680973" y="795386"/>
                  <a:pt x="678276" y="793228"/>
                </a:cubicBezTo>
                <a:lnTo>
                  <a:pt x="676253" y="801725"/>
                </a:lnTo>
                <a:lnTo>
                  <a:pt x="676253" y="825059"/>
                </a:lnTo>
                <a:lnTo>
                  <a:pt x="675174" y="826138"/>
                </a:lnTo>
                <a:lnTo>
                  <a:pt x="677197" y="829240"/>
                </a:lnTo>
                <a:lnTo>
                  <a:pt x="692168" y="828296"/>
                </a:lnTo>
                <a:lnTo>
                  <a:pt x="694190" y="832477"/>
                </a:lnTo>
                <a:lnTo>
                  <a:pt x="686773" y="836793"/>
                </a:lnTo>
                <a:lnTo>
                  <a:pt x="691089" y="836793"/>
                </a:lnTo>
                <a:cubicBezTo>
                  <a:pt x="695314" y="831758"/>
                  <a:pt x="700259" y="829240"/>
                  <a:pt x="705924" y="829240"/>
                </a:cubicBezTo>
                <a:lnTo>
                  <a:pt x="712264" y="831398"/>
                </a:lnTo>
                <a:lnTo>
                  <a:pt x="714422" y="831398"/>
                </a:lnTo>
                <a:cubicBezTo>
                  <a:pt x="714422" y="828610"/>
                  <a:pt x="716535" y="827217"/>
                  <a:pt x="720760" y="827217"/>
                </a:cubicBezTo>
                <a:lnTo>
                  <a:pt x="737755" y="831398"/>
                </a:lnTo>
                <a:lnTo>
                  <a:pt x="739914" y="831398"/>
                </a:lnTo>
                <a:cubicBezTo>
                  <a:pt x="743959" y="831398"/>
                  <a:pt x="748186" y="830004"/>
                  <a:pt x="752592" y="827217"/>
                </a:cubicBezTo>
                <a:lnTo>
                  <a:pt x="764326" y="827217"/>
                </a:lnTo>
                <a:cubicBezTo>
                  <a:pt x="768192" y="827217"/>
                  <a:pt x="771339" y="829330"/>
                  <a:pt x="773768" y="833556"/>
                </a:cubicBezTo>
                <a:cubicBezTo>
                  <a:pt x="768822" y="837242"/>
                  <a:pt x="765675" y="842188"/>
                  <a:pt x="764326" y="848392"/>
                </a:cubicBezTo>
                <a:cubicBezTo>
                  <a:pt x="758661" y="856215"/>
                  <a:pt x="755829" y="862959"/>
                  <a:pt x="755829" y="868624"/>
                </a:cubicBezTo>
                <a:cubicBezTo>
                  <a:pt x="755829" y="872490"/>
                  <a:pt x="754030" y="875323"/>
                  <a:pt x="750433" y="877121"/>
                </a:cubicBezTo>
                <a:lnTo>
                  <a:pt x="749354" y="877121"/>
                </a:lnTo>
                <a:lnTo>
                  <a:pt x="737755" y="874963"/>
                </a:lnTo>
                <a:lnTo>
                  <a:pt x="733439" y="874963"/>
                </a:lnTo>
                <a:lnTo>
                  <a:pt x="724943" y="877121"/>
                </a:lnTo>
                <a:lnTo>
                  <a:pt x="702687" y="877121"/>
                </a:lnTo>
                <a:cubicBezTo>
                  <a:pt x="701339" y="877121"/>
                  <a:pt x="700664" y="876042"/>
                  <a:pt x="700664" y="873884"/>
                </a:cubicBezTo>
                <a:lnTo>
                  <a:pt x="701608" y="868624"/>
                </a:lnTo>
                <a:lnTo>
                  <a:pt x="697427" y="868624"/>
                </a:lnTo>
                <a:cubicBezTo>
                  <a:pt x="696349" y="868624"/>
                  <a:pt x="694235" y="871456"/>
                  <a:pt x="691089" y="877121"/>
                </a:cubicBezTo>
                <a:lnTo>
                  <a:pt x="690010" y="877121"/>
                </a:lnTo>
                <a:cubicBezTo>
                  <a:pt x="690010" y="874423"/>
                  <a:pt x="680793" y="872265"/>
                  <a:pt x="662360" y="870647"/>
                </a:cubicBezTo>
                <a:lnTo>
                  <a:pt x="654942" y="871726"/>
                </a:lnTo>
                <a:cubicBezTo>
                  <a:pt x="641724" y="865701"/>
                  <a:pt x="627246" y="854057"/>
                  <a:pt x="611512" y="836793"/>
                </a:cubicBezTo>
                <a:cubicBezTo>
                  <a:pt x="602970" y="822586"/>
                  <a:pt x="597978" y="815483"/>
                  <a:pt x="596541" y="815483"/>
                </a:cubicBezTo>
                <a:lnTo>
                  <a:pt x="596541" y="814404"/>
                </a:lnTo>
                <a:cubicBezTo>
                  <a:pt x="593034" y="814763"/>
                  <a:pt x="589168" y="819034"/>
                  <a:pt x="584941" y="827217"/>
                </a:cubicBezTo>
                <a:cubicBezTo>
                  <a:pt x="581615" y="827936"/>
                  <a:pt x="578062" y="832162"/>
                  <a:pt x="574286" y="839895"/>
                </a:cubicBezTo>
                <a:lnTo>
                  <a:pt x="564711" y="848392"/>
                </a:lnTo>
                <a:cubicBezTo>
                  <a:pt x="559405" y="849831"/>
                  <a:pt x="554100" y="853383"/>
                  <a:pt x="548794" y="859047"/>
                </a:cubicBezTo>
                <a:lnTo>
                  <a:pt x="539353" y="868624"/>
                </a:lnTo>
                <a:lnTo>
                  <a:pt x="538275" y="868624"/>
                </a:lnTo>
                <a:lnTo>
                  <a:pt x="537195" y="867545"/>
                </a:lnTo>
                <a:cubicBezTo>
                  <a:pt x="535937" y="867545"/>
                  <a:pt x="532744" y="871051"/>
                  <a:pt x="527620" y="878065"/>
                </a:cubicBezTo>
                <a:cubicBezTo>
                  <a:pt x="524113" y="880223"/>
                  <a:pt x="520560" y="881302"/>
                  <a:pt x="516964" y="881302"/>
                </a:cubicBezTo>
                <a:lnTo>
                  <a:pt x="511704" y="876042"/>
                </a:lnTo>
                <a:lnTo>
                  <a:pt x="511704" y="872805"/>
                </a:lnTo>
                <a:lnTo>
                  <a:pt x="526540" y="862150"/>
                </a:lnTo>
                <a:cubicBezTo>
                  <a:pt x="528878" y="854237"/>
                  <a:pt x="534182" y="842592"/>
                  <a:pt x="542456" y="827217"/>
                </a:cubicBezTo>
                <a:cubicBezTo>
                  <a:pt x="545333" y="820473"/>
                  <a:pt x="546771" y="815168"/>
                  <a:pt x="546771" y="811302"/>
                </a:cubicBezTo>
                <a:lnTo>
                  <a:pt x="550953" y="808065"/>
                </a:lnTo>
                <a:lnTo>
                  <a:pt x="548794" y="795386"/>
                </a:lnTo>
                <a:cubicBezTo>
                  <a:pt x="551493" y="791790"/>
                  <a:pt x="553651" y="789991"/>
                  <a:pt x="555268" y="789991"/>
                </a:cubicBezTo>
                <a:lnTo>
                  <a:pt x="555268" y="784731"/>
                </a:lnTo>
                <a:lnTo>
                  <a:pt x="558370" y="780550"/>
                </a:lnTo>
                <a:cubicBezTo>
                  <a:pt x="554145" y="780550"/>
                  <a:pt x="552031" y="779831"/>
                  <a:pt x="552031" y="778392"/>
                </a:cubicBezTo>
                <a:lnTo>
                  <a:pt x="552031" y="774075"/>
                </a:lnTo>
                <a:lnTo>
                  <a:pt x="550953" y="763556"/>
                </a:lnTo>
                <a:lnTo>
                  <a:pt x="558370" y="759240"/>
                </a:lnTo>
                <a:lnTo>
                  <a:pt x="573207" y="759240"/>
                </a:lnTo>
                <a:cubicBezTo>
                  <a:pt x="574826" y="762297"/>
                  <a:pt x="582288" y="765489"/>
                  <a:pt x="595597" y="768816"/>
                </a:cubicBezTo>
                <a:lnTo>
                  <a:pt x="596541" y="769895"/>
                </a:lnTo>
                <a:lnTo>
                  <a:pt x="599778" y="769895"/>
                </a:lnTo>
                <a:lnTo>
                  <a:pt x="610433" y="768816"/>
                </a:lnTo>
                <a:lnTo>
                  <a:pt x="612456" y="772053"/>
                </a:lnTo>
                <a:lnTo>
                  <a:pt x="610433" y="775155"/>
                </a:lnTo>
                <a:lnTo>
                  <a:pt x="610433" y="776234"/>
                </a:lnTo>
                <a:cubicBezTo>
                  <a:pt x="612500" y="776234"/>
                  <a:pt x="613535" y="776953"/>
                  <a:pt x="613535" y="778392"/>
                </a:cubicBezTo>
                <a:cubicBezTo>
                  <a:pt x="605082" y="788642"/>
                  <a:pt x="600857" y="796780"/>
                  <a:pt x="600857" y="802804"/>
                </a:cubicBezTo>
                <a:cubicBezTo>
                  <a:pt x="608768" y="814134"/>
                  <a:pt x="616547" y="819799"/>
                  <a:pt x="624191" y="819799"/>
                </a:cubicBezTo>
                <a:lnTo>
                  <a:pt x="625270" y="820877"/>
                </a:lnTo>
                <a:lnTo>
                  <a:pt x="625270" y="819799"/>
                </a:lnTo>
                <a:lnTo>
                  <a:pt x="623112" y="806986"/>
                </a:lnTo>
                <a:cubicBezTo>
                  <a:pt x="623291" y="804198"/>
                  <a:pt x="624009" y="802804"/>
                  <a:pt x="625270" y="802804"/>
                </a:cubicBezTo>
                <a:lnTo>
                  <a:pt x="623112" y="793228"/>
                </a:lnTo>
                <a:lnTo>
                  <a:pt x="624191" y="789991"/>
                </a:lnTo>
                <a:lnTo>
                  <a:pt x="623112" y="780550"/>
                </a:lnTo>
                <a:lnTo>
                  <a:pt x="624191" y="776234"/>
                </a:lnTo>
                <a:lnTo>
                  <a:pt x="623112" y="775155"/>
                </a:lnTo>
                <a:lnTo>
                  <a:pt x="623112" y="774075"/>
                </a:lnTo>
                <a:lnTo>
                  <a:pt x="624191" y="761397"/>
                </a:lnTo>
                <a:lnTo>
                  <a:pt x="623112" y="757082"/>
                </a:lnTo>
                <a:lnTo>
                  <a:pt x="625270" y="750742"/>
                </a:lnTo>
                <a:lnTo>
                  <a:pt x="623112" y="750742"/>
                </a:lnTo>
                <a:cubicBezTo>
                  <a:pt x="620504" y="752900"/>
                  <a:pt x="617312" y="753979"/>
                  <a:pt x="613535" y="753979"/>
                </a:cubicBezTo>
                <a:lnTo>
                  <a:pt x="610433" y="753979"/>
                </a:lnTo>
                <a:lnTo>
                  <a:pt x="604094" y="751821"/>
                </a:lnTo>
                <a:lnTo>
                  <a:pt x="603015" y="752900"/>
                </a:lnTo>
                <a:lnTo>
                  <a:pt x="601936" y="752900"/>
                </a:lnTo>
                <a:cubicBezTo>
                  <a:pt x="597710" y="751282"/>
                  <a:pt x="595597" y="749843"/>
                  <a:pt x="595597" y="748584"/>
                </a:cubicBezTo>
                <a:cubicBezTo>
                  <a:pt x="596226" y="746516"/>
                  <a:pt x="598338" y="745482"/>
                  <a:pt x="601936" y="745482"/>
                </a:cubicBezTo>
                <a:lnTo>
                  <a:pt x="601936" y="747640"/>
                </a:lnTo>
                <a:lnTo>
                  <a:pt x="612456" y="741166"/>
                </a:lnTo>
                <a:lnTo>
                  <a:pt x="615693" y="741166"/>
                </a:lnTo>
                <a:lnTo>
                  <a:pt x="620009" y="744403"/>
                </a:lnTo>
                <a:lnTo>
                  <a:pt x="625270" y="743324"/>
                </a:lnTo>
                <a:lnTo>
                  <a:pt x="625270" y="744403"/>
                </a:lnTo>
                <a:lnTo>
                  <a:pt x="631609" y="740222"/>
                </a:lnTo>
                <a:lnTo>
                  <a:pt x="633767" y="740222"/>
                </a:lnTo>
                <a:lnTo>
                  <a:pt x="647524" y="741166"/>
                </a:lnTo>
                <a:lnTo>
                  <a:pt x="652784" y="740222"/>
                </a:lnTo>
                <a:lnTo>
                  <a:pt x="656021" y="741166"/>
                </a:lnTo>
                <a:lnTo>
                  <a:pt x="659258" y="740222"/>
                </a:lnTo>
                <a:lnTo>
                  <a:pt x="668700" y="744403"/>
                </a:lnTo>
                <a:lnTo>
                  <a:pt x="688931" y="742245"/>
                </a:lnTo>
                <a:lnTo>
                  <a:pt x="692168" y="742245"/>
                </a:lnTo>
                <a:lnTo>
                  <a:pt x="695269" y="740222"/>
                </a:lnTo>
                <a:lnTo>
                  <a:pt x="699586" y="740222"/>
                </a:lnTo>
                <a:lnTo>
                  <a:pt x="708083" y="742245"/>
                </a:lnTo>
                <a:lnTo>
                  <a:pt x="709026" y="742245"/>
                </a:lnTo>
                <a:lnTo>
                  <a:pt x="717523" y="733748"/>
                </a:lnTo>
                <a:lnTo>
                  <a:pt x="717523" y="732669"/>
                </a:lnTo>
                <a:lnTo>
                  <a:pt x="687852" y="729567"/>
                </a:lnTo>
                <a:lnTo>
                  <a:pt x="684615" y="729567"/>
                </a:lnTo>
                <a:cubicBezTo>
                  <a:pt x="682546" y="728848"/>
                  <a:pt x="681513" y="726735"/>
                  <a:pt x="681513" y="723228"/>
                </a:cubicBezTo>
                <a:lnTo>
                  <a:pt x="682592" y="719991"/>
                </a:lnTo>
                <a:cubicBezTo>
                  <a:pt x="678635" y="719991"/>
                  <a:pt x="675443" y="718597"/>
                  <a:pt x="673016" y="715810"/>
                </a:cubicBezTo>
                <a:lnTo>
                  <a:pt x="660337" y="715810"/>
                </a:lnTo>
                <a:lnTo>
                  <a:pt x="650761" y="716754"/>
                </a:lnTo>
                <a:cubicBezTo>
                  <a:pt x="645814" y="715585"/>
                  <a:pt x="643343" y="714191"/>
                  <a:pt x="643343" y="712572"/>
                </a:cubicBezTo>
                <a:cubicBezTo>
                  <a:pt x="643343" y="711314"/>
                  <a:pt x="652155" y="709560"/>
                  <a:pt x="669779" y="707312"/>
                </a:cubicBezTo>
                <a:lnTo>
                  <a:pt x="671937" y="705154"/>
                </a:lnTo>
                <a:lnTo>
                  <a:pt x="675174" y="705154"/>
                </a:lnTo>
                <a:cubicBezTo>
                  <a:pt x="676522" y="705154"/>
                  <a:pt x="677916" y="707268"/>
                  <a:pt x="679355" y="711494"/>
                </a:cubicBezTo>
                <a:lnTo>
                  <a:pt x="682592" y="711494"/>
                </a:lnTo>
                <a:lnTo>
                  <a:pt x="682592" y="709336"/>
                </a:lnTo>
                <a:lnTo>
                  <a:pt x="680434" y="706233"/>
                </a:lnTo>
                <a:lnTo>
                  <a:pt x="680434" y="705154"/>
                </a:lnTo>
                <a:lnTo>
                  <a:pt x="683671" y="699894"/>
                </a:lnTo>
                <a:lnTo>
                  <a:pt x="681513" y="695578"/>
                </a:lnTo>
                <a:lnTo>
                  <a:pt x="682592" y="686002"/>
                </a:lnTo>
                <a:lnTo>
                  <a:pt x="680434" y="680742"/>
                </a:lnTo>
                <a:lnTo>
                  <a:pt x="670858" y="680742"/>
                </a:lnTo>
                <a:lnTo>
                  <a:pt x="661281" y="677505"/>
                </a:lnTo>
                <a:lnTo>
                  <a:pt x="650761" y="680742"/>
                </a:lnTo>
                <a:lnTo>
                  <a:pt x="646445" y="680742"/>
                </a:lnTo>
                <a:lnTo>
                  <a:pt x="637948" y="673324"/>
                </a:lnTo>
                <a:lnTo>
                  <a:pt x="631609" y="677505"/>
                </a:lnTo>
                <a:lnTo>
                  <a:pt x="629451" y="677505"/>
                </a:lnTo>
                <a:cubicBezTo>
                  <a:pt x="619558" y="676156"/>
                  <a:pt x="614614" y="674403"/>
                  <a:pt x="614614" y="672245"/>
                </a:cubicBezTo>
                <a:lnTo>
                  <a:pt x="630530" y="666985"/>
                </a:lnTo>
                <a:lnTo>
                  <a:pt x="635925" y="666985"/>
                </a:lnTo>
                <a:cubicBezTo>
                  <a:pt x="637274" y="666985"/>
                  <a:pt x="637948" y="668019"/>
                  <a:pt x="637948" y="670087"/>
                </a:cubicBezTo>
                <a:lnTo>
                  <a:pt x="641185" y="668064"/>
                </a:lnTo>
                <a:lnTo>
                  <a:pt x="645366" y="669008"/>
                </a:lnTo>
                <a:lnTo>
                  <a:pt x="652784" y="666985"/>
                </a:lnTo>
                <a:lnTo>
                  <a:pt x="673016" y="671166"/>
                </a:lnTo>
                <a:cubicBezTo>
                  <a:pt x="679399" y="671166"/>
                  <a:pt x="682592" y="667614"/>
                  <a:pt x="682592" y="660511"/>
                </a:cubicBezTo>
                <a:lnTo>
                  <a:pt x="683671" y="656330"/>
                </a:lnTo>
                <a:lnTo>
                  <a:pt x="682592" y="649990"/>
                </a:lnTo>
                <a:lnTo>
                  <a:pt x="682592" y="648911"/>
                </a:lnTo>
                <a:lnTo>
                  <a:pt x="684615" y="639335"/>
                </a:lnTo>
                <a:lnTo>
                  <a:pt x="683671" y="638256"/>
                </a:lnTo>
                <a:lnTo>
                  <a:pt x="682592" y="638256"/>
                </a:lnTo>
                <a:lnTo>
                  <a:pt x="668700" y="639335"/>
                </a:lnTo>
                <a:lnTo>
                  <a:pt x="663439" y="636098"/>
                </a:lnTo>
                <a:lnTo>
                  <a:pt x="657100" y="638256"/>
                </a:lnTo>
                <a:lnTo>
                  <a:pt x="634846" y="636098"/>
                </a:lnTo>
                <a:lnTo>
                  <a:pt x="626349" y="642572"/>
                </a:lnTo>
                <a:lnTo>
                  <a:pt x="620954" y="642572"/>
                </a:lnTo>
                <a:lnTo>
                  <a:pt x="612456" y="637177"/>
                </a:lnTo>
                <a:lnTo>
                  <a:pt x="611512" y="638256"/>
                </a:lnTo>
                <a:lnTo>
                  <a:pt x="600857" y="638256"/>
                </a:lnTo>
                <a:lnTo>
                  <a:pt x="601936" y="643651"/>
                </a:lnTo>
                <a:lnTo>
                  <a:pt x="601936" y="648911"/>
                </a:lnTo>
                <a:cubicBezTo>
                  <a:pt x="599778" y="655835"/>
                  <a:pt x="597978" y="659387"/>
                  <a:pt x="596541" y="659567"/>
                </a:cubicBezTo>
                <a:cubicBezTo>
                  <a:pt x="594292" y="659567"/>
                  <a:pt x="591820" y="663073"/>
                  <a:pt x="589122" y="670087"/>
                </a:cubicBezTo>
                <a:lnTo>
                  <a:pt x="590202" y="670087"/>
                </a:lnTo>
                <a:lnTo>
                  <a:pt x="596541" y="663748"/>
                </a:lnTo>
                <a:lnTo>
                  <a:pt x="597620" y="663748"/>
                </a:lnTo>
                <a:cubicBezTo>
                  <a:pt x="598879" y="663748"/>
                  <a:pt x="600318" y="665861"/>
                  <a:pt x="601936" y="670087"/>
                </a:cubicBezTo>
                <a:cubicBezTo>
                  <a:pt x="607601" y="671346"/>
                  <a:pt x="610433" y="672784"/>
                  <a:pt x="610433" y="674403"/>
                </a:cubicBezTo>
                <a:lnTo>
                  <a:pt x="608275" y="676426"/>
                </a:lnTo>
                <a:lnTo>
                  <a:pt x="600857" y="676426"/>
                </a:lnTo>
                <a:lnTo>
                  <a:pt x="600857" y="683979"/>
                </a:lnTo>
                <a:lnTo>
                  <a:pt x="598699" y="690318"/>
                </a:lnTo>
                <a:lnTo>
                  <a:pt x="603015" y="701917"/>
                </a:lnTo>
                <a:lnTo>
                  <a:pt x="601936" y="708391"/>
                </a:lnTo>
                <a:lnTo>
                  <a:pt x="608275" y="708391"/>
                </a:lnTo>
                <a:lnTo>
                  <a:pt x="616772" y="709336"/>
                </a:lnTo>
                <a:lnTo>
                  <a:pt x="625270" y="708391"/>
                </a:lnTo>
                <a:lnTo>
                  <a:pt x="630530" y="709336"/>
                </a:lnTo>
                <a:lnTo>
                  <a:pt x="634846" y="708391"/>
                </a:lnTo>
                <a:lnTo>
                  <a:pt x="635925" y="709336"/>
                </a:lnTo>
                <a:lnTo>
                  <a:pt x="635925" y="710415"/>
                </a:lnTo>
                <a:cubicBezTo>
                  <a:pt x="634485" y="715360"/>
                  <a:pt x="623516" y="717833"/>
                  <a:pt x="603015" y="717833"/>
                </a:cubicBezTo>
                <a:lnTo>
                  <a:pt x="599778" y="717833"/>
                </a:lnTo>
                <a:lnTo>
                  <a:pt x="599778" y="719991"/>
                </a:lnTo>
                <a:lnTo>
                  <a:pt x="600857" y="724307"/>
                </a:lnTo>
                <a:cubicBezTo>
                  <a:pt x="600857" y="726735"/>
                  <a:pt x="597304" y="729522"/>
                  <a:pt x="590202" y="732669"/>
                </a:cubicBezTo>
                <a:lnTo>
                  <a:pt x="570106" y="731725"/>
                </a:lnTo>
                <a:lnTo>
                  <a:pt x="565789" y="731725"/>
                </a:lnTo>
                <a:cubicBezTo>
                  <a:pt x="556977" y="731725"/>
                  <a:pt x="552390" y="726420"/>
                  <a:pt x="552031" y="715810"/>
                </a:cubicBezTo>
                <a:lnTo>
                  <a:pt x="554190" y="709336"/>
                </a:lnTo>
                <a:lnTo>
                  <a:pt x="548794" y="695578"/>
                </a:lnTo>
                <a:lnTo>
                  <a:pt x="552031" y="691397"/>
                </a:lnTo>
                <a:lnTo>
                  <a:pt x="552031" y="664827"/>
                </a:lnTo>
                <a:lnTo>
                  <a:pt x="550953" y="653093"/>
                </a:lnTo>
                <a:cubicBezTo>
                  <a:pt x="551852" y="648147"/>
                  <a:pt x="552931" y="645674"/>
                  <a:pt x="554190" y="645674"/>
                </a:cubicBezTo>
                <a:lnTo>
                  <a:pt x="555268" y="645674"/>
                </a:lnTo>
                <a:cubicBezTo>
                  <a:pt x="564440" y="648732"/>
                  <a:pt x="569026" y="650890"/>
                  <a:pt x="569026" y="652148"/>
                </a:cubicBezTo>
                <a:lnTo>
                  <a:pt x="569026" y="653093"/>
                </a:lnTo>
                <a:lnTo>
                  <a:pt x="573207" y="652148"/>
                </a:lnTo>
                <a:lnTo>
                  <a:pt x="573207" y="651069"/>
                </a:lnTo>
                <a:cubicBezTo>
                  <a:pt x="570240" y="651069"/>
                  <a:pt x="565654" y="648911"/>
                  <a:pt x="559449" y="644595"/>
                </a:cubicBezTo>
                <a:lnTo>
                  <a:pt x="559449" y="639335"/>
                </a:lnTo>
                <a:lnTo>
                  <a:pt x="554190" y="639335"/>
                </a:lnTo>
                <a:cubicBezTo>
                  <a:pt x="552031" y="639335"/>
                  <a:pt x="550593" y="634030"/>
                  <a:pt x="549874" y="623420"/>
                </a:cubicBezTo>
                <a:cubicBezTo>
                  <a:pt x="549874" y="620632"/>
                  <a:pt x="551312" y="618519"/>
                  <a:pt x="554190" y="617081"/>
                </a:cubicBezTo>
                <a:lnTo>
                  <a:pt x="555268" y="617081"/>
                </a:lnTo>
                <a:cubicBezTo>
                  <a:pt x="573611" y="619868"/>
                  <a:pt x="582784" y="621981"/>
                  <a:pt x="582784" y="623420"/>
                </a:cubicBezTo>
                <a:cubicBezTo>
                  <a:pt x="582784" y="624499"/>
                  <a:pt x="587369" y="625937"/>
                  <a:pt x="596541" y="627736"/>
                </a:cubicBezTo>
                <a:cubicBezTo>
                  <a:pt x="596541" y="629264"/>
                  <a:pt x="599733" y="630658"/>
                  <a:pt x="606117" y="631917"/>
                </a:cubicBezTo>
                <a:cubicBezTo>
                  <a:pt x="610342" y="631917"/>
                  <a:pt x="617086" y="630164"/>
                  <a:pt x="626349" y="626657"/>
                </a:cubicBezTo>
                <a:cubicBezTo>
                  <a:pt x="628776" y="626657"/>
                  <a:pt x="631968" y="628410"/>
                  <a:pt x="635925" y="631917"/>
                </a:cubicBezTo>
                <a:lnTo>
                  <a:pt x="642264" y="631917"/>
                </a:lnTo>
                <a:lnTo>
                  <a:pt x="658179" y="627736"/>
                </a:lnTo>
                <a:lnTo>
                  <a:pt x="664518" y="631917"/>
                </a:lnTo>
                <a:lnTo>
                  <a:pt x="669779" y="630838"/>
                </a:lnTo>
                <a:lnTo>
                  <a:pt x="685694" y="631917"/>
                </a:lnTo>
                <a:cubicBezTo>
                  <a:pt x="691359" y="629309"/>
                  <a:pt x="694190" y="624364"/>
                  <a:pt x="694190" y="617081"/>
                </a:cubicBezTo>
                <a:close/>
                <a:moveTo>
                  <a:pt x="8195233" y="615736"/>
                </a:moveTo>
                <a:lnTo>
                  <a:pt x="8200628" y="615736"/>
                </a:lnTo>
                <a:cubicBezTo>
                  <a:pt x="8216364" y="618433"/>
                  <a:pt x="8224231" y="622030"/>
                  <a:pt x="8224231" y="626526"/>
                </a:cubicBezTo>
                <a:lnTo>
                  <a:pt x="8225310" y="627604"/>
                </a:lnTo>
                <a:lnTo>
                  <a:pt x="8228547" y="627604"/>
                </a:lnTo>
                <a:lnTo>
                  <a:pt x="8233942" y="623288"/>
                </a:lnTo>
                <a:lnTo>
                  <a:pt x="8237179" y="623288"/>
                </a:lnTo>
                <a:cubicBezTo>
                  <a:pt x="8252915" y="624367"/>
                  <a:pt x="8260783" y="626526"/>
                  <a:pt x="8260783" y="629762"/>
                </a:cubicBezTo>
                <a:lnTo>
                  <a:pt x="8260783" y="636101"/>
                </a:lnTo>
                <a:cubicBezTo>
                  <a:pt x="8260783" y="638260"/>
                  <a:pt x="8255792" y="640417"/>
                  <a:pt x="8245812" y="642575"/>
                </a:cubicBezTo>
                <a:lnTo>
                  <a:pt x="8236100" y="655524"/>
                </a:lnTo>
                <a:lnTo>
                  <a:pt x="8236100" y="656603"/>
                </a:lnTo>
                <a:lnTo>
                  <a:pt x="8237179" y="663077"/>
                </a:lnTo>
                <a:lnTo>
                  <a:pt x="8236100" y="667393"/>
                </a:lnTo>
                <a:lnTo>
                  <a:pt x="8237179" y="668472"/>
                </a:lnTo>
                <a:lnTo>
                  <a:pt x="8244732" y="668472"/>
                </a:lnTo>
                <a:cubicBezTo>
                  <a:pt x="8253185" y="668472"/>
                  <a:pt x="8258894" y="665234"/>
                  <a:pt x="8261862" y="658761"/>
                </a:cubicBezTo>
                <a:cubicBezTo>
                  <a:pt x="8261862" y="650848"/>
                  <a:pt x="8268336" y="646891"/>
                  <a:pt x="8281284" y="646891"/>
                </a:cubicBezTo>
                <a:cubicBezTo>
                  <a:pt x="8282363" y="653366"/>
                  <a:pt x="8287398" y="656603"/>
                  <a:pt x="8296390" y="656603"/>
                </a:cubicBezTo>
                <a:cubicBezTo>
                  <a:pt x="8302054" y="663257"/>
                  <a:pt x="8304887" y="668292"/>
                  <a:pt x="8304887" y="671709"/>
                </a:cubicBezTo>
                <a:lnTo>
                  <a:pt x="8304887" y="673732"/>
                </a:lnTo>
                <a:lnTo>
                  <a:pt x="8301650" y="676969"/>
                </a:lnTo>
                <a:lnTo>
                  <a:pt x="8295311" y="675890"/>
                </a:lnTo>
                <a:cubicBezTo>
                  <a:pt x="8295311" y="677328"/>
                  <a:pt x="8294232" y="678048"/>
                  <a:pt x="8292074" y="678048"/>
                </a:cubicBezTo>
                <a:lnTo>
                  <a:pt x="8265099" y="674811"/>
                </a:lnTo>
                <a:lnTo>
                  <a:pt x="8257680" y="678048"/>
                </a:lnTo>
                <a:lnTo>
                  <a:pt x="8249048" y="675890"/>
                </a:lnTo>
                <a:lnTo>
                  <a:pt x="8246890" y="675890"/>
                </a:lnTo>
                <a:lnTo>
                  <a:pt x="8243654" y="678048"/>
                </a:lnTo>
                <a:lnTo>
                  <a:pt x="8236100" y="678048"/>
                </a:lnTo>
                <a:lnTo>
                  <a:pt x="8227468" y="701786"/>
                </a:lnTo>
                <a:cubicBezTo>
                  <a:pt x="8223872" y="712845"/>
                  <a:pt x="8221759" y="722152"/>
                  <a:pt x="8221129" y="729705"/>
                </a:cubicBezTo>
                <a:cubicBezTo>
                  <a:pt x="8219511" y="729705"/>
                  <a:pt x="8218432" y="734381"/>
                  <a:pt x="8217892" y="743732"/>
                </a:cubicBezTo>
                <a:cubicBezTo>
                  <a:pt x="8212138" y="753533"/>
                  <a:pt x="8209260" y="760682"/>
                  <a:pt x="8209260" y="765178"/>
                </a:cubicBezTo>
                <a:lnTo>
                  <a:pt x="8210339" y="765178"/>
                </a:lnTo>
                <a:lnTo>
                  <a:pt x="8216813" y="763020"/>
                </a:lnTo>
                <a:lnTo>
                  <a:pt x="8217892" y="763020"/>
                </a:lnTo>
                <a:lnTo>
                  <a:pt x="8223152" y="767336"/>
                </a:lnTo>
                <a:lnTo>
                  <a:pt x="8233942" y="764099"/>
                </a:lnTo>
                <a:lnTo>
                  <a:pt x="8238258" y="770573"/>
                </a:lnTo>
                <a:lnTo>
                  <a:pt x="8252286" y="765178"/>
                </a:lnTo>
                <a:lnTo>
                  <a:pt x="8256602" y="766257"/>
                </a:lnTo>
                <a:cubicBezTo>
                  <a:pt x="8260108" y="759603"/>
                  <a:pt x="8263660" y="754927"/>
                  <a:pt x="8267257" y="752230"/>
                </a:cubicBezTo>
                <a:lnTo>
                  <a:pt x="8268336" y="752230"/>
                </a:lnTo>
                <a:cubicBezTo>
                  <a:pt x="8271213" y="752230"/>
                  <a:pt x="8278406" y="756905"/>
                  <a:pt x="8289916" y="766257"/>
                </a:cubicBezTo>
                <a:cubicBezTo>
                  <a:pt x="8293333" y="766257"/>
                  <a:pt x="8297244" y="769133"/>
                  <a:pt x="8301650" y="774889"/>
                </a:cubicBezTo>
                <a:cubicBezTo>
                  <a:pt x="8303808" y="774889"/>
                  <a:pt x="8304887" y="775607"/>
                  <a:pt x="8304887" y="777046"/>
                </a:cubicBezTo>
                <a:lnTo>
                  <a:pt x="8304887" y="778126"/>
                </a:lnTo>
                <a:cubicBezTo>
                  <a:pt x="8304887" y="782621"/>
                  <a:pt x="8299177" y="788331"/>
                  <a:pt x="8287758" y="795254"/>
                </a:cubicBezTo>
                <a:cubicBezTo>
                  <a:pt x="8282722" y="807483"/>
                  <a:pt x="8275169" y="813598"/>
                  <a:pt x="8265099" y="813598"/>
                </a:cubicBezTo>
                <a:cubicBezTo>
                  <a:pt x="8265099" y="821421"/>
                  <a:pt x="8262986" y="825332"/>
                  <a:pt x="8258760" y="825332"/>
                </a:cubicBezTo>
                <a:lnTo>
                  <a:pt x="8258760" y="829647"/>
                </a:lnTo>
                <a:cubicBezTo>
                  <a:pt x="8258760" y="831447"/>
                  <a:pt x="8262671" y="834324"/>
                  <a:pt x="8270494" y="838280"/>
                </a:cubicBezTo>
                <a:cubicBezTo>
                  <a:pt x="8274270" y="841696"/>
                  <a:pt x="8277148" y="848530"/>
                  <a:pt x="8279126" y="858781"/>
                </a:cubicBezTo>
                <a:cubicBezTo>
                  <a:pt x="8279126" y="864806"/>
                  <a:pt x="8273371" y="871954"/>
                  <a:pt x="8261862" y="880227"/>
                </a:cubicBezTo>
                <a:lnTo>
                  <a:pt x="8256602" y="881306"/>
                </a:lnTo>
                <a:lnTo>
                  <a:pt x="8251206" y="881306"/>
                </a:lnTo>
                <a:lnTo>
                  <a:pt x="8251206" y="876989"/>
                </a:lnTo>
                <a:lnTo>
                  <a:pt x="8256602" y="864041"/>
                </a:lnTo>
                <a:lnTo>
                  <a:pt x="8255522" y="864041"/>
                </a:lnTo>
                <a:cubicBezTo>
                  <a:pt x="8254084" y="864041"/>
                  <a:pt x="8253364" y="865839"/>
                  <a:pt x="8253364" y="869437"/>
                </a:cubicBezTo>
                <a:lnTo>
                  <a:pt x="8252286" y="870515"/>
                </a:lnTo>
                <a:cubicBezTo>
                  <a:pt x="8250307" y="876989"/>
                  <a:pt x="8248869" y="880227"/>
                  <a:pt x="8247970" y="880227"/>
                </a:cubicBezTo>
                <a:lnTo>
                  <a:pt x="8244732" y="880227"/>
                </a:lnTo>
                <a:cubicBezTo>
                  <a:pt x="8241496" y="877349"/>
                  <a:pt x="8237539" y="875910"/>
                  <a:pt x="8232863" y="875910"/>
                </a:cubicBezTo>
                <a:cubicBezTo>
                  <a:pt x="8226569" y="870515"/>
                  <a:pt x="8219061" y="861929"/>
                  <a:pt x="8210339" y="850149"/>
                </a:cubicBezTo>
                <a:cubicBezTo>
                  <a:pt x="8200448" y="846373"/>
                  <a:pt x="8193615" y="840617"/>
                  <a:pt x="8189838" y="832885"/>
                </a:cubicBezTo>
                <a:cubicBezTo>
                  <a:pt x="8189838" y="827041"/>
                  <a:pt x="8182690" y="823488"/>
                  <a:pt x="8168393" y="822230"/>
                </a:cubicBezTo>
                <a:lnTo>
                  <a:pt x="8161919" y="815755"/>
                </a:lnTo>
                <a:lnTo>
                  <a:pt x="8164077" y="813598"/>
                </a:lnTo>
                <a:cubicBezTo>
                  <a:pt x="8165516" y="813598"/>
                  <a:pt x="8166235" y="814676"/>
                  <a:pt x="8166235" y="816835"/>
                </a:cubicBezTo>
                <a:lnTo>
                  <a:pt x="8167314" y="817914"/>
                </a:lnTo>
                <a:lnTo>
                  <a:pt x="8168393" y="817914"/>
                </a:lnTo>
                <a:lnTo>
                  <a:pt x="8183499" y="813598"/>
                </a:lnTo>
                <a:lnTo>
                  <a:pt x="8184443" y="814676"/>
                </a:lnTo>
                <a:lnTo>
                  <a:pt x="8190917" y="812519"/>
                </a:lnTo>
                <a:lnTo>
                  <a:pt x="8206023" y="815755"/>
                </a:lnTo>
                <a:lnTo>
                  <a:pt x="8206023" y="816835"/>
                </a:lnTo>
                <a:lnTo>
                  <a:pt x="8207102" y="815755"/>
                </a:lnTo>
                <a:lnTo>
                  <a:pt x="8209260" y="815755"/>
                </a:lnTo>
                <a:lnTo>
                  <a:pt x="8215734" y="818992"/>
                </a:lnTo>
                <a:cubicBezTo>
                  <a:pt x="8218612" y="818992"/>
                  <a:pt x="8221444" y="814676"/>
                  <a:pt x="8224231" y="806044"/>
                </a:cubicBezTo>
                <a:lnTo>
                  <a:pt x="8239338" y="786623"/>
                </a:lnTo>
                <a:cubicBezTo>
                  <a:pt x="8241855" y="786623"/>
                  <a:pt x="8244373" y="783431"/>
                  <a:pt x="8246890" y="777046"/>
                </a:cubicBezTo>
                <a:lnTo>
                  <a:pt x="8246890" y="775968"/>
                </a:lnTo>
                <a:lnTo>
                  <a:pt x="8245812" y="774889"/>
                </a:lnTo>
                <a:lnTo>
                  <a:pt x="8245812" y="773810"/>
                </a:lnTo>
                <a:lnTo>
                  <a:pt x="8232863" y="778126"/>
                </a:lnTo>
                <a:lnTo>
                  <a:pt x="8222073" y="773810"/>
                </a:lnTo>
                <a:lnTo>
                  <a:pt x="8218971" y="777046"/>
                </a:lnTo>
                <a:lnTo>
                  <a:pt x="8215734" y="777046"/>
                </a:lnTo>
                <a:lnTo>
                  <a:pt x="8211418" y="773810"/>
                </a:lnTo>
                <a:lnTo>
                  <a:pt x="8210339" y="773810"/>
                </a:lnTo>
                <a:cubicBezTo>
                  <a:pt x="8206203" y="783070"/>
                  <a:pt x="8199369" y="787702"/>
                  <a:pt x="8189838" y="787702"/>
                </a:cubicBezTo>
                <a:lnTo>
                  <a:pt x="8184443" y="786623"/>
                </a:lnTo>
                <a:lnTo>
                  <a:pt x="8174867" y="787702"/>
                </a:lnTo>
                <a:lnTo>
                  <a:pt x="8170551" y="787702"/>
                </a:lnTo>
                <a:cubicBezTo>
                  <a:pt x="8165516" y="787702"/>
                  <a:pt x="8160480" y="784509"/>
                  <a:pt x="8155445" y="778126"/>
                </a:cubicBezTo>
                <a:lnTo>
                  <a:pt x="8155445" y="773810"/>
                </a:lnTo>
                <a:lnTo>
                  <a:pt x="8160840" y="760861"/>
                </a:lnTo>
                <a:lnTo>
                  <a:pt x="8159761" y="750071"/>
                </a:lnTo>
                <a:cubicBezTo>
                  <a:pt x="8165516" y="745485"/>
                  <a:pt x="8168393" y="739776"/>
                  <a:pt x="8168393" y="732942"/>
                </a:cubicBezTo>
                <a:lnTo>
                  <a:pt x="8167314" y="732942"/>
                </a:lnTo>
                <a:lnTo>
                  <a:pt x="8162998" y="731863"/>
                </a:lnTo>
                <a:lnTo>
                  <a:pt x="8159761" y="732942"/>
                </a:lnTo>
                <a:lnTo>
                  <a:pt x="8158682" y="731863"/>
                </a:lnTo>
                <a:lnTo>
                  <a:pt x="8153287" y="732942"/>
                </a:lnTo>
                <a:lnTo>
                  <a:pt x="8131842" y="732942"/>
                </a:lnTo>
                <a:cubicBezTo>
                  <a:pt x="8128245" y="731144"/>
                  <a:pt x="8126447" y="728266"/>
                  <a:pt x="8126447" y="724310"/>
                </a:cubicBezTo>
                <a:lnTo>
                  <a:pt x="8127526" y="723231"/>
                </a:lnTo>
                <a:lnTo>
                  <a:pt x="8135079" y="723231"/>
                </a:lnTo>
                <a:lnTo>
                  <a:pt x="8146813" y="721073"/>
                </a:lnTo>
                <a:lnTo>
                  <a:pt x="8154366" y="724310"/>
                </a:lnTo>
                <a:cubicBezTo>
                  <a:pt x="8165156" y="724310"/>
                  <a:pt x="8170551" y="720714"/>
                  <a:pt x="8170551" y="713520"/>
                </a:cubicBezTo>
                <a:cubicBezTo>
                  <a:pt x="8171990" y="705158"/>
                  <a:pt x="8174507" y="698729"/>
                  <a:pt x="8178104" y="694233"/>
                </a:cubicBezTo>
                <a:lnTo>
                  <a:pt x="8177025" y="687759"/>
                </a:lnTo>
                <a:lnTo>
                  <a:pt x="8185522" y="676969"/>
                </a:lnTo>
                <a:lnTo>
                  <a:pt x="8184443" y="673732"/>
                </a:lnTo>
                <a:lnTo>
                  <a:pt x="8165156" y="678048"/>
                </a:lnTo>
                <a:cubicBezTo>
                  <a:pt x="8156884" y="678048"/>
                  <a:pt x="8151129" y="675575"/>
                  <a:pt x="8147892" y="670630"/>
                </a:cubicBezTo>
                <a:lnTo>
                  <a:pt x="8147892" y="669551"/>
                </a:lnTo>
                <a:lnTo>
                  <a:pt x="8153287" y="664156"/>
                </a:lnTo>
                <a:lnTo>
                  <a:pt x="8156524" y="664156"/>
                </a:lnTo>
                <a:cubicBezTo>
                  <a:pt x="8159042" y="667033"/>
                  <a:pt x="8163358" y="668831"/>
                  <a:pt x="8169472" y="669551"/>
                </a:cubicBezTo>
                <a:cubicBezTo>
                  <a:pt x="8169472" y="671619"/>
                  <a:pt x="8170911" y="672653"/>
                  <a:pt x="8173788" y="672653"/>
                </a:cubicBezTo>
                <a:cubicBezTo>
                  <a:pt x="8182870" y="669326"/>
                  <a:pt x="8188220" y="665774"/>
                  <a:pt x="8189838" y="661998"/>
                </a:cubicBezTo>
                <a:lnTo>
                  <a:pt x="8188759" y="656603"/>
                </a:lnTo>
                <a:cubicBezTo>
                  <a:pt x="8189299" y="648869"/>
                  <a:pt x="8190378" y="644194"/>
                  <a:pt x="8191996" y="642575"/>
                </a:cubicBezTo>
                <a:lnTo>
                  <a:pt x="8190917" y="641496"/>
                </a:lnTo>
                <a:lnTo>
                  <a:pt x="8190917" y="640417"/>
                </a:lnTo>
                <a:lnTo>
                  <a:pt x="8193075" y="629762"/>
                </a:lnTo>
                <a:lnTo>
                  <a:pt x="8191996" y="620051"/>
                </a:lnTo>
                <a:cubicBezTo>
                  <a:pt x="8193075" y="617174"/>
                  <a:pt x="8194154" y="615736"/>
                  <a:pt x="8195233" y="615736"/>
                </a:cubicBezTo>
                <a:close/>
                <a:moveTo>
                  <a:pt x="7742740" y="615736"/>
                </a:moveTo>
                <a:lnTo>
                  <a:pt x="7745977" y="615736"/>
                </a:lnTo>
                <a:cubicBezTo>
                  <a:pt x="7748944" y="617174"/>
                  <a:pt x="7750428" y="619332"/>
                  <a:pt x="7750428" y="622209"/>
                </a:cubicBezTo>
                <a:lnTo>
                  <a:pt x="7755958" y="621130"/>
                </a:lnTo>
                <a:lnTo>
                  <a:pt x="7761353" y="622209"/>
                </a:lnTo>
                <a:lnTo>
                  <a:pt x="7764724" y="621130"/>
                </a:lnTo>
                <a:cubicBezTo>
                  <a:pt x="7766882" y="626256"/>
                  <a:pt x="7769805" y="628818"/>
                  <a:pt x="7773492" y="628818"/>
                </a:cubicBezTo>
                <a:cubicBezTo>
                  <a:pt x="7775470" y="628818"/>
                  <a:pt x="7779516" y="631336"/>
                  <a:pt x="7785630" y="636371"/>
                </a:cubicBezTo>
                <a:lnTo>
                  <a:pt x="7786709" y="635292"/>
                </a:lnTo>
                <a:lnTo>
                  <a:pt x="7789946" y="635292"/>
                </a:lnTo>
                <a:cubicBezTo>
                  <a:pt x="7791655" y="635292"/>
                  <a:pt x="7792779" y="637810"/>
                  <a:pt x="7793318" y="642845"/>
                </a:cubicBezTo>
                <a:lnTo>
                  <a:pt x="7794397" y="642845"/>
                </a:lnTo>
                <a:lnTo>
                  <a:pt x="7799927" y="639608"/>
                </a:lnTo>
                <a:cubicBezTo>
                  <a:pt x="7804872" y="641586"/>
                  <a:pt x="7807795" y="643744"/>
                  <a:pt x="7808694" y="646082"/>
                </a:cubicBezTo>
                <a:lnTo>
                  <a:pt x="7808694" y="649454"/>
                </a:lnTo>
                <a:cubicBezTo>
                  <a:pt x="7808694" y="651432"/>
                  <a:pt x="7804288" y="653230"/>
                  <a:pt x="7795476" y="654849"/>
                </a:cubicBezTo>
                <a:cubicBezTo>
                  <a:pt x="7795476" y="656288"/>
                  <a:pt x="7784506" y="665684"/>
                  <a:pt x="7762566" y="683038"/>
                </a:cubicBezTo>
                <a:lnTo>
                  <a:pt x="7762566" y="685196"/>
                </a:lnTo>
                <a:cubicBezTo>
                  <a:pt x="7768231" y="691040"/>
                  <a:pt x="7774795" y="693963"/>
                  <a:pt x="7782258" y="693963"/>
                </a:cubicBezTo>
                <a:cubicBezTo>
                  <a:pt x="7786125" y="702595"/>
                  <a:pt x="7793094" y="706911"/>
                  <a:pt x="7803164" y="706911"/>
                </a:cubicBezTo>
                <a:lnTo>
                  <a:pt x="7811931" y="714599"/>
                </a:lnTo>
                <a:lnTo>
                  <a:pt x="7811931" y="721073"/>
                </a:lnTo>
                <a:cubicBezTo>
                  <a:pt x="7803119" y="731233"/>
                  <a:pt x="7794352" y="736314"/>
                  <a:pt x="7785630" y="736314"/>
                </a:cubicBezTo>
                <a:cubicBezTo>
                  <a:pt x="7774660" y="747733"/>
                  <a:pt x="7769176" y="755691"/>
                  <a:pt x="7769176" y="760187"/>
                </a:cubicBezTo>
                <a:lnTo>
                  <a:pt x="7771334" y="760187"/>
                </a:lnTo>
                <a:lnTo>
                  <a:pt x="7771334" y="761266"/>
                </a:lnTo>
                <a:lnTo>
                  <a:pt x="7774570" y="760187"/>
                </a:lnTo>
                <a:cubicBezTo>
                  <a:pt x="7783922" y="760187"/>
                  <a:pt x="7793094" y="765267"/>
                  <a:pt x="7802085" y="775428"/>
                </a:cubicBezTo>
                <a:cubicBezTo>
                  <a:pt x="7806491" y="775428"/>
                  <a:pt x="7808694" y="778306"/>
                  <a:pt x="7808694" y="784060"/>
                </a:cubicBezTo>
                <a:lnTo>
                  <a:pt x="7814089" y="790533"/>
                </a:lnTo>
                <a:cubicBezTo>
                  <a:pt x="7814089" y="792602"/>
                  <a:pt x="7811167" y="796243"/>
                  <a:pt x="7805322" y="801459"/>
                </a:cubicBezTo>
                <a:cubicBezTo>
                  <a:pt x="7805322" y="804335"/>
                  <a:pt x="7803524" y="805774"/>
                  <a:pt x="7799927" y="805774"/>
                </a:cubicBezTo>
                <a:cubicBezTo>
                  <a:pt x="7798039" y="806853"/>
                  <a:pt x="7795476" y="810495"/>
                  <a:pt x="7792239" y="816699"/>
                </a:cubicBezTo>
                <a:cubicBezTo>
                  <a:pt x="7784866" y="816699"/>
                  <a:pt x="7771648" y="827175"/>
                  <a:pt x="7752586" y="848126"/>
                </a:cubicBezTo>
                <a:cubicBezTo>
                  <a:pt x="7749169" y="843810"/>
                  <a:pt x="7745527" y="841651"/>
                  <a:pt x="7741661" y="841651"/>
                </a:cubicBezTo>
                <a:cubicBezTo>
                  <a:pt x="7738694" y="842731"/>
                  <a:pt x="7737210" y="843810"/>
                  <a:pt x="7737210" y="844889"/>
                </a:cubicBezTo>
                <a:lnTo>
                  <a:pt x="7737210" y="848126"/>
                </a:lnTo>
                <a:cubicBezTo>
                  <a:pt x="7740177" y="848485"/>
                  <a:pt x="7741661" y="849564"/>
                  <a:pt x="7741661" y="851363"/>
                </a:cubicBezTo>
                <a:cubicBezTo>
                  <a:pt x="7736356" y="852082"/>
                  <a:pt x="7729028" y="856443"/>
                  <a:pt x="7719676" y="864446"/>
                </a:cubicBezTo>
                <a:lnTo>
                  <a:pt x="7717518" y="864446"/>
                </a:lnTo>
                <a:lnTo>
                  <a:pt x="7713067" y="862287"/>
                </a:lnTo>
                <a:cubicBezTo>
                  <a:pt x="7708302" y="865165"/>
                  <a:pt x="7701693" y="866963"/>
                  <a:pt x="7693240" y="867683"/>
                </a:cubicBezTo>
                <a:cubicBezTo>
                  <a:pt x="7692521" y="870560"/>
                  <a:pt x="7687036" y="873482"/>
                  <a:pt x="7676786" y="876449"/>
                </a:cubicBezTo>
                <a:lnTo>
                  <a:pt x="7674628" y="878608"/>
                </a:lnTo>
                <a:cubicBezTo>
                  <a:pt x="7672829" y="876449"/>
                  <a:pt x="7669548" y="875371"/>
                  <a:pt x="7664782" y="875371"/>
                </a:cubicBezTo>
                <a:lnTo>
                  <a:pt x="7663703" y="874292"/>
                </a:lnTo>
                <a:lnTo>
                  <a:pt x="7663703" y="870920"/>
                </a:lnTo>
                <a:cubicBezTo>
                  <a:pt x="7669188" y="866424"/>
                  <a:pt x="7675752" y="862828"/>
                  <a:pt x="7683395" y="860130"/>
                </a:cubicBezTo>
                <a:cubicBezTo>
                  <a:pt x="7683395" y="858331"/>
                  <a:pt x="7691082" y="851452"/>
                  <a:pt x="7706458" y="839494"/>
                </a:cubicBezTo>
                <a:lnTo>
                  <a:pt x="7708751" y="834098"/>
                </a:lnTo>
                <a:lnTo>
                  <a:pt x="7707537" y="834098"/>
                </a:lnTo>
                <a:lnTo>
                  <a:pt x="7692162" y="835178"/>
                </a:lnTo>
                <a:cubicBezTo>
                  <a:pt x="7687936" y="835178"/>
                  <a:pt x="7684294" y="834053"/>
                  <a:pt x="7681237" y="831806"/>
                </a:cubicBezTo>
                <a:cubicBezTo>
                  <a:pt x="7678809" y="831806"/>
                  <a:pt x="7676246" y="832930"/>
                  <a:pt x="7673549" y="835178"/>
                </a:cubicBezTo>
                <a:lnTo>
                  <a:pt x="7670177" y="835178"/>
                </a:lnTo>
                <a:lnTo>
                  <a:pt x="7666940" y="833019"/>
                </a:lnTo>
                <a:lnTo>
                  <a:pt x="7664782" y="833019"/>
                </a:lnTo>
                <a:lnTo>
                  <a:pt x="7660331" y="834098"/>
                </a:lnTo>
                <a:lnTo>
                  <a:pt x="7654801" y="831806"/>
                </a:lnTo>
                <a:lnTo>
                  <a:pt x="7644955" y="833019"/>
                </a:lnTo>
                <a:lnTo>
                  <a:pt x="7644955" y="835178"/>
                </a:lnTo>
                <a:cubicBezTo>
                  <a:pt x="7647743" y="835178"/>
                  <a:pt x="7649946" y="836616"/>
                  <a:pt x="7651564" y="839494"/>
                </a:cubicBezTo>
                <a:lnTo>
                  <a:pt x="7650485" y="847047"/>
                </a:lnTo>
                <a:lnTo>
                  <a:pt x="7650485" y="862287"/>
                </a:lnTo>
                <a:lnTo>
                  <a:pt x="7651564" y="871999"/>
                </a:lnTo>
                <a:cubicBezTo>
                  <a:pt x="7651564" y="876764"/>
                  <a:pt x="7645720" y="880765"/>
                  <a:pt x="7634030" y="884003"/>
                </a:cubicBezTo>
                <a:lnTo>
                  <a:pt x="7624049" y="879687"/>
                </a:lnTo>
                <a:lnTo>
                  <a:pt x="7612046" y="880765"/>
                </a:lnTo>
                <a:lnTo>
                  <a:pt x="7608674" y="880765"/>
                </a:lnTo>
                <a:cubicBezTo>
                  <a:pt x="7605077" y="878608"/>
                  <a:pt x="7603279" y="876045"/>
                  <a:pt x="7603279" y="873078"/>
                </a:cubicBezTo>
                <a:lnTo>
                  <a:pt x="7604358" y="868762"/>
                </a:lnTo>
                <a:lnTo>
                  <a:pt x="7600986" y="841651"/>
                </a:lnTo>
                <a:lnTo>
                  <a:pt x="7603279" y="831806"/>
                </a:lnTo>
                <a:lnTo>
                  <a:pt x="7598828" y="831806"/>
                </a:lnTo>
                <a:lnTo>
                  <a:pt x="7586689" y="836256"/>
                </a:lnTo>
                <a:lnTo>
                  <a:pt x="7579001" y="834098"/>
                </a:lnTo>
                <a:lnTo>
                  <a:pt x="7569155" y="835178"/>
                </a:lnTo>
                <a:lnTo>
                  <a:pt x="7559309" y="835178"/>
                </a:lnTo>
                <a:cubicBezTo>
                  <a:pt x="7557781" y="834818"/>
                  <a:pt x="7556297" y="832974"/>
                  <a:pt x="7554858" y="829647"/>
                </a:cubicBezTo>
                <a:lnTo>
                  <a:pt x="7559309" y="828569"/>
                </a:lnTo>
                <a:lnTo>
                  <a:pt x="7557016" y="825331"/>
                </a:lnTo>
                <a:lnTo>
                  <a:pt x="7558230" y="824253"/>
                </a:lnTo>
                <a:lnTo>
                  <a:pt x="7559309" y="824253"/>
                </a:lnTo>
                <a:cubicBezTo>
                  <a:pt x="7568840" y="825692"/>
                  <a:pt x="7573606" y="827130"/>
                  <a:pt x="7573606" y="828569"/>
                </a:cubicBezTo>
                <a:lnTo>
                  <a:pt x="7590061" y="824253"/>
                </a:lnTo>
                <a:lnTo>
                  <a:pt x="7600986" y="827490"/>
                </a:lnTo>
                <a:lnTo>
                  <a:pt x="7603279" y="816699"/>
                </a:lnTo>
                <a:cubicBezTo>
                  <a:pt x="7600671" y="811575"/>
                  <a:pt x="7598828" y="809012"/>
                  <a:pt x="7597749" y="809012"/>
                </a:cubicBezTo>
                <a:lnTo>
                  <a:pt x="7592219" y="809012"/>
                </a:lnTo>
                <a:cubicBezTo>
                  <a:pt x="7570279" y="809012"/>
                  <a:pt x="7559309" y="805415"/>
                  <a:pt x="7559309" y="798222"/>
                </a:cubicBezTo>
                <a:lnTo>
                  <a:pt x="7558230" y="785139"/>
                </a:lnTo>
                <a:lnTo>
                  <a:pt x="7559309" y="784060"/>
                </a:lnTo>
                <a:lnTo>
                  <a:pt x="7559309" y="782980"/>
                </a:lnTo>
                <a:lnTo>
                  <a:pt x="7558230" y="778664"/>
                </a:lnTo>
                <a:lnTo>
                  <a:pt x="7559309" y="763424"/>
                </a:lnTo>
                <a:lnTo>
                  <a:pt x="7557016" y="756950"/>
                </a:lnTo>
                <a:lnTo>
                  <a:pt x="7558230" y="747104"/>
                </a:lnTo>
                <a:lnTo>
                  <a:pt x="7554858" y="727547"/>
                </a:lnTo>
                <a:lnTo>
                  <a:pt x="7554858" y="724310"/>
                </a:lnTo>
                <a:cubicBezTo>
                  <a:pt x="7556297" y="721433"/>
                  <a:pt x="7558140" y="719994"/>
                  <a:pt x="7560388" y="719994"/>
                </a:cubicBezTo>
                <a:lnTo>
                  <a:pt x="7575764" y="723231"/>
                </a:lnTo>
                <a:lnTo>
                  <a:pt x="7577922" y="723231"/>
                </a:lnTo>
                <a:lnTo>
                  <a:pt x="7587903" y="722152"/>
                </a:lnTo>
                <a:cubicBezTo>
                  <a:pt x="7592039" y="725569"/>
                  <a:pt x="7600806" y="728851"/>
                  <a:pt x="7614204" y="731998"/>
                </a:cubicBezTo>
                <a:lnTo>
                  <a:pt x="7617440" y="733077"/>
                </a:lnTo>
                <a:cubicBezTo>
                  <a:pt x="7622566" y="733077"/>
                  <a:pt x="7625128" y="732357"/>
                  <a:pt x="7625128" y="730919"/>
                </a:cubicBezTo>
                <a:lnTo>
                  <a:pt x="7632816" y="731998"/>
                </a:lnTo>
                <a:lnTo>
                  <a:pt x="7636188" y="731998"/>
                </a:lnTo>
                <a:lnTo>
                  <a:pt x="7642797" y="730919"/>
                </a:lnTo>
                <a:lnTo>
                  <a:pt x="7646034" y="731998"/>
                </a:lnTo>
                <a:cubicBezTo>
                  <a:pt x="7653407" y="723455"/>
                  <a:pt x="7657094" y="717655"/>
                  <a:pt x="7657094" y="714599"/>
                </a:cubicBezTo>
                <a:lnTo>
                  <a:pt x="7637267" y="710283"/>
                </a:lnTo>
                <a:lnTo>
                  <a:pt x="7629579" y="713520"/>
                </a:lnTo>
                <a:lnTo>
                  <a:pt x="7616362" y="710283"/>
                </a:lnTo>
                <a:cubicBezTo>
                  <a:pt x="7611596" y="713160"/>
                  <a:pt x="7606111" y="714599"/>
                  <a:pt x="7599907" y="714599"/>
                </a:cubicBezTo>
                <a:lnTo>
                  <a:pt x="7597749" y="714599"/>
                </a:lnTo>
                <a:lnTo>
                  <a:pt x="7594377" y="712441"/>
                </a:lnTo>
                <a:lnTo>
                  <a:pt x="7587903" y="713520"/>
                </a:lnTo>
                <a:lnTo>
                  <a:pt x="7576843" y="711362"/>
                </a:lnTo>
                <a:cubicBezTo>
                  <a:pt x="7572437" y="714239"/>
                  <a:pt x="7568391" y="715678"/>
                  <a:pt x="7564704" y="715678"/>
                </a:cubicBezTo>
                <a:cubicBezTo>
                  <a:pt x="7557421" y="713340"/>
                  <a:pt x="7553779" y="709699"/>
                  <a:pt x="7553779" y="704754"/>
                </a:cubicBezTo>
                <a:lnTo>
                  <a:pt x="7553779" y="703673"/>
                </a:lnTo>
                <a:lnTo>
                  <a:pt x="7569155" y="701516"/>
                </a:lnTo>
                <a:cubicBezTo>
                  <a:pt x="7569155" y="702955"/>
                  <a:pt x="7573201" y="704034"/>
                  <a:pt x="7581294" y="704754"/>
                </a:cubicBezTo>
                <a:lnTo>
                  <a:pt x="7581294" y="703673"/>
                </a:lnTo>
                <a:cubicBezTo>
                  <a:pt x="7578147" y="682723"/>
                  <a:pt x="7573741" y="672248"/>
                  <a:pt x="7568076" y="672248"/>
                </a:cubicBezTo>
                <a:cubicBezTo>
                  <a:pt x="7568076" y="668741"/>
                  <a:pt x="7566233" y="665819"/>
                  <a:pt x="7562546" y="663481"/>
                </a:cubicBezTo>
                <a:lnTo>
                  <a:pt x="7562546" y="661323"/>
                </a:lnTo>
                <a:lnTo>
                  <a:pt x="7569155" y="655928"/>
                </a:lnTo>
                <a:lnTo>
                  <a:pt x="7572392" y="657007"/>
                </a:lnTo>
                <a:lnTo>
                  <a:pt x="7582373" y="655928"/>
                </a:lnTo>
                <a:lnTo>
                  <a:pt x="7583452" y="655928"/>
                </a:lnTo>
                <a:lnTo>
                  <a:pt x="7597749" y="661323"/>
                </a:lnTo>
                <a:lnTo>
                  <a:pt x="7602065" y="658086"/>
                </a:lnTo>
                <a:lnTo>
                  <a:pt x="7599907" y="651612"/>
                </a:lnTo>
                <a:lnTo>
                  <a:pt x="7600986" y="639608"/>
                </a:lnTo>
                <a:lnTo>
                  <a:pt x="7595591" y="625446"/>
                </a:lnTo>
                <a:lnTo>
                  <a:pt x="7595591" y="623288"/>
                </a:lnTo>
                <a:cubicBezTo>
                  <a:pt x="7598108" y="618972"/>
                  <a:pt x="7601390" y="616815"/>
                  <a:pt x="7605437" y="616815"/>
                </a:cubicBezTo>
                <a:lnTo>
                  <a:pt x="7627421" y="624367"/>
                </a:lnTo>
                <a:lnTo>
                  <a:pt x="7640504" y="621130"/>
                </a:lnTo>
                <a:lnTo>
                  <a:pt x="7648327" y="623288"/>
                </a:lnTo>
                <a:lnTo>
                  <a:pt x="7656015" y="623288"/>
                </a:lnTo>
                <a:cubicBezTo>
                  <a:pt x="7657454" y="623288"/>
                  <a:pt x="7658173" y="624412"/>
                  <a:pt x="7658173" y="626660"/>
                </a:cubicBezTo>
                <a:lnTo>
                  <a:pt x="7656015" y="630976"/>
                </a:lnTo>
                <a:lnTo>
                  <a:pt x="7658173" y="637450"/>
                </a:lnTo>
                <a:lnTo>
                  <a:pt x="7653722" y="642845"/>
                </a:lnTo>
                <a:lnTo>
                  <a:pt x="7653722" y="655928"/>
                </a:lnTo>
                <a:lnTo>
                  <a:pt x="7657094" y="655928"/>
                </a:lnTo>
                <a:lnTo>
                  <a:pt x="7657094" y="652691"/>
                </a:lnTo>
                <a:cubicBezTo>
                  <a:pt x="7657094" y="648465"/>
                  <a:pt x="7661095" y="644823"/>
                  <a:pt x="7669098" y="641766"/>
                </a:cubicBezTo>
                <a:cubicBezTo>
                  <a:pt x="7672065" y="633853"/>
                  <a:pt x="7674628" y="629897"/>
                  <a:pt x="7676786" y="629897"/>
                </a:cubicBezTo>
                <a:lnTo>
                  <a:pt x="7677865" y="629897"/>
                </a:lnTo>
                <a:cubicBezTo>
                  <a:pt x="7682630" y="629897"/>
                  <a:pt x="7688880" y="634213"/>
                  <a:pt x="7696612" y="642845"/>
                </a:cubicBezTo>
                <a:cubicBezTo>
                  <a:pt x="7702277" y="645812"/>
                  <a:pt x="7708482" y="650892"/>
                  <a:pt x="7715225" y="658086"/>
                </a:cubicBezTo>
                <a:lnTo>
                  <a:pt x="7715225" y="659165"/>
                </a:lnTo>
                <a:lnTo>
                  <a:pt x="7709830" y="665639"/>
                </a:lnTo>
                <a:lnTo>
                  <a:pt x="7706458" y="665639"/>
                </a:lnTo>
                <a:cubicBezTo>
                  <a:pt x="7704120" y="665639"/>
                  <a:pt x="7701558" y="664560"/>
                  <a:pt x="7698770" y="662402"/>
                </a:cubicBezTo>
                <a:lnTo>
                  <a:pt x="7696612" y="662402"/>
                </a:lnTo>
                <a:lnTo>
                  <a:pt x="7684474" y="664560"/>
                </a:lnTo>
                <a:lnTo>
                  <a:pt x="7690004" y="670090"/>
                </a:lnTo>
                <a:lnTo>
                  <a:pt x="7690004" y="673327"/>
                </a:lnTo>
                <a:cubicBezTo>
                  <a:pt x="7688026" y="676924"/>
                  <a:pt x="7684743" y="678722"/>
                  <a:pt x="7680158" y="678722"/>
                </a:cubicBezTo>
                <a:cubicBezTo>
                  <a:pt x="7680158" y="681599"/>
                  <a:pt x="7675752" y="687758"/>
                  <a:pt x="7666940" y="697200"/>
                </a:cubicBezTo>
                <a:lnTo>
                  <a:pt x="7658173" y="702595"/>
                </a:lnTo>
                <a:lnTo>
                  <a:pt x="7658173" y="703673"/>
                </a:lnTo>
                <a:cubicBezTo>
                  <a:pt x="7658173" y="705113"/>
                  <a:pt x="7659252" y="705832"/>
                  <a:pt x="7661410" y="705832"/>
                </a:cubicBezTo>
                <a:lnTo>
                  <a:pt x="7661410" y="712441"/>
                </a:lnTo>
                <a:lnTo>
                  <a:pt x="7663703" y="712441"/>
                </a:lnTo>
                <a:lnTo>
                  <a:pt x="7663703" y="713520"/>
                </a:lnTo>
                <a:lnTo>
                  <a:pt x="7668019" y="712441"/>
                </a:lnTo>
                <a:lnTo>
                  <a:pt x="7668019" y="707990"/>
                </a:lnTo>
                <a:cubicBezTo>
                  <a:pt x="7665861" y="707990"/>
                  <a:pt x="7664782" y="707271"/>
                  <a:pt x="7664782" y="705832"/>
                </a:cubicBezTo>
                <a:lnTo>
                  <a:pt x="7664782" y="704754"/>
                </a:lnTo>
                <a:lnTo>
                  <a:pt x="7670177" y="704754"/>
                </a:lnTo>
                <a:cubicBezTo>
                  <a:pt x="7678809" y="690276"/>
                  <a:pt x="7686137" y="683038"/>
                  <a:pt x="7692162" y="683038"/>
                </a:cubicBezTo>
                <a:cubicBezTo>
                  <a:pt x="7700974" y="683038"/>
                  <a:pt x="7707582" y="685601"/>
                  <a:pt x="7711988" y="690726"/>
                </a:cubicBezTo>
                <a:cubicBezTo>
                  <a:pt x="7724397" y="683263"/>
                  <a:pt x="7730601" y="674181"/>
                  <a:pt x="7730601" y="663481"/>
                </a:cubicBezTo>
                <a:cubicBezTo>
                  <a:pt x="7738694" y="651522"/>
                  <a:pt x="7742740" y="639968"/>
                  <a:pt x="7742740" y="628818"/>
                </a:cubicBezTo>
                <a:lnTo>
                  <a:pt x="7738289" y="621130"/>
                </a:lnTo>
                <a:cubicBezTo>
                  <a:pt x="7739818" y="617894"/>
                  <a:pt x="7741301" y="616096"/>
                  <a:pt x="7742740" y="615736"/>
                </a:cubicBezTo>
                <a:close/>
                <a:moveTo>
                  <a:pt x="6143512" y="615735"/>
                </a:moveTo>
                <a:lnTo>
                  <a:pt x="6170892" y="622208"/>
                </a:lnTo>
                <a:lnTo>
                  <a:pt x="6175073" y="621129"/>
                </a:lnTo>
                <a:lnTo>
                  <a:pt x="6184514" y="622208"/>
                </a:lnTo>
                <a:lnTo>
                  <a:pt x="6189774" y="622208"/>
                </a:lnTo>
                <a:lnTo>
                  <a:pt x="6198271" y="620050"/>
                </a:lnTo>
                <a:cubicBezTo>
                  <a:pt x="6210231" y="621129"/>
                  <a:pt x="6216210" y="625086"/>
                  <a:pt x="6216210" y="631919"/>
                </a:cubicBezTo>
                <a:lnTo>
                  <a:pt x="6216210" y="634077"/>
                </a:lnTo>
                <a:cubicBezTo>
                  <a:pt x="6216210" y="635516"/>
                  <a:pt x="6211624" y="636595"/>
                  <a:pt x="6202453" y="637314"/>
                </a:cubicBezTo>
                <a:cubicBezTo>
                  <a:pt x="6201733" y="645677"/>
                  <a:pt x="6199980" y="651386"/>
                  <a:pt x="6197192" y="654444"/>
                </a:cubicBezTo>
                <a:lnTo>
                  <a:pt x="6199350" y="658760"/>
                </a:lnTo>
                <a:lnTo>
                  <a:pt x="6207713" y="658760"/>
                </a:lnTo>
                <a:lnTo>
                  <a:pt x="6212973" y="654444"/>
                </a:lnTo>
                <a:lnTo>
                  <a:pt x="6215131" y="654444"/>
                </a:lnTo>
                <a:lnTo>
                  <a:pt x="6217289" y="656602"/>
                </a:lnTo>
                <a:lnTo>
                  <a:pt x="6217289" y="657680"/>
                </a:lnTo>
                <a:cubicBezTo>
                  <a:pt x="6215491" y="661277"/>
                  <a:pt x="6211984" y="663076"/>
                  <a:pt x="6206769" y="663076"/>
                </a:cubicBezTo>
                <a:cubicBezTo>
                  <a:pt x="6203172" y="662177"/>
                  <a:pt x="6201374" y="661097"/>
                  <a:pt x="6201374" y="659838"/>
                </a:cubicBezTo>
                <a:lnTo>
                  <a:pt x="6187751" y="666313"/>
                </a:lnTo>
                <a:lnTo>
                  <a:pt x="6168734" y="664154"/>
                </a:lnTo>
                <a:lnTo>
                  <a:pt x="6161450" y="665234"/>
                </a:lnTo>
                <a:lnTo>
                  <a:pt x="6160371" y="664154"/>
                </a:lnTo>
                <a:lnTo>
                  <a:pt x="6159292" y="664154"/>
                </a:lnTo>
                <a:lnTo>
                  <a:pt x="6152953" y="667392"/>
                </a:lnTo>
                <a:cubicBezTo>
                  <a:pt x="6149267" y="665234"/>
                  <a:pt x="6145041" y="664154"/>
                  <a:pt x="6140275" y="664154"/>
                </a:cubicBezTo>
                <a:cubicBezTo>
                  <a:pt x="6136768" y="666313"/>
                  <a:pt x="6133261" y="667392"/>
                  <a:pt x="6129755" y="667392"/>
                </a:cubicBezTo>
                <a:lnTo>
                  <a:pt x="6125574" y="667392"/>
                </a:lnTo>
                <a:cubicBezTo>
                  <a:pt x="6123416" y="667392"/>
                  <a:pt x="6119549" y="665593"/>
                  <a:pt x="6113974" y="661996"/>
                </a:cubicBezTo>
                <a:cubicBezTo>
                  <a:pt x="6104803" y="663975"/>
                  <a:pt x="6100217" y="666133"/>
                  <a:pt x="6100217" y="668470"/>
                </a:cubicBezTo>
                <a:lnTo>
                  <a:pt x="6101296" y="681419"/>
                </a:lnTo>
                <a:cubicBezTo>
                  <a:pt x="6101296" y="687353"/>
                  <a:pt x="6096396" y="693782"/>
                  <a:pt x="6086595" y="700706"/>
                </a:cubicBezTo>
                <a:lnTo>
                  <a:pt x="6083358" y="701785"/>
                </a:lnTo>
                <a:lnTo>
                  <a:pt x="6079176" y="700706"/>
                </a:lnTo>
                <a:lnTo>
                  <a:pt x="6078097" y="700706"/>
                </a:lnTo>
                <a:lnTo>
                  <a:pt x="6078097" y="703943"/>
                </a:lnTo>
                <a:cubicBezTo>
                  <a:pt x="6081784" y="703943"/>
                  <a:pt x="6084616" y="705741"/>
                  <a:pt x="6086595" y="709338"/>
                </a:cubicBezTo>
                <a:lnTo>
                  <a:pt x="6090776" y="707180"/>
                </a:lnTo>
                <a:cubicBezTo>
                  <a:pt x="6097789" y="709338"/>
                  <a:pt x="6104803" y="712575"/>
                  <a:pt x="6111816" y="716891"/>
                </a:cubicBezTo>
                <a:cubicBezTo>
                  <a:pt x="6125394" y="719768"/>
                  <a:pt x="6135599" y="721207"/>
                  <a:pt x="6142433" y="721207"/>
                </a:cubicBezTo>
                <a:lnTo>
                  <a:pt x="6147693" y="707180"/>
                </a:lnTo>
                <a:cubicBezTo>
                  <a:pt x="6143467" y="705561"/>
                  <a:pt x="6141354" y="701965"/>
                  <a:pt x="6141354" y="696390"/>
                </a:cubicBezTo>
                <a:lnTo>
                  <a:pt x="6143512" y="692209"/>
                </a:lnTo>
                <a:cubicBezTo>
                  <a:pt x="6140994" y="690770"/>
                  <a:pt x="6139241" y="688612"/>
                  <a:pt x="6138252" y="685734"/>
                </a:cubicBezTo>
                <a:cubicBezTo>
                  <a:pt x="6138252" y="679260"/>
                  <a:pt x="6142118" y="676023"/>
                  <a:pt x="6149851" y="676023"/>
                </a:cubicBezTo>
                <a:cubicBezTo>
                  <a:pt x="6164778" y="676023"/>
                  <a:pt x="6180558" y="679979"/>
                  <a:pt x="6197192" y="687892"/>
                </a:cubicBezTo>
                <a:lnTo>
                  <a:pt x="6197192" y="692209"/>
                </a:lnTo>
                <a:lnTo>
                  <a:pt x="6190853" y="699627"/>
                </a:lnTo>
                <a:lnTo>
                  <a:pt x="6193011" y="708259"/>
                </a:lnTo>
                <a:lnTo>
                  <a:pt x="6191932" y="712575"/>
                </a:lnTo>
                <a:cubicBezTo>
                  <a:pt x="6191932" y="716891"/>
                  <a:pt x="6198271" y="720128"/>
                  <a:pt x="6210950" y="722286"/>
                </a:cubicBezTo>
                <a:cubicBezTo>
                  <a:pt x="6227045" y="713654"/>
                  <a:pt x="6235812" y="707540"/>
                  <a:pt x="6237250" y="703943"/>
                </a:cubicBezTo>
                <a:lnTo>
                  <a:pt x="6241432" y="701785"/>
                </a:lnTo>
                <a:cubicBezTo>
                  <a:pt x="6252851" y="707719"/>
                  <a:pt x="6264810" y="715632"/>
                  <a:pt x="6277308" y="725523"/>
                </a:cubicBezTo>
                <a:cubicBezTo>
                  <a:pt x="6277308" y="730558"/>
                  <a:pt x="6278028" y="733795"/>
                  <a:pt x="6279466" y="735233"/>
                </a:cubicBezTo>
                <a:lnTo>
                  <a:pt x="6277308" y="737392"/>
                </a:lnTo>
                <a:lnTo>
                  <a:pt x="6269890" y="736313"/>
                </a:lnTo>
                <a:lnTo>
                  <a:pt x="6269890" y="737392"/>
                </a:lnTo>
                <a:lnTo>
                  <a:pt x="6272048" y="742787"/>
                </a:lnTo>
                <a:lnTo>
                  <a:pt x="6270969" y="750205"/>
                </a:lnTo>
                <a:lnTo>
                  <a:pt x="6272048" y="753442"/>
                </a:lnTo>
                <a:lnTo>
                  <a:pt x="6268946" y="762074"/>
                </a:lnTo>
                <a:lnTo>
                  <a:pt x="6268946" y="764232"/>
                </a:lnTo>
                <a:cubicBezTo>
                  <a:pt x="6268946" y="769088"/>
                  <a:pt x="6270340" y="776641"/>
                  <a:pt x="6273127" y="786891"/>
                </a:cubicBezTo>
                <a:lnTo>
                  <a:pt x="6272048" y="787969"/>
                </a:lnTo>
                <a:lnTo>
                  <a:pt x="6273127" y="794445"/>
                </a:lnTo>
                <a:lnTo>
                  <a:pt x="6272048" y="809416"/>
                </a:lnTo>
                <a:lnTo>
                  <a:pt x="6274206" y="815889"/>
                </a:lnTo>
                <a:cubicBezTo>
                  <a:pt x="6273487" y="818947"/>
                  <a:pt x="6269935" y="822903"/>
                  <a:pt x="6263551" y="827759"/>
                </a:cubicBezTo>
                <a:lnTo>
                  <a:pt x="6261528" y="827759"/>
                </a:lnTo>
                <a:lnTo>
                  <a:pt x="6258291" y="825601"/>
                </a:lnTo>
                <a:lnTo>
                  <a:pt x="6257347" y="826680"/>
                </a:lnTo>
                <a:lnTo>
                  <a:pt x="6266788" y="835312"/>
                </a:lnTo>
                <a:lnTo>
                  <a:pt x="6267867" y="836391"/>
                </a:lnTo>
                <a:lnTo>
                  <a:pt x="6267867" y="839628"/>
                </a:lnTo>
                <a:lnTo>
                  <a:pt x="6264630" y="842864"/>
                </a:lnTo>
                <a:lnTo>
                  <a:pt x="6260449" y="842864"/>
                </a:lnTo>
                <a:lnTo>
                  <a:pt x="6255189" y="839628"/>
                </a:lnTo>
                <a:lnTo>
                  <a:pt x="6254110" y="840707"/>
                </a:lnTo>
                <a:lnTo>
                  <a:pt x="6234148" y="840707"/>
                </a:lnTo>
                <a:cubicBezTo>
                  <a:pt x="6227764" y="840707"/>
                  <a:pt x="6224572" y="834592"/>
                  <a:pt x="6224572" y="822364"/>
                </a:cubicBezTo>
                <a:lnTo>
                  <a:pt x="6218233" y="820205"/>
                </a:lnTo>
                <a:lnTo>
                  <a:pt x="6212973" y="823443"/>
                </a:lnTo>
                <a:cubicBezTo>
                  <a:pt x="6201733" y="822723"/>
                  <a:pt x="6196113" y="821285"/>
                  <a:pt x="6196113" y="819126"/>
                </a:cubicBezTo>
                <a:lnTo>
                  <a:pt x="6190853" y="822364"/>
                </a:lnTo>
                <a:lnTo>
                  <a:pt x="6191932" y="827759"/>
                </a:lnTo>
                <a:lnTo>
                  <a:pt x="6188830" y="830996"/>
                </a:lnTo>
                <a:cubicBezTo>
                  <a:pt x="6190718" y="833873"/>
                  <a:pt x="6192112" y="839628"/>
                  <a:pt x="6193011" y="848260"/>
                </a:cubicBezTo>
                <a:cubicBezTo>
                  <a:pt x="6190224" y="855003"/>
                  <a:pt x="6188830" y="860713"/>
                  <a:pt x="6188830" y="865389"/>
                </a:cubicBezTo>
                <a:lnTo>
                  <a:pt x="6189774" y="869705"/>
                </a:lnTo>
                <a:cubicBezTo>
                  <a:pt x="6187706" y="877617"/>
                  <a:pt x="6184200" y="881574"/>
                  <a:pt x="6179254" y="881574"/>
                </a:cubicBezTo>
                <a:lnTo>
                  <a:pt x="6175073" y="880495"/>
                </a:lnTo>
                <a:lnTo>
                  <a:pt x="6160371" y="882653"/>
                </a:lnTo>
                <a:cubicBezTo>
                  <a:pt x="6155606" y="882653"/>
                  <a:pt x="6151020" y="877258"/>
                  <a:pt x="6146614" y="866468"/>
                </a:cubicBezTo>
                <a:lnTo>
                  <a:pt x="6149851" y="859994"/>
                </a:lnTo>
                <a:cubicBezTo>
                  <a:pt x="6146165" y="859994"/>
                  <a:pt x="6144052" y="858915"/>
                  <a:pt x="6143512" y="856757"/>
                </a:cubicBezTo>
                <a:cubicBezTo>
                  <a:pt x="6143692" y="853250"/>
                  <a:pt x="6144366" y="851496"/>
                  <a:pt x="6145535" y="851496"/>
                </a:cubicBezTo>
                <a:lnTo>
                  <a:pt x="6143512" y="845023"/>
                </a:lnTo>
                <a:lnTo>
                  <a:pt x="6145535" y="839628"/>
                </a:lnTo>
                <a:lnTo>
                  <a:pt x="6144456" y="839628"/>
                </a:lnTo>
                <a:cubicBezTo>
                  <a:pt x="6142388" y="838908"/>
                  <a:pt x="6141354" y="836751"/>
                  <a:pt x="6141354" y="833153"/>
                </a:cubicBezTo>
                <a:lnTo>
                  <a:pt x="6146614" y="824521"/>
                </a:lnTo>
                <a:lnTo>
                  <a:pt x="6146614" y="821285"/>
                </a:lnTo>
                <a:lnTo>
                  <a:pt x="6143512" y="821285"/>
                </a:lnTo>
                <a:lnTo>
                  <a:pt x="6135015" y="823443"/>
                </a:lnTo>
                <a:lnTo>
                  <a:pt x="6131913" y="823443"/>
                </a:lnTo>
                <a:lnTo>
                  <a:pt x="6123416" y="821285"/>
                </a:lnTo>
                <a:lnTo>
                  <a:pt x="6119234" y="821285"/>
                </a:lnTo>
                <a:lnTo>
                  <a:pt x="6116132" y="824521"/>
                </a:lnTo>
                <a:lnTo>
                  <a:pt x="6116132" y="837469"/>
                </a:lnTo>
                <a:cubicBezTo>
                  <a:pt x="6111547" y="842505"/>
                  <a:pt x="6103094" y="845023"/>
                  <a:pt x="6090776" y="845023"/>
                </a:cubicBezTo>
                <a:cubicBezTo>
                  <a:pt x="6077468" y="838728"/>
                  <a:pt x="6070814" y="832614"/>
                  <a:pt x="6070814" y="826680"/>
                </a:cubicBezTo>
                <a:lnTo>
                  <a:pt x="6072837" y="821285"/>
                </a:lnTo>
                <a:lnTo>
                  <a:pt x="6071758" y="811573"/>
                </a:lnTo>
                <a:lnTo>
                  <a:pt x="6073916" y="802941"/>
                </a:lnTo>
                <a:lnTo>
                  <a:pt x="6073916" y="800918"/>
                </a:lnTo>
                <a:lnTo>
                  <a:pt x="6071758" y="797682"/>
                </a:lnTo>
                <a:lnTo>
                  <a:pt x="6071758" y="793365"/>
                </a:lnTo>
                <a:lnTo>
                  <a:pt x="6073916" y="790128"/>
                </a:lnTo>
                <a:lnTo>
                  <a:pt x="6072837" y="779338"/>
                </a:lnTo>
                <a:lnTo>
                  <a:pt x="6073916" y="775023"/>
                </a:lnTo>
                <a:cubicBezTo>
                  <a:pt x="6071848" y="771246"/>
                  <a:pt x="6070814" y="767649"/>
                  <a:pt x="6070814" y="764232"/>
                </a:cubicBezTo>
                <a:lnTo>
                  <a:pt x="6070814" y="763153"/>
                </a:lnTo>
                <a:lnTo>
                  <a:pt x="6072837" y="756679"/>
                </a:lnTo>
                <a:lnTo>
                  <a:pt x="6071758" y="750205"/>
                </a:lnTo>
                <a:lnTo>
                  <a:pt x="6073916" y="728760"/>
                </a:lnTo>
                <a:lnTo>
                  <a:pt x="6072837" y="723365"/>
                </a:lnTo>
                <a:lnTo>
                  <a:pt x="6072837" y="721207"/>
                </a:lnTo>
                <a:cubicBezTo>
                  <a:pt x="6070769" y="721207"/>
                  <a:pt x="6069016" y="719768"/>
                  <a:pt x="6067577" y="716891"/>
                </a:cubicBezTo>
                <a:lnTo>
                  <a:pt x="6067577" y="713654"/>
                </a:lnTo>
                <a:cubicBezTo>
                  <a:pt x="6070005" y="709338"/>
                  <a:pt x="6072118" y="707180"/>
                  <a:pt x="6073916" y="707180"/>
                </a:cubicBezTo>
                <a:lnTo>
                  <a:pt x="6073916" y="703943"/>
                </a:lnTo>
                <a:lnTo>
                  <a:pt x="6065419" y="706101"/>
                </a:lnTo>
                <a:lnTo>
                  <a:pt x="6048560" y="693288"/>
                </a:lnTo>
                <a:lnTo>
                  <a:pt x="6045458" y="682498"/>
                </a:lnTo>
                <a:cubicBezTo>
                  <a:pt x="6049144" y="668111"/>
                  <a:pt x="6055483" y="660917"/>
                  <a:pt x="6064475" y="660917"/>
                </a:cubicBezTo>
                <a:cubicBezTo>
                  <a:pt x="6068162" y="656961"/>
                  <a:pt x="6070949" y="650847"/>
                  <a:pt x="6072837" y="642575"/>
                </a:cubicBezTo>
                <a:lnTo>
                  <a:pt x="6077018" y="642575"/>
                </a:lnTo>
                <a:lnTo>
                  <a:pt x="6093878" y="658760"/>
                </a:lnTo>
                <a:lnTo>
                  <a:pt x="6106556" y="655523"/>
                </a:lnTo>
                <a:lnTo>
                  <a:pt x="6111816" y="656602"/>
                </a:lnTo>
                <a:lnTo>
                  <a:pt x="6118155" y="654444"/>
                </a:lnTo>
                <a:lnTo>
                  <a:pt x="6127597" y="654444"/>
                </a:lnTo>
                <a:lnTo>
                  <a:pt x="6131913" y="657680"/>
                </a:lnTo>
                <a:lnTo>
                  <a:pt x="6141354" y="656602"/>
                </a:lnTo>
                <a:lnTo>
                  <a:pt x="6142433" y="656602"/>
                </a:lnTo>
                <a:lnTo>
                  <a:pt x="6143512" y="651207"/>
                </a:lnTo>
                <a:lnTo>
                  <a:pt x="6143512" y="638393"/>
                </a:lnTo>
                <a:cubicBezTo>
                  <a:pt x="6143512" y="634077"/>
                  <a:pt x="6141039" y="629042"/>
                  <a:pt x="6136094" y="623287"/>
                </a:cubicBezTo>
                <a:cubicBezTo>
                  <a:pt x="6136094" y="618252"/>
                  <a:pt x="6138567" y="615735"/>
                  <a:pt x="6143512" y="615735"/>
                </a:cubicBezTo>
                <a:close/>
                <a:moveTo>
                  <a:pt x="1048495" y="615463"/>
                </a:moveTo>
                <a:lnTo>
                  <a:pt x="1057261" y="617621"/>
                </a:lnTo>
                <a:lnTo>
                  <a:pt x="1062793" y="616541"/>
                </a:lnTo>
                <a:cubicBezTo>
                  <a:pt x="1062793" y="619689"/>
                  <a:pt x="1070076" y="621532"/>
                  <a:pt x="1084643" y="622071"/>
                </a:cubicBezTo>
                <a:cubicBezTo>
                  <a:pt x="1085361" y="623510"/>
                  <a:pt x="1089722" y="625668"/>
                  <a:pt x="1097725" y="628545"/>
                </a:cubicBezTo>
                <a:lnTo>
                  <a:pt x="1101096" y="627466"/>
                </a:lnTo>
                <a:lnTo>
                  <a:pt x="1106491" y="629759"/>
                </a:lnTo>
                <a:lnTo>
                  <a:pt x="1118630" y="625308"/>
                </a:lnTo>
                <a:lnTo>
                  <a:pt x="1126183" y="625308"/>
                </a:lnTo>
                <a:cubicBezTo>
                  <a:pt x="1128971" y="627466"/>
                  <a:pt x="1131533" y="628545"/>
                  <a:pt x="1133871" y="628545"/>
                </a:cubicBezTo>
                <a:lnTo>
                  <a:pt x="1137108" y="628545"/>
                </a:lnTo>
                <a:lnTo>
                  <a:pt x="1141559" y="625308"/>
                </a:lnTo>
                <a:lnTo>
                  <a:pt x="1145875" y="625308"/>
                </a:lnTo>
                <a:cubicBezTo>
                  <a:pt x="1149922" y="625308"/>
                  <a:pt x="1153563" y="627871"/>
                  <a:pt x="1156800" y="632996"/>
                </a:cubicBezTo>
                <a:lnTo>
                  <a:pt x="1149248" y="636233"/>
                </a:lnTo>
                <a:lnTo>
                  <a:pt x="1137108" y="635154"/>
                </a:lnTo>
                <a:cubicBezTo>
                  <a:pt x="1133871" y="635154"/>
                  <a:pt x="1130589" y="636638"/>
                  <a:pt x="1127262" y="639605"/>
                </a:cubicBezTo>
                <a:lnTo>
                  <a:pt x="1122946" y="639605"/>
                </a:lnTo>
                <a:lnTo>
                  <a:pt x="1118630" y="636233"/>
                </a:lnTo>
                <a:lnTo>
                  <a:pt x="1110942" y="637312"/>
                </a:lnTo>
                <a:lnTo>
                  <a:pt x="1103254" y="634075"/>
                </a:lnTo>
                <a:lnTo>
                  <a:pt x="1101096" y="636233"/>
                </a:lnTo>
                <a:lnTo>
                  <a:pt x="1096644" y="632996"/>
                </a:lnTo>
                <a:lnTo>
                  <a:pt x="1094487" y="632996"/>
                </a:lnTo>
                <a:cubicBezTo>
                  <a:pt x="1088642" y="635874"/>
                  <a:pt x="1085722" y="639875"/>
                  <a:pt x="1085722" y="645000"/>
                </a:cubicBezTo>
                <a:lnTo>
                  <a:pt x="1089092" y="652688"/>
                </a:lnTo>
                <a:lnTo>
                  <a:pt x="1086801" y="665771"/>
                </a:lnTo>
                <a:lnTo>
                  <a:pt x="1093408" y="673459"/>
                </a:lnTo>
                <a:lnTo>
                  <a:pt x="1090172" y="680068"/>
                </a:lnTo>
                <a:lnTo>
                  <a:pt x="1091250" y="688835"/>
                </a:lnTo>
                <a:lnTo>
                  <a:pt x="1089092" y="698681"/>
                </a:lnTo>
                <a:lnTo>
                  <a:pt x="1092329" y="702996"/>
                </a:lnTo>
                <a:lnTo>
                  <a:pt x="1098939" y="700839"/>
                </a:lnTo>
                <a:lnTo>
                  <a:pt x="1101096" y="700839"/>
                </a:lnTo>
                <a:lnTo>
                  <a:pt x="1118630" y="702996"/>
                </a:lnTo>
                <a:lnTo>
                  <a:pt x="1125104" y="702996"/>
                </a:lnTo>
                <a:cubicBezTo>
                  <a:pt x="1128971" y="706683"/>
                  <a:pt x="1132253" y="708526"/>
                  <a:pt x="1134950" y="708526"/>
                </a:cubicBezTo>
                <a:lnTo>
                  <a:pt x="1137108" y="708526"/>
                </a:lnTo>
                <a:cubicBezTo>
                  <a:pt x="1139536" y="708526"/>
                  <a:pt x="1142100" y="707403"/>
                  <a:pt x="1144796" y="705155"/>
                </a:cubicBezTo>
                <a:lnTo>
                  <a:pt x="1162330" y="708526"/>
                </a:lnTo>
                <a:cubicBezTo>
                  <a:pt x="1163050" y="706279"/>
                  <a:pt x="1165251" y="705155"/>
                  <a:pt x="1168940" y="705155"/>
                </a:cubicBezTo>
                <a:lnTo>
                  <a:pt x="1206030" y="705155"/>
                </a:lnTo>
                <a:cubicBezTo>
                  <a:pt x="1208818" y="707403"/>
                  <a:pt x="1211379" y="708526"/>
                  <a:pt x="1213717" y="708526"/>
                </a:cubicBezTo>
                <a:cubicBezTo>
                  <a:pt x="1234129" y="699894"/>
                  <a:pt x="1244334" y="693331"/>
                  <a:pt x="1244334" y="688835"/>
                </a:cubicBezTo>
                <a:lnTo>
                  <a:pt x="1243255" y="677775"/>
                </a:lnTo>
                <a:lnTo>
                  <a:pt x="1243255" y="670222"/>
                </a:lnTo>
                <a:cubicBezTo>
                  <a:pt x="1245055" y="666355"/>
                  <a:pt x="1247977" y="663433"/>
                  <a:pt x="1252023" y="661455"/>
                </a:cubicBezTo>
                <a:lnTo>
                  <a:pt x="1254180" y="661455"/>
                </a:lnTo>
                <a:lnTo>
                  <a:pt x="1257553" y="664692"/>
                </a:lnTo>
                <a:lnTo>
                  <a:pt x="1256338" y="692072"/>
                </a:lnTo>
                <a:cubicBezTo>
                  <a:pt x="1256338" y="693870"/>
                  <a:pt x="1260385" y="698231"/>
                  <a:pt x="1268477" y="705155"/>
                </a:cubicBezTo>
                <a:cubicBezTo>
                  <a:pt x="1268477" y="711719"/>
                  <a:pt x="1266274" y="715000"/>
                  <a:pt x="1261869" y="715000"/>
                </a:cubicBezTo>
                <a:lnTo>
                  <a:pt x="1261869" y="716080"/>
                </a:lnTo>
                <a:lnTo>
                  <a:pt x="1264027" y="719452"/>
                </a:lnTo>
                <a:cubicBezTo>
                  <a:pt x="1264027" y="725026"/>
                  <a:pt x="1258182" y="730826"/>
                  <a:pt x="1246492" y="736850"/>
                </a:cubicBezTo>
                <a:lnTo>
                  <a:pt x="1245414" y="736850"/>
                </a:lnTo>
                <a:lnTo>
                  <a:pt x="1237861" y="735771"/>
                </a:lnTo>
                <a:cubicBezTo>
                  <a:pt x="1237861" y="740177"/>
                  <a:pt x="1231656" y="742380"/>
                  <a:pt x="1219248" y="742380"/>
                </a:cubicBezTo>
                <a:lnTo>
                  <a:pt x="1215875" y="739143"/>
                </a:lnTo>
                <a:lnTo>
                  <a:pt x="1214797" y="740222"/>
                </a:lnTo>
                <a:lnTo>
                  <a:pt x="1213717" y="740222"/>
                </a:lnTo>
                <a:lnTo>
                  <a:pt x="1214797" y="741301"/>
                </a:lnTo>
                <a:lnTo>
                  <a:pt x="1214797" y="782843"/>
                </a:lnTo>
                <a:lnTo>
                  <a:pt x="1216954" y="785001"/>
                </a:lnTo>
                <a:cubicBezTo>
                  <a:pt x="1225048" y="785001"/>
                  <a:pt x="1230532" y="779921"/>
                  <a:pt x="1233409" y="769760"/>
                </a:cubicBezTo>
                <a:lnTo>
                  <a:pt x="1241097" y="764230"/>
                </a:lnTo>
                <a:lnTo>
                  <a:pt x="1245414" y="759914"/>
                </a:lnTo>
                <a:lnTo>
                  <a:pt x="1247707" y="759914"/>
                </a:lnTo>
                <a:cubicBezTo>
                  <a:pt x="1252202" y="764949"/>
                  <a:pt x="1258766" y="769670"/>
                  <a:pt x="1267399" y="774076"/>
                </a:cubicBezTo>
                <a:cubicBezTo>
                  <a:pt x="1275401" y="783248"/>
                  <a:pt x="1279403" y="788732"/>
                  <a:pt x="1279403" y="790531"/>
                </a:cubicBezTo>
                <a:lnTo>
                  <a:pt x="1278324" y="791610"/>
                </a:lnTo>
                <a:lnTo>
                  <a:pt x="1269557" y="788373"/>
                </a:lnTo>
                <a:lnTo>
                  <a:pt x="1266184" y="788373"/>
                </a:lnTo>
                <a:lnTo>
                  <a:pt x="1260790" y="791610"/>
                </a:lnTo>
                <a:lnTo>
                  <a:pt x="1250943" y="790531"/>
                </a:lnTo>
                <a:lnTo>
                  <a:pt x="1240019" y="793767"/>
                </a:lnTo>
                <a:lnTo>
                  <a:pt x="1238940" y="792689"/>
                </a:lnTo>
                <a:lnTo>
                  <a:pt x="1238940" y="789452"/>
                </a:lnTo>
                <a:lnTo>
                  <a:pt x="1241097" y="786080"/>
                </a:lnTo>
                <a:lnTo>
                  <a:pt x="1241097" y="785001"/>
                </a:lnTo>
                <a:lnTo>
                  <a:pt x="1233409" y="792689"/>
                </a:lnTo>
                <a:lnTo>
                  <a:pt x="1231251" y="792689"/>
                </a:lnTo>
                <a:cubicBezTo>
                  <a:pt x="1229814" y="792689"/>
                  <a:pt x="1229093" y="791250"/>
                  <a:pt x="1229093" y="788373"/>
                </a:cubicBezTo>
                <a:lnTo>
                  <a:pt x="1224642" y="787159"/>
                </a:lnTo>
                <a:lnTo>
                  <a:pt x="1212638" y="797005"/>
                </a:lnTo>
                <a:lnTo>
                  <a:pt x="1210480" y="804693"/>
                </a:lnTo>
                <a:cubicBezTo>
                  <a:pt x="1212279" y="804693"/>
                  <a:pt x="1213717" y="807615"/>
                  <a:pt x="1214797" y="813460"/>
                </a:cubicBezTo>
                <a:cubicBezTo>
                  <a:pt x="1211201" y="816607"/>
                  <a:pt x="1209401" y="819529"/>
                  <a:pt x="1209401" y="822227"/>
                </a:cubicBezTo>
                <a:cubicBezTo>
                  <a:pt x="1212999" y="822227"/>
                  <a:pt x="1214797" y="822946"/>
                  <a:pt x="1214797" y="824385"/>
                </a:cubicBezTo>
                <a:lnTo>
                  <a:pt x="1214797" y="836389"/>
                </a:lnTo>
                <a:lnTo>
                  <a:pt x="1212638" y="848527"/>
                </a:lnTo>
                <a:lnTo>
                  <a:pt x="1212638" y="851764"/>
                </a:lnTo>
                <a:lnTo>
                  <a:pt x="1214797" y="855001"/>
                </a:lnTo>
                <a:lnTo>
                  <a:pt x="1213717" y="872535"/>
                </a:lnTo>
                <a:lnTo>
                  <a:pt x="1214797" y="873614"/>
                </a:lnTo>
                <a:lnTo>
                  <a:pt x="1214797" y="874693"/>
                </a:lnTo>
                <a:cubicBezTo>
                  <a:pt x="1213717" y="878379"/>
                  <a:pt x="1211155" y="880223"/>
                  <a:pt x="1207109" y="880223"/>
                </a:cubicBezTo>
                <a:cubicBezTo>
                  <a:pt x="1206749" y="878784"/>
                  <a:pt x="1204951" y="877301"/>
                  <a:pt x="1201713" y="875772"/>
                </a:cubicBezTo>
                <a:lnTo>
                  <a:pt x="1190790" y="878065"/>
                </a:lnTo>
                <a:cubicBezTo>
                  <a:pt x="1186381" y="878065"/>
                  <a:pt x="1184181" y="875143"/>
                  <a:pt x="1184181" y="869298"/>
                </a:cubicBezTo>
                <a:lnTo>
                  <a:pt x="1183102" y="869298"/>
                </a:lnTo>
                <a:cubicBezTo>
                  <a:pt x="1183102" y="874423"/>
                  <a:pt x="1181662" y="876986"/>
                  <a:pt x="1178785" y="876986"/>
                </a:cubicBezTo>
                <a:lnTo>
                  <a:pt x="1173255" y="878065"/>
                </a:lnTo>
                <a:cubicBezTo>
                  <a:pt x="1168849" y="873659"/>
                  <a:pt x="1166646" y="870018"/>
                  <a:pt x="1166646" y="867140"/>
                </a:cubicBezTo>
                <a:cubicBezTo>
                  <a:pt x="1166646" y="865252"/>
                  <a:pt x="1168129" y="864128"/>
                  <a:pt x="1171098" y="863768"/>
                </a:cubicBezTo>
                <a:lnTo>
                  <a:pt x="1171098" y="855001"/>
                </a:lnTo>
                <a:cubicBezTo>
                  <a:pt x="1168129" y="851225"/>
                  <a:pt x="1166646" y="847224"/>
                  <a:pt x="1166646" y="842997"/>
                </a:cubicBezTo>
                <a:lnTo>
                  <a:pt x="1166646" y="811302"/>
                </a:lnTo>
                <a:lnTo>
                  <a:pt x="1167725" y="799298"/>
                </a:lnTo>
                <a:cubicBezTo>
                  <a:pt x="1165747" y="792194"/>
                  <a:pt x="1163948" y="788552"/>
                  <a:pt x="1162330" y="788373"/>
                </a:cubicBezTo>
                <a:cubicBezTo>
                  <a:pt x="1159993" y="788373"/>
                  <a:pt x="1157429" y="789452"/>
                  <a:pt x="1154642" y="791610"/>
                </a:cubicBezTo>
                <a:lnTo>
                  <a:pt x="1151405" y="791610"/>
                </a:lnTo>
                <a:cubicBezTo>
                  <a:pt x="1148977" y="789812"/>
                  <a:pt x="1145696" y="788732"/>
                  <a:pt x="1141559" y="788373"/>
                </a:cubicBezTo>
                <a:lnTo>
                  <a:pt x="1130634" y="791610"/>
                </a:lnTo>
                <a:lnTo>
                  <a:pt x="1121867" y="790531"/>
                </a:lnTo>
                <a:lnTo>
                  <a:pt x="1121867" y="794846"/>
                </a:lnTo>
                <a:cubicBezTo>
                  <a:pt x="1117643" y="815977"/>
                  <a:pt x="1113281" y="826543"/>
                  <a:pt x="1108784" y="826543"/>
                </a:cubicBezTo>
                <a:cubicBezTo>
                  <a:pt x="1108784" y="837153"/>
                  <a:pt x="1098535" y="850281"/>
                  <a:pt x="1078033" y="865926"/>
                </a:cubicBezTo>
                <a:cubicBezTo>
                  <a:pt x="1078033" y="869793"/>
                  <a:pt x="1076955" y="871996"/>
                  <a:pt x="1074797" y="872535"/>
                </a:cubicBezTo>
                <a:lnTo>
                  <a:pt x="1069401" y="872535"/>
                </a:lnTo>
                <a:lnTo>
                  <a:pt x="1064951" y="871456"/>
                </a:lnTo>
                <a:lnTo>
                  <a:pt x="1048495" y="879144"/>
                </a:lnTo>
                <a:cubicBezTo>
                  <a:pt x="1043820" y="876177"/>
                  <a:pt x="1036177" y="873614"/>
                  <a:pt x="1025566" y="871456"/>
                </a:cubicBezTo>
                <a:lnTo>
                  <a:pt x="1025566" y="873614"/>
                </a:lnTo>
                <a:lnTo>
                  <a:pt x="1031097" y="873614"/>
                </a:lnTo>
                <a:cubicBezTo>
                  <a:pt x="1030198" y="877301"/>
                  <a:pt x="1029073" y="879144"/>
                  <a:pt x="1027724" y="879144"/>
                </a:cubicBezTo>
                <a:lnTo>
                  <a:pt x="1022330" y="879144"/>
                </a:lnTo>
                <a:cubicBezTo>
                  <a:pt x="1018643" y="877346"/>
                  <a:pt x="1016799" y="874423"/>
                  <a:pt x="1016799" y="870377"/>
                </a:cubicBezTo>
                <a:lnTo>
                  <a:pt x="1032176" y="863768"/>
                </a:lnTo>
                <a:cubicBezTo>
                  <a:pt x="1032176" y="861610"/>
                  <a:pt x="1039457" y="855406"/>
                  <a:pt x="1054025" y="845155"/>
                </a:cubicBezTo>
                <a:cubicBezTo>
                  <a:pt x="1060229" y="828431"/>
                  <a:pt x="1065714" y="820069"/>
                  <a:pt x="1070481" y="820069"/>
                </a:cubicBezTo>
                <a:lnTo>
                  <a:pt x="1069401" y="812381"/>
                </a:lnTo>
                <a:cubicBezTo>
                  <a:pt x="1069401" y="805816"/>
                  <a:pt x="1071919" y="801815"/>
                  <a:pt x="1076955" y="800377"/>
                </a:cubicBezTo>
                <a:cubicBezTo>
                  <a:pt x="1078482" y="800377"/>
                  <a:pt x="1079248" y="798533"/>
                  <a:pt x="1079248" y="794846"/>
                </a:cubicBezTo>
                <a:lnTo>
                  <a:pt x="1079248" y="793767"/>
                </a:lnTo>
                <a:lnTo>
                  <a:pt x="1074797" y="789452"/>
                </a:lnTo>
                <a:lnTo>
                  <a:pt x="1071560" y="789452"/>
                </a:lnTo>
                <a:cubicBezTo>
                  <a:pt x="1070300" y="791071"/>
                  <a:pt x="1064096" y="792149"/>
                  <a:pt x="1052947" y="792689"/>
                </a:cubicBezTo>
                <a:cubicBezTo>
                  <a:pt x="1051868" y="791430"/>
                  <a:pt x="1043820" y="790351"/>
                  <a:pt x="1028803" y="789452"/>
                </a:cubicBezTo>
                <a:lnTo>
                  <a:pt x="1016799" y="790531"/>
                </a:lnTo>
                <a:lnTo>
                  <a:pt x="1014641" y="783922"/>
                </a:lnTo>
                <a:lnTo>
                  <a:pt x="1016799" y="781764"/>
                </a:lnTo>
                <a:lnTo>
                  <a:pt x="1017878" y="781764"/>
                </a:lnTo>
                <a:cubicBezTo>
                  <a:pt x="1019586" y="781764"/>
                  <a:pt x="1020711" y="783562"/>
                  <a:pt x="1021251" y="787159"/>
                </a:cubicBezTo>
                <a:cubicBezTo>
                  <a:pt x="1025566" y="783202"/>
                  <a:pt x="1029568" y="781045"/>
                  <a:pt x="1033255" y="780685"/>
                </a:cubicBezTo>
                <a:lnTo>
                  <a:pt x="1042022" y="783922"/>
                </a:lnTo>
                <a:lnTo>
                  <a:pt x="1046337" y="783922"/>
                </a:lnTo>
                <a:lnTo>
                  <a:pt x="1050789" y="780685"/>
                </a:lnTo>
                <a:lnTo>
                  <a:pt x="1062793" y="780685"/>
                </a:lnTo>
                <a:cubicBezTo>
                  <a:pt x="1067558" y="783562"/>
                  <a:pt x="1071199" y="785001"/>
                  <a:pt x="1073718" y="785001"/>
                </a:cubicBezTo>
                <a:lnTo>
                  <a:pt x="1074797" y="785001"/>
                </a:lnTo>
                <a:cubicBezTo>
                  <a:pt x="1076414" y="785001"/>
                  <a:pt x="1077899" y="781359"/>
                  <a:pt x="1079248" y="774076"/>
                </a:cubicBezTo>
                <a:lnTo>
                  <a:pt x="1078033" y="772997"/>
                </a:lnTo>
                <a:lnTo>
                  <a:pt x="1078033" y="771918"/>
                </a:lnTo>
                <a:lnTo>
                  <a:pt x="1079248" y="767467"/>
                </a:lnTo>
                <a:cubicBezTo>
                  <a:pt x="1077358" y="750023"/>
                  <a:pt x="1074077" y="741301"/>
                  <a:pt x="1069401" y="741301"/>
                </a:cubicBezTo>
                <a:cubicBezTo>
                  <a:pt x="1056992" y="737255"/>
                  <a:pt x="1050789" y="732130"/>
                  <a:pt x="1050789" y="725925"/>
                </a:cubicBezTo>
                <a:lnTo>
                  <a:pt x="1046337" y="715000"/>
                </a:lnTo>
                <a:lnTo>
                  <a:pt x="1044180" y="712842"/>
                </a:lnTo>
                <a:lnTo>
                  <a:pt x="1046337" y="678989"/>
                </a:lnTo>
                <a:lnTo>
                  <a:pt x="1045258" y="674538"/>
                </a:lnTo>
                <a:lnTo>
                  <a:pt x="1047416" y="672380"/>
                </a:lnTo>
                <a:lnTo>
                  <a:pt x="1047416" y="669143"/>
                </a:lnTo>
                <a:lnTo>
                  <a:pt x="1045258" y="660376"/>
                </a:lnTo>
                <a:lnTo>
                  <a:pt x="1045258" y="657004"/>
                </a:lnTo>
                <a:lnTo>
                  <a:pt x="1047416" y="650530"/>
                </a:lnTo>
                <a:lnTo>
                  <a:pt x="1045258" y="643921"/>
                </a:lnTo>
                <a:lnTo>
                  <a:pt x="1045258" y="641763"/>
                </a:lnTo>
                <a:lnTo>
                  <a:pt x="1048495" y="637312"/>
                </a:lnTo>
                <a:lnTo>
                  <a:pt x="1048495" y="636233"/>
                </a:lnTo>
                <a:cubicBezTo>
                  <a:pt x="1045617" y="636233"/>
                  <a:pt x="1044180" y="635154"/>
                  <a:pt x="1044180" y="632996"/>
                </a:cubicBezTo>
                <a:cubicBezTo>
                  <a:pt x="1044180" y="621307"/>
                  <a:pt x="1045617" y="615463"/>
                  <a:pt x="1048495" y="615463"/>
                </a:cubicBezTo>
                <a:close/>
                <a:moveTo>
                  <a:pt x="1209401" y="614383"/>
                </a:moveTo>
                <a:cubicBezTo>
                  <a:pt x="1220642" y="614383"/>
                  <a:pt x="1232286" y="620947"/>
                  <a:pt x="1244334" y="634075"/>
                </a:cubicBezTo>
                <a:cubicBezTo>
                  <a:pt x="1244334" y="639021"/>
                  <a:pt x="1241772" y="644146"/>
                  <a:pt x="1236647" y="649451"/>
                </a:cubicBezTo>
                <a:lnTo>
                  <a:pt x="1238940" y="663613"/>
                </a:lnTo>
                <a:lnTo>
                  <a:pt x="1236647" y="672380"/>
                </a:lnTo>
                <a:lnTo>
                  <a:pt x="1236647" y="676696"/>
                </a:lnTo>
                <a:lnTo>
                  <a:pt x="1238940" y="680068"/>
                </a:lnTo>
                <a:cubicBezTo>
                  <a:pt x="1238940" y="689509"/>
                  <a:pt x="1227250" y="694230"/>
                  <a:pt x="1203871" y="694230"/>
                </a:cubicBezTo>
                <a:cubicBezTo>
                  <a:pt x="1199736" y="694230"/>
                  <a:pt x="1196094" y="688745"/>
                  <a:pt x="1192948" y="677775"/>
                </a:cubicBezTo>
                <a:cubicBezTo>
                  <a:pt x="1175413" y="676156"/>
                  <a:pt x="1166646" y="674358"/>
                  <a:pt x="1166646" y="672380"/>
                </a:cubicBezTo>
                <a:lnTo>
                  <a:pt x="1164488" y="672380"/>
                </a:lnTo>
                <a:cubicBezTo>
                  <a:pt x="1164488" y="675257"/>
                  <a:pt x="1163050" y="676696"/>
                  <a:pt x="1160173" y="676696"/>
                </a:cubicBezTo>
                <a:lnTo>
                  <a:pt x="1143717" y="675617"/>
                </a:lnTo>
                <a:lnTo>
                  <a:pt x="1118630" y="677775"/>
                </a:lnTo>
                <a:cubicBezTo>
                  <a:pt x="1109818" y="677235"/>
                  <a:pt x="1105412" y="676156"/>
                  <a:pt x="1105412" y="674538"/>
                </a:cubicBezTo>
                <a:cubicBezTo>
                  <a:pt x="1105412" y="671661"/>
                  <a:pt x="1113100" y="669862"/>
                  <a:pt x="1128476" y="669143"/>
                </a:cubicBezTo>
                <a:cubicBezTo>
                  <a:pt x="1129195" y="666895"/>
                  <a:pt x="1131353" y="665771"/>
                  <a:pt x="1134950" y="665771"/>
                </a:cubicBezTo>
                <a:lnTo>
                  <a:pt x="1139401" y="665771"/>
                </a:lnTo>
                <a:lnTo>
                  <a:pt x="1154642" y="672380"/>
                </a:lnTo>
                <a:lnTo>
                  <a:pt x="1155721" y="672380"/>
                </a:lnTo>
                <a:lnTo>
                  <a:pt x="1161251" y="667929"/>
                </a:lnTo>
                <a:lnTo>
                  <a:pt x="1162330" y="667929"/>
                </a:lnTo>
                <a:lnTo>
                  <a:pt x="1165567" y="670222"/>
                </a:lnTo>
                <a:cubicBezTo>
                  <a:pt x="1168354" y="667974"/>
                  <a:pt x="1171636" y="666850"/>
                  <a:pt x="1175413" y="666850"/>
                </a:cubicBezTo>
                <a:lnTo>
                  <a:pt x="1190790" y="670222"/>
                </a:lnTo>
                <a:lnTo>
                  <a:pt x="1191869" y="669143"/>
                </a:lnTo>
                <a:lnTo>
                  <a:pt x="1191869" y="667929"/>
                </a:lnTo>
                <a:lnTo>
                  <a:pt x="1189709" y="661455"/>
                </a:lnTo>
                <a:lnTo>
                  <a:pt x="1195105" y="645000"/>
                </a:lnTo>
                <a:lnTo>
                  <a:pt x="1194026" y="638391"/>
                </a:lnTo>
                <a:lnTo>
                  <a:pt x="1194026" y="636233"/>
                </a:lnTo>
                <a:lnTo>
                  <a:pt x="1186338" y="634075"/>
                </a:lnTo>
                <a:lnTo>
                  <a:pt x="1182022" y="635154"/>
                </a:lnTo>
                <a:cubicBezTo>
                  <a:pt x="1174019" y="632637"/>
                  <a:pt x="1170019" y="630838"/>
                  <a:pt x="1170019" y="629759"/>
                </a:cubicBezTo>
                <a:lnTo>
                  <a:pt x="1170019" y="628545"/>
                </a:lnTo>
                <a:lnTo>
                  <a:pt x="1172177" y="626387"/>
                </a:lnTo>
                <a:lnTo>
                  <a:pt x="1176492" y="626387"/>
                </a:lnTo>
                <a:lnTo>
                  <a:pt x="1179865" y="628545"/>
                </a:lnTo>
                <a:lnTo>
                  <a:pt x="1180944" y="628545"/>
                </a:lnTo>
                <a:cubicBezTo>
                  <a:pt x="1180944" y="626028"/>
                  <a:pt x="1184585" y="624589"/>
                  <a:pt x="1191869" y="624229"/>
                </a:cubicBezTo>
                <a:cubicBezTo>
                  <a:pt x="1191869" y="620183"/>
                  <a:pt x="1197713" y="616901"/>
                  <a:pt x="1209401" y="614383"/>
                </a:cubicBezTo>
                <a:close/>
                <a:moveTo>
                  <a:pt x="7246226" y="613777"/>
                </a:moveTo>
                <a:lnTo>
                  <a:pt x="7246226" y="615935"/>
                </a:lnTo>
                <a:lnTo>
                  <a:pt x="7247305" y="615935"/>
                </a:lnTo>
                <a:lnTo>
                  <a:pt x="7247305" y="613777"/>
                </a:lnTo>
                <a:close/>
                <a:moveTo>
                  <a:pt x="2717724" y="613212"/>
                </a:moveTo>
                <a:cubicBezTo>
                  <a:pt x="2711160" y="614561"/>
                  <a:pt x="2707878" y="617483"/>
                  <a:pt x="2707878" y="621979"/>
                </a:cubicBezTo>
                <a:cubicBezTo>
                  <a:pt x="2696278" y="621979"/>
                  <a:pt x="2690480" y="627419"/>
                  <a:pt x="2690480" y="638299"/>
                </a:cubicBezTo>
                <a:cubicBezTo>
                  <a:pt x="2685442" y="639738"/>
                  <a:pt x="2678205" y="640457"/>
                  <a:pt x="2668765" y="640457"/>
                </a:cubicBezTo>
                <a:lnTo>
                  <a:pt x="2668765" y="641536"/>
                </a:lnTo>
                <a:lnTo>
                  <a:pt x="2669843" y="648010"/>
                </a:lnTo>
                <a:lnTo>
                  <a:pt x="2668765" y="664330"/>
                </a:lnTo>
                <a:cubicBezTo>
                  <a:pt x="2668765" y="668646"/>
                  <a:pt x="2672406" y="670804"/>
                  <a:pt x="2679690" y="670804"/>
                </a:cubicBezTo>
                <a:cubicBezTo>
                  <a:pt x="2682927" y="670804"/>
                  <a:pt x="2685084" y="672243"/>
                  <a:pt x="2686163" y="675120"/>
                </a:cubicBezTo>
                <a:lnTo>
                  <a:pt x="2686163" y="678492"/>
                </a:lnTo>
                <a:lnTo>
                  <a:pt x="2681847" y="681729"/>
                </a:lnTo>
                <a:lnTo>
                  <a:pt x="2672003" y="680650"/>
                </a:lnTo>
                <a:lnTo>
                  <a:pt x="2669843" y="680650"/>
                </a:lnTo>
                <a:lnTo>
                  <a:pt x="2665528" y="683887"/>
                </a:lnTo>
                <a:lnTo>
                  <a:pt x="2668765" y="706681"/>
                </a:lnTo>
                <a:lnTo>
                  <a:pt x="2668765" y="712076"/>
                </a:lnTo>
                <a:lnTo>
                  <a:pt x="2667686" y="719763"/>
                </a:lnTo>
                <a:lnTo>
                  <a:pt x="2668765" y="720843"/>
                </a:lnTo>
                <a:lnTo>
                  <a:pt x="2675373" y="720843"/>
                </a:lnTo>
                <a:lnTo>
                  <a:pt x="2692638" y="723000"/>
                </a:lnTo>
                <a:lnTo>
                  <a:pt x="2699247" y="719763"/>
                </a:lnTo>
                <a:lnTo>
                  <a:pt x="2712194" y="720843"/>
                </a:lnTo>
                <a:lnTo>
                  <a:pt x="2713274" y="719763"/>
                </a:lnTo>
                <a:lnTo>
                  <a:pt x="2712194" y="714234"/>
                </a:lnTo>
                <a:lnTo>
                  <a:pt x="2712194" y="712076"/>
                </a:lnTo>
                <a:cubicBezTo>
                  <a:pt x="2712194" y="710637"/>
                  <a:pt x="2713318" y="709918"/>
                  <a:pt x="2715567" y="709918"/>
                </a:cubicBezTo>
                <a:lnTo>
                  <a:pt x="2715567" y="707760"/>
                </a:lnTo>
                <a:cubicBezTo>
                  <a:pt x="2713318" y="707760"/>
                  <a:pt x="2712194" y="707040"/>
                  <a:pt x="2712194" y="705602"/>
                </a:cubicBezTo>
                <a:lnTo>
                  <a:pt x="2712194" y="703444"/>
                </a:lnTo>
                <a:lnTo>
                  <a:pt x="2715567" y="682808"/>
                </a:lnTo>
                <a:lnTo>
                  <a:pt x="2714487" y="682808"/>
                </a:lnTo>
                <a:lnTo>
                  <a:pt x="2707878" y="684966"/>
                </a:lnTo>
                <a:cubicBezTo>
                  <a:pt x="2697718" y="681909"/>
                  <a:pt x="2692638" y="679751"/>
                  <a:pt x="2692638" y="678492"/>
                </a:cubicBezTo>
                <a:lnTo>
                  <a:pt x="2690480" y="674041"/>
                </a:lnTo>
                <a:lnTo>
                  <a:pt x="2690480" y="672962"/>
                </a:lnTo>
                <a:lnTo>
                  <a:pt x="2692638" y="670804"/>
                </a:lnTo>
                <a:lnTo>
                  <a:pt x="2704641" y="670804"/>
                </a:lnTo>
                <a:lnTo>
                  <a:pt x="2716645" y="671883"/>
                </a:lnTo>
                <a:lnTo>
                  <a:pt x="2719882" y="670804"/>
                </a:lnTo>
                <a:lnTo>
                  <a:pt x="2719882" y="666488"/>
                </a:lnTo>
                <a:cubicBezTo>
                  <a:pt x="2717724" y="663790"/>
                  <a:pt x="2716645" y="661273"/>
                  <a:pt x="2716645" y="658935"/>
                </a:cubicBezTo>
                <a:lnTo>
                  <a:pt x="2716645" y="650168"/>
                </a:lnTo>
                <a:lnTo>
                  <a:pt x="2720961" y="650168"/>
                </a:lnTo>
                <a:cubicBezTo>
                  <a:pt x="2717724" y="643154"/>
                  <a:pt x="2713723" y="638479"/>
                  <a:pt x="2708957" y="636141"/>
                </a:cubicBezTo>
                <a:lnTo>
                  <a:pt x="2708957" y="640457"/>
                </a:lnTo>
                <a:cubicBezTo>
                  <a:pt x="2699605" y="639738"/>
                  <a:pt x="2694931" y="638299"/>
                  <a:pt x="2694931" y="636141"/>
                </a:cubicBezTo>
                <a:lnTo>
                  <a:pt x="2694931" y="633848"/>
                </a:lnTo>
                <a:lnTo>
                  <a:pt x="2700326" y="628453"/>
                </a:lnTo>
                <a:lnTo>
                  <a:pt x="2704641" y="628453"/>
                </a:lnTo>
                <a:lnTo>
                  <a:pt x="2708957" y="631690"/>
                </a:lnTo>
                <a:lnTo>
                  <a:pt x="2716645" y="631690"/>
                </a:lnTo>
                <a:lnTo>
                  <a:pt x="2729594" y="620900"/>
                </a:lnTo>
                <a:lnTo>
                  <a:pt x="2729594" y="618742"/>
                </a:lnTo>
                <a:cubicBezTo>
                  <a:pt x="2729594" y="616584"/>
                  <a:pt x="2726715" y="615505"/>
                  <a:pt x="2720961" y="615505"/>
                </a:cubicBezTo>
                <a:lnTo>
                  <a:pt x="2717724" y="614291"/>
                </a:lnTo>
                <a:close/>
                <a:moveTo>
                  <a:pt x="7237459" y="609461"/>
                </a:moveTo>
                <a:lnTo>
                  <a:pt x="7235301" y="611619"/>
                </a:lnTo>
                <a:lnTo>
                  <a:pt x="7236380" y="617015"/>
                </a:lnTo>
                <a:lnTo>
                  <a:pt x="7239752" y="617015"/>
                </a:lnTo>
                <a:lnTo>
                  <a:pt x="7239752" y="611619"/>
                </a:lnTo>
                <a:close/>
                <a:moveTo>
                  <a:pt x="7254993" y="598536"/>
                </a:moveTo>
                <a:cubicBezTo>
                  <a:pt x="7252026" y="598536"/>
                  <a:pt x="7249823" y="600335"/>
                  <a:pt x="7248384" y="603931"/>
                </a:cubicBezTo>
                <a:cubicBezTo>
                  <a:pt x="7249463" y="606899"/>
                  <a:pt x="7250542" y="608383"/>
                  <a:pt x="7251621" y="608383"/>
                </a:cubicBezTo>
                <a:lnTo>
                  <a:pt x="7252835" y="608383"/>
                </a:lnTo>
                <a:cubicBezTo>
                  <a:pt x="7258230" y="608383"/>
                  <a:pt x="7261107" y="607259"/>
                  <a:pt x="7261467" y="605010"/>
                </a:cubicBezTo>
                <a:cubicBezTo>
                  <a:pt x="7261467" y="600694"/>
                  <a:pt x="7259309" y="598536"/>
                  <a:pt x="7254993" y="598536"/>
                </a:cubicBezTo>
                <a:close/>
                <a:moveTo>
                  <a:pt x="226051" y="595198"/>
                </a:moveTo>
                <a:lnTo>
                  <a:pt x="230637" y="595198"/>
                </a:lnTo>
                <a:lnTo>
                  <a:pt x="255859" y="617048"/>
                </a:lnTo>
                <a:lnTo>
                  <a:pt x="257072" y="621364"/>
                </a:lnTo>
                <a:cubicBezTo>
                  <a:pt x="266603" y="621904"/>
                  <a:pt x="271369" y="623702"/>
                  <a:pt x="271369" y="626759"/>
                </a:cubicBezTo>
                <a:lnTo>
                  <a:pt x="271369" y="627838"/>
                </a:lnTo>
                <a:lnTo>
                  <a:pt x="270290" y="628917"/>
                </a:lnTo>
                <a:lnTo>
                  <a:pt x="271369" y="629996"/>
                </a:lnTo>
                <a:lnTo>
                  <a:pt x="271369" y="632154"/>
                </a:lnTo>
                <a:lnTo>
                  <a:pt x="267997" y="635661"/>
                </a:lnTo>
                <a:lnTo>
                  <a:pt x="246013" y="632154"/>
                </a:lnTo>
                <a:cubicBezTo>
                  <a:pt x="243765" y="632154"/>
                  <a:pt x="242641" y="633323"/>
                  <a:pt x="242641" y="635661"/>
                </a:cubicBezTo>
                <a:lnTo>
                  <a:pt x="241562" y="636740"/>
                </a:lnTo>
                <a:lnTo>
                  <a:pt x="229423" y="636740"/>
                </a:lnTo>
                <a:cubicBezTo>
                  <a:pt x="225916" y="636740"/>
                  <a:pt x="222229" y="635571"/>
                  <a:pt x="218363" y="633233"/>
                </a:cubicBezTo>
                <a:cubicBezTo>
                  <a:pt x="208472" y="640066"/>
                  <a:pt x="202223" y="646990"/>
                  <a:pt x="199616" y="654004"/>
                </a:cubicBezTo>
                <a:lnTo>
                  <a:pt x="200695" y="663984"/>
                </a:lnTo>
                <a:lnTo>
                  <a:pt x="197458" y="665064"/>
                </a:lnTo>
                <a:lnTo>
                  <a:pt x="197458" y="666142"/>
                </a:lnTo>
                <a:lnTo>
                  <a:pt x="200695" y="670459"/>
                </a:lnTo>
                <a:lnTo>
                  <a:pt x="200695" y="676932"/>
                </a:lnTo>
                <a:lnTo>
                  <a:pt x="199616" y="692308"/>
                </a:lnTo>
                <a:lnTo>
                  <a:pt x="200695" y="695545"/>
                </a:lnTo>
                <a:lnTo>
                  <a:pt x="220656" y="696624"/>
                </a:lnTo>
                <a:cubicBezTo>
                  <a:pt x="222275" y="690870"/>
                  <a:pt x="226321" y="685744"/>
                  <a:pt x="232795" y="681249"/>
                </a:cubicBezTo>
                <a:lnTo>
                  <a:pt x="240483" y="675854"/>
                </a:lnTo>
                <a:cubicBezTo>
                  <a:pt x="246687" y="678551"/>
                  <a:pt x="257342" y="686554"/>
                  <a:pt x="272448" y="699861"/>
                </a:cubicBezTo>
                <a:lnTo>
                  <a:pt x="272448" y="700941"/>
                </a:lnTo>
                <a:cubicBezTo>
                  <a:pt x="271369" y="703818"/>
                  <a:pt x="268807" y="705256"/>
                  <a:pt x="264760" y="705256"/>
                </a:cubicBezTo>
                <a:lnTo>
                  <a:pt x="257072" y="704177"/>
                </a:lnTo>
                <a:lnTo>
                  <a:pt x="257072" y="705256"/>
                </a:lnTo>
                <a:lnTo>
                  <a:pt x="258151" y="712809"/>
                </a:lnTo>
                <a:lnTo>
                  <a:pt x="253701" y="718474"/>
                </a:lnTo>
                <a:lnTo>
                  <a:pt x="261523" y="726027"/>
                </a:lnTo>
                <a:lnTo>
                  <a:pt x="261523" y="728185"/>
                </a:lnTo>
                <a:lnTo>
                  <a:pt x="258151" y="733580"/>
                </a:lnTo>
                <a:lnTo>
                  <a:pt x="261523" y="747877"/>
                </a:lnTo>
                <a:lnTo>
                  <a:pt x="255859" y="759746"/>
                </a:lnTo>
                <a:lnTo>
                  <a:pt x="255859" y="769727"/>
                </a:lnTo>
                <a:cubicBezTo>
                  <a:pt x="257387" y="770986"/>
                  <a:pt x="258511" y="776381"/>
                  <a:pt x="259230" y="785912"/>
                </a:cubicBezTo>
                <a:lnTo>
                  <a:pt x="255859" y="793465"/>
                </a:lnTo>
                <a:lnTo>
                  <a:pt x="259230" y="796972"/>
                </a:lnTo>
                <a:lnTo>
                  <a:pt x="258151" y="800209"/>
                </a:lnTo>
                <a:lnTo>
                  <a:pt x="261523" y="818552"/>
                </a:lnTo>
                <a:lnTo>
                  <a:pt x="258151" y="844718"/>
                </a:lnTo>
                <a:lnTo>
                  <a:pt x="260309" y="849169"/>
                </a:lnTo>
                <a:cubicBezTo>
                  <a:pt x="259230" y="857081"/>
                  <a:pt x="257027" y="861038"/>
                  <a:pt x="253701" y="861038"/>
                </a:cubicBezTo>
                <a:lnTo>
                  <a:pt x="242641" y="862251"/>
                </a:lnTo>
                <a:lnTo>
                  <a:pt x="233874" y="861038"/>
                </a:lnTo>
                <a:lnTo>
                  <a:pt x="219442" y="862251"/>
                </a:lnTo>
                <a:lnTo>
                  <a:pt x="211754" y="854564"/>
                </a:lnTo>
                <a:lnTo>
                  <a:pt x="215126" y="849169"/>
                </a:lnTo>
                <a:lnTo>
                  <a:pt x="215126" y="845797"/>
                </a:lnTo>
                <a:lnTo>
                  <a:pt x="212968" y="839323"/>
                </a:lnTo>
                <a:lnTo>
                  <a:pt x="215126" y="828398"/>
                </a:lnTo>
                <a:lnTo>
                  <a:pt x="214047" y="819631"/>
                </a:lnTo>
                <a:lnTo>
                  <a:pt x="215126" y="802367"/>
                </a:lnTo>
                <a:lnTo>
                  <a:pt x="212968" y="795893"/>
                </a:lnTo>
                <a:lnTo>
                  <a:pt x="212968" y="784833"/>
                </a:lnTo>
                <a:cubicBezTo>
                  <a:pt x="214047" y="778359"/>
                  <a:pt x="216205" y="775122"/>
                  <a:pt x="219442" y="775122"/>
                </a:cubicBezTo>
                <a:lnTo>
                  <a:pt x="219442" y="772964"/>
                </a:lnTo>
                <a:cubicBezTo>
                  <a:pt x="216564" y="772964"/>
                  <a:pt x="215126" y="770716"/>
                  <a:pt x="215126" y="766220"/>
                </a:cubicBezTo>
                <a:lnTo>
                  <a:pt x="215126" y="759746"/>
                </a:lnTo>
                <a:lnTo>
                  <a:pt x="216205" y="755430"/>
                </a:lnTo>
                <a:lnTo>
                  <a:pt x="214047" y="748956"/>
                </a:lnTo>
                <a:lnTo>
                  <a:pt x="216205" y="740054"/>
                </a:lnTo>
                <a:lnTo>
                  <a:pt x="212968" y="720632"/>
                </a:lnTo>
                <a:lnTo>
                  <a:pt x="217284" y="708493"/>
                </a:lnTo>
                <a:lnTo>
                  <a:pt x="216205" y="703098"/>
                </a:lnTo>
                <a:lnTo>
                  <a:pt x="212968" y="703098"/>
                </a:lnTo>
                <a:cubicBezTo>
                  <a:pt x="204066" y="704537"/>
                  <a:pt x="199616" y="707055"/>
                  <a:pt x="199616" y="710651"/>
                </a:cubicBezTo>
                <a:lnTo>
                  <a:pt x="201774" y="723869"/>
                </a:lnTo>
                <a:lnTo>
                  <a:pt x="201774" y="724948"/>
                </a:lnTo>
                <a:cubicBezTo>
                  <a:pt x="200335" y="736098"/>
                  <a:pt x="198132" y="745899"/>
                  <a:pt x="195165" y="754351"/>
                </a:cubicBezTo>
                <a:lnTo>
                  <a:pt x="194086" y="760825"/>
                </a:lnTo>
                <a:lnTo>
                  <a:pt x="195165" y="765141"/>
                </a:lnTo>
                <a:lnTo>
                  <a:pt x="195165" y="766220"/>
                </a:lnTo>
                <a:lnTo>
                  <a:pt x="191928" y="779438"/>
                </a:lnTo>
                <a:lnTo>
                  <a:pt x="193007" y="783754"/>
                </a:lnTo>
                <a:cubicBezTo>
                  <a:pt x="193007" y="790768"/>
                  <a:pt x="187881" y="798770"/>
                  <a:pt x="177631" y="807762"/>
                </a:cubicBezTo>
                <a:cubicBezTo>
                  <a:pt x="174664" y="807762"/>
                  <a:pt x="173180" y="811359"/>
                  <a:pt x="173180" y="818552"/>
                </a:cubicBezTo>
                <a:cubicBezTo>
                  <a:pt x="169313" y="825835"/>
                  <a:pt x="166751" y="829477"/>
                  <a:pt x="165492" y="829477"/>
                </a:cubicBezTo>
                <a:cubicBezTo>
                  <a:pt x="160367" y="829477"/>
                  <a:pt x="157444" y="833838"/>
                  <a:pt x="156725" y="842560"/>
                </a:cubicBezTo>
                <a:cubicBezTo>
                  <a:pt x="146205" y="852720"/>
                  <a:pt x="138472" y="857801"/>
                  <a:pt x="133527" y="857801"/>
                </a:cubicBezTo>
                <a:lnTo>
                  <a:pt x="132448" y="857801"/>
                </a:lnTo>
                <a:lnTo>
                  <a:pt x="130155" y="855643"/>
                </a:lnTo>
                <a:lnTo>
                  <a:pt x="130155" y="854564"/>
                </a:lnTo>
                <a:cubicBezTo>
                  <a:pt x="132942" y="852585"/>
                  <a:pt x="135864" y="847146"/>
                  <a:pt x="138922" y="838244"/>
                </a:cubicBezTo>
                <a:lnTo>
                  <a:pt x="141214" y="836086"/>
                </a:lnTo>
                <a:lnTo>
                  <a:pt x="141214" y="832714"/>
                </a:lnTo>
                <a:lnTo>
                  <a:pt x="140001" y="821789"/>
                </a:lnTo>
                <a:cubicBezTo>
                  <a:pt x="146025" y="818013"/>
                  <a:pt x="149037" y="814775"/>
                  <a:pt x="149037" y="812078"/>
                </a:cubicBezTo>
                <a:lnTo>
                  <a:pt x="147688" y="808841"/>
                </a:lnTo>
                <a:lnTo>
                  <a:pt x="144451" y="808841"/>
                </a:lnTo>
                <a:lnTo>
                  <a:pt x="141214" y="810999"/>
                </a:lnTo>
                <a:lnTo>
                  <a:pt x="135685" y="809920"/>
                </a:lnTo>
                <a:lnTo>
                  <a:pt x="134606" y="810999"/>
                </a:lnTo>
                <a:lnTo>
                  <a:pt x="135685" y="816394"/>
                </a:lnTo>
                <a:lnTo>
                  <a:pt x="135685" y="817473"/>
                </a:lnTo>
                <a:lnTo>
                  <a:pt x="132448" y="820710"/>
                </a:lnTo>
                <a:lnTo>
                  <a:pt x="131234" y="820710"/>
                </a:lnTo>
                <a:lnTo>
                  <a:pt x="130155" y="819631"/>
                </a:lnTo>
                <a:lnTo>
                  <a:pt x="129076" y="820710"/>
                </a:lnTo>
                <a:lnTo>
                  <a:pt x="125839" y="820710"/>
                </a:lnTo>
                <a:cubicBezTo>
                  <a:pt x="122602" y="817832"/>
                  <a:pt x="117431" y="815674"/>
                  <a:pt x="110328" y="814236"/>
                </a:cubicBezTo>
                <a:lnTo>
                  <a:pt x="108035" y="812078"/>
                </a:lnTo>
                <a:lnTo>
                  <a:pt x="103719" y="812078"/>
                </a:lnTo>
                <a:lnTo>
                  <a:pt x="101561" y="814236"/>
                </a:lnTo>
                <a:lnTo>
                  <a:pt x="101561" y="817473"/>
                </a:lnTo>
                <a:lnTo>
                  <a:pt x="106956" y="817473"/>
                </a:lnTo>
                <a:lnTo>
                  <a:pt x="109249" y="819631"/>
                </a:lnTo>
                <a:lnTo>
                  <a:pt x="108035" y="834872"/>
                </a:lnTo>
                <a:lnTo>
                  <a:pt x="111407" y="844718"/>
                </a:lnTo>
                <a:lnTo>
                  <a:pt x="111407" y="846876"/>
                </a:lnTo>
                <a:cubicBezTo>
                  <a:pt x="111407" y="854159"/>
                  <a:pt x="105922" y="857801"/>
                  <a:pt x="94952" y="857801"/>
                </a:cubicBezTo>
                <a:cubicBezTo>
                  <a:pt x="94952" y="859239"/>
                  <a:pt x="93064" y="859959"/>
                  <a:pt x="89287" y="859959"/>
                </a:cubicBezTo>
                <a:lnTo>
                  <a:pt x="80520" y="859959"/>
                </a:lnTo>
                <a:lnTo>
                  <a:pt x="80520" y="857801"/>
                </a:lnTo>
                <a:lnTo>
                  <a:pt x="81599" y="852406"/>
                </a:lnTo>
                <a:cubicBezTo>
                  <a:pt x="80161" y="852406"/>
                  <a:pt x="79441" y="854204"/>
                  <a:pt x="79441" y="857801"/>
                </a:cubicBezTo>
                <a:lnTo>
                  <a:pt x="78362" y="857801"/>
                </a:lnTo>
                <a:cubicBezTo>
                  <a:pt x="77103" y="857801"/>
                  <a:pt x="75979" y="854519"/>
                  <a:pt x="74991" y="847955"/>
                </a:cubicBezTo>
                <a:lnTo>
                  <a:pt x="73912" y="847955"/>
                </a:lnTo>
                <a:lnTo>
                  <a:pt x="73912" y="849169"/>
                </a:lnTo>
                <a:lnTo>
                  <a:pt x="74991" y="858880"/>
                </a:lnTo>
                <a:lnTo>
                  <a:pt x="73912" y="858880"/>
                </a:lnTo>
                <a:cubicBezTo>
                  <a:pt x="64290" y="858880"/>
                  <a:pt x="59480" y="853080"/>
                  <a:pt x="59480" y="841481"/>
                </a:cubicBezTo>
                <a:cubicBezTo>
                  <a:pt x="59480" y="839862"/>
                  <a:pt x="61683" y="836580"/>
                  <a:pt x="66089" y="831635"/>
                </a:cubicBezTo>
                <a:lnTo>
                  <a:pt x="66089" y="828398"/>
                </a:lnTo>
                <a:cubicBezTo>
                  <a:pt x="66089" y="827319"/>
                  <a:pt x="63166" y="825880"/>
                  <a:pt x="57322" y="824082"/>
                </a:cubicBezTo>
                <a:lnTo>
                  <a:pt x="53006" y="825161"/>
                </a:lnTo>
                <a:lnTo>
                  <a:pt x="51792" y="824082"/>
                </a:lnTo>
                <a:lnTo>
                  <a:pt x="50713" y="824082"/>
                </a:lnTo>
                <a:cubicBezTo>
                  <a:pt x="44688" y="825700"/>
                  <a:pt x="36956" y="829297"/>
                  <a:pt x="27514" y="834872"/>
                </a:cubicBezTo>
                <a:cubicBezTo>
                  <a:pt x="20771" y="834872"/>
                  <a:pt x="15645" y="837075"/>
                  <a:pt x="12139" y="841481"/>
                </a:cubicBezTo>
                <a:lnTo>
                  <a:pt x="1079" y="844718"/>
                </a:lnTo>
                <a:lnTo>
                  <a:pt x="0" y="843639"/>
                </a:lnTo>
                <a:lnTo>
                  <a:pt x="0" y="840402"/>
                </a:lnTo>
                <a:lnTo>
                  <a:pt x="14431" y="823003"/>
                </a:lnTo>
                <a:cubicBezTo>
                  <a:pt x="14431" y="820755"/>
                  <a:pt x="15870" y="818912"/>
                  <a:pt x="18747" y="817473"/>
                </a:cubicBezTo>
                <a:lnTo>
                  <a:pt x="19826" y="817473"/>
                </a:lnTo>
                <a:lnTo>
                  <a:pt x="19826" y="819631"/>
                </a:lnTo>
                <a:lnTo>
                  <a:pt x="23198" y="817473"/>
                </a:lnTo>
                <a:lnTo>
                  <a:pt x="24277" y="818552"/>
                </a:lnTo>
                <a:lnTo>
                  <a:pt x="25356" y="817473"/>
                </a:lnTo>
                <a:lnTo>
                  <a:pt x="25356" y="816394"/>
                </a:lnTo>
                <a:lnTo>
                  <a:pt x="22119" y="813157"/>
                </a:lnTo>
                <a:lnTo>
                  <a:pt x="47476" y="769727"/>
                </a:lnTo>
                <a:cubicBezTo>
                  <a:pt x="47476" y="765770"/>
                  <a:pt x="48914" y="762084"/>
                  <a:pt x="51792" y="758667"/>
                </a:cubicBezTo>
                <a:lnTo>
                  <a:pt x="51792" y="757588"/>
                </a:lnTo>
                <a:cubicBezTo>
                  <a:pt x="51792" y="756150"/>
                  <a:pt x="49634" y="755071"/>
                  <a:pt x="45318" y="754351"/>
                </a:cubicBezTo>
                <a:cubicBezTo>
                  <a:pt x="44598" y="756509"/>
                  <a:pt x="42351" y="757588"/>
                  <a:pt x="38574" y="757588"/>
                </a:cubicBezTo>
                <a:lnTo>
                  <a:pt x="36416" y="757588"/>
                </a:lnTo>
                <a:lnTo>
                  <a:pt x="21040" y="754351"/>
                </a:lnTo>
                <a:lnTo>
                  <a:pt x="14431" y="756509"/>
                </a:lnTo>
                <a:lnTo>
                  <a:pt x="13218" y="755430"/>
                </a:lnTo>
                <a:lnTo>
                  <a:pt x="13218" y="753272"/>
                </a:lnTo>
                <a:cubicBezTo>
                  <a:pt x="13218" y="751114"/>
                  <a:pt x="16904" y="749316"/>
                  <a:pt x="24277" y="747877"/>
                </a:cubicBezTo>
                <a:lnTo>
                  <a:pt x="31965" y="748956"/>
                </a:lnTo>
                <a:lnTo>
                  <a:pt x="38574" y="746798"/>
                </a:lnTo>
                <a:lnTo>
                  <a:pt x="43025" y="748956"/>
                </a:lnTo>
                <a:cubicBezTo>
                  <a:pt x="54804" y="748956"/>
                  <a:pt x="60694" y="747518"/>
                  <a:pt x="60694" y="744640"/>
                </a:cubicBezTo>
                <a:lnTo>
                  <a:pt x="56243" y="721711"/>
                </a:lnTo>
                <a:cubicBezTo>
                  <a:pt x="49679" y="720812"/>
                  <a:pt x="46397" y="719733"/>
                  <a:pt x="46397" y="718474"/>
                </a:cubicBezTo>
                <a:lnTo>
                  <a:pt x="46397" y="716316"/>
                </a:lnTo>
                <a:lnTo>
                  <a:pt x="48555" y="713888"/>
                </a:lnTo>
                <a:lnTo>
                  <a:pt x="55164" y="713888"/>
                </a:lnTo>
                <a:lnTo>
                  <a:pt x="55164" y="712809"/>
                </a:lnTo>
                <a:cubicBezTo>
                  <a:pt x="55164" y="711011"/>
                  <a:pt x="51882" y="709573"/>
                  <a:pt x="45318" y="708493"/>
                </a:cubicBezTo>
                <a:lnTo>
                  <a:pt x="43025" y="702020"/>
                </a:lnTo>
                <a:lnTo>
                  <a:pt x="44239" y="700941"/>
                </a:lnTo>
                <a:lnTo>
                  <a:pt x="44239" y="699861"/>
                </a:lnTo>
                <a:lnTo>
                  <a:pt x="38574" y="687723"/>
                </a:lnTo>
                <a:cubicBezTo>
                  <a:pt x="40103" y="683227"/>
                  <a:pt x="41991" y="680709"/>
                  <a:pt x="44239" y="680170"/>
                </a:cubicBezTo>
                <a:cubicBezTo>
                  <a:pt x="44239" y="660568"/>
                  <a:pt x="37225" y="650767"/>
                  <a:pt x="23198" y="650767"/>
                </a:cubicBezTo>
                <a:cubicBezTo>
                  <a:pt x="17353" y="650767"/>
                  <a:pt x="14431" y="649688"/>
                  <a:pt x="14431" y="647530"/>
                </a:cubicBezTo>
                <a:lnTo>
                  <a:pt x="14431" y="645372"/>
                </a:lnTo>
                <a:lnTo>
                  <a:pt x="16589" y="643214"/>
                </a:lnTo>
                <a:lnTo>
                  <a:pt x="22119" y="643214"/>
                </a:lnTo>
                <a:lnTo>
                  <a:pt x="26435" y="644293"/>
                </a:lnTo>
                <a:cubicBezTo>
                  <a:pt x="32100" y="643394"/>
                  <a:pt x="36146" y="641955"/>
                  <a:pt x="38574" y="639977"/>
                </a:cubicBezTo>
                <a:lnTo>
                  <a:pt x="45318" y="639977"/>
                </a:lnTo>
                <a:lnTo>
                  <a:pt x="58401" y="643214"/>
                </a:lnTo>
                <a:cubicBezTo>
                  <a:pt x="60109" y="643214"/>
                  <a:pt x="61233" y="639887"/>
                  <a:pt x="61773" y="633233"/>
                </a:cubicBezTo>
                <a:lnTo>
                  <a:pt x="59480" y="626759"/>
                </a:lnTo>
                <a:lnTo>
                  <a:pt x="60694" y="621364"/>
                </a:lnTo>
                <a:cubicBezTo>
                  <a:pt x="60064" y="615789"/>
                  <a:pt x="58581" y="611833"/>
                  <a:pt x="56243" y="609495"/>
                </a:cubicBezTo>
                <a:cubicBezTo>
                  <a:pt x="56243" y="605179"/>
                  <a:pt x="58806" y="601852"/>
                  <a:pt x="63931" y="599514"/>
                </a:cubicBezTo>
                <a:lnTo>
                  <a:pt x="71754" y="600593"/>
                </a:lnTo>
                <a:lnTo>
                  <a:pt x="79441" y="600593"/>
                </a:lnTo>
                <a:cubicBezTo>
                  <a:pt x="84567" y="604010"/>
                  <a:pt x="93738" y="606977"/>
                  <a:pt x="106956" y="609495"/>
                </a:cubicBezTo>
                <a:lnTo>
                  <a:pt x="113565" y="615969"/>
                </a:lnTo>
                <a:lnTo>
                  <a:pt x="113565" y="618127"/>
                </a:lnTo>
                <a:lnTo>
                  <a:pt x="108035" y="623522"/>
                </a:lnTo>
                <a:lnTo>
                  <a:pt x="110328" y="632154"/>
                </a:lnTo>
                <a:lnTo>
                  <a:pt x="106956" y="642135"/>
                </a:lnTo>
                <a:cubicBezTo>
                  <a:pt x="111002" y="642135"/>
                  <a:pt x="118735" y="635571"/>
                  <a:pt x="130155" y="622443"/>
                </a:cubicBezTo>
                <a:lnTo>
                  <a:pt x="131234" y="622443"/>
                </a:lnTo>
                <a:lnTo>
                  <a:pt x="151195" y="632154"/>
                </a:lnTo>
                <a:lnTo>
                  <a:pt x="152274" y="632154"/>
                </a:lnTo>
                <a:lnTo>
                  <a:pt x="153353" y="631075"/>
                </a:lnTo>
                <a:lnTo>
                  <a:pt x="153353" y="629996"/>
                </a:lnTo>
                <a:lnTo>
                  <a:pt x="150116" y="619206"/>
                </a:lnTo>
                <a:lnTo>
                  <a:pt x="153353" y="617048"/>
                </a:lnTo>
                <a:cubicBezTo>
                  <a:pt x="157939" y="619565"/>
                  <a:pt x="167155" y="622443"/>
                  <a:pt x="181003" y="625680"/>
                </a:cubicBezTo>
                <a:lnTo>
                  <a:pt x="184240" y="626759"/>
                </a:lnTo>
                <a:lnTo>
                  <a:pt x="187477" y="625680"/>
                </a:lnTo>
                <a:lnTo>
                  <a:pt x="193007" y="635661"/>
                </a:lnTo>
                <a:lnTo>
                  <a:pt x="191928" y="641056"/>
                </a:lnTo>
                <a:lnTo>
                  <a:pt x="193007" y="641056"/>
                </a:lnTo>
                <a:cubicBezTo>
                  <a:pt x="194445" y="641056"/>
                  <a:pt x="195165" y="637729"/>
                  <a:pt x="195165" y="631075"/>
                </a:cubicBezTo>
                <a:lnTo>
                  <a:pt x="199616" y="627838"/>
                </a:lnTo>
                <a:lnTo>
                  <a:pt x="205280" y="628917"/>
                </a:lnTo>
                <a:lnTo>
                  <a:pt x="206359" y="627838"/>
                </a:lnTo>
                <a:lnTo>
                  <a:pt x="206359" y="626759"/>
                </a:lnTo>
                <a:lnTo>
                  <a:pt x="205280" y="620285"/>
                </a:lnTo>
                <a:cubicBezTo>
                  <a:pt x="215531" y="615789"/>
                  <a:pt x="220656" y="610304"/>
                  <a:pt x="220656" y="603830"/>
                </a:cubicBezTo>
                <a:close/>
                <a:moveTo>
                  <a:pt x="2689401" y="582865"/>
                </a:moveTo>
                <a:cubicBezTo>
                  <a:pt x="2681127" y="590868"/>
                  <a:pt x="2673530" y="594869"/>
                  <a:pt x="2666606" y="594869"/>
                </a:cubicBezTo>
                <a:cubicBezTo>
                  <a:pt x="2663728" y="594869"/>
                  <a:pt x="2662291" y="596308"/>
                  <a:pt x="2662291" y="599185"/>
                </a:cubicBezTo>
                <a:lnTo>
                  <a:pt x="2637338" y="607817"/>
                </a:lnTo>
                <a:cubicBezTo>
                  <a:pt x="2635360" y="611414"/>
                  <a:pt x="2633156" y="613212"/>
                  <a:pt x="2630731" y="613212"/>
                </a:cubicBezTo>
                <a:lnTo>
                  <a:pt x="2630731" y="617663"/>
                </a:lnTo>
                <a:cubicBezTo>
                  <a:pt x="2639451" y="620540"/>
                  <a:pt x="2647814" y="622339"/>
                  <a:pt x="2655817" y="623058"/>
                </a:cubicBezTo>
                <a:cubicBezTo>
                  <a:pt x="2656896" y="625935"/>
                  <a:pt x="2657975" y="627374"/>
                  <a:pt x="2659054" y="627374"/>
                </a:cubicBezTo>
                <a:lnTo>
                  <a:pt x="2660133" y="627374"/>
                </a:lnTo>
                <a:lnTo>
                  <a:pt x="2665528" y="614291"/>
                </a:lnTo>
                <a:lnTo>
                  <a:pt x="2662291" y="603501"/>
                </a:lnTo>
                <a:lnTo>
                  <a:pt x="2663369" y="602422"/>
                </a:lnTo>
                <a:lnTo>
                  <a:pt x="2674294" y="602422"/>
                </a:lnTo>
                <a:cubicBezTo>
                  <a:pt x="2675732" y="602422"/>
                  <a:pt x="2676453" y="601343"/>
                  <a:pt x="2676453" y="599185"/>
                </a:cubicBezTo>
                <a:lnTo>
                  <a:pt x="2677531" y="598106"/>
                </a:lnTo>
                <a:lnTo>
                  <a:pt x="2678610" y="598106"/>
                </a:lnTo>
                <a:lnTo>
                  <a:pt x="2691558" y="605659"/>
                </a:lnTo>
                <a:lnTo>
                  <a:pt x="2692638" y="605659"/>
                </a:lnTo>
                <a:lnTo>
                  <a:pt x="2692638" y="603501"/>
                </a:lnTo>
                <a:lnTo>
                  <a:pt x="2690480" y="594869"/>
                </a:lnTo>
                <a:lnTo>
                  <a:pt x="2690480" y="585023"/>
                </a:lnTo>
                <a:lnTo>
                  <a:pt x="2689401" y="583944"/>
                </a:lnTo>
                <a:close/>
                <a:moveTo>
                  <a:pt x="2643812" y="579628"/>
                </a:moveTo>
                <a:lnTo>
                  <a:pt x="2643812" y="580707"/>
                </a:lnTo>
                <a:lnTo>
                  <a:pt x="2644891" y="583944"/>
                </a:lnTo>
                <a:lnTo>
                  <a:pt x="2645970" y="583944"/>
                </a:lnTo>
                <a:lnTo>
                  <a:pt x="2645970" y="579628"/>
                </a:lnTo>
                <a:close/>
                <a:moveTo>
                  <a:pt x="1191733" y="571512"/>
                </a:moveTo>
                <a:lnTo>
                  <a:pt x="1191733" y="572591"/>
                </a:lnTo>
                <a:lnTo>
                  <a:pt x="1193892" y="572591"/>
                </a:lnTo>
                <a:lnTo>
                  <a:pt x="1193892" y="571512"/>
                </a:lnTo>
                <a:close/>
                <a:moveTo>
                  <a:pt x="7259309" y="570213"/>
                </a:moveTo>
                <a:lnTo>
                  <a:pt x="7259309" y="571292"/>
                </a:lnTo>
                <a:lnTo>
                  <a:pt x="7258230" y="574529"/>
                </a:lnTo>
                <a:lnTo>
                  <a:pt x="7259309" y="580059"/>
                </a:lnTo>
                <a:lnTo>
                  <a:pt x="7262546" y="580059"/>
                </a:lnTo>
                <a:lnTo>
                  <a:pt x="7264704" y="577901"/>
                </a:lnTo>
                <a:lnTo>
                  <a:pt x="7264704" y="573450"/>
                </a:lnTo>
                <a:cubicBezTo>
                  <a:pt x="7264704" y="571831"/>
                  <a:pt x="7262906" y="570752"/>
                  <a:pt x="7259309" y="570213"/>
                </a:cubicBezTo>
                <a:close/>
                <a:moveTo>
                  <a:pt x="7249463" y="569133"/>
                </a:moveTo>
                <a:lnTo>
                  <a:pt x="7249463" y="570213"/>
                </a:lnTo>
                <a:lnTo>
                  <a:pt x="7251621" y="570213"/>
                </a:lnTo>
                <a:lnTo>
                  <a:pt x="7251621" y="569133"/>
                </a:lnTo>
                <a:close/>
                <a:moveTo>
                  <a:pt x="1186338" y="568275"/>
                </a:moveTo>
                <a:lnTo>
                  <a:pt x="1186338" y="569354"/>
                </a:lnTo>
                <a:lnTo>
                  <a:pt x="1189575" y="570433"/>
                </a:lnTo>
                <a:lnTo>
                  <a:pt x="1190654" y="570433"/>
                </a:lnTo>
                <a:lnTo>
                  <a:pt x="1190654" y="569354"/>
                </a:lnTo>
                <a:lnTo>
                  <a:pt x="1187417" y="568275"/>
                </a:lnTo>
                <a:close/>
                <a:moveTo>
                  <a:pt x="7266862" y="568055"/>
                </a:moveTo>
                <a:lnTo>
                  <a:pt x="7268076" y="569133"/>
                </a:lnTo>
                <a:lnTo>
                  <a:pt x="7268076" y="570213"/>
                </a:lnTo>
                <a:lnTo>
                  <a:pt x="7271313" y="569133"/>
                </a:lnTo>
                <a:lnTo>
                  <a:pt x="7271313" y="568055"/>
                </a:lnTo>
                <a:close/>
                <a:moveTo>
                  <a:pt x="7254993" y="566976"/>
                </a:moveTo>
                <a:lnTo>
                  <a:pt x="7254993" y="568055"/>
                </a:lnTo>
                <a:lnTo>
                  <a:pt x="7258230" y="568055"/>
                </a:lnTo>
                <a:lnTo>
                  <a:pt x="7258230" y="566976"/>
                </a:lnTo>
                <a:close/>
                <a:moveTo>
                  <a:pt x="2098200" y="566460"/>
                </a:moveTo>
                <a:lnTo>
                  <a:pt x="2098220" y="566701"/>
                </a:lnTo>
                <a:lnTo>
                  <a:pt x="2098220" y="566475"/>
                </a:lnTo>
                <a:close/>
                <a:moveTo>
                  <a:pt x="7277787" y="564818"/>
                </a:moveTo>
                <a:lnTo>
                  <a:pt x="7277787" y="565897"/>
                </a:lnTo>
                <a:lnTo>
                  <a:pt x="7279945" y="565897"/>
                </a:lnTo>
                <a:lnTo>
                  <a:pt x="7279945" y="564818"/>
                </a:lnTo>
                <a:close/>
                <a:moveTo>
                  <a:pt x="1183102" y="562745"/>
                </a:moveTo>
                <a:lnTo>
                  <a:pt x="1183102" y="563824"/>
                </a:lnTo>
                <a:lnTo>
                  <a:pt x="1185259" y="565982"/>
                </a:lnTo>
                <a:lnTo>
                  <a:pt x="1185259" y="564903"/>
                </a:lnTo>
                <a:close/>
                <a:moveTo>
                  <a:pt x="7274550" y="562660"/>
                </a:moveTo>
                <a:lnTo>
                  <a:pt x="7274550" y="564818"/>
                </a:lnTo>
                <a:lnTo>
                  <a:pt x="7276708" y="564818"/>
                </a:lnTo>
                <a:lnTo>
                  <a:pt x="7276708" y="562660"/>
                </a:lnTo>
                <a:close/>
                <a:moveTo>
                  <a:pt x="7262546" y="562660"/>
                </a:moveTo>
                <a:lnTo>
                  <a:pt x="7262546" y="563738"/>
                </a:lnTo>
                <a:lnTo>
                  <a:pt x="7264704" y="563738"/>
                </a:lnTo>
                <a:lnTo>
                  <a:pt x="7264704" y="562660"/>
                </a:lnTo>
                <a:close/>
                <a:moveTo>
                  <a:pt x="2234429" y="562537"/>
                </a:moveTo>
                <a:lnTo>
                  <a:pt x="2234429" y="564758"/>
                </a:lnTo>
                <a:lnTo>
                  <a:pt x="2238899" y="564758"/>
                </a:lnTo>
                <a:lnTo>
                  <a:pt x="2238899" y="562537"/>
                </a:lnTo>
                <a:close/>
                <a:moveTo>
                  <a:pt x="5256599" y="560049"/>
                </a:moveTo>
                <a:lnTo>
                  <a:pt x="5256599" y="562342"/>
                </a:lnTo>
                <a:lnTo>
                  <a:pt x="5257678" y="562342"/>
                </a:lnTo>
                <a:lnTo>
                  <a:pt x="5257678" y="560049"/>
                </a:lnTo>
                <a:close/>
                <a:moveTo>
                  <a:pt x="1178920" y="559508"/>
                </a:moveTo>
                <a:lnTo>
                  <a:pt x="1180944" y="561666"/>
                </a:lnTo>
                <a:lnTo>
                  <a:pt x="1182022" y="561666"/>
                </a:lnTo>
                <a:lnTo>
                  <a:pt x="1179999" y="559508"/>
                </a:lnTo>
                <a:close/>
                <a:moveTo>
                  <a:pt x="2770864" y="558992"/>
                </a:moveTo>
                <a:lnTo>
                  <a:pt x="2771944" y="558992"/>
                </a:lnTo>
                <a:lnTo>
                  <a:pt x="2774102" y="561150"/>
                </a:lnTo>
                <a:lnTo>
                  <a:pt x="2769786" y="565466"/>
                </a:lnTo>
                <a:lnTo>
                  <a:pt x="2767627" y="565466"/>
                </a:lnTo>
                <a:lnTo>
                  <a:pt x="2767627" y="562229"/>
                </a:lnTo>
                <a:close/>
                <a:moveTo>
                  <a:pt x="3544750" y="555598"/>
                </a:moveTo>
                <a:lnTo>
                  <a:pt x="3551089" y="555598"/>
                </a:lnTo>
                <a:cubicBezTo>
                  <a:pt x="3583819" y="557036"/>
                  <a:pt x="3600184" y="558475"/>
                  <a:pt x="3600184" y="559914"/>
                </a:cubicBezTo>
                <a:lnTo>
                  <a:pt x="3606523" y="557755"/>
                </a:lnTo>
                <a:lnTo>
                  <a:pt x="3612997" y="557755"/>
                </a:lnTo>
                <a:lnTo>
                  <a:pt x="3615020" y="559914"/>
                </a:lnTo>
                <a:lnTo>
                  <a:pt x="3615020" y="566253"/>
                </a:lnTo>
                <a:lnTo>
                  <a:pt x="3612997" y="568411"/>
                </a:lnTo>
                <a:lnTo>
                  <a:pt x="3611918" y="568411"/>
                </a:lnTo>
                <a:cubicBezTo>
                  <a:pt x="3603376" y="567691"/>
                  <a:pt x="3599105" y="565578"/>
                  <a:pt x="3599105" y="562071"/>
                </a:cubicBezTo>
                <a:lnTo>
                  <a:pt x="3598026" y="562071"/>
                </a:lnTo>
                <a:cubicBezTo>
                  <a:pt x="3598026" y="564140"/>
                  <a:pt x="3597306" y="565174"/>
                  <a:pt x="3595868" y="565174"/>
                </a:cubicBezTo>
                <a:lnTo>
                  <a:pt x="3592631" y="565174"/>
                </a:lnTo>
                <a:lnTo>
                  <a:pt x="3587371" y="564095"/>
                </a:lnTo>
                <a:cubicBezTo>
                  <a:pt x="3575771" y="564814"/>
                  <a:pt x="3567229" y="566253"/>
                  <a:pt x="3561744" y="568411"/>
                </a:cubicBezTo>
                <a:lnTo>
                  <a:pt x="3558507" y="568411"/>
                </a:lnTo>
                <a:lnTo>
                  <a:pt x="3547852" y="565174"/>
                </a:lnTo>
                <a:lnTo>
                  <a:pt x="3536118" y="566253"/>
                </a:lnTo>
                <a:lnTo>
                  <a:pt x="3534095" y="563016"/>
                </a:lnTo>
                <a:lnTo>
                  <a:pt x="3534095" y="559914"/>
                </a:lnTo>
                <a:cubicBezTo>
                  <a:pt x="3534095" y="558475"/>
                  <a:pt x="3537646" y="557036"/>
                  <a:pt x="3544750" y="555598"/>
                </a:cubicBezTo>
                <a:close/>
                <a:moveTo>
                  <a:pt x="2238792" y="554073"/>
                </a:moveTo>
                <a:lnTo>
                  <a:pt x="2238792" y="556162"/>
                </a:lnTo>
                <a:lnTo>
                  <a:pt x="2243264" y="556162"/>
                </a:lnTo>
                <a:lnTo>
                  <a:pt x="2243264" y="554073"/>
                </a:lnTo>
                <a:close/>
                <a:moveTo>
                  <a:pt x="4138900" y="551429"/>
                </a:moveTo>
                <a:lnTo>
                  <a:pt x="4139202" y="553783"/>
                </a:lnTo>
                <a:lnTo>
                  <a:pt x="4142616" y="553783"/>
                </a:lnTo>
                <a:lnTo>
                  <a:pt x="4142616" y="551429"/>
                </a:lnTo>
                <a:close/>
                <a:moveTo>
                  <a:pt x="9275383" y="550241"/>
                </a:moveTo>
                <a:lnTo>
                  <a:pt x="9275383" y="552463"/>
                </a:lnTo>
                <a:lnTo>
                  <a:pt x="9279855" y="552463"/>
                </a:lnTo>
                <a:lnTo>
                  <a:pt x="9279855" y="550241"/>
                </a:lnTo>
                <a:close/>
                <a:moveTo>
                  <a:pt x="9225660" y="550241"/>
                </a:moveTo>
                <a:lnTo>
                  <a:pt x="9225062" y="553521"/>
                </a:lnTo>
                <a:lnTo>
                  <a:pt x="9228016" y="553521"/>
                </a:lnTo>
                <a:lnTo>
                  <a:pt x="9228491" y="550241"/>
                </a:lnTo>
                <a:close/>
                <a:moveTo>
                  <a:pt x="2252941" y="549709"/>
                </a:moveTo>
                <a:lnTo>
                  <a:pt x="2252941" y="551930"/>
                </a:lnTo>
                <a:lnTo>
                  <a:pt x="2256226" y="551930"/>
                </a:lnTo>
                <a:lnTo>
                  <a:pt x="2256226" y="549709"/>
                </a:lnTo>
                <a:close/>
                <a:moveTo>
                  <a:pt x="2092798" y="549709"/>
                </a:moveTo>
                <a:lnTo>
                  <a:pt x="2092798" y="551930"/>
                </a:lnTo>
                <a:lnTo>
                  <a:pt x="2097270" y="551930"/>
                </a:lnTo>
                <a:lnTo>
                  <a:pt x="2097270" y="549709"/>
                </a:lnTo>
                <a:close/>
                <a:moveTo>
                  <a:pt x="9187708" y="549183"/>
                </a:moveTo>
                <a:lnTo>
                  <a:pt x="9187708" y="551405"/>
                </a:lnTo>
                <a:lnTo>
                  <a:pt x="9192180" y="551405"/>
                </a:lnTo>
                <a:lnTo>
                  <a:pt x="9192180" y="549183"/>
                </a:lnTo>
                <a:close/>
                <a:moveTo>
                  <a:pt x="1209806" y="546560"/>
                </a:moveTo>
                <a:lnTo>
                  <a:pt x="1211964" y="548718"/>
                </a:lnTo>
                <a:lnTo>
                  <a:pt x="1213044" y="547639"/>
                </a:lnTo>
                <a:lnTo>
                  <a:pt x="1213044" y="546560"/>
                </a:lnTo>
                <a:close/>
                <a:moveTo>
                  <a:pt x="4234814" y="546405"/>
                </a:moveTo>
                <a:lnTo>
                  <a:pt x="4234814" y="549684"/>
                </a:lnTo>
                <a:lnTo>
                  <a:pt x="4239286" y="549684"/>
                </a:lnTo>
                <a:lnTo>
                  <a:pt x="4239286" y="546405"/>
                </a:lnTo>
                <a:close/>
                <a:moveTo>
                  <a:pt x="8208046" y="546159"/>
                </a:moveTo>
                <a:lnTo>
                  <a:pt x="8210204" y="548317"/>
                </a:lnTo>
                <a:lnTo>
                  <a:pt x="8210204" y="546159"/>
                </a:lnTo>
                <a:close/>
                <a:moveTo>
                  <a:pt x="9132695" y="546010"/>
                </a:moveTo>
                <a:lnTo>
                  <a:pt x="9132695" y="548231"/>
                </a:lnTo>
                <a:lnTo>
                  <a:pt x="9137167" y="548231"/>
                </a:lnTo>
                <a:lnTo>
                  <a:pt x="9137167" y="546010"/>
                </a:lnTo>
                <a:close/>
                <a:moveTo>
                  <a:pt x="4142375" y="545347"/>
                </a:moveTo>
                <a:lnTo>
                  <a:pt x="4142375" y="548626"/>
                </a:lnTo>
                <a:lnTo>
                  <a:pt x="4146848" y="548626"/>
                </a:lnTo>
                <a:lnTo>
                  <a:pt x="4146848" y="545347"/>
                </a:lnTo>
                <a:close/>
                <a:moveTo>
                  <a:pt x="5655951" y="544539"/>
                </a:moveTo>
                <a:lnTo>
                  <a:pt x="5655951" y="546697"/>
                </a:lnTo>
                <a:lnTo>
                  <a:pt x="5658109" y="546697"/>
                </a:lnTo>
                <a:close/>
                <a:moveTo>
                  <a:pt x="2248580" y="543361"/>
                </a:moveTo>
                <a:lnTo>
                  <a:pt x="2248580" y="546640"/>
                </a:lnTo>
                <a:lnTo>
                  <a:pt x="2253051" y="546640"/>
                </a:lnTo>
                <a:lnTo>
                  <a:pt x="2253051" y="543361"/>
                </a:lnTo>
                <a:close/>
                <a:moveTo>
                  <a:pt x="7277787" y="542968"/>
                </a:moveTo>
                <a:lnTo>
                  <a:pt x="7278866" y="544047"/>
                </a:lnTo>
                <a:lnTo>
                  <a:pt x="7278866" y="545126"/>
                </a:lnTo>
                <a:lnTo>
                  <a:pt x="7285475" y="544047"/>
                </a:lnTo>
                <a:lnTo>
                  <a:pt x="7285475" y="542968"/>
                </a:lnTo>
                <a:close/>
                <a:moveTo>
                  <a:pt x="3653460" y="542784"/>
                </a:moveTo>
                <a:lnTo>
                  <a:pt x="3650223" y="543863"/>
                </a:lnTo>
                <a:lnTo>
                  <a:pt x="3650223" y="549258"/>
                </a:lnTo>
                <a:lnTo>
                  <a:pt x="3654539" y="550337"/>
                </a:lnTo>
                <a:lnTo>
                  <a:pt x="3655618" y="549258"/>
                </a:lnTo>
                <a:lnTo>
                  <a:pt x="3655618" y="544942"/>
                </a:lnTo>
                <a:close/>
                <a:moveTo>
                  <a:pt x="2096247" y="542303"/>
                </a:moveTo>
                <a:lnTo>
                  <a:pt x="2099519" y="542885"/>
                </a:lnTo>
                <a:lnTo>
                  <a:pt x="2099519" y="542303"/>
                </a:lnTo>
                <a:close/>
                <a:moveTo>
                  <a:pt x="8242979" y="541708"/>
                </a:moveTo>
                <a:lnTo>
                  <a:pt x="8238663" y="544945"/>
                </a:lnTo>
                <a:lnTo>
                  <a:pt x="8238663" y="546159"/>
                </a:lnTo>
                <a:cubicBezTo>
                  <a:pt x="8238663" y="547777"/>
                  <a:pt x="8241226" y="548856"/>
                  <a:pt x="8246351" y="549396"/>
                </a:cubicBezTo>
                <a:lnTo>
                  <a:pt x="8249588" y="543866"/>
                </a:lnTo>
                <a:lnTo>
                  <a:pt x="8249588" y="542787"/>
                </a:lnTo>
                <a:close/>
                <a:moveTo>
                  <a:pt x="3087671" y="541435"/>
                </a:moveTo>
                <a:lnTo>
                  <a:pt x="3085378" y="543458"/>
                </a:lnTo>
                <a:lnTo>
                  <a:pt x="3085378" y="545751"/>
                </a:lnTo>
                <a:lnTo>
                  <a:pt x="3087671" y="543458"/>
                </a:lnTo>
                <a:close/>
                <a:moveTo>
                  <a:pt x="4145790" y="541246"/>
                </a:moveTo>
                <a:lnTo>
                  <a:pt x="4142375" y="544525"/>
                </a:lnTo>
                <a:lnTo>
                  <a:pt x="4145790" y="544525"/>
                </a:lnTo>
                <a:close/>
                <a:moveTo>
                  <a:pt x="8102844" y="540629"/>
                </a:moveTo>
                <a:lnTo>
                  <a:pt x="8100685" y="542787"/>
                </a:lnTo>
                <a:lnTo>
                  <a:pt x="8103922" y="546159"/>
                </a:lnTo>
                <a:lnTo>
                  <a:pt x="8106215" y="543866"/>
                </a:lnTo>
                <a:lnTo>
                  <a:pt x="8106215" y="542787"/>
                </a:lnTo>
                <a:lnTo>
                  <a:pt x="8103922" y="540629"/>
                </a:lnTo>
                <a:close/>
                <a:moveTo>
                  <a:pt x="1209806" y="539951"/>
                </a:moveTo>
                <a:lnTo>
                  <a:pt x="1205625" y="543188"/>
                </a:lnTo>
                <a:lnTo>
                  <a:pt x="1205625" y="544267"/>
                </a:lnTo>
                <a:lnTo>
                  <a:pt x="1209806" y="544267"/>
                </a:lnTo>
                <a:close/>
                <a:moveTo>
                  <a:pt x="5252148" y="539413"/>
                </a:moveTo>
                <a:cubicBezTo>
                  <a:pt x="5252148" y="545168"/>
                  <a:pt x="5250709" y="548045"/>
                  <a:pt x="5247832" y="548045"/>
                </a:cubicBezTo>
                <a:lnTo>
                  <a:pt x="5246753" y="548045"/>
                </a:lnTo>
                <a:lnTo>
                  <a:pt x="5247832" y="554654"/>
                </a:lnTo>
                <a:lnTo>
                  <a:pt x="5248911" y="553575"/>
                </a:lnTo>
                <a:lnTo>
                  <a:pt x="5249990" y="553575"/>
                </a:lnTo>
                <a:cubicBezTo>
                  <a:pt x="5251429" y="553575"/>
                  <a:pt x="5252148" y="554654"/>
                  <a:pt x="5252148" y="556812"/>
                </a:cubicBezTo>
                <a:lnTo>
                  <a:pt x="5253227" y="557891"/>
                </a:lnTo>
                <a:lnTo>
                  <a:pt x="5254306" y="557891"/>
                </a:lnTo>
                <a:lnTo>
                  <a:pt x="5254306" y="556812"/>
                </a:lnTo>
                <a:cubicBezTo>
                  <a:pt x="5254306" y="554654"/>
                  <a:pt x="5253227" y="553575"/>
                  <a:pt x="5251069" y="553575"/>
                </a:cubicBezTo>
                <a:lnTo>
                  <a:pt x="5249990" y="552496"/>
                </a:lnTo>
                <a:lnTo>
                  <a:pt x="5249990" y="550338"/>
                </a:lnTo>
                <a:lnTo>
                  <a:pt x="5253227" y="543729"/>
                </a:lnTo>
                <a:lnTo>
                  <a:pt x="5253227" y="539413"/>
                </a:lnTo>
                <a:close/>
                <a:moveTo>
                  <a:pt x="7274550" y="538652"/>
                </a:moveTo>
                <a:lnTo>
                  <a:pt x="7274550" y="540810"/>
                </a:lnTo>
                <a:lnTo>
                  <a:pt x="7275629" y="540810"/>
                </a:lnTo>
                <a:lnTo>
                  <a:pt x="7275629" y="538652"/>
                </a:lnTo>
                <a:close/>
                <a:moveTo>
                  <a:pt x="9217197" y="538604"/>
                </a:moveTo>
                <a:lnTo>
                  <a:pt x="9217197" y="542210"/>
                </a:lnTo>
                <a:lnTo>
                  <a:pt x="9219553" y="541883"/>
                </a:lnTo>
                <a:lnTo>
                  <a:pt x="9219553" y="538604"/>
                </a:lnTo>
                <a:close/>
                <a:moveTo>
                  <a:pt x="9135292" y="538604"/>
                </a:moveTo>
                <a:lnTo>
                  <a:pt x="9135869" y="538710"/>
                </a:lnTo>
                <a:cubicBezTo>
                  <a:pt x="9138145" y="538710"/>
                  <a:pt x="9139283" y="538868"/>
                  <a:pt x="9139283" y="539186"/>
                </a:cubicBezTo>
                <a:lnTo>
                  <a:pt x="9139283" y="538604"/>
                </a:lnTo>
                <a:close/>
                <a:moveTo>
                  <a:pt x="9114711" y="537547"/>
                </a:moveTo>
                <a:lnTo>
                  <a:pt x="9115317" y="540825"/>
                </a:lnTo>
                <a:lnTo>
                  <a:pt x="9117067" y="540284"/>
                </a:lnTo>
                <a:lnTo>
                  <a:pt x="9117067" y="537547"/>
                </a:lnTo>
                <a:close/>
                <a:moveTo>
                  <a:pt x="2578668" y="535119"/>
                </a:moveTo>
                <a:lnTo>
                  <a:pt x="2578668" y="536198"/>
                </a:lnTo>
                <a:lnTo>
                  <a:pt x="2581904" y="537277"/>
                </a:lnTo>
                <a:lnTo>
                  <a:pt x="2581904" y="535119"/>
                </a:lnTo>
                <a:close/>
                <a:moveTo>
                  <a:pt x="2668765" y="534040"/>
                </a:moveTo>
                <a:lnTo>
                  <a:pt x="2666606" y="537277"/>
                </a:lnTo>
                <a:lnTo>
                  <a:pt x="2666606" y="551304"/>
                </a:lnTo>
                <a:lnTo>
                  <a:pt x="2667686" y="557913"/>
                </a:lnTo>
                <a:cubicBezTo>
                  <a:pt x="2666246" y="561150"/>
                  <a:pt x="2665528" y="565826"/>
                  <a:pt x="2665528" y="571940"/>
                </a:cubicBezTo>
                <a:lnTo>
                  <a:pt x="2666606" y="575312"/>
                </a:lnTo>
                <a:lnTo>
                  <a:pt x="2668765" y="575312"/>
                </a:lnTo>
                <a:cubicBezTo>
                  <a:pt x="2684679" y="573064"/>
                  <a:pt x="2692638" y="569782"/>
                  <a:pt x="2692638" y="565466"/>
                </a:cubicBezTo>
                <a:lnTo>
                  <a:pt x="2692638" y="564387"/>
                </a:lnTo>
                <a:lnTo>
                  <a:pt x="2691558" y="563308"/>
                </a:lnTo>
                <a:lnTo>
                  <a:pt x="2690480" y="563308"/>
                </a:lnTo>
                <a:lnTo>
                  <a:pt x="2691558" y="555755"/>
                </a:lnTo>
                <a:cubicBezTo>
                  <a:pt x="2691558" y="542717"/>
                  <a:pt x="2689401" y="536198"/>
                  <a:pt x="2685084" y="536198"/>
                </a:cubicBezTo>
                <a:close/>
                <a:moveTo>
                  <a:pt x="4239046" y="533974"/>
                </a:moveTo>
                <a:lnTo>
                  <a:pt x="4239046" y="537385"/>
                </a:lnTo>
                <a:lnTo>
                  <a:pt x="4242459" y="533974"/>
                </a:lnTo>
                <a:close/>
                <a:moveTo>
                  <a:pt x="4154145" y="533974"/>
                </a:moveTo>
                <a:lnTo>
                  <a:pt x="4154145" y="536327"/>
                </a:lnTo>
                <a:lnTo>
                  <a:pt x="4156502" y="536327"/>
                </a:lnTo>
                <a:lnTo>
                  <a:pt x="4156502" y="533974"/>
                </a:lnTo>
                <a:close/>
                <a:moveTo>
                  <a:pt x="2104224" y="533814"/>
                </a:moveTo>
                <a:cubicBezTo>
                  <a:pt x="2103203" y="534131"/>
                  <a:pt x="2102693" y="534801"/>
                  <a:pt x="2102693" y="535825"/>
                </a:cubicBezTo>
                <a:lnTo>
                  <a:pt x="2101102" y="535825"/>
                </a:lnTo>
                <a:lnTo>
                  <a:pt x="2105555" y="536883"/>
                </a:lnTo>
                <a:lnTo>
                  <a:pt x="2106346" y="534303"/>
                </a:lnTo>
                <a:close/>
                <a:moveTo>
                  <a:pt x="8203595" y="532941"/>
                </a:moveTo>
                <a:lnTo>
                  <a:pt x="8203595" y="535099"/>
                </a:lnTo>
                <a:lnTo>
                  <a:pt x="8204674" y="538471"/>
                </a:lnTo>
                <a:lnTo>
                  <a:pt x="8205754" y="538471"/>
                </a:lnTo>
                <a:lnTo>
                  <a:pt x="8205754" y="537392"/>
                </a:lnTo>
                <a:lnTo>
                  <a:pt x="8204674" y="532941"/>
                </a:lnTo>
                <a:close/>
                <a:moveTo>
                  <a:pt x="3678007" y="532129"/>
                </a:moveTo>
                <a:lnTo>
                  <a:pt x="3678007" y="534287"/>
                </a:lnTo>
                <a:lnTo>
                  <a:pt x="3680165" y="534287"/>
                </a:lnTo>
                <a:close/>
                <a:moveTo>
                  <a:pt x="9139043" y="531700"/>
                </a:moveTo>
                <a:lnTo>
                  <a:pt x="9139043" y="534478"/>
                </a:lnTo>
                <a:lnTo>
                  <a:pt x="9142457" y="534994"/>
                </a:lnTo>
                <a:lnTo>
                  <a:pt x="9142457" y="532257"/>
                </a:lnTo>
                <a:close/>
                <a:moveTo>
                  <a:pt x="6681556" y="531568"/>
                </a:moveTo>
                <a:cubicBezTo>
                  <a:pt x="6681301" y="534508"/>
                  <a:pt x="6680329" y="536697"/>
                  <a:pt x="6678640" y="538137"/>
                </a:cubicBezTo>
                <a:lnTo>
                  <a:pt x="6680136" y="538736"/>
                </a:lnTo>
                <a:lnTo>
                  <a:pt x="6680865" y="538736"/>
                </a:lnTo>
                <a:cubicBezTo>
                  <a:pt x="6681639" y="538533"/>
                  <a:pt x="6682536" y="537069"/>
                  <a:pt x="6683556" y="534344"/>
                </a:cubicBezTo>
                <a:cubicBezTo>
                  <a:pt x="6682638" y="532569"/>
                  <a:pt x="6682036" y="531644"/>
                  <a:pt x="6681752" y="531568"/>
                </a:cubicBezTo>
                <a:close/>
                <a:moveTo>
                  <a:pt x="1210886" y="531319"/>
                </a:moveTo>
                <a:lnTo>
                  <a:pt x="1211964" y="536714"/>
                </a:lnTo>
                <a:lnTo>
                  <a:pt x="1215201" y="536714"/>
                </a:lnTo>
                <a:lnTo>
                  <a:pt x="1216281" y="532398"/>
                </a:lnTo>
                <a:lnTo>
                  <a:pt x="1215201" y="531319"/>
                </a:lnTo>
                <a:close/>
                <a:moveTo>
                  <a:pt x="3681244" y="531050"/>
                </a:moveTo>
                <a:lnTo>
                  <a:pt x="3681244" y="532129"/>
                </a:lnTo>
                <a:lnTo>
                  <a:pt x="3683267" y="532129"/>
                </a:lnTo>
                <a:lnTo>
                  <a:pt x="3683267" y="531050"/>
                </a:lnTo>
                <a:close/>
                <a:moveTo>
                  <a:pt x="4241292" y="530933"/>
                </a:moveTo>
                <a:lnTo>
                  <a:pt x="4241292" y="531171"/>
                </a:lnTo>
                <a:lnTo>
                  <a:pt x="4244575" y="531171"/>
                </a:lnTo>
                <a:lnTo>
                  <a:pt x="4244575" y="530933"/>
                </a:lnTo>
                <a:close/>
                <a:moveTo>
                  <a:pt x="9121824" y="530246"/>
                </a:moveTo>
                <a:lnTo>
                  <a:pt x="9123349" y="535431"/>
                </a:lnTo>
                <a:cubicBezTo>
                  <a:pt x="9124701" y="534923"/>
                  <a:pt x="9125715" y="534542"/>
                  <a:pt x="9126391" y="534286"/>
                </a:cubicBezTo>
                <a:lnTo>
                  <a:pt x="9127207" y="533973"/>
                </a:lnTo>
                <a:lnTo>
                  <a:pt x="9122736" y="530246"/>
                </a:lnTo>
                <a:close/>
                <a:moveTo>
                  <a:pt x="9106247" y="529083"/>
                </a:moveTo>
                <a:lnTo>
                  <a:pt x="9106247" y="529188"/>
                </a:lnTo>
                <a:lnTo>
                  <a:pt x="9108603" y="529188"/>
                </a:lnTo>
                <a:lnTo>
                  <a:pt x="9108603" y="529083"/>
                </a:lnTo>
                <a:close/>
                <a:moveTo>
                  <a:pt x="1735404" y="528487"/>
                </a:moveTo>
                <a:lnTo>
                  <a:pt x="1734325" y="529566"/>
                </a:lnTo>
                <a:lnTo>
                  <a:pt x="1734325" y="532803"/>
                </a:lnTo>
                <a:lnTo>
                  <a:pt x="1741877" y="532803"/>
                </a:lnTo>
                <a:lnTo>
                  <a:pt x="1741877" y="531724"/>
                </a:lnTo>
                <a:cubicBezTo>
                  <a:pt x="1741157" y="529566"/>
                  <a:pt x="1738999" y="528487"/>
                  <a:pt x="1735404" y="528487"/>
                </a:cubicBezTo>
                <a:close/>
                <a:moveTo>
                  <a:pt x="9276681" y="528131"/>
                </a:moveTo>
                <a:lnTo>
                  <a:pt x="9276681" y="528607"/>
                </a:lnTo>
                <a:cubicBezTo>
                  <a:pt x="9276681" y="529665"/>
                  <a:pt x="9277298" y="530878"/>
                  <a:pt x="9278533" y="532245"/>
                </a:cubicBezTo>
                <a:lnTo>
                  <a:pt x="9278587" y="532289"/>
                </a:lnTo>
                <a:close/>
                <a:moveTo>
                  <a:pt x="2250079" y="527362"/>
                </a:moveTo>
                <a:lnTo>
                  <a:pt x="2249636" y="527859"/>
                </a:lnTo>
                <a:lnTo>
                  <a:pt x="2249636" y="529450"/>
                </a:lnTo>
                <a:lnTo>
                  <a:pt x="2253338" y="529450"/>
                </a:lnTo>
                <a:lnTo>
                  <a:pt x="2253051" y="527362"/>
                </a:lnTo>
                <a:close/>
                <a:moveTo>
                  <a:pt x="7170021" y="526648"/>
                </a:moveTo>
                <a:lnTo>
                  <a:pt x="7173258" y="526648"/>
                </a:lnTo>
                <a:lnTo>
                  <a:pt x="7173258" y="528806"/>
                </a:lnTo>
                <a:lnTo>
                  <a:pt x="7170021" y="528806"/>
                </a:lnTo>
                <a:close/>
                <a:moveTo>
                  <a:pt x="9197336" y="525943"/>
                </a:moveTo>
                <a:lnTo>
                  <a:pt x="9196038" y="526967"/>
                </a:lnTo>
                <a:lnTo>
                  <a:pt x="9195712" y="529188"/>
                </a:lnTo>
                <a:lnTo>
                  <a:pt x="9197336" y="529188"/>
                </a:lnTo>
                <a:close/>
                <a:moveTo>
                  <a:pt x="5054420" y="525116"/>
                </a:moveTo>
                <a:lnTo>
                  <a:pt x="5054420" y="526195"/>
                </a:lnTo>
                <a:lnTo>
                  <a:pt x="5056578" y="526195"/>
                </a:lnTo>
                <a:lnTo>
                  <a:pt x="5056578" y="525116"/>
                </a:lnTo>
                <a:close/>
                <a:moveTo>
                  <a:pt x="7268076" y="524490"/>
                </a:moveTo>
                <a:lnTo>
                  <a:pt x="7264704" y="527727"/>
                </a:lnTo>
                <a:lnTo>
                  <a:pt x="7264704" y="532043"/>
                </a:lnTo>
                <a:lnTo>
                  <a:pt x="7265783" y="533257"/>
                </a:lnTo>
                <a:lnTo>
                  <a:pt x="7265783" y="534336"/>
                </a:lnTo>
                <a:lnTo>
                  <a:pt x="7259309" y="538652"/>
                </a:lnTo>
                <a:lnTo>
                  <a:pt x="7250542" y="537573"/>
                </a:lnTo>
                <a:lnTo>
                  <a:pt x="7246226" y="538652"/>
                </a:lnTo>
                <a:lnTo>
                  <a:pt x="7246226" y="539731"/>
                </a:lnTo>
                <a:lnTo>
                  <a:pt x="7259309" y="539731"/>
                </a:lnTo>
                <a:lnTo>
                  <a:pt x="7262546" y="537573"/>
                </a:lnTo>
                <a:lnTo>
                  <a:pt x="7263625" y="538652"/>
                </a:lnTo>
                <a:lnTo>
                  <a:pt x="7262546" y="544047"/>
                </a:lnTo>
                <a:lnTo>
                  <a:pt x="7262546" y="546205"/>
                </a:lnTo>
                <a:cubicBezTo>
                  <a:pt x="7263086" y="550611"/>
                  <a:pt x="7264164" y="552814"/>
                  <a:pt x="7265783" y="552814"/>
                </a:cubicBezTo>
                <a:lnTo>
                  <a:pt x="7266862" y="552814"/>
                </a:lnTo>
                <a:lnTo>
                  <a:pt x="7268076" y="551735"/>
                </a:lnTo>
                <a:lnTo>
                  <a:pt x="7273471" y="540810"/>
                </a:lnTo>
                <a:cubicBezTo>
                  <a:pt x="7270594" y="540810"/>
                  <a:pt x="7269155" y="540091"/>
                  <a:pt x="7269155" y="538652"/>
                </a:cubicBezTo>
                <a:lnTo>
                  <a:pt x="7269155" y="533257"/>
                </a:lnTo>
                <a:lnTo>
                  <a:pt x="7271313" y="529885"/>
                </a:lnTo>
                <a:lnTo>
                  <a:pt x="7271313" y="526648"/>
                </a:lnTo>
                <a:lnTo>
                  <a:pt x="7269155" y="524490"/>
                </a:lnTo>
                <a:close/>
                <a:moveTo>
                  <a:pt x="7136303" y="524490"/>
                </a:moveTo>
                <a:lnTo>
                  <a:pt x="7136303" y="525569"/>
                </a:lnTo>
                <a:lnTo>
                  <a:pt x="7138461" y="525569"/>
                </a:lnTo>
                <a:lnTo>
                  <a:pt x="7138461" y="524490"/>
                </a:lnTo>
                <a:close/>
                <a:moveTo>
                  <a:pt x="5251069" y="524037"/>
                </a:moveTo>
                <a:lnTo>
                  <a:pt x="5249990" y="525116"/>
                </a:lnTo>
                <a:lnTo>
                  <a:pt x="5249990" y="526195"/>
                </a:lnTo>
                <a:cubicBezTo>
                  <a:pt x="5249990" y="531321"/>
                  <a:pt x="5252193" y="533883"/>
                  <a:pt x="5256599" y="533883"/>
                </a:cubicBezTo>
                <a:lnTo>
                  <a:pt x="5257678" y="532804"/>
                </a:lnTo>
                <a:lnTo>
                  <a:pt x="5257678" y="528353"/>
                </a:lnTo>
                <a:cubicBezTo>
                  <a:pt x="5257678" y="526915"/>
                  <a:pt x="5255475" y="525476"/>
                  <a:pt x="5251069" y="524037"/>
                </a:cubicBezTo>
                <a:close/>
                <a:moveTo>
                  <a:pt x="2044531" y="523379"/>
                </a:moveTo>
                <a:lnTo>
                  <a:pt x="2044241" y="523466"/>
                </a:lnTo>
                <a:lnTo>
                  <a:pt x="2044241" y="524055"/>
                </a:lnTo>
                <a:close/>
                <a:moveTo>
                  <a:pt x="2775315" y="523115"/>
                </a:moveTo>
                <a:lnTo>
                  <a:pt x="2775315" y="525273"/>
                </a:lnTo>
                <a:lnTo>
                  <a:pt x="2776394" y="525273"/>
                </a:lnTo>
                <a:lnTo>
                  <a:pt x="2776394" y="523115"/>
                </a:lnTo>
                <a:close/>
                <a:moveTo>
                  <a:pt x="74316" y="520040"/>
                </a:moveTo>
                <a:lnTo>
                  <a:pt x="74316" y="522063"/>
                </a:lnTo>
                <a:lnTo>
                  <a:pt x="79441" y="525165"/>
                </a:lnTo>
                <a:lnTo>
                  <a:pt x="81465" y="525165"/>
                </a:lnTo>
                <a:lnTo>
                  <a:pt x="81465" y="523142"/>
                </a:lnTo>
                <a:cubicBezTo>
                  <a:pt x="78047" y="523142"/>
                  <a:pt x="76339" y="522108"/>
                  <a:pt x="76339" y="520040"/>
                </a:cubicBezTo>
                <a:close/>
                <a:moveTo>
                  <a:pt x="8238663" y="519858"/>
                </a:moveTo>
                <a:lnTo>
                  <a:pt x="8237584" y="520937"/>
                </a:lnTo>
                <a:lnTo>
                  <a:pt x="8237584" y="524175"/>
                </a:lnTo>
                <a:lnTo>
                  <a:pt x="8244193" y="529704"/>
                </a:lnTo>
                <a:lnTo>
                  <a:pt x="8246351" y="524175"/>
                </a:lnTo>
                <a:close/>
                <a:moveTo>
                  <a:pt x="2680769" y="518799"/>
                </a:moveTo>
                <a:lnTo>
                  <a:pt x="2678610" y="520957"/>
                </a:lnTo>
                <a:lnTo>
                  <a:pt x="2678610" y="524194"/>
                </a:lnTo>
                <a:lnTo>
                  <a:pt x="2681847" y="525273"/>
                </a:lnTo>
                <a:lnTo>
                  <a:pt x="2684005" y="522036"/>
                </a:lnTo>
                <a:lnTo>
                  <a:pt x="2684005" y="520957"/>
                </a:lnTo>
                <a:lnTo>
                  <a:pt x="2681847" y="518799"/>
                </a:lnTo>
                <a:close/>
                <a:moveTo>
                  <a:pt x="1721376" y="518776"/>
                </a:moveTo>
                <a:lnTo>
                  <a:pt x="1721376" y="523092"/>
                </a:lnTo>
                <a:lnTo>
                  <a:pt x="1724613" y="526329"/>
                </a:lnTo>
                <a:lnTo>
                  <a:pt x="1725692" y="525250"/>
                </a:lnTo>
                <a:lnTo>
                  <a:pt x="1725692" y="522013"/>
                </a:lnTo>
                <a:lnTo>
                  <a:pt x="1722455" y="518776"/>
                </a:lnTo>
                <a:close/>
                <a:moveTo>
                  <a:pt x="3657776" y="518237"/>
                </a:moveTo>
                <a:lnTo>
                  <a:pt x="3654539" y="521474"/>
                </a:lnTo>
                <a:lnTo>
                  <a:pt x="3654539" y="522553"/>
                </a:lnTo>
                <a:lnTo>
                  <a:pt x="3656697" y="524711"/>
                </a:lnTo>
                <a:lnTo>
                  <a:pt x="3657776" y="524711"/>
                </a:lnTo>
                <a:lnTo>
                  <a:pt x="3660878" y="521474"/>
                </a:lnTo>
                <a:lnTo>
                  <a:pt x="3659799" y="518237"/>
                </a:lnTo>
                <a:close/>
                <a:moveTo>
                  <a:pt x="4149914" y="517576"/>
                </a:moveTo>
                <a:lnTo>
                  <a:pt x="4149914" y="520988"/>
                </a:lnTo>
                <a:lnTo>
                  <a:pt x="4154386" y="520988"/>
                </a:lnTo>
                <a:lnTo>
                  <a:pt x="4154386" y="517576"/>
                </a:lnTo>
                <a:close/>
                <a:moveTo>
                  <a:pt x="8141148" y="517566"/>
                </a:moveTo>
                <a:lnTo>
                  <a:pt x="8141148" y="519858"/>
                </a:lnTo>
                <a:lnTo>
                  <a:pt x="8142362" y="519858"/>
                </a:lnTo>
                <a:lnTo>
                  <a:pt x="8142362" y="517566"/>
                </a:lnTo>
                <a:close/>
                <a:moveTo>
                  <a:pt x="7146014" y="515723"/>
                </a:moveTo>
                <a:lnTo>
                  <a:pt x="7146014" y="516802"/>
                </a:lnTo>
                <a:lnTo>
                  <a:pt x="7148172" y="516802"/>
                </a:lnTo>
                <a:lnTo>
                  <a:pt x="7148172" y="515723"/>
                </a:lnTo>
                <a:close/>
                <a:moveTo>
                  <a:pt x="1235567" y="514999"/>
                </a:moveTo>
                <a:lnTo>
                  <a:pt x="1235567" y="517157"/>
                </a:lnTo>
                <a:lnTo>
                  <a:pt x="1236647" y="517157"/>
                </a:lnTo>
                <a:lnTo>
                  <a:pt x="1236647" y="514999"/>
                </a:lnTo>
                <a:close/>
                <a:moveTo>
                  <a:pt x="7269155" y="514644"/>
                </a:moveTo>
                <a:lnTo>
                  <a:pt x="7265783" y="518016"/>
                </a:lnTo>
                <a:lnTo>
                  <a:pt x="7265783" y="519095"/>
                </a:lnTo>
                <a:lnTo>
                  <a:pt x="7270234" y="519095"/>
                </a:lnTo>
                <a:lnTo>
                  <a:pt x="7272392" y="516802"/>
                </a:lnTo>
                <a:lnTo>
                  <a:pt x="7272392" y="514644"/>
                </a:lnTo>
                <a:close/>
                <a:moveTo>
                  <a:pt x="1601607" y="512302"/>
                </a:moveTo>
                <a:lnTo>
                  <a:pt x="1596211" y="513381"/>
                </a:lnTo>
                <a:lnTo>
                  <a:pt x="1596211" y="514460"/>
                </a:lnTo>
                <a:lnTo>
                  <a:pt x="1608081" y="520934"/>
                </a:lnTo>
                <a:lnTo>
                  <a:pt x="1609087" y="520934"/>
                </a:lnTo>
                <a:lnTo>
                  <a:pt x="1603765" y="515943"/>
                </a:lnTo>
                <a:cubicBezTo>
                  <a:pt x="1602325" y="514325"/>
                  <a:pt x="1601607" y="513111"/>
                  <a:pt x="1601607" y="512302"/>
                </a:cubicBezTo>
                <a:close/>
                <a:moveTo>
                  <a:pt x="5669034" y="511764"/>
                </a:moveTo>
                <a:lnTo>
                  <a:pt x="5666876" y="519452"/>
                </a:lnTo>
                <a:lnTo>
                  <a:pt x="5666876" y="520531"/>
                </a:lnTo>
                <a:lnTo>
                  <a:pt x="5671192" y="520531"/>
                </a:lnTo>
                <a:lnTo>
                  <a:pt x="5672271" y="517294"/>
                </a:lnTo>
                <a:lnTo>
                  <a:pt x="5671192" y="511764"/>
                </a:lnTo>
                <a:close/>
                <a:moveTo>
                  <a:pt x="8132516" y="511091"/>
                </a:moveTo>
                <a:lnTo>
                  <a:pt x="8134674" y="513249"/>
                </a:lnTo>
                <a:lnTo>
                  <a:pt x="8138990" y="513249"/>
                </a:lnTo>
                <a:lnTo>
                  <a:pt x="8138990" y="512170"/>
                </a:lnTo>
                <a:lnTo>
                  <a:pt x="8133595" y="511091"/>
                </a:lnTo>
                <a:close/>
                <a:moveTo>
                  <a:pt x="1208863" y="510683"/>
                </a:moveTo>
                <a:lnTo>
                  <a:pt x="1207783" y="518236"/>
                </a:lnTo>
                <a:lnTo>
                  <a:pt x="1207783" y="519315"/>
                </a:lnTo>
                <a:lnTo>
                  <a:pt x="1209806" y="521473"/>
                </a:lnTo>
                <a:lnTo>
                  <a:pt x="1210886" y="521473"/>
                </a:lnTo>
                <a:lnTo>
                  <a:pt x="1213044" y="519315"/>
                </a:lnTo>
                <a:cubicBezTo>
                  <a:pt x="1210886" y="516617"/>
                  <a:pt x="1209806" y="513740"/>
                  <a:pt x="1209806" y="510683"/>
                </a:cubicBezTo>
                <a:close/>
                <a:moveTo>
                  <a:pt x="2243024" y="510302"/>
                </a:moveTo>
                <a:lnTo>
                  <a:pt x="2243024" y="513581"/>
                </a:lnTo>
                <a:lnTo>
                  <a:pt x="2247495" y="513581"/>
                </a:lnTo>
                <a:lnTo>
                  <a:pt x="2247495" y="510302"/>
                </a:lnTo>
                <a:close/>
                <a:moveTo>
                  <a:pt x="5170279" y="509875"/>
                </a:moveTo>
                <a:lnTo>
                  <a:pt x="5166907" y="513112"/>
                </a:lnTo>
                <a:lnTo>
                  <a:pt x="5169065" y="515270"/>
                </a:lnTo>
                <a:lnTo>
                  <a:pt x="5170279" y="515270"/>
                </a:lnTo>
                <a:lnTo>
                  <a:pt x="5173516" y="512033"/>
                </a:lnTo>
                <a:lnTo>
                  <a:pt x="5171358" y="509875"/>
                </a:lnTo>
                <a:close/>
                <a:moveTo>
                  <a:pt x="55838" y="509789"/>
                </a:moveTo>
                <a:lnTo>
                  <a:pt x="55838" y="510733"/>
                </a:lnTo>
                <a:lnTo>
                  <a:pt x="57861" y="510733"/>
                </a:lnTo>
                <a:lnTo>
                  <a:pt x="57861" y="509789"/>
                </a:lnTo>
                <a:close/>
                <a:moveTo>
                  <a:pt x="4092522" y="509378"/>
                </a:moveTo>
                <a:lnTo>
                  <a:pt x="4092522" y="513845"/>
                </a:lnTo>
                <a:lnTo>
                  <a:pt x="4093820" y="513845"/>
                </a:lnTo>
                <a:lnTo>
                  <a:pt x="4093820" y="509378"/>
                </a:lnTo>
                <a:close/>
                <a:moveTo>
                  <a:pt x="65010" y="508710"/>
                </a:moveTo>
                <a:cubicBezTo>
                  <a:pt x="63661" y="511498"/>
                  <a:pt x="61638" y="512891"/>
                  <a:pt x="58940" y="512891"/>
                </a:cubicBezTo>
                <a:lnTo>
                  <a:pt x="58940" y="514915"/>
                </a:lnTo>
                <a:lnTo>
                  <a:pt x="59885" y="514915"/>
                </a:lnTo>
                <a:lnTo>
                  <a:pt x="65010" y="510733"/>
                </a:lnTo>
                <a:lnTo>
                  <a:pt x="66089" y="510733"/>
                </a:lnTo>
                <a:cubicBezTo>
                  <a:pt x="67078" y="510733"/>
                  <a:pt x="68786" y="513161"/>
                  <a:pt x="71214" y="518017"/>
                </a:cubicBezTo>
                <a:lnTo>
                  <a:pt x="72293" y="518017"/>
                </a:lnTo>
                <a:cubicBezTo>
                  <a:pt x="72293" y="514240"/>
                  <a:pt x="69865" y="511138"/>
                  <a:pt x="65010" y="508710"/>
                </a:cubicBezTo>
                <a:close/>
                <a:moveTo>
                  <a:pt x="70135" y="505608"/>
                </a:moveTo>
                <a:lnTo>
                  <a:pt x="70135" y="508710"/>
                </a:lnTo>
                <a:lnTo>
                  <a:pt x="73237" y="511812"/>
                </a:lnTo>
                <a:lnTo>
                  <a:pt x="74316" y="511812"/>
                </a:lnTo>
                <a:lnTo>
                  <a:pt x="74316" y="507766"/>
                </a:lnTo>
                <a:lnTo>
                  <a:pt x="72293" y="505608"/>
                </a:lnTo>
                <a:close/>
                <a:moveTo>
                  <a:pt x="1236647" y="505153"/>
                </a:moveTo>
                <a:lnTo>
                  <a:pt x="1236647" y="509604"/>
                </a:lnTo>
                <a:lnTo>
                  <a:pt x="1237591" y="509604"/>
                </a:lnTo>
                <a:lnTo>
                  <a:pt x="1237591" y="505153"/>
                </a:lnTo>
                <a:close/>
                <a:moveTo>
                  <a:pt x="9264328" y="504751"/>
                </a:moveTo>
                <a:lnTo>
                  <a:pt x="9263562" y="506085"/>
                </a:lnTo>
                <a:cubicBezTo>
                  <a:pt x="9262010" y="508249"/>
                  <a:pt x="9260070" y="510551"/>
                  <a:pt x="9257742" y="512991"/>
                </a:cubicBezTo>
                <a:lnTo>
                  <a:pt x="9250500" y="519865"/>
                </a:lnTo>
                <a:lnTo>
                  <a:pt x="9258806" y="520619"/>
                </a:lnTo>
                <a:cubicBezTo>
                  <a:pt x="9260319" y="520619"/>
                  <a:pt x="9261966" y="516544"/>
                  <a:pt x="9263746" y="508395"/>
                </a:cubicBezTo>
                <a:close/>
                <a:moveTo>
                  <a:pt x="1601607" y="504749"/>
                </a:moveTo>
                <a:lnTo>
                  <a:pt x="1600528" y="507986"/>
                </a:lnTo>
                <a:lnTo>
                  <a:pt x="1601607" y="511223"/>
                </a:lnTo>
                <a:lnTo>
                  <a:pt x="1603765" y="511223"/>
                </a:lnTo>
                <a:lnTo>
                  <a:pt x="1602686" y="504749"/>
                </a:lnTo>
                <a:close/>
                <a:moveTo>
                  <a:pt x="210540" y="504664"/>
                </a:moveTo>
                <a:lnTo>
                  <a:pt x="207438" y="507766"/>
                </a:lnTo>
                <a:lnTo>
                  <a:pt x="207438" y="510733"/>
                </a:lnTo>
                <a:lnTo>
                  <a:pt x="208517" y="510733"/>
                </a:lnTo>
                <a:lnTo>
                  <a:pt x="210540" y="506687"/>
                </a:lnTo>
                <a:close/>
                <a:moveTo>
                  <a:pt x="6664646" y="503032"/>
                </a:moveTo>
                <a:lnTo>
                  <a:pt x="6664646" y="507369"/>
                </a:lnTo>
                <a:lnTo>
                  <a:pt x="6665945" y="507369"/>
                </a:lnTo>
                <a:lnTo>
                  <a:pt x="6665945" y="503032"/>
                </a:lnTo>
                <a:close/>
                <a:moveTo>
                  <a:pt x="1082618" y="502995"/>
                </a:moveTo>
                <a:cubicBezTo>
                  <a:pt x="1080370" y="505962"/>
                  <a:pt x="1078258" y="507446"/>
                  <a:pt x="1076280" y="507446"/>
                </a:cubicBezTo>
                <a:lnTo>
                  <a:pt x="1076280" y="511762"/>
                </a:lnTo>
                <a:lnTo>
                  <a:pt x="1078438" y="511762"/>
                </a:lnTo>
                <a:cubicBezTo>
                  <a:pt x="1078976" y="507356"/>
                  <a:pt x="1081090" y="505153"/>
                  <a:pt x="1084777" y="505153"/>
                </a:cubicBezTo>
                <a:lnTo>
                  <a:pt x="1084777" y="502995"/>
                </a:lnTo>
                <a:close/>
                <a:moveTo>
                  <a:pt x="2244215" y="502897"/>
                </a:moveTo>
                <a:lnTo>
                  <a:pt x="2244215" y="503794"/>
                </a:lnTo>
                <a:lnTo>
                  <a:pt x="2248555" y="503794"/>
                </a:lnTo>
                <a:lnTo>
                  <a:pt x="2248555" y="502897"/>
                </a:lnTo>
                <a:close/>
                <a:moveTo>
                  <a:pt x="7173258" y="501561"/>
                </a:moveTo>
                <a:cubicBezTo>
                  <a:pt x="7170741" y="501561"/>
                  <a:pt x="7166740" y="504484"/>
                  <a:pt x="7161255" y="510328"/>
                </a:cubicBezTo>
                <a:lnTo>
                  <a:pt x="7153702" y="513565"/>
                </a:lnTo>
                <a:lnTo>
                  <a:pt x="7152622" y="513565"/>
                </a:lnTo>
                <a:lnTo>
                  <a:pt x="7152622" y="514644"/>
                </a:lnTo>
                <a:lnTo>
                  <a:pt x="7155860" y="515723"/>
                </a:lnTo>
                <a:cubicBezTo>
                  <a:pt x="7155860" y="514284"/>
                  <a:pt x="7158782" y="513205"/>
                  <a:pt x="7164626" y="512486"/>
                </a:cubicBezTo>
                <a:cubicBezTo>
                  <a:pt x="7164626" y="510688"/>
                  <a:pt x="7167863" y="507046"/>
                  <a:pt x="7174337" y="501561"/>
                </a:cubicBezTo>
                <a:close/>
                <a:moveTo>
                  <a:pt x="2107627" y="500807"/>
                </a:moveTo>
                <a:lnTo>
                  <a:pt x="2108785" y="502897"/>
                </a:lnTo>
                <a:lnTo>
                  <a:pt x="2109522" y="502897"/>
                </a:lnTo>
                <a:lnTo>
                  <a:pt x="2110121" y="502334"/>
                </a:lnTo>
                <a:lnTo>
                  <a:pt x="2110121" y="501097"/>
                </a:lnTo>
                <a:cubicBezTo>
                  <a:pt x="2110121" y="501118"/>
                  <a:pt x="2109797" y="501090"/>
                  <a:pt x="2109149" y="501010"/>
                </a:cubicBezTo>
                <a:close/>
                <a:moveTo>
                  <a:pt x="2129562" y="500621"/>
                </a:moveTo>
                <a:cubicBezTo>
                  <a:pt x="2129722" y="501508"/>
                  <a:pt x="2129756" y="501787"/>
                  <a:pt x="2129669" y="501455"/>
                </a:cubicBezTo>
                <a:lnTo>
                  <a:pt x="2129908" y="501839"/>
                </a:lnTo>
                <a:cubicBezTo>
                  <a:pt x="2129677" y="501649"/>
                  <a:pt x="2129562" y="501243"/>
                  <a:pt x="2129562" y="500621"/>
                </a:cubicBezTo>
                <a:close/>
                <a:moveTo>
                  <a:pt x="218768" y="500483"/>
                </a:moveTo>
                <a:cubicBezTo>
                  <a:pt x="218768" y="505608"/>
                  <a:pt x="216385" y="508710"/>
                  <a:pt x="211619" y="509789"/>
                </a:cubicBezTo>
                <a:lnTo>
                  <a:pt x="211619" y="510733"/>
                </a:lnTo>
                <a:lnTo>
                  <a:pt x="217689" y="511812"/>
                </a:lnTo>
                <a:lnTo>
                  <a:pt x="216745" y="510733"/>
                </a:lnTo>
                <a:lnTo>
                  <a:pt x="216745" y="509789"/>
                </a:lnTo>
                <a:lnTo>
                  <a:pt x="219712" y="504664"/>
                </a:lnTo>
                <a:lnTo>
                  <a:pt x="219712" y="500483"/>
                </a:lnTo>
                <a:close/>
                <a:moveTo>
                  <a:pt x="1608081" y="500433"/>
                </a:moveTo>
                <a:cubicBezTo>
                  <a:pt x="1606640" y="500433"/>
                  <a:pt x="1605923" y="501512"/>
                  <a:pt x="1605923" y="503670"/>
                </a:cubicBezTo>
                <a:lnTo>
                  <a:pt x="1605923" y="504749"/>
                </a:lnTo>
                <a:lnTo>
                  <a:pt x="1607002" y="504749"/>
                </a:lnTo>
                <a:close/>
                <a:moveTo>
                  <a:pt x="1235567" y="498679"/>
                </a:moveTo>
                <a:lnTo>
                  <a:pt x="1235567" y="500837"/>
                </a:lnTo>
                <a:lnTo>
                  <a:pt x="1236647" y="500837"/>
                </a:lnTo>
                <a:lnTo>
                  <a:pt x="1236647" y="498679"/>
                </a:lnTo>
                <a:close/>
                <a:moveTo>
                  <a:pt x="7176495" y="498324"/>
                </a:moveTo>
                <a:lnTo>
                  <a:pt x="7176495" y="500482"/>
                </a:lnTo>
                <a:lnTo>
                  <a:pt x="7177574" y="500482"/>
                </a:lnTo>
                <a:lnTo>
                  <a:pt x="7177574" y="498324"/>
                </a:lnTo>
                <a:close/>
                <a:moveTo>
                  <a:pt x="2643812" y="498163"/>
                </a:moveTo>
                <a:lnTo>
                  <a:pt x="2643812" y="499242"/>
                </a:lnTo>
                <a:lnTo>
                  <a:pt x="2648129" y="500321"/>
                </a:lnTo>
                <a:cubicBezTo>
                  <a:pt x="2648129" y="498883"/>
                  <a:pt x="2647049" y="498163"/>
                  <a:pt x="2644891" y="498163"/>
                </a:cubicBezTo>
                <a:close/>
                <a:moveTo>
                  <a:pt x="3246015" y="498140"/>
                </a:moveTo>
                <a:lnTo>
                  <a:pt x="3243722" y="500433"/>
                </a:lnTo>
                <a:lnTo>
                  <a:pt x="3244801" y="503535"/>
                </a:lnTo>
                <a:lnTo>
                  <a:pt x="3249252" y="503535"/>
                </a:lnTo>
                <a:lnTo>
                  <a:pt x="3249252" y="501377"/>
                </a:lnTo>
                <a:lnTo>
                  <a:pt x="3250466" y="501377"/>
                </a:lnTo>
                <a:lnTo>
                  <a:pt x="3249252" y="498140"/>
                </a:lnTo>
                <a:close/>
                <a:moveTo>
                  <a:pt x="3680165" y="498006"/>
                </a:moveTo>
                <a:lnTo>
                  <a:pt x="3678007" y="506638"/>
                </a:lnTo>
                <a:lnTo>
                  <a:pt x="3680165" y="511898"/>
                </a:lnTo>
                <a:lnTo>
                  <a:pt x="3679086" y="521474"/>
                </a:lnTo>
                <a:lnTo>
                  <a:pt x="3679086" y="522553"/>
                </a:lnTo>
                <a:cubicBezTo>
                  <a:pt x="3679086" y="523992"/>
                  <a:pt x="3680839" y="524711"/>
                  <a:pt x="3684346" y="524711"/>
                </a:cubicBezTo>
                <a:lnTo>
                  <a:pt x="3687583" y="527948"/>
                </a:lnTo>
                <a:lnTo>
                  <a:pt x="3688662" y="526869"/>
                </a:lnTo>
                <a:cubicBezTo>
                  <a:pt x="3699272" y="527409"/>
                  <a:pt x="3704578" y="528802"/>
                  <a:pt x="3704578" y="531050"/>
                </a:cubicBezTo>
                <a:lnTo>
                  <a:pt x="3704578" y="532129"/>
                </a:lnTo>
                <a:lnTo>
                  <a:pt x="3701475" y="535366"/>
                </a:lnTo>
                <a:lnTo>
                  <a:pt x="3684346" y="535366"/>
                </a:lnTo>
                <a:lnTo>
                  <a:pt x="3683267" y="542784"/>
                </a:lnTo>
                <a:lnTo>
                  <a:pt x="3683267" y="551416"/>
                </a:lnTo>
                <a:lnTo>
                  <a:pt x="3680165" y="555598"/>
                </a:lnTo>
                <a:lnTo>
                  <a:pt x="3680165" y="558835"/>
                </a:lnTo>
                <a:lnTo>
                  <a:pt x="3702554" y="555598"/>
                </a:lnTo>
                <a:lnTo>
                  <a:pt x="3718470" y="555598"/>
                </a:lnTo>
                <a:lnTo>
                  <a:pt x="3721707" y="557755"/>
                </a:lnTo>
                <a:lnTo>
                  <a:pt x="3728046" y="557755"/>
                </a:lnTo>
                <a:cubicBezTo>
                  <a:pt x="3730024" y="556497"/>
                  <a:pt x="3734655" y="549393"/>
                  <a:pt x="3741938" y="536445"/>
                </a:cubicBezTo>
                <a:lnTo>
                  <a:pt x="3729125" y="534287"/>
                </a:lnTo>
                <a:lnTo>
                  <a:pt x="3711052" y="535366"/>
                </a:lnTo>
                <a:lnTo>
                  <a:pt x="3707815" y="532129"/>
                </a:lnTo>
                <a:cubicBezTo>
                  <a:pt x="3707815" y="527364"/>
                  <a:pt x="3712445" y="524531"/>
                  <a:pt x="3721707" y="523632"/>
                </a:cubicBezTo>
                <a:lnTo>
                  <a:pt x="3724944" y="516214"/>
                </a:lnTo>
                <a:cubicBezTo>
                  <a:pt x="3718200" y="514595"/>
                  <a:pt x="3712850" y="510684"/>
                  <a:pt x="3708894" y="504480"/>
                </a:cubicBezTo>
                <a:lnTo>
                  <a:pt x="3704578" y="500164"/>
                </a:lnTo>
                <a:lnTo>
                  <a:pt x="3685425" y="500164"/>
                </a:lnTo>
                <a:lnTo>
                  <a:pt x="3682188" y="498006"/>
                </a:lnTo>
                <a:close/>
                <a:moveTo>
                  <a:pt x="8136832" y="497873"/>
                </a:moveTo>
                <a:lnTo>
                  <a:pt x="8136832" y="500167"/>
                </a:lnTo>
                <a:lnTo>
                  <a:pt x="8137911" y="500167"/>
                </a:lnTo>
                <a:lnTo>
                  <a:pt x="8137911" y="497873"/>
                </a:lnTo>
                <a:close/>
                <a:moveTo>
                  <a:pt x="8250667" y="496795"/>
                </a:moveTo>
                <a:cubicBezTo>
                  <a:pt x="8250667" y="499043"/>
                  <a:pt x="8249228" y="500886"/>
                  <a:pt x="8246351" y="502325"/>
                </a:cubicBezTo>
                <a:lnTo>
                  <a:pt x="8242979" y="502325"/>
                </a:lnTo>
                <a:lnTo>
                  <a:pt x="8239742" y="500167"/>
                </a:lnTo>
                <a:lnTo>
                  <a:pt x="8237584" y="500167"/>
                </a:lnTo>
                <a:lnTo>
                  <a:pt x="8237584" y="502325"/>
                </a:lnTo>
                <a:lnTo>
                  <a:pt x="8247430" y="511091"/>
                </a:lnTo>
                <a:lnTo>
                  <a:pt x="8248509" y="511091"/>
                </a:lnTo>
                <a:lnTo>
                  <a:pt x="8252960" y="506641"/>
                </a:lnTo>
                <a:lnTo>
                  <a:pt x="8252960" y="496795"/>
                </a:lnTo>
                <a:close/>
                <a:moveTo>
                  <a:pt x="8140069" y="495716"/>
                </a:moveTo>
                <a:lnTo>
                  <a:pt x="8140069" y="496795"/>
                </a:lnTo>
                <a:lnTo>
                  <a:pt x="8143441" y="496795"/>
                </a:lnTo>
                <a:lnTo>
                  <a:pt x="8143441" y="495716"/>
                </a:lnTo>
                <a:close/>
                <a:moveTo>
                  <a:pt x="8124828" y="495716"/>
                </a:moveTo>
                <a:lnTo>
                  <a:pt x="8116061" y="497873"/>
                </a:lnTo>
                <a:lnTo>
                  <a:pt x="8116061" y="498952"/>
                </a:lnTo>
                <a:lnTo>
                  <a:pt x="8120377" y="503404"/>
                </a:lnTo>
                <a:lnTo>
                  <a:pt x="8125907" y="503404"/>
                </a:lnTo>
                <a:lnTo>
                  <a:pt x="8125907" y="497873"/>
                </a:lnTo>
                <a:lnTo>
                  <a:pt x="8124828" y="496795"/>
                </a:lnTo>
                <a:close/>
                <a:moveTo>
                  <a:pt x="222814" y="495358"/>
                </a:moveTo>
                <a:lnTo>
                  <a:pt x="222814" y="497516"/>
                </a:lnTo>
                <a:lnTo>
                  <a:pt x="223893" y="497516"/>
                </a:lnTo>
                <a:lnTo>
                  <a:pt x="223893" y="495358"/>
                </a:lnTo>
                <a:close/>
                <a:moveTo>
                  <a:pt x="2243024" y="494167"/>
                </a:moveTo>
                <a:lnTo>
                  <a:pt x="2243024" y="497447"/>
                </a:lnTo>
                <a:lnTo>
                  <a:pt x="2247495" y="497447"/>
                </a:lnTo>
                <a:lnTo>
                  <a:pt x="2247495" y="494167"/>
                </a:lnTo>
                <a:close/>
                <a:moveTo>
                  <a:pt x="1607002" y="493959"/>
                </a:moveTo>
                <a:lnTo>
                  <a:pt x="1607002" y="495038"/>
                </a:lnTo>
                <a:lnTo>
                  <a:pt x="1608081" y="499354"/>
                </a:lnTo>
                <a:lnTo>
                  <a:pt x="1611317" y="499354"/>
                </a:lnTo>
                <a:lnTo>
                  <a:pt x="1608081" y="493959"/>
                </a:lnTo>
                <a:close/>
                <a:moveTo>
                  <a:pt x="4251395" y="492291"/>
                </a:moveTo>
                <a:cubicBezTo>
                  <a:pt x="4251551" y="492291"/>
                  <a:pt x="4251437" y="494523"/>
                  <a:pt x="4251054" y="498988"/>
                </a:cubicBezTo>
                <a:lnTo>
                  <a:pt x="4251216" y="499195"/>
                </a:lnTo>
                <a:cubicBezTo>
                  <a:pt x="4254474" y="497499"/>
                  <a:pt x="4256103" y="496120"/>
                  <a:pt x="4256103" y="495058"/>
                </a:cubicBezTo>
                <a:lnTo>
                  <a:pt x="4252531" y="492291"/>
                </a:lnTo>
                <a:close/>
                <a:moveTo>
                  <a:pt x="212564" y="491311"/>
                </a:moveTo>
                <a:lnTo>
                  <a:pt x="210540" y="494414"/>
                </a:lnTo>
                <a:lnTo>
                  <a:pt x="210540" y="500483"/>
                </a:lnTo>
                <a:lnTo>
                  <a:pt x="212564" y="502641"/>
                </a:lnTo>
                <a:lnTo>
                  <a:pt x="213643" y="497516"/>
                </a:lnTo>
                <a:lnTo>
                  <a:pt x="212564" y="496437"/>
                </a:lnTo>
                <a:lnTo>
                  <a:pt x="212564" y="495358"/>
                </a:lnTo>
                <a:lnTo>
                  <a:pt x="214587" y="492390"/>
                </a:lnTo>
                <a:lnTo>
                  <a:pt x="213643" y="491311"/>
                </a:lnTo>
                <a:close/>
                <a:moveTo>
                  <a:pt x="3581976" y="489509"/>
                </a:moveTo>
                <a:lnTo>
                  <a:pt x="3581976" y="491667"/>
                </a:lnTo>
                <a:lnTo>
                  <a:pt x="3585213" y="491667"/>
                </a:lnTo>
                <a:lnTo>
                  <a:pt x="3585213" y="489509"/>
                </a:lnTo>
                <a:close/>
                <a:moveTo>
                  <a:pt x="2559110" y="489396"/>
                </a:moveTo>
                <a:lnTo>
                  <a:pt x="2564505" y="489396"/>
                </a:lnTo>
                <a:cubicBezTo>
                  <a:pt x="2567742" y="492724"/>
                  <a:pt x="2573542" y="496005"/>
                  <a:pt x="2581904" y="499242"/>
                </a:cubicBezTo>
                <a:cubicBezTo>
                  <a:pt x="2581904" y="500681"/>
                  <a:pt x="2585905" y="501760"/>
                  <a:pt x="2593908" y="502480"/>
                </a:cubicBezTo>
                <a:cubicBezTo>
                  <a:pt x="2597505" y="506616"/>
                  <a:pt x="2599303" y="509853"/>
                  <a:pt x="2599303" y="512190"/>
                </a:cubicBezTo>
                <a:lnTo>
                  <a:pt x="2599303" y="516641"/>
                </a:lnTo>
                <a:cubicBezTo>
                  <a:pt x="2595527" y="536153"/>
                  <a:pt x="2591165" y="545909"/>
                  <a:pt x="2586221" y="545909"/>
                </a:cubicBezTo>
                <a:lnTo>
                  <a:pt x="2585141" y="546988"/>
                </a:lnTo>
                <a:lnTo>
                  <a:pt x="2574351" y="545909"/>
                </a:lnTo>
                <a:lnTo>
                  <a:pt x="2563427" y="548067"/>
                </a:lnTo>
                <a:cubicBezTo>
                  <a:pt x="2559829" y="547168"/>
                  <a:pt x="2558032" y="546089"/>
                  <a:pt x="2558032" y="544830"/>
                </a:cubicBezTo>
                <a:lnTo>
                  <a:pt x="2558032" y="541593"/>
                </a:lnTo>
                <a:lnTo>
                  <a:pt x="2561268" y="537277"/>
                </a:lnTo>
                <a:lnTo>
                  <a:pt x="2561268" y="536198"/>
                </a:lnTo>
                <a:lnTo>
                  <a:pt x="2555873" y="527431"/>
                </a:lnTo>
                <a:lnTo>
                  <a:pt x="2555873" y="526352"/>
                </a:lnTo>
                <a:lnTo>
                  <a:pt x="2556952" y="510032"/>
                </a:lnTo>
                <a:lnTo>
                  <a:pt x="2554795" y="496005"/>
                </a:lnTo>
                <a:close/>
                <a:moveTo>
                  <a:pt x="1091250" y="488968"/>
                </a:moveTo>
                <a:lnTo>
                  <a:pt x="1083698" y="497600"/>
                </a:lnTo>
                <a:lnTo>
                  <a:pt x="1082618" y="497600"/>
                </a:lnTo>
                <a:lnTo>
                  <a:pt x="1082618" y="499758"/>
                </a:lnTo>
                <a:lnTo>
                  <a:pt x="1084777" y="499758"/>
                </a:lnTo>
                <a:lnTo>
                  <a:pt x="1085855" y="500837"/>
                </a:lnTo>
                <a:lnTo>
                  <a:pt x="1086934" y="499758"/>
                </a:lnTo>
                <a:close/>
                <a:moveTo>
                  <a:pt x="9106749" y="488882"/>
                </a:moveTo>
                <a:lnTo>
                  <a:pt x="9106643" y="488987"/>
                </a:lnTo>
                <a:lnTo>
                  <a:pt x="9108091" y="488987"/>
                </a:lnTo>
                <a:lnTo>
                  <a:pt x="9108019" y="488882"/>
                </a:lnTo>
                <a:close/>
                <a:moveTo>
                  <a:pt x="3734520" y="488430"/>
                </a:moveTo>
                <a:lnTo>
                  <a:pt x="3734520" y="490588"/>
                </a:lnTo>
                <a:lnTo>
                  <a:pt x="3735599" y="490588"/>
                </a:lnTo>
                <a:lnTo>
                  <a:pt x="3735599" y="488430"/>
                </a:lnTo>
                <a:close/>
                <a:moveTo>
                  <a:pt x="7254993" y="487399"/>
                </a:moveTo>
                <a:lnTo>
                  <a:pt x="7254993" y="488613"/>
                </a:lnTo>
                <a:lnTo>
                  <a:pt x="7257151" y="488613"/>
                </a:lnTo>
                <a:lnTo>
                  <a:pt x="7257151" y="487399"/>
                </a:lnTo>
                <a:close/>
                <a:moveTo>
                  <a:pt x="5165828" y="485733"/>
                </a:moveTo>
                <a:lnTo>
                  <a:pt x="5161512" y="489105"/>
                </a:lnTo>
                <a:lnTo>
                  <a:pt x="5161512" y="492342"/>
                </a:lnTo>
                <a:lnTo>
                  <a:pt x="5163670" y="492342"/>
                </a:lnTo>
                <a:lnTo>
                  <a:pt x="5171358" y="491263"/>
                </a:lnTo>
                <a:lnTo>
                  <a:pt x="5171358" y="490184"/>
                </a:lnTo>
                <a:close/>
                <a:moveTo>
                  <a:pt x="5664718" y="485598"/>
                </a:moveTo>
                <a:lnTo>
                  <a:pt x="5661346" y="488835"/>
                </a:lnTo>
                <a:lnTo>
                  <a:pt x="5664718" y="492072"/>
                </a:lnTo>
                <a:cubicBezTo>
                  <a:pt x="5664718" y="490274"/>
                  <a:pt x="5666157" y="489195"/>
                  <a:pt x="5669034" y="488835"/>
                </a:cubicBezTo>
                <a:lnTo>
                  <a:pt x="5665797" y="485598"/>
                </a:lnTo>
                <a:close/>
                <a:moveTo>
                  <a:pt x="1610239" y="485326"/>
                </a:moveTo>
                <a:lnTo>
                  <a:pt x="1610239" y="488563"/>
                </a:lnTo>
                <a:lnTo>
                  <a:pt x="1611317" y="488563"/>
                </a:lnTo>
                <a:lnTo>
                  <a:pt x="1611317" y="485326"/>
                </a:lnTo>
                <a:close/>
                <a:moveTo>
                  <a:pt x="2698168" y="485080"/>
                </a:moveTo>
                <a:cubicBezTo>
                  <a:pt x="2701044" y="486159"/>
                  <a:pt x="2702483" y="487238"/>
                  <a:pt x="2702483" y="488318"/>
                </a:cubicBezTo>
                <a:lnTo>
                  <a:pt x="2713274" y="487238"/>
                </a:lnTo>
                <a:lnTo>
                  <a:pt x="2720961" y="487238"/>
                </a:lnTo>
                <a:lnTo>
                  <a:pt x="2729594" y="489396"/>
                </a:lnTo>
                <a:lnTo>
                  <a:pt x="2734044" y="488318"/>
                </a:lnTo>
                <a:lnTo>
                  <a:pt x="2736201" y="491555"/>
                </a:lnTo>
                <a:lnTo>
                  <a:pt x="2736201" y="492768"/>
                </a:lnTo>
                <a:cubicBezTo>
                  <a:pt x="2736201" y="497084"/>
                  <a:pt x="2733640" y="499962"/>
                  <a:pt x="2728515" y="501400"/>
                </a:cubicBezTo>
                <a:lnTo>
                  <a:pt x="2729594" y="502480"/>
                </a:lnTo>
                <a:lnTo>
                  <a:pt x="2729594" y="505717"/>
                </a:lnTo>
                <a:lnTo>
                  <a:pt x="2725278" y="512190"/>
                </a:lnTo>
                <a:cubicBezTo>
                  <a:pt x="2729594" y="516776"/>
                  <a:pt x="2731752" y="520058"/>
                  <a:pt x="2731752" y="522036"/>
                </a:cubicBezTo>
                <a:lnTo>
                  <a:pt x="2732831" y="523115"/>
                </a:lnTo>
                <a:cubicBezTo>
                  <a:pt x="2736696" y="521497"/>
                  <a:pt x="2741417" y="517136"/>
                  <a:pt x="2746992" y="510032"/>
                </a:cubicBezTo>
                <a:lnTo>
                  <a:pt x="2745914" y="508953"/>
                </a:lnTo>
                <a:lnTo>
                  <a:pt x="2745914" y="507874"/>
                </a:lnTo>
                <a:cubicBezTo>
                  <a:pt x="2745914" y="506616"/>
                  <a:pt x="2748431" y="505177"/>
                  <a:pt x="2753466" y="503558"/>
                </a:cubicBezTo>
                <a:cubicBezTo>
                  <a:pt x="2768032" y="508414"/>
                  <a:pt x="2775315" y="514573"/>
                  <a:pt x="2775315" y="522036"/>
                </a:cubicBezTo>
                <a:lnTo>
                  <a:pt x="2776394" y="520957"/>
                </a:lnTo>
                <a:lnTo>
                  <a:pt x="2777474" y="520957"/>
                </a:lnTo>
                <a:lnTo>
                  <a:pt x="2780711" y="524194"/>
                </a:lnTo>
                <a:lnTo>
                  <a:pt x="2780711" y="527431"/>
                </a:lnTo>
                <a:lnTo>
                  <a:pt x="2778553" y="529589"/>
                </a:lnTo>
                <a:lnTo>
                  <a:pt x="2777474" y="529589"/>
                </a:lnTo>
                <a:lnTo>
                  <a:pt x="2776394" y="528510"/>
                </a:lnTo>
                <a:cubicBezTo>
                  <a:pt x="2769112" y="528510"/>
                  <a:pt x="2762592" y="532152"/>
                  <a:pt x="2756838" y="539435"/>
                </a:cubicBezTo>
                <a:lnTo>
                  <a:pt x="2731752" y="543751"/>
                </a:lnTo>
                <a:lnTo>
                  <a:pt x="2731752" y="550225"/>
                </a:lnTo>
                <a:cubicBezTo>
                  <a:pt x="2731752" y="557509"/>
                  <a:pt x="2731031" y="561150"/>
                  <a:pt x="2729594" y="561150"/>
                </a:cubicBezTo>
                <a:lnTo>
                  <a:pt x="2731752" y="566545"/>
                </a:lnTo>
                <a:lnTo>
                  <a:pt x="2730672" y="581786"/>
                </a:lnTo>
                <a:cubicBezTo>
                  <a:pt x="2730672" y="586821"/>
                  <a:pt x="2735393" y="589339"/>
                  <a:pt x="2744833" y="589339"/>
                </a:cubicBezTo>
                <a:lnTo>
                  <a:pt x="2745914" y="589339"/>
                </a:lnTo>
                <a:cubicBezTo>
                  <a:pt x="2752836" y="584484"/>
                  <a:pt x="2758277" y="578324"/>
                  <a:pt x="2762233" y="570861"/>
                </a:cubicBezTo>
                <a:lnTo>
                  <a:pt x="2767627" y="569782"/>
                </a:lnTo>
                <a:cubicBezTo>
                  <a:pt x="2770864" y="577605"/>
                  <a:pt x="2775946" y="584484"/>
                  <a:pt x="2782868" y="590418"/>
                </a:cubicBezTo>
                <a:lnTo>
                  <a:pt x="2778553" y="607817"/>
                </a:lnTo>
                <a:lnTo>
                  <a:pt x="2779631" y="611054"/>
                </a:lnTo>
                <a:cubicBezTo>
                  <a:pt x="2779631" y="612672"/>
                  <a:pt x="2767313" y="614875"/>
                  <a:pt x="2742676" y="617663"/>
                </a:cubicBezTo>
                <a:lnTo>
                  <a:pt x="2742676" y="619821"/>
                </a:lnTo>
                <a:cubicBezTo>
                  <a:pt x="2745194" y="619821"/>
                  <a:pt x="2748790" y="622698"/>
                  <a:pt x="2753466" y="628453"/>
                </a:cubicBezTo>
                <a:cubicBezTo>
                  <a:pt x="2759130" y="628453"/>
                  <a:pt x="2765290" y="634612"/>
                  <a:pt x="2771944" y="646931"/>
                </a:cubicBezTo>
                <a:lnTo>
                  <a:pt x="2771944" y="648010"/>
                </a:lnTo>
                <a:cubicBezTo>
                  <a:pt x="2771944" y="650168"/>
                  <a:pt x="2770505" y="651247"/>
                  <a:pt x="2767627" y="651247"/>
                </a:cubicBezTo>
                <a:cubicBezTo>
                  <a:pt x="2761874" y="651247"/>
                  <a:pt x="2758996" y="658126"/>
                  <a:pt x="2758996" y="671883"/>
                </a:cubicBezTo>
                <a:lnTo>
                  <a:pt x="2762233" y="703444"/>
                </a:lnTo>
                <a:cubicBezTo>
                  <a:pt x="2759176" y="703444"/>
                  <a:pt x="2757377" y="707760"/>
                  <a:pt x="2756838" y="716392"/>
                </a:cubicBezTo>
                <a:lnTo>
                  <a:pt x="2757918" y="723000"/>
                </a:lnTo>
                <a:lnTo>
                  <a:pt x="2757918" y="724080"/>
                </a:lnTo>
                <a:lnTo>
                  <a:pt x="2754681" y="737028"/>
                </a:lnTo>
                <a:lnTo>
                  <a:pt x="2758996" y="741478"/>
                </a:lnTo>
                <a:lnTo>
                  <a:pt x="2755760" y="744715"/>
                </a:lnTo>
                <a:lnTo>
                  <a:pt x="2749150" y="743636"/>
                </a:lnTo>
                <a:lnTo>
                  <a:pt x="2731752" y="744715"/>
                </a:lnTo>
                <a:lnTo>
                  <a:pt x="2726356" y="744715"/>
                </a:lnTo>
                <a:cubicBezTo>
                  <a:pt x="2718443" y="744715"/>
                  <a:pt x="2714487" y="743636"/>
                  <a:pt x="2714487" y="741478"/>
                </a:cubicBezTo>
                <a:lnTo>
                  <a:pt x="2714487" y="738242"/>
                </a:lnTo>
                <a:lnTo>
                  <a:pt x="2717724" y="733791"/>
                </a:lnTo>
                <a:lnTo>
                  <a:pt x="2717724" y="731632"/>
                </a:lnTo>
                <a:cubicBezTo>
                  <a:pt x="2714037" y="728036"/>
                  <a:pt x="2709676" y="726237"/>
                  <a:pt x="2704641" y="726237"/>
                </a:cubicBezTo>
                <a:lnTo>
                  <a:pt x="2669843" y="731632"/>
                </a:lnTo>
                <a:lnTo>
                  <a:pt x="2664448" y="737028"/>
                </a:lnTo>
                <a:lnTo>
                  <a:pt x="2665528" y="745795"/>
                </a:lnTo>
                <a:lnTo>
                  <a:pt x="2664448" y="746874"/>
                </a:lnTo>
                <a:lnTo>
                  <a:pt x="2662291" y="746874"/>
                </a:lnTo>
                <a:lnTo>
                  <a:pt x="2653659" y="737028"/>
                </a:lnTo>
                <a:lnTo>
                  <a:pt x="2651366" y="739320"/>
                </a:lnTo>
                <a:lnTo>
                  <a:pt x="2651366" y="740400"/>
                </a:lnTo>
                <a:lnTo>
                  <a:pt x="2652580" y="745795"/>
                </a:lnTo>
                <a:lnTo>
                  <a:pt x="2647049" y="747952"/>
                </a:lnTo>
                <a:cubicBezTo>
                  <a:pt x="2634011" y="744536"/>
                  <a:pt x="2627494" y="739815"/>
                  <a:pt x="2627494" y="733791"/>
                </a:cubicBezTo>
                <a:cubicBezTo>
                  <a:pt x="2627494" y="728755"/>
                  <a:pt x="2626053" y="724799"/>
                  <a:pt x="2623177" y="721922"/>
                </a:cubicBezTo>
                <a:lnTo>
                  <a:pt x="2624255" y="708839"/>
                </a:lnTo>
                <a:lnTo>
                  <a:pt x="2623177" y="681729"/>
                </a:lnTo>
                <a:lnTo>
                  <a:pt x="2622098" y="681729"/>
                </a:lnTo>
                <a:cubicBezTo>
                  <a:pt x="2617601" y="686944"/>
                  <a:pt x="2613240" y="689821"/>
                  <a:pt x="2609014" y="690361"/>
                </a:cubicBezTo>
                <a:lnTo>
                  <a:pt x="2593908" y="703444"/>
                </a:lnTo>
                <a:cubicBezTo>
                  <a:pt x="2593908" y="709198"/>
                  <a:pt x="2585186" y="716077"/>
                  <a:pt x="2567742" y="724080"/>
                </a:cubicBezTo>
                <a:cubicBezTo>
                  <a:pt x="2566124" y="724080"/>
                  <a:pt x="2564686" y="726597"/>
                  <a:pt x="2563427" y="731632"/>
                </a:cubicBezTo>
                <a:lnTo>
                  <a:pt x="2558032" y="734870"/>
                </a:lnTo>
                <a:lnTo>
                  <a:pt x="2553715" y="733791"/>
                </a:lnTo>
                <a:lnTo>
                  <a:pt x="2547107" y="738242"/>
                </a:lnTo>
                <a:lnTo>
                  <a:pt x="2546028" y="738242"/>
                </a:lnTo>
                <a:cubicBezTo>
                  <a:pt x="2544948" y="738242"/>
                  <a:pt x="2540633" y="729879"/>
                  <a:pt x="2533080" y="713155"/>
                </a:cubicBezTo>
                <a:lnTo>
                  <a:pt x="2524313" y="689282"/>
                </a:lnTo>
                <a:lnTo>
                  <a:pt x="2528629" y="686045"/>
                </a:lnTo>
                <a:lnTo>
                  <a:pt x="2537396" y="688203"/>
                </a:lnTo>
                <a:lnTo>
                  <a:pt x="2551558" y="688203"/>
                </a:lnTo>
                <a:cubicBezTo>
                  <a:pt x="2551558" y="685326"/>
                  <a:pt x="2552996" y="683887"/>
                  <a:pt x="2555873" y="683887"/>
                </a:cubicBezTo>
                <a:lnTo>
                  <a:pt x="2555873" y="681729"/>
                </a:lnTo>
                <a:cubicBezTo>
                  <a:pt x="2552277" y="681729"/>
                  <a:pt x="2550479" y="680650"/>
                  <a:pt x="2550479" y="678492"/>
                </a:cubicBezTo>
                <a:lnTo>
                  <a:pt x="2550479" y="676199"/>
                </a:lnTo>
                <a:lnTo>
                  <a:pt x="2553715" y="671883"/>
                </a:lnTo>
                <a:lnTo>
                  <a:pt x="2550479" y="665409"/>
                </a:lnTo>
                <a:lnTo>
                  <a:pt x="2551558" y="649089"/>
                </a:lnTo>
                <a:lnTo>
                  <a:pt x="2548185" y="642615"/>
                </a:lnTo>
                <a:lnTo>
                  <a:pt x="2549265" y="634927"/>
                </a:lnTo>
                <a:lnTo>
                  <a:pt x="2548185" y="627374"/>
                </a:lnTo>
                <a:lnTo>
                  <a:pt x="2553715" y="619821"/>
                </a:lnTo>
                <a:lnTo>
                  <a:pt x="2553715" y="617663"/>
                </a:lnTo>
                <a:cubicBezTo>
                  <a:pt x="2551558" y="614875"/>
                  <a:pt x="2550479" y="612313"/>
                  <a:pt x="2550479" y="609975"/>
                </a:cubicBezTo>
                <a:lnTo>
                  <a:pt x="2550479" y="608896"/>
                </a:lnTo>
                <a:lnTo>
                  <a:pt x="2552636" y="600264"/>
                </a:lnTo>
                <a:lnTo>
                  <a:pt x="2548185" y="594869"/>
                </a:lnTo>
                <a:lnTo>
                  <a:pt x="2548185" y="590418"/>
                </a:lnTo>
                <a:cubicBezTo>
                  <a:pt x="2548185" y="587541"/>
                  <a:pt x="2550027" y="583225"/>
                  <a:pt x="2553715" y="577470"/>
                </a:cubicBezTo>
                <a:lnTo>
                  <a:pt x="2553715" y="576391"/>
                </a:lnTo>
                <a:lnTo>
                  <a:pt x="2542791" y="575312"/>
                </a:lnTo>
                <a:lnTo>
                  <a:pt x="2522156" y="575312"/>
                </a:lnTo>
                <a:lnTo>
                  <a:pt x="2518918" y="571940"/>
                </a:lnTo>
                <a:lnTo>
                  <a:pt x="2521077" y="569782"/>
                </a:lnTo>
                <a:lnTo>
                  <a:pt x="2536317" y="571940"/>
                </a:lnTo>
                <a:cubicBezTo>
                  <a:pt x="2547016" y="571940"/>
                  <a:pt x="2557852" y="565826"/>
                  <a:pt x="2568822" y="553597"/>
                </a:cubicBezTo>
                <a:cubicBezTo>
                  <a:pt x="2581320" y="553597"/>
                  <a:pt x="2592200" y="561555"/>
                  <a:pt x="2601461" y="577470"/>
                </a:cubicBezTo>
                <a:lnTo>
                  <a:pt x="2603619" y="585023"/>
                </a:lnTo>
                <a:cubicBezTo>
                  <a:pt x="2600563" y="586642"/>
                  <a:pt x="2598044" y="589924"/>
                  <a:pt x="2596067" y="594869"/>
                </a:cubicBezTo>
                <a:lnTo>
                  <a:pt x="2597145" y="603501"/>
                </a:lnTo>
                <a:cubicBezTo>
                  <a:pt x="2594627" y="633893"/>
                  <a:pt x="2591705" y="649089"/>
                  <a:pt x="2588378" y="649089"/>
                </a:cubicBezTo>
                <a:lnTo>
                  <a:pt x="2588378" y="650168"/>
                </a:lnTo>
                <a:cubicBezTo>
                  <a:pt x="2588378" y="651607"/>
                  <a:pt x="2589503" y="652326"/>
                  <a:pt x="2591750" y="652326"/>
                </a:cubicBezTo>
                <a:lnTo>
                  <a:pt x="2596067" y="653405"/>
                </a:lnTo>
                <a:lnTo>
                  <a:pt x="2597145" y="654484"/>
                </a:lnTo>
                <a:lnTo>
                  <a:pt x="2597145" y="655563"/>
                </a:lnTo>
                <a:lnTo>
                  <a:pt x="2596067" y="669725"/>
                </a:lnTo>
                <a:lnTo>
                  <a:pt x="2597145" y="670804"/>
                </a:lnTo>
                <a:lnTo>
                  <a:pt x="2598224" y="670804"/>
                </a:lnTo>
                <a:cubicBezTo>
                  <a:pt x="2602180" y="667207"/>
                  <a:pt x="2606541" y="665409"/>
                  <a:pt x="2611307" y="665409"/>
                </a:cubicBezTo>
                <a:lnTo>
                  <a:pt x="2614545" y="668646"/>
                </a:lnTo>
                <a:lnTo>
                  <a:pt x="2615623" y="668646"/>
                </a:lnTo>
                <a:cubicBezTo>
                  <a:pt x="2615623" y="665769"/>
                  <a:pt x="2616702" y="664330"/>
                  <a:pt x="2618861" y="664330"/>
                </a:cubicBezTo>
                <a:lnTo>
                  <a:pt x="2623177" y="666488"/>
                </a:lnTo>
                <a:lnTo>
                  <a:pt x="2625335" y="663251"/>
                </a:lnTo>
                <a:lnTo>
                  <a:pt x="2624255" y="662172"/>
                </a:lnTo>
                <a:lnTo>
                  <a:pt x="2624255" y="653405"/>
                </a:lnTo>
                <a:lnTo>
                  <a:pt x="2626414" y="653405"/>
                </a:lnTo>
                <a:lnTo>
                  <a:pt x="2629650" y="655563"/>
                </a:lnTo>
                <a:lnTo>
                  <a:pt x="2633023" y="654484"/>
                </a:lnTo>
                <a:lnTo>
                  <a:pt x="2633023" y="653405"/>
                </a:lnTo>
                <a:cubicBezTo>
                  <a:pt x="2626458" y="653405"/>
                  <a:pt x="2623177" y="644728"/>
                  <a:pt x="2623177" y="627374"/>
                </a:cubicBezTo>
                <a:cubicBezTo>
                  <a:pt x="2611577" y="606783"/>
                  <a:pt x="2605777" y="591947"/>
                  <a:pt x="2605777" y="582865"/>
                </a:cubicBezTo>
                <a:lnTo>
                  <a:pt x="2610094" y="580707"/>
                </a:lnTo>
                <a:lnTo>
                  <a:pt x="2619940" y="581786"/>
                </a:lnTo>
                <a:lnTo>
                  <a:pt x="2621018" y="580707"/>
                </a:lnTo>
                <a:lnTo>
                  <a:pt x="2622098" y="580707"/>
                </a:lnTo>
                <a:lnTo>
                  <a:pt x="2626414" y="581786"/>
                </a:lnTo>
                <a:lnTo>
                  <a:pt x="2627494" y="580707"/>
                </a:lnTo>
                <a:lnTo>
                  <a:pt x="2627494" y="577470"/>
                </a:lnTo>
                <a:lnTo>
                  <a:pt x="2625335" y="574233"/>
                </a:lnTo>
                <a:lnTo>
                  <a:pt x="2627494" y="557913"/>
                </a:lnTo>
                <a:lnTo>
                  <a:pt x="2625335" y="551304"/>
                </a:lnTo>
                <a:lnTo>
                  <a:pt x="2626414" y="539435"/>
                </a:lnTo>
                <a:lnTo>
                  <a:pt x="2625335" y="538356"/>
                </a:lnTo>
                <a:lnTo>
                  <a:pt x="2625335" y="537277"/>
                </a:lnTo>
                <a:lnTo>
                  <a:pt x="2626414" y="532826"/>
                </a:lnTo>
                <a:lnTo>
                  <a:pt x="2625335" y="514483"/>
                </a:lnTo>
                <a:lnTo>
                  <a:pt x="2627494" y="507874"/>
                </a:lnTo>
                <a:cubicBezTo>
                  <a:pt x="2624615" y="506616"/>
                  <a:pt x="2623177" y="504098"/>
                  <a:pt x="2623177" y="500321"/>
                </a:cubicBezTo>
                <a:lnTo>
                  <a:pt x="2623177" y="491555"/>
                </a:lnTo>
                <a:cubicBezTo>
                  <a:pt x="2623895" y="489396"/>
                  <a:pt x="2626053" y="488318"/>
                  <a:pt x="2629650" y="488318"/>
                </a:cubicBezTo>
                <a:lnTo>
                  <a:pt x="2637338" y="488318"/>
                </a:lnTo>
                <a:cubicBezTo>
                  <a:pt x="2639496" y="488318"/>
                  <a:pt x="2640575" y="489801"/>
                  <a:pt x="2640575" y="492768"/>
                </a:cubicBezTo>
                <a:lnTo>
                  <a:pt x="2643812" y="492768"/>
                </a:lnTo>
                <a:cubicBezTo>
                  <a:pt x="2643812" y="489801"/>
                  <a:pt x="2644531" y="488318"/>
                  <a:pt x="2645970" y="488318"/>
                </a:cubicBezTo>
                <a:lnTo>
                  <a:pt x="2652580" y="489396"/>
                </a:lnTo>
                <a:lnTo>
                  <a:pt x="2656896" y="488318"/>
                </a:lnTo>
                <a:cubicBezTo>
                  <a:pt x="2658154" y="491285"/>
                  <a:pt x="2660672" y="492768"/>
                  <a:pt x="2664448" y="492768"/>
                </a:cubicBezTo>
                <a:lnTo>
                  <a:pt x="2665528" y="492768"/>
                </a:lnTo>
                <a:cubicBezTo>
                  <a:pt x="2668944" y="489801"/>
                  <a:pt x="2671866" y="488318"/>
                  <a:pt x="2674294" y="488318"/>
                </a:cubicBezTo>
                <a:lnTo>
                  <a:pt x="2677531" y="492768"/>
                </a:lnTo>
                <a:lnTo>
                  <a:pt x="2666606" y="505717"/>
                </a:lnTo>
                <a:lnTo>
                  <a:pt x="2666606" y="511111"/>
                </a:lnTo>
                <a:cubicBezTo>
                  <a:pt x="2667146" y="515517"/>
                  <a:pt x="2668225" y="517720"/>
                  <a:pt x="2669843" y="517720"/>
                </a:cubicBezTo>
                <a:cubicBezTo>
                  <a:pt x="2675149" y="513314"/>
                  <a:pt x="2679150" y="511111"/>
                  <a:pt x="2681847" y="511111"/>
                </a:cubicBezTo>
                <a:lnTo>
                  <a:pt x="2687242" y="516641"/>
                </a:lnTo>
                <a:cubicBezTo>
                  <a:pt x="2694526" y="515562"/>
                  <a:pt x="2698168" y="513719"/>
                  <a:pt x="2698168" y="511111"/>
                </a:cubicBezTo>
                <a:lnTo>
                  <a:pt x="2698168" y="510032"/>
                </a:lnTo>
                <a:cubicBezTo>
                  <a:pt x="2694481" y="506616"/>
                  <a:pt x="2692638" y="502659"/>
                  <a:pt x="2692638" y="498163"/>
                </a:cubicBezTo>
                <a:lnTo>
                  <a:pt x="2692638" y="489396"/>
                </a:lnTo>
                <a:cubicBezTo>
                  <a:pt x="2693087" y="487958"/>
                  <a:pt x="2694931" y="486519"/>
                  <a:pt x="2698168" y="485080"/>
                </a:cubicBezTo>
                <a:close/>
                <a:moveTo>
                  <a:pt x="1095567" y="483438"/>
                </a:moveTo>
                <a:lnTo>
                  <a:pt x="1092329" y="486810"/>
                </a:lnTo>
                <a:lnTo>
                  <a:pt x="1092329" y="488968"/>
                </a:lnTo>
                <a:cubicBezTo>
                  <a:pt x="1093948" y="488968"/>
                  <a:pt x="1095028" y="487125"/>
                  <a:pt x="1095567" y="483438"/>
                </a:cubicBezTo>
                <a:close/>
                <a:moveTo>
                  <a:pt x="1662031" y="483168"/>
                </a:moveTo>
                <a:lnTo>
                  <a:pt x="1662031" y="485326"/>
                </a:lnTo>
                <a:lnTo>
                  <a:pt x="1663110" y="485326"/>
                </a:lnTo>
                <a:lnTo>
                  <a:pt x="1663110" y="483168"/>
                </a:lnTo>
                <a:close/>
                <a:moveTo>
                  <a:pt x="6678908" y="483167"/>
                </a:moveTo>
                <a:lnTo>
                  <a:pt x="6678640" y="483450"/>
                </a:lnTo>
                <a:lnTo>
                  <a:pt x="6678640" y="484704"/>
                </a:lnTo>
                <a:lnTo>
                  <a:pt x="6680055" y="486119"/>
                </a:lnTo>
                <a:lnTo>
                  <a:pt x="6680383" y="485770"/>
                </a:lnTo>
                <a:lnTo>
                  <a:pt x="6680383" y="483644"/>
                </a:lnTo>
                <a:cubicBezTo>
                  <a:pt x="6680383" y="483836"/>
                  <a:pt x="6679891" y="483677"/>
                  <a:pt x="6678908" y="483167"/>
                </a:cubicBezTo>
                <a:close/>
                <a:moveTo>
                  <a:pt x="2100337" y="482636"/>
                </a:moveTo>
                <a:cubicBezTo>
                  <a:pt x="2097969" y="488278"/>
                  <a:pt x="2094241" y="491099"/>
                  <a:pt x="2089148" y="491099"/>
                </a:cubicBezTo>
                <a:cubicBezTo>
                  <a:pt x="2086628" y="491099"/>
                  <a:pt x="2085371" y="490905"/>
                  <a:pt x="2085371" y="490517"/>
                </a:cubicBezTo>
                <a:lnTo>
                  <a:pt x="2085371" y="491103"/>
                </a:lnTo>
                <a:lnTo>
                  <a:pt x="2090924" y="494167"/>
                </a:lnTo>
                <a:lnTo>
                  <a:pt x="2092695" y="494167"/>
                </a:lnTo>
                <a:cubicBezTo>
                  <a:pt x="2099912" y="490258"/>
                  <a:pt x="2103562" y="487899"/>
                  <a:pt x="2103642" y="487091"/>
                </a:cubicBezTo>
                <a:lnTo>
                  <a:pt x="2103642" y="486867"/>
                </a:lnTo>
                <a:cubicBezTo>
                  <a:pt x="2101439" y="486867"/>
                  <a:pt x="2100337" y="485457"/>
                  <a:pt x="2100337" y="482636"/>
                </a:cubicBezTo>
                <a:close/>
                <a:moveTo>
                  <a:pt x="204336" y="482140"/>
                </a:moveTo>
                <a:lnTo>
                  <a:pt x="202313" y="484163"/>
                </a:lnTo>
                <a:lnTo>
                  <a:pt x="202313" y="486186"/>
                </a:lnTo>
                <a:lnTo>
                  <a:pt x="207438" y="486186"/>
                </a:lnTo>
                <a:lnTo>
                  <a:pt x="207438" y="485242"/>
                </a:lnTo>
                <a:lnTo>
                  <a:pt x="206494" y="482140"/>
                </a:lnTo>
                <a:close/>
                <a:moveTo>
                  <a:pt x="3576716" y="482090"/>
                </a:moveTo>
                <a:cubicBezTo>
                  <a:pt x="3574377" y="482090"/>
                  <a:pt x="3571860" y="483125"/>
                  <a:pt x="3569163" y="485193"/>
                </a:cubicBezTo>
                <a:cubicBezTo>
                  <a:pt x="3570242" y="488070"/>
                  <a:pt x="3571321" y="489509"/>
                  <a:pt x="3572400" y="489509"/>
                </a:cubicBezTo>
                <a:lnTo>
                  <a:pt x="3577795" y="489509"/>
                </a:lnTo>
                <a:lnTo>
                  <a:pt x="3580897" y="486272"/>
                </a:lnTo>
                <a:lnTo>
                  <a:pt x="3580897" y="482090"/>
                </a:lnTo>
                <a:close/>
                <a:moveTo>
                  <a:pt x="2550479" y="481843"/>
                </a:moveTo>
                <a:lnTo>
                  <a:pt x="2551558" y="481843"/>
                </a:lnTo>
                <a:lnTo>
                  <a:pt x="2555873" y="486159"/>
                </a:lnTo>
                <a:lnTo>
                  <a:pt x="2555873" y="488318"/>
                </a:lnTo>
                <a:cubicBezTo>
                  <a:pt x="2555153" y="490475"/>
                  <a:pt x="2552952" y="491555"/>
                  <a:pt x="2549265" y="491555"/>
                </a:cubicBezTo>
                <a:lnTo>
                  <a:pt x="2547107" y="485080"/>
                </a:lnTo>
                <a:close/>
                <a:moveTo>
                  <a:pt x="4154145" y="481739"/>
                </a:moveTo>
                <a:lnTo>
                  <a:pt x="4154145" y="485018"/>
                </a:lnTo>
                <a:lnTo>
                  <a:pt x="4158617" y="485018"/>
                </a:lnTo>
                <a:lnTo>
                  <a:pt x="4158617" y="481739"/>
                </a:lnTo>
                <a:close/>
                <a:moveTo>
                  <a:pt x="215666" y="481061"/>
                </a:moveTo>
                <a:lnTo>
                  <a:pt x="214587" y="486186"/>
                </a:lnTo>
                <a:lnTo>
                  <a:pt x="215666" y="486186"/>
                </a:lnTo>
                <a:lnTo>
                  <a:pt x="214587" y="487265"/>
                </a:lnTo>
                <a:lnTo>
                  <a:pt x="214587" y="489288"/>
                </a:lnTo>
                <a:lnTo>
                  <a:pt x="215666" y="489288"/>
                </a:lnTo>
                <a:lnTo>
                  <a:pt x="215666" y="487265"/>
                </a:lnTo>
                <a:lnTo>
                  <a:pt x="216745" y="487265"/>
                </a:lnTo>
                <a:lnTo>
                  <a:pt x="215666" y="486186"/>
                </a:lnTo>
                <a:lnTo>
                  <a:pt x="215666" y="485242"/>
                </a:lnTo>
                <a:lnTo>
                  <a:pt x="216745" y="482140"/>
                </a:lnTo>
                <a:lnTo>
                  <a:pt x="216745" y="481061"/>
                </a:lnTo>
                <a:close/>
                <a:moveTo>
                  <a:pt x="70135" y="481061"/>
                </a:moveTo>
                <a:lnTo>
                  <a:pt x="70135" y="482140"/>
                </a:lnTo>
                <a:lnTo>
                  <a:pt x="72293" y="484163"/>
                </a:lnTo>
                <a:lnTo>
                  <a:pt x="73237" y="483084"/>
                </a:lnTo>
                <a:lnTo>
                  <a:pt x="73237" y="482140"/>
                </a:lnTo>
                <a:lnTo>
                  <a:pt x="72293" y="481061"/>
                </a:lnTo>
                <a:close/>
                <a:moveTo>
                  <a:pt x="1667426" y="481010"/>
                </a:moveTo>
                <a:lnTo>
                  <a:pt x="1669583" y="483168"/>
                </a:lnTo>
                <a:lnTo>
                  <a:pt x="1669583" y="481010"/>
                </a:lnTo>
                <a:close/>
                <a:moveTo>
                  <a:pt x="7271313" y="480925"/>
                </a:moveTo>
                <a:lnTo>
                  <a:pt x="7271313" y="483083"/>
                </a:lnTo>
                <a:lnTo>
                  <a:pt x="7273471" y="483083"/>
                </a:lnTo>
                <a:lnTo>
                  <a:pt x="7273471" y="480925"/>
                </a:lnTo>
                <a:close/>
                <a:moveTo>
                  <a:pt x="7259309" y="480925"/>
                </a:moveTo>
                <a:lnTo>
                  <a:pt x="7258230" y="484162"/>
                </a:lnTo>
                <a:lnTo>
                  <a:pt x="7258230" y="485241"/>
                </a:lnTo>
                <a:lnTo>
                  <a:pt x="7259309" y="485241"/>
                </a:lnTo>
                <a:lnTo>
                  <a:pt x="7260388" y="482004"/>
                </a:lnTo>
                <a:lnTo>
                  <a:pt x="7260388" y="480925"/>
                </a:lnTo>
                <a:close/>
                <a:moveTo>
                  <a:pt x="8119298" y="478182"/>
                </a:moveTo>
                <a:cubicBezTo>
                  <a:pt x="8116421" y="479620"/>
                  <a:pt x="8114982" y="481824"/>
                  <a:pt x="8114982" y="484791"/>
                </a:cubicBezTo>
                <a:lnTo>
                  <a:pt x="8118219" y="485870"/>
                </a:lnTo>
                <a:cubicBezTo>
                  <a:pt x="8122625" y="485150"/>
                  <a:pt x="8124828" y="484071"/>
                  <a:pt x="8124828" y="482633"/>
                </a:cubicBezTo>
                <a:lnTo>
                  <a:pt x="8124828" y="479261"/>
                </a:lnTo>
                <a:close/>
                <a:moveTo>
                  <a:pt x="3099675" y="476695"/>
                </a:moveTo>
                <a:lnTo>
                  <a:pt x="3097517" y="484113"/>
                </a:lnTo>
                <a:lnTo>
                  <a:pt x="3098596" y="485192"/>
                </a:lnTo>
                <a:lnTo>
                  <a:pt x="3099675" y="485192"/>
                </a:lnTo>
                <a:lnTo>
                  <a:pt x="3100754" y="478718"/>
                </a:lnTo>
                <a:lnTo>
                  <a:pt x="3100754" y="476695"/>
                </a:lnTo>
                <a:close/>
                <a:moveTo>
                  <a:pt x="9189025" y="475234"/>
                </a:moveTo>
                <a:cubicBezTo>
                  <a:pt x="9188159" y="475914"/>
                  <a:pt x="9186513" y="476518"/>
                  <a:pt x="9184087" y="477048"/>
                </a:cubicBezTo>
                <a:lnTo>
                  <a:pt x="9182693" y="477245"/>
                </a:lnTo>
                <a:lnTo>
                  <a:pt x="9185069" y="477245"/>
                </a:lnTo>
                <a:lnTo>
                  <a:pt x="9191417" y="482534"/>
                </a:lnTo>
                <a:lnTo>
                  <a:pt x="9192104" y="482534"/>
                </a:lnTo>
                <a:lnTo>
                  <a:pt x="9200437" y="479361"/>
                </a:lnTo>
                <a:cubicBezTo>
                  <a:pt x="9204209" y="479361"/>
                  <a:pt x="9210934" y="483393"/>
                  <a:pt x="9220611" y="491457"/>
                </a:cubicBezTo>
                <a:lnTo>
                  <a:pt x="9220611" y="495539"/>
                </a:lnTo>
                <a:lnTo>
                  <a:pt x="9216379" y="501809"/>
                </a:lnTo>
                <a:lnTo>
                  <a:pt x="9217427" y="511756"/>
                </a:lnTo>
                <a:lnTo>
                  <a:pt x="9216379" y="519950"/>
                </a:lnTo>
                <a:lnTo>
                  <a:pt x="9216832" y="521677"/>
                </a:lnTo>
                <a:lnTo>
                  <a:pt x="9216883" y="521677"/>
                </a:lnTo>
                <a:lnTo>
                  <a:pt x="9222720" y="517446"/>
                </a:lnTo>
                <a:lnTo>
                  <a:pt x="9237424" y="523793"/>
                </a:lnTo>
                <a:lnTo>
                  <a:pt x="9242587" y="523793"/>
                </a:lnTo>
                <a:lnTo>
                  <a:pt x="9243692" y="520725"/>
                </a:lnTo>
                <a:lnTo>
                  <a:pt x="9242111" y="520725"/>
                </a:lnTo>
                <a:cubicBezTo>
                  <a:pt x="9237774" y="520725"/>
                  <a:pt x="9234459" y="518962"/>
                  <a:pt x="9232166" y="515435"/>
                </a:cubicBezTo>
                <a:cubicBezTo>
                  <a:pt x="9227325" y="515435"/>
                  <a:pt x="9223787" y="506871"/>
                  <a:pt x="9221553" y="489742"/>
                </a:cubicBezTo>
                <a:cubicBezTo>
                  <a:pt x="9217663" y="486028"/>
                  <a:pt x="9215505" y="481722"/>
                  <a:pt x="9215081" y="476823"/>
                </a:cubicBezTo>
                <a:lnTo>
                  <a:pt x="9218255" y="476730"/>
                </a:lnTo>
                <a:lnTo>
                  <a:pt x="9211505" y="476292"/>
                </a:lnTo>
                <a:lnTo>
                  <a:pt x="9204049" y="477350"/>
                </a:lnTo>
                <a:close/>
                <a:moveTo>
                  <a:pt x="4157319" y="474466"/>
                </a:moveTo>
                <a:lnTo>
                  <a:pt x="4157689" y="474598"/>
                </a:lnTo>
                <a:lnTo>
                  <a:pt x="4157821" y="474466"/>
                </a:lnTo>
                <a:close/>
                <a:moveTo>
                  <a:pt x="9229591" y="474176"/>
                </a:moveTo>
                <a:lnTo>
                  <a:pt x="9229408" y="474358"/>
                </a:lnTo>
                <a:lnTo>
                  <a:pt x="9231439" y="475129"/>
                </a:lnTo>
                <a:lnTo>
                  <a:pt x="9233644" y="474176"/>
                </a:lnTo>
                <a:close/>
                <a:moveTo>
                  <a:pt x="1216281" y="473727"/>
                </a:moveTo>
                <a:lnTo>
                  <a:pt x="1214123" y="475885"/>
                </a:lnTo>
                <a:lnTo>
                  <a:pt x="1215201" y="476964"/>
                </a:lnTo>
                <a:lnTo>
                  <a:pt x="1218439" y="476964"/>
                </a:lnTo>
                <a:lnTo>
                  <a:pt x="1218439" y="475885"/>
                </a:lnTo>
                <a:close/>
                <a:moveTo>
                  <a:pt x="3223760" y="473323"/>
                </a:moveTo>
                <a:lnTo>
                  <a:pt x="3221468" y="475481"/>
                </a:lnTo>
                <a:lnTo>
                  <a:pt x="3222681" y="476695"/>
                </a:lnTo>
                <a:lnTo>
                  <a:pt x="3224839" y="476695"/>
                </a:lnTo>
                <a:lnTo>
                  <a:pt x="3224839" y="473323"/>
                </a:lnTo>
                <a:close/>
                <a:moveTo>
                  <a:pt x="7162334" y="472159"/>
                </a:moveTo>
                <a:lnTo>
                  <a:pt x="7162334" y="475530"/>
                </a:lnTo>
                <a:lnTo>
                  <a:pt x="7164626" y="477688"/>
                </a:lnTo>
                <a:lnTo>
                  <a:pt x="7166784" y="477688"/>
                </a:lnTo>
                <a:lnTo>
                  <a:pt x="7166784" y="474451"/>
                </a:lnTo>
                <a:lnTo>
                  <a:pt x="7164626" y="472159"/>
                </a:lnTo>
                <a:close/>
                <a:moveTo>
                  <a:pt x="6605799" y="471557"/>
                </a:moveTo>
                <a:lnTo>
                  <a:pt x="6605799" y="474837"/>
                </a:lnTo>
                <a:lnTo>
                  <a:pt x="6610270" y="474837"/>
                </a:lnTo>
                <a:lnTo>
                  <a:pt x="6610270" y="471557"/>
                </a:lnTo>
                <a:close/>
                <a:moveTo>
                  <a:pt x="3733441" y="471435"/>
                </a:moveTo>
                <a:lnTo>
                  <a:pt x="3731283" y="473459"/>
                </a:lnTo>
                <a:lnTo>
                  <a:pt x="3740859" y="482090"/>
                </a:lnTo>
                <a:lnTo>
                  <a:pt x="3741938" y="482090"/>
                </a:lnTo>
                <a:lnTo>
                  <a:pt x="3741938" y="479933"/>
                </a:lnTo>
                <a:cubicBezTo>
                  <a:pt x="3738431" y="476156"/>
                  <a:pt x="3736678" y="473324"/>
                  <a:pt x="3736678" y="471435"/>
                </a:cubicBezTo>
                <a:close/>
                <a:moveTo>
                  <a:pt x="9243716" y="471284"/>
                </a:moveTo>
                <a:lnTo>
                  <a:pt x="9241794" y="473518"/>
                </a:lnTo>
                <a:lnTo>
                  <a:pt x="9250257" y="474303"/>
                </a:lnTo>
                <a:lnTo>
                  <a:pt x="9247017" y="473431"/>
                </a:lnTo>
                <a:close/>
                <a:moveTo>
                  <a:pt x="3589529" y="470356"/>
                </a:moveTo>
                <a:lnTo>
                  <a:pt x="3585213" y="473459"/>
                </a:lnTo>
                <a:lnTo>
                  <a:pt x="3585213" y="476696"/>
                </a:lnTo>
                <a:lnTo>
                  <a:pt x="3587371" y="476696"/>
                </a:lnTo>
                <a:cubicBezTo>
                  <a:pt x="3588809" y="476336"/>
                  <a:pt x="3590203" y="474582"/>
                  <a:pt x="3591552" y="471435"/>
                </a:cubicBezTo>
                <a:lnTo>
                  <a:pt x="3590608" y="470356"/>
                </a:lnTo>
                <a:close/>
                <a:moveTo>
                  <a:pt x="7268076" y="468921"/>
                </a:moveTo>
                <a:cubicBezTo>
                  <a:pt x="7268076" y="471079"/>
                  <a:pt x="7267312" y="472159"/>
                  <a:pt x="7265783" y="472159"/>
                </a:cubicBezTo>
                <a:lnTo>
                  <a:pt x="7263625" y="470000"/>
                </a:lnTo>
                <a:lnTo>
                  <a:pt x="7262546" y="475530"/>
                </a:lnTo>
                <a:lnTo>
                  <a:pt x="7262546" y="476609"/>
                </a:lnTo>
                <a:lnTo>
                  <a:pt x="7263625" y="476609"/>
                </a:lnTo>
                <a:lnTo>
                  <a:pt x="7263625" y="474451"/>
                </a:lnTo>
                <a:lnTo>
                  <a:pt x="7265783" y="474451"/>
                </a:lnTo>
                <a:lnTo>
                  <a:pt x="7265783" y="476609"/>
                </a:lnTo>
                <a:lnTo>
                  <a:pt x="7266862" y="476609"/>
                </a:lnTo>
                <a:cubicBezTo>
                  <a:pt x="7266862" y="474361"/>
                  <a:pt x="7268346" y="473237"/>
                  <a:pt x="7271313" y="473237"/>
                </a:cubicBezTo>
                <a:lnTo>
                  <a:pt x="7271313" y="472159"/>
                </a:lnTo>
                <a:close/>
                <a:moveTo>
                  <a:pt x="211619" y="468787"/>
                </a:moveTo>
                <a:cubicBezTo>
                  <a:pt x="211619" y="471485"/>
                  <a:pt x="209911" y="472833"/>
                  <a:pt x="206494" y="472833"/>
                </a:cubicBezTo>
                <a:lnTo>
                  <a:pt x="206494" y="477959"/>
                </a:lnTo>
                <a:lnTo>
                  <a:pt x="209461" y="477959"/>
                </a:lnTo>
                <a:lnTo>
                  <a:pt x="212564" y="475936"/>
                </a:lnTo>
                <a:lnTo>
                  <a:pt x="214587" y="479038"/>
                </a:lnTo>
                <a:lnTo>
                  <a:pt x="213643" y="480117"/>
                </a:lnTo>
                <a:lnTo>
                  <a:pt x="213643" y="481061"/>
                </a:lnTo>
                <a:lnTo>
                  <a:pt x="216745" y="480117"/>
                </a:lnTo>
                <a:cubicBezTo>
                  <a:pt x="216745" y="474991"/>
                  <a:pt x="215036" y="471215"/>
                  <a:pt x="211619" y="468787"/>
                </a:cubicBezTo>
                <a:close/>
                <a:moveTo>
                  <a:pt x="4218643" y="468620"/>
                </a:moveTo>
                <a:lnTo>
                  <a:pt x="4216289" y="470736"/>
                </a:lnTo>
                <a:lnTo>
                  <a:pt x="4208469" y="469678"/>
                </a:lnTo>
                <a:lnTo>
                  <a:pt x="4187310" y="470658"/>
                </a:lnTo>
                <a:lnTo>
                  <a:pt x="4185198" y="471423"/>
                </a:lnTo>
                <a:lnTo>
                  <a:pt x="4183804" y="471423"/>
                </a:lnTo>
                <a:cubicBezTo>
                  <a:pt x="4187554" y="472673"/>
                  <a:pt x="4189430" y="475790"/>
                  <a:pt x="4189430" y="480772"/>
                </a:cubicBezTo>
                <a:lnTo>
                  <a:pt x="4184294" y="487977"/>
                </a:lnTo>
                <a:lnTo>
                  <a:pt x="4186256" y="495867"/>
                </a:lnTo>
                <a:lnTo>
                  <a:pt x="4185198" y="498906"/>
                </a:lnTo>
                <a:lnTo>
                  <a:pt x="4186256" y="502838"/>
                </a:lnTo>
                <a:lnTo>
                  <a:pt x="4185198" y="505197"/>
                </a:lnTo>
                <a:cubicBezTo>
                  <a:pt x="4187314" y="505795"/>
                  <a:pt x="4188372" y="508441"/>
                  <a:pt x="4188372" y="513133"/>
                </a:cubicBezTo>
                <a:lnTo>
                  <a:pt x="4188372" y="514191"/>
                </a:lnTo>
                <a:lnTo>
                  <a:pt x="4185472" y="518468"/>
                </a:lnTo>
                <a:lnTo>
                  <a:pt x="4188372" y="525203"/>
                </a:lnTo>
                <a:lnTo>
                  <a:pt x="4187314" y="529439"/>
                </a:lnTo>
                <a:lnTo>
                  <a:pt x="4189430" y="536547"/>
                </a:lnTo>
                <a:lnTo>
                  <a:pt x="4188521" y="541246"/>
                </a:lnTo>
                <a:lnTo>
                  <a:pt x="4190511" y="541246"/>
                </a:lnTo>
                <a:lnTo>
                  <a:pt x="4201095" y="538205"/>
                </a:lnTo>
                <a:lnTo>
                  <a:pt x="4206524" y="538205"/>
                </a:lnTo>
                <a:lnTo>
                  <a:pt x="4216159" y="539130"/>
                </a:lnTo>
                <a:lnTo>
                  <a:pt x="4221843" y="538205"/>
                </a:lnTo>
                <a:lnTo>
                  <a:pt x="4222231" y="538860"/>
                </a:lnTo>
                <a:lnTo>
                  <a:pt x="4222119" y="538473"/>
                </a:lnTo>
                <a:lnTo>
                  <a:pt x="4226350" y="533286"/>
                </a:lnTo>
                <a:lnTo>
                  <a:pt x="4227990" y="533286"/>
                </a:lnTo>
                <a:cubicBezTo>
                  <a:pt x="4222665" y="533286"/>
                  <a:pt x="4220003" y="531014"/>
                  <a:pt x="4220003" y="526469"/>
                </a:cubicBezTo>
                <a:lnTo>
                  <a:pt x="4222015" y="525881"/>
                </a:lnTo>
                <a:lnTo>
                  <a:pt x="4217887" y="520309"/>
                </a:lnTo>
                <a:cubicBezTo>
                  <a:pt x="4217887" y="511552"/>
                  <a:pt x="4218592" y="504984"/>
                  <a:pt x="4220003" y="500606"/>
                </a:cubicBezTo>
                <a:lnTo>
                  <a:pt x="4225086" y="495346"/>
                </a:lnTo>
                <a:lnTo>
                  <a:pt x="4222540" y="493244"/>
                </a:lnTo>
                <a:cubicBezTo>
                  <a:pt x="4221130" y="491147"/>
                  <a:pt x="4219579" y="488002"/>
                  <a:pt x="4217887" y="483808"/>
                </a:cubicBezTo>
                <a:lnTo>
                  <a:pt x="4220003" y="468620"/>
                </a:lnTo>
                <a:close/>
                <a:moveTo>
                  <a:pt x="4109689" y="467908"/>
                </a:moveTo>
                <a:lnTo>
                  <a:pt x="4106275" y="468382"/>
                </a:lnTo>
                <a:lnTo>
                  <a:pt x="4106275" y="471212"/>
                </a:lnTo>
                <a:lnTo>
                  <a:pt x="4109689" y="470736"/>
                </a:lnTo>
                <a:close/>
                <a:moveTo>
                  <a:pt x="6610030" y="467907"/>
                </a:moveTo>
                <a:lnTo>
                  <a:pt x="6610030" y="469547"/>
                </a:lnTo>
                <a:lnTo>
                  <a:pt x="6613455" y="469547"/>
                </a:lnTo>
                <a:lnTo>
                  <a:pt x="6612386" y="468384"/>
                </a:lnTo>
                <a:lnTo>
                  <a:pt x="6610612" y="468384"/>
                </a:lnTo>
                <a:cubicBezTo>
                  <a:pt x="6610224" y="468384"/>
                  <a:pt x="6610030" y="468225"/>
                  <a:pt x="6610030" y="467907"/>
                </a:cubicBezTo>
                <a:close/>
                <a:moveTo>
                  <a:pt x="3702554" y="467119"/>
                </a:moveTo>
                <a:cubicBezTo>
                  <a:pt x="3687628" y="467659"/>
                  <a:pt x="3680165" y="469097"/>
                  <a:pt x="3680165" y="471435"/>
                </a:cubicBezTo>
                <a:lnTo>
                  <a:pt x="3682188" y="481011"/>
                </a:lnTo>
                <a:lnTo>
                  <a:pt x="3680165" y="487351"/>
                </a:lnTo>
                <a:lnTo>
                  <a:pt x="3680165" y="489509"/>
                </a:lnTo>
                <a:cubicBezTo>
                  <a:pt x="3680165" y="491667"/>
                  <a:pt x="3682997" y="493105"/>
                  <a:pt x="3688662" y="493825"/>
                </a:cubicBezTo>
                <a:lnTo>
                  <a:pt x="3693922" y="491667"/>
                </a:lnTo>
                <a:lnTo>
                  <a:pt x="3709973" y="496927"/>
                </a:lnTo>
                <a:lnTo>
                  <a:pt x="3713210" y="495848"/>
                </a:lnTo>
                <a:lnTo>
                  <a:pt x="3713210" y="491667"/>
                </a:lnTo>
                <a:cubicBezTo>
                  <a:pt x="3708174" y="489868"/>
                  <a:pt x="3705657" y="488070"/>
                  <a:pt x="3705657" y="486272"/>
                </a:cubicBezTo>
                <a:lnTo>
                  <a:pt x="3705657" y="470356"/>
                </a:lnTo>
                <a:close/>
                <a:moveTo>
                  <a:pt x="2187880" y="466398"/>
                </a:moveTo>
                <a:lnTo>
                  <a:pt x="2187880" y="469677"/>
                </a:lnTo>
                <a:lnTo>
                  <a:pt x="2191293" y="466398"/>
                </a:lnTo>
                <a:close/>
                <a:moveTo>
                  <a:pt x="3620415" y="466040"/>
                </a:moveTo>
                <a:cubicBezTo>
                  <a:pt x="3612772" y="469097"/>
                  <a:pt x="3608501" y="472290"/>
                  <a:pt x="3607602" y="475616"/>
                </a:cubicBezTo>
                <a:lnTo>
                  <a:pt x="3607602" y="477775"/>
                </a:lnTo>
                <a:cubicBezTo>
                  <a:pt x="3607602" y="487755"/>
                  <a:pt x="3611154" y="492746"/>
                  <a:pt x="3618257" y="492746"/>
                </a:cubicBezTo>
                <a:lnTo>
                  <a:pt x="3624731" y="491667"/>
                </a:lnTo>
                <a:lnTo>
                  <a:pt x="3631070" y="492746"/>
                </a:lnTo>
                <a:cubicBezTo>
                  <a:pt x="3634127" y="492746"/>
                  <a:pt x="3635881" y="487036"/>
                  <a:pt x="3636331" y="475616"/>
                </a:cubicBezTo>
                <a:lnTo>
                  <a:pt x="3637410" y="474538"/>
                </a:lnTo>
                <a:lnTo>
                  <a:pt x="3637410" y="473459"/>
                </a:lnTo>
                <a:cubicBezTo>
                  <a:pt x="3632644" y="469772"/>
                  <a:pt x="3626979" y="467299"/>
                  <a:pt x="3620415" y="466040"/>
                </a:cubicBezTo>
                <a:close/>
                <a:moveTo>
                  <a:pt x="1651241" y="465904"/>
                </a:moveTo>
                <a:cubicBezTo>
                  <a:pt x="1647464" y="465904"/>
                  <a:pt x="1644946" y="467343"/>
                  <a:pt x="1643688" y="470220"/>
                </a:cubicBezTo>
                <a:lnTo>
                  <a:pt x="1643688" y="472379"/>
                </a:lnTo>
                <a:lnTo>
                  <a:pt x="1650162" y="477773"/>
                </a:lnTo>
                <a:lnTo>
                  <a:pt x="1653398" y="474536"/>
                </a:lnTo>
                <a:lnTo>
                  <a:pt x="1652319" y="469141"/>
                </a:lnTo>
                <a:lnTo>
                  <a:pt x="1652319" y="465904"/>
                </a:lnTo>
                <a:close/>
                <a:moveTo>
                  <a:pt x="3167382" y="465770"/>
                </a:moveTo>
                <a:cubicBezTo>
                  <a:pt x="3167742" y="467299"/>
                  <a:pt x="3169585" y="468738"/>
                  <a:pt x="3172912" y="470086"/>
                </a:cubicBezTo>
                <a:lnTo>
                  <a:pt x="3186130" y="468063"/>
                </a:lnTo>
                <a:lnTo>
                  <a:pt x="3187209" y="468063"/>
                </a:lnTo>
                <a:lnTo>
                  <a:pt x="3191660" y="472379"/>
                </a:lnTo>
                <a:lnTo>
                  <a:pt x="3191660" y="473323"/>
                </a:lnTo>
                <a:cubicBezTo>
                  <a:pt x="3191660" y="474762"/>
                  <a:pt x="3186130" y="476201"/>
                  <a:pt x="3175070" y="477639"/>
                </a:cubicBezTo>
                <a:lnTo>
                  <a:pt x="3165090" y="474402"/>
                </a:lnTo>
                <a:lnTo>
                  <a:pt x="3155109" y="475481"/>
                </a:lnTo>
                <a:lnTo>
                  <a:pt x="3154030" y="475481"/>
                </a:lnTo>
                <a:lnTo>
                  <a:pt x="3151737" y="473323"/>
                </a:lnTo>
                <a:lnTo>
                  <a:pt x="3151737" y="472379"/>
                </a:lnTo>
                <a:cubicBezTo>
                  <a:pt x="3151737" y="469951"/>
                  <a:pt x="3156952" y="467749"/>
                  <a:pt x="3167382" y="465770"/>
                </a:cubicBezTo>
                <a:close/>
                <a:moveTo>
                  <a:pt x="210540" y="464741"/>
                </a:moveTo>
                <a:lnTo>
                  <a:pt x="212564" y="466764"/>
                </a:lnTo>
                <a:lnTo>
                  <a:pt x="212564" y="464741"/>
                </a:lnTo>
                <a:close/>
                <a:moveTo>
                  <a:pt x="9089320" y="464549"/>
                </a:moveTo>
                <a:lnTo>
                  <a:pt x="9089320" y="468886"/>
                </a:lnTo>
                <a:lnTo>
                  <a:pt x="9092734" y="468886"/>
                </a:lnTo>
                <a:lnTo>
                  <a:pt x="9092734" y="464549"/>
                </a:lnTo>
                <a:close/>
                <a:moveTo>
                  <a:pt x="4132117" y="464531"/>
                </a:moveTo>
                <a:lnTo>
                  <a:pt x="4124077" y="471187"/>
                </a:lnTo>
                <a:cubicBezTo>
                  <a:pt x="4114264" y="479085"/>
                  <a:pt x="4108411" y="483035"/>
                  <a:pt x="4106520" y="483035"/>
                </a:cubicBezTo>
                <a:lnTo>
                  <a:pt x="4101823" y="481977"/>
                </a:lnTo>
                <a:cubicBezTo>
                  <a:pt x="4095545" y="484330"/>
                  <a:pt x="4086242" y="490502"/>
                  <a:pt x="4073914" y="500491"/>
                </a:cubicBezTo>
                <a:cubicBezTo>
                  <a:pt x="4066264" y="500491"/>
                  <a:pt x="4061394" y="502508"/>
                  <a:pt x="4059303" y="506541"/>
                </a:cubicBezTo>
                <a:lnTo>
                  <a:pt x="4058046" y="507719"/>
                </a:lnTo>
                <a:lnTo>
                  <a:pt x="4059115" y="507393"/>
                </a:lnTo>
                <a:lnTo>
                  <a:pt x="4067279" y="509378"/>
                </a:lnTo>
                <a:lnTo>
                  <a:pt x="4075861" y="505277"/>
                </a:lnTo>
                <a:lnTo>
                  <a:pt x="4082702" y="507393"/>
                </a:lnTo>
                <a:lnTo>
                  <a:pt x="4091520" y="506498"/>
                </a:lnTo>
                <a:lnTo>
                  <a:pt x="4091552" y="506472"/>
                </a:lnTo>
                <a:cubicBezTo>
                  <a:pt x="4093844" y="505529"/>
                  <a:pt x="4099573" y="504521"/>
                  <a:pt x="4108739" y="503447"/>
                </a:cubicBezTo>
                <a:lnTo>
                  <a:pt x="4110098" y="502236"/>
                </a:lnTo>
                <a:lnTo>
                  <a:pt x="4118342" y="503294"/>
                </a:lnTo>
                <a:lnTo>
                  <a:pt x="4128698" y="500120"/>
                </a:lnTo>
                <a:lnTo>
                  <a:pt x="4131796" y="507646"/>
                </a:lnTo>
                <a:lnTo>
                  <a:pt x="4131796" y="502512"/>
                </a:lnTo>
                <a:lnTo>
                  <a:pt x="4133912" y="494805"/>
                </a:lnTo>
                <a:lnTo>
                  <a:pt x="4129680" y="483576"/>
                </a:lnTo>
                <a:lnTo>
                  <a:pt x="4132854" y="468968"/>
                </a:lnTo>
                <a:close/>
                <a:moveTo>
                  <a:pt x="8211283" y="464020"/>
                </a:moveTo>
                <a:cubicBezTo>
                  <a:pt x="8204360" y="468336"/>
                  <a:pt x="8197436" y="470494"/>
                  <a:pt x="8190512" y="470494"/>
                </a:cubicBezTo>
                <a:lnTo>
                  <a:pt x="8183904" y="469415"/>
                </a:lnTo>
                <a:lnTo>
                  <a:pt x="8180667" y="470494"/>
                </a:lnTo>
                <a:lnTo>
                  <a:pt x="8170821" y="469415"/>
                </a:lnTo>
                <a:lnTo>
                  <a:pt x="8159761" y="469415"/>
                </a:lnTo>
                <a:lnTo>
                  <a:pt x="8155445" y="466178"/>
                </a:lnTo>
                <a:lnTo>
                  <a:pt x="8152208" y="466178"/>
                </a:lnTo>
                <a:lnTo>
                  <a:pt x="8148836" y="471708"/>
                </a:lnTo>
                <a:lnTo>
                  <a:pt x="8149915" y="490321"/>
                </a:lnTo>
                <a:cubicBezTo>
                  <a:pt x="8148656" y="490321"/>
                  <a:pt x="8147577" y="492119"/>
                  <a:pt x="8146678" y="495716"/>
                </a:cubicBezTo>
                <a:lnTo>
                  <a:pt x="8149915" y="496795"/>
                </a:lnTo>
                <a:lnTo>
                  <a:pt x="8156524" y="494637"/>
                </a:lnTo>
                <a:lnTo>
                  <a:pt x="8157603" y="494637"/>
                </a:lnTo>
                <a:cubicBezTo>
                  <a:pt x="8160031" y="494637"/>
                  <a:pt x="8162593" y="495716"/>
                  <a:pt x="8165291" y="497873"/>
                </a:cubicBezTo>
                <a:lnTo>
                  <a:pt x="8167449" y="497873"/>
                </a:lnTo>
                <a:cubicBezTo>
                  <a:pt x="8169337" y="495896"/>
                  <a:pt x="8174462" y="494457"/>
                  <a:pt x="8182825" y="493558"/>
                </a:cubicBezTo>
                <a:lnTo>
                  <a:pt x="8183904" y="492479"/>
                </a:lnTo>
                <a:lnTo>
                  <a:pt x="8184983" y="492479"/>
                </a:lnTo>
                <a:lnTo>
                  <a:pt x="8193750" y="494637"/>
                </a:lnTo>
                <a:lnTo>
                  <a:pt x="8205754" y="491400"/>
                </a:lnTo>
                <a:cubicBezTo>
                  <a:pt x="8212138" y="494277"/>
                  <a:pt x="8216903" y="495716"/>
                  <a:pt x="8220050" y="495716"/>
                </a:cubicBezTo>
                <a:lnTo>
                  <a:pt x="8223287" y="493558"/>
                </a:lnTo>
                <a:lnTo>
                  <a:pt x="8222208" y="485870"/>
                </a:lnTo>
                <a:lnTo>
                  <a:pt x="8222208" y="471708"/>
                </a:lnTo>
                <a:cubicBezTo>
                  <a:pt x="8222208" y="469999"/>
                  <a:pt x="8218567" y="467437"/>
                  <a:pt x="8211283" y="464020"/>
                </a:cubicBezTo>
                <a:close/>
                <a:moveTo>
                  <a:pt x="2135792" y="463131"/>
                </a:moveTo>
                <a:lnTo>
                  <a:pt x="2136150" y="467020"/>
                </a:lnTo>
                <a:lnTo>
                  <a:pt x="2134035" y="469135"/>
                </a:lnTo>
                <a:cubicBezTo>
                  <a:pt x="2134035" y="468845"/>
                  <a:pt x="2138101" y="469850"/>
                  <a:pt x="2146236" y="472151"/>
                </a:cubicBezTo>
                <a:cubicBezTo>
                  <a:pt x="2149435" y="478194"/>
                  <a:pt x="2154938" y="482577"/>
                  <a:pt x="2162745" y="485299"/>
                </a:cubicBezTo>
                <a:lnTo>
                  <a:pt x="2164920" y="492918"/>
                </a:lnTo>
                <a:lnTo>
                  <a:pt x="2167933" y="494870"/>
                </a:lnTo>
                <a:lnTo>
                  <a:pt x="2168573" y="493215"/>
                </a:lnTo>
                <a:cubicBezTo>
                  <a:pt x="2166456" y="493215"/>
                  <a:pt x="2165398" y="491611"/>
                  <a:pt x="2165398" y="488402"/>
                </a:cubicBezTo>
                <a:lnTo>
                  <a:pt x="2165398" y="486433"/>
                </a:lnTo>
                <a:lnTo>
                  <a:pt x="2170688" y="479026"/>
                </a:lnTo>
                <a:cubicBezTo>
                  <a:pt x="2170688" y="472088"/>
                  <a:pt x="2168917" y="468619"/>
                  <a:pt x="2165378" y="468619"/>
                </a:cubicBezTo>
                <a:lnTo>
                  <a:pt x="2160190" y="467561"/>
                </a:lnTo>
                <a:lnTo>
                  <a:pt x="2142191" y="468619"/>
                </a:lnTo>
                <a:cubicBezTo>
                  <a:pt x="2140558" y="468619"/>
                  <a:pt x="2138953" y="467716"/>
                  <a:pt x="2137377" y="465910"/>
                </a:cubicBezTo>
                <a:close/>
                <a:moveTo>
                  <a:pt x="1084777" y="462802"/>
                </a:moveTo>
                <a:lnTo>
                  <a:pt x="1083698" y="468332"/>
                </a:lnTo>
                <a:lnTo>
                  <a:pt x="1083698" y="469411"/>
                </a:lnTo>
                <a:lnTo>
                  <a:pt x="1085855" y="471569"/>
                </a:lnTo>
                <a:cubicBezTo>
                  <a:pt x="1088913" y="471569"/>
                  <a:pt x="1091430" y="470130"/>
                  <a:pt x="1093408" y="467253"/>
                </a:cubicBezTo>
                <a:cubicBezTo>
                  <a:pt x="1092329" y="464286"/>
                  <a:pt x="1091250" y="462802"/>
                  <a:pt x="1090172" y="462802"/>
                </a:cubicBezTo>
                <a:close/>
                <a:moveTo>
                  <a:pt x="5087195" y="461725"/>
                </a:moveTo>
                <a:cubicBezTo>
                  <a:pt x="5085757" y="461725"/>
                  <a:pt x="5084633" y="463928"/>
                  <a:pt x="5083823" y="468334"/>
                </a:cubicBezTo>
                <a:lnTo>
                  <a:pt x="5085037" y="469413"/>
                </a:lnTo>
                <a:lnTo>
                  <a:pt x="5085037" y="470492"/>
                </a:lnTo>
                <a:lnTo>
                  <a:pt x="5083823" y="473729"/>
                </a:lnTo>
                <a:lnTo>
                  <a:pt x="5085037" y="474808"/>
                </a:lnTo>
                <a:lnTo>
                  <a:pt x="5086116" y="474808"/>
                </a:lnTo>
                <a:lnTo>
                  <a:pt x="5087195" y="470492"/>
                </a:lnTo>
                <a:lnTo>
                  <a:pt x="5086116" y="467255"/>
                </a:lnTo>
                <a:close/>
                <a:moveTo>
                  <a:pt x="4184141" y="460184"/>
                </a:moveTo>
                <a:lnTo>
                  <a:pt x="4180726" y="463463"/>
                </a:lnTo>
                <a:lnTo>
                  <a:pt x="4184141" y="463463"/>
                </a:lnTo>
                <a:close/>
                <a:moveTo>
                  <a:pt x="4149914" y="460184"/>
                </a:moveTo>
                <a:lnTo>
                  <a:pt x="4149914" y="463463"/>
                </a:lnTo>
                <a:lnTo>
                  <a:pt x="4154386" y="463463"/>
                </a:lnTo>
                <a:lnTo>
                  <a:pt x="4154386" y="460184"/>
                </a:lnTo>
                <a:close/>
                <a:moveTo>
                  <a:pt x="3658855" y="458622"/>
                </a:moveTo>
                <a:lnTo>
                  <a:pt x="3659799" y="463882"/>
                </a:lnTo>
                <a:lnTo>
                  <a:pt x="3664115" y="463882"/>
                </a:lnTo>
                <a:lnTo>
                  <a:pt x="3665194" y="458622"/>
                </a:lnTo>
                <a:close/>
                <a:moveTo>
                  <a:pt x="3084299" y="458217"/>
                </a:moveTo>
                <a:lnTo>
                  <a:pt x="3082006" y="461454"/>
                </a:lnTo>
                <a:lnTo>
                  <a:pt x="3084299" y="463612"/>
                </a:lnTo>
                <a:lnTo>
                  <a:pt x="3086457" y="463612"/>
                </a:lnTo>
                <a:lnTo>
                  <a:pt x="3086457" y="460375"/>
                </a:lnTo>
                <a:close/>
                <a:moveTo>
                  <a:pt x="7223432" y="456917"/>
                </a:moveTo>
                <a:cubicBezTo>
                  <a:pt x="7205269" y="456917"/>
                  <a:pt x="7196187" y="458761"/>
                  <a:pt x="7196187" y="462447"/>
                </a:cubicBezTo>
                <a:cubicBezTo>
                  <a:pt x="7194299" y="470810"/>
                  <a:pt x="7190657" y="477329"/>
                  <a:pt x="7185262" y="482004"/>
                </a:cubicBezTo>
                <a:lnTo>
                  <a:pt x="7185262" y="490771"/>
                </a:lnTo>
                <a:cubicBezTo>
                  <a:pt x="7185262" y="494368"/>
                  <a:pt x="7183059" y="496166"/>
                  <a:pt x="7178653" y="496166"/>
                </a:cubicBezTo>
                <a:lnTo>
                  <a:pt x="7178653" y="497245"/>
                </a:lnTo>
                <a:cubicBezTo>
                  <a:pt x="7181621" y="497245"/>
                  <a:pt x="7183104" y="497965"/>
                  <a:pt x="7183104" y="499403"/>
                </a:cubicBezTo>
                <a:lnTo>
                  <a:pt x="7183104" y="504933"/>
                </a:lnTo>
                <a:lnTo>
                  <a:pt x="7190657" y="504933"/>
                </a:lnTo>
                <a:cubicBezTo>
                  <a:pt x="7193804" y="502326"/>
                  <a:pt x="7198166" y="500842"/>
                  <a:pt x="7203740" y="500482"/>
                </a:cubicBezTo>
                <a:cubicBezTo>
                  <a:pt x="7205359" y="500482"/>
                  <a:pt x="7210439" y="504124"/>
                  <a:pt x="7218981" y="511407"/>
                </a:cubicBezTo>
                <a:cubicBezTo>
                  <a:pt x="7234267" y="517611"/>
                  <a:pt x="7241910" y="525614"/>
                  <a:pt x="7241910" y="535415"/>
                </a:cubicBezTo>
                <a:lnTo>
                  <a:pt x="7244068" y="535415"/>
                </a:lnTo>
                <a:lnTo>
                  <a:pt x="7242989" y="529885"/>
                </a:lnTo>
                <a:cubicBezTo>
                  <a:pt x="7247305" y="526108"/>
                  <a:pt x="7249463" y="523231"/>
                  <a:pt x="7249463" y="521253"/>
                </a:cubicBezTo>
                <a:lnTo>
                  <a:pt x="7245147" y="499403"/>
                </a:lnTo>
                <a:lnTo>
                  <a:pt x="7247305" y="495087"/>
                </a:lnTo>
                <a:lnTo>
                  <a:pt x="7242989" y="465684"/>
                </a:lnTo>
                <a:lnTo>
                  <a:pt x="7245147" y="457996"/>
                </a:lnTo>
                <a:lnTo>
                  <a:pt x="7244068" y="456917"/>
                </a:lnTo>
                <a:lnTo>
                  <a:pt x="7242989" y="457996"/>
                </a:lnTo>
                <a:lnTo>
                  <a:pt x="7241910" y="457996"/>
                </a:lnTo>
                <a:close/>
                <a:moveTo>
                  <a:pt x="8252960" y="456332"/>
                </a:moveTo>
                <a:cubicBezTo>
                  <a:pt x="8250712" y="456332"/>
                  <a:pt x="8248509" y="458535"/>
                  <a:pt x="8246351" y="462941"/>
                </a:cubicBezTo>
                <a:lnTo>
                  <a:pt x="8249588" y="465099"/>
                </a:lnTo>
                <a:lnTo>
                  <a:pt x="8250667" y="465099"/>
                </a:lnTo>
                <a:cubicBezTo>
                  <a:pt x="8254354" y="465099"/>
                  <a:pt x="8256557" y="463615"/>
                  <a:pt x="8257276" y="460648"/>
                </a:cubicBezTo>
                <a:cubicBezTo>
                  <a:pt x="8256736" y="458490"/>
                  <a:pt x="8255298" y="457051"/>
                  <a:pt x="8252960" y="456332"/>
                </a:cubicBezTo>
                <a:close/>
                <a:moveTo>
                  <a:pt x="4243408" y="456083"/>
                </a:moveTo>
                <a:lnTo>
                  <a:pt x="4243408" y="457379"/>
                </a:lnTo>
                <a:lnTo>
                  <a:pt x="4247880" y="457379"/>
                </a:lnTo>
                <a:lnTo>
                  <a:pt x="4247880" y="456083"/>
                </a:lnTo>
                <a:close/>
                <a:moveTo>
                  <a:pt x="5169065" y="454037"/>
                </a:moveTo>
                <a:lnTo>
                  <a:pt x="5159354" y="462804"/>
                </a:lnTo>
                <a:lnTo>
                  <a:pt x="5158140" y="467255"/>
                </a:lnTo>
                <a:lnTo>
                  <a:pt x="5163670" y="469413"/>
                </a:lnTo>
                <a:cubicBezTo>
                  <a:pt x="5167446" y="462130"/>
                  <a:pt x="5171448" y="458488"/>
                  <a:pt x="5175674" y="458488"/>
                </a:cubicBezTo>
                <a:lnTo>
                  <a:pt x="5175674" y="457409"/>
                </a:lnTo>
                <a:cubicBezTo>
                  <a:pt x="5174954" y="455161"/>
                  <a:pt x="5172751" y="454037"/>
                  <a:pt x="5169065" y="454037"/>
                </a:cubicBezTo>
                <a:close/>
                <a:moveTo>
                  <a:pt x="8238663" y="453095"/>
                </a:moveTo>
                <a:lnTo>
                  <a:pt x="8238663" y="455253"/>
                </a:lnTo>
                <a:lnTo>
                  <a:pt x="8239742" y="455253"/>
                </a:lnTo>
                <a:lnTo>
                  <a:pt x="8239742" y="453095"/>
                </a:lnTo>
                <a:close/>
                <a:moveTo>
                  <a:pt x="1608081" y="452956"/>
                </a:moveTo>
                <a:lnTo>
                  <a:pt x="1605923" y="455114"/>
                </a:lnTo>
                <a:lnTo>
                  <a:pt x="1608081" y="457272"/>
                </a:lnTo>
                <a:lnTo>
                  <a:pt x="1610239" y="457272"/>
                </a:lnTo>
                <a:lnTo>
                  <a:pt x="1612396" y="455114"/>
                </a:lnTo>
                <a:lnTo>
                  <a:pt x="1610239" y="452956"/>
                </a:lnTo>
                <a:close/>
                <a:moveTo>
                  <a:pt x="71214" y="451388"/>
                </a:moveTo>
                <a:lnTo>
                  <a:pt x="71214" y="454490"/>
                </a:lnTo>
                <a:lnTo>
                  <a:pt x="72293" y="459616"/>
                </a:lnTo>
                <a:lnTo>
                  <a:pt x="70135" y="461639"/>
                </a:lnTo>
                <a:lnTo>
                  <a:pt x="70135" y="462583"/>
                </a:lnTo>
                <a:lnTo>
                  <a:pt x="72293" y="464741"/>
                </a:lnTo>
                <a:lnTo>
                  <a:pt x="76339" y="464741"/>
                </a:lnTo>
                <a:lnTo>
                  <a:pt x="76339" y="459616"/>
                </a:lnTo>
                <a:cubicBezTo>
                  <a:pt x="73642" y="459616"/>
                  <a:pt x="72293" y="456873"/>
                  <a:pt x="72293" y="451388"/>
                </a:cubicBezTo>
                <a:close/>
                <a:moveTo>
                  <a:pt x="3740859" y="450125"/>
                </a:moveTo>
                <a:lnTo>
                  <a:pt x="3738701" y="452148"/>
                </a:lnTo>
                <a:lnTo>
                  <a:pt x="3739780" y="453227"/>
                </a:lnTo>
                <a:lnTo>
                  <a:pt x="3744096" y="453227"/>
                </a:lnTo>
                <a:lnTo>
                  <a:pt x="3744096" y="450125"/>
                </a:lnTo>
                <a:close/>
                <a:moveTo>
                  <a:pt x="4255045" y="449868"/>
                </a:moveTo>
                <a:lnTo>
                  <a:pt x="4255045" y="453280"/>
                </a:lnTo>
                <a:lnTo>
                  <a:pt x="4258459" y="453280"/>
                </a:lnTo>
                <a:lnTo>
                  <a:pt x="4258459" y="449868"/>
                </a:lnTo>
                <a:close/>
                <a:moveTo>
                  <a:pt x="5080586" y="449721"/>
                </a:moveTo>
                <a:lnTo>
                  <a:pt x="5080586" y="451879"/>
                </a:lnTo>
                <a:lnTo>
                  <a:pt x="5081665" y="451879"/>
                </a:lnTo>
                <a:lnTo>
                  <a:pt x="5081665" y="449721"/>
                </a:lnTo>
                <a:close/>
                <a:moveTo>
                  <a:pt x="1089092" y="448775"/>
                </a:moveTo>
                <a:lnTo>
                  <a:pt x="1089092" y="452012"/>
                </a:lnTo>
                <a:lnTo>
                  <a:pt x="1092329" y="452012"/>
                </a:lnTo>
                <a:lnTo>
                  <a:pt x="1092329" y="448775"/>
                </a:lnTo>
                <a:close/>
                <a:moveTo>
                  <a:pt x="1718139" y="448640"/>
                </a:moveTo>
                <a:lnTo>
                  <a:pt x="1718139" y="452956"/>
                </a:lnTo>
                <a:lnTo>
                  <a:pt x="1719218" y="452956"/>
                </a:lnTo>
                <a:lnTo>
                  <a:pt x="1719218" y="448640"/>
                </a:lnTo>
                <a:close/>
                <a:moveTo>
                  <a:pt x="4243408" y="447885"/>
                </a:moveTo>
                <a:lnTo>
                  <a:pt x="4246822" y="447885"/>
                </a:lnTo>
                <a:lnTo>
                  <a:pt x="4246822" y="448123"/>
                </a:lnTo>
                <a:lnTo>
                  <a:pt x="4243408" y="448123"/>
                </a:lnTo>
                <a:close/>
                <a:moveTo>
                  <a:pt x="3588450" y="445809"/>
                </a:moveTo>
                <a:cubicBezTo>
                  <a:pt x="3585213" y="447248"/>
                  <a:pt x="3583414" y="448686"/>
                  <a:pt x="3583055" y="450125"/>
                </a:cubicBezTo>
                <a:lnTo>
                  <a:pt x="3585213" y="452148"/>
                </a:lnTo>
                <a:lnTo>
                  <a:pt x="3590608" y="452148"/>
                </a:lnTo>
                <a:lnTo>
                  <a:pt x="3592631" y="450125"/>
                </a:lnTo>
                <a:cubicBezTo>
                  <a:pt x="3591911" y="447248"/>
                  <a:pt x="3590518" y="445809"/>
                  <a:pt x="3588450" y="445809"/>
                </a:cubicBezTo>
                <a:close/>
                <a:moveTo>
                  <a:pt x="4242350" y="444711"/>
                </a:moveTo>
                <a:lnTo>
                  <a:pt x="4242350" y="448123"/>
                </a:lnTo>
                <a:lnTo>
                  <a:pt x="4243408" y="448123"/>
                </a:lnTo>
                <a:lnTo>
                  <a:pt x="4243408" y="451164"/>
                </a:lnTo>
                <a:lnTo>
                  <a:pt x="4247880" y="451164"/>
                </a:lnTo>
                <a:lnTo>
                  <a:pt x="4247880" y="447885"/>
                </a:lnTo>
                <a:lnTo>
                  <a:pt x="4246822" y="447885"/>
                </a:lnTo>
                <a:lnTo>
                  <a:pt x="4246822" y="444711"/>
                </a:lnTo>
                <a:close/>
                <a:moveTo>
                  <a:pt x="9252281" y="443496"/>
                </a:moveTo>
                <a:lnTo>
                  <a:pt x="9239780" y="451960"/>
                </a:lnTo>
                <a:lnTo>
                  <a:pt x="9237306" y="451960"/>
                </a:lnTo>
                <a:lnTo>
                  <a:pt x="9220632" y="446670"/>
                </a:lnTo>
                <a:lnTo>
                  <a:pt x="9204154" y="448786"/>
                </a:lnTo>
                <a:lnTo>
                  <a:pt x="9190407" y="447728"/>
                </a:lnTo>
                <a:cubicBezTo>
                  <a:pt x="9189671" y="450481"/>
                  <a:pt x="9186280" y="452950"/>
                  <a:pt x="9180233" y="455133"/>
                </a:cubicBezTo>
                <a:lnTo>
                  <a:pt x="9170656" y="454076"/>
                </a:lnTo>
                <a:lnTo>
                  <a:pt x="9161263" y="457144"/>
                </a:lnTo>
                <a:lnTo>
                  <a:pt x="9168189" y="457144"/>
                </a:lnTo>
                <a:cubicBezTo>
                  <a:pt x="9170191" y="457144"/>
                  <a:pt x="9171692" y="457751"/>
                  <a:pt x="9172693" y="458965"/>
                </a:cubicBezTo>
                <a:lnTo>
                  <a:pt x="9173700" y="462627"/>
                </a:lnTo>
                <a:lnTo>
                  <a:pt x="9179459" y="461376"/>
                </a:lnTo>
                <a:cubicBezTo>
                  <a:pt x="9184458" y="460670"/>
                  <a:pt x="9191339" y="460318"/>
                  <a:pt x="9200104" y="460318"/>
                </a:cubicBezTo>
                <a:lnTo>
                  <a:pt x="9204502" y="462434"/>
                </a:lnTo>
                <a:cubicBezTo>
                  <a:pt x="9204502" y="460579"/>
                  <a:pt x="9210003" y="458816"/>
                  <a:pt x="9221005" y="457144"/>
                </a:cubicBezTo>
                <a:cubicBezTo>
                  <a:pt x="9234848" y="460177"/>
                  <a:pt x="9241770" y="462701"/>
                  <a:pt x="9241770" y="464716"/>
                </a:cubicBezTo>
                <a:lnTo>
                  <a:pt x="9242020" y="465470"/>
                </a:lnTo>
                <a:lnTo>
                  <a:pt x="9244164" y="462333"/>
                </a:lnTo>
                <a:cubicBezTo>
                  <a:pt x="9245920" y="461354"/>
                  <a:pt x="9248554" y="460682"/>
                  <a:pt x="9252066" y="460318"/>
                </a:cubicBezTo>
                <a:lnTo>
                  <a:pt x="9259263" y="463492"/>
                </a:lnTo>
                <a:cubicBezTo>
                  <a:pt x="9267894" y="461107"/>
                  <a:pt x="9272209" y="458138"/>
                  <a:pt x="9272209" y="454583"/>
                </a:cubicBezTo>
                <a:cubicBezTo>
                  <a:pt x="9270433" y="452555"/>
                  <a:pt x="9264113" y="449438"/>
                  <a:pt x="9253247" y="445233"/>
                </a:cubicBezTo>
                <a:close/>
                <a:moveTo>
                  <a:pt x="7174337" y="442756"/>
                </a:moveTo>
                <a:lnTo>
                  <a:pt x="7174337" y="446127"/>
                </a:lnTo>
                <a:lnTo>
                  <a:pt x="7176495" y="446127"/>
                </a:lnTo>
                <a:lnTo>
                  <a:pt x="7176495" y="442756"/>
                </a:lnTo>
                <a:close/>
                <a:moveTo>
                  <a:pt x="1619950" y="437850"/>
                </a:moveTo>
                <a:lnTo>
                  <a:pt x="1619950" y="440008"/>
                </a:lnTo>
                <a:lnTo>
                  <a:pt x="1622108" y="440008"/>
                </a:lnTo>
                <a:lnTo>
                  <a:pt x="1622108" y="437850"/>
                </a:lnTo>
                <a:close/>
                <a:moveTo>
                  <a:pt x="8250667" y="437719"/>
                </a:moveTo>
                <a:lnTo>
                  <a:pt x="8245272" y="438798"/>
                </a:lnTo>
                <a:lnTo>
                  <a:pt x="8245272" y="444328"/>
                </a:lnTo>
                <a:lnTo>
                  <a:pt x="8252960" y="446486"/>
                </a:lnTo>
                <a:lnTo>
                  <a:pt x="8254039" y="446486"/>
                </a:lnTo>
                <a:lnTo>
                  <a:pt x="8255118" y="440956"/>
                </a:lnTo>
                <a:close/>
                <a:moveTo>
                  <a:pt x="1209806" y="435692"/>
                </a:moveTo>
                <a:lnTo>
                  <a:pt x="1209806" y="436771"/>
                </a:lnTo>
                <a:lnTo>
                  <a:pt x="1211964" y="436771"/>
                </a:lnTo>
                <a:lnTo>
                  <a:pt x="1211964" y="435692"/>
                </a:lnTo>
                <a:close/>
                <a:moveTo>
                  <a:pt x="3103047" y="434479"/>
                </a:moveTo>
                <a:cubicBezTo>
                  <a:pt x="3101518" y="434479"/>
                  <a:pt x="3100754" y="435558"/>
                  <a:pt x="3100754" y="437716"/>
                </a:cubicBezTo>
                <a:lnTo>
                  <a:pt x="3100754" y="438795"/>
                </a:lnTo>
                <a:lnTo>
                  <a:pt x="3101968" y="438795"/>
                </a:lnTo>
                <a:close/>
                <a:moveTo>
                  <a:pt x="9230950" y="433435"/>
                </a:moveTo>
                <a:lnTo>
                  <a:pt x="9230950" y="433513"/>
                </a:lnTo>
                <a:lnTo>
                  <a:pt x="9231319" y="433869"/>
                </a:lnTo>
                <a:close/>
                <a:moveTo>
                  <a:pt x="2195551" y="432279"/>
                </a:moveTo>
                <a:lnTo>
                  <a:pt x="2195551" y="432384"/>
                </a:lnTo>
                <a:lnTo>
                  <a:pt x="2195657" y="432951"/>
                </a:lnTo>
                <a:lnTo>
                  <a:pt x="2195657" y="432279"/>
                </a:lnTo>
                <a:close/>
                <a:moveTo>
                  <a:pt x="3681244" y="431917"/>
                </a:moveTo>
                <a:lnTo>
                  <a:pt x="3679086" y="434075"/>
                </a:lnTo>
                <a:lnTo>
                  <a:pt x="3681244" y="439335"/>
                </a:lnTo>
                <a:lnTo>
                  <a:pt x="3679086" y="455385"/>
                </a:lnTo>
                <a:lnTo>
                  <a:pt x="3686504" y="459701"/>
                </a:lnTo>
                <a:cubicBezTo>
                  <a:pt x="3699272" y="457184"/>
                  <a:pt x="3705657" y="455385"/>
                  <a:pt x="3705657" y="454306"/>
                </a:cubicBezTo>
                <a:lnTo>
                  <a:pt x="3705657" y="436233"/>
                </a:lnTo>
                <a:cubicBezTo>
                  <a:pt x="3705657" y="434614"/>
                  <a:pt x="3701071" y="433535"/>
                  <a:pt x="3691899" y="432996"/>
                </a:cubicBezTo>
                <a:lnTo>
                  <a:pt x="3685425" y="434075"/>
                </a:lnTo>
                <a:close/>
                <a:moveTo>
                  <a:pt x="2134781" y="431745"/>
                </a:moveTo>
                <a:lnTo>
                  <a:pt x="2136453" y="432313"/>
                </a:lnTo>
                <a:cubicBezTo>
                  <a:pt x="2139573" y="433970"/>
                  <a:pt x="2141631" y="435863"/>
                  <a:pt x="2142628" y="437992"/>
                </a:cubicBezTo>
                <a:cubicBezTo>
                  <a:pt x="2140990" y="442717"/>
                  <a:pt x="2138126" y="445079"/>
                  <a:pt x="2134035" y="445079"/>
                </a:cubicBezTo>
                <a:lnTo>
                  <a:pt x="2134035" y="444209"/>
                </a:lnTo>
                <a:lnTo>
                  <a:pt x="2132976" y="455229"/>
                </a:lnTo>
                <a:lnTo>
                  <a:pt x="2134058" y="456681"/>
                </a:lnTo>
                <a:lnTo>
                  <a:pt x="2158288" y="436510"/>
                </a:lnTo>
                <a:lnTo>
                  <a:pt x="2161381" y="436510"/>
                </a:lnTo>
                <a:lnTo>
                  <a:pt x="2169589" y="442720"/>
                </a:lnTo>
                <a:lnTo>
                  <a:pt x="2167514" y="434424"/>
                </a:lnTo>
                <a:lnTo>
                  <a:pt x="2167514" y="432384"/>
                </a:lnTo>
                <a:lnTo>
                  <a:pt x="2152947" y="434500"/>
                </a:lnTo>
                <a:cubicBezTo>
                  <a:pt x="2152247" y="433861"/>
                  <a:pt x="2148786" y="433188"/>
                  <a:pt x="2142563" y="432483"/>
                </a:cubicBezTo>
                <a:close/>
                <a:moveTo>
                  <a:pt x="3622573" y="430838"/>
                </a:moveTo>
                <a:cubicBezTo>
                  <a:pt x="3612592" y="431737"/>
                  <a:pt x="3607602" y="433176"/>
                  <a:pt x="3607602" y="435154"/>
                </a:cubicBezTo>
                <a:lnTo>
                  <a:pt x="3607602" y="441493"/>
                </a:lnTo>
                <a:cubicBezTo>
                  <a:pt x="3609221" y="452912"/>
                  <a:pt x="3612053" y="458622"/>
                  <a:pt x="3616099" y="458622"/>
                </a:cubicBezTo>
                <a:cubicBezTo>
                  <a:pt x="3618257" y="458622"/>
                  <a:pt x="3619336" y="460376"/>
                  <a:pt x="3619336" y="463882"/>
                </a:cubicBezTo>
                <a:lnTo>
                  <a:pt x="3621494" y="463882"/>
                </a:lnTo>
                <a:cubicBezTo>
                  <a:pt x="3622573" y="463882"/>
                  <a:pt x="3623652" y="462489"/>
                  <a:pt x="3624731" y="459701"/>
                </a:cubicBezTo>
                <a:lnTo>
                  <a:pt x="3625675" y="458622"/>
                </a:lnTo>
                <a:lnTo>
                  <a:pt x="3626754" y="458622"/>
                </a:lnTo>
                <a:lnTo>
                  <a:pt x="3634307" y="459701"/>
                </a:lnTo>
                <a:lnTo>
                  <a:pt x="3637410" y="454306"/>
                </a:lnTo>
                <a:lnTo>
                  <a:pt x="3637410" y="446888"/>
                </a:lnTo>
                <a:cubicBezTo>
                  <a:pt x="3636061" y="437626"/>
                  <a:pt x="3633588" y="432996"/>
                  <a:pt x="3629991" y="432996"/>
                </a:cubicBezTo>
                <a:cubicBezTo>
                  <a:pt x="3625046" y="432996"/>
                  <a:pt x="3622573" y="432276"/>
                  <a:pt x="3622573" y="430838"/>
                </a:cubicBezTo>
                <a:close/>
                <a:moveTo>
                  <a:pt x="9226460" y="430456"/>
                </a:moveTo>
                <a:lnTo>
                  <a:pt x="9225989" y="430828"/>
                </a:lnTo>
                <a:lnTo>
                  <a:pt x="9226535" y="430828"/>
                </a:lnTo>
                <a:close/>
                <a:moveTo>
                  <a:pt x="2115604" y="430268"/>
                </a:moveTo>
                <a:lnTo>
                  <a:pt x="2113351" y="431221"/>
                </a:lnTo>
                <a:lnTo>
                  <a:pt x="2114224" y="431221"/>
                </a:lnTo>
                <a:lnTo>
                  <a:pt x="2116854" y="430359"/>
                </a:lnTo>
                <a:close/>
                <a:moveTo>
                  <a:pt x="3227132" y="430163"/>
                </a:moveTo>
                <a:lnTo>
                  <a:pt x="3223760" y="431242"/>
                </a:lnTo>
                <a:lnTo>
                  <a:pt x="3223760" y="433400"/>
                </a:lnTo>
                <a:lnTo>
                  <a:pt x="3227132" y="436637"/>
                </a:lnTo>
                <a:lnTo>
                  <a:pt x="3230369" y="435423"/>
                </a:lnTo>
                <a:lnTo>
                  <a:pt x="3230369" y="433400"/>
                </a:lnTo>
                <a:close/>
                <a:moveTo>
                  <a:pt x="3586292" y="429759"/>
                </a:moveTo>
                <a:cubicBezTo>
                  <a:pt x="3583954" y="430478"/>
                  <a:pt x="3582515" y="431917"/>
                  <a:pt x="3581976" y="434075"/>
                </a:cubicBezTo>
                <a:lnTo>
                  <a:pt x="3585213" y="437312"/>
                </a:lnTo>
                <a:lnTo>
                  <a:pt x="3589529" y="434075"/>
                </a:lnTo>
                <a:lnTo>
                  <a:pt x="3589529" y="432996"/>
                </a:lnTo>
                <a:close/>
                <a:moveTo>
                  <a:pt x="9288078" y="428712"/>
                </a:moveTo>
                <a:lnTo>
                  <a:pt x="9288078" y="431991"/>
                </a:lnTo>
                <a:lnTo>
                  <a:pt x="9290434" y="431991"/>
                </a:lnTo>
                <a:lnTo>
                  <a:pt x="9290434" y="428712"/>
                </a:lnTo>
                <a:close/>
                <a:moveTo>
                  <a:pt x="208922" y="427650"/>
                </a:moveTo>
                <a:lnTo>
                  <a:pt x="208922" y="429808"/>
                </a:lnTo>
                <a:lnTo>
                  <a:pt x="207978" y="429808"/>
                </a:lnTo>
                <a:lnTo>
                  <a:pt x="208922" y="432775"/>
                </a:lnTo>
                <a:lnTo>
                  <a:pt x="212024" y="432775"/>
                </a:lnTo>
                <a:lnTo>
                  <a:pt x="214047" y="430752"/>
                </a:lnTo>
                <a:lnTo>
                  <a:pt x="214047" y="427650"/>
                </a:lnTo>
                <a:close/>
                <a:moveTo>
                  <a:pt x="1642609" y="427060"/>
                </a:moveTo>
                <a:lnTo>
                  <a:pt x="1641530" y="432455"/>
                </a:lnTo>
                <a:lnTo>
                  <a:pt x="1642609" y="433534"/>
                </a:lnTo>
                <a:lnTo>
                  <a:pt x="1643688" y="433534"/>
                </a:lnTo>
                <a:lnTo>
                  <a:pt x="1646925" y="430297"/>
                </a:lnTo>
                <a:lnTo>
                  <a:pt x="1645846" y="427060"/>
                </a:lnTo>
                <a:close/>
                <a:moveTo>
                  <a:pt x="105068" y="426841"/>
                </a:moveTo>
                <a:cubicBezTo>
                  <a:pt x="98864" y="426841"/>
                  <a:pt x="95761" y="431247"/>
                  <a:pt x="95761" y="440059"/>
                </a:cubicBezTo>
                <a:lnTo>
                  <a:pt x="95761" y="443161"/>
                </a:lnTo>
                <a:cubicBezTo>
                  <a:pt x="97200" y="444510"/>
                  <a:pt x="98234" y="448601"/>
                  <a:pt x="98864" y="455434"/>
                </a:cubicBezTo>
                <a:lnTo>
                  <a:pt x="100887" y="459616"/>
                </a:lnTo>
                <a:cubicBezTo>
                  <a:pt x="99718" y="463032"/>
                  <a:pt x="98009" y="464741"/>
                  <a:pt x="95761" y="464741"/>
                </a:cubicBezTo>
                <a:lnTo>
                  <a:pt x="95761" y="469866"/>
                </a:lnTo>
                <a:lnTo>
                  <a:pt x="98864" y="488209"/>
                </a:lnTo>
                <a:lnTo>
                  <a:pt x="96840" y="514915"/>
                </a:lnTo>
                <a:cubicBezTo>
                  <a:pt x="97650" y="518331"/>
                  <a:pt x="98683" y="520040"/>
                  <a:pt x="99943" y="520040"/>
                </a:cubicBezTo>
                <a:lnTo>
                  <a:pt x="129615" y="520040"/>
                </a:lnTo>
                <a:lnTo>
                  <a:pt x="132717" y="522063"/>
                </a:lnTo>
                <a:lnTo>
                  <a:pt x="137843" y="520040"/>
                </a:lnTo>
                <a:lnTo>
                  <a:pt x="142968" y="520984"/>
                </a:lnTo>
                <a:lnTo>
                  <a:pt x="149037" y="518961"/>
                </a:lnTo>
                <a:lnTo>
                  <a:pt x="150116" y="518961"/>
                </a:lnTo>
                <a:cubicBezTo>
                  <a:pt x="153173" y="522018"/>
                  <a:pt x="156905" y="523726"/>
                  <a:pt x="161311" y="524086"/>
                </a:cubicBezTo>
                <a:cubicBezTo>
                  <a:pt x="161311" y="521389"/>
                  <a:pt x="166795" y="520040"/>
                  <a:pt x="177766" y="520040"/>
                </a:cubicBezTo>
                <a:lnTo>
                  <a:pt x="178845" y="520040"/>
                </a:lnTo>
                <a:lnTo>
                  <a:pt x="179789" y="515859"/>
                </a:lnTo>
                <a:lnTo>
                  <a:pt x="177766" y="509789"/>
                </a:lnTo>
                <a:lnTo>
                  <a:pt x="177766" y="507766"/>
                </a:lnTo>
                <a:lnTo>
                  <a:pt x="178845" y="502641"/>
                </a:lnTo>
                <a:lnTo>
                  <a:pt x="176687" y="500483"/>
                </a:lnTo>
                <a:lnTo>
                  <a:pt x="176687" y="498460"/>
                </a:lnTo>
                <a:cubicBezTo>
                  <a:pt x="178125" y="496931"/>
                  <a:pt x="179159" y="493200"/>
                  <a:pt x="179789" y="487265"/>
                </a:cubicBezTo>
                <a:lnTo>
                  <a:pt x="177766" y="481061"/>
                </a:lnTo>
                <a:lnTo>
                  <a:pt x="180868" y="469866"/>
                </a:lnTo>
                <a:lnTo>
                  <a:pt x="178845" y="461639"/>
                </a:lnTo>
                <a:lnTo>
                  <a:pt x="178845" y="458537"/>
                </a:lnTo>
                <a:lnTo>
                  <a:pt x="180868" y="455434"/>
                </a:lnTo>
                <a:lnTo>
                  <a:pt x="178845" y="451388"/>
                </a:lnTo>
                <a:lnTo>
                  <a:pt x="182891" y="440059"/>
                </a:lnTo>
                <a:lnTo>
                  <a:pt x="181812" y="440059"/>
                </a:lnTo>
                <a:lnTo>
                  <a:pt x="179789" y="438036"/>
                </a:lnTo>
                <a:lnTo>
                  <a:pt x="179789" y="437091"/>
                </a:lnTo>
                <a:lnTo>
                  <a:pt x="180868" y="432910"/>
                </a:lnTo>
                <a:lnTo>
                  <a:pt x="179789" y="429808"/>
                </a:lnTo>
                <a:lnTo>
                  <a:pt x="174664" y="430887"/>
                </a:lnTo>
                <a:lnTo>
                  <a:pt x="171561" y="430887"/>
                </a:lnTo>
                <a:cubicBezTo>
                  <a:pt x="167335" y="430887"/>
                  <a:pt x="162570" y="429853"/>
                  <a:pt x="157265" y="427785"/>
                </a:cubicBezTo>
                <a:lnTo>
                  <a:pt x="153218" y="430887"/>
                </a:lnTo>
                <a:lnTo>
                  <a:pt x="152139" y="429808"/>
                </a:lnTo>
                <a:lnTo>
                  <a:pt x="147014" y="430887"/>
                </a:lnTo>
                <a:lnTo>
                  <a:pt x="135819" y="429808"/>
                </a:lnTo>
                <a:lnTo>
                  <a:pt x="121388" y="430887"/>
                </a:lnTo>
                <a:cubicBezTo>
                  <a:pt x="117611" y="430887"/>
                  <a:pt x="112171" y="429538"/>
                  <a:pt x="105068" y="426841"/>
                </a:cubicBezTo>
                <a:close/>
                <a:moveTo>
                  <a:pt x="5070740" y="426792"/>
                </a:moveTo>
                <a:lnTo>
                  <a:pt x="5068582" y="428950"/>
                </a:lnTo>
                <a:cubicBezTo>
                  <a:pt x="5068582" y="430029"/>
                  <a:pt x="5071505" y="432232"/>
                  <a:pt x="5077349" y="435559"/>
                </a:cubicBezTo>
                <a:lnTo>
                  <a:pt x="5083823" y="434480"/>
                </a:lnTo>
                <a:lnTo>
                  <a:pt x="5083823" y="432187"/>
                </a:lnTo>
                <a:cubicBezTo>
                  <a:pt x="5083823" y="430029"/>
                  <a:pt x="5080542" y="428231"/>
                  <a:pt x="5073977" y="426792"/>
                </a:cubicBezTo>
                <a:close/>
                <a:moveTo>
                  <a:pt x="67168" y="423739"/>
                </a:moveTo>
                <a:lnTo>
                  <a:pt x="67168" y="426841"/>
                </a:lnTo>
                <a:lnTo>
                  <a:pt x="72293" y="436012"/>
                </a:lnTo>
                <a:cubicBezTo>
                  <a:pt x="72293" y="439429"/>
                  <a:pt x="71573" y="441138"/>
                  <a:pt x="70135" y="441138"/>
                </a:cubicBezTo>
                <a:cubicBezTo>
                  <a:pt x="71754" y="445274"/>
                  <a:pt x="73147" y="447342"/>
                  <a:pt x="74316" y="447342"/>
                </a:cubicBezTo>
                <a:lnTo>
                  <a:pt x="74316" y="444240"/>
                </a:lnTo>
                <a:lnTo>
                  <a:pt x="72293" y="441138"/>
                </a:lnTo>
                <a:lnTo>
                  <a:pt x="73237" y="434933"/>
                </a:lnTo>
                <a:cubicBezTo>
                  <a:pt x="69820" y="431427"/>
                  <a:pt x="68112" y="427695"/>
                  <a:pt x="68112" y="423739"/>
                </a:cubicBezTo>
                <a:close/>
                <a:moveTo>
                  <a:pt x="2085371" y="423657"/>
                </a:moveTo>
                <a:lnTo>
                  <a:pt x="2086427" y="425518"/>
                </a:lnTo>
                <a:lnTo>
                  <a:pt x="2085371" y="427413"/>
                </a:lnTo>
                <a:lnTo>
                  <a:pt x="2090229" y="428178"/>
                </a:lnTo>
                <a:lnTo>
                  <a:pt x="2088357" y="423657"/>
                </a:lnTo>
                <a:close/>
                <a:moveTo>
                  <a:pt x="3208385" y="422610"/>
                </a:moveTo>
                <a:lnTo>
                  <a:pt x="3208385" y="423689"/>
                </a:lnTo>
                <a:lnTo>
                  <a:pt x="3210543" y="423689"/>
                </a:lnTo>
                <a:lnTo>
                  <a:pt x="3210543" y="422610"/>
                </a:lnTo>
                <a:close/>
                <a:moveTo>
                  <a:pt x="5674429" y="422207"/>
                </a:moveTo>
                <a:cubicBezTo>
                  <a:pt x="5674429" y="427332"/>
                  <a:pt x="5671192" y="431738"/>
                  <a:pt x="5664718" y="435424"/>
                </a:cubicBezTo>
                <a:lnTo>
                  <a:pt x="5666876" y="441899"/>
                </a:lnTo>
                <a:cubicBezTo>
                  <a:pt x="5673260" y="441899"/>
                  <a:pt x="5677621" y="436818"/>
                  <a:pt x="5679959" y="426658"/>
                </a:cubicBezTo>
                <a:close/>
                <a:moveTo>
                  <a:pt x="1637213" y="421665"/>
                </a:moveTo>
                <a:lnTo>
                  <a:pt x="1639372" y="423823"/>
                </a:lnTo>
                <a:lnTo>
                  <a:pt x="1639372" y="421665"/>
                </a:lnTo>
                <a:close/>
                <a:moveTo>
                  <a:pt x="66089" y="420637"/>
                </a:moveTo>
                <a:lnTo>
                  <a:pt x="66089" y="422660"/>
                </a:lnTo>
                <a:lnTo>
                  <a:pt x="67168" y="422660"/>
                </a:lnTo>
                <a:lnTo>
                  <a:pt x="67168" y="420637"/>
                </a:lnTo>
                <a:close/>
                <a:moveTo>
                  <a:pt x="5256599" y="419104"/>
                </a:moveTo>
                <a:lnTo>
                  <a:pt x="5254306" y="421262"/>
                </a:lnTo>
                <a:lnTo>
                  <a:pt x="5254306" y="424634"/>
                </a:lnTo>
                <a:lnTo>
                  <a:pt x="5255520" y="430029"/>
                </a:lnTo>
                <a:lnTo>
                  <a:pt x="5257678" y="430029"/>
                </a:lnTo>
                <a:lnTo>
                  <a:pt x="5259836" y="421262"/>
                </a:lnTo>
                <a:close/>
                <a:moveTo>
                  <a:pt x="82948" y="419018"/>
                </a:moveTo>
                <a:lnTo>
                  <a:pt x="79846" y="419962"/>
                </a:lnTo>
                <a:lnTo>
                  <a:pt x="79846" y="423064"/>
                </a:lnTo>
                <a:lnTo>
                  <a:pt x="84027" y="427246"/>
                </a:lnTo>
                <a:lnTo>
                  <a:pt x="87129" y="424143"/>
                </a:lnTo>
                <a:cubicBezTo>
                  <a:pt x="86230" y="420906"/>
                  <a:pt x="84836" y="419198"/>
                  <a:pt x="82948" y="419018"/>
                </a:cubicBezTo>
                <a:close/>
                <a:moveTo>
                  <a:pt x="2104095" y="417568"/>
                </a:moveTo>
                <a:lnTo>
                  <a:pt x="2100843" y="420170"/>
                </a:lnTo>
                <a:lnTo>
                  <a:pt x="2101976" y="420378"/>
                </a:lnTo>
                <a:close/>
                <a:moveTo>
                  <a:pt x="67168" y="417534"/>
                </a:moveTo>
                <a:lnTo>
                  <a:pt x="67168" y="419558"/>
                </a:lnTo>
                <a:lnTo>
                  <a:pt x="68112" y="419558"/>
                </a:lnTo>
                <a:lnTo>
                  <a:pt x="68112" y="417534"/>
                </a:lnTo>
                <a:close/>
                <a:moveTo>
                  <a:pt x="8122535" y="416948"/>
                </a:moveTo>
                <a:lnTo>
                  <a:pt x="8119298" y="418027"/>
                </a:lnTo>
                <a:lnTo>
                  <a:pt x="8119298" y="422343"/>
                </a:lnTo>
                <a:lnTo>
                  <a:pt x="8121456" y="424501"/>
                </a:lnTo>
                <a:lnTo>
                  <a:pt x="8123749" y="424501"/>
                </a:lnTo>
                <a:lnTo>
                  <a:pt x="8124828" y="419106"/>
                </a:lnTo>
                <a:close/>
                <a:moveTo>
                  <a:pt x="4143766" y="416014"/>
                </a:moveTo>
                <a:cubicBezTo>
                  <a:pt x="4145614" y="417425"/>
                  <a:pt x="4149277" y="418130"/>
                  <a:pt x="4154756" y="418130"/>
                </a:cubicBezTo>
                <a:lnTo>
                  <a:pt x="4157560" y="420581"/>
                </a:lnTo>
                <a:lnTo>
                  <a:pt x="4157560" y="424950"/>
                </a:lnTo>
                <a:lnTo>
                  <a:pt x="4151659" y="430667"/>
                </a:lnTo>
                <a:lnTo>
                  <a:pt x="4147189" y="430667"/>
                </a:lnTo>
                <a:cubicBezTo>
                  <a:pt x="4140678" y="430667"/>
                  <a:pt x="4136958" y="428886"/>
                  <a:pt x="4136028" y="425323"/>
                </a:cubicBezTo>
                <a:lnTo>
                  <a:pt x="4136028" y="421753"/>
                </a:lnTo>
                <a:cubicBezTo>
                  <a:pt x="4136028" y="418504"/>
                  <a:pt x="4138607" y="416592"/>
                  <a:pt x="4143766" y="416014"/>
                </a:cubicBezTo>
                <a:close/>
                <a:moveTo>
                  <a:pt x="5073977" y="415867"/>
                </a:moveTo>
                <a:lnTo>
                  <a:pt x="5073977" y="418025"/>
                </a:lnTo>
                <a:lnTo>
                  <a:pt x="5075191" y="418025"/>
                </a:lnTo>
                <a:lnTo>
                  <a:pt x="5075191" y="415867"/>
                </a:lnTo>
                <a:close/>
                <a:moveTo>
                  <a:pt x="2140920" y="415315"/>
                </a:moveTo>
                <a:lnTo>
                  <a:pt x="2136870" y="418698"/>
                </a:lnTo>
                <a:lnTo>
                  <a:pt x="2135329" y="422494"/>
                </a:lnTo>
                <a:lnTo>
                  <a:pt x="2140045" y="417238"/>
                </a:lnTo>
                <a:close/>
                <a:moveTo>
                  <a:pt x="9188766" y="414959"/>
                </a:moveTo>
                <a:lnTo>
                  <a:pt x="9188766" y="417180"/>
                </a:lnTo>
                <a:lnTo>
                  <a:pt x="9192180" y="416620"/>
                </a:lnTo>
                <a:lnTo>
                  <a:pt x="9191596" y="414959"/>
                </a:lnTo>
                <a:close/>
                <a:moveTo>
                  <a:pt x="4241292" y="414956"/>
                </a:moveTo>
                <a:lnTo>
                  <a:pt x="4241292" y="417310"/>
                </a:lnTo>
                <a:lnTo>
                  <a:pt x="4245764" y="417310"/>
                </a:lnTo>
                <a:lnTo>
                  <a:pt x="4245764" y="414956"/>
                </a:lnTo>
                <a:close/>
                <a:moveTo>
                  <a:pt x="1628582" y="414112"/>
                </a:moveTo>
                <a:lnTo>
                  <a:pt x="1628582" y="415191"/>
                </a:lnTo>
                <a:lnTo>
                  <a:pt x="1630739" y="415191"/>
                </a:lnTo>
                <a:lnTo>
                  <a:pt x="1630739" y="414112"/>
                </a:lnTo>
                <a:close/>
                <a:moveTo>
                  <a:pt x="8753199" y="412497"/>
                </a:moveTo>
                <a:lnTo>
                  <a:pt x="8753199" y="413577"/>
                </a:lnTo>
                <a:lnTo>
                  <a:pt x="8755357" y="413577"/>
                </a:lnTo>
                <a:lnTo>
                  <a:pt x="8755357" y="412497"/>
                </a:lnTo>
                <a:close/>
                <a:moveTo>
                  <a:pt x="197862" y="412139"/>
                </a:moveTo>
                <a:lnTo>
                  <a:pt x="195839" y="414163"/>
                </a:lnTo>
                <a:lnTo>
                  <a:pt x="195839" y="416186"/>
                </a:lnTo>
                <a:lnTo>
                  <a:pt x="201908" y="416186"/>
                </a:lnTo>
                <a:lnTo>
                  <a:pt x="201908" y="414163"/>
                </a:lnTo>
                <a:lnTo>
                  <a:pt x="199885" y="412139"/>
                </a:lnTo>
                <a:close/>
                <a:moveTo>
                  <a:pt x="9140168" y="411958"/>
                </a:moveTo>
                <a:lnTo>
                  <a:pt x="9136429" y="412595"/>
                </a:lnTo>
                <a:cubicBezTo>
                  <a:pt x="9135510" y="413064"/>
                  <a:pt x="9135051" y="413768"/>
                  <a:pt x="9135051" y="414706"/>
                </a:cubicBezTo>
                <a:cubicBezTo>
                  <a:pt x="9137110" y="415365"/>
                  <a:pt x="9138756" y="416270"/>
                  <a:pt x="9139990" y="417420"/>
                </a:cubicBezTo>
                <a:lnTo>
                  <a:pt x="9140430" y="418168"/>
                </a:lnTo>
                <a:close/>
                <a:moveTo>
                  <a:pt x="5248911" y="411416"/>
                </a:moveTo>
                <a:lnTo>
                  <a:pt x="5246753" y="413709"/>
                </a:lnTo>
                <a:lnTo>
                  <a:pt x="5248911" y="415867"/>
                </a:lnTo>
                <a:lnTo>
                  <a:pt x="5249990" y="414788"/>
                </a:lnTo>
                <a:lnTo>
                  <a:pt x="5249990" y="411416"/>
                </a:lnTo>
                <a:close/>
                <a:moveTo>
                  <a:pt x="1220597" y="410740"/>
                </a:moveTo>
                <a:lnTo>
                  <a:pt x="1218439" y="413977"/>
                </a:lnTo>
                <a:lnTo>
                  <a:pt x="1218439" y="418293"/>
                </a:lnTo>
                <a:lnTo>
                  <a:pt x="1220597" y="420451"/>
                </a:lnTo>
                <a:lnTo>
                  <a:pt x="1223699" y="417214"/>
                </a:lnTo>
                <a:lnTo>
                  <a:pt x="1223699" y="411819"/>
                </a:lnTo>
                <a:close/>
                <a:moveTo>
                  <a:pt x="5171358" y="410337"/>
                </a:moveTo>
                <a:cubicBezTo>
                  <a:pt x="5168750" y="411056"/>
                  <a:pt x="5166187" y="416541"/>
                  <a:pt x="5163670" y="426792"/>
                </a:cubicBezTo>
                <a:lnTo>
                  <a:pt x="5164749" y="427871"/>
                </a:lnTo>
                <a:lnTo>
                  <a:pt x="5165828" y="427871"/>
                </a:lnTo>
                <a:lnTo>
                  <a:pt x="5173516" y="420183"/>
                </a:lnTo>
                <a:lnTo>
                  <a:pt x="5173516" y="419104"/>
                </a:lnTo>
                <a:close/>
                <a:moveTo>
                  <a:pt x="7179867" y="402563"/>
                </a:moveTo>
                <a:lnTo>
                  <a:pt x="7179867" y="405799"/>
                </a:lnTo>
                <a:lnTo>
                  <a:pt x="7182025" y="405799"/>
                </a:lnTo>
                <a:lnTo>
                  <a:pt x="7182025" y="402563"/>
                </a:lnTo>
                <a:close/>
                <a:moveTo>
                  <a:pt x="67303" y="401889"/>
                </a:moveTo>
                <a:lnTo>
                  <a:pt x="66224" y="405935"/>
                </a:lnTo>
                <a:lnTo>
                  <a:pt x="67303" y="407014"/>
                </a:lnTo>
                <a:lnTo>
                  <a:pt x="69326" y="407014"/>
                </a:lnTo>
                <a:lnTo>
                  <a:pt x="71349" y="404991"/>
                </a:lnTo>
                <a:lnTo>
                  <a:pt x="71349" y="403912"/>
                </a:lnTo>
                <a:lnTo>
                  <a:pt x="69326" y="401889"/>
                </a:lnTo>
                <a:close/>
                <a:moveTo>
                  <a:pt x="9263251" y="400901"/>
                </a:moveTo>
                <a:lnTo>
                  <a:pt x="9263830" y="413063"/>
                </a:lnTo>
                <a:lnTo>
                  <a:pt x="9268957" y="409721"/>
                </a:lnTo>
                <a:lnTo>
                  <a:pt x="9265115" y="407089"/>
                </a:lnTo>
                <a:close/>
                <a:moveTo>
                  <a:pt x="7114453" y="400405"/>
                </a:moveTo>
                <a:lnTo>
                  <a:pt x="7114453" y="403641"/>
                </a:lnTo>
                <a:lnTo>
                  <a:pt x="7115532" y="403641"/>
                </a:lnTo>
                <a:lnTo>
                  <a:pt x="7115532" y="400405"/>
                </a:lnTo>
                <a:close/>
                <a:moveTo>
                  <a:pt x="2195176" y="399059"/>
                </a:moveTo>
                <a:lnTo>
                  <a:pt x="2194600" y="399708"/>
                </a:lnTo>
                <a:lnTo>
                  <a:pt x="2194600" y="399820"/>
                </a:lnTo>
                <a:lnTo>
                  <a:pt x="2195551" y="400742"/>
                </a:lnTo>
                <a:lnTo>
                  <a:pt x="2195551" y="399059"/>
                </a:lnTo>
                <a:close/>
                <a:moveTo>
                  <a:pt x="3172912" y="397793"/>
                </a:moveTo>
                <a:lnTo>
                  <a:pt x="3173991" y="398737"/>
                </a:lnTo>
                <a:lnTo>
                  <a:pt x="3175070" y="398737"/>
                </a:lnTo>
                <a:cubicBezTo>
                  <a:pt x="3174171" y="402423"/>
                  <a:pt x="3173092" y="404267"/>
                  <a:pt x="3171833" y="404267"/>
                </a:cubicBezTo>
                <a:lnTo>
                  <a:pt x="3169540" y="402109"/>
                </a:lnTo>
                <a:lnTo>
                  <a:pt x="3169540" y="401030"/>
                </a:lnTo>
                <a:close/>
                <a:moveTo>
                  <a:pt x="1705191" y="396848"/>
                </a:moveTo>
                <a:lnTo>
                  <a:pt x="1705191" y="397927"/>
                </a:lnTo>
                <a:lnTo>
                  <a:pt x="1707348" y="397927"/>
                </a:lnTo>
                <a:lnTo>
                  <a:pt x="1707348" y="396848"/>
                </a:lnTo>
                <a:close/>
                <a:moveTo>
                  <a:pt x="8273731" y="394963"/>
                </a:moveTo>
                <a:lnTo>
                  <a:pt x="8271573" y="397121"/>
                </a:lnTo>
                <a:lnTo>
                  <a:pt x="8272652" y="402651"/>
                </a:lnTo>
                <a:lnTo>
                  <a:pt x="8279126" y="402651"/>
                </a:lnTo>
                <a:lnTo>
                  <a:pt x="8281419" y="400493"/>
                </a:lnTo>
                <a:lnTo>
                  <a:pt x="8274810" y="394963"/>
                </a:lnTo>
                <a:close/>
                <a:moveTo>
                  <a:pt x="210271" y="394606"/>
                </a:moveTo>
                <a:lnTo>
                  <a:pt x="210271" y="396764"/>
                </a:lnTo>
                <a:lnTo>
                  <a:pt x="212429" y="398787"/>
                </a:lnTo>
                <a:lnTo>
                  <a:pt x="214452" y="396764"/>
                </a:lnTo>
                <a:lnTo>
                  <a:pt x="212429" y="394606"/>
                </a:lnTo>
                <a:close/>
                <a:moveTo>
                  <a:pt x="8745646" y="394154"/>
                </a:moveTo>
                <a:lnTo>
                  <a:pt x="8745646" y="397391"/>
                </a:lnTo>
                <a:lnTo>
                  <a:pt x="8751041" y="397391"/>
                </a:lnTo>
                <a:lnTo>
                  <a:pt x="8755357" y="399549"/>
                </a:lnTo>
                <a:lnTo>
                  <a:pt x="8756436" y="399549"/>
                </a:lnTo>
                <a:lnTo>
                  <a:pt x="8756436" y="398470"/>
                </a:lnTo>
                <a:lnTo>
                  <a:pt x="8746725" y="394154"/>
                </a:lnTo>
                <a:close/>
                <a:moveTo>
                  <a:pt x="5122128" y="394017"/>
                </a:moveTo>
                <a:cubicBezTo>
                  <a:pt x="5118531" y="399142"/>
                  <a:pt x="5113451" y="401705"/>
                  <a:pt x="5106887" y="401705"/>
                </a:cubicBezTo>
                <a:cubicBezTo>
                  <a:pt x="5102481" y="401705"/>
                  <a:pt x="5100278" y="406426"/>
                  <a:pt x="5100278" y="415867"/>
                </a:cubicBezTo>
                <a:cubicBezTo>
                  <a:pt x="5098840" y="417845"/>
                  <a:pt x="5097761" y="423285"/>
                  <a:pt x="5097041" y="432187"/>
                </a:cubicBezTo>
                <a:lnTo>
                  <a:pt x="5095962" y="432187"/>
                </a:lnTo>
                <a:cubicBezTo>
                  <a:pt x="5098120" y="435874"/>
                  <a:pt x="5099199" y="439515"/>
                  <a:pt x="5099199" y="443112"/>
                </a:cubicBezTo>
                <a:lnTo>
                  <a:pt x="5099199" y="448642"/>
                </a:lnTo>
                <a:lnTo>
                  <a:pt x="5098120" y="449721"/>
                </a:lnTo>
                <a:cubicBezTo>
                  <a:pt x="5098120" y="452598"/>
                  <a:pt x="5104324" y="454801"/>
                  <a:pt x="5116733" y="456330"/>
                </a:cubicBezTo>
                <a:cubicBezTo>
                  <a:pt x="5119610" y="454262"/>
                  <a:pt x="5127253" y="452778"/>
                  <a:pt x="5139662" y="451879"/>
                </a:cubicBezTo>
                <a:cubicBezTo>
                  <a:pt x="5139662" y="450440"/>
                  <a:pt x="5140741" y="449721"/>
                  <a:pt x="5142899" y="449721"/>
                </a:cubicBezTo>
                <a:lnTo>
                  <a:pt x="5142899" y="433401"/>
                </a:lnTo>
                <a:lnTo>
                  <a:pt x="5148294" y="427871"/>
                </a:lnTo>
                <a:cubicBezTo>
                  <a:pt x="5143259" y="420228"/>
                  <a:pt x="5140741" y="415147"/>
                  <a:pt x="5140741" y="412630"/>
                </a:cubicBezTo>
                <a:lnTo>
                  <a:pt x="5140741" y="410337"/>
                </a:lnTo>
                <a:lnTo>
                  <a:pt x="5142899" y="407100"/>
                </a:lnTo>
                <a:lnTo>
                  <a:pt x="5142899" y="401705"/>
                </a:lnTo>
                <a:lnTo>
                  <a:pt x="5140741" y="397254"/>
                </a:lnTo>
                <a:lnTo>
                  <a:pt x="5139662" y="397254"/>
                </a:lnTo>
                <a:lnTo>
                  <a:pt x="5128737" y="398333"/>
                </a:lnTo>
                <a:lnTo>
                  <a:pt x="5124286" y="394017"/>
                </a:lnTo>
                <a:close/>
                <a:moveTo>
                  <a:pt x="5700730" y="392803"/>
                </a:moveTo>
                <a:lnTo>
                  <a:pt x="5699651" y="397120"/>
                </a:lnTo>
                <a:lnTo>
                  <a:pt x="5699651" y="398199"/>
                </a:lnTo>
                <a:lnTo>
                  <a:pt x="5700730" y="398199"/>
                </a:lnTo>
                <a:lnTo>
                  <a:pt x="5701809" y="394962"/>
                </a:lnTo>
                <a:lnTo>
                  <a:pt x="5701809" y="392803"/>
                </a:lnTo>
                <a:close/>
                <a:moveTo>
                  <a:pt x="9263151" y="392532"/>
                </a:moveTo>
                <a:lnTo>
                  <a:pt x="9262907" y="393674"/>
                </a:lnTo>
                <a:lnTo>
                  <a:pt x="9262913" y="393800"/>
                </a:lnTo>
                <a:lnTo>
                  <a:pt x="9263746" y="393800"/>
                </a:lnTo>
                <a:close/>
                <a:moveTo>
                  <a:pt x="196783" y="392313"/>
                </a:moveTo>
                <a:lnTo>
                  <a:pt x="196783" y="393257"/>
                </a:lnTo>
                <a:lnTo>
                  <a:pt x="197862" y="396359"/>
                </a:lnTo>
                <a:lnTo>
                  <a:pt x="198806" y="396359"/>
                </a:lnTo>
                <a:lnTo>
                  <a:pt x="200964" y="394336"/>
                </a:lnTo>
                <a:lnTo>
                  <a:pt x="197862" y="392313"/>
                </a:lnTo>
                <a:close/>
                <a:moveTo>
                  <a:pt x="7747865" y="390917"/>
                </a:moveTo>
                <a:lnTo>
                  <a:pt x="7747865" y="391996"/>
                </a:lnTo>
                <a:lnTo>
                  <a:pt x="7750023" y="394154"/>
                </a:lnTo>
                <a:lnTo>
                  <a:pt x="7750023" y="393075"/>
                </a:lnTo>
                <a:close/>
                <a:moveTo>
                  <a:pt x="6242915" y="390916"/>
                </a:moveTo>
                <a:lnTo>
                  <a:pt x="6242915" y="391995"/>
                </a:lnTo>
                <a:lnTo>
                  <a:pt x="6245073" y="394153"/>
                </a:lnTo>
                <a:lnTo>
                  <a:pt x="6245073" y="393074"/>
                </a:lnTo>
                <a:close/>
                <a:moveTo>
                  <a:pt x="708892" y="390913"/>
                </a:moveTo>
                <a:lnTo>
                  <a:pt x="708892" y="391992"/>
                </a:lnTo>
                <a:lnTo>
                  <a:pt x="711050" y="394150"/>
                </a:lnTo>
                <a:lnTo>
                  <a:pt x="711050" y="393071"/>
                </a:lnTo>
                <a:close/>
                <a:moveTo>
                  <a:pt x="5254306" y="388487"/>
                </a:moveTo>
                <a:lnTo>
                  <a:pt x="5254306" y="390780"/>
                </a:lnTo>
                <a:lnTo>
                  <a:pt x="5257678" y="394017"/>
                </a:lnTo>
                <a:lnTo>
                  <a:pt x="5258757" y="392938"/>
                </a:lnTo>
                <a:lnTo>
                  <a:pt x="5258757" y="388487"/>
                </a:lnTo>
                <a:close/>
                <a:moveTo>
                  <a:pt x="7075204" y="387322"/>
                </a:moveTo>
                <a:lnTo>
                  <a:pt x="7079655" y="388400"/>
                </a:lnTo>
                <a:lnTo>
                  <a:pt x="7080734" y="387322"/>
                </a:lnTo>
                <a:lnTo>
                  <a:pt x="7081813" y="387322"/>
                </a:lnTo>
                <a:lnTo>
                  <a:pt x="7088287" y="390558"/>
                </a:lnTo>
                <a:lnTo>
                  <a:pt x="7099212" y="389480"/>
                </a:lnTo>
                <a:cubicBezTo>
                  <a:pt x="7108653" y="389480"/>
                  <a:pt x="7113374" y="392716"/>
                  <a:pt x="7113374" y="399190"/>
                </a:cubicBezTo>
                <a:lnTo>
                  <a:pt x="7116611" y="397032"/>
                </a:lnTo>
                <a:cubicBezTo>
                  <a:pt x="7118859" y="399280"/>
                  <a:pt x="7121421" y="400405"/>
                  <a:pt x="7124299" y="400405"/>
                </a:cubicBezTo>
                <a:cubicBezTo>
                  <a:pt x="7130593" y="404900"/>
                  <a:pt x="7135673" y="413218"/>
                  <a:pt x="7139540" y="425356"/>
                </a:cubicBezTo>
                <a:lnTo>
                  <a:pt x="7139540" y="427515"/>
                </a:lnTo>
                <a:cubicBezTo>
                  <a:pt x="7139540" y="431741"/>
                  <a:pt x="7134100" y="435742"/>
                  <a:pt x="7123220" y="439518"/>
                </a:cubicBezTo>
                <a:lnTo>
                  <a:pt x="7117690" y="445048"/>
                </a:lnTo>
                <a:lnTo>
                  <a:pt x="7111216" y="445048"/>
                </a:lnTo>
                <a:cubicBezTo>
                  <a:pt x="7102494" y="441002"/>
                  <a:pt x="7095211" y="431920"/>
                  <a:pt x="7089366" y="417803"/>
                </a:cubicBezTo>
                <a:cubicBezTo>
                  <a:pt x="7089366" y="411239"/>
                  <a:pt x="7087208" y="407957"/>
                  <a:pt x="7082892" y="407957"/>
                </a:cubicBezTo>
                <a:cubicBezTo>
                  <a:pt x="7078576" y="407957"/>
                  <a:pt x="7075294" y="403237"/>
                  <a:pt x="7073046" y="393795"/>
                </a:cubicBezTo>
                <a:lnTo>
                  <a:pt x="7073046" y="389480"/>
                </a:lnTo>
                <a:close/>
                <a:moveTo>
                  <a:pt x="5699651" y="386195"/>
                </a:moveTo>
                <a:lnTo>
                  <a:pt x="5699651" y="389567"/>
                </a:lnTo>
                <a:lnTo>
                  <a:pt x="5700730" y="389567"/>
                </a:lnTo>
                <a:lnTo>
                  <a:pt x="5700730" y="386195"/>
                </a:lnTo>
                <a:close/>
                <a:moveTo>
                  <a:pt x="3681244" y="386059"/>
                </a:moveTo>
                <a:cubicBezTo>
                  <a:pt x="3679266" y="388037"/>
                  <a:pt x="3675669" y="389476"/>
                  <a:pt x="3670454" y="390375"/>
                </a:cubicBezTo>
                <a:lnTo>
                  <a:pt x="3665194" y="389296"/>
                </a:lnTo>
                <a:lnTo>
                  <a:pt x="3658855" y="391454"/>
                </a:lnTo>
                <a:cubicBezTo>
                  <a:pt x="3633228" y="390195"/>
                  <a:pt x="3620415" y="389116"/>
                  <a:pt x="3620415" y="388217"/>
                </a:cubicBezTo>
                <a:lnTo>
                  <a:pt x="3611918" y="390375"/>
                </a:lnTo>
                <a:lnTo>
                  <a:pt x="3606523" y="390375"/>
                </a:lnTo>
                <a:lnTo>
                  <a:pt x="3606523" y="397793"/>
                </a:lnTo>
                <a:cubicBezTo>
                  <a:pt x="3605084" y="400670"/>
                  <a:pt x="3603331" y="402109"/>
                  <a:pt x="3601263" y="402109"/>
                </a:cubicBezTo>
                <a:lnTo>
                  <a:pt x="3601263" y="404267"/>
                </a:lnTo>
                <a:lnTo>
                  <a:pt x="3604365" y="404267"/>
                </a:lnTo>
                <a:cubicBezTo>
                  <a:pt x="3608681" y="404627"/>
                  <a:pt x="3610839" y="405661"/>
                  <a:pt x="3610839" y="407369"/>
                </a:cubicBezTo>
                <a:cubicBezTo>
                  <a:pt x="3610839" y="409707"/>
                  <a:pt x="3605489" y="411146"/>
                  <a:pt x="3594789" y="411685"/>
                </a:cubicBezTo>
                <a:lnTo>
                  <a:pt x="3593710" y="410606"/>
                </a:lnTo>
                <a:lnTo>
                  <a:pt x="3592631" y="410606"/>
                </a:lnTo>
                <a:cubicBezTo>
                  <a:pt x="3589124" y="411505"/>
                  <a:pt x="3587371" y="412584"/>
                  <a:pt x="3587371" y="413843"/>
                </a:cubicBezTo>
                <a:cubicBezTo>
                  <a:pt x="3596092" y="420947"/>
                  <a:pt x="3602117" y="424498"/>
                  <a:pt x="3605444" y="424498"/>
                </a:cubicBezTo>
                <a:lnTo>
                  <a:pt x="3623652" y="424498"/>
                </a:lnTo>
                <a:lnTo>
                  <a:pt x="3632149" y="422340"/>
                </a:lnTo>
                <a:lnTo>
                  <a:pt x="3642805" y="425578"/>
                </a:lnTo>
                <a:lnTo>
                  <a:pt x="3655618" y="424498"/>
                </a:lnTo>
                <a:lnTo>
                  <a:pt x="3656697" y="425578"/>
                </a:lnTo>
                <a:lnTo>
                  <a:pt x="3657776" y="425578"/>
                </a:lnTo>
                <a:lnTo>
                  <a:pt x="3658855" y="424498"/>
                </a:lnTo>
                <a:lnTo>
                  <a:pt x="3659799" y="424498"/>
                </a:lnTo>
                <a:lnTo>
                  <a:pt x="3668431" y="426657"/>
                </a:lnTo>
                <a:lnTo>
                  <a:pt x="3670454" y="424498"/>
                </a:lnTo>
                <a:lnTo>
                  <a:pt x="3706736" y="424498"/>
                </a:lnTo>
                <a:lnTo>
                  <a:pt x="3726967" y="410606"/>
                </a:lnTo>
                <a:lnTo>
                  <a:pt x="3726967" y="409527"/>
                </a:lnTo>
                <a:lnTo>
                  <a:pt x="3724944" y="409527"/>
                </a:lnTo>
                <a:lnTo>
                  <a:pt x="3712131" y="413843"/>
                </a:lnTo>
                <a:lnTo>
                  <a:pt x="3709973" y="413843"/>
                </a:lnTo>
                <a:lnTo>
                  <a:pt x="3703633" y="412764"/>
                </a:lnTo>
                <a:lnTo>
                  <a:pt x="3699317" y="413843"/>
                </a:lnTo>
                <a:lnTo>
                  <a:pt x="3690820" y="411685"/>
                </a:lnTo>
                <a:lnTo>
                  <a:pt x="3682188" y="414922"/>
                </a:lnTo>
                <a:lnTo>
                  <a:pt x="3670454" y="414922"/>
                </a:lnTo>
                <a:cubicBezTo>
                  <a:pt x="3667127" y="414922"/>
                  <a:pt x="3663575" y="413843"/>
                  <a:pt x="3659799" y="411685"/>
                </a:cubicBezTo>
                <a:lnTo>
                  <a:pt x="3654539" y="414922"/>
                </a:lnTo>
                <a:lnTo>
                  <a:pt x="3633228" y="414922"/>
                </a:lnTo>
                <a:cubicBezTo>
                  <a:pt x="3629272" y="414922"/>
                  <a:pt x="3625360" y="412405"/>
                  <a:pt x="3621494" y="407369"/>
                </a:cubicBezTo>
                <a:lnTo>
                  <a:pt x="3621494" y="406290"/>
                </a:lnTo>
                <a:cubicBezTo>
                  <a:pt x="3621494" y="404582"/>
                  <a:pt x="3622888" y="403548"/>
                  <a:pt x="3625675" y="403188"/>
                </a:cubicBezTo>
                <a:lnTo>
                  <a:pt x="3636331" y="404267"/>
                </a:lnTo>
                <a:lnTo>
                  <a:pt x="3642805" y="402109"/>
                </a:lnTo>
                <a:lnTo>
                  <a:pt x="3643884" y="402109"/>
                </a:lnTo>
                <a:cubicBezTo>
                  <a:pt x="3647750" y="402109"/>
                  <a:pt x="3650582" y="404222"/>
                  <a:pt x="3652381" y="408448"/>
                </a:cubicBezTo>
                <a:lnTo>
                  <a:pt x="3653460" y="409527"/>
                </a:lnTo>
                <a:lnTo>
                  <a:pt x="3654539" y="409527"/>
                </a:lnTo>
                <a:cubicBezTo>
                  <a:pt x="3655438" y="404582"/>
                  <a:pt x="3657191" y="402109"/>
                  <a:pt x="3659799" y="402109"/>
                </a:cubicBezTo>
                <a:lnTo>
                  <a:pt x="3669510" y="403188"/>
                </a:lnTo>
                <a:lnTo>
                  <a:pt x="3672612" y="402109"/>
                </a:lnTo>
                <a:lnTo>
                  <a:pt x="3679086" y="404267"/>
                </a:lnTo>
                <a:lnTo>
                  <a:pt x="3687583" y="402109"/>
                </a:lnTo>
                <a:lnTo>
                  <a:pt x="3691899" y="402109"/>
                </a:lnTo>
                <a:lnTo>
                  <a:pt x="3697159" y="403188"/>
                </a:lnTo>
                <a:lnTo>
                  <a:pt x="3703633" y="402109"/>
                </a:lnTo>
                <a:lnTo>
                  <a:pt x="3711052" y="402109"/>
                </a:lnTo>
                <a:lnTo>
                  <a:pt x="3711052" y="401030"/>
                </a:lnTo>
                <a:cubicBezTo>
                  <a:pt x="3707634" y="393927"/>
                  <a:pt x="3701250" y="390375"/>
                  <a:pt x="3691899" y="390375"/>
                </a:cubicBezTo>
                <a:lnTo>
                  <a:pt x="3685425" y="386059"/>
                </a:lnTo>
                <a:close/>
                <a:moveTo>
                  <a:pt x="7758655" y="385522"/>
                </a:moveTo>
                <a:lnTo>
                  <a:pt x="7758655" y="387680"/>
                </a:lnTo>
                <a:lnTo>
                  <a:pt x="7760813" y="387680"/>
                </a:lnTo>
                <a:lnTo>
                  <a:pt x="7760813" y="385522"/>
                </a:lnTo>
                <a:close/>
                <a:moveTo>
                  <a:pt x="6253705" y="385521"/>
                </a:moveTo>
                <a:lnTo>
                  <a:pt x="6253705" y="387678"/>
                </a:lnTo>
                <a:lnTo>
                  <a:pt x="6255863" y="387678"/>
                </a:lnTo>
                <a:lnTo>
                  <a:pt x="6255863" y="385521"/>
                </a:lnTo>
                <a:close/>
                <a:moveTo>
                  <a:pt x="719682" y="385518"/>
                </a:moveTo>
                <a:lnTo>
                  <a:pt x="719682" y="387676"/>
                </a:lnTo>
                <a:lnTo>
                  <a:pt x="721840" y="387676"/>
                </a:lnTo>
                <a:lnTo>
                  <a:pt x="721840" y="385518"/>
                </a:lnTo>
                <a:close/>
                <a:moveTo>
                  <a:pt x="8735935" y="384443"/>
                </a:moveTo>
                <a:lnTo>
                  <a:pt x="8735935" y="385522"/>
                </a:lnTo>
                <a:lnTo>
                  <a:pt x="8739172" y="388760"/>
                </a:lnTo>
                <a:lnTo>
                  <a:pt x="8739172" y="386601"/>
                </a:lnTo>
                <a:lnTo>
                  <a:pt x="8737014" y="384443"/>
                </a:lnTo>
                <a:close/>
                <a:moveTo>
                  <a:pt x="2169155" y="384248"/>
                </a:moveTo>
                <a:cubicBezTo>
                  <a:pt x="2166977" y="384248"/>
                  <a:pt x="2164394" y="385857"/>
                  <a:pt x="2161410" y="389075"/>
                </a:cubicBezTo>
                <a:lnTo>
                  <a:pt x="2154291" y="399221"/>
                </a:lnTo>
                <a:lnTo>
                  <a:pt x="2170158" y="410597"/>
                </a:lnTo>
                <a:lnTo>
                  <a:pt x="2169631" y="408230"/>
                </a:lnTo>
                <a:lnTo>
                  <a:pt x="2170688" y="401698"/>
                </a:lnTo>
                <a:cubicBezTo>
                  <a:pt x="2169759" y="390065"/>
                  <a:pt x="2169248" y="384248"/>
                  <a:pt x="2169155" y="384248"/>
                </a:cubicBezTo>
                <a:close/>
                <a:moveTo>
                  <a:pt x="1640451" y="383900"/>
                </a:moveTo>
                <a:lnTo>
                  <a:pt x="1640451" y="387137"/>
                </a:lnTo>
                <a:lnTo>
                  <a:pt x="1642609" y="387137"/>
                </a:lnTo>
                <a:lnTo>
                  <a:pt x="1642609" y="388216"/>
                </a:lnTo>
                <a:lnTo>
                  <a:pt x="1645846" y="387137"/>
                </a:lnTo>
                <a:lnTo>
                  <a:pt x="1645846" y="383900"/>
                </a:lnTo>
                <a:close/>
                <a:moveTo>
                  <a:pt x="8278047" y="382959"/>
                </a:moveTo>
                <a:lnTo>
                  <a:pt x="8278047" y="386196"/>
                </a:lnTo>
                <a:lnTo>
                  <a:pt x="8279126" y="386196"/>
                </a:lnTo>
                <a:lnTo>
                  <a:pt x="8279126" y="382959"/>
                </a:lnTo>
                <a:close/>
                <a:moveTo>
                  <a:pt x="9227300" y="381211"/>
                </a:moveTo>
                <a:cubicBezTo>
                  <a:pt x="9226347" y="381211"/>
                  <a:pt x="9225480" y="384957"/>
                  <a:pt x="9224699" y="392449"/>
                </a:cubicBezTo>
                <a:lnTo>
                  <a:pt x="9223785" y="392966"/>
                </a:lnTo>
                <a:cubicBezTo>
                  <a:pt x="9225195" y="396111"/>
                  <a:pt x="9225901" y="401521"/>
                  <a:pt x="9225901" y="409195"/>
                </a:cubicBezTo>
                <a:lnTo>
                  <a:pt x="9226113" y="409408"/>
                </a:lnTo>
                <a:lnTo>
                  <a:pt x="9229892" y="397585"/>
                </a:lnTo>
                <a:lnTo>
                  <a:pt x="9227776" y="391229"/>
                </a:lnTo>
                <a:lnTo>
                  <a:pt x="9228834" y="388043"/>
                </a:lnTo>
                <a:cubicBezTo>
                  <a:pt x="9227338" y="383488"/>
                  <a:pt x="9226826" y="381211"/>
                  <a:pt x="9227300" y="381211"/>
                </a:cubicBezTo>
                <a:close/>
                <a:moveTo>
                  <a:pt x="8154366" y="380802"/>
                </a:moveTo>
                <a:lnTo>
                  <a:pt x="8153287" y="381880"/>
                </a:lnTo>
                <a:lnTo>
                  <a:pt x="8153287" y="386196"/>
                </a:lnTo>
                <a:lnTo>
                  <a:pt x="8155445" y="386196"/>
                </a:lnTo>
                <a:lnTo>
                  <a:pt x="8156524" y="381880"/>
                </a:lnTo>
                <a:lnTo>
                  <a:pt x="8155445" y="380802"/>
                </a:lnTo>
                <a:close/>
                <a:moveTo>
                  <a:pt x="3230369" y="380394"/>
                </a:moveTo>
                <a:cubicBezTo>
                  <a:pt x="3238732" y="381383"/>
                  <a:pt x="3247274" y="385384"/>
                  <a:pt x="3255996" y="392398"/>
                </a:cubicBezTo>
                <a:cubicBezTo>
                  <a:pt x="3263279" y="394196"/>
                  <a:pt x="3266921" y="399186"/>
                  <a:pt x="3266921" y="407369"/>
                </a:cubicBezTo>
                <a:lnTo>
                  <a:pt x="3266921" y="408583"/>
                </a:lnTo>
                <a:lnTo>
                  <a:pt x="3262605" y="412764"/>
                </a:lnTo>
                <a:lnTo>
                  <a:pt x="3255996" y="409662"/>
                </a:lnTo>
                <a:lnTo>
                  <a:pt x="3255996" y="412764"/>
                </a:lnTo>
                <a:lnTo>
                  <a:pt x="3258154" y="416136"/>
                </a:lnTo>
                <a:lnTo>
                  <a:pt x="3253703" y="428005"/>
                </a:lnTo>
                <a:lnTo>
                  <a:pt x="3255996" y="433400"/>
                </a:lnTo>
                <a:lnTo>
                  <a:pt x="3252624" y="434479"/>
                </a:lnTo>
                <a:cubicBezTo>
                  <a:pt x="3253343" y="445809"/>
                  <a:pt x="3254467" y="451923"/>
                  <a:pt x="3255996" y="452822"/>
                </a:cubicBezTo>
                <a:lnTo>
                  <a:pt x="3252624" y="465770"/>
                </a:lnTo>
                <a:lnTo>
                  <a:pt x="3252624" y="468063"/>
                </a:lnTo>
                <a:lnTo>
                  <a:pt x="3253703" y="478718"/>
                </a:lnTo>
                <a:lnTo>
                  <a:pt x="3249252" y="492745"/>
                </a:lnTo>
                <a:cubicBezTo>
                  <a:pt x="3253748" y="494634"/>
                  <a:pt x="3255996" y="497511"/>
                  <a:pt x="3255996" y="501377"/>
                </a:cubicBezTo>
                <a:cubicBezTo>
                  <a:pt x="3250780" y="506682"/>
                  <a:pt x="3248173" y="511043"/>
                  <a:pt x="3248173" y="514460"/>
                </a:cubicBezTo>
                <a:lnTo>
                  <a:pt x="3252624" y="519855"/>
                </a:lnTo>
                <a:lnTo>
                  <a:pt x="3252624" y="525115"/>
                </a:lnTo>
                <a:lnTo>
                  <a:pt x="3251545" y="529431"/>
                </a:lnTo>
                <a:cubicBezTo>
                  <a:pt x="3252624" y="537254"/>
                  <a:pt x="3254467" y="542334"/>
                  <a:pt x="3257075" y="544672"/>
                </a:cubicBezTo>
                <a:lnTo>
                  <a:pt x="3257075" y="551146"/>
                </a:lnTo>
                <a:cubicBezTo>
                  <a:pt x="3252848" y="563375"/>
                  <a:pt x="3248038" y="569490"/>
                  <a:pt x="3242643" y="569490"/>
                </a:cubicBezTo>
                <a:lnTo>
                  <a:pt x="3234820" y="568410"/>
                </a:lnTo>
                <a:cubicBezTo>
                  <a:pt x="3234820" y="569669"/>
                  <a:pt x="3226008" y="570748"/>
                  <a:pt x="3208385" y="571648"/>
                </a:cubicBezTo>
                <a:cubicBezTo>
                  <a:pt x="3206136" y="571648"/>
                  <a:pt x="3203888" y="569490"/>
                  <a:pt x="3201641" y="565173"/>
                </a:cubicBezTo>
                <a:lnTo>
                  <a:pt x="3207171" y="552225"/>
                </a:lnTo>
                <a:lnTo>
                  <a:pt x="3207171" y="550067"/>
                </a:lnTo>
                <a:lnTo>
                  <a:pt x="3201641" y="544672"/>
                </a:lnTo>
                <a:lnTo>
                  <a:pt x="3198269" y="544672"/>
                </a:lnTo>
                <a:cubicBezTo>
                  <a:pt x="3196830" y="544672"/>
                  <a:pt x="3196111" y="545751"/>
                  <a:pt x="3196111" y="547909"/>
                </a:cubicBezTo>
                <a:lnTo>
                  <a:pt x="3195032" y="548988"/>
                </a:lnTo>
                <a:lnTo>
                  <a:pt x="3191660" y="548988"/>
                </a:lnTo>
                <a:lnTo>
                  <a:pt x="3189502" y="546830"/>
                </a:lnTo>
                <a:cubicBezTo>
                  <a:pt x="3189502" y="543054"/>
                  <a:pt x="3195391" y="540491"/>
                  <a:pt x="3207171" y="539143"/>
                </a:cubicBezTo>
                <a:lnTo>
                  <a:pt x="3207171" y="537119"/>
                </a:lnTo>
                <a:lnTo>
                  <a:pt x="3205013" y="533882"/>
                </a:lnTo>
                <a:lnTo>
                  <a:pt x="3205013" y="512167"/>
                </a:lnTo>
                <a:lnTo>
                  <a:pt x="3202720" y="503535"/>
                </a:lnTo>
                <a:lnTo>
                  <a:pt x="3206092" y="491666"/>
                </a:lnTo>
                <a:lnTo>
                  <a:pt x="3205013" y="479797"/>
                </a:lnTo>
                <a:lnTo>
                  <a:pt x="3205013" y="476695"/>
                </a:lnTo>
                <a:lnTo>
                  <a:pt x="3206092" y="475481"/>
                </a:lnTo>
                <a:lnTo>
                  <a:pt x="3206092" y="474402"/>
                </a:lnTo>
                <a:cubicBezTo>
                  <a:pt x="3200876" y="474402"/>
                  <a:pt x="3198269" y="473728"/>
                  <a:pt x="3198269" y="472379"/>
                </a:cubicBezTo>
                <a:cubicBezTo>
                  <a:pt x="3202045" y="468513"/>
                  <a:pt x="3203934" y="465231"/>
                  <a:pt x="3203934" y="462533"/>
                </a:cubicBezTo>
                <a:cubicBezTo>
                  <a:pt x="3203934" y="457498"/>
                  <a:pt x="3202809" y="453542"/>
                  <a:pt x="3200562" y="450664"/>
                </a:cubicBezTo>
                <a:cubicBezTo>
                  <a:pt x="3200562" y="445269"/>
                  <a:pt x="3202765" y="441313"/>
                  <a:pt x="3207171" y="438795"/>
                </a:cubicBezTo>
                <a:lnTo>
                  <a:pt x="3208385" y="439874"/>
                </a:lnTo>
                <a:cubicBezTo>
                  <a:pt x="3208385" y="436457"/>
                  <a:pt x="3206496" y="429624"/>
                  <a:pt x="3202720" y="419373"/>
                </a:cubicBezTo>
                <a:lnTo>
                  <a:pt x="3202720" y="418294"/>
                </a:lnTo>
                <a:cubicBezTo>
                  <a:pt x="3202720" y="417035"/>
                  <a:pt x="3205687" y="415192"/>
                  <a:pt x="3211622" y="412764"/>
                </a:cubicBezTo>
                <a:lnTo>
                  <a:pt x="3211622" y="411820"/>
                </a:lnTo>
                <a:lnTo>
                  <a:pt x="3200562" y="404267"/>
                </a:lnTo>
                <a:lnTo>
                  <a:pt x="3185051" y="404267"/>
                </a:lnTo>
                <a:lnTo>
                  <a:pt x="3181679" y="401030"/>
                </a:lnTo>
                <a:lnTo>
                  <a:pt x="3181679" y="399951"/>
                </a:lnTo>
                <a:cubicBezTo>
                  <a:pt x="3181679" y="395905"/>
                  <a:pt x="3191660" y="393027"/>
                  <a:pt x="3211622" y="391319"/>
                </a:cubicBezTo>
                <a:cubicBezTo>
                  <a:pt x="3211622" y="386373"/>
                  <a:pt x="3217871" y="382732"/>
                  <a:pt x="3230369" y="380394"/>
                </a:cubicBezTo>
                <a:close/>
                <a:moveTo>
                  <a:pt x="4097222" y="380005"/>
                </a:moveTo>
                <a:lnTo>
                  <a:pt x="4084067" y="389671"/>
                </a:lnTo>
                <a:cubicBezTo>
                  <a:pt x="4081723" y="389671"/>
                  <a:pt x="4079854" y="390227"/>
                  <a:pt x="4078460" y="391338"/>
                </a:cubicBezTo>
                <a:lnTo>
                  <a:pt x="4076739" y="394459"/>
                </a:lnTo>
                <a:lnTo>
                  <a:pt x="4080293" y="394459"/>
                </a:lnTo>
                <a:lnTo>
                  <a:pt x="4081350" y="393534"/>
                </a:lnTo>
                <a:lnTo>
                  <a:pt x="4084537" y="393534"/>
                </a:lnTo>
                <a:lnTo>
                  <a:pt x="4087340" y="395985"/>
                </a:lnTo>
                <a:lnTo>
                  <a:pt x="4087340" y="398005"/>
                </a:lnTo>
                <a:lnTo>
                  <a:pt x="4091770" y="394459"/>
                </a:lnTo>
                <a:cubicBezTo>
                  <a:pt x="4092475" y="388993"/>
                  <a:pt x="4093468" y="384894"/>
                  <a:pt x="4094748" y="382161"/>
                </a:cubicBezTo>
                <a:close/>
                <a:moveTo>
                  <a:pt x="5076270" y="379721"/>
                </a:moveTo>
                <a:lnTo>
                  <a:pt x="5076270" y="383092"/>
                </a:lnTo>
                <a:lnTo>
                  <a:pt x="5078428" y="383092"/>
                </a:lnTo>
                <a:lnTo>
                  <a:pt x="5078428" y="379721"/>
                </a:lnTo>
                <a:close/>
                <a:moveTo>
                  <a:pt x="9265558" y="378037"/>
                </a:moveTo>
                <a:lnTo>
                  <a:pt x="9265508" y="379355"/>
                </a:lnTo>
                <a:lnTo>
                  <a:pt x="9266920" y="378111"/>
                </a:lnTo>
                <a:close/>
                <a:moveTo>
                  <a:pt x="7154781" y="377476"/>
                </a:moveTo>
                <a:lnTo>
                  <a:pt x="7166784" y="379634"/>
                </a:lnTo>
                <a:cubicBezTo>
                  <a:pt x="7166784" y="378195"/>
                  <a:pt x="7167863" y="377476"/>
                  <a:pt x="7170021" y="377476"/>
                </a:cubicBezTo>
                <a:lnTo>
                  <a:pt x="7176495" y="379634"/>
                </a:lnTo>
                <a:lnTo>
                  <a:pt x="7177574" y="379634"/>
                </a:lnTo>
                <a:lnTo>
                  <a:pt x="7184183" y="377476"/>
                </a:lnTo>
                <a:cubicBezTo>
                  <a:pt x="7191467" y="378195"/>
                  <a:pt x="7195828" y="379274"/>
                  <a:pt x="7197266" y="380713"/>
                </a:cubicBezTo>
                <a:lnTo>
                  <a:pt x="7204819" y="379634"/>
                </a:lnTo>
                <a:lnTo>
                  <a:pt x="7215744" y="381792"/>
                </a:lnTo>
                <a:lnTo>
                  <a:pt x="7220060" y="380713"/>
                </a:lnTo>
                <a:lnTo>
                  <a:pt x="7223432" y="383950"/>
                </a:lnTo>
                <a:lnTo>
                  <a:pt x="7223432" y="386242"/>
                </a:lnTo>
                <a:cubicBezTo>
                  <a:pt x="7220285" y="391277"/>
                  <a:pt x="7215160" y="393795"/>
                  <a:pt x="7208056" y="393795"/>
                </a:cubicBezTo>
                <a:lnTo>
                  <a:pt x="7206977" y="392716"/>
                </a:lnTo>
                <a:lnTo>
                  <a:pt x="7205898" y="392716"/>
                </a:lnTo>
                <a:lnTo>
                  <a:pt x="7202661" y="393795"/>
                </a:lnTo>
                <a:lnTo>
                  <a:pt x="7202661" y="400405"/>
                </a:lnTo>
                <a:cubicBezTo>
                  <a:pt x="7208326" y="405080"/>
                  <a:pt x="7211248" y="409801"/>
                  <a:pt x="7211428" y="414566"/>
                </a:cubicBezTo>
                <a:cubicBezTo>
                  <a:pt x="7205584" y="424907"/>
                  <a:pt x="7201942" y="436146"/>
                  <a:pt x="7200503" y="448285"/>
                </a:cubicBezTo>
                <a:lnTo>
                  <a:pt x="7201582" y="448285"/>
                </a:lnTo>
                <a:lnTo>
                  <a:pt x="7208056" y="447206"/>
                </a:lnTo>
                <a:lnTo>
                  <a:pt x="7232064" y="447206"/>
                </a:lnTo>
                <a:lnTo>
                  <a:pt x="7241910" y="448285"/>
                </a:lnTo>
                <a:cubicBezTo>
                  <a:pt x="7251711" y="443160"/>
                  <a:pt x="7259668" y="435157"/>
                  <a:pt x="7265783" y="424277"/>
                </a:cubicBezTo>
                <a:lnTo>
                  <a:pt x="7268076" y="424277"/>
                </a:lnTo>
                <a:cubicBezTo>
                  <a:pt x="7273651" y="424277"/>
                  <a:pt x="7284530" y="433359"/>
                  <a:pt x="7300716" y="451522"/>
                </a:cubicBezTo>
                <a:lnTo>
                  <a:pt x="7307190" y="456917"/>
                </a:lnTo>
                <a:lnTo>
                  <a:pt x="7307190" y="463526"/>
                </a:lnTo>
                <a:cubicBezTo>
                  <a:pt x="7307190" y="465505"/>
                  <a:pt x="7303188" y="467663"/>
                  <a:pt x="7295186" y="470000"/>
                </a:cubicBezTo>
                <a:cubicBezTo>
                  <a:pt x="7297434" y="473867"/>
                  <a:pt x="7298558" y="478947"/>
                  <a:pt x="7298558" y="485241"/>
                </a:cubicBezTo>
                <a:lnTo>
                  <a:pt x="7295186" y="488613"/>
                </a:lnTo>
                <a:lnTo>
                  <a:pt x="7295186" y="502640"/>
                </a:lnTo>
                <a:cubicBezTo>
                  <a:pt x="7298153" y="505787"/>
                  <a:pt x="7299637" y="508710"/>
                  <a:pt x="7299637" y="511407"/>
                </a:cubicBezTo>
                <a:lnTo>
                  <a:pt x="7298558" y="512486"/>
                </a:lnTo>
                <a:lnTo>
                  <a:pt x="7299637" y="513565"/>
                </a:lnTo>
                <a:lnTo>
                  <a:pt x="7299637" y="523411"/>
                </a:lnTo>
                <a:lnTo>
                  <a:pt x="7297479" y="530964"/>
                </a:lnTo>
                <a:lnTo>
                  <a:pt x="7298558" y="539731"/>
                </a:lnTo>
                <a:lnTo>
                  <a:pt x="7295186" y="544047"/>
                </a:lnTo>
                <a:lnTo>
                  <a:pt x="7298558" y="550656"/>
                </a:lnTo>
                <a:cubicBezTo>
                  <a:pt x="7297658" y="559378"/>
                  <a:pt x="7295096" y="563738"/>
                  <a:pt x="7290870" y="563738"/>
                </a:cubicBezTo>
                <a:lnTo>
                  <a:pt x="7291949" y="570213"/>
                </a:lnTo>
                <a:lnTo>
                  <a:pt x="7290870" y="600694"/>
                </a:lnTo>
                <a:lnTo>
                  <a:pt x="7291949" y="601774"/>
                </a:lnTo>
                <a:lnTo>
                  <a:pt x="7291949" y="602852"/>
                </a:lnTo>
                <a:cubicBezTo>
                  <a:pt x="7287453" y="614272"/>
                  <a:pt x="7280214" y="622634"/>
                  <a:pt x="7270234" y="627939"/>
                </a:cubicBezTo>
                <a:lnTo>
                  <a:pt x="7260388" y="633334"/>
                </a:lnTo>
                <a:cubicBezTo>
                  <a:pt x="7257510" y="633334"/>
                  <a:pt x="7252430" y="635896"/>
                  <a:pt x="7245147" y="641022"/>
                </a:cubicBezTo>
                <a:cubicBezTo>
                  <a:pt x="7242270" y="642460"/>
                  <a:pt x="7238268" y="643180"/>
                  <a:pt x="7233143" y="643180"/>
                </a:cubicBezTo>
                <a:lnTo>
                  <a:pt x="7232064" y="643180"/>
                </a:lnTo>
                <a:cubicBezTo>
                  <a:pt x="7229007" y="640122"/>
                  <a:pt x="7224286" y="637560"/>
                  <a:pt x="7217902" y="635492"/>
                </a:cubicBezTo>
                <a:lnTo>
                  <a:pt x="7217902" y="626860"/>
                </a:lnTo>
                <a:cubicBezTo>
                  <a:pt x="7217902" y="614901"/>
                  <a:pt x="7204460" y="604021"/>
                  <a:pt x="7177574" y="594221"/>
                </a:cubicBezTo>
                <a:lnTo>
                  <a:pt x="7173258" y="589770"/>
                </a:lnTo>
                <a:lnTo>
                  <a:pt x="7178653" y="584374"/>
                </a:lnTo>
                <a:lnTo>
                  <a:pt x="7189578" y="585454"/>
                </a:lnTo>
                <a:lnTo>
                  <a:pt x="7200503" y="584374"/>
                </a:lnTo>
                <a:cubicBezTo>
                  <a:pt x="7204280" y="586532"/>
                  <a:pt x="7207921" y="587612"/>
                  <a:pt x="7211428" y="587612"/>
                </a:cubicBezTo>
                <a:cubicBezTo>
                  <a:pt x="7218801" y="586353"/>
                  <a:pt x="7228602" y="579474"/>
                  <a:pt x="7240831" y="566976"/>
                </a:cubicBezTo>
                <a:cubicBezTo>
                  <a:pt x="7242450" y="566976"/>
                  <a:pt x="7243528" y="562255"/>
                  <a:pt x="7244068" y="552814"/>
                </a:cubicBezTo>
                <a:lnTo>
                  <a:pt x="7242989" y="538652"/>
                </a:lnTo>
                <a:lnTo>
                  <a:pt x="7241910" y="538652"/>
                </a:lnTo>
                <a:cubicBezTo>
                  <a:pt x="7241910" y="541709"/>
                  <a:pt x="7237549" y="547509"/>
                  <a:pt x="7228827" y="556051"/>
                </a:cubicBezTo>
                <a:lnTo>
                  <a:pt x="7225590" y="554972"/>
                </a:lnTo>
                <a:cubicBezTo>
                  <a:pt x="7225590" y="556770"/>
                  <a:pt x="7221948" y="558209"/>
                  <a:pt x="7214665" y="559288"/>
                </a:cubicBezTo>
                <a:cubicBezTo>
                  <a:pt x="7214665" y="555871"/>
                  <a:pt x="7211743" y="554072"/>
                  <a:pt x="7205898" y="553893"/>
                </a:cubicBezTo>
                <a:lnTo>
                  <a:pt x="7188499" y="524490"/>
                </a:lnTo>
                <a:lnTo>
                  <a:pt x="7188499" y="523411"/>
                </a:lnTo>
                <a:lnTo>
                  <a:pt x="7192815" y="523411"/>
                </a:lnTo>
                <a:lnTo>
                  <a:pt x="7198345" y="522332"/>
                </a:lnTo>
                <a:lnTo>
                  <a:pt x="7199424" y="523411"/>
                </a:lnTo>
                <a:lnTo>
                  <a:pt x="7199424" y="522332"/>
                </a:lnTo>
                <a:lnTo>
                  <a:pt x="7196187" y="519095"/>
                </a:lnTo>
                <a:cubicBezTo>
                  <a:pt x="7193220" y="519455"/>
                  <a:pt x="7191736" y="520534"/>
                  <a:pt x="7191736" y="522332"/>
                </a:cubicBezTo>
                <a:lnTo>
                  <a:pt x="7178653" y="513565"/>
                </a:lnTo>
                <a:lnTo>
                  <a:pt x="7176495" y="513565"/>
                </a:lnTo>
                <a:lnTo>
                  <a:pt x="7177574" y="520174"/>
                </a:lnTo>
                <a:cubicBezTo>
                  <a:pt x="7177574" y="523231"/>
                  <a:pt x="7174337" y="525030"/>
                  <a:pt x="7167863" y="525569"/>
                </a:cubicBezTo>
                <a:cubicBezTo>
                  <a:pt x="7167863" y="527727"/>
                  <a:pt x="7166784" y="528806"/>
                  <a:pt x="7164626" y="528806"/>
                </a:cubicBezTo>
                <a:cubicBezTo>
                  <a:pt x="7162379" y="528806"/>
                  <a:pt x="7160176" y="527727"/>
                  <a:pt x="7158018" y="525569"/>
                </a:cubicBezTo>
                <a:lnTo>
                  <a:pt x="7156939" y="526648"/>
                </a:lnTo>
                <a:lnTo>
                  <a:pt x="7155860" y="526648"/>
                </a:lnTo>
                <a:lnTo>
                  <a:pt x="7150464" y="523411"/>
                </a:lnTo>
                <a:cubicBezTo>
                  <a:pt x="7150464" y="524850"/>
                  <a:pt x="7149341" y="525569"/>
                  <a:pt x="7147093" y="525569"/>
                </a:cubicBezTo>
                <a:lnTo>
                  <a:pt x="7142777" y="523411"/>
                </a:lnTo>
                <a:lnTo>
                  <a:pt x="7140619" y="523411"/>
                </a:lnTo>
                <a:lnTo>
                  <a:pt x="7140619" y="524490"/>
                </a:lnTo>
                <a:lnTo>
                  <a:pt x="7147093" y="526648"/>
                </a:lnTo>
                <a:lnTo>
                  <a:pt x="7152622" y="525569"/>
                </a:lnTo>
                <a:lnTo>
                  <a:pt x="7155860" y="528806"/>
                </a:lnTo>
                <a:lnTo>
                  <a:pt x="7159097" y="527727"/>
                </a:lnTo>
                <a:cubicBezTo>
                  <a:pt x="7159816" y="530604"/>
                  <a:pt x="7161659" y="532043"/>
                  <a:pt x="7164626" y="532043"/>
                </a:cubicBezTo>
                <a:lnTo>
                  <a:pt x="7171100" y="529885"/>
                </a:lnTo>
                <a:lnTo>
                  <a:pt x="7173258" y="532043"/>
                </a:lnTo>
                <a:cubicBezTo>
                  <a:pt x="7170561" y="534111"/>
                  <a:pt x="7165840" y="543193"/>
                  <a:pt x="7159097" y="559288"/>
                </a:cubicBezTo>
                <a:cubicBezTo>
                  <a:pt x="7156039" y="559288"/>
                  <a:pt x="7154241" y="562569"/>
                  <a:pt x="7153702" y="569133"/>
                </a:cubicBezTo>
                <a:cubicBezTo>
                  <a:pt x="7140214" y="588556"/>
                  <a:pt x="7126052" y="600874"/>
                  <a:pt x="7111216" y="606090"/>
                </a:cubicBezTo>
                <a:cubicBezTo>
                  <a:pt x="7107799" y="608158"/>
                  <a:pt x="7104517" y="611799"/>
                  <a:pt x="7101370" y="617015"/>
                </a:cubicBezTo>
                <a:lnTo>
                  <a:pt x="7062256" y="633334"/>
                </a:lnTo>
                <a:lnTo>
                  <a:pt x="7053489" y="633334"/>
                </a:lnTo>
                <a:lnTo>
                  <a:pt x="7053489" y="630097"/>
                </a:lnTo>
                <a:cubicBezTo>
                  <a:pt x="7053489" y="628478"/>
                  <a:pt x="7057131" y="627040"/>
                  <a:pt x="7064414" y="625781"/>
                </a:cubicBezTo>
                <a:cubicBezTo>
                  <a:pt x="7064414" y="619936"/>
                  <a:pt x="7066212" y="617015"/>
                  <a:pt x="7069809" y="617015"/>
                </a:cubicBezTo>
                <a:cubicBezTo>
                  <a:pt x="7074395" y="610541"/>
                  <a:pt x="7079475" y="606179"/>
                  <a:pt x="7085050" y="603931"/>
                </a:cubicBezTo>
                <a:cubicBezTo>
                  <a:pt x="7085050" y="598716"/>
                  <a:pt x="7091209" y="591837"/>
                  <a:pt x="7103528" y="583296"/>
                </a:cubicBezTo>
                <a:lnTo>
                  <a:pt x="7104607" y="583296"/>
                </a:lnTo>
                <a:lnTo>
                  <a:pt x="7104607" y="576687"/>
                </a:lnTo>
                <a:cubicBezTo>
                  <a:pt x="7109552" y="561491"/>
                  <a:pt x="7116476" y="553893"/>
                  <a:pt x="7125378" y="553893"/>
                </a:cubicBezTo>
                <a:lnTo>
                  <a:pt x="7125378" y="551735"/>
                </a:lnTo>
                <a:cubicBezTo>
                  <a:pt x="7121781" y="551195"/>
                  <a:pt x="7119983" y="550116"/>
                  <a:pt x="7119983" y="548498"/>
                </a:cubicBezTo>
                <a:lnTo>
                  <a:pt x="7119983" y="546205"/>
                </a:lnTo>
                <a:cubicBezTo>
                  <a:pt x="7123759" y="533167"/>
                  <a:pt x="7130278" y="523366"/>
                  <a:pt x="7139540" y="516802"/>
                </a:cubicBezTo>
                <a:cubicBezTo>
                  <a:pt x="7133695" y="516802"/>
                  <a:pt x="7130773" y="515723"/>
                  <a:pt x="7130773" y="513565"/>
                </a:cubicBezTo>
                <a:lnTo>
                  <a:pt x="7130773" y="512486"/>
                </a:lnTo>
                <a:lnTo>
                  <a:pt x="7136303" y="507091"/>
                </a:lnTo>
                <a:cubicBezTo>
                  <a:pt x="7136303" y="505652"/>
                  <a:pt x="7135179" y="504933"/>
                  <a:pt x="7132931" y="504933"/>
                </a:cubicBezTo>
                <a:lnTo>
                  <a:pt x="7131852" y="503854"/>
                </a:lnTo>
                <a:lnTo>
                  <a:pt x="7131852" y="502640"/>
                </a:lnTo>
                <a:lnTo>
                  <a:pt x="7141698" y="485241"/>
                </a:lnTo>
                <a:lnTo>
                  <a:pt x="7141698" y="477688"/>
                </a:lnTo>
                <a:lnTo>
                  <a:pt x="7144935" y="463526"/>
                </a:lnTo>
                <a:lnTo>
                  <a:pt x="7143856" y="460289"/>
                </a:lnTo>
                <a:lnTo>
                  <a:pt x="7141698" y="460289"/>
                </a:lnTo>
                <a:lnTo>
                  <a:pt x="7124299" y="461368"/>
                </a:lnTo>
                <a:cubicBezTo>
                  <a:pt x="7119893" y="459120"/>
                  <a:pt x="7112250" y="457996"/>
                  <a:pt x="7101370" y="457996"/>
                </a:cubicBezTo>
                <a:lnTo>
                  <a:pt x="7097054" y="459210"/>
                </a:lnTo>
                <a:lnTo>
                  <a:pt x="7092738" y="457996"/>
                </a:lnTo>
                <a:lnTo>
                  <a:pt x="7091659" y="457996"/>
                </a:lnTo>
                <a:lnTo>
                  <a:pt x="7079655" y="460289"/>
                </a:lnTo>
                <a:cubicBezTo>
                  <a:pt x="7070753" y="460289"/>
                  <a:pt x="7063830" y="457727"/>
                  <a:pt x="7058884" y="452601"/>
                </a:cubicBezTo>
                <a:lnTo>
                  <a:pt x="7058884" y="450443"/>
                </a:lnTo>
                <a:lnTo>
                  <a:pt x="7061177" y="448285"/>
                </a:lnTo>
                <a:lnTo>
                  <a:pt x="7064414" y="448285"/>
                </a:lnTo>
                <a:lnTo>
                  <a:pt x="7079655" y="451522"/>
                </a:lnTo>
                <a:lnTo>
                  <a:pt x="7088287" y="451522"/>
                </a:lnTo>
                <a:lnTo>
                  <a:pt x="7089366" y="452601"/>
                </a:lnTo>
                <a:cubicBezTo>
                  <a:pt x="7092873" y="449724"/>
                  <a:pt x="7099796" y="448285"/>
                  <a:pt x="7110137" y="448285"/>
                </a:cubicBezTo>
                <a:lnTo>
                  <a:pt x="7122141" y="448285"/>
                </a:lnTo>
                <a:cubicBezTo>
                  <a:pt x="7123580" y="449724"/>
                  <a:pt x="7126457" y="450443"/>
                  <a:pt x="7130773" y="450443"/>
                </a:cubicBezTo>
                <a:lnTo>
                  <a:pt x="7130773" y="451522"/>
                </a:lnTo>
                <a:lnTo>
                  <a:pt x="7131852" y="450443"/>
                </a:lnTo>
                <a:lnTo>
                  <a:pt x="7146014" y="450443"/>
                </a:lnTo>
                <a:cubicBezTo>
                  <a:pt x="7147093" y="450443"/>
                  <a:pt x="7148936" y="447521"/>
                  <a:pt x="7151543" y="441676"/>
                </a:cubicBezTo>
                <a:lnTo>
                  <a:pt x="7148172" y="438440"/>
                </a:lnTo>
                <a:lnTo>
                  <a:pt x="7152622" y="433044"/>
                </a:lnTo>
                <a:lnTo>
                  <a:pt x="7151543" y="428594"/>
                </a:lnTo>
                <a:cubicBezTo>
                  <a:pt x="7151543" y="416095"/>
                  <a:pt x="7154061" y="407418"/>
                  <a:pt x="7159097" y="402563"/>
                </a:cubicBezTo>
                <a:lnTo>
                  <a:pt x="7159097" y="399190"/>
                </a:lnTo>
                <a:cubicBezTo>
                  <a:pt x="7158018" y="396133"/>
                  <a:pt x="7154016" y="392177"/>
                  <a:pt x="7147093" y="387322"/>
                </a:cubicBezTo>
                <a:lnTo>
                  <a:pt x="7147093" y="385164"/>
                </a:lnTo>
                <a:close/>
                <a:moveTo>
                  <a:pt x="3723865" y="376483"/>
                </a:moveTo>
                <a:lnTo>
                  <a:pt x="3723865" y="377562"/>
                </a:lnTo>
                <a:lnTo>
                  <a:pt x="3733441" y="379720"/>
                </a:lnTo>
                <a:lnTo>
                  <a:pt x="3736678" y="379720"/>
                </a:lnTo>
                <a:lnTo>
                  <a:pt x="3736678" y="378641"/>
                </a:lnTo>
                <a:lnTo>
                  <a:pt x="3726023" y="376483"/>
                </a:lnTo>
                <a:close/>
                <a:moveTo>
                  <a:pt x="1555209" y="376347"/>
                </a:moveTo>
                <a:lnTo>
                  <a:pt x="1559525" y="376347"/>
                </a:lnTo>
                <a:cubicBezTo>
                  <a:pt x="1585420" y="381742"/>
                  <a:pt x="1598369" y="386418"/>
                  <a:pt x="1598369" y="390374"/>
                </a:cubicBezTo>
                <a:cubicBezTo>
                  <a:pt x="1600347" y="391093"/>
                  <a:pt x="1605383" y="401883"/>
                  <a:pt x="1613475" y="422744"/>
                </a:cubicBezTo>
                <a:cubicBezTo>
                  <a:pt x="1609339" y="437131"/>
                  <a:pt x="1604662" y="444324"/>
                  <a:pt x="1599449" y="444324"/>
                </a:cubicBezTo>
                <a:lnTo>
                  <a:pt x="1577868" y="446482"/>
                </a:lnTo>
                <a:cubicBezTo>
                  <a:pt x="1572832" y="446482"/>
                  <a:pt x="1570315" y="442886"/>
                  <a:pt x="1570315" y="435692"/>
                </a:cubicBezTo>
                <a:cubicBezTo>
                  <a:pt x="1567259" y="435692"/>
                  <a:pt x="1564380" y="423464"/>
                  <a:pt x="1561682" y="399006"/>
                </a:cubicBezTo>
                <a:lnTo>
                  <a:pt x="1554130" y="377426"/>
                </a:lnTo>
                <a:close/>
                <a:moveTo>
                  <a:pt x="5260915" y="375404"/>
                </a:moveTo>
                <a:cubicBezTo>
                  <a:pt x="5257678" y="376843"/>
                  <a:pt x="5255880" y="378282"/>
                  <a:pt x="5255520" y="379721"/>
                </a:cubicBezTo>
                <a:lnTo>
                  <a:pt x="5255520" y="380935"/>
                </a:lnTo>
                <a:lnTo>
                  <a:pt x="5257678" y="383092"/>
                </a:lnTo>
                <a:lnTo>
                  <a:pt x="5259836" y="383092"/>
                </a:lnTo>
                <a:lnTo>
                  <a:pt x="5263073" y="379721"/>
                </a:lnTo>
                <a:lnTo>
                  <a:pt x="5263073" y="378641"/>
                </a:lnTo>
                <a:close/>
                <a:moveTo>
                  <a:pt x="7723048" y="373653"/>
                </a:moveTo>
                <a:lnTo>
                  <a:pt x="7725206" y="373653"/>
                </a:lnTo>
                <a:lnTo>
                  <a:pt x="7723048" y="375811"/>
                </a:lnTo>
                <a:close/>
                <a:moveTo>
                  <a:pt x="6218098" y="373652"/>
                </a:moveTo>
                <a:lnTo>
                  <a:pt x="6218098" y="375810"/>
                </a:lnTo>
                <a:lnTo>
                  <a:pt x="6220256" y="373652"/>
                </a:lnTo>
                <a:close/>
                <a:moveTo>
                  <a:pt x="684075" y="373649"/>
                </a:moveTo>
                <a:lnTo>
                  <a:pt x="684075" y="375807"/>
                </a:lnTo>
                <a:lnTo>
                  <a:pt x="686233" y="373649"/>
                </a:lnTo>
                <a:close/>
                <a:moveTo>
                  <a:pt x="7764050" y="372574"/>
                </a:moveTo>
                <a:lnTo>
                  <a:pt x="7764050" y="374732"/>
                </a:lnTo>
                <a:lnTo>
                  <a:pt x="7766208" y="376890"/>
                </a:lnTo>
                <a:lnTo>
                  <a:pt x="7766208" y="372574"/>
                </a:lnTo>
                <a:close/>
                <a:moveTo>
                  <a:pt x="6259100" y="372573"/>
                </a:moveTo>
                <a:lnTo>
                  <a:pt x="6259100" y="374731"/>
                </a:lnTo>
                <a:lnTo>
                  <a:pt x="6261258" y="376889"/>
                </a:lnTo>
                <a:lnTo>
                  <a:pt x="6261258" y="372573"/>
                </a:lnTo>
                <a:close/>
                <a:moveTo>
                  <a:pt x="725077" y="372570"/>
                </a:moveTo>
                <a:lnTo>
                  <a:pt x="725077" y="374728"/>
                </a:lnTo>
                <a:lnTo>
                  <a:pt x="727235" y="376886"/>
                </a:lnTo>
                <a:lnTo>
                  <a:pt x="727235" y="372570"/>
                </a:lnTo>
                <a:close/>
                <a:moveTo>
                  <a:pt x="3570242" y="372167"/>
                </a:moveTo>
                <a:lnTo>
                  <a:pt x="3570242" y="374325"/>
                </a:lnTo>
                <a:lnTo>
                  <a:pt x="3571321" y="374325"/>
                </a:lnTo>
                <a:lnTo>
                  <a:pt x="3571321" y="372167"/>
                </a:lnTo>
                <a:close/>
                <a:moveTo>
                  <a:pt x="7747865" y="371495"/>
                </a:moveTo>
                <a:lnTo>
                  <a:pt x="7742470" y="372574"/>
                </a:lnTo>
                <a:lnTo>
                  <a:pt x="7747865" y="376890"/>
                </a:lnTo>
                <a:lnTo>
                  <a:pt x="7748944" y="376890"/>
                </a:lnTo>
                <a:lnTo>
                  <a:pt x="7754339" y="375811"/>
                </a:lnTo>
                <a:lnTo>
                  <a:pt x="7754339" y="371495"/>
                </a:lnTo>
                <a:close/>
                <a:moveTo>
                  <a:pt x="6242915" y="371494"/>
                </a:moveTo>
                <a:lnTo>
                  <a:pt x="6237520" y="372573"/>
                </a:lnTo>
                <a:lnTo>
                  <a:pt x="6242915" y="376889"/>
                </a:lnTo>
                <a:lnTo>
                  <a:pt x="6243994" y="376889"/>
                </a:lnTo>
                <a:lnTo>
                  <a:pt x="6249389" y="375810"/>
                </a:lnTo>
                <a:lnTo>
                  <a:pt x="6249389" y="371494"/>
                </a:lnTo>
                <a:close/>
                <a:moveTo>
                  <a:pt x="708892" y="371491"/>
                </a:moveTo>
                <a:lnTo>
                  <a:pt x="703497" y="372570"/>
                </a:lnTo>
                <a:lnTo>
                  <a:pt x="708892" y="376886"/>
                </a:lnTo>
                <a:lnTo>
                  <a:pt x="709971" y="376886"/>
                </a:lnTo>
                <a:lnTo>
                  <a:pt x="715366" y="375807"/>
                </a:lnTo>
                <a:lnTo>
                  <a:pt x="715366" y="371491"/>
                </a:lnTo>
                <a:close/>
                <a:moveTo>
                  <a:pt x="2192765" y="369068"/>
                </a:moveTo>
                <a:lnTo>
                  <a:pt x="2192829" y="369174"/>
                </a:lnTo>
                <a:lnTo>
                  <a:pt x="2194057" y="369174"/>
                </a:lnTo>
                <a:lnTo>
                  <a:pt x="2194163" y="369068"/>
                </a:lnTo>
                <a:close/>
                <a:moveTo>
                  <a:pt x="3575637" y="369065"/>
                </a:moveTo>
                <a:lnTo>
                  <a:pt x="3575637" y="370144"/>
                </a:lnTo>
                <a:lnTo>
                  <a:pt x="3578874" y="370144"/>
                </a:lnTo>
                <a:lnTo>
                  <a:pt x="3578874" y="369065"/>
                </a:lnTo>
                <a:close/>
                <a:moveTo>
                  <a:pt x="3740859" y="365828"/>
                </a:moveTo>
                <a:cubicBezTo>
                  <a:pt x="3735194" y="366727"/>
                  <a:pt x="3732362" y="368166"/>
                  <a:pt x="3732362" y="370144"/>
                </a:cubicBezTo>
                <a:lnTo>
                  <a:pt x="3732362" y="371223"/>
                </a:lnTo>
                <a:lnTo>
                  <a:pt x="3737622" y="375404"/>
                </a:lnTo>
                <a:lnTo>
                  <a:pt x="3740859" y="374325"/>
                </a:lnTo>
                <a:close/>
                <a:moveTo>
                  <a:pt x="3590608" y="365828"/>
                </a:moveTo>
                <a:cubicBezTo>
                  <a:pt x="3589169" y="366187"/>
                  <a:pt x="3587730" y="367986"/>
                  <a:pt x="3586292" y="371223"/>
                </a:cubicBezTo>
                <a:lnTo>
                  <a:pt x="3589529" y="373246"/>
                </a:lnTo>
                <a:lnTo>
                  <a:pt x="3591552" y="373246"/>
                </a:lnTo>
                <a:lnTo>
                  <a:pt x="3592631" y="367986"/>
                </a:lnTo>
                <a:close/>
                <a:moveTo>
                  <a:pt x="1687927" y="365557"/>
                </a:moveTo>
                <a:lnTo>
                  <a:pt x="1687927" y="367715"/>
                </a:lnTo>
                <a:lnTo>
                  <a:pt x="1690084" y="367715"/>
                </a:lnTo>
                <a:close/>
                <a:moveTo>
                  <a:pt x="1085855" y="365152"/>
                </a:moveTo>
                <a:lnTo>
                  <a:pt x="1085855" y="368389"/>
                </a:lnTo>
                <a:lnTo>
                  <a:pt x="1090172" y="372705"/>
                </a:lnTo>
                <a:lnTo>
                  <a:pt x="1091250" y="372705"/>
                </a:lnTo>
                <a:lnTo>
                  <a:pt x="1093408" y="370547"/>
                </a:lnTo>
                <a:cubicBezTo>
                  <a:pt x="1093408" y="368030"/>
                  <a:pt x="1090891" y="366231"/>
                  <a:pt x="1085855" y="365152"/>
                </a:cubicBezTo>
                <a:close/>
                <a:moveTo>
                  <a:pt x="8737014" y="365021"/>
                </a:moveTo>
                <a:cubicBezTo>
                  <a:pt x="8735396" y="365021"/>
                  <a:pt x="8734317" y="366820"/>
                  <a:pt x="8733777" y="370417"/>
                </a:cubicBezTo>
                <a:lnTo>
                  <a:pt x="8737014" y="369338"/>
                </a:lnTo>
                <a:close/>
                <a:moveTo>
                  <a:pt x="2165373" y="364942"/>
                </a:moveTo>
                <a:lnTo>
                  <a:pt x="2165373" y="365418"/>
                </a:lnTo>
                <a:cubicBezTo>
                  <a:pt x="2165373" y="365723"/>
                  <a:pt x="2166440" y="366235"/>
                  <a:pt x="2168573" y="366952"/>
                </a:cubicBezTo>
                <a:lnTo>
                  <a:pt x="2168573" y="366598"/>
                </a:lnTo>
                <a:lnTo>
                  <a:pt x="2166917" y="364942"/>
                </a:lnTo>
                <a:close/>
                <a:moveTo>
                  <a:pt x="3586292" y="363670"/>
                </a:moveTo>
                <a:lnTo>
                  <a:pt x="3579953" y="367986"/>
                </a:lnTo>
                <a:lnTo>
                  <a:pt x="3579953" y="369065"/>
                </a:lnTo>
                <a:lnTo>
                  <a:pt x="3580897" y="369065"/>
                </a:lnTo>
                <a:cubicBezTo>
                  <a:pt x="3583954" y="367986"/>
                  <a:pt x="3586112" y="366187"/>
                  <a:pt x="3587371" y="363670"/>
                </a:cubicBezTo>
                <a:close/>
                <a:moveTo>
                  <a:pt x="7751102" y="362863"/>
                </a:moveTo>
                <a:lnTo>
                  <a:pt x="7751102" y="363942"/>
                </a:lnTo>
                <a:lnTo>
                  <a:pt x="7753260" y="366100"/>
                </a:lnTo>
                <a:lnTo>
                  <a:pt x="7754339" y="366100"/>
                </a:lnTo>
                <a:lnTo>
                  <a:pt x="7754339" y="362863"/>
                </a:lnTo>
                <a:close/>
                <a:moveTo>
                  <a:pt x="7744628" y="362863"/>
                </a:moveTo>
                <a:lnTo>
                  <a:pt x="7742470" y="365021"/>
                </a:lnTo>
                <a:lnTo>
                  <a:pt x="7743549" y="366100"/>
                </a:lnTo>
                <a:lnTo>
                  <a:pt x="7745707" y="366100"/>
                </a:lnTo>
                <a:lnTo>
                  <a:pt x="7745707" y="362863"/>
                </a:lnTo>
                <a:close/>
                <a:moveTo>
                  <a:pt x="6246152" y="362862"/>
                </a:moveTo>
                <a:lnTo>
                  <a:pt x="6246152" y="363941"/>
                </a:lnTo>
                <a:lnTo>
                  <a:pt x="6248310" y="366099"/>
                </a:lnTo>
                <a:lnTo>
                  <a:pt x="6249389" y="366099"/>
                </a:lnTo>
                <a:lnTo>
                  <a:pt x="6249389" y="362862"/>
                </a:lnTo>
                <a:close/>
                <a:moveTo>
                  <a:pt x="6239678" y="362862"/>
                </a:moveTo>
                <a:lnTo>
                  <a:pt x="6237520" y="365020"/>
                </a:lnTo>
                <a:lnTo>
                  <a:pt x="6238599" y="366099"/>
                </a:lnTo>
                <a:lnTo>
                  <a:pt x="6240757" y="366099"/>
                </a:lnTo>
                <a:lnTo>
                  <a:pt x="6240757" y="362862"/>
                </a:lnTo>
                <a:close/>
                <a:moveTo>
                  <a:pt x="712129" y="362859"/>
                </a:moveTo>
                <a:lnTo>
                  <a:pt x="712129" y="363938"/>
                </a:lnTo>
                <a:lnTo>
                  <a:pt x="714287" y="366096"/>
                </a:lnTo>
                <a:lnTo>
                  <a:pt x="715366" y="366096"/>
                </a:lnTo>
                <a:lnTo>
                  <a:pt x="715366" y="362859"/>
                </a:lnTo>
                <a:close/>
                <a:moveTo>
                  <a:pt x="705655" y="362859"/>
                </a:moveTo>
                <a:lnTo>
                  <a:pt x="703497" y="365017"/>
                </a:lnTo>
                <a:lnTo>
                  <a:pt x="704576" y="366096"/>
                </a:lnTo>
                <a:lnTo>
                  <a:pt x="706734" y="366096"/>
                </a:lnTo>
                <a:lnTo>
                  <a:pt x="706734" y="362859"/>
                </a:lnTo>
                <a:close/>
                <a:moveTo>
                  <a:pt x="8788806" y="361785"/>
                </a:moveTo>
                <a:lnTo>
                  <a:pt x="8788806" y="363943"/>
                </a:lnTo>
                <a:lnTo>
                  <a:pt x="8789885" y="363943"/>
                </a:lnTo>
                <a:lnTo>
                  <a:pt x="8789885" y="361785"/>
                </a:lnTo>
                <a:close/>
                <a:moveTo>
                  <a:pt x="53815" y="361291"/>
                </a:moveTo>
                <a:lnTo>
                  <a:pt x="53815" y="362236"/>
                </a:lnTo>
                <a:lnTo>
                  <a:pt x="56917" y="362236"/>
                </a:lnTo>
                <a:lnTo>
                  <a:pt x="56917" y="361291"/>
                </a:lnTo>
                <a:close/>
                <a:moveTo>
                  <a:pt x="2084071" y="360710"/>
                </a:moveTo>
                <a:cubicBezTo>
                  <a:pt x="2083538" y="362121"/>
                  <a:pt x="2080514" y="362826"/>
                  <a:pt x="2074998" y="362826"/>
                </a:cubicBezTo>
                <a:lnTo>
                  <a:pt x="2074385" y="362826"/>
                </a:lnTo>
                <a:lnTo>
                  <a:pt x="2075385" y="363113"/>
                </a:lnTo>
                <a:cubicBezTo>
                  <a:pt x="2078073" y="364176"/>
                  <a:pt x="2082108" y="366206"/>
                  <a:pt x="2087485" y="369203"/>
                </a:cubicBezTo>
                <a:cubicBezTo>
                  <a:pt x="2087485" y="371363"/>
                  <a:pt x="2090793" y="374459"/>
                  <a:pt x="2097407" y="378493"/>
                </a:cubicBezTo>
                <a:cubicBezTo>
                  <a:pt x="2101961" y="384069"/>
                  <a:pt x="2105441" y="388584"/>
                  <a:pt x="2107846" y="392039"/>
                </a:cubicBezTo>
                <a:lnTo>
                  <a:pt x="2110147" y="396181"/>
                </a:lnTo>
                <a:lnTo>
                  <a:pt x="2113235" y="381968"/>
                </a:lnTo>
                <a:cubicBezTo>
                  <a:pt x="2114070" y="377217"/>
                  <a:pt x="2114485" y="373463"/>
                  <a:pt x="2114485" y="370708"/>
                </a:cubicBezTo>
                <a:cubicBezTo>
                  <a:pt x="2114485" y="365453"/>
                  <a:pt x="2112309" y="362826"/>
                  <a:pt x="2107953" y="362826"/>
                </a:cubicBezTo>
                <a:lnTo>
                  <a:pt x="2099534" y="360710"/>
                </a:lnTo>
                <a:lnTo>
                  <a:pt x="2084071" y="361768"/>
                </a:lnTo>
                <a:close/>
                <a:moveTo>
                  <a:pt x="3590608" y="360568"/>
                </a:moveTo>
                <a:lnTo>
                  <a:pt x="3590608" y="361512"/>
                </a:lnTo>
                <a:lnTo>
                  <a:pt x="3592631" y="361512"/>
                </a:lnTo>
                <a:lnTo>
                  <a:pt x="3592631" y="360568"/>
                </a:lnTo>
                <a:close/>
                <a:moveTo>
                  <a:pt x="8763989" y="359627"/>
                </a:moveTo>
                <a:cubicBezTo>
                  <a:pt x="8754458" y="360526"/>
                  <a:pt x="8748703" y="361964"/>
                  <a:pt x="8746725" y="363943"/>
                </a:cubicBezTo>
                <a:lnTo>
                  <a:pt x="8742409" y="362864"/>
                </a:lnTo>
                <a:cubicBezTo>
                  <a:pt x="8738812" y="367000"/>
                  <a:pt x="8737014" y="371316"/>
                  <a:pt x="8737014" y="375812"/>
                </a:cubicBezTo>
                <a:cubicBezTo>
                  <a:pt x="8739891" y="387321"/>
                  <a:pt x="8744207" y="393075"/>
                  <a:pt x="8749962" y="393075"/>
                </a:cubicBezTo>
                <a:lnTo>
                  <a:pt x="8751041" y="391996"/>
                </a:lnTo>
                <a:lnTo>
                  <a:pt x="8758594" y="393075"/>
                </a:lnTo>
                <a:lnTo>
                  <a:pt x="8765068" y="393075"/>
                </a:lnTo>
                <a:cubicBezTo>
                  <a:pt x="8765068" y="390198"/>
                  <a:pt x="8766867" y="388760"/>
                  <a:pt x="8770463" y="388760"/>
                </a:cubicBezTo>
                <a:lnTo>
                  <a:pt x="8773700" y="380128"/>
                </a:lnTo>
                <a:lnTo>
                  <a:pt x="8773700" y="369338"/>
                </a:lnTo>
                <a:cubicBezTo>
                  <a:pt x="8772981" y="367180"/>
                  <a:pt x="8769744" y="363943"/>
                  <a:pt x="8763989" y="359627"/>
                </a:cubicBezTo>
                <a:close/>
                <a:moveTo>
                  <a:pt x="4071231" y="359548"/>
                </a:moveTo>
                <a:lnTo>
                  <a:pt x="4071231" y="362960"/>
                </a:lnTo>
                <a:lnTo>
                  <a:pt x="4075703" y="362960"/>
                </a:lnTo>
                <a:lnTo>
                  <a:pt x="4075703" y="359548"/>
                </a:lnTo>
                <a:close/>
                <a:moveTo>
                  <a:pt x="6591359" y="359021"/>
                </a:moveTo>
                <a:cubicBezTo>
                  <a:pt x="6599823" y="363677"/>
                  <a:pt x="6604056" y="368261"/>
                  <a:pt x="6604056" y="372774"/>
                </a:cubicBezTo>
                <a:cubicBezTo>
                  <a:pt x="6609609" y="372774"/>
                  <a:pt x="6612386" y="375142"/>
                  <a:pt x="6612386" y="379878"/>
                </a:cubicBezTo>
                <a:cubicBezTo>
                  <a:pt x="6606838" y="383761"/>
                  <a:pt x="6603709" y="386932"/>
                  <a:pt x="6602998" y="389391"/>
                </a:cubicBezTo>
                <a:lnTo>
                  <a:pt x="6602998" y="396138"/>
                </a:lnTo>
                <a:lnTo>
                  <a:pt x="6601921" y="409986"/>
                </a:lnTo>
                <a:lnTo>
                  <a:pt x="6602998" y="419329"/>
                </a:lnTo>
                <a:cubicBezTo>
                  <a:pt x="6598305" y="424773"/>
                  <a:pt x="6594147" y="427495"/>
                  <a:pt x="6590522" y="427495"/>
                </a:cubicBezTo>
                <a:lnTo>
                  <a:pt x="6589658" y="426631"/>
                </a:lnTo>
                <a:lnTo>
                  <a:pt x="6583680" y="428264"/>
                </a:lnTo>
                <a:cubicBezTo>
                  <a:pt x="6580428" y="428793"/>
                  <a:pt x="6576153" y="429242"/>
                  <a:pt x="6570855" y="429611"/>
                </a:cubicBezTo>
                <a:cubicBezTo>
                  <a:pt x="6555624" y="429611"/>
                  <a:pt x="6548009" y="418925"/>
                  <a:pt x="6548009" y="397555"/>
                </a:cubicBezTo>
                <a:cubicBezTo>
                  <a:pt x="6548009" y="391824"/>
                  <a:pt x="6555910" y="386520"/>
                  <a:pt x="6571711" y="381644"/>
                </a:cubicBezTo>
                <a:cubicBezTo>
                  <a:pt x="6576679" y="366562"/>
                  <a:pt x="6583228" y="359021"/>
                  <a:pt x="6591359" y="359021"/>
                </a:cubicBezTo>
                <a:close/>
                <a:moveTo>
                  <a:pt x="8762910" y="357468"/>
                </a:moveTo>
                <a:lnTo>
                  <a:pt x="8762910" y="358547"/>
                </a:lnTo>
                <a:lnTo>
                  <a:pt x="8765068" y="358547"/>
                </a:lnTo>
                <a:lnTo>
                  <a:pt x="8765068" y="357468"/>
                </a:lnTo>
                <a:close/>
                <a:moveTo>
                  <a:pt x="9195993" y="357089"/>
                </a:moveTo>
                <a:lnTo>
                  <a:pt x="9192599" y="360052"/>
                </a:lnTo>
                <a:lnTo>
                  <a:pt x="9187784" y="360052"/>
                </a:lnTo>
                <a:lnTo>
                  <a:pt x="9179898" y="357936"/>
                </a:lnTo>
                <a:lnTo>
                  <a:pt x="9173788" y="360052"/>
                </a:lnTo>
                <a:lnTo>
                  <a:pt x="9168277" y="359263"/>
                </a:lnTo>
                <a:lnTo>
                  <a:pt x="9176840" y="363409"/>
                </a:lnTo>
                <a:lnTo>
                  <a:pt x="9185189" y="366295"/>
                </a:lnTo>
                <a:lnTo>
                  <a:pt x="9193501" y="364179"/>
                </a:lnTo>
                <a:lnTo>
                  <a:pt x="9194980" y="365237"/>
                </a:lnTo>
                <a:lnTo>
                  <a:pt x="9193922" y="361292"/>
                </a:lnTo>
                <a:close/>
                <a:moveTo>
                  <a:pt x="5738899" y="355713"/>
                </a:moveTo>
                <a:lnTo>
                  <a:pt x="5738899" y="356792"/>
                </a:lnTo>
                <a:lnTo>
                  <a:pt x="5741057" y="356792"/>
                </a:lnTo>
                <a:lnTo>
                  <a:pt x="5741057" y="355713"/>
                </a:lnTo>
                <a:close/>
                <a:moveTo>
                  <a:pt x="3726967" y="355173"/>
                </a:moveTo>
                <a:lnTo>
                  <a:pt x="3726967" y="360568"/>
                </a:lnTo>
                <a:lnTo>
                  <a:pt x="3732362" y="361512"/>
                </a:lnTo>
                <a:lnTo>
                  <a:pt x="3732362" y="355173"/>
                </a:lnTo>
                <a:close/>
                <a:moveTo>
                  <a:pt x="6767204" y="354922"/>
                </a:moveTo>
                <a:cubicBezTo>
                  <a:pt x="6775048" y="354922"/>
                  <a:pt x="6784345" y="360658"/>
                  <a:pt x="6795094" y="372131"/>
                </a:cubicBezTo>
                <a:cubicBezTo>
                  <a:pt x="6804295" y="375132"/>
                  <a:pt x="6808896" y="377999"/>
                  <a:pt x="6808896" y="380733"/>
                </a:cubicBezTo>
                <a:lnTo>
                  <a:pt x="6807838" y="384379"/>
                </a:lnTo>
                <a:cubicBezTo>
                  <a:pt x="6811364" y="385867"/>
                  <a:pt x="6813128" y="388143"/>
                  <a:pt x="6813128" y="391207"/>
                </a:cubicBezTo>
                <a:cubicBezTo>
                  <a:pt x="6813128" y="394558"/>
                  <a:pt x="6810000" y="397881"/>
                  <a:pt x="6803745" y="401177"/>
                </a:cubicBezTo>
                <a:cubicBezTo>
                  <a:pt x="6797939" y="401177"/>
                  <a:pt x="6795035" y="400516"/>
                  <a:pt x="6795035" y="399194"/>
                </a:cubicBezTo>
                <a:lnTo>
                  <a:pt x="6792761" y="400252"/>
                </a:lnTo>
                <a:lnTo>
                  <a:pt x="6790879" y="400252"/>
                </a:lnTo>
                <a:lnTo>
                  <a:pt x="6787379" y="399194"/>
                </a:lnTo>
                <a:cubicBezTo>
                  <a:pt x="6780230" y="402313"/>
                  <a:pt x="6773272" y="408264"/>
                  <a:pt x="6766503" y="417046"/>
                </a:cubicBezTo>
                <a:cubicBezTo>
                  <a:pt x="6763892" y="417046"/>
                  <a:pt x="6761582" y="417892"/>
                  <a:pt x="6759571" y="419584"/>
                </a:cubicBezTo>
                <a:lnTo>
                  <a:pt x="6764861" y="424964"/>
                </a:lnTo>
                <a:lnTo>
                  <a:pt x="6764861" y="426914"/>
                </a:lnTo>
                <a:cubicBezTo>
                  <a:pt x="6764861" y="431619"/>
                  <a:pt x="6759057" y="434262"/>
                  <a:pt x="6747450" y="434844"/>
                </a:cubicBezTo>
                <a:lnTo>
                  <a:pt x="6745277" y="437016"/>
                </a:lnTo>
                <a:lnTo>
                  <a:pt x="6742362" y="436495"/>
                </a:lnTo>
                <a:lnTo>
                  <a:pt x="6742340" y="436536"/>
                </a:lnTo>
                <a:cubicBezTo>
                  <a:pt x="6739353" y="439365"/>
                  <a:pt x="6731885" y="442604"/>
                  <a:pt x="6719937" y="446254"/>
                </a:cubicBezTo>
                <a:cubicBezTo>
                  <a:pt x="6717606" y="447307"/>
                  <a:pt x="6715358" y="449327"/>
                  <a:pt x="6713191" y="452315"/>
                </a:cubicBezTo>
                <a:lnTo>
                  <a:pt x="6707512" y="463094"/>
                </a:lnTo>
                <a:lnTo>
                  <a:pt x="6717037" y="463094"/>
                </a:lnTo>
                <a:lnTo>
                  <a:pt x="6720211" y="460978"/>
                </a:lnTo>
                <a:lnTo>
                  <a:pt x="6725985" y="460978"/>
                </a:lnTo>
                <a:cubicBezTo>
                  <a:pt x="6730217" y="463799"/>
                  <a:pt x="6733785" y="465210"/>
                  <a:pt x="6736689" y="465210"/>
                </a:cubicBezTo>
                <a:cubicBezTo>
                  <a:pt x="6738100" y="463799"/>
                  <a:pt x="6742337" y="463094"/>
                  <a:pt x="6749401" y="463094"/>
                </a:cubicBezTo>
                <a:cubicBezTo>
                  <a:pt x="6751123" y="457063"/>
                  <a:pt x="6755094" y="451576"/>
                  <a:pt x="6761314" y="446635"/>
                </a:cubicBezTo>
                <a:cubicBezTo>
                  <a:pt x="6761314" y="439359"/>
                  <a:pt x="6765452" y="435720"/>
                  <a:pt x="6773727" y="435720"/>
                </a:cubicBezTo>
                <a:cubicBezTo>
                  <a:pt x="6781926" y="444889"/>
                  <a:pt x="6788662" y="449474"/>
                  <a:pt x="6793935" y="449474"/>
                </a:cubicBezTo>
                <a:lnTo>
                  <a:pt x="6806780" y="468224"/>
                </a:lnTo>
                <a:lnTo>
                  <a:pt x="6806780" y="470023"/>
                </a:lnTo>
                <a:cubicBezTo>
                  <a:pt x="6806780" y="472518"/>
                  <a:pt x="6801523" y="475533"/>
                  <a:pt x="6791010" y="479068"/>
                </a:cubicBezTo>
                <a:lnTo>
                  <a:pt x="6788196" y="476952"/>
                </a:lnTo>
                <a:cubicBezTo>
                  <a:pt x="6785460" y="479068"/>
                  <a:pt x="6782335" y="480126"/>
                  <a:pt x="6778823" y="480126"/>
                </a:cubicBezTo>
                <a:cubicBezTo>
                  <a:pt x="6771382" y="480126"/>
                  <a:pt x="6767662" y="479421"/>
                  <a:pt x="6767662" y="478011"/>
                </a:cubicBezTo>
                <a:lnTo>
                  <a:pt x="6763352" y="479068"/>
                </a:lnTo>
                <a:lnTo>
                  <a:pt x="6748996" y="479068"/>
                </a:lnTo>
                <a:lnTo>
                  <a:pt x="6740177" y="478011"/>
                </a:lnTo>
                <a:lnTo>
                  <a:pt x="6727547" y="481184"/>
                </a:lnTo>
                <a:cubicBezTo>
                  <a:pt x="6723078" y="480798"/>
                  <a:pt x="6719491" y="480253"/>
                  <a:pt x="6716786" y="479548"/>
                </a:cubicBezTo>
                <a:lnTo>
                  <a:pt x="6711794" y="477178"/>
                </a:lnTo>
                <a:lnTo>
                  <a:pt x="6705908" y="480121"/>
                </a:lnTo>
                <a:lnTo>
                  <a:pt x="6706938" y="494805"/>
                </a:lnTo>
                <a:lnTo>
                  <a:pt x="6706935" y="494806"/>
                </a:lnTo>
                <a:lnTo>
                  <a:pt x="6707996" y="498819"/>
                </a:lnTo>
                <a:lnTo>
                  <a:pt x="6705880" y="505036"/>
                </a:lnTo>
                <a:lnTo>
                  <a:pt x="6705880" y="517350"/>
                </a:lnTo>
                <a:lnTo>
                  <a:pt x="6709054" y="540361"/>
                </a:lnTo>
                <a:lnTo>
                  <a:pt x="6709054" y="541433"/>
                </a:lnTo>
                <a:cubicBezTo>
                  <a:pt x="6709054" y="546927"/>
                  <a:pt x="6701340" y="555095"/>
                  <a:pt x="6685913" y="565939"/>
                </a:cubicBezTo>
                <a:cubicBezTo>
                  <a:pt x="6685913" y="567973"/>
                  <a:pt x="6681635" y="570181"/>
                  <a:pt x="6673080" y="572562"/>
                </a:cubicBezTo>
                <a:cubicBezTo>
                  <a:pt x="6654144" y="572562"/>
                  <a:pt x="6644676" y="568489"/>
                  <a:pt x="6644676" y="560343"/>
                </a:cubicBezTo>
                <a:lnTo>
                  <a:pt x="6644676" y="556164"/>
                </a:lnTo>
                <a:lnTo>
                  <a:pt x="6645708" y="555132"/>
                </a:lnTo>
                <a:lnTo>
                  <a:pt x="6642419" y="548328"/>
                </a:lnTo>
                <a:cubicBezTo>
                  <a:pt x="6640209" y="545817"/>
                  <a:pt x="6636894" y="543081"/>
                  <a:pt x="6632474" y="540120"/>
                </a:cubicBezTo>
                <a:cubicBezTo>
                  <a:pt x="6631646" y="537464"/>
                  <a:pt x="6628363" y="534824"/>
                  <a:pt x="6622626" y="532201"/>
                </a:cubicBezTo>
                <a:lnTo>
                  <a:pt x="6620477" y="530051"/>
                </a:lnTo>
                <a:lnTo>
                  <a:pt x="6620477" y="525187"/>
                </a:lnTo>
                <a:lnTo>
                  <a:pt x="6632028" y="518768"/>
                </a:lnTo>
                <a:lnTo>
                  <a:pt x="6646270" y="518768"/>
                </a:lnTo>
                <a:cubicBezTo>
                  <a:pt x="6650501" y="522294"/>
                  <a:pt x="6652687" y="524058"/>
                  <a:pt x="6652826" y="524058"/>
                </a:cubicBezTo>
                <a:lnTo>
                  <a:pt x="6654198" y="519946"/>
                </a:lnTo>
                <a:lnTo>
                  <a:pt x="6654198" y="510176"/>
                </a:lnTo>
                <a:lnTo>
                  <a:pt x="6654944" y="509485"/>
                </a:lnTo>
                <a:lnTo>
                  <a:pt x="6654198" y="509485"/>
                </a:lnTo>
                <a:lnTo>
                  <a:pt x="6656314" y="500806"/>
                </a:lnTo>
                <a:lnTo>
                  <a:pt x="6653140" y="496096"/>
                </a:lnTo>
                <a:lnTo>
                  <a:pt x="6653140" y="486352"/>
                </a:lnTo>
                <a:lnTo>
                  <a:pt x="6655256" y="478023"/>
                </a:lnTo>
                <a:lnTo>
                  <a:pt x="6655256" y="476480"/>
                </a:lnTo>
                <a:lnTo>
                  <a:pt x="6652853" y="475894"/>
                </a:lnTo>
                <a:lnTo>
                  <a:pt x="6650206" y="476727"/>
                </a:lnTo>
                <a:lnTo>
                  <a:pt x="6650206" y="478714"/>
                </a:lnTo>
                <a:lnTo>
                  <a:pt x="6639121" y="480126"/>
                </a:lnTo>
                <a:lnTo>
                  <a:pt x="6634230" y="475435"/>
                </a:lnTo>
                <a:lnTo>
                  <a:pt x="6634230" y="473988"/>
                </a:lnTo>
                <a:lnTo>
                  <a:pt x="6633555" y="476206"/>
                </a:lnTo>
                <a:cubicBezTo>
                  <a:pt x="6631724" y="478876"/>
                  <a:pt x="6627147" y="480535"/>
                  <a:pt x="6619824" y="481184"/>
                </a:cubicBezTo>
                <a:lnTo>
                  <a:pt x="6612557" y="479068"/>
                </a:lnTo>
                <a:lnTo>
                  <a:pt x="6611845" y="480126"/>
                </a:lnTo>
                <a:lnTo>
                  <a:pt x="6609048" y="480126"/>
                </a:lnTo>
                <a:lnTo>
                  <a:pt x="6605192" y="479068"/>
                </a:lnTo>
                <a:lnTo>
                  <a:pt x="6600033" y="480126"/>
                </a:lnTo>
                <a:lnTo>
                  <a:pt x="6596005" y="479068"/>
                </a:lnTo>
                <a:lnTo>
                  <a:pt x="6590092" y="481184"/>
                </a:lnTo>
                <a:cubicBezTo>
                  <a:pt x="6585307" y="481184"/>
                  <a:pt x="6581300" y="480831"/>
                  <a:pt x="6578071" y="480126"/>
                </a:cubicBezTo>
                <a:lnTo>
                  <a:pt x="6571143" y="477137"/>
                </a:lnTo>
                <a:lnTo>
                  <a:pt x="6562742" y="480126"/>
                </a:lnTo>
                <a:cubicBezTo>
                  <a:pt x="6557857" y="478623"/>
                  <a:pt x="6555414" y="475255"/>
                  <a:pt x="6555414" y="470023"/>
                </a:cubicBezTo>
                <a:lnTo>
                  <a:pt x="6555414" y="468965"/>
                </a:lnTo>
                <a:cubicBezTo>
                  <a:pt x="6555414" y="466428"/>
                  <a:pt x="6560745" y="464200"/>
                  <a:pt x="6571407" y="462280"/>
                </a:cubicBezTo>
                <a:lnTo>
                  <a:pt x="6573319" y="460978"/>
                </a:lnTo>
                <a:cubicBezTo>
                  <a:pt x="6578153" y="463094"/>
                  <a:pt x="6582356" y="464152"/>
                  <a:pt x="6585928" y="464152"/>
                </a:cubicBezTo>
                <a:lnTo>
                  <a:pt x="6596507" y="459920"/>
                </a:lnTo>
                <a:lnTo>
                  <a:pt x="6611329" y="459920"/>
                </a:lnTo>
                <a:lnTo>
                  <a:pt x="6611329" y="460228"/>
                </a:lnTo>
                <a:lnTo>
                  <a:pt x="6612728" y="459920"/>
                </a:lnTo>
                <a:lnTo>
                  <a:pt x="6619647" y="459920"/>
                </a:lnTo>
                <a:cubicBezTo>
                  <a:pt x="6627413" y="460413"/>
                  <a:pt x="6631296" y="463782"/>
                  <a:pt x="6631296" y="470025"/>
                </a:cubicBezTo>
                <a:lnTo>
                  <a:pt x="6634230" y="472959"/>
                </a:lnTo>
                <a:lnTo>
                  <a:pt x="6634230" y="472139"/>
                </a:lnTo>
                <a:cubicBezTo>
                  <a:pt x="6634230" y="468225"/>
                  <a:pt x="6637920" y="466268"/>
                  <a:pt x="6645300" y="466268"/>
                </a:cubicBezTo>
                <a:lnTo>
                  <a:pt x="6652750" y="465440"/>
                </a:lnTo>
                <a:lnTo>
                  <a:pt x="6653140" y="465503"/>
                </a:lnTo>
                <a:lnTo>
                  <a:pt x="6652082" y="464603"/>
                </a:lnTo>
                <a:lnTo>
                  <a:pt x="6653140" y="458222"/>
                </a:lnTo>
                <a:lnTo>
                  <a:pt x="6653140" y="457861"/>
                </a:lnTo>
                <a:lnTo>
                  <a:pt x="6651024" y="447082"/>
                </a:lnTo>
                <a:lnTo>
                  <a:pt x="6653140" y="447722"/>
                </a:lnTo>
                <a:cubicBezTo>
                  <a:pt x="6649613" y="447498"/>
                  <a:pt x="6647850" y="445807"/>
                  <a:pt x="6647850" y="442650"/>
                </a:cubicBezTo>
                <a:lnTo>
                  <a:pt x="6647850" y="440470"/>
                </a:lnTo>
                <a:lnTo>
                  <a:pt x="6653709" y="434795"/>
                </a:lnTo>
                <a:lnTo>
                  <a:pt x="6655837" y="434795"/>
                </a:lnTo>
                <a:cubicBezTo>
                  <a:pt x="6660503" y="434795"/>
                  <a:pt x="6665187" y="435809"/>
                  <a:pt x="6669888" y="437836"/>
                </a:cubicBezTo>
                <a:lnTo>
                  <a:pt x="6673679" y="433737"/>
                </a:lnTo>
                <a:lnTo>
                  <a:pt x="6677186" y="433737"/>
                </a:lnTo>
                <a:lnTo>
                  <a:pt x="6694579" y="438004"/>
                </a:lnTo>
                <a:lnTo>
                  <a:pt x="6695194" y="435965"/>
                </a:lnTo>
                <a:lnTo>
                  <a:pt x="6696467" y="435496"/>
                </a:lnTo>
                <a:lnTo>
                  <a:pt x="6700020" y="424400"/>
                </a:lnTo>
                <a:lnTo>
                  <a:pt x="6684751" y="425379"/>
                </a:lnTo>
                <a:lnTo>
                  <a:pt x="6682115" y="424321"/>
                </a:lnTo>
                <a:lnTo>
                  <a:pt x="6679405" y="425379"/>
                </a:lnTo>
                <a:lnTo>
                  <a:pt x="6656718" y="424321"/>
                </a:lnTo>
                <a:lnTo>
                  <a:pt x="6647673" y="424321"/>
                </a:lnTo>
                <a:lnTo>
                  <a:pt x="6642384" y="421147"/>
                </a:lnTo>
                <a:cubicBezTo>
                  <a:pt x="6637947" y="421147"/>
                  <a:pt x="6633580" y="422558"/>
                  <a:pt x="6629284" y="425379"/>
                </a:cubicBezTo>
                <a:lnTo>
                  <a:pt x="6611472" y="424321"/>
                </a:lnTo>
                <a:lnTo>
                  <a:pt x="6610612" y="424321"/>
                </a:lnTo>
                <a:cubicBezTo>
                  <a:pt x="6607385" y="424321"/>
                  <a:pt x="6605075" y="420510"/>
                  <a:pt x="6603683" y="412886"/>
                </a:cubicBezTo>
                <a:lnTo>
                  <a:pt x="6610620" y="409536"/>
                </a:lnTo>
                <a:lnTo>
                  <a:pt x="6614901" y="411651"/>
                </a:lnTo>
                <a:lnTo>
                  <a:pt x="6625762" y="406361"/>
                </a:lnTo>
                <a:lnTo>
                  <a:pt x="6627406" y="406361"/>
                </a:lnTo>
                <a:cubicBezTo>
                  <a:pt x="6631537" y="406361"/>
                  <a:pt x="6635189" y="408478"/>
                  <a:pt x="6638363" y="412709"/>
                </a:cubicBezTo>
                <a:lnTo>
                  <a:pt x="6639568" y="412709"/>
                </a:lnTo>
                <a:lnTo>
                  <a:pt x="6650040" y="408478"/>
                </a:lnTo>
                <a:lnTo>
                  <a:pt x="6661473" y="409536"/>
                </a:lnTo>
                <a:cubicBezTo>
                  <a:pt x="6661473" y="408205"/>
                  <a:pt x="6664089" y="407147"/>
                  <a:pt x="6669321" y="406361"/>
                </a:cubicBezTo>
                <a:cubicBezTo>
                  <a:pt x="6672583" y="406361"/>
                  <a:pt x="6679107" y="408478"/>
                  <a:pt x="6688892" y="412709"/>
                </a:cubicBezTo>
                <a:lnTo>
                  <a:pt x="6691164" y="412709"/>
                </a:lnTo>
                <a:lnTo>
                  <a:pt x="6702614" y="409536"/>
                </a:lnTo>
                <a:lnTo>
                  <a:pt x="6705694" y="411443"/>
                </a:lnTo>
                <a:lnTo>
                  <a:pt x="6706610" y="407912"/>
                </a:lnTo>
                <a:cubicBezTo>
                  <a:pt x="6708551" y="403843"/>
                  <a:pt x="6713402" y="398786"/>
                  <a:pt x="6721163" y="392741"/>
                </a:cubicBezTo>
                <a:lnTo>
                  <a:pt x="6723016" y="392741"/>
                </a:lnTo>
                <a:cubicBezTo>
                  <a:pt x="6726575" y="392741"/>
                  <a:pt x="6728856" y="395908"/>
                  <a:pt x="6729861" y="402242"/>
                </a:cubicBezTo>
                <a:lnTo>
                  <a:pt x="6739660" y="408478"/>
                </a:lnTo>
                <a:lnTo>
                  <a:pt x="6741313" y="408478"/>
                </a:lnTo>
                <a:cubicBezTo>
                  <a:pt x="6741820" y="408180"/>
                  <a:pt x="6744299" y="401558"/>
                  <a:pt x="6748752" y="388613"/>
                </a:cubicBezTo>
                <a:lnTo>
                  <a:pt x="6748752" y="377674"/>
                </a:lnTo>
                <a:cubicBezTo>
                  <a:pt x="6756270" y="366678"/>
                  <a:pt x="6762421" y="359094"/>
                  <a:pt x="6767204" y="354922"/>
                </a:cubicBezTo>
                <a:close/>
                <a:moveTo>
                  <a:pt x="7747865" y="354231"/>
                </a:moveTo>
                <a:lnTo>
                  <a:pt x="7747865" y="356389"/>
                </a:lnTo>
                <a:lnTo>
                  <a:pt x="7750023" y="358547"/>
                </a:lnTo>
                <a:lnTo>
                  <a:pt x="7755418" y="358547"/>
                </a:lnTo>
                <a:lnTo>
                  <a:pt x="7758655" y="355310"/>
                </a:lnTo>
                <a:lnTo>
                  <a:pt x="7757576" y="354231"/>
                </a:lnTo>
                <a:close/>
                <a:moveTo>
                  <a:pt x="6242915" y="354230"/>
                </a:moveTo>
                <a:lnTo>
                  <a:pt x="6242915" y="356388"/>
                </a:lnTo>
                <a:lnTo>
                  <a:pt x="6245073" y="358546"/>
                </a:lnTo>
                <a:lnTo>
                  <a:pt x="6250468" y="358546"/>
                </a:lnTo>
                <a:lnTo>
                  <a:pt x="6253705" y="355309"/>
                </a:lnTo>
                <a:lnTo>
                  <a:pt x="6252626" y="354230"/>
                </a:lnTo>
                <a:close/>
                <a:moveTo>
                  <a:pt x="708892" y="354227"/>
                </a:moveTo>
                <a:lnTo>
                  <a:pt x="708892" y="356385"/>
                </a:lnTo>
                <a:lnTo>
                  <a:pt x="711050" y="358543"/>
                </a:lnTo>
                <a:lnTo>
                  <a:pt x="716445" y="358543"/>
                </a:lnTo>
                <a:lnTo>
                  <a:pt x="719682" y="355306"/>
                </a:lnTo>
                <a:lnTo>
                  <a:pt x="718603" y="354227"/>
                </a:lnTo>
                <a:close/>
                <a:moveTo>
                  <a:pt x="9264865" y="353705"/>
                </a:moveTo>
                <a:lnTo>
                  <a:pt x="9253407" y="357121"/>
                </a:lnTo>
                <a:lnTo>
                  <a:pt x="9256117" y="366777"/>
                </a:lnTo>
                <a:lnTo>
                  <a:pt x="9262840" y="368411"/>
                </a:lnTo>
                <a:cubicBezTo>
                  <a:pt x="9268665" y="365033"/>
                  <a:pt x="9272493" y="362300"/>
                  <a:pt x="9274325" y="360213"/>
                </a:cubicBezTo>
                <a:close/>
                <a:moveTo>
                  <a:pt x="8262806" y="352343"/>
                </a:moveTo>
                <a:lnTo>
                  <a:pt x="8262806" y="354501"/>
                </a:lnTo>
                <a:lnTo>
                  <a:pt x="8266043" y="354501"/>
                </a:lnTo>
                <a:lnTo>
                  <a:pt x="8266043" y="352343"/>
                </a:lnTo>
                <a:close/>
                <a:moveTo>
                  <a:pt x="5743216" y="351262"/>
                </a:moveTo>
                <a:lnTo>
                  <a:pt x="5743216" y="353555"/>
                </a:lnTo>
                <a:lnTo>
                  <a:pt x="5746587" y="352476"/>
                </a:lnTo>
                <a:lnTo>
                  <a:pt x="5746587" y="351262"/>
                </a:lnTo>
                <a:close/>
                <a:moveTo>
                  <a:pt x="7744628" y="350994"/>
                </a:moveTo>
                <a:lnTo>
                  <a:pt x="7743549" y="352073"/>
                </a:lnTo>
                <a:lnTo>
                  <a:pt x="7743549" y="353152"/>
                </a:lnTo>
                <a:lnTo>
                  <a:pt x="7746786" y="353152"/>
                </a:lnTo>
                <a:close/>
                <a:moveTo>
                  <a:pt x="6239678" y="350993"/>
                </a:moveTo>
                <a:lnTo>
                  <a:pt x="6238599" y="352072"/>
                </a:lnTo>
                <a:lnTo>
                  <a:pt x="6238599" y="353151"/>
                </a:lnTo>
                <a:lnTo>
                  <a:pt x="6241836" y="353151"/>
                </a:lnTo>
                <a:close/>
                <a:moveTo>
                  <a:pt x="705655" y="350990"/>
                </a:moveTo>
                <a:lnTo>
                  <a:pt x="704576" y="352069"/>
                </a:lnTo>
                <a:lnTo>
                  <a:pt x="704576" y="353148"/>
                </a:lnTo>
                <a:lnTo>
                  <a:pt x="707813" y="353148"/>
                </a:lnTo>
                <a:close/>
                <a:moveTo>
                  <a:pt x="8779095" y="348836"/>
                </a:moveTo>
                <a:lnTo>
                  <a:pt x="8779095" y="349915"/>
                </a:lnTo>
                <a:lnTo>
                  <a:pt x="8781253" y="349915"/>
                </a:lnTo>
                <a:lnTo>
                  <a:pt x="8781253" y="348836"/>
                </a:lnTo>
                <a:close/>
                <a:moveTo>
                  <a:pt x="7769445" y="347757"/>
                </a:moveTo>
                <a:lnTo>
                  <a:pt x="7770524" y="347757"/>
                </a:lnTo>
                <a:lnTo>
                  <a:pt x="7770524" y="348753"/>
                </a:lnTo>
                <a:lnTo>
                  <a:pt x="7769445" y="347881"/>
                </a:lnTo>
                <a:close/>
                <a:moveTo>
                  <a:pt x="6264495" y="347756"/>
                </a:moveTo>
                <a:lnTo>
                  <a:pt x="6265574" y="347756"/>
                </a:lnTo>
                <a:lnTo>
                  <a:pt x="6265574" y="348752"/>
                </a:lnTo>
                <a:lnTo>
                  <a:pt x="6264495" y="347880"/>
                </a:lnTo>
                <a:close/>
                <a:moveTo>
                  <a:pt x="730472" y="347753"/>
                </a:moveTo>
                <a:lnTo>
                  <a:pt x="731551" y="347753"/>
                </a:lnTo>
                <a:lnTo>
                  <a:pt x="731551" y="348749"/>
                </a:lnTo>
                <a:lnTo>
                  <a:pt x="730472" y="347877"/>
                </a:lnTo>
                <a:close/>
                <a:moveTo>
                  <a:pt x="5738899" y="346946"/>
                </a:moveTo>
                <a:lnTo>
                  <a:pt x="5738899" y="349104"/>
                </a:lnTo>
                <a:lnTo>
                  <a:pt x="5742137" y="349104"/>
                </a:lnTo>
                <a:lnTo>
                  <a:pt x="5742137" y="346946"/>
                </a:lnTo>
                <a:close/>
                <a:moveTo>
                  <a:pt x="3735599" y="346675"/>
                </a:moveTo>
                <a:lnTo>
                  <a:pt x="3735599" y="349777"/>
                </a:lnTo>
                <a:lnTo>
                  <a:pt x="3737622" y="347754"/>
                </a:lnTo>
                <a:lnTo>
                  <a:pt x="3737622" y="346675"/>
                </a:lnTo>
                <a:close/>
                <a:moveTo>
                  <a:pt x="6683556" y="346458"/>
                </a:moveTo>
                <a:lnTo>
                  <a:pt x="6683556" y="348679"/>
                </a:lnTo>
                <a:lnTo>
                  <a:pt x="6688028" y="348679"/>
                </a:lnTo>
                <a:lnTo>
                  <a:pt x="6688028" y="346458"/>
                </a:lnTo>
                <a:close/>
                <a:moveTo>
                  <a:pt x="3172912" y="343708"/>
                </a:moveTo>
                <a:lnTo>
                  <a:pt x="3172912" y="344787"/>
                </a:lnTo>
                <a:lnTo>
                  <a:pt x="3178307" y="349103"/>
                </a:lnTo>
                <a:lnTo>
                  <a:pt x="3181679" y="346675"/>
                </a:lnTo>
                <a:lnTo>
                  <a:pt x="3177228" y="343708"/>
                </a:lnTo>
                <a:close/>
                <a:moveTo>
                  <a:pt x="4203192" y="343519"/>
                </a:moveTo>
                <a:lnTo>
                  <a:pt x="4204294" y="347249"/>
                </a:lnTo>
                <a:cubicBezTo>
                  <a:pt x="4204804" y="346726"/>
                  <a:pt x="4205059" y="345755"/>
                  <a:pt x="4205059" y="344334"/>
                </a:cubicBezTo>
                <a:lnTo>
                  <a:pt x="4203756" y="343519"/>
                </a:lnTo>
                <a:close/>
                <a:moveTo>
                  <a:pt x="1086934" y="343437"/>
                </a:moveTo>
                <a:lnTo>
                  <a:pt x="1082618" y="347753"/>
                </a:lnTo>
                <a:lnTo>
                  <a:pt x="1082618" y="349911"/>
                </a:lnTo>
                <a:lnTo>
                  <a:pt x="1084777" y="352069"/>
                </a:lnTo>
                <a:lnTo>
                  <a:pt x="1085855" y="352069"/>
                </a:lnTo>
                <a:cubicBezTo>
                  <a:pt x="1087295" y="352069"/>
                  <a:pt x="1088014" y="350990"/>
                  <a:pt x="1088014" y="348832"/>
                </a:cubicBezTo>
                <a:close/>
                <a:moveTo>
                  <a:pt x="9147534" y="343044"/>
                </a:moveTo>
                <a:lnTo>
                  <a:pt x="9143515" y="345507"/>
                </a:lnTo>
                <a:cubicBezTo>
                  <a:pt x="9143515" y="354797"/>
                  <a:pt x="9137873" y="360234"/>
                  <a:pt x="9126588" y="361821"/>
                </a:cubicBezTo>
                <a:lnTo>
                  <a:pt x="9126588" y="362644"/>
                </a:lnTo>
                <a:cubicBezTo>
                  <a:pt x="9126588" y="363358"/>
                  <a:pt x="9130313" y="364575"/>
                  <a:pt x="9137764" y="366295"/>
                </a:cubicBezTo>
                <a:lnTo>
                  <a:pt x="9141159" y="366295"/>
                </a:lnTo>
                <a:lnTo>
                  <a:pt x="9141159" y="363702"/>
                </a:lnTo>
                <a:cubicBezTo>
                  <a:pt x="9141159" y="358598"/>
                  <a:pt x="9143332" y="355231"/>
                  <a:pt x="9147677" y="353600"/>
                </a:cubicBezTo>
                <a:lnTo>
                  <a:pt x="9149083" y="353846"/>
                </a:lnTo>
                <a:lnTo>
                  <a:pt x="9148157" y="353349"/>
                </a:lnTo>
                <a:cubicBezTo>
                  <a:pt x="9147018" y="352343"/>
                  <a:pt x="9146448" y="351251"/>
                  <a:pt x="9146448" y="350072"/>
                </a:cubicBezTo>
                <a:lnTo>
                  <a:pt x="9145390" y="349013"/>
                </a:lnTo>
                <a:lnTo>
                  <a:pt x="9145390" y="346297"/>
                </a:lnTo>
                <a:close/>
                <a:moveTo>
                  <a:pt x="1646925" y="342898"/>
                </a:moveTo>
                <a:lnTo>
                  <a:pt x="1644767" y="347214"/>
                </a:lnTo>
                <a:lnTo>
                  <a:pt x="1644767" y="349372"/>
                </a:lnTo>
                <a:lnTo>
                  <a:pt x="1645846" y="349372"/>
                </a:lnTo>
                <a:lnTo>
                  <a:pt x="1650162" y="345056"/>
                </a:lnTo>
                <a:lnTo>
                  <a:pt x="1650162" y="342898"/>
                </a:lnTo>
                <a:close/>
                <a:moveTo>
                  <a:pt x="7737075" y="342362"/>
                </a:moveTo>
                <a:cubicBezTo>
                  <a:pt x="7737075" y="343801"/>
                  <a:pt x="7735996" y="344520"/>
                  <a:pt x="7733838" y="344520"/>
                </a:cubicBezTo>
                <a:lnTo>
                  <a:pt x="7733838" y="345599"/>
                </a:lnTo>
                <a:lnTo>
                  <a:pt x="7735996" y="345599"/>
                </a:lnTo>
                <a:cubicBezTo>
                  <a:pt x="7735996" y="344160"/>
                  <a:pt x="7737075" y="343441"/>
                  <a:pt x="7739233" y="343441"/>
                </a:cubicBezTo>
                <a:lnTo>
                  <a:pt x="7739233" y="342362"/>
                </a:lnTo>
                <a:close/>
                <a:moveTo>
                  <a:pt x="6232125" y="342361"/>
                </a:moveTo>
                <a:cubicBezTo>
                  <a:pt x="6232125" y="343799"/>
                  <a:pt x="6231046" y="344519"/>
                  <a:pt x="6228888" y="344519"/>
                </a:cubicBezTo>
                <a:lnTo>
                  <a:pt x="6228888" y="345598"/>
                </a:lnTo>
                <a:lnTo>
                  <a:pt x="6231046" y="345598"/>
                </a:lnTo>
                <a:cubicBezTo>
                  <a:pt x="6231046" y="344159"/>
                  <a:pt x="6232125" y="343440"/>
                  <a:pt x="6234283" y="343440"/>
                </a:cubicBezTo>
                <a:lnTo>
                  <a:pt x="6234283" y="342361"/>
                </a:lnTo>
                <a:close/>
                <a:moveTo>
                  <a:pt x="698102" y="342358"/>
                </a:moveTo>
                <a:cubicBezTo>
                  <a:pt x="698102" y="343797"/>
                  <a:pt x="697023" y="344516"/>
                  <a:pt x="694865" y="344516"/>
                </a:cubicBezTo>
                <a:lnTo>
                  <a:pt x="694865" y="345595"/>
                </a:lnTo>
                <a:lnTo>
                  <a:pt x="697023" y="345595"/>
                </a:lnTo>
                <a:cubicBezTo>
                  <a:pt x="697023" y="344157"/>
                  <a:pt x="698102" y="343437"/>
                  <a:pt x="700260" y="343437"/>
                </a:cubicBezTo>
                <a:lnTo>
                  <a:pt x="700260" y="342358"/>
                </a:lnTo>
                <a:close/>
                <a:moveTo>
                  <a:pt x="9228016" y="341488"/>
                </a:moveTo>
                <a:lnTo>
                  <a:pt x="9224602" y="341962"/>
                </a:lnTo>
                <a:lnTo>
                  <a:pt x="9224602" y="344183"/>
                </a:lnTo>
                <a:lnTo>
                  <a:pt x="9228016" y="344183"/>
                </a:lnTo>
                <a:close/>
                <a:moveTo>
                  <a:pt x="8749962" y="341283"/>
                </a:moveTo>
                <a:lnTo>
                  <a:pt x="8747804" y="343441"/>
                </a:lnTo>
                <a:lnTo>
                  <a:pt x="8749962" y="343441"/>
                </a:lnTo>
                <a:close/>
                <a:moveTo>
                  <a:pt x="9248117" y="339606"/>
                </a:moveTo>
                <a:lnTo>
                  <a:pt x="9247702" y="339846"/>
                </a:lnTo>
                <a:lnTo>
                  <a:pt x="9246819" y="340348"/>
                </a:lnTo>
                <a:lnTo>
                  <a:pt x="9246819" y="341608"/>
                </a:lnTo>
                <a:lnTo>
                  <a:pt x="9247426" y="341010"/>
                </a:lnTo>
                <a:lnTo>
                  <a:pt x="9248117" y="341526"/>
                </a:lnTo>
                <a:close/>
                <a:moveTo>
                  <a:pt x="3132854" y="339392"/>
                </a:moveTo>
                <a:lnTo>
                  <a:pt x="3132854" y="342629"/>
                </a:lnTo>
                <a:lnTo>
                  <a:pt x="3136226" y="342629"/>
                </a:lnTo>
                <a:lnTo>
                  <a:pt x="3136226" y="339392"/>
                </a:lnTo>
                <a:close/>
                <a:moveTo>
                  <a:pt x="7750023" y="338046"/>
                </a:moveTo>
                <a:lnTo>
                  <a:pt x="7750023" y="339125"/>
                </a:lnTo>
                <a:lnTo>
                  <a:pt x="7752181" y="339125"/>
                </a:lnTo>
                <a:lnTo>
                  <a:pt x="7752181" y="338046"/>
                </a:lnTo>
                <a:close/>
                <a:moveTo>
                  <a:pt x="6245073" y="338045"/>
                </a:moveTo>
                <a:lnTo>
                  <a:pt x="6245073" y="339124"/>
                </a:lnTo>
                <a:lnTo>
                  <a:pt x="6247231" y="339124"/>
                </a:lnTo>
                <a:lnTo>
                  <a:pt x="6247231" y="338045"/>
                </a:lnTo>
                <a:close/>
                <a:moveTo>
                  <a:pt x="711050" y="338042"/>
                </a:moveTo>
                <a:lnTo>
                  <a:pt x="711050" y="339121"/>
                </a:lnTo>
                <a:lnTo>
                  <a:pt x="713208" y="339121"/>
                </a:lnTo>
                <a:lnTo>
                  <a:pt x="713208" y="338042"/>
                </a:lnTo>
                <a:close/>
                <a:moveTo>
                  <a:pt x="6682499" y="336937"/>
                </a:moveTo>
                <a:lnTo>
                  <a:pt x="6682499" y="337173"/>
                </a:lnTo>
                <a:lnTo>
                  <a:pt x="6682872" y="337173"/>
                </a:lnTo>
                <a:lnTo>
                  <a:pt x="6682872" y="336937"/>
                </a:lnTo>
                <a:close/>
                <a:moveTo>
                  <a:pt x="9117606" y="336778"/>
                </a:moveTo>
                <a:lnTo>
                  <a:pt x="9117561" y="337002"/>
                </a:lnTo>
                <a:lnTo>
                  <a:pt x="9117884" y="336778"/>
                </a:lnTo>
                <a:close/>
                <a:moveTo>
                  <a:pt x="8753199" y="335889"/>
                </a:moveTo>
                <a:lnTo>
                  <a:pt x="8760752" y="335889"/>
                </a:lnTo>
                <a:cubicBezTo>
                  <a:pt x="8765068" y="336248"/>
                  <a:pt x="8767226" y="337327"/>
                  <a:pt x="8767226" y="339125"/>
                </a:cubicBezTo>
                <a:lnTo>
                  <a:pt x="8768305" y="338046"/>
                </a:lnTo>
                <a:cubicBezTo>
                  <a:pt x="8773880" y="338046"/>
                  <a:pt x="8779635" y="341283"/>
                  <a:pt x="8785569" y="347757"/>
                </a:cubicBezTo>
                <a:lnTo>
                  <a:pt x="8784490" y="348836"/>
                </a:lnTo>
                <a:lnTo>
                  <a:pt x="8784490" y="349915"/>
                </a:lnTo>
                <a:cubicBezTo>
                  <a:pt x="8790245" y="349915"/>
                  <a:pt x="8793482" y="356389"/>
                  <a:pt x="8794201" y="369338"/>
                </a:cubicBezTo>
                <a:lnTo>
                  <a:pt x="8795280" y="370417"/>
                </a:lnTo>
                <a:cubicBezTo>
                  <a:pt x="8793482" y="385163"/>
                  <a:pt x="8791684" y="393435"/>
                  <a:pt x="8789885" y="395233"/>
                </a:cubicBezTo>
                <a:lnTo>
                  <a:pt x="8790964" y="399549"/>
                </a:lnTo>
                <a:lnTo>
                  <a:pt x="8783411" y="408181"/>
                </a:lnTo>
                <a:lnTo>
                  <a:pt x="8778016" y="407102"/>
                </a:lnTo>
                <a:lnTo>
                  <a:pt x="8756436" y="416813"/>
                </a:lnTo>
                <a:lnTo>
                  <a:pt x="8752120" y="416813"/>
                </a:lnTo>
                <a:cubicBezTo>
                  <a:pt x="8752120" y="415015"/>
                  <a:pt x="8750682" y="413936"/>
                  <a:pt x="8747804" y="413577"/>
                </a:cubicBezTo>
                <a:lnTo>
                  <a:pt x="8747804" y="410340"/>
                </a:lnTo>
                <a:lnTo>
                  <a:pt x="8745646" y="410340"/>
                </a:lnTo>
                <a:cubicBezTo>
                  <a:pt x="8745646" y="412497"/>
                  <a:pt x="8744927" y="413577"/>
                  <a:pt x="8743488" y="413577"/>
                </a:cubicBezTo>
                <a:lnTo>
                  <a:pt x="8741330" y="413577"/>
                </a:lnTo>
                <a:lnTo>
                  <a:pt x="8735935" y="409260"/>
                </a:lnTo>
                <a:lnTo>
                  <a:pt x="8732698" y="411418"/>
                </a:lnTo>
                <a:cubicBezTo>
                  <a:pt x="8730900" y="409980"/>
                  <a:pt x="8728022" y="404225"/>
                  <a:pt x="8724066" y="394154"/>
                </a:cubicBezTo>
                <a:cubicBezTo>
                  <a:pt x="8722448" y="394154"/>
                  <a:pt x="8720649" y="390558"/>
                  <a:pt x="8718671" y="383364"/>
                </a:cubicBezTo>
                <a:lnTo>
                  <a:pt x="8718671" y="367180"/>
                </a:lnTo>
                <a:lnTo>
                  <a:pt x="8716513" y="367180"/>
                </a:lnTo>
                <a:lnTo>
                  <a:pt x="8721908" y="356389"/>
                </a:lnTo>
                <a:lnTo>
                  <a:pt x="8721908" y="354231"/>
                </a:lnTo>
                <a:cubicBezTo>
                  <a:pt x="8723347" y="354231"/>
                  <a:pt x="8724066" y="355670"/>
                  <a:pt x="8724066" y="358547"/>
                </a:cubicBezTo>
                <a:lnTo>
                  <a:pt x="8727303" y="358547"/>
                </a:lnTo>
                <a:lnTo>
                  <a:pt x="8727303" y="353153"/>
                </a:lnTo>
                <a:cubicBezTo>
                  <a:pt x="8731799" y="346679"/>
                  <a:pt x="8740431" y="340924"/>
                  <a:pt x="8753199" y="335889"/>
                </a:cubicBezTo>
                <a:close/>
                <a:moveTo>
                  <a:pt x="1123350" y="335210"/>
                </a:moveTo>
                <a:lnTo>
                  <a:pt x="1120114" y="337368"/>
                </a:lnTo>
                <a:lnTo>
                  <a:pt x="1111483" y="337368"/>
                </a:lnTo>
                <a:lnTo>
                  <a:pt x="1114720" y="349911"/>
                </a:lnTo>
                <a:lnTo>
                  <a:pt x="1113640" y="362994"/>
                </a:lnTo>
                <a:lnTo>
                  <a:pt x="1114720" y="377021"/>
                </a:lnTo>
                <a:lnTo>
                  <a:pt x="1112562" y="381337"/>
                </a:lnTo>
                <a:lnTo>
                  <a:pt x="1114720" y="390104"/>
                </a:lnTo>
                <a:lnTo>
                  <a:pt x="1113640" y="393341"/>
                </a:lnTo>
                <a:lnTo>
                  <a:pt x="1114720" y="394420"/>
                </a:lnTo>
                <a:lnTo>
                  <a:pt x="1115798" y="394420"/>
                </a:lnTo>
                <a:lnTo>
                  <a:pt x="1123350" y="393341"/>
                </a:lnTo>
                <a:cubicBezTo>
                  <a:pt x="1124341" y="396938"/>
                  <a:pt x="1126812" y="398736"/>
                  <a:pt x="1130769" y="398736"/>
                </a:cubicBezTo>
                <a:cubicBezTo>
                  <a:pt x="1132926" y="398736"/>
                  <a:pt x="1136479" y="396219"/>
                  <a:pt x="1141425" y="391183"/>
                </a:cubicBezTo>
                <a:lnTo>
                  <a:pt x="1147898" y="395499"/>
                </a:lnTo>
                <a:lnTo>
                  <a:pt x="1150056" y="395499"/>
                </a:lnTo>
                <a:lnTo>
                  <a:pt x="1160711" y="392262"/>
                </a:lnTo>
                <a:cubicBezTo>
                  <a:pt x="1167636" y="392262"/>
                  <a:pt x="1172265" y="394420"/>
                  <a:pt x="1174604" y="398736"/>
                </a:cubicBezTo>
                <a:lnTo>
                  <a:pt x="1171366" y="401973"/>
                </a:lnTo>
                <a:lnTo>
                  <a:pt x="1167050" y="401973"/>
                </a:lnTo>
                <a:lnTo>
                  <a:pt x="1162869" y="398736"/>
                </a:lnTo>
                <a:lnTo>
                  <a:pt x="1161790" y="398736"/>
                </a:lnTo>
                <a:cubicBezTo>
                  <a:pt x="1159812" y="400894"/>
                  <a:pt x="1152664" y="402558"/>
                  <a:pt x="1140345" y="403726"/>
                </a:cubicBezTo>
                <a:cubicBezTo>
                  <a:pt x="1135759" y="403726"/>
                  <a:pt x="1131489" y="403142"/>
                  <a:pt x="1127532" y="401973"/>
                </a:cubicBezTo>
                <a:lnTo>
                  <a:pt x="1116877" y="400490"/>
                </a:lnTo>
                <a:lnTo>
                  <a:pt x="1116877" y="401973"/>
                </a:lnTo>
                <a:cubicBezTo>
                  <a:pt x="1112562" y="401973"/>
                  <a:pt x="1110403" y="406514"/>
                  <a:pt x="1110403" y="415596"/>
                </a:cubicBezTo>
                <a:lnTo>
                  <a:pt x="1107302" y="421530"/>
                </a:lnTo>
                <a:lnTo>
                  <a:pt x="1114720" y="432455"/>
                </a:lnTo>
                <a:cubicBezTo>
                  <a:pt x="1111842" y="437670"/>
                  <a:pt x="1110403" y="443470"/>
                  <a:pt x="1110403" y="449854"/>
                </a:cubicBezTo>
                <a:lnTo>
                  <a:pt x="1110403" y="455249"/>
                </a:lnTo>
                <a:lnTo>
                  <a:pt x="1116877" y="453091"/>
                </a:lnTo>
                <a:lnTo>
                  <a:pt x="1123350" y="454170"/>
                </a:lnTo>
                <a:lnTo>
                  <a:pt x="1137244" y="453091"/>
                </a:lnTo>
                <a:lnTo>
                  <a:pt x="1140345" y="454170"/>
                </a:lnTo>
                <a:lnTo>
                  <a:pt x="1146819" y="453091"/>
                </a:lnTo>
                <a:lnTo>
                  <a:pt x="1162869" y="453091"/>
                </a:lnTo>
                <a:lnTo>
                  <a:pt x="1167050" y="454170"/>
                </a:lnTo>
                <a:lnTo>
                  <a:pt x="1170287" y="453091"/>
                </a:lnTo>
                <a:lnTo>
                  <a:pt x="1188496" y="454170"/>
                </a:lnTo>
                <a:lnTo>
                  <a:pt x="1190654" y="441087"/>
                </a:lnTo>
                <a:lnTo>
                  <a:pt x="1189575" y="440008"/>
                </a:lnTo>
                <a:lnTo>
                  <a:pt x="1189575" y="438929"/>
                </a:lnTo>
                <a:lnTo>
                  <a:pt x="1190654" y="434613"/>
                </a:lnTo>
                <a:lnTo>
                  <a:pt x="1189575" y="427060"/>
                </a:lnTo>
                <a:lnTo>
                  <a:pt x="1192812" y="420451"/>
                </a:lnTo>
                <a:lnTo>
                  <a:pt x="1191733" y="415056"/>
                </a:lnTo>
                <a:lnTo>
                  <a:pt x="1192812" y="409661"/>
                </a:lnTo>
                <a:cubicBezTo>
                  <a:pt x="1190114" y="402378"/>
                  <a:pt x="1186157" y="398736"/>
                  <a:pt x="1180944" y="398736"/>
                </a:cubicBezTo>
                <a:lnTo>
                  <a:pt x="1180944" y="397657"/>
                </a:lnTo>
                <a:cubicBezTo>
                  <a:pt x="1181303" y="396219"/>
                  <a:pt x="1183102" y="394780"/>
                  <a:pt x="1186338" y="393341"/>
                </a:cubicBezTo>
                <a:lnTo>
                  <a:pt x="1189575" y="394420"/>
                </a:lnTo>
                <a:lnTo>
                  <a:pt x="1190654" y="393341"/>
                </a:lnTo>
                <a:lnTo>
                  <a:pt x="1190654" y="392262"/>
                </a:lnTo>
                <a:lnTo>
                  <a:pt x="1189575" y="371626"/>
                </a:lnTo>
                <a:cubicBezTo>
                  <a:pt x="1189575" y="368569"/>
                  <a:pt x="1191687" y="364927"/>
                  <a:pt x="1195914" y="360701"/>
                </a:cubicBezTo>
                <a:lnTo>
                  <a:pt x="1193892" y="354227"/>
                </a:lnTo>
                <a:lnTo>
                  <a:pt x="1193892" y="352069"/>
                </a:lnTo>
                <a:lnTo>
                  <a:pt x="1194970" y="350990"/>
                </a:lnTo>
                <a:lnTo>
                  <a:pt x="1194970" y="349911"/>
                </a:lnTo>
                <a:lnTo>
                  <a:pt x="1190654" y="342898"/>
                </a:lnTo>
                <a:lnTo>
                  <a:pt x="1190654" y="338447"/>
                </a:lnTo>
                <a:lnTo>
                  <a:pt x="1191733" y="337368"/>
                </a:lnTo>
                <a:lnTo>
                  <a:pt x="1191733" y="336289"/>
                </a:lnTo>
                <a:lnTo>
                  <a:pt x="1190654" y="335210"/>
                </a:lnTo>
                <a:lnTo>
                  <a:pt x="1183102" y="336289"/>
                </a:lnTo>
                <a:lnTo>
                  <a:pt x="1160711" y="336289"/>
                </a:lnTo>
                <a:lnTo>
                  <a:pt x="1145741" y="335210"/>
                </a:lnTo>
                <a:cubicBezTo>
                  <a:pt x="1142863" y="336649"/>
                  <a:pt x="1138951" y="337368"/>
                  <a:pt x="1134007" y="337368"/>
                </a:cubicBezTo>
                <a:lnTo>
                  <a:pt x="1128611" y="337368"/>
                </a:lnTo>
                <a:lnTo>
                  <a:pt x="1125374" y="335210"/>
                </a:lnTo>
                <a:close/>
                <a:moveTo>
                  <a:pt x="3043297" y="335076"/>
                </a:moveTo>
                <a:cubicBezTo>
                  <a:pt x="3052828" y="337054"/>
                  <a:pt x="3057594" y="338853"/>
                  <a:pt x="3057594" y="340471"/>
                </a:cubicBezTo>
                <a:lnTo>
                  <a:pt x="3057594" y="343438"/>
                </a:lnTo>
                <a:cubicBezTo>
                  <a:pt x="3057594" y="344877"/>
                  <a:pt x="3052828" y="346720"/>
                  <a:pt x="3043297" y="348968"/>
                </a:cubicBezTo>
                <a:lnTo>
                  <a:pt x="3024414" y="338313"/>
                </a:lnTo>
                <a:lnTo>
                  <a:pt x="3026572" y="336290"/>
                </a:lnTo>
                <a:lnTo>
                  <a:pt x="3028865" y="336290"/>
                </a:lnTo>
                <a:close/>
                <a:moveTo>
                  <a:pt x="8282498" y="334809"/>
                </a:moveTo>
                <a:lnTo>
                  <a:pt x="8282498" y="335888"/>
                </a:lnTo>
                <a:lnTo>
                  <a:pt x="8285735" y="335888"/>
                </a:lnTo>
                <a:lnTo>
                  <a:pt x="8285735" y="334809"/>
                </a:lnTo>
                <a:close/>
                <a:moveTo>
                  <a:pt x="7744628" y="334809"/>
                </a:moveTo>
                <a:lnTo>
                  <a:pt x="7753260" y="334809"/>
                </a:lnTo>
                <a:lnTo>
                  <a:pt x="7769445" y="347881"/>
                </a:lnTo>
                <a:lnTo>
                  <a:pt x="7769445" y="350994"/>
                </a:lnTo>
                <a:lnTo>
                  <a:pt x="7770524" y="350994"/>
                </a:lnTo>
                <a:lnTo>
                  <a:pt x="7770524" y="348753"/>
                </a:lnTo>
                <a:lnTo>
                  <a:pt x="7781314" y="357468"/>
                </a:lnTo>
                <a:lnTo>
                  <a:pt x="7780235" y="358547"/>
                </a:lnTo>
                <a:lnTo>
                  <a:pt x="7780235" y="359626"/>
                </a:lnTo>
                <a:lnTo>
                  <a:pt x="7781314" y="360705"/>
                </a:lnTo>
                <a:cubicBezTo>
                  <a:pt x="7781314" y="382645"/>
                  <a:pt x="7774481" y="397750"/>
                  <a:pt x="7760813" y="406023"/>
                </a:cubicBezTo>
                <a:lnTo>
                  <a:pt x="7745707" y="421129"/>
                </a:lnTo>
                <a:lnTo>
                  <a:pt x="7737075" y="423287"/>
                </a:lnTo>
                <a:cubicBezTo>
                  <a:pt x="7732040" y="421489"/>
                  <a:pt x="7729522" y="420050"/>
                  <a:pt x="7729522" y="418971"/>
                </a:cubicBezTo>
                <a:lnTo>
                  <a:pt x="7729522" y="417892"/>
                </a:lnTo>
                <a:cubicBezTo>
                  <a:pt x="7741032" y="408181"/>
                  <a:pt x="7746786" y="400987"/>
                  <a:pt x="7746786" y="396312"/>
                </a:cubicBezTo>
                <a:cubicBezTo>
                  <a:pt x="7742470" y="392895"/>
                  <a:pt x="7737794" y="390737"/>
                  <a:pt x="7732759" y="389838"/>
                </a:cubicBezTo>
                <a:lnTo>
                  <a:pt x="7732759" y="388759"/>
                </a:lnTo>
                <a:lnTo>
                  <a:pt x="7733838" y="387680"/>
                </a:lnTo>
                <a:lnTo>
                  <a:pt x="7733838" y="386601"/>
                </a:lnTo>
                <a:lnTo>
                  <a:pt x="7725206" y="373653"/>
                </a:lnTo>
                <a:lnTo>
                  <a:pt x="7720890" y="367179"/>
                </a:lnTo>
                <a:lnTo>
                  <a:pt x="7720890" y="355310"/>
                </a:lnTo>
                <a:cubicBezTo>
                  <a:pt x="7720890" y="353691"/>
                  <a:pt x="7722688" y="352612"/>
                  <a:pt x="7726285" y="352073"/>
                </a:cubicBezTo>
                <a:lnTo>
                  <a:pt x="7725206" y="350994"/>
                </a:lnTo>
                <a:lnTo>
                  <a:pt x="7725206" y="349915"/>
                </a:lnTo>
                <a:cubicBezTo>
                  <a:pt x="7728803" y="344160"/>
                  <a:pt x="7735277" y="339844"/>
                  <a:pt x="7744628" y="336967"/>
                </a:cubicBezTo>
                <a:close/>
                <a:moveTo>
                  <a:pt x="6239678" y="334808"/>
                </a:moveTo>
                <a:lnTo>
                  <a:pt x="6248310" y="334808"/>
                </a:lnTo>
                <a:lnTo>
                  <a:pt x="6264495" y="347880"/>
                </a:lnTo>
                <a:lnTo>
                  <a:pt x="6264495" y="350993"/>
                </a:lnTo>
                <a:lnTo>
                  <a:pt x="6265574" y="350993"/>
                </a:lnTo>
                <a:lnTo>
                  <a:pt x="6265574" y="348752"/>
                </a:lnTo>
                <a:lnTo>
                  <a:pt x="6276364" y="357467"/>
                </a:lnTo>
                <a:lnTo>
                  <a:pt x="6275285" y="358546"/>
                </a:lnTo>
                <a:lnTo>
                  <a:pt x="6275285" y="359625"/>
                </a:lnTo>
                <a:lnTo>
                  <a:pt x="6276364" y="360704"/>
                </a:lnTo>
                <a:cubicBezTo>
                  <a:pt x="6276364" y="382644"/>
                  <a:pt x="6269531" y="397749"/>
                  <a:pt x="6255863" y="406022"/>
                </a:cubicBezTo>
                <a:lnTo>
                  <a:pt x="6240757" y="421128"/>
                </a:lnTo>
                <a:lnTo>
                  <a:pt x="6232125" y="423286"/>
                </a:lnTo>
                <a:cubicBezTo>
                  <a:pt x="6227090" y="421488"/>
                  <a:pt x="6224572" y="420049"/>
                  <a:pt x="6224572" y="418970"/>
                </a:cubicBezTo>
                <a:lnTo>
                  <a:pt x="6224572" y="417891"/>
                </a:lnTo>
                <a:cubicBezTo>
                  <a:pt x="6236082" y="408180"/>
                  <a:pt x="6241836" y="400986"/>
                  <a:pt x="6241836" y="396310"/>
                </a:cubicBezTo>
                <a:cubicBezTo>
                  <a:pt x="6237520" y="392894"/>
                  <a:pt x="6232845" y="390736"/>
                  <a:pt x="6227809" y="389837"/>
                </a:cubicBezTo>
                <a:lnTo>
                  <a:pt x="6227809" y="388758"/>
                </a:lnTo>
                <a:lnTo>
                  <a:pt x="6228888" y="387678"/>
                </a:lnTo>
                <a:lnTo>
                  <a:pt x="6228888" y="386600"/>
                </a:lnTo>
                <a:cubicBezTo>
                  <a:pt x="6220256" y="386600"/>
                  <a:pt x="6215940" y="380126"/>
                  <a:pt x="6215940" y="367178"/>
                </a:cubicBezTo>
                <a:lnTo>
                  <a:pt x="6215940" y="355309"/>
                </a:lnTo>
                <a:cubicBezTo>
                  <a:pt x="6215940" y="353690"/>
                  <a:pt x="6217739" y="352611"/>
                  <a:pt x="6221335" y="352072"/>
                </a:cubicBezTo>
                <a:lnTo>
                  <a:pt x="6220256" y="350993"/>
                </a:lnTo>
                <a:lnTo>
                  <a:pt x="6220256" y="349914"/>
                </a:lnTo>
                <a:cubicBezTo>
                  <a:pt x="6223853" y="344159"/>
                  <a:pt x="6230327" y="339843"/>
                  <a:pt x="6239678" y="336966"/>
                </a:cubicBezTo>
                <a:close/>
                <a:moveTo>
                  <a:pt x="705655" y="334805"/>
                </a:moveTo>
                <a:lnTo>
                  <a:pt x="714287" y="334805"/>
                </a:lnTo>
                <a:lnTo>
                  <a:pt x="730472" y="347877"/>
                </a:lnTo>
                <a:lnTo>
                  <a:pt x="730472" y="350990"/>
                </a:lnTo>
                <a:lnTo>
                  <a:pt x="731551" y="350990"/>
                </a:lnTo>
                <a:lnTo>
                  <a:pt x="731551" y="348749"/>
                </a:lnTo>
                <a:lnTo>
                  <a:pt x="742342" y="357464"/>
                </a:lnTo>
                <a:lnTo>
                  <a:pt x="741263" y="358543"/>
                </a:lnTo>
                <a:lnTo>
                  <a:pt x="741263" y="359622"/>
                </a:lnTo>
                <a:lnTo>
                  <a:pt x="742342" y="360701"/>
                </a:lnTo>
                <a:cubicBezTo>
                  <a:pt x="742342" y="382641"/>
                  <a:pt x="735508" y="397747"/>
                  <a:pt x="721840" y="406019"/>
                </a:cubicBezTo>
                <a:lnTo>
                  <a:pt x="706734" y="421125"/>
                </a:lnTo>
                <a:lnTo>
                  <a:pt x="698102" y="423283"/>
                </a:lnTo>
                <a:cubicBezTo>
                  <a:pt x="693067" y="421485"/>
                  <a:pt x="690549" y="420046"/>
                  <a:pt x="690549" y="418967"/>
                </a:cubicBezTo>
                <a:lnTo>
                  <a:pt x="690549" y="417888"/>
                </a:lnTo>
                <a:cubicBezTo>
                  <a:pt x="702059" y="408177"/>
                  <a:pt x="707813" y="400984"/>
                  <a:pt x="707813" y="396308"/>
                </a:cubicBezTo>
                <a:cubicBezTo>
                  <a:pt x="703497" y="392891"/>
                  <a:pt x="698822" y="390733"/>
                  <a:pt x="693786" y="389834"/>
                </a:cubicBezTo>
                <a:lnTo>
                  <a:pt x="693786" y="388755"/>
                </a:lnTo>
                <a:lnTo>
                  <a:pt x="694865" y="387676"/>
                </a:lnTo>
                <a:lnTo>
                  <a:pt x="694865" y="386597"/>
                </a:lnTo>
                <a:cubicBezTo>
                  <a:pt x="686233" y="386597"/>
                  <a:pt x="681917" y="380123"/>
                  <a:pt x="681917" y="367175"/>
                </a:cubicBezTo>
                <a:lnTo>
                  <a:pt x="681917" y="355306"/>
                </a:lnTo>
                <a:cubicBezTo>
                  <a:pt x="681917" y="353688"/>
                  <a:pt x="683715" y="352609"/>
                  <a:pt x="687312" y="352069"/>
                </a:cubicBezTo>
                <a:lnTo>
                  <a:pt x="686233" y="350990"/>
                </a:lnTo>
                <a:lnTo>
                  <a:pt x="686233" y="349911"/>
                </a:lnTo>
                <a:cubicBezTo>
                  <a:pt x="689830" y="344157"/>
                  <a:pt x="696304" y="339840"/>
                  <a:pt x="705655" y="336963"/>
                </a:cubicBezTo>
                <a:close/>
                <a:moveTo>
                  <a:pt x="5189835" y="334267"/>
                </a:moveTo>
                <a:lnTo>
                  <a:pt x="5189835" y="345192"/>
                </a:lnTo>
                <a:lnTo>
                  <a:pt x="5188756" y="353555"/>
                </a:lnTo>
                <a:lnTo>
                  <a:pt x="5189835" y="357871"/>
                </a:lnTo>
                <a:cubicBezTo>
                  <a:pt x="5187677" y="358680"/>
                  <a:pt x="5186598" y="360883"/>
                  <a:pt x="5186598" y="364480"/>
                </a:cubicBezTo>
                <a:cubicBezTo>
                  <a:pt x="5188756" y="364480"/>
                  <a:pt x="5189835" y="365918"/>
                  <a:pt x="5189835" y="368796"/>
                </a:cubicBezTo>
                <a:lnTo>
                  <a:pt x="5184440" y="377563"/>
                </a:lnTo>
                <a:cubicBezTo>
                  <a:pt x="5191724" y="383587"/>
                  <a:pt x="5195365" y="389431"/>
                  <a:pt x="5195365" y="395096"/>
                </a:cubicBezTo>
                <a:cubicBezTo>
                  <a:pt x="5192668" y="399682"/>
                  <a:pt x="5190105" y="412045"/>
                  <a:pt x="5187677" y="432187"/>
                </a:cubicBezTo>
                <a:lnTo>
                  <a:pt x="5186598" y="435559"/>
                </a:lnTo>
                <a:lnTo>
                  <a:pt x="5186598" y="437717"/>
                </a:lnTo>
                <a:cubicBezTo>
                  <a:pt x="5188936" y="447878"/>
                  <a:pt x="5192938" y="452958"/>
                  <a:pt x="5198602" y="452958"/>
                </a:cubicBezTo>
                <a:lnTo>
                  <a:pt x="5209527" y="455251"/>
                </a:lnTo>
                <a:lnTo>
                  <a:pt x="5222610" y="452958"/>
                </a:lnTo>
                <a:lnTo>
                  <a:pt x="5228140" y="452958"/>
                </a:lnTo>
                <a:lnTo>
                  <a:pt x="5228140" y="425713"/>
                </a:lnTo>
                <a:lnTo>
                  <a:pt x="5232456" y="410337"/>
                </a:lnTo>
                <a:cubicBezTo>
                  <a:pt x="5232456" y="402335"/>
                  <a:pt x="5223734" y="398333"/>
                  <a:pt x="5206290" y="398333"/>
                </a:cubicBezTo>
                <a:lnTo>
                  <a:pt x="5201974" y="398333"/>
                </a:lnTo>
                <a:lnTo>
                  <a:pt x="5198602" y="395096"/>
                </a:lnTo>
                <a:lnTo>
                  <a:pt x="5198602" y="394017"/>
                </a:lnTo>
                <a:cubicBezTo>
                  <a:pt x="5198602" y="391859"/>
                  <a:pt x="5203368" y="390780"/>
                  <a:pt x="5212899" y="390780"/>
                </a:cubicBezTo>
                <a:lnTo>
                  <a:pt x="5227061" y="390780"/>
                </a:lnTo>
                <a:cubicBezTo>
                  <a:pt x="5228680" y="390780"/>
                  <a:pt x="5229759" y="386374"/>
                  <a:pt x="5230298" y="377563"/>
                </a:cubicBezTo>
                <a:lnTo>
                  <a:pt x="5229219" y="371089"/>
                </a:lnTo>
                <a:lnTo>
                  <a:pt x="5231377" y="354634"/>
                </a:lnTo>
                <a:cubicBezTo>
                  <a:pt x="5230478" y="342495"/>
                  <a:pt x="5229039" y="336425"/>
                  <a:pt x="5227061" y="336425"/>
                </a:cubicBezTo>
                <a:lnTo>
                  <a:pt x="5221531" y="336425"/>
                </a:lnTo>
                <a:lnTo>
                  <a:pt x="5205211" y="334267"/>
                </a:lnTo>
                <a:lnTo>
                  <a:pt x="5195365" y="336425"/>
                </a:lnTo>
                <a:lnTo>
                  <a:pt x="5192128" y="334267"/>
                </a:lnTo>
                <a:close/>
                <a:moveTo>
                  <a:pt x="1725692" y="334266"/>
                </a:moveTo>
                <a:lnTo>
                  <a:pt x="1728930" y="334266"/>
                </a:lnTo>
                <a:cubicBezTo>
                  <a:pt x="1736121" y="336424"/>
                  <a:pt x="1739719" y="338582"/>
                  <a:pt x="1739719" y="340740"/>
                </a:cubicBezTo>
                <a:cubicBezTo>
                  <a:pt x="1745833" y="347753"/>
                  <a:pt x="1751948" y="353148"/>
                  <a:pt x="1758061" y="356925"/>
                </a:cubicBezTo>
                <a:lnTo>
                  <a:pt x="1765614" y="365557"/>
                </a:lnTo>
                <a:lnTo>
                  <a:pt x="1765614" y="366636"/>
                </a:lnTo>
                <a:cubicBezTo>
                  <a:pt x="1765614" y="368434"/>
                  <a:pt x="1762738" y="369873"/>
                  <a:pt x="1756983" y="370952"/>
                </a:cubicBezTo>
                <a:lnTo>
                  <a:pt x="1747271" y="370952"/>
                </a:lnTo>
                <a:lnTo>
                  <a:pt x="1738640" y="368794"/>
                </a:lnTo>
                <a:lnTo>
                  <a:pt x="1731086" y="368794"/>
                </a:lnTo>
                <a:lnTo>
                  <a:pt x="1727849" y="366636"/>
                </a:lnTo>
                <a:lnTo>
                  <a:pt x="1728930" y="365557"/>
                </a:lnTo>
                <a:lnTo>
                  <a:pt x="1728930" y="364478"/>
                </a:lnTo>
                <a:lnTo>
                  <a:pt x="1727849" y="350451"/>
                </a:lnTo>
                <a:lnTo>
                  <a:pt x="1728930" y="347214"/>
                </a:lnTo>
                <a:cubicBezTo>
                  <a:pt x="1727490" y="347214"/>
                  <a:pt x="1726411" y="350091"/>
                  <a:pt x="1725692" y="355846"/>
                </a:cubicBezTo>
                <a:lnTo>
                  <a:pt x="1727849" y="363399"/>
                </a:lnTo>
                <a:cubicBezTo>
                  <a:pt x="1727849" y="367715"/>
                  <a:pt x="1725332" y="369873"/>
                  <a:pt x="1720296" y="369873"/>
                </a:cubicBezTo>
                <a:lnTo>
                  <a:pt x="1709506" y="369873"/>
                </a:lnTo>
                <a:cubicBezTo>
                  <a:pt x="1700874" y="370053"/>
                  <a:pt x="1696558" y="370772"/>
                  <a:pt x="1696558" y="372031"/>
                </a:cubicBezTo>
                <a:cubicBezTo>
                  <a:pt x="1677855" y="370952"/>
                  <a:pt x="1668504" y="368434"/>
                  <a:pt x="1668504" y="364478"/>
                </a:cubicBezTo>
                <a:lnTo>
                  <a:pt x="1674978" y="360162"/>
                </a:lnTo>
                <a:lnTo>
                  <a:pt x="1679295" y="360162"/>
                </a:lnTo>
                <a:lnTo>
                  <a:pt x="1684690" y="361241"/>
                </a:lnTo>
                <a:cubicBezTo>
                  <a:pt x="1684690" y="359443"/>
                  <a:pt x="1687567" y="358364"/>
                  <a:pt x="1693321" y="358004"/>
                </a:cubicBezTo>
                <a:lnTo>
                  <a:pt x="1705191" y="359083"/>
                </a:lnTo>
                <a:cubicBezTo>
                  <a:pt x="1717060" y="348293"/>
                  <a:pt x="1723533" y="340380"/>
                  <a:pt x="1724613" y="335345"/>
                </a:cubicBezTo>
                <a:close/>
                <a:moveTo>
                  <a:pt x="8197121" y="333730"/>
                </a:moveTo>
                <a:lnTo>
                  <a:pt x="8199279" y="335888"/>
                </a:lnTo>
                <a:lnTo>
                  <a:pt x="8203595" y="335888"/>
                </a:lnTo>
                <a:lnTo>
                  <a:pt x="8203595" y="334809"/>
                </a:lnTo>
                <a:close/>
                <a:moveTo>
                  <a:pt x="8183904" y="333730"/>
                </a:moveTo>
                <a:lnTo>
                  <a:pt x="8183904" y="336967"/>
                </a:lnTo>
                <a:lnTo>
                  <a:pt x="8184983" y="336967"/>
                </a:lnTo>
                <a:lnTo>
                  <a:pt x="8187141" y="334809"/>
                </a:lnTo>
                <a:lnTo>
                  <a:pt x="8187141" y="333730"/>
                </a:lnTo>
                <a:close/>
                <a:moveTo>
                  <a:pt x="5119970" y="333054"/>
                </a:moveTo>
                <a:lnTo>
                  <a:pt x="5109045" y="336425"/>
                </a:lnTo>
                <a:lnTo>
                  <a:pt x="5107966" y="336425"/>
                </a:lnTo>
                <a:lnTo>
                  <a:pt x="5102436" y="335346"/>
                </a:lnTo>
                <a:lnTo>
                  <a:pt x="5101357" y="336425"/>
                </a:lnTo>
                <a:lnTo>
                  <a:pt x="5101357" y="353555"/>
                </a:lnTo>
                <a:lnTo>
                  <a:pt x="5100278" y="354634"/>
                </a:lnTo>
                <a:lnTo>
                  <a:pt x="5103515" y="363400"/>
                </a:lnTo>
                <a:lnTo>
                  <a:pt x="5103515" y="371089"/>
                </a:lnTo>
                <a:lnTo>
                  <a:pt x="5100278" y="374326"/>
                </a:lnTo>
                <a:lnTo>
                  <a:pt x="5094748" y="374326"/>
                </a:lnTo>
                <a:lnTo>
                  <a:pt x="5094748" y="375404"/>
                </a:lnTo>
                <a:cubicBezTo>
                  <a:pt x="5094748" y="376483"/>
                  <a:pt x="5097311" y="378327"/>
                  <a:pt x="5102436" y="380935"/>
                </a:cubicBezTo>
                <a:lnTo>
                  <a:pt x="5102436" y="387408"/>
                </a:lnTo>
                <a:lnTo>
                  <a:pt x="5119970" y="392938"/>
                </a:lnTo>
                <a:lnTo>
                  <a:pt x="5123207" y="389566"/>
                </a:lnTo>
                <a:lnTo>
                  <a:pt x="5130895" y="389566"/>
                </a:lnTo>
                <a:lnTo>
                  <a:pt x="5137369" y="390780"/>
                </a:lnTo>
                <a:lnTo>
                  <a:pt x="5147215" y="385250"/>
                </a:lnTo>
                <a:cubicBezTo>
                  <a:pt x="5144517" y="382373"/>
                  <a:pt x="5142359" y="372168"/>
                  <a:pt x="5140741" y="354634"/>
                </a:cubicBezTo>
                <a:lnTo>
                  <a:pt x="5140741" y="339662"/>
                </a:lnTo>
                <a:cubicBezTo>
                  <a:pt x="5140741" y="338584"/>
                  <a:pt x="5133817" y="336380"/>
                  <a:pt x="5119970" y="333054"/>
                </a:cubicBezTo>
                <a:close/>
                <a:moveTo>
                  <a:pt x="4073347" y="331089"/>
                </a:moveTo>
                <a:lnTo>
                  <a:pt x="4072529" y="333873"/>
                </a:lnTo>
                <a:lnTo>
                  <a:pt x="4075118" y="334796"/>
                </a:lnTo>
                <a:close/>
                <a:moveTo>
                  <a:pt x="140945" y="330540"/>
                </a:moveTo>
                <a:lnTo>
                  <a:pt x="133661" y="334586"/>
                </a:lnTo>
                <a:lnTo>
                  <a:pt x="130694" y="332563"/>
                </a:lnTo>
                <a:cubicBezTo>
                  <a:pt x="126018" y="334631"/>
                  <a:pt x="120893" y="335665"/>
                  <a:pt x="115318" y="335665"/>
                </a:cubicBezTo>
                <a:lnTo>
                  <a:pt x="115318" y="334586"/>
                </a:lnTo>
                <a:lnTo>
                  <a:pt x="106012" y="337688"/>
                </a:lnTo>
                <a:lnTo>
                  <a:pt x="103989" y="333507"/>
                </a:lnTo>
                <a:lnTo>
                  <a:pt x="102910" y="334586"/>
                </a:lnTo>
                <a:lnTo>
                  <a:pt x="99943" y="334586"/>
                </a:lnTo>
                <a:lnTo>
                  <a:pt x="96840" y="332563"/>
                </a:lnTo>
                <a:lnTo>
                  <a:pt x="95761" y="332563"/>
                </a:lnTo>
                <a:lnTo>
                  <a:pt x="95761" y="333507"/>
                </a:lnTo>
                <a:lnTo>
                  <a:pt x="97919" y="333507"/>
                </a:lnTo>
                <a:lnTo>
                  <a:pt x="96840" y="338632"/>
                </a:lnTo>
                <a:lnTo>
                  <a:pt x="99943" y="342813"/>
                </a:lnTo>
                <a:lnTo>
                  <a:pt x="97919" y="354008"/>
                </a:lnTo>
                <a:lnTo>
                  <a:pt x="101966" y="365338"/>
                </a:lnTo>
                <a:lnTo>
                  <a:pt x="101966" y="366417"/>
                </a:lnTo>
                <a:lnTo>
                  <a:pt x="98864" y="377611"/>
                </a:lnTo>
                <a:lnTo>
                  <a:pt x="100887" y="386783"/>
                </a:lnTo>
                <a:lnTo>
                  <a:pt x="97919" y="394066"/>
                </a:lnTo>
                <a:lnTo>
                  <a:pt x="98864" y="397033"/>
                </a:lnTo>
                <a:lnTo>
                  <a:pt x="97919" y="413488"/>
                </a:lnTo>
                <a:lnTo>
                  <a:pt x="97919" y="416590"/>
                </a:lnTo>
                <a:cubicBezTo>
                  <a:pt x="97919" y="419468"/>
                  <a:pt x="99268" y="421491"/>
                  <a:pt x="101966" y="422660"/>
                </a:cubicBezTo>
                <a:lnTo>
                  <a:pt x="102910" y="421716"/>
                </a:lnTo>
                <a:lnTo>
                  <a:pt x="111137" y="421716"/>
                </a:lnTo>
                <a:lnTo>
                  <a:pt x="112216" y="422660"/>
                </a:lnTo>
                <a:lnTo>
                  <a:pt x="113160" y="422660"/>
                </a:lnTo>
                <a:lnTo>
                  <a:pt x="116262" y="419558"/>
                </a:lnTo>
                <a:lnTo>
                  <a:pt x="126513" y="419558"/>
                </a:lnTo>
                <a:lnTo>
                  <a:pt x="130694" y="422660"/>
                </a:lnTo>
                <a:lnTo>
                  <a:pt x="138787" y="419558"/>
                </a:lnTo>
                <a:lnTo>
                  <a:pt x="149037" y="420637"/>
                </a:lnTo>
                <a:lnTo>
                  <a:pt x="157265" y="419558"/>
                </a:lnTo>
                <a:cubicBezTo>
                  <a:pt x="157804" y="421626"/>
                  <a:pt x="160546" y="422660"/>
                  <a:pt x="165492" y="422660"/>
                </a:cubicBezTo>
                <a:lnTo>
                  <a:pt x="169538" y="421716"/>
                </a:lnTo>
                <a:lnTo>
                  <a:pt x="173719" y="422660"/>
                </a:lnTo>
                <a:lnTo>
                  <a:pt x="174664" y="422660"/>
                </a:lnTo>
                <a:lnTo>
                  <a:pt x="178845" y="420637"/>
                </a:lnTo>
                <a:lnTo>
                  <a:pt x="176687" y="414432"/>
                </a:lnTo>
                <a:cubicBezTo>
                  <a:pt x="178395" y="407149"/>
                  <a:pt x="179789" y="403417"/>
                  <a:pt x="180868" y="403238"/>
                </a:cubicBezTo>
                <a:lnTo>
                  <a:pt x="179789" y="402159"/>
                </a:lnTo>
                <a:lnTo>
                  <a:pt x="179789" y="401214"/>
                </a:lnTo>
                <a:lnTo>
                  <a:pt x="180868" y="380713"/>
                </a:lnTo>
                <a:lnTo>
                  <a:pt x="181812" y="380713"/>
                </a:lnTo>
                <a:lnTo>
                  <a:pt x="177766" y="370463"/>
                </a:lnTo>
                <a:lnTo>
                  <a:pt x="180868" y="361291"/>
                </a:lnTo>
                <a:cubicBezTo>
                  <a:pt x="180868" y="356166"/>
                  <a:pt x="179474" y="352390"/>
                  <a:pt x="176687" y="349962"/>
                </a:cubicBezTo>
                <a:lnTo>
                  <a:pt x="176687" y="347939"/>
                </a:lnTo>
                <a:cubicBezTo>
                  <a:pt x="176687" y="346230"/>
                  <a:pt x="178080" y="345196"/>
                  <a:pt x="180868" y="344837"/>
                </a:cubicBezTo>
                <a:lnTo>
                  <a:pt x="180868" y="342813"/>
                </a:lnTo>
                <a:lnTo>
                  <a:pt x="178845" y="336609"/>
                </a:lnTo>
                <a:lnTo>
                  <a:pt x="176687" y="334586"/>
                </a:lnTo>
                <a:lnTo>
                  <a:pt x="153218" y="335665"/>
                </a:lnTo>
                <a:cubicBezTo>
                  <a:pt x="145036" y="333777"/>
                  <a:pt x="140945" y="332068"/>
                  <a:pt x="140945" y="330540"/>
                </a:cubicBezTo>
                <a:close/>
                <a:moveTo>
                  <a:pt x="3726967" y="329546"/>
                </a:moveTo>
                <a:lnTo>
                  <a:pt x="3726967" y="330625"/>
                </a:lnTo>
                <a:cubicBezTo>
                  <a:pt x="3729125" y="330625"/>
                  <a:pt x="3730204" y="331344"/>
                  <a:pt x="3730204" y="332783"/>
                </a:cubicBezTo>
                <a:lnTo>
                  <a:pt x="3729125" y="336020"/>
                </a:lnTo>
                <a:lnTo>
                  <a:pt x="3733441" y="336020"/>
                </a:lnTo>
                <a:lnTo>
                  <a:pt x="3733441" y="333862"/>
                </a:lnTo>
                <a:lnTo>
                  <a:pt x="3728046" y="329546"/>
                </a:lnTo>
                <a:close/>
                <a:moveTo>
                  <a:pt x="91715" y="328517"/>
                </a:moveTo>
                <a:lnTo>
                  <a:pt x="91715" y="329461"/>
                </a:lnTo>
                <a:lnTo>
                  <a:pt x="93738" y="329461"/>
                </a:lnTo>
                <a:lnTo>
                  <a:pt x="93738" y="328517"/>
                </a:lnTo>
                <a:close/>
                <a:moveTo>
                  <a:pt x="5602405" y="328333"/>
                </a:moveTo>
                <a:lnTo>
                  <a:pt x="5605777" y="328333"/>
                </a:lnTo>
                <a:lnTo>
                  <a:pt x="5605777" y="330626"/>
                </a:lnTo>
                <a:lnTo>
                  <a:pt x="5602405" y="331705"/>
                </a:lnTo>
                <a:lnTo>
                  <a:pt x="5601326" y="330626"/>
                </a:lnTo>
                <a:lnTo>
                  <a:pt x="5601326" y="329547"/>
                </a:lnTo>
                <a:close/>
                <a:moveTo>
                  <a:pt x="3658855" y="327388"/>
                </a:moveTo>
                <a:lnTo>
                  <a:pt x="3665194" y="327388"/>
                </a:lnTo>
                <a:cubicBezTo>
                  <a:pt x="3667532" y="327388"/>
                  <a:pt x="3670004" y="328467"/>
                  <a:pt x="3672612" y="330625"/>
                </a:cubicBezTo>
                <a:lnTo>
                  <a:pt x="3680165" y="328467"/>
                </a:lnTo>
                <a:lnTo>
                  <a:pt x="3682188" y="333862"/>
                </a:lnTo>
                <a:lnTo>
                  <a:pt x="3678007" y="337099"/>
                </a:lnTo>
                <a:lnTo>
                  <a:pt x="3670454" y="337099"/>
                </a:lnTo>
                <a:lnTo>
                  <a:pt x="3666273" y="331704"/>
                </a:lnTo>
                <a:cubicBezTo>
                  <a:pt x="3664654" y="331704"/>
                  <a:pt x="3661462" y="333862"/>
                  <a:pt x="3656697" y="338178"/>
                </a:cubicBezTo>
                <a:lnTo>
                  <a:pt x="3653460" y="338178"/>
                </a:lnTo>
                <a:lnTo>
                  <a:pt x="3651302" y="336020"/>
                </a:lnTo>
                <a:lnTo>
                  <a:pt x="3651302" y="334941"/>
                </a:lnTo>
                <a:close/>
                <a:moveTo>
                  <a:pt x="3631070" y="327388"/>
                </a:moveTo>
                <a:lnTo>
                  <a:pt x="3636331" y="327388"/>
                </a:lnTo>
                <a:cubicBezTo>
                  <a:pt x="3640287" y="327388"/>
                  <a:pt x="3642805" y="328827"/>
                  <a:pt x="3643884" y="331704"/>
                </a:cubicBezTo>
                <a:lnTo>
                  <a:pt x="3643884" y="333862"/>
                </a:lnTo>
                <a:lnTo>
                  <a:pt x="3640647" y="337099"/>
                </a:lnTo>
                <a:lnTo>
                  <a:pt x="3638489" y="337099"/>
                </a:lnTo>
                <a:cubicBezTo>
                  <a:pt x="3632824" y="336740"/>
                  <a:pt x="3629991" y="333862"/>
                  <a:pt x="3629991" y="328467"/>
                </a:cubicBezTo>
                <a:close/>
                <a:moveTo>
                  <a:pt x="5666876" y="327254"/>
                </a:moveTo>
                <a:lnTo>
                  <a:pt x="5675643" y="329547"/>
                </a:lnTo>
                <a:lnTo>
                  <a:pt x="5678880" y="328333"/>
                </a:lnTo>
                <a:lnTo>
                  <a:pt x="5683196" y="330626"/>
                </a:lnTo>
                <a:lnTo>
                  <a:pt x="5689805" y="328333"/>
                </a:lnTo>
                <a:lnTo>
                  <a:pt x="5693042" y="328333"/>
                </a:lnTo>
                <a:lnTo>
                  <a:pt x="5695200" y="330626"/>
                </a:lnTo>
                <a:cubicBezTo>
                  <a:pt x="5695200" y="337190"/>
                  <a:pt x="5693042" y="340472"/>
                  <a:pt x="5688726" y="340472"/>
                </a:cubicBezTo>
                <a:cubicBezTo>
                  <a:pt x="5684320" y="337505"/>
                  <a:pt x="5680319" y="336021"/>
                  <a:pt x="5676722" y="336021"/>
                </a:cubicBezTo>
                <a:lnTo>
                  <a:pt x="5663504" y="338179"/>
                </a:lnTo>
                <a:lnTo>
                  <a:pt x="5654872" y="337100"/>
                </a:lnTo>
                <a:lnTo>
                  <a:pt x="5642868" y="339258"/>
                </a:lnTo>
                <a:lnTo>
                  <a:pt x="5638417" y="336021"/>
                </a:lnTo>
                <a:lnTo>
                  <a:pt x="5633022" y="337100"/>
                </a:lnTo>
                <a:lnTo>
                  <a:pt x="5629785" y="334942"/>
                </a:lnTo>
                <a:cubicBezTo>
                  <a:pt x="5626278" y="337100"/>
                  <a:pt x="5622997" y="338179"/>
                  <a:pt x="5619939" y="338179"/>
                </a:cubicBezTo>
                <a:cubicBezTo>
                  <a:pt x="5613375" y="337819"/>
                  <a:pt x="5610093" y="336740"/>
                  <a:pt x="5610093" y="334942"/>
                </a:cubicBezTo>
                <a:cubicBezTo>
                  <a:pt x="5611352" y="332065"/>
                  <a:pt x="5615354" y="330626"/>
                  <a:pt x="5622097" y="330626"/>
                </a:cubicBezTo>
                <a:lnTo>
                  <a:pt x="5629785" y="328333"/>
                </a:lnTo>
                <a:lnTo>
                  <a:pt x="5639496" y="330626"/>
                </a:lnTo>
                <a:lnTo>
                  <a:pt x="5646105" y="330626"/>
                </a:lnTo>
                <a:lnTo>
                  <a:pt x="5647184" y="331705"/>
                </a:lnTo>
                <a:close/>
                <a:moveTo>
                  <a:pt x="5556548" y="327254"/>
                </a:moveTo>
                <a:lnTo>
                  <a:pt x="5575161" y="327254"/>
                </a:lnTo>
                <a:cubicBezTo>
                  <a:pt x="5587569" y="330042"/>
                  <a:pt x="5593773" y="333324"/>
                  <a:pt x="5593773" y="337100"/>
                </a:cubicBezTo>
                <a:lnTo>
                  <a:pt x="5595931" y="337100"/>
                </a:lnTo>
                <a:cubicBezTo>
                  <a:pt x="5595931" y="338539"/>
                  <a:pt x="5593729" y="339663"/>
                  <a:pt x="5589323" y="340472"/>
                </a:cubicBezTo>
                <a:lnTo>
                  <a:pt x="5583928" y="333863"/>
                </a:lnTo>
                <a:cubicBezTo>
                  <a:pt x="5578982" y="336740"/>
                  <a:pt x="5573857" y="338179"/>
                  <a:pt x="5568552" y="338179"/>
                </a:cubicBezTo>
                <a:lnTo>
                  <a:pt x="5562078" y="337100"/>
                </a:lnTo>
                <a:lnTo>
                  <a:pt x="5557627" y="338179"/>
                </a:lnTo>
                <a:cubicBezTo>
                  <a:pt x="5554390" y="336740"/>
                  <a:pt x="5552592" y="335302"/>
                  <a:pt x="5552232" y="333863"/>
                </a:cubicBezTo>
                <a:lnTo>
                  <a:pt x="5552232" y="331705"/>
                </a:lnTo>
                <a:close/>
                <a:moveTo>
                  <a:pt x="8275889" y="326042"/>
                </a:moveTo>
                <a:cubicBezTo>
                  <a:pt x="8276788" y="329639"/>
                  <a:pt x="8277867" y="331437"/>
                  <a:pt x="8279126" y="331437"/>
                </a:cubicBezTo>
                <a:lnTo>
                  <a:pt x="8281419" y="331437"/>
                </a:lnTo>
                <a:cubicBezTo>
                  <a:pt x="8282857" y="331437"/>
                  <a:pt x="8283577" y="330358"/>
                  <a:pt x="8283577" y="328200"/>
                </a:cubicBezTo>
                <a:lnTo>
                  <a:pt x="8284656" y="327121"/>
                </a:lnTo>
                <a:lnTo>
                  <a:pt x="8288972" y="327121"/>
                </a:lnTo>
                <a:cubicBezTo>
                  <a:pt x="8290500" y="327121"/>
                  <a:pt x="8291264" y="328919"/>
                  <a:pt x="8291264" y="332516"/>
                </a:cubicBezTo>
                <a:cubicBezTo>
                  <a:pt x="8306370" y="338720"/>
                  <a:pt x="8315138" y="344205"/>
                  <a:pt x="8317565" y="348971"/>
                </a:cubicBezTo>
                <a:lnTo>
                  <a:pt x="8317565" y="355580"/>
                </a:lnTo>
                <a:lnTo>
                  <a:pt x="8312035" y="361110"/>
                </a:lnTo>
                <a:lnTo>
                  <a:pt x="8305426" y="361110"/>
                </a:lnTo>
                <a:cubicBezTo>
                  <a:pt x="8300841" y="356704"/>
                  <a:pt x="8297199" y="354501"/>
                  <a:pt x="8294502" y="354501"/>
                </a:cubicBezTo>
                <a:lnTo>
                  <a:pt x="8291264" y="355580"/>
                </a:lnTo>
                <a:lnTo>
                  <a:pt x="8287893" y="354501"/>
                </a:lnTo>
                <a:lnTo>
                  <a:pt x="8260513" y="361110"/>
                </a:lnTo>
                <a:lnTo>
                  <a:pt x="8245272" y="352343"/>
                </a:lnTo>
                <a:lnTo>
                  <a:pt x="8245272" y="350050"/>
                </a:lnTo>
                <a:cubicBezTo>
                  <a:pt x="8246711" y="350050"/>
                  <a:pt x="8253275" y="343126"/>
                  <a:pt x="8264964" y="329279"/>
                </a:cubicBezTo>
                <a:cubicBezTo>
                  <a:pt x="8268021" y="327121"/>
                  <a:pt x="8271663" y="326042"/>
                  <a:pt x="8275889" y="326042"/>
                </a:cubicBezTo>
                <a:close/>
                <a:moveTo>
                  <a:pt x="8188354" y="326042"/>
                </a:moveTo>
                <a:lnTo>
                  <a:pt x="8184983" y="327121"/>
                </a:lnTo>
                <a:lnTo>
                  <a:pt x="8184983" y="328200"/>
                </a:lnTo>
                <a:cubicBezTo>
                  <a:pt x="8190827" y="328200"/>
                  <a:pt x="8193750" y="329279"/>
                  <a:pt x="8193750" y="331437"/>
                </a:cubicBezTo>
                <a:lnTo>
                  <a:pt x="8195908" y="331437"/>
                </a:lnTo>
                <a:lnTo>
                  <a:pt x="8195908" y="330358"/>
                </a:lnTo>
                <a:lnTo>
                  <a:pt x="8193750" y="327121"/>
                </a:lnTo>
                <a:lnTo>
                  <a:pt x="8190512" y="328200"/>
                </a:lnTo>
                <a:close/>
                <a:moveTo>
                  <a:pt x="183835" y="324336"/>
                </a:moveTo>
                <a:lnTo>
                  <a:pt x="183835" y="325415"/>
                </a:lnTo>
                <a:lnTo>
                  <a:pt x="186937" y="326359"/>
                </a:lnTo>
                <a:lnTo>
                  <a:pt x="186937" y="324336"/>
                </a:lnTo>
                <a:close/>
                <a:moveTo>
                  <a:pt x="4076761" y="321241"/>
                </a:moveTo>
                <a:lnTo>
                  <a:pt x="4073347" y="321595"/>
                </a:lnTo>
                <a:lnTo>
                  <a:pt x="4073347" y="321964"/>
                </a:lnTo>
                <a:lnTo>
                  <a:pt x="4076761" y="321964"/>
                </a:lnTo>
                <a:close/>
                <a:moveTo>
                  <a:pt x="5751982" y="319701"/>
                </a:moveTo>
                <a:lnTo>
                  <a:pt x="5751982" y="322938"/>
                </a:lnTo>
                <a:lnTo>
                  <a:pt x="5754140" y="320780"/>
                </a:lnTo>
                <a:lnTo>
                  <a:pt x="5753061" y="319701"/>
                </a:lnTo>
                <a:close/>
                <a:moveTo>
                  <a:pt x="3249252" y="315654"/>
                </a:moveTo>
                <a:cubicBezTo>
                  <a:pt x="3262020" y="322308"/>
                  <a:pt x="3270517" y="329186"/>
                  <a:pt x="3274743" y="336290"/>
                </a:cubicBezTo>
                <a:cubicBezTo>
                  <a:pt x="3280498" y="336290"/>
                  <a:pt x="3283825" y="337683"/>
                  <a:pt x="3284724" y="340471"/>
                </a:cubicBezTo>
                <a:lnTo>
                  <a:pt x="3284724" y="341280"/>
                </a:lnTo>
                <a:cubicBezTo>
                  <a:pt x="3284724" y="342719"/>
                  <a:pt x="3282521" y="343843"/>
                  <a:pt x="3278115" y="344652"/>
                </a:cubicBezTo>
                <a:lnTo>
                  <a:pt x="3278115" y="345596"/>
                </a:lnTo>
                <a:lnTo>
                  <a:pt x="3260447" y="342359"/>
                </a:lnTo>
                <a:lnTo>
                  <a:pt x="3255996" y="344652"/>
                </a:lnTo>
                <a:lnTo>
                  <a:pt x="3247094" y="342359"/>
                </a:lnTo>
                <a:lnTo>
                  <a:pt x="3243722" y="345596"/>
                </a:lnTo>
                <a:lnTo>
                  <a:pt x="3231583" y="345596"/>
                </a:lnTo>
                <a:lnTo>
                  <a:pt x="3228211" y="343438"/>
                </a:lnTo>
                <a:lnTo>
                  <a:pt x="3223760" y="343438"/>
                </a:lnTo>
                <a:lnTo>
                  <a:pt x="3212835" y="344652"/>
                </a:lnTo>
                <a:lnTo>
                  <a:pt x="3206092" y="343438"/>
                </a:lnTo>
                <a:lnTo>
                  <a:pt x="3201641" y="345596"/>
                </a:lnTo>
                <a:lnTo>
                  <a:pt x="3200562" y="344652"/>
                </a:lnTo>
                <a:lnTo>
                  <a:pt x="3182758" y="346675"/>
                </a:lnTo>
                <a:lnTo>
                  <a:pt x="3187209" y="352070"/>
                </a:lnTo>
                <a:cubicBezTo>
                  <a:pt x="3186310" y="355307"/>
                  <a:pt x="3178936" y="360073"/>
                  <a:pt x="3165090" y="366367"/>
                </a:cubicBezTo>
                <a:cubicBezTo>
                  <a:pt x="3165090" y="374819"/>
                  <a:pt x="3159919" y="384575"/>
                  <a:pt x="3149579" y="395635"/>
                </a:cubicBezTo>
                <a:lnTo>
                  <a:pt x="3162932" y="399951"/>
                </a:lnTo>
                <a:lnTo>
                  <a:pt x="3162932" y="402109"/>
                </a:lnTo>
                <a:lnTo>
                  <a:pt x="3160639" y="404267"/>
                </a:lnTo>
                <a:lnTo>
                  <a:pt x="3157402" y="404267"/>
                </a:lnTo>
                <a:lnTo>
                  <a:pt x="3154030" y="403053"/>
                </a:lnTo>
                <a:lnTo>
                  <a:pt x="3148500" y="404267"/>
                </a:lnTo>
                <a:lnTo>
                  <a:pt x="3138519" y="404267"/>
                </a:lnTo>
                <a:lnTo>
                  <a:pt x="3134068" y="401030"/>
                </a:lnTo>
                <a:lnTo>
                  <a:pt x="3127459" y="405346"/>
                </a:lnTo>
                <a:lnTo>
                  <a:pt x="3113028" y="404267"/>
                </a:lnTo>
                <a:lnTo>
                  <a:pt x="3111949" y="405346"/>
                </a:lnTo>
                <a:lnTo>
                  <a:pt x="3111949" y="406425"/>
                </a:lnTo>
                <a:lnTo>
                  <a:pt x="3113028" y="412764"/>
                </a:lnTo>
                <a:lnTo>
                  <a:pt x="3109656" y="413978"/>
                </a:lnTo>
                <a:lnTo>
                  <a:pt x="3110870" y="415057"/>
                </a:lnTo>
                <a:lnTo>
                  <a:pt x="3110870" y="416136"/>
                </a:lnTo>
                <a:lnTo>
                  <a:pt x="3105205" y="424768"/>
                </a:lnTo>
                <a:lnTo>
                  <a:pt x="3106419" y="425847"/>
                </a:lnTo>
                <a:lnTo>
                  <a:pt x="3106419" y="426926"/>
                </a:lnTo>
                <a:lnTo>
                  <a:pt x="3105205" y="431242"/>
                </a:lnTo>
                <a:lnTo>
                  <a:pt x="3105205" y="432321"/>
                </a:lnTo>
                <a:lnTo>
                  <a:pt x="3106419" y="432321"/>
                </a:lnTo>
                <a:cubicBezTo>
                  <a:pt x="3107677" y="422970"/>
                  <a:pt x="3109880" y="418294"/>
                  <a:pt x="3113028" y="418294"/>
                </a:cubicBezTo>
                <a:lnTo>
                  <a:pt x="3114107" y="419373"/>
                </a:lnTo>
                <a:lnTo>
                  <a:pt x="3111949" y="442032"/>
                </a:lnTo>
                <a:lnTo>
                  <a:pt x="3114107" y="448506"/>
                </a:lnTo>
                <a:lnTo>
                  <a:pt x="3114107" y="452822"/>
                </a:lnTo>
                <a:lnTo>
                  <a:pt x="3110870" y="465770"/>
                </a:lnTo>
                <a:lnTo>
                  <a:pt x="3125301" y="464691"/>
                </a:lnTo>
                <a:lnTo>
                  <a:pt x="3134068" y="470086"/>
                </a:lnTo>
                <a:lnTo>
                  <a:pt x="3140677" y="468063"/>
                </a:lnTo>
                <a:lnTo>
                  <a:pt x="3144049" y="472379"/>
                </a:lnTo>
                <a:lnTo>
                  <a:pt x="3144049" y="473323"/>
                </a:lnTo>
                <a:lnTo>
                  <a:pt x="3141756" y="475481"/>
                </a:lnTo>
                <a:lnTo>
                  <a:pt x="3140677" y="475481"/>
                </a:lnTo>
                <a:lnTo>
                  <a:pt x="3129752" y="474402"/>
                </a:lnTo>
                <a:lnTo>
                  <a:pt x="3124087" y="475481"/>
                </a:lnTo>
                <a:lnTo>
                  <a:pt x="3118558" y="474402"/>
                </a:lnTo>
                <a:lnTo>
                  <a:pt x="3110870" y="476695"/>
                </a:lnTo>
                <a:lnTo>
                  <a:pt x="3111949" y="495038"/>
                </a:lnTo>
                <a:lnTo>
                  <a:pt x="3111949" y="498140"/>
                </a:lnTo>
                <a:lnTo>
                  <a:pt x="3108577" y="503535"/>
                </a:lnTo>
                <a:lnTo>
                  <a:pt x="3110870" y="511088"/>
                </a:lnTo>
                <a:lnTo>
                  <a:pt x="3109656" y="514460"/>
                </a:lnTo>
                <a:lnTo>
                  <a:pt x="3110870" y="522013"/>
                </a:lnTo>
                <a:lnTo>
                  <a:pt x="3109656" y="530510"/>
                </a:lnTo>
                <a:cubicBezTo>
                  <a:pt x="3110645" y="539143"/>
                  <a:pt x="3114736" y="543458"/>
                  <a:pt x="3121929" y="543458"/>
                </a:cubicBezTo>
                <a:lnTo>
                  <a:pt x="3134068" y="540356"/>
                </a:lnTo>
                <a:lnTo>
                  <a:pt x="3144049" y="541435"/>
                </a:lnTo>
                <a:lnTo>
                  <a:pt x="3152951" y="538198"/>
                </a:lnTo>
                <a:lnTo>
                  <a:pt x="3155109" y="540356"/>
                </a:lnTo>
                <a:lnTo>
                  <a:pt x="3156188" y="539143"/>
                </a:lnTo>
                <a:lnTo>
                  <a:pt x="3157402" y="539143"/>
                </a:lnTo>
                <a:lnTo>
                  <a:pt x="3164011" y="543458"/>
                </a:lnTo>
                <a:lnTo>
                  <a:pt x="3170619" y="539143"/>
                </a:lnTo>
                <a:lnTo>
                  <a:pt x="3172912" y="539143"/>
                </a:lnTo>
                <a:lnTo>
                  <a:pt x="3186130" y="543458"/>
                </a:lnTo>
                <a:lnTo>
                  <a:pt x="3186130" y="544672"/>
                </a:lnTo>
                <a:lnTo>
                  <a:pt x="3180600" y="551146"/>
                </a:lnTo>
                <a:lnTo>
                  <a:pt x="3179386" y="551146"/>
                </a:lnTo>
                <a:lnTo>
                  <a:pt x="3171833" y="550067"/>
                </a:lnTo>
                <a:lnTo>
                  <a:pt x="3169540" y="552225"/>
                </a:lnTo>
                <a:lnTo>
                  <a:pt x="3166303" y="552225"/>
                </a:lnTo>
                <a:lnTo>
                  <a:pt x="3162932" y="548988"/>
                </a:lnTo>
                <a:lnTo>
                  <a:pt x="3155109" y="552225"/>
                </a:lnTo>
                <a:lnTo>
                  <a:pt x="3142970" y="547909"/>
                </a:lnTo>
                <a:lnTo>
                  <a:pt x="3138519" y="547909"/>
                </a:lnTo>
                <a:lnTo>
                  <a:pt x="3135147" y="550067"/>
                </a:lnTo>
                <a:lnTo>
                  <a:pt x="3125301" y="548988"/>
                </a:lnTo>
                <a:cubicBezTo>
                  <a:pt x="3114871" y="551776"/>
                  <a:pt x="3109656" y="557171"/>
                  <a:pt x="3109656" y="565173"/>
                </a:cubicBezTo>
                <a:lnTo>
                  <a:pt x="3104126" y="569490"/>
                </a:lnTo>
                <a:cubicBezTo>
                  <a:pt x="3100439" y="569490"/>
                  <a:pt x="3098596" y="568770"/>
                  <a:pt x="3098596" y="567332"/>
                </a:cubicBezTo>
                <a:lnTo>
                  <a:pt x="3075397" y="573806"/>
                </a:lnTo>
                <a:cubicBezTo>
                  <a:pt x="3065596" y="570748"/>
                  <a:pt x="3060426" y="568590"/>
                  <a:pt x="3059887" y="567332"/>
                </a:cubicBezTo>
                <a:cubicBezTo>
                  <a:pt x="3057639" y="564634"/>
                  <a:pt x="3056515" y="562116"/>
                  <a:pt x="3056515" y="559778"/>
                </a:cubicBezTo>
                <a:lnTo>
                  <a:pt x="3056515" y="558700"/>
                </a:lnTo>
                <a:cubicBezTo>
                  <a:pt x="3056515" y="557261"/>
                  <a:pt x="3057998" y="556541"/>
                  <a:pt x="3060966" y="556541"/>
                </a:cubicBezTo>
                <a:lnTo>
                  <a:pt x="3059887" y="545751"/>
                </a:lnTo>
                <a:lnTo>
                  <a:pt x="3059887" y="541435"/>
                </a:lnTo>
                <a:lnTo>
                  <a:pt x="3063124" y="537119"/>
                </a:lnTo>
                <a:lnTo>
                  <a:pt x="3059887" y="516483"/>
                </a:lnTo>
                <a:lnTo>
                  <a:pt x="3062045" y="512167"/>
                </a:lnTo>
                <a:lnTo>
                  <a:pt x="3056515" y="491666"/>
                </a:lnTo>
                <a:cubicBezTo>
                  <a:pt x="3058943" y="491666"/>
                  <a:pt x="3060426" y="481596"/>
                  <a:pt x="3060966" y="461454"/>
                </a:cubicBezTo>
                <a:lnTo>
                  <a:pt x="3059887" y="456059"/>
                </a:lnTo>
                <a:lnTo>
                  <a:pt x="3060966" y="451743"/>
                </a:lnTo>
                <a:lnTo>
                  <a:pt x="3058673" y="446348"/>
                </a:lnTo>
                <a:cubicBezTo>
                  <a:pt x="3058673" y="442032"/>
                  <a:pt x="3060561" y="439874"/>
                  <a:pt x="3064338" y="439874"/>
                </a:cubicBezTo>
                <a:lnTo>
                  <a:pt x="3064338" y="438795"/>
                </a:lnTo>
                <a:cubicBezTo>
                  <a:pt x="3062089" y="438795"/>
                  <a:pt x="3060201" y="437671"/>
                  <a:pt x="3058673" y="435423"/>
                </a:cubicBezTo>
                <a:lnTo>
                  <a:pt x="3059887" y="428005"/>
                </a:lnTo>
                <a:lnTo>
                  <a:pt x="3058673" y="422610"/>
                </a:lnTo>
                <a:lnTo>
                  <a:pt x="3059887" y="416136"/>
                </a:lnTo>
                <a:lnTo>
                  <a:pt x="3059887" y="413978"/>
                </a:lnTo>
                <a:lnTo>
                  <a:pt x="3056515" y="409662"/>
                </a:lnTo>
                <a:cubicBezTo>
                  <a:pt x="3058762" y="403368"/>
                  <a:pt x="3059887" y="396174"/>
                  <a:pt x="3059887" y="388082"/>
                </a:cubicBezTo>
                <a:lnTo>
                  <a:pt x="3059887" y="384710"/>
                </a:lnTo>
                <a:cubicBezTo>
                  <a:pt x="3060426" y="382642"/>
                  <a:pt x="3063393" y="381608"/>
                  <a:pt x="3068788" y="381608"/>
                </a:cubicBezTo>
                <a:lnTo>
                  <a:pt x="3072025" y="381608"/>
                </a:lnTo>
                <a:cubicBezTo>
                  <a:pt x="3073374" y="383046"/>
                  <a:pt x="3077105" y="383766"/>
                  <a:pt x="3083220" y="383766"/>
                </a:cubicBezTo>
                <a:cubicBezTo>
                  <a:pt x="3099585" y="393117"/>
                  <a:pt x="3109521" y="397793"/>
                  <a:pt x="3113028" y="397793"/>
                </a:cubicBezTo>
                <a:cubicBezTo>
                  <a:pt x="3116894" y="397793"/>
                  <a:pt x="3121345" y="386643"/>
                  <a:pt x="3126380" y="364344"/>
                </a:cubicBezTo>
                <a:lnTo>
                  <a:pt x="3125301" y="358949"/>
                </a:lnTo>
                <a:lnTo>
                  <a:pt x="3126380" y="348024"/>
                </a:lnTo>
                <a:lnTo>
                  <a:pt x="3121929" y="344652"/>
                </a:lnTo>
                <a:lnTo>
                  <a:pt x="3117479" y="345596"/>
                </a:lnTo>
                <a:cubicBezTo>
                  <a:pt x="3115770" y="344158"/>
                  <a:pt x="3109116" y="343078"/>
                  <a:pt x="3097517" y="342359"/>
                </a:cubicBezTo>
                <a:cubicBezTo>
                  <a:pt x="3094550" y="344158"/>
                  <a:pt x="3087536" y="345596"/>
                  <a:pt x="3076476" y="346675"/>
                </a:cubicBezTo>
                <a:lnTo>
                  <a:pt x="3070946" y="343438"/>
                </a:lnTo>
                <a:lnTo>
                  <a:pt x="3063124" y="344652"/>
                </a:lnTo>
                <a:lnTo>
                  <a:pt x="3062045" y="343438"/>
                </a:lnTo>
                <a:lnTo>
                  <a:pt x="3062045" y="340471"/>
                </a:lnTo>
                <a:cubicBezTo>
                  <a:pt x="3063393" y="337683"/>
                  <a:pt x="3066001" y="336290"/>
                  <a:pt x="3069867" y="336290"/>
                </a:cubicBezTo>
                <a:lnTo>
                  <a:pt x="3074318" y="336290"/>
                </a:lnTo>
                <a:lnTo>
                  <a:pt x="3091987" y="338313"/>
                </a:lnTo>
                <a:lnTo>
                  <a:pt x="3104126" y="335076"/>
                </a:lnTo>
                <a:lnTo>
                  <a:pt x="3116400" y="338313"/>
                </a:lnTo>
                <a:lnTo>
                  <a:pt x="3120850" y="338313"/>
                </a:lnTo>
                <a:lnTo>
                  <a:pt x="3132854" y="336290"/>
                </a:lnTo>
                <a:lnTo>
                  <a:pt x="3145128" y="338313"/>
                </a:lnTo>
                <a:lnTo>
                  <a:pt x="3144049" y="344787"/>
                </a:lnTo>
                <a:lnTo>
                  <a:pt x="3145128" y="346001"/>
                </a:lnTo>
                <a:lnTo>
                  <a:pt x="3145128" y="346945"/>
                </a:lnTo>
                <a:lnTo>
                  <a:pt x="3142970" y="350317"/>
                </a:lnTo>
                <a:lnTo>
                  <a:pt x="3145128" y="356656"/>
                </a:lnTo>
                <a:cubicBezTo>
                  <a:pt x="3142880" y="360433"/>
                  <a:pt x="3141756" y="364749"/>
                  <a:pt x="3141756" y="369604"/>
                </a:cubicBezTo>
                <a:lnTo>
                  <a:pt x="3142970" y="370683"/>
                </a:lnTo>
                <a:lnTo>
                  <a:pt x="3144049" y="370683"/>
                </a:lnTo>
                <a:cubicBezTo>
                  <a:pt x="3144049" y="363849"/>
                  <a:pt x="3145128" y="358095"/>
                  <a:pt x="3147286" y="353419"/>
                </a:cubicBezTo>
                <a:lnTo>
                  <a:pt x="3145128" y="353419"/>
                </a:lnTo>
                <a:lnTo>
                  <a:pt x="3145128" y="352340"/>
                </a:lnTo>
                <a:lnTo>
                  <a:pt x="3146207" y="346001"/>
                </a:lnTo>
                <a:lnTo>
                  <a:pt x="3145128" y="341550"/>
                </a:lnTo>
                <a:lnTo>
                  <a:pt x="3157402" y="336290"/>
                </a:lnTo>
                <a:lnTo>
                  <a:pt x="3161853" y="336290"/>
                </a:lnTo>
                <a:lnTo>
                  <a:pt x="3168461" y="341550"/>
                </a:lnTo>
                <a:lnTo>
                  <a:pt x="3169540" y="341550"/>
                </a:lnTo>
                <a:cubicBezTo>
                  <a:pt x="3171968" y="341550"/>
                  <a:pt x="3174531" y="340471"/>
                  <a:pt x="3177228" y="338313"/>
                </a:cubicBezTo>
                <a:lnTo>
                  <a:pt x="3187209" y="338313"/>
                </a:lnTo>
                <a:lnTo>
                  <a:pt x="3195032" y="339392"/>
                </a:lnTo>
                <a:cubicBezTo>
                  <a:pt x="3195032" y="337324"/>
                  <a:pt x="3195751" y="336290"/>
                  <a:pt x="3197190" y="336290"/>
                </a:cubicBezTo>
                <a:lnTo>
                  <a:pt x="3202720" y="336290"/>
                </a:lnTo>
                <a:lnTo>
                  <a:pt x="3207171" y="337234"/>
                </a:lnTo>
                <a:lnTo>
                  <a:pt x="3211622" y="336290"/>
                </a:lnTo>
                <a:lnTo>
                  <a:pt x="3211622" y="337234"/>
                </a:lnTo>
                <a:cubicBezTo>
                  <a:pt x="3217646" y="336335"/>
                  <a:pt x="3228705" y="329861"/>
                  <a:pt x="3244801" y="317812"/>
                </a:cubicBezTo>
                <a:close/>
                <a:moveTo>
                  <a:pt x="1628582" y="311607"/>
                </a:moveTo>
                <a:cubicBezTo>
                  <a:pt x="1637573" y="312506"/>
                  <a:pt x="1646564" y="316103"/>
                  <a:pt x="1655557" y="322397"/>
                </a:cubicBezTo>
                <a:cubicBezTo>
                  <a:pt x="1658074" y="318081"/>
                  <a:pt x="1661311" y="315923"/>
                  <a:pt x="1665268" y="315923"/>
                </a:cubicBezTo>
                <a:cubicBezTo>
                  <a:pt x="1672461" y="317901"/>
                  <a:pt x="1676058" y="320059"/>
                  <a:pt x="1676058" y="322397"/>
                </a:cubicBezTo>
                <a:cubicBezTo>
                  <a:pt x="1676058" y="324735"/>
                  <a:pt x="1673539" y="330130"/>
                  <a:pt x="1668504" y="338582"/>
                </a:cubicBezTo>
                <a:lnTo>
                  <a:pt x="1667426" y="346135"/>
                </a:lnTo>
                <a:lnTo>
                  <a:pt x="1659873" y="346135"/>
                </a:lnTo>
                <a:lnTo>
                  <a:pt x="1659873" y="347214"/>
                </a:lnTo>
                <a:cubicBezTo>
                  <a:pt x="1664907" y="347214"/>
                  <a:pt x="1667426" y="349012"/>
                  <a:pt x="1667426" y="352609"/>
                </a:cubicBezTo>
                <a:lnTo>
                  <a:pt x="1665268" y="355846"/>
                </a:lnTo>
                <a:lnTo>
                  <a:pt x="1666347" y="356925"/>
                </a:lnTo>
                <a:lnTo>
                  <a:pt x="1666347" y="359083"/>
                </a:lnTo>
                <a:cubicBezTo>
                  <a:pt x="1666347" y="361601"/>
                  <a:pt x="1664907" y="364478"/>
                  <a:pt x="1662031" y="367715"/>
                </a:cubicBezTo>
                <a:lnTo>
                  <a:pt x="1666347" y="374189"/>
                </a:lnTo>
                <a:lnTo>
                  <a:pt x="1665268" y="379584"/>
                </a:lnTo>
                <a:lnTo>
                  <a:pt x="1666347" y="380663"/>
                </a:lnTo>
                <a:lnTo>
                  <a:pt x="1666347" y="381742"/>
                </a:lnTo>
                <a:lnTo>
                  <a:pt x="1665268" y="388216"/>
                </a:lnTo>
                <a:cubicBezTo>
                  <a:pt x="1668864" y="401883"/>
                  <a:pt x="1670662" y="412314"/>
                  <a:pt x="1670662" y="419507"/>
                </a:cubicBezTo>
                <a:cubicBezTo>
                  <a:pt x="1669045" y="428139"/>
                  <a:pt x="1667605" y="432455"/>
                  <a:pt x="1666347" y="432455"/>
                </a:cubicBezTo>
                <a:lnTo>
                  <a:pt x="1665268" y="431376"/>
                </a:lnTo>
                <a:lnTo>
                  <a:pt x="1663110" y="431376"/>
                </a:lnTo>
                <a:lnTo>
                  <a:pt x="1663110" y="432455"/>
                </a:lnTo>
                <a:cubicBezTo>
                  <a:pt x="1665987" y="432455"/>
                  <a:pt x="1668144" y="438210"/>
                  <a:pt x="1669583" y="449719"/>
                </a:cubicBezTo>
                <a:lnTo>
                  <a:pt x="1671741" y="449719"/>
                </a:lnTo>
                <a:cubicBezTo>
                  <a:pt x="1675158" y="449719"/>
                  <a:pt x="1678754" y="437491"/>
                  <a:pt x="1682532" y="413033"/>
                </a:cubicBezTo>
                <a:cubicBezTo>
                  <a:pt x="1682532" y="411415"/>
                  <a:pt x="1683971" y="409257"/>
                  <a:pt x="1686847" y="406559"/>
                </a:cubicBezTo>
                <a:lnTo>
                  <a:pt x="1685769" y="405480"/>
                </a:lnTo>
                <a:lnTo>
                  <a:pt x="1685769" y="404401"/>
                </a:lnTo>
                <a:cubicBezTo>
                  <a:pt x="1685769" y="400804"/>
                  <a:pt x="1687567" y="395409"/>
                  <a:pt x="1691163" y="388216"/>
                </a:cubicBezTo>
                <a:lnTo>
                  <a:pt x="1690084" y="381742"/>
                </a:lnTo>
                <a:cubicBezTo>
                  <a:pt x="1691163" y="378146"/>
                  <a:pt x="1693681" y="376347"/>
                  <a:pt x="1697638" y="376347"/>
                </a:cubicBezTo>
                <a:lnTo>
                  <a:pt x="1701954" y="377426"/>
                </a:lnTo>
                <a:lnTo>
                  <a:pt x="1707348" y="376347"/>
                </a:lnTo>
                <a:lnTo>
                  <a:pt x="1714902" y="377426"/>
                </a:lnTo>
                <a:lnTo>
                  <a:pt x="1721376" y="376347"/>
                </a:lnTo>
                <a:lnTo>
                  <a:pt x="1723533" y="384979"/>
                </a:lnTo>
                <a:lnTo>
                  <a:pt x="1724613" y="384979"/>
                </a:lnTo>
                <a:cubicBezTo>
                  <a:pt x="1724613" y="381382"/>
                  <a:pt x="1725332" y="379584"/>
                  <a:pt x="1726771" y="379584"/>
                </a:cubicBezTo>
                <a:lnTo>
                  <a:pt x="1731086" y="382821"/>
                </a:lnTo>
                <a:lnTo>
                  <a:pt x="1732167" y="381742"/>
                </a:lnTo>
                <a:lnTo>
                  <a:pt x="1738640" y="381742"/>
                </a:lnTo>
                <a:cubicBezTo>
                  <a:pt x="1747991" y="383181"/>
                  <a:pt x="1752665" y="384979"/>
                  <a:pt x="1752665" y="387137"/>
                </a:cubicBezTo>
                <a:lnTo>
                  <a:pt x="1752665" y="390374"/>
                </a:lnTo>
                <a:cubicBezTo>
                  <a:pt x="1752665" y="395949"/>
                  <a:pt x="1750867" y="399546"/>
                  <a:pt x="1747271" y="401164"/>
                </a:cubicBezTo>
                <a:lnTo>
                  <a:pt x="1736482" y="400085"/>
                </a:lnTo>
                <a:cubicBezTo>
                  <a:pt x="1726589" y="408897"/>
                  <a:pt x="1720838" y="416090"/>
                  <a:pt x="1719218" y="421665"/>
                </a:cubicBezTo>
                <a:lnTo>
                  <a:pt x="1700874" y="448640"/>
                </a:lnTo>
                <a:lnTo>
                  <a:pt x="1710585" y="452956"/>
                </a:lnTo>
                <a:cubicBezTo>
                  <a:pt x="1713642" y="452237"/>
                  <a:pt x="1717958" y="447561"/>
                  <a:pt x="1723533" y="438929"/>
                </a:cubicBezTo>
                <a:lnTo>
                  <a:pt x="1723533" y="441087"/>
                </a:lnTo>
                <a:lnTo>
                  <a:pt x="1724613" y="441087"/>
                </a:lnTo>
                <a:lnTo>
                  <a:pt x="1724613" y="440008"/>
                </a:lnTo>
                <a:lnTo>
                  <a:pt x="1723533" y="436771"/>
                </a:lnTo>
                <a:cubicBezTo>
                  <a:pt x="1729648" y="429398"/>
                  <a:pt x="1735043" y="425442"/>
                  <a:pt x="1739719" y="424902"/>
                </a:cubicBezTo>
                <a:cubicBezTo>
                  <a:pt x="1746192" y="426880"/>
                  <a:pt x="1749429" y="430837"/>
                  <a:pt x="1749429" y="436771"/>
                </a:cubicBezTo>
                <a:lnTo>
                  <a:pt x="1752665" y="437850"/>
                </a:lnTo>
                <a:lnTo>
                  <a:pt x="1759141" y="435692"/>
                </a:lnTo>
                <a:cubicBezTo>
                  <a:pt x="1764715" y="435692"/>
                  <a:pt x="1770109" y="442886"/>
                  <a:pt x="1775327" y="457272"/>
                </a:cubicBezTo>
                <a:lnTo>
                  <a:pt x="1772090" y="460509"/>
                </a:lnTo>
                <a:lnTo>
                  <a:pt x="1751589" y="458351"/>
                </a:lnTo>
                <a:lnTo>
                  <a:pt x="1747271" y="458351"/>
                </a:lnTo>
                <a:lnTo>
                  <a:pt x="1728930" y="461588"/>
                </a:lnTo>
                <a:lnTo>
                  <a:pt x="1726771" y="461588"/>
                </a:lnTo>
                <a:lnTo>
                  <a:pt x="1723533" y="459430"/>
                </a:lnTo>
                <a:lnTo>
                  <a:pt x="1720296" y="460509"/>
                </a:lnTo>
                <a:lnTo>
                  <a:pt x="1711666" y="459430"/>
                </a:lnTo>
                <a:lnTo>
                  <a:pt x="1690084" y="461588"/>
                </a:lnTo>
                <a:cubicBezTo>
                  <a:pt x="1690084" y="460150"/>
                  <a:pt x="1689006" y="459430"/>
                  <a:pt x="1686847" y="459430"/>
                </a:cubicBezTo>
                <a:lnTo>
                  <a:pt x="1685769" y="458351"/>
                </a:lnTo>
                <a:lnTo>
                  <a:pt x="1685769" y="457272"/>
                </a:lnTo>
                <a:cubicBezTo>
                  <a:pt x="1675697" y="458172"/>
                  <a:pt x="1670662" y="459970"/>
                  <a:pt x="1670662" y="462667"/>
                </a:cubicBezTo>
                <a:lnTo>
                  <a:pt x="1670662" y="464825"/>
                </a:lnTo>
                <a:cubicBezTo>
                  <a:pt x="1674798" y="465365"/>
                  <a:pt x="1679474" y="469321"/>
                  <a:pt x="1684690" y="476694"/>
                </a:cubicBezTo>
                <a:cubicBezTo>
                  <a:pt x="1687567" y="476694"/>
                  <a:pt x="1692603" y="480651"/>
                  <a:pt x="1699795" y="488563"/>
                </a:cubicBezTo>
                <a:cubicBezTo>
                  <a:pt x="1710766" y="488563"/>
                  <a:pt x="1719397" y="492880"/>
                  <a:pt x="1725692" y="501512"/>
                </a:cubicBezTo>
                <a:cubicBezTo>
                  <a:pt x="1730548" y="501512"/>
                  <a:pt x="1735582" y="504029"/>
                  <a:pt x="1740797" y="509065"/>
                </a:cubicBezTo>
                <a:cubicBezTo>
                  <a:pt x="1745653" y="509065"/>
                  <a:pt x="1749249" y="510503"/>
                  <a:pt x="1751589" y="513381"/>
                </a:cubicBezTo>
                <a:lnTo>
                  <a:pt x="1765614" y="517697"/>
                </a:lnTo>
                <a:lnTo>
                  <a:pt x="1768853" y="516618"/>
                </a:lnTo>
                <a:cubicBezTo>
                  <a:pt x="1768853" y="518776"/>
                  <a:pt x="1772449" y="519855"/>
                  <a:pt x="1779642" y="519855"/>
                </a:cubicBezTo>
                <a:lnTo>
                  <a:pt x="1781800" y="523092"/>
                </a:lnTo>
                <a:lnTo>
                  <a:pt x="1781800" y="524171"/>
                </a:lnTo>
                <a:cubicBezTo>
                  <a:pt x="1763456" y="533702"/>
                  <a:pt x="1753386" y="543773"/>
                  <a:pt x="1751589" y="554383"/>
                </a:cubicBezTo>
                <a:cubicBezTo>
                  <a:pt x="1747812" y="561216"/>
                  <a:pt x="1744214" y="564813"/>
                  <a:pt x="1740797" y="565173"/>
                </a:cubicBezTo>
                <a:lnTo>
                  <a:pt x="1738640" y="565173"/>
                </a:lnTo>
                <a:lnTo>
                  <a:pt x="1703033" y="544672"/>
                </a:lnTo>
                <a:lnTo>
                  <a:pt x="1689006" y="526329"/>
                </a:lnTo>
                <a:cubicBezTo>
                  <a:pt x="1689006" y="521653"/>
                  <a:pt x="1686488" y="518416"/>
                  <a:pt x="1681453" y="516618"/>
                </a:cubicBezTo>
                <a:lnTo>
                  <a:pt x="1679295" y="511223"/>
                </a:lnTo>
                <a:lnTo>
                  <a:pt x="1680374" y="504749"/>
                </a:lnTo>
                <a:cubicBezTo>
                  <a:pt x="1672461" y="497196"/>
                  <a:pt x="1668504" y="492160"/>
                  <a:pt x="1668504" y="489642"/>
                </a:cubicBezTo>
                <a:lnTo>
                  <a:pt x="1666347" y="491801"/>
                </a:lnTo>
                <a:lnTo>
                  <a:pt x="1666347" y="504749"/>
                </a:lnTo>
                <a:lnTo>
                  <a:pt x="1668504" y="507986"/>
                </a:lnTo>
                <a:cubicBezTo>
                  <a:pt x="1668504" y="513021"/>
                  <a:pt x="1667785" y="516977"/>
                  <a:pt x="1666347" y="519855"/>
                </a:cubicBezTo>
                <a:lnTo>
                  <a:pt x="1667426" y="523092"/>
                </a:lnTo>
                <a:lnTo>
                  <a:pt x="1665268" y="537119"/>
                </a:lnTo>
                <a:lnTo>
                  <a:pt x="1666347" y="541435"/>
                </a:lnTo>
                <a:lnTo>
                  <a:pt x="1666347" y="548988"/>
                </a:lnTo>
                <a:cubicBezTo>
                  <a:pt x="1669224" y="548988"/>
                  <a:pt x="1670662" y="551865"/>
                  <a:pt x="1670662" y="557620"/>
                </a:cubicBezTo>
                <a:lnTo>
                  <a:pt x="1669583" y="575963"/>
                </a:lnTo>
                <a:lnTo>
                  <a:pt x="1665268" y="579200"/>
                </a:lnTo>
                <a:lnTo>
                  <a:pt x="1655557" y="577042"/>
                </a:lnTo>
                <a:lnTo>
                  <a:pt x="1649082" y="579200"/>
                </a:lnTo>
                <a:lnTo>
                  <a:pt x="1645846" y="579200"/>
                </a:lnTo>
                <a:cubicBezTo>
                  <a:pt x="1643688" y="579200"/>
                  <a:pt x="1640451" y="577761"/>
                  <a:pt x="1636134" y="574884"/>
                </a:cubicBezTo>
                <a:lnTo>
                  <a:pt x="1631818" y="579200"/>
                </a:lnTo>
                <a:lnTo>
                  <a:pt x="1630739" y="579200"/>
                </a:lnTo>
                <a:cubicBezTo>
                  <a:pt x="1627681" y="579200"/>
                  <a:pt x="1622647" y="575603"/>
                  <a:pt x="1615633" y="568410"/>
                </a:cubicBezTo>
                <a:lnTo>
                  <a:pt x="1615633" y="561936"/>
                </a:lnTo>
                <a:lnTo>
                  <a:pt x="1617791" y="555462"/>
                </a:lnTo>
                <a:cubicBezTo>
                  <a:pt x="1614554" y="554023"/>
                  <a:pt x="1612755" y="552584"/>
                  <a:pt x="1612396" y="551146"/>
                </a:cubicBezTo>
                <a:lnTo>
                  <a:pt x="1615633" y="546830"/>
                </a:lnTo>
                <a:cubicBezTo>
                  <a:pt x="1613475" y="544132"/>
                  <a:pt x="1612396" y="541615"/>
                  <a:pt x="1612396" y="539277"/>
                </a:cubicBezTo>
                <a:cubicBezTo>
                  <a:pt x="1614913" y="529925"/>
                  <a:pt x="1616712" y="525250"/>
                  <a:pt x="1617791" y="525250"/>
                </a:cubicBezTo>
                <a:lnTo>
                  <a:pt x="1626424" y="525250"/>
                </a:lnTo>
                <a:lnTo>
                  <a:pt x="1626424" y="524171"/>
                </a:lnTo>
                <a:cubicBezTo>
                  <a:pt x="1621388" y="524171"/>
                  <a:pt x="1618870" y="522732"/>
                  <a:pt x="1618870" y="519855"/>
                </a:cubicBezTo>
                <a:lnTo>
                  <a:pt x="1618870" y="517697"/>
                </a:lnTo>
                <a:lnTo>
                  <a:pt x="1610239" y="522013"/>
                </a:lnTo>
                <a:lnTo>
                  <a:pt x="1609137" y="520981"/>
                </a:lnTo>
                <a:lnTo>
                  <a:pt x="1605923" y="527947"/>
                </a:lnTo>
                <a:cubicBezTo>
                  <a:pt x="1603765" y="529925"/>
                  <a:pt x="1600528" y="531544"/>
                  <a:pt x="1596211" y="532803"/>
                </a:cubicBezTo>
                <a:cubicBezTo>
                  <a:pt x="1596211" y="535680"/>
                  <a:pt x="1591536" y="537838"/>
                  <a:pt x="1582184" y="539277"/>
                </a:cubicBezTo>
                <a:cubicBezTo>
                  <a:pt x="1579846" y="545751"/>
                  <a:pt x="1575530" y="548988"/>
                  <a:pt x="1569235" y="548988"/>
                </a:cubicBezTo>
                <a:lnTo>
                  <a:pt x="1563840" y="547909"/>
                </a:lnTo>
                <a:cubicBezTo>
                  <a:pt x="1563840" y="555821"/>
                  <a:pt x="1558805" y="559778"/>
                  <a:pt x="1548736" y="559778"/>
                </a:cubicBezTo>
                <a:lnTo>
                  <a:pt x="1523917" y="567331"/>
                </a:lnTo>
                <a:lnTo>
                  <a:pt x="1521759" y="563015"/>
                </a:lnTo>
                <a:cubicBezTo>
                  <a:pt x="1521759" y="561576"/>
                  <a:pt x="1526795" y="557260"/>
                  <a:pt x="1536866" y="550067"/>
                </a:cubicBezTo>
                <a:cubicBezTo>
                  <a:pt x="1547116" y="543233"/>
                  <a:pt x="1557187" y="535320"/>
                  <a:pt x="1567077" y="526329"/>
                </a:cubicBezTo>
                <a:lnTo>
                  <a:pt x="1569235" y="526329"/>
                </a:lnTo>
                <a:lnTo>
                  <a:pt x="1567077" y="524171"/>
                </a:lnTo>
                <a:cubicBezTo>
                  <a:pt x="1567259" y="522193"/>
                  <a:pt x="1571574" y="517517"/>
                  <a:pt x="1580026" y="510144"/>
                </a:cubicBezTo>
                <a:lnTo>
                  <a:pt x="1584343" y="503670"/>
                </a:lnTo>
                <a:lnTo>
                  <a:pt x="1583263" y="495038"/>
                </a:lnTo>
                <a:cubicBezTo>
                  <a:pt x="1594053" y="487305"/>
                  <a:pt x="1599449" y="480111"/>
                  <a:pt x="1599449" y="473457"/>
                </a:cubicBezTo>
                <a:cubicBezTo>
                  <a:pt x="1600706" y="473457"/>
                  <a:pt x="1602505" y="469501"/>
                  <a:pt x="1604844" y="461588"/>
                </a:cubicBezTo>
                <a:lnTo>
                  <a:pt x="1603765" y="460509"/>
                </a:lnTo>
                <a:lnTo>
                  <a:pt x="1595132" y="460509"/>
                </a:lnTo>
                <a:lnTo>
                  <a:pt x="1583263" y="458351"/>
                </a:lnTo>
                <a:lnTo>
                  <a:pt x="1572472" y="458351"/>
                </a:lnTo>
                <a:lnTo>
                  <a:pt x="1562762" y="461588"/>
                </a:lnTo>
                <a:cubicBezTo>
                  <a:pt x="1533989" y="460330"/>
                  <a:pt x="1519601" y="458531"/>
                  <a:pt x="1519601" y="456193"/>
                </a:cubicBezTo>
                <a:lnTo>
                  <a:pt x="1519601" y="452956"/>
                </a:lnTo>
                <a:lnTo>
                  <a:pt x="1522839" y="449719"/>
                </a:lnTo>
                <a:lnTo>
                  <a:pt x="1540103" y="449719"/>
                </a:lnTo>
                <a:cubicBezTo>
                  <a:pt x="1545138" y="449899"/>
                  <a:pt x="1547656" y="450619"/>
                  <a:pt x="1547656" y="451877"/>
                </a:cubicBezTo>
                <a:cubicBezTo>
                  <a:pt x="1551972" y="449000"/>
                  <a:pt x="1555209" y="447561"/>
                  <a:pt x="1557367" y="447561"/>
                </a:cubicBezTo>
                <a:lnTo>
                  <a:pt x="1562762" y="450798"/>
                </a:lnTo>
                <a:lnTo>
                  <a:pt x="1563840" y="449719"/>
                </a:lnTo>
                <a:lnTo>
                  <a:pt x="1592974" y="449719"/>
                </a:lnTo>
                <a:cubicBezTo>
                  <a:pt x="1595672" y="447561"/>
                  <a:pt x="1598189" y="446482"/>
                  <a:pt x="1600528" y="446482"/>
                </a:cubicBezTo>
                <a:lnTo>
                  <a:pt x="1608081" y="446482"/>
                </a:lnTo>
                <a:lnTo>
                  <a:pt x="1618870" y="449719"/>
                </a:lnTo>
                <a:lnTo>
                  <a:pt x="1619950" y="449719"/>
                </a:lnTo>
                <a:lnTo>
                  <a:pt x="1619950" y="448640"/>
                </a:lnTo>
                <a:lnTo>
                  <a:pt x="1618870" y="447561"/>
                </a:lnTo>
                <a:lnTo>
                  <a:pt x="1618870" y="446482"/>
                </a:lnTo>
                <a:lnTo>
                  <a:pt x="1619950" y="442166"/>
                </a:lnTo>
                <a:lnTo>
                  <a:pt x="1616712" y="442166"/>
                </a:lnTo>
                <a:lnTo>
                  <a:pt x="1616712" y="436771"/>
                </a:lnTo>
                <a:lnTo>
                  <a:pt x="1618870" y="433534"/>
                </a:lnTo>
                <a:lnTo>
                  <a:pt x="1618870" y="430297"/>
                </a:lnTo>
                <a:cubicBezTo>
                  <a:pt x="1617432" y="428859"/>
                  <a:pt x="1616352" y="424183"/>
                  <a:pt x="1615633" y="416270"/>
                </a:cubicBezTo>
                <a:lnTo>
                  <a:pt x="1617791" y="411954"/>
                </a:lnTo>
                <a:lnTo>
                  <a:pt x="1615633" y="409796"/>
                </a:lnTo>
                <a:cubicBezTo>
                  <a:pt x="1615633" y="408178"/>
                  <a:pt x="1617432" y="407099"/>
                  <a:pt x="1621028" y="406559"/>
                </a:cubicBezTo>
                <a:lnTo>
                  <a:pt x="1621028" y="405480"/>
                </a:lnTo>
                <a:cubicBezTo>
                  <a:pt x="1618150" y="405480"/>
                  <a:pt x="1616712" y="404761"/>
                  <a:pt x="1616712" y="403322"/>
                </a:cubicBezTo>
                <a:lnTo>
                  <a:pt x="1616712" y="402243"/>
                </a:lnTo>
                <a:lnTo>
                  <a:pt x="1622108" y="395769"/>
                </a:lnTo>
                <a:lnTo>
                  <a:pt x="1622108" y="394690"/>
                </a:lnTo>
                <a:cubicBezTo>
                  <a:pt x="1616352" y="394690"/>
                  <a:pt x="1613475" y="393611"/>
                  <a:pt x="1613475" y="391453"/>
                </a:cubicBezTo>
                <a:lnTo>
                  <a:pt x="1616712" y="387137"/>
                </a:lnTo>
                <a:lnTo>
                  <a:pt x="1615633" y="383900"/>
                </a:lnTo>
                <a:lnTo>
                  <a:pt x="1623186" y="375268"/>
                </a:lnTo>
                <a:cubicBezTo>
                  <a:pt x="1620669" y="375268"/>
                  <a:pt x="1617791" y="373829"/>
                  <a:pt x="1614554" y="370952"/>
                </a:cubicBezTo>
                <a:lnTo>
                  <a:pt x="1613475" y="370952"/>
                </a:lnTo>
                <a:lnTo>
                  <a:pt x="1608081" y="372031"/>
                </a:lnTo>
                <a:cubicBezTo>
                  <a:pt x="1596211" y="369873"/>
                  <a:pt x="1589377" y="368075"/>
                  <a:pt x="1587580" y="366636"/>
                </a:cubicBezTo>
                <a:cubicBezTo>
                  <a:pt x="1578227" y="369513"/>
                  <a:pt x="1568157" y="370952"/>
                  <a:pt x="1557367" y="370952"/>
                </a:cubicBezTo>
                <a:lnTo>
                  <a:pt x="1550893" y="366636"/>
                </a:lnTo>
                <a:lnTo>
                  <a:pt x="1549814" y="366636"/>
                </a:lnTo>
                <a:lnTo>
                  <a:pt x="1544418" y="370952"/>
                </a:lnTo>
                <a:lnTo>
                  <a:pt x="1534708" y="370952"/>
                </a:lnTo>
                <a:cubicBezTo>
                  <a:pt x="1531830" y="369693"/>
                  <a:pt x="1530392" y="367176"/>
                  <a:pt x="1530392" y="363399"/>
                </a:cubicBezTo>
                <a:cubicBezTo>
                  <a:pt x="1532190" y="359802"/>
                  <a:pt x="1535067" y="358004"/>
                  <a:pt x="1539023" y="358004"/>
                </a:cubicBezTo>
                <a:lnTo>
                  <a:pt x="1555209" y="360162"/>
                </a:lnTo>
                <a:lnTo>
                  <a:pt x="1560604" y="359083"/>
                </a:lnTo>
                <a:lnTo>
                  <a:pt x="1562762" y="361241"/>
                </a:lnTo>
                <a:lnTo>
                  <a:pt x="1564919" y="359083"/>
                </a:lnTo>
                <a:lnTo>
                  <a:pt x="1577868" y="360162"/>
                </a:lnTo>
                <a:lnTo>
                  <a:pt x="1587580" y="358004"/>
                </a:lnTo>
                <a:lnTo>
                  <a:pt x="1591895" y="358004"/>
                </a:lnTo>
                <a:lnTo>
                  <a:pt x="1598369" y="359083"/>
                </a:lnTo>
                <a:lnTo>
                  <a:pt x="1603765" y="358004"/>
                </a:lnTo>
                <a:lnTo>
                  <a:pt x="1610239" y="360162"/>
                </a:lnTo>
                <a:cubicBezTo>
                  <a:pt x="1614733" y="360162"/>
                  <a:pt x="1617973" y="358364"/>
                  <a:pt x="1619950" y="354767"/>
                </a:cubicBezTo>
                <a:lnTo>
                  <a:pt x="1619950" y="353688"/>
                </a:lnTo>
                <a:cubicBezTo>
                  <a:pt x="1617072" y="349911"/>
                  <a:pt x="1615633" y="345955"/>
                  <a:pt x="1615633" y="341819"/>
                </a:cubicBezTo>
                <a:lnTo>
                  <a:pt x="1619950" y="335345"/>
                </a:lnTo>
                <a:lnTo>
                  <a:pt x="1619950" y="333187"/>
                </a:lnTo>
                <a:cubicBezTo>
                  <a:pt x="1617072" y="330130"/>
                  <a:pt x="1615633" y="325814"/>
                  <a:pt x="1615633" y="320239"/>
                </a:cubicBezTo>
                <a:cubicBezTo>
                  <a:pt x="1617973" y="314484"/>
                  <a:pt x="1622288" y="311607"/>
                  <a:pt x="1628582" y="311607"/>
                </a:cubicBezTo>
                <a:close/>
                <a:moveTo>
                  <a:pt x="4179205" y="311412"/>
                </a:moveTo>
                <a:lnTo>
                  <a:pt x="4182433" y="311412"/>
                </a:lnTo>
                <a:lnTo>
                  <a:pt x="4187642" y="316488"/>
                </a:lnTo>
                <a:lnTo>
                  <a:pt x="4195784" y="314453"/>
                </a:lnTo>
                <a:lnTo>
                  <a:pt x="4198142" y="314453"/>
                </a:lnTo>
                <a:lnTo>
                  <a:pt x="4203432" y="318552"/>
                </a:lnTo>
                <a:lnTo>
                  <a:pt x="4203744" y="318552"/>
                </a:lnTo>
                <a:lnTo>
                  <a:pt x="4207975" y="315511"/>
                </a:lnTo>
                <a:lnTo>
                  <a:pt x="4225168" y="315511"/>
                </a:lnTo>
                <a:cubicBezTo>
                  <a:pt x="4228111" y="315659"/>
                  <a:pt x="4230318" y="315898"/>
                  <a:pt x="4231789" y="316228"/>
                </a:cubicBezTo>
                <a:lnTo>
                  <a:pt x="4232383" y="316569"/>
                </a:lnTo>
                <a:lnTo>
                  <a:pt x="4233748" y="316569"/>
                </a:lnTo>
                <a:cubicBezTo>
                  <a:pt x="4239650" y="318726"/>
                  <a:pt x="4242906" y="321257"/>
                  <a:pt x="4243517" y="324162"/>
                </a:cubicBezTo>
                <a:lnTo>
                  <a:pt x="4243517" y="327466"/>
                </a:lnTo>
                <a:cubicBezTo>
                  <a:pt x="4243517" y="331744"/>
                  <a:pt x="4239286" y="334519"/>
                  <a:pt x="4230822" y="335791"/>
                </a:cubicBezTo>
                <a:lnTo>
                  <a:pt x="4231874" y="338604"/>
                </a:lnTo>
                <a:lnTo>
                  <a:pt x="4229764" y="360111"/>
                </a:lnTo>
                <a:lnTo>
                  <a:pt x="4229764" y="362245"/>
                </a:lnTo>
                <a:cubicBezTo>
                  <a:pt x="4229764" y="362512"/>
                  <a:pt x="4231706" y="362979"/>
                  <a:pt x="4235591" y="363647"/>
                </a:cubicBezTo>
                <a:lnTo>
                  <a:pt x="4238057" y="363647"/>
                </a:lnTo>
                <a:cubicBezTo>
                  <a:pt x="4241624" y="362332"/>
                  <a:pt x="4243408" y="359484"/>
                  <a:pt x="4243408" y="355103"/>
                </a:cubicBezTo>
                <a:cubicBezTo>
                  <a:pt x="4243408" y="351278"/>
                  <a:pt x="4245627" y="349365"/>
                  <a:pt x="4250065" y="349365"/>
                </a:cubicBezTo>
                <a:lnTo>
                  <a:pt x="4252778" y="353247"/>
                </a:lnTo>
                <a:lnTo>
                  <a:pt x="4251871" y="345938"/>
                </a:lnTo>
                <a:lnTo>
                  <a:pt x="4260863" y="337066"/>
                </a:lnTo>
                <a:lnTo>
                  <a:pt x="4265668" y="337066"/>
                </a:lnTo>
                <a:cubicBezTo>
                  <a:pt x="4270416" y="339117"/>
                  <a:pt x="4276035" y="344231"/>
                  <a:pt x="4282526" y="352406"/>
                </a:cubicBezTo>
                <a:cubicBezTo>
                  <a:pt x="4286245" y="352406"/>
                  <a:pt x="4290962" y="356111"/>
                  <a:pt x="4296677" y="363520"/>
                </a:cubicBezTo>
                <a:lnTo>
                  <a:pt x="4296677" y="367442"/>
                </a:lnTo>
                <a:lnTo>
                  <a:pt x="4290846" y="373274"/>
                </a:lnTo>
                <a:lnTo>
                  <a:pt x="4250084" y="373274"/>
                </a:lnTo>
                <a:lnTo>
                  <a:pt x="4238790" y="372216"/>
                </a:lnTo>
                <a:lnTo>
                  <a:pt x="4230107" y="374527"/>
                </a:lnTo>
                <a:lnTo>
                  <a:pt x="4232938" y="379538"/>
                </a:lnTo>
                <a:cubicBezTo>
                  <a:pt x="4233644" y="381256"/>
                  <a:pt x="4233996" y="382818"/>
                  <a:pt x="4233996" y="384224"/>
                </a:cubicBezTo>
                <a:lnTo>
                  <a:pt x="4229764" y="397583"/>
                </a:lnTo>
                <a:lnTo>
                  <a:pt x="4229764" y="406781"/>
                </a:lnTo>
                <a:lnTo>
                  <a:pt x="4226590" y="414031"/>
                </a:lnTo>
                <a:cubicBezTo>
                  <a:pt x="4228707" y="414031"/>
                  <a:pt x="4229764" y="415398"/>
                  <a:pt x="4229764" y="418130"/>
                </a:cubicBezTo>
                <a:lnTo>
                  <a:pt x="4230582" y="418130"/>
                </a:lnTo>
                <a:cubicBezTo>
                  <a:pt x="4230582" y="417066"/>
                  <a:pt x="4231640" y="415908"/>
                  <a:pt x="4233756" y="414655"/>
                </a:cubicBezTo>
                <a:lnTo>
                  <a:pt x="4231640" y="409968"/>
                </a:lnTo>
                <a:lnTo>
                  <a:pt x="4231640" y="407854"/>
                </a:lnTo>
                <a:cubicBezTo>
                  <a:pt x="4233118" y="404898"/>
                  <a:pt x="4239494" y="400433"/>
                  <a:pt x="4250767" y="394459"/>
                </a:cubicBezTo>
                <a:cubicBezTo>
                  <a:pt x="4262242" y="394459"/>
                  <a:pt x="4267980" y="398444"/>
                  <a:pt x="4267980" y="406413"/>
                </a:cubicBezTo>
                <a:cubicBezTo>
                  <a:pt x="4267980" y="406779"/>
                  <a:pt x="4272974" y="409521"/>
                  <a:pt x="4282960" y="414638"/>
                </a:cubicBezTo>
                <a:cubicBezTo>
                  <a:pt x="4287168" y="419897"/>
                  <a:pt x="4289272" y="424354"/>
                  <a:pt x="4289272" y="428010"/>
                </a:cubicBezTo>
                <a:lnTo>
                  <a:pt x="4285557" y="431725"/>
                </a:lnTo>
                <a:lnTo>
                  <a:pt x="4280840" y="431725"/>
                </a:lnTo>
                <a:lnTo>
                  <a:pt x="4277666" y="427624"/>
                </a:lnTo>
                <a:lnTo>
                  <a:pt x="4274221" y="427624"/>
                </a:lnTo>
                <a:lnTo>
                  <a:pt x="4274221" y="426566"/>
                </a:lnTo>
                <a:lnTo>
                  <a:pt x="4265532" y="429609"/>
                </a:lnTo>
                <a:lnTo>
                  <a:pt x="4259460" y="429609"/>
                </a:lnTo>
                <a:lnTo>
                  <a:pt x="4255620" y="428682"/>
                </a:lnTo>
                <a:lnTo>
                  <a:pt x="4250948" y="429609"/>
                </a:lnTo>
                <a:lnTo>
                  <a:pt x="4250045" y="429112"/>
                </a:lnTo>
                <a:lnTo>
                  <a:pt x="4242159" y="430939"/>
                </a:lnTo>
                <a:cubicBezTo>
                  <a:pt x="4239537" y="431744"/>
                  <a:pt x="4237259" y="432667"/>
                  <a:pt x="4235324" y="433708"/>
                </a:cubicBezTo>
                <a:cubicBezTo>
                  <a:pt x="4230893" y="430976"/>
                  <a:pt x="4225979" y="429609"/>
                  <a:pt x="4220584" y="429609"/>
                </a:cubicBezTo>
                <a:lnTo>
                  <a:pt x="4204184" y="429609"/>
                </a:lnTo>
                <a:lnTo>
                  <a:pt x="4200344" y="428682"/>
                </a:lnTo>
                <a:lnTo>
                  <a:pt x="4196505" y="429609"/>
                </a:lnTo>
                <a:lnTo>
                  <a:pt x="4193970" y="429609"/>
                </a:lnTo>
                <a:lnTo>
                  <a:pt x="4193521" y="428682"/>
                </a:lnTo>
                <a:cubicBezTo>
                  <a:pt x="4191458" y="430006"/>
                  <a:pt x="4187740" y="430667"/>
                  <a:pt x="4182366" y="430667"/>
                </a:cubicBezTo>
                <a:lnTo>
                  <a:pt x="4169481" y="430667"/>
                </a:lnTo>
                <a:lnTo>
                  <a:pt x="4163667" y="425032"/>
                </a:lnTo>
                <a:lnTo>
                  <a:pt x="4163667" y="421662"/>
                </a:lnTo>
                <a:lnTo>
                  <a:pt x="4167669" y="418130"/>
                </a:lnTo>
                <a:lnTo>
                  <a:pt x="4172957" y="419066"/>
                </a:lnTo>
                <a:cubicBezTo>
                  <a:pt x="4177431" y="418761"/>
                  <a:pt x="4179668" y="417923"/>
                  <a:pt x="4179668" y="416552"/>
                </a:cubicBezTo>
                <a:lnTo>
                  <a:pt x="4174246" y="408350"/>
                </a:lnTo>
                <a:lnTo>
                  <a:pt x="4174246" y="406413"/>
                </a:lnTo>
                <a:cubicBezTo>
                  <a:pt x="4174246" y="402914"/>
                  <a:pt x="4176406" y="399264"/>
                  <a:pt x="4180726" y="395460"/>
                </a:cubicBezTo>
                <a:lnTo>
                  <a:pt x="4176362" y="383048"/>
                </a:lnTo>
                <a:lnTo>
                  <a:pt x="4178419" y="373454"/>
                </a:lnTo>
                <a:lnTo>
                  <a:pt x="4173763" y="374199"/>
                </a:lnTo>
                <a:lnTo>
                  <a:pt x="4169633" y="373274"/>
                </a:lnTo>
                <a:lnTo>
                  <a:pt x="4166714" y="374199"/>
                </a:lnTo>
                <a:lnTo>
                  <a:pt x="4151385" y="373274"/>
                </a:lnTo>
                <a:lnTo>
                  <a:pt x="4135429" y="373274"/>
                </a:lnTo>
                <a:lnTo>
                  <a:pt x="4131796" y="369640"/>
                </a:lnTo>
                <a:lnTo>
                  <a:pt x="4131796" y="365095"/>
                </a:lnTo>
                <a:lnTo>
                  <a:pt x="4132854" y="364169"/>
                </a:lnTo>
                <a:lnTo>
                  <a:pt x="4132854" y="361776"/>
                </a:lnTo>
                <a:lnTo>
                  <a:pt x="4176320" y="360606"/>
                </a:lnTo>
                <a:lnTo>
                  <a:pt x="4181321" y="360606"/>
                </a:lnTo>
                <a:lnTo>
                  <a:pt x="4181784" y="360530"/>
                </a:lnTo>
                <a:lnTo>
                  <a:pt x="4177553" y="347422"/>
                </a:lnTo>
                <a:cubicBezTo>
                  <a:pt x="4177553" y="343970"/>
                  <a:pt x="4177729" y="341381"/>
                  <a:pt x="4178082" y="339655"/>
                </a:cubicBezTo>
                <a:lnTo>
                  <a:pt x="4178611" y="338792"/>
                </a:lnTo>
                <a:lnTo>
                  <a:pt x="4178611" y="329450"/>
                </a:lnTo>
                <a:cubicBezTo>
                  <a:pt x="4178611" y="327936"/>
                  <a:pt x="4177509" y="325901"/>
                  <a:pt x="4175304" y="323344"/>
                </a:cubicBezTo>
                <a:lnTo>
                  <a:pt x="4175304" y="314849"/>
                </a:lnTo>
                <a:close/>
                <a:moveTo>
                  <a:pt x="9216139" y="311282"/>
                </a:moveTo>
                <a:lnTo>
                  <a:pt x="9216139" y="314561"/>
                </a:lnTo>
                <a:lnTo>
                  <a:pt x="9219553" y="314561"/>
                </a:lnTo>
                <a:lnTo>
                  <a:pt x="9219553" y="311282"/>
                </a:lnTo>
                <a:close/>
                <a:moveTo>
                  <a:pt x="5741057" y="310934"/>
                </a:moveTo>
                <a:cubicBezTo>
                  <a:pt x="5748341" y="313452"/>
                  <a:pt x="5752702" y="316015"/>
                  <a:pt x="5754140" y="318622"/>
                </a:cubicBezTo>
                <a:cubicBezTo>
                  <a:pt x="5757108" y="318622"/>
                  <a:pt x="5765110" y="324062"/>
                  <a:pt x="5778148" y="334942"/>
                </a:cubicBezTo>
                <a:lnTo>
                  <a:pt x="5778148" y="336021"/>
                </a:lnTo>
                <a:lnTo>
                  <a:pt x="5774911" y="340472"/>
                </a:lnTo>
                <a:lnTo>
                  <a:pt x="5774911" y="341551"/>
                </a:lnTo>
                <a:lnTo>
                  <a:pt x="5778148" y="341551"/>
                </a:lnTo>
                <a:lnTo>
                  <a:pt x="5781520" y="339258"/>
                </a:lnTo>
                <a:lnTo>
                  <a:pt x="5782599" y="339258"/>
                </a:lnTo>
                <a:cubicBezTo>
                  <a:pt x="5785297" y="340967"/>
                  <a:pt x="5787815" y="343889"/>
                  <a:pt x="5790152" y="348025"/>
                </a:cubicBezTo>
                <a:lnTo>
                  <a:pt x="5790152" y="349104"/>
                </a:lnTo>
                <a:cubicBezTo>
                  <a:pt x="5781250" y="357646"/>
                  <a:pt x="5769966" y="363851"/>
                  <a:pt x="5756298" y="367717"/>
                </a:cubicBezTo>
                <a:cubicBezTo>
                  <a:pt x="5756298" y="369336"/>
                  <a:pt x="5751218" y="371853"/>
                  <a:pt x="5741057" y="375270"/>
                </a:cubicBezTo>
                <a:lnTo>
                  <a:pt x="5739978" y="375270"/>
                </a:lnTo>
                <a:lnTo>
                  <a:pt x="5736741" y="373112"/>
                </a:lnTo>
                <a:lnTo>
                  <a:pt x="5734583" y="373112"/>
                </a:lnTo>
                <a:cubicBezTo>
                  <a:pt x="5734583" y="378957"/>
                  <a:pt x="5731661" y="382598"/>
                  <a:pt x="5725817" y="384037"/>
                </a:cubicBezTo>
                <a:cubicBezTo>
                  <a:pt x="5713408" y="390241"/>
                  <a:pt x="5707204" y="394962"/>
                  <a:pt x="5707204" y="398199"/>
                </a:cubicBezTo>
                <a:lnTo>
                  <a:pt x="5700730" y="414653"/>
                </a:lnTo>
                <a:cubicBezTo>
                  <a:pt x="5700730" y="418250"/>
                  <a:pt x="5699966" y="420048"/>
                  <a:pt x="5698437" y="420048"/>
                </a:cubicBezTo>
                <a:lnTo>
                  <a:pt x="5699651" y="430974"/>
                </a:lnTo>
                <a:lnTo>
                  <a:pt x="5699651" y="432053"/>
                </a:lnTo>
                <a:lnTo>
                  <a:pt x="5697358" y="444057"/>
                </a:lnTo>
                <a:lnTo>
                  <a:pt x="5698437" y="452824"/>
                </a:lnTo>
                <a:lnTo>
                  <a:pt x="5697358" y="459432"/>
                </a:lnTo>
                <a:cubicBezTo>
                  <a:pt x="5697897" y="465187"/>
                  <a:pt x="5698662" y="468064"/>
                  <a:pt x="5699651" y="468064"/>
                </a:cubicBezTo>
                <a:lnTo>
                  <a:pt x="5698437" y="478989"/>
                </a:lnTo>
                <a:lnTo>
                  <a:pt x="5698437" y="489914"/>
                </a:lnTo>
                <a:lnTo>
                  <a:pt x="5699651" y="516215"/>
                </a:lnTo>
                <a:lnTo>
                  <a:pt x="5697358" y="527005"/>
                </a:lnTo>
                <a:lnTo>
                  <a:pt x="5698437" y="530377"/>
                </a:lnTo>
                <a:lnTo>
                  <a:pt x="5690884" y="560859"/>
                </a:lnTo>
                <a:cubicBezTo>
                  <a:pt x="5681982" y="571828"/>
                  <a:pt x="5674699" y="577313"/>
                  <a:pt x="5669034" y="577313"/>
                </a:cubicBezTo>
                <a:lnTo>
                  <a:pt x="5667955" y="577313"/>
                </a:lnTo>
                <a:lnTo>
                  <a:pt x="5661346" y="575155"/>
                </a:lnTo>
                <a:lnTo>
                  <a:pt x="5648263" y="580550"/>
                </a:lnTo>
                <a:cubicBezTo>
                  <a:pt x="5638642" y="580550"/>
                  <a:pt x="5632123" y="572188"/>
                  <a:pt x="5628706" y="555464"/>
                </a:cubicBezTo>
                <a:cubicBezTo>
                  <a:pt x="5627537" y="555464"/>
                  <a:pt x="5626413" y="552541"/>
                  <a:pt x="5625334" y="546697"/>
                </a:cubicBezTo>
                <a:cubicBezTo>
                  <a:pt x="5621738" y="546697"/>
                  <a:pt x="5619939" y="545618"/>
                  <a:pt x="5619939" y="543460"/>
                </a:cubicBezTo>
                <a:lnTo>
                  <a:pt x="5621018" y="540223"/>
                </a:lnTo>
                <a:lnTo>
                  <a:pt x="5619939" y="540223"/>
                </a:lnTo>
                <a:lnTo>
                  <a:pt x="5614409" y="541302"/>
                </a:lnTo>
                <a:cubicBezTo>
                  <a:pt x="5610633" y="536176"/>
                  <a:pt x="5604474" y="533614"/>
                  <a:pt x="5595931" y="533614"/>
                </a:cubicBezTo>
                <a:lnTo>
                  <a:pt x="5588244" y="527005"/>
                </a:lnTo>
                <a:lnTo>
                  <a:pt x="5588244" y="522689"/>
                </a:lnTo>
                <a:lnTo>
                  <a:pt x="5590402" y="520531"/>
                </a:lnTo>
                <a:lnTo>
                  <a:pt x="5597010" y="520531"/>
                </a:lnTo>
                <a:lnTo>
                  <a:pt x="5624255" y="516215"/>
                </a:lnTo>
                <a:lnTo>
                  <a:pt x="5641789" y="516215"/>
                </a:lnTo>
                <a:cubicBezTo>
                  <a:pt x="5643228" y="515765"/>
                  <a:pt x="5644667" y="513922"/>
                  <a:pt x="5646105" y="510685"/>
                </a:cubicBezTo>
                <a:lnTo>
                  <a:pt x="5645026" y="501918"/>
                </a:lnTo>
                <a:lnTo>
                  <a:pt x="5648263" y="494365"/>
                </a:lnTo>
                <a:lnTo>
                  <a:pt x="5646105" y="490993"/>
                </a:lnTo>
                <a:lnTo>
                  <a:pt x="5646105" y="486677"/>
                </a:lnTo>
                <a:cubicBezTo>
                  <a:pt x="5646105" y="485059"/>
                  <a:pt x="5648668" y="483620"/>
                  <a:pt x="5653793" y="482361"/>
                </a:cubicBezTo>
                <a:lnTo>
                  <a:pt x="5653793" y="481282"/>
                </a:lnTo>
                <a:cubicBezTo>
                  <a:pt x="5648668" y="481282"/>
                  <a:pt x="5646105" y="480158"/>
                  <a:pt x="5646105" y="477910"/>
                </a:cubicBezTo>
                <a:lnTo>
                  <a:pt x="5646105" y="476831"/>
                </a:lnTo>
                <a:lnTo>
                  <a:pt x="5647184" y="475752"/>
                </a:lnTo>
                <a:lnTo>
                  <a:pt x="5646105" y="472515"/>
                </a:lnTo>
                <a:lnTo>
                  <a:pt x="5647184" y="460511"/>
                </a:lnTo>
                <a:lnTo>
                  <a:pt x="5646105" y="445136"/>
                </a:lnTo>
                <a:lnTo>
                  <a:pt x="5646105" y="442978"/>
                </a:lnTo>
                <a:lnTo>
                  <a:pt x="5648263" y="434346"/>
                </a:lnTo>
                <a:lnTo>
                  <a:pt x="5646105" y="430974"/>
                </a:lnTo>
                <a:lnTo>
                  <a:pt x="5647184" y="425579"/>
                </a:lnTo>
                <a:lnTo>
                  <a:pt x="5646105" y="421128"/>
                </a:lnTo>
                <a:lnTo>
                  <a:pt x="5648263" y="414653"/>
                </a:lnTo>
                <a:lnTo>
                  <a:pt x="5648263" y="411417"/>
                </a:lnTo>
                <a:cubicBezTo>
                  <a:pt x="5642419" y="405572"/>
                  <a:pt x="5639496" y="400087"/>
                  <a:pt x="5639496" y="394962"/>
                </a:cubicBezTo>
                <a:lnTo>
                  <a:pt x="5639496" y="393882"/>
                </a:lnTo>
                <a:lnTo>
                  <a:pt x="5642868" y="390646"/>
                </a:lnTo>
                <a:lnTo>
                  <a:pt x="5645026" y="390646"/>
                </a:lnTo>
                <a:lnTo>
                  <a:pt x="5649342" y="393882"/>
                </a:lnTo>
                <a:cubicBezTo>
                  <a:pt x="5654647" y="390286"/>
                  <a:pt x="5658289" y="388488"/>
                  <a:pt x="5660267" y="388488"/>
                </a:cubicBezTo>
                <a:lnTo>
                  <a:pt x="5665797" y="391725"/>
                </a:lnTo>
                <a:lnTo>
                  <a:pt x="5670113" y="391725"/>
                </a:lnTo>
                <a:lnTo>
                  <a:pt x="5677801" y="389567"/>
                </a:lnTo>
                <a:lnTo>
                  <a:pt x="5687647" y="390646"/>
                </a:lnTo>
                <a:cubicBezTo>
                  <a:pt x="5697987" y="375000"/>
                  <a:pt x="5706350" y="364435"/>
                  <a:pt x="5712734" y="358950"/>
                </a:cubicBezTo>
                <a:cubicBezTo>
                  <a:pt x="5717050" y="354634"/>
                  <a:pt x="5719208" y="348070"/>
                  <a:pt x="5719208" y="339258"/>
                </a:cubicBezTo>
                <a:lnTo>
                  <a:pt x="5718129" y="339258"/>
                </a:lnTo>
                <a:cubicBezTo>
                  <a:pt x="5704282" y="338539"/>
                  <a:pt x="5697358" y="337100"/>
                  <a:pt x="5697358" y="334942"/>
                </a:cubicBezTo>
                <a:lnTo>
                  <a:pt x="5697358" y="333863"/>
                </a:lnTo>
                <a:lnTo>
                  <a:pt x="5699651" y="331705"/>
                </a:lnTo>
                <a:lnTo>
                  <a:pt x="5706125" y="332784"/>
                </a:lnTo>
                <a:lnTo>
                  <a:pt x="5710576" y="331705"/>
                </a:lnTo>
                <a:lnTo>
                  <a:pt x="5713813" y="334942"/>
                </a:lnTo>
                <a:lnTo>
                  <a:pt x="5714892" y="334942"/>
                </a:lnTo>
                <a:lnTo>
                  <a:pt x="5715971" y="333863"/>
                </a:lnTo>
                <a:lnTo>
                  <a:pt x="5717050" y="333863"/>
                </a:lnTo>
                <a:lnTo>
                  <a:pt x="5715971" y="332784"/>
                </a:lnTo>
                <a:lnTo>
                  <a:pt x="5715971" y="330626"/>
                </a:lnTo>
                <a:cubicBezTo>
                  <a:pt x="5715971" y="328918"/>
                  <a:pt x="5718533" y="327434"/>
                  <a:pt x="5723659" y="326175"/>
                </a:cubicBezTo>
                <a:cubicBezTo>
                  <a:pt x="5728694" y="317453"/>
                  <a:pt x="5734494" y="312373"/>
                  <a:pt x="5741057" y="310934"/>
                </a:cubicBezTo>
                <a:close/>
                <a:moveTo>
                  <a:pt x="5054420" y="310934"/>
                </a:moveTo>
                <a:lnTo>
                  <a:pt x="5057657" y="310934"/>
                </a:lnTo>
                <a:cubicBezTo>
                  <a:pt x="5060894" y="310934"/>
                  <a:pt x="5067099" y="313137"/>
                  <a:pt x="5076270" y="317543"/>
                </a:cubicBezTo>
                <a:cubicBezTo>
                  <a:pt x="5081306" y="317543"/>
                  <a:pt x="5085667" y="320061"/>
                  <a:pt x="5089353" y="325096"/>
                </a:cubicBezTo>
                <a:cubicBezTo>
                  <a:pt x="5102841" y="328063"/>
                  <a:pt x="5115205" y="329906"/>
                  <a:pt x="5126444" y="330626"/>
                </a:cubicBezTo>
                <a:lnTo>
                  <a:pt x="5134132" y="329547"/>
                </a:lnTo>
                <a:lnTo>
                  <a:pt x="5143978" y="330626"/>
                </a:lnTo>
                <a:lnTo>
                  <a:pt x="5150587" y="327389"/>
                </a:lnTo>
                <a:cubicBezTo>
                  <a:pt x="5157870" y="329547"/>
                  <a:pt x="5166232" y="330626"/>
                  <a:pt x="5175674" y="330626"/>
                </a:cubicBezTo>
                <a:lnTo>
                  <a:pt x="5183361" y="329547"/>
                </a:lnTo>
                <a:lnTo>
                  <a:pt x="5184440" y="330626"/>
                </a:lnTo>
                <a:lnTo>
                  <a:pt x="5185519" y="330626"/>
                </a:lnTo>
                <a:lnTo>
                  <a:pt x="5188756" y="328468"/>
                </a:lnTo>
                <a:lnTo>
                  <a:pt x="5201974" y="329547"/>
                </a:lnTo>
                <a:lnTo>
                  <a:pt x="5221531" y="329547"/>
                </a:lnTo>
                <a:lnTo>
                  <a:pt x="5225982" y="330626"/>
                </a:lnTo>
                <a:cubicBezTo>
                  <a:pt x="5227601" y="330626"/>
                  <a:pt x="5235244" y="324422"/>
                  <a:pt x="5248911" y="312013"/>
                </a:cubicBezTo>
                <a:lnTo>
                  <a:pt x="5252148" y="312013"/>
                </a:lnTo>
                <a:cubicBezTo>
                  <a:pt x="5268063" y="317858"/>
                  <a:pt x="5276111" y="321499"/>
                  <a:pt x="5276291" y="322938"/>
                </a:cubicBezTo>
                <a:cubicBezTo>
                  <a:pt x="5276291" y="324556"/>
                  <a:pt x="5279528" y="328558"/>
                  <a:pt x="5286002" y="334942"/>
                </a:cubicBezTo>
                <a:lnTo>
                  <a:pt x="5287216" y="340472"/>
                </a:lnTo>
                <a:lnTo>
                  <a:pt x="5282765" y="344788"/>
                </a:lnTo>
                <a:lnTo>
                  <a:pt x="5283844" y="345867"/>
                </a:lnTo>
                <a:lnTo>
                  <a:pt x="5283844" y="349238"/>
                </a:lnTo>
                <a:lnTo>
                  <a:pt x="5276291" y="356792"/>
                </a:lnTo>
                <a:lnTo>
                  <a:pt x="5277370" y="361242"/>
                </a:lnTo>
                <a:lnTo>
                  <a:pt x="5276291" y="366638"/>
                </a:lnTo>
                <a:lnTo>
                  <a:pt x="5278449" y="378641"/>
                </a:lnTo>
                <a:lnTo>
                  <a:pt x="5275077" y="386329"/>
                </a:lnTo>
                <a:lnTo>
                  <a:pt x="5279528" y="402784"/>
                </a:lnTo>
                <a:lnTo>
                  <a:pt x="5278449" y="410337"/>
                </a:lnTo>
                <a:lnTo>
                  <a:pt x="5278449" y="422341"/>
                </a:lnTo>
                <a:cubicBezTo>
                  <a:pt x="5278449" y="430973"/>
                  <a:pt x="5277730" y="436818"/>
                  <a:pt x="5276291" y="439875"/>
                </a:cubicBezTo>
                <a:lnTo>
                  <a:pt x="5277370" y="449721"/>
                </a:lnTo>
                <a:lnTo>
                  <a:pt x="5277370" y="455251"/>
                </a:lnTo>
                <a:lnTo>
                  <a:pt x="5273998" y="460646"/>
                </a:lnTo>
                <a:cubicBezTo>
                  <a:pt x="5276965" y="462085"/>
                  <a:pt x="5278449" y="463928"/>
                  <a:pt x="5278449" y="466176"/>
                </a:cubicBezTo>
                <a:lnTo>
                  <a:pt x="5276291" y="470492"/>
                </a:lnTo>
                <a:lnTo>
                  <a:pt x="5279528" y="484654"/>
                </a:lnTo>
                <a:lnTo>
                  <a:pt x="5277370" y="501109"/>
                </a:lnTo>
                <a:lnTo>
                  <a:pt x="5279528" y="525116"/>
                </a:lnTo>
                <a:lnTo>
                  <a:pt x="5277370" y="533883"/>
                </a:lnTo>
                <a:lnTo>
                  <a:pt x="5278449" y="545887"/>
                </a:lnTo>
                <a:lnTo>
                  <a:pt x="5278449" y="550338"/>
                </a:lnTo>
                <a:cubicBezTo>
                  <a:pt x="5268918" y="557441"/>
                  <a:pt x="5264152" y="563241"/>
                  <a:pt x="5264152" y="567737"/>
                </a:cubicBezTo>
                <a:cubicBezTo>
                  <a:pt x="5262713" y="569175"/>
                  <a:pt x="5257993" y="570255"/>
                  <a:pt x="5249990" y="570974"/>
                </a:cubicBezTo>
                <a:lnTo>
                  <a:pt x="5248911" y="572188"/>
                </a:lnTo>
                <a:lnTo>
                  <a:pt x="5242302" y="570974"/>
                </a:lnTo>
                <a:lnTo>
                  <a:pt x="5234749" y="576504"/>
                </a:lnTo>
                <a:lnTo>
                  <a:pt x="5233670" y="576504"/>
                </a:lnTo>
                <a:cubicBezTo>
                  <a:pt x="5228365" y="576504"/>
                  <a:pt x="5224319" y="572143"/>
                  <a:pt x="5221531" y="563421"/>
                </a:cubicBezTo>
                <a:cubicBezTo>
                  <a:pt x="5220452" y="563421"/>
                  <a:pt x="5219014" y="559060"/>
                  <a:pt x="5217215" y="550338"/>
                </a:cubicBezTo>
                <a:cubicBezTo>
                  <a:pt x="5215057" y="550338"/>
                  <a:pt x="5213978" y="546292"/>
                  <a:pt x="5213978" y="538199"/>
                </a:cubicBezTo>
                <a:lnTo>
                  <a:pt x="5206290" y="529567"/>
                </a:lnTo>
                <a:cubicBezTo>
                  <a:pt x="5196849" y="526600"/>
                  <a:pt x="5192128" y="524397"/>
                  <a:pt x="5192128" y="522958"/>
                </a:cubicBezTo>
                <a:lnTo>
                  <a:pt x="5192128" y="520800"/>
                </a:lnTo>
                <a:cubicBezTo>
                  <a:pt x="5192848" y="518552"/>
                  <a:pt x="5195006" y="517428"/>
                  <a:pt x="5198602" y="517428"/>
                </a:cubicBezTo>
                <a:lnTo>
                  <a:pt x="5205211" y="517428"/>
                </a:lnTo>
                <a:cubicBezTo>
                  <a:pt x="5208808" y="517608"/>
                  <a:pt x="5210606" y="518373"/>
                  <a:pt x="5210606" y="519721"/>
                </a:cubicBezTo>
                <a:lnTo>
                  <a:pt x="5217215" y="517428"/>
                </a:lnTo>
                <a:lnTo>
                  <a:pt x="5221531" y="518642"/>
                </a:lnTo>
                <a:lnTo>
                  <a:pt x="5223824" y="518642"/>
                </a:lnTo>
                <a:cubicBezTo>
                  <a:pt x="5226522" y="518642"/>
                  <a:pt x="5228320" y="513157"/>
                  <a:pt x="5229219" y="502187"/>
                </a:cubicBezTo>
                <a:cubicBezTo>
                  <a:pt x="5231377" y="502187"/>
                  <a:pt x="5232456" y="497467"/>
                  <a:pt x="5232456" y="488026"/>
                </a:cubicBezTo>
                <a:lnTo>
                  <a:pt x="5228140" y="461185"/>
                </a:lnTo>
                <a:lnTo>
                  <a:pt x="5227061" y="460106"/>
                </a:lnTo>
                <a:lnTo>
                  <a:pt x="5198602" y="460106"/>
                </a:lnTo>
                <a:cubicBezTo>
                  <a:pt x="5192039" y="460106"/>
                  <a:pt x="5188756" y="464647"/>
                  <a:pt x="5188756" y="473729"/>
                </a:cubicBezTo>
                <a:lnTo>
                  <a:pt x="5189835" y="489105"/>
                </a:lnTo>
                <a:lnTo>
                  <a:pt x="5188756" y="498950"/>
                </a:lnTo>
                <a:lnTo>
                  <a:pt x="5189835" y="500029"/>
                </a:lnTo>
                <a:lnTo>
                  <a:pt x="5191049" y="500029"/>
                </a:lnTo>
                <a:lnTo>
                  <a:pt x="5189835" y="518642"/>
                </a:lnTo>
                <a:lnTo>
                  <a:pt x="5191049" y="540492"/>
                </a:lnTo>
                <a:lnTo>
                  <a:pt x="5187677" y="544808"/>
                </a:lnTo>
                <a:lnTo>
                  <a:pt x="5192128" y="560049"/>
                </a:lnTo>
                <a:cubicBezTo>
                  <a:pt x="5192128" y="563915"/>
                  <a:pt x="5187363" y="567557"/>
                  <a:pt x="5177832" y="570974"/>
                </a:cubicBezTo>
                <a:lnTo>
                  <a:pt x="5174595" y="567737"/>
                </a:lnTo>
                <a:lnTo>
                  <a:pt x="5175674" y="561263"/>
                </a:lnTo>
                <a:lnTo>
                  <a:pt x="5172437" y="561263"/>
                </a:lnTo>
                <a:cubicBezTo>
                  <a:pt x="5168930" y="566298"/>
                  <a:pt x="5166367" y="568816"/>
                  <a:pt x="5164749" y="568816"/>
                </a:cubicBezTo>
                <a:lnTo>
                  <a:pt x="5161512" y="567737"/>
                </a:lnTo>
                <a:lnTo>
                  <a:pt x="5154903" y="568816"/>
                </a:lnTo>
                <a:lnTo>
                  <a:pt x="5152745" y="568816"/>
                </a:lnTo>
                <a:lnTo>
                  <a:pt x="5146136" y="563421"/>
                </a:lnTo>
                <a:lnTo>
                  <a:pt x="5147215" y="558970"/>
                </a:lnTo>
                <a:lnTo>
                  <a:pt x="5143978" y="555733"/>
                </a:lnTo>
                <a:lnTo>
                  <a:pt x="5145057" y="546966"/>
                </a:lnTo>
                <a:lnTo>
                  <a:pt x="5141820" y="532804"/>
                </a:lnTo>
                <a:lnTo>
                  <a:pt x="5140741" y="531725"/>
                </a:lnTo>
                <a:lnTo>
                  <a:pt x="5140741" y="529567"/>
                </a:lnTo>
                <a:lnTo>
                  <a:pt x="5142899" y="520800"/>
                </a:lnTo>
                <a:lnTo>
                  <a:pt x="5142899" y="516349"/>
                </a:lnTo>
                <a:cubicBezTo>
                  <a:pt x="5142899" y="494500"/>
                  <a:pt x="5143978" y="479888"/>
                  <a:pt x="5146136" y="472515"/>
                </a:cubicBezTo>
                <a:cubicBezTo>
                  <a:pt x="5146136" y="464962"/>
                  <a:pt x="5140336" y="461185"/>
                  <a:pt x="5128737" y="461185"/>
                </a:cubicBezTo>
                <a:lnTo>
                  <a:pt x="5125365" y="462399"/>
                </a:lnTo>
                <a:lnTo>
                  <a:pt x="5111203" y="457948"/>
                </a:lnTo>
                <a:cubicBezTo>
                  <a:pt x="5101043" y="459387"/>
                  <a:pt x="5095962" y="462489"/>
                  <a:pt x="5095962" y="467255"/>
                </a:cubicBezTo>
                <a:lnTo>
                  <a:pt x="5097041" y="474808"/>
                </a:lnTo>
                <a:cubicBezTo>
                  <a:pt x="5090118" y="505470"/>
                  <a:pt x="5084273" y="520800"/>
                  <a:pt x="5079507" y="520800"/>
                </a:cubicBezTo>
                <a:cubicBezTo>
                  <a:pt x="5069706" y="544808"/>
                  <a:pt x="5060580" y="556812"/>
                  <a:pt x="5052128" y="556812"/>
                </a:cubicBezTo>
                <a:lnTo>
                  <a:pt x="5049970" y="556812"/>
                </a:lnTo>
                <a:lnTo>
                  <a:pt x="5048891" y="555733"/>
                </a:lnTo>
                <a:lnTo>
                  <a:pt x="5047812" y="555733"/>
                </a:lnTo>
                <a:cubicBezTo>
                  <a:pt x="5047812" y="560858"/>
                  <a:pt x="5047092" y="564140"/>
                  <a:pt x="5045654" y="565579"/>
                </a:cubicBezTo>
                <a:cubicBezTo>
                  <a:pt x="5039809" y="564680"/>
                  <a:pt x="5036887" y="563241"/>
                  <a:pt x="5036887" y="561263"/>
                </a:cubicBezTo>
                <a:cubicBezTo>
                  <a:pt x="5038146" y="552451"/>
                  <a:pt x="5039989" y="548045"/>
                  <a:pt x="5042417" y="548045"/>
                </a:cubicBezTo>
                <a:lnTo>
                  <a:pt x="5052128" y="550338"/>
                </a:lnTo>
                <a:lnTo>
                  <a:pt x="5056578" y="550338"/>
                </a:lnTo>
                <a:lnTo>
                  <a:pt x="5056578" y="549124"/>
                </a:lnTo>
                <a:cubicBezTo>
                  <a:pt x="5047137" y="548225"/>
                  <a:pt x="5042417" y="546786"/>
                  <a:pt x="5042417" y="544808"/>
                </a:cubicBezTo>
                <a:cubicBezTo>
                  <a:pt x="5045654" y="530961"/>
                  <a:pt x="5047812" y="524037"/>
                  <a:pt x="5048891" y="524037"/>
                </a:cubicBezTo>
                <a:lnTo>
                  <a:pt x="5047812" y="518642"/>
                </a:lnTo>
                <a:lnTo>
                  <a:pt x="5052128" y="503266"/>
                </a:lnTo>
                <a:lnTo>
                  <a:pt x="5051049" y="500029"/>
                </a:lnTo>
                <a:lnTo>
                  <a:pt x="5052128" y="491263"/>
                </a:lnTo>
                <a:lnTo>
                  <a:pt x="5051049" y="474808"/>
                </a:lnTo>
                <a:cubicBezTo>
                  <a:pt x="5051588" y="470492"/>
                  <a:pt x="5052353" y="468334"/>
                  <a:pt x="5053341" y="468334"/>
                </a:cubicBezTo>
                <a:lnTo>
                  <a:pt x="5051049" y="439875"/>
                </a:lnTo>
                <a:lnTo>
                  <a:pt x="5053341" y="428950"/>
                </a:lnTo>
                <a:lnTo>
                  <a:pt x="5051049" y="420183"/>
                </a:lnTo>
                <a:cubicBezTo>
                  <a:pt x="5054016" y="415687"/>
                  <a:pt x="5055859" y="409528"/>
                  <a:pt x="5056578" y="401705"/>
                </a:cubicBezTo>
                <a:lnTo>
                  <a:pt x="5058736" y="399412"/>
                </a:lnTo>
                <a:cubicBezTo>
                  <a:pt x="5053611" y="397074"/>
                  <a:pt x="5051049" y="393793"/>
                  <a:pt x="5051049" y="389566"/>
                </a:cubicBezTo>
                <a:lnTo>
                  <a:pt x="5051049" y="385250"/>
                </a:lnTo>
                <a:cubicBezTo>
                  <a:pt x="5054735" y="381384"/>
                  <a:pt x="5056578" y="378462"/>
                  <a:pt x="5056578" y="376483"/>
                </a:cubicBezTo>
                <a:lnTo>
                  <a:pt x="5054420" y="370010"/>
                </a:lnTo>
                <a:lnTo>
                  <a:pt x="5055499" y="364480"/>
                </a:lnTo>
                <a:lnTo>
                  <a:pt x="5054420" y="357871"/>
                </a:lnTo>
                <a:lnTo>
                  <a:pt x="5056578" y="351396"/>
                </a:lnTo>
                <a:lnTo>
                  <a:pt x="5051049" y="327389"/>
                </a:lnTo>
                <a:lnTo>
                  <a:pt x="5052128" y="324017"/>
                </a:lnTo>
                <a:lnTo>
                  <a:pt x="5051049" y="317543"/>
                </a:lnTo>
                <a:lnTo>
                  <a:pt x="5051049" y="314171"/>
                </a:lnTo>
                <a:close/>
                <a:moveTo>
                  <a:pt x="1208863" y="310797"/>
                </a:moveTo>
                <a:lnTo>
                  <a:pt x="1210886" y="310797"/>
                </a:lnTo>
                <a:cubicBezTo>
                  <a:pt x="1213403" y="314394"/>
                  <a:pt x="1216998" y="317271"/>
                  <a:pt x="1221676" y="319429"/>
                </a:cubicBezTo>
                <a:cubicBezTo>
                  <a:pt x="1240198" y="329590"/>
                  <a:pt x="1249460" y="336828"/>
                  <a:pt x="1249460" y="341144"/>
                </a:cubicBezTo>
                <a:lnTo>
                  <a:pt x="1239749" y="358543"/>
                </a:lnTo>
                <a:lnTo>
                  <a:pt x="1239749" y="359622"/>
                </a:lnTo>
                <a:lnTo>
                  <a:pt x="1242985" y="372705"/>
                </a:lnTo>
                <a:lnTo>
                  <a:pt x="1242985" y="374863"/>
                </a:lnTo>
                <a:cubicBezTo>
                  <a:pt x="1241547" y="376122"/>
                  <a:pt x="1240468" y="381202"/>
                  <a:pt x="1239749" y="390104"/>
                </a:cubicBezTo>
                <a:cubicBezTo>
                  <a:pt x="1238040" y="390104"/>
                  <a:pt x="1237006" y="391543"/>
                  <a:pt x="1236647" y="394420"/>
                </a:cubicBezTo>
                <a:lnTo>
                  <a:pt x="1239749" y="403187"/>
                </a:lnTo>
                <a:lnTo>
                  <a:pt x="1239749" y="406424"/>
                </a:lnTo>
                <a:lnTo>
                  <a:pt x="1237591" y="415056"/>
                </a:lnTo>
                <a:lnTo>
                  <a:pt x="1238670" y="419372"/>
                </a:lnTo>
                <a:lnTo>
                  <a:pt x="1238670" y="420451"/>
                </a:lnTo>
                <a:lnTo>
                  <a:pt x="1235567" y="424902"/>
                </a:lnTo>
                <a:lnTo>
                  <a:pt x="1238670" y="436771"/>
                </a:lnTo>
                <a:lnTo>
                  <a:pt x="1235567" y="445538"/>
                </a:lnTo>
                <a:cubicBezTo>
                  <a:pt x="1239074" y="448955"/>
                  <a:pt x="1240827" y="454350"/>
                  <a:pt x="1240827" y="461723"/>
                </a:cubicBezTo>
                <a:lnTo>
                  <a:pt x="1240827" y="473727"/>
                </a:lnTo>
                <a:lnTo>
                  <a:pt x="1238670" y="482359"/>
                </a:lnTo>
                <a:lnTo>
                  <a:pt x="1240827" y="507446"/>
                </a:lnTo>
                <a:lnTo>
                  <a:pt x="1238670" y="517157"/>
                </a:lnTo>
                <a:lnTo>
                  <a:pt x="1239749" y="520394"/>
                </a:lnTo>
                <a:lnTo>
                  <a:pt x="1238670" y="520394"/>
                </a:lnTo>
                <a:lnTo>
                  <a:pt x="1240827" y="532398"/>
                </a:lnTo>
                <a:lnTo>
                  <a:pt x="1238670" y="538872"/>
                </a:lnTo>
                <a:lnTo>
                  <a:pt x="1240827" y="541030"/>
                </a:lnTo>
                <a:lnTo>
                  <a:pt x="1240827" y="542109"/>
                </a:lnTo>
                <a:lnTo>
                  <a:pt x="1238670" y="544267"/>
                </a:lnTo>
                <a:lnTo>
                  <a:pt x="1237591" y="544267"/>
                </a:lnTo>
                <a:lnTo>
                  <a:pt x="1237591" y="539951"/>
                </a:lnTo>
                <a:lnTo>
                  <a:pt x="1234488" y="542109"/>
                </a:lnTo>
                <a:lnTo>
                  <a:pt x="1229093" y="536714"/>
                </a:lnTo>
                <a:lnTo>
                  <a:pt x="1229093" y="537793"/>
                </a:lnTo>
                <a:cubicBezTo>
                  <a:pt x="1233409" y="542289"/>
                  <a:pt x="1235567" y="545571"/>
                  <a:pt x="1235567" y="547639"/>
                </a:cubicBezTo>
                <a:lnTo>
                  <a:pt x="1235567" y="549797"/>
                </a:lnTo>
                <a:lnTo>
                  <a:pt x="1238670" y="547639"/>
                </a:lnTo>
                <a:lnTo>
                  <a:pt x="1239749" y="548718"/>
                </a:lnTo>
                <a:cubicBezTo>
                  <a:pt x="1238670" y="553753"/>
                  <a:pt x="1236557" y="558069"/>
                  <a:pt x="1233409" y="561666"/>
                </a:cubicBezTo>
                <a:lnTo>
                  <a:pt x="1232330" y="561666"/>
                </a:lnTo>
                <a:lnTo>
                  <a:pt x="1232330" y="558429"/>
                </a:lnTo>
                <a:lnTo>
                  <a:pt x="1231251" y="558429"/>
                </a:lnTo>
                <a:cubicBezTo>
                  <a:pt x="1231251" y="561486"/>
                  <a:pt x="1229814" y="564004"/>
                  <a:pt x="1226936" y="565982"/>
                </a:cubicBezTo>
                <a:cubicBezTo>
                  <a:pt x="1226936" y="570388"/>
                  <a:pt x="1222304" y="572950"/>
                  <a:pt x="1213044" y="573670"/>
                </a:cubicBezTo>
                <a:lnTo>
                  <a:pt x="1210886" y="575828"/>
                </a:lnTo>
                <a:lnTo>
                  <a:pt x="1209806" y="575828"/>
                </a:lnTo>
                <a:lnTo>
                  <a:pt x="1206705" y="573670"/>
                </a:lnTo>
                <a:lnTo>
                  <a:pt x="1199151" y="576907"/>
                </a:lnTo>
                <a:lnTo>
                  <a:pt x="1198072" y="575828"/>
                </a:lnTo>
                <a:lnTo>
                  <a:pt x="1196993" y="575828"/>
                </a:lnTo>
                <a:lnTo>
                  <a:pt x="1195914" y="576907"/>
                </a:lnTo>
                <a:lnTo>
                  <a:pt x="1194970" y="576907"/>
                </a:lnTo>
                <a:cubicBezTo>
                  <a:pt x="1183549" y="576008"/>
                  <a:pt x="1177841" y="574209"/>
                  <a:pt x="1177841" y="571512"/>
                </a:cubicBezTo>
                <a:lnTo>
                  <a:pt x="1179999" y="569354"/>
                </a:lnTo>
                <a:cubicBezTo>
                  <a:pt x="1177841" y="569354"/>
                  <a:pt x="1176042" y="566791"/>
                  <a:pt x="1174604" y="561666"/>
                </a:cubicBezTo>
                <a:lnTo>
                  <a:pt x="1175683" y="549797"/>
                </a:lnTo>
                <a:cubicBezTo>
                  <a:pt x="1177841" y="551415"/>
                  <a:pt x="1182831" y="553214"/>
                  <a:pt x="1190654" y="555192"/>
                </a:cubicBezTo>
                <a:lnTo>
                  <a:pt x="1193892" y="558429"/>
                </a:lnTo>
                <a:lnTo>
                  <a:pt x="1198072" y="557350"/>
                </a:lnTo>
                <a:lnTo>
                  <a:pt x="1198072" y="556271"/>
                </a:lnTo>
                <a:cubicBezTo>
                  <a:pt x="1194206" y="556271"/>
                  <a:pt x="1189575" y="554472"/>
                  <a:pt x="1184181" y="550876"/>
                </a:cubicBezTo>
                <a:cubicBezTo>
                  <a:pt x="1165656" y="547009"/>
                  <a:pt x="1156395" y="542648"/>
                  <a:pt x="1156395" y="537793"/>
                </a:cubicBezTo>
                <a:cubicBezTo>
                  <a:pt x="1144796" y="534196"/>
                  <a:pt x="1138772" y="530959"/>
                  <a:pt x="1138322" y="528082"/>
                </a:cubicBezTo>
                <a:lnTo>
                  <a:pt x="1138322" y="525924"/>
                </a:lnTo>
                <a:lnTo>
                  <a:pt x="1140345" y="523631"/>
                </a:lnTo>
                <a:lnTo>
                  <a:pt x="1143583" y="523631"/>
                </a:lnTo>
                <a:lnTo>
                  <a:pt x="1146819" y="525924"/>
                </a:lnTo>
                <a:lnTo>
                  <a:pt x="1157474" y="525924"/>
                </a:lnTo>
                <a:cubicBezTo>
                  <a:pt x="1160352" y="523676"/>
                  <a:pt x="1166060" y="521473"/>
                  <a:pt x="1174604" y="519315"/>
                </a:cubicBezTo>
                <a:lnTo>
                  <a:pt x="1175683" y="519315"/>
                </a:lnTo>
                <a:lnTo>
                  <a:pt x="1184181" y="522552"/>
                </a:lnTo>
                <a:lnTo>
                  <a:pt x="1189575" y="521473"/>
                </a:lnTo>
                <a:lnTo>
                  <a:pt x="1188496" y="500837"/>
                </a:lnTo>
                <a:lnTo>
                  <a:pt x="1190654" y="496521"/>
                </a:lnTo>
                <a:lnTo>
                  <a:pt x="1189575" y="482359"/>
                </a:lnTo>
                <a:lnTo>
                  <a:pt x="1192812" y="471569"/>
                </a:lnTo>
                <a:lnTo>
                  <a:pt x="1192812" y="464016"/>
                </a:lnTo>
                <a:cubicBezTo>
                  <a:pt x="1191374" y="461139"/>
                  <a:pt x="1189575" y="459700"/>
                  <a:pt x="1187417" y="459700"/>
                </a:cubicBezTo>
                <a:lnTo>
                  <a:pt x="1174604" y="461858"/>
                </a:lnTo>
                <a:lnTo>
                  <a:pt x="1135084" y="458486"/>
                </a:lnTo>
                <a:lnTo>
                  <a:pt x="1130769" y="459700"/>
                </a:lnTo>
                <a:lnTo>
                  <a:pt x="1127532" y="458486"/>
                </a:lnTo>
                <a:lnTo>
                  <a:pt x="1121194" y="462937"/>
                </a:lnTo>
                <a:lnTo>
                  <a:pt x="1116877" y="462937"/>
                </a:lnTo>
                <a:lnTo>
                  <a:pt x="1109460" y="460779"/>
                </a:lnTo>
                <a:cubicBezTo>
                  <a:pt x="1107840" y="476604"/>
                  <a:pt x="1104604" y="484517"/>
                  <a:pt x="1099749" y="484517"/>
                </a:cubicBezTo>
                <a:lnTo>
                  <a:pt x="1099749" y="486810"/>
                </a:lnTo>
                <a:lnTo>
                  <a:pt x="1102986" y="491126"/>
                </a:lnTo>
                <a:cubicBezTo>
                  <a:pt x="1102986" y="494723"/>
                  <a:pt x="1100153" y="500522"/>
                  <a:pt x="1094487" y="508525"/>
                </a:cubicBezTo>
                <a:cubicBezTo>
                  <a:pt x="1094487" y="513920"/>
                  <a:pt x="1092329" y="521878"/>
                  <a:pt x="1088014" y="532398"/>
                </a:cubicBezTo>
                <a:cubicBezTo>
                  <a:pt x="1088014" y="535994"/>
                  <a:pt x="1083743" y="539591"/>
                  <a:pt x="1075201" y="543188"/>
                </a:cubicBezTo>
                <a:cubicBezTo>
                  <a:pt x="1073043" y="550291"/>
                  <a:pt x="1069491" y="555731"/>
                  <a:pt x="1064546" y="559508"/>
                </a:cubicBezTo>
                <a:cubicBezTo>
                  <a:pt x="1064546" y="561306"/>
                  <a:pt x="1060274" y="565308"/>
                  <a:pt x="1051733" y="571512"/>
                </a:cubicBezTo>
                <a:lnTo>
                  <a:pt x="1035683" y="575828"/>
                </a:lnTo>
                <a:cubicBezTo>
                  <a:pt x="1034063" y="575828"/>
                  <a:pt x="1032984" y="574029"/>
                  <a:pt x="1032446" y="570433"/>
                </a:cubicBezTo>
                <a:cubicBezTo>
                  <a:pt x="1039368" y="553528"/>
                  <a:pt x="1044717" y="543727"/>
                  <a:pt x="1048495" y="541030"/>
                </a:cubicBezTo>
                <a:lnTo>
                  <a:pt x="1044180" y="534556"/>
                </a:lnTo>
                <a:cubicBezTo>
                  <a:pt x="1044180" y="530060"/>
                  <a:pt x="1048091" y="523541"/>
                  <a:pt x="1055914" y="514999"/>
                </a:cubicBezTo>
                <a:lnTo>
                  <a:pt x="1056992" y="497600"/>
                </a:lnTo>
                <a:lnTo>
                  <a:pt x="1056992" y="495442"/>
                </a:lnTo>
                <a:cubicBezTo>
                  <a:pt x="1061309" y="490946"/>
                  <a:pt x="1063466" y="486225"/>
                  <a:pt x="1063466" y="481280"/>
                </a:cubicBezTo>
                <a:lnTo>
                  <a:pt x="1062386" y="473727"/>
                </a:lnTo>
                <a:lnTo>
                  <a:pt x="1064546" y="468332"/>
                </a:lnTo>
                <a:lnTo>
                  <a:pt x="1063466" y="461723"/>
                </a:lnTo>
                <a:cubicBezTo>
                  <a:pt x="1064905" y="453810"/>
                  <a:pt x="1066659" y="448775"/>
                  <a:pt x="1068727" y="446617"/>
                </a:cubicBezTo>
                <a:lnTo>
                  <a:pt x="1068727" y="443245"/>
                </a:lnTo>
                <a:cubicBezTo>
                  <a:pt x="1066838" y="441447"/>
                  <a:pt x="1065444" y="436052"/>
                  <a:pt x="1064546" y="427060"/>
                </a:cubicBezTo>
                <a:lnTo>
                  <a:pt x="1065625" y="417214"/>
                </a:lnTo>
                <a:lnTo>
                  <a:pt x="1065625" y="408582"/>
                </a:lnTo>
                <a:cubicBezTo>
                  <a:pt x="1067692" y="405885"/>
                  <a:pt x="1068727" y="403322"/>
                  <a:pt x="1068727" y="400894"/>
                </a:cubicBezTo>
                <a:cubicBezTo>
                  <a:pt x="1066659" y="398197"/>
                  <a:pt x="1065625" y="395679"/>
                  <a:pt x="1065625" y="393341"/>
                </a:cubicBezTo>
                <a:lnTo>
                  <a:pt x="1065625" y="371626"/>
                </a:lnTo>
                <a:lnTo>
                  <a:pt x="1063466" y="362994"/>
                </a:lnTo>
                <a:lnTo>
                  <a:pt x="1068727" y="343437"/>
                </a:lnTo>
                <a:lnTo>
                  <a:pt x="1068727" y="342358"/>
                </a:lnTo>
                <a:cubicBezTo>
                  <a:pt x="1065939" y="339751"/>
                  <a:pt x="1063826" y="331388"/>
                  <a:pt x="1062386" y="317271"/>
                </a:cubicBezTo>
                <a:lnTo>
                  <a:pt x="1083698" y="314034"/>
                </a:lnTo>
                <a:lnTo>
                  <a:pt x="1088014" y="319429"/>
                </a:lnTo>
                <a:lnTo>
                  <a:pt x="1088014" y="324959"/>
                </a:lnTo>
                <a:lnTo>
                  <a:pt x="1089092" y="324959"/>
                </a:lnTo>
                <a:lnTo>
                  <a:pt x="1094487" y="323880"/>
                </a:lnTo>
                <a:cubicBezTo>
                  <a:pt x="1094487" y="325499"/>
                  <a:pt x="1097680" y="327297"/>
                  <a:pt x="1104064" y="329275"/>
                </a:cubicBezTo>
                <a:lnTo>
                  <a:pt x="1112562" y="326038"/>
                </a:lnTo>
                <a:lnTo>
                  <a:pt x="1117957" y="329275"/>
                </a:lnTo>
                <a:lnTo>
                  <a:pt x="1119035" y="328196"/>
                </a:lnTo>
                <a:lnTo>
                  <a:pt x="1128611" y="328196"/>
                </a:lnTo>
                <a:cubicBezTo>
                  <a:pt x="1142908" y="328556"/>
                  <a:pt x="1150056" y="329635"/>
                  <a:pt x="1150056" y="331433"/>
                </a:cubicBezTo>
                <a:lnTo>
                  <a:pt x="1157474" y="330354"/>
                </a:lnTo>
                <a:lnTo>
                  <a:pt x="1191733" y="330354"/>
                </a:lnTo>
                <a:cubicBezTo>
                  <a:pt x="1191733" y="327117"/>
                  <a:pt x="1197443" y="320598"/>
                  <a:pt x="1208863" y="310797"/>
                </a:cubicBezTo>
                <a:close/>
                <a:moveTo>
                  <a:pt x="3728046" y="310394"/>
                </a:moveTo>
                <a:lnTo>
                  <a:pt x="3730204" y="310394"/>
                </a:lnTo>
                <a:cubicBezTo>
                  <a:pt x="3737846" y="310933"/>
                  <a:pt x="3748502" y="317677"/>
                  <a:pt x="3762169" y="330625"/>
                </a:cubicBezTo>
                <a:cubicBezTo>
                  <a:pt x="3765586" y="330625"/>
                  <a:pt x="3768104" y="331344"/>
                  <a:pt x="3769722" y="332783"/>
                </a:cubicBezTo>
                <a:cubicBezTo>
                  <a:pt x="3769183" y="342045"/>
                  <a:pt x="3768104" y="346675"/>
                  <a:pt x="3766485" y="346675"/>
                </a:cubicBezTo>
                <a:lnTo>
                  <a:pt x="3761090" y="346675"/>
                </a:lnTo>
                <a:lnTo>
                  <a:pt x="3760011" y="351935"/>
                </a:lnTo>
                <a:lnTo>
                  <a:pt x="3760011" y="373246"/>
                </a:lnTo>
                <a:cubicBezTo>
                  <a:pt x="3760011" y="382507"/>
                  <a:pt x="3763248" y="387138"/>
                  <a:pt x="3769722" y="387138"/>
                </a:cubicBezTo>
                <a:cubicBezTo>
                  <a:pt x="3772509" y="395680"/>
                  <a:pt x="3779613" y="399951"/>
                  <a:pt x="3791033" y="399951"/>
                </a:cubicBezTo>
                <a:lnTo>
                  <a:pt x="3793191" y="403188"/>
                </a:lnTo>
                <a:lnTo>
                  <a:pt x="3793191" y="406290"/>
                </a:lnTo>
                <a:cubicBezTo>
                  <a:pt x="3793191" y="408988"/>
                  <a:pt x="3786762" y="411505"/>
                  <a:pt x="3773904" y="413843"/>
                </a:cubicBezTo>
                <a:lnTo>
                  <a:pt x="3764327" y="411685"/>
                </a:lnTo>
                <a:lnTo>
                  <a:pt x="3756909" y="412764"/>
                </a:lnTo>
                <a:lnTo>
                  <a:pt x="3749356" y="408448"/>
                </a:lnTo>
                <a:cubicBezTo>
                  <a:pt x="3749356" y="410606"/>
                  <a:pt x="3747603" y="411685"/>
                  <a:pt x="3744096" y="411685"/>
                </a:cubicBezTo>
                <a:lnTo>
                  <a:pt x="3744096" y="412764"/>
                </a:lnTo>
                <a:lnTo>
                  <a:pt x="3766485" y="426657"/>
                </a:lnTo>
                <a:lnTo>
                  <a:pt x="3768643" y="430838"/>
                </a:lnTo>
                <a:cubicBezTo>
                  <a:pt x="3765226" y="440099"/>
                  <a:pt x="3761315" y="444730"/>
                  <a:pt x="3756909" y="444730"/>
                </a:cubicBezTo>
                <a:lnTo>
                  <a:pt x="3756909" y="447967"/>
                </a:lnTo>
                <a:lnTo>
                  <a:pt x="3760011" y="451069"/>
                </a:lnTo>
                <a:lnTo>
                  <a:pt x="3759067" y="467119"/>
                </a:lnTo>
                <a:lnTo>
                  <a:pt x="3759067" y="470356"/>
                </a:lnTo>
                <a:lnTo>
                  <a:pt x="3760011" y="488430"/>
                </a:lnTo>
                <a:lnTo>
                  <a:pt x="3756909" y="491667"/>
                </a:lnTo>
                <a:lnTo>
                  <a:pt x="3761090" y="498006"/>
                </a:lnTo>
                <a:cubicBezTo>
                  <a:pt x="3761090" y="500703"/>
                  <a:pt x="3758977" y="506773"/>
                  <a:pt x="3754751" y="516214"/>
                </a:cubicBezTo>
                <a:cubicBezTo>
                  <a:pt x="3762214" y="521339"/>
                  <a:pt x="3767564" y="525925"/>
                  <a:pt x="3770801" y="529971"/>
                </a:cubicBezTo>
                <a:lnTo>
                  <a:pt x="3770801" y="531050"/>
                </a:lnTo>
                <a:cubicBezTo>
                  <a:pt x="3770801" y="532489"/>
                  <a:pt x="3768643" y="533568"/>
                  <a:pt x="3764327" y="534287"/>
                </a:cubicBezTo>
                <a:lnTo>
                  <a:pt x="3764327" y="535366"/>
                </a:lnTo>
                <a:cubicBezTo>
                  <a:pt x="3768913" y="543189"/>
                  <a:pt x="3773544" y="547100"/>
                  <a:pt x="3778220" y="547100"/>
                </a:cubicBezTo>
                <a:cubicBezTo>
                  <a:pt x="3778220" y="548899"/>
                  <a:pt x="3780692" y="550337"/>
                  <a:pt x="3785638" y="551416"/>
                </a:cubicBezTo>
                <a:cubicBezTo>
                  <a:pt x="3788515" y="553125"/>
                  <a:pt x="3789954" y="556317"/>
                  <a:pt x="3789954" y="560993"/>
                </a:cubicBezTo>
                <a:lnTo>
                  <a:pt x="3779299" y="565174"/>
                </a:lnTo>
                <a:lnTo>
                  <a:pt x="3777141" y="565174"/>
                </a:lnTo>
                <a:lnTo>
                  <a:pt x="3773904" y="563016"/>
                </a:lnTo>
                <a:cubicBezTo>
                  <a:pt x="3769857" y="566612"/>
                  <a:pt x="3765226" y="568411"/>
                  <a:pt x="3760011" y="568411"/>
                </a:cubicBezTo>
                <a:lnTo>
                  <a:pt x="3759067" y="568411"/>
                </a:lnTo>
                <a:cubicBezTo>
                  <a:pt x="3756190" y="566972"/>
                  <a:pt x="3754751" y="564859"/>
                  <a:pt x="3754751" y="562071"/>
                </a:cubicBezTo>
                <a:cubicBezTo>
                  <a:pt x="3752054" y="564140"/>
                  <a:pt x="3749581" y="565174"/>
                  <a:pt x="3747333" y="565174"/>
                </a:cubicBezTo>
                <a:lnTo>
                  <a:pt x="3734520" y="565174"/>
                </a:lnTo>
                <a:cubicBezTo>
                  <a:pt x="3732182" y="565174"/>
                  <a:pt x="3729664" y="566253"/>
                  <a:pt x="3726967" y="568411"/>
                </a:cubicBezTo>
                <a:lnTo>
                  <a:pt x="3724944" y="568411"/>
                </a:lnTo>
                <a:lnTo>
                  <a:pt x="3716312" y="566253"/>
                </a:lnTo>
                <a:lnTo>
                  <a:pt x="3713210" y="566253"/>
                </a:lnTo>
                <a:lnTo>
                  <a:pt x="3709973" y="568411"/>
                </a:lnTo>
                <a:lnTo>
                  <a:pt x="3704578" y="568411"/>
                </a:lnTo>
                <a:lnTo>
                  <a:pt x="3693922" y="565174"/>
                </a:lnTo>
                <a:lnTo>
                  <a:pt x="3681244" y="566253"/>
                </a:lnTo>
                <a:lnTo>
                  <a:pt x="3672612" y="563016"/>
                </a:lnTo>
                <a:lnTo>
                  <a:pt x="3670454" y="565174"/>
                </a:lnTo>
                <a:lnTo>
                  <a:pt x="3656697" y="565174"/>
                </a:lnTo>
                <a:cubicBezTo>
                  <a:pt x="3655618" y="565174"/>
                  <a:pt x="3654539" y="563780"/>
                  <a:pt x="3653460" y="560993"/>
                </a:cubicBezTo>
                <a:lnTo>
                  <a:pt x="3651302" y="560993"/>
                </a:lnTo>
                <a:lnTo>
                  <a:pt x="3651302" y="559914"/>
                </a:lnTo>
                <a:cubicBezTo>
                  <a:pt x="3646536" y="564140"/>
                  <a:pt x="3641545" y="566253"/>
                  <a:pt x="3636331" y="566253"/>
                </a:cubicBezTo>
                <a:lnTo>
                  <a:pt x="3631070" y="564095"/>
                </a:lnTo>
                <a:lnTo>
                  <a:pt x="3622573" y="565174"/>
                </a:lnTo>
                <a:lnTo>
                  <a:pt x="3620415" y="562071"/>
                </a:lnTo>
                <a:lnTo>
                  <a:pt x="3620415" y="559914"/>
                </a:lnTo>
                <a:cubicBezTo>
                  <a:pt x="3620415" y="558475"/>
                  <a:pt x="3621494" y="557755"/>
                  <a:pt x="3623652" y="557755"/>
                </a:cubicBezTo>
                <a:lnTo>
                  <a:pt x="3635386" y="558835"/>
                </a:lnTo>
                <a:lnTo>
                  <a:pt x="3637410" y="555598"/>
                </a:lnTo>
                <a:lnTo>
                  <a:pt x="3637410" y="554518"/>
                </a:lnTo>
                <a:lnTo>
                  <a:pt x="3635386" y="551416"/>
                </a:lnTo>
                <a:lnTo>
                  <a:pt x="3635386" y="540626"/>
                </a:lnTo>
                <a:cubicBezTo>
                  <a:pt x="3635386" y="536760"/>
                  <a:pt x="3633948" y="534287"/>
                  <a:pt x="3631070" y="533208"/>
                </a:cubicBezTo>
                <a:lnTo>
                  <a:pt x="3618257" y="535366"/>
                </a:lnTo>
                <a:lnTo>
                  <a:pt x="3609760" y="531050"/>
                </a:lnTo>
                <a:cubicBezTo>
                  <a:pt x="3603016" y="533208"/>
                  <a:pt x="3595194" y="534287"/>
                  <a:pt x="3586292" y="534287"/>
                </a:cubicBezTo>
                <a:lnTo>
                  <a:pt x="3579953" y="532129"/>
                </a:lnTo>
                <a:lnTo>
                  <a:pt x="3576716" y="534287"/>
                </a:lnTo>
                <a:lnTo>
                  <a:pt x="3571321" y="534287"/>
                </a:lnTo>
                <a:lnTo>
                  <a:pt x="3562823" y="533208"/>
                </a:lnTo>
                <a:lnTo>
                  <a:pt x="3554326" y="534287"/>
                </a:lnTo>
                <a:lnTo>
                  <a:pt x="3551089" y="529971"/>
                </a:lnTo>
                <a:lnTo>
                  <a:pt x="3551089" y="526869"/>
                </a:lnTo>
                <a:cubicBezTo>
                  <a:pt x="3551089" y="525610"/>
                  <a:pt x="3556439" y="524171"/>
                  <a:pt x="3567139" y="522553"/>
                </a:cubicBezTo>
                <a:lnTo>
                  <a:pt x="3574558" y="526869"/>
                </a:lnTo>
                <a:lnTo>
                  <a:pt x="3575637" y="526869"/>
                </a:lnTo>
                <a:lnTo>
                  <a:pt x="3578874" y="524711"/>
                </a:lnTo>
                <a:lnTo>
                  <a:pt x="3583055" y="524711"/>
                </a:lnTo>
                <a:lnTo>
                  <a:pt x="3594789" y="529027"/>
                </a:lnTo>
                <a:lnTo>
                  <a:pt x="3603286" y="524711"/>
                </a:lnTo>
                <a:lnTo>
                  <a:pt x="3608681" y="524711"/>
                </a:lnTo>
                <a:lnTo>
                  <a:pt x="3615020" y="526869"/>
                </a:lnTo>
                <a:lnTo>
                  <a:pt x="3621494" y="524711"/>
                </a:lnTo>
                <a:lnTo>
                  <a:pt x="3635386" y="524711"/>
                </a:lnTo>
                <a:lnTo>
                  <a:pt x="3633228" y="511898"/>
                </a:lnTo>
                <a:lnTo>
                  <a:pt x="3634307" y="510819"/>
                </a:lnTo>
                <a:lnTo>
                  <a:pt x="3634307" y="509740"/>
                </a:lnTo>
                <a:lnTo>
                  <a:pt x="3633228" y="506638"/>
                </a:lnTo>
                <a:lnTo>
                  <a:pt x="3634307" y="501243"/>
                </a:lnTo>
                <a:lnTo>
                  <a:pt x="3628912" y="499085"/>
                </a:lnTo>
                <a:lnTo>
                  <a:pt x="3624731" y="500164"/>
                </a:lnTo>
                <a:lnTo>
                  <a:pt x="3620415" y="498006"/>
                </a:lnTo>
                <a:lnTo>
                  <a:pt x="3615020" y="500164"/>
                </a:lnTo>
                <a:lnTo>
                  <a:pt x="3609760" y="499085"/>
                </a:lnTo>
                <a:cubicBezTo>
                  <a:pt x="3608321" y="504929"/>
                  <a:pt x="3605489" y="509560"/>
                  <a:pt x="3601263" y="512977"/>
                </a:cubicBezTo>
                <a:lnTo>
                  <a:pt x="3594789" y="511898"/>
                </a:lnTo>
                <a:lnTo>
                  <a:pt x="3578874" y="516214"/>
                </a:lnTo>
                <a:cubicBezTo>
                  <a:pt x="3564666" y="516214"/>
                  <a:pt x="3557563" y="512302"/>
                  <a:pt x="3557563" y="504480"/>
                </a:cubicBezTo>
                <a:lnTo>
                  <a:pt x="3557563" y="494904"/>
                </a:lnTo>
                <a:lnTo>
                  <a:pt x="3559586" y="488430"/>
                </a:lnTo>
                <a:lnTo>
                  <a:pt x="3557563" y="479933"/>
                </a:lnTo>
                <a:lnTo>
                  <a:pt x="3557563" y="468198"/>
                </a:lnTo>
                <a:cubicBezTo>
                  <a:pt x="3559631" y="465501"/>
                  <a:pt x="3560665" y="462309"/>
                  <a:pt x="3560665" y="458622"/>
                </a:cubicBezTo>
                <a:cubicBezTo>
                  <a:pt x="3557878" y="455745"/>
                  <a:pt x="3556484" y="448641"/>
                  <a:pt x="3556484" y="437312"/>
                </a:cubicBezTo>
                <a:lnTo>
                  <a:pt x="3557563" y="432996"/>
                </a:lnTo>
                <a:lnTo>
                  <a:pt x="3554326" y="423419"/>
                </a:lnTo>
                <a:lnTo>
                  <a:pt x="3554326" y="421261"/>
                </a:lnTo>
                <a:lnTo>
                  <a:pt x="3557563" y="414922"/>
                </a:lnTo>
                <a:lnTo>
                  <a:pt x="3556484" y="413843"/>
                </a:lnTo>
                <a:lnTo>
                  <a:pt x="3554326" y="413843"/>
                </a:lnTo>
                <a:lnTo>
                  <a:pt x="3550010" y="414922"/>
                </a:lnTo>
                <a:lnTo>
                  <a:pt x="3548931" y="413843"/>
                </a:lnTo>
                <a:lnTo>
                  <a:pt x="3547852" y="413843"/>
                </a:lnTo>
                <a:lnTo>
                  <a:pt x="3534095" y="414922"/>
                </a:lnTo>
                <a:cubicBezTo>
                  <a:pt x="3531217" y="411865"/>
                  <a:pt x="3529779" y="408988"/>
                  <a:pt x="3529779" y="406290"/>
                </a:cubicBezTo>
                <a:lnTo>
                  <a:pt x="3529779" y="405346"/>
                </a:lnTo>
                <a:cubicBezTo>
                  <a:pt x="3530498" y="403188"/>
                  <a:pt x="3532611" y="402109"/>
                  <a:pt x="3536118" y="402109"/>
                </a:cubicBezTo>
                <a:lnTo>
                  <a:pt x="3537197" y="402109"/>
                </a:lnTo>
                <a:lnTo>
                  <a:pt x="3547852" y="404267"/>
                </a:lnTo>
                <a:lnTo>
                  <a:pt x="3551089" y="403188"/>
                </a:lnTo>
                <a:lnTo>
                  <a:pt x="3569163" y="405346"/>
                </a:lnTo>
                <a:lnTo>
                  <a:pt x="3569163" y="403188"/>
                </a:lnTo>
                <a:cubicBezTo>
                  <a:pt x="3564756" y="403188"/>
                  <a:pt x="3561205" y="399636"/>
                  <a:pt x="3558507" y="392533"/>
                </a:cubicBezTo>
                <a:lnTo>
                  <a:pt x="3563902" y="384980"/>
                </a:lnTo>
                <a:lnTo>
                  <a:pt x="3563902" y="383901"/>
                </a:lnTo>
                <a:cubicBezTo>
                  <a:pt x="3560306" y="383901"/>
                  <a:pt x="3558507" y="381788"/>
                  <a:pt x="3558507" y="377562"/>
                </a:cubicBezTo>
                <a:lnTo>
                  <a:pt x="3558507" y="372167"/>
                </a:lnTo>
                <a:cubicBezTo>
                  <a:pt x="3558507" y="367221"/>
                  <a:pt x="3561025" y="364749"/>
                  <a:pt x="3566060" y="364749"/>
                </a:cubicBezTo>
                <a:lnTo>
                  <a:pt x="3566060" y="361512"/>
                </a:lnTo>
                <a:lnTo>
                  <a:pt x="3560665" y="362591"/>
                </a:lnTo>
                <a:lnTo>
                  <a:pt x="3559586" y="359489"/>
                </a:lnTo>
                <a:lnTo>
                  <a:pt x="3561744" y="355173"/>
                </a:lnTo>
                <a:lnTo>
                  <a:pt x="3560665" y="346675"/>
                </a:lnTo>
                <a:lnTo>
                  <a:pt x="3561744" y="343439"/>
                </a:lnTo>
                <a:cubicBezTo>
                  <a:pt x="3559586" y="343439"/>
                  <a:pt x="3558192" y="338088"/>
                  <a:pt x="3557563" y="327388"/>
                </a:cubicBezTo>
                <a:lnTo>
                  <a:pt x="3555405" y="325365"/>
                </a:lnTo>
                <a:lnTo>
                  <a:pt x="3555405" y="324286"/>
                </a:lnTo>
                <a:cubicBezTo>
                  <a:pt x="3557833" y="317183"/>
                  <a:pt x="3560306" y="313631"/>
                  <a:pt x="3562823" y="313631"/>
                </a:cubicBezTo>
                <a:lnTo>
                  <a:pt x="3592631" y="324286"/>
                </a:lnTo>
                <a:lnTo>
                  <a:pt x="3600184" y="329546"/>
                </a:lnTo>
                <a:lnTo>
                  <a:pt x="3626754" y="327388"/>
                </a:lnTo>
                <a:lnTo>
                  <a:pt x="3629991" y="330625"/>
                </a:lnTo>
                <a:lnTo>
                  <a:pt x="3629991" y="333862"/>
                </a:lnTo>
                <a:lnTo>
                  <a:pt x="3626754" y="338178"/>
                </a:lnTo>
                <a:lnTo>
                  <a:pt x="3621494" y="337099"/>
                </a:lnTo>
                <a:lnTo>
                  <a:pt x="3612997" y="337099"/>
                </a:lnTo>
                <a:lnTo>
                  <a:pt x="3611918" y="336020"/>
                </a:lnTo>
                <a:cubicBezTo>
                  <a:pt x="3608681" y="337459"/>
                  <a:pt x="3606882" y="338853"/>
                  <a:pt x="3606523" y="340201"/>
                </a:cubicBezTo>
                <a:lnTo>
                  <a:pt x="3610839" y="345596"/>
                </a:lnTo>
                <a:lnTo>
                  <a:pt x="3610839" y="355173"/>
                </a:lnTo>
                <a:lnTo>
                  <a:pt x="3618257" y="354094"/>
                </a:lnTo>
                <a:lnTo>
                  <a:pt x="3621494" y="354094"/>
                </a:lnTo>
                <a:lnTo>
                  <a:pt x="3631070" y="359489"/>
                </a:lnTo>
                <a:lnTo>
                  <a:pt x="3631070" y="361512"/>
                </a:lnTo>
                <a:lnTo>
                  <a:pt x="3624731" y="366907"/>
                </a:lnTo>
                <a:lnTo>
                  <a:pt x="3620415" y="366907"/>
                </a:lnTo>
                <a:cubicBezTo>
                  <a:pt x="3617538" y="366907"/>
                  <a:pt x="3613986" y="364794"/>
                  <a:pt x="3609760" y="360568"/>
                </a:cubicBezTo>
                <a:lnTo>
                  <a:pt x="3608681" y="360568"/>
                </a:lnTo>
                <a:lnTo>
                  <a:pt x="3606523" y="362591"/>
                </a:lnTo>
                <a:lnTo>
                  <a:pt x="3606523" y="367986"/>
                </a:lnTo>
                <a:cubicBezTo>
                  <a:pt x="3611379" y="378956"/>
                  <a:pt x="3615649" y="384980"/>
                  <a:pt x="3619336" y="386059"/>
                </a:cubicBezTo>
                <a:cubicBezTo>
                  <a:pt x="3622393" y="383272"/>
                  <a:pt x="3625225" y="381878"/>
                  <a:pt x="3627833" y="381878"/>
                </a:cubicBezTo>
                <a:lnTo>
                  <a:pt x="3643884" y="381878"/>
                </a:lnTo>
                <a:lnTo>
                  <a:pt x="3659799" y="378641"/>
                </a:lnTo>
                <a:lnTo>
                  <a:pt x="3672612" y="378641"/>
                </a:lnTo>
                <a:lnTo>
                  <a:pt x="3676928" y="379720"/>
                </a:lnTo>
                <a:lnTo>
                  <a:pt x="3680165" y="378641"/>
                </a:lnTo>
                <a:lnTo>
                  <a:pt x="3692843" y="380799"/>
                </a:lnTo>
                <a:cubicBezTo>
                  <a:pt x="3702104" y="379180"/>
                  <a:pt x="3706736" y="376663"/>
                  <a:pt x="3706736" y="373246"/>
                </a:cubicBezTo>
                <a:cubicBezTo>
                  <a:pt x="3706736" y="367581"/>
                  <a:pt x="3700351" y="364749"/>
                  <a:pt x="3687583" y="364749"/>
                </a:cubicBezTo>
                <a:lnTo>
                  <a:pt x="3676928" y="364749"/>
                </a:lnTo>
                <a:lnTo>
                  <a:pt x="3673691" y="366907"/>
                </a:lnTo>
                <a:lnTo>
                  <a:pt x="3661957" y="366907"/>
                </a:lnTo>
                <a:lnTo>
                  <a:pt x="3654539" y="363670"/>
                </a:lnTo>
                <a:lnTo>
                  <a:pt x="3643884" y="364749"/>
                </a:lnTo>
                <a:lnTo>
                  <a:pt x="3641726" y="361512"/>
                </a:lnTo>
                <a:cubicBezTo>
                  <a:pt x="3646311" y="356566"/>
                  <a:pt x="3653055" y="354094"/>
                  <a:pt x="3661957" y="354094"/>
                </a:cubicBezTo>
                <a:lnTo>
                  <a:pt x="3669510" y="354094"/>
                </a:lnTo>
                <a:cubicBezTo>
                  <a:pt x="3677962" y="356971"/>
                  <a:pt x="3685065" y="358410"/>
                  <a:pt x="3690820" y="358410"/>
                </a:cubicBezTo>
                <a:lnTo>
                  <a:pt x="3700396" y="357331"/>
                </a:lnTo>
                <a:lnTo>
                  <a:pt x="3703633" y="358410"/>
                </a:lnTo>
                <a:lnTo>
                  <a:pt x="3706736" y="349777"/>
                </a:lnTo>
                <a:lnTo>
                  <a:pt x="3706736" y="339122"/>
                </a:lnTo>
                <a:cubicBezTo>
                  <a:pt x="3706736" y="337953"/>
                  <a:pt x="3703543" y="336200"/>
                  <a:pt x="3697159" y="333862"/>
                </a:cubicBezTo>
                <a:lnTo>
                  <a:pt x="3691899" y="337099"/>
                </a:lnTo>
                <a:lnTo>
                  <a:pt x="3683267" y="337099"/>
                </a:lnTo>
                <a:lnTo>
                  <a:pt x="3683267" y="330625"/>
                </a:lnTo>
                <a:cubicBezTo>
                  <a:pt x="3683267" y="329186"/>
                  <a:pt x="3684346" y="328467"/>
                  <a:pt x="3686504" y="328467"/>
                </a:cubicBezTo>
                <a:lnTo>
                  <a:pt x="3702554" y="327388"/>
                </a:lnTo>
                <a:lnTo>
                  <a:pt x="3708894" y="328467"/>
                </a:lnTo>
                <a:lnTo>
                  <a:pt x="3713210" y="323207"/>
                </a:lnTo>
                <a:lnTo>
                  <a:pt x="3716312" y="323207"/>
                </a:lnTo>
                <a:cubicBezTo>
                  <a:pt x="3717750" y="323207"/>
                  <a:pt x="3718470" y="324286"/>
                  <a:pt x="3718470" y="326444"/>
                </a:cubicBezTo>
                <a:lnTo>
                  <a:pt x="3720628" y="326444"/>
                </a:lnTo>
                <a:lnTo>
                  <a:pt x="3720628" y="321049"/>
                </a:lnTo>
                <a:lnTo>
                  <a:pt x="3718470" y="317812"/>
                </a:lnTo>
                <a:lnTo>
                  <a:pt x="3718470" y="315789"/>
                </a:lnTo>
                <a:cubicBezTo>
                  <a:pt x="3721347" y="312192"/>
                  <a:pt x="3724539" y="310394"/>
                  <a:pt x="3728046" y="310394"/>
                </a:cubicBezTo>
                <a:close/>
                <a:moveTo>
                  <a:pt x="8156524" y="309588"/>
                </a:moveTo>
                <a:lnTo>
                  <a:pt x="8175137" y="310667"/>
                </a:lnTo>
                <a:lnTo>
                  <a:pt x="8176216" y="309588"/>
                </a:lnTo>
                <a:lnTo>
                  <a:pt x="8177295" y="309588"/>
                </a:lnTo>
                <a:lnTo>
                  <a:pt x="8193750" y="315117"/>
                </a:lnTo>
                <a:lnTo>
                  <a:pt x="8204674" y="310667"/>
                </a:lnTo>
                <a:lnTo>
                  <a:pt x="8206967" y="310667"/>
                </a:lnTo>
                <a:cubicBezTo>
                  <a:pt x="8214251" y="311206"/>
                  <a:pt x="8217892" y="313409"/>
                  <a:pt x="8217892" y="317275"/>
                </a:cubicBezTo>
                <a:cubicBezTo>
                  <a:pt x="8212048" y="325098"/>
                  <a:pt x="8208766" y="331662"/>
                  <a:pt x="8208046" y="336967"/>
                </a:cubicBezTo>
                <a:lnTo>
                  <a:pt x="8208046" y="342497"/>
                </a:lnTo>
                <a:cubicBezTo>
                  <a:pt x="8208046" y="343936"/>
                  <a:pt x="8212048" y="345734"/>
                  <a:pt x="8220050" y="347892"/>
                </a:cubicBezTo>
                <a:lnTo>
                  <a:pt x="8220050" y="348971"/>
                </a:lnTo>
                <a:lnTo>
                  <a:pt x="8221129" y="347892"/>
                </a:lnTo>
                <a:lnTo>
                  <a:pt x="8225580" y="347892"/>
                </a:lnTo>
                <a:lnTo>
                  <a:pt x="8227738" y="350050"/>
                </a:lnTo>
                <a:lnTo>
                  <a:pt x="8227738" y="353422"/>
                </a:lnTo>
                <a:cubicBezTo>
                  <a:pt x="8227738" y="355580"/>
                  <a:pt x="8219691" y="357738"/>
                  <a:pt x="8203595" y="359896"/>
                </a:cubicBezTo>
                <a:cubicBezTo>
                  <a:pt x="8202876" y="357738"/>
                  <a:pt x="8200718" y="356659"/>
                  <a:pt x="8197121" y="356659"/>
                </a:cubicBezTo>
                <a:lnTo>
                  <a:pt x="8188354" y="356659"/>
                </a:lnTo>
                <a:lnTo>
                  <a:pt x="8179588" y="363268"/>
                </a:lnTo>
                <a:lnTo>
                  <a:pt x="8178374" y="363268"/>
                </a:lnTo>
                <a:lnTo>
                  <a:pt x="8175137" y="361110"/>
                </a:lnTo>
                <a:lnTo>
                  <a:pt x="8174058" y="362189"/>
                </a:lnTo>
                <a:lnTo>
                  <a:pt x="8170821" y="372035"/>
                </a:lnTo>
                <a:cubicBezTo>
                  <a:pt x="8164976" y="376800"/>
                  <a:pt x="8162054" y="380083"/>
                  <a:pt x="8162054" y="381880"/>
                </a:cubicBezTo>
                <a:lnTo>
                  <a:pt x="8163133" y="382959"/>
                </a:lnTo>
                <a:lnTo>
                  <a:pt x="8176216" y="381880"/>
                </a:lnTo>
                <a:lnTo>
                  <a:pt x="8179588" y="381880"/>
                </a:lnTo>
                <a:lnTo>
                  <a:pt x="8180667" y="382959"/>
                </a:lnTo>
                <a:lnTo>
                  <a:pt x="8181746" y="382959"/>
                </a:lnTo>
                <a:lnTo>
                  <a:pt x="8183904" y="380802"/>
                </a:lnTo>
                <a:lnTo>
                  <a:pt x="8191592" y="380802"/>
                </a:lnTo>
                <a:cubicBezTo>
                  <a:pt x="8193030" y="380802"/>
                  <a:pt x="8193750" y="381880"/>
                  <a:pt x="8193750" y="384038"/>
                </a:cubicBezTo>
                <a:lnTo>
                  <a:pt x="8194828" y="385118"/>
                </a:lnTo>
                <a:lnTo>
                  <a:pt x="8195908" y="385118"/>
                </a:lnTo>
                <a:lnTo>
                  <a:pt x="8232054" y="380802"/>
                </a:lnTo>
                <a:lnTo>
                  <a:pt x="8235426" y="380802"/>
                </a:lnTo>
                <a:lnTo>
                  <a:pt x="8235426" y="377430"/>
                </a:lnTo>
                <a:cubicBezTo>
                  <a:pt x="8235426" y="376171"/>
                  <a:pt x="8228458" y="372889"/>
                  <a:pt x="8214520" y="367584"/>
                </a:cubicBezTo>
                <a:lnTo>
                  <a:pt x="8213441" y="366505"/>
                </a:lnTo>
                <a:lnTo>
                  <a:pt x="8213441" y="363268"/>
                </a:lnTo>
                <a:lnTo>
                  <a:pt x="8222208" y="365426"/>
                </a:lnTo>
                <a:cubicBezTo>
                  <a:pt x="8229312" y="360301"/>
                  <a:pt x="8234437" y="357738"/>
                  <a:pt x="8237584" y="357738"/>
                </a:cubicBezTo>
                <a:lnTo>
                  <a:pt x="8234347" y="353422"/>
                </a:lnTo>
                <a:lnTo>
                  <a:pt x="8234347" y="352343"/>
                </a:lnTo>
                <a:lnTo>
                  <a:pt x="8236505" y="350050"/>
                </a:lnTo>
                <a:lnTo>
                  <a:pt x="8238663" y="350050"/>
                </a:lnTo>
                <a:lnTo>
                  <a:pt x="8246351" y="355580"/>
                </a:lnTo>
                <a:lnTo>
                  <a:pt x="8246351" y="356659"/>
                </a:lnTo>
                <a:lnTo>
                  <a:pt x="8239742" y="356659"/>
                </a:lnTo>
                <a:cubicBezTo>
                  <a:pt x="8239742" y="357558"/>
                  <a:pt x="8251431" y="361200"/>
                  <a:pt x="8274810" y="367584"/>
                </a:cubicBezTo>
                <a:lnTo>
                  <a:pt x="8284656" y="373114"/>
                </a:lnTo>
                <a:lnTo>
                  <a:pt x="8284656" y="374193"/>
                </a:lnTo>
                <a:lnTo>
                  <a:pt x="8281419" y="380802"/>
                </a:lnTo>
                <a:cubicBezTo>
                  <a:pt x="8285195" y="376396"/>
                  <a:pt x="8288118" y="374193"/>
                  <a:pt x="8290186" y="374193"/>
                </a:cubicBezTo>
                <a:cubicBezTo>
                  <a:pt x="8295580" y="375991"/>
                  <a:pt x="8300661" y="382915"/>
                  <a:pt x="8305426" y="394963"/>
                </a:cubicBezTo>
                <a:lnTo>
                  <a:pt x="8304347" y="402651"/>
                </a:lnTo>
                <a:lnTo>
                  <a:pt x="8305426" y="414655"/>
                </a:lnTo>
                <a:cubicBezTo>
                  <a:pt x="8305426" y="422028"/>
                  <a:pt x="8302504" y="425715"/>
                  <a:pt x="8296660" y="425715"/>
                </a:cubicBezTo>
                <a:cubicBezTo>
                  <a:pt x="8289017" y="428592"/>
                  <a:pt x="8282812" y="430031"/>
                  <a:pt x="8278047" y="430031"/>
                </a:cubicBezTo>
                <a:cubicBezTo>
                  <a:pt x="8270943" y="426704"/>
                  <a:pt x="8265099" y="421579"/>
                  <a:pt x="8260513" y="414655"/>
                </a:cubicBezTo>
                <a:cubicBezTo>
                  <a:pt x="8254668" y="414655"/>
                  <a:pt x="8251746" y="409934"/>
                  <a:pt x="8251746" y="400493"/>
                </a:cubicBezTo>
                <a:cubicBezTo>
                  <a:pt x="8250667" y="400493"/>
                  <a:pt x="8249588" y="399009"/>
                  <a:pt x="8248509" y="396042"/>
                </a:cubicBezTo>
                <a:lnTo>
                  <a:pt x="8247430" y="394963"/>
                </a:lnTo>
                <a:lnTo>
                  <a:pt x="8242979" y="394963"/>
                </a:lnTo>
                <a:lnTo>
                  <a:pt x="8238663" y="402651"/>
                </a:lnTo>
                <a:lnTo>
                  <a:pt x="8235426" y="402651"/>
                </a:lnTo>
                <a:lnTo>
                  <a:pt x="8230975" y="401572"/>
                </a:lnTo>
                <a:lnTo>
                  <a:pt x="8224366" y="403730"/>
                </a:lnTo>
                <a:lnTo>
                  <a:pt x="8222208" y="403730"/>
                </a:lnTo>
                <a:lnTo>
                  <a:pt x="8221129" y="402651"/>
                </a:lnTo>
                <a:lnTo>
                  <a:pt x="8204674" y="407102"/>
                </a:lnTo>
                <a:lnTo>
                  <a:pt x="8199279" y="412497"/>
                </a:lnTo>
                <a:lnTo>
                  <a:pt x="8194828" y="412497"/>
                </a:lnTo>
                <a:cubicBezTo>
                  <a:pt x="8188444" y="412497"/>
                  <a:pt x="8181880" y="414700"/>
                  <a:pt x="8175137" y="419106"/>
                </a:cubicBezTo>
                <a:lnTo>
                  <a:pt x="8168528" y="421264"/>
                </a:lnTo>
                <a:lnTo>
                  <a:pt x="8156524" y="419106"/>
                </a:lnTo>
                <a:cubicBezTo>
                  <a:pt x="8148521" y="421624"/>
                  <a:pt x="8144520" y="423422"/>
                  <a:pt x="8144520" y="424501"/>
                </a:cubicBezTo>
                <a:lnTo>
                  <a:pt x="8144520" y="428952"/>
                </a:lnTo>
                <a:lnTo>
                  <a:pt x="8145599" y="428952"/>
                </a:lnTo>
                <a:lnTo>
                  <a:pt x="8154366" y="425715"/>
                </a:lnTo>
                <a:lnTo>
                  <a:pt x="8155445" y="425715"/>
                </a:lnTo>
                <a:lnTo>
                  <a:pt x="8164212" y="427873"/>
                </a:lnTo>
                <a:lnTo>
                  <a:pt x="8165291" y="427873"/>
                </a:lnTo>
                <a:lnTo>
                  <a:pt x="8174058" y="425715"/>
                </a:lnTo>
                <a:lnTo>
                  <a:pt x="8176216" y="425715"/>
                </a:lnTo>
                <a:lnTo>
                  <a:pt x="8193750" y="431110"/>
                </a:lnTo>
                <a:lnTo>
                  <a:pt x="8200358" y="428952"/>
                </a:lnTo>
                <a:cubicBezTo>
                  <a:pt x="8212048" y="431110"/>
                  <a:pt x="8217892" y="432908"/>
                  <a:pt x="8217892" y="434347"/>
                </a:cubicBezTo>
                <a:lnTo>
                  <a:pt x="8216813" y="435561"/>
                </a:lnTo>
                <a:lnTo>
                  <a:pt x="8216813" y="436640"/>
                </a:lnTo>
                <a:lnTo>
                  <a:pt x="8209125" y="435561"/>
                </a:lnTo>
                <a:lnTo>
                  <a:pt x="8192670" y="436640"/>
                </a:lnTo>
                <a:lnTo>
                  <a:pt x="8191592" y="435561"/>
                </a:lnTo>
                <a:lnTo>
                  <a:pt x="8190512" y="435561"/>
                </a:lnTo>
                <a:lnTo>
                  <a:pt x="8182825" y="438798"/>
                </a:lnTo>
                <a:cubicBezTo>
                  <a:pt x="8175002" y="435831"/>
                  <a:pt x="8164796" y="434347"/>
                  <a:pt x="8152208" y="434347"/>
                </a:cubicBezTo>
                <a:lnTo>
                  <a:pt x="8145599" y="435561"/>
                </a:lnTo>
                <a:lnTo>
                  <a:pt x="8147757" y="445407"/>
                </a:lnTo>
                <a:lnTo>
                  <a:pt x="8146678" y="446486"/>
                </a:lnTo>
                <a:lnTo>
                  <a:pt x="8147757" y="451881"/>
                </a:lnTo>
                <a:lnTo>
                  <a:pt x="8147757" y="458490"/>
                </a:lnTo>
                <a:lnTo>
                  <a:pt x="8162054" y="458490"/>
                </a:lnTo>
                <a:lnTo>
                  <a:pt x="8193750" y="462941"/>
                </a:lnTo>
                <a:cubicBezTo>
                  <a:pt x="8193750" y="461592"/>
                  <a:pt x="8202516" y="460468"/>
                  <a:pt x="8220050" y="459569"/>
                </a:cubicBezTo>
                <a:cubicBezTo>
                  <a:pt x="8221669" y="445002"/>
                  <a:pt x="8224951" y="437719"/>
                  <a:pt x="8229896" y="437719"/>
                </a:cubicBezTo>
                <a:lnTo>
                  <a:pt x="8229896" y="433268"/>
                </a:lnTo>
                <a:lnTo>
                  <a:pt x="8227738" y="430031"/>
                </a:lnTo>
                <a:lnTo>
                  <a:pt x="8232054" y="428952"/>
                </a:lnTo>
                <a:lnTo>
                  <a:pt x="8232054" y="427873"/>
                </a:lnTo>
                <a:lnTo>
                  <a:pt x="8226659" y="427873"/>
                </a:lnTo>
                <a:lnTo>
                  <a:pt x="8223287" y="428952"/>
                </a:lnTo>
                <a:lnTo>
                  <a:pt x="8223287" y="426794"/>
                </a:lnTo>
                <a:cubicBezTo>
                  <a:pt x="8232099" y="415824"/>
                  <a:pt x="8239427" y="410339"/>
                  <a:pt x="8245272" y="410339"/>
                </a:cubicBezTo>
                <a:lnTo>
                  <a:pt x="8246351" y="410339"/>
                </a:lnTo>
                <a:cubicBezTo>
                  <a:pt x="8252016" y="413216"/>
                  <a:pt x="8263705" y="422343"/>
                  <a:pt x="8281419" y="437719"/>
                </a:cubicBezTo>
                <a:lnTo>
                  <a:pt x="8281419" y="438798"/>
                </a:lnTo>
                <a:cubicBezTo>
                  <a:pt x="8275574" y="450667"/>
                  <a:pt x="8272652" y="465638"/>
                  <a:pt x="8272652" y="483712"/>
                </a:cubicBezTo>
                <a:lnTo>
                  <a:pt x="8275889" y="495716"/>
                </a:lnTo>
                <a:lnTo>
                  <a:pt x="8271573" y="505562"/>
                </a:lnTo>
                <a:cubicBezTo>
                  <a:pt x="8271573" y="515992"/>
                  <a:pt x="8273011" y="522916"/>
                  <a:pt x="8275889" y="526332"/>
                </a:cubicBezTo>
                <a:lnTo>
                  <a:pt x="8275889" y="528625"/>
                </a:lnTo>
                <a:cubicBezTo>
                  <a:pt x="8273011" y="535189"/>
                  <a:pt x="8271168" y="544675"/>
                  <a:pt x="8270359" y="557084"/>
                </a:cubicBezTo>
                <a:cubicBezTo>
                  <a:pt x="8261637" y="565806"/>
                  <a:pt x="8255073" y="570886"/>
                  <a:pt x="8250667" y="572325"/>
                </a:cubicBezTo>
                <a:lnTo>
                  <a:pt x="8240821" y="571246"/>
                </a:lnTo>
                <a:cubicBezTo>
                  <a:pt x="8240821" y="573134"/>
                  <a:pt x="8236460" y="575337"/>
                  <a:pt x="8227738" y="577855"/>
                </a:cubicBezTo>
                <a:cubicBezTo>
                  <a:pt x="8221714" y="577855"/>
                  <a:pt x="8216229" y="572730"/>
                  <a:pt x="8211283" y="562479"/>
                </a:cubicBezTo>
                <a:lnTo>
                  <a:pt x="8211283" y="561400"/>
                </a:lnTo>
                <a:lnTo>
                  <a:pt x="8212362" y="560321"/>
                </a:lnTo>
                <a:lnTo>
                  <a:pt x="8212362" y="559242"/>
                </a:lnTo>
                <a:cubicBezTo>
                  <a:pt x="8209485" y="559242"/>
                  <a:pt x="8208046" y="557039"/>
                  <a:pt x="8208046" y="552633"/>
                </a:cubicBezTo>
                <a:cubicBezTo>
                  <a:pt x="8200493" y="546249"/>
                  <a:pt x="8191367" y="540404"/>
                  <a:pt x="8180667" y="535099"/>
                </a:cubicBezTo>
                <a:lnTo>
                  <a:pt x="8180667" y="532941"/>
                </a:lnTo>
                <a:cubicBezTo>
                  <a:pt x="8180667" y="532042"/>
                  <a:pt x="8184308" y="530603"/>
                  <a:pt x="8191592" y="528625"/>
                </a:cubicBezTo>
                <a:lnTo>
                  <a:pt x="8197121" y="530783"/>
                </a:lnTo>
                <a:lnTo>
                  <a:pt x="8203595" y="528625"/>
                </a:lnTo>
                <a:lnTo>
                  <a:pt x="8204674" y="529704"/>
                </a:lnTo>
                <a:cubicBezTo>
                  <a:pt x="8204674" y="526737"/>
                  <a:pt x="8209440" y="524534"/>
                  <a:pt x="8218971" y="523095"/>
                </a:cubicBezTo>
                <a:lnTo>
                  <a:pt x="8222208" y="504483"/>
                </a:lnTo>
                <a:lnTo>
                  <a:pt x="8218971" y="503404"/>
                </a:lnTo>
                <a:lnTo>
                  <a:pt x="8210204" y="506641"/>
                </a:lnTo>
                <a:cubicBezTo>
                  <a:pt x="8205798" y="506641"/>
                  <a:pt x="8202876" y="504483"/>
                  <a:pt x="8201437" y="500167"/>
                </a:cubicBezTo>
                <a:lnTo>
                  <a:pt x="8177295" y="503404"/>
                </a:lnTo>
                <a:lnTo>
                  <a:pt x="8176216" y="503404"/>
                </a:lnTo>
                <a:lnTo>
                  <a:pt x="8166370" y="501245"/>
                </a:lnTo>
                <a:lnTo>
                  <a:pt x="8152208" y="502325"/>
                </a:lnTo>
                <a:lnTo>
                  <a:pt x="8148836" y="501245"/>
                </a:lnTo>
                <a:lnTo>
                  <a:pt x="8146678" y="504483"/>
                </a:lnTo>
                <a:cubicBezTo>
                  <a:pt x="8148117" y="507000"/>
                  <a:pt x="8149196" y="512125"/>
                  <a:pt x="8149915" y="519858"/>
                </a:cubicBezTo>
                <a:lnTo>
                  <a:pt x="8148836" y="520937"/>
                </a:lnTo>
                <a:lnTo>
                  <a:pt x="8147757" y="520937"/>
                </a:lnTo>
                <a:lnTo>
                  <a:pt x="8146678" y="519858"/>
                </a:lnTo>
                <a:lnTo>
                  <a:pt x="8143441" y="520937"/>
                </a:lnTo>
                <a:lnTo>
                  <a:pt x="8145599" y="523095"/>
                </a:lnTo>
                <a:lnTo>
                  <a:pt x="8142362" y="529704"/>
                </a:lnTo>
                <a:lnTo>
                  <a:pt x="8146678" y="534020"/>
                </a:lnTo>
                <a:lnTo>
                  <a:pt x="8146678" y="550475"/>
                </a:lnTo>
                <a:lnTo>
                  <a:pt x="8145599" y="551554"/>
                </a:lnTo>
                <a:lnTo>
                  <a:pt x="8146678" y="552633"/>
                </a:lnTo>
                <a:lnTo>
                  <a:pt x="8146678" y="558163"/>
                </a:lnTo>
                <a:lnTo>
                  <a:pt x="8147757" y="570167"/>
                </a:lnTo>
                <a:cubicBezTo>
                  <a:pt x="8145419" y="575292"/>
                  <a:pt x="8140698" y="577855"/>
                  <a:pt x="8133595" y="577855"/>
                </a:cubicBezTo>
                <a:cubicBezTo>
                  <a:pt x="8128830" y="577855"/>
                  <a:pt x="8123704" y="576776"/>
                  <a:pt x="8118219" y="574618"/>
                </a:cubicBezTo>
                <a:lnTo>
                  <a:pt x="8111610" y="576776"/>
                </a:lnTo>
                <a:lnTo>
                  <a:pt x="8105136" y="575697"/>
                </a:lnTo>
                <a:lnTo>
                  <a:pt x="8099606" y="576776"/>
                </a:lnTo>
                <a:lnTo>
                  <a:pt x="8098527" y="575697"/>
                </a:lnTo>
                <a:lnTo>
                  <a:pt x="8098527" y="570167"/>
                </a:lnTo>
                <a:lnTo>
                  <a:pt x="8094076" y="540629"/>
                </a:lnTo>
                <a:cubicBezTo>
                  <a:pt x="8097044" y="536763"/>
                  <a:pt x="8098527" y="533121"/>
                  <a:pt x="8098527" y="529704"/>
                </a:cubicBezTo>
                <a:lnTo>
                  <a:pt x="8099606" y="529704"/>
                </a:lnTo>
                <a:lnTo>
                  <a:pt x="8098527" y="528625"/>
                </a:lnTo>
                <a:lnTo>
                  <a:pt x="8098527" y="518779"/>
                </a:lnTo>
                <a:lnTo>
                  <a:pt x="8097448" y="513249"/>
                </a:lnTo>
                <a:lnTo>
                  <a:pt x="8103922" y="511091"/>
                </a:lnTo>
                <a:lnTo>
                  <a:pt x="8097448" y="504483"/>
                </a:lnTo>
                <a:lnTo>
                  <a:pt x="8099606" y="501245"/>
                </a:lnTo>
                <a:lnTo>
                  <a:pt x="8098527" y="479261"/>
                </a:lnTo>
                <a:lnTo>
                  <a:pt x="8098527" y="460648"/>
                </a:lnTo>
                <a:lnTo>
                  <a:pt x="8099606" y="459569"/>
                </a:lnTo>
                <a:cubicBezTo>
                  <a:pt x="8099606" y="445002"/>
                  <a:pt x="8096324" y="437719"/>
                  <a:pt x="8089760" y="437719"/>
                </a:cubicBezTo>
                <a:lnTo>
                  <a:pt x="8078836" y="444328"/>
                </a:lnTo>
                <a:lnTo>
                  <a:pt x="8072227" y="428952"/>
                </a:lnTo>
                <a:lnTo>
                  <a:pt x="8066697" y="403730"/>
                </a:lnTo>
                <a:cubicBezTo>
                  <a:pt x="8065258" y="403730"/>
                  <a:pt x="8062740" y="398650"/>
                  <a:pt x="8059144" y="388489"/>
                </a:cubicBezTo>
                <a:lnTo>
                  <a:pt x="8059144" y="386196"/>
                </a:lnTo>
                <a:lnTo>
                  <a:pt x="8063460" y="381880"/>
                </a:lnTo>
                <a:cubicBezTo>
                  <a:pt x="8078836" y="383859"/>
                  <a:pt x="8086524" y="386421"/>
                  <a:pt x="8086524" y="389568"/>
                </a:cubicBezTo>
                <a:lnTo>
                  <a:pt x="8086524" y="390647"/>
                </a:lnTo>
                <a:lnTo>
                  <a:pt x="8089760" y="388489"/>
                </a:lnTo>
                <a:lnTo>
                  <a:pt x="8098527" y="389568"/>
                </a:lnTo>
                <a:lnTo>
                  <a:pt x="8102844" y="385118"/>
                </a:lnTo>
                <a:lnTo>
                  <a:pt x="8112689" y="386196"/>
                </a:lnTo>
                <a:cubicBezTo>
                  <a:pt x="8115117" y="386196"/>
                  <a:pt x="8118040" y="379273"/>
                  <a:pt x="8121456" y="365426"/>
                </a:cubicBezTo>
                <a:lnTo>
                  <a:pt x="8121456" y="361110"/>
                </a:lnTo>
                <a:lnTo>
                  <a:pt x="8110531" y="356659"/>
                </a:lnTo>
                <a:lnTo>
                  <a:pt x="8109452" y="356659"/>
                </a:lnTo>
                <a:lnTo>
                  <a:pt x="8098527" y="359896"/>
                </a:lnTo>
                <a:cubicBezTo>
                  <a:pt x="8096100" y="359896"/>
                  <a:pt x="8093537" y="358457"/>
                  <a:pt x="8090840" y="355580"/>
                </a:cubicBezTo>
                <a:lnTo>
                  <a:pt x="8086524" y="356659"/>
                </a:lnTo>
                <a:lnTo>
                  <a:pt x="8075464" y="355580"/>
                </a:lnTo>
                <a:cubicBezTo>
                  <a:pt x="8075464" y="357738"/>
                  <a:pt x="8072182" y="359581"/>
                  <a:pt x="8065618" y="361110"/>
                </a:cubicBezTo>
                <a:lnTo>
                  <a:pt x="8053614" y="351129"/>
                </a:lnTo>
                <a:lnTo>
                  <a:pt x="8053614" y="350050"/>
                </a:lnTo>
                <a:lnTo>
                  <a:pt x="8057930" y="345734"/>
                </a:lnTo>
                <a:lnTo>
                  <a:pt x="8059144" y="345734"/>
                </a:lnTo>
                <a:lnTo>
                  <a:pt x="8065618" y="353422"/>
                </a:lnTo>
                <a:lnTo>
                  <a:pt x="8066697" y="353422"/>
                </a:lnTo>
                <a:cubicBezTo>
                  <a:pt x="8069664" y="348296"/>
                  <a:pt x="8072227" y="345734"/>
                  <a:pt x="8074385" y="345734"/>
                </a:cubicBezTo>
                <a:cubicBezTo>
                  <a:pt x="8080949" y="347712"/>
                  <a:pt x="8084231" y="349151"/>
                  <a:pt x="8084231" y="350050"/>
                </a:cubicBezTo>
                <a:lnTo>
                  <a:pt x="8085310" y="348971"/>
                </a:lnTo>
                <a:lnTo>
                  <a:pt x="8087602" y="348971"/>
                </a:lnTo>
                <a:lnTo>
                  <a:pt x="8090840" y="351129"/>
                </a:lnTo>
                <a:lnTo>
                  <a:pt x="8091918" y="351129"/>
                </a:lnTo>
                <a:lnTo>
                  <a:pt x="8090840" y="350050"/>
                </a:lnTo>
                <a:lnTo>
                  <a:pt x="8090840" y="347892"/>
                </a:lnTo>
                <a:lnTo>
                  <a:pt x="8092998" y="345734"/>
                </a:lnTo>
                <a:lnTo>
                  <a:pt x="8103922" y="345734"/>
                </a:lnTo>
                <a:cubicBezTo>
                  <a:pt x="8106890" y="349331"/>
                  <a:pt x="8109452" y="351129"/>
                  <a:pt x="8111610" y="351129"/>
                </a:cubicBezTo>
                <a:lnTo>
                  <a:pt x="8118219" y="345734"/>
                </a:lnTo>
                <a:lnTo>
                  <a:pt x="8126986" y="345734"/>
                </a:lnTo>
                <a:lnTo>
                  <a:pt x="8133595" y="347892"/>
                </a:lnTo>
                <a:lnTo>
                  <a:pt x="8143441" y="346813"/>
                </a:lnTo>
                <a:lnTo>
                  <a:pt x="8144520" y="346813"/>
                </a:lnTo>
                <a:lnTo>
                  <a:pt x="8145599" y="347892"/>
                </a:lnTo>
                <a:cubicBezTo>
                  <a:pt x="8151084" y="345194"/>
                  <a:pt x="8154006" y="342992"/>
                  <a:pt x="8154366" y="341283"/>
                </a:cubicBezTo>
                <a:lnTo>
                  <a:pt x="8151129" y="334809"/>
                </a:lnTo>
                <a:lnTo>
                  <a:pt x="8153287" y="328200"/>
                </a:lnTo>
                <a:lnTo>
                  <a:pt x="8149915" y="317275"/>
                </a:lnTo>
                <a:cubicBezTo>
                  <a:pt x="8151264" y="313948"/>
                  <a:pt x="8153467" y="311386"/>
                  <a:pt x="8156524" y="309588"/>
                </a:cubicBezTo>
                <a:close/>
                <a:moveTo>
                  <a:pt x="6734447" y="306520"/>
                </a:moveTo>
                <a:cubicBezTo>
                  <a:pt x="6737906" y="306520"/>
                  <a:pt x="6749583" y="310454"/>
                  <a:pt x="6769478" y="318322"/>
                </a:cubicBezTo>
                <a:cubicBezTo>
                  <a:pt x="6782445" y="322548"/>
                  <a:pt x="6788928" y="326522"/>
                  <a:pt x="6788928" y="330243"/>
                </a:cubicBezTo>
                <a:lnTo>
                  <a:pt x="6788928" y="334515"/>
                </a:lnTo>
                <a:lnTo>
                  <a:pt x="6784966" y="338231"/>
                </a:lnTo>
                <a:lnTo>
                  <a:pt x="6778249" y="337173"/>
                </a:lnTo>
                <a:cubicBezTo>
                  <a:pt x="6759564" y="347421"/>
                  <a:pt x="6747102" y="356980"/>
                  <a:pt x="6740864" y="365853"/>
                </a:cubicBezTo>
                <a:cubicBezTo>
                  <a:pt x="6738327" y="367280"/>
                  <a:pt x="6736425" y="368618"/>
                  <a:pt x="6735156" y="369869"/>
                </a:cubicBezTo>
                <a:lnTo>
                  <a:pt x="6733886" y="372197"/>
                </a:lnTo>
                <a:lnTo>
                  <a:pt x="6738506" y="370658"/>
                </a:lnTo>
                <a:lnTo>
                  <a:pt x="6743264" y="370658"/>
                </a:lnTo>
                <a:lnTo>
                  <a:pt x="6746876" y="374959"/>
                </a:lnTo>
                <a:cubicBezTo>
                  <a:pt x="6745030" y="379925"/>
                  <a:pt x="6742885" y="382714"/>
                  <a:pt x="6740440" y="383325"/>
                </a:cubicBezTo>
                <a:lnTo>
                  <a:pt x="6730678" y="383325"/>
                </a:lnTo>
                <a:lnTo>
                  <a:pt x="6718618" y="385441"/>
                </a:lnTo>
                <a:lnTo>
                  <a:pt x="6707347" y="381210"/>
                </a:lnTo>
                <a:lnTo>
                  <a:pt x="6696958" y="385441"/>
                </a:lnTo>
                <a:lnTo>
                  <a:pt x="6690532" y="383325"/>
                </a:lnTo>
                <a:lnTo>
                  <a:pt x="6682574" y="386499"/>
                </a:lnTo>
                <a:lnTo>
                  <a:pt x="6667428" y="385441"/>
                </a:lnTo>
                <a:lnTo>
                  <a:pt x="6665403" y="387557"/>
                </a:lnTo>
                <a:lnTo>
                  <a:pt x="6663112" y="387557"/>
                </a:lnTo>
                <a:cubicBezTo>
                  <a:pt x="6660028" y="387557"/>
                  <a:pt x="6656950" y="386147"/>
                  <a:pt x="6653877" y="383325"/>
                </a:cubicBezTo>
                <a:lnTo>
                  <a:pt x="6642561" y="384383"/>
                </a:lnTo>
                <a:lnTo>
                  <a:pt x="6642561" y="379048"/>
                </a:lnTo>
                <a:lnTo>
                  <a:pt x="6640276" y="382268"/>
                </a:lnTo>
                <a:lnTo>
                  <a:pt x="6634358" y="382268"/>
                </a:lnTo>
                <a:lnTo>
                  <a:pt x="6628106" y="380284"/>
                </a:lnTo>
                <a:cubicBezTo>
                  <a:pt x="6627181" y="383017"/>
                  <a:pt x="6625538" y="384383"/>
                  <a:pt x="6623174" y="384383"/>
                </a:cubicBezTo>
                <a:lnTo>
                  <a:pt x="6622117" y="384383"/>
                </a:lnTo>
                <a:cubicBezTo>
                  <a:pt x="6617313" y="384383"/>
                  <a:pt x="6613989" y="382342"/>
                  <a:pt x="6612146" y="378259"/>
                </a:cubicBezTo>
                <a:lnTo>
                  <a:pt x="6612146" y="374333"/>
                </a:lnTo>
                <a:lnTo>
                  <a:pt x="6615671" y="370964"/>
                </a:lnTo>
                <a:lnTo>
                  <a:pt x="6614186" y="369015"/>
                </a:lnTo>
                <a:cubicBezTo>
                  <a:pt x="6613531" y="367781"/>
                  <a:pt x="6613204" y="366600"/>
                  <a:pt x="6613204" y="365474"/>
                </a:cubicBezTo>
                <a:lnTo>
                  <a:pt x="6606380" y="365474"/>
                </a:lnTo>
                <a:cubicBezTo>
                  <a:pt x="6603490" y="365474"/>
                  <a:pt x="6601181" y="361057"/>
                  <a:pt x="6599451" y="352224"/>
                </a:cubicBezTo>
                <a:lnTo>
                  <a:pt x="6600509" y="347634"/>
                </a:lnTo>
                <a:lnTo>
                  <a:pt x="6600509" y="345501"/>
                </a:lnTo>
                <a:cubicBezTo>
                  <a:pt x="6596636" y="335529"/>
                  <a:pt x="6594032" y="329932"/>
                  <a:pt x="6592699" y="328709"/>
                </a:cubicBezTo>
                <a:cubicBezTo>
                  <a:pt x="6588120" y="328709"/>
                  <a:pt x="6585831" y="326265"/>
                  <a:pt x="6585831" y="321378"/>
                </a:cubicBezTo>
                <a:cubicBezTo>
                  <a:pt x="6588080" y="314294"/>
                  <a:pt x="6591219" y="310752"/>
                  <a:pt x="6595249" y="310752"/>
                </a:cubicBezTo>
                <a:lnTo>
                  <a:pt x="6616947" y="318025"/>
                </a:lnTo>
                <a:lnTo>
                  <a:pt x="6622784" y="315909"/>
                </a:lnTo>
                <a:lnTo>
                  <a:pt x="6625233" y="315909"/>
                </a:lnTo>
                <a:cubicBezTo>
                  <a:pt x="6639766" y="327844"/>
                  <a:pt x="6647032" y="335263"/>
                  <a:pt x="6647032" y="338167"/>
                </a:cubicBezTo>
                <a:lnTo>
                  <a:pt x="6645975" y="352976"/>
                </a:lnTo>
                <a:lnTo>
                  <a:pt x="6645975" y="355649"/>
                </a:lnTo>
                <a:cubicBezTo>
                  <a:pt x="6642537" y="358557"/>
                  <a:pt x="6640818" y="362007"/>
                  <a:pt x="6640818" y="365998"/>
                </a:cubicBezTo>
                <a:cubicBezTo>
                  <a:pt x="6636694" y="369880"/>
                  <a:pt x="6632224" y="371821"/>
                  <a:pt x="6627406" y="371821"/>
                </a:cubicBezTo>
                <a:lnTo>
                  <a:pt x="6625168" y="371821"/>
                </a:lnTo>
                <a:lnTo>
                  <a:pt x="6624481" y="370763"/>
                </a:lnTo>
                <a:lnTo>
                  <a:pt x="6621858" y="371518"/>
                </a:lnTo>
                <a:lnTo>
                  <a:pt x="6630420" y="372774"/>
                </a:lnTo>
                <a:lnTo>
                  <a:pt x="6634477" y="371716"/>
                </a:lnTo>
                <a:lnTo>
                  <a:pt x="6636991" y="371716"/>
                </a:lnTo>
                <a:lnTo>
                  <a:pt x="6642561" y="378095"/>
                </a:lnTo>
                <a:lnTo>
                  <a:pt x="6642561" y="376449"/>
                </a:lnTo>
                <a:lnTo>
                  <a:pt x="6648352" y="370658"/>
                </a:lnTo>
                <a:lnTo>
                  <a:pt x="6651802" y="370658"/>
                </a:lnTo>
                <a:lnTo>
                  <a:pt x="6661192" y="372774"/>
                </a:lnTo>
                <a:lnTo>
                  <a:pt x="6669194" y="371716"/>
                </a:lnTo>
                <a:lnTo>
                  <a:pt x="6673154" y="375815"/>
                </a:lnTo>
                <a:cubicBezTo>
                  <a:pt x="6675065" y="372377"/>
                  <a:pt x="6678726" y="370658"/>
                  <a:pt x="6684138" y="370658"/>
                </a:cubicBezTo>
                <a:lnTo>
                  <a:pt x="6687070" y="370658"/>
                </a:lnTo>
                <a:lnTo>
                  <a:pt x="6698591" y="371716"/>
                </a:lnTo>
                <a:lnTo>
                  <a:pt x="6705155" y="369600"/>
                </a:lnTo>
                <a:lnTo>
                  <a:pt x="6705640" y="370658"/>
                </a:lnTo>
                <a:lnTo>
                  <a:pt x="6705640" y="372297"/>
                </a:lnTo>
                <a:cubicBezTo>
                  <a:pt x="6705640" y="368930"/>
                  <a:pt x="6706081" y="366404"/>
                  <a:pt x="6706962" y="364720"/>
                </a:cubicBezTo>
                <a:lnTo>
                  <a:pt x="6709872" y="362868"/>
                </a:lnTo>
                <a:lnTo>
                  <a:pt x="6709872" y="362544"/>
                </a:lnTo>
                <a:cubicBezTo>
                  <a:pt x="6711894" y="351432"/>
                  <a:pt x="6716434" y="338310"/>
                  <a:pt x="6723492" y="323177"/>
                </a:cubicBezTo>
                <a:lnTo>
                  <a:pt x="6718335" y="316514"/>
                </a:lnTo>
                <a:lnTo>
                  <a:pt x="6718335" y="313449"/>
                </a:lnTo>
                <a:cubicBezTo>
                  <a:pt x="6718335" y="309282"/>
                  <a:pt x="6723706" y="306973"/>
                  <a:pt x="6734447" y="306520"/>
                </a:cubicBezTo>
                <a:close/>
                <a:moveTo>
                  <a:pt x="4073979" y="306255"/>
                </a:moveTo>
                <a:lnTo>
                  <a:pt x="4074120" y="306801"/>
                </a:lnTo>
                <a:lnTo>
                  <a:pt x="4076044" y="306255"/>
                </a:lnTo>
                <a:cubicBezTo>
                  <a:pt x="4079343" y="306255"/>
                  <a:pt x="4080992" y="308155"/>
                  <a:pt x="4080992" y="311956"/>
                </a:cubicBezTo>
                <a:lnTo>
                  <a:pt x="4082520" y="312470"/>
                </a:lnTo>
                <a:lnTo>
                  <a:pt x="4083370" y="311412"/>
                </a:lnTo>
                <a:lnTo>
                  <a:pt x="4085565" y="311412"/>
                </a:lnTo>
                <a:cubicBezTo>
                  <a:pt x="4089695" y="311412"/>
                  <a:pt x="4096176" y="315243"/>
                  <a:pt x="4105009" y="322904"/>
                </a:cubicBezTo>
                <a:lnTo>
                  <a:pt x="4107070" y="323711"/>
                </a:lnTo>
                <a:lnTo>
                  <a:pt x="4107835" y="322653"/>
                </a:lnTo>
                <a:lnTo>
                  <a:pt x="4110031" y="322653"/>
                </a:lnTo>
                <a:cubicBezTo>
                  <a:pt x="4118629" y="322653"/>
                  <a:pt x="4125259" y="325649"/>
                  <a:pt x="4129921" y="331641"/>
                </a:cubicBezTo>
                <a:lnTo>
                  <a:pt x="4129921" y="336794"/>
                </a:lnTo>
                <a:lnTo>
                  <a:pt x="4116037" y="349904"/>
                </a:lnTo>
                <a:lnTo>
                  <a:pt x="4117095" y="353464"/>
                </a:lnTo>
                <a:cubicBezTo>
                  <a:pt x="4112626" y="362717"/>
                  <a:pt x="4107639" y="370361"/>
                  <a:pt x="4102134" y="376395"/>
                </a:cubicBezTo>
                <a:lnTo>
                  <a:pt x="4099866" y="378062"/>
                </a:lnTo>
                <a:lnTo>
                  <a:pt x="4102743" y="378062"/>
                </a:lnTo>
                <a:cubicBezTo>
                  <a:pt x="4105554" y="380967"/>
                  <a:pt x="4110791" y="383167"/>
                  <a:pt x="4118452" y="384662"/>
                </a:cubicBezTo>
                <a:cubicBezTo>
                  <a:pt x="4120021" y="388461"/>
                  <a:pt x="4122352" y="390360"/>
                  <a:pt x="4125444" y="390360"/>
                </a:cubicBezTo>
                <a:cubicBezTo>
                  <a:pt x="4132763" y="393183"/>
                  <a:pt x="4137781" y="398046"/>
                  <a:pt x="4140500" y="404948"/>
                </a:cubicBezTo>
                <a:lnTo>
                  <a:pt x="4140500" y="411043"/>
                </a:lnTo>
                <a:cubicBezTo>
                  <a:pt x="4139220" y="413732"/>
                  <a:pt x="4133225" y="418816"/>
                  <a:pt x="4122515" y="426294"/>
                </a:cubicBezTo>
                <a:cubicBezTo>
                  <a:pt x="4122515" y="431774"/>
                  <a:pt x="4118587" y="434901"/>
                  <a:pt x="4110730" y="435677"/>
                </a:cubicBezTo>
                <a:cubicBezTo>
                  <a:pt x="4108617" y="439293"/>
                  <a:pt x="4105612" y="443197"/>
                  <a:pt x="4101713" y="447389"/>
                </a:cubicBezTo>
                <a:lnTo>
                  <a:pt x="4088819" y="459446"/>
                </a:lnTo>
                <a:lnTo>
                  <a:pt x="4095797" y="456083"/>
                </a:lnTo>
                <a:lnTo>
                  <a:pt x="4098794" y="459126"/>
                </a:lnTo>
                <a:lnTo>
                  <a:pt x="4101580" y="457141"/>
                </a:lnTo>
                <a:lnTo>
                  <a:pt x="4102043" y="459126"/>
                </a:lnTo>
                <a:cubicBezTo>
                  <a:pt x="4102043" y="456392"/>
                  <a:pt x="4105286" y="455025"/>
                  <a:pt x="4111771" y="455025"/>
                </a:cubicBezTo>
                <a:lnTo>
                  <a:pt x="4125562" y="456083"/>
                </a:lnTo>
                <a:lnTo>
                  <a:pt x="4132032" y="453967"/>
                </a:lnTo>
                <a:lnTo>
                  <a:pt x="4133235" y="454988"/>
                </a:lnTo>
                <a:lnTo>
                  <a:pt x="4130738" y="445777"/>
                </a:lnTo>
                <a:cubicBezTo>
                  <a:pt x="4130738" y="440263"/>
                  <a:pt x="4136012" y="437176"/>
                  <a:pt x="4146559" y="436516"/>
                </a:cubicBezTo>
                <a:cubicBezTo>
                  <a:pt x="4150835" y="438134"/>
                  <a:pt x="4154150" y="440883"/>
                  <a:pt x="4156502" y="444764"/>
                </a:cubicBezTo>
                <a:lnTo>
                  <a:pt x="4156502" y="448507"/>
                </a:lnTo>
                <a:lnTo>
                  <a:pt x="4151728" y="453280"/>
                </a:lnTo>
                <a:lnTo>
                  <a:pt x="4150955" y="453280"/>
                </a:lnTo>
                <a:lnTo>
                  <a:pt x="4151634" y="453751"/>
                </a:lnTo>
                <a:lnTo>
                  <a:pt x="4157210" y="449868"/>
                </a:lnTo>
                <a:cubicBezTo>
                  <a:pt x="4161911" y="450103"/>
                  <a:pt x="4165437" y="450651"/>
                  <a:pt x="4167787" y="451510"/>
                </a:cubicBezTo>
                <a:lnTo>
                  <a:pt x="4170744" y="454458"/>
                </a:lnTo>
                <a:lnTo>
                  <a:pt x="4173011" y="453042"/>
                </a:lnTo>
                <a:lnTo>
                  <a:pt x="4179899" y="453042"/>
                </a:lnTo>
                <a:lnTo>
                  <a:pt x="4185167" y="457141"/>
                </a:lnTo>
                <a:lnTo>
                  <a:pt x="4185460" y="456083"/>
                </a:lnTo>
                <a:lnTo>
                  <a:pt x="4216612" y="456083"/>
                </a:lnTo>
                <a:lnTo>
                  <a:pt x="4225077" y="458068"/>
                </a:lnTo>
                <a:cubicBezTo>
                  <a:pt x="4230166" y="458068"/>
                  <a:pt x="4233863" y="453291"/>
                  <a:pt x="4236169" y="443735"/>
                </a:cubicBezTo>
                <a:lnTo>
                  <a:pt x="4244238" y="438627"/>
                </a:lnTo>
                <a:lnTo>
                  <a:pt x="4247560" y="439212"/>
                </a:lnTo>
                <a:lnTo>
                  <a:pt x="4250337" y="438627"/>
                </a:lnTo>
                <a:lnTo>
                  <a:pt x="4253709" y="438627"/>
                </a:lnTo>
                <a:lnTo>
                  <a:pt x="4260225" y="445957"/>
                </a:lnTo>
                <a:cubicBezTo>
                  <a:pt x="4275358" y="448025"/>
                  <a:pt x="4282924" y="452532"/>
                  <a:pt x="4282924" y="459478"/>
                </a:cubicBezTo>
                <a:cubicBezTo>
                  <a:pt x="4285040" y="461064"/>
                  <a:pt x="4286098" y="463918"/>
                  <a:pt x="4286098" y="468038"/>
                </a:cubicBezTo>
                <a:lnTo>
                  <a:pt x="4286098" y="471164"/>
                </a:lnTo>
                <a:cubicBezTo>
                  <a:pt x="4279662" y="476983"/>
                  <a:pt x="4276444" y="484141"/>
                  <a:pt x="4276444" y="492638"/>
                </a:cubicBezTo>
                <a:lnTo>
                  <a:pt x="4279751" y="510362"/>
                </a:lnTo>
                <a:lnTo>
                  <a:pt x="4277634" y="516408"/>
                </a:lnTo>
                <a:lnTo>
                  <a:pt x="4278693" y="521559"/>
                </a:lnTo>
                <a:lnTo>
                  <a:pt x="4276444" y="525776"/>
                </a:lnTo>
                <a:cubicBezTo>
                  <a:pt x="4279354" y="525776"/>
                  <a:pt x="4280808" y="528843"/>
                  <a:pt x="4280808" y="534977"/>
                </a:cubicBezTo>
                <a:lnTo>
                  <a:pt x="4277634" y="546220"/>
                </a:lnTo>
                <a:lnTo>
                  <a:pt x="4277634" y="547290"/>
                </a:lnTo>
                <a:lnTo>
                  <a:pt x="4278693" y="560354"/>
                </a:lnTo>
                <a:cubicBezTo>
                  <a:pt x="4271167" y="567611"/>
                  <a:pt x="4264537" y="571239"/>
                  <a:pt x="4258801" y="571239"/>
                </a:cubicBezTo>
                <a:lnTo>
                  <a:pt x="4255626" y="571239"/>
                </a:lnTo>
                <a:cubicBezTo>
                  <a:pt x="4252371" y="571239"/>
                  <a:pt x="4248959" y="569873"/>
                  <a:pt x="4245391" y="567140"/>
                </a:cubicBezTo>
                <a:lnTo>
                  <a:pt x="4237524" y="568198"/>
                </a:lnTo>
                <a:cubicBezTo>
                  <a:pt x="4232191" y="562439"/>
                  <a:pt x="4229524" y="559353"/>
                  <a:pt x="4229524" y="558940"/>
                </a:cubicBezTo>
                <a:lnTo>
                  <a:pt x="4225200" y="560924"/>
                </a:lnTo>
                <a:lnTo>
                  <a:pt x="4221061" y="557433"/>
                </a:lnTo>
                <a:lnTo>
                  <a:pt x="4221061" y="554805"/>
                </a:lnTo>
                <a:cubicBezTo>
                  <a:pt x="4221974" y="548874"/>
                  <a:pt x="4223032" y="545859"/>
                  <a:pt x="4224234" y="545760"/>
                </a:cubicBezTo>
                <a:lnTo>
                  <a:pt x="4224200" y="545643"/>
                </a:lnTo>
                <a:lnTo>
                  <a:pt x="4215303" y="553783"/>
                </a:lnTo>
                <a:lnTo>
                  <a:pt x="4209050" y="553783"/>
                </a:lnTo>
                <a:lnTo>
                  <a:pt x="4202831" y="549684"/>
                </a:lnTo>
                <a:lnTo>
                  <a:pt x="4191588" y="550742"/>
                </a:lnTo>
                <a:lnTo>
                  <a:pt x="4185923" y="548044"/>
                </a:lnTo>
                <a:lnTo>
                  <a:pt x="4186256" y="549164"/>
                </a:lnTo>
                <a:lnTo>
                  <a:pt x="4184141" y="554508"/>
                </a:lnTo>
                <a:lnTo>
                  <a:pt x="4185198" y="555187"/>
                </a:lnTo>
                <a:lnTo>
                  <a:pt x="4185198" y="556913"/>
                </a:lnTo>
                <a:cubicBezTo>
                  <a:pt x="4184694" y="563731"/>
                  <a:pt x="4182057" y="567140"/>
                  <a:pt x="4177285" y="567140"/>
                </a:cubicBezTo>
                <a:lnTo>
                  <a:pt x="4173342" y="565024"/>
                </a:lnTo>
                <a:lnTo>
                  <a:pt x="4154597" y="568198"/>
                </a:lnTo>
                <a:cubicBezTo>
                  <a:pt x="4144131" y="565619"/>
                  <a:pt x="4136884" y="561202"/>
                  <a:pt x="4132854" y="554949"/>
                </a:cubicBezTo>
                <a:lnTo>
                  <a:pt x="4132854" y="543859"/>
                </a:lnTo>
                <a:cubicBezTo>
                  <a:pt x="4133247" y="533352"/>
                  <a:pt x="4134305" y="527765"/>
                  <a:pt x="4136028" y="527099"/>
                </a:cubicBezTo>
                <a:lnTo>
                  <a:pt x="4131796" y="515696"/>
                </a:lnTo>
                <a:lnTo>
                  <a:pt x="4131796" y="508507"/>
                </a:lnTo>
                <a:lnTo>
                  <a:pt x="4121020" y="520948"/>
                </a:lnTo>
                <a:cubicBezTo>
                  <a:pt x="4116324" y="525152"/>
                  <a:pt x="4110604" y="529321"/>
                  <a:pt x="4103860" y="533455"/>
                </a:cubicBezTo>
                <a:cubicBezTo>
                  <a:pt x="4102639" y="536505"/>
                  <a:pt x="4099689" y="539534"/>
                  <a:pt x="4095011" y="542542"/>
                </a:cubicBezTo>
                <a:lnTo>
                  <a:pt x="4084783" y="542542"/>
                </a:lnTo>
                <a:cubicBezTo>
                  <a:pt x="4081063" y="546910"/>
                  <a:pt x="4074959" y="551779"/>
                  <a:pt x="4066470" y="557149"/>
                </a:cubicBezTo>
                <a:cubicBezTo>
                  <a:pt x="4064054" y="561076"/>
                  <a:pt x="4060898" y="563039"/>
                  <a:pt x="4057001" y="563039"/>
                </a:cubicBezTo>
                <a:cubicBezTo>
                  <a:pt x="4050476" y="563039"/>
                  <a:pt x="4045449" y="553474"/>
                  <a:pt x="4041923" y="534344"/>
                </a:cubicBezTo>
                <a:cubicBezTo>
                  <a:pt x="4040793" y="534344"/>
                  <a:pt x="4039586" y="531738"/>
                  <a:pt x="4038302" y="526526"/>
                </a:cubicBezTo>
                <a:lnTo>
                  <a:pt x="4039360" y="519852"/>
                </a:lnTo>
                <a:lnTo>
                  <a:pt x="4039360" y="518633"/>
                </a:lnTo>
                <a:lnTo>
                  <a:pt x="4038302" y="512248"/>
                </a:lnTo>
                <a:lnTo>
                  <a:pt x="4040920" y="509378"/>
                </a:lnTo>
                <a:lnTo>
                  <a:pt x="4043442" y="509378"/>
                </a:lnTo>
                <a:lnTo>
                  <a:pt x="4048882" y="511494"/>
                </a:lnTo>
                <a:cubicBezTo>
                  <a:pt x="4048882" y="511005"/>
                  <a:pt x="4049734" y="510418"/>
                  <a:pt x="4051440" y="509735"/>
                </a:cubicBezTo>
                <a:lnTo>
                  <a:pt x="4051837" y="509614"/>
                </a:lnTo>
                <a:lnTo>
                  <a:pt x="4051752" y="509614"/>
                </a:lnTo>
                <a:cubicBezTo>
                  <a:pt x="4046312" y="505875"/>
                  <a:pt x="4043592" y="499961"/>
                  <a:pt x="4043592" y="491871"/>
                </a:cubicBezTo>
                <a:cubicBezTo>
                  <a:pt x="4042927" y="485150"/>
                  <a:pt x="4040812" y="479158"/>
                  <a:pt x="4037244" y="473895"/>
                </a:cubicBezTo>
                <a:cubicBezTo>
                  <a:pt x="4037244" y="464754"/>
                  <a:pt x="4040171" y="460184"/>
                  <a:pt x="4046024" y="460184"/>
                </a:cubicBezTo>
                <a:cubicBezTo>
                  <a:pt x="4058597" y="457294"/>
                  <a:pt x="4064883" y="453503"/>
                  <a:pt x="4064883" y="448810"/>
                </a:cubicBezTo>
                <a:cubicBezTo>
                  <a:pt x="4066647" y="448810"/>
                  <a:pt x="4070526" y="443757"/>
                  <a:pt x="4076521" y="433652"/>
                </a:cubicBezTo>
                <a:lnTo>
                  <a:pt x="4075684" y="433708"/>
                </a:lnTo>
                <a:cubicBezTo>
                  <a:pt x="4070445" y="434176"/>
                  <a:pt x="4066925" y="434986"/>
                  <a:pt x="4065124" y="436138"/>
                </a:cubicBezTo>
                <a:lnTo>
                  <a:pt x="4066182" y="436170"/>
                </a:lnTo>
                <a:lnTo>
                  <a:pt x="4066182" y="440290"/>
                </a:lnTo>
                <a:lnTo>
                  <a:pt x="4060281" y="446007"/>
                </a:lnTo>
                <a:lnTo>
                  <a:pt x="4056131" y="446007"/>
                </a:lnTo>
                <a:cubicBezTo>
                  <a:pt x="4051457" y="443072"/>
                  <a:pt x="4047205" y="436945"/>
                  <a:pt x="4043377" y="427624"/>
                </a:cubicBezTo>
                <a:cubicBezTo>
                  <a:pt x="4041798" y="427624"/>
                  <a:pt x="4040459" y="423325"/>
                  <a:pt x="4039360" y="414727"/>
                </a:cubicBezTo>
                <a:lnTo>
                  <a:pt x="4041429" y="412469"/>
                </a:lnTo>
                <a:lnTo>
                  <a:pt x="4036186" y="405391"/>
                </a:lnTo>
                <a:lnTo>
                  <a:pt x="4036186" y="394459"/>
                </a:lnTo>
                <a:lnTo>
                  <a:pt x="4042911" y="394459"/>
                </a:lnTo>
                <a:lnTo>
                  <a:pt x="4045785" y="396375"/>
                </a:lnTo>
                <a:lnTo>
                  <a:pt x="4055362" y="390571"/>
                </a:lnTo>
                <a:lnTo>
                  <a:pt x="4050997" y="386940"/>
                </a:lnTo>
                <a:lnTo>
                  <a:pt x="4050997" y="380759"/>
                </a:lnTo>
                <a:cubicBezTo>
                  <a:pt x="4050997" y="376178"/>
                  <a:pt x="4054661" y="371535"/>
                  <a:pt x="4061989" y="366831"/>
                </a:cubicBezTo>
                <a:lnTo>
                  <a:pt x="4063825" y="360125"/>
                </a:lnTo>
                <a:lnTo>
                  <a:pt x="4060652" y="357375"/>
                </a:lnTo>
                <a:lnTo>
                  <a:pt x="4060652" y="343955"/>
                </a:lnTo>
                <a:lnTo>
                  <a:pt x="4064883" y="339976"/>
                </a:lnTo>
                <a:lnTo>
                  <a:pt x="4061709" y="337770"/>
                </a:lnTo>
                <a:lnTo>
                  <a:pt x="4061709" y="330427"/>
                </a:lnTo>
                <a:cubicBezTo>
                  <a:pt x="4063189" y="328948"/>
                  <a:pt x="4064247" y="326127"/>
                  <a:pt x="4064883" y="321964"/>
                </a:cubicBezTo>
                <a:cubicBezTo>
                  <a:pt x="4062062" y="321964"/>
                  <a:pt x="4060652" y="320007"/>
                  <a:pt x="4060652" y="316093"/>
                </a:cubicBezTo>
                <a:lnTo>
                  <a:pt x="4060652" y="313463"/>
                </a:lnTo>
                <a:cubicBezTo>
                  <a:pt x="4063116" y="308658"/>
                  <a:pt x="4067558" y="306255"/>
                  <a:pt x="4073979" y="306255"/>
                </a:cubicBezTo>
                <a:close/>
                <a:moveTo>
                  <a:pt x="9107107" y="305993"/>
                </a:moveTo>
                <a:cubicBezTo>
                  <a:pt x="9111830" y="309952"/>
                  <a:pt x="9122203" y="312497"/>
                  <a:pt x="9138225" y="313628"/>
                </a:cubicBezTo>
                <a:cubicBezTo>
                  <a:pt x="9138225" y="316973"/>
                  <a:pt x="9145983" y="321025"/>
                  <a:pt x="9161500" y="325785"/>
                </a:cubicBezTo>
                <a:lnTo>
                  <a:pt x="9161500" y="329589"/>
                </a:lnTo>
                <a:lnTo>
                  <a:pt x="9152859" y="339601"/>
                </a:lnTo>
                <a:lnTo>
                  <a:pt x="9155727" y="338788"/>
                </a:lnTo>
                <a:lnTo>
                  <a:pt x="9168665" y="343020"/>
                </a:lnTo>
                <a:cubicBezTo>
                  <a:pt x="9168665" y="341306"/>
                  <a:pt x="9173091" y="339895"/>
                  <a:pt x="9181942" y="338788"/>
                </a:cubicBezTo>
                <a:lnTo>
                  <a:pt x="9185116" y="338788"/>
                </a:lnTo>
                <a:cubicBezTo>
                  <a:pt x="9188176" y="338788"/>
                  <a:pt x="9190470" y="339317"/>
                  <a:pt x="9192000" y="340375"/>
                </a:cubicBezTo>
                <a:lnTo>
                  <a:pt x="9193995" y="344513"/>
                </a:lnTo>
                <a:lnTo>
                  <a:pt x="9196881" y="342584"/>
                </a:lnTo>
                <a:cubicBezTo>
                  <a:pt x="9197730" y="341623"/>
                  <a:pt x="9198154" y="340552"/>
                  <a:pt x="9198154" y="339370"/>
                </a:cubicBezTo>
                <a:lnTo>
                  <a:pt x="9198154" y="321727"/>
                </a:lnTo>
                <a:lnTo>
                  <a:pt x="9201328" y="317623"/>
                </a:lnTo>
                <a:lnTo>
                  <a:pt x="9197096" y="314102"/>
                </a:lnTo>
                <a:lnTo>
                  <a:pt x="9197096" y="311864"/>
                </a:lnTo>
                <a:cubicBezTo>
                  <a:pt x="9197096" y="309225"/>
                  <a:pt x="9199681" y="307268"/>
                  <a:pt x="9204850" y="305993"/>
                </a:cubicBezTo>
                <a:lnTo>
                  <a:pt x="9213458" y="307050"/>
                </a:lnTo>
                <a:lnTo>
                  <a:pt x="9219808" y="305993"/>
                </a:lnTo>
                <a:lnTo>
                  <a:pt x="9221054" y="307121"/>
                </a:lnTo>
                <a:lnTo>
                  <a:pt x="9230577" y="308108"/>
                </a:lnTo>
                <a:lnTo>
                  <a:pt x="9231574" y="308108"/>
                </a:lnTo>
                <a:lnTo>
                  <a:pt x="9241295" y="307050"/>
                </a:lnTo>
                <a:cubicBezTo>
                  <a:pt x="9254885" y="310976"/>
                  <a:pt x="9262096" y="314603"/>
                  <a:pt x="9262928" y="317933"/>
                </a:cubicBezTo>
                <a:lnTo>
                  <a:pt x="9262928" y="320328"/>
                </a:lnTo>
                <a:cubicBezTo>
                  <a:pt x="9262928" y="324351"/>
                  <a:pt x="9259402" y="326886"/>
                  <a:pt x="9252349" y="327931"/>
                </a:cubicBezTo>
                <a:cubicBezTo>
                  <a:pt x="9252803" y="333191"/>
                  <a:pt x="9253861" y="336712"/>
                  <a:pt x="9255523" y="338493"/>
                </a:cubicBezTo>
                <a:lnTo>
                  <a:pt x="9254524" y="342766"/>
                </a:lnTo>
                <a:lnTo>
                  <a:pt x="9258052" y="341962"/>
                </a:lnTo>
                <a:lnTo>
                  <a:pt x="9264707" y="344078"/>
                </a:lnTo>
                <a:lnTo>
                  <a:pt x="9264867" y="344078"/>
                </a:lnTo>
                <a:cubicBezTo>
                  <a:pt x="9266615" y="343314"/>
                  <a:pt x="9268990" y="339082"/>
                  <a:pt x="9271994" y="331383"/>
                </a:cubicBezTo>
                <a:cubicBezTo>
                  <a:pt x="9273805" y="331383"/>
                  <a:pt x="9278501" y="325388"/>
                  <a:pt x="9286082" y="313398"/>
                </a:cubicBezTo>
                <a:lnTo>
                  <a:pt x="9291140" y="313398"/>
                </a:lnTo>
                <a:lnTo>
                  <a:pt x="9304187" y="331189"/>
                </a:lnTo>
                <a:cubicBezTo>
                  <a:pt x="9304187" y="332418"/>
                  <a:pt x="9307361" y="334179"/>
                  <a:pt x="9313709" y="336470"/>
                </a:cubicBezTo>
                <a:lnTo>
                  <a:pt x="9313709" y="338580"/>
                </a:lnTo>
                <a:cubicBezTo>
                  <a:pt x="9318646" y="340343"/>
                  <a:pt x="9321114" y="343088"/>
                  <a:pt x="9321114" y="346816"/>
                </a:cubicBezTo>
                <a:lnTo>
                  <a:pt x="9312109" y="355821"/>
                </a:lnTo>
                <a:lnTo>
                  <a:pt x="9302716" y="355821"/>
                </a:lnTo>
                <a:lnTo>
                  <a:pt x="9298898" y="360122"/>
                </a:lnTo>
                <a:cubicBezTo>
                  <a:pt x="9299005" y="359931"/>
                  <a:pt x="9304536" y="362663"/>
                  <a:pt x="9315492" y="368318"/>
                </a:cubicBezTo>
                <a:lnTo>
                  <a:pt x="9316356" y="372642"/>
                </a:lnTo>
                <a:lnTo>
                  <a:pt x="9323704" y="372642"/>
                </a:lnTo>
                <a:lnTo>
                  <a:pt x="9329578" y="378515"/>
                </a:lnTo>
                <a:lnTo>
                  <a:pt x="9329578" y="380735"/>
                </a:lnTo>
                <a:cubicBezTo>
                  <a:pt x="9328988" y="383684"/>
                  <a:pt x="9324217" y="387127"/>
                  <a:pt x="9315266" y="391065"/>
                </a:cubicBezTo>
                <a:lnTo>
                  <a:pt x="9311593" y="400809"/>
                </a:lnTo>
                <a:lnTo>
                  <a:pt x="9313709" y="407035"/>
                </a:lnTo>
                <a:lnTo>
                  <a:pt x="9312651" y="410774"/>
                </a:lnTo>
                <a:cubicBezTo>
                  <a:pt x="9316177" y="415341"/>
                  <a:pt x="9317940" y="419046"/>
                  <a:pt x="9317940" y="421888"/>
                </a:cubicBezTo>
                <a:lnTo>
                  <a:pt x="9317940" y="425364"/>
                </a:lnTo>
                <a:cubicBezTo>
                  <a:pt x="9315387" y="433171"/>
                  <a:pt x="9312964" y="439027"/>
                  <a:pt x="9310672" y="442930"/>
                </a:cubicBezTo>
                <a:lnTo>
                  <a:pt x="9305251" y="447826"/>
                </a:lnTo>
                <a:lnTo>
                  <a:pt x="9307361" y="449175"/>
                </a:lnTo>
                <a:cubicBezTo>
                  <a:pt x="9309477" y="450096"/>
                  <a:pt x="9312651" y="451261"/>
                  <a:pt x="9316883" y="452672"/>
                </a:cubicBezTo>
                <a:cubicBezTo>
                  <a:pt x="9316883" y="455593"/>
                  <a:pt x="9319704" y="459346"/>
                  <a:pt x="9325346" y="463930"/>
                </a:cubicBezTo>
                <a:lnTo>
                  <a:pt x="9325346" y="467287"/>
                </a:lnTo>
                <a:lnTo>
                  <a:pt x="9319515" y="473118"/>
                </a:lnTo>
                <a:lnTo>
                  <a:pt x="9316166" y="473118"/>
                </a:lnTo>
                <a:cubicBezTo>
                  <a:pt x="9308180" y="473118"/>
                  <a:pt x="9299162" y="474529"/>
                  <a:pt x="9289111" y="477350"/>
                </a:cubicBezTo>
                <a:lnTo>
                  <a:pt x="9280196" y="477350"/>
                </a:lnTo>
                <a:cubicBezTo>
                  <a:pt x="9274782" y="477350"/>
                  <a:pt x="9270763" y="476645"/>
                  <a:pt x="9268140" y="475234"/>
                </a:cubicBezTo>
                <a:lnTo>
                  <a:pt x="9263480" y="476292"/>
                </a:lnTo>
                <a:cubicBezTo>
                  <a:pt x="9259822" y="476092"/>
                  <a:pt x="9256621" y="475754"/>
                  <a:pt x="9253877" y="475277"/>
                </a:cubicBezTo>
                <a:lnTo>
                  <a:pt x="9250326" y="474321"/>
                </a:lnTo>
                <a:lnTo>
                  <a:pt x="9260248" y="478183"/>
                </a:lnTo>
                <a:cubicBezTo>
                  <a:pt x="9265561" y="481630"/>
                  <a:pt x="9268218" y="486801"/>
                  <a:pt x="9268218" y="493695"/>
                </a:cubicBezTo>
                <a:lnTo>
                  <a:pt x="9268218" y="494753"/>
                </a:lnTo>
                <a:lnTo>
                  <a:pt x="9267405" y="498419"/>
                </a:lnTo>
                <a:lnTo>
                  <a:pt x="9267421" y="498403"/>
                </a:lnTo>
                <a:lnTo>
                  <a:pt x="9270471" y="498403"/>
                </a:lnTo>
                <a:lnTo>
                  <a:pt x="9275623" y="502013"/>
                </a:lnTo>
                <a:lnTo>
                  <a:pt x="9274565" y="508449"/>
                </a:lnTo>
                <a:cubicBezTo>
                  <a:pt x="9275951" y="514447"/>
                  <a:pt x="9278339" y="517446"/>
                  <a:pt x="9281731" y="517446"/>
                </a:cubicBezTo>
                <a:lnTo>
                  <a:pt x="9281731" y="518875"/>
                </a:lnTo>
                <a:lnTo>
                  <a:pt x="9282789" y="507802"/>
                </a:lnTo>
                <a:lnTo>
                  <a:pt x="9280346" y="500624"/>
                </a:lnTo>
                <a:lnTo>
                  <a:pt x="9278557" y="500624"/>
                </a:lnTo>
                <a:lnTo>
                  <a:pt x="9279615" y="492167"/>
                </a:lnTo>
                <a:cubicBezTo>
                  <a:pt x="9276678" y="490949"/>
                  <a:pt x="9274915" y="489158"/>
                  <a:pt x="9274325" y="486793"/>
                </a:cubicBezTo>
                <a:lnTo>
                  <a:pt x="9274325" y="485231"/>
                </a:lnTo>
                <a:cubicBezTo>
                  <a:pt x="9274325" y="482949"/>
                  <a:pt x="9276652" y="480992"/>
                  <a:pt x="9281305" y="479361"/>
                </a:cubicBezTo>
                <a:lnTo>
                  <a:pt x="9304187" y="488823"/>
                </a:lnTo>
                <a:cubicBezTo>
                  <a:pt x="9304187" y="493094"/>
                  <a:pt x="9305795" y="495230"/>
                  <a:pt x="9309009" y="495230"/>
                </a:cubicBezTo>
                <a:cubicBezTo>
                  <a:pt x="9318490" y="497384"/>
                  <a:pt x="9323230" y="502163"/>
                  <a:pt x="9323230" y="509564"/>
                </a:cubicBezTo>
                <a:cubicBezTo>
                  <a:pt x="9323230" y="512847"/>
                  <a:pt x="9322172" y="515064"/>
                  <a:pt x="9320056" y="516213"/>
                </a:cubicBezTo>
                <a:cubicBezTo>
                  <a:pt x="9324993" y="521014"/>
                  <a:pt x="9327462" y="524746"/>
                  <a:pt x="9327462" y="527412"/>
                </a:cubicBezTo>
                <a:cubicBezTo>
                  <a:pt x="9326674" y="535098"/>
                  <a:pt x="9321593" y="544506"/>
                  <a:pt x="9312219" y="555637"/>
                </a:cubicBezTo>
                <a:lnTo>
                  <a:pt x="9307113" y="555637"/>
                </a:lnTo>
                <a:lnTo>
                  <a:pt x="9302417" y="553521"/>
                </a:lnTo>
                <a:lnTo>
                  <a:pt x="9297718" y="555637"/>
                </a:lnTo>
                <a:cubicBezTo>
                  <a:pt x="9294977" y="555637"/>
                  <a:pt x="9292899" y="555019"/>
                  <a:pt x="9291484" y="553785"/>
                </a:cubicBezTo>
                <a:lnTo>
                  <a:pt x="9290949" y="552468"/>
                </a:lnTo>
                <a:lnTo>
                  <a:pt x="9290451" y="553785"/>
                </a:lnTo>
                <a:cubicBezTo>
                  <a:pt x="9289052" y="555019"/>
                  <a:pt x="9286953" y="555637"/>
                  <a:pt x="9284154" y="555637"/>
                </a:cubicBezTo>
                <a:lnTo>
                  <a:pt x="9274698" y="561310"/>
                </a:lnTo>
                <a:lnTo>
                  <a:pt x="9268734" y="567274"/>
                </a:lnTo>
                <a:cubicBezTo>
                  <a:pt x="9263293" y="567274"/>
                  <a:pt x="9260572" y="564805"/>
                  <a:pt x="9260572" y="559868"/>
                </a:cubicBezTo>
                <a:lnTo>
                  <a:pt x="9258456" y="559868"/>
                </a:lnTo>
                <a:lnTo>
                  <a:pt x="9258456" y="558810"/>
                </a:lnTo>
                <a:lnTo>
                  <a:pt x="9256267" y="564930"/>
                </a:lnTo>
                <a:lnTo>
                  <a:pt x="9249833" y="566216"/>
                </a:lnTo>
                <a:cubicBezTo>
                  <a:pt x="9244997" y="566216"/>
                  <a:pt x="9241057" y="565542"/>
                  <a:pt x="9238013" y="564194"/>
                </a:cubicBezTo>
                <a:lnTo>
                  <a:pt x="9233148" y="559615"/>
                </a:lnTo>
                <a:lnTo>
                  <a:pt x="9233306" y="560464"/>
                </a:lnTo>
                <a:lnTo>
                  <a:pt x="9227652" y="564100"/>
                </a:lnTo>
                <a:lnTo>
                  <a:pt x="9222227" y="561984"/>
                </a:lnTo>
                <a:cubicBezTo>
                  <a:pt x="9218902" y="564100"/>
                  <a:pt x="9214598" y="565158"/>
                  <a:pt x="9209315" y="565158"/>
                </a:cubicBezTo>
                <a:cubicBezTo>
                  <a:pt x="9190315" y="565158"/>
                  <a:pt x="9177822" y="559573"/>
                  <a:pt x="9171839" y="548404"/>
                </a:cubicBezTo>
                <a:lnTo>
                  <a:pt x="9171839" y="546212"/>
                </a:lnTo>
                <a:lnTo>
                  <a:pt x="9172897" y="539424"/>
                </a:lnTo>
                <a:lnTo>
                  <a:pt x="9170781" y="533344"/>
                </a:lnTo>
                <a:lnTo>
                  <a:pt x="9170781" y="529201"/>
                </a:lnTo>
                <a:lnTo>
                  <a:pt x="9172827" y="521017"/>
                </a:lnTo>
                <a:lnTo>
                  <a:pt x="9169723" y="516738"/>
                </a:lnTo>
                <a:lnTo>
                  <a:pt x="9170781" y="508030"/>
                </a:lnTo>
                <a:cubicBezTo>
                  <a:pt x="9168665" y="508030"/>
                  <a:pt x="9167607" y="501722"/>
                  <a:pt x="9167607" y="489105"/>
                </a:cubicBezTo>
                <a:cubicBezTo>
                  <a:pt x="9168486" y="485152"/>
                  <a:pt x="9169503" y="482186"/>
                  <a:pt x="9170658" y="480210"/>
                </a:cubicBezTo>
                <a:lnTo>
                  <a:pt x="9173225" y="478247"/>
                </a:lnTo>
                <a:lnTo>
                  <a:pt x="9158199" y="476292"/>
                </a:lnTo>
                <a:lnTo>
                  <a:pt x="9153104" y="479466"/>
                </a:lnTo>
                <a:lnTo>
                  <a:pt x="9151262" y="479466"/>
                </a:lnTo>
                <a:cubicBezTo>
                  <a:pt x="9148269" y="479466"/>
                  <a:pt x="9145960" y="473202"/>
                  <a:pt x="9144333" y="460674"/>
                </a:cubicBezTo>
                <a:lnTo>
                  <a:pt x="9149022" y="457395"/>
                </a:lnTo>
                <a:lnTo>
                  <a:pt x="9146470" y="453884"/>
                </a:lnTo>
                <a:lnTo>
                  <a:pt x="9139043" y="452581"/>
                </a:lnTo>
                <a:lnTo>
                  <a:pt x="9141159" y="435372"/>
                </a:lnTo>
                <a:lnTo>
                  <a:pt x="9140831" y="427634"/>
                </a:lnTo>
                <a:lnTo>
                  <a:pt x="9136903" y="433980"/>
                </a:lnTo>
                <a:cubicBezTo>
                  <a:pt x="9135669" y="437141"/>
                  <a:pt x="9135051" y="440473"/>
                  <a:pt x="9135051" y="443974"/>
                </a:cubicBezTo>
                <a:lnTo>
                  <a:pt x="9138225" y="447148"/>
                </a:lnTo>
                <a:lnTo>
                  <a:pt x="9138225" y="451608"/>
                </a:lnTo>
                <a:lnTo>
                  <a:pt x="9135051" y="462233"/>
                </a:lnTo>
                <a:lnTo>
                  <a:pt x="9139283" y="466191"/>
                </a:lnTo>
                <a:lnTo>
                  <a:pt x="9139283" y="479942"/>
                </a:lnTo>
                <a:cubicBezTo>
                  <a:pt x="9139283" y="483204"/>
                  <a:pt x="9137167" y="487143"/>
                  <a:pt x="9132936" y="491759"/>
                </a:cubicBezTo>
                <a:lnTo>
                  <a:pt x="9135051" y="495113"/>
                </a:lnTo>
                <a:lnTo>
                  <a:pt x="9132659" y="497574"/>
                </a:lnTo>
                <a:lnTo>
                  <a:pt x="9139283" y="503094"/>
                </a:lnTo>
                <a:lnTo>
                  <a:pt x="9139283" y="506239"/>
                </a:lnTo>
                <a:lnTo>
                  <a:pt x="9147550" y="501617"/>
                </a:lnTo>
                <a:cubicBezTo>
                  <a:pt x="9149637" y="499682"/>
                  <a:pt x="9150680" y="497563"/>
                  <a:pt x="9150680" y="495259"/>
                </a:cubicBezTo>
                <a:lnTo>
                  <a:pt x="9148564" y="487314"/>
                </a:lnTo>
                <a:lnTo>
                  <a:pt x="9153614" y="483592"/>
                </a:lnTo>
                <a:lnTo>
                  <a:pt x="9157028" y="483592"/>
                </a:lnTo>
                <a:cubicBezTo>
                  <a:pt x="9164946" y="486672"/>
                  <a:pt x="9168905" y="494872"/>
                  <a:pt x="9168905" y="508194"/>
                </a:cubicBezTo>
                <a:lnTo>
                  <a:pt x="9169963" y="511370"/>
                </a:lnTo>
                <a:lnTo>
                  <a:pt x="9169963" y="514582"/>
                </a:lnTo>
                <a:lnTo>
                  <a:pt x="9167847" y="517568"/>
                </a:lnTo>
                <a:lnTo>
                  <a:pt x="9168905" y="523498"/>
                </a:lnTo>
                <a:cubicBezTo>
                  <a:pt x="9167698" y="527511"/>
                  <a:pt x="9166254" y="530520"/>
                  <a:pt x="9164573" y="532527"/>
                </a:cubicBezTo>
                <a:lnTo>
                  <a:pt x="9163738" y="532963"/>
                </a:lnTo>
                <a:lnTo>
                  <a:pt x="9164673" y="533898"/>
                </a:lnTo>
                <a:lnTo>
                  <a:pt x="9164673" y="536124"/>
                </a:lnTo>
                <a:cubicBezTo>
                  <a:pt x="9164207" y="539388"/>
                  <a:pt x="9160535" y="544096"/>
                  <a:pt x="9153658" y="550250"/>
                </a:cubicBezTo>
                <a:cubicBezTo>
                  <a:pt x="9151784" y="555252"/>
                  <a:pt x="9148123" y="557752"/>
                  <a:pt x="9142676" y="557752"/>
                </a:cubicBezTo>
                <a:lnTo>
                  <a:pt x="9141766" y="555637"/>
                </a:lnTo>
                <a:lnTo>
                  <a:pt x="9140857" y="557752"/>
                </a:lnTo>
                <a:lnTo>
                  <a:pt x="9138567" y="557752"/>
                </a:lnTo>
                <a:lnTo>
                  <a:pt x="9135945" y="556901"/>
                </a:lnTo>
                <a:lnTo>
                  <a:pt x="9134872" y="559868"/>
                </a:lnTo>
                <a:cubicBezTo>
                  <a:pt x="9133342" y="561279"/>
                  <a:pt x="9131047" y="561984"/>
                  <a:pt x="9127987" y="561984"/>
                </a:cubicBezTo>
                <a:lnTo>
                  <a:pt x="9123756" y="561984"/>
                </a:lnTo>
                <a:cubicBezTo>
                  <a:pt x="9121929" y="561984"/>
                  <a:pt x="9120537" y="561543"/>
                  <a:pt x="9119580" y="560662"/>
                </a:cubicBezTo>
                <a:lnTo>
                  <a:pt x="9118546" y="558048"/>
                </a:lnTo>
                <a:lnTo>
                  <a:pt x="9116617" y="563836"/>
                </a:lnTo>
                <a:cubicBezTo>
                  <a:pt x="9115206" y="565422"/>
                  <a:pt x="9113178" y="566216"/>
                  <a:pt x="9110534" y="566216"/>
                </a:cubicBezTo>
                <a:lnTo>
                  <a:pt x="9097647" y="561984"/>
                </a:lnTo>
                <a:lnTo>
                  <a:pt x="9092802" y="565158"/>
                </a:lnTo>
                <a:lnTo>
                  <a:pt x="9089902" y="565158"/>
                </a:lnTo>
                <a:cubicBezTo>
                  <a:pt x="9086328" y="565158"/>
                  <a:pt x="9083665" y="561218"/>
                  <a:pt x="9081915" y="553337"/>
                </a:cubicBezTo>
                <a:lnTo>
                  <a:pt x="9081915" y="542128"/>
                </a:lnTo>
                <a:lnTo>
                  <a:pt x="9084031" y="532769"/>
                </a:lnTo>
                <a:cubicBezTo>
                  <a:pt x="9083130" y="532613"/>
                  <a:pt x="9081719" y="530244"/>
                  <a:pt x="9079799" y="525663"/>
                </a:cubicBezTo>
                <a:lnTo>
                  <a:pt x="9079951" y="524956"/>
                </a:lnTo>
                <a:lnTo>
                  <a:pt x="9077683" y="524956"/>
                </a:lnTo>
                <a:lnTo>
                  <a:pt x="9077683" y="518027"/>
                </a:lnTo>
                <a:cubicBezTo>
                  <a:pt x="9077683" y="516423"/>
                  <a:pt x="9078077" y="515220"/>
                  <a:pt x="9078866" y="514417"/>
                </a:cubicBezTo>
                <a:lnTo>
                  <a:pt x="9081915" y="513384"/>
                </a:lnTo>
                <a:lnTo>
                  <a:pt x="9081915" y="478652"/>
                </a:lnTo>
                <a:lnTo>
                  <a:pt x="9084031" y="467015"/>
                </a:lnTo>
                <a:lnTo>
                  <a:pt x="9084031" y="460347"/>
                </a:lnTo>
                <a:lnTo>
                  <a:pt x="9081915" y="451399"/>
                </a:lnTo>
                <a:lnTo>
                  <a:pt x="9082973" y="448356"/>
                </a:lnTo>
                <a:lnTo>
                  <a:pt x="9081611" y="447728"/>
                </a:lnTo>
                <a:lnTo>
                  <a:pt x="9081167" y="447728"/>
                </a:lnTo>
                <a:lnTo>
                  <a:pt x="9069531" y="454076"/>
                </a:lnTo>
                <a:lnTo>
                  <a:pt x="9066505" y="454076"/>
                </a:lnTo>
                <a:lnTo>
                  <a:pt x="9062872" y="450442"/>
                </a:lnTo>
                <a:lnTo>
                  <a:pt x="9062872" y="447530"/>
                </a:lnTo>
                <a:cubicBezTo>
                  <a:pt x="9065311" y="442652"/>
                  <a:pt x="9068132" y="438931"/>
                  <a:pt x="9071335" y="436369"/>
                </a:cubicBezTo>
                <a:cubicBezTo>
                  <a:pt x="9071335" y="433456"/>
                  <a:pt x="9077468" y="424909"/>
                  <a:pt x="9089733" y="410728"/>
                </a:cubicBezTo>
                <a:cubicBezTo>
                  <a:pt x="9090939" y="410728"/>
                  <a:pt x="9092423" y="407554"/>
                  <a:pt x="9094186" y="401206"/>
                </a:cubicBezTo>
                <a:cubicBezTo>
                  <a:pt x="9096585" y="401206"/>
                  <a:pt x="9097784" y="399437"/>
                  <a:pt x="9097784" y="395899"/>
                </a:cubicBezTo>
                <a:cubicBezTo>
                  <a:pt x="9100072" y="390287"/>
                  <a:pt x="9102541" y="386807"/>
                  <a:pt x="9105189" y="385459"/>
                </a:cubicBezTo>
                <a:cubicBezTo>
                  <a:pt x="9104631" y="380511"/>
                  <a:pt x="9104120" y="378037"/>
                  <a:pt x="9103655" y="378037"/>
                </a:cubicBezTo>
                <a:cubicBezTo>
                  <a:pt x="9101238" y="378037"/>
                  <a:pt x="9097520" y="380380"/>
                  <a:pt x="9092500" y="385065"/>
                </a:cubicBezTo>
                <a:lnTo>
                  <a:pt x="9075687" y="391790"/>
                </a:lnTo>
                <a:lnTo>
                  <a:pt x="9070737" y="391790"/>
                </a:lnTo>
                <a:lnTo>
                  <a:pt x="9067104" y="385436"/>
                </a:lnTo>
                <a:cubicBezTo>
                  <a:pt x="9069155" y="384576"/>
                  <a:pt x="9072261" y="378901"/>
                  <a:pt x="9076421" y="368411"/>
                </a:cubicBezTo>
                <a:cubicBezTo>
                  <a:pt x="9078994" y="368411"/>
                  <a:pt x="9081633" y="364277"/>
                  <a:pt x="9084336" y="356008"/>
                </a:cubicBezTo>
                <a:cubicBezTo>
                  <a:pt x="9090480" y="348840"/>
                  <a:pt x="9093552" y="344745"/>
                  <a:pt x="9093552" y="343724"/>
                </a:cubicBezTo>
                <a:lnTo>
                  <a:pt x="9092494" y="342666"/>
                </a:lnTo>
                <a:lnTo>
                  <a:pt x="9092494" y="340015"/>
                </a:lnTo>
                <a:lnTo>
                  <a:pt x="9097784" y="321254"/>
                </a:lnTo>
                <a:lnTo>
                  <a:pt x="9096726" y="312741"/>
                </a:lnTo>
                <a:close/>
                <a:moveTo>
                  <a:pt x="203392" y="305858"/>
                </a:moveTo>
                <a:cubicBezTo>
                  <a:pt x="212294" y="313770"/>
                  <a:pt x="219801" y="318581"/>
                  <a:pt x="225916" y="320289"/>
                </a:cubicBezTo>
                <a:cubicBezTo>
                  <a:pt x="236796" y="327393"/>
                  <a:pt x="242595" y="331799"/>
                  <a:pt x="243315" y="333507"/>
                </a:cubicBezTo>
                <a:lnTo>
                  <a:pt x="243315" y="337688"/>
                </a:lnTo>
                <a:cubicBezTo>
                  <a:pt x="237200" y="344162"/>
                  <a:pt x="234144" y="349602"/>
                  <a:pt x="234144" y="354008"/>
                </a:cubicBezTo>
                <a:lnTo>
                  <a:pt x="235088" y="360212"/>
                </a:lnTo>
                <a:lnTo>
                  <a:pt x="229962" y="373565"/>
                </a:lnTo>
                <a:cubicBezTo>
                  <a:pt x="227265" y="373565"/>
                  <a:pt x="225916" y="374239"/>
                  <a:pt x="225916" y="375588"/>
                </a:cubicBezTo>
                <a:cubicBezTo>
                  <a:pt x="225916" y="379005"/>
                  <a:pt x="227939" y="383456"/>
                  <a:pt x="231986" y="388941"/>
                </a:cubicBezTo>
                <a:lnTo>
                  <a:pt x="233065" y="394066"/>
                </a:lnTo>
                <a:lnTo>
                  <a:pt x="233065" y="395010"/>
                </a:lnTo>
                <a:lnTo>
                  <a:pt x="229962" y="398112"/>
                </a:lnTo>
                <a:cubicBezTo>
                  <a:pt x="232030" y="398112"/>
                  <a:pt x="233424" y="408678"/>
                  <a:pt x="234144" y="429808"/>
                </a:cubicBezTo>
                <a:lnTo>
                  <a:pt x="231041" y="460560"/>
                </a:lnTo>
                <a:lnTo>
                  <a:pt x="233065" y="466764"/>
                </a:lnTo>
                <a:lnTo>
                  <a:pt x="233065" y="472833"/>
                </a:lnTo>
                <a:lnTo>
                  <a:pt x="231986" y="502641"/>
                </a:lnTo>
                <a:lnTo>
                  <a:pt x="234144" y="507766"/>
                </a:lnTo>
                <a:lnTo>
                  <a:pt x="233065" y="518961"/>
                </a:lnTo>
                <a:lnTo>
                  <a:pt x="234144" y="525165"/>
                </a:lnTo>
                <a:cubicBezTo>
                  <a:pt x="231716" y="540181"/>
                  <a:pt x="229647" y="547689"/>
                  <a:pt x="227939" y="547689"/>
                </a:cubicBezTo>
                <a:lnTo>
                  <a:pt x="206494" y="554838"/>
                </a:lnTo>
                <a:lnTo>
                  <a:pt x="201369" y="548633"/>
                </a:lnTo>
                <a:lnTo>
                  <a:pt x="194086" y="549712"/>
                </a:lnTo>
                <a:lnTo>
                  <a:pt x="193141" y="549712"/>
                </a:lnTo>
                <a:cubicBezTo>
                  <a:pt x="182171" y="547644"/>
                  <a:pt x="176687" y="544587"/>
                  <a:pt x="176687" y="540541"/>
                </a:cubicBezTo>
                <a:lnTo>
                  <a:pt x="178845" y="536360"/>
                </a:lnTo>
                <a:lnTo>
                  <a:pt x="177766" y="529211"/>
                </a:lnTo>
                <a:lnTo>
                  <a:pt x="172640" y="529211"/>
                </a:lnTo>
                <a:cubicBezTo>
                  <a:pt x="167695" y="529211"/>
                  <a:pt x="161895" y="530245"/>
                  <a:pt x="155241" y="532314"/>
                </a:cubicBezTo>
                <a:lnTo>
                  <a:pt x="152139" y="532314"/>
                </a:lnTo>
                <a:cubicBezTo>
                  <a:pt x="148542" y="528177"/>
                  <a:pt x="144092" y="526109"/>
                  <a:pt x="138787" y="526109"/>
                </a:cubicBezTo>
                <a:lnTo>
                  <a:pt x="134740" y="526109"/>
                </a:lnTo>
                <a:lnTo>
                  <a:pt x="126513" y="528267"/>
                </a:lnTo>
                <a:lnTo>
                  <a:pt x="114239" y="528267"/>
                </a:lnTo>
                <a:lnTo>
                  <a:pt x="102910" y="530290"/>
                </a:lnTo>
                <a:lnTo>
                  <a:pt x="99943" y="530290"/>
                </a:lnTo>
                <a:cubicBezTo>
                  <a:pt x="99943" y="540990"/>
                  <a:pt x="96840" y="547824"/>
                  <a:pt x="90636" y="550792"/>
                </a:cubicBezTo>
                <a:cubicBezTo>
                  <a:pt x="90636" y="551601"/>
                  <a:pt x="84162" y="552275"/>
                  <a:pt x="71214" y="552815"/>
                </a:cubicBezTo>
                <a:lnTo>
                  <a:pt x="71214" y="548633"/>
                </a:lnTo>
                <a:lnTo>
                  <a:pt x="70135" y="548633"/>
                </a:lnTo>
                <a:cubicBezTo>
                  <a:pt x="70135" y="550702"/>
                  <a:pt x="69461" y="551736"/>
                  <a:pt x="68112" y="551736"/>
                </a:cubicBezTo>
                <a:lnTo>
                  <a:pt x="60964" y="551736"/>
                </a:lnTo>
                <a:cubicBezTo>
                  <a:pt x="51432" y="549578"/>
                  <a:pt x="46667" y="547195"/>
                  <a:pt x="46667" y="544587"/>
                </a:cubicBezTo>
                <a:lnTo>
                  <a:pt x="46667" y="543508"/>
                </a:lnTo>
                <a:cubicBezTo>
                  <a:pt x="46667" y="540091"/>
                  <a:pt x="47341" y="538383"/>
                  <a:pt x="48690" y="538383"/>
                </a:cubicBezTo>
                <a:lnTo>
                  <a:pt x="44644" y="529211"/>
                </a:lnTo>
                <a:lnTo>
                  <a:pt x="44644" y="525165"/>
                </a:lnTo>
                <a:lnTo>
                  <a:pt x="48690" y="510733"/>
                </a:lnTo>
                <a:lnTo>
                  <a:pt x="46667" y="508710"/>
                </a:lnTo>
                <a:lnTo>
                  <a:pt x="48690" y="500483"/>
                </a:lnTo>
                <a:lnTo>
                  <a:pt x="46667" y="498460"/>
                </a:lnTo>
                <a:lnTo>
                  <a:pt x="48690" y="495358"/>
                </a:lnTo>
                <a:lnTo>
                  <a:pt x="45588" y="491311"/>
                </a:lnTo>
                <a:lnTo>
                  <a:pt x="49769" y="484163"/>
                </a:lnTo>
                <a:lnTo>
                  <a:pt x="47611" y="477959"/>
                </a:lnTo>
                <a:lnTo>
                  <a:pt x="48690" y="472833"/>
                </a:lnTo>
                <a:cubicBezTo>
                  <a:pt x="45992" y="472833"/>
                  <a:pt x="44644" y="471844"/>
                  <a:pt x="44644" y="469866"/>
                </a:cubicBezTo>
                <a:lnTo>
                  <a:pt x="44644" y="467708"/>
                </a:lnTo>
                <a:cubicBezTo>
                  <a:pt x="44733" y="463842"/>
                  <a:pt x="45723" y="460110"/>
                  <a:pt x="47611" y="456514"/>
                </a:cubicBezTo>
                <a:lnTo>
                  <a:pt x="46667" y="455434"/>
                </a:lnTo>
                <a:lnTo>
                  <a:pt x="46667" y="450309"/>
                </a:lnTo>
                <a:lnTo>
                  <a:pt x="48690" y="447342"/>
                </a:lnTo>
                <a:lnTo>
                  <a:pt x="47611" y="446263"/>
                </a:lnTo>
                <a:lnTo>
                  <a:pt x="46667" y="446263"/>
                </a:lnTo>
                <a:lnTo>
                  <a:pt x="47611" y="441138"/>
                </a:lnTo>
                <a:lnTo>
                  <a:pt x="47611" y="438036"/>
                </a:lnTo>
                <a:lnTo>
                  <a:pt x="44644" y="431966"/>
                </a:lnTo>
                <a:lnTo>
                  <a:pt x="46667" y="424683"/>
                </a:lnTo>
                <a:lnTo>
                  <a:pt x="45588" y="419558"/>
                </a:lnTo>
                <a:lnTo>
                  <a:pt x="48690" y="411465"/>
                </a:lnTo>
                <a:lnTo>
                  <a:pt x="44644" y="398112"/>
                </a:lnTo>
                <a:lnTo>
                  <a:pt x="46667" y="389885"/>
                </a:lnTo>
                <a:lnTo>
                  <a:pt x="46667" y="379634"/>
                </a:lnTo>
                <a:lnTo>
                  <a:pt x="48690" y="371407"/>
                </a:lnTo>
                <a:lnTo>
                  <a:pt x="46667" y="363315"/>
                </a:lnTo>
                <a:lnTo>
                  <a:pt x="46667" y="361291"/>
                </a:lnTo>
                <a:lnTo>
                  <a:pt x="47611" y="360212"/>
                </a:lnTo>
                <a:lnTo>
                  <a:pt x="44644" y="355087"/>
                </a:lnTo>
                <a:lnTo>
                  <a:pt x="44644" y="353064"/>
                </a:lnTo>
                <a:lnTo>
                  <a:pt x="46667" y="349962"/>
                </a:lnTo>
                <a:lnTo>
                  <a:pt x="46667" y="346860"/>
                </a:lnTo>
                <a:lnTo>
                  <a:pt x="44644" y="343758"/>
                </a:lnTo>
                <a:lnTo>
                  <a:pt x="47611" y="325415"/>
                </a:lnTo>
                <a:cubicBezTo>
                  <a:pt x="41496" y="325415"/>
                  <a:pt x="38439" y="322672"/>
                  <a:pt x="38439" y="317187"/>
                </a:cubicBezTo>
                <a:lnTo>
                  <a:pt x="38439" y="314085"/>
                </a:lnTo>
                <a:cubicBezTo>
                  <a:pt x="38439" y="312377"/>
                  <a:pt x="41182" y="310668"/>
                  <a:pt x="46667" y="308960"/>
                </a:cubicBezTo>
                <a:lnTo>
                  <a:pt x="46667" y="308016"/>
                </a:lnTo>
                <a:cubicBezTo>
                  <a:pt x="54669" y="308016"/>
                  <a:pt x="63526" y="311073"/>
                  <a:pt x="73237" y="317187"/>
                </a:cubicBezTo>
                <a:lnTo>
                  <a:pt x="76339" y="314085"/>
                </a:lnTo>
                <a:lnTo>
                  <a:pt x="78362" y="314085"/>
                </a:lnTo>
                <a:cubicBezTo>
                  <a:pt x="84027" y="320109"/>
                  <a:pt x="90861" y="323886"/>
                  <a:pt x="98864" y="325415"/>
                </a:cubicBezTo>
                <a:cubicBezTo>
                  <a:pt x="102460" y="323346"/>
                  <a:pt x="105877" y="322312"/>
                  <a:pt x="109114" y="322312"/>
                </a:cubicBezTo>
                <a:lnTo>
                  <a:pt x="117341" y="322312"/>
                </a:lnTo>
                <a:cubicBezTo>
                  <a:pt x="121567" y="322312"/>
                  <a:pt x="126693" y="324380"/>
                  <a:pt x="132717" y="328517"/>
                </a:cubicBezTo>
                <a:lnTo>
                  <a:pt x="134740" y="328517"/>
                </a:lnTo>
                <a:lnTo>
                  <a:pt x="137843" y="326359"/>
                </a:lnTo>
                <a:lnTo>
                  <a:pt x="138787" y="326359"/>
                </a:lnTo>
                <a:lnTo>
                  <a:pt x="141889" y="328517"/>
                </a:lnTo>
                <a:lnTo>
                  <a:pt x="142968" y="328517"/>
                </a:lnTo>
                <a:cubicBezTo>
                  <a:pt x="142968" y="324380"/>
                  <a:pt x="151510" y="322312"/>
                  <a:pt x="168594" y="322312"/>
                </a:cubicBezTo>
                <a:lnTo>
                  <a:pt x="180868" y="322312"/>
                </a:lnTo>
                <a:lnTo>
                  <a:pt x="188016" y="315164"/>
                </a:lnTo>
                <a:lnTo>
                  <a:pt x="188960" y="315164"/>
                </a:lnTo>
                <a:lnTo>
                  <a:pt x="188960" y="317187"/>
                </a:lnTo>
                <a:lnTo>
                  <a:pt x="190039" y="317187"/>
                </a:lnTo>
                <a:cubicBezTo>
                  <a:pt x="190039" y="311702"/>
                  <a:pt x="190714" y="308960"/>
                  <a:pt x="192062" y="308960"/>
                </a:cubicBezTo>
                <a:lnTo>
                  <a:pt x="193141" y="308960"/>
                </a:lnTo>
                <a:lnTo>
                  <a:pt x="194086" y="310039"/>
                </a:lnTo>
                <a:lnTo>
                  <a:pt x="195165" y="310039"/>
                </a:lnTo>
                <a:cubicBezTo>
                  <a:pt x="195165" y="308960"/>
                  <a:pt x="197907" y="307566"/>
                  <a:pt x="203392" y="305858"/>
                </a:cubicBezTo>
                <a:close/>
                <a:moveTo>
                  <a:pt x="6653960" y="304404"/>
                </a:moveTo>
                <a:cubicBezTo>
                  <a:pt x="6681609" y="311834"/>
                  <a:pt x="6695434" y="318490"/>
                  <a:pt x="6695434" y="324372"/>
                </a:cubicBezTo>
                <a:cubicBezTo>
                  <a:pt x="6699548" y="324372"/>
                  <a:pt x="6702369" y="328807"/>
                  <a:pt x="6703897" y="337677"/>
                </a:cubicBezTo>
                <a:lnTo>
                  <a:pt x="6701781" y="344220"/>
                </a:lnTo>
                <a:lnTo>
                  <a:pt x="6701781" y="350311"/>
                </a:lnTo>
                <a:lnTo>
                  <a:pt x="6702839" y="359695"/>
                </a:lnTo>
                <a:cubicBezTo>
                  <a:pt x="6702839" y="364469"/>
                  <a:pt x="6695573" y="368158"/>
                  <a:pt x="6681040" y="370763"/>
                </a:cubicBezTo>
                <a:lnTo>
                  <a:pt x="6675776" y="369705"/>
                </a:lnTo>
                <a:lnTo>
                  <a:pt x="6667452" y="370763"/>
                </a:lnTo>
                <a:cubicBezTo>
                  <a:pt x="6659321" y="363071"/>
                  <a:pt x="6655256" y="351851"/>
                  <a:pt x="6655256" y="337103"/>
                </a:cubicBezTo>
                <a:cubicBezTo>
                  <a:pt x="6651982" y="327449"/>
                  <a:pt x="6647398" y="320364"/>
                  <a:pt x="6641503" y="315850"/>
                </a:cubicBezTo>
                <a:lnTo>
                  <a:pt x="6641503" y="312678"/>
                </a:lnTo>
                <a:cubicBezTo>
                  <a:pt x="6644720" y="307162"/>
                  <a:pt x="6648872" y="304404"/>
                  <a:pt x="6653960" y="304404"/>
                </a:cubicBezTo>
                <a:close/>
                <a:moveTo>
                  <a:pt x="2242105" y="304006"/>
                </a:moveTo>
                <a:lnTo>
                  <a:pt x="2249140" y="304006"/>
                </a:lnTo>
                <a:lnTo>
                  <a:pt x="2275330" y="326696"/>
                </a:lnTo>
                <a:lnTo>
                  <a:pt x="2276210" y="329817"/>
                </a:lnTo>
                <a:cubicBezTo>
                  <a:pt x="2285985" y="330372"/>
                  <a:pt x="2290871" y="332982"/>
                  <a:pt x="2290871" y="337647"/>
                </a:cubicBezTo>
                <a:lnTo>
                  <a:pt x="2290871" y="339765"/>
                </a:lnTo>
                <a:lnTo>
                  <a:pt x="2290871" y="339802"/>
                </a:lnTo>
                <a:lnTo>
                  <a:pt x="2290871" y="344005"/>
                </a:lnTo>
                <a:lnTo>
                  <a:pt x="2285769" y="349073"/>
                </a:lnTo>
                <a:lnTo>
                  <a:pt x="2262713" y="345634"/>
                </a:lnTo>
                <a:cubicBezTo>
                  <a:pt x="2262706" y="345634"/>
                  <a:pt x="2262702" y="346247"/>
                  <a:pt x="2262702" y="347474"/>
                </a:cubicBezTo>
                <a:lnTo>
                  <a:pt x="2260045" y="350131"/>
                </a:lnTo>
                <a:lnTo>
                  <a:pt x="2246912" y="350131"/>
                </a:lnTo>
                <a:cubicBezTo>
                  <a:pt x="2242937" y="350131"/>
                  <a:pt x="2239361" y="348985"/>
                  <a:pt x="2236185" y="346692"/>
                </a:cubicBezTo>
                <a:cubicBezTo>
                  <a:pt x="2227964" y="352743"/>
                  <a:pt x="2222741" y="358741"/>
                  <a:pt x="2220518" y="364687"/>
                </a:cubicBezTo>
                <a:lnTo>
                  <a:pt x="2221577" y="376006"/>
                </a:lnTo>
                <a:lnTo>
                  <a:pt x="2219410" y="376770"/>
                </a:lnTo>
                <a:lnTo>
                  <a:pt x="2221577" y="379658"/>
                </a:lnTo>
                <a:lnTo>
                  <a:pt x="2221577" y="386421"/>
                </a:lnTo>
                <a:lnTo>
                  <a:pt x="2220512" y="401586"/>
                </a:lnTo>
                <a:lnTo>
                  <a:pt x="2220831" y="402541"/>
                </a:lnTo>
                <a:lnTo>
                  <a:pt x="2236280" y="403451"/>
                </a:lnTo>
                <a:cubicBezTo>
                  <a:pt x="2237655" y="398514"/>
                  <a:pt x="2241782" y="393657"/>
                  <a:pt x="2248659" y="388880"/>
                </a:cubicBezTo>
                <a:lnTo>
                  <a:pt x="2257436" y="383085"/>
                </a:lnTo>
                <a:cubicBezTo>
                  <a:pt x="2264830" y="386055"/>
                  <a:pt x="2276328" y="394412"/>
                  <a:pt x="2291930" y="408157"/>
                </a:cubicBezTo>
                <a:lnTo>
                  <a:pt x="2291930" y="410760"/>
                </a:lnTo>
                <a:cubicBezTo>
                  <a:pt x="2290290" y="415126"/>
                  <a:pt x="2286707" y="417309"/>
                  <a:pt x="2281179" y="417309"/>
                </a:cubicBezTo>
                <a:lnTo>
                  <a:pt x="2277082" y="416307"/>
                </a:lnTo>
                <a:lnTo>
                  <a:pt x="2277913" y="422766"/>
                </a:lnTo>
                <a:lnTo>
                  <a:pt x="2273548" y="427341"/>
                </a:lnTo>
                <a:lnTo>
                  <a:pt x="2281217" y="433893"/>
                </a:lnTo>
                <a:lnTo>
                  <a:pt x="2281217" y="437817"/>
                </a:lnTo>
                <a:lnTo>
                  <a:pt x="2277913" y="442849"/>
                </a:lnTo>
                <a:lnTo>
                  <a:pt x="2281217" y="456685"/>
                </a:lnTo>
                <a:lnTo>
                  <a:pt x="2275664" y="468567"/>
                </a:lnTo>
                <a:lnTo>
                  <a:pt x="2275664" y="476632"/>
                </a:lnTo>
                <a:cubicBezTo>
                  <a:pt x="2277078" y="477796"/>
                  <a:pt x="2278180" y="483658"/>
                  <a:pt x="2278971" y="494216"/>
                </a:cubicBezTo>
                <a:lnTo>
                  <a:pt x="2275664" y="500568"/>
                </a:lnTo>
                <a:lnTo>
                  <a:pt x="2278971" y="503866"/>
                </a:lnTo>
                <a:lnTo>
                  <a:pt x="2277913" y="507944"/>
                </a:lnTo>
                <a:lnTo>
                  <a:pt x="2281217" y="525724"/>
                </a:lnTo>
                <a:lnTo>
                  <a:pt x="2277913" y="550963"/>
                </a:lnTo>
                <a:lnTo>
                  <a:pt x="2280029" y="555336"/>
                </a:lnTo>
                <a:cubicBezTo>
                  <a:pt x="2278731" y="565144"/>
                  <a:pt x="2275715" y="570048"/>
                  <a:pt x="2270982" y="570048"/>
                </a:cubicBezTo>
                <a:lnTo>
                  <a:pt x="2259780" y="571238"/>
                </a:lnTo>
                <a:lnTo>
                  <a:pt x="2251129" y="570048"/>
                </a:lnTo>
                <a:lnTo>
                  <a:pt x="2236052" y="571238"/>
                </a:lnTo>
                <a:lnTo>
                  <a:pt x="2226892" y="561428"/>
                </a:lnTo>
                <a:lnTo>
                  <a:pt x="2230197" y="554931"/>
                </a:lnTo>
                <a:lnTo>
                  <a:pt x="2230197" y="552912"/>
                </a:lnTo>
                <a:lnTo>
                  <a:pt x="2228080" y="546267"/>
                </a:lnTo>
                <a:lnTo>
                  <a:pt x="2230197" y="535298"/>
                </a:lnTo>
                <a:lnTo>
                  <a:pt x="2229138" y="526934"/>
                </a:lnTo>
                <a:lnTo>
                  <a:pt x="2230197" y="510232"/>
                </a:lnTo>
                <a:lnTo>
                  <a:pt x="2228080" y="503984"/>
                </a:lnTo>
                <a:lnTo>
                  <a:pt x="2228080" y="492212"/>
                </a:lnTo>
                <a:cubicBezTo>
                  <a:pt x="2228734" y="488279"/>
                  <a:pt x="2229592" y="485330"/>
                  <a:pt x="2230650" y="483364"/>
                </a:cubicBezTo>
                <a:lnTo>
                  <a:pt x="2232262" y="482105"/>
                </a:lnTo>
                <a:lnTo>
                  <a:pt x="2231254" y="481366"/>
                </a:lnTo>
                <a:cubicBezTo>
                  <a:pt x="2230548" y="479815"/>
                  <a:pt x="2230197" y="477488"/>
                  <a:pt x="2230197" y="474385"/>
                </a:cubicBezTo>
                <a:lnTo>
                  <a:pt x="2230197" y="467574"/>
                </a:lnTo>
                <a:lnTo>
                  <a:pt x="2231254" y="463896"/>
                </a:lnTo>
                <a:lnTo>
                  <a:pt x="2229138" y="457557"/>
                </a:lnTo>
                <a:lnTo>
                  <a:pt x="2231254" y="448647"/>
                </a:lnTo>
                <a:lnTo>
                  <a:pt x="2228080" y="429476"/>
                </a:lnTo>
                <a:lnTo>
                  <a:pt x="2232312" y="417569"/>
                </a:lnTo>
                <a:lnTo>
                  <a:pt x="2231726" y="415194"/>
                </a:lnTo>
                <a:lnTo>
                  <a:pt x="2231221" y="415194"/>
                </a:lnTo>
                <a:cubicBezTo>
                  <a:pt x="2224085" y="416347"/>
                  <a:pt x="2220518" y="417866"/>
                  <a:pt x="2220518" y="419752"/>
                </a:cubicBezTo>
                <a:lnTo>
                  <a:pt x="2222636" y="432706"/>
                </a:lnTo>
                <a:lnTo>
                  <a:pt x="2222636" y="433954"/>
                </a:lnTo>
                <a:cubicBezTo>
                  <a:pt x="2221172" y="445296"/>
                  <a:pt x="2218987" y="455102"/>
                  <a:pt x="2216083" y="463372"/>
                </a:cubicBezTo>
                <a:lnTo>
                  <a:pt x="2215096" y="469009"/>
                </a:lnTo>
                <a:lnTo>
                  <a:pt x="2216154" y="473051"/>
                </a:lnTo>
                <a:lnTo>
                  <a:pt x="2216154" y="474699"/>
                </a:lnTo>
                <a:lnTo>
                  <a:pt x="2212980" y="487358"/>
                </a:lnTo>
                <a:lnTo>
                  <a:pt x="2214038" y="491297"/>
                </a:lnTo>
                <a:cubicBezTo>
                  <a:pt x="2214038" y="499168"/>
                  <a:pt x="2208449" y="508006"/>
                  <a:pt x="2197270" y="517813"/>
                </a:cubicBezTo>
                <a:cubicBezTo>
                  <a:pt x="2195490" y="517813"/>
                  <a:pt x="2194600" y="520653"/>
                  <a:pt x="2194600" y="526333"/>
                </a:cubicBezTo>
                <a:cubicBezTo>
                  <a:pt x="2190081" y="534847"/>
                  <a:pt x="2186625" y="539104"/>
                  <a:pt x="2184229" y="539104"/>
                </a:cubicBezTo>
                <a:cubicBezTo>
                  <a:pt x="2180929" y="539104"/>
                  <a:pt x="2178966" y="542897"/>
                  <a:pt x="2178340" y="550482"/>
                </a:cubicBezTo>
                <a:cubicBezTo>
                  <a:pt x="2167025" y="561410"/>
                  <a:pt x="2158541" y="566874"/>
                  <a:pt x="2152889" y="566874"/>
                </a:cubicBezTo>
                <a:lnTo>
                  <a:pt x="2150738" y="566874"/>
                </a:lnTo>
                <a:lnTo>
                  <a:pt x="2146886" y="563249"/>
                </a:lnTo>
                <a:lnTo>
                  <a:pt x="2146886" y="559588"/>
                </a:lnTo>
                <a:cubicBezTo>
                  <a:pt x="2149902" y="557447"/>
                  <a:pt x="2152883" y="552096"/>
                  <a:pt x="2155822" y="543534"/>
                </a:cubicBezTo>
                <a:lnTo>
                  <a:pt x="2157727" y="541741"/>
                </a:lnTo>
                <a:lnTo>
                  <a:pt x="2157727" y="539918"/>
                </a:lnTo>
                <a:lnTo>
                  <a:pt x="2156539" y="527505"/>
                </a:lnTo>
                <a:cubicBezTo>
                  <a:pt x="2162446" y="523721"/>
                  <a:pt x="2165398" y="521218"/>
                  <a:pt x="2165398" y="519996"/>
                </a:cubicBezTo>
                <a:lnTo>
                  <a:pt x="2164929" y="518871"/>
                </a:lnTo>
                <a:lnTo>
                  <a:pt x="2164515" y="518871"/>
                </a:lnTo>
                <a:lnTo>
                  <a:pt x="2161057" y="520987"/>
                </a:lnTo>
                <a:lnTo>
                  <a:pt x="2157012" y="520143"/>
                </a:lnTo>
                <a:lnTo>
                  <a:pt x="2157837" y="523516"/>
                </a:lnTo>
                <a:lnTo>
                  <a:pt x="2157837" y="525735"/>
                </a:lnTo>
                <a:lnTo>
                  <a:pt x="2153064" y="530508"/>
                </a:lnTo>
                <a:lnTo>
                  <a:pt x="2149758" y="530508"/>
                </a:lnTo>
                <a:lnTo>
                  <a:pt x="2149460" y="530508"/>
                </a:lnTo>
                <a:lnTo>
                  <a:pt x="2144298" y="530508"/>
                </a:lnTo>
                <a:cubicBezTo>
                  <a:pt x="2142640" y="529035"/>
                  <a:pt x="2140523" y="527753"/>
                  <a:pt x="2137948" y="526662"/>
                </a:cubicBezTo>
                <a:lnTo>
                  <a:pt x="2130602" y="524486"/>
                </a:lnTo>
                <a:lnTo>
                  <a:pt x="2131918" y="525741"/>
                </a:lnTo>
                <a:lnTo>
                  <a:pt x="2130727" y="541372"/>
                </a:lnTo>
                <a:lnTo>
                  <a:pt x="2134035" y="551022"/>
                </a:lnTo>
                <a:lnTo>
                  <a:pt x="2134035" y="553464"/>
                </a:lnTo>
                <a:cubicBezTo>
                  <a:pt x="2134035" y="562404"/>
                  <a:pt x="2128655" y="566874"/>
                  <a:pt x="2117900" y="566874"/>
                </a:cubicBezTo>
                <a:cubicBezTo>
                  <a:pt x="2117900" y="568284"/>
                  <a:pt x="2115104" y="568990"/>
                  <a:pt x="2109514" y="568990"/>
                </a:cubicBezTo>
                <a:lnTo>
                  <a:pt x="2098220" y="568990"/>
                </a:lnTo>
                <a:lnTo>
                  <a:pt x="2098220" y="567932"/>
                </a:lnTo>
                <a:lnTo>
                  <a:pt x="2094439" y="567932"/>
                </a:lnTo>
                <a:cubicBezTo>
                  <a:pt x="2083207" y="567932"/>
                  <a:pt x="2077591" y="561346"/>
                  <a:pt x="2077591" y="548174"/>
                </a:cubicBezTo>
                <a:cubicBezTo>
                  <a:pt x="2077591" y="545913"/>
                  <a:pt x="2079751" y="542358"/>
                  <a:pt x="2084071" y="537511"/>
                </a:cubicBezTo>
                <a:lnTo>
                  <a:pt x="2084071" y="535349"/>
                </a:lnTo>
                <a:cubicBezTo>
                  <a:pt x="2084071" y="535644"/>
                  <a:pt x="2082083" y="535132"/>
                  <a:pt x="2078101" y="533814"/>
                </a:cubicBezTo>
                <a:lnTo>
                  <a:pt x="2073229" y="534872"/>
                </a:lnTo>
                <a:lnTo>
                  <a:pt x="2071838" y="533911"/>
                </a:lnTo>
                <a:lnTo>
                  <a:pt x="2062496" y="537538"/>
                </a:lnTo>
                <a:cubicBezTo>
                  <a:pt x="2058780" y="539302"/>
                  <a:pt x="2054546" y="541587"/>
                  <a:pt x="2049792" y="544394"/>
                </a:cubicBezTo>
                <a:cubicBezTo>
                  <a:pt x="2043555" y="544394"/>
                  <a:pt x="2038815" y="546433"/>
                  <a:pt x="2035567" y="550512"/>
                </a:cubicBezTo>
                <a:lnTo>
                  <a:pt x="2022220" y="554046"/>
                </a:lnTo>
                <a:lnTo>
                  <a:pt x="2019272" y="551471"/>
                </a:lnTo>
                <a:lnTo>
                  <a:pt x="2019272" y="546143"/>
                </a:lnTo>
                <a:lnTo>
                  <a:pt x="2033421" y="529083"/>
                </a:lnTo>
                <a:cubicBezTo>
                  <a:pt x="2033421" y="526420"/>
                  <a:pt x="2035520" y="524038"/>
                  <a:pt x="2039719" y="521939"/>
                </a:cubicBezTo>
                <a:lnTo>
                  <a:pt x="2041834" y="521939"/>
                </a:lnTo>
                <a:lnTo>
                  <a:pt x="2040960" y="520866"/>
                </a:lnTo>
                <a:lnTo>
                  <a:pt x="2065820" y="477049"/>
                </a:lnTo>
                <a:cubicBezTo>
                  <a:pt x="2065820" y="473034"/>
                  <a:pt x="2067232" y="469351"/>
                  <a:pt x="2070053" y="466002"/>
                </a:cubicBezTo>
                <a:lnTo>
                  <a:pt x="2070053" y="465922"/>
                </a:lnTo>
                <a:cubicBezTo>
                  <a:pt x="2070053" y="466061"/>
                  <a:pt x="2069476" y="465902"/>
                  <a:pt x="2068321" y="465445"/>
                </a:cubicBezTo>
                <a:cubicBezTo>
                  <a:pt x="2067703" y="467561"/>
                  <a:pt x="2064861" y="468619"/>
                  <a:pt x="2059792" y="468619"/>
                </a:cubicBezTo>
                <a:lnTo>
                  <a:pt x="2057286" y="468619"/>
                </a:lnTo>
                <a:lnTo>
                  <a:pt x="2042721" y="465445"/>
                </a:lnTo>
                <a:lnTo>
                  <a:pt x="2035469" y="467561"/>
                </a:lnTo>
                <a:lnTo>
                  <a:pt x="2032233" y="465041"/>
                </a:lnTo>
                <a:lnTo>
                  <a:pt x="2032233" y="461690"/>
                </a:lnTo>
                <a:cubicBezTo>
                  <a:pt x="2032233" y="458111"/>
                  <a:pt x="2036730" y="455449"/>
                  <a:pt x="2045724" y="453703"/>
                </a:cubicBezTo>
                <a:lnTo>
                  <a:pt x="2053100" y="454761"/>
                </a:lnTo>
                <a:lnTo>
                  <a:pt x="2060011" y="452645"/>
                </a:lnTo>
                <a:lnTo>
                  <a:pt x="2064741" y="454761"/>
                </a:lnTo>
                <a:cubicBezTo>
                  <a:pt x="2074100" y="454761"/>
                  <a:pt x="2078781" y="454360"/>
                  <a:pt x="2078781" y="453557"/>
                </a:cubicBezTo>
                <a:lnTo>
                  <a:pt x="2074826" y="433181"/>
                </a:lnTo>
                <a:cubicBezTo>
                  <a:pt x="2068117" y="432262"/>
                  <a:pt x="2064763" y="430392"/>
                  <a:pt x="2064763" y="427571"/>
                </a:cubicBezTo>
                <a:lnTo>
                  <a:pt x="2064763" y="426660"/>
                </a:lnTo>
                <a:lnTo>
                  <a:pt x="2062176" y="430216"/>
                </a:lnTo>
                <a:cubicBezTo>
                  <a:pt x="2060377" y="431195"/>
                  <a:pt x="2057681" y="431917"/>
                  <a:pt x="2054086" y="432384"/>
                </a:cubicBezTo>
                <a:cubicBezTo>
                  <a:pt x="2049655" y="430781"/>
                  <a:pt x="2047439" y="429723"/>
                  <a:pt x="2047439" y="429210"/>
                </a:cubicBezTo>
                <a:lnTo>
                  <a:pt x="2045553" y="432384"/>
                </a:lnTo>
                <a:lnTo>
                  <a:pt x="2038113" y="432384"/>
                </a:lnTo>
                <a:lnTo>
                  <a:pt x="2029984" y="424255"/>
                </a:lnTo>
                <a:lnTo>
                  <a:pt x="2029984" y="420871"/>
                </a:lnTo>
                <a:lnTo>
                  <a:pt x="2033883" y="417204"/>
                </a:lnTo>
                <a:lnTo>
                  <a:pt x="2041928" y="417204"/>
                </a:lnTo>
                <a:lnTo>
                  <a:pt x="2051352" y="421436"/>
                </a:lnTo>
                <a:lnTo>
                  <a:pt x="2057345" y="419320"/>
                </a:lnTo>
                <a:lnTo>
                  <a:pt x="2060890" y="419320"/>
                </a:lnTo>
                <a:lnTo>
                  <a:pt x="2064871" y="423069"/>
                </a:lnTo>
                <a:lnTo>
                  <a:pt x="2064871" y="424322"/>
                </a:lnTo>
                <a:lnTo>
                  <a:pt x="2067952" y="420857"/>
                </a:lnTo>
                <a:lnTo>
                  <a:pt x="2064367" y="420226"/>
                </a:lnTo>
                <a:lnTo>
                  <a:pt x="2061455" y="410667"/>
                </a:lnTo>
                <a:lnTo>
                  <a:pt x="2062423" y="409463"/>
                </a:lnTo>
                <a:lnTo>
                  <a:pt x="2057094" y="397590"/>
                </a:lnTo>
                <a:cubicBezTo>
                  <a:pt x="2058998" y="391560"/>
                  <a:pt x="2060850" y="388329"/>
                  <a:pt x="2062648" y="387896"/>
                </a:cubicBezTo>
                <a:cubicBezTo>
                  <a:pt x="2062648" y="371888"/>
                  <a:pt x="2056671" y="363884"/>
                  <a:pt x="2044715" y="363884"/>
                </a:cubicBezTo>
                <a:cubicBezTo>
                  <a:pt x="2037186" y="363884"/>
                  <a:pt x="2033421" y="361927"/>
                  <a:pt x="2033421" y="358013"/>
                </a:cubicBezTo>
                <a:lnTo>
                  <a:pt x="2033421" y="354759"/>
                </a:lnTo>
                <a:lnTo>
                  <a:pt x="2037096" y="351084"/>
                </a:lnTo>
                <a:lnTo>
                  <a:pt x="2043985" y="351084"/>
                </a:lnTo>
                <a:lnTo>
                  <a:pt x="2048014" y="352142"/>
                </a:lnTo>
                <a:cubicBezTo>
                  <a:pt x="2052728" y="351358"/>
                  <a:pt x="2056337" y="349947"/>
                  <a:pt x="2058838" y="347910"/>
                </a:cubicBezTo>
                <a:lnTo>
                  <a:pt x="2066725" y="347910"/>
                </a:lnTo>
                <a:lnTo>
                  <a:pt x="2079554" y="351084"/>
                </a:lnTo>
                <a:cubicBezTo>
                  <a:pt x="2079349" y="351084"/>
                  <a:pt x="2079444" y="348862"/>
                  <a:pt x="2079839" y="344418"/>
                </a:cubicBezTo>
                <a:lnTo>
                  <a:pt x="2077591" y="337838"/>
                </a:lnTo>
                <a:lnTo>
                  <a:pt x="2078781" y="332201"/>
                </a:lnTo>
                <a:cubicBezTo>
                  <a:pt x="2078235" y="327698"/>
                  <a:pt x="2076780" y="324264"/>
                  <a:pt x="2074417" y="321898"/>
                </a:cubicBezTo>
                <a:cubicBezTo>
                  <a:pt x="2074417" y="315724"/>
                  <a:pt x="2077684" y="311171"/>
                  <a:pt x="2084215" y="308237"/>
                </a:cubicBezTo>
                <a:lnTo>
                  <a:pt x="2092368" y="309295"/>
                </a:lnTo>
                <a:lnTo>
                  <a:pt x="2100714" y="309295"/>
                </a:lnTo>
                <a:cubicBezTo>
                  <a:pt x="2105956" y="312788"/>
                  <a:pt x="2115128" y="315783"/>
                  <a:pt x="2128229" y="318279"/>
                </a:cubicBezTo>
                <a:lnTo>
                  <a:pt x="2136150" y="326037"/>
                </a:lnTo>
                <a:lnTo>
                  <a:pt x="2136150" y="330258"/>
                </a:lnTo>
                <a:lnTo>
                  <a:pt x="2130727" y="335290"/>
                </a:lnTo>
                <a:lnTo>
                  <a:pt x="2132976" y="343060"/>
                </a:lnTo>
                <a:lnTo>
                  <a:pt x="2129669" y="350026"/>
                </a:lnTo>
                <a:cubicBezTo>
                  <a:pt x="2130910" y="350026"/>
                  <a:pt x="2137129" y="343590"/>
                  <a:pt x="2148325" y="330717"/>
                </a:cubicBezTo>
                <a:lnTo>
                  <a:pt x="2151228" y="330717"/>
                </a:lnTo>
                <a:lnTo>
                  <a:pt x="2169135" y="339427"/>
                </a:lnTo>
                <a:lnTo>
                  <a:pt x="2166456" y="329122"/>
                </a:lnTo>
                <a:lnTo>
                  <a:pt x="2172199" y="325428"/>
                </a:lnTo>
                <a:cubicBezTo>
                  <a:pt x="2177479" y="328018"/>
                  <a:pt x="2186776" y="330870"/>
                  <a:pt x="2200092" y="333982"/>
                </a:cubicBezTo>
                <a:lnTo>
                  <a:pt x="2202612" y="334949"/>
                </a:lnTo>
                <a:lnTo>
                  <a:pt x="2207130" y="333891"/>
                </a:lnTo>
                <a:lnTo>
                  <a:pt x="2210839" y="340375"/>
                </a:lnTo>
                <a:lnTo>
                  <a:pt x="2217022" y="336007"/>
                </a:lnTo>
                <a:lnTo>
                  <a:pt x="2221449" y="336896"/>
                </a:lnTo>
                <a:lnTo>
                  <a:pt x="2220544" y="329708"/>
                </a:lnTo>
                <a:cubicBezTo>
                  <a:pt x="2230594" y="325199"/>
                  <a:pt x="2235620" y="320091"/>
                  <a:pt x="2235620" y="314383"/>
                </a:cubicBezTo>
                <a:close/>
                <a:moveTo>
                  <a:pt x="1228015" y="265093"/>
                </a:moveTo>
                <a:lnTo>
                  <a:pt x="1228015" y="268330"/>
                </a:lnTo>
                <a:lnTo>
                  <a:pt x="1229093" y="268330"/>
                </a:lnTo>
                <a:lnTo>
                  <a:pt x="1229093" y="265093"/>
                </a:lnTo>
                <a:close/>
                <a:moveTo>
                  <a:pt x="1232466" y="256326"/>
                </a:moveTo>
                <a:lnTo>
                  <a:pt x="1232466" y="259698"/>
                </a:lnTo>
                <a:lnTo>
                  <a:pt x="1233543" y="259698"/>
                </a:lnTo>
                <a:lnTo>
                  <a:pt x="1233543" y="256326"/>
                </a:lnTo>
                <a:close/>
                <a:moveTo>
                  <a:pt x="3560396" y="254574"/>
                </a:moveTo>
                <a:lnTo>
                  <a:pt x="3560396" y="259834"/>
                </a:lnTo>
                <a:lnTo>
                  <a:pt x="3561475" y="259834"/>
                </a:lnTo>
                <a:lnTo>
                  <a:pt x="3561475" y="254574"/>
                </a:lnTo>
                <a:close/>
                <a:moveTo>
                  <a:pt x="8720964" y="253633"/>
                </a:moveTo>
                <a:lnTo>
                  <a:pt x="8723122" y="255791"/>
                </a:lnTo>
                <a:lnTo>
                  <a:pt x="8724201" y="255791"/>
                </a:lnTo>
                <a:lnTo>
                  <a:pt x="8722043" y="253633"/>
                </a:lnTo>
                <a:close/>
                <a:moveTo>
                  <a:pt x="8773835" y="252554"/>
                </a:moveTo>
                <a:lnTo>
                  <a:pt x="8773835" y="255791"/>
                </a:lnTo>
                <a:lnTo>
                  <a:pt x="8774914" y="255791"/>
                </a:lnTo>
                <a:lnTo>
                  <a:pt x="8774914" y="252554"/>
                </a:lnTo>
                <a:close/>
                <a:moveTo>
                  <a:pt x="1245683" y="252010"/>
                </a:moveTo>
                <a:lnTo>
                  <a:pt x="1245683" y="255247"/>
                </a:lnTo>
                <a:lnTo>
                  <a:pt x="1247977" y="255247"/>
                </a:lnTo>
                <a:lnTo>
                  <a:pt x="1247977" y="252010"/>
                </a:lnTo>
                <a:close/>
                <a:moveTo>
                  <a:pt x="1083564" y="252010"/>
                </a:moveTo>
                <a:lnTo>
                  <a:pt x="1083564" y="255247"/>
                </a:lnTo>
                <a:lnTo>
                  <a:pt x="1084643" y="255247"/>
                </a:lnTo>
                <a:lnTo>
                  <a:pt x="1084643" y="252010"/>
                </a:lnTo>
                <a:close/>
                <a:moveTo>
                  <a:pt x="8684413" y="251475"/>
                </a:moveTo>
                <a:lnTo>
                  <a:pt x="8684413" y="254712"/>
                </a:lnTo>
                <a:lnTo>
                  <a:pt x="8685492" y="254712"/>
                </a:lnTo>
                <a:lnTo>
                  <a:pt x="8685492" y="251475"/>
                </a:lnTo>
                <a:close/>
                <a:moveTo>
                  <a:pt x="2098749" y="249539"/>
                </a:moveTo>
                <a:lnTo>
                  <a:pt x="2098749" y="253876"/>
                </a:lnTo>
                <a:lnTo>
                  <a:pt x="2102164" y="253876"/>
                </a:lnTo>
                <a:lnTo>
                  <a:pt x="2102164" y="249539"/>
                </a:lnTo>
                <a:close/>
                <a:moveTo>
                  <a:pt x="8628304" y="248238"/>
                </a:moveTo>
                <a:lnTo>
                  <a:pt x="8628304" y="251475"/>
                </a:lnTo>
                <a:lnTo>
                  <a:pt x="8629384" y="251475"/>
                </a:lnTo>
                <a:lnTo>
                  <a:pt x="8629384" y="248238"/>
                </a:lnTo>
                <a:close/>
                <a:moveTo>
                  <a:pt x="4668640" y="247291"/>
                </a:moveTo>
                <a:lnTo>
                  <a:pt x="4668640" y="248370"/>
                </a:lnTo>
                <a:lnTo>
                  <a:pt x="4670798" y="248370"/>
                </a:lnTo>
                <a:lnTo>
                  <a:pt x="4670798" y="247291"/>
                </a:lnTo>
                <a:close/>
                <a:moveTo>
                  <a:pt x="4070702" y="247159"/>
                </a:moveTo>
                <a:lnTo>
                  <a:pt x="4070702" y="250437"/>
                </a:lnTo>
                <a:lnTo>
                  <a:pt x="4074116" y="250437"/>
                </a:lnTo>
                <a:lnTo>
                  <a:pt x="4074116" y="247159"/>
                </a:lnTo>
                <a:close/>
                <a:moveTo>
                  <a:pt x="1242447" y="246615"/>
                </a:moveTo>
                <a:lnTo>
                  <a:pt x="1242447" y="248773"/>
                </a:lnTo>
                <a:lnTo>
                  <a:pt x="1243526" y="248773"/>
                </a:lnTo>
                <a:lnTo>
                  <a:pt x="1243526" y="246615"/>
                </a:lnTo>
                <a:close/>
                <a:moveTo>
                  <a:pt x="7724262" y="243517"/>
                </a:moveTo>
                <a:lnTo>
                  <a:pt x="7722104" y="246754"/>
                </a:lnTo>
                <a:lnTo>
                  <a:pt x="7722104" y="247833"/>
                </a:lnTo>
                <a:lnTo>
                  <a:pt x="7724262" y="247833"/>
                </a:lnTo>
                <a:lnTo>
                  <a:pt x="7726555" y="245675"/>
                </a:lnTo>
                <a:close/>
                <a:moveTo>
                  <a:pt x="8716648" y="242843"/>
                </a:moveTo>
                <a:lnTo>
                  <a:pt x="8716648" y="243922"/>
                </a:lnTo>
                <a:lnTo>
                  <a:pt x="8732833" y="249317"/>
                </a:lnTo>
                <a:lnTo>
                  <a:pt x="8736070" y="252554"/>
                </a:lnTo>
                <a:lnTo>
                  <a:pt x="8740386" y="251475"/>
                </a:lnTo>
                <a:lnTo>
                  <a:pt x="8740386" y="250396"/>
                </a:lnTo>
                <a:cubicBezTo>
                  <a:pt x="8736430" y="250396"/>
                  <a:pt x="8731754" y="248598"/>
                  <a:pt x="8726359" y="245001"/>
                </a:cubicBezTo>
                <a:lnTo>
                  <a:pt x="8717727" y="242843"/>
                </a:lnTo>
                <a:close/>
                <a:moveTo>
                  <a:pt x="1088014" y="242164"/>
                </a:moveTo>
                <a:cubicBezTo>
                  <a:pt x="1086576" y="242164"/>
                  <a:pt x="1085855" y="243288"/>
                  <a:pt x="1085855" y="245536"/>
                </a:cubicBezTo>
                <a:lnTo>
                  <a:pt x="1085855" y="247694"/>
                </a:lnTo>
                <a:lnTo>
                  <a:pt x="1086934" y="247694"/>
                </a:lnTo>
                <a:close/>
                <a:moveTo>
                  <a:pt x="8712332" y="241764"/>
                </a:moveTo>
                <a:lnTo>
                  <a:pt x="8712332" y="243922"/>
                </a:lnTo>
                <a:lnTo>
                  <a:pt x="8715569" y="243922"/>
                </a:lnTo>
                <a:lnTo>
                  <a:pt x="8715569" y="242843"/>
                </a:lnTo>
                <a:close/>
                <a:moveTo>
                  <a:pt x="7207921" y="241359"/>
                </a:moveTo>
                <a:lnTo>
                  <a:pt x="7210079" y="243517"/>
                </a:lnTo>
                <a:lnTo>
                  <a:pt x="7210079" y="241359"/>
                </a:lnTo>
                <a:close/>
                <a:moveTo>
                  <a:pt x="8608882" y="240685"/>
                </a:moveTo>
                <a:lnTo>
                  <a:pt x="8607803" y="241764"/>
                </a:lnTo>
                <a:lnTo>
                  <a:pt x="8607803" y="242843"/>
                </a:lnTo>
                <a:lnTo>
                  <a:pt x="8611040" y="242843"/>
                </a:lnTo>
                <a:close/>
                <a:moveTo>
                  <a:pt x="8699384" y="239606"/>
                </a:moveTo>
                <a:lnTo>
                  <a:pt x="8697226" y="241764"/>
                </a:lnTo>
                <a:lnTo>
                  <a:pt x="8697226" y="245001"/>
                </a:lnTo>
                <a:lnTo>
                  <a:pt x="8699384" y="247159"/>
                </a:lnTo>
                <a:lnTo>
                  <a:pt x="8701542" y="247159"/>
                </a:lnTo>
                <a:lnTo>
                  <a:pt x="8702621" y="240685"/>
                </a:lnTo>
                <a:lnTo>
                  <a:pt x="8701542" y="239606"/>
                </a:lnTo>
                <a:close/>
                <a:moveTo>
                  <a:pt x="8632620" y="238527"/>
                </a:moveTo>
                <a:cubicBezTo>
                  <a:pt x="8631182" y="238527"/>
                  <a:pt x="8630462" y="239606"/>
                  <a:pt x="8630462" y="241764"/>
                </a:cubicBezTo>
                <a:lnTo>
                  <a:pt x="8630462" y="243922"/>
                </a:lnTo>
                <a:lnTo>
                  <a:pt x="8631542" y="243922"/>
                </a:lnTo>
                <a:close/>
                <a:moveTo>
                  <a:pt x="9187172" y="237515"/>
                </a:moveTo>
                <a:lnTo>
                  <a:pt x="9187156" y="237560"/>
                </a:lnTo>
                <a:lnTo>
                  <a:pt x="9187156" y="239811"/>
                </a:lnTo>
                <a:lnTo>
                  <a:pt x="9187630" y="240285"/>
                </a:lnTo>
                <a:cubicBezTo>
                  <a:pt x="9187435" y="240285"/>
                  <a:pt x="9187289" y="239632"/>
                  <a:pt x="9187192" y="238326"/>
                </a:cubicBezTo>
                <a:close/>
                <a:moveTo>
                  <a:pt x="8683334" y="237448"/>
                </a:moveTo>
                <a:lnTo>
                  <a:pt x="8683334" y="245001"/>
                </a:lnTo>
                <a:lnTo>
                  <a:pt x="8684413" y="245001"/>
                </a:lnTo>
                <a:lnTo>
                  <a:pt x="8684413" y="237448"/>
                </a:lnTo>
                <a:close/>
                <a:moveTo>
                  <a:pt x="7740582" y="236908"/>
                </a:moveTo>
                <a:lnTo>
                  <a:pt x="7740582" y="239066"/>
                </a:lnTo>
                <a:lnTo>
                  <a:pt x="7741661" y="239066"/>
                </a:lnTo>
                <a:lnTo>
                  <a:pt x="7741661" y="236908"/>
                </a:lnTo>
                <a:close/>
                <a:moveTo>
                  <a:pt x="7242854" y="236908"/>
                </a:moveTo>
                <a:lnTo>
                  <a:pt x="7238538" y="240145"/>
                </a:lnTo>
                <a:lnTo>
                  <a:pt x="7238538" y="241359"/>
                </a:lnTo>
                <a:cubicBezTo>
                  <a:pt x="7238538" y="242977"/>
                  <a:pt x="7241101" y="244056"/>
                  <a:pt x="7246226" y="244596"/>
                </a:cubicBezTo>
                <a:lnTo>
                  <a:pt x="7249463" y="239066"/>
                </a:lnTo>
                <a:lnTo>
                  <a:pt x="7249463" y="237987"/>
                </a:lnTo>
                <a:close/>
                <a:moveTo>
                  <a:pt x="6221470" y="236502"/>
                </a:moveTo>
                <a:lnTo>
                  <a:pt x="6221470" y="239739"/>
                </a:lnTo>
                <a:lnTo>
                  <a:pt x="6225786" y="239739"/>
                </a:lnTo>
                <a:lnTo>
                  <a:pt x="6225786" y="238660"/>
                </a:lnTo>
                <a:lnTo>
                  <a:pt x="6223628" y="236502"/>
                </a:lnTo>
                <a:close/>
                <a:moveTo>
                  <a:pt x="8686571" y="236369"/>
                </a:moveTo>
                <a:lnTo>
                  <a:pt x="8686571" y="238527"/>
                </a:lnTo>
                <a:lnTo>
                  <a:pt x="8691831" y="238527"/>
                </a:lnTo>
                <a:lnTo>
                  <a:pt x="8693989" y="236369"/>
                </a:lnTo>
                <a:close/>
                <a:moveTo>
                  <a:pt x="7102719" y="235829"/>
                </a:moveTo>
                <a:lnTo>
                  <a:pt x="7100561" y="237987"/>
                </a:lnTo>
                <a:lnTo>
                  <a:pt x="7103798" y="241359"/>
                </a:lnTo>
                <a:lnTo>
                  <a:pt x="7106090" y="239066"/>
                </a:lnTo>
                <a:lnTo>
                  <a:pt x="7106090" y="237987"/>
                </a:lnTo>
                <a:lnTo>
                  <a:pt x="7103798" y="235829"/>
                </a:lnTo>
                <a:close/>
                <a:moveTo>
                  <a:pt x="7592893" y="234750"/>
                </a:moveTo>
                <a:lnTo>
                  <a:pt x="7591679" y="239066"/>
                </a:lnTo>
                <a:lnTo>
                  <a:pt x="7592893" y="247833"/>
                </a:lnTo>
                <a:lnTo>
                  <a:pt x="7593972" y="247833"/>
                </a:lnTo>
                <a:lnTo>
                  <a:pt x="7593972" y="243517"/>
                </a:lnTo>
                <a:lnTo>
                  <a:pt x="7592893" y="240145"/>
                </a:lnTo>
                <a:lnTo>
                  <a:pt x="7593972" y="235829"/>
                </a:lnTo>
                <a:lnTo>
                  <a:pt x="7593972" y="234750"/>
                </a:lnTo>
                <a:close/>
                <a:moveTo>
                  <a:pt x="8635858" y="234211"/>
                </a:moveTo>
                <a:lnTo>
                  <a:pt x="8633700" y="236369"/>
                </a:lnTo>
                <a:lnTo>
                  <a:pt x="8633700" y="237448"/>
                </a:lnTo>
                <a:lnTo>
                  <a:pt x="8635858" y="235290"/>
                </a:lnTo>
                <a:close/>
                <a:moveTo>
                  <a:pt x="578198" y="234207"/>
                </a:moveTo>
                <a:lnTo>
                  <a:pt x="574961" y="237444"/>
                </a:lnTo>
                <a:lnTo>
                  <a:pt x="576040" y="240681"/>
                </a:lnTo>
                <a:lnTo>
                  <a:pt x="578198" y="240681"/>
                </a:lnTo>
                <a:lnTo>
                  <a:pt x="581435" y="236365"/>
                </a:lnTo>
                <a:close/>
                <a:moveTo>
                  <a:pt x="3252759" y="233668"/>
                </a:moveTo>
                <a:cubicBezTo>
                  <a:pt x="3249522" y="235107"/>
                  <a:pt x="3247723" y="236546"/>
                  <a:pt x="3247364" y="237984"/>
                </a:cubicBezTo>
                <a:lnTo>
                  <a:pt x="3247364" y="240142"/>
                </a:lnTo>
                <a:lnTo>
                  <a:pt x="3250601" y="241221"/>
                </a:lnTo>
                <a:lnTo>
                  <a:pt x="3253838" y="240142"/>
                </a:lnTo>
                <a:lnTo>
                  <a:pt x="3253838" y="235826"/>
                </a:lnTo>
                <a:lnTo>
                  <a:pt x="3252759" y="234747"/>
                </a:lnTo>
                <a:close/>
                <a:moveTo>
                  <a:pt x="1230308" y="233532"/>
                </a:moveTo>
                <a:lnTo>
                  <a:pt x="1230308" y="236769"/>
                </a:lnTo>
                <a:cubicBezTo>
                  <a:pt x="1234624" y="240726"/>
                  <a:pt x="1236782" y="244367"/>
                  <a:pt x="1236782" y="247694"/>
                </a:cubicBezTo>
                <a:lnTo>
                  <a:pt x="1242447" y="245536"/>
                </a:lnTo>
                <a:lnTo>
                  <a:pt x="1242447" y="244322"/>
                </a:lnTo>
                <a:cubicBezTo>
                  <a:pt x="1240198" y="241985"/>
                  <a:pt x="1239074" y="239827"/>
                  <a:pt x="1239074" y="237848"/>
                </a:cubicBezTo>
                <a:lnTo>
                  <a:pt x="1235703" y="240006"/>
                </a:lnTo>
                <a:close/>
                <a:moveTo>
                  <a:pt x="1093408" y="233532"/>
                </a:moveTo>
                <a:cubicBezTo>
                  <a:pt x="1090532" y="234252"/>
                  <a:pt x="1089092" y="236769"/>
                  <a:pt x="1089092" y="241085"/>
                </a:cubicBezTo>
                <a:lnTo>
                  <a:pt x="1090172" y="241085"/>
                </a:lnTo>
                <a:lnTo>
                  <a:pt x="1096781" y="242164"/>
                </a:lnTo>
                <a:lnTo>
                  <a:pt x="1098939" y="235690"/>
                </a:lnTo>
                <a:lnTo>
                  <a:pt x="1098939" y="234611"/>
                </a:lnTo>
                <a:close/>
                <a:moveTo>
                  <a:pt x="4665403" y="232320"/>
                </a:moveTo>
                <a:lnTo>
                  <a:pt x="4665403" y="235557"/>
                </a:lnTo>
                <a:lnTo>
                  <a:pt x="4667561" y="235557"/>
                </a:lnTo>
                <a:lnTo>
                  <a:pt x="4667561" y="232320"/>
                </a:lnTo>
                <a:close/>
                <a:moveTo>
                  <a:pt x="4673900" y="231241"/>
                </a:moveTo>
                <a:lnTo>
                  <a:pt x="4673900" y="239873"/>
                </a:lnTo>
                <a:lnTo>
                  <a:pt x="4672956" y="245133"/>
                </a:lnTo>
                <a:lnTo>
                  <a:pt x="4673900" y="245133"/>
                </a:lnTo>
                <a:lnTo>
                  <a:pt x="4678216" y="240952"/>
                </a:lnTo>
                <a:lnTo>
                  <a:pt x="4678216" y="234478"/>
                </a:lnTo>
                <a:lnTo>
                  <a:pt x="4674979" y="231241"/>
                </a:lnTo>
                <a:close/>
                <a:moveTo>
                  <a:pt x="2139745" y="230627"/>
                </a:moveTo>
                <a:lnTo>
                  <a:pt x="2143159" y="233906"/>
                </a:lnTo>
                <a:lnTo>
                  <a:pt x="2143159" y="230627"/>
                </a:lnTo>
                <a:close/>
                <a:moveTo>
                  <a:pt x="4655692" y="230162"/>
                </a:moveTo>
                <a:lnTo>
                  <a:pt x="4655692" y="232320"/>
                </a:lnTo>
                <a:lnTo>
                  <a:pt x="4657850" y="230162"/>
                </a:lnTo>
                <a:close/>
                <a:moveTo>
                  <a:pt x="8612119" y="229895"/>
                </a:moveTo>
                <a:lnTo>
                  <a:pt x="8612119" y="230974"/>
                </a:lnTo>
                <a:cubicBezTo>
                  <a:pt x="8613558" y="237448"/>
                  <a:pt x="8615356" y="240685"/>
                  <a:pt x="8617514" y="240685"/>
                </a:cubicBezTo>
                <a:cubicBezTo>
                  <a:pt x="8621830" y="239067"/>
                  <a:pt x="8623988" y="237628"/>
                  <a:pt x="8623988" y="236369"/>
                </a:cubicBezTo>
                <a:lnTo>
                  <a:pt x="8623988" y="235290"/>
                </a:lnTo>
                <a:lnTo>
                  <a:pt x="8617514" y="229895"/>
                </a:lnTo>
                <a:close/>
                <a:moveTo>
                  <a:pt x="2071918" y="229674"/>
                </a:moveTo>
                <a:lnTo>
                  <a:pt x="2069764" y="231341"/>
                </a:lnTo>
                <a:lnTo>
                  <a:pt x="2071542" y="233120"/>
                </a:lnTo>
                <a:lnTo>
                  <a:pt x="2071972" y="232743"/>
                </a:lnTo>
                <a:lnTo>
                  <a:pt x="2071376" y="232743"/>
                </a:lnTo>
                <a:cubicBezTo>
                  <a:pt x="2070731" y="230697"/>
                  <a:pt x="2070913" y="229674"/>
                  <a:pt x="2071918" y="229674"/>
                </a:cubicBezTo>
                <a:close/>
                <a:moveTo>
                  <a:pt x="7592893" y="229355"/>
                </a:moveTo>
                <a:lnTo>
                  <a:pt x="7592893" y="232592"/>
                </a:lnTo>
                <a:lnTo>
                  <a:pt x="7593972" y="232592"/>
                </a:lnTo>
                <a:lnTo>
                  <a:pt x="7593972" y="229355"/>
                </a:lnTo>
                <a:close/>
                <a:moveTo>
                  <a:pt x="1243526" y="229082"/>
                </a:moveTo>
                <a:lnTo>
                  <a:pt x="1242447" y="232453"/>
                </a:lnTo>
                <a:lnTo>
                  <a:pt x="1243526" y="232453"/>
                </a:lnTo>
                <a:lnTo>
                  <a:pt x="1244604" y="231239"/>
                </a:lnTo>
                <a:lnTo>
                  <a:pt x="1244604" y="229082"/>
                </a:lnTo>
                <a:close/>
                <a:moveTo>
                  <a:pt x="6237790" y="228949"/>
                </a:moveTo>
                <a:lnTo>
                  <a:pt x="6234553" y="232186"/>
                </a:lnTo>
                <a:lnTo>
                  <a:pt x="6234553" y="234344"/>
                </a:lnTo>
                <a:lnTo>
                  <a:pt x="6237790" y="237581"/>
                </a:lnTo>
                <a:cubicBezTo>
                  <a:pt x="6240038" y="234884"/>
                  <a:pt x="6241162" y="232366"/>
                  <a:pt x="6241162" y="230028"/>
                </a:cubicBezTo>
                <a:lnTo>
                  <a:pt x="6240083" y="228949"/>
                </a:lnTo>
                <a:close/>
                <a:moveTo>
                  <a:pt x="6185323" y="228949"/>
                </a:moveTo>
                <a:cubicBezTo>
                  <a:pt x="6181007" y="229309"/>
                  <a:pt x="6178849" y="230388"/>
                  <a:pt x="6178849" y="232186"/>
                </a:cubicBezTo>
                <a:lnTo>
                  <a:pt x="6178849" y="238660"/>
                </a:lnTo>
                <a:lnTo>
                  <a:pt x="6182086" y="238660"/>
                </a:lnTo>
                <a:lnTo>
                  <a:pt x="6189774" y="231107"/>
                </a:lnTo>
                <a:lnTo>
                  <a:pt x="6187616" y="228949"/>
                </a:lnTo>
                <a:close/>
                <a:moveTo>
                  <a:pt x="8689673" y="228816"/>
                </a:moveTo>
                <a:lnTo>
                  <a:pt x="8689673" y="229895"/>
                </a:lnTo>
                <a:lnTo>
                  <a:pt x="8693989" y="232053"/>
                </a:lnTo>
                <a:lnTo>
                  <a:pt x="8692910" y="228816"/>
                </a:lnTo>
                <a:close/>
                <a:moveTo>
                  <a:pt x="8599171" y="228816"/>
                </a:moveTo>
                <a:lnTo>
                  <a:pt x="8599171" y="234211"/>
                </a:lnTo>
                <a:lnTo>
                  <a:pt x="8602408" y="234211"/>
                </a:lnTo>
                <a:lnTo>
                  <a:pt x="8602408" y="230974"/>
                </a:lnTo>
                <a:lnTo>
                  <a:pt x="8600250" y="228816"/>
                </a:lnTo>
                <a:close/>
                <a:moveTo>
                  <a:pt x="7203470" y="228141"/>
                </a:moveTo>
                <a:lnTo>
                  <a:pt x="7203470" y="230299"/>
                </a:lnTo>
                <a:lnTo>
                  <a:pt x="7204550" y="233671"/>
                </a:lnTo>
                <a:lnTo>
                  <a:pt x="7205628" y="233671"/>
                </a:lnTo>
                <a:lnTo>
                  <a:pt x="7205628" y="232592"/>
                </a:lnTo>
                <a:lnTo>
                  <a:pt x="7204550" y="228141"/>
                </a:lnTo>
                <a:close/>
                <a:moveTo>
                  <a:pt x="4662166" y="228004"/>
                </a:moveTo>
                <a:lnTo>
                  <a:pt x="4658929" y="229083"/>
                </a:lnTo>
                <a:lnTo>
                  <a:pt x="4662166" y="232320"/>
                </a:lnTo>
                <a:close/>
                <a:moveTo>
                  <a:pt x="8770598" y="227737"/>
                </a:moveTo>
                <a:lnTo>
                  <a:pt x="8770598" y="230974"/>
                </a:lnTo>
                <a:cubicBezTo>
                  <a:pt x="8770598" y="234031"/>
                  <a:pt x="8773116" y="237268"/>
                  <a:pt x="8778151" y="240685"/>
                </a:cubicBezTo>
                <a:lnTo>
                  <a:pt x="8778151" y="243922"/>
                </a:lnTo>
                <a:lnTo>
                  <a:pt x="8783546" y="241764"/>
                </a:lnTo>
                <a:lnTo>
                  <a:pt x="8783546" y="240685"/>
                </a:lnTo>
                <a:cubicBezTo>
                  <a:pt x="8781388" y="238347"/>
                  <a:pt x="8780309" y="236189"/>
                  <a:pt x="8780309" y="234211"/>
                </a:cubicBezTo>
                <a:lnTo>
                  <a:pt x="8779230" y="235290"/>
                </a:lnTo>
                <a:lnTo>
                  <a:pt x="8778151" y="235290"/>
                </a:lnTo>
                <a:close/>
                <a:moveTo>
                  <a:pt x="2749959" y="227464"/>
                </a:moveTo>
                <a:lnTo>
                  <a:pt x="2748880" y="228543"/>
                </a:lnTo>
                <a:lnTo>
                  <a:pt x="2748880" y="229622"/>
                </a:lnTo>
                <a:lnTo>
                  <a:pt x="2752117" y="232859"/>
                </a:lnTo>
                <a:cubicBezTo>
                  <a:pt x="2754994" y="231780"/>
                  <a:pt x="2756433" y="230701"/>
                  <a:pt x="2756433" y="229622"/>
                </a:cubicBezTo>
                <a:close/>
                <a:moveTo>
                  <a:pt x="2744565" y="227464"/>
                </a:moveTo>
                <a:lnTo>
                  <a:pt x="2744565" y="228543"/>
                </a:lnTo>
                <a:lnTo>
                  <a:pt x="2746722" y="228543"/>
                </a:lnTo>
                <a:lnTo>
                  <a:pt x="2746722" y="227464"/>
                </a:lnTo>
                <a:close/>
                <a:moveTo>
                  <a:pt x="8279261" y="227332"/>
                </a:moveTo>
                <a:lnTo>
                  <a:pt x="8278182" y="228411"/>
                </a:lnTo>
                <a:lnTo>
                  <a:pt x="8278182" y="229490"/>
                </a:lnTo>
                <a:lnTo>
                  <a:pt x="8280340" y="231648"/>
                </a:lnTo>
                <a:lnTo>
                  <a:pt x="8283577" y="231648"/>
                </a:lnTo>
                <a:lnTo>
                  <a:pt x="8283577" y="228411"/>
                </a:lnTo>
                <a:close/>
                <a:moveTo>
                  <a:pt x="2235601" y="227004"/>
                </a:moveTo>
                <a:lnTo>
                  <a:pt x="2234326" y="227149"/>
                </a:lnTo>
                <a:lnTo>
                  <a:pt x="2233851" y="227634"/>
                </a:lnTo>
                <a:close/>
                <a:moveTo>
                  <a:pt x="6198541" y="226791"/>
                </a:moveTo>
                <a:lnTo>
                  <a:pt x="6198541" y="227870"/>
                </a:lnTo>
                <a:cubicBezTo>
                  <a:pt x="6199441" y="231467"/>
                  <a:pt x="6200520" y="233265"/>
                  <a:pt x="6201778" y="233265"/>
                </a:cubicBezTo>
                <a:lnTo>
                  <a:pt x="6202857" y="233265"/>
                </a:lnTo>
                <a:cubicBezTo>
                  <a:pt x="6202857" y="229669"/>
                  <a:pt x="6201419" y="227510"/>
                  <a:pt x="6198541" y="226791"/>
                </a:cubicBezTo>
                <a:close/>
                <a:moveTo>
                  <a:pt x="2665932" y="226385"/>
                </a:moveTo>
                <a:lnTo>
                  <a:pt x="2661616" y="227464"/>
                </a:lnTo>
                <a:cubicBezTo>
                  <a:pt x="2661616" y="228722"/>
                  <a:pt x="2663414" y="229802"/>
                  <a:pt x="2667011" y="230701"/>
                </a:cubicBezTo>
                <a:lnTo>
                  <a:pt x="2669169" y="228543"/>
                </a:lnTo>
                <a:cubicBezTo>
                  <a:pt x="2671326" y="229262"/>
                  <a:pt x="2672406" y="231420"/>
                  <a:pt x="2672406" y="235017"/>
                </a:cubicBezTo>
                <a:lnTo>
                  <a:pt x="2673485" y="235017"/>
                </a:lnTo>
                <a:lnTo>
                  <a:pt x="2673485" y="232859"/>
                </a:lnTo>
                <a:lnTo>
                  <a:pt x="2670248" y="226385"/>
                </a:lnTo>
                <a:lnTo>
                  <a:pt x="2669169" y="227464"/>
                </a:lnTo>
                <a:lnTo>
                  <a:pt x="2667011" y="227464"/>
                </a:lnTo>
                <a:close/>
                <a:moveTo>
                  <a:pt x="74316" y="224765"/>
                </a:moveTo>
                <a:lnTo>
                  <a:pt x="74316" y="226788"/>
                </a:lnTo>
                <a:lnTo>
                  <a:pt x="79441" y="229890"/>
                </a:lnTo>
                <a:lnTo>
                  <a:pt x="81465" y="229890"/>
                </a:lnTo>
                <a:lnTo>
                  <a:pt x="81465" y="227867"/>
                </a:lnTo>
                <a:cubicBezTo>
                  <a:pt x="78047" y="227867"/>
                  <a:pt x="76339" y="226833"/>
                  <a:pt x="76339" y="224765"/>
                </a:cubicBezTo>
                <a:close/>
                <a:moveTo>
                  <a:pt x="4075515" y="224386"/>
                </a:moveTo>
                <a:cubicBezTo>
                  <a:pt x="4075580" y="224386"/>
                  <a:pt x="4075114" y="225340"/>
                  <a:pt x="4074116" y="227250"/>
                </a:cubicBezTo>
                <a:lnTo>
                  <a:pt x="4074590" y="227323"/>
                </a:lnTo>
                <a:lnTo>
                  <a:pt x="4075865" y="224386"/>
                </a:lnTo>
                <a:close/>
                <a:moveTo>
                  <a:pt x="7592893" y="223825"/>
                </a:moveTo>
                <a:lnTo>
                  <a:pt x="7592893" y="226118"/>
                </a:lnTo>
                <a:lnTo>
                  <a:pt x="7593972" y="226118"/>
                </a:lnTo>
                <a:lnTo>
                  <a:pt x="7593972" y="223825"/>
                </a:lnTo>
                <a:close/>
                <a:moveTo>
                  <a:pt x="571724" y="223551"/>
                </a:moveTo>
                <a:lnTo>
                  <a:pt x="568487" y="226654"/>
                </a:lnTo>
                <a:lnTo>
                  <a:pt x="568487" y="227733"/>
                </a:lnTo>
                <a:lnTo>
                  <a:pt x="570645" y="229891"/>
                </a:lnTo>
                <a:lnTo>
                  <a:pt x="574961" y="225575"/>
                </a:lnTo>
                <a:lnTo>
                  <a:pt x="572803" y="223551"/>
                </a:lnTo>
                <a:close/>
                <a:moveTo>
                  <a:pt x="2657300" y="223148"/>
                </a:moveTo>
                <a:lnTo>
                  <a:pt x="2657300" y="225306"/>
                </a:lnTo>
                <a:lnTo>
                  <a:pt x="2659457" y="225306"/>
                </a:lnTo>
                <a:close/>
                <a:moveTo>
                  <a:pt x="2597955" y="223148"/>
                </a:moveTo>
                <a:lnTo>
                  <a:pt x="2597955" y="224227"/>
                </a:lnTo>
                <a:lnTo>
                  <a:pt x="2604429" y="224227"/>
                </a:lnTo>
                <a:lnTo>
                  <a:pt x="2604429" y="223148"/>
                </a:lnTo>
                <a:close/>
                <a:moveTo>
                  <a:pt x="8269550" y="221937"/>
                </a:moveTo>
                <a:lnTo>
                  <a:pt x="8268470" y="223016"/>
                </a:lnTo>
                <a:lnTo>
                  <a:pt x="8268470" y="224095"/>
                </a:lnTo>
                <a:lnTo>
                  <a:pt x="8271708" y="226253"/>
                </a:lnTo>
                <a:lnTo>
                  <a:pt x="8273866" y="224095"/>
                </a:lnTo>
                <a:lnTo>
                  <a:pt x="8273866" y="223016"/>
                </a:lnTo>
                <a:close/>
                <a:moveTo>
                  <a:pt x="3154839" y="221664"/>
                </a:moveTo>
                <a:cubicBezTo>
                  <a:pt x="3151961" y="222743"/>
                  <a:pt x="3150523" y="223822"/>
                  <a:pt x="3150523" y="224901"/>
                </a:cubicBezTo>
                <a:lnTo>
                  <a:pt x="3152681" y="227059"/>
                </a:lnTo>
                <a:lnTo>
                  <a:pt x="3155918" y="227059"/>
                </a:lnTo>
                <a:lnTo>
                  <a:pt x="3155918" y="224901"/>
                </a:lnTo>
                <a:lnTo>
                  <a:pt x="3157132" y="224901"/>
                </a:lnTo>
                <a:close/>
                <a:moveTo>
                  <a:pt x="9197805" y="221129"/>
                </a:moveTo>
                <a:lnTo>
                  <a:pt x="9198296" y="221783"/>
                </a:lnTo>
                <a:lnTo>
                  <a:pt x="9198683" y="221661"/>
                </a:lnTo>
                <a:close/>
                <a:moveTo>
                  <a:pt x="2672406" y="220990"/>
                </a:moveTo>
                <a:lnTo>
                  <a:pt x="2673485" y="224227"/>
                </a:lnTo>
                <a:lnTo>
                  <a:pt x="2674565" y="224227"/>
                </a:lnTo>
                <a:lnTo>
                  <a:pt x="2674565" y="222069"/>
                </a:lnTo>
                <a:lnTo>
                  <a:pt x="2673485" y="220990"/>
                </a:lnTo>
                <a:close/>
                <a:moveTo>
                  <a:pt x="4157319" y="220976"/>
                </a:moveTo>
                <a:lnTo>
                  <a:pt x="4157319" y="222270"/>
                </a:lnTo>
                <a:lnTo>
                  <a:pt x="4159808" y="221774"/>
                </a:lnTo>
                <a:close/>
                <a:moveTo>
                  <a:pt x="4156634" y="220976"/>
                </a:moveTo>
                <a:lnTo>
                  <a:pt x="4153221" y="224386"/>
                </a:lnTo>
                <a:lnTo>
                  <a:pt x="4156634" y="224386"/>
                </a:lnTo>
                <a:close/>
                <a:moveTo>
                  <a:pt x="7584126" y="220588"/>
                </a:moveTo>
                <a:lnTo>
                  <a:pt x="7581968" y="222746"/>
                </a:lnTo>
                <a:lnTo>
                  <a:pt x="7583047" y="223825"/>
                </a:lnTo>
                <a:lnTo>
                  <a:pt x="7584126" y="223825"/>
                </a:lnTo>
                <a:close/>
                <a:moveTo>
                  <a:pt x="1569775" y="219910"/>
                </a:moveTo>
                <a:lnTo>
                  <a:pt x="1563167" y="222068"/>
                </a:lnTo>
                <a:lnTo>
                  <a:pt x="1563167" y="223282"/>
                </a:lnTo>
                <a:lnTo>
                  <a:pt x="1564246" y="223282"/>
                </a:lnTo>
                <a:lnTo>
                  <a:pt x="1572069" y="220989"/>
                </a:lnTo>
                <a:lnTo>
                  <a:pt x="1572069" y="219910"/>
                </a:lnTo>
                <a:close/>
                <a:moveTo>
                  <a:pt x="5681982" y="219373"/>
                </a:moveTo>
                <a:lnTo>
                  <a:pt x="5681982" y="220452"/>
                </a:lnTo>
                <a:lnTo>
                  <a:pt x="5684140" y="220452"/>
                </a:lnTo>
                <a:lnTo>
                  <a:pt x="5684140" y="219373"/>
                </a:lnTo>
                <a:close/>
                <a:moveTo>
                  <a:pt x="5677666" y="219373"/>
                </a:moveTo>
                <a:lnTo>
                  <a:pt x="5677666" y="220452"/>
                </a:lnTo>
                <a:lnTo>
                  <a:pt x="5679824" y="220452"/>
                </a:lnTo>
                <a:lnTo>
                  <a:pt x="5679824" y="219373"/>
                </a:lnTo>
                <a:close/>
                <a:moveTo>
                  <a:pt x="6189774" y="218294"/>
                </a:moveTo>
                <a:lnTo>
                  <a:pt x="6189774" y="222610"/>
                </a:lnTo>
                <a:lnTo>
                  <a:pt x="6193011" y="222610"/>
                </a:lnTo>
                <a:lnTo>
                  <a:pt x="6193011" y="220452"/>
                </a:lnTo>
                <a:lnTo>
                  <a:pt x="6190853" y="218294"/>
                </a:lnTo>
                <a:close/>
                <a:moveTo>
                  <a:pt x="5743216" y="218294"/>
                </a:moveTo>
                <a:lnTo>
                  <a:pt x="5745374" y="220452"/>
                </a:lnTo>
                <a:lnTo>
                  <a:pt x="5746453" y="220452"/>
                </a:lnTo>
                <a:lnTo>
                  <a:pt x="5744295" y="218294"/>
                </a:lnTo>
                <a:close/>
                <a:moveTo>
                  <a:pt x="9263746" y="217935"/>
                </a:moveTo>
                <a:lnTo>
                  <a:pt x="9263746" y="221084"/>
                </a:lnTo>
                <a:lnTo>
                  <a:pt x="9268218" y="221084"/>
                </a:lnTo>
                <a:lnTo>
                  <a:pt x="9268218" y="217935"/>
                </a:lnTo>
                <a:close/>
                <a:moveTo>
                  <a:pt x="2754275" y="217753"/>
                </a:moveTo>
                <a:lnTo>
                  <a:pt x="2754275" y="219911"/>
                </a:lnTo>
                <a:lnTo>
                  <a:pt x="2758591" y="222069"/>
                </a:lnTo>
                <a:lnTo>
                  <a:pt x="2761829" y="218832"/>
                </a:lnTo>
                <a:lnTo>
                  <a:pt x="2756433" y="217753"/>
                </a:lnTo>
                <a:close/>
                <a:moveTo>
                  <a:pt x="7238538" y="215058"/>
                </a:moveTo>
                <a:lnTo>
                  <a:pt x="7237459" y="216137"/>
                </a:lnTo>
                <a:lnTo>
                  <a:pt x="7237459" y="219374"/>
                </a:lnTo>
                <a:lnTo>
                  <a:pt x="7244068" y="224904"/>
                </a:lnTo>
                <a:lnTo>
                  <a:pt x="7246226" y="219374"/>
                </a:lnTo>
                <a:close/>
                <a:moveTo>
                  <a:pt x="55838" y="214514"/>
                </a:moveTo>
                <a:lnTo>
                  <a:pt x="55838" y="215458"/>
                </a:lnTo>
                <a:lnTo>
                  <a:pt x="57861" y="215458"/>
                </a:lnTo>
                <a:lnTo>
                  <a:pt x="57861" y="214514"/>
                </a:lnTo>
                <a:close/>
                <a:moveTo>
                  <a:pt x="4664324" y="214112"/>
                </a:moveTo>
                <a:lnTo>
                  <a:pt x="4663245" y="217349"/>
                </a:lnTo>
                <a:lnTo>
                  <a:pt x="4664324" y="226925"/>
                </a:lnTo>
                <a:cubicBezTo>
                  <a:pt x="4665582" y="226925"/>
                  <a:pt x="4666661" y="224812"/>
                  <a:pt x="4667561" y="220586"/>
                </a:cubicBezTo>
                <a:lnTo>
                  <a:pt x="4666482" y="214112"/>
                </a:lnTo>
                <a:close/>
                <a:moveTo>
                  <a:pt x="564036" y="213840"/>
                </a:moveTo>
                <a:lnTo>
                  <a:pt x="564036" y="214919"/>
                </a:lnTo>
                <a:lnTo>
                  <a:pt x="569566" y="214919"/>
                </a:lnTo>
                <a:lnTo>
                  <a:pt x="569566" y="213840"/>
                </a:lnTo>
                <a:close/>
                <a:moveTo>
                  <a:pt x="65010" y="213435"/>
                </a:moveTo>
                <a:cubicBezTo>
                  <a:pt x="63661" y="216223"/>
                  <a:pt x="61638" y="217617"/>
                  <a:pt x="58940" y="217617"/>
                </a:cubicBezTo>
                <a:lnTo>
                  <a:pt x="58940" y="219640"/>
                </a:lnTo>
                <a:lnTo>
                  <a:pt x="59885" y="219640"/>
                </a:lnTo>
                <a:lnTo>
                  <a:pt x="65010" y="215458"/>
                </a:lnTo>
                <a:lnTo>
                  <a:pt x="66089" y="215458"/>
                </a:lnTo>
                <a:cubicBezTo>
                  <a:pt x="67078" y="215458"/>
                  <a:pt x="68786" y="217886"/>
                  <a:pt x="71214" y="222742"/>
                </a:cubicBezTo>
                <a:lnTo>
                  <a:pt x="72293" y="222742"/>
                </a:lnTo>
                <a:cubicBezTo>
                  <a:pt x="72293" y="218965"/>
                  <a:pt x="69865" y="215863"/>
                  <a:pt x="65010" y="213435"/>
                </a:cubicBezTo>
                <a:close/>
                <a:moveTo>
                  <a:pt x="1236782" y="212896"/>
                </a:moveTo>
                <a:lnTo>
                  <a:pt x="1236782" y="215054"/>
                </a:lnTo>
                <a:lnTo>
                  <a:pt x="1237861" y="215054"/>
                </a:lnTo>
                <a:lnTo>
                  <a:pt x="1237861" y="212896"/>
                </a:lnTo>
                <a:close/>
                <a:moveTo>
                  <a:pt x="7141023" y="212765"/>
                </a:moveTo>
                <a:lnTo>
                  <a:pt x="7141023" y="215058"/>
                </a:lnTo>
                <a:lnTo>
                  <a:pt x="7142237" y="215058"/>
                </a:lnTo>
                <a:lnTo>
                  <a:pt x="7142237" y="212765"/>
                </a:lnTo>
                <a:close/>
                <a:moveTo>
                  <a:pt x="576040" y="212761"/>
                </a:moveTo>
                <a:cubicBezTo>
                  <a:pt x="572443" y="213661"/>
                  <a:pt x="570645" y="214740"/>
                  <a:pt x="570645" y="215998"/>
                </a:cubicBezTo>
                <a:lnTo>
                  <a:pt x="574961" y="220314"/>
                </a:lnTo>
                <a:lnTo>
                  <a:pt x="576040" y="220314"/>
                </a:lnTo>
                <a:cubicBezTo>
                  <a:pt x="577119" y="220314"/>
                  <a:pt x="578198" y="218876"/>
                  <a:pt x="579277" y="215998"/>
                </a:cubicBezTo>
                <a:lnTo>
                  <a:pt x="581435" y="215998"/>
                </a:lnTo>
                <a:lnTo>
                  <a:pt x="581435" y="214919"/>
                </a:lnTo>
                <a:cubicBezTo>
                  <a:pt x="577838" y="214919"/>
                  <a:pt x="576040" y="214200"/>
                  <a:pt x="576040" y="212761"/>
                </a:cubicBezTo>
                <a:close/>
                <a:moveTo>
                  <a:pt x="2590401" y="212358"/>
                </a:moveTo>
                <a:lnTo>
                  <a:pt x="2588244" y="214516"/>
                </a:lnTo>
                <a:lnTo>
                  <a:pt x="2589323" y="215595"/>
                </a:lnTo>
                <a:lnTo>
                  <a:pt x="2591481" y="217753"/>
                </a:lnTo>
                <a:lnTo>
                  <a:pt x="2594718" y="216674"/>
                </a:lnTo>
                <a:lnTo>
                  <a:pt x="2594718" y="214516"/>
                </a:lnTo>
                <a:lnTo>
                  <a:pt x="2592560" y="212358"/>
                </a:lnTo>
                <a:close/>
                <a:moveTo>
                  <a:pt x="590202" y="210603"/>
                </a:moveTo>
                <a:lnTo>
                  <a:pt x="588044" y="212761"/>
                </a:lnTo>
                <a:lnTo>
                  <a:pt x="590202" y="212761"/>
                </a:lnTo>
                <a:close/>
                <a:moveTo>
                  <a:pt x="9267978" y="210399"/>
                </a:moveTo>
                <a:lnTo>
                  <a:pt x="9268218" y="210399"/>
                </a:lnTo>
                <a:lnTo>
                  <a:pt x="9268218" y="210505"/>
                </a:lnTo>
                <a:lnTo>
                  <a:pt x="9267978" y="210505"/>
                </a:lnTo>
                <a:close/>
                <a:moveTo>
                  <a:pt x="70135" y="210333"/>
                </a:moveTo>
                <a:lnTo>
                  <a:pt x="70135" y="213435"/>
                </a:lnTo>
                <a:lnTo>
                  <a:pt x="73237" y="216537"/>
                </a:lnTo>
                <a:lnTo>
                  <a:pt x="74316" y="216537"/>
                </a:lnTo>
                <a:lnTo>
                  <a:pt x="74316" y="212491"/>
                </a:lnTo>
                <a:lnTo>
                  <a:pt x="72293" y="210333"/>
                </a:lnTo>
                <a:close/>
                <a:moveTo>
                  <a:pt x="584672" y="209524"/>
                </a:moveTo>
                <a:lnTo>
                  <a:pt x="583593" y="210603"/>
                </a:lnTo>
                <a:lnTo>
                  <a:pt x="583593" y="211682"/>
                </a:lnTo>
                <a:lnTo>
                  <a:pt x="586965" y="211682"/>
                </a:lnTo>
                <a:close/>
                <a:moveTo>
                  <a:pt x="572803" y="209524"/>
                </a:moveTo>
                <a:lnTo>
                  <a:pt x="570645" y="211682"/>
                </a:lnTo>
                <a:lnTo>
                  <a:pt x="573882" y="211682"/>
                </a:lnTo>
                <a:lnTo>
                  <a:pt x="573882" y="209524"/>
                </a:lnTo>
                <a:close/>
                <a:moveTo>
                  <a:pt x="3741938" y="209391"/>
                </a:moveTo>
                <a:lnTo>
                  <a:pt x="3740859" y="210470"/>
                </a:lnTo>
                <a:lnTo>
                  <a:pt x="3739780" y="213707"/>
                </a:lnTo>
                <a:lnTo>
                  <a:pt x="3738701" y="213707"/>
                </a:lnTo>
                <a:cubicBezTo>
                  <a:pt x="3739780" y="216584"/>
                  <a:pt x="3740859" y="218023"/>
                  <a:pt x="3741938" y="218023"/>
                </a:cubicBezTo>
                <a:lnTo>
                  <a:pt x="3743017" y="216944"/>
                </a:lnTo>
                <a:lnTo>
                  <a:pt x="3743017" y="209391"/>
                </a:lnTo>
                <a:close/>
                <a:moveTo>
                  <a:pt x="210540" y="209389"/>
                </a:moveTo>
                <a:lnTo>
                  <a:pt x="207438" y="212491"/>
                </a:lnTo>
                <a:lnTo>
                  <a:pt x="207438" y="215458"/>
                </a:lnTo>
                <a:lnTo>
                  <a:pt x="208517" y="215458"/>
                </a:lnTo>
                <a:lnTo>
                  <a:pt x="210540" y="211412"/>
                </a:lnTo>
                <a:close/>
                <a:moveTo>
                  <a:pt x="2668089" y="209121"/>
                </a:moveTo>
                <a:lnTo>
                  <a:pt x="2668089" y="211279"/>
                </a:lnTo>
                <a:cubicBezTo>
                  <a:pt x="2670248" y="213976"/>
                  <a:pt x="2671326" y="216494"/>
                  <a:pt x="2671326" y="218832"/>
                </a:cubicBezTo>
                <a:lnTo>
                  <a:pt x="2672406" y="217753"/>
                </a:lnTo>
                <a:lnTo>
                  <a:pt x="2673485" y="217753"/>
                </a:lnTo>
                <a:lnTo>
                  <a:pt x="2679960" y="219911"/>
                </a:lnTo>
                <a:lnTo>
                  <a:pt x="2679960" y="217753"/>
                </a:lnTo>
                <a:lnTo>
                  <a:pt x="2678880" y="210200"/>
                </a:lnTo>
                <a:lnTo>
                  <a:pt x="2675643" y="210200"/>
                </a:lnTo>
                <a:lnTo>
                  <a:pt x="2670248" y="211279"/>
                </a:lnTo>
                <a:close/>
                <a:moveTo>
                  <a:pt x="1746057" y="208850"/>
                </a:moveTo>
                <a:lnTo>
                  <a:pt x="1744979" y="210064"/>
                </a:lnTo>
                <a:lnTo>
                  <a:pt x="1744979" y="212222"/>
                </a:lnTo>
                <a:lnTo>
                  <a:pt x="1747271" y="214380"/>
                </a:lnTo>
                <a:lnTo>
                  <a:pt x="1749429" y="212222"/>
                </a:lnTo>
                <a:close/>
                <a:moveTo>
                  <a:pt x="7718867" y="208719"/>
                </a:moveTo>
                <a:lnTo>
                  <a:pt x="7718867" y="209798"/>
                </a:lnTo>
                <a:cubicBezTo>
                  <a:pt x="7718867" y="213575"/>
                  <a:pt x="7720306" y="216092"/>
                  <a:pt x="7723183" y="217351"/>
                </a:cubicBezTo>
                <a:lnTo>
                  <a:pt x="7724262" y="217351"/>
                </a:lnTo>
                <a:lnTo>
                  <a:pt x="7724262" y="214114"/>
                </a:lnTo>
                <a:close/>
                <a:moveTo>
                  <a:pt x="4069644" y="208544"/>
                </a:moveTo>
                <a:lnTo>
                  <a:pt x="4069644" y="211364"/>
                </a:lnTo>
                <a:lnTo>
                  <a:pt x="4073058" y="210765"/>
                </a:lnTo>
                <a:lnTo>
                  <a:pt x="4073058" y="208544"/>
                </a:lnTo>
                <a:close/>
                <a:moveTo>
                  <a:pt x="9266920" y="207226"/>
                </a:moveTo>
                <a:lnTo>
                  <a:pt x="9266920" y="210196"/>
                </a:lnTo>
                <a:lnTo>
                  <a:pt x="9267978" y="209932"/>
                </a:lnTo>
                <a:lnTo>
                  <a:pt x="9267978" y="210399"/>
                </a:lnTo>
                <a:lnTo>
                  <a:pt x="9266920" y="210399"/>
                </a:lnTo>
                <a:lnTo>
                  <a:pt x="9266920" y="210505"/>
                </a:lnTo>
                <a:lnTo>
                  <a:pt x="9267978" y="210505"/>
                </a:lnTo>
                <a:lnTo>
                  <a:pt x="9267978" y="213679"/>
                </a:lnTo>
                <a:lnTo>
                  <a:pt x="9268218" y="213679"/>
                </a:lnTo>
                <a:lnTo>
                  <a:pt x="9268218" y="210505"/>
                </a:lnTo>
                <a:lnTo>
                  <a:pt x="9271392" y="210505"/>
                </a:lnTo>
                <a:lnTo>
                  <a:pt x="9271392" y="207226"/>
                </a:lnTo>
                <a:close/>
                <a:moveTo>
                  <a:pt x="2753196" y="206963"/>
                </a:moveTo>
                <a:lnTo>
                  <a:pt x="2753196" y="210200"/>
                </a:lnTo>
                <a:lnTo>
                  <a:pt x="2754275" y="210200"/>
                </a:lnTo>
                <a:lnTo>
                  <a:pt x="2756433" y="208042"/>
                </a:lnTo>
                <a:lnTo>
                  <a:pt x="2755354" y="206963"/>
                </a:lnTo>
                <a:close/>
                <a:moveTo>
                  <a:pt x="7132391" y="206291"/>
                </a:moveTo>
                <a:lnTo>
                  <a:pt x="7134549" y="208449"/>
                </a:lnTo>
                <a:lnTo>
                  <a:pt x="7138865" y="208449"/>
                </a:lnTo>
                <a:lnTo>
                  <a:pt x="7138865" y="207370"/>
                </a:lnTo>
                <a:lnTo>
                  <a:pt x="7133470" y="206291"/>
                </a:lnTo>
                <a:close/>
                <a:moveTo>
                  <a:pt x="8136562" y="205752"/>
                </a:moveTo>
                <a:lnTo>
                  <a:pt x="8136562" y="207910"/>
                </a:lnTo>
                <a:lnTo>
                  <a:pt x="8138720" y="210068"/>
                </a:lnTo>
                <a:lnTo>
                  <a:pt x="8138720" y="207910"/>
                </a:lnTo>
                <a:close/>
                <a:moveTo>
                  <a:pt x="5587434" y="205346"/>
                </a:moveTo>
                <a:lnTo>
                  <a:pt x="5584197" y="206425"/>
                </a:lnTo>
                <a:lnTo>
                  <a:pt x="5584197" y="207504"/>
                </a:lnTo>
                <a:lnTo>
                  <a:pt x="5587434" y="207504"/>
                </a:lnTo>
                <a:close/>
                <a:moveTo>
                  <a:pt x="218768" y="205208"/>
                </a:moveTo>
                <a:cubicBezTo>
                  <a:pt x="218768" y="210333"/>
                  <a:pt x="216385" y="213435"/>
                  <a:pt x="211619" y="214514"/>
                </a:cubicBezTo>
                <a:lnTo>
                  <a:pt x="211619" y="215458"/>
                </a:lnTo>
                <a:lnTo>
                  <a:pt x="217689" y="216537"/>
                </a:lnTo>
                <a:lnTo>
                  <a:pt x="216745" y="215458"/>
                </a:lnTo>
                <a:lnTo>
                  <a:pt x="216745" y="214514"/>
                </a:lnTo>
                <a:lnTo>
                  <a:pt x="219712" y="209389"/>
                </a:lnTo>
                <a:lnTo>
                  <a:pt x="219712" y="205208"/>
                </a:lnTo>
                <a:close/>
                <a:moveTo>
                  <a:pt x="4668640" y="204401"/>
                </a:moveTo>
                <a:lnTo>
                  <a:pt x="4668640" y="206559"/>
                </a:lnTo>
                <a:lnTo>
                  <a:pt x="4670798" y="206559"/>
                </a:lnTo>
                <a:lnTo>
                  <a:pt x="4670798" y="204401"/>
                </a:lnTo>
                <a:close/>
                <a:moveTo>
                  <a:pt x="8245812" y="203594"/>
                </a:moveTo>
                <a:lnTo>
                  <a:pt x="8243654" y="205752"/>
                </a:lnTo>
                <a:lnTo>
                  <a:pt x="8243654" y="211147"/>
                </a:lnTo>
                <a:lnTo>
                  <a:pt x="8257680" y="214384"/>
                </a:lnTo>
                <a:lnTo>
                  <a:pt x="8256602" y="218700"/>
                </a:lnTo>
                <a:lnTo>
                  <a:pt x="8256602" y="223016"/>
                </a:lnTo>
                <a:lnTo>
                  <a:pt x="8257680" y="223016"/>
                </a:lnTo>
                <a:cubicBezTo>
                  <a:pt x="8257680" y="218880"/>
                  <a:pt x="8258760" y="215643"/>
                  <a:pt x="8260918" y="213305"/>
                </a:cubicBezTo>
                <a:lnTo>
                  <a:pt x="8260918" y="211147"/>
                </a:lnTo>
                <a:cubicBezTo>
                  <a:pt x="8257501" y="211147"/>
                  <a:pt x="8254264" y="208629"/>
                  <a:pt x="8251206" y="203594"/>
                </a:cubicBezTo>
                <a:close/>
                <a:moveTo>
                  <a:pt x="1237861" y="202916"/>
                </a:moveTo>
                <a:lnTo>
                  <a:pt x="1237861" y="207501"/>
                </a:lnTo>
                <a:lnTo>
                  <a:pt x="1239074" y="207501"/>
                </a:lnTo>
                <a:lnTo>
                  <a:pt x="1239074" y="202916"/>
                </a:lnTo>
                <a:close/>
                <a:moveTo>
                  <a:pt x="5575565" y="201030"/>
                </a:moveTo>
                <a:lnTo>
                  <a:pt x="5575565" y="203188"/>
                </a:lnTo>
                <a:lnTo>
                  <a:pt x="5576644" y="203188"/>
                </a:lnTo>
                <a:lnTo>
                  <a:pt x="5576644" y="201030"/>
                </a:lnTo>
                <a:close/>
                <a:moveTo>
                  <a:pt x="3116804" y="201028"/>
                </a:moveTo>
                <a:lnTo>
                  <a:pt x="3125571" y="201028"/>
                </a:lnTo>
                <a:lnTo>
                  <a:pt x="3127729" y="203186"/>
                </a:lnTo>
                <a:lnTo>
                  <a:pt x="3127729" y="206423"/>
                </a:lnTo>
                <a:cubicBezTo>
                  <a:pt x="3122963" y="212987"/>
                  <a:pt x="3117523" y="217348"/>
                  <a:pt x="3111409" y="219506"/>
                </a:cubicBezTo>
                <a:cubicBezTo>
                  <a:pt x="3111409" y="224182"/>
                  <a:pt x="3104530" y="228903"/>
                  <a:pt x="3090773" y="233668"/>
                </a:cubicBezTo>
                <a:lnTo>
                  <a:pt x="3087536" y="233668"/>
                </a:lnTo>
                <a:lnTo>
                  <a:pt x="3088615" y="228273"/>
                </a:lnTo>
                <a:lnTo>
                  <a:pt x="3086457" y="228273"/>
                </a:lnTo>
                <a:lnTo>
                  <a:pt x="3085243" y="233668"/>
                </a:lnTo>
                <a:lnTo>
                  <a:pt x="3087536" y="233668"/>
                </a:lnTo>
                <a:lnTo>
                  <a:pt x="3087536" y="235826"/>
                </a:lnTo>
                <a:lnTo>
                  <a:pt x="3086457" y="235826"/>
                </a:lnTo>
                <a:lnTo>
                  <a:pt x="3085243" y="234747"/>
                </a:lnTo>
                <a:lnTo>
                  <a:pt x="3084164" y="234747"/>
                </a:lnTo>
                <a:cubicBezTo>
                  <a:pt x="3084164" y="241221"/>
                  <a:pt x="3077645" y="245942"/>
                  <a:pt x="3064607" y="248909"/>
                </a:cubicBezTo>
                <a:cubicBezTo>
                  <a:pt x="3052109" y="259070"/>
                  <a:pt x="3044151" y="264150"/>
                  <a:pt x="3040734" y="264150"/>
                </a:cubicBezTo>
                <a:cubicBezTo>
                  <a:pt x="3034170" y="253989"/>
                  <a:pt x="3030529" y="244908"/>
                  <a:pt x="3029809" y="236905"/>
                </a:cubicBezTo>
                <a:lnTo>
                  <a:pt x="3030888" y="235826"/>
                </a:lnTo>
                <a:lnTo>
                  <a:pt x="3030888" y="234747"/>
                </a:lnTo>
                <a:lnTo>
                  <a:pt x="3024414" y="218427"/>
                </a:lnTo>
                <a:cubicBezTo>
                  <a:pt x="3024414" y="210425"/>
                  <a:pt x="3027292" y="206423"/>
                  <a:pt x="3033046" y="206423"/>
                </a:cubicBezTo>
                <a:lnTo>
                  <a:pt x="3035339" y="206423"/>
                </a:lnTo>
                <a:cubicBezTo>
                  <a:pt x="3036778" y="208581"/>
                  <a:pt x="3041813" y="209660"/>
                  <a:pt x="3050445" y="209660"/>
                </a:cubicBezTo>
                <a:lnTo>
                  <a:pt x="3054896" y="213032"/>
                </a:lnTo>
                <a:lnTo>
                  <a:pt x="3063528" y="213032"/>
                </a:lnTo>
                <a:lnTo>
                  <a:pt x="3069058" y="209660"/>
                </a:lnTo>
                <a:lnTo>
                  <a:pt x="3074453" y="211953"/>
                </a:lnTo>
                <a:lnTo>
                  <a:pt x="3092931" y="208581"/>
                </a:lnTo>
                <a:lnTo>
                  <a:pt x="3095089" y="208581"/>
                </a:lnTo>
                <a:cubicBezTo>
                  <a:pt x="3095448" y="205704"/>
                  <a:pt x="3096527" y="204265"/>
                  <a:pt x="3098326" y="204265"/>
                </a:cubicBezTo>
                <a:lnTo>
                  <a:pt x="3101563" y="204265"/>
                </a:lnTo>
                <a:lnTo>
                  <a:pt x="3107093" y="207502"/>
                </a:lnTo>
                <a:lnTo>
                  <a:pt x="3114646" y="203186"/>
                </a:lnTo>
                <a:close/>
                <a:moveTo>
                  <a:pt x="1079248" y="200758"/>
                </a:moveTo>
                <a:cubicBezTo>
                  <a:pt x="1076729" y="203815"/>
                  <a:pt x="1074481" y="205343"/>
                  <a:pt x="1072503" y="205343"/>
                </a:cubicBezTo>
                <a:lnTo>
                  <a:pt x="1072503" y="209659"/>
                </a:lnTo>
                <a:lnTo>
                  <a:pt x="1074661" y="209659"/>
                </a:lnTo>
                <a:cubicBezTo>
                  <a:pt x="1074661" y="205523"/>
                  <a:pt x="1077268" y="203275"/>
                  <a:pt x="1082485" y="202916"/>
                </a:cubicBezTo>
                <a:lnTo>
                  <a:pt x="1080327" y="200758"/>
                </a:lnTo>
                <a:close/>
                <a:moveTo>
                  <a:pt x="222814" y="200083"/>
                </a:moveTo>
                <a:lnTo>
                  <a:pt x="222814" y="202241"/>
                </a:lnTo>
                <a:lnTo>
                  <a:pt x="223893" y="202241"/>
                </a:lnTo>
                <a:lnTo>
                  <a:pt x="223893" y="200083"/>
                </a:lnTo>
                <a:close/>
                <a:moveTo>
                  <a:pt x="3261391" y="199949"/>
                </a:moveTo>
                <a:cubicBezTo>
                  <a:pt x="3261391" y="201388"/>
                  <a:pt x="3259592" y="202107"/>
                  <a:pt x="3255996" y="202107"/>
                </a:cubicBezTo>
                <a:lnTo>
                  <a:pt x="3252759" y="203186"/>
                </a:lnTo>
                <a:lnTo>
                  <a:pt x="3251680" y="207502"/>
                </a:lnTo>
                <a:lnTo>
                  <a:pt x="3252759" y="207502"/>
                </a:lnTo>
                <a:cubicBezTo>
                  <a:pt x="3261480" y="205524"/>
                  <a:pt x="3265842" y="203726"/>
                  <a:pt x="3265842" y="202107"/>
                </a:cubicBezTo>
                <a:lnTo>
                  <a:pt x="3265842" y="201028"/>
                </a:lnTo>
                <a:close/>
                <a:moveTo>
                  <a:pt x="9195509" y="199820"/>
                </a:moveTo>
                <a:lnTo>
                  <a:pt x="9195509" y="201909"/>
                </a:lnTo>
                <a:lnTo>
                  <a:pt x="9198923" y="201909"/>
                </a:lnTo>
                <a:lnTo>
                  <a:pt x="9199197" y="199820"/>
                </a:lnTo>
                <a:close/>
                <a:moveTo>
                  <a:pt x="9134811" y="199820"/>
                </a:moveTo>
                <a:lnTo>
                  <a:pt x="9134811" y="204157"/>
                </a:lnTo>
                <a:lnTo>
                  <a:pt x="9138225" y="204157"/>
                </a:lnTo>
                <a:lnTo>
                  <a:pt x="9138225" y="199820"/>
                </a:lnTo>
                <a:close/>
                <a:moveTo>
                  <a:pt x="1122137" y="199679"/>
                </a:moveTo>
                <a:cubicBezTo>
                  <a:pt x="1118810" y="201117"/>
                  <a:pt x="1116967" y="202556"/>
                  <a:pt x="1116607" y="203995"/>
                </a:cubicBezTo>
                <a:lnTo>
                  <a:pt x="1118900" y="206422"/>
                </a:lnTo>
                <a:cubicBezTo>
                  <a:pt x="1121059" y="205703"/>
                  <a:pt x="1122137" y="203455"/>
                  <a:pt x="1122137" y="199679"/>
                </a:cubicBezTo>
                <a:close/>
                <a:moveTo>
                  <a:pt x="1094623" y="199679"/>
                </a:moveTo>
                <a:lnTo>
                  <a:pt x="1093408" y="200758"/>
                </a:lnTo>
                <a:lnTo>
                  <a:pt x="1093408" y="201837"/>
                </a:lnTo>
                <a:cubicBezTo>
                  <a:pt x="1094938" y="205253"/>
                  <a:pt x="1096420" y="207142"/>
                  <a:pt x="1097859" y="207501"/>
                </a:cubicBezTo>
                <a:lnTo>
                  <a:pt x="1100018" y="207501"/>
                </a:lnTo>
                <a:lnTo>
                  <a:pt x="1102310" y="205343"/>
                </a:lnTo>
                <a:lnTo>
                  <a:pt x="1102310" y="202916"/>
                </a:lnTo>
                <a:cubicBezTo>
                  <a:pt x="1102310" y="201297"/>
                  <a:pt x="1099749" y="200218"/>
                  <a:pt x="1094623" y="199679"/>
                </a:cubicBezTo>
                <a:close/>
                <a:moveTo>
                  <a:pt x="9124099" y="198762"/>
                </a:moveTo>
                <a:lnTo>
                  <a:pt x="9124099" y="201909"/>
                </a:lnTo>
                <a:lnTo>
                  <a:pt x="9128258" y="201909"/>
                </a:lnTo>
                <a:lnTo>
                  <a:pt x="9128571" y="201682"/>
                </a:lnTo>
                <a:lnTo>
                  <a:pt x="9128571" y="198762"/>
                </a:lnTo>
                <a:close/>
                <a:moveTo>
                  <a:pt x="9263746" y="196514"/>
                </a:moveTo>
                <a:lnTo>
                  <a:pt x="9263746" y="199793"/>
                </a:lnTo>
                <a:lnTo>
                  <a:pt x="9268218" y="199793"/>
                </a:lnTo>
                <a:lnTo>
                  <a:pt x="9268218" y="196514"/>
                </a:lnTo>
                <a:close/>
                <a:moveTo>
                  <a:pt x="1236782" y="196442"/>
                </a:moveTo>
                <a:lnTo>
                  <a:pt x="1236782" y="198600"/>
                </a:lnTo>
                <a:lnTo>
                  <a:pt x="1237861" y="198600"/>
                </a:lnTo>
                <a:lnTo>
                  <a:pt x="1237861" y="196442"/>
                </a:lnTo>
                <a:close/>
                <a:moveTo>
                  <a:pt x="212564" y="196036"/>
                </a:moveTo>
                <a:lnTo>
                  <a:pt x="210540" y="199139"/>
                </a:lnTo>
                <a:lnTo>
                  <a:pt x="210540" y="205208"/>
                </a:lnTo>
                <a:lnTo>
                  <a:pt x="212564" y="207366"/>
                </a:lnTo>
                <a:lnTo>
                  <a:pt x="213643" y="202241"/>
                </a:lnTo>
                <a:lnTo>
                  <a:pt x="212564" y="201162"/>
                </a:lnTo>
                <a:lnTo>
                  <a:pt x="212564" y="200083"/>
                </a:lnTo>
                <a:lnTo>
                  <a:pt x="214587" y="197115"/>
                </a:lnTo>
                <a:lnTo>
                  <a:pt x="213643" y="196036"/>
                </a:lnTo>
                <a:close/>
                <a:moveTo>
                  <a:pt x="1611722" y="194554"/>
                </a:moveTo>
                <a:cubicBezTo>
                  <a:pt x="1610193" y="194554"/>
                  <a:pt x="1609429" y="195678"/>
                  <a:pt x="1609429" y="197925"/>
                </a:cubicBezTo>
                <a:lnTo>
                  <a:pt x="1609429" y="199005"/>
                </a:lnTo>
                <a:lnTo>
                  <a:pt x="1610642" y="199005"/>
                </a:lnTo>
                <a:close/>
                <a:moveTo>
                  <a:pt x="2606587" y="194149"/>
                </a:moveTo>
                <a:lnTo>
                  <a:pt x="2606587" y="196308"/>
                </a:lnTo>
                <a:lnTo>
                  <a:pt x="2607667" y="196308"/>
                </a:lnTo>
                <a:lnTo>
                  <a:pt x="2607667" y="194149"/>
                </a:lnTo>
                <a:close/>
                <a:moveTo>
                  <a:pt x="6651289" y="193973"/>
                </a:moveTo>
                <a:lnTo>
                  <a:pt x="6651479" y="194004"/>
                </a:lnTo>
                <a:lnTo>
                  <a:pt x="6652158" y="194793"/>
                </a:lnTo>
                <a:lnTo>
                  <a:pt x="6659265" y="193973"/>
                </a:lnTo>
                <a:close/>
                <a:moveTo>
                  <a:pt x="573882" y="193474"/>
                </a:moveTo>
                <a:lnTo>
                  <a:pt x="570645" y="198869"/>
                </a:lnTo>
                <a:lnTo>
                  <a:pt x="570645" y="202106"/>
                </a:lnTo>
                <a:lnTo>
                  <a:pt x="572803" y="202106"/>
                </a:lnTo>
                <a:lnTo>
                  <a:pt x="578198" y="197790"/>
                </a:lnTo>
                <a:lnTo>
                  <a:pt x="578198" y="193474"/>
                </a:lnTo>
                <a:close/>
                <a:moveTo>
                  <a:pt x="9164806" y="193122"/>
                </a:moveTo>
                <a:lnTo>
                  <a:pt x="9164806" y="195486"/>
                </a:lnTo>
                <a:lnTo>
                  <a:pt x="9165864" y="197700"/>
                </a:lnTo>
                <a:cubicBezTo>
                  <a:pt x="9150838" y="206769"/>
                  <a:pt x="9143036" y="213327"/>
                  <a:pt x="9142457" y="217375"/>
                </a:cubicBezTo>
                <a:lnTo>
                  <a:pt x="9145159" y="217935"/>
                </a:lnTo>
                <a:lnTo>
                  <a:pt x="9153510" y="217935"/>
                </a:lnTo>
                <a:cubicBezTo>
                  <a:pt x="9155156" y="217935"/>
                  <a:pt x="9157301" y="216834"/>
                  <a:pt x="9159946" y="214631"/>
                </a:cubicBezTo>
                <a:lnTo>
                  <a:pt x="9164222" y="214631"/>
                </a:lnTo>
                <a:lnTo>
                  <a:pt x="9165280" y="215689"/>
                </a:lnTo>
                <a:cubicBezTo>
                  <a:pt x="9165509" y="215689"/>
                  <a:pt x="9165624" y="210919"/>
                  <a:pt x="9165624" y="201379"/>
                </a:cubicBezTo>
                <a:lnTo>
                  <a:pt x="9168241" y="198762"/>
                </a:lnTo>
                <a:lnTo>
                  <a:pt x="9169263" y="198762"/>
                </a:lnTo>
                <a:lnTo>
                  <a:pt x="9168100" y="196410"/>
                </a:lnTo>
                <a:close/>
                <a:moveTo>
                  <a:pt x="7136707" y="193073"/>
                </a:moveTo>
                <a:lnTo>
                  <a:pt x="7136707" y="195366"/>
                </a:lnTo>
                <a:lnTo>
                  <a:pt x="7137786" y="195366"/>
                </a:lnTo>
                <a:lnTo>
                  <a:pt x="7137786" y="193073"/>
                </a:lnTo>
                <a:close/>
                <a:moveTo>
                  <a:pt x="7250542" y="191994"/>
                </a:moveTo>
                <a:cubicBezTo>
                  <a:pt x="7250542" y="194242"/>
                  <a:pt x="7249104" y="196085"/>
                  <a:pt x="7246226" y="197524"/>
                </a:cubicBezTo>
                <a:lnTo>
                  <a:pt x="7242854" y="197524"/>
                </a:lnTo>
                <a:lnTo>
                  <a:pt x="7239617" y="195366"/>
                </a:lnTo>
                <a:lnTo>
                  <a:pt x="7237459" y="195366"/>
                </a:lnTo>
                <a:lnTo>
                  <a:pt x="7237459" y="197524"/>
                </a:lnTo>
                <a:lnTo>
                  <a:pt x="7247305" y="206291"/>
                </a:lnTo>
                <a:lnTo>
                  <a:pt x="7248384" y="206291"/>
                </a:lnTo>
                <a:lnTo>
                  <a:pt x="7252835" y="201840"/>
                </a:lnTo>
                <a:lnTo>
                  <a:pt x="7252835" y="191994"/>
                </a:lnTo>
                <a:close/>
                <a:moveTo>
                  <a:pt x="2668089" y="191991"/>
                </a:moveTo>
                <a:lnTo>
                  <a:pt x="2665932" y="198465"/>
                </a:lnTo>
                <a:lnTo>
                  <a:pt x="2669169" y="203860"/>
                </a:lnTo>
                <a:lnTo>
                  <a:pt x="2670248" y="202781"/>
                </a:lnTo>
                <a:lnTo>
                  <a:pt x="2674565" y="202781"/>
                </a:lnTo>
                <a:cubicBezTo>
                  <a:pt x="2676002" y="202781"/>
                  <a:pt x="2676722" y="203816"/>
                  <a:pt x="2676722" y="205884"/>
                </a:cubicBezTo>
                <a:lnTo>
                  <a:pt x="2677802" y="206963"/>
                </a:lnTo>
                <a:lnTo>
                  <a:pt x="2681038" y="206963"/>
                </a:lnTo>
                <a:cubicBezTo>
                  <a:pt x="2684633" y="204175"/>
                  <a:pt x="2686432" y="200983"/>
                  <a:pt x="2686432" y="197386"/>
                </a:cubicBezTo>
                <a:lnTo>
                  <a:pt x="2685354" y="196308"/>
                </a:lnTo>
                <a:lnTo>
                  <a:pt x="2682117" y="196308"/>
                </a:lnTo>
                <a:lnTo>
                  <a:pt x="2678880" y="198465"/>
                </a:lnTo>
                <a:lnTo>
                  <a:pt x="2672406" y="191991"/>
                </a:lnTo>
                <a:close/>
                <a:moveTo>
                  <a:pt x="6644413" y="191857"/>
                </a:moveTo>
                <a:lnTo>
                  <a:pt x="6640762" y="192438"/>
                </a:lnTo>
                <a:lnTo>
                  <a:pt x="6643575" y="192689"/>
                </a:lnTo>
                <a:lnTo>
                  <a:pt x="6649984" y="193756"/>
                </a:lnTo>
                <a:close/>
                <a:moveTo>
                  <a:pt x="588044" y="191316"/>
                </a:moveTo>
                <a:lnTo>
                  <a:pt x="588044" y="192395"/>
                </a:lnTo>
                <a:lnTo>
                  <a:pt x="590202" y="192395"/>
                </a:lnTo>
                <a:lnTo>
                  <a:pt x="590202" y="191316"/>
                </a:lnTo>
                <a:close/>
                <a:moveTo>
                  <a:pt x="6672157" y="191018"/>
                </a:moveTo>
                <a:lnTo>
                  <a:pt x="6672157" y="193973"/>
                </a:lnTo>
                <a:lnTo>
                  <a:pt x="6661608" y="193973"/>
                </a:lnTo>
                <a:lnTo>
                  <a:pt x="6669450" y="200677"/>
                </a:lnTo>
                <a:cubicBezTo>
                  <a:pt x="6671255" y="203380"/>
                  <a:pt x="6672157" y="206472"/>
                  <a:pt x="6672157" y="209953"/>
                </a:cubicBezTo>
                <a:cubicBezTo>
                  <a:pt x="6674783" y="213050"/>
                  <a:pt x="6678001" y="215103"/>
                  <a:pt x="6681811" y="216111"/>
                </a:cubicBezTo>
                <a:lnTo>
                  <a:pt x="6681811" y="217538"/>
                </a:lnTo>
                <a:lnTo>
                  <a:pt x="6686538" y="217538"/>
                </a:lnTo>
                <a:lnTo>
                  <a:pt x="6709153" y="221637"/>
                </a:lnTo>
                <a:cubicBezTo>
                  <a:pt x="6714569" y="221637"/>
                  <a:pt x="6717277" y="217141"/>
                  <a:pt x="6717277" y="208149"/>
                </a:cubicBezTo>
                <a:cubicBezTo>
                  <a:pt x="6718688" y="208149"/>
                  <a:pt x="6719393" y="206824"/>
                  <a:pt x="6719393" y="204175"/>
                </a:cubicBezTo>
                <a:lnTo>
                  <a:pt x="6717277" y="196470"/>
                </a:lnTo>
                <a:lnTo>
                  <a:pt x="6718080" y="193973"/>
                </a:lnTo>
                <a:lnTo>
                  <a:pt x="6706129" y="193973"/>
                </a:lnTo>
                <a:lnTo>
                  <a:pt x="6703076" y="191857"/>
                </a:lnTo>
                <a:lnTo>
                  <a:pt x="6690570" y="192915"/>
                </a:lnTo>
                <a:lnTo>
                  <a:pt x="6687615" y="191857"/>
                </a:lnTo>
                <a:lnTo>
                  <a:pt x="6681734" y="193973"/>
                </a:lnTo>
                <a:lnTo>
                  <a:pt x="6677512" y="193973"/>
                </a:lnTo>
                <a:close/>
                <a:moveTo>
                  <a:pt x="7139944" y="190915"/>
                </a:moveTo>
                <a:lnTo>
                  <a:pt x="7139944" y="191994"/>
                </a:lnTo>
                <a:lnTo>
                  <a:pt x="7143316" y="191994"/>
                </a:lnTo>
                <a:lnTo>
                  <a:pt x="7143316" y="190915"/>
                </a:lnTo>
                <a:close/>
                <a:moveTo>
                  <a:pt x="7124703" y="190915"/>
                </a:moveTo>
                <a:lnTo>
                  <a:pt x="7115936" y="193073"/>
                </a:lnTo>
                <a:lnTo>
                  <a:pt x="7115936" y="194152"/>
                </a:lnTo>
                <a:lnTo>
                  <a:pt x="7120252" y="198603"/>
                </a:lnTo>
                <a:lnTo>
                  <a:pt x="7125782" y="198603"/>
                </a:lnTo>
                <a:lnTo>
                  <a:pt x="7125782" y="193073"/>
                </a:lnTo>
                <a:lnTo>
                  <a:pt x="7124703" y="191994"/>
                </a:lnTo>
                <a:close/>
                <a:moveTo>
                  <a:pt x="5078293" y="190913"/>
                </a:moveTo>
                <a:cubicBezTo>
                  <a:pt x="5075326" y="192532"/>
                  <a:pt x="5073573" y="194330"/>
                  <a:pt x="5073033" y="196309"/>
                </a:cubicBezTo>
                <a:lnTo>
                  <a:pt x="5073033" y="197388"/>
                </a:lnTo>
                <a:lnTo>
                  <a:pt x="5074112" y="197388"/>
                </a:lnTo>
                <a:cubicBezTo>
                  <a:pt x="5074112" y="195589"/>
                  <a:pt x="5075866" y="193431"/>
                  <a:pt x="5079372" y="190913"/>
                </a:cubicBezTo>
                <a:close/>
                <a:moveTo>
                  <a:pt x="4570046" y="190509"/>
                </a:moveTo>
                <a:lnTo>
                  <a:pt x="4570046" y="193746"/>
                </a:lnTo>
                <a:lnTo>
                  <a:pt x="4570990" y="193746"/>
                </a:lnTo>
                <a:lnTo>
                  <a:pt x="4572069" y="190509"/>
                </a:lnTo>
                <a:close/>
                <a:moveTo>
                  <a:pt x="9213627" y="190166"/>
                </a:moveTo>
                <a:lnTo>
                  <a:pt x="9213627" y="192387"/>
                </a:lnTo>
                <a:lnTo>
                  <a:pt x="9217317" y="192387"/>
                </a:lnTo>
                <a:lnTo>
                  <a:pt x="9217041" y="190166"/>
                </a:lnTo>
                <a:close/>
                <a:moveTo>
                  <a:pt x="3744096" y="190104"/>
                </a:moveTo>
                <a:cubicBezTo>
                  <a:pt x="3738341" y="191003"/>
                  <a:pt x="3735464" y="192441"/>
                  <a:pt x="3735464" y="194420"/>
                </a:cubicBezTo>
                <a:lnTo>
                  <a:pt x="3738701" y="197657"/>
                </a:lnTo>
                <a:lnTo>
                  <a:pt x="3741938" y="197657"/>
                </a:lnTo>
                <a:lnTo>
                  <a:pt x="3745175" y="194420"/>
                </a:lnTo>
                <a:lnTo>
                  <a:pt x="3745175" y="192262"/>
                </a:lnTo>
                <a:lnTo>
                  <a:pt x="3744096" y="191183"/>
                </a:lnTo>
                <a:close/>
                <a:moveTo>
                  <a:pt x="7716709" y="189162"/>
                </a:moveTo>
                <a:cubicBezTo>
                  <a:pt x="7716709" y="191320"/>
                  <a:pt x="7718507" y="195277"/>
                  <a:pt x="7722104" y="201031"/>
                </a:cubicBezTo>
                <a:lnTo>
                  <a:pt x="7723183" y="201031"/>
                </a:lnTo>
                <a:cubicBezTo>
                  <a:pt x="7724712" y="201031"/>
                  <a:pt x="7725476" y="199952"/>
                  <a:pt x="7725476" y="197794"/>
                </a:cubicBezTo>
                <a:lnTo>
                  <a:pt x="7719946" y="189162"/>
                </a:lnTo>
                <a:close/>
                <a:moveTo>
                  <a:pt x="719413" y="189158"/>
                </a:moveTo>
                <a:lnTo>
                  <a:pt x="719413" y="190237"/>
                </a:lnTo>
                <a:lnTo>
                  <a:pt x="722650" y="190237"/>
                </a:lnTo>
                <a:lnTo>
                  <a:pt x="722650" y="189158"/>
                </a:lnTo>
                <a:close/>
                <a:moveTo>
                  <a:pt x="5678745" y="187947"/>
                </a:moveTo>
                <a:lnTo>
                  <a:pt x="5681982" y="191319"/>
                </a:lnTo>
                <a:lnTo>
                  <a:pt x="5681982" y="190240"/>
                </a:lnTo>
                <a:lnTo>
                  <a:pt x="5679824" y="187947"/>
                </a:lnTo>
                <a:close/>
                <a:moveTo>
                  <a:pt x="5572328" y="187947"/>
                </a:moveTo>
                <a:lnTo>
                  <a:pt x="5572328" y="190240"/>
                </a:lnTo>
                <a:lnTo>
                  <a:pt x="5573407" y="190240"/>
                </a:lnTo>
                <a:lnTo>
                  <a:pt x="5573407" y="187947"/>
                </a:lnTo>
                <a:close/>
                <a:moveTo>
                  <a:pt x="1610642" y="187945"/>
                </a:moveTo>
                <a:lnTo>
                  <a:pt x="1610642" y="191317"/>
                </a:lnTo>
                <a:lnTo>
                  <a:pt x="1611722" y="191317"/>
                </a:lnTo>
                <a:lnTo>
                  <a:pt x="1611722" y="187945"/>
                </a:lnTo>
                <a:close/>
                <a:moveTo>
                  <a:pt x="8600250" y="187814"/>
                </a:moveTo>
                <a:lnTo>
                  <a:pt x="8599171" y="192130"/>
                </a:lnTo>
                <a:lnTo>
                  <a:pt x="8600250" y="193209"/>
                </a:lnTo>
                <a:lnTo>
                  <a:pt x="8601329" y="193209"/>
                </a:lnTo>
                <a:lnTo>
                  <a:pt x="8602408" y="192130"/>
                </a:lnTo>
                <a:lnTo>
                  <a:pt x="8602408" y="191051"/>
                </a:lnTo>
                <a:lnTo>
                  <a:pt x="8601329" y="187814"/>
                </a:lnTo>
                <a:close/>
                <a:moveTo>
                  <a:pt x="2597955" y="187675"/>
                </a:moveTo>
                <a:lnTo>
                  <a:pt x="2597955" y="189833"/>
                </a:lnTo>
                <a:lnTo>
                  <a:pt x="2604429" y="189833"/>
                </a:lnTo>
                <a:lnTo>
                  <a:pt x="2602271" y="187675"/>
                </a:lnTo>
                <a:close/>
                <a:moveTo>
                  <a:pt x="576040" y="187000"/>
                </a:moveTo>
                <a:lnTo>
                  <a:pt x="576040" y="190237"/>
                </a:lnTo>
                <a:lnTo>
                  <a:pt x="582514" y="190237"/>
                </a:lnTo>
                <a:lnTo>
                  <a:pt x="582514" y="188079"/>
                </a:lnTo>
                <a:lnTo>
                  <a:pt x="581435" y="189158"/>
                </a:lnTo>
                <a:lnTo>
                  <a:pt x="580356" y="189158"/>
                </a:lnTo>
                <a:close/>
                <a:moveTo>
                  <a:pt x="204336" y="186865"/>
                </a:moveTo>
                <a:lnTo>
                  <a:pt x="202313" y="188888"/>
                </a:lnTo>
                <a:lnTo>
                  <a:pt x="202313" y="190911"/>
                </a:lnTo>
                <a:lnTo>
                  <a:pt x="207438" y="190911"/>
                </a:lnTo>
                <a:lnTo>
                  <a:pt x="207438" y="189967"/>
                </a:lnTo>
                <a:lnTo>
                  <a:pt x="206494" y="186865"/>
                </a:lnTo>
                <a:close/>
                <a:moveTo>
                  <a:pt x="5081530" y="186732"/>
                </a:moveTo>
                <a:lnTo>
                  <a:pt x="5081530" y="188890"/>
                </a:lnTo>
                <a:lnTo>
                  <a:pt x="5084633" y="188890"/>
                </a:lnTo>
                <a:lnTo>
                  <a:pt x="5084633" y="186732"/>
                </a:lnTo>
                <a:close/>
                <a:moveTo>
                  <a:pt x="6740948" y="186462"/>
                </a:moveTo>
                <a:lnTo>
                  <a:pt x="6744229" y="189741"/>
                </a:lnTo>
                <a:lnTo>
                  <a:pt x="6744229" y="186462"/>
                </a:lnTo>
                <a:close/>
                <a:moveTo>
                  <a:pt x="583593" y="186056"/>
                </a:moveTo>
                <a:lnTo>
                  <a:pt x="583593" y="188079"/>
                </a:lnTo>
                <a:lnTo>
                  <a:pt x="585886" y="188079"/>
                </a:lnTo>
                <a:close/>
                <a:moveTo>
                  <a:pt x="556483" y="186056"/>
                </a:moveTo>
                <a:lnTo>
                  <a:pt x="556483" y="187000"/>
                </a:lnTo>
                <a:lnTo>
                  <a:pt x="558641" y="187000"/>
                </a:lnTo>
                <a:lnTo>
                  <a:pt x="558641" y="186056"/>
                </a:lnTo>
                <a:close/>
                <a:moveTo>
                  <a:pt x="3243992" y="185787"/>
                </a:moveTo>
                <a:lnTo>
                  <a:pt x="3243992" y="189024"/>
                </a:lnTo>
                <a:lnTo>
                  <a:pt x="3246285" y="189024"/>
                </a:lnTo>
                <a:lnTo>
                  <a:pt x="3246285" y="185787"/>
                </a:lnTo>
                <a:close/>
                <a:moveTo>
                  <a:pt x="215666" y="185786"/>
                </a:moveTo>
                <a:lnTo>
                  <a:pt x="214587" y="190911"/>
                </a:lnTo>
                <a:lnTo>
                  <a:pt x="215666" y="190911"/>
                </a:lnTo>
                <a:lnTo>
                  <a:pt x="214587" y="191990"/>
                </a:lnTo>
                <a:lnTo>
                  <a:pt x="214587" y="194013"/>
                </a:lnTo>
                <a:lnTo>
                  <a:pt x="215666" y="194013"/>
                </a:lnTo>
                <a:lnTo>
                  <a:pt x="215666" y="191990"/>
                </a:lnTo>
                <a:lnTo>
                  <a:pt x="216745" y="191990"/>
                </a:lnTo>
                <a:lnTo>
                  <a:pt x="215666" y="190911"/>
                </a:lnTo>
                <a:lnTo>
                  <a:pt x="215666" y="189967"/>
                </a:lnTo>
                <a:lnTo>
                  <a:pt x="216745" y="186865"/>
                </a:lnTo>
                <a:lnTo>
                  <a:pt x="216745" y="185786"/>
                </a:lnTo>
                <a:close/>
                <a:moveTo>
                  <a:pt x="70135" y="185786"/>
                </a:moveTo>
                <a:lnTo>
                  <a:pt x="70135" y="186865"/>
                </a:lnTo>
                <a:lnTo>
                  <a:pt x="72293" y="188888"/>
                </a:lnTo>
                <a:lnTo>
                  <a:pt x="73237" y="187809"/>
                </a:lnTo>
                <a:lnTo>
                  <a:pt x="73237" y="186865"/>
                </a:lnTo>
                <a:lnTo>
                  <a:pt x="72293" y="185786"/>
                </a:lnTo>
                <a:close/>
                <a:moveTo>
                  <a:pt x="564036" y="184977"/>
                </a:moveTo>
                <a:lnTo>
                  <a:pt x="559720" y="186056"/>
                </a:lnTo>
                <a:lnTo>
                  <a:pt x="559720" y="187000"/>
                </a:lnTo>
                <a:lnTo>
                  <a:pt x="569566" y="188079"/>
                </a:lnTo>
                <a:lnTo>
                  <a:pt x="569566" y="186056"/>
                </a:lnTo>
                <a:close/>
                <a:moveTo>
                  <a:pt x="5571249" y="184710"/>
                </a:moveTo>
                <a:lnTo>
                  <a:pt x="5571249" y="186868"/>
                </a:lnTo>
                <a:lnTo>
                  <a:pt x="5572328" y="186868"/>
                </a:lnTo>
                <a:lnTo>
                  <a:pt x="5572328" y="184710"/>
                </a:lnTo>
                <a:close/>
                <a:moveTo>
                  <a:pt x="3615155" y="184709"/>
                </a:moveTo>
                <a:lnTo>
                  <a:pt x="3615155" y="185787"/>
                </a:lnTo>
                <a:lnTo>
                  <a:pt x="3619471" y="185787"/>
                </a:lnTo>
                <a:lnTo>
                  <a:pt x="3619471" y="184709"/>
                </a:lnTo>
                <a:close/>
                <a:moveTo>
                  <a:pt x="3261391" y="184708"/>
                </a:moveTo>
                <a:cubicBezTo>
                  <a:pt x="3257794" y="187586"/>
                  <a:pt x="3255996" y="190868"/>
                  <a:pt x="3255996" y="194554"/>
                </a:cubicBezTo>
                <a:lnTo>
                  <a:pt x="3255996" y="196712"/>
                </a:lnTo>
                <a:lnTo>
                  <a:pt x="3260312" y="195633"/>
                </a:lnTo>
                <a:lnTo>
                  <a:pt x="3260312" y="190103"/>
                </a:lnTo>
                <a:close/>
                <a:moveTo>
                  <a:pt x="5124016" y="184574"/>
                </a:moveTo>
                <a:lnTo>
                  <a:pt x="5124016" y="185653"/>
                </a:lnTo>
                <a:lnTo>
                  <a:pt x="5128197" y="185653"/>
                </a:lnTo>
                <a:lnTo>
                  <a:pt x="5128197" y="184574"/>
                </a:lnTo>
                <a:close/>
                <a:moveTo>
                  <a:pt x="8136562" y="184172"/>
                </a:moveTo>
                <a:lnTo>
                  <a:pt x="8131167" y="188488"/>
                </a:lnTo>
                <a:cubicBezTo>
                  <a:pt x="8132246" y="191365"/>
                  <a:pt x="8133325" y="192804"/>
                  <a:pt x="8134404" y="192804"/>
                </a:cubicBezTo>
                <a:lnTo>
                  <a:pt x="8140878" y="192804"/>
                </a:lnTo>
                <a:lnTo>
                  <a:pt x="8140878" y="187409"/>
                </a:lnTo>
                <a:lnTo>
                  <a:pt x="8137641" y="184172"/>
                </a:lnTo>
                <a:close/>
                <a:moveTo>
                  <a:pt x="5589457" y="183631"/>
                </a:moveTo>
                <a:lnTo>
                  <a:pt x="5589457" y="184710"/>
                </a:lnTo>
                <a:lnTo>
                  <a:pt x="5591615" y="184710"/>
                </a:lnTo>
                <a:lnTo>
                  <a:pt x="5591615" y="183631"/>
                </a:lnTo>
                <a:close/>
                <a:moveTo>
                  <a:pt x="1672280" y="183494"/>
                </a:moveTo>
                <a:lnTo>
                  <a:pt x="1672280" y="185787"/>
                </a:lnTo>
                <a:lnTo>
                  <a:pt x="1673360" y="185787"/>
                </a:lnTo>
                <a:lnTo>
                  <a:pt x="1673360" y="183494"/>
                </a:lnTo>
                <a:close/>
                <a:moveTo>
                  <a:pt x="4069330" y="183419"/>
                </a:moveTo>
                <a:lnTo>
                  <a:pt x="4069644" y="185640"/>
                </a:lnTo>
                <a:lnTo>
                  <a:pt x="4073058" y="185640"/>
                </a:lnTo>
                <a:lnTo>
                  <a:pt x="4073058" y="183419"/>
                </a:lnTo>
                <a:close/>
                <a:moveTo>
                  <a:pt x="4601067" y="182956"/>
                </a:moveTo>
                <a:lnTo>
                  <a:pt x="4601067" y="184035"/>
                </a:lnTo>
                <a:lnTo>
                  <a:pt x="4603225" y="184035"/>
                </a:lnTo>
                <a:lnTo>
                  <a:pt x="4603225" y="182956"/>
                </a:lnTo>
                <a:close/>
                <a:moveTo>
                  <a:pt x="572803" y="182819"/>
                </a:moveTo>
                <a:lnTo>
                  <a:pt x="570645" y="184977"/>
                </a:lnTo>
                <a:lnTo>
                  <a:pt x="570645" y="186056"/>
                </a:lnTo>
                <a:lnTo>
                  <a:pt x="573882" y="184977"/>
                </a:lnTo>
                <a:lnTo>
                  <a:pt x="573882" y="182819"/>
                </a:lnTo>
                <a:close/>
                <a:moveTo>
                  <a:pt x="8669307" y="181340"/>
                </a:moveTo>
                <a:lnTo>
                  <a:pt x="8679018" y="181340"/>
                </a:lnTo>
                <a:lnTo>
                  <a:pt x="8685492" y="186735"/>
                </a:lnTo>
                <a:lnTo>
                  <a:pt x="8687650" y="186735"/>
                </a:lnTo>
                <a:lnTo>
                  <a:pt x="8696147" y="183498"/>
                </a:lnTo>
                <a:cubicBezTo>
                  <a:pt x="8699024" y="183498"/>
                  <a:pt x="8704779" y="187094"/>
                  <a:pt x="8713411" y="194288"/>
                </a:cubicBezTo>
                <a:lnTo>
                  <a:pt x="8713411" y="196446"/>
                </a:lnTo>
                <a:lnTo>
                  <a:pt x="8709095" y="202920"/>
                </a:lnTo>
                <a:lnTo>
                  <a:pt x="8710174" y="213710"/>
                </a:lnTo>
                <a:lnTo>
                  <a:pt x="8709095" y="222342"/>
                </a:lnTo>
                <a:lnTo>
                  <a:pt x="8710174" y="226658"/>
                </a:lnTo>
                <a:lnTo>
                  <a:pt x="8713411" y="226658"/>
                </a:lnTo>
                <a:lnTo>
                  <a:pt x="8718806" y="222342"/>
                </a:lnTo>
                <a:lnTo>
                  <a:pt x="8732833" y="228816"/>
                </a:lnTo>
                <a:lnTo>
                  <a:pt x="8741465" y="228816"/>
                </a:lnTo>
                <a:cubicBezTo>
                  <a:pt x="8741465" y="225939"/>
                  <a:pt x="8742184" y="224500"/>
                  <a:pt x="8743623" y="224500"/>
                </a:cubicBezTo>
                <a:lnTo>
                  <a:pt x="8755492" y="225579"/>
                </a:lnTo>
                <a:cubicBezTo>
                  <a:pt x="8758369" y="225579"/>
                  <a:pt x="8760887" y="220544"/>
                  <a:pt x="8763045" y="210473"/>
                </a:cubicBezTo>
                <a:lnTo>
                  <a:pt x="8764124" y="203999"/>
                </a:lnTo>
                <a:lnTo>
                  <a:pt x="8765203" y="202920"/>
                </a:lnTo>
                <a:lnTo>
                  <a:pt x="8766282" y="202920"/>
                </a:lnTo>
                <a:lnTo>
                  <a:pt x="8769519" y="205078"/>
                </a:lnTo>
                <a:lnTo>
                  <a:pt x="8768440" y="210473"/>
                </a:lnTo>
                <a:cubicBezTo>
                  <a:pt x="8770238" y="218386"/>
                  <a:pt x="8774554" y="222342"/>
                  <a:pt x="8781388" y="222342"/>
                </a:cubicBezTo>
                <a:lnTo>
                  <a:pt x="8781388" y="221263"/>
                </a:lnTo>
                <a:lnTo>
                  <a:pt x="8782467" y="209394"/>
                </a:lnTo>
                <a:lnTo>
                  <a:pt x="8779230" y="199683"/>
                </a:lnTo>
                <a:lnTo>
                  <a:pt x="8778151" y="199683"/>
                </a:lnTo>
                <a:lnTo>
                  <a:pt x="8779230" y="192130"/>
                </a:lnTo>
                <a:cubicBezTo>
                  <a:pt x="8775993" y="190691"/>
                  <a:pt x="8774195" y="189253"/>
                  <a:pt x="8773835" y="187814"/>
                </a:cubicBezTo>
                <a:lnTo>
                  <a:pt x="8773835" y="186735"/>
                </a:lnTo>
                <a:cubicBezTo>
                  <a:pt x="8773835" y="185656"/>
                  <a:pt x="8775274" y="184577"/>
                  <a:pt x="8778151" y="183498"/>
                </a:cubicBezTo>
                <a:lnTo>
                  <a:pt x="8798652" y="192130"/>
                </a:lnTo>
                <a:cubicBezTo>
                  <a:pt x="8798652" y="197165"/>
                  <a:pt x="8801170" y="199683"/>
                  <a:pt x="8806205" y="199683"/>
                </a:cubicBezTo>
                <a:cubicBezTo>
                  <a:pt x="8814118" y="201481"/>
                  <a:pt x="8818074" y="205437"/>
                  <a:pt x="8818074" y="211552"/>
                </a:cubicBezTo>
                <a:cubicBezTo>
                  <a:pt x="8818074" y="214070"/>
                  <a:pt x="8816995" y="216228"/>
                  <a:pt x="8814837" y="218026"/>
                </a:cubicBezTo>
                <a:cubicBezTo>
                  <a:pt x="8819873" y="223781"/>
                  <a:pt x="8822390" y="227737"/>
                  <a:pt x="8822390" y="229895"/>
                </a:cubicBezTo>
                <a:cubicBezTo>
                  <a:pt x="8821671" y="236909"/>
                  <a:pt x="8816995" y="245541"/>
                  <a:pt x="8808363" y="255791"/>
                </a:cubicBezTo>
                <a:lnTo>
                  <a:pt x="8805126" y="255791"/>
                </a:lnTo>
                <a:lnTo>
                  <a:pt x="8799731" y="253633"/>
                </a:lnTo>
                <a:lnTo>
                  <a:pt x="8794336" y="255791"/>
                </a:lnTo>
                <a:cubicBezTo>
                  <a:pt x="8790919" y="255791"/>
                  <a:pt x="8789121" y="253274"/>
                  <a:pt x="8788941" y="248238"/>
                </a:cubicBezTo>
                <a:lnTo>
                  <a:pt x="8786783" y="248238"/>
                </a:lnTo>
                <a:cubicBezTo>
                  <a:pt x="8786783" y="253274"/>
                  <a:pt x="8784625" y="255791"/>
                  <a:pt x="8780309" y="255791"/>
                </a:cubicBezTo>
                <a:lnTo>
                  <a:pt x="8769519" y="262265"/>
                </a:lnTo>
                <a:lnTo>
                  <a:pt x="8764124" y="267660"/>
                </a:lnTo>
                <a:cubicBezTo>
                  <a:pt x="8761247" y="267660"/>
                  <a:pt x="8759808" y="265143"/>
                  <a:pt x="8759808" y="260107"/>
                </a:cubicBezTo>
                <a:lnTo>
                  <a:pt x="8757650" y="260107"/>
                </a:lnTo>
                <a:lnTo>
                  <a:pt x="8757650" y="259028"/>
                </a:lnTo>
                <a:lnTo>
                  <a:pt x="8751176" y="265502"/>
                </a:lnTo>
                <a:lnTo>
                  <a:pt x="8745781" y="266581"/>
                </a:lnTo>
                <a:cubicBezTo>
                  <a:pt x="8737329" y="266581"/>
                  <a:pt x="8731934" y="264064"/>
                  <a:pt x="8729596" y="259028"/>
                </a:cubicBezTo>
                <a:lnTo>
                  <a:pt x="8725280" y="256870"/>
                </a:lnTo>
                <a:lnTo>
                  <a:pt x="8725280" y="257949"/>
                </a:lnTo>
                <a:lnTo>
                  <a:pt x="8726359" y="262265"/>
                </a:lnTo>
                <a:lnTo>
                  <a:pt x="8723122" y="264423"/>
                </a:lnTo>
                <a:lnTo>
                  <a:pt x="8717727" y="262265"/>
                </a:lnTo>
                <a:cubicBezTo>
                  <a:pt x="8713950" y="264423"/>
                  <a:pt x="8709634" y="265502"/>
                  <a:pt x="8704779" y="265502"/>
                </a:cubicBezTo>
                <a:cubicBezTo>
                  <a:pt x="8686526" y="265502"/>
                  <a:pt x="8674702" y="260467"/>
                  <a:pt x="8669307" y="250396"/>
                </a:cubicBezTo>
                <a:lnTo>
                  <a:pt x="8669307" y="249317"/>
                </a:lnTo>
                <a:lnTo>
                  <a:pt x="8670386" y="241764"/>
                </a:lnTo>
                <a:lnTo>
                  <a:pt x="8668228" y="235290"/>
                </a:lnTo>
                <a:lnTo>
                  <a:pt x="8668228" y="232053"/>
                </a:lnTo>
                <a:lnTo>
                  <a:pt x="8670386" y="223421"/>
                </a:lnTo>
                <a:lnTo>
                  <a:pt x="8670386" y="222342"/>
                </a:lnTo>
                <a:lnTo>
                  <a:pt x="8667149" y="218026"/>
                </a:lnTo>
                <a:lnTo>
                  <a:pt x="8668228" y="207236"/>
                </a:lnTo>
                <a:cubicBezTo>
                  <a:pt x="8666070" y="207236"/>
                  <a:pt x="8664991" y="201841"/>
                  <a:pt x="8664991" y="191051"/>
                </a:cubicBezTo>
                <a:cubicBezTo>
                  <a:pt x="8666429" y="184577"/>
                  <a:pt x="8667868" y="181340"/>
                  <a:pt x="8669307" y="181340"/>
                </a:cubicBezTo>
                <a:close/>
                <a:moveTo>
                  <a:pt x="1092329" y="181336"/>
                </a:moveTo>
                <a:cubicBezTo>
                  <a:pt x="1087205" y="187090"/>
                  <a:pt x="1082485" y="189968"/>
                  <a:pt x="1078169" y="189968"/>
                </a:cubicBezTo>
                <a:cubicBezTo>
                  <a:pt x="1073672" y="189968"/>
                  <a:pt x="1071424" y="190687"/>
                  <a:pt x="1071424" y="192126"/>
                </a:cubicBezTo>
                <a:lnTo>
                  <a:pt x="1071424" y="194284"/>
                </a:lnTo>
                <a:lnTo>
                  <a:pt x="1079248" y="198600"/>
                </a:lnTo>
                <a:lnTo>
                  <a:pt x="1082485" y="198600"/>
                </a:lnTo>
                <a:cubicBezTo>
                  <a:pt x="1091116" y="193924"/>
                  <a:pt x="1095521" y="190687"/>
                  <a:pt x="1095702" y="188889"/>
                </a:cubicBezTo>
                <a:lnTo>
                  <a:pt x="1095702" y="185652"/>
                </a:lnTo>
                <a:cubicBezTo>
                  <a:pt x="1093453" y="185652"/>
                  <a:pt x="1092329" y="184213"/>
                  <a:pt x="1092329" y="181336"/>
                </a:cubicBezTo>
                <a:close/>
                <a:moveTo>
                  <a:pt x="4677137" y="180933"/>
                </a:moveTo>
                <a:lnTo>
                  <a:pt x="4674979" y="182956"/>
                </a:lnTo>
                <a:lnTo>
                  <a:pt x="4674979" y="184035"/>
                </a:lnTo>
                <a:lnTo>
                  <a:pt x="4677137" y="181877"/>
                </a:lnTo>
                <a:close/>
                <a:moveTo>
                  <a:pt x="5072197" y="180742"/>
                </a:moveTo>
                <a:lnTo>
                  <a:pt x="5073033" y="184574"/>
                </a:lnTo>
                <a:lnTo>
                  <a:pt x="5074112" y="184574"/>
                </a:lnTo>
                <a:lnTo>
                  <a:pt x="5074112" y="183495"/>
                </a:lnTo>
                <a:close/>
                <a:moveTo>
                  <a:pt x="6147154" y="180664"/>
                </a:moveTo>
                <a:lnTo>
                  <a:pt x="6147154" y="182822"/>
                </a:lnTo>
                <a:lnTo>
                  <a:pt x="6148233" y="182822"/>
                </a:lnTo>
                <a:lnTo>
                  <a:pt x="6148233" y="180664"/>
                </a:lnTo>
                <a:close/>
                <a:moveTo>
                  <a:pt x="5585276" y="180394"/>
                </a:moveTo>
                <a:lnTo>
                  <a:pt x="5587434" y="182552"/>
                </a:lnTo>
                <a:lnTo>
                  <a:pt x="5588513" y="182552"/>
                </a:lnTo>
                <a:lnTo>
                  <a:pt x="5586355" y="180394"/>
                </a:lnTo>
                <a:close/>
                <a:moveTo>
                  <a:pt x="706330" y="179582"/>
                </a:moveTo>
                <a:cubicBezTo>
                  <a:pt x="704891" y="179582"/>
                  <a:pt x="704172" y="180661"/>
                  <a:pt x="704172" y="182819"/>
                </a:cubicBezTo>
                <a:lnTo>
                  <a:pt x="707409" y="190237"/>
                </a:lnTo>
                <a:lnTo>
                  <a:pt x="711860" y="190237"/>
                </a:lnTo>
                <a:lnTo>
                  <a:pt x="711860" y="188079"/>
                </a:lnTo>
                <a:lnTo>
                  <a:pt x="712939" y="188079"/>
                </a:lnTo>
                <a:lnTo>
                  <a:pt x="709567" y="179582"/>
                </a:lnTo>
                <a:close/>
                <a:moveTo>
                  <a:pt x="1613880" y="179178"/>
                </a:moveTo>
                <a:lnTo>
                  <a:pt x="1613880" y="182415"/>
                </a:lnTo>
                <a:lnTo>
                  <a:pt x="1614959" y="182415"/>
                </a:lnTo>
                <a:lnTo>
                  <a:pt x="1614959" y="179178"/>
                </a:lnTo>
                <a:close/>
                <a:moveTo>
                  <a:pt x="2746722" y="179043"/>
                </a:moveTo>
                <a:lnTo>
                  <a:pt x="2744565" y="181201"/>
                </a:lnTo>
                <a:lnTo>
                  <a:pt x="2744565" y="182280"/>
                </a:lnTo>
                <a:lnTo>
                  <a:pt x="2749959" y="186596"/>
                </a:lnTo>
                <a:lnTo>
                  <a:pt x="2752117" y="186596"/>
                </a:lnTo>
                <a:lnTo>
                  <a:pt x="2752117" y="184438"/>
                </a:lnTo>
                <a:close/>
                <a:moveTo>
                  <a:pt x="3741938" y="178235"/>
                </a:moveTo>
                <a:lnTo>
                  <a:pt x="3741938" y="180392"/>
                </a:lnTo>
                <a:lnTo>
                  <a:pt x="3747333" y="186867"/>
                </a:lnTo>
                <a:lnTo>
                  <a:pt x="3748412" y="186867"/>
                </a:lnTo>
                <a:lnTo>
                  <a:pt x="3748412" y="185787"/>
                </a:lnTo>
                <a:cubicBezTo>
                  <a:pt x="3748412" y="180752"/>
                  <a:pt x="3746254" y="178235"/>
                  <a:pt x="3741938" y="178235"/>
                </a:cubicBezTo>
                <a:close/>
                <a:moveTo>
                  <a:pt x="4061311" y="177202"/>
                </a:moveTo>
                <a:lnTo>
                  <a:pt x="4061311" y="181539"/>
                </a:lnTo>
                <a:lnTo>
                  <a:pt x="4064725" y="181539"/>
                </a:lnTo>
                <a:lnTo>
                  <a:pt x="4064725" y="177202"/>
                </a:lnTo>
                <a:close/>
                <a:moveTo>
                  <a:pt x="1666751" y="176885"/>
                </a:moveTo>
                <a:lnTo>
                  <a:pt x="1666751" y="179178"/>
                </a:lnTo>
                <a:lnTo>
                  <a:pt x="1667830" y="179178"/>
                </a:lnTo>
                <a:lnTo>
                  <a:pt x="1667830" y="176885"/>
                </a:lnTo>
                <a:close/>
                <a:moveTo>
                  <a:pt x="4628986" y="176617"/>
                </a:moveTo>
                <a:lnTo>
                  <a:pt x="4626828" y="178775"/>
                </a:lnTo>
                <a:lnTo>
                  <a:pt x="4626828" y="180933"/>
                </a:lnTo>
                <a:lnTo>
                  <a:pt x="4630065" y="180933"/>
                </a:lnTo>
                <a:lnTo>
                  <a:pt x="4632088" y="178775"/>
                </a:lnTo>
                <a:lnTo>
                  <a:pt x="4630065" y="176617"/>
                </a:lnTo>
                <a:close/>
                <a:moveTo>
                  <a:pt x="9234442" y="176280"/>
                </a:moveTo>
                <a:lnTo>
                  <a:pt x="9244298" y="176280"/>
                </a:lnTo>
                <a:lnTo>
                  <a:pt x="9262583" y="180959"/>
                </a:lnTo>
                <a:cubicBezTo>
                  <a:pt x="9267253" y="186391"/>
                  <a:pt x="9270896" y="189108"/>
                  <a:pt x="9273512" y="189108"/>
                </a:cubicBezTo>
                <a:lnTo>
                  <a:pt x="9278945" y="188050"/>
                </a:lnTo>
                <a:cubicBezTo>
                  <a:pt x="9285833" y="194833"/>
                  <a:pt x="9295938" y="200619"/>
                  <a:pt x="9309260" y="205407"/>
                </a:cubicBezTo>
                <a:cubicBezTo>
                  <a:pt x="9315929" y="209993"/>
                  <a:pt x="9319264" y="216126"/>
                  <a:pt x="9319264" y="223807"/>
                </a:cubicBezTo>
                <a:cubicBezTo>
                  <a:pt x="9319264" y="227721"/>
                  <a:pt x="9317853" y="229678"/>
                  <a:pt x="9315032" y="229678"/>
                </a:cubicBezTo>
                <a:lnTo>
                  <a:pt x="9315032" y="230399"/>
                </a:lnTo>
                <a:lnTo>
                  <a:pt x="9319264" y="235689"/>
                </a:lnTo>
                <a:lnTo>
                  <a:pt x="9319264" y="240439"/>
                </a:lnTo>
                <a:cubicBezTo>
                  <a:pt x="9311799" y="253895"/>
                  <a:pt x="9304464" y="260624"/>
                  <a:pt x="9297256" y="260624"/>
                </a:cubicBezTo>
                <a:lnTo>
                  <a:pt x="9295753" y="260624"/>
                </a:lnTo>
                <a:lnTo>
                  <a:pt x="9290782" y="259433"/>
                </a:lnTo>
                <a:lnTo>
                  <a:pt x="9284820" y="260624"/>
                </a:lnTo>
                <a:cubicBezTo>
                  <a:pt x="9276305" y="260624"/>
                  <a:pt x="9270414" y="254817"/>
                  <a:pt x="9267149" y="243204"/>
                </a:cubicBezTo>
                <a:cubicBezTo>
                  <a:pt x="9261267" y="235871"/>
                  <a:pt x="9258326" y="230305"/>
                  <a:pt x="9258326" y="226504"/>
                </a:cubicBezTo>
                <a:cubicBezTo>
                  <a:pt x="9256770" y="226504"/>
                  <a:pt x="9255381" y="221972"/>
                  <a:pt x="9254159" y="212907"/>
                </a:cubicBezTo>
                <a:cubicBezTo>
                  <a:pt x="9252364" y="209731"/>
                  <a:pt x="9249168" y="207243"/>
                  <a:pt x="9244572" y="205445"/>
                </a:cubicBezTo>
                <a:cubicBezTo>
                  <a:pt x="9244572" y="203791"/>
                  <a:pt x="9239238" y="198248"/>
                  <a:pt x="9228571" y="188815"/>
                </a:cubicBezTo>
                <a:lnTo>
                  <a:pt x="9228571" y="185037"/>
                </a:lnTo>
                <a:cubicBezTo>
                  <a:pt x="9229523" y="179199"/>
                  <a:pt x="9231480" y="176280"/>
                  <a:pt x="9234442" y="176280"/>
                </a:cubicBezTo>
                <a:close/>
                <a:moveTo>
                  <a:pt x="639027" y="175806"/>
                </a:moveTo>
                <a:cubicBezTo>
                  <a:pt x="632373" y="178053"/>
                  <a:pt x="626214" y="179177"/>
                  <a:pt x="620549" y="179177"/>
                </a:cubicBezTo>
                <a:lnTo>
                  <a:pt x="607601" y="179177"/>
                </a:lnTo>
                <a:lnTo>
                  <a:pt x="596676" y="178098"/>
                </a:lnTo>
                <a:lnTo>
                  <a:pt x="596676" y="179177"/>
                </a:lnTo>
                <a:lnTo>
                  <a:pt x="598834" y="191856"/>
                </a:lnTo>
                <a:lnTo>
                  <a:pt x="598834" y="196307"/>
                </a:lnTo>
                <a:lnTo>
                  <a:pt x="597755" y="220314"/>
                </a:lnTo>
                <a:cubicBezTo>
                  <a:pt x="598654" y="237129"/>
                  <a:pt x="600093" y="245536"/>
                  <a:pt x="602071" y="245536"/>
                </a:cubicBezTo>
                <a:lnTo>
                  <a:pt x="611917" y="245536"/>
                </a:lnTo>
                <a:cubicBezTo>
                  <a:pt x="614434" y="243198"/>
                  <a:pt x="621673" y="242029"/>
                  <a:pt x="633632" y="242029"/>
                </a:cubicBezTo>
                <a:lnTo>
                  <a:pt x="644422" y="244322"/>
                </a:lnTo>
                <a:lnTo>
                  <a:pt x="654268" y="243243"/>
                </a:lnTo>
                <a:lnTo>
                  <a:pt x="660742" y="245536"/>
                </a:lnTo>
                <a:lnTo>
                  <a:pt x="666137" y="245536"/>
                </a:lnTo>
                <a:lnTo>
                  <a:pt x="678141" y="242029"/>
                </a:lnTo>
                <a:lnTo>
                  <a:pt x="682457" y="243243"/>
                </a:lnTo>
                <a:lnTo>
                  <a:pt x="685694" y="243243"/>
                </a:lnTo>
                <a:lnTo>
                  <a:pt x="691224" y="239737"/>
                </a:lnTo>
                <a:lnTo>
                  <a:pt x="691224" y="237444"/>
                </a:lnTo>
                <a:lnTo>
                  <a:pt x="682457" y="232858"/>
                </a:lnTo>
                <a:lnTo>
                  <a:pt x="682457" y="219235"/>
                </a:lnTo>
                <a:cubicBezTo>
                  <a:pt x="685334" y="216358"/>
                  <a:pt x="686773" y="211413"/>
                  <a:pt x="686773" y="204399"/>
                </a:cubicBezTo>
                <a:lnTo>
                  <a:pt x="686773" y="202106"/>
                </a:lnTo>
                <a:lnTo>
                  <a:pt x="682457" y="187270"/>
                </a:lnTo>
                <a:lnTo>
                  <a:pt x="682457" y="186056"/>
                </a:lnTo>
                <a:lnTo>
                  <a:pt x="685694" y="180391"/>
                </a:lnTo>
                <a:lnTo>
                  <a:pt x="684615" y="179177"/>
                </a:lnTo>
                <a:lnTo>
                  <a:pt x="683536" y="179177"/>
                </a:lnTo>
                <a:lnTo>
                  <a:pt x="675983" y="180391"/>
                </a:lnTo>
                <a:lnTo>
                  <a:pt x="662900" y="178098"/>
                </a:lnTo>
                <a:lnTo>
                  <a:pt x="645501" y="180391"/>
                </a:lnTo>
                <a:close/>
                <a:moveTo>
                  <a:pt x="4598909" y="175538"/>
                </a:moveTo>
                <a:lnTo>
                  <a:pt x="4599988" y="181877"/>
                </a:lnTo>
                <a:lnTo>
                  <a:pt x="4601067" y="181877"/>
                </a:lnTo>
                <a:lnTo>
                  <a:pt x="4602146" y="178775"/>
                </a:lnTo>
                <a:lnTo>
                  <a:pt x="4601067" y="175538"/>
                </a:lnTo>
                <a:close/>
                <a:moveTo>
                  <a:pt x="685694" y="175266"/>
                </a:moveTo>
                <a:lnTo>
                  <a:pt x="685694" y="176345"/>
                </a:lnTo>
                <a:lnTo>
                  <a:pt x="687852" y="176345"/>
                </a:lnTo>
                <a:lnTo>
                  <a:pt x="687852" y="175266"/>
                </a:lnTo>
                <a:close/>
                <a:moveTo>
                  <a:pt x="2561403" y="174727"/>
                </a:moveTo>
                <a:lnTo>
                  <a:pt x="2556008" y="180122"/>
                </a:lnTo>
                <a:cubicBezTo>
                  <a:pt x="2556008" y="181561"/>
                  <a:pt x="2557087" y="182280"/>
                  <a:pt x="2559246" y="182280"/>
                </a:cubicBezTo>
                <a:cubicBezTo>
                  <a:pt x="2563561" y="180662"/>
                  <a:pt x="2565719" y="179223"/>
                  <a:pt x="2565719" y="177964"/>
                </a:cubicBezTo>
                <a:lnTo>
                  <a:pt x="2565719" y="176885"/>
                </a:lnTo>
                <a:lnTo>
                  <a:pt x="2563561" y="174727"/>
                </a:lnTo>
                <a:close/>
                <a:moveTo>
                  <a:pt x="4254208" y="174288"/>
                </a:moveTo>
                <a:lnTo>
                  <a:pt x="4252805" y="175989"/>
                </a:lnTo>
                <a:lnTo>
                  <a:pt x="4249950" y="183419"/>
                </a:lnTo>
                <a:lnTo>
                  <a:pt x="4251924" y="183419"/>
                </a:lnTo>
                <a:cubicBezTo>
                  <a:pt x="4252570" y="183419"/>
                  <a:pt x="4253109" y="182422"/>
                  <a:pt x="4253541" y="180427"/>
                </a:cubicBezTo>
                <a:close/>
                <a:moveTo>
                  <a:pt x="6152549" y="174190"/>
                </a:moveTo>
                <a:lnTo>
                  <a:pt x="6149312" y="175269"/>
                </a:lnTo>
                <a:cubicBezTo>
                  <a:pt x="6150751" y="179765"/>
                  <a:pt x="6152594" y="182282"/>
                  <a:pt x="6154842" y="182822"/>
                </a:cubicBezTo>
                <a:lnTo>
                  <a:pt x="6155921" y="182822"/>
                </a:lnTo>
                <a:lnTo>
                  <a:pt x="6155921" y="181743"/>
                </a:lnTo>
                <a:cubicBezTo>
                  <a:pt x="6153673" y="181743"/>
                  <a:pt x="6152549" y="179225"/>
                  <a:pt x="6152549" y="174190"/>
                </a:cubicBezTo>
                <a:close/>
                <a:moveTo>
                  <a:pt x="2115543" y="173897"/>
                </a:moveTo>
                <a:lnTo>
                  <a:pt x="2115543" y="176118"/>
                </a:lnTo>
                <a:lnTo>
                  <a:pt x="2120015" y="176118"/>
                </a:lnTo>
                <a:lnTo>
                  <a:pt x="2120015" y="173897"/>
                </a:lnTo>
                <a:close/>
                <a:moveTo>
                  <a:pt x="211619" y="173512"/>
                </a:moveTo>
                <a:cubicBezTo>
                  <a:pt x="211619" y="176210"/>
                  <a:pt x="209911" y="177558"/>
                  <a:pt x="206494" y="177558"/>
                </a:cubicBezTo>
                <a:lnTo>
                  <a:pt x="206494" y="182684"/>
                </a:lnTo>
                <a:lnTo>
                  <a:pt x="209461" y="182684"/>
                </a:lnTo>
                <a:lnTo>
                  <a:pt x="212564" y="180661"/>
                </a:lnTo>
                <a:lnTo>
                  <a:pt x="214587" y="183763"/>
                </a:lnTo>
                <a:lnTo>
                  <a:pt x="213643" y="184842"/>
                </a:lnTo>
                <a:lnTo>
                  <a:pt x="213643" y="185786"/>
                </a:lnTo>
                <a:lnTo>
                  <a:pt x="216745" y="184842"/>
                </a:lnTo>
                <a:cubicBezTo>
                  <a:pt x="216745" y="179716"/>
                  <a:pt x="215036" y="175940"/>
                  <a:pt x="211619" y="173512"/>
                </a:cubicBezTo>
                <a:close/>
                <a:moveTo>
                  <a:pt x="7119173" y="173381"/>
                </a:moveTo>
                <a:cubicBezTo>
                  <a:pt x="7116296" y="174820"/>
                  <a:pt x="7114857" y="177023"/>
                  <a:pt x="7114857" y="179990"/>
                </a:cubicBezTo>
                <a:lnTo>
                  <a:pt x="7118094" y="181069"/>
                </a:lnTo>
                <a:cubicBezTo>
                  <a:pt x="7122501" y="180350"/>
                  <a:pt x="7124703" y="179271"/>
                  <a:pt x="7124703" y="177832"/>
                </a:cubicBezTo>
                <a:lnTo>
                  <a:pt x="7124703" y="174460"/>
                </a:lnTo>
                <a:close/>
                <a:moveTo>
                  <a:pt x="3241834" y="172704"/>
                </a:moveTo>
                <a:lnTo>
                  <a:pt x="3241834" y="173783"/>
                </a:lnTo>
                <a:lnTo>
                  <a:pt x="3243992" y="173783"/>
                </a:lnTo>
                <a:lnTo>
                  <a:pt x="3243992" y="172704"/>
                </a:lnTo>
                <a:close/>
                <a:moveTo>
                  <a:pt x="7595051" y="171763"/>
                </a:moveTo>
                <a:lnTo>
                  <a:pt x="7595051" y="172842"/>
                </a:lnTo>
                <a:lnTo>
                  <a:pt x="7597209" y="172842"/>
                </a:lnTo>
                <a:lnTo>
                  <a:pt x="7597209" y="171763"/>
                </a:lnTo>
                <a:close/>
                <a:moveTo>
                  <a:pt x="3260312" y="171625"/>
                </a:moveTo>
                <a:cubicBezTo>
                  <a:pt x="3260312" y="174772"/>
                  <a:pt x="3258873" y="176975"/>
                  <a:pt x="3255996" y="178234"/>
                </a:cubicBezTo>
                <a:lnTo>
                  <a:pt x="3254917" y="178234"/>
                </a:lnTo>
                <a:cubicBezTo>
                  <a:pt x="3253838" y="178234"/>
                  <a:pt x="3252759" y="176751"/>
                  <a:pt x="3251680" y="173783"/>
                </a:cubicBezTo>
                <a:lnTo>
                  <a:pt x="3250601" y="172704"/>
                </a:lnTo>
                <a:lnTo>
                  <a:pt x="3246285" y="172704"/>
                </a:lnTo>
                <a:lnTo>
                  <a:pt x="3246285" y="173783"/>
                </a:lnTo>
                <a:cubicBezTo>
                  <a:pt x="3249162" y="173783"/>
                  <a:pt x="3252399" y="175986"/>
                  <a:pt x="3255996" y="180392"/>
                </a:cubicBezTo>
                <a:lnTo>
                  <a:pt x="3262605" y="176076"/>
                </a:lnTo>
                <a:lnTo>
                  <a:pt x="3262605" y="171625"/>
                </a:lnTo>
                <a:close/>
                <a:moveTo>
                  <a:pt x="2205866" y="170723"/>
                </a:moveTo>
                <a:lnTo>
                  <a:pt x="2205866" y="172944"/>
                </a:lnTo>
                <a:lnTo>
                  <a:pt x="2208224" y="172944"/>
                </a:lnTo>
                <a:lnTo>
                  <a:pt x="2208224" y="170723"/>
                </a:lnTo>
                <a:close/>
                <a:moveTo>
                  <a:pt x="4233623" y="170718"/>
                </a:moveTo>
                <a:lnTo>
                  <a:pt x="4233623" y="173209"/>
                </a:lnTo>
                <a:lnTo>
                  <a:pt x="4235343" y="173209"/>
                </a:lnTo>
                <a:lnTo>
                  <a:pt x="4234921" y="172558"/>
                </a:lnTo>
                <a:lnTo>
                  <a:pt x="4233861" y="171912"/>
                </a:lnTo>
                <a:close/>
                <a:moveTo>
                  <a:pt x="3171159" y="170546"/>
                </a:moveTo>
                <a:lnTo>
                  <a:pt x="3169001" y="172704"/>
                </a:lnTo>
                <a:lnTo>
                  <a:pt x="3169001" y="173783"/>
                </a:lnTo>
                <a:lnTo>
                  <a:pt x="3171159" y="173783"/>
                </a:lnTo>
                <a:close/>
                <a:moveTo>
                  <a:pt x="3153760" y="170546"/>
                </a:moveTo>
                <a:lnTo>
                  <a:pt x="3153760" y="172704"/>
                </a:lnTo>
                <a:lnTo>
                  <a:pt x="3155918" y="172704"/>
                </a:lnTo>
                <a:close/>
                <a:moveTo>
                  <a:pt x="4672956" y="170142"/>
                </a:moveTo>
                <a:lnTo>
                  <a:pt x="4669719" y="173380"/>
                </a:lnTo>
                <a:lnTo>
                  <a:pt x="4670798" y="178775"/>
                </a:lnTo>
                <a:lnTo>
                  <a:pt x="4671877" y="178775"/>
                </a:lnTo>
                <a:cubicBezTo>
                  <a:pt x="4672236" y="175897"/>
                  <a:pt x="4673270" y="174459"/>
                  <a:pt x="4674979" y="174459"/>
                </a:cubicBezTo>
                <a:lnTo>
                  <a:pt x="4678216" y="176617"/>
                </a:lnTo>
                <a:lnTo>
                  <a:pt x="4678216" y="174459"/>
                </a:lnTo>
                <a:cubicBezTo>
                  <a:pt x="4677137" y="171581"/>
                  <a:pt x="4676058" y="170142"/>
                  <a:pt x="4674979" y="170142"/>
                </a:cubicBezTo>
                <a:close/>
                <a:moveTo>
                  <a:pt x="6157000" y="169874"/>
                </a:moveTo>
                <a:lnTo>
                  <a:pt x="6154842" y="172032"/>
                </a:lnTo>
                <a:lnTo>
                  <a:pt x="6157000" y="172032"/>
                </a:lnTo>
                <a:close/>
                <a:moveTo>
                  <a:pt x="5176078" y="169738"/>
                </a:moveTo>
                <a:lnTo>
                  <a:pt x="5176078" y="170817"/>
                </a:lnTo>
                <a:lnTo>
                  <a:pt x="5178101" y="172975"/>
                </a:lnTo>
                <a:lnTo>
                  <a:pt x="5178101" y="171896"/>
                </a:lnTo>
                <a:close/>
                <a:moveTo>
                  <a:pt x="5069796" y="169738"/>
                </a:moveTo>
                <a:lnTo>
                  <a:pt x="5072034" y="179994"/>
                </a:lnTo>
                <a:lnTo>
                  <a:pt x="5073033" y="174998"/>
                </a:lnTo>
                <a:lnTo>
                  <a:pt x="5073033" y="172975"/>
                </a:lnTo>
                <a:close/>
                <a:moveTo>
                  <a:pt x="5568012" y="169604"/>
                </a:moveTo>
                <a:lnTo>
                  <a:pt x="5570170" y="171762"/>
                </a:lnTo>
                <a:lnTo>
                  <a:pt x="5571249" y="170683"/>
                </a:lnTo>
                <a:lnTo>
                  <a:pt x="5571249" y="169604"/>
                </a:lnTo>
                <a:close/>
                <a:moveTo>
                  <a:pt x="210540" y="169466"/>
                </a:moveTo>
                <a:lnTo>
                  <a:pt x="212564" y="171489"/>
                </a:lnTo>
                <a:lnTo>
                  <a:pt x="212564" y="169466"/>
                </a:lnTo>
                <a:close/>
                <a:moveTo>
                  <a:pt x="9177394" y="168875"/>
                </a:moveTo>
                <a:lnTo>
                  <a:pt x="9177394" y="173212"/>
                </a:lnTo>
                <a:lnTo>
                  <a:pt x="9180808" y="173212"/>
                </a:lnTo>
                <a:lnTo>
                  <a:pt x="9180808" y="168875"/>
                </a:lnTo>
                <a:close/>
                <a:moveTo>
                  <a:pt x="9161632" y="168537"/>
                </a:moveTo>
                <a:lnTo>
                  <a:pt x="9161632" y="169496"/>
                </a:lnTo>
                <a:lnTo>
                  <a:pt x="9157917" y="173212"/>
                </a:lnTo>
                <a:lnTo>
                  <a:pt x="9153388" y="173212"/>
                </a:lnTo>
                <a:lnTo>
                  <a:pt x="9152611" y="172153"/>
                </a:lnTo>
                <a:lnTo>
                  <a:pt x="9143896" y="174270"/>
                </a:lnTo>
                <a:lnTo>
                  <a:pt x="9138430" y="173212"/>
                </a:lnTo>
                <a:lnTo>
                  <a:pt x="9125157" y="174270"/>
                </a:lnTo>
                <a:cubicBezTo>
                  <a:pt x="9125157" y="172130"/>
                  <a:pt x="9123828" y="170366"/>
                  <a:pt x="9121170" y="168980"/>
                </a:cubicBezTo>
                <a:lnTo>
                  <a:pt x="9120624" y="170038"/>
                </a:lnTo>
                <a:lnTo>
                  <a:pt x="9108666" y="170038"/>
                </a:lnTo>
                <a:lnTo>
                  <a:pt x="9107860" y="170478"/>
                </a:lnTo>
                <a:lnTo>
                  <a:pt x="9112709" y="171262"/>
                </a:lnTo>
                <a:cubicBezTo>
                  <a:pt x="9119757" y="172677"/>
                  <a:pt x="9123281" y="174350"/>
                  <a:pt x="9123281" y="176280"/>
                </a:cubicBezTo>
                <a:cubicBezTo>
                  <a:pt x="9123581" y="176280"/>
                  <a:pt x="9125748" y="178440"/>
                  <a:pt x="9129783" y="182760"/>
                </a:cubicBezTo>
                <a:cubicBezTo>
                  <a:pt x="9129323" y="182673"/>
                  <a:pt x="9129904" y="180866"/>
                  <a:pt x="9131526" y="177338"/>
                </a:cubicBezTo>
                <a:cubicBezTo>
                  <a:pt x="9139815" y="177338"/>
                  <a:pt x="9146694" y="178770"/>
                  <a:pt x="9152164" y="181634"/>
                </a:cubicBezTo>
                <a:lnTo>
                  <a:pt x="9158436" y="186345"/>
                </a:lnTo>
                <a:lnTo>
                  <a:pt x="9158720" y="185934"/>
                </a:lnTo>
                <a:lnTo>
                  <a:pt x="9162107" y="185934"/>
                </a:lnTo>
                <a:lnTo>
                  <a:pt x="9164806" y="188634"/>
                </a:lnTo>
                <a:lnTo>
                  <a:pt x="9164806" y="191208"/>
                </a:lnTo>
                <a:lnTo>
                  <a:pt x="9166580" y="178844"/>
                </a:lnTo>
                <a:cubicBezTo>
                  <a:pt x="9167308" y="175724"/>
                  <a:pt x="9168091" y="174164"/>
                  <a:pt x="9168930" y="174164"/>
                </a:cubicBezTo>
                <a:lnTo>
                  <a:pt x="9168312" y="172153"/>
                </a:lnTo>
                <a:lnTo>
                  <a:pt x="9166206" y="172153"/>
                </a:lnTo>
                <a:close/>
                <a:moveTo>
                  <a:pt x="1181616" y="168118"/>
                </a:moveTo>
                <a:lnTo>
                  <a:pt x="1179459" y="170276"/>
                </a:lnTo>
                <a:lnTo>
                  <a:pt x="1181616" y="170276"/>
                </a:lnTo>
                <a:close/>
                <a:moveTo>
                  <a:pt x="8582986" y="167313"/>
                </a:moveTo>
                <a:lnTo>
                  <a:pt x="8582986" y="168392"/>
                </a:lnTo>
                <a:lnTo>
                  <a:pt x="8585144" y="168392"/>
                </a:lnTo>
                <a:lnTo>
                  <a:pt x="8585144" y="167313"/>
                </a:lnTo>
                <a:close/>
                <a:moveTo>
                  <a:pt x="3177768" y="167309"/>
                </a:moveTo>
                <a:lnTo>
                  <a:pt x="3177768" y="169467"/>
                </a:lnTo>
                <a:lnTo>
                  <a:pt x="3179926" y="167309"/>
                </a:lnTo>
                <a:close/>
                <a:moveTo>
                  <a:pt x="9282921" y="166759"/>
                </a:moveTo>
                <a:lnTo>
                  <a:pt x="9282921" y="168980"/>
                </a:lnTo>
                <a:lnTo>
                  <a:pt x="9285145" y="168980"/>
                </a:lnTo>
                <a:close/>
                <a:moveTo>
                  <a:pt x="5173920" y="166501"/>
                </a:moveTo>
                <a:lnTo>
                  <a:pt x="5173920" y="168659"/>
                </a:lnTo>
                <a:lnTo>
                  <a:pt x="5176078" y="166501"/>
                </a:lnTo>
                <a:close/>
                <a:moveTo>
                  <a:pt x="5068717" y="166501"/>
                </a:moveTo>
                <a:lnTo>
                  <a:pt x="5068717" y="168659"/>
                </a:lnTo>
                <a:lnTo>
                  <a:pt x="5069796" y="168659"/>
                </a:lnTo>
                <a:lnTo>
                  <a:pt x="5069796" y="166501"/>
                </a:lnTo>
                <a:close/>
                <a:moveTo>
                  <a:pt x="5579881" y="166366"/>
                </a:moveTo>
                <a:lnTo>
                  <a:pt x="5573407" y="168525"/>
                </a:lnTo>
                <a:lnTo>
                  <a:pt x="5573407" y="169604"/>
                </a:lnTo>
                <a:lnTo>
                  <a:pt x="5575565" y="169604"/>
                </a:lnTo>
                <a:lnTo>
                  <a:pt x="5582039" y="167445"/>
                </a:lnTo>
                <a:lnTo>
                  <a:pt x="5582039" y="166366"/>
                </a:lnTo>
                <a:close/>
                <a:moveTo>
                  <a:pt x="3047208" y="166230"/>
                </a:moveTo>
                <a:lnTo>
                  <a:pt x="3049366" y="168388"/>
                </a:lnTo>
                <a:lnTo>
                  <a:pt x="3049366" y="166230"/>
                </a:lnTo>
                <a:close/>
                <a:moveTo>
                  <a:pt x="2574351" y="166095"/>
                </a:moveTo>
                <a:lnTo>
                  <a:pt x="2574351" y="168253"/>
                </a:lnTo>
                <a:lnTo>
                  <a:pt x="2575431" y="168253"/>
                </a:lnTo>
                <a:lnTo>
                  <a:pt x="2577589" y="166095"/>
                </a:lnTo>
                <a:close/>
                <a:moveTo>
                  <a:pt x="9169988" y="165701"/>
                </a:moveTo>
                <a:lnTo>
                  <a:pt x="9173402" y="168980"/>
                </a:lnTo>
                <a:lnTo>
                  <a:pt x="9173402" y="165701"/>
                </a:lnTo>
                <a:close/>
                <a:moveTo>
                  <a:pt x="7723183" y="165154"/>
                </a:moveTo>
                <a:lnTo>
                  <a:pt x="7723183" y="167312"/>
                </a:lnTo>
                <a:lnTo>
                  <a:pt x="7726555" y="167312"/>
                </a:lnTo>
                <a:lnTo>
                  <a:pt x="7726555" y="166233"/>
                </a:lnTo>
                <a:close/>
                <a:moveTo>
                  <a:pt x="3631340" y="163263"/>
                </a:moveTo>
                <a:lnTo>
                  <a:pt x="3631340" y="167579"/>
                </a:lnTo>
                <a:lnTo>
                  <a:pt x="3633498" y="169603"/>
                </a:lnTo>
                <a:lnTo>
                  <a:pt x="3638893" y="169603"/>
                </a:lnTo>
                <a:lnTo>
                  <a:pt x="3638893" y="166500"/>
                </a:lnTo>
                <a:lnTo>
                  <a:pt x="3633498" y="163263"/>
                </a:lnTo>
                <a:close/>
                <a:moveTo>
                  <a:pt x="3186400" y="162993"/>
                </a:moveTo>
                <a:lnTo>
                  <a:pt x="3182084" y="164072"/>
                </a:lnTo>
                <a:lnTo>
                  <a:pt x="3182084" y="165151"/>
                </a:lnTo>
                <a:lnTo>
                  <a:pt x="3184242" y="165151"/>
                </a:lnTo>
                <a:lnTo>
                  <a:pt x="3188558" y="164072"/>
                </a:lnTo>
                <a:lnTo>
                  <a:pt x="3188558" y="162993"/>
                </a:lnTo>
                <a:close/>
                <a:moveTo>
                  <a:pt x="5082609" y="162320"/>
                </a:moveTo>
                <a:lnTo>
                  <a:pt x="5084633" y="164478"/>
                </a:lnTo>
                <a:lnTo>
                  <a:pt x="5085712" y="164478"/>
                </a:lnTo>
                <a:lnTo>
                  <a:pt x="5083688" y="162320"/>
                </a:lnTo>
                <a:close/>
                <a:moveTo>
                  <a:pt x="2648668" y="161779"/>
                </a:moveTo>
                <a:lnTo>
                  <a:pt x="2648668" y="163937"/>
                </a:lnTo>
                <a:lnTo>
                  <a:pt x="2650825" y="163937"/>
                </a:lnTo>
                <a:lnTo>
                  <a:pt x="2650825" y="161779"/>
                </a:lnTo>
                <a:close/>
                <a:moveTo>
                  <a:pt x="9178452" y="161469"/>
                </a:moveTo>
                <a:lnTo>
                  <a:pt x="9178452" y="165125"/>
                </a:lnTo>
                <a:lnTo>
                  <a:pt x="9179750" y="164615"/>
                </a:lnTo>
                <a:cubicBezTo>
                  <a:pt x="9179750" y="162518"/>
                  <a:pt x="9179864" y="161469"/>
                  <a:pt x="9180091" y="161469"/>
                </a:cubicBezTo>
                <a:close/>
                <a:moveTo>
                  <a:pt x="9164566" y="161469"/>
                </a:moveTo>
                <a:lnTo>
                  <a:pt x="9165864" y="161469"/>
                </a:lnTo>
                <a:lnTo>
                  <a:pt x="9165864" y="162499"/>
                </a:lnTo>
                <a:lnTo>
                  <a:pt x="9164566" y="162499"/>
                </a:lnTo>
                <a:close/>
                <a:moveTo>
                  <a:pt x="8644490" y="160839"/>
                </a:moveTo>
                <a:lnTo>
                  <a:pt x="8662833" y="160839"/>
                </a:lnTo>
                <a:cubicBezTo>
                  <a:pt x="8664991" y="160839"/>
                  <a:pt x="8666070" y="162277"/>
                  <a:pt x="8666070" y="165155"/>
                </a:cubicBezTo>
                <a:lnTo>
                  <a:pt x="8664991" y="168392"/>
                </a:lnTo>
                <a:lnTo>
                  <a:pt x="8666070" y="168392"/>
                </a:lnTo>
                <a:cubicBezTo>
                  <a:pt x="8668587" y="165514"/>
                  <a:pt x="8678253" y="164076"/>
                  <a:pt x="8695068" y="164076"/>
                </a:cubicBezTo>
                <a:lnTo>
                  <a:pt x="8702621" y="166234"/>
                </a:lnTo>
                <a:cubicBezTo>
                  <a:pt x="8702621" y="164076"/>
                  <a:pt x="8707296" y="162277"/>
                  <a:pt x="8716648" y="160839"/>
                </a:cubicBezTo>
                <a:cubicBezTo>
                  <a:pt x="8728877" y="163536"/>
                  <a:pt x="8734991" y="165335"/>
                  <a:pt x="8734991" y="166234"/>
                </a:cubicBezTo>
                <a:lnTo>
                  <a:pt x="8737149" y="171629"/>
                </a:lnTo>
                <a:lnTo>
                  <a:pt x="8736070" y="172708"/>
                </a:lnTo>
                <a:lnTo>
                  <a:pt x="8724201" y="172708"/>
                </a:lnTo>
                <a:lnTo>
                  <a:pt x="8720964" y="175945"/>
                </a:lnTo>
                <a:lnTo>
                  <a:pt x="8720964" y="177024"/>
                </a:lnTo>
                <a:lnTo>
                  <a:pt x="8727438" y="179182"/>
                </a:lnTo>
                <a:lnTo>
                  <a:pt x="8732833" y="177024"/>
                </a:lnTo>
                <a:cubicBezTo>
                  <a:pt x="8752255" y="177024"/>
                  <a:pt x="8761966" y="183138"/>
                  <a:pt x="8761966" y="195367"/>
                </a:cubicBezTo>
                <a:lnTo>
                  <a:pt x="8761966" y="196446"/>
                </a:lnTo>
                <a:cubicBezTo>
                  <a:pt x="8761966" y="202201"/>
                  <a:pt x="8756211" y="210113"/>
                  <a:pt x="8744702" y="220184"/>
                </a:cubicBezTo>
                <a:lnTo>
                  <a:pt x="8738228" y="220184"/>
                </a:lnTo>
                <a:cubicBezTo>
                  <a:pt x="8734811" y="220184"/>
                  <a:pt x="8731934" y="218386"/>
                  <a:pt x="8729596" y="214789"/>
                </a:cubicBezTo>
                <a:cubicBezTo>
                  <a:pt x="8725280" y="214789"/>
                  <a:pt x="8722043" y="206517"/>
                  <a:pt x="8719885" y="189972"/>
                </a:cubicBezTo>
                <a:cubicBezTo>
                  <a:pt x="8715929" y="186195"/>
                  <a:pt x="8713771" y="182599"/>
                  <a:pt x="8713411" y="179182"/>
                </a:cubicBezTo>
                <a:lnTo>
                  <a:pt x="8716648" y="175945"/>
                </a:lnTo>
                <a:lnTo>
                  <a:pt x="8706937" y="174866"/>
                </a:lnTo>
                <a:lnTo>
                  <a:pt x="8699384" y="175945"/>
                </a:lnTo>
                <a:lnTo>
                  <a:pt x="8683334" y="173787"/>
                </a:lnTo>
                <a:cubicBezTo>
                  <a:pt x="8681355" y="175226"/>
                  <a:pt x="8676680" y="176304"/>
                  <a:pt x="8669307" y="177024"/>
                </a:cubicBezTo>
                <a:lnTo>
                  <a:pt x="8652043" y="174866"/>
                </a:lnTo>
                <a:lnTo>
                  <a:pt x="8646648" y="178103"/>
                </a:lnTo>
                <a:lnTo>
                  <a:pt x="8645568" y="178103"/>
                </a:lnTo>
                <a:cubicBezTo>
                  <a:pt x="8644130" y="178103"/>
                  <a:pt x="8642691" y="173067"/>
                  <a:pt x="8641252" y="162997"/>
                </a:cubicBezTo>
                <a:close/>
                <a:moveTo>
                  <a:pt x="3190716" y="160835"/>
                </a:moveTo>
                <a:lnTo>
                  <a:pt x="3190716" y="161914"/>
                </a:lnTo>
                <a:lnTo>
                  <a:pt x="3194088" y="161914"/>
                </a:lnTo>
                <a:lnTo>
                  <a:pt x="3194088" y="160835"/>
                </a:lnTo>
                <a:close/>
                <a:moveTo>
                  <a:pt x="1639236" y="160430"/>
                </a:moveTo>
                <a:lnTo>
                  <a:pt x="1637079" y="162588"/>
                </a:lnTo>
                <a:lnTo>
                  <a:pt x="1637079" y="164881"/>
                </a:lnTo>
                <a:lnTo>
                  <a:pt x="1642474" y="165960"/>
                </a:lnTo>
                <a:lnTo>
                  <a:pt x="1644767" y="165960"/>
                </a:lnTo>
                <a:lnTo>
                  <a:pt x="1646925" y="163667"/>
                </a:lnTo>
                <a:cubicBezTo>
                  <a:pt x="1644227" y="161509"/>
                  <a:pt x="1641665" y="160430"/>
                  <a:pt x="1639236" y="160430"/>
                </a:cubicBezTo>
                <a:close/>
                <a:moveTo>
                  <a:pt x="3233202" y="159756"/>
                </a:moveTo>
                <a:lnTo>
                  <a:pt x="3229965" y="162993"/>
                </a:lnTo>
                <a:lnTo>
                  <a:pt x="3233202" y="166230"/>
                </a:lnTo>
                <a:lnTo>
                  <a:pt x="3234281" y="162993"/>
                </a:lnTo>
                <a:close/>
                <a:moveTo>
                  <a:pt x="2587165" y="159621"/>
                </a:moveTo>
                <a:lnTo>
                  <a:pt x="2587165" y="160700"/>
                </a:lnTo>
                <a:lnTo>
                  <a:pt x="2589323" y="160700"/>
                </a:lnTo>
                <a:lnTo>
                  <a:pt x="2589323" y="159621"/>
                </a:lnTo>
                <a:close/>
                <a:moveTo>
                  <a:pt x="9164566" y="159220"/>
                </a:moveTo>
                <a:lnTo>
                  <a:pt x="9164566" y="161469"/>
                </a:lnTo>
                <a:lnTo>
                  <a:pt x="9162450" y="161469"/>
                </a:lnTo>
                <a:lnTo>
                  <a:pt x="9162450" y="165673"/>
                </a:lnTo>
                <a:lnTo>
                  <a:pt x="9165864" y="165673"/>
                </a:lnTo>
                <a:lnTo>
                  <a:pt x="9165864" y="162499"/>
                </a:lnTo>
                <a:lnTo>
                  <a:pt x="9169038" y="162499"/>
                </a:lnTo>
                <a:lnTo>
                  <a:pt x="9169038" y="159220"/>
                </a:lnTo>
                <a:close/>
                <a:moveTo>
                  <a:pt x="9121983" y="159220"/>
                </a:moveTo>
                <a:lnTo>
                  <a:pt x="9121983" y="162499"/>
                </a:lnTo>
                <a:lnTo>
                  <a:pt x="9126455" y="162499"/>
                </a:lnTo>
                <a:lnTo>
                  <a:pt x="9126455" y="159220"/>
                </a:lnTo>
                <a:close/>
                <a:moveTo>
                  <a:pt x="7211158" y="159220"/>
                </a:moveTo>
                <a:cubicBezTo>
                  <a:pt x="7204235" y="163535"/>
                  <a:pt x="7197311" y="165693"/>
                  <a:pt x="7190388" y="165693"/>
                </a:cubicBezTo>
                <a:lnTo>
                  <a:pt x="7183779" y="164614"/>
                </a:lnTo>
                <a:lnTo>
                  <a:pt x="7180542" y="165693"/>
                </a:lnTo>
                <a:lnTo>
                  <a:pt x="7170696" y="164614"/>
                </a:lnTo>
                <a:lnTo>
                  <a:pt x="7159636" y="164614"/>
                </a:lnTo>
                <a:lnTo>
                  <a:pt x="7155320" y="161377"/>
                </a:lnTo>
                <a:lnTo>
                  <a:pt x="7152083" y="161377"/>
                </a:lnTo>
                <a:lnTo>
                  <a:pt x="7148711" y="166907"/>
                </a:lnTo>
                <a:lnTo>
                  <a:pt x="7149790" y="185520"/>
                </a:lnTo>
                <a:cubicBezTo>
                  <a:pt x="7148531" y="185520"/>
                  <a:pt x="7147452" y="187318"/>
                  <a:pt x="7146553" y="190915"/>
                </a:cubicBezTo>
                <a:lnTo>
                  <a:pt x="7149790" y="191994"/>
                </a:lnTo>
                <a:lnTo>
                  <a:pt x="7156399" y="189836"/>
                </a:lnTo>
                <a:lnTo>
                  <a:pt x="7157478" y="189836"/>
                </a:lnTo>
                <a:cubicBezTo>
                  <a:pt x="7159906" y="189836"/>
                  <a:pt x="7162468" y="190915"/>
                  <a:pt x="7165166" y="193073"/>
                </a:cubicBezTo>
                <a:lnTo>
                  <a:pt x="7167324" y="193073"/>
                </a:lnTo>
                <a:cubicBezTo>
                  <a:pt x="7169212" y="191095"/>
                  <a:pt x="7174337" y="189656"/>
                  <a:pt x="7182700" y="188757"/>
                </a:cubicBezTo>
                <a:lnTo>
                  <a:pt x="7183779" y="187678"/>
                </a:lnTo>
                <a:lnTo>
                  <a:pt x="7184858" y="187678"/>
                </a:lnTo>
                <a:lnTo>
                  <a:pt x="7193624" y="189836"/>
                </a:lnTo>
                <a:lnTo>
                  <a:pt x="7205628" y="186599"/>
                </a:lnTo>
                <a:cubicBezTo>
                  <a:pt x="7212013" y="189476"/>
                  <a:pt x="7216778" y="190915"/>
                  <a:pt x="7219925" y="190915"/>
                </a:cubicBezTo>
                <a:lnTo>
                  <a:pt x="7223162" y="188757"/>
                </a:lnTo>
                <a:lnTo>
                  <a:pt x="7222083" y="181069"/>
                </a:lnTo>
                <a:lnTo>
                  <a:pt x="7222083" y="166907"/>
                </a:lnTo>
                <a:cubicBezTo>
                  <a:pt x="7222083" y="165199"/>
                  <a:pt x="7218442" y="162636"/>
                  <a:pt x="7211158" y="159220"/>
                </a:cubicBezTo>
                <a:close/>
                <a:moveTo>
                  <a:pt x="2264711" y="158159"/>
                </a:moveTo>
                <a:lnTo>
                  <a:pt x="2264711" y="160380"/>
                </a:lnTo>
                <a:lnTo>
                  <a:pt x="2269183" y="160380"/>
                </a:lnTo>
                <a:lnTo>
                  <a:pt x="2269183" y="158159"/>
                </a:lnTo>
                <a:close/>
                <a:moveTo>
                  <a:pt x="2682117" y="156384"/>
                </a:moveTo>
                <a:lnTo>
                  <a:pt x="2681038" y="159621"/>
                </a:lnTo>
                <a:lnTo>
                  <a:pt x="2682117" y="160700"/>
                </a:lnTo>
                <a:lnTo>
                  <a:pt x="2686432" y="160700"/>
                </a:lnTo>
                <a:lnTo>
                  <a:pt x="2687512" y="157463"/>
                </a:lnTo>
                <a:lnTo>
                  <a:pt x="2686432" y="156384"/>
                </a:lnTo>
                <a:close/>
                <a:moveTo>
                  <a:pt x="71214" y="156113"/>
                </a:moveTo>
                <a:lnTo>
                  <a:pt x="71214" y="159215"/>
                </a:lnTo>
                <a:lnTo>
                  <a:pt x="72293" y="164341"/>
                </a:lnTo>
                <a:lnTo>
                  <a:pt x="70135" y="166364"/>
                </a:lnTo>
                <a:lnTo>
                  <a:pt x="70135" y="167308"/>
                </a:lnTo>
                <a:lnTo>
                  <a:pt x="72293" y="169466"/>
                </a:lnTo>
                <a:lnTo>
                  <a:pt x="76339" y="169466"/>
                </a:lnTo>
                <a:lnTo>
                  <a:pt x="76339" y="164341"/>
                </a:lnTo>
                <a:cubicBezTo>
                  <a:pt x="73642" y="164341"/>
                  <a:pt x="72293" y="161598"/>
                  <a:pt x="72293" y="156113"/>
                </a:cubicBezTo>
                <a:close/>
                <a:moveTo>
                  <a:pt x="4147024" y="155990"/>
                </a:moveTo>
                <a:lnTo>
                  <a:pt x="4132024" y="161704"/>
                </a:lnTo>
                <a:lnTo>
                  <a:pt x="4127683" y="165803"/>
                </a:lnTo>
                <a:lnTo>
                  <a:pt x="4120665" y="164745"/>
                </a:lnTo>
                <a:lnTo>
                  <a:pt x="4109795" y="168977"/>
                </a:lnTo>
                <a:lnTo>
                  <a:pt x="4105491" y="166861"/>
                </a:lnTo>
                <a:lnTo>
                  <a:pt x="4102060" y="167919"/>
                </a:lnTo>
                <a:lnTo>
                  <a:pt x="4099134" y="167919"/>
                </a:lnTo>
                <a:lnTo>
                  <a:pt x="4098183" y="171175"/>
                </a:lnTo>
                <a:lnTo>
                  <a:pt x="4101224" y="176349"/>
                </a:lnTo>
                <a:lnTo>
                  <a:pt x="4100166" y="181209"/>
                </a:lnTo>
                <a:lnTo>
                  <a:pt x="4101224" y="190441"/>
                </a:lnTo>
                <a:lnTo>
                  <a:pt x="4101224" y="194867"/>
                </a:lnTo>
                <a:cubicBezTo>
                  <a:pt x="4098491" y="203593"/>
                  <a:pt x="4097125" y="209166"/>
                  <a:pt x="4097125" y="211585"/>
                </a:cubicBezTo>
                <a:cubicBezTo>
                  <a:pt x="4100563" y="211585"/>
                  <a:pt x="4102282" y="213189"/>
                  <a:pt x="4102282" y="216398"/>
                </a:cubicBezTo>
                <a:lnTo>
                  <a:pt x="4102282" y="221427"/>
                </a:lnTo>
                <a:lnTo>
                  <a:pt x="4100166" y="220976"/>
                </a:lnTo>
                <a:cubicBezTo>
                  <a:pt x="4100766" y="220976"/>
                  <a:pt x="4101305" y="221758"/>
                  <a:pt x="4101782" y="223323"/>
                </a:cubicBezTo>
                <a:lnTo>
                  <a:pt x="4102950" y="229939"/>
                </a:lnTo>
                <a:lnTo>
                  <a:pt x="4108956" y="228381"/>
                </a:lnTo>
                <a:lnTo>
                  <a:pt x="4114513" y="230364"/>
                </a:lnTo>
                <a:lnTo>
                  <a:pt x="4116258" y="228381"/>
                </a:lnTo>
                <a:lnTo>
                  <a:pt x="4120467" y="228381"/>
                </a:lnTo>
                <a:lnTo>
                  <a:pt x="4137482" y="232480"/>
                </a:lnTo>
                <a:cubicBezTo>
                  <a:pt x="4137482" y="231804"/>
                  <a:pt x="4142329" y="231214"/>
                  <a:pt x="4152023" y="230710"/>
                </a:cubicBezTo>
                <a:lnTo>
                  <a:pt x="4152171" y="230704"/>
                </a:lnTo>
                <a:lnTo>
                  <a:pt x="4146941" y="225318"/>
                </a:lnTo>
                <a:cubicBezTo>
                  <a:pt x="4145572" y="223128"/>
                  <a:pt x="4144887" y="220863"/>
                  <a:pt x="4144887" y="218523"/>
                </a:cubicBezTo>
                <a:lnTo>
                  <a:pt x="4145815" y="217467"/>
                </a:lnTo>
                <a:lnTo>
                  <a:pt x="4145815" y="217456"/>
                </a:lnTo>
                <a:cubicBezTo>
                  <a:pt x="4145815" y="212928"/>
                  <a:pt x="4143765" y="208168"/>
                  <a:pt x="4139666" y="203176"/>
                </a:cubicBezTo>
                <a:cubicBezTo>
                  <a:pt x="4136677" y="202322"/>
                  <a:pt x="4131453" y="198067"/>
                  <a:pt x="4123994" y="190410"/>
                </a:cubicBezTo>
                <a:lnTo>
                  <a:pt x="4123994" y="188513"/>
                </a:lnTo>
                <a:lnTo>
                  <a:pt x="4122635" y="189872"/>
                </a:lnTo>
                <a:lnTo>
                  <a:pt x="4117038" y="189872"/>
                </a:lnTo>
                <a:lnTo>
                  <a:pt x="4113548" y="185038"/>
                </a:lnTo>
                <a:lnTo>
                  <a:pt x="4118532" y="179187"/>
                </a:lnTo>
                <a:cubicBezTo>
                  <a:pt x="4121138" y="180019"/>
                  <a:pt x="4123093" y="181016"/>
                  <a:pt x="4124396" y="182177"/>
                </a:cubicBezTo>
                <a:lnTo>
                  <a:pt x="4125355" y="184130"/>
                </a:lnTo>
                <a:lnTo>
                  <a:pt x="4129343" y="181978"/>
                </a:lnTo>
                <a:cubicBezTo>
                  <a:pt x="4132909" y="180823"/>
                  <a:pt x="4138257" y="180245"/>
                  <a:pt x="4145389" y="180245"/>
                </a:cubicBezTo>
                <a:lnTo>
                  <a:pt x="4145815" y="180226"/>
                </a:lnTo>
                <a:lnTo>
                  <a:pt x="4143830" y="175183"/>
                </a:lnTo>
                <a:cubicBezTo>
                  <a:pt x="4143830" y="169283"/>
                  <a:pt x="4144172" y="164559"/>
                  <a:pt x="4144855" y="161010"/>
                </a:cubicBezTo>
                <a:close/>
                <a:moveTo>
                  <a:pt x="554325" y="154900"/>
                </a:moveTo>
                <a:cubicBezTo>
                  <a:pt x="562148" y="154900"/>
                  <a:pt x="569386" y="158497"/>
                  <a:pt x="576040" y="165690"/>
                </a:cubicBezTo>
                <a:lnTo>
                  <a:pt x="582514" y="166769"/>
                </a:lnTo>
                <a:lnTo>
                  <a:pt x="585886" y="164611"/>
                </a:lnTo>
                <a:cubicBezTo>
                  <a:pt x="594158" y="169556"/>
                  <a:pt x="603555" y="172748"/>
                  <a:pt x="614075" y="174187"/>
                </a:cubicBezTo>
                <a:lnTo>
                  <a:pt x="628237" y="168792"/>
                </a:lnTo>
                <a:lnTo>
                  <a:pt x="642264" y="168792"/>
                </a:lnTo>
                <a:cubicBezTo>
                  <a:pt x="648648" y="169332"/>
                  <a:pt x="651930" y="170410"/>
                  <a:pt x="652110" y="172029"/>
                </a:cubicBezTo>
                <a:lnTo>
                  <a:pt x="659663" y="168792"/>
                </a:lnTo>
                <a:lnTo>
                  <a:pt x="666137" y="172029"/>
                </a:lnTo>
                <a:lnTo>
                  <a:pt x="681378" y="172029"/>
                </a:lnTo>
                <a:cubicBezTo>
                  <a:pt x="698012" y="162408"/>
                  <a:pt x="706330" y="157058"/>
                  <a:pt x="706330" y="155979"/>
                </a:cubicBezTo>
                <a:lnTo>
                  <a:pt x="709567" y="155979"/>
                </a:lnTo>
                <a:cubicBezTo>
                  <a:pt x="724852" y="159216"/>
                  <a:pt x="732496" y="163487"/>
                  <a:pt x="732496" y="168792"/>
                </a:cubicBezTo>
                <a:cubicBezTo>
                  <a:pt x="740408" y="173468"/>
                  <a:pt x="744365" y="178143"/>
                  <a:pt x="744365" y="182819"/>
                </a:cubicBezTo>
                <a:lnTo>
                  <a:pt x="732496" y="195632"/>
                </a:lnTo>
                <a:lnTo>
                  <a:pt x="732496" y="202106"/>
                </a:lnTo>
                <a:lnTo>
                  <a:pt x="733575" y="209524"/>
                </a:lnTo>
                <a:lnTo>
                  <a:pt x="731282" y="211682"/>
                </a:lnTo>
                <a:lnTo>
                  <a:pt x="732496" y="221393"/>
                </a:lnTo>
                <a:lnTo>
                  <a:pt x="731282" y="225575"/>
                </a:lnTo>
                <a:cubicBezTo>
                  <a:pt x="734249" y="229891"/>
                  <a:pt x="735733" y="233128"/>
                  <a:pt x="735733" y="235286"/>
                </a:cubicBezTo>
                <a:cubicBezTo>
                  <a:pt x="733305" y="235286"/>
                  <a:pt x="731822" y="240276"/>
                  <a:pt x="731282" y="250257"/>
                </a:cubicBezTo>
                <a:lnTo>
                  <a:pt x="734654" y="253494"/>
                </a:lnTo>
                <a:lnTo>
                  <a:pt x="734654" y="254573"/>
                </a:lnTo>
                <a:cubicBezTo>
                  <a:pt x="734654" y="261317"/>
                  <a:pt x="730292" y="266307"/>
                  <a:pt x="721571" y="269544"/>
                </a:cubicBezTo>
                <a:cubicBezTo>
                  <a:pt x="718153" y="267386"/>
                  <a:pt x="713433" y="266307"/>
                  <a:pt x="707409" y="266307"/>
                </a:cubicBezTo>
                <a:lnTo>
                  <a:pt x="693382" y="271702"/>
                </a:lnTo>
                <a:cubicBezTo>
                  <a:pt x="689695" y="270803"/>
                  <a:pt x="687852" y="267926"/>
                  <a:pt x="687852" y="263070"/>
                </a:cubicBezTo>
                <a:lnTo>
                  <a:pt x="688931" y="259968"/>
                </a:lnTo>
                <a:cubicBezTo>
                  <a:pt x="687672" y="254213"/>
                  <a:pt x="684435" y="251336"/>
                  <a:pt x="679220" y="251336"/>
                </a:cubicBezTo>
                <a:lnTo>
                  <a:pt x="678141" y="250257"/>
                </a:lnTo>
                <a:lnTo>
                  <a:pt x="672746" y="253494"/>
                </a:lnTo>
                <a:lnTo>
                  <a:pt x="671667" y="253494"/>
                </a:lnTo>
                <a:lnTo>
                  <a:pt x="670588" y="252415"/>
                </a:lnTo>
                <a:lnTo>
                  <a:pt x="669509" y="253494"/>
                </a:lnTo>
                <a:lnTo>
                  <a:pt x="668295" y="253494"/>
                </a:lnTo>
                <a:cubicBezTo>
                  <a:pt x="666496" y="253494"/>
                  <a:pt x="665417" y="252055"/>
                  <a:pt x="665058" y="249178"/>
                </a:cubicBezTo>
                <a:lnTo>
                  <a:pt x="663979" y="249178"/>
                </a:lnTo>
                <a:lnTo>
                  <a:pt x="659663" y="252415"/>
                </a:lnTo>
                <a:lnTo>
                  <a:pt x="652110" y="252415"/>
                </a:lnTo>
                <a:lnTo>
                  <a:pt x="643343" y="254573"/>
                </a:lnTo>
                <a:lnTo>
                  <a:pt x="642264" y="254573"/>
                </a:lnTo>
                <a:lnTo>
                  <a:pt x="621628" y="248099"/>
                </a:lnTo>
                <a:lnTo>
                  <a:pt x="618391" y="250257"/>
                </a:lnTo>
                <a:lnTo>
                  <a:pt x="604229" y="250257"/>
                </a:lnTo>
                <a:lnTo>
                  <a:pt x="603150" y="249178"/>
                </a:lnTo>
                <a:lnTo>
                  <a:pt x="602071" y="249178"/>
                </a:lnTo>
                <a:cubicBezTo>
                  <a:pt x="602071" y="259518"/>
                  <a:pt x="597395" y="266307"/>
                  <a:pt x="588044" y="269544"/>
                </a:cubicBezTo>
                <a:lnTo>
                  <a:pt x="570645" y="266307"/>
                </a:lnTo>
                <a:lnTo>
                  <a:pt x="559720" y="266307"/>
                </a:lnTo>
                <a:cubicBezTo>
                  <a:pt x="553246" y="266307"/>
                  <a:pt x="550009" y="260238"/>
                  <a:pt x="550009" y="248099"/>
                </a:cubicBezTo>
                <a:lnTo>
                  <a:pt x="552167" y="245941"/>
                </a:lnTo>
                <a:lnTo>
                  <a:pt x="552167" y="244862"/>
                </a:lnTo>
                <a:cubicBezTo>
                  <a:pt x="548570" y="236320"/>
                  <a:pt x="546772" y="228137"/>
                  <a:pt x="546772" y="220314"/>
                </a:cubicBezTo>
                <a:cubicBezTo>
                  <a:pt x="548930" y="220314"/>
                  <a:pt x="550368" y="215324"/>
                  <a:pt x="551088" y="205343"/>
                </a:cubicBezTo>
                <a:lnTo>
                  <a:pt x="550009" y="204264"/>
                </a:lnTo>
                <a:lnTo>
                  <a:pt x="550009" y="203185"/>
                </a:lnTo>
                <a:lnTo>
                  <a:pt x="553246" y="190237"/>
                </a:lnTo>
                <a:lnTo>
                  <a:pt x="552167" y="186056"/>
                </a:lnTo>
                <a:lnTo>
                  <a:pt x="552167" y="182819"/>
                </a:lnTo>
                <a:lnTo>
                  <a:pt x="553246" y="181740"/>
                </a:lnTo>
                <a:lnTo>
                  <a:pt x="552167" y="180661"/>
                </a:lnTo>
                <a:lnTo>
                  <a:pt x="552167" y="174187"/>
                </a:lnTo>
                <a:lnTo>
                  <a:pt x="556483" y="168792"/>
                </a:lnTo>
                <a:lnTo>
                  <a:pt x="556483" y="167848"/>
                </a:lnTo>
                <a:cubicBezTo>
                  <a:pt x="551447" y="167848"/>
                  <a:pt x="548930" y="166769"/>
                  <a:pt x="548930" y="164611"/>
                </a:cubicBezTo>
                <a:cubicBezTo>
                  <a:pt x="551088" y="158137"/>
                  <a:pt x="552886" y="154900"/>
                  <a:pt x="554325" y="154900"/>
                </a:cubicBezTo>
                <a:close/>
                <a:moveTo>
                  <a:pt x="7599367" y="154364"/>
                </a:moveTo>
                <a:lnTo>
                  <a:pt x="7597209" y="156522"/>
                </a:lnTo>
                <a:lnTo>
                  <a:pt x="7597209" y="157601"/>
                </a:lnTo>
                <a:lnTo>
                  <a:pt x="7599367" y="159759"/>
                </a:lnTo>
                <a:lnTo>
                  <a:pt x="7600446" y="154364"/>
                </a:lnTo>
                <a:close/>
                <a:moveTo>
                  <a:pt x="4251715" y="153966"/>
                </a:moveTo>
                <a:lnTo>
                  <a:pt x="4249226" y="154193"/>
                </a:lnTo>
                <a:lnTo>
                  <a:pt x="4249226" y="155357"/>
                </a:lnTo>
                <a:lnTo>
                  <a:pt x="4251715" y="155357"/>
                </a:lnTo>
                <a:close/>
                <a:moveTo>
                  <a:pt x="2271300" y="153927"/>
                </a:moveTo>
                <a:lnTo>
                  <a:pt x="2268943" y="156148"/>
                </a:lnTo>
                <a:lnTo>
                  <a:pt x="2271300" y="156148"/>
                </a:lnTo>
                <a:close/>
                <a:moveTo>
                  <a:pt x="5056039" y="153823"/>
                </a:moveTo>
                <a:lnTo>
                  <a:pt x="5056039" y="154902"/>
                </a:lnTo>
                <a:lnTo>
                  <a:pt x="5058197" y="154902"/>
                </a:lnTo>
                <a:lnTo>
                  <a:pt x="5058197" y="153823"/>
                </a:lnTo>
                <a:close/>
                <a:moveTo>
                  <a:pt x="8260918" y="152746"/>
                </a:moveTo>
                <a:lnTo>
                  <a:pt x="8258760" y="154904"/>
                </a:lnTo>
                <a:lnTo>
                  <a:pt x="8259838" y="155983"/>
                </a:lnTo>
                <a:lnTo>
                  <a:pt x="8263076" y="155983"/>
                </a:lnTo>
                <a:lnTo>
                  <a:pt x="8263076" y="152746"/>
                </a:lnTo>
                <a:close/>
                <a:moveTo>
                  <a:pt x="7252835" y="151532"/>
                </a:moveTo>
                <a:cubicBezTo>
                  <a:pt x="7250587" y="151532"/>
                  <a:pt x="7248384" y="153734"/>
                  <a:pt x="7246226" y="158140"/>
                </a:cubicBezTo>
                <a:lnTo>
                  <a:pt x="7249463" y="160298"/>
                </a:lnTo>
                <a:lnTo>
                  <a:pt x="7250542" y="160298"/>
                </a:lnTo>
                <a:cubicBezTo>
                  <a:pt x="7254229" y="160298"/>
                  <a:pt x="7256432" y="158815"/>
                  <a:pt x="7257151" y="155847"/>
                </a:cubicBezTo>
                <a:cubicBezTo>
                  <a:pt x="7256612" y="153689"/>
                  <a:pt x="7255173" y="152251"/>
                  <a:pt x="7252835" y="151532"/>
                </a:cubicBezTo>
                <a:close/>
                <a:moveTo>
                  <a:pt x="5166502" y="150586"/>
                </a:moveTo>
                <a:lnTo>
                  <a:pt x="5168660" y="152744"/>
                </a:lnTo>
                <a:lnTo>
                  <a:pt x="5166502" y="162320"/>
                </a:lnTo>
                <a:lnTo>
                  <a:pt x="5163265" y="159083"/>
                </a:lnTo>
                <a:lnTo>
                  <a:pt x="5163265" y="153823"/>
                </a:lnTo>
                <a:close/>
                <a:moveTo>
                  <a:pt x="1652454" y="150449"/>
                </a:moveTo>
                <a:lnTo>
                  <a:pt x="1651376" y="151663"/>
                </a:lnTo>
                <a:lnTo>
                  <a:pt x="1651376" y="153821"/>
                </a:lnTo>
                <a:lnTo>
                  <a:pt x="1652454" y="153821"/>
                </a:lnTo>
                <a:lnTo>
                  <a:pt x="1654613" y="151663"/>
                </a:lnTo>
                <a:lnTo>
                  <a:pt x="1653534" y="150449"/>
                </a:lnTo>
                <a:close/>
                <a:moveTo>
                  <a:pt x="5127118" y="149507"/>
                </a:moveTo>
                <a:lnTo>
                  <a:pt x="5124016" y="152744"/>
                </a:lnTo>
                <a:lnTo>
                  <a:pt x="5125095" y="152744"/>
                </a:lnTo>
                <a:lnTo>
                  <a:pt x="5128197" y="149507"/>
                </a:lnTo>
                <a:close/>
                <a:moveTo>
                  <a:pt x="5062378" y="149507"/>
                </a:moveTo>
                <a:lnTo>
                  <a:pt x="5062378" y="151665"/>
                </a:lnTo>
                <a:lnTo>
                  <a:pt x="5067638" y="152744"/>
                </a:lnTo>
                <a:lnTo>
                  <a:pt x="5068717" y="152744"/>
                </a:lnTo>
                <a:lnTo>
                  <a:pt x="5068717" y="151665"/>
                </a:lnTo>
                <a:close/>
                <a:moveTo>
                  <a:pt x="1628177" y="149370"/>
                </a:moveTo>
                <a:cubicBezTo>
                  <a:pt x="1624489" y="150269"/>
                  <a:pt x="1622647" y="151393"/>
                  <a:pt x="1622647" y="152742"/>
                </a:cubicBezTo>
                <a:lnTo>
                  <a:pt x="1627098" y="155979"/>
                </a:lnTo>
                <a:lnTo>
                  <a:pt x="1628177" y="155979"/>
                </a:lnTo>
                <a:lnTo>
                  <a:pt x="1631549" y="152742"/>
                </a:lnTo>
                <a:lnTo>
                  <a:pt x="1631549" y="150449"/>
                </a:lnTo>
                <a:close/>
                <a:moveTo>
                  <a:pt x="3618392" y="149236"/>
                </a:moveTo>
                <a:lnTo>
                  <a:pt x="3615155" y="152473"/>
                </a:lnTo>
                <a:lnTo>
                  <a:pt x="3616234" y="152473"/>
                </a:lnTo>
                <a:lnTo>
                  <a:pt x="3619471" y="149236"/>
                </a:lnTo>
                <a:close/>
                <a:moveTo>
                  <a:pt x="5077214" y="148428"/>
                </a:moveTo>
                <a:lnTo>
                  <a:pt x="5069796" y="150586"/>
                </a:lnTo>
                <a:lnTo>
                  <a:pt x="5069796" y="151665"/>
                </a:lnTo>
                <a:lnTo>
                  <a:pt x="5073033" y="151665"/>
                </a:lnTo>
                <a:lnTo>
                  <a:pt x="5078293" y="149507"/>
                </a:lnTo>
                <a:lnTo>
                  <a:pt x="5078293" y="148428"/>
                </a:lnTo>
                <a:close/>
                <a:moveTo>
                  <a:pt x="7238538" y="148294"/>
                </a:moveTo>
                <a:lnTo>
                  <a:pt x="7238538" y="150452"/>
                </a:lnTo>
                <a:lnTo>
                  <a:pt x="7239617" y="150452"/>
                </a:lnTo>
                <a:lnTo>
                  <a:pt x="7239617" y="148294"/>
                </a:lnTo>
                <a:close/>
                <a:moveTo>
                  <a:pt x="4163667" y="146921"/>
                </a:moveTo>
                <a:lnTo>
                  <a:pt x="4163081" y="147026"/>
                </a:lnTo>
                <a:lnTo>
                  <a:pt x="4166023" y="147026"/>
                </a:lnTo>
                <a:lnTo>
                  <a:pt x="4166023" y="146921"/>
                </a:lnTo>
                <a:close/>
                <a:moveTo>
                  <a:pt x="4663245" y="146539"/>
                </a:moveTo>
                <a:lnTo>
                  <a:pt x="4661087" y="148697"/>
                </a:lnTo>
                <a:lnTo>
                  <a:pt x="4662166" y="153013"/>
                </a:lnTo>
                <a:lnTo>
                  <a:pt x="4661087" y="156250"/>
                </a:lnTo>
                <a:lnTo>
                  <a:pt x="4662166" y="157329"/>
                </a:lnTo>
                <a:lnTo>
                  <a:pt x="4663245" y="157329"/>
                </a:lnTo>
                <a:cubicBezTo>
                  <a:pt x="4665043" y="157329"/>
                  <a:pt x="4666841" y="153733"/>
                  <a:pt x="4668640" y="146539"/>
                </a:cubicBezTo>
                <a:close/>
                <a:moveTo>
                  <a:pt x="3634577" y="145999"/>
                </a:moveTo>
                <a:lnTo>
                  <a:pt x="3632419" y="148157"/>
                </a:lnTo>
                <a:lnTo>
                  <a:pt x="3634577" y="150315"/>
                </a:lnTo>
                <a:lnTo>
                  <a:pt x="3635656" y="150315"/>
                </a:lnTo>
                <a:lnTo>
                  <a:pt x="3638893" y="147078"/>
                </a:lnTo>
                <a:lnTo>
                  <a:pt x="3638893" y="145999"/>
                </a:lnTo>
                <a:close/>
                <a:moveTo>
                  <a:pt x="2751038" y="144515"/>
                </a:moveTo>
                <a:cubicBezTo>
                  <a:pt x="2749599" y="144875"/>
                  <a:pt x="2748161" y="146673"/>
                  <a:pt x="2746722" y="149910"/>
                </a:cubicBezTo>
                <a:lnTo>
                  <a:pt x="2747801" y="150989"/>
                </a:lnTo>
                <a:lnTo>
                  <a:pt x="2749959" y="150989"/>
                </a:lnTo>
                <a:lnTo>
                  <a:pt x="2752117" y="148831"/>
                </a:lnTo>
                <a:lnTo>
                  <a:pt x="2752117" y="144515"/>
                </a:lnTo>
                <a:close/>
                <a:moveTo>
                  <a:pt x="7646034" y="143439"/>
                </a:moveTo>
                <a:lnTo>
                  <a:pt x="7648192" y="143439"/>
                </a:lnTo>
                <a:cubicBezTo>
                  <a:pt x="7651159" y="144518"/>
                  <a:pt x="7652643" y="147081"/>
                  <a:pt x="7652643" y="151127"/>
                </a:cubicBezTo>
                <a:lnTo>
                  <a:pt x="7652643" y="152206"/>
                </a:lnTo>
                <a:lnTo>
                  <a:pt x="7651564" y="159759"/>
                </a:lnTo>
                <a:cubicBezTo>
                  <a:pt x="7656600" y="160299"/>
                  <a:pt x="7659117" y="161737"/>
                  <a:pt x="7659117" y="164075"/>
                </a:cubicBezTo>
                <a:lnTo>
                  <a:pt x="7659117" y="165154"/>
                </a:lnTo>
                <a:cubicBezTo>
                  <a:pt x="7659117" y="166593"/>
                  <a:pt x="7658038" y="167312"/>
                  <a:pt x="7655880" y="167312"/>
                </a:cubicBezTo>
                <a:lnTo>
                  <a:pt x="7641718" y="162996"/>
                </a:lnTo>
                <a:lnTo>
                  <a:pt x="7639560" y="165154"/>
                </a:lnTo>
                <a:lnTo>
                  <a:pt x="7636323" y="165154"/>
                </a:lnTo>
                <a:lnTo>
                  <a:pt x="7632007" y="160838"/>
                </a:lnTo>
                <a:lnTo>
                  <a:pt x="7632007" y="159759"/>
                </a:lnTo>
                <a:cubicBezTo>
                  <a:pt x="7635424" y="152925"/>
                  <a:pt x="7640100" y="147486"/>
                  <a:pt x="7646034" y="143439"/>
                </a:cubicBezTo>
                <a:close/>
                <a:moveTo>
                  <a:pt x="5240818" y="141684"/>
                </a:moveTo>
                <a:lnTo>
                  <a:pt x="5244055" y="144786"/>
                </a:lnTo>
                <a:lnTo>
                  <a:pt x="5246079" y="144786"/>
                </a:lnTo>
                <a:lnTo>
                  <a:pt x="5242976" y="141684"/>
                </a:lnTo>
                <a:close/>
                <a:moveTo>
                  <a:pt x="5235558" y="140605"/>
                </a:moveTo>
                <a:lnTo>
                  <a:pt x="5235558" y="141684"/>
                </a:lnTo>
                <a:lnTo>
                  <a:pt x="5239739" y="141684"/>
                </a:lnTo>
                <a:lnTo>
                  <a:pt x="5239739" y="140605"/>
                </a:lnTo>
                <a:close/>
                <a:moveTo>
                  <a:pt x="3233202" y="140199"/>
                </a:moveTo>
                <a:lnTo>
                  <a:pt x="3229965" y="143436"/>
                </a:lnTo>
                <a:lnTo>
                  <a:pt x="3229965" y="147752"/>
                </a:lnTo>
                <a:lnTo>
                  <a:pt x="3231044" y="148831"/>
                </a:lnTo>
                <a:lnTo>
                  <a:pt x="3231044" y="149911"/>
                </a:lnTo>
                <a:cubicBezTo>
                  <a:pt x="3233921" y="149191"/>
                  <a:pt x="3235360" y="147033"/>
                  <a:pt x="3235360" y="143436"/>
                </a:cubicBezTo>
                <a:lnTo>
                  <a:pt x="3235360" y="142357"/>
                </a:lnTo>
                <a:close/>
                <a:moveTo>
                  <a:pt x="2758591" y="140199"/>
                </a:moveTo>
                <a:lnTo>
                  <a:pt x="2758591" y="143436"/>
                </a:lnTo>
                <a:lnTo>
                  <a:pt x="2759670" y="143436"/>
                </a:lnTo>
                <a:lnTo>
                  <a:pt x="2759670" y="140199"/>
                </a:lnTo>
                <a:close/>
                <a:moveTo>
                  <a:pt x="2576509" y="139120"/>
                </a:moveTo>
                <a:lnTo>
                  <a:pt x="2573272" y="144515"/>
                </a:lnTo>
                <a:lnTo>
                  <a:pt x="2574351" y="145594"/>
                </a:lnTo>
                <a:lnTo>
                  <a:pt x="2580826" y="145594"/>
                </a:lnTo>
                <a:lnTo>
                  <a:pt x="2582984" y="143436"/>
                </a:lnTo>
                <a:cubicBezTo>
                  <a:pt x="2582264" y="140559"/>
                  <a:pt x="2580106" y="139120"/>
                  <a:pt x="2576509" y="139120"/>
                </a:cubicBezTo>
                <a:close/>
                <a:moveTo>
                  <a:pt x="5130355" y="138986"/>
                </a:moveTo>
                <a:lnTo>
                  <a:pt x="5129276" y="139930"/>
                </a:lnTo>
                <a:lnTo>
                  <a:pt x="5128197" y="139930"/>
                </a:lnTo>
                <a:lnTo>
                  <a:pt x="5129276" y="143167"/>
                </a:lnTo>
                <a:lnTo>
                  <a:pt x="5128197" y="148428"/>
                </a:lnTo>
                <a:lnTo>
                  <a:pt x="5130355" y="148428"/>
                </a:lnTo>
                <a:close/>
                <a:moveTo>
                  <a:pt x="3621629" y="138581"/>
                </a:moveTo>
                <a:lnTo>
                  <a:pt x="3620550" y="139525"/>
                </a:lnTo>
                <a:lnTo>
                  <a:pt x="3619471" y="139525"/>
                </a:lnTo>
                <a:lnTo>
                  <a:pt x="3620550" y="142762"/>
                </a:lnTo>
                <a:lnTo>
                  <a:pt x="3619471" y="148157"/>
                </a:lnTo>
                <a:lnTo>
                  <a:pt x="3621629" y="148157"/>
                </a:lnTo>
                <a:close/>
                <a:moveTo>
                  <a:pt x="3728046" y="137502"/>
                </a:moveTo>
                <a:lnTo>
                  <a:pt x="3728046" y="138581"/>
                </a:lnTo>
                <a:lnTo>
                  <a:pt x="3731283" y="138581"/>
                </a:lnTo>
                <a:lnTo>
                  <a:pt x="3731283" y="137502"/>
                </a:lnTo>
                <a:close/>
                <a:moveTo>
                  <a:pt x="4253458" y="136472"/>
                </a:moveTo>
                <a:lnTo>
                  <a:pt x="4253458" y="140809"/>
                </a:lnTo>
                <a:lnTo>
                  <a:pt x="4255814" y="140809"/>
                </a:lnTo>
                <a:lnTo>
                  <a:pt x="4255814" y="136472"/>
                </a:lnTo>
                <a:close/>
                <a:moveTo>
                  <a:pt x="2074549" y="136075"/>
                </a:moveTo>
                <a:lnTo>
                  <a:pt x="2073492" y="138894"/>
                </a:lnTo>
                <a:lnTo>
                  <a:pt x="2073492" y="139354"/>
                </a:lnTo>
                <a:lnTo>
                  <a:pt x="2075848" y="139636"/>
                </a:lnTo>
                <a:lnTo>
                  <a:pt x="2075848" y="136075"/>
                </a:lnTo>
                <a:close/>
                <a:moveTo>
                  <a:pt x="5590536" y="136019"/>
                </a:moveTo>
                <a:lnTo>
                  <a:pt x="5585276" y="141415"/>
                </a:lnTo>
                <a:lnTo>
                  <a:pt x="5585276" y="142493"/>
                </a:lnTo>
                <a:lnTo>
                  <a:pt x="5592694" y="144652"/>
                </a:lnTo>
                <a:lnTo>
                  <a:pt x="5594852" y="140335"/>
                </a:lnTo>
                <a:cubicBezTo>
                  <a:pt x="5593773" y="137458"/>
                  <a:pt x="5592694" y="136019"/>
                  <a:pt x="5591615" y="136019"/>
                </a:cubicBezTo>
                <a:close/>
                <a:moveTo>
                  <a:pt x="1622647" y="135074"/>
                </a:moveTo>
                <a:lnTo>
                  <a:pt x="1622647" y="137231"/>
                </a:lnTo>
                <a:lnTo>
                  <a:pt x="1623862" y="137231"/>
                </a:lnTo>
                <a:lnTo>
                  <a:pt x="1623862" y="135074"/>
                </a:lnTo>
                <a:close/>
                <a:moveTo>
                  <a:pt x="2608745" y="134804"/>
                </a:moveTo>
                <a:lnTo>
                  <a:pt x="2606587" y="146673"/>
                </a:lnTo>
                <a:lnTo>
                  <a:pt x="2607667" y="146673"/>
                </a:lnTo>
                <a:cubicBezTo>
                  <a:pt x="2611082" y="146673"/>
                  <a:pt x="2613958" y="144515"/>
                  <a:pt x="2616298" y="140199"/>
                </a:cubicBezTo>
                <a:cubicBezTo>
                  <a:pt x="2615218" y="136603"/>
                  <a:pt x="2612701" y="134804"/>
                  <a:pt x="2608745" y="134804"/>
                </a:cubicBezTo>
                <a:close/>
                <a:moveTo>
                  <a:pt x="1635864" y="133994"/>
                </a:moveTo>
                <a:lnTo>
                  <a:pt x="1633707" y="136152"/>
                </a:lnTo>
                <a:cubicBezTo>
                  <a:pt x="1634605" y="146493"/>
                  <a:pt x="1636089" y="151663"/>
                  <a:pt x="1638158" y="151663"/>
                </a:cubicBezTo>
                <a:lnTo>
                  <a:pt x="1641394" y="151663"/>
                </a:lnTo>
                <a:cubicBezTo>
                  <a:pt x="1645800" y="148696"/>
                  <a:pt x="1648004" y="145729"/>
                  <a:pt x="1648004" y="142761"/>
                </a:cubicBezTo>
                <a:cubicBezTo>
                  <a:pt x="1648004" y="139434"/>
                  <a:pt x="1643958" y="136512"/>
                  <a:pt x="1635864" y="133994"/>
                </a:cubicBezTo>
                <a:close/>
                <a:moveTo>
                  <a:pt x="7250542" y="132918"/>
                </a:moveTo>
                <a:lnTo>
                  <a:pt x="7245147" y="133997"/>
                </a:lnTo>
                <a:lnTo>
                  <a:pt x="7245147" y="139527"/>
                </a:lnTo>
                <a:lnTo>
                  <a:pt x="7252835" y="141685"/>
                </a:lnTo>
                <a:lnTo>
                  <a:pt x="7253914" y="141685"/>
                </a:lnTo>
                <a:lnTo>
                  <a:pt x="7254993" y="136155"/>
                </a:lnTo>
                <a:close/>
                <a:moveTo>
                  <a:pt x="577119" y="132376"/>
                </a:moveTo>
                <a:lnTo>
                  <a:pt x="581435" y="132376"/>
                </a:lnTo>
                <a:lnTo>
                  <a:pt x="583593" y="134534"/>
                </a:lnTo>
                <a:lnTo>
                  <a:pt x="580356" y="138850"/>
                </a:lnTo>
                <a:lnTo>
                  <a:pt x="576040" y="138850"/>
                </a:lnTo>
                <a:lnTo>
                  <a:pt x="573882" y="136692"/>
                </a:lnTo>
                <a:lnTo>
                  <a:pt x="573882" y="135613"/>
                </a:lnTo>
                <a:close/>
                <a:moveTo>
                  <a:pt x="208922" y="132375"/>
                </a:moveTo>
                <a:lnTo>
                  <a:pt x="208922" y="134533"/>
                </a:lnTo>
                <a:lnTo>
                  <a:pt x="207978" y="134533"/>
                </a:lnTo>
                <a:lnTo>
                  <a:pt x="208922" y="137500"/>
                </a:lnTo>
                <a:lnTo>
                  <a:pt x="212024" y="137500"/>
                </a:lnTo>
                <a:lnTo>
                  <a:pt x="214047" y="135477"/>
                </a:lnTo>
                <a:lnTo>
                  <a:pt x="214047" y="132375"/>
                </a:lnTo>
                <a:close/>
                <a:moveTo>
                  <a:pt x="5776530" y="131703"/>
                </a:moveTo>
                <a:lnTo>
                  <a:pt x="5776530" y="132782"/>
                </a:lnTo>
                <a:lnTo>
                  <a:pt x="5778688" y="132782"/>
                </a:lnTo>
                <a:lnTo>
                  <a:pt x="5778688" y="131703"/>
                </a:lnTo>
                <a:close/>
                <a:moveTo>
                  <a:pt x="2754275" y="131567"/>
                </a:moveTo>
                <a:lnTo>
                  <a:pt x="2754275" y="134804"/>
                </a:lnTo>
                <a:lnTo>
                  <a:pt x="2759670" y="133725"/>
                </a:lnTo>
                <a:lnTo>
                  <a:pt x="2759670" y="131567"/>
                </a:lnTo>
                <a:lnTo>
                  <a:pt x="2758591" y="131567"/>
                </a:lnTo>
                <a:lnTo>
                  <a:pt x="2755354" y="132646"/>
                </a:lnTo>
                <a:close/>
                <a:moveTo>
                  <a:pt x="105068" y="131566"/>
                </a:moveTo>
                <a:cubicBezTo>
                  <a:pt x="98864" y="131566"/>
                  <a:pt x="95761" y="135972"/>
                  <a:pt x="95761" y="144784"/>
                </a:cubicBezTo>
                <a:lnTo>
                  <a:pt x="95761" y="147886"/>
                </a:lnTo>
                <a:cubicBezTo>
                  <a:pt x="97200" y="149235"/>
                  <a:pt x="98234" y="153326"/>
                  <a:pt x="98864" y="160159"/>
                </a:cubicBezTo>
                <a:lnTo>
                  <a:pt x="100887" y="164341"/>
                </a:lnTo>
                <a:cubicBezTo>
                  <a:pt x="99718" y="167758"/>
                  <a:pt x="98009" y="169466"/>
                  <a:pt x="95761" y="169466"/>
                </a:cubicBezTo>
                <a:lnTo>
                  <a:pt x="95761" y="174591"/>
                </a:lnTo>
                <a:lnTo>
                  <a:pt x="98864" y="192934"/>
                </a:lnTo>
                <a:lnTo>
                  <a:pt x="96840" y="219640"/>
                </a:lnTo>
                <a:cubicBezTo>
                  <a:pt x="97650" y="223056"/>
                  <a:pt x="98683" y="224765"/>
                  <a:pt x="99943" y="224765"/>
                </a:cubicBezTo>
                <a:lnTo>
                  <a:pt x="129615" y="224765"/>
                </a:lnTo>
                <a:lnTo>
                  <a:pt x="132717" y="226788"/>
                </a:lnTo>
                <a:lnTo>
                  <a:pt x="137843" y="224765"/>
                </a:lnTo>
                <a:lnTo>
                  <a:pt x="142968" y="225709"/>
                </a:lnTo>
                <a:lnTo>
                  <a:pt x="149037" y="223686"/>
                </a:lnTo>
                <a:lnTo>
                  <a:pt x="150116" y="223686"/>
                </a:lnTo>
                <a:cubicBezTo>
                  <a:pt x="153173" y="226743"/>
                  <a:pt x="156905" y="228451"/>
                  <a:pt x="161311" y="228811"/>
                </a:cubicBezTo>
                <a:cubicBezTo>
                  <a:pt x="161311" y="226114"/>
                  <a:pt x="166795" y="224765"/>
                  <a:pt x="177766" y="224765"/>
                </a:cubicBezTo>
                <a:lnTo>
                  <a:pt x="178845" y="224765"/>
                </a:lnTo>
                <a:lnTo>
                  <a:pt x="179789" y="220584"/>
                </a:lnTo>
                <a:lnTo>
                  <a:pt x="177766" y="214514"/>
                </a:lnTo>
                <a:lnTo>
                  <a:pt x="177766" y="212491"/>
                </a:lnTo>
                <a:lnTo>
                  <a:pt x="178845" y="207366"/>
                </a:lnTo>
                <a:lnTo>
                  <a:pt x="176687" y="205208"/>
                </a:lnTo>
                <a:lnTo>
                  <a:pt x="176687" y="203185"/>
                </a:lnTo>
                <a:cubicBezTo>
                  <a:pt x="178125" y="201656"/>
                  <a:pt x="179159" y="197925"/>
                  <a:pt x="179789" y="191990"/>
                </a:cubicBezTo>
                <a:lnTo>
                  <a:pt x="177766" y="185786"/>
                </a:lnTo>
                <a:lnTo>
                  <a:pt x="180868" y="174591"/>
                </a:lnTo>
                <a:lnTo>
                  <a:pt x="178845" y="166364"/>
                </a:lnTo>
                <a:lnTo>
                  <a:pt x="178845" y="163262"/>
                </a:lnTo>
                <a:lnTo>
                  <a:pt x="180868" y="160159"/>
                </a:lnTo>
                <a:lnTo>
                  <a:pt x="178845" y="156113"/>
                </a:lnTo>
                <a:lnTo>
                  <a:pt x="182891" y="144784"/>
                </a:lnTo>
                <a:lnTo>
                  <a:pt x="181812" y="144784"/>
                </a:lnTo>
                <a:lnTo>
                  <a:pt x="179789" y="142761"/>
                </a:lnTo>
                <a:lnTo>
                  <a:pt x="179789" y="141816"/>
                </a:lnTo>
                <a:lnTo>
                  <a:pt x="180868" y="137635"/>
                </a:lnTo>
                <a:lnTo>
                  <a:pt x="179789" y="134533"/>
                </a:lnTo>
                <a:lnTo>
                  <a:pt x="174664" y="135612"/>
                </a:lnTo>
                <a:lnTo>
                  <a:pt x="171561" y="135612"/>
                </a:lnTo>
                <a:cubicBezTo>
                  <a:pt x="167335" y="135612"/>
                  <a:pt x="162570" y="134578"/>
                  <a:pt x="157265" y="132510"/>
                </a:cubicBezTo>
                <a:lnTo>
                  <a:pt x="153218" y="135612"/>
                </a:lnTo>
                <a:lnTo>
                  <a:pt x="152139" y="134533"/>
                </a:lnTo>
                <a:lnTo>
                  <a:pt x="147014" y="135612"/>
                </a:lnTo>
                <a:lnTo>
                  <a:pt x="135819" y="134533"/>
                </a:lnTo>
                <a:lnTo>
                  <a:pt x="121388" y="135612"/>
                </a:lnTo>
                <a:cubicBezTo>
                  <a:pt x="117611" y="135612"/>
                  <a:pt x="112171" y="134263"/>
                  <a:pt x="105068" y="131566"/>
                </a:cubicBezTo>
                <a:close/>
                <a:moveTo>
                  <a:pt x="3251680" y="131432"/>
                </a:moveTo>
                <a:lnTo>
                  <a:pt x="3251680" y="133590"/>
                </a:lnTo>
                <a:lnTo>
                  <a:pt x="3252759" y="133590"/>
                </a:lnTo>
                <a:lnTo>
                  <a:pt x="3252759" y="131432"/>
                </a:lnTo>
                <a:close/>
                <a:moveTo>
                  <a:pt x="2123876" y="130785"/>
                </a:moveTo>
                <a:lnTo>
                  <a:pt x="2123876" y="134064"/>
                </a:lnTo>
                <a:lnTo>
                  <a:pt x="2128349" y="134064"/>
                </a:lnTo>
                <a:lnTo>
                  <a:pt x="2128349" y="130785"/>
                </a:lnTo>
                <a:close/>
                <a:moveTo>
                  <a:pt x="5773293" y="130624"/>
                </a:moveTo>
                <a:lnTo>
                  <a:pt x="5773293" y="131703"/>
                </a:lnTo>
                <a:lnTo>
                  <a:pt x="5775451" y="131703"/>
                </a:lnTo>
                <a:lnTo>
                  <a:pt x="5775451" y="130624"/>
                </a:lnTo>
                <a:close/>
                <a:moveTo>
                  <a:pt x="4682532" y="130489"/>
                </a:moveTo>
                <a:lnTo>
                  <a:pt x="4679295" y="133726"/>
                </a:lnTo>
                <a:lnTo>
                  <a:pt x="4682532" y="136963"/>
                </a:lnTo>
                <a:lnTo>
                  <a:pt x="4685769" y="136963"/>
                </a:lnTo>
                <a:lnTo>
                  <a:pt x="4686848" y="133726"/>
                </a:lnTo>
                <a:lnTo>
                  <a:pt x="4685769" y="130489"/>
                </a:lnTo>
                <a:close/>
                <a:moveTo>
                  <a:pt x="588044" y="130218"/>
                </a:moveTo>
                <a:lnTo>
                  <a:pt x="591281" y="130218"/>
                </a:lnTo>
                <a:lnTo>
                  <a:pt x="617312" y="132915"/>
                </a:lnTo>
                <a:lnTo>
                  <a:pt x="625944" y="131971"/>
                </a:lnTo>
                <a:lnTo>
                  <a:pt x="627023" y="132915"/>
                </a:lnTo>
                <a:cubicBezTo>
                  <a:pt x="626303" y="135253"/>
                  <a:pt x="624145" y="136422"/>
                  <a:pt x="620549" y="136422"/>
                </a:cubicBezTo>
                <a:lnTo>
                  <a:pt x="618391" y="134668"/>
                </a:lnTo>
                <a:lnTo>
                  <a:pt x="616233" y="134668"/>
                </a:lnTo>
                <a:cubicBezTo>
                  <a:pt x="613355" y="136467"/>
                  <a:pt x="607915" y="137950"/>
                  <a:pt x="599913" y="139119"/>
                </a:cubicBezTo>
                <a:cubicBezTo>
                  <a:pt x="591281" y="139119"/>
                  <a:pt x="586965" y="137321"/>
                  <a:pt x="586965" y="133724"/>
                </a:cubicBezTo>
                <a:lnTo>
                  <a:pt x="585886" y="132915"/>
                </a:lnTo>
                <a:lnTo>
                  <a:pt x="585886" y="131971"/>
                </a:lnTo>
                <a:close/>
                <a:moveTo>
                  <a:pt x="1189440" y="130083"/>
                </a:moveTo>
                <a:lnTo>
                  <a:pt x="1183910" y="131162"/>
                </a:lnTo>
                <a:lnTo>
                  <a:pt x="1183910" y="133320"/>
                </a:lnTo>
                <a:lnTo>
                  <a:pt x="1186203" y="135478"/>
                </a:lnTo>
                <a:lnTo>
                  <a:pt x="1187283" y="135478"/>
                </a:lnTo>
                <a:lnTo>
                  <a:pt x="1189440" y="133320"/>
                </a:lnTo>
                <a:close/>
                <a:moveTo>
                  <a:pt x="8784625" y="129682"/>
                </a:moveTo>
                <a:lnTo>
                  <a:pt x="8784625" y="131840"/>
                </a:lnTo>
                <a:lnTo>
                  <a:pt x="8787862" y="131840"/>
                </a:lnTo>
                <a:lnTo>
                  <a:pt x="8787862" y="129682"/>
                </a:lnTo>
                <a:close/>
                <a:moveTo>
                  <a:pt x="1623862" y="129544"/>
                </a:moveTo>
                <a:lnTo>
                  <a:pt x="1623862" y="132915"/>
                </a:lnTo>
                <a:lnTo>
                  <a:pt x="1626020" y="132915"/>
                </a:lnTo>
                <a:lnTo>
                  <a:pt x="1626020" y="131701"/>
                </a:lnTo>
                <a:close/>
                <a:moveTo>
                  <a:pt x="9164566" y="129467"/>
                </a:moveTo>
                <a:lnTo>
                  <a:pt x="9164566" y="132747"/>
                </a:lnTo>
                <a:lnTo>
                  <a:pt x="9169038" y="132747"/>
                </a:lnTo>
                <a:lnTo>
                  <a:pt x="9169038" y="129467"/>
                </a:lnTo>
                <a:close/>
                <a:moveTo>
                  <a:pt x="67168" y="128464"/>
                </a:moveTo>
                <a:lnTo>
                  <a:pt x="67168" y="131566"/>
                </a:lnTo>
                <a:lnTo>
                  <a:pt x="72293" y="140737"/>
                </a:lnTo>
                <a:cubicBezTo>
                  <a:pt x="72293" y="144154"/>
                  <a:pt x="71573" y="145863"/>
                  <a:pt x="70135" y="145863"/>
                </a:cubicBezTo>
                <a:cubicBezTo>
                  <a:pt x="71754" y="149999"/>
                  <a:pt x="73147" y="152067"/>
                  <a:pt x="74316" y="152067"/>
                </a:cubicBezTo>
                <a:lnTo>
                  <a:pt x="74316" y="148965"/>
                </a:lnTo>
                <a:lnTo>
                  <a:pt x="72293" y="145863"/>
                </a:lnTo>
                <a:lnTo>
                  <a:pt x="73237" y="139658"/>
                </a:lnTo>
                <a:cubicBezTo>
                  <a:pt x="69820" y="136152"/>
                  <a:pt x="68112" y="132420"/>
                  <a:pt x="68112" y="128464"/>
                </a:cubicBezTo>
                <a:close/>
                <a:moveTo>
                  <a:pt x="2753196" y="128330"/>
                </a:moveTo>
                <a:lnTo>
                  <a:pt x="2753196" y="130488"/>
                </a:lnTo>
                <a:lnTo>
                  <a:pt x="2754275" y="130488"/>
                </a:lnTo>
                <a:lnTo>
                  <a:pt x="2754275" y="128330"/>
                </a:lnTo>
                <a:close/>
                <a:moveTo>
                  <a:pt x="1104604" y="127925"/>
                </a:moveTo>
                <a:lnTo>
                  <a:pt x="1096781" y="131162"/>
                </a:lnTo>
                <a:lnTo>
                  <a:pt x="1096781" y="132241"/>
                </a:lnTo>
                <a:lnTo>
                  <a:pt x="1101096" y="134399"/>
                </a:lnTo>
                <a:lnTo>
                  <a:pt x="1104604" y="134399"/>
                </a:lnTo>
                <a:cubicBezTo>
                  <a:pt x="1107661" y="132241"/>
                  <a:pt x="1110583" y="131162"/>
                  <a:pt x="1113371" y="131162"/>
                </a:cubicBezTo>
                <a:cubicBezTo>
                  <a:pt x="1122901" y="133320"/>
                  <a:pt x="1128386" y="135838"/>
                  <a:pt x="1129826" y="138715"/>
                </a:cubicBezTo>
                <a:cubicBezTo>
                  <a:pt x="1128746" y="141592"/>
                  <a:pt x="1125824" y="143031"/>
                  <a:pt x="1121059" y="143031"/>
                </a:cubicBezTo>
                <a:lnTo>
                  <a:pt x="1121059" y="145189"/>
                </a:lnTo>
                <a:lnTo>
                  <a:pt x="1119980" y="158407"/>
                </a:lnTo>
                <a:cubicBezTo>
                  <a:pt x="1122137" y="158766"/>
                  <a:pt x="1123217" y="161644"/>
                  <a:pt x="1123217" y="167039"/>
                </a:cubicBezTo>
                <a:lnTo>
                  <a:pt x="1121059" y="169197"/>
                </a:lnTo>
                <a:cubicBezTo>
                  <a:pt x="1121059" y="170995"/>
                  <a:pt x="1125508" y="173153"/>
                  <a:pt x="1134412" y="175671"/>
                </a:cubicBezTo>
                <a:cubicBezTo>
                  <a:pt x="1137649" y="181785"/>
                  <a:pt x="1143133" y="186191"/>
                  <a:pt x="1150865" y="188889"/>
                </a:cubicBezTo>
                <a:lnTo>
                  <a:pt x="1153023" y="196442"/>
                </a:lnTo>
                <a:cubicBezTo>
                  <a:pt x="1155902" y="197880"/>
                  <a:pt x="1157339" y="199679"/>
                  <a:pt x="1157339" y="201837"/>
                </a:cubicBezTo>
                <a:lnTo>
                  <a:pt x="1159767" y="201837"/>
                </a:lnTo>
                <a:lnTo>
                  <a:pt x="1161925" y="192126"/>
                </a:lnTo>
                <a:cubicBezTo>
                  <a:pt x="1159767" y="192126"/>
                  <a:pt x="1158689" y="191406"/>
                  <a:pt x="1158689" y="189968"/>
                </a:cubicBezTo>
                <a:lnTo>
                  <a:pt x="1158689" y="188889"/>
                </a:lnTo>
                <a:lnTo>
                  <a:pt x="1164084" y="181336"/>
                </a:lnTo>
                <a:cubicBezTo>
                  <a:pt x="1164084" y="171804"/>
                  <a:pt x="1161475" y="167039"/>
                  <a:pt x="1156261" y="167039"/>
                </a:cubicBezTo>
                <a:lnTo>
                  <a:pt x="1150865" y="165960"/>
                </a:lnTo>
                <a:lnTo>
                  <a:pt x="1132118" y="167039"/>
                </a:lnTo>
                <a:cubicBezTo>
                  <a:pt x="1130048" y="167039"/>
                  <a:pt x="1127802" y="164521"/>
                  <a:pt x="1125374" y="159486"/>
                </a:cubicBezTo>
                <a:lnTo>
                  <a:pt x="1149652" y="139794"/>
                </a:lnTo>
                <a:lnTo>
                  <a:pt x="1150865" y="139794"/>
                </a:lnTo>
                <a:lnTo>
                  <a:pt x="1160845" y="147347"/>
                </a:lnTo>
                <a:lnTo>
                  <a:pt x="1163005" y="147347"/>
                </a:lnTo>
                <a:lnTo>
                  <a:pt x="1163005" y="143031"/>
                </a:lnTo>
                <a:lnTo>
                  <a:pt x="1160845" y="134399"/>
                </a:lnTo>
                <a:lnTo>
                  <a:pt x="1160845" y="130083"/>
                </a:lnTo>
                <a:lnTo>
                  <a:pt x="1144257" y="132241"/>
                </a:lnTo>
                <a:cubicBezTo>
                  <a:pt x="1142997" y="130982"/>
                  <a:pt x="1129780" y="129543"/>
                  <a:pt x="1104604" y="127925"/>
                </a:cubicBezTo>
                <a:close/>
                <a:moveTo>
                  <a:pt x="8683334" y="127524"/>
                </a:moveTo>
                <a:lnTo>
                  <a:pt x="8683334" y="136156"/>
                </a:lnTo>
                <a:lnTo>
                  <a:pt x="8685492" y="138179"/>
                </a:lnTo>
                <a:lnTo>
                  <a:pt x="8686571" y="138179"/>
                </a:lnTo>
                <a:lnTo>
                  <a:pt x="8687650" y="133998"/>
                </a:lnTo>
                <a:cubicBezTo>
                  <a:pt x="8686930" y="129682"/>
                  <a:pt x="8685851" y="127524"/>
                  <a:pt x="8684413" y="127524"/>
                </a:cubicBezTo>
                <a:close/>
                <a:moveTo>
                  <a:pt x="2125992" y="126553"/>
                </a:moveTo>
                <a:lnTo>
                  <a:pt x="2125992" y="129832"/>
                </a:lnTo>
                <a:lnTo>
                  <a:pt x="2129405" y="129832"/>
                </a:lnTo>
                <a:lnTo>
                  <a:pt x="2129405" y="126553"/>
                </a:lnTo>
                <a:close/>
                <a:moveTo>
                  <a:pt x="8723122" y="126445"/>
                </a:moveTo>
                <a:lnTo>
                  <a:pt x="8718806" y="130761"/>
                </a:lnTo>
                <a:lnTo>
                  <a:pt x="8720964" y="135077"/>
                </a:lnTo>
                <a:lnTo>
                  <a:pt x="8722043" y="133998"/>
                </a:lnTo>
                <a:lnTo>
                  <a:pt x="8723122" y="133998"/>
                </a:lnTo>
                <a:lnTo>
                  <a:pt x="8727438" y="137100"/>
                </a:lnTo>
                <a:lnTo>
                  <a:pt x="8729596" y="135077"/>
                </a:lnTo>
                <a:lnTo>
                  <a:pt x="8729596" y="133998"/>
                </a:lnTo>
                <a:cubicBezTo>
                  <a:pt x="8729596" y="132559"/>
                  <a:pt x="8728157" y="131840"/>
                  <a:pt x="8725280" y="131840"/>
                </a:cubicBezTo>
                <a:lnTo>
                  <a:pt x="8724201" y="126445"/>
                </a:lnTo>
                <a:close/>
                <a:moveTo>
                  <a:pt x="3646716" y="125498"/>
                </a:moveTo>
                <a:cubicBezTo>
                  <a:pt x="3644468" y="125498"/>
                  <a:pt x="3642984" y="127566"/>
                  <a:pt x="3642265" y="131702"/>
                </a:cubicBezTo>
                <a:cubicBezTo>
                  <a:pt x="3643344" y="134310"/>
                  <a:pt x="3645951" y="135614"/>
                  <a:pt x="3650088" y="135614"/>
                </a:cubicBezTo>
                <a:lnTo>
                  <a:pt x="3652381" y="135614"/>
                </a:lnTo>
                <a:lnTo>
                  <a:pt x="3652381" y="133995"/>
                </a:lnTo>
                <a:lnTo>
                  <a:pt x="3653460" y="133995"/>
                </a:lnTo>
                <a:cubicBezTo>
                  <a:pt x="3652021" y="132736"/>
                  <a:pt x="3651302" y="130174"/>
                  <a:pt x="3651302" y="126307"/>
                </a:cubicBezTo>
                <a:lnTo>
                  <a:pt x="3650088" y="125498"/>
                </a:lnTo>
                <a:close/>
                <a:moveTo>
                  <a:pt x="6770966" y="125365"/>
                </a:moveTo>
                <a:lnTo>
                  <a:pt x="6770966" y="128644"/>
                </a:lnTo>
                <a:lnTo>
                  <a:pt x="6775438" y="128644"/>
                </a:lnTo>
                <a:lnTo>
                  <a:pt x="6775438" y="125365"/>
                </a:lnTo>
                <a:close/>
                <a:moveTo>
                  <a:pt x="66089" y="125362"/>
                </a:moveTo>
                <a:lnTo>
                  <a:pt x="66089" y="127385"/>
                </a:lnTo>
                <a:lnTo>
                  <a:pt x="67168" y="127385"/>
                </a:lnTo>
                <a:lnTo>
                  <a:pt x="67168" y="125362"/>
                </a:lnTo>
                <a:close/>
                <a:moveTo>
                  <a:pt x="8121456" y="124692"/>
                </a:moveTo>
                <a:lnTo>
                  <a:pt x="8121456" y="126850"/>
                </a:lnTo>
                <a:lnTo>
                  <a:pt x="8122535" y="132245"/>
                </a:lnTo>
                <a:cubicBezTo>
                  <a:pt x="8111745" y="139438"/>
                  <a:pt x="8106350" y="144833"/>
                  <a:pt x="8106350" y="148430"/>
                </a:cubicBezTo>
                <a:lnTo>
                  <a:pt x="8085849" y="173382"/>
                </a:lnTo>
                <a:lnTo>
                  <a:pt x="8079240" y="165694"/>
                </a:lnTo>
                <a:cubicBezTo>
                  <a:pt x="8077802" y="165694"/>
                  <a:pt x="8077082" y="167133"/>
                  <a:pt x="8077082" y="170010"/>
                </a:cubicBezTo>
                <a:cubicBezTo>
                  <a:pt x="8074205" y="175135"/>
                  <a:pt x="8071328" y="177698"/>
                  <a:pt x="8068450" y="177698"/>
                </a:cubicBezTo>
                <a:lnTo>
                  <a:pt x="8068450" y="180935"/>
                </a:lnTo>
                <a:lnTo>
                  <a:pt x="8069529" y="180935"/>
                </a:lnTo>
                <a:cubicBezTo>
                  <a:pt x="8074924" y="180935"/>
                  <a:pt x="8080364" y="178777"/>
                  <a:pt x="8085849" y="174461"/>
                </a:cubicBezTo>
                <a:lnTo>
                  <a:pt x="8103113" y="174461"/>
                </a:lnTo>
                <a:lnTo>
                  <a:pt x="8113903" y="175540"/>
                </a:lnTo>
                <a:lnTo>
                  <a:pt x="8116061" y="170010"/>
                </a:lnTo>
                <a:lnTo>
                  <a:pt x="8112824" y="158141"/>
                </a:lnTo>
                <a:cubicBezTo>
                  <a:pt x="8117680" y="154185"/>
                  <a:pt x="8126312" y="150948"/>
                  <a:pt x="8138720" y="148430"/>
                </a:cubicBezTo>
                <a:lnTo>
                  <a:pt x="8148431" y="135482"/>
                </a:lnTo>
                <a:lnTo>
                  <a:pt x="8148431" y="134403"/>
                </a:lnTo>
                <a:cubicBezTo>
                  <a:pt x="8147712" y="132245"/>
                  <a:pt x="8145554" y="131165"/>
                  <a:pt x="8141957" y="131165"/>
                </a:cubicBezTo>
                <a:lnTo>
                  <a:pt x="8132246" y="133324"/>
                </a:lnTo>
                <a:lnTo>
                  <a:pt x="8131167" y="133324"/>
                </a:lnTo>
                <a:cubicBezTo>
                  <a:pt x="8126851" y="133324"/>
                  <a:pt x="8124693" y="130806"/>
                  <a:pt x="8124693" y="125770"/>
                </a:cubicBezTo>
                <a:lnTo>
                  <a:pt x="8123614" y="124692"/>
                </a:lnTo>
                <a:close/>
                <a:moveTo>
                  <a:pt x="5589457" y="124150"/>
                </a:moveTo>
                <a:lnTo>
                  <a:pt x="5585276" y="127387"/>
                </a:lnTo>
                <a:lnTo>
                  <a:pt x="5586355" y="127387"/>
                </a:lnTo>
                <a:lnTo>
                  <a:pt x="5590536" y="126308"/>
                </a:lnTo>
                <a:lnTo>
                  <a:pt x="5590536" y="124150"/>
                </a:lnTo>
                <a:close/>
                <a:moveTo>
                  <a:pt x="1678889" y="124014"/>
                </a:moveTo>
                <a:lnTo>
                  <a:pt x="1675653" y="127386"/>
                </a:lnTo>
                <a:lnTo>
                  <a:pt x="1682262" y="126307"/>
                </a:lnTo>
                <a:lnTo>
                  <a:pt x="1682262" y="124014"/>
                </a:lnTo>
                <a:close/>
                <a:moveTo>
                  <a:pt x="1667830" y="124014"/>
                </a:moveTo>
                <a:lnTo>
                  <a:pt x="1667830" y="125093"/>
                </a:lnTo>
                <a:cubicBezTo>
                  <a:pt x="1670078" y="125093"/>
                  <a:pt x="1671203" y="126217"/>
                  <a:pt x="1671203" y="128465"/>
                </a:cubicBezTo>
                <a:lnTo>
                  <a:pt x="1674439" y="127386"/>
                </a:lnTo>
                <a:lnTo>
                  <a:pt x="1674439" y="126307"/>
                </a:lnTo>
                <a:lnTo>
                  <a:pt x="1669045" y="124014"/>
                </a:lnTo>
                <a:close/>
                <a:moveTo>
                  <a:pt x="1649082" y="124014"/>
                </a:moveTo>
                <a:lnTo>
                  <a:pt x="1649082" y="130622"/>
                </a:lnTo>
                <a:lnTo>
                  <a:pt x="1654613" y="137231"/>
                </a:lnTo>
                <a:lnTo>
                  <a:pt x="1659062" y="137231"/>
                </a:lnTo>
                <a:cubicBezTo>
                  <a:pt x="1657803" y="128420"/>
                  <a:pt x="1656321" y="124014"/>
                  <a:pt x="1654613" y="124014"/>
                </a:cubicBezTo>
                <a:close/>
                <a:moveTo>
                  <a:pt x="82948" y="123743"/>
                </a:moveTo>
                <a:lnTo>
                  <a:pt x="79846" y="124687"/>
                </a:lnTo>
                <a:lnTo>
                  <a:pt x="79846" y="127789"/>
                </a:lnTo>
                <a:lnTo>
                  <a:pt x="84027" y="131971"/>
                </a:lnTo>
                <a:lnTo>
                  <a:pt x="87129" y="128868"/>
                </a:lnTo>
                <a:cubicBezTo>
                  <a:pt x="86230" y="125631"/>
                  <a:pt x="84836" y="123923"/>
                  <a:pt x="82948" y="123743"/>
                </a:cubicBezTo>
                <a:close/>
                <a:moveTo>
                  <a:pt x="2209040" y="123380"/>
                </a:moveTo>
                <a:lnTo>
                  <a:pt x="2209040" y="127849"/>
                </a:lnTo>
                <a:lnTo>
                  <a:pt x="2212453" y="127849"/>
                </a:lnTo>
                <a:lnTo>
                  <a:pt x="2212453" y="123380"/>
                </a:lnTo>
                <a:close/>
                <a:moveTo>
                  <a:pt x="2240132" y="123184"/>
                </a:moveTo>
                <a:lnTo>
                  <a:pt x="2239929" y="124577"/>
                </a:lnTo>
                <a:lnTo>
                  <a:pt x="2240804" y="123723"/>
                </a:lnTo>
                <a:close/>
                <a:moveTo>
                  <a:pt x="5256734" y="122532"/>
                </a:moveTo>
                <a:lnTo>
                  <a:pt x="5256734" y="123610"/>
                </a:lnTo>
                <a:lnTo>
                  <a:pt x="5258892" y="123610"/>
                </a:lnTo>
                <a:lnTo>
                  <a:pt x="5258892" y="122532"/>
                </a:lnTo>
                <a:close/>
                <a:moveTo>
                  <a:pt x="67168" y="122260"/>
                </a:moveTo>
                <a:lnTo>
                  <a:pt x="67168" y="124283"/>
                </a:lnTo>
                <a:lnTo>
                  <a:pt x="68112" y="124283"/>
                </a:lnTo>
                <a:lnTo>
                  <a:pt x="68112" y="122260"/>
                </a:lnTo>
                <a:close/>
                <a:moveTo>
                  <a:pt x="4693322" y="121857"/>
                </a:moveTo>
                <a:lnTo>
                  <a:pt x="4693322" y="125094"/>
                </a:lnTo>
                <a:lnTo>
                  <a:pt x="4695345" y="122936"/>
                </a:lnTo>
                <a:lnTo>
                  <a:pt x="4695345" y="121857"/>
                </a:lnTo>
                <a:close/>
                <a:moveTo>
                  <a:pt x="2576509" y="121856"/>
                </a:moveTo>
                <a:cubicBezTo>
                  <a:pt x="2574171" y="121856"/>
                  <a:pt x="2571654" y="122935"/>
                  <a:pt x="2568956" y="125093"/>
                </a:cubicBezTo>
                <a:cubicBezTo>
                  <a:pt x="2569495" y="127251"/>
                  <a:pt x="2571654" y="129049"/>
                  <a:pt x="2575431" y="130488"/>
                </a:cubicBezTo>
                <a:cubicBezTo>
                  <a:pt x="2579746" y="129049"/>
                  <a:pt x="2581904" y="127611"/>
                  <a:pt x="2581904" y="126172"/>
                </a:cubicBezTo>
                <a:lnTo>
                  <a:pt x="2581904" y="125093"/>
                </a:lnTo>
                <a:lnTo>
                  <a:pt x="2578668" y="121856"/>
                </a:lnTo>
                <a:close/>
                <a:moveTo>
                  <a:pt x="1768179" y="121856"/>
                </a:moveTo>
                <a:lnTo>
                  <a:pt x="1771415" y="121856"/>
                </a:lnTo>
                <a:lnTo>
                  <a:pt x="1773707" y="124014"/>
                </a:lnTo>
                <a:lnTo>
                  <a:pt x="1773707" y="125093"/>
                </a:lnTo>
                <a:lnTo>
                  <a:pt x="1771415" y="127386"/>
                </a:lnTo>
                <a:lnTo>
                  <a:pt x="1767097" y="127386"/>
                </a:lnTo>
                <a:lnTo>
                  <a:pt x="1765885" y="126307"/>
                </a:lnTo>
                <a:lnTo>
                  <a:pt x="1764806" y="126307"/>
                </a:lnTo>
                <a:close/>
                <a:moveTo>
                  <a:pt x="1071424" y="121181"/>
                </a:moveTo>
                <a:lnTo>
                  <a:pt x="1072503" y="125767"/>
                </a:lnTo>
                <a:lnTo>
                  <a:pt x="1071424" y="130083"/>
                </a:lnTo>
                <a:cubicBezTo>
                  <a:pt x="1075919" y="130622"/>
                  <a:pt x="1078169" y="131342"/>
                  <a:pt x="1078169" y="132241"/>
                </a:cubicBezTo>
                <a:cubicBezTo>
                  <a:pt x="1081045" y="131162"/>
                  <a:pt x="1082485" y="130083"/>
                  <a:pt x="1082485" y="129004"/>
                </a:cubicBezTo>
                <a:lnTo>
                  <a:pt x="1079248" y="121181"/>
                </a:lnTo>
                <a:close/>
                <a:moveTo>
                  <a:pt x="6659091" y="121133"/>
                </a:moveTo>
                <a:lnTo>
                  <a:pt x="6659091" y="125603"/>
                </a:lnTo>
                <a:lnTo>
                  <a:pt x="6662505" y="125603"/>
                </a:lnTo>
                <a:lnTo>
                  <a:pt x="6662505" y="121133"/>
                </a:lnTo>
                <a:close/>
                <a:moveTo>
                  <a:pt x="6577365" y="121133"/>
                </a:moveTo>
                <a:lnTo>
                  <a:pt x="6577365" y="125603"/>
                </a:lnTo>
                <a:lnTo>
                  <a:pt x="6580779" y="125603"/>
                </a:lnTo>
                <a:lnTo>
                  <a:pt x="6580779" y="121133"/>
                </a:lnTo>
                <a:close/>
                <a:moveTo>
                  <a:pt x="4682532" y="120778"/>
                </a:moveTo>
                <a:cubicBezTo>
                  <a:pt x="4678935" y="121677"/>
                  <a:pt x="4677137" y="122756"/>
                  <a:pt x="4677137" y="124015"/>
                </a:cubicBezTo>
                <a:lnTo>
                  <a:pt x="4677137" y="128331"/>
                </a:lnTo>
                <a:lnTo>
                  <a:pt x="4682532" y="127252"/>
                </a:lnTo>
                <a:lnTo>
                  <a:pt x="4681453" y="124015"/>
                </a:lnTo>
                <a:close/>
                <a:moveTo>
                  <a:pt x="2179549" y="120339"/>
                </a:moveTo>
                <a:lnTo>
                  <a:pt x="2179549" y="123618"/>
                </a:lnTo>
                <a:lnTo>
                  <a:pt x="2181496" y="123618"/>
                </a:lnTo>
                <a:lnTo>
                  <a:pt x="2180979" y="120339"/>
                </a:lnTo>
                <a:close/>
                <a:moveTo>
                  <a:pt x="1022870" y="120102"/>
                </a:moveTo>
                <a:lnTo>
                  <a:pt x="1029477" y="120102"/>
                </a:lnTo>
                <a:lnTo>
                  <a:pt x="1039457" y="124418"/>
                </a:lnTo>
                <a:lnTo>
                  <a:pt x="1046067" y="122260"/>
                </a:lnTo>
                <a:lnTo>
                  <a:pt x="1048225" y="122260"/>
                </a:lnTo>
                <a:lnTo>
                  <a:pt x="1050519" y="124418"/>
                </a:lnTo>
                <a:lnTo>
                  <a:pt x="1050519" y="126846"/>
                </a:lnTo>
                <a:cubicBezTo>
                  <a:pt x="1050519" y="128284"/>
                  <a:pt x="1047911" y="129363"/>
                  <a:pt x="1042696" y="130083"/>
                </a:cubicBezTo>
                <a:cubicBezTo>
                  <a:pt x="1039819" y="129004"/>
                  <a:pt x="1038379" y="127925"/>
                  <a:pt x="1038379" y="126846"/>
                </a:cubicBezTo>
                <a:lnTo>
                  <a:pt x="1032850" y="130083"/>
                </a:lnTo>
                <a:lnTo>
                  <a:pt x="1027320" y="130083"/>
                </a:lnTo>
                <a:lnTo>
                  <a:pt x="1020576" y="123339"/>
                </a:lnTo>
                <a:lnTo>
                  <a:pt x="1020576" y="122260"/>
                </a:lnTo>
                <a:close/>
                <a:moveTo>
                  <a:pt x="2252016" y="120065"/>
                </a:moveTo>
                <a:lnTo>
                  <a:pt x="2252016" y="123618"/>
                </a:lnTo>
                <a:lnTo>
                  <a:pt x="2254505" y="123618"/>
                </a:lnTo>
                <a:lnTo>
                  <a:pt x="2254505" y="120339"/>
                </a:lnTo>
                <a:close/>
                <a:moveTo>
                  <a:pt x="1675653" y="119698"/>
                </a:moveTo>
                <a:lnTo>
                  <a:pt x="1675653" y="122935"/>
                </a:lnTo>
                <a:lnTo>
                  <a:pt x="1676731" y="122935"/>
                </a:lnTo>
                <a:lnTo>
                  <a:pt x="1677811" y="119698"/>
                </a:lnTo>
                <a:close/>
                <a:moveTo>
                  <a:pt x="2113104" y="119352"/>
                </a:moveTo>
                <a:lnTo>
                  <a:pt x="2112951" y="119386"/>
                </a:lnTo>
                <a:lnTo>
                  <a:pt x="2111299" y="119386"/>
                </a:lnTo>
                <a:lnTo>
                  <a:pt x="2103801" y="121502"/>
                </a:lnTo>
                <a:lnTo>
                  <a:pt x="2086427" y="119468"/>
                </a:lnTo>
                <a:lnTo>
                  <a:pt x="2086427" y="124397"/>
                </a:lnTo>
                <a:lnTo>
                  <a:pt x="2088543" y="127438"/>
                </a:lnTo>
                <a:lnTo>
                  <a:pt x="2088543" y="132425"/>
                </a:lnTo>
                <a:cubicBezTo>
                  <a:pt x="2088543" y="135568"/>
                  <a:pt x="2086780" y="137368"/>
                  <a:pt x="2083253" y="137826"/>
                </a:cubicBezTo>
                <a:lnTo>
                  <a:pt x="2088543" y="154268"/>
                </a:lnTo>
                <a:lnTo>
                  <a:pt x="2088543" y="168133"/>
                </a:lnTo>
                <a:lnTo>
                  <a:pt x="2088543" y="168171"/>
                </a:lnTo>
                <a:lnTo>
                  <a:pt x="2088543" y="176577"/>
                </a:lnTo>
                <a:cubicBezTo>
                  <a:pt x="2083607" y="181600"/>
                  <a:pt x="2081138" y="185441"/>
                  <a:pt x="2081138" y="188099"/>
                </a:cubicBezTo>
                <a:lnTo>
                  <a:pt x="2081138" y="189083"/>
                </a:lnTo>
                <a:cubicBezTo>
                  <a:pt x="2083530" y="205583"/>
                  <a:pt x="2086974" y="213833"/>
                  <a:pt x="2091474" y="213833"/>
                </a:cubicBezTo>
                <a:cubicBezTo>
                  <a:pt x="2100448" y="214076"/>
                  <a:pt x="2105105" y="215089"/>
                  <a:pt x="2105452" y="216874"/>
                </a:cubicBezTo>
                <a:lnTo>
                  <a:pt x="2111426" y="213833"/>
                </a:lnTo>
                <a:lnTo>
                  <a:pt x="2116627" y="213833"/>
                </a:lnTo>
                <a:cubicBezTo>
                  <a:pt x="2126557" y="214086"/>
                  <a:pt x="2131522" y="214747"/>
                  <a:pt x="2131522" y="215816"/>
                </a:cubicBezTo>
                <a:cubicBezTo>
                  <a:pt x="2141853" y="211497"/>
                  <a:pt x="2147018" y="205605"/>
                  <a:pt x="2147018" y="198139"/>
                </a:cubicBezTo>
                <a:lnTo>
                  <a:pt x="2148580" y="194149"/>
                </a:lnTo>
                <a:lnTo>
                  <a:pt x="2145837" y="198202"/>
                </a:lnTo>
                <a:lnTo>
                  <a:pt x="2129588" y="196086"/>
                </a:lnTo>
                <a:cubicBezTo>
                  <a:pt x="2128946" y="198202"/>
                  <a:pt x="2126222" y="199260"/>
                  <a:pt x="2121415" y="199260"/>
                </a:cubicBezTo>
                <a:lnTo>
                  <a:pt x="2113887" y="199260"/>
                </a:lnTo>
                <a:lnTo>
                  <a:pt x="2110254" y="195627"/>
                </a:lnTo>
                <a:lnTo>
                  <a:pt x="2110254" y="192546"/>
                </a:lnTo>
                <a:lnTo>
                  <a:pt x="2114485" y="186571"/>
                </a:lnTo>
                <a:cubicBezTo>
                  <a:pt x="2113623" y="183834"/>
                  <a:pt x="2111508" y="182466"/>
                  <a:pt x="2108137" y="182466"/>
                </a:cubicBezTo>
                <a:cubicBezTo>
                  <a:pt x="2108137" y="172434"/>
                  <a:pt x="2102541" y="162867"/>
                  <a:pt x="2091343" y="153764"/>
                </a:cubicBezTo>
                <a:lnTo>
                  <a:pt x="2093961" y="149695"/>
                </a:lnTo>
                <a:lnTo>
                  <a:pt x="2098463" y="149695"/>
                </a:lnTo>
                <a:lnTo>
                  <a:pt x="2104421" y="150753"/>
                </a:lnTo>
                <a:lnTo>
                  <a:pt x="2110748" y="148637"/>
                </a:lnTo>
                <a:lnTo>
                  <a:pt x="2112370" y="149695"/>
                </a:lnTo>
                <a:lnTo>
                  <a:pt x="2112370" y="148791"/>
                </a:lnTo>
                <a:lnTo>
                  <a:pt x="2114485" y="144644"/>
                </a:lnTo>
                <a:cubicBezTo>
                  <a:pt x="2112743" y="144644"/>
                  <a:pt x="2111333" y="140330"/>
                  <a:pt x="2110254" y="131704"/>
                </a:cubicBezTo>
                <a:lnTo>
                  <a:pt x="2110254" y="127721"/>
                </a:lnTo>
                <a:close/>
                <a:moveTo>
                  <a:pt x="2259422" y="119281"/>
                </a:moveTo>
                <a:lnTo>
                  <a:pt x="2259422" y="121502"/>
                </a:lnTo>
                <a:lnTo>
                  <a:pt x="2259662" y="121502"/>
                </a:lnTo>
                <a:lnTo>
                  <a:pt x="2259662" y="119281"/>
                </a:lnTo>
                <a:close/>
                <a:moveTo>
                  <a:pt x="2673485" y="118619"/>
                </a:moveTo>
                <a:lnTo>
                  <a:pt x="2670248" y="119698"/>
                </a:lnTo>
                <a:lnTo>
                  <a:pt x="2670248" y="120777"/>
                </a:lnTo>
                <a:lnTo>
                  <a:pt x="2672406" y="122935"/>
                </a:lnTo>
                <a:lnTo>
                  <a:pt x="2673485" y="122935"/>
                </a:lnTo>
                <a:lnTo>
                  <a:pt x="2675643" y="120777"/>
                </a:lnTo>
                <a:close/>
                <a:moveTo>
                  <a:pt x="3216882" y="118350"/>
                </a:moveTo>
                <a:cubicBezTo>
                  <a:pt x="3221917" y="121317"/>
                  <a:pt x="3224435" y="123879"/>
                  <a:pt x="3224435" y="126037"/>
                </a:cubicBezTo>
                <a:lnTo>
                  <a:pt x="3227807" y="129274"/>
                </a:lnTo>
                <a:lnTo>
                  <a:pt x="3229965" y="122800"/>
                </a:lnTo>
                <a:close/>
                <a:moveTo>
                  <a:pt x="8660675" y="117813"/>
                </a:moveTo>
                <a:lnTo>
                  <a:pt x="8657438" y="121050"/>
                </a:lnTo>
                <a:lnTo>
                  <a:pt x="8657438" y="124287"/>
                </a:lnTo>
                <a:lnTo>
                  <a:pt x="8659596" y="124287"/>
                </a:lnTo>
                <a:lnTo>
                  <a:pt x="8662833" y="121050"/>
                </a:lnTo>
                <a:lnTo>
                  <a:pt x="8662833" y="117813"/>
                </a:lnTo>
                <a:close/>
                <a:moveTo>
                  <a:pt x="9264273" y="117697"/>
                </a:moveTo>
                <a:lnTo>
                  <a:pt x="9262688" y="118199"/>
                </a:lnTo>
                <a:lnTo>
                  <a:pt x="9262688" y="120977"/>
                </a:lnTo>
                <a:lnTo>
                  <a:pt x="9264913" y="120977"/>
                </a:lnTo>
                <a:close/>
                <a:moveTo>
                  <a:pt x="2175135" y="117165"/>
                </a:moveTo>
                <a:lnTo>
                  <a:pt x="2175449" y="119386"/>
                </a:lnTo>
                <a:lnTo>
                  <a:pt x="2178864" y="119386"/>
                </a:lnTo>
                <a:lnTo>
                  <a:pt x="2178864" y="117165"/>
                </a:lnTo>
                <a:close/>
                <a:moveTo>
                  <a:pt x="8200358" y="117138"/>
                </a:moveTo>
                <a:lnTo>
                  <a:pt x="8200358" y="119296"/>
                </a:lnTo>
                <a:lnTo>
                  <a:pt x="8202516" y="119296"/>
                </a:lnTo>
                <a:close/>
                <a:moveTo>
                  <a:pt x="197862" y="116865"/>
                </a:moveTo>
                <a:lnTo>
                  <a:pt x="195839" y="118888"/>
                </a:lnTo>
                <a:lnTo>
                  <a:pt x="195839" y="120911"/>
                </a:lnTo>
                <a:lnTo>
                  <a:pt x="201908" y="120911"/>
                </a:lnTo>
                <a:lnTo>
                  <a:pt x="201908" y="118888"/>
                </a:lnTo>
                <a:lnTo>
                  <a:pt x="199885" y="116865"/>
                </a:lnTo>
                <a:close/>
                <a:moveTo>
                  <a:pt x="4686848" y="116597"/>
                </a:moveTo>
                <a:lnTo>
                  <a:pt x="4683611" y="119699"/>
                </a:lnTo>
                <a:lnTo>
                  <a:pt x="4683611" y="120778"/>
                </a:lnTo>
                <a:lnTo>
                  <a:pt x="4687927" y="121857"/>
                </a:lnTo>
                <a:lnTo>
                  <a:pt x="4687927" y="120778"/>
                </a:lnTo>
                <a:close/>
                <a:moveTo>
                  <a:pt x="5772214" y="116463"/>
                </a:moveTo>
                <a:lnTo>
                  <a:pt x="5767898" y="118621"/>
                </a:lnTo>
                <a:lnTo>
                  <a:pt x="5767898" y="119699"/>
                </a:lnTo>
                <a:lnTo>
                  <a:pt x="5773293" y="119699"/>
                </a:lnTo>
                <a:lnTo>
                  <a:pt x="5774372" y="116463"/>
                </a:lnTo>
                <a:close/>
                <a:moveTo>
                  <a:pt x="1537810" y="116326"/>
                </a:moveTo>
                <a:lnTo>
                  <a:pt x="1539023" y="116326"/>
                </a:lnTo>
                <a:cubicBezTo>
                  <a:pt x="1544149" y="119653"/>
                  <a:pt x="1546712" y="123339"/>
                  <a:pt x="1546712" y="127386"/>
                </a:cubicBezTo>
                <a:lnTo>
                  <a:pt x="1545633" y="128465"/>
                </a:lnTo>
                <a:lnTo>
                  <a:pt x="1544418" y="128465"/>
                </a:lnTo>
                <a:lnTo>
                  <a:pt x="1537810" y="125093"/>
                </a:lnTo>
                <a:lnTo>
                  <a:pt x="1532415" y="126307"/>
                </a:lnTo>
                <a:lnTo>
                  <a:pt x="1529043" y="121856"/>
                </a:lnTo>
                <a:cubicBezTo>
                  <a:pt x="1530841" y="118169"/>
                  <a:pt x="1533763" y="116326"/>
                  <a:pt x="1537810" y="116326"/>
                </a:cubicBezTo>
                <a:close/>
                <a:moveTo>
                  <a:pt x="3157132" y="116191"/>
                </a:moveTo>
                <a:lnTo>
                  <a:pt x="3157132" y="118350"/>
                </a:lnTo>
                <a:lnTo>
                  <a:pt x="3163606" y="118350"/>
                </a:lnTo>
                <a:lnTo>
                  <a:pt x="3161448" y="116191"/>
                </a:lnTo>
                <a:close/>
                <a:moveTo>
                  <a:pt x="8686571" y="114576"/>
                </a:moveTo>
                <a:lnTo>
                  <a:pt x="8684413" y="116734"/>
                </a:lnTo>
                <a:lnTo>
                  <a:pt x="8685492" y="117813"/>
                </a:lnTo>
                <a:lnTo>
                  <a:pt x="8686571" y="117813"/>
                </a:lnTo>
                <a:close/>
                <a:moveTo>
                  <a:pt x="3751649" y="113764"/>
                </a:moveTo>
                <a:lnTo>
                  <a:pt x="3748412" y="117001"/>
                </a:lnTo>
                <a:lnTo>
                  <a:pt x="3748412" y="120238"/>
                </a:lnTo>
                <a:lnTo>
                  <a:pt x="3750570" y="120238"/>
                </a:lnTo>
                <a:lnTo>
                  <a:pt x="3754886" y="118080"/>
                </a:lnTo>
                <a:lnTo>
                  <a:pt x="3754886" y="113764"/>
                </a:lnTo>
                <a:close/>
                <a:moveTo>
                  <a:pt x="7122410" y="112147"/>
                </a:moveTo>
                <a:lnTo>
                  <a:pt x="7119173" y="113226"/>
                </a:lnTo>
                <a:lnTo>
                  <a:pt x="7119173" y="117542"/>
                </a:lnTo>
                <a:lnTo>
                  <a:pt x="7121331" y="119700"/>
                </a:lnTo>
                <a:lnTo>
                  <a:pt x="7123624" y="119700"/>
                </a:lnTo>
                <a:lnTo>
                  <a:pt x="7124703" y="114305"/>
                </a:lnTo>
                <a:close/>
                <a:moveTo>
                  <a:pt x="2684275" y="112145"/>
                </a:moveTo>
                <a:lnTo>
                  <a:pt x="2684275" y="114303"/>
                </a:lnTo>
                <a:lnTo>
                  <a:pt x="2686432" y="114303"/>
                </a:lnTo>
                <a:close/>
                <a:moveTo>
                  <a:pt x="6742489" y="112116"/>
                </a:moveTo>
                <a:cubicBezTo>
                  <a:pt x="6737918" y="112116"/>
                  <a:pt x="6735633" y="118446"/>
                  <a:pt x="6735633" y="131106"/>
                </a:cubicBezTo>
                <a:lnTo>
                  <a:pt x="6735633" y="134280"/>
                </a:lnTo>
                <a:cubicBezTo>
                  <a:pt x="6735633" y="134084"/>
                  <a:pt x="6737328" y="134552"/>
                  <a:pt x="6740718" y="135681"/>
                </a:cubicBezTo>
                <a:cubicBezTo>
                  <a:pt x="6745103" y="135681"/>
                  <a:pt x="6747295" y="131616"/>
                  <a:pt x="6747295" y="123487"/>
                </a:cubicBezTo>
                <a:cubicBezTo>
                  <a:pt x="6745677" y="123487"/>
                  <a:pt x="6744075" y="119697"/>
                  <a:pt x="6742489" y="112116"/>
                </a:cubicBezTo>
                <a:close/>
                <a:moveTo>
                  <a:pt x="6573001" y="111877"/>
                </a:moveTo>
                <a:lnTo>
                  <a:pt x="6573241" y="111877"/>
                </a:lnTo>
                <a:lnTo>
                  <a:pt x="6573241" y="112116"/>
                </a:lnTo>
                <a:lnTo>
                  <a:pt x="6573001" y="112116"/>
                </a:lnTo>
                <a:close/>
                <a:moveTo>
                  <a:pt x="6719336" y="111604"/>
                </a:moveTo>
                <a:lnTo>
                  <a:pt x="6708850" y="117273"/>
                </a:lnTo>
                <a:lnTo>
                  <a:pt x="6703480" y="116933"/>
                </a:lnTo>
                <a:lnTo>
                  <a:pt x="6704424" y="120790"/>
                </a:lnTo>
                <a:lnTo>
                  <a:pt x="6704424" y="121133"/>
                </a:lnTo>
                <a:lnTo>
                  <a:pt x="6709014" y="121133"/>
                </a:lnTo>
                <a:cubicBezTo>
                  <a:pt x="6714921" y="114963"/>
                  <a:pt x="6718380" y="111877"/>
                  <a:pt x="6719393" y="111877"/>
                </a:cubicBezTo>
                <a:close/>
                <a:moveTo>
                  <a:pt x="1096781" y="111470"/>
                </a:moveTo>
                <a:lnTo>
                  <a:pt x="1084643" y="121181"/>
                </a:lnTo>
                <a:lnTo>
                  <a:pt x="1084643" y="122260"/>
                </a:lnTo>
                <a:lnTo>
                  <a:pt x="1092329" y="123339"/>
                </a:lnTo>
                <a:cubicBezTo>
                  <a:pt x="1096017" y="119203"/>
                  <a:pt x="1097859" y="115246"/>
                  <a:pt x="1097859" y="111470"/>
                </a:cubicBezTo>
                <a:close/>
                <a:moveTo>
                  <a:pt x="2082195" y="110817"/>
                </a:moveTo>
                <a:lnTo>
                  <a:pt x="2078781" y="114096"/>
                </a:lnTo>
                <a:lnTo>
                  <a:pt x="2082195" y="114096"/>
                </a:lnTo>
                <a:close/>
                <a:moveTo>
                  <a:pt x="4186341" y="110527"/>
                </a:moveTo>
                <a:lnTo>
                  <a:pt x="4184800" y="111680"/>
                </a:lnTo>
                <a:cubicBezTo>
                  <a:pt x="4185382" y="112868"/>
                  <a:pt x="4186484" y="113463"/>
                  <a:pt x="4188104" y="113463"/>
                </a:cubicBezTo>
                <a:lnTo>
                  <a:pt x="4188661" y="112906"/>
                </a:lnTo>
                <a:lnTo>
                  <a:pt x="4188661" y="111436"/>
                </a:lnTo>
                <a:cubicBezTo>
                  <a:pt x="4188450" y="110830"/>
                  <a:pt x="4187677" y="110527"/>
                  <a:pt x="4186341" y="110527"/>
                </a:cubicBezTo>
                <a:close/>
                <a:moveTo>
                  <a:pt x="2595797" y="109987"/>
                </a:moveTo>
                <a:lnTo>
                  <a:pt x="2593638" y="112145"/>
                </a:lnTo>
                <a:lnTo>
                  <a:pt x="2593638" y="113224"/>
                </a:lnTo>
                <a:lnTo>
                  <a:pt x="2595797" y="113224"/>
                </a:lnTo>
                <a:close/>
                <a:moveTo>
                  <a:pt x="698777" y="109177"/>
                </a:moveTo>
                <a:lnTo>
                  <a:pt x="707409" y="109177"/>
                </a:lnTo>
                <a:cubicBezTo>
                  <a:pt x="708847" y="109177"/>
                  <a:pt x="709567" y="110930"/>
                  <a:pt x="709567" y="114437"/>
                </a:cubicBezTo>
                <a:cubicBezTo>
                  <a:pt x="712534" y="117584"/>
                  <a:pt x="717255" y="120012"/>
                  <a:pt x="723729" y="121720"/>
                </a:cubicBezTo>
                <a:lnTo>
                  <a:pt x="726966" y="125227"/>
                </a:lnTo>
                <a:lnTo>
                  <a:pt x="725887" y="130218"/>
                </a:lnTo>
                <a:lnTo>
                  <a:pt x="726966" y="131027"/>
                </a:lnTo>
                <a:lnTo>
                  <a:pt x="728045" y="131027"/>
                </a:lnTo>
                <a:lnTo>
                  <a:pt x="730203" y="125227"/>
                </a:lnTo>
                <a:cubicBezTo>
                  <a:pt x="732630" y="125227"/>
                  <a:pt x="736631" y="128644"/>
                  <a:pt x="742207" y="135478"/>
                </a:cubicBezTo>
                <a:lnTo>
                  <a:pt x="742207" y="137366"/>
                </a:lnTo>
                <a:lnTo>
                  <a:pt x="734654" y="141817"/>
                </a:lnTo>
                <a:lnTo>
                  <a:pt x="730203" y="141817"/>
                </a:lnTo>
                <a:lnTo>
                  <a:pt x="726966" y="140064"/>
                </a:lnTo>
                <a:lnTo>
                  <a:pt x="717255" y="140064"/>
                </a:lnTo>
                <a:lnTo>
                  <a:pt x="710646" y="138175"/>
                </a:lnTo>
                <a:lnTo>
                  <a:pt x="699856" y="139119"/>
                </a:lnTo>
                <a:cubicBezTo>
                  <a:pt x="699856" y="137501"/>
                  <a:pt x="698057" y="136017"/>
                  <a:pt x="694461" y="134668"/>
                </a:cubicBezTo>
                <a:lnTo>
                  <a:pt x="688931" y="139119"/>
                </a:lnTo>
                <a:lnTo>
                  <a:pt x="683536" y="138175"/>
                </a:lnTo>
                <a:lnTo>
                  <a:pt x="671667" y="140873"/>
                </a:lnTo>
                <a:lnTo>
                  <a:pt x="654268" y="136422"/>
                </a:lnTo>
                <a:lnTo>
                  <a:pt x="644422" y="139119"/>
                </a:lnTo>
                <a:lnTo>
                  <a:pt x="635790" y="139119"/>
                </a:lnTo>
                <a:cubicBezTo>
                  <a:pt x="630215" y="139119"/>
                  <a:pt x="626933" y="137906"/>
                  <a:pt x="625944" y="135478"/>
                </a:cubicBezTo>
                <a:cubicBezTo>
                  <a:pt x="625944" y="133859"/>
                  <a:pt x="635025" y="132106"/>
                  <a:pt x="653189" y="130218"/>
                </a:cubicBezTo>
                <a:lnTo>
                  <a:pt x="663979" y="133724"/>
                </a:lnTo>
                <a:cubicBezTo>
                  <a:pt x="671802" y="133724"/>
                  <a:pt x="678680" y="129723"/>
                  <a:pt x="684615" y="121720"/>
                </a:cubicBezTo>
                <a:close/>
                <a:moveTo>
                  <a:pt x="6569827" y="107778"/>
                </a:moveTo>
                <a:lnTo>
                  <a:pt x="6569827" y="112116"/>
                </a:lnTo>
                <a:lnTo>
                  <a:pt x="6573001" y="112116"/>
                </a:lnTo>
                <a:lnTo>
                  <a:pt x="6573001" y="115156"/>
                </a:lnTo>
                <a:lnTo>
                  <a:pt x="6577473" y="115156"/>
                </a:lnTo>
                <a:lnTo>
                  <a:pt x="6577473" y="111877"/>
                </a:lnTo>
                <a:lnTo>
                  <a:pt x="6573241" y="111877"/>
                </a:lnTo>
                <a:lnTo>
                  <a:pt x="6573241" y="107778"/>
                </a:lnTo>
                <a:close/>
                <a:moveTo>
                  <a:pt x="3146207" y="107559"/>
                </a:moveTo>
                <a:lnTo>
                  <a:pt x="3146207" y="108638"/>
                </a:lnTo>
                <a:lnTo>
                  <a:pt x="3148365" y="108638"/>
                </a:lnTo>
                <a:lnTo>
                  <a:pt x="3148365" y="107559"/>
                </a:lnTo>
                <a:close/>
                <a:moveTo>
                  <a:pt x="3639837" y="107020"/>
                </a:moveTo>
                <a:cubicBezTo>
                  <a:pt x="3636331" y="109178"/>
                  <a:pt x="3632059" y="110617"/>
                  <a:pt x="3627024" y="111336"/>
                </a:cubicBezTo>
                <a:lnTo>
                  <a:pt x="3627024" y="113494"/>
                </a:lnTo>
                <a:lnTo>
                  <a:pt x="3630261" y="116596"/>
                </a:lnTo>
                <a:cubicBezTo>
                  <a:pt x="3632778" y="116596"/>
                  <a:pt x="3635611" y="115203"/>
                  <a:pt x="3638758" y="112415"/>
                </a:cubicBezTo>
                <a:lnTo>
                  <a:pt x="3644153" y="112415"/>
                </a:lnTo>
                <a:lnTo>
                  <a:pt x="3644153" y="110257"/>
                </a:lnTo>
                <a:cubicBezTo>
                  <a:pt x="3644153" y="108459"/>
                  <a:pt x="3642714" y="107380"/>
                  <a:pt x="3639837" y="107020"/>
                </a:cubicBezTo>
                <a:close/>
                <a:moveTo>
                  <a:pt x="67303" y="106614"/>
                </a:moveTo>
                <a:lnTo>
                  <a:pt x="66224" y="110660"/>
                </a:lnTo>
                <a:lnTo>
                  <a:pt x="67303" y="111739"/>
                </a:lnTo>
                <a:lnTo>
                  <a:pt x="69326" y="111739"/>
                </a:lnTo>
                <a:lnTo>
                  <a:pt x="71349" y="109716"/>
                </a:lnTo>
                <a:lnTo>
                  <a:pt x="71349" y="108637"/>
                </a:lnTo>
                <a:lnTo>
                  <a:pt x="69326" y="106614"/>
                </a:lnTo>
                <a:close/>
                <a:moveTo>
                  <a:pt x="3138519" y="106480"/>
                </a:moveTo>
                <a:lnTo>
                  <a:pt x="3138519" y="107559"/>
                </a:lnTo>
                <a:lnTo>
                  <a:pt x="3145128" y="107559"/>
                </a:lnTo>
                <a:lnTo>
                  <a:pt x="3145128" y="106480"/>
                </a:lnTo>
                <a:close/>
                <a:moveTo>
                  <a:pt x="1632627" y="106480"/>
                </a:moveTo>
                <a:lnTo>
                  <a:pt x="1632627" y="107559"/>
                </a:lnTo>
                <a:lnTo>
                  <a:pt x="1634784" y="107559"/>
                </a:lnTo>
                <a:lnTo>
                  <a:pt x="1634784" y="106480"/>
                </a:lnTo>
                <a:close/>
                <a:moveTo>
                  <a:pt x="5608880" y="105672"/>
                </a:moveTo>
                <a:lnTo>
                  <a:pt x="5608880" y="109988"/>
                </a:lnTo>
                <a:lnTo>
                  <a:pt x="5614275" y="108909"/>
                </a:lnTo>
                <a:lnTo>
                  <a:pt x="5614275" y="105672"/>
                </a:lnTo>
                <a:close/>
                <a:moveTo>
                  <a:pt x="2688591" y="105671"/>
                </a:moveTo>
                <a:lnTo>
                  <a:pt x="2688591" y="106750"/>
                </a:lnTo>
                <a:lnTo>
                  <a:pt x="2697223" y="106750"/>
                </a:lnTo>
                <a:lnTo>
                  <a:pt x="2697223" y="105671"/>
                </a:lnTo>
                <a:close/>
                <a:moveTo>
                  <a:pt x="3773094" y="105267"/>
                </a:moveTo>
                <a:lnTo>
                  <a:pt x="3773094" y="107425"/>
                </a:lnTo>
                <a:lnTo>
                  <a:pt x="3775252" y="105267"/>
                </a:lnTo>
                <a:close/>
                <a:moveTo>
                  <a:pt x="9258842" y="104975"/>
                </a:moveTo>
                <a:lnTo>
                  <a:pt x="9257508" y="107729"/>
                </a:lnTo>
                <a:lnTo>
                  <a:pt x="9261664" y="111349"/>
                </a:lnTo>
                <a:lnTo>
                  <a:pt x="9264804" y="106713"/>
                </a:lnTo>
                <a:lnTo>
                  <a:pt x="9264804" y="105451"/>
                </a:lnTo>
                <a:cubicBezTo>
                  <a:pt x="9264804" y="105133"/>
                  <a:pt x="9262816" y="104975"/>
                  <a:pt x="9258842" y="104975"/>
                </a:cubicBezTo>
                <a:close/>
                <a:moveTo>
                  <a:pt x="6721509" y="104605"/>
                </a:moveTo>
                <a:lnTo>
                  <a:pt x="6721509" y="108942"/>
                </a:lnTo>
                <a:lnTo>
                  <a:pt x="6724923" y="108942"/>
                </a:lnTo>
                <a:lnTo>
                  <a:pt x="6724923" y="104605"/>
                </a:lnTo>
                <a:close/>
                <a:moveTo>
                  <a:pt x="9195678" y="103917"/>
                </a:moveTo>
                <a:lnTo>
                  <a:pt x="9187451" y="110397"/>
                </a:lnTo>
                <a:lnTo>
                  <a:pt x="9178707" y="110397"/>
                </a:lnTo>
                <a:lnTo>
                  <a:pt x="9166933" y="108148"/>
                </a:lnTo>
                <a:lnTo>
                  <a:pt x="9157198" y="108148"/>
                </a:lnTo>
                <a:lnTo>
                  <a:pt x="9148661" y="110397"/>
                </a:lnTo>
                <a:lnTo>
                  <a:pt x="9145232" y="108148"/>
                </a:lnTo>
                <a:lnTo>
                  <a:pt x="9125496" y="110397"/>
                </a:lnTo>
                <a:lnTo>
                  <a:pt x="9124339" y="109206"/>
                </a:lnTo>
                <a:lnTo>
                  <a:pt x="9124339" y="111455"/>
                </a:lnTo>
                <a:lnTo>
                  <a:pt x="9123281" y="111455"/>
                </a:lnTo>
                <a:lnTo>
                  <a:pt x="9125397" y="117600"/>
                </a:lnTo>
                <a:lnTo>
                  <a:pt x="9122224" y="123164"/>
                </a:lnTo>
                <a:lnTo>
                  <a:pt x="9122224" y="123364"/>
                </a:lnTo>
                <a:lnTo>
                  <a:pt x="9143749" y="126293"/>
                </a:lnTo>
                <a:lnTo>
                  <a:pt x="9153900" y="124178"/>
                </a:lnTo>
                <a:lnTo>
                  <a:pt x="9157160" y="126523"/>
                </a:lnTo>
                <a:lnTo>
                  <a:pt x="9157160" y="126293"/>
                </a:lnTo>
                <a:lnTo>
                  <a:pt x="9174054" y="126293"/>
                </a:lnTo>
                <a:lnTo>
                  <a:pt x="9180077" y="128410"/>
                </a:lnTo>
                <a:lnTo>
                  <a:pt x="9182953" y="124178"/>
                </a:lnTo>
                <a:lnTo>
                  <a:pt x="9185381" y="124178"/>
                </a:lnTo>
                <a:cubicBezTo>
                  <a:pt x="9187941" y="124178"/>
                  <a:pt x="9191860" y="126293"/>
                  <a:pt x="9197138" y="130525"/>
                </a:cubicBezTo>
                <a:cubicBezTo>
                  <a:pt x="9199267" y="128477"/>
                  <a:pt x="9205244" y="127105"/>
                  <a:pt x="9215070" y="126410"/>
                </a:cubicBezTo>
                <a:lnTo>
                  <a:pt x="9217302" y="124178"/>
                </a:lnTo>
                <a:lnTo>
                  <a:pt x="9224921" y="124178"/>
                </a:lnTo>
                <a:lnTo>
                  <a:pt x="9225979" y="125235"/>
                </a:lnTo>
                <a:cubicBezTo>
                  <a:pt x="9226094" y="125235"/>
                  <a:pt x="9229669" y="120169"/>
                  <a:pt x="9236703" y="110035"/>
                </a:cubicBezTo>
                <a:lnTo>
                  <a:pt x="9240221" y="107090"/>
                </a:lnTo>
                <a:lnTo>
                  <a:pt x="9236524" y="107090"/>
                </a:lnTo>
                <a:lnTo>
                  <a:pt x="9232292" y="110397"/>
                </a:lnTo>
                <a:cubicBezTo>
                  <a:pt x="9223497" y="110397"/>
                  <a:pt x="9211293" y="108237"/>
                  <a:pt x="9195678" y="103917"/>
                </a:cubicBezTo>
                <a:close/>
                <a:moveTo>
                  <a:pt x="6725872" y="103547"/>
                </a:moveTo>
                <a:lnTo>
                  <a:pt x="6725872" y="107884"/>
                </a:lnTo>
                <a:lnTo>
                  <a:pt x="6728097" y="107884"/>
                </a:lnTo>
                <a:lnTo>
                  <a:pt x="6728097" y="103547"/>
                </a:lnTo>
                <a:close/>
                <a:moveTo>
                  <a:pt x="3203799" y="103108"/>
                </a:moveTo>
                <a:lnTo>
                  <a:pt x="3199483" y="106480"/>
                </a:lnTo>
                <a:lnTo>
                  <a:pt x="3199483" y="107559"/>
                </a:lnTo>
                <a:lnTo>
                  <a:pt x="3203799" y="111875"/>
                </a:lnTo>
                <a:lnTo>
                  <a:pt x="3209194" y="111875"/>
                </a:lnTo>
                <a:lnTo>
                  <a:pt x="3209194" y="107559"/>
                </a:lnTo>
                <a:close/>
                <a:moveTo>
                  <a:pt x="6696888" y="102489"/>
                </a:moveTo>
                <a:cubicBezTo>
                  <a:pt x="6695114" y="102489"/>
                  <a:pt x="6694372" y="102567"/>
                  <a:pt x="6694663" y="102725"/>
                </a:cubicBezTo>
                <a:lnTo>
                  <a:pt x="6696888" y="102725"/>
                </a:lnTo>
                <a:close/>
                <a:moveTo>
                  <a:pt x="6564407" y="102489"/>
                </a:moveTo>
                <a:lnTo>
                  <a:pt x="6564407" y="102571"/>
                </a:lnTo>
                <a:lnTo>
                  <a:pt x="6564584" y="102489"/>
                </a:lnTo>
                <a:close/>
                <a:moveTo>
                  <a:pt x="2134456" y="102487"/>
                </a:moveTo>
                <a:lnTo>
                  <a:pt x="2134456" y="106824"/>
                </a:lnTo>
                <a:lnTo>
                  <a:pt x="2137870" y="106824"/>
                </a:lnTo>
                <a:lnTo>
                  <a:pt x="2137870" y="102487"/>
                </a:lnTo>
                <a:close/>
                <a:moveTo>
                  <a:pt x="4174268" y="101130"/>
                </a:moveTo>
                <a:lnTo>
                  <a:pt x="4173295" y="106877"/>
                </a:lnTo>
                <a:lnTo>
                  <a:pt x="4173295" y="108215"/>
                </a:lnTo>
                <a:cubicBezTo>
                  <a:pt x="4174580" y="110303"/>
                  <a:pt x="4175603" y="111347"/>
                  <a:pt x="4176366" y="111347"/>
                </a:cubicBezTo>
                <a:lnTo>
                  <a:pt x="4177155" y="110089"/>
                </a:lnTo>
                <a:cubicBezTo>
                  <a:pt x="4177155" y="107272"/>
                  <a:pt x="4176838" y="105029"/>
                  <a:pt x="4176205" y="103361"/>
                </a:cubicBezTo>
                <a:close/>
                <a:moveTo>
                  <a:pt x="8135483" y="100818"/>
                </a:moveTo>
                <a:lnTo>
                  <a:pt x="8132246" y="101897"/>
                </a:lnTo>
                <a:lnTo>
                  <a:pt x="8133325" y="109585"/>
                </a:lnTo>
                <a:lnTo>
                  <a:pt x="8129009" y="118218"/>
                </a:lnTo>
                <a:cubicBezTo>
                  <a:pt x="8129009" y="121095"/>
                  <a:pt x="8130808" y="122534"/>
                  <a:pt x="8134404" y="122534"/>
                </a:cubicBezTo>
                <a:lnTo>
                  <a:pt x="8136562" y="124692"/>
                </a:lnTo>
                <a:cubicBezTo>
                  <a:pt x="8148162" y="124152"/>
                  <a:pt x="8153961" y="120915"/>
                  <a:pt x="8153961" y="114980"/>
                </a:cubicBezTo>
                <a:lnTo>
                  <a:pt x="8157198" y="110664"/>
                </a:lnTo>
                <a:lnTo>
                  <a:pt x="8158277" y="109585"/>
                </a:lnTo>
                <a:lnTo>
                  <a:pt x="8159356" y="109585"/>
                </a:lnTo>
                <a:cubicBezTo>
                  <a:pt x="8168708" y="109585"/>
                  <a:pt x="8173383" y="112103"/>
                  <a:pt x="8173383" y="117138"/>
                </a:cubicBezTo>
                <a:lnTo>
                  <a:pt x="8172304" y="118218"/>
                </a:lnTo>
                <a:cubicBezTo>
                  <a:pt x="8178958" y="123253"/>
                  <a:pt x="8184713" y="125770"/>
                  <a:pt x="8189568" y="125770"/>
                </a:cubicBezTo>
                <a:cubicBezTo>
                  <a:pt x="8192086" y="125231"/>
                  <a:pt x="8194244" y="123073"/>
                  <a:pt x="8196042" y="119296"/>
                </a:cubicBezTo>
                <a:lnTo>
                  <a:pt x="8196042" y="117138"/>
                </a:lnTo>
                <a:lnTo>
                  <a:pt x="8193884" y="113901"/>
                </a:lnTo>
                <a:cubicBezTo>
                  <a:pt x="8193884" y="111563"/>
                  <a:pt x="8196402" y="110125"/>
                  <a:pt x="8201437" y="109585"/>
                </a:cubicBezTo>
                <a:lnTo>
                  <a:pt x="8201437" y="107427"/>
                </a:lnTo>
                <a:cubicBezTo>
                  <a:pt x="8201437" y="105359"/>
                  <a:pt x="8197481" y="103875"/>
                  <a:pt x="8189568" y="102976"/>
                </a:cubicBezTo>
                <a:cubicBezTo>
                  <a:pt x="8189568" y="104415"/>
                  <a:pt x="8188489" y="105134"/>
                  <a:pt x="8186331" y="105134"/>
                </a:cubicBezTo>
                <a:cubicBezTo>
                  <a:pt x="8184893" y="103875"/>
                  <a:pt x="8178778" y="102797"/>
                  <a:pt x="8167988" y="101897"/>
                </a:cubicBezTo>
                <a:lnTo>
                  <a:pt x="8166909" y="100818"/>
                </a:lnTo>
                <a:lnTo>
                  <a:pt x="8165830" y="100818"/>
                </a:lnTo>
                <a:lnTo>
                  <a:pt x="8163672" y="102976"/>
                </a:lnTo>
                <a:lnTo>
                  <a:pt x="8156119" y="102976"/>
                </a:lnTo>
                <a:lnTo>
                  <a:pt x="8150589" y="101897"/>
                </a:lnTo>
                <a:lnTo>
                  <a:pt x="8144115" y="102976"/>
                </a:lnTo>
                <a:lnTo>
                  <a:pt x="8141957" y="102976"/>
                </a:lnTo>
                <a:close/>
                <a:moveTo>
                  <a:pt x="4676058" y="100412"/>
                </a:moveTo>
                <a:lnTo>
                  <a:pt x="4673900" y="102570"/>
                </a:lnTo>
                <a:lnTo>
                  <a:pt x="4673900" y="104728"/>
                </a:lnTo>
                <a:lnTo>
                  <a:pt x="4676058" y="106886"/>
                </a:lnTo>
                <a:lnTo>
                  <a:pt x="4678216" y="104728"/>
                </a:lnTo>
                <a:lnTo>
                  <a:pt x="4678216" y="102570"/>
                </a:lnTo>
                <a:close/>
                <a:moveTo>
                  <a:pt x="210271" y="99331"/>
                </a:moveTo>
                <a:lnTo>
                  <a:pt x="210271" y="101489"/>
                </a:lnTo>
                <a:lnTo>
                  <a:pt x="212429" y="103512"/>
                </a:lnTo>
                <a:lnTo>
                  <a:pt x="214452" y="101489"/>
                </a:lnTo>
                <a:lnTo>
                  <a:pt x="212429" y="99331"/>
                </a:lnTo>
                <a:close/>
                <a:moveTo>
                  <a:pt x="7726555" y="98930"/>
                </a:moveTo>
                <a:cubicBezTo>
                  <a:pt x="7723768" y="99649"/>
                  <a:pt x="7721564" y="102167"/>
                  <a:pt x="7719946" y="106483"/>
                </a:cubicBezTo>
                <a:lnTo>
                  <a:pt x="7723183" y="114171"/>
                </a:lnTo>
                <a:lnTo>
                  <a:pt x="7723183" y="116329"/>
                </a:lnTo>
                <a:lnTo>
                  <a:pt x="7719946" y="120645"/>
                </a:lnTo>
                <a:lnTo>
                  <a:pt x="7719946" y="122803"/>
                </a:lnTo>
                <a:lnTo>
                  <a:pt x="7722104" y="122803"/>
                </a:lnTo>
                <a:lnTo>
                  <a:pt x="7725476" y="119566"/>
                </a:lnTo>
                <a:lnTo>
                  <a:pt x="7725476" y="118487"/>
                </a:lnTo>
                <a:lnTo>
                  <a:pt x="7724262" y="114171"/>
                </a:lnTo>
                <a:cubicBezTo>
                  <a:pt x="7727229" y="109765"/>
                  <a:pt x="7728713" y="106483"/>
                  <a:pt x="7728713" y="104325"/>
                </a:cubicBezTo>
                <a:lnTo>
                  <a:pt x="7728713" y="100009"/>
                </a:lnTo>
                <a:lnTo>
                  <a:pt x="7726555" y="100009"/>
                </a:lnTo>
                <a:close/>
                <a:moveTo>
                  <a:pt x="3743017" y="98793"/>
                </a:moveTo>
                <a:lnTo>
                  <a:pt x="3739780" y="102030"/>
                </a:lnTo>
                <a:cubicBezTo>
                  <a:pt x="3739780" y="103468"/>
                  <a:pt x="3740859" y="104188"/>
                  <a:pt x="3743017" y="104188"/>
                </a:cubicBezTo>
                <a:lnTo>
                  <a:pt x="3746254" y="103109"/>
                </a:lnTo>
                <a:lnTo>
                  <a:pt x="3746254" y="100951"/>
                </a:lnTo>
                <a:lnTo>
                  <a:pt x="3744096" y="98793"/>
                </a:lnTo>
                <a:close/>
                <a:moveTo>
                  <a:pt x="5076135" y="98523"/>
                </a:moveTo>
                <a:lnTo>
                  <a:pt x="5074112" y="100681"/>
                </a:lnTo>
                <a:lnTo>
                  <a:pt x="5074112" y="103919"/>
                </a:lnTo>
                <a:lnTo>
                  <a:pt x="5075191" y="103919"/>
                </a:lnTo>
                <a:lnTo>
                  <a:pt x="5078293" y="100681"/>
                </a:lnTo>
                <a:close/>
                <a:moveTo>
                  <a:pt x="8684413" y="98391"/>
                </a:moveTo>
                <a:lnTo>
                  <a:pt x="8683334" y="105944"/>
                </a:lnTo>
                <a:lnTo>
                  <a:pt x="8683334" y="107023"/>
                </a:lnTo>
                <a:lnTo>
                  <a:pt x="8685492" y="107023"/>
                </a:lnTo>
                <a:lnTo>
                  <a:pt x="8685492" y="98391"/>
                </a:lnTo>
                <a:close/>
                <a:moveTo>
                  <a:pt x="2608745" y="98118"/>
                </a:moveTo>
                <a:lnTo>
                  <a:pt x="2606587" y="101355"/>
                </a:lnTo>
                <a:lnTo>
                  <a:pt x="2606587" y="103513"/>
                </a:lnTo>
                <a:cubicBezTo>
                  <a:pt x="2608563" y="108548"/>
                  <a:pt x="2616117" y="114663"/>
                  <a:pt x="2629246" y="121856"/>
                </a:cubicBezTo>
                <a:lnTo>
                  <a:pt x="2651905" y="147752"/>
                </a:lnTo>
                <a:lnTo>
                  <a:pt x="2655142" y="146673"/>
                </a:lnTo>
                <a:lnTo>
                  <a:pt x="2655142" y="140199"/>
                </a:lnTo>
                <a:lnTo>
                  <a:pt x="2651905" y="133725"/>
                </a:lnTo>
                <a:lnTo>
                  <a:pt x="2652983" y="128330"/>
                </a:lnTo>
                <a:lnTo>
                  <a:pt x="2651905" y="113224"/>
                </a:lnTo>
                <a:lnTo>
                  <a:pt x="2651905" y="108908"/>
                </a:lnTo>
                <a:lnTo>
                  <a:pt x="2654062" y="101355"/>
                </a:lnTo>
                <a:lnTo>
                  <a:pt x="2652983" y="100276"/>
                </a:lnTo>
                <a:lnTo>
                  <a:pt x="2651905" y="100276"/>
                </a:lnTo>
                <a:lnTo>
                  <a:pt x="2634641" y="104592"/>
                </a:lnTo>
                <a:lnTo>
                  <a:pt x="2630324" y="104592"/>
                </a:lnTo>
                <a:lnTo>
                  <a:pt x="2627088" y="102434"/>
                </a:lnTo>
                <a:lnTo>
                  <a:pt x="2620613" y="103513"/>
                </a:lnTo>
                <a:cubicBezTo>
                  <a:pt x="2615218" y="99916"/>
                  <a:pt x="2611262" y="98118"/>
                  <a:pt x="2608745" y="98118"/>
                </a:cubicBezTo>
                <a:close/>
                <a:moveTo>
                  <a:pt x="3254917" y="97714"/>
                </a:moveTo>
                <a:lnTo>
                  <a:pt x="3254917" y="100950"/>
                </a:lnTo>
                <a:lnTo>
                  <a:pt x="3255996" y="100950"/>
                </a:lnTo>
                <a:lnTo>
                  <a:pt x="3258154" y="98792"/>
                </a:lnTo>
                <a:lnTo>
                  <a:pt x="3257075" y="97714"/>
                </a:lnTo>
                <a:close/>
                <a:moveTo>
                  <a:pt x="3235360" y="97714"/>
                </a:moveTo>
                <a:lnTo>
                  <a:pt x="3236439" y="97714"/>
                </a:lnTo>
                <a:lnTo>
                  <a:pt x="3238597" y="99871"/>
                </a:lnTo>
                <a:lnTo>
                  <a:pt x="3237518" y="100950"/>
                </a:lnTo>
                <a:lnTo>
                  <a:pt x="3236439" y="100950"/>
                </a:lnTo>
                <a:lnTo>
                  <a:pt x="3234281" y="98792"/>
                </a:lnTo>
                <a:close/>
                <a:moveTo>
                  <a:pt x="196783" y="97038"/>
                </a:moveTo>
                <a:lnTo>
                  <a:pt x="196783" y="97982"/>
                </a:lnTo>
                <a:lnTo>
                  <a:pt x="197862" y="101084"/>
                </a:lnTo>
                <a:lnTo>
                  <a:pt x="198806" y="101084"/>
                </a:lnTo>
                <a:lnTo>
                  <a:pt x="200964" y="99061"/>
                </a:lnTo>
                <a:lnTo>
                  <a:pt x="197862" y="97038"/>
                </a:lnTo>
                <a:close/>
                <a:moveTo>
                  <a:pt x="1184989" y="96094"/>
                </a:moveTo>
                <a:lnTo>
                  <a:pt x="1182831" y="98522"/>
                </a:lnTo>
                <a:lnTo>
                  <a:pt x="1182831" y="100680"/>
                </a:lnTo>
                <a:lnTo>
                  <a:pt x="1187283" y="104996"/>
                </a:lnTo>
                <a:lnTo>
                  <a:pt x="1189440" y="104996"/>
                </a:lnTo>
                <a:lnTo>
                  <a:pt x="1189440" y="96094"/>
                </a:lnTo>
                <a:close/>
                <a:moveTo>
                  <a:pt x="3755965" y="95556"/>
                </a:moveTo>
                <a:lnTo>
                  <a:pt x="3755965" y="96635"/>
                </a:lnTo>
                <a:lnTo>
                  <a:pt x="3758123" y="98793"/>
                </a:lnTo>
                <a:lnTo>
                  <a:pt x="3760281" y="98793"/>
                </a:lnTo>
                <a:lnTo>
                  <a:pt x="3760281" y="95556"/>
                </a:lnTo>
                <a:close/>
                <a:moveTo>
                  <a:pt x="8277103" y="95423"/>
                </a:moveTo>
                <a:cubicBezTo>
                  <a:pt x="8277103" y="96682"/>
                  <a:pt x="8280385" y="97761"/>
                  <a:pt x="8286948" y="98660"/>
                </a:cubicBezTo>
                <a:lnTo>
                  <a:pt x="8292344" y="97581"/>
                </a:lnTo>
                <a:lnTo>
                  <a:pt x="8292344" y="96502"/>
                </a:lnTo>
                <a:lnTo>
                  <a:pt x="8289106" y="95423"/>
                </a:lnTo>
                <a:lnTo>
                  <a:pt x="8288028" y="96502"/>
                </a:lnTo>
                <a:lnTo>
                  <a:pt x="8286948" y="96502"/>
                </a:lnTo>
                <a:lnTo>
                  <a:pt x="8280340" y="95423"/>
                </a:lnTo>
                <a:close/>
                <a:moveTo>
                  <a:pt x="8132246" y="95423"/>
                </a:moveTo>
                <a:lnTo>
                  <a:pt x="8132246" y="96502"/>
                </a:lnTo>
                <a:lnTo>
                  <a:pt x="8134404" y="96502"/>
                </a:lnTo>
                <a:lnTo>
                  <a:pt x="8134404" y="95423"/>
                </a:lnTo>
                <a:close/>
                <a:moveTo>
                  <a:pt x="1654613" y="95420"/>
                </a:moveTo>
                <a:cubicBezTo>
                  <a:pt x="1652994" y="95420"/>
                  <a:pt x="1651915" y="97983"/>
                  <a:pt x="1651376" y="103108"/>
                </a:cubicBezTo>
                <a:lnTo>
                  <a:pt x="1652454" y="104187"/>
                </a:lnTo>
                <a:lnTo>
                  <a:pt x="1655826" y="104187"/>
                </a:lnTo>
                <a:lnTo>
                  <a:pt x="1657985" y="102029"/>
                </a:lnTo>
                <a:lnTo>
                  <a:pt x="1657985" y="98657"/>
                </a:lnTo>
                <a:close/>
                <a:moveTo>
                  <a:pt x="8157198" y="94344"/>
                </a:moveTo>
                <a:lnTo>
                  <a:pt x="8157198" y="95423"/>
                </a:lnTo>
                <a:lnTo>
                  <a:pt x="8159356" y="97581"/>
                </a:lnTo>
                <a:lnTo>
                  <a:pt x="8162593" y="97581"/>
                </a:lnTo>
                <a:lnTo>
                  <a:pt x="8162593" y="95423"/>
                </a:lnTo>
                <a:lnTo>
                  <a:pt x="8158277" y="94344"/>
                </a:lnTo>
                <a:close/>
                <a:moveTo>
                  <a:pt x="6625895" y="91424"/>
                </a:moveTo>
                <a:lnTo>
                  <a:pt x="6623899" y="92675"/>
                </a:lnTo>
                <a:cubicBezTo>
                  <a:pt x="6622294" y="93204"/>
                  <a:pt x="6620348" y="93469"/>
                  <a:pt x="6618062" y="93469"/>
                </a:cubicBezTo>
                <a:lnTo>
                  <a:pt x="6611189" y="94316"/>
                </a:lnTo>
                <a:lnTo>
                  <a:pt x="6610797" y="94156"/>
                </a:lnTo>
                <a:lnTo>
                  <a:pt x="6611988" y="94811"/>
                </a:lnTo>
                <a:lnTo>
                  <a:pt x="6611988" y="97890"/>
                </a:lnTo>
                <a:cubicBezTo>
                  <a:pt x="6608996" y="101608"/>
                  <a:pt x="6607133" y="106945"/>
                  <a:pt x="6606401" y="113902"/>
                </a:cubicBezTo>
                <a:lnTo>
                  <a:pt x="6602530" y="116717"/>
                </a:lnTo>
                <a:lnTo>
                  <a:pt x="6607381" y="122541"/>
                </a:lnTo>
                <a:cubicBezTo>
                  <a:pt x="6608637" y="125050"/>
                  <a:pt x="6609423" y="127994"/>
                  <a:pt x="6609739" y="131375"/>
                </a:cubicBezTo>
                <a:lnTo>
                  <a:pt x="6609739" y="133548"/>
                </a:lnTo>
                <a:lnTo>
                  <a:pt x="6607623" y="141877"/>
                </a:lnTo>
                <a:lnTo>
                  <a:pt x="6607623" y="158287"/>
                </a:lnTo>
                <a:cubicBezTo>
                  <a:pt x="6605225" y="172379"/>
                  <a:pt x="6602361" y="179425"/>
                  <a:pt x="6599030" y="179425"/>
                </a:cubicBezTo>
                <a:cubicBezTo>
                  <a:pt x="6599030" y="178002"/>
                  <a:pt x="6600818" y="178628"/>
                  <a:pt x="6604395" y="181305"/>
                </a:cubicBezTo>
                <a:lnTo>
                  <a:pt x="6621764" y="178131"/>
                </a:lnTo>
                <a:lnTo>
                  <a:pt x="6630814" y="178131"/>
                </a:lnTo>
                <a:lnTo>
                  <a:pt x="6642786" y="181324"/>
                </a:lnTo>
                <a:lnTo>
                  <a:pt x="6664583" y="180247"/>
                </a:lnTo>
                <a:lnTo>
                  <a:pt x="6665504" y="180247"/>
                </a:lnTo>
                <a:lnTo>
                  <a:pt x="6665828" y="180490"/>
                </a:lnTo>
                <a:lnTo>
                  <a:pt x="6668187" y="178131"/>
                </a:lnTo>
                <a:lnTo>
                  <a:pt x="6681877" y="178131"/>
                </a:lnTo>
                <a:lnTo>
                  <a:pt x="6688064" y="181305"/>
                </a:lnTo>
                <a:lnTo>
                  <a:pt x="6703261" y="179189"/>
                </a:lnTo>
                <a:cubicBezTo>
                  <a:pt x="6704558" y="179925"/>
                  <a:pt x="6706685" y="180558"/>
                  <a:pt x="6709641" y="181087"/>
                </a:cubicBezTo>
                <a:lnTo>
                  <a:pt x="6720451" y="182301"/>
                </a:lnTo>
                <a:lnTo>
                  <a:pt x="6720451" y="179792"/>
                </a:lnTo>
                <a:cubicBezTo>
                  <a:pt x="6718335" y="177148"/>
                  <a:pt x="6717277" y="174407"/>
                  <a:pt x="6717277" y="171571"/>
                </a:cubicBezTo>
                <a:lnTo>
                  <a:pt x="6717277" y="165356"/>
                </a:lnTo>
                <a:cubicBezTo>
                  <a:pt x="6717277" y="164492"/>
                  <a:pt x="6717592" y="163682"/>
                  <a:pt x="6718220" y="162924"/>
                </a:cubicBezTo>
                <a:lnTo>
                  <a:pt x="6719672" y="161839"/>
                </a:lnTo>
                <a:lnTo>
                  <a:pt x="6701526" y="161839"/>
                </a:lnTo>
                <a:cubicBezTo>
                  <a:pt x="6699234" y="159723"/>
                  <a:pt x="6696027" y="158665"/>
                  <a:pt x="6691908" y="158665"/>
                </a:cubicBezTo>
                <a:cubicBezTo>
                  <a:pt x="6688720" y="155875"/>
                  <a:pt x="6687126" y="153141"/>
                  <a:pt x="6687126" y="150465"/>
                </a:cubicBezTo>
                <a:cubicBezTo>
                  <a:pt x="6683336" y="150465"/>
                  <a:pt x="6680118" y="148060"/>
                  <a:pt x="6677472" y="143249"/>
                </a:cubicBezTo>
                <a:lnTo>
                  <a:pt x="6677472" y="137241"/>
                </a:lnTo>
                <a:lnTo>
                  <a:pt x="6678530" y="136183"/>
                </a:lnTo>
                <a:lnTo>
                  <a:pt x="6678530" y="133565"/>
                </a:lnTo>
                <a:lnTo>
                  <a:pt x="6685653" y="134623"/>
                </a:lnTo>
                <a:lnTo>
                  <a:pt x="6687126" y="133074"/>
                </a:lnTo>
                <a:cubicBezTo>
                  <a:pt x="6687126" y="132193"/>
                  <a:pt x="6685672" y="129768"/>
                  <a:pt x="6682762" y="125799"/>
                </a:cubicBezTo>
                <a:lnTo>
                  <a:pt x="6682762" y="123424"/>
                </a:lnTo>
                <a:cubicBezTo>
                  <a:pt x="6684522" y="115726"/>
                  <a:pt x="6687229" y="111877"/>
                  <a:pt x="6690882" y="111877"/>
                </a:cubicBezTo>
                <a:lnTo>
                  <a:pt x="6693022" y="111877"/>
                </a:lnTo>
                <a:lnTo>
                  <a:pt x="6692416" y="110000"/>
                </a:lnTo>
                <a:lnTo>
                  <a:pt x="6689940" y="111058"/>
                </a:lnTo>
                <a:lnTo>
                  <a:pt x="6681811" y="110000"/>
                </a:lnTo>
                <a:lnTo>
                  <a:pt x="6684060" y="118038"/>
                </a:lnTo>
                <a:cubicBezTo>
                  <a:pt x="6679626" y="126422"/>
                  <a:pt x="6676761" y="133793"/>
                  <a:pt x="6675464" y="140151"/>
                </a:cubicBezTo>
                <a:lnTo>
                  <a:pt x="6680754" y="151341"/>
                </a:lnTo>
                <a:lnTo>
                  <a:pt x="6680754" y="154069"/>
                </a:lnTo>
                <a:cubicBezTo>
                  <a:pt x="6674228" y="159954"/>
                  <a:pt x="6668897" y="162896"/>
                  <a:pt x="6664760" y="162896"/>
                </a:cubicBezTo>
                <a:lnTo>
                  <a:pt x="6660158" y="161839"/>
                </a:lnTo>
                <a:lnTo>
                  <a:pt x="6655022" y="164880"/>
                </a:lnTo>
                <a:cubicBezTo>
                  <a:pt x="6642821" y="164880"/>
                  <a:pt x="6634524" y="161858"/>
                  <a:pt x="6630129" y="155816"/>
                </a:cubicBezTo>
                <a:lnTo>
                  <a:pt x="6630129" y="138969"/>
                </a:lnTo>
                <a:lnTo>
                  <a:pt x="6633303" y="126851"/>
                </a:lnTo>
                <a:lnTo>
                  <a:pt x="6631187" y="115426"/>
                </a:lnTo>
                <a:lnTo>
                  <a:pt x="6633303" y="108948"/>
                </a:lnTo>
                <a:lnTo>
                  <a:pt x="6633303" y="99623"/>
                </a:lnTo>
                <a:close/>
                <a:moveTo>
                  <a:pt x="8155040" y="91107"/>
                </a:moveTo>
                <a:lnTo>
                  <a:pt x="8155040" y="93265"/>
                </a:lnTo>
                <a:lnTo>
                  <a:pt x="8156119" y="93265"/>
                </a:lnTo>
                <a:lnTo>
                  <a:pt x="8156119" y="91107"/>
                </a:lnTo>
                <a:close/>
                <a:moveTo>
                  <a:pt x="7273606" y="90162"/>
                </a:moveTo>
                <a:lnTo>
                  <a:pt x="7271448" y="92320"/>
                </a:lnTo>
                <a:lnTo>
                  <a:pt x="7272527" y="97851"/>
                </a:lnTo>
                <a:lnTo>
                  <a:pt x="7279001" y="97851"/>
                </a:lnTo>
                <a:lnTo>
                  <a:pt x="7281294" y="95693"/>
                </a:lnTo>
                <a:lnTo>
                  <a:pt x="7274685" y="90162"/>
                </a:lnTo>
                <a:close/>
                <a:moveTo>
                  <a:pt x="3744096" y="90160"/>
                </a:moveTo>
                <a:lnTo>
                  <a:pt x="3741938" y="92318"/>
                </a:lnTo>
                <a:lnTo>
                  <a:pt x="3744096" y="92318"/>
                </a:lnTo>
                <a:close/>
                <a:moveTo>
                  <a:pt x="6624709" y="90111"/>
                </a:moveTo>
                <a:lnTo>
                  <a:pt x="6624709" y="90295"/>
                </a:lnTo>
                <a:lnTo>
                  <a:pt x="6624874" y="90295"/>
                </a:lnTo>
                <a:close/>
                <a:moveTo>
                  <a:pt x="2266827" y="89791"/>
                </a:moveTo>
                <a:lnTo>
                  <a:pt x="2266827" y="94128"/>
                </a:lnTo>
                <a:lnTo>
                  <a:pt x="2269183" y="94128"/>
                </a:lnTo>
                <a:lnTo>
                  <a:pt x="2269183" y="89791"/>
                </a:lnTo>
                <a:close/>
                <a:moveTo>
                  <a:pt x="8785704" y="89758"/>
                </a:moveTo>
                <a:lnTo>
                  <a:pt x="8783546" y="91916"/>
                </a:lnTo>
                <a:lnTo>
                  <a:pt x="8783546" y="92995"/>
                </a:lnTo>
                <a:lnTo>
                  <a:pt x="8785704" y="95154"/>
                </a:lnTo>
                <a:lnTo>
                  <a:pt x="8790020" y="95154"/>
                </a:lnTo>
                <a:lnTo>
                  <a:pt x="8790020" y="92995"/>
                </a:lnTo>
                <a:lnTo>
                  <a:pt x="8786783" y="89758"/>
                </a:lnTo>
                <a:close/>
                <a:moveTo>
                  <a:pt x="3095089" y="89081"/>
                </a:moveTo>
                <a:lnTo>
                  <a:pt x="3090773" y="94476"/>
                </a:lnTo>
                <a:cubicBezTo>
                  <a:pt x="3092931" y="94476"/>
                  <a:pt x="3094010" y="95196"/>
                  <a:pt x="3094010" y="96635"/>
                </a:cubicBezTo>
                <a:lnTo>
                  <a:pt x="3092931" y="102029"/>
                </a:lnTo>
                <a:lnTo>
                  <a:pt x="3094010" y="108638"/>
                </a:lnTo>
                <a:lnTo>
                  <a:pt x="3094010" y="112954"/>
                </a:lnTo>
                <a:lnTo>
                  <a:pt x="3091852" y="117270"/>
                </a:lnTo>
                <a:lnTo>
                  <a:pt x="3092931" y="120507"/>
                </a:lnTo>
                <a:lnTo>
                  <a:pt x="3088615" y="124958"/>
                </a:lnTo>
                <a:lnTo>
                  <a:pt x="3090773" y="124958"/>
                </a:lnTo>
                <a:lnTo>
                  <a:pt x="3094010" y="119428"/>
                </a:lnTo>
                <a:lnTo>
                  <a:pt x="3092931" y="116191"/>
                </a:lnTo>
                <a:cubicBezTo>
                  <a:pt x="3094369" y="116191"/>
                  <a:pt x="3095089" y="114393"/>
                  <a:pt x="3095089" y="110796"/>
                </a:cubicBezTo>
                <a:lnTo>
                  <a:pt x="3097247" y="108638"/>
                </a:lnTo>
                <a:lnTo>
                  <a:pt x="3096168" y="103108"/>
                </a:lnTo>
                <a:lnTo>
                  <a:pt x="3096168" y="99871"/>
                </a:lnTo>
                <a:lnTo>
                  <a:pt x="3097247" y="98792"/>
                </a:lnTo>
                <a:lnTo>
                  <a:pt x="3094010" y="92318"/>
                </a:lnTo>
                <a:close/>
                <a:moveTo>
                  <a:pt x="8095560" y="88949"/>
                </a:moveTo>
                <a:lnTo>
                  <a:pt x="8094481" y="90028"/>
                </a:lnTo>
                <a:lnTo>
                  <a:pt x="8093402" y="90028"/>
                </a:lnTo>
                <a:lnTo>
                  <a:pt x="8094481" y="93265"/>
                </a:lnTo>
                <a:lnTo>
                  <a:pt x="8095560" y="93265"/>
                </a:lnTo>
                <a:close/>
                <a:moveTo>
                  <a:pt x="5142090" y="84766"/>
                </a:moveTo>
                <a:lnTo>
                  <a:pt x="5148429" y="84766"/>
                </a:lnTo>
                <a:cubicBezTo>
                  <a:pt x="5153914" y="84766"/>
                  <a:pt x="5160658" y="88318"/>
                  <a:pt x="5168660" y="95422"/>
                </a:cubicBezTo>
                <a:cubicBezTo>
                  <a:pt x="5182957" y="100906"/>
                  <a:pt x="5193567" y="112236"/>
                  <a:pt x="5200491" y="129410"/>
                </a:cubicBezTo>
                <a:cubicBezTo>
                  <a:pt x="5200491" y="135615"/>
                  <a:pt x="5202963" y="142313"/>
                  <a:pt x="5207909" y="149507"/>
                </a:cubicBezTo>
                <a:lnTo>
                  <a:pt x="5204672" y="154902"/>
                </a:lnTo>
                <a:lnTo>
                  <a:pt x="5205751" y="155981"/>
                </a:lnTo>
                <a:lnTo>
                  <a:pt x="5205751" y="156925"/>
                </a:lnTo>
                <a:lnTo>
                  <a:pt x="5204672" y="165422"/>
                </a:lnTo>
                <a:lnTo>
                  <a:pt x="5207909" y="171896"/>
                </a:lnTo>
                <a:lnTo>
                  <a:pt x="5190914" y="196309"/>
                </a:lnTo>
                <a:cubicBezTo>
                  <a:pt x="5186868" y="196668"/>
                  <a:pt x="5183676" y="197702"/>
                  <a:pt x="5181338" y="199411"/>
                </a:cubicBezTo>
                <a:lnTo>
                  <a:pt x="5177157" y="199411"/>
                </a:lnTo>
                <a:cubicBezTo>
                  <a:pt x="5168615" y="193746"/>
                  <a:pt x="5164344" y="188800"/>
                  <a:pt x="5164344" y="184574"/>
                </a:cubicBezTo>
                <a:lnTo>
                  <a:pt x="5167581" y="173919"/>
                </a:lnTo>
                <a:lnTo>
                  <a:pt x="5166502" y="163399"/>
                </a:lnTo>
                <a:lnTo>
                  <a:pt x="5169604" y="163399"/>
                </a:lnTo>
                <a:lnTo>
                  <a:pt x="5168660" y="158004"/>
                </a:lnTo>
                <a:lnTo>
                  <a:pt x="5168660" y="155981"/>
                </a:lnTo>
                <a:cubicBezTo>
                  <a:pt x="5170728" y="155981"/>
                  <a:pt x="5171762" y="153149"/>
                  <a:pt x="5171762" y="147484"/>
                </a:cubicBezTo>
                <a:lnTo>
                  <a:pt x="5170683" y="144246"/>
                </a:lnTo>
                <a:lnTo>
                  <a:pt x="5168660" y="146405"/>
                </a:lnTo>
                <a:cubicBezTo>
                  <a:pt x="5164344" y="146405"/>
                  <a:pt x="5159713" y="136828"/>
                  <a:pt x="5154768" y="117676"/>
                </a:cubicBezTo>
                <a:cubicBezTo>
                  <a:pt x="5151801" y="108684"/>
                  <a:pt x="5146496" y="99468"/>
                  <a:pt x="5138853" y="90026"/>
                </a:cubicBezTo>
                <a:lnTo>
                  <a:pt x="5138853" y="88003"/>
                </a:lnTo>
                <a:close/>
                <a:moveTo>
                  <a:pt x="5078293" y="84766"/>
                </a:moveTo>
                <a:lnTo>
                  <a:pt x="5078293" y="88003"/>
                </a:lnTo>
                <a:lnTo>
                  <a:pt x="5080451" y="88003"/>
                </a:lnTo>
                <a:lnTo>
                  <a:pt x="5082609" y="85845"/>
                </a:lnTo>
                <a:lnTo>
                  <a:pt x="5081530" y="84766"/>
                </a:lnTo>
                <a:close/>
                <a:moveTo>
                  <a:pt x="8686571" y="84363"/>
                </a:moveTo>
                <a:lnTo>
                  <a:pt x="8685492" y="85442"/>
                </a:lnTo>
                <a:lnTo>
                  <a:pt x="8685492" y="95154"/>
                </a:lnTo>
                <a:lnTo>
                  <a:pt x="8689673" y="90837"/>
                </a:lnTo>
                <a:cubicBezTo>
                  <a:pt x="8689043" y="86521"/>
                  <a:pt x="8688009" y="84363"/>
                  <a:pt x="8686571" y="84363"/>
                </a:cubicBezTo>
                <a:close/>
                <a:moveTo>
                  <a:pt x="8657438" y="84363"/>
                </a:moveTo>
                <a:lnTo>
                  <a:pt x="8655280" y="86521"/>
                </a:lnTo>
                <a:cubicBezTo>
                  <a:pt x="8656359" y="89399"/>
                  <a:pt x="8657438" y="90837"/>
                  <a:pt x="8658517" y="90837"/>
                </a:cubicBezTo>
                <a:lnTo>
                  <a:pt x="8659596" y="90837"/>
                </a:lnTo>
                <a:lnTo>
                  <a:pt x="8659596" y="86521"/>
                </a:lnTo>
                <a:close/>
                <a:moveTo>
                  <a:pt x="5761424" y="83957"/>
                </a:moveTo>
                <a:lnTo>
                  <a:pt x="5763582" y="86115"/>
                </a:lnTo>
                <a:lnTo>
                  <a:pt x="5763582" y="83957"/>
                </a:lnTo>
                <a:close/>
                <a:moveTo>
                  <a:pt x="3762304" y="83686"/>
                </a:moveTo>
                <a:lnTo>
                  <a:pt x="3761225" y="84765"/>
                </a:lnTo>
                <a:cubicBezTo>
                  <a:pt x="3762124" y="88362"/>
                  <a:pt x="3763203" y="90160"/>
                  <a:pt x="3764462" y="90160"/>
                </a:cubicBezTo>
                <a:lnTo>
                  <a:pt x="3765541" y="90160"/>
                </a:lnTo>
                <a:lnTo>
                  <a:pt x="3765541" y="86923"/>
                </a:lnTo>
                <a:close/>
                <a:moveTo>
                  <a:pt x="8102034" y="83554"/>
                </a:moveTo>
                <a:lnTo>
                  <a:pt x="8099876" y="85712"/>
                </a:lnTo>
                <a:lnTo>
                  <a:pt x="8102034" y="85712"/>
                </a:lnTo>
                <a:close/>
                <a:moveTo>
                  <a:pt x="6583953" y="82121"/>
                </a:moveTo>
                <a:lnTo>
                  <a:pt x="6582788" y="82731"/>
                </a:lnTo>
                <a:lnTo>
                  <a:pt x="6582415" y="83022"/>
                </a:lnTo>
                <a:lnTo>
                  <a:pt x="6583953" y="83022"/>
                </a:lnTo>
                <a:close/>
                <a:moveTo>
                  <a:pt x="2672406" y="81933"/>
                </a:moveTo>
                <a:lnTo>
                  <a:pt x="2672406" y="84091"/>
                </a:lnTo>
                <a:lnTo>
                  <a:pt x="2674565" y="86249"/>
                </a:lnTo>
                <a:lnTo>
                  <a:pt x="2675643" y="86249"/>
                </a:lnTo>
                <a:lnTo>
                  <a:pt x="2675643" y="84091"/>
                </a:lnTo>
                <a:lnTo>
                  <a:pt x="2673485" y="81933"/>
                </a:lnTo>
                <a:close/>
                <a:moveTo>
                  <a:pt x="6599980" y="81500"/>
                </a:moveTo>
                <a:lnTo>
                  <a:pt x="6598627" y="82095"/>
                </a:lnTo>
                <a:lnTo>
                  <a:pt x="6596914" y="82095"/>
                </a:lnTo>
                <a:lnTo>
                  <a:pt x="6596914" y="84556"/>
                </a:lnTo>
                <a:cubicBezTo>
                  <a:pt x="6596914" y="86469"/>
                  <a:pt x="6596272" y="87904"/>
                  <a:pt x="6594988" y="88860"/>
                </a:cubicBezTo>
                <a:lnTo>
                  <a:pt x="6590273" y="90031"/>
                </a:lnTo>
                <a:lnTo>
                  <a:pt x="6591491" y="93776"/>
                </a:lnTo>
                <a:lnTo>
                  <a:pt x="6589375" y="100889"/>
                </a:lnTo>
                <a:lnTo>
                  <a:pt x="6589853" y="101625"/>
                </a:lnTo>
                <a:lnTo>
                  <a:pt x="6592110" y="95580"/>
                </a:lnTo>
                <a:close/>
                <a:moveTo>
                  <a:pt x="1159767" y="80988"/>
                </a:moveTo>
                <a:cubicBezTo>
                  <a:pt x="1154193" y="80988"/>
                  <a:pt x="1147538" y="87552"/>
                  <a:pt x="1139806" y="100680"/>
                </a:cubicBezTo>
                <a:cubicBezTo>
                  <a:pt x="1135580" y="100680"/>
                  <a:pt x="1132253" y="104636"/>
                  <a:pt x="1129826" y="112549"/>
                </a:cubicBezTo>
                <a:cubicBezTo>
                  <a:pt x="1124700" y="115786"/>
                  <a:pt x="1122137" y="119383"/>
                  <a:pt x="1122137" y="123339"/>
                </a:cubicBezTo>
                <a:lnTo>
                  <a:pt x="1122137" y="125767"/>
                </a:lnTo>
                <a:cubicBezTo>
                  <a:pt x="1127802" y="125767"/>
                  <a:pt x="1133692" y="118124"/>
                  <a:pt x="1139806" y="102838"/>
                </a:cubicBezTo>
                <a:lnTo>
                  <a:pt x="1144257" y="101759"/>
                </a:lnTo>
                <a:cubicBezTo>
                  <a:pt x="1149922" y="104636"/>
                  <a:pt x="1156171" y="109312"/>
                  <a:pt x="1163005" y="115786"/>
                </a:cubicBezTo>
                <a:lnTo>
                  <a:pt x="1164084" y="115786"/>
                </a:lnTo>
                <a:lnTo>
                  <a:pt x="1163005" y="108233"/>
                </a:lnTo>
                <a:lnTo>
                  <a:pt x="1164084" y="101759"/>
                </a:lnTo>
                <a:cubicBezTo>
                  <a:pt x="1163005" y="87912"/>
                  <a:pt x="1161565" y="80988"/>
                  <a:pt x="1159767" y="80988"/>
                </a:cubicBezTo>
                <a:close/>
                <a:moveTo>
                  <a:pt x="5756029" y="80720"/>
                </a:moveTo>
                <a:lnTo>
                  <a:pt x="5756029" y="81799"/>
                </a:lnTo>
                <a:lnTo>
                  <a:pt x="5758187" y="81799"/>
                </a:lnTo>
                <a:lnTo>
                  <a:pt x="5758187" y="80720"/>
                </a:lnTo>
                <a:close/>
                <a:moveTo>
                  <a:pt x="4224487" y="80615"/>
                </a:moveTo>
                <a:lnTo>
                  <a:pt x="4219266" y="84111"/>
                </a:lnTo>
                <a:cubicBezTo>
                  <a:pt x="4216958" y="84970"/>
                  <a:pt x="4214267" y="85400"/>
                  <a:pt x="4211194" y="85400"/>
                </a:cubicBezTo>
                <a:lnTo>
                  <a:pt x="4207106" y="83306"/>
                </a:lnTo>
                <a:lnTo>
                  <a:pt x="4221097" y="97727"/>
                </a:lnTo>
                <a:cubicBezTo>
                  <a:pt x="4223161" y="97727"/>
                  <a:pt x="4224916" y="98276"/>
                  <a:pt x="4226360" y="99375"/>
                </a:cubicBezTo>
                <a:lnTo>
                  <a:pt x="4227511" y="101049"/>
                </a:lnTo>
                <a:lnTo>
                  <a:pt x="4227275" y="99779"/>
                </a:lnTo>
                <a:lnTo>
                  <a:pt x="4227275" y="93069"/>
                </a:lnTo>
                <a:lnTo>
                  <a:pt x="4230999" y="89620"/>
                </a:lnTo>
                <a:close/>
                <a:moveTo>
                  <a:pt x="8235021" y="80317"/>
                </a:moveTo>
                <a:cubicBezTo>
                  <a:pt x="8234302" y="90387"/>
                  <a:pt x="8231784" y="95423"/>
                  <a:pt x="8227468" y="95423"/>
                </a:cubicBezTo>
                <a:lnTo>
                  <a:pt x="8223152" y="101897"/>
                </a:lnTo>
                <a:lnTo>
                  <a:pt x="8223152" y="102976"/>
                </a:lnTo>
                <a:lnTo>
                  <a:pt x="8230705" y="130086"/>
                </a:lnTo>
                <a:cubicBezTo>
                  <a:pt x="8235741" y="135661"/>
                  <a:pt x="8238258" y="141776"/>
                  <a:pt x="8238258" y="148430"/>
                </a:cubicBezTo>
                <a:cubicBezTo>
                  <a:pt x="8238258" y="154185"/>
                  <a:pt x="8239338" y="157062"/>
                  <a:pt x="8241496" y="157062"/>
                </a:cubicBezTo>
                <a:cubicBezTo>
                  <a:pt x="8244013" y="157062"/>
                  <a:pt x="8246171" y="149149"/>
                  <a:pt x="8247970" y="133324"/>
                </a:cubicBezTo>
                <a:cubicBezTo>
                  <a:pt x="8249768" y="133324"/>
                  <a:pt x="8253005" y="124332"/>
                  <a:pt x="8257680" y="106348"/>
                </a:cubicBezTo>
                <a:lnTo>
                  <a:pt x="8257680" y="99739"/>
                </a:lnTo>
                <a:cubicBezTo>
                  <a:pt x="8255522" y="97042"/>
                  <a:pt x="8254444" y="93804"/>
                  <a:pt x="8254444" y="90028"/>
                </a:cubicBezTo>
                <a:lnTo>
                  <a:pt x="8254444" y="81396"/>
                </a:lnTo>
                <a:lnTo>
                  <a:pt x="8245812" y="83554"/>
                </a:lnTo>
                <a:lnTo>
                  <a:pt x="8242574" y="83554"/>
                </a:lnTo>
                <a:close/>
                <a:moveTo>
                  <a:pt x="3065686" y="80314"/>
                </a:moveTo>
                <a:lnTo>
                  <a:pt x="3065686" y="81393"/>
                </a:lnTo>
                <a:lnTo>
                  <a:pt x="3067844" y="81393"/>
                </a:lnTo>
                <a:lnTo>
                  <a:pt x="3067844" y="80314"/>
                </a:lnTo>
                <a:close/>
                <a:moveTo>
                  <a:pt x="5238660" y="80045"/>
                </a:moveTo>
                <a:lnTo>
                  <a:pt x="5248237" y="88542"/>
                </a:lnTo>
                <a:cubicBezTo>
                  <a:pt x="5259386" y="88542"/>
                  <a:pt x="5269682" y="94927"/>
                  <a:pt x="5279123" y="107695"/>
                </a:cubicBezTo>
                <a:lnTo>
                  <a:pt x="5280067" y="110797"/>
                </a:lnTo>
                <a:lnTo>
                  <a:pt x="5281146" y="109718"/>
                </a:lnTo>
                <a:lnTo>
                  <a:pt x="5283304" y="109718"/>
                </a:lnTo>
                <a:lnTo>
                  <a:pt x="5285462" y="114034"/>
                </a:lnTo>
                <a:lnTo>
                  <a:pt x="5285462" y="119294"/>
                </a:lnTo>
                <a:cubicBezTo>
                  <a:pt x="5285462" y="121452"/>
                  <a:pt x="5281551" y="122532"/>
                  <a:pt x="5273728" y="122532"/>
                </a:cubicBezTo>
                <a:cubicBezTo>
                  <a:pt x="5270221" y="148697"/>
                  <a:pt x="5266355" y="161780"/>
                  <a:pt x="5262129" y="161780"/>
                </a:cubicBezTo>
                <a:cubicBezTo>
                  <a:pt x="5261410" y="166007"/>
                  <a:pt x="5259611" y="168120"/>
                  <a:pt x="5256734" y="168120"/>
                </a:cubicBezTo>
                <a:lnTo>
                  <a:pt x="5256734" y="171356"/>
                </a:lnTo>
                <a:lnTo>
                  <a:pt x="5255655" y="176617"/>
                </a:lnTo>
                <a:lnTo>
                  <a:pt x="5258892" y="179853"/>
                </a:lnTo>
                <a:lnTo>
                  <a:pt x="5258892" y="180933"/>
                </a:lnTo>
                <a:cubicBezTo>
                  <a:pt x="5258892" y="186058"/>
                  <a:pt x="5253946" y="191723"/>
                  <a:pt x="5244055" y="197927"/>
                </a:cubicBezTo>
                <a:cubicBezTo>
                  <a:pt x="5244055" y="206739"/>
                  <a:pt x="5237312" y="218068"/>
                  <a:pt x="5223824" y="231916"/>
                </a:cubicBezTo>
                <a:cubicBezTo>
                  <a:pt x="5223824" y="234433"/>
                  <a:pt x="5222071" y="237985"/>
                  <a:pt x="5218564" y="242571"/>
                </a:cubicBezTo>
                <a:lnTo>
                  <a:pt x="5218564" y="243650"/>
                </a:lnTo>
                <a:lnTo>
                  <a:pt x="5228140" y="248910"/>
                </a:lnTo>
                <a:lnTo>
                  <a:pt x="5233400" y="248910"/>
                </a:lnTo>
                <a:cubicBezTo>
                  <a:pt x="5243111" y="248910"/>
                  <a:pt x="5250889" y="243605"/>
                  <a:pt x="5256734" y="232995"/>
                </a:cubicBezTo>
                <a:lnTo>
                  <a:pt x="5259971" y="230837"/>
                </a:lnTo>
                <a:lnTo>
                  <a:pt x="5262129" y="230837"/>
                </a:lnTo>
                <a:cubicBezTo>
                  <a:pt x="5270401" y="232635"/>
                  <a:pt x="5276740" y="236906"/>
                  <a:pt x="5281146" y="243650"/>
                </a:cubicBezTo>
                <a:cubicBezTo>
                  <a:pt x="5285103" y="243650"/>
                  <a:pt x="5287935" y="246168"/>
                  <a:pt x="5289643" y="251203"/>
                </a:cubicBezTo>
                <a:cubicBezTo>
                  <a:pt x="5286676" y="253181"/>
                  <a:pt x="5281731" y="254170"/>
                  <a:pt x="5274807" y="254170"/>
                </a:cubicBezTo>
                <a:lnTo>
                  <a:pt x="5266310" y="250933"/>
                </a:lnTo>
                <a:lnTo>
                  <a:pt x="5259971" y="253091"/>
                </a:lnTo>
                <a:lnTo>
                  <a:pt x="5258892" y="253091"/>
                </a:lnTo>
                <a:lnTo>
                  <a:pt x="5254576" y="251203"/>
                </a:lnTo>
                <a:lnTo>
                  <a:pt x="5248237" y="254170"/>
                </a:lnTo>
                <a:lnTo>
                  <a:pt x="5241897" y="253091"/>
                </a:lnTo>
                <a:cubicBezTo>
                  <a:pt x="5232816" y="253091"/>
                  <a:pt x="5224678" y="254485"/>
                  <a:pt x="5217485" y="257272"/>
                </a:cubicBezTo>
                <a:lnTo>
                  <a:pt x="5216406" y="257272"/>
                </a:lnTo>
                <a:lnTo>
                  <a:pt x="5213169" y="254170"/>
                </a:lnTo>
                <a:lnTo>
                  <a:pt x="5213169" y="252012"/>
                </a:lnTo>
                <a:lnTo>
                  <a:pt x="5215327" y="250124"/>
                </a:lnTo>
                <a:lnTo>
                  <a:pt x="5215327" y="247022"/>
                </a:lnTo>
                <a:lnTo>
                  <a:pt x="5213169" y="244864"/>
                </a:lnTo>
                <a:cubicBezTo>
                  <a:pt x="5213169" y="251068"/>
                  <a:pt x="5210337" y="254170"/>
                  <a:pt x="5204672" y="254170"/>
                </a:cubicBezTo>
                <a:cubicBezTo>
                  <a:pt x="5198288" y="253271"/>
                  <a:pt x="5195096" y="251563"/>
                  <a:pt x="5195096" y="249045"/>
                </a:cubicBezTo>
                <a:cubicBezTo>
                  <a:pt x="5184485" y="252462"/>
                  <a:pt x="5177427" y="254170"/>
                  <a:pt x="5173920" y="254170"/>
                </a:cubicBezTo>
                <a:lnTo>
                  <a:pt x="5162186" y="253091"/>
                </a:lnTo>
                <a:cubicBezTo>
                  <a:pt x="5145192" y="253810"/>
                  <a:pt x="5134941" y="254845"/>
                  <a:pt x="5131434" y="256193"/>
                </a:cubicBezTo>
                <a:cubicBezTo>
                  <a:pt x="5131434" y="254665"/>
                  <a:pt x="5128962" y="253271"/>
                  <a:pt x="5124016" y="252012"/>
                </a:cubicBezTo>
                <a:lnTo>
                  <a:pt x="5120779" y="253091"/>
                </a:lnTo>
                <a:lnTo>
                  <a:pt x="5120779" y="252012"/>
                </a:lnTo>
                <a:lnTo>
                  <a:pt x="5114440" y="254170"/>
                </a:lnTo>
                <a:cubicBezTo>
                  <a:pt x="5100953" y="254170"/>
                  <a:pt x="5094209" y="252821"/>
                  <a:pt x="5094209" y="250124"/>
                </a:cubicBezTo>
                <a:lnTo>
                  <a:pt x="5094209" y="249045"/>
                </a:lnTo>
                <a:lnTo>
                  <a:pt x="5091107" y="249045"/>
                </a:lnTo>
                <a:cubicBezTo>
                  <a:pt x="5091107" y="251742"/>
                  <a:pt x="5088949" y="253091"/>
                  <a:pt x="5084633" y="253091"/>
                </a:cubicBezTo>
                <a:lnTo>
                  <a:pt x="5082609" y="253091"/>
                </a:lnTo>
                <a:cubicBezTo>
                  <a:pt x="5080451" y="253091"/>
                  <a:pt x="5079013" y="250259"/>
                  <a:pt x="5078293" y="244594"/>
                </a:cubicBezTo>
                <a:lnTo>
                  <a:pt x="5079372" y="243650"/>
                </a:lnTo>
                <a:lnTo>
                  <a:pt x="5083688" y="243650"/>
                </a:lnTo>
                <a:cubicBezTo>
                  <a:pt x="5086296" y="246078"/>
                  <a:pt x="5089803" y="247471"/>
                  <a:pt x="5094209" y="247831"/>
                </a:cubicBezTo>
                <a:cubicBezTo>
                  <a:pt x="5098615" y="247471"/>
                  <a:pt x="5102166" y="246078"/>
                  <a:pt x="5104864" y="243650"/>
                </a:cubicBezTo>
                <a:lnTo>
                  <a:pt x="5115519" y="243650"/>
                </a:lnTo>
                <a:lnTo>
                  <a:pt x="5117677" y="245673"/>
                </a:lnTo>
                <a:lnTo>
                  <a:pt x="5118621" y="244594"/>
                </a:lnTo>
                <a:lnTo>
                  <a:pt x="5124016" y="245673"/>
                </a:lnTo>
                <a:lnTo>
                  <a:pt x="5131434" y="243650"/>
                </a:lnTo>
                <a:cubicBezTo>
                  <a:pt x="5135840" y="243650"/>
                  <a:pt x="5142224" y="245044"/>
                  <a:pt x="5150587" y="247831"/>
                </a:cubicBezTo>
                <a:cubicBezTo>
                  <a:pt x="5153554" y="245044"/>
                  <a:pt x="5156386" y="243650"/>
                  <a:pt x="5159084" y="243650"/>
                </a:cubicBezTo>
                <a:lnTo>
                  <a:pt x="5167581" y="243650"/>
                </a:lnTo>
                <a:cubicBezTo>
                  <a:pt x="5175853" y="247157"/>
                  <a:pt x="5182552" y="248910"/>
                  <a:pt x="5187677" y="248910"/>
                </a:cubicBezTo>
                <a:lnTo>
                  <a:pt x="5189835" y="246752"/>
                </a:lnTo>
                <a:lnTo>
                  <a:pt x="5187677" y="240413"/>
                </a:lnTo>
                <a:lnTo>
                  <a:pt x="5187677" y="239334"/>
                </a:lnTo>
                <a:lnTo>
                  <a:pt x="5202649" y="217079"/>
                </a:lnTo>
                <a:lnTo>
                  <a:pt x="5201570" y="212763"/>
                </a:lnTo>
                <a:cubicBezTo>
                  <a:pt x="5202918" y="202872"/>
                  <a:pt x="5205391" y="197927"/>
                  <a:pt x="5208988" y="197927"/>
                </a:cubicBezTo>
                <a:lnTo>
                  <a:pt x="5214248" y="199006"/>
                </a:lnTo>
                <a:lnTo>
                  <a:pt x="5215327" y="197927"/>
                </a:lnTo>
                <a:lnTo>
                  <a:pt x="5215327" y="195769"/>
                </a:lnTo>
                <a:lnTo>
                  <a:pt x="5212090" y="191588"/>
                </a:lnTo>
                <a:lnTo>
                  <a:pt x="5212090" y="188351"/>
                </a:lnTo>
                <a:lnTo>
                  <a:pt x="5223824" y="140605"/>
                </a:lnTo>
                <a:lnTo>
                  <a:pt x="5225982" y="136289"/>
                </a:lnTo>
                <a:lnTo>
                  <a:pt x="5228140" y="136289"/>
                </a:lnTo>
                <a:lnTo>
                  <a:pt x="5227061" y="133187"/>
                </a:lnTo>
                <a:cubicBezTo>
                  <a:pt x="5228410" y="129590"/>
                  <a:pt x="5230523" y="127791"/>
                  <a:pt x="5233400" y="127791"/>
                </a:cubicBezTo>
                <a:lnTo>
                  <a:pt x="5233400" y="124690"/>
                </a:lnTo>
                <a:lnTo>
                  <a:pt x="5230163" y="120373"/>
                </a:lnTo>
                <a:lnTo>
                  <a:pt x="5230163" y="119294"/>
                </a:lnTo>
                <a:cubicBezTo>
                  <a:pt x="5232861" y="116687"/>
                  <a:pt x="5235019" y="111382"/>
                  <a:pt x="5236637" y="103379"/>
                </a:cubicBezTo>
                <a:cubicBezTo>
                  <a:pt x="5233760" y="96455"/>
                  <a:pt x="5232321" y="91150"/>
                  <a:pt x="5232321" y="87463"/>
                </a:cubicBezTo>
                <a:cubicBezTo>
                  <a:pt x="5232681" y="82518"/>
                  <a:pt x="5234794" y="80045"/>
                  <a:pt x="5238660" y="80045"/>
                </a:cubicBezTo>
                <a:close/>
                <a:moveTo>
                  <a:pt x="3145128" y="79235"/>
                </a:moveTo>
                <a:lnTo>
                  <a:pt x="3145128" y="80314"/>
                </a:lnTo>
                <a:lnTo>
                  <a:pt x="3147286" y="80314"/>
                </a:lnTo>
                <a:lnTo>
                  <a:pt x="3147286" y="79235"/>
                </a:lnTo>
                <a:close/>
                <a:moveTo>
                  <a:pt x="7718867" y="78294"/>
                </a:moveTo>
                <a:lnTo>
                  <a:pt x="7718867" y="81531"/>
                </a:lnTo>
                <a:lnTo>
                  <a:pt x="7721025" y="81531"/>
                </a:lnTo>
                <a:lnTo>
                  <a:pt x="7721025" y="78294"/>
                </a:lnTo>
                <a:close/>
                <a:moveTo>
                  <a:pt x="7277922" y="78158"/>
                </a:moveTo>
                <a:lnTo>
                  <a:pt x="7277922" y="81395"/>
                </a:lnTo>
                <a:lnTo>
                  <a:pt x="7279001" y="81395"/>
                </a:lnTo>
                <a:lnTo>
                  <a:pt x="7279001" y="78158"/>
                </a:lnTo>
                <a:close/>
                <a:moveTo>
                  <a:pt x="4143857" y="78127"/>
                </a:moveTo>
                <a:lnTo>
                  <a:pt x="4120684" y="85400"/>
                </a:lnTo>
                <a:cubicBezTo>
                  <a:pt x="4116785" y="81962"/>
                  <a:pt x="4114336" y="80243"/>
                  <a:pt x="4113337" y="80243"/>
                </a:cubicBezTo>
                <a:lnTo>
                  <a:pt x="4101575" y="81301"/>
                </a:lnTo>
                <a:lnTo>
                  <a:pt x="4100276" y="80065"/>
                </a:lnTo>
                <a:lnTo>
                  <a:pt x="4100166" y="80738"/>
                </a:lnTo>
                <a:lnTo>
                  <a:pt x="4102282" y="82705"/>
                </a:lnTo>
                <a:lnTo>
                  <a:pt x="4102282" y="96172"/>
                </a:lnTo>
                <a:lnTo>
                  <a:pt x="4098183" y="100970"/>
                </a:lnTo>
                <a:lnTo>
                  <a:pt x="4099241" y="103619"/>
                </a:lnTo>
                <a:lnTo>
                  <a:pt x="4098183" y="104074"/>
                </a:lnTo>
                <a:lnTo>
                  <a:pt x="4097784" y="104074"/>
                </a:lnTo>
                <a:cubicBezTo>
                  <a:pt x="4100782" y="107852"/>
                  <a:pt x="4102282" y="111528"/>
                  <a:pt x="4102282" y="115102"/>
                </a:cubicBezTo>
                <a:lnTo>
                  <a:pt x="4102282" y="132034"/>
                </a:lnTo>
                <a:lnTo>
                  <a:pt x="4103340" y="143738"/>
                </a:lnTo>
                <a:lnTo>
                  <a:pt x="4096067" y="159567"/>
                </a:lnTo>
                <a:lnTo>
                  <a:pt x="4098899" y="161209"/>
                </a:lnTo>
                <a:lnTo>
                  <a:pt x="4099628" y="159938"/>
                </a:lnTo>
                <a:lnTo>
                  <a:pt x="4104157" y="158581"/>
                </a:lnTo>
                <a:lnTo>
                  <a:pt x="4104157" y="156678"/>
                </a:lnTo>
                <a:lnTo>
                  <a:pt x="4109316" y="152446"/>
                </a:lnTo>
                <a:cubicBezTo>
                  <a:pt x="4109316" y="147773"/>
                  <a:pt x="4113690" y="144874"/>
                  <a:pt x="4122437" y="143747"/>
                </a:cubicBezTo>
                <a:lnTo>
                  <a:pt x="4122968" y="144430"/>
                </a:lnTo>
                <a:lnTo>
                  <a:pt x="4124448" y="140260"/>
                </a:lnTo>
                <a:cubicBezTo>
                  <a:pt x="4127473" y="135358"/>
                  <a:pt x="4135032" y="128530"/>
                  <a:pt x="4147128" y="119777"/>
                </a:cubicBezTo>
                <a:lnTo>
                  <a:pt x="4147931" y="117088"/>
                </a:lnTo>
                <a:lnTo>
                  <a:pt x="4145815" y="115225"/>
                </a:lnTo>
                <a:lnTo>
                  <a:pt x="4145815" y="94153"/>
                </a:lnTo>
                <a:lnTo>
                  <a:pt x="4152162" y="90376"/>
                </a:lnTo>
                <a:cubicBezTo>
                  <a:pt x="4147313" y="89447"/>
                  <a:pt x="4144887" y="86889"/>
                  <a:pt x="4144887" y="82702"/>
                </a:cubicBezTo>
                <a:cubicBezTo>
                  <a:pt x="4144887" y="79652"/>
                  <a:pt x="4144544" y="78127"/>
                  <a:pt x="4143857" y="78127"/>
                </a:cubicBezTo>
                <a:close/>
                <a:moveTo>
                  <a:pt x="8723122" y="77889"/>
                </a:moveTo>
                <a:cubicBezTo>
                  <a:pt x="8720424" y="77889"/>
                  <a:pt x="8718626" y="82205"/>
                  <a:pt x="8717727" y="90837"/>
                </a:cubicBezTo>
                <a:lnTo>
                  <a:pt x="8716648" y="91916"/>
                </a:lnTo>
                <a:cubicBezTo>
                  <a:pt x="8718087" y="95873"/>
                  <a:pt x="8718806" y="101988"/>
                  <a:pt x="8718806" y="110260"/>
                </a:cubicBezTo>
                <a:lnTo>
                  <a:pt x="8723122" y="114576"/>
                </a:lnTo>
                <a:lnTo>
                  <a:pt x="8724201" y="114576"/>
                </a:lnTo>
                <a:lnTo>
                  <a:pt x="8724201" y="111339"/>
                </a:lnTo>
                <a:lnTo>
                  <a:pt x="8728517" y="97312"/>
                </a:lnTo>
                <a:lnTo>
                  <a:pt x="8726359" y="90837"/>
                </a:lnTo>
                <a:lnTo>
                  <a:pt x="8727438" y="87600"/>
                </a:lnTo>
                <a:cubicBezTo>
                  <a:pt x="8725460" y="81126"/>
                  <a:pt x="8724021" y="77889"/>
                  <a:pt x="8723122" y="77889"/>
                </a:cubicBezTo>
                <a:close/>
                <a:moveTo>
                  <a:pt x="6254245" y="77618"/>
                </a:moveTo>
                <a:cubicBezTo>
                  <a:pt x="6249120" y="80406"/>
                  <a:pt x="6245118" y="83598"/>
                  <a:pt x="6242241" y="87194"/>
                </a:cubicBezTo>
                <a:lnTo>
                  <a:pt x="6236711" y="86115"/>
                </a:lnTo>
                <a:lnTo>
                  <a:pt x="6235632" y="87194"/>
                </a:lnTo>
                <a:lnTo>
                  <a:pt x="6235632" y="91510"/>
                </a:lnTo>
                <a:cubicBezTo>
                  <a:pt x="6238779" y="91510"/>
                  <a:pt x="6241701" y="92949"/>
                  <a:pt x="6244399" y="95827"/>
                </a:cubicBezTo>
                <a:lnTo>
                  <a:pt x="6248715" y="96906"/>
                </a:lnTo>
                <a:lnTo>
                  <a:pt x="6249929" y="96906"/>
                </a:lnTo>
                <a:cubicBezTo>
                  <a:pt x="6249929" y="93129"/>
                  <a:pt x="6253166" y="88453"/>
                  <a:pt x="6259640" y="82878"/>
                </a:cubicBezTo>
                <a:lnTo>
                  <a:pt x="6259640" y="81799"/>
                </a:lnTo>
                <a:lnTo>
                  <a:pt x="6256403" y="77618"/>
                </a:lnTo>
                <a:close/>
                <a:moveTo>
                  <a:pt x="3178847" y="77077"/>
                </a:moveTo>
                <a:cubicBezTo>
                  <a:pt x="3177588" y="77077"/>
                  <a:pt x="3176149" y="79235"/>
                  <a:pt x="3174531" y="83551"/>
                </a:cubicBezTo>
                <a:cubicBezTo>
                  <a:pt x="3175430" y="92993"/>
                  <a:pt x="3176509" y="98433"/>
                  <a:pt x="3177768" y="99871"/>
                </a:cubicBezTo>
                <a:lnTo>
                  <a:pt x="3175610" y="115112"/>
                </a:lnTo>
                <a:lnTo>
                  <a:pt x="3176689" y="124958"/>
                </a:lnTo>
                <a:lnTo>
                  <a:pt x="3172238" y="134669"/>
                </a:lnTo>
                <a:cubicBezTo>
                  <a:pt x="3175205" y="141953"/>
                  <a:pt x="3176689" y="148112"/>
                  <a:pt x="3176689" y="153148"/>
                </a:cubicBezTo>
                <a:lnTo>
                  <a:pt x="3174531" y="156385"/>
                </a:lnTo>
                <a:lnTo>
                  <a:pt x="3176689" y="156385"/>
                </a:lnTo>
                <a:lnTo>
                  <a:pt x="3177768" y="157598"/>
                </a:lnTo>
                <a:lnTo>
                  <a:pt x="3178847" y="156385"/>
                </a:lnTo>
                <a:lnTo>
                  <a:pt x="3181005" y="152069"/>
                </a:lnTo>
                <a:lnTo>
                  <a:pt x="3179926" y="148831"/>
                </a:lnTo>
                <a:lnTo>
                  <a:pt x="3184242" y="135748"/>
                </a:lnTo>
                <a:cubicBezTo>
                  <a:pt x="3187838" y="135748"/>
                  <a:pt x="3189637" y="134669"/>
                  <a:pt x="3189637" y="132511"/>
                </a:cubicBezTo>
                <a:lnTo>
                  <a:pt x="3189637" y="131432"/>
                </a:lnTo>
                <a:cubicBezTo>
                  <a:pt x="3184601" y="128735"/>
                  <a:pt x="3182084" y="125453"/>
                  <a:pt x="3182084" y="121586"/>
                </a:cubicBezTo>
                <a:lnTo>
                  <a:pt x="3181005" y="112954"/>
                </a:lnTo>
                <a:lnTo>
                  <a:pt x="3186400" y="98792"/>
                </a:lnTo>
                <a:lnTo>
                  <a:pt x="3186400" y="96635"/>
                </a:lnTo>
                <a:cubicBezTo>
                  <a:pt x="3182623" y="92138"/>
                  <a:pt x="3180465" y="85619"/>
                  <a:pt x="3179926" y="77077"/>
                </a:cubicBezTo>
                <a:close/>
                <a:moveTo>
                  <a:pt x="2746722" y="76538"/>
                </a:moveTo>
                <a:lnTo>
                  <a:pt x="2743487" y="79775"/>
                </a:lnTo>
                <a:cubicBezTo>
                  <a:pt x="2743665" y="81393"/>
                  <a:pt x="2745823" y="83551"/>
                  <a:pt x="2749959" y="86249"/>
                </a:cubicBezTo>
                <a:lnTo>
                  <a:pt x="2754275" y="86249"/>
                </a:lnTo>
                <a:lnTo>
                  <a:pt x="2756433" y="84091"/>
                </a:lnTo>
                <a:lnTo>
                  <a:pt x="2756433" y="83012"/>
                </a:lnTo>
                <a:lnTo>
                  <a:pt x="2748880" y="78696"/>
                </a:lnTo>
                <a:close/>
                <a:moveTo>
                  <a:pt x="3652785" y="76268"/>
                </a:moveTo>
                <a:lnTo>
                  <a:pt x="3652785" y="78426"/>
                </a:lnTo>
                <a:lnTo>
                  <a:pt x="3653864" y="78426"/>
                </a:lnTo>
                <a:lnTo>
                  <a:pt x="3656022" y="76268"/>
                </a:lnTo>
                <a:close/>
                <a:moveTo>
                  <a:pt x="7154241" y="76000"/>
                </a:moveTo>
                <a:lnTo>
                  <a:pt x="7153162" y="77079"/>
                </a:lnTo>
                <a:lnTo>
                  <a:pt x="7153162" y="81395"/>
                </a:lnTo>
                <a:lnTo>
                  <a:pt x="7155320" y="81395"/>
                </a:lnTo>
                <a:lnTo>
                  <a:pt x="7156399" y="77079"/>
                </a:lnTo>
                <a:lnTo>
                  <a:pt x="7155320" y="76000"/>
                </a:lnTo>
                <a:close/>
                <a:moveTo>
                  <a:pt x="2256429" y="75996"/>
                </a:moveTo>
                <a:lnTo>
                  <a:pt x="2255714" y="78729"/>
                </a:lnTo>
                <a:lnTo>
                  <a:pt x="2256043" y="78549"/>
                </a:lnTo>
                <a:cubicBezTo>
                  <a:pt x="2257385" y="78108"/>
                  <a:pt x="2259065" y="77778"/>
                  <a:pt x="2261077" y="77557"/>
                </a:cubicBezTo>
                <a:lnTo>
                  <a:pt x="2261912" y="77518"/>
                </a:lnTo>
                <a:lnTo>
                  <a:pt x="2261721" y="77332"/>
                </a:lnTo>
                <a:lnTo>
                  <a:pt x="2257765" y="77332"/>
                </a:lnTo>
                <a:close/>
                <a:moveTo>
                  <a:pt x="3554057" y="75189"/>
                </a:moveTo>
                <a:cubicBezTo>
                  <a:pt x="3559721" y="76448"/>
                  <a:pt x="3562554" y="77887"/>
                  <a:pt x="3562554" y="79505"/>
                </a:cubicBezTo>
                <a:lnTo>
                  <a:pt x="3562554" y="81528"/>
                </a:lnTo>
                <a:cubicBezTo>
                  <a:pt x="3560036" y="85305"/>
                  <a:pt x="3557203" y="87823"/>
                  <a:pt x="3554057" y="89081"/>
                </a:cubicBezTo>
                <a:cubicBezTo>
                  <a:pt x="3550280" y="89081"/>
                  <a:pt x="3547043" y="86923"/>
                  <a:pt x="3544345" y="82607"/>
                </a:cubicBezTo>
                <a:lnTo>
                  <a:pt x="3544345" y="81528"/>
                </a:lnTo>
                <a:cubicBezTo>
                  <a:pt x="3547402" y="77302"/>
                  <a:pt x="3550639" y="75189"/>
                  <a:pt x="3554057" y="75189"/>
                </a:cubicBezTo>
                <a:close/>
                <a:moveTo>
                  <a:pt x="4204397" y="74954"/>
                </a:moveTo>
                <a:lnTo>
                  <a:pt x="4195270" y="81301"/>
                </a:lnTo>
                <a:lnTo>
                  <a:pt x="4191148" y="81301"/>
                </a:lnTo>
                <a:lnTo>
                  <a:pt x="4191148" y="82797"/>
                </a:lnTo>
                <a:lnTo>
                  <a:pt x="4191506" y="83179"/>
                </a:lnTo>
                <a:lnTo>
                  <a:pt x="4206859" y="83179"/>
                </a:lnTo>
                <a:lnTo>
                  <a:pt x="4206096" y="82788"/>
                </a:lnTo>
                <a:cubicBezTo>
                  <a:pt x="4204963" y="81047"/>
                  <a:pt x="4204397" y="78436"/>
                  <a:pt x="4204397" y="74954"/>
                </a:cubicBezTo>
                <a:close/>
                <a:moveTo>
                  <a:pt x="3150523" y="74919"/>
                </a:moveTo>
                <a:lnTo>
                  <a:pt x="3150523" y="77077"/>
                </a:lnTo>
                <a:lnTo>
                  <a:pt x="3151602" y="77077"/>
                </a:lnTo>
                <a:lnTo>
                  <a:pt x="3151602" y="74919"/>
                </a:lnTo>
                <a:close/>
                <a:moveTo>
                  <a:pt x="8763045" y="74652"/>
                </a:moveTo>
                <a:cubicBezTo>
                  <a:pt x="8761606" y="74652"/>
                  <a:pt x="8759448" y="80767"/>
                  <a:pt x="8756571" y="92995"/>
                </a:cubicBezTo>
                <a:lnTo>
                  <a:pt x="8757650" y="115655"/>
                </a:lnTo>
                <a:lnTo>
                  <a:pt x="8758729" y="116734"/>
                </a:lnTo>
                <a:cubicBezTo>
                  <a:pt x="8762685" y="113856"/>
                  <a:pt x="8765922" y="112418"/>
                  <a:pt x="8768440" y="112418"/>
                </a:cubicBezTo>
                <a:lnTo>
                  <a:pt x="8768440" y="107023"/>
                </a:lnTo>
                <a:cubicBezTo>
                  <a:pt x="8765023" y="107023"/>
                  <a:pt x="8762865" y="104146"/>
                  <a:pt x="8761966" y="98391"/>
                </a:cubicBezTo>
                <a:lnTo>
                  <a:pt x="8761966" y="96233"/>
                </a:lnTo>
                <a:lnTo>
                  <a:pt x="8763045" y="96233"/>
                </a:lnTo>
                <a:lnTo>
                  <a:pt x="8761966" y="90837"/>
                </a:lnTo>
                <a:lnTo>
                  <a:pt x="8761966" y="82205"/>
                </a:lnTo>
                <a:lnTo>
                  <a:pt x="8766282" y="76810"/>
                </a:lnTo>
                <a:close/>
                <a:moveTo>
                  <a:pt x="7583047" y="73978"/>
                </a:moveTo>
                <a:lnTo>
                  <a:pt x="7583047" y="75056"/>
                </a:lnTo>
                <a:lnTo>
                  <a:pt x="7586284" y="75056"/>
                </a:lnTo>
                <a:lnTo>
                  <a:pt x="7586284" y="73978"/>
                </a:lnTo>
                <a:close/>
                <a:moveTo>
                  <a:pt x="8302054" y="73843"/>
                </a:moveTo>
                <a:lnTo>
                  <a:pt x="8298818" y="74922"/>
                </a:lnTo>
                <a:lnTo>
                  <a:pt x="8299896" y="76001"/>
                </a:lnTo>
                <a:lnTo>
                  <a:pt x="8299896" y="77080"/>
                </a:lnTo>
                <a:lnTo>
                  <a:pt x="8303134" y="76001"/>
                </a:lnTo>
                <a:lnTo>
                  <a:pt x="8303134" y="73843"/>
                </a:lnTo>
                <a:close/>
                <a:moveTo>
                  <a:pt x="3224435" y="73840"/>
                </a:moveTo>
                <a:lnTo>
                  <a:pt x="3223356" y="83551"/>
                </a:lnTo>
                <a:lnTo>
                  <a:pt x="3226593" y="89081"/>
                </a:lnTo>
                <a:lnTo>
                  <a:pt x="3225514" y="90160"/>
                </a:lnTo>
                <a:lnTo>
                  <a:pt x="3225514" y="91239"/>
                </a:lnTo>
                <a:cubicBezTo>
                  <a:pt x="3228121" y="102839"/>
                  <a:pt x="3231403" y="108638"/>
                  <a:pt x="3235360" y="108638"/>
                </a:cubicBezTo>
                <a:lnTo>
                  <a:pt x="3236439" y="108638"/>
                </a:lnTo>
                <a:lnTo>
                  <a:pt x="3236439" y="107559"/>
                </a:lnTo>
                <a:lnTo>
                  <a:pt x="3234281" y="104188"/>
                </a:lnTo>
                <a:lnTo>
                  <a:pt x="3234281" y="102029"/>
                </a:lnTo>
                <a:lnTo>
                  <a:pt x="3235360" y="102029"/>
                </a:lnTo>
                <a:lnTo>
                  <a:pt x="3238597" y="104188"/>
                </a:lnTo>
                <a:lnTo>
                  <a:pt x="3239676" y="104188"/>
                </a:lnTo>
                <a:lnTo>
                  <a:pt x="3239676" y="99871"/>
                </a:lnTo>
                <a:lnTo>
                  <a:pt x="3234281" y="94476"/>
                </a:lnTo>
                <a:lnTo>
                  <a:pt x="3234281" y="89081"/>
                </a:lnTo>
                <a:cubicBezTo>
                  <a:pt x="3234281" y="81079"/>
                  <a:pt x="3232482" y="77077"/>
                  <a:pt x="3228886" y="77077"/>
                </a:cubicBezTo>
                <a:cubicBezTo>
                  <a:pt x="3226638" y="77077"/>
                  <a:pt x="3225514" y="75998"/>
                  <a:pt x="3225514" y="73840"/>
                </a:cubicBezTo>
                <a:close/>
                <a:moveTo>
                  <a:pt x="5714217" y="73167"/>
                </a:moveTo>
                <a:lnTo>
                  <a:pt x="5714217" y="74246"/>
                </a:lnTo>
                <a:lnTo>
                  <a:pt x="5716375" y="74246"/>
                </a:lnTo>
                <a:lnTo>
                  <a:pt x="5716375" y="73167"/>
                </a:lnTo>
                <a:close/>
                <a:moveTo>
                  <a:pt x="2188012" y="71937"/>
                </a:moveTo>
                <a:lnTo>
                  <a:pt x="2188012" y="73100"/>
                </a:lnTo>
                <a:lnTo>
                  <a:pt x="2191425" y="72540"/>
                </a:lnTo>
                <a:close/>
                <a:moveTo>
                  <a:pt x="3245206" y="71682"/>
                </a:moveTo>
                <a:lnTo>
                  <a:pt x="3245206" y="72761"/>
                </a:lnTo>
                <a:lnTo>
                  <a:pt x="3249522" y="72761"/>
                </a:lnTo>
                <a:lnTo>
                  <a:pt x="3249522" y="71682"/>
                </a:lnTo>
                <a:close/>
                <a:moveTo>
                  <a:pt x="9201301" y="70882"/>
                </a:moveTo>
                <a:lnTo>
                  <a:pt x="9201857" y="71485"/>
                </a:lnTo>
                <a:lnTo>
                  <a:pt x="9202738" y="73103"/>
                </a:lnTo>
                <a:lnTo>
                  <a:pt x="9203155" y="73386"/>
                </a:lnTo>
                <a:lnTo>
                  <a:pt x="9203155" y="70882"/>
                </a:lnTo>
                <a:close/>
                <a:moveTo>
                  <a:pt x="6682286" y="70590"/>
                </a:moveTo>
                <a:cubicBezTo>
                  <a:pt x="6679854" y="70590"/>
                  <a:pt x="6678638" y="73262"/>
                  <a:pt x="6678638" y="78605"/>
                </a:cubicBezTo>
                <a:lnTo>
                  <a:pt x="6679696" y="90274"/>
                </a:lnTo>
                <a:lnTo>
                  <a:pt x="6675464" y="98411"/>
                </a:lnTo>
                <a:lnTo>
                  <a:pt x="6675739" y="99602"/>
                </a:lnTo>
                <a:lnTo>
                  <a:pt x="6685002" y="96272"/>
                </a:lnTo>
                <a:lnTo>
                  <a:pt x="6687126" y="96272"/>
                </a:lnTo>
                <a:lnTo>
                  <a:pt x="6686068" y="79117"/>
                </a:lnTo>
                <a:lnTo>
                  <a:pt x="6687126" y="73360"/>
                </a:lnTo>
                <a:cubicBezTo>
                  <a:pt x="6686504" y="71513"/>
                  <a:pt x="6684890" y="70590"/>
                  <a:pt x="6682286" y="70590"/>
                </a:cubicBezTo>
                <a:close/>
                <a:moveTo>
                  <a:pt x="9170228" y="70371"/>
                </a:moveTo>
                <a:lnTo>
                  <a:pt x="9161085" y="71915"/>
                </a:lnTo>
                <a:lnTo>
                  <a:pt x="9150758" y="70857"/>
                </a:lnTo>
                <a:lnTo>
                  <a:pt x="9143983" y="74161"/>
                </a:lnTo>
                <a:lnTo>
                  <a:pt x="9141399" y="71915"/>
                </a:lnTo>
                <a:cubicBezTo>
                  <a:pt x="9141399" y="79496"/>
                  <a:pt x="9134012" y="84477"/>
                  <a:pt x="9119237" y="86857"/>
                </a:cubicBezTo>
                <a:lnTo>
                  <a:pt x="9113629" y="85107"/>
                </a:lnTo>
                <a:lnTo>
                  <a:pt x="9113629" y="86857"/>
                </a:lnTo>
                <a:lnTo>
                  <a:pt x="9112572" y="86857"/>
                </a:lnTo>
                <a:lnTo>
                  <a:pt x="9121749" y="94290"/>
                </a:lnTo>
                <a:cubicBezTo>
                  <a:pt x="9129405" y="93670"/>
                  <a:pt x="9133887" y="92612"/>
                  <a:pt x="9135197" y="91116"/>
                </a:cubicBezTo>
                <a:lnTo>
                  <a:pt x="9137509" y="91116"/>
                </a:lnTo>
                <a:cubicBezTo>
                  <a:pt x="9140678" y="91116"/>
                  <a:pt x="9143851" y="92526"/>
                  <a:pt x="9147026" y="95348"/>
                </a:cubicBezTo>
                <a:lnTo>
                  <a:pt x="9156052" y="95348"/>
                </a:lnTo>
                <a:lnTo>
                  <a:pt x="9162574" y="92085"/>
                </a:lnTo>
                <a:lnTo>
                  <a:pt x="9163508" y="81348"/>
                </a:lnTo>
                <a:lnTo>
                  <a:pt x="9162450" y="78317"/>
                </a:lnTo>
                <a:cubicBezTo>
                  <a:pt x="9162450" y="75461"/>
                  <a:pt x="9163863" y="73238"/>
                  <a:pt x="9166688" y="71648"/>
                </a:cubicBezTo>
                <a:close/>
                <a:moveTo>
                  <a:pt x="5781925" y="69930"/>
                </a:moveTo>
                <a:lnTo>
                  <a:pt x="5781925" y="71009"/>
                </a:lnTo>
                <a:lnTo>
                  <a:pt x="5784083" y="73167"/>
                </a:lnTo>
                <a:lnTo>
                  <a:pt x="5784083" y="72088"/>
                </a:lnTo>
                <a:close/>
                <a:moveTo>
                  <a:pt x="9223184" y="69288"/>
                </a:moveTo>
                <a:lnTo>
                  <a:pt x="9221629" y="71319"/>
                </a:lnTo>
                <a:lnTo>
                  <a:pt x="9223218" y="70882"/>
                </a:lnTo>
                <a:cubicBezTo>
                  <a:pt x="9229062" y="73268"/>
                  <a:pt x="9231985" y="77750"/>
                  <a:pt x="9231985" y="84330"/>
                </a:cubicBezTo>
                <a:cubicBezTo>
                  <a:pt x="9228414" y="87284"/>
                  <a:pt x="9225736" y="89551"/>
                  <a:pt x="9223951" y="91132"/>
                </a:cubicBezTo>
                <a:lnTo>
                  <a:pt x="9221855" y="93231"/>
                </a:lnTo>
                <a:lnTo>
                  <a:pt x="9229831" y="93231"/>
                </a:lnTo>
                <a:lnTo>
                  <a:pt x="9240410" y="90058"/>
                </a:lnTo>
                <a:lnTo>
                  <a:pt x="9244288" y="90058"/>
                </a:lnTo>
                <a:lnTo>
                  <a:pt x="9261345" y="94290"/>
                </a:lnTo>
                <a:cubicBezTo>
                  <a:pt x="9263909" y="94290"/>
                  <a:pt x="9265831" y="93358"/>
                  <a:pt x="9267113" y="91494"/>
                </a:cubicBezTo>
                <a:lnTo>
                  <a:pt x="9268673" y="84689"/>
                </a:lnTo>
                <a:lnTo>
                  <a:pt x="9257493" y="84287"/>
                </a:lnTo>
                <a:cubicBezTo>
                  <a:pt x="9246675" y="83378"/>
                  <a:pt x="9241266" y="81108"/>
                  <a:pt x="9241266" y="77474"/>
                </a:cubicBezTo>
                <a:lnTo>
                  <a:pt x="9242457" y="71915"/>
                </a:lnTo>
                <a:lnTo>
                  <a:pt x="9243626" y="71915"/>
                </a:lnTo>
                <a:lnTo>
                  <a:pt x="9234516" y="70857"/>
                </a:lnTo>
                <a:lnTo>
                  <a:pt x="9226088" y="71915"/>
                </a:lnTo>
                <a:close/>
                <a:moveTo>
                  <a:pt x="700935" y="69254"/>
                </a:moveTo>
                <a:lnTo>
                  <a:pt x="702014" y="69254"/>
                </a:lnTo>
                <a:cubicBezTo>
                  <a:pt x="707948" y="74649"/>
                  <a:pt x="712309" y="77346"/>
                  <a:pt x="715097" y="77346"/>
                </a:cubicBezTo>
                <a:cubicBezTo>
                  <a:pt x="718693" y="82292"/>
                  <a:pt x="722650" y="84764"/>
                  <a:pt x="726966" y="84764"/>
                </a:cubicBezTo>
                <a:cubicBezTo>
                  <a:pt x="732091" y="84764"/>
                  <a:pt x="736452" y="87462"/>
                  <a:pt x="740049" y="92857"/>
                </a:cubicBezTo>
                <a:lnTo>
                  <a:pt x="740049" y="94880"/>
                </a:lnTo>
                <a:lnTo>
                  <a:pt x="738970" y="95555"/>
                </a:lnTo>
                <a:lnTo>
                  <a:pt x="738970" y="96229"/>
                </a:lnTo>
                <a:lnTo>
                  <a:pt x="730203" y="95555"/>
                </a:lnTo>
                <a:lnTo>
                  <a:pt x="717255" y="96229"/>
                </a:lnTo>
                <a:lnTo>
                  <a:pt x="710646" y="94880"/>
                </a:lnTo>
                <a:lnTo>
                  <a:pt x="702014" y="94880"/>
                </a:lnTo>
                <a:lnTo>
                  <a:pt x="686773" y="97578"/>
                </a:lnTo>
                <a:lnTo>
                  <a:pt x="674904" y="96903"/>
                </a:lnTo>
                <a:lnTo>
                  <a:pt x="671667" y="96903"/>
                </a:lnTo>
                <a:cubicBezTo>
                  <a:pt x="668879" y="95555"/>
                  <a:pt x="666317" y="94880"/>
                  <a:pt x="663979" y="94880"/>
                </a:cubicBezTo>
                <a:lnTo>
                  <a:pt x="661821" y="94880"/>
                </a:lnTo>
                <a:cubicBezTo>
                  <a:pt x="659123" y="96679"/>
                  <a:pt x="653324" y="97578"/>
                  <a:pt x="644422" y="97578"/>
                </a:cubicBezTo>
                <a:lnTo>
                  <a:pt x="618391" y="94206"/>
                </a:lnTo>
                <a:cubicBezTo>
                  <a:pt x="611737" y="96454"/>
                  <a:pt x="601981" y="97578"/>
                  <a:pt x="589123" y="97578"/>
                </a:cubicBezTo>
                <a:lnTo>
                  <a:pt x="579277" y="95555"/>
                </a:lnTo>
                <a:lnTo>
                  <a:pt x="574961" y="96229"/>
                </a:lnTo>
                <a:lnTo>
                  <a:pt x="570645" y="95555"/>
                </a:lnTo>
                <a:lnTo>
                  <a:pt x="560799" y="97578"/>
                </a:lnTo>
                <a:lnTo>
                  <a:pt x="553246" y="97578"/>
                </a:lnTo>
                <a:lnTo>
                  <a:pt x="548930" y="94206"/>
                </a:lnTo>
                <a:lnTo>
                  <a:pt x="548930" y="92183"/>
                </a:lnTo>
                <a:cubicBezTo>
                  <a:pt x="551088" y="89935"/>
                  <a:pt x="553605" y="88811"/>
                  <a:pt x="556483" y="88811"/>
                </a:cubicBezTo>
                <a:lnTo>
                  <a:pt x="566329" y="91508"/>
                </a:lnTo>
                <a:lnTo>
                  <a:pt x="580356" y="88811"/>
                </a:lnTo>
                <a:lnTo>
                  <a:pt x="585886" y="88811"/>
                </a:lnTo>
                <a:lnTo>
                  <a:pt x="598834" y="90834"/>
                </a:lnTo>
                <a:lnTo>
                  <a:pt x="602071" y="90834"/>
                </a:lnTo>
                <a:lnTo>
                  <a:pt x="615154" y="88811"/>
                </a:lnTo>
                <a:lnTo>
                  <a:pt x="620549" y="88811"/>
                </a:lnTo>
                <a:lnTo>
                  <a:pt x="631474" y="90834"/>
                </a:lnTo>
                <a:lnTo>
                  <a:pt x="637948" y="90834"/>
                </a:lnTo>
                <a:lnTo>
                  <a:pt x="648873" y="89485"/>
                </a:lnTo>
                <a:lnTo>
                  <a:pt x="660742" y="91508"/>
                </a:lnTo>
                <a:cubicBezTo>
                  <a:pt x="674139" y="91508"/>
                  <a:pt x="685019" y="86788"/>
                  <a:pt x="693382" y="77346"/>
                </a:cubicBezTo>
                <a:close/>
                <a:moveTo>
                  <a:pt x="4205455" y="68501"/>
                </a:moveTo>
                <a:lnTo>
                  <a:pt x="4207811" y="68501"/>
                </a:lnTo>
                <a:lnTo>
                  <a:pt x="4207811" y="68739"/>
                </a:lnTo>
                <a:lnTo>
                  <a:pt x="4205455" y="68739"/>
                </a:lnTo>
                <a:close/>
                <a:moveTo>
                  <a:pt x="3749491" y="66557"/>
                </a:moveTo>
                <a:lnTo>
                  <a:pt x="3751649" y="68715"/>
                </a:lnTo>
                <a:lnTo>
                  <a:pt x="3751649" y="66557"/>
                </a:lnTo>
                <a:close/>
                <a:moveTo>
                  <a:pt x="4543205" y="66153"/>
                </a:moveTo>
                <a:cubicBezTo>
                  <a:pt x="4553905" y="66693"/>
                  <a:pt x="4559256" y="67772"/>
                  <a:pt x="4559256" y="69390"/>
                </a:cubicBezTo>
                <a:lnTo>
                  <a:pt x="4559256" y="71548"/>
                </a:lnTo>
                <a:lnTo>
                  <a:pt x="4556019" y="74785"/>
                </a:lnTo>
                <a:cubicBezTo>
                  <a:pt x="4545318" y="74066"/>
                  <a:pt x="4539968" y="72267"/>
                  <a:pt x="4539968" y="69390"/>
                </a:cubicBezTo>
                <a:close/>
                <a:moveTo>
                  <a:pt x="53815" y="66016"/>
                </a:moveTo>
                <a:lnTo>
                  <a:pt x="53815" y="66961"/>
                </a:lnTo>
                <a:lnTo>
                  <a:pt x="56917" y="66961"/>
                </a:lnTo>
                <a:lnTo>
                  <a:pt x="56917" y="66016"/>
                </a:lnTo>
                <a:close/>
                <a:moveTo>
                  <a:pt x="6076074" y="65749"/>
                </a:moveTo>
                <a:lnTo>
                  <a:pt x="6088078" y="65749"/>
                </a:lnTo>
                <a:cubicBezTo>
                  <a:pt x="6089697" y="67188"/>
                  <a:pt x="6092259" y="67907"/>
                  <a:pt x="6095766" y="67907"/>
                </a:cubicBezTo>
                <a:lnTo>
                  <a:pt x="6097924" y="70065"/>
                </a:lnTo>
                <a:lnTo>
                  <a:pt x="6103454" y="68986"/>
                </a:lnTo>
                <a:lnTo>
                  <a:pt x="6104533" y="68986"/>
                </a:lnTo>
                <a:lnTo>
                  <a:pt x="6105612" y="70065"/>
                </a:lnTo>
                <a:lnTo>
                  <a:pt x="6106691" y="70065"/>
                </a:lnTo>
                <a:cubicBezTo>
                  <a:pt x="6107051" y="67188"/>
                  <a:pt x="6108130" y="65749"/>
                  <a:pt x="6109928" y="65749"/>
                </a:cubicBezTo>
                <a:lnTo>
                  <a:pt x="6135150" y="65749"/>
                </a:lnTo>
                <a:cubicBezTo>
                  <a:pt x="6139466" y="68627"/>
                  <a:pt x="6141624" y="72223"/>
                  <a:pt x="6141624" y="76539"/>
                </a:cubicBezTo>
                <a:lnTo>
                  <a:pt x="6136229" y="76539"/>
                </a:lnTo>
                <a:lnTo>
                  <a:pt x="6132857" y="74381"/>
                </a:lnTo>
                <a:lnTo>
                  <a:pt x="6130699" y="74381"/>
                </a:lnTo>
                <a:lnTo>
                  <a:pt x="6124225" y="75460"/>
                </a:lnTo>
                <a:lnTo>
                  <a:pt x="6118695" y="73302"/>
                </a:lnTo>
                <a:lnTo>
                  <a:pt x="6107770" y="75460"/>
                </a:lnTo>
                <a:lnTo>
                  <a:pt x="6106691" y="72223"/>
                </a:lnTo>
                <a:lnTo>
                  <a:pt x="6105612" y="72223"/>
                </a:lnTo>
                <a:cubicBezTo>
                  <a:pt x="6105612" y="75101"/>
                  <a:pt x="6104893" y="76539"/>
                  <a:pt x="6103454" y="76539"/>
                </a:cubicBezTo>
                <a:lnTo>
                  <a:pt x="6102375" y="76539"/>
                </a:lnTo>
                <a:lnTo>
                  <a:pt x="6086999" y="77618"/>
                </a:lnTo>
                <a:lnTo>
                  <a:pt x="6079311" y="75460"/>
                </a:lnTo>
                <a:lnTo>
                  <a:pt x="6067307" y="76539"/>
                </a:lnTo>
                <a:lnTo>
                  <a:pt x="6065149" y="73302"/>
                </a:lnTo>
                <a:lnTo>
                  <a:pt x="6065149" y="71144"/>
                </a:lnTo>
                <a:cubicBezTo>
                  <a:pt x="6065149" y="69526"/>
                  <a:pt x="6068791" y="67727"/>
                  <a:pt x="6076074" y="65749"/>
                </a:cubicBezTo>
                <a:close/>
                <a:moveTo>
                  <a:pt x="5591615" y="65614"/>
                </a:moveTo>
                <a:lnTo>
                  <a:pt x="5591615" y="71009"/>
                </a:lnTo>
                <a:lnTo>
                  <a:pt x="5592694" y="71009"/>
                </a:lnTo>
                <a:cubicBezTo>
                  <a:pt x="5593773" y="71009"/>
                  <a:pt x="5594852" y="69570"/>
                  <a:pt x="5595931" y="66693"/>
                </a:cubicBezTo>
                <a:lnTo>
                  <a:pt x="5594852" y="65614"/>
                </a:lnTo>
                <a:close/>
                <a:moveTo>
                  <a:pt x="1183910" y="65612"/>
                </a:moveTo>
                <a:lnTo>
                  <a:pt x="1182831" y="66691"/>
                </a:lnTo>
                <a:lnTo>
                  <a:pt x="1182831" y="71007"/>
                </a:lnTo>
                <a:lnTo>
                  <a:pt x="1184989" y="71007"/>
                </a:lnTo>
                <a:lnTo>
                  <a:pt x="1186203" y="66691"/>
                </a:lnTo>
                <a:lnTo>
                  <a:pt x="1184989" y="65612"/>
                </a:lnTo>
                <a:close/>
                <a:moveTo>
                  <a:pt x="4203339" y="65460"/>
                </a:moveTo>
                <a:lnTo>
                  <a:pt x="4203339" y="68739"/>
                </a:lnTo>
                <a:lnTo>
                  <a:pt x="4205455" y="68739"/>
                </a:lnTo>
                <a:lnTo>
                  <a:pt x="4205455" y="71913"/>
                </a:lnTo>
                <a:lnTo>
                  <a:pt x="4209927" y="71913"/>
                </a:lnTo>
                <a:lnTo>
                  <a:pt x="4209927" y="68501"/>
                </a:lnTo>
                <a:lnTo>
                  <a:pt x="4207811" y="68501"/>
                </a:lnTo>
                <a:lnTo>
                  <a:pt x="4207811" y="65460"/>
                </a:lnTo>
                <a:close/>
                <a:moveTo>
                  <a:pt x="2590401" y="64804"/>
                </a:moveTo>
                <a:lnTo>
                  <a:pt x="2585007" y="65883"/>
                </a:lnTo>
                <a:lnTo>
                  <a:pt x="2585007" y="71278"/>
                </a:lnTo>
                <a:lnTo>
                  <a:pt x="2588244" y="74380"/>
                </a:lnTo>
                <a:lnTo>
                  <a:pt x="2591481" y="74380"/>
                </a:lnTo>
                <a:lnTo>
                  <a:pt x="2592560" y="69120"/>
                </a:lnTo>
                <a:lnTo>
                  <a:pt x="2592560" y="66962"/>
                </a:lnTo>
                <a:close/>
                <a:moveTo>
                  <a:pt x="2202693" y="64664"/>
                </a:moveTo>
                <a:lnTo>
                  <a:pt x="2202693" y="65828"/>
                </a:lnTo>
                <a:lnTo>
                  <a:pt x="2205048" y="65828"/>
                </a:lnTo>
                <a:lnTo>
                  <a:pt x="2205048" y="64664"/>
                </a:lnTo>
                <a:close/>
                <a:moveTo>
                  <a:pt x="2257036" y="64097"/>
                </a:moveTo>
                <a:lnTo>
                  <a:pt x="2253448" y="66765"/>
                </a:lnTo>
                <a:lnTo>
                  <a:pt x="2256248" y="68529"/>
                </a:lnTo>
                <a:lnTo>
                  <a:pt x="2256248" y="65630"/>
                </a:lnTo>
                <a:close/>
                <a:moveTo>
                  <a:pt x="3744096" y="63320"/>
                </a:moveTo>
                <a:lnTo>
                  <a:pt x="3744096" y="64399"/>
                </a:lnTo>
                <a:lnTo>
                  <a:pt x="3747333" y="64399"/>
                </a:lnTo>
                <a:lnTo>
                  <a:pt x="3747333" y="63320"/>
                </a:lnTo>
                <a:close/>
                <a:moveTo>
                  <a:pt x="8288028" y="61974"/>
                </a:moveTo>
                <a:lnTo>
                  <a:pt x="8285870" y="70606"/>
                </a:lnTo>
                <a:lnTo>
                  <a:pt x="8285870" y="71685"/>
                </a:lnTo>
                <a:cubicBezTo>
                  <a:pt x="8289286" y="71685"/>
                  <a:pt x="8292164" y="73123"/>
                  <a:pt x="8294502" y="76001"/>
                </a:cubicBezTo>
                <a:lnTo>
                  <a:pt x="8296660" y="76001"/>
                </a:lnTo>
                <a:lnTo>
                  <a:pt x="8295580" y="74922"/>
                </a:lnTo>
                <a:lnTo>
                  <a:pt x="8295580" y="73843"/>
                </a:lnTo>
                <a:lnTo>
                  <a:pt x="8296660" y="72764"/>
                </a:lnTo>
                <a:lnTo>
                  <a:pt x="8294502" y="72764"/>
                </a:lnTo>
                <a:lnTo>
                  <a:pt x="8294502" y="74922"/>
                </a:lnTo>
                <a:lnTo>
                  <a:pt x="8293422" y="74922"/>
                </a:lnTo>
                <a:cubicBezTo>
                  <a:pt x="8293422" y="71865"/>
                  <a:pt x="8291264" y="70066"/>
                  <a:pt x="8286948" y="69527"/>
                </a:cubicBezTo>
                <a:lnTo>
                  <a:pt x="8286948" y="68448"/>
                </a:lnTo>
                <a:lnTo>
                  <a:pt x="8290186" y="64132"/>
                </a:lnTo>
                <a:close/>
                <a:moveTo>
                  <a:pt x="3186400" y="61836"/>
                </a:moveTo>
                <a:lnTo>
                  <a:pt x="3186400" y="65073"/>
                </a:lnTo>
                <a:lnTo>
                  <a:pt x="3187479" y="65073"/>
                </a:lnTo>
                <a:lnTo>
                  <a:pt x="3187479" y="61836"/>
                </a:lnTo>
                <a:close/>
                <a:moveTo>
                  <a:pt x="2741327" y="61567"/>
                </a:moveTo>
                <a:lnTo>
                  <a:pt x="2741327" y="64804"/>
                </a:lnTo>
                <a:lnTo>
                  <a:pt x="2742407" y="64804"/>
                </a:lnTo>
                <a:lnTo>
                  <a:pt x="2742407" y="61567"/>
                </a:lnTo>
                <a:close/>
                <a:moveTo>
                  <a:pt x="1153023" y="61296"/>
                </a:moveTo>
                <a:lnTo>
                  <a:pt x="1153023" y="64533"/>
                </a:lnTo>
                <a:cubicBezTo>
                  <a:pt x="1153023" y="66332"/>
                  <a:pt x="1155991" y="67770"/>
                  <a:pt x="1161925" y="68849"/>
                </a:cubicBezTo>
                <a:lnTo>
                  <a:pt x="1161925" y="64533"/>
                </a:lnTo>
                <a:lnTo>
                  <a:pt x="1158689" y="61296"/>
                </a:lnTo>
                <a:close/>
                <a:moveTo>
                  <a:pt x="4673900" y="60758"/>
                </a:moveTo>
                <a:lnTo>
                  <a:pt x="4673900" y="62916"/>
                </a:lnTo>
                <a:lnTo>
                  <a:pt x="4676058" y="62916"/>
                </a:lnTo>
                <a:close/>
                <a:moveTo>
                  <a:pt x="2243686" y="60433"/>
                </a:moveTo>
                <a:lnTo>
                  <a:pt x="2243686" y="63712"/>
                </a:lnTo>
                <a:lnTo>
                  <a:pt x="2247100" y="63712"/>
                </a:lnTo>
                <a:lnTo>
                  <a:pt x="2247100" y="60433"/>
                </a:lnTo>
                <a:close/>
                <a:moveTo>
                  <a:pt x="5245134" y="59274"/>
                </a:moveTo>
                <a:lnTo>
                  <a:pt x="5245134" y="60354"/>
                </a:lnTo>
                <a:lnTo>
                  <a:pt x="5247158" y="60354"/>
                </a:lnTo>
                <a:lnTo>
                  <a:pt x="5247158" y="59274"/>
                </a:lnTo>
                <a:close/>
                <a:moveTo>
                  <a:pt x="9110215" y="59114"/>
                </a:moveTo>
                <a:lnTo>
                  <a:pt x="9110215" y="62394"/>
                </a:lnTo>
                <a:lnTo>
                  <a:pt x="9113629" y="62394"/>
                </a:lnTo>
                <a:lnTo>
                  <a:pt x="9113629" y="59114"/>
                </a:lnTo>
                <a:close/>
                <a:moveTo>
                  <a:pt x="8117140" y="58737"/>
                </a:moveTo>
                <a:lnTo>
                  <a:pt x="8116061" y="59816"/>
                </a:lnTo>
                <a:lnTo>
                  <a:pt x="8118219" y="66290"/>
                </a:lnTo>
                <a:lnTo>
                  <a:pt x="8118219" y="67369"/>
                </a:lnTo>
                <a:lnTo>
                  <a:pt x="8114982" y="71685"/>
                </a:lnTo>
                <a:lnTo>
                  <a:pt x="8117140" y="73843"/>
                </a:lnTo>
                <a:lnTo>
                  <a:pt x="8118219" y="73843"/>
                </a:lnTo>
                <a:lnTo>
                  <a:pt x="8126851" y="66290"/>
                </a:lnTo>
                <a:cubicBezTo>
                  <a:pt x="8124693" y="61254"/>
                  <a:pt x="8121456" y="58737"/>
                  <a:pt x="8117140" y="58737"/>
                </a:cubicBezTo>
                <a:close/>
                <a:moveTo>
                  <a:pt x="2576509" y="58330"/>
                </a:moveTo>
                <a:lnTo>
                  <a:pt x="2576509" y="62646"/>
                </a:lnTo>
                <a:lnTo>
                  <a:pt x="2577589" y="62646"/>
                </a:lnTo>
                <a:lnTo>
                  <a:pt x="2579746" y="60487"/>
                </a:lnTo>
                <a:lnTo>
                  <a:pt x="2577589" y="58330"/>
                </a:lnTo>
                <a:close/>
                <a:moveTo>
                  <a:pt x="5752792" y="58061"/>
                </a:moveTo>
                <a:lnTo>
                  <a:pt x="5752792" y="59140"/>
                </a:lnTo>
                <a:lnTo>
                  <a:pt x="5754950" y="59140"/>
                </a:lnTo>
                <a:lnTo>
                  <a:pt x="5754950" y="58061"/>
                </a:lnTo>
                <a:close/>
                <a:moveTo>
                  <a:pt x="6585782" y="57234"/>
                </a:moveTo>
                <a:lnTo>
                  <a:pt x="6585961" y="57352"/>
                </a:lnTo>
                <a:lnTo>
                  <a:pt x="6585789" y="57244"/>
                </a:lnTo>
                <a:close/>
                <a:moveTo>
                  <a:pt x="1075739" y="56980"/>
                </a:moveTo>
                <a:cubicBezTo>
                  <a:pt x="1072862" y="58419"/>
                  <a:pt x="1068862" y="59138"/>
                  <a:pt x="1063737" y="59138"/>
                </a:cubicBezTo>
                <a:lnTo>
                  <a:pt x="1057128" y="59138"/>
                </a:lnTo>
                <a:cubicBezTo>
                  <a:pt x="1057128" y="60217"/>
                  <a:pt x="1062612" y="63814"/>
                  <a:pt x="1073582" y="69928"/>
                </a:cubicBezTo>
                <a:cubicBezTo>
                  <a:pt x="1073582" y="72086"/>
                  <a:pt x="1077268" y="75413"/>
                  <a:pt x="1084643" y="79909"/>
                </a:cubicBezTo>
                <a:cubicBezTo>
                  <a:pt x="1093453" y="90699"/>
                  <a:pt x="1098219" y="97982"/>
                  <a:pt x="1098939" y="101759"/>
                </a:cubicBezTo>
                <a:lnTo>
                  <a:pt x="1101096" y="101759"/>
                </a:lnTo>
                <a:cubicBezTo>
                  <a:pt x="1104874" y="86473"/>
                  <a:pt x="1106761" y="75863"/>
                  <a:pt x="1106761" y="69928"/>
                </a:cubicBezTo>
                <a:cubicBezTo>
                  <a:pt x="1106761" y="62735"/>
                  <a:pt x="1103795" y="59138"/>
                  <a:pt x="1097859" y="59138"/>
                </a:cubicBezTo>
                <a:lnTo>
                  <a:pt x="1089092" y="56980"/>
                </a:lnTo>
                <a:lnTo>
                  <a:pt x="1075739" y="58059"/>
                </a:lnTo>
                <a:close/>
                <a:moveTo>
                  <a:pt x="6586069" y="56745"/>
                </a:moveTo>
                <a:lnTo>
                  <a:pt x="6585394" y="56997"/>
                </a:lnTo>
                <a:lnTo>
                  <a:pt x="6585789" y="57244"/>
                </a:lnTo>
                <a:lnTo>
                  <a:pt x="6586069" y="57685"/>
                </a:lnTo>
                <a:close/>
                <a:moveTo>
                  <a:pt x="2192243" y="56201"/>
                </a:moveTo>
                <a:lnTo>
                  <a:pt x="2195657" y="59480"/>
                </a:lnTo>
                <a:lnTo>
                  <a:pt x="2195657" y="56201"/>
                </a:lnTo>
                <a:close/>
                <a:moveTo>
                  <a:pt x="6754834" y="55940"/>
                </a:moveTo>
                <a:lnTo>
                  <a:pt x="6754834" y="60277"/>
                </a:lnTo>
                <a:lnTo>
                  <a:pt x="6758248" y="60277"/>
                </a:lnTo>
                <a:lnTo>
                  <a:pt x="6758248" y="55940"/>
                </a:lnTo>
                <a:close/>
                <a:moveTo>
                  <a:pt x="2696144" y="55092"/>
                </a:moveTo>
                <a:lnTo>
                  <a:pt x="2696144" y="58330"/>
                </a:lnTo>
                <a:lnTo>
                  <a:pt x="2698301" y="60487"/>
                </a:lnTo>
                <a:lnTo>
                  <a:pt x="2698301" y="55092"/>
                </a:lnTo>
                <a:close/>
                <a:moveTo>
                  <a:pt x="5242976" y="54959"/>
                </a:moveTo>
                <a:lnTo>
                  <a:pt x="5242976" y="57117"/>
                </a:lnTo>
                <a:lnTo>
                  <a:pt x="5244055" y="57117"/>
                </a:lnTo>
                <a:lnTo>
                  <a:pt x="5244055" y="54959"/>
                </a:lnTo>
                <a:close/>
                <a:moveTo>
                  <a:pt x="3641321" y="54553"/>
                </a:moveTo>
                <a:lnTo>
                  <a:pt x="3639972" y="56037"/>
                </a:lnTo>
                <a:lnTo>
                  <a:pt x="3639972" y="57386"/>
                </a:lnTo>
                <a:lnTo>
                  <a:pt x="3641321" y="60083"/>
                </a:lnTo>
                <a:lnTo>
                  <a:pt x="3644018" y="60083"/>
                </a:lnTo>
                <a:cubicBezTo>
                  <a:pt x="3645457" y="59634"/>
                  <a:pt x="3646176" y="58285"/>
                  <a:pt x="3646176" y="56037"/>
                </a:cubicBezTo>
                <a:lnTo>
                  <a:pt x="3644018" y="54553"/>
                </a:lnTo>
                <a:close/>
                <a:moveTo>
                  <a:pt x="3076611" y="54283"/>
                </a:moveTo>
                <a:lnTo>
                  <a:pt x="3076611" y="60757"/>
                </a:lnTo>
                <a:lnTo>
                  <a:pt x="3077690" y="60757"/>
                </a:lnTo>
                <a:lnTo>
                  <a:pt x="3077690" y="54283"/>
                </a:lnTo>
                <a:close/>
                <a:moveTo>
                  <a:pt x="2256621" y="54190"/>
                </a:moveTo>
                <a:lnTo>
                  <a:pt x="2258029" y="56371"/>
                </a:lnTo>
                <a:lnTo>
                  <a:pt x="2257887" y="54190"/>
                </a:lnTo>
                <a:close/>
                <a:moveTo>
                  <a:pt x="5146271" y="54014"/>
                </a:moveTo>
                <a:lnTo>
                  <a:pt x="5145192" y="54959"/>
                </a:lnTo>
                <a:lnTo>
                  <a:pt x="5145192" y="57117"/>
                </a:lnTo>
                <a:lnTo>
                  <a:pt x="5148429" y="57117"/>
                </a:lnTo>
                <a:lnTo>
                  <a:pt x="5148429" y="56037"/>
                </a:lnTo>
                <a:close/>
                <a:moveTo>
                  <a:pt x="8283577" y="53342"/>
                </a:moveTo>
                <a:lnTo>
                  <a:pt x="8283577" y="57658"/>
                </a:lnTo>
                <a:lnTo>
                  <a:pt x="8284790" y="57658"/>
                </a:lnTo>
                <a:lnTo>
                  <a:pt x="8284790" y="53342"/>
                </a:lnTo>
                <a:close/>
                <a:moveTo>
                  <a:pt x="7578731" y="53207"/>
                </a:moveTo>
                <a:lnTo>
                  <a:pt x="7578731" y="54421"/>
                </a:lnTo>
                <a:lnTo>
                  <a:pt x="7580889" y="58737"/>
                </a:lnTo>
                <a:lnTo>
                  <a:pt x="7581968" y="58737"/>
                </a:lnTo>
                <a:lnTo>
                  <a:pt x="7581968" y="57658"/>
                </a:lnTo>
                <a:cubicBezTo>
                  <a:pt x="7580889" y="54690"/>
                  <a:pt x="7579810" y="53207"/>
                  <a:pt x="7578731" y="53207"/>
                </a:cubicBezTo>
                <a:close/>
                <a:moveTo>
                  <a:pt x="2709092" y="52935"/>
                </a:moveTo>
                <a:lnTo>
                  <a:pt x="2701539" y="54014"/>
                </a:lnTo>
                <a:lnTo>
                  <a:pt x="2701539" y="74380"/>
                </a:lnTo>
                <a:lnTo>
                  <a:pt x="2698301" y="83012"/>
                </a:lnTo>
                <a:lnTo>
                  <a:pt x="2701539" y="98118"/>
                </a:lnTo>
                <a:lnTo>
                  <a:pt x="2701539" y="100276"/>
                </a:lnTo>
                <a:lnTo>
                  <a:pt x="2700459" y="104592"/>
                </a:lnTo>
                <a:lnTo>
                  <a:pt x="2701539" y="105671"/>
                </a:lnTo>
                <a:lnTo>
                  <a:pt x="2701539" y="106750"/>
                </a:lnTo>
                <a:lnTo>
                  <a:pt x="2700459" y="107829"/>
                </a:lnTo>
                <a:lnTo>
                  <a:pt x="2701539" y="113224"/>
                </a:lnTo>
                <a:lnTo>
                  <a:pt x="2699381" y="120777"/>
                </a:lnTo>
                <a:lnTo>
                  <a:pt x="2702618" y="133725"/>
                </a:lnTo>
                <a:lnTo>
                  <a:pt x="2702618" y="138041"/>
                </a:lnTo>
                <a:lnTo>
                  <a:pt x="2700459" y="149910"/>
                </a:lnTo>
                <a:lnTo>
                  <a:pt x="2702618" y="158542"/>
                </a:lnTo>
                <a:lnTo>
                  <a:pt x="2702618" y="160700"/>
                </a:lnTo>
                <a:lnTo>
                  <a:pt x="2692907" y="185517"/>
                </a:lnTo>
                <a:cubicBezTo>
                  <a:pt x="2697944" y="188934"/>
                  <a:pt x="2700459" y="194329"/>
                  <a:pt x="2700459" y="201702"/>
                </a:cubicBezTo>
                <a:lnTo>
                  <a:pt x="2702618" y="203860"/>
                </a:lnTo>
                <a:lnTo>
                  <a:pt x="2702618" y="226385"/>
                </a:lnTo>
                <a:lnTo>
                  <a:pt x="2704776" y="228543"/>
                </a:lnTo>
                <a:lnTo>
                  <a:pt x="2717588" y="225306"/>
                </a:lnTo>
                <a:lnTo>
                  <a:pt x="2719748" y="225306"/>
                </a:lnTo>
                <a:lnTo>
                  <a:pt x="2729458" y="228543"/>
                </a:lnTo>
                <a:lnTo>
                  <a:pt x="2729458" y="227464"/>
                </a:lnTo>
                <a:lnTo>
                  <a:pt x="2727300" y="216674"/>
                </a:lnTo>
                <a:cubicBezTo>
                  <a:pt x="2727480" y="213077"/>
                  <a:pt x="2728199" y="211279"/>
                  <a:pt x="2729458" y="211279"/>
                </a:cubicBezTo>
                <a:lnTo>
                  <a:pt x="2728379" y="198465"/>
                </a:lnTo>
                <a:lnTo>
                  <a:pt x="2728379" y="197386"/>
                </a:lnTo>
                <a:lnTo>
                  <a:pt x="2730537" y="176885"/>
                </a:lnTo>
                <a:lnTo>
                  <a:pt x="2729458" y="175806"/>
                </a:lnTo>
                <a:lnTo>
                  <a:pt x="2729458" y="174727"/>
                </a:lnTo>
                <a:lnTo>
                  <a:pt x="2730537" y="168253"/>
                </a:lnTo>
                <a:lnTo>
                  <a:pt x="2730537" y="166095"/>
                </a:lnTo>
                <a:lnTo>
                  <a:pt x="2728379" y="157463"/>
                </a:lnTo>
                <a:lnTo>
                  <a:pt x="2728379" y="119698"/>
                </a:lnTo>
                <a:lnTo>
                  <a:pt x="2729458" y="107829"/>
                </a:lnTo>
                <a:lnTo>
                  <a:pt x="2728379" y="106750"/>
                </a:lnTo>
                <a:lnTo>
                  <a:pt x="2728379" y="105671"/>
                </a:lnTo>
                <a:lnTo>
                  <a:pt x="2730537" y="100276"/>
                </a:lnTo>
                <a:lnTo>
                  <a:pt x="2728379" y="92723"/>
                </a:lnTo>
                <a:lnTo>
                  <a:pt x="2730537" y="80854"/>
                </a:lnTo>
                <a:lnTo>
                  <a:pt x="2729458" y="79775"/>
                </a:lnTo>
                <a:lnTo>
                  <a:pt x="2729458" y="68040"/>
                </a:lnTo>
                <a:cubicBezTo>
                  <a:pt x="2729458" y="57970"/>
                  <a:pt x="2728020" y="52935"/>
                  <a:pt x="2725143" y="52935"/>
                </a:cubicBezTo>
                <a:close/>
                <a:moveTo>
                  <a:pt x="5629246" y="52531"/>
                </a:moveTo>
                <a:lnTo>
                  <a:pt x="5614275" y="53610"/>
                </a:lnTo>
                <a:lnTo>
                  <a:pt x="5614275" y="71009"/>
                </a:lnTo>
                <a:lnTo>
                  <a:pt x="5613196" y="72088"/>
                </a:lnTo>
                <a:lnTo>
                  <a:pt x="5614275" y="73167"/>
                </a:lnTo>
                <a:lnTo>
                  <a:pt x="5614275" y="79641"/>
                </a:lnTo>
                <a:cubicBezTo>
                  <a:pt x="5614275" y="92679"/>
                  <a:pt x="5615354" y="99198"/>
                  <a:pt x="5617512" y="99198"/>
                </a:cubicBezTo>
                <a:lnTo>
                  <a:pt x="5620749" y="97040"/>
                </a:lnTo>
                <a:lnTo>
                  <a:pt x="5621693" y="97040"/>
                </a:lnTo>
                <a:cubicBezTo>
                  <a:pt x="5625469" y="97040"/>
                  <a:pt x="5632303" y="102795"/>
                  <a:pt x="5642194" y="114305"/>
                </a:cubicBezTo>
                <a:lnTo>
                  <a:pt x="5643273" y="114305"/>
                </a:lnTo>
                <a:lnTo>
                  <a:pt x="5642194" y="113226"/>
                </a:lnTo>
                <a:lnTo>
                  <a:pt x="5642194" y="112146"/>
                </a:lnTo>
                <a:lnTo>
                  <a:pt x="5646510" y="99198"/>
                </a:lnTo>
                <a:lnTo>
                  <a:pt x="5646510" y="53610"/>
                </a:lnTo>
                <a:close/>
                <a:moveTo>
                  <a:pt x="2640036" y="51855"/>
                </a:moveTo>
                <a:lnTo>
                  <a:pt x="2637879" y="54014"/>
                </a:lnTo>
                <a:lnTo>
                  <a:pt x="2630324" y="52935"/>
                </a:lnTo>
                <a:cubicBezTo>
                  <a:pt x="2617376" y="52935"/>
                  <a:pt x="2610903" y="56531"/>
                  <a:pt x="2610903" y="63725"/>
                </a:cubicBezTo>
                <a:lnTo>
                  <a:pt x="2607667" y="77617"/>
                </a:lnTo>
                <a:lnTo>
                  <a:pt x="2608745" y="84091"/>
                </a:lnTo>
                <a:lnTo>
                  <a:pt x="2605508" y="89486"/>
                </a:lnTo>
                <a:lnTo>
                  <a:pt x="2605508" y="90565"/>
                </a:lnTo>
                <a:lnTo>
                  <a:pt x="2607667" y="92723"/>
                </a:lnTo>
                <a:cubicBezTo>
                  <a:pt x="2611262" y="90025"/>
                  <a:pt x="2613062" y="85709"/>
                  <a:pt x="2613062" y="79775"/>
                </a:cubicBezTo>
                <a:cubicBezTo>
                  <a:pt x="2619535" y="73391"/>
                  <a:pt x="2624570" y="70199"/>
                  <a:pt x="2628167" y="70199"/>
                </a:cubicBezTo>
                <a:lnTo>
                  <a:pt x="2645432" y="84091"/>
                </a:lnTo>
                <a:lnTo>
                  <a:pt x="2650825" y="86249"/>
                </a:lnTo>
                <a:lnTo>
                  <a:pt x="2651905" y="85170"/>
                </a:lnTo>
                <a:lnTo>
                  <a:pt x="2651905" y="52935"/>
                </a:lnTo>
                <a:lnTo>
                  <a:pt x="2647588" y="52935"/>
                </a:lnTo>
                <a:close/>
                <a:moveTo>
                  <a:pt x="4677137" y="50103"/>
                </a:moveTo>
                <a:lnTo>
                  <a:pt x="4673900" y="53340"/>
                </a:lnTo>
                <a:lnTo>
                  <a:pt x="4676058" y="55498"/>
                </a:lnTo>
                <a:lnTo>
                  <a:pt x="4677137" y="55498"/>
                </a:lnTo>
                <a:lnTo>
                  <a:pt x="4680374" y="52261"/>
                </a:lnTo>
                <a:lnTo>
                  <a:pt x="4678216" y="50103"/>
                </a:lnTo>
                <a:close/>
                <a:moveTo>
                  <a:pt x="8761966" y="49835"/>
                </a:moveTo>
                <a:lnTo>
                  <a:pt x="8746860" y="54151"/>
                </a:lnTo>
                <a:lnTo>
                  <a:pt x="8750097" y="68178"/>
                </a:lnTo>
                <a:lnTo>
                  <a:pt x="8759808" y="70336"/>
                </a:lnTo>
                <a:cubicBezTo>
                  <a:pt x="8766822" y="66380"/>
                  <a:pt x="8771497" y="62424"/>
                  <a:pt x="8773835" y="58467"/>
                </a:cubicBezTo>
                <a:close/>
                <a:moveTo>
                  <a:pt x="3073374" y="49832"/>
                </a:moveTo>
                <a:lnTo>
                  <a:pt x="3074453" y="50912"/>
                </a:lnTo>
                <a:lnTo>
                  <a:pt x="3074453" y="52125"/>
                </a:lnTo>
                <a:lnTo>
                  <a:pt x="3079848" y="50912"/>
                </a:lnTo>
                <a:lnTo>
                  <a:pt x="3079848" y="49832"/>
                </a:lnTo>
                <a:close/>
                <a:moveTo>
                  <a:pt x="2184839" y="48795"/>
                </a:moveTo>
                <a:lnTo>
                  <a:pt x="2184839" y="52207"/>
                </a:lnTo>
                <a:lnTo>
                  <a:pt x="2189311" y="52207"/>
                </a:lnTo>
                <a:lnTo>
                  <a:pt x="2189311" y="48795"/>
                </a:lnTo>
                <a:close/>
                <a:moveTo>
                  <a:pt x="5616433" y="48215"/>
                </a:moveTo>
                <a:lnTo>
                  <a:pt x="5616433" y="50373"/>
                </a:lnTo>
                <a:lnTo>
                  <a:pt x="5617512" y="50373"/>
                </a:lnTo>
                <a:lnTo>
                  <a:pt x="5617512" y="48215"/>
                </a:lnTo>
                <a:close/>
                <a:moveTo>
                  <a:pt x="7262681" y="47542"/>
                </a:moveTo>
                <a:lnTo>
                  <a:pt x="7262681" y="49700"/>
                </a:lnTo>
                <a:lnTo>
                  <a:pt x="7265918" y="49700"/>
                </a:lnTo>
                <a:lnTo>
                  <a:pt x="7265918" y="47542"/>
                </a:lnTo>
                <a:close/>
                <a:moveTo>
                  <a:pt x="5237581" y="46461"/>
                </a:moveTo>
                <a:lnTo>
                  <a:pt x="5241897" y="54014"/>
                </a:lnTo>
                <a:lnTo>
                  <a:pt x="5242976" y="54014"/>
                </a:lnTo>
                <a:lnTo>
                  <a:pt x="5242976" y="51856"/>
                </a:lnTo>
                <a:cubicBezTo>
                  <a:pt x="5241358" y="51856"/>
                  <a:pt x="5240279" y="50058"/>
                  <a:pt x="5239739" y="46461"/>
                </a:cubicBezTo>
                <a:close/>
                <a:moveTo>
                  <a:pt x="514132" y="46190"/>
                </a:moveTo>
                <a:lnTo>
                  <a:pt x="517369" y="46190"/>
                </a:lnTo>
                <a:cubicBezTo>
                  <a:pt x="519707" y="48168"/>
                  <a:pt x="524068" y="49607"/>
                  <a:pt x="530452" y="50506"/>
                </a:cubicBezTo>
                <a:lnTo>
                  <a:pt x="531531" y="51585"/>
                </a:lnTo>
                <a:lnTo>
                  <a:pt x="531531" y="52664"/>
                </a:lnTo>
                <a:cubicBezTo>
                  <a:pt x="529913" y="54103"/>
                  <a:pt x="527395" y="54822"/>
                  <a:pt x="523978" y="54822"/>
                </a:cubicBezTo>
                <a:cubicBezTo>
                  <a:pt x="523978" y="56890"/>
                  <a:pt x="523214" y="57924"/>
                  <a:pt x="521685" y="57924"/>
                </a:cubicBezTo>
                <a:lnTo>
                  <a:pt x="520606" y="57924"/>
                </a:lnTo>
                <a:lnTo>
                  <a:pt x="511974" y="49427"/>
                </a:lnTo>
                <a:lnTo>
                  <a:pt x="511974" y="48348"/>
                </a:lnTo>
                <a:close/>
                <a:moveTo>
                  <a:pt x="8139799" y="45789"/>
                </a:moveTo>
                <a:lnTo>
                  <a:pt x="8138720" y="49026"/>
                </a:lnTo>
                <a:lnTo>
                  <a:pt x="8139799" y="53342"/>
                </a:lnTo>
                <a:lnTo>
                  <a:pt x="8140878" y="53342"/>
                </a:lnTo>
                <a:lnTo>
                  <a:pt x="8140878" y="50105"/>
                </a:lnTo>
                <a:lnTo>
                  <a:pt x="8139799" y="50105"/>
                </a:lnTo>
                <a:lnTo>
                  <a:pt x="8140878" y="49026"/>
                </a:lnTo>
                <a:lnTo>
                  <a:pt x="8140878" y="45789"/>
                </a:lnTo>
                <a:close/>
                <a:moveTo>
                  <a:pt x="6756023" y="45729"/>
                </a:moveTo>
                <a:lnTo>
                  <a:pt x="6743492" y="51944"/>
                </a:lnTo>
                <a:lnTo>
                  <a:pt x="6737475" y="48903"/>
                </a:lnTo>
                <a:lnTo>
                  <a:pt x="6737250" y="48903"/>
                </a:lnTo>
                <a:lnTo>
                  <a:pt x="6736691" y="49428"/>
                </a:lnTo>
                <a:lnTo>
                  <a:pt x="6736691" y="57695"/>
                </a:lnTo>
                <a:lnTo>
                  <a:pt x="6735633" y="62801"/>
                </a:lnTo>
                <a:lnTo>
                  <a:pt x="6737882" y="79442"/>
                </a:lnTo>
                <a:lnTo>
                  <a:pt x="6736691" y="85703"/>
                </a:lnTo>
                <a:lnTo>
                  <a:pt x="6736691" y="87452"/>
                </a:lnTo>
                <a:lnTo>
                  <a:pt x="6747372" y="101334"/>
                </a:lnTo>
                <a:lnTo>
                  <a:pt x="6747295" y="101642"/>
                </a:lnTo>
                <a:lnTo>
                  <a:pt x="6748612" y="102945"/>
                </a:lnTo>
                <a:lnTo>
                  <a:pt x="6749074" y="103547"/>
                </a:lnTo>
                <a:lnTo>
                  <a:pt x="6749544" y="103869"/>
                </a:lnTo>
                <a:lnTo>
                  <a:pt x="6748612" y="102945"/>
                </a:lnTo>
                <a:lnTo>
                  <a:pt x="6747372" y="101334"/>
                </a:lnTo>
                <a:lnTo>
                  <a:pt x="6749544" y="92645"/>
                </a:lnTo>
                <a:cubicBezTo>
                  <a:pt x="6747152" y="79535"/>
                  <a:pt x="6743184" y="71118"/>
                  <a:pt x="6737641" y="67393"/>
                </a:cubicBezTo>
                <a:lnTo>
                  <a:pt x="6737641" y="64228"/>
                </a:lnTo>
                <a:cubicBezTo>
                  <a:pt x="6739949" y="59068"/>
                  <a:pt x="6744142" y="55430"/>
                  <a:pt x="6750221" y="53314"/>
                </a:cubicBezTo>
                <a:cubicBezTo>
                  <a:pt x="6751180" y="51059"/>
                  <a:pt x="6752633" y="49368"/>
                  <a:pt x="6754578" y="48240"/>
                </a:cubicBezTo>
                <a:lnTo>
                  <a:pt x="6759300" y="47149"/>
                </a:lnTo>
                <a:lnTo>
                  <a:pt x="6756023" y="46056"/>
                </a:lnTo>
                <a:close/>
                <a:moveTo>
                  <a:pt x="2755354" y="45382"/>
                </a:moveTo>
                <a:cubicBezTo>
                  <a:pt x="2750859" y="47899"/>
                  <a:pt x="2747622" y="51496"/>
                  <a:pt x="2745643" y="56172"/>
                </a:cubicBezTo>
                <a:lnTo>
                  <a:pt x="2745643" y="57251"/>
                </a:lnTo>
                <a:lnTo>
                  <a:pt x="2751038" y="52935"/>
                </a:lnTo>
                <a:lnTo>
                  <a:pt x="2753196" y="52935"/>
                </a:lnTo>
                <a:cubicBezTo>
                  <a:pt x="2753196" y="56531"/>
                  <a:pt x="2755714" y="58330"/>
                  <a:pt x="2760750" y="58330"/>
                </a:cubicBezTo>
                <a:lnTo>
                  <a:pt x="2761829" y="57251"/>
                </a:lnTo>
                <a:lnTo>
                  <a:pt x="2761829" y="55092"/>
                </a:lnTo>
                <a:lnTo>
                  <a:pt x="2755354" y="48618"/>
                </a:lnTo>
                <a:cubicBezTo>
                  <a:pt x="2758951" y="47719"/>
                  <a:pt x="2760750" y="46640"/>
                  <a:pt x="2760750" y="45382"/>
                </a:cubicBezTo>
                <a:close/>
                <a:moveTo>
                  <a:pt x="2548455" y="45382"/>
                </a:moveTo>
                <a:lnTo>
                  <a:pt x="2548455" y="46460"/>
                </a:lnTo>
                <a:lnTo>
                  <a:pt x="2546298" y="49697"/>
                </a:lnTo>
                <a:lnTo>
                  <a:pt x="2546298" y="51855"/>
                </a:lnTo>
                <a:cubicBezTo>
                  <a:pt x="2548635" y="51855"/>
                  <a:pt x="2550073" y="55452"/>
                  <a:pt x="2550613" y="62646"/>
                </a:cubicBezTo>
                <a:lnTo>
                  <a:pt x="2549535" y="63725"/>
                </a:lnTo>
                <a:lnTo>
                  <a:pt x="2540903" y="63725"/>
                </a:lnTo>
                <a:lnTo>
                  <a:pt x="2527955" y="59409"/>
                </a:lnTo>
                <a:lnTo>
                  <a:pt x="2522559" y="60487"/>
                </a:lnTo>
                <a:lnTo>
                  <a:pt x="2521481" y="59409"/>
                </a:lnTo>
                <a:lnTo>
                  <a:pt x="2521481" y="57251"/>
                </a:lnTo>
                <a:cubicBezTo>
                  <a:pt x="2521481" y="55812"/>
                  <a:pt x="2523638" y="55092"/>
                  <a:pt x="2527955" y="55092"/>
                </a:cubicBezTo>
                <a:cubicBezTo>
                  <a:pt x="2538205" y="48618"/>
                  <a:pt x="2545038" y="45382"/>
                  <a:pt x="2548455" y="45382"/>
                </a:cubicBezTo>
                <a:close/>
                <a:moveTo>
                  <a:pt x="8715569" y="43361"/>
                </a:moveTo>
                <a:cubicBezTo>
                  <a:pt x="8714130" y="43361"/>
                  <a:pt x="8713411" y="44440"/>
                  <a:pt x="8713411" y="46598"/>
                </a:cubicBezTo>
                <a:cubicBezTo>
                  <a:pt x="8715749" y="52353"/>
                  <a:pt x="8719705" y="55230"/>
                  <a:pt x="8725280" y="55230"/>
                </a:cubicBezTo>
                <a:lnTo>
                  <a:pt x="8727438" y="53072"/>
                </a:lnTo>
                <a:lnTo>
                  <a:pt x="8727438" y="50914"/>
                </a:lnTo>
                <a:cubicBezTo>
                  <a:pt x="8719525" y="50914"/>
                  <a:pt x="8715569" y="48397"/>
                  <a:pt x="8715569" y="43361"/>
                </a:cubicBezTo>
                <a:close/>
                <a:moveTo>
                  <a:pt x="5251474" y="43359"/>
                </a:moveTo>
                <a:lnTo>
                  <a:pt x="5251474" y="44438"/>
                </a:lnTo>
                <a:lnTo>
                  <a:pt x="5257813" y="44438"/>
                </a:lnTo>
                <a:lnTo>
                  <a:pt x="5257813" y="43359"/>
                </a:lnTo>
                <a:close/>
                <a:moveTo>
                  <a:pt x="5053881" y="42280"/>
                </a:moveTo>
                <a:cubicBezTo>
                  <a:pt x="5065750" y="45787"/>
                  <a:pt x="5075326" y="47900"/>
                  <a:pt x="5082609" y="48619"/>
                </a:cubicBezTo>
                <a:cubicBezTo>
                  <a:pt x="5087016" y="54284"/>
                  <a:pt x="5091241" y="57117"/>
                  <a:pt x="5095288" y="57117"/>
                </a:cubicBezTo>
                <a:lnTo>
                  <a:pt x="5109180" y="57117"/>
                </a:lnTo>
                <a:lnTo>
                  <a:pt x="5126174" y="59274"/>
                </a:lnTo>
                <a:lnTo>
                  <a:pt x="5129276" y="58196"/>
                </a:lnTo>
                <a:lnTo>
                  <a:pt x="5130355" y="59274"/>
                </a:lnTo>
                <a:lnTo>
                  <a:pt x="5130355" y="61433"/>
                </a:lnTo>
                <a:cubicBezTo>
                  <a:pt x="5123612" y="64220"/>
                  <a:pt x="5118666" y="65614"/>
                  <a:pt x="5115519" y="65614"/>
                </a:cubicBezTo>
                <a:lnTo>
                  <a:pt x="5102706" y="64535"/>
                </a:lnTo>
                <a:cubicBezTo>
                  <a:pt x="5101987" y="71458"/>
                  <a:pt x="5099874" y="79955"/>
                  <a:pt x="5096367" y="90026"/>
                </a:cubicBezTo>
                <a:lnTo>
                  <a:pt x="5098525" y="97445"/>
                </a:lnTo>
                <a:lnTo>
                  <a:pt x="5098525" y="109179"/>
                </a:lnTo>
                <a:cubicBezTo>
                  <a:pt x="5098525" y="113405"/>
                  <a:pt x="5097086" y="115518"/>
                  <a:pt x="5094209" y="115518"/>
                </a:cubicBezTo>
                <a:lnTo>
                  <a:pt x="5096367" y="121992"/>
                </a:lnTo>
                <a:lnTo>
                  <a:pt x="5107022" y="120913"/>
                </a:lnTo>
                <a:cubicBezTo>
                  <a:pt x="5114755" y="122981"/>
                  <a:pt x="5126804" y="131838"/>
                  <a:pt x="5143169" y="147484"/>
                </a:cubicBezTo>
                <a:lnTo>
                  <a:pt x="5141011" y="150586"/>
                </a:lnTo>
                <a:cubicBezTo>
                  <a:pt x="5146675" y="150586"/>
                  <a:pt x="5149508" y="154497"/>
                  <a:pt x="5149508" y="162320"/>
                </a:cubicBezTo>
                <a:lnTo>
                  <a:pt x="5148429" y="169738"/>
                </a:lnTo>
                <a:cubicBezTo>
                  <a:pt x="5149868" y="169738"/>
                  <a:pt x="5151261" y="173964"/>
                  <a:pt x="5152610" y="182416"/>
                </a:cubicBezTo>
                <a:lnTo>
                  <a:pt x="5150587" y="188890"/>
                </a:lnTo>
                <a:lnTo>
                  <a:pt x="5150587" y="190913"/>
                </a:lnTo>
                <a:cubicBezTo>
                  <a:pt x="5152655" y="190913"/>
                  <a:pt x="5153689" y="191633"/>
                  <a:pt x="5153689" y="193072"/>
                </a:cubicBezTo>
                <a:lnTo>
                  <a:pt x="5153689" y="195230"/>
                </a:lnTo>
                <a:cubicBezTo>
                  <a:pt x="5151621" y="196668"/>
                  <a:pt x="5150587" y="200580"/>
                  <a:pt x="5150587" y="206964"/>
                </a:cubicBezTo>
                <a:lnTo>
                  <a:pt x="5139932" y="214382"/>
                </a:lnTo>
                <a:cubicBezTo>
                  <a:pt x="5135166" y="223553"/>
                  <a:pt x="5130895" y="228139"/>
                  <a:pt x="5127118" y="228139"/>
                </a:cubicBezTo>
                <a:cubicBezTo>
                  <a:pt x="5124871" y="228139"/>
                  <a:pt x="5120285" y="220721"/>
                  <a:pt x="5113361" y="205885"/>
                </a:cubicBezTo>
                <a:cubicBezTo>
                  <a:pt x="5109854" y="205885"/>
                  <a:pt x="5108101" y="204806"/>
                  <a:pt x="5108101" y="202648"/>
                </a:cubicBezTo>
                <a:lnTo>
                  <a:pt x="5108101" y="198467"/>
                </a:lnTo>
                <a:lnTo>
                  <a:pt x="5109180" y="197388"/>
                </a:lnTo>
                <a:lnTo>
                  <a:pt x="5108101" y="196309"/>
                </a:lnTo>
                <a:lnTo>
                  <a:pt x="5108101" y="190913"/>
                </a:lnTo>
                <a:lnTo>
                  <a:pt x="5110124" y="178235"/>
                </a:lnTo>
                <a:cubicBezTo>
                  <a:pt x="5110124" y="156475"/>
                  <a:pt x="5106258" y="140560"/>
                  <a:pt x="5098525" y="130489"/>
                </a:cubicBezTo>
                <a:lnTo>
                  <a:pt x="5097446" y="130489"/>
                </a:lnTo>
                <a:cubicBezTo>
                  <a:pt x="5097446" y="136154"/>
                  <a:pt x="5096367" y="140020"/>
                  <a:pt x="5094209" y="142088"/>
                </a:cubicBezTo>
                <a:lnTo>
                  <a:pt x="5095288" y="143167"/>
                </a:lnTo>
                <a:lnTo>
                  <a:pt x="5095288" y="144246"/>
                </a:lnTo>
                <a:lnTo>
                  <a:pt x="5094209" y="151665"/>
                </a:lnTo>
                <a:lnTo>
                  <a:pt x="5098525" y="155981"/>
                </a:lnTo>
                <a:lnTo>
                  <a:pt x="5098525" y="161241"/>
                </a:lnTo>
                <a:lnTo>
                  <a:pt x="5092186" y="177156"/>
                </a:lnTo>
                <a:lnTo>
                  <a:pt x="5094209" y="187811"/>
                </a:lnTo>
                <a:cubicBezTo>
                  <a:pt x="5094209" y="190419"/>
                  <a:pt x="5091736" y="193971"/>
                  <a:pt x="5086791" y="198467"/>
                </a:cubicBezTo>
                <a:lnTo>
                  <a:pt x="5080451" y="216405"/>
                </a:lnTo>
                <a:cubicBezTo>
                  <a:pt x="5078653" y="229893"/>
                  <a:pt x="5076900" y="236636"/>
                  <a:pt x="5075191" y="236636"/>
                </a:cubicBezTo>
                <a:lnTo>
                  <a:pt x="5073033" y="236636"/>
                </a:lnTo>
                <a:lnTo>
                  <a:pt x="5070875" y="234478"/>
                </a:lnTo>
                <a:lnTo>
                  <a:pt x="5071954" y="230297"/>
                </a:lnTo>
                <a:lnTo>
                  <a:pt x="5068717" y="230297"/>
                </a:lnTo>
                <a:lnTo>
                  <a:pt x="5069796" y="233399"/>
                </a:lnTo>
                <a:cubicBezTo>
                  <a:pt x="5069796" y="236996"/>
                  <a:pt x="5068043" y="241627"/>
                  <a:pt x="5064536" y="247291"/>
                </a:cubicBezTo>
                <a:cubicBezTo>
                  <a:pt x="5064536" y="253136"/>
                  <a:pt x="5060265" y="258082"/>
                  <a:pt x="5051723" y="262128"/>
                </a:cubicBezTo>
                <a:cubicBezTo>
                  <a:pt x="5051723" y="264106"/>
                  <a:pt x="5048531" y="266219"/>
                  <a:pt x="5042147" y="268467"/>
                </a:cubicBezTo>
                <a:cubicBezTo>
                  <a:pt x="5042147" y="270625"/>
                  <a:pt x="5041472" y="271704"/>
                  <a:pt x="5040124" y="271704"/>
                </a:cubicBezTo>
                <a:lnTo>
                  <a:pt x="5036887" y="268467"/>
                </a:lnTo>
                <a:cubicBezTo>
                  <a:pt x="5039045" y="264780"/>
                  <a:pt x="5041517" y="254889"/>
                  <a:pt x="5044305" y="238794"/>
                </a:cubicBezTo>
                <a:cubicBezTo>
                  <a:pt x="5047902" y="236996"/>
                  <a:pt x="5049700" y="234164"/>
                  <a:pt x="5049700" y="230297"/>
                </a:cubicBezTo>
                <a:lnTo>
                  <a:pt x="5048621" y="225981"/>
                </a:lnTo>
                <a:lnTo>
                  <a:pt x="5050644" y="221800"/>
                </a:lnTo>
                <a:lnTo>
                  <a:pt x="5049700" y="216405"/>
                </a:lnTo>
                <a:cubicBezTo>
                  <a:pt x="5051049" y="190959"/>
                  <a:pt x="5053881" y="178235"/>
                  <a:pt x="5058197" y="178235"/>
                </a:cubicBezTo>
                <a:lnTo>
                  <a:pt x="5060220" y="176077"/>
                </a:lnTo>
                <a:lnTo>
                  <a:pt x="5060220" y="174998"/>
                </a:lnTo>
                <a:lnTo>
                  <a:pt x="5057118" y="171896"/>
                </a:lnTo>
                <a:cubicBezTo>
                  <a:pt x="5057118" y="173425"/>
                  <a:pt x="5055320" y="174459"/>
                  <a:pt x="5051723" y="174998"/>
                </a:cubicBezTo>
                <a:lnTo>
                  <a:pt x="5049700" y="169738"/>
                </a:lnTo>
                <a:cubicBezTo>
                  <a:pt x="5053207" y="167580"/>
                  <a:pt x="5054960" y="165107"/>
                  <a:pt x="5054960" y="162320"/>
                </a:cubicBezTo>
                <a:lnTo>
                  <a:pt x="5049700" y="155981"/>
                </a:lnTo>
                <a:cubicBezTo>
                  <a:pt x="5049700" y="154542"/>
                  <a:pt x="5051453" y="153823"/>
                  <a:pt x="5054960" y="153823"/>
                </a:cubicBezTo>
                <a:lnTo>
                  <a:pt x="5057118" y="149507"/>
                </a:lnTo>
                <a:lnTo>
                  <a:pt x="5054960" y="145325"/>
                </a:lnTo>
                <a:lnTo>
                  <a:pt x="5056039" y="138986"/>
                </a:lnTo>
                <a:lnTo>
                  <a:pt x="5056039" y="136828"/>
                </a:lnTo>
                <a:lnTo>
                  <a:pt x="5049700" y="130489"/>
                </a:lnTo>
                <a:lnTo>
                  <a:pt x="5053881" y="113495"/>
                </a:lnTo>
                <a:lnTo>
                  <a:pt x="5052802" y="108100"/>
                </a:lnTo>
                <a:lnTo>
                  <a:pt x="5053881" y="101761"/>
                </a:lnTo>
                <a:lnTo>
                  <a:pt x="5052802" y="85845"/>
                </a:lnTo>
                <a:lnTo>
                  <a:pt x="5052802" y="79506"/>
                </a:lnTo>
                <a:cubicBezTo>
                  <a:pt x="5052802" y="77168"/>
                  <a:pt x="5053881" y="74650"/>
                  <a:pt x="5056039" y="71953"/>
                </a:cubicBezTo>
                <a:lnTo>
                  <a:pt x="5054960" y="65614"/>
                </a:lnTo>
                <a:lnTo>
                  <a:pt x="5056039" y="62512"/>
                </a:lnTo>
                <a:cubicBezTo>
                  <a:pt x="5054780" y="60893"/>
                  <a:pt x="5053701" y="55903"/>
                  <a:pt x="5052802" y="47540"/>
                </a:cubicBezTo>
                <a:lnTo>
                  <a:pt x="5051723" y="46461"/>
                </a:lnTo>
                <a:lnTo>
                  <a:pt x="5051723" y="44438"/>
                </a:lnTo>
                <a:close/>
                <a:moveTo>
                  <a:pt x="9273818" y="42212"/>
                </a:moveTo>
                <a:lnTo>
                  <a:pt x="9271392" y="46287"/>
                </a:lnTo>
                <a:lnTo>
                  <a:pt x="9274507" y="47351"/>
                </a:lnTo>
                <a:lnTo>
                  <a:pt x="9274445" y="44552"/>
                </a:lnTo>
                <a:lnTo>
                  <a:pt x="9276441" y="43715"/>
                </a:lnTo>
                <a:close/>
                <a:moveTo>
                  <a:pt x="2178490" y="41523"/>
                </a:moveTo>
                <a:lnTo>
                  <a:pt x="2178490" y="45860"/>
                </a:lnTo>
                <a:lnTo>
                  <a:pt x="2182038" y="45860"/>
                </a:lnTo>
                <a:lnTo>
                  <a:pt x="2182038" y="41523"/>
                </a:lnTo>
                <a:close/>
                <a:moveTo>
                  <a:pt x="3194088" y="41200"/>
                </a:moveTo>
                <a:lnTo>
                  <a:pt x="3196246" y="46596"/>
                </a:lnTo>
                <a:lnTo>
                  <a:pt x="3197325" y="46596"/>
                </a:lnTo>
                <a:lnTo>
                  <a:pt x="3197325" y="45517"/>
                </a:lnTo>
                <a:lnTo>
                  <a:pt x="3196246" y="41200"/>
                </a:lnTo>
                <a:close/>
                <a:moveTo>
                  <a:pt x="4682532" y="40392"/>
                </a:moveTo>
                <a:lnTo>
                  <a:pt x="4682532" y="41471"/>
                </a:lnTo>
                <a:lnTo>
                  <a:pt x="4684690" y="41471"/>
                </a:lnTo>
                <a:lnTo>
                  <a:pt x="4684690" y="40392"/>
                </a:lnTo>
                <a:close/>
                <a:moveTo>
                  <a:pt x="1652454" y="40256"/>
                </a:moveTo>
                <a:lnTo>
                  <a:pt x="1649082" y="44707"/>
                </a:lnTo>
                <a:cubicBezTo>
                  <a:pt x="1649711" y="49113"/>
                  <a:pt x="1650836" y="51316"/>
                  <a:pt x="1652454" y="51316"/>
                </a:cubicBezTo>
                <a:lnTo>
                  <a:pt x="1653534" y="51316"/>
                </a:lnTo>
                <a:cubicBezTo>
                  <a:pt x="1657938" y="51316"/>
                  <a:pt x="1660142" y="48393"/>
                  <a:pt x="1660142" y="42549"/>
                </a:cubicBezTo>
                <a:close/>
                <a:moveTo>
                  <a:pt x="8720964" y="40124"/>
                </a:moveTo>
                <a:lnTo>
                  <a:pt x="8720964" y="41203"/>
                </a:lnTo>
                <a:lnTo>
                  <a:pt x="8723122" y="43361"/>
                </a:lnTo>
                <a:lnTo>
                  <a:pt x="8723122" y="40124"/>
                </a:lnTo>
                <a:close/>
                <a:moveTo>
                  <a:pt x="4096067" y="40092"/>
                </a:moveTo>
                <a:lnTo>
                  <a:pt x="4093711" y="40333"/>
                </a:lnTo>
                <a:lnTo>
                  <a:pt x="4093711" y="43612"/>
                </a:lnTo>
                <a:lnTo>
                  <a:pt x="4096067" y="43612"/>
                </a:lnTo>
                <a:close/>
                <a:moveTo>
                  <a:pt x="6188695" y="38909"/>
                </a:moveTo>
                <a:lnTo>
                  <a:pt x="6186537" y="41067"/>
                </a:lnTo>
                <a:lnTo>
                  <a:pt x="6186537" y="43225"/>
                </a:lnTo>
                <a:lnTo>
                  <a:pt x="6188695" y="41067"/>
                </a:lnTo>
                <a:close/>
                <a:moveTo>
                  <a:pt x="1670123" y="38098"/>
                </a:moveTo>
                <a:lnTo>
                  <a:pt x="1670123" y="39177"/>
                </a:lnTo>
                <a:lnTo>
                  <a:pt x="1672280" y="41470"/>
                </a:lnTo>
                <a:lnTo>
                  <a:pt x="1673360" y="41470"/>
                </a:lnTo>
                <a:close/>
                <a:moveTo>
                  <a:pt x="1664594" y="37019"/>
                </a:moveTo>
                <a:lnTo>
                  <a:pt x="1664594" y="38098"/>
                </a:lnTo>
                <a:lnTo>
                  <a:pt x="1669045" y="38098"/>
                </a:lnTo>
                <a:lnTo>
                  <a:pt x="1669045" y="37019"/>
                </a:lnTo>
                <a:close/>
                <a:moveTo>
                  <a:pt x="8743623" y="36887"/>
                </a:moveTo>
                <a:lnTo>
                  <a:pt x="8741465" y="39045"/>
                </a:lnTo>
                <a:lnTo>
                  <a:pt x="8741465" y="40124"/>
                </a:lnTo>
                <a:lnTo>
                  <a:pt x="8744702" y="41203"/>
                </a:lnTo>
                <a:lnTo>
                  <a:pt x="8745781" y="40124"/>
                </a:lnTo>
                <a:lnTo>
                  <a:pt x="8745781" y="39045"/>
                </a:lnTo>
                <a:close/>
                <a:moveTo>
                  <a:pt x="9193394" y="36870"/>
                </a:moveTo>
                <a:cubicBezTo>
                  <a:pt x="9192056" y="37477"/>
                  <a:pt x="9191387" y="37508"/>
                  <a:pt x="9191387" y="36961"/>
                </a:cubicBezTo>
                <a:lnTo>
                  <a:pt x="9192464" y="40546"/>
                </a:lnTo>
                <a:lnTo>
                  <a:pt x="9194187" y="39078"/>
                </a:lnTo>
                <a:cubicBezTo>
                  <a:pt x="9195069" y="38323"/>
                  <a:pt x="9195509" y="37940"/>
                  <a:pt x="9195509" y="37928"/>
                </a:cubicBezTo>
                <a:lnTo>
                  <a:pt x="9193394" y="37928"/>
                </a:lnTo>
                <a:close/>
                <a:moveTo>
                  <a:pt x="4250284" y="36725"/>
                </a:moveTo>
                <a:lnTo>
                  <a:pt x="4250284" y="37996"/>
                </a:lnTo>
                <a:lnTo>
                  <a:pt x="4251397" y="37397"/>
                </a:lnTo>
                <a:lnTo>
                  <a:pt x="4251715" y="37502"/>
                </a:lnTo>
                <a:lnTo>
                  <a:pt x="4250976" y="37159"/>
                </a:lnTo>
                <a:close/>
                <a:moveTo>
                  <a:pt x="6172240" y="35672"/>
                </a:moveTo>
                <a:lnTo>
                  <a:pt x="6169003" y="38909"/>
                </a:lnTo>
                <a:lnTo>
                  <a:pt x="6169003" y="39988"/>
                </a:lnTo>
                <a:lnTo>
                  <a:pt x="6173319" y="44304"/>
                </a:lnTo>
                <a:lnTo>
                  <a:pt x="6175612" y="44304"/>
                </a:lnTo>
                <a:lnTo>
                  <a:pt x="6176691" y="38909"/>
                </a:lnTo>
                <a:lnTo>
                  <a:pt x="6175612" y="35672"/>
                </a:lnTo>
                <a:close/>
                <a:moveTo>
                  <a:pt x="140945" y="35265"/>
                </a:moveTo>
                <a:lnTo>
                  <a:pt x="133661" y="39311"/>
                </a:lnTo>
                <a:lnTo>
                  <a:pt x="130694" y="37288"/>
                </a:lnTo>
                <a:cubicBezTo>
                  <a:pt x="126018" y="39356"/>
                  <a:pt x="120893" y="40390"/>
                  <a:pt x="115318" y="40390"/>
                </a:cubicBezTo>
                <a:lnTo>
                  <a:pt x="115318" y="39311"/>
                </a:lnTo>
                <a:lnTo>
                  <a:pt x="106012" y="42413"/>
                </a:lnTo>
                <a:lnTo>
                  <a:pt x="103989" y="38232"/>
                </a:lnTo>
                <a:lnTo>
                  <a:pt x="102910" y="39311"/>
                </a:lnTo>
                <a:lnTo>
                  <a:pt x="99943" y="39311"/>
                </a:lnTo>
                <a:lnTo>
                  <a:pt x="96840" y="37288"/>
                </a:lnTo>
                <a:lnTo>
                  <a:pt x="95761" y="37288"/>
                </a:lnTo>
                <a:lnTo>
                  <a:pt x="95761" y="38232"/>
                </a:lnTo>
                <a:lnTo>
                  <a:pt x="97919" y="38232"/>
                </a:lnTo>
                <a:lnTo>
                  <a:pt x="96840" y="43357"/>
                </a:lnTo>
                <a:lnTo>
                  <a:pt x="99943" y="47538"/>
                </a:lnTo>
                <a:lnTo>
                  <a:pt x="97919" y="58733"/>
                </a:lnTo>
                <a:lnTo>
                  <a:pt x="101966" y="70063"/>
                </a:lnTo>
                <a:lnTo>
                  <a:pt x="101966" y="71142"/>
                </a:lnTo>
                <a:lnTo>
                  <a:pt x="98864" y="82336"/>
                </a:lnTo>
                <a:lnTo>
                  <a:pt x="100887" y="91508"/>
                </a:lnTo>
                <a:lnTo>
                  <a:pt x="97919" y="98791"/>
                </a:lnTo>
                <a:lnTo>
                  <a:pt x="98864" y="101758"/>
                </a:lnTo>
                <a:lnTo>
                  <a:pt x="97919" y="118213"/>
                </a:lnTo>
                <a:lnTo>
                  <a:pt x="97919" y="121315"/>
                </a:lnTo>
                <a:cubicBezTo>
                  <a:pt x="97919" y="124193"/>
                  <a:pt x="99268" y="126216"/>
                  <a:pt x="101966" y="127385"/>
                </a:cubicBezTo>
                <a:lnTo>
                  <a:pt x="102910" y="126441"/>
                </a:lnTo>
                <a:lnTo>
                  <a:pt x="111137" y="126441"/>
                </a:lnTo>
                <a:lnTo>
                  <a:pt x="112216" y="127385"/>
                </a:lnTo>
                <a:lnTo>
                  <a:pt x="113160" y="127385"/>
                </a:lnTo>
                <a:lnTo>
                  <a:pt x="116262" y="124283"/>
                </a:lnTo>
                <a:lnTo>
                  <a:pt x="126513" y="124283"/>
                </a:lnTo>
                <a:lnTo>
                  <a:pt x="130694" y="127385"/>
                </a:lnTo>
                <a:lnTo>
                  <a:pt x="138787" y="124283"/>
                </a:lnTo>
                <a:lnTo>
                  <a:pt x="149037" y="125362"/>
                </a:lnTo>
                <a:lnTo>
                  <a:pt x="157265" y="124283"/>
                </a:lnTo>
                <a:cubicBezTo>
                  <a:pt x="157804" y="126351"/>
                  <a:pt x="160546" y="127385"/>
                  <a:pt x="165492" y="127385"/>
                </a:cubicBezTo>
                <a:lnTo>
                  <a:pt x="169538" y="126441"/>
                </a:lnTo>
                <a:lnTo>
                  <a:pt x="173719" y="127385"/>
                </a:lnTo>
                <a:lnTo>
                  <a:pt x="174664" y="127385"/>
                </a:lnTo>
                <a:lnTo>
                  <a:pt x="178845" y="125362"/>
                </a:lnTo>
                <a:lnTo>
                  <a:pt x="176687" y="119157"/>
                </a:lnTo>
                <a:cubicBezTo>
                  <a:pt x="178395" y="111874"/>
                  <a:pt x="179789" y="108143"/>
                  <a:pt x="180868" y="107963"/>
                </a:cubicBezTo>
                <a:lnTo>
                  <a:pt x="179789" y="106884"/>
                </a:lnTo>
                <a:lnTo>
                  <a:pt x="179789" y="105939"/>
                </a:lnTo>
                <a:lnTo>
                  <a:pt x="180868" y="85438"/>
                </a:lnTo>
                <a:lnTo>
                  <a:pt x="181812" y="85438"/>
                </a:lnTo>
                <a:lnTo>
                  <a:pt x="177766" y="75188"/>
                </a:lnTo>
                <a:lnTo>
                  <a:pt x="180868" y="66016"/>
                </a:lnTo>
                <a:cubicBezTo>
                  <a:pt x="180868" y="60891"/>
                  <a:pt x="179474" y="57115"/>
                  <a:pt x="176687" y="54687"/>
                </a:cubicBezTo>
                <a:lnTo>
                  <a:pt x="176687" y="52664"/>
                </a:lnTo>
                <a:cubicBezTo>
                  <a:pt x="176687" y="50955"/>
                  <a:pt x="178080" y="49921"/>
                  <a:pt x="180868" y="49562"/>
                </a:cubicBezTo>
                <a:lnTo>
                  <a:pt x="180868" y="47538"/>
                </a:lnTo>
                <a:lnTo>
                  <a:pt x="178845" y="41334"/>
                </a:lnTo>
                <a:lnTo>
                  <a:pt x="176687" y="39311"/>
                </a:lnTo>
                <a:lnTo>
                  <a:pt x="153218" y="40390"/>
                </a:lnTo>
                <a:cubicBezTo>
                  <a:pt x="145036" y="38502"/>
                  <a:pt x="140945" y="36793"/>
                  <a:pt x="140945" y="35265"/>
                </a:cubicBezTo>
                <a:close/>
                <a:moveTo>
                  <a:pt x="4179270" y="35176"/>
                </a:moveTo>
                <a:lnTo>
                  <a:pt x="4179270" y="39513"/>
                </a:lnTo>
                <a:lnTo>
                  <a:pt x="4182684" y="39513"/>
                </a:lnTo>
                <a:lnTo>
                  <a:pt x="4182684" y="35176"/>
                </a:lnTo>
                <a:close/>
                <a:moveTo>
                  <a:pt x="7717788" y="33650"/>
                </a:moveTo>
                <a:lnTo>
                  <a:pt x="7717788" y="35943"/>
                </a:lnTo>
                <a:lnTo>
                  <a:pt x="7721025" y="40259"/>
                </a:lnTo>
                <a:lnTo>
                  <a:pt x="7721025" y="43496"/>
                </a:lnTo>
                <a:lnTo>
                  <a:pt x="7719946" y="44575"/>
                </a:lnTo>
                <a:lnTo>
                  <a:pt x="7721025" y="49970"/>
                </a:lnTo>
                <a:cubicBezTo>
                  <a:pt x="7723812" y="49250"/>
                  <a:pt x="7727454" y="46733"/>
                  <a:pt x="7731950" y="42417"/>
                </a:cubicBezTo>
                <a:lnTo>
                  <a:pt x="7743954" y="40259"/>
                </a:lnTo>
                <a:lnTo>
                  <a:pt x="7743954" y="39180"/>
                </a:lnTo>
                <a:lnTo>
                  <a:pt x="7734108" y="38101"/>
                </a:lnTo>
                <a:lnTo>
                  <a:pt x="7729792" y="40259"/>
                </a:lnTo>
                <a:cubicBezTo>
                  <a:pt x="7723947" y="38460"/>
                  <a:pt x="7721025" y="36257"/>
                  <a:pt x="7721025" y="33650"/>
                </a:cubicBezTo>
                <a:close/>
                <a:moveTo>
                  <a:pt x="2108438" y="33297"/>
                </a:moveTo>
                <a:cubicBezTo>
                  <a:pt x="2109297" y="33297"/>
                  <a:pt x="2108812" y="38135"/>
                  <a:pt x="2106980" y="47809"/>
                </a:cubicBezTo>
                <a:cubicBezTo>
                  <a:pt x="2104060" y="48032"/>
                  <a:pt x="2094592" y="57521"/>
                  <a:pt x="2078579" y="76274"/>
                </a:cubicBezTo>
                <a:cubicBezTo>
                  <a:pt x="2074100" y="76274"/>
                  <a:pt x="2070864" y="79048"/>
                  <a:pt x="2068871" y="84596"/>
                </a:cubicBezTo>
                <a:cubicBezTo>
                  <a:pt x="2062325" y="85087"/>
                  <a:pt x="2059054" y="87911"/>
                  <a:pt x="2059054" y="93070"/>
                </a:cubicBezTo>
                <a:lnTo>
                  <a:pt x="2055813" y="93070"/>
                </a:lnTo>
                <a:lnTo>
                  <a:pt x="2055880" y="93207"/>
                </a:lnTo>
                <a:lnTo>
                  <a:pt x="2055028" y="97271"/>
                </a:lnTo>
                <a:lnTo>
                  <a:pt x="2060564" y="95081"/>
                </a:lnTo>
                <a:cubicBezTo>
                  <a:pt x="2070443" y="99986"/>
                  <a:pt x="2079204" y="103468"/>
                  <a:pt x="2086843" y="105528"/>
                </a:cubicBezTo>
                <a:lnTo>
                  <a:pt x="2092891" y="104470"/>
                </a:lnTo>
                <a:lnTo>
                  <a:pt x="2094084" y="105454"/>
                </a:lnTo>
                <a:lnTo>
                  <a:pt x="2102235" y="103544"/>
                </a:lnTo>
                <a:lnTo>
                  <a:pt x="2104939" y="103544"/>
                </a:lnTo>
                <a:lnTo>
                  <a:pt x="2114501" y="106585"/>
                </a:lnTo>
                <a:lnTo>
                  <a:pt x="2124934" y="98533"/>
                </a:lnTo>
                <a:lnTo>
                  <a:pt x="2124934" y="97699"/>
                </a:lnTo>
                <a:lnTo>
                  <a:pt x="2129152" y="94023"/>
                </a:lnTo>
                <a:lnTo>
                  <a:pt x="2135455" y="97519"/>
                </a:lnTo>
                <a:lnTo>
                  <a:pt x="2130983" y="91390"/>
                </a:lnTo>
                <a:cubicBezTo>
                  <a:pt x="2124358" y="81299"/>
                  <a:pt x="2120975" y="72621"/>
                  <a:pt x="2120834" y="65356"/>
                </a:cubicBezTo>
                <a:lnTo>
                  <a:pt x="2120834" y="64770"/>
                </a:lnTo>
                <a:cubicBezTo>
                  <a:pt x="2117875" y="64770"/>
                  <a:pt x="2115517" y="58466"/>
                  <a:pt x="2113754" y="45860"/>
                </a:cubicBezTo>
                <a:cubicBezTo>
                  <a:pt x="2112124" y="45860"/>
                  <a:pt x="2111312" y="43039"/>
                  <a:pt x="2111312" y="37396"/>
                </a:cubicBezTo>
                <a:cubicBezTo>
                  <a:pt x="2109748" y="37396"/>
                  <a:pt x="2108790" y="36030"/>
                  <a:pt x="2108438" y="33297"/>
                </a:cubicBezTo>
                <a:close/>
                <a:moveTo>
                  <a:pt x="91715" y="33242"/>
                </a:moveTo>
                <a:lnTo>
                  <a:pt x="91715" y="34186"/>
                </a:lnTo>
                <a:lnTo>
                  <a:pt x="93738" y="34186"/>
                </a:lnTo>
                <a:lnTo>
                  <a:pt x="93738" y="33242"/>
                </a:lnTo>
                <a:close/>
                <a:moveTo>
                  <a:pt x="6655243" y="33194"/>
                </a:moveTo>
                <a:lnTo>
                  <a:pt x="6659331" y="36709"/>
                </a:lnTo>
                <a:lnTo>
                  <a:pt x="6659331" y="37029"/>
                </a:lnTo>
                <a:lnTo>
                  <a:pt x="6664149" y="33194"/>
                </a:lnTo>
                <a:lnTo>
                  <a:pt x="6668387" y="33194"/>
                </a:lnTo>
                <a:cubicBezTo>
                  <a:pt x="6680952" y="35768"/>
                  <a:pt x="6687234" y="38765"/>
                  <a:pt x="6687234" y="42184"/>
                </a:cubicBezTo>
                <a:lnTo>
                  <a:pt x="6677000" y="51944"/>
                </a:lnTo>
                <a:lnTo>
                  <a:pt x="6669325" y="51944"/>
                </a:lnTo>
                <a:cubicBezTo>
                  <a:pt x="6666845" y="51944"/>
                  <a:pt x="6664488" y="51198"/>
                  <a:pt x="6662254" y="49706"/>
                </a:cubicBezTo>
                <a:lnTo>
                  <a:pt x="6657823" y="45010"/>
                </a:lnTo>
                <a:lnTo>
                  <a:pt x="6655990" y="47414"/>
                </a:lnTo>
                <a:cubicBezTo>
                  <a:pt x="6653763" y="48569"/>
                  <a:pt x="6650421" y="49418"/>
                  <a:pt x="6645966" y="49961"/>
                </a:cubicBezTo>
                <a:lnTo>
                  <a:pt x="6640959" y="49961"/>
                </a:lnTo>
                <a:lnTo>
                  <a:pt x="6635050" y="48903"/>
                </a:lnTo>
                <a:lnTo>
                  <a:pt x="6631067" y="49961"/>
                </a:lnTo>
                <a:cubicBezTo>
                  <a:pt x="6624253" y="49961"/>
                  <a:pt x="6619620" y="47573"/>
                  <a:pt x="6617170" y="42798"/>
                </a:cubicBezTo>
                <a:lnTo>
                  <a:pt x="6617170" y="41048"/>
                </a:lnTo>
                <a:cubicBezTo>
                  <a:pt x="6617170" y="38286"/>
                  <a:pt x="6620520" y="35977"/>
                  <a:pt x="6627221" y="34119"/>
                </a:cubicBezTo>
                <a:lnTo>
                  <a:pt x="6635020" y="35181"/>
                </a:lnTo>
                <a:close/>
                <a:moveTo>
                  <a:pt x="8608882" y="32571"/>
                </a:moveTo>
                <a:lnTo>
                  <a:pt x="8607803" y="37966"/>
                </a:lnTo>
                <a:lnTo>
                  <a:pt x="8607803" y="39045"/>
                </a:lnTo>
                <a:lnTo>
                  <a:pt x="8612119" y="39045"/>
                </a:lnTo>
                <a:lnTo>
                  <a:pt x="8614277" y="32571"/>
                </a:lnTo>
                <a:close/>
                <a:moveTo>
                  <a:pt x="6190853" y="32435"/>
                </a:moveTo>
                <a:lnTo>
                  <a:pt x="6190853" y="36751"/>
                </a:lnTo>
                <a:lnTo>
                  <a:pt x="6191932" y="35672"/>
                </a:lnTo>
                <a:lnTo>
                  <a:pt x="6193011" y="35672"/>
                </a:lnTo>
                <a:lnTo>
                  <a:pt x="6191932" y="32435"/>
                </a:lnTo>
                <a:close/>
                <a:moveTo>
                  <a:pt x="2607667" y="32433"/>
                </a:moveTo>
                <a:lnTo>
                  <a:pt x="2607667" y="34591"/>
                </a:lnTo>
                <a:lnTo>
                  <a:pt x="2609824" y="34591"/>
                </a:lnTo>
                <a:close/>
                <a:moveTo>
                  <a:pt x="4076916" y="30944"/>
                </a:moveTo>
                <a:lnTo>
                  <a:pt x="4076916" y="32706"/>
                </a:lnTo>
                <a:lnTo>
                  <a:pt x="4077570" y="32107"/>
                </a:lnTo>
                <a:lnTo>
                  <a:pt x="4078348" y="31547"/>
                </a:lnTo>
                <a:lnTo>
                  <a:pt x="4078704" y="30944"/>
                </a:lnTo>
                <a:close/>
                <a:moveTo>
                  <a:pt x="8112824" y="30548"/>
                </a:moveTo>
                <a:lnTo>
                  <a:pt x="8112824" y="34864"/>
                </a:lnTo>
                <a:lnTo>
                  <a:pt x="8113903" y="35943"/>
                </a:lnTo>
                <a:lnTo>
                  <a:pt x="8113903" y="37022"/>
                </a:lnTo>
                <a:lnTo>
                  <a:pt x="8117140" y="35943"/>
                </a:lnTo>
                <a:lnTo>
                  <a:pt x="8117140" y="32706"/>
                </a:lnTo>
                <a:lnTo>
                  <a:pt x="8114982" y="30548"/>
                </a:lnTo>
                <a:close/>
                <a:moveTo>
                  <a:pt x="2192243" y="30018"/>
                </a:moveTo>
                <a:lnTo>
                  <a:pt x="2192243" y="34355"/>
                </a:lnTo>
                <a:lnTo>
                  <a:pt x="2193541" y="34355"/>
                </a:lnTo>
                <a:lnTo>
                  <a:pt x="2193541" y="30018"/>
                </a:lnTo>
                <a:close/>
                <a:moveTo>
                  <a:pt x="7282372" y="30008"/>
                </a:moveTo>
                <a:lnTo>
                  <a:pt x="7282372" y="31087"/>
                </a:lnTo>
                <a:lnTo>
                  <a:pt x="7285610" y="31087"/>
                </a:lnTo>
                <a:lnTo>
                  <a:pt x="7285610" y="30008"/>
                </a:lnTo>
                <a:close/>
                <a:moveTo>
                  <a:pt x="8109587" y="29469"/>
                </a:moveTo>
                <a:lnTo>
                  <a:pt x="8109587" y="30548"/>
                </a:lnTo>
                <a:lnTo>
                  <a:pt x="8111745" y="30548"/>
                </a:lnTo>
                <a:lnTo>
                  <a:pt x="8111745" y="29469"/>
                </a:lnTo>
                <a:close/>
                <a:moveTo>
                  <a:pt x="8100955" y="29469"/>
                </a:moveTo>
                <a:lnTo>
                  <a:pt x="8100955" y="31627"/>
                </a:lnTo>
                <a:lnTo>
                  <a:pt x="8102034" y="30548"/>
                </a:lnTo>
                <a:lnTo>
                  <a:pt x="8103113" y="30548"/>
                </a:lnTo>
                <a:lnTo>
                  <a:pt x="8108508" y="31627"/>
                </a:lnTo>
                <a:lnTo>
                  <a:pt x="8106350" y="29469"/>
                </a:lnTo>
                <a:close/>
                <a:moveTo>
                  <a:pt x="183835" y="29061"/>
                </a:moveTo>
                <a:lnTo>
                  <a:pt x="183835" y="30139"/>
                </a:lnTo>
                <a:lnTo>
                  <a:pt x="186937" y="31084"/>
                </a:lnTo>
                <a:lnTo>
                  <a:pt x="186937" y="29061"/>
                </a:lnTo>
                <a:close/>
                <a:moveTo>
                  <a:pt x="7196996" y="28929"/>
                </a:moveTo>
                <a:lnTo>
                  <a:pt x="7199154" y="31087"/>
                </a:lnTo>
                <a:lnTo>
                  <a:pt x="7203470" y="31087"/>
                </a:lnTo>
                <a:lnTo>
                  <a:pt x="7203470" y="30008"/>
                </a:lnTo>
                <a:close/>
                <a:moveTo>
                  <a:pt x="7183779" y="28929"/>
                </a:moveTo>
                <a:lnTo>
                  <a:pt x="7183779" y="32166"/>
                </a:lnTo>
                <a:lnTo>
                  <a:pt x="7184858" y="32166"/>
                </a:lnTo>
                <a:lnTo>
                  <a:pt x="7187016" y="30008"/>
                </a:lnTo>
                <a:lnTo>
                  <a:pt x="7187016" y="28929"/>
                </a:lnTo>
                <a:close/>
                <a:moveTo>
                  <a:pt x="6166845" y="28119"/>
                </a:moveTo>
                <a:lnTo>
                  <a:pt x="6164553" y="30277"/>
                </a:lnTo>
                <a:lnTo>
                  <a:pt x="6164553" y="31356"/>
                </a:lnTo>
                <a:lnTo>
                  <a:pt x="6166845" y="29198"/>
                </a:lnTo>
                <a:close/>
                <a:moveTo>
                  <a:pt x="4120210" y="28008"/>
                </a:moveTo>
                <a:lnTo>
                  <a:pt x="4102767" y="31707"/>
                </a:lnTo>
                <a:lnTo>
                  <a:pt x="4101224" y="37054"/>
                </a:lnTo>
                <a:lnTo>
                  <a:pt x="4102282" y="46297"/>
                </a:lnTo>
                <a:lnTo>
                  <a:pt x="4102282" y="53907"/>
                </a:lnTo>
                <a:lnTo>
                  <a:pt x="4098183" y="65087"/>
                </a:lnTo>
                <a:lnTo>
                  <a:pt x="4100341" y="71578"/>
                </a:lnTo>
                <a:lnTo>
                  <a:pt x="4100545" y="71192"/>
                </a:lnTo>
                <a:cubicBezTo>
                  <a:pt x="4101664" y="70213"/>
                  <a:pt x="4103341" y="69316"/>
                  <a:pt x="4105578" y="68501"/>
                </a:cubicBezTo>
                <a:lnTo>
                  <a:pt x="4111775" y="69489"/>
                </a:lnTo>
                <a:lnTo>
                  <a:pt x="4113394" y="66484"/>
                </a:lnTo>
                <a:cubicBezTo>
                  <a:pt x="4114321" y="65801"/>
                  <a:pt x="4115625" y="65460"/>
                  <a:pt x="4117304" y="65460"/>
                </a:cubicBezTo>
                <a:lnTo>
                  <a:pt x="4120345" y="65460"/>
                </a:lnTo>
                <a:cubicBezTo>
                  <a:pt x="4124386" y="65460"/>
                  <a:pt x="4127886" y="66473"/>
                  <a:pt x="4130843" y="68501"/>
                </a:cubicBezTo>
                <a:lnTo>
                  <a:pt x="4135391" y="65460"/>
                </a:lnTo>
                <a:lnTo>
                  <a:pt x="4138123" y="65460"/>
                </a:lnTo>
                <a:lnTo>
                  <a:pt x="4143280" y="69558"/>
                </a:lnTo>
                <a:lnTo>
                  <a:pt x="4143307" y="69558"/>
                </a:lnTo>
                <a:lnTo>
                  <a:pt x="4144887" y="68189"/>
                </a:lnTo>
                <a:lnTo>
                  <a:pt x="4143830" y="56996"/>
                </a:lnTo>
                <a:cubicBezTo>
                  <a:pt x="4146315" y="56996"/>
                  <a:pt x="4148035" y="56165"/>
                  <a:pt x="4148989" y="54503"/>
                </a:cubicBezTo>
                <a:lnTo>
                  <a:pt x="4145815" y="47875"/>
                </a:lnTo>
                <a:cubicBezTo>
                  <a:pt x="4145815" y="45363"/>
                  <a:pt x="4146520" y="42741"/>
                  <a:pt x="4147931" y="40008"/>
                </a:cubicBezTo>
                <a:lnTo>
                  <a:pt x="4151538" y="35161"/>
                </a:lnTo>
                <a:lnTo>
                  <a:pt x="4148255" y="37397"/>
                </a:lnTo>
                <a:lnTo>
                  <a:pt x="4143830" y="33675"/>
                </a:lnTo>
                <a:lnTo>
                  <a:pt x="4143830" y="31182"/>
                </a:lnTo>
                <a:lnTo>
                  <a:pt x="4132399" y="31182"/>
                </a:lnTo>
                <a:close/>
                <a:moveTo>
                  <a:pt x="4256632" y="26712"/>
                </a:moveTo>
                <a:lnTo>
                  <a:pt x="4256632" y="30124"/>
                </a:lnTo>
                <a:lnTo>
                  <a:pt x="4256872" y="30124"/>
                </a:lnTo>
                <a:lnTo>
                  <a:pt x="4256872" y="26712"/>
                </a:lnTo>
                <a:close/>
                <a:moveTo>
                  <a:pt x="7626477" y="26097"/>
                </a:moveTo>
                <a:lnTo>
                  <a:pt x="7626477" y="27176"/>
                </a:lnTo>
                <a:lnTo>
                  <a:pt x="7628635" y="27176"/>
                </a:lnTo>
                <a:lnTo>
                  <a:pt x="7628635" y="26097"/>
                </a:lnTo>
                <a:close/>
                <a:moveTo>
                  <a:pt x="9196567" y="26053"/>
                </a:moveTo>
                <a:lnTo>
                  <a:pt x="9196567" y="27815"/>
                </a:lnTo>
                <a:lnTo>
                  <a:pt x="9197174" y="27216"/>
                </a:lnTo>
                <a:lnTo>
                  <a:pt x="9197866" y="26656"/>
                </a:lnTo>
                <a:lnTo>
                  <a:pt x="9198340" y="26053"/>
                </a:lnTo>
                <a:close/>
                <a:moveTo>
                  <a:pt x="6167924" y="25961"/>
                </a:moveTo>
                <a:lnTo>
                  <a:pt x="6167924" y="27040"/>
                </a:lnTo>
                <a:lnTo>
                  <a:pt x="6171161" y="27040"/>
                </a:lnTo>
                <a:lnTo>
                  <a:pt x="6171161" y="25961"/>
                </a:lnTo>
                <a:close/>
                <a:moveTo>
                  <a:pt x="4204998" y="25893"/>
                </a:moveTo>
                <a:lnTo>
                  <a:pt x="4193841" y="29070"/>
                </a:lnTo>
                <a:lnTo>
                  <a:pt x="4197049" y="31184"/>
                </a:lnTo>
                <a:cubicBezTo>
                  <a:pt x="4198050" y="32754"/>
                  <a:pt x="4198860" y="35110"/>
                  <a:pt x="4199480" y="38251"/>
                </a:cubicBezTo>
                <a:cubicBezTo>
                  <a:pt x="4193926" y="49140"/>
                  <a:pt x="4191148" y="58404"/>
                  <a:pt x="4191148" y="66041"/>
                </a:cubicBezTo>
                <a:lnTo>
                  <a:pt x="4191148" y="69558"/>
                </a:lnTo>
                <a:lnTo>
                  <a:pt x="4198117" y="69558"/>
                </a:lnTo>
                <a:cubicBezTo>
                  <a:pt x="4200996" y="64634"/>
                  <a:pt x="4207428" y="56655"/>
                  <a:pt x="4217415" y="45622"/>
                </a:cubicBezTo>
                <a:lnTo>
                  <a:pt x="4220603" y="45622"/>
                </a:lnTo>
                <a:lnTo>
                  <a:pt x="4227085" y="50456"/>
                </a:lnTo>
                <a:lnTo>
                  <a:pt x="4229391" y="44278"/>
                </a:lnTo>
                <a:lnTo>
                  <a:pt x="4229391" y="40358"/>
                </a:lnTo>
                <a:lnTo>
                  <a:pt x="4226886" y="30124"/>
                </a:lnTo>
                <a:lnTo>
                  <a:pt x="4221132" y="30124"/>
                </a:lnTo>
                <a:close/>
                <a:moveTo>
                  <a:pt x="2111312" y="25892"/>
                </a:moveTo>
                <a:lnTo>
                  <a:pt x="2111312" y="30124"/>
                </a:lnTo>
                <a:lnTo>
                  <a:pt x="2114726" y="30124"/>
                </a:lnTo>
                <a:lnTo>
                  <a:pt x="2114726" y="25892"/>
                </a:lnTo>
                <a:close/>
                <a:moveTo>
                  <a:pt x="729663" y="24745"/>
                </a:moveTo>
                <a:cubicBezTo>
                  <a:pt x="733709" y="24745"/>
                  <a:pt x="738430" y="28656"/>
                  <a:pt x="743825" y="36479"/>
                </a:cubicBezTo>
                <a:cubicBezTo>
                  <a:pt x="752547" y="36479"/>
                  <a:pt x="756908" y="38637"/>
                  <a:pt x="756908" y="42953"/>
                </a:cubicBezTo>
                <a:cubicBezTo>
                  <a:pt x="759425" y="45471"/>
                  <a:pt x="764101" y="47269"/>
                  <a:pt x="770935" y="48348"/>
                </a:cubicBezTo>
                <a:lnTo>
                  <a:pt x="772014" y="49427"/>
                </a:lnTo>
                <a:lnTo>
                  <a:pt x="772014" y="50506"/>
                </a:lnTo>
                <a:lnTo>
                  <a:pt x="769856" y="52664"/>
                </a:lnTo>
                <a:lnTo>
                  <a:pt x="762303" y="51585"/>
                </a:lnTo>
                <a:cubicBezTo>
                  <a:pt x="761764" y="54193"/>
                  <a:pt x="753806" y="55946"/>
                  <a:pt x="738430" y="56845"/>
                </a:cubicBezTo>
                <a:lnTo>
                  <a:pt x="727505" y="53743"/>
                </a:lnTo>
                <a:cubicBezTo>
                  <a:pt x="713208" y="54462"/>
                  <a:pt x="704172" y="55856"/>
                  <a:pt x="700395" y="57924"/>
                </a:cubicBezTo>
                <a:lnTo>
                  <a:pt x="692842" y="53743"/>
                </a:lnTo>
                <a:lnTo>
                  <a:pt x="687312" y="54822"/>
                </a:lnTo>
                <a:lnTo>
                  <a:pt x="682996" y="54822"/>
                </a:lnTo>
                <a:lnTo>
                  <a:pt x="679759" y="51585"/>
                </a:lnTo>
                <a:cubicBezTo>
                  <a:pt x="681198" y="51585"/>
                  <a:pt x="681917" y="50146"/>
                  <a:pt x="681917" y="47269"/>
                </a:cubicBezTo>
                <a:lnTo>
                  <a:pt x="682996" y="46190"/>
                </a:lnTo>
                <a:lnTo>
                  <a:pt x="698237" y="46190"/>
                </a:lnTo>
                <a:cubicBezTo>
                  <a:pt x="700575" y="46190"/>
                  <a:pt x="703093" y="47269"/>
                  <a:pt x="705790" y="49427"/>
                </a:cubicBezTo>
                <a:close/>
                <a:moveTo>
                  <a:pt x="4240896" y="24729"/>
                </a:moveTo>
                <a:lnTo>
                  <a:pt x="4240896" y="28008"/>
                </a:lnTo>
                <a:lnTo>
                  <a:pt x="4244310" y="28008"/>
                </a:lnTo>
                <a:lnTo>
                  <a:pt x="4244310" y="24729"/>
                </a:lnTo>
                <a:close/>
                <a:moveTo>
                  <a:pt x="2114470" y="21555"/>
                </a:moveTo>
                <a:lnTo>
                  <a:pt x="2114726" y="21555"/>
                </a:lnTo>
                <a:lnTo>
                  <a:pt x="2114726" y="21660"/>
                </a:lnTo>
                <a:lnTo>
                  <a:pt x="2114485" y="21660"/>
                </a:lnTo>
                <a:close/>
                <a:moveTo>
                  <a:pt x="646850" y="21508"/>
                </a:moveTo>
                <a:lnTo>
                  <a:pt x="645771" y="26903"/>
                </a:lnTo>
                <a:lnTo>
                  <a:pt x="649412" y="23666"/>
                </a:lnTo>
                <a:close/>
                <a:moveTo>
                  <a:pt x="7275764" y="21241"/>
                </a:moveTo>
                <a:cubicBezTo>
                  <a:pt x="7276663" y="24838"/>
                  <a:pt x="7277742" y="26636"/>
                  <a:pt x="7279001" y="26636"/>
                </a:cubicBezTo>
                <a:lnTo>
                  <a:pt x="7281294" y="26636"/>
                </a:lnTo>
                <a:cubicBezTo>
                  <a:pt x="7282732" y="26636"/>
                  <a:pt x="7283452" y="25557"/>
                  <a:pt x="7283452" y="23399"/>
                </a:cubicBezTo>
                <a:lnTo>
                  <a:pt x="7284530" y="22320"/>
                </a:lnTo>
                <a:lnTo>
                  <a:pt x="7288846" y="22320"/>
                </a:lnTo>
                <a:cubicBezTo>
                  <a:pt x="7290375" y="22320"/>
                  <a:pt x="7291140" y="24118"/>
                  <a:pt x="7291140" y="27715"/>
                </a:cubicBezTo>
                <a:cubicBezTo>
                  <a:pt x="7306246" y="33919"/>
                  <a:pt x="7315012" y="39404"/>
                  <a:pt x="7317440" y="44170"/>
                </a:cubicBezTo>
                <a:lnTo>
                  <a:pt x="7317440" y="50779"/>
                </a:lnTo>
                <a:lnTo>
                  <a:pt x="7311910" y="56309"/>
                </a:lnTo>
                <a:lnTo>
                  <a:pt x="7305302" y="56309"/>
                </a:lnTo>
                <a:cubicBezTo>
                  <a:pt x="7300716" y="51903"/>
                  <a:pt x="7297074" y="49700"/>
                  <a:pt x="7294376" y="49700"/>
                </a:cubicBezTo>
                <a:lnTo>
                  <a:pt x="7291140" y="50779"/>
                </a:lnTo>
                <a:lnTo>
                  <a:pt x="7287768" y="49700"/>
                </a:lnTo>
                <a:lnTo>
                  <a:pt x="7260388" y="56309"/>
                </a:lnTo>
                <a:lnTo>
                  <a:pt x="7245147" y="47542"/>
                </a:lnTo>
                <a:lnTo>
                  <a:pt x="7245147" y="45249"/>
                </a:lnTo>
                <a:cubicBezTo>
                  <a:pt x="7246586" y="45249"/>
                  <a:pt x="7253150" y="38325"/>
                  <a:pt x="7264839" y="24478"/>
                </a:cubicBezTo>
                <a:cubicBezTo>
                  <a:pt x="7267896" y="22320"/>
                  <a:pt x="7271538" y="21241"/>
                  <a:pt x="7275764" y="21241"/>
                </a:cubicBezTo>
                <a:close/>
                <a:moveTo>
                  <a:pt x="7188230" y="21241"/>
                </a:moveTo>
                <a:lnTo>
                  <a:pt x="7184858" y="22320"/>
                </a:lnTo>
                <a:lnTo>
                  <a:pt x="7184858" y="23399"/>
                </a:lnTo>
                <a:cubicBezTo>
                  <a:pt x="7190702" y="23399"/>
                  <a:pt x="7193624" y="24478"/>
                  <a:pt x="7193624" y="26636"/>
                </a:cubicBezTo>
                <a:lnTo>
                  <a:pt x="7195782" y="26636"/>
                </a:lnTo>
                <a:lnTo>
                  <a:pt x="7195782" y="25557"/>
                </a:lnTo>
                <a:lnTo>
                  <a:pt x="7193624" y="22320"/>
                </a:lnTo>
                <a:lnTo>
                  <a:pt x="7190388" y="23399"/>
                </a:lnTo>
                <a:close/>
                <a:moveTo>
                  <a:pt x="6740063" y="20868"/>
                </a:moveTo>
                <a:cubicBezTo>
                  <a:pt x="6737110" y="22555"/>
                  <a:pt x="6735633" y="24785"/>
                  <a:pt x="6735633" y="27559"/>
                </a:cubicBezTo>
                <a:lnTo>
                  <a:pt x="6735633" y="35752"/>
                </a:lnTo>
                <a:lnTo>
                  <a:pt x="6736147" y="36235"/>
                </a:lnTo>
                <a:lnTo>
                  <a:pt x="6747888" y="36235"/>
                </a:lnTo>
                <a:lnTo>
                  <a:pt x="6748486" y="36178"/>
                </a:lnTo>
                <a:cubicBezTo>
                  <a:pt x="6743711" y="25971"/>
                  <a:pt x="6741348" y="20868"/>
                  <a:pt x="6741397" y="20868"/>
                </a:cubicBezTo>
                <a:close/>
                <a:moveTo>
                  <a:pt x="6187616" y="19487"/>
                </a:moveTo>
                <a:cubicBezTo>
                  <a:pt x="6176647" y="20926"/>
                  <a:pt x="6171161" y="22724"/>
                  <a:pt x="6171161" y="24882"/>
                </a:cubicBezTo>
                <a:lnTo>
                  <a:pt x="6172240" y="24882"/>
                </a:lnTo>
                <a:lnTo>
                  <a:pt x="6188695" y="20566"/>
                </a:lnTo>
                <a:lnTo>
                  <a:pt x="6188695" y="19487"/>
                </a:lnTo>
                <a:close/>
                <a:moveTo>
                  <a:pt x="2114171" y="19439"/>
                </a:moveTo>
                <a:lnTo>
                  <a:pt x="2114470" y="21555"/>
                </a:lnTo>
                <a:lnTo>
                  <a:pt x="2111312" y="21555"/>
                </a:lnTo>
                <a:lnTo>
                  <a:pt x="2111312" y="25786"/>
                </a:lnTo>
                <a:lnTo>
                  <a:pt x="2114726" y="25786"/>
                </a:lnTo>
                <a:lnTo>
                  <a:pt x="2114726" y="21660"/>
                </a:lnTo>
                <a:lnTo>
                  <a:pt x="2117359" y="21660"/>
                </a:lnTo>
                <a:lnTo>
                  <a:pt x="2117900" y="21119"/>
                </a:lnTo>
                <a:lnTo>
                  <a:pt x="2117900" y="19439"/>
                </a:lnTo>
                <a:close/>
                <a:moveTo>
                  <a:pt x="632013" y="17192"/>
                </a:moveTo>
                <a:lnTo>
                  <a:pt x="629855" y="19350"/>
                </a:lnTo>
                <a:lnTo>
                  <a:pt x="629855" y="20429"/>
                </a:lnTo>
                <a:lnTo>
                  <a:pt x="632013" y="22587"/>
                </a:lnTo>
                <a:cubicBezTo>
                  <a:pt x="635070" y="21508"/>
                  <a:pt x="636599" y="20429"/>
                  <a:pt x="636599" y="19350"/>
                </a:cubicBezTo>
                <a:lnTo>
                  <a:pt x="634441" y="17192"/>
                </a:lnTo>
                <a:close/>
                <a:moveTo>
                  <a:pt x="6603228" y="16031"/>
                </a:moveTo>
                <a:lnTo>
                  <a:pt x="6601178" y="16180"/>
                </a:lnTo>
                <a:cubicBezTo>
                  <a:pt x="6599746" y="16493"/>
                  <a:pt x="6599030" y="16963"/>
                  <a:pt x="6599030" y="17589"/>
                </a:cubicBezTo>
                <a:lnTo>
                  <a:pt x="6603152" y="18785"/>
                </a:lnTo>
                <a:lnTo>
                  <a:pt x="6603152" y="16107"/>
                </a:lnTo>
                <a:close/>
                <a:moveTo>
                  <a:pt x="8255522" y="14363"/>
                </a:moveTo>
                <a:cubicBezTo>
                  <a:pt x="8260558" y="15802"/>
                  <a:pt x="8263076" y="18679"/>
                  <a:pt x="8263076" y="22995"/>
                </a:cubicBezTo>
                <a:cubicBezTo>
                  <a:pt x="8261996" y="25872"/>
                  <a:pt x="8260918" y="27311"/>
                  <a:pt x="8259838" y="27311"/>
                </a:cubicBezTo>
                <a:lnTo>
                  <a:pt x="8256602" y="26232"/>
                </a:lnTo>
                <a:lnTo>
                  <a:pt x="8254444" y="28390"/>
                </a:lnTo>
                <a:cubicBezTo>
                  <a:pt x="8251566" y="22635"/>
                  <a:pt x="8249048" y="19758"/>
                  <a:pt x="8246890" y="19758"/>
                </a:cubicBezTo>
                <a:lnTo>
                  <a:pt x="8246890" y="15442"/>
                </a:lnTo>
                <a:lnTo>
                  <a:pt x="8249048" y="15442"/>
                </a:lnTo>
                <a:close/>
                <a:moveTo>
                  <a:pt x="613266" y="13011"/>
                </a:moveTo>
                <a:lnTo>
                  <a:pt x="612187" y="14090"/>
                </a:lnTo>
                <a:lnTo>
                  <a:pt x="612187" y="15169"/>
                </a:lnTo>
                <a:lnTo>
                  <a:pt x="615693" y="14090"/>
                </a:lnTo>
                <a:lnTo>
                  <a:pt x="615693" y="13011"/>
                </a:lnTo>
                <a:close/>
                <a:moveTo>
                  <a:pt x="203392" y="10583"/>
                </a:moveTo>
                <a:cubicBezTo>
                  <a:pt x="212294" y="18495"/>
                  <a:pt x="219801" y="23306"/>
                  <a:pt x="225916" y="25014"/>
                </a:cubicBezTo>
                <a:cubicBezTo>
                  <a:pt x="236796" y="32118"/>
                  <a:pt x="242595" y="36524"/>
                  <a:pt x="243315" y="38232"/>
                </a:cubicBezTo>
                <a:lnTo>
                  <a:pt x="243315" y="42413"/>
                </a:lnTo>
                <a:cubicBezTo>
                  <a:pt x="237200" y="48887"/>
                  <a:pt x="234144" y="54327"/>
                  <a:pt x="234144" y="58733"/>
                </a:cubicBezTo>
                <a:lnTo>
                  <a:pt x="235088" y="64937"/>
                </a:lnTo>
                <a:lnTo>
                  <a:pt x="229962" y="78290"/>
                </a:lnTo>
                <a:cubicBezTo>
                  <a:pt x="227265" y="78290"/>
                  <a:pt x="225916" y="78964"/>
                  <a:pt x="225916" y="80313"/>
                </a:cubicBezTo>
                <a:cubicBezTo>
                  <a:pt x="225916" y="83730"/>
                  <a:pt x="227939" y="88181"/>
                  <a:pt x="231986" y="93666"/>
                </a:cubicBezTo>
                <a:lnTo>
                  <a:pt x="233065" y="98791"/>
                </a:lnTo>
                <a:lnTo>
                  <a:pt x="233065" y="99735"/>
                </a:lnTo>
                <a:lnTo>
                  <a:pt x="229962" y="102837"/>
                </a:lnTo>
                <a:cubicBezTo>
                  <a:pt x="232030" y="102837"/>
                  <a:pt x="233424" y="113403"/>
                  <a:pt x="234144" y="134533"/>
                </a:cubicBezTo>
                <a:lnTo>
                  <a:pt x="231041" y="165285"/>
                </a:lnTo>
                <a:lnTo>
                  <a:pt x="233065" y="171489"/>
                </a:lnTo>
                <a:lnTo>
                  <a:pt x="233065" y="177558"/>
                </a:lnTo>
                <a:lnTo>
                  <a:pt x="231986" y="207366"/>
                </a:lnTo>
                <a:lnTo>
                  <a:pt x="234144" y="212491"/>
                </a:lnTo>
                <a:lnTo>
                  <a:pt x="233065" y="223686"/>
                </a:lnTo>
                <a:lnTo>
                  <a:pt x="234144" y="229890"/>
                </a:lnTo>
                <a:cubicBezTo>
                  <a:pt x="231716" y="244906"/>
                  <a:pt x="229647" y="252414"/>
                  <a:pt x="227939" y="252414"/>
                </a:cubicBezTo>
                <a:lnTo>
                  <a:pt x="206494" y="259563"/>
                </a:lnTo>
                <a:lnTo>
                  <a:pt x="201369" y="253358"/>
                </a:lnTo>
                <a:lnTo>
                  <a:pt x="194086" y="254437"/>
                </a:lnTo>
                <a:lnTo>
                  <a:pt x="193141" y="254437"/>
                </a:lnTo>
                <a:cubicBezTo>
                  <a:pt x="182171" y="252369"/>
                  <a:pt x="176687" y="249312"/>
                  <a:pt x="176687" y="245266"/>
                </a:cubicBezTo>
                <a:lnTo>
                  <a:pt x="178845" y="241085"/>
                </a:lnTo>
                <a:lnTo>
                  <a:pt x="177766" y="233936"/>
                </a:lnTo>
                <a:lnTo>
                  <a:pt x="172640" y="233936"/>
                </a:lnTo>
                <a:cubicBezTo>
                  <a:pt x="167695" y="233936"/>
                  <a:pt x="161895" y="234970"/>
                  <a:pt x="155241" y="237039"/>
                </a:cubicBezTo>
                <a:lnTo>
                  <a:pt x="152139" y="237039"/>
                </a:lnTo>
                <a:cubicBezTo>
                  <a:pt x="148542" y="232902"/>
                  <a:pt x="144092" y="230834"/>
                  <a:pt x="138787" y="230834"/>
                </a:cubicBezTo>
                <a:lnTo>
                  <a:pt x="134740" y="230834"/>
                </a:lnTo>
                <a:lnTo>
                  <a:pt x="126513" y="232992"/>
                </a:lnTo>
                <a:lnTo>
                  <a:pt x="114239" y="232992"/>
                </a:lnTo>
                <a:lnTo>
                  <a:pt x="102910" y="235015"/>
                </a:lnTo>
                <a:lnTo>
                  <a:pt x="99943" y="235015"/>
                </a:lnTo>
                <a:cubicBezTo>
                  <a:pt x="99943" y="245716"/>
                  <a:pt x="96840" y="252549"/>
                  <a:pt x="90636" y="255516"/>
                </a:cubicBezTo>
                <a:cubicBezTo>
                  <a:pt x="90636" y="256326"/>
                  <a:pt x="84162" y="257000"/>
                  <a:pt x="71214" y="257540"/>
                </a:cubicBezTo>
                <a:lnTo>
                  <a:pt x="71214" y="253358"/>
                </a:lnTo>
                <a:lnTo>
                  <a:pt x="70135" y="253358"/>
                </a:lnTo>
                <a:cubicBezTo>
                  <a:pt x="70135" y="255427"/>
                  <a:pt x="69461" y="256461"/>
                  <a:pt x="68112" y="256461"/>
                </a:cubicBezTo>
                <a:lnTo>
                  <a:pt x="60964" y="256461"/>
                </a:lnTo>
                <a:cubicBezTo>
                  <a:pt x="51432" y="254303"/>
                  <a:pt x="46667" y="251920"/>
                  <a:pt x="46667" y="249312"/>
                </a:cubicBezTo>
                <a:lnTo>
                  <a:pt x="46667" y="248233"/>
                </a:lnTo>
                <a:cubicBezTo>
                  <a:pt x="46667" y="244816"/>
                  <a:pt x="47341" y="243108"/>
                  <a:pt x="48690" y="243108"/>
                </a:cubicBezTo>
                <a:lnTo>
                  <a:pt x="44644" y="233936"/>
                </a:lnTo>
                <a:lnTo>
                  <a:pt x="44644" y="229890"/>
                </a:lnTo>
                <a:lnTo>
                  <a:pt x="48690" y="215458"/>
                </a:lnTo>
                <a:lnTo>
                  <a:pt x="46667" y="213435"/>
                </a:lnTo>
                <a:lnTo>
                  <a:pt x="48690" y="205208"/>
                </a:lnTo>
                <a:lnTo>
                  <a:pt x="46667" y="203185"/>
                </a:lnTo>
                <a:lnTo>
                  <a:pt x="48690" y="200083"/>
                </a:lnTo>
                <a:lnTo>
                  <a:pt x="45588" y="196036"/>
                </a:lnTo>
                <a:lnTo>
                  <a:pt x="49769" y="188888"/>
                </a:lnTo>
                <a:lnTo>
                  <a:pt x="47611" y="182684"/>
                </a:lnTo>
                <a:lnTo>
                  <a:pt x="48690" y="177558"/>
                </a:lnTo>
                <a:cubicBezTo>
                  <a:pt x="45992" y="177558"/>
                  <a:pt x="44644" y="176569"/>
                  <a:pt x="44644" y="174591"/>
                </a:cubicBezTo>
                <a:lnTo>
                  <a:pt x="44644" y="172433"/>
                </a:lnTo>
                <a:cubicBezTo>
                  <a:pt x="44733" y="168567"/>
                  <a:pt x="45723" y="164835"/>
                  <a:pt x="47611" y="161239"/>
                </a:cubicBezTo>
                <a:lnTo>
                  <a:pt x="46667" y="160159"/>
                </a:lnTo>
                <a:lnTo>
                  <a:pt x="46667" y="155034"/>
                </a:lnTo>
                <a:lnTo>
                  <a:pt x="48690" y="152067"/>
                </a:lnTo>
                <a:lnTo>
                  <a:pt x="47611" y="150988"/>
                </a:lnTo>
                <a:lnTo>
                  <a:pt x="46667" y="150988"/>
                </a:lnTo>
                <a:lnTo>
                  <a:pt x="47611" y="145863"/>
                </a:lnTo>
                <a:lnTo>
                  <a:pt x="47611" y="142761"/>
                </a:lnTo>
                <a:lnTo>
                  <a:pt x="44644" y="136691"/>
                </a:lnTo>
                <a:lnTo>
                  <a:pt x="46667" y="129408"/>
                </a:lnTo>
                <a:lnTo>
                  <a:pt x="45588" y="124283"/>
                </a:lnTo>
                <a:lnTo>
                  <a:pt x="48690" y="116190"/>
                </a:lnTo>
                <a:lnTo>
                  <a:pt x="44644" y="102837"/>
                </a:lnTo>
                <a:lnTo>
                  <a:pt x="46667" y="94610"/>
                </a:lnTo>
                <a:lnTo>
                  <a:pt x="46667" y="84359"/>
                </a:lnTo>
                <a:lnTo>
                  <a:pt x="48690" y="76132"/>
                </a:lnTo>
                <a:lnTo>
                  <a:pt x="46667" y="68040"/>
                </a:lnTo>
                <a:lnTo>
                  <a:pt x="46667" y="66016"/>
                </a:lnTo>
                <a:lnTo>
                  <a:pt x="47611" y="64937"/>
                </a:lnTo>
                <a:lnTo>
                  <a:pt x="44644" y="59812"/>
                </a:lnTo>
                <a:lnTo>
                  <a:pt x="44644" y="57789"/>
                </a:lnTo>
                <a:lnTo>
                  <a:pt x="46667" y="54687"/>
                </a:lnTo>
                <a:lnTo>
                  <a:pt x="46667" y="51585"/>
                </a:lnTo>
                <a:lnTo>
                  <a:pt x="44644" y="48483"/>
                </a:lnTo>
                <a:lnTo>
                  <a:pt x="47611" y="30139"/>
                </a:lnTo>
                <a:cubicBezTo>
                  <a:pt x="41496" y="30139"/>
                  <a:pt x="38439" y="27397"/>
                  <a:pt x="38439" y="21912"/>
                </a:cubicBezTo>
                <a:lnTo>
                  <a:pt x="38439" y="18810"/>
                </a:lnTo>
                <a:cubicBezTo>
                  <a:pt x="38439" y="17102"/>
                  <a:pt x="41182" y="15393"/>
                  <a:pt x="46667" y="13685"/>
                </a:cubicBezTo>
                <a:lnTo>
                  <a:pt x="46667" y="12741"/>
                </a:lnTo>
                <a:cubicBezTo>
                  <a:pt x="54669" y="12741"/>
                  <a:pt x="63526" y="15798"/>
                  <a:pt x="73237" y="21912"/>
                </a:cubicBezTo>
                <a:lnTo>
                  <a:pt x="76339" y="18810"/>
                </a:lnTo>
                <a:lnTo>
                  <a:pt x="78362" y="18810"/>
                </a:lnTo>
                <a:cubicBezTo>
                  <a:pt x="84027" y="24834"/>
                  <a:pt x="90861" y="28611"/>
                  <a:pt x="98864" y="30139"/>
                </a:cubicBezTo>
                <a:cubicBezTo>
                  <a:pt x="102460" y="28071"/>
                  <a:pt x="105877" y="27037"/>
                  <a:pt x="109114" y="27037"/>
                </a:cubicBezTo>
                <a:lnTo>
                  <a:pt x="117341" y="27037"/>
                </a:lnTo>
                <a:cubicBezTo>
                  <a:pt x="121567" y="27037"/>
                  <a:pt x="126693" y="29105"/>
                  <a:pt x="132717" y="33242"/>
                </a:cubicBezTo>
                <a:lnTo>
                  <a:pt x="134740" y="33242"/>
                </a:lnTo>
                <a:lnTo>
                  <a:pt x="137843" y="31084"/>
                </a:lnTo>
                <a:lnTo>
                  <a:pt x="138787" y="31084"/>
                </a:lnTo>
                <a:lnTo>
                  <a:pt x="141889" y="33242"/>
                </a:lnTo>
                <a:lnTo>
                  <a:pt x="142968" y="33242"/>
                </a:lnTo>
                <a:cubicBezTo>
                  <a:pt x="142968" y="29105"/>
                  <a:pt x="151510" y="27037"/>
                  <a:pt x="168594" y="27037"/>
                </a:cubicBezTo>
                <a:lnTo>
                  <a:pt x="180868" y="27037"/>
                </a:lnTo>
                <a:lnTo>
                  <a:pt x="188016" y="19889"/>
                </a:lnTo>
                <a:lnTo>
                  <a:pt x="188960" y="19889"/>
                </a:lnTo>
                <a:lnTo>
                  <a:pt x="188960" y="21912"/>
                </a:lnTo>
                <a:lnTo>
                  <a:pt x="190039" y="21912"/>
                </a:lnTo>
                <a:cubicBezTo>
                  <a:pt x="190039" y="16427"/>
                  <a:pt x="190714" y="13685"/>
                  <a:pt x="192062" y="13685"/>
                </a:cubicBezTo>
                <a:lnTo>
                  <a:pt x="193141" y="13685"/>
                </a:lnTo>
                <a:lnTo>
                  <a:pt x="194086" y="14764"/>
                </a:lnTo>
                <a:lnTo>
                  <a:pt x="195165" y="14764"/>
                </a:lnTo>
                <a:cubicBezTo>
                  <a:pt x="195165" y="13685"/>
                  <a:pt x="197907" y="12291"/>
                  <a:pt x="203392" y="10583"/>
                </a:cubicBezTo>
                <a:close/>
                <a:moveTo>
                  <a:pt x="8712332" y="9912"/>
                </a:moveTo>
                <a:lnTo>
                  <a:pt x="8712332" y="12070"/>
                </a:lnTo>
                <a:lnTo>
                  <a:pt x="8714490" y="12070"/>
                </a:lnTo>
                <a:lnTo>
                  <a:pt x="8714490" y="9912"/>
                </a:lnTo>
                <a:close/>
                <a:moveTo>
                  <a:pt x="3071216" y="9640"/>
                </a:moveTo>
                <a:lnTo>
                  <a:pt x="3074453" y="9640"/>
                </a:lnTo>
                <a:cubicBezTo>
                  <a:pt x="3076791" y="9640"/>
                  <a:pt x="3080388" y="11438"/>
                  <a:pt x="3085243" y="15035"/>
                </a:cubicBezTo>
                <a:lnTo>
                  <a:pt x="3089694" y="13956"/>
                </a:lnTo>
                <a:cubicBezTo>
                  <a:pt x="3110645" y="17642"/>
                  <a:pt x="3121120" y="21644"/>
                  <a:pt x="3121120" y="25960"/>
                </a:cubicBezTo>
                <a:lnTo>
                  <a:pt x="3123413" y="25960"/>
                </a:lnTo>
                <a:lnTo>
                  <a:pt x="3123413" y="27039"/>
                </a:lnTo>
                <a:lnTo>
                  <a:pt x="3114646" y="36885"/>
                </a:lnTo>
                <a:lnTo>
                  <a:pt x="3112488" y="34727"/>
                </a:lnTo>
                <a:lnTo>
                  <a:pt x="3113567" y="31355"/>
                </a:lnTo>
                <a:lnTo>
                  <a:pt x="3112488" y="30276"/>
                </a:lnTo>
                <a:lnTo>
                  <a:pt x="3109251" y="30276"/>
                </a:lnTo>
                <a:lnTo>
                  <a:pt x="3106014" y="33513"/>
                </a:lnTo>
                <a:cubicBezTo>
                  <a:pt x="3106014" y="35041"/>
                  <a:pt x="3107093" y="35805"/>
                  <a:pt x="3109251" y="35805"/>
                </a:cubicBezTo>
                <a:lnTo>
                  <a:pt x="3110330" y="36885"/>
                </a:lnTo>
                <a:lnTo>
                  <a:pt x="3110330" y="39042"/>
                </a:lnTo>
                <a:cubicBezTo>
                  <a:pt x="3110330" y="43898"/>
                  <a:pt x="3105250" y="50777"/>
                  <a:pt x="3095089" y="59678"/>
                </a:cubicBezTo>
                <a:cubicBezTo>
                  <a:pt x="3095089" y="65433"/>
                  <a:pt x="3094010" y="68310"/>
                  <a:pt x="3091852" y="68310"/>
                </a:cubicBezTo>
                <a:lnTo>
                  <a:pt x="3089694" y="68310"/>
                </a:lnTo>
                <a:lnTo>
                  <a:pt x="3086457" y="65073"/>
                </a:lnTo>
                <a:lnTo>
                  <a:pt x="3085243" y="66152"/>
                </a:lnTo>
                <a:lnTo>
                  <a:pt x="3080927" y="66152"/>
                </a:lnTo>
                <a:lnTo>
                  <a:pt x="3080927" y="63994"/>
                </a:lnTo>
                <a:lnTo>
                  <a:pt x="3079848" y="63994"/>
                </a:lnTo>
                <a:lnTo>
                  <a:pt x="3079848" y="65073"/>
                </a:lnTo>
                <a:lnTo>
                  <a:pt x="3080927" y="68310"/>
                </a:lnTo>
                <a:cubicBezTo>
                  <a:pt x="3080388" y="71997"/>
                  <a:pt x="3074588" y="79280"/>
                  <a:pt x="3063528" y="90160"/>
                </a:cubicBezTo>
                <a:lnTo>
                  <a:pt x="3063528" y="92318"/>
                </a:lnTo>
                <a:lnTo>
                  <a:pt x="3070137" y="92318"/>
                </a:lnTo>
                <a:lnTo>
                  <a:pt x="3079848" y="91239"/>
                </a:lnTo>
                <a:lnTo>
                  <a:pt x="3085243" y="92318"/>
                </a:lnTo>
                <a:lnTo>
                  <a:pt x="3088615" y="91239"/>
                </a:lnTo>
                <a:lnTo>
                  <a:pt x="3087536" y="90160"/>
                </a:lnTo>
                <a:lnTo>
                  <a:pt x="3087536" y="80314"/>
                </a:lnTo>
                <a:lnTo>
                  <a:pt x="3090773" y="77077"/>
                </a:lnTo>
                <a:lnTo>
                  <a:pt x="3097247" y="77077"/>
                </a:lnTo>
                <a:cubicBezTo>
                  <a:pt x="3101203" y="80314"/>
                  <a:pt x="3109161" y="84316"/>
                  <a:pt x="3121120" y="89081"/>
                </a:cubicBezTo>
                <a:cubicBezTo>
                  <a:pt x="3121120" y="91059"/>
                  <a:pt x="3124042" y="95016"/>
                  <a:pt x="3129887" y="100950"/>
                </a:cubicBezTo>
                <a:lnTo>
                  <a:pt x="3129887" y="102029"/>
                </a:lnTo>
                <a:lnTo>
                  <a:pt x="3094010" y="142357"/>
                </a:lnTo>
                <a:cubicBezTo>
                  <a:pt x="3093830" y="145055"/>
                  <a:pt x="3088390" y="149011"/>
                  <a:pt x="3077690" y="154227"/>
                </a:cubicBezTo>
                <a:lnTo>
                  <a:pt x="3077690" y="156385"/>
                </a:lnTo>
                <a:lnTo>
                  <a:pt x="3088615" y="157598"/>
                </a:lnTo>
                <a:lnTo>
                  <a:pt x="3103856" y="153148"/>
                </a:lnTo>
                <a:cubicBezTo>
                  <a:pt x="3106554" y="155305"/>
                  <a:pt x="3109071" y="156385"/>
                  <a:pt x="3111409" y="156385"/>
                </a:cubicBezTo>
                <a:lnTo>
                  <a:pt x="3114646" y="156385"/>
                </a:lnTo>
                <a:lnTo>
                  <a:pt x="3125571" y="155305"/>
                </a:lnTo>
                <a:lnTo>
                  <a:pt x="3126650" y="156385"/>
                </a:lnTo>
                <a:lnTo>
                  <a:pt x="3126650" y="157598"/>
                </a:lnTo>
                <a:cubicBezTo>
                  <a:pt x="3119187" y="166950"/>
                  <a:pt x="3104665" y="175627"/>
                  <a:pt x="3083085" y="183629"/>
                </a:cubicBezTo>
                <a:cubicBezTo>
                  <a:pt x="3079848" y="183629"/>
                  <a:pt x="3068608" y="189069"/>
                  <a:pt x="3049366" y="199949"/>
                </a:cubicBezTo>
                <a:cubicBezTo>
                  <a:pt x="3049366" y="202827"/>
                  <a:pt x="3048287" y="204265"/>
                  <a:pt x="3046129" y="204265"/>
                </a:cubicBezTo>
                <a:cubicBezTo>
                  <a:pt x="3039295" y="204265"/>
                  <a:pt x="3034575" y="197027"/>
                  <a:pt x="3031967" y="182550"/>
                </a:cubicBezTo>
                <a:lnTo>
                  <a:pt x="3034260" y="176076"/>
                </a:lnTo>
                <a:lnTo>
                  <a:pt x="3034260" y="172704"/>
                </a:lnTo>
                <a:lnTo>
                  <a:pt x="3026572" y="164072"/>
                </a:lnTo>
                <a:lnTo>
                  <a:pt x="3026572" y="159756"/>
                </a:lnTo>
                <a:lnTo>
                  <a:pt x="3029809" y="156385"/>
                </a:lnTo>
                <a:lnTo>
                  <a:pt x="3030888" y="156385"/>
                </a:lnTo>
                <a:cubicBezTo>
                  <a:pt x="3033496" y="159352"/>
                  <a:pt x="3036058" y="160835"/>
                  <a:pt x="3038576" y="160835"/>
                </a:cubicBezTo>
                <a:lnTo>
                  <a:pt x="3045050" y="157598"/>
                </a:lnTo>
                <a:lnTo>
                  <a:pt x="3048287" y="159756"/>
                </a:lnTo>
                <a:cubicBezTo>
                  <a:pt x="3050176" y="154092"/>
                  <a:pt x="3054536" y="148292"/>
                  <a:pt x="3061370" y="142357"/>
                </a:cubicBezTo>
                <a:lnTo>
                  <a:pt x="3071216" y="121586"/>
                </a:lnTo>
                <a:cubicBezTo>
                  <a:pt x="3066271" y="125992"/>
                  <a:pt x="3061550" y="128196"/>
                  <a:pt x="3057054" y="128196"/>
                </a:cubicBezTo>
                <a:lnTo>
                  <a:pt x="3052738" y="132511"/>
                </a:lnTo>
                <a:lnTo>
                  <a:pt x="3050445" y="130353"/>
                </a:lnTo>
                <a:lnTo>
                  <a:pt x="3050445" y="131432"/>
                </a:lnTo>
                <a:lnTo>
                  <a:pt x="3051659" y="136827"/>
                </a:lnTo>
                <a:lnTo>
                  <a:pt x="3050445" y="137906"/>
                </a:lnTo>
                <a:lnTo>
                  <a:pt x="3047208" y="137906"/>
                </a:lnTo>
                <a:cubicBezTo>
                  <a:pt x="3036328" y="124689"/>
                  <a:pt x="3030888" y="116731"/>
                  <a:pt x="3030888" y="114034"/>
                </a:cubicBezTo>
                <a:cubicBezTo>
                  <a:pt x="3040330" y="109897"/>
                  <a:pt x="3045410" y="107020"/>
                  <a:pt x="3046129" y="105401"/>
                </a:cubicBezTo>
                <a:lnTo>
                  <a:pt x="3043971" y="105401"/>
                </a:lnTo>
                <a:cubicBezTo>
                  <a:pt x="3038216" y="108998"/>
                  <a:pt x="3033496" y="110796"/>
                  <a:pt x="3029809" y="110796"/>
                </a:cubicBezTo>
                <a:cubicBezTo>
                  <a:pt x="3026392" y="105491"/>
                  <a:pt x="3024594" y="100411"/>
                  <a:pt x="3024414" y="95556"/>
                </a:cubicBezTo>
                <a:lnTo>
                  <a:pt x="3024414" y="91239"/>
                </a:lnTo>
                <a:lnTo>
                  <a:pt x="3026572" y="89081"/>
                </a:lnTo>
                <a:lnTo>
                  <a:pt x="3042892" y="104188"/>
                </a:lnTo>
                <a:lnTo>
                  <a:pt x="3042892" y="103108"/>
                </a:lnTo>
                <a:lnTo>
                  <a:pt x="3035339" y="94476"/>
                </a:lnTo>
                <a:lnTo>
                  <a:pt x="3036418" y="93397"/>
                </a:lnTo>
                <a:lnTo>
                  <a:pt x="3041813" y="94476"/>
                </a:lnTo>
                <a:cubicBezTo>
                  <a:pt x="3047748" y="86474"/>
                  <a:pt x="3052109" y="75594"/>
                  <a:pt x="3054896" y="61836"/>
                </a:cubicBezTo>
                <a:lnTo>
                  <a:pt x="3064607" y="50912"/>
                </a:lnTo>
                <a:cubicBezTo>
                  <a:pt x="3067575" y="50912"/>
                  <a:pt x="3069058" y="50192"/>
                  <a:pt x="3069058" y="48754"/>
                </a:cubicBezTo>
                <a:cubicBezTo>
                  <a:pt x="3066091" y="45337"/>
                  <a:pt x="3064607" y="42459"/>
                  <a:pt x="3064607" y="40122"/>
                </a:cubicBezTo>
                <a:cubicBezTo>
                  <a:pt x="3064607" y="29781"/>
                  <a:pt x="3066091" y="23262"/>
                  <a:pt x="3069058" y="20565"/>
                </a:cubicBezTo>
                <a:cubicBezTo>
                  <a:pt x="3066091" y="17417"/>
                  <a:pt x="3064607" y="14495"/>
                  <a:pt x="3064607" y="11798"/>
                </a:cubicBezTo>
                <a:close/>
                <a:moveTo>
                  <a:pt x="6707490" y="8333"/>
                </a:moveTo>
                <a:lnTo>
                  <a:pt x="6707490" y="11612"/>
                </a:lnTo>
                <a:lnTo>
                  <a:pt x="6711962" y="11612"/>
                </a:lnTo>
                <a:lnTo>
                  <a:pt x="6711962" y="8333"/>
                </a:lnTo>
                <a:close/>
                <a:moveTo>
                  <a:pt x="5177157" y="8292"/>
                </a:moveTo>
                <a:cubicBezTo>
                  <a:pt x="5193432" y="9910"/>
                  <a:pt x="5201570" y="12742"/>
                  <a:pt x="5201570" y="16789"/>
                </a:cubicBezTo>
                <a:lnTo>
                  <a:pt x="5202649" y="26365"/>
                </a:lnTo>
                <a:cubicBezTo>
                  <a:pt x="5197613" y="31310"/>
                  <a:pt x="5194421" y="33783"/>
                  <a:pt x="5193072" y="33783"/>
                </a:cubicBezTo>
                <a:lnTo>
                  <a:pt x="5193072" y="49698"/>
                </a:lnTo>
                <a:cubicBezTo>
                  <a:pt x="5193072" y="54284"/>
                  <a:pt x="5194466" y="57117"/>
                  <a:pt x="5197254" y="58196"/>
                </a:cubicBezTo>
                <a:lnTo>
                  <a:pt x="5207909" y="54014"/>
                </a:lnTo>
                <a:lnTo>
                  <a:pt x="5218564" y="56037"/>
                </a:lnTo>
                <a:cubicBezTo>
                  <a:pt x="5223510" y="55048"/>
                  <a:pt x="5230928" y="50103"/>
                  <a:pt x="5240818" y="41201"/>
                </a:cubicBezTo>
                <a:cubicBezTo>
                  <a:pt x="5240818" y="38054"/>
                  <a:pt x="5244370" y="33468"/>
                  <a:pt x="5251474" y="27444"/>
                </a:cubicBezTo>
                <a:cubicBezTo>
                  <a:pt x="5262084" y="31310"/>
                  <a:pt x="5270581" y="38728"/>
                  <a:pt x="5276965" y="49698"/>
                </a:cubicBezTo>
                <a:cubicBezTo>
                  <a:pt x="5279573" y="49698"/>
                  <a:pt x="5282405" y="53250"/>
                  <a:pt x="5285462" y="60354"/>
                </a:cubicBezTo>
                <a:cubicBezTo>
                  <a:pt x="5283664" y="64580"/>
                  <a:pt x="5280472" y="66693"/>
                  <a:pt x="5275886" y="66693"/>
                </a:cubicBezTo>
                <a:lnTo>
                  <a:pt x="5250395" y="62512"/>
                </a:lnTo>
                <a:lnTo>
                  <a:pt x="5241897" y="66693"/>
                </a:lnTo>
                <a:lnTo>
                  <a:pt x="5234479" y="65614"/>
                </a:lnTo>
                <a:lnTo>
                  <a:pt x="5228140" y="66693"/>
                </a:lnTo>
                <a:lnTo>
                  <a:pt x="5219643" y="65614"/>
                </a:lnTo>
                <a:lnTo>
                  <a:pt x="5206830" y="67772"/>
                </a:lnTo>
                <a:lnTo>
                  <a:pt x="5197254" y="65614"/>
                </a:lnTo>
                <a:lnTo>
                  <a:pt x="5176078" y="66693"/>
                </a:lnTo>
                <a:lnTo>
                  <a:pt x="5167581" y="66693"/>
                </a:lnTo>
                <a:lnTo>
                  <a:pt x="5154768" y="63456"/>
                </a:lnTo>
                <a:lnTo>
                  <a:pt x="5148429" y="66693"/>
                </a:lnTo>
                <a:cubicBezTo>
                  <a:pt x="5144922" y="66693"/>
                  <a:pt x="5140651" y="64580"/>
                  <a:pt x="5135616" y="60354"/>
                </a:cubicBezTo>
                <a:cubicBezTo>
                  <a:pt x="5139932" y="58016"/>
                  <a:pt x="5142090" y="52711"/>
                  <a:pt x="5142090" y="44438"/>
                </a:cubicBezTo>
                <a:lnTo>
                  <a:pt x="5143169" y="43359"/>
                </a:lnTo>
                <a:lnTo>
                  <a:pt x="5146271" y="39043"/>
                </a:lnTo>
                <a:lnTo>
                  <a:pt x="5145192" y="31625"/>
                </a:lnTo>
                <a:lnTo>
                  <a:pt x="5146271" y="23128"/>
                </a:lnTo>
                <a:cubicBezTo>
                  <a:pt x="5144473" y="22409"/>
                  <a:pt x="5141280" y="18857"/>
                  <a:pt x="5136695" y="12473"/>
                </a:cubicBezTo>
                <a:lnTo>
                  <a:pt x="5139932" y="9371"/>
                </a:lnTo>
                <a:lnTo>
                  <a:pt x="5141011" y="9371"/>
                </a:lnTo>
                <a:lnTo>
                  <a:pt x="5151666" y="11529"/>
                </a:lnTo>
                <a:lnTo>
                  <a:pt x="5160163" y="10450"/>
                </a:lnTo>
                <a:lnTo>
                  <a:pt x="5168660" y="11529"/>
                </a:lnTo>
                <a:close/>
                <a:moveTo>
                  <a:pt x="610029" y="7616"/>
                </a:moveTo>
                <a:lnTo>
                  <a:pt x="614614" y="7616"/>
                </a:lnTo>
                <a:cubicBezTo>
                  <a:pt x="616053" y="7616"/>
                  <a:pt x="616772" y="9054"/>
                  <a:pt x="616772" y="11932"/>
                </a:cubicBezTo>
                <a:lnTo>
                  <a:pt x="620279" y="13011"/>
                </a:lnTo>
                <a:lnTo>
                  <a:pt x="629855" y="10853"/>
                </a:lnTo>
                <a:lnTo>
                  <a:pt x="632013" y="10853"/>
                </a:lnTo>
                <a:lnTo>
                  <a:pt x="633362" y="11932"/>
                </a:lnTo>
                <a:lnTo>
                  <a:pt x="643613" y="8695"/>
                </a:lnTo>
                <a:lnTo>
                  <a:pt x="648198" y="8695"/>
                </a:lnTo>
                <a:cubicBezTo>
                  <a:pt x="651885" y="8695"/>
                  <a:pt x="654897" y="10493"/>
                  <a:pt x="657235" y="14090"/>
                </a:cubicBezTo>
                <a:lnTo>
                  <a:pt x="667486" y="10853"/>
                </a:lnTo>
                <a:lnTo>
                  <a:pt x="671127" y="15169"/>
                </a:lnTo>
                <a:lnTo>
                  <a:pt x="671127" y="17192"/>
                </a:lnTo>
                <a:cubicBezTo>
                  <a:pt x="671127" y="21148"/>
                  <a:pt x="668025" y="24385"/>
                  <a:pt x="661821" y="26903"/>
                </a:cubicBezTo>
                <a:lnTo>
                  <a:pt x="660742" y="27982"/>
                </a:lnTo>
                <a:lnTo>
                  <a:pt x="660742" y="29061"/>
                </a:lnTo>
                <a:lnTo>
                  <a:pt x="661821" y="32298"/>
                </a:lnTo>
                <a:lnTo>
                  <a:pt x="660742" y="38637"/>
                </a:lnTo>
                <a:lnTo>
                  <a:pt x="662900" y="45111"/>
                </a:lnTo>
                <a:lnTo>
                  <a:pt x="660742" y="48348"/>
                </a:lnTo>
                <a:cubicBezTo>
                  <a:pt x="666946" y="50866"/>
                  <a:pt x="670048" y="52664"/>
                  <a:pt x="670048" y="53743"/>
                </a:cubicBezTo>
                <a:lnTo>
                  <a:pt x="661821" y="56845"/>
                </a:lnTo>
                <a:lnTo>
                  <a:pt x="652649" y="51585"/>
                </a:lnTo>
                <a:cubicBezTo>
                  <a:pt x="652649" y="54552"/>
                  <a:pt x="647299" y="56306"/>
                  <a:pt x="636599" y="56845"/>
                </a:cubicBezTo>
                <a:lnTo>
                  <a:pt x="634441" y="56845"/>
                </a:lnTo>
                <a:lnTo>
                  <a:pt x="618930" y="54822"/>
                </a:lnTo>
                <a:lnTo>
                  <a:pt x="611108" y="56845"/>
                </a:lnTo>
                <a:lnTo>
                  <a:pt x="565790" y="55766"/>
                </a:lnTo>
                <a:lnTo>
                  <a:pt x="561069" y="54822"/>
                </a:lnTo>
                <a:lnTo>
                  <a:pt x="554055" y="56845"/>
                </a:lnTo>
                <a:lnTo>
                  <a:pt x="552976" y="56845"/>
                </a:lnTo>
                <a:cubicBezTo>
                  <a:pt x="542276" y="53878"/>
                  <a:pt x="536926" y="51765"/>
                  <a:pt x="536926" y="50506"/>
                </a:cubicBezTo>
                <a:cubicBezTo>
                  <a:pt x="541512" y="47629"/>
                  <a:pt x="546142" y="46190"/>
                  <a:pt x="550818" y="46190"/>
                </a:cubicBezTo>
                <a:lnTo>
                  <a:pt x="557562" y="46190"/>
                </a:lnTo>
                <a:lnTo>
                  <a:pt x="569027" y="49427"/>
                </a:lnTo>
                <a:lnTo>
                  <a:pt x="583593" y="49427"/>
                </a:lnTo>
                <a:cubicBezTo>
                  <a:pt x="586380" y="47269"/>
                  <a:pt x="589033" y="46190"/>
                  <a:pt x="591551" y="46190"/>
                </a:cubicBezTo>
                <a:lnTo>
                  <a:pt x="599643" y="46190"/>
                </a:lnTo>
                <a:lnTo>
                  <a:pt x="604229" y="49427"/>
                </a:lnTo>
                <a:lnTo>
                  <a:pt x="611108" y="49427"/>
                </a:lnTo>
                <a:cubicBezTo>
                  <a:pt x="611647" y="44392"/>
                  <a:pt x="610838" y="37963"/>
                  <a:pt x="608680" y="30140"/>
                </a:cubicBezTo>
                <a:lnTo>
                  <a:pt x="608680" y="24745"/>
                </a:lnTo>
                <a:lnTo>
                  <a:pt x="611108" y="21508"/>
                </a:lnTo>
                <a:cubicBezTo>
                  <a:pt x="607241" y="17821"/>
                  <a:pt x="605308" y="14629"/>
                  <a:pt x="605308" y="11932"/>
                </a:cubicBezTo>
                <a:close/>
                <a:moveTo>
                  <a:pt x="4649352" y="7212"/>
                </a:moveTo>
                <a:lnTo>
                  <a:pt x="4660008" y="8291"/>
                </a:lnTo>
                <a:lnTo>
                  <a:pt x="4663245" y="8291"/>
                </a:lnTo>
                <a:lnTo>
                  <a:pt x="4679295" y="7212"/>
                </a:lnTo>
                <a:lnTo>
                  <a:pt x="4687927" y="17868"/>
                </a:lnTo>
                <a:lnTo>
                  <a:pt x="4691164" y="14766"/>
                </a:lnTo>
                <a:lnTo>
                  <a:pt x="4689006" y="12608"/>
                </a:lnTo>
                <a:lnTo>
                  <a:pt x="4689006" y="10449"/>
                </a:lnTo>
                <a:lnTo>
                  <a:pt x="4694266" y="11529"/>
                </a:lnTo>
                <a:lnTo>
                  <a:pt x="4698582" y="11529"/>
                </a:lnTo>
                <a:lnTo>
                  <a:pt x="4707214" y="9370"/>
                </a:lnTo>
                <a:cubicBezTo>
                  <a:pt x="4711620" y="9370"/>
                  <a:pt x="4714093" y="12203"/>
                  <a:pt x="4714632" y="17868"/>
                </a:cubicBezTo>
                <a:lnTo>
                  <a:pt x="4695345" y="34053"/>
                </a:lnTo>
                <a:lnTo>
                  <a:pt x="4694266" y="34053"/>
                </a:lnTo>
                <a:lnTo>
                  <a:pt x="4693322" y="32974"/>
                </a:lnTo>
                <a:lnTo>
                  <a:pt x="4692243" y="32974"/>
                </a:lnTo>
                <a:cubicBezTo>
                  <a:pt x="4692243" y="34233"/>
                  <a:pt x="4690085" y="35986"/>
                  <a:pt x="4685769" y="38234"/>
                </a:cubicBezTo>
                <a:lnTo>
                  <a:pt x="4685769" y="39313"/>
                </a:lnTo>
                <a:lnTo>
                  <a:pt x="4687927" y="39313"/>
                </a:lnTo>
                <a:lnTo>
                  <a:pt x="4698582" y="32974"/>
                </a:lnTo>
                <a:lnTo>
                  <a:pt x="4700740" y="32974"/>
                </a:lnTo>
                <a:lnTo>
                  <a:pt x="4703977" y="60758"/>
                </a:lnTo>
                <a:lnTo>
                  <a:pt x="4701819" y="62916"/>
                </a:lnTo>
                <a:lnTo>
                  <a:pt x="4711530" y="65074"/>
                </a:lnTo>
                <a:lnTo>
                  <a:pt x="4711530" y="66153"/>
                </a:lnTo>
                <a:lnTo>
                  <a:pt x="4716790" y="65074"/>
                </a:lnTo>
                <a:lnTo>
                  <a:pt x="4727580" y="65074"/>
                </a:lnTo>
                <a:lnTo>
                  <a:pt x="4732975" y="69390"/>
                </a:lnTo>
                <a:lnTo>
                  <a:pt x="4734054" y="69390"/>
                </a:lnTo>
                <a:lnTo>
                  <a:pt x="4732975" y="68311"/>
                </a:lnTo>
                <a:lnTo>
                  <a:pt x="4732975" y="65074"/>
                </a:lnTo>
                <a:lnTo>
                  <a:pt x="4741472" y="47945"/>
                </a:lnTo>
                <a:cubicBezTo>
                  <a:pt x="4741472" y="43089"/>
                  <a:pt x="4745788" y="38099"/>
                  <a:pt x="4754420" y="32974"/>
                </a:cubicBezTo>
                <a:lnTo>
                  <a:pt x="4755364" y="34053"/>
                </a:lnTo>
                <a:lnTo>
                  <a:pt x="4756443" y="32974"/>
                </a:lnTo>
                <a:lnTo>
                  <a:pt x="4757522" y="32974"/>
                </a:lnTo>
                <a:cubicBezTo>
                  <a:pt x="4763097" y="32974"/>
                  <a:pt x="4767413" y="36525"/>
                  <a:pt x="4770470" y="43629"/>
                </a:cubicBezTo>
                <a:lnTo>
                  <a:pt x="4773707" y="42550"/>
                </a:lnTo>
                <a:cubicBezTo>
                  <a:pt x="4775596" y="42550"/>
                  <a:pt x="4783778" y="50418"/>
                  <a:pt x="4798255" y="66153"/>
                </a:cubicBezTo>
                <a:lnTo>
                  <a:pt x="4798255" y="69390"/>
                </a:lnTo>
                <a:cubicBezTo>
                  <a:pt x="4798255" y="72807"/>
                  <a:pt x="4789713" y="74965"/>
                  <a:pt x="4772628" y="75864"/>
                </a:cubicBezTo>
                <a:cubicBezTo>
                  <a:pt x="4771909" y="77932"/>
                  <a:pt x="4769751" y="78966"/>
                  <a:pt x="4766154" y="78966"/>
                </a:cubicBezTo>
                <a:lnTo>
                  <a:pt x="4765075" y="78966"/>
                </a:lnTo>
                <a:cubicBezTo>
                  <a:pt x="4763457" y="78966"/>
                  <a:pt x="4762378" y="77213"/>
                  <a:pt x="4761838" y="73706"/>
                </a:cubicBezTo>
                <a:cubicBezTo>
                  <a:pt x="4762917" y="73706"/>
                  <a:pt x="4763996" y="72267"/>
                  <a:pt x="4765075" y="69390"/>
                </a:cubicBezTo>
                <a:lnTo>
                  <a:pt x="4763996" y="68311"/>
                </a:lnTo>
                <a:lnTo>
                  <a:pt x="4761838" y="68311"/>
                </a:lnTo>
                <a:cubicBezTo>
                  <a:pt x="4760400" y="68311"/>
                  <a:pt x="4759680" y="69750"/>
                  <a:pt x="4759680" y="72627"/>
                </a:cubicBezTo>
                <a:lnTo>
                  <a:pt x="4758601" y="73706"/>
                </a:lnTo>
                <a:lnTo>
                  <a:pt x="4755364" y="73706"/>
                </a:lnTo>
                <a:lnTo>
                  <a:pt x="4740393" y="74785"/>
                </a:lnTo>
                <a:lnTo>
                  <a:pt x="4734054" y="70469"/>
                </a:lnTo>
                <a:cubicBezTo>
                  <a:pt x="4734054" y="73346"/>
                  <a:pt x="4733335" y="74785"/>
                  <a:pt x="4731896" y="74785"/>
                </a:cubicBezTo>
                <a:lnTo>
                  <a:pt x="4712609" y="74785"/>
                </a:lnTo>
                <a:cubicBezTo>
                  <a:pt x="4710810" y="74785"/>
                  <a:pt x="4709731" y="73346"/>
                  <a:pt x="4709372" y="70469"/>
                </a:cubicBezTo>
                <a:lnTo>
                  <a:pt x="4708293" y="70469"/>
                </a:lnTo>
                <a:cubicBezTo>
                  <a:pt x="4708293" y="72807"/>
                  <a:pt x="4706135" y="74246"/>
                  <a:pt x="4701819" y="74785"/>
                </a:cubicBezTo>
                <a:lnTo>
                  <a:pt x="4701819" y="89756"/>
                </a:lnTo>
                <a:lnTo>
                  <a:pt x="4706135" y="89756"/>
                </a:lnTo>
                <a:cubicBezTo>
                  <a:pt x="4710271" y="81933"/>
                  <a:pt x="4713103" y="78022"/>
                  <a:pt x="4714632" y="78022"/>
                </a:cubicBezTo>
                <a:lnTo>
                  <a:pt x="4715711" y="78022"/>
                </a:lnTo>
                <a:cubicBezTo>
                  <a:pt x="4721106" y="78022"/>
                  <a:pt x="4725422" y="80135"/>
                  <a:pt x="4728659" y="84361"/>
                </a:cubicBezTo>
                <a:cubicBezTo>
                  <a:pt x="4737921" y="86699"/>
                  <a:pt x="4742551" y="89936"/>
                  <a:pt x="4742551" y="94073"/>
                </a:cubicBezTo>
                <a:lnTo>
                  <a:pt x="4743630" y="97309"/>
                </a:lnTo>
                <a:lnTo>
                  <a:pt x="4744709" y="97309"/>
                </a:lnTo>
                <a:lnTo>
                  <a:pt x="4745788" y="92993"/>
                </a:lnTo>
                <a:lnTo>
                  <a:pt x="4746867" y="94073"/>
                </a:lnTo>
                <a:lnTo>
                  <a:pt x="4749025" y="94073"/>
                </a:lnTo>
                <a:lnTo>
                  <a:pt x="4753341" y="91914"/>
                </a:lnTo>
                <a:cubicBezTo>
                  <a:pt x="4760085" y="95691"/>
                  <a:pt x="4764716" y="99962"/>
                  <a:pt x="4767233" y="104728"/>
                </a:cubicBezTo>
                <a:lnTo>
                  <a:pt x="4767233" y="106886"/>
                </a:lnTo>
                <a:cubicBezTo>
                  <a:pt x="4756353" y="113720"/>
                  <a:pt x="4749565" y="118710"/>
                  <a:pt x="4746867" y="121857"/>
                </a:cubicBezTo>
                <a:cubicBezTo>
                  <a:pt x="4744889" y="121857"/>
                  <a:pt x="4742012" y="123655"/>
                  <a:pt x="4738235" y="127252"/>
                </a:cubicBezTo>
                <a:lnTo>
                  <a:pt x="4732975" y="127252"/>
                </a:lnTo>
                <a:lnTo>
                  <a:pt x="4731896" y="126173"/>
                </a:lnTo>
                <a:lnTo>
                  <a:pt x="4730817" y="126173"/>
                </a:lnTo>
                <a:cubicBezTo>
                  <a:pt x="4728120" y="133366"/>
                  <a:pt x="4723804" y="136963"/>
                  <a:pt x="4717869" y="136963"/>
                </a:cubicBezTo>
                <a:cubicBezTo>
                  <a:pt x="4717869" y="139391"/>
                  <a:pt x="4712519" y="144381"/>
                  <a:pt x="4701819" y="151934"/>
                </a:cubicBezTo>
                <a:cubicBezTo>
                  <a:pt x="4702538" y="161196"/>
                  <a:pt x="4703977" y="169063"/>
                  <a:pt x="4706135" y="175538"/>
                </a:cubicBezTo>
                <a:lnTo>
                  <a:pt x="4699661" y="192667"/>
                </a:lnTo>
                <a:lnTo>
                  <a:pt x="4702898" y="202243"/>
                </a:lnTo>
                <a:lnTo>
                  <a:pt x="4702898" y="204401"/>
                </a:lnTo>
                <a:lnTo>
                  <a:pt x="4701819" y="205480"/>
                </a:lnTo>
                <a:cubicBezTo>
                  <a:pt x="4703257" y="208537"/>
                  <a:pt x="4703977" y="214247"/>
                  <a:pt x="4703977" y="222609"/>
                </a:cubicBezTo>
                <a:lnTo>
                  <a:pt x="4701819" y="231241"/>
                </a:lnTo>
                <a:lnTo>
                  <a:pt x="4702898" y="238794"/>
                </a:lnTo>
                <a:lnTo>
                  <a:pt x="4699661" y="240952"/>
                </a:lnTo>
                <a:lnTo>
                  <a:pt x="4700740" y="246212"/>
                </a:lnTo>
                <a:cubicBezTo>
                  <a:pt x="4700740" y="255564"/>
                  <a:pt x="4693232" y="263072"/>
                  <a:pt x="4678216" y="268737"/>
                </a:cubicBezTo>
                <a:lnTo>
                  <a:pt x="4672956" y="267658"/>
                </a:lnTo>
                <a:cubicBezTo>
                  <a:pt x="4667740" y="271254"/>
                  <a:pt x="4661985" y="273053"/>
                  <a:pt x="4655692" y="273053"/>
                </a:cubicBezTo>
                <a:lnTo>
                  <a:pt x="4653534" y="273053"/>
                </a:lnTo>
                <a:cubicBezTo>
                  <a:pt x="4644272" y="271434"/>
                  <a:pt x="4639641" y="267523"/>
                  <a:pt x="4639641" y="261318"/>
                </a:cubicBezTo>
                <a:cubicBezTo>
                  <a:pt x="4635145" y="244144"/>
                  <a:pt x="4628357" y="235557"/>
                  <a:pt x="4619275" y="235557"/>
                </a:cubicBezTo>
                <a:cubicBezTo>
                  <a:pt x="4614239" y="230522"/>
                  <a:pt x="4610328" y="228004"/>
                  <a:pt x="4607541" y="228004"/>
                </a:cubicBezTo>
                <a:lnTo>
                  <a:pt x="4606462" y="229083"/>
                </a:lnTo>
                <a:lnTo>
                  <a:pt x="4605383" y="229083"/>
                </a:lnTo>
                <a:cubicBezTo>
                  <a:pt x="4595762" y="224407"/>
                  <a:pt x="4590412" y="220856"/>
                  <a:pt x="4589333" y="218428"/>
                </a:cubicBezTo>
                <a:lnTo>
                  <a:pt x="4593514" y="214112"/>
                </a:lnTo>
                <a:lnTo>
                  <a:pt x="4639641" y="214112"/>
                </a:lnTo>
                <a:cubicBezTo>
                  <a:pt x="4641799" y="214112"/>
                  <a:pt x="4645036" y="215551"/>
                  <a:pt x="4649352" y="218428"/>
                </a:cubicBezTo>
                <a:lnTo>
                  <a:pt x="4652455" y="210875"/>
                </a:lnTo>
                <a:lnTo>
                  <a:pt x="4654613" y="184035"/>
                </a:lnTo>
                <a:lnTo>
                  <a:pt x="4651510" y="176617"/>
                </a:lnTo>
                <a:lnTo>
                  <a:pt x="4633167" y="187272"/>
                </a:lnTo>
                <a:lnTo>
                  <a:pt x="4621433" y="185114"/>
                </a:lnTo>
                <a:lnTo>
                  <a:pt x="4614959" y="189430"/>
                </a:lnTo>
                <a:lnTo>
                  <a:pt x="4611722" y="189430"/>
                </a:lnTo>
                <a:lnTo>
                  <a:pt x="4608620" y="187272"/>
                </a:lnTo>
                <a:lnTo>
                  <a:pt x="4607541" y="187272"/>
                </a:lnTo>
                <a:cubicBezTo>
                  <a:pt x="4607541" y="191768"/>
                  <a:pt x="4600393" y="195364"/>
                  <a:pt x="4586096" y="198062"/>
                </a:cubicBezTo>
                <a:lnTo>
                  <a:pt x="4577464" y="198062"/>
                </a:lnTo>
                <a:lnTo>
                  <a:pt x="4570990" y="203322"/>
                </a:lnTo>
                <a:cubicBezTo>
                  <a:pt x="4567663" y="203322"/>
                  <a:pt x="4565190" y="202288"/>
                  <a:pt x="4563572" y="200220"/>
                </a:cubicBezTo>
                <a:lnTo>
                  <a:pt x="4558177" y="201299"/>
                </a:lnTo>
                <a:lnTo>
                  <a:pt x="4552782" y="201299"/>
                </a:lnTo>
                <a:lnTo>
                  <a:pt x="4550624" y="199141"/>
                </a:lnTo>
                <a:lnTo>
                  <a:pt x="4550624" y="195904"/>
                </a:lnTo>
                <a:cubicBezTo>
                  <a:pt x="4554040" y="190509"/>
                  <a:pt x="4556917" y="187631"/>
                  <a:pt x="4559256" y="187272"/>
                </a:cubicBezTo>
                <a:lnTo>
                  <a:pt x="4561414" y="187272"/>
                </a:lnTo>
                <a:lnTo>
                  <a:pt x="4564651" y="188351"/>
                </a:lnTo>
                <a:lnTo>
                  <a:pt x="4564651" y="187272"/>
                </a:lnTo>
                <a:cubicBezTo>
                  <a:pt x="4564651" y="183675"/>
                  <a:pt x="4567483" y="181877"/>
                  <a:pt x="4573148" y="181877"/>
                </a:cubicBezTo>
                <a:cubicBezTo>
                  <a:pt x="4573148" y="180348"/>
                  <a:pt x="4581734" y="176437"/>
                  <a:pt x="4598909" y="170142"/>
                </a:cubicBezTo>
                <a:lnTo>
                  <a:pt x="4598909" y="172301"/>
                </a:lnTo>
                <a:lnTo>
                  <a:pt x="4599988" y="172301"/>
                </a:lnTo>
                <a:lnTo>
                  <a:pt x="4599988" y="170142"/>
                </a:lnTo>
                <a:lnTo>
                  <a:pt x="4598909" y="169063"/>
                </a:lnTo>
                <a:lnTo>
                  <a:pt x="4601067" y="169063"/>
                </a:lnTo>
                <a:lnTo>
                  <a:pt x="4606462" y="170142"/>
                </a:lnTo>
                <a:cubicBezTo>
                  <a:pt x="4607002" y="164388"/>
                  <a:pt x="4609114" y="161510"/>
                  <a:pt x="4612801" y="161510"/>
                </a:cubicBezTo>
                <a:cubicBezTo>
                  <a:pt x="4612801" y="156565"/>
                  <a:pt x="4615318" y="154092"/>
                  <a:pt x="4620354" y="154092"/>
                </a:cubicBezTo>
                <a:lnTo>
                  <a:pt x="4628986" y="147618"/>
                </a:lnTo>
                <a:cubicBezTo>
                  <a:pt x="4630964" y="144741"/>
                  <a:pt x="4638112" y="139750"/>
                  <a:pt x="4650431" y="132647"/>
                </a:cubicBezTo>
                <a:lnTo>
                  <a:pt x="4656771" y="119699"/>
                </a:lnTo>
                <a:lnTo>
                  <a:pt x="4656771" y="118755"/>
                </a:lnTo>
                <a:cubicBezTo>
                  <a:pt x="4652544" y="118755"/>
                  <a:pt x="4650431" y="116597"/>
                  <a:pt x="4650431" y="112281"/>
                </a:cubicBezTo>
                <a:lnTo>
                  <a:pt x="4653534" y="104728"/>
                </a:lnTo>
                <a:lnTo>
                  <a:pt x="4652455" y="101491"/>
                </a:lnTo>
                <a:lnTo>
                  <a:pt x="4653534" y="91914"/>
                </a:lnTo>
                <a:lnTo>
                  <a:pt x="4650431" y="87598"/>
                </a:lnTo>
                <a:lnTo>
                  <a:pt x="4650431" y="81124"/>
                </a:lnTo>
                <a:lnTo>
                  <a:pt x="4652455" y="73706"/>
                </a:lnTo>
                <a:lnTo>
                  <a:pt x="4648273" y="71548"/>
                </a:lnTo>
                <a:lnTo>
                  <a:pt x="4636404" y="75864"/>
                </a:lnTo>
                <a:lnTo>
                  <a:pt x="4624670" y="71548"/>
                </a:lnTo>
                <a:lnTo>
                  <a:pt x="4617117" y="73706"/>
                </a:lnTo>
                <a:lnTo>
                  <a:pt x="4604304" y="72627"/>
                </a:lnTo>
                <a:lnTo>
                  <a:pt x="4590412" y="74785"/>
                </a:lnTo>
                <a:lnTo>
                  <a:pt x="4580701" y="74785"/>
                </a:lnTo>
                <a:lnTo>
                  <a:pt x="4570046" y="78966"/>
                </a:lnTo>
                <a:cubicBezTo>
                  <a:pt x="4567888" y="76359"/>
                  <a:pt x="4566809" y="73886"/>
                  <a:pt x="4566809" y="71548"/>
                </a:cubicBezTo>
                <a:lnTo>
                  <a:pt x="4566809" y="70469"/>
                </a:lnTo>
                <a:lnTo>
                  <a:pt x="4573148" y="65074"/>
                </a:lnTo>
                <a:lnTo>
                  <a:pt x="4581780" y="65074"/>
                </a:lnTo>
                <a:lnTo>
                  <a:pt x="4589333" y="66153"/>
                </a:lnTo>
                <a:lnTo>
                  <a:pt x="4591356" y="63995"/>
                </a:lnTo>
                <a:lnTo>
                  <a:pt x="4595672" y="63995"/>
                </a:lnTo>
                <a:cubicBezTo>
                  <a:pt x="4606102" y="63995"/>
                  <a:pt x="4613970" y="65434"/>
                  <a:pt x="4619275" y="68311"/>
                </a:cubicBezTo>
                <a:lnTo>
                  <a:pt x="4624670" y="65074"/>
                </a:lnTo>
                <a:lnTo>
                  <a:pt x="4625749" y="65074"/>
                </a:lnTo>
                <a:lnTo>
                  <a:pt x="4631144" y="66153"/>
                </a:lnTo>
                <a:cubicBezTo>
                  <a:pt x="4632313" y="63276"/>
                  <a:pt x="4634786" y="61837"/>
                  <a:pt x="4638562" y="61837"/>
                </a:cubicBezTo>
                <a:lnTo>
                  <a:pt x="4642878" y="61837"/>
                </a:lnTo>
                <a:lnTo>
                  <a:pt x="4653534" y="65074"/>
                </a:lnTo>
                <a:lnTo>
                  <a:pt x="4653534" y="57656"/>
                </a:lnTo>
                <a:lnTo>
                  <a:pt x="4651510" y="49024"/>
                </a:lnTo>
                <a:lnTo>
                  <a:pt x="4651510" y="47945"/>
                </a:lnTo>
                <a:cubicBezTo>
                  <a:pt x="4651510" y="46506"/>
                  <a:pt x="4652544" y="45787"/>
                  <a:pt x="4654613" y="45787"/>
                </a:cubicBezTo>
                <a:lnTo>
                  <a:pt x="4654613" y="41471"/>
                </a:lnTo>
                <a:lnTo>
                  <a:pt x="4650431" y="30816"/>
                </a:lnTo>
                <a:lnTo>
                  <a:pt x="4654613" y="28658"/>
                </a:lnTo>
                <a:lnTo>
                  <a:pt x="4654613" y="27579"/>
                </a:lnTo>
                <a:cubicBezTo>
                  <a:pt x="4654613" y="26140"/>
                  <a:pt x="4653218" y="25421"/>
                  <a:pt x="4650431" y="25421"/>
                </a:cubicBezTo>
                <a:cubicBezTo>
                  <a:pt x="4648993" y="21284"/>
                  <a:pt x="4648273" y="15575"/>
                  <a:pt x="4648273" y="8291"/>
                </a:cubicBezTo>
                <a:close/>
                <a:moveTo>
                  <a:pt x="5650826" y="7078"/>
                </a:moveTo>
                <a:cubicBezTo>
                  <a:pt x="5658289" y="7078"/>
                  <a:pt x="5662200" y="11754"/>
                  <a:pt x="5662560" y="21105"/>
                </a:cubicBezTo>
                <a:lnTo>
                  <a:pt x="5663639" y="21105"/>
                </a:lnTo>
                <a:cubicBezTo>
                  <a:pt x="5663639" y="18947"/>
                  <a:pt x="5664358" y="17868"/>
                  <a:pt x="5665797" y="17868"/>
                </a:cubicBezTo>
                <a:cubicBezTo>
                  <a:pt x="5676947" y="24432"/>
                  <a:pt x="5685174" y="27714"/>
                  <a:pt x="5690479" y="27714"/>
                </a:cubicBezTo>
                <a:lnTo>
                  <a:pt x="5699111" y="24477"/>
                </a:lnTo>
                <a:cubicBezTo>
                  <a:pt x="5705406" y="28793"/>
                  <a:pt x="5709722" y="30951"/>
                  <a:pt x="5712059" y="30951"/>
                </a:cubicBezTo>
                <a:lnTo>
                  <a:pt x="5717454" y="27714"/>
                </a:lnTo>
                <a:lnTo>
                  <a:pt x="5725951" y="27714"/>
                </a:lnTo>
                <a:cubicBezTo>
                  <a:pt x="5730267" y="28074"/>
                  <a:pt x="5732425" y="29153"/>
                  <a:pt x="5732425" y="30951"/>
                </a:cubicBezTo>
                <a:cubicBezTo>
                  <a:pt x="5732425" y="32390"/>
                  <a:pt x="5727795" y="34188"/>
                  <a:pt x="5718533" y="36346"/>
                </a:cubicBezTo>
                <a:lnTo>
                  <a:pt x="5710980" y="33109"/>
                </a:lnTo>
                <a:cubicBezTo>
                  <a:pt x="5710980" y="35087"/>
                  <a:pt x="5706664" y="37245"/>
                  <a:pt x="5698032" y="39583"/>
                </a:cubicBezTo>
                <a:lnTo>
                  <a:pt x="5688321" y="35267"/>
                </a:lnTo>
                <a:lnTo>
                  <a:pt x="5685219" y="36346"/>
                </a:lnTo>
                <a:lnTo>
                  <a:pt x="5686298" y="76404"/>
                </a:lnTo>
                <a:cubicBezTo>
                  <a:pt x="5686298" y="87284"/>
                  <a:pt x="5684859" y="93803"/>
                  <a:pt x="5681982" y="95961"/>
                </a:cubicBezTo>
                <a:lnTo>
                  <a:pt x="5681982" y="97040"/>
                </a:lnTo>
                <a:cubicBezTo>
                  <a:pt x="5684859" y="100097"/>
                  <a:pt x="5686298" y="102975"/>
                  <a:pt x="5686298" y="105672"/>
                </a:cubicBezTo>
                <a:lnTo>
                  <a:pt x="5686298" y="107830"/>
                </a:lnTo>
                <a:lnTo>
                  <a:pt x="5684140" y="123071"/>
                </a:lnTo>
                <a:lnTo>
                  <a:pt x="5685219" y="128466"/>
                </a:lnTo>
                <a:lnTo>
                  <a:pt x="5681982" y="134940"/>
                </a:lnTo>
                <a:lnTo>
                  <a:pt x="5685219" y="140335"/>
                </a:lnTo>
                <a:lnTo>
                  <a:pt x="5685219" y="143573"/>
                </a:lnTo>
                <a:lnTo>
                  <a:pt x="5683061" y="146810"/>
                </a:lnTo>
                <a:lnTo>
                  <a:pt x="5683061" y="158814"/>
                </a:lnTo>
                <a:lnTo>
                  <a:pt x="5686298" y="159893"/>
                </a:lnTo>
                <a:lnTo>
                  <a:pt x="5689400" y="155576"/>
                </a:lnTo>
                <a:lnTo>
                  <a:pt x="5689400" y="145731"/>
                </a:lnTo>
                <a:cubicBezTo>
                  <a:pt x="5692637" y="143033"/>
                  <a:pt x="5694795" y="136559"/>
                  <a:pt x="5695874" y="126308"/>
                </a:cubicBezTo>
                <a:lnTo>
                  <a:pt x="5693716" y="119699"/>
                </a:lnTo>
                <a:lnTo>
                  <a:pt x="5693716" y="101356"/>
                </a:lnTo>
                <a:lnTo>
                  <a:pt x="5694795" y="100277"/>
                </a:lnTo>
                <a:lnTo>
                  <a:pt x="5693716" y="99198"/>
                </a:lnTo>
                <a:lnTo>
                  <a:pt x="5693716" y="97040"/>
                </a:lnTo>
                <a:lnTo>
                  <a:pt x="5695874" y="88273"/>
                </a:lnTo>
                <a:lnTo>
                  <a:pt x="5693716" y="81799"/>
                </a:lnTo>
                <a:lnTo>
                  <a:pt x="5693716" y="68851"/>
                </a:lnTo>
                <a:lnTo>
                  <a:pt x="5690479" y="58061"/>
                </a:lnTo>
                <a:cubicBezTo>
                  <a:pt x="5694256" y="47900"/>
                  <a:pt x="5701090" y="42820"/>
                  <a:pt x="5710980" y="42820"/>
                </a:cubicBezTo>
                <a:lnTo>
                  <a:pt x="5738899" y="58061"/>
                </a:lnTo>
                <a:cubicBezTo>
                  <a:pt x="5740878" y="58061"/>
                  <a:pt x="5742316" y="61658"/>
                  <a:pt x="5743216" y="68851"/>
                </a:cubicBezTo>
                <a:cubicBezTo>
                  <a:pt x="5739619" y="70469"/>
                  <a:pt x="5736741" y="73347"/>
                  <a:pt x="5734583" y="77483"/>
                </a:cubicBezTo>
                <a:cubicBezTo>
                  <a:pt x="5736741" y="81080"/>
                  <a:pt x="5737820" y="84676"/>
                  <a:pt x="5737820" y="88273"/>
                </a:cubicBezTo>
                <a:lnTo>
                  <a:pt x="5735662" y="95961"/>
                </a:lnTo>
                <a:lnTo>
                  <a:pt x="5738899" y="99198"/>
                </a:lnTo>
                <a:lnTo>
                  <a:pt x="5738899" y="100277"/>
                </a:lnTo>
                <a:cubicBezTo>
                  <a:pt x="5738899" y="106751"/>
                  <a:pt x="5734583" y="109988"/>
                  <a:pt x="5725951" y="109988"/>
                </a:cubicBezTo>
                <a:lnTo>
                  <a:pt x="5724872" y="113226"/>
                </a:lnTo>
                <a:lnTo>
                  <a:pt x="5725951" y="117541"/>
                </a:lnTo>
                <a:lnTo>
                  <a:pt x="5722714" y="120778"/>
                </a:lnTo>
                <a:lnTo>
                  <a:pt x="5721635" y="120778"/>
                </a:lnTo>
                <a:cubicBezTo>
                  <a:pt x="5717769" y="120778"/>
                  <a:pt x="5715296" y="118980"/>
                  <a:pt x="5714217" y="115384"/>
                </a:cubicBezTo>
                <a:lnTo>
                  <a:pt x="5715296" y="109988"/>
                </a:lnTo>
                <a:lnTo>
                  <a:pt x="5709901" y="109988"/>
                </a:lnTo>
                <a:lnTo>
                  <a:pt x="5710980" y="115384"/>
                </a:lnTo>
                <a:lnTo>
                  <a:pt x="5710980" y="116463"/>
                </a:lnTo>
                <a:cubicBezTo>
                  <a:pt x="5710980" y="118800"/>
                  <a:pt x="5709901" y="121363"/>
                  <a:pt x="5707743" y="124150"/>
                </a:cubicBezTo>
                <a:lnTo>
                  <a:pt x="5708822" y="125229"/>
                </a:lnTo>
                <a:lnTo>
                  <a:pt x="5708822" y="126308"/>
                </a:lnTo>
                <a:lnTo>
                  <a:pt x="5714217" y="125229"/>
                </a:lnTo>
                <a:cubicBezTo>
                  <a:pt x="5715476" y="125229"/>
                  <a:pt x="5716915" y="127387"/>
                  <a:pt x="5718533" y="131703"/>
                </a:cubicBezTo>
                <a:lnTo>
                  <a:pt x="5720556" y="131703"/>
                </a:lnTo>
                <a:cubicBezTo>
                  <a:pt x="5720556" y="129725"/>
                  <a:pt x="5723434" y="126848"/>
                  <a:pt x="5729188" y="123071"/>
                </a:cubicBezTo>
                <a:cubicBezTo>
                  <a:pt x="5729188" y="120284"/>
                  <a:pt x="5730987" y="117002"/>
                  <a:pt x="5734583" y="113226"/>
                </a:cubicBezTo>
                <a:lnTo>
                  <a:pt x="5734583" y="112146"/>
                </a:lnTo>
                <a:lnTo>
                  <a:pt x="5736741" y="112146"/>
                </a:lnTo>
                <a:lnTo>
                  <a:pt x="5733504" y="130624"/>
                </a:lnTo>
                <a:lnTo>
                  <a:pt x="5734583" y="140335"/>
                </a:lnTo>
                <a:cubicBezTo>
                  <a:pt x="5733145" y="140335"/>
                  <a:pt x="5730987" y="143213"/>
                  <a:pt x="5728109" y="148967"/>
                </a:cubicBezTo>
                <a:lnTo>
                  <a:pt x="5731346" y="151125"/>
                </a:lnTo>
                <a:lnTo>
                  <a:pt x="5732425" y="151125"/>
                </a:lnTo>
                <a:cubicBezTo>
                  <a:pt x="5735123" y="148967"/>
                  <a:pt x="5737641" y="147888"/>
                  <a:pt x="5739978" y="147888"/>
                </a:cubicBezTo>
                <a:cubicBezTo>
                  <a:pt x="5741777" y="147888"/>
                  <a:pt x="5744295" y="149327"/>
                  <a:pt x="5747532" y="152205"/>
                </a:cubicBezTo>
                <a:lnTo>
                  <a:pt x="5748611" y="152205"/>
                </a:lnTo>
                <a:lnTo>
                  <a:pt x="5750769" y="150047"/>
                </a:lnTo>
                <a:lnTo>
                  <a:pt x="5749690" y="138177"/>
                </a:lnTo>
                <a:lnTo>
                  <a:pt x="5750769" y="137098"/>
                </a:lnTo>
                <a:lnTo>
                  <a:pt x="5749690" y="136019"/>
                </a:lnTo>
                <a:lnTo>
                  <a:pt x="5749690" y="134940"/>
                </a:lnTo>
                <a:lnTo>
                  <a:pt x="5747532" y="93803"/>
                </a:lnTo>
                <a:lnTo>
                  <a:pt x="5751848" y="75325"/>
                </a:lnTo>
                <a:cubicBezTo>
                  <a:pt x="5750229" y="75325"/>
                  <a:pt x="5748790" y="72088"/>
                  <a:pt x="5747532" y="65614"/>
                </a:cubicBezTo>
                <a:lnTo>
                  <a:pt x="5751848" y="58061"/>
                </a:lnTo>
                <a:cubicBezTo>
                  <a:pt x="5750229" y="58061"/>
                  <a:pt x="5749150" y="55498"/>
                  <a:pt x="5748611" y="50373"/>
                </a:cubicBezTo>
                <a:lnTo>
                  <a:pt x="5750769" y="40662"/>
                </a:lnTo>
                <a:cubicBezTo>
                  <a:pt x="5750769" y="36885"/>
                  <a:pt x="5746093" y="34727"/>
                  <a:pt x="5736741" y="34188"/>
                </a:cubicBezTo>
                <a:lnTo>
                  <a:pt x="5735662" y="33109"/>
                </a:lnTo>
                <a:lnTo>
                  <a:pt x="5734583" y="33109"/>
                </a:lnTo>
                <a:lnTo>
                  <a:pt x="5734583" y="32030"/>
                </a:lnTo>
                <a:cubicBezTo>
                  <a:pt x="5735483" y="29872"/>
                  <a:pt x="5742271" y="26230"/>
                  <a:pt x="5754950" y="21105"/>
                </a:cubicBezTo>
                <a:cubicBezTo>
                  <a:pt x="5754950" y="17868"/>
                  <a:pt x="5758187" y="13552"/>
                  <a:pt x="5764661" y="8157"/>
                </a:cubicBezTo>
                <a:lnTo>
                  <a:pt x="5767898" y="10315"/>
                </a:lnTo>
                <a:lnTo>
                  <a:pt x="5767898" y="8157"/>
                </a:lnTo>
                <a:lnTo>
                  <a:pt x="5768977" y="8157"/>
                </a:lnTo>
                <a:cubicBezTo>
                  <a:pt x="5771135" y="8697"/>
                  <a:pt x="5776845" y="13732"/>
                  <a:pt x="5786106" y="23263"/>
                </a:cubicBezTo>
                <a:cubicBezTo>
                  <a:pt x="5788983" y="23263"/>
                  <a:pt x="5792580" y="26905"/>
                  <a:pt x="5796896" y="34188"/>
                </a:cubicBezTo>
                <a:lnTo>
                  <a:pt x="5796896" y="39583"/>
                </a:lnTo>
                <a:cubicBezTo>
                  <a:pt x="5791861" y="44978"/>
                  <a:pt x="5789343" y="48575"/>
                  <a:pt x="5789343" y="50373"/>
                </a:cubicBezTo>
                <a:cubicBezTo>
                  <a:pt x="5791501" y="53790"/>
                  <a:pt x="5792580" y="58511"/>
                  <a:pt x="5792580" y="64535"/>
                </a:cubicBezTo>
                <a:lnTo>
                  <a:pt x="5789343" y="77483"/>
                </a:lnTo>
                <a:lnTo>
                  <a:pt x="5790422" y="90566"/>
                </a:lnTo>
                <a:lnTo>
                  <a:pt x="5789343" y="91645"/>
                </a:lnTo>
                <a:lnTo>
                  <a:pt x="5789343" y="92724"/>
                </a:lnTo>
                <a:lnTo>
                  <a:pt x="5790422" y="95961"/>
                </a:lnTo>
                <a:lnTo>
                  <a:pt x="5789343" y="111067"/>
                </a:lnTo>
                <a:lnTo>
                  <a:pt x="5789343" y="116463"/>
                </a:lnTo>
                <a:lnTo>
                  <a:pt x="5788264" y="121857"/>
                </a:lnTo>
                <a:lnTo>
                  <a:pt x="5790422" y="124150"/>
                </a:lnTo>
                <a:lnTo>
                  <a:pt x="5790422" y="129545"/>
                </a:lnTo>
                <a:lnTo>
                  <a:pt x="5788264" y="138177"/>
                </a:lnTo>
                <a:lnTo>
                  <a:pt x="5788264" y="143573"/>
                </a:lnTo>
                <a:lnTo>
                  <a:pt x="5792580" y="148967"/>
                </a:lnTo>
                <a:lnTo>
                  <a:pt x="5792580" y="152205"/>
                </a:lnTo>
                <a:lnTo>
                  <a:pt x="5788264" y="165288"/>
                </a:lnTo>
                <a:lnTo>
                  <a:pt x="5788264" y="166366"/>
                </a:lnTo>
                <a:lnTo>
                  <a:pt x="5790422" y="174998"/>
                </a:lnTo>
                <a:cubicBezTo>
                  <a:pt x="5773967" y="177336"/>
                  <a:pt x="5765740" y="179494"/>
                  <a:pt x="5765740" y="181473"/>
                </a:cubicBezTo>
                <a:lnTo>
                  <a:pt x="5766819" y="182552"/>
                </a:lnTo>
                <a:lnTo>
                  <a:pt x="5765740" y="190240"/>
                </a:lnTo>
                <a:lnTo>
                  <a:pt x="5765740" y="209662"/>
                </a:lnTo>
                <a:cubicBezTo>
                  <a:pt x="5765740" y="215776"/>
                  <a:pt x="5766819" y="220137"/>
                  <a:pt x="5768977" y="222744"/>
                </a:cubicBezTo>
                <a:cubicBezTo>
                  <a:pt x="5777249" y="222744"/>
                  <a:pt x="5782599" y="214787"/>
                  <a:pt x="5785027" y="198872"/>
                </a:cubicBezTo>
                <a:lnTo>
                  <a:pt x="5786106" y="197793"/>
                </a:lnTo>
                <a:cubicBezTo>
                  <a:pt x="5789343" y="189071"/>
                  <a:pt x="5791501" y="184710"/>
                  <a:pt x="5792580" y="184710"/>
                </a:cubicBezTo>
                <a:lnTo>
                  <a:pt x="5793659" y="184710"/>
                </a:lnTo>
                <a:lnTo>
                  <a:pt x="5795817" y="186868"/>
                </a:lnTo>
                <a:lnTo>
                  <a:pt x="5795817" y="195635"/>
                </a:lnTo>
                <a:lnTo>
                  <a:pt x="5794738" y="202109"/>
                </a:lnTo>
                <a:lnTo>
                  <a:pt x="5804449" y="229219"/>
                </a:lnTo>
                <a:lnTo>
                  <a:pt x="5803370" y="230298"/>
                </a:lnTo>
                <a:lnTo>
                  <a:pt x="5803370" y="231377"/>
                </a:lnTo>
                <a:lnTo>
                  <a:pt x="5804449" y="236772"/>
                </a:lnTo>
                <a:lnTo>
                  <a:pt x="5803370" y="242167"/>
                </a:lnTo>
                <a:lnTo>
                  <a:pt x="5804449" y="248641"/>
                </a:lnTo>
                <a:lnTo>
                  <a:pt x="5779767" y="261724"/>
                </a:lnTo>
                <a:lnTo>
                  <a:pt x="5778688" y="262803"/>
                </a:lnTo>
                <a:lnTo>
                  <a:pt x="5763582" y="262803"/>
                </a:lnTo>
                <a:lnTo>
                  <a:pt x="5759266" y="260645"/>
                </a:lnTo>
                <a:lnTo>
                  <a:pt x="5752792" y="262803"/>
                </a:lnTo>
                <a:lnTo>
                  <a:pt x="5747532" y="262803"/>
                </a:lnTo>
                <a:lnTo>
                  <a:pt x="5739978" y="257408"/>
                </a:lnTo>
                <a:lnTo>
                  <a:pt x="5733504" y="258487"/>
                </a:lnTo>
                <a:cubicBezTo>
                  <a:pt x="5727030" y="254081"/>
                  <a:pt x="5723793" y="248281"/>
                  <a:pt x="5723793" y="241088"/>
                </a:cubicBezTo>
                <a:lnTo>
                  <a:pt x="5725951" y="222744"/>
                </a:lnTo>
                <a:cubicBezTo>
                  <a:pt x="5724693" y="221216"/>
                  <a:pt x="5723614" y="214697"/>
                  <a:pt x="5722714" y="203188"/>
                </a:cubicBezTo>
                <a:lnTo>
                  <a:pt x="5724872" y="184710"/>
                </a:lnTo>
                <a:lnTo>
                  <a:pt x="5722714" y="180394"/>
                </a:lnTo>
                <a:lnTo>
                  <a:pt x="5723793" y="171762"/>
                </a:lnTo>
                <a:lnTo>
                  <a:pt x="5722714" y="171762"/>
                </a:lnTo>
                <a:cubicBezTo>
                  <a:pt x="5720647" y="171762"/>
                  <a:pt x="5719612" y="175358"/>
                  <a:pt x="5719612" y="182552"/>
                </a:cubicBezTo>
                <a:cubicBezTo>
                  <a:pt x="5713678" y="196129"/>
                  <a:pt x="5707564" y="205166"/>
                  <a:pt x="5701269" y="209662"/>
                </a:cubicBezTo>
                <a:cubicBezTo>
                  <a:pt x="5701269" y="212359"/>
                  <a:pt x="5698752" y="215596"/>
                  <a:pt x="5693716" y="219373"/>
                </a:cubicBezTo>
                <a:lnTo>
                  <a:pt x="5675508" y="247562"/>
                </a:lnTo>
                <a:lnTo>
                  <a:pt x="5671192" y="248641"/>
                </a:lnTo>
                <a:lnTo>
                  <a:pt x="5666876" y="247562"/>
                </a:lnTo>
                <a:cubicBezTo>
                  <a:pt x="5663999" y="247742"/>
                  <a:pt x="5660402" y="251383"/>
                  <a:pt x="5656086" y="258487"/>
                </a:cubicBezTo>
                <a:lnTo>
                  <a:pt x="5650826" y="261724"/>
                </a:lnTo>
                <a:lnTo>
                  <a:pt x="5637878" y="261724"/>
                </a:lnTo>
                <a:cubicBezTo>
                  <a:pt x="5634461" y="265500"/>
                  <a:pt x="5629066" y="268018"/>
                  <a:pt x="5621693" y="269277"/>
                </a:cubicBezTo>
                <a:lnTo>
                  <a:pt x="5620749" y="270356"/>
                </a:lnTo>
                <a:lnTo>
                  <a:pt x="5611038" y="270356"/>
                </a:lnTo>
                <a:cubicBezTo>
                  <a:pt x="5600967" y="268737"/>
                  <a:pt x="5595931" y="267298"/>
                  <a:pt x="5595931" y="266040"/>
                </a:cubicBezTo>
                <a:lnTo>
                  <a:pt x="5595931" y="264961"/>
                </a:lnTo>
                <a:cubicBezTo>
                  <a:pt x="5595931" y="263522"/>
                  <a:pt x="5603484" y="261004"/>
                  <a:pt x="5618591" y="257408"/>
                </a:cubicBezTo>
                <a:cubicBezTo>
                  <a:pt x="5619670" y="247247"/>
                  <a:pt x="5623581" y="242167"/>
                  <a:pt x="5630325" y="242167"/>
                </a:cubicBezTo>
                <a:cubicBezTo>
                  <a:pt x="5634101" y="240548"/>
                  <a:pt x="5644487" y="231871"/>
                  <a:pt x="5661481" y="216136"/>
                </a:cubicBezTo>
                <a:cubicBezTo>
                  <a:pt x="5663099" y="216136"/>
                  <a:pt x="5664898" y="213258"/>
                  <a:pt x="5666876" y="207504"/>
                </a:cubicBezTo>
                <a:cubicBezTo>
                  <a:pt x="5668494" y="206425"/>
                  <a:pt x="5671012" y="199546"/>
                  <a:pt x="5674429" y="186868"/>
                </a:cubicBezTo>
                <a:lnTo>
                  <a:pt x="5677666" y="184710"/>
                </a:lnTo>
                <a:lnTo>
                  <a:pt x="5677666" y="186868"/>
                </a:lnTo>
                <a:lnTo>
                  <a:pt x="5679824" y="184710"/>
                </a:lnTo>
                <a:cubicBezTo>
                  <a:pt x="5677666" y="184710"/>
                  <a:pt x="5676587" y="182911"/>
                  <a:pt x="5676587" y="179314"/>
                </a:cubicBezTo>
                <a:cubicBezTo>
                  <a:pt x="5673710" y="179314"/>
                  <a:pt x="5672271" y="178236"/>
                  <a:pt x="5672271" y="176078"/>
                </a:cubicBezTo>
                <a:lnTo>
                  <a:pt x="5676587" y="169604"/>
                </a:lnTo>
                <a:lnTo>
                  <a:pt x="5674429" y="162051"/>
                </a:lnTo>
                <a:lnTo>
                  <a:pt x="5673350" y="162051"/>
                </a:lnTo>
                <a:lnTo>
                  <a:pt x="5673350" y="163130"/>
                </a:lnTo>
                <a:lnTo>
                  <a:pt x="5674429" y="164209"/>
                </a:lnTo>
                <a:lnTo>
                  <a:pt x="5674429" y="165288"/>
                </a:lnTo>
                <a:cubicBezTo>
                  <a:pt x="5671731" y="176797"/>
                  <a:pt x="5668494" y="182552"/>
                  <a:pt x="5664718" y="182552"/>
                </a:cubicBezTo>
                <a:lnTo>
                  <a:pt x="5659323" y="181473"/>
                </a:lnTo>
                <a:lnTo>
                  <a:pt x="5649747" y="183631"/>
                </a:lnTo>
                <a:lnTo>
                  <a:pt x="5648668" y="182552"/>
                </a:lnTo>
                <a:lnTo>
                  <a:pt x="5648668" y="181473"/>
                </a:lnTo>
                <a:lnTo>
                  <a:pt x="5649747" y="178236"/>
                </a:lnTo>
                <a:lnTo>
                  <a:pt x="5646510" y="172841"/>
                </a:lnTo>
                <a:lnTo>
                  <a:pt x="5646510" y="160971"/>
                </a:lnTo>
                <a:lnTo>
                  <a:pt x="5645431" y="153284"/>
                </a:lnTo>
                <a:lnTo>
                  <a:pt x="5646510" y="143573"/>
                </a:lnTo>
                <a:lnTo>
                  <a:pt x="5646510" y="125229"/>
                </a:lnTo>
                <a:lnTo>
                  <a:pt x="5648668" y="121857"/>
                </a:lnTo>
                <a:lnTo>
                  <a:pt x="5648668" y="120778"/>
                </a:lnTo>
                <a:cubicBezTo>
                  <a:pt x="5648668" y="119160"/>
                  <a:pt x="5646870" y="118081"/>
                  <a:pt x="5643273" y="117541"/>
                </a:cubicBezTo>
                <a:lnTo>
                  <a:pt x="5644352" y="118621"/>
                </a:lnTo>
                <a:lnTo>
                  <a:pt x="5644352" y="123071"/>
                </a:lnTo>
                <a:cubicBezTo>
                  <a:pt x="5643273" y="124870"/>
                  <a:pt x="5636439" y="127387"/>
                  <a:pt x="5623851" y="130624"/>
                </a:cubicBezTo>
                <a:lnTo>
                  <a:pt x="5616433" y="130624"/>
                </a:lnTo>
                <a:cubicBezTo>
                  <a:pt x="5614994" y="130624"/>
                  <a:pt x="5613915" y="134221"/>
                  <a:pt x="5613196" y="141415"/>
                </a:cubicBezTo>
                <a:cubicBezTo>
                  <a:pt x="5614454" y="157330"/>
                  <a:pt x="5615893" y="165288"/>
                  <a:pt x="5617512" y="165288"/>
                </a:cubicBezTo>
                <a:lnTo>
                  <a:pt x="5617512" y="168525"/>
                </a:lnTo>
                <a:cubicBezTo>
                  <a:pt x="5615354" y="171222"/>
                  <a:pt x="5614275" y="173740"/>
                  <a:pt x="5614275" y="176078"/>
                </a:cubicBezTo>
                <a:lnTo>
                  <a:pt x="5614275" y="178236"/>
                </a:lnTo>
                <a:cubicBezTo>
                  <a:pt x="5614275" y="182552"/>
                  <a:pt x="5616433" y="184710"/>
                  <a:pt x="5620749" y="184710"/>
                </a:cubicBezTo>
                <a:lnTo>
                  <a:pt x="5632483" y="184710"/>
                </a:lnTo>
                <a:lnTo>
                  <a:pt x="5635720" y="187947"/>
                </a:lnTo>
                <a:cubicBezTo>
                  <a:pt x="5623221" y="199366"/>
                  <a:pt x="5603170" y="214202"/>
                  <a:pt x="5575565" y="232456"/>
                </a:cubicBezTo>
                <a:cubicBezTo>
                  <a:pt x="5569631" y="238210"/>
                  <a:pt x="5564955" y="241088"/>
                  <a:pt x="5561538" y="241088"/>
                </a:cubicBezTo>
                <a:lnTo>
                  <a:pt x="5560459" y="240009"/>
                </a:lnTo>
                <a:lnTo>
                  <a:pt x="5560459" y="229219"/>
                </a:lnTo>
                <a:lnTo>
                  <a:pt x="5553041" y="222744"/>
                </a:lnTo>
                <a:cubicBezTo>
                  <a:pt x="5549085" y="207549"/>
                  <a:pt x="5545128" y="199951"/>
                  <a:pt x="5541172" y="199951"/>
                </a:cubicBezTo>
                <a:lnTo>
                  <a:pt x="5540093" y="198872"/>
                </a:lnTo>
                <a:lnTo>
                  <a:pt x="5540093" y="194556"/>
                </a:lnTo>
                <a:lnTo>
                  <a:pt x="5544409" y="189160"/>
                </a:lnTo>
                <a:lnTo>
                  <a:pt x="5546567" y="189160"/>
                </a:lnTo>
                <a:lnTo>
                  <a:pt x="5550883" y="195635"/>
                </a:lnTo>
                <a:lnTo>
                  <a:pt x="5560459" y="192397"/>
                </a:lnTo>
                <a:lnTo>
                  <a:pt x="5566933" y="193477"/>
                </a:lnTo>
                <a:lnTo>
                  <a:pt x="5569091" y="190240"/>
                </a:lnTo>
                <a:lnTo>
                  <a:pt x="5569091" y="189160"/>
                </a:lnTo>
                <a:lnTo>
                  <a:pt x="5565854" y="183631"/>
                </a:lnTo>
                <a:lnTo>
                  <a:pt x="5566933" y="178236"/>
                </a:lnTo>
                <a:lnTo>
                  <a:pt x="5565854" y="169604"/>
                </a:lnTo>
                <a:lnTo>
                  <a:pt x="5566933" y="168525"/>
                </a:lnTo>
                <a:cubicBezTo>
                  <a:pt x="5563337" y="167625"/>
                  <a:pt x="5561538" y="166546"/>
                  <a:pt x="5561538" y="165288"/>
                </a:cubicBezTo>
                <a:lnTo>
                  <a:pt x="5561538" y="164209"/>
                </a:lnTo>
                <a:lnTo>
                  <a:pt x="5566933" y="157734"/>
                </a:lnTo>
                <a:lnTo>
                  <a:pt x="5565854" y="156655"/>
                </a:lnTo>
                <a:lnTo>
                  <a:pt x="5565854" y="155576"/>
                </a:lnTo>
                <a:lnTo>
                  <a:pt x="5571249" y="148967"/>
                </a:lnTo>
                <a:lnTo>
                  <a:pt x="5571249" y="146810"/>
                </a:lnTo>
                <a:lnTo>
                  <a:pt x="5565854" y="138177"/>
                </a:lnTo>
                <a:lnTo>
                  <a:pt x="5566933" y="129545"/>
                </a:lnTo>
                <a:lnTo>
                  <a:pt x="5565854" y="126308"/>
                </a:lnTo>
                <a:lnTo>
                  <a:pt x="5557222" y="126308"/>
                </a:lnTo>
                <a:cubicBezTo>
                  <a:pt x="5553715" y="126308"/>
                  <a:pt x="5550523" y="124465"/>
                  <a:pt x="5547646" y="120778"/>
                </a:cubicBezTo>
                <a:lnTo>
                  <a:pt x="5547646" y="119699"/>
                </a:lnTo>
                <a:lnTo>
                  <a:pt x="5550883" y="116463"/>
                </a:lnTo>
                <a:lnTo>
                  <a:pt x="5553041" y="116463"/>
                </a:lnTo>
                <a:cubicBezTo>
                  <a:pt x="5555649" y="118621"/>
                  <a:pt x="5558122" y="119699"/>
                  <a:pt x="5560459" y="119699"/>
                </a:cubicBezTo>
                <a:lnTo>
                  <a:pt x="5563696" y="119699"/>
                </a:lnTo>
                <a:lnTo>
                  <a:pt x="5565854" y="117541"/>
                </a:lnTo>
                <a:lnTo>
                  <a:pt x="5565854" y="90566"/>
                </a:lnTo>
                <a:lnTo>
                  <a:pt x="5564775" y="83957"/>
                </a:lnTo>
                <a:lnTo>
                  <a:pt x="5568012" y="78562"/>
                </a:lnTo>
                <a:lnTo>
                  <a:pt x="5568012" y="61298"/>
                </a:lnTo>
                <a:cubicBezTo>
                  <a:pt x="5565854" y="58421"/>
                  <a:pt x="5564775" y="54419"/>
                  <a:pt x="5564775" y="49294"/>
                </a:cubicBezTo>
                <a:lnTo>
                  <a:pt x="5563696" y="49294"/>
                </a:lnTo>
                <a:lnTo>
                  <a:pt x="5550883" y="52531"/>
                </a:lnTo>
                <a:lnTo>
                  <a:pt x="5548725" y="52531"/>
                </a:lnTo>
                <a:lnTo>
                  <a:pt x="5546567" y="50373"/>
                </a:lnTo>
                <a:lnTo>
                  <a:pt x="5546567" y="48215"/>
                </a:lnTo>
                <a:cubicBezTo>
                  <a:pt x="5546567" y="43899"/>
                  <a:pt x="5548006" y="41741"/>
                  <a:pt x="5550883" y="41741"/>
                </a:cubicBezTo>
                <a:lnTo>
                  <a:pt x="5563696" y="46057"/>
                </a:lnTo>
                <a:lnTo>
                  <a:pt x="5568012" y="41741"/>
                </a:lnTo>
                <a:lnTo>
                  <a:pt x="5573407" y="48215"/>
                </a:lnTo>
                <a:lnTo>
                  <a:pt x="5574486" y="48215"/>
                </a:lnTo>
                <a:cubicBezTo>
                  <a:pt x="5576824" y="48215"/>
                  <a:pt x="5580781" y="46057"/>
                  <a:pt x="5586355" y="41741"/>
                </a:cubicBezTo>
                <a:lnTo>
                  <a:pt x="5587434" y="41741"/>
                </a:lnTo>
                <a:lnTo>
                  <a:pt x="5588513" y="42820"/>
                </a:lnTo>
                <a:lnTo>
                  <a:pt x="5589457" y="42820"/>
                </a:lnTo>
                <a:cubicBezTo>
                  <a:pt x="5593773" y="42281"/>
                  <a:pt x="5595931" y="38324"/>
                  <a:pt x="5595931" y="30951"/>
                </a:cubicBezTo>
                <a:lnTo>
                  <a:pt x="5608880" y="20026"/>
                </a:lnTo>
                <a:lnTo>
                  <a:pt x="5611038" y="20026"/>
                </a:lnTo>
                <a:cubicBezTo>
                  <a:pt x="5614095" y="23533"/>
                  <a:pt x="5619085" y="26815"/>
                  <a:pt x="5626009" y="29872"/>
                </a:cubicBezTo>
                <a:lnTo>
                  <a:pt x="5627088" y="36346"/>
                </a:lnTo>
                <a:lnTo>
                  <a:pt x="5629246" y="36346"/>
                </a:lnTo>
                <a:lnTo>
                  <a:pt x="5632483" y="34188"/>
                </a:lnTo>
                <a:lnTo>
                  <a:pt x="5635720" y="34188"/>
                </a:lnTo>
                <a:lnTo>
                  <a:pt x="5644352" y="40662"/>
                </a:lnTo>
                <a:lnTo>
                  <a:pt x="5646510" y="40662"/>
                </a:lnTo>
                <a:lnTo>
                  <a:pt x="5646510" y="26635"/>
                </a:lnTo>
                <a:lnTo>
                  <a:pt x="5643273" y="12473"/>
                </a:lnTo>
                <a:cubicBezTo>
                  <a:pt x="5644352" y="8876"/>
                  <a:pt x="5646870" y="7078"/>
                  <a:pt x="5650826" y="7078"/>
                </a:cubicBezTo>
                <a:close/>
                <a:moveTo>
                  <a:pt x="8600250" y="6675"/>
                </a:moveTo>
                <a:cubicBezTo>
                  <a:pt x="8604386" y="10632"/>
                  <a:pt x="8614098" y="13149"/>
                  <a:pt x="8629384" y="14228"/>
                </a:cubicBezTo>
                <a:cubicBezTo>
                  <a:pt x="8629384" y="17285"/>
                  <a:pt x="8637296" y="21242"/>
                  <a:pt x="8653122" y="26097"/>
                </a:cubicBezTo>
                <a:lnTo>
                  <a:pt x="8653122" y="27176"/>
                </a:lnTo>
                <a:cubicBezTo>
                  <a:pt x="8647727" y="34909"/>
                  <a:pt x="8641612" y="39944"/>
                  <a:pt x="8634778" y="42282"/>
                </a:cubicBezTo>
                <a:cubicBezTo>
                  <a:pt x="8634778" y="51454"/>
                  <a:pt x="8629024" y="56849"/>
                  <a:pt x="8617514" y="58467"/>
                </a:cubicBezTo>
                <a:lnTo>
                  <a:pt x="8617514" y="61704"/>
                </a:lnTo>
                <a:cubicBezTo>
                  <a:pt x="8617514" y="63862"/>
                  <a:pt x="8622190" y="66020"/>
                  <a:pt x="8631542" y="68178"/>
                </a:cubicBezTo>
                <a:lnTo>
                  <a:pt x="8638016" y="68178"/>
                </a:lnTo>
                <a:lnTo>
                  <a:pt x="8638016" y="62783"/>
                </a:lnTo>
                <a:cubicBezTo>
                  <a:pt x="8638016" y="58827"/>
                  <a:pt x="8639454" y="56309"/>
                  <a:pt x="8642332" y="55230"/>
                </a:cubicBezTo>
                <a:cubicBezTo>
                  <a:pt x="8650604" y="55230"/>
                  <a:pt x="8659955" y="58467"/>
                  <a:pt x="8670386" y="64941"/>
                </a:cubicBezTo>
                <a:lnTo>
                  <a:pt x="8680097" y="68178"/>
                </a:lnTo>
                <a:lnTo>
                  <a:pt x="8688729" y="66020"/>
                </a:lnTo>
                <a:lnTo>
                  <a:pt x="8692910" y="67099"/>
                </a:lnTo>
                <a:lnTo>
                  <a:pt x="8691831" y="60625"/>
                </a:lnTo>
                <a:lnTo>
                  <a:pt x="8696147" y="50914"/>
                </a:lnTo>
                <a:lnTo>
                  <a:pt x="8695068" y="49835"/>
                </a:lnTo>
                <a:lnTo>
                  <a:pt x="8693989" y="49835"/>
                </a:lnTo>
                <a:lnTo>
                  <a:pt x="8686571" y="56309"/>
                </a:lnTo>
                <a:lnTo>
                  <a:pt x="8683334" y="56309"/>
                </a:lnTo>
                <a:lnTo>
                  <a:pt x="8674702" y="54151"/>
                </a:lnTo>
                <a:lnTo>
                  <a:pt x="8668228" y="56309"/>
                </a:lnTo>
                <a:cubicBezTo>
                  <a:pt x="8651683" y="54511"/>
                  <a:pt x="8643410" y="51634"/>
                  <a:pt x="8643410" y="47677"/>
                </a:cubicBezTo>
                <a:lnTo>
                  <a:pt x="8642332" y="46598"/>
                </a:lnTo>
                <a:lnTo>
                  <a:pt x="8642332" y="45519"/>
                </a:lnTo>
                <a:cubicBezTo>
                  <a:pt x="8643410" y="41923"/>
                  <a:pt x="8645928" y="40124"/>
                  <a:pt x="8649885" y="40124"/>
                </a:cubicBezTo>
                <a:lnTo>
                  <a:pt x="8666070" y="44440"/>
                </a:lnTo>
                <a:cubicBezTo>
                  <a:pt x="8666070" y="42462"/>
                  <a:pt x="8669666" y="41023"/>
                  <a:pt x="8676860" y="40124"/>
                </a:cubicBezTo>
                <a:lnTo>
                  <a:pt x="8680097" y="40124"/>
                </a:lnTo>
                <a:cubicBezTo>
                  <a:pt x="8684413" y="40124"/>
                  <a:pt x="8686571" y="42282"/>
                  <a:pt x="8686571" y="46598"/>
                </a:cubicBezTo>
                <a:lnTo>
                  <a:pt x="8688729" y="46598"/>
                </a:lnTo>
                <a:cubicBezTo>
                  <a:pt x="8693674" y="44440"/>
                  <a:pt x="8696147" y="41563"/>
                  <a:pt x="8696147" y="37966"/>
                </a:cubicBezTo>
                <a:lnTo>
                  <a:pt x="8696147" y="20702"/>
                </a:lnTo>
                <a:lnTo>
                  <a:pt x="8699384" y="15307"/>
                </a:lnTo>
                <a:lnTo>
                  <a:pt x="8695068" y="10991"/>
                </a:lnTo>
                <a:lnTo>
                  <a:pt x="8695068" y="9912"/>
                </a:lnTo>
                <a:cubicBezTo>
                  <a:pt x="8695068" y="8653"/>
                  <a:pt x="8696866" y="7574"/>
                  <a:pt x="8700463" y="6675"/>
                </a:cubicBezTo>
                <a:lnTo>
                  <a:pt x="8709095" y="7754"/>
                </a:lnTo>
                <a:lnTo>
                  <a:pt x="8714490" y="6675"/>
                </a:lnTo>
                <a:lnTo>
                  <a:pt x="8716648" y="8833"/>
                </a:lnTo>
                <a:lnTo>
                  <a:pt x="8718806" y="8833"/>
                </a:lnTo>
                <a:lnTo>
                  <a:pt x="8718806" y="7754"/>
                </a:lnTo>
                <a:lnTo>
                  <a:pt x="8726359" y="8833"/>
                </a:lnTo>
                <a:lnTo>
                  <a:pt x="8727438" y="8833"/>
                </a:lnTo>
                <a:lnTo>
                  <a:pt x="8737149" y="7754"/>
                </a:lnTo>
                <a:cubicBezTo>
                  <a:pt x="8749558" y="11351"/>
                  <a:pt x="8756032" y="14228"/>
                  <a:pt x="8756571" y="16386"/>
                </a:cubicBezTo>
                <a:lnTo>
                  <a:pt x="8756571" y="18544"/>
                </a:lnTo>
                <a:cubicBezTo>
                  <a:pt x="8756571" y="21062"/>
                  <a:pt x="8752974" y="22860"/>
                  <a:pt x="8745781" y="23939"/>
                </a:cubicBezTo>
                <a:cubicBezTo>
                  <a:pt x="8746320" y="31672"/>
                  <a:pt x="8747400" y="36348"/>
                  <a:pt x="8749018" y="37966"/>
                </a:cubicBezTo>
                <a:lnTo>
                  <a:pt x="8747939" y="44440"/>
                </a:lnTo>
                <a:lnTo>
                  <a:pt x="8750097" y="44440"/>
                </a:lnTo>
                <a:lnTo>
                  <a:pt x="8754413" y="43361"/>
                </a:lnTo>
                <a:lnTo>
                  <a:pt x="8760887" y="45519"/>
                </a:lnTo>
                <a:lnTo>
                  <a:pt x="8761966" y="45519"/>
                </a:lnTo>
                <a:cubicBezTo>
                  <a:pt x="8764843" y="44260"/>
                  <a:pt x="8767721" y="39944"/>
                  <a:pt x="8770598" y="32571"/>
                </a:cubicBezTo>
                <a:cubicBezTo>
                  <a:pt x="8772217" y="32571"/>
                  <a:pt x="8776892" y="26457"/>
                  <a:pt x="8784625" y="14228"/>
                </a:cubicBezTo>
                <a:lnTo>
                  <a:pt x="8786783" y="14228"/>
                </a:lnTo>
                <a:lnTo>
                  <a:pt x="8798652" y="30413"/>
                </a:lnTo>
                <a:cubicBezTo>
                  <a:pt x="8798652" y="32391"/>
                  <a:pt x="8801889" y="34549"/>
                  <a:pt x="8808363" y="36887"/>
                </a:cubicBezTo>
                <a:lnTo>
                  <a:pt x="8808363" y="39045"/>
                </a:lnTo>
                <a:cubicBezTo>
                  <a:pt x="8813399" y="40844"/>
                  <a:pt x="8815916" y="42642"/>
                  <a:pt x="8815916" y="44440"/>
                </a:cubicBezTo>
                <a:lnTo>
                  <a:pt x="8808363" y="51993"/>
                </a:lnTo>
                <a:lnTo>
                  <a:pt x="8798652" y="51993"/>
                </a:lnTo>
                <a:lnTo>
                  <a:pt x="8793257" y="58467"/>
                </a:lnTo>
                <a:cubicBezTo>
                  <a:pt x="8793617" y="59906"/>
                  <a:pt x="8799372" y="63503"/>
                  <a:pt x="8810521" y="69257"/>
                </a:cubicBezTo>
                <a:lnTo>
                  <a:pt x="8811600" y="74652"/>
                </a:lnTo>
                <a:lnTo>
                  <a:pt x="8820232" y="74652"/>
                </a:lnTo>
                <a:lnTo>
                  <a:pt x="8824548" y="78968"/>
                </a:lnTo>
                <a:lnTo>
                  <a:pt x="8824548" y="80047"/>
                </a:lnTo>
                <a:cubicBezTo>
                  <a:pt x="8824189" y="81846"/>
                  <a:pt x="8819513" y="84723"/>
                  <a:pt x="8810521" y="88679"/>
                </a:cubicBezTo>
                <a:lnTo>
                  <a:pt x="8806205" y="100549"/>
                </a:lnTo>
                <a:lnTo>
                  <a:pt x="8808363" y="107023"/>
                </a:lnTo>
                <a:lnTo>
                  <a:pt x="8807284" y="111339"/>
                </a:lnTo>
                <a:cubicBezTo>
                  <a:pt x="8810881" y="116194"/>
                  <a:pt x="8812679" y="119791"/>
                  <a:pt x="8812679" y="122129"/>
                </a:cubicBezTo>
                <a:lnTo>
                  <a:pt x="8812679" y="125366"/>
                </a:lnTo>
                <a:cubicBezTo>
                  <a:pt x="8808004" y="139663"/>
                  <a:pt x="8803328" y="146811"/>
                  <a:pt x="8798652" y="146811"/>
                </a:cubicBezTo>
                <a:lnTo>
                  <a:pt x="8798652" y="147890"/>
                </a:lnTo>
                <a:cubicBezTo>
                  <a:pt x="8798652" y="150048"/>
                  <a:pt x="8802968" y="152566"/>
                  <a:pt x="8811600" y="155444"/>
                </a:cubicBezTo>
                <a:cubicBezTo>
                  <a:pt x="8811600" y="157962"/>
                  <a:pt x="8814478" y="161558"/>
                  <a:pt x="8820232" y="166234"/>
                </a:cubicBezTo>
                <a:lnTo>
                  <a:pt x="8820232" y="167313"/>
                </a:lnTo>
                <a:lnTo>
                  <a:pt x="8815916" y="171629"/>
                </a:lnTo>
                <a:lnTo>
                  <a:pt x="8813758" y="171629"/>
                </a:lnTo>
                <a:cubicBezTo>
                  <a:pt x="8805306" y="171629"/>
                  <a:pt x="8795955" y="173067"/>
                  <a:pt x="8785704" y="175945"/>
                </a:cubicBezTo>
                <a:lnTo>
                  <a:pt x="8777072" y="175945"/>
                </a:lnTo>
                <a:cubicBezTo>
                  <a:pt x="8772037" y="175945"/>
                  <a:pt x="8768080" y="175226"/>
                  <a:pt x="8765203" y="173787"/>
                </a:cubicBezTo>
                <a:lnTo>
                  <a:pt x="8759808" y="174866"/>
                </a:lnTo>
                <a:cubicBezTo>
                  <a:pt x="8746860" y="174146"/>
                  <a:pt x="8740386" y="171988"/>
                  <a:pt x="8740386" y="168392"/>
                </a:cubicBezTo>
                <a:lnTo>
                  <a:pt x="8740386" y="167313"/>
                </a:lnTo>
                <a:cubicBezTo>
                  <a:pt x="8740386" y="165694"/>
                  <a:pt x="8742904" y="164615"/>
                  <a:pt x="8747939" y="164076"/>
                </a:cubicBezTo>
                <a:lnTo>
                  <a:pt x="8755492" y="167313"/>
                </a:lnTo>
                <a:cubicBezTo>
                  <a:pt x="8766282" y="164435"/>
                  <a:pt x="8771677" y="160119"/>
                  <a:pt x="8771677" y="154365"/>
                </a:cubicBezTo>
                <a:cubicBezTo>
                  <a:pt x="8769159" y="151488"/>
                  <a:pt x="8762326" y="147890"/>
                  <a:pt x="8751176" y="143575"/>
                </a:cubicBezTo>
                <a:lnTo>
                  <a:pt x="8749018" y="141417"/>
                </a:lnTo>
                <a:lnTo>
                  <a:pt x="8734991" y="150048"/>
                </a:lnTo>
                <a:lnTo>
                  <a:pt x="8733912" y="150048"/>
                </a:lnTo>
                <a:lnTo>
                  <a:pt x="8716648" y="144653"/>
                </a:lnTo>
                <a:lnTo>
                  <a:pt x="8699384" y="146811"/>
                </a:lnTo>
                <a:lnTo>
                  <a:pt x="8683334" y="145733"/>
                </a:lnTo>
                <a:cubicBezTo>
                  <a:pt x="8682434" y="148969"/>
                  <a:pt x="8679557" y="151488"/>
                  <a:pt x="8674702" y="153286"/>
                </a:cubicBezTo>
                <a:lnTo>
                  <a:pt x="8664991" y="152207"/>
                </a:lnTo>
                <a:lnTo>
                  <a:pt x="8646648" y="158681"/>
                </a:lnTo>
                <a:lnTo>
                  <a:pt x="8642332" y="152207"/>
                </a:lnTo>
                <a:lnTo>
                  <a:pt x="8635858" y="151127"/>
                </a:lnTo>
                <a:lnTo>
                  <a:pt x="8638016" y="136156"/>
                </a:lnTo>
                <a:lnTo>
                  <a:pt x="8636936" y="110260"/>
                </a:lnTo>
                <a:lnTo>
                  <a:pt x="8635858" y="109181"/>
                </a:lnTo>
                <a:cubicBezTo>
                  <a:pt x="8629384" y="109181"/>
                  <a:pt x="8626146" y="111699"/>
                  <a:pt x="8626146" y="116734"/>
                </a:cubicBezTo>
                <a:cubicBezTo>
                  <a:pt x="8630642" y="118173"/>
                  <a:pt x="8633160" y="119971"/>
                  <a:pt x="8633700" y="122129"/>
                </a:cubicBezTo>
                <a:lnTo>
                  <a:pt x="8633700" y="124287"/>
                </a:lnTo>
                <a:cubicBezTo>
                  <a:pt x="8628664" y="130042"/>
                  <a:pt x="8626146" y="137190"/>
                  <a:pt x="8626146" y="145733"/>
                </a:cubicBezTo>
                <a:lnTo>
                  <a:pt x="8629384" y="148969"/>
                </a:lnTo>
                <a:lnTo>
                  <a:pt x="8629384" y="152207"/>
                </a:lnTo>
                <a:lnTo>
                  <a:pt x="8626146" y="164076"/>
                </a:lnTo>
                <a:lnTo>
                  <a:pt x="8630462" y="168392"/>
                </a:lnTo>
                <a:lnTo>
                  <a:pt x="8630462" y="181340"/>
                </a:lnTo>
                <a:cubicBezTo>
                  <a:pt x="8630462" y="184037"/>
                  <a:pt x="8628304" y="187994"/>
                  <a:pt x="8623988" y="193209"/>
                </a:cubicBezTo>
                <a:lnTo>
                  <a:pt x="8626146" y="196446"/>
                </a:lnTo>
                <a:cubicBezTo>
                  <a:pt x="8622550" y="200043"/>
                  <a:pt x="8619672" y="201841"/>
                  <a:pt x="8617514" y="201841"/>
                </a:cubicBezTo>
                <a:lnTo>
                  <a:pt x="8617514" y="206157"/>
                </a:lnTo>
                <a:lnTo>
                  <a:pt x="8619672" y="206157"/>
                </a:lnTo>
                <a:cubicBezTo>
                  <a:pt x="8619852" y="202560"/>
                  <a:pt x="8620931" y="200762"/>
                  <a:pt x="8622909" y="200762"/>
                </a:cubicBezTo>
                <a:lnTo>
                  <a:pt x="8623988" y="200762"/>
                </a:lnTo>
                <a:lnTo>
                  <a:pt x="8630462" y="206157"/>
                </a:lnTo>
                <a:lnTo>
                  <a:pt x="8630462" y="211552"/>
                </a:lnTo>
                <a:lnTo>
                  <a:pt x="8632620" y="211552"/>
                </a:lnTo>
                <a:cubicBezTo>
                  <a:pt x="8642691" y="207775"/>
                  <a:pt x="8647727" y="202740"/>
                  <a:pt x="8647727" y="196446"/>
                </a:cubicBezTo>
                <a:lnTo>
                  <a:pt x="8645568" y="189972"/>
                </a:lnTo>
                <a:lnTo>
                  <a:pt x="8648806" y="187814"/>
                </a:lnTo>
                <a:lnTo>
                  <a:pt x="8650964" y="187814"/>
                </a:lnTo>
                <a:cubicBezTo>
                  <a:pt x="8657438" y="190331"/>
                  <a:pt x="8660675" y="197885"/>
                  <a:pt x="8660675" y="210473"/>
                </a:cubicBezTo>
                <a:lnTo>
                  <a:pt x="8661754" y="213710"/>
                </a:lnTo>
                <a:lnTo>
                  <a:pt x="8661754" y="215868"/>
                </a:lnTo>
                <a:lnTo>
                  <a:pt x="8659596" y="219105"/>
                </a:lnTo>
                <a:lnTo>
                  <a:pt x="8660675" y="225579"/>
                </a:lnTo>
                <a:cubicBezTo>
                  <a:pt x="8658696" y="232053"/>
                  <a:pt x="8656898" y="235290"/>
                  <a:pt x="8655280" y="235290"/>
                </a:cubicBezTo>
                <a:lnTo>
                  <a:pt x="8654201" y="232053"/>
                </a:lnTo>
                <a:lnTo>
                  <a:pt x="8653122" y="232053"/>
                </a:lnTo>
                <a:lnTo>
                  <a:pt x="8650964" y="234211"/>
                </a:lnTo>
                <a:cubicBezTo>
                  <a:pt x="8650964" y="235650"/>
                  <a:pt x="8652402" y="236369"/>
                  <a:pt x="8655280" y="236369"/>
                </a:cubicBezTo>
                <a:lnTo>
                  <a:pt x="8656359" y="237448"/>
                </a:lnTo>
                <a:lnTo>
                  <a:pt x="8656359" y="238527"/>
                </a:lnTo>
                <a:cubicBezTo>
                  <a:pt x="8655999" y="241045"/>
                  <a:pt x="8652402" y="245361"/>
                  <a:pt x="8645568" y="251475"/>
                </a:cubicBezTo>
                <a:cubicBezTo>
                  <a:pt x="8643950" y="255791"/>
                  <a:pt x="8641432" y="257949"/>
                  <a:pt x="8638016" y="257949"/>
                </a:cubicBezTo>
                <a:lnTo>
                  <a:pt x="8635858" y="255791"/>
                </a:lnTo>
                <a:lnTo>
                  <a:pt x="8633700" y="257949"/>
                </a:lnTo>
                <a:lnTo>
                  <a:pt x="8632620" y="257949"/>
                </a:lnTo>
                <a:cubicBezTo>
                  <a:pt x="8631182" y="257949"/>
                  <a:pt x="8630462" y="256870"/>
                  <a:pt x="8630462" y="254712"/>
                </a:cubicBezTo>
                <a:lnTo>
                  <a:pt x="8629384" y="253633"/>
                </a:lnTo>
                <a:lnTo>
                  <a:pt x="8628304" y="253633"/>
                </a:lnTo>
                <a:cubicBezTo>
                  <a:pt x="8628304" y="259388"/>
                  <a:pt x="8626146" y="262265"/>
                  <a:pt x="8621830" y="262265"/>
                </a:cubicBezTo>
                <a:lnTo>
                  <a:pt x="8617514" y="262265"/>
                </a:lnTo>
                <a:cubicBezTo>
                  <a:pt x="8615536" y="262265"/>
                  <a:pt x="8614457" y="260467"/>
                  <a:pt x="8614277" y="256870"/>
                </a:cubicBezTo>
                <a:lnTo>
                  <a:pt x="8609961" y="256870"/>
                </a:lnTo>
                <a:cubicBezTo>
                  <a:pt x="8609602" y="263344"/>
                  <a:pt x="8607803" y="266581"/>
                  <a:pt x="8604566" y="266581"/>
                </a:cubicBezTo>
                <a:lnTo>
                  <a:pt x="8590539" y="262265"/>
                </a:lnTo>
                <a:lnTo>
                  <a:pt x="8585144" y="265502"/>
                </a:lnTo>
                <a:lnTo>
                  <a:pt x="8582986" y="265502"/>
                </a:lnTo>
                <a:cubicBezTo>
                  <a:pt x="8580828" y="265502"/>
                  <a:pt x="8579030" y="262265"/>
                  <a:pt x="8577591" y="255791"/>
                </a:cubicBezTo>
                <a:lnTo>
                  <a:pt x="8577591" y="245001"/>
                </a:lnTo>
                <a:lnTo>
                  <a:pt x="8579749" y="233132"/>
                </a:lnTo>
                <a:cubicBezTo>
                  <a:pt x="8578311" y="232772"/>
                  <a:pt x="8576872" y="230974"/>
                  <a:pt x="8575433" y="227737"/>
                </a:cubicBezTo>
                <a:lnTo>
                  <a:pt x="8576512" y="223421"/>
                </a:lnTo>
                <a:lnTo>
                  <a:pt x="8576512" y="222342"/>
                </a:lnTo>
                <a:lnTo>
                  <a:pt x="8575433" y="222342"/>
                </a:lnTo>
                <a:lnTo>
                  <a:pt x="8575433" y="224500"/>
                </a:lnTo>
                <a:lnTo>
                  <a:pt x="8573275" y="224500"/>
                </a:lnTo>
                <a:lnTo>
                  <a:pt x="8573275" y="220184"/>
                </a:lnTo>
                <a:cubicBezTo>
                  <a:pt x="8573275" y="218745"/>
                  <a:pt x="8574354" y="218026"/>
                  <a:pt x="8576512" y="218026"/>
                </a:cubicBezTo>
                <a:lnTo>
                  <a:pt x="8577591" y="216947"/>
                </a:lnTo>
                <a:lnTo>
                  <a:pt x="8577591" y="180261"/>
                </a:lnTo>
                <a:lnTo>
                  <a:pt x="8579749" y="168392"/>
                </a:lnTo>
                <a:lnTo>
                  <a:pt x="8579749" y="160839"/>
                </a:lnTo>
                <a:lnTo>
                  <a:pt x="8577591" y="152207"/>
                </a:lnTo>
                <a:lnTo>
                  <a:pt x="8578670" y="147890"/>
                </a:lnTo>
                <a:lnTo>
                  <a:pt x="8575433" y="145733"/>
                </a:lnTo>
                <a:lnTo>
                  <a:pt x="8573275" y="145733"/>
                </a:lnTo>
                <a:lnTo>
                  <a:pt x="8561406" y="152207"/>
                </a:lnTo>
                <a:lnTo>
                  <a:pt x="8560327" y="152207"/>
                </a:lnTo>
                <a:lnTo>
                  <a:pt x="8558169" y="150048"/>
                </a:lnTo>
                <a:lnTo>
                  <a:pt x="8558169" y="148969"/>
                </a:lnTo>
                <a:cubicBezTo>
                  <a:pt x="8560327" y="144653"/>
                  <a:pt x="8563204" y="141057"/>
                  <a:pt x="8566801" y="138179"/>
                </a:cubicBezTo>
                <a:cubicBezTo>
                  <a:pt x="8566801" y="135032"/>
                  <a:pt x="8572556" y="126805"/>
                  <a:pt x="8584065" y="113497"/>
                </a:cubicBezTo>
                <a:cubicBezTo>
                  <a:pt x="8585864" y="113497"/>
                  <a:pt x="8587662" y="110260"/>
                  <a:pt x="8589460" y="103786"/>
                </a:cubicBezTo>
                <a:cubicBezTo>
                  <a:pt x="8592338" y="103786"/>
                  <a:pt x="8593776" y="101268"/>
                  <a:pt x="8593776" y="96233"/>
                </a:cubicBezTo>
                <a:cubicBezTo>
                  <a:pt x="8595754" y="91377"/>
                  <a:pt x="8598272" y="88140"/>
                  <a:pt x="8601329" y="86521"/>
                </a:cubicBezTo>
                <a:cubicBezTo>
                  <a:pt x="8600610" y="78609"/>
                  <a:pt x="8599171" y="74652"/>
                  <a:pt x="8597013" y="74652"/>
                </a:cubicBezTo>
                <a:cubicBezTo>
                  <a:pt x="8593776" y="74652"/>
                  <a:pt x="8589460" y="77170"/>
                  <a:pt x="8584065" y="82205"/>
                </a:cubicBezTo>
                <a:lnTo>
                  <a:pt x="8567880" y="88679"/>
                </a:lnTo>
                <a:lnTo>
                  <a:pt x="8564643" y="88679"/>
                </a:lnTo>
                <a:lnTo>
                  <a:pt x="8562485" y="86521"/>
                </a:lnTo>
                <a:cubicBezTo>
                  <a:pt x="8564104" y="86162"/>
                  <a:pt x="8566981" y="80767"/>
                  <a:pt x="8571117" y="70336"/>
                </a:cubicBezTo>
                <a:cubicBezTo>
                  <a:pt x="8573815" y="70336"/>
                  <a:pt x="8576692" y="65661"/>
                  <a:pt x="8579749" y="56309"/>
                </a:cubicBezTo>
                <a:cubicBezTo>
                  <a:pt x="8586223" y="48756"/>
                  <a:pt x="8589460" y="43721"/>
                  <a:pt x="8589460" y="41203"/>
                </a:cubicBezTo>
                <a:lnTo>
                  <a:pt x="8588381" y="40124"/>
                </a:lnTo>
                <a:lnTo>
                  <a:pt x="8588381" y="39045"/>
                </a:lnTo>
                <a:lnTo>
                  <a:pt x="8593776" y="19623"/>
                </a:lnTo>
                <a:lnTo>
                  <a:pt x="8592697" y="12070"/>
                </a:lnTo>
                <a:close/>
                <a:moveTo>
                  <a:pt x="7697152" y="6540"/>
                </a:moveTo>
                <a:lnTo>
                  <a:pt x="7699310" y="8698"/>
                </a:lnTo>
                <a:lnTo>
                  <a:pt x="7705784" y="6540"/>
                </a:lnTo>
                <a:lnTo>
                  <a:pt x="7709156" y="8698"/>
                </a:lnTo>
                <a:lnTo>
                  <a:pt x="7711314" y="8698"/>
                </a:lnTo>
                <a:lnTo>
                  <a:pt x="7723183" y="6540"/>
                </a:lnTo>
                <a:lnTo>
                  <a:pt x="7730871" y="6540"/>
                </a:lnTo>
                <a:cubicBezTo>
                  <a:pt x="7733209" y="9417"/>
                  <a:pt x="7740087" y="11935"/>
                  <a:pt x="7751507" y="14093"/>
                </a:cubicBezTo>
                <a:lnTo>
                  <a:pt x="7755823" y="22860"/>
                </a:lnTo>
                <a:cubicBezTo>
                  <a:pt x="7754024" y="27176"/>
                  <a:pt x="7750788" y="29334"/>
                  <a:pt x="7746112" y="29334"/>
                </a:cubicBezTo>
                <a:cubicBezTo>
                  <a:pt x="7748989" y="37336"/>
                  <a:pt x="7750428" y="43496"/>
                  <a:pt x="7750428" y="47812"/>
                </a:cubicBezTo>
                <a:lnTo>
                  <a:pt x="7748270" y="64132"/>
                </a:lnTo>
                <a:lnTo>
                  <a:pt x="7749349" y="68448"/>
                </a:lnTo>
                <a:cubicBezTo>
                  <a:pt x="7749349" y="82205"/>
                  <a:pt x="7747146" y="89084"/>
                  <a:pt x="7742740" y="89084"/>
                </a:cubicBezTo>
                <a:lnTo>
                  <a:pt x="7742740" y="90163"/>
                </a:lnTo>
                <a:cubicBezTo>
                  <a:pt x="7749304" y="101043"/>
                  <a:pt x="7753665" y="106483"/>
                  <a:pt x="7755823" y="106483"/>
                </a:cubicBezTo>
                <a:lnTo>
                  <a:pt x="7760139" y="107562"/>
                </a:lnTo>
                <a:lnTo>
                  <a:pt x="7773222" y="89084"/>
                </a:lnTo>
                <a:cubicBezTo>
                  <a:pt x="7773222" y="82969"/>
                  <a:pt x="7775020" y="78653"/>
                  <a:pt x="7778617" y="76135"/>
                </a:cubicBezTo>
                <a:lnTo>
                  <a:pt x="7781989" y="76135"/>
                </a:lnTo>
                <a:cubicBezTo>
                  <a:pt x="7783607" y="76495"/>
                  <a:pt x="7785406" y="79373"/>
                  <a:pt x="7787384" y="84768"/>
                </a:cubicBezTo>
                <a:cubicBezTo>
                  <a:pt x="7789182" y="84768"/>
                  <a:pt x="7791340" y="86566"/>
                  <a:pt x="7793858" y="90163"/>
                </a:cubicBezTo>
                <a:cubicBezTo>
                  <a:pt x="7798803" y="91691"/>
                  <a:pt x="7803524" y="95693"/>
                  <a:pt x="7808020" y="102167"/>
                </a:cubicBezTo>
                <a:cubicBezTo>
                  <a:pt x="7813055" y="102167"/>
                  <a:pt x="7815573" y="106168"/>
                  <a:pt x="7815573" y="114171"/>
                </a:cubicBezTo>
                <a:lnTo>
                  <a:pt x="7811257" y="117408"/>
                </a:lnTo>
                <a:lnTo>
                  <a:pt x="7808020" y="117408"/>
                </a:lnTo>
                <a:lnTo>
                  <a:pt x="7799253" y="109720"/>
                </a:lnTo>
                <a:lnTo>
                  <a:pt x="7788463" y="113092"/>
                </a:lnTo>
                <a:lnTo>
                  <a:pt x="7749349" y="113092"/>
                </a:lnTo>
                <a:lnTo>
                  <a:pt x="7748270" y="118487"/>
                </a:lnTo>
                <a:lnTo>
                  <a:pt x="7748270" y="130491"/>
                </a:lnTo>
                <a:lnTo>
                  <a:pt x="7749349" y="142360"/>
                </a:lnTo>
                <a:lnTo>
                  <a:pt x="7747191" y="147755"/>
                </a:lnTo>
                <a:lnTo>
                  <a:pt x="7749349" y="153285"/>
                </a:lnTo>
                <a:cubicBezTo>
                  <a:pt x="7748450" y="161917"/>
                  <a:pt x="7747371" y="166233"/>
                  <a:pt x="7746112" y="166233"/>
                </a:cubicBezTo>
                <a:lnTo>
                  <a:pt x="7748270" y="171763"/>
                </a:lnTo>
                <a:lnTo>
                  <a:pt x="7745033" y="189162"/>
                </a:lnTo>
                <a:lnTo>
                  <a:pt x="7748270" y="192399"/>
                </a:lnTo>
                <a:lnTo>
                  <a:pt x="7748270" y="198873"/>
                </a:lnTo>
                <a:lnTo>
                  <a:pt x="7745033" y="214114"/>
                </a:lnTo>
                <a:cubicBezTo>
                  <a:pt x="7747191" y="216812"/>
                  <a:pt x="7748270" y="220049"/>
                  <a:pt x="7748270" y="223825"/>
                </a:cubicBezTo>
                <a:lnTo>
                  <a:pt x="7748270" y="227197"/>
                </a:lnTo>
                <a:lnTo>
                  <a:pt x="7747191" y="246754"/>
                </a:lnTo>
                <a:lnTo>
                  <a:pt x="7748270" y="255386"/>
                </a:lnTo>
                <a:cubicBezTo>
                  <a:pt x="7742425" y="263568"/>
                  <a:pt x="7738064" y="268649"/>
                  <a:pt x="7735187" y="270627"/>
                </a:cubicBezTo>
                <a:lnTo>
                  <a:pt x="7726555" y="270627"/>
                </a:lnTo>
                <a:cubicBezTo>
                  <a:pt x="7707672" y="267570"/>
                  <a:pt x="7698231" y="260691"/>
                  <a:pt x="7698231" y="249991"/>
                </a:cubicBezTo>
                <a:lnTo>
                  <a:pt x="7698231" y="235829"/>
                </a:lnTo>
                <a:cubicBezTo>
                  <a:pt x="7698231" y="234031"/>
                  <a:pt x="7699670" y="232952"/>
                  <a:pt x="7702547" y="232592"/>
                </a:cubicBezTo>
                <a:lnTo>
                  <a:pt x="7702547" y="231513"/>
                </a:lnTo>
                <a:cubicBezTo>
                  <a:pt x="7699670" y="231513"/>
                  <a:pt x="7698231" y="228591"/>
                  <a:pt x="7698231" y="222746"/>
                </a:cubicBezTo>
                <a:lnTo>
                  <a:pt x="7698231" y="213035"/>
                </a:lnTo>
                <a:lnTo>
                  <a:pt x="7700389" y="210877"/>
                </a:lnTo>
                <a:lnTo>
                  <a:pt x="7701468" y="210877"/>
                </a:lnTo>
                <a:lnTo>
                  <a:pt x="7701468" y="213035"/>
                </a:lnTo>
                <a:lnTo>
                  <a:pt x="7703626" y="213035"/>
                </a:lnTo>
                <a:lnTo>
                  <a:pt x="7701468" y="210877"/>
                </a:lnTo>
                <a:lnTo>
                  <a:pt x="7698231" y="207640"/>
                </a:lnTo>
                <a:lnTo>
                  <a:pt x="7698231" y="202110"/>
                </a:lnTo>
                <a:lnTo>
                  <a:pt x="7699310" y="190241"/>
                </a:lnTo>
                <a:lnTo>
                  <a:pt x="7697152" y="182553"/>
                </a:lnTo>
                <a:lnTo>
                  <a:pt x="7699310" y="175000"/>
                </a:lnTo>
                <a:lnTo>
                  <a:pt x="7698231" y="167312"/>
                </a:lnTo>
                <a:lnTo>
                  <a:pt x="7700389" y="161917"/>
                </a:lnTo>
                <a:cubicBezTo>
                  <a:pt x="7698950" y="130086"/>
                  <a:pt x="7696792" y="114171"/>
                  <a:pt x="7693915" y="114171"/>
                </a:cubicBezTo>
                <a:lnTo>
                  <a:pt x="7671121" y="114171"/>
                </a:lnTo>
                <a:cubicBezTo>
                  <a:pt x="7661860" y="114171"/>
                  <a:pt x="7655700" y="112328"/>
                  <a:pt x="7652643" y="108641"/>
                </a:cubicBezTo>
                <a:lnTo>
                  <a:pt x="7650485" y="108641"/>
                </a:lnTo>
                <a:lnTo>
                  <a:pt x="7641718" y="110934"/>
                </a:lnTo>
                <a:cubicBezTo>
                  <a:pt x="7631378" y="109945"/>
                  <a:pt x="7624859" y="108101"/>
                  <a:pt x="7622161" y="105404"/>
                </a:cubicBezTo>
                <a:lnTo>
                  <a:pt x="7621082" y="105404"/>
                </a:lnTo>
                <a:lnTo>
                  <a:pt x="7620003" y="108641"/>
                </a:lnTo>
                <a:lnTo>
                  <a:pt x="7626477" y="116329"/>
                </a:lnTo>
                <a:lnTo>
                  <a:pt x="7626477" y="123882"/>
                </a:lnTo>
                <a:lnTo>
                  <a:pt x="7622161" y="142360"/>
                </a:lnTo>
                <a:lnTo>
                  <a:pt x="7618924" y="145597"/>
                </a:lnTo>
                <a:lnTo>
                  <a:pt x="7618924" y="148969"/>
                </a:lnTo>
                <a:lnTo>
                  <a:pt x="7626477" y="159759"/>
                </a:lnTo>
                <a:lnTo>
                  <a:pt x="7626477" y="161917"/>
                </a:lnTo>
                <a:cubicBezTo>
                  <a:pt x="7623600" y="166143"/>
                  <a:pt x="7622161" y="169425"/>
                  <a:pt x="7622161" y="171763"/>
                </a:cubicBezTo>
                <a:lnTo>
                  <a:pt x="7623240" y="176079"/>
                </a:lnTo>
                <a:lnTo>
                  <a:pt x="7622161" y="184711"/>
                </a:lnTo>
                <a:lnTo>
                  <a:pt x="7626477" y="195636"/>
                </a:lnTo>
                <a:cubicBezTo>
                  <a:pt x="7626477" y="199952"/>
                  <a:pt x="7623960" y="205033"/>
                  <a:pt x="7618924" y="210877"/>
                </a:cubicBezTo>
                <a:cubicBezTo>
                  <a:pt x="7620363" y="214114"/>
                  <a:pt x="7621802" y="215912"/>
                  <a:pt x="7623240" y="216272"/>
                </a:cubicBezTo>
                <a:lnTo>
                  <a:pt x="7629714" y="214114"/>
                </a:lnTo>
                <a:lnTo>
                  <a:pt x="7634165" y="214114"/>
                </a:lnTo>
                <a:lnTo>
                  <a:pt x="7635244" y="215193"/>
                </a:lnTo>
                <a:lnTo>
                  <a:pt x="7636323" y="214114"/>
                </a:lnTo>
                <a:lnTo>
                  <a:pt x="7637402" y="214114"/>
                </a:lnTo>
                <a:lnTo>
                  <a:pt x="7646034" y="215193"/>
                </a:lnTo>
                <a:lnTo>
                  <a:pt x="7655880" y="214114"/>
                </a:lnTo>
                <a:lnTo>
                  <a:pt x="7658038" y="217351"/>
                </a:lnTo>
                <a:cubicBezTo>
                  <a:pt x="7646079" y="227512"/>
                  <a:pt x="7638481" y="232592"/>
                  <a:pt x="7635244" y="232592"/>
                </a:cubicBezTo>
                <a:lnTo>
                  <a:pt x="7626477" y="235829"/>
                </a:lnTo>
                <a:lnTo>
                  <a:pt x="7620003" y="233671"/>
                </a:lnTo>
                <a:cubicBezTo>
                  <a:pt x="7617845" y="240235"/>
                  <a:pt x="7614204" y="243517"/>
                  <a:pt x="7609078" y="243517"/>
                </a:cubicBezTo>
                <a:cubicBezTo>
                  <a:pt x="7609078" y="246035"/>
                  <a:pt x="7602919" y="252149"/>
                  <a:pt x="7590600" y="261860"/>
                </a:cubicBezTo>
                <a:cubicBezTo>
                  <a:pt x="7585026" y="261860"/>
                  <a:pt x="7579630" y="265142"/>
                  <a:pt x="7574415" y="271706"/>
                </a:cubicBezTo>
                <a:lnTo>
                  <a:pt x="7572122" y="271706"/>
                </a:lnTo>
                <a:cubicBezTo>
                  <a:pt x="7565648" y="271706"/>
                  <a:pt x="7561332" y="263389"/>
                  <a:pt x="7559174" y="246754"/>
                </a:cubicBezTo>
                <a:lnTo>
                  <a:pt x="7554858" y="222746"/>
                </a:lnTo>
                <a:cubicBezTo>
                  <a:pt x="7556657" y="217711"/>
                  <a:pt x="7558095" y="215193"/>
                  <a:pt x="7559174" y="215193"/>
                </a:cubicBezTo>
                <a:cubicBezTo>
                  <a:pt x="7562591" y="218790"/>
                  <a:pt x="7566548" y="220588"/>
                  <a:pt x="7571043" y="220588"/>
                </a:cubicBezTo>
                <a:lnTo>
                  <a:pt x="7577652" y="220588"/>
                </a:lnTo>
                <a:cubicBezTo>
                  <a:pt x="7575494" y="217891"/>
                  <a:pt x="7574415" y="215373"/>
                  <a:pt x="7574415" y="213035"/>
                </a:cubicBezTo>
                <a:lnTo>
                  <a:pt x="7576573" y="206561"/>
                </a:lnTo>
                <a:lnTo>
                  <a:pt x="7575494" y="205347"/>
                </a:lnTo>
                <a:lnTo>
                  <a:pt x="7576573" y="199952"/>
                </a:lnTo>
                <a:lnTo>
                  <a:pt x="7575494" y="188083"/>
                </a:lnTo>
                <a:cubicBezTo>
                  <a:pt x="7575854" y="183857"/>
                  <a:pt x="7576933" y="180575"/>
                  <a:pt x="7578731" y="178237"/>
                </a:cubicBezTo>
                <a:lnTo>
                  <a:pt x="7578731" y="171763"/>
                </a:lnTo>
                <a:cubicBezTo>
                  <a:pt x="7576573" y="166638"/>
                  <a:pt x="7572932" y="164075"/>
                  <a:pt x="7567806" y="164075"/>
                </a:cubicBezTo>
                <a:lnTo>
                  <a:pt x="7561332" y="166233"/>
                </a:lnTo>
                <a:lnTo>
                  <a:pt x="7560253" y="166233"/>
                </a:lnTo>
                <a:lnTo>
                  <a:pt x="7557016" y="162996"/>
                </a:lnTo>
                <a:lnTo>
                  <a:pt x="7557016" y="161917"/>
                </a:lnTo>
                <a:cubicBezTo>
                  <a:pt x="7560433" y="157601"/>
                  <a:pt x="7564030" y="155443"/>
                  <a:pt x="7567806" y="155443"/>
                </a:cubicBezTo>
                <a:lnTo>
                  <a:pt x="7580889" y="155443"/>
                </a:lnTo>
                <a:lnTo>
                  <a:pt x="7580889" y="152206"/>
                </a:lnTo>
                <a:cubicBezTo>
                  <a:pt x="7578731" y="152206"/>
                  <a:pt x="7576933" y="150722"/>
                  <a:pt x="7575494" y="147755"/>
                </a:cubicBezTo>
                <a:cubicBezTo>
                  <a:pt x="7576933" y="146496"/>
                  <a:pt x="7578012" y="141101"/>
                  <a:pt x="7578731" y="131570"/>
                </a:cubicBezTo>
                <a:lnTo>
                  <a:pt x="7577652" y="128198"/>
                </a:lnTo>
                <a:lnTo>
                  <a:pt x="7581968" y="120645"/>
                </a:lnTo>
                <a:lnTo>
                  <a:pt x="7581968" y="118487"/>
                </a:lnTo>
                <a:cubicBezTo>
                  <a:pt x="7579091" y="118487"/>
                  <a:pt x="7577652" y="117768"/>
                  <a:pt x="7577652" y="116329"/>
                </a:cubicBezTo>
                <a:lnTo>
                  <a:pt x="7578731" y="110934"/>
                </a:lnTo>
                <a:lnTo>
                  <a:pt x="7571043" y="106483"/>
                </a:lnTo>
                <a:cubicBezTo>
                  <a:pt x="7565828" y="106483"/>
                  <a:pt x="7560793" y="110485"/>
                  <a:pt x="7555937" y="118487"/>
                </a:cubicBezTo>
                <a:lnTo>
                  <a:pt x="7549328" y="120645"/>
                </a:lnTo>
                <a:cubicBezTo>
                  <a:pt x="7546451" y="119206"/>
                  <a:pt x="7545012" y="117408"/>
                  <a:pt x="7545012" y="115250"/>
                </a:cubicBezTo>
                <a:cubicBezTo>
                  <a:pt x="7548249" y="106168"/>
                  <a:pt x="7554768" y="93489"/>
                  <a:pt x="7564569" y="77215"/>
                </a:cubicBezTo>
                <a:lnTo>
                  <a:pt x="7577652" y="32571"/>
                </a:lnTo>
                <a:cubicBezTo>
                  <a:pt x="7575494" y="32571"/>
                  <a:pt x="7574415" y="31851"/>
                  <a:pt x="7574415" y="30413"/>
                </a:cubicBezTo>
                <a:cubicBezTo>
                  <a:pt x="7574415" y="27715"/>
                  <a:pt x="7576573" y="24119"/>
                  <a:pt x="7580889" y="19623"/>
                </a:cubicBezTo>
                <a:lnTo>
                  <a:pt x="7579810" y="15172"/>
                </a:lnTo>
                <a:lnTo>
                  <a:pt x="7584126" y="13014"/>
                </a:lnTo>
                <a:cubicBezTo>
                  <a:pt x="7617486" y="16880"/>
                  <a:pt x="7634165" y="20522"/>
                  <a:pt x="7634165" y="23939"/>
                </a:cubicBezTo>
                <a:lnTo>
                  <a:pt x="7638481" y="27176"/>
                </a:lnTo>
                <a:cubicBezTo>
                  <a:pt x="7638481" y="28614"/>
                  <a:pt x="7637402" y="29334"/>
                  <a:pt x="7635244" y="29334"/>
                </a:cubicBezTo>
                <a:lnTo>
                  <a:pt x="7629714" y="28255"/>
                </a:lnTo>
                <a:cubicBezTo>
                  <a:pt x="7616676" y="38415"/>
                  <a:pt x="7610157" y="47137"/>
                  <a:pt x="7610157" y="54421"/>
                </a:cubicBezTo>
                <a:lnTo>
                  <a:pt x="7613529" y="53207"/>
                </a:lnTo>
                <a:lnTo>
                  <a:pt x="7637402" y="55500"/>
                </a:lnTo>
                <a:cubicBezTo>
                  <a:pt x="7640280" y="55500"/>
                  <a:pt x="7643876" y="51139"/>
                  <a:pt x="7648192" y="42417"/>
                </a:cubicBezTo>
                <a:lnTo>
                  <a:pt x="7647113" y="39180"/>
                </a:lnTo>
                <a:lnTo>
                  <a:pt x="7652643" y="37022"/>
                </a:lnTo>
                <a:cubicBezTo>
                  <a:pt x="7659117" y="40079"/>
                  <a:pt x="7662354" y="44395"/>
                  <a:pt x="7662354" y="49970"/>
                </a:cubicBezTo>
                <a:lnTo>
                  <a:pt x="7666670" y="54421"/>
                </a:lnTo>
                <a:lnTo>
                  <a:pt x="7666670" y="57658"/>
                </a:lnTo>
                <a:cubicBezTo>
                  <a:pt x="7666670" y="61434"/>
                  <a:pt x="7665591" y="63592"/>
                  <a:pt x="7663433" y="64132"/>
                </a:cubicBezTo>
                <a:lnTo>
                  <a:pt x="7653722" y="64132"/>
                </a:lnTo>
                <a:lnTo>
                  <a:pt x="7641718" y="60895"/>
                </a:lnTo>
                <a:cubicBezTo>
                  <a:pt x="7631737" y="64491"/>
                  <a:pt x="7621217" y="66290"/>
                  <a:pt x="7610157" y="66290"/>
                </a:cubicBezTo>
                <a:lnTo>
                  <a:pt x="7604762" y="61974"/>
                </a:lnTo>
                <a:lnTo>
                  <a:pt x="7603683" y="61974"/>
                </a:lnTo>
                <a:cubicBezTo>
                  <a:pt x="7602424" y="61974"/>
                  <a:pt x="7600626" y="65975"/>
                  <a:pt x="7598288" y="73978"/>
                </a:cubicBezTo>
                <a:lnTo>
                  <a:pt x="7599367" y="75056"/>
                </a:lnTo>
                <a:lnTo>
                  <a:pt x="7599367" y="77215"/>
                </a:lnTo>
                <a:cubicBezTo>
                  <a:pt x="7599367" y="80092"/>
                  <a:pt x="7596085" y="81531"/>
                  <a:pt x="7589521" y="81531"/>
                </a:cubicBezTo>
                <a:lnTo>
                  <a:pt x="7573201" y="98930"/>
                </a:lnTo>
                <a:lnTo>
                  <a:pt x="7574415" y="98930"/>
                </a:lnTo>
                <a:lnTo>
                  <a:pt x="7583047" y="96772"/>
                </a:lnTo>
                <a:lnTo>
                  <a:pt x="7593972" y="96772"/>
                </a:lnTo>
                <a:lnTo>
                  <a:pt x="7606920" y="100009"/>
                </a:lnTo>
                <a:lnTo>
                  <a:pt x="7607999" y="101088"/>
                </a:lnTo>
                <a:lnTo>
                  <a:pt x="7611371" y="101088"/>
                </a:lnTo>
                <a:cubicBezTo>
                  <a:pt x="7612630" y="99649"/>
                  <a:pt x="7616227" y="98930"/>
                  <a:pt x="7622161" y="98930"/>
                </a:cubicBezTo>
                <a:lnTo>
                  <a:pt x="7623240" y="97851"/>
                </a:lnTo>
                <a:cubicBezTo>
                  <a:pt x="7626297" y="97851"/>
                  <a:pt x="7629939" y="94569"/>
                  <a:pt x="7634165" y="88005"/>
                </a:cubicBezTo>
                <a:lnTo>
                  <a:pt x="7643876" y="88005"/>
                </a:lnTo>
                <a:cubicBezTo>
                  <a:pt x="7649721" y="88005"/>
                  <a:pt x="7654442" y="93085"/>
                  <a:pt x="7658038" y="103246"/>
                </a:cubicBezTo>
                <a:lnTo>
                  <a:pt x="7672200" y="105404"/>
                </a:lnTo>
                <a:lnTo>
                  <a:pt x="7676516" y="103246"/>
                </a:lnTo>
                <a:lnTo>
                  <a:pt x="7685148" y="105404"/>
                </a:lnTo>
                <a:lnTo>
                  <a:pt x="7691757" y="103246"/>
                </a:lnTo>
                <a:lnTo>
                  <a:pt x="7697152" y="103246"/>
                </a:lnTo>
                <a:lnTo>
                  <a:pt x="7697152" y="101088"/>
                </a:lnTo>
                <a:lnTo>
                  <a:pt x="7693915" y="96772"/>
                </a:lnTo>
                <a:lnTo>
                  <a:pt x="7698231" y="78294"/>
                </a:lnTo>
                <a:lnTo>
                  <a:pt x="7697152" y="63053"/>
                </a:lnTo>
                <a:lnTo>
                  <a:pt x="7697152" y="54421"/>
                </a:lnTo>
                <a:lnTo>
                  <a:pt x="7700389" y="34729"/>
                </a:lnTo>
                <a:cubicBezTo>
                  <a:pt x="7698411" y="19892"/>
                  <a:pt x="7696612" y="11575"/>
                  <a:pt x="7694994" y="9777"/>
                </a:cubicBezTo>
                <a:lnTo>
                  <a:pt x="7694994" y="8698"/>
                </a:lnTo>
                <a:close/>
                <a:moveTo>
                  <a:pt x="2605508" y="6537"/>
                </a:moveTo>
                <a:cubicBezTo>
                  <a:pt x="2613240" y="6537"/>
                  <a:pt x="2617916" y="9415"/>
                  <a:pt x="2619535" y="15169"/>
                </a:cubicBezTo>
                <a:cubicBezTo>
                  <a:pt x="2623131" y="15169"/>
                  <a:pt x="2628167" y="20205"/>
                  <a:pt x="2634641" y="30275"/>
                </a:cubicBezTo>
                <a:cubicBezTo>
                  <a:pt x="2637698" y="30275"/>
                  <a:pt x="2643812" y="32433"/>
                  <a:pt x="2652983" y="36749"/>
                </a:cubicBezTo>
                <a:lnTo>
                  <a:pt x="2654062" y="35670"/>
                </a:lnTo>
                <a:lnTo>
                  <a:pt x="2652983" y="30275"/>
                </a:lnTo>
                <a:lnTo>
                  <a:pt x="2652983" y="22722"/>
                </a:lnTo>
                <a:lnTo>
                  <a:pt x="2655142" y="20564"/>
                </a:lnTo>
                <a:lnTo>
                  <a:pt x="2661616" y="20564"/>
                </a:lnTo>
                <a:cubicBezTo>
                  <a:pt x="2667551" y="25959"/>
                  <a:pt x="2680498" y="33872"/>
                  <a:pt x="2700459" y="44302"/>
                </a:cubicBezTo>
                <a:lnTo>
                  <a:pt x="2703696" y="47539"/>
                </a:lnTo>
                <a:lnTo>
                  <a:pt x="2704776" y="47539"/>
                </a:lnTo>
                <a:lnTo>
                  <a:pt x="2711251" y="45382"/>
                </a:lnTo>
                <a:lnTo>
                  <a:pt x="2718668" y="46460"/>
                </a:lnTo>
                <a:cubicBezTo>
                  <a:pt x="2727120" y="46460"/>
                  <a:pt x="2733953" y="41425"/>
                  <a:pt x="2739169" y="31354"/>
                </a:cubicBezTo>
                <a:cubicBezTo>
                  <a:pt x="2739169" y="28477"/>
                  <a:pt x="2740608" y="26319"/>
                  <a:pt x="2743487" y="24880"/>
                </a:cubicBezTo>
                <a:lnTo>
                  <a:pt x="2755354" y="24880"/>
                </a:lnTo>
                <a:lnTo>
                  <a:pt x="2762908" y="33512"/>
                </a:lnTo>
                <a:cubicBezTo>
                  <a:pt x="2778013" y="43223"/>
                  <a:pt x="2785926" y="51136"/>
                  <a:pt x="2786645" y="57251"/>
                </a:cubicBezTo>
                <a:lnTo>
                  <a:pt x="2786645" y="58330"/>
                </a:lnTo>
                <a:cubicBezTo>
                  <a:pt x="2786645" y="60847"/>
                  <a:pt x="2784128" y="67636"/>
                  <a:pt x="2779093" y="78696"/>
                </a:cubicBezTo>
                <a:lnTo>
                  <a:pt x="2780171" y="86249"/>
                </a:lnTo>
                <a:lnTo>
                  <a:pt x="2779093" y="90565"/>
                </a:lnTo>
                <a:lnTo>
                  <a:pt x="2780171" y="95960"/>
                </a:lnTo>
                <a:cubicBezTo>
                  <a:pt x="2780171" y="99557"/>
                  <a:pt x="2779452" y="101355"/>
                  <a:pt x="2778013" y="101355"/>
                </a:cubicBezTo>
                <a:lnTo>
                  <a:pt x="2779093" y="102434"/>
                </a:lnTo>
                <a:lnTo>
                  <a:pt x="2779093" y="108908"/>
                </a:lnTo>
                <a:lnTo>
                  <a:pt x="2776935" y="112145"/>
                </a:lnTo>
                <a:lnTo>
                  <a:pt x="2779093" y="115382"/>
                </a:lnTo>
                <a:cubicBezTo>
                  <a:pt x="2776394" y="131207"/>
                  <a:pt x="2774596" y="139120"/>
                  <a:pt x="2773698" y="139120"/>
                </a:cubicBezTo>
                <a:lnTo>
                  <a:pt x="2770461" y="139120"/>
                </a:lnTo>
                <a:lnTo>
                  <a:pt x="2770461" y="142357"/>
                </a:lnTo>
                <a:lnTo>
                  <a:pt x="2775857" y="142357"/>
                </a:lnTo>
                <a:cubicBezTo>
                  <a:pt x="2778733" y="142357"/>
                  <a:pt x="2780171" y="148471"/>
                  <a:pt x="2780171" y="160700"/>
                </a:cubicBezTo>
                <a:lnTo>
                  <a:pt x="2780171" y="163937"/>
                </a:lnTo>
                <a:cubicBezTo>
                  <a:pt x="2780171" y="166455"/>
                  <a:pt x="2778733" y="169332"/>
                  <a:pt x="2775857" y="172569"/>
                </a:cubicBezTo>
                <a:lnTo>
                  <a:pt x="2778013" y="189833"/>
                </a:lnTo>
                <a:lnTo>
                  <a:pt x="2778013" y="191991"/>
                </a:lnTo>
                <a:lnTo>
                  <a:pt x="2774776" y="196308"/>
                </a:lnTo>
                <a:lnTo>
                  <a:pt x="2774776" y="198465"/>
                </a:lnTo>
                <a:cubicBezTo>
                  <a:pt x="2778373" y="198465"/>
                  <a:pt x="2780171" y="199185"/>
                  <a:pt x="2780171" y="200623"/>
                </a:cubicBezTo>
                <a:lnTo>
                  <a:pt x="2780171" y="201702"/>
                </a:lnTo>
                <a:lnTo>
                  <a:pt x="2776935" y="204939"/>
                </a:lnTo>
                <a:lnTo>
                  <a:pt x="2773698" y="203860"/>
                </a:lnTo>
                <a:lnTo>
                  <a:pt x="2773698" y="205884"/>
                </a:lnTo>
                <a:lnTo>
                  <a:pt x="2780171" y="213437"/>
                </a:lnTo>
                <a:lnTo>
                  <a:pt x="2780171" y="244728"/>
                </a:lnTo>
                <a:cubicBezTo>
                  <a:pt x="2778013" y="257676"/>
                  <a:pt x="2772978" y="264150"/>
                  <a:pt x="2765065" y="264150"/>
                </a:cubicBezTo>
                <a:lnTo>
                  <a:pt x="2751038" y="261992"/>
                </a:lnTo>
                <a:lnTo>
                  <a:pt x="2747801" y="265229"/>
                </a:lnTo>
                <a:lnTo>
                  <a:pt x="2740249" y="265229"/>
                </a:lnTo>
                <a:cubicBezTo>
                  <a:pt x="2736291" y="265229"/>
                  <a:pt x="2732336" y="262711"/>
                  <a:pt x="2728379" y="257676"/>
                </a:cubicBezTo>
                <a:lnTo>
                  <a:pt x="2728379" y="256597"/>
                </a:lnTo>
                <a:cubicBezTo>
                  <a:pt x="2728558" y="253000"/>
                  <a:pt x="2729277" y="251202"/>
                  <a:pt x="2730537" y="251202"/>
                </a:cubicBezTo>
                <a:lnTo>
                  <a:pt x="2728379" y="238254"/>
                </a:lnTo>
                <a:lnTo>
                  <a:pt x="2724064" y="239333"/>
                </a:lnTo>
                <a:lnTo>
                  <a:pt x="2717588" y="236096"/>
                </a:lnTo>
                <a:lnTo>
                  <a:pt x="2709092" y="237175"/>
                </a:lnTo>
                <a:lnTo>
                  <a:pt x="2702618" y="236096"/>
                </a:lnTo>
                <a:lnTo>
                  <a:pt x="2701539" y="237175"/>
                </a:lnTo>
                <a:lnTo>
                  <a:pt x="2701539" y="238254"/>
                </a:lnTo>
                <a:lnTo>
                  <a:pt x="2702618" y="246886"/>
                </a:lnTo>
                <a:cubicBezTo>
                  <a:pt x="2702618" y="255338"/>
                  <a:pt x="2699741" y="261812"/>
                  <a:pt x="2693985" y="266308"/>
                </a:cubicBezTo>
                <a:cubicBezTo>
                  <a:pt x="2687512" y="266308"/>
                  <a:pt x="2680318" y="264509"/>
                  <a:pt x="2672406" y="260913"/>
                </a:cubicBezTo>
                <a:lnTo>
                  <a:pt x="2660537" y="264150"/>
                </a:lnTo>
                <a:lnTo>
                  <a:pt x="2652983" y="256597"/>
                </a:lnTo>
                <a:lnTo>
                  <a:pt x="2652983" y="244728"/>
                </a:lnTo>
                <a:lnTo>
                  <a:pt x="2654062" y="243649"/>
                </a:lnTo>
                <a:lnTo>
                  <a:pt x="2654062" y="242570"/>
                </a:lnTo>
                <a:cubicBezTo>
                  <a:pt x="2652444" y="242570"/>
                  <a:pt x="2650646" y="236096"/>
                  <a:pt x="2648668" y="223148"/>
                </a:cubicBezTo>
                <a:lnTo>
                  <a:pt x="2654062" y="190912"/>
                </a:lnTo>
                <a:cubicBezTo>
                  <a:pt x="2652624" y="190912"/>
                  <a:pt x="2651905" y="189833"/>
                  <a:pt x="2651905" y="187675"/>
                </a:cubicBezTo>
                <a:lnTo>
                  <a:pt x="2652983" y="182280"/>
                </a:lnTo>
                <a:lnTo>
                  <a:pt x="2651905" y="175806"/>
                </a:lnTo>
                <a:lnTo>
                  <a:pt x="2650825" y="175806"/>
                </a:lnTo>
                <a:lnTo>
                  <a:pt x="2642194" y="180122"/>
                </a:lnTo>
                <a:cubicBezTo>
                  <a:pt x="2642194" y="183359"/>
                  <a:pt x="2638957" y="185517"/>
                  <a:pt x="2632483" y="186596"/>
                </a:cubicBezTo>
                <a:lnTo>
                  <a:pt x="2624930" y="186596"/>
                </a:lnTo>
                <a:cubicBezTo>
                  <a:pt x="2614859" y="184618"/>
                  <a:pt x="2609824" y="179583"/>
                  <a:pt x="2609824" y="171490"/>
                </a:cubicBezTo>
                <a:lnTo>
                  <a:pt x="2605508" y="171490"/>
                </a:lnTo>
                <a:lnTo>
                  <a:pt x="2605508" y="172569"/>
                </a:lnTo>
                <a:lnTo>
                  <a:pt x="2609824" y="177964"/>
                </a:lnTo>
                <a:lnTo>
                  <a:pt x="2608745" y="179043"/>
                </a:lnTo>
                <a:lnTo>
                  <a:pt x="2610903" y="196308"/>
                </a:lnTo>
                <a:lnTo>
                  <a:pt x="2609824" y="197386"/>
                </a:lnTo>
                <a:lnTo>
                  <a:pt x="2608745" y="197386"/>
                </a:lnTo>
                <a:lnTo>
                  <a:pt x="2609824" y="198465"/>
                </a:lnTo>
                <a:lnTo>
                  <a:pt x="2609824" y="199545"/>
                </a:lnTo>
                <a:lnTo>
                  <a:pt x="2606587" y="210200"/>
                </a:lnTo>
                <a:lnTo>
                  <a:pt x="2606587" y="212358"/>
                </a:lnTo>
                <a:lnTo>
                  <a:pt x="2610903" y="217753"/>
                </a:lnTo>
                <a:lnTo>
                  <a:pt x="2610903" y="227464"/>
                </a:lnTo>
                <a:lnTo>
                  <a:pt x="2609824" y="228543"/>
                </a:lnTo>
                <a:lnTo>
                  <a:pt x="2610903" y="229622"/>
                </a:lnTo>
                <a:lnTo>
                  <a:pt x="2610903" y="231780"/>
                </a:lnTo>
                <a:lnTo>
                  <a:pt x="2609824" y="244728"/>
                </a:lnTo>
                <a:lnTo>
                  <a:pt x="2610903" y="256597"/>
                </a:lnTo>
                <a:cubicBezTo>
                  <a:pt x="2607486" y="266308"/>
                  <a:pt x="2604968" y="271343"/>
                  <a:pt x="2603350" y="271703"/>
                </a:cubicBezTo>
                <a:lnTo>
                  <a:pt x="2587165" y="270624"/>
                </a:lnTo>
                <a:lnTo>
                  <a:pt x="2576509" y="271703"/>
                </a:lnTo>
                <a:cubicBezTo>
                  <a:pt x="2566439" y="267567"/>
                  <a:pt x="2561403" y="260373"/>
                  <a:pt x="2561403" y="250123"/>
                </a:cubicBezTo>
                <a:lnTo>
                  <a:pt x="2563561" y="244728"/>
                </a:lnTo>
                <a:lnTo>
                  <a:pt x="2561403" y="238254"/>
                </a:lnTo>
                <a:lnTo>
                  <a:pt x="2561403" y="237175"/>
                </a:lnTo>
                <a:lnTo>
                  <a:pt x="2562483" y="224227"/>
                </a:lnTo>
                <a:lnTo>
                  <a:pt x="2561403" y="211279"/>
                </a:lnTo>
                <a:lnTo>
                  <a:pt x="2561403" y="209121"/>
                </a:lnTo>
                <a:lnTo>
                  <a:pt x="2563561" y="205884"/>
                </a:lnTo>
                <a:cubicBezTo>
                  <a:pt x="2562121" y="205884"/>
                  <a:pt x="2561044" y="203051"/>
                  <a:pt x="2560324" y="197386"/>
                </a:cubicBezTo>
                <a:cubicBezTo>
                  <a:pt x="2556727" y="200084"/>
                  <a:pt x="2551332" y="201882"/>
                  <a:pt x="2544139" y="202781"/>
                </a:cubicBezTo>
                <a:cubicBezTo>
                  <a:pt x="2540183" y="211323"/>
                  <a:pt x="2532990" y="215595"/>
                  <a:pt x="2522559" y="215595"/>
                </a:cubicBezTo>
                <a:cubicBezTo>
                  <a:pt x="2518962" y="215055"/>
                  <a:pt x="2517164" y="213976"/>
                  <a:pt x="2517164" y="212358"/>
                </a:cubicBezTo>
                <a:lnTo>
                  <a:pt x="2517164" y="209121"/>
                </a:lnTo>
                <a:cubicBezTo>
                  <a:pt x="2519682" y="205074"/>
                  <a:pt x="2525437" y="199005"/>
                  <a:pt x="2534428" y="190912"/>
                </a:cubicBezTo>
                <a:lnTo>
                  <a:pt x="2533349" y="187675"/>
                </a:lnTo>
                <a:cubicBezTo>
                  <a:pt x="2533349" y="183000"/>
                  <a:pt x="2539104" y="168253"/>
                  <a:pt x="2550613" y="143436"/>
                </a:cubicBezTo>
                <a:lnTo>
                  <a:pt x="2552772" y="125093"/>
                </a:lnTo>
                <a:lnTo>
                  <a:pt x="2554930" y="125093"/>
                </a:lnTo>
                <a:cubicBezTo>
                  <a:pt x="2555468" y="128690"/>
                  <a:pt x="2556548" y="130488"/>
                  <a:pt x="2558165" y="130488"/>
                </a:cubicBezTo>
                <a:lnTo>
                  <a:pt x="2559246" y="130488"/>
                </a:lnTo>
                <a:lnTo>
                  <a:pt x="2556008" y="126172"/>
                </a:lnTo>
                <a:lnTo>
                  <a:pt x="2556008" y="120777"/>
                </a:lnTo>
                <a:cubicBezTo>
                  <a:pt x="2556008" y="108548"/>
                  <a:pt x="2554570" y="102434"/>
                  <a:pt x="2551692" y="102434"/>
                </a:cubicBezTo>
                <a:lnTo>
                  <a:pt x="2550613" y="102434"/>
                </a:lnTo>
                <a:lnTo>
                  <a:pt x="2541982" y="104592"/>
                </a:lnTo>
                <a:lnTo>
                  <a:pt x="2530112" y="104592"/>
                </a:lnTo>
                <a:cubicBezTo>
                  <a:pt x="2524356" y="100456"/>
                  <a:pt x="2521481" y="96140"/>
                  <a:pt x="2521481" y="91644"/>
                </a:cubicBezTo>
                <a:lnTo>
                  <a:pt x="2527955" y="89486"/>
                </a:lnTo>
                <a:lnTo>
                  <a:pt x="2532271" y="89486"/>
                </a:lnTo>
                <a:cubicBezTo>
                  <a:pt x="2540183" y="90025"/>
                  <a:pt x="2547736" y="92543"/>
                  <a:pt x="2554930" y="97039"/>
                </a:cubicBezTo>
                <a:cubicBezTo>
                  <a:pt x="2554930" y="95600"/>
                  <a:pt x="2557087" y="94162"/>
                  <a:pt x="2561403" y="92723"/>
                </a:cubicBezTo>
                <a:cubicBezTo>
                  <a:pt x="2561403" y="88407"/>
                  <a:pt x="2562121" y="86249"/>
                  <a:pt x="2563561" y="86249"/>
                </a:cubicBezTo>
                <a:lnTo>
                  <a:pt x="2561403" y="77617"/>
                </a:lnTo>
                <a:lnTo>
                  <a:pt x="2562483" y="76538"/>
                </a:lnTo>
                <a:lnTo>
                  <a:pt x="2562483" y="75459"/>
                </a:lnTo>
                <a:lnTo>
                  <a:pt x="2561403" y="71278"/>
                </a:lnTo>
                <a:lnTo>
                  <a:pt x="2563561" y="64804"/>
                </a:lnTo>
                <a:lnTo>
                  <a:pt x="2561403" y="62646"/>
                </a:lnTo>
                <a:lnTo>
                  <a:pt x="2560324" y="62646"/>
                </a:lnTo>
                <a:lnTo>
                  <a:pt x="2552772" y="63725"/>
                </a:lnTo>
                <a:lnTo>
                  <a:pt x="2550613" y="60487"/>
                </a:lnTo>
                <a:lnTo>
                  <a:pt x="2551692" y="56172"/>
                </a:lnTo>
                <a:lnTo>
                  <a:pt x="2548455" y="50776"/>
                </a:lnTo>
                <a:lnTo>
                  <a:pt x="2548455" y="48618"/>
                </a:lnTo>
                <a:cubicBezTo>
                  <a:pt x="2551153" y="41425"/>
                  <a:pt x="2557268" y="37828"/>
                  <a:pt x="2566798" y="37828"/>
                </a:cubicBezTo>
                <a:cubicBezTo>
                  <a:pt x="2586849" y="19845"/>
                  <a:pt x="2598314" y="10853"/>
                  <a:pt x="2601193" y="10853"/>
                </a:cubicBezTo>
                <a:lnTo>
                  <a:pt x="2602271" y="14090"/>
                </a:lnTo>
                <a:lnTo>
                  <a:pt x="2603350" y="14090"/>
                </a:lnTo>
                <a:lnTo>
                  <a:pt x="2603350" y="11932"/>
                </a:lnTo>
                <a:lnTo>
                  <a:pt x="2602271" y="8695"/>
                </a:lnTo>
                <a:close/>
                <a:moveTo>
                  <a:pt x="3629182" y="6403"/>
                </a:moveTo>
                <a:lnTo>
                  <a:pt x="3644153" y="9640"/>
                </a:lnTo>
                <a:lnTo>
                  <a:pt x="3653864" y="7482"/>
                </a:lnTo>
                <a:lnTo>
                  <a:pt x="3674231" y="13956"/>
                </a:lnTo>
                <a:lnTo>
                  <a:pt x="3680705" y="12877"/>
                </a:lnTo>
                <a:lnTo>
                  <a:pt x="3686100" y="19351"/>
                </a:lnTo>
                <a:lnTo>
                  <a:pt x="3686100" y="21374"/>
                </a:lnTo>
                <a:cubicBezTo>
                  <a:pt x="3682503" y="21374"/>
                  <a:pt x="3679266" y="31400"/>
                  <a:pt x="3676389" y="51451"/>
                </a:cubicBezTo>
                <a:lnTo>
                  <a:pt x="3676389" y="65478"/>
                </a:lnTo>
                <a:cubicBezTo>
                  <a:pt x="3676389" y="67636"/>
                  <a:pt x="3674994" y="68715"/>
                  <a:pt x="3672207" y="68715"/>
                </a:cubicBezTo>
                <a:lnTo>
                  <a:pt x="3672207" y="71952"/>
                </a:lnTo>
                <a:lnTo>
                  <a:pt x="3677468" y="75189"/>
                </a:lnTo>
                <a:lnTo>
                  <a:pt x="3710782" y="75189"/>
                </a:lnTo>
                <a:lnTo>
                  <a:pt x="3719414" y="77347"/>
                </a:lnTo>
                <a:cubicBezTo>
                  <a:pt x="3724449" y="75549"/>
                  <a:pt x="3728720" y="70514"/>
                  <a:pt x="3732227" y="62241"/>
                </a:cubicBezTo>
                <a:lnTo>
                  <a:pt x="3745175" y="53609"/>
                </a:lnTo>
                <a:lnTo>
                  <a:pt x="3749491" y="53609"/>
                </a:lnTo>
                <a:cubicBezTo>
                  <a:pt x="3754706" y="53609"/>
                  <a:pt x="3762574" y="57566"/>
                  <a:pt x="3773094" y="65478"/>
                </a:cubicBezTo>
                <a:cubicBezTo>
                  <a:pt x="3773094" y="66917"/>
                  <a:pt x="3777770" y="71593"/>
                  <a:pt x="3787121" y="79505"/>
                </a:cubicBezTo>
                <a:lnTo>
                  <a:pt x="3790358" y="86923"/>
                </a:lnTo>
                <a:lnTo>
                  <a:pt x="3778489" y="96635"/>
                </a:lnTo>
                <a:lnTo>
                  <a:pt x="3779568" y="97714"/>
                </a:lnTo>
                <a:lnTo>
                  <a:pt x="3779568" y="99872"/>
                </a:lnTo>
                <a:cubicBezTo>
                  <a:pt x="3779568" y="101311"/>
                  <a:pt x="3778489" y="102030"/>
                  <a:pt x="3776331" y="102030"/>
                </a:cubicBezTo>
                <a:lnTo>
                  <a:pt x="3776331" y="103109"/>
                </a:lnTo>
                <a:cubicBezTo>
                  <a:pt x="3778489" y="103109"/>
                  <a:pt x="3779568" y="104188"/>
                  <a:pt x="3779568" y="106346"/>
                </a:cubicBezTo>
                <a:lnTo>
                  <a:pt x="3777410" y="112685"/>
                </a:lnTo>
                <a:lnTo>
                  <a:pt x="3777410" y="122396"/>
                </a:lnTo>
                <a:lnTo>
                  <a:pt x="3780647" y="134265"/>
                </a:lnTo>
                <a:cubicBezTo>
                  <a:pt x="3777050" y="139031"/>
                  <a:pt x="3775252" y="148337"/>
                  <a:pt x="3775252" y="162185"/>
                </a:cubicBezTo>
                <a:lnTo>
                  <a:pt x="3777410" y="177155"/>
                </a:lnTo>
                <a:lnTo>
                  <a:pt x="3777410" y="181472"/>
                </a:lnTo>
                <a:cubicBezTo>
                  <a:pt x="3772375" y="198286"/>
                  <a:pt x="3768418" y="214741"/>
                  <a:pt x="3765541" y="230836"/>
                </a:cubicBezTo>
                <a:cubicBezTo>
                  <a:pt x="3763203" y="232994"/>
                  <a:pt x="3760731" y="239468"/>
                  <a:pt x="3758123" y="250258"/>
                </a:cubicBezTo>
                <a:cubicBezTo>
                  <a:pt x="3747513" y="264555"/>
                  <a:pt x="3737487" y="271703"/>
                  <a:pt x="3728046" y="271703"/>
                </a:cubicBezTo>
                <a:lnTo>
                  <a:pt x="3720493" y="269545"/>
                </a:lnTo>
                <a:lnTo>
                  <a:pt x="3704308" y="270624"/>
                </a:lnTo>
                <a:cubicBezTo>
                  <a:pt x="3702599" y="270624"/>
                  <a:pt x="3700846" y="267028"/>
                  <a:pt x="3699048" y="259834"/>
                </a:cubicBezTo>
                <a:lnTo>
                  <a:pt x="3700127" y="253495"/>
                </a:lnTo>
                <a:cubicBezTo>
                  <a:pt x="3700127" y="251697"/>
                  <a:pt x="3693293" y="245942"/>
                  <a:pt x="3679626" y="236231"/>
                </a:cubicBezTo>
                <a:cubicBezTo>
                  <a:pt x="3679626" y="231735"/>
                  <a:pt x="3673556" y="227464"/>
                  <a:pt x="3661417" y="223418"/>
                </a:cubicBezTo>
                <a:lnTo>
                  <a:pt x="3660338" y="222339"/>
                </a:lnTo>
                <a:lnTo>
                  <a:pt x="3660338" y="220181"/>
                </a:lnTo>
                <a:cubicBezTo>
                  <a:pt x="3660338" y="218742"/>
                  <a:pt x="3662496" y="217304"/>
                  <a:pt x="3666812" y="215865"/>
                </a:cubicBezTo>
                <a:lnTo>
                  <a:pt x="3681784" y="216944"/>
                </a:lnTo>
                <a:lnTo>
                  <a:pt x="3689337" y="215865"/>
                </a:lnTo>
                <a:lnTo>
                  <a:pt x="3691495" y="218023"/>
                </a:lnTo>
                <a:lnTo>
                  <a:pt x="3692574" y="218023"/>
                </a:lnTo>
                <a:cubicBezTo>
                  <a:pt x="3709748" y="214067"/>
                  <a:pt x="3718335" y="210470"/>
                  <a:pt x="3718335" y="207233"/>
                </a:cubicBezTo>
                <a:lnTo>
                  <a:pt x="3722651" y="192262"/>
                </a:lnTo>
                <a:lnTo>
                  <a:pt x="3721572" y="191183"/>
                </a:lnTo>
                <a:lnTo>
                  <a:pt x="3721572" y="182550"/>
                </a:lnTo>
                <a:cubicBezTo>
                  <a:pt x="3721572" y="174098"/>
                  <a:pt x="3722291" y="168389"/>
                  <a:pt x="3723730" y="165421"/>
                </a:cubicBezTo>
                <a:lnTo>
                  <a:pt x="3722651" y="161105"/>
                </a:lnTo>
                <a:lnTo>
                  <a:pt x="3723730" y="155710"/>
                </a:lnTo>
                <a:lnTo>
                  <a:pt x="3722651" y="154631"/>
                </a:lnTo>
                <a:lnTo>
                  <a:pt x="3723730" y="149236"/>
                </a:lnTo>
                <a:lnTo>
                  <a:pt x="3723730" y="140604"/>
                </a:lnTo>
                <a:lnTo>
                  <a:pt x="3722651" y="128870"/>
                </a:lnTo>
                <a:cubicBezTo>
                  <a:pt x="3723910" y="127252"/>
                  <a:pt x="3724989" y="122216"/>
                  <a:pt x="3725888" y="113764"/>
                </a:cubicBezTo>
                <a:cubicBezTo>
                  <a:pt x="3729484" y="113764"/>
                  <a:pt x="3731283" y="112370"/>
                  <a:pt x="3731283" y="109583"/>
                </a:cubicBezTo>
                <a:lnTo>
                  <a:pt x="3724809" y="94477"/>
                </a:lnTo>
                <a:lnTo>
                  <a:pt x="3724809" y="90160"/>
                </a:lnTo>
                <a:lnTo>
                  <a:pt x="3725888" y="89081"/>
                </a:lnTo>
                <a:lnTo>
                  <a:pt x="3725888" y="88002"/>
                </a:lnTo>
                <a:lnTo>
                  <a:pt x="3722651" y="85844"/>
                </a:lnTo>
                <a:lnTo>
                  <a:pt x="3714019" y="89081"/>
                </a:lnTo>
                <a:lnTo>
                  <a:pt x="3692574" y="89081"/>
                </a:lnTo>
                <a:cubicBezTo>
                  <a:pt x="3688797" y="84046"/>
                  <a:pt x="3685200" y="81528"/>
                  <a:pt x="3681784" y="81528"/>
                </a:cubicBezTo>
                <a:cubicBezTo>
                  <a:pt x="3674680" y="84226"/>
                  <a:pt x="3671128" y="89261"/>
                  <a:pt x="3671128" y="96635"/>
                </a:cubicBezTo>
                <a:cubicBezTo>
                  <a:pt x="3671128" y="103828"/>
                  <a:pt x="3670049" y="110257"/>
                  <a:pt x="3667891" y="115922"/>
                </a:cubicBezTo>
                <a:lnTo>
                  <a:pt x="3668970" y="119159"/>
                </a:lnTo>
                <a:cubicBezTo>
                  <a:pt x="3667532" y="129949"/>
                  <a:pt x="3665014" y="138896"/>
                  <a:pt x="3661417" y="145999"/>
                </a:cubicBezTo>
                <a:cubicBezTo>
                  <a:pt x="3659979" y="156250"/>
                  <a:pt x="3657461" y="165197"/>
                  <a:pt x="3653864" y="172840"/>
                </a:cubicBezTo>
                <a:cubicBezTo>
                  <a:pt x="3649908" y="180392"/>
                  <a:pt x="3646356" y="185787"/>
                  <a:pt x="3643209" y="189025"/>
                </a:cubicBezTo>
                <a:cubicBezTo>
                  <a:pt x="3643209" y="196488"/>
                  <a:pt x="3638533" y="203996"/>
                  <a:pt x="3629182" y="211549"/>
                </a:cubicBezTo>
                <a:cubicBezTo>
                  <a:pt x="3629182" y="216584"/>
                  <a:pt x="3627383" y="219102"/>
                  <a:pt x="3623787" y="219102"/>
                </a:cubicBezTo>
                <a:cubicBezTo>
                  <a:pt x="3606972" y="242031"/>
                  <a:pt x="3590878" y="253495"/>
                  <a:pt x="3575502" y="253495"/>
                </a:cubicBezTo>
                <a:lnTo>
                  <a:pt x="3573344" y="253495"/>
                </a:lnTo>
                <a:lnTo>
                  <a:pt x="3573344" y="261992"/>
                </a:lnTo>
                <a:cubicBezTo>
                  <a:pt x="3573344" y="264150"/>
                  <a:pt x="3568308" y="266668"/>
                  <a:pt x="3558238" y="269545"/>
                </a:cubicBezTo>
                <a:lnTo>
                  <a:pt x="3557159" y="265229"/>
                </a:lnTo>
                <a:lnTo>
                  <a:pt x="3556080" y="265229"/>
                </a:lnTo>
                <a:cubicBezTo>
                  <a:pt x="3556080" y="267387"/>
                  <a:pt x="3555405" y="268466"/>
                  <a:pt x="3554057" y="268466"/>
                </a:cubicBezTo>
                <a:lnTo>
                  <a:pt x="3551899" y="266308"/>
                </a:lnTo>
                <a:lnTo>
                  <a:pt x="3548662" y="266308"/>
                </a:lnTo>
                <a:lnTo>
                  <a:pt x="3543266" y="270624"/>
                </a:lnTo>
                <a:lnTo>
                  <a:pt x="3542187" y="270624"/>
                </a:lnTo>
                <a:lnTo>
                  <a:pt x="3540029" y="268466"/>
                </a:lnTo>
                <a:lnTo>
                  <a:pt x="3540029" y="267387"/>
                </a:lnTo>
                <a:lnTo>
                  <a:pt x="3554057" y="251337"/>
                </a:lnTo>
                <a:cubicBezTo>
                  <a:pt x="3559002" y="251337"/>
                  <a:pt x="3561475" y="249539"/>
                  <a:pt x="3561475" y="245942"/>
                </a:cubicBezTo>
                <a:lnTo>
                  <a:pt x="3571186" y="237310"/>
                </a:lnTo>
                <a:cubicBezTo>
                  <a:pt x="3574063" y="237310"/>
                  <a:pt x="3575502" y="235872"/>
                  <a:pt x="3575502" y="232994"/>
                </a:cubicBezTo>
                <a:cubicBezTo>
                  <a:pt x="3579997" y="225891"/>
                  <a:pt x="3584269" y="222339"/>
                  <a:pt x="3588315" y="222339"/>
                </a:cubicBezTo>
                <a:cubicBezTo>
                  <a:pt x="3592271" y="211009"/>
                  <a:pt x="3596227" y="202063"/>
                  <a:pt x="3600184" y="195499"/>
                </a:cubicBezTo>
                <a:cubicBezTo>
                  <a:pt x="3600184" y="189744"/>
                  <a:pt x="3601982" y="184349"/>
                  <a:pt x="3605579" y="179313"/>
                </a:cubicBezTo>
                <a:cubicBezTo>
                  <a:pt x="3608456" y="176796"/>
                  <a:pt x="3609895" y="174638"/>
                  <a:pt x="3609895" y="172840"/>
                </a:cubicBezTo>
                <a:lnTo>
                  <a:pt x="3608816" y="164342"/>
                </a:lnTo>
                <a:cubicBezTo>
                  <a:pt x="3611693" y="164342"/>
                  <a:pt x="3613132" y="161105"/>
                  <a:pt x="3613132" y="154631"/>
                </a:cubicBezTo>
                <a:lnTo>
                  <a:pt x="3614076" y="154631"/>
                </a:lnTo>
                <a:lnTo>
                  <a:pt x="3613132" y="153552"/>
                </a:lnTo>
                <a:lnTo>
                  <a:pt x="3613132" y="152473"/>
                </a:lnTo>
                <a:lnTo>
                  <a:pt x="3617313" y="142762"/>
                </a:lnTo>
                <a:lnTo>
                  <a:pt x="3616234" y="139525"/>
                </a:lnTo>
                <a:lnTo>
                  <a:pt x="3617313" y="128870"/>
                </a:lnTo>
                <a:lnTo>
                  <a:pt x="3616234" y="115922"/>
                </a:lnTo>
                <a:lnTo>
                  <a:pt x="3621629" y="111606"/>
                </a:lnTo>
                <a:lnTo>
                  <a:pt x="3620550" y="110527"/>
                </a:lnTo>
                <a:lnTo>
                  <a:pt x="3620550" y="95556"/>
                </a:lnTo>
                <a:lnTo>
                  <a:pt x="3621629" y="89081"/>
                </a:lnTo>
                <a:lnTo>
                  <a:pt x="3619471" y="84765"/>
                </a:lnTo>
                <a:lnTo>
                  <a:pt x="3613132" y="86923"/>
                </a:lnTo>
                <a:lnTo>
                  <a:pt x="3606658" y="84765"/>
                </a:lnTo>
                <a:lnTo>
                  <a:pt x="3601263" y="89081"/>
                </a:lnTo>
                <a:lnTo>
                  <a:pt x="3600184" y="89081"/>
                </a:lnTo>
                <a:lnTo>
                  <a:pt x="3588315" y="83686"/>
                </a:lnTo>
                <a:lnTo>
                  <a:pt x="3578739" y="85844"/>
                </a:lnTo>
                <a:lnTo>
                  <a:pt x="3572265" y="83686"/>
                </a:lnTo>
                <a:lnTo>
                  <a:pt x="3567949" y="84765"/>
                </a:lnTo>
                <a:lnTo>
                  <a:pt x="3566870" y="83686"/>
                </a:lnTo>
                <a:lnTo>
                  <a:pt x="3566870" y="80449"/>
                </a:lnTo>
                <a:cubicBezTo>
                  <a:pt x="3566870" y="79281"/>
                  <a:pt x="3571186" y="77887"/>
                  <a:pt x="3579818" y="76268"/>
                </a:cubicBezTo>
                <a:lnTo>
                  <a:pt x="3590473" y="78426"/>
                </a:lnTo>
                <a:lnTo>
                  <a:pt x="3607737" y="77347"/>
                </a:lnTo>
                <a:lnTo>
                  <a:pt x="3622708" y="77347"/>
                </a:lnTo>
                <a:lnTo>
                  <a:pt x="3622708" y="70873"/>
                </a:lnTo>
                <a:lnTo>
                  <a:pt x="3623787" y="70873"/>
                </a:lnTo>
                <a:lnTo>
                  <a:pt x="3629182" y="71952"/>
                </a:lnTo>
                <a:lnTo>
                  <a:pt x="3631340" y="68715"/>
                </a:lnTo>
                <a:cubicBezTo>
                  <a:pt x="3631340" y="67097"/>
                  <a:pt x="3629182" y="64579"/>
                  <a:pt x="3624866" y="61162"/>
                </a:cubicBezTo>
                <a:lnTo>
                  <a:pt x="3623787" y="55767"/>
                </a:lnTo>
                <a:lnTo>
                  <a:pt x="3624866" y="50507"/>
                </a:lnTo>
                <a:cubicBezTo>
                  <a:pt x="3623248" y="50507"/>
                  <a:pt x="3621090" y="43314"/>
                  <a:pt x="3618392" y="28927"/>
                </a:cubicBezTo>
                <a:lnTo>
                  <a:pt x="3622708" y="21374"/>
                </a:lnTo>
                <a:lnTo>
                  <a:pt x="3620550" y="12877"/>
                </a:lnTo>
                <a:close/>
                <a:moveTo>
                  <a:pt x="3182084" y="6403"/>
                </a:moveTo>
                <a:lnTo>
                  <a:pt x="3193009" y="8561"/>
                </a:lnTo>
                <a:lnTo>
                  <a:pt x="3201641" y="7482"/>
                </a:lnTo>
                <a:lnTo>
                  <a:pt x="3203799" y="10719"/>
                </a:lnTo>
                <a:lnTo>
                  <a:pt x="3209194" y="7482"/>
                </a:lnTo>
                <a:lnTo>
                  <a:pt x="3211487" y="7482"/>
                </a:lnTo>
                <a:lnTo>
                  <a:pt x="3222277" y="11798"/>
                </a:lnTo>
                <a:cubicBezTo>
                  <a:pt x="3227582" y="11798"/>
                  <a:pt x="3231942" y="14360"/>
                  <a:pt x="3235360" y="19486"/>
                </a:cubicBezTo>
                <a:lnTo>
                  <a:pt x="3235360" y="22723"/>
                </a:lnTo>
                <a:cubicBezTo>
                  <a:pt x="3232482" y="26319"/>
                  <a:pt x="3228481" y="28118"/>
                  <a:pt x="3223356" y="28118"/>
                </a:cubicBezTo>
                <a:lnTo>
                  <a:pt x="3225514" y="33513"/>
                </a:lnTo>
                <a:lnTo>
                  <a:pt x="3224435" y="50912"/>
                </a:lnTo>
                <a:lnTo>
                  <a:pt x="3224435" y="53204"/>
                </a:lnTo>
                <a:cubicBezTo>
                  <a:pt x="3224435" y="54643"/>
                  <a:pt x="3223356" y="55362"/>
                  <a:pt x="3221198" y="55362"/>
                </a:cubicBezTo>
                <a:cubicBezTo>
                  <a:pt x="3221198" y="56801"/>
                  <a:pt x="3219399" y="57520"/>
                  <a:pt x="3215803" y="57520"/>
                </a:cubicBezTo>
                <a:lnTo>
                  <a:pt x="3214724" y="60757"/>
                </a:lnTo>
                <a:lnTo>
                  <a:pt x="3215803" y="63994"/>
                </a:lnTo>
                <a:lnTo>
                  <a:pt x="3214724" y="65073"/>
                </a:lnTo>
                <a:cubicBezTo>
                  <a:pt x="3218320" y="65073"/>
                  <a:pt x="3223041" y="66557"/>
                  <a:pt x="3228886" y="69524"/>
                </a:cubicBezTo>
                <a:lnTo>
                  <a:pt x="3240755" y="68310"/>
                </a:lnTo>
                <a:lnTo>
                  <a:pt x="3240755" y="67231"/>
                </a:lnTo>
                <a:lnTo>
                  <a:pt x="3238597" y="67231"/>
                </a:lnTo>
                <a:lnTo>
                  <a:pt x="3238597" y="66152"/>
                </a:lnTo>
                <a:lnTo>
                  <a:pt x="3237518" y="67231"/>
                </a:lnTo>
                <a:lnTo>
                  <a:pt x="3235360" y="67231"/>
                </a:lnTo>
                <a:lnTo>
                  <a:pt x="3235360" y="66152"/>
                </a:lnTo>
                <a:cubicBezTo>
                  <a:pt x="3238237" y="63635"/>
                  <a:pt x="3239676" y="60398"/>
                  <a:pt x="3239676" y="56441"/>
                </a:cubicBezTo>
                <a:lnTo>
                  <a:pt x="3240755" y="56441"/>
                </a:lnTo>
                <a:lnTo>
                  <a:pt x="3239676" y="53204"/>
                </a:lnTo>
                <a:cubicBezTo>
                  <a:pt x="3241114" y="49877"/>
                  <a:pt x="3242553" y="48034"/>
                  <a:pt x="3243992" y="47675"/>
                </a:cubicBezTo>
                <a:lnTo>
                  <a:pt x="3248443" y="47675"/>
                </a:lnTo>
                <a:lnTo>
                  <a:pt x="3264763" y="59678"/>
                </a:lnTo>
                <a:cubicBezTo>
                  <a:pt x="3273395" y="59678"/>
                  <a:pt x="3278475" y="61477"/>
                  <a:pt x="3280003" y="65073"/>
                </a:cubicBezTo>
                <a:cubicBezTo>
                  <a:pt x="3285758" y="67861"/>
                  <a:pt x="3288636" y="71143"/>
                  <a:pt x="3288636" y="74919"/>
                </a:cubicBezTo>
                <a:lnTo>
                  <a:pt x="3287557" y="75998"/>
                </a:lnTo>
                <a:lnTo>
                  <a:pt x="3280003" y="75998"/>
                </a:lnTo>
                <a:lnTo>
                  <a:pt x="3281082" y="82472"/>
                </a:lnTo>
                <a:lnTo>
                  <a:pt x="3276632" y="90160"/>
                </a:lnTo>
                <a:lnTo>
                  <a:pt x="3278790" y="92318"/>
                </a:lnTo>
                <a:lnTo>
                  <a:pt x="3278790" y="96635"/>
                </a:lnTo>
                <a:cubicBezTo>
                  <a:pt x="3278790" y="98073"/>
                  <a:pt x="3276991" y="98792"/>
                  <a:pt x="3273395" y="98792"/>
                </a:cubicBezTo>
                <a:lnTo>
                  <a:pt x="3273395" y="102029"/>
                </a:lnTo>
                <a:cubicBezTo>
                  <a:pt x="3276451" y="102029"/>
                  <a:pt x="3278250" y="105671"/>
                  <a:pt x="3278790" y="112954"/>
                </a:cubicBezTo>
                <a:lnTo>
                  <a:pt x="3276632" y="120507"/>
                </a:lnTo>
                <a:lnTo>
                  <a:pt x="3277711" y="123879"/>
                </a:lnTo>
                <a:lnTo>
                  <a:pt x="3275553" y="126037"/>
                </a:lnTo>
                <a:lnTo>
                  <a:pt x="3275553" y="127116"/>
                </a:lnTo>
                <a:lnTo>
                  <a:pt x="3278790" y="132511"/>
                </a:lnTo>
                <a:lnTo>
                  <a:pt x="3280003" y="148831"/>
                </a:lnTo>
                <a:lnTo>
                  <a:pt x="3277711" y="157598"/>
                </a:lnTo>
                <a:lnTo>
                  <a:pt x="3281082" y="164072"/>
                </a:lnTo>
                <a:lnTo>
                  <a:pt x="3278790" y="170546"/>
                </a:lnTo>
                <a:lnTo>
                  <a:pt x="3278790" y="217348"/>
                </a:lnTo>
                <a:cubicBezTo>
                  <a:pt x="3278790" y="220226"/>
                  <a:pt x="3276632" y="223463"/>
                  <a:pt x="3272316" y="227059"/>
                </a:cubicBezTo>
                <a:lnTo>
                  <a:pt x="3272316" y="229352"/>
                </a:lnTo>
                <a:cubicBezTo>
                  <a:pt x="3272316" y="231510"/>
                  <a:pt x="3274878" y="232589"/>
                  <a:pt x="3280003" y="232589"/>
                </a:cubicBezTo>
                <a:lnTo>
                  <a:pt x="3282161" y="235826"/>
                </a:lnTo>
                <a:cubicBezTo>
                  <a:pt x="3278655" y="240142"/>
                  <a:pt x="3276451" y="245223"/>
                  <a:pt x="3275553" y="251067"/>
                </a:cubicBezTo>
                <a:lnTo>
                  <a:pt x="3276632" y="258620"/>
                </a:lnTo>
                <a:cubicBezTo>
                  <a:pt x="3273214" y="263746"/>
                  <a:pt x="3267415" y="266308"/>
                  <a:pt x="3259233" y="266308"/>
                </a:cubicBezTo>
                <a:lnTo>
                  <a:pt x="3255996" y="269545"/>
                </a:lnTo>
                <a:lnTo>
                  <a:pt x="3253838" y="269545"/>
                </a:lnTo>
                <a:lnTo>
                  <a:pt x="3243992" y="267387"/>
                </a:lnTo>
                <a:cubicBezTo>
                  <a:pt x="3242553" y="270264"/>
                  <a:pt x="3240395" y="271703"/>
                  <a:pt x="3237518" y="271703"/>
                </a:cubicBezTo>
                <a:cubicBezTo>
                  <a:pt x="3235000" y="271703"/>
                  <a:pt x="3232842" y="268826"/>
                  <a:pt x="3231044" y="263071"/>
                </a:cubicBezTo>
                <a:cubicBezTo>
                  <a:pt x="3227177" y="263071"/>
                  <a:pt x="3224974" y="259070"/>
                  <a:pt x="3224435" y="251067"/>
                </a:cubicBezTo>
                <a:cubicBezTo>
                  <a:pt x="3223176" y="251067"/>
                  <a:pt x="3220298" y="247426"/>
                  <a:pt x="3215803" y="240142"/>
                </a:cubicBezTo>
                <a:cubicBezTo>
                  <a:pt x="3213105" y="239962"/>
                  <a:pt x="3210543" y="236725"/>
                  <a:pt x="3208115" y="230431"/>
                </a:cubicBezTo>
                <a:cubicBezTo>
                  <a:pt x="3201641" y="229172"/>
                  <a:pt x="3198404" y="227689"/>
                  <a:pt x="3198404" y="225980"/>
                </a:cubicBezTo>
                <a:lnTo>
                  <a:pt x="3198404" y="223822"/>
                </a:lnTo>
                <a:lnTo>
                  <a:pt x="3200562" y="221664"/>
                </a:lnTo>
                <a:lnTo>
                  <a:pt x="3212566" y="221664"/>
                </a:lnTo>
                <a:cubicBezTo>
                  <a:pt x="3225963" y="221125"/>
                  <a:pt x="3233561" y="218607"/>
                  <a:pt x="3235360" y="214111"/>
                </a:cubicBezTo>
                <a:lnTo>
                  <a:pt x="3234281" y="208581"/>
                </a:lnTo>
                <a:lnTo>
                  <a:pt x="3236439" y="190103"/>
                </a:lnTo>
                <a:lnTo>
                  <a:pt x="3233202" y="180392"/>
                </a:lnTo>
                <a:lnTo>
                  <a:pt x="3231044" y="180392"/>
                </a:lnTo>
                <a:cubicBezTo>
                  <a:pt x="3230504" y="183989"/>
                  <a:pt x="3229425" y="185787"/>
                  <a:pt x="3227807" y="185787"/>
                </a:cubicBezTo>
                <a:cubicBezTo>
                  <a:pt x="3225019" y="185787"/>
                  <a:pt x="3221737" y="177470"/>
                  <a:pt x="3217961" y="160835"/>
                </a:cubicBezTo>
                <a:cubicBezTo>
                  <a:pt x="3215803" y="159037"/>
                  <a:pt x="3213285" y="153597"/>
                  <a:pt x="3210408" y="144515"/>
                </a:cubicBezTo>
                <a:lnTo>
                  <a:pt x="3211487" y="138985"/>
                </a:lnTo>
                <a:lnTo>
                  <a:pt x="3210408" y="138985"/>
                </a:lnTo>
                <a:cubicBezTo>
                  <a:pt x="3206361" y="145909"/>
                  <a:pt x="3203799" y="153552"/>
                  <a:pt x="3202720" y="161914"/>
                </a:cubicBezTo>
                <a:cubicBezTo>
                  <a:pt x="3196965" y="166770"/>
                  <a:pt x="3192963" y="173289"/>
                  <a:pt x="3190716" y="181471"/>
                </a:cubicBezTo>
                <a:cubicBezTo>
                  <a:pt x="3190716" y="184349"/>
                  <a:pt x="3189637" y="185787"/>
                  <a:pt x="3187479" y="185787"/>
                </a:cubicBezTo>
                <a:lnTo>
                  <a:pt x="3184242" y="183629"/>
                </a:lnTo>
                <a:lnTo>
                  <a:pt x="3182084" y="183629"/>
                </a:lnTo>
                <a:lnTo>
                  <a:pt x="3182084" y="185787"/>
                </a:lnTo>
                <a:lnTo>
                  <a:pt x="3181005" y="185787"/>
                </a:lnTo>
                <a:lnTo>
                  <a:pt x="3182084" y="189024"/>
                </a:lnTo>
                <a:cubicBezTo>
                  <a:pt x="3180825" y="195408"/>
                  <a:pt x="3179027" y="199769"/>
                  <a:pt x="3176689" y="202107"/>
                </a:cubicBezTo>
                <a:lnTo>
                  <a:pt x="3176689" y="217348"/>
                </a:lnTo>
                <a:lnTo>
                  <a:pt x="3175610" y="229352"/>
                </a:lnTo>
                <a:lnTo>
                  <a:pt x="3176689" y="232589"/>
                </a:lnTo>
                <a:lnTo>
                  <a:pt x="3173317" y="237984"/>
                </a:lnTo>
                <a:lnTo>
                  <a:pt x="3175610" y="244458"/>
                </a:lnTo>
                <a:lnTo>
                  <a:pt x="3171159" y="256462"/>
                </a:lnTo>
                <a:cubicBezTo>
                  <a:pt x="3174845" y="257002"/>
                  <a:pt x="3176689" y="258081"/>
                  <a:pt x="3176689" y="259699"/>
                </a:cubicBezTo>
                <a:lnTo>
                  <a:pt x="3176689" y="260778"/>
                </a:lnTo>
                <a:cubicBezTo>
                  <a:pt x="3176689" y="262037"/>
                  <a:pt x="3172327" y="264959"/>
                  <a:pt x="3163606" y="269545"/>
                </a:cubicBezTo>
                <a:cubicBezTo>
                  <a:pt x="3144004" y="268466"/>
                  <a:pt x="3134203" y="265184"/>
                  <a:pt x="3134203" y="259699"/>
                </a:cubicBezTo>
                <a:lnTo>
                  <a:pt x="3132045" y="241221"/>
                </a:lnTo>
                <a:lnTo>
                  <a:pt x="3136361" y="235826"/>
                </a:lnTo>
                <a:lnTo>
                  <a:pt x="3135282" y="234747"/>
                </a:lnTo>
                <a:lnTo>
                  <a:pt x="3135282" y="232589"/>
                </a:lnTo>
                <a:lnTo>
                  <a:pt x="3134203" y="217348"/>
                </a:lnTo>
                <a:lnTo>
                  <a:pt x="3136361" y="213032"/>
                </a:lnTo>
                <a:lnTo>
                  <a:pt x="3134203" y="204265"/>
                </a:lnTo>
                <a:lnTo>
                  <a:pt x="3134203" y="195633"/>
                </a:lnTo>
                <a:lnTo>
                  <a:pt x="3135282" y="194554"/>
                </a:lnTo>
                <a:lnTo>
                  <a:pt x="3133124" y="189024"/>
                </a:lnTo>
                <a:lnTo>
                  <a:pt x="3134203" y="182550"/>
                </a:lnTo>
                <a:lnTo>
                  <a:pt x="3132045" y="176076"/>
                </a:lnTo>
                <a:lnTo>
                  <a:pt x="3132045" y="172704"/>
                </a:lnTo>
                <a:cubicBezTo>
                  <a:pt x="3133483" y="135748"/>
                  <a:pt x="3134922" y="117270"/>
                  <a:pt x="3136361" y="117270"/>
                </a:cubicBezTo>
                <a:lnTo>
                  <a:pt x="3135282" y="111875"/>
                </a:lnTo>
                <a:lnTo>
                  <a:pt x="3135282" y="106480"/>
                </a:lnTo>
                <a:lnTo>
                  <a:pt x="3136361" y="105401"/>
                </a:lnTo>
                <a:lnTo>
                  <a:pt x="3136361" y="104188"/>
                </a:lnTo>
                <a:cubicBezTo>
                  <a:pt x="3134383" y="104188"/>
                  <a:pt x="3132944" y="99871"/>
                  <a:pt x="3132045" y="91239"/>
                </a:cubicBezTo>
                <a:lnTo>
                  <a:pt x="3134203" y="84630"/>
                </a:lnTo>
                <a:lnTo>
                  <a:pt x="3132045" y="82472"/>
                </a:lnTo>
                <a:cubicBezTo>
                  <a:pt x="3132404" y="63680"/>
                  <a:pt x="3133843" y="54283"/>
                  <a:pt x="3136361" y="54283"/>
                </a:cubicBezTo>
                <a:lnTo>
                  <a:pt x="3137440" y="54283"/>
                </a:lnTo>
                <a:cubicBezTo>
                  <a:pt x="3147241" y="55722"/>
                  <a:pt x="3154165" y="58240"/>
                  <a:pt x="3158211" y="61836"/>
                </a:cubicBezTo>
                <a:cubicBezTo>
                  <a:pt x="3161448" y="61836"/>
                  <a:pt x="3166483" y="63275"/>
                  <a:pt x="3173317" y="66152"/>
                </a:cubicBezTo>
                <a:lnTo>
                  <a:pt x="3174531" y="66152"/>
                </a:lnTo>
                <a:lnTo>
                  <a:pt x="3175610" y="65073"/>
                </a:lnTo>
                <a:lnTo>
                  <a:pt x="3176689" y="65073"/>
                </a:lnTo>
                <a:lnTo>
                  <a:pt x="3178847" y="67231"/>
                </a:lnTo>
                <a:lnTo>
                  <a:pt x="3179926" y="67231"/>
                </a:lnTo>
                <a:lnTo>
                  <a:pt x="3185321" y="61836"/>
                </a:lnTo>
                <a:cubicBezTo>
                  <a:pt x="3181724" y="57700"/>
                  <a:pt x="3179926" y="53699"/>
                  <a:pt x="3179926" y="49832"/>
                </a:cubicBezTo>
                <a:cubicBezTo>
                  <a:pt x="3180465" y="38953"/>
                  <a:pt x="3181544" y="33513"/>
                  <a:pt x="3183163" y="33513"/>
                </a:cubicBezTo>
                <a:lnTo>
                  <a:pt x="3190716" y="39042"/>
                </a:lnTo>
                <a:lnTo>
                  <a:pt x="3191930" y="39042"/>
                </a:lnTo>
                <a:lnTo>
                  <a:pt x="3191930" y="37963"/>
                </a:lnTo>
                <a:cubicBezTo>
                  <a:pt x="3186805" y="37963"/>
                  <a:pt x="3182443" y="31085"/>
                  <a:pt x="3178847" y="17328"/>
                </a:cubicBezTo>
                <a:cubicBezTo>
                  <a:pt x="3177588" y="17328"/>
                  <a:pt x="3176868" y="15484"/>
                  <a:pt x="3176689" y="11798"/>
                </a:cubicBezTo>
                <a:cubicBezTo>
                  <a:pt x="3176689" y="9819"/>
                  <a:pt x="3178487" y="8021"/>
                  <a:pt x="3182084" y="6403"/>
                </a:cubicBezTo>
                <a:close/>
                <a:moveTo>
                  <a:pt x="1651376" y="6132"/>
                </a:moveTo>
                <a:lnTo>
                  <a:pt x="1652454" y="7211"/>
                </a:lnTo>
                <a:lnTo>
                  <a:pt x="1653534" y="7211"/>
                </a:lnTo>
                <a:lnTo>
                  <a:pt x="1657985" y="6132"/>
                </a:lnTo>
                <a:cubicBezTo>
                  <a:pt x="1658703" y="8380"/>
                  <a:pt x="1660907" y="9504"/>
                  <a:pt x="1664594" y="9504"/>
                </a:cubicBezTo>
                <a:lnTo>
                  <a:pt x="1669045" y="9504"/>
                </a:lnTo>
                <a:lnTo>
                  <a:pt x="1675653" y="7211"/>
                </a:lnTo>
                <a:cubicBezTo>
                  <a:pt x="1686622" y="8740"/>
                  <a:pt x="1692108" y="12427"/>
                  <a:pt x="1692108" y="18271"/>
                </a:cubicBezTo>
                <a:lnTo>
                  <a:pt x="1692108" y="19350"/>
                </a:lnTo>
                <a:cubicBezTo>
                  <a:pt x="1688060" y="27443"/>
                  <a:pt x="1683655" y="31489"/>
                  <a:pt x="1678889" y="31489"/>
                </a:cubicBezTo>
                <a:lnTo>
                  <a:pt x="1678889" y="35940"/>
                </a:lnTo>
                <a:lnTo>
                  <a:pt x="1677811" y="42549"/>
                </a:lnTo>
                <a:cubicBezTo>
                  <a:pt x="1678530" y="50641"/>
                  <a:pt x="1681453" y="54687"/>
                  <a:pt x="1686578" y="54687"/>
                </a:cubicBezTo>
                <a:cubicBezTo>
                  <a:pt x="1690983" y="54687"/>
                  <a:pt x="1693187" y="56126"/>
                  <a:pt x="1693187" y="59004"/>
                </a:cubicBezTo>
                <a:lnTo>
                  <a:pt x="1695481" y="59004"/>
                </a:lnTo>
                <a:lnTo>
                  <a:pt x="1693187" y="55767"/>
                </a:lnTo>
                <a:lnTo>
                  <a:pt x="1694266" y="54687"/>
                </a:lnTo>
                <a:lnTo>
                  <a:pt x="1702088" y="56846"/>
                </a:lnTo>
                <a:cubicBezTo>
                  <a:pt x="1708113" y="50821"/>
                  <a:pt x="1712879" y="44572"/>
                  <a:pt x="1716386" y="38098"/>
                </a:cubicBezTo>
                <a:lnTo>
                  <a:pt x="1717464" y="38098"/>
                </a:lnTo>
                <a:lnTo>
                  <a:pt x="1720838" y="40256"/>
                </a:lnTo>
                <a:cubicBezTo>
                  <a:pt x="1720838" y="35850"/>
                  <a:pt x="1724837" y="31849"/>
                  <a:pt x="1732839" y="28252"/>
                </a:cubicBezTo>
                <a:cubicBezTo>
                  <a:pt x="1742011" y="32028"/>
                  <a:pt x="1749745" y="37513"/>
                  <a:pt x="1756038" y="44707"/>
                </a:cubicBezTo>
                <a:cubicBezTo>
                  <a:pt x="1763411" y="44707"/>
                  <a:pt x="1767097" y="46910"/>
                  <a:pt x="1767097" y="51316"/>
                </a:cubicBezTo>
                <a:lnTo>
                  <a:pt x="1773707" y="57925"/>
                </a:lnTo>
                <a:lnTo>
                  <a:pt x="1773707" y="60083"/>
                </a:lnTo>
                <a:cubicBezTo>
                  <a:pt x="1773707" y="64129"/>
                  <a:pt x="1771864" y="67096"/>
                  <a:pt x="1768179" y="68984"/>
                </a:cubicBezTo>
                <a:lnTo>
                  <a:pt x="1765885" y="68984"/>
                </a:lnTo>
                <a:lnTo>
                  <a:pt x="1761569" y="64533"/>
                </a:lnTo>
                <a:lnTo>
                  <a:pt x="1760491" y="65612"/>
                </a:lnTo>
                <a:lnTo>
                  <a:pt x="1759275" y="65612"/>
                </a:lnTo>
                <a:lnTo>
                  <a:pt x="1735133" y="64533"/>
                </a:lnTo>
                <a:lnTo>
                  <a:pt x="1734054" y="63454"/>
                </a:lnTo>
                <a:lnTo>
                  <a:pt x="1734054" y="62375"/>
                </a:lnTo>
                <a:lnTo>
                  <a:pt x="1735133" y="53474"/>
                </a:lnTo>
                <a:lnTo>
                  <a:pt x="1734054" y="41470"/>
                </a:lnTo>
                <a:lnTo>
                  <a:pt x="1735133" y="38098"/>
                </a:lnTo>
                <a:cubicBezTo>
                  <a:pt x="1733604" y="38098"/>
                  <a:pt x="1732480" y="41020"/>
                  <a:pt x="1731760" y="46865"/>
                </a:cubicBezTo>
                <a:lnTo>
                  <a:pt x="1734054" y="53474"/>
                </a:lnTo>
                <a:cubicBezTo>
                  <a:pt x="1734054" y="61566"/>
                  <a:pt x="1731086" y="65612"/>
                  <a:pt x="1725152" y="65612"/>
                </a:cubicBezTo>
                <a:lnTo>
                  <a:pt x="1718544" y="66691"/>
                </a:lnTo>
                <a:lnTo>
                  <a:pt x="1706403" y="65612"/>
                </a:lnTo>
                <a:lnTo>
                  <a:pt x="1679970" y="66691"/>
                </a:lnTo>
                <a:lnTo>
                  <a:pt x="1679970" y="74514"/>
                </a:lnTo>
                <a:lnTo>
                  <a:pt x="1673360" y="84360"/>
                </a:lnTo>
                <a:cubicBezTo>
                  <a:pt x="1676327" y="88766"/>
                  <a:pt x="1678530" y="94656"/>
                  <a:pt x="1679970" y="102029"/>
                </a:cubicBezTo>
                <a:lnTo>
                  <a:pt x="1676731" y="104187"/>
                </a:lnTo>
                <a:cubicBezTo>
                  <a:pt x="1678171" y="105895"/>
                  <a:pt x="1678889" y="110301"/>
                  <a:pt x="1678889" y="117405"/>
                </a:cubicBezTo>
                <a:lnTo>
                  <a:pt x="1679970" y="116326"/>
                </a:lnTo>
                <a:lnTo>
                  <a:pt x="1682262" y="116326"/>
                </a:lnTo>
                <a:cubicBezTo>
                  <a:pt x="1693951" y="118394"/>
                  <a:pt x="1699795" y="120597"/>
                  <a:pt x="1699795" y="122935"/>
                </a:cubicBezTo>
                <a:lnTo>
                  <a:pt x="1713012" y="118484"/>
                </a:lnTo>
                <a:lnTo>
                  <a:pt x="1718544" y="120777"/>
                </a:lnTo>
                <a:lnTo>
                  <a:pt x="1718544" y="115247"/>
                </a:lnTo>
                <a:cubicBezTo>
                  <a:pt x="1719623" y="112639"/>
                  <a:pt x="1723669" y="108593"/>
                  <a:pt x="1730681" y="103108"/>
                </a:cubicBezTo>
                <a:cubicBezTo>
                  <a:pt x="1734009" y="93577"/>
                  <a:pt x="1738415" y="88811"/>
                  <a:pt x="1743901" y="88811"/>
                </a:cubicBezTo>
                <a:cubicBezTo>
                  <a:pt x="1751812" y="88811"/>
                  <a:pt x="1757703" y="94296"/>
                  <a:pt x="1761569" y="105266"/>
                </a:cubicBezTo>
                <a:lnTo>
                  <a:pt x="1780316" y="120777"/>
                </a:lnTo>
                <a:lnTo>
                  <a:pt x="1780316" y="121856"/>
                </a:lnTo>
                <a:lnTo>
                  <a:pt x="1774786" y="121856"/>
                </a:lnTo>
                <a:lnTo>
                  <a:pt x="1771415" y="119698"/>
                </a:lnTo>
                <a:lnTo>
                  <a:pt x="1768179" y="119698"/>
                </a:lnTo>
                <a:cubicBezTo>
                  <a:pt x="1762243" y="121676"/>
                  <a:pt x="1759275" y="124238"/>
                  <a:pt x="1759275" y="127386"/>
                </a:cubicBezTo>
                <a:lnTo>
                  <a:pt x="1747271" y="131701"/>
                </a:lnTo>
                <a:cubicBezTo>
                  <a:pt x="1747271" y="129004"/>
                  <a:pt x="1742866" y="127206"/>
                  <a:pt x="1734054" y="126307"/>
                </a:cubicBezTo>
                <a:lnTo>
                  <a:pt x="1734054" y="124014"/>
                </a:lnTo>
                <a:lnTo>
                  <a:pt x="1729602" y="127386"/>
                </a:lnTo>
                <a:lnTo>
                  <a:pt x="1725152" y="127386"/>
                </a:lnTo>
                <a:lnTo>
                  <a:pt x="1719623" y="126307"/>
                </a:lnTo>
                <a:cubicBezTo>
                  <a:pt x="1699122" y="127565"/>
                  <a:pt x="1688871" y="130128"/>
                  <a:pt x="1688871" y="133994"/>
                </a:cubicBezTo>
                <a:cubicBezTo>
                  <a:pt x="1691029" y="136332"/>
                  <a:pt x="1692108" y="141098"/>
                  <a:pt x="1692108" y="148291"/>
                </a:cubicBezTo>
                <a:lnTo>
                  <a:pt x="1700874" y="154900"/>
                </a:lnTo>
                <a:lnTo>
                  <a:pt x="1700874" y="157058"/>
                </a:lnTo>
                <a:lnTo>
                  <a:pt x="1699795" y="162588"/>
                </a:lnTo>
                <a:lnTo>
                  <a:pt x="1700874" y="163667"/>
                </a:lnTo>
                <a:lnTo>
                  <a:pt x="1704247" y="163667"/>
                </a:lnTo>
                <a:lnTo>
                  <a:pt x="1707484" y="161509"/>
                </a:lnTo>
                <a:cubicBezTo>
                  <a:pt x="1710091" y="161509"/>
                  <a:pt x="1712698" y="164431"/>
                  <a:pt x="1715307" y="170276"/>
                </a:cubicBezTo>
                <a:lnTo>
                  <a:pt x="1716386" y="169197"/>
                </a:lnTo>
                <a:lnTo>
                  <a:pt x="1717464" y="169197"/>
                </a:lnTo>
                <a:cubicBezTo>
                  <a:pt x="1729063" y="178728"/>
                  <a:pt x="1739358" y="183494"/>
                  <a:pt x="1748350" y="183494"/>
                </a:cubicBezTo>
                <a:cubicBezTo>
                  <a:pt x="1749249" y="185562"/>
                  <a:pt x="1755500" y="189248"/>
                  <a:pt x="1767097" y="194554"/>
                </a:cubicBezTo>
                <a:cubicBezTo>
                  <a:pt x="1767097" y="196802"/>
                  <a:pt x="1772224" y="199364"/>
                  <a:pt x="1782474" y="202241"/>
                </a:cubicBezTo>
                <a:lnTo>
                  <a:pt x="1782474" y="204534"/>
                </a:lnTo>
                <a:cubicBezTo>
                  <a:pt x="1777888" y="212627"/>
                  <a:pt x="1774201" y="216673"/>
                  <a:pt x="1771415" y="216673"/>
                </a:cubicBezTo>
                <a:cubicBezTo>
                  <a:pt x="1766110" y="221799"/>
                  <a:pt x="1761704" y="232409"/>
                  <a:pt x="1758196" y="248504"/>
                </a:cubicBezTo>
                <a:cubicBezTo>
                  <a:pt x="1758196" y="251471"/>
                  <a:pt x="1757117" y="252955"/>
                  <a:pt x="1754959" y="252955"/>
                </a:cubicBezTo>
                <a:cubicBezTo>
                  <a:pt x="1740392" y="249628"/>
                  <a:pt x="1726411" y="239737"/>
                  <a:pt x="1713012" y="223282"/>
                </a:cubicBezTo>
                <a:cubicBezTo>
                  <a:pt x="1713012" y="221034"/>
                  <a:pt x="1708967" y="217348"/>
                  <a:pt x="1700874" y="212222"/>
                </a:cubicBezTo>
                <a:cubicBezTo>
                  <a:pt x="1697458" y="206108"/>
                  <a:pt x="1694895" y="198735"/>
                  <a:pt x="1693187" y="190103"/>
                </a:cubicBezTo>
                <a:cubicBezTo>
                  <a:pt x="1690309" y="190103"/>
                  <a:pt x="1686263" y="182774"/>
                  <a:pt x="1681049" y="168118"/>
                </a:cubicBezTo>
                <a:lnTo>
                  <a:pt x="1678889" y="168118"/>
                </a:lnTo>
                <a:lnTo>
                  <a:pt x="1679970" y="172569"/>
                </a:lnTo>
                <a:lnTo>
                  <a:pt x="1678889" y="175806"/>
                </a:lnTo>
                <a:lnTo>
                  <a:pt x="1679970" y="182415"/>
                </a:lnTo>
                <a:lnTo>
                  <a:pt x="1677811" y="191317"/>
                </a:lnTo>
                <a:lnTo>
                  <a:pt x="1678889" y="195633"/>
                </a:lnTo>
                <a:lnTo>
                  <a:pt x="1677811" y="195633"/>
                </a:lnTo>
                <a:lnTo>
                  <a:pt x="1679970" y="202241"/>
                </a:lnTo>
                <a:lnTo>
                  <a:pt x="1679970" y="204534"/>
                </a:lnTo>
                <a:lnTo>
                  <a:pt x="1676731" y="216673"/>
                </a:lnTo>
                <a:lnTo>
                  <a:pt x="1678889" y="220989"/>
                </a:lnTo>
                <a:lnTo>
                  <a:pt x="1676731" y="226519"/>
                </a:lnTo>
                <a:lnTo>
                  <a:pt x="1679970" y="233128"/>
                </a:lnTo>
                <a:lnTo>
                  <a:pt x="1678889" y="234207"/>
                </a:lnTo>
                <a:lnTo>
                  <a:pt x="1679970" y="239737"/>
                </a:lnTo>
                <a:lnTo>
                  <a:pt x="1679970" y="257406"/>
                </a:lnTo>
                <a:cubicBezTo>
                  <a:pt x="1679970" y="266937"/>
                  <a:pt x="1670437" y="271702"/>
                  <a:pt x="1651376" y="271702"/>
                </a:cubicBezTo>
                <a:lnTo>
                  <a:pt x="1650296" y="268331"/>
                </a:lnTo>
                <a:lnTo>
                  <a:pt x="1649082" y="268331"/>
                </a:lnTo>
                <a:lnTo>
                  <a:pt x="1642474" y="269544"/>
                </a:lnTo>
                <a:lnTo>
                  <a:pt x="1641394" y="268331"/>
                </a:lnTo>
                <a:lnTo>
                  <a:pt x="1640316" y="268331"/>
                </a:lnTo>
                <a:lnTo>
                  <a:pt x="1633707" y="269544"/>
                </a:lnTo>
                <a:cubicBezTo>
                  <a:pt x="1630019" y="265678"/>
                  <a:pt x="1628177" y="262351"/>
                  <a:pt x="1628177" y="259564"/>
                </a:cubicBezTo>
                <a:lnTo>
                  <a:pt x="1628177" y="257406"/>
                </a:lnTo>
                <a:lnTo>
                  <a:pt x="1631549" y="247425"/>
                </a:lnTo>
                <a:cubicBezTo>
                  <a:pt x="1629660" y="247425"/>
                  <a:pt x="1628177" y="243019"/>
                  <a:pt x="1627098" y="234207"/>
                </a:cubicBezTo>
                <a:cubicBezTo>
                  <a:pt x="1625839" y="234207"/>
                  <a:pt x="1625120" y="232364"/>
                  <a:pt x="1624940" y="228677"/>
                </a:cubicBezTo>
                <a:lnTo>
                  <a:pt x="1624940" y="222068"/>
                </a:lnTo>
                <a:cubicBezTo>
                  <a:pt x="1624940" y="220630"/>
                  <a:pt x="1626783" y="219910"/>
                  <a:pt x="1630469" y="219910"/>
                </a:cubicBezTo>
                <a:lnTo>
                  <a:pt x="1630469" y="218831"/>
                </a:lnTo>
                <a:cubicBezTo>
                  <a:pt x="1627503" y="218831"/>
                  <a:pt x="1626020" y="218112"/>
                  <a:pt x="1626020" y="216673"/>
                </a:cubicBezTo>
                <a:lnTo>
                  <a:pt x="1629256" y="208850"/>
                </a:lnTo>
                <a:lnTo>
                  <a:pt x="1628177" y="202241"/>
                </a:lnTo>
                <a:lnTo>
                  <a:pt x="1629256" y="201163"/>
                </a:lnTo>
                <a:lnTo>
                  <a:pt x="1629256" y="200084"/>
                </a:lnTo>
                <a:cubicBezTo>
                  <a:pt x="1629256" y="194958"/>
                  <a:pt x="1627053" y="192396"/>
                  <a:pt x="1622647" y="192396"/>
                </a:cubicBezTo>
                <a:lnTo>
                  <a:pt x="1621568" y="191317"/>
                </a:lnTo>
                <a:lnTo>
                  <a:pt x="1620489" y="191317"/>
                </a:lnTo>
                <a:cubicBezTo>
                  <a:pt x="1617520" y="192036"/>
                  <a:pt x="1616038" y="193834"/>
                  <a:pt x="1616038" y="196712"/>
                </a:cubicBezTo>
                <a:cubicBezTo>
                  <a:pt x="1619725" y="197701"/>
                  <a:pt x="1621568" y="198825"/>
                  <a:pt x="1621568" y="200084"/>
                </a:cubicBezTo>
                <a:lnTo>
                  <a:pt x="1621568" y="201163"/>
                </a:lnTo>
                <a:cubicBezTo>
                  <a:pt x="1620130" y="208536"/>
                  <a:pt x="1616487" y="212222"/>
                  <a:pt x="1610642" y="212222"/>
                </a:cubicBezTo>
                <a:lnTo>
                  <a:pt x="1609429" y="212222"/>
                </a:lnTo>
                <a:lnTo>
                  <a:pt x="1605112" y="207771"/>
                </a:lnTo>
                <a:lnTo>
                  <a:pt x="1607271" y="205613"/>
                </a:lnTo>
                <a:lnTo>
                  <a:pt x="1606191" y="199005"/>
                </a:lnTo>
                <a:lnTo>
                  <a:pt x="1605112" y="199005"/>
                </a:lnTo>
                <a:lnTo>
                  <a:pt x="1604034" y="202241"/>
                </a:lnTo>
                <a:lnTo>
                  <a:pt x="1605112" y="206692"/>
                </a:lnTo>
                <a:lnTo>
                  <a:pt x="1599584" y="207771"/>
                </a:lnTo>
                <a:lnTo>
                  <a:pt x="1599584" y="208850"/>
                </a:lnTo>
                <a:cubicBezTo>
                  <a:pt x="1602910" y="208850"/>
                  <a:pt x="1605112" y="210334"/>
                  <a:pt x="1606191" y="213301"/>
                </a:cubicBezTo>
                <a:lnTo>
                  <a:pt x="1606191" y="214380"/>
                </a:lnTo>
                <a:cubicBezTo>
                  <a:pt x="1603045" y="219326"/>
                  <a:pt x="1598278" y="222653"/>
                  <a:pt x="1591895" y="224361"/>
                </a:cubicBezTo>
                <a:cubicBezTo>
                  <a:pt x="1591895" y="227598"/>
                  <a:pt x="1586724" y="231240"/>
                  <a:pt x="1576385" y="235286"/>
                </a:cubicBezTo>
                <a:lnTo>
                  <a:pt x="1568696" y="243109"/>
                </a:lnTo>
                <a:lnTo>
                  <a:pt x="1567618" y="243109"/>
                </a:lnTo>
                <a:lnTo>
                  <a:pt x="1559929" y="241895"/>
                </a:lnTo>
                <a:cubicBezTo>
                  <a:pt x="1553996" y="248549"/>
                  <a:pt x="1547746" y="251876"/>
                  <a:pt x="1541183" y="251876"/>
                </a:cubicBezTo>
                <a:lnTo>
                  <a:pt x="1532415" y="257406"/>
                </a:lnTo>
                <a:cubicBezTo>
                  <a:pt x="1527378" y="255338"/>
                  <a:pt x="1524053" y="252775"/>
                  <a:pt x="1522434" y="249718"/>
                </a:cubicBezTo>
                <a:lnTo>
                  <a:pt x="1522434" y="248504"/>
                </a:lnTo>
                <a:cubicBezTo>
                  <a:pt x="1522434" y="247065"/>
                  <a:pt x="1524996" y="245986"/>
                  <a:pt x="1530123" y="245267"/>
                </a:cubicBezTo>
                <a:cubicBezTo>
                  <a:pt x="1535876" y="232768"/>
                  <a:pt x="1542486" y="226519"/>
                  <a:pt x="1549950" y="226519"/>
                </a:cubicBezTo>
                <a:cubicBezTo>
                  <a:pt x="1555254" y="216268"/>
                  <a:pt x="1562627" y="207816"/>
                  <a:pt x="1572069" y="201163"/>
                </a:cubicBezTo>
                <a:cubicBezTo>
                  <a:pt x="1572069" y="199364"/>
                  <a:pt x="1574272" y="196802"/>
                  <a:pt x="1578678" y="193475"/>
                </a:cubicBezTo>
                <a:lnTo>
                  <a:pt x="1600663" y="153821"/>
                </a:lnTo>
                <a:cubicBezTo>
                  <a:pt x="1603808" y="137636"/>
                  <a:pt x="1607495" y="129544"/>
                  <a:pt x="1611722" y="129544"/>
                </a:cubicBezTo>
                <a:lnTo>
                  <a:pt x="1611722" y="127386"/>
                </a:lnTo>
                <a:lnTo>
                  <a:pt x="1609429" y="125093"/>
                </a:lnTo>
                <a:lnTo>
                  <a:pt x="1596211" y="131701"/>
                </a:lnTo>
                <a:lnTo>
                  <a:pt x="1594053" y="131701"/>
                </a:lnTo>
                <a:cubicBezTo>
                  <a:pt x="1591086" y="128824"/>
                  <a:pt x="1587040" y="126262"/>
                  <a:pt x="1581914" y="124014"/>
                </a:cubicBezTo>
                <a:lnTo>
                  <a:pt x="1580836" y="124014"/>
                </a:lnTo>
                <a:cubicBezTo>
                  <a:pt x="1577329" y="126981"/>
                  <a:pt x="1571079" y="128465"/>
                  <a:pt x="1562088" y="128465"/>
                </a:cubicBezTo>
                <a:lnTo>
                  <a:pt x="1561009" y="127386"/>
                </a:lnTo>
                <a:lnTo>
                  <a:pt x="1559929" y="127386"/>
                </a:lnTo>
                <a:lnTo>
                  <a:pt x="1553321" y="128465"/>
                </a:lnTo>
                <a:lnTo>
                  <a:pt x="1552242" y="128465"/>
                </a:lnTo>
                <a:lnTo>
                  <a:pt x="1549950" y="126307"/>
                </a:lnTo>
                <a:lnTo>
                  <a:pt x="1549950" y="125093"/>
                </a:lnTo>
                <a:cubicBezTo>
                  <a:pt x="1552377" y="120687"/>
                  <a:pt x="1556422" y="118484"/>
                  <a:pt x="1562088" y="118484"/>
                </a:cubicBezTo>
                <a:lnTo>
                  <a:pt x="1570855" y="118484"/>
                </a:lnTo>
                <a:lnTo>
                  <a:pt x="1581914" y="121856"/>
                </a:lnTo>
                <a:lnTo>
                  <a:pt x="1586365" y="121856"/>
                </a:lnTo>
                <a:lnTo>
                  <a:pt x="1598504" y="116326"/>
                </a:lnTo>
                <a:lnTo>
                  <a:pt x="1599584" y="116326"/>
                </a:lnTo>
                <a:lnTo>
                  <a:pt x="1600663" y="117405"/>
                </a:lnTo>
                <a:lnTo>
                  <a:pt x="1600663" y="125093"/>
                </a:lnTo>
                <a:lnTo>
                  <a:pt x="1602820" y="125093"/>
                </a:lnTo>
                <a:lnTo>
                  <a:pt x="1604034" y="124014"/>
                </a:lnTo>
                <a:lnTo>
                  <a:pt x="1605112" y="124014"/>
                </a:lnTo>
                <a:lnTo>
                  <a:pt x="1604034" y="122935"/>
                </a:lnTo>
                <a:lnTo>
                  <a:pt x="1604034" y="121856"/>
                </a:lnTo>
                <a:cubicBezTo>
                  <a:pt x="1605473" y="119068"/>
                  <a:pt x="1607676" y="117225"/>
                  <a:pt x="1610642" y="116326"/>
                </a:cubicBezTo>
                <a:lnTo>
                  <a:pt x="1622647" y="117405"/>
                </a:lnTo>
                <a:lnTo>
                  <a:pt x="1628177" y="117405"/>
                </a:lnTo>
                <a:lnTo>
                  <a:pt x="1628177" y="109717"/>
                </a:lnTo>
                <a:lnTo>
                  <a:pt x="1629256" y="106480"/>
                </a:lnTo>
                <a:cubicBezTo>
                  <a:pt x="1628536" y="93262"/>
                  <a:pt x="1627098" y="85889"/>
                  <a:pt x="1624940" y="84360"/>
                </a:cubicBezTo>
                <a:lnTo>
                  <a:pt x="1624940" y="78830"/>
                </a:lnTo>
                <a:cubicBezTo>
                  <a:pt x="1629345" y="71547"/>
                  <a:pt x="1631549" y="66781"/>
                  <a:pt x="1631549" y="64533"/>
                </a:cubicBezTo>
                <a:lnTo>
                  <a:pt x="1628177" y="62375"/>
                </a:lnTo>
                <a:lnTo>
                  <a:pt x="1627098" y="62375"/>
                </a:lnTo>
                <a:cubicBezTo>
                  <a:pt x="1627098" y="64533"/>
                  <a:pt x="1624176" y="65612"/>
                  <a:pt x="1618331" y="65612"/>
                </a:cubicBezTo>
                <a:lnTo>
                  <a:pt x="1618331" y="66691"/>
                </a:lnTo>
                <a:lnTo>
                  <a:pt x="1610642" y="65612"/>
                </a:lnTo>
                <a:lnTo>
                  <a:pt x="1596211" y="65612"/>
                </a:lnTo>
                <a:lnTo>
                  <a:pt x="1591895" y="66691"/>
                </a:lnTo>
                <a:lnTo>
                  <a:pt x="1588523" y="65612"/>
                </a:lnTo>
                <a:lnTo>
                  <a:pt x="1577463" y="66691"/>
                </a:lnTo>
                <a:lnTo>
                  <a:pt x="1563167" y="64533"/>
                </a:lnTo>
                <a:lnTo>
                  <a:pt x="1561009" y="66691"/>
                </a:lnTo>
                <a:lnTo>
                  <a:pt x="1543340" y="66691"/>
                </a:lnTo>
                <a:lnTo>
                  <a:pt x="1539023" y="62375"/>
                </a:lnTo>
                <a:lnTo>
                  <a:pt x="1539023" y="60083"/>
                </a:lnTo>
                <a:lnTo>
                  <a:pt x="1541183" y="56846"/>
                </a:lnTo>
                <a:lnTo>
                  <a:pt x="1552242" y="57925"/>
                </a:lnTo>
                <a:lnTo>
                  <a:pt x="1558851" y="57925"/>
                </a:lnTo>
                <a:lnTo>
                  <a:pt x="1559929" y="59004"/>
                </a:lnTo>
                <a:lnTo>
                  <a:pt x="1561009" y="57925"/>
                </a:lnTo>
                <a:lnTo>
                  <a:pt x="1573148" y="57925"/>
                </a:lnTo>
                <a:lnTo>
                  <a:pt x="1578678" y="62375"/>
                </a:lnTo>
                <a:lnTo>
                  <a:pt x="1579756" y="62375"/>
                </a:lnTo>
                <a:cubicBezTo>
                  <a:pt x="1583263" y="59408"/>
                  <a:pt x="1589513" y="57925"/>
                  <a:pt x="1598504" y="57925"/>
                </a:cubicBezTo>
                <a:lnTo>
                  <a:pt x="1599584" y="59004"/>
                </a:lnTo>
                <a:lnTo>
                  <a:pt x="1599584" y="60083"/>
                </a:lnTo>
                <a:lnTo>
                  <a:pt x="1622647" y="57925"/>
                </a:lnTo>
                <a:lnTo>
                  <a:pt x="1628177" y="61296"/>
                </a:lnTo>
                <a:lnTo>
                  <a:pt x="1629256" y="61296"/>
                </a:lnTo>
                <a:lnTo>
                  <a:pt x="1630469" y="57925"/>
                </a:lnTo>
                <a:lnTo>
                  <a:pt x="1629256" y="54687"/>
                </a:lnTo>
                <a:lnTo>
                  <a:pt x="1631549" y="44707"/>
                </a:lnTo>
                <a:lnTo>
                  <a:pt x="1631549" y="41470"/>
                </a:lnTo>
                <a:lnTo>
                  <a:pt x="1623862" y="12741"/>
                </a:lnTo>
                <a:cubicBezTo>
                  <a:pt x="1624940" y="9774"/>
                  <a:pt x="1626020" y="8290"/>
                  <a:pt x="1627098" y="8290"/>
                </a:cubicBezTo>
                <a:lnTo>
                  <a:pt x="1628177" y="8290"/>
                </a:lnTo>
                <a:lnTo>
                  <a:pt x="1637079" y="10583"/>
                </a:lnTo>
                <a:cubicBezTo>
                  <a:pt x="1642922" y="7616"/>
                  <a:pt x="1647688" y="6132"/>
                  <a:pt x="1651376" y="6132"/>
                </a:cubicBezTo>
                <a:close/>
                <a:moveTo>
                  <a:pt x="8092323" y="5731"/>
                </a:moveTo>
                <a:lnTo>
                  <a:pt x="8098797" y="6810"/>
                </a:lnTo>
                <a:lnTo>
                  <a:pt x="8113903" y="5731"/>
                </a:lnTo>
                <a:lnTo>
                  <a:pt x="8114982" y="5731"/>
                </a:lnTo>
                <a:cubicBezTo>
                  <a:pt x="8123614" y="5731"/>
                  <a:pt x="8127930" y="8248"/>
                  <a:pt x="8127930" y="13284"/>
                </a:cubicBezTo>
                <a:lnTo>
                  <a:pt x="8131167" y="13284"/>
                </a:lnTo>
                <a:cubicBezTo>
                  <a:pt x="8133865" y="11126"/>
                  <a:pt x="8137102" y="10047"/>
                  <a:pt x="8140878" y="10047"/>
                </a:cubicBezTo>
                <a:cubicBezTo>
                  <a:pt x="8146453" y="10047"/>
                  <a:pt x="8150095" y="11845"/>
                  <a:pt x="8151803" y="15442"/>
                </a:cubicBezTo>
                <a:lnTo>
                  <a:pt x="8151803" y="21916"/>
                </a:lnTo>
                <a:cubicBezTo>
                  <a:pt x="8151803" y="24074"/>
                  <a:pt x="8148881" y="25512"/>
                  <a:pt x="8143036" y="26232"/>
                </a:cubicBezTo>
                <a:lnTo>
                  <a:pt x="8140878" y="20837"/>
                </a:lnTo>
                <a:lnTo>
                  <a:pt x="8138720" y="20837"/>
                </a:lnTo>
                <a:lnTo>
                  <a:pt x="8138720" y="27311"/>
                </a:lnTo>
                <a:cubicBezTo>
                  <a:pt x="8138720" y="32886"/>
                  <a:pt x="8140159" y="36123"/>
                  <a:pt x="8143036" y="37022"/>
                </a:cubicBezTo>
                <a:lnTo>
                  <a:pt x="8144115" y="37022"/>
                </a:lnTo>
                <a:lnTo>
                  <a:pt x="8157198" y="26232"/>
                </a:lnTo>
                <a:cubicBezTo>
                  <a:pt x="8169067" y="26232"/>
                  <a:pt x="8177340" y="33830"/>
                  <a:pt x="8182015" y="49026"/>
                </a:cubicBezTo>
                <a:lnTo>
                  <a:pt x="8182015" y="50105"/>
                </a:lnTo>
                <a:lnTo>
                  <a:pt x="8177699" y="49026"/>
                </a:lnTo>
                <a:lnTo>
                  <a:pt x="8169067" y="52263"/>
                </a:lnTo>
                <a:lnTo>
                  <a:pt x="8160435" y="52263"/>
                </a:lnTo>
                <a:cubicBezTo>
                  <a:pt x="8156119" y="52263"/>
                  <a:pt x="8153961" y="50824"/>
                  <a:pt x="8153961" y="47947"/>
                </a:cubicBezTo>
                <a:lnTo>
                  <a:pt x="8149510" y="54421"/>
                </a:lnTo>
                <a:lnTo>
                  <a:pt x="8158277" y="54421"/>
                </a:lnTo>
                <a:cubicBezTo>
                  <a:pt x="8164751" y="55500"/>
                  <a:pt x="8167988" y="58377"/>
                  <a:pt x="8167988" y="63053"/>
                </a:cubicBezTo>
                <a:cubicBezTo>
                  <a:pt x="8167988" y="66649"/>
                  <a:pt x="8162189" y="71685"/>
                  <a:pt x="8150589" y="78159"/>
                </a:cubicBezTo>
                <a:cubicBezTo>
                  <a:pt x="8149331" y="83194"/>
                  <a:pt x="8147173" y="85712"/>
                  <a:pt x="8144115" y="85712"/>
                </a:cubicBezTo>
                <a:lnTo>
                  <a:pt x="8145194" y="91107"/>
                </a:lnTo>
                <a:lnTo>
                  <a:pt x="8144115" y="92186"/>
                </a:lnTo>
                <a:lnTo>
                  <a:pt x="8143036" y="91107"/>
                </a:lnTo>
                <a:lnTo>
                  <a:pt x="8137641" y="91107"/>
                </a:lnTo>
                <a:lnTo>
                  <a:pt x="8135483" y="93265"/>
                </a:lnTo>
                <a:lnTo>
                  <a:pt x="8139799" y="94344"/>
                </a:lnTo>
                <a:lnTo>
                  <a:pt x="8144115" y="93265"/>
                </a:lnTo>
                <a:lnTo>
                  <a:pt x="8147352" y="96502"/>
                </a:lnTo>
                <a:lnTo>
                  <a:pt x="8151803" y="95423"/>
                </a:lnTo>
                <a:lnTo>
                  <a:pt x="8152882" y="96502"/>
                </a:lnTo>
                <a:lnTo>
                  <a:pt x="8153961" y="93265"/>
                </a:lnTo>
                <a:lnTo>
                  <a:pt x="8152882" y="92186"/>
                </a:lnTo>
                <a:lnTo>
                  <a:pt x="8152882" y="90028"/>
                </a:lnTo>
                <a:cubicBezTo>
                  <a:pt x="8158098" y="83014"/>
                  <a:pt x="8163492" y="77260"/>
                  <a:pt x="8169067" y="72764"/>
                </a:cubicBezTo>
                <a:lnTo>
                  <a:pt x="8170146" y="72764"/>
                </a:lnTo>
                <a:cubicBezTo>
                  <a:pt x="8178419" y="72764"/>
                  <a:pt x="8187051" y="80317"/>
                  <a:pt x="8196042" y="95423"/>
                </a:cubicBezTo>
                <a:lnTo>
                  <a:pt x="8196042" y="96502"/>
                </a:lnTo>
                <a:lnTo>
                  <a:pt x="8198200" y="96502"/>
                </a:lnTo>
                <a:cubicBezTo>
                  <a:pt x="8200358" y="95963"/>
                  <a:pt x="8201437" y="93085"/>
                  <a:pt x="8201437" y="87870"/>
                </a:cubicBezTo>
                <a:lnTo>
                  <a:pt x="8201437" y="86791"/>
                </a:lnTo>
                <a:cubicBezTo>
                  <a:pt x="8198560" y="86791"/>
                  <a:pt x="8197121" y="84633"/>
                  <a:pt x="8197121" y="80317"/>
                </a:cubicBezTo>
                <a:lnTo>
                  <a:pt x="8197121" y="79238"/>
                </a:lnTo>
                <a:lnTo>
                  <a:pt x="8203595" y="69527"/>
                </a:lnTo>
                <a:lnTo>
                  <a:pt x="8201437" y="63053"/>
                </a:lnTo>
                <a:lnTo>
                  <a:pt x="8203595" y="57658"/>
                </a:lnTo>
                <a:lnTo>
                  <a:pt x="8202516" y="56579"/>
                </a:lnTo>
                <a:lnTo>
                  <a:pt x="8202516" y="55500"/>
                </a:lnTo>
                <a:cubicBezTo>
                  <a:pt x="8203056" y="33830"/>
                  <a:pt x="8204495" y="22995"/>
                  <a:pt x="8206832" y="22995"/>
                </a:cubicBezTo>
                <a:lnTo>
                  <a:pt x="8205754" y="12205"/>
                </a:lnTo>
                <a:cubicBezTo>
                  <a:pt x="8205754" y="7889"/>
                  <a:pt x="8210834" y="5731"/>
                  <a:pt x="8220994" y="5731"/>
                </a:cubicBezTo>
                <a:cubicBezTo>
                  <a:pt x="8229267" y="13284"/>
                  <a:pt x="8237539" y="17240"/>
                  <a:pt x="8245812" y="17600"/>
                </a:cubicBezTo>
                <a:lnTo>
                  <a:pt x="8246890" y="21916"/>
                </a:lnTo>
                <a:lnTo>
                  <a:pt x="8245812" y="22995"/>
                </a:lnTo>
                <a:lnTo>
                  <a:pt x="8251206" y="25153"/>
                </a:lnTo>
                <a:lnTo>
                  <a:pt x="8251206" y="26232"/>
                </a:lnTo>
                <a:cubicBezTo>
                  <a:pt x="8249768" y="27850"/>
                  <a:pt x="8247970" y="34010"/>
                  <a:pt x="8245812" y="44710"/>
                </a:cubicBezTo>
                <a:lnTo>
                  <a:pt x="8243654" y="44710"/>
                </a:lnTo>
                <a:lnTo>
                  <a:pt x="8243654" y="52263"/>
                </a:lnTo>
                <a:lnTo>
                  <a:pt x="8238258" y="70606"/>
                </a:lnTo>
                <a:lnTo>
                  <a:pt x="8238258" y="71685"/>
                </a:lnTo>
                <a:lnTo>
                  <a:pt x="8249048" y="70606"/>
                </a:lnTo>
                <a:lnTo>
                  <a:pt x="8257680" y="74922"/>
                </a:lnTo>
                <a:lnTo>
                  <a:pt x="8271708" y="70606"/>
                </a:lnTo>
                <a:lnTo>
                  <a:pt x="8272786" y="71685"/>
                </a:lnTo>
                <a:lnTo>
                  <a:pt x="8274945" y="71685"/>
                </a:lnTo>
                <a:lnTo>
                  <a:pt x="8274945" y="70606"/>
                </a:lnTo>
                <a:cubicBezTo>
                  <a:pt x="8272786" y="70606"/>
                  <a:pt x="8271708" y="69886"/>
                  <a:pt x="8271708" y="68448"/>
                </a:cubicBezTo>
                <a:lnTo>
                  <a:pt x="8271708" y="67369"/>
                </a:lnTo>
                <a:lnTo>
                  <a:pt x="8283577" y="49026"/>
                </a:lnTo>
                <a:lnTo>
                  <a:pt x="8284790" y="49026"/>
                </a:lnTo>
                <a:cubicBezTo>
                  <a:pt x="8286948" y="49026"/>
                  <a:pt x="8292344" y="52263"/>
                  <a:pt x="8300976" y="58737"/>
                </a:cubicBezTo>
                <a:lnTo>
                  <a:pt x="8304212" y="59816"/>
                </a:lnTo>
                <a:lnTo>
                  <a:pt x="8307450" y="58737"/>
                </a:lnTo>
                <a:cubicBezTo>
                  <a:pt x="8311766" y="64851"/>
                  <a:pt x="8313924" y="69167"/>
                  <a:pt x="8313924" y="71685"/>
                </a:cubicBezTo>
                <a:lnTo>
                  <a:pt x="8313924" y="73843"/>
                </a:lnTo>
                <a:lnTo>
                  <a:pt x="8307450" y="80317"/>
                </a:lnTo>
                <a:lnTo>
                  <a:pt x="8304212" y="77080"/>
                </a:lnTo>
                <a:lnTo>
                  <a:pt x="8304212" y="78159"/>
                </a:lnTo>
                <a:lnTo>
                  <a:pt x="8305292" y="81396"/>
                </a:lnTo>
                <a:lnTo>
                  <a:pt x="8298818" y="86791"/>
                </a:lnTo>
                <a:cubicBezTo>
                  <a:pt x="8291444" y="84093"/>
                  <a:pt x="8284206" y="79418"/>
                  <a:pt x="8277103" y="72764"/>
                </a:cubicBezTo>
                <a:lnTo>
                  <a:pt x="8277103" y="73843"/>
                </a:lnTo>
                <a:lnTo>
                  <a:pt x="8281419" y="81396"/>
                </a:lnTo>
                <a:lnTo>
                  <a:pt x="8282498" y="80317"/>
                </a:lnTo>
                <a:lnTo>
                  <a:pt x="8283577" y="80317"/>
                </a:lnTo>
                <a:cubicBezTo>
                  <a:pt x="8284746" y="80317"/>
                  <a:pt x="8285870" y="81756"/>
                  <a:pt x="8286948" y="84633"/>
                </a:cubicBezTo>
                <a:lnTo>
                  <a:pt x="8288028" y="83554"/>
                </a:lnTo>
                <a:lnTo>
                  <a:pt x="8289106" y="83554"/>
                </a:lnTo>
                <a:lnTo>
                  <a:pt x="8299896" y="91107"/>
                </a:lnTo>
                <a:cubicBezTo>
                  <a:pt x="8296120" y="122129"/>
                  <a:pt x="8292164" y="137640"/>
                  <a:pt x="8288028" y="137640"/>
                </a:cubicBezTo>
                <a:lnTo>
                  <a:pt x="8288028" y="138719"/>
                </a:lnTo>
                <a:lnTo>
                  <a:pt x="8289106" y="143035"/>
                </a:lnTo>
                <a:lnTo>
                  <a:pt x="8284790" y="149509"/>
                </a:lnTo>
                <a:lnTo>
                  <a:pt x="8285870" y="158141"/>
                </a:lnTo>
                <a:lnTo>
                  <a:pt x="8272786" y="193883"/>
                </a:lnTo>
                <a:cubicBezTo>
                  <a:pt x="8272786" y="195322"/>
                  <a:pt x="8274945" y="196760"/>
                  <a:pt x="8279261" y="198199"/>
                </a:cubicBezTo>
                <a:cubicBezTo>
                  <a:pt x="8279261" y="201076"/>
                  <a:pt x="8282902" y="202515"/>
                  <a:pt x="8290186" y="202515"/>
                </a:cubicBezTo>
                <a:cubicBezTo>
                  <a:pt x="8290725" y="204853"/>
                  <a:pt x="8296120" y="208090"/>
                  <a:pt x="8306370" y="212226"/>
                </a:cubicBezTo>
                <a:cubicBezTo>
                  <a:pt x="8313384" y="217261"/>
                  <a:pt x="8316981" y="220498"/>
                  <a:pt x="8317161" y="221937"/>
                </a:cubicBezTo>
                <a:lnTo>
                  <a:pt x="8317161" y="223016"/>
                </a:lnTo>
                <a:lnTo>
                  <a:pt x="8294502" y="266311"/>
                </a:lnTo>
                <a:lnTo>
                  <a:pt x="8293422" y="266311"/>
                </a:lnTo>
                <a:cubicBezTo>
                  <a:pt x="8290905" y="266311"/>
                  <a:pt x="8282228" y="260557"/>
                  <a:pt x="8267392" y="249047"/>
                </a:cubicBezTo>
                <a:cubicBezTo>
                  <a:pt x="8252286" y="246170"/>
                  <a:pt x="8244732" y="241809"/>
                  <a:pt x="8244732" y="235964"/>
                </a:cubicBezTo>
                <a:lnTo>
                  <a:pt x="8240416" y="233806"/>
                </a:lnTo>
                <a:cubicBezTo>
                  <a:pt x="8228547" y="238932"/>
                  <a:pt x="8219870" y="244731"/>
                  <a:pt x="8214386" y="251205"/>
                </a:cubicBezTo>
                <a:cubicBezTo>
                  <a:pt x="8201258" y="257140"/>
                  <a:pt x="8191547" y="263254"/>
                  <a:pt x="8185252" y="269548"/>
                </a:cubicBezTo>
                <a:lnTo>
                  <a:pt x="8180936" y="270627"/>
                </a:lnTo>
                <a:lnTo>
                  <a:pt x="8165830" y="267390"/>
                </a:lnTo>
                <a:lnTo>
                  <a:pt x="8159356" y="269548"/>
                </a:lnTo>
                <a:lnTo>
                  <a:pt x="8158277" y="268469"/>
                </a:lnTo>
                <a:lnTo>
                  <a:pt x="8158277" y="267390"/>
                </a:lnTo>
                <a:cubicBezTo>
                  <a:pt x="8164032" y="267031"/>
                  <a:pt x="8166909" y="264873"/>
                  <a:pt x="8166909" y="260916"/>
                </a:cubicBezTo>
                <a:cubicBezTo>
                  <a:pt x="8172484" y="255162"/>
                  <a:pt x="8181836" y="248688"/>
                  <a:pt x="8194963" y="241494"/>
                </a:cubicBezTo>
                <a:cubicBezTo>
                  <a:pt x="8205034" y="228996"/>
                  <a:pt x="8212992" y="222477"/>
                  <a:pt x="8218836" y="221937"/>
                </a:cubicBezTo>
                <a:cubicBezTo>
                  <a:pt x="8219556" y="214024"/>
                  <a:pt x="8221354" y="210068"/>
                  <a:pt x="8224231" y="210068"/>
                </a:cubicBezTo>
                <a:lnTo>
                  <a:pt x="8222073" y="206831"/>
                </a:lnTo>
                <a:cubicBezTo>
                  <a:pt x="8223512" y="206831"/>
                  <a:pt x="8224231" y="205752"/>
                  <a:pt x="8224231" y="203594"/>
                </a:cubicBezTo>
                <a:cubicBezTo>
                  <a:pt x="8224231" y="198559"/>
                  <a:pt x="8223512" y="196041"/>
                  <a:pt x="8222073" y="196041"/>
                </a:cubicBezTo>
                <a:lnTo>
                  <a:pt x="8223152" y="188488"/>
                </a:lnTo>
                <a:lnTo>
                  <a:pt x="8223152" y="177698"/>
                </a:lnTo>
                <a:lnTo>
                  <a:pt x="8228547" y="171089"/>
                </a:lnTo>
                <a:lnTo>
                  <a:pt x="8228547" y="167852"/>
                </a:lnTo>
                <a:cubicBezTo>
                  <a:pt x="8228547" y="166413"/>
                  <a:pt x="8227468" y="165694"/>
                  <a:pt x="8225310" y="165694"/>
                </a:cubicBezTo>
                <a:cubicBezTo>
                  <a:pt x="8222253" y="165694"/>
                  <a:pt x="8220095" y="157781"/>
                  <a:pt x="8218836" y="141956"/>
                </a:cubicBezTo>
                <a:cubicBezTo>
                  <a:pt x="8216229" y="141956"/>
                  <a:pt x="8214386" y="135122"/>
                  <a:pt x="8213306" y="121454"/>
                </a:cubicBezTo>
                <a:lnTo>
                  <a:pt x="8190647" y="146272"/>
                </a:lnTo>
                <a:lnTo>
                  <a:pt x="8185252" y="147351"/>
                </a:lnTo>
                <a:lnTo>
                  <a:pt x="8184173" y="146272"/>
                </a:lnTo>
                <a:lnTo>
                  <a:pt x="8184173" y="144114"/>
                </a:lnTo>
                <a:lnTo>
                  <a:pt x="8187410" y="137640"/>
                </a:lnTo>
                <a:lnTo>
                  <a:pt x="8186331" y="136560"/>
                </a:lnTo>
                <a:lnTo>
                  <a:pt x="8185252" y="136560"/>
                </a:lnTo>
                <a:cubicBezTo>
                  <a:pt x="8182375" y="136921"/>
                  <a:pt x="8178419" y="140517"/>
                  <a:pt x="8173383" y="147351"/>
                </a:cubicBezTo>
                <a:cubicBezTo>
                  <a:pt x="8170866" y="147710"/>
                  <a:pt x="8167988" y="149868"/>
                  <a:pt x="8164751" y="153825"/>
                </a:cubicBezTo>
                <a:lnTo>
                  <a:pt x="8160435" y="153825"/>
                </a:lnTo>
                <a:cubicBezTo>
                  <a:pt x="8164751" y="157781"/>
                  <a:pt x="8166909" y="162097"/>
                  <a:pt x="8166909" y="166773"/>
                </a:cubicBezTo>
                <a:lnTo>
                  <a:pt x="8165830" y="167852"/>
                </a:lnTo>
                <a:cubicBezTo>
                  <a:pt x="8165830" y="169290"/>
                  <a:pt x="8164032" y="170010"/>
                  <a:pt x="8160435" y="170010"/>
                </a:cubicBezTo>
                <a:lnTo>
                  <a:pt x="8159356" y="171089"/>
                </a:lnTo>
                <a:lnTo>
                  <a:pt x="8159356" y="173382"/>
                </a:lnTo>
                <a:cubicBezTo>
                  <a:pt x="8159896" y="177698"/>
                  <a:pt x="8160975" y="179856"/>
                  <a:pt x="8162593" y="179856"/>
                </a:cubicBezTo>
                <a:lnTo>
                  <a:pt x="8164751" y="179856"/>
                </a:lnTo>
                <a:cubicBezTo>
                  <a:pt x="8167269" y="171853"/>
                  <a:pt x="8171225" y="167852"/>
                  <a:pt x="8176620" y="167852"/>
                </a:cubicBezTo>
                <a:lnTo>
                  <a:pt x="8185252" y="172168"/>
                </a:lnTo>
                <a:lnTo>
                  <a:pt x="8194963" y="171089"/>
                </a:lnTo>
                <a:lnTo>
                  <a:pt x="8196042" y="172168"/>
                </a:lnTo>
                <a:lnTo>
                  <a:pt x="8196042" y="173382"/>
                </a:lnTo>
                <a:cubicBezTo>
                  <a:pt x="8196042" y="175899"/>
                  <a:pt x="8190647" y="178417"/>
                  <a:pt x="8179857" y="180935"/>
                </a:cubicBezTo>
                <a:cubicBezTo>
                  <a:pt x="8178059" y="184172"/>
                  <a:pt x="8171945" y="188128"/>
                  <a:pt x="8161514" y="192804"/>
                </a:cubicBezTo>
                <a:cubicBezTo>
                  <a:pt x="8160076" y="199458"/>
                  <a:pt x="8159356" y="208809"/>
                  <a:pt x="8159356" y="220858"/>
                </a:cubicBezTo>
                <a:lnTo>
                  <a:pt x="8160435" y="225174"/>
                </a:lnTo>
                <a:lnTo>
                  <a:pt x="8159356" y="228411"/>
                </a:lnTo>
                <a:lnTo>
                  <a:pt x="8160435" y="233806"/>
                </a:lnTo>
                <a:lnTo>
                  <a:pt x="8157198" y="240415"/>
                </a:lnTo>
                <a:lnTo>
                  <a:pt x="8158277" y="249047"/>
                </a:lnTo>
                <a:cubicBezTo>
                  <a:pt x="8158277" y="254802"/>
                  <a:pt x="8156119" y="257679"/>
                  <a:pt x="8151803" y="257679"/>
                </a:cubicBezTo>
                <a:cubicBezTo>
                  <a:pt x="8145959" y="257679"/>
                  <a:pt x="8143036" y="259837"/>
                  <a:pt x="8143036" y="264153"/>
                </a:cubicBezTo>
                <a:cubicBezTo>
                  <a:pt x="8139260" y="267750"/>
                  <a:pt x="8136023" y="269548"/>
                  <a:pt x="8133325" y="269548"/>
                </a:cubicBezTo>
                <a:lnTo>
                  <a:pt x="8129009" y="269548"/>
                </a:lnTo>
                <a:lnTo>
                  <a:pt x="8124693" y="266311"/>
                </a:lnTo>
                <a:lnTo>
                  <a:pt x="8118219" y="271706"/>
                </a:lnTo>
                <a:lnTo>
                  <a:pt x="8112824" y="271706"/>
                </a:lnTo>
                <a:cubicBezTo>
                  <a:pt x="8106170" y="271706"/>
                  <a:pt x="8101495" y="270268"/>
                  <a:pt x="8098797" y="267390"/>
                </a:cubicBezTo>
                <a:lnTo>
                  <a:pt x="8099876" y="256600"/>
                </a:lnTo>
                <a:cubicBezTo>
                  <a:pt x="8096459" y="244281"/>
                  <a:pt x="8091784" y="238122"/>
                  <a:pt x="8085849" y="238122"/>
                </a:cubicBezTo>
                <a:cubicBezTo>
                  <a:pt x="8080724" y="234526"/>
                  <a:pt x="8078161" y="231289"/>
                  <a:pt x="8078161" y="228411"/>
                </a:cubicBezTo>
                <a:lnTo>
                  <a:pt x="8082477" y="225174"/>
                </a:lnTo>
                <a:lnTo>
                  <a:pt x="8085849" y="225174"/>
                </a:lnTo>
                <a:lnTo>
                  <a:pt x="8096639" y="229490"/>
                </a:lnTo>
                <a:cubicBezTo>
                  <a:pt x="8108868" y="229490"/>
                  <a:pt x="8114982" y="226613"/>
                  <a:pt x="8114982" y="220858"/>
                </a:cubicBezTo>
                <a:lnTo>
                  <a:pt x="8114982" y="210068"/>
                </a:lnTo>
                <a:lnTo>
                  <a:pt x="8113903" y="208989"/>
                </a:lnTo>
                <a:lnTo>
                  <a:pt x="8113903" y="207910"/>
                </a:lnTo>
                <a:lnTo>
                  <a:pt x="8106350" y="208989"/>
                </a:lnTo>
                <a:lnTo>
                  <a:pt x="8099876" y="207910"/>
                </a:lnTo>
                <a:cubicBezTo>
                  <a:pt x="8089536" y="210787"/>
                  <a:pt x="8081578" y="215823"/>
                  <a:pt x="8076003" y="223016"/>
                </a:cubicBezTo>
                <a:lnTo>
                  <a:pt x="8073845" y="223016"/>
                </a:lnTo>
                <a:cubicBezTo>
                  <a:pt x="8064494" y="212765"/>
                  <a:pt x="8059818" y="204493"/>
                  <a:pt x="8059818" y="198199"/>
                </a:cubicBezTo>
                <a:lnTo>
                  <a:pt x="8059818" y="187409"/>
                </a:lnTo>
                <a:cubicBezTo>
                  <a:pt x="8059818" y="183812"/>
                  <a:pt x="8057301" y="180935"/>
                  <a:pt x="8052265" y="178777"/>
                </a:cubicBezTo>
                <a:lnTo>
                  <a:pt x="8052265" y="177698"/>
                </a:lnTo>
                <a:cubicBezTo>
                  <a:pt x="8065213" y="165559"/>
                  <a:pt x="8071687" y="157242"/>
                  <a:pt x="8071687" y="152746"/>
                </a:cubicBezTo>
                <a:cubicBezTo>
                  <a:pt x="8076723" y="149329"/>
                  <a:pt x="8079240" y="145372"/>
                  <a:pt x="8079240" y="140877"/>
                </a:cubicBezTo>
                <a:lnTo>
                  <a:pt x="8080319" y="132245"/>
                </a:lnTo>
                <a:lnTo>
                  <a:pt x="8077082" y="131165"/>
                </a:lnTo>
                <a:lnTo>
                  <a:pt x="8068450" y="134403"/>
                </a:lnTo>
                <a:lnTo>
                  <a:pt x="8065213" y="134403"/>
                </a:lnTo>
                <a:cubicBezTo>
                  <a:pt x="8063595" y="134403"/>
                  <a:pt x="8062156" y="131885"/>
                  <a:pt x="8060897" y="126850"/>
                </a:cubicBezTo>
                <a:cubicBezTo>
                  <a:pt x="8061976" y="123972"/>
                  <a:pt x="8063055" y="122534"/>
                  <a:pt x="8064134" y="122534"/>
                </a:cubicBezTo>
                <a:cubicBezTo>
                  <a:pt x="8065573" y="122534"/>
                  <a:pt x="8066292" y="124332"/>
                  <a:pt x="8066292" y="127929"/>
                </a:cubicBezTo>
                <a:lnTo>
                  <a:pt x="8067371" y="129007"/>
                </a:lnTo>
                <a:lnTo>
                  <a:pt x="8068450" y="129007"/>
                </a:lnTo>
                <a:lnTo>
                  <a:pt x="8074924" y="126850"/>
                </a:lnTo>
                <a:lnTo>
                  <a:pt x="8081398" y="127929"/>
                </a:lnTo>
                <a:lnTo>
                  <a:pt x="8084635" y="126850"/>
                </a:lnTo>
                <a:lnTo>
                  <a:pt x="8084635" y="119296"/>
                </a:lnTo>
                <a:cubicBezTo>
                  <a:pt x="8089041" y="113542"/>
                  <a:pt x="8091244" y="108461"/>
                  <a:pt x="8091244" y="104055"/>
                </a:cubicBezTo>
                <a:lnTo>
                  <a:pt x="8080319" y="107427"/>
                </a:lnTo>
                <a:lnTo>
                  <a:pt x="8067371" y="101897"/>
                </a:lnTo>
                <a:lnTo>
                  <a:pt x="8060897" y="102976"/>
                </a:lnTo>
                <a:lnTo>
                  <a:pt x="8058739" y="102976"/>
                </a:lnTo>
                <a:cubicBezTo>
                  <a:pt x="8055862" y="102077"/>
                  <a:pt x="8054423" y="98840"/>
                  <a:pt x="8054423" y="93265"/>
                </a:cubicBezTo>
                <a:lnTo>
                  <a:pt x="8055502" y="92186"/>
                </a:lnTo>
                <a:lnTo>
                  <a:pt x="8059818" y="92186"/>
                </a:lnTo>
                <a:lnTo>
                  <a:pt x="8068450" y="94344"/>
                </a:lnTo>
                <a:lnTo>
                  <a:pt x="8078161" y="92186"/>
                </a:lnTo>
                <a:lnTo>
                  <a:pt x="8091244" y="93265"/>
                </a:lnTo>
                <a:lnTo>
                  <a:pt x="8092323" y="92186"/>
                </a:lnTo>
                <a:lnTo>
                  <a:pt x="8092323" y="76001"/>
                </a:lnTo>
                <a:lnTo>
                  <a:pt x="8094481" y="69527"/>
                </a:lnTo>
                <a:lnTo>
                  <a:pt x="8093402" y="57658"/>
                </a:lnTo>
                <a:lnTo>
                  <a:pt x="8093402" y="54421"/>
                </a:lnTo>
                <a:lnTo>
                  <a:pt x="8091244" y="52263"/>
                </a:lnTo>
                <a:lnTo>
                  <a:pt x="8089086" y="52263"/>
                </a:lnTo>
                <a:lnTo>
                  <a:pt x="8072766" y="53342"/>
                </a:lnTo>
                <a:lnTo>
                  <a:pt x="8063055" y="51184"/>
                </a:lnTo>
                <a:lnTo>
                  <a:pt x="8057660" y="52263"/>
                </a:lnTo>
                <a:lnTo>
                  <a:pt x="8056581" y="51184"/>
                </a:lnTo>
                <a:lnTo>
                  <a:pt x="8056581" y="50105"/>
                </a:lnTo>
                <a:cubicBezTo>
                  <a:pt x="8058020" y="42821"/>
                  <a:pt x="8060897" y="39180"/>
                  <a:pt x="8065213" y="39180"/>
                </a:cubicBezTo>
                <a:lnTo>
                  <a:pt x="8071687" y="41473"/>
                </a:lnTo>
                <a:lnTo>
                  <a:pt x="8079240" y="40394"/>
                </a:lnTo>
                <a:cubicBezTo>
                  <a:pt x="8079240" y="41832"/>
                  <a:pt x="8082882" y="42552"/>
                  <a:pt x="8090165" y="42552"/>
                </a:cubicBezTo>
                <a:lnTo>
                  <a:pt x="8094481" y="47947"/>
                </a:lnTo>
                <a:lnTo>
                  <a:pt x="8094481" y="46868"/>
                </a:lnTo>
                <a:lnTo>
                  <a:pt x="8093402" y="29469"/>
                </a:lnTo>
                <a:lnTo>
                  <a:pt x="8095560" y="27311"/>
                </a:lnTo>
                <a:lnTo>
                  <a:pt x="8096639" y="28390"/>
                </a:lnTo>
                <a:lnTo>
                  <a:pt x="8098797" y="28390"/>
                </a:lnTo>
                <a:lnTo>
                  <a:pt x="8098797" y="27311"/>
                </a:lnTo>
                <a:cubicBezTo>
                  <a:pt x="8094481" y="26592"/>
                  <a:pt x="8092323" y="25512"/>
                  <a:pt x="8092323" y="24074"/>
                </a:cubicBezTo>
                <a:lnTo>
                  <a:pt x="8092323" y="21916"/>
                </a:lnTo>
                <a:lnTo>
                  <a:pt x="8093402" y="14363"/>
                </a:lnTo>
                <a:cubicBezTo>
                  <a:pt x="8090525" y="12924"/>
                  <a:pt x="8089086" y="10766"/>
                  <a:pt x="8089086" y="7889"/>
                </a:cubicBezTo>
                <a:close/>
                <a:moveTo>
                  <a:pt x="7156399" y="4786"/>
                </a:moveTo>
                <a:lnTo>
                  <a:pt x="7175012" y="5865"/>
                </a:lnTo>
                <a:lnTo>
                  <a:pt x="7176091" y="4786"/>
                </a:lnTo>
                <a:lnTo>
                  <a:pt x="7177170" y="4786"/>
                </a:lnTo>
                <a:lnTo>
                  <a:pt x="7193624" y="10316"/>
                </a:lnTo>
                <a:lnTo>
                  <a:pt x="7204550" y="5865"/>
                </a:lnTo>
                <a:lnTo>
                  <a:pt x="7206842" y="5865"/>
                </a:lnTo>
                <a:cubicBezTo>
                  <a:pt x="7214126" y="6405"/>
                  <a:pt x="7217767" y="8608"/>
                  <a:pt x="7217767" y="12474"/>
                </a:cubicBezTo>
                <a:cubicBezTo>
                  <a:pt x="7211923" y="20297"/>
                  <a:pt x="7208641" y="26861"/>
                  <a:pt x="7207921" y="32166"/>
                </a:cubicBezTo>
                <a:lnTo>
                  <a:pt x="7207921" y="37696"/>
                </a:lnTo>
                <a:cubicBezTo>
                  <a:pt x="7207921" y="39134"/>
                  <a:pt x="7211923" y="40933"/>
                  <a:pt x="7219925" y="43091"/>
                </a:cubicBezTo>
                <a:lnTo>
                  <a:pt x="7219925" y="44170"/>
                </a:lnTo>
                <a:lnTo>
                  <a:pt x="7221004" y="43091"/>
                </a:lnTo>
                <a:lnTo>
                  <a:pt x="7225455" y="43091"/>
                </a:lnTo>
                <a:lnTo>
                  <a:pt x="7227613" y="45249"/>
                </a:lnTo>
                <a:lnTo>
                  <a:pt x="7227613" y="48621"/>
                </a:lnTo>
                <a:cubicBezTo>
                  <a:pt x="7227613" y="50779"/>
                  <a:pt x="7219566" y="52937"/>
                  <a:pt x="7203470" y="55095"/>
                </a:cubicBezTo>
                <a:cubicBezTo>
                  <a:pt x="7202751" y="52937"/>
                  <a:pt x="7200593" y="51858"/>
                  <a:pt x="7196996" y="51858"/>
                </a:cubicBezTo>
                <a:lnTo>
                  <a:pt x="7188230" y="51858"/>
                </a:lnTo>
                <a:lnTo>
                  <a:pt x="7179463" y="58467"/>
                </a:lnTo>
                <a:lnTo>
                  <a:pt x="7178249" y="58467"/>
                </a:lnTo>
                <a:lnTo>
                  <a:pt x="7175012" y="56309"/>
                </a:lnTo>
                <a:lnTo>
                  <a:pt x="7173933" y="57388"/>
                </a:lnTo>
                <a:lnTo>
                  <a:pt x="7170696" y="67233"/>
                </a:lnTo>
                <a:cubicBezTo>
                  <a:pt x="7164851" y="71999"/>
                  <a:pt x="7161929" y="75281"/>
                  <a:pt x="7161929" y="77079"/>
                </a:cubicBezTo>
                <a:lnTo>
                  <a:pt x="7163008" y="78158"/>
                </a:lnTo>
                <a:lnTo>
                  <a:pt x="7176091" y="77079"/>
                </a:lnTo>
                <a:lnTo>
                  <a:pt x="7179463" y="77079"/>
                </a:lnTo>
                <a:lnTo>
                  <a:pt x="7180542" y="78158"/>
                </a:lnTo>
                <a:lnTo>
                  <a:pt x="7181621" y="78158"/>
                </a:lnTo>
                <a:lnTo>
                  <a:pt x="7183779" y="76000"/>
                </a:lnTo>
                <a:lnTo>
                  <a:pt x="7191467" y="76000"/>
                </a:lnTo>
                <a:cubicBezTo>
                  <a:pt x="7192905" y="76000"/>
                  <a:pt x="7193624" y="77079"/>
                  <a:pt x="7193624" y="79237"/>
                </a:cubicBezTo>
                <a:lnTo>
                  <a:pt x="7194704" y="80316"/>
                </a:lnTo>
                <a:lnTo>
                  <a:pt x="7195782" y="80316"/>
                </a:lnTo>
                <a:lnTo>
                  <a:pt x="7231929" y="76000"/>
                </a:lnTo>
                <a:lnTo>
                  <a:pt x="7235301" y="76000"/>
                </a:lnTo>
                <a:lnTo>
                  <a:pt x="7235301" y="72629"/>
                </a:lnTo>
                <a:cubicBezTo>
                  <a:pt x="7235301" y="71370"/>
                  <a:pt x="7228332" y="68088"/>
                  <a:pt x="7214395" y="62783"/>
                </a:cubicBezTo>
                <a:lnTo>
                  <a:pt x="7213316" y="61704"/>
                </a:lnTo>
                <a:lnTo>
                  <a:pt x="7213316" y="58467"/>
                </a:lnTo>
                <a:lnTo>
                  <a:pt x="7222083" y="60625"/>
                </a:lnTo>
                <a:cubicBezTo>
                  <a:pt x="7229187" y="55499"/>
                  <a:pt x="7234312" y="52937"/>
                  <a:pt x="7237459" y="52937"/>
                </a:cubicBezTo>
                <a:lnTo>
                  <a:pt x="7234222" y="48621"/>
                </a:lnTo>
                <a:lnTo>
                  <a:pt x="7234222" y="47542"/>
                </a:lnTo>
                <a:lnTo>
                  <a:pt x="7236380" y="45249"/>
                </a:lnTo>
                <a:lnTo>
                  <a:pt x="7238538" y="45249"/>
                </a:lnTo>
                <a:lnTo>
                  <a:pt x="7246226" y="50779"/>
                </a:lnTo>
                <a:lnTo>
                  <a:pt x="7246226" y="51858"/>
                </a:lnTo>
                <a:lnTo>
                  <a:pt x="7239617" y="51858"/>
                </a:lnTo>
                <a:cubicBezTo>
                  <a:pt x="7239617" y="52757"/>
                  <a:pt x="7251306" y="56398"/>
                  <a:pt x="7274685" y="62783"/>
                </a:cubicBezTo>
                <a:lnTo>
                  <a:pt x="7284530" y="68312"/>
                </a:lnTo>
                <a:lnTo>
                  <a:pt x="7284530" y="69391"/>
                </a:lnTo>
                <a:lnTo>
                  <a:pt x="7281294" y="76000"/>
                </a:lnTo>
                <a:cubicBezTo>
                  <a:pt x="7285070" y="71594"/>
                  <a:pt x="7287992" y="69391"/>
                  <a:pt x="7290060" y="69391"/>
                </a:cubicBezTo>
                <a:cubicBezTo>
                  <a:pt x="7295456" y="71190"/>
                  <a:pt x="7300536" y="78113"/>
                  <a:pt x="7305302" y="90162"/>
                </a:cubicBezTo>
                <a:lnTo>
                  <a:pt x="7304222" y="97851"/>
                </a:lnTo>
                <a:lnTo>
                  <a:pt x="7305302" y="109854"/>
                </a:lnTo>
                <a:cubicBezTo>
                  <a:pt x="7305302" y="117228"/>
                  <a:pt x="7302379" y="120914"/>
                  <a:pt x="7296534" y="120914"/>
                </a:cubicBezTo>
                <a:cubicBezTo>
                  <a:pt x="7288892" y="123792"/>
                  <a:pt x="7282688" y="125230"/>
                  <a:pt x="7277922" y="125230"/>
                </a:cubicBezTo>
                <a:cubicBezTo>
                  <a:pt x="7270818" y="121903"/>
                  <a:pt x="7264974" y="116778"/>
                  <a:pt x="7260388" y="109854"/>
                </a:cubicBezTo>
                <a:cubicBezTo>
                  <a:pt x="7254543" y="109854"/>
                  <a:pt x="7251621" y="105134"/>
                  <a:pt x="7251621" y="95693"/>
                </a:cubicBezTo>
                <a:cubicBezTo>
                  <a:pt x="7250542" y="95693"/>
                  <a:pt x="7249463" y="94209"/>
                  <a:pt x="7248384" y="91241"/>
                </a:cubicBezTo>
                <a:lnTo>
                  <a:pt x="7247305" y="90162"/>
                </a:lnTo>
                <a:lnTo>
                  <a:pt x="7242854" y="90162"/>
                </a:lnTo>
                <a:lnTo>
                  <a:pt x="7238538" y="97851"/>
                </a:lnTo>
                <a:lnTo>
                  <a:pt x="7235301" y="97851"/>
                </a:lnTo>
                <a:lnTo>
                  <a:pt x="7230850" y="96772"/>
                </a:lnTo>
                <a:lnTo>
                  <a:pt x="7224241" y="98930"/>
                </a:lnTo>
                <a:lnTo>
                  <a:pt x="7222083" y="98930"/>
                </a:lnTo>
                <a:lnTo>
                  <a:pt x="7221004" y="97851"/>
                </a:lnTo>
                <a:lnTo>
                  <a:pt x="7204550" y="102302"/>
                </a:lnTo>
                <a:lnTo>
                  <a:pt x="7199154" y="107697"/>
                </a:lnTo>
                <a:lnTo>
                  <a:pt x="7194704" y="107697"/>
                </a:lnTo>
                <a:cubicBezTo>
                  <a:pt x="7188320" y="107697"/>
                  <a:pt x="7181756" y="109900"/>
                  <a:pt x="7175012" y="114305"/>
                </a:cubicBezTo>
                <a:lnTo>
                  <a:pt x="7168403" y="116463"/>
                </a:lnTo>
                <a:lnTo>
                  <a:pt x="7156399" y="114305"/>
                </a:lnTo>
                <a:cubicBezTo>
                  <a:pt x="7148397" y="116823"/>
                  <a:pt x="7144395" y="118622"/>
                  <a:pt x="7144395" y="119700"/>
                </a:cubicBezTo>
                <a:lnTo>
                  <a:pt x="7144395" y="124151"/>
                </a:lnTo>
                <a:lnTo>
                  <a:pt x="7145474" y="124151"/>
                </a:lnTo>
                <a:lnTo>
                  <a:pt x="7154241" y="120914"/>
                </a:lnTo>
                <a:lnTo>
                  <a:pt x="7155320" y="120914"/>
                </a:lnTo>
                <a:lnTo>
                  <a:pt x="7164087" y="123072"/>
                </a:lnTo>
                <a:lnTo>
                  <a:pt x="7165166" y="123072"/>
                </a:lnTo>
                <a:lnTo>
                  <a:pt x="7173933" y="120914"/>
                </a:lnTo>
                <a:lnTo>
                  <a:pt x="7176091" y="120914"/>
                </a:lnTo>
                <a:lnTo>
                  <a:pt x="7193624" y="126309"/>
                </a:lnTo>
                <a:lnTo>
                  <a:pt x="7200234" y="124151"/>
                </a:lnTo>
                <a:cubicBezTo>
                  <a:pt x="7211923" y="126309"/>
                  <a:pt x="7217767" y="128108"/>
                  <a:pt x="7217767" y="129547"/>
                </a:cubicBezTo>
                <a:lnTo>
                  <a:pt x="7216688" y="130760"/>
                </a:lnTo>
                <a:lnTo>
                  <a:pt x="7216688" y="131840"/>
                </a:lnTo>
                <a:lnTo>
                  <a:pt x="7209000" y="130760"/>
                </a:lnTo>
                <a:lnTo>
                  <a:pt x="7192546" y="131840"/>
                </a:lnTo>
                <a:lnTo>
                  <a:pt x="7191467" y="130760"/>
                </a:lnTo>
                <a:lnTo>
                  <a:pt x="7190388" y="130760"/>
                </a:lnTo>
                <a:lnTo>
                  <a:pt x="7182700" y="133997"/>
                </a:lnTo>
                <a:cubicBezTo>
                  <a:pt x="7174877" y="131030"/>
                  <a:pt x="7164671" y="129547"/>
                  <a:pt x="7152083" y="129547"/>
                </a:cubicBezTo>
                <a:lnTo>
                  <a:pt x="7145474" y="130760"/>
                </a:lnTo>
                <a:lnTo>
                  <a:pt x="7147632" y="140606"/>
                </a:lnTo>
                <a:lnTo>
                  <a:pt x="7146553" y="141685"/>
                </a:lnTo>
                <a:lnTo>
                  <a:pt x="7147632" y="147080"/>
                </a:lnTo>
                <a:lnTo>
                  <a:pt x="7147632" y="153689"/>
                </a:lnTo>
                <a:lnTo>
                  <a:pt x="7161929" y="153689"/>
                </a:lnTo>
                <a:lnTo>
                  <a:pt x="7193624" y="158140"/>
                </a:lnTo>
                <a:cubicBezTo>
                  <a:pt x="7193624" y="156792"/>
                  <a:pt x="7202392" y="155667"/>
                  <a:pt x="7219925" y="154769"/>
                </a:cubicBezTo>
                <a:cubicBezTo>
                  <a:pt x="7221544" y="140202"/>
                  <a:pt x="7224826" y="132918"/>
                  <a:pt x="7229771" y="132918"/>
                </a:cubicBezTo>
                <a:lnTo>
                  <a:pt x="7229771" y="128467"/>
                </a:lnTo>
                <a:lnTo>
                  <a:pt x="7227613" y="125230"/>
                </a:lnTo>
                <a:lnTo>
                  <a:pt x="7231929" y="124151"/>
                </a:lnTo>
                <a:lnTo>
                  <a:pt x="7231929" y="123072"/>
                </a:lnTo>
                <a:lnTo>
                  <a:pt x="7226534" y="123072"/>
                </a:lnTo>
                <a:lnTo>
                  <a:pt x="7223162" y="124151"/>
                </a:lnTo>
                <a:lnTo>
                  <a:pt x="7223162" y="121993"/>
                </a:lnTo>
                <a:cubicBezTo>
                  <a:pt x="7231974" y="111023"/>
                  <a:pt x="7239302" y="105538"/>
                  <a:pt x="7245147" y="105538"/>
                </a:cubicBezTo>
                <a:lnTo>
                  <a:pt x="7246226" y="105538"/>
                </a:lnTo>
                <a:cubicBezTo>
                  <a:pt x="7251891" y="108416"/>
                  <a:pt x="7263580" y="117542"/>
                  <a:pt x="7281294" y="132918"/>
                </a:cubicBezTo>
                <a:lnTo>
                  <a:pt x="7281294" y="133997"/>
                </a:lnTo>
                <a:cubicBezTo>
                  <a:pt x="7275449" y="145866"/>
                  <a:pt x="7272527" y="160838"/>
                  <a:pt x="7272527" y="178911"/>
                </a:cubicBezTo>
                <a:lnTo>
                  <a:pt x="7275764" y="190915"/>
                </a:lnTo>
                <a:lnTo>
                  <a:pt x="7271448" y="200761"/>
                </a:lnTo>
                <a:cubicBezTo>
                  <a:pt x="7271448" y="211191"/>
                  <a:pt x="7272886" y="218115"/>
                  <a:pt x="7275764" y="221532"/>
                </a:cubicBezTo>
                <a:lnTo>
                  <a:pt x="7275764" y="223825"/>
                </a:lnTo>
                <a:cubicBezTo>
                  <a:pt x="7272886" y="230389"/>
                  <a:pt x="7271043" y="239875"/>
                  <a:pt x="7270234" y="252284"/>
                </a:cubicBezTo>
                <a:cubicBezTo>
                  <a:pt x="7261512" y="261006"/>
                  <a:pt x="7254948" y="266086"/>
                  <a:pt x="7250542" y="267525"/>
                </a:cubicBezTo>
                <a:lnTo>
                  <a:pt x="7240696" y="266446"/>
                </a:lnTo>
                <a:cubicBezTo>
                  <a:pt x="7240696" y="268334"/>
                  <a:pt x="7236335" y="270537"/>
                  <a:pt x="7227613" y="273054"/>
                </a:cubicBezTo>
                <a:cubicBezTo>
                  <a:pt x="7221589" y="273054"/>
                  <a:pt x="7216104" y="267929"/>
                  <a:pt x="7211158" y="257679"/>
                </a:cubicBezTo>
                <a:lnTo>
                  <a:pt x="7211158" y="256600"/>
                </a:lnTo>
                <a:lnTo>
                  <a:pt x="7212237" y="255521"/>
                </a:lnTo>
                <a:lnTo>
                  <a:pt x="7212237" y="254442"/>
                </a:lnTo>
                <a:cubicBezTo>
                  <a:pt x="7209360" y="254442"/>
                  <a:pt x="7207921" y="252239"/>
                  <a:pt x="7207921" y="247833"/>
                </a:cubicBezTo>
                <a:cubicBezTo>
                  <a:pt x="7200368" y="241448"/>
                  <a:pt x="7191242" y="235604"/>
                  <a:pt x="7180542" y="230299"/>
                </a:cubicBezTo>
                <a:lnTo>
                  <a:pt x="7180542" y="228141"/>
                </a:lnTo>
                <a:cubicBezTo>
                  <a:pt x="7180542" y="227242"/>
                  <a:pt x="7184183" y="225803"/>
                  <a:pt x="7191467" y="223825"/>
                </a:cubicBezTo>
                <a:lnTo>
                  <a:pt x="7196996" y="225983"/>
                </a:lnTo>
                <a:lnTo>
                  <a:pt x="7203470" y="223825"/>
                </a:lnTo>
                <a:lnTo>
                  <a:pt x="7204550" y="224904"/>
                </a:lnTo>
                <a:cubicBezTo>
                  <a:pt x="7204550" y="221937"/>
                  <a:pt x="7209315" y="219733"/>
                  <a:pt x="7218846" y="218295"/>
                </a:cubicBezTo>
                <a:lnTo>
                  <a:pt x="7222083" y="199682"/>
                </a:lnTo>
                <a:lnTo>
                  <a:pt x="7218846" y="198603"/>
                </a:lnTo>
                <a:lnTo>
                  <a:pt x="7210079" y="201840"/>
                </a:lnTo>
                <a:cubicBezTo>
                  <a:pt x="7205674" y="201840"/>
                  <a:pt x="7202751" y="199682"/>
                  <a:pt x="7201312" y="195366"/>
                </a:cubicBezTo>
                <a:lnTo>
                  <a:pt x="7177170" y="198603"/>
                </a:lnTo>
                <a:lnTo>
                  <a:pt x="7176091" y="198603"/>
                </a:lnTo>
                <a:lnTo>
                  <a:pt x="7166245" y="196445"/>
                </a:lnTo>
                <a:lnTo>
                  <a:pt x="7152083" y="197524"/>
                </a:lnTo>
                <a:lnTo>
                  <a:pt x="7148711" y="196445"/>
                </a:lnTo>
                <a:lnTo>
                  <a:pt x="7146553" y="199682"/>
                </a:lnTo>
                <a:cubicBezTo>
                  <a:pt x="7147992" y="202200"/>
                  <a:pt x="7149071" y="207325"/>
                  <a:pt x="7149790" y="215058"/>
                </a:cubicBezTo>
                <a:lnTo>
                  <a:pt x="7148711" y="216137"/>
                </a:lnTo>
                <a:lnTo>
                  <a:pt x="7147632" y="216137"/>
                </a:lnTo>
                <a:lnTo>
                  <a:pt x="7146553" y="215058"/>
                </a:lnTo>
                <a:lnTo>
                  <a:pt x="7143316" y="216137"/>
                </a:lnTo>
                <a:lnTo>
                  <a:pt x="7145474" y="218295"/>
                </a:lnTo>
                <a:lnTo>
                  <a:pt x="7142237" y="224904"/>
                </a:lnTo>
                <a:lnTo>
                  <a:pt x="7146553" y="229220"/>
                </a:lnTo>
                <a:lnTo>
                  <a:pt x="7146553" y="245675"/>
                </a:lnTo>
                <a:lnTo>
                  <a:pt x="7145474" y="246754"/>
                </a:lnTo>
                <a:lnTo>
                  <a:pt x="7146553" y="247833"/>
                </a:lnTo>
                <a:lnTo>
                  <a:pt x="7146553" y="253363"/>
                </a:lnTo>
                <a:lnTo>
                  <a:pt x="7147632" y="265367"/>
                </a:lnTo>
                <a:cubicBezTo>
                  <a:pt x="7145294" y="270492"/>
                  <a:pt x="7140574" y="273054"/>
                  <a:pt x="7133470" y="273054"/>
                </a:cubicBezTo>
                <a:cubicBezTo>
                  <a:pt x="7128705" y="273054"/>
                  <a:pt x="7123580" y="271975"/>
                  <a:pt x="7118094" y="269817"/>
                </a:cubicBezTo>
                <a:lnTo>
                  <a:pt x="7111485" y="271975"/>
                </a:lnTo>
                <a:lnTo>
                  <a:pt x="7105011" y="270896"/>
                </a:lnTo>
                <a:lnTo>
                  <a:pt x="7099482" y="271975"/>
                </a:lnTo>
                <a:lnTo>
                  <a:pt x="7098403" y="270896"/>
                </a:lnTo>
                <a:lnTo>
                  <a:pt x="7098403" y="265367"/>
                </a:lnTo>
                <a:lnTo>
                  <a:pt x="7093952" y="235829"/>
                </a:lnTo>
                <a:cubicBezTo>
                  <a:pt x="7096919" y="231962"/>
                  <a:pt x="7098403" y="228321"/>
                  <a:pt x="7098403" y="224904"/>
                </a:cubicBezTo>
                <a:lnTo>
                  <a:pt x="7099482" y="224904"/>
                </a:lnTo>
                <a:lnTo>
                  <a:pt x="7098403" y="223825"/>
                </a:lnTo>
                <a:lnTo>
                  <a:pt x="7098403" y="213979"/>
                </a:lnTo>
                <a:lnTo>
                  <a:pt x="7097324" y="208449"/>
                </a:lnTo>
                <a:lnTo>
                  <a:pt x="7103798" y="206291"/>
                </a:lnTo>
                <a:lnTo>
                  <a:pt x="7097324" y="199682"/>
                </a:lnTo>
                <a:lnTo>
                  <a:pt x="7099482" y="196445"/>
                </a:lnTo>
                <a:lnTo>
                  <a:pt x="7098403" y="174460"/>
                </a:lnTo>
                <a:lnTo>
                  <a:pt x="7098403" y="155847"/>
                </a:lnTo>
                <a:lnTo>
                  <a:pt x="7099482" y="154769"/>
                </a:lnTo>
                <a:cubicBezTo>
                  <a:pt x="7099482" y="140202"/>
                  <a:pt x="7096200" y="132918"/>
                  <a:pt x="7089636" y="132918"/>
                </a:cubicBezTo>
                <a:lnTo>
                  <a:pt x="7078711" y="139527"/>
                </a:lnTo>
                <a:lnTo>
                  <a:pt x="7072102" y="124151"/>
                </a:lnTo>
                <a:lnTo>
                  <a:pt x="7066572" y="98930"/>
                </a:lnTo>
                <a:cubicBezTo>
                  <a:pt x="7065133" y="98930"/>
                  <a:pt x="7062616" y="93849"/>
                  <a:pt x="7059019" y="83688"/>
                </a:cubicBezTo>
                <a:lnTo>
                  <a:pt x="7059019" y="81395"/>
                </a:lnTo>
                <a:lnTo>
                  <a:pt x="7063335" y="77079"/>
                </a:lnTo>
                <a:cubicBezTo>
                  <a:pt x="7078711" y="79058"/>
                  <a:pt x="7086399" y="81620"/>
                  <a:pt x="7086399" y="84767"/>
                </a:cubicBezTo>
                <a:lnTo>
                  <a:pt x="7086399" y="85846"/>
                </a:lnTo>
                <a:lnTo>
                  <a:pt x="7089636" y="83688"/>
                </a:lnTo>
                <a:lnTo>
                  <a:pt x="7098403" y="84767"/>
                </a:lnTo>
                <a:lnTo>
                  <a:pt x="7102719" y="80316"/>
                </a:lnTo>
                <a:lnTo>
                  <a:pt x="7112564" y="81395"/>
                </a:lnTo>
                <a:cubicBezTo>
                  <a:pt x="7114992" y="81395"/>
                  <a:pt x="7117915" y="74472"/>
                  <a:pt x="7121331" y="60625"/>
                </a:cubicBezTo>
                <a:lnTo>
                  <a:pt x="7121331" y="56309"/>
                </a:lnTo>
                <a:lnTo>
                  <a:pt x="7110406" y="51858"/>
                </a:lnTo>
                <a:lnTo>
                  <a:pt x="7109327" y="51858"/>
                </a:lnTo>
                <a:lnTo>
                  <a:pt x="7098403" y="55095"/>
                </a:lnTo>
                <a:cubicBezTo>
                  <a:pt x="7095975" y="55095"/>
                  <a:pt x="7093412" y="53656"/>
                  <a:pt x="7090715" y="50779"/>
                </a:cubicBezTo>
                <a:lnTo>
                  <a:pt x="7086399" y="51858"/>
                </a:lnTo>
                <a:lnTo>
                  <a:pt x="7075339" y="50779"/>
                </a:lnTo>
                <a:cubicBezTo>
                  <a:pt x="7075339" y="52937"/>
                  <a:pt x="7072057" y="54780"/>
                  <a:pt x="7065493" y="56309"/>
                </a:cubicBezTo>
                <a:lnTo>
                  <a:pt x="7053489" y="46328"/>
                </a:lnTo>
                <a:lnTo>
                  <a:pt x="7053489" y="45249"/>
                </a:lnTo>
                <a:lnTo>
                  <a:pt x="7057805" y="40933"/>
                </a:lnTo>
                <a:lnTo>
                  <a:pt x="7059019" y="40933"/>
                </a:lnTo>
                <a:lnTo>
                  <a:pt x="7065493" y="48621"/>
                </a:lnTo>
                <a:lnTo>
                  <a:pt x="7066572" y="48621"/>
                </a:lnTo>
                <a:cubicBezTo>
                  <a:pt x="7069539" y="43495"/>
                  <a:pt x="7072102" y="40933"/>
                  <a:pt x="7074260" y="40933"/>
                </a:cubicBezTo>
                <a:cubicBezTo>
                  <a:pt x="7080824" y="42911"/>
                  <a:pt x="7084106" y="44350"/>
                  <a:pt x="7084106" y="45249"/>
                </a:cubicBezTo>
                <a:lnTo>
                  <a:pt x="7085185" y="44170"/>
                </a:lnTo>
                <a:lnTo>
                  <a:pt x="7087478" y="44170"/>
                </a:lnTo>
                <a:lnTo>
                  <a:pt x="7090715" y="46328"/>
                </a:lnTo>
                <a:lnTo>
                  <a:pt x="7091794" y="46328"/>
                </a:lnTo>
                <a:lnTo>
                  <a:pt x="7090715" y="45249"/>
                </a:lnTo>
                <a:lnTo>
                  <a:pt x="7090715" y="43091"/>
                </a:lnTo>
                <a:lnTo>
                  <a:pt x="7092873" y="40933"/>
                </a:lnTo>
                <a:lnTo>
                  <a:pt x="7103798" y="40933"/>
                </a:lnTo>
                <a:cubicBezTo>
                  <a:pt x="7106765" y="44529"/>
                  <a:pt x="7109327" y="46328"/>
                  <a:pt x="7111485" y="46328"/>
                </a:cubicBezTo>
                <a:lnTo>
                  <a:pt x="7118094" y="40933"/>
                </a:lnTo>
                <a:lnTo>
                  <a:pt x="7126861" y="40933"/>
                </a:lnTo>
                <a:lnTo>
                  <a:pt x="7133470" y="43091"/>
                </a:lnTo>
                <a:lnTo>
                  <a:pt x="7143316" y="42012"/>
                </a:lnTo>
                <a:lnTo>
                  <a:pt x="7144395" y="42012"/>
                </a:lnTo>
                <a:lnTo>
                  <a:pt x="7145474" y="43091"/>
                </a:lnTo>
                <a:cubicBezTo>
                  <a:pt x="7150959" y="40393"/>
                  <a:pt x="7153881" y="38190"/>
                  <a:pt x="7154241" y="36482"/>
                </a:cubicBezTo>
                <a:lnTo>
                  <a:pt x="7151004" y="30008"/>
                </a:lnTo>
                <a:lnTo>
                  <a:pt x="7153162" y="23399"/>
                </a:lnTo>
                <a:lnTo>
                  <a:pt x="7149790" y="12474"/>
                </a:lnTo>
                <a:cubicBezTo>
                  <a:pt x="7151139" y="9147"/>
                  <a:pt x="7153342" y="6584"/>
                  <a:pt x="7156399" y="4786"/>
                </a:cubicBezTo>
                <a:close/>
                <a:moveTo>
                  <a:pt x="1235703" y="4649"/>
                </a:moveTo>
                <a:lnTo>
                  <a:pt x="1240289" y="4649"/>
                </a:lnTo>
                <a:lnTo>
                  <a:pt x="1265510" y="26498"/>
                </a:lnTo>
                <a:lnTo>
                  <a:pt x="1266725" y="30814"/>
                </a:lnTo>
                <a:cubicBezTo>
                  <a:pt x="1276255" y="31354"/>
                  <a:pt x="1281021" y="33152"/>
                  <a:pt x="1281021" y="36209"/>
                </a:cubicBezTo>
                <a:lnTo>
                  <a:pt x="1281021" y="37288"/>
                </a:lnTo>
                <a:lnTo>
                  <a:pt x="1279942" y="38367"/>
                </a:lnTo>
                <a:lnTo>
                  <a:pt x="1281021" y="39446"/>
                </a:lnTo>
                <a:lnTo>
                  <a:pt x="1281021" y="41604"/>
                </a:lnTo>
                <a:lnTo>
                  <a:pt x="1277650" y="45111"/>
                </a:lnTo>
                <a:lnTo>
                  <a:pt x="1255664" y="41604"/>
                </a:lnTo>
                <a:cubicBezTo>
                  <a:pt x="1253416" y="41604"/>
                  <a:pt x="1252293" y="42773"/>
                  <a:pt x="1252293" y="45111"/>
                </a:cubicBezTo>
                <a:lnTo>
                  <a:pt x="1251214" y="46190"/>
                </a:lnTo>
                <a:lnTo>
                  <a:pt x="1239074" y="46190"/>
                </a:lnTo>
                <a:cubicBezTo>
                  <a:pt x="1235567" y="46190"/>
                  <a:pt x="1231880" y="45021"/>
                  <a:pt x="1228015" y="42683"/>
                </a:cubicBezTo>
                <a:cubicBezTo>
                  <a:pt x="1218123" y="49517"/>
                  <a:pt x="1211874" y="56441"/>
                  <a:pt x="1209267" y="63454"/>
                </a:cubicBezTo>
                <a:lnTo>
                  <a:pt x="1210346" y="73435"/>
                </a:lnTo>
                <a:lnTo>
                  <a:pt x="1207109" y="74514"/>
                </a:lnTo>
                <a:lnTo>
                  <a:pt x="1207109" y="75593"/>
                </a:lnTo>
                <a:lnTo>
                  <a:pt x="1210346" y="79909"/>
                </a:lnTo>
                <a:lnTo>
                  <a:pt x="1210346" y="86383"/>
                </a:lnTo>
                <a:lnTo>
                  <a:pt x="1209267" y="101759"/>
                </a:lnTo>
                <a:lnTo>
                  <a:pt x="1210346" y="104996"/>
                </a:lnTo>
                <a:lnTo>
                  <a:pt x="1230308" y="106075"/>
                </a:lnTo>
                <a:cubicBezTo>
                  <a:pt x="1231926" y="100320"/>
                  <a:pt x="1235972" y="95195"/>
                  <a:pt x="1242447" y="90699"/>
                </a:cubicBezTo>
                <a:lnTo>
                  <a:pt x="1250135" y="85304"/>
                </a:lnTo>
                <a:cubicBezTo>
                  <a:pt x="1256338" y="88002"/>
                  <a:pt x="1266994" y="96004"/>
                  <a:pt x="1282100" y="109312"/>
                </a:cubicBezTo>
                <a:lnTo>
                  <a:pt x="1282100" y="110391"/>
                </a:lnTo>
                <a:cubicBezTo>
                  <a:pt x="1281021" y="113268"/>
                  <a:pt x="1278459" y="114707"/>
                  <a:pt x="1274411" y="114707"/>
                </a:cubicBezTo>
                <a:lnTo>
                  <a:pt x="1266725" y="113628"/>
                </a:lnTo>
                <a:lnTo>
                  <a:pt x="1266725" y="114707"/>
                </a:lnTo>
                <a:lnTo>
                  <a:pt x="1267803" y="122260"/>
                </a:lnTo>
                <a:lnTo>
                  <a:pt x="1263352" y="127925"/>
                </a:lnTo>
                <a:lnTo>
                  <a:pt x="1271175" y="135478"/>
                </a:lnTo>
                <a:lnTo>
                  <a:pt x="1271175" y="137636"/>
                </a:lnTo>
                <a:lnTo>
                  <a:pt x="1267803" y="143031"/>
                </a:lnTo>
                <a:lnTo>
                  <a:pt x="1271175" y="157328"/>
                </a:lnTo>
                <a:lnTo>
                  <a:pt x="1265510" y="169197"/>
                </a:lnTo>
                <a:lnTo>
                  <a:pt x="1265510" y="179178"/>
                </a:lnTo>
                <a:cubicBezTo>
                  <a:pt x="1267038" y="180436"/>
                  <a:pt x="1268162" y="185831"/>
                  <a:pt x="1268882" y="195363"/>
                </a:cubicBezTo>
                <a:lnTo>
                  <a:pt x="1265510" y="202916"/>
                </a:lnTo>
                <a:lnTo>
                  <a:pt x="1268882" y="206422"/>
                </a:lnTo>
                <a:lnTo>
                  <a:pt x="1267803" y="209659"/>
                </a:lnTo>
                <a:lnTo>
                  <a:pt x="1271175" y="228002"/>
                </a:lnTo>
                <a:lnTo>
                  <a:pt x="1267803" y="254168"/>
                </a:lnTo>
                <a:lnTo>
                  <a:pt x="1269961" y="258619"/>
                </a:lnTo>
                <a:cubicBezTo>
                  <a:pt x="1268882" y="266532"/>
                  <a:pt x="1266678" y="270488"/>
                  <a:pt x="1263352" y="270488"/>
                </a:cubicBezTo>
                <a:lnTo>
                  <a:pt x="1252293" y="271702"/>
                </a:lnTo>
                <a:lnTo>
                  <a:pt x="1243526" y="270488"/>
                </a:lnTo>
                <a:lnTo>
                  <a:pt x="1229093" y="271702"/>
                </a:lnTo>
                <a:lnTo>
                  <a:pt x="1221405" y="264014"/>
                </a:lnTo>
                <a:lnTo>
                  <a:pt x="1224778" y="258619"/>
                </a:lnTo>
                <a:lnTo>
                  <a:pt x="1224778" y="255247"/>
                </a:lnTo>
                <a:lnTo>
                  <a:pt x="1222620" y="248773"/>
                </a:lnTo>
                <a:lnTo>
                  <a:pt x="1224778" y="237848"/>
                </a:lnTo>
                <a:lnTo>
                  <a:pt x="1223699" y="229082"/>
                </a:lnTo>
                <a:lnTo>
                  <a:pt x="1224778" y="211817"/>
                </a:lnTo>
                <a:lnTo>
                  <a:pt x="1222620" y="205343"/>
                </a:lnTo>
                <a:lnTo>
                  <a:pt x="1222620" y="194284"/>
                </a:lnTo>
                <a:cubicBezTo>
                  <a:pt x="1223699" y="187810"/>
                  <a:pt x="1225857" y="184573"/>
                  <a:pt x="1229093" y="184573"/>
                </a:cubicBezTo>
                <a:lnTo>
                  <a:pt x="1229093" y="182415"/>
                </a:lnTo>
                <a:cubicBezTo>
                  <a:pt x="1226216" y="182415"/>
                  <a:pt x="1224778" y="180167"/>
                  <a:pt x="1224778" y="175671"/>
                </a:cubicBezTo>
                <a:lnTo>
                  <a:pt x="1224778" y="169197"/>
                </a:lnTo>
                <a:lnTo>
                  <a:pt x="1225857" y="164881"/>
                </a:lnTo>
                <a:lnTo>
                  <a:pt x="1223699" y="158407"/>
                </a:lnTo>
                <a:lnTo>
                  <a:pt x="1225857" y="149505"/>
                </a:lnTo>
                <a:lnTo>
                  <a:pt x="1222620" y="130083"/>
                </a:lnTo>
                <a:lnTo>
                  <a:pt x="1226936" y="117944"/>
                </a:lnTo>
                <a:lnTo>
                  <a:pt x="1225857" y="112549"/>
                </a:lnTo>
                <a:lnTo>
                  <a:pt x="1222620" y="112549"/>
                </a:lnTo>
                <a:cubicBezTo>
                  <a:pt x="1213717" y="113988"/>
                  <a:pt x="1209267" y="116505"/>
                  <a:pt x="1209267" y="120102"/>
                </a:cubicBezTo>
                <a:lnTo>
                  <a:pt x="1211425" y="133320"/>
                </a:lnTo>
                <a:lnTo>
                  <a:pt x="1211425" y="134399"/>
                </a:lnTo>
                <a:cubicBezTo>
                  <a:pt x="1209987" y="145549"/>
                  <a:pt x="1207783" y="155349"/>
                  <a:pt x="1204816" y="163802"/>
                </a:cubicBezTo>
                <a:lnTo>
                  <a:pt x="1203737" y="170276"/>
                </a:lnTo>
                <a:lnTo>
                  <a:pt x="1204816" y="174592"/>
                </a:lnTo>
                <a:lnTo>
                  <a:pt x="1204816" y="175671"/>
                </a:lnTo>
                <a:lnTo>
                  <a:pt x="1201579" y="188889"/>
                </a:lnTo>
                <a:lnTo>
                  <a:pt x="1202658" y="193205"/>
                </a:lnTo>
                <a:cubicBezTo>
                  <a:pt x="1202658" y="200218"/>
                  <a:pt x="1197532" y="208221"/>
                  <a:pt x="1187283" y="217212"/>
                </a:cubicBezTo>
                <a:cubicBezTo>
                  <a:pt x="1184315" y="217212"/>
                  <a:pt x="1182831" y="220809"/>
                  <a:pt x="1182831" y="228002"/>
                </a:cubicBezTo>
                <a:cubicBezTo>
                  <a:pt x="1178965" y="235286"/>
                  <a:pt x="1176402" y="238927"/>
                  <a:pt x="1175143" y="238927"/>
                </a:cubicBezTo>
                <a:cubicBezTo>
                  <a:pt x="1170019" y="238927"/>
                  <a:pt x="1167096" y="243288"/>
                  <a:pt x="1166376" y="252010"/>
                </a:cubicBezTo>
                <a:cubicBezTo>
                  <a:pt x="1155856" y="262171"/>
                  <a:pt x="1148124" y="267251"/>
                  <a:pt x="1143179" y="267251"/>
                </a:cubicBezTo>
                <a:lnTo>
                  <a:pt x="1142100" y="267251"/>
                </a:lnTo>
                <a:lnTo>
                  <a:pt x="1139806" y="265093"/>
                </a:lnTo>
                <a:lnTo>
                  <a:pt x="1139806" y="264014"/>
                </a:lnTo>
                <a:cubicBezTo>
                  <a:pt x="1142593" y="262036"/>
                  <a:pt x="1145516" y="256596"/>
                  <a:pt x="1148574" y="247694"/>
                </a:cubicBezTo>
                <a:lnTo>
                  <a:pt x="1150865" y="245536"/>
                </a:lnTo>
                <a:lnTo>
                  <a:pt x="1150865" y="242164"/>
                </a:lnTo>
                <a:lnTo>
                  <a:pt x="1149652" y="231239"/>
                </a:lnTo>
                <a:cubicBezTo>
                  <a:pt x="1155676" y="227463"/>
                  <a:pt x="1158689" y="224226"/>
                  <a:pt x="1158689" y="221529"/>
                </a:cubicBezTo>
                <a:lnTo>
                  <a:pt x="1157339" y="218291"/>
                </a:lnTo>
                <a:lnTo>
                  <a:pt x="1154102" y="218291"/>
                </a:lnTo>
                <a:lnTo>
                  <a:pt x="1150865" y="220450"/>
                </a:lnTo>
                <a:lnTo>
                  <a:pt x="1145337" y="219370"/>
                </a:lnTo>
                <a:lnTo>
                  <a:pt x="1144257" y="220450"/>
                </a:lnTo>
                <a:lnTo>
                  <a:pt x="1145337" y="225845"/>
                </a:lnTo>
                <a:lnTo>
                  <a:pt x="1145337" y="226923"/>
                </a:lnTo>
                <a:lnTo>
                  <a:pt x="1142100" y="230161"/>
                </a:lnTo>
                <a:lnTo>
                  <a:pt x="1140885" y="230161"/>
                </a:lnTo>
                <a:lnTo>
                  <a:pt x="1139806" y="229082"/>
                </a:lnTo>
                <a:lnTo>
                  <a:pt x="1138727" y="230161"/>
                </a:lnTo>
                <a:lnTo>
                  <a:pt x="1135491" y="230161"/>
                </a:lnTo>
                <a:cubicBezTo>
                  <a:pt x="1132253" y="227283"/>
                  <a:pt x="1127082" y="225125"/>
                  <a:pt x="1119980" y="223686"/>
                </a:cubicBezTo>
                <a:lnTo>
                  <a:pt x="1117686" y="221529"/>
                </a:lnTo>
                <a:lnTo>
                  <a:pt x="1113371" y="221529"/>
                </a:lnTo>
                <a:lnTo>
                  <a:pt x="1111212" y="223686"/>
                </a:lnTo>
                <a:lnTo>
                  <a:pt x="1111212" y="226923"/>
                </a:lnTo>
                <a:lnTo>
                  <a:pt x="1116607" y="226923"/>
                </a:lnTo>
                <a:lnTo>
                  <a:pt x="1118900" y="229082"/>
                </a:lnTo>
                <a:lnTo>
                  <a:pt x="1117686" y="244322"/>
                </a:lnTo>
                <a:lnTo>
                  <a:pt x="1121059" y="254168"/>
                </a:lnTo>
                <a:lnTo>
                  <a:pt x="1121059" y="256326"/>
                </a:lnTo>
                <a:cubicBezTo>
                  <a:pt x="1121059" y="263610"/>
                  <a:pt x="1115574" y="267251"/>
                  <a:pt x="1104604" y="267251"/>
                </a:cubicBezTo>
                <a:cubicBezTo>
                  <a:pt x="1104604" y="268690"/>
                  <a:pt x="1102715" y="269409"/>
                  <a:pt x="1098939" y="269409"/>
                </a:cubicBezTo>
                <a:lnTo>
                  <a:pt x="1090172" y="269409"/>
                </a:lnTo>
                <a:lnTo>
                  <a:pt x="1090172" y="267251"/>
                </a:lnTo>
                <a:lnTo>
                  <a:pt x="1091250" y="261856"/>
                </a:lnTo>
                <a:cubicBezTo>
                  <a:pt x="1089812" y="261856"/>
                  <a:pt x="1089092" y="263655"/>
                  <a:pt x="1089092" y="267251"/>
                </a:cubicBezTo>
                <a:lnTo>
                  <a:pt x="1088014" y="267251"/>
                </a:lnTo>
                <a:cubicBezTo>
                  <a:pt x="1086754" y="267251"/>
                  <a:pt x="1085631" y="263969"/>
                  <a:pt x="1084643" y="257405"/>
                </a:cubicBezTo>
                <a:lnTo>
                  <a:pt x="1083564" y="257405"/>
                </a:lnTo>
                <a:lnTo>
                  <a:pt x="1083564" y="258619"/>
                </a:lnTo>
                <a:lnTo>
                  <a:pt x="1084643" y="268330"/>
                </a:lnTo>
                <a:lnTo>
                  <a:pt x="1083564" y="268330"/>
                </a:lnTo>
                <a:cubicBezTo>
                  <a:pt x="1073942" y="268330"/>
                  <a:pt x="1069132" y="262531"/>
                  <a:pt x="1069132" y="250931"/>
                </a:cubicBezTo>
                <a:cubicBezTo>
                  <a:pt x="1069132" y="249313"/>
                  <a:pt x="1071334" y="246031"/>
                  <a:pt x="1075739" y="241085"/>
                </a:cubicBezTo>
                <a:lnTo>
                  <a:pt x="1075739" y="237848"/>
                </a:lnTo>
                <a:cubicBezTo>
                  <a:pt x="1075739" y="236769"/>
                  <a:pt x="1072818" y="235331"/>
                  <a:pt x="1066974" y="233532"/>
                </a:cubicBezTo>
                <a:lnTo>
                  <a:pt x="1062658" y="234611"/>
                </a:lnTo>
                <a:lnTo>
                  <a:pt x="1061444" y="233532"/>
                </a:lnTo>
                <a:lnTo>
                  <a:pt x="1060365" y="233532"/>
                </a:lnTo>
                <a:cubicBezTo>
                  <a:pt x="1054339" y="235151"/>
                  <a:pt x="1046608" y="238748"/>
                  <a:pt x="1037165" y="244322"/>
                </a:cubicBezTo>
                <a:cubicBezTo>
                  <a:pt x="1030423" y="244322"/>
                  <a:pt x="1025296" y="246525"/>
                  <a:pt x="1021791" y="250931"/>
                </a:cubicBezTo>
                <a:lnTo>
                  <a:pt x="1010730" y="254168"/>
                </a:lnTo>
                <a:lnTo>
                  <a:pt x="1009651" y="253089"/>
                </a:lnTo>
                <a:lnTo>
                  <a:pt x="1009651" y="249852"/>
                </a:lnTo>
                <a:lnTo>
                  <a:pt x="1024083" y="232453"/>
                </a:lnTo>
                <a:cubicBezTo>
                  <a:pt x="1024083" y="230205"/>
                  <a:pt x="1025521" y="228362"/>
                  <a:pt x="1028398" y="226923"/>
                </a:cubicBezTo>
                <a:lnTo>
                  <a:pt x="1029477" y="226923"/>
                </a:lnTo>
                <a:lnTo>
                  <a:pt x="1029477" y="229082"/>
                </a:lnTo>
                <a:lnTo>
                  <a:pt x="1032850" y="226923"/>
                </a:lnTo>
                <a:lnTo>
                  <a:pt x="1033929" y="228002"/>
                </a:lnTo>
                <a:lnTo>
                  <a:pt x="1035008" y="226923"/>
                </a:lnTo>
                <a:lnTo>
                  <a:pt x="1035008" y="225845"/>
                </a:lnTo>
                <a:lnTo>
                  <a:pt x="1031769" y="222607"/>
                </a:lnTo>
                <a:lnTo>
                  <a:pt x="1057128" y="179178"/>
                </a:lnTo>
                <a:cubicBezTo>
                  <a:pt x="1057128" y="175221"/>
                  <a:pt x="1058566" y="171535"/>
                  <a:pt x="1061444" y="168118"/>
                </a:cubicBezTo>
                <a:lnTo>
                  <a:pt x="1061444" y="167039"/>
                </a:lnTo>
                <a:cubicBezTo>
                  <a:pt x="1061444" y="165600"/>
                  <a:pt x="1059286" y="164521"/>
                  <a:pt x="1054970" y="163802"/>
                </a:cubicBezTo>
                <a:cubicBezTo>
                  <a:pt x="1054250" y="165960"/>
                  <a:pt x="1052001" y="167039"/>
                  <a:pt x="1048225" y="167039"/>
                </a:cubicBezTo>
                <a:lnTo>
                  <a:pt x="1046067" y="167039"/>
                </a:lnTo>
                <a:lnTo>
                  <a:pt x="1030692" y="163802"/>
                </a:lnTo>
                <a:lnTo>
                  <a:pt x="1024083" y="165960"/>
                </a:lnTo>
                <a:lnTo>
                  <a:pt x="1022870" y="164881"/>
                </a:lnTo>
                <a:lnTo>
                  <a:pt x="1022870" y="162723"/>
                </a:lnTo>
                <a:cubicBezTo>
                  <a:pt x="1022870" y="160565"/>
                  <a:pt x="1026555" y="158766"/>
                  <a:pt x="1033929" y="157328"/>
                </a:cubicBezTo>
                <a:lnTo>
                  <a:pt x="1041616" y="158407"/>
                </a:lnTo>
                <a:lnTo>
                  <a:pt x="1048225" y="156249"/>
                </a:lnTo>
                <a:lnTo>
                  <a:pt x="1052677" y="158407"/>
                </a:lnTo>
                <a:cubicBezTo>
                  <a:pt x="1064455" y="158407"/>
                  <a:pt x="1070345" y="156968"/>
                  <a:pt x="1070345" y="154091"/>
                </a:cubicBezTo>
                <a:lnTo>
                  <a:pt x="1065895" y="131162"/>
                </a:lnTo>
                <a:cubicBezTo>
                  <a:pt x="1059331" y="130263"/>
                  <a:pt x="1056048" y="129184"/>
                  <a:pt x="1056048" y="127925"/>
                </a:cubicBezTo>
                <a:lnTo>
                  <a:pt x="1056048" y="125767"/>
                </a:lnTo>
                <a:lnTo>
                  <a:pt x="1058205" y="123339"/>
                </a:lnTo>
                <a:lnTo>
                  <a:pt x="1064814" y="123339"/>
                </a:lnTo>
                <a:lnTo>
                  <a:pt x="1064814" y="122260"/>
                </a:lnTo>
                <a:cubicBezTo>
                  <a:pt x="1064814" y="120462"/>
                  <a:pt x="1061534" y="119023"/>
                  <a:pt x="1054970" y="117944"/>
                </a:cubicBezTo>
                <a:lnTo>
                  <a:pt x="1052677" y="111470"/>
                </a:lnTo>
                <a:lnTo>
                  <a:pt x="1053891" y="110391"/>
                </a:lnTo>
                <a:lnTo>
                  <a:pt x="1053891" y="109312"/>
                </a:lnTo>
                <a:lnTo>
                  <a:pt x="1048225" y="97173"/>
                </a:lnTo>
                <a:cubicBezTo>
                  <a:pt x="1049754" y="92677"/>
                  <a:pt x="1051643" y="90160"/>
                  <a:pt x="1053891" y="89620"/>
                </a:cubicBezTo>
                <a:cubicBezTo>
                  <a:pt x="1053891" y="70018"/>
                  <a:pt x="1046877" y="60217"/>
                  <a:pt x="1032850" y="60217"/>
                </a:cubicBezTo>
                <a:cubicBezTo>
                  <a:pt x="1027004" y="60217"/>
                  <a:pt x="1024083" y="59138"/>
                  <a:pt x="1024083" y="56980"/>
                </a:cubicBezTo>
                <a:lnTo>
                  <a:pt x="1024083" y="54822"/>
                </a:lnTo>
                <a:lnTo>
                  <a:pt x="1026241" y="52664"/>
                </a:lnTo>
                <a:lnTo>
                  <a:pt x="1031769" y="52664"/>
                </a:lnTo>
                <a:lnTo>
                  <a:pt x="1036087" y="53743"/>
                </a:lnTo>
                <a:cubicBezTo>
                  <a:pt x="1041752" y="52844"/>
                  <a:pt x="1045797" y="51405"/>
                  <a:pt x="1048225" y="49427"/>
                </a:cubicBezTo>
                <a:lnTo>
                  <a:pt x="1054970" y="49427"/>
                </a:lnTo>
                <a:lnTo>
                  <a:pt x="1068053" y="52664"/>
                </a:lnTo>
                <a:cubicBezTo>
                  <a:pt x="1069761" y="52664"/>
                  <a:pt x="1070884" y="49337"/>
                  <a:pt x="1071424" y="42683"/>
                </a:cubicBezTo>
                <a:lnTo>
                  <a:pt x="1069132" y="36209"/>
                </a:lnTo>
                <a:lnTo>
                  <a:pt x="1070345" y="30814"/>
                </a:lnTo>
                <a:cubicBezTo>
                  <a:pt x="1069715" y="25240"/>
                  <a:pt x="1068232" y="21283"/>
                  <a:pt x="1065895" y="18945"/>
                </a:cubicBezTo>
                <a:cubicBezTo>
                  <a:pt x="1065895" y="14629"/>
                  <a:pt x="1068458" y="11302"/>
                  <a:pt x="1073582" y="8964"/>
                </a:cubicBezTo>
                <a:lnTo>
                  <a:pt x="1081406" y="10043"/>
                </a:lnTo>
                <a:lnTo>
                  <a:pt x="1089092" y="10043"/>
                </a:lnTo>
                <a:cubicBezTo>
                  <a:pt x="1094219" y="13460"/>
                  <a:pt x="1103390" y="16428"/>
                  <a:pt x="1116607" y="18945"/>
                </a:cubicBezTo>
                <a:lnTo>
                  <a:pt x="1123217" y="25419"/>
                </a:lnTo>
                <a:lnTo>
                  <a:pt x="1123217" y="27577"/>
                </a:lnTo>
                <a:lnTo>
                  <a:pt x="1117686" y="32972"/>
                </a:lnTo>
                <a:lnTo>
                  <a:pt x="1119980" y="41604"/>
                </a:lnTo>
                <a:lnTo>
                  <a:pt x="1116607" y="51585"/>
                </a:lnTo>
                <a:cubicBezTo>
                  <a:pt x="1120653" y="51585"/>
                  <a:pt x="1128386" y="45021"/>
                  <a:pt x="1139806" y="31893"/>
                </a:cubicBezTo>
                <a:lnTo>
                  <a:pt x="1140885" y="31893"/>
                </a:lnTo>
                <a:lnTo>
                  <a:pt x="1160845" y="41604"/>
                </a:lnTo>
                <a:lnTo>
                  <a:pt x="1161925" y="41604"/>
                </a:lnTo>
                <a:lnTo>
                  <a:pt x="1163005" y="40525"/>
                </a:lnTo>
                <a:lnTo>
                  <a:pt x="1163005" y="39446"/>
                </a:lnTo>
                <a:lnTo>
                  <a:pt x="1159767" y="28656"/>
                </a:lnTo>
                <a:lnTo>
                  <a:pt x="1163005" y="26498"/>
                </a:lnTo>
                <a:cubicBezTo>
                  <a:pt x="1167591" y="29016"/>
                  <a:pt x="1176806" y="31893"/>
                  <a:pt x="1190654" y="35130"/>
                </a:cubicBezTo>
                <a:lnTo>
                  <a:pt x="1193892" y="36209"/>
                </a:lnTo>
                <a:lnTo>
                  <a:pt x="1197129" y="35130"/>
                </a:lnTo>
                <a:lnTo>
                  <a:pt x="1202658" y="45111"/>
                </a:lnTo>
                <a:lnTo>
                  <a:pt x="1201579" y="50506"/>
                </a:lnTo>
                <a:lnTo>
                  <a:pt x="1202658" y="50506"/>
                </a:lnTo>
                <a:cubicBezTo>
                  <a:pt x="1204097" y="50506"/>
                  <a:pt x="1204816" y="47179"/>
                  <a:pt x="1204816" y="40525"/>
                </a:cubicBezTo>
                <a:lnTo>
                  <a:pt x="1209267" y="37288"/>
                </a:lnTo>
                <a:lnTo>
                  <a:pt x="1214932" y="38367"/>
                </a:lnTo>
                <a:lnTo>
                  <a:pt x="1216011" y="37288"/>
                </a:lnTo>
                <a:lnTo>
                  <a:pt x="1216011" y="36209"/>
                </a:lnTo>
                <a:lnTo>
                  <a:pt x="1214932" y="29735"/>
                </a:lnTo>
                <a:cubicBezTo>
                  <a:pt x="1225182" y="25240"/>
                  <a:pt x="1230308" y="19755"/>
                  <a:pt x="1230308" y="13281"/>
                </a:cubicBezTo>
                <a:close/>
                <a:moveTo>
                  <a:pt x="6150391" y="4516"/>
                </a:moveTo>
                <a:lnTo>
                  <a:pt x="6158079" y="4516"/>
                </a:lnTo>
                <a:lnTo>
                  <a:pt x="6170082" y="8832"/>
                </a:lnTo>
                <a:lnTo>
                  <a:pt x="6173319" y="8832"/>
                </a:lnTo>
                <a:lnTo>
                  <a:pt x="6182086" y="6674"/>
                </a:lnTo>
                <a:lnTo>
                  <a:pt x="6183165" y="9911"/>
                </a:lnTo>
                <a:lnTo>
                  <a:pt x="6186537" y="7753"/>
                </a:lnTo>
                <a:cubicBezTo>
                  <a:pt x="6193011" y="7753"/>
                  <a:pt x="6196248" y="10990"/>
                  <a:pt x="6196248" y="17464"/>
                </a:cubicBezTo>
                <a:lnTo>
                  <a:pt x="6196248" y="18543"/>
                </a:lnTo>
                <a:lnTo>
                  <a:pt x="6193011" y="17464"/>
                </a:lnTo>
                <a:lnTo>
                  <a:pt x="6190853" y="17464"/>
                </a:lnTo>
                <a:lnTo>
                  <a:pt x="6190853" y="18543"/>
                </a:lnTo>
                <a:cubicBezTo>
                  <a:pt x="6194090" y="18902"/>
                  <a:pt x="6197013" y="20296"/>
                  <a:pt x="6199620" y="22724"/>
                </a:cubicBezTo>
                <a:lnTo>
                  <a:pt x="6199620" y="24882"/>
                </a:lnTo>
                <a:cubicBezTo>
                  <a:pt x="6195934" y="24882"/>
                  <a:pt x="6194090" y="26680"/>
                  <a:pt x="6194090" y="30277"/>
                </a:cubicBezTo>
                <a:lnTo>
                  <a:pt x="6195169" y="35672"/>
                </a:lnTo>
                <a:lnTo>
                  <a:pt x="6191932" y="42146"/>
                </a:lnTo>
                <a:lnTo>
                  <a:pt x="6195169" y="50643"/>
                </a:lnTo>
                <a:lnTo>
                  <a:pt x="6191932" y="59275"/>
                </a:lnTo>
                <a:cubicBezTo>
                  <a:pt x="6192652" y="65030"/>
                  <a:pt x="6194090" y="67907"/>
                  <a:pt x="6196248" y="67907"/>
                </a:cubicBezTo>
                <a:lnTo>
                  <a:pt x="6203936" y="67907"/>
                </a:lnTo>
                <a:lnTo>
                  <a:pt x="6207173" y="65749"/>
                </a:lnTo>
                <a:lnTo>
                  <a:pt x="6215940" y="65749"/>
                </a:lnTo>
                <a:cubicBezTo>
                  <a:pt x="6233474" y="62332"/>
                  <a:pt x="6242241" y="55903"/>
                  <a:pt x="6242241" y="46462"/>
                </a:cubicBezTo>
                <a:cubicBezTo>
                  <a:pt x="6243680" y="46462"/>
                  <a:pt x="6244399" y="45023"/>
                  <a:pt x="6244399" y="42146"/>
                </a:cubicBezTo>
                <a:lnTo>
                  <a:pt x="6245478" y="41067"/>
                </a:lnTo>
                <a:lnTo>
                  <a:pt x="6253166" y="41067"/>
                </a:lnTo>
                <a:cubicBezTo>
                  <a:pt x="6264226" y="54645"/>
                  <a:pt x="6270430" y="61433"/>
                  <a:pt x="6271779" y="61433"/>
                </a:cubicBezTo>
                <a:cubicBezTo>
                  <a:pt x="6276095" y="61433"/>
                  <a:pt x="6281894" y="66469"/>
                  <a:pt x="6289178" y="76539"/>
                </a:cubicBezTo>
                <a:lnTo>
                  <a:pt x="6292549" y="75460"/>
                </a:lnTo>
                <a:cubicBezTo>
                  <a:pt x="6295607" y="76359"/>
                  <a:pt x="6297765" y="78113"/>
                  <a:pt x="6299023" y="80720"/>
                </a:cubicBezTo>
                <a:lnTo>
                  <a:pt x="6299023" y="83957"/>
                </a:lnTo>
                <a:cubicBezTo>
                  <a:pt x="6299023" y="92230"/>
                  <a:pt x="6288099" y="97985"/>
                  <a:pt x="6266249" y="101222"/>
                </a:cubicBezTo>
                <a:cubicBezTo>
                  <a:pt x="6266249" y="105987"/>
                  <a:pt x="6261888" y="114934"/>
                  <a:pt x="6253166" y="128062"/>
                </a:cubicBezTo>
                <a:cubicBezTo>
                  <a:pt x="6252267" y="130040"/>
                  <a:pt x="6246422" y="133952"/>
                  <a:pt x="6235632" y="139796"/>
                </a:cubicBezTo>
                <a:cubicBezTo>
                  <a:pt x="6232035" y="141774"/>
                  <a:pt x="6227674" y="146450"/>
                  <a:pt x="6222549" y="153824"/>
                </a:cubicBezTo>
                <a:cubicBezTo>
                  <a:pt x="6215086" y="153824"/>
                  <a:pt x="6210365" y="156342"/>
                  <a:pt x="6208387" y="161377"/>
                </a:cubicBezTo>
                <a:cubicBezTo>
                  <a:pt x="6190494" y="171717"/>
                  <a:pt x="6180648" y="178146"/>
                  <a:pt x="6178849" y="180664"/>
                </a:cubicBezTo>
                <a:lnTo>
                  <a:pt x="6173319" y="180664"/>
                </a:lnTo>
                <a:lnTo>
                  <a:pt x="6169003" y="179585"/>
                </a:lnTo>
                <a:cubicBezTo>
                  <a:pt x="6167205" y="181024"/>
                  <a:pt x="6163923" y="181743"/>
                  <a:pt x="6159158" y="181743"/>
                </a:cubicBezTo>
                <a:lnTo>
                  <a:pt x="6159158" y="182822"/>
                </a:lnTo>
                <a:lnTo>
                  <a:pt x="6161316" y="182822"/>
                </a:lnTo>
                <a:cubicBezTo>
                  <a:pt x="6155291" y="189116"/>
                  <a:pt x="6148008" y="193028"/>
                  <a:pt x="6139466" y="194556"/>
                </a:cubicBezTo>
                <a:cubicBezTo>
                  <a:pt x="6133801" y="194556"/>
                  <a:pt x="6130159" y="195635"/>
                  <a:pt x="6128541" y="197793"/>
                </a:cubicBezTo>
                <a:lnTo>
                  <a:pt x="6120853" y="197793"/>
                </a:lnTo>
                <a:lnTo>
                  <a:pt x="6120853" y="201030"/>
                </a:lnTo>
                <a:lnTo>
                  <a:pt x="6137308" y="205346"/>
                </a:lnTo>
                <a:lnTo>
                  <a:pt x="6143917" y="204267"/>
                </a:lnTo>
                <a:lnTo>
                  <a:pt x="6159158" y="210741"/>
                </a:lnTo>
                <a:lnTo>
                  <a:pt x="6160237" y="210741"/>
                </a:lnTo>
                <a:lnTo>
                  <a:pt x="6163474" y="209662"/>
                </a:lnTo>
                <a:lnTo>
                  <a:pt x="6169003" y="210741"/>
                </a:lnTo>
                <a:lnTo>
                  <a:pt x="6182086" y="210741"/>
                </a:lnTo>
                <a:lnTo>
                  <a:pt x="6185323" y="208583"/>
                </a:lnTo>
                <a:lnTo>
                  <a:pt x="6188695" y="208583"/>
                </a:lnTo>
                <a:lnTo>
                  <a:pt x="6188695" y="211820"/>
                </a:lnTo>
                <a:lnTo>
                  <a:pt x="6185323" y="216136"/>
                </a:lnTo>
                <a:lnTo>
                  <a:pt x="6186537" y="217215"/>
                </a:lnTo>
                <a:lnTo>
                  <a:pt x="6188695" y="217215"/>
                </a:lnTo>
                <a:lnTo>
                  <a:pt x="6187616" y="216136"/>
                </a:lnTo>
                <a:lnTo>
                  <a:pt x="6187616" y="215057"/>
                </a:lnTo>
                <a:lnTo>
                  <a:pt x="6191932" y="207504"/>
                </a:lnTo>
                <a:cubicBezTo>
                  <a:pt x="6213063" y="207504"/>
                  <a:pt x="6225472" y="209302"/>
                  <a:pt x="6229158" y="212899"/>
                </a:cubicBezTo>
                <a:lnTo>
                  <a:pt x="6235632" y="210741"/>
                </a:lnTo>
                <a:lnTo>
                  <a:pt x="6237790" y="210741"/>
                </a:lnTo>
                <a:lnTo>
                  <a:pt x="6245478" y="211820"/>
                </a:lnTo>
                <a:cubicBezTo>
                  <a:pt x="6245478" y="210202"/>
                  <a:pt x="6247321" y="209123"/>
                  <a:pt x="6251008" y="208583"/>
                </a:cubicBezTo>
                <a:lnTo>
                  <a:pt x="6252087" y="209662"/>
                </a:lnTo>
                <a:lnTo>
                  <a:pt x="6253166" y="209662"/>
                </a:lnTo>
                <a:lnTo>
                  <a:pt x="6264091" y="205346"/>
                </a:lnTo>
                <a:lnTo>
                  <a:pt x="6271779" y="205346"/>
                </a:lnTo>
                <a:cubicBezTo>
                  <a:pt x="6273757" y="207144"/>
                  <a:pt x="6278118" y="208223"/>
                  <a:pt x="6284862" y="208583"/>
                </a:cubicBezTo>
                <a:lnTo>
                  <a:pt x="6296865" y="204267"/>
                </a:lnTo>
                <a:lnTo>
                  <a:pt x="6307790" y="215057"/>
                </a:lnTo>
                <a:lnTo>
                  <a:pt x="6307790" y="216136"/>
                </a:lnTo>
                <a:cubicBezTo>
                  <a:pt x="6296821" y="223599"/>
                  <a:pt x="6291336" y="232906"/>
                  <a:pt x="6291336" y="244055"/>
                </a:cubicBezTo>
                <a:lnTo>
                  <a:pt x="6284862" y="246213"/>
                </a:lnTo>
                <a:cubicBezTo>
                  <a:pt x="6284862" y="252058"/>
                  <a:pt x="6280860" y="255969"/>
                  <a:pt x="6272858" y="257948"/>
                </a:cubicBezTo>
                <a:lnTo>
                  <a:pt x="6249929" y="262264"/>
                </a:lnTo>
                <a:lnTo>
                  <a:pt x="6248715" y="262264"/>
                </a:lnTo>
                <a:cubicBezTo>
                  <a:pt x="6244219" y="262264"/>
                  <a:pt x="6237700" y="260465"/>
                  <a:pt x="6229158" y="256869"/>
                </a:cubicBezTo>
                <a:cubicBezTo>
                  <a:pt x="6218188" y="257588"/>
                  <a:pt x="6211984" y="258667"/>
                  <a:pt x="6210545" y="260106"/>
                </a:cubicBezTo>
                <a:cubicBezTo>
                  <a:pt x="6206859" y="260106"/>
                  <a:pt x="6205015" y="259386"/>
                  <a:pt x="6205015" y="257948"/>
                </a:cubicBezTo>
                <a:lnTo>
                  <a:pt x="6199620" y="259027"/>
                </a:lnTo>
                <a:lnTo>
                  <a:pt x="6197462" y="259027"/>
                </a:lnTo>
                <a:cubicBezTo>
                  <a:pt x="6187032" y="259027"/>
                  <a:pt x="6178265" y="257228"/>
                  <a:pt x="6171161" y="253632"/>
                </a:cubicBezTo>
                <a:lnTo>
                  <a:pt x="6167924" y="254711"/>
                </a:lnTo>
                <a:lnTo>
                  <a:pt x="6157000" y="245134"/>
                </a:lnTo>
                <a:lnTo>
                  <a:pt x="6154842" y="245134"/>
                </a:lnTo>
                <a:lnTo>
                  <a:pt x="6154842" y="250530"/>
                </a:lnTo>
                <a:cubicBezTo>
                  <a:pt x="6154842" y="252598"/>
                  <a:pt x="6153358" y="253632"/>
                  <a:pt x="6150391" y="253632"/>
                </a:cubicBezTo>
                <a:cubicBezTo>
                  <a:pt x="6148772" y="253632"/>
                  <a:pt x="6143692" y="249001"/>
                  <a:pt x="6135150" y="239739"/>
                </a:cubicBezTo>
                <a:cubicBezTo>
                  <a:pt x="6124180" y="232006"/>
                  <a:pt x="6118695" y="227331"/>
                  <a:pt x="6118695" y="225712"/>
                </a:cubicBezTo>
                <a:cubicBezTo>
                  <a:pt x="6113390" y="220227"/>
                  <a:pt x="6108309" y="210202"/>
                  <a:pt x="6103454" y="195635"/>
                </a:cubicBezTo>
                <a:cubicBezTo>
                  <a:pt x="6102555" y="195635"/>
                  <a:pt x="6101791" y="191004"/>
                  <a:pt x="6101161" y="181743"/>
                </a:cubicBezTo>
                <a:lnTo>
                  <a:pt x="6096845" y="181743"/>
                </a:lnTo>
                <a:lnTo>
                  <a:pt x="6093608" y="184980"/>
                </a:lnTo>
                <a:cubicBezTo>
                  <a:pt x="6097205" y="188936"/>
                  <a:pt x="6099003" y="193207"/>
                  <a:pt x="6099003" y="197793"/>
                </a:cubicBezTo>
                <a:lnTo>
                  <a:pt x="6099003" y="198872"/>
                </a:lnTo>
                <a:cubicBezTo>
                  <a:pt x="6099003" y="204447"/>
                  <a:pt x="6096081" y="210202"/>
                  <a:pt x="6090236" y="216136"/>
                </a:cubicBezTo>
                <a:lnTo>
                  <a:pt x="6091450" y="220452"/>
                </a:lnTo>
                <a:cubicBezTo>
                  <a:pt x="6089922" y="233670"/>
                  <a:pt x="6086999" y="242976"/>
                  <a:pt x="6082683" y="248371"/>
                </a:cubicBezTo>
                <a:lnTo>
                  <a:pt x="6081604" y="249450"/>
                </a:lnTo>
                <a:lnTo>
                  <a:pt x="6085920" y="257948"/>
                </a:lnTo>
                <a:cubicBezTo>
                  <a:pt x="6082504" y="264422"/>
                  <a:pt x="6078502" y="267659"/>
                  <a:pt x="6073916" y="267659"/>
                </a:cubicBezTo>
                <a:lnTo>
                  <a:pt x="6061912" y="252687"/>
                </a:lnTo>
                <a:cubicBezTo>
                  <a:pt x="6059844" y="252687"/>
                  <a:pt x="6053640" y="245134"/>
                  <a:pt x="6043300" y="230028"/>
                </a:cubicBezTo>
                <a:lnTo>
                  <a:pt x="6043300" y="226791"/>
                </a:lnTo>
                <a:cubicBezTo>
                  <a:pt x="6049324" y="219328"/>
                  <a:pt x="6056248" y="212899"/>
                  <a:pt x="6064070" y="207504"/>
                </a:cubicBezTo>
                <a:cubicBezTo>
                  <a:pt x="6067128" y="201030"/>
                  <a:pt x="6072208" y="197793"/>
                  <a:pt x="6079311" y="197793"/>
                </a:cubicBezTo>
                <a:lnTo>
                  <a:pt x="6079311" y="195635"/>
                </a:lnTo>
                <a:lnTo>
                  <a:pt x="6078232" y="194556"/>
                </a:lnTo>
                <a:lnTo>
                  <a:pt x="6078232" y="193612"/>
                </a:lnTo>
                <a:cubicBezTo>
                  <a:pt x="6080660" y="188217"/>
                  <a:pt x="6084662" y="182462"/>
                  <a:pt x="6090236" y="176348"/>
                </a:cubicBezTo>
                <a:cubicBezTo>
                  <a:pt x="6090236" y="171312"/>
                  <a:pt x="6093159" y="166322"/>
                  <a:pt x="6099003" y="161377"/>
                </a:cubicBezTo>
                <a:lnTo>
                  <a:pt x="6101161" y="161377"/>
                </a:lnTo>
                <a:cubicBezTo>
                  <a:pt x="6105567" y="161377"/>
                  <a:pt x="6109973" y="169964"/>
                  <a:pt x="6114379" y="187138"/>
                </a:cubicBezTo>
                <a:lnTo>
                  <a:pt x="6115458" y="188217"/>
                </a:lnTo>
                <a:cubicBezTo>
                  <a:pt x="6115458" y="190375"/>
                  <a:pt x="6116177" y="191454"/>
                  <a:pt x="6117616" y="191454"/>
                </a:cubicBezTo>
                <a:cubicBezTo>
                  <a:pt x="6124000" y="190015"/>
                  <a:pt x="6129845" y="185339"/>
                  <a:pt x="6135150" y="177427"/>
                </a:cubicBezTo>
                <a:cubicBezTo>
                  <a:pt x="6135150" y="174549"/>
                  <a:pt x="6138432" y="173111"/>
                  <a:pt x="6144996" y="173111"/>
                </a:cubicBezTo>
                <a:lnTo>
                  <a:pt x="6153628" y="165558"/>
                </a:lnTo>
                <a:lnTo>
                  <a:pt x="6159158" y="160298"/>
                </a:lnTo>
                <a:lnTo>
                  <a:pt x="6162395" y="162456"/>
                </a:lnTo>
                <a:lnTo>
                  <a:pt x="6164553" y="162456"/>
                </a:lnTo>
                <a:cubicBezTo>
                  <a:pt x="6166081" y="162456"/>
                  <a:pt x="6166845" y="161377"/>
                  <a:pt x="6166845" y="159219"/>
                </a:cubicBezTo>
                <a:lnTo>
                  <a:pt x="6165766" y="158140"/>
                </a:lnTo>
                <a:lnTo>
                  <a:pt x="6165766" y="157061"/>
                </a:lnTo>
                <a:cubicBezTo>
                  <a:pt x="6171341" y="148428"/>
                  <a:pt x="6176781" y="144112"/>
                  <a:pt x="6182086" y="144112"/>
                </a:cubicBezTo>
                <a:lnTo>
                  <a:pt x="6182086" y="143033"/>
                </a:lnTo>
                <a:lnTo>
                  <a:pt x="6179928" y="139796"/>
                </a:lnTo>
                <a:cubicBezTo>
                  <a:pt x="6191438" y="122622"/>
                  <a:pt x="6199441" y="114035"/>
                  <a:pt x="6203936" y="114035"/>
                </a:cubicBezTo>
                <a:cubicBezTo>
                  <a:pt x="6207623" y="114035"/>
                  <a:pt x="6209466" y="113316"/>
                  <a:pt x="6209466" y="111877"/>
                </a:cubicBezTo>
                <a:lnTo>
                  <a:pt x="6208387" y="110798"/>
                </a:lnTo>
                <a:lnTo>
                  <a:pt x="6208387" y="109719"/>
                </a:lnTo>
                <a:lnTo>
                  <a:pt x="6209466" y="105538"/>
                </a:lnTo>
                <a:lnTo>
                  <a:pt x="6210545" y="105538"/>
                </a:lnTo>
                <a:cubicBezTo>
                  <a:pt x="6210545" y="107606"/>
                  <a:pt x="6213108" y="109719"/>
                  <a:pt x="6218233" y="111877"/>
                </a:cubicBezTo>
                <a:lnTo>
                  <a:pt x="6218233" y="109719"/>
                </a:lnTo>
                <a:lnTo>
                  <a:pt x="6219312" y="109719"/>
                </a:lnTo>
                <a:cubicBezTo>
                  <a:pt x="6220751" y="109719"/>
                  <a:pt x="6221470" y="111158"/>
                  <a:pt x="6221470" y="114035"/>
                </a:cubicBezTo>
                <a:lnTo>
                  <a:pt x="6226865" y="114035"/>
                </a:lnTo>
                <a:lnTo>
                  <a:pt x="6226865" y="112956"/>
                </a:lnTo>
                <a:lnTo>
                  <a:pt x="6224707" y="109719"/>
                </a:lnTo>
                <a:lnTo>
                  <a:pt x="6224707" y="108640"/>
                </a:lnTo>
                <a:lnTo>
                  <a:pt x="6226865" y="106617"/>
                </a:lnTo>
                <a:lnTo>
                  <a:pt x="6233474" y="108640"/>
                </a:lnTo>
                <a:lnTo>
                  <a:pt x="6230237" y="105538"/>
                </a:lnTo>
                <a:lnTo>
                  <a:pt x="6215940" y="108640"/>
                </a:lnTo>
                <a:lnTo>
                  <a:pt x="6208387" y="102301"/>
                </a:lnTo>
                <a:cubicBezTo>
                  <a:pt x="6216390" y="89532"/>
                  <a:pt x="6220391" y="81305"/>
                  <a:pt x="6220391" y="77618"/>
                </a:cubicBezTo>
                <a:lnTo>
                  <a:pt x="6219312" y="77618"/>
                </a:lnTo>
                <a:lnTo>
                  <a:pt x="6212703" y="76539"/>
                </a:lnTo>
                <a:lnTo>
                  <a:pt x="6186537" y="76539"/>
                </a:lnTo>
                <a:lnTo>
                  <a:pt x="6177770" y="74381"/>
                </a:lnTo>
                <a:lnTo>
                  <a:pt x="6162395" y="79641"/>
                </a:lnTo>
                <a:lnTo>
                  <a:pt x="6153628" y="77618"/>
                </a:lnTo>
                <a:lnTo>
                  <a:pt x="6149312" y="78562"/>
                </a:lnTo>
                <a:lnTo>
                  <a:pt x="6138387" y="66828"/>
                </a:lnTo>
                <a:lnTo>
                  <a:pt x="6139466" y="65749"/>
                </a:lnTo>
                <a:lnTo>
                  <a:pt x="6143917" y="67907"/>
                </a:lnTo>
                <a:lnTo>
                  <a:pt x="6143917" y="56038"/>
                </a:lnTo>
                <a:cubicBezTo>
                  <a:pt x="6146794" y="46777"/>
                  <a:pt x="6148233" y="39628"/>
                  <a:pt x="6148233" y="34593"/>
                </a:cubicBezTo>
                <a:cubicBezTo>
                  <a:pt x="6146794" y="34593"/>
                  <a:pt x="6145355" y="28883"/>
                  <a:pt x="6143917" y="17464"/>
                </a:cubicBezTo>
                <a:lnTo>
                  <a:pt x="6143917" y="10990"/>
                </a:lnTo>
                <a:close/>
                <a:moveTo>
                  <a:pt x="2065110" y="3701"/>
                </a:moveTo>
                <a:cubicBezTo>
                  <a:pt x="2070858" y="3701"/>
                  <a:pt x="2073733" y="4406"/>
                  <a:pt x="2073733" y="5816"/>
                </a:cubicBezTo>
                <a:lnTo>
                  <a:pt x="2076868" y="3701"/>
                </a:lnTo>
                <a:cubicBezTo>
                  <a:pt x="2092130" y="3701"/>
                  <a:pt x="2101897" y="6169"/>
                  <a:pt x="2106169" y="11106"/>
                </a:cubicBezTo>
                <a:lnTo>
                  <a:pt x="2110197" y="7932"/>
                </a:lnTo>
                <a:cubicBezTo>
                  <a:pt x="2116139" y="8574"/>
                  <a:pt x="2121528" y="11588"/>
                  <a:pt x="2126364" y="16973"/>
                </a:cubicBezTo>
                <a:lnTo>
                  <a:pt x="2126364" y="20021"/>
                </a:lnTo>
                <a:cubicBezTo>
                  <a:pt x="2126364" y="25345"/>
                  <a:pt x="2125657" y="28008"/>
                  <a:pt x="2124247" y="28008"/>
                </a:cubicBezTo>
                <a:cubicBezTo>
                  <a:pt x="2125657" y="26916"/>
                  <a:pt x="2126364" y="29394"/>
                  <a:pt x="2126364" y="35443"/>
                </a:cubicBezTo>
                <a:lnTo>
                  <a:pt x="2141137" y="45375"/>
                </a:lnTo>
                <a:lnTo>
                  <a:pt x="2143159" y="47396"/>
                </a:lnTo>
                <a:cubicBezTo>
                  <a:pt x="2143159" y="50445"/>
                  <a:pt x="2143691" y="51969"/>
                  <a:pt x="2144754" y="51969"/>
                </a:cubicBezTo>
                <a:lnTo>
                  <a:pt x="2148847" y="53027"/>
                </a:lnTo>
                <a:lnTo>
                  <a:pt x="2165547" y="50911"/>
                </a:lnTo>
                <a:cubicBezTo>
                  <a:pt x="2168223" y="53978"/>
                  <a:pt x="2170229" y="56706"/>
                  <a:pt x="2171567" y="59095"/>
                </a:cubicBezTo>
                <a:lnTo>
                  <a:pt x="2171997" y="60415"/>
                </a:lnTo>
                <a:lnTo>
                  <a:pt x="2172694" y="57752"/>
                </a:lnTo>
                <a:cubicBezTo>
                  <a:pt x="2173399" y="53677"/>
                  <a:pt x="2173965" y="48757"/>
                  <a:pt x="2174392" y="42991"/>
                </a:cubicBezTo>
                <a:cubicBezTo>
                  <a:pt x="2174392" y="42481"/>
                  <a:pt x="2171923" y="39758"/>
                  <a:pt x="2166985" y="34821"/>
                </a:cubicBezTo>
                <a:lnTo>
                  <a:pt x="2166985" y="30600"/>
                </a:lnTo>
                <a:cubicBezTo>
                  <a:pt x="2166985" y="24493"/>
                  <a:pt x="2174693" y="21125"/>
                  <a:pt x="2190107" y="20497"/>
                </a:cubicBezTo>
                <a:lnTo>
                  <a:pt x="2192046" y="23671"/>
                </a:lnTo>
                <a:lnTo>
                  <a:pt x="2197008" y="22613"/>
                </a:lnTo>
                <a:lnTo>
                  <a:pt x="2201875" y="28429"/>
                </a:lnTo>
                <a:lnTo>
                  <a:pt x="2200947" y="26844"/>
                </a:lnTo>
                <a:lnTo>
                  <a:pt x="2203142" y="25786"/>
                </a:lnTo>
                <a:lnTo>
                  <a:pt x="2205995" y="25786"/>
                </a:lnTo>
                <a:cubicBezTo>
                  <a:pt x="2209205" y="27276"/>
                  <a:pt x="2211613" y="28539"/>
                  <a:pt x="2213219" y="29575"/>
                </a:cubicBezTo>
                <a:lnTo>
                  <a:pt x="2214015" y="30377"/>
                </a:lnTo>
                <a:lnTo>
                  <a:pt x="2220785" y="33643"/>
                </a:lnTo>
                <a:lnTo>
                  <a:pt x="2220785" y="36760"/>
                </a:lnTo>
                <a:lnTo>
                  <a:pt x="2219859" y="36836"/>
                </a:lnTo>
                <a:lnTo>
                  <a:pt x="2220785" y="36912"/>
                </a:lnTo>
                <a:lnTo>
                  <a:pt x="2220785" y="41023"/>
                </a:lnTo>
                <a:lnTo>
                  <a:pt x="2215627" y="45584"/>
                </a:lnTo>
                <a:lnTo>
                  <a:pt x="2219859" y="50755"/>
                </a:lnTo>
                <a:lnTo>
                  <a:pt x="2219859" y="66032"/>
                </a:lnTo>
                <a:lnTo>
                  <a:pt x="2217742" y="69014"/>
                </a:lnTo>
                <a:lnTo>
                  <a:pt x="2218801" y="74812"/>
                </a:lnTo>
                <a:lnTo>
                  <a:pt x="2216685" y="81003"/>
                </a:lnTo>
                <a:lnTo>
                  <a:pt x="2218801" y="87144"/>
                </a:lnTo>
                <a:cubicBezTo>
                  <a:pt x="2216566" y="102992"/>
                  <a:pt x="2214803" y="111482"/>
                  <a:pt x="2213512" y="112613"/>
                </a:cubicBezTo>
                <a:lnTo>
                  <a:pt x="2213512" y="113818"/>
                </a:lnTo>
                <a:cubicBezTo>
                  <a:pt x="2217514" y="119559"/>
                  <a:pt x="2219629" y="125002"/>
                  <a:pt x="2219859" y="130146"/>
                </a:cubicBezTo>
                <a:lnTo>
                  <a:pt x="2219859" y="137443"/>
                </a:lnTo>
                <a:lnTo>
                  <a:pt x="2217742" y="140618"/>
                </a:lnTo>
                <a:lnTo>
                  <a:pt x="2217742" y="142250"/>
                </a:lnTo>
                <a:lnTo>
                  <a:pt x="2219859" y="146209"/>
                </a:lnTo>
                <a:lnTo>
                  <a:pt x="2212853" y="155090"/>
                </a:lnTo>
                <a:lnTo>
                  <a:pt x="2208224" y="154364"/>
                </a:lnTo>
                <a:lnTo>
                  <a:pt x="2208224" y="154508"/>
                </a:lnTo>
                <a:cubicBezTo>
                  <a:pt x="2208224" y="154334"/>
                  <a:pt x="2210518" y="155066"/>
                  <a:pt x="2215107" y="156704"/>
                </a:cubicBezTo>
                <a:lnTo>
                  <a:pt x="2218801" y="169220"/>
                </a:lnTo>
                <a:lnTo>
                  <a:pt x="2216685" y="175891"/>
                </a:lnTo>
                <a:lnTo>
                  <a:pt x="2216685" y="176013"/>
                </a:lnTo>
                <a:cubicBezTo>
                  <a:pt x="2218801" y="176013"/>
                  <a:pt x="2219859" y="178237"/>
                  <a:pt x="2219859" y="182685"/>
                </a:cubicBezTo>
                <a:lnTo>
                  <a:pt x="2206730" y="198202"/>
                </a:lnTo>
                <a:lnTo>
                  <a:pt x="2201151" y="198202"/>
                </a:lnTo>
                <a:cubicBezTo>
                  <a:pt x="2195245" y="193265"/>
                  <a:pt x="2188475" y="190796"/>
                  <a:pt x="2180840" y="190796"/>
                </a:cubicBezTo>
                <a:lnTo>
                  <a:pt x="2175620" y="189450"/>
                </a:lnTo>
                <a:lnTo>
                  <a:pt x="2173334" y="187163"/>
                </a:lnTo>
                <a:lnTo>
                  <a:pt x="2173334" y="183787"/>
                </a:lnTo>
                <a:lnTo>
                  <a:pt x="2174392" y="183888"/>
                </a:lnTo>
                <a:lnTo>
                  <a:pt x="2172275" y="182931"/>
                </a:lnTo>
                <a:lnTo>
                  <a:pt x="2172275" y="171810"/>
                </a:lnTo>
                <a:lnTo>
                  <a:pt x="2170160" y="163347"/>
                </a:lnTo>
                <a:lnTo>
                  <a:pt x="2170160" y="152313"/>
                </a:lnTo>
                <a:lnTo>
                  <a:pt x="2173334" y="149385"/>
                </a:lnTo>
                <a:lnTo>
                  <a:pt x="2172275" y="145063"/>
                </a:lnTo>
                <a:lnTo>
                  <a:pt x="2173334" y="137666"/>
                </a:lnTo>
                <a:lnTo>
                  <a:pt x="2171217" y="135613"/>
                </a:lnTo>
                <a:lnTo>
                  <a:pt x="2172275" y="122214"/>
                </a:lnTo>
                <a:lnTo>
                  <a:pt x="2171217" y="115474"/>
                </a:lnTo>
                <a:lnTo>
                  <a:pt x="2172275" y="112149"/>
                </a:lnTo>
                <a:lnTo>
                  <a:pt x="2171217" y="101205"/>
                </a:lnTo>
                <a:lnTo>
                  <a:pt x="2171217" y="98837"/>
                </a:lnTo>
                <a:cubicBezTo>
                  <a:pt x="2171217" y="92916"/>
                  <a:pt x="2175116" y="89266"/>
                  <a:pt x="2182912" y="87886"/>
                </a:cubicBezTo>
                <a:lnTo>
                  <a:pt x="2185895" y="87911"/>
                </a:lnTo>
                <a:cubicBezTo>
                  <a:pt x="2184320" y="87911"/>
                  <a:pt x="2183027" y="87030"/>
                  <a:pt x="2182018" y="85267"/>
                </a:cubicBezTo>
                <a:lnTo>
                  <a:pt x="2179895" y="77515"/>
                </a:lnTo>
                <a:lnTo>
                  <a:pt x="2175714" y="78390"/>
                </a:lnTo>
                <a:lnTo>
                  <a:pt x="2171553" y="70188"/>
                </a:lnTo>
                <a:lnTo>
                  <a:pt x="2168283" y="75212"/>
                </a:lnTo>
                <a:lnTo>
                  <a:pt x="2169336" y="79834"/>
                </a:lnTo>
                <a:lnTo>
                  <a:pt x="2168283" y="90103"/>
                </a:lnTo>
                <a:lnTo>
                  <a:pt x="2169341" y="94057"/>
                </a:lnTo>
                <a:lnTo>
                  <a:pt x="2156779" y="111213"/>
                </a:lnTo>
                <a:lnTo>
                  <a:pt x="2156779" y="111759"/>
                </a:lnTo>
                <a:cubicBezTo>
                  <a:pt x="2162334" y="114051"/>
                  <a:pt x="2165110" y="118162"/>
                  <a:pt x="2165110" y="124094"/>
                </a:cubicBezTo>
                <a:cubicBezTo>
                  <a:pt x="2165110" y="128841"/>
                  <a:pt x="2162042" y="133223"/>
                  <a:pt x="2155908" y="137238"/>
                </a:cubicBezTo>
                <a:lnTo>
                  <a:pt x="2151920" y="137238"/>
                </a:lnTo>
                <a:lnTo>
                  <a:pt x="2148143" y="134064"/>
                </a:lnTo>
                <a:lnTo>
                  <a:pt x="2148316" y="134347"/>
                </a:lnTo>
                <a:lnTo>
                  <a:pt x="2148316" y="137714"/>
                </a:lnTo>
                <a:cubicBezTo>
                  <a:pt x="2148316" y="137775"/>
                  <a:pt x="2150006" y="138058"/>
                  <a:pt x="2153386" y="138564"/>
                </a:cubicBezTo>
                <a:lnTo>
                  <a:pt x="2155722" y="166447"/>
                </a:lnTo>
                <a:lnTo>
                  <a:pt x="2153606" y="171526"/>
                </a:lnTo>
                <a:lnTo>
                  <a:pt x="2155047" y="177637"/>
                </a:lnTo>
                <a:lnTo>
                  <a:pt x="2155269" y="177071"/>
                </a:lnTo>
                <a:lnTo>
                  <a:pt x="2158180" y="177071"/>
                </a:lnTo>
                <a:cubicBezTo>
                  <a:pt x="2160532" y="177071"/>
                  <a:pt x="2162535" y="179248"/>
                  <a:pt x="2164185" y="183604"/>
                </a:cubicBezTo>
                <a:lnTo>
                  <a:pt x="2163128" y="191391"/>
                </a:lnTo>
                <a:cubicBezTo>
                  <a:pt x="2163128" y="194840"/>
                  <a:pt x="2166609" y="200047"/>
                  <a:pt x="2173573" y="207011"/>
                </a:cubicBezTo>
                <a:lnTo>
                  <a:pt x="2173573" y="220629"/>
                </a:lnTo>
                <a:cubicBezTo>
                  <a:pt x="2173573" y="238582"/>
                  <a:pt x="2166988" y="250681"/>
                  <a:pt x="2153811" y="256928"/>
                </a:cubicBezTo>
                <a:lnTo>
                  <a:pt x="2136228" y="262207"/>
                </a:lnTo>
                <a:lnTo>
                  <a:pt x="2117125" y="257975"/>
                </a:lnTo>
                <a:lnTo>
                  <a:pt x="2096151" y="262207"/>
                </a:lnTo>
                <a:lnTo>
                  <a:pt x="2091043" y="261149"/>
                </a:lnTo>
                <a:lnTo>
                  <a:pt x="2080387" y="264322"/>
                </a:lnTo>
                <a:lnTo>
                  <a:pt x="2054801" y="255682"/>
                </a:lnTo>
                <a:cubicBezTo>
                  <a:pt x="2044163" y="245715"/>
                  <a:pt x="2038844" y="236922"/>
                  <a:pt x="2038844" y="229303"/>
                </a:cubicBezTo>
                <a:lnTo>
                  <a:pt x="2037786" y="213367"/>
                </a:lnTo>
                <a:lnTo>
                  <a:pt x="2039902" y="185060"/>
                </a:lnTo>
                <a:lnTo>
                  <a:pt x="2038844" y="174546"/>
                </a:lnTo>
                <a:lnTo>
                  <a:pt x="2039795" y="173462"/>
                </a:lnTo>
                <a:lnTo>
                  <a:pt x="2038844" y="169339"/>
                </a:lnTo>
                <a:lnTo>
                  <a:pt x="2039902" y="164854"/>
                </a:lnTo>
                <a:lnTo>
                  <a:pt x="2037786" y="162888"/>
                </a:lnTo>
                <a:lnTo>
                  <a:pt x="2039902" y="149581"/>
                </a:lnTo>
                <a:cubicBezTo>
                  <a:pt x="2037786" y="145274"/>
                  <a:pt x="2036729" y="139555"/>
                  <a:pt x="2036729" y="132425"/>
                </a:cubicBezTo>
                <a:lnTo>
                  <a:pt x="2036729" y="123036"/>
                </a:lnTo>
                <a:cubicBezTo>
                  <a:pt x="2036729" y="115930"/>
                  <a:pt x="2038138" y="109423"/>
                  <a:pt x="2040960" y="103517"/>
                </a:cubicBezTo>
                <a:lnTo>
                  <a:pt x="2040960" y="101669"/>
                </a:lnTo>
                <a:lnTo>
                  <a:pt x="2039070" y="97468"/>
                </a:lnTo>
                <a:lnTo>
                  <a:pt x="2033674" y="100476"/>
                </a:lnTo>
                <a:cubicBezTo>
                  <a:pt x="2025220" y="99594"/>
                  <a:pt x="2020993" y="97637"/>
                  <a:pt x="2020993" y="94605"/>
                </a:cubicBezTo>
                <a:lnTo>
                  <a:pt x="2020993" y="92520"/>
                </a:lnTo>
                <a:cubicBezTo>
                  <a:pt x="2028128" y="84643"/>
                  <a:pt x="2037984" y="71478"/>
                  <a:pt x="2050561" y="53027"/>
                </a:cubicBezTo>
                <a:lnTo>
                  <a:pt x="2050812" y="53027"/>
                </a:lnTo>
                <a:lnTo>
                  <a:pt x="2049292" y="49782"/>
                </a:lnTo>
                <a:lnTo>
                  <a:pt x="2056697" y="26170"/>
                </a:lnTo>
                <a:lnTo>
                  <a:pt x="2055640" y="16358"/>
                </a:lnTo>
                <a:cubicBezTo>
                  <a:pt x="2058462" y="14869"/>
                  <a:pt x="2059872" y="13481"/>
                  <a:pt x="2059872" y="12194"/>
                </a:cubicBezTo>
                <a:lnTo>
                  <a:pt x="2058814" y="7159"/>
                </a:lnTo>
                <a:close/>
                <a:moveTo>
                  <a:pt x="9172895" y="1588"/>
                </a:moveTo>
                <a:lnTo>
                  <a:pt x="9176726" y="1588"/>
                </a:lnTo>
                <a:cubicBezTo>
                  <a:pt x="9180781" y="4409"/>
                  <a:pt x="9183909" y="5820"/>
                  <a:pt x="9186112" y="5820"/>
                </a:cubicBezTo>
                <a:lnTo>
                  <a:pt x="9193634" y="4762"/>
                </a:lnTo>
                <a:cubicBezTo>
                  <a:pt x="9193634" y="6425"/>
                  <a:pt x="9194138" y="7483"/>
                  <a:pt x="9195147" y="7935"/>
                </a:cubicBezTo>
                <a:lnTo>
                  <a:pt x="9207810" y="4762"/>
                </a:lnTo>
                <a:lnTo>
                  <a:pt x="9221561" y="7935"/>
                </a:lnTo>
                <a:lnTo>
                  <a:pt x="9225509" y="6878"/>
                </a:lnTo>
                <a:lnTo>
                  <a:pt x="9228227" y="6878"/>
                </a:lnTo>
                <a:lnTo>
                  <a:pt x="9231985" y="10635"/>
                </a:lnTo>
                <a:lnTo>
                  <a:pt x="9231985" y="19655"/>
                </a:lnTo>
                <a:lnTo>
                  <a:pt x="9219272" y="27653"/>
                </a:lnTo>
                <a:lnTo>
                  <a:pt x="9224446" y="41383"/>
                </a:lnTo>
                <a:lnTo>
                  <a:pt x="9222331" y="51424"/>
                </a:lnTo>
                <a:lnTo>
                  <a:pt x="9223389" y="52293"/>
                </a:lnTo>
                <a:lnTo>
                  <a:pt x="9223389" y="55009"/>
                </a:lnTo>
                <a:lnTo>
                  <a:pt x="9220257" y="58016"/>
                </a:lnTo>
                <a:lnTo>
                  <a:pt x="9232777" y="56999"/>
                </a:lnTo>
                <a:lnTo>
                  <a:pt x="9237622" y="59114"/>
                </a:lnTo>
                <a:lnTo>
                  <a:pt x="9242457" y="57186"/>
                </a:lnTo>
                <a:lnTo>
                  <a:pt x="9240208" y="51599"/>
                </a:lnTo>
                <a:lnTo>
                  <a:pt x="9245630" y="45920"/>
                </a:lnTo>
                <a:lnTo>
                  <a:pt x="9242457" y="24306"/>
                </a:lnTo>
                <a:cubicBezTo>
                  <a:pt x="9244315" y="18560"/>
                  <a:pt x="9247512" y="14205"/>
                  <a:pt x="9252045" y="11242"/>
                </a:cubicBezTo>
                <a:lnTo>
                  <a:pt x="9257103" y="12300"/>
                </a:lnTo>
                <a:lnTo>
                  <a:pt x="9297473" y="8998"/>
                </a:lnTo>
                <a:cubicBezTo>
                  <a:pt x="9301729" y="9728"/>
                  <a:pt x="9305819" y="14641"/>
                  <a:pt x="9309743" y="23735"/>
                </a:cubicBezTo>
                <a:lnTo>
                  <a:pt x="9300088" y="38068"/>
                </a:lnTo>
                <a:lnTo>
                  <a:pt x="9301113" y="47787"/>
                </a:lnTo>
                <a:lnTo>
                  <a:pt x="9299956" y="74699"/>
                </a:lnTo>
                <a:cubicBezTo>
                  <a:pt x="9295019" y="75835"/>
                  <a:pt x="9291316" y="76750"/>
                  <a:pt x="9288847" y="77445"/>
                </a:cubicBezTo>
                <a:lnTo>
                  <a:pt x="9286952" y="78044"/>
                </a:lnTo>
                <a:lnTo>
                  <a:pt x="9289819" y="79336"/>
                </a:lnTo>
                <a:cubicBezTo>
                  <a:pt x="9291493" y="80740"/>
                  <a:pt x="9293282" y="82846"/>
                  <a:pt x="9295187" y="85653"/>
                </a:cubicBezTo>
                <a:cubicBezTo>
                  <a:pt x="9303151" y="93785"/>
                  <a:pt x="9311141" y="99277"/>
                  <a:pt x="9319156" y="102127"/>
                </a:cubicBezTo>
                <a:cubicBezTo>
                  <a:pt x="9324959" y="108947"/>
                  <a:pt x="9327860" y="114484"/>
                  <a:pt x="9327860" y="118738"/>
                </a:cubicBezTo>
                <a:lnTo>
                  <a:pt x="9312988" y="127324"/>
                </a:lnTo>
                <a:lnTo>
                  <a:pt x="9305389" y="127324"/>
                </a:lnTo>
                <a:lnTo>
                  <a:pt x="9299747" y="126266"/>
                </a:lnTo>
                <a:cubicBezTo>
                  <a:pt x="9290494" y="130744"/>
                  <a:pt x="9285274" y="133326"/>
                  <a:pt x="9284087" y="134011"/>
                </a:cubicBezTo>
                <a:cubicBezTo>
                  <a:pt x="9291280" y="139850"/>
                  <a:pt x="9300983" y="146026"/>
                  <a:pt x="9313195" y="152540"/>
                </a:cubicBezTo>
                <a:lnTo>
                  <a:pt x="9318206" y="161309"/>
                </a:lnTo>
                <a:lnTo>
                  <a:pt x="9318206" y="165439"/>
                </a:lnTo>
                <a:cubicBezTo>
                  <a:pt x="9309554" y="172031"/>
                  <a:pt x="9303629" y="175328"/>
                  <a:pt x="9300430" y="175328"/>
                </a:cubicBezTo>
                <a:lnTo>
                  <a:pt x="9291513" y="175328"/>
                </a:lnTo>
                <a:lnTo>
                  <a:pt x="9269162" y="170038"/>
                </a:lnTo>
                <a:cubicBezTo>
                  <a:pt x="9259617" y="170038"/>
                  <a:pt x="9252950" y="171448"/>
                  <a:pt x="9249162" y="174270"/>
                </a:cubicBezTo>
                <a:lnTo>
                  <a:pt x="9227620" y="172153"/>
                </a:lnTo>
                <a:lnTo>
                  <a:pt x="9227620" y="171757"/>
                </a:lnTo>
                <a:cubicBezTo>
                  <a:pt x="9224799" y="174050"/>
                  <a:pt x="9223389" y="175400"/>
                  <a:pt x="9223389" y="175806"/>
                </a:cubicBezTo>
                <a:lnTo>
                  <a:pt x="9225504" y="178014"/>
                </a:lnTo>
                <a:lnTo>
                  <a:pt x="9224436" y="188632"/>
                </a:lnTo>
                <a:lnTo>
                  <a:pt x="9225504" y="199152"/>
                </a:lnTo>
                <a:lnTo>
                  <a:pt x="9224446" y="200185"/>
                </a:lnTo>
                <a:lnTo>
                  <a:pt x="9228678" y="232745"/>
                </a:lnTo>
                <a:cubicBezTo>
                  <a:pt x="9223203" y="243282"/>
                  <a:pt x="9214220" y="250767"/>
                  <a:pt x="9201728" y="255201"/>
                </a:cubicBezTo>
                <a:lnTo>
                  <a:pt x="9201404" y="254143"/>
                </a:lnTo>
                <a:cubicBezTo>
                  <a:pt x="9192983" y="263528"/>
                  <a:pt x="9184161" y="268510"/>
                  <a:pt x="9174939" y="269087"/>
                </a:cubicBezTo>
                <a:lnTo>
                  <a:pt x="9172865" y="269087"/>
                </a:lnTo>
                <a:cubicBezTo>
                  <a:pt x="9159574" y="260648"/>
                  <a:pt x="9152929" y="251497"/>
                  <a:pt x="9152929" y="241636"/>
                </a:cubicBezTo>
                <a:lnTo>
                  <a:pt x="9153987" y="238561"/>
                </a:lnTo>
                <a:cubicBezTo>
                  <a:pt x="9139087" y="235106"/>
                  <a:pt x="9131637" y="231415"/>
                  <a:pt x="9131637" y="227486"/>
                </a:cubicBezTo>
                <a:lnTo>
                  <a:pt x="9131127" y="225446"/>
                </a:lnTo>
                <a:cubicBezTo>
                  <a:pt x="9127993" y="225446"/>
                  <a:pt x="9121159" y="230883"/>
                  <a:pt x="9110624" y="241756"/>
                </a:cubicBezTo>
                <a:cubicBezTo>
                  <a:pt x="9099932" y="251425"/>
                  <a:pt x="9092188" y="256259"/>
                  <a:pt x="9087390" y="256259"/>
                </a:cubicBezTo>
                <a:lnTo>
                  <a:pt x="9078804" y="256259"/>
                </a:lnTo>
                <a:lnTo>
                  <a:pt x="9074113" y="251026"/>
                </a:lnTo>
                <a:lnTo>
                  <a:pt x="9078448" y="240053"/>
                </a:lnTo>
                <a:lnTo>
                  <a:pt x="9080876" y="227752"/>
                </a:lnTo>
                <a:cubicBezTo>
                  <a:pt x="9083642" y="227383"/>
                  <a:pt x="9086859" y="221393"/>
                  <a:pt x="9090526" y="209784"/>
                </a:cubicBezTo>
                <a:lnTo>
                  <a:pt x="9094346" y="208859"/>
                </a:lnTo>
                <a:lnTo>
                  <a:pt x="9094346" y="208821"/>
                </a:lnTo>
                <a:lnTo>
                  <a:pt x="9089982" y="203531"/>
                </a:lnTo>
                <a:lnTo>
                  <a:pt x="9089982" y="200781"/>
                </a:lnTo>
                <a:lnTo>
                  <a:pt x="9096462" y="187951"/>
                </a:lnTo>
                <a:lnTo>
                  <a:pt x="9098399" y="174901"/>
                </a:lnTo>
                <a:lnTo>
                  <a:pt x="9091350" y="177443"/>
                </a:lnTo>
                <a:cubicBezTo>
                  <a:pt x="9080564" y="171811"/>
                  <a:pt x="9075171" y="165095"/>
                  <a:pt x="9075171" y="157296"/>
                </a:cubicBezTo>
                <a:cubicBezTo>
                  <a:pt x="9079595" y="154347"/>
                  <a:pt x="9083774" y="152873"/>
                  <a:pt x="9087708" y="152873"/>
                </a:cubicBezTo>
                <a:lnTo>
                  <a:pt x="9105811" y="158163"/>
                </a:lnTo>
                <a:lnTo>
                  <a:pt x="9131732" y="156047"/>
                </a:lnTo>
                <a:lnTo>
                  <a:pt x="9136501" y="159220"/>
                </a:lnTo>
                <a:cubicBezTo>
                  <a:pt x="9142183" y="155694"/>
                  <a:pt x="9146750" y="153931"/>
                  <a:pt x="9150204" y="153931"/>
                </a:cubicBezTo>
                <a:lnTo>
                  <a:pt x="9160712" y="153931"/>
                </a:lnTo>
                <a:lnTo>
                  <a:pt x="9163885" y="156047"/>
                </a:lnTo>
                <a:lnTo>
                  <a:pt x="9174597" y="156047"/>
                </a:lnTo>
                <a:lnTo>
                  <a:pt x="9174220" y="158163"/>
                </a:lnTo>
                <a:cubicBezTo>
                  <a:pt x="9174220" y="155341"/>
                  <a:pt x="9178528" y="153931"/>
                  <a:pt x="9187145" y="153931"/>
                </a:cubicBezTo>
                <a:lnTo>
                  <a:pt x="9187627" y="154895"/>
                </a:lnTo>
                <a:lnTo>
                  <a:pt x="9191450" y="153931"/>
                </a:lnTo>
                <a:lnTo>
                  <a:pt x="9197798" y="157105"/>
                </a:lnTo>
                <a:lnTo>
                  <a:pt x="9204654" y="157105"/>
                </a:lnTo>
                <a:lnTo>
                  <a:pt x="9207469" y="158163"/>
                </a:lnTo>
                <a:cubicBezTo>
                  <a:pt x="9207625" y="155341"/>
                  <a:pt x="9210268" y="153931"/>
                  <a:pt x="9215399" y="153931"/>
                </a:cubicBezTo>
                <a:lnTo>
                  <a:pt x="9216411" y="154943"/>
                </a:lnTo>
                <a:lnTo>
                  <a:pt x="9222942" y="153931"/>
                </a:lnTo>
                <a:lnTo>
                  <a:pt x="9230672" y="157105"/>
                </a:lnTo>
                <a:lnTo>
                  <a:pt x="9258151" y="157105"/>
                </a:lnTo>
                <a:cubicBezTo>
                  <a:pt x="9267523" y="151063"/>
                  <a:pt x="9272209" y="145993"/>
                  <a:pt x="9272209" y="141895"/>
                </a:cubicBezTo>
                <a:lnTo>
                  <a:pt x="9269491" y="141211"/>
                </a:lnTo>
                <a:lnTo>
                  <a:pt x="9264308" y="146500"/>
                </a:lnTo>
                <a:lnTo>
                  <a:pt x="9262081" y="146500"/>
                </a:lnTo>
                <a:cubicBezTo>
                  <a:pt x="9259885" y="146500"/>
                  <a:pt x="9257658" y="144031"/>
                  <a:pt x="9255400" y="139094"/>
                </a:cubicBezTo>
                <a:lnTo>
                  <a:pt x="9253763" y="140152"/>
                </a:lnTo>
                <a:lnTo>
                  <a:pt x="9244113" y="138036"/>
                </a:lnTo>
                <a:lnTo>
                  <a:pt x="9238122" y="140152"/>
                </a:lnTo>
                <a:lnTo>
                  <a:pt x="9232499" y="140152"/>
                </a:lnTo>
                <a:lnTo>
                  <a:pt x="9229325" y="138036"/>
                </a:lnTo>
                <a:lnTo>
                  <a:pt x="9229112" y="138036"/>
                </a:lnTo>
                <a:cubicBezTo>
                  <a:pt x="9226380" y="140152"/>
                  <a:pt x="9222822" y="141211"/>
                  <a:pt x="9218440" y="141211"/>
                </a:cubicBezTo>
                <a:lnTo>
                  <a:pt x="9214931" y="141211"/>
                </a:lnTo>
                <a:lnTo>
                  <a:pt x="9204679" y="139094"/>
                </a:lnTo>
                <a:lnTo>
                  <a:pt x="9187990" y="143326"/>
                </a:lnTo>
                <a:lnTo>
                  <a:pt x="9179691" y="143326"/>
                </a:lnTo>
                <a:cubicBezTo>
                  <a:pt x="9171018" y="141398"/>
                  <a:pt x="9166682" y="139283"/>
                  <a:pt x="9166682" y="136979"/>
                </a:cubicBezTo>
                <a:lnTo>
                  <a:pt x="9167122" y="139094"/>
                </a:lnTo>
                <a:lnTo>
                  <a:pt x="9163967" y="139094"/>
                </a:lnTo>
                <a:lnTo>
                  <a:pt x="9159341" y="134468"/>
                </a:lnTo>
                <a:lnTo>
                  <a:pt x="9157368" y="138155"/>
                </a:lnTo>
                <a:cubicBezTo>
                  <a:pt x="9155230" y="139487"/>
                  <a:pt x="9152023" y="140152"/>
                  <a:pt x="9147747" y="140152"/>
                </a:cubicBezTo>
                <a:cubicBezTo>
                  <a:pt x="9147747" y="141594"/>
                  <a:pt x="9138784" y="143004"/>
                  <a:pt x="9120860" y="144384"/>
                </a:cubicBezTo>
                <a:lnTo>
                  <a:pt x="9115740" y="133275"/>
                </a:lnTo>
                <a:lnTo>
                  <a:pt x="9102818" y="144746"/>
                </a:lnTo>
                <a:cubicBezTo>
                  <a:pt x="9099228" y="147413"/>
                  <a:pt x="9096554" y="148746"/>
                  <a:pt x="9094795" y="148746"/>
                </a:cubicBezTo>
                <a:lnTo>
                  <a:pt x="9093737" y="148746"/>
                </a:lnTo>
                <a:cubicBezTo>
                  <a:pt x="9083988" y="148746"/>
                  <a:pt x="9074934" y="143190"/>
                  <a:pt x="9066575" y="132079"/>
                </a:cubicBezTo>
                <a:cubicBezTo>
                  <a:pt x="9066575" y="127390"/>
                  <a:pt x="9065869" y="124164"/>
                  <a:pt x="9064459" y="122401"/>
                </a:cubicBezTo>
                <a:cubicBezTo>
                  <a:pt x="9064459" y="119012"/>
                  <a:pt x="9069440" y="114321"/>
                  <a:pt x="9079403" y="108325"/>
                </a:cubicBezTo>
                <a:cubicBezTo>
                  <a:pt x="9079403" y="105124"/>
                  <a:pt x="9085976" y="101346"/>
                  <a:pt x="9099122" y="96994"/>
                </a:cubicBezTo>
                <a:lnTo>
                  <a:pt x="9102273" y="87441"/>
                </a:lnTo>
                <a:lnTo>
                  <a:pt x="9099143" y="86857"/>
                </a:lnTo>
                <a:lnTo>
                  <a:pt x="9093118" y="87915"/>
                </a:lnTo>
                <a:lnTo>
                  <a:pt x="9090905" y="87915"/>
                </a:lnTo>
                <a:cubicBezTo>
                  <a:pt x="9086058" y="85491"/>
                  <a:pt x="9083634" y="81771"/>
                  <a:pt x="9083634" y="76754"/>
                </a:cubicBezTo>
                <a:lnTo>
                  <a:pt x="9083634" y="66638"/>
                </a:lnTo>
                <a:lnTo>
                  <a:pt x="9085750" y="60444"/>
                </a:lnTo>
                <a:lnTo>
                  <a:pt x="9084692" y="49243"/>
                </a:lnTo>
                <a:lnTo>
                  <a:pt x="9084692" y="47462"/>
                </a:lnTo>
                <a:lnTo>
                  <a:pt x="9086808" y="39842"/>
                </a:lnTo>
                <a:cubicBezTo>
                  <a:pt x="9084562" y="36115"/>
                  <a:pt x="9082446" y="28341"/>
                  <a:pt x="9080461" y="16521"/>
                </a:cubicBezTo>
                <a:lnTo>
                  <a:pt x="9080461" y="13946"/>
                </a:lnTo>
                <a:lnTo>
                  <a:pt x="9084125" y="10051"/>
                </a:lnTo>
                <a:lnTo>
                  <a:pt x="9087303" y="10051"/>
                </a:lnTo>
                <a:lnTo>
                  <a:pt x="9091533" y="13358"/>
                </a:lnTo>
                <a:lnTo>
                  <a:pt x="9091929" y="13358"/>
                </a:lnTo>
                <a:lnTo>
                  <a:pt x="9095234" y="11242"/>
                </a:lnTo>
                <a:lnTo>
                  <a:pt x="9098955" y="11242"/>
                </a:lnTo>
                <a:lnTo>
                  <a:pt x="9101293" y="13358"/>
                </a:lnTo>
                <a:lnTo>
                  <a:pt x="9103628" y="11242"/>
                </a:lnTo>
                <a:lnTo>
                  <a:pt x="9112230" y="11242"/>
                </a:lnTo>
                <a:lnTo>
                  <a:pt x="9124156" y="15474"/>
                </a:lnTo>
                <a:lnTo>
                  <a:pt x="9129075" y="11242"/>
                </a:lnTo>
                <a:lnTo>
                  <a:pt x="9138567" y="11242"/>
                </a:lnTo>
                <a:cubicBezTo>
                  <a:pt x="9146097" y="11242"/>
                  <a:pt x="9149862" y="17078"/>
                  <a:pt x="9149862" y="28751"/>
                </a:cubicBezTo>
                <a:cubicBezTo>
                  <a:pt x="9149862" y="32635"/>
                  <a:pt x="9146807" y="35532"/>
                  <a:pt x="9140697" y="37442"/>
                </a:cubicBezTo>
                <a:lnTo>
                  <a:pt x="9139283" y="37823"/>
                </a:lnTo>
                <a:lnTo>
                  <a:pt x="9138699" y="37823"/>
                </a:lnTo>
                <a:lnTo>
                  <a:pt x="9143515" y="42639"/>
                </a:lnTo>
                <a:lnTo>
                  <a:pt x="9143515" y="45186"/>
                </a:lnTo>
                <a:lnTo>
                  <a:pt x="9139672" y="54883"/>
                </a:lnTo>
                <a:lnTo>
                  <a:pt x="9156006" y="54883"/>
                </a:lnTo>
                <a:lnTo>
                  <a:pt x="9163508" y="57722"/>
                </a:lnTo>
                <a:lnTo>
                  <a:pt x="9163508" y="55970"/>
                </a:lnTo>
                <a:lnTo>
                  <a:pt x="9160334" y="37853"/>
                </a:lnTo>
                <a:lnTo>
                  <a:pt x="9160334" y="33547"/>
                </a:lnTo>
                <a:lnTo>
                  <a:pt x="9165624" y="24110"/>
                </a:lnTo>
                <a:cubicBezTo>
                  <a:pt x="9162803" y="23447"/>
                  <a:pt x="9161392" y="19660"/>
                  <a:pt x="9161392" y="12749"/>
                </a:cubicBezTo>
                <a:lnTo>
                  <a:pt x="9161392" y="10338"/>
                </a:lnTo>
                <a:lnTo>
                  <a:pt x="9162931" y="2646"/>
                </a:lnTo>
                <a:lnTo>
                  <a:pt x="9170096" y="2646"/>
                </a:lnTo>
                <a:lnTo>
                  <a:pt x="9170096" y="3624"/>
                </a:lnTo>
                <a:close/>
                <a:moveTo>
                  <a:pt x="2234799" y="1585"/>
                </a:moveTo>
                <a:lnTo>
                  <a:pt x="2240363" y="1585"/>
                </a:lnTo>
                <a:cubicBezTo>
                  <a:pt x="2247963" y="3485"/>
                  <a:pt x="2252714" y="5524"/>
                  <a:pt x="2254613" y="7702"/>
                </a:cubicBezTo>
                <a:lnTo>
                  <a:pt x="2254730" y="7975"/>
                </a:lnTo>
                <a:lnTo>
                  <a:pt x="2254850" y="6874"/>
                </a:lnTo>
                <a:lnTo>
                  <a:pt x="2257421" y="6874"/>
                </a:lnTo>
                <a:cubicBezTo>
                  <a:pt x="2275756" y="8077"/>
                  <a:pt x="2284921" y="11754"/>
                  <a:pt x="2284921" y="17905"/>
                </a:cubicBezTo>
                <a:lnTo>
                  <a:pt x="2284921" y="20878"/>
                </a:lnTo>
                <a:cubicBezTo>
                  <a:pt x="2280520" y="27042"/>
                  <a:pt x="2277390" y="30124"/>
                  <a:pt x="2275532" y="30124"/>
                </a:cubicBezTo>
                <a:lnTo>
                  <a:pt x="2277517" y="45442"/>
                </a:lnTo>
                <a:lnTo>
                  <a:pt x="2274473" y="60433"/>
                </a:lnTo>
                <a:cubicBezTo>
                  <a:pt x="2277096" y="60433"/>
                  <a:pt x="2278797" y="68528"/>
                  <a:pt x="2279572" y="84719"/>
                </a:cubicBezTo>
                <a:lnTo>
                  <a:pt x="2280691" y="88078"/>
                </a:lnTo>
                <a:lnTo>
                  <a:pt x="2280691" y="91433"/>
                </a:lnTo>
                <a:lnTo>
                  <a:pt x="2280691" y="91471"/>
                </a:lnTo>
                <a:lnTo>
                  <a:pt x="2280691" y="101279"/>
                </a:lnTo>
                <a:lnTo>
                  <a:pt x="2278575" y="109605"/>
                </a:lnTo>
                <a:lnTo>
                  <a:pt x="2278575" y="117755"/>
                </a:lnTo>
                <a:lnTo>
                  <a:pt x="2275278" y="120716"/>
                </a:lnTo>
                <a:lnTo>
                  <a:pt x="2278310" y="128819"/>
                </a:lnTo>
                <a:cubicBezTo>
                  <a:pt x="2279192" y="132870"/>
                  <a:pt x="2279632" y="137440"/>
                  <a:pt x="2279632" y="142528"/>
                </a:cubicBezTo>
                <a:lnTo>
                  <a:pt x="2278575" y="142528"/>
                </a:lnTo>
                <a:lnTo>
                  <a:pt x="2280691" y="145295"/>
                </a:lnTo>
                <a:lnTo>
                  <a:pt x="2276459" y="151017"/>
                </a:lnTo>
                <a:lnTo>
                  <a:pt x="2278575" y="152747"/>
                </a:lnTo>
                <a:lnTo>
                  <a:pt x="2277517" y="156357"/>
                </a:lnTo>
                <a:lnTo>
                  <a:pt x="2280691" y="161303"/>
                </a:lnTo>
                <a:lnTo>
                  <a:pt x="2280691" y="165754"/>
                </a:lnTo>
                <a:lnTo>
                  <a:pt x="2275532" y="172179"/>
                </a:lnTo>
                <a:lnTo>
                  <a:pt x="2276459" y="172460"/>
                </a:lnTo>
                <a:lnTo>
                  <a:pt x="2276459" y="175484"/>
                </a:lnTo>
                <a:lnTo>
                  <a:pt x="2272470" y="177505"/>
                </a:lnTo>
                <a:lnTo>
                  <a:pt x="2274390" y="183098"/>
                </a:lnTo>
                <a:cubicBezTo>
                  <a:pt x="2275074" y="186885"/>
                  <a:pt x="2275764" y="192485"/>
                  <a:pt x="2276459" y="199898"/>
                </a:cubicBezTo>
                <a:lnTo>
                  <a:pt x="2275532" y="202800"/>
                </a:lnTo>
                <a:lnTo>
                  <a:pt x="2276459" y="206638"/>
                </a:lnTo>
                <a:lnTo>
                  <a:pt x="2275532" y="208014"/>
                </a:lnTo>
                <a:lnTo>
                  <a:pt x="2275532" y="208067"/>
                </a:lnTo>
                <a:cubicBezTo>
                  <a:pt x="2275532" y="211322"/>
                  <a:pt x="2276871" y="216364"/>
                  <a:pt x="2279552" y="223194"/>
                </a:cubicBezTo>
                <a:lnTo>
                  <a:pt x="2280691" y="235584"/>
                </a:lnTo>
                <a:cubicBezTo>
                  <a:pt x="2278094" y="236043"/>
                  <a:pt x="2275202" y="240645"/>
                  <a:pt x="2272013" y="249389"/>
                </a:cubicBezTo>
                <a:cubicBezTo>
                  <a:pt x="2263056" y="258639"/>
                  <a:pt x="2256628" y="263265"/>
                  <a:pt x="2252731" y="263265"/>
                </a:cubicBezTo>
                <a:lnTo>
                  <a:pt x="2247917" y="263265"/>
                </a:lnTo>
                <a:lnTo>
                  <a:pt x="2247917" y="262207"/>
                </a:lnTo>
                <a:lnTo>
                  <a:pt x="2213752" y="266438"/>
                </a:lnTo>
                <a:lnTo>
                  <a:pt x="2207981" y="259400"/>
                </a:lnTo>
                <a:lnTo>
                  <a:pt x="2207981" y="242249"/>
                </a:lnTo>
                <a:cubicBezTo>
                  <a:pt x="2202904" y="229634"/>
                  <a:pt x="2196566" y="223327"/>
                  <a:pt x="2188966" y="223327"/>
                </a:cubicBezTo>
                <a:cubicBezTo>
                  <a:pt x="2181365" y="219795"/>
                  <a:pt x="2177566" y="216824"/>
                  <a:pt x="2177566" y="214414"/>
                </a:cubicBezTo>
                <a:cubicBezTo>
                  <a:pt x="2177566" y="210983"/>
                  <a:pt x="2187261" y="208680"/>
                  <a:pt x="2206654" y="207504"/>
                </a:cubicBezTo>
                <a:lnTo>
                  <a:pt x="2211314" y="208543"/>
                </a:lnTo>
                <a:lnTo>
                  <a:pt x="2215548" y="206427"/>
                </a:lnTo>
                <a:lnTo>
                  <a:pt x="2222382" y="207485"/>
                </a:lnTo>
                <a:lnTo>
                  <a:pt x="2223488" y="207485"/>
                </a:lnTo>
                <a:cubicBezTo>
                  <a:pt x="2227874" y="204608"/>
                  <a:pt x="2230066" y="201376"/>
                  <a:pt x="2230066" y="197789"/>
                </a:cubicBezTo>
                <a:lnTo>
                  <a:pt x="2229008" y="175714"/>
                </a:lnTo>
                <a:lnTo>
                  <a:pt x="2229008" y="167195"/>
                </a:lnTo>
                <a:lnTo>
                  <a:pt x="2226892" y="165079"/>
                </a:lnTo>
                <a:cubicBezTo>
                  <a:pt x="2226892" y="152518"/>
                  <a:pt x="2228655" y="145002"/>
                  <a:pt x="2232181" y="142534"/>
                </a:cubicBezTo>
                <a:cubicBezTo>
                  <a:pt x="2232181" y="141988"/>
                  <a:pt x="2230418" y="138831"/>
                  <a:pt x="2226892" y="133065"/>
                </a:cubicBezTo>
                <a:lnTo>
                  <a:pt x="2230066" y="108301"/>
                </a:lnTo>
                <a:lnTo>
                  <a:pt x="2229008" y="107296"/>
                </a:lnTo>
                <a:lnTo>
                  <a:pt x="2230066" y="100657"/>
                </a:lnTo>
                <a:lnTo>
                  <a:pt x="2230066" y="98727"/>
                </a:lnTo>
                <a:cubicBezTo>
                  <a:pt x="2227949" y="96081"/>
                  <a:pt x="2226892" y="93296"/>
                  <a:pt x="2226892" y="90373"/>
                </a:cubicBezTo>
                <a:lnTo>
                  <a:pt x="2226892" y="84807"/>
                </a:lnTo>
                <a:cubicBezTo>
                  <a:pt x="2229180" y="74816"/>
                  <a:pt x="2231296" y="69821"/>
                  <a:pt x="2233240" y="69821"/>
                </a:cubicBezTo>
                <a:lnTo>
                  <a:pt x="2231124" y="61290"/>
                </a:lnTo>
                <a:lnTo>
                  <a:pt x="2231124" y="56317"/>
                </a:lnTo>
                <a:lnTo>
                  <a:pt x="2233240" y="47988"/>
                </a:lnTo>
                <a:lnTo>
                  <a:pt x="2233240" y="46037"/>
                </a:lnTo>
                <a:lnTo>
                  <a:pt x="2230066" y="39563"/>
                </a:lnTo>
                <a:lnTo>
                  <a:pt x="2231041" y="37929"/>
                </a:lnTo>
                <a:lnTo>
                  <a:pt x="2229008" y="28292"/>
                </a:lnTo>
                <a:lnTo>
                  <a:pt x="2231124" y="23125"/>
                </a:lnTo>
                <a:lnTo>
                  <a:pt x="2229008" y="17353"/>
                </a:lnTo>
                <a:lnTo>
                  <a:pt x="2229008" y="14821"/>
                </a:lnTo>
                <a:lnTo>
                  <a:pt x="2233240" y="9920"/>
                </a:lnTo>
                <a:lnTo>
                  <a:pt x="2232181" y="4449"/>
                </a:lnTo>
                <a:close/>
                <a:moveTo>
                  <a:pt x="4053836" y="660"/>
                </a:moveTo>
                <a:cubicBezTo>
                  <a:pt x="4058607" y="1871"/>
                  <a:pt x="4061444" y="3590"/>
                  <a:pt x="4062346" y="5817"/>
                </a:cubicBezTo>
                <a:lnTo>
                  <a:pt x="4064569" y="4892"/>
                </a:lnTo>
                <a:lnTo>
                  <a:pt x="4072209" y="10049"/>
                </a:lnTo>
                <a:lnTo>
                  <a:pt x="4073534" y="10049"/>
                </a:lnTo>
                <a:lnTo>
                  <a:pt x="4077633" y="6875"/>
                </a:lnTo>
                <a:lnTo>
                  <a:pt x="4081380" y="6875"/>
                </a:lnTo>
                <a:cubicBezTo>
                  <a:pt x="4091877" y="12582"/>
                  <a:pt x="4097125" y="16065"/>
                  <a:pt x="4097125" y="17324"/>
                </a:cubicBezTo>
                <a:lnTo>
                  <a:pt x="4097140" y="16266"/>
                </a:lnTo>
                <a:lnTo>
                  <a:pt x="4107053" y="18382"/>
                </a:lnTo>
                <a:lnTo>
                  <a:pt x="4112197" y="18382"/>
                </a:lnTo>
                <a:cubicBezTo>
                  <a:pt x="4114843" y="16353"/>
                  <a:pt x="4117558" y="15339"/>
                  <a:pt x="4120345" y="15339"/>
                </a:cubicBezTo>
                <a:lnTo>
                  <a:pt x="4122277" y="15339"/>
                </a:lnTo>
                <a:lnTo>
                  <a:pt x="4126511" y="18382"/>
                </a:lnTo>
                <a:lnTo>
                  <a:pt x="4139889" y="18382"/>
                </a:lnTo>
                <a:lnTo>
                  <a:pt x="4143830" y="21383"/>
                </a:lnTo>
                <a:lnTo>
                  <a:pt x="4143830" y="18382"/>
                </a:lnTo>
                <a:lnTo>
                  <a:pt x="4148791" y="18382"/>
                </a:lnTo>
                <a:lnTo>
                  <a:pt x="4150361" y="20483"/>
                </a:lnTo>
                <a:lnTo>
                  <a:pt x="4158447" y="15339"/>
                </a:lnTo>
                <a:lnTo>
                  <a:pt x="4171507" y="18382"/>
                </a:lnTo>
                <a:lnTo>
                  <a:pt x="4175622" y="17324"/>
                </a:lnTo>
                <a:lnTo>
                  <a:pt x="4179106" y="18382"/>
                </a:lnTo>
                <a:cubicBezTo>
                  <a:pt x="4179720" y="16353"/>
                  <a:pt x="4182437" y="15339"/>
                  <a:pt x="4187257" y="15339"/>
                </a:cubicBezTo>
                <a:lnTo>
                  <a:pt x="4201995" y="15339"/>
                </a:lnTo>
                <a:lnTo>
                  <a:pt x="4206001" y="16266"/>
                </a:lnTo>
                <a:lnTo>
                  <a:pt x="4210281" y="15339"/>
                </a:lnTo>
                <a:lnTo>
                  <a:pt x="4213786" y="17324"/>
                </a:lnTo>
                <a:cubicBezTo>
                  <a:pt x="4213786" y="16690"/>
                  <a:pt x="4218782" y="15394"/>
                  <a:pt x="4228774" y="13436"/>
                </a:cubicBezTo>
                <a:cubicBezTo>
                  <a:pt x="4239099" y="5624"/>
                  <a:pt x="4247050" y="1718"/>
                  <a:pt x="4252626" y="1718"/>
                </a:cubicBezTo>
                <a:cubicBezTo>
                  <a:pt x="4267343" y="9635"/>
                  <a:pt x="4279205" y="19605"/>
                  <a:pt x="4288214" y="31629"/>
                </a:cubicBezTo>
                <a:lnTo>
                  <a:pt x="4279883" y="41880"/>
                </a:lnTo>
                <a:cubicBezTo>
                  <a:pt x="4279883" y="46644"/>
                  <a:pt x="4279531" y="50218"/>
                  <a:pt x="4278825" y="52601"/>
                </a:cubicBezTo>
                <a:lnTo>
                  <a:pt x="4276492" y="55228"/>
                </a:lnTo>
                <a:lnTo>
                  <a:pt x="4278825" y="58766"/>
                </a:lnTo>
                <a:lnTo>
                  <a:pt x="4278825" y="73259"/>
                </a:lnTo>
                <a:lnTo>
                  <a:pt x="4277768" y="82633"/>
                </a:lnTo>
                <a:lnTo>
                  <a:pt x="4278825" y="90924"/>
                </a:lnTo>
                <a:lnTo>
                  <a:pt x="4277768" y="91054"/>
                </a:lnTo>
                <a:lnTo>
                  <a:pt x="4278825" y="91035"/>
                </a:lnTo>
                <a:lnTo>
                  <a:pt x="4278825" y="100211"/>
                </a:lnTo>
                <a:lnTo>
                  <a:pt x="4275651" y="104999"/>
                </a:lnTo>
                <a:lnTo>
                  <a:pt x="4277768" y="110548"/>
                </a:lnTo>
                <a:lnTo>
                  <a:pt x="4277768" y="113773"/>
                </a:lnTo>
                <a:lnTo>
                  <a:pt x="4275651" y="116468"/>
                </a:lnTo>
                <a:lnTo>
                  <a:pt x="4277768" y="121513"/>
                </a:lnTo>
                <a:lnTo>
                  <a:pt x="4274748" y="126980"/>
                </a:lnTo>
                <a:lnTo>
                  <a:pt x="4277768" y="133894"/>
                </a:lnTo>
                <a:cubicBezTo>
                  <a:pt x="4278473" y="137374"/>
                  <a:pt x="4278825" y="141910"/>
                  <a:pt x="4278825" y="147502"/>
                </a:cubicBezTo>
                <a:cubicBezTo>
                  <a:pt x="4278825" y="150411"/>
                  <a:pt x="4277768" y="153144"/>
                  <a:pt x="4275651" y="155702"/>
                </a:cubicBezTo>
                <a:lnTo>
                  <a:pt x="4275651" y="163329"/>
                </a:lnTo>
                <a:lnTo>
                  <a:pt x="4278825" y="167561"/>
                </a:lnTo>
                <a:lnTo>
                  <a:pt x="4278825" y="174408"/>
                </a:lnTo>
                <a:cubicBezTo>
                  <a:pt x="4276710" y="177053"/>
                  <a:pt x="4275651" y="179081"/>
                  <a:pt x="4275651" y="180490"/>
                </a:cubicBezTo>
                <a:cubicBezTo>
                  <a:pt x="4277768" y="185694"/>
                  <a:pt x="4278825" y="191321"/>
                  <a:pt x="4278825" y="197371"/>
                </a:cubicBezTo>
                <a:lnTo>
                  <a:pt x="4276710" y="221001"/>
                </a:lnTo>
                <a:cubicBezTo>
                  <a:pt x="4278825" y="224050"/>
                  <a:pt x="4279883" y="231244"/>
                  <a:pt x="4279883" y="242583"/>
                </a:cubicBezTo>
                <a:lnTo>
                  <a:pt x="4279883" y="248798"/>
                </a:lnTo>
                <a:cubicBezTo>
                  <a:pt x="4279883" y="251599"/>
                  <a:pt x="4276753" y="253441"/>
                  <a:pt x="4270492" y="254322"/>
                </a:cubicBezTo>
                <a:cubicBezTo>
                  <a:pt x="4270492" y="256143"/>
                  <a:pt x="4265861" y="258330"/>
                  <a:pt x="4256598" y="260884"/>
                </a:cubicBezTo>
                <a:lnTo>
                  <a:pt x="4252076" y="260884"/>
                </a:lnTo>
                <a:cubicBezTo>
                  <a:pt x="4249082" y="258706"/>
                  <a:pt x="4242931" y="256867"/>
                  <a:pt x="4233623" y="255367"/>
                </a:cubicBezTo>
                <a:cubicBezTo>
                  <a:pt x="4233623" y="254289"/>
                  <a:pt x="4232023" y="253670"/>
                  <a:pt x="4228825" y="253510"/>
                </a:cubicBezTo>
                <a:lnTo>
                  <a:pt x="4225290" y="236293"/>
                </a:lnTo>
                <a:lnTo>
                  <a:pt x="4231361" y="231004"/>
                </a:lnTo>
                <a:lnTo>
                  <a:pt x="4227275" y="214793"/>
                </a:lnTo>
                <a:lnTo>
                  <a:pt x="4227275" y="207857"/>
                </a:lnTo>
                <a:lnTo>
                  <a:pt x="4228333" y="196875"/>
                </a:lnTo>
                <a:lnTo>
                  <a:pt x="4227275" y="192426"/>
                </a:lnTo>
                <a:lnTo>
                  <a:pt x="4228333" y="190930"/>
                </a:lnTo>
                <a:cubicBezTo>
                  <a:pt x="4226965" y="190930"/>
                  <a:pt x="4225245" y="188859"/>
                  <a:pt x="4223174" y="184717"/>
                </a:cubicBezTo>
                <a:lnTo>
                  <a:pt x="4223174" y="177259"/>
                </a:lnTo>
                <a:lnTo>
                  <a:pt x="4229391" y="160134"/>
                </a:lnTo>
                <a:lnTo>
                  <a:pt x="4227275" y="155106"/>
                </a:lnTo>
                <a:lnTo>
                  <a:pt x="4228333" y="147125"/>
                </a:lnTo>
                <a:lnTo>
                  <a:pt x="4228333" y="132400"/>
                </a:lnTo>
                <a:lnTo>
                  <a:pt x="4229391" y="127553"/>
                </a:lnTo>
                <a:lnTo>
                  <a:pt x="4228333" y="126729"/>
                </a:lnTo>
                <a:lnTo>
                  <a:pt x="4228333" y="124280"/>
                </a:lnTo>
                <a:lnTo>
                  <a:pt x="4229391" y="112780"/>
                </a:lnTo>
                <a:lnTo>
                  <a:pt x="4229391" y="111149"/>
                </a:lnTo>
                <a:lnTo>
                  <a:pt x="4228825" y="108108"/>
                </a:lnTo>
                <a:lnTo>
                  <a:pt x="4226315" y="111690"/>
                </a:lnTo>
                <a:cubicBezTo>
                  <a:pt x="4224018" y="113244"/>
                  <a:pt x="4220571" y="114713"/>
                  <a:pt x="4215975" y="116097"/>
                </a:cubicBezTo>
                <a:cubicBezTo>
                  <a:pt x="4215810" y="118581"/>
                  <a:pt x="4212101" y="121377"/>
                  <a:pt x="4204851" y="124485"/>
                </a:cubicBezTo>
                <a:cubicBezTo>
                  <a:pt x="4200634" y="131136"/>
                  <a:pt x="4197081" y="134461"/>
                  <a:pt x="4194191" y="134461"/>
                </a:cubicBezTo>
                <a:lnTo>
                  <a:pt x="4194191" y="136310"/>
                </a:lnTo>
                <a:lnTo>
                  <a:pt x="4196307" y="139481"/>
                </a:lnTo>
                <a:lnTo>
                  <a:pt x="4196307" y="144147"/>
                </a:lnTo>
                <a:lnTo>
                  <a:pt x="4193133" y="148379"/>
                </a:lnTo>
                <a:lnTo>
                  <a:pt x="4193133" y="150676"/>
                </a:lnTo>
                <a:cubicBezTo>
                  <a:pt x="4193133" y="152337"/>
                  <a:pt x="4194191" y="154581"/>
                  <a:pt x="4196307" y="157409"/>
                </a:cubicBezTo>
                <a:cubicBezTo>
                  <a:pt x="4194143" y="166532"/>
                  <a:pt x="4192733" y="171093"/>
                  <a:pt x="4192075" y="171093"/>
                </a:cubicBezTo>
                <a:lnTo>
                  <a:pt x="4193133" y="173480"/>
                </a:lnTo>
                <a:lnTo>
                  <a:pt x="4193133" y="175613"/>
                </a:lnTo>
                <a:lnTo>
                  <a:pt x="4192069" y="185057"/>
                </a:lnTo>
                <a:cubicBezTo>
                  <a:pt x="4193353" y="192198"/>
                  <a:pt x="4195118" y="197172"/>
                  <a:pt x="4197365" y="199979"/>
                </a:cubicBezTo>
                <a:lnTo>
                  <a:pt x="4197365" y="203313"/>
                </a:lnTo>
                <a:cubicBezTo>
                  <a:pt x="4195249" y="204635"/>
                  <a:pt x="4194191" y="208722"/>
                  <a:pt x="4194191" y="215574"/>
                </a:cubicBezTo>
                <a:lnTo>
                  <a:pt x="4179123" y="227245"/>
                </a:lnTo>
                <a:lnTo>
                  <a:pt x="4166042" y="229545"/>
                </a:lnTo>
                <a:lnTo>
                  <a:pt x="4163907" y="227429"/>
                </a:lnTo>
                <a:cubicBezTo>
                  <a:pt x="4163907" y="228241"/>
                  <a:pt x="4163007" y="229000"/>
                  <a:pt x="4161206" y="229706"/>
                </a:cubicBezTo>
                <a:lnTo>
                  <a:pt x="4158164" y="230439"/>
                </a:lnTo>
                <a:lnTo>
                  <a:pt x="4160202" y="230349"/>
                </a:lnTo>
                <a:cubicBezTo>
                  <a:pt x="4169290" y="230004"/>
                  <a:pt x="4181104" y="229708"/>
                  <a:pt x="4195645" y="229460"/>
                </a:cubicBezTo>
                <a:lnTo>
                  <a:pt x="4196618" y="230313"/>
                </a:lnTo>
                <a:lnTo>
                  <a:pt x="4200486" y="229439"/>
                </a:lnTo>
                <a:lnTo>
                  <a:pt x="4211194" y="229439"/>
                </a:lnTo>
                <a:cubicBezTo>
                  <a:pt x="4215080" y="229439"/>
                  <a:pt x="4219506" y="231691"/>
                  <a:pt x="4224473" y="236196"/>
                </a:cubicBezTo>
                <a:lnTo>
                  <a:pt x="4224473" y="239416"/>
                </a:lnTo>
                <a:lnTo>
                  <a:pt x="4219754" y="244223"/>
                </a:lnTo>
                <a:lnTo>
                  <a:pt x="4193839" y="242107"/>
                </a:lnTo>
                <a:lnTo>
                  <a:pt x="4187772" y="244223"/>
                </a:lnTo>
                <a:lnTo>
                  <a:pt x="4175127" y="244223"/>
                </a:lnTo>
                <a:lnTo>
                  <a:pt x="4165376" y="239991"/>
                </a:lnTo>
                <a:cubicBezTo>
                  <a:pt x="4164669" y="241483"/>
                  <a:pt x="4157631" y="242894"/>
                  <a:pt x="4144259" y="244223"/>
                </a:cubicBezTo>
                <a:lnTo>
                  <a:pt x="4130888" y="242107"/>
                </a:lnTo>
                <a:lnTo>
                  <a:pt x="4117485" y="245281"/>
                </a:lnTo>
                <a:lnTo>
                  <a:pt x="4102282" y="243165"/>
                </a:lnTo>
                <a:cubicBezTo>
                  <a:pt x="4102282" y="248561"/>
                  <a:pt x="4094416" y="252749"/>
                  <a:pt x="4078685" y="255727"/>
                </a:cubicBezTo>
                <a:lnTo>
                  <a:pt x="4077717" y="254945"/>
                </a:lnTo>
                <a:lnTo>
                  <a:pt x="4068109" y="258768"/>
                </a:lnTo>
                <a:lnTo>
                  <a:pt x="4065482" y="258768"/>
                </a:lnTo>
                <a:cubicBezTo>
                  <a:pt x="4055737" y="254768"/>
                  <a:pt x="4050865" y="249920"/>
                  <a:pt x="4050865" y="244223"/>
                </a:cubicBezTo>
                <a:lnTo>
                  <a:pt x="4049806" y="244223"/>
                </a:lnTo>
                <a:lnTo>
                  <a:pt x="4052981" y="218177"/>
                </a:lnTo>
                <a:lnTo>
                  <a:pt x="4052981" y="211132"/>
                </a:lnTo>
                <a:cubicBezTo>
                  <a:pt x="4050865" y="208488"/>
                  <a:pt x="4049806" y="205703"/>
                  <a:pt x="4049806" y="202778"/>
                </a:cubicBezTo>
                <a:lnTo>
                  <a:pt x="4049806" y="198894"/>
                </a:lnTo>
                <a:lnTo>
                  <a:pt x="4051923" y="195718"/>
                </a:lnTo>
                <a:lnTo>
                  <a:pt x="4051923" y="177795"/>
                </a:lnTo>
                <a:lnTo>
                  <a:pt x="4053906" y="176233"/>
                </a:lnTo>
                <a:lnTo>
                  <a:pt x="4048749" y="165055"/>
                </a:lnTo>
                <a:lnTo>
                  <a:pt x="4051923" y="159291"/>
                </a:lnTo>
                <a:lnTo>
                  <a:pt x="4051923" y="152109"/>
                </a:lnTo>
                <a:lnTo>
                  <a:pt x="4049806" y="142851"/>
                </a:lnTo>
                <a:cubicBezTo>
                  <a:pt x="4051923" y="139346"/>
                  <a:pt x="4052981" y="133324"/>
                  <a:pt x="4052981" y="124786"/>
                </a:cubicBezTo>
                <a:lnTo>
                  <a:pt x="4051923" y="113886"/>
                </a:lnTo>
                <a:lnTo>
                  <a:pt x="4052981" y="107962"/>
                </a:lnTo>
                <a:lnTo>
                  <a:pt x="4050865" y="100003"/>
                </a:lnTo>
                <a:lnTo>
                  <a:pt x="4050865" y="96243"/>
                </a:lnTo>
                <a:cubicBezTo>
                  <a:pt x="4052327" y="94781"/>
                  <a:pt x="4053341" y="90380"/>
                  <a:pt x="4053906" y="83042"/>
                </a:cubicBezTo>
                <a:lnTo>
                  <a:pt x="4050865" y="73630"/>
                </a:lnTo>
                <a:lnTo>
                  <a:pt x="4051923" y="61049"/>
                </a:lnTo>
                <a:lnTo>
                  <a:pt x="4048749" y="48986"/>
                </a:lnTo>
                <a:lnTo>
                  <a:pt x="4051923" y="42661"/>
                </a:lnTo>
                <a:lnTo>
                  <a:pt x="4050865" y="36839"/>
                </a:lnTo>
                <a:lnTo>
                  <a:pt x="4051923" y="30466"/>
                </a:lnTo>
                <a:lnTo>
                  <a:pt x="4050865" y="24426"/>
                </a:lnTo>
                <a:lnTo>
                  <a:pt x="4052981" y="22057"/>
                </a:lnTo>
                <a:lnTo>
                  <a:pt x="4052981" y="22028"/>
                </a:lnTo>
                <a:cubicBezTo>
                  <a:pt x="4051262" y="19879"/>
                  <a:pt x="4050204" y="16091"/>
                  <a:pt x="4049806" y="10662"/>
                </a:cubicBezTo>
                <a:lnTo>
                  <a:pt x="4050794" y="9570"/>
                </a:lnTo>
                <a:lnTo>
                  <a:pt x="4049806" y="4641"/>
                </a:lnTo>
                <a:close/>
                <a:moveTo>
                  <a:pt x="6702017" y="0"/>
                </a:moveTo>
                <a:cubicBezTo>
                  <a:pt x="6706862" y="0"/>
                  <a:pt x="6711147" y="694"/>
                  <a:pt x="6714870" y="2083"/>
                </a:cubicBezTo>
                <a:lnTo>
                  <a:pt x="6724215" y="8240"/>
                </a:lnTo>
                <a:lnTo>
                  <a:pt x="6735300" y="5159"/>
                </a:lnTo>
                <a:cubicBezTo>
                  <a:pt x="6738594" y="4454"/>
                  <a:pt x="6741376" y="4101"/>
                  <a:pt x="6743645" y="4101"/>
                </a:cubicBezTo>
                <a:lnTo>
                  <a:pt x="6758720" y="4101"/>
                </a:lnTo>
                <a:cubicBezTo>
                  <a:pt x="6762178" y="4101"/>
                  <a:pt x="6772776" y="10788"/>
                  <a:pt x="6790515" y="24162"/>
                </a:cubicBezTo>
                <a:cubicBezTo>
                  <a:pt x="6790515" y="27691"/>
                  <a:pt x="6793669" y="30456"/>
                  <a:pt x="6799977" y="32456"/>
                </a:cubicBezTo>
                <a:lnTo>
                  <a:pt x="6805589" y="37894"/>
                </a:lnTo>
                <a:lnTo>
                  <a:pt x="6805589" y="41830"/>
                </a:lnTo>
                <a:lnTo>
                  <a:pt x="6798900" y="51944"/>
                </a:lnTo>
                <a:lnTo>
                  <a:pt x="6787101" y="51944"/>
                </a:lnTo>
                <a:cubicBezTo>
                  <a:pt x="6787101" y="49894"/>
                  <a:pt x="6782280" y="48613"/>
                  <a:pt x="6772637" y="48101"/>
                </a:cubicBezTo>
                <a:lnTo>
                  <a:pt x="6768234" y="48001"/>
                </a:lnTo>
                <a:lnTo>
                  <a:pt x="6795935" y="67345"/>
                </a:lnTo>
                <a:cubicBezTo>
                  <a:pt x="6795935" y="69652"/>
                  <a:pt x="6797743" y="72935"/>
                  <a:pt x="6801358" y="77193"/>
                </a:cubicBezTo>
                <a:lnTo>
                  <a:pt x="6793819" y="86594"/>
                </a:lnTo>
                <a:lnTo>
                  <a:pt x="6793819" y="92476"/>
                </a:lnTo>
                <a:lnTo>
                  <a:pt x="6794877" y="96814"/>
                </a:lnTo>
                <a:lnTo>
                  <a:pt x="6792631" y="112347"/>
                </a:lnTo>
                <a:cubicBezTo>
                  <a:pt x="6794834" y="112670"/>
                  <a:pt x="6795935" y="116190"/>
                  <a:pt x="6795935" y="122906"/>
                </a:cubicBezTo>
                <a:lnTo>
                  <a:pt x="6795935" y="125947"/>
                </a:lnTo>
                <a:cubicBezTo>
                  <a:pt x="6795935" y="146435"/>
                  <a:pt x="6791263" y="156680"/>
                  <a:pt x="6781919" y="156680"/>
                </a:cubicBezTo>
                <a:cubicBezTo>
                  <a:pt x="6781919" y="158003"/>
                  <a:pt x="6778462" y="158665"/>
                  <a:pt x="6771548" y="158665"/>
                </a:cubicBezTo>
                <a:lnTo>
                  <a:pt x="6770490" y="158665"/>
                </a:lnTo>
                <a:cubicBezTo>
                  <a:pt x="6767311" y="158665"/>
                  <a:pt x="6764090" y="157298"/>
                  <a:pt x="6760828" y="154564"/>
                </a:cubicBezTo>
                <a:lnTo>
                  <a:pt x="6759321" y="154564"/>
                </a:lnTo>
                <a:lnTo>
                  <a:pt x="6749921" y="157607"/>
                </a:lnTo>
                <a:lnTo>
                  <a:pt x="6745157" y="149407"/>
                </a:lnTo>
                <a:cubicBezTo>
                  <a:pt x="6742931" y="149407"/>
                  <a:pt x="6740319" y="148349"/>
                  <a:pt x="6737321" y="146233"/>
                </a:cubicBezTo>
                <a:lnTo>
                  <a:pt x="6736192" y="146233"/>
                </a:lnTo>
                <a:lnTo>
                  <a:pt x="6735633" y="146758"/>
                </a:lnTo>
                <a:lnTo>
                  <a:pt x="6735633" y="147693"/>
                </a:lnTo>
                <a:lnTo>
                  <a:pt x="6736691" y="153967"/>
                </a:lnTo>
                <a:lnTo>
                  <a:pt x="6731360" y="157756"/>
                </a:lnTo>
                <a:lnTo>
                  <a:pt x="6732364" y="157531"/>
                </a:lnTo>
                <a:cubicBezTo>
                  <a:pt x="6756867" y="158193"/>
                  <a:pt x="6770167" y="161729"/>
                  <a:pt x="6772264" y="168140"/>
                </a:cubicBezTo>
                <a:lnTo>
                  <a:pt x="6772264" y="171446"/>
                </a:lnTo>
                <a:lnTo>
                  <a:pt x="6767900" y="176603"/>
                </a:lnTo>
                <a:lnTo>
                  <a:pt x="6767900" y="176664"/>
                </a:lnTo>
                <a:lnTo>
                  <a:pt x="6767514" y="177073"/>
                </a:lnTo>
                <a:lnTo>
                  <a:pt x="6779303" y="167815"/>
                </a:lnTo>
                <a:lnTo>
                  <a:pt x="6785419" y="167815"/>
                </a:lnTo>
                <a:cubicBezTo>
                  <a:pt x="6790148" y="171432"/>
                  <a:pt x="6798182" y="174968"/>
                  <a:pt x="6809520" y="178424"/>
                </a:cubicBezTo>
                <a:cubicBezTo>
                  <a:pt x="6813335" y="181286"/>
                  <a:pt x="6815243" y="184879"/>
                  <a:pt x="6815243" y="189203"/>
                </a:cubicBezTo>
                <a:lnTo>
                  <a:pt x="6802749" y="191857"/>
                </a:lnTo>
                <a:lnTo>
                  <a:pt x="6793178" y="189741"/>
                </a:lnTo>
                <a:lnTo>
                  <a:pt x="6783657" y="191857"/>
                </a:lnTo>
                <a:lnTo>
                  <a:pt x="6782489" y="190966"/>
                </a:lnTo>
                <a:lnTo>
                  <a:pt x="6773725" y="193973"/>
                </a:lnTo>
                <a:lnTo>
                  <a:pt x="6766829" y="191862"/>
                </a:lnTo>
                <a:lnTo>
                  <a:pt x="6762874" y="193840"/>
                </a:lnTo>
                <a:cubicBezTo>
                  <a:pt x="6761993" y="194250"/>
                  <a:pt x="6761552" y="194408"/>
                  <a:pt x="6761552" y="194314"/>
                </a:cubicBezTo>
                <a:cubicBezTo>
                  <a:pt x="6766489" y="198987"/>
                  <a:pt x="6768958" y="207360"/>
                  <a:pt x="6768958" y="219432"/>
                </a:cubicBezTo>
                <a:lnTo>
                  <a:pt x="6765784" y="232798"/>
                </a:lnTo>
                <a:lnTo>
                  <a:pt x="6766842" y="242638"/>
                </a:lnTo>
                <a:cubicBezTo>
                  <a:pt x="6763552" y="242638"/>
                  <a:pt x="6761764" y="245418"/>
                  <a:pt x="6761479" y="250979"/>
                </a:cubicBezTo>
                <a:cubicBezTo>
                  <a:pt x="6757959" y="258554"/>
                  <a:pt x="6751214" y="262342"/>
                  <a:pt x="6741243" y="262342"/>
                </a:cubicBezTo>
                <a:lnTo>
                  <a:pt x="6734765" y="266441"/>
                </a:lnTo>
                <a:cubicBezTo>
                  <a:pt x="6720691" y="266441"/>
                  <a:pt x="6711337" y="259773"/>
                  <a:pt x="6706702" y="246437"/>
                </a:cubicBezTo>
                <a:cubicBezTo>
                  <a:pt x="6701191" y="239761"/>
                  <a:pt x="6696975" y="236423"/>
                  <a:pt x="6694056" y="236423"/>
                </a:cubicBezTo>
                <a:lnTo>
                  <a:pt x="6687247" y="236423"/>
                </a:lnTo>
                <a:cubicBezTo>
                  <a:pt x="6684601" y="241888"/>
                  <a:pt x="6678980" y="244621"/>
                  <a:pt x="6670383" y="244621"/>
                </a:cubicBezTo>
                <a:cubicBezTo>
                  <a:pt x="6666890" y="244621"/>
                  <a:pt x="6662146" y="246384"/>
                  <a:pt x="6656151" y="249910"/>
                </a:cubicBezTo>
                <a:lnTo>
                  <a:pt x="6654251" y="249910"/>
                </a:lnTo>
                <a:cubicBezTo>
                  <a:pt x="6643319" y="249910"/>
                  <a:pt x="6635278" y="243672"/>
                  <a:pt x="6630129" y="231194"/>
                </a:cubicBezTo>
                <a:lnTo>
                  <a:pt x="6630129" y="226450"/>
                </a:lnTo>
                <a:lnTo>
                  <a:pt x="6632785" y="222422"/>
                </a:lnTo>
                <a:lnTo>
                  <a:pt x="6630031" y="217510"/>
                </a:lnTo>
                <a:cubicBezTo>
                  <a:pt x="6629304" y="215427"/>
                  <a:pt x="6628940" y="213206"/>
                  <a:pt x="6628940" y="210847"/>
                </a:cubicBezTo>
                <a:lnTo>
                  <a:pt x="6628940" y="206944"/>
                </a:lnTo>
                <a:lnTo>
                  <a:pt x="6631187" y="203768"/>
                </a:lnTo>
                <a:cubicBezTo>
                  <a:pt x="6631187" y="204050"/>
                  <a:pt x="6627288" y="201810"/>
                  <a:pt x="6619491" y="197045"/>
                </a:cubicBezTo>
                <a:cubicBezTo>
                  <a:pt x="6618902" y="193586"/>
                  <a:pt x="6618675" y="191857"/>
                  <a:pt x="6618810" y="191857"/>
                </a:cubicBezTo>
                <a:cubicBezTo>
                  <a:pt x="6619199" y="191857"/>
                  <a:pt x="6619394" y="193576"/>
                  <a:pt x="6619394" y="197014"/>
                </a:cubicBezTo>
                <a:lnTo>
                  <a:pt x="6614890" y="197014"/>
                </a:lnTo>
                <a:cubicBezTo>
                  <a:pt x="6610679" y="195173"/>
                  <a:pt x="6608574" y="192749"/>
                  <a:pt x="6608574" y="189741"/>
                </a:cubicBezTo>
                <a:lnTo>
                  <a:pt x="6608140" y="189741"/>
                </a:lnTo>
                <a:lnTo>
                  <a:pt x="6607623" y="190257"/>
                </a:lnTo>
                <a:lnTo>
                  <a:pt x="6607623" y="191857"/>
                </a:lnTo>
                <a:lnTo>
                  <a:pt x="6611988" y="204209"/>
                </a:lnTo>
                <a:cubicBezTo>
                  <a:pt x="6609078" y="208090"/>
                  <a:pt x="6607623" y="211009"/>
                  <a:pt x="6607623" y="212963"/>
                </a:cubicBezTo>
                <a:lnTo>
                  <a:pt x="6607623" y="223133"/>
                </a:lnTo>
                <a:lnTo>
                  <a:pt x="6608660" y="244387"/>
                </a:lnTo>
                <a:cubicBezTo>
                  <a:pt x="6605287" y="258384"/>
                  <a:pt x="6598725" y="265383"/>
                  <a:pt x="6588973" y="265383"/>
                </a:cubicBezTo>
                <a:lnTo>
                  <a:pt x="6583264" y="266441"/>
                </a:lnTo>
                <a:cubicBezTo>
                  <a:pt x="6568576" y="264466"/>
                  <a:pt x="6561233" y="258717"/>
                  <a:pt x="6561233" y="249196"/>
                </a:cubicBezTo>
                <a:lnTo>
                  <a:pt x="6561233" y="236294"/>
                </a:lnTo>
                <a:lnTo>
                  <a:pt x="6563349" y="230290"/>
                </a:lnTo>
                <a:lnTo>
                  <a:pt x="6561233" y="211412"/>
                </a:lnTo>
                <a:lnTo>
                  <a:pt x="6565464" y="209412"/>
                </a:lnTo>
                <a:lnTo>
                  <a:pt x="6563349" y="201812"/>
                </a:lnTo>
                <a:lnTo>
                  <a:pt x="6564407" y="201069"/>
                </a:lnTo>
                <a:lnTo>
                  <a:pt x="6561233" y="196059"/>
                </a:lnTo>
                <a:lnTo>
                  <a:pt x="6561233" y="184723"/>
                </a:lnTo>
                <a:lnTo>
                  <a:pt x="6562291" y="176751"/>
                </a:lnTo>
                <a:lnTo>
                  <a:pt x="6561233" y="168778"/>
                </a:lnTo>
                <a:lnTo>
                  <a:pt x="6561233" y="161531"/>
                </a:lnTo>
                <a:lnTo>
                  <a:pt x="6566920" y="156135"/>
                </a:lnTo>
                <a:lnTo>
                  <a:pt x="6561233" y="149748"/>
                </a:lnTo>
                <a:lnTo>
                  <a:pt x="6561233" y="132927"/>
                </a:lnTo>
                <a:lnTo>
                  <a:pt x="6562291" y="123989"/>
                </a:lnTo>
                <a:lnTo>
                  <a:pt x="6561233" y="117418"/>
                </a:lnTo>
                <a:lnTo>
                  <a:pt x="6562291" y="114425"/>
                </a:lnTo>
                <a:lnTo>
                  <a:pt x="6561233" y="110828"/>
                </a:lnTo>
                <a:lnTo>
                  <a:pt x="6561233" y="104038"/>
                </a:lnTo>
                <a:lnTo>
                  <a:pt x="6563552" y="102966"/>
                </a:lnTo>
                <a:lnTo>
                  <a:pt x="6561233" y="96986"/>
                </a:lnTo>
                <a:lnTo>
                  <a:pt x="6561233" y="93732"/>
                </a:lnTo>
                <a:lnTo>
                  <a:pt x="6562291" y="92674"/>
                </a:lnTo>
                <a:cubicBezTo>
                  <a:pt x="6562291" y="91793"/>
                  <a:pt x="6558124" y="91353"/>
                  <a:pt x="6549790" y="91353"/>
                </a:cubicBezTo>
                <a:lnTo>
                  <a:pt x="6547214" y="88777"/>
                </a:lnTo>
                <a:lnTo>
                  <a:pt x="6547214" y="85368"/>
                </a:lnTo>
                <a:lnTo>
                  <a:pt x="6551981" y="80801"/>
                </a:lnTo>
                <a:lnTo>
                  <a:pt x="6560666" y="80801"/>
                </a:lnTo>
                <a:lnTo>
                  <a:pt x="6561233" y="78042"/>
                </a:lnTo>
                <a:lnTo>
                  <a:pt x="6561233" y="72125"/>
                </a:lnTo>
                <a:cubicBezTo>
                  <a:pt x="6561233" y="58589"/>
                  <a:pt x="6562291" y="50552"/>
                  <a:pt x="6564407" y="48011"/>
                </a:cubicBezTo>
                <a:lnTo>
                  <a:pt x="6561233" y="41662"/>
                </a:lnTo>
                <a:cubicBezTo>
                  <a:pt x="6561233" y="27667"/>
                  <a:pt x="6559778" y="19656"/>
                  <a:pt x="6556868" y="17629"/>
                </a:cubicBezTo>
                <a:lnTo>
                  <a:pt x="6556868" y="14071"/>
                </a:lnTo>
                <a:cubicBezTo>
                  <a:pt x="6556868" y="10997"/>
                  <a:pt x="6561721" y="7674"/>
                  <a:pt x="6571426" y="4101"/>
                </a:cubicBezTo>
                <a:lnTo>
                  <a:pt x="6574916" y="5159"/>
                </a:lnTo>
                <a:lnTo>
                  <a:pt x="6583236" y="4101"/>
                </a:lnTo>
                <a:cubicBezTo>
                  <a:pt x="6588436" y="4101"/>
                  <a:pt x="6593068" y="5068"/>
                  <a:pt x="6597133" y="7003"/>
                </a:cubicBezTo>
                <a:lnTo>
                  <a:pt x="6605396" y="13862"/>
                </a:lnTo>
                <a:lnTo>
                  <a:pt x="6606827" y="12432"/>
                </a:lnTo>
                <a:lnTo>
                  <a:pt x="6610311" y="12432"/>
                </a:lnTo>
                <a:lnTo>
                  <a:pt x="6615162" y="17079"/>
                </a:lnTo>
                <a:lnTo>
                  <a:pt x="6615162" y="20326"/>
                </a:lnTo>
                <a:lnTo>
                  <a:pt x="6611447" y="24042"/>
                </a:lnTo>
                <a:lnTo>
                  <a:pt x="6608005" y="24042"/>
                </a:lnTo>
                <a:lnTo>
                  <a:pt x="6607894" y="23935"/>
                </a:lnTo>
                <a:lnTo>
                  <a:pt x="6608682" y="25991"/>
                </a:lnTo>
                <a:lnTo>
                  <a:pt x="6604450" y="33337"/>
                </a:lnTo>
                <a:cubicBezTo>
                  <a:pt x="6608749" y="34683"/>
                  <a:pt x="6611262" y="36809"/>
                  <a:pt x="6611988" y="39715"/>
                </a:cubicBezTo>
                <a:lnTo>
                  <a:pt x="6611988" y="41048"/>
                </a:lnTo>
                <a:cubicBezTo>
                  <a:pt x="6611988" y="44874"/>
                  <a:pt x="6610533" y="46787"/>
                  <a:pt x="6607623" y="46787"/>
                </a:cubicBezTo>
                <a:cubicBezTo>
                  <a:pt x="6608530" y="57737"/>
                  <a:pt x="6608681" y="63212"/>
                  <a:pt x="6608077" y="63212"/>
                </a:cubicBezTo>
                <a:lnTo>
                  <a:pt x="6614426" y="56997"/>
                </a:lnTo>
                <a:lnTo>
                  <a:pt x="6618003" y="56997"/>
                </a:lnTo>
                <a:cubicBezTo>
                  <a:pt x="6621088" y="61141"/>
                  <a:pt x="6624795" y="63212"/>
                  <a:pt x="6629124" y="63212"/>
                </a:cubicBezTo>
                <a:lnTo>
                  <a:pt x="6630455" y="65868"/>
                </a:lnTo>
                <a:lnTo>
                  <a:pt x="6630129" y="62489"/>
                </a:lnTo>
                <a:lnTo>
                  <a:pt x="6631187" y="59063"/>
                </a:lnTo>
                <a:lnTo>
                  <a:pt x="6628940" y="53986"/>
                </a:lnTo>
                <a:lnTo>
                  <a:pt x="6631821" y="50780"/>
                </a:lnTo>
                <a:lnTo>
                  <a:pt x="6633071" y="50780"/>
                </a:lnTo>
                <a:lnTo>
                  <a:pt x="6657726" y="51933"/>
                </a:lnTo>
                <a:lnTo>
                  <a:pt x="6663976" y="58055"/>
                </a:lnTo>
                <a:lnTo>
                  <a:pt x="6669325" y="58055"/>
                </a:lnTo>
                <a:cubicBezTo>
                  <a:pt x="6675748" y="58055"/>
                  <a:pt x="6680678" y="59069"/>
                  <a:pt x="6684115" y="61096"/>
                </a:cubicBezTo>
                <a:cubicBezTo>
                  <a:pt x="6686692" y="61096"/>
                  <a:pt x="6689106" y="53902"/>
                  <a:pt x="6691358" y="39514"/>
                </a:cubicBezTo>
                <a:cubicBezTo>
                  <a:pt x="6687976" y="39514"/>
                  <a:pt x="6685847" y="34586"/>
                  <a:pt x="6684968" y="24731"/>
                </a:cubicBezTo>
                <a:lnTo>
                  <a:pt x="6683820" y="23582"/>
                </a:lnTo>
                <a:lnTo>
                  <a:pt x="6683820" y="20809"/>
                </a:lnTo>
                <a:lnTo>
                  <a:pt x="6686000" y="14783"/>
                </a:lnTo>
                <a:lnTo>
                  <a:pt x="6682762" y="9734"/>
                </a:lnTo>
                <a:cubicBezTo>
                  <a:pt x="6682762" y="6043"/>
                  <a:pt x="6685337" y="3151"/>
                  <a:pt x="6690488" y="1058"/>
                </a:cubicBezTo>
                <a:lnTo>
                  <a:pt x="6697935" y="2116"/>
                </a:lnTo>
                <a:close/>
              </a:path>
            </a:pathLst>
          </a:custGeom>
          <a:gradFill>
            <a:gsLst>
              <a:gs pos="21000">
                <a:schemeClr val="bg1">
                  <a:lumMod val="75000"/>
                  <a:alpha val="8000"/>
                </a:schemeClr>
              </a:gs>
              <a:gs pos="100000">
                <a:schemeClr val="bg1">
                  <a:lumMod val="95000"/>
                  <a:alpha val="2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just">
              <a:lnSpc>
                <a:spcPct val="150000"/>
              </a:lnSpc>
            </a:pPr>
            <a:endParaRPr lang="zh-CN" altLang="en-US" sz="2200" spc="140" dirty="0">
              <a:solidFill>
                <a:schemeClr val="tx1">
                  <a:lumMod val="75000"/>
                  <a:lumOff val="25000"/>
                </a:schemeClr>
              </a:solidFill>
              <a:latin typeface="苏新诗古印宋简" panose="02010609000101010101" pitchFamily="49" charset="-122"/>
              <a:ea typeface="苏新诗古印宋简" panose="02010609000101010101" pitchFamily="49" charset="-122"/>
            </a:endParaRPr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16A2872B-83F8-409F-8E6A-60116FB70AA6}"/>
              </a:ext>
            </a:extLst>
          </p:cNvPr>
          <p:cNvCxnSpPr>
            <a:cxnSpLocks/>
          </p:cNvCxnSpPr>
          <p:nvPr userDrawn="1"/>
        </p:nvCxnSpPr>
        <p:spPr>
          <a:xfrm>
            <a:off x="1045029" y="578208"/>
            <a:ext cx="11146971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>
            <a:extLst>
              <a:ext uri="{FF2B5EF4-FFF2-40B4-BE49-F238E27FC236}">
                <a16:creationId xmlns:a16="http://schemas.microsoft.com/office/drawing/2014/main" id="{EA9C7727-420B-4DE3-A688-B05ABAB14106}"/>
              </a:ext>
            </a:extLst>
          </p:cNvPr>
          <p:cNvCxnSpPr/>
          <p:nvPr userDrawn="1"/>
        </p:nvCxnSpPr>
        <p:spPr>
          <a:xfrm>
            <a:off x="0" y="6298079"/>
            <a:ext cx="11284528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图片 12">
            <a:extLst>
              <a:ext uri="{FF2B5EF4-FFF2-40B4-BE49-F238E27FC236}">
                <a16:creationId xmlns:a16="http://schemas.microsoft.com/office/drawing/2014/main" id="{B7237836-149A-4A29-B67D-01024ACBB97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409710" y="5592513"/>
            <a:ext cx="621699" cy="1277430"/>
          </a:xfrm>
          <a:prstGeom prst="rect">
            <a:avLst/>
          </a:prstGeom>
        </p:spPr>
      </p:pic>
      <p:sp>
        <p:nvSpPr>
          <p:cNvPr id="15" name="文本框 14">
            <a:extLst>
              <a:ext uri="{FF2B5EF4-FFF2-40B4-BE49-F238E27FC236}">
                <a16:creationId xmlns:a16="http://schemas.microsoft.com/office/drawing/2014/main" id="{06E8A9AE-EF85-4002-99DA-F79B0CCA2CAE}"/>
              </a:ext>
            </a:extLst>
          </p:cNvPr>
          <p:cNvSpPr txBox="1"/>
          <p:nvPr userDrawn="1"/>
        </p:nvSpPr>
        <p:spPr>
          <a:xfrm>
            <a:off x="2450296" y="6320304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树行知精神</a:t>
            </a: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EBE25204-1CEC-4F25-98C5-1A0E692ED71B}"/>
              </a:ext>
            </a:extLst>
          </p:cNvPr>
          <p:cNvSpPr txBox="1"/>
          <p:nvPr userDrawn="1"/>
        </p:nvSpPr>
        <p:spPr>
          <a:xfrm>
            <a:off x="1550709" y="146377"/>
            <a:ext cx="379247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2600" spc="1000" baseline="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研究过程</a:t>
            </a: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B182C55B-EA91-4E35-B33D-69A67152EEF4}"/>
              </a:ext>
            </a:extLst>
          </p:cNvPr>
          <p:cNvSpPr txBox="1"/>
          <p:nvPr userDrawn="1"/>
        </p:nvSpPr>
        <p:spPr>
          <a:xfrm>
            <a:off x="6410109" y="6489252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做行知传人</a:t>
            </a:r>
          </a:p>
        </p:txBody>
      </p: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87AD53B2-B579-453F-82D7-F7877BE23656}"/>
              </a:ext>
            </a:extLst>
          </p:cNvPr>
          <p:cNvGrpSpPr/>
          <p:nvPr userDrawn="1"/>
        </p:nvGrpSpPr>
        <p:grpSpPr>
          <a:xfrm>
            <a:off x="4405387" y="6950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24" name="任意多边形: 形状 23">
              <a:extLst>
                <a:ext uri="{FF2B5EF4-FFF2-40B4-BE49-F238E27FC236}">
                  <a16:creationId xmlns:a16="http://schemas.microsoft.com/office/drawing/2014/main" id="{AA43E6F5-3A6F-4133-AFB4-3CF7596D86A4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任意多边形: 形状 24">
              <a:extLst>
                <a:ext uri="{FF2B5EF4-FFF2-40B4-BE49-F238E27FC236}">
                  <a16:creationId xmlns:a16="http://schemas.microsoft.com/office/drawing/2014/main" id="{B7AF6EFF-3214-469E-8101-7E22EF67F668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4CA69A06-56A9-4EB7-B651-187F43F8948E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9DF5BE96-DE65-4760-864B-4595392474EE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" name="任意多边形: 形状 27">
              <a:extLst>
                <a:ext uri="{FF2B5EF4-FFF2-40B4-BE49-F238E27FC236}">
                  <a16:creationId xmlns:a16="http://schemas.microsoft.com/office/drawing/2014/main" id="{5094CA72-B8C4-4892-8483-4E0FCE309C89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" name="任意多边形: 形状 28">
              <a:extLst>
                <a:ext uri="{FF2B5EF4-FFF2-40B4-BE49-F238E27FC236}">
                  <a16:creationId xmlns:a16="http://schemas.microsoft.com/office/drawing/2014/main" id="{6E83557A-8241-4E15-B110-517692DF8F68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5" name="文本框 34">
            <a:extLst>
              <a:ext uri="{FF2B5EF4-FFF2-40B4-BE49-F238E27FC236}">
                <a16:creationId xmlns:a16="http://schemas.microsoft.com/office/drawing/2014/main" id="{CB4ABE96-5E78-4C77-BBD9-B8BC75485F66}"/>
              </a:ext>
            </a:extLst>
          </p:cNvPr>
          <p:cNvSpPr txBox="1"/>
          <p:nvPr userDrawn="1"/>
        </p:nvSpPr>
        <p:spPr>
          <a:xfrm>
            <a:off x="938105" y="10407"/>
            <a:ext cx="73121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400" b="1" i="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3</a:t>
            </a:r>
            <a:endParaRPr lang="zh-CN" altLang="en-US" sz="4400" b="1" i="0" dirty="0">
              <a:solidFill>
                <a:srgbClr val="FF0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09336E14-9078-4EDC-81B5-011E6A4ABD48}"/>
              </a:ext>
            </a:extLst>
          </p:cNvPr>
          <p:cNvGrpSpPr/>
          <p:nvPr userDrawn="1"/>
        </p:nvGrpSpPr>
        <p:grpSpPr>
          <a:xfrm>
            <a:off x="584738" y="76367"/>
            <a:ext cx="11195114" cy="479701"/>
            <a:chOff x="584738" y="76367"/>
            <a:chExt cx="11195114" cy="479701"/>
          </a:xfrm>
        </p:grpSpPr>
        <p:grpSp>
          <p:nvGrpSpPr>
            <p:cNvPr id="30" name="组合 29">
              <a:extLst>
                <a:ext uri="{FF2B5EF4-FFF2-40B4-BE49-F238E27FC236}">
                  <a16:creationId xmlns:a16="http://schemas.microsoft.com/office/drawing/2014/main" id="{0B4BE5CA-353A-4795-B38B-D3B8DF379A93}"/>
                </a:ext>
              </a:extLst>
            </p:cNvPr>
            <p:cNvGrpSpPr/>
            <p:nvPr userDrawn="1"/>
          </p:nvGrpSpPr>
          <p:grpSpPr>
            <a:xfrm>
              <a:off x="8739859" y="76367"/>
              <a:ext cx="3039993" cy="470114"/>
              <a:chOff x="8739859" y="76367"/>
              <a:chExt cx="3039993" cy="470114"/>
            </a:xfrm>
          </p:grpSpPr>
          <p:pic>
            <p:nvPicPr>
              <p:cNvPr id="32" name="图形 31">
                <a:extLst>
                  <a:ext uri="{FF2B5EF4-FFF2-40B4-BE49-F238E27FC236}">
                    <a16:creationId xmlns:a16="http://schemas.microsoft.com/office/drawing/2014/main" id="{CCFC3ED9-E470-4AE2-A1C0-F92FFCC9C90D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 cstate="email">
                <a:lum bright="40000" contrast="-40000"/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 l="26399" t="16794" r="1925" b="44943"/>
              <a:stretch>
                <a:fillRect/>
              </a:stretch>
            </p:blipFill>
            <p:spPr>
              <a:xfrm>
                <a:off x="9352942" y="125334"/>
                <a:ext cx="2426910" cy="376622"/>
              </a:xfrm>
              <a:custGeom>
                <a:avLst/>
                <a:gdLst>
                  <a:gd name="connsiteX0" fmla="*/ 0 w 8816454"/>
                  <a:gd name="connsiteY0" fmla="*/ 0 h 1368188"/>
                  <a:gd name="connsiteX1" fmla="*/ 8816454 w 8816454"/>
                  <a:gd name="connsiteY1" fmla="*/ 0 h 1368188"/>
                  <a:gd name="connsiteX2" fmla="*/ 8816454 w 8816454"/>
                  <a:gd name="connsiteY2" fmla="*/ 1368188 h 1368188"/>
                  <a:gd name="connsiteX3" fmla="*/ 0 w 8816454"/>
                  <a:gd name="connsiteY3" fmla="*/ 1368188 h 1368188"/>
                  <a:gd name="connsiteX4" fmla="*/ 0 w 8816454"/>
                  <a:gd name="connsiteY4" fmla="*/ 0 h 136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16454" h="1368188">
                    <a:moveTo>
                      <a:pt x="0" y="0"/>
                    </a:moveTo>
                    <a:lnTo>
                      <a:pt x="8816454" y="0"/>
                    </a:lnTo>
                    <a:lnTo>
                      <a:pt x="8816454" y="1368188"/>
                    </a:lnTo>
                    <a:lnTo>
                      <a:pt x="0" y="136818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</p:pic>
          <p:pic>
            <p:nvPicPr>
              <p:cNvPr id="33" name="图片 32" descr="A90A0FDE3B9A57120A8EF13654673E64">
                <a:extLst>
                  <a:ext uri="{FF2B5EF4-FFF2-40B4-BE49-F238E27FC236}">
                    <a16:creationId xmlns:a16="http://schemas.microsoft.com/office/drawing/2014/main" id="{27D6B48A-D320-43BF-BC4B-408851AAEF89}"/>
                  </a:ext>
                </a:extLst>
              </p:cNvPr>
              <p:cNvPicPr/>
              <p:nvPr userDrawn="1"/>
            </p:nvPicPr>
            <p:blipFill>
              <a:blip r:embed="rId6">
                <a:clrChange>
                  <a:clrFrom>
                    <a:srgbClr val="FCFEFB"/>
                  </a:clrFrom>
                  <a:clrTo>
                    <a:srgbClr val="FCFEFB">
                      <a:alpha val="0"/>
                    </a:srgbClr>
                  </a:clrTo>
                </a:clrChange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33000"/>
                        </a14:imgEffect>
                        <a14:imgEffect>
                          <a14:brightnessContrast bright="40000" contras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8739859" y="76367"/>
                <a:ext cx="470643" cy="470114"/>
              </a:xfrm>
              <a:prstGeom prst="rect">
                <a:avLst/>
              </a:prstGeom>
              <a:noFill/>
              <a:ln w="9525">
                <a:noFill/>
              </a:ln>
            </p:spPr>
          </p:pic>
        </p:grpSp>
        <p:sp>
          <p:nvSpPr>
            <p:cNvPr id="31" name="箭头: V 形 30">
              <a:extLst>
                <a:ext uri="{FF2B5EF4-FFF2-40B4-BE49-F238E27FC236}">
                  <a16:creationId xmlns:a16="http://schemas.microsoft.com/office/drawing/2014/main" id="{2B602A68-9CE0-406A-9999-8FA42F3D7F4C}"/>
                </a:ext>
              </a:extLst>
            </p:cNvPr>
            <p:cNvSpPr/>
            <p:nvPr userDrawn="1"/>
          </p:nvSpPr>
          <p:spPr>
            <a:xfrm>
              <a:off x="584738" y="202701"/>
              <a:ext cx="353367" cy="353367"/>
            </a:xfrm>
            <a:prstGeom prst="chevron">
              <a:avLst/>
            </a:prstGeom>
            <a:solidFill>
              <a:srgbClr val="FF0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212032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A-文本框 13">
            <a:extLst>
              <a:ext uri="{FF2B5EF4-FFF2-40B4-BE49-F238E27FC236}">
                <a16:creationId xmlns:a16="http://schemas.microsoft.com/office/drawing/2014/main" id="{690F9EF9-8493-4027-A584-AD6EE28B8199}"/>
              </a:ext>
            </a:extLst>
          </p:cNvPr>
          <p:cNvSpPr txBox="1"/>
          <p:nvPr userDrawn="1">
            <p:custDataLst>
              <p:tags r:id="rId1"/>
            </p:custDataLst>
          </p:nvPr>
        </p:nvSpPr>
        <p:spPr>
          <a:xfrm>
            <a:off x="480338" y="989672"/>
            <a:ext cx="11039049" cy="4269060"/>
          </a:xfrm>
          <a:custGeom>
            <a:avLst/>
            <a:gdLst/>
            <a:ahLst/>
            <a:cxnLst/>
            <a:rect l="l" t="t" r="r" b="b"/>
            <a:pathLst>
              <a:path w="9330048" h="3608149">
                <a:moveTo>
                  <a:pt x="9150663" y="3598303"/>
                </a:moveTo>
                <a:lnTo>
                  <a:pt x="9152686" y="3598303"/>
                </a:lnTo>
                <a:lnTo>
                  <a:pt x="9152686" y="3600461"/>
                </a:lnTo>
                <a:lnTo>
                  <a:pt x="9150663" y="3602484"/>
                </a:lnTo>
                <a:lnTo>
                  <a:pt x="9148505" y="3600461"/>
                </a:lnTo>
                <a:close/>
                <a:moveTo>
                  <a:pt x="8586088" y="3596684"/>
                </a:moveTo>
                <a:lnTo>
                  <a:pt x="8586088" y="3598977"/>
                </a:lnTo>
                <a:lnTo>
                  <a:pt x="8587302" y="3600056"/>
                </a:lnTo>
                <a:lnTo>
                  <a:pt x="8589460" y="3600056"/>
                </a:lnTo>
                <a:lnTo>
                  <a:pt x="8589460" y="3598977"/>
                </a:lnTo>
                <a:lnTo>
                  <a:pt x="8587302" y="3596684"/>
                </a:lnTo>
                <a:close/>
                <a:moveTo>
                  <a:pt x="8218432" y="3595875"/>
                </a:moveTo>
                <a:lnTo>
                  <a:pt x="8216274" y="3597898"/>
                </a:lnTo>
                <a:lnTo>
                  <a:pt x="8218432" y="3600056"/>
                </a:lnTo>
                <a:close/>
                <a:moveTo>
                  <a:pt x="5070336" y="3588322"/>
                </a:moveTo>
                <a:lnTo>
                  <a:pt x="5070336" y="3590480"/>
                </a:lnTo>
                <a:lnTo>
                  <a:pt x="5073573" y="3590480"/>
                </a:lnTo>
                <a:lnTo>
                  <a:pt x="5073573" y="3588322"/>
                </a:lnTo>
                <a:close/>
                <a:moveTo>
                  <a:pt x="1097051" y="3587917"/>
                </a:moveTo>
                <a:lnTo>
                  <a:pt x="1097051" y="3588996"/>
                </a:lnTo>
                <a:lnTo>
                  <a:pt x="1099208" y="3588996"/>
                </a:lnTo>
                <a:lnTo>
                  <a:pt x="1099208" y="3587917"/>
                </a:lnTo>
                <a:close/>
                <a:moveTo>
                  <a:pt x="7711314" y="3587378"/>
                </a:moveTo>
                <a:lnTo>
                  <a:pt x="7713472" y="3589536"/>
                </a:lnTo>
                <a:lnTo>
                  <a:pt x="7714551" y="3589536"/>
                </a:lnTo>
                <a:lnTo>
                  <a:pt x="7712393" y="3587378"/>
                </a:lnTo>
                <a:close/>
                <a:moveTo>
                  <a:pt x="8249453" y="3587243"/>
                </a:moveTo>
                <a:lnTo>
                  <a:pt x="8247295" y="3589401"/>
                </a:lnTo>
                <a:lnTo>
                  <a:pt x="8248374" y="3589401"/>
                </a:lnTo>
                <a:lnTo>
                  <a:pt x="8250532" y="3587243"/>
                </a:lnTo>
                <a:close/>
                <a:moveTo>
                  <a:pt x="7764185" y="3586299"/>
                </a:moveTo>
                <a:lnTo>
                  <a:pt x="7764185" y="3589536"/>
                </a:lnTo>
                <a:lnTo>
                  <a:pt x="7765264" y="3589536"/>
                </a:lnTo>
                <a:lnTo>
                  <a:pt x="7765264" y="3586299"/>
                </a:lnTo>
                <a:close/>
                <a:moveTo>
                  <a:pt x="7674763" y="3585220"/>
                </a:moveTo>
                <a:lnTo>
                  <a:pt x="7674763" y="3588457"/>
                </a:lnTo>
                <a:lnTo>
                  <a:pt x="7675842" y="3588457"/>
                </a:lnTo>
                <a:lnTo>
                  <a:pt x="7675842" y="3585220"/>
                </a:lnTo>
                <a:close/>
                <a:moveTo>
                  <a:pt x="8254848" y="3584006"/>
                </a:moveTo>
                <a:lnTo>
                  <a:pt x="8255927" y="3584006"/>
                </a:lnTo>
                <a:lnTo>
                  <a:pt x="8255927" y="3585085"/>
                </a:lnTo>
                <a:lnTo>
                  <a:pt x="8251611" y="3587243"/>
                </a:lnTo>
                <a:lnTo>
                  <a:pt x="8251611" y="3586937"/>
                </a:lnTo>
                <a:lnTo>
                  <a:pt x="8254001" y="3584288"/>
                </a:lnTo>
                <a:close/>
                <a:moveTo>
                  <a:pt x="7618654" y="3581983"/>
                </a:moveTo>
                <a:lnTo>
                  <a:pt x="7618654" y="3585220"/>
                </a:lnTo>
                <a:lnTo>
                  <a:pt x="7619733" y="3585220"/>
                </a:lnTo>
                <a:lnTo>
                  <a:pt x="7619733" y="3581983"/>
                </a:lnTo>
                <a:close/>
                <a:moveTo>
                  <a:pt x="1047552" y="3579151"/>
                </a:moveTo>
                <a:lnTo>
                  <a:pt x="1047552" y="3581309"/>
                </a:lnTo>
                <a:lnTo>
                  <a:pt x="1048630" y="3581309"/>
                </a:lnTo>
                <a:lnTo>
                  <a:pt x="1048630" y="3579151"/>
                </a:lnTo>
                <a:close/>
                <a:moveTo>
                  <a:pt x="9284864" y="3578072"/>
                </a:moveTo>
                <a:lnTo>
                  <a:pt x="9281627" y="3581309"/>
                </a:lnTo>
                <a:lnTo>
                  <a:pt x="9281627" y="3582388"/>
                </a:lnTo>
                <a:lnTo>
                  <a:pt x="9283785" y="3582388"/>
                </a:lnTo>
                <a:lnTo>
                  <a:pt x="9283785" y="3583467"/>
                </a:lnTo>
                <a:lnTo>
                  <a:pt x="9288101" y="3580230"/>
                </a:lnTo>
                <a:lnTo>
                  <a:pt x="9285943" y="3578072"/>
                </a:lnTo>
                <a:close/>
                <a:moveTo>
                  <a:pt x="2043715" y="3577937"/>
                </a:moveTo>
                <a:lnTo>
                  <a:pt x="2043715" y="3581174"/>
                </a:lnTo>
                <a:lnTo>
                  <a:pt x="2044793" y="3581174"/>
                </a:lnTo>
                <a:lnTo>
                  <a:pt x="2044793" y="3577937"/>
                </a:lnTo>
                <a:close/>
                <a:moveTo>
                  <a:pt x="7706998" y="3576588"/>
                </a:moveTo>
                <a:lnTo>
                  <a:pt x="7706998" y="3577667"/>
                </a:lnTo>
                <a:lnTo>
                  <a:pt x="7723183" y="3583062"/>
                </a:lnTo>
                <a:lnTo>
                  <a:pt x="7726420" y="3586299"/>
                </a:lnTo>
                <a:lnTo>
                  <a:pt x="7730736" y="3585220"/>
                </a:lnTo>
                <a:lnTo>
                  <a:pt x="7730736" y="3584141"/>
                </a:lnTo>
                <a:cubicBezTo>
                  <a:pt x="7726780" y="3584141"/>
                  <a:pt x="7722104" y="3582343"/>
                  <a:pt x="7716709" y="3578746"/>
                </a:cubicBezTo>
                <a:lnTo>
                  <a:pt x="7708077" y="3576588"/>
                </a:lnTo>
                <a:close/>
                <a:moveTo>
                  <a:pt x="4170289" y="3576453"/>
                </a:moveTo>
                <a:lnTo>
                  <a:pt x="4170289" y="3578611"/>
                </a:lnTo>
                <a:lnTo>
                  <a:pt x="4172447" y="3578611"/>
                </a:lnTo>
                <a:lnTo>
                  <a:pt x="4172447" y="3576453"/>
                </a:lnTo>
                <a:close/>
                <a:moveTo>
                  <a:pt x="7702682" y="3575509"/>
                </a:moveTo>
                <a:lnTo>
                  <a:pt x="7702682" y="3577667"/>
                </a:lnTo>
                <a:lnTo>
                  <a:pt x="7705919" y="3577667"/>
                </a:lnTo>
                <a:lnTo>
                  <a:pt x="7705919" y="3576588"/>
                </a:lnTo>
                <a:close/>
                <a:moveTo>
                  <a:pt x="7599232" y="3574430"/>
                </a:moveTo>
                <a:lnTo>
                  <a:pt x="7598153" y="3575509"/>
                </a:lnTo>
                <a:lnTo>
                  <a:pt x="7598153" y="3576588"/>
                </a:lnTo>
                <a:lnTo>
                  <a:pt x="7601390" y="3576588"/>
                </a:lnTo>
                <a:close/>
                <a:moveTo>
                  <a:pt x="9307523" y="3573890"/>
                </a:moveTo>
                <a:lnTo>
                  <a:pt x="9307523" y="3575914"/>
                </a:lnTo>
                <a:lnTo>
                  <a:pt x="9308602" y="3575914"/>
                </a:lnTo>
                <a:lnTo>
                  <a:pt x="9308602" y="3573890"/>
                </a:lnTo>
                <a:close/>
                <a:moveTo>
                  <a:pt x="2239283" y="3573621"/>
                </a:moveTo>
                <a:lnTo>
                  <a:pt x="2239283" y="3574700"/>
                </a:lnTo>
                <a:lnTo>
                  <a:pt x="2241443" y="3576858"/>
                </a:lnTo>
                <a:lnTo>
                  <a:pt x="2243600" y="3574700"/>
                </a:lnTo>
                <a:lnTo>
                  <a:pt x="2242520" y="3573621"/>
                </a:lnTo>
                <a:close/>
                <a:moveTo>
                  <a:pt x="7689734" y="3573351"/>
                </a:moveTo>
                <a:lnTo>
                  <a:pt x="7687576" y="3575509"/>
                </a:lnTo>
                <a:lnTo>
                  <a:pt x="7687576" y="3578746"/>
                </a:lnTo>
                <a:lnTo>
                  <a:pt x="7689734" y="3580904"/>
                </a:lnTo>
                <a:lnTo>
                  <a:pt x="7691892" y="3580904"/>
                </a:lnTo>
                <a:lnTo>
                  <a:pt x="7692971" y="3574430"/>
                </a:lnTo>
                <a:lnTo>
                  <a:pt x="7691892" y="3573351"/>
                </a:lnTo>
                <a:close/>
                <a:moveTo>
                  <a:pt x="7622970" y="3572272"/>
                </a:moveTo>
                <a:cubicBezTo>
                  <a:pt x="7621532" y="3572272"/>
                  <a:pt x="7620812" y="3573351"/>
                  <a:pt x="7620812" y="3575509"/>
                </a:cubicBezTo>
                <a:lnTo>
                  <a:pt x="7620812" y="3577667"/>
                </a:lnTo>
                <a:lnTo>
                  <a:pt x="7621891" y="3577667"/>
                </a:lnTo>
                <a:close/>
                <a:moveTo>
                  <a:pt x="8265715" y="3571308"/>
                </a:moveTo>
                <a:lnTo>
                  <a:pt x="8259164" y="3580904"/>
                </a:lnTo>
                <a:lnTo>
                  <a:pt x="8258085" y="3580904"/>
                </a:lnTo>
                <a:lnTo>
                  <a:pt x="8258085" y="3579825"/>
                </a:lnTo>
                <a:lnTo>
                  <a:pt x="8258136" y="3579706"/>
                </a:lnTo>
                <a:close/>
                <a:moveTo>
                  <a:pt x="7673684" y="3571193"/>
                </a:moveTo>
                <a:lnTo>
                  <a:pt x="7673684" y="3578746"/>
                </a:lnTo>
                <a:lnTo>
                  <a:pt x="7674763" y="3578746"/>
                </a:lnTo>
                <a:lnTo>
                  <a:pt x="7674763" y="3571193"/>
                </a:lnTo>
                <a:close/>
                <a:moveTo>
                  <a:pt x="7676921" y="3570114"/>
                </a:moveTo>
                <a:lnTo>
                  <a:pt x="7676921" y="3572272"/>
                </a:lnTo>
                <a:lnTo>
                  <a:pt x="7682181" y="3572272"/>
                </a:lnTo>
                <a:lnTo>
                  <a:pt x="7684339" y="3570114"/>
                </a:lnTo>
                <a:close/>
                <a:moveTo>
                  <a:pt x="3710782" y="3569170"/>
                </a:moveTo>
                <a:cubicBezTo>
                  <a:pt x="3706555" y="3570609"/>
                  <a:pt x="3704443" y="3572047"/>
                  <a:pt x="3704443" y="3573486"/>
                </a:cubicBezTo>
                <a:lnTo>
                  <a:pt x="3706466" y="3575644"/>
                </a:lnTo>
                <a:cubicBezTo>
                  <a:pt x="3710782" y="3574205"/>
                  <a:pt x="3712940" y="3572767"/>
                  <a:pt x="3712940" y="3571328"/>
                </a:cubicBezTo>
                <a:lnTo>
                  <a:pt x="3712940" y="3570249"/>
                </a:lnTo>
                <a:lnTo>
                  <a:pt x="3710782" y="3570249"/>
                </a:lnTo>
                <a:close/>
                <a:moveTo>
                  <a:pt x="9277446" y="3568495"/>
                </a:moveTo>
                <a:lnTo>
                  <a:pt x="9277446" y="3572811"/>
                </a:lnTo>
                <a:lnTo>
                  <a:pt x="9281627" y="3572811"/>
                </a:lnTo>
                <a:lnTo>
                  <a:pt x="9283785" y="3570653"/>
                </a:lnTo>
                <a:close/>
                <a:moveTo>
                  <a:pt x="7626207" y="3567956"/>
                </a:moveTo>
                <a:lnTo>
                  <a:pt x="7624049" y="3570114"/>
                </a:lnTo>
                <a:lnTo>
                  <a:pt x="7624049" y="3571193"/>
                </a:lnTo>
                <a:lnTo>
                  <a:pt x="7626207" y="3569035"/>
                </a:lnTo>
                <a:close/>
                <a:moveTo>
                  <a:pt x="4242447" y="3567686"/>
                </a:moveTo>
                <a:lnTo>
                  <a:pt x="4242447" y="3568765"/>
                </a:lnTo>
                <a:cubicBezTo>
                  <a:pt x="4242447" y="3569844"/>
                  <a:pt x="4245010" y="3571283"/>
                  <a:pt x="4250135" y="3573081"/>
                </a:cubicBezTo>
                <a:lnTo>
                  <a:pt x="4250135" y="3570923"/>
                </a:lnTo>
                <a:cubicBezTo>
                  <a:pt x="4247257" y="3570923"/>
                  <a:pt x="4244695" y="3569844"/>
                  <a:pt x="4242447" y="3567686"/>
                </a:cubicBezTo>
                <a:close/>
                <a:moveTo>
                  <a:pt x="5669034" y="3567147"/>
                </a:moveTo>
                <a:lnTo>
                  <a:pt x="5669034" y="3568226"/>
                </a:lnTo>
                <a:lnTo>
                  <a:pt x="5672406" y="3568226"/>
                </a:lnTo>
                <a:lnTo>
                  <a:pt x="5672406" y="3567147"/>
                </a:lnTo>
                <a:close/>
                <a:moveTo>
                  <a:pt x="1199151" y="3567012"/>
                </a:moveTo>
                <a:lnTo>
                  <a:pt x="1196993" y="3569170"/>
                </a:lnTo>
                <a:lnTo>
                  <a:pt x="1196993" y="3571463"/>
                </a:lnTo>
                <a:lnTo>
                  <a:pt x="1201309" y="3572542"/>
                </a:lnTo>
                <a:lnTo>
                  <a:pt x="1203468" y="3568091"/>
                </a:lnTo>
                <a:lnTo>
                  <a:pt x="1202388" y="3567012"/>
                </a:lnTo>
                <a:close/>
                <a:moveTo>
                  <a:pt x="1052001" y="3567012"/>
                </a:moveTo>
                <a:lnTo>
                  <a:pt x="1050789" y="3568091"/>
                </a:lnTo>
                <a:lnTo>
                  <a:pt x="1050789" y="3571463"/>
                </a:lnTo>
                <a:lnTo>
                  <a:pt x="1055238" y="3570249"/>
                </a:lnTo>
                <a:lnTo>
                  <a:pt x="1055238" y="3568091"/>
                </a:lnTo>
                <a:close/>
                <a:moveTo>
                  <a:pt x="8268740" y="3566877"/>
                </a:moveTo>
                <a:lnTo>
                  <a:pt x="8268740" y="3567956"/>
                </a:lnTo>
                <a:lnTo>
                  <a:pt x="8265715" y="3571308"/>
                </a:lnTo>
                <a:close/>
                <a:moveTo>
                  <a:pt x="8629788" y="3566202"/>
                </a:moveTo>
                <a:lnTo>
                  <a:pt x="8629788" y="3569439"/>
                </a:lnTo>
                <a:lnTo>
                  <a:pt x="8635183" y="3573890"/>
                </a:lnTo>
                <a:lnTo>
                  <a:pt x="8637341" y="3571597"/>
                </a:lnTo>
                <a:cubicBezTo>
                  <a:pt x="8633025" y="3571597"/>
                  <a:pt x="8630867" y="3569799"/>
                  <a:pt x="8630867" y="3566202"/>
                </a:cubicBezTo>
                <a:close/>
                <a:moveTo>
                  <a:pt x="6678954" y="3564989"/>
                </a:moveTo>
                <a:cubicBezTo>
                  <a:pt x="6678594" y="3569125"/>
                  <a:pt x="6677515" y="3572362"/>
                  <a:pt x="6675717" y="3574700"/>
                </a:cubicBezTo>
                <a:lnTo>
                  <a:pt x="6678954" y="3577802"/>
                </a:lnTo>
                <a:lnTo>
                  <a:pt x="6681112" y="3577802"/>
                </a:lnTo>
                <a:cubicBezTo>
                  <a:pt x="6683180" y="3577262"/>
                  <a:pt x="6684933" y="3574790"/>
                  <a:pt x="6686372" y="3570384"/>
                </a:cubicBezTo>
                <a:cubicBezTo>
                  <a:pt x="6684933" y="3567147"/>
                  <a:pt x="6683540" y="3565348"/>
                  <a:pt x="6682191" y="3564989"/>
                </a:cubicBezTo>
                <a:close/>
                <a:moveTo>
                  <a:pt x="2246837" y="3564989"/>
                </a:moveTo>
                <a:lnTo>
                  <a:pt x="2246837" y="3567147"/>
                </a:lnTo>
                <a:lnTo>
                  <a:pt x="2247915" y="3567147"/>
                </a:lnTo>
                <a:lnTo>
                  <a:pt x="2247915" y="3564989"/>
                </a:lnTo>
                <a:close/>
                <a:moveTo>
                  <a:pt x="2233888" y="3563910"/>
                </a:moveTo>
                <a:lnTo>
                  <a:pt x="2232810" y="3567147"/>
                </a:lnTo>
                <a:lnTo>
                  <a:pt x="2236047" y="3571463"/>
                </a:lnTo>
                <a:cubicBezTo>
                  <a:pt x="2237665" y="3571463"/>
                  <a:pt x="2238744" y="3568945"/>
                  <a:pt x="2239283" y="3563910"/>
                </a:cubicBezTo>
                <a:close/>
                <a:moveTo>
                  <a:pt x="7602469" y="3563640"/>
                </a:moveTo>
                <a:lnTo>
                  <a:pt x="7602469" y="3564719"/>
                </a:lnTo>
                <a:cubicBezTo>
                  <a:pt x="7603908" y="3571193"/>
                  <a:pt x="7605706" y="3574430"/>
                  <a:pt x="7607864" y="3574430"/>
                </a:cubicBezTo>
                <a:cubicBezTo>
                  <a:pt x="7612180" y="3572811"/>
                  <a:pt x="7614338" y="3571373"/>
                  <a:pt x="7614338" y="3570114"/>
                </a:cubicBezTo>
                <a:lnTo>
                  <a:pt x="7614338" y="3569035"/>
                </a:lnTo>
                <a:lnTo>
                  <a:pt x="7607864" y="3563640"/>
                </a:lnTo>
                <a:close/>
                <a:moveTo>
                  <a:pt x="3728855" y="3562831"/>
                </a:moveTo>
                <a:lnTo>
                  <a:pt x="3728855" y="3564989"/>
                </a:lnTo>
                <a:lnTo>
                  <a:pt x="3731013" y="3567012"/>
                </a:lnTo>
                <a:lnTo>
                  <a:pt x="3733171" y="3567012"/>
                </a:lnTo>
                <a:lnTo>
                  <a:pt x="3733171" y="3565933"/>
                </a:lnTo>
                <a:lnTo>
                  <a:pt x="3729934" y="3562831"/>
                </a:lnTo>
                <a:close/>
                <a:moveTo>
                  <a:pt x="7680023" y="3562561"/>
                </a:moveTo>
                <a:lnTo>
                  <a:pt x="7680023" y="3563640"/>
                </a:lnTo>
                <a:lnTo>
                  <a:pt x="7684339" y="3565798"/>
                </a:lnTo>
                <a:lnTo>
                  <a:pt x="7683260" y="3562561"/>
                </a:lnTo>
                <a:close/>
                <a:moveTo>
                  <a:pt x="7589521" y="3562561"/>
                </a:moveTo>
                <a:lnTo>
                  <a:pt x="7589521" y="3567956"/>
                </a:lnTo>
                <a:lnTo>
                  <a:pt x="7592758" y="3567956"/>
                </a:lnTo>
                <a:lnTo>
                  <a:pt x="7592758" y="3564719"/>
                </a:lnTo>
                <a:lnTo>
                  <a:pt x="7590600" y="3562561"/>
                </a:lnTo>
                <a:close/>
                <a:moveTo>
                  <a:pt x="8642871" y="3561886"/>
                </a:moveTo>
                <a:lnTo>
                  <a:pt x="8640713" y="3564044"/>
                </a:lnTo>
                <a:lnTo>
                  <a:pt x="8642871" y="3564044"/>
                </a:lnTo>
                <a:close/>
                <a:moveTo>
                  <a:pt x="3594519" y="3561752"/>
                </a:moveTo>
                <a:lnTo>
                  <a:pt x="3592361" y="3563910"/>
                </a:lnTo>
                <a:lnTo>
                  <a:pt x="3592361" y="3567012"/>
                </a:lnTo>
                <a:lnTo>
                  <a:pt x="3595598" y="3567012"/>
                </a:lnTo>
                <a:lnTo>
                  <a:pt x="3597756" y="3564989"/>
                </a:lnTo>
                <a:lnTo>
                  <a:pt x="3597756" y="3561752"/>
                </a:lnTo>
                <a:close/>
                <a:moveTo>
                  <a:pt x="1241060" y="3561560"/>
                </a:moveTo>
                <a:lnTo>
                  <a:pt x="1242042" y="3565933"/>
                </a:lnTo>
                <a:lnTo>
                  <a:pt x="1242042" y="3567012"/>
                </a:lnTo>
                <a:lnTo>
                  <a:pt x="1240827" y="3572542"/>
                </a:lnTo>
                <a:cubicBezTo>
                  <a:pt x="1242355" y="3572542"/>
                  <a:pt x="1243121" y="3571418"/>
                  <a:pt x="1243121" y="3569170"/>
                </a:cubicBezTo>
                <a:lnTo>
                  <a:pt x="1246358" y="3569170"/>
                </a:lnTo>
                <a:lnTo>
                  <a:pt x="1246358" y="3570249"/>
                </a:lnTo>
                <a:lnTo>
                  <a:pt x="1245279" y="3571463"/>
                </a:lnTo>
                <a:lnTo>
                  <a:pt x="1245279" y="3572542"/>
                </a:lnTo>
                <a:lnTo>
                  <a:pt x="1249729" y="3572542"/>
                </a:lnTo>
                <a:close/>
                <a:moveTo>
                  <a:pt x="7760948" y="3561482"/>
                </a:moveTo>
                <a:lnTo>
                  <a:pt x="7760948" y="3564719"/>
                </a:lnTo>
                <a:cubicBezTo>
                  <a:pt x="7760948" y="3567776"/>
                  <a:pt x="7763466" y="3571013"/>
                  <a:pt x="7768501" y="3574430"/>
                </a:cubicBezTo>
                <a:lnTo>
                  <a:pt x="7768501" y="3577667"/>
                </a:lnTo>
                <a:lnTo>
                  <a:pt x="7773896" y="3575509"/>
                </a:lnTo>
                <a:lnTo>
                  <a:pt x="7773896" y="3574430"/>
                </a:lnTo>
                <a:cubicBezTo>
                  <a:pt x="7771738" y="3572092"/>
                  <a:pt x="7770659" y="3569934"/>
                  <a:pt x="7770659" y="3567956"/>
                </a:cubicBezTo>
                <a:lnTo>
                  <a:pt x="7769580" y="3569035"/>
                </a:lnTo>
                <a:lnTo>
                  <a:pt x="7768501" y="3569035"/>
                </a:lnTo>
                <a:close/>
                <a:moveTo>
                  <a:pt x="4169210" y="3561077"/>
                </a:moveTo>
                <a:lnTo>
                  <a:pt x="4166917" y="3563235"/>
                </a:lnTo>
                <a:lnTo>
                  <a:pt x="4166917" y="3564314"/>
                </a:lnTo>
                <a:cubicBezTo>
                  <a:pt x="4166917" y="3565483"/>
                  <a:pt x="4168400" y="3566607"/>
                  <a:pt x="4171368" y="3567686"/>
                </a:cubicBezTo>
                <a:lnTo>
                  <a:pt x="4172447" y="3566607"/>
                </a:lnTo>
                <a:lnTo>
                  <a:pt x="4172447" y="3564314"/>
                </a:lnTo>
                <a:close/>
                <a:moveTo>
                  <a:pt x="8779095" y="3560807"/>
                </a:moveTo>
                <a:lnTo>
                  <a:pt x="8776937" y="3562965"/>
                </a:lnTo>
                <a:lnTo>
                  <a:pt x="8776937" y="3565123"/>
                </a:lnTo>
                <a:lnTo>
                  <a:pt x="8779095" y="3567281"/>
                </a:lnTo>
                <a:lnTo>
                  <a:pt x="8781253" y="3567281"/>
                </a:lnTo>
                <a:lnTo>
                  <a:pt x="8781253" y="3562965"/>
                </a:lnTo>
                <a:close/>
                <a:moveTo>
                  <a:pt x="8726764" y="3560807"/>
                </a:moveTo>
                <a:lnTo>
                  <a:pt x="8726764" y="3562965"/>
                </a:lnTo>
                <a:lnTo>
                  <a:pt x="8727843" y="3562965"/>
                </a:lnTo>
                <a:lnTo>
                  <a:pt x="8727843" y="3560807"/>
                </a:lnTo>
                <a:close/>
                <a:moveTo>
                  <a:pt x="1248516" y="3560403"/>
                </a:moveTo>
                <a:lnTo>
                  <a:pt x="1248516" y="3561482"/>
                </a:lnTo>
                <a:lnTo>
                  <a:pt x="1251888" y="3561482"/>
                </a:lnTo>
                <a:lnTo>
                  <a:pt x="1251888" y="3560403"/>
                </a:lnTo>
                <a:close/>
                <a:moveTo>
                  <a:pt x="4235838" y="3558919"/>
                </a:moveTo>
                <a:lnTo>
                  <a:pt x="4235838" y="3563235"/>
                </a:lnTo>
                <a:lnTo>
                  <a:pt x="4240289" y="3565528"/>
                </a:lnTo>
                <a:lnTo>
                  <a:pt x="4238131" y="3558919"/>
                </a:lnTo>
                <a:close/>
                <a:moveTo>
                  <a:pt x="1588793" y="3558515"/>
                </a:moveTo>
                <a:lnTo>
                  <a:pt x="1588793" y="3560538"/>
                </a:lnTo>
                <a:lnTo>
                  <a:pt x="1593918" y="3563640"/>
                </a:lnTo>
                <a:lnTo>
                  <a:pt x="1595941" y="3563640"/>
                </a:lnTo>
                <a:lnTo>
                  <a:pt x="1595941" y="3561617"/>
                </a:lnTo>
                <a:cubicBezTo>
                  <a:pt x="1592524" y="3561617"/>
                  <a:pt x="1590816" y="3560583"/>
                  <a:pt x="1590816" y="3558515"/>
                </a:cubicBezTo>
                <a:close/>
                <a:moveTo>
                  <a:pt x="1237591" y="3557166"/>
                </a:moveTo>
                <a:lnTo>
                  <a:pt x="1237591" y="3559324"/>
                </a:lnTo>
                <a:lnTo>
                  <a:pt x="1240387" y="3560708"/>
                </a:lnTo>
                <a:close/>
                <a:moveTo>
                  <a:pt x="6108040" y="3556896"/>
                </a:moveTo>
                <a:lnTo>
                  <a:pt x="6104938" y="3558919"/>
                </a:lnTo>
                <a:cubicBezTo>
                  <a:pt x="6106286" y="3562066"/>
                  <a:pt x="6107680" y="3563820"/>
                  <a:pt x="6109119" y="3564179"/>
                </a:cubicBezTo>
                <a:lnTo>
                  <a:pt x="6111277" y="3561077"/>
                </a:lnTo>
                <a:lnTo>
                  <a:pt x="6111277" y="3559998"/>
                </a:lnTo>
                <a:close/>
                <a:moveTo>
                  <a:pt x="8756166" y="3556357"/>
                </a:moveTo>
                <a:lnTo>
                  <a:pt x="8755087" y="3557436"/>
                </a:lnTo>
                <a:lnTo>
                  <a:pt x="8752929" y="3565123"/>
                </a:lnTo>
                <a:lnTo>
                  <a:pt x="8754008" y="3565123"/>
                </a:lnTo>
                <a:lnTo>
                  <a:pt x="8758324" y="3566202"/>
                </a:lnTo>
                <a:lnTo>
                  <a:pt x="8759538" y="3565123"/>
                </a:lnTo>
                <a:lnTo>
                  <a:pt x="8759538" y="3557436"/>
                </a:lnTo>
                <a:lnTo>
                  <a:pt x="8757245" y="3557436"/>
                </a:lnTo>
                <a:close/>
                <a:moveTo>
                  <a:pt x="8165965" y="3555143"/>
                </a:moveTo>
                <a:lnTo>
                  <a:pt x="8165965" y="3556222"/>
                </a:lnTo>
                <a:lnTo>
                  <a:pt x="8169202" y="3556222"/>
                </a:lnTo>
                <a:lnTo>
                  <a:pt x="8169202" y="3555143"/>
                </a:lnTo>
                <a:close/>
                <a:moveTo>
                  <a:pt x="8170281" y="3554064"/>
                </a:moveTo>
                <a:lnTo>
                  <a:pt x="8170281" y="3555143"/>
                </a:lnTo>
                <a:lnTo>
                  <a:pt x="8173518" y="3555143"/>
                </a:lnTo>
                <a:lnTo>
                  <a:pt x="8173518" y="3554064"/>
                </a:lnTo>
                <a:close/>
                <a:moveTo>
                  <a:pt x="5261454" y="3553659"/>
                </a:moveTo>
                <a:lnTo>
                  <a:pt x="5258082" y="3556896"/>
                </a:lnTo>
                <a:cubicBezTo>
                  <a:pt x="5258082" y="3560673"/>
                  <a:pt x="5259566" y="3563190"/>
                  <a:pt x="5262533" y="3564449"/>
                </a:cubicBezTo>
                <a:lnTo>
                  <a:pt x="5265770" y="3564449"/>
                </a:lnTo>
                <a:cubicBezTo>
                  <a:pt x="5267209" y="3564449"/>
                  <a:pt x="5268648" y="3561932"/>
                  <a:pt x="5270086" y="3556896"/>
                </a:cubicBezTo>
                <a:lnTo>
                  <a:pt x="5265770" y="3553659"/>
                </a:lnTo>
                <a:close/>
                <a:moveTo>
                  <a:pt x="3745984" y="3552175"/>
                </a:moveTo>
                <a:lnTo>
                  <a:pt x="3745984" y="3553254"/>
                </a:lnTo>
                <a:lnTo>
                  <a:pt x="3748142" y="3555278"/>
                </a:lnTo>
                <a:lnTo>
                  <a:pt x="3749221" y="3554199"/>
                </a:lnTo>
                <a:lnTo>
                  <a:pt x="3749221" y="3552175"/>
                </a:lnTo>
                <a:close/>
                <a:moveTo>
                  <a:pt x="8628709" y="3552041"/>
                </a:moveTo>
                <a:lnTo>
                  <a:pt x="8625337" y="3555278"/>
                </a:lnTo>
                <a:lnTo>
                  <a:pt x="8625337" y="3556357"/>
                </a:lnTo>
                <a:lnTo>
                  <a:pt x="8629788" y="3556357"/>
                </a:lnTo>
                <a:lnTo>
                  <a:pt x="8631946" y="3554199"/>
                </a:lnTo>
                <a:lnTo>
                  <a:pt x="8629788" y="3552041"/>
                </a:lnTo>
                <a:close/>
                <a:moveTo>
                  <a:pt x="9108717" y="3551501"/>
                </a:moveTo>
                <a:lnTo>
                  <a:pt x="9108717" y="3553659"/>
                </a:lnTo>
                <a:lnTo>
                  <a:pt x="9111954" y="3553659"/>
                </a:lnTo>
                <a:lnTo>
                  <a:pt x="9109796" y="3551501"/>
                </a:lnTo>
                <a:close/>
                <a:moveTo>
                  <a:pt x="5733504" y="3551096"/>
                </a:moveTo>
                <a:lnTo>
                  <a:pt x="5727030" y="3553254"/>
                </a:lnTo>
                <a:lnTo>
                  <a:pt x="5718264" y="3552175"/>
                </a:lnTo>
                <a:lnTo>
                  <a:pt x="5697493" y="3555412"/>
                </a:lnTo>
                <a:lnTo>
                  <a:pt x="5698572" y="3562831"/>
                </a:lnTo>
                <a:lnTo>
                  <a:pt x="5698572" y="3576858"/>
                </a:lnTo>
                <a:lnTo>
                  <a:pt x="5696414" y="3583197"/>
                </a:lnTo>
                <a:cubicBezTo>
                  <a:pt x="5700730" y="3583197"/>
                  <a:pt x="5702888" y="3585715"/>
                  <a:pt x="5702888" y="3590750"/>
                </a:cubicBezTo>
                <a:lnTo>
                  <a:pt x="5704102" y="3591829"/>
                </a:lnTo>
                <a:lnTo>
                  <a:pt x="5705181" y="3591829"/>
                </a:lnTo>
                <a:lnTo>
                  <a:pt x="5709497" y="3585355"/>
                </a:lnTo>
                <a:lnTo>
                  <a:pt x="5712734" y="3585355"/>
                </a:lnTo>
                <a:lnTo>
                  <a:pt x="5719343" y="3588592"/>
                </a:lnTo>
                <a:cubicBezTo>
                  <a:pt x="5730313" y="3583287"/>
                  <a:pt x="5738315" y="3578656"/>
                  <a:pt x="5743350" y="3574700"/>
                </a:cubicBezTo>
                <a:cubicBezTo>
                  <a:pt x="5743350" y="3572901"/>
                  <a:pt x="5746992" y="3567551"/>
                  <a:pt x="5754275" y="3558649"/>
                </a:cubicBezTo>
                <a:lnTo>
                  <a:pt x="5755354" y="3554333"/>
                </a:lnTo>
                <a:lnTo>
                  <a:pt x="5745508" y="3551096"/>
                </a:lnTo>
                <a:lnTo>
                  <a:pt x="5744429" y="3551096"/>
                </a:lnTo>
                <a:lnTo>
                  <a:pt x="5740113" y="3553254"/>
                </a:lnTo>
                <a:close/>
                <a:moveTo>
                  <a:pt x="8740926" y="3548804"/>
                </a:moveTo>
                <a:lnTo>
                  <a:pt x="8732293" y="3549883"/>
                </a:lnTo>
                <a:cubicBezTo>
                  <a:pt x="8732293" y="3552580"/>
                  <a:pt x="8736250" y="3555457"/>
                  <a:pt x="8744162" y="3558515"/>
                </a:cubicBezTo>
                <a:lnTo>
                  <a:pt x="8747534" y="3552041"/>
                </a:lnTo>
                <a:close/>
                <a:moveTo>
                  <a:pt x="8617784" y="3548804"/>
                </a:moveTo>
                <a:lnTo>
                  <a:pt x="8617784" y="3549883"/>
                </a:lnTo>
                <a:lnTo>
                  <a:pt x="8619942" y="3552041"/>
                </a:lnTo>
                <a:lnTo>
                  <a:pt x="8621021" y="3550962"/>
                </a:lnTo>
                <a:lnTo>
                  <a:pt x="8621021" y="3548804"/>
                </a:lnTo>
                <a:close/>
                <a:moveTo>
                  <a:pt x="9102243" y="3548399"/>
                </a:moveTo>
                <a:lnTo>
                  <a:pt x="9102243" y="3550422"/>
                </a:lnTo>
                <a:lnTo>
                  <a:pt x="9106559" y="3553659"/>
                </a:lnTo>
                <a:lnTo>
                  <a:pt x="9106559" y="3552580"/>
                </a:lnTo>
                <a:cubicBezTo>
                  <a:pt x="9104761" y="3552580"/>
                  <a:pt x="9103682" y="3551187"/>
                  <a:pt x="9103322" y="3548399"/>
                </a:cubicBezTo>
                <a:close/>
                <a:moveTo>
                  <a:pt x="1570314" y="3548264"/>
                </a:moveTo>
                <a:lnTo>
                  <a:pt x="1570314" y="3549208"/>
                </a:lnTo>
                <a:lnTo>
                  <a:pt x="1572338" y="3549208"/>
                </a:lnTo>
                <a:lnTo>
                  <a:pt x="1572338" y="3548264"/>
                </a:lnTo>
                <a:close/>
                <a:moveTo>
                  <a:pt x="1579487" y="3547185"/>
                </a:moveTo>
                <a:cubicBezTo>
                  <a:pt x="1578138" y="3549973"/>
                  <a:pt x="1576114" y="3551366"/>
                  <a:pt x="1573417" y="3551366"/>
                </a:cubicBezTo>
                <a:lnTo>
                  <a:pt x="1573417" y="3553389"/>
                </a:lnTo>
                <a:lnTo>
                  <a:pt x="1574361" y="3553389"/>
                </a:lnTo>
                <a:lnTo>
                  <a:pt x="1579487" y="3549208"/>
                </a:lnTo>
                <a:lnTo>
                  <a:pt x="1580566" y="3549208"/>
                </a:lnTo>
                <a:cubicBezTo>
                  <a:pt x="1581554" y="3549208"/>
                  <a:pt x="1583263" y="3551636"/>
                  <a:pt x="1585690" y="3556491"/>
                </a:cubicBezTo>
                <a:lnTo>
                  <a:pt x="1586769" y="3556491"/>
                </a:lnTo>
                <a:cubicBezTo>
                  <a:pt x="1586769" y="3552715"/>
                  <a:pt x="1584342" y="3549613"/>
                  <a:pt x="1579487" y="3547185"/>
                </a:cubicBezTo>
                <a:close/>
                <a:moveTo>
                  <a:pt x="8236640" y="3546646"/>
                </a:moveTo>
                <a:cubicBezTo>
                  <a:pt x="8236640" y="3551411"/>
                  <a:pt x="8242350" y="3556042"/>
                  <a:pt x="8253769" y="3560538"/>
                </a:cubicBezTo>
                <a:lnTo>
                  <a:pt x="8254848" y="3559459"/>
                </a:lnTo>
                <a:lnTo>
                  <a:pt x="8254848" y="3557301"/>
                </a:lnTo>
                <a:cubicBezTo>
                  <a:pt x="8248194" y="3550197"/>
                  <a:pt x="8242125" y="3546646"/>
                  <a:pt x="8236640" y="3546646"/>
                </a:cubicBezTo>
                <a:close/>
                <a:moveTo>
                  <a:pt x="9291338" y="3546241"/>
                </a:moveTo>
                <a:cubicBezTo>
                  <a:pt x="9287742" y="3548309"/>
                  <a:pt x="9285943" y="3550782"/>
                  <a:pt x="9285943" y="3553659"/>
                </a:cubicBezTo>
                <a:lnTo>
                  <a:pt x="9290259" y="3556896"/>
                </a:lnTo>
                <a:lnTo>
                  <a:pt x="9291338" y="3556896"/>
                </a:lnTo>
                <a:lnTo>
                  <a:pt x="9293496" y="3549343"/>
                </a:lnTo>
                <a:lnTo>
                  <a:pt x="9293496" y="3548399"/>
                </a:lnTo>
                <a:close/>
                <a:moveTo>
                  <a:pt x="6190449" y="3546241"/>
                </a:moveTo>
                <a:lnTo>
                  <a:pt x="6190449" y="3547320"/>
                </a:lnTo>
                <a:lnTo>
                  <a:pt x="6194765" y="3547320"/>
                </a:lnTo>
                <a:lnTo>
                  <a:pt x="6194765" y="3546241"/>
                </a:lnTo>
                <a:close/>
                <a:moveTo>
                  <a:pt x="1047552" y="3546106"/>
                </a:moveTo>
                <a:lnTo>
                  <a:pt x="1045393" y="3548399"/>
                </a:lnTo>
                <a:lnTo>
                  <a:pt x="1045393" y="3549478"/>
                </a:lnTo>
                <a:lnTo>
                  <a:pt x="1048630" y="3546106"/>
                </a:lnTo>
                <a:close/>
                <a:moveTo>
                  <a:pt x="5246079" y="3545971"/>
                </a:moveTo>
                <a:lnTo>
                  <a:pt x="5246079" y="3549343"/>
                </a:lnTo>
                <a:lnTo>
                  <a:pt x="5247158" y="3554738"/>
                </a:lnTo>
                <a:lnTo>
                  <a:pt x="5249450" y="3554738"/>
                </a:lnTo>
                <a:lnTo>
                  <a:pt x="5249450" y="3553659"/>
                </a:lnTo>
                <a:lnTo>
                  <a:pt x="5248237" y="3545971"/>
                </a:lnTo>
                <a:close/>
                <a:moveTo>
                  <a:pt x="5578398" y="3544622"/>
                </a:moveTo>
                <a:lnTo>
                  <a:pt x="5602405" y="3545701"/>
                </a:lnTo>
                <a:lnTo>
                  <a:pt x="5607801" y="3545701"/>
                </a:lnTo>
                <a:lnTo>
                  <a:pt x="5615488" y="3544622"/>
                </a:lnTo>
                <a:cubicBezTo>
                  <a:pt x="5615488" y="3546780"/>
                  <a:pt x="5618051" y="3547859"/>
                  <a:pt x="5623176" y="3547859"/>
                </a:cubicBezTo>
                <a:cubicBezTo>
                  <a:pt x="5628302" y="3550557"/>
                  <a:pt x="5630864" y="3552715"/>
                  <a:pt x="5630864" y="3554333"/>
                </a:cubicBezTo>
                <a:lnTo>
                  <a:pt x="5629785" y="3555412"/>
                </a:lnTo>
                <a:lnTo>
                  <a:pt x="5627492" y="3555412"/>
                </a:lnTo>
                <a:lnTo>
                  <a:pt x="5621018" y="3553254"/>
                </a:lnTo>
                <a:lnTo>
                  <a:pt x="5613330" y="3554333"/>
                </a:lnTo>
                <a:lnTo>
                  <a:pt x="5593639" y="3552175"/>
                </a:lnTo>
                <a:lnTo>
                  <a:pt x="5583793" y="3553254"/>
                </a:lnTo>
                <a:lnTo>
                  <a:pt x="5572868" y="3551096"/>
                </a:lnTo>
                <a:lnTo>
                  <a:pt x="5569631" y="3552175"/>
                </a:lnTo>
                <a:cubicBezTo>
                  <a:pt x="5565944" y="3551276"/>
                  <a:pt x="5564101" y="3550197"/>
                  <a:pt x="5564101" y="3548938"/>
                </a:cubicBezTo>
                <a:lnTo>
                  <a:pt x="5564101" y="3547859"/>
                </a:lnTo>
                <a:lnTo>
                  <a:pt x="5571789" y="3547859"/>
                </a:lnTo>
                <a:cubicBezTo>
                  <a:pt x="5575655" y="3547859"/>
                  <a:pt x="5577858" y="3546780"/>
                  <a:pt x="5578398" y="3544622"/>
                </a:cubicBezTo>
                <a:close/>
                <a:moveTo>
                  <a:pt x="1584611" y="3544083"/>
                </a:moveTo>
                <a:lnTo>
                  <a:pt x="1584611" y="3547185"/>
                </a:lnTo>
                <a:lnTo>
                  <a:pt x="1587714" y="3550287"/>
                </a:lnTo>
                <a:lnTo>
                  <a:pt x="1588793" y="3550287"/>
                </a:lnTo>
                <a:lnTo>
                  <a:pt x="1588793" y="3546241"/>
                </a:lnTo>
                <a:lnTo>
                  <a:pt x="1586769" y="3544083"/>
                </a:lnTo>
                <a:close/>
                <a:moveTo>
                  <a:pt x="1242042" y="3543948"/>
                </a:moveTo>
                <a:lnTo>
                  <a:pt x="1239749" y="3546106"/>
                </a:lnTo>
                <a:lnTo>
                  <a:pt x="1239749" y="3549478"/>
                </a:lnTo>
                <a:lnTo>
                  <a:pt x="1242042" y="3549478"/>
                </a:lnTo>
                <a:lnTo>
                  <a:pt x="1244200" y="3547185"/>
                </a:lnTo>
                <a:lnTo>
                  <a:pt x="1244200" y="3543948"/>
                </a:lnTo>
                <a:close/>
                <a:moveTo>
                  <a:pt x="1725016" y="3543139"/>
                </a:moveTo>
                <a:lnTo>
                  <a:pt x="1721915" y="3546241"/>
                </a:lnTo>
                <a:lnTo>
                  <a:pt x="1721915" y="3549208"/>
                </a:lnTo>
                <a:lnTo>
                  <a:pt x="1722993" y="3549208"/>
                </a:lnTo>
                <a:lnTo>
                  <a:pt x="1725016" y="3545162"/>
                </a:lnTo>
                <a:close/>
                <a:moveTo>
                  <a:pt x="9100085" y="3543004"/>
                </a:moveTo>
                <a:lnTo>
                  <a:pt x="9100085" y="3546241"/>
                </a:lnTo>
                <a:lnTo>
                  <a:pt x="9101164" y="3546241"/>
                </a:lnTo>
                <a:lnTo>
                  <a:pt x="9101164" y="3543004"/>
                </a:lnTo>
                <a:close/>
                <a:moveTo>
                  <a:pt x="1106897" y="3542869"/>
                </a:moveTo>
                <a:cubicBezTo>
                  <a:pt x="1105457" y="3542869"/>
                  <a:pt x="1104333" y="3545072"/>
                  <a:pt x="1103524" y="3549478"/>
                </a:cubicBezTo>
                <a:lnTo>
                  <a:pt x="1109055" y="3551636"/>
                </a:lnTo>
                <a:lnTo>
                  <a:pt x="1110134" y="3550557"/>
                </a:lnTo>
                <a:cubicBezTo>
                  <a:pt x="1109414" y="3545432"/>
                  <a:pt x="1108335" y="3542869"/>
                  <a:pt x="1106897" y="3542869"/>
                </a:cubicBezTo>
                <a:close/>
                <a:moveTo>
                  <a:pt x="5255924" y="3541655"/>
                </a:moveTo>
                <a:lnTo>
                  <a:pt x="5255924" y="3543813"/>
                </a:lnTo>
                <a:lnTo>
                  <a:pt x="5260375" y="3545971"/>
                </a:lnTo>
                <a:lnTo>
                  <a:pt x="5260375" y="3543813"/>
                </a:lnTo>
                <a:close/>
                <a:moveTo>
                  <a:pt x="6662769" y="3540306"/>
                </a:moveTo>
                <a:lnTo>
                  <a:pt x="6662769" y="3541385"/>
                </a:lnTo>
                <a:lnTo>
                  <a:pt x="6667085" y="3541385"/>
                </a:lnTo>
                <a:lnTo>
                  <a:pt x="6667085" y="3540306"/>
                </a:lnTo>
                <a:close/>
                <a:moveTo>
                  <a:pt x="5253766" y="3539497"/>
                </a:moveTo>
                <a:lnTo>
                  <a:pt x="5253766" y="3541655"/>
                </a:lnTo>
                <a:lnTo>
                  <a:pt x="5254845" y="3541655"/>
                </a:lnTo>
                <a:lnTo>
                  <a:pt x="5254845" y="3539497"/>
                </a:lnTo>
                <a:close/>
                <a:moveTo>
                  <a:pt x="1733245" y="3538958"/>
                </a:moveTo>
                <a:cubicBezTo>
                  <a:pt x="1733245" y="3544083"/>
                  <a:pt x="1730861" y="3547185"/>
                  <a:pt x="1726096" y="3548264"/>
                </a:cubicBezTo>
                <a:lnTo>
                  <a:pt x="1726096" y="3549208"/>
                </a:lnTo>
                <a:lnTo>
                  <a:pt x="1732166" y="3550287"/>
                </a:lnTo>
                <a:lnTo>
                  <a:pt x="1731222" y="3549208"/>
                </a:lnTo>
                <a:lnTo>
                  <a:pt x="1731222" y="3548264"/>
                </a:lnTo>
                <a:lnTo>
                  <a:pt x="1734189" y="3543139"/>
                </a:lnTo>
                <a:lnTo>
                  <a:pt x="1734189" y="3538958"/>
                </a:lnTo>
                <a:close/>
                <a:moveTo>
                  <a:pt x="8637341" y="3535721"/>
                </a:moveTo>
                <a:lnTo>
                  <a:pt x="8637341" y="3537879"/>
                </a:lnTo>
                <a:lnTo>
                  <a:pt x="8638420" y="3537879"/>
                </a:lnTo>
                <a:lnTo>
                  <a:pt x="8638420" y="3535721"/>
                </a:lnTo>
                <a:close/>
                <a:moveTo>
                  <a:pt x="5255924" y="3534102"/>
                </a:moveTo>
                <a:lnTo>
                  <a:pt x="5255924" y="3537339"/>
                </a:lnTo>
                <a:lnTo>
                  <a:pt x="5258082" y="3535181"/>
                </a:lnTo>
                <a:lnTo>
                  <a:pt x="5257003" y="3534102"/>
                </a:lnTo>
                <a:close/>
                <a:moveTo>
                  <a:pt x="1737290" y="3533832"/>
                </a:moveTo>
                <a:lnTo>
                  <a:pt x="1737290" y="3535990"/>
                </a:lnTo>
                <a:lnTo>
                  <a:pt x="1738369" y="3535990"/>
                </a:lnTo>
                <a:lnTo>
                  <a:pt x="1738369" y="3533832"/>
                </a:lnTo>
                <a:close/>
                <a:moveTo>
                  <a:pt x="3632959" y="3531809"/>
                </a:moveTo>
                <a:lnTo>
                  <a:pt x="3632959" y="3535046"/>
                </a:lnTo>
                <a:lnTo>
                  <a:pt x="3635117" y="3532888"/>
                </a:lnTo>
                <a:lnTo>
                  <a:pt x="3635117" y="3531809"/>
                </a:lnTo>
                <a:close/>
                <a:moveTo>
                  <a:pt x="2247915" y="3531405"/>
                </a:moveTo>
                <a:lnTo>
                  <a:pt x="2241443" y="3543409"/>
                </a:lnTo>
                <a:cubicBezTo>
                  <a:pt x="2241443" y="3552220"/>
                  <a:pt x="2243600" y="3557615"/>
                  <a:pt x="2247915" y="3559594"/>
                </a:cubicBezTo>
                <a:lnTo>
                  <a:pt x="2247915" y="3560673"/>
                </a:lnTo>
                <a:lnTo>
                  <a:pt x="2248995" y="3560673"/>
                </a:lnTo>
                <a:lnTo>
                  <a:pt x="2248995" y="3553120"/>
                </a:lnTo>
                <a:lnTo>
                  <a:pt x="2247915" y="3545567"/>
                </a:lnTo>
                <a:lnTo>
                  <a:pt x="2253311" y="3540171"/>
                </a:lnTo>
                <a:lnTo>
                  <a:pt x="2253311" y="3532484"/>
                </a:lnTo>
                <a:close/>
                <a:moveTo>
                  <a:pt x="5252687" y="3530865"/>
                </a:moveTo>
                <a:lnTo>
                  <a:pt x="5252687" y="3533023"/>
                </a:lnTo>
                <a:lnTo>
                  <a:pt x="5253766" y="3533023"/>
                </a:lnTo>
                <a:lnTo>
                  <a:pt x="5253766" y="3530865"/>
                </a:lnTo>
                <a:close/>
                <a:moveTo>
                  <a:pt x="5111743" y="3530865"/>
                </a:moveTo>
                <a:lnTo>
                  <a:pt x="5111743" y="3533023"/>
                </a:lnTo>
                <a:lnTo>
                  <a:pt x="5114035" y="3533023"/>
                </a:lnTo>
                <a:lnTo>
                  <a:pt x="5114035" y="3530865"/>
                </a:lnTo>
                <a:close/>
                <a:moveTo>
                  <a:pt x="1727041" y="3529786"/>
                </a:moveTo>
                <a:lnTo>
                  <a:pt x="1725016" y="3532888"/>
                </a:lnTo>
                <a:lnTo>
                  <a:pt x="1725016" y="3538958"/>
                </a:lnTo>
                <a:lnTo>
                  <a:pt x="1727041" y="3541116"/>
                </a:lnTo>
                <a:lnTo>
                  <a:pt x="1728120" y="3535990"/>
                </a:lnTo>
                <a:lnTo>
                  <a:pt x="1727041" y="3534911"/>
                </a:lnTo>
                <a:lnTo>
                  <a:pt x="1727041" y="3533832"/>
                </a:lnTo>
                <a:lnTo>
                  <a:pt x="1729063" y="3530865"/>
                </a:lnTo>
                <a:lnTo>
                  <a:pt x="1728120" y="3529786"/>
                </a:lnTo>
                <a:close/>
                <a:moveTo>
                  <a:pt x="1099208" y="3529651"/>
                </a:moveTo>
                <a:cubicBezTo>
                  <a:pt x="1096960" y="3530370"/>
                  <a:pt x="1095836" y="3532573"/>
                  <a:pt x="1095836" y="3536260"/>
                </a:cubicBezTo>
                <a:lnTo>
                  <a:pt x="1095836" y="3537339"/>
                </a:lnTo>
                <a:lnTo>
                  <a:pt x="1098130" y="3537339"/>
                </a:lnTo>
                <a:cubicBezTo>
                  <a:pt x="1101726" y="3535181"/>
                  <a:pt x="1103524" y="3532618"/>
                  <a:pt x="1103524" y="3529651"/>
                </a:cubicBezTo>
                <a:close/>
                <a:moveTo>
                  <a:pt x="1125508" y="3527493"/>
                </a:moveTo>
                <a:lnTo>
                  <a:pt x="1125508" y="3528572"/>
                </a:lnTo>
                <a:lnTo>
                  <a:pt x="1127802" y="3528572"/>
                </a:lnTo>
                <a:lnTo>
                  <a:pt x="1127802" y="3527493"/>
                </a:lnTo>
                <a:close/>
                <a:moveTo>
                  <a:pt x="5258082" y="3526549"/>
                </a:moveTo>
                <a:lnTo>
                  <a:pt x="5254845" y="3529786"/>
                </a:lnTo>
                <a:lnTo>
                  <a:pt x="5255924" y="3529786"/>
                </a:lnTo>
                <a:lnTo>
                  <a:pt x="5259161" y="3526549"/>
                </a:lnTo>
                <a:close/>
                <a:moveTo>
                  <a:pt x="1238670" y="3526414"/>
                </a:moveTo>
                <a:cubicBezTo>
                  <a:pt x="1234263" y="3528932"/>
                  <a:pt x="1232060" y="3532214"/>
                  <a:pt x="1232060" y="3536260"/>
                </a:cubicBezTo>
                <a:lnTo>
                  <a:pt x="1235433" y="3536260"/>
                </a:lnTo>
                <a:cubicBezTo>
                  <a:pt x="1236870" y="3536260"/>
                  <a:pt x="1237949" y="3532978"/>
                  <a:pt x="1238670" y="3526414"/>
                </a:cubicBezTo>
                <a:close/>
                <a:moveTo>
                  <a:pt x="5737955" y="3525335"/>
                </a:moveTo>
                <a:lnTo>
                  <a:pt x="5737955" y="3526414"/>
                </a:lnTo>
                <a:lnTo>
                  <a:pt x="5740113" y="3526414"/>
                </a:lnTo>
                <a:lnTo>
                  <a:pt x="5740113" y="3525335"/>
                </a:lnTo>
                <a:close/>
                <a:moveTo>
                  <a:pt x="3743826" y="3524391"/>
                </a:moveTo>
                <a:lnTo>
                  <a:pt x="3743826" y="3526549"/>
                </a:lnTo>
                <a:lnTo>
                  <a:pt x="3745984" y="3528707"/>
                </a:lnTo>
                <a:lnTo>
                  <a:pt x="3747063" y="3527628"/>
                </a:lnTo>
                <a:lnTo>
                  <a:pt x="3747063" y="3526549"/>
                </a:lnTo>
                <a:lnTo>
                  <a:pt x="3744905" y="3524391"/>
                </a:lnTo>
                <a:close/>
                <a:moveTo>
                  <a:pt x="9307523" y="3523852"/>
                </a:moveTo>
                <a:lnTo>
                  <a:pt x="9307523" y="3533428"/>
                </a:lnTo>
                <a:lnTo>
                  <a:pt x="9308602" y="3533428"/>
                </a:lnTo>
                <a:lnTo>
                  <a:pt x="9309547" y="3523852"/>
                </a:lnTo>
                <a:close/>
                <a:moveTo>
                  <a:pt x="9291338" y="3523852"/>
                </a:moveTo>
                <a:cubicBezTo>
                  <a:pt x="9287022" y="3525290"/>
                  <a:pt x="9284864" y="3526729"/>
                  <a:pt x="9284864" y="3528168"/>
                </a:cubicBezTo>
                <a:lnTo>
                  <a:pt x="9284864" y="3529247"/>
                </a:lnTo>
                <a:lnTo>
                  <a:pt x="9288101" y="3532349"/>
                </a:lnTo>
                <a:cubicBezTo>
                  <a:pt x="9289540" y="3532349"/>
                  <a:pt x="9290979" y="3529876"/>
                  <a:pt x="9292417" y="3524931"/>
                </a:cubicBezTo>
                <a:close/>
                <a:moveTo>
                  <a:pt x="5744429" y="3523312"/>
                </a:moveTo>
                <a:lnTo>
                  <a:pt x="5742271" y="3525335"/>
                </a:lnTo>
                <a:lnTo>
                  <a:pt x="5746722" y="3529651"/>
                </a:lnTo>
                <a:lnTo>
                  <a:pt x="5747801" y="3529651"/>
                </a:lnTo>
                <a:lnTo>
                  <a:pt x="5751038" y="3526414"/>
                </a:lnTo>
                <a:lnTo>
                  <a:pt x="5746722" y="3523312"/>
                </a:lnTo>
                <a:close/>
                <a:moveTo>
                  <a:pt x="5204672" y="3522233"/>
                </a:moveTo>
                <a:lnTo>
                  <a:pt x="5204672" y="3523312"/>
                </a:lnTo>
                <a:lnTo>
                  <a:pt x="5206830" y="3523312"/>
                </a:lnTo>
                <a:lnTo>
                  <a:pt x="5206830" y="3522233"/>
                </a:lnTo>
                <a:close/>
                <a:moveTo>
                  <a:pt x="3733171" y="3522233"/>
                </a:moveTo>
                <a:lnTo>
                  <a:pt x="3733171" y="3524391"/>
                </a:lnTo>
                <a:lnTo>
                  <a:pt x="3735329" y="3524391"/>
                </a:lnTo>
                <a:lnTo>
                  <a:pt x="3735329" y="3522233"/>
                </a:lnTo>
                <a:close/>
                <a:moveTo>
                  <a:pt x="4075067" y="3521694"/>
                </a:moveTo>
                <a:lnTo>
                  <a:pt x="4075067" y="3522773"/>
                </a:lnTo>
                <a:lnTo>
                  <a:pt x="4078304" y="3522773"/>
                </a:lnTo>
                <a:lnTo>
                  <a:pt x="4078304" y="3521694"/>
                </a:lnTo>
                <a:close/>
                <a:moveTo>
                  <a:pt x="2049109" y="3521694"/>
                </a:moveTo>
                <a:lnTo>
                  <a:pt x="2049109" y="3522773"/>
                </a:lnTo>
                <a:lnTo>
                  <a:pt x="2051268" y="3522773"/>
                </a:lnTo>
                <a:lnTo>
                  <a:pt x="2051268" y="3521694"/>
                </a:lnTo>
                <a:close/>
                <a:moveTo>
                  <a:pt x="7590600" y="3521559"/>
                </a:moveTo>
                <a:lnTo>
                  <a:pt x="7589521" y="3525875"/>
                </a:lnTo>
                <a:lnTo>
                  <a:pt x="7590600" y="3526954"/>
                </a:lnTo>
                <a:lnTo>
                  <a:pt x="7591679" y="3526954"/>
                </a:lnTo>
                <a:lnTo>
                  <a:pt x="7592758" y="3525875"/>
                </a:lnTo>
                <a:lnTo>
                  <a:pt x="7592758" y="3524796"/>
                </a:lnTo>
                <a:lnTo>
                  <a:pt x="7591679" y="3521559"/>
                </a:lnTo>
                <a:close/>
                <a:moveTo>
                  <a:pt x="3719279" y="3521154"/>
                </a:moveTo>
                <a:lnTo>
                  <a:pt x="3721437" y="3523312"/>
                </a:lnTo>
                <a:lnTo>
                  <a:pt x="3722516" y="3523312"/>
                </a:lnTo>
                <a:lnTo>
                  <a:pt x="3720358" y="3521154"/>
                </a:lnTo>
                <a:close/>
                <a:moveTo>
                  <a:pt x="1124431" y="3520884"/>
                </a:moveTo>
                <a:cubicBezTo>
                  <a:pt x="1117866" y="3522323"/>
                  <a:pt x="1114585" y="3524166"/>
                  <a:pt x="1114585" y="3526414"/>
                </a:cubicBezTo>
                <a:lnTo>
                  <a:pt x="1114585" y="3527493"/>
                </a:lnTo>
                <a:lnTo>
                  <a:pt x="1116742" y="3527493"/>
                </a:lnTo>
                <a:lnTo>
                  <a:pt x="1124431" y="3521963"/>
                </a:lnTo>
                <a:close/>
                <a:moveTo>
                  <a:pt x="1718812" y="3520615"/>
                </a:moveTo>
                <a:lnTo>
                  <a:pt x="1716790" y="3522638"/>
                </a:lnTo>
                <a:lnTo>
                  <a:pt x="1716790" y="3524661"/>
                </a:lnTo>
                <a:lnTo>
                  <a:pt x="1721915" y="3524661"/>
                </a:lnTo>
                <a:lnTo>
                  <a:pt x="1721915" y="3523717"/>
                </a:lnTo>
                <a:lnTo>
                  <a:pt x="1720972" y="3520615"/>
                </a:lnTo>
                <a:close/>
                <a:moveTo>
                  <a:pt x="1730141" y="3519536"/>
                </a:moveTo>
                <a:lnTo>
                  <a:pt x="1729063" y="3524661"/>
                </a:lnTo>
                <a:lnTo>
                  <a:pt x="1730141" y="3524661"/>
                </a:lnTo>
                <a:lnTo>
                  <a:pt x="1729063" y="3525740"/>
                </a:lnTo>
                <a:lnTo>
                  <a:pt x="1729063" y="3527763"/>
                </a:lnTo>
                <a:lnTo>
                  <a:pt x="1730141" y="3527763"/>
                </a:lnTo>
                <a:lnTo>
                  <a:pt x="1730141" y="3525740"/>
                </a:lnTo>
                <a:lnTo>
                  <a:pt x="1731222" y="3525740"/>
                </a:lnTo>
                <a:lnTo>
                  <a:pt x="1730141" y="3524661"/>
                </a:lnTo>
                <a:lnTo>
                  <a:pt x="1730141" y="3523717"/>
                </a:lnTo>
                <a:lnTo>
                  <a:pt x="1731222" y="3520615"/>
                </a:lnTo>
                <a:lnTo>
                  <a:pt x="1731222" y="3519536"/>
                </a:lnTo>
                <a:close/>
                <a:moveTo>
                  <a:pt x="1584611" y="3519536"/>
                </a:moveTo>
                <a:lnTo>
                  <a:pt x="1584611" y="3520615"/>
                </a:lnTo>
                <a:lnTo>
                  <a:pt x="1586769" y="3522638"/>
                </a:lnTo>
                <a:lnTo>
                  <a:pt x="1587714" y="3521559"/>
                </a:lnTo>
                <a:lnTo>
                  <a:pt x="1587714" y="3520615"/>
                </a:lnTo>
                <a:lnTo>
                  <a:pt x="1586769" y="3519536"/>
                </a:lnTo>
                <a:close/>
                <a:moveTo>
                  <a:pt x="3572130" y="3519131"/>
                </a:moveTo>
                <a:cubicBezTo>
                  <a:pt x="3568623" y="3519131"/>
                  <a:pt x="3566510" y="3520525"/>
                  <a:pt x="3565791" y="3523312"/>
                </a:cubicBezTo>
                <a:lnTo>
                  <a:pt x="3566870" y="3524391"/>
                </a:lnTo>
                <a:lnTo>
                  <a:pt x="3568893" y="3524391"/>
                </a:lnTo>
                <a:lnTo>
                  <a:pt x="3572130" y="3521154"/>
                </a:lnTo>
                <a:close/>
                <a:moveTo>
                  <a:pt x="5246079" y="3518861"/>
                </a:moveTo>
                <a:lnTo>
                  <a:pt x="5248237" y="3521019"/>
                </a:lnTo>
                <a:lnTo>
                  <a:pt x="5248237" y="3518861"/>
                </a:lnTo>
                <a:close/>
                <a:moveTo>
                  <a:pt x="5220992" y="3518861"/>
                </a:moveTo>
                <a:cubicBezTo>
                  <a:pt x="5216586" y="3520480"/>
                  <a:pt x="5214383" y="3524121"/>
                  <a:pt x="5214383" y="3529786"/>
                </a:cubicBezTo>
                <a:lnTo>
                  <a:pt x="5215597" y="3533023"/>
                </a:lnTo>
                <a:lnTo>
                  <a:pt x="5216676" y="3533023"/>
                </a:lnTo>
                <a:cubicBezTo>
                  <a:pt x="5220992" y="3531045"/>
                  <a:pt x="5223150" y="3526684"/>
                  <a:pt x="5223150" y="3519940"/>
                </a:cubicBezTo>
                <a:lnTo>
                  <a:pt x="5222071" y="3518861"/>
                </a:lnTo>
                <a:close/>
                <a:moveTo>
                  <a:pt x="6208522" y="3518726"/>
                </a:moveTo>
                <a:lnTo>
                  <a:pt x="6204206" y="3521963"/>
                </a:lnTo>
                <a:lnTo>
                  <a:pt x="6204206" y="3524121"/>
                </a:lnTo>
                <a:lnTo>
                  <a:pt x="6208522" y="3524121"/>
                </a:lnTo>
                <a:lnTo>
                  <a:pt x="6209466" y="3519805"/>
                </a:lnTo>
                <a:close/>
                <a:moveTo>
                  <a:pt x="6094282" y="3517782"/>
                </a:moveTo>
                <a:lnTo>
                  <a:pt x="6090101" y="3521963"/>
                </a:lnTo>
                <a:lnTo>
                  <a:pt x="6092124" y="3524121"/>
                </a:lnTo>
                <a:lnTo>
                  <a:pt x="6096440" y="3518726"/>
                </a:lnTo>
                <a:lnTo>
                  <a:pt x="6095361" y="3517782"/>
                </a:lnTo>
                <a:close/>
                <a:moveTo>
                  <a:pt x="2067453" y="3517378"/>
                </a:moveTo>
                <a:lnTo>
                  <a:pt x="2064215" y="3521694"/>
                </a:lnTo>
                <a:lnTo>
                  <a:pt x="2069609" y="3521694"/>
                </a:lnTo>
                <a:lnTo>
                  <a:pt x="2069609" y="3517378"/>
                </a:lnTo>
                <a:close/>
                <a:moveTo>
                  <a:pt x="3715098" y="3515894"/>
                </a:moveTo>
                <a:lnTo>
                  <a:pt x="3716177" y="3519131"/>
                </a:lnTo>
                <a:lnTo>
                  <a:pt x="3718200" y="3519131"/>
                </a:lnTo>
                <a:lnTo>
                  <a:pt x="3718200" y="3518052"/>
                </a:lnTo>
                <a:lnTo>
                  <a:pt x="3716177" y="3515894"/>
                </a:lnTo>
                <a:close/>
                <a:moveTo>
                  <a:pt x="6678954" y="3515624"/>
                </a:moveTo>
                <a:lnTo>
                  <a:pt x="6675717" y="3516703"/>
                </a:lnTo>
                <a:lnTo>
                  <a:pt x="6675717" y="3521019"/>
                </a:lnTo>
                <a:lnTo>
                  <a:pt x="6678954" y="3524256"/>
                </a:lnTo>
                <a:lnTo>
                  <a:pt x="6681112" y="3524256"/>
                </a:lnTo>
                <a:lnTo>
                  <a:pt x="6683135" y="3522098"/>
                </a:lnTo>
                <a:lnTo>
                  <a:pt x="6683135" y="3518861"/>
                </a:lnTo>
                <a:cubicBezTo>
                  <a:pt x="6683135" y="3517782"/>
                  <a:pt x="6681741" y="3516703"/>
                  <a:pt x="6678954" y="3515624"/>
                </a:cubicBezTo>
                <a:close/>
                <a:moveTo>
                  <a:pt x="7659656" y="3515085"/>
                </a:moveTo>
                <a:lnTo>
                  <a:pt x="7669368" y="3515085"/>
                </a:lnTo>
                <a:lnTo>
                  <a:pt x="7675842" y="3520480"/>
                </a:lnTo>
                <a:lnTo>
                  <a:pt x="7678000" y="3520480"/>
                </a:lnTo>
                <a:lnTo>
                  <a:pt x="7686497" y="3517243"/>
                </a:lnTo>
                <a:cubicBezTo>
                  <a:pt x="7689374" y="3517243"/>
                  <a:pt x="7695129" y="3520840"/>
                  <a:pt x="7703761" y="3528033"/>
                </a:cubicBezTo>
                <a:lnTo>
                  <a:pt x="7703761" y="3530191"/>
                </a:lnTo>
                <a:lnTo>
                  <a:pt x="7699445" y="3536665"/>
                </a:lnTo>
                <a:lnTo>
                  <a:pt x="7700524" y="3547455"/>
                </a:lnTo>
                <a:lnTo>
                  <a:pt x="7699445" y="3556087"/>
                </a:lnTo>
                <a:lnTo>
                  <a:pt x="7700524" y="3560403"/>
                </a:lnTo>
                <a:lnTo>
                  <a:pt x="7703761" y="3560403"/>
                </a:lnTo>
                <a:lnTo>
                  <a:pt x="7709156" y="3556087"/>
                </a:lnTo>
                <a:lnTo>
                  <a:pt x="7723183" y="3562561"/>
                </a:lnTo>
                <a:lnTo>
                  <a:pt x="7731815" y="3562561"/>
                </a:lnTo>
                <a:cubicBezTo>
                  <a:pt x="7731815" y="3559684"/>
                  <a:pt x="7732534" y="3558245"/>
                  <a:pt x="7733973" y="3558245"/>
                </a:cubicBezTo>
                <a:lnTo>
                  <a:pt x="7745842" y="3559324"/>
                </a:lnTo>
                <a:cubicBezTo>
                  <a:pt x="7748719" y="3559324"/>
                  <a:pt x="7751237" y="3554289"/>
                  <a:pt x="7753395" y="3544218"/>
                </a:cubicBezTo>
                <a:lnTo>
                  <a:pt x="7754474" y="3537744"/>
                </a:lnTo>
                <a:lnTo>
                  <a:pt x="7755553" y="3536665"/>
                </a:lnTo>
                <a:lnTo>
                  <a:pt x="7756632" y="3536665"/>
                </a:lnTo>
                <a:lnTo>
                  <a:pt x="7759869" y="3538823"/>
                </a:lnTo>
                <a:lnTo>
                  <a:pt x="7758790" y="3544218"/>
                </a:lnTo>
                <a:cubicBezTo>
                  <a:pt x="7760588" y="3552131"/>
                  <a:pt x="7764904" y="3556087"/>
                  <a:pt x="7771738" y="3556087"/>
                </a:cubicBezTo>
                <a:lnTo>
                  <a:pt x="7771738" y="3555008"/>
                </a:lnTo>
                <a:lnTo>
                  <a:pt x="7772817" y="3543139"/>
                </a:lnTo>
                <a:lnTo>
                  <a:pt x="7769580" y="3533428"/>
                </a:lnTo>
                <a:lnTo>
                  <a:pt x="7768501" y="3533428"/>
                </a:lnTo>
                <a:lnTo>
                  <a:pt x="7769580" y="3525875"/>
                </a:lnTo>
                <a:cubicBezTo>
                  <a:pt x="7766343" y="3524436"/>
                  <a:pt x="7764545" y="3522998"/>
                  <a:pt x="7764185" y="3521559"/>
                </a:cubicBezTo>
                <a:lnTo>
                  <a:pt x="7764185" y="3520480"/>
                </a:lnTo>
                <a:cubicBezTo>
                  <a:pt x="7764185" y="3519401"/>
                  <a:pt x="7765624" y="3518322"/>
                  <a:pt x="7768501" y="3517243"/>
                </a:cubicBezTo>
                <a:lnTo>
                  <a:pt x="7789002" y="3525875"/>
                </a:lnTo>
                <a:cubicBezTo>
                  <a:pt x="7789002" y="3530910"/>
                  <a:pt x="7791520" y="3533428"/>
                  <a:pt x="7796555" y="3533428"/>
                </a:cubicBezTo>
                <a:cubicBezTo>
                  <a:pt x="7804468" y="3535226"/>
                  <a:pt x="7808424" y="3539183"/>
                  <a:pt x="7808424" y="3545297"/>
                </a:cubicBezTo>
                <a:cubicBezTo>
                  <a:pt x="7808424" y="3547815"/>
                  <a:pt x="7807345" y="3549973"/>
                  <a:pt x="7805187" y="3551771"/>
                </a:cubicBezTo>
                <a:cubicBezTo>
                  <a:pt x="7810223" y="3557526"/>
                  <a:pt x="7812740" y="3561482"/>
                  <a:pt x="7812740" y="3563640"/>
                </a:cubicBezTo>
                <a:cubicBezTo>
                  <a:pt x="7812021" y="3570653"/>
                  <a:pt x="7807345" y="3579285"/>
                  <a:pt x="7798713" y="3589536"/>
                </a:cubicBezTo>
                <a:lnTo>
                  <a:pt x="7795476" y="3589536"/>
                </a:lnTo>
                <a:lnTo>
                  <a:pt x="7790081" y="3587378"/>
                </a:lnTo>
                <a:lnTo>
                  <a:pt x="7784686" y="3589536"/>
                </a:lnTo>
                <a:cubicBezTo>
                  <a:pt x="7781269" y="3589536"/>
                  <a:pt x="7779471" y="3587018"/>
                  <a:pt x="7779291" y="3581983"/>
                </a:cubicBezTo>
                <a:lnTo>
                  <a:pt x="7777133" y="3581983"/>
                </a:lnTo>
                <a:cubicBezTo>
                  <a:pt x="7777133" y="3587018"/>
                  <a:pt x="7774975" y="3589536"/>
                  <a:pt x="7770659" y="3589536"/>
                </a:cubicBezTo>
                <a:lnTo>
                  <a:pt x="7759869" y="3596010"/>
                </a:lnTo>
                <a:lnTo>
                  <a:pt x="7754474" y="3601405"/>
                </a:lnTo>
                <a:cubicBezTo>
                  <a:pt x="7751597" y="3601405"/>
                  <a:pt x="7750158" y="3598887"/>
                  <a:pt x="7750158" y="3593852"/>
                </a:cubicBezTo>
                <a:lnTo>
                  <a:pt x="7748000" y="3593852"/>
                </a:lnTo>
                <a:lnTo>
                  <a:pt x="7748000" y="3592773"/>
                </a:lnTo>
                <a:lnTo>
                  <a:pt x="7741526" y="3599247"/>
                </a:lnTo>
                <a:lnTo>
                  <a:pt x="7736131" y="3600326"/>
                </a:lnTo>
                <a:cubicBezTo>
                  <a:pt x="7727679" y="3600326"/>
                  <a:pt x="7722284" y="3597808"/>
                  <a:pt x="7719946" y="3592773"/>
                </a:cubicBezTo>
                <a:lnTo>
                  <a:pt x="7715630" y="3590615"/>
                </a:lnTo>
                <a:lnTo>
                  <a:pt x="7715630" y="3591694"/>
                </a:lnTo>
                <a:lnTo>
                  <a:pt x="7716709" y="3596010"/>
                </a:lnTo>
                <a:lnTo>
                  <a:pt x="7713472" y="3598168"/>
                </a:lnTo>
                <a:lnTo>
                  <a:pt x="7708077" y="3596010"/>
                </a:lnTo>
                <a:cubicBezTo>
                  <a:pt x="7704300" y="3598168"/>
                  <a:pt x="7699984" y="3599247"/>
                  <a:pt x="7695129" y="3599247"/>
                </a:cubicBezTo>
                <a:cubicBezTo>
                  <a:pt x="7676876" y="3599247"/>
                  <a:pt x="7665052" y="3594212"/>
                  <a:pt x="7659656" y="3584141"/>
                </a:cubicBezTo>
                <a:lnTo>
                  <a:pt x="7659656" y="3583062"/>
                </a:lnTo>
                <a:lnTo>
                  <a:pt x="7660736" y="3575509"/>
                </a:lnTo>
                <a:lnTo>
                  <a:pt x="7658578" y="3569035"/>
                </a:lnTo>
                <a:lnTo>
                  <a:pt x="7658578" y="3565798"/>
                </a:lnTo>
                <a:lnTo>
                  <a:pt x="7660736" y="3557166"/>
                </a:lnTo>
                <a:lnTo>
                  <a:pt x="7660736" y="3556087"/>
                </a:lnTo>
                <a:lnTo>
                  <a:pt x="7657498" y="3551771"/>
                </a:lnTo>
                <a:lnTo>
                  <a:pt x="7658578" y="3540981"/>
                </a:lnTo>
                <a:cubicBezTo>
                  <a:pt x="7656420" y="3540981"/>
                  <a:pt x="7655340" y="3535586"/>
                  <a:pt x="7655340" y="3524796"/>
                </a:cubicBezTo>
                <a:cubicBezTo>
                  <a:pt x="7656779" y="3518322"/>
                  <a:pt x="7658218" y="3515085"/>
                  <a:pt x="7659656" y="3515085"/>
                </a:cubicBezTo>
                <a:close/>
                <a:moveTo>
                  <a:pt x="4081541" y="3515085"/>
                </a:moveTo>
                <a:lnTo>
                  <a:pt x="4081541" y="3517378"/>
                </a:lnTo>
                <a:lnTo>
                  <a:pt x="4082754" y="3517378"/>
                </a:lnTo>
                <a:lnTo>
                  <a:pt x="4082754" y="3515085"/>
                </a:lnTo>
                <a:close/>
                <a:moveTo>
                  <a:pt x="5751038" y="3513601"/>
                </a:moveTo>
                <a:lnTo>
                  <a:pt x="5751038" y="3517917"/>
                </a:lnTo>
                <a:lnTo>
                  <a:pt x="5753196" y="3517917"/>
                </a:lnTo>
                <a:lnTo>
                  <a:pt x="5755354" y="3515759"/>
                </a:lnTo>
                <a:lnTo>
                  <a:pt x="5753196" y="3513601"/>
                </a:lnTo>
                <a:close/>
                <a:moveTo>
                  <a:pt x="6224302" y="3513466"/>
                </a:moveTo>
                <a:lnTo>
                  <a:pt x="6226460" y="3515624"/>
                </a:lnTo>
                <a:lnTo>
                  <a:pt x="6224302" y="3517782"/>
                </a:lnTo>
                <a:lnTo>
                  <a:pt x="6223223" y="3517782"/>
                </a:lnTo>
                <a:lnTo>
                  <a:pt x="6221200" y="3515624"/>
                </a:lnTo>
                <a:close/>
                <a:moveTo>
                  <a:pt x="5194826" y="3513466"/>
                </a:moveTo>
                <a:lnTo>
                  <a:pt x="5194826" y="3516703"/>
                </a:lnTo>
                <a:lnTo>
                  <a:pt x="5195905" y="3516703"/>
                </a:lnTo>
                <a:lnTo>
                  <a:pt x="5195905" y="3513466"/>
                </a:lnTo>
                <a:close/>
                <a:moveTo>
                  <a:pt x="1054160" y="3513196"/>
                </a:moveTo>
                <a:lnTo>
                  <a:pt x="1052001" y="3515354"/>
                </a:lnTo>
                <a:lnTo>
                  <a:pt x="1053081" y="3516433"/>
                </a:lnTo>
                <a:lnTo>
                  <a:pt x="1053081" y="3517512"/>
                </a:lnTo>
                <a:lnTo>
                  <a:pt x="1056319" y="3516433"/>
                </a:lnTo>
                <a:lnTo>
                  <a:pt x="1056319" y="3513196"/>
                </a:lnTo>
                <a:close/>
                <a:moveTo>
                  <a:pt x="5596876" y="3512522"/>
                </a:moveTo>
                <a:lnTo>
                  <a:pt x="5596876" y="3514680"/>
                </a:lnTo>
                <a:lnTo>
                  <a:pt x="5599168" y="3514680"/>
                </a:lnTo>
                <a:lnTo>
                  <a:pt x="5599168" y="3512522"/>
                </a:lnTo>
                <a:close/>
                <a:moveTo>
                  <a:pt x="4243526" y="3511848"/>
                </a:moveTo>
                <a:lnTo>
                  <a:pt x="4243526" y="3514006"/>
                </a:lnTo>
                <a:lnTo>
                  <a:pt x="4244605" y="3514006"/>
                </a:lnTo>
                <a:lnTo>
                  <a:pt x="4246898" y="3511848"/>
                </a:lnTo>
                <a:close/>
                <a:moveTo>
                  <a:pt x="3703364" y="3511578"/>
                </a:moveTo>
                <a:lnTo>
                  <a:pt x="3703364" y="3513736"/>
                </a:lnTo>
                <a:lnTo>
                  <a:pt x="3708624" y="3514815"/>
                </a:lnTo>
                <a:lnTo>
                  <a:pt x="3708624" y="3512657"/>
                </a:lnTo>
                <a:close/>
                <a:moveTo>
                  <a:pt x="6074186" y="3511443"/>
                </a:moveTo>
                <a:lnTo>
                  <a:pt x="6074186" y="3513466"/>
                </a:lnTo>
                <a:lnTo>
                  <a:pt x="6075265" y="3513466"/>
                </a:lnTo>
                <a:lnTo>
                  <a:pt x="6075265" y="3511443"/>
                </a:lnTo>
                <a:close/>
                <a:moveTo>
                  <a:pt x="3709703" y="3510499"/>
                </a:moveTo>
                <a:lnTo>
                  <a:pt x="3709703" y="3512657"/>
                </a:lnTo>
                <a:lnTo>
                  <a:pt x="3712940" y="3512657"/>
                </a:lnTo>
                <a:lnTo>
                  <a:pt x="3710782" y="3510499"/>
                </a:lnTo>
                <a:close/>
                <a:moveTo>
                  <a:pt x="4235838" y="3509690"/>
                </a:moveTo>
                <a:lnTo>
                  <a:pt x="4235838" y="3514006"/>
                </a:lnTo>
                <a:lnTo>
                  <a:pt x="4237052" y="3514006"/>
                </a:lnTo>
                <a:lnTo>
                  <a:pt x="4237052" y="3509690"/>
                </a:lnTo>
                <a:close/>
                <a:moveTo>
                  <a:pt x="3733171" y="3509420"/>
                </a:moveTo>
                <a:lnTo>
                  <a:pt x="3733171" y="3512657"/>
                </a:lnTo>
                <a:lnTo>
                  <a:pt x="3740589" y="3522233"/>
                </a:lnTo>
                <a:lnTo>
                  <a:pt x="3741668" y="3522233"/>
                </a:lnTo>
                <a:lnTo>
                  <a:pt x="3742747" y="3521154"/>
                </a:lnTo>
                <a:lnTo>
                  <a:pt x="3743826" y="3521154"/>
                </a:lnTo>
                <a:cubicBezTo>
                  <a:pt x="3743826" y="3515849"/>
                  <a:pt x="3741713" y="3511938"/>
                  <a:pt x="3737487" y="3509420"/>
                </a:cubicBezTo>
                <a:close/>
                <a:moveTo>
                  <a:pt x="5222071" y="3509150"/>
                </a:moveTo>
                <a:lnTo>
                  <a:pt x="5219913" y="3511308"/>
                </a:lnTo>
                <a:lnTo>
                  <a:pt x="5219913" y="3512387"/>
                </a:lnTo>
                <a:lnTo>
                  <a:pt x="5222071" y="3514545"/>
                </a:lnTo>
                <a:lnTo>
                  <a:pt x="5224229" y="3514545"/>
                </a:lnTo>
                <a:lnTo>
                  <a:pt x="5225308" y="3509150"/>
                </a:lnTo>
                <a:close/>
                <a:moveTo>
                  <a:pt x="3702285" y="3508341"/>
                </a:moveTo>
                <a:lnTo>
                  <a:pt x="3700127" y="3510499"/>
                </a:lnTo>
                <a:lnTo>
                  <a:pt x="3702285" y="3510499"/>
                </a:lnTo>
                <a:close/>
                <a:moveTo>
                  <a:pt x="3694732" y="3508341"/>
                </a:moveTo>
                <a:lnTo>
                  <a:pt x="3694732" y="3510499"/>
                </a:lnTo>
                <a:lnTo>
                  <a:pt x="3696890" y="3510499"/>
                </a:lnTo>
                <a:close/>
                <a:moveTo>
                  <a:pt x="5234075" y="3508071"/>
                </a:moveTo>
                <a:lnTo>
                  <a:pt x="5234075" y="3511308"/>
                </a:lnTo>
                <a:lnTo>
                  <a:pt x="5235154" y="3511308"/>
                </a:lnTo>
                <a:lnTo>
                  <a:pt x="5235154" y="3508071"/>
                </a:lnTo>
                <a:close/>
                <a:moveTo>
                  <a:pt x="9208660" y="3507936"/>
                </a:moveTo>
                <a:lnTo>
                  <a:pt x="9206502" y="3510094"/>
                </a:lnTo>
                <a:lnTo>
                  <a:pt x="9208660" y="3512252"/>
                </a:lnTo>
                <a:lnTo>
                  <a:pt x="9210818" y="3512252"/>
                </a:lnTo>
                <a:lnTo>
                  <a:pt x="9210818" y="3507936"/>
                </a:lnTo>
                <a:close/>
                <a:moveTo>
                  <a:pt x="2244677" y="3507667"/>
                </a:moveTo>
                <a:lnTo>
                  <a:pt x="2242520" y="3509825"/>
                </a:lnTo>
                <a:lnTo>
                  <a:pt x="2242520" y="3510904"/>
                </a:lnTo>
                <a:lnTo>
                  <a:pt x="2245758" y="3514141"/>
                </a:lnTo>
                <a:lnTo>
                  <a:pt x="2247915" y="3514141"/>
                </a:lnTo>
                <a:lnTo>
                  <a:pt x="2250074" y="3511983"/>
                </a:lnTo>
                <a:lnTo>
                  <a:pt x="2250074" y="3507667"/>
                </a:lnTo>
                <a:close/>
                <a:moveTo>
                  <a:pt x="1726096" y="3507262"/>
                </a:moveTo>
                <a:cubicBezTo>
                  <a:pt x="1726096" y="3509959"/>
                  <a:pt x="1724388" y="3511308"/>
                  <a:pt x="1720972" y="3511308"/>
                </a:cubicBezTo>
                <a:lnTo>
                  <a:pt x="1720972" y="3516433"/>
                </a:lnTo>
                <a:lnTo>
                  <a:pt x="1723938" y="3516433"/>
                </a:lnTo>
                <a:lnTo>
                  <a:pt x="1727041" y="3514410"/>
                </a:lnTo>
                <a:lnTo>
                  <a:pt x="1729063" y="3517512"/>
                </a:lnTo>
                <a:lnTo>
                  <a:pt x="1728120" y="3518591"/>
                </a:lnTo>
                <a:lnTo>
                  <a:pt x="1728120" y="3519536"/>
                </a:lnTo>
                <a:lnTo>
                  <a:pt x="1731222" y="3518591"/>
                </a:lnTo>
                <a:cubicBezTo>
                  <a:pt x="1731222" y="3513466"/>
                  <a:pt x="1729513" y="3509690"/>
                  <a:pt x="1726096" y="3507262"/>
                </a:cubicBezTo>
                <a:close/>
                <a:moveTo>
                  <a:pt x="6605986" y="3507127"/>
                </a:moveTo>
                <a:lnTo>
                  <a:pt x="6605986" y="3509285"/>
                </a:lnTo>
                <a:lnTo>
                  <a:pt x="6607065" y="3509285"/>
                </a:lnTo>
                <a:lnTo>
                  <a:pt x="6607065" y="3507127"/>
                </a:lnTo>
                <a:close/>
                <a:moveTo>
                  <a:pt x="6102780" y="3506048"/>
                </a:moveTo>
                <a:lnTo>
                  <a:pt x="6102780" y="3508206"/>
                </a:lnTo>
                <a:lnTo>
                  <a:pt x="6105882" y="3508206"/>
                </a:lnTo>
                <a:lnTo>
                  <a:pt x="6105882" y="3506048"/>
                </a:lnTo>
                <a:close/>
                <a:moveTo>
                  <a:pt x="5763042" y="3504969"/>
                </a:moveTo>
                <a:lnTo>
                  <a:pt x="5763042" y="3507127"/>
                </a:lnTo>
                <a:cubicBezTo>
                  <a:pt x="5764481" y="3507127"/>
                  <a:pt x="5765200" y="3508206"/>
                  <a:pt x="5765200" y="3510364"/>
                </a:cubicBezTo>
                <a:lnTo>
                  <a:pt x="5766279" y="3510364"/>
                </a:lnTo>
                <a:lnTo>
                  <a:pt x="5766279" y="3507127"/>
                </a:lnTo>
                <a:lnTo>
                  <a:pt x="5764121" y="3504969"/>
                </a:lnTo>
                <a:close/>
                <a:moveTo>
                  <a:pt x="8693045" y="3504025"/>
                </a:moveTo>
                <a:lnTo>
                  <a:pt x="8693646" y="3504025"/>
                </a:lnTo>
                <a:lnTo>
                  <a:pt x="8693941" y="3505104"/>
                </a:lnTo>
                <a:lnTo>
                  <a:pt x="8693045" y="3505104"/>
                </a:lnTo>
                <a:close/>
                <a:moveTo>
                  <a:pt x="1725016" y="3503216"/>
                </a:moveTo>
                <a:lnTo>
                  <a:pt x="1727041" y="3505239"/>
                </a:lnTo>
                <a:lnTo>
                  <a:pt x="1727041" y="3503216"/>
                </a:lnTo>
                <a:close/>
                <a:moveTo>
                  <a:pt x="5670113" y="3502946"/>
                </a:moveTo>
                <a:lnTo>
                  <a:pt x="5667955" y="3504969"/>
                </a:lnTo>
                <a:lnTo>
                  <a:pt x="5667955" y="3506048"/>
                </a:lnTo>
                <a:lnTo>
                  <a:pt x="5673485" y="3511443"/>
                </a:lnTo>
                <a:cubicBezTo>
                  <a:pt x="5676362" y="3510364"/>
                  <a:pt x="5677801" y="3509285"/>
                  <a:pt x="5677801" y="3508206"/>
                </a:cubicBezTo>
                <a:lnTo>
                  <a:pt x="5677801" y="3507127"/>
                </a:lnTo>
                <a:cubicBezTo>
                  <a:pt x="5675643" y="3507127"/>
                  <a:pt x="5674564" y="3506048"/>
                  <a:pt x="5674564" y="3503890"/>
                </a:cubicBezTo>
                <a:lnTo>
                  <a:pt x="5673485" y="3502946"/>
                </a:lnTo>
                <a:close/>
                <a:moveTo>
                  <a:pt x="9295654" y="3502676"/>
                </a:moveTo>
                <a:lnTo>
                  <a:pt x="9294575" y="3503755"/>
                </a:lnTo>
                <a:lnTo>
                  <a:pt x="9294575" y="3506857"/>
                </a:lnTo>
                <a:lnTo>
                  <a:pt x="9297812" y="3506857"/>
                </a:lnTo>
                <a:lnTo>
                  <a:pt x="9299970" y="3504834"/>
                </a:lnTo>
                <a:lnTo>
                  <a:pt x="9299970" y="3503755"/>
                </a:lnTo>
                <a:close/>
                <a:moveTo>
                  <a:pt x="8778016" y="3501867"/>
                </a:moveTo>
                <a:lnTo>
                  <a:pt x="8778016" y="3504025"/>
                </a:lnTo>
                <a:lnTo>
                  <a:pt x="8779095" y="3504025"/>
                </a:lnTo>
                <a:lnTo>
                  <a:pt x="8779095" y="3501867"/>
                </a:lnTo>
                <a:close/>
                <a:moveTo>
                  <a:pt x="6089022" y="3501867"/>
                </a:moveTo>
                <a:cubicBezTo>
                  <a:pt x="6086864" y="3503306"/>
                  <a:pt x="6084032" y="3504025"/>
                  <a:pt x="6080525" y="3504025"/>
                </a:cubicBezTo>
                <a:lnTo>
                  <a:pt x="6080525" y="3506048"/>
                </a:lnTo>
                <a:cubicBezTo>
                  <a:pt x="6083043" y="3506048"/>
                  <a:pt x="6084796" y="3507846"/>
                  <a:pt x="6085785" y="3511443"/>
                </a:cubicBezTo>
                <a:cubicBezTo>
                  <a:pt x="6090011" y="3509825"/>
                  <a:pt x="6092124" y="3508386"/>
                  <a:pt x="6092124" y="3507127"/>
                </a:cubicBezTo>
                <a:lnTo>
                  <a:pt x="6092124" y="3506048"/>
                </a:lnTo>
                <a:close/>
                <a:moveTo>
                  <a:pt x="6610302" y="3501732"/>
                </a:moveTo>
                <a:lnTo>
                  <a:pt x="6608144" y="3506048"/>
                </a:lnTo>
                <a:lnTo>
                  <a:pt x="6609223" y="3506048"/>
                </a:lnTo>
                <a:cubicBezTo>
                  <a:pt x="6610662" y="3506048"/>
                  <a:pt x="6611381" y="3504969"/>
                  <a:pt x="6611381" y="3502811"/>
                </a:cubicBezTo>
                <a:lnTo>
                  <a:pt x="6611381" y="3501732"/>
                </a:lnTo>
                <a:close/>
                <a:moveTo>
                  <a:pt x="9303207" y="3501597"/>
                </a:moveTo>
                <a:lnTo>
                  <a:pt x="9303207" y="3506857"/>
                </a:lnTo>
                <a:cubicBezTo>
                  <a:pt x="9306085" y="3513961"/>
                  <a:pt x="9307523" y="3519266"/>
                  <a:pt x="9307523" y="3522773"/>
                </a:cubicBezTo>
                <a:lnTo>
                  <a:pt x="9308602" y="3522773"/>
                </a:lnTo>
                <a:lnTo>
                  <a:pt x="9308602" y="3517512"/>
                </a:lnTo>
                <a:cubicBezTo>
                  <a:pt x="9305725" y="3511848"/>
                  <a:pt x="9304286" y="3506543"/>
                  <a:pt x="9304286" y="3501597"/>
                </a:cubicBezTo>
                <a:close/>
                <a:moveTo>
                  <a:pt x="7573336" y="3501058"/>
                </a:moveTo>
                <a:lnTo>
                  <a:pt x="7573336" y="3502137"/>
                </a:lnTo>
                <a:lnTo>
                  <a:pt x="7575494" y="3502137"/>
                </a:lnTo>
                <a:lnTo>
                  <a:pt x="7575494" y="3501058"/>
                </a:lnTo>
                <a:close/>
                <a:moveTo>
                  <a:pt x="3754481" y="3500923"/>
                </a:moveTo>
                <a:lnTo>
                  <a:pt x="3754481" y="3506318"/>
                </a:lnTo>
                <a:lnTo>
                  <a:pt x="3756640" y="3506318"/>
                </a:lnTo>
                <a:lnTo>
                  <a:pt x="3755561" y="3500923"/>
                </a:lnTo>
                <a:close/>
                <a:moveTo>
                  <a:pt x="6265574" y="3499709"/>
                </a:moveTo>
                <a:cubicBezTo>
                  <a:pt x="6265574" y="3501148"/>
                  <a:pt x="6264495" y="3501867"/>
                  <a:pt x="6262337" y="3501867"/>
                </a:cubicBezTo>
                <a:lnTo>
                  <a:pt x="6262337" y="3502946"/>
                </a:lnTo>
                <a:cubicBezTo>
                  <a:pt x="6267283" y="3502946"/>
                  <a:pt x="6270475" y="3503665"/>
                  <a:pt x="6271913" y="3505104"/>
                </a:cubicBezTo>
                <a:lnTo>
                  <a:pt x="6275016" y="3505104"/>
                </a:lnTo>
                <a:lnTo>
                  <a:pt x="6275016" y="3504025"/>
                </a:lnTo>
                <a:close/>
                <a:moveTo>
                  <a:pt x="6253840" y="3499709"/>
                </a:moveTo>
                <a:lnTo>
                  <a:pt x="6253840" y="3500788"/>
                </a:lnTo>
                <a:lnTo>
                  <a:pt x="6261258" y="3502946"/>
                </a:lnTo>
                <a:lnTo>
                  <a:pt x="6261258" y="3501867"/>
                </a:lnTo>
                <a:lnTo>
                  <a:pt x="6262337" y="3500788"/>
                </a:lnTo>
                <a:lnTo>
                  <a:pt x="6263416" y="3500788"/>
                </a:lnTo>
                <a:lnTo>
                  <a:pt x="6263416" y="3499709"/>
                </a:lnTo>
                <a:close/>
                <a:moveTo>
                  <a:pt x="8138181" y="3499574"/>
                </a:moveTo>
                <a:lnTo>
                  <a:pt x="8138181" y="3501597"/>
                </a:lnTo>
                <a:lnTo>
                  <a:pt x="8140339" y="3501597"/>
                </a:lnTo>
                <a:lnTo>
                  <a:pt x="8140339" y="3499574"/>
                </a:lnTo>
                <a:close/>
                <a:moveTo>
                  <a:pt x="6200025" y="3498630"/>
                </a:moveTo>
                <a:lnTo>
                  <a:pt x="6200025" y="3499709"/>
                </a:lnTo>
                <a:lnTo>
                  <a:pt x="6201104" y="3505104"/>
                </a:lnTo>
                <a:lnTo>
                  <a:pt x="6202048" y="3505104"/>
                </a:lnTo>
                <a:lnTo>
                  <a:pt x="6204206" y="3502946"/>
                </a:lnTo>
                <a:lnTo>
                  <a:pt x="6204206" y="3498630"/>
                </a:lnTo>
                <a:close/>
                <a:moveTo>
                  <a:pt x="8255927" y="3498495"/>
                </a:moveTo>
                <a:lnTo>
                  <a:pt x="8251611" y="3501597"/>
                </a:lnTo>
                <a:lnTo>
                  <a:pt x="8254848" y="3504834"/>
                </a:lnTo>
                <a:lnTo>
                  <a:pt x="8257006" y="3504834"/>
                </a:lnTo>
                <a:lnTo>
                  <a:pt x="8260108" y="3501597"/>
                </a:lnTo>
                <a:close/>
                <a:moveTo>
                  <a:pt x="5203593" y="3498360"/>
                </a:moveTo>
                <a:lnTo>
                  <a:pt x="5203593" y="3502676"/>
                </a:lnTo>
                <a:lnTo>
                  <a:pt x="5206830" y="3505913"/>
                </a:lnTo>
                <a:lnTo>
                  <a:pt x="5208988" y="3505913"/>
                </a:lnTo>
                <a:lnTo>
                  <a:pt x="5212225" y="3502676"/>
                </a:lnTo>
                <a:lnTo>
                  <a:pt x="5212225" y="3501597"/>
                </a:lnTo>
                <a:cubicBezTo>
                  <a:pt x="5211506" y="3499439"/>
                  <a:pt x="5209348" y="3498360"/>
                  <a:pt x="5205751" y="3498360"/>
                </a:cubicBezTo>
                <a:close/>
                <a:moveTo>
                  <a:pt x="5765200" y="3497551"/>
                </a:moveTo>
                <a:lnTo>
                  <a:pt x="5763042" y="3499709"/>
                </a:lnTo>
                <a:lnTo>
                  <a:pt x="5763042" y="3502946"/>
                </a:lnTo>
                <a:lnTo>
                  <a:pt x="5764121" y="3502946"/>
                </a:lnTo>
                <a:lnTo>
                  <a:pt x="5766279" y="3498630"/>
                </a:lnTo>
                <a:lnTo>
                  <a:pt x="5766279" y="3497551"/>
                </a:lnTo>
                <a:close/>
                <a:moveTo>
                  <a:pt x="6595331" y="3497416"/>
                </a:moveTo>
                <a:lnTo>
                  <a:pt x="6607065" y="3497416"/>
                </a:lnTo>
                <a:lnTo>
                  <a:pt x="6607065" y="3500653"/>
                </a:lnTo>
                <a:lnTo>
                  <a:pt x="6609223" y="3500653"/>
                </a:lnTo>
                <a:cubicBezTo>
                  <a:pt x="6609223" y="3498495"/>
                  <a:pt x="6609943" y="3497416"/>
                  <a:pt x="6611381" y="3497416"/>
                </a:cubicBezTo>
                <a:lnTo>
                  <a:pt x="6618934" y="3497416"/>
                </a:lnTo>
                <a:cubicBezTo>
                  <a:pt x="6624599" y="3497776"/>
                  <a:pt x="6627431" y="3500653"/>
                  <a:pt x="6627431" y="3506048"/>
                </a:cubicBezTo>
                <a:lnTo>
                  <a:pt x="6630668" y="3509285"/>
                </a:lnTo>
                <a:cubicBezTo>
                  <a:pt x="6630668" y="3511443"/>
                  <a:pt x="6626757" y="3512882"/>
                  <a:pt x="6618934" y="3513601"/>
                </a:cubicBezTo>
                <a:lnTo>
                  <a:pt x="6610302" y="3511443"/>
                </a:lnTo>
                <a:lnTo>
                  <a:pt x="6609223" y="3512522"/>
                </a:lnTo>
                <a:lnTo>
                  <a:pt x="6608144" y="3512522"/>
                </a:lnTo>
                <a:lnTo>
                  <a:pt x="6603828" y="3511443"/>
                </a:lnTo>
                <a:lnTo>
                  <a:pt x="6598568" y="3512522"/>
                </a:lnTo>
                <a:lnTo>
                  <a:pt x="6594252" y="3511443"/>
                </a:lnTo>
                <a:lnTo>
                  <a:pt x="6587778" y="3513601"/>
                </a:lnTo>
                <a:cubicBezTo>
                  <a:pt x="6579056" y="3513601"/>
                  <a:pt x="6572987" y="3512162"/>
                  <a:pt x="6569570" y="3509285"/>
                </a:cubicBezTo>
                <a:lnTo>
                  <a:pt x="6568491" y="3509285"/>
                </a:lnTo>
                <a:cubicBezTo>
                  <a:pt x="6565793" y="3511443"/>
                  <a:pt x="6563276" y="3512522"/>
                  <a:pt x="6560938" y="3512522"/>
                </a:cubicBezTo>
                <a:cubicBezTo>
                  <a:pt x="6557431" y="3511443"/>
                  <a:pt x="6555678" y="3508925"/>
                  <a:pt x="6555678" y="3504969"/>
                </a:cubicBezTo>
                <a:lnTo>
                  <a:pt x="6555678" y="3503890"/>
                </a:lnTo>
                <a:cubicBezTo>
                  <a:pt x="6555678" y="3502811"/>
                  <a:pt x="6560668" y="3501372"/>
                  <a:pt x="6570649" y="3499574"/>
                </a:cubicBezTo>
                <a:lnTo>
                  <a:pt x="6571728" y="3498495"/>
                </a:lnTo>
                <a:cubicBezTo>
                  <a:pt x="6575864" y="3500653"/>
                  <a:pt x="6580135" y="3501732"/>
                  <a:pt x="6584541" y="3501732"/>
                </a:cubicBezTo>
                <a:close/>
                <a:moveTo>
                  <a:pt x="5132513" y="3497146"/>
                </a:moveTo>
                <a:cubicBezTo>
                  <a:pt x="5132513" y="3504429"/>
                  <a:pt x="5130355" y="3508071"/>
                  <a:pt x="5126039" y="3508071"/>
                </a:cubicBezTo>
                <a:lnTo>
                  <a:pt x="5126039" y="3511308"/>
                </a:lnTo>
                <a:lnTo>
                  <a:pt x="5129276" y="3511308"/>
                </a:lnTo>
                <a:cubicBezTo>
                  <a:pt x="5135840" y="3507352"/>
                  <a:pt x="5139122" y="3504834"/>
                  <a:pt x="5139122" y="3503755"/>
                </a:cubicBezTo>
                <a:lnTo>
                  <a:pt x="5139122" y="3502676"/>
                </a:lnTo>
                <a:cubicBezTo>
                  <a:pt x="5137864" y="3499979"/>
                  <a:pt x="5135661" y="3498135"/>
                  <a:pt x="5132513" y="3497146"/>
                </a:cubicBezTo>
                <a:close/>
                <a:moveTo>
                  <a:pt x="4180135" y="3496472"/>
                </a:moveTo>
                <a:lnTo>
                  <a:pt x="4180135" y="3497686"/>
                </a:lnTo>
                <a:lnTo>
                  <a:pt x="4182293" y="3497686"/>
                </a:lnTo>
                <a:lnTo>
                  <a:pt x="4182293" y="3496472"/>
                </a:lnTo>
                <a:close/>
                <a:moveTo>
                  <a:pt x="3630801" y="3495663"/>
                </a:moveTo>
                <a:cubicBezTo>
                  <a:pt x="3627564" y="3497011"/>
                  <a:pt x="3625765" y="3498405"/>
                  <a:pt x="3625406" y="3499844"/>
                </a:cubicBezTo>
                <a:lnTo>
                  <a:pt x="3625406" y="3502002"/>
                </a:lnTo>
                <a:cubicBezTo>
                  <a:pt x="3626664" y="3504879"/>
                  <a:pt x="3629182" y="3506318"/>
                  <a:pt x="3632959" y="3506318"/>
                </a:cubicBezTo>
                <a:lnTo>
                  <a:pt x="3636196" y="3505239"/>
                </a:lnTo>
                <a:lnTo>
                  <a:pt x="3636196" y="3498765"/>
                </a:lnTo>
                <a:cubicBezTo>
                  <a:pt x="3636196" y="3497506"/>
                  <a:pt x="3634397" y="3496472"/>
                  <a:pt x="3630801" y="3495663"/>
                </a:cubicBezTo>
                <a:close/>
                <a:moveTo>
                  <a:pt x="9303207" y="3495258"/>
                </a:moveTo>
                <a:lnTo>
                  <a:pt x="9303207" y="3499439"/>
                </a:lnTo>
                <a:lnTo>
                  <a:pt x="9304286" y="3499439"/>
                </a:lnTo>
                <a:lnTo>
                  <a:pt x="9304286" y="3495258"/>
                </a:lnTo>
                <a:close/>
                <a:moveTo>
                  <a:pt x="7634840" y="3494584"/>
                </a:moveTo>
                <a:lnTo>
                  <a:pt x="7653182" y="3494584"/>
                </a:lnTo>
                <a:cubicBezTo>
                  <a:pt x="7655340" y="3494584"/>
                  <a:pt x="7656420" y="3496022"/>
                  <a:pt x="7656420" y="3498900"/>
                </a:cubicBezTo>
                <a:lnTo>
                  <a:pt x="7655340" y="3502137"/>
                </a:lnTo>
                <a:lnTo>
                  <a:pt x="7656420" y="3502137"/>
                </a:lnTo>
                <a:cubicBezTo>
                  <a:pt x="7658937" y="3499259"/>
                  <a:pt x="7668603" y="3497821"/>
                  <a:pt x="7685418" y="3497821"/>
                </a:cubicBezTo>
                <a:lnTo>
                  <a:pt x="7692971" y="3499979"/>
                </a:lnTo>
                <a:cubicBezTo>
                  <a:pt x="7692971" y="3497821"/>
                  <a:pt x="7697646" y="3496022"/>
                  <a:pt x="7706998" y="3494584"/>
                </a:cubicBezTo>
                <a:cubicBezTo>
                  <a:pt x="7719227" y="3497281"/>
                  <a:pt x="7725341" y="3499080"/>
                  <a:pt x="7725341" y="3499979"/>
                </a:cubicBezTo>
                <a:lnTo>
                  <a:pt x="7727499" y="3505374"/>
                </a:lnTo>
                <a:lnTo>
                  <a:pt x="7726420" y="3506453"/>
                </a:lnTo>
                <a:lnTo>
                  <a:pt x="7714551" y="3506453"/>
                </a:lnTo>
                <a:lnTo>
                  <a:pt x="7711314" y="3509690"/>
                </a:lnTo>
                <a:lnTo>
                  <a:pt x="7711314" y="3510769"/>
                </a:lnTo>
                <a:lnTo>
                  <a:pt x="7717788" y="3512927"/>
                </a:lnTo>
                <a:lnTo>
                  <a:pt x="7723183" y="3510769"/>
                </a:lnTo>
                <a:cubicBezTo>
                  <a:pt x="7742605" y="3510769"/>
                  <a:pt x="7752316" y="3516883"/>
                  <a:pt x="7752316" y="3529112"/>
                </a:cubicBezTo>
                <a:lnTo>
                  <a:pt x="7752316" y="3530191"/>
                </a:lnTo>
                <a:cubicBezTo>
                  <a:pt x="7752316" y="3535946"/>
                  <a:pt x="7746561" y="3543858"/>
                  <a:pt x="7735052" y="3553929"/>
                </a:cubicBezTo>
                <a:lnTo>
                  <a:pt x="7728578" y="3553929"/>
                </a:lnTo>
                <a:cubicBezTo>
                  <a:pt x="7725161" y="3553929"/>
                  <a:pt x="7722284" y="3552131"/>
                  <a:pt x="7719946" y="3548534"/>
                </a:cubicBezTo>
                <a:cubicBezTo>
                  <a:pt x="7715630" y="3548534"/>
                  <a:pt x="7712393" y="3540262"/>
                  <a:pt x="7710235" y="3523717"/>
                </a:cubicBezTo>
                <a:cubicBezTo>
                  <a:pt x="7706278" y="3519940"/>
                  <a:pt x="7704120" y="3516344"/>
                  <a:pt x="7703761" y="3512927"/>
                </a:cubicBezTo>
                <a:lnTo>
                  <a:pt x="7706998" y="3509690"/>
                </a:lnTo>
                <a:lnTo>
                  <a:pt x="7697287" y="3508611"/>
                </a:lnTo>
                <a:lnTo>
                  <a:pt x="7689734" y="3509690"/>
                </a:lnTo>
                <a:lnTo>
                  <a:pt x="7673684" y="3507532"/>
                </a:lnTo>
                <a:cubicBezTo>
                  <a:pt x="7671706" y="3508970"/>
                  <a:pt x="7667030" y="3510049"/>
                  <a:pt x="7659656" y="3510769"/>
                </a:cubicBezTo>
                <a:lnTo>
                  <a:pt x="7642392" y="3508611"/>
                </a:lnTo>
                <a:lnTo>
                  <a:pt x="7636998" y="3511848"/>
                </a:lnTo>
                <a:lnTo>
                  <a:pt x="7635918" y="3511848"/>
                </a:lnTo>
                <a:cubicBezTo>
                  <a:pt x="7634480" y="3511848"/>
                  <a:pt x="7633041" y="3506812"/>
                  <a:pt x="7631602" y="3496742"/>
                </a:cubicBezTo>
                <a:close/>
                <a:moveTo>
                  <a:pt x="2248995" y="3493639"/>
                </a:moveTo>
                <a:lnTo>
                  <a:pt x="2248995" y="3495797"/>
                </a:lnTo>
                <a:lnTo>
                  <a:pt x="2251153" y="3495797"/>
                </a:lnTo>
                <a:lnTo>
                  <a:pt x="2251153" y="3493639"/>
                </a:lnTo>
                <a:close/>
                <a:moveTo>
                  <a:pt x="3658585" y="3493505"/>
                </a:moveTo>
                <a:lnTo>
                  <a:pt x="3654269" y="3496607"/>
                </a:lnTo>
                <a:lnTo>
                  <a:pt x="3656427" y="3512657"/>
                </a:lnTo>
                <a:lnTo>
                  <a:pt x="3652111" y="3520075"/>
                </a:lnTo>
                <a:cubicBezTo>
                  <a:pt x="3653730" y="3531495"/>
                  <a:pt x="3655888" y="3537204"/>
                  <a:pt x="3658585" y="3537204"/>
                </a:cubicBezTo>
                <a:cubicBezTo>
                  <a:pt x="3664969" y="3539362"/>
                  <a:pt x="3671353" y="3540441"/>
                  <a:pt x="3677737" y="3540441"/>
                </a:cubicBezTo>
                <a:lnTo>
                  <a:pt x="3688393" y="3539362"/>
                </a:lnTo>
                <a:lnTo>
                  <a:pt x="3688393" y="3537204"/>
                </a:lnTo>
                <a:cubicBezTo>
                  <a:pt x="3678771" y="3537204"/>
                  <a:pt x="3672747" y="3526190"/>
                  <a:pt x="3670319" y="3504160"/>
                </a:cubicBezTo>
                <a:cubicBezTo>
                  <a:pt x="3664564" y="3499034"/>
                  <a:pt x="3661687" y="3495483"/>
                  <a:pt x="3661687" y="3493505"/>
                </a:cubicBezTo>
                <a:close/>
                <a:moveTo>
                  <a:pt x="6175747" y="3493370"/>
                </a:moveTo>
                <a:lnTo>
                  <a:pt x="6178849" y="3493370"/>
                </a:lnTo>
                <a:lnTo>
                  <a:pt x="6178849" y="3495528"/>
                </a:lnTo>
                <a:lnTo>
                  <a:pt x="6175747" y="3495528"/>
                </a:lnTo>
                <a:close/>
                <a:moveTo>
                  <a:pt x="5681038" y="3493235"/>
                </a:moveTo>
                <a:lnTo>
                  <a:pt x="5681038" y="3497551"/>
                </a:lnTo>
                <a:lnTo>
                  <a:pt x="5682117" y="3497551"/>
                </a:lnTo>
                <a:lnTo>
                  <a:pt x="5682117" y="3493235"/>
                </a:lnTo>
                <a:close/>
                <a:moveTo>
                  <a:pt x="3652111" y="3492426"/>
                </a:moveTo>
                <a:lnTo>
                  <a:pt x="3652111" y="3495663"/>
                </a:lnTo>
                <a:lnTo>
                  <a:pt x="3653190" y="3495663"/>
                </a:lnTo>
                <a:lnTo>
                  <a:pt x="3653190" y="3492426"/>
                </a:lnTo>
                <a:close/>
                <a:moveTo>
                  <a:pt x="4239210" y="3492156"/>
                </a:moveTo>
                <a:lnTo>
                  <a:pt x="4239210" y="3502002"/>
                </a:lnTo>
                <a:lnTo>
                  <a:pt x="4241368" y="3504160"/>
                </a:lnTo>
                <a:lnTo>
                  <a:pt x="4241368" y="3502002"/>
                </a:lnTo>
                <a:lnTo>
                  <a:pt x="4240289" y="3500923"/>
                </a:lnTo>
                <a:lnTo>
                  <a:pt x="4240289" y="3499844"/>
                </a:lnTo>
                <a:lnTo>
                  <a:pt x="4241368" y="3498765"/>
                </a:lnTo>
                <a:lnTo>
                  <a:pt x="4241368" y="3497686"/>
                </a:lnTo>
                <a:lnTo>
                  <a:pt x="4240289" y="3492156"/>
                </a:lnTo>
                <a:close/>
                <a:moveTo>
                  <a:pt x="5741192" y="3491077"/>
                </a:moveTo>
                <a:lnTo>
                  <a:pt x="5741192" y="3492156"/>
                </a:lnTo>
                <a:lnTo>
                  <a:pt x="5743350" y="3494314"/>
                </a:lnTo>
                <a:lnTo>
                  <a:pt x="5745508" y="3494314"/>
                </a:lnTo>
                <a:lnTo>
                  <a:pt x="5745508" y="3493235"/>
                </a:lnTo>
                <a:lnTo>
                  <a:pt x="5743350" y="3491077"/>
                </a:lnTo>
                <a:close/>
                <a:moveTo>
                  <a:pt x="9290259" y="3490942"/>
                </a:moveTo>
                <a:lnTo>
                  <a:pt x="9288101" y="3493100"/>
                </a:lnTo>
                <a:lnTo>
                  <a:pt x="9288101" y="3496202"/>
                </a:lnTo>
                <a:lnTo>
                  <a:pt x="9291338" y="3496202"/>
                </a:lnTo>
                <a:lnTo>
                  <a:pt x="9292417" y="3490942"/>
                </a:lnTo>
                <a:close/>
                <a:moveTo>
                  <a:pt x="9202186" y="3490942"/>
                </a:moveTo>
                <a:lnTo>
                  <a:pt x="9196791" y="3497281"/>
                </a:lnTo>
                <a:lnTo>
                  <a:pt x="9197870" y="3497281"/>
                </a:lnTo>
                <a:cubicBezTo>
                  <a:pt x="9200747" y="3496562"/>
                  <a:pt x="9202186" y="3494449"/>
                  <a:pt x="9202186" y="3490942"/>
                </a:cubicBezTo>
                <a:close/>
                <a:moveTo>
                  <a:pt x="6265574" y="3490268"/>
                </a:moveTo>
                <a:lnTo>
                  <a:pt x="6265574" y="3496607"/>
                </a:lnTo>
                <a:lnTo>
                  <a:pt x="6266653" y="3496607"/>
                </a:lnTo>
                <a:lnTo>
                  <a:pt x="6266653" y="3490268"/>
                </a:lnTo>
                <a:close/>
                <a:moveTo>
                  <a:pt x="6087943" y="3490268"/>
                </a:moveTo>
                <a:lnTo>
                  <a:pt x="6082683" y="3492291"/>
                </a:lnTo>
                <a:lnTo>
                  <a:pt x="6082683" y="3494449"/>
                </a:lnTo>
                <a:lnTo>
                  <a:pt x="6089022" y="3491347"/>
                </a:lnTo>
                <a:lnTo>
                  <a:pt x="6089022" y="3490268"/>
                </a:lnTo>
                <a:close/>
                <a:moveTo>
                  <a:pt x="8782332" y="3489863"/>
                </a:moveTo>
                <a:lnTo>
                  <a:pt x="8779095" y="3497551"/>
                </a:lnTo>
                <a:cubicBezTo>
                  <a:pt x="8780534" y="3497551"/>
                  <a:pt x="8781253" y="3498630"/>
                  <a:pt x="8781253" y="3500788"/>
                </a:cubicBezTo>
                <a:lnTo>
                  <a:pt x="8782332" y="3500788"/>
                </a:lnTo>
                <a:lnTo>
                  <a:pt x="8782332" y="3499709"/>
                </a:lnTo>
                <a:lnTo>
                  <a:pt x="8781253" y="3495393"/>
                </a:lnTo>
                <a:lnTo>
                  <a:pt x="8783411" y="3490942"/>
                </a:lnTo>
                <a:lnTo>
                  <a:pt x="8783411" y="3489863"/>
                </a:lnTo>
                <a:close/>
                <a:moveTo>
                  <a:pt x="1585690" y="3489863"/>
                </a:moveTo>
                <a:lnTo>
                  <a:pt x="1585690" y="3492965"/>
                </a:lnTo>
                <a:lnTo>
                  <a:pt x="1586769" y="3498090"/>
                </a:lnTo>
                <a:lnTo>
                  <a:pt x="1584611" y="3500113"/>
                </a:lnTo>
                <a:lnTo>
                  <a:pt x="1584611" y="3501058"/>
                </a:lnTo>
                <a:lnTo>
                  <a:pt x="1586769" y="3503216"/>
                </a:lnTo>
                <a:lnTo>
                  <a:pt x="1590816" y="3503216"/>
                </a:lnTo>
                <a:lnTo>
                  <a:pt x="1590816" y="3498090"/>
                </a:lnTo>
                <a:cubicBezTo>
                  <a:pt x="1588118" y="3498090"/>
                  <a:pt x="1586769" y="3495348"/>
                  <a:pt x="1586769" y="3489863"/>
                </a:cubicBezTo>
                <a:close/>
                <a:moveTo>
                  <a:pt x="9157002" y="3488784"/>
                </a:moveTo>
                <a:lnTo>
                  <a:pt x="9157002" y="3490942"/>
                </a:lnTo>
                <a:lnTo>
                  <a:pt x="9158081" y="3490942"/>
                </a:lnTo>
                <a:lnTo>
                  <a:pt x="9158081" y="3488784"/>
                </a:lnTo>
                <a:close/>
                <a:moveTo>
                  <a:pt x="9204344" y="3487705"/>
                </a:moveTo>
                <a:lnTo>
                  <a:pt x="9204344" y="3488784"/>
                </a:lnTo>
                <a:lnTo>
                  <a:pt x="9206502" y="3488784"/>
                </a:lnTo>
                <a:lnTo>
                  <a:pt x="9206502" y="3487705"/>
                </a:lnTo>
                <a:close/>
                <a:moveTo>
                  <a:pt x="3694732" y="3487031"/>
                </a:moveTo>
                <a:lnTo>
                  <a:pt x="3694732" y="3488110"/>
                </a:lnTo>
                <a:lnTo>
                  <a:pt x="3696890" y="3488110"/>
                </a:lnTo>
                <a:lnTo>
                  <a:pt x="3696890" y="3487031"/>
                </a:lnTo>
                <a:close/>
                <a:moveTo>
                  <a:pt x="2075006" y="3486221"/>
                </a:moveTo>
                <a:lnTo>
                  <a:pt x="2070688" y="3489458"/>
                </a:lnTo>
                <a:lnTo>
                  <a:pt x="2070688" y="3490537"/>
                </a:lnTo>
                <a:lnTo>
                  <a:pt x="2071767" y="3497011"/>
                </a:lnTo>
                <a:lnTo>
                  <a:pt x="2070688" y="3498090"/>
                </a:lnTo>
                <a:lnTo>
                  <a:pt x="2070688" y="3499169"/>
                </a:lnTo>
                <a:cubicBezTo>
                  <a:pt x="2072308" y="3503485"/>
                  <a:pt x="2073746" y="3505643"/>
                  <a:pt x="2075006" y="3505643"/>
                </a:cubicBezTo>
                <a:cubicBezTo>
                  <a:pt x="2076803" y="3505643"/>
                  <a:pt x="2078602" y="3501327"/>
                  <a:pt x="2080400" y="3492695"/>
                </a:cubicBezTo>
                <a:cubicBezTo>
                  <a:pt x="2080400" y="3491257"/>
                  <a:pt x="2078602" y="3489099"/>
                  <a:pt x="2075006" y="3486221"/>
                </a:cubicBezTo>
                <a:close/>
                <a:moveTo>
                  <a:pt x="3661687" y="3485952"/>
                </a:moveTo>
                <a:lnTo>
                  <a:pt x="3661687" y="3487031"/>
                </a:lnTo>
                <a:lnTo>
                  <a:pt x="3663845" y="3487031"/>
                </a:lnTo>
                <a:lnTo>
                  <a:pt x="3663845" y="3485952"/>
                </a:lnTo>
                <a:close/>
                <a:moveTo>
                  <a:pt x="9154844" y="3485682"/>
                </a:moveTo>
                <a:lnTo>
                  <a:pt x="9154844" y="3487705"/>
                </a:lnTo>
                <a:lnTo>
                  <a:pt x="9157002" y="3487705"/>
                </a:lnTo>
                <a:close/>
                <a:moveTo>
                  <a:pt x="3719279" y="3485007"/>
                </a:moveTo>
                <a:cubicBezTo>
                  <a:pt x="3709388" y="3486536"/>
                  <a:pt x="3704443" y="3487930"/>
                  <a:pt x="3704443" y="3489189"/>
                </a:cubicBezTo>
                <a:cubicBezTo>
                  <a:pt x="3710827" y="3493145"/>
                  <a:pt x="3714019" y="3499529"/>
                  <a:pt x="3714019" y="3508341"/>
                </a:cubicBezTo>
                <a:lnTo>
                  <a:pt x="3717121" y="3511578"/>
                </a:lnTo>
                <a:cubicBezTo>
                  <a:pt x="3718919" y="3511578"/>
                  <a:pt x="3720717" y="3508026"/>
                  <a:pt x="3722516" y="3500923"/>
                </a:cubicBezTo>
                <a:cubicBezTo>
                  <a:pt x="3722516" y="3492740"/>
                  <a:pt x="3721437" y="3487435"/>
                  <a:pt x="3719279" y="3485007"/>
                </a:cubicBezTo>
                <a:close/>
                <a:moveTo>
                  <a:pt x="3684076" y="3485007"/>
                </a:moveTo>
                <a:lnTo>
                  <a:pt x="3681918" y="3487031"/>
                </a:lnTo>
                <a:lnTo>
                  <a:pt x="3685155" y="3489189"/>
                </a:lnTo>
                <a:lnTo>
                  <a:pt x="3686234" y="3489189"/>
                </a:lnTo>
                <a:lnTo>
                  <a:pt x="3689472" y="3485952"/>
                </a:lnTo>
                <a:lnTo>
                  <a:pt x="3688393" y="3485007"/>
                </a:lnTo>
                <a:close/>
                <a:moveTo>
                  <a:pt x="1239749" y="3484603"/>
                </a:moveTo>
                <a:lnTo>
                  <a:pt x="1239749" y="3486761"/>
                </a:lnTo>
                <a:lnTo>
                  <a:pt x="1238670" y="3486761"/>
                </a:lnTo>
                <a:cubicBezTo>
                  <a:pt x="1239568" y="3491886"/>
                  <a:pt x="1240693" y="3494449"/>
                  <a:pt x="1242042" y="3494449"/>
                </a:cubicBezTo>
                <a:lnTo>
                  <a:pt x="1243121" y="3494449"/>
                </a:lnTo>
                <a:lnTo>
                  <a:pt x="1243121" y="3486761"/>
                </a:lnTo>
                <a:lnTo>
                  <a:pt x="1240827" y="3484603"/>
                </a:lnTo>
                <a:close/>
                <a:moveTo>
                  <a:pt x="6273937" y="3483928"/>
                </a:moveTo>
                <a:lnTo>
                  <a:pt x="6273937" y="3485007"/>
                </a:lnTo>
                <a:lnTo>
                  <a:pt x="6279332" y="3485007"/>
                </a:lnTo>
                <a:lnTo>
                  <a:pt x="6279332" y="3483928"/>
                </a:lnTo>
                <a:close/>
                <a:moveTo>
                  <a:pt x="3677737" y="3483928"/>
                </a:moveTo>
                <a:lnTo>
                  <a:pt x="3673421" y="3485952"/>
                </a:lnTo>
                <a:lnTo>
                  <a:pt x="3673421" y="3488110"/>
                </a:lnTo>
                <a:lnTo>
                  <a:pt x="3677737" y="3488110"/>
                </a:lnTo>
                <a:lnTo>
                  <a:pt x="3679895" y="3485952"/>
                </a:lnTo>
                <a:close/>
                <a:moveTo>
                  <a:pt x="3654269" y="3482849"/>
                </a:moveTo>
                <a:lnTo>
                  <a:pt x="3654269" y="3483928"/>
                </a:lnTo>
                <a:lnTo>
                  <a:pt x="3656427" y="3483928"/>
                </a:lnTo>
                <a:lnTo>
                  <a:pt x="3656427" y="3482849"/>
                </a:lnTo>
                <a:close/>
                <a:moveTo>
                  <a:pt x="3638219" y="3482849"/>
                </a:moveTo>
                <a:lnTo>
                  <a:pt x="3638219" y="3485007"/>
                </a:lnTo>
                <a:lnTo>
                  <a:pt x="3640377" y="3485007"/>
                </a:lnTo>
                <a:lnTo>
                  <a:pt x="3640377" y="3482849"/>
                </a:lnTo>
                <a:close/>
                <a:moveTo>
                  <a:pt x="3597756" y="3482849"/>
                </a:moveTo>
                <a:cubicBezTo>
                  <a:pt x="3596677" y="3482849"/>
                  <a:pt x="3595238" y="3485682"/>
                  <a:pt x="3593440" y="3491347"/>
                </a:cubicBezTo>
                <a:cubicBezTo>
                  <a:pt x="3592001" y="3491347"/>
                  <a:pt x="3591282" y="3493100"/>
                  <a:pt x="3591282" y="3496607"/>
                </a:cubicBezTo>
                <a:lnTo>
                  <a:pt x="3590338" y="3496607"/>
                </a:lnTo>
                <a:lnTo>
                  <a:pt x="3591282" y="3504160"/>
                </a:lnTo>
                <a:lnTo>
                  <a:pt x="3591282" y="3521154"/>
                </a:lnTo>
                <a:lnTo>
                  <a:pt x="3589259" y="3529786"/>
                </a:lnTo>
                <a:cubicBezTo>
                  <a:pt x="3590967" y="3537969"/>
                  <a:pt x="3593440" y="3543993"/>
                  <a:pt x="3596677" y="3547859"/>
                </a:cubicBezTo>
                <a:cubicBezTo>
                  <a:pt x="3598835" y="3551456"/>
                  <a:pt x="3599914" y="3555008"/>
                  <a:pt x="3599914" y="3558515"/>
                </a:cubicBezTo>
                <a:lnTo>
                  <a:pt x="3601937" y="3558515"/>
                </a:lnTo>
                <a:lnTo>
                  <a:pt x="3604095" y="3545701"/>
                </a:lnTo>
                <a:lnTo>
                  <a:pt x="3603016" y="3541520"/>
                </a:lnTo>
                <a:lnTo>
                  <a:pt x="3603016" y="3538283"/>
                </a:lnTo>
                <a:cubicBezTo>
                  <a:pt x="3604814" y="3536125"/>
                  <a:pt x="3606253" y="3531495"/>
                  <a:pt x="3607332" y="3524391"/>
                </a:cubicBezTo>
                <a:lnTo>
                  <a:pt x="3610569" y="3521154"/>
                </a:lnTo>
                <a:lnTo>
                  <a:pt x="3607332" y="3515894"/>
                </a:lnTo>
                <a:lnTo>
                  <a:pt x="3607332" y="3510499"/>
                </a:lnTo>
                <a:lnTo>
                  <a:pt x="3611648" y="3502002"/>
                </a:lnTo>
                <a:lnTo>
                  <a:pt x="3610569" y="3498765"/>
                </a:lnTo>
                <a:cubicBezTo>
                  <a:pt x="3611109" y="3494539"/>
                  <a:pt x="3611828" y="3492426"/>
                  <a:pt x="3612727" y="3492426"/>
                </a:cubicBezTo>
                <a:cubicBezTo>
                  <a:pt x="3612727" y="3488829"/>
                  <a:pt x="3610929" y="3487031"/>
                  <a:pt x="3607332" y="3487031"/>
                </a:cubicBezTo>
                <a:cubicBezTo>
                  <a:pt x="3604095" y="3484243"/>
                  <a:pt x="3600903" y="3482849"/>
                  <a:pt x="3597756" y="3482849"/>
                </a:cubicBezTo>
                <a:close/>
                <a:moveTo>
                  <a:pt x="8621021" y="3482310"/>
                </a:moveTo>
                <a:lnTo>
                  <a:pt x="8616705" y="3485547"/>
                </a:lnTo>
                <a:lnTo>
                  <a:pt x="8623179" y="3490942"/>
                </a:lnTo>
                <a:lnTo>
                  <a:pt x="8627630" y="3486626"/>
                </a:lnTo>
                <a:cubicBezTo>
                  <a:pt x="8626911" y="3483749"/>
                  <a:pt x="8624708" y="3482310"/>
                  <a:pt x="8621021" y="3482310"/>
                </a:cubicBezTo>
                <a:close/>
                <a:moveTo>
                  <a:pt x="1193621" y="3481366"/>
                </a:moveTo>
                <a:lnTo>
                  <a:pt x="1193621" y="3482445"/>
                </a:lnTo>
                <a:lnTo>
                  <a:pt x="1196993" y="3482445"/>
                </a:lnTo>
                <a:lnTo>
                  <a:pt x="1196993" y="3481366"/>
                </a:lnTo>
                <a:close/>
                <a:moveTo>
                  <a:pt x="6200025" y="3480691"/>
                </a:moveTo>
                <a:cubicBezTo>
                  <a:pt x="6200025" y="3485098"/>
                  <a:pt x="6196833" y="3487570"/>
                  <a:pt x="6190449" y="3488110"/>
                </a:cubicBezTo>
                <a:lnTo>
                  <a:pt x="6190449" y="3489189"/>
                </a:lnTo>
                <a:lnTo>
                  <a:pt x="6194765" y="3490268"/>
                </a:lnTo>
                <a:cubicBezTo>
                  <a:pt x="6197912" y="3489009"/>
                  <a:pt x="6200340" y="3486896"/>
                  <a:pt x="6202048" y="3483928"/>
                </a:cubicBezTo>
                <a:lnTo>
                  <a:pt x="6202048" y="3482849"/>
                </a:lnTo>
                <a:close/>
                <a:moveTo>
                  <a:pt x="5602405" y="3480422"/>
                </a:moveTo>
                <a:lnTo>
                  <a:pt x="5604564" y="3482580"/>
                </a:lnTo>
                <a:lnTo>
                  <a:pt x="5604564" y="3480422"/>
                </a:lnTo>
                <a:close/>
                <a:moveTo>
                  <a:pt x="5707339" y="3480152"/>
                </a:moveTo>
                <a:cubicBezTo>
                  <a:pt x="5700055" y="3480152"/>
                  <a:pt x="5696414" y="3484873"/>
                  <a:pt x="5696414" y="3494314"/>
                </a:cubicBezTo>
                <a:lnTo>
                  <a:pt x="5695335" y="3507127"/>
                </a:lnTo>
                <a:cubicBezTo>
                  <a:pt x="5695335" y="3511623"/>
                  <a:pt x="5701494" y="3514500"/>
                  <a:pt x="5713813" y="3515759"/>
                </a:cubicBezTo>
                <a:lnTo>
                  <a:pt x="5715027" y="3516838"/>
                </a:lnTo>
                <a:lnTo>
                  <a:pt x="5715027" y="3518996"/>
                </a:lnTo>
                <a:lnTo>
                  <a:pt x="5712734" y="3521154"/>
                </a:lnTo>
                <a:lnTo>
                  <a:pt x="5706260" y="3518996"/>
                </a:lnTo>
                <a:lnTo>
                  <a:pt x="5699651" y="3518996"/>
                </a:lnTo>
                <a:lnTo>
                  <a:pt x="5696414" y="3522233"/>
                </a:lnTo>
                <a:lnTo>
                  <a:pt x="5698572" y="3539362"/>
                </a:lnTo>
                <a:lnTo>
                  <a:pt x="5698572" y="3544622"/>
                </a:lnTo>
                <a:cubicBezTo>
                  <a:pt x="5718264" y="3543633"/>
                  <a:pt x="5728109" y="3540441"/>
                  <a:pt x="5728109" y="3535046"/>
                </a:cubicBezTo>
                <a:cubicBezTo>
                  <a:pt x="5728109" y="3531090"/>
                  <a:pt x="5731032" y="3528572"/>
                  <a:pt x="5736876" y="3527493"/>
                </a:cubicBezTo>
                <a:lnTo>
                  <a:pt x="5736876" y="3526414"/>
                </a:lnTo>
                <a:lnTo>
                  <a:pt x="5735797" y="3526414"/>
                </a:lnTo>
                <a:lnTo>
                  <a:pt x="5729188" y="3528572"/>
                </a:lnTo>
                <a:lnTo>
                  <a:pt x="5727030" y="3528572"/>
                </a:lnTo>
                <a:cubicBezTo>
                  <a:pt x="5725322" y="3528572"/>
                  <a:pt x="5722400" y="3524661"/>
                  <a:pt x="5718264" y="3516838"/>
                </a:cubicBezTo>
                <a:lnTo>
                  <a:pt x="5722580" y="3503890"/>
                </a:lnTo>
                <a:cubicBezTo>
                  <a:pt x="5721141" y="3502182"/>
                  <a:pt x="5720422" y="3498630"/>
                  <a:pt x="5720422" y="3493235"/>
                </a:cubicBezTo>
                <a:cubicBezTo>
                  <a:pt x="5718983" y="3493235"/>
                  <a:pt x="5718264" y="3489234"/>
                  <a:pt x="5718264" y="3481231"/>
                </a:cubicBezTo>
                <a:lnTo>
                  <a:pt x="5717185" y="3480152"/>
                </a:lnTo>
                <a:close/>
                <a:moveTo>
                  <a:pt x="6272992" y="3479612"/>
                </a:moveTo>
                <a:lnTo>
                  <a:pt x="6271913" y="3482849"/>
                </a:lnTo>
                <a:lnTo>
                  <a:pt x="6266653" y="3482849"/>
                </a:lnTo>
                <a:lnTo>
                  <a:pt x="6266653" y="3483928"/>
                </a:lnTo>
                <a:lnTo>
                  <a:pt x="6272992" y="3485007"/>
                </a:lnTo>
                <a:lnTo>
                  <a:pt x="6273937" y="3481770"/>
                </a:lnTo>
                <a:lnTo>
                  <a:pt x="6273937" y="3479612"/>
                </a:lnTo>
                <a:close/>
                <a:moveTo>
                  <a:pt x="6179928" y="3479612"/>
                </a:moveTo>
                <a:lnTo>
                  <a:pt x="6179928" y="3481770"/>
                </a:lnTo>
                <a:lnTo>
                  <a:pt x="6181007" y="3481770"/>
                </a:lnTo>
                <a:lnTo>
                  <a:pt x="6181007" y="3479612"/>
                </a:lnTo>
                <a:close/>
                <a:moveTo>
                  <a:pt x="9212976" y="3479208"/>
                </a:moveTo>
                <a:lnTo>
                  <a:pt x="9209739" y="3480287"/>
                </a:lnTo>
                <a:lnTo>
                  <a:pt x="9210818" y="3485682"/>
                </a:lnTo>
                <a:lnTo>
                  <a:pt x="9211897" y="3485682"/>
                </a:lnTo>
                <a:cubicBezTo>
                  <a:pt x="9213515" y="3485682"/>
                  <a:pt x="9214549" y="3483884"/>
                  <a:pt x="9214999" y="3480287"/>
                </a:cubicBezTo>
                <a:lnTo>
                  <a:pt x="9214055" y="3479208"/>
                </a:lnTo>
                <a:close/>
                <a:moveTo>
                  <a:pt x="2059225" y="3478938"/>
                </a:moveTo>
                <a:cubicBezTo>
                  <a:pt x="2057786" y="3478938"/>
                  <a:pt x="2057067" y="3480017"/>
                  <a:pt x="2057067" y="3482175"/>
                </a:cubicBezTo>
                <a:lnTo>
                  <a:pt x="2058146" y="3485412"/>
                </a:lnTo>
                <a:lnTo>
                  <a:pt x="2059225" y="3485412"/>
                </a:lnTo>
                <a:lnTo>
                  <a:pt x="2061383" y="3483254"/>
                </a:lnTo>
                <a:lnTo>
                  <a:pt x="2061383" y="3481096"/>
                </a:lnTo>
                <a:close/>
                <a:moveTo>
                  <a:pt x="3787526" y="3478533"/>
                </a:moveTo>
                <a:lnTo>
                  <a:pt x="3787526" y="3479612"/>
                </a:lnTo>
                <a:lnTo>
                  <a:pt x="3789684" y="3479612"/>
                </a:lnTo>
                <a:lnTo>
                  <a:pt x="3789684" y="3478533"/>
                </a:lnTo>
                <a:close/>
                <a:moveTo>
                  <a:pt x="3659529" y="3478533"/>
                </a:moveTo>
                <a:lnTo>
                  <a:pt x="3659529" y="3479612"/>
                </a:lnTo>
                <a:lnTo>
                  <a:pt x="3661687" y="3479612"/>
                </a:lnTo>
                <a:lnTo>
                  <a:pt x="3661687" y="3478533"/>
                </a:lnTo>
                <a:close/>
                <a:moveTo>
                  <a:pt x="5739034" y="3478264"/>
                </a:moveTo>
                <a:lnTo>
                  <a:pt x="5739034" y="3479343"/>
                </a:lnTo>
                <a:lnTo>
                  <a:pt x="5741192" y="3479343"/>
                </a:lnTo>
                <a:lnTo>
                  <a:pt x="5741192" y="3478264"/>
                </a:lnTo>
                <a:close/>
                <a:moveTo>
                  <a:pt x="8697361" y="3477859"/>
                </a:moveTo>
                <a:lnTo>
                  <a:pt x="8696282" y="3478938"/>
                </a:lnTo>
                <a:lnTo>
                  <a:pt x="8696282" y="3480152"/>
                </a:lnTo>
                <a:cubicBezTo>
                  <a:pt x="8698260" y="3480152"/>
                  <a:pt x="8700418" y="3485592"/>
                  <a:pt x="8702756" y="3496472"/>
                </a:cubicBezTo>
                <a:lnTo>
                  <a:pt x="8701677" y="3497551"/>
                </a:lnTo>
                <a:lnTo>
                  <a:pt x="8701677" y="3498630"/>
                </a:lnTo>
                <a:cubicBezTo>
                  <a:pt x="8708061" y="3500788"/>
                  <a:pt x="8716783" y="3508071"/>
                  <a:pt x="8727843" y="3520480"/>
                </a:cubicBezTo>
                <a:lnTo>
                  <a:pt x="8730001" y="3520480"/>
                </a:lnTo>
                <a:cubicBezTo>
                  <a:pt x="8732608" y="3516793"/>
                  <a:pt x="8737329" y="3514950"/>
                  <a:pt x="8744162" y="3514950"/>
                </a:cubicBezTo>
                <a:lnTo>
                  <a:pt x="8745242" y="3513871"/>
                </a:lnTo>
                <a:cubicBezTo>
                  <a:pt x="8747489" y="3513871"/>
                  <a:pt x="8748613" y="3513152"/>
                  <a:pt x="8748613" y="3511713"/>
                </a:cubicBezTo>
                <a:lnTo>
                  <a:pt x="8745242" y="3507397"/>
                </a:lnTo>
                <a:lnTo>
                  <a:pt x="8745242" y="3506318"/>
                </a:lnTo>
                <a:cubicBezTo>
                  <a:pt x="8745242" y="3504429"/>
                  <a:pt x="8749602" y="3501867"/>
                  <a:pt x="8758324" y="3498630"/>
                </a:cubicBezTo>
                <a:lnTo>
                  <a:pt x="8762775" y="3493235"/>
                </a:lnTo>
                <a:lnTo>
                  <a:pt x="8762775" y="3490942"/>
                </a:lnTo>
                <a:lnTo>
                  <a:pt x="8759538" y="3490942"/>
                </a:lnTo>
                <a:lnTo>
                  <a:pt x="8756166" y="3494314"/>
                </a:lnTo>
                <a:lnTo>
                  <a:pt x="8747534" y="3492021"/>
                </a:lnTo>
                <a:lnTo>
                  <a:pt x="8738768" y="3494314"/>
                </a:lnTo>
                <a:cubicBezTo>
                  <a:pt x="8732204" y="3490807"/>
                  <a:pt x="8728922" y="3485682"/>
                  <a:pt x="8728922" y="3478938"/>
                </a:cubicBezTo>
                <a:lnTo>
                  <a:pt x="8724606" y="3480152"/>
                </a:lnTo>
                <a:close/>
                <a:moveTo>
                  <a:pt x="6240218" y="3477589"/>
                </a:moveTo>
                <a:lnTo>
                  <a:pt x="6240218" y="3480691"/>
                </a:lnTo>
                <a:lnTo>
                  <a:pt x="6241162" y="3480691"/>
                </a:lnTo>
                <a:lnTo>
                  <a:pt x="6241162" y="3477589"/>
                </a:lnTo>
                <a:close/>
                <a:moveTo>
                  <a:pt x="3629722" y="3477454"/>
                </a:moveTo>
                <a:lnTo>
                  <a:pt x="3628643" y="3478533"/>
                </a:lnTo>
                <a:lnTo>
                  <a:pt x="3628643" y="3480691"/>
                </a:lnTo>
                <a:lnTo>
                  <a:pt x="3631880" y="3480691"/>
                </a:lnTo>
                <a:lnTo>
                  <a:pt x="3631880" y="3479612"/>
                </a:lnTo>
                <a:close/>
                <a:moveTo>
                  <a:pt x="5639496" y="3476915"/>
                </a:moveTo>
                <a:lnTo>
                  <a:pt x="5629785" y="3480152"/>
                </a:lnTo>
                <a:lnTo>
                  <a:pt x="5628571" y="3479073"/>
                </a:lnTo>
                <a:lnTo>
                  <a:pt x="5627492" y="3479073"/>
                </a:lnTo>
                <a:cubicBezTo>
                  <a:pt x="5624975" y="3479073"/>
                  <a:pt x="5621333" y="3482355"/>
                  <a:pt x="5616567" y="3488919"/>
                </a:cubicBezTo>
                <a:lnTo>
                  <a:pt x="5615488" y="3488919"/>
                </a:lnTo>
                <a:lnTo>
                  <a:pt x="5615488" y="3489998"/>
                </a:lnTo>
                <a:cubicBezTo>
                  <a:pt x="5620434" y="3489998"/>
                  <a:pt x="5623716" y="3496427"/>
                  <a:pt x="5625334" y="3509285"/>
                </a:cubicBezTo>
                <a:cubicBezTo>
                  <a:pt x="5629201" y="3509465"/>
                  <a:pt x="5633202" y="3511263"/>
                  <a:pt x="5637338" y="3514680"/>
                </a:cubicBezTo>
                <a:lnTo>
                  <a:pt x="5639496" y="3514680"/>
                </a:lnTo>
                <a:lnTo>
                  <a:pt x="5648263" y="3506048"/>
                </a:lnTo>
                <a:lnTo>
                  <a:pt x="5647184" y="3495393"/>
                </a:lnTo>
                <a:lnTo>
                  <a:pt x="5647184" y="3480152"/>
                </a:lnTo>
                <a:close/>
                <a:moveTo>
                  <a:pt x="1052001" y="3476915"/>
                </a:moveTo>
                <a:lnTo>
                  <a:pt x="1052001" y="3477994"/>
                </a:lnTo>
                <a:lnTo>
                  <a:pt x="1054160" y="3480287"/>
                </a:lnTo>
                <a:lnTo>
                  <a:pt x="1054160" y="3476915"/>
                </a:lnTo>
                <a:close/>
                <a:moveTo>
                  <a:pt x="6235902" y="3476510"/>
                </a:moveTo>
                <a:lnTo>
                  <a:pt x="6235902" y="3478668"/>
                </a:lnTo>
                <a:lnTo>
                  <a:pt x="6236981" y="3478668"/>
                </a:lnTo>
                <a:lnTo>
                  <a:pt x="6236981" y="3476510"/>
                </a:lnTo>
                <a:close/>
                <a:moveTo>
                  <a:pt x="8640713" y="3475701"/>
                </a:moveTo>
                <a:lnTo>
                  <a:pt x="8640713" y="3476780"/>
                </a:lnTo>
                <a:cubicBezTo>
                  <a:pt x="8640713" y="3479388"/>
                  <a:pt x="8643231" y="3481231"/>
                  <a:pt x="8648266" y="3482310"/>
                </a:cubicBezTo>
                <a:lnTo>
                  <a:pt x="8649345" y="3489863"/>
                </a:lnTo>
                <a:lnTo>
                  <a:pt x="8649345" y="3490942"/>
                </a:lnTo>
                <a:lnTo>
                  <a:pt x="8647187" y="3498630"/>
                </a:lnTo>
                <a:lnTo>
                  <a:pt x="8649345" y="3504025"/>
                </a:lnTo>
                <a:lnTo>
                  <a:pt x="8648266" y="3505104"/>
                </a:lnTo>
                <a:lnTo>
                  <a:pt x="8647187" y="3505104"/>
                </a:lnTo>
                <a:lnTo>
                  <a:pt x="8645029" y="3502946"/>
                </a:lnTo>
                <a:lnTo>
                  <a:pt x="8642871" y="3502946"/>
                </a:lnTo>
                <a:lnTo>
                  <a:pt x="8642871" y="3506318"/>
                </a:lnTo>
                <a:lnTo>
                  <a:pt x="8651503" y="3516029"/>
                </a:lnTo>
                <a:lnTo>
                  <a:pt x="8651503" y="3518187"/>
                </a:lnTo>
                <a:lnTo>
                  <a:pt x="8649345" y="3522638"/>
                </a:lnTo>
                <a:lnTo>
                  <a:pt x="8650424" y="3529112"/>
                </a:lnTo>
                <a:lnTo>
                  <a:pt x="8649345" y="3540037"/>
                </a:lnTo>
                <a:lnTo>
                  <a:pt x="8662428" y="3544353"/>
                </a:lnTo>
                <a:cubicBezTo>
                  <a:pt x="8668093" y="3540037"/>
                  <a:pt x="8672094" y="3537879"/>
                  <a:pt x="8674432" y="3537879"/>
                </a:cubicBezTo>
                <a:lnTo>
                  <a:pt x="8675511" y="3537879"/>
                </a:lnTo>
                <a:lnTo>
                  <a:pt x="8681041" y="3542195"/>
                </a:lnTo>
                <a:lnTo>
                  <a:pt x="8686436" y="3542195"/>
                </a:lnTo>
                <a:cubicBezTo>
                  <a:pt x="8688774" y="3542195"/>
                  <a:pt x="8691336" y="3541116"/>
                  <a:pt x="8694124" y="3538958"/>
                </a:cubicBezTo>
                <a:lnTo>
                  <a:pt x="8701677" y="3540037"/>
                </a:lnTo>
                <a:lnTo>
                  <a:pt x="8701677" y="3536800"/>
                </a:lnTo>
                <a:lnTo>
                  <a:pt x="8697361" y="3528033"/>
                </a:lnTo>
                <a:lnTo>
                  <a:pt x="8698440" y="3521559"/>
                </a:lnTo>
                <a:lnTo>
                  <a:pt x="8693941" y="3505104"/>
                </a:lnTo>
                <a:lnTo>
                  <a:pt x="8695203" y="3505104"/>
                </a:lnTo>
                <a:lnTo>
                  <a:pt x="8695203" y="3504025"/>
                </a:lnTo>
                <a:lnTo>
                  <a:pt x="8693646" y="3504025"/>
                </a:lnTo>
                <a:lnTo>
                  <a:pt x="8688594" y="3485547"/>
                </a:lnTo>
                <a:lnTo>
                  <a:pt x="8683199" y="3477859"/>
                </a:lnTo>
                <a:lnTo>
                  <a:pt x="8670116" y="3478938"/>
                </a:lnTo>
                <a:lnTo>
                  <a:pt x="8662428" y="3477859"/>
                </a:lnTo>
                <a:lnTo>
                  <a:pt x="8659191" y="3478938"/>
                </a:lnTo>
                <a:lnTo>
                  <a:pt x="8651503" y="3475701"/>
                </a:lnTo>
                <a:lnTo>
                  <a:pt x="8647187" y="3476780"/>
                </a:lnTo>
                <a:close/>
                <a:moveTo>
                  <a:pt x="3701206" y="3473273"/>
                </a:moveTo>
                <a:lnTo>
                  <a:pt x="3697969" y="3474217"/>
                </a:lnTo>
                <a:lnTo>
                  <a:pt x="3697969" y="3476375"/>
                </a:lnTo>
                <a:lnTo>
                  <a:pt x="3701206" y="3479612"/>
                </a:lnTo>
                <a:lnTo>
                  <a:pt x="3704443" y="3476375"/>
                </a:lnTo>
                <a:lnTo>
                  <a:pt x="3704443" y="3474217"/>
                </a:lnTo>
                <a:close/>
                <a:moveTo>
                  <a:pt x="5593639" y="3472869"/>
                </a:moveTo>
                <a:lnTo>
                  <a:pt x="5591481" y="3475027"/>
                </a:lnTo>
                <a:lnTo>
                  <a:pt x="5591481" y="3479343"/>
                </a:lnTo>
                <a:lnTo>
                  <a:pt x="5592560" y="3479343"/>
                </a:lnTo>
                <a:lnTo>
                  <a:pt x="5595797" y="3476106"/>
                </a:lnTo>
                <a:lnTo>
                  <a:pt x="5595797" y="3472869"/>
                </a:lnTo>
                <a:close/>
                <a:moveTo>
                  <a:pt x="1182696" y="3472599"/>
                </a:moveTo>
                <a:lnTo>
                  <a:pt x="1179324" y="3482445"/>
                </a:lnTo>
                <a:lnTo>
                  <a:pt x="1181616" y="3482445"/>
                </a:lnTo>
                <a:lnTo>
                  <a:pt x="1183776" y="3473678"/>
                </a:lnTo>
                <a:lnTo>
                  <a:pt x="1183776" y="3472599"/>
                </a:lnTo>
                <a:close/>
                <a:moveTo>
                  <a:pt x="1105818" y="3471385"/>
                </a:moveTo>
                <a:lnTo>
                  <a:pt x="1104737" y="3472599"/>
                </a:lnTo>
                <a:lnTo>
                  <a:pt x="1104737" y="3474757"/>
                </a:lnTo>
                <a:lnTo>
                  <a:pt x="1107975" y="3474757"/>
                </a:lnTo>
                <a:lnTo>
                  <a:pt x="1107975" y="3473678"/>
                </a:lnTo>
                <a:close/>
                <a:moveTo>
                  <a:pt x="8148836" y="3470576"/>
                </a:moveTo>
                <a:cubicBezTo>
                  <a:pt x="8146049" y="3471655"/>
                  <a:pt x="8144655" y="3472734"/>
                  <a:pt x="8144655" y="3473813"/>
                </a:cubicBezTo>
                <a:lnTo>
                  <a:pt x="8145734" y="3474892"/>
                </a:lnTo>
                <a:lnTo>
                  <a:pt x="8149915" y="3474892"/>
                </a:lnTo>
                <a:lnTo>
                  <a:pt x="8152073" y="3472734"/>
                </a:lnTo>
                <a:close/>
                <a:moveTo>
                  <a:pt x="6241162" y="3469092"/>
                </a:moveTo>
                <a:lnTo>
                  <a:pt x="6241162" y="3470171"/>
                </a:lnTo>
                <a:lnTo>
                  <a:pt x="6244399" y="3471250"/>
                </a:lnTo>
                <a:lnTo>
                  <a:pt x="6246557" y="3471250"/>
                </a:lnTo>
                <a:lnTo>
                  <a:pt x="6246557" y="3470171"/>
                </a:lnTo>
                <a:lnTo>
                  <a:pt x="6242241" y="3469092"/>
                </a:lnTo>
                <a:close/>
                <a:moveTo>
                  <a:pt x="6181007" y="3469092"/>
                </a:moveTo>
                <a:lnTo>
                  <a:pt x="6181007" y="3471250"/>
                </a:lnTo>
                <a:lnTo>
                  <a:pt x="6182086" y="3471250"/>
                </a:lnTo>
                <a:lnTo>
                  <a:pt x="6182086" y="3469092"/>
                </a:lnTo>
                <a:close/>
                <a:moveTo>
                  <a:pt x="9289180" y="3468687"/>
                </a:moveTo>
                <a:lnTo>
                  <a:pt x="9287022" y="3470711"/>
                </a:lnTo>
                <a:lnTo>
                  <a:pt x="9287022" y="3471790"/>
                </a:lnTo>
                <a:cubicBezTo>
                  <a:pt x="9289360" y="3476106"/>
                  <a:pt x="9292238" y="3478264"/>
                  <a:pt x="9295654" y="3478264"/>
                </a:cubicBezTo>
                <a:lnTo>
                  <a:pt x="9297812" y="3475027"/>
                </a:lnTo>
                <a:cubicBezTo>
                  <a:pt x="9296374" y="3475027"/>
                  <a:pt x="9295654" y="3473588"/>
                  <a:pt x="9295654" y="3470711"/>
                </a:cubicBezTo>
                <a:lnTo>
                  <a:pt x="9290259" y="3468687"/>
                </a:lnTo>
                <a:close/>
                <a:moveTo>
                  <a:pt x="8623179" y="3468148"/>
                </a:moveTo>
                <a:lnTo>
                  <a:pt x="8619942" y="3471385"/>
                </a:lnTo>
                <a:lnTo>
                  <a:pt x="8619942" y="3473543"/>
                </a:lnTo>
                <a:lnTo>
                  <a:pt x="8623179" y="3473543"/>
                </a:lnTo>
                <a:lnTo>
                  <a:pt x="8626551" y="3470306"/>
                </a:lnTo>
                <a:lnTo>
                  <a:pt x="8624258" y="3468148"/>
                </a:lnTo>
                <a:close/>
                <a:moveTo>
                  <a:pt x="1190384" y="3468148"/>
                </a:moveTo>
                <a:lnTo>
                  <a:pt x="1190384" y="3469227"/>
                </a:lnTo>
                <a:lnTo>
                  <a:pt x="1192543" y="3469227"/>
                </a:lnTo>
                <a:lnTo>
                  <a:pt x="1192543" y="3468148"/>
                </a:lnTo>
                <a:close/>
                <a:moveTo>
                  <a:pt x="8245137" y="3467474"/>
                </a:moveTo>
                <a:lnTo>
                  <a:pt x="8243114" y="3469497"/>
                </a:lnTo>
                <a:cubicBezTo>
                  <a:pt x="8244103" y="3472374"/>
                  <a:pt x="8245137" y="3473813"/>
                  <a:pt x="8246216" y="3473813"/>
                </a:cubicBezTo>
                <a:lnTo>
                  <a:pt x="8248374" y="3473813"/>
                </a:lnTo>
                <a:lnTo>
                  <a:pt x="8248374" y="3468418"/>
                </a:lnTo>
                <a:close/>
                <a:moveTo>
                  <a:pt x="1195779" y="3467069"/>
                </a:moveTo>
                <a:lnTo>
                  <a:pt x="1195779" y="3468148"/>
                </a:lnTo>
                <a:lnTo>
                  <a:pt x="1198072" y="3468148"/>
                </a:lnTo>
                <a:lnTo>
                  <a:pt x="1198072" y="3467069"/>
                </a:lnTo>
                <a:close/>
                <a:moveTo>
                  <a:pt x="9085114" y="3466529"/>
                </a:moveTo>
                <a:lnTo>
                  <a:pt x="9085114" y="3467608"/>
                </a:lnTo>
                <a:lnTo>
                  <a:pt x="9091453" y="3467608"/>
                </a:lnTo>
                <a:lnTo>
                  <a:pt x="9091453" y="3466529"/>
                </a:lnTo>
                <a:close/>
                <a:moveTo>
                  <a:pt x="1723399" y="3466125"/>
                </a:moveTo>
                <a:lnTo>
                  <a:pt x="1723399" y="3468283"/>
                </a:lnTo>
                <a:lnTo>
                  <a:pt x="1722455" y="3468283"/>
                </a:lnTo>
                <a:lnTo>
                  <a:pt x="1723399" y="3471250"/>
                </a:lnTo>
                <a:lnTo>
                  <a:pt x="1726500" y="3471250"/>
                </a:lnTo>
                <a:lnTo>
                  <a:pt x="1728523" y="3469227"/>
                </a:lnTo>
                <a:lnTo>
                  <a:pt x="1728523" y="3466125"/>
                </a:lnTo>
                <a:close/>
                <a:moveTo>
                  <a:pt x="6063666" y="3465990"/>
                </a:moveTo>
                <a:lnTo>
                  <a:pt x="6063666" y="3466934"/>
                </a:lnTo>
                <a:lnTo>
                  <a:pt x="6065824" y="3466934"/>
                </a:lnTo>
                <a:lnTo>
                  <a:pt x="6065824" y="3465990"/>
                </a:lnTo>
                <a:close/>
                <a:moveTo>
                  <a:pt x="5733504" y="3465316"/>
                </a:moveTo>
                <a:lnTo>
                  <a:pt x="5733504" y="3467474"/>
                </a:lnTo>
                <a:lnTo>
                  <a:pt x="5735797" y="3467474"/>
                </a:lnTo>
                <a:lnTo>
                  <a:pt x="5735797" y="3465316"/>
                </a:lnTo>
                <a:close/>
                <a:moveTo>
                  <a:pt x="1619544" y="3465316"/>
                </a:moveTo>
                <a:cubicBezTo>
                  <a:pt x="1613340" y="3465316"/>
                  <a:pt x="1610238" y="3469722"/>
                  <a:pt x="1610238" y="3478533"/>
                </a:cubicBezTo>
                <a:lnTo>
                  <a:pt x="1610238" y="3481636"/>
                </a:lnTo>
                <a:cubicBezTo>
                  <a:pt x="1611676" y="3482984"/>
                  <a:pt x="1612710" y="3487076"/>
                  <a:pt x="1613340" y="3493909"/>
                </a:cubicBezTo>
                <a:lnTo>
                  <a:pt x="1615363" y="3498090"/>
                </a:lnTo>
                <a:cubicBezTo>
                  <a:pt x="1614195" y="3501507"/>
                  <a:pt x="1612485" y="3503216"/>
                  <a:pt x="1610238" y="3503216"/>
                </a:cubicBezTo>
                <a:lnTo>
                  <a:pt x="1610238" y="3508341"/>
                </a:lnTo>
                <a:lnTo>
                  <a:pt x="1613340" y="3526684"/>
                </a:lnTo>
                <a:lnTo>
                  <a:pt x="1611317" y="3553389"/>
                </a:lnTo>
                <a:cubicBezTo>
                  <a:pt x="1612126" y="3556806"/>
                  <a:pt x="1613159" y="3558515"/>
                  <a:pt x="1614420" y="3558515"/>
                </a:cubicBezTo>
                <a:lnTo>
                  <a:pt x="1644092" y="3558515"/>
                </a:lnTo>
                <a:lnTo>
                  <a:pt x="1647194" y="3560538"/>
                </a:lnTo>
                <a:lnTo>
                  <a:pt x="1652319" y="3558515"/>
                </a:lnTo>
                <a:lnTo>
                  <a:pt x="1657445" y="3559459"/>
                </a:lnTo>
                <a:lnTo>
                  <a:pt x="1663514" y="3557436"/>
                </a:lnTo>
                <a:lnTo>
                  <a:pt x="1664593" y="3557436"/>
                </a:lnTo>
                <a:cubicBezTo>
                  <a:pt x="1667650" y="3560493"/>
                  <a:pt x="1671381" y="3562201"/>
                  <a:pt x="1675786" y="3562561"/>
                </a:cubicBezTo>
                <a:cubicBezTo>
                  <a:pt x="1675786" y="3559863"/>
                  <a:pt x="1681272" y="3558515"/>
                  <a:pt x="1692242" y="3558515"/>
                </a:cubicBezTo>
                <a:lnTo>
                  <a:pt x="1693321" y="3558515"/>
                </a:lnTo>
                <a:lnTo>
                  <a:pt x="1694266" y="3554333"/>
                </a:lnTo>
                <a:lnTo>
                  <a:pt x="1692242" y="3548264"/>
                </a:lnTo>
                <a:lnTo>
                  <a:pt x="1692242" y="3546241"/>
                </a:lnTo>
                <a:lnTo>
                  <a:pt x="1693321" y="3541116"/>
                </a:lnTo>
                <a:lnTo>
                  <a:pt x="1691163" y="3538958"/>
                </a:lnTo>
                <a:lnTo>
                  <a:pt x="1691163" y="3536934"/>
                </a:lnTo>
                <a:cubicBezTo>
                  <a:pt x="1692602" y="3535406"/>
                  <a:pt x="1693636" y="3531674"/>
                  <a:pt x="1694266" y="3525740"/>
                </a:cubicBezTo>
                <a:lnTo>
                  <a:pt x="1692242" y="3519536"/>
                </a:lnTo>
                <a:lnTo>
                  <a:pt x="1695344" y="3508341"/>
                </a:lnTo>
                <a:lnTo>
                  <a:pt x="1693321" y="3500113"/>
                </a:lnTo>
                <a:lnTo>
                  <a:pt x="1693321" y="3497011"/>
                </a:lnTo>
                <a:lnTo>
                  <a:pt x="1695344" y="3493909"/>
                </a:lnTo>
                <a:lnTo>
                  <a:pt x="1693321" y="3489863"/>
                </a:lnTo>
                <a:lnTo>
                  <a:pt x="1697367" y="3478533"/>
                </a:lnTo>
                <a:lnTo>
                  <a:pt x="1696289" y="3478533"/>
                </a:lnTo>
                <a:lnTo>
                  <a:pt x="1694266" y="3476510"/>
                </a:lnTo>
                <a:lnTo>
                  <a:pt x="1694266" y="3475566"/>
                </a:lnTo>
                <a:lnTo>
                  <a:pt x="1695344" y="3471385"/>
                </a:lnTo>
                <a:lnTo>
                  <a:pt x="1694266" y="3468283"/>
                </a:lnTo>
                <a:lnTo>
                  <a:pt x="1689140" y="3469362"/>
                </a:lnTo>
                <a:lnTo>
                  <a:pt x="1686039" y="3469362"/>
                </a:lnTo>
                <a:cubicBezTo>
                  <a:pt x="1681812" y="3469362"/>
                  <a:pt x="1677046" y="3468328"/>
                  <a:pt x="1671741" y="3466260"/>
                </a:cubicBezTo>
                <a:lnTo>
                  <a:pt x="1667696" y="3469362"/>
                </a:lnTo>
                <a:lnTo>
                  <a:pt x="1666616" y="3468283"/>
                </a:lnTo>
                <a:lnTo>
                  <a:pt x="1661491" y="3469362"/>
                </a:lnTo>
                <a:lnTo>
                  <a:pt x="1650296" y="3468283"/>
                </a:lnTo>
                <a:lnTo>
                  <a:pt x="1635864" y="3469362"/>
                </a:lnTo>
                <a:cubicBezTo>
                  <a:pt x="1632088" y="3469362"/>
                  <a:pt x="1626648" y="3468013"/>
                  <a:pt x="1619544" y="3465316"/>
                </a:cubicBezTo>
                <a:close/>
                <a:moveTo>
                  <a:pt x="9194633" y="3464371"/>
                </a:moveTo>
                <a:lnTo>
                  <a:pt x="9194633" y="3467608"/>
                </a:lnTo>
                <a:lnTo>
                  <a:pt x="9197870" y="3467608"/>
                </a:lnTo>
                <a:lnTo>
                  <a:pt x="9200028" y="3465450"/>
                </a:lnTo>
                <a:lnTo>
                  <a:pt x="9200028" y="3464371"/>
                </a:lnTo>
                <a:close/>
                <a:moveTo>
                  <a:pt x="7774975" y="3463427"/>
                </a:moveTo>
                <a:lnTo>
                  <a:pt x="7774975" y="3465585"/>
                </a:lnTo>
                <a:lnTo>
                  <a:pt x="7778212" y="3465585"/>
                </a:lnTo>
                <a:lnTo>
                  <a:pt x="7778212" y="3463427"/>
                </a:lnTo>
                <a:close/>
                <a:moveTo>
                  <a:pt x="1581645" y="3462213"/>
                </a:moveTo>
                <a:lnTo>
                  <a:pt x="1581645" y="3465316"/>
                </a:lnTo>
                <a:lnTo>
                  <a:pt x="1586769" y="3474487"/>
                </a:lnTo>
                <a:cubicBezTo>
                  <a:pt x="1586769" y="3477904"/>
                  <a:pt x="1586049" y="3479612"/>
                  <a:pt x="1584611" y="3479612"/>
                </a:cubicBezTo>
                <a:cubicBezTo>
                  <a:pt x="1586230" y="3483749"/>
                  <a:pt x="1587623" y="3485817"/>
                  <a:pt x="1588793" y="3485817"/>
                </a:cubicBezTo>
                <a:lnTo>
                  <a:pt x="1588793" y="3482715"/>
                </a:lnTo>
                <a:lnTo>
                  <a:pt x="1586769" y="3479612"/>
                </a:lnTo>
                <a:lnTo>
                  <a:pt x="1587714" y="3473408"/>
                </a:lnTo>
                <a:cubicBezTo>
                  <a:pt x="1584296" y="3469901"/>
                  <a:pt x="1582588" y="3466170"/>
                  <a:pt x="1582588" y="3462213"/>
                </a:cubicBezTo>
                <a:close/>
                <a:moveTo>
                  <a:pt x="8265503" y="3462079"/>
                </a:moveTo>
                <a:lnTo>
                  <a:pt x="8265503" y="3464237"/>
                </a:lnTo>
                <a:lnTo>
                  <a:pt x="8267661" y="3466395"/>
                </a:lnTo>
                <a:lnTo>
                  <a:pt x="8269819" y="3466395"/>
                </a:lnTo>
                <a:lnTo>
                  <a:pt x="8269819" y="3465316"/>
                </a:lnTo>
                <a:lnTo>
                  <a:pt x="8266582" y="3462079"/>
                </a:lnTo>
                <a:close/>
                <a:moveTo>
                  <a:pt x="8156389" y="3462079"/>
                </a:moveTo>
                <a:lnTo>
                  <a:pt x="8156389" y="3465316"/>
                </a:lnTo>
                <a:lnTo>
                  <a:pt x="8159626" y="3465316"/>
                </a:lnTo>
                <a:lnTo>
                  <a:pt x="8159626" y="3462079"/>
                </a:lnTo>
                <a:close/>
                <a:moveTo>
                  <a:pt x="7673684" y="3461269"/>
                </a:moveTo>
                <a:lnTo>
                  <a:pt x="7673684" y="3469901"/>
                </a:lnTo>
                <a:lnTo>
                  <a:pt x="7675842" y="3471925"/>
                </a:lnTo>
                <a:lnTo>
                  <a:pt x="7676921" y="3471925"/>
                </a:lnTo>
                <a:lnTo>
                  <a:pt x="7678000" y="3467743"/>
                </a:lnTo>
                <a:cubicBezTo>
                  <a:pt x="7677280" y="3463427"/>
                  <a:pt x="7676201" y="3461269"/>
                  <a:pt x="7674763" y="3461269"/>
                </a:cubicBezTo>
                <a:close/>
                <a:moveTo>
                  <a:pt x="7713472" y="3460190"/>
                </a:moveTo>
                <a:lnTo>
                  <a:pt x="7709156" y="3464506"/>
                </a:lnTo>
                <a:lnTo>
                  <a:pt x="7711314" y="3468822"/>
                </a:lnTo>
                <a:lnTo>
                  <a:pt x="7712393" y="3467743"/>
                </a:lnTo>
                <a:lnTo>
                  <a:pt x="7713472" y="3467743"/>
                </a:lnTo>
                <a:lnTo>
                  <a:pt x="7717788" y="3470845"/>
                </a:lnTo>
                <a:lnTo>
                  <a:pt x="7719946" y="3468822"/>
                </a:lnTo>
                <a:lnTo>
                  <a:pt x="7719946" y="3467743"/>
                </a:lnTo>
                <a:cubicBezTo>
                  <a:pt x="7719946" y="3466305"/>
                  <a:pt x="7718507" y="3465585"/>
                  <a:pt x="7715630" y="3465585"/>
                </a:cubicBezTo>
                <a:lnTo>
                  <a:pt x="7714551" y="3460190"/>
                </a:lnTo>
                <a:close/>
                <a:moveTo>
                  <a:pt x="3751244" y="3459381"/>
                </a:moveTo>
                <a:lnTo>
                  <a:pt x="3750300" y="3460460"/>
                </a:lnTo>
                <a:lnTo>
                  <a:pt x="3750300" y="3466799"/>
                </a:lnTo>
                <a:lnTo>
                  <a:pt x="3752323" y="3466799"/>
                </a:lnTo>
                <a:lnTo>
                  <a:pt x="3753402" y="3460460"/>
                </a:lnTo>
                <a:lnTo>
                  <a:pt x="3752323" y="3459381"/>
                </a:lnTo>
                <a:close/>
                <a:moveTo>
                  <a:pt x="1175009" y="3459381"/>
                </a:moveTo>
                <a:lnTo>
                  <a:pt x="1175009" y="3462618"/>
                </a:lnTo>
                <a:cubicBezTo>
                  <a:pt x="1175727" y="3464866"/>
                  <a:pt x="1177930" y="3465990"/>
                  <a:pt x="1181616" y="3465990"/>
                </a:cubicBezTo>
                <a:lnTo>
                  <a:pt x="1182696" y="3464911"/>
                </a:lnTo>
                <a:cubicBezTo>
                  <a:pt x="1181796" y="3461224"/>
                  <a:pt x="1180673" y="3459381"/>
                  <a:pt x="1179324" y="3459381"/>
                </a:cubicBezTo>
                <a:close/>
                <a:moveTo>
                  <a:pt x="5139122" y="3459246"/>
                </a:moveTo>
                <a:lnTo>
                  <a:pt x="5135750" y="3462483"/>
                </a:lnTo>
                <a:lnTo>
                  <a:pt x="5135750" y="3466799"/>
                </a:lnTo>
                <a:cubicBezTo>
                  <a:pt x="5137639" y="3470396"/>
                  <a:pt x="5140561" y="3472194"/>
                  <a:pt x="5144517" y="3472194"/>
                </a:cubicBezTo>
                <a:lnTo>
                  <a:pt x="5147889" y="3472194"/>
                </a:lnTo>
                <a:lnTo>
                  <a:pt x="5147889" y="3466799"/>
                </a:lnTo>
                <a:lnTo>
                  <a:pt x="5146675" y="3466799"/>
                </a:lnTo>
                <a:lnTo>
                  <a:pt x="5142359" y="3467878"/>
                </a:lnTo>
                <a:cubicBezTo>
                  <a:pt x="5139482" y="3466799"/>
                  <a:pt x="5138043" y="3465720"/>
                  <a:pt x="5138043" y="3464641"/>
                </a:cubicBezTo>
                <a:lnTo>
                  <a:pt x="5138043" y="3463562"/>
                </a:lnTo>
                <a:lnTo>
                  <a:pt x="5140201" y="3460325"/>
                </a:lnTo>
                <a:lnTo>
                  <a:pt x="5140201" y="3459246"/>
                </a:lnTo>
                <a:close/>
                <a:moveTo>
                  <a:pt x="9090374" y="3459111"/>
                </a:moveTo>
                <a:lnTo>
                  <a:pt x="9090374" y="3460190"/>
                </a:lnTo>
                <a:lnTo>
                  <a:pt x="9095769" y="3460190"/>
                </a:lnTo>
                <a:lnTo>
                  <a:pt x="9095769" y="3459111"/>
                </a:lnTo>
                <a:close/>
                <a:moveTo>
                  <a:pt x="1580566" y="3459111"/>
                </a:moveTo>
                <a:lnTo>
                  <a:pt x="1580566" y="3461134"/>
                </a:lnTo>
                <a:lnTo>
                  <a:pt x="1581645" y="3461134"/>
                </a:lnTo>
                <a:lnTo>
                  <a:pt x="1581645" y="3459111"/>
                </a:lnTo>
                <a:close/>
                <a:moveTo>
                  <a:pt x="3638219" y="3458302"/>
                </a:moveTo>
                <a:cubicBezTo>
                  <a:pt x="3635431" y="3459381"/>
                  <a:pt x="3634038" y="3460460"/>
                  <a:pt x="3634038" y="3461539"/>
                </a:cubicBezTo>
                <a:lnTo>
                  <a:pt x="3634038" y="3472194"/>
                </a:lnTo>
                <a:lnTo>
                  <a:pt x="3641456" y="3472194"/>
                </a:lnTo>
                <a:lnTo>
                  <a:pt x="3644693" y="3468957"/>
                </a:lnTo>
                <a:lnTo>
                  <a:pt x="3644693" y="3467878"/>
                </a:lnTo>
                <a:close/>
                <a:moveTo>
                  <a:pt x="6203127" y="3457493"/>
                </a:moveTo>
                <a:cubicBezTo>
                  <a:pt x="6201778" y="3457493"/>
                  <a:pt x="6200025" y="3463113"/>
                  <a:pt x="6197867" y="3474352"/>
                </a:cubicBezTo>
                <a:cubicBezTo>
                  <a:pt x="6198946" y="3477230"/>
                  <a:pt x="6200025" y="3478668"/>
                  <a:pt x="6201104" y="3478668"/>
                </a:cubicBezTo>
                <a:cubicBezTo>
                  <a:pt x="6202273" y="3468238"/>
                  <a:pt x="6203666" y="3462213"/>
                  <a:pt x="6205285" y="3460595"/>
                </a:cubicBezTo>
                <a:lnTo>
                  <a:pt x="6205285" y="3459651"/>
                </a:lnTo>
                <a:close/>
                <a:moveTo>
                  <a:pt x="6184110" y="3457493"/>
                </a:moveTo>
                <a:lnTo>
                  <a:pt x="6184110" y="3458572"/>
                </a:lnTo>
                <a:lnTo>
                  <a:pt x="6185189" y="3461674"/>
                </a:lnTo>
                <a:lnTo>
                  <a:pt x="6186268" y="3461674"/>
                </a:lnTo>
                <a:lnTo>
                  <a:pt x="6186268" y="3460595"/>
                </a:lnTo>
                <a:lnTo>
                  <a:pt x="6185189" y="3457493"/>
                </a:lnTo>
                <a:close/>
                <a:moveTo>
                  <a:pt x="1597424" y="3457493"/>
                </a:moveTo>
                <a:lnTo>
                  <a:pt x="1594323" y="3458437"/>
                </a:lnTo>
                <a:lnTo>
                  <a:pt x="1594323" y="3461539"/>
                </a:lnTo>
                <a:lnTo>
                  <a:pt x="1598503" y="3465720"/>
                </a:lnTo>
                <a:lnTo>
                  <a:pt x="1601606" y="3462618"/>
                </a:lnTo>
                <a:cubicBezTo>
                  <a:pt x="1600706" y="3459381"/>
                  <a:pt x="1599313" y="3457673"/>
                  <a:pt x="1597424" y="3457493"/>
                </a:cubicBezTo>
                <a:close/>
                <a:moveTo>
                  <a:pt x="6228484" y="3456414"/>
                </a:moveTo>
                <a:lnTo>
                  <a:pt x="6225381" y="3457493"/>
                </a:lnTo>
                <a:lnTo>
                  <a:pt x="6227539" y="3459651"/>
                </a:lnTo>
                <a:lnTo>
                  <a:pt x="6226460" y="3469092"/>
                </a:lnTo>
                <a:lnTo>
                  <a:pt x="6227539" y="3481770"/>
                </a:lnTo>
                <a:lnTo>
                  <a:pt x="6226460" y="3499709"/>
                </a:lnTo>
                <a:lnTo>
                  <a:pt x="6226460" y="3506048"/>
                </a:lnTo>
                <a:cubicBezTo>
                  <a:pt x="6226460" y="3507487"/>
                  <a:pt x="6223628" y="3508566"/>
                  <a:pt x="6217963" y="3509285"/>
                </a:cubicBezTo>
                <a:cubicBezTo>
                  <a:pt x="6217963" y="3518996"/>
                  <a:pt x="6220436" y="3527089"/>
                  <a:pt x="6225381" y="3533563"/>
                </a:cubicBezTo>
                <a:cubicBezTo>
                  <a:pt x="6231855" y="3531674"/>
                  <a:pt x="6237475" y="3526729"/>
                  <a:pt x="6242241" y="3518726"/>
                </a:cubicBezTo>
                <a:lnTo>
                  <a:pt x="6243320" y="3518726"/>
                </a:lnTo>
                <a:lnTo>
                  <a:pt x="6247501" y="3521963"/>
                </a:lnTo>
                <a:lnTo>
                  <a:pt x="6254919" y="3521963"/>
                </a:lnTo>
                <a:cubicBezTo>
                  <a:pt x="6249344" y="3516119"/>
                  <a:pt x="6246557" y="3509060"/>
                  <a:pt x="6246557" y="3500788"/>
                </a:cubicBezTo>
                <a:cubicBezTo>
                  <a:pt x="6244579" y="3500248"/>
                  <a:pt x="6241387" y="3494269"/>
                  <a:pt x="6236981" y="3482849"/>
                </a:cubicBezTo>
                <a:cubicBezTo>
                  <a:pt x="6235542" y="3482490"/>
                  <a:pt x="6234148" y="3480736"/>
                  <a:pt x="6232800" y="3477589"/>
                </a:cubicBezTo>
                <a:cubicBezTo>
                  <a:pt x="6233879" y="3470486"/>
                  <a:pt x="6235272" y="3466934"/>
                  <a:pt x="6236981" y="3466934"/>
                </a:cubicBezTo>
                <a:lnTo>
                  <a:pt x="6238060" y="3466934"/>
                </a:lnTo>
                <a:cubicBezTo>
                  <a:pt x="6231676" y="3461719"/>
                  <a:pt x="6228484" y="3458212"/>
                  <a:pt x="6228484" y="3456414"/>
                </a:cubicBezTo>
                <a:close/>
                <a:moveTo>
                  <a:pt x="3550820" y="3456144"/>
                </a:moveTo>
                <a:lnTo>
                  <a:pt x="3550820" y="3458302"/>
                </a:lnTo>
                <a:lnTo>
                  <a:pt x="3552978" y="3456144"/>
                </a:lnTo>
                <a:close/>
                <a:moveTo>
                  <a:pt x="1581645" y="3456009"/>
                </a:moveTo>
                <a:lnTo>
                  <a:pt x="1581645" y="3458032"/>
                </a:lnTo>
                <a:lnTo>
                  <a:pt x="1582588" y="3458032"/>
                </a:lnTo>
                <a:lnTo>
                  <a:pt x="1582588" y="3456009"/>
                </a:lnTo>
                <a:close/>
                <a:moveTo>
                  <a:pt x="4203063" y="3454930"/>
                </a:moveTo>
                <a:lnTo>
                  <a:pt x="4201984" y="3456009"/>
                </a:lnTo>
                <a:lnTo>
                  <a:pt x="4201984" y="3458167"/>
                </a:lnTo>
                <a:lnTo>
                  <a:pt x="4206300" y="3458167"/>
                </a:lnTo>
                <a:lnTo>
                  <a:pt x="4208593" y="3456009"/>
                </a:lnTo>
                <a:close/>
                <a:moveTo>
                  <a:pt x="1112428" y="3454930"/>
                </a:moveTo>
                <a:lnTo>
                  <a:pt x="1112428" y="3456009"/>
                </a:lnTo>
                <a:cubicBezTo>
                  <a:pt x="1114585" y="3462663"/>
                  <a:pt x="1116382" y="3465990"/>
                  <a:pt x="1117822" y="3465990"/>
                </a:cubicBezTo>
                <a:lnTo>
                  <a:pt x="1120114" y="3465990"/>
                </a:lnTo>
                <a:lnTo>
                  <a:pt x="1120114" y="3460460"/>
                </a:lnTo>
                <a:cubicBezTo>
                  <a:pt x="1117866" y="3456773"/>
                  <a:pt x="1115303" y="3454930"/>
                  <a:pt x="1112428" y="3454930"/>
                </a:cubicBezTo>
                <a:close/>
                <a:moveTo>
                  <a:pt x="1028939" y="3453851"/>
                </a:moveTo>
                <a:lnTo>
                  <a:pt x="1028939" y="3454930"/>
                </a:lnTo>
                <a:cubicBezTo>
                  <a:pt x="1032535" y="3461764"/>
                  <a:pt x="1034333" y="3466889"/>
                  <a:pt x="1034333" y="3470306"/>
                </a:cubicBezTo>
                <a:lnTo>
                  <a:pt x="1035412" y="3470306"/>
                </a:lnTo>
                <a:lnTo>
                  <a:pt x="1035412" y="3464911"/>
                </a:lnTo>
                <a:lnTo>
                  <a:pt x="1030018" y="3453851"/>
                </a:lnTo>
                <a:close/>
                <a:moveTo>
                  <a:pt x="5753196" y="3453581"/>
                </a:moveTo>
                <a:lnTo>
                  <a:pt x="5751038" y="3455739"/>
                </a:lnTo>
                <a:lnTo>
                  <a:pt x="5751038" y="3458976"/>
                </a:lnTo>
                <a:cubicBezTo>
                  <a:pt x="5752477" y="3461854"/>
                  <a:pt x="5754680" y="3463292"/>
                  <a:pt x="5757647" y="3463292"/>
                </a:cubicBezTo>
                <a:lnTo>
                  <a:pt x="5758726" y="3462213"/>
                </a:lnTo>
                <a:lnTo>
                  <a:pt x="5758726" y="3461134"/>
                </a:lnTo>
                <a:cubicBezTo>
                  <a:pt x="5757827" y="3456099"/>
                  <a:pt x="5756343" y="3453581"/>
                  <a:pt x="5754275" y="3453581"/>
                </a:cubicBezTo>
                <a:close/>
                <a:moveTo>
                  <a:pt x="8154231" y="3453447"/>
                </a:moveTo>
                <a:lnTo>
                  <a:pt x="8152073" y="3455605"/>
                </a:lnTo>
                <a:lnTo>
                  <a:pt x="8152073" y="3458842"/>
                </a:lnTo>
                <a:lnTo>
                  <a:pt x="8153152" y="3458842"/>
                </a:lnTo>
                <a:lnTo>
                  <a:pt x="8158547" y="3455605"/>
                </a:lnTo>
                <a:lnTo>
                  <a:pt x="8158547" y="3453447"/>
                </a:lnTo>
                <a:close/>
                <a:moveTo>
                  <a:pt x="2068937" y="3452772"/>
                </a:moveTo>
                <a:lnTo>
                  <a:pt x="2064620" y="3461404"/>
                </a:lnTo>
                <a:lnTo>
                  <a:pt x="2065700" y="3462483"/>
                </a:lnTo>
                <a:lnTo>
                  <a:pt x="2070015" y="3462483"/>
                </a:lnTo>
                <a:lnTo>
                  <a:pt x="2074332" y="3457088"/>
                </a:lnTo>
                <a:lnTo>
                  <a:pt x="2074332" y="3454930"/>
                </a:lnTo>
                <a:lnTo>
                  <a:pt x="2072173" y="3452772"/>
                </a:lnTo>
                <a:close/>
                <a:moveTo>
                  <a:pt x="2185198" y="3452637"/>
                </a:moveTo>
                <a:cubicBezTo>
                  <a:pt x="2182320" y="3453357"/>
                  <a:pt x="2180883" y="3455515"/>
                  <a:pt x="2180883" y="3459111"/>
                </a:cubicBezTo>
                <a:lnTo>
                  <a:pt x="2181961" y="3460190"/>
                </a:lnTo>
                <a:lnTo>
                  <a:pt x="2185198" y="3460190"/>
                </a:lnTo>
                <a:lnTo>
                  <a:pt x="2188436" y="3456953"/>
                </a:lnTo>
                <a:cubicBezTo>
                  <a:pt x="2187356" y="3454076"/>
                  <a:pt x="2186278" y="3452637"/>
                  <a:pt x="2185198" y="3452637"/>
                </a:cubicBezTo>
                <a:close/>
                <a:moveTo>
                  <a:pt x="9117349" y="3451693"/>
                </a:moveTo>
                <a:lnTo>
                  <a:pt x="9117349" y="3460190"/>
                </a:lnTo>
                <a:lnTo>
                  <a:pt x="9120451" y="3475027"/>
                </a:lnTo>
                <a:cubicBezTo>
                  <a:pt x="9119462" y="3477814"/>
                  <a:pt x="9118428" y="3479208"/>
                  <a:pt x="9117349" y="3479208"/>
                </a:cubicBezTo>
                <a:lnTo>
                  <a:pt x="9121530" y="3500518"/>
                </a:lnTo>
                <a:lnTo>
                  <a:pt x="9118428" y="3517512"/>
                </a:lnTo>
                <a:lnTo>
                  <a:pt x="9119507" y="3518591"/>
                </a:lnTo>
                <a:lnTo>
                  <a:pt x="9130162" y="3518591"/>
                </a:lnTo>
                <a:cubicBezTo>
                  <a:pt x="9131601" y="3518591"/>
                  <a:pt x="9132320" y="3519670"/>
                  <a:pt x="9132320" y="3521828"/>
                </a:cubicBezTo>
                <a:lnTo>
                  <a:pt x="9133399" y="3522773"/>
                </a:lnTo>
                <a:lnTo>
                  <a:pt x="9134478" y="3522773"/>
                </a:lnTo>
                <a:lnTo>
                  <a:pt x="9136636" y="3520749"/>
                </a:lnTo>
                <a:lnTo>
                  <a:pt x="9135557" y="3516433"/>
                </a:lnTo>
                <a:lnTo>
                  <a:pt x="9137715" y="3501597"/>
                </a:lnTo>
                <a:cubicBezTo>
                  <a:pt x="9135198" y="3501597"/>
                  <a:pt x="9133399" y="3499484"/>
                  <a:pt x="9132320" y="3495258"/>
                </a:cubicBezTo>
                <a:lnTo>
                  <a:pt x="9139873" y="3471790"/>
                </a:lnTo>
                <a:lnTo>
                  <a:pt x="9134478" y="3454795"/>
                </a:lnTo>
                <a:lnTo>
                  <a:pt x="9135557" y="3451693"/>
                </a:lnTo>
                <a:lnTo>
                  <a:pt x="9134478" y="3451693"/>
                </a:lnTo>
                <a:lnTo>
                  <a:pt x="9131241" y="3452637"/>
                </a:lnTo>
                <a:lnTo>
                  <a:pt x="9121530" y="3451693"/>
                </a:lnTo>
                <a:close/>
                <a:moveTo>
                  <a:pt x="7651024" y="3451558"/>
                </a:moveTo>
                <a:lnTo>
                  <a:pt x="7647788" y="3454795"/>
                </a:lnTo>
                <a:lnTo>
                  <a:pt x="7647788" y="3458032"/>
                </a:lnTo>
                <a:lnTo>
                  <a:pt x="7649946" y="3458032"/>
                </a:lnTo>
                <a:lnTo>
                  <a:pt x="7653182" y="3454795"/>
                </a:lnTo>
                <a:lnTo>
                  <a:pt x="7653182" y="3451558"/>
                </a:lnTo>
                <a:close/>
                <a:moveTo>
                  <a:pt x="1712339" y="3450614"/>
                </a:moveTo>
                <a:lnTo>
                  <a:pt x="1710315" y="3452637"/>
                </a:lnTo>
                <a:lnTo>
                  <a:pt x="1710315" y="3454660"/>
                </a:lnTo>
                <a:lnTo>
                  <a:pt x="1716386" y="3454660"/>
                </a:lnTo>
                <a:lnTo>
                  <a:pt x="1716386" y="3452637"/>
                </a:lnTo>
                <a:lnTo>
                  <a:pt x="1714362" y="3450614"/>
                </a:lnTo>
                <a:close/>
                <a:moveTo>
                  <a:pt x="6090101" y="3450075"/>
                </a:moveTo>
                <a:lnTo>
                  <a:pt x="6090101" y="3455335"/>
                </a:lnTo>
                <a:cubicBezTo>
                  <a:pt x="6090101" y="3456414"/>
                  <a:pt x="6091495" y="3457493"/>
                  <a:pt x="6094282" y="3458572"/>
                </a:cubicBezTo>
                <a:lnTo>
                  <a:pt x="6095361" y="3457493"/>
                </a:lnTo>
                <a:lnTo>
                  <a:pt x="6094282" y="3456414"/>
                </a:lnTo>
                <a:lnTo>
                  <a:pt x="6094282" y="3454256"/>
                </a:lnTo>
                <a:lnTo>
                  <a:pt x="6095361" y="3453312"/>
                </a:lnTo>
                <a:lnTo>
                  <a:pt x="6095361" y="3452233"/>
                </a:lnTo>
                <a:close/>
                <a:moveTo>
                  <a:pt x="7676921" y="3448321"/>
                </a:moveTo>
                <a:lnTo>
                  <a:pt x="7674763" y="3450479"/>
                </a:lnTo>
                <a:lnTo>
                  <a:pt x="7675842" y="3451558"/>
                </a:lnTo>
                <a:lnTo>
                  <a:pt x="7676921" y="3451558"/>
                </a:lnTo>
                <a:close/>
                <a:moveTo>
                  <a:pt x="5737955" y="3448186"/>
                </a:moveTo>
                <a:lnTo>
                  <a:pt x="5737955" y="3450344"/>
                </a:lnTo>
                <a:lnTo>
                  <a:pt x="5739034" y="3450344"/>
                </a:lnTo>
                <a:lnTo>
                  <a:pt x="5739034" y="3448186"/>
                </a:lnTo>
                <a:close/>
                <a:moveTo>
                  <a:pt x="3718200" y="3447647"/>
                </a:moveTo>
                <a:lnTo>
                  <a:pt x="3720358" y="3447647"/>
                </a:lnTo>
                <a:lnTo>
                  <a:pt x="3720358" y="3450884"/>
                </a:lnTo>
                <a:lnTo>
                  <a:pt x="3718200" y="3450884"/>
                </a:lnTo>
                <a:close/>
                <a:moveTo>
                  <a:pt x="8750771" y="3447377"/>
                </a:moveTo>
                <a:lnTo>
                  <a:pt x="8750771" y="3449535"/>
                </a:lnTo>
                <a:lnTo>
                  <a:pt x="8752929" y="3449535"/>
                </a:lnTo>
                <a:lnTo>
                  <a:pt x="8752929" y="3447377"/>
                </a:lnTo>
                <a:close/>
                <a:moveTo>
                  <a:pt x="2146354" y="3447242"/>
                </a:moveTo>
                <a:lnTo>
                  <a:pt x="2145275" y="3452637"/>
                </a:lnTo>
                <a:lnTo>
                  <a:pt x="2145275" y="3453716"/>
                </a:lnTo>
                <a:lnTo>
                  <a:pt x="2147432" y="3465585"/>
                </a:lnTo>
                <a:lnTo>
                  <a:pt x="2147432" y="3466664"/>
                </a:lnTo>
                <a:lnTo>
                  <a:pt x="2145275" y="3475296"/>
                </a:lnTo>
                <a:lnTo>
                  <a:pt x="2145275" y="3477454"/>
                </a:lnTo>
                <a:lnTo>
                  <a:pt x="2147432" y="3486086"/>
                </a:lnTo>
                <a:lnTo>
                  <a:pt x="2147432" y="3489323"/>
                </a:lnTo>
                <a:cubicBezTo>
                  <a:pt x="2147432" y="3491661"/>
                  <a:pt x="2144916" y="3497056"/>
                  <a:pt x="2139880" y="3505508"/>
                </a:cubicBezTo>
                <a:lnTo>
                  <a:pt x="2138800" y="3509825"/>
                </a:lnTo>
                <a:lnTo>
                  <a:pt x="2142037" y="3511983"/>
                </a:lnTo>
                <a:lnTo>
                  <a:pt x="2146354" y="3510904"/>
                </a:lnTo>
                <a:lnTo>
                  <a:pt x="2151749" y="3514141"/>
                </a:lnTo>
                <a:lnTo>
                  <a:pt x="2152828" y="3514141"/>
                </a:lnTo>
                <a:cubicBezTo>
                  <a:pt x="2158583" y="3514141"/>
                  <a:pt x="2161461" y="3509105"/>
                  <a:pt x="2161461" y="3499034"/>
                </a:cubicBezTo>
                <a:lnTo>
                  <a:pt x="2164698" y="3492560"/>
                </a:lnTo>
                <a:lnTo>
                  <a:pt x="2162540" y="3485007"/>
                </a:lnTo>
                <a:cubicBezTo>
                  <a:pt x="2165416" y="3484468"/>
                  <a:pt x="2167216" y="3482670"/>
                  <a:pt x="2167934" y="3479612"/>
                </a:cubicBezTo>
                <a:lnTo>
                  <a:pt x="2166856" y="3478533"/>
                </a:lnTo>
                <a:lnTo>
                  <a:pt x="2160381" y="3478533"/>
                </a:lnTo>
                <a:lnTo>
                  <a:pt x="2160381" y="3465585"/>
                </a:lnTo>
                <a:lnTo>
                  <a:pt x="2162540" y="3447242"/>
                </a:lnTo>
                <a:close/>
                <a:moveTo>
                  <a:pt x="5664718" y="3447107"/>
                </a:moveTo>
                <a:lnTo>
                  <a:pt x="5664718" y="3449265"/>
                </a:lnTo>
                <a:lnTo>
                  <a:pt x="5666876" y="3449265"/>
                </a:lnTo>
                <a:lnTo>
                  <a:pt x="5666876" y="3447107"/>
                </a:lnTo>
                <a:close/>
                <a:moveTo>
                  <a:pt x="6230642" y="3446973"/>
                </a:moveTo>
                <a:lnTo>
                  <a:pt x="6230642" y="3447917"/>
                </a:lnTo>
                <a:lnTo>
                  <a:pt x="6231721" y="3451154"/>
                </a:lnTo>
                <a:lnTo>
                  <a:pt x="6232800" y="3451154"/>
                </a:lnTo>
                <a:lnTo>
                  <a:pt x="6234823" y="3448996"/>
                </a:lnTo>
                <a:close/>
                <a:moveTo>
                  <a:pt x="3741668" y="3446568"/>
                </a:moveTo>
                <a:cubicBezTo>
                  <a:pt x="3739600" y="3447287"/>
                  <a:pt x="3738566" y="3449400"/>
                  <a:pt x="3738566" y="3452907"/>
                </a:cubicBezTo>
                <a:lnTo>
                  <a:pt x="3739510" y="3453986"/>
                </a:lnTo>
                <a:lnTo>
                  <a:pt x="3740589" y="3453986"/>
                </a:lnTo>
                <a:cubicBezTo>
                  <a:pt x="3744366" y="3453986"/>
                  <a:pt x="3746524" y="3452952"/>
                  <a:pt x="3747063" y="3450884"/>
                </a:cubicBezTo>
                <a:lnTo>
                  <a:pt x="3747063" y="3447647"/>
                </a:lnTo>
                <a:close/>
                <a:moveTo>
                  <a:pt x="5679959" y="3446028"/>
                </a:moveTo>
                <a:cubicBezTo>
                  <a:pt x="5679959" y="3448906"/>
                  <a:pt x="5677441" y="3452862"/>
                  <a:pt x="5672406" y="3457897"/>
                </a:cubicBezTo>
                <a:lnTo>
                  <a:pt x="5672406" y="3462213"/>
                </a:lnTo>
                <a:lnTo>
                  <a:pt x="5675643" y="3462213"/>
                </a:lnTo>
                <a:cubicBezTo>
                  <a:pt x="5675643" y="3460235"/>
                  <a:pt x="5677801" y="3456279"/>
                  <a:pt x="5682117" y="3450344"/>
                </a:cubicBezTo>
                <a:lnTo>
                  <a:pt x="5682117" y="3446028"/>
                </a:lnTo>
                <a:close/>
                <a:moveTo>
                  <a:pt x="3564712" y="3445489"/>
                </a:moveTo>
                <a:lnTo>
                  <a:pt x="3564712" y="3446568"/>
                </a:lnTo>
                <a:lnTo>
                  <a:pt x="3566870" y="3446568"/>
                </a:lnTo>
                <a:lnTo>
                  <a:pt x="3566870" y="3445489"/>
                </a:lnTo>
                <a:close/>
                <a:moveTo>
                  <a:pt x="6183031" y="3444815"/>
                </a:moveTo>
                <a:lnTo>
                  <a:pt x="6183031" y="3447917"/>
                </a:lnTo>
                <a:lnTo>
                  <a:pt x="6188426" y="3458572"/>
                </a:lnTo>
                <a:lnTo>
                  <a:pt x="6190449" y="3458572"/>
                </a:lnTo>
                <a:lnTo>
                  <a:pt x="6190449" y="3456414"/>
                </a:lnTo>
                <a:lnTo>
                  <a:pt x="6191528" y="3456414"/>
                </a:lnTo>
                <a:cubicBezTo>
                  <a:pt x="6189819" y="3450120"/>
                  <a:pt x="6187706" y="3446253"/>
                  <a:pt x="6185189" y="3444815"/>
                </a:cubicBezTo>
                <a:close/>
                <a:moveTo>
                  <a:pt x="3567814" y="3444410"/>
                </a:moveTo>
                <a:lnTo>
                  <a:pt x="3567814" y="3445489"/>
                </a:lnTo>
                <a:lnTo>
                  <a:pt x="3571051" y="3445489"/>
                </a:lnTo>
                <a:lnTo>
                  <a:pt x="3571051" y="3444410"/>
                </a:lnTo>
                <a:close/>
                <a:moveTo>
                  <a:pt x="6086864" y="3443736"/>
                </a:moveTo>
                <a:lnTo>
                  <a:pt x="6086864" y="3445894"/>
                </a:lnTo>
                <a:lnTo>
                  <a:pt x="6087943" y="3445894"/>
                </a:lnTo>
                <a:lnTo>
                  <a:pt x="6087943" y="3443736"/>
                </a:lnTo>
                <a:close/>
                <a:moveTo>
                  <a:pt x="5155442" y="3442926"/>
                </a:moveTo>
                <a:lnTo>
                  <a:pt x="5155442" y="3446163"/>
                </a:lnTo>
                <a:lnTo>
                  <a:pt x="5157600" y="3446163"/>
                </a:lnTo>
                <a:lnTo>
                  <a:pt x="5157600" y="3442926"/>
                </a:lnTo>
                <a:close/>
                <a:moveTo>
                  <a:pt x="5595797" y="3441847"/>
                </a:moveTo>
                <a:cubicBezTo>
                  <a:pt x="5591481" y="3442207"/>
                  <a:pt x="5589323" y="3443241"/>
                  <a:pt x="5589323" y="3444949"/>
                </a:cubicBezTo>
                <a:lnTo>
                  <a:pt x="5589323" y="3450344"/>
                </a:lnTo>
                <a:lnTo>
                  <a:pt x="5593639" y="3450344"/>
                </a:lnTo>
                <a:lnTo>
                  <a:pt x="5595797" y="3442926"/>
                </a:lnTo>
                <a:close/>
                <a:moveTo>
                  <a:pt x="4134142" y="3441847"/>
                </a:moveTo>
                <a:lnTo>
                  <a:pt x="4134142" y="3447242"/>
                </a:lnTo>
                <a:lnTo>
                  <a:pt x="4135221" y="3447242"/>
                </a:lnTo>
                <a:lnTo>
                  <a:pt x="4135221" y="3441847"/>
                </a:lnTo>
                <a:close/>
                <a:moveTo>
                  <a:pt x="7248249" y="3441443"/>
                </a:moveTo>
                <a:lnTo>
                  <a:pt x="7248249" y="3442522"/>
                </a:lnTo>
                <a:lnTo>
                  <a:pt x="7250407" y="3442522"/>
                </a:lnTo>
                <a:lnTo>
                  <a:pt x="7250407" y="3441443"/>
                </a:lnTo>
                <a:close/>
                <a:moveTo>
                  <a:pt x="4733650" y="3441443"/>
                </a:moveTo>
                <a:lnTo>
                  <a:pt x="4733650" y="3442522"/>
                </a:lnTo>
                <a:lnTo>
                  <a:pt x="4735808" y="3442522"/>
                </a:lnTo>
                <a:lnTo>
                  <a:pt x="4735808" y="3441443"/>
                </a:lnTo>
                <a:close/>
                <a:moveTo>
                  <a:pt x="2714352" y="3441443"/>
                </a:moveTo>
                <a:lnTo>
                  <a:pt x="2714352" y="3442522"/>
                </a:lnTo>
                <a:lnTo>
                  <a:pt x="2716510" y="3442522"/>
                </a:lnTo>
                <a:lnTo>
                  <a:pt x="2716510" y="3441443"/>
                </a:lnTo>
                <a:close/>
                <a:moveTo>
                  <a:pt x="3614750" y="3441173"/>
                </a:moveTo>
                <a:cubicBezTo>
                  <a:pt x="3606928" y="3443151"/>
                  <a:pt x="3603016" y="3445669"/>
                  <a:pt x="3603016" y="3448726"/>
                </a:cubicBezTo>
                <a:lnTo>
                  <a:pt x="3598835" y="3476375"/>
                </a:lnTo>
                <a:lnTo>
                  <a:pt x="3599914" y="3476375"/>
                </a:lnTo>
                <a:lnTo>
                  <a:pt x="3606253" y="3477454"/>
                </a:lnTo>
                <a:cubicBezTo>
                  <a:pt x="3610749" y="3477454"/>
                  <a:pt x="3614301" y="3475701"/>
                  <a:pt x="3616908" y="3472194"/>
                </a:cubicBezTo>
                <a:cubicBezTo>
                  <a:pt x="3615470" y="3468598"/>
                  <a:pt x="3614750" y="3462169"/>
                  <a:pt x="3614750" y="3452907"/>
                </a:cubicBezTo>
                <a:lnTo>
                  <a:pt x="3614750" y="3451828"/>
                </a:lnTo>
                <a:lnTo>
                  <a:pt x="3615829" y="3441173"/>
                </a:lnTo>
                <a:close/>
                <a:moveTo>
                  <a:pt x="1581779" y="3440364"/>
                </a:moveTo>
                <a:lnTo>
                  <a:pt x="1580700" y="3444410"/>
                </a:lnTo>
                <a:lnTo>
                  <a:pt x="1581779" y="3445489"/>
                </a:lnTo>
                <a:lnTo>
                  <a:pt x="1583803" y="3445489"/>
                </a:lnTo>
                <a:lnTo>
                  <a:pt x="1585826" y="3443466"/>
                </a:lnTo>
                <a:lnTo>
                  <a:pt x="1585826" y="3442387"/>
                </a:lnTo>
                <a:lnTo>
                  <a:pt x="1583803" y="3440364"/>
                </a:lnTo>
                <a:close/>
                <a:moveTo>
                  <a:pt x="3638219" y="3440094"/>
                </a:moveTo>
                <a:cubicBezTo>
                  <a:pt x="3634712" y="3440094"/>
                  <a:pt x="3632599" y="3441533"/>
                  <a:pt x="3631880" y="3444410"/>
                </a:cubicBezTo>
                <a:lnTo>
                  <a:pt x="3632959" y="3445489"/>
                </a:lnTo>
                <a:lnTo>
                  <a:pt x="3641456" y="3442252"/>
                </a:lnTo>
                <a:lnTo>
                  <a:pt x="3639298" y="3440094"/>
                </a:lnTo>
                <a:close/>
                <a:moveTo>
                  <a:pt x="5697493" y="3439689"/>
                </a:moveTo>
                <a:lnTo>
                  <a:pt x="5696414" y="3444949"/>
                </a:lnTo>
                <a:lnTo>
                  <a:pt x="5698572" y="3453581"/>
                </a:lnTo>
                <a:lnTo>
                  <a:pt x="5698572" y="3469092"/>
                </a:lnTo>
                <a:cubicBezTo>
                  <a:pt x="5698572" y="3471430"/>
                  <a:pt x="5703292" y="3472869"/>
                  <a:pt x="5712734" y="3473408"/>
                </a:cubicBezTo>
                <a:cubicBezTo>
                  <a:pt x="5716420" y="3471970"/>
                  <a:pt x="5718264" y="3468598"/>
                  <a:pt x="5718264" y="3463292"/>
                </a:cubicBezTo>
                <a:lnTo>
                  <a:pt x="5718264" y="3446028"/>
                </a:lnTo>
                <a:cubicBezTo>
                  <a:pt x="5718264" y="3441803"/>
                  <a:pt x="5716061" y="3439689"/>
                  <a:pt x="5711655" y="3439689"/>
                </a:cubicBezTo>
                <a:close/>
                <a:moveTo>
                  <a:pt x="5624255" y="3439689"/>
                </a:moveTo>
                <a:lnTo>
                  <a:pt x="5622097" y="3441847"/>
                </a:lnTo>
                <a:lnTo>
                  <a:pt x="5624255" y="3450344"/>
                </a:lnTo>
                <a:lnTo>
                  <a:pt x="5624255" y="3471250"/>
                </a:lnTo>
                <a:lnTo>
                  <a:pt x="5629785" y="3472329"/>
                </a:lnTo>
                <a:lnTo>
                  <a:pt x="5640710" y="3472329"/>
                </a:lnTo>
                <a:cubicBezTo>
                  <a:pt x="5645746" y="3472329"/>
                  <a:pt x="5648263" y="3467519"/>
                  <a:pt x="5648263" y="3457897"/>
                </a:cubicBezTo>
                <a:lnTo>
                  <a:pt x="5647184" y="3447107"/>
                </a:lnTo>
                <a:lnTo>
                  <a:pt x="5647184" y="3441847"/>
                </a:lnTo>
                <a:lnTo>
                  <a:pt x="5645026" y="3439689"/>
                </a:lnTo>
                <a:close/>
                <a:moveTo>
                  <a:pt x="6192607" y="3439554"/>
                </a:moveTo>
                <a:lnTo>
                  <a:pt x="6192607" y="3440499"/>
                </a:lnTo>
                <a:lnTo>
                  <a:pt x="6194765" y="3442657"/>
                </a:lnTo>
                <a:lnTo>
                  <a:pt x="6195709" y="3442657"/>
                </a:lnTo>
                <a:lnTo>
                  <a:pt x="6195709" y="3441578"/>
                </a:lnTo>
                <a:lnTo>
                  <a:pt x="6193686" y="3439554"/>
                </a:lnTo>
                <a:close/>
                <a:moveTo>
                  <a:pt x="4085991" y="3439554"/>
                </a:moveTo>
                <a:lnTo>
                  <a:pt x="4084912" y="3440768"/>
                </a:lnTo>
                <a:lnTo>
                  <a:pt x="4084912" y="3441847"/>
                </a:lnTo>
                <a:lnTo>
                  <a:pt x="4087070" y="3444005"/>
                </a:lnTo>
                <a:lnTo>
                  <a:pt x="4088150" y="3442926"/>
                </a:lnTo>
                <a:lnTo>
                  <a:pt x="4088150" y="3441847"/>
                </a:lnTo>
                <a:close/>
                <a:moveTo>
                  <a:pt x="5664718" y="3437531"/>
                </a:moveTo>
                <a:lnTo>
                  <a:pt x="5662560" y="3439689"/>
                </a:lnTo>
                <a:lnTo>
                  <a:pt x="5662560" y="3440768"/>
                </a:lnTo>
                <a:lnTo>
                  <a:pt x="5664718" y="3440768"/>
                </a:lnTo>
                <a:lnTo>
                  <a:pt x="5666876" y="3438610"/>
                </a:lnTo>
                <a:lnTo>
                  <a:pt x="5665797" y="3437531"/>
                </a:lnTo>
                <a:close/>
                <a:moveTo>
                  <a:pt x="5143438" y="3437531"/>
                </a:moveTo>
                <a:cubicBezTo>
                  <a:pt x="5140201" y="3438970"/>
                  <a:pt x="5138403" y="3440409"/>
                  <a:pt x="5138043" y="3441847"/>
                </a:cubicBezTo>
                <a:lnTo>
                  <a:pt x="5138043" y="3445084"/>
                </a:lnTo>
                <a:cubicBezTo>
                  <a:pt x="5142359" y="3445084"/>
                  <a:pt x="5144517" y="3442926"/>
                  <a:pt x="5144517" y="3438610"/>
                </a:cubicBezTo>
                <a:close/>
                <a:moveTo>
                  <a:pt x="2248995" y="3436452"/>
                </a:moveTo>
                <a:cubicBezTo>
                  <a:pt x="2247017" y="3436452"/>
                  <a:pt x="2245578" y="3440049"/>
                  <a:pt x="2244677" y="3447242"/>
                </a:cubicBezTo>
                <a:lnTo>
                  <a:pt x="2245758" y="3448321"/>
                </a:lnTo>
                <a:lnTo>
                  <a:pt x="2248995" y="3448321"/>
                </a:lnTo>
                <a:cubicBezTo>
                  <a:pt x="2251153" y="3448321"/>
                  <a:pt x="2252591" y="3444365"/>
                  <a:pt x="2253311" y="3436452"/>
                </a:cubicBezTo>
                <a:close/>
                <a:moveTo>
                  <a:pt x="3556080" y="3435913"/>
                </a:moveTo>
                <a:lnTo>
                  <a:pt x="3556080" y="3438071"/>
                </a:lnTo>
                <a:cubicBezTo>
                  <a:pt x="3559136" y="3438071"/>
                  <a:pt x="3560935" y="3441982"/>
                  <a:pt x="3561475" y="3449805"/>
                </a:cubicBezTo>
                <a:lnTo>
                  <a:pt x="3560396" y="3450884"/>
                </a:lnTo>
                <a:cubicBezTo>
                  <a:pt x="3561834" y="3450884"/>
                  <a:pt x="3562554" y="3451918"/>
                  <a:pt x="3562554" y="3453986"/>
                </a:cubicBezTo>
                <a:lnTo>
                  <a:pt x="3563633" y="3453986"/>
                </a:lnTo>
                <a:lnTo>
                  <a:pt x="3563633" y="3450884"/>
                </a:lnTo>
                <a:lnTo>
                  <a:pt x="3561475" y="3445489"/>
                </a:lnTo>
                <a:lnTo>
                  <a:pt x="3562554" y="3442252"/>
                </a:lnTo>
                <a:close/>
                <a:moveTo>
                  <a:pt x="1233141" y="3435238"/>
                </a:moveTo>
                <a:lnTo>
                  <a:pt x="1233141" y="3439554"/>
                </a:lnTo>
                <a:lnTo>
                  <a:pt x="1234354" y="3439554"/>
                </a:lnTo>
                <a:lnTo>
                  <a:pt x="1236512" y="3437396"/>
                </a:lnTo>
                <a:lnTo>
                  <a:pt x="1236512" y="3435238"/>
                </a:lnTo>
                <a:close/>
                <a:moveTo>
                  <a:pt x="1115664" y="3435238"/>
                </a:moveTo>
                <a:lnTo>
                  <a:pt x="1113504" y="3437396"/>
                </a:lnTo>
                <a:lnTo>
                  <a:pt x="1114585" y="3440633"/>
                </a:lnTo>
                <a:lnTo>
                  <a:pt x="1117822" y="3440633"/>
                </a:lnTo>
                <a:lnTo>
                  <a:pt x="1117822" y="3437396"/>
                </a:lnTo>
                <a:close/>
                <a:moveTo>
                  <a:pt x="5746722" y="3434294"/>
                </a:moveTo>
                <a:cubicBezTo>
                  <a:pt x="5742316" y="3434654"/>
                  <a:pt x="5740113" y="3435733"/>
                  <a:pt x="5740113" y="3437531"/>
                </a:cubicBezTo>
                <a:cubicBezTo>
                  <a:pt x="5742991" y="3438970"/>
                  <a:pt x="5746992" y="3439689"/>
                  <a:pt x="5752117" y="3439689"/>
                </a:cubicBezTo>
                <a:lnTo>
                  <a:pt x="5753196" y="3436452"/>
                </a:lnTo>
                <a:lnTo>
                  <a:pt x="5749959" y="3434294"/>
                </a:lnTo>
                <a:close/>
                <a:moveTo>
                  <a:pt x="6224302" y="3434159"/>
                </a:moveTo>
                <a:lnTo>
                  <a:pt x="6223223" y="3435238"/>
                </a:lnTo>
                <a:lnTo>
                  <a:pt x="6222144" y="3435238"/>
                </a:lnTo>
                <a:lnTo>
                  <a:pt x="6223223" y="3439554"/>
                </a:lnTo>
                <a:lnTo>
                  <a:pt x="6226460" y="3438475"/>
                </a:lnTo>
                <a:close/>
                <a:moveTo>
                  <a:pt x="4261060" y="3434159"/>
                </a:moveTo>
                <a:lnTo>
                  <a:pt x="4261060" y="3435238"/>
                </a:lnTo>
                <a:lnTo>
                  <a:pt x="4263218" y="3437396"/>
                </a:lnTo>
                <a:lnTo>
                  <a:pt x="4265511" y="3435238"/>
                </a:lnTo>
                <a:lnTo>
                  <a:pt x="4265511" y="3434159"/>
                </a:lnTo>
                <a:close/>
                <a:moveTo>
                  <a:pt x="3667082" y="3433755"/>
                </a:moveTo>
                <a:cubicBezTo>
                  <a:pt x="3663306" y="3433755"/>
                  <a:pt x="3660788" y="3445129"/>
                  <a:pt x="3659529" y="3467878"/>
                </a:cubicBezTo>
                <a:cubicBezTo>
                  <a:pt x="3659529" y="3475701"/>
                  <a:pt x="3663125" y="3479612"/>
                  <a:pt x="3670319" y="3479612"/>
                </a:cubicBezTo>
                <a:lnTo>
                  <a:pt x="3671263" y="3479612"/>
                </a:lnTo>
                <a:lnTo>
                  <a:pt x="3684076" y="3477454"/>
                </a:lnTo>
                <a:lnTo>
                  <a:pt x="3685155" y="3478533"/>
                </a:lnTo>
                <a:lnTo>
                  <a:pt x="3686234" y="3478533"/>
                </a:lnTo>
                <a:cubicBezTo>
                  <a:pt x="3689112" y="3477454"/>
                  <a:pt x="3690551" y="3476375"/>
                  <a:pt x="3690551" y="3475296"/>
                </a:cubicBezTo>
                <a:cubicBezTo>
                  <a:pt x="3680570" y="3466305"/>
                  <a:pt x="3675579" y="3460280"/>
                  <a:pt x="3675579" y="3457223"/>
                </a:cubicBezTo>
                <a:cubicBezTo>
                  <a:pt x="3673961" y="3445444"/>
                  <a:pt x="3671488" y="3437621"/>
                  <a:pt x="3668161" y="3433755"/>
                </a:cubicBezTo>
                <a:close/>
                <a:moveTo>
                  <a:pt x="2067453" y="3433215"/>
                </a:moveTo>
                <a:lnTo>
                  <a:pt x="2066372" y="3434294"/>
                </a:lnTo>
                <a:lnTo>
                  <a:pt x="2066372" y="3436452"/>
                </a:lnTo>
                <a:lnTo>
                  <a:pt x="2071767" y="3437531"/>
                </a:lnTo>
                <a:lnTo>
                  <a:pt x="2072848" y="3436452"/>
                </a:lnTo>
                <a:lnTo>
                  <a:pt x="2072848" y="3435373"/>
                </a:lnTo>
                <a:close/>
                <a:moveTo>
                  <a:pt x="1724746" y="3433080"/>
                </a:moveTo>
                <a:lnTo>
                  <a:pt x="1724746" y="3435238"/>
                </a:lnTo>
                <a:lnTo>
                  <a:pt x="1726905" y="3437262"/>
                </a:lnTo>
                <a:lnTo>
                  <a:pt x="1728928" y="3435238"/>
                </a:lnTo>
                <a:lnTo>
                  <a:pt x="1726905" y="3433080"/>
                </a:lnTo>
                <a:close/>
                <a:moveTo>
                  <a:pt x="7674763" y="3432136"/>
                </a:moveTo>
                <a:lnTo>
                  <a:pt x="7673684" y="3439689"/>
                </a:lnTo>
                <a:lnTo>
                  <a:pt x="7673684" y="3440768"/>
                </a:lnTo>
                <a:lnTo>
                  <a:pt x="7675842" y="3440768"/>
                </a:lnTo>
                <a:lnTo>
                  <a:pt x="7675842" y="3432136"/>
                </a:lnTo>
                <a:close/>
                <a:moveTo>
                  <a:pt x="6216884" y="3432136"/>
                </a:moveTo>
                <a:lnTo>
                  <a:pt x="6216884" y="3433215"/>
                </a:lnTo>
                <a:lnTo>
                  <a:pt x="6219042" y="3433215"/>
                </a:lnTo>
                <a:lnTo>
                  <a:pt x="6219042" y="3432136"/>
                </a:lnTo>
                <a:close/>
                <a:moveTo>
                  <a:pt x="1711260" y="3430787"/>
                </a:moveTo>
                <a:lnTo>
                  <a:pt x="1711260" y="3431732"/>
                </a:lnTo>
                <a:lnTo>
                  <a:pt x="1712339" y="3434834"/>
                </a:lnTo>
                <a:lnTo>
                  <a:pt x="1713283" y="3434834"/>
                </a:lnTo>
                <a:lnTo>
                  <a:pt x="1715440" y="3432811"/>
                </a:lnTo>
                <a:lnTo>
                  <a:pt x="1712339" y="3430787"/>
                </a:lnTo>
                <a:close/>
                <a:moveTo>
                  <a:pt x="1204681" y="3430787"/>
                </a:moveTo>
                <a:lnTo>
                  <a:pt x="1201309" y="3434159"/>
                </a:lnTo>
                <a:lnTo>
                  <a:pt x="1201309" y="3460460"/>
                </a:lnTo>
                <a:cubicBezTo>
                  <a:pt x="1201309" y="3464326"/>
                  <a:pt x="1200230" y="3467608"/>
                  <a:pt x="1198072" y="3470306"/>
                </a:cubicBezTo>
                <a:lnTo>
                  <a:pt x="1200230" y="3472599"/>
                </a:lnTo>
                <a:lnTo>
                  <a:pt x="1200230" y="3475836"/>
                </a:lnTo>
                <a:lnTo>
                  <a:pt x="1199151" y="3481366"/>
                </a:lnTo>
                <a:lnTo>
                  <a:pt x="1201309" y="3483524"/>
                </a:lnTo>
                <a:lnTo>
                  <a:pt x="1201309" y="3526414"/>
                </a:lnTo>
                <a:cubicBezTo>
                  <a:pt x="1201309" y="3528752"/>
                  <a:pt x="1200230" y="3531314"/>
                  <a:pt x="1198072" y="3534102"/>
                </a:cubicBezTo>
                <a:cubicBezTo>
                  <a:pt x="1200230" y="3541205"/>
                  <a:pt x="1201309" y="3548534"/>
                  <a:pt x="1201309" y="3556087"/>
                </a:cubicBezTo>
                <a:lnTo>
                  <a:pt x="1201309" y="3557166"/>
                </a:lnTo>
                <a:lnTo>
                  <a:pt x="1204681" y="3557166"/>
                </a:lnTo>
                <a:cubicBezTo>
                  <a:pt x="1208997" y="3554558"/>
                  <a:pt x="1211155" y="3551995"/>
                  <a:pt x="1211155" y="3549478"/>
                </a:cubicBezTo>
                <a:lnTo>
                  <a:pt x="1208997" y="3542869"/>
                </a:lnTo>
                <a:lnTo>
                  <a:pt x="1208997" y="3515354"/>
                </a:lnTo>
                <a:lnTo>
                  <a:pt x="1212370" y="3509825"/>
                </a:lnTo>
                <a:lnTo>
                  <a:pt x="1208997" y="3506588"/>
                </a:lnTo>
                <a:lnTo>
                  <a:pt x="1208997" y="3502137"/>
                </a:lnTo>
                <a:cubicBezTo>
                  <a:pt x="1210255" y="3495572"/>
                  <a:pt x="1211738" y="3492291"/>
                  <a:pt x="1213449" y="3492291"/>
                </a:cubicBezTo>
                <a:lnTo>
                  <a:pt x="1214528" y="3492291"/>
                </a:lnTo>
                <a:cubicBezTo>
                  <a:pt x="1214528" y="3495258"/>
                  <a:pt x="1215247" y="3496742"/>
                  <a:pt x="1216686" y="3496742"/>
                </a:cubicBezTo>
                <a:lnTo>
                  <a:pt x="1217764" y="3496742"/>
                </a:lnTo>
                <a:lnTo>
                  <a:pt x="1217764" y="3495663"/>
                </a:lnTo>
                <a:cubicBezTo>
                  <a:pt x="1215965" y="3495663"/>
                  <a:pt x="1214886" y="3494179"/>
                  <a:pt x="1214528" y="3491212"/>
                </a:cubicBezTo>
                <a:lnTo>
                  <a:pt x="1215606" y="3484603"/>
                </a:lnTo>
                <a:lnTo>
                  <a:pt x="1215606" y="3482445"/>
                </a:lnTo>
                <a:lnTo>
                  <a:pt x="1212370" y="3477994"/>
                </a:lnTo>
                <a:lnTo>
                  <a:pt x="1212370" y="3476915"/>
                </a:lnTo>
                <a:lnTo>
                  <a:pt x="1215606" y="3472599"/>
                </a:lnTo>
                <a:lnTo>
                  <a:pt x="1208997" y="3463697"/>
                </a:lnTo>
                <a:lnTo>
                  <a:pt x="1208997" y="3459381"/>
                </a:lnTo>
                <a:lnTo>
                  <a:pt x="1211155" y="3450614"/>
                </a:lnTo>
                <a:lnTo>
                  <a:pt x="1208997" y="3448321"/>
                </a:lnTo>
                <a:lnTo>
                  <a:pt x="1208997" y="3446163"/>
                </a:lnTo>
                <a:lnTo>
                  <a:pt x="1212370" y="3437396"/>
                </a:lnTo>
                <a:cubicBezTo>
                  <a:pt x="1211559" y="3432990"/>
                  <a:pt x="1210435" y="3430787"/>
                  <a:pt x="1208997" y="3430787"/>
                </a:cubicBezTo>
                <a:close/>
                <a:moveTo>
                  <a:pt x="9212976" y="3428225"/>
                </a:moveTo>
                <a:lnTo>
                  <a:pt x="9210818" y="3430383"/>
                </a:lnTo>
                <a:lnTo>
                  <a:pt x="9210818" y="3433620"/>
                </a:lnTo>
                <a:lnTo>
                  <a:pt x="9216078" y="3433620"/>
                </a:lnTo>
                <a:lnTo>
                  <a:pt x="9216078" y="3431462"/>
                </a:lnTo>
                <a:lnTo>
                  <a:pt x="9217157" y="3431462"/>
                </a:lnTo>
                <a:lnTo>
                  <a:pt x="9216078" y="3428225"/>
                </a:lnTo>
                <a:close/>
                <a:moveTo>
                  <a:pt x="4087070" y="3427550"/>
                </a:moveTo>
                <a:lnTo>
                  <a:pt x="4081541" y="3428629"/>
                </a:lnTo>
                <a:lnTo>
                  <a:pt x="4081541" y="3433080"/>
                </a:lnTo>
                <a:lnTo>
                  <a:pt x="4083833" y="3435238"/>
                </a:lnTo>
                <a:lnTo>
                  <a:pt x="4088150" y="3435238"/>
                </a:lnTo>
                <a:lnTo>
                  <a:pt x="4090308" y="3433080"/>
                </a:lnTo>
                <a:lnTo>
                  <a:pt x="4090308" y="3430922"/>
                </a:lnTo>
                <a:close/>
                <a:moveTo>
                  <a:pt x="1100287" y="3426471"/>
                </a:moveTo>
                <a:lnTo>
                  <a:pt x="1100287" y="3427550"/>
                </a:lnTo>
                <a:lnTo>
                  <a:pt x="1102446" y="3427550"/>
                </a:lnTo>
                <a:lnTo>
                  <a:pt x="1102446" y="3426471"/>
                </a:lnTo>
                <a:close/>
                <a:moveTo>
                  <a:pt x="8660270" y="3425527"/>
                </a:moveTo>
                <a:cubicBezTo>
                  <a:pt x="8651548" y="3429214"/>
                  <a:pt x="8647187" y="3432496"/>
                  <a:pt x="8647187" y="3435373"/>
                </a:cubicBezTo>
                <a:cubicBezTo>
                  <a:pt x="8649345" y="3438880"/>
                  <a:pt x="8650424" y="3442882"/>
                  <a:pt x="8650424" y="3447377"/>
                </a:cubicBezTo>
                <a:cubicBezTo>
                  <a:pt x="8650424" y="3450255"/>
                  <a:pt x="8648626" y="3453537"/>
                  <a:pt x="8645029" y="3457223"/>
                </a:cubicBezTo>
                <a:lnTo>
                  <a:pt x="8647187" y="3461539"/>
                </a:lnTo>
                <a:lnTo>
                  <a:pt x="8646108" y="3468148"/>
                </a:lnTo>
                <a:lnTo>
                  <a:pt x="8646108" y="3470306"/>
                </a:lnTo>
                <a:cubicBezTo>
                  <a:pt x="8646108" y="3472464"/>
                  <a:pt x="8647547" y="3473543"/>
                  <a:pt x="8650424" y="3473543"/>
                </a:cubicBezTo>
                <a:cubicBezTo>
                  <a:pt x="8653391" y="3473543"/>
                  <a:pt x="8656314" y="3471745"/>
                  <a:pt x="8659191" y="3468148"/>
                </a:cubicBezTo>
                <a:lnTo>
                  <a:pt x="8666879" y="3468148"/>
                </a:lnTo>
                <a:lnTo>
                  <a:pt x="8673353" y="3470306"/>
                </a:lnTo>
                <a:lnTo>
                  <a:pt x="8682120" y="3468148"/>
                </a:lnTo>
                <a:lnTo>
                  <a:pt x="8688594" y="3468148"/>
                </a:lnTo>
                <a:lnTo>
                  <a:pt x="8697361" y="3470306"/>
                </a:lnTo>
                <a:lnTo>
                  <a:pt x="8723527" y="3470306"/>
                </a:lnTo>
                <a:lnTo>
                  <a:pt x="8728922" y="3469227"/>
                </a:lnTo>
                <a:lnTo>
                  <a:pt x="8727843" y="3462618"/>
                </a:lnTo>
                <a:lnTo>
                  <a:pt x="8728922" y="3450614"/>
                </a:lnTo>
                <a:lnTo>
                  <a:pt x="8727843" y="3437531"/>
                </a:lnTo>
                <a:lnTo>
                  <a:pt x="8728922" y="3432136"/>
                </a:lnTo>
                <a:cubicBezTo>
                  <a:pt x="8725685" y="3429978"/>
                  <a:pt x="8719525" y="3428540"/>
                  <a:pt x="8710444" y="3427820"/>
                </a:cubicBezTo>
                <a:cubicBezTo>
                  <a:pt x="8710444" y="3429259"/>
                  <a:pt x="8708241" y="3430338"/>
                  <a:pt x="8703835" y="3431057"/>
                </a:cubicBezTo>
                <a:lnTo>
                  <a:pt x="8699519" y="3429978"/>
                </a:lnTo>
                <a:cubicBezTo>
                  <a:pt x="8693854" y="3430338"/>
                  <a:pt x="8689493" y="3431777"/>
                  <a:pt x="8686436" y="3434294"/>
                </a:cubicBezTo>
                <a:lnTo>
                  <a:pt x="8682120" y="3434294"/>
                </a:lnTo>
                <a:lnTo>
                  <a:pt x="8677669" y="3429978"/>
                </a:lnTo>
                <a:lnTo>
                  <a:pt x="8663507" y="3431057"/>
                </a:lnTo>
                <a:close/>
                <a:moveTo>
                  <a:pt x="1091520" y="3424179"/>
                </a:moveTo>
                <a:lnTo>
                  <a:pt x="1089363" y="3426471"/>
                </a:lnTo>
                <a:lnTo>
                  <a:pt x="1089363" y="3427550"/>
                </a:lnTo>
                <a:lnTo>
                  <a:pt x="1090442" y="3426471"/>
                </a:lnTo>
                <a:lnTo>
                  <a:pt x="1092600" y="3426471"/>
                </a:lnTo>
                <a:cubicBezTo>
                  <a:pt x="1094757" y="3426471"/>
                  <a:pt x="1095836" y="3427910"/>
                  <a:pt x="1095836" y="3430787"/>
                </a:cubicBezTo>
                <a:lnTo>
                  <a:pt x="1098130" y="3430787"/>
                </a:lnTo>
                <a:lnTo>
                  <a:pt x="1098130" y="3427550"/>
                </a:lnTo>
                <a:cubicBezTo>
                  <a:pt x="1096242" y="3427550"/>
                  <a:pt x="1094398" y="3426426"/>
                  <a:pt x="1092600" y="3424179"/>
                </a:cubicBezTo>
                <a:close/>
                <a:moveTo>
                  <a:pt x="6189370" y="3423639"/>
                </a:moveTo>
                <a:lnTo>
                  <a:pt x="6187347" y="3425797"/>
                </a:lnTo>
                <a:lnTo>
                  <a:pt x="6187347" y="3431057"/>
                </a:lnTo>
                <a:lnTo>
                  <a:pt x="6190449" y="3434159"/>
                </a:lnTo>
                <a:cubicBezTo>
                  <a:pt x="6197552" y="3433890"/>
                  <a:pt x="6201104" y="3432856"/>
                  <a:pt x="6201104" y="3431057"/>
                </a:cubicBezTo>
                <a:lnTo>
                  <a:pt x="6201104" y="3428899"/>
                </a:lnTo>
                <a:cubicBezTo>
                  <a:pt x="6201104" y="3426831"/>
                  <a:pt x="6197552" y="3425078"/>
                  <a:pt x="6190449" y="3423639"/>
                </a:cubicBezTo>
                <a:close/>
                <a:moveTo>
                  <a:pt x="7776054" y="3423504"/>
                </a:moveTo>
                <a:lnTo>
                  <a:pt x="7773896" y="3425662"/>
                </a:lnTo>
                <a:lnTo>
                  <a:pt x="7773896" y="3426741"/>
                </a:lnTo>
                <a:lnTo>
                  <a:pt x="7776054" y="3428899"/>
                </a:lnTo>
                <a:lnTo>
                  <a:pt x="7780370" y="3428899"/>
                </a:lnTo>
                <a:lnTo>
                  <a:pt x="7780370" y="3426741"/>
                </a:lnTo>
                <a:lnTo>
                  <a:pt x="7777133" y="3423504"/>
                </a:lnTo>
                <a:close/>
                <a:moveTo>
                  <a:pt x="7240696" y="3423100"/>
                </a:moveTo>
                <a:lnTo>
                  <a:pt x="7240696" y="3426337"/>
                </a:lnTo>
                <a:lnTo>
                  <a:pt x="7246091" y="3426337"/>
                </a:lnTo>
                <a:lnTo>
                  <a:pt x="7250407" y="3428495"/>
                </a:lnTo>
                <a:lnTo>
                  <a:pt x="7251486" y="3428495"/>
                </a:lnTo>
                <a:lnTo>
                  <a:pt x="7251486" y="3427416"/>
                </a:lnTo>
                <a:lnTo>
                  <a:pt x="7241775" y="3423100"/>
                </a:lnTo>
                <a:close/>
                <a:moveTo>
                  <a:pt x="4726097" y="3423100"/>
                </a:moveTo>
                <a:lnTo>
                  <a:pt x="4726097" y="3426337"/>
                </a:lnTo>
                <a:lnTo>
                  <a:pt x="4731492" y="3426337"/>
                </a:lnTo>
                <a:lnTo>
                  <a:pt x="4735808" y="3428495"/>
                </a:lnTo>
                <a:lnTo>
                  <a:pt x="4736886" y="3428495"/>
                </a:lnTo>
                <a:lnTo>
                  <a:pt x="4736886" y="3427416"/>
                </a:lnTo>
                <a:lnTo>
                  <a:pt x="4727176" y="3423100"/>
                </a:lnTo>
                <a:close/>
                <a:moveTo>
                  <a:pt x="3723595" y="3423100"/>
                </a:moveTo>
                <a:lnTo>
                  <a:pt x="3694732" y="3424179"/>
                </a:lnTo>
                <a:lnTo>
                  <a:pt x="3692709" y="3426337"/>
                </a:lnTo>
                <a:cubicBezTo>
                  <a:pt x="3695676" y="3429124"/>
                  <a:pt x="3702779" y="3432316"/>
                  <a:pt x="3714019" y="3435913"/>
                </a:cubicBezTo>
                <a:cubicBezTo>
                  <a:pt x="3715457" y="3439060"/>
                  <a:pt x="3716177" y="3443691"/>
                  <a:pt x="3716177" y="3449805"/>
                </a:cubicBezTo>
                <a:lnTo>
                  <a:pt x="3715098" y="3455065"/>
                </a:lnTo>
                <a:lnTo>
                  <a:pt x="3718200" y="3458302"/>
                </a:lnTo>
                <a:lnTo>
                  <a:pt x="3718200" y="3459381"/>
                </a:lnTo>
                <a:cubicBezTo>
                  <a:pt x="3718200" y="3462528"/>
                  <a:pt x="3716087" y="3466440"/>
                  <a:pt x="3711861" y="3471115"/>
                </a:cubicBezTo>
                <a:lnTo>
                  <a:pt x="3711861" y="3473273"/>
                </a:lnTo>
                <a:cubicBezTo>
                  <a:pt x="3711861" y="3474622"/>
                  <a:pt x="3712940" y="3475296"/>
                  <a:pt x="3715098" y="3475296"/>
                </a:cubicBezTo>
                <a:lnTo>
                  <a:pt x="3716177" y="3476375"/>
                </a:lnTo>
                <a:lnTo>
                  <a:pt x="3716177" y="3477454"/>
                </a:lnTo>
                <a:cubicBezTo>
                  <a:pt x="3719684" y="3476735"/>
                  <a:pt x="3721437" y="3475341"/>
                  <a:pt x="3721437" y="3473273"/>
                </a:cubicBezTo>
                <a:lnTo>
                  <a:pt x="3720358" y="3472194"/>
                </a:lnTo>
                <a:lnTo>
                  <a:pt x="3720358" y="3471115"/>
                </a:lnTo>
                <a:lnTo>
                  <a:pt x="3726832" y="3448726"/>
                </a:lnTo>
                <a:lnTo>
                  <a:pt x="3726832" y="3446568"/>
                </a:lnTo>
                <a:lnTo>
                  <a:pt x="3723595" y="3442252"/>
                </a:lnTo>
                <a:close/>
                <a:moveTo>
                  <a:pt x="2706800" y="3423100"/>
                </a:moveTo>
                <a:lnTo>
                  <a:pt x="2706800" y="3426337"/>
                </a:lnTo>
                <a:lnTo>
                  <a:pt x="2712194" y="3426337"/>
                </a:lnTo>
                <a:lnTo>
                  <a:pt x="2716510" y="3428495"/>
                </a:lnTo>
                <a:lnTo>
                  <a:pt x="2717588" y="3428495"/>
                </a:lnTo>
                <a:lnTo>
                  <a:pt x="2717588" y="3427416"/>
                </a:lnTo>
                <a:lnTo>
                  <a:pt x="2707878" y="3423100"/>
                </a:lnTo>
                <a:close/>
                <a:moveTo>
                  <a:pt x="3235360" y="3420942"/>
                </a:moveTo>
                <a:lnTo>
                  <a:pt x="3235360" y="3425258"/>
                </a:lnTo>
                <a:lnTo>
                  <a:pt x="3237518" y="3425258"/>
                </a:lnTo>
                <a:lnTo>
                  <a:pt x="3237518" y="3423100"/>
                </a:lnTo>
                <a:close/>
                <a:moveTo>
                  <a:pt x="720760" y="3420942"/>
                </a:moveTo>
                <a:lnTo>
                  <a:pt x="720760" y="3425258"/>
                </a:lnTo>
                <a:lnTo>
                  <a:pt x="722918" y="3425258"/>
                </a:lnTo>
                <a:lnTo>
                  <a:pt x="722918" y="3423100"/>
                </a:lnTo>
                <a:close/>
                <a:moveTo>
                  <a:pt x="2177646" y="3420267"/>
                </a:moveTo>
                <a:lnTo>
                  <a:pt x="2183040" y="3420267"/>
                </a:lnTo>
                <a:cubicBezTo>
                  <a:pt x="2184479" y="3420267"/>
                  <a:pt x="2185198" y="3422066"/>
                  <a:pt x="2185198" y="3425662"/>
                </a:cubicBezTo>
                <a:lnTo>
                  <a:pt x="2188436" y="3426741"/>
                </a:lnTo>
                <a:lnTo>
                  <a:pt x="2194909" y="3423504"/>
                </a:lnTo>
                <a:cubicBezTo>
                  <a:pt x="2197427" y="3423504"/>
                  <a:pt x="2203182" y="3427101"/>
                  <a:pt x="2212174" y="3434294"/>
                </a:cubicBezTo>
                <a:cubicBezTo>
                  <a:pt x="2215770" y="3436992"/>
                  <a:pt x="2217569" y="3439869"/>
                  <a:pt x="2217569" y="3442926"/>
                </a:cubicBezTo>
                <a:lnTo>
                  <a:pt x="2217569" y="3446163"/>
                </a:lnTo>
                <a:cubicBezTo>
                  <a:pt x="2211814" y="3449580"/>
                  <a:pt x="2208936" y="3460730"/>
                  <a:pt x="2208936" y="3479612"/>
                </a:cubicBezTo>
                <a:cubicBezTo>
                  <a:pt x="2207677" y="3479612"/>
                  <a:pt x="2206958" y="3481411"/>
                  <a:pt x="2206779" y="3485007"/>
                </a:cubicBezTo>
                <a:lnTo>
                  <a:pt x="2206779" y="3490402"/>
                </a:lnTo>
                <a:cubicBezTo>
                  <a:pt x="2208936" y="3492920"/>
                  <a:pt x="2210016" y="3497236"/>
                  <a:pt x="2210016" y="3503350"/>
                </a:cubicBezTo>
                <a:lnTo>
                  <a:pt x="2207857" y="3510904"/>
                </a:lnTo>
                <a:lnTo>
                  <a:pt x="2207857" y="3514141"/>
                </a:lnTo>
                <a:lnTo>
                  <a:pt x="2210016" y="3522773"/>
                </a:lnTo>
                <a:cubicBezTo>
                  <a:pt x="2210016" y="3525110"/>
                  <a:pt x="2208936" y="3527628"/>
                  <a:pt x="2206779" y="3530326"/>
                </a:cubicBezTo>
                <a:lnTo>
                  <a:pt x="2207857" y="3536934"/>
                </a:lnTo>
                <a:cubicBezTo>
                  <a:pt x="2207857" y="3540171"/>
                  <a:pt x="2199944" y="3542330"/>
                  <a:pt x="2184119" y="3543409"/>
                </a:cubicBezTo>
                <a:lnTo>
                  <a:pt x="2164698" y="3538013"/>
                </a:lnTo>
                <a:lnTo>
                  <a:pt x="2162540" y="3535855"/>
                </a:lnTo>
                <a:lnTo>
                  <a:pt x="2162540" y="3531405"/>
                </a:lnTo>
                <a:lnTo>
                  <a:pt x="2163619" y="3527089"/>
                </a:lnTo>
                <a:lnTo>
                  <a:pt x="2162540" y="3521694"/>
                </a:lnTo>
                <a:lnTo>
                  <a:pt x="2157144" y="3521694"/>
                </a:lnTo>
                <a:lnTo>
                  <a:pt x="2149591" y="3522773"/>
                </a:lnTo>
                <a:lnTo>
                  <a:pt x="2149591" y="3521694"/>
                </a:lnTo>
                <a:cubicBezTo>
                  <a:pt x="2147074" y="3521694"/>
                  <a:pt x="2144916" y="3526055"/>
                  <a:pt x="2143118" y="3534776"/>
                </a:cubicBezTo>
                <a:lnTo>
                  <a:pt x="2135564" y="3543409"/>
                </a:lnTo>
                <a:lnTo>
                  <a:pt x="2124774" y="3543409"/>
                </a:lnTo>
                <a:lnTo>
                  <a:pt x="2112907" y="3547725"/>
                </a:lnTo>
                <a:lnTo>
                  <a:pt x="2110747" y="3547725"/>
                </a:lnTo>
                <a:lnTo>
                  <a:pt x="2102115" y="3540171"/>
                </a:lnTo>
                <a:lnTo>
                  <a:pt x="2105353" y="3534776"/>
                </a:lnTo>
                <a:lnTo>
                  <a:pt x="2105353" y="3533563"/>
                </a:lnTo>
                <a:lnTo>
                  <a:pt x="2104273" y="3533563"/>
                </a:lnTo>
                <a:lnTo>
                  <a:pt x="2104273" y="3535855"/>
                </a:lnTo>
                <a:cubicBezTo>
                  <a:pt x="2102834" y="3535855"/>
                  <a:pt x="2102115" y="3536934"/>
                  <a:pt x="2102115" y="3539092"/>
                </a:cubicBezTo>
                <a:lnTo>
                  <a:pt x="2098744" y="3536934"/>
                </a:lnTo>
                <a:lnTo>
                  <a:pt x="2102115" y="3519536"/>
                </a:lnTo>
                <a:lnTo>
                  <a:pt x="2097665" y="3504429"/>
                </a:lnTo>
                <a:lnTo>
                  <a:pt x="2097665" y="3495797"/>
                </a:lnTo>
                <a:cubicBezTo>
                  <a:pt x="2097665" y="3492201"/>
                  <a:pt x="2099868" y="3488244"/>
                  <a:pt x="2104273" y="3483928"/>
                </a:cubicBezTo>
                <a:lnTo>
                  <a:pt x="2101035" y="3475296"/>
                </a:lnTo>
                <a:lnTo>
                  <a:pt x="2101035" y="3470980"/>
                </a:lnTo>
                <a:lnTo>
                  <a:pt x="2104273" y="3465585"/>
                </a:lnTo>
                <a:lnTo>
                  <a:pt x="2101035" y="3451558"/>
                </a:lnTo>
                <a:lnTo>
                  <a:pt x="2102115" y="3445084"/>
                </a:lnTo>
                <a:lnTo>
                  <a:pt x="2099822" y="3441847"/>
                </a:lnTo>
                <a:lnTo>
                  <a:pt x="2101035" y="3431057"/>
                </a:lnTo>
                <a:lnTo>
                  <a:pt x="2101035" y="3426741"/>
                </a:lnTo>
                <a:lnTo>
                  <a:pt x="2103194" y="3423504"/>
                </a:lnTo>
                <a:cubicBezTo>
                  <a:pt x="2112366" y="3423504"/>
                  <a:pt x="2120278" y="3426741"/>
                  <a:pt x="2126932" y="3433215"/>
                </a:cubicBezTo>
                <a:cubicBezTo>
                  <a:pt x="2134844" y="3436812"/>
                  <a:pt x="2143836" y="3438610"/>
                  <a:pt x="2153907" y="3438610"/>
                </a:cubicBezTo>
                <a:lnTo>
                  <a:pt x="2156066" y="3438610"/>
                </a:lnTo>
                <a:cubicBezTo>
                  <a:pt x="2159481" y="3438610"/>
                  <a:pt x="2166674" y="3432496"/>
                  <a:pt x="2177646" y="3420267"/>
                </a:cubicBezTo>
                <a:close/>
                <a:moveTo>
                  <a:pt x="4242447" y="3418784"/>
                </a:moveTo>
                <a:lnTo>
                  <a:pt x="4241368" y="3419863"/>
                </a:lnTo>
                <a:lnTo>
                  <a:pt x="4241368" y="3421076"/>
                </a:lnTo>
                <a:lnTo>
                  <a:pt x="4242447" y="3422155"/>
                </a:lnTo>
                <a:lnTo>
                  <a:pt x="4244605" y="3422155"/>
                </a:lnTo>
                <a:lnTo>
                  <a:pt x="4244605" y="3421076"/>
                </a:lnTo>
                <a:close/>
                <a:moveTo>
                  <a:pt x="3679895" y="3418784"/>
                </a:moveTo>
                <a:lnTo>
                  <a:pt x="3670319" y="3425258"/>
                </a:lnTo>
                <a:lnTo>
                  <a:pt x="3685155" y="3425258"/>
                </a:lnTo>
                <a:lnTo>
                  <a:pt x="3685155" y="3424179"/>
                </a:lnTo>
                <a:lnTo>
                  <a:pt x="3682997" y="3418784"/>
                </a:lnTo>
                <a:close/>
                <a:moveTo>
                  <a:pt x="7676921" y="3418109"/>
                </a:moveTo>
                <a:lnTo>
                  <a:pt x="7675842" y="3419188"/>
                </a:lnTo>
                <a:lnTo>
                  <a:pt x="7675842" y="3428899"/>
                </a:lnTo>
                <a:lnTo>
                  <a:pt x="7680023" y="3424583"/>
                </a:lnTo>
                <a:cubicBezTo>
                  <a:pt x="7679393" y="3420267"/>
                  <a:pt x="7678359" y="3418109"/>
                  <a:pt x="7676921" y="3418109"/>
                </a:cubicBezTo>
                <a:close/>
                <a:moveTo>
                  <a:pt x="7647788" y="3418109"/>
                </a:moveTo>
                <a:lnTo>
                  <a:pt x="7645630" y="3420267"/>
                </a:lnTo>
                <a:cubicBezTo>
                  <a:pt x="7646708" y="3423145"/>
                  <a:pt x="7647788" y="3424583"/>
                  <a:pt x="7648866" y="3424583"/>
                </a:cubicBezTo>
                <a:lnTo>
                  <a:pt x="7649946" y="3424583"/>
                </a:lnTo>
                <a:lnTo>
                  <a:pt x="7649946" y="3420267"/>
                </a:lnTo>
                <a:close/>
                <a:moveTo>
                  <a:pt x="3632959" y="3415681"/>
                </a:moveTo>
                <a:lnTo>
                  <a:pt x="3630801" y="3417705"/>
                </a:lnTo>
                <a:lnTo>
                  <a:pt x="3630801" y="3419863"/>
                </a:lnTo>
                <a:lnTo>
                  <a:pt x="3632959" y="3419863"/>
                </a:lnTo>
                <a:lnTo>
                  <a:pt x="3635117" y="3417705"/>
                </a:lnTo>
                <a:lnTo>
                  <a:pt x="3635117" y="3415681"/>
                </a:lnTo>
                <a:close/>
                <a:moveTo>
                  <a:pt x="9296733" y="3415547"/>
                </a:moveTo>
                <a:cubicBezTo>
                  <a:pt x="9294575" y="3415547"/>
                  <a:pt x="9293496" y="3419413"/>
                  <a:pt x="9293496" y="3427146"/>
                </a:cubicBezTo>
                <a:lnTo>
                  <a:pt x="9294575" y="3427146"/>
                </a:lnTo>
                <a:cubicBezTo>
                  <a:pt x="9296014" y="3427146"/>
                  <a:pt x="9296733" y="3425392"/>
                  <a:pt x="9296733" y="3421886"/>
                </a:cubicBezTo>
                <a:lnTo>
                  <a:pt x="9299970" y="3418649"/>
                </a:lnTo>
                <a:lnTo>
                  <a:pt x="9299970" y="3415547"/>
                </a:lnTo>
                <a:close/>
                <a:moveTo>
                  <a:pt x="1042022" y="3414333"/>
                </a:moveTo>
                <a:lnTo>
                  <a:pt x="1042022" y="3415412"/>
                </a:lnTo>
                <a:lnTo>
                  <a:pt x="1043101" y="3416491"/>
                </a:lnTo>
                <a:lnTo>
                  <a:pt x="1045393" y="3416491"/>
                </a:lnTo>
                <a:lnTo>
                  <a:pt x="1045393" y="3415412"/>
                </a:lnTo>
                <a:close/>
                <a:moveTo>
                  <a:pt x="7230985" y="3413389"/>
                </a:moveTo>
                <a:lnTo>
                  <a:pt x="7230985" y="3414468"/>
                </a:lnTo>
                <a:lnTo>
                  <a:pt x="7234222" y="3417705"/>
                </a:lnTo>
                <a:lnTo>
                  <a:pt x="7234222" y="3415547"/>
                </a:lnTo>
                <a:lnTo>
                  <a:pt x="7232064" y="3413389"/>
                </a:lnTo>
                <a:close/>
                <a:moveTo>
                  <a:pt x="4716386" y="3413389"/>
                </a:moveTo>
                <a:lnTo>
                  <a:pt x="4716386" y="3414468"/>
                </a:lnTo>
                <a:lnTo>
                  <a:pt x="4719623" y="3417705"/>
                </a:lnTo>
                <a:lnTo>
                  <a:pt x="4719623" y="3415547"/>
                </a:lnTo>
                <a:lnTo>
                  <a:pt x="4717465" y="3413389"/>
                </a:lnTo>
                <a:close/>
                <a:moveTo>
                  <a:pt x="2697088" y="3413389"/>
                </a:moveTo>
                <a:lnTo>
                  <a:pt x="2697088" y="3414468"/>
                </a:lnTo>
                <a:lnTo>
                  <a:pt x="2700326" y="3417705"/>
                </a:lnTo>
                <a:lnTo>
                  <a:pt x="2700326" y="3415547"/>
                </a:lnTo>
                <a:lnTo>
                  <a:pt x="2698168" y="3413389"/>
                </a:lnTo>
                <a:close/>
                <a:moveTo>
                  <a:pt x="4115529" y="3412310"/>
                </a:moveTo>
                <a:cubicBezTo>
                  <a:pt x="4113730" y="3412489"/>
                  <a:pt x="4111168" y="3415007"/>
                  <a:pt x="4107841" y="3419863"/>
                </a:cubicBezTo>
                <a:lnTo>
                  <a:pt x="4107841" y="3421076"/>
                </a:lnTo>
                <a:cubicBezTo>
                  <a:pt x="4112967" y="3421796"/>
                  <a:pt x="4115529" y="3422875"/>
                  <a:pt x="4115529" y="3424313"/>
                </a:cubicBezTo>
                <a:lnTo>
                  <a:pt x="4115529" y="3425392"/>
                </a:lnTo>
                <a:lnTo>
                  <a:pt x="4109999" y="3430922"/>
                </a:lnTo>
                <a:lnTo>
                  <a:pt x="4109999" y="3432001"/>
                </a:lnTo>
                <a:lnTo>
                  <a:pt x="4113371" y="3435238"/>
                </a:lnTo>
                <a:lnTo>
                  <a:pt x="4116608" y="3435238"/>
                </a:lnTo>
                <a:cubicBezTo>
                  <a:pt x="4123532" y="3435238"/>
                  <a:pt x="4127533" y="3430518"/>
                  <a:pt x="4128612" y="3421076"/>
                </a:cubicBezTo>
                <a:lnTo>
                  <a:pt x="4130905" y="3418784"/>
                </a:lnTo>
                <a:lnTo>
                  <a:pt x="4130905" y="3415547"/>
                </a:lnTo>
                <a:cubicBezTo>
                  <a:pt x="4130905" y="3413928"/>
                  <a:pt x="4125780" y="3412849"/>
                  <a:pt x="4115529" y="3412310"/>
                </a:cubicBezTo>
                <a:close/>
                <a:moveTo>
                  <a:pt x="3227807" y="3412310"/>
                </a:moveTo>
                <a:cubicBezTo>
                  <a:pt x="3224210" y="3413209"/>
                  <a:pt x="3222412" y="3414288"/>
                  <a:pt x="3222412" y="3415547"/>
                </a:cubicBezTo>
                <a:lnTo>
                  <a:pt x="3223491" y="3418784"/>
                </a:lnTo>
                <a:lnTo>
                  <a:pt x="3225649" y="3418784"/>
                </a:lnTo>
                <a:lnTo>
                  <a:pt x="3233202" y="3419863"/>
                </a:lnTo>
                <a:lnTo>
                  <a:pt x="3233202" y="3417705"/>
                </a:lnTo>
                <a:close/>
                <a:moveTo>
                  <a:pt x="713207" y="3412310"/>
                </a:moveTo>
                <a:cubicBezTo>
                  <a:pt x="709611" y="3413209"/>
                  <a:pt x="707812" y="3414288"/>
                  <a:pt x="707812" y="3415547"/>
                </a:cubicBezTo>
                <a:lnTo>
                  <a:pt x="708891" y="3418784"/>
                </a:lnTo>
                <a:lnTo>
                  <a:pt x="711049" y="3418784"/>
                </a:lnTo>
                <a:lnTo>
                  <a:pt x="718602" y="3419863"/>
                </a:lnTo>
                <a:lnTo>
                  <a:pt x="718602" y="3417705"/>
                </a:lnTo>
                <a:close/>
                <a:moveTo>
                  <a:pt x="7713472" y="3411635"/>
                </a:moveTo>
                <a:cubicBezTo>
                  <a:pt x="7710774" y="3411635"/>
                  <a:pt x="7708976" y="3415951"/>
                  <a:pt x="7708077" y="3424583"/>
                </a:cubicBezTo>
                <a:lnTo>
                  <a:pt x="7706998" y="3425662"/>
                </a:lnTo>
                <a:cubicBezTo>
                  <a:pt x="7708436" y="3429619"/>
                  <a:pt x="7709156" y="3435733"/>
                  <a:pt x="7709156" y="3444005"/>
                </a:cubicBezTo>
                <a:lnTo>
                  <a:pt x="7713472" y="3448321"/>
                </a:lnTo>
                <a:lnTo>
                  <a:pt x="7714551" y="3448321"/>
                </a:lnTo>
                <a:lnTo>
                  <a:pt x="7714551" y="3445084"/>
                </a:lnTo>
                <a:lnTo>
                  <a:pt x="7718867" y="3431057"/>
                </a:lnTo>
                <a:lnTo>
                  <a:pt x="7716709" y="3424583"/>
                </a:lnTo>
                <a:lnTo>
                  <a:pt x="7717788" y="3421346"/>
                </a:lnTo>
                <a:cubicBezTo>
                  <a:pt x="7715810" y="3414872"/>
                  <a:pt x="7714371" y="3411635"/>
                  <a:pt x="7713472" y="3411635"/>
                </a:cubicBezTo>
                <a:close/>
                <a:moveTo>
                  <a:pt x="8624258" y="3411365"/>
                </a:moveTo>
                <a:lnTo>
                  <a:pt x="8623179" y="3412444"/>
                </a:lnTo>
                <a:lnTo>
                  <a:pt x="8623179" y="3415816"/>
                </a:lnTo>
                <a:lnTo>
                  <a:pt x="8625337" y="3415816"/>
                </a:lnTo>
                <a:lnTo>
                  <a:pt x="8625337" y="3416895"/>
                </a:lnTo>
                <a:lnTo>
                  <a:pt x="8628709" y="3415816"/>
                </a:lnTo>
                <a:cubicBezTo>
                  <a:pt x="8628170" y="3413568"/>
                  <a:pt x="8626686" y="3412085"/>
                  <a:pt x="8624258" y="3411365"/>
                </a:cubicBezTo>
                <a:close/>
                <a:moveTo>
                  <a:pt x="1030018" y="3408803"/>
                </a:moveTo>
                <a:lnTo>
                  <a:pt x="1030018" y="3409882"/>
                </a:lnTo>
                <a:lnTo>
                  <a:pt x="1033255" y="3411096"/>
                </a:lnTo>
                <a:lnTo>
                  <a:pt x="1037706" y="3409882"/>
                </a:lnTo>
                <a:lnTo>
                  <a:pt x="1038785" y="3411096"/>
                </a:lnTo>
                <a:lnTo>
                  <a:pt x="1038785" y="3409882"/>
                </a:lnTo>
                <a:lnTo>
                  <a:pt x="1037706" y="3408803"/>
                </a:lnTo>
                <a:close/>
                <a:moveTo>
                  <a:pt x="5663639" y="3408533"/>
                </a:moveTo>
                <a:lnTo>
                  <a:pt x="5663639" y="3411770"/>
                </a:lnTo>
                <a:lnTo>
                  <a:pt x="5666876" y="3411770"/>
                </a:lnTo>
                <a:lnTo>
                  <a:pt x="5666876" y="3408533"/>
                </a:lnTo>
                <a:close/>
                <a:moveTo>
                  <a:pt x="7753395" y="3408398"/>
                </a:moveTo>
                <a:cubicBezTo>
                  <a:pt x="7751956" y="3408398"/>
                  <a:pt x="7749798" y="3414513"/>
                  <a:pt x="7746921" y="3426741"/>
                </a:cubicBezTo>
                <a:lnTo>
                  <a:pt x="7748000" y="3449400"/>
                </a:lnTo>
                <a:lnTo>
                  <a:pt x="7749079" y="3450479"/>
                </a:lnTo>
                <a:cubicBezTo>
                  <a:pt x="7753035" y="3447602"/>
                  <a:pt x="7756272" y="3446163"/>
                  <a:pt x="7758790" y="3446163"/>
                </a:cubicBezTo>
                <a:lnTo>
                  <a:pt x="7758790" y="3440768"/>
                </a:lnTo>
                <a:cubicBezTo>
                  <a:pt x="7755373" y="3440768"/>
                  <a:pt x="7753215" y="3437891"/>
                  <a:pt x="7752316" y="3432136"/>
                </a:cubicBezTo>
                <a:lnTo>
                  <a:pt x="7752316" y="3429978"/>
                </a:lnTo>
                <a:lnTo>
                  <a:pt x="7753395" y="3429978"/>
                </a:lnTo>
                <a:lnTo>
                  <a:pt x="7752316" y="3424583"/>
                </a:lnTo>
                <a:lnTo>
                  <a:pt x="7752316" y="3415951"/>
                </a:lnTo>
                <a:lnTo>
                  <a:pt x="7756632" y="3410556"/>
                </a:lnTo>
                <a:close/>
                <a:moveTo>
                  <a:pt x="5143438" y="3408263"/>
                </a:moveTo>
                <a:lnTo>
                  <a:pt x="5142359" y="3413658"/>
                </a:lnTo>
                <a:lnTo>
                  <a:pt x="5142359" y="3416895"/>
                </a:lnTo>
                <a:lnTo>
                  <a:pt x="5147889" y="3412579"/>
                </a:lnTo>
                <a:cubicBezTo>
                  <a:pt x="5147260" y="3410421"/>
                  <a:pt x="5145776" y="3408983"/>
                  <a:pt x="5143438" y="3408263"/>
                </a:cubicBezTo>
                <a:close/>
                <a:moveTo>
                  <a:pt x="2063136" y="3407319"/>
                </a:moveTo>
                <a:lnTo>
                  <a:pt x="2060979" y="3409477"/>
                </a:lnTo>
                <a:lnTo>
                  <a:pt x="2060979" y="3410556"/>
                </a:lnTo>
                <a:lnTo>
                  <a:pt x="2063136" y="3412714"/>
                </a:lnTo>
                <a:lnTo>
                  <a:pt x="2064215" y="3412714"/>
                </a:lnTo>
                <a:lnTo>
                  <a:pt x="2066372" y="3410556"/>
                </a:lnTo>
                <a:lnTo>
                  <a:pt x="2066372" y="3409477"/>
                </a:lnTo>
                <a:lnTo>
                  <a:pt x="2064215" y="3407319"/>
                </a:lnTo>
                <a:close/>
                <a:moveTo>
                  <a:pt x="4149383" y="3406780"/>
                </a:moveTo>
                <a:lnTo>
                  <a:pt x="4149383" y="3408938"/>
                </a:lnTo>
                <a:lnTo>
                  <a:pt x="4150597" y="3408938"/>
                </a:lnTo>
                <a:lnTo>
                  <a:pt x="4150597" y="3406780"/>
                </a:lnTo>
                <a:close/>
                <a:moveTo>
                  <a:pt x="6615697" y="3406375"/>
                </a:moveTo>
                <a:lnTo>
                  <a:pt x="6629589" y="3408533"/>
                </a:lnTo>
                <a:lnTo>
                  <a:pt x="6633905" y="3407454"/>
                </a:lnTo>
                <a:lnTo>
                  <a:pt x="6634984" y="3407454"/>
                </a:lnTo>
                <a:lnTo>
                  <a:pt x="6639300" y="3411635"/>
                </a:lnTo>
                <a:lnTo>
                  <a:pt x="6638221" y="3412714"/>
                </a:lnTo>
                <a:lnTo>
                  <a:pt x="6633905" y="3412714"/>
                </a:lnTo>
                <a:lnTo>
                  <a:pt x="6625273" y="3410691"/>
                </a:lnTo>
                <a:cubicBezTo>
                  <a:pt x="6624194" y="3413479"/>
                  <a:pt x="6623115" y="3414872"/>
                  <a:pt x="6622036" y="3414872"/>
                </a:cubicBezTo>
                <a:lnTo>
                  <a:pt x="6620957" y="3414872"/>
                </a:lnTo>
                <a:cubicBezTo>
                  <a:pt x="6617271" y="3414872"/>
                  <a:pt x="6614798" y="3413479"/>
                  <a:pt x="6613539" y="3410691"/>
                </a:cubicBezTo>
                <a:lnTo>
                  <a:pt x="6613539" y="3408533"/>
                </a:lnTo>
                <a:close/>
                <a:moveTo>
                  <a:pt x="5132513" y="3406105"/>
                </a:moveTo>
                <a:lnTo>
                  <a:pt x="5132513" y="3407184"/>
                </a:lnTo>
                <a:lnTo>
                  <a:pt x="5134671" y="3407184"/>
                </a:lnTo>
                <a:lnTo>
                  <a:pt x="5134671" y="3406105"/>
                </a:lnTo>
                <a:close/>
                <a:moveTo>
                  <a:pt x="5144517" y="3405026"/>
                </a:moveTo>
                <a:lnTo>
                  <a:pt x="5144517" y="3406105"/>
                </a:lnTo>
                <a:lnTo>
                  <a:pt x="5146675" y="3406105"/>
                </a:lnTo>
                <a:lnTo>
                  <a:pt x="5146675" y="3405026"/>
                </a:lnTo>
                <a:close/>
                <a:moveTo>
                  <a:pt x="5570710" y="3404352"/>
                </a:moveTo>
                <a:lnTo>
                  <a:pt x="5582714" y="3407454"/>
                </a:lnTo>
                <a:lnTo>
                  <a:pt x="5588244" y="3407454"/>
                </a:lnTo>
                <a:lnTo>
                  <a:pt x="5588244" y="3408533"/>
                </a:lnTo>
                <a:cubicBezTo>
                  <a:pt x="5588244" y="3410331"/>
                  <a:pt x="5583118" y="3411680"/>
                  <a:pt x="5572868" y="3412579"/>
                </a:cubicBezTo>
                <a:lnTo>
                  <a:pt x="5559785" y="3410421"/>
                </a:lnTo>
                <a:lnTo>
                  <a:pt x="5553176" y="3411500"/>
                </a:lnTo>
                <a:lnTo>
                  <a:pt x="5547781" y="3411500"/>
                </a:lnTo>
                <a:cubicBezTo>
                  <a:pt x="5543735" y="3411500"/>
                  <a:pt x="5540812" y="3410511"/>
                  <a:pt x="5539014" y="3408533"/>
                </a:cubicBezTo>
                <a:lnTo>
                  <a:pt x="5539014" y="3407454"/>
                </a:lnTo>
                <a:lnTo>
                  <a:pt x="5541172" y="3405431"/>
                </a:lnTo>
                <a:lnTo>
                  <a:pt x="5542251" y="3405431"/>
                </a:lnTo>
                <a:lnTo>
                  <a:pt x="5553176" y="3407454"/>
                </a:lnTo>
                <a:close/>
                <a:moveTo>
                  <a:pt x="5139122" y="3403947"/>
                </a:moveTo>
                <a:lnTo>
                  <a:pt x="5135750" y="3405026"/>
                </a:lnTo>
                <a:lnTo>
                  <a:pt x="5135750" y="3406105"/>
                </a:lnTo>
                <a:lnTo>
                  <a:pt x="5142359" y="3407184"/>
                </a:lnTo>
                <a:lnTo>
                  <a:pt x="5143438" y="3407184"/>
                </a:lnTo>
                <a:lnTo>
                  <a:pt x="5143438" y="3406105"/>
                </a:lnTo>
                <a:close/>
                <a:moveTo>
                  <a:pt x="9097927" y="3403812"/>
                </a:moveTo>
                <a:cubicBezTo>
                  <a:pt x="9096488" y="3403812"/>
                  <a:pt x="9095769" y="3407364"/>
                  <a:pt x="9095769" y="3414468"/>
                </a:cubicBezTo>
                <a:lnTo>
                  <a:pt x="9094690" y="3414468"/>
                </a:lnTo>
                <a:lnTo>
                  <a:pt x="9095769" y="3417570"/>
                </a:lnTo>
                <a:lnTo>
                  <a:pt x="9097927" y="3417570"/>
                </a:lnTo>
                <a:cubicBezTo>
                  <a:pt x="9098646" y="3412265"/>
                  <a:pt x="9099725" y="3408758"/>
                  <a:pt x="9101164" y="3407049"/>
                </a:cubicBezTo>
                <a:lnTo>
                  <a:pt x="9101164" y="3403812"/>
                </a:lnTo>
                <a:close/>
                <a:moveTo>
                  <a:pt x="8751850" y="3403812"/>
                </a:moveTo>
                <a:lnTo>
                  <a:pt x="8751850" y="3404891"/>
                </a:lnTo>
                <a:lnTo>
                  <a:pt x="8750771" y="3415816"/>
                </a:lnTo>
                <a:lnTo>
                  <a:pt x="8752929" y="3415816"/>
                </a:lnTo>
                <a:lnTo>
                  <a:pt x="8754008" y="3404891"/>
                </a:lnTo>
                <a:lnTo>
                  <a:pt x="8754008" y="3403812"/>
                </a:lnTo>
                <a:close/>
                <a:moveTo>
                  <a:pt x="1024488" y="3403273"/>
                </a:moveTo>
                <a:lnTo>
                  <a:pt x="1033255" y="3403273"/>
                </a:lnTo>
                <a:cubicBezTo>
                  <a:pt x="1053036" y="3407679"/>
                  <a:pt x="1062926" y="3412849"/>
                  <a:pt x="1062926" y="3418784"/>
                </a:cubicBezTo>
                <a:lnTo>
                  <a:pt x="1070615" y="3418784"/>
                </a:lnTo>
                <a:lnTo>
                  <a:pt x="1073852" y="3422021"/>
                </a:lnTo>
                <a:cubicBezTo>
                  <a:pt x="1073852" y="3423639"/>
                  <a:pt x="1070929" y="3424718"/>
                  <a:pt x="1065085" y="3425258"/>
                </a:cubicBezTo>
                <a:lnTo>
                  <a:pt x="1065085" y="3426471"/>
                </a:lnTo>
                <a:lnTo>
                  <a:pt x="1066165" y="3426471"/>
                </a:lnTo>
                <a:lnTo>
                  <a:pt x="1077224" y="3424179"/>
                </a:lnTo>
                <a:lnTo>
                  <a:pt x="1077224" y="3428629"/>
                </a:lnTo>
                <a:lnTo>
                  <a:pt x="1075064" y="3431866"/>
                </a:lnTo>
                <a:lnTo>
                  <a:pt x="1075064" y="3432945"/>
                </a:lnTo>
                <a:lnTo>
                  <a:pt x="1077224" y="3441847"/>
                </a:lnTo>
                <a:lnTo>
                  <a:pt x="1075064" y="3445084"/>
                </a:lnTo>
                <a:lnTo>
                  <a:pt x="1075064" y="3447242"/>
                </a:lnTo>
                <a:lnTo>
                  <a:pt x="1076143" y="3451693"/>
                </a:lnTo>
                <a:lnTo>
                  <a:pt x="1073852" y="3456009"/>
                </a:lnTo>
                <a:lnTo>
                  <a:pt x="1075064" y="3457223"/>
                </a:lnTo>
                <a:lnTo>
                  <a:pt x="1075064" y="3459381"/>
                </a:lnTo>
                <a:lnTo>
                  <a:pt x="1073852" y="3463697"/>
                </a:lnTo>
                <a:lnTo>
                  <a:pt x="1076143" y="3472599"/>
                </a:lnTo>
                <a:lnTo>
                  <a:pt x="1075064" y="3476915"/>
                </a:lnTo>
                <a:lnTo>
                  <a:pt x="1076143" y="3483524"/>
                </a:lnTo>
                <a:lnTo>
                  <a:pt x="1075064" y="3484603"/>
                </a:lnTo>
                <a:lnTo>
                  <a:pt x="1075064" y="3485682"/>
                </a:lnTo>
                <a:cubicBezTo>
                  <a:pt x="1076505" y="3488649"/>
                  <a:pt x="1077224" y="3492695"/>
                  <a:pt x="1077224" y="3497821"/>
                </a:cubicBezTo>
                <a:cubicBezTo>
                  <a:pt x="1077224" y="3502766"/>
                  <a:pt x="1075739" y="3509330"/>
                  <a:pt x="1072773" y="3517512"/>
                </a:cubicBezTo>
                <a:cubicBezTo>
                  <a:pt x="1075739" y="3524166"/>
                  <a:pt x="1077224" y="3529291"/>
                  <a:pt x="1077224" y="3532888"/>
                </a:cubicBezTo>
                <a:lnTo>
                  <a:pt x="1077224" y="3534102"/>
                </a:lnTo>
                <a:lnTo>
                  <a:pt x="1072773" y="3539497"/>
                </a:lnTo>
                <a:lnTo>
                  <a:pt x="1077224" y="3550557"/>
                </a:lnTo>
                <a:lnTo>
                  <a:pt x="1077224" y="3552715"/>
                </a:lnTo>
                <a:lnTo>
                  <a:pt x="1076143" y="3564854"/>
                </a:lnTo>
                <a:lnTo>
                  <a:pt x="1077224" y="3565933"/>
                </a:lnTo>
                <a:lnTo>
                  <a:pt x="1076143" y="3569170"/>
                </a:lnTo>
                <a:lnTo>
                  <a:pt x="1077224" y="3592233"/>
                </a:lnTo>
                <a:cubicBezTo>
                  <a:pt x="1073896" y="3593762"/>
                  <a:pt x="1072053" y="3595245"/>
                  <a:pt x="1071695" y="3596684"/>
                </a:cubicBezTo>
                <a:lnTo>
                  <a:pt x="1071695" y="3597763"/>
                </a:lnTo>
                <a:lnTo>
                  <a:pt x="1072773" y="3603293"/>
                </a:lnTo>
                <a:lnTo>
                  <a:pt x="1068458" y="3605451"/>
                </a:lnTo>
                <a:lnTo>
                  <a:pt x="1055238" y="3602214"/>
                </a:lnTo>
                <a:lnTo>
                  <a:pt x="1052001" y="3603293"/>
                </a:lnTo>
                <a:lnTo>
                  <a:pt x="1049710" y="3596684"/>
                </a:lnTo>
                <a:lnTo>
                  <a:pt x="1048630" y="3596684"/>
                </a:lnTo>
                <a:lnTo>
                  <a:pt x="1044316" y="3603293"/>
                </a:lnTo>
                <a:lnTo>
                  <a:pt x="1043101" y="3603293"/>
                </a:lnTo>
                <a:cubicBezTo>
                  <a:pt x="1035458" y="3603293"/>
                  <a:pt x="1029972" y="3599966"/>
                  <a:pt x="1026644" y="3593312"/>
                </a:cubicBezTo>
                <a:lnTo>
                  <a:pt x="1026644" y="3560403"/>
                </a:lnTo>
                <a:lnTo>
                  <a:pt x="1027724" y="3553794"/>
                </a:lnTo>
                <a:lnTo>
                  <a:pt x="1025566" y="3547185"/>
                </a:lnTo>
                <a:lnTo>
                  <a:pt x="1025566" y="3545027"/>
                </a:lnTo>
                <a:cubicBezTo>
                  <a:pt x="1026107" y="3540621"/>
                  <a:pt x="1027229" y="3538418"/>
                  <a:pt x="1028939" y="3538418"/>
                </a:cubicBezTo>
                <a:lnTo>
                  <a:pt x="1024488" y="3529651"/>
                </a:lnTo>
                <a:lnTo>
                  <a:pt x="1026644" y="3482445"/>
                </a:lnTo>
                <a:lnTo>
                  <a:pt x="1025566" y="3473678"/>
                </a:lnTo>
                <a:cubicBezTo>
                  <a:pt x="1027994" y="3471430"/>
                  <a:pt x="1030198" y="3470306"/>
                  <a:pt x="1032176" y="3470306"/>
                </a:cubicBezTo>
                <a:lnTo>
                  <a:pt x="1032176" y="3468148"/>
                </a:lnTo>
                <a:cubicBezTo>
                  <a:pt x="1027769" y="3464821"/>
                  <a:pt x="1025566" y="3461539"/>
                  <a:pt x="1025566" y="3458302"/>
                </a:cubicBezTo>
                <a:lnTo>
                  <a:pt x="1025566" y="3454930"/>
                </a:lnTo>
                <a:lnTo>
                  <a:pt x="1026644" y="3448321"/>
                </a:lnTo>
                <a:lnTo>
                  <a:pt x="1025566" y="3445084"/>
                </a:lnTo>
                <a:cubicBezTo>
                  <a:pt x="1025926" y="3437801"/>
                  <a:pt x="1027769" y="3434159"/>
                  <a:pt x="1031097" y="3434159"/>
                </a:cubicBezTo>
                <a:lnTo>
                  <a:pt x="1028939" y="3423100"/>
                </a:lnTo>
                <a:cubicBezTo>
                  <a:pt x="1030736" y="3423100"/>
                  <a:pt x="1031816" y="3420177"/>
                  <a:pt x="1032176" y="3414333"/>
                </a:cubicBezTo>
                <a:cubicBezTo>
                  <a:pt x="1031097" y="3414333"/>
                  <a:pt x="1029613" y="3416895"/>
                  <a:pt x="1027724" y="3422021"/>
                </a:cubicBezTo>
                <a:lnTo>
                  <a:pt x="1030018" y="3434159"/>
                </a:lnTo>
                <a:lnTo>
                  <a:pt x="1028939" y="3434159"/>
                </a:lnTo>
                <a:cubicBezTo>
                  <a:pt x="1027229" y="3434159"/>
                  <a:pt x="1025746" y="3430473"/>
                  <a:pt x="1024488" y="3423100"/>
                </a:cubicBezTo>
                <a:lnTo>
                  <a:pt x="1023408" y="3422021"/>
                </a:lnTo>
                <a:lnTo>
                  <a:pt x="1023408" y="3420942"/>
                </a:lnTo>
                <a:lnTo>
                  <a:pt x="1024488" y="3416491"/>
                </a:lnTo>
                <a:lnTo>
                  <a:pt x="1022330" y="3408803"/>
                </a:lnTo>
                <a:lnTo>
                  <a:pt x="1025566" y="3407724"/>
                </a:lnTo>
                <a:lnTo>
                  <a:pt x="1023408" y="3404487"/>
                </a:lnTo>
                <a:close/>
                <a:moveTo>
                  <a:pt x="1131039" y="3402194"/>
                </a:moveTo>
                <a:lnTo>
                  <a:pt x="1131039" y="3403273"/>
                </a:lnTo>
                <a:lnTo>
                  <a:pt x="1134276" y="3403273"/>
                </a:lnTo>
                <a:lnTo>
                  <a:pt x="1134276" y="3402194"/>
                </a:lnTo>
                <a:close/>
                <a:moveTo>
                  <a:pt x="6102780" y="3401519"/>
                </a:moveTo>
                <a:lnTo>
                  <a:pt x="6100622" y="3407859"/>
                </a:lnTo>
                <a:lnTo>
                  <a:pt x="6104938" y="3407859"/>
                </a:lnTo>
                <a:lnTo>
                  <a:pt x="6104938" y="3403543"/>
                </a:lnTo>
                <a:close/>
                <a:moveTo>
                  <a:pt x="4084912" y="3401250"/>
                </a:moveTo>
                <a:lnTo>
                  <a:pt x="4084912" y="3404622"/>
                </a:lnTo>
                <a:lnTo>
                  <a:pt x="4088150" y="3404622"/>
                </a:lnTo>
                <a:lnTo>
                  <a:pt x="4088150" y="3403543"/>
                </a:lnTo>
                <a:lnTo>
                  <a:pt x="4085991" y="3401250"/>
                </a:lnTo>
                <a:close/>
                <a:moveTo>
                  <a:pt x="3647795" y="3400710"/>
                </a:moveTo>
                <a:lnTo>
                  <a:pt x="3645772" y="3402868"/>
                </a:lnTo>
                <a:lnTo>
                  <a:pt x="3648874" y="3402868"/>
                </a:lnTo>
                <a:lnTo>
                  <a:pt x="3648874" y="3400710"/>
                </a:lnTo>
                <a:close/>
                <a:moveTo>
                  <a:pt x="9155923" y="3400575"/>
                </a:moveTo>
                <a:cubicBezTo>
                  <a:pt x="9148820" y="3403992"/>
                  <a:pt x="9145268" y="3407904"/>
                  <a:pt x="9145268" y="3412310"/>
                </a:cubicBezTo>
                <a:lnTo>
                  <a:pt x="9146347" y="3412310"/>
                </a:lnTo>
                <a:cubicBezTo>
                  <a:pt x="9150753" y="3405206"/>
                  <a:pt x="9155024" y="3401654"/>
                  <a:pt x="9159160" y="3401654"/>
                </a:cubicBezTo>
                <a:lnTo>
                  <a:pt x="9159160" y="3400575"/>
                </a:lnTo>
                <a:close/>
                <a:moveTo>
                  <a:pt x="1568292" y="3399766"/>
                </a:moveTo>
                <a:lnTo>
                  <a:pt x="1568292" y="3400710"/>
                </a:lnTo>
                <a:lnTo>
                  <a:pt x="1571394" y="3400710"/>
                </a:lnTo>
                <a:lnTo>
                  <a:pt x="1571394" y="3399766"/>
                </a:lnTo>
                <a:close/>
                <a:moveTo>
                  <a:pt x="4220597" y="3398013"/>
                </a:moveTo>
                <a:lnTo>
                  <a:pt x="4220597" y="3399092"/>
                </a:lnTo>
                <a:lnTo>
                  <a:pt x="4223834" y="3399092"/>
                </a:lnTo>
                <a:lnTo>
                  <a:pt x="4223834" y="3398013"/>
                </a:lnTo>
                <a:close/>
                <a:moveTo>
                  <a:pt x="3231044" y="3397203"/>
                </a:moveTo>
                <a:lnTo>
                  <a:pt x="3231044" y="3399361"/>
                </a:lnTo>
                <a:lnTo>
                  <a:pt x="3233202" y="3399361"/>
                </a:lnTo>
                <a:lnTo>
                  <a:pt x="3233202" y="3397203"/>
                </a:lnTo>
                <a:close/>
                <a:moveTo>
                  <a:pt x="716444" y="3397203"/>
                </a:moveTo>
                <a:lnTo>
                  <a:pt x="716444" y="3399361"/>
                </a:lnTo>
                <a:lnTo>
                  <a:pt x="718602" y="3399361"/>
                </a:lnTo>
                <a:lnTo>
                  <a:pt x="718602" y="3397203"/>
                </a:lnTo>
                <a:close/>
                <a:moveTo>
                  <a:pt x="6588857" y="3394506"/>
                </a:moveTo>
                <a:cubicBezTo>
                  <a:pt x="6596050" y="3398462"/>
                  <a:pt x="6599647" y="3403138"/>
                  <a:pt x="6599647" y="3408533"/>
                </a:cubicBezTo>
                <a:cubicBezTo>
                  <a:pt x="6605312" y="3408533"/>
                  <a:pt x="6608144" y="3409567"/>
                  <a:pt x="6608144" y="3411635"/>
                </a:cubicBezTo>
                <a:cubicBezTo>
                  <a:pt x="6602749" y="3415412"/>
                  <a:pt x="6599557" y="3419009"/>
                  <a:pt x="6598568" y="3422425"/>
                </a:cubicBezTo>
                <a:lnTo>
                  <a:pt x="6598568" y="3429978"/>
                </a:lnTo>
                <a:lnTo>
                  <a:pt x="6597489" y="3443870"/>
                </a:lnTo>
                <a:lnTo>
                  <a:pt x="6598568" y="3452368"/>
                </a:lnTo>
                <a:cubicBezTo>
                  <a:pt x="6594791" y="3456684"/>
                  <a:pt x="6591914" y="3458842"/>
                  <a:pt x="6589936" y="3458842"/>
                </a:cubicBezTo>
                <a:lnTo>
                  <a:pt x="6588857" y="3457763"/>
                </a:lnTo>
                <a:lnTo>
                  <a:pt x="6587778" y="3457763"/>
                </a:lnTo>
                <a:cubicBezTo>
                  <a:pt x="6585260" y="3459201"/>
                  <a:pt x="6578831" y="3460280"/>
                  <a:pt x="6568491" y="3461000"/>
                </a:cubicBezTo>
                <a:cubicBezTo>
                  <a:pt x="6554913" y="3461000"/>
                  <a:pt x="6548125" y="3451019"/>
                  <a:pt x="6548125" y="3431057"/>
                </a:cubicBezTo>
                <a:cubicBezTo>
                  <a:pt x="6548125" y="3426562"/>
                  <a:pt x="6555992" y="3421886"/>
                  <a:pt x="6571728" y="3417030"/>
                </a:cubicBezTo>
                <a:cubicBezTo>
                  <a:pt x="6576673" y="3402014"/>
                  <a:pt x="6582383" y="3394506"/>
                  <a:pt x="6588857" y="3394506"/>
                </a:cubicBezTo>
                <a:close/>
                <a:moveTo>
                  <a:pt x="7232064" y="3393966"/>
                </a:moveTo>
                <a:cubicBezTo>
                  <a:pt x="7230446" y="3393966"/>
                  <a:pt x="7229366" y="3395765"/>
                  <a:pt x="7228827" y="3399361"/>
                </a:cubicBezTo>
                <a:lnTo>
                  <a:pt x="7232064" y="3398282"/>
                </a:lnTo>
                <a:close/>
                <a:moveTo>
                  <a:pt x="4717465" y="3393966"/>
                </a:moveTo>
                <a:cubicBezTo>
                  <a:pt x="4715846" y="3393966"/>
                  <a:pt x="4714767" y="3395765"/>
                  <a:pt x="4714228" y="3399361"/>
                </a:cubicBezTo>
                <a:lnTo>
                  <a:pt x="4717465" y="3398282"/>
                </a:lnTo>
                <a:close/>
                <a:moveTo>
                  <a:pt x="2698168" y="3393966"/>
                </a:moveTo>
                <a:cubicBezTo>
                  <a:pt x="2696549" y="3393966"/>
                  <a:pt x="2695470" y="3395765"/>
                  <a:pt x="2694931" y="3399361"/>
                </a:cubicBezTo>
                <a:lnTo>
                  <a:pt x="2698168" y="3398282"/>
                </a:lnTo>
                <a:close/>
                <a:moveTo>
                  <a:pt x="9294575" y="3393157"/>
                </a:moveTo>
                <a:lnTo>
                  <a:pt x="9294575" y="3397473"/>
                </a:lnTo>
                <a:lnTo>
                  <a:pt x="9295654" y="3397473"/>
                </a:lnTo>
                <a:lnTo>
                  <a:pt x="9295654" y="3393157"/>
                </a:lnTo>
                <a:close/>
                <a:moveTo>
                  <a:pt x="8067506" y="3392483"/>
                </a:moveTo>
                <a:cubicBezTo>
                  <a:pt x="8069844" y="3392483"/>
                  <a:pt x="8072362" y="3393562"/>
                  <a:pt x="8075059" y="3395720"/>
                </a:cubicBezTo>
                <a:lnTo>
                  <a:pt x="8078296" y="3395720"/>
                </a:lnTo>
                <a:lnTo>
                  <a:pt x="8081533" y="3393562"/>
                </a:lnTo>
                <a:lnTo>
                  <a:pt x="8084635" y="3393562"/>
                </a:lnTo>
                <a:cubicBezTo>
                  <a:pt x="8086074" y="3395720"/>
                  <a:pt x="8091064" y="3396799"/>
                  <a:pt x="8099606" y="3396799"/>
                </a:cubicBezTo>
                <a:lnTo>
                  <a:pt x="8100685" y="3397878"/>
                </a:lnTo>
                <a:lnTo>
                  <a:pt x="8100685" y="3400036"/>
                </a:lnTo>
                <a:cubicBezTo>
                  <a:pt x="8100685" y="3401834"/>
                  <a:pt x="8097853" y="3403228"/>
                  <a:pt x="8092188" y="3404217"/>
                </a:cubicBezTo>
                <a:lnTo>
                  <a:pt x="8088951" y="3404217"/>
                </a:lnTo>
                <a:lnTo>
                  <a:pt x="8087872" y="3403273"/>
                </a:lnTo>
                <a:lnTo>
                  <a:pt x="8086793" y="3404217"/>
                </a:lnTo>
                <a:lnTo>
                  <a:pt x="8081533" y="3404217"/>
                </a:lnTo>
                <a:cubicBezTo>
                  <a:pt x="8078836" y="3404217"/>
                  <a:pt x="8075599" y="3402464"/>
                  <a:pt x="8071822" y="3398957"/>
                </a:cubicBezTo>
                <a:lnTo>
                  <a:pt x="8069664" y="3398957"/>
                </a:lnTo>
                <a:lnTo>
                  <a:pt x="8069664" y="3402194"/>
                </a:lnTo>
                <a:lnTo>
                  <a:pt x="8070743" y="3403273"/>
                </a:lnTo>
                <a:lnTo>
                  <a:pt x="8070743" y="3404217"/>
                </a:lnTo>
                <a:lnTo>
                  <a:pt x="8069664" y="3405296"/>
                </a:lnTo>
                <a:lnTo>
                  <a:pt x="8067506" y="3405296"/>
                </a:lnTo>
                <a:cubicBezTo>
                  <a:pt x="8061302" y="3401610"/>
                  <a:pt x="8058110" y="3399137"/>
                  <a:pt x="8057930" y="3397878"/>
                </a:cubicBezTo>
                <a:lnTo>
                  <a:pt x="8057930" y="3396799"/>
                </a:lnTo>
                <a:cubicBezTo>
                  <a:pt x="8058829" y="3393922"/>
                  <a:pt x="8062021" y="3392483"/>
                  <a:pt x="8067506" y="3392483"/>
                </a:cubicBezTo>
                <a:close/>
                <a:moveTo>
                  <a:pt x="5140201" y="3390864"/>
                </a:moveTo>
                <a:lnTo>
                  <a:pt x="5140201" y="3393022"/>
                </a:lnTo>
                <a:lnTo>
                  <a:pt x="5142359" y="3397338"/>
                </a:lnTo>
                <a:lnTo>
                  <a:pt x="5141280" y="3402868"/>
                </a:lnTo>
                <a:lnTo>
                  <a:pt x="5143438" y="3400710"/>
                </a:lnTo>
                <a:lnTo>
                  <a:pt x="5143438" y="3399496"/>
                </a:lnTo>
                <a:lnTo>
                  <a:pt x="5141280" y="3390864"/>
                </a:lnTo>
                <a:close/>
                <a:moveTo>
                  <a:pt x="7283856" y="3390729"/>
                </a:moveTo>
                <a:lnTo>
                  <a:pt x="7283856" y="3392887"/>
                </a:lnTo>
                <a:lnTo>
                  <a:pt x="7284935" y="3392887"/>
                </a:lnTo>
                <a:lnTo>
                  <a:pt x="7284935" y="3390729"/>
                </a:lnTo>
                <a:close/>
                <a:moveTo>
                  <a:pt x="4769256" y="3390729"/>
                </a:moveTo>
                <a:lnTo>
                  <a:pt x="4769256" y="3392887"/>
                </a:lnTo>
                <a:lnTo>
                  <a:pt x="4770335" y="3392887"/>
                </a:lnTo>
                <a:lnTo>
                  <a:pt x="4770335" y="3390729"/>
                </a:lnTo>
                <a:close/>
                <a:moveTo>
                  <a:pt x="2749959" y="3390729"/>
                </a:moveTo>
                <a:lnTo>
                  <a:pt x="2749959" y="3392887"/>
                </a:lnTo>
                <a:lnTo>
                  <a:pt x="2751038" y="3392887"/>
                </a:lnTo>
                <a:lnTo>
                  <a:pt x="2751038" y="3390729"/>
                </a:lnTo>
                <a:close/>
                <a:moveTo>
                  <a:pt x="6769995" y="3390325"/>
                </a:moveTo>
                <a:cubicBezTo>
                  <a:pt x="6776469" y="3390325"/>
                  <a:pt x="6785056" y="3396035"/>
                  <a:pt x="6795756" y="3407454"/>
                </a:cubicBezTo>
                <a:cubicBezTo>
                  <a:pt x="6804298" y="3410242"/>
                  <a:pt x="6808569" y="3412355"/>
                  <a:pt x="6808569" y="3413793"/>
                </a:cubicBezTo>
                <a:lnTo>
                  <a:pt x="6807490" y="3419188"/>
                </a:lnTo>
                <a:cubicBezTo>
                  <a:pt x="6811087" y="3420807"/>
                  <a:pt x="6812885" y="3422605"/>
                  <a:pt x="6812885" y="3424583"/>
                </a:cubicBezTo>
                <a:cubicBezTo>
                  <a:pt x="6812885" y="3426921"/>
                  <a:pt x="6810413" y="3429394"/>
                  <a:pt x="6805467" y="3432001"/>
                </a:cubicBezTo>
                <a:cubicBezTo>
                  <a:pt x="6801870" y="3432001"/>
                  <a:pt x="6800072" y="3431327"/>
                  <a:pt x="6800072" y="3429978"/>
                </a:cubicBezTo>
                <a:lnTo>
                  <a:pt x="6794677" y="3431057"/>
                </a:lnTo>
                <a:lnTo>
                  <a:pt x="6793598" y="3431057"/>
                </a:lnTo>
                <a:lnTo>
                  <a:pt x="6789282" y="3429978"/>
                </a:lnTo>
                <a:cubicBezTo>
                  <a:pt x="6780920" y="3433485"/>
                  <a:pt x="6773412" y="3439554"/>
                  <a:pt x="6766758" y="3448186"/>
                </a:cubicBezTo>
                <a:cubicBezTo>
                  <a:pt x="6764150" y="3448186"/>
                  <a:pt x="6761318" y="3449940"/>
                  <a:pt x="6758261" y="3453447"/>
                </a:cubicBezTo>
                <a:lnTo>
                  <a:pt x="6763656" y="3459921"/>
                </a:lnTo>
                <a:lnTo>
                  <a:pt x="6763656" y="3461000"/>
                </a:lnTo>
                <a:cubicBezTo>
                  <a:pt x="6763656" y="3464057"/>
                  <a:pt x="6758261" y="3465855"/>
                  <a:pt x="6747470" y="3466395"/>
                </a:cubicBezTo>
                <a:lnTo>
                  <a:pt x="6745312" y="3468553"/>
                </a:lnTo>
                <a:cubicBezTo>
                  <a:pt x="6743964" y="3468553"/>
                  <a:pt x="6743289" y="3467474"/>
                  <a:pt x="6743289" y="3465316"/>
                </a:cubicBezTo>
                <a:lnTo>
                  <a:pt x="6742210" y="3465316"/>
                </a:lnTo>
                <a:cubicBezTo>
                  <a:pt x="6742210" y="3469272"/>
                  <a:pt x="6734702" y="3473543"/>
                  <a:pt x="6719686" y="3478129"/>
                </a:cubicBezTo>
                <a:cubicBezTo>
                  <a:pt x="6714111" y="3480647"/>
                  <a:pt x="6709076" y="3487435"/>
                  <a:pt x="6704580" y="3498495"/>
                </a:cubicBezTo>
                <a:lnTo>
                  <a:pt x="6704580" y="3500653"/>
                </a:lnTo>
                <a:lnTo>
                  <a:pt x="6718607" y="3500653"/>
                </a:lnTo>
                <a:lnTo>
                  <a:pt x="6721844" y="3498495"/>
                </a:lnTo>
                <a:lnTo>
                  <a:pt x="6726025" y="3498495"/>
                </a:lnTo>
                <a:cubicBezTo>
                  <a:pt x="6730341" y="3501372"/>
                  <a:pt x="6734657" y="3502811"/>
                  <a:pt x="6738973" y="3502811"/>
                </a:cubicBezTo>
                <a:cubicBezTo>
                  <a:pt x="6740412" y="3501372"/>
                  <a:pt x="6745043" y="3500653"/>
                  <a:pt x="6752866" y="3500653"/>
                </a:cubicBezTo>
                <a:cubicBezTo>
                  <a:pt x="6754844" y="3493730"/>
                  <a:pt x="6759115" y="3487660"/>
                  <a:pt x="6765679" y="3482445"/>
                </a:cubicBezTo>
                <a:cubicBezTo>
                  <a:pt x="6765679" y="3475971"/>
                  <a:pt x="6768556" y="3472734"/>
                  <a:pt x="6774311" y="3472734"/>
                </a:cubicBezTo>
                <a:cubicBezTo>
                  <a:pt x="6782673" y="3482085"/>
                  <a:pt x="6789462" y="3486761"/>
                  <a:pt x="6794677" y="3486761"/>
                </a:cubicBezTo>
                <a:lnTo>
                  <a:pt x="6806411" y="3503890"/>
                </a:lnTo>
                <a:lnTo>
                  <a:pt x="6806411" y="3504969"/>
                </a:lnTo>
                <a:cubicBezTo>
                  <a:pt x="6806411" y="3506228"/>
                  <a:pt x="6802140" y="3508386"/>
                  <a:pt x="6793598" y="3511443"/>
                </a:cubicBezTo>
                <a:lnTo>
                  <a:pt x="6790361" y="3509285"/>
                </a:lnTo>
                <a:cubicBezTo>
                  <a:pt x="6786944" y="3511443"/>
                  <a:pt x="6783752" y="3512522"/>
                  <a:pt x="6780785" y="3512522"/>
                </a:cubicBezTo>
                <a:cubicBezTo>
                  <a:pt x="6775030" y="3512522"/>
                  <a:pt x="6772153" y="3511803"/>
                  <a:pt x="6772153" y="3510364"/>
                </a:cubicBezTo>
                <a:lnTo>
                  <a:pt x="6764600" y="3511443"/>
                </a:lnTo>
                <a:lnTo>
                  <a:pt x="6750707" y="3511443"/>
                </a:lnTo>
                <a:lnTo>
                  <a:pt x="6741131" y="3510364"/>
                </a:lnTo>
                <a:lnTo>
                  <a:pt x="6728183" y="3513601"/>
                </a:lnTo>
                <a:cubicBezTo>
                  <a:pt x="6720181" y="3512882"/>
                  <a:pt x="6715190" y="3511443"/>
                  <a:pt x="6713212" y="3509285"/>
                </a:cubicBezTo>
                <a:lnTo>
                  <a:pt x="6712133" y="3509285"/>
                </a:lnTo>
                <a:lnTo>
                  <a:pt x="6703501" y="3513601"/>
                </a:lnTo>
                <a:lnTo>
                  <a:pt x="6703501" y="3514545"/>
                </a:lnTo>
                <a:lnTo>
                  <a:pt x="6704580" y="3527493"/>
                </a:lnTo>
                <a:cubicBezTo>
                  <a:pt x="6702872" y="3527493"/>
                  <a:pt x="6701838" y="3528932"/>
                  <a:pt x="6701478" y="3531809"/>
                </a:cubicBezTo>
                <a:lnTo>
                  <a:pt x="6701478" y="3532888"/>
                </a:lnTo>
                <a:lnTo>
                  <a:pt x="6702557" y="3532888"/>
                </a:lnTo>
                <a:lnTo>
                  <a:pt x="6702557" y="3530730"/>
                </a:lnTo>
                <a:lnTo>
                  <a:pt x="6703501" y="3530730"/>
                </a:lnTo>
                <a:cubicBezTo>
                  <a:pt x="6704940" y="3530730"/>
                  <a:pt x="6705659" y="3531809"/>
                  <a:pt x="6705659" y="3533967"/>
                </a:cubicBezTo>
                <a:lnTo>
                  <a:pt x="6703501" y="3540306"/>
                </a:lnTo>
                <a:lnTo>
                  <a:pt x="6703501" y="3553254"/>
                </a:lnTo>
                <a:lnTo>
                  <a:pt x="6706738" y="3576723"/>
                </a:lnTo>
                <a:lnTo>
                  <a:pt x="6706738" y="3577802"/>
                </a:lnTo>
                <a:cubicBezTo>
                  <a:pt x="6706738" y="3582478"/>
                  <a:pt x="6698871" y="3590345"/>
                  <a:pt x="6683135" y="3601405"/>
                </a:cubicBezTo>
                <a:cubicBezTo>
                  <a:pt x="6683135" y="3603024"/>
                  <a:pt x="6679583" y="3604822"/>
                  <a:pt x="6672480" y="3606800"/>
                </a:cubicBezTo>
                <a:cubicBezTo>
                  <a:pt x="6655306" y="3606800"/>
                  <a:pt x="6646718" y="3603563"/>
                  <a:pt x="6646718" y="3597089"/>
                </a:cubicBezTo>
                <a:lnTo>
                  <a:pt x="6646718" y="3593987"/>
                </a:lnTo>
                <a:lnTo>
                  <a:pt x="6647797" y="3592908"/>
                </a:lnTo>
                <a:lnTo>
                  <a:pt x="6647797" y="3591829"/>
                </a:lnTo>
                <a:cubicBezTo>
                  <a:pt x="6647797" y="3586614"/>
                  <a:pt x="6643167" y="3580904"/>
                  <a:pt x="6633905" y="3574700"/>
                </a:cubicBezTo>
                <a:cubicBezTo>
                  <a:pt x="6633006" y="3571822"/>
                  <a:pt x="6629410" y="3568945"/>
                  <a:pt x="6623115" y="3566068"/>
                </a:cubicBezTo>
                <a:lnTo>
                  <a:pt x="6622036" y="3564989"/>
                </a:lnTo>
                <a:lnTo>
                  <a:pt x="6622036" y="3562831"/>
                </a:lnTo>
                <a:lnTo>
                  <a:pt x="6631747" y="3557436"/>
                </a:lnTo>
                <a:lnTo>
                  <a:pt x="6644560" y="3557436"/>
                </a:lnTo>
                <a:cubicBezTo>
                  <a:pt x="6648877" y="3561032"/>
                  <a:pt x="6652114" y="3562831"/>
                  <a:pt x="6654272" y="3562831"/>
                </a:cubicBezTo>
                <a:lnTo>
                  <a:pt x="6656430" y="3556357"/>
                </a:lnTo>
                <a:lnTo>
                  <a:pt x="6656430" y="3546780"/>
                </a:lnTo>
                <a:lnTo>
                  <a:pt x="6658588" y="3543543"/>
                </a:lnTo>
                <a:lnTo>
                  <a:pt x="6657509" y="3542464"/>
                </a:lnTo>
                <a:lnTo>
                  <a:pt x="6656430" y="3542464"/>
                </a:lnTo>
                <a:lnTo>
                  <a:pt x="6658588" y="3535990"/>
                </a:lnTo>
                <a:lnTo>
                  <a:pt x="6655351" y="3530730"/>
                </a:lnTo>
                <a:lnTo>
                  <a:pt x="6655351" y="3522098"/>
                </a:lnTo>
                <a:lnTo>
                  <a:pt x="6657509" y="3513601"/>
                </a:lnTo>
                <a:lnTo>
                  <a:pt x="6657509" y="3509285"/>
                </a:lnTo>
                <a:lnTo>
                  <a:pt x="6652114" y="3508206"/>
                </a:lnTo>
                <a:lnTo>
                  <a:pt x="6648877" y="3509285"/>
                </a:lnTo>
                <a:lnTo>
                  <a:pt x="6645639" y="3508206"/>
                </a:lnTo>
                <a:lnTo>
                  <a:pt x="6646718" y="3509285"/>
                </a:lnTo>
                <a:lnTo>
                  <a:pt x="6646718" y="3511443"/>
                </a:lnTo>
                <a:lnTo>
                  <a:pt x="6639300" y="3512522"/>
                </a:lnTo>
                <a:lnTo>
                  <a:pt x="6636063" y="3509285"/>
                </a:lnTo>
                <a:lnTo>
                  <a:pt x="6636063" y="3507127"/>
                </a:lnTo>
                <a:cubicBezTo>
                  <a:pt x="6636063" y="3504969"/>
                  <a:pt x="6638896" y="3503890"/>
                  <a:pt x="6644560" y="3503890"/>
                </a:cubicBezTo>
                <a:lnTo>
                  <a:pt x="6654272" y="3502811"/>
                </a:lnTo>
                <a:lnTo>
                  <a:pt x="6655351" y="3499574"/>
                </a:lnTo>
                <a:lnTo>
                  <a:pt x="6654272" y="3498495"/>
                </a:lnTo>
                <a:lnTo>
                  <a:pt x="6655351" y="3493235"/>
                </a:lnTo>
                <a:lnTo>
                  <a:pt x="6655351" y="3492156"/>
                </a:lnTo>
                <a:lnTo>
                  <a:pt x="6653193" y="3482445"/>
                </a:lnTo>
                <a:lnTo>
                  <a:pt x="6655351" y="3480287"/>
                </a:lnTo>
                <a:cubicBezTo>
                  <a:pt x="6651754" y="3479747"/>
                  <a:pt x="6649956" y="3478668"/>
                  <a:pt x="6649956" y="3477050"/>
                </a:cubicBezTo>
                <a:lnTo>
                  <a:pt x="6649956" y="3475971"/>
                </a:lnTo>
                <a:lnTo>
                  <a:pt x="6654272" y="3471790"/>
                </a:lnTo>
                <a:lnTo>
                  <a:pt x="6655351" y="3471790"/>
                </a:lnTo>
                <a:cubicBezTo>
                  <a:pt x="6659757" y="3471790"/>
                  <a:pt x="6664747" y="3472824"/>
                  <a:pt x="6670322" y="3474892"/>
                </a:cubicBezTo>
                <a:lnTo>
                  <a:pt x="6674638" y="3470711"/>
                </a:lnTo>
                <a:lnTo>
                  <a:pt x="6676796" y="3470711"/>
                </a:lnTo>
                <a:lnTo>
                  <a:pt x="6698241" y="3475971"/>
                </a:lnTo>
                <a:lnTo>
                  <a:pt x="6717528" y="3475971"/>
                </a:lnTo>
                <a:lnTo>
                  <a:pt x="6717528" y="3474892"/>
                </a:lnTo>
                <a:lnTo>
                  <a:pt x="6709975" y="3473813"/>
                </a:lnTo>
                <a:lnTo>
                  <a:pt x="6704580" y="3474892"/>
                </a:lnTo>
                <a:lnTo>
                  <a:pt x="6697162" y="3474892"/>
                </a:lnTo>
                <a:lnTo>
                  <a:pt x="6697162" y="3473813"/>
                </a:lnTo>
                <a:cubicBezTo>
                  <a:pt x="6697162" y="3472464"/>
                  <a:pt x="6698601" y="3471790"/>
                  <a:pt x="6701478" y="3471790"/>
                </a:cubicBezTo>
                <a:lnTo>
                  <a:pt x="6699320" y="3469632"/>
                </a:lnTo>
                <a:lnTo>
                  <a:pt x="6703501" y="3456684"/>
                </a:lnTo>
                <a:lnTo>
                  <a:pt x="6702557" y="3455605"/>
                </a:lnTo>
                <a:lnTo>
                  <a:pt x="6701478" y="3455605"/>
                </a:lnTo>
                <a:lnTo>
                  <a:pt x="6685293" y="3456684"/>
                </a:lnTo>
                <a:lnTo>
                  <a:pt x="6682191" y="3455605"/>
                </a:lnTo>
                <a:lnTo>
                  <a:pt x="6678954" y="3456684"/>
                </a:lnTo>
                <a:lnTo>
                  <a:pt x="6656430" y="3455605"/>
                </a:lnTo>
                <a:lnTo>
                  <a:pt x="6647797" y="3455605"/>
                </a:lnTo>
                <a:lnTo>
                  <a:pt x="6642402" y="3452368"/>
                </a:lnTo>
                <a:cubicBezTo>
                  <a:pt x="6636738" y="3452368"/>
                  <a:pt x="6631747" y="3453806"/>
                  <a:pt x="6627431" y="3456684"/>
                </a:cubicBezTo>
                <a:lnTo>
                  <a:pt x="6610302" y="3455605"/>
                </a:lnTo>
                <a:lnTo>
                  <a:pt x="6609223" y="3455605"/>
                </a:lnTo>
                <a:cubicBezTo>
                  <a:pt x="6607425" y="3455605"/>
                  <a:pt x="6605986" y="3453132"/>
                  <a:pt x="6604907" y="3448186"/>
                </a:cubicBezTo>
                <a:lnTo>
                  <a:pt x="6609223" y="3446028"/>
                </a:lnTo>
                <a:lnTo>
                  <a:pt x="6613539" y="3448186"/>
                </a:lnTo>
                <a:lnTo>
                  <a:pt x="6625273" y="3442791"/>
                </a:lnTo>
                <a:lnTo>
                  <a:pt x="6626352" y="3442791"/>
                </a:lnTo>
                <a:cubicBezTo>
                  <a:pt x="6629589" y="3442791"/>
                  <a:pt x="6632826" y="3444949"/>
                  <a:pt x="6636063" y="3449265"/>
                </a:cubicBezTo>
                <a:lnTo>
                  <a:pt x="6639300" y="3449265"/>
                </a:lnTo>
                <a:lnTo>
                  <a:pt x="6649956" y="3444949"/>
                </a:lnTo>
                <a:lnTo>
                  <a:pt x="6663848" y="3446028"/>
                </a:lnTo>
                <a:cubicBezTo>
                  <a:pt x="6663848" y="3444410"/>
                  <a:pt x="6665646" y="3443331"/>
                  <a:pt x="6669243" y="3442791"/>
                </a:cubicBezTo>
                <a:cubicBezTo>
                  <a:pt x="6672120" y="3442791"/>
                  <a:pt x="6678549" y="3444949"/>
                  <a:pt x="6688530" y="3449265"/>
                </a:cubicBezTo>
                <a:lnTo>
                  <a:pt x="6691767" y="3449265"/>
                </a:lnTo>
                <a:lnTo>
                  <a:pt x="6702557" y="3446028"/>
                </a:lnTo>
                <a:lnTo>
                  <a:pt x="6705659" y="3448186"/>
                </a:lnTo>
                <a:lnTo>
                  <a:pt x="6708896" y="3448186"/>
                </a:lnTo>
                <a:cubicBezTo>
                  <a:pt x="6708896" y="3442612"/>
                  <a:pt x="6713572" y="3436182"/>
                  <a:pt x="6722923" y="3428899"/>
                </a:cubicBezTo>
                <a:lnTo>
                  <a:pt x="6723867" y="3428899"/>
                </a:lnTo>
                <a:cubicBezTo>
                  <a:pt x="6725846" y="3428899"/>
                  <a:pt x="6727284" y="3431732"/>
                  <a:pt x="6728183" y="3437396"/>
                </a:cubicBezTo>
                <a:lnTo>
                  <a:pt x="6740052" y="3444949"/>
                </a:lnTo>
                <a:lnTo>
                  <a:pt x="6743289" y="3444949"/>
                </a:lnTo>
                <a:cubicBezTo>
                  <a:pt x="6744818" y="3444050"/>
                  <a:pt x="6748010" y="3436542"/>
                  <a:pt x="6752866" y="3422425"/>
                </a:cubicBezTo>
                <a:lnTo>
                  <a:pt x="6752866" y="3411635"/>
                </a:lnTo>
                <a:cubicBezTo>
                  <a:pt x="6760059" y="3401115"/>
                  <a:pt x="6765769" y="3394012"/>
                  <a:pt x="6769995" y="3390325"/>
                </a:cubicBezTo>
                <a:close/>
                <a:moveTo>
                  <a:pt x="4151676" y="3389246"/>
                </a:moveTo>
                <a:lnTo>
                  <a:pt x="4151676" y="3390325"/>
                </a:lnTo>
                <a:lnTo>
                  <a:pt x="4153834" y="3392618"/>
                </a:lnTo>
                <a:lnTo>
                  <a:pt x="4154913" y="3392618"/>
                </a:lnTo>
                <a:lnTo>
                  <a:pt x="4154913" y="3391404"/>
                </a:lnTo>
                <a:lnTo>
                  <a:pt x="4152755" y="3389246"/>
                </a:lnTo>
                <a:close/>
                <a:moveTo>
                  <a:pt x="7259039" y="3388571"/>
                </a:moveTo>
                <a:cubicBezTo>
                  <a:pt x="7249508" y="3389471"/>
                  <a:pt x="7243753" y="3390909"/>
                  <a:pt x="7241775" y="3392887"/>
                </a:cubicBezTo>
                <a:lnTo>
                  <a:pt x="7237459" y="3391808"/>
                </a:lnTo>
                <a:cubicBezTo>
                  <a:pt x="7233862" y="3395945"/>
                  <a:pt x="7232064" y="3400261"/>
                  <a:pt x="7232064" y="3404757"/>
                </a:cubicBezTo>
                <a:cubicBezTo>
                  <a:pt x="7234942" y="3416266"/>
                  <a:pt x="7239258" y="3422021"/>
                  <a:pt x="7245012" y="3422021"/>
                </a:cubicBezTo>
                <a:lnTo>
                  <a:pt x="7246091" y="3420942"/>
                </a:lnTo>
                <a:lnTo>
                  <a:pt x="7253644" y="3422021"/>
                </a:lnTo>
                <a:lnTo>
                  <a:pt x="7260118" y="3422021"/>
                </a:lnTo>
                <a:cubicBezTo>
                  <a:pt x="7260118" y="3419143"/>
                  <a:pt x="7261916" y="3417705"/>
                  <a:pt x="7265513" y="3417705"/>
                </a:cubicBezTo>
                <a:lnTo>
                  <a:pt x="7268750" y="3409073"/>
                </a:lnTo>
                <a:lnTo>
                  <a:pt x="7268750" y="3398282"/>
                </a:lnTo>
                <a:cubicBezTo>
                  <a:pt x="7268031" y="3396124"/>
                  <a:pt x="7264794" y="3392887"/>
                  <a:pt x="7259039" y="3388571"/>
                </a:cubicBezTo>
                <a:close/>
                <a:moveTo>
                  <a:pt x="4744439" y="3388571"/>
                </a:moveTo>
                <a:cubicBezTo>
                  <a:pt x="4734908" y="3389471"/>
                  <a:pt x="4729153" y="3390909"/>
                  <a:pt x="4727176" y="3392887"/>
                </a:cubicBezTo>
                <a:lnTo>
                  <a:pt x="4722860" y="3391808"/>
                </a:lnTo>
                <a:cubicBezTo>
                  <a:pt x="4719263" y="3395945"/>
                  <a:pt x="4717465" y="3400261"/>
                  <a:pt x="4717465" y="3404757"/>
                </a:cubicBezTo>
                <a:cubicBezTo>
                  <a:pt x="4720342" y="3416266"/>
                  <a:pt x="4724658" y="3422021"/>
                  <a:pt x="4730413" y="3422021"/>
                </a:cubicBezTo>
                <a:lnTo>
                  <a:pt x="4731492" y="3420942"/>
                </a:lnTo>
                <a:lnTo>
                  <a:pt x="4739044" y="3422021"/>
                </a:lnTo>
                <a:lnTo>
                  <a:pt x="4745518" y="3422021"/>
                </a:lnTo>
                <a:cubicBezTo>
                  <a:pt x="4745518" y="3419143"/>
                  <a:pt x="4747317" y="3417705"/>
                  <a:pt x="4750913" y="3417705"/>
                </a:cubicBezTo>
                <a:lnTo>
                  <a:pt x="4754150" y="3409073"/>
                </a:lnTo>
                <a:lnTo>
                  <a:pt x="4754150" y="3398282"/>
                </a:lnTo>
                <a:cubicBezTo>
                  <a:pt x="4753431" y="3396124"/>
                  <a:pt x="4750194" y="3392887"/>
                  <a:pt x="4744439" y="3388571"/>
                </a:cubicBezTo>
                <a:close/>
                <a:moveTo>
                  <a:pt x="2725143" y="3388571"/>
                </a:moveTo>
                <a:cubicBezTo>
                  <a:pt x="2715611" y="3389471"/>
                  <a:pt x="2709857" y="3390909"/>
                  <a:pt x="2707878" y="3392887"/>
                </a:cubicBezTo>
                <a:lnTo>
                  <a:pt x="2703562" y="3391808"/>
                </a:lnTo>
                <a:cubicBezTo>
                  <a:pt x="2699965" y="3395945"/>
                  <a:pt x="2698168" y="3400261"/>
                  <a:pt x="2698168" y="3404757"/>
                </a:cubicBezTo>
                <a:cubicBezTo>
                  <a:pt x="2701044" y="3416266"/>
                  <a:pt x="2705360" y="3422021"/>
                  <a:pt x="2711115" y="3422021"/>
                </a:cubicBezTo>
                <a:lnTo>
                  <a:pt x="2712194" y="3420942"/>
                </a:lnTo>
                <a:lnTo>
                  <a:pt x="2719748" y="3422021"/>
                </a:lnTo>
                <a:lnTo>
                  <a:pt x="2726222" y="3422021"/>
                </a:lnTo>
                <a:cubicBezTo>
                  <a:pt x="2726222" y="3419143"/>
                  <a:pt x="2728020" y="3417705"/>
                  <a:pt x="2731617" y="3417705"/>
                </a:cubicBezTo>
                <a:lnTo>
                  <a:pt x="2734854" y="3409073"/>
                </a:lnTo>
                <a:lnTo>
                  <a:pt x="2734854" y="3398282"/>
                </a:lnTo>
                <a:cubicBezTo>
                  <a:pt x="2734133" y="3396124"/>
                  <a:pt x="2730897" y="3392887"/>
                  <a:pt x="2725143" y="3388571"/>
                </a:cubicBezTo>
                <a:close/>
                <a:moveTo>
                  <a:pt x="6206364" y="3387762"/>
                </a:moveTo>
                <a:lnTo>
                  <a:pt x="6206364" y="3393022"/>
                </a:lnTo>
                <a:lnTo>
                  <a:pt x="6207443" y="3393022"/>
                </a:lnTo>
                <a:lnTo>
                  <a:pt x="6207443" y="3387762"/>
                </a:lnTo>
                <a:close/>
                <a:moveTo>
                  <a:pt x="5147889" y="3387627"/>
                </a:moveTo>
                <a:lnTo>
                  <a:pt x="5145596" y="3389785"/>
                </a:lnTo>
                <a:lnTo>
                  <a:pt x="5145596" y="3390864"/>
                </a:lnTo>
                <a:lnTo>
                  <a:pt x="5148968" y="3390864"/>
                </a:lnTo>
                <a:lnTo>
                  <a:pt x="5151126" y="3388706"/>
                </a:lnTo>
                <a:lnTo>
                  <a:pt x="5151126" y="3387627"/>
                </a:lnTo>
                <a:close/>
                <a:moveTo>
                  <a:pt x="7257960" y="3386413"/>
                </a:moveTo>
                <a:lnTo>
                  <a:pt x="7257960" y="3387492"/>
                </a:lnTo>
                <a:lnTo>
                  <a:pt x="7260118" y="3387492"/>
                </a:lnTo>
                <a:lnTo>
                  <a:pt x="7260118" y="3386413"/>
                </a:lnTo>
                <a:close/>
                <a:moveTo>
                  <a:pt x="4743360" y="3386413"/>
                </a:moveTo>
                <a:lnTo>
                  <a:pt x="4743360" y="3387492"/>
                </a:lnTo>
                <a:lnTo>
                  <a:pt x="4745518" y="3387492"/>
                </a:lnTo>
                <a:lnTo>
                  <a:pt x="4745518" y="3386413"/>
                </a:lnTo>
                <a:close/>
                <a:moveTo>
                  <a:pt x="2724064" y="3386413"/>
                </a:moveTo>
                <a:lnTo>
                  <a:pt x="2724064" y="3387492"/>
                </a:lnTo>
                <a:lnTo>
                  <a:pt x="2726222" y="3387492"/>
                </a:lnTo>
                <a:lnTo>
                  <a:pt x="2726222" y="3386413"/>
                </a:lnTo>
                <a:close/>
                <a:moveTo>
                  <a:pt x="5676722" y="3386009"/>
                </a:moveTo>
                <a:lnTo>
                  <a:pt x="5676722" y="3387088"/>
                </a:lnTo>
                <a:lnTo>
                  <a:pt x="5678880" y="3387088"/>
                </a:lnTo>
                <a:lnTo>
                  <a:pt x="5678880" y="3386009"/>
                </a:lnTo>
                <a:close/>
                <a:moveTo>
                  <a:pt x="4124296" y="3386009"/>
                </a:moveTo>
                <a:cubicBezTo>
                  <a:pt x="4124296" y="3389606"/>
                  <a:pt x="4123576" y="3391404"/>
                  <a:pt x="4122138" y="3391404"/>
                </a:cubicBezTo>
                <a:lnTo>
                  <a:pt x="4116608" y="3391404"/>
                </a:lnTo>
                <a:lnTo>
                  <a:pt x="4113371" y="3389246"/>
                </a:lnTo>
                <a:lnTo>
                  <a:pt x="4109999" y="3389246"/>
                </a:lnTo>
                <a:lnTo>
                  <a:pt x="4107841" y="3391404"/>
                </a:lnTo>
                <a:lnTo>
                  <a:pt x="4107841" y="3394776"/>
                </a:lnTo>
                <a:lnTo>
                  <a:pt x="4115529" y="3394776"/>
                </a:lnTo>
                <a:lnTo>
                  <a:pt x="4115529" y="3399092"/>
                </a:lnTo>
                <a:cubicBezTo>
                  <a:pt x="4115529" y="3401340"/>
                  <a:pt x="4114090" y="3402464"/>
                  <a:pt x="4111213" y="3402464"/>
                </a:cubicBezTo>
                <a:lnTo>
                  <a:pt x="4109999" y="3403543"/>
                </a:lnTo>
                <a:lnTo>
                  <a:pt x="4109999" y="3407859"/>
                </a:lnTo>
                <a:lnTo>
                  <a:pt x="4115529" y="3408938"/>
                </a:lnTo>
                <a:cubicBezTo>
                  <a:pt x="4118586" y="3408039"/>
                  <a:pt x="4122947" y="3405116"/>
                  <a:pt x="4128612" y="3400171"/>
                </a:cubicBezTo>
                <a:lnTo>
                  <a:pt x="4129691" y="3388167"/>
                </a:lnTo>
                <a:lnTo>
                  <a:pt x="4128612" y="3388167"/>
                </a:lnTo>
                <a:close/>
                <a:moveTo>
                  <a:pt x="9296733" y="3385739"/>
                </a:moveTo>
                <a:lnTo>
                  <a:pt x="9296733" y="3388976"/>
                </a:lnTo>
                <a:lnTo>
                  <a:pt x="9297812" y="3388976"/>
                </a:lnTo>
                <a:lnTo>
                  <a:pt x="9297812" y="3385739"/>
                </a:lnTo>
                <a:close/>
                <a:moveTo>
                  <a:pt x="8694124" y="3384121"/>
                </a:moveTo>
                <a:lnTo>
                  <a:pt x="8690752" y="3386279"/>
                </a:lnTo>
                <a:lnTo>
                  <a:pt x="8685357" y="3386279"/>
                </a:lnTo>
                <a:lnTo>
                  <a:pt x="8657033" y="3390729"/>
                </a:lnTo>
                <a:lnTo>
                  <a:pt x="8650424" y="3387492"/>
                </a:lnTo>
                <a:lnTo>
                  <a:pt x="8647187" y="3396124"/>
                </a:lnTo>
                <a:lnTo>
                  <a:pt x="8651503" y="3419053"/>
                </a:lnTo>
                <a:lnTo>
                  <a:pt x="8658112" y="3421211"/>
                </a:lnTo>
                <a:cubicBezTo>
                  <a:pt x="8663777" y="3418334"/>
                  <a:pt x="8668138" y="3416895"/>
                  <a:pt x="8671195" y="3416895"/>
                </a:cubicBezTo>
                <a:lnTo>
                  <a:pt x="8685357" y="3416895"/>
                </a:lnTo>
                <a:cubicBezTo>
                  <a:pt x="8693000" y="3416895"/>
                  <a:pt x="8697720" y="3418334"/>
                  <a:pt x="8699519" y="3421211"/>
                </a:cubicBezTo>
                <a:lnTo>
                  <a:pt x="8710444" y="3420132"/>
                </a:lnTo>
                <a:lnTo>
                  <a:pt x="8728922" y="3420132"/>
                </a:lnTo>
                <a:lnTo>
                  <a:pt x="8728922" y="3419053"/>
                </a:lnTo>
                <a:lnTo>
                  <a:pt x="8727843" y="3413658"/>
                </a:lnTo>
                <a:lnTo>
                  <a:pt x="8728922" y="3401654"/>
                </a:lnTo>
                <a:lnTo>
                  <a:pt x="8728922" y="3386279"/>
                </a:lnTo>
                <a:lnTo>
                  <a:pt x="8727843" y="3386279"/>
                </a:lnTo>
                <a:lnTo>
                  <a:pt x="8700598" y="3388571"/>
                </a:lnTo>
                <a:cubicBezTo>
                  <a:pt x="8697720" y="3387852"/>
                  <a:pt x="8696282" y="3386369"/>
                  <a:pt x="8696282" y="3384121"/>
                </a:cubicBezTo>
                <a:close/>
                <a:moveTo>
                  <a:pt x="5667955" y="3383986"/>
                </a:moveTo>
                <a:lnTo>
                  <a:pt x="5667955" y="3385065"/>
                </a:lnTo>
                <a:lnTo>
                  <a:pt x="5674564" y="3385065"/>
                </a:lnTo>
                <a:lnTo>
                  <a:pt x="5674564" y="3383986"/>
                </a:lnTo>
                <a:close/>
                <a:moveTo>
                  <a:pt x="7752316" y="3383581"/>
                </a:moveTo>
                <a:lnTo>
                  <a:pt x="7737210" y="3387897"/>
                </a:lnTo>
                <a:lnTo>
                  <a:pt x="7740447" y="3401924"/>
                </a:lnTo>
                <a:lnTo>
                  <a:pt x="7750158" y="3404082"/>
                </a:lnTo>
                <a:cubicBezTo>
                  <a:pt x="7757172" y="3400126"/>
                  <a:pt x="7761847" y="3396170"/>
                  <a:pt x="7764185" y="3392213"/>
                </a:cubicBezTo>
                <a:close/>
                <a:moveTo>
                  <a:pt x="3702285" y="3383581"/>
                </a:moveTo>
                <a:lnTo>
                  <a:pt x="3711861" y="3388976"/>
                </a:lnTo>
                <a:lnTo>
                  <a:pt x="3711861" y="3393292"/>
                </a:lnTo>
                <a:lnTo>
                  <a:pt x="3708624" y="3396394"/>
                </a:lnTo>
                <a:lnTo>
                  <a:pt x="3707545" y="3396394"/>
                </a:lnTo>
                <a:lnTo>
                  <a:pt x="3703364" y="3393292"/>
                </a:lnTo>
                <a:cubicBezTo>
                  <a:pt x="3700666" y="3395360"/>
                  <a:pt x="3698148" y="3396394"/>
                  <a:pt x="3695811" y="3396394"/>
                </a:cubicBezTo>
                <a:lnTo>
                  <a:pt x="3694732" y="3396394"/>
                </a:lnTo>
                <a:cubicBezTo>
                  <a:pt x="3686189" y="3394506"/>
                  <a:pt x="3681918" y="3392753"/>
                  <a:pt x="3681918" y="3391134"/>
                </a:cubicBezTo>
                <a:lnTo>
                  <a:pt x="3681918" y="3390055"/>
                </a:lnTo>
                <a:cubicBezTo>
                  <a:pt x="3682638" y="3388617"/>
                  <a:pt x="3689426" y="3386458"/>
                  <a:pt x="3702285" y="3383581"/>
                </a:cubicBezTo>
                <a:close/>
                <a:moveTo>
                  <a:pt x="6109119" y="3383446"/>
                </a:moveTo>
                <a:lnTo>
                  <a:pt x="6108040" y="3384525"/>
                </a:lnTo>
                <a:lnTo>
                  <a:pt x="6106961" y="3384525"/>
                </a:lnTo>
                <a:lnTo>
                  <a:pt x="6108040" y="3385604"/>
                </a:lnTo>
                <a:lnTo>
                  <a:pt x="6108040" y="3388706"/>
                </a:lnTo>
                <a:cubicBezTo>
                  <a:pt x="6108040" y="3391404"/>
                  <a:pt x="6103814" y="3393562"/>
                  <a:pt x="6095361" y="3395180"/>
                </a:cubicBezTo>
                <a:lnTo>
                  <a:pt x="6095361" y="3398282"/>
                </a:lnTo>
                <a:lnTo>
                  <a:pt x="6101701" y="3399361"/>
                </a:lnTo>
                <a:cubicBezTo>
                  <a:pt x="6103139" y="3395855"/>
                  <a:pt x="6105252" y="3394101"/>
                  <a:pt x="6108040" y="3394101"/>
                </a:cubicBezTo>
                <a:lnTo>
                  <a:pt x="6111277" y="3384525"/>
                </a:lnTo>
                <a:lnTo>
                  <a:pt x="6110198" y="3383446"/>
                </a:lnTo>
                <a:close/>
                <a:moveTo>
                  <a:pt x="4089229" y="3382772"/>
                </a:moveTo>
                <a:lnTo>
                  <a:pt x="4085991" y="3383851"/>
                </a:lnTo>
                <a:lnTo>
                  <a:pt x="4085991" y="3386009"/>
                </a:lnTo>
                <a:lnTo>
                  <a:pt x="4089229" y="3386009"/>
                </a:lnTo>
                <a:lnTo>
                  <a:pt x="4091387" y="3383851"/>
                </a:lnTo>
                <a:lnTo>
                  <a:pt x="4090308" y="3382772"/>
                </a:lnTo>
                <a:close/>
                <a:moveTo>
                  <a:pt x="9292417" y="3381423"/>
                </a:moveTo>
                <a:lnTo>
                  <a:pt x="9290259" y="3383581"/>
                </a:lnTo>
                <a:lnTo>
                  <a:pt x="9290259" y="3384660"/>
                </a:lnTo>
                <a:lnTo>
                  <a:pt x="9292417" y="3384660"/>
                </a:lnTo>
                <a:close/>
                <a:moveTo>
                  <a:pt x="5674564" y="3380749"/>
                </a:moveTo>
                <a:lnTo>
                  <a:pt x="5674564" y="3382907"/>
                </a:lnTo>
                <a:lnTo>
                  <a:pt x="5675643" y="3382907"/>
                </a:lnTo>
                <a:lnTo>
                  <a:pt x="5675643" y="3380749"/>
                </a:lnTo>
                <a:close/>
                <a:moveTo>
                  <a:pt x="9196791" y="3380479"/>
                </a:moveTo>
                <a:lnTo>
                  <a:pt x="9194633" y="3382502"/>
                </a:lnTo>
                <a:lnTo>
                  <a:pt x="9196791" y="3384660"/>
                </a:lnTo>
                <a:lnTo>
                  <a:pt x="9197870" y="3384660"/>
                </a:lnTo>
                <a:lnTo>
                  <a:pt x="9197870" y="3380479"/>
                </a:lnTo>
                <a:close/>
                <a:moveTo>
                  <a:pt x="4106762" y="3380479"/>
                </a:moveTo>
                <a:lnTo>
                  <a:pt x="4106762" y="3381558"/>
                </a:lnTo>
                <a:lnTo>
                  <a:pt x="4108920" y="3381558"/>
                </a:lnTo>
                <a:lnTo>
                  <a:pt x="4108920" y="3380479"/>
                </a:lnTo>
                <a:close/>
                <a:moveTo>
                  <a:pt x="5623176" y="3379670"/>
                </a:moveTo>
                <a:lnTo>
                  <a:pt x="5623176" y="3380749"/>
                </a:lnTo>
                <a:lnTo>
                  <a:pt x="5628571" y="3380749"/>
                </a:lnTo>
                <a:lnTo>
                  <a:pt x="5628571" y="3379670"/>
                </a:lnTo>
                <a:close/>
                <a:moveTo>
                  <a:pt x="9190317" y="3379400"/>
                </a:moveTo>
                <a:cubicBezTo>
                  <a:pt x="9188518" y="3379400"/>
                  <a:pt x="9184247" y="3384705"/>
                  <a:pt x="9177504" y="3395315"/>
                </a:cubicBezTo>
                <a:cubicBezTo>
                  <a:pt x="9177504" y="3398642"/>
                  <a:pt x="9179976" y="3402868"/>
                  <a:pt x="9184922" y="3407994"/>
                </a:cubicBezTo>
                <a:lnTo>
                  <a:pt x="9184922" y="3409073"/>
                </a:lnTo>
                <a:cubicBezTo>
                  <a:pt x="9182134" y="3411950"/>
                  <a:pt x="9180740" y="3419413"/>
                  <a:pt x="9180740" y="3431462"/>
                </a:cubicBezTo>
                <a:lnTo>
                  <a:pt x="9181820" y="3443061"/>
                </a:lnTo>
                <a:lnTo>
                  <a:pt x="9178582" y="3448456"/>
                </a:lnTo>
                <a:lnTo>
                  <a:pt x="9178582" y="3452637"/>
                </a:lnTo>
                <a:lnTo>
                  <a:pt x="9180740" y="3461134"/>
                </a:lnTo>
                <a:lnTo>
                  <a:pt x="9180740" y="3465450"/>
                </a:lnTo>
                <a:lnTo>
                  <a:pt x="9178582" y="3465450"/>
                </a:lnTo>
                <a:lnTo>
                  <a:pt x="9178582" y="3467608"/>
                </a:lnTo>
                <a:cubicBezTo>
                  <a:pt x="9180740" y="3467608"/>
                  <a:pt x="9181820" y="3468283"/>
                  <a:pt x="9181820" y="3469632"/>
                </a:cubicBezTo>
                <a:lnTo>
                  <a:pt x="9181820" y="3478264"/>
                </a:lnTo>
                <a:cubicBezTo>
                  <a:pt x="9181820" y="3481411"/>
                  <a:pt x="9180381" y="3484243"/>
                  <a:pt x="9177504" y="3486761"/>
                </a:cubicBezTo>
                <a:lnTo>
                  <a:pt x="9182899" y="3531405"/>
                </a:lnTo>
                <a:lnTo>
                  <a:pt x="9184922" y="3531405"/>
                </a:lnTo>
                <a:lnTo>
                  <a:pt x="9191396" y="3505778"/>
                </a:lnTo>
                <a:lnTo>
                  <a:pt x="9190317" y="3501597"/>
                </a:lnTo>
                <a:lnTo>
                  <a:pt x="9194633" y="3488784"/>
                </a:lnTo>
                <a:lnTo>
                  <a:pt x="9192475" y="3482445"/>
                </a:lnTo>
                <a:lnTo>
                  <a:pt x="9193554" y="3481366"/>
                </a:lnTo>
                <a:lnTo>
                  <a:pt x="9193554" y="3480287"/>
                </a:lnTo>
                <a:cubicBezTo>
                  <a:pt x="9191576" y="3480287"/>
                  <a:pt x="9190137" y="3476735"/>
                  <a:pt x="9189238" y="3469632"/>
                </a:cubicBezTo>
                <a:lnTo>
                  <a:pt x="9192475" y="3468687"/>
                </a:lnTo>
                <a:lnTo>
                  <a:pt x="9190317" y="3464371"/>
                </a:lnTo>
                <a:lnTo>
                  <a:pt x="9194633" y="3439959"/>
                </a:lnTo>
                <a:lnTo>
                  <a:pt x="9192475" y="3437801"/>
                </a:lnTo>
                <a:lnTo>
                  <a:pt x="9193554" y="3430383"/>
                </a:lnTo>
                <a:lnTo>
                  <a:pt x="9192475" y="3424044"/>
                </a:lnTo>
                <a:lnTo>
                  <a:pt x="9194633" y="3419728"/>
                </a:lnTo>
                <a:lnTo>
                  <a:pt x="9193554" y="3415547"/>
                </a:lnTo>
                <a:lnTo>
                  <a:pt x="9194633" y="3412310"/>
                </a:lnTo>
                <a:lnTo>
                  <a:pt x="9193554" y="3409073"/>
                </a:lnTo>
                <a:lnTo>
                  <a:pt x="9194633" y="3409073"/>
                </a:lnTo>
                <a:cubicBezTo>
                  <a:pt x="9193194" y="3405386"/>
                  <a:pt x="9192475" y="3397968"/>
                  <a:pt x="9192475" y="3386818"/>
                </a:cubicBezTo>
                <a:lnTo>
                  <a:pt x="9193554" y="3386818"/>
                </a:lnTo>
                <a:close/>
                <a:moveTo>
                  <a:pt x="6213782" y="3379265"/>
                </a:moveTo>
                <a:lnTo>
                  <a:pt x="6212703" y="3382367"/>
                </a:lnTo>
                <a:lnTo>
                  <a:pt x="6215805" y="3382367"/>
                </a:lnTo>
                <a:lnTo>
                  <a:pt x="6215805" y="3379265"/>
                </a:lnTo>
                <a:close/>
                <a:moveTo>
                  <a:pt x="6099543" y="3379265"/>
                </a:moveTo>
                <a:lnTo>
                  <a:pt x="6098598" y="3380344"/>
                </a:lnTo>
                <a:lnTo>
                  <a:pt x="6098598" y="3383446"/>
                </a:lnTo>
                <a:lnTo>
                  <a:pt x="6102780" y="3383446"/>
                </a:lnTo>
                <a:lnTo>
                  <a:pt x="6102780" y="3382367"/>
                </a:lnTo>
                <a:close/>
                <a:moveTo>
                  <a:pt x="5659188" y="3378591"/>
                </a:moveTo>
                <a:lnTo>
                  <a:pt x="5659188" y="3379670"/>
                </a:lnTo>
                <a:lnTo>
                  <a:pt x="5660267" y="3380749"/>
                </a:lnTo>
                <a:lnTo>
                  <a:pt x="5664718" y="3380749"/>
                </a:lnTo>
                <a:lnTo>
                  <a:pt x="5664718" y="3379670"/>
                </a:lnTo>
                <a:close/>
                <a:moveTo>
                  <a:pt x="5567473" y="3378591"/>
                </a:moveTo>
                <a:cubicBezTo>
                  <a:pt x="5571789" y="3380209"/>
                  <a:pt x="5573947" y="3381648"/>
                  <a:pt x="5573947" y="3382907"/>
                </a:cubicBezTo>
                <a:lnTo>
                  <a:pt x="5568552" y="3388167"/>
                </a:lnTo>
                <a:lnTo>
                  <a:pt x="5566394" y="3388167"/>
                </a:lnTo>
                <a:cubicBezTo>
                  <a:pt x="5562527" y="3388167"/>
                  <a:pt x="5560324" y="3387133"/>
                  <a:pt x="5559785" y="3385065"/>
                </a:cubicBezTo>
                <a:lnTo>
                  <a:pt x="5559785" y="3382907"/>
                </a:lnTo>
                <a:cubicBezTo>
                  <a:pt x="5559785" y="3381648"/>
                  <a:pt x="5562347" y="3380209"/>
                  <a:pt x="5567473" y="3378591"/>
                </a:cubicBezTo>
                <a:close/>
                <a:moveTo>
                  <a:pt x="6685293" y="3378456"/>
                </a:moveTo>
                <a:lnTo>
                  <a:pt x="6685293" y="3381693"/>
                </a:lnTo>
                <a:lnTo>
                  <a:pt x="6686372" y="3381693"/>
                </a:lnTo>
                <a:lnTo>
                  <a:pt x="6686372" y="3378456"/>
                </a:lnTo>
                <a:close/>
                <a:moveTo>
                  <a:pt x="9294575" y="3378321"/>
                </a:moveTo>
                <a:lnTo>
                  <a:pt x="9294575" y="3381423"/>
                </a:lnTo>
                <a:lnTo>
                  <a:pt x="9296733" y="3381423"/>
                </a:lnTo>
                <a:lnTo>
                  <a:pt x="9296733" y="3380479"/>
                </a:lnTo>
                <a:close/>
                <a:moveTo>
                  <a:pt x="7274145" y="3377781"/>
                </a:moveTo>
                <a:lnTo>
                  <a:pt x="7274145" y="3378860"/>
                </a:lnTo>
                <a:lnTo>
                  <a:pt x="7276303" y="3378860"/>
                </a:lnTo>
                <a:lnTo>
                  <a:pt x="7276303" y="3377781"/>
                </a:lnTo>
                <a:close/>
                <a:moveTo>
                  <a:pt x="4759545" y="3377781"/>
                </a:moveTo>
                <a:lnTo>
                  <a:pt x="4759545" y="3378860"/>
                </a:lnTo>
                <a:lnTo>
                  <a:pt x="4761703" y="3378860"/>
                </a:lnTo>
                <a:lnTo>
                  <a:pt x="4761703" y="3377781"/>
                </a:lnTo>
                <a:close/>
                <a:moveTo>
                  <a:pt x="3192200" y="3377781"/>
                </a:moveTo>
                <a:lnTo>
                  <a:pt x="3192200" y="3378860"/>
                </a:lnTo>
                <a:lnTo>
                  <a:pt x="3194358" y="3378860"/>
                </a:lnTo>
                <a:lnTo>
                  <a:pt x="3194358" y="3377781"/>
                </a:lnTo>
                <a:close/>
                <a:moveTo>
                  <a:pt x="2740249" y="3377781"/>
                </a:moveTo>
                <a:lnTo>
                  <a:pt x="2740249" y="3378860"/>
                </a:lnTo>
                <a:lnTo>
                  <a:pt x="2742407" y="3378860"/>
                </a:lnTo>
                <a:lnTo>
                  <a:pt x="2742407" y="3377781"/>
                </a:lnTo>
                <a:close/>
                <a:moveTo>
                  <a:pt x="677600" y="3377781"/>
                </a:moveTo>
                <a:lnTo>
                  <a:pt x="677600" y="3378860"/>
                </a:lnTo>
                <a:lnTo>
                  <a:pt x="679758" y="3378860"/>
                </a:lnTo>
                <a:lnTo>
                  <a:pt x="679758" y="3377781"/>
                </a:lnTo>
                <a:close/>
                <a:moveTo>
                  <a:pt x="9091453" y="3377242"/>
                </a:moveTo>
                <a:cubicBezTo>
                  <a:pt x="9089744" y="3379400"/>
                  <a:pt x="9086912" y="3380479"/>
                  <a:pt x="9082956" y="3380479"/>
                </a:cubicBezTo>
                <a:lnTo>
                  <a:pt x="9085114" y="3382502"/>
                </a:lnTo>
                <a:cubicBezTo>
                  <a:pt x="9087721" y="3380434"/>
                  <a:pt x="9092352" y="3379400"/>
                  <a:pt x="9099006" y="3379400"/>
                </a:cubicBezTo>
                <a:lnTo>
                  <a:pt x="9096848" y="3377242"/>
                </a:lnTo>
                <a:close/>
                <a:moveTo>
                  <a:pt x="7705919" y="3377107"/>
                </a:moveTo>
                <a:cubicBezTo>
                  <a:pt x="7704480" y="3377107"/>
                  <a:pt x="7703761" y="3378186"/>
                  <a:pt x="7703761" y="3380344"/>
                </a:cubicBezTo>
                <a:cubicBezTo>
                  <a:pt x="7706099" y="3386099"/>
                  <a:pt x="7710055" y="3388976"/>
                  <a:pt x="7715630" y="3388976"/>
                </a:cubicBezTo>
                <a:lnTo>
                  <a:pt x="7717788" y="3386818"/>
                </a:lnTo>
                <a:lnTo>
                  <a:pt x="7717788" y="3384660"/>
                </a:lnTo>
                <a:cubicBezTo>
                  <a:pt x="7709875" y="3384660"/>
                  <a:pt x="7705919" y="3382142"/>
                  <a:pt x="7705919" y="3377107"/>
                </a:cubicBezTo>
                <a:close/>
                <a:moveTo>
                  <a:pt x="6207443" y="3377107"/>
                </a:moveTo>
                <a:lnTo>
                  <a:pt x="6207443" y="3378186"/>
                </a:lnTo>
                <a:lnTo>
                  <a:pt x="6212703" y="3378186"/>
                </a:lnTo>
                <a:lnTo>
                  <a:pt x="6212703" y="3377107"/>
                </a:lnTo>
                <a:close/>
                <a:moveTo>
                  <a:pt x="9116270" y="3376163"/>
                </a:moveTo>
                <a:cubicBezTo>
                  <a:pt x="9118428" y="3378860"/>
                  <a:pt x="9119507" y="3381333"/>
                  <a:pt x="9119507" y="3383581"/>
                </a:cubicBezTo>
                <a:lnTo>
                  <a:pt x="9119507" y="3386818"/>
                </a:lnTo>
                <a:lnTo>
                  <a:pt x="9116270" y="3389920"/>
                </a:lnTo>
                <a:lnTo>
                  <a:pt x="9100085" y="3380479"/>
                </a:lnTo>
                <a:lnTo>
                  <a:pt x="9100085" y="3382502"/>
                </a:lnTo>
                <a:lnTo>
                  <a:pt x="9108717" y="3387897"/>
                </a:lnTo>
                <a:lnTo>
                  <a:pt x="9116270" y="3392078"/>
                </a:lnTo>
                <a:cubicBezTo>
                  <a:pt x="9119057" y="3392078"/>
                  <a:pt x="9120451" y="3397383"/>
                  <a:pt x="9120451" y="3407994"/>
                </a:cubicBezTo>
                <a:lnTo>
                  <a:pt x="9118428" y="3410152"/>
                </a:lnTo>
                <a:lnTo>
                  <a:pt x="9120451" y="3427146"/>
                </a:lnTo>
                <a:lnTo>
                  <a:pt x="9120451" y="3441038"/>
                </a:lnTo>
                <a:lnTo>
                  <a:pt x="9117349" y="3445219"/>
                </a:lnTo>
                <a:lnTo>
                  <a:pt x="9117349" y="3446298"/>
                </a:lnTo>
                <a:lnTo>
                  <a:pt x="9118428" y="3446298"/>
                </a:lnTo>
                <a:lnTo>
                  <a:pt x="9123688" y="3442117"/>
                </a:lnTo>
                <a:lnTo>
                  <a:pt x="9124767" y="3442117"/>
                </a:lnTo>
                <a:lnTo>
                  <a:pt x="9128004" y="3444140"/>
                </a:lnTo>
                <a:cubicBezTo>
                  <a:pt x="9131061" y="3444140"/>
                  <a:pt x="9133579" y="3442747"/>
                  <a:pt x="9135557" y="3439959"/>
                </a:cubicBezTo>
                <a:lnTo>
                  <a:pt x="9134478" y="3438880"/>
                </a:lnTo>
                <a:lnTo>
                  <a:pt x="9134478" y="3437801"/>
                </a:lnTo>
                <a:lnTo>
                  <a:pt x="9136636" y="3431462"/>
                </a:lnTo>
                <a:lnTo>
                  <a:pt x="9134478" y="3416491"/>
                </a:lnTo>
                <a:lnTo>
                  <a:pt x="9135557" y="3410152"/>
                </a:lnTo>
                <a:lnTo>
                  <a:pt x="9134478" y="3407049"/>
                </a:lnTo>
                <a:lnTo>
                  <a:pt x="9135557" y="3400575"/>
                </a:lnTo>
                <a:lnTo>
                  <a:pt x="9135557" y="3395315"/>
                </a:lnTo>
                <a:lnTo>
                  <a:pt x="9132320" y="3390999"/>
                </a:lnTo>
                <a:cubicBezTo>
                  <a:pt x="9132320" y="3388751"/>
                  <a:pt x="9133399" y="3386279"/>
                  <a:pt x="9135557" y="3383581"/>
                </a:cubicBezTo>
                <a:lnTo>
                  <a:pt x="9135557" y="3381423"/>
                </a:lnTo>
                <a:lnTo>
                  <a:pt x="9134478" y="3380479"/>
                </a:lnTo>
                <a:lnTo>
                  <a:pt x="9134478" y="3379400"/>
                </a:lnTo>
                <a:lnTo>
                  <a:pt x="9129083" y="3380479"/>
                </a:lnTo>
                <a:lnTo>
                  <a:pt x="9124767" y="3380479"/>
                </a:lnTo>
                <a:lnTo>
                  <a:pt x="9118428" y="3376163"/>
                </a:lnTo>
                <a:close/>
                <a:moveTo>
                  <a:pt x="6217963" y="3376028"/>
                </a:moveTo>
                <a:lnTo>
                  <a:pt x="6217963" y="3377107"/>
                </a:lnTo>
                <a:lnTo>
                  <a:pt x="6221200" y="3377107"/>
                </a:lnTo>
                <a:lnTo>
                  <a:pt x="6221200" y="3376028"/>
                </a:lnTo>
                <a:close/>
                <a:moveTo>
                  <a:pt x="5760884" y="3375354"/>
                </a:moveTo>
                <a:lnTo>
                  <a:pt x="5760884" y="3376433"/>
                </a:lnTo>
                <a:lnTo>
                  <a:pt x="5764121" y="3376433"/>
                </a:lnTo>
                <a:lnTo>
                  <a:pt x="5764121" y="3375354"/>
                </a:lnTo>
                <a:close/>
                <a:moveTo>
                  <a:pt x="5755354" y="3375354"/>
                </a:moveTo>
                <a:cubicBezTo>
                  <a:pt x="5750499" y="3381109"/>
                  <a:pt x="5742856" y="3383986"/>
                  <a:pt x="5732425" y="3383986"/>
                </a:cubicBezTo>
                <a:lnTo>
                  <a:pt x="5720422" y="3383986"/>
                </a:lnTo>
                <a:lnTo>
                  <a:pt x="5719343" y="3382907"/>
                </a:lnTo>
                <a:lnTo>
                  <a:pt x="5712734" y="3386009"/>
                </a:lnTo>
                <a:lnTo>
                  <a:pt x="5711655" y="3386009"/>
                </a:lnTo>
                <a:lnTo>
                  <a:pt x="5711655" y="3383986"/>
                </a:lnTo>
                <a:lnTo>
                  <a:pt x="5710576" y="3383986"/>
                </a:lnTo>
                <a:lnTo>
                  <a:pt x="5706260" y="3386009"/>
                </a:lnTo>
                <a:lnTo>
                  <a:pt x="5699651" y="3383986"/>
                </a:lnTo>
                <a:cubicBezTo>
                  <a:pt x="5697493" y="3386593"/>
                  <a:pt x="5696414" y="3389066"/>
                  <a:pt x="5696414" y="3391404"/>
                </a:cubicBezTo>
                <a:cubicBezTo>
                  <a:pt x="5697673" y="3400036"/>
                  <a:pt x="5699111" y="3404352"/>
                  <a:pt x="5700730" y="3404352"/>
                </a:cubicBezTo>
                <a:lnTo>
                  <a:pt x="5712734" y="3404352"/>
                </a:lnTo>
                <a:lnTo>
                  <a:pt x="5718264" y="3405431"/>
                </a:lnTo>
                <a:lnTo>
                  <a:pt x="5724738" y="3404352"/>
                </a:lnTo>
                <a:lnTo>
                  <a:pt x="5734583" y="3405431"/>
                </a:lnTo>
                <a:cubicBezTo>
                  <a:pt x="5745553" y="3400935"/>
                  <a:pt x="5751038" y="3396259"/>
                  <a:pt x="5751038" y="3391404"/>
                </a:cubicBezTo>
                <a:cubicBezTo>
                  <a:pt x="5752297" y="3391404"/>
                  <a:pt x="5754860" y="3387133"/>
                  <a:pt x="5758726" y="3378591"/>
                </a:cubicBezTo>
                <a:lnTo>
                  <a:pt x="5757647" y="3375354"/>
                </a:lnTo>
                <a:close/>
                <a:moveTo>
                  <a:pt x="5651635" y="3375354"/>
                </a:moveTo>
                <a:lnTo>
                  <a:pt x="5651635" y="3376433"/>
                </a:lnTo>
                <a:lnTo>
                  <a:pt x="5657030" y="3377512"/>
                </a:lnTo>
                <a:lnTo>
                  <a:pt x="5654872" y="3375354"/>
                </a:lnTo>
                <a:close/>
                <a:moveTo>
                  <a:pt x="9216078" y="3375084"/>
                </a:moveTo>
                <a:lnTo>
                  <a:pt x="9216078" y="3378321"/>
                </a:lnTo>
                <a:lnTo>
                  <a:pt x="9218236" y="3378321"/>
                </a:lnTo>
                <a:lnTo>
                  <a:pt x="9219315" y="3375084"/>
                </a:lnTo>
                <a:close/>
                <a:moveTo>
                  <a:pt x="2240363" y="3374814"/>
                </a:moveTo>
                <a:lnTo>
                  <a:pt x="2247915" y="3374814"/>
                </a:lnTo>
                <a:cubicBezTo>
                  <a:pt x="2257267" y="3384166"/>
                  <a:pt x="2265898" y="3388841"/>
                  <a:pt x="2273812" y="3388841"/>
                </a:cubicBezTo>
                <a:lnTo>
                  <a:pt x="2282443" y="3399631"/>
                </a:lnTo>
                <a:lnTo>
                  <a:pt x="2282443" y="3410556"/>
                </a:lnTo>
                <a:lnTo>
                  <a:pt x="2272733" y="3438610"/>
                </a:lnTo>
                <a:lnTo>
                  <a:pt x="2273812" y="3447242"/>
                </a:lnTo>
                <a:lnTo>
                  <a:pt x="2272733" y="3450479"/>
                </a:lnTo>
                <a:lnTo>
                  <a:pt x="2273812" y="3455874"/>
                </a:lnTo>
                <a:lnTo>
                  <a:pt x="2271654" y="3475296"/>
                </a:lnTo>
                <a:lnTo>
                  <a:pt x="2273812" y="3479612"/>
                </a:lnTo>
                <a:lnTo>
                  <a:pt x="2272733" y="3496876"/>
                </a:lnTo>
                <a:lnTo>
                  <a:pt x="2273812" y="3506588"/>
                </a:lnTo>
                <a:lnTo>
                  <a:pt x="2272733" y="3514141"/>
                </a:lnTo>
                <a:lnTo>
                  <a:pt x="2274890" y="3523852"/>
                </a:lnTo>
                <a:lnTo>
                  <a:pt x="2274890" y="3538013"/>
                </a:lnTo>
                <a:lnTo>
                  <a:pt x="2271654" y="3546646"/>
                </a:lnTo>
                <a:cubicBezTo>
                  <a:pt x="2273091" y="3554558"/>
                  <a:pt x="2274890" y="3559953"/>
                  <a:pt x="2277049" y="3562831"/>
                </a:cubicBezTo>
                <a:lnTo>
                  <a:pt x="2277049" y="3564989"/>
                </a:lnTo>
                <a:lnTo>
                  <a:pt x="2273812" y="3568226"/>
                </a:lnTo>
                <a:lnTo>
                  <a:pt x="2272733" y="3568226"/>
                </a:lnTo>
                <a:lnTo>
                  <a:pt x="2267338" y="3563910"/>
                </a:lnTo>
                <a:lnTo>
                  <a:pt x="2266259" y="3564989"/>
                </a:lnTo>
                <a:lnTo>
                  <a:pt x="2266259" y="3568226"/>
                </a:lnTo>
                <a:lnTo>
                  <a:pt x="2269496" y="3572542"/>
                </a:lnTo>
                <a:lnTo>
                  <a:pt x="2269496" y="3579016"/>
                </a:lnTo>
                <a:cubicBezTo>
                  <a:pt x="2269496" y="3582972"/>
                  <a:pt x="2267697" y="3585490"/>
                  <a:pt x="2264101" y="3586569"/>
                </a:cubicBezTo>
                <a:lnTo>
                  <a:pt x="2260864" y="3585490"/>
                </a:lnTo>
                <a:cubicBezTo>
                  <a:pt x="2259786" y="3588547"/>
                  <a:pt x="2256548" y="3591065"/>
                  <a:pt x="2251153" y="3593043"/>
                </a:cubicBezTo>
                <a:lnTo>
                  <a:pt x="2248995" y="3593043"/>
                </a:lnTo>
                <a:lnTo>
                  <a:pt x="2248995" y="3590885"/>
                </a:lnTo>
                <a:lnTo>
                  <a:pt x="2245758" y="3593043"/>
                </a:lnTo>
                <a:cubicBezTo>
                  <a:pt x="2242880" y="3590525"/>
                  <a:pt x="2241443" y="3588367"/>
                  <a:pt x="2241443" y="3586569"/>
                </a:cubicBezTo>
                <a:lnTo>
                  <a:pt x="2240363" y="3586569"/>
                </a:lnTo>
                <a:lnTo>
                  <a:pt x="2240363" y="3587648"/>
                </a:lnTo>
                <a:lnTo>
                  <a:pt x="2245758" y="3595201"/>
                </a:lnTo>
                <a:lnTo>
                  <a:pt x="2242520" y="3596280"/>
                </a:lnTo>
                <a:lnTo>
                  <a:pt x="2233888" y="3595201"/>
                </a:lnTo>
                <a:lnTo>
                  <a:pt x="2222964" y="3596280"/>
                </a:lnTo>
                <a:lnTo>
                  <a:pt x="2217569" y="3588727"/>
                </a:lnTo>
                <a:lnTo>
                  <a:pt x="2218648" y="3587648"/>
                </a:lnTo>
                <a:lnTo>
                  <a:pt x="2218648" y="3586569"/>
                </a:lnTo>
                <a:cubicBezTo>
                  <a:pt x="2210914" y="3576858"/>
                  <a:pt x="2199406" y="3566068"/>
                  <a:pt x="2184119" y="3554199"/>
                </a:cubicBezTo>
                <a:lnTo>
                  <a:pt x="2184119" y="3552041"/>
                </a:lnTo>
                <a:lnTo>
                  <a:pt x="2188436" y="3548804"/>
                </a:lnTo>
                <a:cubicBezTo>
                  <a:pt x="2194191" y="3549343"/>
                  <a:pt x="2197066" y="3550062"/>
                  <a:pt x="2197066" y="3550962"/>
                </a:cubicBezTo>
                <a:lnTo>
                  <a:pt x="2203542" y="3548804"/>
                </a:lnTo>
                <a:lnTo>
                  <a:pt x="2213252" y="3549883"/>
                </a:lnTo>
                <a:cubicBezTo>
                  <a:pt x="2218828" y="3549883"/>
                  <a:pt x="2222065" y="3548444"/>
                  <a:pt x="2222964" y="3545567"/>
                </a:cubicBezTo>
                <a:lnTo>
                  <a:pt x="2222964" y="3519536"/>
                </a:lnTo>
                <a:lnTo>
                  <a:pt x="2224043" y="3513062"/>
                </a:lnTo>
                <a:lnTo>
                  <a:pt x="2221885" y="3500113"/>
                </a:lnTo>
                <a:cubicBezTo>
                  <a:pt x="2221885" y="3497056"/>
                  <a:pt x="2223322" y="3493460"/>
                  <a:pt x="2226200" y="3489323"/>
                </a:cubicBezTo>
                <a:lnTo>
                  <a:pt x="2226200" y="3488244"/>
                </a:lnTo>
                <a:cubicBezTo>
                  <a:pt x="2221885" y="3487525"/>
                  <a:pt x="2219727" y="3486446"/>
                  <a:pt x="2219727" y="3485007"/>
                </a:cubicBezTo>
                <a:lnTo>
                  <a:pt x="2219727" y="3483928"/>
                </a:lnTo>
                <a:lnTo>
                  <a:pt x="2225122" y="3478533"/>
                </a:lnTo>
                <a:lnTo>
                  <a:pt x="2225122" y="3477454"/>
                </a:lnTo>
                <a:lnTo>
                  <a:pt x="2222964" y="3468822"/>
                </a:lnTo>
                <a:lnTo>
                  <a:pt x="2222964" y="3447242"/>
                </a:lnTo>
                <a:lnTo>
                  <a:pt x="2225122" y="3442926"/>
                </a:lnTo>
                <a:lnTo>
                  <a:pt x="2222964" y="3436452"/>
                </a:lnTo>
                <a:lnTo>
                  <a:pt x="2224043" y="3421346"/>
                </a:lnTo>
                <a:lnTo>
                  <a:pt x="2222964" y="3409477"/>
                </a:lnTo>
                <a:lnTo>
                  <a:pt x="2227280" y="3405026"/>
                </a:lnTo>
                <a:lnTo>
                  <a:pt x="2227280" y="3403947"/>
                </a:lnTo>
                <a:cubicBezTo>
                  <a:pt x="2222964" y="3403947"/>
                  <a:pt x="2220806" y="3403228"/>
                  <a:pt x="2220806" y="3401789"/>
                </a:cubicBezTo>
                <a:cubicBezTo>
                  <a:pt x="2220806" y="3398552"/>
                  <a:pt x="2225885" y="3391719"/>
                  <a:pt x="2236047" y="3381288"/>
                </a:cubicBezTo>
                <a:cubicBezTo>
                  <a:pt x="2236047" y="3378051"/>
                  <a:pt x="2237485" y="3375893"/>
                  <a:pt x="2240363" y="3374814"/>
                </a:cubicBezTo>
                <a:close/>
                <a:moveTo>
                  <a:pt x="7711314" y="3373870"/>
                </a:moveTo>
                <a:lnTo>
                  <a:pt x="7711314" y="3374949"/>
                </a:lnTo>
                <a:lnTo>
                  <a:pt x="7713472" y="3377107"/>
                </a:lnTo>
                <a:lnTo>
                  <a:pt x="7713472" y="3373870"/>
                </a:lnTo>
                <a:close/>
                <a:moveTo>
                  <a:pt x="3658585" y="3372926"/>
                </a:moveTo>
                <a:lnTo>
                  <a:pt x="3660608" y="3375084"/>
                </a:lnTo>
                <a:lnTo>
                  <a:pt x="3660608" y="3372926"/>
                </a:lnTo>
                <a:close/>
                <a:moveTo>
                  <a:pt x="9250471" y="3371982"/>
                </a:moveTo>
                <a:cubicBezTo>
                  <a:pt x="9250471" y="3374589"/>
                  <a:pt x="9247279" y="3376343"/>
                  <a:pt x="9240895" y="3377242"/>
                </a:cubicBezTo>
                <a:cubicBezTo>
                  <a:pt x="9240895" y="3379400"/>
                  <a:pt x="9240176" y="3380479"/>
                  <a:pt x="9238737" y="3380479"/>
                </a:cubicBezTo>
                <a:lnTo>
                  <a:pt x="9241974" y="3392078"/>
                </a:lnTo>
                <a:cubicBezTo>
                  <a:pt x="9241974" y="3397024"/>
                  <a:pt x="9240176" y="3399496"/>
                  <a:pt x="9236579" y="3399496"/>
                </a:cubicBezTo>
                <a:lnTo>
                  <a:pt x="9236579" y="3401654"/>
                </a:lnTo>
                <a:cubicBezTo>
                  <a:pt x="9239456" y="3401654"/>
                  <a:pt x="9240895" y="3402733"/>
                  <a:pt x="9240895" y="3404891"/>
                </a:cubicBezTo>
                <a:lnTo>
                  <a:pt x="9237658" y="3410152"/>
                </a:lnTo>
                <a:lnTo>
                  <a:pt x="9240895" y="3415547"/>
                </a:lnTo>
                <a:lnTo>
                  <a:pt x="9240895" y="3416491"/>
                </a:lnTo>
                <a:lnTo>
                  <a:pt x="9239816" y="3421886"/>
                </a:lnTo>
                <a:lnTo>
                  <a:pt x="9240895" y="3422965"/>
                </a:lnTo>
                <a:lnTo>
                  <a:pt x="9246290" y="3421886"/>
                </a:lnTo>
                <a:lnTo>
                  <a:pt x="9248313" y="3421886"/>
                </a:lnTo>
                <a:lnTo>
                  <a:pt x="9251550" y="3425123"/>
                </a:lnTo>
                <a:cubicBezTo>
                  <a:pt x="9251550" y="3430248"/>
                  <a:pt x="9250471" y="3433080"/>
                  <a:pt x="9248313" y="3433620"/>
                </a:cubicBezTo>
                <a:lnTo>
                  <a:pt x="9247234" y="3433620"/>
                </a:lnTo>
                <a:lnTo>
                  <a:pt x="9247234" y="3431462"/>
                </a:lnTo>
                <a:cubicBezTo>
                  <a:pt x="9244087" y="3431462"/>
                  <a:pt x="9240895" y="3432496"/>
                  <a:pt x="9237658" y="3434564"/>
                </a:cubicBezTo>
                <a:lnTo>
                  <a:pt x="9239816" y="3441038"/>
                </a:lnTo>
                <a:lnTo>
                  <a:pt x="9238737" y="3447377"/>
                </a:lnTo>
                <a:cubicBezTo>
                  <a:pt x="9240176" y="3447377"/>
                  <a:pt x="9241255" y="3449490"/>
                  <a:pt x="9241974" y="3453716"/>
                </a:cubicBezTo>
                <a:lnTo>
                  <a:pt x="9236579" y="3463292"/>
                </a:lnTo>
                <a:lnTo>
                  <a:pt x="9240895" y="3467608"/>
                </a:lnTo>
                <a:lnTo>
                  <a:pt x="9240895" y="3472869"/>
                </a:lnTo>
                <a:cubicBezTo>
                  <a:pt x="9240895" y="3474307"/>
                  <a:pt x="9239816" y="3475027"/>
                  <a:pt x="9237658" y="3475027"/>
                </a:cubicBezTo>
                <a:lnTo>
                  <a:pt x="9238737" y="3476106"/>
                </a:lnTo>
                <a:lnTo>
                  <a:pt x="9238737" y="3480287"/>
                </a:lnTo>
                <a:lnTo>
                  <a:pt x="9237658" y="3485682"/>
                </a:lnTo>
                <a:lnTo>
                  <a:pt x="9243053" y="3489863"/>
                </a:lnTo>
                <a:lnTo>
                  <a:pt x="9259103" y="3484603"/>
                </a:lnTo>
                <a:lnTo>
                  <a:pt x="9266656" y="3486761"/>
                </a:lnTo>
                <a:lnTo>
                  <a:pt x="9266656" y="3485682"/>
                </a:lnTo>
                <a:lnTo>
                  <a:pt x="9267735" y="3479208"/>
                </a:lnTo>
                <a:cubicBezTo>
                  <a:pt x="9264858" y="3479208"/>
                  <a:pt x="9263419" y="3478533"/>
                  <a:pt x="9263419" y="3477185"/>
                </a:cubicBezTo>
                <a:lnTo>
                  <a:pt x="9263419" y="3476106"/>
                </a:lnTo>
                <a:cubicBezTo>
                  <a:pt x="9263419" y="3474667"/>
                  <a:pt x="9264498" y="3473948"/>
                  <a:pt x="9266656" y="3473948"/>
                </a:cubicBezTo>
                <a:cubicBezTo>
                  <a:pt x="9265937" y="3464596"/>
                  <a:pt x="9264858" y="3459291"/>
                  <a:pt x="9263419" y="3458032"/>
                </a:cubicBezTo>
                <a:lnTo>
                  <a:pt x="9263419" y="3454795"/>
                </a:lnTo>
                <a:lnTo>
                  <a:pt x="9267735" y="3439959"/>
                </a:lnTo>
                <a:cubicBezTo>
                  <a:pt x="9266297" y="3439959"/>
                  <a:pt x="9265577" y="3438880"/>
                  <a:pt x="9265577" y="3436722"/>
                </a:cubicBezTo>
                <a:lnTo>
                  <a:pt x="9263419" y="3432541"/>
                </a:lnTo>
                <a:lnTo>
                  <a:pt x="9261261" y="3432541"/>
                </a:lnTo>
                <a:lnTo>
                  <a:pt x="9251550" y="3436722"/>
                </a:lnTo>
                <a:lnTo>
                  <a:pt x="9250471" y="3433620"/>
                </a:lnTo>
                <a:cubicBezTo>
                  <a:pt x="9252269" y="3427955"/>
                  <a:pt x="9253708" y="3425123"/>
                  <a:pt x="9254787" y="3425123"/>
                </a:cubicBezTo>
                <a:lnTo>
                  <a:pt x="9265577" y="3426067"/>
                </a:lnTo>
                <a:lnTo>
                  <a:pt x="9263419" y="3420807"/>
                </a:lnTo>
                <a:lnTo>
                  <a:pt x="9268814" y="3412310"/>
                </a:lnTo>
                <a:lnTo>
                  <a:pt x="9268814" y="3411231"/>
                </a:lnTo>
                <a:cubicBezTo>
                  <a:pt x="9266656" y="3408623"/>
                  <a:pt x="9265577" y="3406150"/>
                  <a:pt x="9265577" y="3403812"/>
                </a:cubicBezTo>
                <a:lnTo>
                  <a:pt x="9265577" y="3398552"/>
                </a:lnTo>
                <a:cubicBezTo>
                  <a:pt x="9263419" y="3398552"/>
                  <a:pt x="9262340" y="3397833"/>
                  <a:pt x="9262340" y="3396394"/>
                </a:cubicBezTo>
                <a:lnTo>
                  <a:pt x="9262340" y="3394236"/>
                </a:lnTo>
                <a:lnTo>
                  <a:pt x="9264498" y="3390999"/>
                </a:lnTo>
                <a:cubicBezTo>
                  <a:pt x="9262340" y="3388392"/>
                  <a:pt x="9261261" y="3385919"/>
                  <a:pt x="9261261" y="3383581"/>
                </a:cubicBezTo>
                <a:cubicBezTo>
                  <a:pt x="9261261" y="3381693"/>
                  <a:pt x="9263419" y="3378501"/>
                  <a:pt x="9267735" y="3374005"/>
                </a:cubicBezTo>
                <a:lnTo>
                  <a:pt x="9265577" y="3371982"/>
                </a:lnTo>
                <a:lnTo>
                  <a:pt x="9264498" y="3372926"/>
                </a:lnTo>
                <a:lnTo>
                  <a:pt x="9263419" y="3372926"/>
                </a:lnTo>
                <a:close/>
                <a:moveTo>
                  <a:pt x="4274143" y="3371712"/>
                </a:moveTo>
                <a:lnTo>
                  <a:pt x="4276436" y="3374005"/>
                </a:lnTo>
                <a:lnTo>
                  <a:pt x="4276436" y="3371712"/>
                </a:lnTo>
                <a:close/>
                <a:moveTo>
                  <a:pt x="4166917" y="3371712"/>
                </a:moveTo>
                <a:lnTo>
                  <a:pt x="4166917" y="3376163"/>
                </a:lnTo>
                <a:lnTo>
                  <a:pt x="4167996" y="3377242"/>
                </a:lnTo>
                <a:lnTo>
                  <a:pt x="4170289" y="3377242"/>
                </a:lnTo>
                <a:lnTo>
                  <a:pt x="4170289" y="3376163"/>
                </a:lnTo>
                <a:cubicBezTo>
                  <a:pt x="4168760" y="3376163"/>
                  <a:pt x="4167996" y="3374679"/>
                  <a:pt x="4167996" y="3371712"/>
                </a:cubicBezTo>
                <a:close/>
                <a:moveTo>
                  <a:pt x="7733973" y="3370633"/>
                </a:moveTo>
                <a:lnTo>
                  <a:pt x="7731815" y="3372791"/>
                </a:lnTo>
                <a:lnTo>
                  <a:pt x="7731815" y="3373870"/>
                </a:lnTo>
                <a:lnTo>
                  <a:pt x="7735052" y="3374949"/>
                </a:lnTo>
                <a:lnTo>
                  <a:pt x="7736131" y="3373870"/>
                </a:lnTo>
                <a:lnTo>
                  <a:pt x="7736131" y="3372791"/>
                </a:lnTo>
                <a:close/>
                <a:moveTo>
                  <a:pt x="7245012" y="3370228"/>
                </a:moveTo>
                <a:lnTo>
                  <a:pt x="7242854" y="3372386"/>
                </a:lnTo>
                <a:lnTo>
                  <a:pt x="7245012" y="3372386"/>
                </a:lnTo>
                <a:close/>
                <a:moveTo>
                  <a:pt x="4730413" y="3370228"/>
                </a:moveTo>
                <a:lnTo>
                  <a:pt x="4728255" y="3372386"/>
                </a:lnTo>
                <a:lnTo>
                  <a:pt x="4730413" y="3372386"/>
                </a:lnTo>
                <a:close/>
                <a:moveTo>
                  <a:pt x="2711115" y="3370228"/>
                </a:moveTo>
                <a:lnTo>
                  <a:pt x="2708957" y="3372386"/>
                </a:lnTo>
                <a:lnTo>
                  <a:pt x="2711115" y="3372386"/>
                </a:lnTo>
                <a:close/>
                <a:moveTo>
                  <a:pt x="5145596" y="3369149"/>
                </a:moveTo>
                <a:lnTo>
                  <a:pt x="5143438" y="3371307"/>
                </a:lnTo>
                <a:lnTo>
                  <a:pt x="5148968" y="3371307"/>
                </a:lnTo>
                <a:lnTo>
                  <a:pt x="5148968" y="3369149"/>
                </a:lnTo>
                <a:close/>
                <a:moveTo>
                  <a:pt x="3188963" y="3369149"/>
                </a:moveTo>
                <a:lnTo>
                  <a:pt x="3191121" y="3369149"/>
                </a:lnTo>
                <a:lnTo>
                  <a:pt x="3191121" y="3371307"/>
                </a:lnTo>
                <a:lnTo>
                  <a:pt x="3197595" y="3371307"/>
                </a:lnTo>
                <a:lnTo>
                  <a:pt x="3200832" y="3369149"/>
                </a:lnTo>
                <a:cubicBezTo>
                  <a:pt x="3206406" y="3373106"/>
                  <a:pt x="3214319" y="3375983"/>
                  <a:pt x="3224570" y="3377781"/>
                </a:cubicBezTo>
                <a:lnTo>
                  <a:pt x="3224570" y="3383176"/>
                </a:lnTo>
                <a:lnTo>
                  <a:pt x="3227807" y="3379939"/>
                </a:lnTo>
                <a:cubicBezTo>
                  <a:pt x="3233921" y="3381738"/>
                  <a:pt x="3242193" y="3387133"/>
                  <a:pt x="3252624" y="3396124"/>
                </a:cubicBezTo>
                <a:lnTo>
                  <a:pt x="3253703" y="3395045"/>
                </a:lnTo>
                <a:lnTo>
                  <a:pt x="3255861" y="3398282"/>
                </a:lnTo>
                <a:lnTo>
                  <a:pt x="3254782" y="3401519"/>
                </a:lnTo>
                <a:lnTo>
                  <a:pt x="3256940" y="3419863"/>
                </a:lnTo>
                <a:cubicBezTo>
                  <a:pt x="3251365" y="3433530"/>
                  <a:pt x="3244171" y="3440364"/>
                  <a:pt x="3235360" y="3440364"/>
                </a:cubicBezTo>
                <a:lnTo>
                  <a:pt x="3234281" y="3439285"/>
                </a:lnTo>
                <a:lnTo>
                  <a:pt x="3233202" y="3439285"/>
                </a:lnTo>
                <a:lnTo>
                  <a:pt x="3231044" y="3441443"/>
                </a:lnTo>
                <a:cubicBezTo>
                  <a:pt x="3217376" y="3436767"/>
                  <a:pt x="3210543" y="3428854"/>
                  <a:pt x="3210543" y="3417705"/>
                </a:cubicBezTo>
                <a:cubicBezTo>
                  <a:pt x="3208924" y="3404577"/>
                  <a:pt x="3201371" y="3391269"/>
                  <a:pt x="3187884" y="3377781"/>
                </a:cubicBezTo>
                <a:lnTo>
                  <a:pt x="3187884" y="3376702"/>
                </a:lnTo>
                <a:lnTo>
                  <a:pt x="3190042" y="3374544"/>
                </a:lnTo>
                <a:lnTo>
                  <a:pt x="3190042" y="3372386"/>
                </a:lnTo>
                <a:lnTo>
                  <a:pt x="3186805" y="3374544"/>
                </a:lnTo>
                <a:lnTo>
                  <a:pt x="3185726" y="3374544"/>
                </a:lnTo>
                <a:lnTo>
                  <a:pt x="3185726" y="3372386"/>
                </a:lnTo>
                <a:close/>
                <a:moveTo>
                  <a:pt x="674363" y="3369149"/>
                </a:moveTo>
                <a:lnTo>
                  <a:pt x="676521" y="3369149"/>
                </a:lnTo>
                <a:lnTo>
                  <a:pt x="676521" y="3371307"/>
                </a:lnTo>
                <a:lnTo>
                  <a:pt x="682995" y="3371307"/>
                </a:lnTo>
                <a:lnTo>
                  <a:pt x="686232" y="3369149"/>
                </a:lnTo>
                <a:cubicBezTo>
                  <a:pt x="691807" y="3373106"/>
                  <a:pt x="699720" y="3375983"/>
                  <a:pt x="709970" y="3377781"/>
                </a:cubicBezTo>
                <a:lnTo>
                  <a:pt x="709970" y="3383176"/>
                </a:lnTo>
                <a:lnTo>
                  <a:pt x="713207" y="3379939"/>
                </a:lnTo>
                <a:cubicBezTo>
                  <a:pt x="719322" y="3381738"/>
                  <a:pt x="727594" y="3387133"/>
                  <a:pt x="738025" y="3396124"/>
                </a:cubicBezTo>
                <a:lnTo>
                  <a:pt x="739104" y="3395045"/>
                </a:lnTo>
                <a:lnTo>
                  <a:pt x="741262" y="3398282"/>
                </a:lnTo>
                <a:lnTo>
                  <a:pt x="740183" y="3401519"/>
                </a:lnTo>
                <a:lnTo>
                  <a:pt x="742341" y="3419863"/>
                </a:lnTo>
                <a:cubicBezTo>
                  <a:pt x="736765" y="3433530"/>
                  <a:pt x="729572" y="3440364"/>
                  <a:pt x="720760" y="3440364"/>
                </a:cubicBezTo>
                <a:lnTo>
                  <a:pt x="719681" y="3439285"/>
                </a:lnTo>
                <a:lnTo>
                  <a:pt x="718602" y="3439285"/>
                </a:lnTo>
                <a:lnTo>
                  <a:pt x="716444" y="3441443"/>
                </a:lnTo>
                <a:cubicBezTo>
                  <a:pt x="702777" y="3436767"/>
                  <a:pt x="695943" y="3428854"/>
                  <a:pt x="695943" y="3417705"/>
                </a:cubicBezTo>
                <a:cubicBezTo>
                  <a:pt x="694325" y="3404577"/>
                  <a:pt x="686772" y="3391269"/>
                  <a:pt x="673284" y="3377781"/>
                </a:cubicBezTo>
                <a:lnTo>
                  <a:pt x="673284" y="3376702"/>
                </a:lnTo>
                <a:lnTo>
                  <a:pt x="675442" y="3374544"/>
                </a:lnTo>
                <a:lnTo>
                  <a:pt x="675442" y="3372386"/>
                </a:lnTo>
                <a:lnTo>
                  <a:pt x="672205" y="3374544"/>
                </a:lnTo>
                <a:lnTo>
                  <a:pt x="671126" y="3374544"/>
                </a:lnTo>
                <a:lnTo>
                  <a:pt x="671126" y="3372386"/>
                </a:lnTo>
                <a:close/>
                <a:moveTo>
                  <a:pt x="1655421" y="3369015"/>
                </a:moveTo>
                <a:lnTo>
                  <a:pt x="1648137" y="3373061"/>
                </a:lnTo>
                <a:lnTo>
                  <a:pt x="1645171" y="3371038"/>
                </a:lnTo>
                <a:cubicBezTo>
                  <a:pt x="1640495" y="3373106"/>
                  <a:pt x="1635370" y="3374140"/>
                  <a:pt x="1629795" y="3374140"/>
                </a:cubicBezTo>
                <a:lnTo>
                  <a:pt x="1629795" y="3373061"/>
                </a:lnTo>
                <a:lnTo>
                  <a:pt x="1620489" y="3376163"/>
                </a:lnTo>
                <a:lnTo>
                  <a:pt x="1618465" y="3371982"/>
                </a:lnTo>
                <a:lnTo>
                  <a:pt x="1617386" y="3373061"/>
                </a:lnTo>
                <a:lnTo>
                  <a:pt x="1614420" y="3373061"/>
                </a:lnTo>
                <a:lnTo>
                  <a:pt x="1611317" y="3371038"/>
                </a:lnTo>
                <a:lnTo>
                  <a:pt x="1610238" y="3371038"/>
                </a:lnTo>
                <a:lnTo>
                  <a:pt x="1610238" y="3371982"/>
                </a:lnTo>
                <a:lnTo>
                  <a:pt x="1612396" y="3371982"/>
                </a:lnTo>
                <a:lnTo>
                  <a:pt x="1611317" y="3377107"/>
                </a:lnTo>
                <a:lnTo>
                  <a:pt x="1614420" y="3381288"/>
                </a:lnTo>
                <a:lnTo>
                  <a:pt x="1612396" y="3392483"/>
                </a:lnTo>
                <a:lnTo>
                  <a:pt x="1616442" y="3403812"/>
                </a:lnTo>
                <a:lnTo>
                  <a:pt x="1616442" y="3404891"/>
                </a:lnTo>
                <a:lnTo>
                  <a:pt x="1613340" y="3416086"/>
                </a:lnTo>
                <a:lnTo>
                  <a:pt x="1615363" y="3425258"/>
                </a:lnTo>
                <a:lnTo>
                  <a:pt x="1612396" y="3432541"/>
                </a:lnTo>
                <a:lnTo>
                  <a:pt x="1613340" y="3435508"/>
                </a:lnTo>
                <a:lnTo>
                  <a:pt x="1612396" y="3451963"/>
                </a:lnTo>
                <a:lnTo>
                  <a:pt x="1612396" y="3455065"/>
                </a:lnTo>
                <a:cubicBezTo>
                  <a:pt x="1612396" y="3457943"/>
                  <a:pt x="1613745" y="3459966"/>
                  <a:pt x="1616442" y="3461134"/>
                </a:cubicBezTo>
                <a:lnTo>
                  <a:pt x="1617386" y="3460190"/>
                </a:lnTo>
                <a:lnTo>
                  <a:pt x="1625613" y="3460190"/>
                </a:lnTo>
                <a:lnTo>
                  <a:pt x="1626693" y="3461134"/>
                </a:lnTo>
                <a:lnTo>
                  <a:pt x="1627638" y="3461134"/>
                </a:lnTo>
                <a:lnTo>
                  <a:pt x="1630739" y="3458032"/>
                </a:lnTo>
                <a:lnTo>
                  <a:pt x="1640989" y="3458032"/>
                </a:lnTo>
                <a:lnTo>
                  <a:pt x="1645171" y="3461134"/>
                </a:lnTo>
                <a:lnTo>
                  <a:pt x="1653263" y="3458032"/>
                </a:lnTo>
                <a:lnTo>
                  <a:pt x="1663514" y="3459111"/>
                </a:lnTo>
                <a:lnTo>
                  <a:pt x="1671741" y="3458032"/>
                </a:lnTo>
                <a:cubicBezTo>
                  <a:pt x="1672280" y="3460101"/>
                  <a:pt x="1675023" y="3461134"/>
                  <a:pt x="1679969" y="3461134"/>
                </a:cubicBezTo>
                <a:lnTo>
                  <a:pt x="1684015" y="3460190"/>
                </a:lnTo>
                <a:lnTo>
                  <a:pt x="1688197" y="3461134"/>
                </a:lnTo>
                <a:lnTo>
                  <a:pt x="1689140" y="3461134"/>
                </a:lnTo>
                <a:lnTo>
                  <a:pt x="1693321" y="3459111"/>
                </a:lnTo>
                <a:lnTo>
                  <a:pt x="1691163" y="3452907"/>
                </a:lnTo>
                <a:cubicBezTo>
                  <a:pt x="1692871" y="3445624"/>
                  <a:pt x="1694266" y="3441892"/>
                  <a:pt x="1695344" y="3441712"/>
                </a:cubicBezTo>
                <a:lnTo>
                  <a:pt x="1694266" y="3440633"/>
                </a:lnTo>
                <a:lnTo>
                  <a:pt x="1694266" y="3439689"/>
                </a:lnTo>
                <a:lnTo>
                  <a:pt x="1695344" y="3419188"/>
                </a:lnTo>
                <a:lnTo>
                  <a:pt x="1696289" y="3419188"/>
                </a:lnTo>
                <a:lnTo>
                  <a:pt x="1692242" y="3408938"/>
                </a:lnTo>
                <a:lnTo>
                  <a:pt x="1695344" y="3399766"/>
                </a:lnTo>
                <a:cubicBezTo>
                  <a:pt x="1695344" y="3394641"/>
                  <a:pt x="1693950" y="3390864"/>
                  <a:pt x="1691163" y="3388437"/>
                </a:cubicBezTo>
                <a:lnTo>
                  <a:pt x="1691163" y="3386413"/>
                </a:lnTo>
                <a:cubicBezTo>
                  <a:pt x="1691163" y="3384705"/>
                  <a:pt x="1692556" y="3383671"/>
                  <a:pt x="1695344" y="3383311"/>
                </a:cubicBezTo>
                <a:lnTo>
                  <a:pt x="1695344" y="3381288"/>
                </a:lnTo>
                <a:lnTo>
                  <a:pt x="1693321" y="3375084"/>
                </a:lnTo>
                <a:lnTo>
                  <a:pt x="1691163" y="3373061"/>
                </a:lnTo>
                <a:lnTo>
                  <a:pt x="1667696" y="3374140"/>
                </a:lnTo>
                <a:cubicBezTo>
                  <a:pt x="1659512" y="3372252"/>
                  <a:pt x="1655421" y="3370543"/>
                  <a:pt x="1655421" y="3369015"/>
                </a:cubicBezTo>
                <a:close/>
                <a:moveTo>
                  <a:pt x="9149584" y="3368745"/>
                </a:moveTo>
                <a:lnTo>
                  <a:pt x="9149584" y="3369824"/>
                </a:lnTo>
                <a:lnTo>
                  <a:pt x="9151742" y="3369824"/>
                </a:lnTo>
                <a:lnTo>
                  <a:pt x="9151742" y="3368745"/>
                </a:lnTo>
                <a:close/>
                <a:moveTo>
                  <a:pt x="9146347" y="3368745"/>
                </a:moveTo>
                <a:lnTo>
                  <a:pt x="9146347" y="3369824"/>
                </a:lnTo>
                <a:lnTo>
                  <a:pt x="9148505" y="3369824"/>
                </a:lnTo>
                <a:lnTo>
                  <a:pt x="9148505" y="3368745"/>
                </a:lnTo>
                <a:close/>
                <a:moveTo>
                  <a:pt x="4273064" y="3368475"/>
                </a:moveTo>
                <a:lnTo>
                  <a:pt x="4269827" y="3369554"/>
                </a:lnTo>
                <a:lnTo>
                  <a:pt x="4269827" y="3371712"/>
                </a:lnTo>
                <a:lnTo>
                  <a:pt x="4270906" y="3371712"/>
                </a:lnTo>
                <a:lnTo>
                  <a:pt x="4273064" y="3369554"/>
                </a:lnTo>
                <a:close/>
                <a:moveTo>
                  <a:pt x="4265511" y="3367396"/>
                </a:moveTo>
                <a:lnTo>
                  <a:pt x="4265511" y="3368475"/>
                </a:lnTo>
                <a:lnTo>
                  <a:pt x="4267669" y="3368475"/>
                </a:lnTo>
                <a:lnTo>
                  <a:pt x="4267669" y="3367396"/>
                </a:lnTo>
                <a:close/>
                <a:moveTo>
                  <a:pt x="1606191" y="3366991"/>
                </a:moveTo>
                <a:lnTo>
                  <a:pt x="1606191" y="3367935"/>
                </a:lnTo>
                <a:lnTo>
                  <a:pt x="1608215" y="3367935"/>
                </a:lnTo>
                <a:lnTo>
                  <a:pt x="1608215" y="3366991"/>
                </a:lnTo>
                <a:close/>
                <a:moveTo>
                  <a:pt x="6682191" y="3366722"/>
                </a:moveTo>
                <a:lnTo>
                  <a:pt x="6680033" y="3370903"/>
                </a:lnTo>
                <a:lnTo>
                  <a:pt x="6680033" y="3371982"/>
                </a:lnTo>
                <a:lnTo>
                  <a:pt x="6681112" y="3371982"/>
                </a:lnTo>
                <a:cubicBezTo>
                  <a:pt x="6681112" y="3369194"/>
                  <a:pt x="6682506" y="3367801"/>
                  <a:pt x="6685293" y="3367801"/>
                </a:cubicBezTo>
                <a:lnTo>
                  <a:pt x="6685293" y="3366722"/>
                </a:lnTo>
                <a:close/>
                <a:moveTo>
                  <a:pt x="7599232" y="3366317"/>
                </a:moveTo>
                <a:lnTo>
                  <a:pt x="7598153" y="3371712"/>
                </a:lnTo>
                <a:lnTo>
                  <a:pt x="7598153" y="3372791"/>
                </a:lnTo>
                <a:lnTo>
                  <a:pt x="7602469" y="3372791"/>
                </a:lnTo>
                <a:lnTo>
                  <a:pt x="7604627" y="3366317"/>
                </a:lnTo>
                <a:close/>
                <a:moveTo>
                  <a:pt x="9290259" y="3365508"/>
                </a:moveTo>
                <a:lnTo>
                  <a:pt x="9290259" y="3367666"/>
                </a:lnTo>
                <a:lnTo>
                  <a:pt x="9291338" y="3367666"/>
                </a:lnTo>
                <a:lnTo>
                  <a:pt x="9291338" y="3365508"/>
                </a:lnTo>
                <a:close/>
                <a:moveTo>
                  <a:pt x="7248249" y="3364833"/>
                </a:moveTo>
                <a:lnTo>
                  <a:pt x="7255802" y="3364833"/>
                </a:lnTo>
                <a:cubicBezTo>
                  <a:pt x="7260118" y="3365193"/>
                  <a:pt x="7262276" y="3366272"/>
                  <a:pt x="7262276" y="3368070"/>
                </a:cubicBezTo>
                <a:lnTo>
                  <a:pt x="7263355" y="3366991"/>
                </a:lnTo>
                <a:cubicBezTo>
                  <a:pt x="7268930" y="3366991"/>
                  <a:pt x="7274685" y="3370228"/>
                  <a:pt x="7280619" y="3376702"/>
                </a:cubicBezTo>
                <a:lnTo>
                  <a:pt x="7279540" y="3377781"/>
                </a:lnTo>
                <a:lnTo>
                  <a:pt x="7279540" y="3378860"/>
                </a:lnTo>
                <a:cubicBezTo>
                  <a:pt x="7285295" y="3378860"/>
                  <a:pt x="7288532" y="3385334"/>
                  <a:pt x="7289251" y="3398282"/>
                </a:cubicBezTo>
                <a:lnTo>
                  <a:pt x="7290330" y="3399361"/>
                </a:lnTo>
                <a:cubicBezTo>
                  <a:pt x="7288532" y="3414108"/>
                  <a:pt x="7286734" y="3422380"/>
                  <a:pt x="7284935" y="3424179"/>
                </a:cubicBezTo>
                <a:lnTo>
                  <a:pt x="7286014" y="3428495"/>
                </a:lnTo>
                <a:lnTo>
                  <a:pt x="7278461" y="3437127"/>
                </a:lnTo>
                <a:lnTo>
                  <a:pt x="7273066" y="3436048"/>
                </a:lnTo>
                <a:lnTo>
                  <a:pt x="7251486" y="3445759"/>
                </a:lnTo>
                <a:lnTo>
                  <a:pt x="7247170" y="3445759"/>
                </a:lnTo>
                <a:cubicBezTo>
                  <a:pt x="7247170" y="3443961"/>
                  <a:pt x="7245732" y="3442882"/>
                  <a:pt x="7242854" y="3442522"/>
                </a:cubicBezTo>
                <a:lnTo>
                  <a:pt x="7242854" y="3439285"/>
                </a:lnTo>
                <a:lnTo>
                  <a:pt x="7240696" y="3439285"/>
                </a:lnTo>
                <a:cubicBezTo>
                  <a:pt x="7240696" y="3441443"/>
                  <a:pt x="7239977" y="3442522"/>
                  <a:pt x="7238538" y="3442522"/>
                </a:cubicBezTo>
                <a:lnTo>
                  <a:pt x="7236380" y="3442522"/>
                </a:lnTo>
                <a:lnTo>
                  <a:pt x="7230985" y="3438206"/>
                </a:lnTo>
                <a:lnTo>
                  <a:pt x="7227748" y="3440364"/>
                </a:lnTo>
                <a:cubicBezTo>
                  <a:pt x="7225950" y="3438925"/>
                  <a:pt x="7223072" y="3433170"/>
                  <a:pt x="7219116" y="3423100"/>
                </a:cubicBezTo>
                <a:cubicBezTo>
                  <a:pt x="7217498" y="3423100"/>
                  <a:pt x="7215699" y="3419503"/>
                  <a:pt x="7213721" y="3412310"/>
                </a:cubicBezTo>
                <a:lnTo>
                  <a:pt x="7213721" y="3396124"/>
                </a:lnTo>
                <a:lnTo>
                  <a:pt x="7211563" y="3396124"/>
                </a:lnTo>
                <a:lnTo>
                  <a:pt x="7216958" y="3385334"/>
                </a:lnTo>
                <a:lnTo>
                  <a:pt x="7216958" y="3383176"/>
                </a:lnTo>
                <a:cubicBezTo>
                  <a:pt x="7218397" y="3383176"/>
                  <a:pt x="7219116" y="3384615"/>
                  <a:pt x="7219116" y="3387492"/>
                </a:cubicBezTo>
                <a:lnTo>
                  <a:pt x="7222353" y="3387492"/>
                </a:lnTo>
                <a:lnTo>
                  <a:pt x="7222353" y="3382097"/>
                </a:lnTo>
                <a:cubicBezTo>
                  <a:pt x="7226849" y="3375623"/>
                  <a:pt x="7235481" y="3369869"/>
                  <a:pt x="7248249" y="3364833"/>
                </a:cubicBezTo>
                <a:close/>
                <a:moveTo>
                  <a:pt x="4733650" y="3364833"/>
                </a:moveTo>
                <a:lnTo>
                  <a:pt x="4741202" y="3364833"/>
                </a:lnTo>
                <a:cubicBezTo>
                  <a:pt x="4745518" y="3365193"/>
                  <a:pt x="4747676" y="3366272"/>
                  <a:pt x="4747676" y="3368070"/>
                </a:cubicBezTo>
                <a:lnTo>
                  <a:pt x="4748755" y="3366991"/>
                </a:lnTo>
                <a:cubicBezTo>
                  <a:pt x="4754330" y="3366991"/>
                  <a:pt x="4760085" y="3370228"/>
                  <a:pt x="4766019" y="3376702"/>
                </a:cubicBezTo>
                <a:lnTo>
                  <a:pt x="4764940" y="3377781"/>
                </a:lnTo>
                <a:lnTo>
                  <a:pt x="4764940" y="3378860"/>
                </a:lnTo>
                <a:cubicBezTo>
                  <a:pt x="4770695" y="3378860"/>
                  <a:pt x="4773932" y="3385334"/>
                  <a:pt x="4774651" y="3398282"/>
                </a:cubicBezTo>
                <a:lnTo>
                  <a:pt x="4775730" y="3399361"/>
                </a:lnTo>
                <a:cubicBezTo>
                  <a:pt x="4773932" y="3414108"/>
                  <a:pt x="4772134" y="3422380"/>
                  <a:pt x="4770335" y="3424179"/>
                </a:cubicBezTo>
                <a:lnTo>
                  <a:pt x="4771414" y="3428495"/>
                </a:lnTo>
                <a:lnTo>
                  <a:pt x="4763861" y="3437127"/>
                </a:lnTo>
                <a:lnTo>
                  <a:pt x="4758466" y="3436048"/>
                </a:lnTo>
                <a:lnTo>
                  <a:pt x="4736886" y="3445759"/>
                </a:lnTo>
                <a:lnTo>
                  <a:pt x="4732571" y="3445759"/>
                </a:lnTo>
                <a:cubicBezTo>
                  <a:pt x="4732571" y="3443961"/>
                  <a:pt x="4731132" y="3442882"/>
                  <a:pt x="4728255" y="3442522"/>
                </a:cubicBezTo>
                <a:lnTo>
                  <a:pt x="4728255" y="3439285"/>
                </a:lnTo>
                <a:lnTo>
                  <a:pt x="4726097" y="3439285"/>
                </a:lnTo>
                <a:cubicBezTo>
                  <a:pt x="4726097" y="3441443"/>
                  <a:pt x="4725377" y="3442522"/>
                  <a:pt x="4723939" y="3442522"/>
                </a:cubicBezTo>
                <a:lnTo>
                  <a:pt x="4721781" y="3442522"/>
                </a:lnTo>
                <a:lnTo>
                  <a:pt x="4716386" y="3438206"/>
                </a:lnTo>
                <a:lnTo>
                  <a:pt x="4713149" y="3440364"/>
                </a:lnTo>
                <a:cubicBezTo>
                  <a:pt x="4711350" y="3438925"/>
                  <a:pt x="4708473" y="3433170"/>
                  <a:pt x="4704517" y="3423100"/>
                </a:cubicBezTo>
                <a:cubicBezTo>
                  <a:pt x="4702898" y="3423100"/>
                  <a:pt x="4701099" y="3419503"/>
                  <a:pt x="4699122" y="3412310"/>
                </a:cubicBezTo>
                <a:lnTo>
                  <a:pt x="4699122" y="3396124"/>
                </a:lnTo>
                <a:lnTo>
                  <a:pt x="4696964" y="3396124"/>
                </a:lnTo>
                <a:lnTo>
                  <a:pt x="4702359" y="3385334"/>
                </a:lnTo>
                <a:lnTo>
                  <a:pt x="4702359" y="3383176"/>
                </a:lnTo>
                <a:cubicBezTo>
                  <a:pt x="4703797" y="3383176"/>
                  <a:pt x="4704517" y="3384615"/>
                  <a:pt x="4704517" y="3387492"/>
                </a:cubicBezTo>
                <a:lnTo>
                  <a:pt x="4707754" y="3387492"/>
                </a:lnTo>
                <a:lnTo>
                  <a:pt x="4707754" y="3382097"/>
                </a:lnTo>
                <a:cubicBezTo>
                  <a:pt x="4712249" y="3375623"/>
                  <a:pt x="4720881" y="3369869"/>
                  <a:pt x="4733650" y="3364833"/>
                </a:cubicBezTo>
                <a:close/>
                <a:moveTo>
                  <a:pt x="2714352" y="3364833"/>
                </a:moveTo>
                <a:lnTo>
                  <a:pt x="2721905" y="3364833"/>
                </a:lnTo>
                <a:cubicBezTo>
                  <a:pt x="2726222" y="3365193"/>
                  <a:pt x="2728379" y="3366272"/>
                  <a:pt x="2728379" y="3368070"/>
                </a:cubicBezTo>
                <a:lnTo>
                  <a:pt x="2729458" y="3366991"/>
                </a:lnTo>
                <a:cubicBezTo>
                  <a:pt x="2735033" y="3366991"/>
                  <a:pt x="2740788" y="3370228"/>
                  <a:pt x="2746722" y="3376702"/>
                </a:cubicBezTo>
                <a:lnTo>
                  <a:pt x="2745643" y="3377781"/>
                </a:lnTo>
                <a:lnTo>
                  <a:pt x="2745643" y="3378860"/>
                </a:lnTo>
                <a:cubicBezTo>
                  <a:pt x="2751398" y="3378860"/>
                  <a:pt x="2754634" y="3385334"/>
                  <a:pt x="2755354" y="3398282"/>
                </a:cubicBezTo>
                <a:lnTo>
                  <a:pt x="2756433" y="3399361"/>
                </a:lnTo>
                <a:cubicBezTo>
                  <a:pt x="2754634" y="3414108"/>
                  <a:pt x="2752836" y="3422380"/>
                  <a:pt x="2751038" y="3424179"/>
                </a:cubicBezTo>
                <a:lnTo>
                  <a:pt x="2752117" y="3428495"/>
                </a:lnTo>
                <a:lnTo>
                  <a:pt x="2744565" y="3437127"/>
                </a:lnTo>
                <a:lnTo>
                  <a:pt x="2739169" y="3436048"/>
                </a:lnTo>
                <a:lnTo>
                  <a:pt x="2717588" y="3445759"/>
                </a:lnTo>
                <a:lnTo>
                  <a:pt x="2713274" y="3445759"/>
                </a:lnTo>
                <a:cubicBezTo>
                  <a:pt x="2713274" y="3443961"/>
                  <a:pt x="2711835" y="3442882"/>
                  <a:pt x="2708957" y="3442522"/>
                </a:cubicBezTo>
                <a:lnTo>
                  <a:pt x="2708957" y="3439285"/>
                </a:lnTo>
                <a:lnTo>
                  <a:pt x="2706800" y="3439285"/>
                </a:lnTo>
                <a:cubicBezTo>
                  <a:pt x="2706800" y="3441443"/>
                  <a:pt x="2706079" y="3442522"/>
                  <a:pt x="2704641" y="3442522"/>
                </a:cubicBezTo>
                <a:lnTo>
                  <a:pt x="2702483" y="3442522"/>
                </a:lnTo>
                <a:lnTo>
                  <a:pt x="2697088" y="3438206"/>
                </a:lnTo>
                <a:lnTo>
                  <a:pt x="2693852" y="3440364"/>
                </a:lnTo>
                <a:cubicBezTo>
                  <a:pt x="2692053" y="3438925"/>
                  <a:pt x="2689176" y="3433170"/>
                  <a:pt x="2685220" y="3423100"/>
                </a:cubicBezTo>
                <a:cubicBezTo>
                  <a:pt x="2683600" y="3423100"/>
                  <a:pt x="2681801" y="3419503"/>
                  <a:pt x="2679824" y="3412310"/>
                </a:cubicBezTo>
                <a:lnTo>
                  <a:pt x="2679824" y="3396124"/>
                </a:lnTo>
                <a:lnTo>
                  <a:pt x="2677666" y="3396124"/>
                </a:lnTo>
                <a:lnTo>
                  <a:pt x="2683061" y="3385334"/>
                </a:lnTo>
                <a:lnTo>
                  <a:pt x="2683061" y="3383176"/>
                </a:lnTo>
                <a:cubicBezTo>
                  <a:pt x="2684499" y="3383176"/>
                  <a:pt x="2685220" y="3384615"/>
                  <a:pt x="2685220" y="3387492"/>
                </a:cubicBezTo>
                <a:lnTo>
                  <a:pt x="2688457" y="3387492"/>
                </a:lnTo>
                <a:lnTo>
                  <a:pt x="2688457" y="3382097"/>
                </a:lnTo>
                <a:cubicBezTo>
                  <a:pt x="2692952" y="3375623"/>
                  <a:pt x="2701584" y="3369869"/>
                  <a:pt x="2714352" y="3364833"/>
                </a:cubicBezTo>
                <a:close/>
                <a:moveTo>
                  <a:pt x="4261060" y="3363080"/>
                </a:moveTo>
                <a:lnTo>
                  <a:pt x="4261060" y="3364159"/>
                </a:lnTo>
                <a:lnTo>
                  <a:pt x="4263218" y="3364159"/>
                </a:lnTo>
                <a:lnTo>
                  <a:pt x="4263218" y="3363080"/>
                </a:lnTo>
                <a:close/>
                <a:moveTo>
                  <a:pt x="1698311" y="3362810"/>
                </a:moveTo>
                <a:lnTo>
                  <a:pt x="1698311" y="3363889"/>
                </a:lnTo>
                <a:lnTo>
                  <a:pt x="1701414" y="3364833"/>
                </a:lnTo>
                <a:lnTo>
                  <a:pt x="1701414" y="3362810"/>
                </a:lnTo>
                <a:close/>
                <a:moveTo>
                  <a:pt x="6117616" y="3359169"/>
                </a:moveTo>
                <a:lnTo>
                  <a:pt x="6117616" y="3360248"/>
                </a:lnTo>
                <a:lnTo>
                  <a:pt x="6119639" y="3360248"/>
                </a:lnTo>
                <a:lnTo>
                  <a:pt x="6119639" y="3359169"/>
                </a:lnTo>
                <a:close/>
                <a:moveTo>
                  <a:pt x="3753402" y="3358090"/>
                </a:moveTo>
                <a:lnTo>
                  <a:pt x="3755561" y="3366587"/>
                </a:lnTo>
                <a:lnTo>
                  <a:pt x="3756640" y="3366587"/>
                </a:lnTo>
                <a:lnTo>
                  <a:pt x="3756640" y="3363350"/>
                </a:lnTo>
                <a:lnTo>
                  <a:pt x="3755561" y="3359169"/>
                </a:lnTo>
                <a:lnTo>
                  <a:pt x="3756640" y="3358090"/>
                </a:lnTo>
                <a:cubicBezTo>
                  <a:pt x="3762304" y="3358090"/>
                  <a:pt x="3771206" y="3365553"/>
                  <a:pt x="3783345" y="3380479"/>
                </a:cubicBezTo>
                <a:cubicBezTo>
                  <a:pt x="3783345" y="3382547"/>
                  <a:pt x="3784738" y="3383581"/>
                  <a:pt x="3787526" y="3383581"/>
                </a:cubicBezTo>
                <a:lnTo>
                  <a:pt x="3791842" y="3388976"/>
                </a:lnTo>
                <a:lnTo>
                  <a:pt x="3791842" y="3390055"/>
                </a:lnTo>
                <a:lnTo>
                  <a:pt x="3788605" y="3393292"/>
                </a:lnTo>
                <a:lnTo>
                  <a:pt x="3780108" y="3393292"/>
                </a:lnTo>
                <a:lnTo>
                  <a:pt x="3777950" y="3391134"/>
                </a:lnTo>
                <a:lnTo>
                  <a:pt x="3779029" y="3390055"/>
                </a:lnTo>
                <a:lnTo>
                  <a:pt x="3779029" y="3388976"/>
                </a:lnTo>
                <a:lnTo>
                  <a:pt x="3777950" y="3387897"/>
                </a:lnTo>
                <a:lnTo>
                  <a:pt x="3776871" y="3387897"/>
                </a:lnTo>
                <a:cubicBezTo>
                  <a:pt x="3774623" y="3391494"/>
                  <a:pt x="3767879" y="3393292"/>
                  <a:pt x="3756640" y="3393292"/>
                </a:cubicBezTo>
                <a:lnTo>
                  <a:pt x="3755561" y="3392213"/>
                </a:lnTo>
                <a:lnTo>
                  <a:pt x="3754481" y="3393292"/>
                </a:lnTo>
                <a:lnTo>
                  <a:pt x="3718200" y="3393292"/>
                </a:lnTo>
                <a:lnTo>
                  <a:pt x="3715098" y="3390055"/>
                </a:lnTo>
                <a:cubicBezTo>
                  <a:pt x="3715098" y="3387358"/>
                  <a:pt x="3720043" y="3385559"/>
                  <a:pt x="3729934" y="3384660"/>
                </a:cubicBezTo>
                <a:cubicBezTo>
                  <a:pt x="3735149" y="3378995"/>
                  <a:pt x="3739780" y="3376163"/>
                  <a:pt x="3743826" y="3376163"/>
                </a:cubicBezTo>
                <a:lnTo>
                  <a:pt x="3742747" y="3372926"/>
                </a:lnTo>
                <a:cubicBezTo>
                  <a:pt x="3742747" y="3363035"/>
                  <a:pt x="3746299" y="3358090"/>
                  <a:pt x="3753402" y="3358090"/>
                </a:cubicBezTo>
                <a:close/>
                <a:moveTo>
                  <a:pt x="4103525" y="3357550"/>
                </a:moveTo>
                <a:lnTo>
                  <a:pt x="4103525" y="3359708"/>
                </a:lnTo>
                <a:lnTo>
                  <a:pt x="4104604" y="3359708"/>
                </a:lnTo>
                <a:lnTo>
                  <a:pt x="4104604" y="3357550"/>
                </a:lnTo>
                <a:close/>
                <a:moveTo>
                  <a:pt x="5704102" y="3356066"/>
                </a:moveTo>
                <a:lnTo>
                  <a:pt x="5698572" y="3361461"/>
                </a:lnTo>
                <a:lnTo>
                  <a:pt x="5698572" y="3367801"/>
                </a:lnTo>
                <a:lnTo>
                  <a:pt x="5699651" y="3367801"/>
                </a:lnTo>
                <a:lnTo>
                  <a:pt x="5710576" y="3360382"/>
                </a:lnTo>
                <a:lnTo>
                  <a:pt x="5710576" y="3359303"/>
                </a:lnTo>
                <a:lnTo>
                  <a:pt x="5707339" y="3356066"/>
                </a:lnTo>
                <a:close/>
                <a:moveTo>
                  <a:pt x="6124899" y="3354987"/>
                </a:moveTo>
                <a:lnTo>
                  <a:pt x="6124899" y="3357011"/>
                </a:lnTo>
                <a:lnTo>
                  <a:pt x="6125978" y="3357011"/>
                </a:lnTo>
                <a:lnTo>
                  <a:pt x="6125978" y="3354987"/>
                </a:lnTo>
                <a:close/>
                <a:moveTo>
                  <a:pt x="4255665" y="3354313"/>
                </a:moveTo>
                <a:lnTo>
                  <a:pt x="4256744" y="3354313"/>
                </a:lnTo>
                <a:cubicBezTo>
                  <a:pt x="4270411" y="3359169"/>
                  <a:pt x="4278773" y="3366092"/>
                  <a:pt x="4281831" y="3375084"/>
                </a:cubicBezTo>
                <a:lnTo>
                  <a:pt x="4281831" y="3376163"/>
                </a:lnTo>
                <a:lnTo>
                  <a:pt x="4289519" y="3375084"/>
                </a:lnTo>
                <a:lnTo>
                  <a:pt x="4290598" y="3375084"/>
                </a:lnTo>
                <a:cubicBezTo>
                  <a:pt x="4297161" y="3375084"/>
                  <a:pt x="4300444" y="3378006"/>
                  <a:pt x="4300444" y="3383851"/>
                </a:cubicBezTo>
                <a:lnTo>
                  <a:pt x="4300444" y="3387088"/>
                </a:lnTo>
                <a:lnTo>
                  <a:pt x="4295049" y="3392618"/>
                </a:lnTo>
                <a:lnTo>
                  <a:pt x="4291677" y="3392618"/>
                </a:lnTo>
                <a:cubicBezTo>
                  <a:pt x="4288440" y="3389650"/>
                  <a:pt x="4285157" y="3388167"/>
                  <a:pt x="4281831" y="3388167"/>
                </a:cubicBezTo>
                <a:cubicBezTo>
                  <a:pt x="4274188" y="3398238"/>
                  <a:pt x="4270186" y="3405521"/>
                  <a:pt x="4269827" y="3410017"/>
                </a:cubicBezTo>
                <a:lnTo>
                  <a:pt x="4265511" y="3413389"/>
                </a:lnTo>
                <a:lnTo>
                  <a:pt x="4265511" y="3416626"/>
                </a:lnTo>
                <a:cubicBezTo>
                  <a:pt x="4269827" y="3416626"/>
                  <a:pt x="4272704" y="3418109"/>
                  <a:pt x="4274143" y="3421076"/>
                </a:cubicBezTo>
                <a:lnTo>
                  <a:pt x="4282910" y="3419863"/>
                </a:lnTo>
                <a:lnTo>
                  <a:pt x="4285203" y="3423234"/>
                </a:lnTo>
                <a:lnTo>
                  <a:pt x="4279673" y="3428629"/>
                </a:lnTo>
                <a:lnTo>
                  <a:pt x="4281831" y="3430922"/>
                </a:lnTo>
                <a:lnTo>
                  <a:pt x="4287361" y="3427550"/>
                </a:lnTo>
                <a:cubicBezTo>
                  <a:pt x="4290957" y="3431057"/>
                  <a:pt x="4292756" y="3437621"/>
                  <a:pt x="4292756" y="3447242"/>
                </a:cubicBezTo>
                <a:lnTo>
                  <a:pt x="4292756" y="3450614"/>
                </a:lnTo>
                <a:cubicBezTo>
                  <a:pt x="4292756" y="3455650"/>
                  <a:pt x="4290957" y="3458167"/>
                  <a:pt x="4287361" y="3458167"/>
                </a:cubicBezTo>
                <a:lnTo>
                  <a:pt x="4279673" y="3457088"/>
                </a:lnTo>
                <a:lnTo>
                  <a:pt x="4279673" y="3458167"/>
                </a:lnTo>
                <a:lnTo>
                  <a:pt x="4280752" y="3462618"/>
                </a:lnTo>
                <a:cubicBezTo>
                  <a:pt x="4280212" y="3465136"/>
                  <a:pt x="4278009" y="3467339"/>
                  <a:pt x="4274143" y="3469227"/>
                </a:cubicBezTo>
                <a:lnTo>
                  <a:pt x="4266590" y="3469227"/>
                </a:lnTo>
                <a:cubicBezTo>
                  <a:pt x="4265061" y="3469227"/>
                  <a:pt x="4264297" y="3468103"/>
                  <a:pt x="4264297" y="3465855"/>
                </a:cubicBezTo>
                <a:cubicBezTo>
                  <a:pt x="4254136" y="3462618"/>
                  <a:pt x="4244290" y="3454256"/>
                  <a:pt x="4234759" y="3440768"/>
                </a:cubicBezTo>
                <a:lnTo>
                  <a:pt x="4233680" y="3440768"/>
                </a:lnTo>
                <a:cubicBezTo>
                  <a:pt x="4226397" y="3442027"/>
                  <a:pt x="4218394" y="3447467"/>
                  <a:pt x="4209672" y="3457088"/>
                </a:cubicBezTo>
                <a:cubicBezTo>
                  <a:pt x="4215696" y="3459876"/>
                  <a:pt x="4221137" y="3465001"/>
                  <a:pt x="4225992" y="3472464"/>
                </a:cubicBezTo>
                <a:cubicBezTo>
                  <a:pt x="4225093" y="3476061"/>
                  <a:pt x="4216011" y="3480422"/>
                  <a:pt x="4198747" y="3485547"/>
                </a:cubicBezTo>
                <a:lnTo>
                  <a:pt x="4198747" y="3489998"/>
                </a:lnTo>
                <a:cubicBezTo>
                  <a:pt x="4205850" y="3498900"/>
                  <a:pt x="4212055" y="3505464"/>
                  <a:pt x="4217360" y="3509690"/>
                </a:cubicBezTo>
                <a:cubicBezTo>
                  <a:pt x="4221496" y="3509690"/>
                  <a:pt x="4225857" y="3505284"/>
                  <a:pt x="4230443" y="3496472"/>
                </a:cubicBezTo>
                <a:lnTo>
                  <a:pt x="4232601" y="3496472"/>
                </a:lnTo>
                <a:lnTo>
                  <a:pt x="4232601" y="3493235"/>
                </a:lnTo>
                <a:cubicBezTo>
                  <a:pt x="4232601" y="3489189"/>
                  <a:pt x="4234085" y="3486626"/>
                  <a:pt x="4237052" y="3485547"/>
                </a:cubicBezTo>
                <a:lnTo>
                  <a:pt x="4238131" y="3485547"/>
                </a:lnTo>
                <a:cubicBezTo>
                  <a:pt x="4239569" y="3485547"/>
                  <a:pt x="4240289" y="3487390"/>
                  <a:pt x="4240289" y="3491077"/>
                </a:cubicBezTo>
                <a:lnTo>
                  <a:pt x="4241368" y="3491077"/>
                </a:lnTo>
                <a:lnTo>
                  <a:pt x="4243526" y="3481231"/>
                </a:lnTo>
                <a:lnTo>
                  <a:pt x="4242447" y="3477859"/>
                </a:lnTo>
                <a:lnTo>
                  <a:pt x="4243526" y="3476780"/>
                </a:lnTo>
                <a:lnTo>
                  <a:pt x="4243526" y="3475701"/>
                </a:lnTo>
                <a:lnTo>
                  <a:pt x="4242447" y="3471385"/>
                </a:lnTo>
                <a:cubicBezTo>
                  <a:pt x="4242447" y="3469137"/>
                  <a:pt x="4245729" y="3467294"/>
                  <a:pt x="4252293" y="3465855"/>
                </a:cubicBezTo>
                <a:cubicBezTo>
                  <a:pt x="4253372" y="3465855"/>
                  <a:pt x="4255575" y="3468778"/>
                  <a:pt x="4258902" y="3474622"/>
                </a:cubicBezTo>
                <a:cubicBezTo>
                  <a:pt x="4267084" y="3478309"/>
                  <a:pt x="4276571" y="3481231"/>
                  <a:pt x="4287361" y="3483389"/>
                </a:cubicBezTo>
                <a:lnTo>
                  <a:pt x="4293969" y="3497686"/>
                </a:lnTo>
                <a:lnTo>
                  <a:pt x="4293969" y="3499844"/>
                </a:lnTo>
                <a:cubicBezTo>
                  <a:pt x="4293340" y="3501103"/>
                  <a:pt x="4288574" y="3503261"/>
                  <a:pt x="4279673" y="3506318"/>
                </a:cubicBezTo>
                <a:lnTo>
                  <a:pt x="4274143" y="3510769"/>
                </a:lnTo>
                <a:lnTo>
                  <a:pt x="4263218" y="3508611"/>
                </a:lnTo>
                <a:lnTo>
                  <a:pt x="4246898" y="3519536"/>
                </a:lnTo>
                <a:cubicBezTo>
                  <a:pt x="4244470" y="3519536"/>
                  <a:pt x="4241188" y="3520974"/>
                  <a:pt x="4237052" y="3523852"/>
                </a:cubicBezTo>
                <a:cubicBezTo>
                  <a:pt x="4237052" y="3529696"/>
                  <a:pt x="4241053" y="3532618"/>
                  <a:pt x="4249056" y="3532618"/>
                </a:cubicBezTo>
                <a:cubicBezTo>
                  <a:pt x="4261644" y="3537025"/>
                  <a:pt x="4270006" y="3539227"/>
                  <a:pt x="4274143" y="3539227"/>
                </a:cubicBezTo>
                <a:cubicBezTo>
                  <a:pt x="4274143" y="3540666"/>
                  <a:pt x="4275986" y="3541385"/>
                  <a:pt x="4279673" y="3541385"/>
                </a:cubicBezTo>
                <a:lnTo>
                  <a:pt x="4296128" y="3540306"/>
                </a:lnTo>
                <a:lnTo>
                  <a:pt x="4299365" y="3544622"/>
                </a:lnTo>
                <a:cubicBezTo>
                  <a:pt x="4299365" y="3548309"/>
                  <a:pt x="4295723" y="3555997"/>
                  <a:pt x="4288440" y="3567686"/>
                </a:cubicBezTo>
                <a:cubicBezTo>
                  <a:pt x="4288440" y="3575329"/>
                  <a:pt x="4284438" y="3582613"/>
                  <a:pt x="4276436" y="3589536"/>
                </a:cubicBezTo>
                <a:lnTo>
                  <a:pt x="4265511" y="3590615"/>
                </a:lnTo>
                <a:cubicBezTo>
                  <a:pt x="4265511" y="3588457"/>
                  <a:pt x="4260745" y="3586254"/>
                  <a:pt x="4251214" y="3584006"/>
                </a:cubicBezTo>
                <a:cubicBezTo>
                  <a:pt x="4247617" y="3581488"/>
                  <a:pt x="4245819" y="3578206"/>
                  <a:pt x="4245819" y="3574160"/>
                </a:cubicBezTo>
                <a:lnTo>
                  <a:pt x="4244605" y="3574160"/>
                </a:lnTo>
                <a:lnTo>
                  <a:pt x="4244605" y="3576453"/>
                </a:lnTo>
                <a:lnTo>
                  <a:pt x="4242447" y="3576453"/>
                </a:lnTo>
                <a:cubicBezTo>
                  <a:pt x="4233006" y="3570429"/>
                  <a:pt x="4228285" y="3565303"/>
                  <a:pt x="4228285" y="3561077"/>
                </a:cubicBezTo>
                <a:lnTo>
                  <a:pt x="4233680" y="3557840"/>
                </a:lnTo>
                <a:lnTo>
                  <a:pt x="4231522" y="3555682"/>
                </a:lnTo>
                <a:lnTo>
                  <a:pt x="4231522" y="3557840"/>
                </a:lnTo>
                <a:cubicBezTo>
                  <a:pt x="4226397" y="3557301"/>
                  <a:pt x="4223834" y="3556582"/>
                  <a:pt x="4223834" y="3555682"/>
                </a:cubicBezTo>
                <a:lnTo>
                  <a:pt x="4222755" y="3556761"/>
                </a:lnTo>
                <a:lnTo>
                  <a:pt x="4218439" y="3556761"/>
                </a:lnTo>
                <a:cubicBezTo>
                  <a:pt x="4215472" y="3555233"/>
                  <a:pt x="4213988" y="3553389"/>
                  <a:pt x="4213988" y="3551231"/>
                </a:cubicBezTo>
                <a:lnTo>
                  <a:pt x="4215067" y="3543543"/>
                </a:lnTo>
                <a:cubicBezTo>
                  <a:pt x="4207784" y="3539227"/>
                  <a:pt x="4204142" y="3533383"/>
                  <a:pt x="4204142" y="3526010"/>
                </a:cubicBezTo>
                <a:cubicBezTo>
                  <a:pt x="4202704" y="3518726"/>
                  <a:pt x="4200546" y="3513287"/>
                  <a:pt x="4197668" y="3509690"/>
                </a:cubicBezTo>
                <a:cubicBezTo>
                  <a:pt x="4196139" y="3509690"/>
                  <a:pt x="4195376" y="3507487"/>
                  <a:pt x="4195376" y="3503081"/>
                </a:cubicBezTo>
                <a:lnTo>
                  <a:pt x="4196455" y="3494314"/>
                </a:lnTo>
                <a:lnTo>
                  <a:pt x="4193218" y="3494314"/>
                </a:lnTo>
                <a:lnTo>
                  <a:pt x="4193218" y="3495393"/>
                </a:lnTo>
                <a:cubicBezTo>
                  <a:pt x="4193218" y="3502676"/>
                  <a:pt x="4192498" y="3506318"/>
                  <a:pt x="4191059" y="3506318"/>
                </a:cubicBezTo>
                <a:lnTo>
                  <a:pt x="4195376" y="3514006"/>
                </a:lnTo>
                <a:lnTo>
                  <a:pt x="4194297" y="3526010"/>
                </a:lnTo>
                <a:lnTo>
                  <a:pt x="4197668" y="3537069"/>
                </a:lnTo>
                <a:lnTo>
                  <a:pt x="4195376" y="3544622"/>
                </a:lnTo>
                <a:lnTo>
                  <a:pt x="4195376" y="3545836"/>
                </a:lnTo>
                <a:lnTo>
                  <a:pt x="4197668" y="3554468"/>
                </a:lnTo>
                <a:lnTo>
                  <a:pt x="4195376" y="3557840"/>
                </a:lnTo>
                <a:lnTo>
                  <a:pt x="4195376" y="3558919"/>
                </a:lnTo>
                <a:lnTo>
                  <a:pt x="4197668" y="3567686"/>
                </a:lnTo>
                <a:lnTo>
                  <a:pt x="4195376" y="3575374"/>
                </a:lnTo>
                <a:lnTo>
                  <a:pt x="4197668" y="3581848"/>
                </a:lnTo>
                <a:cubicBezTo>
                  <a:pt x="4192004" y="3598663"/>
                  <a:pt x="4187957" y="3607070"/>
                  <a:pt x="4185530" y="3607070"/>
                </a:cubicBezTo>
                <a:lnTo>
                  <a:pt x="4182293" y="3608149"/>
                </a:lnTo>
                <a:cubicBezTo>
                  <a:pt x="4162601" y="3608149"/>
                  <a:pt x="4152755" y="3605946"/>
                  <a:pt x="4152755" y="3601540"/>
                </a:cubicBezTo>
                <a:cubicBezTo>
                  <a:pt x="4149788" y="3598483"/>
                  <a:pt x="4148304" y="3595561"/>
                  <a:pt x="4148304" y="3592773"/>
                </a:cubicBezTo>
                <a:lnTo>
                  <a:pt x="4148304" y="3589536"/>
                </a:lnTo>
                <a:lnTo>
                  <a:pt x="4154913" y="3582927"/>
                </a:lnTo>
                <a:lnTo>
                  <a:pt x="4152755" y="3580769"/>
                </a:lnTo>
                <a:lnTo>
                  <a:pt x="4148304" y="3582927"/>
                </a:lnTo>
                <a:lnTo>
                  <a:pt x="4146146" y="3579690"/>
                </a:lnTo>
                <a:lnTo>
                  <a:pt x="4149383" y="3557840"/>
                </a:lnTo>
                <a:lnTo>
                  <a:pt x="4148304" y="3554468"/>
                </a:lnTo>
                <a:lnTo>
                  <a:pt x="4149383" y="3546915"/>
                </a:lnTo>
                <a:lnTo>
                  <a:pt x="4146146" y="3541385"/>
                </a:lnTo>
                <a:lnTo>
                  <a:pt x="4146146" y="3531539"/>
                </a:lnTo>
                <a:lnTo>
                  <a:pt x="4148304" y="3522773"/>
                </a:lnTo>
                <a:lnTo>
                  <a:pt x="4146146" y="3516164"/>
                </a:lnTo>
                <a:lnTo>
                  <a:pt x="4146146" y="3510769"/>
                </a:lnTo>
                <a:lnTo>
                  <a:pt x="4145067" y="3510769"/>
                </a:lnTo>
                <a:lnTo>
                  <a:pt x="4126454" y="3516164"/>
                </a:lnTo>
                <a:lnTo>
                  <a:pt x="4123217" y="3516164"/>
                </a:lnTo>
                <a:lnTo>
                  <a:pt x="4121059" y="3514006"/>
                </a:lnTo>
                <a:cubicBezTo>
                  <a:pt x="4131220" y="3506543"/>
                  <a:pt x="4136300" y="3501462"/>
                  <a:pt x="4136300" y="3498765"/>
                </a:cubicBezTo>
                <a:lnTo>
                  <a:pt x="4135221" y="3497686"/>
                </a:lnTo>
                <a:lnTo>
                  <a:pt x="4134142" y="3497686"/>
                </a:lnTo>
                <a:lnTo>
                  <a:pt x="4129691" y="3498765"/>
                </a:lnTo>
                <a:lnTo>
                  <a:pt x="4125375" y="3496472"/>
                </a:lnTo>
                <a:cubicBezTo>
                  <a:pt x="4122678" y="3501957"/>
                  <a:pt x="4115754" y="3508161"/>
                  <a:pt x="4104604" y="3515085"/>
                </a:cubicBezTo>
                <a:lnTo>
                  <a:pt x="4109999" y="3526010"/>
                </a:lnTo>
                <a:lnTo>
                  <a:pt x="4115529" y="3524931"/>
                </a:lnTo>
                <a:cubicBezTo>
                  <a:pt x="4124431" y="3527358"/>
                  <a:pt x="4132838" y="3532843"/>
                  <a:pt x="4140751" y="3541385"/>
                </a:cubicBezTo>
                <a:lnTo>
                  <a:pt x="4141830" y="3542464"/>
                </a:lnTo>
                <a:lnTo>
                  <a:pt x="4141830" y="3543543"/>
                </a:lnTo>
                <a:cubicBezTo>
                  <a:pt x="4141830" y="3548849"/>
                  <a:pt x="4133063" y="3555412"/>
                  <a:pt x="4115529" y="3563235"/>
                </a:cubicBezTo>
                <a:cubicBezTo>
                  <a:pt x="4091431" y="3578611"/>
                  <a:pt x="4073178" y="3586299"/>
                  <a:pt x="4060770" y="3586299"/>
                </a:cubicBezTo>
                <a:lnTo>
                  <a:pt x="4055375" y="3587378"/>
                </a:lnTo>
                <a:lnTo>
                  <a:pt x="4047687" y="3596145"/>
                </a:lnTo>
                <a:lnTo>
                  <a:pt x="4042157" y="3596145"/>
                </a:lnTo>
                <a:lnTo>
                  <a:pt x="4038920" y="3592773"/>
                </a:lnTo>
                <a:lnTo>
                  <a:pt x="4038920" y="3589536"/>
                </a:lnTo>
                <a:lnTo>
                  <a:pt x="4049845" y="3580769"/>
                </a:lnTo>
                <a:cubicBezTo>
                  <a:pt x="4075741" y="3557481"/>
                  <a:pt x="4092150" y="3536710"/>
                  <a:pt x="4099074" y="3518457"/>
                </a:cubicBezTo>
                <a:lnTo>
                  <a:pt x="4100153" y="3517378"/>
                </a:lnTo>
                <a:lnTo>
                  <a:pt x="4100153" y="3516164"/>
                </a:lnTo>
                <a:lnTo>
                  <a:pt x="4097995" y="3516164"/>
                </a:lnTo>
                <a:cubicBezTo>
                  <a:pt x="4088015" y="3522008"/>
                  <a:pt x="4081810" y="3526414"/>
                  <a:pt x="4079383" y="3529381"/>
                </a:cubicBezTo>
                <a:lnTo>
                  <a:pt x="4078304" y="3529381"/>
                </a:lnTo>
                <a:lnTo>
                  <a:pt x="4069537" y="3527223"/>
                </a:lnTo>
                <a:cubicBezTo>
                  <a:pt x="4067738" y="3528662"/>
                  <a:pt x="4060815" y="3530101"/>
                  <a:pt x="4048766" y="3531539"/>
                </a:cubicBezTo>
                <a:lnTo>
                  <a:pt x="4045529" y="3534776"/>
                </a:lnTo>
                <a:lnTo>
                  <a:pt x="4044450" y="3534776"/>
                </a:lnTo>
                <a:lnTo>
                  <a:pt x="4042157" y="3532618"/>
                </a:lnTo>
                <a:lnTo>
                  <a:pt x="4042157" y="3531539"/>
                </a:lnTo>
                <a:cubicBezTo>
                  <a:pt x="4046743" y="3528662"/>
                  <a:pt x="4054071" y="3522098"/>
                  <a:pt x="4064142" y="3511848"/>
                </a:cubicBezTo>
                <a:cubicBezTo>
                  <a:pt x="4066839" y="3511848"/>
                  <a:pt x="4073403" y="3506003"/>
                  <a:pt x="4083833" y="3494314"/>
                </a:cubicBezTo>
                <a:cubicBezTo>
                  <a:pt x="4083833" y="3489189"/>
                  <a:pt x="4086351" y="3485547"/>
                  <a:pt x="4091387" y="3483389"/>
                </a:cubicBezTo>
                <a:cubicBezTo>
                  <a:pt x="4091387" y="3470980"/>
                  <a:pt x="4095073" y="3464776"/>
                  <a:pt x="4102446" y="3464776"/>
                </a:cubicBezTo>
                <a:cubicBezTo>
                  <a:pt x="4104964" y="3466934"/>
                  <a:pt x="4108965" y="3468418"/>
                  <a:pt x="4114450" y="3469227"/>
                </a:cubicBezTo>
                <a:cubicBezTo>
                  <a:pt x="4117687" y="3471565"/>
                  <a:pt x="4120250" y="3474847"/>
                  <a:pt x="4122138" y="3479073"/>
                </a:cubicBezTo>
                <a:lnTo>
                  <a:pt x="4140751" y="3489998"/>
                </a:lnTo>
                <a:lnTo>
                  <a:pt x="4145067" y="3492156"/>
                </a:lnTo>
                <a:cubicBezTo>
                  <a:pt x="4149293" y="3490537"/>
                  <a:pt x="4156576" y="3484333"/>
                  <a:pt x="4166917" y="3473543"/>
                </a:cubicBezTo>
                <a:lnTo>
                  <a:pt x="4174605" y="3474622"/>
                </a:lnTo>
                <a:lnTo>
                  <a:pt x="4174605" y="3469227"/>
                </a:lnTo>
                <a:cubicBezTo>
                  <a:pt x="4174605" y="3463203"/>
                  <a:pt x="4178246" y="3458437"/>
                  <a:pt x="4185530" y="3454930"/>
                </a:cubicBezTo>
                <a:cubicBezTo>
                  <a:pt x="4185530" y="3451064"/>
                  <a:pt x="4190295" y="3445939"/>
                  <a:pt x="4199826" y="3439554"/>
                </a:cubicBezTo>
                <a:lnTo>
                  <a:pt x="4217360" y="3423234"/>
                </a:lnTo>
                <a:lnTo>
                  <a:pt x="4219518" y="3423234"/>
                </a:lnTo>
                <a:cubicBezTo>
                  <a:pt x="4219518" y="3417570"/>
                  <a:pt x="4215517" y="3412804"/>
                  <a:pt x="4207514" y="3408938"/>
                </a:cubicBezTo>
                <a:lnTo>
                  <a:pt x="4206300" y="3407859"/>
                </a:lnTo>
                <a:lnTo>
                  <a:pt x="4205221" y="3407859"/>
                </a:lnTo>
                <a:lnTo>
                  <a:pt x="4197668" y="3408938"/>
                </a:lnTo>
                <a:cubicBezTo>
                  <a:pt x="4195420" y="3408938"/>
                  <a:pt x="4191374" y="3404936"/>
                  <a:pt x="4185530" y="3396934"/>
                </a:cubicBezTo>
                <a:lnTo>
                  <a:pt x="4185530" y="3394776"/>
                </a:lnTo>
                <a:cubicBezTo>
                  <a:pt x="4185530" y="3392528"/>
                  <a:pt x="4189576" y="3391044"/>
                  <a:pt x="4197668" y="3390325"/>
                </a:cubicBezTo>
                <a:lnTo>
                  <a:pt x="4227206" y="3395855"/>
                </a:lnTo>
                <a:lnTo>
                  <a:pt x="4227206" y="3394776"/>
                </a:lnTo>
                <a:cubicBezTo>
                  <a:pt x="4232241" y="3388931"/>
                  <a:pt x="4234759" y="3383087"/>
                  <a:pt x="4234759" y="3377242"/>
                </a:cubicBezTo>
                <a:lnTo>
                  <a:pt x="4233680" y="3376163"/>
                </a:lnTo>
                <a:lnTo>
                  <a:pt x="4227206" y="3376163"/>
                </a:lnTo>
                <a:lnTo>
                  <a:pt x="4211830" y="3380479"/>
                </a:lnTo>
                <a:lnTo>
                  <a:pt x="4205221" y="3378321"/>
                </a:lnTo>
                <a:lnTo>
                  <a:pt x="4191059" y="3378321"/>
                </a:lnTo>
                <a:cubicBezTo>
                  <a:pt x="4187013" y="3378321"/>
                  <a:pt x="4183731" y="3376118"/>
                  <a:pt x="4181214" y="3371712"/>
                </a:cubicBezTo>
                <a:lnTo>
                  <a:pt x="4181214" y="3369554"/>
                </a:lnTo>
                <a:lnTo>
                  <a:pt x="4182293" y="3368475"/>
                </a:lnTo>
                <a:lnTo>
                  <a:pt x="4182293" y="3367396"/>
                </a:lnTo>
                <a:lnTo>
                  <a:pt x="4193218" y="3368475"/>
                </a:lnTo>
                <a:lnTo>
                  <a:pt x="4206300" y="3365238"/>
                </a:lnTo>
                <a:lnTo>
                  <a:pt x="4208593" y="3365238"/>
                </a:lnTo>
                <a:cubicBezTo>
                  <a:pt x="4215337" y="3365238"/>
                  <a:pt x="4220058" y="3366677"/>
                  <a:pt x="4222755" y="3369554"/>
                </a:cubicBezTo>
                <a:cubicBezTo>
                  <a:pt x="4232646" y="3369554"/>
                  <a:pt x="4240694" y="3366632"/>
                  <a:pt x="4246898" y="3360787"/>
                </a:cubicBezTo>
                <a:close/>
                <a:moveTo>
                  <a:pt x="5189296" y="3351750"/>
                </a:moveTo>
                <a:lnTo>
                  <a:pt x="5191454" y="3354043"/>
                </a:lnTo>
                <a:lnTo>
                  <a:pt x="5191454" y="3351750"/>
                </a:lnTo>
                <a:close/>
                <a:moveTo>
                  <a:pt x="3548662" y="3351616"/>
                </a:moveTo>
                <a:lnTo>
                  <a:pt x="3548662" y="3353774"/>
                </a:lnTo>
                <a:lnTo>
                  <a:pt x="3549741" y="3353774"/>
                </a:lnTo>
                <a:lnTo>
                  <a:pt x="3549741" y="3351616"/>
                </a:lnTo>
                <a:close/>
                <a:moveTo>
                  <a:pt x="3550820" y="3348379"/>
                </a:moveTo>
                <a:lnTo>
                  <a:pt x="3551899" y="3348379"/>
                </a:lnTo>
                <a:lnTo>
                  <a:pt x="3555136" y="3351616"/>
                </a:lnTo>
                <a:lnTo>
                  <a:pt x="3573209" y="3350537"/>
                </a:lnTo>
                <a:lnTo>
                  <a:pt x="3574288" y="3350537"/>
                </a:lnTo>
                <a:lnTo>
                  <a:pt x="3587101" y="3353774"/>
                </a:lnTo>
                <a:lnTo>
                  <a:pt x="3588180" y="3352695"/>
                </a:lnTo>
                <a:lnTo>
                  <a:pt x="3589259" y="3352695"/>
                </a:lnTo>
                <a:cubicBezTo>
                  <a:pt x="3592226" y="3352695"/>
                  <a:pt x="3598250" y="3360517"/>
                  <a:pt x="3607332" y="3376163"/>
                </a:cubicBezTo>
                <a:lnTo>
                  <a:pt x="3607332" y="3378321"/>
                </a:lnTo>
                <a:cubicBezTo>
                  <a:pt x="3604095" y="3389650"/>
                  <a:pt x="3598431" y="3398552"/>
                  <a:pt x="3590338" y="3405026"/>
                </a:cubicBezTo>
                <a:lnTo>
                  <a:pt x="3581706" y="3408128"/>
                </a:lnTo>
                <a:cubicBezTo>
                  <a:pt x="3575142" y="3408128"/>
                  <a:pt x="3569477" y="3404577"/>
                  <a:pt x="3564712" y="3397473"/>
                </a:cubicBezTo>
                <a:lnTo>
                  <a:pt x="3565791" y="3393292"/>
                </a:lnTo>
                <a:cubicBezTo>
                  <a:pt x="3562913" y="3392753"/>
                  <a:pt x="3558282" y="3384930"/>
                  <a:pt x="3551899" y="3369824"/>
                </a:cubicBezTo>
                <a:lnTo>
                  <a:pt x="3541243" y="3359169"/>
                </a:lnTo>
                <a:lnTo>
                  <a:pt x="3541243" y="3357011"/>
                </a:lnTo>
                <a:cubicBezTo>
                  <a:pt x="3541243" y="3351256"/>
                  <a:pt x="3544435" y="3348379"/>
                  <a:pt x="3550820" y="3348379"/>
                </a:cubicBezTo>
                <a:close/>
                <a:moveTo>
                  <a:pt x="6593173" y="3345276"/>
                </a:moveTo>
                <a:lnTo>
                  <a:pt x="6615697" y="3352695"/>
                </a:lnTo>
                <a:lnTo>
                  <a:pt x="6622036" y="3350537"/>
                </a:lnTo>
                <a:lnTo>
                  <a:pt x="6623115" y="3350537"/>
                </a:lnTo>
                <a:cubicBezTo>
                  <a:pt x="6636693" y="3361686"/>
                  <a:pt x="6643481" y="3368475"/>
                  <a:pt x="6643481" y="3370903"/>
                </a:cubicBezTo>
                <a:lnTo>
                  <a:pt x="6642402" y="3386009"/>
                </a:lnTo>
                <a:lnTo>
                  <a:pt x="6642402" y="3387088"/>
                </a:lnTo>
                <a:cubicBezTo>
                  <a:pt x="6638896" y="3390055"/>
                  <a:pt x="6637142" y="3393607"/>
                  <a:pt x="6637142" y="3397743"/>
                </a:cubicBezTo>
                <a:cubicBezTo>
                  <a:pt x="6634085" y="3400620"/>
                  <a:pt x="6630489" y="3402059"/>
                  <a:pt x="6626352" y="3402059"/>
                </a:cubicBezTo>
                <a:lnTo>
                  <a:pt x="6625273" y="3402059"/>
                </a:lnTo>
                <a:lnTo>
                  <a:pt x="6624194" y="3400980"/>
                </a:lnTo>
                <a:lnTo>
                  <a:pt x="6616776" y="3403138"/>
                </a:lnTo>
                <a:cubicBezTo>
                  <a:pt x="6615338" y="3401519"/>
                  <a:pt x="6614618" y="3399002"/>
                  <a:pt x="6614618" y="3395585"/>
                </a:cubicBezTo>
                <a:lnTo>
                  <a:pt x="6604907" y="3395585"/>
                </a:lnTo>
                <a:cubicBezTo>
                  <a:pt x="6603469" y="3395585"/>
                  <a:pt x="6602030" y="3392033"/>
                  <a:pt x="6600591" y="3384930"/>
                </a:cubicBezTo>
                <a:lnTo>
                  <a:pt x="6601670" y="3380614"/>
                </a:lnTo>
                <a:lnTo>
                  <a:pt x="6601670" y="3377377"/>
                </a:lnTo>
                <a:cubicBezTo>
                  <a:pt x="6597444" y="3366497"/>
                  <a:pt x="6594252" y="3360068"/>
                  <a:pt x="6592094" y="3358090"/>
                </a:cubicBezTo>
                <a:cubicBezTo>
                  <a:pt x="6588497" y="3358090"/>
                  <a:pt x="6586699" y="3356651"/>
                  <a:pt x="6586699" y="3353774"/>
                </a:cubicBezTo>
                <a:cubicBezTo>
                  <a:pt x="6588497" y="3348109"/>
                  <a:pt x="6590655" y="3345276"/>
                  <a:pt x="6593173" y="3345276"/>
                </a:cubicBezTo>
                <a:close/>
                <a:moveTo>
                  <a:pt x="1717868" y="3344332"/>
                </a:moveTo>
                <a:cubicBezTo>
                  <a:pt x="1726770" y="3352245"/>
                  <a:pt x="1734277" y="3357056"/>
                  <a:pt x="1740392" y="3358764"/>
                </a:cubicBezTo>
                <a:cubicBezTo>
                  <a:pt x="1751273" y="3365868"/>
                  <a:pt x="1757072" y="3370273"/>
                  <a:pt x="1757791" y="3371982"/>
                </a:cubicBezTo>
                <a:lnTo>
                  <a:pt x="1757791" y="3376163"/>
                </a:lnTo>
                <a:cubicBezTo>
                  <a:pt x="1751677" y="3382637"/>
                  <a:pt x="1748620" y="3388077"/>
                  <a:pt x="1748620" y="3392483"/>
                </a:cubicBezTo>
                <a:lnTo>
                  <a:pt x="1749565" y="3398687"/>
                </a:lnTo>
                <a:lnTo>
                  <a:pt x="1744439" y="3412040"/>
                </a:lnTo>
                <a:cubicBezTo>
                  <a:pt x="1741743" y="3412040"/>
                  <a:pt x="1740392" y="3412714"/>
                  <a:pt x="1740392" y="3414063"/>
                </a:cubicBezTo>
                <a:cubicBezTo>
                  <a:pt x="1740392" y="3417480"/>
                  <a:pt x="1742415" y="3421931"/>
                  <a:pt x="1746462" y="3427416"/>
                </a:cubicBezTo>
                <a:lnTo>
                  <a:pt x="1747541" y="3432541"/>
                </a:lnTo>
                <a:lnTo>
                  <a:pt x="1747541" y="3433485"/>
                </a:lnTo>
                <a:lnTo>
                  <a:pt x="1744439" y="3436587"/>
                </a:lnTo>
                <a:cubicBezTo>
                  <a:pt x="1746506" y="3436587"/>
                  <a:pt x="1747901" y="3447152"/>
                  <a:pt x="1748620" y="3468283"/>
                </a:cubicBezTo>
                <a:lnTo>
                  <a:pt x="1745518" y="3499034"/>
                </a:lnTo>
                <a:lnTo>
                  <a:pt x="1747541" y="3505239"/>
                </a:lnTo>
                <a:lnTo>
                  <a:pt x="1747541" y="3511308"/>
                </a:lnTo>
                <a:lnTo>
                  <a:pt x="1746462" y="3541116"/>
                </a:lnTo>
                <a:lnTo>
                  <a:pt x="1748620" y="3546241"/>
                </a:lnTo>
                <a:lnTo>
                  <a:pt x="1747541" y="3557436"/>
                </a:lnTo>
                <a:lnTo>
                  <a:pt x="1748620" y="3563640"/>
                </a:lnTo>
                <a:cubicBezTo>
                  <a:pt x="1746192" y="3578656"/>
                  <a:pt x="1744124" y="3586164"/>
                  <a:pt x="1742415" y="3586164"/>
                </a:cubicBezTo>
                <a:lnTo>
                  <a:pt x="1720972" y="3593313"/>
                </a:lnTo>
                <a:lnTo>
                  <a:pt x="1715845" y="3587108"/>
                </a:lnTo>
                <a:lnTo>
                  <a:pt x="1708562" y="3588187"/>
                </a:lnTo>
                <a:lnTo>
                  <a:pt x="1707619" y="3588187"/>
                </a:lnTo>
                <a:cubicBezTo>
                  <a:pt x="1696648" y="3586119"/>
                  <a:pt x="1691163" y="3583062"/>
                  <a:pt x="1691163" y="3579016"/>
                </a:cubicBezTo>
                <a:lnTo>
                  <a:pt x="1693321" y="3574834"/>
                </a:lnTo>
                <a:lnTo>
                  <a:pt x="1692242" y="3567686"/>
                </a:lnTo>
                <a:lnTo>
                  <a:pt x="1687118" y="3567686"/>
                </a:lnTo>
                <a:cubicBezTo>
                  <a:pt x="1682171" y="3567686"/>
                  <a:pt x="1676372" y="3568720"/>
                  <a:pt x="1669718" y="3570788"/>
                </a:cubicBezTo>
                <a:lnTo>
                  <a:pt x="1666616" y="3570788"/>
                </a:lnTo>
                <a:cubicBezTo>
                  <a:pt x="1663019" y="3566652"/>
                  <a:pt x="1658567" y="3564584"/>
                  <a:pt x="1653263" y="3564584"/>
                </a:cubicBezTo>
                <a:lnTo>
                  <a:pt x="1649218" y="3564584"/>
                </a:lnTo>
                <a:lnTo>
                  <a:pt x="1640989" y="3566742"/>
                </a:lnTo>
                <a:lnTo>
                  <a:pt x="1628716" y="3566742"/>
                </a:lnTo>
                <a:lnTo>
                  <a:pt x="1617386" y="3568765"/>
                </a:lnTo>
                <a:lnTo>
                  <a:pt x="1614420" y="3568765"/>
                </a:lnTo>
                <a:cubicBezTo>
                  <a:pt x="1614420" y="3579465"/>
                  <a:pt x="1611317" y="3586299"/>
                  <a:pt x="1605112" y="3589266"/>
                </a:cubicBezTo>
                <a:cubicBezTo>
                  <a:pt x="1605112" y="3590076"/>
                  <a:pt x="1598639" y="3590750"/>
                  <a:pt x="1585690" y="3591290"/>
                </a:cubicBezTo>
                <a:lnTo>
                  <a:pt x="1585690" y="3587108"/>
                </a:lnTo>
                <a:lnTo>
                  <a:pt x="1584611" y="3587108"/>
                </a:lnTo>
                <a:cubicBezTo>
                  <a:pt x="1584611" y="3589176"/>
                  <a:pt x="1583937" y="3590211"/>
                  <a:pt x="1582588" y="3590211"/>
                </a:cubicBezTo>
                <a:lnTo>
                  <a:pt x="1575440" y="3590211"/>
                </a:lnTo>
                <a:cubicBezTo>
                  <a:pt x="1565909" y="3588053"/>
                  <a:pt x="1561144" y="3585670"/>
                  <a:pt x="1561144" y="3583062"/>
                </a:cubicBezTo>
                <a:lnTo>
                  <a:pt x="1561144" y="3581983"/>
                </a:lnTo>
                <a:cubicBezTo>
                  <a:pt x="1561144" y="3578566"/>
                  <a:pt x="1561818" y="3576858"/>
                  <a:pt x="1563166" y="3576858"/>
                </a:cubicBezTo>
                <a:lnTo>
                  <a:pt x="1559120" y="3567686"/>
                </a:lnTo>
                <a:lnTo>
                  <a:pt x="1559120" y="3563640"/>
                </a:lnTo>
                <a:lnTo>
                  <a:pt x="1563166" y="3549208"/>
                </a:lnTo>
                <a:lnTo>
                  <a:pt x="1561144" y="3547185"/>
                </a:lnTo>
                <a:lnTo>
                  <a:pt x="1563166" y="3538958"/>
                </a:lnTo>
                <a:lnTo>
                  <a:pt x="1561144" y="3536934"/>
                </a:lnTo>
                <a:lnTo>
                  <a:pt x="1563166" y="3533832"/>
                </a:lnTo>
                <a:lnTo>
                  <a:pt x="1560064" y="3529786"/>
                </a:lnTo>
                <a:lnTo>
                  <a:pt x="1564245" y="3522638"/>
                </a:lnTo>
                <a:lnTo>
                  <a:pt x="1562088" y="3516433"/>
                </a:lnTo>
                <a:lnTo>
                  <a:pt x="1563166" y="3511308"/>
                </a:lnTo>
                <a:cubicBezTo>
                  <a:pt x="1560469" y="3511308"/>
                  <a:pt x="1559120" y="3510319"/>
                  <a:pt x="1559120" y="3508341"/>
                </a:cubicBezTo>
                <a:lnTo>
                  <a:pt x="1559120" y="3506183"/>
                </a:lnTo>
                <a:cubicBezTo>
                  <a:pt x="1559209" y="3502317"/>
                  <a:pt x="1560199" y="3498585"/>
                  <a:pt x="1562088" y="3494988"/>
                </a:cubicBezTo>
                <a:lnTo>
                  <a:pt x="1561144" y="3493909"/>
                </a:lnTo>
                <a:lnTo>
                  <a:pt x="1561144" y="3488784"/>
                </a:lnTo>
                <a:lnTo>
                  <a:pt x="1563166" y="3485817"/>
                </a:lnTo>
                <a:lnTo>
                  <a:pt x="1562088" y="3484738"/>
                </a:lnTo>
                <a:lnTo>
                  <a:pt x="1561144" y="3484738"/>
                </a:lnTo>
                <a:lnTo>
                  <a:pt x="1562088" y="3479612"/>
                </a:lnTo>
                <a:lnTo>
                  <a:pt x="1562088" y="3476510"/>
                </a:lnTo>
                <a:lnTo>
                  <a:pt x="1559120" y="3470441"/>
                </a:lnTo>
                <a:lnTo>
                  <a:pt x="1561144" y="3463158"/>
                </a:lnTo>
                <a:lnTo>
                  <a:pt x="1560064" y="3458032"/>
                </a:lnTo>
                <a:lnTo>
                  <a:pt x="1563166" y="3449940"/>
                </a:lnTo>
                <a:lnTo>
                  <a:pt x="1559120" y="3436587"/>
                </a:lnTo>
                <a:lnTo>
                  <a:pt x="1561144" y="3428360"/>
                </a:lnTo>
                <a:lnTo>
                  <a:pt x="1561144" y="3418109"/>
                </a:lnTo>
                <a:lnTo>
                  <a:pt x="1563166" y="3409882"/>
                </a:lnTo>
                <a:lnTo>
                  <a:pt x="1561144" y="3401789"/>
                </a:lnTo>
                <a:lnTo>
                  <a:pt x="1561144" y="3399766"/>
                </a:lnTo>
                <a:lnTo>
                  <a:pt x="1562088" y="3398687"/>
                </a:lnTo>
                <a:lnTo>
                  <a:pt x="1559120" y="3393562"/>
                </a:lnTo>
                <a:lnTo>
                  <a:pt x="1559120" y="3391539"/>
                </a:lnTo>
                <a:lnTo>
                  <a:pt x="1561144" y="3388437"/>
                </a:lnTo>
                <a:lnTo>
                  <a:pt x="1561144" y="3385334"/>
                </a:lnTo>
                <a:lnTo>
                  <a:pt x="1559120" y="3382232"/>
                </a:lnTo>
                <a:lnTo>
                  <a:pt x="1562088" y="3363889"/>
                </a:lnTo>
                <a:cubicBezTo>
                  <a:pt x="1555972" y="3363889"/>
                  <a:pt x="1552915" y="3361147"/>
                  <a:pt x="1552915" y="3355662"/>
                </a:cubicBezTo>
                <a:lnTo>
                  <a:pt x="1552915" y="3352560"/>
                </a:lnTo>
                <a:cubicBezTo>
                  <a:pt x="1552915" y="3350851"/>
                  <a:pt x="1555659" y="3349143"/>
                  <a:pt x="1561144" y="3347434"/>
                </a:cubicBezTo>
                <a:lnTo>
                  <a:pt x="1561144" y="3346490"/>
                </a:lnTo>
                <a:cubicBezTo>
                  <a:pt x="1569146" y="3346490"/>
                  <a:pt x="1578002" y="3349548"/>
                  <a:pt x="1587714" y="3355662"/>
                </a:cubicBezTo>
                <a:lnTo>
                  <a:pt x="1590816" y="3352560"/>
                </a:lnTo>
                <a:lnTo>
                  <a:pt x="1592839" y="3352560"/>
                </a:lnTo>
                <a:cubicBezTo>
                  <a:pt x="1598503" y="3358584"/>
                  <a:pt x="1605337" y="3362361"/>
                  <a:pt x="1613340" y="3363889"/>
                </a:cubicBezTo>
                <a:cubicBezTo>
                  <a:pt x="1616936" y="3361821"/>
                  <a:pt x="1620353" y="3360787"/>
                  <a:pt x="1623591" y="3360787"/>
                </a:cubicBezTo>
                <a:lnTo>
                  <a:pt x="1631818" y="3360787"/>
                </a:lnTo>
                <a:cubicBezTo>
                  <a:pt x="1636043" y="3360787"/>
                  <a:pt x="1641169" y="3362855"/>
                  <a:pt x="1647194" y="3366991"/>
                </a:cubicBezTo>
                <a:lnTo>
                  <a:pt x="1649218" y="3366991"/>
                </a:lnTo>
                <a:lnTo>
                  <a:pt x="1652319" y="3364833"/>
                </a:lnTo>
                <a:lnTo>
                  <a:pt x="1653263" y="3364833"/>
                </a:lnTo>
                <a:lnTo>
                  <a:pt x="1656366" y="3366991"/>
                </a:lnTo>
                <a:lnTo>
                  <a:pt x="1657445" y="3366991"/>
                </a:lnTo>
                <a:cubicBezTo>
                  <a:pt x="1657445" y="3362855"/>
                  <a:pt x="1665985" y="3360787"/>
                  <a:pt x="1683071" y="3360787"/>
                </a:cubicBezTo>
                <a:lnTo>
                  <a:pt x="1695344" y="3360787"/>
                </a:lnTo>
                <a:lnTo>
                  <a:pt x="1702492" y="3353639"/>
                </a:lnTo>
                <a:lnTo>
                  <a:pt x="1703437" y="3353639"/>
                </a:lnTo>
                <a:lnTo>
                  <a:pt x="1703437" y="3355662"/>
                </a:lnTo>
                <a:lnTo>
                  <a:pt x="1704516" y="3355662"/>
                </a:lnTo>
                <a:cubicBezTo>
                  <a:pt x="1704516" y="3350177"/>
                  <a:pt x="1705191" y="3347434"/>
                  <a:pt x="1706538" y="3347434"/>
                </a:cubicBezTo>
                <a:lnTo>
                  <a:pt x="1707619" y="3347434"/>
                </a:lnTo>
                <a:lnTo>
                  <a:pt x="1708562" y="3348513"/>
                </a:lnTo>
                <a:lnTo>
                  <a:pt x="1709641" y="3348513"/>
                </a:lnTo>
                <a:cubicBezTo>
                  <a:pt x="1709641" y="3347434"/>
                  <a:pt x="1712383" y="3346041"/>
                  <a:pt x="1717868" y="3344332"/>
                </a:cubicBezTo>
                <a:close/>
                <a:moveTo>
                  <a:pt x="7702682" y="3343658"/>
                </a:moveTo>
                <a:lnTo>
                  <a:pt x="7702682" y="3345816"/>
                </a:lnTo>
                <a:lnTo>
                  <a:pt x="7704840" y="3345816"/>
                </a:lnTo>
                <a:lnTo>
                  <a:pt x="7704840" y="3343658"/>
                </a:lnTo>
                <a:close/>
                <a:moveTo>
                  <a:pt x="2135564" y="3342444"/>
                </a:moveTo>
                <a:lnTo>
                  <a:pt x="2146354" y="3348918"/>
                </a:lnTo>
                <a:lnTo>
                  <a:pt x="2154986" y="3346760"/>
                </a:lnTo>
                <a:lnTo>
                  <a:pt x="2161461" y="3346760"/>
                </a:lnTo>
                <a:cubicBezTo>
                  <a:pt x="2163437" y="3348918"/>
                  <a:pt x="2167396" y="3349997"/>
                  <a:pt x="2173329" y="3349997"/>
                </a:cubicBezTo>
                <a:cubicBezTo>
                  <a:pt x="2176926" y="3355212"/>
                  <a:pt x="2178724" y="3359169"/>
                  <a:pt x="2178724" y="3361866"/>
                </a:cubicBezTo>
                <a:cubicBezTo>
                  <a:pt x="2178724" y="3363125"/>
                  <a:pt x="2175487" y="3365643"/>
                  <a:pt x="2169014" y="3369419"/>
                </a:cubicBezTo>
                <a:cubicBezTo>
                  <a:pt x="2169014" y="3372117"/>
                  <a:pt x="2162540" y="3376433"/>
                  <a:pt x="2149591" y="3382367"/>
                </a:cubicBezTo>
                <a:cubicBezTo>
                  <a:pt x="2147432" y="3382367"/>
                  <a:pt x="2146354" y="3384166"/>
                  <a:pt x="2146354" y="3387762"/>
                </a:cubicBezTo>
                <a:cubicBezTo>
                  <a:pt x="2142756" y="3390999"/>
                  <a:pt x="2140960" y="3393877"/>
                  <a:pt x="2140960" y="3396394"/>
                </a:cubicBezTo>
                <a:lnTo>
                  <a:pt x="2142037" y="3396394"/>
                </a:lnTo>
                <a:lnTo>
                  <a:pt x="2145275" y="3397473"/>
                </a:lnTo>
                <a:lnTo>
                  <a:pt x="2163619" y="3394236"/>
                </a:lnTo>
                <a:lnTo>
                  <a:pt x="2174409" y="3394236"/>
                </a:lnTo>
                <a:cubicBezTo>
                  <a:pt x="2177465" y="3396394"/>
                  <a:pt x="2180343" y="3397473"/>
                  <a:pt x="2183040" y="3397473"/>
                </a:cubicBezTo>
                <a:lnTo>
                  <a:pt x="2189514" y="3394236"/>
                </a:lnTo>
                <a:lnTo>
                  <a:pt x="2194909" y="3394236"/>
                </a:lnTo>
                <a:cubicBezTo>
                  <a:pt x="2209296" y="3396754"/>
                  <a:pt x="2216490" y="3398552"/>
                  <a:pt x="2216490" y="3399631"/>
                </a:cubicBezTo>
                <a:cubicBezTo>
                  <a:pt x="2214333" y="3401789"/>
                  <a:pt x="2210735" y="3402868"/>
                  <a:pt x="2205699" y="3402868"/>
                </a:cubicBezTo>
                <a:lnTo>
                  <a:pt x="2201384" y="3407319"/>
                </a:lnTo>
                <a:lnTo>
                  <a:pt x="2200305" y="3407319"/>
                </a:lnTo>
                <a:lnTo>
                  <a:pt x="2190593" y="3403947"/>
                </a:lnTo>
                <a:lnTo>
                  <a:pt x="2180883" y="3405026"/>
                </a:lnTo>
                <a:lnTo>
                  <a:pt x="2166856" y="3402868"/>
                </a:lnTo>
                <a:lnTo>
                  <a:pt x="2144196" y="3405026"/>
                </a:lnTo>
                <a:lnTo>
                  <a:pt x="2136643" y="3405026"/>
                </a:lnTo>
                <a:lnTo>
                  <a:pt x="2130169" y="3403947"/>
                </a:lnTo>
                <a:lnTo>
                  <a:pt x="2129091" y="3405026"/>
                </a:lnTo>
                <a:lnTo>
                  <a:pt x="2128011" y="3405026"/>
                </a:lnTo>
                <a:lnTo>
                  <a:pt x="2119379" y="3402868"/>
                </a:lnTo>
                <a:lnTo>
                  <a:pt x="2104273" y="3405026"/>
                </a:lnTo>
                <a:lnTo>
                  <a:pt x="2101035" y="3405026"/>
                </a:lnTo>
                <a:lnTo>
                  <a:pt x="2094428" y="3403947"/>
                </a:lnTo>
                <a:lnTo>
                  <a:pt x="2091191" y="3405026"/>
                </a:lnTo>
                <a:lnTo>
                  <a:pt x="2091191" y="3412714"/>
                </a:lnTo>
                <a:lnTo>
                  <a:pt x="2094428" y="3434294"/>
                </a:lnTo>
                <a:lnTo>
                  <a:pt x="2093348" y="3445084"/>
                </a:lnTo>
                <a:lnTo>
                  <a:pt x="2093348" y="3451558"/>
                </a:lnTo>
                <a:lnTo>
                  <a:pt x="2090111" y="3461269"/>
                </a:lnTo>
                <a:cubicBezTo>
                  <a:pt x="2090111" y="3467384"/>
                  <a:pt x="2091549" y="3472059"/>
                  <a:pt x="2094428" y="3475296"/>
                </a:cubicBezTo>
                <a:lnTo>
                  <a:pt x="2094428" y="3476375"/>
                </a:lnTo>
                <a:cubicBezTo>
                  <a:pt x="2094428" y="3495797"/>
                  <a:pt x="2092270" y="3505508"/>
                  <a:pt x="2087953" y="3505508"/>
                </a:cubicBezTo>
                <a:lnTo>
                  <a:pt x="2085796" y="3505508"/>
                </a:lnTo>
                <a:lnTo>
                  <a:pt x="2085796" y="3506588"/>
                </a:lnTo>
                <a:cubicBezTo>
                  <a:pt x="2088493" y="3510364"/>
                  <a:pt x="2090650" y="3515399"/>
                  <a:pt x="2092270" y="3521694"/>
                </a:cubicBezTo>
                <a:lnTo>
                  <a:pt x="2094428" y="3523852"/>
                </a:lnTo>
                <a:lnTo>
                  <a:pt x="2094428" y="3529247"/>
                </a:lnTo>
                <a:cubicBezTo>
                  <a:pt x="2092988" y="3532124"/>
                  <a:pt x="2091191" y="3533563"/>
                  <a:pt x="2089033" y="3533563"/>
                </a:cubicBezTo>
                <a:lnTo>
                  <a:pt x="2089033" y="3535855"/>
                </a:lnTo>
                <a:lnTo>
                  <a:pt x="2093348" y="3540171"/>
                </a:lnTo>
                <a:cubicBezTo>
                  <a:pt x="2092988" y="3552400"/>
                  <a:pt x="2090470" y="3558515"/>
                  <a:pt x="2085796" y="3558515"/>
                </a:cubicBezTo>
                <a:lnTo>
                  <a:pt x="2085796" y="3562831"/>
                </a:lnTo>
                <a:cubicBezTo>
                  <a:pt x="2086876" y="3562831"/>
                  <a:pt x="2087953" y="3561392"/>
                  <a:pt x="2089033" y="3558515"/>
                </a:cubicBezTo>
                <a:lnTo>
                  <a:pt x="2090111" y="3557436"/>
                </a:lnTo>
                <a:lnTo>
                  <a:pt x="2094428" y="3557436"/>
                </a:lnTo>
                <a:lnTo>
                  <a:pt x="2095507" y="3566068"/>
                </a:lnTo>
                <a:cubicBezTo>
                  <a:pt x="2092448" y="3578296"/>
                  <a:pt x="2090291" y="3584411"/>
                  <a:pt x="2089033" y="3584411"/>
                </a:cubicBezTo>
                <a:lnTo>
                  <a:pt x="2090111" y="3589806"/>
                </a:lnTo>
                <a:lnTo>
                  <a:pt x="2090111" y="3591964"/>
                </a:lnTo>
                <a:cubicBezTo>
                  <a:pt x="2088313" y="3595561"/>
                  <a:pt x="2085076" y="3597359"/>
                  <a:pt x="2080400" y="3597359"/>
                </a:cubicBezTo>
                <a:lnTo>
                  <a:pt x="2071767" y="3595201"/>
                </a:lnTo>
                <a:lnTo>
                  <a:pt x="2064215" y="3596280"/>
                </a:lnTo>
                <a:lnTo>
                  <a:pt x="2055584" y="3595201"/>
                </a:lnTo>
                <a:lnTo>
                  <a:pt x="2051268" y="3597359"/>
                </a:lnTo>
                <a:cubicBezTo>
                  <a:pt x="2045692" y="3597359"/>
                  <a:pt x="2041736" y="3592324"/>
                  <a:pt x="2039399" y="3582253"/>
                </a:cubicBezTo>
                <a:lnTo>
                  <a:pt x="2039399" y="3579016"/>
                </a:lnTo>
                <a:lnTo>
                  <a:pt x="2042635" y="3569305"/>
                </a:lnTo>
                <a:lnTo>
                  <a:pt x="2040478" y="3550962"/>
                </a:lnTo>
                <a:lnTo>
                  <a:pt x="2042635" y="3539092"/>
                </a:lnTo>
                <a:lnTo>
                  <a:pt x="2040478" y="3518457"/>
                </a:lnTo>
                <a:lnTo>
                  <a:pt x="2044793" y="3509825"/>
                </a:lnTo>
                <a:lnTo>
                  <a:pt x="2043715" y="3495797"/>
                </a:lnTo>
                <a:lnTo>
                  <a:pt x="2044793" y="3489323"/>
                </a:lnTo>
                <a:lnTo>
                  <a:pt x="2039399" y="3474217"/>
                </a:lnTo>
                <a:cubicBezTo>
                  <a:pt x="2039399" y="3467024"/>
                  <a:pt x="2041196" y="3460910"/>
                  <a:pt x="2044793" y="3455874"/>
                </a:cubicBezTo>
                <a:lnTo>
                  <a:pt x="2041556" y="3450479"/>
                </a:lnTo>
                <a:lnTo>
                  <a:pt x="2041556" y="3444005"/>
                </a:lnTo>
                <a:lnTo>
                  <a:pt x="2043715" y="3435373"/>
                </a:lnTo>
                <a:lnTo>
                  <a:pt x="2041556" y="3427820"/>
                </a:lnTo>
                <a:lnTo>
                  <a:pt x="2042635" y="3410556"/>
                </a:lnTo>
                <a:lnTo>
                  <a:pt x="2041556" y="3409477"/>
                </a:lnTo>
                <a:lnTo>
                  <a:pt x="2041556" y="3408398"/>
                </a:lnTo>
                <a:lnTo>
                  <a:pt x="2042635" y="3403947"/>
                </a:lnTo>
                <a:cubicBezTo>
                  <a:pt x="2042635" y="3398912"/>
                  <a:pt x="2040837" y="3390280"/>
                  <a:pt x="2037241" y="3378051"/>
                </a:cubicBezTo>
                <a:lnTo>
                  <a:pt x="2044793" y="3374814"/>
                </a:lnTo>
                <a:cubicBezTo>
                  <a:pt x="2048210" y="3374814"/>
                  <a:pt x="2055763" y="3378771"/>
                  <a:pt x="2067453" y="3386683"/>
                </a:cubicBezTo>
                <a:lnTo>
                  <a:pt x="2077164" y="3385604"/>
                </a:lnTo>
                <a:cubicBezTo>
                  <a:pt x="2084716" y="3391359"/>
                  <a:pt x="2089751" y="3394236"/>
                  <a:pt x="2092270" y="3394236"/>
                </a:cubicBezTo>
                <a:lnTo>
                  <a:pt x="2110747" y="3394236"/>
                </a:lnTo>
                <a:lnTo>
                  <a:pt x="2111826" y="3380209"/>
                </a:lnTo>
                <a:lnTo>
                  <a:pt x="2109668" y="3370498"/>
                </a:lnTo>
                <a:cubicBezTo>
                  <a:pt x="2109668" y="3365103"/>
                  <a:pt x="2111107" y="3358270"/>
                  <a:pt x="2113984" y="3349997"/>
                </a:cubicBezTo>
                <a:cubicBezTo>
                  <a:pt x="2115423" y="3344962"/>
                  <a:pt x="2122617" y="3342444"/>
                  <a:pt x="2135564" y="3342444"/>
                </a:cubicBezTo>
                <a:close/>
                <a:moveTo>
                  <a:pt x="3642535" y="3342039"/>
                </a:moveTo>
                <a:lnTo>
                  <a:pt x="3643614" y="3342039"/>
                </a:lnTo>
                <a:cubicBezTo>
                  <a:pt x="3649458" y="3342399"/>
                  <a:pt x="3658000" y="3345951"/>
                  <a:pt x="3669240" y="3352695"/>
                </a:cubicBezTo>
                <a:lnTo>
                  <a:pt x="3671263" y="3352695"/>
                </a:lnTo>
                <a:lnTo>
                  <a:pt x="3679895" y="3350537"/>
                </a:lnTo>
                <a:lnTo>
                  <a:pt x="3681918" y="3350537"/>
                </a:lnTo>
                <a:cubicBezTo>
                  <a:pt x="3686954" y="3353594"/>
                  <a:pt x="3689472" y="3355752"/>
                  <a:pt x="3689472" y="3357011"/>
                </a:cubicBezTo>
                <a:lnTo>
                  <a:pt x="3689472" y="3359169"/>
                </a:lnTo>
                <a:cubicBezTo>
                  <a:pt x="3681828" y="3366092"/>
                  <a:pt x="3676478" y="3373196"/>
                  <a:pt x="3673421" y="3380479"/>
                </a:cubicBezTo>
                <a:cubicBezTo>
                  <a:pt x="3670634" y="3380839"/>
                  <a:pt x="3669240" y="3382592"/>
                  <a:pt x="3669240" y="3385739"/>
                </a:cubicBezTo>
                <a:lnTo>
                  <a:pt x="3670319" y="3391134"/>
                </a:lnTo>
                <a:cubicBezTo>
                  <a:pt x="3667801" y="3391134"/>
                  <a:pt x="3662451" y="3396439"/>
                  <a:pt x="3654269" y="3407049"/>
                </a:cubicBezTo>
                <a:lnTo>
                  <a:pt x="3654269" y="3408128"/>
                </a:lnTo>
                <a:lnTo>
                  <a:pt x="3655348" y="3413523"/>
                </a:lnTo>
                <a:lnTo>
                  <a:pt x="3656427" y="3413523"/>
                </a:lnTo>
                <a:lnTo>
                  <a:pt x="3659529" y="3411365"/>
                </a:lnTo>
                <a:lnTo>
                  <a:pt x="3663845" y="3412444"/>
                </a:lnTo>
                <a:lnTo>
                  <a:pt x="3676658" y="3411365"/>
                </a:lnTo>
                <a:lnTo>
                  <a:pt x="3697969" y="3411365"/>
                </a:lnTo>
                <a:lnTo>
                  <a:pt x="3706466" y="3413523"/>
                </a:lnTo>
                <a:lnTo>
                  <a:pt x="3712940" y="3411365"/>
                </a:lnTo>
                <a:lnTo>
                  <a:pt x="3719279" y="3412444"/>
                </a:lnTo>
                <a:lnTo>
                  <a:pt x="3720358" y="3412444"/>
                </a:lnTo>
                <a:cubicBezTo>
                  <a:pt x="3724494" y="3412444"/>
                  <a:pt x="3728765" y="3408893"/>
                  <a:pt x="3733171" y="3401789"/>
                </a:cubicBezTo>
                <a:cubicBezTo>
                  <a:pt x="3735869" y="3401789"/>
                  <a:pt x="3738701" y="3400710"/>
                  <a:pt x="3741668" y="3398552"/>
                </a:cubicBezTo>
                <a:lnTo>
                  <a:pt x="3758798" y="3405970"/>
                </a:lnTo>
                <a:cubicBezTo>
                  <a:pt x="3759517" y="3408128"/>
                  <a:pt x="3764822" y="3411680"/>
                  <a:pt x="3774713" y="3416626"/>
                </a:cubicBezTo>
                <a:lnTo>
                  <a:pt x="3780108" y="3426337"/>
                </a:lnTo>
                <a:cubicBezTo>
                  <a:pt x="3774443" y="3434339"/>
                  <a:pt x="3771611" y="3445354"/>
                  <a:pt x="3771611" y="3459381"/>
                </a:cubicBezTo>
                <a:lnTo>
                  <a:pt x="3772690" y="3459381"/>
                </a:lnTo>
                <a:lnTo>
                  <a:pt x="3776871" y="3456144"/>
                </a:lnTo>
                <a:lnTo>
                  <a:pt x="3780108" y="3456144"/>
                </a:lnTo>
                <a:cubicBezTo>
                  <a:pt x="3782445" y="3456144"/>
                  <a:pt x="3786357" y="3464327"/>
                  <a:pt x="3791842" y="3480691"/>
                </a:cubicBezTo>
                <a:lnTo>
                  <a:pt x="3791842" y="3481770"/>
                </a:lnTo>
                <a:cubicBezTo>
                  <a:pt x="3788245" y="3485277"/>
                  <a:pt x="3783615" y="3487031"/>
                  <a:pt x="3777950" y="3487031"/>
                </a:cubicBezTo>
                <a:lnTo>
                  <a:pt x="3769453" y="3485952"/>
                </a:lnTo>
                <a:lnTo>
                  <a:pt x="3767295" y="3493505"/>
                </a:lnTo>
                <a:cubicBezTo>
                  <a:pt x="3767834" y="3498630"/>
                  <a:pt x="3768913" y="3502182"/>
                  <a:pt x="3770532" y="3504160"/>
                </a:cubicBezTo>
                <a:lnTo>
                  <a:pt x="3770532" y="3514815"/>
                </a:lnTo>
                <a:cubicBezTo>
                  <a:pt x="3781141" y="3524256"/>
                  <a:pt x="3786447" y="3533158"/>
                  <a:pt x="3786447" y="3541520"/>
                </a:cubicBezTo>
                <a:cubicBezTo>
                  <a:pt x="3788605" y="3541520"/>
                  <a:pt x="3790403" y="3542914"/>
                  <a:pt x="3791842" y="3545701"/>
                </a:cubicBezTo>
                <a:lnTo>
                  <a:pt x="3789684" y="3547859"/>
                </a:lnTo>
                <a:lnTo>
                  <a:pt x="3787526" y="3547859"/>
                </a:lnTo>
                <a:lnTo>
                  <a:pt x="3784424" y="3545701"/>
                </a:lnTo>
                <a:cubicBezTo>
                  <a:pt x="3781007" y="3545701"/>
                  <a:pt x="3777410" y="3546780"/>
                  <a:pt x="3773634" y="3548938"/>
                </a:cubicBezTo>
                <a:lnTo>
                  <a:pt x="3762979" y="3545701"/>
                </a:lnTo>
                <a:lnTo>
                  <a:pt x="3762035" y="3546780"/>
                </a:lnTo>
                <a:lnTo>
                  <a:pt x="3762035" y="3553254"/>
                </a:lnTo>
                <a:lnTo>
                  <a:pt x="3762979" y="3557436"/>
                </a:lnTo>
                <a:lnTo>
                  <a:pt x="3762035" y="3561752"/>
                </a:lnTo>
                <a:lnTo>
                  <a:pt x="3762979" y="3564989"/>
                </a:lnTo>
                <a:cubicBezTo>
                  <a:pt x="3761450" y="3584860"/>
                  <a:pt x="3756505" y="3594796"/>
                  <a:pt x="3748142" y="3594796"/>
                </a:cubicBezTo>
                <a:lnTo>
                  <a:pt x="3738566" y="3594796"/>
                </a:lnTo>
                <a:cubicBezTo>
                  <a:pt x="3733530" y="3601180"/>
                  <a:pt x="3727461" y="3604372"/>
                  <a:pt x="3720358" y="3604372"/>
                </a:cubicBezTo>
                <a:lnTo>
                  <a:pt x="3711861" y="3603293"/>
                </a:lnTo>
                <a:lnTo>
                  <a:pt x="3705387" y="3605451"/>
                </a:lnTo>
                <a:lnTo>
                  <a:pt x="3702285" y="3605451"/>
                </a:lnTo>
                <a:cubicBezTo>
                  <a:pt x="3698508" y="3603653"/>
                  <a:pt x="3696350" y="3601540"/>
                  <a:pt x="3695811" y="3599112"/>
                </a:cubicBezTo>
                <a:lnTo>
                  <a:pt x="3696890" y="3598033"/>
                </a:lnTo>
                <a:lnTo>
                  <a:pt x="3695811" y="3587378"/>
                </a:lnTo>
                <a:lnTo>
                  <a:pt x="3695811" y="3581983"/>
                </a:lnTo>
                <a:lnTo>
                  <a:pt x="3684076" y="3574565"/>
                </a:lnTo>
                <a:cubicBezTo>
                  <a:pt x="3684076" y="3572587"/>
                  <a:pt x="3680884" y="3570788"/>
                  <a:pt x="3674500" y="3569170"/>
                </a:cubicBezTo>
                <a:cubicBezTo>
                  <a:pt x="3674500" y="3567012"/>
                  <a:pt x="3669869" y="3564539"/>
                  <a:pt x="3660608" y="3561752"/>
                </a:cubicBezTo>
                <a:lnTo>
                  <a:pt x="3660608" y="3556357"/>
                </a:lnTo>
                <a:cubicBezTo>
                  <a:pt x="3661327" y="3553569"/>
                  <a:pt x="3665239" y="3552175"/>
                  <a:pt x="3672342" y="3552175"/>
                </a:cubicBezTo>
                <a:lnTo>
                  <a:pt x="3685155" y="3554199"/>
                </a:lnTo>
                <a:lnTo>
                  <a:pt x="3690551" y="3553254"/>
                </a:lnTo>
                <a:lnTo>
                  <a:pt x="3695811" y="3556357"/>
                </a:lnTo>
                <a:lnTo>
                  <a:pt x="3701206" y="3556357"/>
                </a:lnTo>
                <a:cubicBezTo>
                  <a:pt x="3704173" y="3553569"/>
                  <a:pt x="3707005" y="3552175"/>
                  <a:pt x="3709703" y="3552175"/>
                </a:cubicBezTo>
                <a:lnTo>
                  <a:pt x="3712940" y="3552175"/>
                </a:lnTo>
                <a:lnTo>
                  <a:pt x="3714019" y="3547859"/>
                </a:lnTo>
                <a:lnTo>
                  <a:pt x="3712940" y="3542464"/>
                </a:lnTo>
                <a:lnTo>
                  <a:pt x="3716177" y="3539362"/>
                </a:lnTo>
                <a:lnTo>
                  <a:pt x="3716177" y="3535046"/>
                </a:lnTo>
                <a:lnTo>
                  <a:pt x="3714019" y="3532888"/>
                </a:lnTo>
                <a:cubicBezTo>
                  <a:pt x="3703318" y="3536845"/>
                  <a:pt x="3697969" y="3540396"/>
                  <a:pt x="3697969" y="3543543"/>
                </a:cubicBezTo>
                <a:lnTo>
                  <a:pt x="3693653" y="3548938"/>
                </a:lnTo>
                <a:lnTo>
                  <a:pt x="3662766" y="3548938"/>
                </a:lnTo>
                <a:cubicBezTo>
                  <a:pt x="3656562" y="3548938"/>
                  <a:pt x="3652291" y="3554963"/>
                  <a:pt x="3649953" y="3567012"/>
                </a:cubicBezTo>
                <a:cubicBezTo>
                  <a:pt x="3648065" y="3574115"/>
                  <a:pt x="3644513" y="3577667"/>
                  <a:pt x="3639298" y="3577667"/>
                </a:cubicBezTo>
                <a:lnTo>
                  <a:pt x="3629722" y="3577667"/>
                </a:lnTo>
                <a:lnTo>
                  <a:pt x="3620146" y="3579825"/>
                </a:lnTo>
                <a:lnTo>
                  <a:pt x="3619067" y="3578746"/>
                </a:lnTo>
                <a:lnTo>
                  <a:pt x="3617988" y="3578746"/>
                </a:lnTo>
                <a:lnTo>
                  <a:pt x="3611648" y="3579825"/>
                </a:lnTo>
                <a:lnTo>
                  <a:pt x="3601937" y="3574565"/>
                </a:lnTo>
                <a:lnTo>
                  <a:pt x="3599914" y="3572407"/>
                </a:lnTo>
                <a:cubicBezTo>
                  <a:pt x="3596138" y="3590210"/>
                  <a:pt x="3587236" y="3599112"/>
                  <a:pt x="3573209" y="3599112"/>
                </a:cubicBezTo>
                <a:cubicBezTo>
                  <a:pt x="3570331" y="3600461"/>
                  <a:pt x="3566420" y="3601135"/>
                  <a:pt x="3561475" y="3601135"/>
                </a:cubicBezTo>
                <a:lnTo>
                  <a:pt x="3545424" y="3587378"/>
                </a:lnTo>
                <a:cubicBezTo>
                  <a:pt x="3542637" y="3583242"/>
                  <a:pt x="3541243" y="3580005"/>
                  <a:pt x="3541243" y="3577667"/>
                </a:cubicBezTo>
                <a:lnTo>
                  <a:pt x="3542322" y="3539362"/>
                </a:lnTo>
                <a:lnTo>
                  <a:pt x="3543401" y="3533967"/>
                </a:lnTo>
                <a:cubicBezTo>
                  <a:pt x="3537287" y="3533967"/>
                  <a:pt x="3532296" y="3529696"/>
                  <a:pt x="3528430" y="3521154"/>
                </a:cubicBezTo>
                <a:lnTo>
                  <a:pt x="3532746" y="3518052"/>
                </a:lnTo>
                <a:lnTo>
                  <a:pt x="3541243" y="3520075"/>
                </a:lnTo>
                <a:cubicBezTo>
                  <a:pt x="3547807" y="3520075"/>
                  <a:pt x="3554191" y="3511578"/>
                  <a:pt x="3560396" y="3494584"/>
                </a:cubicBezTo>
                <a:lnTo>
                  <a:pt x="3575367" y="3472194"/>
                </a:lnTo>
                <a:lnTo>
                  <a:pt x="3575367" y="3470036"/>
                </a:lnTo>
                <a:lnTo>
                  <a:pt x="3566870" y="3468957"/>
                </a:lnTo>
                <a:lnTo>
                  <a:pt x="3559317" y="3473273"/>
                </a:lnTo>
                <a:lnTo>
                  <a:pt x="3557159" y="3473273"/>
                </a:lnTo>
                <a:cubicBezTo>
                  <a:pt x="3543671" y="3463113"/>
                  <a:pt x="3536927" y="3452053"/>
                  <a:pt x="3536927" y="3440094"/>
                </a:cubicBezTo>
                <a:cubicBezTo>
                  <a:pt x="3536927" y="3432451"/>
                  <a:pt x="3533735" y="3425707"/>
                  <a:pt x="3527351" y="3419863"/>
                </a:cubicBezTo>
                <a:lnTo>
                  <a:pt x="3527351" y="3417705"/>
                </a:lnTo>
                <a:cubicBezTo>
                  <a:pt x="3527351" y="3415996"/>
                  <a:pt x="3530184" y="3414602"/>
                  <a:pt x="3535848" y="3413523"/>
                </a:cubicBezTo>
                <a:lnTo>
                  <a:pt x="3539085" y="3413523"/>
                </a:lnTo>
                <a:lnTo>
                  <a:pt x="3544480" y="3416626"/>
                </a:lnTo>
                <a:lnTo>
                  <a:pt x="3555136" y="3414602"/>
                </a:lnTo>
                <a:cubicBezTo>
                  <a:pt x="3560081" y="3418289"/>
                  <a:pt x="3567184" y="3420402"/>
                  <a:pt x="3576446" y="3420942"/>
                </a:cubicBezTo>
                <a:cubicBezTo>
                  <a:pt x="3583549" y="3428585"/>
                  <a:pt x="3587101" y="3434294"/>
                  <a:pt x="3587101" y="3438071"/>
                </a:cubicBezTo>
                <a:lnTo>
                  <a:pt x="3599914" y="3410286"/>
                </a:lnTo>
                <a:cubicBezTo>
                  <a:pt x="3602162" y="3401205"/>
                  <a:pt x="3606747" y="3394461"/>
                  <a:pt x="3613671" y="3390055"/>
                </a:cubicBezTo>
                <a:cubicBezTo>
                  <a:pt x="3615829" y="3390055"/>
                  <a:pt x="3616908" y="3392168"/>
                  <a:pt x="3616908" y="3396394"/>
                </a:cubicBezTo>
                <a:lnTo>
                  <a:pt x="3619067" y="3396394"/>
                </a:lnTo>
                <a:cubicBezTo>
                  <a:pt x="3619067" y="3392708"/>
                  <a:pt x="3622978" y="3384525"/>
                  <a:pt x="3630801" y="3371847"/>
                </a:cubicBezTo>
                <a:lnTo>
                  <a:pt x="3630801" y="3370768"/>
                </a:lnTo>
                <a:lnTo>
                  <a:pt x="3628643" y="3364429"/>
                </a:lnTo>
                <a:lnTo>
                  <a:pt x="3628643" y="3363350"/>
                </a:lnTo>
                <a:lnTo>
                  <a:pt x="3630801" y="3360113"/>
                </a:lnTo>
                <a:lnTo>
                  <a:pt x="3630801" y="3359169"/>
                </a:lnTo>
                <a:lnTo>
                  <a:pt x="3626485" y="3346355"/>
                </a:lnTo>
                <a:cubicBezTo>
                  <a:pt x="3626485" y="3344917"/>
                  <a:pt x="3631834" y="3343478"/>
                  <a:pt x="3642535" y="3342039"/>
                </a:cubicBezTo>
                <a:close/>
                <a:moveTo>
                  <a:pt x="9291338" y="3341095"/>
                </a:moveTo>
                <a:lnTo>
                  <a:pt x="9320337" y="3360248"/>
                </a:lnTo>
                <a:lnTo>
                  <a:pt x="9323574" y="3372926"/>
                </a:lnTo>
                <a:lnTo>
                  <a:pt x="9323574" y="3377242"/>
                </a:lnTo>
                <a:cubicBezTo>
                  <a:pt x="9317819" y="3384705"/>
                  <a:pt x="9314942" y="3390729"/>
                  <a:pt x="9314942" y="3395315"/>
                </a:cubicBezTo>
                <a:lnTo>
                  <a:pt x="9314942" y="3407994"/>
                </a:lnTo>
                <a:lnTo>
                  <a:pt x="9311705" y="3421886"/>
                </a:lnTo>
                <a:lnTo>
                  <a:pt x="9314942" y="3434564"/>
                </a:lnTo>
                <a:cubicBezTo>
                  <a:pt x="9317100" y="3435283"/>
                  <a:pt x="9318179" y="3437441"/>
                  <a:pt x="9318179" y="3441038"/>
                </a:cubicBezTo>
                <a:lnTo>
                  <a:pt x="9316021" y="3470711"/>
                </a:lnTo>
                <a:lnTo>
                  <a:pt x="9318179" y="3496202"/>
                </a:lnTo>
                <a:lnTo>
                  <a:pt x="9313863" y="3530326"/>
                </a:lnTo>
                <a:lnTo>
                  <a:pt x="9316021" y="3536665"/>
                </a:lnTo>
                <a:lnTo>
                  <a:pt x="9316021" y="3541925"/>
                </a:lnTo>
                <a:lnTo>
                  <a:pt x="9314942" y="3548399"/>
                </a:lnTo>
                <a:lnTo>
                  <a:pt x="9318179" y="3554738"/>
                </a:lnTo>
                <a:cubicBezTo>
                  <a:pt x="9316740" y="3572452"/>
                  <a:pt x="9314582" y="3581309"/>
                  <a:pt x="9311705" y="3581309"/>
                </a:cubicBezTo>
                <a:lnTo>
                  <a:pt x="9312784" y="3582388"/>
                </a:lnTo>
                <a:lnTo>
                  <a:pt x="9312784" y="3583467"/>
                </a:lnTo>
                <a:cubicBezTo>
                  <a:pt x="9312784" y="3586434"/>
                  <a:pt x="9308153" y="3592773"/>
                  <a:pt x="9298891" y="3602484"/>
                </a:cubicBezTo>
                <a:lnTo>
                  <a:pt x="9293496" y="3599382"/>
                </a:lnTo>
                <a:lnTo>
                  <a:pt x="9290259" y="3599382"/>
                </a:lnTo>
                <a:cubicBezTo>
                  <a:pt x="9287382" y="3601990"/>
                  <a:pt x="9282751" y="3604462"/>
                  <a:pt x="9276367" y="3606800"/>
                </a:cubicBezTo>
                <a:cubicBezTo>
                  <a:pt x="9264138" y="3606800"/>
                  <a:pt x="9258024" y="3600416"/>
                  <a:pt x="9258024" y="3587648"/>
                </a:cubicBezTo>
                <a:cubicBezTo>
                  <a:pt x="9258024" y="3584501"/>
                  <a:pt x="9256585" y="3580949"/>
                  <a:pt x="9253708" y="3576993"/>
                </a:cubicBezTo>
                <a:lnTo>
                  <a:pt x="9253708" y="3571732"/>
                </a:lnTo>
                <a:lnTo>
                  <a:pt x="9256945" y="3571732"/>
                </a:lnTo>
                <a:lnTo>
                  <a:pt x="9256945" y="3569574"/>
                </a:lnTo>
                <a:lnTo>
                  <a:pt x="9251550" y="3569574"/>
                </a:lnTo>
                <a:lnTo>
                  <a:pt x="9237658" y="3562156"/>
                </a:lnTo>
                <a:lnTo>
                  <a:pt x="9237658" y="3561077"/>
                </a:lnTo>
                <a:cubicBezTo>
                  <a:pt x="9237658" y="3559639"/>
                  <a:pt x="9238737" y="3558919"/>
                  <a:pt x="9240895" y="3558919"/>
                </a:cubicBezTo>
                <a:lnTo>
                  <a:pt x="9247234" y="3559998"/>
                </a:lnTo>
                <a:cubicBezTo>
                  <a:pt x="9253708" y="3556491"/>
                  <a:pt x="9258744" y="3554738"/>
                  <a:pt x="9262340" y="3554738"/>
                </a:cubicBezTo>
                <a:lnTo>
                  <a:pt x="9267735" y="3554738"/>
                </a:lnTo>
                <a:cubicBezTo>
                  <a:pt x="9267735" y="3551681"/>
                  <a:pt x="9265937" y="3548489"/>
                  <a:pt x="9262340" y="3545162"/>
                </a:cubicBezTo>
                <a:lnTo>
                  <a:pt x="9265577" y="3539902"/>
                </a:lnTo>
                <a:lnTo>
                  <a:pt x="9265577" y="3538823"/>
                </a:lnTo>
                <a:lnTo>
                  <a:pt x="9263419" y="3535586"/>
                </a:lnTo>
                <a:lnTo>
                  <a:pt x="9263419" y="3531405"/>
                </a:lnTo>
                <a:cubicBezTo>
                  <a:pt x="9266117" y="3520705"/>
                  <a:pt x="9267915" y="3515354"/>
                  <a:pt x="9268814" y="3515354"/>
                </a:cubicBezTo>
                <a:lnTo>
                  <a:pt x="9269893" y="3515354"/>
                </a:lnTo>
                <a:cubicBezTo>
                  <a:pt x="9266297" y="3510049"/>
                  <a:pt x="9264498" y="3504744"/>
                  <a:pt x="9264498" y="3499439"/>
                </a:cubicBezTo>
                <a:lnTo>
                  <a:pt x="9265577" y="3496202"/>
                </a:lnTo>
                <a:lnTo>
                  <a:pt x="9260182" y="3495258"/>
                </a:lnTo>
                <a:cubicBezTo>
                  <a:pt x="9258204" y="3496607"/>
                  <a:pt x="9250696" y="3497641"/>
                  <a:pt x="9237658" y="3498360"/>
                </a:cubicBezTo>
                <a:lnTo>
                  <a:pt x="9236579" y="3499439"/>
                </a:lnTo>
                <a:lnTo>
                  <a:pt x="9237658" y="3500518"/>
                </a:lnTo>
                <a:lnTo>
                  <a:pt x="9237658" y="3505778"/>
                </a:lnTo>
                <a:lnTo>
                  <a:pt x="9234421" y="3516433"/>
                </a:lnTo>
                <a:lnTo>
                  <a:pt x="9233342" y="3516433"/>
                </a:lnTo>
                <a:lnTo>
                  <a:pt x="9234421" y="3517512"/>
                </a:lnTo>
                <a:lnTo>
                  <a:pt x="9234421" y="3523852"/>
                </a:lnTo>
                <a:cubicBezTo>
                  <a:pt x="9234421" y="3525290"/>
                  <a:pt x="9232623" y="3526010"/>
                  <a:pt x="9229026" y="3526010"/>
                </a:cubicBezTo>
                <a:lnTo>
                  <a:pt x="9226868" y="3537744"/>
                </a:lnTo>
                <a:lnTo>
                  <a:pt x="9227947" y="3541925"/>
                </a:lnTo>
                <a:cubicBezTo>
                  <a:pt x="9222732" y="3553974"/>
                  <a:pt x="9217741" y="3559998"/>
                  <a:pt x="9212976" y="3559998"/>
                </a:cubicBezTo>
                <a:cubicBezTo>
                  <a:pt x="9208660" y="3563235"/>
                  <a:pt x="9206502" y="3567147"/>
                  <a:pt x="9206502" y="3571732"/>
                </a:cubicBezTo>
                <a:cubicBezTo>
                  <a:pt x="9193913" y="3578476"/>
                  <a:pt x="9183168" y="3585894"/>
                  <a:pt x="9174266" y="3593987"/>
                </a:cubicBezTo>
                <a:cubicBezTo>
                  <a:pt x="9169950" y="3599022"/>
                  <a:pt x="9167073" y="3601540"/>
                  <a:pt x="9165634" y="3601540"/>
                </a:cubicBezTo>
                <a:cubicBezTo>
                  <a:pt x="9158441" y="3601540"/>
                  <a:pt x="9154844" y="3598707"/>
                  <a:pt x="9154844" y="3593043"/>
                </a:cubicBezTo>
                <a:lnTo>
                  <a:pt x="9154844" y="3588727"/>
                </a:lnTo>
                <a:lnTo>
                  <a:pt x="9157002" y="3586569"/>
                </a:lnTo>
                <a:lnTo>
                  <a:pt x="9163476" y="3586569"/>
                </a:lnTo>
                <a:cubicBezTo>
                  <a:pt x="9167073" y="3575959"/>
                  <a:pt x="9171389" y="3570653"/>
                  <a:pt x="9176424" y="3570653"/>
                </a:cubicBezTo>
                <a:lnTo>
                  <a:pt x="9177504" y="3570653"/>
                </a:lnTo>
                <a:lnTo>
                  <a:pt x="9177504" y="3568495"/>
                </a:lnTo>
                <a:cubicBezTo>
                  <a:pt x="9175346" y="3565888"/>
                  <a:pt x="9174266" y="3563415"/>
                  <a:pt x="9174266" y="3561077"/>
                </a:cubicBezTo>
                <a:cubicBezTo>
                  <a:pt x="9174266" y="3559009"/>
                  <a:pt x="9177144" y="3555098"/>
                  <a:pt x="9182899" y="3549343"/>
                </a:cubicBezTo>
                <a:lnTo>
                  <a:pt x="9182899" y="3547320"/>
                </a:lnTo>
                <a:lnTo>
                  <a:pt x="9181820" y="3543004"/>
                </a:lnTo>
                <a:lnTo>
                  <a:pt x="9182899" y="3539902"/>
                </a:lnTo>
                <a:lnTo>
                  <a:pt x="9181820" y="3539902"/>
                </a:lnTo>
                <a:cubicBezTo>
                  <a:pt x="9180740" y="3539902"/>
                  <a:pt x="9178942" y="3542734"/>
                  <a:pt x="9176424" y="3548399"/>
                </a:cubicBezTo>
                <a:lnTo>
                  <a:pt x="9174266" y="3548399"/>
                </a:lnTo>
                <a:lnTo>
                  <a:pt x="9152686" y="3546241"/>
                </a:lnTo>
                <a:lnTo>
                  <a:pt x="9140952" y="3547320"/>
                </a:lnTo>
                <a:cubicBezTo>
                  <a:pt x="9135917" y="3540936"/>
                  <a:pt x="9133399" y="3536665"/>
                  <a:pt x="9133399" y="3534507"/>
                </a:cubicBezTo>
                <a:lnTo>
                  <a:pt x="9133399" y="3530326"/>
                </a:lnTo>
                <a:cubicBezTo>
                  <a:pt x="9122699" y="3531135"/>
                  <a:pt x="9117349" y="3533248"/>
                  <a:pt x="9117349" y="3536665"/>
                </a:cubicBezTo>
                <a:lnTo>
                  <a:pt x="9117349" y="3543004"/>
                </a:lnTo>
                <a:cubicBezTo>
                  <a:pt x="9120136" y="3546241"/>
                  <a:pt x="9121530" y="3548714"/>
                  <a:pt x="9121530" y="3550422"/>
                </a:cubicBezTo>
                <a:cubicBezTo>
                  <a:pt x="9120721" y="3556806"/>
                  <a:pt x="9117529" y="3559998"/>
                  <a:pt x="9111954" y="3559998"/>
                </a:cubicBezTo>
                <a:cubicBezTo>
                  <a:pt x="9109077" y="3559998"/>
                  <a:pt x="9107638" y="3559324"/>
                  <a:pt x="9107638" y="3557975"/>
                </a:cubicBezTo>
                <a:lnTo>
                  <a:pt x="9106559" y="3558919"/>
                </a:lnTo>
                <a:lnTo>
                  <a:pt x="9105480" y="3558919"/>
                </a:lnTo>
                <a:lnTo>
                  <a:pt x="9092532" y="3554738"/>
                </a:lnTo>
                <a:lnTo>
                  <a:pt x="9081877" y="3556896"/>
                </a:lnTo>
                <a:lnTo>
                  <a:pt x="9077561" y="3552580"/>
                </a:lnTo>
                <a:lnTo>
                  <a:pt x="9078640" y="3539902"/>
                </a:lnTo>
                <a:lnTo>
                  <a:pt x="9077561" y="3535586"/>
                </a:lnTo>
                <a:lnTo>
                  <a:pt x="9080798" y="3532349"/>
                </a:lnTo>
                <a:cubicBezTo>
                  <a:pt x="9079539" y="3526864"/>
                  <a:pt x="9078100" y="3524031"/>
                  <a:pt x="9076482" y="3523852"/>
                </a:cubicBezTo>
                <a:lnTo>
                  <a:pt x="9078640" y="3505778"/>
                </a:lnTo>
                <a:lnTo>
                  <a:pt x="9075403" y="3497281"/>
                </a:lnTo>
                <a:lnTo>
                  <a:pt x="9075403" y="3466529"/>
                </a:lnTo>
                <a:cubicBezTo>
                  <a:pt x="9075583" y="3461584"/>
                  <a:pt x="9076302" y="3459111"/>
                  <a:pt x="9077561" y="3459111"/>
                </a:cubicBezTo>
                <a:lnTo>
                  <a:pt x="9075403" y="3452637"/>
                </a:lnTo>
                <a:lnTo>
                  <a:pt x="9075403" y="3450614"/>
                </a:lnTo>
                <a:lnTo>
                  <a:pt x="9076482" y="3420807"/>
                </a:lnTo>
                <a:lnTo>
                  <a:pt x="9075403" y="3407049"/>
                </a:lnTo>
                <a:lnTo>
                  <a:pt x="9082956" y="3401654"/>
                </a:lnTo>
                <a:lnTo>
                  <a:pt x="9082956" y="3398552"/>
                </a:lnTo>
                <a:cubicBezTo>
                  <a:pt x="9078640" y="3394236"/>
                  <a:pt x="9076482" y="3390685"/>
                  <a:pt x="9076482" y="3387897"/>
                </a:cubicBezTo>
                <a:lnTo>
                  <a:pt x="9076482" y="3382502"/>
                </a:lnTo>
                <a:lnTo>
                  <a:pt x="9078640" y="3379400"/>
                </a:lnTo>
                <a:lnTo>
                  <a:pt x="9077561" y="3378321"/>
                </a:lnTo>
                <a:lnTo>
                  <a:pt x="9078640" y="3372926"/>
                </a:lnTo>
                <a:lnTo>
                  <a:pt x="9078640" y="3371982"/>
                </a:lnTo>
                <a:lnTo>
                  <a:pt x="9073245" y="3355932"/>
                </a:lnTo>
                <a:lnTo>
                  <a:pt x="9076482" y="3353908"/>
                </a:lnTo>
                <a:lnTo>
                  <a:pt x="9078640" y="3353908"/>
                </a:lnTo>
                <a:cubicBezTo>
                  <a:pt x="9085743" y="3358494"/>
                  <a:pt x="9095050" y="3361641"/>
                  <a:pt x="9106559" y="3363350"/>
                </a:cubicBezTo>
                <a:cubicBezTo>
                  <a:pt x="9106559" y="3364609"/>
                  <a:pt x="9111909" y="3366767"/>
                  <a:pt x="9122609" y="3369824"/>
                </a:cubicBezTo>
                <a:lnTo>
                  <a:pt x="9123688" y="3369824"/>
                </a:lnTo>
                <a:lnTo>
                  <a:pt x="9126925" y="3367666"/>
                </a:lnTo>
                <a:lnTo>
                  <a:pt x="9131241" y="3367666"/>
                </a:lnTo>
                <a:lnTo>
                  <a:pt x="9135557" y="3369824"/>
                </a:lnTo>
                <a:cubicBezTo>
                  <a:pt x="9141672" y="3367126"/>
                  <a:pt x="9147741" y="3361461"/>
                  <a:pt x="9153765" y="3352829"/>
                </a:cubicBezTo>
                <a:lnTo>
                  <a:pt x="9155923" y="3352829"/>
                </a:lnTo>
                <a:cubicBezTo>
                  <a:pt x="9158081" y="3353009"/>
                  <a:pt x="9160239" y="3356516"/>
                  <a:pt x="9162397" y="3363350"/>
                </a:cubicBezTo>
                <a:cubicBezTo>
                  <a:pt x="9173907" y="3365148"/>
                  <a:pt x="9179662" y="3368340"/>
                  <a:pt x="9179662" y="3372926"/>
                </a:cubicBezTo>
                <a:lnTo>
                  <a:pt x="9186001" y="3371982"/>
                </a:lnTo>
                <a:lnTo>
                  <a:pt x="9191396" y="3374005"/>
                </a:lnTo>
                <a:lnTo>
                  <a:pt x="9193554" y="3370903"/>
                </a:lnTo>
                <a:lnTo>
                  <a:pt x="9190317" y="3349592"/>
                </a:lnTo>
                <a:lnTo>
                  <a:pt x="9191396" y="3348513"/>
                </a:lnTo>
                <a:lnTo>
                  <a:pt x="9194633" y="3348513"/>
                </a:lnTo>
                <a:lnTo>
                  <a:pt x="9223631" y="3355932"/>
                </a:lnTo>
                <a:lnTo>
                  <a:pt x="9231184" y="3354853"/>
                </a:lnTo>
                <a:cubicBezTo>
                  <a:pt x="9231184" y="3356831"/>
                  <a:pt x="9236219" y="3359663"/>
                  <a:pt x="9246290" y="3363350"/>
                </a:cubicBezTo>
                <a:lnTo>
                  <a:pt x="9246290" y="3365508"/>
                </a:lnTo>
                <a:lnTo>
                  <a:pt x="9248313" y="3365508"/>
                </a:lnTo>
                <a:cubicBezTo>
                  <a:pt x="9248313" y="3362720"/>
                  <a:pt x="9250471" y="3361327"/>
                  <a:pt x="9254787" y="3361327"/>
                </a:cubicBezTo>
                <a:lnTo>
                  <a:pt x="9259103" y="3361327"/>
                </a:lnTo>
                <a:lnTo>
                  <a:pt x="9263419" y="3364429"/>
                </a:lnTo>
                <a:lnTo>
                  <a:pt x="9280548" y="3355932"/>
                </a:lnTo>
                <a:lnTo>
                  <a:pt x="9279469" y="3354853"/>
                </a:lnTo>
                <a:lnTo>
                  <a:pt x="9279469" y="3350671"/>
                </a:lnTo>
                <a:cubicBezTo>
                  <a:pt x="9285044" y="3344288"/>
                  <a:pt x="9289001" y="3341095"/>
                  <a:pt x="9291338" y="3341095"/>
                </a:cubicBezTo>
                <a:close/>
                <a:moveTo>
                  <a:pt x="6734657" y="3340960"/>
                </a:moveTo>
                <a:cubicBezTo>
                  <a:pt x="6738434" y="3340960"/>
                  <a:pt x="6750213" y="3344872"/>
                  <a:pt x="6769995" y="3352695"/>
                </a:cubicBezTo>
                <a:cubicBezTo>
                  <a:pt x="6782133" y="3356651"/>
                  <a:pt x="6788203" y="3359888"/>
                  <a:pt x="6788203" y="3362406"/>
                </a:cubicBezTo>
                <a:lnTo>
                  <a:pt x="6788203" y="3365643"/>
                </a:lnTo>
                <a:lnTo>
                  <a:pt x="6786045" y="3367801"/>
                </a:lnTo>
                <a:lnTo>
                  <a:pt x="6779706" y="3366722"/>
                </a:lnTo>
                <a:cubicBezTo>
                  <a:pt x="6759654" y="3377602"/>
                  <a:pt x="6746437" y="3387583"/>
                  <a:pt x="6740052" y="3396664"/>
                </a:cubicBezTo>
                <a:cubicBezTo>
                  <a:pt x="6734298" y="3399901"/>
                  <a:pt x="6731420" y="3403498"/>
                  <a:pt x="6731420" y="3407454"/>
                </a:cubicBezTo>
                <a:lnTo>
                  <a:pt x="6732499" y="3408533"/>
                </a:lnTo>
                <a:lnTo>
                  <a:pt x="6733578" y="3408533"/>
                </a:lnTo>
                <a:lnTo>
                  <a:pt x="6740052" y="3406375"/>
                </a:lnTo>
                <a:lnTo>
                  <a:pt x="6743289" y="3406375"/>
                </a:lnTo>
                <a:lnTo>
                  <a:pt x="6745312" y="3408533"/>
                </a:lnTo>
                <a:cubicBezTo>
                  <a:pt x="6743964" y="3411680"/>
                  <a:pt x="6742570" y="3413434"/>
                  <a:pt x="6741131" y="3413793"/>
                </a:cubicBezTo>
                <a:lnTo>
                  <a:pt x="6731420" y="3413793"/>
                </a:lnTo>
                <a:lnTo>
                  <a:pt x="6719686" y="3415951"/>
                </a:lnTo>
                <a:lnTo>
                  <a:pt x="6707817" y="3411635"/>
                </a:lnTo>
                <a:lnTo>
                  <a:pt x="6697162" y="3415951"/>
                </a:lnTo>
                <a:lnTo>
                  <a:pt x="6690688" y="3413793"/>
                </a:lnTo>
                <a:lnTo>
                  <a:pt x="6682191" y="3417030"/>
                </a:lnTo>
                <a:lnTo>
                  <a:pt x="6666006" y="3415951"/>
                </a:lnTo>
                <a:lnTo>
                  <a:pt x="6663848" y="3418109"/>
                </a:lnTo>
                <a:lnTo>
                  <a:pt x="6662769" y="3418109"/>
                </a:lnTo>
                <a:cubicBezTo>
                  <a:pt x="6660341" y="3418109"/>
                  <a:pt x="6657509" y="3416671"/>
                  <a:pt x="6654272" y="3413793"/>
                </a:cubicBezTo>
                <a:lnTo>
                  <a:pt x="6644560" y="3414872"/>
                </a:lnTo>
                <a:lnTo>
                  <a:pt x="6644560" y="3410691"/>
                </a:lnTo>
                <a:lnTo>
                  <a:pt x="6648877" y="3406375"/>
                </a:lnTo>
                <a:lnTo>
                  <a:pt x="6651035" y="3406375"/>
                </a:lnTo>
                <a:lnTo>
                  <a:pt x="6660746" y="3408533"/>
                </a:lnTo>
                <a:lnTo>
                  <a:pt x="6668164" y="3407454"/>
                </a:lnTo>
                <a:lnTo>
                  <a:pt x="6673559" y="3411635"/>
                </a:lnTo>
                <a:cubicBezTo>
                  <a:pt x="6676077" y="3408128"/>
                  <a:pt x="6679628" y="3406375"/>
                  <a:pt x="6684214" y="3406375"/>
                </a:cubicBezTo>
                <a:lnTo>
                  <a:pt x="6687451" y="3406375"/>
                </a:lnTo>
                <a:lnTo>
                  <a:pt x="6699320" y="3407454"/>
                </a:lnTo>
                <a:lnTo>
                  <a:pt x="6705659" y="3405296"/>
                </a:lnTo>
                <a:lnTo>
                  <a:pt x="6708896" y="3406375"/>
                </a:lnTo>
                <a:lnTo>
                  <a:pt x="6708896" y="3405296"/>
                </a:lnTo>
                <a:cubicBezTo>
                  <a:pt x="6708896" y="3400261"/>
                  <a:pt x="6710695" y="3397743"/>
                  <a:pt x="6714291" y="3397743"/>
                </a:cubicBezTo>
                <a:lnTo>
                  <a:pt x="6713212" y="3396664"/>
                </a:lnTo>
                <a:lnTo>
                  <a:pt x="6713212" y="3395585"/>
                </a:lnTo>
                <a:cubicBezTo>
                  <a:pt x="6715190" y="3384705"/>
                  <a:pt x="6719821" y="3371128"/>
                  <a:pt x="6727104" y="3354853"/>
                </a:cubicBezTo>
                <a:lnTo>
                  <a:pt x="6721844" y="3347434"/>
                </a:lnTo>
                <a:lnTo>
                  <a:pt x="6721844" y="3345276"/>
                </a:lnTo>
                <a:cubicBezTo>
                  <a:pt x="6721844" y="3342759"/>
                  <a:pt x="6726115" y="3341320"/>
                  <a:pt x="6734657" y="3340960"/>
                </a:cubicBezTo>
                <a:close/>
                <a:moveTo>
                  <a:pt x="8663507" y="3340556"/>
                </a:moveTo>
                <a:cubicBezTo>
                  <a:pt x="8672229" y="3341095"/>
                  <a:pt x="8676590" y="3342174"/>
                  <a:pt x="8676590" y="3343793"/>
                </a:cubicBezTo>
                <a:lnTo>
                  <a:pt x="8676590" y="3349323"/>
                </a:lnTo>
                <a:lnTo>
                  <a:pt x="8683199" y="3349323"/>
                </a:lnTo>
                <a:lnTo>
                  <a:pt x="8683199" y="3343793"/>
                </a:lnTo>
                <a:cubicBezTo>
                  <a:pt x="8683918" y="3341635"/>
                  <a:pt x="8686076" y="3340556"/>
                  <a:pt x="8689673" y="3340556"/>
                </a:cubicBezTo>
                <a:cubicBezTo>
                  <a:pt x="8690392" y="3346400"/>
                  <a:pt x="8693314" y="3349323"/>
                  <a:pt x="8698440" y="3349323"/>
                </a:cubicBezTo>
                <a:cubicBezTo>
                  <a:pt x="8700238" y="3345636"/>
                  <a:pt x="8703160" y="3343793"/>
                  <a:pt x="8707207" y="3343793"/>
                </a:cubicBezTo>
                <a:cubicBezTo>
                  <a:pt x="8717367" y="3348199"/>
                  <a:pt x="8722448" y="3352200"/>
                  <a:pt x="8722448" y="3355797"/>
                </a:cubicBezTo>
                <a:lnTo>
                  <a:pt x="8715839" y="3361327"/>
                </a:lnTo>
                <a:lnTo>
                  <a:pt x="8716918" y="3365643"/>
                </a:lnTo>
                <a:lnTo>
                  <a:pt x="8715839" y="3374410"/>
                </a:lnTo>
                <a:lnTo>
                  <a:pt x="8731080" y="3376568"/>
                </a:lnTo>
                <a:cubicBezTo>
                  <a:pt x="8731080" y="3374500"/>
                  <a:pt x="8737284" y="3368655"/>
                  <a:pt x="8749692" y="3359034"/>
                </a:cubicBezTo>
                <a:lnTo>
                  <a:pt x="8755087" y="3359034"/>
                </a:lnTo>
                <a:cubicBezTo>
                  <a:pt x="8761472" y="3363979"/>
                  <a:pt x="8766912" y="3366902"/>
                  <a:pt x="8771407" y="3367801"/>
                </a:cubicBezTo>
                <a:cubicBezTo>
                  <a:pt x="8777252" y="3377422"/>
                  <a:pt x="8782377" y="3383986"/>
                  <a:pt x="8786783" y="3387492"/>
                </a:cubicBezTo>
                <a:lnTo>
                  <a:pt x="8786783" y="3389650"/>
                </a:lnTo>
                <a:lnTo>
                  <a:pt x="8778016" y="3400575"/>
                </a:lnTo>
                <a:lnTo>
                  <a:pt x="8778016" y="3411365"/>
                </a:lnTo>
                <a:cubicBezTo>
                  <a:pt x="8778016" y="3424134"/>
                  <a:pt x="8776578" y="3431777"/>
                  <a:pt x="8773700" y="3434294"/>
                </a:cubicBezTo>
                <a:cubicBezTo>
                  <a:pt x="8776578" y="3443016"/>
                  <a:pt x="8778016" y="3449580"/>
                  <a:pt x="8778016" y="3453986"/>
                </a:cubicBezTo>
                <a:cubicBezTo>
                  <a:pt x="8775139" y="3457943"/>
                  <a:pt x="8773700" y="3464821"/>
                  <a:pt x="8773700" y="3474622"/>
                </a:cubicBezTo>
                <a:lnTo>
                  <a:pt x="8774779" y="3475701"/>
                </a:lnTo>
                <a:lnTo>
                  <a:pt x="8775858" y="3475701"/>
                </a:lnTo>
                <a:lnTo>
                  <a:pt x="8785704" y="3469227"/>
                </a:lnTo>
                <a:cubicBezTo>
                  <a:pt x="8785704" y="3471385"/>
                  <a:pt x="8790425" y="3475027"/>
                  <a:pt x="8799866" y="3480152"/>
                </a:cubicBezTo>
                <a:cubicBezTo>
                  <a:pt x="8799866" y="3485187"/>
                  <a:pt x="8803867" y="3488784"/>
                  <a:pt x="8811870" y="3490942"/>
                </a:cubicBezTo>
                <a:cubicBezTo>
                  <a:pt x="8811870" y="3492830"/>
                  <a:pt x="8815467" y="3496112"/>
                  <a:pt x="8822660" y="3500788"/>
                </a:cubicBezTo>
                <a:lnTo>
                  <a:pt x="8824953" y="3505104"/>
                </a:lnTo>
                <a:lnTo>
                  <a:pt x="8824953" y="3508476"/>
                </a:lnTo>
                <a:cubicBezTo>
                  <a:pt x="8823604" y="3510994"/>
                  <a:pt x="8821401" y="3512792"/>
                  <a:pt x="8818344" y="3513871"/>
                </a:cubicBezTo>
                <a:lnTo>
                  <a:pt x="8806340" y="3510634"/>
                </a:lnTo>
                <a:lnTo>
                  <a:pt x="8767091" y="3526954"/>
                </a:lnTo>
                <a:lnTo>
                  <a:pt x="8759538" y="3524796"/>
                </a:lnTo>
                <a:cubicBezTo>
                  <a:pt x="8756931" y="3525335"/>
                  <a:pt x="8754728" y="3527493"/>
                  <a:pt x="8752929" y="3531270"/>
                </a:cubicBezTo>
                <a:lnTo>
                  <a:pt x="8752929" y="3532349"/>
                </a:lnTo>
                <a:cubicBezTo>
                  <a:pt x="8755447" y="3535136"/>
                  <a:pt x="8762730" y="3538418"/>
                  <a:pt x="8774779" y="3542195"/>
                </a:cubicBezTo>
                <a:lnTo>
                  <a:pt x="8775858" y="3543274"/>
                </a:lnTo>
                <a:lnTo>
                  <a:pt x="8787862" y="3540037"/>
                </a:lnTo>
                <a:cubicBezTo>
                  <a:pt x="8791819" y="3540037"/>
                  <a:pt x="8796179" y="3542240"/>
                  <a:pt x="8800945" y="3546646"/>
                </a:cubicBezTo>
                <a:lnTo>
                  <a:pt x="8802024" y="3546646"/>
                </a:lnTo>
                <a:lnTo>
                  <a:pt x="8806340" y="3545432"/>
                </a:lnTo>
                <a:lnTo>
                  <a:pt x="8815107" y="3550962"/>
                </a:lnTo>
                <a:lnTo>
                  <a:pt x="8826032" y="3549883"/>
                </a:lnTo>
                <a:lnTo>
                  <a:pt x="8828190" y="3553120"/>
                </a:lnTo>
                <a:lnTo>
                  <a:pt x="8803103" y="3584680"/>
                </a:lnTo>
                <a:lnTo>
                  <a:pt x="8792178" y="3597763"/>
                </a:lnTo>
                <a:lnTo>
                  <a:pt x="8795415" y="3601135"/>
                </a:lnTo>
                <a:lnTo>
                  <a:pt x="8795415" y="3603293"/>
                </a:lnTo>
                <a:lnTo>
                  <a:pt x="8793257" y="3605451"/>
                </a:lnTo>
                <a:lnTo>
                  <a:pt x="8791099" y="3605451"/>
                </a:lnTo>
                <a:cubicBezTo>
                  <a:pt x="8787862" y="3605451"/>
                  <a:pt x="8784580" y="3604013"/>
                  <a:pt x="8781253" y="3601135"/>
                </a:cubicBezTo>
                <a:lnTo>
                  <a:pt x="8773700" y="3602214"/>
                </a:lnTo>
                <a:lnTo>
                  <a:pt x="8772621" y="3602214"/>
                </a:lnTo>
                <a:cubicBezTo>
                  <a:pt x="8769114" y="3602214"/>
                  <a:pt x="8761112" y="3597134"/>
                  <a:pt x="8748613" y="3586973"/>
                </a:cubicBezTo>
                <a:lnTo>
                  <a:pt x="8747534" y="3585894"/>
                </a:lnTo>
                <a:lnTo>
                  <a:pt x="8747534" y="3584680"/>
                </a:lnTo>
                <a:cubicBezTo>
                  <a:pt x="8748254" y="3581084"/>
                  <a:pt x="8749692" y="3579285"/>
                  <a:pt x="8751850" y="3579285"/>
                </a:cubicBezTo>
                <a:lnTo>
                  <a:pt x="8751850" y="3578206"/>
                </a:lnTo>
                <a:cubicBezTo>
                  <a:pt x="8742949" y="3577487"/>
                  <a:pt x="8734586" y="3573846"/>
                  <a:pt x="8726764" y="3567281"/>
                </a:cubicBezTo>
                <a:lnTo>
                  <a:pt x="8726764" y="3565123"/>
                </a:lnTo>
                <a:lnTo>
                  <a:pt x="8725685" y="3566202"/>
                </a:lnTo>
                <a:lnTo>
                  <a:pt x="8723527" y="3566202"/>
                </a:lnTo>
                <a:cubicBezTo>
                  <a:pt x="8718581" y="3559279"/>
                  <a:pt x="8712781" y="3554199"/>
                  <a:pt x="8706128" y="3550962"/>
                </a:cubicBezTo>
                <a:lnTo>
                  <a:pt x="8704914" y="3549883"/>
                </a:lnTo>
                <a:lnTo>
                  <a:pt x="8703835" y="3549883"/>
                </a:lnTo>
                <a:lnTo>
                  <a:pt x="8699519" y="3553120"/>
                </a:lnTo>
                <a:lnTo>
                  <a:pt x="8697361" y="3553120"/>
                </a:lnTo>
                <a:lnTo>
                  <a:pt x="8696282" y="3552041"/>
                </a:lnTo>
                <a:cubicBezTo>
                  <a:pt x="8682614" y="3557885"/>
                  <a:pt x="8673173" y="3563325"/>
                  <a:pt x="8667958" y="3568360"/>
                </a:cubicBezTo>
                <a:lnTo>
                  <a:pt x="8654875" y="3568360"/>
                </a:lnTo>
                <a:lnTo>
                  <a:pt x="8640713" y="3576048"/>
                </a:lnTo>
                <a:lnTo>
                  <a:pt x="8639634" y="3574969"/>
                </a:lnTo>
                <a:lnTo>
                  <a:pt x="8639634" y="3573890"/>
                </a:lnTo>
                <a:cubicBezTo>
                  <a:pt x="8637746" y="3573890"/>
                  <a:pt x="8635902" y="3577127"/>
                  <a:pt x="8634104" y="3583601"/>
                </a:cubicBezTo>
                <a:lnTo>
                  <a:pt x="8633025" y="3584680"/>
                </a:lnTo>
                <a:lnTo>
                  <a:pt x="8631946" y="3584680"/>
                </a:lnTo>
                <a:lnTo>
                  <a:pt x="8627630" y="3583601"/>
                </a:lnTo>
                <a:cubicBezTo>
                  <a:pt x="8604701" y="3591964"/>
                  <a:pt x="8593057" y="3597808"/>
                  <a:pt x="8592697" y="3601135"/>
                </a:cubicBezTo>
                <a:lnTo>
                  <a:pt x="8591618" y="3602214"/>
                </a:lnTo>
                <a:cubicBezTo>
                  <a:pt x="8591618" y="3604372"/>
                  <a:pt x="8590899" y="3605451"/>
                  <a:pt x="8589460" y="3605451"/>
                </a:cubicBezTo>
                <a:lnTo>
                  <a:pt x="8588381" y="3605451"/>
                </a:lnTo>
                <a:cubicBezTo>
                  <a:pt x="8584695" y="3604372"/>
                  <a:pt x="8582851" y="3601810"/>
                  <a:pt x="8582851" y="3597763"/>
                </a:cubicBezTo>
                <a:cubicBezTo>
                  <a:pt x="8580693" y="3597763"/>
                  <a:pt x="8579614" y="3597044"/>
                  <a:pt x="8579614" y="3595605"/>
                </a:cubicBezTo>
                <a:lnTo>
                  <a:pt x="8579614" y="3592368"/>
                </a:lnTo>
                <a:lnTo>
                  <a:pt x="8580693" y="3592368"/>
                </a:lnTo>
                <a:lnTo>
                  <a:pt x="8583930" y="3594526"/>
                </a:lnTo>
                <a:lnTo>
                  <a:pt x="8583930" y="3593447"/>
                </a:lnTo>
                <a:lnTo>
                  <a:pt x="8575298" y="3584680"/>
                </a:lnTo>
                <a:lnTo>
                  <a:pt x="8575298" y="3580364"/>
                </a:lnTo>
                <a:lnTo>
                  <a:pt x="8576377" y="3580364"/>
                </a:lnTo>
                <a:cubicBezTo>
                  <a:pt x="8583840" y="3582343"/>
                  <a:pt x="8589640" y="3584905"/>
                  <a:pt x="8593776" y="3588052"/>
                </a:cubicBezTo>
                <a:lnTo>
                  <a:pt x="8598092" y="3586973"/>
                </a:lnTo>
                <a:lnTo>
                  <a:pt x="8598092" y="3585894"/>
                </a:lnTo>
                <a:cubicBezTo>
                  <a:pt x="8590899" y="3585894"/>
                  <a:pt x="8586898" y="3584051"/>
                  <a:pt x="8586088" y="3580364"/>
                </a:cubicBezTo>
                <a:lnTo>
                  <a:pt x="8583930" y="3580364"/>
                </a:lnTo>
                <a:cubicBezTo>
                  <a:pt x="8576647" y="3580364"/>
                  <a:pt x="8573006" y="3577083"/>
                  <a:pt x="8573006" y="3570518"/>
                </a:cubicBezTo>
                <a:lnTo>
                  <a:pt x="8570848" y="3568360"/>
                </a:lnTo>
                <a:lnTo>
                  <a:pt x="8570848" y="3560807"/>
                </a:lnTo>
                <a:lnTo>
                  <a:pt x="8566532" y="3548804"/>
                </a:lnTo>
                <a:lnTo>
                  <a:pt x="8566532" y="3545432"/>
                </a:lnTo>
                <a:cubicBezTo>
                  <a:pt x="8566532" y="3543993"/>
                  <a:pt x="8567610" y="3543274"/>
                  <a:pt x="8569768" y="3543274"/>
                </a:cubicBezTo>
                <a:lnTo>
                  <a:pt x="8576377" y="3546646"/>
                </a:lnTo>
                <a:lnTo>
                  <a:pt x="8582851" y="3544353"/>
                </a:lnTo>
                <a:lnTo>
                  <a:pt x="8583930" y="3544353"/>
                </a:lnTo>
                <a:cubicBezTo>
                  <a:pt x="8586898" y="3546601"/>
                  <a:pt x="8590899" y="3547725"/>
                  <a:pt x="8595934" y="3547725"/>
                </a:cubicBezTo>
                <a:cubicBezTo>
                  <a:pt x="8598902" y="3547725"/>
                  <a:pt x="8600385" y="3541880"/>
                  <a:pt x="8600385" y="3530191"/>
                </a:cubicBezTo>
                <a:lnTo>
                  <a:pt x="8603622" y="3524796"/>
                </a:lnTo>
                <a:lnTo>
                  <a:pt x="8597013" y="3504025"/>
                </a:lnTo>
                <a:lnTo>
                  <a:pt x="8597013" y="3499709"/>
                </a:lnTo>
                <a:lnTo>
                  <a:pt x="8604701" y="3474622"/>
                </a:lnTo>
                <a:cubicBezTo>
                  <a:pt x="8602543" y="3474622"/>
                  <a:pt x="8601104" y="3471700"/>
                  <a:pt x="8600385" y="3465855"/>
                </a:cubicBezTo>
                <a:lnTo>
                  <a:pt x="8599171" y="3398282"/>
                </a:lnTo>
                <a:lnTo>
                  <a:pt x="8597013" y="3391808"/>
                </a:lnTo>
                <a:cubicBezTo>
                  <a:pt x="8597013" y="3383986"/>
                  <a:pt x="8599216" y="3379265"/>
                  <a:pt x="8603622" y="3377647"/>
                </a:cubicBezTo>
                <a:lnTo>
                  <a:pt x="8601464" y="3375489"/>
                </a:lnTo>
                <a:lnTo>
                  <a:pt x="8598092" y="3376568"/>
                </a:lnTo>
                <a:lnTo>
                  <a:pt x="8597013" y="3375489"/>
                </a:lnTo>
                <a:lnTo>
                  <a:pt x="8597013" y="3374410"/>
                </a:lnTo>
                <a:cubicBezTo>
                  <a:pt x="8597013" y="3365688"/>
                  <a:pt x="8598857" y="3361327"/>
                  <a:pt x="8602543" y="3361327"/>
                </a:cubicBezTo>
                <a:cubicBezTo>
                  <a:pt x="8629608" y="3369060"/>
                  <a:pt x="8647052" y="3375579"/>
                  <a:pt x="8654875" y="3380884"/>
                </a:cubicBezTo>
                <a:lnTo>
                  <a:pt x="8664586" y="3380884"/>
                </a:lnTo>
                <a:lnTo>
                  <a:pt x="8667958" y="3378726"/>
                </a:lnTo>
                <a:lnTo>
                  <a:pt x="8665665" y="3372117"/>
                </a:lnTo>
                <a:lnTo>
                  <a:pt x="8665665" y="3366722"/>
                </a:lnTo>
                <a:lnTo>
                  <a:pt x="8667958" y="3353639"/>
                </a:lnTo>
                <a:lnTo>
                  <a:pt x="8662428" y="3344872"/>
                </a:lnTo>
                <a:lnTo>
                  <a:pt x="8662428" y="3342714"/>
                </a:lnTo>
                <a:lnTo>
                  <a:pt x="8663507" y="3341635"/>
                </a:lnTo>
                <a:close/>
                <a:moveTo>
                  <a:pt x="7590600" y="3340421"/>
                </a:moveTo>
                <a:cubicBezTo>
                  <a:pt x="7594736" y="3344377"/>
                  <a:pt x="7604448" y="3346895"/>
                  <a:pt x="7619733" y="3347974"/>
                </a:cubicBezTo>
                <a:cubicBezTo>
                  <a:pt x="7619733" y="3351031"/>
                  <a:pt x="7627646" y="3354987"/>
                  <a:pt x="7643472" y="3359843"/>
                </a:cubicBezTo>
                <a:lnTo>
                  <a:pt x="7643472" y="3360922"/>
                </a:lnTo>
                <a:cubicBezTo>
                  <a:pt x="7638076" y="3368655"/>
                  <a:pt x="7631962" y="3373690"/>
                  <a:pt x="7625128" y="3376028"/>
                </a:cubicBezTo>
                <a:cubicBezTo>
                  <a:pt x="7625128" y="3385200"/>
                  <a:pt x="7619374" y="3390595"/>
                  <a:pt x="7607864" y="3392213"/>
                </a:cubicBezTo>
                <a:lnTo>
                  <a:pt x="7607864" y="3395450"/>
                </a:lnTo>
                <a:cubicBezTo>
                  <a:pt x="7607864" y="3397608"/>
                  <a:pt x="7612540" y="3399766"/>
                  <a:pt x="7621891" y="3401924"/>
                </a:cubicBezTo>
                <a:lnTo>
                  <a:pt x="7628365" y="3401924"/>
                </a:lnTo>
                <a:lnTo>
                  <a:pt x="7628365" y="3396529"/>
                </a:lnTo>
                <a:cubicBezTo>
                  <a:pt x="7628365" y="3392573"/>
                  <a:pt x="7629804" y="3390055"/>
                  <a:pt x="7632682" y="3388976"/>
                </a:cubicBezTo>
                <a:cubicBezTo>
                  <a:pt x="7640954" y="3388976"/>
                  <a:pt x="7650305" y="3392213"/>
                  <a:pt x="7660736" y="3398687"/>
                </a:cubicBezTo>
                <a:lnTo>
                  <a:pt x="7670447" y="3401924"/>
                </a:lnTo>
                <a:lnTo>
                  <a:pt x="7679079" y="3399766"/>
                </a:lnTo>
                <a:lnTo>
                  <a:pt x="7683260" y="3400845"/>
                </a:lnTo>
                <a:lnTo>
                  <a:pt x="7682181" y="3394371"/>
                </a:lnTo>
                <a:lnTo>
                  <a:pt x="7686497" y="3384660"/>
                </a:lnTo>
                <a:lnTo>
                  <a:pt x="7685418" y="3383581"/>
                </a:lnTo>
                <a:lnTo>
                  <a:pt x="7684339" y="3383581"/>
                </a:lnTo>
                <a:lnTo>
                  <a:pt x="7676921" y="3390055"/>
                </a:lnTo>
                <a:lnTo>
                  <a:pt x="7673684" y="3390055"/>
                </a:lnTo>
                <a:lnTo>
                  <a:pt x="7665052" y="3387897"/>
                </a:lnTo>
                <a:lnTo>
                  <a:pt x="7658578" y="3390055"/>
                </a:lnTo>
                <a:cubicBezTo>
                  <a:pt x="7642033" y="3388257"/>
                  <a:pt x="7633760" y="3385379"/>
                  <a:pt x="7633760" y="3381423"/>
                </a:cubicBezTo>
                <a:lnTo>
                  <a:pt x="7632682" y="3380344"/>
                </a:lnTo>
                <a:lnTo>
                  <a:pt x="7632682" y="3379265"/>
                </a:lnTo>
                <a:cubicBezTo>
                  <a:pt x="7633760" y="3375668"/>
                  <a:pt x="7636278" y="3373870"/>
                  <a:pt x="7640234" y="3373870"/>
                </a:cubicBezTo>
                <a:lnTo>
                  <a:pt x="7656420" y="3378186"/>
                </a:lnTo>
                <a:cubicBezTo>
                  <a:pt x="7656420" y="3376208"/>
                  <a:pt x="7660016" y="3374769"/>
                  <a:pt x="7667210" y="3373870"/>
                </a:cubicBezTo>
                <a:lnTo>
                  <a:pt x="7670447" y="3373870"/>
                </a:lnTo>
                <a:cubicBezTo>
                  <a:pt x="7674763" y="3373870"/>
                  <a:pt x="7676921" y="3376028"/>
                  <a:pt x="7676921" y="3380344"/>
                </a:cubicBezTo>
                <a:lnTo>
                  <a:pt x="7679079" y="3380344"/>
                </a:lnTo>
                <a:cubicBezTo>
                  <a:pt x="7684024" y="3378186"/>
                  <a:pt x="7686497" y="3375309"/>
                  <a:pt x="7686497" y="3371712"/>
                </a:cubicBezTo>
                <a:lnTo>
                  <a:pt x="7686497" y="3354448"/>
                </a:lnTo>
                <a:lnTo>
                  <a:pt x="7689734" y="3349053"/>
                </a:lnTo>
                <a:lnTo>
                  <a:pt x="7685418" y="3344737"/>
                </a:lnTo>
                <a:lnTo>
                  <a:pt x="7685418" y="3343658"/>
                </a:lnTo>
                <a:cubicBezTo>
                  <a:pt x="7685418" y="3342399"/>
                  <a:pt x="7687216" y="3341320"/>
                  <a:pt x="7690813" y="3340421"/>
                </a:cubicBezTo>
                <a:lnTo>
                  <a:pt x="7699445" y="3341500"/>
                </a:lnTo>
                <a:lnTo>
                  <a:pt x="7704840" y="3340421"/>
                </a:lnTo>
                <a:lnTo>
                  <a:pt x="7706998" y="3342579"/>
                </a:lnTo>
                <a:lnTo>
                  <a:pt x="7709156" y="3342579"/>
                </a:lnTo>
                <a:lnTo>
                  <a:pt x="7709156" y="3341500"/>
                </a:lnTo>
                <a:lnTo>
                  <a:pt x="7716709" y="3342579"/>
                </a:lnTo>
                <a:lnTo>
                  <a:pt x="7717788" y="3342579"/>
                </a:lnTo>
                <a:lnTo>
                  <a:pt x="7727499" y="3341500"/>
                </a:lnTo>
                <a:cubicBezTo>
                  <a:pt x="7739908" y="3345097"/>
                  <a:pt x="7746382" y="3347974"/>
                  <a:pt x="7746921" y="3350132"/>
                </a:cubicBezTo>
                <a:lnTo>
                  <a:pt x="7746921" y="3352290"/>
                </a:lnTo>
                <a:cubicBezTo>
                  <a:pt x="7746921" y="3354808"/>
                  <a:pt x="7743324" y="3356606"/>
                  <a:pt x="7736131" y="3357685"/>
                </a:cubicBezTo>
                <a:cubicBezTo>
                  <a:pt x="7736670" y="3365418"/>
                  <a:pt x="7737750" y="3370094"/>
                  <a:pt x="7739368" y="3371712"/>
                </a:cubicBezTo>
                <a:lnTo>
                  <a:pt x="7738289" y="3378186"/>
                </a:lnTo>
                <a:lnTo>
                  <a:pt x="7740447" y="3378186"/>
                </a:lnTo>
                <a:lnTo>
                  <a:pt x="7744763" y="3377107"/>
                </a:lnTo>
                <a:lnTo>
                  <a:pt x="7751237" y="3379265"/>
                </a:lnTo>
                <a:lnTo>
                  <a:pt x="7752316" y="3379265"/>
                </a:lnTo>
                <a:cubicBezTo>
                  <a:pt x="7755194" y="3378006"/>
                  <a:pt x="7758071" y="3373690"/>
                  <a:pt x="7760948" y="3366317"/>
                </a:cubicBezTo>
                <a:cubicBezTo>
                  <a:pt x="7762566" y="3366317"/>
                  <a:pt x="7767242" y="3360203"/>
                  <a:pt x="7774975" y="3347974"/>
                </a:cubicBezTo>
                <a:lnTo>
                  <a:pt x="7777133" y="3347974"/>
                </a:lnTo>
                <a:lnTo>
                  <a:pt x="7789002" y="3364159"/>
                </a:lnTo>
                <a:cubicBezTo>
                  <a:pt x="7789002" y="3366137"/>
                  <a:pt x="7792239" y="3368295"/>
                  <a:pt x="7798713" y="3370633"/>
                </a:cubicBezTo>
                <a:lnTo>
                  <a:pt x="7798713" y="3372791"/>
                </a:lnTo>
                <a:cubicBezTo>
                  <a:pt x="7803749" y="3374589"/>
                  <a:pt x="7806266" y="3376388"/>
                  <a:pt x="7806266" y="3378186"/>
                </a:cubicBezTo>
                <a:lnTo>
                  <a:pt x="7798713" y="3385739"/>
                </a:lnTo>
                <a:lnTo>
                  <a:pt x="7789002" y="3385739"/>
                </a:lnTo>
                <a:lnTo>
                  <a:pt x="7783607" y="3392213"/>
                </a:lnTo>
                <a:cubicBezTo>
                  <a:pt x="7783967" y="3393652"/>
                  <a:pt x="7789722" y="3397249"/>
                  <a:pt x="7800871" y="3403003"/>
                </a:cubicBezTo>
                <a:lnTo>
                  <a:pt x="7801950" y="3408398"/>
                </a:lnTo>
                <a:lnTo>
                  <a:pt x="7810582" y="3408398"/>
                </a:lnTo>
                <a:lnTo>
                  <a:pt x="7814898" y="3412714"/>
                </a:lnTo>
                <a:lnTo>
                  <a:pt x="7814898" y="3413793"/>
                </a:lnTo>
                <a:cubicBezTo>
                  <a:pt x="7814539" y="3415592"/>
                  <a:pt x="7809863" y="3418469"/>
                  <a:pt x="7800871" y="3422425"/>
                </a:cubicBezTo>
                <a:lnTo>
                  <a:pt x="7796555" y="3434294"/>
                </a:lnTo>
                <a:lnTo>
                  <a:pt x="7798713" y="3440768"/>
                </a:lnTo>
                <a:lnTo>
                  <a:pt x="7797634" y="3445084"/>
                </a:lnTo>
                <a:cubicBezTo>
                  <a:pt x="7801231" y="3449940"/>
                  <a:pt x="7803029" y="3453537"/>
                  <a:pt x="7803029" y="3455874"/>
                </a:cubicBezTo>
                <a:lnTo>
                  <a:pt x="7803029" y="3459111"/>
                </a:lnTo>
                <a:cubicBezTo>
                  <a:pt x="7798354" y="3473408"/>
                  <a:pt x="7793678" y="3480557"/>
                  <a:pt x="7789002" y="3480557"/>
                </a:cubicBezTo>
                <a:lnTo>
                  <a:pt x="7789002" y="3481636"/>
                </a:lnTo>
                <a:cubicBezTo>
                  <a:pt x="7789002" y="3483794"/>
                  <a:pt x="7793318" y="3486311"/>
                  <a:pt x="7801950" y="3489189"/>
                </a:cubicBezTo>
                <a:cubicBezTo>
                  <a:pt x="7801950" y="3491706"/>
                  <a:pt x="7804828" y="3495303"/>
                  <a:pt x="7810582" y="3499979"/>
                </a:cubicBezTo>
                <a:lnTo>
                  <a:pt x="7810582" y="3501058"/>
                </a:lnTo>
                <a:lnTo>
                  <a:pt x="7806266" y="3505374"/>
                </a:lnTo>
                <a:lnTo>
                  <a:pt x="7804108" y="3505374"/>
                </a:lnTo>
                <a:cubicBezTo>
                  <a:pt x="7795656" y="3505374"/>
                  <a:pt x="7786305" y="3506812"/>
                  <a:pt x="7776054" y="3509690"/>
                </a:cubicBezTo>
                <a:lnTo>
                  <a:pt x="7767422" y="3509690"/>
                </a:lnTo>
                <a:cubicBezTo>
                  <a:pt x="7762387" y="3509690"/>
                  <a:pt x="7758430" y="3508970"/>
                  <a:pt x="7755553" y="3507532"/>
                </a:cubicBezTo>
                <a:lnTo>
                  <a:pt x="7750158" y="3508611"/>
                </a:lnTo>
                <a:cubicBezTo>
                  <a:pt x="7737210" y="3507891"/>
                  <a:pt x="7730736" y="3505733"/>
                  <a:pt x="7730736" y="3502137"/>
                </a:cubicBezTo>
                <a:lnTo>
                  <a:pt x="7730736" y="3501058"/>
                </a:lnTo>
                <a:cubicBezTo>
                  <a:pt x="7730736" y="3499439"/>
                  <a:pt x="7733254" y="3498360"/>
                  <a:pt x="7738289" y="3497821"/>
                </a:cubicBezTo>
                <a:lnTo>
                  <a:pt x="7745842" y="3501058"/>
                </a:lnTo>
                <a:cubicBezTo>
                  <a:pt x="7756632" y="3498180"/>
                  <a:pt x="7762027" y="3493864"/>
                  <a:pt x="7762027" y="3488110"/>
                </a:cubicBezTo>
                <a:cubicBezTo>
                  <a:pt x="7759510" y="3485232"/>
                  <a:pt x="7752676" y="3481636"/>
                  <a:pt x="7741526" y="3477320"/>
                </a:cubicBezTo>
                <a:lnTo>
                  <a:pt x="7739368" y="3475162"/>
                </a:lnTo>
                <a:lnTo>
                  <a:pt x="7725341" y="3483794"/>
                </a:lnTo>
                <a:lnTo>
                  <a:pt x="7724262" y="3483794"/>
                </a:lnTo>
                <a:lnTo>
                  <a:pt x="7706998" y="3478399"/>
                </a:lnTo>
                <a:lnTo>
                  <a:pt x="7689734" y="3480557"/>
                </a:lnTo>
                <a:lnTo>
                  <a:pt x="7673684" y="3479478"/>
                </a:lnTo>
                <a:cubicBezTo>
                  <a:pt x="7672784" y="3482715"/>
                  <a:pt x="7669907" y="3485232"/>
                  <a:pt x="7665052" y="3487031"/>
                </a:cubicBezTo>
                <a:lnTo>
                  <a:pt x="7655340" y="3485952"/>
                </a:lnTo>
                <a:lnTo>
                  <a:pt x="7636998" y="3492426"/>
                </a:lnTo>
                <a:lnTo>
                  <a:pt x="7632682" y="3485952"/>
                </a:lnTo>
                <a:lnTo>
                  <a:pt x="7626207" y="3484873"/>
                </a:lnTo>
                <a:lnTo>
                  <a:pt x="7628365" y="3469901"/>
                </a:lnTo>
                <a:lnTo>
                  <a:pt x="7627286" y="3444005"/>
                </a:lnTo>
                <a:lnTo>
                  <a:pt x="7626207" y="3442926"/>
                </a:lnTo>
                <a:cubicBezTo>
                  <a:pt x="7619733" y="3442926"/>
                  <a:pt x="7616496" y="3445444"/>
                  <a:pt x="7616496" y="3450479"/>
                </a:cubicBezTo>
                <a:cubicBezTo>
                  <a:pt x="7620992" y="3451918"/>
                  <a:pt x="7623510" y="3453716"/>
                  <a:pt x="7624049" y="3455874"/>
                </a:cubicBezTo>
                <a:lnTo>
                  <a:pt x="7624049" y="3458032"/>
                </a:lnTo>
                <a:cubicBezTo>
                  <a:pt x="7619014" y="3463787"/>
                  <a:pt x="7616496" y="3470936"/>
                  <a:pt x="7616496" y="3479478"/>
                </a:cubicBezTo>
                <a:lnTo>
                  <a:pt x="7619733" y="3482715"/>
                </a:lnTo>
                <a:lnTo>
                  <a:pt x="7619733" y="3485952"/>
                </a:lnTo>
                <a:lnTo>
                  <a:pt x="7616496" y="3497821"/>
                </a:lnTo>
                <a:lnTo>
                  <a:pt x="7620812" y="3502137"/>
                </a:lnTo>
                <a:lnTo>
                  <a:pt x="7620812" y="3515085"/>
                </a:lnTo>
                <a:cubicBezTo>
                  <a:pt x="7620812" y="3517782"/>
                  <a:pt x="7618654" y="3521739"/>
                  <a:pt x="7614338" y="3526954"/>
                </a:cubicBezTo>
                <a:lnTo>
                  <a:pt x="7616496" y="3530191"/>
                </a:lnTo>
                <a:cubicBezTo>
                  <a:pt x="7612900" y="3533788"/>
                  <a:pt x="7610022" y="3535586"/>
                  <a:pt x="7607864" y="3535586"/>
                </a:cubicBezTo>
                <a:lnTo>
                  <a:pt x="7607864" y="3539902"/>
                </a:lnTo>
                <a:lnTo>
                  <a:pt x="7610022" y="3539902"/>
                </a:lnTo>
                <a:cubicBezTo>
                  <a:pt x="7610202" y="3536305"/>
                  <a:pt x="7611281" y="3534507"/>
                  <a:pt x="7613259" y="3534507"/>
                </a:cubicBezTo>
                <a:lnTo>
                  <a:pt x="7614338" y="3534507"/>
                </a:lnTo>
                <a:lnTo>
                  <a:pt x="7620812" y="3539902"/>
                </a:lnTo>
                <a:lnTo>
                  <a:pt x="7620812" y="3545297"/>
                </a:lnTo>
                <a:lnTo>
                  <a:pt x="7622970" y="3545297"/>
                </a:lnTo>
                <a:cubicBezTo>
                  <a:pt x="7633041" y="3541520"/>
                  <a:pt x="7638076" y="3536485"/>
                  <a:pt x="7638076" y="3530191"/>
                </a:cubicBezTo>
                <a:lnTo>
                  <a:pt x="7635918" y="3523717"/>
                </a:lnTo>
                <a:lnTo>
                  <a:pt x="7639156" y="3521559"/>
                </a:lnTo>
                <a:lnTo>
                  <a:pt x="7641314" y="3521559"/>
                </a:lnTo>
                <a:cubicBezTo>
                  <a:pt x="7647788" y="3524077"/>
                  <a:pt x="7651024" y="3531630"/>
                  <a:pt x="7651024" y="3544218"/>
                </a:cubicBezTo>
                <a:lnTo>
                  <a:pt x="7652104" y="3547455"/>
                </a:lnTo>
                <a:lnTo>
                  <a:pt x="7652104" y="3549613"/>
                </a:lnTo>
                <a:lnTo>
                  <a:pt x="7649946" y="3552850"/>
                </a:lnTo>
                <a:lnTo>
                  <a:pt x="7651024" y="3559324"/>
                </a:lnTo>
                <a:cubicBezTo>
                  <a:pt x="7649046" y="3565798"/>
                  <a:pt x="7647248" y="3569035"/>
                  <a:pt x="7645630" y="3569035"/>
                </a:cubicBezTo>
                <a:lnTo>
                  <a:pt x="7644550" y="3565798"/>
                </a:lnTo>
                <a:lnTo>
                  <a:pt x="7643472" y="3565798"/>
                </a:lnTo>
                <a:lnTo>
                  <a:pt x="7641314" y="3567956"/>
                </a:lnTo>
                <a:cubicBezTo>
                  <a:pt x="7641314" y="3569395"/>
                  <a:pt x="7642752" y="3570114"/>
                  <a:pt x="7645630" y="3570114"/>
                </a:cubicBezTo>
                <a:lnTo>
                  <a:pt x="7646708" y="3571193"/>
                </a:lnTo>
                <a:lnTo>
                  <a:pt x="7646708" y="3572272"/>
                </a:lnTo>
                <a:cubicBezTo>
                  <a:pt x="7646349" y="3574790"/>
                  <a:pt x="7642752" y="3579106"/>
                  <a:pt x="7635918" y="3585220"/>
                </a:cubicBezTo>
                <a:cubicBezTo>
                  <a:pt x="7634300" y="3589536"/>
                  <a:pt x="7631782" y="3591694"/>
                  <a:pt x="7628365" y="3591694"/>
                </a:cubicBezTo>
                <a:lnTo>
                  <a:pt x="7626207" y="3589536"/>
                </a:lnTo>
                <a:lnTo>
                  <a:pt x="7624049" y="3591694"/>
                </a:lnTo>
                <a:lnTo>
                  <a:pt x="7622970" y="3591694"/>
                </a:lnTo>
                <a:cubicBezTo>
                  <a:pt x="7621532" y="3591694"/>
                  <a:pt x="7620812" y="3590615"/>
                  <a:pt x="7620812" y="3588457"/>
                </a:cubicBezTo>
                <a:lnTo>
                  <a:pt x="7619733" y="3587378"/>
                </a:lnTo>
                <a:lnTo>
                  <a:pt x="7618654" y="3587378"/>
                </a:lnTo>
                <a:cubicBezTo>
                  <a:pt x="7618654" y="3593133"/>
                  <a:pt x="7616496" y="3596010"/>
                  <a:pt x="7612180" y="3596010"/>
                </a:cubicBezTo>
                <a:lnTo>
                  <a:pt x="7607864" y="3596010"/>
                </a:lnTo>
                <a:cubicBezTo>
                  <a:pt x="7605886" y="3596010"/>
                  <a:pt x="7604807" y="3594212"/>
                  <a:pt x="7604627" y="3590615"/>
                </a:cubicBezTo>
                <a:lnTo>
                  <a:pt x="7600311" y="3590615"/>
                </a:lnTo>
                <a:cubicBezTo>
                  <a:pt x="7599952" y="3597089"/>
                  <a:pt x="7598153" y="3600326"/>
                  <a:pt x="7594916" y="3600326"/>
                </a:cubicBezTo>
                <a:lnTo>
                  <a:pt x="7580889" y="3596010"/>
                </a:lnTo>
                <a:lnTo>
                  <a:pt x="7575494" y="3599247"/>
                </a:lnTo>
                <a:lnTo>
                  <a:pt x="7573336" y="3599247"/>
                </a:lnTo>
                <a:cubicBezTo>
                  <a:pt x="7571178" y="3599247"/>
                  <a:pt x="7569380" y="3596010"/>
                  <a:pt x="7567941" y="3589536"/>
                </a:cubicBezTo>
                <a:lnTo>
                  <a:pt x="7567941" y="3578746"/>
                </a:lnTo>
                <a:lnTo>
                  <a:pt x="7570099" y="3566877"/>
                </a:lnTo>
                <a:cubicBezTo>
                  <a:pt x="7568661" y="3566517"/>
                  <a:pt x="7567222" y="3564719"/>
                  <a:pt x="7565783" y="3561482"/>
                </a:cubicBezTo>
                <a:lnTo>
                  <a:pt x="7566862" y="3557166"/>
                </a:lnTo>
                <a:lnTo>
                  <a:pt x="7566862" y="3556087"/>
                </a:lnTo>
                <a:lnTo>
                  <a:pt x="7565783" y="3556087"/>
                </a:lnTo>
                <a:lnTo>
                  <a:pt x="7565783" y="3558245"/>
                </a:lnTo>
                <a:lnTo>
                  <a:pt x="7563625" y="3558245"/>
                </a:lnTo>
                <a:lnTo>
                  <a:pt x="7563625" y="3553929"/>
                </a:lnTo>
                <a:cubicBezTo>
                  <a:pt x="7563625" y="3552490"/>
                  <a:pt x="7564704" y="3551771"/>
                  <a:pt x="7566862" y="3551771"/>
                </a:cubicBezTo>
                <a:lnTo>
                  <a:pt x="7567941" y="3550692"/>
                </a:lnTo>
                <a:lnTo>
                  <a:pt x="7567941" y="3514006"/>
                </a:lnTo>
                <a:lnTo>
                  <a:pt x="7570099" y="3502137"/>
                </a:lnTo>
                <a:lnTo>
                  <a:pt x="7570099" y="3494584"/>
                </a:lnTo>
                <a:lnTo>
                  <a:pt x="7567941" y="3485952"/>
                </a:lnTo>
                <a:lnTo>
                  <a:pt x="7569020" y="3481636"/>
                </a:lnTo>
                <a:lnTo>
                  <a:pt x="7565783" y="3479478"/>
                </a:lnTo>
                <a:lnTo>
                  <a:pt x="7563625" y="3479478"/>
                </a:lnTo>
                <a:lnTo>
                  <a:pt x="7551756" y="3485952"/>
                </a:lnTo>
                <a:lnTo>
                  <a:pt x="7550677" y="3485952"/>
                </a:lnTo>
                <a:lnTo>
                  <a:pt x="7548519" y="3483794"/>
                </a:lnTo>
                <a:lnTo>
                  <a:pt x="7548519" y="3482715"/>
                </a:lnTo>
                <a:cubicBezTo>
                  <a:pt x="7550677" y="3478399"/>
                  <a:pt x="7553555" y="3474802"/>
                  <a:pt x="7557151" y="3471925"/>
                </a:cubicBezTo>
                <a:cubicBezTo>
                  <a:pt x="7557151" y="3468778"/>
                  <a:pt x="7562906" y="3460550"/>
                  <a:pt x="7574415" y="3447242"/>
                </a:cubicBezTo>
                <a:cubicBezTo>
                  <a:pt x="7576214" y="3447242"/>
                  <a:pt x="7578012" y="3444005"/>
                  <a:pt x="7579810" y="3437531"/>
                </a:cubicBezTo>
                <a:cubicBezTo>
                  <a:pt x="7582688" y="3437531"/>
                  <a:pt x="7584126" y="3435014"/>
                  <a:pt x="7584126" y="3429978"/>
                </a:cubicBezTo>
                <a:cubicBezTo>
                  <a:pt x="7586104" y="3425123"/>
                  <a:pt x="7588622" y="3421886"/>
                  <a:pt x="7591679" y="3420267"/>
                </a:cubicBezTo>
                <a:cubicBezTo>
                  <a:pt x="7590960" y="3412355"/>
                  <a:pt x="7589521" y="3408398"/>
                  <a:pt x="7587363" y="3408398"/>
                </a:cubicBezTo>
                <a:cubicBezTo>
                  <a:pt x="7584126" y="3408398"/>
                  <a:pt x="7579810" y="3410916"/>
                  <a:pt x="7574415" y="3415951"/>
                </a:cubicBezTo>
                <a:lnTo>
                  <a:pt x="7558230" y="3422425"/>
                </a:lnTo>
                <a:lnTo>
                  <a:pt x="7554993" y="3422425"/>
                </a:lnTo>
                <a:lnTo>
                  <a:pt x="7552835" y="3420267"/>
                </a:lnTo>
                <a:cubicBezTo>
                  <a:pt x="7554454" y="3419908"/>
                  <a:pt x="7557331" y="3414513"/>
                  <a:pt x="7561467" y="3404082"/>
                </a:cubicBezTo>
                <a:cubicBezTo>
                  <a:pt x="7564165" y="3404082"/>
                  <a:pt x="7567042" y="3399407"/>
                  <a:pt x="7570099" y="3390055"/>
                </a:cubicBezTo>
                <a:cubicBezTo>
                  <a:pt x="7576573" y="3382502"/>
                  <a:pt x="7579810" y="3377467"/>
                  <a:pt x="7579810" y="3374949"/>
                </a:cubicBezTo>
                <a:lnTo>
                  <a:pt x="7578731" y="3373870"/>
                </a:lnTo>
                <a:lnTo>
                  <a:pt x="7578731" y="3372791"/>
                </a:lnTo>
                <a:lnTo>
                  <a:pt x="7584126" y="3353369"/>
                </a:lnTo>
                <a:lnTo>
                  <a:pt x="7583047" y="3345816"/>
                </a:lnTo>
                <a:close/>
                <a:moveTo>
                  <a:pt x="6183031" y="3340151"/>
                </a:moveTo>
                <a:cubicBezTo>
                  <a:pt x="6188516" y="3340151"/>
                  <a:pt x="6191708" y="3341545"/>
                  <a:pt x="6192607" y="3344332"/>
                </a:cubicBezTo>
                <a:lnTo>
                  <a:pt x="6191528" y="3347569"/>
                </a:lnTo>
                <a:lnTo>
                  <a:pt x="6193686" y="3349727"/>
                </a:lnTo>
                <a:lnTo>
                  <a:pt x="6192607" y="3350671"/>
                </a:lnTo>
                <a:lnTo>
                  <a:pt x="6192607" y="3352829"/>
                </a:lnTo>
                <a:lnTo>
                  <a:pt x="6193686" y="3352829"/>
                </a:lnTo>
                <a:lnTo>
                  <a:pt x="6194765" y="3349727"/>
                </a:lnTo>
                <a:lnTo>
                  <a:pt x="6193686" y="3345411"/>
                </a:lnTo>
                <a:lnTo>
                  <a:pt x="6195709" y="3343388"/>
                </a:lnTo>
                <a:lnTo>
                  <a:pt x="6200025" y="3343388"/>
                </a:lnTo>
                <a:lnTo>
                  <a:pt x="6210545" y="3346490"/>
                </a:lnTo>
                <a:lnTo>
                  <a:pt x="6214861" y="3346490"/>
                </a:lnTo>
                <a:cubicBezTo>
                  <a:pt x="6214861" y="3343703"/>
                  <a:pt x="6216255" y="3341590"/>
                  <a:pt x="6219042" y="3340151"/>
                </a:cubicBezTo>
                <a:cubicBezTo>
                  <a:pt x="6222909" y="3340151"/>
                  <a:pt x="6225741" y="3341905"/>
                  <a:pt x="6227539" y="3345411"/>
                </a:cubicBezTo>
                <a:lnTo>
                  <a:pt x="6228484" y="3344332"/>
                </a:lnTo>
                <a:lnTo>
                  <a:pt x="6229563" y="3344332"/>
                </a:lnTo>
                <a:cubicBezTo>
                  <a:pt x="6233069" y="3346490"/>
                  <a:pt x="6234823" y="3348963"/>
                  <a:pt x="6234823" y="3351750"/>
                </a:cubicBezTo>
                <a:cubicBezTo>
                  <a:pt x="6232035" y="3353009"/>
                  <a:pt x="6229248" y="3355842"/>
                  <a:pt x="6226460" y="3360248"/>
                </a:cubicBezTo>
                <a:lnTo>
                  <a:pt x="6226460" y="3375084"/>
                </a:lnTo>
                <a:cubicBezTo>
                  <a:pt x="6226460" y="3380659"/>
                  <a:pt x="6223628" y="3385559"/>
                  <a:pt x="6217963" y="3389785"/>
                </a:cubicBezTo>
                <a:cubicBezTo>
                  <a:pt x="6218143" y="3392123"/>
                  <a:pt x="6221335" y="3394596"/>
                  <a:pt x="6227539" y="3397203"/>
                </a:cubicBezTo>
                <a:lnTo>
                  <a:pt x="6228484" y="3405701"/>
                </a:lnTo>
                <a:lnTo>
                  <a:pt x="6229563" y="3404622"/>
                </a:lnTo>
                <a:lnTo>
                  <a:pt x="6233879" y="3404622"/>
                </a:lnTo>
                <a:cubicBezTo>
                  <a:pt x="6245838" y="3404622"/>
                  <a:pt x="6253930" y="3400396"/>
                  <a:pt x="6258156" y="3391943"/>
                </a:cubicBezTo>
                <a:cubicBezTo>
                  <a:pt x="6258156" y="3388976"/>
                  <a:pt x="6262382" y="3384390"/>
                  <a:pt x="6270834" y="3378186"/>
                </a:cubicBezTo>
                <a:lnTo>
                  <a:pt x="6273937" y="3378186"/>
                </a:lnTo>
                <a:cubicBezTo>
                  <a:pt x="6276095" y="3378186"/>
                  <a:pt x="6277174" y="3380659"/>
                  <a:pt x="6277174" y="3385604"/>
                </a:cubicBezTo>
                <a:cubicBezTo>
                  <a:pt x="6293539" y="3397923"/>
                  <a:pt x="6302710" y="3405656"/>
                  <a:pt x="6304688" y="3408803"/>
                </a:cubicBezTo>
                <a:lnTo>
                  <a:pt x="6304688" y="3409882"/>
                </a:lnTo>
                <a:cubicBezTo>
                  <a:pt x="6303430" y="3412939"/>
                  <a:pt x="6297765" y="3415412"/>
                  <a:pt x="6287694" y="3417300"/>
                </a:cubicBezTo>
                <a:lnTo>
                  <a:pt x="6283513" y="3409882"/>
                </a:lnTo>
                <a:cubicBezTo>
                  <a:pt x="6280545" y="3414108"/>
                  <a:pt x="6275960" y="3416221"/>
                  <a:pt x="6269755" y="3416221"/>
                </a:cubicBezTo>
                <a:lnTo>
                  <a:pt x="6268676" y="3417300"/>
                </a:lnTo>
                <a:lnTo>
                  <a:pt x="6267597" y="3417300"/>
                </a:lnTo>
                <a:cubicBezTo>
                  <a:pt x="6266249" y="3417300"/>
                  <a:pt x="6265574" y="3416266"/>
                  <a:pt x="6265574" y="3414198"/>
                </a:cubicBezTo>
                <a:lnTo>
                  <a:pt x="6266653" y="3410961"/>
                </a:lnTo>
                <a:lnTo>
                  <a:pt x="6260314" y="3410961"/>
                </a:lnTo>
                <a:cubicBezTo>
                  <a:pt x="6260314" y="3414647"/>
                  <a:pt x="6259235" y="3416760"/>
                  <a:pt x="6257077" y="3417300"/>
                </a:cubicBezTo>
                <a:lnTo>
                  <a:pt x="6252896" y="3417300"/>
                </a:lnTo>
                <a:lnTo>
                  <a:pt x="6249659" y="3415142"/>
                </a:lnTo>
                <a:lnTo>
                  <a:pt x="6246557" y="3417300"/>
                </a:lnTo>
                <a:lnTo>
                  <a:pt x="6232800" y="3417300"/>
                </a:lnTo>
                <a:lnTo>
                  <a:pt x="6232800" y="3419458"/>
                </a:lnTo>
                <a:cubicBezTo>
                  <a:pt x="6234868" y="3422425"/>
                  <a:pt x="6235902" y="3425213"/>
                  <a:pt x="6235902" y="3427820"/>
                </a:cubicBezTo>
                <a:cubicBezTo>
                  <a:pt x="6233114" y="3432046"/>
                  <a:pt x="6231721" y="3435238"/>
                  <a:pt x="6231721" y="3437396"/>
                </a:cubicBezTo>
                <a:lnTo>
                  <a:pt x="6231721" y="3440499"/>
                </a:lnTo>
                <a:cubicBezTo>
                  <a:pt x="6240892" y="3440499"/>
                  <a:pt x="6248265" y="3445804"/>
                  <a:pt x="6253840" y="3456414"/>
                </a:cubicBezTo>
                <a:cubicBezTo>
                  <a:pt x="6256898" y="3457853"/>
                  <a:pt x="6259370" y="3461359"/>
                  <a:pt x="6261258" y="3466934"/>
                </a:cubicBezTo>
                <a:cubicBezTo>
                  <a:pt x="6265125" y="3466934"/>
                  <a:pt x="6267957" y="3468373"/>
                  <a:pt x="6269755" y="3471250"/>
                </a:cubicBezTo>
                <a:cubicBezTo>
                  <a:pt x="6273442" y="3471250"/>
                  <a:pt x="6279422" y="3475836"/>
                  <a:pt x="6287694" y="3485007"/>
                </a:cubicBezTo>
                <a:lnTo>
                  <a:pt x="6292954" y="3485952"/>
                </a:lnTo>
                <a:lnTo>
                  <a:pt x="6295112" y="3483928"/>
                </a:lnTo>
                <a:lnTo>
                  <a:pt x="6298349" y="3483928"/>
                </a:lnTo>
                <a:cubicBezTo>
                  <a:pt x="6299878" y="3483928"/>
                  <a:pt x="6302665" y="3487795"/>
                  <a:pt x="6306711" y="3495528"/>
                </a:cubicBezTo>
                <a:lnTo>
                  <a:pt x="6306711" y="3498630"/>
                </a:lnTo>
                <a:cubicBezTo>
                  <a:pt x="6292684" y="3511668"/>
                  <a:pt x="6285671" y="3523312"/>
                  <a:pt x="6285671" y="3533563"/>
                </a:cubicBezTo>
                <a:lnTo>
                  <a:pt x="6286615" y="3540981"/>
                </a:lnTo>
                <a:cubicBezTo>
                  <a:pt x="6283648" y="3541700"/>
                  <a:pt x="6281894" y="3543454"/>
                  <a:pt x="6281355" y="3546241"/>
                </a:cubicBezTo>
                <a:lnTo>
                  <a:pt x="6279332" y="3546241"/>
                </a:lnTo>
                <a:lnTo>
                  <a:pt x="6268676" y="3536800"/>
                </a:lnTo>
                <a:lnTo>
                  <a:pt x="6268676" y="3538823"/>
                </a:lnTo>
                <a:lnTo>
                  <a:pt x="6269755" y="3544083"/>
                </a:lnTo>
                <a:cubicBezTo>
                  <a:pt x="6267148" y="3546241"/>
                  <a:pt x="6264675" y="3547320"/>
                  <a:pt x="6262337" y="3547320"/>
                </a:cubicBezTo>
                <a:lnTo>
                  <a:pt x="6259235" y="3547320"/>
                </a:lnTo>
                <a:lnTo>
                  <a:pt x="6255998" y="3545162"/>
                </a:lnTo>
                <a:lnTo>
                  <a:pt x="6252896" y="3545162"/>
                </a:lnTo>
                <a:cubicBezTo>
                  <a:pt x="6252896" y="3549388"/>
                  <a:pt x="6252177" y="3551501"/>
                  <a:pt x="6250738" y="3551501"/>
                </a:cubicBezTo>
                <a:lnTo>
                  <a:pt x="6248580" y="3551501"/>
                </a:lnTo>
                <a:lnTo>
                  <a:pt x="6226460" y="3545162"/>
                </a:lnTo>
                <a:lnTo>
                  <a:pt x="6224302" y="3551501"/>
                </a:lnTo>
                <a:lnTo>
                  <a:pt x="6224302" y="3552580"/>
                </a:lnTo>
                <a:lnTo>
                  <a:pt x="6226460" y="3561077"/>
                </a:lnTo>
                <a:lnTo>
                  <a:pt x="6225381" y="3572676"/>
                </a:lnTo>
                <a:lnTo>
                  <a:pt x="6226460" y="3575914"/>
                </a:lnTo>
                <a:lnTo>
                  <a:pt x="6225381" y="3576858"/>
                </a:lnTo>
                <a:lnTo>
                  <a:pt x="6214861" y="3575914"/>
                </a:lnTo>
                <a:lnTo>
                  <a:pt x="6207443" y="3575914"/>
                </a:lnTo>
                <a:lnTo>
                  <a:pt x="6207443" y="3573755"/>
                </a:lnTo>
                <a:lnTo>
                  <a:pt x="6205285" y="3573755"/>
                </a:lnTo>
                <a:lnTo>
                  <a:pt x="6207443" y="3575914"/>
                </a:lnTo>
                <a:lnTo>
                  <a:pt x="6207679" y="3576150"/>
                </a:lnTo>
                <a:cubicBezTo>
                  <a:pt x="6209275" y="3577026"/>
                  <a:pt x="6211669" y="3577982"/>
                  <a:pt x="6214861" y="3579016"/>
                </a:cubicBezTo>
                <a:lnTo>
                  <a:pt x="6215805" y="3577937"/>
                </a:lnTo>
                <a:lnTo>
                  <a:pt x="6219042" y="3577937"/>
                </a:lnTo>
                <a:cubicBezTo>
                  <a:pt x="6224707" y="3577937"/>
                  <a:pt x="6227539" y="3580050"/>
                  <a:pt x="6227539" y="3584276"/>
                </a:cubicBezTo>
                <a:lnTo>
                  <a:pt x="6227539" y="3587513"/>
                </a:lnTo>
                <a:cubicBezTo>
                  <a:pt x="6227539" y="3593807"/>
                  <a:pt x="6223314" y="3596954"/>
                  <a:pt x="6214861" y="3596954"/>
                </a:cubicBezTo>
                <a:lnTo>
                  <a:pt x="6209466" y="3594931"/>
                </a:lnTo>
                <a:lnTo>
                  <a:pt x="6187347" y="3603293"/>
                </a:lnTo>
                <a:cubicBezTo>
                  <a:pt x="6187347" y="3604732"/>
                  <a:pt x="6185908" y="3605451"/>
                  <a:pt x="6183031" y="3605451"/>
                </a:cubicBezTo>
                <a:lnTo>
                  <a:pt x="6181007" y="3602214"/>
                </a:lnTo>
                <a:lnTo>
                  <a:pt x="6181007" y="3595875"/>
                </a:lnTo>
                <a:cubicBezTo>
                  <a:pt x="6185234" y="3591649"/>
                  <a:pt x="6187347" y="3588862"/>
                  <a:pt x="6187347" y="3587513"/>
                </a:cubicBezTo>
                <a:lnTo>
                  <a:pt x="6181007" y="3575914"/>
                </a:lnTo>
                <a:lnTo>
                  <a:pt x="6177770" y="3558919"/>
                </a:lnTo>
                <a:lnTo>
                  <a:pt x="6182086" y="3555817"/>
                </a:lnTo>
                <a:lnTo>
                  <a:pt x="6190449" y="3555817"/>
                </a:lnTo>
                <a:lnTo>
                  <a:pt x="6190449" y="3553659"/>
                </a:lnTo>
                <a:lnTo>
                  <a:pt x="6183031" y="3554738"/>
                </a:lnTo>
                <a:lnTo>
                  <a:pt x="6182086" y="3553659"/>
                </a:lnTo>
                <a:lnTo>
                  <a:pt x="6182086" y="3552580"/>
                </a:lnTo>
                <a:lnTo>
                  <a:pt x="6184110" y="3550422"/>
                </a:lnTo>
                <a:cubicBezTo>
                  <a:pt x="6182042" y="3550422"/>
                  <a:pt x="6181007" y="3549748"/>
                  <a:pt x="6181007" y="3548399"/>
                </a:cubicBezTo>
                <a:lnTo>
                  <a:pt x="6179928" y="3549478"/>
                </a:lnTo>
                <a:lnTo>
                  <a:pt x="6168329" y="3549478"/>
                </a:lnTo>
                <a:lnTo>
                  <a:pt x="6165092" y="3551501"/>
                </a:lnTo>
                <a:lnTo>
                  <a:pt x="6159832" y="3551501"/>
                </a:lnTo>
                <a:cubicBezTo>
                  <a:pt x="6148053" y="3549793"/>
                  <a:pt x="6141354" y="3547320"/>
                  <a:pt x="6139735" y="3544083"/>
                </a:cubicBezTo>
                <a:lnTo>
                  <a:pt x="6139735" y="3540981"/>
                </a:lnTo>
                <a:lnTo>
                  <a:pt x="6141893" y="3538823"/>
                </a:lnTo>
                <a:lnTo>
                  <a:pt x="6150391" y="3538823"/>
                </a:lnTo>
                <a:lnTo>
                  <a:pt x="6158753" y="3540981"/>
                </a:lnTo>
                <a:lnTo>
                  <a:pt x="6165092" y="3538823"/>
                </a:lnTo>
                <a:lnTo>
                  <a:pt x="6171431" y="3540981"/>
                </a:lnTo>
                <a:cubicBezTo>
                  <a:pt x="6178535" y="3540981"/>
                  <a:pt x="6182086" y="3536035"/>
                  <a:pt x="6182086" y="3526144"/>
                </a:cubicBezTo>
                <a:lnTo>
                  <a:pt x="6179928" y="3500788"/>
                </a:lnTo>
                <a:cubicBezTo>
                  <a:pt x="6181187" y="3496922"/>
                  <a:pt x="6183300" y="3493774"/>
                  <a:pt x="6186268" y="3491347"/>
                </a:cubicBezTo>
                <a:lnTo>
                  <a:pt x="6185189" y="3491347"/>
                </a:lnTo>
                <a:lnTo>
                  <a:pt x="6184110" y="3492291"/>
                </a:lnTo>
                <a:lnTo>
                  <a:pt x="6178849" y="3491347"/>
                </a:lnTo>
                <a:lnTo>
                  <a:pt x="6177770" y="3491347"/>
                </a:lnTo>
                <a:lnTo>
                  <a:pt x="6169408" y="3493370"/>
                </a:lnTo>
                <a:lnTo>
                  <a:pt x="6170352" y="3494449"/>
                </a:lnTo>
                <a:lnTo>
                  <a:pt x="6170352" y="3495528"/>
                </a:lnTo>
                <a:lnTo>
                  <a:pt x="6169408" y="3501867"/>
                </a:lnTo>
                <a:lnTo>
                  <a:pt x="6171431" y="3504025"/>
                </a:lnTo>
                <a:lnTo>
                  <a:pt x="6171431" y="3506048"/>
                </a:lnTo>
                <a:cubicBezTo>
                  <a:pt x="6171431" y="3507487"/>
                  <a:pt x="6170397" y="3508206"/>
                  <a:pt x="6168329" y="3508206"/>
                </a:cubicBezTo>
                <a:lnTo>
                  <a:pt x="6170352" y="3511443"/>
                </a:lnTo>
                <a:lnTo>
                  <a:pt x="6163069" y="3516703"/>
                </a:lnTo>
                <a:lnTo>
                  <a:pt x="6157674" y="3515624"/>
                </a:lnTo>
                <a:cubicBezTo>
                  <a:pt x="6157674" y="3520749"/>
                  <a:pt x="6152774" y="3525335"/>
                  <a:pt x="6142972" y="3529381"/>
                </a:cubicBezTo>
                <a:cubicBezTo>
                  <a:pt x="6131103" y="3543409"/>
                  <a:pt x="6123326" y="3550422"/>
                  <a:pt x="6119639" y="3550422"/>
                </a:cubicBezTo>
                <a:lnTo>
                  <a:pt x="6116537" y="3550422"/>
                </a:lnTo>
                <a:lnTo>
                  <a:pt x="6115458" y="3555817"/>
                </a:lnTo>
                <a:lnTo>
                  <a:pt x="6115458" y="3570518"/>
                </a:lnTo>
                <a:lnTo>
                  <a:pt x="6114379" y="3571597"/>
                </a:lnTo>
                <a:lnTo>
                  <a:pt x="6115458" y="3572676"/>
                </a:lnTo>
                <a:lnTo>
                  <a:pt x="6115458" y="3577937"/>
                </a:lnTo>
                <a:lnTo>
                  <a:pt x="6112221" y="3582253"/>
                </a:lnTo>
                <a:lnTo>
                  <a:pt x="6115458" y="3587513"/>
                </a:lnTo>
                <a:lnTo>
                  <a:pt x="6115458" y="3594931"/>
                </a:lnTo>
                <a:cubicBezTo>
                  <a:pt x="6114739" y="3596999"/>
                  <a:pt x="6112626" y="3598033"/>
                  <a:pt x="6109119" y="3598033"/>
                </a:cubicBezTo>
                <a:lnTo>
                  <a:pt x="6096440" y="3598033"/>
                </a:lnTo>
                <a:cubicBezTo>
                  <a:pt x="6094642" y="3598033"/>
                  <a:pt x="6093563" y="3596640"/>
                  <a:pt x="6093203" y="3593852"/>
                </a:cubicBezTo>
                <a:lnTo>
                  <a:pt x="6091180" y="3593852"/>
                </a:lnTo>
                <a:lnTo>
                  <a:pt x="6091180" y="3594931"/>
                </a:lnTo>
                <a:lnTo>
                  <a:pt x="6093203" y="3598033"/>
                </a:lnTo>
                <a:cubicBezTo>
                  <a:pt x="6093203" y="3602439"/>
                  <a:pt x="6087584" y="3604912"/>
                  <a:pt x="6076344" y="3605451"/>
                </a:cubicBezTo>
                <a:cubicBezTo>
                  <a:pt x="6069960" y="3603023"/>
                  <a:pt x="6066768" y="3597404"/>
                  <a:pt x="6066768" y="3588592"/>
                </a:cubicBezTo>
                <a:lnTo>
                  <a:pt x="6067847" y="3581174"/>
                </a:lnTo>
                <a:lnTo>
                  <a:pt x="6064745" y="3572676"/>
                </a:lnTo>
                <a:lnTo>
                  <a:pt x="6072163" y="3558919"/>
                </a:lnTo>
                <a:lnTo>
                  <a:pt x="6072163" y="3555817"/>
                </a:lnTo>
                <a:lnTo>
                  <a:pt x="6070005" y="3551501"/>
                </a:lnTo>
                <a:cubicBezTo>
                  <a:pt x="6070185" y="3545926"/>
                  <a:pt x="6070904" y="3543139"/>
                  <a:pt x="6072163" y="3543139"/>
                </a:cubicBezTo>
                <a:lnTo>
                  <a:pt x="6067847" y="3524121"/>
                </a:lnTo>
                <a:lnTo>
                  <a:pt x="6067847" y="3490268"/>
                </a:lnTo>
                <a:cubicBezTo>
                  <a:pt x="6067847" y="3485142"/>
                  <a:pt x="6068926" y="3479163"/>
                  <a:pt x="6071084" y="3472329"/>
                </a:cubicBezTo>
                <a:lnTo>
                  <a:pt x="6071084" y="3471250"/>
                </a:lnTo>
                <a:lnTo>
                  <a:pt x="6068926" y="3471250"/>
                </a:lnTo>
                <a:lnTo>
                  <a:pt x="6047750" y="3492291"/>
                </a:lnTo>
                <a:lnTo>
                  <a:pt x="6045727" y="3492291"/>
                </a:lnTo>
                <a:lnTo>
                  <a:pt x="6043569" y="3490268"/>
                </a:lnTo>
                <a:lnTo>
                  <a:pt x="6050987" y="3464911"/>
                </a:lnTo>
                <a:lnTo>
                  <a:pt x="6055169" y="3462753"/>
                </a:lnTo>
                <a:lnTo>
                  <a:pt x="6059485" y="3462753"/>
                </a:lnTo>
                <a:lnTo>
                  <a:pt x="6060429" y="3463832"/>
                </a:lnTo>
                <a:lnTo>
                  <a:pt x="6061508" y="3463832"/>
                </a:lnTo>
                <a:lnTo>
                  <a:pt x="6061508" y="3462753"/>
                </a:lnTo>
                <a:cubicBezTo>
                  <a:pt x="6057282" y="3460955"/>
                  <a:pt x="6055169" y="3459201"/>
                  <a:pt x="6055169" y="3457493"/>
                </a:cubicBezTo>
                <a:cubicBezTo>
                  <a:pt x="6056967" y="3455155"/>
                  <a:pt x="6058406" y="3448097"/>
                  <a:pt x="6059485" y="3436317"/>
                </a:cubicBezTo>
                <a:cubicBezTo>
                  <a:pt x="6064160" y="3432991"/>
                  <a:pt x="6067667" y="3427371"/>
                  <a:pt x="6070005" y="3419458"/>
                </a:cubicBezTo>
                <a:cubicBezTo>
                  <a:pt x="6071264" y="3419458"/>
                  <a:pt x="6073377" y="3416985"/>
                  <a:pt x="6076344" y="3412040"/>
                </a:cubicBezTo>
                <a:lnTo>
                  <a:pt x="6076344" y="3408803"/>
                </a:lnTo>
                <a:lnTo>
                  <a:pt x="6074186" y="3405701"/>
                </a:lnTo>
                <a:lnTo>
                  <a:pt x="6074186" y="3399361"/>
                </a:lnTo>
                <a:lnTo>
                  <a:pt x="6075265" y="3398282"/>
                </a:lnTo>
                <a:lnTo>
                  <a:pt x="6074186" y="3397203"/>
                </a:lnTo>
                <a:lnTo>
                  <a:pt x="6074186" y="3396124"/>
                </a:lnTo>
                <a:lnTo>
                  <a:pt x="6075265" y="3395180"/>
                </a:lnTo>
                <a:lnTo>
                  <a:pt x="6075265" y="3394101"/>
                </a:lnTo>
                <a:lnTo>
                  <a:pt x="6076344" y="3395180"/>
                </a:lnTo>
                <a:lnTo>
                  <a:pt x="6080525" y="3395180"/>
                </a:lnTo>
                <a:lnTo>
                  <a:pt x="6080525" y="3394101"/>
                </a:lnTo>
                <a:cubicBezTo>
                  <a:pt x="6077018" y="3394101"/>
                  <a:pt x="6075265" y="3393382"/>
                  <a:pt x="6075265" y="3391943"/>
                </a:cubicBezTo>
                <a:cubicBezTo>
                  <a:pt x="6075265" y="3390145"/>
                  <a:pt x="6076659" y="3389066"/>
                  <a:pt x="6079446" y="3388706"/>
                </a:cubicBezTo>
                <a:lnTo>
                  <a:pt x="6079446" y="3383446"/>
                </a:lnTo>
                <a:lnTo>
                  <a:pt x="6082683" y="3362406"/>
                </a:lnTo>
                <a:lnTo>
                  <a:pt x="6079446" y="3349727"/>
                </a:lnTo>
                <a:cubicBezTo>
                  <a:pt x="6079446" y="3344063"/>
                  <a:pt x="6081919" y="3341230"/>
                  <a:pt x="6086864" y="3341230"/>
                </a:cubicBezTo>
                <a:cubicBezTo>
                  <a:pt x="6091630" y="3344018"/>
                  <a:pt x="6095856" y="3345411"/>
                  <a:pt x="6099543" y="3345411"/>
                </a:cubicBezTo>
                <a:lnTo>
                  <a:pt x="6102780" y="3344332"/>
                </a:lnTo>
                <a:cubicBezTo>
                  <a:pt x="6117526" y="3347749"/>
                  <a:pt x="6124899" y="3350222"/>
                  <a:pt x="6124899" y="3351750"/>
                </a:cubicBezTo>
                <a:lnTo>
                  <a:pt x="6125978" y="3350671"/>
                </a:lnTo>
                <a:lnTo>
                  <a:pt x="6127057" y="3350671"/>
                </a:lnTo>
                <a:cubicBezTo>
                  <a:pt x="6133981" y="3350671"/>
                  <a:pt x="6139960" y="3353144"/>
                  <a:pt x="6144996" y="3358090"/>
                </a:cubicBezTo>
                <a:lnTo>
                  <a:pt x="6144996" y="3359169"/>
                </a:lnTo>
                <a:cubicBezTo>
                  <a:pt x="6134475" y="3370139"/>
                  <a:pt x="6129215" y="3377872"/>
                  <a:pt x="6129215" y="3382367"/>
                </a:cubicBezTo>
                <a:cubicBezTo>
                  <a:pt x="6129215" y="3385245"/>
                  <a:pt x="6126023" y="3389156"/>
                  <a:pt x="6119639" y="3394101"/>
                </a:cubicBezTo>
                <a:cubicBezTo>
                  <a:pt x="6118111" y="3403273"/>
                  <a:pt x="6115638" y="3407859"/>
                  <a:pt x="6112221" y="3407859"/>
                </a:cubicBezTo>
                <a:lnTo>
                  <a:pt x="6112221" y="3418379"/>
                </a:lnTo>
                <a:lnTo>
                  <a:pt x="6110198" y="3421481"/>
                </a:lnTo>
                <a:cubicBezTo>
                  <a:pt x="6110198" y="3422560"/>
                  <a:pt x="6112671" y="3424359"/>
                  <a:pt x="6117616" y="3426876"/>
                </a:cubicBezTo>
                <a:lnTo>
                  <a:pt x="6117616" y="3427820"/>
                </a:lnTo>
                <a:cubicBezTo>
                  <a:pt x="6113390" y="3431237"/>
                  <a:pt x="6111277" y="3439375"/>
                  <a:pt x="6111277" y="3452233"/>
                </a:cubicBezTo>
                <a:lnTo>
                  <a:pt x="6111277" y="3454256"/>
                </a:lnTo>
                <a:cubicBezTo>
                  <a:pt x="6111277" y="3455695"/>
                  <a:pt x="6109479" y="3456414"/>
                  <a:pt x="6105882" y="3456414"/>
                </a:cubicBezTo>
                <a:lnTo>
                  <a:pt x="6104938" y="3457493"/>
                </a:lnTo>
                <a:lnTo>
                  <a:pt x="6104938" y="3460595"/>
                </a:lnTo>
                <a:cubicBezTo>
                  <a:pt x="6109973" y="3460595"/>
                  <a:pt x="6113480" y="3462708"/>
                  <a:pt x="6115458" y="3466934"/>
                </a:cubicBezTo>
                <a:lnTo>
                  <a:pt x="6115458" y="3479612"/>
                </a:lnTo>
                <a:cubicBezTo>
                  <a:pt x="6113300" y="3482670"/>
                  <a:pt x="6112221" y="3486221"/>
                  <a:pt x="6112221" y="3490268"/>
                </a:cubicBezTo>
                <a:lnTo>
                  <a:pt x="6114379" y="3506048"/>
                </a:lnTo>
                <a:lnTo>
                  <a:pt x="6111277" y="3508206"/>
                </a:lnTo>
                <a:lnTo>
                  <a:pt x="6115458" y="3516703"/>
                </a:lnTo>
                <a:lnTo>
                  <a:pt x="6115458" y="3519805"/>
                </a:lnTo>
                <a:lnTo>
                  <a:pt x="6111277" y="3525065"/>
                </a:lnTo>
                <a:cubicBezTo>
                  <a:pt x="6111277" y="3530371"/>
                  <a:pt x="6113030" y="3533922"/>
                  <a:pt x="6116537" y="3535721"/>
                </a:cubicBezTo>
                <a:cubicBezTo>
                  <a:pt x="6124270" y="3531135"/>
                  <a:pt x="6128136" y="3525830"/>
                  <a:pt x="6128136" y="3519805"/>
                </a:cubicBezTo>
                <a:lnTo>
                  <a:pt x="6132317" y="3517782"/>
                </a:lnTo>
                <a:lnTo>
                  <a:pt x="6131238" y="3516703"/>
                </a:lnTo>
                <a:lnTo>
                  <a:pt x="6131238" y="3515624"/>
                </a:lnTo>
                <a:cubicBezTo>
                  <a:pt x="6135465" y="3511938"/>
                  <a:pt x="6137577" y="3509105"/>
                  <a:pt x="6137577" y="3507127"/>
                </a:cubicBezTo>
                <a:lnTo>
                  <a:pt x="6136633" y="3501867"/>
                </a:lnTo>
                <a:cubicBezTo>
                  <a:pt x="6139421" y="3499080"/>
                  <a:pt x="6141849" y="3497686"/>
                  <a:pt x="6143917" y="3497686"/>
                </a:cubicBezTo>
                <a:lnTo>
                  <a:pt x="6143917" y="3494449"/>
                </a:lnTo>
                <a:cubicBezTo>
                  <a:pt x="6143917" y="3490582"/>
                  <a:pt x="6145355" y="3488110"/>
                  <a:pt x="6148233" y="3487031"/>
                </a:cubicBezTo>
                <a:lnTo>
                  <a:pt x="6147154" y="3478668"/>
                </a:lnTo>
                <a:lnTo>
                  <a:pt x="6166171" y="3435238"/>
                </a:lnTo>
                <a:lnTo>
                  <a:pt x="6161990" y="3431057"/>
                </a:lnTo>
                <a:cubicBezTo>
                  <a:pt x="6164778" y="3428090"/>
                  <a:pt x="6166171" y="3425258"/>
                  <a:pt x="6166171" y="3422560"/>
                </a:cubicBezTo>
                <a:lnTo>
                  <a:pt x="6166171" y="3415142"/>
                </a:lnTo>
                <a:lnTo>
                  <a:pt x="6165092" y="3415142"/>
                </a:lnTo>
                <a:cubicBezTo>
                  <a:pt x="6156820" y="3415142"/>
                  <a:pt x="6151200" y="3415861"/>
                  <a:pt x="6148233" y="3417300"/>
                </a:cubicBezTo>
                <a:lnTo>
                  <a:pt x="6132317" y="3414198"/>
                </a:lnTo>
                <a:lnTo>
                  <a:pt x="6128136" y="3415142"/>
                </a:lnTo>
                <a:lnTo>
                  <a:pt x="6127057" y="3415142"/>
                </a:lnTo>
                <a:cubicBezTo>
                  <a:pt x="6124989" y="3414513"/>
                  <a:pt x="6123955" y="3412400"/>
                  <a:pt x="6123955" y="3408803"/>
                </a:cubicBezTo>
                <a:lnTo>
                  <a:pt x="6136633" y="3404622"/>
                </a:lnTo>
                <a:lnTo>
                  <a:pt x="6147154" y="3406780"/>
                </a:lnTo>
                <a:lnTo>
                  <a:pt x="6152414" y="3404622"/>
                </a:lnTo>
                <a:lnTo>
                  <a:pt x="6154572" y="3406780"/>
                </a:lnTo>
                <a:lnTo>
                  <a:pt x="6171431" y="3406780"/>
                </a:lnTo>
                <a:lnTo>
                  <a:pt x="6172510" y="3407859"/>
                </a:lnTo>
                <a:lnTo>
                  <a:pt x="6173589" y="3406780"/>
                </a:lnTo>
                <a:lnTo>
                  <a:pt x="6174668" y="3406780"/>
                </a:lnTo>
                <a:lnTo>
                  <a:pt x="6178849" y="3407859"/>
                </a:lnTo>
                <a:lnTo>
                  <a:pt x="6184110" y="3398282"/>
                </a:lnTo>
                <a:lnTo>
                  <a:pt x="6184110" y="3397203"/>
                </a:lnTo>
                <a:lnTo>
                  <a:pt x="6177770" y="3389785"/>
                </a:lnTo>
                <a:lnTo>
                  <a:pt x="6177770" y="3386683"/>
                </a:lnTo>
                <a:cubicBezTo>
                  <a:pt x="6179569" y="3384525"/>
                  <a:pt x="6181322" y="3379580"/>
                  <a:pt x="6183031" y="3371847"/>
                </a:cubicBezTo>
                <a:lnTo>
                  <a:pt x="6181007" y="3365508"/>
                </a:lnTo>
                <a:lnTo>
                  <a:pt x="6183031" y="3359169"/>
                </a:lnTo>
                <a:lnTo>
                  <a:pt x="6177770" y="3346490"/>
                </a:lnTo>
                <a:close/>
                <a:moveTo>
                  <a:pt x="8158547" y="3340016"/>
                </a:moveTo>
                <a:cubicBezTo>
                  <a:pt x="8165291" y="3340016"/>
                  <a:pt x="8175272" y="3342534"/>
                  <a:pt x="8188489" y="3347569"/>
                </a:cubicBezTo>
                <a:lnTo>
                  <a:pt x="8204540" y="3345411"/>
                </a:lnTo>
                <a:cubicBezTo>
                  <a:pt x="8210204" y="3347390"/>
                  <a:pt x="8213037" y="3349188"/>
                  <a:pt x="8213037" y="3350806"/>
                </a:cubicBezTo>
                <a:lnTo>
                  <a:pt x="8213037" y="3352964"/>
                </a:lnTo>
                <a:cubicBezTo>
                  <a:pt x="8213037" y="3356291"/>
                  <a:pt x="8210564" y="3360562"/>
                  <a:pt x="8205619" y="3365777"/>
                </a:cubicBezTo>
                <a:lnTo>
                  <a:pt x="8206698" y="3372117"/>
                </a:lnTo>
                <a:lnTo>
                  <a:pt x="8203460" y="3390325"/>
                </a:lnTo>
                <a:lnTo>
                  <a:pt x="8203460" y="3391404"/>
                </a:lnTo>
                <a:lnTo>
                  <a:pt x="8205619" y="3393562"/>
                </a:lnTo>
                <a:lnTo>
                  <a:pt x="8223827" y="3393562"/>
                </a:lnTo>
                <a:lnTo>
                  <a:pt x="8236640" y="3396799"/>
                </a:lnTo>
                <a:lnTo>
                  <a:pt x="8239877" y="3396799"/>
                </a:lnTo>
                <a:cubicBezTo>
                  <a:pt x="8242844" y="3396799"/>
                  <a:pt x="8247115" y="3393247"/>
                  <a:pt x="8252690" y="3386144"/>
                </a:cubicBezTo>
                <a:lnTo>
                  <a:pt x="8253769" y="3386144"/>
                </a:lnTo>
                <a:lnTo>
                  <a:pt x="8259164" y="3387223"/>
                </a:lnTo>
                <a:lnTo>
                  <a:pt x="8261187" y="3383986"/>
                </a:lnTo>
                <a:lnTo>
                  <a:pt x="8260108" y="3375354"/>
                </a:lnTo>
                <a:cubicBezTo>
                  <a:pt x="8264604" y="3374095"/>
                  <a:pt x="8268920" y="3371622"/>
                  <a:pt x="8273056" y="3367935"/>
                </a:cubicBezTo>
                <a:lnTo>
                  <a:pt x="8274135" y="3367935"/>
                </a:lnTo>
                <a:cubicBezTo>
                  <a:pt x="8280879" y="3367935"/>
                  <a:pt x="8291220" y="3374365"/>
                  <a:pt x="8305157" y="3387223"/>
                </a:cubicBezTo>
                <a:cubicBezTo>
                  <a:pt x="8312260" y="3389650"/>
                  <a:pt x="8315812" y="3393562"/>
                  <a:pt x="8315812" y="3398957"/>
                </a:cubicBezTo>
                <a:lnTo>
                  <a:pt x="8312575" y="3400036"/>
                </a:lnTo>
                <a:lnTo>
                  <a:pt x="8304078" y="3398957"/>
                </a:lnTo>
                <a:lnTo>
                  <a:pt x="8306236" y="3402194"/>
                </a:lnTo>
                <a:lnTo>
                  <a:pt x="8304078" y="3404217"/>
                </a:lnTo>
                <a:lnTo>
                  <a:pt x="8286948" y="3404217"/>
                </a:lnTo>
                <a:lnTo>
                  <a:pt x="8279396" y="3406375"/>
                </a:lnTo>
                <a:cubicBezTo>
                  <a:pt x="8276878" y="3404307"/>
                  <a:pt x="8270134" y="3402913"/>
                  <a:pt x="8259164" y="3402194"/>
                </a:cubicBezTo>
                <a:lnTo>
                  <a:pt x="8259164" y="3401115"/>
                </a:lnTo>
                <a:lnTo>
                  <a:pt x="8238798" y="3403273"/>
                </a:lnTo>
                <a:lnTo>
                  <a:pt x="8233403" y="3401115"/>
                </a:lnTo>
                <a:cubicBezTo>
                  <a:pt x="8233403" y="3403003"/>
                  <a:pt x="8229132" y="3404757"/>
                  <a:pt x="8220590" y="3406375"/>
                </a:cubicBezTo>
                <a:lnTo>
                  <a:pt x="8203460" y="3406375"/>
                </a:lnTo>
                <a:cubicBezTo>
                  <a:pt x="8199324" y="3402868"/>
                  <a:pt x="8195413" y="3401115"/>
                  <a:pt x="8191726" y="3401115"/>
                </a:cubicBezTo>
                <a:cubicBezTo>
                  <a:pt x="8185252" y="3401115"/>
                  <a:pt x="8182015" y="3405026"/>
                  <a:pt x="8182015" y="3412849"/>
                </a:cubicBezTo>
                <a:lnTo>
                  <a:pt x="8179857" y="3419323"/>
                </a:lnTo>
                <a:lnTo>
                  <a:pt x="8180936" y="3423504"/>
                </a:lnTo>
                <a:lnTo>
                  <a:pt x="8178778" y="3431057"/>
                </a:lnTo>
                <a:lnTo>
                  <a:pt x="8183094" y="3435373"/>
                </a:lnTo>
                <a:lnTo>
                  <a:pt x="8183094" y="3441712"/>
                </a:lnTo>
                <a:lnTo>
                  <a:pt x="8180936" y="3450344"/>
                </a:lnTo>
                <a:lnTo>
                  <a:pt x="8180936" y="3451423"/>
                </a:lnTo>
                <a:lnTo>
                  <a:pt x="8182015" y="3451423"/>
                </a:lnTo>
                <a:lnTo>
                  <a:pt x="8188489" y="3449265"/>
                </a:lnTo>
                <a:lnTo>
                  <a:pt x="8194963" y="3450344"/>
                </a:lnTo>
                <a:lnTo>
                  <a:pt x="8211014" y="3448186"/>
                </a:lnTo>
                <a:lnTo>
                  <a:pt x="8219511" y="3448186"/>
                </a:lnTo>
                <a:cubicBezTo>
                  <a:pt x="8222208" y="3450344"/>
                  <a:pt x="8224726" y="3451423"/>
                  <a:pt x="8227064" y="3451423"/>
                </a:cubicBezTo>
                <a:cubicBezTo>
                  <a:pt x="8233088" y="3440184"/>
                  <a:pt x="8240192" y="3433395"/>
                  <a:pt x="8248374" y="3431057"/>
                </a:cubicBezTo>
                <a:cubicBezTo>
                  <a:pt x="8260693" y="3434474"/>
                  <a:pt x="8268201" y="3438386"/>
                  <a:pt x="8270898" y="3442791"/>
                </a:cubicBezTo>
                <a:cubicBezTo>
                  <a:pt x="8274225" y="3442791"/>
                  <a:pt x="8277777" y="3445669"/>
                  <a:pt x="8281554" y="3451423"/>
                </a:cubicBezTo>
                <a:cubicBezTo>
                  <a:pt x="8284790" y="3452593"/>
                  <a:pt x="8287668" y="3455065"/>
                  <a:pt x="8290186" y="3458842"/>
                </a:cubicBezTo>
                <a:lnTo>
                  <a:pt x="8278316" y="3494179"/>
                </a:lnTo>
                <a:cubicBezTo>
                  <a:pt x="8276878" y="3494179"/>
                  <a:pt x="8276158" y="3495977"/>
                  <a:pt x="8276158" y="3499574"/>
                </a:cubicBezTo>
                <a:lnTo>
                  <a:pt x="8280474" y="3505913"/>
                </a:lnTo>
                <a:lnTo>
                  <a:pt x="8276158" y="3515624"/>
                </a:lnTo>
                <a:lnTo>
                  <a:pt x="8277238" y="3519805"/>
                </a:lnTo>
                <a:lnTo>
                  <a:pt x="8277238" y="3520884"/>
                </a:lnTo>
                <a:lnTo>
                  <a:pt x="8274135" y="3525200"/>
                </a:lnTo>
                <a:cubicBezTo>
                  <a:pt x="8275664" y="3525200"/>
                  <a:pt x="8276698" y="3526999"/>
                  <a:pt x="8277238" y="3530595"/>
                </a:cubicBezTo>
                <a:cubicBezTo>
                  <a:pt x="8276698" y="3538418"/>
                  <a:pt x="8273506" y="3542330"/>
                  <a:pt x="8267661" y="3542330"/>
                </a:cubicBezTo>
                <a:lnTo>
                  <a:pt x="8266582" y="3543409"/>
                </a:lnTo>
                <a:lnTo>
                  <a:pt x="8266582" y="3544488"/>
                </a:lnTo>
                <a:cubicBezTo>
                  <a:pt x="8266582" y="3547365"/>
                  <a:pt x="8268381" y="3548804"/>
                  <a:pt x="8271977" y="3548804"/>
                </a:cubicBezTo>
                <a:lnTo>
                  <a:pt x="8273056" y="3558380"/>
                </a:lnTo>
                <a:cubicBezTo>
                  <a:pt x="8273056" y="3562516"/>
                  <a:pt x="8269460" y="3566427"/>
                  <a:pt x="8262266" y="3570114"/>
                </a:cubicBezTo>
                <a:lnTo>
                  <a:pt x="8258136" y="3579706"/>
                </a:lnTo>
                <a:lnTo>
                  <a:pt x="8254001" y="3584288"/>
                </a:lnTo>
                <a:lnTo>
                  <a:pt x="8251611" y="3585085"/>
                </a:lnTo>
                <a:lnTo>
                  <a:pt x="8251611" y="3586937"/>
                </a:lnTo>
                <a:lnTo>
                  <a:pt x="8238798" y="3601135"/>
                </a:lnTo>
                <a:lnTo>
                  <a:pt x="8223827" y="3601135"/>
                </a:lnTo>
                <a:lnTo>
                  <a:pt x="8222748" y="3600056"/>
                </a:lnTo>
                <a:lnTo>
                  <a:pt x="8221669" y="3600056"/>
                </a:lnTo>
                <a:cubicBezTo>
                  <a:pt x="8221669" y="3602214"/>
                  <a:pt x="8218432" y="3604013"/>
                  <a:pt x="8211958" y="3605451"/>
                </a:cubicBezTo>
                <a:lnTo>
                  <a:pt x="8211014" y="3605451"/>
                </a:lnTo>
                <a:cubicBezTo>
                  <a:pt x="8198156" y="3604013"/>
                  <a:pt x="8191726" y="3597584"/>
                  <a:pt x="8191726" y="3586164"/>
                </a:cubicBezTo>
                <a:cubicBezTo>
                  <a:pt x="8190647" y="3586164"/>
                  <a:pt x="8187770" y="3581534"/>
                  <a:pt x="8183094" y="3572272"/>
                </a:cubicBezTo>
                <a:cubicBezTo>
                  <a:pt x="8169517" y="3563370"/>
                  <a:pt x="8162728" y="3558020"/>
                  <a:pt x="8162728" y="3556222"/>
                </a:cubicBezTo>
                <a:lnTo>
                  <a:pt x="8163807" y="3555143"/>
                </a:lnTo>
                <a:lnTo>
                  <a:pt x="8163807" y="3554064"/>
                </a:lnTo>
                <a:cubicBezTo>
                  <a:pt x="8161379" y="3554064"/>
                  <a:pt x="8159266" y="3551951"/>
                  <a:pt x="8157468" y="3547725"/>
                </a:cubicBezTo>
                <a:cubicBezTo>
                  <a:pt x="8158727" y="3544847"/>
                  <a:pt x="8161200" y="3543409"/>
                  <a:pt x="8164886" y="3543409"/>
                </a:cubicBezTo>
                <a:lnTo>
                  <a:pt x="8170281" y="3543409"/>
                </a:lnTo>
                <a:lnTo>
                  <a:pt x="8174597" y="3546646"/>
                </a:lnTo>
                <a:lnTo>
                  <a:pt x="8179857" y="3545567"/>
                </a:lnTo>
                <a:lnTo>
                  <a:pt x="8204540" y="3550827"/>
                </a:lnTo>
                <a:lnTo>
                  <a:pt x="8216274" y="3550827"/>
                </a:lnTo>
                <a:cubicBezTo>
                  <a:pt x="8220590" y="3548039"/>
                  <a:pt x="8223108" y="3536980"/>
                  <a:pt x="8223827" y="3517647"/>
                </a:cubicBezTo>
                <a:lnTo>
                  <a:pt x="8223827" y="3513466"/>
                </a:lnTo>
                <a:cubicBezTo>
                  <a:pt x="8223827" y="3510769"/>
                  <a:pt x="8225580" y="3507532"/>
                  <a:pt x="8229087" y="3503755"/>
                </a:cubicBezTo>
                <a:lnTo>
                  <a:pt x="8225985" y="3499574"/>
                </a:lnTo>
                <a:lnTo>
                  <a:pt x="8227064" y="3495258"/>
                </a:lnTo>
                <a:lnTo>
                  <a:pt x="8225985" y="3494179"/>
                </a:lnTo>
                <a:lnTo>
                  <a:pt x="8225985" y="3493100"/>
                </a:lnTo>
                <a:lnTo>
                  <a:pt x="8228008" y="3482445"/>
                </a:lnTo>
                <a:lnTo>
                  <a:pt x="8225985" y="3475971"/>
                </a:lnTo>
                <a:lnTo>
                  <a:pt x="8225985" y="3472734"/>
                </a:lnTo>
                <a:lnTo>
                  <a:pt x="8229087" y="3461000"/>
                </a:lnTo>
                <a:lnTo>
                  <a:pt x="8225985" y="3457763"/>
                </a:lnTo>
                <a:lnTo>
                  <a:pt x="8225985" y="3456684"/>
                </a:lnTo>
                <a:lnTo>
                  <a:pt x="8218432" y="3461000"/>
                </a:lnTo>
                <a:lnTo>
                  <a:pt x="8206698" y="3457763"/>
                </a:lnTo>
                <a:lnTo>
                  <a:pt x="8202382" y="3459921"/>
                </a:lnTo>
                <a:lnTo>
                  <a:pt x="8183094" y="3457763"/>
                </a:lnTo>
                <a:cubicBezTo>
                  <a:pt x="8177430" y="3460101"/>
                  <a:pt x="8173159" y="3462978"/>
                  <a:pt x="8170281" y="3466395"/>
                </a:cubicBezTo>
                <a:lnTo>
                  <a:pt x="8175676" y="3470576"/>
                </a:lnTo>
                <a:lnTo>
                  <a:pt x="8175676" y="3472734"/>
                </a:lnTo>
                <a:cubicBezTo>
                  <a:pt x="8173518" y="3474173"/>
                  <a:pt x="8172439" y="3479163"/>
                  <a:pt x="8172439" y="3487705"/>
                </a:cubicBezTo>
                <a:cubicBezTo>
                  <a:pt x="8170461" y="3487705"/>
                  <a:pt x="8168663" y="3492695"/>
                  <a:pt x="8167044" y="3502676"/>
                </a:cubicBezTo>
                <a:cubicBezTo>
                  <a:pt x="8152478" y="3532709"/>
                  <a:pt x="8143216" y="3547725"/>
                  <a:pt x="8139260" y="3547725"/>
                </a:cubicBezTo>
                <a:cubicBezTo>
                  <a:pt x="8129998" y="3560853"/>
                  <a:pt x="8121456" y="3569035"/>
                  <a:pt x="8113634" y="3572272"/>
                </a:cubicBezTo>
                <a:cubicBezTo>
                  <a:pt x="8100955" y="3585130"/>
                  <a:pt x="8092008" y="3591559"/>
                  <a:pt x="8086793" y="3591559"/>
                </a:cubicBezTo>
                <a:lnTo>
                  <a:pt x="8084635" y="3591559"/>
                </a:lnTo>
                <a:lnTo>
                  <a:pt x="8081533" y="3589401"/>
                </a:lnTo>
                <a:cubicBezTo>
                  <a:pt x="8072002" y="3592278"/>
                  <a:pt x="8065933" y="3594796"/>
                  <a:pt x="8063325" y="3596954"/>
                </a:cubicBezTo>
                <a:lnTo>
                  <a:pt x="8062246" y="3596954"/>
                </a:lnTo>
                <a:lnTo>
                  <a:pt x="8060088" y="3594796"/>
                </a:lnTo>
                <a:lnTo>
                  <a:pt x="8073980" y="3577667"/>
                </a:lnTo>
                <a:cubicBezTo>
                  <a:pt x="8077757" y="3569934"/>
                  <a:pt x="8082747" y="3563505"/>
                  <a:pt x="8088951" y="3558380"/>
                </a:cubicBezTo>
                <a:cubicBezTo>
                  <a:pt x="8094346" y="3551816"/>
                  <a:pt x="8102214" y="3538238"/>
                  <a:pt x="8112554" y="3517647"/>
                </a:cubicBezTo>
                <a:lnTo>
                  <a:pt x="8118894" y="3508071"/>
                </a:lnTo>
                <a:lnTo>
                  <a:pt x="8118894" y="3503755"/>
                </a:lnTo>
                <a:cubicBezTo>
                  <a:pt x="8122490" y="3479927"/>
                  <a:pt x="8125727" y="3466754"/>
                  <a:pt x="8128605" y="3464237"/>
                </a:cubicBezTo>
                <a:lnTo>
                  <a:pt x="8127526" y="3454526"/>
                </a:lnTo>
                <a:cubicBezTo>
                  <a:pt x="8127526" y="3445084"/>
                  <a:pt x="8129998" y="3439015"/>
                  <a:pt x="8134944" y="3436317"/>
                </a:cubicBezTo>
                <a:cubicBezTo>
                  <a:pt x="8130718" y="3432811"/>
                  <a:pt x="8128605" y="3429619"/>
                  <a:pt x="8128605" y="3426741"/>
                </a:cubicBezTo>
                <a:cubicBezTo>
                  <a:pt x="8128605" y="3424044"/>
                  <a:pt x="8129639" y="3421211"/>
                  <a:pt x="8131707" y="3418244"/>
                </a:cubicBezTo>
                <a:lnTo>
                  <a:pt x="8131707" y="3413928"/>
                </a:lnTo>
                <a:cubicBezTo>
                  <a:pt x="8131707" y="3406825"/>
                  <a:pt x="8128515" y="3403273"/>
                  <a:pt x="8122131" y="3403273"/>
                </a:cubicBezTo>
                <a:cubicBezTo>
                  <a:pt x="8118534" y="3403273"/>
                  <a:pt x="8115702" y="3402554"/>
                  <a:pt x="8113634" y="3401115"/>
                </a:cubicBezTo>
                <a:lnTo>
                  <a:pt x="8110396" y="3404217"/>
                </a:lnTo>
                <a:lnTo>
                  <a:pt x="8109318" y="3404217"/>
                </a:lnTo>
                <a:cubicBezTo>
                  <a:pt x="8107879" y="3404217"/>
                  <a:pt x="8106440" y="3401385"/>
                  <a:pt x="8105002" y="3395720"/>
                </a:cubicBezTo>
                <a:lnTo>
                  <a:pt x="8108238" y="3393562"/>
                </a:lnTo>
                <a:lnTo>
                  <a:pt x="8116736" y="3395720"/>
                </a:lnTo>
                <a:lnTo>
                  <a:pt x="8123210" y="3393562"/>
                </a:lnTo>
                <a:lnTo>
                  <a:pt x="8125368" y="3393562"/>
                </a:lnTo>
                <a:lnTo>
                  <a:pt x="8136023" y="3394641"/>
                </a:lnTo>
                <a:cubicBezTo>
                  <a:pt x="8148881" y="3394641"/>
                  <a:pt x="8155310" y="3391089"/>
                  <a:pt x="8155310" y="3383986"/>
                </a:cubicBezTo>
                <a:lnTo>
                  <a:pt x="8157468" y="3375354"/>
                </a:lnTo>
                <a:lnTo>
                  <a:pt x="8150994" y="3352964"/>
                </a:lnTo>
                <a:lnTo>
                  <a:pt x="8150994" y="3347569"/>
                </a:lnTo>
                <a:cubicBezTo>
                  <a:pt x="8153692" y="3342534"/>
                  <a:pt x="8156209" y="3340016"/>
                  <a:pt x="8158547" y="3340016"/>
                </a:cubicBezTo>
                <a:close/>
                <a:moveTo>
                  <a:pt x="5129276" y="3339881"/>
                </a:moveTo>
                <a:lnTo>
                  <a:pt x="5139122" y="3340960"/>
                </a:lnTo>
                <a:lnTo>
                  <a:pt x="5158814" y="3339881"/>
                </a:lnTo>
                <a:cubicBezTo>
                  <a:pt x="5161512" y="3339881"/>
                  <a:pt x="5167311" y="3342759"/>
                  <a:pt x="5176213" y="3348513"/>
                </a:cubicBezTo>
                <a:lnTo>
                  <a:pt x="5177292" y="3348513"/>
                </a:lnTo>
                <a:lnTo>
                  <a:pt x="5181743" y="3345276"/>
                </a:lnTo>
                <a:cubicBezTo>
                  <a:pt x="5191904" y="3346355"/>
                  <a:pt x="5196984" y="3349637"/>
                  <a:pt x="5196984" y="3355122"/>
                </a:cubicBezTo>
                <a:cubicBezTo>
                  <a:pt x="5188981" y="3361596"/>
                  <a:pt x="5184980" y="3374230"/>
                  <a:pt x="5184980" y="3393022"/>
                </a:cubicBezTo>
                <a:cubicBezTo>
                  <a:pt x="5187857" y="3393022"/>
                  <a:pt x="5189296" y="3400261"/>
                  <a:pt x="5189296" y="3414737"/>
                </a:cubicBezTo>
                <a:lnTo>
                  <a:pt x="5184980" y="3419053"/>
                </a:lnTo>
                <a:cubicBezTo>
                  <a:pt x="5194421" y="3420312"/>
                  <a:pt x="5199142" y="3428989"/>
                  <a:pt x="5199142" y="3445084"/>
                </a:cubicBezTo>
                <a:cubicBezTo>
                  <a:pt x="5203188" y="3456144"/>
                  <a:pt x="5210112" y="3466664"/>
                  <a:pt x="5219913" y="3476645"/>
                </a:cubicBezTo>
                <a:cubicBezTo>
                  <a:pt x="5222790" y="3480062"/>
                  <a:pt x="5224229" y="3484019"/>
                  <a:pt x="5224229" y="3488514"/>
                </a:cubicBezTo>
                <a:cubicBezTo>
                  <a:pt x="5234120" y="3496697"/>
                  <a:pt x="5240324" y="3505014"/>
                  <a:pt x="5242842" y="3513466"/>
                </a:cubicBezTo>
                <a:lnTo>
                  <a:pt x="5264691" y="3527628"/>
                </a:lnTo>
                <a:lnTo>
                  <a:pt x="5295308" y="3543813"/>
                </a:lnTo>
                <a:cubicBezTo>
                  <a:pt x="5298905" y="3545072"/>
                  <a:pt x="5300703" y="3546915"/>
                  <a:pt x="5300703" y="3549343"/>
                </a:cubicBezTo>
                <a:lnTo>
                  <a:pt x="5298545" y="3553659"/>
                </a:lnTo>
                <a:lnTo>
                  <a:pt x="5299624" y="3560133"/>
                </a:lnTo>
                <a:cubicBezTo>
                  <a:pt x="5298365" y="3560133"/>
                  <a:pt x="5295443" y="3564135"/>
                  <a:pt x="5290857" y="3572137"/>
                </a:cubicBezTo>
                <a:cubicBezTo>
                  <a:pt x="5281056" y="3579151"/>
                  <a:pt x="5274897" y="3587828"/>
                  <a:pt x="5272379" y="3598168"/>
                </a:cubicBezTo>
                <a:lnTo>
                  <a:pt x="5265770" y="3600326"/>
                </a:lnTo>
                <a:lnTo>
                  <a:pt x="5262533" y="3600326"/>
                </a:lnTo>
                <a:cubicBezTo>
                  <a:pt x="5255070" y="3600326"/>
                  <a:pt x="5244146" y="3594167"/>
                  <a:pt x="5229759" y="3581848"/>
                </a:cubicBezTo>
                <a:cubicBezTo>
                  <a:pt x="5225532" y="3580409"/>
                  <a:pt x="5220048" y="3573171"/>
                  <a:pt x="5213304" y="3560133"/>
                </a:cubicBezTo>
                <a:lnTo>
                  <a:pt x="5208988" y="3554738"/>
                </a:lnTo>
                <a:lnTo>
                  <a:pt x="5208988" y="3549343"/>
                </a:lnTo>
                <a:cubicBezTo>
                  <a:pt x="5203863" y="3549343"/>
                  <a:pt x="5200221" y="3543184"/>
                  <a:pt x="5198063" y="3530865"/>
                </a:cubicBezTo>
                <a:cubicBezTo>
                  <a:pt x="5192398" y="3530865"/>
                  <a:pt x="5187677" y="3517827"/>
                  <a:pt x="5183901" y="3491751"/>
                </a:cubicBezTo>
                <a:lnTo>
                  <a:pt x="5183901" y="3490672"/>
                </a:lnTo>
                <a:lnTo>
                  <a:pt x="5184980" y="3485277"/>
                </a:lnTo>
                <a:lnTo>
                  <a:pt x="5181743" y="3468957"/>
                </a:lnTo>
                <a:lnTo>
                  <a:pt x="5183901" y="3461404"/>
                </a:lnTo>
                <a:lnTo>
                  <a:pt x="5178371" y="3451693"/>
                </a:lnTo>
                <a:lnTo>
                  <a:pt x="5177292" y="3451693"/>
                </a:lnTo>
                <a:cubicBezTo>
                  <a:pt x="5175853" y="3451693"/>
                  <a:pt x="5175134" y="3453492"/>
                  <a:pt x="5175134" y="3457088"/>
                </a:cubicBezTo>
                <a:lnTo>
                  <a:pt x="5171897" y="3460325"/>
                </a:lnTo>
                <a:lnTo>
                  <a:pt x="5172976" y="3467878"/>
                </a:lnTo>
                <a:cubicBezTo>
                  <a:pt x="5165693" y="3492516"/>
                  <a:pt x="5158769" y="3508791"/>
                  <a:pt x="5152205" y="3516703"/>
                </a:cubicBezTo>
                <a:cubicBezTo>
                  <a:pt x="5145641" y="3531899"/>
                  <a:pt x="5136560" y="3545297"/>
                  <a:pt x="5124960" y="3556896"/>
                </a:cubicBezTo>
                <a:cubicBezTo>
                  <a:pt x="5120914" y="3556896"/>
                  <a:pt x="5115429" y="3560853"/>
                  <a:pt x="5108506" y="3568765"/>
                </a:cubicBezTo>
                <a:cubicBezTo>
                  <a:pt x="5080811" y="3589087"/>
                  <a:pt x="5065885" y="3599247"/>
                  <a:pt x="5063727" y="3599247"/>
                </a:cubicBezTo>
                <a:cubicBezTo>
                  <a:pt x="5063727" y="3600686"/>
                  <a:pt x="5061929" y="3601405"/>
                  <a:pt x="5058332" y="3601405"/>
                </a:cubicBezTo>
                <a:lnTo>
                  <a:pt x="5057253" y="3600326"/>
                </a:lnTo>
                <a:lnTo>
                  <a:pt x="5056039" y="3600326"/>
                </a:lnTo>
                <a:cubicBezTo>
                  <a:pt x="5047137" y="3604642"/>
                  <a:pt x="5038415" y="3606800"/>
                  <a:pt x="5029873" y="3606800"/>
                </a:cubicBezTo>
                <a:lnTo>
                  <a:pt x="5028794" y="3605721"/>
                </a:lnTo>
                <a:lnTo>
                  <a:pt x="5028794" y="3604642"/>
                </a:lnTo>
                <a:cubicBezTo>
                  <a:pt x="5038056" y="3593223"/>
                  <a:pt x="5054061" y="3577307"/>
                  <a:pt x="5076810" y="3556896"/>
                </a:cubicBezTo>
                <a:cubicBezTo>
                  <a:pt x="5088499" y="3541161"/>
                  <a:pt x="5094344" y="3531764"/>
                  <a:pt x="5094344" y="3528707"/>
                </a:cubicBezTo>
                <a:cubicBezTo>
                  <a:pt x="5094344" y="3525290"/>
                  <a:pt x="5097266" y="3521289"/>
                  <a:pt x="5103111" y="3516703"/>
                </a:cubicBezTo>
                <a:cubicBezTo>
                  <a:pt x="5103111" y="3514545"/>
                  <a:pt x="5105269" y="3512747"/>
                  <a:pt x="5109585" y="3511308"/>
                </a:cubicBezTo>
                <a:lnTo>
                  <a:pt x="5109585" y="3499439"/>
                </a:lnTo>
                <a:cubicBezTo>
                  <a:pt x="5110124" y="3494674"/>
                  <a:pt x="5112327" y="3489953"/>
                  <a:pt x="5116193" y="3485277"/>
                </a:cubicBezTo>
                <a:lnTo>
                  <a:pt x="5114035" y="3478803"/>
                </a:lnTo>
                <a:lnTo>
                  <a:pt x="5114035" y="3477724"/>
                </a:lnTo>
                <a:lnTo>
                  <a:pt x="5118351" y="3446163"/>
                </a:lnTo>
                <a:lnTo>
                  <a:pt x="5122667" y="3435373"/>
                </a:lnTo>
                <a:lnTo>
                  <a:pt x="5124960" y="3433215"/>
                </a:lnTo>
                <a:lnTo>
                  <a:pt x="5124960" y="3428899"/>
                </a:lnTo>
                <a:lnTo>
                  <a:pt x="5123746" y="3422290"/>
                </a:lnTo>
                <a:lnTo>
                  <a:pt x="5127118" y="3414737"/>
                </a:lnTo>
                <a:lnTo>
                  <a:pt x="5126039" y="3406105"/>
                </a:lnTo>
                <a:lnTo>
                  <a:pt x="5130355" y="3403947"/>
                </a:lnTo>
                <a:lnTo>
                  <a:pt x="5130355" y="3402868"/>
                </a:lnTo>
                <a:cubicBezTo>
                  <a:pt x="5126759" y="3399002"/>
                  <a:pt x="5124960" y="3395720"/>
                  <a:pt x="5124960" y="3393022"/>
                </a:cubicBezTo>
                <a:lnTo>
                  <a:pt x="5126039" y="3382232"/>
                </a:lnTo>
                <a:lnTo>
                  <a:pt x="5124960" y="3370228"/>
                </a:lnTo>
                <a:lnTo>
                  <a:pt x="5126039" y="3366991"/>
                </a:lnTo>
                <a:lnTo>
                  <a:pt x="5124960" y="3360517"/>
                </a:lnTo>
                <a:lnTo>
                  <a:pt x="5127118" y="3352964"/>
                </a:lnTo>
                <a:lnTo>
                  <a:pt x="5124960" y="3350671"/>
                </a:lnTo>
                <a:lnTo>
                  <a:pt x="5124960" y="3344197"/>
                </a:lnTo>
                <a:close/>
                <a:moveTo>
                  <a:pt x="4164759" y="3338937"/>
                </a:moveTo>
                <a:lnTo>
                  <a:pt x="4165838" y="3338937"/>
                </a:lnTo>
                <a:cubicBezTo>
                  <a:pt x="4168985" y="3344063"/>
                  <a:pt x="4174110" y="3346625"/>
                  <a:pt x="4181214" y="3346625"/>
                </a:cubicBezTo>
                <a:cubicBezTo>
                  <a:pt x="4190115" y="3350402"/>
                  <a:pt x="4195195" y="3353684"/>
                  <a:pt x="4196455" y="3356471"/>
                </a:cubicBezTo>
                <a:lnTo>
                  <a:pt x="4196455" y="3359708"/>
                </a:lnTo>
                <a:lnTo>
                  <a:pt x="4193218" y="3363080"/>
                </a:lnTo>
                <a:lnTo>
                  <a:pt x="4177842" y="3363080"/>
                </a:lnTo>
                <a:lnTo>
                  <a:pt x="4176763" y="3368475"/>
                </a:lnTo>
                <a:lnTo>
                  <a:pt x="4176763" y="3378321"/>
                </a:lnTo>
                <a:cubicBezTo>
                  <a:pt x="4176763" y="3379760"/>
                  <a:pt x="4175684" y="3380479"/>
                  <a:pt x="4173526" y="3380479"/>
                </a:cubicBezTo>
                <a:lnTo>
                  <a:pt x="4173526" y="3381558"/>
                </a:lnTo>
                <a:cubicBezTo>
                  <a:pt x="4175684" y="3381558"/>
                  <a:pt x="4176763" y="3382322"/>
                  <a:pt x="4176763" y="3383851"/>
                </a:cubicBezTo>
                <a:lnTo>
                  <a:pt x="4176763" y="3384930"/>
                </a:lnTo>
                <a:lnTo>
                  <a:pt x="4173526" y="3389246"/>
                </a:lnTo>
                <a:lnTo>
                  <a:pt x="4177842" y="3401250"/>
                </a:lnTo>
                <a:cubicBezTo>
                  <a:pt x="4177842" y="3407634"/>
                  <a:pt x="4176403" y="3412759"/>
                  <a:pt x="4173526" y="3416626"/>
                </a:cubicBezTo>
                <a:lnTo>
                  <a:pt x="4173526" y="3417705"/>
                </a:lnTo>
                <a:cubicBezTo>
                  <a:pt x="4174065" y="3422111"/>
                  <a:pt x="4175144" y="3424313"/>
                  <a:pt x="4176763" y="3424313"/>
                </a:cubicBezTo>
                <a:lnTo>
                  <a:pt x="4174605" y="3442926"/>
                </a:lnTo>
                <a:cubicBezTo>
                  <a:pt x="4177572" y="3447242"/>
                  <a:pt x="4179056" y="3450884"/>
                  <a:pt x="4179056" y="3453851"/>
                </a:cubicBezTo>
                <a:cubicBezTo>
                  <a:pt x="4179056" y="3459516"/>
                  <a:pt x="4173570" y="3464641"/>
                  <a:pt x="4162601" y="3469227"/>
                </a:cubicBezTo>
                <a:lnTo>
                  <a:pt x="4157071" y="3469227"/>
                </a:lnTo>
                <a:cubicBezTo>
                  <a:pt x="4154373" y="3469227"/>
                  <a:pt x="4150732" y="3467743"/>
                  <a:pt x="4146146" y="3464776"/>
                </a:cubicBezTo>
                <a:lnTo>
                  <a:pt x="4137379" y="3465855"/>
                </a:lnTo>
                <a:lnTo>
                  <a:pt x="4136300" y="3462618"/>
                </a:lnTo>
                <a:lnTo>
                  <a:pt x="4135221" y="3463697"/>
                </a:lnTo>
                <a:lnTo>
                  <a:pt x="4134142" y="3463697"/>
                </a:lnTo>
                <a:cubicBezTo>
                  <a:pt x="4132343" y="3457853"/>
                  <a:pt x="4130860" y="3454930"/>
                  <a:pt x="4129691" y="3454930"/>
                </a:cubicBezTo>
                <a:lnTo>
                  <a:pt x="4121059" y="3454930"/>
                </a:lnTo>
                <a:cubicBezTo>
                  <a:pt x="4121059" y="3457897"/>
                  <a:pt x="4119935" y="3459381"/>
                  <a:pt x="4117687" y="3459381"/>
                </a:cubicBezTo>
                <a:lnTo>
                  <a:pt x="4107841" y="3459381"/>
                </a:lnTo>
                <a:lnTo>
                  <a:pt x="4101232" y="3462618"/>
                </a:lnTo>
                <a:lnTo>
                  <a:pt x="4096916" y="3456009"/>
                </a:lnTo>
                <a:lnTo>
                  <a:pt x="4094758" y="3456009"/>
                </a:lnTo>
                <a:cubicBezTo>
                  <a:pt x="4090892" y="3456009"/>
                  <a:pt x="4088689" y="3457853"/>
                  <a:pt x="4088150" y="3461539"/>
                </a:cubicBezTo>
                <a:lnTo>
                  <a:pt x="4090308" y="3463697"/>
                </a:lnTo>
                <a:cubicBezTo>
                  <a:pt x="4088509" y="3463697"/>
                  <a:pt x="4082305" y="3467339"/>
                  <a:pt x="4071695" y="3474622"/>
                </a:cubicBezTo>
                <a:lnTo>
                  <a:pt x="4063063" y="3479073"/>
                </a:lnTo>
                <a:lnTo>
                  <a:pt x="4059691" y="3479073"/>
                </a:lnTo>
                <a:cubicBezTo>
                  <a:pt x="4053127" y="3473408"/>
                  <a:pt x="4049845" y="3467204"/>
                  <a:pt x="4049845" y="3460460"/>
                </a:cubicBezTo>
                <a:cubicBezTo>
                  <a:pt x="4048226" y="3460460"/>
                  <a:pt x="4046023" y="3454975"/>
                  <a:pt x="4043236" y="3444005"/>
                </a:cubicBezTo>
                <a:cubicBezTo>
                  <a:pt x="4040358" y="3442747"/>
                  <a:pt x="4038920" y="3440184"/>
                  <a:pt x="4038920" y="3436317"/>
                </a:cubicBezTo>
                <a:lnTo>
                  <a:pt x="4041078" y="3434159"/>
                </a:lnTo>
                <a:lnTo>
                  <a:pt x="4049845" y="3434159"/>
                </a:lnTo>
                <a:cubicBezTo>
                  <a:pt x="4052812" y="3435598"/>
                  <a:pt x="4054296" y="3437396"/>
                  <a:pt x="4054296" y="3439554"/>
                </a:cubicBezTo>
                <a:lnTo>
                  <a:pt x="4056454" y="3439554"/>
                </a:lnTo>
                <a:cubicBezTo>
                  <a:pt x="4059151" y="3439554"/>
                  <a:pt x="4061714" y="3431552"/>
                  <a:pt x="4064142" y="3415547"/>
                </a:cubicBezTo>
                <a:lnTo>
                  <a:pt x="4065221" y="3414468"/>
                </a:lnTo>
                <a:lnTo>
                  <a:pt x="4061849" y="3406780"/>
                </a:lnTo>
                <a:lnTo>
                  <a:pt x="4063063" y="3386009"/>
                </a:lnTo>
                <a:cubicBezTo>
                  <a:pt x="4061354" y="3372881"/>
                  <a:pt x="4057668" y="3366317"/>
                  <a:pt x="4052003" y="3366317"/>
                </a:cubicBezTo>
                <a:cubicBezTo>
                  <a:pt x="4048406" y="3366317"/>
                  <a:pt x="4046608" y="3363754"/>
                  <a:pt x="4046608" y="3358629"/>
                </a:cubicBezTo>
                <a:lnTo>
                  <a:pt x="4046608" y="3354313"/>
                </a:lnTo>
                <a:cubicBezTo>
                  <a:pt x="4046608" y="3352065"/>
                  <a:pt x="4052452" y="3350941"/>
                  <a:pt x="4064142" y="3350941"/>
                </a:cubicBezTo>
                <a:lnTo>
                  <a:pt x="4069537" y="3350941"/>
                </a:lnTo>
                <a:lnTo>
                  <a:pt x="4082754" y="3355392"/>
                </a:lnTo>
                <a:lnTo>
                  <a:pt x="4089229" y="3352020"/>
                </a:lnTo>
                <a:lnTo>
                  <a:pt x="4094758" y="3353099"/>
                </a:lnTo>
                <a:lnTo>
                  <a:pt x="4100153" y="3352020"/>
                </a:lnTo>
                <a:cubicBezTo>
                  <a:pt x="4105458" y="3354987"/>
                  <a:pt x="4109505" y="3356471"/>
                  <a:pt x="4112292" y="3356471"/>
                </a:cubicBezTo>
                <a:lnTo>
                  <a:pt x="4124296" y="3355392"/>
                </a:lnTo>
                <a:lnTo>
                  <a:pt x="4125375" y="3356471"/>
                </a:lnTo>
                <a:lnTo>
                  <a:pt x="4125375" y="3359708"/>
                </a:lnTo>
                <a:cubicBezTo>
                  <a:pt x="4125375" y="3361147"/>
                  <a:pt x="4121374" y="3361866"/>
                  <a:pt x="4113371" y="3361866"/>
                </a:cubicBezTo>
                <a:lnTo>
                  <a:pt x="4112292" y="3363080"/>
                </a:lnTo>
                <a:lnTo>
                  <a:pt x="4112292" y="3369554"/>
                </a:lnTo>
                <a:lnTo>
                  <a:pt x="4113371" y="3377242"/>
                </a:lnTo>
                <a:lnTo>
                  <a:pt x="4117687" y="3377242"/>
                </a:lnTo>
                <a:cubicBezTo>
                  <a:pt x="4120295" y="3377242"/>
                  <a:pt x="4123217" y="3378681"/>
                  <a:pt x="4126454" y="3381558"/>
                </a:cubicBezTo>
                <a:cubicBezTo>
                  <a:pt x="4129421" y="3377242"/>
                  <a:pt x="4130905" y="3373960"/>
                  <a:pt x="4130905" y="3371712"/>
                </a:cubicBezTo>
                <a:lnTo>
                  <a:pt x="4127533" y="3363080"/>
                </a:lnTo>
                <a:cubicBezTo>
                  <a:pt x="4127533" y="3355527"/>
                  <a:pt x="4137379" y="3350042"/>
                  <a:pt x="4157071" y="3346625"/>
                </a:cubicBezTo>
                <a:close/>
                <a:moveTo>
                  <a:pt x="6653193" y="3338802"/>
                </a:moveTo>
                <a:cubicBezTo>
                  <a:pt x="6679628" y="3345906"/>
                  <a:pt x="6692846" y="3352695"/>
                  <a:pt x="6692846" y="3359169"/>
                </a:cubicBezTo>
                <a:cubicBezTo>
                  <a:pt x="6697342" y="3359169"/>
                  <a:pt x="6700219" y="3362720"/>
                  <a:pt x="6701478" y="3369824"/>
                </a:cubicBezTo>
                <a:lnTo>
                  <a:pt x="6699320" y="3376298"/>
                </a:lnTo>
                <a:lnTo>
                  <a:pt x="6699320" y="3382772"/>
                </a:lnTo>
                <a:lnTo>
                  <a:pt x="6700399" y="3392348"/>
                </a:lnTo>
                <a:cubicBezTo>
                  <a:pt x="6700399" y="3395765"/>
                  <a:pt x="6693970" y="3398642"/>
                  <a:pt x="6681112" y="3400980"/>
                </a:cubicBezTo>
                <a:lnTo>
                  <a:pt x="6675717" y="3399901"/>
                </a:lnTo>
                <a:lnTo>
                  <a:pt x="6668164" y="3400980"/>
                </a:lnTo>
                <a:cubicBezTo>
                  <a:pt x="6661060" y="3394146"/>
                  <a:pt x="6657509" y="3383446"/>
                  <a:pt x="6657509" y="3368880"/>
                </a:cubicBezTo>
                <a:cubicBezTo>
                  <a:pt x="6653912" y="3358270"/>
                  <a:pt x="6649236" y="3350762"/>
                  <a:pt x="6643481" y="3346355"/>
                </a:cubicBezTo>
                <a:lnTo>
                  <a:pt x="6643481" y="3345276"/>
                </a:lnTo>
                <a:cubicBezTo>
                  <a:pt x="6645999" y="3340960"/>
                  <a:pt x="6649236" y="3338802"/>
                  <a:pt x="6653193" y="3338802"/>
                </a:cubicBezTo>
                <a:close/>
                <a:moveTo>
                  <a:pt x="1234354" y="3338533"/>
                </a:moveTo>
                <a:lnTo>
                  <a:pt x="1235433" y="3338533"/>
                </a:lnTo>
                <a:cubicBezTo>
                  <a:pt x="1239389" y="3344377"/>
                  <a:pt x="1243030" y="3347300"/>
                  <a:pt x="1246358" y="3347300"/>
                </a:cubicBezTo>
                <a:cubicBezTo>
                  <a:pt x="1251123" y="3350267"/>
                  <a:pt x="1257372" y="3352110"/>
                  <a:pt x="1265105" y="3352829"/>
                </a:cubicBezTo>
                <a:cubicBezTo>
                  <a:pt x="1270231" y="3357235"/>
                  <a:pt x="1273511" y="3363080"/>
                  <a:pt x="1274952" y="3370363"/>
                </a:cubicBezTo>
                <a:lnTo>
                  <a:pt x="1270500" y="3374814"/>
                </a:lnTo>
                <a:lnTo>
                  <a:pt x="1254046" y="3374814"/>
                </a:lnTo>
                <a:cubicBezTo>
                  <a:pt x="1248381" y="3372566"/>
                  <a:pt x="1238489" y="3371082"/>
                  <a:pt x="1224374" y="3370363"/>
                </a:cubicBezTo>
                <a:lnTo>
                  <a:pt x="1206839" y="3372521"/>
                </a:lnTo>
                <a:lnTo>
                  <a:pt x="1206839" y="3371442"/>
                </a:lnTo>
                <a:lnTo>
                  <a:pt x="1194701" y="3374814"/>
                </a:lnTo>
                <a:lnTo>
                  <a:pt x="1192543" y="3374814"/>
                </a:lnTo>
                <a:cubicBezTo>
                  <a:pt x="1190025" y="3374814"/>
                  <a:pt x="1186381" y="3373331"/>
                  <a:pt x="1181616" y="3370363"/>
                </a:cubicBezTo>
                <a:lnTo>
                  <a:pt x="1180403" y="3371442"/>
                </a:lnTo>
                <a:lnTo>
                  <a:pt x="1179324" y="3371442"/>
                </a:lnTo>
                <a:lnTo>
                  <a:pt x="1178246" y="3370363"/>
                </a:lnTo>
                <a:lnTo>
                  <a:pt x="1177166" y="3370363"/>
                </a:lnTo>
                <a:lnTo>
                  <a:pt x="1163948" y="3375893"/>
                </a:lnTo>
                <a:lnTo>
                  <a:pt x="1159632" y="3374814"/>
                </a:lnTo>
                <a:lnTo>
                  <a:pt x="1158553" y="3374814"/>
                </a:lnTo>
                <a:lnTo>
                  <a:pt x="1158553" y="3375893"/>
                </a:lnTo>
                <a:lnTo>
                  <a:pt x="1159632" y="3381423"/>
                </a:lnTo>
                <a:cubicBezTo>
                  <a:pt x="1153968" y="3386728"/>
                  <a:pt x="1149922" y="3392213"/>
                  <a:pt x="1147494" y="3397878"/>
                </a:cubicBezTo>
                <a:cubicBezTo>
                  <a:pt x="1145337" y="3397878"/>
                  <a:pt x="1143133" y="3399316"/>
                  <a:pt x="1140885" y="3402194"/>
                </a:cubicBezTo>
                <a:lnTo>
                  <a:pt x="1139806" y="3402194"/>
                </a:lnTo>
                <a:lnTo>
                  <a:pt x="1140885" y="3403273"/>
                </a:lnTo>
                <a:lnTo>
                  <a:pt x="1140885" y="3406645"/>
                </a:lnTo>
                <a:cubicBezTo>
                  <a:pt x="1140885" y="3409792"/>
                  <a:pt x="1136120" y="3411995"/>
                  <a:pt x="1126589" y="3413254"/>
                </a:cubicBezTo>
                <a:lnTo>
                  <a:pt x="1125508" y="3414333"/>
                </a:lnTo>
                <a:cubicBezTo>
                  <a:pt x="1126589" y="3421616"/>
                  <a:pt x="1128432" y="3425258"/>
                  <a:pt x="1131039" y="3425258"/>
                </a:cubicBezTo>
                <a:lnTo>
                  <a:pt x="1133197" y="3425258"/>
                </a:lnTo>
                <a:cubicBezTo>
                  <a:pt x="1133197" y="3423100"/>
                  <a:pt x="1134680" y="3421301"/>
                  <a:pt x="1137649" y="3419863"/>
                </a:cubicBezTo>
                <a:lnTo>
                  <a:pt x="1141964" y="3419863"/>
                </a:lnTo>
                <a:lnTo>
                  <a:pt x="1143179" y="3420942"/>
                </a:lnTo>
                <a:lnTo>
                  <a:pt x="1149652" y="3418784"/>
                </a:lnTo>
                <a:lnTo>
                  <a:pt x="1158553" y="3418784"/>
                </a:lnTo>
                <a:lnTo>
                  <a:pt x="1168399" y="3422021"/>
                </a:lnTo>
                <a:lnTo>
                  <a:pt x="1176088" y="3418784"/>
                </a:lnTo>
                <a:cubicBezTo>
                  <a:pt x="1181932" y="3419863"/>
                  <a:pt x="1184854" y="3420942"/>
                  <a:pt x="1184854" y="3422021"/>
                </a:cubicBezTo>
                <a:lnTo>
                  <a:pt x="1196993" y="3417570"/>
                </a:lnTo>
                <a:lnTo>
                  <a:pt x="1204681" y="3417570"/>
                </a:lnTo>
                <a:lnTo>
                  <a:pt x="1208997" y="3420942"/>
                </a:lnTo>
                <a:lnTo>
                  <a:pt x="1210076" y="3420942"/>
                </a:lnTo>
                <a:cubicBezTo>
                  <a:pt x="1217809" y="3406465"/>
                  <a:pt x="1224058" y="3399137"/>
                  <a:pt x="1228823" y="3398957"/>
                </a:cubicBezTo>
                <a:lnTo>
                  <a:pt x="1235433" y="3397878"/>
                </a:lnTo>
                <a:cubicBezTo>
                  <a:pt x="1241276" y="3400395"/>
                  <a:pt x="1244200" y="3402194"/>
                  <a:pt x="1244200" y="3403273"/>
                </a:cubicBezTo>
                <a:lnTo>
                  <a:pt x="1243121" y="3404487"/>
                </a:lnTo>
                <a:lnTo>
                  <a:pt x="1244200" y="3407724"/>
                </a:lnTo>
                <a:lnTo>
                  <a:pt x="1240827" y="3413254"/>
                </a:lnTo>
                <a:lnTo>
                  <a:pt x="1240827" y="3414333"/>
                </a:lnTo>
                <a:lnTo>
                  <a:pt x="1242042" y="3414333"/>
                </a:lnTo>
                <a:cubicBezTo>
                  <a:pt x="1242222" y="3411545"/>
                  <a:pt x="1243661" y="3409342"/>
                  <a:pt x="1246358" y="3407724"/>
                </a:cubicBezTo>
                <a:cubicBezTo>
                  <a:pt x="1258855" y="3416535"/>
                  <a:pt x="1265105" y="3422785"/>
                  <a:pt x="1265105" y="3426471"/>
                </a:cubicBezTo>
                <a:cubicBezTo>
                  <a:pt x="1267083" y="3426471"/>
                  <a:pt x="1268882" y="3428270"/>
                  <a:pt x="1270500" y="3431866"/>
                </a:cubicBezTo>
                <a:lnTo>
                  <a:pt x="1270500" y="3437396"/>
                </a:lnTo>
                <a:cubicBezTo>
                  <a:pt x="1263217" y="3447107"/>
                  <a:pt x="1259576" y="3454076"/>
                  <a:pt x="1259576" y="3458302"/>
                </a:cubicBezTo>
                <a:lnTo>
                  <a:pt x="1259576" y="3471385"/>
                </a:lnTo>
                <a:lnTo>
                  <a:pt x="1258496" y="3489054"/>
                </a:lnTo>
                <a:cubicBezTo>
                  <a:pt x="1261373" y="3493460"/>
                  <a:pt x="1262813" y="3496742"/>
                  <a:pt x="1262813" y="3498900"/>
                </a:cubicBezTo>
                <a:lnTo>
                  <a:pt x="1260654" y="3514275"/>
                </a:lnTo>
                <a:lnTo>
                  <a:pt x="1261733" y="3518726"/>
                </a:lnTo>
                <a:cubicBezTo>
                  <a:pt x="1261733" y="3523042"/>
                  <a:pt x="1259890" y="3525200"/>
                  <a:pt x="1256204" y="3525200"/>
                </a:cubicBezTo>
                <a:lnTo>
                  <a:pt x="1252967" y="3528572"/>
                </a:lnTo>
                <a:lnTo>
                  <a:pt x="1252967" y="3529651"/>
                </a:lnTo>
                <a:lnTo>
                  <a:pt x="1255125" y="3531809"/>
                </a:lnTo>
                <a:lnTo>
                  <a:pt x="1258496" y="3530730"/>
                </a:lnTo>
                <a:lnTo>
                  <a:pt x="1260654" y="3534102"/>
                </a:lnTo>
                <a:lnTo>
                  <a:pt x="1259576" y="3539497"/>
                </a:lnTo>
                <a:lnTo>
                  <a:pt x="1262813" y="3547185"/>
                </a:lnTo>
                <a:lnTo>
                  <a:pt x="1260654" y="3559324"/>
                </a:lnTo>
                <a:lnTo>
                  <a:pt x="1262813" y="3576858"/>
                </a:lnTo>
                <a:cubicBezTo>
                  <a:pt x="1261553" y="3580184"/>
                  <a:pt x="1259350" y="3582747"/>
                  <a:pt x="1256204" y="3584546"/>
                </a:cubicBezTo>
                <a:cubicBezTo>
                  <a:pt x="1254944" y="3580319"/>
                  <a:pt x="1252786" y="3576678"/>
                  <a:pt x="1249729" y="3573621"/>
                </a:cubicBezTo>
                <a:lnTo>
                  <a:pt x="1249729" y="3574700"/>
                </a:lnTo>
                <a:cubicBezTo>
                  <a:pt x="1253326" y="3580184"/>
                  <a:pt x="1255125" y="3584231"/>
                  <a:pt x="1255125" y="3586838"/>
                </a:cubicBezTo>
                <a:cubicBezTo>
                  <a:pt x="1249279" y="3587917"/>
                  <a:pt x="1246358" y="3591919"/>
                  <a:pt x="1246358" y="3598842"/>
                </a:cubicBezTo>
                <a:lnTo>
                  <a:pt x="1225452" y="3605451"/>
                </a:lnTo>
                <a:lnTo>
                  <a:pt x="1220058" y="3605451"/>
                </a:lnTo>
                <a:cubicBezTo>
                  <a:pt x="1217809" y="3605451"/>
                  <a:pt x="1216686" y="3602889"/>
                  <a:pt x="1216686" y="3597763"/>
                </a:cubicBezTo>
                <a:cubicBezTo>
                  <a:pt x="1216686" y="3588052"/>
                  <a:pt x="1211559" y="3580005"/>
                  <a:pt x="1201309" y="3573621"/>
                </a:cubicBezTo>
                <a:cubicBezTo>
                  <a:pt x="1199871" y="3582432"/>
                  <a:pt x="1198431" y="3586838"/>
                  <a:pt x="1196993" y="3586838"/>
                </a:cubicBezTo>
                <a:lnTo>
                  <a:pt x="1199151" y="3592233"/>
                </a:lnTo>
                <a:cubicBezTo>
                  <a:pt x="1196723" y="3594481"/>
                  <a:pt x="1190878" y="3597403"/>
                  <a:pt x="1181616" y="3601000"/>
                </a:cubicBezTo>
                <a:lnTo>
                  <a:pt x="1180403" y="3601000"/>
                </a:lnTo>
                <a:cubicBezTo>
                  <a:pt x="1178425" y="3601000"/>
                  <a:pt x="1177347" y="3599202"/>
                  <a:pt x="1177166" y="3595605"/>
                </a:cubicBezTo>
                <a:lnTo>
                  <a:pt x="1175009" y="3595605"/>
                </a:lnTo>
                <a:cubicBezTo>
                  <a:pt x="1170242" y="3599202"/>
                  <a:pt x="1166557" y="3601000"/>
                  <a:pt x="1163948" y="3601000"/>
                </a:cubicBezTo>
                <a:cubicBezTo>
                  <a:pt x="1155047" y="3601000"/>
                  <a:pt x="1150282" y="3595515"/>
                  <a:pt x="1149652" y="3584546"/>
                </a:cubicBezTo>
                <a:lnTo>
                  <a:pt x="1150865" y="3579151"/>
                </a:lnTo>
                <a:lnTo>
                  <a:pt x="1148574" y="3571463"/>
                </a:lnTo>
                <a:cubicBezTo>
                  <a:pt x="1150102" y="3568495"/>
                  <a:pt x="1150865" y="3564449"/>
                  <a:pt x="1150865" y="3559324"/>
                </a:cubicBezTo>
                <a:lnTo>
                  <a:pt x="1150865" y="3549478"/>
                </a:lnTo>
                <a:lnTo>
                  <a:pt x="1148574" y="3538418"/>
                </a:lnTo>
                <a:cubicBezTo>
                  <a:pt x="1149741" y="3528887"/>
                  <a:pt x="1150865" y="3524121"/>
                  <a:pt x="1151944" y="3524121"/>
                </a:cubicBezTo>
                <a:lnTo>
                  <a:pt x="1150865" y="3523042"/>
                </a:lnTo>
                <a:lnTo>
                  <a:pt x="1150865" y="3506588"/>
                </a:lnTo>
                <a:lnTo>
                  <a:pt x="1151944" y="3502137"/>
                </a:lnTo>
                <a:lnTo>
                  <a:pt x="1149652" y="3491212"/>
                </a:lnTo>
                <a:lnTo>
                  <a:pt x="1153023" y="3481366"/>
                </a:lnTo>
                <a:lnTo>
                  <a:pt x="1149652" y="3479073"/>
                </a:lnTo>
                <a:lnTo>
                  <a:pt x="1150865" y="3460460"/>
                </a:lnTo>
                <a:lnTo>
                  <a:pt x="1150865" y="3436317"/>
                </a:lnTo>
                <a:lnTo>
                  <a:pt x="1153023" y="3432945"/>
                </a:lnTo>
                <a:lnTo>
                  <a:pt x="1153023" y="3431866"/>
                </a:lnTo>
                <a:lnTo>
                  <a:pt x="1147494" y="3427550"/>
                </a:lnTo>
                <a:lnTo>
                  <a:pt x="1139806" y="3427550"/>
                </a:lnTo>
                <a:lnTo>
                  <a:pt x="1140885" y="3440633"/>
                </a:lnTo>
                <a:lnTo>
                  <a:pt x="1138727" y="3459381"/>
                </a:lnTo>
                <a:lnTo>
                  <a:pt x="1140885" y="3472599"/>
                </a:lnTo>
                <a:lnTo>
                  <a:pt x="1140885" y="3476915"/>
                </a:lnTo>
                <a:cubicBezTo>
                  <a:pt x="1138907" y="3480601"/>
                  <a:pt x="1136703" y="3482445"/>
                  <a:pt x="1134276" y="3482445"/>
                </a:cubicBezTo>
                <a:lnTo>
                  <a:pt x="1134276" y="3483524"/>
                </a:lnTo>
                <a:cubicBezTo>
                  <a:pt x="1137244" y="3483524"/>
                  <a:pt x="1138727" y="3486086"/>
                  <a:pt x="1138727" y="3491212"/>
                </a:cubicBezTo>
                <a:lnTo>
                  <a:pt x="1140885" y="3498900"/>
                </a:lnTo>
                <a:lnTo>
                  <a:pt x="1140885" y="3501058"/>
                </a:lnTo>
                <a:cubicBezTo>
                  <a:pt x="1140885" y="3506363"/>
                  <a:pt x="1139806" y="3509690"/>
                  <a:pt x="1137649" y="3511038"/>
                </a:cubicBezTo>
                <a:lnTo>
                  <a:pt x="1138727" y="3516433"/>
                </a:lnTo>
                <a:lnTo>
                  <a:pt x="1138727" y="3518726"/>
                </a:lnTo>
                <a:lnTo>
                  <a:pt x="1136569" y="3527493"/>
                </a:lnTo>
                <a:lnTo>
                  <a:pt x="1136569" y="3535181"/>
                </a:lnTo>
                <a:lnTo>
                  <a:pt x="1139806" y="3556087"/>
                </a:lnTo>
                <a:cubicBezTo>
                  <a:pt x="1138187" y="3556087"/>
                  <a:pt x="1137108" y="3557885"/>
                  <a:pt x="1136569" y="3561482"/>
                </a:cubicBezTo>
                <a:cubicBezTo>
                  <a:pt x="1139447" y="3562561"/>
                  <a:pt x="1140885" y="3565123"/>
                  <a:pt x="1140885" y="3569170"/>
                </a:cubicBezTo>
                <a:lnTo>
                  <a:pt x="1140885" y="3575779"/>
                </a:lnTo>
                <a:cubicBezTo>
                  <a:pt x="1140885" y="3578926"/>
                  <a:pt x="1139086" y="3582612"/>
                  <a:pt x="1135491" y="3586838"/>
                </a:cubicBezTo>
                <a:lnTo>
                  <a:pt x="1136569" y="3593312"/>
                </a:lnTo>
                <a:cubicBezTo>
                  <a:pt x="1136569" y="3596280"/>
                  <a:pt x="1132883" y="3599247"/>
                  <a:pt x="1125508" y="3602214"/>
                </a:cubicBezTo>
                <a:cubicBezTo>
                  <a:pt x="1115258" y="3600686"/>
                  <a:pt x="1110134" y="3598842"/>
                  <a:pt x="1110134" y="3596684"/>
                </a:cubicBezTo>
                <a:lnTo>
                  <a:pt x="1106897" y="3597763"/>
                </a:lnTo>
                <a:cubicBezTo>
                  <a:pt x="1093678" y="3597224"/>
                  <a:pt x="1087069" y="3593178"/>
                  <a:pt x="1087069" y="3585625"/>
                </a:cubicBezTo>
                <a:cubicBezTo>
                  <a:pt x="1087429" y="3579060"/>
                  <a:pt x="1088554" y="3575779"/>
                  <a:pt x="1090442" y="3575779"/>
                </a:cubicBezTo>
                <a:lnTo>
                  <a:pt x="1092600" y="3577937"/>
                </a:lnTo>
                <a:lnTo>
                  <a:pt x="1092600" y="3574700"/>
                </a:lnTo>
                <a:cubicBezTo>
                  <a:pt x="1088913" y="3569934"/>
                  <a:pt x="1087069" y="3565888"/>
                  <a:pt x="1087069" y="3562561"/>
                </a:cubicBezTo>
                <a:lnTo>
                  <a:pt x="1092600" y="3556087"/>
                </a:lnTo>
                <a:lnTo>
                  <a:pt x="1092600" y="3553794"/>
                </a:lnTo>
                <a:cubicBezTo>
                  <a:pt x="1090442" y="3551096"/>
                  <a:pt x="1089363" y="3548534"/>
                  <a:pt x="1089363" y="3546106"/>
                </a:cubicBezTo>
                <a:lnTo>
                  <a:pt x="1089363" y="3538418"/>
                </a:lnTo>
                <a:lnTo>
                  <a:pt x="1091520" y="3535181"/>
                </a:lnTo>
                <a:lnTo>
                  <a:pt x="1091520" y="3532888"/>
                </a:lnTo>
                <a:cubicBezTo>
                  <a:pt x="1088554" y="3529831"/>
                  <a:pt x="1087069" y="3526909"/>
                  <a:pt x="1087069" y="3524121"/>
                </a:cubicBezTo>
                <a:lnTo>
                  <a:pt x="1087069" y="3523042"/>
                </a:lnTo>
                <a:cubicBezTo>
                  <a:pt x="1087069" y="3520165"/>
                  <a:pt x="1090396" y="3518726"/>
                  <a:pt x="1097051" y="3518726"/>
                </a:cubicBezTo>
                <a:lnTo>
                  <a:pt x="1098130" y="3517512"/>
                </a:lnTo>
                <a:lnTo>
                  <a:pt x="1098130" y="3513196"/>
                </a:lnTo>
                <a:cubicBezTo>
                  <a:pt x="1093543" y="3513196"/>
                  <a:pt x="1090621" y="3509510"/>
                  <a:pt x="1089363" y="3502137"/>
                </a:cubicBezTo>
                <a:lnTo>
                  <a:pt x="1089363" y="3497821"/>
                </a:lnTo>
                <a:lnTo>
                  <a:pt x="1090442" y="3496742"/>
                </a:lnTo>
                <a:lnTo>
                  <a:pt x="1087069" y="3487975"/>
                </a:lnTo>
                <a:lnTo>
                  <a:pt x="1087069" y="3486761"/>
                </a:lnTo>
                <a:cubicBezTo>
                  <a:pt x="1089138" y="3484782"/>
                  <a:pt x="1090621" y="3481141"/>
                  <a:pt x="1091520" y="3475836"/>
                </a:cubicBezTo>
                <a:lnTo>
                  <a:pt x="1089363" y="3473678"/>
                </a:lnTo>
                <a:lnTo>
                  <a:pt x="1089363" y="3461539"/>
                </a:lnTo>
                <a:lnTo>
                  <a:pt x="1091520" y="3452772"/>
                </a:lnTo>
                <a:lnTo>
                  <a:pt x="1089363" y="3449535"/>
                </a:lnTo>
                <a:lnTo>
                  <a:pt x="1089363" y="3432945"/>
                </a:lnTo>
                <a:lnTo>
                  <a:pt x="1088149" y="3427550"/>
                </a:lnTo>
                <a:lnTo>
                  <a:pt x="1083832" y="3428629"/>
                </a:lnTo>
                <a:lnTo>
                  <a:pt x="1078301" y="3424179"/>
                </a:lnTo>
                <a:lnTo>
                  <a:pt x="1077224" y="3424179"/>
                </a:lnTo>
                <a:lnTo>
                  <a:pt x="1079383" y="3422021"/>
                </a:lnTo>
                <a:lnTo>
                  <a:pt x="1085990" y="3422021"/>
                </a:lnTo>
                <a:cubicBezTo>
                  <a:pt x="1085990" y="3418873"/>
                  <a:pt x="1088913" y="3416311"/>
                  <a:pt x="1094757" y="3414333"/>
                </a:cubicBezTo>
                <a:cubicBezTo>
                  <a:pt x="1096017" y="3403902"/>
                  <a:pt x="1098939" y="3395855"/>
                  <a:pt x="1103524" y="3390190"/>
                </a:cubicBezTo>
                <a:lnTo>
                  <a:pt x="1104737" y="3385739"/>
                </a:lnTo>
                <a:lnTo>
                  <a:pt x="1102446" y="3379130"/>
                </a:lnTo>
                <a:lnTo>
                  <a:pt x="1103524" y="3378051"/>
                </a:lnTo>
                <a:lnTo>
                  <a:pt x="1103524" y="3376972"/>
                </a:lnTo>
                <a:cubicBezTo>
                  <a:pt x="1102986" y="3371847"/>
                  <a:pt x="1100423" y="3369284"/>
                  <a:pt x="1095836" y="3369284"/>
                </a:cubicBezTo>
                <a:lnTo>
                  <a:pt x="1089363" y="3371442"/>
                </a:lnTo>
                <a:lnTo>
                  <a:pt x="1084911" y="3370363"/>
                </a:lnTo>
                <a:lnTo>
                  <a:pt x="1056319" y="3374814"/>
                </a:lnTo>
                <a:lnTo>
                  <a:pt x="1052001" y="3373735"/>
                </a:lnTo>
                <a:lnTo>
                  <a:pt x="1043101" y="3374814"/>
                </a:lnTo>
                <a:cubicBezTo>
                  <a:pt x="1039503" y="3372566"/>
                  <a:pt x="1035861" y="3371442"/>
                  <a:pt x="1032176" y="3371442"/>
                </a:cubicBezTo>
                <a:lnTo>
                  <a:pt x="1031097" y="3371442"/>
                </a:lnTo>
                <a:lnTo>
                  <a:pt x="1025566" y="3374814"/>
                </a:lnTo>
                <a:cubicBezTo>
                  <a:pt x="1020081" y="3372027"/>
                  <a:pt x="1017159" y="3369824"/>
                  <a:pt x="1016799" y="3368205"/>
                </a:cubicBezTo>
                <a:cubicBezTo>
                  <a:pt x="1019947" y="3364878"/>
                  <a:pt x="1027635" y="3361956"/>
                  <a:pt x="1039862" y="3359438"/>
                </a:cubicBezTo>
                <a:lnTo>
                  <a:pt x="1053081" y="3359438"/>
                </a:lnTo>
                <a:lnTo>
                  <a:pt x="1069537" y="3363754"/>
                </a:lnTo>
                <a:lnTo>
                  <a:pt x="1075064" y="3363754"/>
                </a:lnTo>
                <a:cubicBezTo>
                  <a:pt x="1078122" y="3361596"/>
                  <a:pt x="1081045" y="3360517"/>
                  <a:pt x="1083832" y="3360517"/>
                </a:cubicBezTo>
                <a:cubicBezTo>
                  <a:pt x="1083832" y="3362855"/>
                  <a:pt x="1089678" y="3364294"/>
                  <a:pt x="1101367" y="3364833"/>
                </a:cubicBezTo>
                <a:cubicBezTo>
                  <a:pt x="1102805" y="3361596"/>
                  <a:pt x="1104288" y="3359798"/>
                  <a:pt x="1105818" y="3359438"/>
                </a:cubicBezTo>
                <a:lnTo>
                  <a:pt x="1109055" y="3359438"/>
                </a:lnTo>
                <a:cubicBezTo>
                  <a:pt x="1112021" y="3360877"/>
                  <a:pt x="1113504" y="3363080"/>
                  <a:pt x="1113504" y="3366047"/>
                </a:cubicBezTo>
                <a:lnTo>
                  <a:pt x="1116742" y="3366047"/>
                </a:lnTo>
                <a:lnTo>
                  <a:pt x="1120114" y="3363754"/>
                </a:lnTo>
                <a:lnTo>
                  <a:pt x="1131039" y="3364833"/>
                </a:lnTo>
                <a:cubicBezTo>
                  <a:pt x="1140031" y="3361236"/>
                  <a:pt x="1146999" y="3359438"/>
                  <a:pt x="1151944" y="3359438"/>
                </a:cubicBezTo>
                <a:lnTo>
                  <a:pt x="1165027" y="3359438"/>
                </a:lnTo>
                <a:lnTo>
                  <a:pt x="1175009" y="3364833"/>
                </a:lnTo>
                <a:cubicBezTo>
                  <a:pt x="1183011" y="3362495"/>
                  <a:pt x="1187371" y="3360697"/>
                  <a:pt x="1188091" y="3359438"/>
                </a:cubicBezTo>
                <a:lnTo>
                  <a:pt x="1204681" y="3362675"/>
                </a:lnTo>
                <a:cubicBezTo>
                  <a:pt x="1211066" y="3359798"/>
                  <a:pt x="1215830" y="3355392"/>
                  <a:pt x="1218979" y="3349458"/>
                </a:cubicBezTo>
                <a:lnTo>
                  <a:pt x="1220058" y="3348379"/>
                </a:lnTo>
                <a:lnTo>
                  <a:pt x="1221137" y="3348379"/>
                </a:lnTo>
                <a:lnTo>
                  <a:pt x="1227745" y="3349458"/>
                </a:lnTo>
                <a:cubicBezTo>
                  <a:pt x="1227745" y="3344962"/>
                  <a:pt x="1229947" y="3341320"/>
                  <a:pt x="1234354" y="3338533"/>
                </a:cubicBezTo>
                <a:close/>
                <a:moveTo>
                  <a:pt x="5722580" y="3336779"/>
                </a:moveTo>
                <a:cubicBezTo>
                  <a:pt x="5727165" y="3339657"/>
                  <a:pt x="5733010" y="3341455"/>
                  <a:pt x="5740113" y="3342174"/>
                </a:cubicBezTo>
                <a:cubicBezTo>
                  <a:pt x="5741013" y="3344512"/>
                  <a:pt x="5744654" y="3346625"/>
                  <a:pt x="5751038" y="3348513"/>
                </a:cubicBezTo>
                <a:cubicBezTo>
                  <a:pt x="5751038" y="3349952"/>
                  <a:pt x="5753241" y="3351031"/>
                  <a:pt x="5757647" y="3351750"/>
                </a:cubicBezTo>
                <a:cubicBezTo>
                  <a:pt x="5759805" y="3358944"/>
                  <a:pt x="5765605" y="3362540"/>
                  <a:pt x="5775046" y="3362540"/>
                </a:cubicBezTo>
                <a:cubicBezTo>
                  <a:pt x="5778913" y="3362540"/>
                  <a:pt x="5781475" y="3365733"/>
                  <a:pt x="5782734" y="3372117"/>
                </a:cubicBezTo>
                <a:lnTo>
                  <a:pt x="5777204" y="3376433"/>
                </a:lnTo>
                <a:cubicBezTo>
                  <a:pt x="5777204" y="3377692"/>
                  <a:pt x="5774687" y="3378771"/>
                  <a:pt x="5769651" y="3379670"/>
                </a:cubicBezTo>
                <a:lnTo>
                  <a:pt x="5769651" y="3380749"/>
                </a:lnTo>
                <a:cubicBezTo>
                  <a:pt x="5778733" y="3385694"/>
                  <a:pt x="5790377" y="3394596"/>
                  <a:pt x="5804584" y="3407454"/>
                </a:cubicBezTo>
                <a:lnTo>
                  <a:pt x="5804584" y="3408398"/>
                </a:lnTo>
                <a:cubicBezTo>
                  <a:pt x="5804224" y="3409747"/>
                  <a:pt x="5802381" y="3411141"/>
                  <a:pt x="5799054" y="3412579"/>
                </a:cubicBezTo>
                <a:cubicBezTo>
                  <a:pt x="5789613" y="3412040"/>
                  <a:pt x="5784892" y="3411321"/>
                  <a:pt x="5784892" y="3410421"/>
                </a:cubicBezTo>
                <a:lnTo>
                  <a:pt x="5776125" y="3413658"/>
                </a:lnTo>
                <a:lnTo>
                  <a:pt x="5769651" y="3412579"/>
                </a:lnTo>
                <a:lnTo>
                  <a:pt x="5764121" y="3414737"/>
                </a:lnTo>
                <a:cubicBezTo>
                  <a:pt x="5757377" y="3414737"/>
                  <a:pt x="5751578" y="3412624"/>
                  <a:pt x="5746722" y="3408398"/>
                </a:cubicBezTo>
                <a:lnTo>
                  <a:pt x="5731346" y="3412579"/>
                </a:lnTo>
                <a:lnTo>
                  <a:pt x="5702888" y="3411500"/>
                </a:lnTo>
                <a:lnTo>
                  <a:pt x="5697493" y="3412579"/>
                </a:lnTo>
                <a:lnTo>
                  <a:pt x="5697493" y="3427820"/>
                </a:lnTo>
                <a:lnTo>
                  <a:pt x="5705181" y="3433215"/>
                </a:lnTo>
                <a:lnTo>
                  <a:pt x="5708418" y="3433215"/>
                </a:lnTo>
                <a:cubicBezTo>
                  <a:pt x="5713003" y="3429799"/>
                  <a:pt x="5720647" y="3426247"/>
                  <a:pt x="5731346" y="3422560"/>
                </a:cubicBezTo>
                <a:cubicBezTo>
                  <a:pt x="5731346" y="3419143"/>
                  <a:pt x="5734269" y="3416985"/>
                  <a:pt x="5740113" y="3416086"/>
                </a:cubicBezTo>
                <a:lnTo>
                  <a:pt x="5744429" y="3416086"/>
                </a:lnTo>
                <a:cubicBezTo>
                  <a:pt x="5759805" y="3420042"/>
                  <a:pt x="5770730" y="3427191"/>
                  <a:pt x="5777204" y="3437531"/>
                </a:cubicBezTo>
                <a:cubicBezTo>
                  <a:pt x="5778733" y="3437531"/>
                  <a:pt x="5779497" y="3439330"/>
                  <a:pt x="5779497" y="3442926"/>
                </a:cubicBezTo>
                <a:cubicBezTo>
                  <a:pt x="5779497" y="3444275"/>
                  <a:pt x="5778013" y="3444949"/>
                  <a:pt x="5775046" y="3444949"/>
                </a:cubicBezTo>
                <a:lnTo>
                  <a:pt x="5773967" y="3446028"/>
                </a:lnTo>
                <a:lnTo>
                  <a:pt x="5773967" y="3449265"/>
                </a:lnTo>
                <a:cubicBezTo>
                  <a:pt x="5776125" y="3449265"/>
                  <a:pt x="5777204" y="3449985"/>
                  <a:pt x="5777204" y="3451423"/>
                </a:cubicBezTo>
                <a:lnTo>
                  <a:pt x="5777204" y="3452502"/>
                </a:lnTo>
                <a:lnTo>
                  <a:pt x="5772888" y="3468553"/>
                </a:lnTo>
                <a:lnTo>
                  <a:pt x="5775046" y="3473948"/>
                </a:lnTo>
                <a:lnTo>
                  <a:pt x="5771809" y="3482580"/>
                </a:lnTo>
                <a:lnTo>
                  <a:pt x="5772888" y="3486761"/>
                </a:lnTo>
                <a:lnTo>
                  <a:pt x="5771809" y="3489998"/>
                </a:lnTo>
                <a:lnTo>
                  <a:pt x="5772888" y="3495393"/>
                </a:lnTo>
                <a:cubicBezTo>
                  <a:pt x="5772888" y="3504115"/>
                  <a:pt x="5771450" y="3510184"/>
                  <a:pt x="5768572" y="3513601"/>
                </a:cubicBezTo>
                <a:lnTo>
                  <a:pt x="5771809" y="3516838"/>
                </a:lnTo>
                <a:lnTo>
                  <a:pt x="5768572" y="3521154"/>
                </a:lnTo>
                <a:lnTo>
                  <a:pt x="5768572" y="3522233"/>
                </a:lnTo>
                <a:cubicBezTo>
                  <a:pt x="5768572" y="3526100"/>
                  <a:pt x="5774372" y="3532529"/>
                  <a:pt x="5785971" y="3541520"/>
                </a:cubicBezTo>
                <a:lnTo>
                  <a:pt x="5788129" y="3547859"/>
                </a:lnTo>
                <a:cubicBezTo>
                  <a:pt x="5784532" y="3552895"/>
                  <a:pt x="5779452" y="3555412"/>
                  <a:pt x="5772888" y="3555412"/>
                </a:cubicBezTo>
                <a:lnTo>
                  <a:pt x="5772888" y="3558649"/>
                </a:lnTo>
                <a:cubicBezTo>
                  <a:pt x="5772888" y="3560807"/>
                  <a:pt x="5775811" y="3561886"/>
                  <a:pt x="5781655" y="3561886"/>
                </a:cubicBezTo>
                <a:lnTo>
                  <a:pt x="5802426" y="3582253"/>
                </a:lnTo>
                <a:lnTo>
                  <a:pt x="5802426" y="3586434"/>
                </a:lnTo>
                <a:lnTo>
                  <a:pt x="5797975" y="3586434"/>
                </a:lnTo>
                <a:lnTo>
                  <a:pt x="5797975" y="3590750"/>
                </a:lnTo>
                <a:cubicBezTo>
                  <a:pt x="5801662" y="3590750"/>
                  <a:pt x="5803505" y="3591469"/>
                  <a:pt x="5803505" y="3592908"/>
                </a:cubicBezTo>
                <a:cubicBezTo>
                  <a:pt x="5803505" y="3594347"/>
                  <a:pt x="5802426" y="3595066"/>
                  <a:pt x="5800268" y="3595066"/>
                </a:cubicBezTo>
                <a:cubicBezTo>
                  <a:pt x="5787140" y="3595066"/>
                  <a:pt x="5776575" y="3594347"/>
                  <a:pt x="5768572" y="3592908"/>
                </a:cubicBezTo>
                <a:lnTo>
                  <a:pt x="5763042" y="3596145"/>
                </a:lnTo>
                <a:lnTo>
                  <a:pt x="5760884" y="3596145"/>
                </a:lnTo>
                <a:lnTo>
                  <a:pt x="5744429" y="3593987"/>
                </a:lnTo>
                <a:lnTo>
                  <a:pt x="5734583" y="3596145"/>
                </a:lnTo>
                <a:lnTo>
                  <a:pt x="5729188" y="3596145"/>
                </a:lnTo>
                <a:cubicBezTo>
                  <a:pt x="5726491" y="3596145"/>
                  <a:pt x="5723209" y="3594347"/>
                  <a:pt x="5719343" y="3590750"/>
                </a:cubicBezTo>
                <a:lnTo>
                  <a:pt x="5716106" y="3590750"/>
                </a:lnTo>
                <a:lnTo>
                  <a:pt x="5701809" y="3596145"/>
                </a:lnTo>
                <a:lnTo>
                  <a:pt x="5699651" y="3596145"/>
                </a:lnTo>
                <a:cubicBezTo>
                  <a:pt x="5694705" y="3596145"/>
                  <a:pt x="5690704" y="3594347"/>
                  <a:pt x="5687647" y="3590750"/>
                </a:cubicBezTo>
                <a:cubicBezTo>
                  <a:pt x="5682701" y="3593627"/>
                  <a:pt x="5677621" y="3595066"/>
                  <a:pt x="5672406" y="3595066"/>
                </a:cubicBezTo>
                <a:lnTo>
                  <a:pt x="5669034" y="3591829"/>
                </a:lnTo>
                <a:lnTo>
                  <a:pt x="5666876" y="3591829"/>
                </a:lnTo>
                <a:lnTo>
                  <a:pt x="5664718" y="3593987"/>
                </a:lnTo>
                <a:lnTo>
                  <a:pt x="5653793" y="3592908"/>
                </a:lnTo>
                <a:lnTo>
                  <a:pt x="5642868" y="3592908"/>
                </a:lnTo>
                <a:lnTo>
                  <a:pt x="5636259" y="3593987"/>
                </a:lnTo>
                <a:lnTo>
                  <a:pt x="5630864" y="3591829"/>
                </a:lnTo>
                <a:lnTo>
                  <a:pt x="5630864" y="3592908"/>
                </a:lnTo>
                <a:cubicBezTo>
                  <a:pt x="5630864" y="3595066"/>
                  <a:pt x="5626863" y="3595605"/>
                  <a:pt x="5618860" y="3594526"/>
                </a:cubicBezTo>
                <a:lnTo>
                  <a:pt x="5617646" y="3596145"/>
                </a:lnTo>
                <a:lnTo>
                  <a:pt x="5612251" y="3594526"/>
                </a:lnTo>
                <a:lnTo>
                  <a:pt x="5605643" y="3594526"/>
                </a:lnTo>
                <a:lnTo>
                  <a:pt x="5587165" y="3591829"/>
                </a:lnTo>
                <a:lnTo>
                  <a:pt x="5581635" y="3593987"/>
                </a:lnTo>
                <a:lnTo>
                  <a:pt x="5576105" y="3590750"/>
                </a:lnTo>
                <a:cubicBezTo>
                  <a:pt x="5571789" y="3593627"/>
                  <a:pt x="5567788" y="3595066"/>
                  <a:pt x="5564101" y="3595066"/>
                </a:cubicBezTo>
                <a:lnTo>
                  <a:pt x="5560864" y="3595066"/>
                </a:lnTo>
                <a:cubicBezTo>
                  <a:pt x="5559425" y="3595066"/>
                  <a:pt x="5558706" y="3593268"/>
                  <a:pt x="5558706" y="3589671"/>
                </a:cubicBezTo>
                <a:lnTo>
                  <a:pt x="5557627" y="3589671"/>
                </a:lnTo>
                <a:cubicBezTo>
                  <a:pt x="5557627" y="3592548"/>
                  <a:pt x="5556503" y="3593987"/>
                  <a:pt x="5554255" y="3593987"/>
                </a:cubicBezTo>
                <a:lnTo>
                  <a:pt x="5549939" y="3593987"/>
                </a:lnTo>
                <a:cubicBezTo>
                  <a:pt x="5546073" y="3593987"/>
                  <a:pt x="5543510" y="3592548"/>
                  <a:pt x="5542251" y="3589671"/>
                </a:cubicBezTo>
                <a:lnTo>
                  <a:pt x="5542251" y="3588592"/>
                </a:lnTo>
                <a:lnTo>
                  <a:pt x="5545623" y="3585355"/>
                </a:lnTo>
                <a:lnTo>
                  <a:pt x="5547781" y="3585355"/>
                </a:lnTo>
                <a:lnTo>
                  <a:pt x="5557627" y="3587513"/>
                </a:lnTo>
                <a:lnTo>
                  <a:pt x="5557627" y="3586434"/>
                </a:lnTo>
                <a:lnTo>
                  <a:pt x="5560864" y="3583197"/>
                </a:lnTo>
                <a:lnTo>
                  <a:pt x="5584872" y="3588592"/>
                </a:lnTo>
                <a:cubicBezTo>
                  <a:pt x="5590896" y="3584995"/>
                  <a:pt x="5596022" y="3583197"/>
                  <a:pt x="5600247" y="3583197"/>
                </a:cubicBezTo>
                <a:lnTo>
                  <a:pt x="5621018" y="3585355"/>
                </a:lnTo>
                <a:lnTo>
                  <a:pt x="5627492" y="3585355"/>
                </a:lnTo>
                <a:lnTo>
                  <a:pt x="5636259" y="3587513"/>
                </a:lnTo>
                <a:lnTo>
                  <a:pt x="5642868" y="3587513"/>
                </a:lnTo>
                <a:cubicBezTo>
                  <a:pt x="5647184" y="3587513"/>
                  <a:pt x="5649342" y="3577892"/>
                  <a:pt x="5649342" y="3558649"/>
                </a:cubicBezTo>
                <a:lnTo>
                  <a:pt x="5651635" y="3556491"/>
                </a:lnTo>
                <a:lnTo>
                  <a:pt x="5651635" y="3554333"/>
                </a:lnTo>
                <a:lnTo>
                  <a:pt x="5643947" y="3555412"/>
                </a:lnTo>
                <a:lnTo>
                  <a:pt x="5637338" y="3553254"/>
                </a:lnTo>
                <a:lnTo>
                  <a:pt x="5633022" y="3554333"/>
                </a:lnTo>
                <a:cubicBezTo>
                  <a:pt x="5629336" y="3549298"/>
                  <a:pt x="5625694" y="3546780"/>
                  <a:pt x="5622097" y="3546780"/>
                </a:cubicBezTo>
                <a:lnTo>
                  <a:pt x="5622097" y="3544622"/>
                </a:lnTo>
                <a:cubicBezTo>
                  <a:pt x="5622097" y="3543274"/>
                  <a:pt x="5624255" y="3542240"/>
                  <a:pt x="5628571" y="3541520"/>
                </a:cubicBezTo>
                <a:lnTo>
                  <a:pt x="5639496" y="3547859"/>
                </a:lnTo>
                <a:lnTo>
                  <a:pt x="5641789" y="3547859"/>
                </a:lnTo>
                <a:cubicBezTo>
                  <a:pt x="5645386" y="3546241"/>
                  <a:pt x="5647184" y="3544488"/>
                  <a:pt x="5647184" y="3542599"/>
                </a:cubicBezTo>
                <a:lnTo>
                  <a:pt x="5645026" y="3536125"/>
                </a:lnTo>
                <a:lnTo>
                  <a:pt x="5645026" y="3535046"/>
                </a:lnTo>
                <a:lnTo>
                  <a:pt x="5648263" y="3527493"/>
                </a:lnTo>
                <a:cubicBezTo>
                  <a:pt x="5643228" y="3524886"/>
                  <a:pt x="5640710" y="3522413"/>
                  <a:pt x="5640710" y="3520075"/>
                </a:cubicBezTo>
                <a:cubicBezTo>
                  <a:pt x="5629740" y="3520075"/>
                  <a:pt x="5624255" y="3523627"/>
                  <a:pt x="5624255" y="3530730"/>
                </a:cubicBezTo>
                <a:cubicBezTo>
                  <a:pt x="5620839" y="3537204"/>
                  <a:pt x="5616118" y="3540441"/>
                  <a:pt x="5610093" y="3540441"/>
                </a:cubicBezTo>
                <a:lnTo>
                  <a:pt x="5607801" y="3540441"/>
                </a:lnTo>
                <a:lnTo>
                  <a:pt x="5584872" y="3537204"/>
                </a:lnTo>
                <a:lnTo>
                  <a:pt x="5578398" y="3539362"/>
                </a:lnTo>
                <a:cubicBezTo>
                  <a:pt x="5573992" y="3537025"/>
                  <a:pt x="5571789" y="3533068"/>
                  <a:pt x="5571789" y="3527493"/>
                </a:cubicBezTo>
                <a:lnTo>
                  <a:pt x="5571789" y="3524256"/>
                </a:lnTo>
                <a:lnTo>
                  <a:pt x="5575026" y="3520075"/>
                </a:lnTo>
                <a:lnTo>
                  <a:pt x="5575026" y="3518996"/>
                </a:lnTo>
                <a:lnTo>
                  <a:pt x="5571789" y="3514680"/>
                </a:lnTo>
                <a:lnTo>
                  <a:pt x="5571789" y="3512522"/>
                </a:lnTo>
                <a:lnTo>
                  <a:pt x="5573947" y="3501867"/>
                </a:lnTo>
                <a:lnTo>
                  <a:pt x="5571789" y="3495393"/>
                </a:lnTo>
                <a:lnTo>
                  <a:pt x="5571789" y="3483659"/>
                </a:lnTo>
                <a:lnTo>
                  <a:pt x="5573947" y="3470711"/>
                </a:lnTo>
                <a:cubicBezTo>
                  <a:pt x="5573947" y="3466305"/>
                  <a:pt x="5572868" y="3460955"/>
                  <a:pt x="5570710" y="3454660"/>
                </a:cubicBezTo>
                <a:lnTo>
                  <a:pt x="5571789" y="3444949"/>
                </a:lnTo>
                <a:lnTo>
                  <a:pt x="5568552" y="3428899"/>
                </a:lnTo>
                <a:cubicBezTo>
                  <a:pt x="5571609" y="3419458"/>
                  <a:pt x="5573767" y="3414737"/>
                  <a:pt x="5575026" y="3414737"/>
                </a:cubicBezTo>
                <a:lnTo>
                  <a:pt x="5583793" y="3414737"/>
                </a:lnTo>
                <a:cubicBezTo>
                  <a:pt x="5587839" y="3414737"/>
                  <a:pt x="5597685" y="3419458"/>
                  <a:pt x="5613330" y="3428899"/>
                </a:cubicBezTo>
                <a:lnTo>
                  <a:pt x="5622097" y="3431057"/>
                </a:lnTo>
                <a:lnTo>
                  <a:pt x="5623176" y="3431057"/>
                </a:lnTo>
                <a:cubicBezTo>
                  <a:pt x="5639182" y="3431057"/>
                  <a:pt x="5647184" y="3427865"/>
                  <a:pt x="5647184" y="3421481"/>
                </a:cubicBezTo>
                <a:lnTo>
                  <a:pt x="5647184" y="3419323"/>
                </a:lnTo>
                <a:lnTo>
                  <a:pt x="5646105" y="3414737"/>
                </a:lnTo>
                <a:lnTo>
                  <a:pt x="5639496" y="3414737"/>
                </a:lnTo>
                <a:lnTo>
                  <a:pt x="5624255" y="3411500"/>
                </a:lnTo>
                <a:lnTo>
                  <a:pt x="5609014" y="3414737"/>
                </a:lnTo>
                <a:lnTo>
                  <a:pt x="5607801" y="3414737"/>
                </a:lnTo>
                <a:cubicBezTo>
                  <a:pt x="5596201" y="3412040"/>
                  <a:pt x="5590402" y="3409972"/>
                  <a:pt x="5590402" y="3408533"/>
                </a:cubicBezTo>
                <a:cubicBezTo>
                  <a:pt x="5590402" y="3406465"/>
                  <a:pt x="5595482" y="3405431"/>
                  <a:pt x="5605643" y="3405431"/>
                </a:cubicBezTo>
                <a:cubicBezTo>
                  <a:pt x="5608250" y="3405431"/>
                  <a:pt x="5611532" y="3406780"/>
                  <a:pt x="5615488" y="3409477"/>
                </a:cubicBezTo>
                <a:cubicBezTo>
                  <a:pt x="5616747" y="3409477"/>
                  <a:pt x="5617871" y="3407409"/>
                  <a:pt x="5618860" y="3403273"/>
                </a:cubicBezTo>
                <a:lnTo>
                  <a:pt x="5622097" y="3403273"/>
                </a:lnTo>
                <a:lnTo>
                  <a:pt x="5642868" y="3404352"/>
                </a:lnTo>
                <a:cubicBezTo>
                  <a:pt x="5646465" y="3403273"/>
                  <a:pt x="5648263" y="3398597"/>
                  <a:pt x="5648263" y="3390325"/>
                </a:cubicBezTo>
                <a:lnTo>
                  <a:pt x="5641789" y="3388167"/>
                </a:lnTo>
                <a:lnTo>
                  <a:pt x="5622097" y="3388167"/>
                </a:lnTo>
                <a:cubicBezTo>
                  <a:pt x="5620659" y="3388167"/>
                  <a:pt x="5619939" y="3387133"/>
                  <a:pt x="5619939" y="3385065"/>
                </a:cubicBezTo>
                <a:lnTo>
                  <a:pt x="5618860" y="3385065"/>
                </a:lnTo>
                <a:cubicBezTo>
                  <a:pt x="5616433" y="3385065"/>
                  <a:pt x="5613870" y="3386099"/>
                  <a:pt x="5611172" y="3388167"/>
                </a:cubicBezTo>
                <a:lnTo>
                  <a:pt x="5609014" y="3388167"/>
                </a:lnTo>
                <a:lnTo>
                  <a:pt x="5604564" y="3387088"/>
                </a:lnTo>
                <a:lnTo>
                  <a:pt x="5603484" y="3388167"/>
                </a:lnTo>
                <a:lnTo>
                  <a:pt x="5602405" y="3388167"/>
                </a:lnTo>
                <a:lnTo>
                  <a:pt x="5585951" y="3387088"/>
                </a:lnTo>
                <a:lnTo>
                  <a:pt x="5578398" y="3388167"/>
                </a:lnTo>
                <a:lnTo>
                  <a:pt x="5576105" y="3382907"/>
                </a:lnTo>
                <a:lnTo>
                  <a:pt x="5603484" y="3372117"/>
                </a:lnTo>
                <a:lnTo>
                  <a:pt x="5609014" y="3375354"/>
                </a:lnTo>
                <a:cubicBezTo>
                  <a:pt x="5609014" y="3372117"/>
                  <a:pt x="5624300" y="3367846"/>
                  <a:pt x="5654872" y="3362540"/>
                </a:cubicBezTo>
                <a:lnTo>
                  <a:pt x="5663639" y="3363619"/>
                </a:lnTo>
                <a:cubicBezTo>
                  <a:pt x="5663639" y="3359124"/>
                  <a:pt x="5668719" y="3356246"/>
                  <a:pt x="5678880" y="3354987"/>
                </a:cubicBezTo>
                <a:cubicBezTo>
                  <a:pt x="5678880" y="3352470"/>
                  <a:pt x="5682881" y="3350671"/>
                  <a:pt x="5690884" y="3349592"/>
                </a:cubicBezTo>
                <a:lnTo>
                  <a:pt x="5691963" y="3348513"/>
                </a:lnTo>
                <a:lnTo>
                  <a:pt x="5698572" y="3349592"/>
                </a:lnTo>
                <a:cubicBezTo>
                  <a:pt x="5704956" y="3349592"/>
                  <a:pt x="5711520" y="3345681"/>
                  <a:pt x="5718264" y="3337858"/>
                </a:cubicBezTo>
                <a:close/>
                <a:moveTo>
                  <a:pt x="3049636" y="3296336"/>
                </a:moveTo>
                <a:lnTo>
                  <a:pt x="3051794" y="3296336"/>
                </a:lnTo>
                <a:lnTo>
                  <a:pt x="3055031" y="3299573"/>
                </a:lnTo>
                <a:lnTo>
                  <a:pt x="3053952" y="3300652"/>
                </a:lnTo>
                <a:lnTo>
                  <a:pt x="3051794" y="3300652"/>
                </a:lnTo>
                <a:lnTo>
                  <a:pt x="3048422" y="3297415"/>
                </a:lnTo>
                <a:close/>
                <a:moveTo>
                  <a:pt x="723188" y="3294042"/>
                </a:moveTo>
                <a:lnTo>
                  <a:pt x="723188" y="3297279"/>
                </a:lnTo>
                <a:lnTo>
                  <a:pt x="724267" y="3297279"/>
                </a:lnTo>
                <a:lnTo>
                  <a:pt x="724267" y="3294042"/>
                </a:lnTo>
                <a:close/>
                <a:moveTo>
                  <a:pt x="9150663" y="3293503"/>
                </a:moveTo>
                <a:lnTo>
                  <a:pt x="9152686" y="3293503"/>
                </a:lnTo>
                <a:lnTo>
                  <a:pt x="9152686" y="3295661"/>
                </a:lnTo>
                <a:lnTo>
                  <a:pt x="9150663" y="3297684"/>
                </a:lnTo>
                <a:lnTo>
                  <a:pt x="9148505" y="3295661"/>
                </a:lnTo>
                <a:close/>
                <a:moveTo>
                  <a:pt x="4163005" y="3288917"/>
                </a:moveTo>
                <a:lnTo>
                  <a:pt x="4163005" y="3289996"/>
                </a:lnTo>
                <a:lnTo>
                  <a:pt x="4166242" y="3289996"/>
                </a:lnTo>
                <a:lnTo>
                  <a:pt x="4166242" y="3288917"/>
                </a:lnTo>
                <a:close/>
                <a:moveTo>
                  <a:pt x="3196111" y="3286490"/>
                </a:moveTo>
                <a:lnTo>
                  <a:pt x="3195032" y="3287569"/>
                </a:lnTo>
                <a:lnTo>
                  <a:pt x="3195032" y="3288648"/>
                </a:lnTo>
                <a:lnTo>
                  <a:pt x="3213645" y="3292964"/>
                </a:lnTo>
                <a:lnTo>
                  <a:pt x="3218096" y="3292964"/>
                </a:lnTo>
                <a:lnTo>
                  <a:pt x="3218096" y="3291885"/>
                </a:lnTo>
                <a:cubicBezTo>
                  <a:pt x="3205327" y="3289727"/>
                  <a:pt x="3197999" y="3287928"/>
                  <a:pt x="3196111" y="3286490"/>
                </a:cubicBezTo>
                <a:close/>
                <a:moveTo>
                  <a:pt x="727639" y="3285275"/>
                </a:moveTo>
                <a:lnTo>
                  <a:pt x="727639" y="3288647"/>
                </a:lnTo>
                <a:lnTo>
                  <a:pt x="728718" y="3288647"/>
                </a:lnTo>
                <a:lnTo>
                  <a:pt x="728718" y="3285275"/>
                </a:lnTo>
                <a:close/>
                <a:moveTo>
                  <a:pt x="740857" y="3280959"/>
                </a:moveTo>
                <a:lnTo>
                  <a:pt x="740857" y="3284196"/>
                </a:lnTo>
                <a:lnTo>
                  <a:pt x="743150" y="3284196"/>
                </a:lnTo>
                <a:lnTo>
                  <a:pt x="743150" y="3280959"/>
                </a:lnTo>
                <a:close/>
                <a:moveTo>
                  <a:pt x="578737" y="3280959"/>
                </a:moveTo>
                <a:lnTo>
                  <a:pt x="578737" y="3284196"/>
                </a:lnTo>
                <a:lnTo>
                  <a:pt x="579816" y="3284196"/>
                </a:lnTo>
                <a:lnTo>
                  <a:pt x="579816" y="3280959"/>
                </a:lnTo>
                <a:close/>
                <a:moveTo>
                  <a:pt x="3192874" y="3279881"/>
                </a:moveTo>
                <a:lnTo>
                  <a:pt x="3192874" y="3282039"/>
                </a:lnTo>
                <a:lnTo>
                  <a:pt x="3193953" y="3282039"/>
                </a:lnTo>
                <a:lnTo>
                  <a:pt x="3193953" y="3279881"/>
                </a:lnTo>
                <a:close/>
                <a:moveTo>
                  <a:pt x="737620" y="3275564"/>
                </a:moveTo>
                <a:lnTo>
                  <a:pt x="737620" y="3277722"/>
                </a:lnTo>
                <a:lnTo>
                  <a:pt x="738699" y="3277722"/>
                </a:lnTo>
                <a:lnTo>
                  <a:pt x="738699" y="3275564"/>
                </a:lnTo>
                <a:close/>
                <a:moveTo>
                  <a:pt x="4267534" y="3275025"/>
                </a:moveTo>
                <a:lnTo>
                  <a:pt x="4263218" y="3276104"/>
                </a:lnTo>
                <a:lnTo>
                  <a:pt x="4263218" y="3277183"/>
                </a:lnTo>
                <a:lnTo>
                  <a:pt x="4266455" y="3277183"/>
                </a:lnTo>
                <a:lnTo>
                  <a:pt x="4266455" y="3276104"/>
                </a:lnTo>
                <a:lnTo>
                  <a:pt x="4267534" y="3277183"/>
                </a:lnTo>
                <a:lnTo>
                  <a:pt x="4274952" y="3277183"/>
                </a:lnTo>
                <a:lnTo>
                  <a:pt x="4274952" y="3276104"/>
                </a:lnTo>
                <a:close/>
                <a:moveTo>
                  <a:pt x="9284864" y="3273272"/>
                </a:moveTo>
                <a:lnTo>
                  <a:pt x="9281627" y="3276509"/>
                </a:lnTo>
                <a:lnTo>
                  <a:pt x="9281627" y="3277588"/>
                </a:lnTo>
                <a:lnTo>
                  <a:pt x="9283785" y="3277588"/>
                </a:lnTo>
                <a:lnTo>
                  <a:pt x="9283785" y="3278667"/>
                </a:lnTo>
                <a:lnTo>
                  <a:pt x="9288101" y="3275430"/>
                </a:lnTo>
                <a:lnTo>
                  <a:pt x="9285943" y="3273272"/>
                </a:lnTo>
                <a:close/>
                <a:moveTo>
                  <a:pt x="4164084" y="3271923"/>
                </a:moveTo>
                <a:lnTo>
                  <a:pt x="4164084" y="3272867"/>
                </a:lnTo>
                <a:lnTo>
                  <a:pt x="4166242" y="3272867"/>
                </a:lnTo>
                <a:lnTo>
                  <a:pt x="4166242" y="3271923"/>
                </a:lnTo>
                <a:close/>
                <a:moveTo>
                  <a:pt x="2239419" y="3271788"/>
                </a:moveTo>
                <a:lnTo>
                  <a:pt x="2239419" y="3273946"/>
                </a:lnTo>
                <a:lnTo>
                  <a:pt x="2240498" y="3273946"/>
                </a:lnTo>
                <a:lnTo>
                  <a:pt x="2240498" y="3271788"/>
                </a:lnTo>
                <a:close/>
                <a:moveTo>
                  <a:pt x="3195032" y="3271114"/>
                </a:moveTo>
                <a:lnTo>
                  <a:pt x="3193953" y="3276644"/>
                </a:lnTo>
                <a:lnTo>
                  <a:pt x="3193953" y="3277723"/>
                </a:lnTo>
                <a:lnTo>
                  <a:pt x="3199483" y="3277723"/>
                </a:lnTo>
                <a:lnTo>
                  <a:pt x="3198404" y="3271114"/>
                </a:lnTo>
                <a:close/>
                <a:moveTo>
                  <a:pt x="583187" y="3271114"/>
                </a:moveTo>
                <a:cubicBezTo>
                  <a:pt x="581749" y="3271114"/>
                  <a:pt x="581029" y="3272238"/>
                  <a:pt x="581029" y="3274485"/>
                </a:cubicBezTo>
                <a:lnTo>
                  <a:pt x="581029" y="3276643"/>
                </a:lnTo>
                <a:lnTo>
                  <a:pt x="582108" y="3276643"/>
                </a:lnTo>
                <a:close/>
                <a:moveTo>
                  <a:pt x="1120788" y="3270574"/>
                </a:moveTo>
                <a:lnTo>
                  <a:pt x="1117551" y="3273811"/>
                </a:lnTo>
                <a:lnTo>
                  <a:pt x="1120788" y="3277048"/>
                </a:lnTo>
                <a:lnTo>
                  <a:pt x="1122946" y="3274890"/>
                </a:lnTo>
                <a:lnTo>
                  <a:pt x="1122946" y="3272732"/>
                </a:lnTo>
                <a:close/>
                <a:moveTo>
                  <a:pt x="8208046" y="3270304"/>
                </a:moveTo>
                <a:lnTo>
                  <a:pt x="8210204" y="3272462"/>
                </a:lnTo>
                <a:lnTo>
                  <a:pt x="8210204" y="3270304"/>
                </a:lnTo>
                <a:close/>
                <a:moveTo>
                  <a:pt x="4170558" y="3269765"/>
                </a:moveTo>
                <a:lnTo>
                  <a:pt x="4170558" y="3270844"/>
                </a:lnTo>
                <a:lnTo>
                  <a:pt x="4172716" y="3270844"/>
                </a:lnTo>
                <a:lnTo>
                  <a:pt x="4172716" y="3269765"/>
                </a:lnTo>
                <a:close/>
                <a:moveTo>
                  <a:pt x="9307523" y="3269090"/>
                </a:moveTo>
                <a:lnTo>
                  <a:pt x="9307523" y="3271114"/>
                </a:lnTo>
                <a:lnTo>
                  <a:pt x="9308602" y="3271114"/>
                </a:lnTo>
                <a:lnTo>
                  <a:pt x="9308602" y="3269090"/>
                </a:lnTo>
                <a:close/>
                <a:moveTo>
                  <a:pt x="2109803" y="3267472"/>
                </a:moveTo>
                <a:lnTo>
                  <a:pt x="2109803" y="3268551"/>
                </a:lnTo>
                <a:lnTo>
                  <a:pt x="2111962" y="3268551"/>
                </a:lnTo>
                <a:lnTo>
                  <a:pt x="2111962" y="3267472"/>
                </a:lnTo>
                <a:close/>
                <a:moveTo>
                  <a:pt x="3186265" y="3266798"/>
                </a:moveTo>
                <a:lnTo>
                  <a:pt x="3186265" y="3267877"/>
                </a:lnTo>
                <a:lnTo>
                  <a:pt x="3188558" y="3267877"/>
                </a:lnTo>
                <a:lnTo>
                  <a:pt x="3188558" y="3266798"/>
                </a:lnTo>
                <a:close/>
                <a:moveTo>
                  <a:pt x="8242979" y="3265853"/>
                </a:moveTo>
                <a:lnTo>
                  <a:pt x="8238663" y="3269090"/>
                </a:lnTo>
                <a:lnTo>
                  <a:pt x="8238663" y="3270304"/>
                </a:lnTo>
                <a:cubicBezTo>
                  <a:pt x="8238663" y="3271923"/>
                  <a:pt x="8241226" y="3273002"/>
                  <a:pt x="8246351" y="3273541"/>
                </a:cubicBezTo>
                <a:lnTo>
                  <a:pt x="8249588" y="3268011"/>
                </a:lnTo>
                <a:lnTo>
                  <a:pt x="8249588" y="3266932"/>
                </a:lnTo>
                <a:close/>
                <a:moveTo>
                  <a:pt x="1147494" y="3265314"/>
                </a:moveTo>
                <a:lnTo>
                  <a:pt x="1145470" y="3267472"/>
                </a:lnTo>
                <a:lnTo>
                  <a:pt x="1145470" y="3268551"/>
                </a:lnTo>
                <a:lnTo>
                  <a:pt x="1148574" y="3268551"/>
                </a:lnTo>
                <a:lnTo>
                  <a:pt x="1148574" y="3265314"/>
                </a:lnTo>
                <a:close/>
                <a:moveTo>
                  <a:pt x="8102844" y="3264774"/>
                </a:moveTo>
                <a:lnTo>
                  <a:pt x="8100685" y="3266932"/>
                </a:lnTo>
                <a:lnTo>
                  <a:pt x="8103922" y="3270304"/>
                </a:lnTo>
                <a:lnTo>
                  <a:pt x="8106215" y="3268011"/>
                </a:lnTo>
                <a:lnTo>
                  <a:pt x="8106215" y="3266932"/>
                </a:lnTo>
                <a:lnTo>
                  <a:pt x="8103922" y="3264774"/>
                </a:lnTo>
                <a:close/>
                <a:moveTo>
                  <a:pt x="9277446" y="3263695"/>
                </a:moveTo>
                <a:lnTo>
                  <a:pt x="9277446" y="3268011"/>
                </a:lnTo>
                <a:lnTo>
                  <a:pt x="9281627" y="3268011"/>
                </a:lnTo>
                <a:lnTo>
                  <a:pt x="9283785" y="3265853"/>
                </a:lnTo>
                <a:close/>
                <a:moveTo>
                  <a:pt x="8742004" y="3263426"/>
                </a:moveTo>
                <a:lnTo>
                  <a:pt x="8738768" y="3266663"/>
                </a:lnTo>
                <a:lnTo>
                  <a:pt x="8738768" y="3268686"/>
                </a:lnTo>
                <a:lnTo>
                  <a:pt x="8742004" y="3268686"/>
                </a:lnTo>
                <a:lnTo>
                  <a:pt x="8747534" y="3267607"/>
                </a:lnTo>
                <a:lnTo>
                  <a:pt x="8747534" y="3265584"/>
                </a:lnTo>
                <a:lnTo>
                  <a:pt x="8745376" y="3263426"/>
                </a:lnTo>
                <a:close/>
                <a:moveTo>
                  <a:pt x="2106566" y="3263156"/>
                </a:moveTo>
                <a:lnTo>
                  <a:pt x="2106566" y="3265314"/>
                </a:lnTo>
                <a:lnTo>
                  <a:pt x="2107645" y="3265314"/>
                </a:lnTo>
                <a:lnTo>
                  <a:pt x="2107645" y="3263156"/>
                </a:lnTo>
                <a:close/>
                <a:moveTo>
                  <a:pt x="1652993" y="3262481"/>
                </a:moveTo>
                <a:lnTo>
                  <a:pt x="1652993" y="3264505"/>
                </a:lnTo>
                <a:lnTo>
                  <a:pt x="1654073" y="3264505"/>
                </a:lnTo>
                <a:lnTo>
                  <a:pt x="1654073" y="3262481"/>
                </a:lnTo>
                <a:close/>
                <a:moveTo>
                  <a:pt x="725481" y="3262481"/>
                </a:moveTo>
                <a:lnTo>
                  <a:pt x="725481" y="3265718"/>
                </a:lnTo>
                <a:cubicBezTo>
                  <a:pt x="729797" y="3269675"/>
                  <a:pt x="731955" y="3273317"/>
                  <a:pt x="731955" y="3276643"/>
                </a:cubicBezTo>
                <a:lnTo>
                  <a:pt x="737620" y="3274485"/>
                </a:lnTo>
                <a:lnTo>
                  <a:pt x="737620" y="3273272"/>
                </a:lnTo>
                <a:cubicBezTo>
                  <a:pt x="735372" y="3270934"/>
                  <a:pt x="734248" y="3268776"/>
                  <a:pt x="734248" y="3266797"/>
                </a:cubicBezTo>
                <a:lnTo>
                  <a:pt x="730876" y="3268955"/>
                </a:lnTo>
                <a:close/>
                <a:moveTo>
                  <a:pt x="588582" y="3262481"/>
                </a:moveTo>
                <a:cubicBezTo>
                  <a:pt x="585705" y="3263201"/>
                  <a:pt x="584266" y="3265718"/>
                  <a:pt x="584266" y="3270034"/>
                </a:cubicBezTo>
                <a:lnTo>
                  <a:pt x="585345" y="3270034"/>
                </a:lnTo>
                <a:lnTo>
                  <a:pt x="591954" y="3271114"/>
                </a:lnTo>
                <a:lnTo>
                  <a:pt x="594112" y="3264639"/>
                </a:lnTo>
                <a:lnTo>
                  <a:pt x="594112" y="3263560"/>
                </a:lnTo>
                <a:close/>
                <a:moveTo>
                  <a:pt x="4151271" y="3262212"/>
                </a:moveTo>
                <a:lnTo>
                  <a:pt x="4149248" y="3264370"/>
                </a:lnTo>
                <a:lnTo>
                  <a:pt x="4149248" y="3265449"/>
                </a:lnTo>
                <a:lnTo>
                  <a:pt x="4152350" y="3265449"/>
                </a:lnTo>
                <a:lnTo>
                  <a:pt x="4152350" y="3262212"/>
                </a:lnTo>
                <a:close/>
                <a:moveTo>
                  <a:pt x="2198417" y="3262077"/>
                </a:moveTo>
                <a:lnTo>
                  <a:pt x="2198417" y="3264235"/>
                </a:lnTo>
                <a:lnTo>
                  <a:pt x="2199496" y="3264235"/>
                </a:lnTo>
                <a:lnTo>
                  <a:pt x="2199496" y="3262077"/>
                </a:lnTo>
                <a:close/>
                <a:moveTo>
                  <a:pt x="6736141" y="3261537"/>
                </a:moveTo>
                <a:lnTo>
                  <a:pt x="6728453" y="3262616"/>
                </a:lnTo>
                <a:lnTo>
                  <a:pt x="6728453" y="3266797"/>
                </a:lnTo>
                <a:lnTo>
                  <a:pt x="6730611" y="3268955"/>
                </a:lnTo>
                <a:lnTo>
                  <a:pt x="6732769" y="3268955"/>
                </a:lnTo>
                <a:cubicBezTo>
                  <a:pt x="6732769" y="3266168"/>
                  <a:pt x="6734253" y="3264774"/>
                  <a:pt x="6737220" y="3264774"/>
                </a:cubicBezTo>
                <a:lnTo>
                  <a:pt x="6742615" y="3267876"/>
                </a:lnTo>
                <a:lnTo>
                  <a:pt x="6743694" y="3267876"/>
                </a:lnTo>
                <a:lnTo>
                  <a:pt x="6737220" y="3261537"/>
                </a:lnTo>
                <a:close/>
                <a:moveTo>
                  <a:pt x="8760617" y="3258166"/>
                </a:moveTo>
                <a:lnTo>
                  <a:pt x="8758459" y="3261268"/>
                </a:lnTo>
                <a:lnTo>
                  <a:pt x="8759538" y="3264505"/>
                </a:lnTo>
                <a:lnTo>
                  <a:pt x="8762775" y="3264505"/>
                </a:lnTo>
                <a:lnTo>
                  <a:pt x="8762775" y="3260189"/>
                </a:lnTo>
                <a:close/>
                <a:moveTo>
                  <a:pt x="738699" y="3258031"/>
                </a:moveTo>
                <a:lnTo>
                  <a:pt x="737620" y="3261402"/>
                </a:lnTo>
                <a:lnTo>
                  <a:pt x="738699" y="3261402"/>
                </a:lnTo>
                <a:lnTo>
                  <a:pt x="739778" y="3260189"/>
                </a:lnTo>
                <a:lnTo>
                  <a:pt x="739778" y="3258031"/>
                </a:lnTo>
                <a:close/>
                <a:moveTo>
                  <a:pt x="8203595" y="3257086"/>
                </a:moveTo>
                <a:lnTo>
                  <a:pt x="8203595" y="3259244"/>
                </a:lnTo>
                <a:lnTo>
                  <a:pt x="8204674" y="3262616"/>
                </a:lnTo>
                <a:lnTo>
                  <a:pt x="8205754" y="3262616"/>
                </a:lnTo>
                <a:lnTo>
                  <a:pt x="8205754" y="3261537"/>
                </a:lnTo>
                <a:lnTo>
                  <a:pt x="8204674" y="3257086"/>
                </a:lnTo>
                <a:close/>
                <a:moveTo>
                  <a:pt x="5264556" y="3256412"/>
                </a:moveTo>
                <a:lnTo>
                  <a:pt x="5263477" y="3257491"/>
                </a:lnTo>
                <a:lnTo>
                  <a:pt x="5263477" y="3258570"/>
                </a:lnTo>
                <a:lnTo>
                  <a:pt x="5266714" y="3261807"/>
                </a:lnTo>
                <a:cubicBezTo>
                  <a:pt x="5269592" y="3260728"/>
                  <a:pt x="5271030" y="3259649"/>
                  <a:pt x="5271030" y="3258570"/>
                </a:cubicBezTo>
                <a:close/>
                <a:moveTo>
                  <a:pt x="5259161" y="3256412"/>
                </a:moveTo>
                <a:lnTo>
                  <a:pt x="5259161" y="3257491"/>
                </a:lnTo>
                <a:lnTo>
                  <a:pt x="5261319" y="3257491"/>
                </a:lnTo>
                <a:lnTo>
                  <a:pt x="5261319" y="3256412"/>
                </a:lnTo>
                <a:close/>
                <a:moveTo>
                  <a:pt x="5180529" y="3255333"/>
                </a:moveTo>
                <a:lnTo>
                  <a:pt x="5176213" y="3256412"/>
                </a:lnTo>
                <a:cubicBezTo>
                  <a:pt x="5176213" y="3257671"/>
                  <a:pt x="5178011" y="3258750"/>
                  <a:pt x="5181608" y="3259649"/>
                </a:cubicBezTo>
                <a:lnTo>
                  <a:pt x="5183766" y="3257491"/>
                </a:lnTo>
                <a:cubicBezTo>
                  <a:pt x="5185924" y="3258211"/>
                  <a:pt x="5187003" y="3260369"/>
                  <a:pt x="5187003" y="3263965"/>
                </a:cubicBezTo>
                <a:lnTo>
                  <a:pt x="5188082" y="3263965"/>
                </a:lnTo>
                <a:lnTo>
                  <a:pt x="5188082" y="3261807"/>
                </a:lnTo>
                <a:lnTo>
                  <a:pt x="5184845" y="3255333"/>
                </a:lnTo>
                <a:lnTo>
                  <a:pt x="5183766" y="3256412"/>
                </a:lnTo>
                <a:lnTo>
                  <a:pt x="5181608" y="3256412"/>
                </a:lnTo>
                <a:close/>
                <a:moveTo>
                  <a:pt x="1763321" y="3255063"/>
                </a:moveTo>
                <a:lnTo>
                  <a:pt x="1763321" y="3256142"/>
                </a:lnTo>
                <a:lnTo>
                  <a:pt x="1765480" y="3258165"/>
                </a:lnTo>
                <a:lnTo>
                  <a:pt x="1765480" y="3257086"/>
                </a:lnTo>
                <a:close/>
                <a:moveTo>
                  <a:pt x="4181214" y="3254794"/>
                </a:moveTo>
                <a:lnTo>
                  <a:pt x="4181214" y="3256952"/>
                </a:lnTo>
                <a:lnTo>
                  <a:pt x="4182293" y="3260189"/>
                </a:lnTo>
                <a:lnTo>
                  <a:pt x="4183372" y="3260189"/>
                </a:lnTo>
                <a:lnTo>
                  <a:pt x="4183372" y="3259110"/>
                </a:lnTo>
                <a:lnTo>
                  <a:pt x="4182293" y="3254794"/>
                </a:lnTo>
                <a:close/>
                <a:moveTo>
                  <a:pt x="2243735" y="3254524"/>
                </a:moveTo>
                <a:lnTo>
                  <a:pt x="2240498" y="3262077"/>
                </a:lnTo>
                <a:lnTo>
                  <a:pt x="2240498" y="3268551"/>
                </a:lnTo>
                <a:lnTo>
                  <a:pt x="2241577" y="3268551"/>
                </a:lnTo>
                <a:lnTo>
                  <a:pt x="2244950" y="3255603"/>
                </a:lnTo>
                <a:lnTo>
                  <a:pt x="2244950" y="3254524"/>
                </a:lnTo>
                <a:close/>
                <a:moveTo>
                  <a:pt x="1134680" y="3252366"/>
                </a:moveTo>
                <a:lnTo>
                  <a:pt x="1130364" y="3255603"/>
                </a:lnTo>
                <a:lnTo>
                  <a:pt x="1133601" y="3258840"/>
                </a:lnTo>
                <a:lnTo>
                  <a:pt x="1134680" y="3258840"/>
                </a:lnTo>
                <a:lnTo>
                  <a:pt x="1136838" y="3256682"/>
                </a:lnTo>
                <a:lnTo>
                  <a:pt x="1136838" y="3253445"/>
                </a:lnTo>
                <a:lnTo>
                  <a:pt x="1134680" y="3253445"/>
                </a:lnTo>
                <a:close/>
                <a:moveTo>
                  <a:pt x="5171897" y="3252096"/>
                </a:moveTo>
                <a:lnTo>
                  <a:pt x="5171897" y="3254254"/>
                </a:lnTo>
                <a:lnTo>
                  <a:pt x="5174055" y="3254254"/>
                </a:lnTo>
                <a:close/>
                <a:moveTo>
                  <a:pt x="5112552" y="3252096"/>
                </a:moveTo>
                <a:lnTo>
                  <a:pt x="5112552" y="3253175"/>
                </a:lnTo>
                <a:lnTo>
                  <a:pt x="5119026" y="3253175"/>
                </a:lnTo>
                <a:lnTo>
                  <a:pt x="5119026" y="3252096"/>
                </a:lnTo>
                <a:close/>
                <a:moveTo>
                  <a:pt x="4157745" y="3250612"/>
                </a:moveTo>
                <a:cubicBezTo>
                  <a:pt x="4153429" y="3250612"/>
                  <a:pt x="4151271" y="3252366"/>
                  <a:pt x="4151271" y="3255873"/>
                </a:cubicBezTo>
                <a:lnTo>
                  <a:pt x="4152350" y="3259110"/>
                </a:lnTo>
                <a:lnTo>
                  <a:pt x="4154508" y="3259110"/>
                </a:lnTo>
                <a:lnTo>
                  <a:pt x="4159903" y="3253715"/>
                </a:lnTo>
                <a:lnTo>
                  <a:pt x="4159903" y="3252636"/>
                </a:lnTo>
                <a:close/>
                <a:moveTo>
                  <a:pt x="4077764" y="3250612"/>
                </a:moveTo>
                <a:lnTo>
                  <a:pt x="4077764" y="3251557"/>
                </a:lnTo>
                <a:lnTo>
                  <a:pt x="4079922" y="3251557"/>
                </a:lnTo>
                <a:lnTo>
                  <a:pt x="4079922" y="3250612"/>
                </a:lnTo>
                <a:close/>
                <a:moveTo>
                  <a:pt x="5187003" y="3249938"/>
                </a:moveTo>
                <a:lnTo>
                  <a:pt x="5188082" y="3253175"/>
                </a:lnTo>
                <a:lnTo>
                  <a:pt x="5189161" y="3253175"/>
                </a:lnTo>
                <a:lnTo>
                  <a:pt x="5189161" y="3251017"/>
                </a:lnTo>
                <a:lnTo>
                  <a:pt x="5188082" y="3249938"/>
                </a:lnTo>
                <a:close/>
                <a:moveTo>
                  <a:pt x="8812140" y="3249534"/>
                </a:moveTo>
                <a:lnTo>
                  <a:pt x="8812140" y="3251692"/>
                </a:lnTo>
                <a:lnTo>
                  <a:pt x="8814298" y="3251692"/>
                </a:lnTo>
                <a:lnTo>
                  <a:pt x="8814298" y="3249534"/>
                </a:lnTo>
                <a:close/>
                <a:moveTo>
                  <a:pt x="3104261" y="3249264"/>
                </a:moveTo>
                <a:lnTo>
                  <a:pt x="3104261" y="3251422"/>
                </a:lnTo>
                <a:lnTo>
                  <a:pt x="3105340" y="3251422"/>
                </a:lnTo>
                <a:lnTo>
                  <a:pt x="3105340" y="3249264"/>
                </a:lnTo>
                <a:close/>
                <a:moveTo>
                  <a:pt x="2185468" y="3248994"/>
                </a:moveTo>
                <a:lnTo>
                  <a:pt x="2184390" y="3252231"/>
                </a:lnTo>
                <a:lnTo>
                  <a:pt x="2187626" y="3254524"/>
                </a:lnTo>
                <a:lnTo>
                  <a:pt x="2188705" y="3254524"/>
                </a:lnTo>
                <a:lnTo>
                  <a:pt x="2191942" y="3251152"/>
                </a:lnTo>
                <a:lnTo>
                  <a:pt x="2189784" y="3248994"/>
                </a:lnTo>
                <a:close/>
                <a:moveTo>
                  <a:pt x="2065428" y="3247915"/>
                </a:moveTo>
                <a:cubicBezTo>
                  <a:pt x="2063811" y="3247915"/>
                  <a:pt x="2062012" y="3251557"/>
                  <a:pt x="2060033" y="3258840"/>
                </a:cubicBezTo>
                <a:lnTo>
                  <a:pt x="2061112" y="3259919"/>
                </a:lnTo>
                <a:lnTo>
                  <a:pt x="2063270" y="3259919"/>
                </a:lnTo>
                <a:cubicBezTo>
                  <a:pt x="2067227" y="3256682"/>
                  <a:pt x="2069789" y="3253400"/>
                  <a:pt x="2070959" y="3250073"/>
                </a:cubicBezTo>
                <a:lnTo>
                  <a:pt x="2067586" y="3247915"/>
                </a:lnTo>
                <a:close/>
                <a:moveTo>
                  <a:pt x="9108717" y="3246701"/>
                </a:moveTo>
                <a:lnTo>
                  <a:pt x="9108717" y="3248859"/>
                </a:lnTo>
                <a:lnTo>
                  <a:pt x="9111954" y="3248859"/>
                </a:lnTo>
                <a:lnTo>
                  <a:pt x="9109796" y="3246701"/>
                </a:lnTo>
                <a:close/>
                <a:moveTo>
                  <a:pt x="5268872" y="3246701"/>
                </a:moveTo>
                <a:lnTo>
                  <a:pt x="5268872" y="3248859"/>
                </a:lnTo>
                <a:lnTo>
                  <a:pt x="5273189" y="3251017"/>
                </a:lnTo>
                <a:lnTo>
                  <a:pt x="5276426" y="3247780"/>
                </a:lnTo>
                <a:lnTo>
                  <a:pt x="5271030" y="3246701"/>
                </a:lnTo>
                <a:close/>
                <a:moveTo>
                  <a:pt x="4218439" y="3246296"/>
                </a:moveTo>
                <a:lnTo>
                  <a:pt x="4218439" y="3247375"/>
                </a:lnTo>
                <a:lnTo>
                  <a:pt x="4219518" y="3251557"/>
                </a:lnTo>
                <a:lnTo>
                  <a:pt x="4220597" y="3251557"/>
                </a:lnTo>
                <a:lnTo>
                  <a:pt x="4220597" y="3249533"/>
                </a:lnTo>
                <a:lnTo>
                  <a:pt x="4219518" y="3246296"/>
                </a:lnTo>
                <a:close/>
                <a:moveTo>
                  <a:pt x="8734452" y="3245353"/>
                </a:moveTo>
                <a:lnTo>
                  <a:pt x="8734452" y="3247511"/>
                </a:lnTo>
                <a:lnTo>
                  <a:pt x="8735530" y="3247511"/>
                </a:lnTo>
                <a:lnTo>
                  <a:pt x="8735530" y="3245353"/>
                </a:lnTo>
                <a:close/>
                <a:moveTo>
                  <a:pt x="1145470" y="3244948"/>
                </a:moveTo>
                <a:lnTo>
                  <a:pt x="1141155" y="3250208"/>
                </a:lnTo>
                <a:lnTo>
                  <a:pt x="1141155" y="3251287"/>
                </a:lnTo>
                <a:lnTo>
                  <a:pt x="1147494" y="3256682"/>
                </a:lnTo>
                <a:cubicBezTo>
                  <a:pt x="1147674" y="3252366"/>
                  <a:pt x="1148391" y="3250208"/>
                  <a:pt x="1149652" y="3250208"/>
                </a:cubicBezTo>
                <a:cubicBezTo>
                  <a:pt x="1148213" y="3247061"/>
                  <a:pt x="1146819" y="3245308"/>
                  <a:pt x="1145470" y="3244948"/>
                </a:cubicBezTo>
                <a:close/>
                <a:moveTo>
                  <a:pt x="8238663" y="3244004"/>
                </a:moveTo>
                <a:lnTo>
                  <a:pt x="8237584" y="3245083"/>
                </a:lnTo>
                <a:lnTo>
                  <a:pt x="8237584" y="3248320"/>
                </a:lnTo>
                <a:lnTo>
                  <a:pt x="8244193" y="3253849"/>
                </a:lnTo>
                <a:lnTo>
                  <a:pt x="8246351" y="3248320"/>
                </a:lnTo>
                <a:close/>
                <a:moveTo>
                  <a:pt x="9102243" y="3243599"/>
                </a:moveTo>
                <a:lnTo>
                  <a:pt x="9102243" y="3245622"/>
                </a:lnTo>
                <a:lnTo>
                  <a:pt x="9106559" y="3248859"/>
                </a:lnTo>
                <a:lnTo>
                  <a:pt x="9106559" y="3247780"/>
                </a:lnTo>
                <a:cubicBezTo>
                  <a:pt x="9104761" y="3247780"/>
                  <a:pt x="9103682" y="3246387"/>
                  <a:pt x="9103322" y="3243599"/>
                </a:cubicBezTo>
                <a:close/>
                <a:moveTo>
                  <a:pt x="4216416" y="3241980"/>
                </a:moveTo>
                <a:lnTo>
                  <a:pt x="4214258" y="3244138"/>
                </a:lnTo>
                <a:lnTo>
                  <a:pt x="4215337" y="3245217"/>
                </a:lnTo>
                <a:lnTo>
                  <a:pt x="4217360" y="3245217"/>
                </a:lnTo>
                <a:close/>
                <a:moveTo>
                  <a:pt x="731955" y="3241846"/>
                </a:moveTo>
                <a:lnTo>
                  <a:pt x="731955" y="3244004"/>
                </a:lnTo>
                <a:lnTo>
                  <a:pt x="733034" y="3244004"/>
                </a:lnTo>
                <a:lnTo>
                  <a:pt x="733034" y="3241846"/>
                </a:lnTo>
                <a:close/>
                <a:moveTo>
                  <a:pt x="8141148" y="3241711"/>
                </a:moveTo>
                <a:lnTo>
                  <a:pt x="8141148" y="3244004"/>
                </a:lnTo>
                <a:lnTo>
                  <a:pt x="8142362" y="3244004"/>
                </a:lnTo>
                <a:lnTo>
                  <a:pt x="8142362" y="3241711"/>
                </a:lnTo>
                <a:close/>
                <a:moveTo>
                  <a:pt x="9291338" y="3241441"/>
                </a:moveTo>
                <a:cubicBezTo>
                  <a:pt x="9287742" y="3243509"/>
                  <a:pt x="9285943" y="3245982"/>
                  <a:pt x="9285943" y="3248859"/>
                </a:cubicBezTo>
                <a:lnTo>
                  <a:pt x="9290259" y="3252096"/>
                </a:lnTo>
                <a:lnTo>
                  <a:pt x="9291338" y="3252096"/>
                </a:lnTo>
                <a:lnTo>
                  <a:pt x="9293496" y="3244543"/>
                </a:lnTo>
                <a:lnTo>
                  <a:pt x="9293496" y="3243599"/>
                </a:lnTo>
                <a:close/>
                <a:moveTo>
                  <a:pt x="5104999" y="3241306"/>
                </a:moveTo>
                <a:lnTo>
                  <a:pt x="5102841" y="3243464"/>
                </a:lnTo>
                <a:lnTo>
                  <a:pt x="5103920" y="3244543"/>
                </a:lnTo>
                <a:lnTo>
                  <a:pt x="5106078" y="3246701"/>
                </a:lnTo>
                <a:lnTo>
                  <a:pt x="5109315" y="3245622"/>
                </a:lnTo>
                <a:lnTo>
                  <a:pt x="5109315" y="3243464"/>
                </a:lnTo>
                <a:lnTo>
                  <a:pt x="5107157" y="3241306"/>
                </a:lnTo>
                <a:close/>
                <a:moveTo>
                  <a:pt x="1662435" y="3240227"/>
                </a:moveTo>
                <a:lnTo>
                  <a:pt x="1660412" y="3250747"/>
                </a:lnTo>
                <a:lnTo>
                  <a:pt x="1658254" y="3250747"/>
                </a:lnTo>
                <a:cubicBezTo>
                  <a:pt x="1656814" y="3250747"/>
                  <a:pt x="1656096" y="3249713"/>
                  <a:pt x="1656096" y="3247645"/>
                </a:cubicBezTo>
                <a:lnTo>
                  <a:pt x="1654073" y="3247645"/>
                </a:lnTo>
                <a:lnTo>
                  <a:pt x="1651915" y="3251826"/>
                </a:lnTo>
                <a:lnTo>
                  <a:pt x="1651915" y="3255063"/>
                </a:lnTo>
                <a:lnTo>
                  <a:pt x="1652993" y="3255063"/>
                </a:lnTo>
                <a:lnTo>
                  <a:pt x="1658254" y="3253984"/>
                </a:lnTo>
                <a:lnTo>
                  <a:pt x="1659333" y="3255063"/>
                </a:lnTo>
                <a:lnTo>
                  <a:pt x="1664593" y="3243329"/>
                </a:lnTo>
                <a:lnTo>
                  <a:pt x="1664593" y="3240227"/>
                </a:lnTo>
                <a:close/>
                <a:moveTo>
                  <a:pt x="2244950" y="3239283"/>
                </a:moveTo>
                <a:lnTo>
                  <a:pt x="2242655" y="3243599"/>
                </a:lnTo>
                <a:cubicBezTo>
                  <a:pt x="2244903" y="3246656"/>
                  <a:pt x="2246027" y="3249533"/>
                  <a:pt x="2246027" y="3252231"/>
                </a:cubicBezTo>
                <a:lnTo>
                  <a:pt x="2247107" y="3252231"/>
                </a:lnTo>
                <a:cubicBezTo>
                  <a:pt x="2247107" y="3250073"/>
                  <a:pt x="2247825" y="3248994"/>
                  <a:pt x="2249264" y="3248994"/>
                </a:cubicBezTo>
                <a:lnTo>
                  <a:pt x="2253581" y="3250073"/>
                </a:lnTo>
                <a:lnTo>
                  <a:pt x="2254660" y="3244678"/>
                </a:lnTo>
                <a:cubicBezTo>
                  <a:pt x="2254660" y="3242340"/>
                  <a:pt x="2251422" y="3240542"/>
                  <a:pt x="2244950" y="3239283"/>
                </a:cubicBezTo>
                <a:close/>
                <a:moveTo>
                  <a:pt x="3201641" y="3238339"/>
                </a:moveTo>
                <a:cubicBezTo>
                  <a:pt x="3201641" y="3243195"/>
                  <a:pt x="3199078" y="3247915"/>
                  <a:pt x="3193953" y="3252501"/>
                </a:cubicBezTo>
                <a:lnTo>
                  <a:pt x="3193953" y="3253580"/>
                </a:lnTo>
                <a:lnTo>
                  <a:pt x="3202720" y="3250343"/>
                </a:lnTo>
                <a:lnTo>
                  <a:pt x="3202720" y="3238339"/>
                </a:lnTo>
                <a:close/>
                <a:moveTo>
                  <a:pt x="9100085" y="3238204"/>
                </a:moveTo>
                <a:lnTo>
                  <a:pt x="9100085" y="3241441"/>
                </a:lnTo>
                <a:lnTo>
                  <a:pt x="9101164" y="3241441"/>
                </a:lnTo>
                <a:lnTo>
                  <a:pt x="9101164" y="3238204"/>
                </a:lnTo>
                <a:close/>
                <a:moveTo>
                  <a:pt x="5182687" y="3238069"/>
                </a:moveTo>
                <a:lnTo>
                  <a:pt x="5182687" y="3240227"/>
                </a:lnTo>
                <a:cubicBezTo>
                  <a:pt x="5184845" y="3242925"/>
                  <a:pt x="5185924" y="3245442"/>
                  <a:pt x="5185924" y="3247780"/>
                </a:cubicBezTo>
                <a:lnTo>
                  <a:pt x="5187003" y="3246701"/>
                </a:lnTo>
                <a:lnTo>
                  <a:pt x="5188082" y="3246701"/>
                </a:lnTo>
                <a:lnTo>
                  <a:pt x="5194556" y="3248859"/>
                </a:lnTo>
                <a:lnTo>
                  <a:pt x="5194556" y="3246701"/>
                </a:lnTo>
                <a:lnTo>
                  <a:pt x="5193477" y="3239148"/>
                </a:lnTo>
                <a:lnTo>
                  <a:pt x="5190240" y="3239148"/>
                </a:lnTo>
                <a:lnTo>
                  <a:pt x="5184845" y="3240227"/>
                </a:lnTo>
                <a:close/>
                <a:moveTo>
                  <a:pt x="1667829" y="3238069"/>
                </a:moveTo>
                <a:lnTo>
                  <a:pt x="1667829" y="3239148"/>
                </a:lnTo>
                <a:lnTo>
                  <a:pt x="1670932" y="3239148"/>
                </a:lnTo>
                <a:lnTo>
                  <a:pt x="1670932" y="3238069"/>
                </a:lnTo>
                <a:close/>
                <a:moveTo>
                  <a:pt x="1656096" y="3238069"/>
                </a:moveTo>
                <a:lnTo>
                  <a:pt x="1656096" y="3239148"/>
                </a:lnTo>
                <a:lnTo>
                  <a:pt x="1658254" y="3239148"/>
                </a:lnTo>
                <a:lnTo>
                  <a:pt x="1658254" y="3238069"/>
                </a:lnTo>
                <a:close/>
                <a:moveTo>
                  <a:pt x="1580834" y="3238069"/>
                </a:moveTo>
                <a:lnTo>
                  <a:pt x="1578676" y="3240227"/>
                </a:lnTo>
                <a:lnTo>
                  <a:pt x="1578676" y="3241171"/>
                </a:lnTo>
                <a:lnTo>
                  <a:pt x="1579756" y="3241171"/>
                </a:lnTo>
                <a:lnTo>
                  <a:pt x="1582858" y="3240227"/>
                </a:lnTo>
                <a:lnTo>
                  <a:pt x="1582858" y="3238069"/>
                </a:lnTo>
                <a:close/>
                <a:moveTo>
                  <a:pt x="1563840" y="3236990"/>
                </a:moveTo>
                <a:lnTo>
                  <a:pt x="1563840" y="3240227"/>
                </a:lnTo>
                <a:lnTo>
                  <a:pt x="1564919" y="3240227"/>
                </a:lnTo>
                <a:lnTo>
                  <a:pt x="1564919" y="3236990"/>
                </a:lnTo>
                <a:close/>
                <a:moveTo>
                  <a:pt x="8728922" y="3236855"/>
                </a:moveTo>
                <a:lnTo>
                  <a:pt x="8728922" y="3237934"/>
                </a:lnTo>
                <a:cubicBezTo>
                  <a:pt x="8730360" y="3241081"/>
                  <a:pt x="8731799" y="3242835"/>
                  <a:pt x="8733238" y="3243195"/>
                </a:cubicBezTo>
                <a:lnTo>
                  <a:pt x="8733238" y="3242116"/>
                </a:lnTo>
                <a:lnTo>
                  <a:pt x="8731080" y="3239013"/>
                </a:lnTo>
                <a:lnTo>
                  <a:pt x="8732159" y="3237934"/>
                </a:lnTo>
                <a:lnTo>
                  <a:pt x="8732159" y="3236855"/>
                </a:lnTo>
                <a:close/>
                <a:moveTo>
                  <a:pt x="5267793" y="3235911"/>
                </a:moveTo>
                <a:lnTo>
                  <a:pt x="5267793" y="3239148"/>
                </a:lnTo>
                <a:lnTo>
                  <a:pt x="5268872" y="3239148"/>
                </a:lnTo>
                <a:lnTo>
                  <a:pt x="5271030" y="3236990"/>
                </a:lnTo>
                <a:lnTo>
                  <a:pt x="5269951" y="3235911"/>
                </a:lnTo>
                <a:close/>
                <a:moveTo>
                  <a:pt x="8132516" y="3235237"/>
                </a:moveTo>
                <a:lnTo>
                  <a:pt x="8134674" y="3237395"/>
                </a:lnTo>
                <a:lnTo>
                  <a:pt x="8138990" y="3237395"/>
                </a:lnTo>
                <a:lnTo>
                  <a:pt x="8138990" y="3236316"/>
                </a:lnTo>
                <a:lnTo>
                  <a:pt x="8133595" y="3235237"/>
                </a:lnTo>
                <a:close/>
                <a:moveTo>
                  <a:pt x="4079922" y="3234562"/>
                </a:moveTo>
                <a:lnTo>
                  <a:pt x="4077764" y="3236720"/>
                </a:lnTo>
                <a:lnTo>
                  <a:pt x="4077764" y="3239822"/>
                </a:lnTo>
                <a:lnTo>
                  <a:pt x="4082080" y="3239822"/>
                </a:lnTo>
                <a:lnTo>
                  <a:pt x="4084103" y="3237799"/>
                </a:lnTo>
                <a:lnTo>
                  <a:pt x="4084103" y="3236720"/>
                </a:lnTo>
                <a:lnTo>
                  <a:pt x="4082080" y="3234562"/>
                </a:lnTo>
                <a:close/>
                <a:moveTo>
                  <a:pt x="8598632" y="3232539"/>
                </a:moveTo>
                <a:lnTo>
                  <a:pt x="8598632" y="3235776"/>
                </a:lnTo>
                <a:lnTo>
                  <a:pt x="8599711" y="3235776"/>
                </a:lnTo>
                <a:lnTo>
                  <a:pt x="8602004" y="3233618"/>
                </a:lnTo>
                <a:lnTo>
                  <a:pt x="8602004" y="3232539"/>
                </a:lnTo>
                <a:close/>
                <a:moveTo>
                  <a:pt x="733034" y="3231865"/>
                </a:moveTo>
                <a:lnTo>
                  <a:pt x="733034" y="3236451"/>
                </a:lnTo>
                <a:lnTo>
                  <a:pt x="734248" y="3236451"/>
                </a:lnTo>
                <a:lnTo>
                  <a:pt x="734248" y="3231865"/>
                </a:lnTo>
                <a:close/>
                <a:moveTo>
                  <a:pt x="574421" y="3229707"/>
                </a:moveTo>
                <a:cubicBezTo>
                  <a:pt x="571903" y="3232764"/>
                  <a:pt x="569655" y="3234292"/>
                  <a:pt x="567677" y="3234292"/>
                </a:cubicBezTo>
                <a:lnTo>
                  <a:pt x="567677" y="3238609"/>
                </a:lnTo>
                <a:lnTo>
                  <a:pt x="569835" y="3238609"/>
                </a:lnTo>
                <a:cubicBezTo>
                  <a:pt x="569835" y="3234472"/>
                  <a:pt x="572442" y="3232225"/>
                  <a:pt x="577658" y="3231865"/>
                </a:cubicBezTo>
                <a:lnTo>
                  <a:pt x="575500" y="3229707"/>
                </a:lnTo>
                <a:close/>
                <a:moveTo>
                  <a:pt x="617311" y="3228628"/>
                </a:moveTo>
                <a:cubicBezTo>
                  <a:pt x="613984" y="3230067"/>
                  <a:pt x="612140" y="3231505"/>
                  <a:pt x="611781" y="3232944"/>
                </a:cubicBezTo>
                <a:lnTo>
                  <a:pt x="614074" y="3235371"/>
                </a:lnTo>
                <a:cubicBezTo>
                  <a:pt x="616232" y="3234652"/>
                  <a:pt x="617311" y="3232404"/>
                  <a:pt x="617311" y="3228628"/>
                </a:cubicBezTo>
                <a:close/>
                <a:moveTo>
                  <a:pt x="589796" y="3228628"/>
                </a:moveTo>
                <a:lnTo>
                  <a:pt x="588582" y="3229707"/>
                </a:lnTo>
                <a:lnTo>
                  <a:pt x="588582" y="3230786"/>
                </a:lnTo>
                <a:cubicBezTo>
                  <a:pt x="590111" y="3234203"/>
                  <a:pt x="591594" y="3236091"/>
                  <a:pt x="593033" y="3236451"/>
                </a:cubicBezTo>
                <a:lnTo>
                  <a:pt x="595191" y="3236451"/>
                </a:lnTo>
                <a:lnTo>
                  <a:pt x="597484" y="3234292"/>
                </a:lnTo>
                <a:lnTo>
                  <a:pt x="597484" y="3231865"/>
                </a:lnTo>
                <a:cubicBezTo>
                  <a:pt x="597484" y="3230246"/>
                  <a:pt x="594922" y="3229167"/>
                  <a:pt x="589796" y="3228628"/>
                </a:cubicBezTo>
                <a:close/>
                <a:moveTo>
                  <a:pt x="4168400" y="3228223"/>
                </a:moveTo>
                <a:lnTo>
                  <a:pt x="4165163" y="3233483"/>
                </a:lnTo>
                <a:lnTo>
                  <a:pt x="4168400" y="3246296"/>
                </a:lnTo>
                <a:cubicBezTo>
                  <a:pt x="4169839" y="3246296"/>
                  <a:pt x="4170558" y="3244858"/>
                  <a:pt x="4170558" y="3241980"/>
                </a:cubicBezTo>
                <a:cubicBezTo>
                  <a:pt x="4173345" y="3237035"/>
                  <a:pt x="4176178" y="3234562"/>
                  <a:pt x="4179056" y="3234562"/>
                </a:cubicBezTo>
                <a:lnTo>
                  <a:pt x="4179056" y="3231325"/>
                </a:lnTo>
                <a:lnTo>
                  <a:pt x="4175819" y="3228223"/>
                </a:lnTo>
                <a:close/>
                <a:moveTo>
                  <a:pt x="2183309" y="3226335"/>
                </a:moveTo>
                <a:lnTo>
                  <a:pt x="2176837" y="3227414"/>
                </a:lnTo>
                <a:lnTo>
                  <a:pt x="2176837" y="3228493"/>
                </a:lnTo>
                <a:cubicBezTo>
                  <a:pt x="2176837" y="3233708"/>
                  <a:pt x="2180073" y="3236585"/>
                  <a:pt x="2186547" y="3237125"/>
                </a:cubicBezTo>
                <a:cubicBezTo>
                  <a:pt x="2186547" y="3238564"/>
                  <a:pt x="2188345" y="3239283"/>
                  <a:pt x="2191942" y="3239283"/>
                </a:cubicBezTo>
                <a:cubicBezTo>
                  <a:pt x="2194819" y="3238564"/>
                  <a:pt x="2196258" y="3236406"/>
                  <a:pt x="2196258" y="3232809"/>
                </a:cubicBezTo>
                <a:cubicBezTo>
                  <a:pt x="2192662" y="3232809"/>
                  <a:pt x="2188345" y="3230651"/>
                  <a:pt x="2183309" y="3226335"/>
                </a:cubicBezTo>
                <a:close/>
                <a:moveTo>
                  <a:pt x="731955" y="3225391"/>
                </a:moveTo>
                <a:lnTo>
                  <a:pt x="731955" y="3227549"/>
                </a:lnTo>
                <a:lnTo>
                  <a:pt x="733034" y="3227549"/>
                </a:lnTo>
                <a:lnTo>
                  <a:pt x="733034" y="3225391"/>
                </a:lnTo>
                <a:close/>
                <a:moveTo>
                  <a:pt x="7238268" y="3224670"/>
                </a:moveTo>
                <a:lnTo>
                  <a:pt x="7238268" y="3225884"/>
                </a:lnTo>
                <a:lnTo>
                  <a:pt x="7242584" y="3225884"/>
                </a:lnTo>
                <a:lnTo>
                  <a:pt x="7242584" y="3224670"/>
                </a:lnTo>
                <a:close/>
                <a:moveTo>
                  <a:pt x="5121184" y="3223098"/>
                </a:moveTo>
                <a:lnTo>
                  <a:pt x="5121184" y="3225256"/>
                </a:lnTo>
                <a:lnTo>
                  <a:pt x="5122263" y="3225256"/>
                </a:lnTo>
                <a:lnTo>
                  <a:pt x="5122263" y="3223098"/>
                </a:lnTo>
                <a:close/>
                <a:moveTo>
                  <a:pt x="2207203" y="3222867"/>
                </a:moveTo>
                <a:lnTo>
                  <a:pt x="2208128" y="3223098"/>
                </a:lnTo>
                <a:lnTo>
                  <a:pt x="2208128" y="3224177"/>
                </a:lnTo>
                <a:lnTo>
                  <a:pt x="2207688" y="3224177"/>
                </a:lnTo>
                <a:close/>
                <a:moveTo>
                  <a:pt x="6742615" y="3222423"/>
                </a:moveTo>
                <a:lnTo>
                  <a:pt x="6742615" y="3224581"/>
                </a:lnTo>
                <a:lnTo>
                  <a:pt x="6744908" y="3224581"/>
                </a:lnTo>
                <a:close/>
                <a:moveTo>
                  <a:pt x="8136832" y="3222019"/>
                </a:moveTo>
                <a:lnTo>
                  <a:pt x="8136832" y="3224312"/>
                </a:lnTo>
                <a:lnTo>
                  <a:pt x="8137911" y="3224312"/>
                </a:lnTo>
                <a:lnTo>
                  <a:pt x="8137911" y="3222019"/>
                </a:lnTo>
                <a:close/>
                <a:moveTo>
                  <a:pt x="8250667" y="3220940"/>
                </a:moveTo>
                <a:cubicBezTo>
                  <a:pt x="8250667" y="3223188"/>
                  <a:pt x="8249228" y="3225031"/>
                  <a:pt x="8246351" y="3226470"/>
                </a:cubicBezTo>
                <a:lnTo>
                  <a:pt x="8242979" y="3226470"/>
                </a:lnTo>
                <a:lnTo>
                  <a:pt x="8239742" y="3224312"/>
                </a:lnTo>
                <a:lnTo>
                  <a:pt x="8237584" y="3224312"/>
                </a:lnTo>
                <a:lnTo>
                  <a:pt x="8237584" y="3226470"/>
                </a:lnTo>
                <a:lnTo>
                  <a:pt x="8247430" y="3235237"/>
                </a:lnTo>
                <a:lnTo>
                  <a:pt x="8248509" y="3235237"/>
                </a:lnTo>
                <a:lnTo>
                  <a:pt x="8252960" y="3230786"/>
                </a:lnTo>
                <a:lnTo>
                  <a:pt x="8252960" y="3220940"/>
                </a:lnTo>
                <a:close/>
                <a:moveTo>
                  <a:pt x="5182687" y="3220940"/>
                </a:moveTo>
                <a:lnTo>
                  <a:pt x="5180529" y="3227414"/>
                </a:lnTo>
                <a:lnTo>
                  <a:pt x="5183766" y="3232809"/>
                </a:lnTo>
                <a:lnTo>
                  <a:pt x="5184845" y="3231730"/>
                </a:lnTo>
                <a:lnTo>
                  <a:pt x="5189161" y="3231730"/>
                </a:lnTo>
                <a:cubicBezTo>
                  <a:pt x="5190600" y="3231730"/>
                  <a:pt x="5191319" y="3232764"/>
                  <a:pt x="5191319" y="3234832"/>
                </a:cubicBezTo>
                <a:lnTo>
                  <a:pt x="5192398" y="3235911"/>
                </a:lnTo>
                <a:lnTo>
                  <a:pt x="5195635" y="3235911"/>
                </a:lnTo>
                <a:cubicBezTo>
                  <a:pt x="5199232" y="3233124"/>
                  <a:pt x="5201030" y="3229931"/>
                  <a:pt x="5201030" y="3226335"/>
                </a:cubicBezTo>
                <a:lnTo>
                  <a:pt x="5199951" y="3225256"/>
                </a:lnTo>
                <a:lnTo>
                  <a:pt x="5196714" y="3225256"/>
                </a:lnTo>
                <a:lnTo>
                  <a:pt x="5193477" y="3227414"/>
                </a:lnTo>
                <a:lnTo>
                  <a:pt x="5187003" y="3220940"/>
                </a:lnTo>
                <a:close/>
                <a:moveTo>
                  <a:pt x="8759538" y="3220805"/>
                </a:moveTo>
                <a:lnTo>
                  <a:pt x="8757380" y="3224042"/>
                </a:lnTo>
                <a:cubicBezTo>
                  <a:pt x="8757380" y="3225481"/>
                  <a:pt x="8758459" y="3226200"/>
                  <a:pt x="8760617" y="3226200"/>
                </a:cubicBezTo>
                <a:lnTo>
                  <a:pt x="8765068" y="3222963"/>
                </a:lnTo>
                <a:lnTo>
                  <a:pt x="8765068" y="3221884"/>
                </a:lnTo>
                <a:close/>
                <a:moveTo>
                  <a:pt x="8140069" y="3219861"/>
                </a:moveTo>
                <a:lnTo>
                  <a:pt x="8140069" y="3220940"/>
                </a:lnTo>
                <a:lnTo>
                  <a:pt x="8143441" y="3220940"/>
                </a:lnTo>
                <a:lnTo>
                  <a:pt x="8143441" y="3219861"/>
                </a:lnTo>
                <a:close/>
                <a:moveTo>
                  <a:pt x="8124828" y="3219861"/>
                </a:moveTo>
                <a:lnTo>
                  <a:pt x="8116061" y="3222019"/>
                </a:lnTo>
                <a:lnTo>
                  <a:pt x="8116061" y="3223098"/>
                </a:lnTo>
                <a:lnTo>
                  <a:pt x="8120377" y="3227549"/>
                </a:lnTo>
                <a:lnTo>
                  <a:pt x="8125907" y="3227549"/>
                </a:lnTo>
                <a:lnTo>
                  <a:pt x="8125907" y="3222019"/>
                </a:lnTo>
                <a:lnTo>
                  <a:pt x="8124828" y="3220940"/>
                </a:lnTo>
                <a:close/>
                <a:moveTo>
                  <a:pt x="2244950" y="3219861"/>
                </a:moveTo>
                <a:lnTo>
                  <a:pt x="2244950" y="3223098"/>
                </a:lnTo>
                <a:lnTo>
                  <a:pt x="2247107" y="3223098"/>
                </a:lnTo>
                <a:lnTo>
                  <a:pt x="2247107" y="3222019"/>
                </a:lnTo>
                <a:close/>
                <a:moveTo>
                  <a:pt x="9307523" y="3219052"/>
                </a:moveTo>
                <a:lnTo>
                  <a:pt x="9307523" y="3228628"/>
                </a:lnTo>
                <a:lnTo>
                  <a:pt x="9308602" y="3228628"/>
                </a:lnTo>
                <a:lnTo>
                  <a:pt x="9309547" y="3219052"/>
                </a:lnTo>
                <a:close/>
                <a:moveTo>
                  <a:pt x="9291338" y="3219052"/>
                </a:moveTo>
                <a:cubicBezTo>
                  <a:pt x="9287022" y="3220490"/>
                  <a:pt x="9284864" y="3221929"/>
                  <a:pt x="9284864" y="3223368"/>
                </a:cubicBezTo>
                <a:lnTo>
                  <a:pt x="9284864" y="3224447"/>
                </a:lnTo>
                <a:lnTo>
                  <a:pt x="9288101" y="3227549"/>
                </a:lnTo>
                <a:cubicBezTo>
                  <a:pt x="9289540" y="3227549"/>
                  <a:pt x="9290979" y="3225076"/>
                  <a:pt x="9292417" y="3220131"/>
                </a:cubicBezTo>
                <a:close/>
                <a:moveTo>
                  <a:pt x="1656096" y="3218917"/>
                </a:moveTo>
                <a:lnTo>
                  <a:pt x="1655017" y="3223233"/>
                </a:lnTo>
                <a:lnTo>
                  <a:pt x="1656096" y="3226335"/>
                </a:lnTo>
                <a:lnTo>
                  <a:pt x="1657175" y="3226335"/>
                </a:lnTo>
                <a:lnTo>
                  <a:pt x="1658254" y="3225256"/>
                </a:lnTo>
                <a:lnTo>
                  <a:pt x="1659333" y="3222154"/>
                </a:lnTo>
                <a:lnTo>
                  <a:pt x="1660412" y="3222154"/>
                </a:lnTo>
                <a:lnTo>
                  <a:pt x="1659333" y="3218917"/>
                </a:lnTo>
                <a:close/>
                <a:moveTo>
                  <a:pt x="2188705" y="3218782"/>
                </a:moveTo>
                <a:lnTo>
                  <a:pt x="2188705" y="3219861"/>
                </a:lnTo>
                <a:lnTo>
                  <a:pt x="2197337" y="3222019"/>
                </a:lnTo>
                <a:lnTo>
                  <a:pt x="2198417" y="3222019"/>
                </a:lnTo>
                <a:lnTo>
                  <a:pt x="2198417" y="3220940"/>
                </a:lnTo>
                <a:lnTo>
                  <a:pt x="2189784" y="3218782"/>
                </a:lnTo>
                <a:close/>
                <a:moveTo>
                  <a:pt x="3201641" y="3218647"/>
                </a:moveTo>
                <a:lnTo>
                  <a:pt x="3197190" y="3221884"/>
                </a:lnTo>
                <a:lnTo>
                  <a:pt x="3197190" y="3225121"/>
                </a:lnTo>
                <a:lnTo>
                  <a:pt x="3203799" y="3225121"/>
                </a:lnTo>
                <a:lnTo>
                  <a:pt x="3203799" y="3220805"/>
                </a:lnTo>
                <a:close/>
                <a:moveTo>
                  <a:pt x="5112552" y="3216624"/>
                </a:moveTo>
                <a:lnTo>
                  <a:pt x="5112552" y="3218782"/>
                </a:lnTo>
                <a:lnTo>
                  <a:pt x="5119026" y="3218782"/>
                </a:lnTo>
                <a:lnTo>
                  <a:pt x="5116868" y="3216624"/>
                </a:lnTo>
                <a:close/>
                <a:moveTo>
                  <a:pt x="8738768" y="3215545"/>
                </a:moveTo>
                <a:lnTo>
                  <a:pt x="8736610" y="3217703"/>
                </a:lnTo>
                <a:lnTo>
                  <a:pt x="8736610" y="3220805"/>
                </a:lnTo>
                <a:lnTo>
                  <a:pt x="8738768" y="3222963"/>
                </a:lnTo>
                <a:cubicBezTo>
                  <a:pt x="8740206" y="3222963"/>
                  <a:pt x="8741285" y="3220850"/>
                  <a:pt x="8742004" y="3216624"/>
                </a:cubicBezTo>
                <a:lnTo>
                  <a:pt x="8740926" y="3215545"/>
                </a:lnTo>
                <a:close/>
                <a:moveTo>
                  <a:pt x="1582858" y="3214736"/>
                </a:moveTo>
                <a:cubicBezTo>
                  <a:pt x="1581509" y="3214736"/>
                  <a:pt x="1580475" y="3216849"/>
                  <a:pt x="1579756" y="3221075"/>
                </a:cubicBezTo>
                <a:lnTo>
                  <a:pt x="1582858" y="3223233"/>
                </a:lnTo>
                <a:close/>
                <a:moveTo>
                  <a:pt x="8591079" y="3214466"/>
                </a:moveTo>
                <a:lnTo>
                  <a:pt x="8588786" y="3219861"/>
                </a:lnTo>
                <a:lnTo>
                  <a:pt x="8588786" y="3221884"/>
                </a:lnTo>
                <a:lnTo>
                  <a:pt x="8592158" y="3220805"/>
                </a:lnTo>
                <a:lnTo>
                  <a:pt x="8595395" y="3221884"/>
                </a:lnTo>
                <a:lnTo>
                  <a:pt x="8599711" y="3215545"/>
                </a:lnTo>
                <a:lnTo>
                  <a:pt x="8599711" y="3214466"/>
                </a:lnTo>
                <a:close/>
                <a:moveTo>
                  <a:pt x="8580019" y="3214466"/>
                </a:moveTo>
                <a:lnTo>
                  <a:pt x="8580019" y="3215545"/>
                </a:lnTo>
                <a:lnTo>
                  <a:pt x="8582312" y="3215545"/>
                </a:lnTo>
                <a:lnTo>
                  <a:pt x="8582312" y="3214466"/>
                </a:lnTo>
                <a:close/>
                <a:moveTo>
                  <a:pt x="1148574" y="3211633"/>
                </a:moveTo>
                <a:cubicBezTo>
                  <a:pt x="1146145" y="3212173"/>
                  <a:pt x="1144033" y="3214331"/>
                  <a:pt x="1142233" y="3218107"/>
                </a:cubicBezTo>
                <a:lnTo>
                  <a:pt x="1142233" y="3219186"/>
                </a:lnTo>
                <a:lnTo>
                  <a:pt x="1145470" y="3219186"/>
                </a:lnTo>
                <a:cubicBezTo>
                  <a:pt x="1148257" y="3217928"/>
                  <a:pt x="1149652" y="3215410"/>
                  <a:pt x="1149652" y="3211633"/>
                </a:cubicBezTo>
                <a:close/>
                <a:moveTo>
                  <a:pt x="7136842" y="3211587"/>
                </a:moveTo>
                <a:lnTo>
                  <a:pt x="7136842" y="3212666"/>
                </a:lnTo>
                <a:lnTo>
                  <a:pt x="7139000" y="3217117"/>
                </a:lnTo>
                <a:lnTo>
                  <a:pt x="7141158" y="3217117"/>
                </a:lnTo>
                <a:cubicBezTo>
                  <a:pt x="7139720" y="3213790"/>
                  <a:pt x="7138281" y="3211946"/>
                  <a:pt x="7136842" y="3211587"/>
                </a:cubicBezTo>
                <a:close/>
                <a:moveTo>
                  <a:pt x="7128210" y="3211587"/>
                </a:moveTo>
                <a:lnTo>
                  <a:pt x="7128210" y="3213745"/>
                </a:lnTo>
                <a:lnTo>
                  <a:pt x="7129289" y="3213745"/>
                </a:lnTo>
                <a:lnTo>
                  <a:pt x="7129289" y="3211587"/>
                </a:lnTo>
                <a:close/>
                <a:moveTo>
                  <a:pt x="3106419" y="3210959"/>
                </a:moveTo>
                <a:lnTo>
                  <a:pt x="3102103" y="3215275"/>
                </a:lnTo>
                <a:cubicBezTo>
                  <a:pt x="3103001" y="3218602"/>
                  <a:pt x="3104440" y="3220445"/>
                  <a:pt x="3106419" y="3220805"/>
                </a:cubicBezTo>
                <a:cubicBezTo>
                  <a:pt x="3110105" y="3219726"/>
                  <a:pt x="3111949" y="3217163"/>
                  <a:pt x="3111949" y="3213117"/>
                </a:cubicBezTo>
                <a:lnTo>
                  <a:pt x="3108712" y="3210959"/>
                </a:lnTo>
                <a:close/>
                <a:moveTo>
                  <a:pt x="587503" y="3210285"/>
                </a:moveTo>
                <a:cubicBezTo>
                  <a:pt x="582378" y="3216040"/>
                  <a:pt x="577658" y="3218917"/>
                  <a:pt x="573342" y="3218917"/>
                </a:cubicBezTo>
                <a:cubicBezTo>
                  <a:pt x="568845" y="3218917"/>
                  <a:pt x="566598" y="3219636"/>
                  <a:pt x="566598" y="3221075"/>
                </a:cubicBezTo>
                <a:lnTo>
                  <a:pt x="566598" y="3223233"/>
                </a:lnTo>
                <a:lnTo>
                  <a:pt x="574421" y="3227549"/>
                </a:lnTo>
                <a:lnTo>
                  <a:pt x="577658" y="3227549"/>
                </a:lnTo>
                <a:cubicBezTo>
                  <a:pt x="586290" y="3222873"/>
                  <a:pt x="590695" y="3219636"/>
                  <a:pt x="590875" y="3217838"/>
                </a:cubicBezTo>
                <a:lnTo>
                  <a:pt x="590875" y="3214601"/>
                </a:lnTo>
                <a:cubicBezTo>
                  <a:pt x="588627" y="3214601"/>
                  <a:pt x="587503" y="3213162"/>
                  <a:pt x="587503" y="3210285"/>
                </a:cubicBezTo>
                <a:close/>
                <a:moveTo>
                  <a:pt x="2129225" y="3209071"/>
                </a:moveTo>
                <a:cubicBezTo>
                  <a:pt x="2127247" y="3209071"/>
                  <a:pt x="2125809" y="3212308"/>
                  <a:pt x="2124909" y="3218782"/>
                </a:cubicBezTo>
                <a:lnTo>
                  <a:pt x="2124909" y="3219861"/>
                </a:lnTo>
                <a:lnTo>
                  <a:pt x="2125988" y="3219861"/>
                </a:lnTo>
                <a:lnTo>
                  <a:pt x="2128148" y="3213387"/>
                </a:lnTo>
                <a:lnTo>
                  <a:pt x="2129225" y="3214466"/>
                </a:lnTo>
                <a:lnTo>
                  <a:pt x="2130306" y="3214466"/>
                </a:lnTo>
                <a:lnTo>
                  <a:pt x="2135700" y="3210150"/>
                </a:lnTo>
                <a:lnTo>
                  <a:pt x="2135700" y="3209071"/>
                </a:lnTo>
                <a:lnTo>
                  <a:pt x="2129225" y="3213387"/>
                </a:lnTo>
                <a:close/>
                <a:moveTo>
                  <a:pt x="4184316" y="3208936"/>
                </a:moveTo>
                <a:cubicBezTo>
                  <a:pt x="4184316" y="3212353"/>
                  <a:pt x="4183641" y="3214870"/>
                  <a:pt x="4182293" y="3216489"/>
                </a:cubicBezTo>
                <a:cubicBezTo>
                  <a:pt x="4182293" y="3217838"/>
                  <a:pt x="4185125" y="3219231"/>
                  <a:pt x="4190790" y="3220670"/>
                </a:cubicBezTo>
                <a:lnTo>
                  <a:pt x="4190790" y="3212173"/>
                </a:lnTo>
                <a:lnTo>
                  <a:pt x="4185395" y="3208936"/>
                </a:lnTo>
                <a:close/>
                <a:moveTo>
                  <a:pt x="1137919" y="3208531"/>
                </a:moveTo>
                <a:lnTo>
                  <a:pt x="1137919" y="3210554"/>
                </a:lnTo>
                <a:lnTo>
                  <a:pt x="1138996" y="3210554"/>
                </a:lnTo>
                <a:lnTo>
                  <a:pt x="1138996" y="3208531"/>
                </a:lnTo>
                <a:close/>
                <a:moveTo>
                  <a:pt x="5261319" y="3207992"/>
                </a:moveTo>
                <a:lnTo>
                  <a:pt x="5259161" y="3210150"/>
                </a:lnTo>
                <a:lnTo>
                  <a:pt x="5259161" y="3211229"/>
                </a:lnTo>
                <a:lnTo>
                  <a:pt x="5264556" y="3215545"/>
                </a:lnTo>
                <a:lnTo>
                  <a:pt x="5266714" y="3215545"/>
                </a:lnTo>
                <a:lnTo>
                  <a:pt x="5266714" y="3213387"/>
                </a:lnTo>
                <a:close/>
                <a:moveTo>
                  <a:pt x="2073118" y="3206913"/>
                </a:moveTo>
                <a:cubicBezTo>
                  <a:pt x="2068711" y="3209790"/>
                  <a:pt x="2066509" y="3212668"/>
                  <a:pt x="2066509" y="3215545"/>
                </a:cubicBezTo>
                <a:lnTo>
                  <a:pt x="2067586" y="3216624"/>
                </a:lnTo>
                <a:lnTo>
                  <a:pt x="2068665" y="3216624"/>
                </a:lnTo>
                <a:lnTo>
                  <a:pt x="2076355" y="3210150"/>
                </a:lnTo>
                <a:close/>
                <a:moveTo>
                  <a:pt x="4211021" y="3205834"/>
                </a:moveTo>
                <a:lnTo>
                  <a:pt x="4206705" y="3212173"/>
                </a:lnTo>
                <a:lnTo>
                  <a:pt x="4205761" y="3216489"/>
                </a:lnTo>
                <a:lnTo>
                  <a:pt x="4206705" y="3217433"/>
                </a:lnTo>
                <a:lnTo>
                  <a:pt x="4206705" y="3222828"/>
                </a:lnTo>
                <a:cubicBezTo>
                  <a:pt x="4204637" y="3225526"/>
                  <a:pt x="4203603" y="3227998"/>
                  <a:pt x="4203603" y="3230246"/>
                </a:cubicBezTo>
                <a:cubicBezTo>
                  <a:pt x="4206929" y="3236001"/>
                  <a:pt x="4209403" y="3238878"/>
                  <a:pt x="4211021" y="3238878"/>
                </a:cubicBezTo>
                <a:cubicBezTo>
                  <a:pt x="4215247" y="3238159"/>
                  <a:pt x="4217360" y="3237080"/>
                  <a:pt x="4217360" y="3235641"/>
                </a:cubicBezTo>
                <a:cubicBezTo>
                  <a:pt x="4217360" y="3229437"/>
                  <a:pt x="4215607" y="3219501"/>
                  <a:pt x="4212100" y="3205834"/>
                </a:cubicBezTo>
                <a:close/>
                <a:moveTo>
                  <a:pt x="4141695" y="3205834"/>
                </a:moveTo>
                <a:cubicBezTo>
                  <a:pt x="4140256" y="3205834"/>
                  <a:pt x="4138863" y="3208307"/>
                  <a:pt x="4137514" y="3213252"/>
                </a:cubicBezTo>
                <a:lnTo>
                  <a:pt x="4139537" y="3218512"/>
                </a:lnTo>
                <a:lnTo>
                  <a:pt x="4142774" y="3218512"/>
                </a:lnTo>
                <a:lnTo>
                  <a:pt x="4142774" y="3217433"/>
                </a:lnTo>
                <a:lnTo>
                  <a:pt x="4140616" y="3214331"/>
                </a:lnTo>
                <a:lnTo>
                  <a:pt x="4140616" y="3212173"/>
                </a:lnTo>
                <a:cubicBezTo>
                  <a:pt x="4140616" y="3210734"/>
                  <a:pt x="4141695" y="3210015"/>
                  <a:pt x="4143853" y="3210015"/>
                </a:cubicBezTo>
                <a:lnTo>
                  <a:pt x="4144932" y="3208936"/>
                </a:lnTo>
                <a:lnTo>
                  <a:pt x="4144932" y="3205834"/>
                </a:lnTo>
                <a:close/>
                <a:moveTo>
                  <a:pt x="2237260" y="3205834"/>
                </a:moveTo>
                <a:cubicBezTo>
                  <a:pt x="2237260" y="3207273"/>
                  <a:pt x="2238340" y="3207992"/>
                  <a:pt x="2240498" y="3207992"/>
                </a:cubicBezTo>
                <a:lnTo>
                  <a:pt x="2243735" y="3206913"/>
                </a:lnTo>
                <a:lnTo>
                  <a:pt x="2243735" y="3205834"/>
                </a:lnTo>
                <a:close/>
                <a:moveTo>
                  <a:pt x="2140015" y="3204755"/>
                </a:moveTo>
                <a:lnTo>
                  <a:pt x="2137856" y="3207992"/>
                </a:lnTo>
                <a:lnTo>
                  <a:pt x="2138937" y="3207992"/>
                </a:lnTo>
                <a:lnTo>
                  <a:pt x="2141094" y="3204755"/>
                </a:lnTo>
                <a:close/>
                <a:moveTo>
                  <a:pt x="5076001" y="3203676"/>
                </a:moveTo>
                <a:lnTo>
                  <a:pt x="5070606" y="3209071"/>
                </a:lnTo>
                <a:cubicBezTo>
                  <a:pt x="5070606" y="3210509"/>
                  <a:pt x="5071685" y="3211229"/>
                  <a:pt x="5073843" y="3211229"/>
                </a:cubicBezTo>
                <a:cubicBezTo>
                  <a:pt x="5078159" y="3209610"/>
                  <a:pt x="5080317" y="3208172"/>
                  <a:pt x="5080317" y="3206913"/>
                </a:cubicBezTo>
                <a:lnTo>
                  <a:pt x="5080317" y="3205834"/>
                </a:lnTo>
                <a:lnTo>
                  <a:pt x="5078159" y="3203676"/>
                </a:lnTo>
                <a:close/>
                <a:moveTo>
                  <a:pt x="9208660" y="3203136"/>
                </a:moveTo>
                <a:lnTo>
                  <a:pt x="9206502" y="3205294"/>
                </a:lnTo>
                <a:lnTo>
                  <a:pt x="9208660" y="3207452"/>
                </a:lnTo>
                <a:lnTo>
                  <a:pt x="9210818" y="3207452"/>
                </a:lnTo>
                <a:lnTo>
                  <a:pt x="9210818" y="3203136"/>
                </a:lnTo>
                <a:close/>
                <a:moveTo>
                  <a:pt x="2143252" y="3202597"/>
                </a:moveTo>
                <a:lnTo>
                  <a:pt x="2143252" y="3203676"/>
                </a:lnTo>
                <a:lnTo>
                  <a:pt x="2145410" y="3203676"/>
                </a:lnTo>
                <a:lnTo>
                  <a:pt x="2145410" y="3202597"/>
                </a:lnTo>
                <a:close/>
                <a:moveTo>
                  <a:pt x="8119298" y="3202327"/>
                </a:moveTo>
                <a:cubicBezTo>
                  <a:pt x="8116421" y="3203766"/>
                  <a:pt x="8114982" y="3205969"/>
                  <a:pt x="8114982" y="3208936"/>
                </a:cubicBezTo>
                <a:lnTo>
                  <a:pt x="8118219" y="3210015"/>
                </a:lnTo>
                <a:cubicBezTo>
                  <a:pt x="8122625" y="3209295"/>
                  <a:pt x="8124828" y="3208216"/>
                  <a:pt x="8124828" y="3206778"/>
                </a:cubicBezTo>
                <a:lnTo>
                  <a:pt x="8124828" y="3203406"/>
                </a:lnTo>
                <a:close/>
                <a:moveTo>
                  <a:pt x="1659333" y="3201922"/>
                </a:moveTo>
                <a:lnTo>
                  <a:pt x="1656096" y="3205159"/>
                </a:lnTo>
                <a:lnTo>
                  <a:pt x="1656096" y="3207317"/>
                </a:lnTo>
                <a:lnTo>
                  <a:pt x="1658254" y="3209341"/>
                </a:lnTo>
                <a:lnTo>
                  <a:pt x="1663514" y="3204080"/>
                </a:lnTo>
                <a:lnTo>
                  <a:pt x="1663514" y="3201922"/>
                </a:lnTo>
                <a:close/>
                <a:moveTo>
                  <a:pt x="9295654" y="3197876"/>
                </a:moveTo>
                <a:lnTo>
                  <a:pt x="9294575" y="3198955"/>
                </a:lnTo>
                <a:lnTo>
                  <a:pt x="9294575" y="3202057"/>
                </a:lnTo>
                <a:lnTo>
                  <a:pt x="9297812" y="3202057"/>
                </a:lnTo>
                <a:lnTo>
                  <a:pt x="9299970" y="3200034"/>
                </a:lnTo>
                <a:lnTo>
                  <a:pt x="9299970" y="3198955"/>
                </a:lnTo>
                <a:close/>
                <a:moveTo>
                  <a:pt x="2142173" y="3197202"/>
                </a:moveTo>
                <a:lnTo>
                  <a:pt x="2142173" y="3198281"/>
                </a:lnTo>
                <a:lnTo>
                  <a:pt x="2144331" y="3198281"/>
                </a:lnTo>
                <a:lnTo>
                  <a:pt x="2144331" y="3197202"/>
                </a:lnTo>
                <a:close/>
                <a:moveTo>
                  <a:pt x="676791" y="3197067"/>
                </a:moveTo>
                <a:lnTo>
                  <a:pt x="674633" y="3199225"/>
                </a:lnTo>
                <a:lnTo>
                  <a:pt x="676791" y="3199225"/>
                </a:lnTo>
                <a:close/>
                <a:moveTo>
                  <a:pt x="9303207" y="3196797"/>
                </a:moveTo>
                <a:lnTo>
                  <a:pt x="9303207" y="3202057"/>
                </a:lnTo>
                <a:cubicBezTo>
                  <a:pt x="9306085" y="3209161"/>
                  <a:pt x="9307523" y="3214466"/>
                  <a:pt x="9307523" y="3217973"/>
                </a:cubicBezTo>
                <a:lnTo>
                  <a:pt x="9308602" y="3217973"/>
                </a:lnTo>
                <a:lnTo>
                  <a:pt x="9308602" y="3212712"/>
                </a:lnTo>
                <a:cubicBezTo>
                  <a:pt x="9305725" y="3207048"/>
                  <a:pt x="9304286" y="3201743"/>
                  <a:pt x="9304286" y="3196797"/>
                </a:cubicBezTo>
                <a:close/>
                <a:moveTo>
                  <a:pt x="1143313" y="3196662"/>
                </a:moveTo>
                <a:cubicBezTo>
                  <a:pt x="1140075" y="3198101"/>
                  <a:pt x="1138278" y="3199540"/>
                  <a:pt x="1137919" y="3200978"/>
                </a:cubicBezTo>
                <a:lnTo>
                  <a:pt x="1144391" y="3203136"/>
                </a:lnTo>
                <a:lnTo>
                  <a:pt x="1146416" y="3203136"/>
                </a:lnTo>
                <a:cubicBezTo>
                  <a:pt x="1146416" y="3200439"/>
                  <a:pt x="1145380" y="3198281"/>
                  <a:pt x="1143313" y="3196662"/>
                </a:cubicBezTo>
                <a:close/>
                <a:moveTo>
                  <a:pt x="7123894" y="3196346"/>
                </a:moveTo>
                <a:lnTo>
                  <a:pt x="7123894" y="3199583"/>
                </a:lnTo>
                <a:cubicBezTo>
                  <a:pt x="7128210" y="3202011"/>
                  <a:pt x="7130368" y="3204933"/>
                  <a:pt x="7130368" y="3208350"/>
                </a:cubicBezTo>
                <a:lnTo>
                  <a:pt x="7134684" y="3207271"/>
                </a:lnTo>
                <a:lnTo>
                  <a:pt x="7134684" y="3206192"/>
                </a:lnTo>
                <a:cubicBezTo>
                  <a:pt x="7133785" y="3204034"/>
                  <a:pt x="7130548" y="3201831"/>
                  <a:pt x="7124973" y="3199583"/>
                </a:cubicBezTo>
                <a:lnTo>
                  <a:pt x="7124973" y="3196346"/>
                </a:lnTo>
                <a:close/>
                <a:moveTo>
                  <a:pt x="2132462" y="3196123"/>
                </a:moveTo>
                <a:lnTo>
                  <a:pt x="2132462" y="3207992"/>
                </a:lnTo>
                <a:lnTo>
                  <a:pt x="2135700" y="3204755"/>
                </a:lnTo>
                <a:cubicBezTo>
                  <a:pt x="2134260" y="3204755"/>
                  <a:pt x="2133543" y="3201878"/>
                  <a:pt x="2133543" y="3196123"/>
                </a:cubicBezTo>
                <a:close/>
                <a:moveTo>
                  <a:pt x="5088949" y="3195044"/>
                </a:moveTo>
                <a:lnTo>
                  <a:pt x="5088949" y="3197202"/>
                </a:lnTo>
                <a:lnTo>
                  <a:pt x="5090028" y="3197202"/>
                </a:lnTo>
                <a:lnTo>
                  <a:pt x="5092186" y="3195044"/>
                </a:lnTo>
                <a:close/>
                <a:moveTo>
                  <a:pt x="2136778" y="3192886"/>
                </a:moveTo>
                <a:lnTo>
                  <a:pt x="2136778" y="3193965"/>
                </a:lnTo>
                <a:lnTo>
                  <a:pt x="2138937" y="3193965"/>
                </a:lnTo>
                <a:lnTo>
                  <a:pt x="2138937" y="3192886"/>
                </a:lnTo>
                <a:close/>
                <a:moveTo>
                  <a:pt x="3110870" y="3192346"/>
                </a:moveTo>
                <a:cubicBezTo>
                  <a:pt x="3107902" y="3193066"/>
                  <a:pt x="3106419" y="3195269"/>
                  <a:pt x="3106419" y="3198955"/>
                </a:cubicBezTo>
                <a:lnTo>
                  <a:pt x="3110870" y="3203271"/>
                </a:lnTo>
                <a:lnTo>
                  <a:pt x="3113028" y="3203271"/>
                </a:lnTo>
                <a:cubicBezTo>
                  <a:pt x="3114466" y="3203271"/>
                  <a:pt x="3115186" y="3201068"/>
                  <a:pt x="3115186" y="3196662"/>
                </a:cubicBezTo>
                <a:lnTo>
                  <a:pt x="3116265" y="3196662"/>
                </a:lnTo>
                <a:cubicBezTo>
                  <a:pt x="3115545" y="3193785"/>
                  <a:pt x="3113747" y="3192346"/>
                  <a:pt x="3110870" y="3192346"/>
                </a:cubicBezTo>
                <a:close/>
                <a:moveTo>
                  <a:pt x="5163265" y="3190728"/>
                </a:moveTo>
                <a:lnTo>
                  <a:pt x="5163265" y="3192886"/>
                </a:lnTo>
                <a:lnTo>
                  <a:pt x="5165423" y="3192886"/>
                </a:lnTo>
                <a:lnTo>
                  <a:pt x="5165423" y="3190728"/>
                </a:lnTo>
                <a:close/>
                <a:moveTo>
                  <a:pt x="9303207" y="3190458"/>
                </a:moveTo>
                <a:lnTo>
                  <a:pt x="9303207" y="3194639"/>
                </a:lnTo>
                <a:lnTo>
                  <a:pt x="9304286" y="3194639"/>
                </a:lnTo>
                <a:lnTo>
                  <a:pt x="9304286" y="3190458"/>
                </a:lnTo>
                <a:close/>
                <a:moveTo>
                  <a:pt x="5101762" y="3188570"/>
                </a:moveTo>
                <a:lnTo>
                  <a:pt x="5101762" y="3189649"/>
                </a:lnTo>
                <a:lnTo>
                  <a:pt x="5103920" y="3189649"/>
                </a:lnTo>
                <a:lnTo>
                  <a:pt x="5103920" y="3188570"/>
                </a:lnTo>
                <a:close/>
                <a:moveTo>
                  <a:pt x="2249264" y="3188570"/>
                </a:moveTo>
                <a:lnTo>
                  <a:pt x="2249264" y="3189649"/>
                </a:lnTo>
                <a:lnTo>
                  <a:pt x="2252501" y="3189649"/>
                </a:lnTo>
                <a:lnTo>
                  <a:pt x="2252501" y="3188570"/>
                </a:lnTo>
                <a:close/>
                <a:moveTo>
                  <a:pt x="2242655" y="3188570"/>
                </a:moveTo>
                <a:lnTo>
                  <a:pt x="2242655" y="3189649"/>
                </a:lnTo>
                <a:lnTo>
                  <a:pt x="2247107" y="3189649"/>
                </a:lnTo>
                <a:lnTo>
                  <a:pt x="2247107" y="3188570"/>
                </a:lnTo>
                <a:close/>
                <a:moveTo>
                  <a:pt x="2237260" y="3188570"/>
                </a:moveTo>
                <a:lnTo>
                  <a:pt x="2237260" y="3189649"/>
                </a:lnTo>
                <a:lnTo>
                  <a:pt x="2241577" y="3189649"/>
                </a:lnTo>
                <a:lnTo>
                  <a:pt x="2241577" y="3188570"/>
                </a:lnTo>
                <a:close/>
                <a:moveTo>
                  <a:pt x="8211283" y="3188165"/>
                </a:moveTo>
                <a:cubicBezTo>
                  <a:pt x="8204360" y="3192481"/>
                  <a:pt x="8197436" y="3194639"/>
                  <a:pt x="8190512" y="3194639"/>
                </a:cubicBezTo>
                <a:lnTo>
                  <a:pt x="8183904" y="3193560"/>
                </a:lnTo>
                <a:lnTo>
                  <a:pt x="8180667" y="3194639"/>
                </a:lnTo>
                <a:lnTo>
                  <a:pt x="8170821" y="3193560"/>
                </a:lnTo>
                <a:lnTo>
                  <a:pt x="8159761" y="3193560"/>
                </a:lnTo>
                <a:lnTo>
                  <a:pt x="8155445" y="3190323"/>
                </a:lnTo>
                <a:lnTo>
                  <a:pt x="8152208" y="3190323"/>
                </a:lnTo>
                <a:lnTo>
                  <a:pt x="8148836" y="3195853"/>
                </a:lnTo>
                <a:lnTo>
                  <a:pt x="8149915" y="3214466"/>
                </a:lnTo>
                <a:cubicBezTo>
                  <a:pt x="8148656" y="3214466"/>
                  <a:pt x="8147577" y="3216264"/>
                  <a:pt x="8146678" y="3219861"/>
                </a:cubicBezTo>
                <a:lnTo>
                  <a:pt x="8149915" y="3220940"/>
                </a:lnTo>
                <a:lnTo>
                  <a:pt x="8156524" y="3218782"/>
                </a:lnTo>
                <a:lnTo>
                  <a:pt x="8157603" y="3218782"/>
                </a:lnTo>
                <a:cubicBezTo>
                  <a:pt x="8160031" y="3218782"/>
                  <a:pt x="8162593" y="3219861"/>
                  <a:pt x="8165291" y="3222019"/>
                </a:cubicBezTo>
                <a:lnTo>
                  <a:pt x="8167449" y="3222019"/>
                </a:lnTo>
                <a:cubicBezTo>
                  <a:pt x="8169337" y="3220041"/>
                  <a:pt x="8174462" y="3218602"/>
                  <a:pt x="8182825" y="3217703"/>
                </a:cubicBezTo>
                <a:lnTo>
                  <a:pt x="8183904" y="3216624"/>
                </a:lnTo>
                <a:lnTo>
                  <a:pt x="8184983" y="3216624"/>
                </a:lnTo>
                <a:lnTo>
                  <a:pt x="8193750" y="3218782"/>
                </a:lnTo>
                <a:lnTo>
                  <a:pt x="8205754" y="3215545"/>
                </a:lnTo>
                <a:cubicBezTo>
                  <a:pt x="8212138" y="3218422"/>
                  <a:pt x="8216903" y="3219861"/>
                  <a:pt x="8220050" y="3219861"/>
                </a:cubicBezTo>
                <a:lnTo>
                  <a:pt x="8223287" y="3217703"/>
                </a:lnTo>
                <a:lnTo>
                  <a:pt x="8222208" y="3210015"/>
                </a:lnTo>
                <a:lnTo>
                  <a:pt x="8222208" y="3195853"/>
                </a:lnTo>
                <a:cubicBezTo>
                  <a:pt x="8222208" y="3194145"/>
                  <a:pt x="8218567" y="3191582"/>
                  <a:pt x="8211283" y="3188165"/>
                </a:cubicBezTo>
                <a:close/>
                <a:moveTo>
                  <a:pt x="3197190" y="3188030"/>
                </a:moveTo>
                <a:lnTo>
                  <a:pt x="3197190" y="3194504"/>
                </a:lnTo>
                <a:lnTo>
                  <a:pt x="3198404" y="3200034"/>
                </a:lnTo>
                <a:lnTo>
                  <a:pt x="3201641" y="3200034"/>
                </a:lnTo>
                <a:lnTo>
                  <a:pt x="3203799" y="3197876"/>
                </a:lnTo>
                <a:lnTo>
                  <a:pt x="3203799" y="3195583"/>
                </a:lnTo>
                <a:lnTo>
                  <a:pt x="3202720" y="3188030"/>
                </a:lnTo>
                <a:close/>
                <a:moveTo>
                  <a:pt x="4270771" y="3186547"/>
                </a:moveTo>
                <a:lnTo>
                  <a:pt x="4270771" y="3189784"/>
                </a:lnTo>
                <a:lnTo>
                  <a:pt x="4271850" y="3189784"/>
                </a:lnTo>
                <a:lnTo>
                  <a:pt x="4271850" y="3186547"/>
                </a:lnTo>
                <a:close/>
                <a:moveTo>
                  <a:pt x="9290259" y="3186142"/>
                </a:moveTo>
                <a:lnTo>
                  <a:pt x="9288101" y="3188300"/>
                </a:lnTo>
                <a:lnTo>
                  <a:pt x="9288101" y="3191402"/>
                </a:lnTo>
                <a:lnTo>
                  <a:pt x="9291338" y="3191402"/>
                </a:lnTo>
                <a:lnTo>
                  <a:pt x="9292417" y="3186142"/>
                </a:lnTo>
                <a:close/>
                <a:moveTo>
                  <a:pt x="9202186" y="3186142"/>
                </a:moveTo>
                <a:lnTo>
                  <a:pt x="9196791" y="3192481"/>
                </a:lnTo>
                <a:lnTo>
                  <a:pt x="9197870" y="3192481"/>
                </a:lnTo>
                <a:cubicBezTo>
                  <a:pt x="9200747" y="3191762"/>
                  <a:pt x="9202186" y="3189649"/>
                  <a:pt x="9202186" y="3186142"/>
                </a:cubicBezTo>
                <a:close/>
                <a:moveTo>
                  <a:pt x="5196714" y="3185333"/>
                </a:moveTo>
                <a:lnTo>
                  <a:pt x="5195635" y="3188570"/>
                </a:lnTo>
                <a:lnTo>
                  <a:pt x="5196714" y="3189649"/>
                </a:lnTo>
                <a:lnTo>
                  <a:pt x="5201030" y="3189649"/>
                </a:lnTo>
                <a:lnTo>
                  <a:pt x="5202109" y="3186412"/>
                </a:lnTo>
                <a:lnTo>
                  <a:pt x="5201030" y="3185333"/>
                </a:lnTo>
                <a:close/>
                <a:moveTo>
                  <a:pt x="1657175" y="3184928"/>
                </a:moveTo>
                <a:lnTo>
                  <a:pt x="1657175" y="3188165"/>
                </a:lnTo>
                <a:lnTo>
                  <a:pt x="1659333" y="3188165"/>
                </a:lnTo>
                <a:lnTo>
                  <a:pt x="1660412" y="3184928"/>
                </a:lnTo>
                <a:close/>
                <a:moveTo>
                  <a:pt x="7253374" y="3184342"/>
                </a:moveTo>
                <a:lnTo>
                  <a:pt x="7245821" y="3185421"/>
                </a:lnTo>
                <a:cubicBezTo>
                  <a:pt x="7245821" y="3187939"/>
                  <a:pt x="7246900" y="3190501"/>
                  <a:pt x="7249058" y="3193109"/>
                </a:cubicBezTo>
                <a:lnTo>
                  <a:pt x="7252295" y="3192030"/>
                </a:lnTo>
                <a:lnTo>
                  <a:pt x="7259848" y="3195267"/>
                </a:lnTo>
                <a:lnTo>
                  <a:pt x="7263086" y="3192030"/>
                </a:lnTo>
                <a:lnTo>
                  <a:pt x="7264164" y="3192030"/>
                </a:lnTo>
                <a:cubicBezTo>
                  <a:pt x="7264164" y="3189243"/>
                  <a:pt x="7261287" y="3186680"/>
                  <a:pt x="7255532" y="3184342"/>
                </a:cubicBezTo>
                <a:close/>
                <a:moveTo>
                  <a:pt x="9157002" y="3183984"/>
                </a:moveTo>
                <a:lnTo>
                  <a:pt x="9157002" y="3186142"/>
                </a:lnTo>
                <a:lnTo>
                  <a:pt x="9158081" y="3186142"/>
                </a:lnTo>
                <a:lnTo>
                  <a:pt x="9158081" y="3183984"/>
                </a:lnTo>
                <a:close/>
                <a:moveTo>
                  <a:pt x="7115262" y="3183263"/>
                </a:moveTo>
                <a:lnTo>
                  <a:pt x="7115262" y="3186500"/>
                </a:lnTo>
                <a:lnTo>
                  <a:pt x="7117420" y="3186500"/>
                </a:lnTo>
                <a:lnTo>
                  <a:pt x="7117420" y="3185421"/>
                </a:lnTo>
                <a:close/>
                <a:moveTo>
                  <a:pt x="9204344" y="3182905"/>
                </a:moveTo>
                <a:lnTo>
                  <a:pt x="9204344" y="3183984"/>
                </a:lnTo>
                <a:lnTo>
                  <a:pt x="9206502" y="3183984"/>
                </a:lnTo>
                <a:lnTo>
                  <a:pt x="9206502" y="3182905"/>
                </a:lnTo>
                <a:close/>
                <a:moveTo>
                  <a:pt x="1643418" y="3181826"/>
                </a:moveTo>
                <a:lnTo>
                  <a:pt x="1643418" y="3182905"/>
                </a:lnTo>
                <a:lnTo>
                  <a:pt x="1645576" y="3182905"/>
                </a:lnTo>
                <a:lnTo>
                  <a:pt x="1645576" y="3181826"/>
                </a:lnTo>
                <a:close/>
                <a:moveTo>
                  <a:pt x="9154844" y="3180882"/>
                </a:moveTo>
                <a:lnTo>
                  <a:pt x="9154844" y="3182905"/>
                </a:lnTo>
                <a:lnTo>
                  <a:pt x="9157002" y="3182905"/>
                </a:lnTo>
                <a:close/>
                <a:moveTo>
                  <a:pt x="8252960" y="3180477"/>
                </a:moveTo>
                <a:cubicBezTo>
                  <a:pt x="8250712" y="3180477"/>
                  <a:pt x="8248509" y="3182680"/>
                  <a:pt x="8246351" y="3187086"/>
                </a:cubicBezTo>
                <a:lnTo>
                  <a:pt x="8249588" y="3189244"/>
                </a:lnTo>
                <a:lnTo>
                  <a:pt x="8250667" y="3189244"/>
                </a:lnTo>
                <a:cubicBezTo>
                  <a:pt x="8254354" y="3189244"/>
                  <a:pt x="8256557" y="3187760"/>
                  <a:pt x="8257276" y="3184793"/>
                </a:cubicBezTo>
                <a:cubicBezTo>
                  <a:pt x="8256736" y="3182635"/>
                  <a:pt x="8255298" y="3181197"/>
                  <a:pt x="8252960" y="3180477"/>
                </a:cubicBezTo>
                <a:close/>
                <a:moveTo>
                  <a:pt x="4171637" y="3180207"/>
                </a:moveTo>
                <a:cubicBezTo>
                  <a:pt x="4167501" y="3180207"/>
                  <a:pt x="4164624" y="3185513"/>
                  <a:pt x="4163005" y="3196123"/>
                </a:cubicBezTo>
                <a:lnTo>
                  <a:pt x="4164084" y="3202597"/>
                </a:lnTo>
                <a:lnTo>
                  <a:pt x="4160982" y="3211094"/>
                </a:lnTo>
                <a:lnTo>
                  <a:pt x="4160982" y="3212173"/>
                </a:lnTo>
                <a:lnTo>
                  <a:pt x="4165163" y="3216489"/>
                </a:lnTo>
                <a:lnTo>
                  <a:pt x="4168400" y="3216489"/>
                </a:lnTo>
                <a:lnTo>
                  <a:pt x="4166242" y="3210015"/>
                </a:lnTo>
                <a:cubicBezTo>
                  <a:pt x="4166242" y="3206688"/>
                  <a:pt x="4169434" y="3204575"/>
                  <a:pt x="4175819" y="3203676"/>
                </a:cubicBezTo>
                <a:lnTo>
                  <a:pt x="4183372" y="3204755"/>
                </a:lnTo>
                <a:lnTo>
                  <a:pt x="4184316" y="3203676"/>
                </a:lnTo>
                <a:lnTo>
                  <a:pt x="4184316" y="3200439"/>
                </a:lnTo>
                <a:lnTo>
                  <a:pt x="4182293" y="3198281"/>
                </a:lnTo>
                <a:lnTo>
                  <a:pt x="4175819" y="3199360"/>
                </a:lnTo>
                <a:lnTo>
                  <a:pt x="4173661" y="3196123"/>
                </a:lnTo>
                <a:lnTo>
                  <a:pt x="4173661" y="3182365"/>
                </a:lnTo>
                <a:close/>
                <a:moveTo>
                  <a:pt x="8593237" y="3178319"/>
                </a:moveTo>
                <a:lnTo>
                  <a:pt x="8591079" y="3180477"/>
                </a:lnTo>
                <a:lnTo>
                  <a:pt x="8593237" y="3182635"/>
                </a:lnTo>
                <a:lnTo>
                  <a:pt x="8594316" y="3182635"/>
                </a:lnTo>
                <a:lnTo>
                  <a:pt x="8594316" y="3178319"/>
                </a:lnTo>
                <a:close/>
                <a:moveTo>
                  <a:pt x="7259848" y="3177733"/>
                </a:moveTo>
                <a:lnTo>
                  <a:pt x="7257690" y="3179891"/>
                </a:lnTo>
                <a:lnTo>
                  <a:pt x="7257690" y="3181105"/>
                </a:lnTo>
                <a:lnTo>
                  <a:pt x="7263086" y="3182184"/>
                </a:lnTo>
                <a:lnTo>
                  <a:pt x="7263086" y="3179891"/>
                </a:lnTo>
                <a:lnTo>
                  <a:pt x="7260928" y="3177733"/>
                </a:lnTo>
                <a:close/>
                <a:moveTo>
                  <a:pt x="1662435" y="3177510"/>
                </a:moveTo>
                <a:lnTo>
                  <a:pt x="1662435" y="3181826"/>
                </a:lnTo>
                <a:lnTo>
                  <a:pt x="1664593" y="3179668"/>
                </a:lnTo>
                <a:lnTo>
                  <a:pt x="1664593" y="3177510"/>
                </a:lnTo>
                <a:close/>
                <a:moveTo>
                  <a:pt x="8238663" y="3177240"/>
                </a:moveTo>
                <a:lnTo>
                  <a:pt x="8238663" y="3179398"/>
                </a:lnTo>
                <a:lnTo>
                  <a:pt x="8239742" y="3179398"/>
                </a:lnTo>
                <a:lnTo>
                  <a:pt x="8239742" y="3177240"/>
                </a:lnTo>
                <a:close/>
                <a:moveTo>
                  <a:pt x="4250540" y="3176970"/>
                </a:moveTo>
                <a:lnTo>
                  <a:pt x="4250540" y="3180207"/>
                </a:lnTo>
                <a:lnTo>
                  <a:pt x="4252563" y="3178049"/>
                </a:lnTo>
                <a:lnTo>
                  <a:pt x="4252563" y="3176970"/>
                </a:lnTo>
                <a:close/>
                <a:moveTo>
                  <a:pt x="4215337" y="3176970"/>
                </a:moveTo>
                <a:lnTo>
                  <a:pt x="4215337" y="3179128"/>
                </a:lnTo>
                <a:lnTo>
                  <a:pt x="4216416" y="3179128"/>
                </a:lnTo>
                <a:lnTo>
                  <a:pt x="4216416" y="3176970"/>
                </a:lnTo>
                <a:close/>
                <a:moveTo>
                  <a:pt x="4073448" y="3176970"/>
                </a:moveTo>
                <a:lnTo>
                  <a:pt x="4073448" y="3178049"/>
                </a:lnTo>
                <a:lnTo>
                  <a:pt x="4075606" y="3178049"/>
                </a:lnTo>
                <a:lnTo>
                  <a:pt x="4075606" y="3176970"/>
                </a:lnTo>
                <a:close/>
                <a:moveTo>
                  <a:pt x="4265376" y="3174812"/>
                </a:moveTo>
                <a:lnTo>
                  <a:pt x="4265376" y="3176970"/>
                </a:lnTo>
                <a:lnTo>
                  <a:pt x="4266455" y="3176970"/>
                </a:lnTo>
                <a:lnTo>
                  <a:pt x="4266455" y="3174812"/>
                </a:lnTo>
                <a:close/>
                <a:moveTo>
                  <a:pt x="4229094" y="3174812"/>
                </a:moveTo>
                <a:lnTo>
                  <a:pt x="4225992" y="3178049"/>
                </a:lnTo>
                <a:lnTo>
                  <a:pt x="4225992" y="3181286"/>
                </a:lnTo>
                <a:cubicBezTo>
                  <a:pt x="4225992" y="3183355"/>
                  <a:pt x="4229904" y="3184389"/>
                  <a:pt x="4237726" y="3184389"/>
                </a:cubicBezTo>
                <a:lnTo>
                  <a:pt x="4238805" y="3183444"/>
                </a:lnTo>
                <a:lnTo>
                  <a:pt x="4238805" y="3181286"/>
                </a:lnTo>
                <a:cubicBezTo>
                  <a:pt x="4238805" y="3176970"/>
                  <a:pt x="4236647" y="3174812"/>
                  <a:pt x="4232331" y="3174812"/>
                </a:cubicBezTo>
                <a:close/>
                <a:moveTo>
                  <a:pt x="2052481" y="3174543"/>
                </a:moveTo>
                <a:lnTo>
                  <a:pt x="2048165" y="3177780"/>
                </a:lnTo>
                <a:lnTo>
                  <a:pt x="2055717" y="3176701"/>
                </a:lnTo>
                <a:lnTo>
                  <a:pt x="2055717" y="3175622"/>
                </a:lnTo>
                <a:close/>
                <a:moveTo>
                  <a:pt x="9212976" y="3174408"/>
                </a:moveTo>
                <a:lnTo>
                  <a:pt x="9209739" y="3175487"/>
                </a:lnTo>
                <a:lnTo>
                  <a:pt x="9210818" y="3180882"/>
                </a:lnTo>
                <a:lnTo>
                  <a:pt x="9211897" y="3180882"/>
                </a:lnTo>
                <a:cubicBezTo>
                  <a:pt x="9213515" y="3180882"/>
                  <a:pt x="9214549" y="3179084"/>
                  <a:pt x="9214999" y="3175487"/>
                </a:cubicBezTo>
                <a:lnTo>
                  <a:pt x="9214055" y="3174408"/>
                </a:lnTo>
                <a:close/>
                <a:moveTo>
                  <a:pt x="4216416" y="3173733"/>
                </a:moveTo>
                <a:lnTo>
                  <a:pt x="4216416" y="3174812"/>
                </a:lnTo>
                <a:lnTo>
                  <a:pt x="4218439" y="3174812"/>
                </a:lnTo>
                <a:lnTo>
                  <a:pt x="4218439" y="3173733"/>
                </a:lnTo>
                <a:close/>
                <a:moveTo>
                  <a:pt x="5265635" y="3173464"/>
                </a:moveTo>
                <a:cubicBezTo>
                  <a:pt x="5264197" y="3173823"/>
                  <a:pt x="5262758" y="3175622"/>
                  <a:pt x="5261319" y="3178859"/>
                </a:cubicBezTo>
                <a:lnTo>
                  <a:pt x="5262398" y="3179938"/>
                </a:lnTo>
                <a:lnTo>
                  <a:pt x="5264556" y="3179938"/>
                </a:lnTo>
                <a:lnTo>
                  <a:pt x="5266714" y="3177780"/>
                </a:lnTo>
                <a:lnTo>
                  <a:pt x="5266714" y="3173464"/>
                </a:lnTo>
                <a:close/>
                <a:moveTo>
                  <a:pt x="2129225" y="3171306"/>
                </a:moveTo>
                <a:lnTo>
                  <a:pt x="2129225" y="3173464"/>
                </a:lnTo>
                <a:lnTo>
                  <a:pt x="2131383" y="3173464"/>
                </a:lnTo>
                <a:lnTo>
                  <a:pt x="2131383" y="3171306"/>
                </a:lnTo>
                <a:close/>
                <a:moveTo>
                  <a:pt x="6779975" y="3169687"/>
                </a:moveTo>
                <a:lnTo>
                  <a:pt x="6779975" y="3176026"/>
                </a:lnTo>
                <a:lnTo>
                  <a:pt x="6781054" y="3176026"/>
                </a:lnTo>
                <a:lnTo>
                  <a:pt x="6781054" y="3169687"/>
                </a:lnTo>
                <a:close/>
                <a:moveTo>
                  <a:pt x="5273189" y="3169148"/>
                </a:moveTo>
                <a:lnTo>
                  <a:pt x="5273189" y="3172385"/>
                </a:lnTo>
                <a:lnTo>
                  <a:pt x="5274268" y="3172385"/>
                </a:lnTo>
                <a:lnTo>
                  <a:pt x="5274268" y="3169148"/>
                </a:lnTo>
                <a:close/>
                <a:moveTo>
                  <a:pt x="4219518" y="3168473"/>
                </a:moveTo>
                <a:lnTo>
                  <a:pt x="4218439" y="3172789"/>
                </a:lnTo>
                <a:lnTo>
                  <a:pt x="4221676" y="3169552"/>
                </a:lnTo>
                <a:lnTo>
                  <a:pt x="4221676" y="3168473"/>
                </a:lnTo>
                <a:close/>
                <a:moveTo>
                  <a:pt x="5091107" y="3168069"/>
                </a:moveTo>
                <a:lnTo>
                  <a:pt x="5087870" y="3173464"/>
                </a:lnTo>
                <a:lnTo>
                  <a:pt x="5088949" y="3174543"/>
                </a:lnTo>
                <a:lnTo>
                  <a:pt x="5095423" y="3174543"/>
                </a:lnTo>
                <a:lnTo>
                  <a:pt x="5097581" y="3172385"/>
                </a:lnTo>
                <a:cubicBezTo>
                  <a:pt x="5096861" y="3169507"/>
                  <a:pt x="5094703" y="3168069"/>
                  <a:pt x="5091107" y="3168069"/>
                </a:cubicBezTo>
                <a:close/>
                <a:moveTo>
                  <a:pt x="8743084" y="3167664"/>
                </a:moveTo>
                <a:lnTo>
                  <a:pt x="8743084" y="3170901"/>
                </a:lnTo>
                <a:lnTo>
                  <a:pt x="8746455" y="3170901"/>
                </a:lnTo>
                <a:lnTo>
                  <a:pt x="8746455" y="3167664"/>
                </a:lnTo>
                <a:close/>
                <a:moveTo>
                  <a:pt x="1656096" y="3165911"/>
                </a:moveTo>
                <a:cubicBezTo>
                  <a:pt x="1653488" y="3170137"/>
                  <a:pt x="1651374" y="3172250"/>
                  <a:pt x="1649757" y="3172250"/>
                </a:cubicBezTo>
                <a:lnTo>
                  <a:pt x="1649757" y="3174408"/>
                </a:lnTo>
                <a:cubicBezTo>
                  <a:pt x="1653263" y="3172789"/>
                  <a:pt x="1655735" y="3169957"/>
                  <a:pt x="1657175" y="3165911"/>
                </a:cubicBezTo>
                <a:close/>
                <a:moveTo>
                  <a:pt x="7131447" y="3165729"/>
                </a:moveTo>
                <a:lnTo>
                  <a:pt x="7131447" y="3167887"/>
                </a:lnTo>
                <a:lnTo>
                  <a:pt x="7132526" y="3167887"/>
                </a:lnTo>
                <a:lnTo>
                  <a:pt x="7132526" y="3165729"/>
                </a:lnTo>
                <a:close/>
                <a:moveTo>
                  <a:pt x="1714496" y="3164832"/>
                </a:moveTo>
                <a:lnTo>
                  <a:pt x="1714496" y="3165911"/>
                </a:lnTo>
                <a:lnTo>
                  <a:pt x="1716654" y="3165911"/>
                </a:lnTo>
                <a:lnTo>
                  <a:pt x="1716654" y="3164832"/>
                </a:lnTo>
                <a:close/>
                <a:moveTo>
                  <a:pt x="9289180" y="3163887"/>
                </a:moveTo>
                <a:lnTo>
                  <a:pt x="9287022" y="3165911"/>
                </a:lnTo>
                <a:lnTo>
                  <a:pt x="9287022" y="3166990"/>
                </a:lnTo>
                <a:cubicBezTo>
                  <a:pt x="9289360" y="3171306"/>
                  <a:pt x="9292238" y="3173464"/>
                  <a:pt x="9295654" y="3173464"/>
                </a:cubicBezTo>
                <a:lnTo>
                  <a:pt x="9297812" y="3170227"/>
                </a:lnTo>
                <a:cubicBezTo>
                  <a:pt x="9296374" y="3170227"/>
                  <a:pt x="9295654" y="3168788"/>
                  <a:pt x="9295654" y="3165911"/>
                </a:cubicBezTo>
                <a:lnTo>
                  <a:pt x="9290259" y="3163887"/>
                </a:lnTo>
                <a:close/>
                <a:moveTo>
                  <a:pt x="5123342" y="3163753"/>
                </a:moveTo>
                <a:lnTo>
                  <a:pt x="5121184" y="3175622"/>
                </a:lnTo>
                <a:lnTo>
                  <a:pt x="5122263" y="3175622"/>
                </a:lnTo>
                <a:cubicBezTo>
                  <a:pt x="5125680" y="3175622"/>
                  <a:pt x="5128557" y="3173464"/>
                  <a:pt x="5130895" y="3169148"/>
                </a:cubicBezTo>
                <a:cubicBezTo>
                  <a:pt x="5129816" y="3165551"/>
                  <a:pt x="5127298" y="3163753"/>
                  <a:pt x="5123342" y="3163753"/>
                </a:cubicBezTo>
                <a:close/>
                <a:moveTo>
                  <a:pt x="8250667" y="3161864"/>
                </a:moveTo>
                <a:lnTo>
                  <a:pt x="8245272" y="3162943"/>
                </a:lnTo>
                <a:lnTo>
                  <a:pt x="8245272" y="3168473"/>
                </a:lnTo>
                <a:lnTo>
                  <a:pt x="8252960" y="3170631"/>
                </a:lnTo>
                <a:lnTo>
                  <a:pt x="8254039" y="3170631"/>
                </a:lnTo>
                <a:lnTo>
                  <a:pt x="8255118" y="3165101"/>
                </a:lnTo>
                <a:close/>
                <a:moveTo>
                  <a:pt x="9085114" y="3161729"/>
                </a:moveTo>
                <a:lnTo>
                  <a:pt x="9085114" y="3162808"/>
                </a:lnTo>
                <a:lnTo>
                  <a:pt x="9091453" y="3162808"/>
                </a:lnTo>
                <a:lnTo>
                  <a:pt x="9091453" y="3161729"/>
                </a:lnTo>
                <a:close/>
                <a:moveTo>
                  <a:pt x="1538349" y="3161595"/>
                </a:moveTo>
                <a:lnTo>
                  <a:pt x="1546846" y="3161595"/>
                </a:lnTo>
                <a:cubicBezTo>
                  <a:pt x="1555118" y="3161954"/>
                  <a:pt x="1559344" y="3163033"/>
                  <a:pt x="1559525" y="3164832"/>
                </a:cubicBezTo>
                <a:lnTo>
                  <a:pt x="1565864" y="3162674"/>
                </a:lnTo>
                <a:lnTo>
                  <a:pt x="1568022" y="3162674"/>
                </a:lnTo>
                <a:lnTo>
                  <a:pt x="1574361" y="3164832"/>
                </a:lnTo>
                <a:lnTo>
                  <a:pt x="1582858" y="3163753"/>
                </a:lnTo>
                <a:lnTo>
                  <a:pt x="1587174" y="3164832"/>
                </a:lnTo>
                <a:lnTo>
                  <a:pt x="1593513" y="3162674"/>
                </a:lnTo>
                <a:lnTo>
                  <a:pt x="1597694" y="3162674"/>
                </a:lnTo>
                <a:lnTo>
                  <a:pt x="1600931" y="3165911"/>
                </a:lnTo>
                <a:lnTo>
                  <a:pt x="1596750" y="3171171"/>
                </a:lnTo>
                <a:lnTo>
                  <a:pt x="1585016" y="3169013"/>
                </a:lnTo>
                <a:cubicBezTo>
                  <a:pt x="1584296" y="3171171"/>
                  <a:pt x="1582183" y="3172250"/>
                  <a:pt x="1578676" y="3172250"/>
                </a:cubicBezTo>
                <a:lnTo>
                  <a:pt x="1571258" y="3172250"/>
                </a:lnTo>
                <a:cubicBezTo>
                  <a:pt x="1565953" y="3168743"/>
                  <a:pt x="1562041" y="3166990"/>
                  <a:pt x="1559525" y="3166990"/>
                </a:cubicBezTo>
                <a:lnTo>
                  <a:pt x="1556422" y="3170092"/>
                </a:lnTo>
                <a:lnTo>
                  <a:pt x="1554264" y="3170092"/>
                </a:lnTo>
                <a:lnTo>
                  <a:pt x="1544688" y="3169013"/>
                </a:lnTo>
                <a:lnTo>
                  <a:pt x="1539428" y="3171171"/>
                </a:lnTo>
                <a:cubicBezTo>
                  <a:pt x="1534842" y="3169373"/>
                  <a:pt x="1532369" y="3167619"/>
                  <a:pt x="1532010" y="3165911"/>
                </a:cubicBezTo>
                <a:lnTo>
                  <a:pt x="1532010" y="3164832"/>
                </a:lnTo>
                <a:cubicBezTo>
                  <a:pt x="1532729" y="3162674"/>
                  <a:pt x="1534842" y="3161595"/>
                  <a:pt x="1538349" y="3161595"/>
                </a:cubicBezTo>
                <a:close/>
                <a:moveTo>
                  <a:pt x="6651574" y="3161190"/>
                </a:moveTo>
                <a:lnTo>
                  <a:pt x="6650495" y="3162269"/>
                </a:lnTo>
                <a:lnTo>
                  <a:pt x="6650495" y="3163348"/>
                </a:lnTo>
                <a:lnTo>
                  <a:pt x="6651574" y="3166450"/>
                </a:lnTo>
                <a:lnTo>
                  <a:pt x="6657104" y="3166450"/>
                </a:lnTo>
                <a:lnTo>
                  <a:pt x="6657104" y="3162269"/>
                </a:lnTo>
                <a:close/>
                <a:moveTo>
                  <a:pt x="5268872" y="3160516"/>
                </a:moveTo>
                <a:lnTo>
                  <a:pt x="5268872" y="3163753"/>
                </a:lnTo>
                <a:lnTo>
                  <a:pt x="5274268" y="3162674"/>
                </a:lnTo>
                <a:lnTo>
                  <a:pt x="5274268" y="3160516"/>
                </a:lnTo>
                <a:lnTo>
                  <a:pt x="5273189" y="3160516"/>
                </a:lnTo>
                <a:lnTo>
                  <a:pt x="5269951" y="3161595"/>
                </a:lnTo>
                <a:close/>
                <a:moveTo>
                  <a:pt x="6774446" y="3160111"/>
                </a:moveTo>
                <a:lnTo>
                  <a:pt x="6774446" y="3162269"/>
                </a:lnTo>
                <a:lnTo>
                  <a:pt x="6775525" y="3162269"/>
                </a:lnTo>
                <a:lnTo>
                  <a:pt x="6775525" y="3160111"/>
                </a:lnTo>
                <a:close/>
                <a:moveTo>
                  <a:pt x="4285607" y="3159976"/>
                </a:moveTo>
                <a:lnTo>
                  <a:pt x="4285607" y="3161055"/>
                </a:lnTo>
                <a:lnTo>
                  <a:pt x="4287765" y="3161055"/>
                </a:lnTo>
                <a:lnTo>
                  <a:pt x="4287765" y="3159976"/>
                </a:lnTo>
                <a:close/>
                <a:moveTo>
                  <a:pt x="9194633" y="3159571"/>
                </a:moveTo>
                <a:lnTo>
                  <a:pt x="9194633" y="3162808"/>
                </a:lnTo>
                <a:lnTo>
                  <a:pt x="9197870" y="3162808"/>
                </a:lnTo>
                <a:lnTo>
                  <a:pt x="9200028" y="3160651"/>
                </a:lnTo>
                <a:lnTo>
                  <a:pt x="9200028" y="3159571"/>
                </a:lnTo>
                <a:close/>
                <a:moveTo>
                  <a:pt x="684614" y="3159032"/>
                </a:moveTo>
                <a:lnTo>
                  <a:pt x="679084" y="3160111"/>
                </a:lnTo>
                <a:lnTo>
                  <a:pt x="679084" y="3162269"/>
                </a:lnTo>
                <a:lnTo>
                  <a:pt x="681377" y="3164427"/>
                </a:lnTo>
                <a:lnTo>
                  <a:pt x="682456" y="3164427"/>
                </a:lnTo>
                <a:lnTo>
                  <a:pt x="684614" y="3162269"/>
                </a:lnTo>
                <a:close/>
                <a:moveTo>
                  <a:pt x="3149174" y="3157413"/>
                </a:moveTo>
                <a:cubicBezTo>
                  <a:pt x="3140362" y="3162269"/>
                  <a:pt x="3135956" y="3166990"/>
                  <a:pt x="3135956" y="3171575"/>
                </a:cubicBezTo>
                <a:lnTo>
                  <a:pt x="3139328" y="3194504"/>
                </a:lnTo>
                <a:lnTo>
                  <a:pt x="3137035" y="3202192"/>
                </a:lnTo>
                <a:lnTo>
                  <a:pt x="3140407" y="3202192"/>
                </a:lnTo>
                <a:cubicBezTo>
                  <a:pt x="3143464" y="3202192"/>
                  <a:pt x="3146387" y="3203271"/>
                  <a:pt x="3149174" y="3205429"/>
                </a:cubicBezTo>
                <a:lnTo>
                  <a:pt x="3162257" y="3200034"/>
                </a:lnTo>
                <a:lnTo>
                  <a:pt x="3163336" y="3200034"/>
                </a:lnTo>
                <a:lnTo>
                  <a:pt x="3176419" y="3201113"/>
                </a:lnTo>
                <a:lnTo>
                  <a:pt x="3176419" y="3190188"/>
                </a:lnTo>
                <a:lnTo>
                  <a:pt x="3174261" y="3166045"/>
                </a:lnTo>
                <a:lnTo>
                  <a:pt x="3175340" y="3161729"/>
                </a:lnTo>
                <a:lnTo>
                  <a:pt x="3169945" y="3160650"/>
                </a:lnTo>
                <a:lnTo>
                  <a:pt x="3165494" y="3161729"/>
                </a:lnTo>
                <a:lnTo>
                  <a:pt x="3160099" y="3159571"/>
                </a:lnTo>
                <a:lnTo>
                  <a:pt x="3154569" y="3160650"/>
                </a:lnTo>
                <a:close/>
                <a:moveTo>
                  <a:pt x="5267793" y="3157279"/>
                </a:moveTo>
                <a:lnTo>
                  <a:pt x="5267793" y="3159437"/>
                </a:lnTo>
                <a:lnTo>
                  <a:pt x="5268872" y="3159437"/>
                </a:lnTo>
                <a:lnTo>
                  <a:pt x="5268872" y="3157279"/>
                </a:lnTo>
                <a:close/>
                <a:moveTo>
                  <a:pt x="6659262" y="3157009"/>
                </a:moveTo>
                <a:lnTo>
                  <a:pt x="6659262" y="3157953"/>
                </a:lnTo>
                <a:lnTo>
                  <a:pt x="6661420" y="3157953"/>
                </a:lnTo>
                <a:lnTo>
                  <a:pt x="6661420" y="3157009"/>
                </a:lnTo>
                <a:close/>
                <a:moveTo>
                  <a:pt x="6575909" y="3157009"/>
                </a:moveTo>
                <a:lnTo>
                  <a:pt x="6575909" y="3157953"/>
                </a:lnTo>
                <a:lnTo>
                  <a:pt x="6578067" y="3157953"/>
                </a:lnTo>
                <a:lnTo>
                  <a:pt x="6578067" y="3157009"/>
                </a:lnTo>
                <a:close/>
                <a:moveTo>
                  <a:pt x="599777" y="3156874"/>
                </a:moveTo>
                <a:lnTo>
                  <a:pt x="591954" y="3160111"/>
                </a:lnTo>
                <a:lnTo>
                  <a:pt x="591954" y="3161190"/>
                </a:lnTo>
                <a:lnTo>
                  <a:pt x="596270" y="3163348"/>
                </a:lnTo>
                <a:lnTo>
                  <a:pt x="599777" y="3163348"/>
                </a:lnTo>
                <a:cubicBezTo>
                  <a:pt x="602834" y="3161190"/>
                  <a:pt x="605756" y="3160111"/>
                  <a:pt x="608544" y="3160111"/>
                </a:cubicBezTo>
                <a:cubicBezTo>
                  <a:pt x="618075" y="3162269"/>
                  <a:pt x="623560" y="3164787"/>
                  <a:pt x="624999" y="3167664"/>
                </a:cubicBezTo>
                <a:cubicBezTo>
                  <a:pt x="623920" y="3170541"/>
                  <a:pt x="620997" y="3171980"/>
                  <a:pt x="616232" y="3171980"/>
                </a:cubicBezTo>
                <a:lnTo>
                  <a:pt x="616232" y="3174138"/>
                </a:lnTo>
                <a:lnTo>
                  <a:pt x="615153" y="3187356"/>
                </a:lnTo>
                <a:cubicBezTo>
                  <a:pt x="617311" y="3187716"/>
                  <a:pt x="618390" y="3190593"/>
                  <a:pt x="618390" y="3195988"/>
                </a:cubicBezTo>
                <a:lnTo>
                  <a:pt x="616232" y="3198146"/>
                </a:lnTo>
                <a:cubicBezTo>
                  <a:pt x="616232" y="3199944"/>
                  <a:pt x="620683" y="3202102"/>
                  <a:pt x="629585" y="3204620"/>
                </a:cubicBezTo>
                <a:cubicBezTo>
                  <a:pt x="632822" y="3210734"/>
                  <a:pt x="638306" y="3215140"/>
                  <a:pt x="646039" y="3217838"/>
                </a:cubicBezTo>
                <a:lnTo>
                  <a:pt x="648197" y="3225391"/>
                </a:lnTo>
                <a:cubicBezTo>
                  <a:pt x="651075" y="3226830"/>
                  <a:pt x="652514" y="3228628"/>
                  <a:pt x="652514" y="3230786"/>
                </a:cubicBezTo>
                <a:lnTo>
                  <a:pt x="654941" y="3230786"/>
                </a:lnTo>
                <a:lnTo>
                  <a:pt x="657099" y="3221075"/>
                </a:lnTo>
                <a:cubicBezTo>
                  <a:pt x="654941" y="3221075"/>
                  <a:pt x="653862" y="3220356"/>
                  <a:pt x="653862" y="3218917"/>
                </a:cubicBezTo>
                <a:lnTo>
                  <a:pt x="653862" y="3217838"/>
                </a:lnTo>
                <a:lnTo>
                  <a:pt x="659258" y="3210285"/>
                </a:lnTo>
                <a:cubicBezTo>
                  <a:pt x="659258" y="3200754"/>
                  <a:pt x="656649" y="3195988"/>
                  <a:pt x="651434" y="3195988"/>
                </a:cubicBezTo>
                <a:lnTo>
                  <a:pt x="646039" y="3194909"/>
                </a:lnTo>
                <a:lnTo>
                  <a:pt x="627292" y="3195988"/>
                </a:lnTo>
                <a:cubicBezTo>
                  <a:pt x="625223" y="3195988"/>
                  <a:pt x="622976" y="3193470"/>
                  <a:pt x="620548" y="3188435"/>
                </a:cubicBezTo>
                <a:lnTo>
                  <a:pt x="644826" y="3168743"/>
                </a:lnTo>
                <a:lnTo>
                  <a:pt x="646039" y="3168743"/>
                </a:lnTo>
                <a:lnTo>
                  <a:pt x="656020" y="3176296"/>
                </a:lnTo>
                <a:lnTo>
                  <a:pt x="658179" y="3176296"/>
                </a:lnTo>
                <a:lnTo>
                  <a:pt x="658179" y="3171980"/>
                </a:lnTo>
                <a:lnTo>
                  <a:pt x="656020" y="3163348"/>
                </a:lnTo>
                <a:lnTo>
                  <a:pt x="656020" y="3159032"/>
                </a:lnTo>
                <a:lnTo>
                  <a:pt x="639431" y="3161190"/>
                </a:lnTo>
                <a:cubicBezTo>
                  <a:pt x="638171" y="3159931"/>
                  <a:pt x="624954" y="3158492"/>
                  <a:pt x="599777" y="3156874"/>
                </a:cubicBezTo>
                <a:close/>
                <a:moveTo>
                  <a:pt x="4142774" y="3156739"/>
                </a:moveTo>
                <a:lnTo>
                  <a:pt x="4142774" y="3157818"/>
                </a:lnTo>
                <a:lnTo>
                  <a:pt x="4144932" y="3157818"/>
                </a:lnTo>
                <a:lnTo>
                  <a:pt x="4144932" y="3156739"/>
                </a:lnTo>
                <a:close/>
                <a:moveTo>
                  <a:pt x="9090374" y="3154311"/>
                </a:moveTo>
                <a:lnTo>
                  <a:pt x="9090374" y="3155390"/>
                </a:lnTo>
                <a:lnTo>
                  <a:pt x="9095769" y="3155390"/>
                </a:lnTo>
                <a:lnTo>
                  <a:pt x="9095769" y="3154311"/>
                </a:lnTo>
                <a:close/>
                <a:moveTo>
                  <a:pt x="7121736" y="3153725"/>
                </a:moveTo>
                <a:lnTo>
                  <a:pt x="7119578" y="3155883"/>
                </a:lnTo>
                <a:lnTo>
                  <a:pt x="7119578" y="3158176"/>
                </a:lnTo>
                <a:lnTo>
                  <a:pt x="7122815" y="3161413"/>
                </a:lnTo>
                <a:lnTo>
                  <a:pt x="7124973" y="3158176"/>
                </a:lnTo>
                <a:cubicBezTo>
                  <a:pt x="7123894" y="3155209"/>
                  <a:pt x="7122815" y="3153725"/>
                  <a:pt x="7121736" y="3153725"/>
                </a:cubicBezTo>
                <a:close/>
                <a:moveTo>
                  <a:pt x="2181152" y="3151749"/>
                </a:moveTo>
                <a:lnTo>
                  <a:pt x="2181152" y="3154986"/>
                </a:lnTo>
                <a:lnTo>
                  <a:pt x="2184390" y="3156065"/>
                </a:lnTo>
                <a:lnTo>
                  <a:pt x="2187626" y="3154986"/>
                </a:lnTo>
                <a:lnTo>
                  <a:pt x="2187626" y="3153907"/>
                </a:lnTo>
                <a:lnTo>
                  <a:pt x="2185468" y="3151749"/>
                </a:lnTo>
                <a:close/>
                <a:moveTo>
                  <a:pt x="5091107" y="3150805"/>
                </a:moveTo>
                <a:cubicBezTo>
                  <a:pt x="5088769" y="3150805"/>
                  <a:pt x="5086251" y="3151884"/>
                  <a:pt x="5083554" y="3154042"/>
                </a:cubicBezTo>
                <a:cubicBezTo>
                  <a:pt x="5084093" y="3156200"/>
                  <a:pt x="5086251" y="3157998"/>
                  <a:pt x="5090028" y="3159437"/>
                </a:cubicBezTo>
                <a:cubicBezTo>
                  <a:pt x="5094344" y="3157998"/>
                  <a:pt x="5096502" y="3156559"/>
                  <a:pt x="5096502" y="3155121"/>
                </a:cubicBezTo>
                <a:lnTo>
                  <a:pt x="5096502" y="3154042"/>
                </a:lnTo>
                <a:lnTo>
                  <a:pt x="5093265" y="3150805"/>
                </a:lnTo>
                <a:close/>
                <a:moveTo>
                  <a:pt x="8744297" y="3150670"/>
                </a:moveTo>
                <a:lnTo>
                  <a:pt x="8742004" y="3152828"/>
                </a:lnTo>
                <a:cubicBezTo>
                  <a:pt x="8742724" y="3155615"/>
                  <a:pt x="8744567" y="3157009"/>
                  <a:pt x="8747534" y="3157009"/>
                </a:cubicBezTo>
                <a:lnTo>
                  <a:pt x="8748613" y="3155930"/>
                </a:lnTo>
                <a:lnTo>
                  <a:pt x="8748613" y="3152828"/>
                </a:lnTo>
                <a:lnTo>
                  <a:pt x="8746455" y="3150670"/>
                </a:lnTo>
                <a:close/>
                <a:moveTo>
                  <a:pt x="566598" y="3150130"/>
                </a:moveTo>
                <a:lnTo>
                  <a:pt x="567677" y="3154716"/>
                </a:lnTo>
                <a:lnTo>
                  <a:pt x="566598" y="3159032"/>
                </a:lnTo>
                <a:cubicBezTo>
                  <a:pt x="571093" y="3159571"/>
                  <a:pt x="573342" y="3160291"/>
                  <a:pt x="573342" y="3161190"/>
                </a:cubicBezTo>
                <a:cubicBezTo>
                  <a:pt x="576219" y="3160111"/>
                  <a:pt x="577658" y="3159032"/>
                  <a:pt x="577658" y="3157953"/>
                </a:cubicBezTo>
                <a:lnTo>
                  <a:pt x="574421" y="3150130"/>
                </a:lnTo>
                <a:close/>
                <a:moveTo>
                  <a:pt x="6664792" y="3149591"/>
                </a:moveTo>
                <a:lnTo>
                  <a:pt x="6662499" y="3157009"/>
                </a:lnTo>
                <a:cubicBezTo>
                  <a:pt x="6665466" y="3156290"/>
                  <a:pt x="6666950" y="3154851"/>
                  <a:pt x="6666950" y="3152693"/>
                </a:cubicBezTo>
                <a:lnTo>
                  <a:pt x="6665871" y="3149591"/>
                </a:lnTo>
                <a:close/>
                <a:moveTo>
                  <a:pt x="518043" y="3149051"/>
                </a:moveTo>
                <a:lnTo>
                  <a:pt x="524651" y="3149051"/>
                </a:lnTo>
                <a:lnTo>
                  <a:pt x="534632" y="3153367"/>
                </a:lnTo>
                <a:lnTo>
                  <a:pt x="541241" y="3151209"/>
                </a:lnTo>
                <a:lnTo>
                  <a:pt x="543399" y="3151209"/>
                </a:lnTo>
                <a:lnTo>
                  <a:pt x="545692" y="3153367"/>
                </a:lnTo>
                <a:lnTo>
                  <a:pt x="545692" y="3155795"/>
                </a:lnTo>
                <a:cubicBezTo>
                  <a:pt x="545692" y="3157234"/>
                  <a:pt x="543084" y="3158313"/>
                  <a:pt x="537869" y="3159032"/>
                </a:cubicBezTo>
                <a:cubicBezTo>
                  <a:pt x="534992" y="3157953"/>
                  <a:pt x="533553" y="3156874"/>
                  <a:pt x="533553" y="3155795"/>
                </a:cubicBezTo>
                <a:lnTo>
                  <a:pt x="528023" y="3159032"/>
                </a:lnTo>
                <a:lnTo>
                  <a:pt x="522493" y="3159032"/>
                </a:lnTo>
                <a:lnTo>
                  <a:pt x="515750" y="3152288"/>
                </a:lnTo>
                <a:lnTo>
                  <a:pt x="515750" y="3151209"/>
                </a:lnTo>
                <a:close/>
                <a:moveTo>
                  <a:pt x="1744168" y="3148916"/>
                </a:moveTo>
                <a:lnTo>
                  <a:pt x="1743090" y="3149995"/>
                </a:lnTo>
                <a:lnTo>
                  <a:pt x="1743090" y="3152018"/>
                </a:lnTo>
                <a:lnTo>
                  <a:pt x="1744168" y="3152018"/>
                </a:lnTo>
                <a:lnTo>
                  <a:pt x="1745247" y="3148916"/>
                </a:lnTo>
                <a:close/>
                <a:moveTo>
                  <a:pt x="5188082" y="3147568"/>
                </a:moveTo>
                <a:lnTo>
                  <a:pt x="5184845" y="3148647"/>
                </a:lnTo>
                <a:lnTo>
                  <a:pt x="5184845" y="3149726"/>
                </a:lnTo>
                <a:lnTo>
                  <a:pt x="5187003" y="3151884"/>
                </a:lnTo>
                <a:lnTo>
                  <a:pt x="5188082" y="3151884"/>
                </a:lnTo>
                <a:lnTo>
                  <a:pt x="5190240" y="3149726"/>
                </a:lnTo>
                <a:close/>
                <a:moveTo>
                  <a:pt x="8687380" y="3147433"/>
                </a:moveTo>
                <a:lnTo>
                  <a:pt x="8685087" y="3149591"/>
                </a:lnTo>
                <a:lnTo>
                  <a:pt x="8685087" y="3151749"/>
                </a:lnTo>
                <a:lnTo>
                  <a:pt x="8686166" y="3151749"/>
                </a:lnTo>
                <a:lnTo>
                  <a:pt x="8688459" y="3149591"/>
                </a:lnTo>
                <a:lnTo>
                  <a:pt x="8688459" y="3147433"/>
                </a:lnTo>
                <a:close/>
                <a:moveTo>
                  <a:pt x="7250137" y="3147251"/>
                </a:moveTo>
                <a:lnTo>
                  <a:pt x="7250137" y="3150488"/>
                </a:lnTo>
                <a:lnTo>
                  <a:pt x="7252295" y="3152646"/>
                </a:lnTo>
                <a:lnTo>
                  <a:pt x="7253374" y="3151567"/>
                </a:lnTo>
                <a:lnTo>
                  <a:pt x="7253374" y="3149409"/>
                </a:lnTo>
                <a:lnTo>
                  <a:pt x="7251216" y="3147251"/>
                </a:lnTo>
                <a:close/>
                <a:moveTo>
                  <a:pt x="4255800" y="3147163"/>
                </a:moveTo>
                <a:lnTo>
                  <a:pt x="4252563" y="3148242"/>
                </a:lnTo>
                <a:lnTo>
                  <a:pt x="4254721" y="3166315"/>
                </a:lnTo>
                <a:cubicBezTo>
                  <a:pt x="4256519" y="3166315"/>
                  <a:pt x="4257958" y="3162404"/>
                  <a:pt x="4259037" y="3154581"/>
                </a:cubicBezTo>
                <a:lnTo>
                  <a:pt x="4259037" y="3149321"/>
                </a:lnTo>
                <a:cubicBezTo>
                  <a:pt x="4259037" y="3147882"/>
                  <a:pt x="4257958" y="3147163"/>
                  <a:pt x="4255800" y="3147163"/>
                </a:cubicBezTo>
                <a:close/>
                <a:moveTo>
                  <a:pt x="9117349" y="3146893"/>
                </a:moveTo>
                <a:lnTo>
                  <a:pt x="9117349" y="3155390"/>
                </a:lnTo>
                <a:lnTo>
                  <a:pt x="9120451" y="3170227"/>
                </a:lnTo>
                <a:cubicBezTo>
                  <a:pt x="9119462" y="3173014"/>
                  <a:pt x="9118428" y="3174408"/>
                  <a:pt x="9117349" y="3174408"/>
                </a:cubicBezTo>
                <a:lnTo>
                  <a:pt x="9121530" y="3195718"/>
                </a:lnTo>
                <a:lnTo>
                  <a:pt x="9118428" y="3212712"/>
                </a:lnTo>
                <a:lnTo>
                  <a:pt x="9119507" y="3213791"/>
                </a:lnTo>
                <a:lnTo>
                  <a:pt x="9130162" y="3213791"/>
                </a:lnTo>
                <a:cubicBezTo>
                  <a:pt x="9131601" y="3213791"/>
                  <a:pt x="9132320" y="3214870"/>
                  <a:pt x="9132320" y="3217028"/>
                </a:cubicBezTo>
                <a:lnTo>
                  <a:pt x="9133399" y="3217973"/>
                </a:lnTo>
                <a:lnTo>
                  <a:pt x="9134478" y="3217973"/>
                </a:lnTo>
                <a:lnTo>
                  <a:pt x="9136636" y="3215949"/>
                </a:lnTo>
                <a:lnTo>
                  <a:pt x="9135557" y="3211633"/>
                </a:lnTo>
                <a:lnTo>
                  <a:pt x="9137715" y="3196797"/>
                </a:lnTo>
                <a:cubicBezTo>
                  <a:pt x="9135198" y="3196797"/>
                  <a:pt x="9133399" y="3194684"/>
                  <a:pt x="9132320" y="3190458"/>
                </a:cubicBezTo>
                <a:lnTo>
                  <a:pt x="9139873" y="3166990"/>
                </a:lnTo>
                <a:lnTo>
                  <a:pt x="9134478" y="3149995"/>
                </a:lnTo>
                <a:lnTo>
                  <a:pt x="9135557" y="3146893"/>
                </a:lnTo>
                <a:lnTo>
                  <a:pt x="9134478" y="3146893"/>
                </a:lnTo>
                <a:lnTo>
                  <a:pt x="9131241" y="3147837"/>
                </a:lnTo>
                <a:lnTo>
                  <a:pt x="9121530" y="3146893"/>
                </a:lnTo>
                <a:close/>
                <a:moveTo>
                  <a:pt x="6572537" y="3146354"/>
                </a:moveTo>
                <a:lnTo>
                  <a:pt x="6572537" y="3148512"/>
                </a:lnTo>
                <a:lnTo>
                  <a:pt x="6573616" y="3148512"/>
                </a:lnTo>
                <a:lnTo>
                  <a:pt x="6573616" y="3146354"/>
                </a:lnTo>
                <a:close/>
                <a:moveTo>
                  <a:pt x="6745987" y="3143252"/>
                </a:moveTo>
                <a:cubicBezTo>
                  <a:pt x="6737894" y="3143252"/>
                  <a:pt x="6733848" y="3150625"/>
                  <a:pt x="6733848" y="3165371"/>
                </a:cubicBezTo>
                <a:lnTo>
                  <a:pt x="6733848" y="3168608"/>
                </a:lnTo>
                <a:cubicBezTo>
                  <a:pt x="6733848" y="3169687"/>
                  <a:pt x="6736411" y="3171081"/>
                  <a:pt x="6741536" y="3172789"/>
                </a:cubicBezTo>
                <a:cubicBezTo>
                  <a:pt x="6748100" y="3172789"/>
                  <a:pt x="6751382" y="3166810"/>
                  <a:pt x="6751382" y="3154851"/>
                </a:cubicBezTo>
                <a:cubicBezTo>
                  <a:pt x="6749404" y="3154851"/>
                  <a:pt x="6747605" y="3150984"/>
                  <a:pt x="6745987" y="3143252"/>
                </a:cubicBezTo>
                <a:close/>
                <a:moveTo>
                  <a:pt x="6568221" y="3143252"/>
                </a:moveTo>
                <a:lnTo>
                  <a:pt x="6568221" y="3144331"/>
                </a:lnTo>
                <a:lnTo>
                  <a:pt x="6570379" y="3144331"/>
                </a:lnTo>
                <a:lnTo>
                  <a:pt x="6570379" y="3143252"/>
                </a:lnTo>
                <a:close/>
                <a:moveTo>
                  <a:pt x="8698305" y="3142173"/>
                </a:moveTo>
                <a:lnTo>
                  <a:pt x="8694933" y="3145275"/>
                </a:lnTo>
                <a:lnTo>
                  <a:pt x="8694933" y="3148512"/>
                </a:lnTo>
                <a:lnTo>
                  <a:pt x="8696147" y="3153907"/>
                </a:lnTo>
                <a:lnTo>
                  <a:pt x="8697226" y="3153907"/>
                </a:lnTo>
                <a:lnTo>
                  <a:pt x="8698305" y="3152828"/>
                </a:lnTo>
                <a:lnTo>
                  <a:pt x="8699384" y="3152828"/>
                </a:lnTo>
                <a:lnTo>
                  <a:pt x="8698305" y="3149591"/>
                </a:lnTo>
                <a:lnTo>
                  <a:pt x="8699384" y="3142173"/>
                </a:lnTo>
                <a:close/>
                <a:moveTo>
                  <a:pt x="2195180" y="3142038"/>
                </a:moveTo>
                <a:lnTo>
                  <a:pt x="2193021" y="3144196"/>
                </a:lnTo>
                <a:lnTo>
                  <a:pt x="2193021" y="3147433"/>
                </a:lnTo>
                <a:lnTo>
                  <a:pt x="2196258" y="3147433"/>
                </a:lnTo>
                <a:lnTo>
                  <a:pt x="2199496" y="3144196"/>
                </a:lnTo>
                <a:lnTo>
                  <a:pt x="2197337" y="3142038"/>
                </a:lnTo>
                <a:close/>
                <a:moveTo>
                  <a:pt x="7262006" y="3141721"/>
                </a:moveTo>
                <a:lnTo>
                  <a:pt x="7262006" y="3146172"/>
                </a:lnTo>
                <a:lnTo>
                  <a:pt x="7264164" y="3146172"/>
                </a:lnTo>
                <a:lnTo>
                  <a:pt x="7264164" y="3141721"/>
                </a:lnTo>
                <a:close/>
                <a:moveTo>
                  <a:pt x="8122535" y="3141094"/>
                </a:moveTo>
                <a:lnTo>
                  <a:pt x="8119298" y="3142173"/>
                </a:lnTo>
                <a:lnTo>
                  <a:pt x="8119298" y="3146489"/>
                </a:lnTo>
                <a:lnTo>
                  <a:pt x="8121456" y="3148647"/>
                </a:lnTo>
                <a:lnTo>
                  <a:pt x="8123749" y="3148647"/>
                </a:lnTo>
                <a:lnTo>
                  <a:pt x="8124828" y="3143252"/>
                </a:lnTo>
                <a:close/>
                <a:moveTo>
                  <a:pt x="5198872" y="3141094"/>
                </a:moveTo>
                <a:lnTo>
                  <a:pt x="5198872" y="3143252"/>
                </a:lnTo>
                <a:lnTo>
                  <a:pt x="5201030" y="3143252"/>
                </a:lnTo>
                <a:close/>
                <a:moveTo>
                  <a:pt x="591954" y="3140419"/>
                </a:moveTo>
                <a:lnTo>
                  <a:pt x="579816" y="3150130"/>
                </a:lnTo>
                <a:lnTo>
                  <a:pt x="579816" y="3151209"/>
                </a:lnTo>
                <a:lnTo>
                  <a:pt x="587503" y="3152288"/>
                </a:lnTo>
                <a:cubicBezTo>
                  <a:pt x="591191" y="3148152"/>
                  <a:pt x="593033" y="3144196"/>
                  <a:pt x="593033" y="3140419"/>
                </a:cubicBezTo>
                <a:close/>
                <a:moveTo>
                  <a:pt x="8584470" y="3140015"/>
                </a:moveTo>
                <a:lnTo>
                  <a:pt x="8584470" y="3142173"/>
                </a:lnTo>
                <a:lnTo>
                  <a:pt x="8586628" y="3142173"/>
                </a:lnTo>
                <a:lnTo>
                  <a:pt x="8586628" y="3140015"/>
                </a:lnTo>
                <a:close/>
                <a:moveTo>
                  <a:pt x="6722923" y="3140015"/>
                </a:moveTo>
                <a:lnTo>
                  <a:pt x="6722923" y="3141094"/>
                </a:lnTo>
                <a:lnTo>
                  <a:pt x="6725081" y="3141094"/>
                </a:lnTo>
                <a:lnTo>
                  <a:pt x="6725081" y="3140015"/>
                </a:lnTo>
                <a:close/>
                <a:moveTo>
                  <a:pt x="3107498" y="3139880"/>
                </a:moveTo>
                <a:lnTo>
                  <a:pt x="3099945" y="3144196"/>
                </a:lnTo>
                <a:cubicBezTo>
                  <a:pt x="3099945" y="3146444"/>
                  <a:pt x="3102867" y="3147568"/>
                  <a:pt x="3108712" y="3147568"/>
                </a:cubicBezTo>
                <a:lnTo>
                  <a:pt x="3115186" y="3154042"/>
                </a:lnTo>
                <a:lnTo>
                  <a:pt x="3119637" y="3154042"/>
                </a:lnTo>
                <a:cubicBezTo>
                  <a:pt x="3119637" y="3150445"/>
                  <a:pt x="3116354" y="3145724"/>
                  <a:pt x="3109791" y="3139880"/>
                </a:cubicBezTo>
                <a:close/>
                <a:moveTo>
                  <a:pt x="6726160" y="3138936"/>
                </a:moveTo>
                <a:lnTo>
                  <a:pt x="6726160" y="3140015"/>
                </a:lnTo>
                <a:lnTo>
                  <a:pt x="6729532" y="3140015"/>
                </a:lnTo>
                <a:lnTo>
                  <a:pt x="6729532" y="3138936"/>
                </a:lnTo>
                <a:close/>
                <a:moveTo>
                  <a:pt x="5110394" y="3138936"/>
                </a:moveTo>
                <a:lnTo>
                  <a:pt x="5108236" y="3141094"/>
                </a:lnTo>
                <a:lnTo>
                  <a:pt x="5108236" y="3142173"/>
                </a:lnTo>
                <a:lnTo>
                  <a:pt x="5110394" y="3142173"/>
                </a:lnTo>
                <a:close/>
                <a:moveTo>
                  <a:pt x="2241577" y="3138801"/>
                </a:moveTo>
                <a:lnTo>
                  <a:pt x="2239419" y="3140959"/>
                </a:lnTo>
                <a:lnTo>
                  <a:pt x="2239419" y="3143117"/>
                </a:lnTo>
                <a:cubicBezTo>
                  <a:pt x="2239599" y="3144376"/>
                  <a:pt x="2242880" y="3146534"/>
                  <a:pt x="2249264" y="3149591"/>
                </a:cubicBezTo>
                <a:cubicBezTo>
                  <a:pt x="2249264" y="3154626"/>
                  <a:pt x="2249983" y="3157144"/>
                  <a:pt x="2251422" y="3157144"/>
                </a:cubicBezTo>
                <a:lnTo>
                  <a:pt x="2254660" y="3152828"/>
                </a:lnTo>
                <a:lnTo>
                  <a:pt x="2254660" y="3151749"/>
                </a:lnTo>
                <a:cubicBezTo>
                  <a:pt x="2254660" y="3149591"/>
                  <a:pt x="2252501" y="3148512"/>
                  <a:pt x="2248185" y="3148512"/>
                </a:cubicBezTo>
                <a:lnTo>
                  <a:pt x="2244950" y="3144196"/>
                </a:lnTo>
                <a:lnTo>
                  <a:pt x="2247107" y="3142038"/>
                </a:lnTo>
                <a:lnTo>
                  <a:pt x="2247107" y="3138801"/>
                </a:lnTo>
                <a:close/>
                <a:moveTo>
                  <a:pt x="4134277" y="3137587"/>
                </a:moveTo>
                <a:cubicBezTo>
                  <a:pt x="4132478" y="3137587"/>
                  <a:pt x="4130680" y="3142173"/>
                  <a:pt x="4128882" y="3151344"/>
                </a:cubicBezTo>
                <a:lnTo>
                  <a:pt x="4132119" y="3153502"/>
                </a:lnTo>
                <a:lnTo>
                  <a:pt x="4137514" y="3148242"/>
                </a:lnTo>
                <a:lnTo>
                  <a:pt x="4135356" y="3145005"/>
                </a:lnTo>
                <a:lnTo>
                  <a:pt x="4135356" y="3137587"/>
                </a:lnTo>
                <a:close/>
                <a:moveTo>
                  <a:pt x="5203188" y="3134620"/>
                </a:moveTo>
                <a:lnTo>
                  <a:pt x="5203188" y="3135699"/>
                </a:lnTo>
                <a:lnTo>
                  <a:pt x="5211820" y="3135699"/>
                </a:lnTo>
                <a:lnTo>
                  <a:pt x="5211820" y="3134620"/>
                </a:lnTo>
                <a:close/>
                <a:moveTo>
                  <a:pt x="6696622" y="3133675"/>
                </a:moveTo>
                <a:lnTo>
                  <a:pt x="6694330" y="3135833"/>
                </a:lnTo>
                <a:lnTo>
                  <a:pt x="6694330" y="3138936"/>
                </a:lnTo>
                <a:cubicBezTo>
                  <a:pt x="6696038" y="3138936"/>
                  <a:pt x="6697162" y="3137182"/>
                  <a:pt x="6697701" y="3133675"/>
                </a:cubicBezTo>
                <a:close/>
                <a:moveTo>
                  <a:pt x="4143853" y="3132192"/>
                </a:moveTo>
                <a:lnTo>
                  <a:pt x="4142774" y="3133271"/>
                </a:lnTo>
                <a:lnTo>
                  <a:pt x="4142774" y="3134350"/>
                </a:lnTo>
                <a:cubicBezTo>
                  <a:pt x="4142774" y="3135789"/>
                  <a:pt x="4143853" y="3136508"/>
                  <a:pt x="4146011" y="3136508"/>
                </a:cubicBezTo>
                <a:lnTo>
                  <a:pt x="4147090" y="3137587"/>
                </a:lnTo>
                <a:lnTo>
                  <a:pt x="4147090" y="3139610"/>
                </a:lnTo>
                <a:lnTo>
                  <a:pt x="4144932" y="3142847"/>
                </a:lnTo>
                <a:cubicBezTo>
                  <a:pt x="4144932" y="3144465"/>
                  <a:pt x="4146730" y="3145544"/>
                  <a:pt x="4150327" y="3146084"/>
                </a:cubicBezTo>
                <a:lnTo>
                  <a:pt x="4150327" y="3145005"/>
                </a:lnTo>
                <a:lnTo>
                  <a:pt x="4153429" y="3135429"/>
                </a:lnTo>
                <a:cubicBezTo>
                  <a:pt x="4153429" y="3133810"/>
                  <a:pt x="4150237" y="3132731"/>
                  <a:pt x="4143853" y="3132192"/>
                </a:cubicBezTo>
                <a:close/>
                <a:moveTo>
                  <a:pt x="7270638" y="3131875"/>
                </a:moveTo>
                <a:lnTo>
                  <a:pt x="7270638" y="3134033"/>
                </a:lnTo>
                <a:lnTo>
                  <a:pt x="7271718" y="3134033"/>
                </a:lnTo>
                <a:lnTo>
                  <a:pt x="7271718" y="3131875"/>
                </a:lnTo>
                <a:close/>
                <a:moveTo>
                  <a:pt x="6714156" y="3130573"/>
                </a:moveTo>
                <a:lnTo>
                  <a:pt x="6714156" y="3132596"/>
                </a:lnTo>
                <a:lnTo>
                  <a:pt x="6716514" y="3132596"/>
                </a:lnTo>
                <a:close/>
                <a:moveTo>
                  <a:pt x="1236512" y="3129090"/>
                </a:moveTo>
                <a:cubicBezTo>
                  <a:pt x="1242626" y="3129090"/>
                  <a:pt x="1249774" y="3133765"/>
                  <a:pt x="1257957" y="3143117"/>
                </a:cubicBezTo>
                <a:cubicBezTo>
                  <a:pt x="1260654" y="3143117"/>
                  <a:pt x="1266004" y="3149546"/>
                  <a:pt x="1274007" y="3162404"/>
                </a:cubicBezTo>
                <a:lnTo>
                  <a:pt x="1274007" y="3163483"/>
                </a:lnTo>
                <a:lnTo>
                  <a:pt x="1270770" y="3165641"/>
                </a:lnTo>
                <a:lnTo>
                  <a:pt x="1265510" y="3164562"/>
                </a:lnTo>
                <a:lnTo>
                  <a:pt x="1259036" y="3169822"/>
                </a:lnTo>
                <a:lnTo>
                  <a:pt x="1252562" y="3169822"/>
                </a:lnTo>
                <a:cubicBezTo>
                  <a:pt x="1249865" y="3167035"/>
                  <a:pt x="1241996" y="3165641"/>
                  <a:pt x="1228959" y="3165641"/>
                </a:cubicBezTo>
                <a:cubicBezTo>
                  <a:pt x="1221855" y="3167529"/>
                  <a:pt x="1218304" y="3168923"/>
                  <a:pt x="1218304" y="3169822"/>
                </a:cubicBezTo>
                <a:lnTo>
                  <a:pt x="1216145" y="3171980"/>
                </a:lnTo>
                <a:lnTo>
                  <a:pt x="1213987" y="3171980"/>
                </a:lnTo>
                <a:cubicBezTo>
                  <a:pt x="1207602" y="3170721"/>
                  <a:pt x="1204411" y="3169328"/>
                  <a:pt x="1204411" y="3167799"/>
                </a:cubicBezTo>
                <a:lnTo>
                  <a:pt x="1204411" y="3160246"/>
                </a:lnTo>
                <a:cubicBezTo>
                  <a:pt x="1204770" y="3158627"/>
                  <a:pt x="1207602" y="3156829"/>
                  <a:pt x="1212908" y="3154851"/>
                </a:cubicBezTo>
                <a:cubicBezTo>
                  <a:pt x="1217224" y="3146309"/>
                  <a:pt x="1221899" y="3142038"/>
                  <a:pt x="1226936" y="3142038"/>
                </a:cubicBezTo>
                <a:lnTo>
                  <a:pt x="1231117" y="3142038"/>
                </a:lnTo>
                <a:lnTo>
                  <a:pt x="1231117" y="3139880"/>
                </a:lnTo>
                <a:lnTo>
                  <a:pt x="1232196" y="3139880"/>
                </a:lnTo>
                <a:lnTo>
                  <a:pt x="1231117" y="3138801"/>
                </a:lnTo>
                <a:lnTo>
                  <a:pt x="1231117" y="3134485"/>
                </a:lnTo>
                <a:close/>
                <a:moveTo>
                  <a:pt x="5123342" y="3127066"/>
                </a:moveTo>
                <a:lnTo>
                  <a:pt x="5121184" y="3130303"/>
                </a:lnTo>
                <a:lnTo>
                  <a:pt x="5121184" y="3132462"/>
                </a:lnTo>
                <a:cubicBezTo>
                  <a:pt x="5123162" y="3137497"/>
                  <a:pt x="5130715" y="3143611"/>
                  <a:pt x="5143843" y="3150805"/>
                </a:cubicBezTo>
                <a:lnTo>
                  <a:pt x="5166502" y="3176701"/>
                </a:lnTo>
                <a:lnTo>
                  <a:pt x="5169739" y="3175622"/>
                </a:lnTo>
                <a:lnTo>
                  <a:pt x="5169739" y="3169148"/>
                </a:lnTo>
                <a:lnTo>
                  <a:pt x="5166502" y="3162674"/>
                </a:lnTo>
                <a:lnTo>
                  <a:pt x="5167581" y="3157279"/>
                </a:lnTo>
                <a:lnTo>
                  <a:pt x="5166502" y="3142173"/>
                </a:lnTo>
                <a:lnTo>
                  <a:pt x="5166502" y="3137857"/>
                </a:lnTo>
                <a:lnTo>
                  <a:pt x="5168660" y="3130303"/>
                </a:lnTo>
                <a:lnTo>
                  <a:pt x="5167581" y="3129224"/>
                </a:lnTo>
                <a:lnTo>
                  <a:pt x="5166502" y="3129224"/>
                </a:lnTo>
                <a:lnTo>
                  <a:pt x="5149238" y="3133541"/>
                </a:lnTo>
                <a:lnTo>
                  <a:pt x="5144922" y="3133541"/>
                </a:lnTo>
                <a:lnTo>
                  <a:pt x="5141685" y="3131382"/>
                </a:lnTo>
                <a:lnTo>
                  <a:pt x="5135211" y="3132462"/>
                </a:lnTo>
                <a:cubicBezTo>
                  <a:pt x="5129816" y="3128865"/>
                  <a:pt x="5125860" y="3127066"/>
                  <a:pt x="5123342" y="3127066"/>
                </a:cubicBezTo>
                <a:close/>
                <a:moveTo>
                  <a:pt x="680163" y="3125043"/>
                </a:moveTo>
                <a:lnTo>
                  <a:pt x="678005" y="3127471"/>
                </a:lnTo>
                <a:lnTo>
                  <a:pt x="678005" y="3129629"/>
                </a:lnTo>
                <a:lnTo>
                  <a:pt x="682456" y="3133945"/>
                </a:lnTo>
                <a:lnTo>
                  <a:pt x="684614" y="3133945"/>
                </a:lnTo>
                <a:lnTo>
                  <a:pt x="684614" y="3125043"/>
                </a:lnTo>
                <a:close/>
                <a:moveTo>
                  <a:pt x="2093618" y="3123695"/>
                </a:moveTo>
                <a:lnTo>
                  <a:pt x="2087143" y="3131248"/>
                </a:lnTo>
                <a:cubicBezTo>
                  <a:pt x="2087143" y="3137362"/>
                  <a:pt x="2088223" y="3141678"/>
                  <a:pt x="2090381" y="3144196"/>
                </a:cubicBezTo>
                <a:lnTo>
                  <a:pt x="2090381" y="3159302"/>
                </a:lnTo>
                <a:lnTo>
                  <a:pt x="2083907" y="3176701"/>
                </a:lnTo>
                <a:lnTo>
                  <a:pt x="2084986" y="3176701"/>
                </a:lnTo>
                <a:cubicBezTo>
                  <a:pt x="2087143" y="3177420"/>
                  <a:pt x="2088223" y="3179578"/>
                  <a:pt x="2088223" y="3183175"/>
                </a:cubicBezTo>
                <a:lnTo>
                  <a:pt x="2084986" y="3189649"/>
                </a:lnTo>
                <a:cubicBezTo>
                  <a:pt x="2088583" y="3195224"/>
                  <a:pt x="2090381" y="3205654"/>
                  <a:pt x="2090381" y="3220940"/>
                </a:cubicBezTo>
                <a:lnTo>
                  <a:pt x="2088223" y="3224177"/>
                </a:lnTo>
                <a:lnTo>
                  <a:pt x="2090381" y="3239283"/>
                </a:lnTo>
                <a:cubicBezTo>
                  <a:pt x="2086784" y="3240542"/>
                  <a:pt x="2084986" y="3243779"/>
                  <a:pt x="2084986" y="3248994"/>
                </a:cubicBezTo>
                <a:cubicBezTo>
                  <a:pt x="2084986" y="3260593"/>
                  <a:pt x="2086784" y="3266393"/>
                  <a:pt x="2090381" y="3266393"/>
                </a:cubicBezTo>
                <a:cubicBezTo>
                  <a:pt x="2098473" y="3264055"/>
                  <a:pt x="2103150" y="3261897"/>
                  <a:pt x="2104409" y="3259919"/>
                </a:cubicBezTo>
                <a:cubicBezTo>
                  <a:pt x="2101710" y="3253175"/>
                  <a:pt x="2099912" y="3243419"/>
                  <a:pt x="2099014" y="3230651"/>
                </a:cubicBezTo>
                <a:lnTo>
                  <a:pt x="2101171" y="3225256"/>
                </a:lnTo>
                <a:lnTo>
                  <a:pt x="2099014" y="3215545"/>
                </a:lnTo>
                <a:lnTo>
                  <a:pt x="2099014" y="3210150"/>
                </a:lnTo>
                <a:cubicBezTo>
                  <a:pt x="2099014" y="3198641"/>
                  <a:pt x="2100452" y="3189649"/>
                  <a:pt x="2103329" y="3183175"/>
                </a:cubicBezTo>
                <a:cubicBezTo>
                  <a:pt x="2101171" y="3183175"/>
                  <a:pt x="2100091" y="3182456"/>
                  <a:pt x="2100091" y="3181017"/>
                </a:cubicBezTo>
                <a:cubicBezTo>
                  <a:pt x="2100091" y="3179578"/>
                  <a:pt x="2101171" y="3178859"/>
                  <a:pt x="2103329" y="3178859"/>
                </a:cubicBezTo>
                <a:lnTo>
                  <a:pt x="2103329" y="3177780"/>
                </a:lnTo>
                <a:cubicBezTo>
                  <a:pt x="2100452" y="3177780"/>
                  <a:pt x="2099014" y="3173778"/>
                  <a:pt x="2099014" y="3165776"/>
                </a:cubicBezTo>
                <a:lnTo>
                  <a:pt x="2103329" y="3143117"/>
                </a:lnTo>
                <a:lnTo>
                  <a:pt x="2101171" y="3136643"/>
                </a:lnTo>
                <a:lnTo>
                  <a:pt x="2104409" y="3129090"/>
                </a:lnTo>
                <a:cubicBezTo>
                  <a:pt x="2102430" y="3129090"/>
                  <a:pt x="2099912" y="3127291"/>
                  <a:pt x="2096854" y="3123695"/>
                </a:cubicBezTo>
                <a:close/>
                <a:moveTo>
                  <a:pt x="9212976" y="3123425"/>
                </a:moveTo>
                <a:lnTo>
                  <a:pt x="9210818" y="3125583"/>
                </a:lnTo>
                <a:lnTo>
                  <a:pt x="9210818" y="3128820"/>
                </a:lnTo>
                <a:lnTo>
                  <a:pt x="9216078" y="3128820"/>
                </a:lnTo>
                <a:lnTo>
                  <a:pt x="9216078" y="3126662"/>
                </a:lnTo>
                <a:lnTo>
                  <a:pt x="9217157" y="3126662"/>
                </a:lnTo>
                <a:lnTo>
                  <a:pt x="9216078" y="3123425"/>
                </a:lnTo>
                <a:close/>
                <a:moveTo>
                  <a:pt x="2214601" y="3122616"/>
                </a:moveTo>
                <a:lnTo>
                  <a:pt x="2212443" y="3124774"/>
                </a:lnTo>
                <a:lnTo>
                  <a:pt x="2212443" y="3157144"/>
                </a:lnTo>
                <a:lnTo>
                  <a:pt x="2213522" y="3169148"/>
                </a:lnTo>
                <a:lnTo>
                  <a:pt x="2210285" y="3185333"/>
                </a:lnTo>
                <a:lnTo>
                  <a:pt x="2212443" y="3201518"/>
                </a:lnTo>
                <a:lnTo>
                  <a:pt x="2210285" y="3209071"/>
                </a:lnTo>
                <a:lnTo>
                  <a:pt x="2211364" y="3212308"/>
                </a:lnTo>
                <a:lnTo>
                  <a:pt x="2204891" y="3216624"/>
                </a:lnTo>
                <a:lnTo>
                  <a:pt x="2207203" y="3222867"/>
                </a:lnTo>
                <a:lnTo>
                  <a:pt x="2203812" y="3222019"/>
                </a:lnTo>
                <a:lnTo>
                  <a:pt x="2200575" y="3222019"/>
                </a:lnTo>
                <a:lnTo>
                  <a:pt x="2200575" y="3223098"/>
                </a:lnTo>
                <a:lnTo>
                  <a:pt x="2207049" y="3224177"/>
                </a:lnTo>
                <a:lnTo>
                  <a:pt x="2207688" y="3224177"/>
                </a:lnTo>
                <a:lnTo>
                  <a:pt x="2215680" y="3245757"/>
                </a:lnTo>
                <a:lnTo>
                  <a:pt x="2212443" y="3253445"/>
                </a:lnTo>
                <a:lnTo>
                  <a:pt x="2213522" y="3259919"/>
                </a:lnTo>
                <a:lnTo>
                  <a:pt x="2211364" y="3265314"/>
                </a:lnTo>
                <a:lnTo>
                  <a:pt x="2214601" y="3266393"/>
                </a:lnTo>
                <a:cubicBezTo>
                  <a:pt x="2219636" y="3264595"/>
                  <a:pt x="2222155" y="3263156"/>
                  <a:pt x="2222155" y="3262077"/>
                </a:cubicBezTo>
                <a:lnTo>
                  <a:pt x="2222155" y="3254524"/>
                </a:lnTo>
                <a:cubicBezTo>
                  <a:pt x="2222335" y="3249399"/>
                  <a:pt x="2223054" y="3246836"/>
                  <a:pt x="2224312" y="3246836"/>
                </a:cubicBezTo>
                <a:lnTo>
                  <a:pt x="2219997" y="3239283"/>
                </a:lnTo>
                <a:cubicBezTo>
                  <a:pt x="2219997" y="3229212"/>
                  <a:pt x="2222514" y="3224177"/>
                  <a:pt x="2227550" y="3224177"/>
                </a:cubicBezTo>
                <a:lnTo>
                  <a:pt x="2229708" y="3222019"/>
                </a:lnTo>
                <a:lnTo>
                  <a:pt x="2229708" y="3220940"/>
                </a:lnTo>
                <a:cubicBezTo>
                  <a:pt x="2224672" y="3216804"/>
                  <a:pt x="2222155" y="3211768"/>
                  <a:pt x="2222155" y="3205834"/>
                </a:cubicBezTo>
                <a:lnTo>
                  <a:pt x="2222155" y="3203676"/>
                </a:lnTo>
                <a:lnTo>
                  <a:pt x="2223233" y="3177780"/>
                </a:lnTo>
                <a:lnTo>
                  <a:pt x="2222155" y="3176701"/>
                </a:lnTo>
                <a:lnTo>
                  <a:pt x="2222155" y="3175622"/>
                </a:lnTo>
                <a:lnTo>
                  <a:pt x="2225391" y="3165776"/>
                </a:lnTo>
                <a:lnTo>
                  <a:pt x="2222155" y="3160381"/>
                </a:lnTo>
                <a:lnTo>
                  <a:pt x="2224312" y="3149591"/>
                </a:lnTo>
                <a:lnTo>
                  <a:pt x="2222155" y="3140959"/>
                </a:lnTo>
                <a:lnTo>
                  <a:pt x="2225391" y="3137722"/>
                </a:lnTo>
                <a:cubicBezTo>
                  <a:pt x="2223233" y="3134485"/>
                  <a:pt x="2221794" y="3129449"/>
                  <a:pt x="2221075" y="3122616"/>
                </a:cubicBezTo>
                <a:close/>
                <a:moveTo>
                  <a:pt x="2150804" y="3122616"/>
                </a:moveTo>
                <a:lnTo>
                  <a:pt x="2148647" y="3124774"/>
                </a:lnTo>
                <a:lnTo>
                  <a:pt x="2148647" y="3130169"/>
                </a:lnTo>
                <a:lnTo>
                  <a:pt x="2147568" y="3159302"/>
                </a:lnTo>
                <a:lnTo>
                  <a:pt x="2146488" y="3159302"/>
                </a:lnTo>
                <a:cubicBezTo>
                  <a:pt x="2146488" y="3162899"/>
                  <a:pt x="2149006" y="3164697"/>
                  <a:pt x="2154042" y="3164697"/>
                </a:cubicBezTo>
                <a:lnTo>
                  <a:pt x="2154042" y="3165776"/>
                </a:lnTo>
                <a:cubicBezTo>
                  <a:pt x="2146488" y="3171261"/>
                  <a:pt x="2140015" y="3177061"/>
                  <a:pt x="2134620" y="3183175"/>
                </a:cubicBezTo>
                <a:lnTo>
                  <a:pt x="2133543" y="3183175"/>
                </a:lnTo>
                <a:lnTo>
                  <a:pt x="2133543" y="3181017"/>
                </a:lnTo>
                <a:lnTo>
                  <a:pt x="2132462" y="3181017"/>
                </a:lnTo>
                <a:cubicBezTo>
                  <a:pt x="2132462" y="3185333"/>
                  <a:pt x="2130306" y="3187491"/>
                  <a:pt x="2125988" y="3187491"/>
                </a:cubicBezTo>
                <a:lnTo>
                  <a:pt x="2125988" y="3188570"/>
                </a:lnTo>
                <a:lnTo>
                  <a:pt x="2127068" y="3195044"/>
                </a:lnTo>
                <a:lnTo>
                  <a:pt x="2131383" y="3193965"/>
                </a:lnTo>
                <a:lnTo>
                  <a:pt x="2135700" y="3195044"/>
                </a:lnTo>
                <a:lnTo>
                  <a:pt x="2134620" y="3193965"/>
                </a:lnTo>
                <a:lnTo>
                  <a:pt x="2134620" y="3189649"/>
                </a:lnTo>
                <a:cubicBezTo>
                  <a:pt x="2138037" y="3179578"/>
                  <a:pt x="2142713" y="3174543"/>
                  <a:pt x="2148647" y="3174543"/>
                </a:cubicBezTo>
                <a:lnTo>
                  <a:pt x="2149727" y="3182096"/>
                </a:lnTo>
                <a:lnTo>
                  <a:pt x="2149727" y="3186412"/>
                </a:lnTo>
                <a:lnTo>
                  <a:pt x="2147568" y="3188570"/>
                </a:lnTo>
                <a:lnTo>
                  <a:pt x="2148647" y="3189649"/>
                </a:lnTo>
                <a:lnTo>
                  <a:pt x="2148647" y="3196123"/>
                </a:lnTo>
                <a:cubicBezTo>
                  <a:pt x="2148647" y="3199720"/>
                  <a:pt x="2147929" y="3201518"/>
                  <a:pt x="2146488" y="3201518"/>
                </a:cubicBezTo>
                <a:lnTo>
                  <a:pt x="2147568" y="3202597"/>
                </a:lnTo>
                <a:lnTo>
                  <a:pt x="2146488" y="3207992"/>
                </a:lnTo>
                <a:cubicBezTo>
                  <a:pt x="2146488" y="3209790"/>
                  <a:pt x="2150131" y="3211589"/>
                  <a:pt x="2157415" y="3213387"/>
                </a:cubicBezTo>
                <a:lnTo>
                  <a:pt x="2157415" y="3215545"/>
                </a:lnTo>
                <a:cubicBezTo>
                  <a:pt x="2157415" y="3216804"/>
                  <a:pt x="2154491" y="3218602"/>
                  <a:pt x="2148647" y="3220940"/>
                </a:cubicBezTo>
                <a:lnTo>
                  <a:pt x="2148647" y="3254524"/>
                </a:lnTo>
                <a:lnTo>
                  <a:pt x="2147568" y="3260998"/>
                </a:lnTo>
                <a:lnTo>
                  <a:pt x="2148647" y="3264235"/>
                </a:lnTo>
                <a:lnTo>
                  <a:pt x="2156200" y="3264235"/>
                </a:lnTo>
                <a:cubicBezTo>
                  <a:pt x="2159887" y="3264235"/>
                  <a:pt x="2162810" y="3251602"/>
                  <a:pt x="2164968" y="3226335"/>
                </a:cubicBezTo>
                <a:lnTo>
                  <a:pt x="2166047" y="3225256"/>
                </a:lnTo>
                <a:lnTo>
                  <a:pt x="2166047" y="3224177"/>
                </a:lnTo>
                <a:cubicBezTo>
                  <a:pt x="2164607" y="3224177"/>
                  <a:pt x="2163168" y="3222019"/>
                  <a:pt x="2161731" y="3217703"/>
                </a:cubicBezTo>
                <a:lnTo>
                  <a:pt x="2164968" y="3211229"/>
                </a:lnTo>
                <a:lnTo>
                  <a:pt x="2161731" y="3201518"/>
                </a:lnTo>
                <a:lnTo>
                  <a:pt x="2161731" y="3197202"/>
                </a:lnTo>
                <a:cubicBezTo>
                  <a:pt x="2161731" y="3194684"/>
                  <a:pt x="2163168" y="3191807"/>
                  <a:pt x="2166047" y="3188570"/>
                </a:cubicBezTo>
                <a:lnTo>
                  <a:pt x="2166047" y="3173464"/>
                </a:lnTo>
                <a:cubicBezTo>
                  <a:pt x="2166047" y="3171306"/>
                  <a:pt x="2162765" y="3170227"/>
                  <a:pt x="2156200" y="3170227"/>
                </a:cubicBezTo>
                <a:lnTo>
                  <a:pt x="2156200" y="3168069"/>
                </a:lnTo>
                <a:lnTo>
                  <a:pt x="2163889" y="3159302"/>
                </a:lnTo>
                <a:lnTo>
                  <a:pt x="2162810" y="3125853"/>
                </a:lnTo>
                <a:lnTo>
                  <a:pt x="2162810" y="3122616"/>
                </a:lnTo>
                <a:close/>
                <a:moveTo>
                  <a:pt x="4147090" y="3121537"/>
                </a:moveTo>
                <a:lnTo>
                  <a:pt x="4147090" y="3123695"/>
                </a:lnTo>
                <a:lnTo>
                  <a:pt x="4150327" y="3126932"/>
                </a:lnTo>
                <a:lnTo>
                  <a:pt x="4151271" y="3125853"/>
                </a:lnTo>
                <a:lnTo>
                  <a:pt x="4151271" y="3123695"/>
                </a:lnTo>
                <a:lnTo>
                  <a:pt x="4149248" y="3121537"/>
                </a:lnTo>
                <a:close/>
                <a:moveTo>
                  <a:pt x="7124973" y="3120951"/>
                </a:moveTo>
                <a:lnTo>
                  <a:pt x="7115262" y="3127559"/>
                </a:lnTo>
                <a:lnTo>
                  <a:pt x="7115262" y="3129717"/>
                </a:lnTo>
                <a:lnTo>
                  <a:pt x="7117420" y="3129717"/>
                </a:lnTo>
                <a:cubicBezTo>
                  <a:pt x="7123175" y="3128638"/>
                  <a:pt x="7126052" y="3125716"/>
                  <a:pt x="7126052" y="3120951"/>
                </a:cubicBezTo>
                <a:close/>
                <a:moveTo>
                  <a:pt x="7274954" y="3119872"/>
                </a:moveTo>
                <a:lnTo>
                  <a:pt x="7271718" y="3127559"/>
                </a:lnTo>
                <a:lnTo>
                  <a:pt x="7273876" y="3129717"/>
                </a:lnTo>
                <a:lnTo>
                  <a:pt x="7272796" y="3130796"/>
                </a:lnTo>
                <a:lnTo>
                  <a:pt x="7272796" y="3132954"/>
                </a:lnTo>
                <a:lnTo>
                  <a:pt x="7273876" y="3132954"/>
                </a:lnTo>
                <a:lnTo>
                  <a:pt x="7274954" y="3129717"/>
                </a:lnTo>
                <a:lnTo>
                  <a:pt x="7273876" y="3125401"/>
                </a:lnTo>
                <a:lnTo>
                  <a:pt x="7276034" y="3120951"/>
                </a:lnTo>
                <a:lnTo>
                  <a:pt x="7276034" y="3119872"/>
                </a:lnTo>
                <a:close/>
                <a:moveTo>
                  <a:pt x="4163005" y="3119379"/>
                </a:moveTo>
                <a:cubicBezTo>
                  <a:pt x="4159499" y="3121177"/>
                  <a:pt x="4157745" y="3124369"/>
                  <a:pt x="4157745" y="3128955"/>
                </a:cubicBezTo>
                <a:lnTo>
                  <a:pt x="4158824" y="3132192"/>
                </a:lnTo>
                <a:lnTo>
                  <a:pt x="4160982" y="3132192"/>
                </a:lnTo>
                <a:close/>
                <a:moveTo>
                  <a:pt x="8273731" y="3119109"/>
                </a:moveTo>
                <a:lnTo>
                  <a:pt x="8271573" y="3121267"/>
                </a:lnTo>
                <a:lnTo>
                  <a:pt x="8272652" y="3126797"/>
                </a:lnTo>
                <a:lnTo>
                  <a:pt x="8279126" y="3126797"/>
                </a:lnTo>
                <a:lnTo>
                  <a:pt x="8281419" y="3124639"/>
                </a:lnTo>
                <a:lnTo>
                  <a:pt x="8274810" y="3119109"/>
                </a:lnTo>
                <a:close/>
                <a:moveTo>
                  <a:pt x="7257690" y="3118793"/>
                </a:moveTo>
                <a:lnTo>
                  <a:pt x="7255532" y="3120951"/>
                </a:lnTo>
                <a:lnTo>
                  <a:pt x="7255532" y="3124322"/>
                </a:lnTo>
                <a:lnTo>
                  <a:pt x="7258770" y="3124322"/>
                </a:lnTo>
                <a:lnTo>
                  <a:pt x="7258770" y="3118793"/>
                </a:lnTo>
                <a:close/>
                <a:moveTo>
                  <a:pt x="5749959" y="3116142"/>
                </a:moveTo>
                <a:lnTo>
                  <a:pt x="5749959" y="3120458"/>
                </a:lnTo>
                <a:lnTo>
                  <a:pt x="5752117" y="3120458"/>
                </a:lnTo>
                <a:lnTo>
                  <a:pt x="5752117" y="3118300"/>
                </a:lnTo>
                <a:close/>
                <a:moveTo>
                  <a:pt x="3740185" y="3116142"/>
                </a:moveTo>
                <a:lnTo>
                  <a:pt x="3740185" y="3120458"/>
                </a:lnTo>
                <a:lnTo>
                  <a:pt x="3742343" y="3120458"/>
                </a:lnTo>
                <a:lnTo>
                  <a:pt x="3742343" y="3118300"/>
                </a:lnTo>
                <a:close/>
                <a:moveTo>
                  <a:pt x="7747865" y="3115063"/>
                </a:moveTo>
                <a:lnTo>
                  <a:pt x="7747865" y="3116142"/>
                </a:lnTo>
                <a:lnTo>
                  <a:pt x="7750023" y="3118300"/>
                </a:lnTo>
                <a:lnTo>
                  <a:pt x="7750023" y="3117221"/>
                </a:lnTo>
                <a:close/>
                <a:moveTo>
                  <a:pt x="6242915" y="3115063"/>
                </a:moveTo>
                <a:lnTo>
                  <a:pt x="6242915" y="3116142"/>
                </a:lnTo>
                <a:lnTo>
                  <a:pt x="6245073" y="3118300"/>
                </a:lnTo>
                <a:lnTo>
                  <a:pt x="6245073" y="3117221"/>
                </a:lnTo>
                <a:close/>
                <a:moveTo>
                  <a:pt x="6579146" y="3113579"/>
                </a:moveTo>
                <a:lnTo>
                  <a:pt x="6579146" y="3116816"/>
                </a:lnTo>
                <a:lnTo>
                  <a:pt x="6581304" y="3116816"/>
                </a:lnTo>
                <a:lnTo>
                  <a:pt x="6582383" y="3117895"/>
                </a:lnTo>
                <a:lnTo>
                  <a:pt x="6583597" y="3116816"/>
                </a:lnTo>
                <a:lnTo>
                  <a:pt x="6582383" y="3113579"/>
                </a:lnTo>
                <a:close/>
                <a:moveTo>
                  <a:pt x="8710309" y="3112365"/>
                </a:moveTo>
                <a:lnTo>
                  <a:pt x="8710309" y="3115602"/>
                </a:lnTo>
                <a:lnTo>
                  <a:pt x="8714625" y="3115602"/>
                </a:lnTo>
                <a:lnTo>
                  <a:pt x="8714625" y="3112365"/>
                </a:lnTo>
                <a:close/>
                <a:moveTo>
                  <a:pt x="4128882" y="3111960"/>
                </a:moveTo>
                <a:lnTo>
                  <a:pt x="4131040" y="3114118"/>
                </a:lnTo>
                <a:lnTo>
                  <a:pt x="4132119" y="3114118"/>
                </a:lnTo>
                <a:lnTo>
                  <a:pt x="4132119" y="3111960"/>
                </a:lnTo>
                <a:close/>
                <a:moveTo>
                  <a:pt x="1702763" y="3111691"/>
                </a:moveTo>
                <a:cubicBezTo>
                  <a:pt x="1701593" y="3111691"/>
                  <a:pt x="1700200" y="3115242"/>
                  <a:pt x="1698581" y="3122346"/>
                </a:cubicBezTo>
                <a:lnTo>
                  <a:pt x="1699660" y="3131922"/>
                </a:lnTo>
                <a:lnTo>
                  <a:pt x="1702763" y="3129764"/>
                </a:lnTo>
                <a:lnTo>
                  <a:pt x="1701819" y="3123425"/>
                </a:lnTo>
                <a:close/>
                <a:moveTo>
                  <a:pt x="5187003" y="3110881"/>
                </a:moveTo>
                <a:lnTo>
                  <a:pt x="5187003" y="3113039"/>
                </a:lnTo>
                <a:lnTo>
                  <a:pt x="5189161" y="3115197"/>
                </a:lnTo>
                <a:lnTo>
                  <a:pt x="5190240" y="3115197"/>
                </a:lnTo>
                <a:lnTo>
                  <a:pt x="5190240" y="3113039"/>
                </a:lnTo>
                <a:lnTo>
                  <a:pt x="5188082" y="3110881"/>
                </a:lnTo>
                <a:close/>
                <a:moveTo>
                  <a:pt x="9296733" y="3110747"/>
                </a:moveTo>
                <a:cubicBezTo>
                  <a:pt x="9294575" y="3110747"/>
                  <a:pt x="9293496" y="3114613"/>
                  <a:pt x="9293496" y="3122346"/>
                </a:cubicBezTo>
                <a:lnTo>
                  <a:pt x="9294575" y="3122346"/>
                </a:lnTo>
                <a:cubicBezTo>
                  <a:pt x="9296014" y="3122346"/>
                  <a:pt x="9296733" y="3120593"/>
                  <a:pt x="9296733" y="3117086"/>
                </a:cubicBezTo>
                <a:lnTo>
                  <a:pt x="9299970" y="3113849"/>
                </a:lnTo>
                <a:lnTo>
                  <a:pt x="9299970" y="3110747"/>
                </a:lnTo>
                <a:close/>
                <a:moveTo>
                  <a:pt x="8698305" y="3110207"/>
                </a:moveTo>
                <a:lnTo>
                  <a:pt x="8693854" y="3114523"/>
                </a:lnTo>
                <a:lnTo>
                  <a:pt x="8704779" y="3118704"/>
                </a:lnTo>
                <a:lnTo>
                  <a:pt x="8705993" y="3118704"/>
                </a:lnTo>
                <a:lnTo>
                  <a:pt x="8705993" y="3115602"/>
                </a:lnTo>
                <a:lnTo>
                  <a:pt x="8700463" y="3110207"/>
                </a:lnTo>
                <a:close/>
                <a:moveTo>
                  <a:pt x="7144395" y="3110026"/>
                </a:moveTo>
                <a:lnTo>
                  <a:pt x="7144395" y="3115556"/>
                </a:lnTo>
                <a:lnTo>
                  <a:pt x="7147632" y="3119872"/>
                </a:lnTo>
                <a:lnTo>
                  <a:pt x="7147632" y="3123243"/>
                </a:lnTo>
                <a:cubicBezTo>
                  <a:pt x="7145294" y="3125222"/>
                  <a:pt x="7143856" y="3130302"/>
                  <a:pt x="7143316" y="3138484"/>
                </a:cubicBezTo>
                <a:lnTo>
                  <a:pt x="7141158" y="3140642"/>
                </a:lnTo>
                <a:lnTo>
                  <a:pt x="7141158" y="3148330"/>
                </a:lnTo>
                <a:cubicBezTo>
                  <a:pt x="7141698" y="3152646"/>
                  <a:pt x="7142777" y="3154804"/>
                  <a:pt x="7144395" y="3154804"/>
                </a:cubicBezTo>
                <a:lnTo>
                  <a:pt x="7163817" y="3154804"/>
                </a:lnTo>
                <a:lnTo>
                  <a:pt x="7170291" y="3152646"/>
                </a:lnTo>
                <a:cubicBezTo>
                  <a:pt x="7174068" y="3154804"/>
                  <a:pt x="7177664" y="3155883"/>
                  <a:pt x="7181081" y="3155883"/>
                </a:cubicBezTo>
                <a:lnTo>
                  <a:pt x="7183239" y="3155883"/>
                </a:lnTo>
                <a:lnTo>
                  <a:pt x="7194029" y="3154804"/>
                </a:lnTo>
                <a:cubicBezTo>
                  <a:pt x="7204100" y="3154804"/>
                  <a:pt x="7209135" y="3157007"/>
                  <a:pt x="7209135" y="3161413"/>
                </a:cubicBezTo>
                <a:lnTo>
                  <a:pt x="7212372" y="3161413"/>
                </a:lnTo>
                <a:cubicBezTo>
                  <a:pt x="7213272" y="3156288"/>
                  <a:pt x="7216508" y="3153725"/>
                  <a:pt x="7222083" y="3153725"/>
                </a:cubicBezTo>
                <a:lnTo>
                  <a:pt x="7229636" y="3155883"/>
                </a:lnTo>
                <a:lnTo>
                  <a:pt x="7230715" y="3154804"/>
                </a:lnTo>
                <a:lnTo>
                  <a:pt x="7231794" y="3154804"/>
                </a:lnTo>
                <a:lnTo>
                  <a:pt x="7230715" y="3153725"/>
                </a:lnTo>
                <a:lnTo>
                  <a:pt x="7230715" y="3149409"/>
                </a:lnTo>
                <a:cubicBezTo>
                  <a:pt x="7230715" y="3147971"/>
                  <a:pt x="7232873" y="3146892"/>
                  <a:pt x="7237189" y="3146172"/>
                </a:cubicBezTo>
                <a:lnTo>
                  <a:pt x="7237189" y="3142800"/>
                </a:lnTo>
                <a:cubicBezTo>
                  <a:pt x="7233053" y="3142800"/>
                  <a:pt x="7230536" y="3139878"/>
                  <a:pt x="7229636" y="3134033"/>
                </a:cubicBezTo>
                <a:lnTo>
                  <a:pt x="7229636" y="3116635"/>
                </a:lnTo>
                <a:cubicBezTo>
                  <a:pt x="7229636" y="3114836"/>
                  <a:pt x="7222803" y="3113398"/>
                  <a:pt x="7209135" y="3112319"/>
                </a:cubicBezTo>
                <a:lnTo>
                  <a:pt x="7184318" y="3114477"/>
                </a:lnTo>
                <a:lnTo>
                  <a:pt x="7176765" y="3110026"/>
                </a:lnTo>
                <a:lnTo>
                  <a:pt x="7172449" y="3110026"/>
                </a:lnTo>
                <a:cubicBezTo>
                  <a:pt x="7169033" y="3112993"/>
                  <a:pt x="7164717" y="3114477"/>
                  <a:pt x="7159501" y="3114477"/>
                </a:cubicBezTo>
                <a:close/>
                <a:moveTo>
                  <a:pt x="654941" y="3109937"/>
                </a:moveTo>
                <a:cubicBezTo>
                  <a:pt x="649366" y="3109937"/>
                  <a:pt x="642712" y="3116501"/>
                  <a:pt x="634980" y="3129629"/>
                </a:cubicBezTo>
                <a:cubicBezTo>
                  <a:pt x="630753" y="3129629"/>
                  <a:pt x="627427" y="3133586"/>
                  <a:pt x="624999" y="3141498"/>
                </a:cubicBezTo>
                <a:cubicBezTo>
                  <a:pt x="619874" y="3144735"/>
                  <a:pt x="617311" y="3148332"/>
                  <a:pt x="617311" y="3152288"/>
                </a:cubicBezTo>
                <a:lnTo>
                  <a:pt x="617311" y="3154716"/>
                </a:lnTo>
                <a:cubicBezTo>
                  <a:pt x="622976" y="3154716"/>
                  <a:pt x="628865" y="3147073"/>
                  <a:pt x="634980" y="3131787"/>
                </a:cubicBezTo>
                <a:lnTo>
                  <a:pt x="639431" y="3130708"/>
                </a:lnTo>
                <a:cubicBezTo>
                  <a:pt x="645095" y="3133586"/>
                  <a:pt x="651344" y="3138261"/>
                  <a:pt x="658179" y="3144735"/>
                </a:cubicBezTo>
                <a:lnTo>
                  <a:pt x="659258" y="3144735"/>
                </a:lnTo>
                <a:lnTo>
                  <a:pt x="658179" y="3137182"/>
                </a:lnTo>
                <a:lnTo>
                  <a:pt x="659258" y="3130708"/>
                </a:lnTo>
                <a:cubicBezTo>
                  <a:pt x="658179" y="3116861"/>
                  <a:pt x="656739" y="3109937"/>
                  <a:pt x="654941" y="3109937"/>
                </a:cubicBezTo>
                <a:close/>
                <a:moveTo>
                  <a:pt x="7758655" y="3109668"/>
                </a:moveTo>
                <a:lnTo>
                  <a:pt x="7758655" y="3111826"/>
                </a:lnTo>
                <a:lnTo>
                  <a:pt x="7760813" y="3111826"/>
                </a:lnTo>
                <a:lnTo>
                  <a:pt x="7760813" y="3109668"/>
                </a:lnTo>
                <a:close/>
                <a:moveTo>
                  <a:pt x="6253705" y="3109668"/>
                </a:moveTo>
                <a:lnTo>
                  <a:pt x="6253705" y="3111826"/>
                </a:lnTo>
                <a:lnTo>
                  <a:pt x="6255863" y="3111826"/>
                </a:lnTo>
                <a:lnTo>
                  <a:pt x="6255863" y="3109668"/>
                </a:lnTo>
                <a:close/>
                <a:moveTo>
                  <a:pt x="4253642" y="3108723"/>
                </a:moveTo>
                <a:lnTo>
                  <a:pt x="4253642" y="3111960"/>
                </a:lnTo>
                <a:lnTo>
                  <a:pt x="4254721" y="3111960"/>
                </a:lnTo>
                <a:lnTo>
                  <a:pt x="4254721" y="3108723"/>
                </a:lnTo>
                <a:close/>
                <a:moveTo>
                  <a:pt x="1737829" y="3108589"/>
                </a:moveTo>
                <a:lnTo>
                  <a:pt x="1735671" y="3110747"/>
                </a:lnTo>
                <a:lnTo>
                  <a:pt x="1735671" y="3111691"/>
                </a:lnTo>
                <a:lnTo>
                  <a:pt x="1739988" y="3112770"/>
                </a:lnTo>
                <a:lnTo>
                  <a:pt x="1739988" y="3108589"/>
                </a:lnTo>
                <a:close/>
                <a:moveTo>
                  <a:pt x="1586095" y="3108589"/>
                </a:moveTo>
                <a:cubicBezTo>
                  <a:pt x="1581150" y="3110837"/>
                  <a:pt x="1578676" y="3113669"/>
                  <a:pt x="1578676" y="3117086"/>
                </a:cubicBezTo>
                <a:lnTo>
                  <a:pt x="1579756" y="3120188"/>
                </a:lnTo>
                <a:lnTo>
                  <a:pt x="1581779" y="3120188"/>
                </a:lnTo>
                <a:lnTo>
                  <a:pt x="1589332" y="3111691"/>
                </a:lnTo>
                <a:close/>
                <a:moveTo>
                  <a:pt x="5742406" y="3107510"/>
                </a:moveTo>
                <a:cubicBezTo>
                  <a:pt x="5738810" y="3108409"/>
                  <a:pt x="5737011" y="3109488"/>
                  <a:pt x="5737011" y="3110747"/>
                </a:cubicBezTo>
                <a:lnTo>
                  <a:pt x="5738090" y="3113984"/>
                </a:lnTo>
                <a:lnTo>
                  <a:pt x="5740248" y="3113984"/>
                </a:lnTo>
                <a:lnTo>
                  <a:pt x="5747801" y="3115063"/>
                </a:lnTo>
                <a:lnTo>
                  <a:pt x="5747801" y="3112905"/>
                </a:lnTo>
                <a:close/>
                <a:moveTo>
                  <a:pt x="3732632" y="3107510"/>
                </a:moveTo>
                <a:cubicBezTo>
                  <a:pt x="3729035" y="3108409"/>
                  <a:pt x="3727237" y="3109488"/>
                  <a:pt x="3727237" y="3110747"/>
                </a:cubicBezTo>
                <a:lnTo>
                  <a:pt x="3728316" y="3113984"/>
                </a:lnTo>
                <a:lnTo>
                  <a:pt x="3730474" y="3113984"/>
                </a:lnTo>
                <a:lnTo>
                  <a:pt x="3738027" y="3115063"/>
                </a:lnTo>
                <a:lnTo>
                  <a:pt x="3738027" y="3112905"/>
                </a:lnTo>
                <a:close/>
                <a:moveTo>
                  <a:pt x="8278047" y="3107105"/>
                </a:moveTo>
                <a:lnTo>
                  <a:pt x="8278047" y="3110342"/>
                </a:lnTo>
                <a:lnTo>
                  <a:pt x="8279126" y="3110342"/>
                </a:lnTo>
                <a:lnTo>
                  <a:pt x="8279126" y="3107105"/>
                </a:lnTo>
                <a:close/>
                <a:moveTo>
                  <a:pt x="6588992" y="3106296"/>
                </a:moveTo>
                <a:lnTo>
                  <a:pt x="6592364" y="3114658"/>
                </a:lnTo>
                <a:lnTo>
                  <a:pt x="6592364" y="3117895"/>
                </a:lnTo>
                <a:cubicBezTo>
                  <a:pt x="6592364" y="3119963"/>
                  <a:pt x="6590880" y="3120997"/>
                  <a:pt x="6587913" y="3120997"/>
                </a:cubicBezTo>
                <a:lnTo>
                  <a:pt x="6584676" y="3119918"/>
                </a:lnTo>
                <a:lnTo>
                  <a:pt x="6584676" y="3120997"/>
                </a:lnTo>
                <a:lnTo>
                  <a:pt x="6586834" y="3127336"/>
                </a:lnTo>
                <a:lnTo>
                  <a:pt x="6584676" y="3134754"/>
                </a:lnTo>
                <a:cubicBezTo>
                  <a:pt x="6586115" y="3137902"/>
                  <a:pt x="6587553" y="3139655"/>
                  <a:pt x="6588992" y="3140015"/>
                </a:cubicBezTo>
                <a:lnTo>
                  <a:pt x="6590071" y="3140015"/>
                </a:lnTo>
                <a:cubicBezTo>
                  <a:pt x="6590071" y="3135968"/>
                  <a:pt x="6594117" y="3127157"/>
                  <a:pt x="6602210" y="3113579"/>
                </a:cubicBezTo>
                <a:lnTo>
                  <a:pt x="6602210" y="3111556"/>
                </a:lnTo>
                <a:lnTo>
                  <a:pt x="6596680" y="3112635"/>
                </a:lnTo>
                <a:lnTo>
                  <a:pt x="6595601" y="3112635"/>
                </a:lnTo>
                <a:close/>
                <a:moveTo>
                  <a:pt x="5261319" y="3105486"/>
                </a:moveTo>
                <a:lnTo>
                  <a:pt x="5258082" y="3108723"/>
                </a:lnTo>
                <a:cubicBezTo>
                  <a:pt x="5258262" y="3110342"/>
                  <a:pt x="5260420" y="3112500"/>
                  <a:pt x="5264556" y="3115197"/>
                </a:cubicBezTo>
                <a:lnTo>
                  <a:pt x="5268872" y="3115197"/>
                </a:lnTo>
                <a:lnTo>
                  <a:pt x="5271030" y="3113039"/>
                </a:lnTo>
                <a:lnTo>
                  <a:pt x="5271030" y="3111960"/>
                </a:lnTo>
                <a:lnTo>
                  <a:pt x="5263477" y="3107644"/>
                </a:lnTo>
                <a:close/>
                <a:moveTo>
                  <a:pt x="8154366" y="3104947"/>
                </a:moveTo>
                <a:lnTo>
                  <a:pt x="8153287" y="3106026"/>
                </a:lnTo>
                <a:lnTo>
                  <a:pt x="8153287" y="3110342"/>
                </a:lnTo>
                <a:lnTo>
                  <a:pt x="8155445" y="3110342"/>
                </a:lnTo>
                <a:lnTo>
                  <a:pt x="8156524" y="3106026"/>
                </a:lnTo>
                <a:lnTo>
                  <a:pt x="8155445" y="3104947"/>
                </a:lnTo>
                <a:close/>
                <a:moveTo>
                  <a:pt x="8685087" y="3103868"/>
                </a:moveTo>
                <a:lnTo>
                  <a:pt x="8685087" y="3107105"/>
                </a:lnTo>
                <a:lnTo>
                  <a:pt x="8687380" y="3109128"/>
                </a:lnTo>
                <a:lnTo>
                  <a:pt x="8688459" y="3109128"/>
                </a:lnTo>
                <a:lnTo>
                  <a:pt x="8688459" y="3106026"/>
                </a:lnTo>
                <a:lnTo>
                  <a:pt x="8686166" y="3103868"/>
                </a:lnTo>
                <a:close/>
                <a:moveTo>
                  <a:pt x="3075802" y="3103733"/>
                </a:moveTo>
                <a:lnTo>
                  <a:pt x="3073644" y="3105891"/>
                </a:lnTo>
                <a:lnTo>
                  <a:pt x="3073644" y="3115737"/>
                </a:lnTo>
                <a:lnTo>
                  <a:pt x="3075802" y="3115737"/>
                </a:lnTo>
                <a:lnTo>
                  <a:pt x="3077960" y="3113579"/>
                </a:lnTo>
                <a:lnTo>
                  <a:pt x="3076881" y="3103733"/>
                </a:lnTo>
                <a:close/>
                <a:moveTo>
                  <a:pt x="6682326" y="3100901"/>
                </a:moveTo>
                <a:cubicBezTo>
                  <a:pt x="6677920" y="3100901"/>
                  <a:pt x="6675717" y="3104452"/>
                  <a:pt x="6675717" y="3111556"/>
                </a:cubicBezTo>
                <a:lnTo>
                  <a:pt x="6676796" y="3123155"/>
                </a:lnTo>
                <a:lnTo>
                  <a:pt x="6672480" y="3131652"/>
                </a:lnTo>
                <a:lnTo>
                  <a:pt x="6673559" y="3135833"/>
                </a:lnTo>
                <a:lnTo>
                  <a:pt x="6672480" y="3136912"/>
                </a:lnTo>
                <a:lnTo>
                  <a:pt x="6673559" y="3136912"/>
                </a:lnTo>
                <a:lnTo>
                  <a:pt x="6685563" y="3132596"/>
                </a:lnTo>
                <a:lnTo>
                  <a:pt x="6690014" y="3132596"/>
                </a:lnTo>
                <a:lnTo>
                  <a:pt x="6688935" y="3112635"/>
                </a:lnTo>
                <a:lnTo>
                  <a:pt x="6690014" y="3106296"/>
                </a:lnTo>
                <a:cubicBezTo>
                  <a:pt x="6688935" y="3102699"/>
                  <a:pt x="6686372" y="3100901"/>
                  <a:pt x="6682326" y="3100901"/>
                </a:cubicBezTo>
                <a:close/>
                <a:moveTo>
                  <a:pt x="4103390" y="3100226"/>
                </a:moveTo>
                <a:lnTo>
                  <a:pt x="4104469" y="3100226"/>
                </a:lnTo>
                <a:lnTo>
                  <a:pt x="4107572" y="3103463"/>
                </a:lnTo>
                <a:lnTo>
                  <a:pt x="4107572" y="3113039"/>
                </a:lnTo>
                <a:lnTo>
                  <a:pt x="4106493" y="3114118"/>
                </a:lnTo>
                <a:lnTo>
                  <a:pt x="4108651" y="3126932"/>
                </a:lnTo>
                <a:cubicBezTo>
                  <a:pt x="4100828" y="3145365"/>
                  <a:pt x="4096916" y="3162404"/>
                  <a:pt x="4096916" y="3178049"/>
                </a:cubicBezTo>
                <a:lnTo>
                  <a:pt x="4097995" y="3181286"/>
                </a:lnTo>
                <a:cubicBezTo>
                  <a:pt x="4092331" y="3192616"/>
                  <a:pt x="4089498" y="3202192"/>
                  <a:pt x="4089498" y="3210015"/>
                </a:cubicBezTo>
                <a:cubicBezTo>
                  <a:pt x="4089498" y="3218198"/>
                  <a:pt x="4092690" y="3223548"/>
                  <a:pt x="4099074" y="3226065"/>
                </a:cubicBezTo>
                <a:cubicBezTo>
                  <a:pt x="4102131" y="3229752"/>
                  <a:pt x="4104289" y="3235057"/>
                  <a:pt x="4105548" y="3241980"/>
                </a:cubicBezTo>
                <a:lnTo>
                  <a:pt x="4103390" y="3245217"/>
                </a:lnTo>
                <a:lnTo>
                  <a:pt x="4096916" y="3243059"/>
                </a:lnTo>
                <a:lnTo>
                  <a:pt x="4094893" y="3245217"/>
                </a:lnTo>
                <a:lnTo>
                  <a:pt x="4094893" y="3247375"/>
                </a:lnTo>
                <a:cubicBezTo>
                  <a:pt x="4097141" y="3247375"/>
                  <a:pt x="4099973" y="3248769"/>
                  <a:pt x="4103390" y="3251557"/>
                </a:cubicBezTo>
                <a:cubicBezTo>
                  <a:pt x="4103390" y="3255333"/>
                  <a:pt x="4101232" y="3260323"/>
                  <a:pt x="4096916" y="3266528"/>
                </a:cubicBezTo>
                <a:lnTo>
                  <a:pt x="4093814" y="3266528"/>
                </a:lnTo>
                <a:lnTo>
                  <a:pt x="4090577" y="3264370"/>
                </a:lnTo>
                <a:lnTo>
                  <a:pt x="4089498" y="3264370"/>
                </a:lnTo>
                <a:lnTo>
                  <a:pt x="4088419" y="3265449"/>
                </a:lnTo>
                <a:cubicBezTo>
                  <a:pt x="4086441" y="3270304"/>
                  <a:pt x="4084328" y="3272777"/>
                  <a:pt x="4082080" y="3272867"/>
                </a:cubicBezTo>
                <a:cubicBezTo>
                  <a:pt x="4072818" y="3272867"/>
                  <a:pt x="4068188" y="3270034"/>
                  <a:pt x="4068188" y="3264370"/>
                </a:cubicBezTo>
                <a:lnTo>
                  <a:pt x="4066030" y="3264370"/>
                </a:lnTo>
                <a:lnTo>
                  <a:pt x="4062793" y="3266528"/>
                </a:lnTo>
                <a:lnTo>
                  <a:pt x="4061849" y="3266528"/>
                </a:lnTo>
                <a:cubicBezTo>
                  <a:pt x="4053306" y="3259244"/>
                  <a:pt x="4049036" y="3251782"/>
                  <a:pt x="4049036" y="3244138"/>
                </a:cubicBezTo>
                <a:lnTo>
                  <a:pt x="4052138" y="3238878"/>
                </a:lnTo>
                <a:lnTo>
                  <a:pt x="4052138" y="3237799"/>
                </a:lnTo>
                <a:cubicBezTo>
                  <a:pt x="4048990" y="3219996"/>
                  <a:pt x="4045079" y="3211094"/>
                  <a:pt x="4040404" y="3211094"/>
                </a:cubicBezTo>
                <a:lnTo>
                  <a:pt x="4034064" y="3203676"/>
                </a:lnTo>
                <a:cubicBezTo>
                  <a:pt x="4034064" y="3201518"/>
                  <a:pt x="4041887" y="3197966"/>
                  <a:pt x="4057533" y="3193021"/>
                </a:cubicBezTo>
                <a:lnTo>
                  <a:pt x="4067109" y="3171710"/>
                </a:lnTo>
                <a:lnTo>
                  <a:pt x="4069267" y="3171710"/>
                </a:lnTo>
                <a:lnTo>
                  <a:pt x="4069267" y="3173733"/>
                </a:lnTo>
                <a:lnTo>
                  <a:pt x="4070346" y="3173733"/>
                </a:lnTo>
                <a:cubicBezTo>
                  <a:pt x="4070346" y="3161685"/>
                  <a:pt x="4072459" y="3155660"/>
                  <a:pt x="4076685" y="3155660"/>
                </a:cubicBezTo>
                <a:lnTo>
                  <a:pt x="4090577" y="3128955"/>
                </a:lnTo>
                <a:lnTo>
                  <a:pt x="4090577" y="3126932"/>
                </a:lnTo>
                <a:lnTo>
                  <a:pt x="4089498" y="3122616"/>
                </a:lnTo>
                <a:cubicBezTo>
                  <a:pt x="4094443" y="3116771"/>
                  <a:pt x="4099074" y="3109308"/>
                  <a:pt x="4103390" y="3100226"/>
                </a:cubicBezTo>
                <a:close/>
                <a:moveTo>
                  <a:pt x="9097927" y="3099012"/>
                </a:moveTo>
                <a:cubicBezTo>
                  <a:pt x="9096488" y="3099012"/>
                  <a:pt x="9095769" y="3102564"/>
                  <a:pt x="9095769" y="3109668"/>
                </a:cubicBezTo>
                <a:lnTo>
                  <a:pt x="9094690" y="3109668"/>
                </a:lnTo>
                <a:lnTo>
                  <a:pt x="9095769" y="3112770"/>
                </a:lnTo>
                <a:lnTo>
                  <a:pt x="9097927" y="3112770"/>
                </a:lnTo>
                <a:cubicBezTo>
                  <a:pt x="9098646" y="3107465"/>
                  <a:pt x="9099725" y="3103958"/>
                  <a:pt x="9101164" y="3102249"/>
                </a:cubicBezTo>
                <a:lnTo>
                  <a:pt x="9101164" y="3099012"/>
                </a:lnTo>
                <a:close/>
                <a:moveTo>
                  <a:pt x="7723048" y="3097798"/>
                </a:moveTo>
                <a:lnTo>
                  <a:pt x="7725206" y="3097798"/>
                </a:lnTo>
                <a:lnTo>
                  <a:pt x="7723048" y="3099957"/>
                </a:lnTo>
                <a:close/>
                <a:moveTo>
                  <a:pt x="6218098" y="3097798"/>
                </a:moveTo>
                <a:lnTo>
                  <a:pt x="6218098" y="3099957"/>
                </a:lnTo>
                <a:lnTo>
                  <a:pt x="6220256" y="3097798"/>
                </a:lnTo>
                <a:close/>
                <a:moveTo>
                  <a:pt x="7764050" y="3096719"/>
                </a:moveTo>
                <a:lnTo>
                  <a:pt x="7764050" y="3098878"/>
                </a:lnTo>
                <a:lnTo>
                  <a:pt x="7766208" y="3101036"/>
                </a:lnTo>
                <a:lnTo>
                  <a:pt x="7766208" y="3096719"/>
                </a:lnTo>
                <a:close/>
                <a:moveTo>
                  <a:pt x="6259100" y="3096719"/>
                </a:moveTo>
                <a:lnTo>
                  <a:pt x="6259100" y="3098878"/>
                </a:lnTo>
                <a:lnTo>
                  <a:pt x="6261258" y="3101036"/>
                </a:lnTo>
                <a:lnTo>
                  <a:pt x="6261258" y="3096719"/>
                </a:lnTo>
                <a:close/>
                <a:moveTo>
                  <a:pt x="9155923" y="3095775"/>
                </a:moveTo>
                <a:cubicBezTo>
                  <a:pt x="9148820" y="3099192"/>
                  <a:pt x="9145268" y="3103104"/>
                  <a:pt x="9145268" y="3107510"/>
                </a:cubicBezTo>
                <a:lnTo>
                  <a:pt x="9146347" y="3107510"/>
                </a:lnTo>
                <a:cubicBezTo>
                  <a:pt x="9150753" y="3100406"/>
                  <a:pt x="9155024" y="3096854"/>
                  <a:pt x="9159160" y="3096854"/>
                </a:cubicBezTo>
                <a:lnTo>
                  <a:pt x="9159160" y="3095775"/>
                </a:lnTo>
                <a:close/>
                <a:moveTo>
                  <a:pt x="7747865" y="3095640"/>
                </a:moveTo>
                <a:lnTo>
                  <a:pt x="7742470" y="3096719"/>
                </a:lnTo>
                <a:lnTo>
                  <a:pt x="7747865" y="3101036"/>
                </a:lnTo>
                <a:lnTo>
                  <a:pt x="7748944" y="3101036"/>
                </a:lnTo>
                <a:lnTo>
                  <a:pt x="7754339" y="3099957"/>
                </a:lnTo>
                <a:lnTo>
                  <a:pt x="7754339" y="3095640"/>
                </a:lnTo>
                <a:close/>
                <a:moveTo>
                  <a:pt x="6242915" y="3095640"/>
                </a:moveTo>
                <a:lnTo>
                  <a:pt x="6237520" y="3096719"/>
                </a:lnTo>
                <a:lnTo>
                  <a:pt x="6242915" y="3101036"/>
                </a:lnTo>
                <a:lnTo>
                  <a:pt x="6243994" y="3101036"/>
                </a:lnTo>
                <a:lnTo>
                  <a:pt x="6249389" y="3099957"/>
                </a:lnTo>
                <a:lnTo>
                  <a:pt x="6249389" y="3095640"/>
                </a:lnTo>
                <a:close/>
                <a:moveTo>
                  <a:pt x="679084" y="3094561"/>
                </a:moveTo>
                <a:lnTo>
                  <a:pt x="678005" y="3095640"/>
                </a:lnTo>
                <a:lnTo>
                  <a:pt x="678005" y="3099957"/>
                </a:lnTo>
                <a:lnTo>
                  <a:pt x="680163" y="3099957"/>
                </a:lnTo>
                <a:lnTo>
                  <a:pt x="681377" y="3095640"/>
                </a:lnTo>
                <a:lnTo>
                  <a:pt x="680163" y="3094561"/>
                </a:lnTo>
                <a:close/>
                <a:moveTo>
                  <a:pt x="5104999" y="3093752"/>
                </a:moveTo>
                <a:lnTo>
                  <a:pt x="5099604" y="3094831"/>
                </a:lnTo>
                <a:lnTo>
                  <a:pt x="5099604" y="3100226"/>
                </a:lnTo>
                <a:lnTo>
                  <a:pt x="5102841" y="3103328"/>
                </a:lnTo>
                <a:lnTo>
                  <a:pt x="5106078" y="3103328"/>
                </a:lnTo>
                <a:lnTo>
                  <a:pt x="5107157" y="3098068"/>
                </a:lnTo>
                <a:lnTo>
                  <a:pt x="5107157" y="3095910"/>
                </a:lnTo>
                <a:close/>
                <a:moveTo>
                  <a:pt x="8592158" y="3093213"/>
                </a:moveTo>
                <a:lnTo>
                  <a:pt x="8591079" y="3094292"/>
                </a:lnTo>
                <a:lnTo>
                  <a:pt x="8591079" y="3095371"/>
                </a:lnTo>
                <a:lnTo>
                  <a:pt x="8592158" y="3096450"/>
                </a:lnTo>
                <a:lnTo>
                  <a:pt x="8594316" y="3096450"/>
                </a:lnTo>
                <a:lnTo>
                  <a:pt x="8594316" y="3095371"/>
                </a:lnTo>
                <a:close/>
                <a:moveTo>
                  <a:pt x="5745643" y="3092403"/>
                </a:moveTo>
                <a:lnTo>
                  <a:pt x="5745643" y="3094561"/>
                </a:lnTo>
                <a:lnTo>
                  <a:pt x="5747801" y="3094561"/>
                </a:lnTo>
                <a:lnTo>
                  <a:pt x="5747801" y="3092403"/>
                </a:lnTo>
                <a:close/>
                <a:moveTo>
                  <a:pt x="3735869" y="3092403"/>
                </a:moveTo>
                <a:lnTo>
                  <a:pt x="3735869" y="3094561"/>
                </a:lnTo>
                <a:lnTo>
                  <a:pt x="3738027" y="3094561"/>
                </a:lnTo>
                <a:lnTo>
                  <a:pt x="3738027" y="3092403"/>
                </a:lnTo>
                <a:close/>
                <a:moveTo>
                  <a:pt x="2688995" y="3091706"/>
                </a:moveTo>
                <a:lnTo>
                  <a:pt x="2688995" y="3094943"/>
                </a:lnTo>
                <a:lnTo>
                  <a:pt x="2693446" y="3099259"/>
                </a:lnTo>
                <a:lnTo>
                  <a:pt x="2694526" y="3099259"/>
                </a:lnTo>
                <a:lnTo>
                  <a:pt x="2694526" y="3097101"/>
                </a:lnTo>
                <a:lnTo>
                  <a:pt x="2693446" y="3091706"/>
                </a:lnTo>
                <a:close/>
                <a:moveTo>
                  <a:pt x="5255924" y="3090515"/>
                </a:moveTo>
                <a:lnTo>
                  <a:pt x="5255924" y="3093752"/>
                </a:lnTo>
                <a:lnTo>
                  <a:pt x="5257003" y="3093752"/>
                </a:lnTo>
                <a:lnTo>
                  <a:pt x="5257003" y="3090515"/>
                </a:lnTo>
                <a:close/>
                <a:moveTo>
                  <a:pt x="6756912" y="3090380"/>
                </a:moveTo>
                <a:lnTo>
                  <a:pt x="6756912" y="3091459"/>
                </a:lnTo>
                <a:lnTo>
                  <a:pt x="6759070" y="3091459"/>
                </a:lnTo>
                <a:lnTo>
                  <a:pt x="6759070" y="3090380"/>
                </a:lnTo>
                <a:close/>
                <a:moveTo>
                  <a:pt x="648197" y="3090245"/>
                </a:moveTo>
                <a:lnTo>
                  <a:pt x="648197" y="3093482"/>
                </a:lnTo>
                <a:cubicBezTo>
                  <a:pt x="648197" y="3095281"/>
                  <a:pt x="651165" y="3096719"/>
                  <a:pt x="657099" y="3097798"/>
                </a:cubicBezTo>
                <a:lnTo>
                  <a:pt x="657099" y="3093482"/>
                </a:lnTo>
                <a:lnTo>
                  <a:pt x="653862" y="3090245"/>
                </a:lnTo>
                <a:close/>
                <a:moveTo>
                  <a:pt x="3109791" y="3089571"/>
                </a:moveTo>
                <a:lnTo>
                  <a:pt x="3113028" y="3092808"/>
                </a:lnTo>
                <a:lnTo>
                  <a:pt x="3111949" y="3093887"/>
                </a:lnTo>
                <a:lnTo>
                  <a:pt x="3107498" y="3093887"/>
                </a:lnTo>
                <a:lnTo>
                  <a:pt x="3107498" y="3091729"/>
                </a:lnTo>
                <a:close/>
                <a:moveTo>
                  <a:pt x="9294575" y="3088357"/>
                </a:moveTo>
                <a:lnTo>
                  <a:pt x="9294575" y="3092673"/>
                </a:lnTo>
                <a:lnTo>
                  <a:pt x="9295654" y="3092673"/>
                </a:lnTo>
                <a:lnTo>
                  <a:pt x="9295654" y="3088357"/>
                </a:lnTo>
                <a:close/>
                <a:moveTo>
                  <a:pt x="4235568" y="3087413"/>
                </a:moveTo>
                <a:lnTo>
                  <a:pt x="4235568" y="3089571"/>
                </a:lnTo>
                <a:lnTo>
                  <a:pt x="4241908" y="3088492"/>
                </a:lnTo>
                <a:lnTo>
                  <a:pt x="4241908" y="3087413"/>
                </a:lnTo>
                <a:close/>
                <a:moveTo>
                  <a:pt x="6583597" y="3087278"/>
                </a:moveTo>
                <a:lnTo>
                  <a:pt x="6581304" y="3089301"/>
                </a:lnTo>
                <a:lnTo>
                  <a:pt x="6581304" y="3091459"/>
                </a:lnTo>
                <a:lnTo>
                  <a:pt x="6584676" y="3092538"/>
                </a:lnTo>
                <a:lnTo>
                  <a:pt x="6586834" y="3089301"/>
                </a:lnTo>
                <a:close/>
                <a:moveTo>
                  <a:pt x="5091107" y="3087278"/>
                </a:moveTo>
                <a:lnTo>
                  <a:pt x="5091107" y="3091594"/>
                </a:lnTo>
                <a:lnTo>
                  <a:pt x="5092186" y="3091594"/>
                </a:lnTo>
                <a:lnTo>
                  <a:pt x="5094344" y="3089436"/>
                </a:lnTo>
                <a:lnTo>
                  <a:pt x="5092186" y="3087278"/>
                </a:lnTo>
                <a:close/>
                <a:moveTo>
                  <a:pt x="7751102" y="3087008"/>
                </a:moveTo>
                <a:lnTo>
                  <a:pt x="7751102" y="3088087"/>
                </a:lnTo>
                <a:lnTo>
                  <a:pt x="7753260" y="3090245"/>
                </a:lnTo>
                <a:lnTo>
                  <a:pt x="7754339" y="3090245"/>
                </a:lnTo>
                <a:lnTo>
                  <a:pt x="7754339" y="3087008"/>
                </a:lnTo>
                <a:close/>
                <a:moveTo>
                  <a:pt x="7744628" y="3087008"/>
                </a:moveTo>
                <a:lnTo>
                  <a:pt x="7742470" y="3089166"/>
                </a:lnTo>
                <a:lnTo>
                  <a:pt x="7743549" y="3090245"/>
                </a:lnTo>
                <a:lnTo>
                  <a:pt x="7745707" y="3090245"/>
                </a:lnTo>
                <a:lnTo>
                  <a:pt x="7745707" y="3087008"/>
                </a:lnTo>
                <a:close/>
                <a:moveTo>
                  <a:pt x="6246152" y="3087008"/>
                </a:moveTo>
                <a:lnTo>
                  <a:pt x="6246152" y="3088087"/>
                </a:lnTo>
                <a:lnTo>
                  <a:pt x="6248310" y="3090245"/>
                </a:lnTo>
                <a:lnTo>
                  <a:pt x="6249389" y="3090245"/>
                </a:lnTo>
                <a:lnTo>
                  <a:pt x="6249389" y="3087008"/>
                </a:lnTo>
                <a:close/>
                <a:moveTo>
                  <a:pt x="6239678" y="3087008"/>
                </a:moveTo>
                <a:lnTo>
                  <a:pt x="6237520" y="3089166"/>
                </a:lnTo>
                <a:lnTo>
                  <a:pt x="6238599" y="3090245"/>
                </a:lnTo>
                <a:lnTo>
                  <a:pt x="6240757" y="3090245"/>
                </a:lnTo>
                <a:lnTo>
                  <a:pt x="6240757" y="3087008"/>
                </a:lnTo>
                <a:close/>
                <a:moveTo>
                  <a:pt x="4173661" y="3086334"/>
                </a:moveTo>
                <a:cubicBezTo>
                  <a:pt x="4166917" y="3089212"/>
                  <a:pt x="4161611" y="3090650"/>
                  <a:pt x="4157745" y="3090650"/>
                </a:cubicBezTo>
                <a:lnTo>
                  <a:pt x="4153429" y="3098068"/>
                </a:lnTo>
                <a:lnTo>
                  <a:pt x="4158824" y="3108723"/>
                </a:lnTo>
                <a:lnTo>
                  <a:pt x="4159903" y="3108723"/>
                </a:lnTo>
                <a:lnTo>
                  <a:pt x="4159903" y="3106565"/>
                </a:lnTo>
                <a:lnTo>
                  <a:pt x="4172716" y="3110881"/>
                </a:lnTo>
                <a:lnTo>
                  <a:pt x="4174740" y="3110881"/>
                </a:lnTo>
                <a:cubicBezTo>
                  <a:pt x="4178696" y="3110881"/>
                  <a:pt x="4181214" y="3104857"/>
                  <a:pt x="4182293" y="3092808"/>
                </a:cubicBezTo>
                <a:close/>
                <a:moveTo>
                  <a:pt x="570914" y="3085929"/>
                </a:moveTo>
                <a:cubicBezTo>
                  <a:pt x="568036" y="3087368"/>
                  <a:pt x="564035" y="3088087"/>
                  <a:pt x="558910" y="3088087"/>
                </a:cubicBezTo>
                <a:lnTo>
                  <a:pt x="552301" y="3088087"/>
                </a:lnTo>
                <a:cubicBezTo>
                  <a:pt x="552301" y="3089166"/>
                  <a:pt x="557786" y="3092763"/>
                  <a:pt x="568756" y="3098878"/>
                </a:cubicBezTo>
                <a:cubicBezTo>
                  <a:pt x="568756" y="3101036"/>
                  <a:pt x="572442" y="3104363"/>
                  <a:pt x="579816" y="3108858"/>
                </a:cubicBezTo>
                <a:cubicBezTo>
                  <a:pt x="588627" y="3119648"/>
                  <a:pt x="593393" y="3126932"/>
                  <a:pt x="594112" y="3130708"/>
                </a:cubicBezTo>
                <a:lnTo>
                  <a:pt x="596270" y="3130708"/>
                </a:lnTo>
                <a:cubicBezTo>
                  <a:pt x="600047" y="3115422"/>
                  <a:pt x="601935" y="3104812"/>
                  <a:pt x="601935" y="3098878"/>
                </a:cubicBezTo>
                <a:cubicBezTo>
                  <a:pt x="601935" y="3091684"/>
                  <a:pt x="598968" y="3088087"/>
                  <a:pt x="593033" y="3088087"/>
                </a:cubicBezTo>
                <a:lnTo>
                  <a:pt x="584266" y="3085929"/>
                </a:lnTo>
                <a:lnTo>
                  <a:pt x="570914" y="3087008"/>
                </a:lnTo>
                <a:close/>
                <a:moveTo>
                  <a:pt x="1709237" y="3084176"/>
                </a:moveTo>
                <a:lnTo>
                  <a:pt x="1702763" y="3109668"/>
                </a:lnTo>
                <a:lnTo>
                  <a:pt x="1702763" y="3110747"/>
                </a:lnTo>
                <a:lnTo>
                  <a:pt x="1703842" y="3110747"/>
                </a:lnTo>
                <a:lnTo>
                  <a:pt x="1711260" y="3087413"/>
                </a:lnTo>
                <a:lnTo>
                  <a:pt x="1710315" y="3084176"/>
                </a:lnTo>
                <a:close/>
                <a:moveTo>
                  <a:pt x="5210741" y="3084041"/>
                </a:moveTo>
                <a:lnTo>
                  <a:pt x="5210741" y="3087278"/>
                </a:lnTo>
                <a:lnTo>
                  <a:pt x="5212899" y="3089436"/>
                </a:lnTo>
                <a:lnTo>
                  <a:pt x="5212899" y="3084041"/>
                </a:lnTo>
                <a:close/>
                <a:moveTo>
                  <a:pt x="5223689" y="3081883"/>
                </a:moveTo>
                <a:lnTo>
                  <a:pt x="5216136" y="3082962"/>
                </a:lnTo>
                <a:lnTo>
                  <a:pt x="5216136" y="3103328"/>
                </a:lnTo>
                <a:lnTo>
                  <a:pt x="5212899" y="3111960"/>
                </a:lnTo>
                <a:lnTo>
                  <a:pt x="5216136" y="3127066"/>
                </a:lnTo>
                <a:lnTo>
                  <a:pt x="5216136" y="3129224"/>
                </a:lnTo>
                <a:lnTo>
                  <a:pt x="5215057" y="3133541"/>
                </a:lnTo>
                <a:lnTo>
                  <a:pt x="5216136" y="3134620"/>
                </a:lnTo>
                <a:lnTo>
                  <a:pt x="5216136" y="3135699"/>
                </a:lnTo>
                <a:lnTo>
                  <a:pt x="5215057" y="3136778"/>
                </a:lnTo>
                <a:lnTo>
                  <a:pt x="5216136" y="3142173"/>
                </a:lnTo>
                <a:lnTo>
                  <a:pt x="5213978" y="3149726"/>
                </a:lnTo>
                <a:lnTo>
                  <a:pt x="5217215" y="3162674"/>
                </a:lnTo>
                <a:lnTo>
                  <a:pt x="5217215" y="3166990"/>
                </a:lnTo>
                <a:lnTo>
                  <a:pt x="5215057" y="3178859"/>
                </a:lnTo>
                <a:lnTo>
                  <a:pt x="5217215" y="3187491"/>
                </a:lnTo>
                <a:lnTo>
                  <a:pt x="5217215" y="3189649"/>
                </a:lnTo>
                <a:lnTo>
                  <a:pt x="5207504" y="3214466"/>
                </a:lnTo>
                <a:cubicBezTo>
                  <a:pt x="5212540" y="3217883"/>
                  <a:pt x="5215057" y="3223278"/>
                  <a:pt x="5215057" y="3230651"/>
                </a:cubicBezTo>
                <a:lnTo>
                  <a:pt x="5217215" y="3232809"/>
                </a:lnTo>
                <a:lnTo>
                  <a:pt x="5217215" y="3255333"/>
                </a:lnTo>
                <a:lnTo>
                  <a:pt x="5219373" y="3257491"/>
                </a:lnTo>
                <a:lnTo>
                  <a:pt x="5232186" y="3254254"/>
                </a:lnTo>
                <a:lnTo>
                  <a:pt x="5234344" y="3254254"/>
                </a:lnTo>
                <a:lnTo>
                  <a:pt x="5244055" y="3257491"/>
                </a:lnTo>
                <a:lnTo>
                  <a:pt x="5244055" y="3256412"/>
                </a:lnTo>
                <a:lnTo>
                  <a:pt x="5241897" y="3245622"/>
                </a:lnTo>
                <a:cubicBezTo>
                  <a:pt x="5242077" y="3242025"/>
                  <a:pt x="5242797" y="3240227"/>
                  <a:pt x="5244055" y="3240227"/>
                </a:cubicBezTo>
                <a:lnTo>
                  <a:pt x="5242976" y="3227414"/>
                </a:lnTo>
                <a:lnTo>
                  <a:pt x="5242976" y="3226335"/>
                </a:lnTo>
                <a:lnTo>
                  <a:pt x="5245134" y="3205834"/>
                </a:lnTo>
                <a:lnTo>
                  <a:pt x="5244055" y="3204755"/>
                </a:lnTo>
                <a:lnTo>
                  <a:pt x="5244055" y="3203676"/>
                </a:lnTo>
                <a:lnTo>
                  <a:pt x="5245134" y="3197202"/>
                </a:lnTo>
                <a:lnTo>
                  <a:pt x="5245134" y="3195044"/>
                </a:lnTo>
                <a:lnTo>
                  <a:pt x="5242976" y="3186412"/>
                </a:lnTo>
                <a:lnTo>
                  <a:pt x="5242976" y="3148647"/>
                </a:lnTo>
                <a:lnTo>
                  <a:pt x="5244055" y="3136778"/>
                </a:lnTo>
                <a:lnTo>
                  <a:pt x="5242976" y="3135699"/>
                </a:lnTo>
                <a:lnTo>
                  <a:pt x="5242976" y="3134620"/>
                </a:lnTo>
                <a:lnTo>
                  <a:pt x="5245134" y="3129224"/>
                </a:lnTo>
                <a:lnTo>
                  <a:pt x="5242976" y="3121671"/>
                </a:lnTo>
                <a:lnTo>
                  <a:pt x="5245134" y="3109802"/>
                </a:lnTo>
                <a:lnTo>
                  <a:pt x="5244055" y="3108723"/>
                </a:lnTo>
                <a:lnTo>
                  <a:pt x="5244055" y="3096989"/>
                </a:lnTo>
                <a:cubicBezTo>
                  <a:pt x="5244055" y="3086919"/>
                  <a:pt x="5242617" y="3081883"/>
                  <a:pt x="5239739" y="3081883"/>
                </a:cubicBezTo>
                <a:close/>
                <a:moveTo>
                  <a:pt x="7124973" y="3081702"/>
                </a:moveTo>
                <a:lnTo>
                  <a:pt x="7108788" y="3084939"/>
                </a:lnTo>
                <a:lnTo>
                  <a:pt x="7108788" y="3086018"/>
                </a:lnTo>
                <a:cubicBezTo>
                  <a:pt x="7115622" y="3093121"/>
                  <a:pt x="7127491" y="3100045"/>
                  <a:pt x="7144395" y="3106789"/>
                </a:cubicBezTo>
                <a:lnTo>
                  <a:pt x="7156264" y="3103552"/>
                </a:lnTo>
                <a:lnTo>
                  <a:pt x="7164896" y="3105710"/>
                </a:lnTo>
                <a:lnTo>
                  <a:pt x="7169212" y="3101394"/>
                </a:lnTo>
                <a:lnTo>
                  <a:pt x="7196187" y="3101394"/>
                </a:lnTo>
                <a:lnTo>
                  <a:pt x="7204819" y="3103552"/>
                </a:lnTo>
                <a:lnTo>
                  <a:pt x="7213451" y="3103552"/>
                </a:lnTo>
                <a:lnTo>
                  <a:pt x="7219925" y="3102473"/>
                </a:lnTo>
                <a:lnTo>
                  <a:pt x="7229636" y="3105710"/>
                </a:lnTo>
                <a:cubicBezTo>
                  <a:pt x="7231075" y="3105710"/>
                  <a:pt x="7233593" y="3102787"/>
                  <a:pt x="7237189" y="3096943"/>
                </a:cubicBezTo>
                <a:lnTo>
                  <a:pt x="7250137" y="3086018"/>
                </a:lnTo>
                <a:lnTo>
                  <a:pt x="7246900" y="3084939"/>
                </a:lnTo>
                <a:lnTo>
                  <a:pt x="7219925" y="3087097"/>
                </a:lnTo>
                <a:lnTo>
                  <a:pt x="7202661" y="3084939"/>
                </a:lnTo>
                <a:lnTo>
                  <a:pt x="7192950" y="3086018"/>
                </a:lnTo>
                <a:lnTo>
                  <a:pt x="7188634" y="3083860"/>
                </a:lnTo>
                <a:lnTo>
                  <a:pt x="7177844" y="3084939"/>
                </a:lnTo>
                <a:lnTo>
                  <a:pt x="7155185" y="3082781"/>
                </a:lnTo>
                <a:lnTo>
                  <a:pt x="7147632" y="3088176"/>
                </a:lnTo>
                <a:lnTo>
                  <a:pt x="7135763" y="3081702"/>
                </a:lnTo>
                <a:lnTo>
                  <a:pt x="7132526" y="3082781"/>
                </a:lnTo>
                <a:lnTo>
                  <a:pt x="7127131" y="3081702"/>
                </a:lnTo>
                <a:close/>
                <a:moveTo>
                  <a:pt x="9296733" y="3080939"/>
                </a:moveTo>
                <a:lnTo>
                  <a:pt x="9296733" y="3084176"/>
                </a:lnTo>
                <a:lnTo>
                  <a:pt x="9297812" y="3084176"/>
                </a:lnTo>
                <a:lnTo>
                  <a:pt x="9297812" y="3080939"/>
                </a:lnTo>
                <a:close/>
                <a:moveTo>
                  <a:pt x="5154633" y="3080804"/>
                </a:moveTo>
                <a:lnTo>
                  <a:pt x="5152475" y="3082962"/>
                </a:lnTo>
                <a:lnTo>
                  <a:pt x="5144922" y="3081883"/>
                </a:lnTo>
                <a:cubicBezTo>
                  <a:pt x="5131974" y="3081883"/>
                  <a:pt x="5125500" y="3085480"/>
                  <a:pt x="5125500" y="3092673"/>
                </a:cubicBezTo>
                <a:lnTo>
                  <a:pt x="5122263" y="3106565"/>
                </a:lnTo>
                <a:lnTo>
                  <a:pt x="5123342" y="3113039"/>
                </a:lnTo>
                <a:lnTo>
                  <a:pt x="5120105" y="3118434"/>
                </a:lnTo>
                <a:lnTo>
                  <a:pt x="5120105" y="3119513"/>
                </a:lnTo>
                <a:lnTo>
                  <a:pt x="5122263" y="3121671"/>
                </a:lnTo>
                <a:cubicBezTo>
                  <a:pt x="5125860" y="3118974"/>
                  <a:pt x="5127658" y="3114658"/>
                  <a:pt x="5127658" y="3108723"/>
                </a:cubicBezTo>
                <a:cubicBezTo>
                  <a:pt x="5134132" y="3102340"/>
                  <a:pt x="5139167" y="3099147"/>
                  <a:pt x="5142764" y="3099147"/>
                </a:cubicBezTo>
                <a:lnTo>
                  <a:pt x="5160028" y="3113039"/>
                </a:lnTo>
                <a:lnTo>
                  <a:pt x="5165423" y="3115197"/>
                </a:lnTo>
                <a:lnTo>
                  <a:pt x="5166502" y="3114118"/>
                </a:lnTo>
                <a:lnTo>
                  <a:pt x="5166502" y="3081883"/>
                </a:lnTo>
                <a:lnTo>
                  <a:pt x="5162186" y="3081883"/>
                </a:lnTo>
                <a:close/>
                <a:moveTo>
                  <a:pt x="1582858" y="3079860"/>
                </a:moveTo>
                <a:lnTo>
                  <a:pt x="1579756" y="3083097"/>
                </a:lnTo>
                <a:lnTo>
                  <a:pt x="1579756" y="3084176"/>
                </a:lnTo>
                <a:lnTo>
                  <a:pt x="1583937" y="3089436"/>
                </a:lnTo>
                <a:lnTo>
                  <a:pt x="1583937" y="3091594"/>
                </a:lnTo>
                <a:lnTo>
                  <a:pt x="1581779" y="3094831"/>
                </a:lnTo>
                <a:lnTo>
                  <a:pt x="1581779" y="3096854"/>
                </a:lnTo>
                <a:lnTo>
                  <a:pt x="1583937" y="3099012"/>
                </a:lnTo>
                <a:lnTo>
                  <a:pt x="1586095" y="3099012"/>
                </a:lnTo>
                <a:lnTo>
                  <a:pt x="1588254" y="3096854"/>
                </a:lnTo>
                <a:lnTo>
                  <a:pt x="1588254" y="3086334"/>
                </a:lnTo>
                <a:close/>
                <a:moveTo>
                  <a:pt x="2144331" y="3079455"/>
                </a:moveTo>
                <a:cubicBezTo>
                  <a:pt x="2139296" y="3081074"/>
                  <a:pt x="2136778" y="3082513"/>
                  <a:pt x="2136778" y="3083771"/>
                </a:cubicBezTo>
                <a:lnTo>
                  <a:pt x="2136778" y="3084850"/>
                </a:lnTo>
                <a:lnTo>
                  <a:pt x="2140015" y="3084850"/>
                </a:lnTo>
                <a:cubicBezTo>
                  <a:pt x="2143792" y="3084850"/>
                  <a:pt x="2145950" y="3083771"/>
                  <a:pt x="2146488" y="3081613"/>
                </a:cubicBezTo>
                <a:close/>
                <a:moveTo>
                  <a:pt x="4146011" y="3078916"/>
                </a:moveTo>
                <a:lnTo>
                  <a:pt x="4147090" y="3082153"/>
                </a:lnTo>
                <a:lnTo>
                  <a:pt x="4148169" y="3082153"/>
                </a:lnTo>
                <a:lnTo>
                  <a:pt x="4148169" y="3078916"/>
                </a:lnTo>
                <a:close/>
                <a:moveTo>
                  <a:pt x="7747865" y="3078376"/>
                </a:moveTo>
                <a:lnTo>
                  <a:pt x="7747865" y="3080534"/>
                </a:lnTo>
                <a:lnTo>
                  <a:pt x="7750023" y="3082692"/>
                </a:lnTo>
                <a:lnTo>
                  <a:pt x="7755418" y="3082692"/>
                </a:lnTo>
                <a:lnTo>
                  <a:pt x="7758655" y="3079455"/>
                </a:lnTo>
                <a:lnTo>
                  <a:pt x="7757576" y="3078376"/>
                </a:lnTo>
                <a:close/>
                <a:moveTo>
                  <a:pt x="6242915" y="3078376"/>
                </a:moveTo>
                <a:lnTo>
                  <a:pt x="6242915" y="3080534"/>
                </a:lnTo>
                <a:lnTo>
                  <a:pt x="6245073" y="3082692"/>
                </a:lnTo>
                <a:lnTo>
                  <a:pt x="6250468" y="3082692"/>
                </a:lnTo>
                <a:lnTo>
                  <a:pt x="6253705" y="3079455"/>
                </a:lnTo>
                <a:lnTo>
                  <a:pt x="6252626" y="3078376"/>
                </a:lnTo>
                <a:close/>
                <a:moveTo>
                  <a:pt x="8779230" y="3077297"/>
                </a:moveTo>
                <a:lnTo>
                  <a:pt x="8777072" y="3079321"/>
                </a:lnTo>
                <a:lnTo>
                  <a:pt x="8779230" y="3081479"/>
                </a:lnTo>
                <a:lnTo>
                  <a:pt x="8781388" y="3081479"/>
                </a:lnTo>
                <a:lnTo>
                  <a:pt x="8783681" y="3079321"/>
                </a:lnTo>
                <a:lnTo>
                  <a:pt x="8781388" y="3077297"/>
                </a:lnTo>
                <a:close/>
                <a:moveTo>
                  <a:pt x="4070346" y="3076758"/>
                </a:moveTo>
                <a:lnTo>
                  <a:pt x="4070346" y="3077837"/>
                </a:lnTo>
                <a:lnTo>
                  <a:pt x="4072504" y="3077837"/>
                </a:lnTo>
                <a:lnTo>
                  <a:pt x="4072504" y="3076758"/>
                </a:lnTo>
                <a:close/>
                <a:moveTo>
                  <a:pt x="9292417" y="3076623"/>
                </a:moveTo>
                <a:lnTo>
                  <a:pt x="9290259" y="3078781"/>
                </a:lnTo>
                <a:lnTo>
                  <a:pt x="9290259" y="3079860"/>
                </a:lnTo>
                <a:lnTo>
                  <a:pt x="9292417" y="3079860"/>
                </a:lnTo>
                <a:close/>
                <a:moveTo>
                  <a:pt x="8262806" y="3076488"/>
                </a:moveTo>
                <a:lnTo>
                  <a:pt x="8262806" y="3078646"/>
                </a:lnTo>
                <a:lnTo>
                  <a:pt x="8266043" y="3078646"/>
                </a:lnTo>
                <a:lnTo>
                  <a:pt x="8266043" y="3076488"/>
                </a:lnTo>
                <a:close/>
                <a:moveTo>
                  <a:pt x="9196791" y="3075679"/>
                </a:moveTo>
                <a:lnTo>
                  <a:pt x="9194633" y="3077702"/>
                </a:lnTo>
                <a:lnTo>
                  <a:pt x="9196791" y="3079860"/>
                </a:lnTo>
                <a:lnTo>
                  <a:pt x="9197870" y="3079860"/>
                </a:lnTo>
                <a:lnTo>
                  <a:pt x="9197870" y="3075679"/>
                </a:lnTo>
                <a:close/>
                <a:moveTo>
                  <a:pt x="7744628" y="3075139"/>
                </a:moveTo>
                <a:lnTo>
                  <a:pt x="7743549" y="3076218"/>
                </a:lnTo>
                <a:lnTo>
                  <a:pt x="7743549" y="3077297"/>
                </a:lnTo>
                <a:lnTo>
                  <a:pt x="7746786" y="3077297"/>
                </a:lnTo>
                <a:close/>
                <a:moveTo>
                  <a:pt x="6239678" y="3075139"/>
                </a:moveTo>
                <a:lnTo>
                  <a:pt x="6238599" y="3076218"/>
                </a:lnTo>
                <a:lnTo>
                  <a:pt x="6238599" y="3077297"/>
                </a:lnTo>
                <a:lnTo>
                  <a:pt x="6241836" y="3077297"/>
                </a:lnTo>
                <a:close/>
                <a:moveTo>
                  <a:pt x="9190317" y="3074600"/>
                </a:moveTo>
                <a:cubicBezTo>
                  <a:pt x="9188518" y="3074600"/>
                  <a:pt x="9184247" y="3079905"/>
                  <a:pt x="9177504" y="3090515"/>
                </a:cubicBezTo>
                <a:cubicBezTo>
                  <a:pt x="9177504" y="3093842"/>
                  <a:pt x="9179976" y="3098068"/>
                  <a:pt x="9184922" y="3103194"/>
                </a:cubicBezTo>
                <a:lnTo>
                  <a:pt x="9184922" y="3104273"/>
                </a:lnTo>
                <a:cubicBezTo>
                  <a:pt x="9182134" y="3107150"/>
                  <a:pt x="9180740" y="3114613"/>
                  <a:pt x="9180740" y="3126662"/>
                </a:cubicBezTo>
                <a:lnTo>
                  <a:pt x="9181820" y="3138261"/>
                </a:lnTo>
                <a:lnTo>
                  <a:pt x="9178582" y="3143656"/>
                </a:lnTo>
                <a:lnTo>
                  <a:pt x="9178582" y="3147837"/>
                </a:lnTo>
                <a:lnTo>
                  <a:pt x="9180740" y="3156334"/>
                </a:lnTo>
                <a:lnTo>
                  <a:pt x="9180740" y="3160651"/>
                </a:lnTo>
                <a:lnTo>
                  <a:pt x="9178582" y="3160651"/>
                </a:lnTo>
                <a:lnTo>
                  <a:pt x="9178582" y="3162808"/>
                </a:lnTo>
                <a:cubicBezTo>
                  <a:pt x="9180740" y="3162808"/>
                  <a:pt x="9181820" y="3163483"/>
                  <a:pt x="9181820" y="3164832"/>
                </a:cubicBezTo>
                <a:lnTo>
                  <a:pt x="9181820" y="3173464"/>
                </a:lnTo>
                <a:cubicBezTo>
                  <a:pt x="9181820" y="3176611"/>
                  <a:pt x="9180381" y="3179443"/>
                  <a:pt x="9177504" y="3181961"/>
                </a:cubicBezTo>
                <a:lnTo>
                  <a:pt x="9182899" y="3226605"/>
                </a:lnTo>
                <a:lnTo>
                  <a:pt x="9184922" y="3226605"/>
                </a:lnTo>
                <a:lnTo>
                  <a:pt x="9191396" y="3200978"/>
                </a:lnTo>
                <a:lnTo>
                  <a:pt x="9190317" y="3196797"/>
                </a:lnTo>
                <a:lnTo>
                  <a:pt x="9194633" y="3183984"/>
                </a:lnTo>
                <a:lnTo>
                  <a:pt x="9192475" y="3177645"/>
                </a:lnTo>
                <a:lnTo>
                  <a:pt x="9193554" y="3176566"/>
                </a:lnTo>
                <a:lnTo>
                  <a:pt x="9193554" y="3175487"/>
                </a:lnTo>
                <a:cubicBezTo>
                  <a:pt x="9191576" y="3175487"/>
                  <a:pt x="9190137" y="3171935"/>
                  <a:pt x="9189238" y="3164832"/>
                </a:cubicBezTo>
                <a:lnTo>
                  <a:pt x="9192475" y="3163887"/>
                </a:lnTo>
                <a:lnTo>
                  <a:pt x="9190317" y="3159571"/>
                </a:lnTo>
                <a:lnTo>
                  <a:pt x="9194633" y="3135159"/>
                </a:lnTo>
                <a:lnTo>
                  <a:pt x="9192475" y="3133001"/>
                </a:lnTo>
                <a:lnTo>
                  <a:pt x="9193554" y="3125583"/>
                </a:lnTo>
                <a:lnTo>
                  <a:pt x="9192475" y="3119244"/>
                </a:lnTo>
                <a:lnTo>
                  <a:pt x="9194633" y="3114928"/>
                </a:lnTo>
                <a:lnTo>
                  <a:pt x="9193554" y="3110747"/>
                </a:lnTo>
                <a:lnTo>
                  <a:pt x="9194633" y="3107510"/>
                </a:lnTo>
                <a:lnTo>
                  <a:pt x="9193554" y="3104273"/>
                </a:lnTo>
                <a:lnTo>
                  <a:pt x="9194633" y="3104273"/>
                </a:lnTo>
                <a:cubicBezTo>
                  <a:pt x="9193194" y="3100586"/>
                  <a:pt x="9192475" y="3093168"/>
                  <a:pt x="9192475" y="3082018"/>
                </a:cubicBezTo>
                <a:lnTo>
                  <a:pt x="9193554" y="3082018"/>
                </a:lnTo>
                <a:close/>
                <a:moveTo>
                  <a:pt x="5269951" y="3074330"/>
                </a:moveTo>
                <a:cubicBezTo>
                  <a:pt x="5265456" y="3076848"/>
                  <a:pt x="5262219" y="3080445"/>
                  <a:pt x="5260240" y="3085120"/>
                </a:cubicBezTo>
                <a:lnTo>
                  <a:pt x="5260240" y="3086199"/>
                </a:lnTo>
                <a:lnTo>
                  <a:pt x="5265635" y="3081883"/>
                </a:lnTo>
                <a:lnTo>
                  <a:pt x="5267793" y="3081883"/>
                </a:lnTo>
                <a:cubicBezTo>
                  <a:pt x="5267793" y="3085480"/>
                  <a:pt x="5270311" y="3087278"/>
                  <a:pt x="5275347" y="3087278"/>
                </a:cubicBezTo>
                <a:lnTo>
                  <a:pt x="5276426" y="3086199"/>
                </a:lnTo>
                <a:lnTo>
                  <a:pt x="5276426" y="3084041"/>
                </a:lnTo>
                <a:lnTo>
                  <a:pt x="5269951" y="3077567"/>
                </a:lnTo>
                <a:cubicBezTo>
                  <a:pt x="5273548" y="3076668"/>
                  <a:pt x="5275347" y="3075589"/>
                  <a:pt x="5275347" y="3074330"/>
                </a:cubicBezTo>
                <a:close/>
                <a:moveTo>
                  <a:pt x="5063052" y="3074330"/>
                </a:moveTo>
                <a:lnTo>
                  <a:pt x="5063052" y="3075409"/>
                </a:lnTo>
                <a:lnTo>
                  <a:pt x="5060894" y="3078646"/>
                </a:lnTo>
                <a:lnTo>
                  <a:pt x="5060894" y="3080804"/>
                </a:lnTo>
                <a:cubicBezTo>
                  <a:pt x="5063232" y="3080804"/>
                  <a:pt x="5064671" y="3084401"/>
                  <a:pt x="5065211" y="3091594"/>
                </a:cubicBezTo>
                <a:lnTo>
                  <a:pt x="5064131" y="3092673"/>
                </a:lnTo>
                <a:lnTo>
                  <a:pt x="5055499" y="3092673"/>
                </a:lnTo>
                <a:lnTo>
                  <a:pt x="5042551" y="3088357"/>
                </a:lnTo>
                <a:lnTo>
                  <a:pt x="5037156" y="3089436"/>
                </a:lnTo>
                <a:lnTo>
                  <a:pt x="5036077" y="3088357"/>
                </a:lnTo>
                <a:lnTo>
                  <a:pt x="5036077" y="3086199"/>
                </a:lnTo>
                <a:cubicBezTo>
                  <a:pt x="5036077" y="3084761"/>
                  <a:pt x="5038235" y="3084041"/>
                  <a:pt x="5042551" y="3084041"/>
                </a:cubicBezTo>
                <a:cubicBezTo>
                  <a:pt x="5052802" y="3077567"/>
                  <a:pt x="5059636" y="3074330"/>
                  <a:pt x="5063052" y="3074330"/>
                </a:cubicBezTo>
                <a:close/>
                <a:moveTo>
                  <a:pt x="8612929" y="3074060"/>
                </a:moveTo>
                <a:lnTo>
                  <a:pt x="8612929" y="3075139"/>
                </a:lnTo>
                <a:lnTo>
                  <a:pt x="8616166" y="3076218"/>
                </a:lnTo>
                <a:lnTo>
                  <a:pt x="8616166" y="3074060"/>
                </a:lnTo>
                <a:close/>
                <a:moveTo>
                  <a:pt x="9294575" y="3073521"/>
                </a:moveTo>
                <a:lnTo>
                  <a:pt x="9294575" y="3076623"/>
                </a:lnTo>
                <a:lnTo>
                  <a:pt x="9296733" y="3076623"/>
                </a:lnTo>
                <a:lnTo>
                  <a:pt x="9296733" y="3075679"/>
                </a:lnTo>
                <a:close/>
                <a:moveTo>
                  <a:pt x="1240827" y="3073386"/>
                </a:moveTo>
                <a:lnTo>
                  <a:pt x="1240827" y="3075544"/>
                </a:lnTo>
                <a:lnTo>
                  <a:pt x="1241908" y="3082018"/>
                </a:lnTo>
                <a:lnTo>
                  <a:pt x="1242985" y="3082018"/>
                </a:lnTo>
                <a:lnTo>
                  <a:pt x="1242985" y="3078781"/>
                </a:lnTo>
                <a:lnTo>
                  <a:pt x="1241908" y="3073386"/>
                </a:lnTo>
                <a:close/>
                <a:moveTo>
                  <a:pt x="5706799" y="3072981"/>
                </a:moveTo>
                <a:lnTo>
                  <a:pt x="5706799" y="3074060"/>
                </a:lnTo>
                <a:lnTo>
                  <a:pt x="5708957" y="3074060"/>
                </a:lnTo>
                <a:lnTo>
                  <a:pt x="5708957" y="3072981"/>
                </a:lnTo>
                <a:close/>
                <a:moveTo>
                  <a:pt x="3697025" y="3072981"/>
                </a:moveTo>
                <a:lnTo>
                  <a:pt x="3697025" y="3074060"/>
                </a:lnTo>
                <a:lnTo>
                  <a:pt x="3699183" y="3074060"/>
                </a:lnTo>
                <a:lnTo>
                  <a:pt x="3699183" y="3072981"/>
                </a:lnTo>
                <a:close/>
                <a:moveTo>
                  <a:pt x="4067109" y="3072577"/>
                </a:moveTo>
                <a:lnTo>
                  <a:pt x="4067109" y="3075679"/>
                </a:lnTo>
                <a:lnTo>
                  <a:pt x="4068188" y="3075679"/>
                </a:lnTo>
                <a:lnTo>
                  <a:pt x="4068188" y="3072577"/>
                </a:lnTo>
                <a:close/>
                <a:moveTo>
                  <a:pt x="9091453" y="3072442"/>
                </a:moveTo>
                <a:cubicBezTo>
                  <a:pt x="9089744" y="3074600"/>
                  <a:pt x="9086912" y="3075679"/>
                  <a:pt x="9082956" y="3075679"/>
                </a:cubicBezTo>
                <a:lnTo>
                  <a:pt x="9085114" y="3077702"/>
                </a:lnTo>
                <a:cubicBezTo>
                  <a:pt x="9087721" y="3075634"/>
                  <a:pt x="9092352" y="3074600"/>
                  <a:pt x="9099006" y="3074600"/>
                </a:cubicBezTo>
                <a:lnTo>
                  <a:pt x="9096848" y="3072442"/>
                </a:lnTo>
                <a:close/>
                <a:moveTo>
                  <a:pt x="2684679" y="3072149"/>
                </a:moveTo>
                <a:lnTo>
                  <a:pt x="2684679" y="3074307"/>
                </a:lnTo>
                <a:lnTo>
                  <a:pt x="2685760" y="3074307"/>
                </a:lnTo>
                <a:lnTo>
                  <a:pt x="2685760" y="3072149"/>
                </a:lnTo>
                <a:close/>
                <a:moveTo>
                  <a:pt x="7769445" y="3071902"/>
                </a:moveTo>
                <a:lnTo>
                  <a:pt x="7770524" y="3071902"/>
                </a:lnTo>
                <a:lnTo>
                  <a:pt x="7770524" y="3072898"/>
                </a:lnTo>
                <a:lnTo>
                  <a:pt x="7769445" y="3072027"/>
                </a:lnTo>
                <a:close/>
                <a:moveTo>
                  <a:pt x="6264495" y="3071902"/>
                </a:moveTo>
                <a:lnTo>
                  <a:pt x="6265574" y="3071902"/>
                </a:lnTo>
                <a:lnTo>
                  <a:pt x="6265574" y="3072898"/>
                </a:lnTo>
                <a:lnTo>
                  <a:pt x="6264495" y="3072027"/>
                </a:lnTo>
                <a:close/>
                <a:moveTo>
                  <a:pt x="9116270" y="3071363"/>
                </a:moveTo>
                <a:cubicBezTo>
                  <a:pt x="9118428" y="3074060"/>
                  <a:pt x="9119507" y="3076533"/>
                  <a:pt x="9119507" y="3078781"/>
                </a:cubicBezTo>
                <a:lnTo>
                  <a:pt x="9119507" y="3082018"/>
                </a:lnTo>
                <a:lnTo>
                  <a:pt x="9116270" y="3085120"/>
                </a:lnTo>
                <a:lnTo>
                  <a:pt x="9100085" y="3075679"/>
                </a:lnTo>
                <a:lnTo>
                  <a:pt x="9100085" y="3077702"/>
                </a:lnTo>
                <a:lnTo>
                  <a:pt x="9108717" y="3083097"/>
                </a:lnTo>
                <a:lnTo>
                  <a:pt x="9116270" y="3087278"/>
                </a:lnTo>
                <a:cubicBezTo>
                  <a:pt x="9119057" y="3087278"/>
                  <a:pt x="9120451" y="3092583"/>
                  <a:pt x="9120451" y="3103194"/>
                </a:cubicBezTo>
                <a:lnTo>
                  <a:pt x="9118428" y="3105352"/>
                </a:lnTo>
                <a:lnTo>
                  <a:pt x="9120451" y="3122346"/>
                </a:lnTo>
                <a:lnTo>
                  <a:pt x="9120451" y="3136238"/>
                </a:lnTo>
                <a:lnTo>
                  <a:pt x="9117349" y="3140419"/>
                </a:lnTo>
                <a:lnTo>
                  <a:pt x="9117349" y="3141498"/>
                </a:lnTo>
                <a:lnTo>
                  <a:pt x="9118428" y="3141498"/>
                </a:lnTo>
                <a:lnTo>
                  <a:pt x="9123688" y="3137317"/>
                </a:lnTo>
                <a:lnTo>
                  <a:pt x="9124767" y="3137317"/>
                </a:lnTo>
                <a:lnTo>
                  <a:pt x="9128004" y="3139340"/>
                </a:lnTo>
                <a:cubicBezTo>
                  <a:pt x="9131061" y="3139340"/>
                  <a:pt x="9133579" y="3137947"/>
                  <a:pt x="9135557" y="3135159"/>
                </a:cubicBezTo>
                <a:lnTo>
                  <a:pt x="9134478" y="3134080"/>
                </a:lnTo>
                <a:lnTo>
                  <a:pt x="9134478" y="3133001"/>
                </a:lnTo>
                <a:lnTo>
                  <a:pt x="9136636" y="3126662"/>
                </a:lnTo>
                <a:lnTo>
                  <a:pt x="9134478" y="3111691"/>
                </a:lnTo>
                <a:lnTo>
                  <a:pt x="9135557" y="3105352"/>
                </a:lnTo>
                <a:lnTo>
                  <a:pt x="9134478" y="3102249"/>
                </a:lnTo>
                <a:lnTo>
                  <a:pt x="9135557" y="3095775"/>
                </a:lnTo>
                <a:lnTo>
                  <a:pt x="9135557" y="3090515"/>
                </a:lnTo>
                <a:lnTo>
                  <a:pt x="9132320" y="3086199"/>
                </a:lnTo>
                <a:cubicBezTo>
                  <a:pt x="9132320" y="3083951"/>
                  <a:pt x="9133399" y="3081479"/>
                  <a:pt x="9135557" y="3078781"/>
                </a:cubicBezTo>
                <a:lnTo>
                  <a:pt x="9135557" y="3076623"/>
                </a:lnTo>
                <a:lnTo>
                  <a:pt x="9134478" y="3075679"/>
                </a:lnTo>
                <a:lnTo>
                  <a:pt x="9134478" y="3074600"/>
                </a:lnTo>
                <a:lnTo>
                  <a:pt x="9129083" y="3075679"/>
                </a:lnTo>
                <a:lnTo>
                  <a:pt x="9124767" y="3075679"/>
                </a:lnTo>
                <a:lnTo>
                  <a:pt x="9118428" y="3071363"/>
                </a:lnTo>
                <a:close/>
                <a:moveTo>
                  <a:pt x="9216078" y="3070284"/>
                </a:moveTo>
                <a:lnTo>
                  <a:pt x="9216078" y="3073521"/>
                </a:lnTo>
                <a:lnTo>
                  <a:pt x="9218236" y="3073521"/>
                </a:lnTo>
                <a:lnTo>
                  <a:pt x="9219315" y="3070284"/>
                </a:lnTo>
                <a:close/>
                <a:moveTo>
                  <a:pt x="8703700" y="3069744"/>
                </a:moveTo>
                <a:lnTo>
                  <a:pt x="8703700" y="3070823"/>
                </a:lnTo>
                <a:lnTo>
                  <a:pt x="8705993" y="3070823"/>
                </a:lnTo>
                <a:lnTo>
                  <a:pt x="8705993" y="3069744"/>
                </a:lnTo>
                <a:close/>
                <a:moveTo>
                  <a:pt x="4063872" y="3069340"/>
                </a:moveTo>
                <a:lnTo>
                  <a:pt x="4066030" y="3071498"/>
                </a:lnTo>
                <a:lnTo>
                  <a:pt x="4066030" y="3069340"/>
                </a:lnTo>
                <a:close/>
                <a:moveTo>
                  <a:pt x="6664792" y="3068261"/>
                </a:moveTo>
                <a:lnTo>
                  <a:pt x="6668029" y="3068261"/>
                </a:lnTo>
                <a:cubicBezTo>
                  <a:pt x="6678999" y="3070509"/>
                  <a:pt x="6684484" y="3072262"/>
                  <a:pt x="6684484" y="3073521"/>
                </a:cubicBezTo>
                <a:lnTo>
                  <a:pt x="6675717" y="3081883"/>
                </a:lnTo>
                <a:lnTo>
                  <a:pt x="6669108" y="3081883"/>
                </a:lnTo>
                <a:cubicBezTo>
                  <a:pt x="6665062" y="3081883"/>
                  <a:pt x="6661420" y="3079455"/>
                  <a:pt x="6658183" y="3074600"/>
                </a:cubicBezTo>
                <a:lnTo>
                  <a:pt x="6658183" y="3073521"/>
                </a:lnTo>
                <a:close/>
                <a:moveTo>
                  <a:pt x="6653732" y="3068261"/>
                </a:moveTo>
                <a:lnTo>
                  <a:pt x="6656025" y="3070284"/>
                </a:lnTo>
                <a:lnTo>
                  <a:pt x="6656025" y="3075544"/>
                </a:lnTo>
                <a:cubicBezTo>
                  <a:pt x="6656025" y="3077522"/>
                  <a:pt x="6652339" y="3078961"/>
                  <a:pt x="6644965" y="3079860"/>
                </a:cubicBezTo>
                <a:lnTo>
                  <a:pt x="6640649" y="3079860"/>
                </a:lnTo>
                <a:lnTo>
                  <a:pt x="6634040" y="3078781"/>
                </a:lnTo>
                <a:lnTo>
                  <a:pt x="6629589" y="3079860"/>
                </a:lnTo>
                <a:cubicBezTo>
                  <a:pt x="6624104" y="3079860"/>
                  <a:pt x="6620463" y="3078107"/>
                  <a:pt x="6618664" y="3074600"/>
                </a:cubicBezTo>
                <a:lnTo>
                  <a:pt x="6618664" y="3073521"/>
                </a:lnTo>
                <a:cubicBezTo>
                  <a:pt x="6618664" y="3072082"/>
                  <a:pt x="6621227" y="3070644"/>
                  <a:pt x="6626352" y="3069205"/>
                </a:cubicBezTo>
                <a:lnTo>
                  <a:pt x="6634040" y="3070284"/>
                </a:lnTo>
                <a:close/>
                <a:moveTo>
                  <a:pt x="9250471" y="3067182"/>
                </a:moveTo>
                <a:cubicBezTo>
                  <a:pt x="9250471" y="3069789"/>
                  <a:pt x="9247279" y="3071543"/>
                  <a:pt x="9240895" y="3072442"/>
                </a:cubicBezTo>
                <a:cubicBezTo>
                  <a:pt x="9240895" y="3074600"/>
                  <a:pt x="9240176" y="3075679"/>
                  <a:pt x="9238737" y="3075679"/>
                </a:cubicBezTo>
                <a:lnTo>
                  <a:pt x="9241974" y="3087278"/>
                </a:lnTo>
                <a:cubicBezTo>
                  <a:pt x="9241974" y="3092224"/>
                  <a:pt x="9240176" y="3094696"/>
                  <a:pt x="9236579" y="3094696"/>
                </a:cubicBezTo>
                <a:lnTo>
                  <a:pt x="9236579" y="3096854"/>
                </a:lnTo>
                <a:cubicBezTo>
                  <a:pt x="9239456" y="3096854"/>
                  <a:pt x="9240895" y="3097933"/>
                  <a:pt x="9240895" y="3100091"/>
                </a:cubicBezTo>
                <a:lnTo>
                  <a:pt x="9237658" y="3105352"/>
                </a:lnTo>
                <a:lnTo>
                  <a:pt x="9240895" y="3110747"/>
                </a:lnTo>
                <a:lnTo>
                  <a:pt x="9240895" y="3111691"/>
                </a:lnTo>
                <a:lnTo>
                  <a:pt x="9239816" y="3117086"/>
                </a:lnTo>
                <a:lnTo>
                  <a:pt x="9240895" y="3118165"/>
                </a:lnTo>
                <a:lnTo>
                  <a:pt x="9246290" y="3117086"/>
                </a:lnTo>
                <a:lnTo>
                  <a:pt x="9248313" y="3117086"/>
                </a:lnTo>
                <a:lnTo>
                  <a:pt x="9251550" y="3120323"/>
                </a:lnTo>
                <a:cubicBezTo>
                  <a:pt x="9251550" y="3125448"/>
                  <a:pt x="9250471" y="3128280"/>
                  <a:pt x="9248313" y="3128820"/>
                </a:cubicBezTo>
                <a:lnTo>
                  <a:pt x="9247234" y="3128820"/>
                </a:lnTo>
                <a:lnTo>
                  <a:pt x="9247234" y="3126662"/>
                </a:lnTo>
                <a:cubicBezTo>
                  <a:pt x="9244087" y="3126662"/>
                  <a:pt x="9240895" y="3127696"/>
                  <a:pt x="9237658" y="3129764"/>
                </a:cubicBezTo>
                <a:lnTo>
                  <a:pt x="9239816" y="3136238"/>
                </a:lnTo>
                <a:lnTo>
                  <a:pt x="9238737" y="3142577"/>
                </a:lnTo>
                <a:cubicBezTo>
                  <a:pt x="9240176" y="3142577"/>
                  <a:pt x="9241255" y="3144690"/>
                  <a:pt x="9241974" y="3148917"/>
                </a:cubicBezTo>
                <a:lnTo>
                  <a:pt x="9236579" y="3158492"/>
                </a:lnTo>
                <a:lnTo>
                  <a:pt x="9240895" y="3162808"/>
                </a:lnTo>
                <a:lnTo>
                  <a:pt x="9240895" y="3168069"/>
                </a:lnTo>
                <a:cubicBezTo>
                  <a:pt x="9240895" y="3169507"/>
                  <a:pt x="9239816" y="3170227"/>
                  <a:pt x="9237658" y="3170227"/>
                </a:cubicBezTo>
                <a:lnTo>
                  <a:pt x="9238737" y="3171306"/>
                </a:lnTo>
                <a:lnTo>
                  <a:pt x="9238737" y="3175487"/>
                </a:lnTo>
                <a:lnTo>
                  <a:pt x="9237658" y="3180882"/>
                </a:lnTo>
                <a:lnTo>
                  <a:pt x="9243053" y="3185063"/>
                </a:lnTo>
                <a:lnTo>
                  <a:pt x="9259103" y="3179803"/>
                </a:lnTo>
                <a:lnTo>
                  <a:pt x="9266656" y="3181961"/>
                </a:lnTo>
                <a:lnTo>
                  <a:pt x="9266656" y="3180882"/>
                </a:lnTo>
                <a:lnTo>
                  <a:pt x="9267735" y="3174408"/>
                </a:lnTo>
                <a:cubicBezTo>
                  <a:pt x="9264858" y="3174408"/>
                  <a:pt x="9263419" y="3173733"/>
                  <a:pt x="9263419" y="3172385"/>
                </a:cubicBezTo>
                <a:lnTo>
                  <a:pt x="9263419" y="3171306"/>
                </a:lnTo>
                <a:cubicBezTo>
                  <a:pt x="9263419" y="3169867"/>
                  <a:pt x="9264498" y="3169148"/>
                  <a:pt x="9266656" y="3169148"/>
                </a:cubicBezTo>
                <a:cubicBezTo>
                  <a:pt x="9265937" y="3159796"/>
                  <a:pt x="9264858" y="3154491"/>
                  <a:pt x="9263419" y="3153232"/>
                </a:cubicBezTo>
                <a:lnTo>
                  <a:pt x="9263419" y="3149995"/>
                </a:lnTo>
                <a:lnTo>
                  <a:pt x="9267735" y="3135159"/>
                </a:lnTo>
                <a:cubicBezTo>
                  <a:pt x="9266297" y="3135159"/>
                  <a:pt x="9265577" y="3134080"/>
                  <a:pt x="9265577" y="3131922"/>
                </a:cubicBezTo>
                <a:lnTo>
                  <a:pt x="9263419" y="3127741"/>
                </a:lnTo>
                <a:lnTo>
                  <a:pt x="9261261" y="3127741"/>
                </a:lnTo>
                <a:lnTo>
                  <a:pt x="9251550" y="3131922"/>
                </a:lnTo>
                <a:lnTo>
                  <a:pt x="9250471" y="3128820"/>
                </a:lnTo>
                <a:cubicBezTo>
                  <a:pt x="9252269" y="3123155"/>
                  <a:pt x="9253708" y="3120323"/>
                  <a:pt x="9254787" y="3120323"/>
                </a:cubicBezTo>
                <a:lnTo>
                  <a:pt x="9265577" y="3121267"/>
                </a:lnTo>
                <a:lnTo>
                  <a:pt x="9263419" y="3116007"/>
                </a:lnTo>
                <a:lnTo>
                  <a:pt x="9268814" y="3107510"/>
                </a:lnTo>
                <a:lnTo>
                  <a:pt x="9268814" y="3106431"/>
                </a:lnTo>
                <a:cubicBezTo>
                  <a:pt x="9266656" y="3103823"/>
                  <a:pt x="9265577" y="3101350"/>
                  <a:pt x="9265577" y="3099012"/>
                </a:cubicBezTo>
                <a:lnTo>
                  <a:pt x="9265577" y="3093752"/>
                </a:lnTo>
                <a:cubicBezTo>
                  <a:pt x="9263419" y="3093752"/>
                  <a:pt x="9262340" y="3093033"/>
                  <a:pt x="9262340" y="3091595"/>
                </a:cubicBezTo>
                <a:lnTo>
                  <a:pt x="9262340" y="3089436"/>
                </a:lnTo>
                <a:lnTo>
                  <a:pt x="9264498" y="3086199"/>
                </a:lnTo>
                <a:cubicBezTo>
                  <a:pt x="9262340" y="3083592"/>
                  <a:pt x="9261261" y="3081119"/>
                  <a:pt x="9261261" y="3078781"/>
                </a:cubicBezTo>
                <a:cubicBezTo>
                  <a:pt x="9261261" y="3076893"/>
                  <a:pt x="9263419" y="3073701"/>
                  <a:pt x="9267735" y="3069205"/>
                </a:cubicBezTo>
                <a:lnTo>
                  <a:pt x="9265577" y="3067182"/>
                </a:lnTo>
                <a:lnTo>
                  <a:pt x="9264498" y="3068126"/>
                </a:lnTo>
                <a:lnTo>
                  <a:pt x="9263419" y="3068126"/>
                </a:lnTo>
                <a:close/>
                <a:moveTo>
                  <a:pt x="7737075" y="3066507"/>
                </a:moveTo>
                <a:cubicBezTo>
                  <a:pt x="7737075" y="3067946"/>
                  <a:pt x="7735996" y="3068665"/>
                  <a:pt x="7733838" y="3068665"/>
                </a:cubicBezTo>
                <a:lnTo>
                  <a:pt x="7733838" y="3069744"/>
                </a:lnTo>
                <a:lnTo>
                  <a:pt x="7735996" y="3069744"/>
                </a:lnTo>
                <a:cubicBezTo>
                  <a:pt x="7735996" y="3068306"/>
                  <a:pt x="7737075" y="3067586"/>
                  <a:pt x="7739233" y="3067586"/>
                </a:cubicBezTo>
                <a:lnTo>
                  <a:pt x="7739233" y="3066507"/>
                </a:lnTo>
                <a:close/>
                <a:moveTo>
                  <a:pt x="6232125" y="3066507"/>
                </a:moveTo>
                <a:cubicBezTo>
                  <a:pt x="6232125" y="3067946"/>
                  <a:pt x="6231046" y="3068665"/>
                  <a:pt x="6228888" y="3068665"/>
                </a:cubicBezTo>
                <a:lnTo>
                  <a:pt x="6228888" y="3069744"/>
                </a:lnTo>
                <a:lnTo>
                  <a:pt x="6231046" y="3069744"/>
                </a:lnTo>
                <a:cubicBezTo>
                  <a:pt x="6231046" y="3068306"/>
                  <a:pt x="6232125" y="3067586"/>
                  <a:pt x="6234283" y="3067586"/>
                </a:cubicBezTo>
                <a:lnTo>
                  <a:pt x="6234283" y="3066507"/>
                </a:lnTo>
                <a:close/>
                <a:moveTo>
                  <a:pt x="1722993" y="3065024"/>
                </a:moveTo>
                <a:lnTo>
                  <a:pt x="1717733" y="3067182"/>
                </a:lnTo>
                <a:lnTo>
                  <a:pt x="1719756" y="3069340"/>
                </a:lnTo>
                <a:lnTo>
                  <a:pt x="1724074" y="3068261"/>
                </a:lnTo>
                <a:lnTo>
                  <a:pt x="1724074" y="3065024"/>
                </a:lnTo>
                <a:close/>
                <a:moveTo>
                  <a:pt x="2587030" y="3064596"/>
                </a:moveTo>
                <a:lnTo>
                  <a:pt x="2587030" y="3065675"/>
                </a:lnTo>
                <a:lnTo>
                  <a:pt x="2589187" y="3065675"/>
                </a:lnTo>
                <a:lnTo>
                  <a:pt x="2589187" y="3064596"/>
                </a:lnTo>
                <a:close/>
                <a:moveTo>
                  <a:pt x="5703562" y="3064349"/>
                </a:moveTo>
                <a:lnTo>
                  <a:pt x="5705720" y="3064349"/>
                </a:lnTo>
                <a:lnTo>
                  <a:pt x="5705720" y="3066507"/>
                </a:lnTo>
                <a:lnTo>
                  <a:pt x="5712194" y="3066507"/>
                </a:lnTo>
                <a:lnTo>
                  <a:pt x="5715431" y="3064349"/>
                </a:lnTo>
                <a:cubicBezTo>
                  <a:pt x="5721006" y="3068306"/>
                  <a:pt x="5728919" y="3071183"/>
                  <a:pt x="5739169" y="3072981"/>
                </a:cubicBezTo>
                <a:lnTo>
                  <a:pt x="5739169" y="3078376"/>
                </a:lnTo>
                <a:lnTo>
                  <a:pt x="5742406" y="3075139"/>
                </a:lnTo>
                <a:cubicBezTo>
                  <a:pt x="5748521" y="3076938"/>
                  <a:pt x="5756793" y="3082333"/>
                  <a:pt x="5767223" y="3091324"/>
                </a:cubicBezTo>
                <a:lnTo>
                  <a:pt x="5768302" y="3090245"/>
                </a:lnTo>
                <a:lnTo>
                  <a:pt x="5770460" y="3093482"/>
                </a:lnTo>
                <a:lnTo>
                  <a:pt x="5769381" y="3096719"/>
                </a:lnTo>
                <a:lnTo>
                  <a:pt x="5771539" y="3115063"/>
                </a:lnTo>
                <a:cubicBezTo>
                  <a:pt x="5765965" y="3128730"/>
                  <a:pt x="5758771" y="3135564"/>
                  <a:pt x="5749959" y="3135564"/>
                </a:cubicBezTo>
                <a:lnTo>
                  <a:pt x="5748880" y="3134485"/>
                </a:lnTo>
                <a:lnTo>
                  <a:pt x="5747801" y="3134485"/>
                </a:lnTo>
                <a:lnTo>
                  <a:pt x="5745643" y="3136643"/>
                </a:lnTo>
                <a:cubicBezTo>
                  <a:pt x="5731976" y="3131967"/>
                  <a:pt x="5725142" y="3124054"/>
                  <a:pt x="5725142" y="3112905"/>
                </a:cubicBezTo>
                <a:cubicBezTo>
                  <a:pt x="5723524" y="3099777"/>
                  <a:pt x="5715971" y="3086469"/>
                  <a:pt x="5702483" y="3072981"/>
                </a:cubicBezTo>
                <a:lnTo>
                  <a:pt x="5702483" y="3071902"/>
                </a:lnTo>
                <a:lnTo>
                  <a:pt x="5704641" y="3069744"/>
                </a:lnTo>
                <a:lnTo>
                  <a:pt x="5704641" y="3067586"/>
                </a:lnTo>
                <a:lnTo>
                  <a:pt x="5701404" y="3069744"/>
                </a:lnTo>
                <a:lnTo>
                  <a:pt x="5700325" y="3069744"/>
                </a:lnTo>
                <a:lnTo>
                  <a:pt x="5700325" y="3067586"/>
                </a:lnTo>
                <a:close/>
                <a:moveTo>
                  <a:pt x="3693788" y="3064349"/>
                </a:moveTo>
                <a:lnTo>
                  <a:pt x="3695946" y="3064349"/>
                </a:lnTo>
                <a:lnTo>
                  <a:pt x="3695946" y="3066507"/>
                </a:lnTo>
                <a:lnTo>
                  <a:pt x="3702420" y="3066507"/>
                </a:lnTo>
                <a:lnTo>
                  <a:pt x="3705657" y="3064349"/>
                </a:lnTo>
                <a:cubicBezTo>
                  <a:pt x="3711231" y="3068306"/>
                  <a:pt x="3719144" y="3071183"/>
                  <a:pt x="3729395" y="3072981"/>
                </a:cubicBezTo>
                <a:lnTo>
                  <a:pt x="3729395" y="3078376"/>
                </a:lnTo>
                <a:lnTo>
                  <a:pt x="3732632" y="3075139"/>
                </a:lnTo>
                <a:cubicBezTo>
                  <a:pt x="3738746" y="3076938"/>
                  <a:pt x="3747018" y="3082333"/>
                  <a:pt x="3757449" y="3091324"/>
                </a:cubicBezTo>
                <a:lnTo>
                  <a:pt x="3758528" y="3090245"/>
                </a:lnTo>
                <a:lnTo>
                  <a:pt x="3760686" y="3093482"/>
                </a:lnTo>
                <a:lnTo>
                  <a:pt x="3759607" y="3096719"/>
                </a:lnTo>
                <a:lnTo>
                  <a:pt x="3761765" y="3115063"/>
                </a:lnTo>
                <a:cubicBezTo>
                  <a:pt x="3756190" y="3128730"/>
                  <a:pt x="3748996" y="3135564"/>
                  <a:pt x="3740185" y="3135564"/>
                </a:cubicBezTo>
                <a:lnTo>
                  <a:pt x="3739106" y="3134485"/>
                </a:lnTo>
                <a:lnTo>
                  <a:pt x="3738027" y="3134485"/>
                </a:lnTo>
                <a:lnTo>
                  <a:pt x="3735869" y="3136643"/>
                </a:lnTo>
                <a:cubicBezTo>
                  <a:pt x="3722201" y="3131967"/>
                  <a:pt x="3715368" y="3124054"/>
                  <a:pt x="3715368" y="3112905"/>
                </a:cubicBezTo>
                <a:cubicBezTo>
                  <a:pt x="3713749" y="3099777"/>
                  <a:pt x="3706196" y="3086469"/>
                  <a:pt x="3692709" y="3072981"/>
                </a:cubicBezTo>
                <a:lnTo>
                  <a:pt x="3692709" y="3071902"/>
                </a:lnTo>
                <a:lnTo>
                  <a:pt x="3694867" y="3069744"/>
                </a:lnTo>
                <a:lnTo>
                  <a:pt x="3694867" y="3067586"/>
                </a:lnTo>
                <a:lnTo>
                  <a:pt x="3691630" y="3069744"/>
                </a:lnTo>
                <a:lnTo>
                  <a:pt x="3690551" y="3069744"/>
                </a:lnTo>
                <a:lnTo>
                  <a:pt x="3690551" y="3067586"/>
                </a:lnTo>
                <a:close/>
                <a:moveTo>
                  <a:pt x="9149584" y="3063945"/>
                </a:moveTo>
                <a:lnTo>
                  <a:pt x="9149584" y="3065024"/>
                </a:lnTo>
                <a:lnTo>
                  <a:pt x="9151742" y="3065024"/>
                </a:lnTo>
                <a:lnTo>
                  <a:pt x="9151742" y="3063945"/>
                </a:lnTo>
                <a:close/>
                <a:moveTo>
                  <a:pt x="9146347" y="3063945"/>
                </a:moveTo>
                <a:lnTo>
                  <a:pt x="9146347" y="3065024"/>
                </a:lnTo>
                <a:lnTo>
                  <a:pt x="9148505" y="3065024"/>
                </a:lnTo>
                <a:lnTo>
                  <a:pt x="9148505" y="3063945"/>
                </a:lnTo>
                <a:close/>
                <a:moveTo>
                  <a:pt x="8690617" y="3062326"/>
                </a:moveTo>
                <a:lnTo>
                  <a:pt x="8689538" y="3063405"/>
                </a:lnTo>
                <a:lnTo>
                  <a:pt x="8689538" y="3066642"/>
                </a:lnTo>
                <a:lnTo>
                  <a:pt x="8690617" y="3066642"/>
                </a:lnTo>
                <a:lnTo>
                  <a:pt x="8692775" y="3064484"/>
                </a:lnTo>
                <a:close/>
                <a:moveTo>
                  <a:pt x="7750023" y="3062191"/>
                </a:moveTo>
                <a:lnTo>
                  <a:pt x="7750023" y="3063270"/>
                </a:lnTo>
                <a:lnTo>
                  <a:pt x="7752181" y="3063270"/>
                </a:lnTo>
                <a:lnTo>
                  <a:pt x="7752181" y="3062191"/>
                </a:lnTo>
                <a:close/>
                <a:moveTo>
                  <a:pt x="6245073" y="3062191"/>
                </a:moveTo>
                <a:lnTo>
                  <a:pt x="6245073" y="3063270"/>
                </a:lnTo>
                <a:lnTo>
                  <a:pt x="6247231" y="3063270"/>
                </a:lnTo>
                <a:lnTo>
                  <a:pt x="6247231" y="3062191"/>
                </a:lnTo>
                <a:close/>
                <a:moveTo>
                  <a:pt x="4257958" y="3061922"/>
                </a:moveTo>
                <a:lnTo>
                  <a:pt x="4257958" y="3062866"/>
                </a:lnTo>
                <a:lnTo>
                  <a:pt x="4261195" y="3062866"/>
                </a:lnTo>
                <a:lnTo>
                  <a:pt x="4261195" y="3061922"/>
                </a:lnTo>
                <a:close/>
                <a:moveTo>
                  <a:pt x="1749565" y="3061922"/>
                </a:moveTo>
                <a:lnTo>
                  <a:pt x="1749565" y="3065024"/>
                </a:lnTo>
                <a:lnTo>
                  <a:pt x="1750508" y="3065024"/>
                </a:lnTo>
                <a:lnTo>
                  <a:pt x="1750508" y="3061922"/>
                </a:lnTo>
                <a:close/>
                <a:moveTo>
                  <a:pt x="5122263" y="3061382"/>
                </a:moveTo>
                <a:lnTo>
                  <a:pt x="5122263" y="3063540"/>
                </a:lnTo>
                <a:lnTo>
                  <a:pt x="5124421" y="3063540"/>
                </a:lnTo>
                <a:close/>
                <a:moveTo>
                  <a:pt x="4174740" y="3060843"/>
                </a:moveTo>
                <a:lnTo>
                  <a:pt x="4176898" y="3062866"/>
                </a:lnTo>
                <a:lnTo>
                  <a:pt x="4181214" y="3062866"/>
                </a:lnTo>
                <a:lnTo>
                  <a:pt x="4181214" y="3061922"/>
                </a:lnTo>
                <a:close/>
                <a:moveTo>
                  <a:pt x="9290259" y="3060708"/>
                </a:moveTo>
                <a:lnTo>
                  <a:pt x="9290259" y="3062866"/>
                </a:lnTo>
                <a:lnTo>
                  <a:pt x="9291338" y="3062866"/>
                </a:lnTo>
                <a:lnTo>
                  <a:pt x="9291338" y="3060708"/>
                </a:lnTo>
                <a:close/>
                <a:moveTo>
                  <a:pt x="8781388" y="3060303"/>
                </a:moveTo>
                <a:lnTo>
                  <a:pt x="8781388" y="3061247"/>
                </a:lnTo>
                <a:lnTo>
                  <a:pt x="8784760" y="3062326"/>
                </a:lnTo>
                <a:lnTo>
                  <a:pt x="8786918" y="3062326"/>
                </a:lnTo>
                <a:lnTo>
                  <a:pt x="8786918" y="3061247"/>
                </a:lnTo>
                <a:lnTo>
                  <a:pt x="8782602" y="3060303"/>
                </a:lnTo>
                <a:close/>
                <a:moveTo>
                  <a:pt x="8772756" y="3060303"/>
                </a:moveTo>
                <a:lnTo>
                  <a:pt x="8772756" y="3063405"/>
                </a:lnTo>
                <a:lnTo>
                  <a:pt x="8774914" y="3061247"/>
                </a:lnTo>
                <a:lnTo>
                  <a:pt x="8775993" y="3062326"/>
                </a:lnTo>
                <a:lnTo>
                  <a:pt x="8780309" y="3062326"/>
                </a:lnTo>
                <a:lnTo>
                  <a:pt x="8778151" y="3060303"/>
                </a:lnTo>
                <a:close/>
                <a:moveTo>
                  <a:pt x="2617376" y="3060280"/>
                </a:moveTo>
                <a:lnTo>
                  <a:pt x="2617376" y="3061359"/>
                </a:lnTo>
                <a:lnTo>
                  <a:pt x="2620613" y="3062438"/>
                </a:lnTo>
                <a:lnTo>
                  <a:pt x="2620613" y="3060280"/>
                </a:lnTo>
                <a:close/>
                <a:moveTo>
                  <a:pt x="8282498" y="3058954"/>
                </a:moveTo>
                <a:lnTo>
                  <a:pt x="8282498" y="3060033"/>
                </a:lnTo>
                <a:lnTo>
                  <a:pt x="8285735" y="3060033"/>
                </a:lnTo>
                <a:lnTo>
                  <a:pt x="8285735" y="3058954"/>
                </a:lnTo>
                <a:close/>
                <a:moveTo>
                  <a:pt x="7744628" y="3058954"/>
                </a:moveTo>
                <a:lnTo>
                  <a:pt x="7753260" y="3058954"/>
                </a:lnTo>
                <a:lnTo>
                  <a:pt x="7769445" y="3072027"/>
                </a:lnTo>
                <a:lnTo>
                  <a:pt x="7769445" y="3075139"/>
                </a:lnTo>
                <a:lnTo>
                  <a:pt x="7770524" y="3075139"/>
                </a:lnTo>
                <a:lnTo>
                  <a:pt x="7770524" y="3072898"/>
                </a:lnTo>
                <a:lnTo>
                  <a:pt x="7781314" y="3081613"/>
                </a:lnTo>
                <a:lnTo>
                  <a:pt x="7780235" y="3082692"/>
                </a:lnTo>
                <a:lnTo>
                  <a:pt x="7780235" y="3083771"/>
                </a:lnTo>
                <a:lnTo>
                  <a:pt x="7781314" y="3084850"/>
                </a:lnTo>
                <a:cubicBezTo>
                  <a:pt x="7781314" y="3106790"/>
                  <a:pt x="7774481" y="3121896"/>
                  <a:pt x="7760813" y="3130169"/>
                </a:cubicBezTo>
                <a:lnTo>
                  <a:pt x="7745707" y="3145275"/>
                </a:lnTo>
                <a:lnTo>
                  <a:pt x="7737075" y="3147433"/>
                </a:lnTo>
                <a:cubicBezTo>
                  <a:pt x="7732040" y="3145635"/>
                  <a:pt x="7729522" y="3144196"/>
                  <a:pt x="7729522" y="3143117"/>
                </a:cubicBezTo>
                <a:lnTo>
                  <a:pt x="7729522" y="3142038"/>
                </a:lnTo>
                <a:cubicBezTo>
                  <a:pt x="7741032" y="3132327"/>
                  <a:pt x="7746786" y="3125133"/>
                  <a:pt x="7746786" y="3120458"/>
                </a:cubicBezTo>
                <a:cubicBezTo>
                  <a:pt x="7742470" y="3117041"/>
                  <a:pt x="7737794" y="3114883"/>
                  <a:pt x="7732759" y="3113984"/>
                </a:cubicBezTo>
                <a:lnTo>
                  <a:pt x="7732759" y="3112905"/>
                </a:lnTo>
                <a:lnTo>
                  <a:pt x="7733838" y="3111826"/>
                </a:lnTo>
                <a:lnTo>
                  <a:pt x="7733838" y="3110747"/>
                </a:lnTo>
                <a:lnTo>
                  <a:pt x="7725206" y="3097798"/>
                </a:lnTo>
                <a:lnTo>
                  <a:pt x="7720890" y="3091324"/>
                </a:lnTo>
                <a:lnTo>
                  <a:pt x="7720890" y="3079455"/>
                </a:lnTo>
                <a:cubicBezTo>
                  <a:pt x="7720890" y="3077837"/>
                  <a:pt x="7722688" y="3076758"/>
                  <a:pt x="7726285" y="3076218"/>
                </a:cubicBezTo>
                <a:lnTo>
                  <a:pt x="7725206" y="3075139"/>
                </a:lnTo>
                <a:lnTo>
                  <a:pt x="7725206" y="3074060"/>
                </a:lnTo>
                <a:cubicBezTo>
                  <a:pt x="7728803" y="3068306"/>
                  <a:pt x="7735277" y="3063990"/>
                  <a:pt x="7744628" y="3061112"/>
                </a:cubicBezTo>
                <a:close/>
                <a:moveTo>
                  <a:pt x="6239678" y="3058954"/>
                </a:moveTo>
                <a:lnTo>
                  <a:pt x="6248310" y="3058954"/>
                </a:lnTo>
                <a:lnTo>
                  <a:pt x="6264495" y="3072027"/>
                </a:lnTo>
                <a:lnTo>
                  <a:pt x="6264495" y="3075139"/>
                </a:lnTo>
                <a:lnTo>
                  <a:pt x="6265574" y="3075139"/>
                </a:lnTo>
                <a:lnTo>
                  <a:pt x="6265574" y="3072898"/>
                </a:lnTo>
                <a:lnTo>
                  <a:pt x="6276364" y="3081613"/>
                </a:lnTo>
                <a:lnTo>
                  <a:pt x="6275285" y="3082692"/>
                </a:lnTo>
                <a:lnTo>
                  <a:pt x="6275285" y="3083771"/>
                </a:lnTo>
                <a:lnTo>
                  <a:pt x="6276364" y="3084850"/>
                </a:lnTo>
                <a:cubicBezTo>
                  <a:pt x="6276364" y="3106790"/>
                  <a:pt x="6269531" y="3121896"/>
                  <a:pt x="6255863" y="3130169"/>
                </a:cubicBezTo>
                <a:lnTo>
                  <a:pt x="6240757" y="3145275"/>
                </a:lnTo>
                <a:lnTo>
                  <a:pt x="6232125" y="3147433"/>
                </a:lnTo>
                <a:cubicBezTo>
                  <a:pt x="6227090" y="3145635"/>
                  <a:pt x="6224572" y="3144196"/>
                  <a:pt x="6224572" y="3143117"/>
                </a:cubicBezTo>
                <a:lnTo>
                  <a:pt x="6224572" y="3142038"/>
                </a:lnTo>
                <a:cubicBezTo>
                  <a:pt x="6236082" y="3132327"/>
                  <a:pt x="6241836" y="3125133"/>
                  <a:pt x="6241836" y="3120458"/>
                </a:cubicBezTo>
                <a:cubicBezTo>
                  <a:pt x="6237520" y="3117041"/>
                  <a:pt x="6232845" y="3114883"/>
                  <a:pt x="6227809" y="3113984"/>
                </a:cubicBezTo>
                <a:lnTo>
                  <a:pt x="6227809" y="3112905"/>
                </a:lnTo>
                <a:lnTo>
                  <a:pt x="6228888" y="3111826"/>
                </a:lnTo>
                <a:lnTo>
                  <a:pt x="6228888" y="3110747"/>
                </a:lnTo>
                <a:cubicBezTo>
                  <a:pt x="6220256" y="3110747"/>
                  <a:pt x="6215940" y="3104273"/>
                  <a:pt x="6215940" y="3091324"/>
                </a:cubicBezTo>
                <a:lnTo>
                  <a:pt x="6215940" y="3079455"/>
                </a:lnTo>
                <a:cubicBezTo>
                  <a:pt x="6215940" y="3077837"/>
                  <a:pt x="6217739" y="3076758"/>
                  <a:pt x="6221335" y="3076218"/>
                </a:cubicBezTo>
                <a:lnTo>
                  <a:pt x="6220256" y="3075139"/>
                </a:lnTo>
                <a:lnTo>
                  <a:pt x="6220256" y="3074060"/>
                </a:lnTo>
                <a:cubicBezTo>
                  <a:pt x="6223853" y="3068306"/>
                  <a:pt x="6230327" y="3063990"/>
                  <a:pt x="6239678" y="3061112"/>
                </a:cubicBezTo>
                <a:close/>
                <a:moveTo>
                  <a:pt x="8197121" y="3057875"/>
                </a:moveTo>
                <a:lnTo>
                  <a:pt x="8199279" y="3060033"/>
                </a:lnTo>
                <a:lnTo>
                  <a:pt x="8203595" y="3060033"/>
                </a:lnTo>
                <a:lnTo>
                  <a:pt x="8203595" y="3058954"/>
                </a:lnTo>
                <a:close/>
                <a:moveTo>
                  <a:pt x="8183904" y="3057875"/>
                </a:moveTo>
                <a:lnTo>
                  <a:pt x="8183904" y="3061112"/>
                </a:lnTo>
                <a:lnTo>
                  <a:pt x="8184983" y="3061112"/>
                </a:lnTo>
                <a:lnTo>
                  <a:pt x="8187141" y="3058954"/>
                </a:lnTo>
                <a:lnTo>
                  <a:pt x="8187141" y="3057875"/>
                </a:lnTo>
                <a:close/>
                <a:moveTo>
                  <a:pt x="7106630" y="3057694"/>
                </a:moveTo>
                <a:lnTo>
                  <a:pt x="7105551" y="3058773"/>
                </a:lnTo>
                <a:lnTo>
                  <a:pt x="7105551" y="3059852"/>
                </a:lnTo>
                <a:lnTo>
                  <a:pt x="7113104" y="3066461"/>
                </a:lnTo>
                <a:lnTo>
                  <a:pt x="7114183" y="3066461"/>
                </a:lnTo>
                <a:lnTo>
                  <a:pt x="7114183" y="3063089"/>
                </a:lnTo>
                <a:cubicBezTo>
                  <a:pt x="7113823" y="3061291"/>
                  <a:pt x="7111306" y="3059492"/>
                  <a:pt x="7106630" y="3057694"/>
                </a:cubicBezTo>
                <a:close/>
                <a:moveTo>
                  <a:pt x="4042562" y="3057606"/>
                </a:moveTo>
                <a:lnTo>
                  <a:pt x="4054296" y="3060843"/>
                </a:lnTo>
                <a:lnTo>
                  <a:pt x="4058612" y="3059764"/>
                </a:lnTo>
                <a:cubicBezTo>
                  <a:pt x="4061938" y="3061652"/>
                  <a:pt x="4070435" y="3063765"/>
                  <a:pt x="4084103" y="3066103"/>
                </a:cubicBezTo>
                <a:cubicBezTo>
                  <a:pt x="4084103" y="3067721"/>
                  <a:pt x="4088015" y="3069160"/>
                  <a:pt x="4095837" y="3070419"/>
                </a:cubicBezTo>
                <a:lnTo>
                  <a:pt x="4100153" y="3079995"/>
                </a:lnTo>
                <a:cubicBezTo>
                  <a:pt x="4100153" y="3099867"/>
                  <a:pt x="4095522" y="3109802"/>
                  <a:pt x="4086261" y="3109802"/>
                </a:cubicBezTo>
                <a:lnTo>
                  <a:pt x="4083159" y="3109802"/>
                </a:lnTo>
                <a:cubicBezTo>
                  <a:pt x="4072639" y="3109802"/>
                  <a:pt x="4065850" y="3106251"/>
                  <a:pt x="4062793" y="3099147"/>
                </a:cubicBezTo>
                <a:lnTo>
                  <a:pt x="4064951" y="3090650"/>
                </a:lnTo>
                <a:lnTo>
                  <a:pt x="4064951" y="3087413"/>
                </a:lnTo>
                <a:lnTo>
                  <a:pt x="4056454" y="3087413"/>
                </a:lnTo>
                <a:cubicBezTo>
                  <a:pt x="4054296" y="3087413"/>
                  <a:pt x="4051463" y="3081748"/>
                  <a:pt x="4047957" y="3070419"/>
                </a:cubicBezTo>
                <a:cubicBezTo>
                  <a:pt x="4042292" y="3069520"/>
                  <a:pt x="4039459" y="3066687"/>
                  <a:pt x="4039459" y="3061922"/>
                </a:cubicBezTo>
                <a:lnTo>
                  <a:pt x="4039459" y="3060843"/>
                </a:lnTo>
                <a:close/>
                <a:moveTo>
                  <a:pt x="7273876" y="3053243"/>
                </a:moveTo>
                <a:lnTo>
                  <a:pt x="7270638" y="3056615"/>
                </a:lnTo>
                <a:lnTo>
                  <a:pt x="7277112" y="3067540"/>
                </a:lnTo>
                <a:lnTo>
                  <a:pt x="7281428" y="3067540"/>
                </a:lnTo>
                <a:lnTo>
                  <a:pt x="7282508" y="3064168"/>
                </a:lnTo>
                <a:cubicBezTo>
                  <a:pt x="7280350" y="3057065"/>
                  <a:pt x="7278192" y="3053423"/>
                  <a:pt x="7276034" y="3053243"/>
                </a:cubicBezTo>
                <a:close/>
                <a:moveTo>
                  <a:pt x="2609824" y="3050434"/>
                </a:moveTo>
                <a:lnTo>
                  <a:pt x="2609824" y="3053671"/>
                </a:lnTo>
                <a:lnTo>
                  <a:pt x="2615218" y="3059066"/>
                </a:lnTo>
                <a:lnTo>
                  <a:pt x="2615218" y="3057987"/>
                </a:lnTo>
                <a:cubicBezTo>
                  <a:pt x="2612342" y="3055110"/>
                  <a:pt x="2610903" y="3052592"/>
                  <a:pt x="2610903" y="3050434"/>
                </a:cubicBezTo>
                <a:close/>
                <a:moveTo>
                  <a:pt x="8275889" y="3050187"/>
                </a:moveTo>
                <a:cubicBezTo>
                  <a:pt x="8276788" y="3053784"/>
                  <a:pt x="8277867" y="3055582"/>
                  <a:pt x="8279126" y="3055582"/>
                </a:cubicBezTo>
                <a:lnTo>
                  <a:pt x="8281419" y="3055582"/>
                </a:lnTo>
                <a:cubicBezTo>
                  <a:pt x="8282857" y="3055582"/>
                  <a:pt x="8283577" y="3054503"/>
                  <a:pt x="8283577" y="3052345"/>
                </a:cubicBezTo>
                <a:lnTo>
                  <a:pt x="8284656" y="3051266"/>
                </a:lnTo>
                <a:lnTo>
                  <a:pt x="8288972" y="3051266"/>
                </a:lnTo>
                <a:cubicBezTo>
                  <a:pt x="8290500" y="3051266"/>
                  <a:pt x="8291264" y="3053065"/>
                  <a:pt x="8291264" y="3056661"/>
                </a:cubicBezTo>
                <a:cubicBezTo>
                  <a:pt x="8306370" y="3062866"/>
                  <a:pt x="8315138" y="3068351"/>
                  <a:pt x="8317565" y="3073116"/>
                </a:cubicBezTo>
                <a:lnTo>
                  <a:pt x="8317565" y="3079725"/>
                </a:lnTo>
                <a:lnTo>
                  <a:pt x="8312035" y="3085255"/>
                </a:lnTo>
                <a:lnTo>
                  <a:pt x="8305426" y="3085255"/>
                </a:lnTo>
                <a:cubicBezTo>
                  <a:pt x="8300841" y="3080849"/>
                  <a:pt x="8297199" y="3078646"/>
                  <a:pt x="8294502" y="3078646"/>
                </a:cubicBezTo>
                <a:lnTo>
                  <a:pt x="8291264" y="3079725"/>
                </a:lnTo>
                <a:lnTo>
                  <a:pt x="8287893" y="3078646"/>
                </a:lnTo>
                <a:lnTo>
                  <a:pt x="8260513" y="3085255"/>
                </a:lnTo>
                <a:lnTo>
                  <a:pt x="8245272" y="3076488"/>
                </a:lnTo>
                <a:lnTo>
                  <a:pt x="8245272" y="3074195"/>
                </a:lnTo>
                <a:cubicBezTo>
                  <a:pt x="8246711" y="3074195"/>
                  <a:pt x="8253275" y="3067272"/>
                  <a:pt x="8264964" y="3053424"/>
                </a:cubicBezTo>
                <a:cubicBezTo>
                  <a:pt x="8268021" y="3051266"/>
                  <a:pt x="8271663" y="3050187"/>
                  <a:pt x="8275889" y="3050187"/>
                </a:cubicBezTo>
                <a:close/>
                <a:moveTo>
                  <a:pt x="8188354" y="3050187"/>
                </a:moveTo>
                <a:lnTo>
                  <a:pt x="8184983" y="3051266"/>
                </a:lnTo>
                <a:lnTo>
                  <a:pt x="8184983" y="3052345"/>
                </a:lnTo>
                <a:cubicBezTo>
                  <a:pt x="8190827" y="3052345"/>
                  <a:pt x="8193750" y="3053424"/>
                  <a:pt x="8193750" y="3055582"/>
                </a:cubicBezTo>
                <a:lnTo>
                  <a:pt x="8195908" y="3055582"/>
                </a:lnTo>
                <a:lnTo>
                  <a:pt x="8195908" y="3054503"/>
                </a:lnTo>
                <a:lnTo>
                  <a:pt x="8193750" y="3051266"/>
                </a:lnTo>
                <a:lnTo>
                  <a:pt x="8190512" y="3052345"/>
                </a:lnTo>
                <a:close/>
                <a:moveTo>
                  <a:pt x="6740457" y="3050187"/>
                </a:moveTo>
                <a:cubicBezTo>
                  <a:pt x="6736051" y="3052705"/>
                  <a:pt x="6733848" y="3055897"/>
                  <a:pt x="6733848" y="3059764"/>
                </a:cubicBezTo>
                <a:lnTo>
                  <a:pt x="6733848" y="3069205"/>
                </a:lnTo>
                <a:lnTo>
                  <a:pt x="6736141" y="3071363"/>
                </a:lnTo>
                <a:lnTo>
                  <a:pt x="6750303" y="3071363"/>
                </a:lnTo>
                <a:lnTo>
                  <a:pt x="6752596" y="3069205"/>
                </a:lnTo>
                <a:cubicBezTo>
                  <a:pt x="6747111" y="3056527"/>
                  <a:pt x="6743784" y="3050187"/>
                  <a:pt x="6742615" y="3050187"/>
                </a:cubicBezTo>
                <a:close/>
                <a:moveTo>
                  <a:pt x="3191795" y="3050187"/>
                </a:moveTo>
                <a:lnTo>
                  <a:pt x="3193953" y="3052345"/>
                </a:lnTo>
                <a:lnTo>
                  <a:pt x="3193953" y="3050187"/>
                </a:lnTo>
                <a:close/>
                <a:moveTo>
                  <a:pt x="6606526" y="3047085"/>
                </a:moveTo>
                <a:lnTo>
                  <a:pt x="6607739" y="3047085"/>
                </a:lnTo>
                <a:lnTo>
                  <a:pt x="6610976" y="3050187"/>
                </a:lnTo>
                <a:lnTo>
                  <a:pt x="6610976" y="3051266"/>
                </a:lnTo>
                <a:lnTo>
                  <a:pt x="6608818" y="3053424"/>
                </a:lnTo>
                <a:lnTo>
                  <a:pt x="6607739" y="3053424"/>
                </a:lnTo>
                <a:lnTo>
                  <a:pt x="6604368" y="3050187"/>
                </a:lnTo>
                <a:lnTo>
                  <a:pt x="6604368" y="3049243"/>
                </a:lnTo>
                <a:close/>
                <a:moveTo>
                  <a:pt x="7249058" y="3046769"/>
                </a:moveTo>
                <a:lnTo>
                  <a:pt x="7249058" y="3050006"/>
                </a:lnTo>
                <a:lnTo>
                  <a:pt x="7250137" y="3050006"/>
                </a:lnTo>
                <a:lnTo>
                  <a:pt x="7252295" y="3047848"/>
                </a:lnTo>
                <a:lnTo>
                  <a:pt x="7252295" y="3046769"/>
                </a:lnTo>
                <a:close/>
                <a:moveTo>
                  <a:pt x="2696683" y="3045039"/>
                </a:moveTo>
                <a:lnTo>
                  <a:pt x="2696683" y="3048276"/>
                </a:lnTo>
                <a:lnTo>
                  <a:pt x="2697762" y="3048276"/>
                </a:lnTo>
                <a:lnTo>
                  <a:pt x="2697762" y="3045039"/>
                </a:lnTo>
                <a:close/>
                <a:moveTo>
                  <a:pt x="7109867" y="3044611"/>
                </a:moveTo>
                <a:lnTo>
                  <a:pt x="7109867" y="3048927"/>
                </a:lnTo>
                <a:lnTo>
                  <a:pt x="7112025" y="3048927"/>
                </a:lnTo>
                <a:lnTo>
                  <a:pt x="7112025" y="3044611"/>
                </a:lnTo>
                <a:close/>
                <a:moveTo>
                  <a:pt x="6709705" y="3040746"/>
                </a:moveTo>
                <a:lnTo>
                  <a:pt x="6709705" y="3042904"/>
                </a:lnTo>
                <a:lnTo>
                  <a:pt x="6710784" y="3042904"/>
                </a:lnTo>
                <a:lnTo>
                  <a:pt x="6710784" y="3040746"/>
                </a:lnTo>
                <a:close/>
                <a:moveTo>
                  <a:pt x="2638013" y="3039644"/>
                </a:moveTo>
                <a:lnTo>
                  <a:pt x="2640171" y="3039644"/>
                </a:lnTo>
                <a:lnTo>
                  <a:pt x="2640171" y="3040723"/>
                </a:lnTo>
                <a:lnTo>
                  <a:pt x="2638013" y="3040723"/>
                </a:lnTo>
                <a:close/>
                <a:moveTo>
                  <a:pt x="4126859" y="3039532"/>
                </a:moveTo>
                <a:lnTo>
                  <a:pt x="4132119" y="3041555"/>
                </a:lnTo>
                <a:lnTo>
                  <a:pt x="4140616" y="3040476"/>
                </a:lnTo>
                <a:cubicBezTo>
                  <a:pt x="4144212" y="3040476"/>
                  <a:pt x="4146011" y="3041196"/>
                  <a:pt x="4146011" y="3042634"/>
                </a:cubicBezTo>
                <a:lnTo>
                  <a:pt x="4147090" y="3041555"/>
                </a:lnTo>
                <a:lnTo>
                  <a:pt x="4153429" y="3041555"/>
                </a:lnTo>
                <a:cubicBezTo>
                  <a:pt x="4161971" y="3042275"/>
                  <a:pt x="4166242" y="3045827"/>
                  <a:pt x="4166242" y="3052211"/>
                </a:cubicBezTo>
                <a:cubicBezTo>
                  <a:pt x="4162915" y="3052211"/>
                  <a:pt x="4159364" y="3058640"/>
                  <a:pt x="4155587" y="3071498"/>
                </a:cubicBezTo>
                <a:lnTo>
                  <a:pt x="4156666" y="3072577"/>
                </a:lnTo>
                <a:lnTo>
                  <a:pt x="4167321" y="3063945"/>
                </a:lnTo>
                <a:lnTo>
                  <a:pt x="4168400" y="3065024"/>
                </a:lnTo>
                <a:lnTo>
                  <a:pt x="4169479" y="3065024"/>
                </a:lnTo>
                <a:lnTo>
                  <a:pt x="4168400" y="3059764"/>
                </a:lnTo>
                <a:lnTo>
                  <a:pt x="4168400" y="3058685"/>
                </a:lnTo>
                <a:lnTo>
                  <a:pt x="4170558" y="3056527"/>
                </a:lnTo>
                <a:lnTo>
                  <a:pt x="4171637" y="3056527"/>
                </a:lnTo>
                <a:lnTo>
                  <a:pt x="4171637" y="3058685"/>
                </a:lnTo>
                <a:lnTo>
                  <a:pt x="4173661" y="3058685"/>
                </a:lnTo>
                <a:lnTo>
                  <a:pt x="4173661" y="3057606"/>
                </a:lnTo>
                <a:lnTo>
                  <a:pt x="4172716" y="3054369"/>
                </a:lnTo>
                <a:lnTo>
                  <a:pt x="4173661" y="3054369"/>
                </a:lnTo>
                <a:cubicBezTo>
                  <a:pt x="4187058" y="3061652"/>
                  <a:pt x="4195960" y="3067721"/>
                  <a:pt x="4200366" y="3072577"/>
                </a:cubicBezTo>
                <a:lnTo>
                  <a:pt x="4200366" y="3073521"/>
                </a:lnTo>
                <a:lnTo>
                  <a:pt x="4196050" y="3073521"/>
                </a:lnTo>
                <a:lnTo>
                  <a:pt x="4197129" y="3074600"/>
                </a:lnTo>
                <a:lnTo>
                  <a:pt x="4197129" y="3075679"/>
                </a:lnTo>
                <a:lnTo>
                  <a:pt x="4201445" y="3073521"/>
                </a:lnTo>
                <a:lnTo>
                  <a:pt x="4204682" y="3081074"/>
                </a:lnTo>
                <a:lnTo>
                  <a:pt x="4198208" y="3086334"/>
                </a:lnTo>
                <a:lnTo>
                  <a:pt x="4187553" y="3085255"/>
                </a:lnTo>
                <a:lnTo>
                  <a:pt x="4184316" y="3085255"/>
                </a:lnTo>
                <a:lnTo>
                  <a:pt x="4184316" y="3086334"/>
                </a:lnTo>
                <a:lnTo>
                  <a:pt x="4190790" y="3092808"/>
                </a:lnTo>
                <a:lnTo>
                  <a:pt x="4188632" y="3101305"/>
                </a:lnTo>
                <a:cubicBezTo>
                  <a:pt x="4196455" y="3102924"/>
                  <a:pt x="4200366" y="3110027"/>
                  <a:pt x="4200366" y="3122616"/>
                </a:cubicBezTo>
                <a:cubicBezTo>
                  <a:pt x="4201804" y="3122616"/>
                  <a:pt x="4202524" y="3124054"/>
                  <a:pt x="4202524" y="3126932"/>
                </a:cubicBezTo>
                <a:cubicBezTo>
                  <a:pt x="4200186" y="3139700"/>
                  <a:pt x="4196634" y="3146084"/>
                  <a:pt x="4191869" y="3146084"/>
                </a:cubicBezTo>
                <a:lnTo>
                  <a:pt x="4190790" y="3146084"/>
                </a:lnTo>
                <a:cubicBezTo>
                  <a:pt x="4187912" y="3146084"/>
                  <a:pt x="4186474" y="3145365"/>
                  <a:pt x="4186474" y="3143926"/>
                </a:cubicBezTo>
                <a:lnTo>
                  <a:pt x="4181214" y="3147163"/>
                </a:lnTo>
                <a:lnTo>
                  <a:pt x="4163005" y="3141768"/>
                </a:lnTo>
                <a:cubicBezTo>
                  <a:pt x="4163005" y="3144645"/>
                  <a:pt x="4161971" y="3147163"/>
                  <a:pt x="4159903" y="3149321"/>
                </a:cubicBezTo>
                <a:lnTo>
                  <a:pt x="4159903" y="3151344"/>
                </a:lnTo>
                <a:lnTo>
                  <a:pt x="4161926" y="3154581"/>
                </a:lnTo>
                <a:lnTo>
                  <a:pt x="4161926" y="3157818"/>
                </a:lnTo>
                <a:lnTo>
                  <a:pt x="4151271" y="3171710"/>
                </a:lnTo>
                <a:lnTo>
                  <a:pt x="4150327" y="3171710"/>
                </a:lnTo>
                <a:lnTo>
                  <a:pt x="4146011" y="3168473"/>
                </a:lnTo>
                <a:lnTo>
                  <a:pt x="4144932" y="3168473"/>
                </a:lnTo>
                <a:lnTo>
                  <a:pt x="4142774" y="3170631"/>
                </a:lnTo>
                <a:lnTo>
                  <a:pt x="4142774" y="3171710"/>
                </a:lnTo>
                <a:lnTo>
                  <a:pt x="4149248" y="3179128"/>
                </a:lnTo>
                <a:lnTo>
                  <a:pt x="4152350" y="3179128"/>
                </a:lnTo>
                <a:lnTo>
                  <a:pt x="4166242" y="3163078"/>
                </a:lnTo>
                <a:lnTo>
                  <a:pt x="4169479" y="3163078"/>
                </a:lnTo>
                <a:lnTo>
                  <a:pt x="4172716" y="3165236"/>
                </a:lnTo>
                <a:cubicBezTo>
                  <a:pt x="4174065" y="3165236"/>
                  <a:pt x="4174740" y="3164157"/>
                  <a:pt x="4174740" y="3161999"/>
                </a:cubicBezTo>
                <a:lnTo>
                  <a:pt x="4173661" y="3158897"/>
                </a:lnTo>
                <a:lnTo>
                  <a:pt x="4176898" y="3156739"/>
                </a:lnTo>
                <a:lnTo>
                  <a:pt x="4183372" y="3158897"/>
                </a:lnTo>
                <a:lnTo>
                  <a:pt x="4191869" y="3158897"/>
                </a:lnTo>
                <a:lnTo>
                  <a:pt x="4198208" y="3161999"/>
                </a:lnTo>
                <a:lnTo>
                  <a:pt x="4202524" y="3161055"/>
                </a:lnTo>
                <a:lnTo>
                  <a:pt x="4211021" y="3163078"/>
                </a:lnTo>
                <a:lnTo>
                  <a:pt x="4212100" y="3163078"/>
                </a:lnTo>
                <a:cubicBezTo>
                  <a:pt x="4213538" y="3163078"/>
                  <a:pt x="4214977" y="3160965"/>
                  <a:pt x="4216416" y="3156739"/>
                </a:cubicBezTo>
                <a:lnTo>
                  <a:pt x="4217360" y="3156739"/>
                </a:lnTo>
                <a:cubicBezTo>
                  <a:pt x="4216371" y="3149636"/>
                  <a:pt x="4213898" y="3146084"/>
                  <a:pt x="4209942" y="3146084"/>
                </a:cubicBezTo>
                <a:lnTo>
                  <a:pt x="4208863" y="3145005"/>
                </a:lnTo>
                <a:lnTo>
                  <a:pt x="4207784" y="3145005"/>
                </a:lnTo>
                <a:lnTo>
                  <a:pt x="4203603" y="3146084"/>
                </a:lnTo>
                <a:lnTo>
                  <a:pt x="4202524" y="3145005"/>
                </a:lnTo>
                <a:lnTo>
                  <a:pt x="4202524" y="3143926"/>
                </a:lnTo>
                <a:cubicBezTo>
                  <a:pt x="4202524" y="3141768"/>
                  <a:pt x="4206075" y="3140689"/>
                  <a:pt x="4213179" y="3140689"/>
                </a:cubicBezTo>
                <a:cubicBezTo>
                  <a:pt x="4213898" y="3138621"/>
                  <a:pt x="4216011" y="3137587"/>
                  <a:pt x="4219518" y="3137587"/>
                </a:cubicBezTo>
                <a:lnTo>
                  <a:pt x="4227071" y="3138666"/>
                </a:lnTo>
                <a:lnTo>
                  <a:pt x="4228150" y="3137587"/>
                </a:lnTo>
                <a:lnTo>
                  <a:pt x="4221676" y="3128011"/>
                </a:lnTo>
                <a:lnTo>
                  <a:pt x="4222755" y="3121537"/>
                </a:lnTo>
                <a:cubicBezTo>
                  <a:pt x="4222755" y="3117850"/>
                  <a:pt x="4219203" y="3113939"/>
                  <a:pt x="4212100" y="3109802"/>
                </a:cubicBezTo>
                <a:lnTo>
                  <a:pt x="4203603" y="3094966"/>
                </a:lnTo>
                <a:lnTo>
                  <a:pt x="4203603" y="3092808"/>
                </a:lnTo>
                <a:cubicBezTo>
                  <a:pt x="4203603" y="3091010"/>
                  <a:pt x="4206795" y="3089571"/>
                  <a:pt x="4213179" y="3088492"/>
                </a:cubicBezTo>
                <a:lnTo>
                  <a:pt x="4227071" y="3089571"/>
                </a:lnTo>
                <a:cubicBezTo>
                  <a:pt x="4227071" y="3087413"/>
                  <a:pt x="4229184" y="3086334"/>
                  <a:pt x="4233410" y="3086334"/>
                </a:cubicBezTo>
                <a:lnTo>
                  <a:pt x="4231252" y="3082153"/>
                </a:lnTo>
                <a:lnTo>
                  <a:pt x="4238805" y="3071498"/>
                </a:lnTo>
                <a:lnTo>
                  <a:pt x="4240829" y="3061922"/>
                </a:lnTo>
                <a:lnTo>
                  <a:pt x="4239750" y="3060843"/>
                </a:lnTo>
                <a:lnTo>
                  <a:pt x="4194027" y="3060843"/>
                </a:lnTo>
                <a:cubicBezTo>
                  <a:pt x="4192408" y="3060843"/>
                  <a:pt x="4191329" y="3059044"/>
                  <a:pt x="4190790" y="3055448"/>
                </a:cubicBezTo>
                <a:lnTo>
                  <a:pt x="4205761" y="3050187"/>
                </a:lnTo>
                <a:lnTo>
                  <a:pt x="4212100" y="3050187"/>
                </a:lnTo>
                <a:cubicBezTo>
                  <a:pt x="4215786" y="3050187"/>
                  <a:pt x="4218979" y="3051222"/>
                  <a:pt x="4221676" y="3053290"/>
                </a:cubicBezTo>
                <a:lnTo>
                  <a:pt x="4232331" y="3053290"/>
                </a:lnTo>
                <a:lnTo>
                  <a:pt x="4235568" y="3051132"/>
                </a:lnTo>
                <a:lnTo>
                  <a:pt x="4238805" y="3051132"/>
                </a:lnTo>
                <a:lnTo>
                  <a:pt x="4249461" y="3059764"/>
                </a:lnTo>
                <a:lnTo>
                  <a:pt x="4250540" y="3059764"/>
                </a:lnTo>
                <a:lnTo>
                  <a:pt x="4256879" y="3052211"/>
                </a:lnTo>
                <a:lnTo>
                  <a:pt x="4255800" y="3045871"/>
                </a:lnTo>
                <a:lnTo>
                  <a:pt x="4260116" y="3041555"/>
                </a:lnTo>
                <a:cubicBezTo>
                  <a:pt x="4270006" y="3044613"/>
                  <a:pt x="4276031" y="3048164"/>
                  <a:pt x="4278189" y="3052211"/>
                </a:cubicBezTo>
                <a:lnTo>
                  <a:pt x="4278189" y="3053290"/>
                </a:lnTo>
                <a:lnTo>
                  <a:pt x="4277110" y="3058685"/>
                </a:lnTo>
                <a:cubicBezTo>
                  <a:pt x="4282235" y="3058685"/>
                  <a:pt x="4287226" y="3061877"/>
                  <a:pt x="4292081" y="3068261"/>
                </a:cubicBezTo>
                <a:cubicBezTo>
                  <a:pt x="4294868" y="3068261"/>
                  <a:pt x="4296622" y="3070374"/>
                  <a:pt x="4297341" y="3074600"/>
                </a:cubicBezTo>
                <a:lnTo>
                  <a:pt x="4294239" y="3076758"/>
                </a:lnTo>
                <a:lnTo>
                  <a:pt x="4291002" y="3076758"/>
                </a:lnTo>
                <a:lnTo>
                  <a:pt x="4287765" y="3074600"/>
                </a:lnTo>
                <a:lnTo>
                  <a:pt x="4285607" y="3074600"/>
                </a:lnTo>
                <a:cubicBezTo>
                  <a:pt x="4284438" y="3074600"/>
                  <a:pt x="4283404" y="3076398"/>
                  <a:pt x="4282505" y="3079995"/>
                </a:cubicBezTo>
                <a:cubicBezTo>
                  <a:pt x="4278908" y="3079995"/>
                  <a:pt x="4277110" y="3082468"/>
                  <a:pt x="4277110" y="3087413"/>
                </a:cubicBezTo>
                <a:cubicBezTo>
                  <a:pt x="4270006" y="3091010"/>
                  <a:pt x="4263982" y="3092808"/>
                  <a:pt x="4259037" y="3092808"/>
                </a:cubicBezTo>
                <a:cubicBezTo>
                  <a:pt x="4258857" y="3094247"/>
                  <a:pt x="4256699" y="3095281"/>
                  <a:pt x="4252563" y="3095910"/>
                </a:cubicBezTo>
                <a:lnTo>
                  <a:pt x="4252563" y="3096989"/>
                </a:lnTo>
                <a:cubicBezTo>
                  <a:pt x="4256159" y="3099507"/>
                  <a:pt x="4257958" y="3101665"/>
                  <a:pt x="4257958" y="3103463"/>
                </a:cubicBezTo>
                <a:lnTo>
                  <a:pt x="4256879" y="3106565"/>
                </a:lnTo>
                <a:lnTo>
                  <a:pt x="4260116" y="3104542"/>
                </a:lnTo>
                <a:cubicBezTo>
                  <a:pt x="4261824" y="3104542"/>
                  <a:pt x="4263218" y="3107375"/>
                  <a:pt x="4264297" y="3113039"/>
                </a:cubicBezTo>
                <a:cubicBezTo>
                  <a:pt x="4259531" y="3126527"/>
                  <a:pt x="4255260" y="3133271"/>
                  <a:pt x="4251484" y="3133271"/>
                </a:cubicBezTo>
                <a:cubicBezTo>
                  <a:pt x="4251484" y="3136148"/>
                  <a:pt x="4249730" y="3137947"/>
                  <a:pt x="4246224" y="3138666"/>
                </a:cubicBezTo>
                <a:lnTo>
                  <a:pt x="4246224" y="3139610"/>
                </a:lnTo>
                <a:lnTo>
                  <a:pt x="4260116" y="3139610"/>
                </a:lnTo>
                <a:cubicBezTo>
                  <a:pt x="4266320" y="3133226"/>
                  <a:pt x="4270906" y="3130034"/>
                  <a:pt x="4273873" y="3130034"/>
                </a:cubicBezTo>
                <a:lnTo>
                  <a:pt x="4274952" y="3130034"/>
                </a:lnTo>
                <a:lnTo>
                  <a:pt x="4282505" y="3134350"/>
                </a:lnTo>
                <a:lnTo>
                  <a:pt x="4285607" y="3133271"/>
                </a:lnTo>
                <a:lnTo>
                  <a:pt x="4288844" y="3138666"/>
                </a:lnTo>
                <a:lnTo>
                  <a:pt x="4287765" y="3148242"/>
                </a:lnTo>
                <a:cubicBezTo>
                  <a:pt x="4289923" y="3148242"/>
                  <a:pt x="4291721" y="3149636"/>
                  <a:pt x="4293160" y="3152423"/>
                </a:cubicBezTo>
                <a:lnTo>
                  <a:pt x="4293160" y="3157818"/>
                </a:lnTo>
                <a:lnTo>
                  <a:pt x="4291002" y="3159976"/>
                </a:lnTo>
                <a:lnTo>
                  <a:pt x="4292081" y="3161055"/>
                </a:lnTo>
                <a:lnTo>
                  <a:pt x="4292081" y="3161999"/>
                </a:lnTo>
                <a:cubicBezTo>
                  <a:pt x="4283179" y="3171441"/>
                  <a:pt x="4274997" y="3177150"/>
                  <a:pt x="4267534" y="3179128"/>
                </a:cubicBezTo>
                <a:lnTo>
                  <a:pt x="4266455" y="3178049"/>
                </a:lnTo>
                <a:cubicBezTo>
                  <a:pt x="4266455" y="3181826"/>
                  <a:pt x="4262184" y="3184658"/>
                  <a:pt x="4253642" y="3186547"/>
                </a:cubicBezTo>
                <a:cubicBezTo>
                  <a:pt x="4253642" y="3187985"/>
                  <a:pt x="4252607" y="3188705"/>
                  <a:pt x="4250540" y="3188705"/>
                </a:cubicBezTo>
                <a:lnTo>
                  <a:pt x="4249461" y="3189784"/>
                </a:lnTo>
                <a:lnTo>
                  <a:pt x="4249461" y="3190863"/>
                </a:lnTo>
                <a:cubicBezTo>
                  <a:pt x="4252967" y="3193740"/>
                  <a:pt x="4254721" y="3196572"/>
                  <a:pt x="4254721" y="3199360"/>
                </a:cubicBezTo>
                <a:cubicBezTo>
                  <a:pt x="4256339" y="3199360"/>
                  <a:pt x="4260970" y="3194055"/>
                  <a:pt x="4268613" y="3183444"/>
                </a:cubicBezTo>
                <a:lnTo>
                  <a:pt x="4271850" y="3182365"/>
                </a:lnTo>
                <a:cubicBezTo>
                  <a:pt x="4274457" y="3182365"/>
                  <a:pt x="4277650" y="3186951"/>
                  <a:pt x="4281426" y="3196123"/>
                </a:cubicBezTo>
                <a:cubicBezTo>
                  <a:pt x="4285472" y="3196123"/>
                  <a:pt x="4288664" y="3201113"/>
                  <a:pt x="4291002" y="3211094"/>
                </a:cubicBezTo>
                <a:lnTo>
                  <a:pt x="4286686" y="3215410"/>
                </a:lnTo>
                <a:lnTo>
                  <a:pt x="4285607" y="3215410"/>
                </a:lnTo>
                <a:lnTo>
                  <a:pt x="4280347" y="3211094"/>
                </a:lnTo>
                <a:lnTo>
                  <a:pt x="4272794" y="3211094"/>
                </a:lnTo>
                <a:lnTo>
                  <a:pt x="4263218" y="3208936"/>
                </a:lnTo>
                <a:lnTo>
                  <a:pt x="4254721" y="3211094"/>
                </a:lnTo>
                <a:lnTo>
                  <a:pt x="4253642" y="3210015"/>
                </a:lnTo>
                <a:lnTo>
                  <a:pt x="4253642" y="3211094"/>
                </a:lnTo>
                <a:lnTo>
                  <a:pt x="4255800" y="3219591"/>
                </a:lnTo>
                <a:lnTo>
                  <a:pt x="4255800" y="3221749"/>
                </a:lnTo>
                <a:lnTo>
                  <a:pt x="4253642" y="3224986"/>
                </a:lnTo>
                <a:lnTo>
                  <a:pt x="4254721" y="3239822"/>
                </a:lnTo>
                <a:lnTo>
                  <a:pt x="4252563" y="3245217"/>
                </a:lnTo>
                <a:cubicBezTo>
                  <a:pt x="4252563" y="3249444"/>
                  <a:pt x="4255080" y="3251557"/>
                  <a:pt x="4260116" y="3251557"/>
                </a:cubicBezTo>
                <a:lnTo>
                  <a:pt x="4262139" y="3255873"/>
                </a:lnTo>
                <a:lnTo>
                  <a:pt x="4272794" y="3255873"/>
                </a:lnTo>
                <a:lnTo>
                  <a:pt x="4279268" y="3251557"/>
                </a:lnTo>
                <a:lnTo>
                  <a:pt x="4298420" y="3250612"/>
                </a:lnTo>
                <a:lnTo>
                  <a:pt x="4300578" y="3253715"/>
                </a:lnTo>
                <a:lnTo>
                  <a:pt x="4300578" y="3260189"/>
                </a:lnTo>
                <a:cubicBezTo>
                  <a:pt x="4294194" y="3265853"/>
                  <a:pt x="4290642" y="3270439"/>
                  <a:pt x="4289923" y="3273946"/>
                </a:cubicBezTo>
                <a:lnTo>
                  <a:pt x="4286686" y="3275025"/>
                </a:lnTo>
                <a:lnTo>
                  <a:pt x="4286686" y="3278262"/>
                </a:lnTo>
                <a:lnTo>
                  <a:pt x="4292081" y="3283657"/>
                </a:lnTo>
                <a:lnTo>
                  <a:pt x="4292081" y="3284601"/>
                </a:lnTo>
                <a:cubicBezTo>
                  <a:pt x="4290463" y="3294582"/>
                  <a:pt x="4285832" y="3299572"/>
                  <a:pt x="4278189" y="3299572"/>
                </a:cubicBezTo>
                <a:lnTo>
                  <a:pt x="4269692" y="3298493"/>
                </a:lnTo>
                <a:lnTo>
                  <a:pt x="4264297" y="3300651"/>
                </a:lnTo>
                <a:lnTo>
                  <a:pt x="4254721" y="3296335"/>
                </a:lnTo>
                <a:lnTo>
                  <a:pt x="4250540" y="3297414"/>
                </a:lnTo>
                <a:cubicBezTo>
                  <a:pt x="4240559" y="3297414"/>
                  <a:pt x="4235568" y="3294222"/>
                  <a:pt x="4235568" y="3287838"/>
                </a:cubicBezTo>
                <a:lnTo>
                  <a:pt x="4232331" y="3287838"/>
                </a:lnTo>
                <a:lnTo>
                  <a:pt x="4228150" y="3291075"/>
                </a:lnTo>
                <a:lnTo>
                  <a:pt x="4225992" y="3291075"/>
                </a:lnTo>
                <a:lnTo>
                  <a:pt x="4215337" y="3281499"/>
                </a:lnTo>
                <a:cubicBezTo>
                  <a:pt x="4210661" y="3275655"/>
                  <a:pt x="4206390" y="3267112"/>
                  <a:pt x="4202524" y="3255873"/>
                </a:cubicBezTo>
                <a:lnTo>
                  <a:pt x="4201445" y="3254794"/>
                </a:lnTo>
                <a:lnTo>
                  <a:pt x="4201445" y="3252636"/>
                </a:lnTo>
                <a:lnTo>
                  <a:pt x="4202524" y="3251557"/>
                </a:lnTo>
                <a:lnTo>
                  <a:pt x="4202524" y="3250612"/>
                </a:lnTo>
                <a:lnTo>
                  <a:pt x="4199287" y="3248454"/>
                </a:lnTo>
                <a:lnTo>
                  <a:pt x="4198208" y="3248454"/>
                </a:lnTo>
                <a:lnTo>
                  <a:pt x="4196050" y="3250612"/>
                </a:lnTo>
                <a:lnTo>
                  <a:pt x="4197129" y="3259110"/>
                </a:lnTo>
                <a:cubicBezTo>
                  <a:pt x="4195060" y="3261178"/>
                  <a:pt x="4192588" y="3262212"/>
                  <a:pt x="4189711" y="3262212"/>
                </a:cubicBezTo>
                <a:cubicBezTo>
                  <a:pt x="4188991" y="3265809"/>
                  <a:pt x="4187553" y="3267607"/>
                  <a:pt x="4185395" y="3267607"/>
                </a:cubicBezTo>
                <a:lnTo>
                  <a:pt x="4187553" y="3270844"/>
                </a:lnTo>
                <a:lnTo>
                  <a:pt x="4187553" y="3271923"/>
                </a:lnTo>
                <a:lnTo>
                  <a:pt x="4185395" y="3273946"/>
                </a:lnTo>
                <a:lnTo>
                  <a:pt x="4182293" y="3271923"/>
                </a:lnTo>
                <a:lnTo>
                  <a:pt x="4180135" y="3273946"/>
                </a:lnTo>
                <a:lnTo>
                  <a:pt x="4179056" y="3272867"/>
                </a:lnTo>
                <a:lnTo>
                  <a:pt x="4179056" y="3271923"/>
                </a:lnTo>
                <a:lnTo>
                  <a:pt x="4174740" y="3272867"/>
                </a:lnTo>
                <a:cubicBezTo>
                  <a:pt x="4174740" y="3274306"/>
                  <a:pt x="4176898" y="3275385"/>
                  <a:pt x="4181214" y="3276104"/>
                </a:cubicBezTo>
                <a:lnTo>
                  <a:pt x="4181214" y="3273946"/>
                </a:lnTo>
                <a:lnTo>
                  <a:pt x="4182293" y="3273946"/>
                </a:lnTo>
                <a:lnTo>
                  <a:pt x="4184316" y="3276104"/>
                </a:lnTo>
                <a:lnTo>
                  <a:pt x="4184316" y="3279341"/>
                </a:lnTo>
                <a:cubicBezTo>
                  <a:pt x="4183506" y="3282038"/>
                  <a:pt x="4178561" y="3285231"/>
                  <a:pt x="4169479" y="3288917"/>
                </a:cubicBezTo>
                <a:cubicBezTo>
                  <a:pt x="4163275" y="3295301"/>
                  <a:pt x="4157565" y="3298493"/>
                  <a:pt x="4152350" y="3298493"/>
                </a:cubicBezTo>
                <a:lnTo>
                  <a:pt x="4151271" y="3297414"/>
                </a:lnTo>
                <a:lnTo>
                  <a:pt x="4151271" y="3296335"/>
                </a:lnTo>
                <a:lnTo>
                  <a:pt x="4153429" y="3286759"/>
                </a:lnTo>
                <a:lnTo>
                  <a:pt x="4153429" y="3285680"/>
                </a:lnTo>
                <a:cubicBezTo>
                  <a:pt x="4149922" y="3281274"/>
                  <a:pt x="4148169" y="3277003"/>
                  <a:pt x="4148169" y="3272867"/>
                </a:cubicBezTo>
                <a:lnTo>
                  <a:pt x="4148169" y="3267607"/>
                </a:lnTo>
                <a:lnTo>
                  <a:pt x="4147090" y="3267607"/>
                </a:lnTo>
                <a:cubicBezTo>
                  <a:pt x="4127308" y="3287478"/>
                  <a:pt x="4113101" y="3297414"/>
                  <a:pt x="4104469" y="3297414"/>
                </a:cubicBezTo>
                <a:lnTo>
                  <a:pt x="4103390" y="3297414"/>
                </a:lnTo>
                <a:cubicBezTo>
                  <a:pt x="4099614" y="3297414"/>
                  <a:pt x="4097456" y="3296380"/>
                  <a:pt x="4096916" y="3294312"/>
                </a:cubicBezTo>
                <a:lnTo>
                  <a:pt x="4096916" y="3292154"/>
                </a:lnTo>
                <a:lnTo>
                  <a:pt x="4108651" y="3277183"/>
                </a:lnTo>
                <a:cubicBezTo>
                  <a:pt x="4108651" y="3274216"/>
                  <a:pt x="4111528" y="3271024"/>
                  <a:pt x="4117283" y="3267607"/>
                </a:cubicBezTo>
                <a:cubicBezTo>
                  <a:pt x="4117283" y="3257626"/>
                  <a:pt x="4120115" y="3249444"/>
                  <a:pt x="4125780" y="3243059"/>
                </a:cubicBezTo>
                <a:lnTo>
                  <a:pt x="4125780" y="3241980"/>
                </a:lnTo>
                <a:cubicBezTo>
                  <a:pt x="4123622" y="3241980"/>
                  <a:pt x="4122543" y="3241261"/>
                  <a:pt x="4122543" y="3239822"/>
                </a:cubicBezTo>
                <a:lnTo>
                  <a:pt x="4122543" y="3231325"/>
                </a:lnTo>
                <a:lnTo>
                  <a:pt x="4107572" y="3231325"/>
                </a:lnTo>
                <a:lnTo>
                  <a:pt x="4102311" y="3226065"/>
                </a:lnTo>
                <a:lnTo>
                  <a:pt x="4102311" y="3223907"/>
                </a:lnTo>
                <a:lnTo>
                  <a:pt x="4104469" y="3221749"/>
                </a:lnTo>
                <a:lnTo>
                  <a:pt x="4111888" y="3221749"/>
                </a:lnTo>
                <a:lnTo>
                  <a:pt x="4116204" y="3222828"/>
                </a:lnTo>
                <a:lnTo>
                  <a:pt x="4120385" y="3221749"/>
                </a:lnTo>
                <a:lnTo>
                  <a:pt x="4121464" y="3221749"/>
                </a:lnTo>
                <a:cubicBezTo>
                  <a:pt x="4125060" y="3221929"/>
                  <a:pt x="4126859" y="3222648"/>
                  <a:pt x="4126859" y="3223907"/>
                </a:cubicBezTo>
                <a:lnTo>
                  <a:pt x="4129961" y="3222828"/>
                </a:lnTo>
                <a:lnTo>
                  <a:pt x="4129961" y="3221749"/>
                </a:lnTo>
                <a:cubicBezTo>
                  <a:pt x="4126094" y="3209161"/>
                  <a:pt x="4122902" y="3202057"/>
                  <a:pt x="4120385" y="3200439"/>
                </a:cubicBezTo>
                <a:lnTo>
                  <a:pt x="4118227" y="3200439"/>
                </a:lnTo>
                <a:cubicBezTo>
                  <a:pt x="4116878" y="3200439"/>
                  <a:pt x="4113326" y="3203991"/>
                  <a:pt x="4107572" y="3211094"/>
                </a:cubicBezTo>
                <a:lnTo>
                  <a:pt x="4101232" y="3213252"/>
                </a:lnTo>
                <a:lnTo>
                  <a:pt x="4099074" y="3210015"/>
                </a:lnTo>
                <a:lnTo>
                  <a:pt x="4108651" y="3194100"/>
                </a:lnTo>
                <a:cubicBezTo>
                  <a:pt x="4108651" y="3186277"/>
                  <a:pt x="4110089" y="3181286"/>
                  <a:pt x="4112967" y="3179128"/>
                </a:cubicBezTo>
                <a:lnTo>
                  <a:pt x="4111888" y="3170631"/>
                </a:lnTo>
                <a:cubicBezTo>
                  <a:pt x="4116113" y="3164247"/>
                  <a:pt x="4118227" y="3158538"/>
                  <a:pt x="4118227" y="3153502"/>
                </a:cubicBezTo>
                <a:lnTo>
                  <a:pt x="4116204" y="3143926"/>
                </a:lnTo>
                <a:lnTo>
                  <a:pt x="4120385" y="3141768"/>
                </a:lnTo>
                <a:cubicBezTo>
                  <a:pt x="4120385" y="3138981"/>
                  <a:pt x="4118272" y="3135789"/>
                  <a:pt x="4114046" y="3132192"/>
                </a:cubicBezTo>
                <a:lnTo>
                  <a:pt x="4111888" y="3117355"/>
                </a:lnTo>
                <a:lnTo>
                  <a:pt x="4111888" y="3115197"/>
                </a:lnTo>
                <a:cubicBezTo>
                  <a:pt x="4114765" y="3110702"/>
                  <a:pt x="4116204" y="3105711"/>
                  <a:pt x="4116204" y="3100226"/>
                </a:cubicBezTo>
                <a:lnTo>
                  <a:pt x="4114046" y="3090650"/>
                </a:lnTo>
                <a:cubicBezTo>
                  <a:pt x="4114765" y="3083007"/>
                  <a:pt x="4116158" y="3076263"/>
                  <a:pt x="4118227" y="3070419"/>
                </a:cubicBezTo>
                <a:cubicBezTo>
                  <a:pt x="4116518" y="3070419"/>
                  <a:pt x="4115125" y="3067227"/>
                  <a:pt x="4114046" y="3060843"/>
                </a:cubicBezTo>
                <a:lnTo>
                  <a:pt x="4116204" y="3060843"/>
                </a:lnTo>
                <a:lnTo>
                  <a:pt x="4116204" y="3062866"/>
                </a:lnTo>
                <a:lnTo>
                  <a:pt x="4117283" y="3062866"/>
                </a:lnTo>
                <a:lnTo>
                  <a:pt x="4117283" y="3059764"/>
                </a:lnTo>
                <a:lnTo>
                  <a:pt x="4111888" y="3054369"/>
                </a:lnTo>
                <a:lnTo>
                  <a:pt x="4111888" y="3053290"/>
                </a:lnTo>
                <a:cubicBezTo>
                  <a:pt x="4111888" y="3049603"/>
                  <a:pt x="4115079" y="3045332"/>
                  <a:pt x="4121464" y="3040476"/>
                </a:cubicBezTo>
                <a:close/>
                <a:moveTo>
                  <a:pt x="2617376" y="3038430"/>
                </a:moveTo>
                <a:lnTo>
                  <a:pt x="2617376" y="3039644"/>
                </a:lnTo>
                <a:lnTo>
                  <a:pt x="2619535" y="3039644"/>
                </a:lnTo>
                <a:lnTo>
                  <a:pt x="2619535" y="3038430"/>
                </a:lnTo>
                <a:close/>
                <a:moveTo>
                  <a:pt x="8668767" y="3036835"/>
                </a:moveTo>
                <a:lnTo>
                  <a:pt x="8675241" y="3036835"/>
                </a:lnTo>
                <a:cubicBezTo>
                  <a:pt x="8680187" y="3036835"/>
                  <a:pt x="8687155" y="3039667"/>
                  <a:pt x="8696147" y="3045332"/>
                </a:cubicBezTo>
                <a:lnTo>
                  <a:pt x="8697226" y="3045332"/>
                </a:lnTo>
                <a:cubicBezTo>
                  <a:pt x="8700822" y="3045332"/>
                  <a:pt x="8702621" y="3044613"/>
                  <a:pt x="8702621" y="3043174"/>
                </a:cubicBezTo>
                <a:lnTo>
                  <a:pt x="8708151" y="3044253"/>
                </a:lnTo>
                <a:lnTo>
                  <a:pt x="8719076" y="3042095"/>
                </a:lnTo>
                <a:cubicBezTo>
                  <a:pt x="8725640" y="3043534"/>
                  <a:pt x="8728922" y="3045332"/>
                  <a:pt x="8728922" y="3047490"/>
                </a:cubicBezTo>
                <a:lnTo>
                  <a:pt x="8728922" y="3050727"/>
                </a:lnTo>
                <a:lnTo>
                  <a:pt x="8716918" y="3063405"/>
                </a:lnTo>
                <a:lnTo>
                  <a:pt x="8715839" y="3063405"/>
                </a:lnTo>
                <a:lnTo>
                  <a:pt x="8714625" y="3062326"/>
                </a:lnTo>
                <a:lnTo>
                  <a:pt x="8713546" y="3062326"/>
                </a:lnTo>
                <a:cubicBezTo>
                  <a:pt x="8713546" y="3063585"/>
                  <a:pt x="8711388" y="3065384"/>
                  <a:pt x="8707072" y="3067721"/>
                </a:cubicBezTo>
                <a:lnTo>
                  <a:pt x="8707072" y="3068800"/>
                </a:lnTo>
                <a:lnTo>
                  <a:pt x="8709230" y="3068800"/>
                </a:lnTo>
                <a:lnTo>
                  <a:pt x="8714625" y="3064484"/>
                </a:lnTo>
                <a:lnTo>
                  <a:pt x="8720155" y="3064484"/>
                </a:lnTo>
                <a:lnTo>
                  <a:pt x="8719076" y="3076218"/>
                </a:lnTo>
                <a:lnTo>
                  <a:pt x="8720155" y="3089976"/>
                </a:lnTo>
                <a:cubicBezTo>
                  <a:pt x="8718716" y="3089976"/>
                  <a:pt x="8717277" y="3092134"/>
                  <a:pt x="8715839" y="3096450"/>
                </a:cubicBezTo>
                <a:cubicBezTo>
                  <a:pt x="8713591" y="3096450"/>
                  <a:pt x="8712467" y="3097124"/>
                  <a:pt x="8712467" y="3098473"/>
                </a:cubicBezTo>
                <a:lnTo>
                  <a:pt x="8712467" y="3099552"/>
                </a:lnTo>
                <a:cubicBezTo>
                  <a:pt x="8712467" y="3100991"/>
                  <a:pt x="8714310" y="3101710"/>
                  <a:pt x="8717997" y="3101710"/>
                </a:cubicBezTo>
                <a:lnTo>
                  <a:pt x="8719076" y="3102789"/>
                </a:lnTo>
                <a:lnTo>
                  <a:pt x="8719076" y="3112365"/>
                </a:lnTo>
                <a:lnTo>
                  <a:pt x="8717997" y="3113444"/>
                </a:lnTo>
                <a:lnTo>
                  <a:pt x="8717997" y="3114523"/>
                </a:lnTo>
                <a:lnTo>
                  <a:pt x="8719076" y="3115602"/>
                </a:lnTo>
                <a:lnTo>
                  <a:pt x="8722313" y="3115602"/>
                </a:lnTo>
                <a:lnTo>
                  <a:pt x="8737688" y="3109128"/>
                </a:lnTo>
                <a:lnTo>
                  <a:pt x="8738768" y="3109128"/>
                </a:lnTo>
                <a:cubicBezTo>
                  <a:pt x="8742004" y="3109128"/>
                  <a:pt x="8746006" y="3110567"/>
                  <a:pt x="8750771" y="3113444"/>
                </a:cubicBezTo>
                <a:cubicBezTo>
                  <a:pt x="8752210" y="3112185"/>
                  <a:pt x="8758414" y="3111106"/>
                  <a:pt x="8769384" y="3110207"/>
                </a:cubicBezTo>
                <a:cubicBezTo>
                  <a:pt x="8771632" y="3107600"/>
                  <a:pt x="8772756" y="3105127"/>
                  <a:pt x="8772756" y="3102789"/>
                </a:cubicBezTo>
                <a:cubicBezTo>
                  <a:pt x="8772756" y="3101710"/>
                  <a:pt x="8771272" y="3100631"/>
                  <a:pt x="8768305" y="3099552"/>
                </a:cubicBezTo>
                <a:lnTo>
                  <a:pt x="8767226" y="3098473"/>
                </a:lnTo>
                <a:lnTo>
                  <a:pt x="8767226" y="3097529"/>
                </a:lnTo>
                <a:lnTo>
                  <a:pt x="8768305" y="3094292"/>
                </a:lnTo>
                <a:lnTo>
                  <a:pt x="8767226" y="3094292"/>
                </a:lnTo>
                <a:cubicBezTo>
                  <a:pt x="8759943" y="3094292"/>
                  <a:pt x="8756301" y="3086469"/>
                  <a:pt x="8756301" y="3070823"/>
                </a:cubicBezTo>
                <a:cubicBezTo>
                  <a:pt x="8745331" y="3066418"/>
                  <a:pt x="8739846" y="3061832"/>
                  <a:pt x="8739846" y="3057066"/>
                </a:cubicBezTo>
                <a:cubicBezTo>
                  <a:pt x="8740926" y="3054009"/>
                  <a:pt x="8742769" y="3051896"/>
                  <a:pt x="8745376" y="3050727"/>
                </a:cubicBezTo>
                <a:lnTo>
                  <a:pt x="8766147" y="3054908"/>
                </a:lnTo>
                <a:lnTo>
                  <a:pt x="8766147" y="3055987"/>
                </a:lnTo>
                <a:cubicBezTo>
                  <a:pt x="8766147" y="3057426"/>
                  <a:pt x="8764304" y="3058145"/>
                  <a:pt x="8760617" y="3058145"/>
                </a:cubicBezTo>
                <a:lnTo>
                  <a:pt x="8760617" y="3059224"/>
                </a:lnTo>
                <a:lnTo>
                  <a:pt x="8763989" y="3059224"/>
                </a:lnTo>
                <a:lnTo>
                  <a:pt x="8768305" y="3057066"/>
                </a:lnTo>
                <a:lnTo>
                  <a:pt x="8768305" y="3060303"/>
                </a:lnTo>
                <a:lnTo>
                  <a:pt x="8770463" y="3060303"/>
                </a:lnTo>
                <a:lnTo>
                  <a:pt x="8770463" y="3059224"/>
                </a:lnTo>
                <a:lnTo>
                  <a:pt x="8769384" y="3058145"/>
                </a:lnTo>
                <a:lnTo>
                  <a:pt x="8769384" y="3057066"/>
                </a:lnTo>
                <a:lnTo>
                  <a:pt x="8779230" y="3052750"/>
                </a:lnTo>
                <a:cubicBezTo>
                  <a:pt x="8796764" y="3059674"/>
                  <a:pt x="8805531" y="3067497"/>
                  <a:pt x="8805531" y="3076218"/>
                </a:cubicBezTo>
                <a:lnTo>
                  <a:pt x="8805531" y="3084716"/>
                </a:lnTo>
                <a:lnTo>
                  <a:pt x="8800001" y="3096450"/>
                </a:lnTo>
                <a:lnTo>
                  <a:pt x="8800001" y="3097529"/>
                </a:lnTo>
                <a:lnTo>
                  <a:pt x="8814298" y="3113444"/>
                </a:lnTo>
                <a:cubicBezTo>
                  <a:pt x="8814298" y="3119109"/>
                  <a:pt x="8810296" y="3121941"/>
                  <a:pt x="8802294" y="3121941"/>
                </a:cubicBezTo>
                <a:lnTo>
                  <a:pt x="8786918" y="3123020"/>
                </a:lnTo>
                <a:lnTo>
                  <a:pt x="8782602" y="3121941"/>
                </a:lnTo>
                <a:lnTo>
                  <a:pt x="8780309" y="3124099"/>
                </a:lnTo>
                <a:lnTo>
                  <a:pt x="8775993" y="3124099"/>
                </a:lnTo>
                <a:lnTo>
                  <a:pt x="8772756" y="3121941"/>
                </a:lnTo>
                <a:lnTo>
                  <a:pt x="8767226" y="3123020"/>
                </a:lnTo>
                <a:lnTo>
                  <a:pt x="8767226" y="3118704"/>
                </a:lnTo>
                <a:lnTo>
                  <a:pt x="8765068" y="3118704"/>
                </a:lnTo>
                <a:lnTo>
                  <a:pt x="8767226" y="3131517"/>
                </a:lnTo>
                <a:lnTo>
                  <a:pt x="8765068" y="3154851"/>
                </a:lnTo>
                <a:lnTo>
                  <a:pt x="8766147" y="3160246"/>
                </a:lnTo>
                <a:lnTo>
                  <a:pt x="8765068" y="3161325"/>
                </a:lnTo>
                <a:lnTo>
                  <a:pt x="8765068" y="3162404"/>
                </a:lnTo>
                <a:lnTo>
                  <a:pt x="8766147" y="3166585"/>
                </a:lnTo>
                <a:lnTo>
                  <a:pt x="8763989" y="3173059"/>
                </a:lnTo>
                <a:lnTo>
                  <a:pt x="8766147" y="3182635"/>
                </a:lnTo>
                <a:lnTo>
                  <a:pt x="8765068" y="3187895"/>
                </a:lnTo>
                <a:lnTo>
                  <a:pt x="8768305" y="3213387"/>
                </a:lnTo>
                <a:lnTo>
                  <a:pt x="8768305" y="3220805"/>
                </a:lnTo>
                <a:lnTo>
                  <a:pt x="8766147" y="3224042"/>
                </a:lnTo>
                <a:lnTo>
                  <a:pt x="8766147" y="3234697"/>
                </a:lnTo>
                <a:cubicBezTo>
                  <a:pt x="8766147" y="3236675"/>
                  <a:pt x="8769789" y="3238429"/>
                  <a:pt x="8777072" y="3239958"/>
                </a:cubicBezTo>
                <a:cubicBezTo>
                  <a:pt x="8780129" y="3239958"/>
                  <a:pt x="8783052" y="3234293"/>
                  <a:pt x="8785839" y="3222963"/>
                </a:cubicBezTo>
                <a:lnTo>
                  <a:pt x="8786918" y="3222963"/>
                </a:lnTo>
                <a:lnTo>
                  <a:pt x="8785839" y="3217703"/>
                </a:lnTo>
                <a:lnTo>
                  <a:pt x="8785839" y="3216624"/>
                </a:lnTo>
                <a:lnTo>
                  <a:pt x="8787997" y="3213387"/>
                </a:lnTo>
                <a:lnTo>
                  <a:pt x="8787997" y="3205969"/>
                </a:lnTo>
                <a:cubicBezTo>
                  <a:pt x="8788537" y="3201743"/>
                  <a:pt x="8789616" y="3199629"/>
                  <a:pt x="8791234" y="3199629"/>
                </a:cubicBezTo>
                <a:lnTo>
                  <a:pt x="8792448" y="3199629"/>
                </a:lnTo>
                <a:cubicBezTo>
                  <a:pt x="8794786" y="3199629"/>
                  <a:pt x="8796944" y="3204575"/>
                  <a:pt x="8798922" y="3214466"/>
                </a:cubicBezTo>
                <a:cubicBezTo>
                  <a:pt x="8797483" y="3214466"/>
                  <a:pt x="8796404" y="3216579"/>
                  <a:pt x="8795685" y="3220805"/>
                </a:cubicBezTo>
                <a:cubicBezTo>
                  <a:pt x="8798922" y="3232944"/>
                  <a:pt x="8804047" y="3239013"/>
                  <a:pt x="8811061" y="3239013"/>
                </a:cubicBezTo>
                <a:cubicBezTo>
                  <a:pt x="8813399" y="3243959"/>
                  <a:pt x="8816276" y="3246432"/>
                  <a:pt x="8819693" y="3246432"/>
                </a:cubicBezTo>
                <a:lnTo>
                  <a:pt x="8821986" y="3256008"/>
                </a:lnTo>
                <a:lnTo>
                  <a:pt x="8821986" y="3261268"/>
                </a:lnTo>
                <a:cubicBezTo>
                  <a:pt x="8821986" y="3269450"/>
                  <a:pt x="8816501" y="3277273"/>
                  <a:pt x="8805531" y="3284736"/>
                </a:cubicBezTo>
                <a:cubicBezTo>
                  <a:pt x="8805531" y="3286265"/>
                  <a:pt x="8798967" y="3288378"/>
                  <a:pt x="8785839" y="3291075"/>
                </a:cubicBezTo>
                <a:lnTo>
                  <a:pt x="8774914" y="3291075"/>
                </a:lnTo>
                <a:lnTo>
                  <a:pt x="8762775" y="3292154"/>
                </a:lnTo>
                <a:cubicBezTo>
                  <a:pt x="8758999" y="3292154"/>
                  <a:pt x="8755357" y="3289322"/>
                  <a:pt x="8751850" y="3283657"/>
                </a:cubicBezTo>
                <a:cubicBezTo>
                  <a:pt x="8750951" y="3287883"/>
                  <a:pt x="8749153" y="3289996"/>
                  <a:pt x="8746455" y="3289996"/>
                </a:cubicBezTo>
                <a:lnTo>
                  <a:pt x="8742004" y="3287838"/>
                </a:lnTo>
                <a:lnTo>
                  <a:pt x="8731080" y="3288917"/>
                </a:lnTo>
                <a:cubicBezTo>
                  <a:pt x="8724336" y="3281994"/>
                  <a:pt x="8719975" y="3273856"/>
                  <a:pt x="8717997" y="3264505"/>
                </a:cubicBezTo>
                <a:cubicBezTo>
                  <a:pt x="8718536" y="3260908"/>
                  <a:pt x="8719615" y="3259110"/>
                  <a:pt x="8721234" y="3259110"/>
                </a:cubicBezTo>
                <a:lnTo>
                  <a:pt x="8720155" y="3251692"/>
                </a:lnTo>
                <a:lnTo>
                  <a:pt x="8720155" y="3246432"/>
                </a:lnTo>
                <a:cubicBezTo>
                  <a:pt x="8720334" y="3242835"/>
                  <a:pt x="8721054" y="3241037"/>
                  <a:pt x="8722313" y="3241037"/>
                </a:cubicBezTo>
                <a:lnTo>
                  <a:pt x="8720155" y="3226200"/>
                </a:lnTo>
                <a:lnTo>
                  <a:pt x="8722313" y="3221884"/>
                </a:lnTo>
                <a:lnTo>
                  <a:pt x="8717997" y="3202732"/>
                </a:lnTo>
                <a:lnTo>
                  <a:pt x="8719076" y="3196392"/>
                </a:lnTo>
                <a:lnTo>
                  <a:pt x="8717997" y="3192211"/>
                </a:lnTo>
                <a:lnTo>
                  <a:pt x="8721234" y="3184658"/>
                </a:lnTo>
                <a:cubicBezTo>
                  <a:pt x="8719076" y="3183939"/>
                  <a:pt x="8717997" y="3181826"/>
                  <a:pt x="8717997" y="3178319"/>
                </a:cubicBezTo>
                <a:lnTo>
                  <a:pt x="8722313" y="3173059"/>
                </a:lnTo>
                <a:lnTo>
                  <a:pt x="8720155" y="3164427"/>
                </a:lnTo>
                <a:lnTo>
                  <a:pt x="8722313" y="3153907"/>
                </a:lnTo>
                <a:lnTo>
                  <a:pt x="8721234" y="3135699"/>
                </a:lnTo>
                <a:lnTo>
                  <a:pt x="8723392" y="3123020"/>
                </a:lnTo>
                <a:lnTo>
                  <a:pt x="8722313" y="3121941"/>
                </a:lnTo>
                <a:lnTo>
                  <a:pt x="8721234" y="3121941"/>
                </a:lnTo>
                <a:cubicBezTo>
                  <a:pt x="8717997" y="3124279"/>
                  <a:pt x="8715434" y="3133136"/>
                  <a:pt x="8713546" y="3148512"/>
                </a:cubicBezTo>
                <a:lnTo>
                  <a:pt x="8712467" y="3151749"/>
                </a:lnTo>
                <a:lnTo>
                  <a:pt x="8713546" y="3159167"/>
                </a:lnTo>
                <a:cubicBezTo>
                  <a:pt x="8713546" y="3162224"/>
                  <a:pt x="8712107" y="3165776"/>
                  <a:pt x="8709230" y="3169822"/>
                </a:cubicBezTo>
                <a:lnTo>
                  <a:pt x="8710309" y="3176161"/>
                </a:lnTo>
                <a:lnTo>
                  <a:pt x="8704779" y="3205969"/>
                </a:lnTo>
                <a:lnTo>
                  <a:pt x="8697226" y="3218782"/>
                </a:lnTo>
                <a:lnTo>
                  <a:pt x="8698305" y="3219861"/>
                </a:lnTo>
                <a:lnTo>
                  <a:pt x="8698305" y="3220805"/>
                </a:lnTo>
                <a:cubicBezTo>
                  <a:pt x="8695517" y="3231685"/>
                  <a:pt x="8688594" y="3241261"/>
                  <a:pt x="8677534" y="3249534"/>
                </a:cubicBezTo>
                <a:cubicBezTo>
                  <a:pt x="8677534" y="3255378"/>
                  <a:pt x="8673128" y="3259290"/>
                  <a:pt x="8664316" y="3261268"/>
                </a:cubicBezTo>
                <a:cubicBezTo>
                  <a:pt x="8664316" y="3264145"/>
                  <a:pt x="8656314" y="3272642"/>
                  <a:pt x="8640308" y="3286759"/>
                </a:cubicBezTo>
                <a:cubicBezTo>
                  <a:pt x="8635723" y="3290356"/>
                  <a:pt x="8628394" y="3293233"/>
                  <a:pt x="8618324" y="3295391"/>
                </a:cubicBezTo>
                <a:lnTo>
                  <a:pt x="8611850" y="3299573"/>
                </a:lnTo>
                <a:lnTo>
                  <a:pt x="8610771" y="3299573"/>
                </a:lnTo>
                <a:cubicBezTo>
                  <a:pt x="8608163" y="3299573"/>
                  <a:pt x="8605241" y="3298179"/>
                  <a:pt x="8602004" y="3295391"/>
                </a:cubicBezTo>
                <a:lnTo>
                  <a:pt x="8587707" y="3300652"/>
                </a:lnTo>
                <a:lnTo>
                  <a:pt x="8582312" y="3300652"/>
                </a:lnTo>
                <a:cubicBezTo>
                  <a:pt x="8576467" y="3295706"/>
                  <a:pt x="8573545" y="3288962"/>
                  <a:pt x="8573545" y="3280420"/>
                </a:cubicBezTo>
                <a:lnTo>
                  <a:pt x="8573545" y="3265584"/>
                </a:lnTo>
                <a:lnTo>
                  <a:pt x="8580019" y="3259110"/>
                </a:lnTo>
                <a:lnTo>
                  <a:pt x="8576782" y="3254929"/>
                </a:lnTo>
                <a:cubicBezTo>
                  <a:pt x="8576782" y="3250343"/>
                  <a:pt x="8578625" y="3246791"/>
                  <a:pt x="8582312" y="3244274"/>
                </a:cubicBezTo>
                <a:lnTo>
                  <a:pt x="8582312" y="3242116"/>
                </a:lnTo>
                <a:lnTo>
                  <a:pt x="8577861" y="3235776"/>
                </a:lnTo>
                <a:lnTo>
                  <a:pt x="8578940" y="3232539"/>
                </a:lnTo>
                <a:lnTo>
                  <a:pt x="8577861" y="3226200"/>
                </a:lnTo>
                <a:lnTo>
                  <a:pt x="8578940" y="3225121"/>
                </a:lnTo>
                <a:lnTo>
                  <a:pt x="8580019" y="3225121"/>
                </a:lnTo>
                <a:lnTo>
                  <a:pt x="8576782" y="3215545"/>
                </a:lnTo>
                <a:lnTo>
                  <a:pt x="8576782" y="3213387"/>
                </a:lnTo>
                <a:lnTo>
                  <a:pt x="8577861" y="3213387"/>
                </a:lnTo>
                <a:lnTo>
                  <a:pt x="8576782" y="3202732"/>
                </a:lnTo>
                <a:lnTo>
                  <a:pt x="8576782" y="3186816"/>
                </a:lnTo>
                <a:lnTo>
                  <a:pt x="8578940" y="3183579"/>
                </a:lnTo>
                <a:lnTo>
                  <a:pt x="8575703" y="3168743"/>
                </a:lnTo>
                <a:lnTo>
                  <a:pt x="8576782" y="3168743"/>
                </a:lnTo>
                <a:cubicBezTo>
                  <a:pt x="8576242" y="3166585"/>
                  <a:pt x="8574804" y="3165146"/>
                  <a:pt x="8572466" y="3164427"/>
                </a:cubicBezTo>
                <a:cubicBezTo>
                  <a:pt x="8567341" y="3174228"/>
                  <a:pt x="8563654" y="3179219"/>
                  <a:pt x="8561406" y="3179398"/>
                </a:cubicBezTo>
                <a:lnTo>
                  <a:pt x="8559248" y="3179398"/>
                </a:lnTo>
                <a:lnTo>
                  <a:pt x="8557090" y="3177240"/>
                </a:lnTo>
                <a:cubicBezTo>
                  <a:pt x="8559248" y="3159527"/>
                  <a:pt x="8562890" y="3147118"/>
                  <a:pt x="8568015" y="3140015"/>
                </a:cubicBezTo>
                <a:lnTo>
                  <a:pt x="8569094" y="3140015"/>
                </a:lnTo>
                <a:lnTo>
                  <a:pt x="8568015" y="3138936"/>
                </a:lnTo>
                <a:lnTo>
                  <a:pt x="8568015" y="3135699"/>
                </a:lnTo>
                <a:cubicBezTo>
                  <a:pt x="8568015" y="3133271"/>
                  <a:pt x="8571297" y="3127606"/>
                  <a:pt x="8577861" y="3118704"/>
                </a:cubicBezTo>
                <a:lnTo>
                  <a:pt x="8575703" y="3110207"/>
                </a:lnTo>
                <a:cubicBezTo>
                  <a:pt x="8575703" y="3107060"/>
                  <a:pt x="8577546" y="3102115"/>
                  <a:pt x="8581233" y="3095371"/>
                </a:cubicBezTo>
                <a:lnTo>
                  <a:pt x="8580019" y="3084716"/>
                </a:lnTo>
                <a:lnTo>
                  <a:pt x="8585549" y="3050727"/>
                </a:lnTo>
                <a:lnTo>
                  <a:pt x="8583391" y="3044253"/>
                </a:lnTo>
                <a:cubicBezTo>
                  <a:pt x="8583391" y="3042455"/>
                  <a:pt x="8586673" y="3040701"/>
                  <a:pt x="8593237" y="3038993"/>
                </a:cubicBezTo>
                <a:lnTo>
                  <a:pt x="8603083" y="3041151"/>
                </a:lnTo>
                <a:lnTo>
                  <a:pt x="8609557" y="3041151"/>
                </a:lnTo>
                <a:cubicBezTo>
                  <a:pt x="8611985" y="3043219"/>
                  <a:pt x="8615311" y="3044253"/>
                  <a:pt x="8619538" y="3044253"/>
                </a:cubicBezTo>
                <a:lnTo>
                  <a:pt x="8620617" y="3045332"/>
                </a:lnTo>
                <a:lnTo>
                  <a:pt x="8620617" y="3046411"/>
                </a:lnTo>
                <a:lnTo>
                  <a:pt x="8617245" y="3050727"/>
                </a:lnTo>
                <a:lnTo>
                  <a:pt x="8618324" y="3050727"/>
                </a:lnTo>
                <a:cubicBezTo>
                  <a:pt x="8621111" y="3047130"/>
                  <a:pt x="8623314" y="3045332"/>
                  <a:pt x="8624933" y="3045332"/>
                </a:cubicBezTo>
                <a:lnTo>
                  <a:pt x="8633700" y="3047490"/>
                </a:lnTo>
                <a:lnTo>
                  <a:pt x="8638016" y="3046411"/>
                </a:lnTo>
                <a:cubicBezTo>
                  <a:pt x="8643141" y="3047850"/>
                  <a:pt x="8645703" y="3049288"/>
                  <a:pt x="8645703" y="3050727"/>
                </a:cubicBezTo>
                <a:lnTo>
                  <a:pt x="8645703" y="3053829"/>
                </a:lnTo>
                <a:cubicBezTo>
                  <a:pt x="8638420" y="3058145"/>
                  <a:pt x="8631856" y="3068441"/>
                  <a:pt x="8626012" y="3084716"/>
                </a:cubicBezTo>
                <a:cubicBezTo>
                  <a:pt x="8618728" y="3089481"/>
                  <a:pt x="8615087" y="3097619"/>
                  <a:pt x="8615087" y="3109128"/>
                </a:cubicBezTo>
                <a:cubicBezTo>
                  <a:pt x="8613648" y="3109308"/>
                  <a:pt x="8612569" y="3111466"/>
                  <a:pt x="8611850" y="3115602"/>
                </a:cubicBezTo>
                <a:lnTo>
                  <a:pt x="8623854" y="3123020"/>
                </a:lnTo>
                <a:lnTo>
                  <a:pt x="8623854" y="3126257"/>
                </a:lnTo>
                <a:lnTo>
                  <a:pt x="8616166" y="3133675"/>
                </a:lnTo>
                <a:cubicBezTo>
                  <a:pt x="8619852" y="3141139"/>
                  <a:pt x="8621696" y="3147882"/>
                  <a:pt x="8621696" y="3153907"/>
                </a:cubicBezTo>
                <a:cubicBezTo>
                  <a:pt x="8621696" y="3166855"/>
                  <a:pt x="8619493" y="3180298"/>
                  <a:pt x="8615087" y="3194234"/>
                </a:cubicBezTo>
                <a:lnTo>
                  <a:pt x="8619538" y="3211229"/>
                </a:lnTo>
                <a:cubicBezTo>
                  <a:pt x="8620976" y="3211229"/>
                  <a:pt x="8621696" y="3213027"/>
                  <a:pt x="8621696" y="3216624"/>
                </a:cubicBezTo>
                <a:lnTo>
                  <a:pt x="8621696" y="3222963"/>
                </a:lnTo>
                <a:lnTo>
                  <a:pt x="8619538" y="3239958"/>
                </a:lnTo>
                <a:lnTo>
                  <a:pt x="8621696" y="3246432"/>
                </a:lnTo>
                <a:lnTo>
                  <a:pt x="8619538" y="3268686"/>
                </a:lnTo>
                <a:lnTo>
                  <a:pt x="8619538" y="3280420"/>
                </a:lnTo>
                <a:lnTo>
                  <a:pt x="8621696" y="3282578"/>
                </a:lnTo>
                <a:cubicBezTo>
                  <a:pt x="8626821" y="3279341"/>
                  <a:pt x="8633025" y="3267652"/>
                  <a:pt x="8640308" y="3247511"/>
                </a:cubicBezTo>
                <a:cubicBezTo>
                  <a:pt x="8643905" y="3244813"/>
                  <a:pt x="8648266" y="3236630"/>
                  <a:pt x="8653391" y="3222963"/>
                </a:cubicBezTo>
                <a:cubicBezTo>
                  <a:pt x="8655549" y="3222963"/>
                  <a:pt x="8657752" y="3214466"/>
                  <a:pt x="8660000" y="3197471"/>
                </a:cubicBezTo>
                <a:lnTo>
                  <a:pt x="8667688" y="3155930"/>
                </a:lnTo>
                <a:cubicBezTo>
                  <a:pt x="8672004" y="3155930"/>
                  <a:pt x="8674162" y="3155255"/>
                  <a:pt x="8674162" y="3153907"/>
                </a:cubicBezTo>
                <a:lnTo>
                  <a:pt x="8674162" y="3152828"/>
                </a:lnTo>
                <a:lnTo>
                  <a:pt x="8673083" y="3151749"/>
                </a:lnTo>
                <a:cubicBezTo>
                  <a:pt x="8667958" y="3149411"/>
                  <a:pt x="8665395" y="3147613"/>
                  <a:pt x="8665395" y="3146354"/>
                </a:cubicBezTo>
                <a:lnTo>
                  <a:pt x="8665395" y="3142173"/>
                </a:lnTo>
                <a:lnTo>
                  <a:pt x="8668767" y="3131517"/>
                </a:lnTo>
                <a:lnTo>
                  <a:pt x="8668767" y="3123020"/>
                </a:lnTo>
                <a:lnTo>
                  <a:pt x="8661079" y="3119783"/>
                </a:lnTo>
                <a:lnTo>
                  <a:pt x="8639229" y="3124099"/>
                </a:lnTo>
                <a:lnTo>
                  <a:pt x="8629384" y="3117625"/>
                </a:lnTo>
                <a:lnTo>
                  <a:pt x="8629384" y="3116681"/>
                </a:lnTo>
                <a:cubicBezTo>
                  <a:pt x="8629384" y="3115602"/>
                  <a:pt x="8631901" y="3113804"/>
                  <a:pt x="8636936" y="3111286"/>
                </a:cubicBezTo>
                <a:lnTo>
                  <a:pt x="8646782" y="3113444"/>
                </a:lnTo>
                <a:lnTo>
                  <a:pt x="8650154" y="3113444"/>
                </a:lnTo>
                <a:lnTo>
                  <a:pt x="8658921" y="3111286"/>
                </a:lnTo>
                <a:lnTo>
                  <a:pt x="8660000" y="3111286"/>
                </a:lnTo>
                <a:lnTo>
                  <a:pt x="8663237" y="3113444"/>
                </a:lnTo>
                <a:lnTo>
                  <a:pt x="8665395" y="3113444"/>
                </a:lnTo>
                <a:lnTo>
                  <a:pt x="8668767" y="3110207"/>
                </a:lnTo>
                <a:lnTo>
                  <a:pt x="8668767" y="3100631"/>
                </a:lnTo>
                <a:lnTo>
                  <a:pt x="8670925" y="3088897"/>
                </a:lnTo>
                <a:lnTo>
                  <a:pt x="8669846" y="3083637"/>
                </a:lnTo>
                <a:lnTo>
                  <a:pt x="8670925" y="3071902"/>
                </a:lnTo>
                <a:lnTo>
                  <a:pt x="8670925" y="3064484"/>
                </a:lnTo>
                <a:lnTo>
                  <a:pt x="8676320" y="3059224"/>
                </a:lnTo>
                <a:cubicBezTo>
                  <a:pt x="8675241" y="3056347"/>
                  <a:pt x="8674162" y="3054908"/>
                  <a:pt x="8673083" y="3054908"/>
                </a:cubicBezTo>
                <a:lnTo>
                  <a:pt x="8669846" y="3055987"/>
                </a:lnTo>
                <a:cubicBezTo>
                  <a:pt x="8666160" y="3051581"/>
                  <a:pt x="8664316" y="3046950"/>
                  <a:pt x="8664316" y="3042095"/>
                </a:cubicBezTo>
                <a:cubicBezTo>
                  <a:pt x="8665755" y="3038948"/>
                  <a:pt x="8667238" y="3037195"/>
                  <a:pt x="8668767" y="3036835"/>
                </a:cubicBezTo>
                <a:close/>
                <a:moveTo>
                  <a:pt x="9291338" y="3036296"/>
                </a:moveTo>
                <a:lnTo>
                  <a:pt x="9320337" y="3055448"/>
                </a:lnTo>
                <a:lnTo>
                  <a:pt x="9323574" y="3068126"/>
                </a:lnTo>
                <a:lnTo>
                  <a:pt x="9323574" y="3072442"/>
                </a:lnTo>
                <a:cubicBezTo>
                  <a:pt x="9317819" y="3079905"/>
                  <a:pt x="9314942" y="3085929"/>
                  <a:pt x="9314942" y="3090515"/>
                </a:cubicBezTo>
                <a:lnTo>
                  <a:pt x="9314942" y="3103194"/>
                </a:lnTo>
                <a:lnTo>
                  <a:pt x="9311705" y="3117086"/>
                </a:lnTo>
                <a:lnTo>
                  <a:pt x="9314942" y="3129764"/>
                </a:lnTo>
                <a:cubicBezTo>
                  <a:pt x="9317100" y="3130483"/>
                  <a:pt x="9318179" y="3132641"/>
                  <a:pt x="9318179" y="3136238"/>
                </a:cubicBezTo>
                <a:lnTo>
                  <a:pt x="9316021" y="3165911"/>
                </a:lnTo>
                <a:lnTo>
                  <a:pt x="9318179" y="3191402"/>
                </a:lnTo>
                <a:lnTo>
                  <a:pt x="9313863" y="3225526"/>
                </a:lnTo>
                <a:lnTo>
                  <a:pt x="9316021" y="3231865"/>
                </a:lnTo>
                <a:lnTo>
                  <a:pt x="9316021" y="3237125"/>
                </a:lnTo>
                <a:lnTo>
                  <a:pt x="9314942" y="3243599"/>
                </a:lnTo>
                <a:lnTo>
                  <a:pt x="9318179" y="3249938"/>
                </a:lnTo>
                <a:cubicBezTo>
                  <a:pt x="9316740" y="3267652"/>
                  <a:pt x="9314582" y="3276509"/>
                  <a:pt x="9311705" y="3276509"/>
                </a:cubicBezTo>
                <a:lnTo>
                  <a:pt x="9312784" y="3277588"/>
                </a:lnTo>
                <a:lnTo>
                  <a:pt x="9312784" y="3278667"/>
                </a:lnTo>
                <a:cubicBezTo>
                  <a:pt x="9312784" y="3281634"/>
                  <a:pt x="9308153" y="3287973"/>
                  <a:pt x="9298891" y="3297684"/>
                </a:cubicBezTo>
                <a:lnTo>
                  <a:pt x="9293496" y="3294582"/>
                </a:lnTo>
                <a:lnTo>
                  <a:pt x="9290259" y="3294582"/>
                </a:lnTo>
                <a:cubicBezTo>
                  <a:pt x="9287382" y="3297190"/>
                  <a:pt x="9282751" y="3299662"/>
                  <a:pt x="9276367" y="3302000"/>
                </a:cubicBezTo>
                <a:cubicBezTo>
                  <a:pt x="9264138" y="3302000"/>
                  <a:pt x="9258024" y="3295616"/>
                  <a:pt x="9258024" y="3282848"/>
                </a:cubicBezTo>
                <a:cubicBezTo>
                  <a:pt x="9258024" y="3279701"/>
                  <a:pt x="9256585" y="3276149"/>
                  <a:pt x="9253708" y="3272193"/>
                </a:cubicBezTo>
                <a:lnTo>
                  <a:pt x="9253708" y="3266932"/>
                </a:lnTo>
                <a:lnTo>
                  <a:pt x="9256945" y="3266932"/>
                </a:lnTo>
                <a:lnTo>
                  <a:pt x="9256945" y="3264774"/>
                </a:lnTo>
                <a:lnTo>
                  <a:pt x="9251550" y="3264774"/>
                </a:lnTo>
                <a:lnTo>
                  <a:pt x="9237658" y="3257356"/>
                </a:lnTo>
                <a:lnTo>
                  <a:pt x="9237658" y="3256277"/>
                </a:lnTo>
                <a:cubicBezTo>
                  <a:pt x="9237658" y="3254839"/>
                  <a:pt x="9238737" y="3254119"/>
                  <a:pt x="9240895" y="3254119"/>
                </a:cubicBezTo>
                <a:lnTo>
                  <a:pt x="9247234" y="3255198"/>
                </a:lnTo>
                <a:cubicBezTo>
                  <a:pt x="9253708" y="3251691"/>
                  <a:pt x="9258744" y="3249938"/>
                  <a:pt x="9262340" y="3249938"/>
                </a:cubicBezTo>
                <a:lnTo>
                  <a:pt x="9267735" y="3249938"/>
                </a:lnTo>
                <a:cubicBezTo>
                  <a:pt x="9267735" y="3246881"/>
                  <a:pt x="9265937" y="3243689"/>
                  <a:pt x="9262340" y="3240362"/>
                </a:cubicBezTo>
                <a:lnTo>
                  <a:pt x="9265577" y="3235102"/>
                </a:lnTo>
                <a:lnTo>
                  <a:pt x="9265577" y="3234023"/>
                </a:lnTo>
                <a:lnTo>
                  <a:pt x="9263419" y="3230786"/>
                </a:lnTo>
                <a:lnTo>
                  <a:pt x="9263419" y="3226605"/>
                </a:lnTo>
                <a:cubicBezTo>
                  <a:pt x="9266117" y="3215905"/>
                  <a:pt x="9267915" y="3210554"/>
                  <a:pt x="9268814" y="3210554"/>
                </a:cubicBezTo>
                <a:lnTo>
                  <a:pt x="9269893" y="3210554"/>
                </a:lnTo>
                <a:cubicBezTo>
                  <a:pt x="9266297" y="3205249"/>
                  <a:pt x="9264498" y="3199944"/>
                  <a:pt x="9264498" y="3194639"/>
                </a:cubicBezTo>
                <a:lnTo>
                  <a:pt x="9265577" y="3191402"/>
                </a:lnTo>
                <a:lnTo>
                  <a:pt x="9260182" y="3190458"/>
                </a:lnTo>
                <a:cubicBezTo>
                  <a:pt x="9258204" y="3191807"/>
                  <a:pt x="9250696" y="3192841"/>
                  <a:pt x="9237658" y="3193560"/>
                </a:cubicBezTo>
                <a:lnTo>
                  <a:pt x="9236579" y="3194639"/>
                </a:lnTo>
                <a:lnTo>
                  <a:pt x="9237658" y="3195718"/>
                </a:lnTo>
                <a:lnTo>
                  <a:pt x="9237658" y="3200978"/>
                </a:lnTo>
                <a:lnTo>
                  <a:pt x="9234421" y="3211633"/>
                </a:lnTo>
                <a:lnTo>
                  <a:pt x="9233342" y="3211633"/>
                </a:lnTo>
                <a:lnTo>
                  <a:pt x="9234421" y="3212712"/>
                </a:lnTo>
                <a:lnTo>
                  <a:pt x="9234421" y="3219052"/>
                </a:lnTo>
                <a:cubicBezTo>
                  <a:pt x="9234421" y="3220490"/>
                  <a:pt x="9232623" y="3221210"/>
                  <a:pt x="9229026" y="3221210"/>
                </a:cubicBezTo>
                <a:lnTo>
                  <a:pt x="9226868" y="3232944"/>
                </a:lnTo>
                <a:lnTo>
                  <a:pt x="9227947" y="3237125"/>
                </a:lnTo>
                <a:cubicBezTo>
                  <a:pt x="9222732" y="3249174"/>
                  <a:pt x="9217741" y="3255198"/>
                  <a:pt x="9212976" y="3255198"/>
                </a:cubicBezTo>
                <a:cubicBezTo>
                  <a:pt x="9208660" y="3258435"/>
                  <a:pt x="9206502" y="3262347"/>
                  <a:pt x="9206502" y="3266932"/>
                </a:cubicBezTo>
                <a:cubicBezTo>
                  <a:pt x="9193913" y="3273676"/>
                  <a:pt x="9183168" y="3281095"/>
                  <a:pt x="9174266" y="3289187"/>
                </a:cubicBezTo>
                <a:cubicBezTo>
                  <a:pt x="9169950" y="3294222"/>
                  <a:pt x="9167073" y="3296740"/>
                  <a:pt x="9165634" y="3296740"/>
                </a:cubicBezTo>
                <a:cubicBezTo>
                  <a:pt x="9158441" y="3296740"/>
                  <a:pt x="9154844" y="3293908"/>
                  <a:pt x="9154844" y="3288243"/>
                </a:cubicBezTo>
                <a:lnTo>
                  <a:pt x="9154844" y="3283927"/>
                </a:lnTo>
                <a:lnTo>
                  <a:pt x="9157002" y="3281769"/>
                </a:lnTo>
                <a:lnTo>
                  <a:pt x="9163476" y="3281769"/>
                </a:lnTo>
                <a:cubicBezTo>
                  <a:pt x="9167073" y="3271159"/>
                  <a:pt x="9171389" y="3265853"/>
                  <a:pt x="9176424" y="3265853"/>
                </a:cubicBezTo>
                <a:lnTo>
                  <a:pt x="9177504" y="3265853"/>
                </a:lnTo>
                <a:lnTo>
                  <a:pt x="9177504" y="3263695"/>
                </a:lnTo>
                <a:cubicBezTo>
                  <a:pt x="9175346" y="3261088"/>
                  <a:pt x="9174266" y="3258615"/>
                  <a:pt x="9174266" y="3256277"/>
                </a:cubicBezTo>
                <a:cubicBezTo>
                  <a:pt x="9174266" y="3254209"/>
                  <a:pt x="9177144" y="3250298"/>
                  <a:pt x="9182899" y="3244543"/>
                </a:cubicBezTo>
                <a:lnTo>
                  <a:pt x="9182899" y="3242520"/>
                </a:lnTo>
                <a:lnTo>
                  <a:pt x="9181820" y="3238204"/>
                </a:lnTo>
                <a:lnTo>
                  <a:pt x="9182899" y="3235102"/>
                </a:lnTo>
                <a:lnTo>
                  <a:pt x="9181820" y="3235102"/>
                </a:lnTo>
                <a:cubicBezTo>
                  <a:pt x="9180740" y="3235102"/>
                  <a:pt x="9178942" y="3237934"/>
                  <a:pt x="9176424" y="3243599"/>
                </a:cubicBezTo>
                <a:lnTo>
                  <a:pt x="9174266" y="3243599"/>
                </a:lnTo>
                <a:lnTo>
                  <a:pt x="9152686" y="3241441"/>
                </a:lnTo>
                <a:lnTo>
                  <a:pt x="9140952" y="3242520"/>
                </a:lnTo>
                <a:cubicBezTo>
                  <a:pt x="9135917" y="3236136"/>
                  <a:pt x="9133399" y="3231865"/>
                  <a:pt x="9133399" y="3229707"/>
                </a:cubicBezTo>
                <a:lnTo>
                  <a:pt x="9133399" y="3225526"/>
                </a:lnTo>
                <a:cubicBezTo>
                  <a:pt x="9122699" y="3226335"/>
                  <a:pt x="9117349" y="3228448"/>
                  <a:pt x="9117349" y="3231865"/>
                </a:cubicBezTo>
                <a:lnTo>
                  <a:pt x="9117349" y="3238204"/>
                </a:lnTo>
                <a:cubicBezTo>
                  <a:pt x="9120136" y="3241441"/>
                  <a:pt x="9121530" y="3243914"/>
                  <a:pt x="9121530" y="3245622"/>
                </a:cubicBezTo>
                <a:cubicBezTo>
                  <a:pt x="9120721" y="3252006"/>
                  <a:pt x="9117529" y="3255198"/>
                  <a:pt x="9111954" y="3255198"/>
                </a:cubicBezTo>
                <a:cubicBezTo>
                  <a:pt x="9109077" y="3255198"/>
                  <a:pt x="9107638" y="3254524"/>
                  <a:pt x="9107638" y="3253175"/>
                </a:cubicBezTo>
                <a:lnTo>
                  <a:pt x="9106559" y="3254119"/>
                </a:lnTo>
                <a:lnTo>
                  <a:pt x="9105480" y="3254119"/>
                </a:lnTo>
                <a:lnTo>
                  <a:pt x="9092532" y="3249938"/>
                </a:lnTo>
                <a:lnTo>
                  <a:pt x="9081877" y="3252096"/>
                </a:lnTo>
                <a:lnTo>
                  <a:pt x="9077561" y="3247780"/>
                </a:lnTo>
                <a:lnTo>
                  <a:pt x="9078640" y="3235102"/>
                </a:lnTo>
                <a:lnTo>
                  <a:pt x="9077561" y="3230786"/>
                </a:lnTo>
                <a:lnTo>
                  <a:pt x="9080798" y="3227549"/>
                </a:lnTo>
                <a:cubicBezTo>
                  <a:pt x="9079539" y="3222064"/>
                  <a:pt x="9078100" y="3219231"/>
                  <a:pt x="9076482" y="3219052"/>
                </a:cubicBezTo>
                <a:lnTo>
                  <a:pt x="9078640" y="3200978"/>
                </a:lnTo>
                <a:lnTo>
                  <a:pt x="9075403" y="3192481"/>
                </a:lnTo>
                <a:lnTo>
                  <a:pt x="9075403" y="3161729"/>
                </a:lnTo>
                <a:cubicBezTo>
                  <a:pt x="9075583" y="3156784"/>
                  <a:pt x="9076302" y="3154311"/>
                  <a:pt x="9077561" y="3154311"/>
                </a:cubicBezTo>
                <a:lnTo>
                  <a:pt x="9075403" y="3147837"/>
                </a:lnTo>
                <a:lnTo>
                  <a:pt x="9075403" y="3145814"/>
                </a:lnTo>
                <a:lnTo>
                  <a:pt x="9076482" y="3116007"/>
                </a:lnTo>
                <a:lnTo>
                  <a:pt x="9075403" y="3102249"/>
                </a:lnTo>
                <a:lnTo>
                  <a:pt x="9082956" y="3096854"/>
                </a:lnTo>
                <a:lnTo>
                  <a:pt x="9082956" y="3093752"/>
                </a:lnTo>
                <a:cubicBezTo>
                  <a:pt x="9078640" y="3089436"/>
                  <a:pt x="9076482" y="3085885"/>
                  <a:pt x="9076482" y="3083097"/>
                </a:cubicBezTo>
                <a:lnTo>
                  <a:pt x="9076482" y="3077702"/>
                </a:lnTo>
                <a:lnTo>
                  <a:pt x="9078640" y="3074600"/>
                </a:lnTo>
                <a:lnTo>
                  <a:pt x="9077561" y="3073521"/>
                </a:lnTo>
                <a:lnTo>
                  <a:pt x="9078640" y="3068126"/>
                </a:lnTo>
                <a:lnTo>
                  <a:pt x="9078640" y="3067182"/>
                </a:lnTo>
                <a:lnTo>
                  <a:pt x="9073245" y="3051132"/>
                </a:lnTo>
                <a:lnTo>
                  <a:pt x="9076482" y="3049108"/>
                </a:lnTo>
                <a:lnTo>
                  <a:pt x="9078640" y="3049108"/>
                </a:lnTo>
                <a:cubicBezTo>
                  <a:pt x="9085743" y="3053694"/>
                  <a:pt x="9095050" y="3056841"/>
                  <a:pt x="9106559" y="3058550"/>
                </a:cubicBezTo>
                <a:cubicBezTo>
                  <a:pt x="9106559" y="3059809"/>
                  <a:pt x="9111909" y="3061967"/>
                  <a:pt x="9122609" y="3065024"/>
                </a:cubicBezTo>
                <a:lnTo>
                  <a:pt x="9123688" y="3065024"/>
                </a:lnTo>
                <a:lnTo>
                  <a:pt x="9126925" y="3062866"/>
                </a:lnTo>
                <a:lnTo>
                  <a:pt x="9131241" y="3062866"/>
                </a:lnTo>
                <a:lnTo>
                  <a:pt x="9135557" y="3065024"/>
                </a:lnTo>
                <a:cubicBezTo>
                  <a:pt x="9141672" y="3062326"/>
                  <a:pt x="9147741" y="3056661"/>
                  <a:pt x="9153765" y="3048030"/>
                </a:cubicBezTo>
                <a:lnTo>
                  <a:pt x="9155923" y="3048030"/>
                </a:lnTo>
                <a:cubicBezTo>
                  <a:pt x="9158081" y="3048209"/>
                  <a:pt x="9160239" y="3051716"/>
                  <a:pt x="9162397" y="3058550"/>
                </a:cubicBezTo>
                <a:cubicBezTo>
                  <a:pt x="9173907" y="3060348"/>
                  <a:pt x="9179662" y="3063540"/>
                  <a:pt x="9179662" y="3068126"/>
                </a:cubicBezTo>
                <a:lnTo>
                  <a:pt x="9186001" y="3067182"/>
                </a:lnTo>
                <a:lnTo>
                  <a:pt x="9191396" y="3069205"/>
                </a:lnTo>
                <a:lnTo>
                  <a:pt x="9193554" y="3066103"/>
                </a:lnTo>
                <a:lnTo>
                  <a:pt x="9190317" y="3044792"/>
                </a:lnTo>
                <a:lnTo>
                  <a:pt x="9191396" y="3043713"/>
                </a:lnTo>
                <a:lnTo>
                  <a:pt x="9194633" y="3043713"/>
                </a:lnTo>
                <a:lnTo>
                  <a:pt x="9223631" y="3051132"/>
                </a:lnTo>
                <a:lnTo>
                  <a:pt x="9231184" y="3050053"/>
                </a:lnTo>
                <a:cubicBezTo>
                  <a:pt x="9231184" y="3052031"/>
                  <a:pt x="9236219" y="3054863"/>
                  <a:pt x="9246290" y="3058550"/>
                </a:cubicBezTo>
                <a:lnTo>
                  <a:pt x="9246290" y="3060708"/>
                </a:lnTo>
                <a:lnTo>
                  <a:pt x="9248313" y="3060708"/>
                </a:lnTo>
                <a:cubicBezTo>
                  <a:pt x="9248313" y="3057920"/>
                  <a:pt x="9250471" y="3056527"/>
                  <a:pt x="9254787" y="3056527"/>
                </a:cubicBezTo>
                <a:lnTo>
                  <a:pt x="9259103" y="3056527"/>
                </a:lnTo>
                <a:lnTo>
                  <a:pt x="9263419" y="3059629"/>
                </a:lnTo>
                <a:lnTo>
                  <a:pt x="9280548" y="3051132"/>
                </a:lnTo>
                <a:lnTo>
                  <a:pt x="9279469" y="3050053"/>
                </a:lnTo>
                <a:lnTo>
                  <a:pt x="9279469" y="3045871"/>
                </a:lnTo>
                <a:cubicBezTo>
                  <a:pt x="9285044" y="3039488"/>
                  <a:pt x="9289001" y="3036296"/>
                  <a:pt x="9291338" y="3036296"/>
                </a:cubicBezTo>
                <a:close/>
                <a:moveTo>
                  <a:pt x="1202254" y="3035891"/>
                </a:moveTo>
                <a:lnTo>
                  <a:pt x="1208593" y="3035891"/>
                </a:lnTo>
                <a:lnTo>
                  <a:pt x="1233275" y="3054099"/>
                </a:lnTo>
                <a:cubicBezTo>
                  <a:pt x="1236152" y="3054099"/>
                  <a:pt x="1237591" y="3057696"/>
                  <a:pt x="1237591" y="3064889"/>
                </a:cubicBezTo>
                <a:lnTo>
                  <a:pt x="1238670" y="3064889"/>
                </a:lnTo>
                <a:cubicBezTo>
                  <a:pt x="1238670" y="3061292"/>
                  <a:pt x="1239389" y="3059494"/>
                  <a:pt x="1240827" y="3059494"/>
                </a:cubicBezTo>
                <a:cubicBezTo>
                  <a:pt x="1246492" y="3064979"/>
                  <a:pt x="1249325" y="3069250"/>
                  <a:pt x="1249325" y="3072307"/>
                </a:cubicBezTo>
                <a:lnTo>
                  <a:pt x="1249325" y="3082018"/>
                </a:lnTo>
                <a:lnTo>
                  <a:pt x="1247302" y="3084176"/>
                </a:lnTo>
                <a:lnTo>
                  <a:pt x="1245145" y="3084176"/>
                </a:lnTo>
                <a:lnTo>
                  <a:pt x="1244064" y="3083097"/>
                </a:lnTo>
                <a:lnTo>
                  <a:pt x="1242985" y="3083097"/>
                </a:lnTo>
                <a:cubicBezTo>
                  <a:pt x="1242985" y="3084716"/>
                  <a:pt x="1240108" y="3085795"/>
                  <a:pt x="1234354" y="3086334"/>
                </a:cubicBezTo>
                <a:cubicBezTo>
                  <a:pt x="1233454" y="3082738"/>
                  <a:pt x="1232375" y="3080939"/>
                  <a:pt x="1231117" y="3080939"/>
                </a:cubicBezTo>
                <a:lnTo>
                  <a:pt x="1227880" y="3080939"/>
                </a:lnTo>
                <a:lnTo>
                  <a:pt x="1227880" y="3086334"/>
                </a:lnTo>
                <a:cubicBezTo>
                  <a:pt x="1230038" y="3086334"/>
                  <a:pt x="1231117" y="3087008"/>
                  <a:pt x="1231117" y="3088357"/>
                </a:cubicBezTo>
                <a:cubicBezTo>
                  <a:pt x="1197398" y="3104093"/>
                  <a:pt x="1178470" y="3113759"/>
                  <a:pt x="1174334" y="3117355"/>
                </a:cubicBezTo>
                <a:lnTo>
                  <a:pt x="1178650" y="3123829"/>
                </a:lnTo>
                <a:cubicBezTo>
                  <a:pt x="1172177" y="3136508"/>
                  <a:pt x="1168940" y="3148287"/>
                  <a:pt x="1168940" y="3159167"/>
                </a:cubicBezTo>
                <a:lnTo>
                  <a:pt x="1170019" y="3160246"/>
                </a:lnTo>
                <a:lnTo>
                  <a:pt x="1171098" y="3160246"/>
                </a:lnTo>
                <a:lnTo>
                  <a:pt x="1175413" y="3159167"/>
                </a:lnTo>
                <a:lnTo>
                  <a:pt x="1186203" y="3163483"/>
                </a:lnTo>
                <a:lnTo>
                  <a:pt x="1187147" y="3163483"/>
                </a:lnTo>
                <a:lnTo>
                  <a:pt x="1190384" y="3161325"/>
                </a:lnTo>
                <a:lnTo>
                  <a:pt x="1192543" y="3161325"/>
                </a:lnTo>
                <a:lnTo>
                  <a:pt x="1197938" y="3165641"/>
                </a:lnTo>
                <a:lnTo>
                  <a:pt x="1201175" y="3162404"/>
                </a:lnTo>
                <a:lnTo>
                  <a:pt x="1202254" y="3162404"/>
                </a:lnTo>
                <a:lnTo>
                  <a:pt x="1203332" y="3168743"/>
                </a:lnTo>
                <a:lnTo>
                  <a:pt x="1202254" y="3169822"/>
                </a:lnTo>
                <a:lnTo>
                  <a:pt x="1200096" y="3169822"/>
                </a:lnTo>
                <a:cubicBezTo>
                  <a:pt x="1197039" y="3167754"/>
                  <a:pt x="1192048" y="3166720"/>
                  <a:pt x="1185125" y="3166720"/>
                </a:cubicBezTo>
                <a:cubicBezTo>
                  <a:pt x="1175773" y="3167529"/>
                  <a:pt x="1171098" y="3168473"/>
                  <a:pt x="1171098" y="3169552"/>
                </a:cubicBezTo>
                <a:lnTo>
                  <a:pt x="1167860" y="3180612"/>
                </a:lnTo>
                <a:lnTo>
                  <a:pt x="1168940" y="3183849"/>
                </a:lnTo>
                <a:lnTo>
                  <a:pt x="1164759" y="3188165"/>
                </a:lnTo>
                <a:cubicBezTo>
                  <a:pt x="1167725" y="3192032"/>
                  <a:pt x="1170557" y="3199135"/>
                  <a:pt x="1173255" y="3209475"/>
                </a:cubicBezTo>
                <a:cubicBezTo>
                  <a:pt x="1171998" y="3210914"/>
                  <a:pt x="1170918" y="3217703"/>
                  <a:pt x="1170019" y="3229842"/>
                </a:cubicBezTo>
                <a:lnTo>
                  <a:pt x="1168940" y="3230921"/>
                </a:lnTo>
                <a:lnTo>
                  <a:pt x="1172177" y="3248185"/>
                </a:lnTo>
                <a:cubicBezTo>
                  <a:pt x="1169658" y="3257086"/>
                  <a:pt x="1166467" y="3262437"/>
                  <a:pt x="1162601" y="3264235"/>
                </a:cubicBezTo>
                <a:lnTo>
                  <a:pt x="1162601" y="3265314"/>
                </a:lnTo>
                <a:cubicBezTo>
                  <a:pt x="1162601" y="3267472"/>
                  <a:pt x="1163679" y="3268551"/>
                  <a:pt x="1165837" y="3268551"/>
                </a:cubicBezTo>
                <a:lnTo>
                  <a:pt x="1166782" y="3269630"/>
                </a:lnTo>
                <a:lnTo>
                  <a:pt x="1166782" y="3272732"/>
                </a:lnTo>
                <a:cubicBezTo>
                  <a:pt x="1166782" y="3278127"/>
                  <a:pt x="1164308" y="3282083"/>
                  <a:pt x="1159362" y="3284601"/>
                </a:cubicBezTo>
                <a:lnTo>
                  <a:pt x="1160443" y="3285680"/>
                </a:lnTo>
                <a:lnTo>
                  <a:pt x="1160443" y="3287838"/>
                </a:lnTo>
                <a:cubicBezTo>
                  <a:pt x="1157024" y="3294222"/>
                  <a:pt x="1154147" y="3297414"/>
                  <a:pt x="1151810" y="3297414"/>
                </a:cubicBezTo>
                <a:lnTo>
                  <a:pt x="1143313" y="3294177"/>
                </a:lnTo>
                <a:lnTo>
                  <a:pt x="1133601" y="3297414"/>
                </a:lnTo>
                <a:lnTo>
                  <a:pt x="1127127" y="3296335"/>
                </a:lnTo>
                <a:cubicBezTo>
                  <a:pt x="1124519" y="3298493"/>
                  <a:pt x="1119171" y="3299932"/>
                  <a:pt x="1111078" y="3300651"/>
                </a:cubicBezTo>
                <a:cubicBezTo>
                  <a:pt x="1107302" y="3300651"/>
                  <a:pt x="1102670" y="3292064"/>
                  <a:pt x="1097185" y="3274890"/>
                </a:cubicBezTo>
                <a:cubicBezTo>
                  <a:pt x="1091430" y="3268506"/>
                  <a:pt x="1078572" y="3260998"/>
                  <a:pt x="1058612" y="3252366"/>
                </a:cubicBezTo>
                <a:lnTo>
                  <a:pt x="1056453" y="3249264"/>
                </a:lnTo>
                <a:cubicBezTo>
                  <a:pt x="1056453" y="3247825"/>
                  <a:pt x="1062881" y="3245308"/>
                  <a:pt x="1075739" y="3241711"/>
                </a:cubicBezTo>
                <a:lnTo>
                  <a:pt x="1086396" y="3241711"/>
                </a:lnTo>
                <a:lnTo>
                  <a:pt x="1091791" y="3246027"/>
                </a:lnTo>
                <a:lnTo>
                  <a:pt x="1099343" y="3246027"/>
                </a:lnTo>
                <a:cubicBezTo>
                  <a:pt x="1099343" y="3243869"/>
                  <a:pt x="1100062" y="3242790"/>
                  <a:pt x="1101500" y="3242790"/>
                </a:cubicBezTo>
                <a:lnTo>
                  <a:pt x="1109998" y="3244948"/>
                </a:lnTo>
                <a:lnTo>
                  <a:pt x="1113235" y="3244948"/>
                </a:lnTo>
                <a:lnTo>
                  <a:pt x="1118630" y="3239553"/>
                </a:lnTo>
                <a:lnTo>
                  <a:pt x="1118630" y="3238474"/>
                </a:lnTo>
                <a:lnTo>
                  <a:pt x="1117551" y="3233079"/>
                </a:lnTo>
                <a:lnTo>
                  <a:pt x="1121867" y="3218107"/>
                </a:lnTo>
                <a:lnTo>
                  <a:pt x="1117551" y="3207452"/>
                </a:lnTo>
                <a:lnTo>
                  <a:pt x="1118630" y="3202057"/>
                </a:lnTo>
                <a:lnTo>
                  <a:pt x="1117551" y="3193425"/>
                </a:lnTo>
                <a:lnTo>
                  <a:pt x="1120788" y="3184928"/>
                </a:lnTo>
                <a:lnTo>
                  <a:pt x="1120788" y="3181691"/>
                </a:lnTo>
                <a:cubicBezTo>
                  <a:pt x="1119709" y="3171531"/>
                  <a:pt x="1116472" y="3166450"/>
                  <a:pt x="1111078" y="3166450"/>
                </a:cubicBezTo>
                <a:lnTo>
                  <a:pt x="1097185" y="3164562"/>
                </a:lnTo>
                <a:lnTo>
                  <a:pt x="1097185" y="3165641"/>
                </a:lnTo>
                <a:lnTo>
                  <a:pt x="1098264" y="3165371"/>
                </a:lnTo>
                <a:lnTo>
                  <a:pt x="1098264" y="3166450"/>
                </a:lnTo>
                <a:lnTo>
                  <a:pt x="1089633" y="3168473"/>
                </a:lnTo>
                <a:lnTo>
                  <a:pt x="1067109" y="3168473"/>
                </a:lnTo>
                <a:cubicBezTo>
                  <a:pt x="1062163" y="3168473"/>
                  <a:pt x="1058251" y="3167799"/>
                  <a:pt x="1055375" y="3166450"/>
                </a:cubicBezTo>
                <a:lnTo>
                  <a:pt x="1048901" y="3170631"/>
                </a:lnTo>
                <a:lnTo>
                  <a:pt x="1046741" y="3170631"/>
                </a:lnTo>
                <a:cubicBezTo>
                  <a:pt x="1044854" y="3170631"/>
                  <a:pt x="1043820" y="3168878"/>
                  <a:pt x="1043640" y="3165371"/>
                </a:cubicBezTo>
                <a:lnTo>
                  <a:pt x="1036087" y="3167394"/>
                </a:lnTo>
                <a:cubicBezTo>
                  <a:pt x="1021071" y="3166765"/>
                  <a:pt x="1013563" y="3165821"/>
                  <a:pt x="1013563" y="3164562"/>
                </a:cubicBezTo>
                <a:lnTo>
                  <a:pt x="1013563" y="3162404"/>
                </a:lnTo>
                <a:cubicBezTo>
                  <a:pt x="1013563" y="3160785"/>
                  <a:pt x="1015360" y="3159706"/>
                  <a:pt x="1018958" y="3159167"/>
                </a:cubicBezTo>
                <a:lnTo>
                  <a:pt x="1031769" y="3160246"/>
                </a:lnTo>
                <a:lnTo>
                  <a:pt x="1043640" y="3158088"/>
                </a:lnTo>
                <a:lnTo>
                  <a:pt x="1046741" y="3164562"/>
                </a:lnTo>
                <a:lnTo>
                  <a:pt x="1045663" y="3165641"/>
                </a:lnTo>
                <a:cubicBezTo>
                  <a:pt x="1047101" y="3165641"/>
                  <a:pt x="1047822" y="3166225"/>
                  <a:pt x="1047822" y="3167394"/>
                </a:cubicBezTo>
                <a:lnTo>
                  <a:pt x="1048901" y="3167394"/>
                </a:lnTo>
                <a:lnTo>
                  <a:pt x="1048901" y="3166450"/>
                </a:lnTo>
                <a:lnTo>
                  <a:pt x="1046741" y="3160246"/>
                </a:lnTo>
                <a:lnTo>
                  <a:pt x="1047822" y="3159167"/>
                </a:lnTo>
                <a:lnTo>
                  <a:pt x="1053217" y="3160246"/>
                </a:lnTo>
                <a:lnTo>
                  <a:pt x="1070345" y="3155930"/>
                </a:lnTo>
                <a:lnTo>
                  <a:pt x="1085317" y="3155930"/>
                </a:lnTo>
                <a:lnTo>
                  <a:pt x="1089633" y="3159167"/>
                </a:lnTo>
                <a:lnTo>
                  <a:pt x="1097185" y="3159167"/>
                </a:lnTo>
                <a:cubicBezTo>
                  <a:pt x="1099881" y="3157009"/>
                  <a:pt x="1102400" y="3155930"/>
                  <a:pt x="1104737" y="3155930"/>
                </a:cubicBezTo>
                <a:cubicBezTo>
                  <a:pt x="1107346" y="3155930"/>
                  <a:pt x="1110178" y="3157009"/>
                  <a:pt x="1113235" y="3159167"/>
                </a:cubicBezTo>
                <a:lnTo>
                  <a:pt x="1117551" y="3159167"/>
                </a:lnTo>
                <a:lnTo>
                  <a:pt x="1117551" y="3158088"/>
                </a:lnTo>
                <a:lnTo>
                  <a:pt x="1115394" y="3149456"/>
                </a:lnTo>
                <a:cubicBezTo>
                  <a:pt x="1116113" y="3141453"/>
                  <a:pt x="1117191" y="3136463"/>
                  <a:pt x="1118630" y="3134485"/>
                </a:cubicBezTo>
                <a:lnTo>
                  <a:pt x="1115394" y="3109802"/>
                </a:lnTo>
                <a:lnTo>
                  <a:pt x="1118630" y="3107644"/>
                </a:lnTo>
                <a:lnTo>
                  <a:pt x="1124025" y="3107644"/>
                </a:lnTo>
                <a:cubicBezTo>
                  <a:pt x="1126633" y="3109802"/>
                  <a:pt x="1129106" y="3110881"/>
                  <a:pt x="1131443" y="3110881"/>
                </a:cubicBezTo>
                <a:lnTo>
                  <a:pt x="1137919" y="3108723"/>
                </a:lnTo>
                <a:lnTo>
                  <a:pt x="1146416" y="3108723"/>
                </a:lnTo>
                <a:lnTo>
                  <a:pt x="1153968" y="3110881"/>
                </a:lnTo>
                <a:cubicBezTo>
                  <a:pt x="1154327" y="3104857"/>
                  <a:pt x="1156846" y="3098428"/>
                  <a:pt x="1161522" y="3091594"/>
                </a:cubicBezTo>
                <a:cubicBezTo>
                  <a:pt x="1161522" y="3085210"/>
                  <a:pt x="1164354" y="3080579"/>
                  <a:pt x="1170019" y="3077702"/>
                </a:cubicBezTo>
                <a:lnTo>
                  <a:pt x="1180808" y="3065968"/>
                </a:lnTo>
                <a:lnTo>
                  <a:pt x="1178650" y="3063810"/>
                </a:lnTo>
                <a:lnTo>
                  <a:pt x="1175413" y="3063810"/>
                </a:lnTo>
                <a:cubicBezTo>
                  <a:pt x="1170737" y="3065698"/>
                  <a:pt x="1166467" y="3066642"/>
                  <a:pt x="1162601" y="3066642"/>
                </a:cubicBezTo>
                <a:lnTo>
                  <a:pt x="1149652" y="3064619"/>
                </a:lnTo>
                <a:lnTo>
                  <a:pt x="1118630" y="3064619"/>
                </a:lnTo>
                <a:lnTo>
                  <a:pt x="1098264" y="3065563"/>
                </a:lnTo>
                <a:lnTo>
                  <a:pt x="1092870" y="3063810"/>
                </a:lnTo>
                <a:lnTo>
                  <a:pt x="1089633" y="3063810"/>
                </a:lnTo>
                <a:cubicBezTo>
                  <a:pt x="1085226" y="3064349"/>
                  <a:pt x="1075964" y="3064934"/>
                  <a:pt x="1061848" y="3065563"/>
                </a:cubicBezTo>
                <a:lnTo>
                  <a:pt x="1057533" y="3063540"/>
                </a:lnTo>
                <a:lnTo>
                  <a:pt x="1054296" y="3064619"/>
                </a:lnTo>
                <a:cubicBezTo>
                  <a:pt x="1049258" y="3064080"/>
                  <a:pt x="1046741" y="3063810"/>
                  <a:pt x="1046741" y="3063810"/>
                </a:cubicBezTo>
                <a:lnTo>
                  <a:pt x="1040402" y="3064619"/>
                </a:lnTo>
                <a:cubicBezTo>
                  <a:pt x="1036625" y="3064619"/>
                  <a:pt x="1034108" y="3063630"/>
                  <a:pt x="1032850" y="3061652"/>
                </a:cubicBezTo>
                <a:lnTo>
                  <a:pt x="1032850" y="3060573"/>
                </a:lnTo>
                <a:lnTo>
                  <a:pt x="1044584" y="3053020"/>
                </a:lnTo>
                <a:lnTo>
                  <a:pt x="1048901" y="3053020"/>
                </a:lnTo>
                <a:lnTo>
                  <a:pt x="1057533" y="3056257"/>
                </a:lnTo>
                <a:lnTo>
                  <a:pt x="1064951" y="3054099"/>
                </a:lnTo>
                <a:lnTo>
                  <a:pt x="1069266" y="3060573"/>
                </a:lnTo>
                <a:lnTo>
                  <a:pt x="1074661" y="3056257"/>
                </a:lnTo>
                <a:lnTo>
                  <a:pt x="1089633" y="3059494"/>
                </a:lnTo>
                <a:lnTo>
                  <a:pt x="1096106" y="3057336"/>
                </a:lnTo>
                <a:lnTo>
                  <a:pt x="1103660" y="3059494"/>
                </a:lnTo>
                <a:lnTo>
                  <a:pt x="1107840" y="3057336"/>
                </a:lnTo>
                <a:lnTo>
                  <a:pt x="1114315" y="3059494"/>
                </a:lnTo>
                <a:lnTo>
                  <a:pt x="1115394" y="3059494"/>
                </a:lnTo>
                <a:cubicBezTo>
                  <a:pt x="1118091" y="3057336"/>
                  <a:pt x="1120609" y="3056257"/>
                  <a:pt x="1122946" y="3056257"/>
                </a:cubicBezTo>
                <a:lnTo>
                  <a:pt x="1129285" y="3057336"/>
                </a:lnTo>
                <a:lnTo>
                  <a:pt x="1141155" y="3056257"/>
                </a:lnTo>
                <a:lnTo>
                  <a:pt x="1164759" y="3056257"/>
                </a:lnTo>
                <a:cubicBezTo>
                  <a:pt x="1168265" y="3056437"/>
                  <a:pt x="1170019" y="3057156"/>
                  <a:pt x="1170019" y="3058415"/>
                </a:cubicBezTo>
                <a:lnTo>
                  <a:pt x="1175413" y="3057336"/>
                </a:lnTo>
                <a:lnTo>
                  <a:pt x="1181887" y="3059494"/>
                </a:lnTo>
                <a:lnTo>
                  <a:pt x="1181887" y="3058415"/>
                </a:lnTo>
                <a:cubicBezTo>
                  <a:pt x="1186473" y="3048434"/>
                  <a:pt x="1193262" y="3040926"/>
                  <a:pt x="1202254" y="3035891"/>
                </a:cubicBezTo>
                <a:close/>
                <a:moveTo>
                  <a:pt x="5120105" y="3035486"/>
                </a:moveTo>
                <a:cubicBezTo>
                  <a:pt x="5127838" y="3035486"/>
                  <a:pt x="5132513" y="3038363"/>
                  <a:pt x="5134132" y="3044118"/>
                </a:cubicBezTo>
                <a:cubicBezTo>
                  <a:pt x="5137729" y="3044118"/>
                  <a:pt x="5142764" y="3049154"/>
                  <a:pt x="5149238" y="3059224"/>
                </a:cubicBezTo>
                <a:cubicBezTo>
                  <a:pt x="5152295" y="3059224"/>
                  <a:pt x="5158409" y="3061382"/>
                  <a:pt x="5167581" y="3065698"/>
                </a:cubicBezTo>
                <a:lnTo>
                  <a:pt x="5168660" y="3064619"/>
                </a:lnTo>
                <a:lnTo>
                  <a:pt x="5167581" y="3059224"/>
                </a:lnTo>
                <a:lnTo>
                  <a:pt x="5167581" y="3051671"/>
                </a:lnTo>
                <a:lnTo>
                  <a:pt x="5169739" y="3049513"/>
                </a:lnTo>
                <a:lnTo>
                  <a:pt x="5176213" y="3049513"/>
                </a:lnTo>
                <a:cubicBezTo>
                  <a:pt x="5182148" y="3054908"/>
                  <a:pt x="5195096" y="3062821"/>
                  <a:pt x="5215057" y="3073251"/>
                </a:cubicBezTo>
                <a:lnTo>
                  <a:pt x="5218294" y="3076488"/>
                </a:lnTo>
                <a:lnTo>
                  <a:pt x="5219373" y="3076488"/>
                </a:lnTo>
                <a:lnTo>
                  <a:pt x="5225847" y="3074330"/>
                </a:lnTo>
                <a:lnTo>
                  <a:pt x="5233265" y="3075409"/>
                </a:lnTo>
                <a:cubicBezTo>
                  <a:pt x="5241718" y="3075409"/>
                  <a:pt x="5248551" y="3070374"/>
                  <a:pt x="5253766" y="3060303"/>
                </a:cubicBezTo>
                <a:cubicBezTo>
                  <a:pt x="5253766" y="3057426"/>
                  <a:pt x="5255205" y="3055268"/>
                  <a:pt x="5258082" y="3053829"/>
                </a:cubicBezTo>
                <a:lnTo>
                  <a:pt x="5269951" y="3053829"/>
                </a:lnTo>
                <a:lnTo>
                  <a:pt x="5277505" y="3062461"/>
                </a:lnTo>
                <a:cubicBezTo>
                  <a:pt x="5292611" y="3072172"/>
                  <a:pt x="5300523" y="3080085"/>
                  <a:pt x="5301243" y="3086199"/>
                </a:cubicBezTo>
                <a:lnTo>
                  <a:pt x="5301243" y="3087278"/>
                </a:lnTo>
                <a:cubicBezTo>
                  <a:pt x="5301243" y="3089796"/>
                  <a:pt x="5298725" y="3096585"/>
                  <a:pt x="5293690" y="3107644"/>
                </a:cubicBezTo>
                <a:lnTo>
                  <a:pt x="5294769" y="3115197"/>
                </a:lnTo>
                <a:lnTo>
                  <a:pt x="5293690" y="3119513"/>
                </a:lnTo>
                <a:lnTo>
                  <a:pt x="5294769" y="3124908"/>
                </a:lnTo>
                <a:cubicBezTo>
                  <a:pt x="5294769" y="3128505"/>
                  <a:pt x="5294049" y="3130303"/>
                  <a:pt x="5292611" y="3130303"/>
                </a:cubicBezTo>
                <a:lnTo>
                  <a:pt x="5293690" y="3131382"/>
                </a:lnTo>
                <a:lnTo>
                  <a:pt x="5293690" y="3137857"/>
                </a:lnTo>
                <a:lnTo>
                  <a:pt x="5291532" y="3141094"/>
                </a:lnTo>
                <a:lnTo>
                  <a:pt x="5293690" y="3144331"/>
                </a:lnTo>
                <a:cubicBezTo>
                  <a:pt x="5290992" y="3160156"/>
                  <a:pt x="5289194" y="3168069"/>
                  <a:pt x="5288295" y="3168069"/>
                </a:cubicBezTo>
                <a:lnTo>
                  <a:pt x="5285058" y="3168069"/>
                </a:lnTo>
                <a:lnTo>
                  <a:pt x="5285058" y="3171306"/>
                </a:lnTo>
                <a:lnTo>
                  <a:pt x="5290453" y="3171306"/>
                </a:lnTo>
                <a:cubicBezTo>
                  <a:pt x="5293330" y="3171306"/>
                  <a:pt x="5294769" y="3177420"/>
                  <a:pt x="5294769" y="3189649"/>
                </a:cubicBezTo>
                <a:lnTo>
                  <a:pt x="5294769" y="3192886"/>
                </a:lnTo>
                <a:cubicBezTo>
                  <a:pt x="5294769" y="3195403"/>
                  <a:pt x="5293330" y="3198281"/>
                  <a:pt x="5290453" y="3201518"/>
                </a:cubicBezTo>
                <a:lnTo>
                  <a:pt x="5292611" y="3218782"/>
                </a:lnTo>
                <a:lnTo>
                  <a:pt x="5292611" y="3220940"/>
                </a:lnTo>
                <a:lnTo>
                  <a:pt x="5289374" y="3225256"/>
                </a:lnTo>
                <a:lnTo>
                  <a:pt x="5289374" y="3227414"/>
                </a:lnTo>
                <a:cubicBezTo>
                  <a:pt x="5292970" y="3227414"/>
                  <a:pt x="5294769" y="3228133"/>
                  <a:pt x="5294769" y="3229572"/>
                </a:cubicBezTo>
                <a:lnTo>
                  <a:pt x="5294769" y="3230651"/>
                </a:lnTo>
                <a:lnTo>
                  <a:pt x="5291532" y="3233888"/>
                </a:lnTo>
                <a:lnTo>
                  <a:pt x="5288295" y="3232809"/>
                </a:lnTo>
                <a:lnTo>
                  <a:pt x="5288295" y="3234832"/>
                </a:lnTo>
                <a:lnTo>
                  <a:pt x="5294769" y="3242385"/>
                </a:lnTo>
                <a:lnTo>
                  <a:pt x="5294769" y="3273676"/>
                </a:lnTo>
                <a:cubicBezTo>
                  <a:pt x="5292611" y="3286624"/>
                  <a:pt x="5287575" y="3293098"/>
                  <a:pt x="5279663" y="3293098"/>
                </a:cubicBezTo>
                <a:lnTo>
                  <a:pt x="5265635" y="3290940"/>
                </a:lnTo>
                <a:lnTo>
                  <a:pt x="5262398" y="3294177"/>
                </a:lnTo>
                <a:lnTo>
                  <a:pt x="5254845" y="3294177"/>
                </a:lnTo>
                <a:cubicBezTo>
                  <a:pt x="5250889" y="3294177"/>
                  <a:pt x="5246933" y="3291660"/>
                  <a:pt x="5242976" y="3286624"/>
                </a:cubicBezTo>
                <a:lnTo>
                  <a:pt x="5242976" y="3285545"/>
                </a:lnTo>
                <a:cubicBezTo>
                  <a:pt x="5243156" y="3281949"/>
                  <a:pt x="5243876" y="3280150"/>
                  <a:pt x="5245134" y="3280150"/>
                </a:cubicBezTo>
                <a:lnTo>
                  <a:pt x="5242976" y="3267202"/>
                </a:lnTo>
                <a:lnTo>
                  <a:pt x="5238660" y="3268281"/>
                </a:lnTo>
                <a:lnTo>
                  <a:pt x="5232186" y="3265044"/>
                </a:lnTo>
                <a:lnTo>
                  <a:pt x="5223689" y="3266123"/>
                </a:lnTo>
                <a:lnTo>
                  <a:pt x="5217215" y="3265044"/>
                </a:lnTo>
                <a:lnTo>
                  <a:pt x="5216136" y="3266123"/>
                </a:lnTo>
                <a:lnTo>
                  <a:pt x="5216136" y="3267202"/>
                </a:lnTo>
                <a:lnTo>
                  <a:pt x="5217215" y="3275834"/>
                </a:lnTo>
                <a:cubicBezTo>
                  <a:pt x="5217215" y="3284286"/>
                  <a:pt x="5214338" y="3290760"/>
                  <a:pt x="5208583" y="3295256"/>
                </a:cubicBezTo>
                <a:cubicBezTo>
                  <a:pt x="5202109" y="3295256"/>
                  <a:pt x="5194916" y="3293458"/>
                  <a:pt x="5187003" y="3289861"/>
                </a:cubicBezTo>
                <a:lnTo>
                  <a:pt x="5175134" y="3293098"/>
                </a:lnTo>
                <a:lnTo>
                  <a:pt x="5167581" y="3285545"/>
                </a:lnTo>
                <a:lnTo>
                  <a:pt x="5167581" y="3273676"/>
                </a:lnTo>
                <a:lnTo>
                  <a:pt x="5168660" y="3272597"/>
                </a:lnTo>
                <a:lnTo>
                  <a:pt x="5168660" y="3271518"/>
                </a:lnTo>
                <a:cubicBezTo>
                  <a:pt x="5167041" y="3271518"/>
                  <a:pt x="5165243" y="3265044"/>
                  <a:pt x="5163265" y="3252096"/>
                </a:cubicBezTo>
                <a:lnTo>
                  <a:pt x="5168660" y="3219861"/>
                </a:lnTo>
                <a:cubicBezTo>
                  <a:pt x="5167221" y="3219861"/>
                  <a:pt x="5166502" y="3218782"/>
                  <a:pt x="5166502" y="3216624"/>
                </a:cubicBezTo>
                <a:lnTo>
                  <a:pt x="5167581" y="3211229"/>
                </a:lnTo>
                <a:lnTo>
                  <a:pt x="5166502" y="3204755"/>
                </a:lnTo>
                <a:lnTo>
                  <a:pt x="5165423" y="3204755"/>
                </a:lnTo>
                <a:lnTo>
                  <a:pt x="5156791" y="3209071"/>
                </a:lnTo>
                <a:cubicBezTo>
                  <a:pt x="5156791" y="3212308"/>
                  <a:pt x="5153554" y="3214466"/>
                  <a:pt x="5147080" y="3215545"/>
                </a:cubicBezTo>
                <a:lnTo>
                  <a:pt x="5139527" y="3215545"/>
                </a:lnTo>
                <a:cubicBezTo>
                  <a:pt x="5129456" y="3213567"/>
                  <a:pt x="5124421" y="3208531"/>
                  <a:pt x="5124421" y="3200439"/>
                </a:cubicBezTo>
                <a:lnTo>
                  <a:pt x="5120105" y="3200439"/>
                </a:lnTo>
                <a:lnTo>
                  <a:pt x="5120105" y="3201518"/>
                </a:lnTo>
                <a:lnTo>
                  <a:pt x="5124421" y="3206913"/>
                </a:lnTo>
                <a:lnTo>
                  <a:pt x="5123342" y="3207992"/>
                </a:lnTo>
                <a:lnTo>
                  <a:pt x="5125500" y="3225256"/>
                </a:lnTo>
                <a:lnTo>
                  <a:pt x="5124421" y="3226335"/>
                </a:lnTo>
                <a:lnTo>
                  <a:pt x="5123342" y="3226335"/>
                </a:lnTo>
                <a:lnTo>
                  <a:pt x="5124421" y="3227414"/>
                </a:lnTo>
                <a:lnTo>
                  <a:pt x="5124421" y="3228493"/>
                </a:lnTo>
                <a:lnTo>
                  <a:pt x="5121184" y="3239148"/>
                </a:lnTo>
                <a:lnTo>
                  <a:pt x="5121184" y="3241306"/>
                </a:lnTo>
                <a:lnTo>
                  <a:pt x="5125500" y="3246701"/>
                </a:lnTo>
                <a:lnTo>
                  <a:pt x="5125500" y="3256412"/>
                </a:lnTo>
                <a:lnTo>
                  <a:pt x="5124421" y="3257491"/>
                </a:lnTo>
                <a:lnTo>
                  <a:pt x="5125500" y="3258570"/>
                </a:lnTo>
                <a:lnTo>
                  <a:pt x="5125500" y="3260728"/>
                </a:lnTo>
                <a:lnTo>
                  <a:pt x="5124421" y="3273676"/>
                </a:lnTo>
                <a:lnTo>
                  <a:pt x="5125500" y="3285545"/>
                </a:lnTo>
                <a:cubicBezTo>
                  <a:pt x="5122083" y="3295256"/>
                  <a:pt x="5119565" y="3300292"/>
                  <a:pt x="5117947" y="3300651"/>
                </a:cubicBezTo>
                <a:lnTo>
                  <a:pt x="5101762" y="3299572"/>
                </a:lnTo>
                <a:lnTo>
                  <a:pt x="5091107" y="3300651"/>
                </a:lnTo>
                <a:cubicBezTo>
                  <a:pt x="5081036" y="3296515"/>
                  <a:pt x="5076001" y="3289322"/>
                  <a:pt x="5076001" y="3279071"/>
                </a:cubicBezTo>
                <a:lnTo>
                  <a:pt x="5078159" y="3273676"/>
                </a:lnTo>
                <a:lnTo>
                  <a:pt x="5076001" y="3267202"/>
                </a:lnTo>
                <a:lnTo>
                  <a:pt x="5076001" y="3266123"/>
                </a:lnTo>
                <a:lnTo>
                  <a:pt x="5077080" y="3253175"/>
                </a:lnTo>
                <a:lnTo>
                  <a:pt x="5076001" y="3240227"/>
                </a:lnTo>
                <a:lnTo>
                  <a:pt x="5076001" y="3238069"/>
                </a:lnTo>
                <a:lnTo>
                  <a:pt x="5078159" y="3234832"/>
                </a:lnTo>
                <a:cubicBezTo>
                  <a:pt x="5076720" y="3234832"/>
                  <a:pt x="5075641" y="3232000"/>
                  <a:pt x="5074922" y="3226335"/>
                </a:cubicBezTo>
                <a:cubicBezTo>
                  <a:pt x="5071325" y="3229032"/>
                  <a:pt x="5065930" y="3230831"/>
                  <a:pt x="5058736" y="3231730"/>
                </a:cubicBezTo>
                <a:cubicBezTo>
                  <a:pt x="5054780" y="3240272"/>
                  <a:pt x="5047587" y="3244543"/>
                  <a:pt x="5037156" y="3244543"/>
                </a:cubicBezTo>
                <a:cubicBezTo>
                  <a:pt x="5033560" y="3244004"/>
                  <a:pt x="5031761" y="3242925"/>
                  <a:pt x="5031761" y="3241306"/>
                </a:cubicBezTo>
                <a:lnTo>
                  <a:pt x="5031761" y="3238069"/>
                </a:lnTo>
                <a:cubicBezTo>
                  <a:pt x="5034279" y="3234023"/>
                  <a:pt x="5040034" y="3227953"/>
                  <a:pt x="5049025" y="3219861"/>
                </a:cubicBezTo>
                <a:lnTo>
                  <a:pt x="5047946" y="3216624"/>
                </a:lnTo>
                <a:cubicBezTo>
                  <a:pt x="5047946" y="3211948"/>
                  <a:pt x="5053701" y="3197202"/>
                  <a:pt x="5065211" y="3172385"/>
                </a:cubicBezTo>
                <a:lnTo>
                  <a:pt x="5067369" y="3154042"/>
                </a:lnTo>
                <a:lnTo>
                  <a:pt x="5069527" y="3154042"/>
                </a:lnTo>
                <a:cubicBezTo>
                  <a:pt x="5070066" y="3157638"/>
                  <a:pt x="5071145" y="3159437"/>
                  <a:pt x="5072764" y="3159437"/>
                </a:cubicBezTo>
                <a:lnTo>
                  <a:pt x="5073843" y="3159437"/>
                </a:lnTo>
                <a:lnTo>
                  <a:pt x="5070606" y="3155121"/>
                </a:lnTo>
                <a:lnTo>
                  <a:pt x="5070606" y="3149726"/>
                </a:lnTo>
                <a:cubicBezTo>
                  <a:pt x="5070606" y="3137497"/>
                  <a:pt x="5069167" y="3131382"/>
                  <a:pt x="5066290" y="3131382"/>
                </a:cubicBezTo>
                <a:lnTo>
                  <a:pt x="5065211" y="3131382"/>
                </a:lnTo>
                <a:lnTo>
                  <a:pt x="5056578" y="3133541"/>
                </a:lnTo>
                <a:lnTo>
                  <a:pt x="5044709" y="3133541"/>
                </a:lnTo>
                <a:cubicBezTo>
                  <a:pt x="5038955" y="3129404"/>
                  <a:pt x="5036077" y="3125088"/>
                  <a:pt x="5036077" y="3120592"/>
                </a:cubicBezTo>
                <a:lnTo>
                  <a:pt x="5042551" y="3118434"/>
                </a:lnTo>
                <a:lnTo>
                  <a:pt x="5046867" y="3118434"/>
                </a:lnTo>
                <a:cubicBezTo>
                  <a:pt x="5054780" y="3118974"/>
                  <a:pt x="5062333" y="3121492"/>
                  <a:pt x="5069527" y="3125987"/>
                </a:cubicBezTo>
                <a:cubicBezTo>
                  <a:pt x="5069527" y="3124549"/>
                  <a:pt x="5071685" y="3123110"/>
                  <a:pt x="5076001" y="3121671"/>
                </a:cubicBezTo>
                <a:cubicBezTo>
                  <a:pt x="5076001" y="3117355"/>
                  <a:pt x="5076720" y="3115197"/>
                  <a:pt x="5078159" y="3115197"/>
                </a:cubicBezTo>
                <a:lnTo>
                  <a:pt x="5076001" y="3106565"/>
                </a:lnTo>
                <a:lnTo>
                  <a:pt x="5077080" y="3105486"/>
                </a:lnTo>
                <a:lnTo>
                  <a:pt x="5077080" y="3104407"/>
                </a:lnTo>
                <a:lnTo>
                  <a:pt x="5076001" y="3100226"/>
                </a:lnTo>
                <a:lnTo>
                  <a:pt x="5078159" y="3093752"/>
                </a:lnTo>
                <a:lnTo>
                  <a:pt x="5076001" y="3091594"/>
                </a:lnTo>
                <a:lnTo>
                  <a:pt x="5074922" y="3091594"/>
                </a:lnTo>
                <a:lnTo>
                  <a:pt x="5067369" y="3092673"/>
                </a:lnTo>
                <a:lnTo>
                  <a:pt x="5065211" y="3089436"/>
                </a:lnTo>
                <a:lnTo>
                  <a:pt x="5066290" y="3085120"/>
                </a:lnTo>
                <a:lnTo>
                  <a:pt x="5063052" y="3079725"/>
                </a:lnTo>
                <a:lnTo>
                  <a:pt x="5063052" y="3077567"/>
                </a:lnTo>
                <a:cubicBezTo>
                  <a:pt x="5065750" y="3070374"/>
                  <a:pt x="5071864" y="3066777"/>
                  <a:pt x="5081396" y="3066777"/>
                </a:cubicBezTo>
                <a:cubicBezTo>
                  <a:pt x="5101447" y="3048794"/>
                  <a:pt x="5112912" y="3039802"/>
                  <a:pt x="5115789" y="3039802"/>
                </a:cubicBezTo>
                <a:lnTo>
                  <a:pt x="5116868" y="3043039"/>
                </a:lnTo>
                <a:lnTo>
                  <a:pt x="5117947" y="3043039"/>
                </a:lnTo>
                <a:lnTo>
                  <a:pt x="5117947" y="3040881"/>
                </a:lnTo>
                <a:lnTo>
                  <a:pt x="5116868" y="3037644"/>
                </a:lnTo>
                <a:close/>
                <a:moveTo>
                  <a:pt x="1704920" y="3035351"/>
                </a:moveTo>
                <a:lnTo>
                  <a:pt x="1710315" y="3035351"/>
                </a:lnTo>
                <a:cubicBezTo>
                  <a:pt x="1719486" y="3036430"/>
                  <a:pt x="1730098" y="3041735"/>
                  <a:pt x="1742146" y="3051266"/>
                </a:cubicBezTo>
                <a:cubicBezTo>
                  <a:pt x="1745293" y="3051266"/>
                  <a:pt x="1747407" y="3053380"/>
                  <a:pt x="1748485" y="3057606"/>
                </a:cubicBezTo>
                <a:lnTo>
                  <a:pt x="1751587" y="3056527"/>
                </a:lnTo>
                <a:cubicBezTo>
                  <a:pt x="1753746" y="3059224"/>
                  <a:pt x="1754825" y="3062416"/>
                  <a:pt x="1754825" y="3066103"/>
                </a:cubicBezTo>
                <a:cubicBezTo>
                  <a:pt x="1749879" y="3067721"/>
                  <a:pt x="1747407" y="3070194"/>
                  <a:pt x="1747407" y="3073521"/>
                </a:cubicBezTo>
                <a:cubicBezTo>
                  <a:pt x="1743899" y="3075679"/>
                  <a:pt x="1742146" y="3078511"/>
                  <a:pt x="1742146" y="3082018"/>
                </a:cubicBezTo>
                <a:lnTo>
                  <a:pt x="1739988" y="3082018"/>
                </a:lnTo>
                <a:lnTo>
                  <a:pt x="1738908" y="3080939"/>
                </a:lnTo>
                <a:lnTo>
                  <a:pt x="1737829" y="3080939"/>
                </a:lnTo>
                <a:lnTo>
                  <a:pt x="1736750" y="3082018"/>
                </a:lnTo>
                <a:lnTo>
                  <a:pt x="1736750" y="3084176"/>
                </a:lnTo>
                <a:cubicBezTo>
                  <a:pt x="1741697" y="3088043"/>
                  <a:pt x="1744168" y="3096899"/>
                  <a:pt x="1744168" y="3110747"/>
                </a:cubicBezTo>
                <a:lnTo>
                  <a:pt x="1741067" y="3113849"/>
                </a:lnTo>
                <a:lnTo>
                  <a:pt x="1743090" y="3117086"/>
                </a:lnTo>
                <a:lnTo>
                  <a:pt x="1743090" y="3119244"/>
                </a:lnTo>
                <a:cubicBezTo>
                  <a:pt x="1743090" y="3122750"/>
                  <a:pt x="1742415" y="3124504"/>
                  <a:pt x="1741067" y="3124504"/>
                </a:cubicBezTo>
                <a:lnTo>
                  <a:pt x="1742146" y="3131922"/>
                </a:lnTo>
                <a:lnTo>
                  <a:pt x="1742146" y="3139340"/>
                </a:lnTo>
                <a:cubicBezTo>
                  <a:pt x="1742146" y="3140779"/>
                  <a:pt x="1743899" y="3141498"/>
                  <a:pt x="1747407" y="3141498"/>
                </a:cubicBezTo>
                <a:lnTo>
                  <a:pt x="1748485" y="3142577"/>
                </a:lnTo>
                <a:lnTo>
                  <a:pt x="1748485" y="3143656"/>
                </a:lnTo>
                <a:lnTo>
                  <a:pt x="1753746" y="3142577"/>
                </a:lnTo>
                <a:lnTo>
                  <a:pt x="1754825" y="3142577"/>
                </a:lnTo>
                <a:cubicBezTo>
                  <a:pt x="1771099" y="3156514"/>
                  <a:pt x="1779237" y="3164652"/>
                  <a:pt x="1779237" y="3166990"/>
                </a:cubicBezTo>
                <a:lnTo>
                  <a:pt x="1779237" y="3167934"/>
                </a:lnTo>
                <a:cubicBezTo>
                  <a:pt x="1779237" y="3169373"/>
                  <a:pt x="1772177" y="3170811"/>
                  <a:pt x="1758061" y="3172250"/>
                </a:cubicBezTo>
                <a:lnTo>
                  <a:pt x="1755905" y="3170092"/>
                </a:lnTo>
                <a:cubicBezTo>
                  <a:pt x="1755905" y="3172610"/>
                  <a:pt x="1752352" y="3174408"/>
                  <a:pt x="1745247" y="3175487"/>
                </a:cubicBezTo>
                <a:lnTo>
                  <a:pt x="1730412" y="3170092"/>
                </a:lnTo>
                <a:lnTo>
                  <a:pt x="1722993" y="3170092"/>
                </a:lnTo>
                <a:lnTo>
                  <a:pt x="1715576" y="3167934"/>
                </a:lnTo>
                <a:cubicBezTo>
                  <a:pt x="1711530" y="3171531"/>
                  <a:pt x="1708336" y="3173329"/>
                  <a:pt x="1706000" y="3173329"/>
                </a:cubicBezTo>
                <a:cubicBezTo>
                  <a:pt x="1702851" y="3173329"/>
                  <a:pt x="1699660" y="3172250"/>
                  <a:pt x="1696424" y="3170092"/>
                </a:cubicBezTo>
                <a:lnTo>
                  <a:pt x="1692242" y="3170092"/>
                </a:lnTo>
                <a:cubicBezTo>
                  <a:pt x="1686578" y="3170092"/>
                  <a:pt x="1683745" y="3173644"/>
                  <a:pt x="1683745" y="3180747"/>
                </a:cubicBezTo>
                <a:lnTo>
                  <a:pt x="1686847" y="3203001"/>
                </a:lnTo>
                <a:lnTo>
                  <a:pt x="1691163" y="3203001"/>
                </a:lnTo>
                <a:lnTo>
                  <a:pt x="1699660" y="3205159"/>
                </a:lnTo>
                <a:lnTo>
                  <a:pt x="1701819" y="3205159"/>
                </a:lnTo>
                <a:cubicBezTo>
                  <a:pt x="1709731" y="3195269"/>
                  <a:pt x="1716790" y="3188210"/>
                  <a:pt x="1722993" y="3183984"/>
                </a:cubicBezTo>
                <a:cubicBezTo>
                  <a:pt x="1722993" y="3180387"/>
                  <a:pt x="1723713" y="3178589"/>
                  <a:pt x="1725152" y="3178589"/>
                </a:cubicBezTo>
                <a:lnTo>
                  <a:pt x="1728253" y="3178589"/>
                </a:lnTo>
                <a:lnTo>
                  <a:pt x="1752665" y="3195583"/>
                </a:lnTo>
                <a:cubicBezTo>
                  <a:pt x="1753206" y="3201248"/>
                  <a:pt x="1755679" y="3204080"/>
                  <a:pt x="1760084" y="3204080"/>
                </a:cubicBezTo>
                <a:lnTo>
                  <a:pt x="1760084" y="3210420"/>
                </a:lnTo>
                <a:lnTo>
                  <a:pt x="1758061" y="3212578"/>
                </a:lnTo>
                <a:lnTo>
                  <a:pt x="1748485" y="3212578"/>
                </a:lnTo>
                <a:cubicBezTo>
                  <a:pt x="1747046" y="3212578"/>
                  <a:pt x="1746327" y="3211499"/>
                  <a:pt x="1746327" y="3209341"/>
                </a:cubicBezTo>
                <a:lnTo>
                  <a:pt x="1745247" y="3208262"/>
                </a:lnTo>
                <a:lnTo>
                  <a:pt x="1743090" y="3208262"/>
                </a:lnTo>
                <a:cubicBezTo>
                  <a:pt x="1743090" y="3209880"/>
                  <a:pt x="1741697" y="3211678"/>
                  <a:pt x="1738908" y="3213657"/>
                </a:cubicBezTo>
                <a:lnTo>
                  <a:pt x="1733648" y="3212578"/>
                </a:lnTo>
                <a:lnTo>
                  <a:pt x="1726230" y="3213657"/>
                </a:lnTo>
                <a:lnTo>
                  <a:pt x="1720836" y="3211499"/>
                </a:lnTo>
                <a:cubicBezTo>
                  <a:pt x="1719577" y="3215005"/>
                  <a:pt x="1717823" y="3216759"/>
                  <a:pt x="1715576" y="3216759"/>
                </a:cubicBezTo>
                <a:cubicBezTo>
                  <a:pt x="1712070" y="3216759"/>
                  <a:pt x="1710315" y="3216084"/>
                  <a:pt x="1710315" y="3214736"/>
                </a:cubicBezTo>
                <a:lnTo>
                  <a:pt x="1704920" y="3215815"/>
                </a:lnTo>
                <a:lnTo>
                  <a:pt x="1695344" y="3215815"/>
                </a:lnTo>
                <a:cubicBezTo>
                  <a:pt x="1693096" y="3215815"/>
                  <a:pt x="1690624" y="3214736"/>
                  <a:pt x="1687927" y="3212578"/>
                </a:cubicBezTo>
                <a:lnTo>
                  <a:pt x="1685903" y="3221075"/>
                </a:lnTo>
                <a:lnTo>
                  <a:pt x="1685903" y="3244408"/>
                </a:lnTo>
                <a:lnTo>
                  <a:pt x="1684823" y="3245487"/>
                </a:lnTo>
                <a:lnTo>
                  <a:pt x="1686847" y="3248589"/>
                </a:lnTo>
                <a:lnTo>
                  <a:pt x="1701819" y="3247645"/>
                </a:lnTo>
                <a:lnTo>
                  <a:pt x="1703842" y="3251826"/>
                </a:lnTo>
                <a:lnTo>
                  <a:pt x="1696424" y="3256142"/>
                </a:lnTo>
                <a:lnTo>
                  <a:pt x="1700739" y="3256142"/>
                </a:lnTo>
                <a:cubicBezTo>
                  <a:pt x="1704965" y="3251107"/>
                  <a:pt x="1709911" y="3248589"/>
                  <a:pt x="1715576" y="3248589"/>
                </a:cubicBezTo>
                <a:lnTo>
                  <a:pt x="1721915" y="3250747"/>
                </a:lnTo>
                <a:lnTo>
                  <a:pt x="1724074" y="3250747"/>
                </a:lnTo>
                <a:cubicBezTo>
                  <a:pt x="1724074" y="3247960"/>
                  <a:pt x="1726186" y="3246566"/>
                  <a:pt x="1730412" y="3246566"/>
                </a:cubicBezTo>
                <a:lnTo>
                  <a:pt x="1747407" y="3250747"/>
                </a:lnTo>
                <a:lnTo>
                  <a:pt x="1749565" y="3250747"/>
                </a:lnTo>
                <a:cubicBezTo>
                  <a:pt x="1753610" y="3250747"/>
                  <a:pt x="1757837" y="3249354"/>
                  <a:pt x="1762243" y="3246566"/>
                </a:cubicBezTo>
                <a:lnTo>
                  <a:pt x="1773976" y="3246566"/>
                </a:lnTo>
                <a:cubicBezTo>
                  <a:pt x="1777843" y="3246566"/>
                  <a:pt x="1780991" y="3248679"/>
                  <a:pt x="1783418" y="3252905"/>
                </a:cubicBezTo>
                <a:cubicBezTo>
                  <a:pt x="1778472" y="3256592"/>
                  <a:pt x="1775325" y="3261537"/>
                  <a:pt x="1773976" y="3267742"/>
                </a:cubicBezTo>
                <a:cubicBezTo>
                  <a:pt x="1768312" y="3275564"/>
                  <a:pt x="1765480" y="3282308"/>
                  <a:pt x="1765480" y="3287973"/>
                </a:cubicBezTo>
                <a:cubicBezTo>
                  <a:pt x="1765480" y="3291840"/>
                  <a:pt x="1763681" y="3294672"/>
                  <a:pt x="1760084" y="3296470"/>
                </a:cubicBezTo>
                <a:lnTo>
                  <a:pt x="1759005" y="3296470"/>
                </a:lnTo>
                <a:lnTo>
                  <a:pt x="1747407" y="3294312"/>
                </a:lnTo>
                <a:lnTo>
                  <a:pt x="1743090" y="3294312"/>
                </a:lnTo>
                <a:lnTo>
                  <a:pt x="1734592" y="3296470"/>
                </a:lnTo>
                <a:lnTo>
                  <a:pt x="1712339" y="3296470"/>
                </a:lnTo>
                <a:cubicBezTo>
                  <a:pt x="1710989" y="3296470"/>
                  <a:pt x="1710315" y="3295391"/>
                  <a:pt x="1710315" y="3293233"/>
                </a:cubicBezTo>
                <a:lnTo>
                  <a:pt x="1711260" y="3287973"/>
                </a:lnTo>
                <a:lnTo>
                  <a:pt x="1707079" y="3287973"/>
                </a:lnTo>
                <a:cubicBezTo>
                  <a:pt x="1706000" y="3287973"/>
                  <a:pt x="1703886" y="3290805"/>
                  <a:pt x="1700739" y="3296470"/>
                </a:cubicBezTo>
                <a:lnTo>
                  <a:pt x="1699660" y="3296470"/>
                </a:lnTo>
                <a:cubicBezTo>
                  <a:pt x="1699660" y="3293773"/>
                  <a:pt x="1690444" y="3291615"/>
                  <a:pt x="1672011" y="3289996"/>
                </a:cubicBezTo>
                <a:lnTo>
                  <a:pt x="1664593" y="3291075"/>
                </a:lnTo>
                <a:cubicBezTo>
                  <a:pt x="1651374" y="3285051"/>
                  <a:pt x="1636898" y="3273406"/>
                  <a:pt x="1621163" y="3256142"/>
                </a:cubicBezTo>
                <a:cubicBezTo>
                  <a:pt x="1612621" y="3241936"/>
                  <a:pt x="1607630" y="3234832"/>
                  <a:pt x="1606191" y="3234832"/>
                </a:cubicBezTo>
                <a:lnTo>
                  <a:pt x="1606191" y="3233753"/>
                </a:lnTo>
                <a:cubicBezTo>
                  <a:pt x="1602684" y="3234113"/>
                  <a:pt x="1598818" y="3238384"/>
                  <a:pt x="1594593" y="3246566"/>
                </a:cubicBezTo>
                <a:cubicBezTo>
                  <a:pt x="1591264" y="3247286"/>
                  <a:pt x="1587714" y="3251512"/>
                  <a:pt x="1583937" y="3259244"/>
                </a:cubicBezTo>
                <a:lnTo>
                  <a:pt x="1574361" y="3267742"/>
                </a:lnTo>
                <a:cubicBezTo>
                  <a:pt x="1569055" y="3269180"/>
                  <a:pt x="1563751" y="3272732"/>
                  <a:pt x="1558446" y="3278397"/>
                </a:cubicBezTo>
                <a:lnTo>
                  <a:pt x="1549004" y="3287973"/>
                </a:lnTo>
                <a:lnTo>
                  <a:pt x="1547925" y="3287973"/>
                </a:lnTo>
                <a:lnTo>
                  <a:pt x="1546846" y="3286894"/>
                </a:lnTo>
                <a:cubicBezTo>
                  <a:pt x="1545588" y="3286894"/>
                  <a:pt x="1542395" y="3290401"/>
                  <a:pt x="1537270" y="3297414"/>
                </a:cubicBezTo>
                <a:cubicBezTo>
                  <a:pt x="1533763" y="3299572"/>
                  <a:pt x="1530211" y="3300651"/>
                  <a:pt x="1526615" y="3300651"/>
                </a:cubicBezTo>
                <a:lnTo>
                  <a:pt x="1521355" y="3295391"/>
                </a:lnTo>
                <a:lnTo>
                  <a:pt x="1521355" y="3292154"/>
                </a:lnTo>
                <a:lnTo>
                  <a:pt x="1536191" y="3281499"/>
                </a:lnTo>
                <a:cubicBezTo>
                  <a:pt x="1538529" y="3273586"/>
                  <a:pt x="1543834" y="3261942"/>
                  <a:pt x="1552106" y="3246566"/>
                </a:cubicBezTo>
                <a:cubicBezTo>
                  <a:pt x="1554984" y="3239822"/>
                  <a:pt x="1556422" y="3234517"/>
                  <a:pt x="1556422" y="3230651"/>
                </a:cubicBezTo>
                <a:lnTo>
                  <a:pt x="1560603" y="3227414"/>
                </a:lnTo>
                <a:lnTo>
                  <a:pt x="1558446" y="3214736"/>
                </a:lnTo>
                <a:cubicBezTo>
                  <a:pt x="1561144" y="3211139"/>
                  <a:pt x="1563301" y="3209341"/>
                  <a:pt x="1564919" y="3209341"/>
                </a:cubicBezTo>
                <a:lnTo>
                  <a:pt x="1564919" y="3204080"/>
                </a:lnTo>
                <a:lnTo>
                  <a:pt x="1568022" y="3199899"/>
                </a:lnTo>
                <a:cubicBezTo>
                  <a:pt x="1563796" y="3199899"/>
                  <a:pt x="1561682" y="3199180"/>
                  <a:pt x="1561682" y="3197741"/>
                </a:cubicBezTo>
                <a:lnTo>
                  <a:pt x="1561682" y="3193425"/>
                </a:lnTo>
                <a:lnTo>
                  <a:pt x="1560603" y="3182905"/>
                </a:lnTo>
                <a:lnTo>
                  <a:pt x="1568022" y="3178589"/>
                </a:lnTo>
                <a:lnTo>
                  <a:pt x="1582858" y="3178589"/>
                </a:lnTo>
                <a:cubicBezTo>
                  <a:pt x="1584476" y="3181646"/>
                  <a:pt x="1591941" y="3184838"/>
                  <a:pt x="1605248" y="3188165"/>
                </a:cubicBezTo>
                <a:lnTo>
                  <a:pt x="1606191" y="3189244"/>
                </a:lnTo>
                <a:lnTo>
                  <a:pt x="1609428" y="3189244"/>
                </a:lnTo>
                <a:lnTo>
                  <a:pt x="1620084" y="3188165"/>
                </a:lnTo>
                <a:lnTo>
                  <a:pt x="1622107" y="3191402"/>
                </a:lnTo>
                <a:lnTo>
                  <a:pt x="1620084" y="3194504"/>
                </a:lnTo>
                <a:lnTo>
                  <a:pt x="1620084" y="3195583"/>
                </a:lnTo>
                <a:cubicBezTo>
                  <a:pt x="1622152" y="3195583"/>
                  <a:pt x="1623186" y="3196303"/>
                  <a:pt x="1623186" y="3197741"/>
                </a:cubicBezTo>
                <a:cubicBezTo>
                  <a:pt x="1614733" y="3207992"/>
                  <a:pt x="1610507" y="3216129"/>
                  <a:pt x="1610507" y="3222154"/>
                </a:cubicBezTo>
                <a:cubicBezTo>
                  <a:pt x="1618420" y="3233483"/>
                  <a:pt x="1626199" y="3239148"/>
                  <a:pt x="1633841" y="3239148"/>
                </a:cubicBezTo>
                <a:lnTo>
                  <a:pt x="1634920" y="3240227"/>
                </a:lnTo>
                <a:lnTo>
                  <a:pt x="1634920" y="3239148"/>
                </a:lnTo>
                <a:lnTo>
                  <a:pt x="1632763" y="3226335"/>
                </a:lnTo>
                <a:cubicBezTo>
                  <a:pt x="1632942" y="3223548"/>
                  <a:pt x="1633661" y="3222154"/>
                  <a:pt x="1634920" y="3222154"/>
                </a:cubicBezTo>
                <a:lnTo>
                  <a:pt x="1632763" y="3212578"/>
                </a:lnTo>
                <a:lnTo>
                  <a:pt x="1633841" y="3209341"/>
                </a:lnTo>
                <a:lnTo>
                  <a:pt x="1632763" y="3199899"/>
                </a:lnTo>
                <a:lnTo>
                  <a:pt x="1633841" y="3195583"/>
                </a:lnTo>
                <a:lnTo>
                  <a:pt x="1632763" y="3194504"/>
                </a:lnTo>
                <a:lnTo>
                  <a:pt x="1632763" y="3193425"/>
                </a:lnTo>
                <a:lnTo>
                  <a:pt x="1633841" y="3180747"/>
                </a:lnTo>
                <a:lnTo>
                  <a:pt x="1632763" y="3176431"/>
                </a:lnTo>
                <a:lnTo>
                  <a:pt x="1634920" y="3170092"/>
                </a:lnTo>
                <a:lnTo>
                  <a:pt x="1632763" y="3170092"/>
                </a:lnTo>
                <a:cubicBezTo>
                  <a:pt x="1630154" y="3172250"/>
                  <a:pt x="1626963" y="3173329"/>
                  <a:pt x="1623186" y="3173329"/>
                </a:cubicBezTo>
                <a:lnTo>
                  <a:pt x="1620084" y="3173329"/>
                </a:lnTo>
                <a:lnTo>
                  <a:pt x="1613745" y="3171171"/>
                </a:lnTo>
                <a:lnTo>
                  <a:pt x="1612666" y="3172250"/>
                </a:lnTo>
                <a:lnTo>
                  <a:pt x="1611586" y="3172250"/>
                </a:lnTo>
                <a:cubicBezTo>
                  <a:pt x="1607360" y="3170631"/>
                  <a:pt x="1605248" y="3169193"/>
                  <a:pt x="1605248" y="3167934"/>
                </a:cubicBezTo>
                <a:cubicBezTo>
                  <a:pt x="1605876" y="3165866"/>
                  <a:pt x="1607990" y="3164832"/>
                  <a:pt x="1611586" y="3164832"/>
                </a:cubicBezTo>
                <a:lnTo>
                  <a:pt x="1611586" y="3166990"/>
                </a:lnTo>
                <a:lnTo>
                  <a:pt x="1622107" y="3160516"/>
                </a:lnTo>
                <a:lnTo>
                  <a:pt x="1625344" y="3160516"/>
                </a:lnTo>
                <a:lnTo>
                  <a:pt x="1629660" y="3163753"/>
                </a:lnTo>
                <a:lnTo>
                  <a:pt x="1634920" y="3162674"/>
                </a:lnTo>
                <a:lnTo>
                  <a:pt x="1634920" y="3163753"/>
                </a:lnTo>
                <a:lnTo>
                  <a:pt x="1641257" y="3159571"/>
                </a:lnTo>
                <a:lnTo>
                  <a:pt x="1643418" y="3159571"/>
                </a:lnTo>
                <a:lnTo>
                  <a:pt x="1657175" y="3160516"/>
                </a:lnTo>
                <a:lnTo>
                  <a:pt x="1662435" y="3159571"/>
                </a:lnTo>
                <a:lnTo>
                  <a:pt x="1665672" y="3160516"/>
                </a:lnTo>
                <a:lnTo>
                  <a:pt x="1668909" y="3159571"/>
                </a:lnTo>
                <a:lnTo>
                  <a:pt x="1678351" y="3163753"/>
                </a:lnTo>
                <a:lnTo>
                  <a:pt x="1698581" y="3161595"/>
                </a:lnTo>
                <a:lnTo>
                  <a:pt x="1701819" y="3161595"/>
                </a:lnTo>
                <a:lnTo>
                  <a:pt x="1704920" y="3159571"/>
                </a:lnTo>
                <a:lnTo>
                  <a:pt x="1709237" y="3159571"/>
                </a:lnTo>
                <a:lnTo>
                  <a:pt x="1717733" y="3161595"/>
                </a:lnTo>
                <a:lnTo>
                  <a:pt x="1718677" y="3161595"/>
                </a:lnTo>
                <a:lnTo>
                  <a:pt x="1727174" y="3153097"/>
                </a:lnTo>
                <a:lnTo>
                  <a:pt x="1727174" y="3152018"/>
                </a:lnTo>
                <a:lnTo>
                  <a:pt x="1697502" y="3148916"/>
                </a:lnTo>
                <a:lnTo>
                  <a:pt x="1694266" y="3148916"/>
                </a:lnTo>
                <a:cubicBezTo>
                  <a:pt x="1692197" y="3148197"/>
                  <a:pt x="1691163" y="3146084"/>
                  <a:pt x="1691163" y="3142577"/>
                </a:cubicBezTo>
                <a:lnTo>
                  <a:pt x="1692242" y="3139340"/>
                </a:lnTo>
                <a:cubicBezTo>
                  <a:pt x="1688285" y="3139340"/>
                  <a:pt x="1685095" y="3137947"/>
                  <a:pt x="1682666" y="3135159"/>
                </a:cubicBezTo>
                <a:lnTo>
                  <a:pt x="1669987" y="3135159"/>
                </a:lnTo>
                <a:lnTo>
                  <a:pt x="1660412" y="3136103"/>
                </a:lnTo>
                <a:cubicBezTo>
                  <a:pt x="1655466" y="3134934"/>
                  <a:pt x="1652993" y="3133541"/>
                  <a:pt x="1652993" y="3131922"/>
                </a:cubicBezTo>
                <a:cubicBezTo>
                  <a:pt x="1652993" y="3130663"/>
                  <a:pt x="1661805" y="3128910"/>
                  <a:pt x="1679429" y="3126662"/>
                </a:cubicBezTo>
                <a:lnTo>
                  <a:pt x="1681587" y="3124504"/>
                </a:lnTo>
                <a:lnTo>
                  <a:pt x="1684823" y="3124504"/>
                </a:lnTo>
                <a:cubicBezTo>
                  <a:pt x="1686173" y="3124504"/>
                  <a:pt x="1687567" y="3126617"/>
                  <a:pt x="1689005" y="3130843"/>
                </a:cubicBezTo>
                <a:lnTo>
                  <a:pt x="1692242" y="3130843"/>
                </a:lnTo>
                <a:lnTo>
                  <a:pt x="1692242" y="3128685"/>
                </a:lnTo>
                <a:lnTo>
                  <a:pt x="1690084" y="3125583"/>
                </a:lnTo>
                <a:lnTo>
                  <a:pt x="1690084" y="3124504"/>
                </a:lnTo>
                <a:lnTo>
                  <a:pt x="1693321" y="3119244"/>
                </a:lnTo>
                <a:lnTo>
                  <a:pt x="1691163" y="3114928"/>
                </a:lnTo>
                <a:lnTo>
                  <a:pt x="1692242" y="3105352"/>
                </a:lnTo>
                <a:lnTo>
                  <a:pt x="1690084" y="3100091"/>
                </a:lnTo>
                <a:lnTo>
                  <a:pt x="1680508" y="3100091"/>
                </a:lnTo>
                <a:lnTo>
                  <a:pt x="1670932" y="3096854"/>
                </a:lnTo>
                <a:lnTo>
                  <a:pt x="1660412" y="3100091"/>
                </a:lnTo>
                <a:lnTo>
                  <a:pt x="1656096" y="3100091"/>
                </a:lnTo>
                <a:lnTo>
                  <a:pt x="1647599" y="3092673"/>
                </a:lnTo>
                <a:lnTo>
                  <a:pt x="1641257" y="3096854"/>
                </a:lnTo>
                <a:lnTo>
                  <a:pt x="1639101" y="3096854"/>
                </a:lnTo>
                <a:cubicBezTo>
                  <a:pt x="1629210" y="3095506"/>
                  <a:pt x="1624265" y="3093752"/>
                  <a:pt x="1624265" y="3091594"/>
                </a:cubicBezTo>
                <a:lnTo>
                  <a:pt x="1640181" y="3086334"/>
                </a:lnTo>
                <a:lnTo>
                  <a:pt x="1645576" y="3086334"/>
                </a:lnTo>
                <a:cubicBezTo>
                  <a:pt x="1646925" y="3086334"/>
                  <a:pt x="1647599" y="3087368"/>
                  <a:pt x="1647599" y="3089436"/>
                </a:cubicBezTo>
                <a:lnTo>
                  <a:pt x="1650836" y="3087413"/>
                </a:lnTo>
                <a:lnTo>
                  <a:pt x="1655017" y="3088357"/>
                </a:lnTo>
                <a:lnTo>
                  <a:pt x="1662435" y="3086334"/>
                </a:lnTo>
                <a:lnTo>
                  <a:pt x="1682666" y="3090515"/>
                </a:lnTo>
                <a:cubicBezTo>
                  <a:pt x="1689050" y="3090515"/>
                  <a:pt x="1692242" y="3086964"/>
                  <a:pt x="1692242" y="3079860"/>
                </a:cubicBezTo>
                <a:lnTo>
                  <a:pt x="1693321" y="3075679"/>
                </a:lnTo>
                <a:lnTo>
                  <a:pt x="1692242" y="3069340"/>
                </a:lnTo>
                <a:lnTo>
                  <a:pt x="1692242" y="3068261"/>
                </a:lnTo>
                <a:lnTo>
                  <a:pt x="1694266" y="3058685"/>
                </a:lnTo>
                <a:lnTo>
                  <a:pt x="1693321" y="3057606"/>
                </a:lnTo>
                <a:lnTo>
                  <a:pt x="1692242" y="3057606"/>
                </a:lnTo>
                <a:lnTo>
                  <a:pt x="1678351" y="3058685"/>
                </a:lnTo>
                <a:lnTo>
                  <a:pt x="1673090" y="3055448"/>
                </a:lnTo>
                <a:lnTo>
                  <a:pt x="1666751" y="3057606"/>
                </a:lnTo>
                <a:lnTo>
                  <a:pt x="1644496" y="3055448"/>
                </a:lnTo>
                <a:lnTo>
                  <a:pt x="1636000" y="3061922"/>
                </a:lnTo>
                <a:lnTo>
                  <a:pt x="1630604" y="3061922"/>
                </a:lnTo>
                <a:lnTo>
                  <a:pt x="1622107" y="3056527"/>
                </a:lnTo>
                <a:lnTo>
                  <a:pt x="1621163" y="3057606"/>
                </a:lnTo>
                <a:lnTo>
                  <a:pt x="1610507" y="3057606"/>
                </a:lnTo>
                <a:lnTo>
                  <a:pt x="1611586" y="3063001"/>
                </a:lnTo>
                <a:lnTo>
                  <a:pt x="1611586" y="3068261"/>
                </a:lnTo>
                <a:cubicBezTo>
                  <a:pt x="1609428" y="3075184"/>
                  <a:pt x="1607630" y="3078736"/>
                  <a:pt x="1606191" y="3078916"/>
                </a:cubicBezTo>
                <a:cubicBezTo>
                  <a:pt x="1603944" y="3078916"/>
                  <a:pt x="1601471" y="3082423"/>
                  <a:pt x="1598773" y="3089436"/>
                </a:cubicBezTo>
                <a:lnTo>
                  <a:pt x="1599852" y="3089436"/>
                </a:lnTo>
                <a:lnTo>
                  <a:pt x="1606191" y="3083097"/>
                </a:lnTo>
                <a:lnTo>
                  <a:pt x="1607270" y="3083097"/>
                </a:lnTo>
                <a:cubicBezTo>
                  <a:pt x="1608530" y="3083097"/>
                  <a:pt x="1609968" y="3085210"/>
                  <a:pt x="1611586" y="3089436"/>
                </a:cubicBezTo>
                <a:cubicBezTo>
                  <a:pt x="1617252" y="3090695"/>
                  <a:pt x="1620084" y="3092134"/>
                  <a:pt x="1620084" y="3093752"/>
                </a:cubicBezTo>
                <a:lnTo>
                  <a:pt x="1617927" y="3095775"/>
                </a:lnTo>
                <a:lnTo>
                  <a:pt x="1610507" y="3095775"/>
                </a:lnTo>
                <a:lnTo>
                  <a:pt x="1610507" y="3103328"/>
                </a:lnTo>
                <a:lnTo>
                  <a:pt x="1608350" y="3109668"/>
                </a:lnTo>
                <a:lnTo>
                  <a:pt x="1612666" y="3121267"/>
                </a:lnTo>
                <a:lnTo>
                  <a:pt x="1611586" y="3127741"/>
                </a:lnTo>
                <a:lnTo>
                  <a:pt x="1617927" y="3127741"/>
                </a:lnTo>
                <a:lnTo>
                  <a:pt x="1626424" y="3128685"/>
                </a:lnTo>
                <a:lnTo>
                  <a:pt x="1634920" y="3127741"/>
                </a:lnTo>
                <a:lnTo>
                  <a:pt x="1640181" y="3128685"/>
                </a:lnTo>
                <a:lnTo>
                  <a:pt x="1644496" y="3127741"/>
                </a:lnTo>
                <a:lnTo>
                  <a:pt x="1645576" y="3128685"/>
                </a:lnTo>
                <a:lnTo>
                  <a:pt x="1645576" y="3129764"/>
                </a:lnTo>
                <a:cubicBezTo>
                  <a:pt x="1644135" y="3134710"/>
                  <a:pt x="1633165" y="3137182"/>
                  <a:pt x="1612666" y="3137182"/>
                </a:cubicBezTo>
                <a:lnTo>
                  <a:pt x="1609428" y="3137182"/>
                </a:lnTo>
                <a:lnTo>
                  <a:pt x="1609428" y="3139340"/>
                </a:lnTo>
                <a:lnTo>
                  <a:pt x="1610507" y="3143656"/>
                </a:lnTo>
                <a:cubicBezTo>
                  <a:pt x="1610507" y="3146084"/>
                  <a:pt x="1606955" y="3148872"/>
                  <a:pt x="1599852" y="3152018"/>
                </a:cubicBezTo>
                <a:lnTo>
                  <a:pt x="1579756" y="3151074"/>
                </a:lnTo>
                <a:lnTo>
                  <a:pt x="1575440" y="3151074"/>
                </a:lnTo>
                <a:cubicBezTo>
                  <a:pt x="1566628" y="3151074"/>
                  <a:pt x="1562041" y="3145769"/>
                  <a:pt x="1561682" y="3135159"/>
                </a:cubicBezTo>
                <a:lnTo>
                  <a:pt x="1563840" y="3128685"/>
                </a:lnTo>
                <a:lnTo>
                  <a:pt x="1558446" y="3114928"/>
                </a:lnTo>
                <a:lnTo>
                  <a:pt x="1561682" y="3110747"/>
                </a:lnTo>
                <a:lnTo>
                  <a:pt x="1561682" y="3084176"/>
                </a:lnTo>
                <a:lnTo>
                  <a:pt x="1560603" y="3072442"/>
                </a:lnTo>
                <a:cubicBezTo>
                  <a:pt x="1561503" y="3067497"/>
                  <a:pt x="1562581" y="3065024"/>
                  <a:pt x="1563840" y="3065024"/>
                </a:cubicBezTo>
                <a:lnTo>
                  <a:pt x="1564919" y="3065024"/>
                </a:lnTo>
                <a:cubicBezTo>
                  <a:pt x="1574091" y="3068081"/>
                  <a:pt x="1578676" y="3070239"/>
                  <a:pt x="1578676" y="3071498"/>
                </a:cubicBezTo>
                <a:lnTo>
                  <a:pt x="1578676" y="3072442"/>
                </a:lnTo>
                <a:lnTo>
                  <a:pt x="1582858" y="3071498"/>
                </a:lnTo>
                <a:lnTo>
                  <a:pt x="1582858" y="3070419"/>
                </a:lnTo>
                <a:cubicBezTo>
                  <a:pt x="1579891" y="3070419"/>
                  <a:pt x="1575305" y="3068261"/>
                  <a:pt x="1569101" y="3063945"/>
                </a:cubicBezTo>
                <a:lnTo>
                  <a:pt x="1569101" y="3058685"/>
                </a:lnTo>
                <a:lnTo>
                  <a:pt x="1563840" y="3058685"/>
                </a:lnTo>
                <a:cubicBezTo>
                  <a:pt x="1561682" y="3058685"/>
                  <a:pt x="1560245" y="3053380"/>
                  <a:pt x="1559525" y="3042769"/>
                </a:cubicBezTo>
                <a:cubicBezTo>
                  <a:pt x="1559525" y="3039982"/>
                  <a:pt x="1560962" y="3037869"/>
                  <a:pt x="1563840" y="3036430"/>
                </a:cubicBezTo>
                <a:lnTo>
                  <a:pt x="1564919" y="3036430"/>
                </a:lnTo>
                <a:cubicBezTo>
                  <a:pt x="1583263" y="3039218"/>
                  <a:pt x="1592435" y="3041331"/>
                  <a:pt x="1592435" y="3042769"/>
                </a:cubicBezTo>
                <a:cubicBezTo>
                  <a:pt x="1592435" y="3043848"/>
                  <a:pt x="1597021" y="3045287"/>
                  <a:pt x="1606191" y="3047085"/>
                </a:cubicBezTo>
                <a:cubicBezTo>
                  <a:pt x="1606191" y="3048614"/>
                  <a:pt x="1609384" y="3050008"/>
                  <a:pt x="1615767" y="3051266"/>
                </a:cubicBezTo>
                <a:cubicBezTo>
                  <a:pt x="1619993" y="3051266"/>
                  <a:pt x="1626737" y="3049513"/>
                  <a:pt x="1636000" y="3046006"/>
                </a:cubicBezTo>
                <a:cubicBezTo>
                  <a:pt x="1638427" y="3046006"/>
                  <a:pt x="1641619" y="3047760"/>
                  <a:pt x="1645576" y="3051266"/>
                </a:cubicBezTo>
                <a:lnTo>
                  <a:pt x="1651915" y="3051266"/>
                </a:lnTo>
                <a:lnTo>
                  <a:pt x="1667829" y="3047085"/>
                </a:lnTo>
                <a:lnTo>
                  <a:pt x="1674169" y="3051266"/>
                </a:lnTo>
                <a:lnTo>
                  <a:pt x="1679429" y="3050187"/>
                </a:lnTo>
                <a:lnTo>
                  <a:pt x="1695344" y="3051266"/>
                </a:lnTo>
                <a:cubicBezTo>
                  <a:pt x="1701009" y="3048659"/>
                  <a:pt x="1703842" y="3043713"/>
                  <a:pt x="1703842" y="3036430"/>
                </a:cubicBezTo>
                <a:close/>
                <a:moveTo>
                  <a:pt x="2253581" y="3035081"/>
                </a:moveTo>
                <a:cubicBezTo>
                  <a:pt x="2257177" y="3037060"/>
                  <a:pt x="2258975" y="3039218"/>
                  <a:pt x="2258975" y="3041555"/>
                </a:cubicBezTo>
                <a:lnTo>
                  <a:pt x="2260054" y="3040476"/>
                </a:lnTo>
                <a:lnTo>
                  <a:pt x="2261133" y="3040476"/>
                </a:lnTo>
                <a:cubicBezTo>
                  <a:pt x="2275520" y="3043893"/>
                  <a:pt x="2282714" y="3048209"/>
                  <a:pt x="2282714" y="3053424"/>
                </a:cubicBezTo>
                <a:lnTo>
                  <a:pt x="2288109" y="3058819"/>
                </a:lnTo>
                <a:lnTo>
                  <a:pt x="2288109" y="3062056"/>
                </a:lnTo>
                <a:lnTo>
                  <a:pt x="2283794" y="3066373"/>
                </a:lnTo>
                <a:cubicBezTo>
                  <a:pt x="2282894" y="3061337"/>
                  <a:pt x="2281813" y="3058819"/>
                  <a:pt x="2280556" y="3058819"/>
                </a:cubicBezTo>
                <a:lnTo>
                  <a:pt x="2276239" y="3058819"/>
                </a:lnTo>
                <a:cubicBezTo>
                  <a:pt x="2274261" y="3066013"/>
                  <a:pt x="2272103" y="3069610"/>
                  <a:pt x="2269766" y="3069610"/>
                </a:cubicBezTo>
                <a:lnTo>
                  <a:pt x="2265449" y="3069610"/>
                </a:lnTo>
                <a:lnTo>
                  <a:pt x="2246027" y="3064215"/>
                </a:lnTo>
                <a:cubicBezTo>
                  <a:pt x="2241081" y="3067811"/>
                  <a:pt x="2237439" y="3069610"/>
                  <a:pt x="2235103" y="3069610"/>
                </a:cubicBezTo>
                <a:lnTo>
                  <a:pt x="2230786" y="3069610"/>
                </a:lnTo>
                <a:cubicBezTo>
                  <a:pt x="2228090" y="3069610"/>
                  <a:pt x="2224851" y="3068171"/>
                  <a:pt x="2221075" y="3065294"/>
                </a:cubicBezTo>
                <a:cubicBezTo>
                  <a:pt x="2211723" y="3066013"/>
                  <a:pt x="2204530" y="3067452"/>
                  <a:pt x="2199496" y="3069610"/>
                </a:cubicBezTo>
                <a:lnTo>
                  <a:pt x="2190863" y="3064215"/>
                </a:lnTo>
                <a:cubicBezTo>
                  <a:pt x="2183850" y="3064215"/>
                  <a:pt x="2176658" y="3070374"/>
                  <a:pt x="2169283" y="3082692"/>
                </a:cubicBezTo>
                <a:cubicBezTo>
                  <a:pt x="2165326" y="3088627"/>
                  <a:pt x="2161731" y="3092224"/>
                  <a:pt x="2158493" y="3093482"/>
                </a:cubicBezTo>
                <a:cubicBezTo>
                  <a:pt x="2158493" y="3096899"/>
                  <a:pt x="2153773" y="3103014"/>
                  <a:pt x="2144331" y="3111826"/>
                </a:cubicBezTo>
                <a:lnTo>
                  <a:pt x="2143252" y="3116142"/>
                </a:lnTo>
                <a:lnTo>
                  <a:pt x="2144331" y="3117221"/>
                </a:lnTo>
                <a:lnTo>
                  <a:pt x="2145410" y="3117221"/>
                </a:lnTo>
                <a:cubicBezTo>
                  <a:pt x="2146309" y="3114343"/>
                  <a:pt x="2149545" y="3112905"/>
                  <a:pt x="2155122" y="3112905"/>
                </a:cubicBezTo>
                <a:lnTo>
                  <a:pt x="2160651" y="3112905"/>
                </a:lnTo>
                <a:lnTo>
                  <a:pt x="2181152" y="3111826"/>
                </a:lnTo>
                <a:lnTo>
                  <a:pt x="2184390" y="3113984"/>
                </a:lnTo>
                <a:cubicBezTo>
                  <a:pt x="2215320" y="3113984"/>
                  <a:pt x="2230786" y="3110387"/>
                  <a:pt x="2230786" y="3103194"/>
                </a:cubicBezTo>
                <a:cubicBezTo>
                  <a:pt x="2233843" y="3096719"/>
                  <a:pt x="2237800" y="3093482"/>
                  <a:pt x="2242655" y="3093482"/>
                </a:cubicBezTo>
                <a:lnTo>
                  <a:pt x="2246027" y="3093482"/>
                </a:lnTo>
                <a:cubicBezTo>
                  <a:pt x="2250883" y="3093482"/>
                  <a:pt x="2255558" y="3096000"/>
                  <a:pt x="2260054" y="3101036"/>
                </a:cubicBezTo>
                <a:cubicBezTo>
                  <a:pt x="2268326" y="3101036"/>
                  <a:pt x="2275520" y="3107150"/>
                  <a:pt x="2281634" y="3119379"/>
                </a:cubicBezTo>
                <a:cubicBezTo>
                  <a:pt x="2277858" y="3124234"/>
                  <a:pt x="2274261" y="3131068"/>
                  <a:pt x="2270843" y="3139880"/>
                </a:cubicBezTo>
                <a:lnTo>
                  <a:pt x="2268686" y="3142038"/>
                </a:lnTo>
                <a:lnTo>
                  <a:pt x="2268686" y="3144196"/>
                </a:lnTo>
                <a:lnTo>
                  <a:pt x="2274081" y="3149591"/>
                </a:lnTo>
                <a:lnTo>
                  <a:pt x="2274081" y="3150670"/>
                </a:lnTo>
                <a:lnTo>
                  <a:pt x="2273002" y="3153907"/>
                </a:lnTo>
                <a:lnTo>
                  <a:pt x="2274081" y="3159302"/>
                </a:lnTo>
                <a:lnTo>
                  <a:pt x="2274081" y="3164697"/>
                </a:lnTo>
                <a:cubicBezTo>
                  <a:pt x="2271924" y="3166765"/>
                  <a:pt x="2270843" y="3170766"/>
                  <a:pt x="2270843" y="3176701"/>
                </a:cubicBezTo>
                <a:lnTo>
                  <a:pt x="2269766" y="3176701"/>
                </a:lnTo>
                <a:lnTo>
                  <a:pt x="2270843" y="3177780"/>
                </a:lnTo>
                <a:lnTo>
                  <a:pt x="2270843" y="3179938"/>
                </a:lnTo>
                <a:lnTo>
                  <a:pt x="2267608" y="3186412"/>
                </a:lnTo>
                <a:lnTo>
                  <a:pt x="2268686" y="3186412"/>
                </a:lnTo>
                <a:cubicBezTo>
                  <a:pt x="2271385" y="3186412"/>
                  <a:pt x="2273181" y="3189649"/>
                  <a:pt x="2274081" y="3196123"/>
                </a:cubicBezTo>
                <a:lnTo>
                  <a:pt x="2273002" y="3197202"/>
                </a:lnTo>
                <a:lnTo>
                  <a:pt x="2274081" y="3202597"/>
                </a:lnTo>
                <a:lnTo>
                  <a:pt x="2274081" y="3203676"/>
                </a:lnTo>
                <a:lnTo>
                  <a:pt x="2271924" y="3220940"/>
                </a:lnTo>
                <a:lnTo>
                  <a:pt x="2271924" y="3229572"/>
                </a:lnTo>
                <a:lnTo>
                  <a:pt x="2274081" y="3241441"/>
                </a:lnTo>
                <a:cubicBezTo>
                  <a:pt x="2274081" y="3244318"/>
                  <a:pt x="2272283" y="3247196"/>
                  <a:pt x="2268686" y="3250073"/>
                </a:cubicBezTo>
                <a:lnTo>
                  <a:pt x="2268686" y="3251152"/>
                </a:lnTo>
                <a:cubicBezTo>
                  <a:pt x="2272283" y="3255378"/>
                  <a:pt x="2274081" y="3259020"/>
                  <a:pt x="2274081" y="3262077"/>
                </a:cubicBezTo>
                <a:lnTo>
                  <a:pt x="2269766" y="3289052"/>
                </a:lnTo>
                <a:cubicBezTo>
                  <a:pt x="2267427" y="3294087"/>
                  <a:pt x="2264190" y="3296605"/>
                  <a:pt x="2260054" y="3296605"/>
                </a:cubicBezTo>
                <a:lnTo>
                  <a:pt x="2255738" y="3296605"/>
                </a:lnTo>
                <a:lnTo>
                  <a:pt x="2250344" y="3292289"/>
                </a:lnTo>
                <a:lnTo>
                  <a:pt x="2240498" y="3295526"/>
                </a:lnTo>
                <a:lnTo>
                  <a:pt x="2238340" y="3295526"/>
                </a:lnTo>
                <a:cubicBezTo>
                  <a:pt x="2226829" y="3295526"/>
                  <a:pt x="2221075" y="3289052"/>
                  <a:pt x="2221075" y="3276104"/>
                </a:cubicBezTo>
                <a:lnTo>
                  <a:pt x="2214601" y="3273946"/>
                </a:lnTo>
                <a:lnTo>
                  <a:pt x="2204891" y="3273946"/>
                </a:lnTo>
                <a:lnTo>
                  <a:pt x="2201654" y="3271788"/>
                </a:lnTo>
                <a:lnTo>
                  <a:pt x="2200575" y="3275025"/>
                </a:lnTo>
                <a:lnTo>
                  <a:pt x="2193021" y="3273946"/>
                </a:lnTo>
                <a:lnTo>
                  <a:pt x="2178993" y="3273946"/>
                </a:lnTo>
                <a:cubicBezTo>
                  <a:pt x="2173958" y="3273946"/>
                  <a:pt x="2170002" y="3274665"/>
                  <a:pt x="2167126" y="3276104"/>
                </a:cubicBezTo>
                <a:lnTo>
                  <a:pt x="2150804" y="3272867"/>
                </a:lnTo>
                <a:lnTo>
                  <a:pt x="2140015" y="3273946"/>
                </a:lnTo>
                <a:lnTo>
                  <a:pt x="2133543" y="3271788"/>
                </a:lnTo>
                <a:cubicBezTo>
                  <a:pt x="2132102" y="3273047"/>
                  <a:pt x="2126347" y="3274126"/>
                  <a:pt x="2116277" y="3275025"/>
                </a:cubicBezTo>
                <a:lnTo>
                  <a:pt x="2116277" y="3273946"/>
                </a:lnTo>
                <a:lnTo>
                  <a:pt x="2115199" y="3275025"/>
                </a:lnTo>
                <a:lnTo>
                  <a:pt x="2099014" y="3275025"/>
                </a:lnTo>
                <a:lnTo>
                  <a:pt x="2089302" y="3272867"/>
                </a:lnTo>
                <a:lnTo>
                  <a:pt x="2089302" y="3283657"/>
                </a:lnTo>
                <a:cubicBezTo>
                  <a:pt x="2089302" y="3292289"/>
                  <a:pt x="2077030" y="3296605"/>
                  <a:pt x="2052481" y="3296605"/>
                </a:cubicBezTo>
                <a:cubicBezTo>
                  <a:pt x="2043129" y="3294267"/>
                  <a:pt x="2038454" y="3292109"/>
                  <a:pt x="2038454" y="3290131"/>
                </a:cubicBezTo>
                <a:lnTo>
                  <a:pt x="2038454" y="3287973"/>
                </a:lnTo>
                <a:cubicBezTo>
                  <a:pt x="2038992" y="3283657"/>
                  <a:pt x="2040073" y="3281499"/>
                  <a:pt x="2041691" y="3281499"/>
                </a:cubicBezTo>
                <a:cubicBezTo>
                  <a:pt x="2046007" y="3284376"/>
                  <a:pt x="2049245" y="3285815"/>
                  <a:pt x="2051403" y="3285815"/>
                </a:cubicBezTo>
                <a:lnTo>
                  <a:pt x="2052481" y="3285815"/>
                </a:lnTo>
                <a:lnTo>
                  <a:pt x="2052481" y="3284736"/>
                </a:lnTo>
                <a:cubicBezTo>
                  <a:pt x="2048704" y="3284736"/>
                  <a:pt x="2044389" y="3281859"/>
                  <a:pt x="2039533" y="3276104"/>
                </a:cubicBezTo>
                <a:lnTo>
                  <a:pt x="2042770" y="3270709"/>
                </a:lnTo>
                <a:lnTo>
                  <a:pt x="2042770" y="3269630"/>
                </a:lnTo>
                <a:lnTo>
                  <a:pt x="2041691" y="3262077"/>
                </a:lnTo>
                <a:lnTo>
                  <a:pt x="2044927" y="3258840"/>
                </a:lnTo>
                <a:lnTo>
                  <a:pt x="2043849" y="3258840"/>
                </a:lnTo>
                <a:lnTo>
                  <a:pt x="2041691" y="3260998"/>
                </a:lnTo>
                <a:lnTo>
                  <a:pt x="2039533" y="3260998"/>
                </a:lnTo>
                <a:lnTo>
                  <a:pt x="2039533" y="3230651"/>
                </a:lnTo>
                <a:lnTo>
                  <a:pt x="2043849" y="3227414"/>
                </a:lnTo>
                <a:lnTo>
                  <a:pt x="2039533" y="3215545"/>
                </a:lnTo>
                <a:lnTo>
                  <a:pt x="2040611" y="3214466"/>
                </a:lnTo>
                <a:lnTo>
                  <a:pt x="2039533" y="3206913"/>
                </a:lnTo>
                <a:lnTo>
                  <a:pt x="2039533" y="3203676"/>
                </a:lnTo>
                <a:cubicBezTo>
                  <a:pt x="2039533" y="3202237"/>
                  <a:pt x="2043849" y="3199360"/>
                  <a:pt x="2052481" y="3195044"/>
                </a:cubicBezTo>
                <a:lnTo>
                  <a:pt x="2054640" y="3195044"/>
                </a:lnTo>
                <a:cubicBezTo>
                  <a:pt x="2057335" y="3197202"/>
                  <a:pt x="2059855" y="3198281"/>
                  <a:pt x="2062191" y="3198281"/>
                </a:cubicBezTo>
                <a:lnTo>
                  <a:pt x="2064350" y="3198281"/>
                </a:lnTo>
                <a:lnTo>
                  <a:pt x="2066509" y="3196123"/>
                </a:lnTo>
                <a:lnTo>
                  <a:pt x="2066509" y="3190728"/>
                </a:lnTo>
                <a:lnTo>
                  <a:pt x="2060033" y="3189649"/>
                </a:lnTo>
                <a:lnTo>
                  <a:pt x="2060033" y="3189099"/>
                </a:lnTo>
                <a:lnTo>
                  <a:pt x="2063877" y="3187491"/>
                </a:lnTo>
                <a:lnTo>
                  <a:pt x="2066509" y="3187491"/>
                </a:lnTo>
                <a:lnTo>
                  <a:pt x="2074197" y="3183175"/>
                </a:lnTo>
                <a:lnTo>
                  <a:pt x="2063877" y="3187491"/>
                </a:lnTo>
                <a:lnTo>
                  <a:pt x="2060033" y="3187491"/>
                </a:lnTo>
                <a:lnTo>
                  <a:pt x="2060033" y="3189099"/>
                </a:lnTo>
                <a:lnTo>
                  <a:pt x="2053560" y="3191807"/>
                </a:lnTo>
                <a:cubicBezTo>
                  <a:pt x="2050863" y="3194864"/>
                  <a:pt x="2047267" y="3197022"/>
                  <a:pt x="2042770" y="3198281"/>
                </a:cubicBezTo>
                <a:lnTo>
                  <a:pt x="2041691" y="3197202"/>
                </a:lnTo>
                <a:lnTo>
                  <a:pt x="2043849" y="3192886"/>
                </a:lnTo>
                <a:lnTo>
                  <a:pt x="2041691" y="3187491"/>
                </a:lnTo>
                <a:lnTo>
                  <a:pt x="2043849" y="3183175"/>
                </a:lnTo>
                <a:lnTo>
                  <a:pt x="2043849" y="3182096"/>
                </a:lnTo>
                <a:lnTo>
                  <a:pt x="2042770" y="3182096"/>
                </a:lnTo>
                <a:lnTo>
                  <a:pt x="2041691" y="3186412"/>
                </a:lnTo>
                <a:lnTo>
                  <a:pt x="2039533" y="3184254"/>
                </a:lnTo>
                <a:lnTo>
                  <a:pt x="2039533" y="3182096"/>
                </a:lnTo>
                <a:lnTo>
                  <a:pt x="2042770" y="3178859"/>
                </a:lnTo>
                <a:lnTo>
                  <a:pt x="2043849" y="3179938"/>
                </a:lnTo>
                <a:lnTo>
                  <a:pt x="2044927" y="3179938"/>
                </a:lnTo>
                <a:lnTo>
                  <a:pt x="2046007" y="3178859"/>
                </a:lnTo>
                <a:lnTo>
                  <a:pt x="2046007" y="3176701"/>
                </a:lnTo>
                <a:lnTo>
                  <a:pt x="2044927" y="3177780"/>
                </a:lnTo>
                <a:lnTo>
                  <a:pt x="2043849" y="3177780"/>
                </a:lnTo>
                <a:lnTo>
                  <a:pt x="2040611" y="3174543"/>
                </a:lnTo>
                <a:lnTo>
                  <a:pt x="2040611" y="3171306"/>
                </a:lnTo>
                <a:lnTo>
                  <a:pt x="2038454" y="3152828"/>
                </a:lnTo>
                <a:lnTo>
                  <a:pt x="2039533" y="3147433"/>
                </a:lnTo>
                <a:lnTo>
                  <a:pt x="2038454" y="3132327"/>
                </a:lnTo>
                <a:lnTo>
                  <a:pt x="2039533" y="3118300"/>
                </a:lnTo>
                <a:lnTo>
                  <a:pt x="2036297" y="3108589"/>
                </a:lnTo>
                <a:lnTo>
                  <a:pt x="2038454" y="3101036"/>
                </a:lnTo>
                <a:lnTo>
                  <a:pt x="2036297" y="3097798"/>
                </a:lnTo>
                <a:lnTo>
                  <a:pt x="2036297" y="3096719"/>
                </a:lnTo>
                <a:lnTo>
                  <a:pt x="2038454" y="3094561"/>
                </a:lnTo>
                <a:lnTo>
                  <a:pt x="2047085" y="3095640"/>
                </a:lnTo>
                <a:lnTo>
                  <a:pt x="2055717" y="3094561"/>
                </a:lnTo>
                <a:lnTo>
                  <a:pt x="2063270" y="3102115"/>
                </a:lnTo>
                <a:lnTo>
                  <a:pt x="2063270" y="3107510"/>
                </a:lnTo>
                <a:lnTo>
                  <a:pt x="2066509" y="3107510"/>
                </a:lnTo>
                <a:cubicBezTo>
                  <a:pt x="2066509" y="3105352"/>
                  <a:pt x="2067586" y="3104273"/>
                  <a:pt x="2069746" y="3104273"/>
                </a:cubicBezTo>
                <a:cubicBezTo>
                  <a:pt x="2071633" y="3105711"/>
                  <a:pt x="2075275" y="3106431"/>
                  <a:pt x="2080671" y="3106431"/>
                </a:cubicBezTo>
                <a:cubicBezTo>
                  <a:pt x="2084267" y="3110747"/>
                  <a:pt x="2088942" y="3112905"/>
                  <a:pt x="2094697" y="3112905"/>
                </a:cubicBezTo>
                <a:lnTo>
                  <a:pt x="2095775" y="3112905"/>
                </a:lnTo>
                <a:cubicBezTo>
                  <a:pt x="2105846" y="3112905"/>
                  <a:pt x="2110881" y="3110747"/>
                  <a:pt x="2110881" y="3106431"/>
                </a:cubicBezTo>
                <a:lnTo>
                  <a:pt x="2118435" y="3081613"/>
                </a:lnTo>
                <a:lnTo>
                  <a:pt x="2116277" y="3075005"/>
                </a:lnTo>
                <a:lnTo>
                  <a:pt x="2118435" y="3067452"/>
                </a:lnTo>
                <a:cubicBezTo>
                  <a:pt x="2110881" y="3066552"/>
                  <a:pt x="2105846" y="3065114"/>
                  <a:pt x="2103329" y="3063135"/>
                </a:cubicBezTo>
                <a:lnTo>
                  <a:pt x="2099014" y="3066373"/>
                </a:lnTo>
                <a:lnTo>
                  <a:pt x="2092538" y="3065294"/>
                </a:lnTo>
                <a:lnTo>
                  <a:pt x="2087143" y="3066373"/>
                </a:lnTo>
                <a:lnTo>
                  <a:pt x="2081749" y="3065294"/>
                </a:lnTo>
                <a:lnTo>
                  <a:pt x="2070959" y="3069610"/>
                </a:lnTo>
                <a:lnTo>
                  <a:pt x="2062191" y="3069610"/>
                </a:lnTo>
                <a:cubicBezTo>
                  <a:pt x="2058775" y="3069610"/>
                  <a:pt x="2055179" y="3068531"/>
                  <a:pt x="2051403" y="3066373"/>
                </a:cubicBezTo>
                <a:lnTo>
                  <a:pt x="2042770" y="3068531"/>
                </a:lnTo>
                <a:cubicBezTo>
                  <a:pt x="2034857" y="3065833"/>
                  <a:pt x="2029462" y="3063315"/>
                  <a:pt x="2026586" y="3060977"/>
                </a:cubicBezTo>
                <a:lnTo>
                  <a:pt x="2026586" y="3059898"/>
                </a:lnTo>
                <a:lnTo>
                  <a:pt x="2030902" y="3055582"/>
                </a:lnTo>
                <a:lnTo>
                  <a:pt x="2037375" y="3055582"/>
                </a:lnTo>
                <a:lnTo>
                  <a:pt x="2047085" y="3059898"/>
                </a:lnTo>
                <a:lnTo>
                  <a:pt x="2065428" y="3057740"/>
                </a:lnTo>
                <a:lnTo>
                  <a:pt x="2101171" y="3060977"/>
                </a:lnTo>
                <a:lnTo>
                  <a:pt x="2119514" y="3055582"/>
                </a:lnTo>
                <a:lnTo>
                  <a:pt x="2122751" y="3055582"/>
                </a:lnTo>
                <a:lnTo>
                  <a:pt x="2130306" y="3057740"/>
                </a:lnTo>
                <a:lnTo>
                  <a:pt x="2135700" y="3056661"/>
                </a:lnTo>
                <a:lnTo>
                  <a:pt x="2150804" y="3060977"/>
                </a:lnTo>
                <a:lnTo>
                  <a:pt x="2166047" y="3055582"/>
                </a:lnTo>
                <a:lnTo>
                  <a:pt x="2186547" y="3058819"/>
                </a:lnTo>
                <a:cubicBezTo>
                  <a:pt x="2189246" y="3056661"/>
                  <a:pt x="2191761" y="3055582"/>
                  <a:pt x="2194100" y="3055582"/>
                </a:cubicBezTo>
                <a:cubicBezTo>
                  <a:pt x="2197697" y="3055582"/>
                  <a:pt x="2201654" y="3057021"/>
                  <a:pt x="2205970" y="3059898"/>
                </a:cubicBezTo>
                <a:lnTo>
                  <a:pt x="2211364" y="3057740"/>
                </a:lnTo>
                <a:lnTo>
                  <a:pt x="2221075" y="3058819"/>
                </a:lnTo>
                <a:lnTo>
                  <a:pt x="2225391" y="3058819"/>
                </a:lnTo>
                <a:cubicBezTo>
                  <a:pt x="2233664" y="3047310"/>
                  <a:pt x="2239058" y="3041555"/>
                  <a:pt x="2241577" y="3041555"/>
                </a:cubicBezTo>
                <a:cubicBezTo>
                  <a:pt x="2244363" y="3037239"/>
                  <a:pt x="2248365" y="3035081"/>
                  <a:pt x="2253581" y="3035081"/>
                </a:cubicBezTo>
                <a:close/>
                <a:moveTo>
                  <a:pt x="3058268" y="3034812"/>
                </a:moveTo>
                <a:lnTo>
                  <a:pt x="3067035" y="3036970"/>
                </a:lnTo>
                <a:lnTo>
                  <a:pt x="3072565" y="3035891"/>
                </a:lnTo>
                <a:cubicBezTo>
                  <a:pt x="3072565" y="3039038"/>
                  <a:pt x="3079848" y="3040881"/>
                  <a:pt x="3094415" y="3041421"/>
                </a:cubicBezTo>
                <a:cubicBezTo>
                  <a:pt x="3095134" y="3042859"/>
                  <a:pt x="3099495" y="3045017"/>
                  <a:pt x="3107498" y="3047895"/>
                </a:cubicBezTo>
                <a:lnTo>
                  <a:pt x="3110870" y="3046816"/>
                </a:lnTo>
                <a:lnTo>
                  <a:pt x="3116265" y="3049108"/>
                </a:lnTo>
                <a:lnTo>
                  <a:pt x="3128403" y="3044658"/>
                </a:lnTo>
                <a:lnTo>
                  <a:pt x="3135956" y="3044658"/>
                </a:lnTo>
                <a:cubicBezTo>
                  <a:pt x="3138743" y="3046816"/>
                  <a:pt x="3141306" y="3047895"/>
                  <a:pt x="3143644" y="3047895"/>
                </a:cubicBezTo>
                <a:lnTo>
                  <a:pt x="3146881" y="3047895"/>
                </a:lnTo>
                <a:lnTo>
                  <a:pt x="3151332" y="3044658"/>
                </a:lnTo>
                <a:lnTo>
                  <a:pt x="3155648" y="3044658"/>
                </a:lnTo>
                <a:cubicBezTo>
                  <a:pt x="3159695" y="3044658"/>
                  <a:pt x="3163336" y="3047220"/>
                  <a:pt x="3166573" y="3052345"/>
                </a:cubicBezTo>
                <a:lnTo>
                  <a:pt x="3159020" y="3055582"/>
                </a:lnTo>
                <a:lnTo>
                  <a:pt x="3146881" y="3054503"/>
                </a:lnTo>
                <a:cubicBezTo>
                  <a:pt x="3143644" y="3054503"/>
                  <a:pt x="3140362" y="3055987"/>
                  <a:pt x="3137035" y="3058954"/>
                </a:cubicBezTo>
                <a:lnTo>
                  <a:pt x="3132719" y="3058954"/>
                </a:lnTo>
                <a:lnTo>
                  <a:pt x="3128403" y="3055582"/>
                </a:lnTo>
                <a:lnTo>
                  <a:pt x="3120716" y="3056661"/>
                </a:lnTo>
                <a:lnTo>
                  <a:pt x="3113028" y="3053424"/>
                </a:lnTo>
                <a:lnTo>
                  <a:pt x="3110870" y="3055582"/>
                </a:lnTo>
                <a:lnTo>
                  <a:pt x="3106419" y="3052345"/>
                </a:lnTo>
                <a:lnTo>
                  <a:pt x="3104261" y="3052345"/>
                </a:lnTo>
                <a:cubicBezTo>
                  <a:pt x="3098416" y="3055223"/>
                  <a:pt x="3095494" y="3059224"/>
                  <a:pt x="3095494" y="3064349"/>
                </a:cubicBezTo>
                <a:lnTo>
                  <a:pt x="3098866" y="3072037"/>
                </a:lnTo>
                <a:lnTo>
                  <a:pt x="3096573" y="3085120"/>
                </a:lnTo>
                <a:lnTo>
                  <a:pt x="3103182" y="3092808"/>
                </a:lnTo>
                <a:lnTo>
                  <a:pt x="3099945" y="3099417"/>
                </a:lnTo>
                <a:lnTo>
                  <a:pt x="3101024" y="3108184"/>
                </a:lnTo>
                <a:lnTo>
                  <a:pt x="3098866" y="3118030"/>
                </a:lnTo>
                <a:lnTo>
                  <a:pt x="3102103" y="3122346"/>
                </a:lnTo>
                <a:lnTo>
                  <a:pt x="3108712" y="3120188"/>
                </a:lnTo>
                <a:lnTo>
                  <a:pt x="3110870" y="3120188"/>
                </a:lnTo>
                <a:lnTo>
                  <a:pt x="3128403" y="3122346"/>
                </a:lnTo>
                <a:lnTo>
                  <a:pt x="3134877" y="3122346"/>
                </a:lnTo>
                <a:cubicBezTo>
                  <a:pt x="3138743" y="3126033"/>
                  <a:pt x="3142026" y="3127876"/>
                  <a:pt x="3144723" y="3127876"/>
                </a:cubicBezTo>
                <a:lnTo>
                  <a:pt x="3146881" y="3127876"/>
                </a:lnTo>
                <a:cubicBezTo>
                  <a:pt x="3149309" y="3127876"/>
                  <a:pt x="3151872" y="3126752"/>
                  <a:pt x="3154569" y="3124504"/>
                </a:cubicBezTo>
                <a:lnTo>
                  <a:pt x="3172103" y="3127876"/>
                </a:lnTo>
                <a:cubicBezTo>
                  <a:pt x="3172822" y="3125628"/>
                  <a:pt x="3175025" y="3124504"/>
                  <a:pt x="3178712" y="3124504"/>
                </a:cubicBezTo>
                <a:lnTo>
                  <a:pt x="3215803" y="3124504"/>
                </a:lnTo>
                <a:cubicBezTo>
                  <a:pt x="3218590" y="3126752"/>
                  <a:pt x="3221152" y="3127876"/>
                  <a:pt x="3223491" y="3127876"/>
                </a:cubicBezTo>
                <a:cubicBezTo>
                  <a:pt x="3243902" y="3119244"/>
                  <a:pt x="3254107" y="3112680"/>
                  <a:pt x="3254107" y="3108184"/>
                </a:cubicBezTo>
                <a:lnTo>
                  <a:pt x="3253028" y="3097124"/>
                </a:lnTo>
                <a:lnTo>
                  <a:pt x="3253028" y="3089571"/>
                </a:lnTo>
                <a:cubicBezTo>
                  <a:pt x="3254827" y="3085705"/>
                  <a:pt x="3257749" y="3082783"/>
                  <a:pt x="3261795" y="3080804"/>
                </a:cubicBezTo>
                <a:lnTo>
                  <a:pt x="3263953" y="3080804"/>
                </a:lnTo>
                <a:lnTo>
                  <a:pt x="3267325" y="3084041"/>
                </a:lnTo>
                <a:lnTo>
                  <a:pt x="3266111" y="3111421"/>
                </a:lnTo>
                <a:cubicBezTo>
                  <a:pt x="3266111" y="3113219"/>
                  <a:pt x="3270158" y="3117580"/>
                  <a:pt x="3278250" y="3124504"/>
                </a:cubicBezTo>
                <a:cubicBezTo>
                  <a:pt x="3278250" y="3131068"/>
                  <a:pt x="3276047" y="3134350"/>
                  <a:pt x="3271641" y="3134350"/>
                </a:cubicBezTo>
                <a:lnTo>
                  <a:pt x="3271641" y="3135429"/>
                </a:lnTo>
                <a:lnTo>
                  <a:pt x="3273799" y="3138801"/>
                </a:lnTo>
                <a:cubicBezTo>
                  <a:pt x="3273799" y="3144376"/>
                  <a:pt x="3267954" y="3150175"/>
                  <a:pt x="3256265" y="3156200"/>
                </a:cubicBezTo>
                <a:lnTo>
                  <a:pt x="3255186" y="3156200"/>
                </a:lnTo>
                <a:lnTo>
                  <a:pt x="3247633" y="3155121"/>
                </a:lnTo>
                <a:cubicBezTo>
                  <a:pt x="3247633" y="3159527"/>
                  <a:pt x="3241429" y="3161729"/>
                  <a:pt x="3229021" y="3161729"/>
                </a:cubicBezTo>
                <a:lnTo>
                  <a:pt x="3225649" y="3158492"/>
                </a:lnTo>
                <a:lnTo>
                  <a:pt x="3224570" y="3159571"/>
                </a:lnTo>
                <a:lnTo>
                  <a:pt x="3223491" y="3159571"/>
                </a:lnTo>
                <a:lnTo>
                  <a:pt x="3224570" y="3160650"/>
                </a:lnTo>
                <a:lnTo>
                  <a:pt x="3224570" y="3202192"/>
                </a:lnTo>
                <a:lnTo>
                  <a:pt x="3226728" y="3204350"/>
                </a:lnTo>
                <a:cubicBezTo>
                  <a:pt x="3234820" y="3204350"/>
                  <a:pt x="3240305" y="3199270"/>
                  <a:pt x="3243182" y="3189109"/>
                </a:cubicBezTo>
                <a:lnTo>
                  <a:pt x="3250870" y="3183579"/>
                </a:lnTo>
                <a:lnTo>
                  <a:pt x="3255186" y="3179263"/>
                </a:lnTo>
                <a:lnTo>
                  <a:pt x="3257479" y="3179263"/>
                </a:lnTo>
                <a:cubicBezTo>
                  <a:pt x="3261975" y="3184299"/>
                  <a:pt x="3268539" y="3189019"/>
                  <a:pt x="3277171" y="3193425"/>
                </a:cubicBezTo>
                <a:cubicBezTo>
                  <a:pt x="3285174" y="3202597"/>
                  <a:pt x="3289175" y="3208082"/>
                  <a:pt x="3289175" y="3209880"/>
                </a:cubicBezTo>
                <a:lnTo>
                  <a:pt x="3288096" y="3210959"/>
                </a:lnTo>
                <a:lnTo>
                  <a:pt x="3279329" y="3207722"/>
                </a:lnTo>
                <a:lnTo>
                  <a:pt x="3275957" y="3207722"/>
                </a:lnTo>
                <a:lnTo>
                  <a:pt x="3270562" y="3210959"/>
                </a:lnTo>
                <a:lnTo>
                  <a:pt x="3260716" y="3209880"/>
                </a:lnTo>
                <a:lnTo>
                  <a:pt x="3249791" y="3213117"/>
                </a:lnTo>
                <a:lnTo>
                  <a:pt x="3248712" y="3212038"/>
                </a:lnTo>
                <a:lnTo>
                  <a:pt x="3248712" y="3208801"/>
                </a:lnTo>
                <a:lnTo>
                  <a:pt x="3250870" y="3205429"/>
                </a:lnTo>
                <a:lnTo>
                  <a:pt x="3250870" y="3204350"/>
                </a:lnTo>
                <a:lnTo>
                  <a:pt x="3243182" y="3212038"/>
                </a:lnTo>
                <a:lnTo>
                  <a:pt x="3241024" y="3212038"/>
                </a:lnTo>
                <a:cubicBezTo>
                  <a:pt x="3239586" y="3212038"/>
                  <a:pt x="3238866" y="3210599"/>
                  <a:pt x="3238866" y="3207722"/>
                </a:cubicBezTo>
                <a:lnTo>
                  <a:pt x="3234416" y="3206508"/>
                </a:lnTo>
                <a:lnTo>
                  <a:pt x="3222412" y="3216354"/>
                </a:lnTo>
                <a:lnTo>
                  <a:pt x="3220254" y="3224042"/>
                </a:lnTo>
                <a:cubicBezTo>
                  <a:pt x="3222052" y="3224042"/>
                  <a:pt x="3223491" y="3226964"/>
                  <a:pt x="3224570" y="3232809"/>
                </a:cubicBezTo>
                <a:cubicBezTo>
                  <a:pt x="3220973" y="3235956"/>
                  <a:pt x="3219175" y="3238879"/>
                  <a:pt x="3219175" y="3241576"/>
                </a:cubicBezTo>
                <a:cubicBezTo>
                  <a:pt x="3222771" y="3241576"/>
                  <a:pt x="3224570" y="3242295"/>
                  <a:pt x="3224570" y="3243734"/>
                </a:cubicBezTo>
                <a:lnTo>
                  <a:pt x="3224570" y="3255738"/>
                </a:lnTo>
                <a:lnTo>
                  <a:pt x="3222412" y="3267877"/>
                </a:lnTo>
                <a:lnTo>
                  <a:pt x="3222412" y="3271114"/>
                </a:lnTo>
                <a:lnTo>
                  <a:pt x="3224570" y="3274351"/>
                </a:lnTo>
                <a:lnTo>
                  <a:pt x="3223491" y="3291885"/>
                </a:lnTo>
                <a:lnTo>
                  <a:pt x="3224570" y="3292964"/>
                </a:lnTo>
                <a:lnTo>
                  <a:pt x="3224570" y="3294043"/>
                </a:lnTo>
                <a:cubicBezTo>
                  <a:pt x="3223491" y="3297729"/>
                  <a:pt x="3220928" y="3299573"/>
                  <a:pt x="3216882" y="3299573"/>
                </a:cubicBezTo>
                <a:cubicBezTo>
                  <a:pt x="3216522" y="3298134"/>
                  <a:pt x="3214724" y="3296650"/>
                  <a:pt x="3211487" y="3295122"/>
                </a:cubicBezTo>
                <a:lnTo>
                  <a:pt x="3200562" y="3297415"/>
                </a:lnTo>
                <a:cubicBezTo>
                  <a:pt x="3196156" y="3297415"/>
                  <a:pt x="3193953" y="3294492"/>
                  <a:pt x="3193953" y="3288648"/>
                </a:cubicBezTo>
                <a:lnTo>
                  <a:pt x="3192874" y="3288648"/>
                </a:lnTo>
                <a:cubicBezTo>
                  <a:pt x="3192874" y="3293773"/>
                  <a:pt x="3191435" y="3296336"/>
                  <a:pt x="3188558" y="3296336"/>
                </a:cubicBezTo>
                <a:lnTo>
                  <a:pt x="3183028" y="3297415"/>
                </a:lnTo>
                <a:cubicBezTo>
                  <a:pt x="3178622" y="3293008"/>
                  <a:pt x="3176419" y="3289367"/>
                  <a:pt x="3176419" y="3286490"/>
                </a:cubicBezTo>
                <a:cubicBezTo>
                  <a:pt x="3176419" y="3284601"/>
                  <a:pt x="3177903" y="3283477"/>
                  <a:pt x="3180870" y="3283118"/>
                </a:cubicBezTo>
                <a:lnTo>
                  <a:pt x="3180870" y="3274351"/>
                </a:lnTo>
                <a:cubicBezTo>
                  <a:pt x="3177903" y="3270574"/>
                  <a:pt x="3176419" y="3266573"/>
                  <a:pt x="3176419" y="3262347"/>
                </a:cubicBezTo>
                <a:lnTo>
                  <a:pt x="3176419" y="3230651"/>
                </a:lnTo>
                <a:lnTo>
                  <a:pt x="3177498" y="3218647"/>
                </a:lnTo>
                <a:cubicBezTo>
                  <a:pt x="3175520" y="3211544"/>
                  <a:pt x="3173722" y="3207902"/>
                  <a:pt x="3172103" y="3207722"/>
                </a:cubicBezTo>
                <a:cubicBezTo>
                  <a:pt x="3169765" y="3207722"/>
                  <a:pt x="3167202" y="3208801"/>
                  <a:pt x="3164415" y="3210959"/>
                </a:cubicBezTo>
                <a:lnTo>
                  <a:pt x="3161178" y="3210959"/>
                </a:lnTo>
                <a:cubicBezTo>
                  <a:pt x="3158750" y="3209161"/>
                  <a:pt x="3155468" y="3208082"/>
                  <a:pt x="3151332" y="3207722"/>
                </a:cubicBezTo>
                <a:lnTo>
                  <a:pt x="3140407" y="3210959"/>
                </a:lnTo>
                <a:lnTo>
                  <a:pt x="3131640" y="3209880"/>
                </a:lnTo>
                <a:lnTo>
                  <a:pt x="3131640" y="3214196"/>
                </a:lnTo>
                <a:cubicBezTo>
                  <a:pt x="3127414" y="3235327"/>
                  <a:pt x="3123053" y="3245892"/>
                  <a:pt x="3118558" y="3245892"/>
                </a:cubicBezTo>
                <a:cubicBezTo>
                  <a:pt x="3118558" y="3256502"/>
                  <a:pt x="3108307" y="3269630"/>
                  <a:pt x="3087806" y="3285276"/>
                </a:cubicBezTo>
                <a:cubicBezTo>
                  <a:pt x="3087806" y="3289142"/>
                  <a:pt x="3086727" y="3291345"/>
                  <a:pt x="3084569" y="3291885"/>
                </a:cubicBezTo>
                <a:lnTo>
                  <a:pt x="3079174" y="3291885"/>
                </a:lnTo>
                <a:lnTo>
                  <a:pt x="3074723" y="3290806"/>
                </a:lnTo>
                <a:lnTo>
                  <a:pt x="3058268" y="3298494"/>
                </a:lnTo>
                <a:cubicBezTo>
                  <a:pt x="3053592" y="3295526"/>
                  <a:pt x="3045949" y="3292964"/>
                  <a:pt x="3035339" y="3290806"/>
                </a:cubicBezTo>
                <a:lnTo>
                  <a:pt x="3035339" y="3292964"/>
                </a:lnTo>
                <a:lnTo>
                  <a:pt x="3040869" y="3292964"/>
                </a:lnTo>
                <a:cubicBezTo>
                  <a:pt x="3039970" y="3296650"/>
                  <a:pt x="3038846" y="3298494"/>
                  <a:pt x="3037497" y="3298494"/>
                </a:cubicBezTo>
                <a:lnTo>
                  <a:pt x="3032102" y="3298494"/>
                </a:lnTo>
                <a:cubicBezTo>
                  <a:pt x="3028415" y="3296695"/>
                  <a:pt x="3026572" y="3293773"/>
                  <a:pt x="3026572" y="3289727"/>
                </a:cubicBezTo>
                <a:lnTo>
                  <a:pt x="3041948" y="3283118"/>
                </a:lnTo>
                <a:cubicBezTo>
                  <a:pt x="3041948" y="3280960"/>
                  <a:pt x="3049232" y="3274755"/>
                  <a:pt x="3063798" y="3264505"/>
                </a:cubicBezTo>
                <a:cubicBezTo>
                  <a:pt x="3070002" y="3247780"/>
                  <a:pt x="3075487" y="3239418"/>
                  <a:pt x="3080253" y="3239418"/>
                </a:cubicBezTo>
                <a:lnTo>
                  <a:pt x="3079174" y="3231730"/>
                </a:lnTo>
                <a:cubicBezTo>
                  <a:pt x="3079174" y="3225166"/>
                  <a:pt x="3081691" y="3221165"/>
                  <a:pt x="3086727" y="3219726"/>
                </a:cubicBezTo>
                <a:cubicBezTo>
                  <a:pt x="3088255" y="3219726"/>
                  <a:pt x="3089020" y="3217883"/>
                  <a:pt x="3089020" y="3214196"/>
                </a:cubicBezTo>
                <a:lnTo>
                  <a:pt x="3089020" y="3213117"/>
                </a:lnTo>
                <a:lnTo>
                  <a:pt x="3084569" y="3208801"/>
                </a:lnTo>
                <a:lnTo>
                  <a:pt x="3081332" y="3208801"/>
                </a:lnTo>
                <a:cubicBezTo>
                  <a:pt x="3080073" y="3210420"/>
                  <a:pt x="3073868" y="3211499"/>
                  <a:pt x="3062719" y="3212038"/>
                </a:cubicBezTo>
                <a:cubicBezTo>
                  <a:pt x="3061640" y="3210779"/>
                  <a:pt x="3053592" y="3209700"/>
                  <a:pt x="3038576" y="3208801"/>
                </a:cubicBezTo>
                <a:lnTo>
                  <a:pt x="3026572" y="3209880"/>
                </a:lnTo>
                <a:lnTo>
                  <a:pt x="3024414" y="3203271"/>
                </a:lnTo>
                <a:lnTo>
                  <a:pt x="3026572" y="3201113"/>
                </a:lnTo>
                <a:lnTo>
                  <a:pt x="3027651" y="3201113"/>
                </a:lnTo>
                <a:cubicBezTo>
                  <a:pt x="3029359" y="3201113"/>
                  <a:pt x="3030484" y="3202912"/>
                  <a:pt x="3031023" y="3206508"/>
                </a:cubicBezTo>
                <a:cubicBezTo>
                  <a:pt x="3035339" y="3202552"/>
                  <a:pt x="3039340" y="3200394"/>
                  <a:pt x="3043027" y="3200034"/>
                </a:cubicBezTo>
                <a:lnTo>
                  <a:pt x="3051794" y="3203271"/>
                </a:lnTo>
                <a:lnTo>
                  <a:pt x="3056110" y="3203271"/>
                </a:lnTo>
                <a:lnTo>
                  <a:pt x="3060561" y="3200034"/>
                </a:lnTo>
                <a:lnTo>
                  <a:pt x="3072565" y="3200034"/>
                </a:lnTo>
                <a:cubicBezTo>
                  <a:pt x="3077330" y="3202912"/>
                  <a:pt x="3080972" y="3204350"/>
                  <a:pt x="3083490" y="3204350"/>
                </a:cubicBezTo>
                <a:lnTo>
                  <a:pt x="3084569" y="3204350"/>
                </a:lnTo>
                <a:cubicBezTo>
                  <a:pt x="3086187" y="3204350"/>
                  <a:pt x="3087671" y="3200708"/>
                  <a:pt x="3089020" y="3193425"/>
                </a:cubicBezTo>
                <a:lnTo>
                  <a:pt x="3087806" y="3192346"/>
                </a:lnTo>
                <a:lnTo>
                  <a:pt x="3087806" y="3191267"/>
                </a:lnTo>
                <a:lnTo>
                  <a:pt x="3089020" y="3186816"/>
                </a:lnTo>
                <a:cubicBezTo>
                  <a:pt x="3087132" y="3169373"/>
                  <a:pt x="3083849" y="3160650"/>
                  <a:pt x="3079174" y="3160650"/>
                </a:cubicBezTo>
                <a:cubicBezTo>
                  <a:pt x="3066765" y="3156604"/>
                  <a:pt x="3060561" y="3151479"/>
                  <a:pt x="3060561" y="3145275"/>
                </a:cubicBezTo>
                <a:lnTo>
                  <a:pt x="3056110" y="3134350"/>
                </a:lnTo>
                <a:lnTo>
                  <a:pt x="3053952" y="3132192"/>
                </a:lnTo>
                <a:lnTo>
                  <a:pt x="3056110" y="3098338"/>
                </a:lnTo>
                <a:lnTo>
                  <a:pt x="3055031" y="3093887"/>
                </a:lnTo>
                <a:lnTo>
                  <a:pt x="3057189" y="3091729"/>
                </a:lnTo>
                <a:lnTo>
                  <a:pt x="3057189" y="3088492"/>
                </a:lnTo>
                <a:lnTo>
                  <a:pt x="3055031" y="3079725"/>
                </a:lnTo>
                <a:lnTo>
                  <a:pt x="3055031" y="3076353"/>
                </a:lnTo>
                <a:lnTo>
                  <a:pt x="3057189" y="3069879"/>
                </a:lnTo>
                <a:lnTo>
                  <a:pt x="3055031" y="3063270"/>
                </a:lnTo>
                <a:lnTo>
                  <a:pt x="3055031" y="3061112"/>
                </a:lnTo>
                <a:lnTo>
                  <a:pt x="3058268" y="3056661"/>
                </a:lnTo>
                <a:lnTo>
                  <a:pt x="3058268" y="3055582"/>
                </a:lnTo>
                <a:cubicBezTo>
                  <a:pt x="3055390" y="3055582"/>
                  <a:pt x="3053952" y="3054503"/>
                  <a:pt x="3053952" y="3052345"/>
                </a:cubicBezTo>
                <a:cubicBezTo>
                  <a:pt x="3053952" y="3040656"/>
                  <a:pt x="3055390" y="3034812"/>
                  <a:pt x="3058268" y="3034812"/>
                </a:cubicBezTo>
                <a:close/>
                <a:moveTo>
                  <a:pt x="6703096" y="3034407"/>
                </a:moveTo>
                <a:cubicBezTo>
                  <a:pt x="6711728" y="3034407"/>
                  <a:pt x="6718697" y="3037239"/>
                  <a:pt x="6724002" y="3042904"/>
                </a:cubicBezTo>
                <a:lnTo>
                  <a:pt x="6725081" y="3042904"/>
                </a:lnTo>
                <a:cubicBezTo>
                  <a:pt x="6733893" y="3040027"/>
                  <a:pt x="6740502" y="3038588"/>
                  <a:pt x="6744908" y="3038588"/>
                </a:cubicBezTo>
                <a:lnTo>
                  <a:pt x="6760284" y="3038588"/>
                </a:lnTo>
                <a:cubicBezTo>
                  <a:pt x="6763161" y="3038588"/>
                  <a:pt x="6773007" y="3044927"/>
                  <a:pt x="6789821" y="3057606"/>
                </a:cubicBezTo>
                <a:cubicBezTo>
                  <a:pt x="6789821" y="3061652"/>
                  <a:pt x="6793508" y="3064844"/>
                  <a:pt x="6800881" y="3067182"/>
                </a:cubicBezTo>
                <a:lnTo>
                  <a:pt x="6805197" y="3071363"/>
                </a:lnTo>
                <a:lnTo>
                  <a:pt x="6805197" y="3073521"/>
                </a:lnTo>
                <a:lnTo>
                  <a:pt x="6799667" y="3081883"/>
                </a:lnTo>
                <a:lnTo>
                  <a:pt x="6791979" y="3081883"/>
                </a:lnTo>
                <a:cubicBezTo>
                  <a:pt x="6791979" y="3079096"/>
                  <a:pt x="6782493" y="3077702"/>
                  <a:pt x="6763521" y="3077702"/>
                </a:cubicBezTo>
                <a:lnTo>
                  <a:pt x="6760284" y="3076623"/>
                </a:lnTo>
                <a:lnTo>
                  <a:pt x="6760284" y="3075544"/>
                </a:lnTo>
                <a:lnTo>
                  <a:pt x="6744908" y="3081883"/>
                </a:lnTo>
                <a:lnTo>
                  <a:pt x="6739378" y="3078781"/>
                </a:lnTo>
                <a:lnTo>
                  <a:pt x="6737220" y="3078781"/>
                </a:lnTo>
                <a:lnTo>
                  <a:pt x="6734927" y="3080939"/>
                </a:lnTo>
                <a:lnTo>
                  <a:pt x="6734927" y="3090380"/>
                </a:lnTo>
                <a:lnTo>
                  <a:pt x="6733848" y="3095640"/>
                </a:lnTo>
                <a:lnTo>
                  <a:pt x="6736141" y="3112635"/>
                </a:lnTo>
                <a:lnTo>
                  <a:pt x="6734927" y="3118974"/>
                </a:lnTo>
                <a:lnTo>
                  <a:pt x="6734927" y="3120997"/>
                </a:lnTo>
                <a:cubicBezTo>
                  <a:pt x="6737535" y="3132866"/>
                  <a:pt x="6743020" y="3139205"/>
                  <a:pt x="6751382" y="3140015"/>
                </a:cubicBezTo>
                <a:lnTo>
                  <a:pt x="6753675" y="3137991"/>
                </a:lnTo>
                <a:lnTo>
                  <a:pt x="6751382" y="3134754"/>
                </a:lnTo>
                <a:lnTo>
                  <a:pt x="6753675" y="3126257"/>
                </a:lnTo>
                <a:cubicBezTo>
                  <a:pt x="6751067" y="3111691"/>
                  <a:pt x="6747021" y="3102564"/>
                  <a:pt x="6741536" y="3098878"/>
                </a:cubicBezTo>
                <a:lnTo>
                  <a:pt x="6741536" y="3097798"/>
                </a:lnTo>
                <a:cubicBezTo>
                  <a:pt x="6743424" y="3093573"/>
                  <a:pt x="6747470" y="3090380"/>
                  <a:pt x="6753675" y="3088222"/>
                </a:cubicBezTo>
                <a:cubicBezTo>
                  <a:pt x="6755473" y="3083996"/>
                  <a:pt x="6758755" y="3081883"/>
                  <a:pt x="6763521" y="3081883"/>
                </a:cubicBezTo>
                <a:lnTo>
                  <a:pt x="6766758" y="3081883"/>
                </a:lnTo>
                <a:cubicBezTo>
                  <a:pt x="6775750" y="3090245"/>
                  <a:pt x="6785281" y="3096944"/>
                  <a:pt x="6795351" y="3101980"/>
                </a:cubicBezTo>
                <a:cubicBezTo>
                  <a:pt x="6795351" y="3103958"/>
                  <a:pt x="6797195" y="3106790"/>
                  <a:pt x="6800881" y="3110477"/>
                </a:cubicBezTo>
                <a:lnTo>
                  <a:pt x="6793193" y="3118974"/>
                </a:lnTo>
                <a:lnTo>
                  <a:pt x="6793193" y="3126257"/>
                </a:lnTo>
                <a:lnTo>
                  <a:pt x="6794272" y="3130573"/>
                </a:lnTo>
                <a:lnTo>
                  <a:pt x="6791979" y="3148512"/>
                </a:lnTo>
                <a:cubicBezTo>
                  <a:pt x="6794228" y="3148872"/>
                  <a:pt x="6795351" y="3151704"/>
                  <a:pt x="6795351" y="3157009"/>
                </a:cubicBezTo>
                <a:lnTo>
                  <a:pt x="6795351" y="3160111"/>
                </a:lnTo>
                <a:cubicBezTo>
                  <a:pt x="6795351" y="3179173"/>
                  <a:pt x="6790586" y="3188705"/>
                  <a:pt x="6781054" y="3188705"/>
                </a:cubicBezTo>
                <a:cubicBezTo>
                  <a:pt x="6781054" y="3190053"/>
                  <a:pt x="6778492" y="3190728"/>
                  <a:pt x="6773367" y="3190728"/>
                </a:cubicBezTo>
                <a:lnTo>
                  <a:pt x="6772288" y="3190728"/>
                </a:lnTo>
                <a:cubicBezTo>
                  <a:pt x="6769770" y="3190728"/>
                  <a:pt x="6766848" y="3189334"/>
                  <a:pt x="6763521" y="3186547"/>
                </a:cubicBezTo>
                <a:lnTo>
                  <a:pt x="6760284" y="3186547"/>
                </a:lnTo>
                <a:lnTo>
                  <a:pt x="6752596" y="3189649"/>
                </a:lnTo>
                <a:lnTo>
                  <a:pt x="6748145" y="3181286"/>
                </a:lnTo>
                <a:cubicBezTo>
                  <a:pt x="6745358" y="3181286"/>
                  <a:pt x="6742435" y="3180207"/>
                  <a:pt x="6739378" y="3178049"/>
                </a:cubicBezTo>
                <a:lnTo>
                  <a:pt x="6736141" y="3178049"/>
                </a:lnTo>
                <a:lnTo>
                  <a:pt x="6733848" y="3180207"/>
                </a:lnTo>
                <a:lnTo>
                  <a:pt x="6733848" y="3182365"/>
                </a:lnTo>
                <a:lnTo>
                  <a:pt x="6734927" y="3187626"/>
                </a:lnTo>
                <a:cubicBezTo>
                  <a:pt x="6729802" y="3191852"/>
                  <a:pt x="6725801" y="3193965"/>
                  <a:pt x="6722923" y="3193965"/>
                </a:cubicBezTo>
                <a:lnTo>
                  <a:pt x="6703096" y="3193965"/>
                </a:lnTo>
                <a:cubicBezTo>
                  <a:pt x="6700759" y="3191807"/>
                  <a:pt x="6697477" y="3190728"/>
                  <a:pt x="6693251" y="3190728"/>
                </a:cubicBezTo>
                <a:cubicBezTo>
                  <a:pt x="6691093" y="3188839"/>
                  <a:pt x="6690014" y="3186052"/>
                  <a:pt x="6690014" y="3182365"/>
                </a:cubicBezTo>
                <a:cubicBezTo>
                  <a:pt x="6685428" y="3182365"/>
                  <a:pt x="6682146" y="3180567"/>
                  <a:pt x="6680168" y="3176970"/>
                </a:cubicBezTo>
                <a:lnTo>
                  <a:pt x="6680168" y="3172789"/>
                </a:lnTo>
                <a:lnTo>
                  <a:pt x="6681247" y="3171710"/>
                </a:lnTo>
                <a:lnTo>
                  <a:pt x="6681247" y="3170631"/>
                </a:lnTo>
                <a:lnTo>
                  <a:pt x="6686642" y="3171710"/>
                </a:lnTo>
                <a:lnTo>
                  <a:pt x="6690014" y="3168608"/>
                </a:lnTo>
                <a:cubicBezTo>
                  <a:pt x="6690014" y="3166270"/>
                  <a:pt x="6688530" y="3163078"/>
                  <a:pt x="6685563" y="3159032"/>
                </a:cubicBezTo>
                <a:lnTo>
                  <a:pt x="6685563" y="3157953"/>
                </a:lnTo>
                <a:cubicBezTo>
                  <a:pt x="6687002" y="3151659"/>
                  <a:pt x="6688845" y="3148512"/>
                  <a:pt x="6691093" y="3148512"/>
                </a:cubicBezTo>
                <a:lnTo>
                  <a:pt x="6698780" y="3148512"/>
                </a:lnTo>
                <a:cubicBezTo>
                  <a:pt x="6700938" y="3149231"/>
                  <a:pt x="6702017" y="3151344"/>
                  <a:pt x="6702017" y="3154851"/>
                </a:cubicBezTo>
                <a:lnTo>
                  <a:pt x="6702017" y="3157953"/>
                </a:lnTo>
                <a:lnTo>
                  <a:pt x="6710784" y="3157953"/>
                </a:lnTo>
                <a:cubicBezTo>
                  <a:pt x="6716809" y="3151659"/>
                  <a:pt x="6720855" y="3148512"/>
                  <a:pt x="6722923" y="3148512"/>
                </a:cubicBezTo>
                <a:cubicBezTo>
                  <a:pt x="6722024" y="3142532"/>
                  <a:pt x="6720844" y="3138048"/>
                  <a:pt x="6719383" y="3135058"/>
                </a:cubicBezTo>
                <a:lnTo>
                  <a:pt x="6717477" y="3133423"/>
                </a:lnTo>
                <a:lnTo>
                  <a:pt x="6718472" y="3143252"/>
                </a:lnTo>
                <a:lnTo>
                  <a:pt x="6708626" y="3148512"/>
                </a:lnTo>
                <a:cubicBezTo>
                  <a:pt x="6699815" y="3148512"/>
                  <a:pt x="6695409" y="3146039"/>
                  <a:pt x="6695409" y="3141094"/>
                </a:cubicBezTo>
                <a:lnTo>
                  <a:pt x="6690014" y="3142173"/>
                </a:lnTo>
                <a:lnTo>
                  <a:pt x="6678954" y="3141094"/>
                </a:lnTo>
                <a:lnTo>
                  <a:pt x="6681247" y="3151614"/>
                </a:lnTo>
                <a:cubicBezTo>
                  <a:pt x="6676841" y="3159796"/>
                  <a:pt x="6673919" y="3167574"/>
                  <a:pt x="6672480" y="3174947"/>
                </a:cubicBezTo>
                <a:lnTo>
                  <a:pt x="6677875" y="3186547"/>
                </a:lnTo>
                <a:lnTo>
                  <a:pt x="6677875" y="3187626"/>
                </a:lnTo>
                <a:cubicBezTo>
                  <a:pt x="6672390" y="3192571"/>
                  <a:pt x="6668029" y="3195044"/>
                  <a:pt x="6664792" y="3195044"/>
                </a:cubicBezTo>
                <a:lnTo>
                  <a:pt x="6659262" y="3193965"/>
                </a:lnTo>
                <a:lnTo>
                  <a:pt x="6653732" y="3197067"/>
                </a:lnTo>
                <a:cubicBezTo>
                  <a:pt x="6642762" y="3197067"/>
                  <a:pt x="6635479" y="3194594"/>
                  <a:pt x="6631882" y="3189649"/>
                </a:cubicBezTo>
                <a:lnTo>
                  <a:pt x="6631882" y="3173868"/>
                </a:lnTo>
                <a:lnTo>
                  <a:pt x="6635119" y="3161190"/>
                </a:lnTo>
                <a:lnTo>
                  <a:pt x="6632961" y="3149591"/>
                </a:lnTo>
                <a:lnTo>
                  <a:pt x="6635119" y="3143252"/>
                </a:lnTo>
                <a:lnTo>
                  <a:pt x="6635119" y="3132596"/>
                </a:lnTo>
                <a:cubicBezTo>
                  <a:pt x="6632961" y="3128101"/>
                  <a:pt x="6630039" y="3124594"/>
                  <a:pt x="6626352" y="3122076"/>
                </a:cubicBezTo>
                <a:lnTo>
                  <a:pt x="6626352" y="3120997"/>
                </a:lnTo>
                <a:lnTo>
                  <a:pt x="6625273" y="3120997"/>
                </a:lnTo>
                <a:cubicBezTo>
                  <a:pt x="6623385" y="3123155"/>
                  <a:pt x="6620463" y="3124234"/>
                  <a:pt x="6616506" y="3124234"/>
                </a:cubicBezTo>
                <a:lnTo>
                  <a:pt x="6607739" y="3125313"/>
                </a:lnTo>
                <a:lnTo>
                  <a:pt x="6606526" y="3128415"/>
                </a:lnTo>
                <a:lnTo>
                  <a:pt x="6607739" y="3129494"/>
                </a:lnTo>
                <a:lnTo>
                  <a:pt x="6607739" y="3130573"/>
                </a:lnTo>
                <a:cubicBezTo>
                  <a:pt x="6604772" y="3134260"/>
                  <a:pt x="6602929" y="3139520"/>
                  <a:pt x="6602210" y="3146354"/>
                </a:cubicBezTo>
                <a:lnTo>
                  <a:pt x="6597759" y="3149591"/>
                </a:lnTo>
                <a:lnTo>
                  <a:pt x="6597759" y="3151614"/>
                </a:lnTo>
                <a:cubicBezTo>
                  <a:pt x="6602344" y="3155031"/>
                  <a:pt x="6604907" y="3159617"/>
                  <a:pt x="6605447" y="3165371"/>
                </a:cubicBezTo>
                <a:lnTo>
                  <a:pt x="6605447" y="3167529"/>
                </a:lnTo>
                <a:lnTo>
                  <a:pt x="6603289" y="3176026"/>
                </a:lnTo>
                <a:lnTo>
                  <a:pt x="6603289" y="3192886"/>
                </a:lnTo>
                <a:cubicBezTo>
                  <a:pt x="6601131" y="3205564"/>
                  <a:pt x="6598208" y="3211903"/>
                  <a:pt x="6594522" y="3211903"/>
                </a:cubicBezTo>
                <a:cubicBezTo>
                  <a:pt x="6594522" y="3213162"/>
                  <a:pt x="6597084" y="3215635"/>
                  <a:pt x="6602210" y="3219321"/>
                </a:cubicBezTo>
                <a:lnTo>
                  <a:pt x="6620822" y="3216084"/>
                </a:lnTo>
                <a:lnTo>
                  <a:pt x="6629589" y="3216084"/>
                </a:lnTo>
                <a:lnTo>
                  <a:pt x="6641728" y="3219321"/>
                </a:lnTo>
                <a:lnTo>
                  <a:pt x="6663578" y="3218242"/>
                </a:lnTo>
                <a:lnTo>
                  <a:pt x="6664792" y="3218242"/>
                </a:lnTo>
                <a:cubicBezTo>
                  <a:pt x="6667669" y="3219321"/>
                  <a:pt x="6669108" y="3221794"/>
                  <a:pt x="6669108" y="3225660"/>
                </a:cubicBezTo>
                <a:lnTo>
                  <a:pt x="6669108" y="3226739"/>
                </a:lnTo>
                <a:lnTo>
                  <a:pt x="6650495" y="3226739"/>
                </a:lnTo>
                <a:lnTo>
                  <a:pt x="6643886" y="3224581"/>
                </a:lnTo>
                <a:lnTo>
                  <a:pt x="6629589" y="3226739"/>
                </a:lnTo>
                <a:cubicBezTo>
                  <a:pt x="6629589" y="3227729"/>
                  <a:pt x="6636198" y="3229482"/>
                  <a:pt x="6649416" y="3232000"/>
                </a:cubicBezTo>
                <a:lnTo>
                  <a:pt x="6650495" y="3233079"/>
                </a:lnTo>
                <a:lnTo>
                  <a:pt x="6660341" y="3232000"/>
                </a:lnTo>
                <a:cubicBezTo>
                  <a:pt x="6666186" y="3235147"/>
                  <a:pt x="6669108" y="3240047"/>
                  <a:pt x="6669108" y="3246701"/>
                </a:cubicBezTo>
                <a:cubicBezTo>
                  <a:pt x="6672615" y="3250837"/>
                  <a:pt x="6675897" y="3253310"/>
                  <a:pt x="6678954" y="3254119"/>
                </a:cubicBezTo>
                <a:lnTo>
                  <a:pt x="6678954" y="3256277"/>
                </a:lnTo>
                <a:lnTo>
                  <a:pt x="6686642" y="3256277"/>
                </a:lnTo>
                <a:lnTo>
                  <a:pt x="6709705" y="3260458"/>
                </a:lnTo>
                <a:cubicBezTo>
                  <a:pt x="6717079" y="3260458"/>
                  <a:pt x="6720765" y="3255873"/>
                  <a:pt x="6720765" y="3246701"/>
                </a:cubicBezTo>
                <a:cubicBezTo>
                  <a:pt x="6722204" y="3246701"/>
                  <a:pt x="6722923" y="3244273"/>
                  <a:pt x="6722923" y="3239418"/>
                </a:cubicBezTo>
                <a:lnTo>
                  <a:pt x="6720765" y="3232000"/>
                </a:lnTo>
                <a:lnTo>
                  <a:pt x="6721844" y="3227684"/>
                </a:lnTo>
                <a:lnTo>
                  <a:pt x="6720765" y="3226739"/>
                </a:lnTo>
                <a:lnTo>
                  <a:pt x="6707547" y="3226739"/>
                </a:lnTo>
                <a:lnTo>
                  <a:pt x="6704310" y="3224581"/>
                </a:lnTo>
                <a:lnTo>
                  <a:pt x="6691093" y="3225660"/>
                </a:lnTo>
                <a:lnTo>
                  <a:pt x="6687721" y="3224581"/>
                </a:lnTo>
                <a:lnTo>
                  <a:pt x="6681247" y="3226739"/>
                </a:lnTo>
                <a:lnTo>
                  <a:pt x="6677875" y="3226739"/>
                </a:lnTo>
                <a:cubicBezTo>
                  <a:pt x="6671311" y="3224941"/>
                  <a:pt x="6668029" y="3221749"/>
                  <a:pt x="6668029" y="3217163"/>
                </a:cubicBezTo>
                <a:lnTo>
                  <a:pt x="6669108" y="3216084"/>
                </a:lnTo>
                <a:lnTo>
                  <a:pt x="6681247" y="3216084"/>
                </a:lnTo>
                <a:lnTo>
                  <a:pt x="6687721" y="3219321"/>
                </a:lnTo>
                <a:lnTo>
                  <a:pt x="6703096" y="3217163"/>
                </a:lnTo>
                <a:cubicBezTo>
                  <a:pt x="6705524" y="3218602"/>
                  <a:pt x="6712133" y="3219681"/>
                  <a:pt x="6722923" y="3220400"/>
                </a:cubicBezTo>
                <a:lnTo>
                  <a:pt x="6724002" y="3219321"/>
                </a:lnTo>
                <a:lnTo>
                  <a:pt x="6724002" y="3214061"/>
                </a:lnTo>
                <a:cubicBezTo>
                  <a:pt x="6721844" y="3211364"/>
                  <a:pt x="6720765" y="3208891"/>
                  <a:pt x="6720765" y="3206643"/>
                </a:cubicBezTo>
                <a:lnTo>
                  <a:pt x="6720765" y="3200304"/>
                </a:lnTo>
                <a:cubicBezTo>
                  <a:pt x="6720765" y="3198326"/>
                  <a:pt x="6725126" y="3196572"/>
                  <a:pt x="6733848" y="3195044"/>
                </a:cubicBezTo>
                <a:cubicBezTo>
                  <a:pt x="6757137" y="3195673"/>
                  <a:pt x="6769590" y="3198461"/>
                  <a:pt x="6771209" y="3203406"/>
                </a:cubicBezTo>
                <a:lnTo>
                  <a:pt x="6771209" y="3205564"/>
                </a:lnTo>
                <a:lnTo>
                  <a:pt x="6766758" y="3210824"/>
                </a:lnTo>
                <a:lnTo>
                  <a:pt x="6766758" y="3212982"/>
                </a:lnTo>
                <a:lnTo>
                  <a:pt x="6769051" y="3215005"/>
                </a:lnTo>
                <a:lnTo>
                  <a:pt x="6782133" y="3205564"/>
                </a:lnTo>
                <a:lnTo>
                  <a:pt x="6786584" y="3205564"/>
                </a:lnTo>
                <a:cubicBezTo>
                  <a:pt x="6791170" y="3209071"/>
                  <a:pt x="6799218" y="3212578"/>
                  <a:pt x="6810727" y="3216084"/>
                </a:cubicBezTo>
                <a:cubicBezTo>
                  <a:pt x="6813605" y="3218242"/>
                  <a:pt x="6815043" y="3220356"/>
                  <a:pt x="6815043" y="3222423"/>
                </a:cubicBezTo>
                <a:lnTo>
                  <a:pt x="6805197" y="3224581"/>
                </a:lnTo>
                <a:lnTo>
                  <a:pt x="6795351" y="3222423"/>
                </a:lnTo>
                <a:lnTo>
                  <a:pt x="6786584" y="3224581"/>
                </a:lnTo>
                <a:lnTo>
                  <a:pt x="6785505" y="3223502"/>
                </a:lnTo>
                <a:lnTo>
                  <a:pt x="6784426" y="3223502"/>
                </a:lnTo>
                <a:lnTo>
                  <a:pt x="6775525" y="3226739"/>
                </a:lnTo>
                <a:lnTo>
                  <a:pt x="6769051" y="3224581"/>
                </a:lnTo>
                <a:lnTo>
                  <a:pt x="6767837" y="3224581"/>
                </a:lnTo>
                <a:cubicBezTo>
                  <a:pt x="6762802" y="3227189"/>
                  <a:pt x="6760284" y="3229302"/>
                  <a:pt x="6760284" y="3230921"/>
                </a:cubicBezTo>
                <a:cubicBezTo>
                  <a:pt x="6765319" y="3235686"/>
                  <a:pt x="6767837" y="3243779"/>
                  <a:pt x="6767837" y="3255198"/>
                </a:cubicBezTo>
                <a:lnTo>
                  <a:pt x="6764600" y="3268955"/>
                </a:lnTo>
                <a:lnTo>
                  <a:pt x="6765679" y="3276374"/>
                </a:lnTo>
                <a:cubicBezTo>
                  <a:pt x="6762442" y="3276374"/>
                  <a:pt x="6760644" y="3279880"/>
                  <a:pt x="6760284" y="3286894"/>
                </a:cubicBezTo>
                <a:cubicBezTo>
                  <a:pt x="6757316" y="3293278"/>
                  <a:pt x="6751067" y="3296470"/>
                  <a:pt x="6741536" y="3296470"/>
                </a:cubicBezTo>
                <a:lnTo>
                  <a:pt x="6734927" y="3300651"/>
                </a:lnTo>
                <a:cubicBezTo>
                  <a:pt x="6722519" y="3300651"/>
                  <a:pt x="6714111" y="3294312"/>
                  <a:pt x="6709705" y="3281634"/>
                </a:cubicBezTo>
                <a:cubicBezTo>
                  <a:pt x="6703321" y="3273901"/>
                  <a:pt x="6698196" y="3270034"/>
                  <a:pt x="6694330" y="3270034"/>
                </a:cubicBezTo>
                <a:lnTo>
                  <a:pt x="6685563" y="3270034"/>
                </a:lnTo>
                <a:cubicBezTo>
                  <a:pt x="6682865" y="3275609"/>
                  <a:pt x="6677740" y="3278397"/>
                  <a:pt x="6670187" y="3278397"/>
                </a:cubicBezTo>
                <a:cubicBezTo>
                  <a:pt x="6666051" y="3278397"/>
                  <a:pt x="6660925" y="3280195"/>
                  <a:pt x="6654811" y="3283792"/>
                </a:cubicBezTo>
                <a:lnTo>
                  <a:pt x="6653732" y="3283792"/>
                </a:lnTo>
                <a:cubicBezTo>
                  <a:pt x="6643841" y="3283792"/>
                  <a:pt x="6636558" y="3278127"/>
                  <a:pt x="6631882" y="3266797"/>
                </a:cubicBezTo>
                <a:lnTo>
                  <a:pt x="6631882" y="3262616"/>
                </a:lnTo>
                <a:cubicBezTo>
                  <a:pt x="6631882" y="3261178"/>
                  <a:pt x="6632961" y="3260458"/>
                  <a:pt x="6635119" y="3260458"/>
                </a:cubicBezTo>
                <a:lnTo>
                  <a:pt x="6635119" y="3258435"/>
                </a:lnTo>
                <a:cubicBezTo>
                  <a:pt x="6632152" y="3254749"/>
                  <a:pt x="6630668" y="3250837"/>
                  <a:pt x="6630668" y="3246701"/>
                </a:cubicBezTo>
                <a:lnTo>
                  <a:pt x="6630668" y="3243599"/>
                </a:lnTo>
                <a:lnTo>
                  <a:pt x="6632961" y="3240362"/>
                </a:lnTo>
                <a:cubicBezTo>
                  <a:pt x="6632961" y="3239013"/>
                  <a:pt x="6628915" y="3235866"/>
                  <a:pt x="6620822" y="3230921"/>
                </a:cubicBezTo>
                <a:cubicBezTo>
                  <a:pt x="6620103" y="3226695"/>
                  <a:pt x="6619024" y="3224581"/>
                  <a:pt x="6617585" y="3224581"/>
                </a:cubicBezTo>
                <a:cubicBezTo>
                  <a:pt x="6616057" y="3224581"/>
                  <a:pt x="6615293" y="3226335"/>
                  <a:pt x="6615293" y="3229842"/>
                </a:cubicBezTo>
                <a:lnTo>
                  <a:pt x="6614214" y="3229842"/>
                </a:lnTo>
                <a:cubicBezTo>
                  <a:pt x="6611336" y="3228583"/>
                  <a:pt x="6609897" y="3226110"/>
                  <a:pt x="6609897" y="3222423"/>
                </a:cubicBezTo>
                <a:lnTo>
                  <a:pt x="6605447" y="3222423"/>
                </a:lnTo>
                <a:lnTo>
                  <a:pt x="6603289" y="3224581"/>
                </a:lnTo>
                <a:lnTo>
                  <a:pt x="6603289" y="3227684"/>
                </a:lnTo>
                <a:lnTo>
                  <a:pt x="6607739" y="3239418"/>
                </a:lnTo>
                <a:cubicBezTo>
                  <a:pt x="6604772" y="3243104"/>
                  <a:pt x="6603289" y="3246252"/>
                  <a:pt x="6603289" y="3248859"/>
                </a:cubicBezTo>
                <a:lnTo>
                  <a:pt x="6603289" y="3258435"/>
                </a:lnTo>
                <a:lnTo>
                  <a:pt x="6604368" y="3280555"/>
                </a:lnTo>
                <a:cubicBezTo>
                  <a:pt x="6601311" y="3293233"/>
                  <a:pt x="6595466" y="3299572"/>
                  <a:pt x="6586834" y="3299572"/>
                </a:cubicBezTo>
                <a:lnTo>
                  <a:pt x="6581304" y="3300651"/>
                </a:lnTo>
                <a:cubicBezTo>
                  <a:pt x="6568176" y="3298853"/>
                  <a:pt x="6561612" y="3293907"/>
                  <a:pt x="6561612" y="3285815"/>
                </a:cubicBezTo>
                <a:lnTo>
                  <a:pt x="6561612" y="3273137"/>
                </a:lnTo>
                <a:lnTo>
                  <a:pt x="6563770" y="3266797"/>
                </a:lnTo>
                <a:lnTo>
                  <a:pt x="6561612" y="3248859"/>
                </a:lnTo>
                <a:lnTo>
                  <a:pt x="6565928" y="3246701"/>
                </a:lnTo>
                <a:lnTo>
                  <a:pt x="6563770" y="3238339"/>
                </a:lnTo>
                <a:lnTo>
                  <a:pt x="6564849" y="3237260"/>
                </a:lnTo>
                <a:lnTo>
                  <a:pt x="6561612" y="3230921"/>
                </a:lnTo>
                <a:lnTo>
                  <a:pt x="6561612" y="3220400"/>
                </a:lnTo>
                <a:lnTo>
                  <a:pt x="6562691" y="3211903"/>
                </a:lnTo>
                <a:lnTo>
                  <a:pt x="6561612" y="3203406"/>
                </a:lnTo>
                <a:lnTo>
                  <a:pt x="6561612" y="3197067"/>
                </a:lnTo>
                <a:cubicBezTo>
                  <a:pt x="6563051" y="3194280"/>
                  <a:pt x="6565254" y="3192886"/>
                  <a:pt x="6568221" y="3192886"/>
                </a:cubicBezTo>
                <a:lnTo>
                  <a:pt x="6568221" y="3190728"/>
                </a:lnTo>
                <a:lnTo>
                  <a:pt x="6561612" y="3183310"/>
                </a:lnTo>
                <a:lnTo>
                  <a:pt x="6561612" y="3167529"/>
                </a:lnTo>
                <a:lnTo>
                  <a:pt x="6562691" y="3157953"/>
                </a:lnTo>
                <a:lnTo>
                  <a:pt x="6561612" y="3151614"/>
                </a:lnTo>
                <a:lnTo>
                  <a:pt x="6562691" y="3148512"/>
                </a:lnTo>
                <a:lnTo>
                  <a:pt x="6561612" y="3144331"/>
                </a:lnTo>
                <a:lnTo>
                  <a:pt x="6561612" y="3138936"/>
                </a:lnTo>
                <a:lnTo>
                  <a:pt x="6563770" y="3136912"/>
                </a:lnTo>
                <a:lnTo>
                  <a:pt x="6563770" y="3138936"/>
                </a:lnTo>
                <a:lnTo>
                  <a:pt x="6564849" y="3138936"/>
                </a:lnTo>
                <a:lnTo>
                  <a:pt x="6564849" y="3136912"/>
                </a:lnTo>
                <a:cubicBezTo>
                  <a:pt x="6562691" y="3136193"/>
                  <a:pt x="6561612" y="3134080"/>
                  <a:pt x="6561612" y="3130573"/>
                </a:cubicBezTo>
                <a:lnTo>
                  <a:pt x="6561612" y="3128415"/>
                </a:lnTo>
                <a:lnTo>
                  <a:pt x="6562691" y="3127336"/>
                </a:lnTo>
                <a:cubicBezTo>
                  <a:pt x="6562691" y="3123829"/>
                  <a:pt x="6557926" y="3122076"/>
                  <a:pt x="6548394" y="3122076"/>
                </a:cubicBezTo>
                <a:lnTo>
                  <a:pt x="6547315" y="3120997"/>
                </a:lnTo>
                <a:lnTo>
                  <a:pt x="6547315" y="3119918"/>
                </a:lnTo>
                <a:lnTo>
                  <a:pt x="6550552" y="3116816"/>
                </a:lnTo>
                <a:lnTo>
                  <a:pt x="6560533" y="3116816"/>
                </a:lnTo>
                <a:lnTo>
                  <a:pt x="6561612" y="3111556"/>
                </a:lnTo>
                <a:lnTo>
                  <a:pt x="6561612" y="3105217"/>
                </a:lnTo>
                <a:cubicBezTo>
                  <a:pt x="6561612" y="3091999"/>
                  <a:pt x="6562691" y="3083906"/>
                  <a:pt x="6564849" y="3080939"/>
                </a:cubicBezTo>
                <a:lnTo>
                  <a:pt x="6561612" y="3073521"/>
                </a:lnTo>
                <a:cubicBezTo>
                  <a:pt x="6561612" y="3058685"/>
                  <a:pt x="6560128" y="3050233"/>
                  <a:pt x="6557161" y="3048164"/>
                </a:cubicBezTo>
                <a:lnTo>
                  <a:pt x="6557161" y="3046006"/>
                </a:lnTo>
                <a:cubicBezTo>
                  <a:pt x="6557161" y="3044118"/>
                  <a:pt x="6561207" y="3041646"/>
                  <a:pt x="6569300" y="3038588"/>
                </a:cubicBezTo>
                <a:lnTo>
                  <a:pt x="6572537" y="3039667"/>
                </a:lnTo>
                <a:lnTo>
                  <a:pt x="6581304" y="3038588"/>
                </a:lnTo>
                <a:cubicBezTo>
                  <a:pt x="6591195" y="3038588"/>
                  <a:pt x="6598523" y="3040701"/>
                  <a:pt x="6603289" y="3044927"/>
                </a:cubicBezTo>
                <a:cubicBezTo>
                  <a:pt x="6597444" y="3044927"/>
                  <a:pt x="6594522" y="3047400"/>
                  <a:pt x="6594522" y="3052345"/>
                </a:cubicBezTo>
                <a:cubicBezTo>
                  <a:pt x="6601086" y="3052345"/>
                  <a:pt x="6604368" y="3054099"/>
                  <a:pt x="6604368" y="3057606"/>
                </a:cubicBezTo>
                <a:lnTo>
                  <a:pt x="6600052" y="3067182"/>
                </a:lnTo>
                <a:cubicBezTo>
                  <a:pt x="6604727" y="3068890"/>
                  <a:pt x="6607290" y="3070644"/>
                  <a:pt x="6607739" y="3072442"/>
                </a:cubicBezTo>
                <a:lnTo>
                  <a:pt x="6607739" y="3073521"/>
                </a:lnTo>
                <a:cubicBezTo>
                  <a:pt x="6607739" y="3075589"/>
                  <a:pt x="6606256" y="3076623"/>
                  <a:pt x="6603289" y="3076623"/>
                </a:cubicBezTo>
                <a:cubicBezTo>
                  <a:pt x="6604368" y="3091459"/>
                  <a:pt x="6605851" y="3098878"/>
                  <a:pt x="6607739" y="3098878"/>
                </a:cubicBezTo>
                <a:lnTo>
                  <a:pt x="6614214" y="3092538"/>
                </a:lnTo>
                <a:lnTo>
                  <a:pt x="6615293" y="3092538"/>
                </a:lnTo>
                <a:cubicBezTo>
                  <a:pt x="6618440" y="3096765"/>
                  <a:pt x="6622126" y="3098878"/>
                  <a:pt x="6626352" y="3098878"/>
                </a:cubicBezTo>
                <a:lnTo>
                  <a:pt x="6628510" y="3103059"/>
                </a:lnTo>
                <a:lnTo>
                  <a:pt x="6627431" y="3108319"/>
                </a:lnTo>
                <a:cubicBezTo>
                  <a:pt x="6628870" y="3108319"/>
                  <a:pt x="6629589" y="3109758"/>
                  <a:pt x="6629589" y="3112635"/>
                </a:cubicBezTo>
                <a:lnTo>
                  <a:pt x="6634040" y="3112635"/>
                </a:lnTo>
                <a:lnTo>
                  <a:pt x="6635119" y="3108319"/>
                </a:lnTo>
                <a:cubicBezTo>
                  <a:pt x="6633321" y="3108319"/>
                  <a:pt x="6632242" y="3104093"/>
                  <a:pt x="6631882" y="3095640"/>
                </a:cubicBezTo>
                <a:lnTo>
                  <a:pt x="6632961" y="3091459"/>
                </a:lnTo>
                <a:lnTo>
                  <a:pt x="6630668" y="3087278"/>
                </a:lnTo>
                <a:lnTo>
                  <a:pt x="6631882" y="3086199"/>
                </a:lnTo>
                <a:lnTo>
                  <a:pt x="6632961" y="3086199"/>
                </a:lnTo>
                <a:lnTo>
                  <a:pt x="6656025" y="3087278"/>
                </a:lnTo>
                <a:lnTo>
                  <a:pt x="6662499" y="3093617"/>
                </a:lnTo>
                <a:lnTo>
                  <a:pt x="6669108" y="3093617"/>
                </a:lnTo>
                <a:cubicBezTo>
                  <a:pt x="6675132" y="3093617"/>
                  <a:pt x="6679898" y="3094652"/>
                  <a:pt x="6683405" y="3096719"/>
                </a:cubicBezTo>
                <a:cubicBezTo>
                  <a:pt x="6688170" y="3096719"/>
                  <a:pt x="6691812" y="3087548"/>
                  <a:pt x="6694330" y="3069205"/>
                </a:cubicBezTo>
                <a:cubicBezTo>
                  <a:pt x="6690733" y="3069205"/>
                  <a:pt x="6688530" y="3064664"/>
                  <a:pt x="6687721" y="3055582"/>
                </a:cubicBezTo>
                <a:lnTo>
                  <a:pt x="6686642" y="3054503"/>
                </a:lnTo>
                <a:lnTo>
                  <a:pt x="6686642" y="3053424"/>
                </a:lnTo>
                <a:lnTo>
                  <a:pt x="6688935" y="3047085"/>
                </a:lnTo>
                <a:lnTo>
                  <a:pt x="6688935" y="3046006"/>
                </a:lnTo>
                <a:lnTo>
                  <a:pt x="6685563" y="3040746"/>
                </a:lnTo>
                <a:cubicBezTo>
                  <a:pt x="6685563" y="3038768"/>
                  <a:pt x="6687406" y="3037015"/>
                  <a:pt x="6691093" y="3035486"/>
                </a:cubicBezTo>
                <a:lnTo>
                  <a:pt x="6698780" y="3036565"/>
                </a:lnTo>
                <a:close/>
                <a:moveTo>
                  <a:pt x="8156524" y="3033733"/>
                </a:moveTo>
                <a:lnTo>
                  <a:pt x="8175137" y="3034812"/>
                </a:lnTo>
                <a:lnTo>
                  <a:pt x="8176216" y="3033733"/>
                </a:lnTo>
                <a:lnTo>
                  <a:pt x="8177295" y="3033733"/>
                </a:lnTo>
                <a:lnTo>
                  <a:pt x="8193750" y="3039263"/>
                </a:lnTo>
                <a:lnTo>
                  <a:pt x="8204674" y="3034812"/>
                </a:lnTo>
                <a:lnTo>
                  <a:pt x="8206967" y="3034812"/>
                </a:lnTo>
                <a:cubicBezTo>
                  <a:pt x="8214251" y="3035351"/>
                  <a:pt x="8217892" y="3037554"/>
                  <a:pt x="8217892" y="3041421"/>
                </a:cubicBezTo>
                <a:cubicBezTo>
                  <a:pt x="8212048" y="3049243"/>
                  <a:pt x="8208766" y="3055807"/>
                  <a:pt x="8208046" y="3061112"/>
                </a:cubicBezTo>
                <a:lnTo>
                  <a:pt x="8208046" y="3066642"/>
                </a:lnTo>
                <a:cubicBezTo>
                  <a:pt x="8208046" y="3068081"/>
                  <a:pt x="8212048" y="3069879"/>
                  <a:pt x="8220050" y="3072037"/>
                </a:cubicBezTo>
                <a:lnTo>
                  <a:pt x="8220050" y="3073116"/>
                </a:lnTo>
                <a:lnTo>
                  <a:pt x="8221129" y="3072037"/>
                </a:lnTo>
                <a:lnTo>
                  <a:pt x="8225580" y="3072037"/>
                </a:lnTo>
                <a:lnTo>
                  <a:pt x="8227738" y="3074195"/>
                </a:lnTo>
                <a:lnTo>
                  <a:pt x="8227738" y="3077567"/>
                </a:lnTo>
                <a:cubicBezTo>
                  <a:pt x="8227738" y="3079725"/>
                  <a:pt x="8219691" y="3081883"/>
                  <a:pt x="8203595" y="3084041"/>
                </a:cubicBezTo>
                <a:cubicBezTo>
                  <a:pt x="8202876" y="3081883"/>
                  <a:pt x="8200718" y="3080804"/>
                  <a:pt x="8197121" y="3080804"/>
                </a:cubicBezTo>
                <a:lnTo>
                  <a:pt x="8188354" y="3080804"/>
                </a:lnTo>
                <a:lnTo>
                  <a:pt x="8179588" y="3087413"/>
                </a:lnTo>
                <a:lnTo>
                  <a:pt x="8178374" y="3087413"/>
                </a:lnTo>
                <a:lnTo>
                  <a:pt x="8175137" y="3085255"/>
                </a:lnTo>
                <a:lnTo>
                  <a:pt x="8174058" y="3086334"/>
                </a:lnTo>
                <a:lnTo>
                  <a:pt x="8170821" y="3096180"/>
                </a:lnTo>
                <a:cubicBezTo>
                  <a:pt x="8164976" y="3100946"/>
                  <a:pt x="8162054" y="3104227"/>
                  <a:pt x="8162054" y="3106026"/>
                </a:cubicBezTo>
                <a:lnTo>
                  <a:pt x="8163133" y="3107105"/>
                </a:lnTo>
                <a:lnTo>
                  <a:pt x="8176216" y="3106026"/>
                </a:lnTo>
                <a:lnTo>
                  <a:pt x="8179588" y="3106026"/>
                </a:lnTo>
                <a:lnTo>
                  <a:pt x="8180667" y="3107105"/>
                </a:lnTo>
                <a:lnTo>
                  <a:pt x="8181746" y="3107105"/>
                </a:lnTo>
                <a:lnTo>
                  <a:pt x="8183904" y="3104947"/>
                </a:lnTo>
                <a:lnTo>
                  <a:pt x="8191592" y="3104947"/>
                </a:lnTo>
                <a:cubicBezTo>
                  <a:pt x="8193030" y="3104947"/>
                  <a:pt x="8193750" y="3106026"/>
                  <a:pt x="8193750" y="3108184"/>
                </a:cubicBezTo>
                <a:lnTo>
                  <a:pt x="8194828" y="3109263"/>
                </a:lnTo>
                <a:lnTo>
                  <a:pt x="8195908" y="3109263"/>
                </a:lnTo>
                <a:lnTo>
                  <a:pt x="8232054" y="3104947"/>
                </a:lnTo>
                <a:lnTo>
                  <a:pt x="8235426" y="3104947"/>
                </a:lnTo>
                <a:lnTo>
                  <a:pt x="8235426" y="3101575"/>
                </a:lnTo>
                <a:cubicBezTo>
                  <a:pt x="8235426" y="3100316"/>
                  <a:pt x="8228458" y="3097034"/>
                  <a:pt x="8214520" y="3091729"/>
                </a:cubicBezTo>
                <a:lnTo>
                  <a:pt x="8213441" y="3090650"/>
                </a:lnTo>
                <a:lnTo>
                  <a:pt x="8213441" y="3087413"/>
                </a:lnTo>
                <a:lnTo>
                  <a:pt x="8222208" y="3089571"/>
                </a:lnTo>
                <a:cubicBezTo>
                  <a:pt x="8229312" y="3084446"/>
                  <a:pt x="8234437" y="3081883"/>
                  <a:pt x="8237584" y="3081883"/>
                </a:cubicBezTo>
                <a:lnTo>
                  <a:pt x="8234347" y="3077567"/>
                </a:lnTo>
                <a:lnTo>
                  <a:pt x="8234347" y="3076488"/>
                </a:lnTo>
                <a:lnTo>
                  <a:pt x="8236505" y="3074195"/>
                </a:lnTo>
                <a:lnTo>
                  <a:pt x="8238663" y="3074195"/>
                </a:lnTo>
                <a:lnTo>
                  <a:pt x="8246351" y="3079725"/>
                </a:lnTo>
                <a:lnTo>
                  <a:pt x="8246351" y="3080804"/>
                </a:lnTo>
                <a:lnTo>
                  <a:pt x="8239742" y="3080804"/>
                </a:lnTo>
                <a:cubicBezTo>
                  <a:pt x="8239742" y="3081703"/>
                  <a:pt x="8251431" y="3085345"/>
                  <a:pt x="8274810" y="3091729"/>
                </a:cubicBezTo>
                <a:lnTo>
                  <a:pt x="8284656" y="3097259"/>
                </a:lnTo>
                <a:lnTo>
                  <a:pt x="8284656" y="3098338"/>
                </a:lnTo>
                <a:lnTo>
                  <a:pt x="8281419" y="3104947"/>
                </a:lnTo>
                <a:cubicBezTo>
                  <a:pt x="8285195" y="3100541"/>
                  <a:pt x="8288118" y="3098338"/>
                  <a:pt x="8290186" y="3098338"/>
                </a:cubicBezTo>
                <a:cubicBezTo>
                  <a:pt x="8295580" y="3100136"/>
                  <a:pt x="8300661" y="3107060"/>
                  <a:pt x="8305426" y="3119109"/>
                </a:cubicBezTo>
                <a:lnTo>
                  <a:pt x="8304347" y="3126797"/>
                </a:lnTo>
                <a:lnTo>
                  <a:pt x="8305426" y="3138801"/>
                </a:lnTo>
                <a:cubicBezTo>
                  <a:pt x="8305426" y="3146174"/>
                  <a:pt x="8302504" y="3149860"/>
                  <a:pt x="8296660" y="3149860"/>
                </a:cubicBezTo>
                <a:cubicBezTo>
                  <a:pt x="8289017" y="3152738"/>
                  <a:pt x="8282812" y="3154176"/>
                  <a:pt x="8278047" y="3154176"/>
                </a:cubicBezTo>
                <a:cubicBezTo>
                  <a:pt x="8270943" y="3150850"/>
                  <a:pt x="8265099" y="3145724"/>
                  <a:pt x="8260513" y="3138801"/>
                </a:cubicBezTo>
                <a:cubicBezTo>
                  <a:pt x="8254668" y="3138801"/>
                  <a:pt x="8251746" y="3134080"/>
                  <a:pt x="8251746" y="3124639"/>
                </a:cubicBezTo>
                <a:cubicBezTo>
                  <a:pt x="8250667" y="3124639"/>
                  <a:pt x="8249588" y="3123155"/>
                  <a:pt x="8248509" y="3120188"/>
                </a:cubicBezTo>
                <a:lnTo>
                  <a:pt x="8247430" y="3119109"/>
                </a:lnTo>
                <a:lnTo>
                  <a:pt x="8242979" y="3119109"/>
                </a:lnTo>
                <a:lnTo>
                  <a:pt x="8238663" y="3126797"/>
                </a:lnTo>
                <a:lnTo>
                  <a:pt x="8235426" y="3126797"/>
                </a:lnTo>
                <a:lnTo>
                  <a:pt x="8230975" y="3125718"/>
                </a:lnTo>
                <a:lnTo>
                  <a:pt x="8224366" y="3127876"/>
                </a:lnTo>
                <a:lnTo>
                  <a:pt x="8222208" y="3127876"/>
                </a:lnTo>
                <a:lnTo>
                  <a:pt x="8221129" y="3126797"/>
                </a:lnTo>
                <a:lnTo>
                  <a:pt x="8204674" y="3131248"/>
                </a:lnTo>
                <a:lnTo>
                  <a:pt x="8199279" y="3136643"/>
                </a:lnTo>
                <a:lnTo>
                  <a:pt x="8194828" y="3136643"/>
                </a:lnTo>
                <a:cubicBezTo>
                  <a:pt x="8188444" y="3136643"/>
                  <a:pt x="8181880" y="3138846"/>
                  <a:pt x="8175137" y="3143252"/>
                </a:cubicBezTo>
                <a:lnTo>
                  <a:pt x="8168528" y="3145410"/>
                </a:lnTo>
                <a:lnTo>
                  <a:pt x="8156524" y="3143252"/>
                </a:lnTo>
                <a:cubicBezTo>
                  <a:pt x="8148521" y="3145769"/>
                  <a:pt x="8144520" y="3147568"/>
                  <a:pt x="8144520" y="3148647"/>
                </a:cubicBezTo>
                <a:lnTo>
                  <a:pt x="8144520" y="3153097"/>
                </a:lnTo>
                <a:lnTo>
                  <a:pt x="8145599" y="3153097"/>
                </a:lnTo>
                <a:lnTo>
                  <a:pt x="8154366" y="3149860"/>
                </a:lnTo>
                <a:lnTo>
                  <a:pt x="8155445" y="3149860"/>
                </a:lnTo>
                <a:lnTo>
                  <a:pt x="8164212" y="3152018"/>
                </a:lnTo>
                <a:lnTo>
                  <a:pt x="8165291" y="3152018"/>
                </a:lnTo>
                <a:lnTo>
                  <a:pt x="8174058" y="3149860"/>
                </a:lnTo>
                <a:lnTo>
                  <a:pt x="8176216" y="3149860"/>
                </a:lnTo>
                <a:lnTo>
                  <a:pt x="8193750" y="3155255"/>
                </a:lnTo>
                <a:lnTo>
                  <a:pt x="8200358" y="3153097"/>
                </a:lnTo>
                <a:cubicBezTo>
                  <a:pt x="8212048" y="3155255"/>
                  <a:pt x="8217892" y="3157054"/>
                  <a:pt x="8217892" y="3158492"/>
                </a:cubicBezTo>
                <a:lnTo>
                  <a:pt x="8216813" y="3159706"/>
                </a:lnTo>
                <a:lnTo>
                  <a:pt x="8216813" y="3160785"/>
                </a:lnTo>
                <a:lnTo>
                  <a:pt x="8209125" y="3159706"/>
                </a:lnTo>
                <a:lnTo>
                  <a:pt x="8192670" y="3160785"/>
                </a:lnTo>
                <a:lnTo>
                  <a:pt x="8191592" y="3159706"/>
                </a:lnTo>
                <a:lnTo>
                  <a:pt x="8190512" y="3159706"/>
                </a:lnTo>
                <a:lnTo>
                  <a:pt x="8182825" y="3162943"/>
                </a:lnTo>
                <a:cubicBezTo>
                  <a:pt x="8175002" y="3159976"/>
                  <a:pt x="8164796" y="3158492"/>
                  <a:pt x="8152208" y="3158492"/>
                </a:cubicBezTo>
                <a:lnTo>
                  <a:pt x="8145599" y="3159706"/>
                </a:lnTo>
                <a:lnTo>
                  <a:pt x="8147757" y="3169552"/>
                </a:lnTo>
                <a:lnTo>
                  <a:pt x="8146678" y="3170631"/>
                </a:lnTo>
                <a:lnTo>
                  <a:pt x="8147757" y="3176026"/>
                </a:lnTo>
                <a:lnTo>
                  <a:pt x="8147757" y="3182635"/>
                </a:lnTo>
                <a:lnTo>
                  <a:pt x="8162054" y="3182635"/>
                </a:lnTo>
                <a:lnTo>
                  <a:pt x="8193750" y="3187086"/>
                </a:lnTo>
                <a:cubicBezTo>
                  <a:pt x="8193750" y="3185737"/>
                  <a:pt x="8202516" y="3184613"/>
                  <a:pt x="8220050" y="3183714"/>
                </a:cubicBezTo>
                <a:cubicBezTo>
                  <a:pt x="8221669" y="3169148"/>
                  <a:pt x="8224951" y="3161864"/>
                  <a:pt x="8229896" y="3161864"/>
                </a:cubicBezTo>
                <a:lnTo>
                  <a:pt x="8229896" y="3157413"/>
                </a:lnTo>
                <a:lnTo>
                  <a:pt x="8227738" y="3154176"/>
                </a:lnTo>
                <a:lnTo>
                  <a:pt x="8232054" y="3153097"/>
                </a:lnTo>
                <a:lnTo>
                  <a:pt x="8232054" y="3152018"/>
                </a:lnTo>
                <a:lnTo>
                  <a:pt x="8226659" y="3152018"/>
                </a:lnTo>
                <a:lnTo>
                  <a:pt x="8223287" y="3153097"/>
                </a:lnTo>
                <a:lnTo>
                  <a:pt x="8223287" y="3150939"/>
                </a:lnTo>
                <a:cubicBezTo>
                  <a:pt x="8232099" y="3139969"/>
                  <a:pt x="8239427" y="3134485"/>
                  <a:pt x="8245272" y="3134485"/>
                </a:cubicBezTo>
                <a:lnTo>
                  <a:pt x="8246351" y="3134485"/>
                </a:lnTo>
                <a:cubicBezTo>
                  <a:pt x="8252016" y="3137362"/>
                  <a:pt x="8263705" y="3146489"/>
                  <a:pt x="8281419" y="3161864"/>
                </a:cubicBezTo>
                <a:lnTo>
                  <a:pt x="8281419" y="3162943"/>
                </a:lnTo>
                <a:cubicBezTo>
                  <a:pt x="8275574" y="3174812"/>
                  <a:pt x="8272652" y="3189784"/>
                  <a:pt x="8272652" y="3207857"/>
                </a:cubicBezTo>
                <a:lnTo>
                  <a:pt x="8275889" y="3219861"/>
                </a:lnTo>
                <a:lnTo>
                  <a:pt x="8271573" y="3229707"/>
                </a:lnTo>
                <a:cubicBezTo>
                  <a:pt x="8271573" y="3240137"/>
                  <a:pt x="8273011" y="3247061"/>
                  <a:pt x="8275889" y="3250478"/>
                </a:cubicBezTo>
                <a:lnTo>
                  <a:pt x="8275889" y="3252770"/>
                </a:lnTo>
                <a:cubicBezTo>
                  <a:pt x="8273011" y="3259334"/>
                  <a:pt x="8271168" y="3268821"/>
                  <a:pt x="8270359" y="3281229"/>
                </a:cubicBezTo>
                <a:cubicBezTo>
                  <a:pt x="8261637" y="3289951"/>
                  <a:pt x="8255073" y="3295032"/>
                  <a:pt x="8250667" y="3296470"/>
                </a:cubicBezTo>
                <a:lnTo>
                  <a:pt x="8240821" y="3295391"/>
                </a:lnTo>
                <a:cubicBezTo>
                  <a:pt x="8240821" y="3297279"/>
                  <a:pt x="8236460" y="3299482"/>
                  <a:pt x="8227738" y="3302000"/>
                </a:cubicBezTo>
                <a:cubicBezTo>
                  <a:pt x="8221714" y="3302000"/>
                  <a:pt x="8216229" y="3296875"/>
                  <a:pt x="8211283" y="3286624"/>
                </a:cubicBezTo>
                <a:lnTo>
                  <a:pt x="8211283" y="3285545"/>
                </a:lnTo>
                <a:lnTo>
                  <a:pt x="8212362" y="3284466"/>
                </a:lnTo>
                <a:lnTo>
                  <a:pt x="8212362" y="3283387"/>
                </a:lnTo>
                <a:cubicBezTo>
                  <a:pt x="8209485" y="3283387"/>
                  <a:pt x="8208046" y="3281184"/>
                  <a:pt x="8208046" y="3276778"/>
                </a:cubicBezTo>
                <a:cubicBezTo>
                  <a:pt x="8200493" y="3270394"/>
                  <a:pt x="8191367" y="3264550"/>
                  <a:pt x="8180667" y="3259244"/>
                </a:cubicBezTo>
                <a:lnTo>
                  <a:pt x="8180667" y="3257086"/>
                </a:lnTo>
                <a:cubicBezTo>
                  <a:pt x="8180667" y="3256187"/>
                  <a:pt x="8184308" y="3254749"/>
                  <a:pt x="8191592" y="3252770"/>
                </a:cubicBezTo>
                <a:lnTo>
                  <a:pt x="8197121" y="3254928"/>
                </a:lnTo>
                <a:lnTo>
                  <a:pt x="8203595" y="3252770"/>
                </a:lnTo>
                <a:lnTo>
                  <a:pt x="8204674" y="3253849"/>
                </a:lnTo>
                <a:cubicBezTo>
                  <a:pt x="8204674" y="3250882"/>
                  <a:pt x="8209440" y="3248679"/>
                  <a:pt x="8218971" y="3247241"/>
                </a:cubicBezTo>
                <a:lnTo>
                  <a:pt x="8222208" y="3228628"/>
                </a:lnTo>
                <a:lnTo>
                  <a:pt x="8218971" y="3227549"/>
                </a:lnTo>
                <a:lnTo>
                  <a:pt x="8210204" y="3230786"/>
                </a:lnTo>
                <a:cubicBezTo>
                  <a:pt x="8205798" y="3230786"/>
                  <a:pt x="8202876" y="3228628"/>
                  <a:pt x="8201437" y="3224312"/>
                </a:cubicBezTo>
                <a:lnTo>
                  <a:pt x="8177295" y="3227549"/>
                </a:lnTo>
                <a:lnTo>
                  <a:pt x="8176216" y="3227549"/>
                </a:lnTo>
                <a:lnTo>
                  <a:pt x="8166370" y="3225391"/>
                </a:lnTo>
                <a:lnTo>
                  <a:pt x="8152208" y="3226470"/>
                </a:lnTo>
                <a:lnTo>
                  <a:pt x="8148836" y="3225391"/>
                </a:lnTo>
                <a:lnTo>
                  <a:pt x="8146678" y="3228628"/>
                </a:lnTo>
                <a:cubicBezTo>
                  <a:pt x="8148117" y="3231145"/>
                  <a:pt x="8149196" y="3236271"/>
                  <a:pt x="8149915" y="3244004"/>
                </a:cubicBezTo>
                <a:lnTo>
                  <a:pt x="8148836" y="3245083"/>
                </a:lnTo>
                <a:lnTo>
                  <a:pt x="8147757" y="3245083"/>
                </a:lnTo>
                <a:lnTo>
                  <a:pt x="8146678" y="3244004"/>
                </a:lnTo>
                <a:lnTo>
                  <a:pt x="8143441" y="3245083"/>
                </a:lnTo>
                <a:lnTo>
                  <a:pt x="8145599" y="3247241"/>
                </a:lnTo>
                <a:lnTo>
                  <a:pt x="8142362" y="3253849"/>
                </a:lnTo>
                <a:lnTo>
                  <a:pt x="8146678" y="3258165"/>
                </a:lnTo>
                <a:lnTo>
                  <a:pt x="8146678" y="3274620"/>
                </a:lnTo>
                <a:lnTo>
                  <a:pt x="8145599" y="3275699"/>
                </a:lnTo>
                <a:lnTo>
                  <a:pt x="8146678" y="3276778"/>
                </a:lnTo>
                <a:lnTo>
                  <a:pt x="8146678" y="3282308"/>
                </a:lnTo>
                <a:lnTo>
                  <a:pt x="8147757" y="3294312"/>
                </a:lnTo>
                <a:cubicBezTo>
                  <a:pt x="8145419" y="3299437"/>
                  <a:pt x="8140698" y="3302000"/>
                  <a:pt x="8133595" y="3302000"/>
                </a:cubicBezTo>
                <a:cubicBezTo>
                  <a:pt x="8128830" y="3302000"/>
                  <a:pt x="8123704" y="3300921"/>
                  <a:pt x="8118219" y="3298763"/>
                </a:cubicBezTo>
                <a:lnTo>
                  <a:pt x="8111610" y="3300921"/>
                </a:lnTo>
                <a:lnTo>
                  <a:pt x="8105136" y="3299842"/>
                </a:lnTo>
                <a:lnTo>
                  <a:pt x="8099606" y="3300921"/>
                </a:lnTo>
                <a:lnTo>
                  <a:pt x="8098527" y="3299842"/>
                </a:lnTo>
                <a:lnTo>
                  <a:pt x="8098527" y="3294312"/>
                </a:lnTo>
                <a:lnTo>
                  <a:pt x="8094076" y="3264774"/>
                </a:lnTo>
                <a:cubicBezTo>
                  <a:pt x="8097044" y="3260908"/>
                  <a:pt x="8098527" y="3257266"/>
                  <a:pt x="8098527" y="3253849"/>
                </a:cubicBezTo>
                <a:lnTo>
                  <a:pt x="8099606" y="3253849"/>
                </a:lnTo>
                <a:lnTo>
                  <a:pt x="8098527" y="3252770"/>
                </a:lnTo>
                <a:lnTo>
                  <a:pt x="8098527" y="3242925"/>
                </a:lnTo>
                <a:lnTo>
                  <a:pt x="8097448" y="3237395"/>
                </a:lnTo>
                <a:lnTo>
                  <a:pt x="8103922" y="3235237"/>
                </a:lnTo>
                <a:lnTo>
                  <a:pt x="8097448" y="3228628"/>
                </a:lnTo>
                <a:lnTo>
                  <a:pt x="8099606" y="3225391"/>
                </a:lnTo>
                <a:lnTo>
                  <a:pt x="8098527" y="3203406"/>
                </a:lnTo>
                <a:lnTo>
                  <a:pt x="8098527" y="3184793"/>
                </a:lnTo>
                <a:lnTo>
                  <a:pt x="8099606" y="3183714"/>
                </a:lnTo>
                <a:cubicBezTo>
                  <a:pt x="8099606" y="3169148"/>
                  <a:pt x="8096324" y="3161864"/>
                  <a:pt x="8089760" y="3161864"/>
                </a:cubicBezTo>
                <a:lnTo>
                  <a:pt x="8078836" y="3168473"/>
                </a:lnTo>
                <a:lnTo>
                  <a:pt x="8072227" y="3153097"/>
                </a:lnTo>
                <a:lnTo>
                  <a:pt x="8066697" y="3127876"/>
                </a:lnTo>
                <a:cubicBezTo>
                  <a:pt x="8065258" y="3127876"/>
                  <a:pt x="8062740" y="3122796"/>
                  <a:pt x="8059144" y="3112635"/>
                </a:cubicBezTo>
                <a:lnTo>
                  <a:pt x="8059144" y="3110342"/>
                </a:lnTo>
                <a:lnTo>
                  <a:pt x="8063460" y="3106026"/>
                </a:lnTo>
                <a:cubicBezTo>
                  <a:pt x="8078836" y="3108004"/>
                  <a:pt x="8086524" y="3110567"/>
                  <a:pt x="8086524" y="3113714"/>
                </a:cubicBezTo>
                <a:lnTo>
                  <a:pt x="8086524" y="3114793"/>
                </a:lnTo>
                <a:lnTo>
                  <a:pt x="8089760" y="3112635"/>
                </a:lnTo>
                <a:lnTo>
                  <a:pt x="8098527" y="3113714"/>
                </a:lnTo>
                <a:lnTo>
                  <a:pt x="8102844" y="3109263"/>
                </a:lnTo>
                <a:lnTo>
                  <a:pt x="8112689" y="3110342"/>
                </a:lnTo>
                <a:cubicBezTo>
                  <a:pt x="8115117" y="3110342"/>
                  <a:pt x="8118040" y="3103418"/>
                  <a:pt x="8121456" y="3089571"/>
                </a:cubicBezTo>
                <a:lnTo>
                  <a:pt x="8121456" y="3085255"/>
                </a:lnTo>
                <a:lnTo>
                  <a:pt x="8110531" y="3080804"/>
                </a:lnTo>
                <a:lnTo>
                  <a:pt x="8109452" y="3080804"/>
                </a:lnTo>
                <a:lnTo>
                  <a:pt x="8098527" y="3084041"/>
                </a:lnTo>
                <a:cubicBezTo>
                  <a:pt x="8096100" y="3084041"/>
                  <a:pt x="8093537" y="3082603"/>
                  <a:pt x="8090840" y="3079725"/>
                </a:cubicBezTo>
                <a:lnTo>
                  <a:pt x="8086524" y="3080804"/>
                </a:lnTo>
                <a:lnTo>
                  <a:pt x="8075464" y="3079725"/>
                </a:lnTo>
                <a:cubicBezTo>
                  <a:pt x="8075464" y="3081883"/>
                  <a:pt x="8072182" y="3083726"/>
                  <a:pt x="8065618" y="3085255"/>
                </a:cubicBezTo>
                <a:lnTo>
                  <a:pt x="8053614" y="3075274"/>
                </a:lnTo>
                <a:lnTo>
                  <a:pt x="8053614" y="3074195"/>
                </a:lnTo>
                <a:lnTo>
                  <a:pt x="8057930" y="3069879"/>
                </a:lnTo>
                <a:lnTo>
                  <a:pt x="8059144" y="3069879"/>
                </a:lnTo>
                <a:lnTo>
                  <a:pt x="8065618" y="3077567"/>
                </a:lnTo>
                <a:lnTo>
                  <a:pt x="8066697" y="3077567"/>
                </a:lnTo>
                <a:cubicBezTo>
                  <a:pt x="8069664" y="3072442"/>
                  <a:pt x="8072227" y="3069879"/>
                  <a:pt x="8074385" y="3069879"/>
                </a:cubicBezTo>
                <a:cubicBezTo>
                  <a:pt x="8080949" y="3071857"/>
                  <a:pt x="8084231" y="3073296"/>
                  <a:pt x="8084231" y="3074195"/>
                </a:cubicBezTo>
                <a:lnTo>
                  <a:pt x="8085310" y="3073116"/>
                </a:lnTo>
                <a:lnTo>
                  <a:pt x="8087602" y="3073116"/>
                </a:lnTo>
                <a:lnTo>
                  <a:pt x="8090840" y="3075274"/>
                </a:lnTo>
                <a:lnTo>
                  <a:pt x="8091918" y="3075274"/>
                </a:lnTo>
                <a:lnTo>
                  <a:pt x="8090840" y="3074195"/>
                </a:lnTo>
                <a:lnTo>
                  <a:pt x="8090840" y="3072037"/>
                </a:lnTo>
                <a:lnTo>
                  <a:pt x="8092998" y="3069879"/>
                </a:lnTo>
                <a:lnTo>
                  <a:pt x="8103922" y="3069879"/>
                </a:lnTo>
                <a:cubicBezTo>
                  <a:pt x="8106890" y="3073476"/>
                  <a:pt x="8109452" y="3075274"/>
                  <a:pt x="8111610" y="3075274"/>
                </a:cubicBezTo>
                <a:lnTo>
                  <a:pt x="8118219" y="3069879"/>
                </a:lnTo>
                <a:lnTo>
                  <a:pt x="8126986" y="3069879"/>
                </a:lnTo>
                <a:lnTo>
                  <a:pt x="8133595" y="3072037"/>
                </a:lnTo>
                <a:lnTo>
                  <a:pt x="8143441" y="3070958"/>
                </a:lnTo>
                <a:lnTo>
                  <a:pt x="8144520" y="3070958"/>
                </a:lnTo>
                <a:lnTo>
                  <a:pt x="8145599" y="3072037"/>
                </a:lnTo>
                <a:cubicBezTo>
                  <a:pt x="8151084" y="3069340"/>
                  <a:pt x="8154006" y="3067137"/>
                  <a:pt x="8154366" y="3065428"/>
                </a:cubicBezTo>
                <a:lnTo>
                  <a:pt x="8151129" y="3058954"/>
                </a:lnTo>
                <a:lnTo>
                  <a:pt x="8153287" y="3052345"/>
                </a:lnTo>
                <a:lnTo>
                  <a:pt x="8149915" y="3041421"/>
                </a:lnTo>
                <a:cubicBezTo>
                  <a:pt x="8151264" y="3038094"/>
                  <a:pt x="8153467" y="3035531"/>
                  <a:pt x="8156524" y="3033733"/>
                </a:cubicBezTo>
                <a:close/>
                <a:moveTo>
                  <a:pt x="3219175" y="3033733"/>
                </a:moveTo>
                <a:cubicBezTo>
                  <a:pt x="3230414" y="3033733"/>
                  <a:pt x="3242058" y="3040297"/>
                  <a:pt x="3254107" y="3053424"/>
                </a:cubicBezTo>
                <a:cubicBezTo>
                  <a:pt x="3254107" y="3058370"/>
                  <a:pt x="3251545" y="3063495"/>
                  <a:pt x="3246419" y="3068800"/>
                </a:cubicBezTo>
                <a:lnTo>
                  <a:pt x="3248712" y="3082962"/>
                </a:lnTo>
                <a:lnTo>
                  <a:pt x="3246419" y="3091729"/>
                </a:lnTo>
                <a:lnTo>
                  <a:pt x="3246419" y="3096045"/>
                </a:lnTo>
                <a:lnTo>
                  <a:pt x="3248712" y="3099417"/>
                </a:lnTo>
                <a:cubicBezTo>
                  <a:pt x="3248712" y="3108858"/>
                  <a:pt x="3237023" y="3113579"/>
                  <a:pt x="3213645" y="3113579"/>
                </a:cubicBezTo>
                <a:cubicBezTo>
                  <a:pt x="3209508" y="3113579"/>
                  <a:pt x="3205867" y="3108094"/>
                  <a:pt x="3202720" y="3097124"/>
                </a:cubicBezTo>
                <a:cubicBezTo>
                  <a:pt x="3185186" y="3095506"/>
                  <a:pt x="3176419" y="3093707"/>
                  <a:pt x="3176419" y="3091729"/>
                </a:cubicBezTo>
                <a:lnTo>
                  <a:pt x="3174261" y="3091729"/>
                </a:lnTo>
                <a:cubicBezTo>
                  <a:pt x="3174261" y="3094607"/>
                  <a:pt x="3172822" y="3096045"/>
                  <a:pt x="3169945" y="3096045"/>
                </a:cubicBezTo>
                <a:lnTo>
                  <a:pt x="3153490" y="3094966"/>
                </a:lnTo>
                <a:lnTo>
                  <a:pt x="3128403" y="3097124"/>
                </a:lnTo>
                <a:cubicBezTo>
                  <a:pt x="3119591" y="3096585"/>
                  <a:pt x="3115186" y="3095506"/>
                  <a:pt x="3115186" y="3093887"/>
                </a:cubicBezTo>
                <a:cubicBezTo>
                  <a:pt x="3115186" y="3091010"/>
                  <a:pt x="3122874" y="3089212"/>
                  <a:pt x="3138249" y="3088492"/>
                </a:cubicBezTo>
                <a:cubicBezTo>
                  <a:pt x="3138968" y="3086244"/>
                  <a:pt x="3141126" y="3085120"/>
                  <a:pt x="3144723" y="3085120"/>
                </a:cubicBezTo>
                <a:lnTo>
                  <a:pt x="3149174" y="3085120"/>
                </a:lnTo>
                <a:lnTo>
                  <a:pt x="3164415" y="3091729"/>
                </a:lnTo>
                <a:lnTo>
                  <a:pt x="3165494" y="3091729"/>
                </a:lnTo>
                <a:lnTo>
                  <a:pt x="3171024" y="3087278"/>
                </a:lnTo>
                <a:lnTo>
                  <a:pt x="3172103" y="3087278"/>
                </a:lnTo>
                <a:lnTo>
                  <a:pt x="3175340" y="3089571"/>
                </a:lnTo>
                <a:cubicBezTo>
                  <a:pt x="3178127" y="3087323"/>
                  <a:pt x="3181409" y="3086199"/>
                  <a:pt x="3185186" y="3086199"/>
                </a:cubicBezTo>
                <a:lnTo>
                  <a:pt x="3200562" y="3089571"/>
                </a:lnTo>
                <a:lnTo>
                  <a:pt x="3201641" y="3088492"/>
                </a:lnTo>
                <a:lnTo>
                  <a:pt x="3201641" y="3087278"/>
                </a:lnTo>
                <a:lnTo>
                  <a:pt x="3199483" y="3080804"/>
                </a:lnTo>
                <a:lnTo>
                  <a:pt x="3204878" y="3064349"/>
                </a:lnTo>
                <a:lnTo>
                  <a:pt x="3203799" y="3057740"/>
                </a:lnTo>
                <a:lnTo>
                  <a:pt x="3203799" y="3055582"/>
                </a:lnTo>
                <a:lnTo>
                  <a:pt x="3196111" y="3053424"/>
                </a:lnTo>
                <a:lnTo>
                  <a:pt x="3191795" y="3054503"/>
                </a:lnTo>
                <a:cubicBezTo>
                  <a:pt x="3183792" y="3051986"/>
                  <a:pt x="3179791" y="3050187"/>
                  <a:pt x="3179791" y="3049108"/>
                </a:cubicBezTo>
                <a:lnTo>
                  <a:pt x="3179791" y="3047895"/>
                </a:lnTo>
                <a:lnTo>
                  <a:pt x="3181949" y="3045737"/>
                </a:lnTo>
                <a:lnTo>
                  <a:pt x="3186265" y="3045737"/>
                </a:lnTo>
                <a:lnTo>
                  <a:pt x="3189637" y="3047895"/>
                </a:lnTo>
                <a:lnTo>
                  <a:pt x="3190716" y="3047895"/>
                </a:lnTo>
                <a:cubicBezTo>
                  <a:pt x="3190716" y="3045377"/>
                  <a:pt x="3194358" y="3043938"/>
                  <a:pt x="3201641" y="3043579"/>
                </a:cubicBezTo>
                <a:cubicBezTo>
                  <a:pt x="3201641" y="3039532"/>
                  <a:pt x="3207485" y="3036251"/>
                  <a:pt x="3219175" y="3033733"/>
                </a:cubicBezTo>
                <a:close/>
                <a:moveTo>
                  <a:pt x="730876" y="3033598"/>
                </a:moveTo>
                <a:lnTo>
                  <a:pt x="735462" y="3033598"/>
                </a:lnTo>
                <a:lnTo>
                  <a:pt x="760684" y="3055448"/>
                </a:lnTo>
                <a:lnTo>
                  <a:pt x="761897" y="3059764"/>
                </a:lnTo>
                <a:cubicBezTo>
                  <a:pt x="771428" y="3060303"/>
                  <a:pt x="776194" y="3062102"/>
                  <a:pt x="776194" y="3065159"/>
                </a:cubicBezTo>
                <a:lnTo>
                  <a:pt x="776194" y="3066238"/>
                </a:lnTo>
                <a:lnTo>
                  <a:pt x="775115" y="3067317"/>
                </a:lnTo>
                <a:lnTo>
                  <a:pt x="776194" y="3068396"/>
                </a:lnTo>
                <a:lnTo>
                  <a:pt x="776194" y="3070554"/>
                </a:lnTo>
                <a:lnTo>
                  <a:pt x="772822" y="3074060"/>
                </a:lnTo>
                <a:lnTo>
                  <a:pt x="750838" y="3070554"/>
                </a:lnTo>
                <a:cubicBezTo>
                  <a:pt x="748590" y="3070554"/>
                  <a:pt x="747466" y="3071723"/>
                  <a:pt x="747466" y="3074060"/>
                </a:cubicBezTo>
                <a:lnTo>
                  <a:pt x="746387" y="3075139"/>
                </a:lnTo>
                <a:lnTo>
                  <a:pt x="734248" y="3075139"/>
                </a:lnTo>
                <a:cubicBezTo>
                  <a:pt x="730741" y="3075139"/>
                  <a:pt x="727054" y="3073971"/>
                  <a:pt x="723188" y="3071633"/>
                </a:cubicBezTo>
                <a:cubicBezTo>
                  <a:pt x="713297" y="3078467"/>
                  <a:pt x="707048" y="3085390"/>
                  <a:pt x="704441" y="3092403"/>
                </a:cubicBezTo>
                <a:lnTo>
                  <a:pt x="705520" y="3102384"/>
                </a:lnTo>
                <a:lnTo>
                  <a:pt x="702283" y="3103463"/>
                </a:lnTo>
                <a:lnTo>
                  <a:pt x="702283" y="3104542"/>
                </a:lnTo>
                <a:lnTo>
                  <a:pt x="705520" y="3108858"/>
                </a:lnTo>
                <a:lnTo>
                  <a:pt x="705520" y="3115332"/>
                </a:lnTo>
                <a:lnTo>
                  <a:pt x="704441" y="3130708"/>
                </a:lnTo>
                <a:lnTo>
                  <a:pt x="705520" y="3133945"/>
                </a:lnTo>
                <a:lnTo>
                  <a:pt x="725481" y="3135024"/>
                </a:lnTo>
                <a:cubicBezTo>
                  <a:pt x="727100" y="3129270"/>
                  <a:pt x="731146" y="3124144"/>
                  <a:pt x="737620" y="3119648"/>
                </a:cubicBezTo>
                <a:lnTo>
                  <a:pt x="745308" y="3114253"/>
                </a:lnTo>
                <a:cubicBezTo>
                  <a:pt x="751512" y="3116951"/>
                  <a:pt x="762167" y="3124954"/>
                  <a:pt x="777273" y="3138261"/>
                </a:cubicBezTo>
                <a:lnTo>
                  <a:pt x="777273" y="3139340"/>
                </a:lnTo>
                <a:cubicBezTo>
                  <a:pt x="776194" y="3142218"/>
                  <a:pt x="773632" y="3143656"/>
                  <a:pt x="769585" y="3143656"/>
                </a:cubicBezTo>
                <a:lnTo>
                  <a:pt x="761897" y="3142577"/>
                </a:lnTo>
                <a:lnTo>
                  <a:pt x="761897" y="3143656"/>
                </a:lnTo>
                <a:lnTo>
                  <a:pt x="762976" y="3151209"/>
                </a:lnTo>
                <a:lnTo>
                  <a:pt x="758526" y="3156874"/>
                </a:lnTo>
                <a:lnTo>
                  <a:pt x="766348" y="3164427"/>
                </a:lnTo>
                <a:lnTo>
                  <a:pt x="766348" y="3166585"/>
                </a:lnTo>
                <a:lnTo>
                  <a:pt x="762976" y="3171980"/>
                </a:lnTo>
                <a:lnTo>
                  <a:pt x="766348" y="3186277"/>
                </a:lnTo>
                <a:lnTo>
                  <a:pt x="760684" y="3198146"/>
                </a:lnTo>
                <a:lnTo>
                  <a:pt x="760684" y="3208127"/>
                </a:lnTo>
                <a:cubicBezTo>
                  <a:pt x="762212" y="3209386"/>
                  <a:pt x="763336" y="3214781"/>
                  <a:pt x="764055" y="3224312"/>
                </a:cubicBezTo>
                <a:lnTo>
                  <a:pt x="760684" y="3231865"/>
                </a:lnTo>
                <a:lnTo>
                  <a:pt x="764055" y="3235371"/>
                </a:lnTo>
                <a:lnTo>
                  <a:pt x="762976" y="3238609"/>
                </a:lnTo>
                <a:lnTo>
                  <a:pt x="766348" y="3256952"/>
                </a:lnTo>
                <a:lnTo>
                  <a:pt x="762976" y="3283117"/>
                </a:lnTo>
                <a:lnTo>
                  <a:pt x="765134" y="3287568"/>
                </a:lnTo>
                <a:cubicBezTo>
                  <a:pt x="764055" y="3295481"/>
                  <a:pt x="761852" y="3299437"/>
                  <a:pt x="758526" y="3299437"/>
                </a:cubicBezTo>
                <a:lnTo>
                  <a:pt x="747466" y="3300651"/>
                </a:lnTo>
                <a:lnTo>
                  <a:pt x="738699" y="3299437"/>
                </a:lnTo>
                <a:lnTo>
                  <a:pt x="724267" y="3300651"/>
                </a:lnTo>
                <a:lnTo>
                  <a:pt x="716579" y="3292963"/>
                </a:lnTo>
                <a:lnTo>
                  <a:pt x="719951" y="3287568"/>
                </a:lnTo>
                <a:lnTo>
                  <a:pt x="719951" y="3284196"/>
                </a:lnTo>
                <a:lnTo>
                  <a:pt x="717793" y="3277722"/>
                </a:lnTo>
                <a:lnTo>
                  <a:pt x="719951" y="3266797"/>
                </a:lnTo>
                <a:lnTo>
                  <a:pt x="718872" y="3258031"/>
                </a:lnTo>
                <a:lnTo>
                  <a:pt x="719951" y="3240767"/>
                </a:lnTo>
                <a:lnTo>
                  <a:pt x="717793" y="3234292"/>
                </a:lnTo>
                <a:lnTo>
                  <a:pt x="717793" y="3223233"/>
                </a:lnTo>
                <a:cubicBezTo>
                  <a:pt x="718872" y="3216759"/>
                  <a:pt x="721030" y="3213522"/>
                  <a:pt x="724267" y="3213522"/>
                </a:cubicBezTo>
                <a:lnTo>
                  <a:pt x="724267" y="3211364"/>
                </a:lnTo>
                <a:cubicBezTo>
                  <a:pt x="721389" y="3211364"/>
                  <a:pt x="719951" y="3209116"/>
                  <a:pt x="719951" y="3204620"/>
                </a:cubicBezTo>
                <a:lnTo>
                  <a:pt x="719951" y="3198146"/>
                </a:lnTo>
                <a:lnTo>
                  <a:pt x="721030" y="3193830"/>
                </a:lnTo>
                <a:lnTo>
                  <a:pt x="718872" y="3187356"/>
                </a:lnTo>
                <a:lnTo>
                  <a:pt x="721030" y="3178454"/>
                </a:lnTo>
                <a:lnTo>
                  <a:pt x="717793" y="3159032"/>
                </a:lnTo>
                <a:lnTo>
                  <a:pt x="722109" y="3146893"/>
                </a:lnTo>
                <a:lnTo>
                  <a:pt x="721030" y="3141498"/>
                </a:lnTo>
                <a:lnTo>
                  <a:pt x="717793" y="3141498"/>
                </a:lnTo>
                <a:cubicBezTo>
                  <a:pt x="708891" y="3142937"/>
                  <a:pt x="704441" y="3145455"/>
                  <a:pt x="704441" y="3149051"/>
                </a:cubicBezTo>
                <a:lnTo>
                  <a:pt x="706599" y="3162269"/>
                </a:lnTo>
                <a:lnTo>
                  <a:pt x="706599" y="3163348"/>
                </a:lnTo>
                <a:cubicBezTo>
                  <a:pt x="705160" y="3174498"/>
                  <a:pt x="702957" y="3184299"/>
                  <a:pt x="699990" y="3192751"/>
                </a:cubicBezTo>
                <a:lnTo>
                  <a:pt x="698911" y="3199225"/>
                </a:lnTo>
                <a:lnTo>
                  <a:pt x="699990" y="3203541"/>
                </a:lnTo>
                <a:lnTo>
                  <a:pt x="699990" y="3204620"/>
                </a:lnTo>
                <a:lnTo>
                  <a:pt x="696753" y="3217838"/>
                </a:lnTo>
                <a:lnTo>
                  <a:pt x="697832" y="3222154"/>
                </a:lnTo>
                <a:cubicBezTo>
                  <a:pt x="697832" y="3229167"/>
                  <a:pt x="692707" y="3237170"/>
                  <a:pt x="682456" y="3246162"/>
                </a:cubicBezTo>
                <a:cubicBezTo>
                  <a:pt x="679489" y="3246162"/>
                  <a:pt x="678005" y="3249758"/>
                  <a:pt x="678005" y="3256952"/>
                </a:cubicBezTo>
                <a:cubicBezTo>
                  <a:pt x="674138" y="3264235"/>
                  <a:pt x="671576" y="3267876"/>
                  <a:pt x="670317" y="3267876"/>
                </a:cubicBezTo>
                <a:cubicBezTo>
                  <a:pt x="665192" y="3267876"/>
                  <a:pt x="662269" y="3272238"/>
                  <a:pt x="661550" y="3280959"/>
                </a:cubicBezTo>
                <a:cubicBezTo>
                  <a:pt x="651030" y="3291120"/>
                  <a:pt x="643297" y="3296200"/>
                  <a:pt x="638352" y="3296200"/>
                </a:cubicBezTo>
                <a:lnTo>
                  <a:pt x="637273" y="3296200"/>
                </a:lnTo>
                <a:lnTo>
                  <a:pt x="634980" y="3294042"/>
                </a:lnTo>
                <a:lnTo>
                  <a:pt x="634980" y="3292963"/>
                </a:lnTo>
                <a:cubicBezTo>
                  <a:pt x="637767" y="3290985"/>
                  <a:pt x="640689" y="3285545"/>
                  <a:pt x="643747" y="3276643"/>
                </a:cubicBezTo>
                <a:lnTo>
                  <a:pt x="646039" y="3274485"/>
                </a:lnTo>
                <a:lnTo>
                  <a:pt x="646039" y="3271114"/>
                </a:lnTo>
                <a:lnTo>
                  <a:pt x="644826" y="3260189"/>
                </a:lnTo>
                <a:cubicBezTo>
                  <a:pt x="650850" y="3256412"/>
                  <a:pt x="653862" y="3253175"/>
                  <a:pt x="653862" y="3250478"/>
                </a:cubicBezTo>
                <a:lnTo>
                  <a:pt x="652514" y="3247241"/>
                </a:lnTo>
                <a:lnTo>
                  <a:pt x="649276" y="3247241"/>
                </a:lnTo>
                <a:lnTo>
                  <a:pt x="646039" y="3249399"/>
                </a:lnTo>
                <a:lnTo>
                  <a:pt x="640510" y="3248320"/>
                </a:lnTo>
                <a:lnTo>
                  <a:pt x="639431" y="3249399"/>
                </a:lnTo>
                <a:lnTo>
                  <a:pt x="640510" y="3254794"/>
                </a:lnTo>
                <a:lnTo>
                  <a:pt x="640510" y="3255873"/>
                </a:lnTo>
                <a:lnTo>
                  <a:pt x="637273" y="3259110"/>
                </a:lnTo>
                <a:lnTo>
                  <a:pt x="636059" y="3259110"/>
                </a:lnTo>
                <a:lnTo>
                  <a:pt x="634980" y="3258031"/>
                </a:lnTo>
                <a:lnTo>
                  <a:pt x="633901" y="3259110"/>
                </a:lnTo>
                <a:lnTo>
                  <a:pt x="630664" y="3259110"/>
                </a:lnTo>
                <a:cubicBezTo>
                  <a:pt x="627427" y="3256232"/>
                  <a:pt x="622256" y="3254074"/>
                  <a:pt x="615153" y="3252636"/>
                </a:cubicBezTo>
                <a:lnTo>
                  <a:pt x="612860" y="3250478"/>
                </a:lnTo>
                <a:lnTo>
                  <a:pt x="608544" y="3250478"/>
                </a:lnTo>
                <a:lnTo>
                  <a:pt x="606386" y="3252636"/>
                </a:lnTo>
                <a:lnTo>
                  <a:pt x="606386" y="3255873"/>
                </a:lnTo>
                <a:lnTo>
                  <a:pt x="611781" y="3255873"/>
                </a:lnTo>
                <a:lnTo>
                  <a:pt x="614074" y="3258031"/>
                </a:lnTo>
                <a:lnTo>
                  <a:pt x="612860" y="3273272"/>
                </a:lnTo>
                <a:lnTo>
                  <a:pt x="616232" y="3283117"/>
                </a:lnTo>
                <a:lnTo>
                  <a:pt x="616232" y="3285275"/>
                </a:lnTo>
                <a:cubicBezTo>
                  <a:pt x="616232" y="3292559"/>
                  <a:pt x="610747" y="3296200"/>
                  <a:pt x="599777" y="3296200"/>
                </a:cubicBezTo>
                <a:cubicBezTo>
                  <a:pt x="599777" y="3297639"/>
                  <a:pt x="597889" y="3298358"/>
                  <a:pt x="594112" y="3298358"/>
                </a:cubicBezTo>
                <a:lnTo>
                  <a:pt x="585345" y="3298358"/>
                </a:lnTo>
                <a:lnTo>
                  <a:pt x="585345" y="3296200"/>
                </a:lnTo>
                <a:lnTo>
                  <a:pt x="586424" y="3290805"/>
                </a:lnTo>
                <a:cubicBezTo>
                  <a:pt x="584986" y="3290805"/>
                  <a:pt x="584266" y="3292604"/>
                  <a:pt x="584266" y="3296200"/>
                </a:cubicBezTo>
                <a:lnTo>
                  <a:pt x="583187" y="3296200"/>
                </a:lnTo>
                <a:cubicBezTo>
                  <a:pt x="581928" y="3296200"/>
                  <a:pt x="580804" y="3292919"/>
                  <a:pt x="579816" y="3286354"/>
                </a:cubicBezTo>
                <a:lnTo>
                  <a:pt x="578737" y="3286354"/>
                </a:lnTo>
                <a:lnTo>
                  <a:pt x="578737" y="3287568"/>
                </a:lnTo>
                <a:lnTo>
                  <a:pt x="579816" y="3297279"/>
                </a:lnTo>
                <a:lnTo>
                  <a:pt x="578737" y="3297279"/>
                </a:lnTo>
                <a:cubicBezTo>
                  <a:pt x="569115" y="3297279"/>
                  <a:pt x="564305" y="3291480"/>
                  <a:pt x="564305" y="3279880"/>
                </a:cubicBezTo>
                <a:cubicBezTo>
                  <a:pt x="564305" y="3278262"/>
                  <a:pt x="566508" y="3274980"/>
                  <a:pt x="570914" y="3270034"/>
                </a:cubicBezTo>
                <a:lnTo>
                  <a:pt x="570914" y="3266797"/>
                </a:lnTo>
                <a:cubicBezTo>
                  <a:pt x="570914" y="3265718"/>
                  <a:pt x="567991" y="3264280"/>
                  <a:pt x="562147" y="3262481"/>
                </a:cubicBezTo>
                <a:lnTo>
                  <a:pt x="557831" y="3263560"/>
                </a:lnTo>
                <a:lnTo>
                  <a:pt x="556617" y="3262481"/>
                </a:lnTo>
                <a:lnTo>
                  <a:pt x="555538" y="3262481"/>
                </a:lnTo>
                <a:cubicBezTo>
                  <a:pt x="549513" y="3264100"/>
                  <a:pt x="541781" y="3267697"/>
                  <a:pt x="532339" y="3273272"/>
                </a:cubicBezTo>
                <a:cubicBezTo>
                  <a:pt x="525596" y="3273272"/>
                  <a:pt x="520470" y="3275475"/>
                  <a:pt x="516964" y="3279880"/>
                </a:cubicBezTo>
                <a:lnTo>
                  <a:pt x="505904" y="3283117"/>
                </a:lnTo>
                <a:lnTo>
                  <a:pt x="504825" y="3282038"/>
                </a:lnTo>
                <a:lnTo>
                  <a:pt x="504825" y="3278801"/>
                </a:lnTo>
                <a:lnTo>
                  <a:pt x="519256" y="3261402"/>
                </a:lnTo>
                <a:cubicBezTo>
                  <a:pt x="519256" y="3259155"/>
                  <a:pt x="520695" y="3257311"/>
                  <a:pt x="523572" y="3255873"/>
                </a:cubicBezTo>
                <a:lnTo>
                  <a:pt x="524651" y="3255873"/>
                </a:lnTo>
                <a:lnTo>
                  <a:pt x="524651" y="3258031"/>
                </a:lnTo>
                <a:lnTo>
                  <a:pt x="528023" y="3255873"/>
                </a:lnTo>
                <a:lnTo>
                  <a:pt x="529102" y="3256952"/>
                </a:lnTo>
                <a:lnTo>
                  <a:pt x="530181" y="3255873"/>
                </a:lnTo>
                <a:lnTo>
                  <a:pt x="530181" y="3254794"/>
                </a:lnTo>
                <a:lnTo>
                  <a:pt x="526944" y="3251557"/>
                </a:lnTo>
                <a:lnTo>
                  <a:pt x="552301" y="3208127"/>
                </a:lnTo>
                <a:cubicBezTo>
                  <a:pt x="552301" y="3204170"/>
                  <a:pt x="553739" y="3200484"/>
                  <a:pt x="556617" y="3197067"/>
                </a:cubicBezTo>
                <a:lnTo>
                  <a:pt x="556617" y="3195988"/>
                </a:lnTo>
                <a:cubicBezTo>
                  <a:pt x="556617" y="3194549"/>
                  <a:pt x="554459" y="3193470"/>
                  <a:pt x="550143" y="3192751"/>
                </a:cubicBezTo>
                <a:cubicBezTo>
                  <a:pt x="549423" y="3194909"/>
                  <a:pt x="547176" y="3195988"/>
                  <a:pt x="543399" y="3195988"/>
                </a:cubicBezTo>
                <a:lnTo>
                  <a:pt x="541241" y="3195988"/>
                </a:lnTo>
                <a:lnTo>
                  <a:pt x="525865" y="3192751"/>
                </a:lnTo>
                <a:lnTo>
                  <a:pt x="519256" y="3194909"/>
                </a:lnTo>
                <a:lnTo>
                  <a:pt x="518043" y="3193830"/>
                </a:lnTo>
                <a:lnTo>
                  <a:pt x="518043" y="3191672"/>
                </a:lnTo>
                <a:cubicBezTo>
                  <a:pt x="518043" y="3189514"/>
                  <a:pt x="521729" y="3187716"/>
                  <a:pt x="529102" y="3186277"/>
                </a:cubicBezTo>
                <a:lnTo>
                  <a:pt x="536790" y="3187356"/>
                </a:lnTo>
                <a:lnTo>
                  <a:pt x="543399" y="3185198"/>
                </a:lnTo>
                <a:lnTo>
                  <a:pt x="547850" y="3187356"/>
                </a:lnTo>
                <a:cubicBezTo>
                  <a:pt x="559629" y="3187356"/>
                  <a:pt x="565519" y="3185917"/>
                  <a:pt x="565519" y="3183040"/>
                </a:cubicBezTo>
                <a:lnTo>
                  <a:pt x="561068" y="3160111"/>
                </a:lnTo>
                <a:cubicBezTo>
                  <a:pt x="554504" y="3159212"/>
                  <a:pt x="551222" y="3158133"/>
                  <a:pt x="551222" y="3156874"/>
                </a:cubicBezTo>
                <a:lnTo>
                  <a:pt x="551222" y="3154716"/>
                </a:lnTo>
                <a:lnTo>
                  <a:pt x="553380" y="3152288"/>
                </a:lnTo>
                <a:lnTo>
                  <a:pt x="559989" y="3152288"/>
                </a:lnTo>
                <a:lnTo>
                  <a:pt x="559989" y="3151209"/>
                </a:lnTo>
                <a:cubicBezTo>
                  <a:pt x="559989" y="3149411"/>
                  <a:pt x="556707" y="3147972"/>
                  <a:pt x="550143" y="3146893"/>
                </a:cubicBezTo>
                <a:lnTo>
                  <a:pt x="547850" y="3140419"/>
                </a:lnTo>
                <a:lnTo>
                  <a:pt x="549064" y="3139340"/>
                </a:lnTo>
                <a:lnTo>
                  <a:pt x="549064" y="3138261"/>
                </a:lnTo>
                <a:lnTo>
                  <a:pt x="543399" y="3126122"/>
                </a:lnTo>
                <a:cubicBezTo>
                  <a:pt x="544928" y="3121627"/>
                  <a:pt x="546816" y="3119109"/>
                  <a:pt x="549064" y="3118569"/>
                </a:cubicBezTo>
                <a:cubicBezTo>
                  <a:pt x="549064" y="3098968"/>
                  <a:pt x="542050" y="3089166"/>
                  <a:pt x="528023" y="3089166"/>
                </a:cubicBezTo>
                <a:cubicBezTo>
                  <a:pt x="522178" y="3089166"/>
                  <a:pt x="519256" y="3088087"/>
                  <a:pt x="519256" y="3085929"/>
                </a:cubicBezTo>
                <a:lnTo>
                  <a:pt x="519256" y="3083771"/>
                </a:lnTo>
                <a:lnTo>
                  <a:pt x="521414" y="3081613"/>
                </a:lnTo>
                <a:lnTo>
                  <a:pt x="526944" y="3081613"/>
                </a:lnTo>
                <a:lnTo>
                  <a:pt x="531260" y="3082692"/>
                </a:lnTo>
                <a:cubicBezTo>
                  <a:pt x="536925" y="3081793"/>
                  <a:pt x="540971" y="3080355"/>
                  <a:pt x="543399" y="3078376"/>
                </a:cubicBezTo>
                <a:lnTo>
                  <a:pt x="550143" y="3078376"/>
                </a:lnTo>
                <a:lnTo>
                  <a:pt x="563226" y="3081613"/>
                </a:lnTo>
                <a:cubicBezTo>
                  <a:pt x="564934" y="3081613"/>
                  <a:pt x="566058" y="3078287"/>
                  <a:pt x="566598" y="3071633"/>
                </a:cubicBezTo>
                <a:lnTo>
                  <a:pt x="564305" y="3065159"/>
                </a:lnTo>
                <a:lnTo>
                  <a:pt x="565519" y="3059764"/>
                </a:lnTo>
                <a:cubicBezTo>
                  <a:pt x="564889" y="3054189"/>
                  <a:pt x="563406" y="3050233"/>
                  <a:pt x="561068" y="3047895"/>
                </a:cubicBezTo>
                <a:cubicBezTo>
                  <a:pt x="561068" y="3043579"/>
                  <a:pt x="563631" y="3040252"/>
                  <a:pt x="568756" y="3037914"/>
                </a:cubicBezTo>
                <a:lnTo>
                  <a:pt x="576579" y="3038993"/>
                </a:lnTo>
                <a:lnTo>
                  <a:pt x="584266" y="3038993"/>
                </a:lnTo>
                <a:cubicBezTo>
                  <a:pt x="589392" y="3042410"/>
                  <a:pt x="598563" y="3045377"/>
                  <a:pt x="611781" y="3047895"/>
                </a:cubicBezTo>
                <a:lnTo>
                  <a:pt x="618390" y="3054369"/>
                </a:lnTo>
                <a:lnTo>
                  <a:pt x="618390" y="3056527"/>
                </a:lnTo>
                <a:lnTo>
                  <a:pt x="612860" y="3061922"/>
                </a:lnTo>
                <a:lnTo>
                  <a:pt x="615153" y="3070554"/>
                </a:lnTo>
                <a:lnTo>
                  <a:pt x="611781" y="3080534"/>
                </a:lnTo>
                <a:cubicBezTo>
                  <a:pt x="615827" y="3080534"/>
                  <a:pt x="623560" y="3073971"/>
                  <a:pt x="634980" y="3060843"/>
                </a:cubicBezTo>
                <a:lnTo>
                  <a:pt x="636059" y="3060843"/>
                </a:lnTo>
                <a:lnTo>
                  <a:pt x="656020" y="3070554"/>
                </a:lnTo>
                <a:lnTo>
                  <a:pt x="657099" y="3070554"/>
                </a:lnTo>
                <a:lnTo>
                  <a:pt x="658179" y="3069475"/>
                </a:lnTo>
                <a:lnTo>
                  <a:pt x="658179" y="3068396"/>
                </a:lnTo>
                <a:lnTo>
                  <a:pt x="654941" y="3057606"/>
                </a:lnTo>
                <a:lnTo>
                  <a:pt x="658179" y="3055448"/>
                </a:lnTo>
                <a:cubicBezTo>
                  <a:pt x="662764" y="3057965"/>
                  <a:pt x="671980" y="3060843"/>
                  <a:pt x="685828" y="3064080"/>
                </a:cubicBezTo>
                <a:lnTo>
                  <a:pt x="689065" y="3065159"/>
                </a:lnTo>
                <a:lnTo>
                  <a:pt x="692303" y="3064080"/>
                </a:lnTo>
                <a:lnTo>
                  <a:pt x="697832" y="3074060"/>
                </a:lnTo>
                <a:lnTo>
                  <a:pt x="696753" y="3079455"/>
                </a:lnTo>
                <a:lnTo>
                  <a:pt x="697832" y="3079455"/>
                </a:lnTo>
                <a:cubicBezTo>
                  <a:pt x="699270" y="3079455"/>
                  <a:pt x="699990" y="3076129"/>
                  <a:pt x="699990" y="3069475"/>
                </a:cubicBezTo>
                <a:lnTo>
                  <a:pt x="704441" y="3066238"/>
                </a:lnTo>
                <a:lnTo>
                  <a:pt x="710105" y="3067317"/>
                </a:lnTo>
                <a:lnTo>
                  <a:pt x="711184" y="3066238"/>
                </a:lnTo>
                <a:lnTo>
                  <a:pt x="711184" y="3065159"/>
                </a:lnTo>
                <a:lnTo>
                  <a:pt x="710105" y="3058685"/>
                </a:lnTo>
                <a:cubicBezTo>
                  <a:pt x="720356" y="3054189"/>
                  <a:pt x="725481" y="3048704"/>
                  <a:pt x="725481" y="3042230"/>
                </a:cubicBezTo>
                <a:close/>
                <a:moveTo>
                  <a:pt x="2630460" y="3033035"/>
                </a:moveTo>
                <a:lnTo>
                  <a:pt x="2630460" y="3034114"/>
                </a:lnTo>
                <a:lnTo>
                  <a:pt x="2632618" y="3034114"/>
                </a:lnTo>
                <a:lnTo>
                  <a:pt x="2632618" y="3033035"/>
                </a:lnTo>
                <a:close/>
                <a:moveTo>
                  <a:pt x="2736877" y="3028719"/>
                </a:moveTo>
                <a:lnTo>
                  <a:pt x="2740114" y="3031956"/>
                </a:lnTo>
                <a:lnTo>
                  <a:pt x="2740114" y="3030877"/>
                </a:lnTo>
                <a:lnTo>
                  <a:pt x="2737955" y="3028719"/>
                </a:lnTo>
                <a:close/>
                <a:moveTo>
                  <a:pt x="2622771" y="3028719"/>
                </a:moveTo>
                <a:lnTo>
                  <a:pt x="2622771" y="3030877"/>
                </a:lnTo>
                <a:lnTo>
                  <a:pt x="2624930" y="3030877"/>
                </a:lnTo>
                <a:close/>
                <a:moveTo>
                  <a:pt x="2687917" y="3026561"/>
                </a:moveTo>
                <a:lnTo>
                  <a:pt x="2686837" y="3027640"/>
                </a:lnTo>
                <a:lnTo>
                  <a:pt x="2686837" y="3029798"/>
                </a:lnTo>
                <a:lnTo>
                  <a:pt x="2690209" y="3033035"/>
                </a:lnTo>
                <a:lnTo>
                  <a:pt x="2692367" y="3030877"/>
                </a:lnTo>
                <a:cubicBezTo>
                  <a:pt x="2691829" y="3028719"/>
                  <a:pt x="2690344" y="3027280"/>
                  <a:pt x="2687917" y="3026561"/>
                </a:cubicBezTo>
                <a:close/>
                <a:moveTo>
                  <a:pt x="2608745" y="3026561"/>
                </a:moveTo>
                <a:lnTo>
                  <a:pt x="2608745" y="3028719"/>
                </a:lnTo>
                <a:lnTo>
                  <a:pt x="2617376" y="3036272"/>
                </a:lnTo>
                <a:lnTo>
                  <a:pt x="2619535" y="3036272"/>
                </a:lnTo>
                <a:close/>
                <a:moveTo>
                  <a:pt x="2615218" y="3025482"/>
                </a:moveTo>
                <a:lnTo>
                  <a:pt x="2615218" y="3026561"/>
                </a:lnTo>
                <a:lnTo>
                  <a:pt x="2617376" y="3026561"/>
                </a:lnTo>
                <a:lnTo>
                  <a:pt x="2617376" y="3025482"/>
                </a:lnTo>
                <a:close/>
                <a:moveTo>
                  <a:pt x="7103393" y="3024919"/>
                </a:moveTo>
                <a:lnTo>
                  <a:pt x="7102314" y="3025998"/>
                </a:lnTo>
                <a:lnTo>
                  <a:pt x="7102314" y="3029235"/>
                </a:lnTo>
                <a:cubicBezTo>
                  <a:pt x="7103753" y="3032203"/>
                  <a:pt x="7105911" y="3033686"/>
                  <a:pt x="7108788" y="3033686"/>
                </a:cubicBezTo>
                <a:lnTo>
                  <a:pt x="7112025" y="3032607"/>
                </a:lnTo>
                <a:lnTo>
                  <a:pt x="7112025" y="3030314"/>
                </a:lnTo>
                <a:cubicBezTo>
                  <a:pt x="7112025" y="3028516"/>
                  <a:pt x="7109148" y="3026718"/>
                  <a:pt x="7103393" y="3024919"/>
                </a:cubicBezTo>
                <a:close/>
                <a:moveTo>
                  <a:pt x="2629382" y="3024403"/>
                </a:moveTo>
                <a:cubicBezTo>
                  <a:pt x="2629382" y="3025842"/>
                  <a:pt x="2630460" y="3026561"/>
                  <a:pt x="2632618" y="3026561"/>
                </a:cubicBezTo>
                <a:lnTo>
                  <a:pt x="2633697" y="3026561"/>
                </a:lnTo>
                <a:lnTo>
                  <a:pt x="2633697" y="3025482"/>
                </a:lnTo>
                <a:close/>
                <a:moveTo>
                  <a:pt x="2575026" y="3022245"/>
                </a:moveTo>
                <a:lnTo>
                  <a:pt x="2575026" y="3024403"/>
                </a:lnTo>
                <a:lnTo>
                  <a:pt x="2576104" y="3024403"/>
                </a:lnTo>
                <a:lnTo>
                  <a:pt x="2576104" y="3022245"/>
                </a:lnTo>
                <a:close/>
                <a:moveTo>
                  <a:pt x="2618456" y="3021166"/>
                </a:moveTo>
                <a:lnTo>
                  <a:pt x="2618456" y="3024403"/>
                </a:lnTo>
                <a:lnTo>
                  <a:pt x="2619535" y="3024403"/>
                </a:lnTo>
                <a:lnTo>
                  <a:pt x="2620613" y="3021166"/>
                </a:lnTo>
                <a:close/>
                <a:moveTo>
                  <a:pt x="2623851" y="3010241"/>
                </a:moveTo>
                <a:lnTo>
                  <a:pt x="2629382" y="3014557"/>
                </a:lnTo>
                <a:lnTo>
                  <a:pt x="2628302" y="3015636"/>
                </a:lnTo>
                <a:lnTo>
                  <a:pt x="2626009" y="3015636"/>
                </a:lnTo>
                <a:lnTo>
                  <a:pt x="2624930" y="3014557"/>
                </a:lnTo>
                <a:lnTo>
                  <a:pt x="2623851" y="3015636"/>
                </a:lnTo>
                <a:lnTo>
                  <a:pt x="2622771" y="3015636"/>
                </a:lnTo>
                <a:lnTo>
                  <a:pt x="2620613" y="3013478"/>
                </a:lnTo>
                <a:close/>
                <a:moveTo>
                  <a:pt x="2610903" y="3008083"/>
                </a:moveTo>
                <a:lnTo>
                  <a:pt x="2613062" y="3010241"/>
                </a:lnTo>
                <a:lnTo>
                  <a:pt x="2615218" y="3008083"/>
                </a:lnTo>
                <a:close/>
                <a:moveTo>
                  <a:pt x="3609760" y="2998902"/>
                </a:moveTo>
                <a:lnTo>
                  <a:pt x="3609760" y="2999981"/>
                </a:lnTo>
                <a:lnTo>
                  <a:pt x="3611918" y="2999981"/>
                </a:lnTo>
                <a:lnTo>
                  <a:pt x="3611918" y="2998902"/>
                </a:lnTo>
                <a:close/>
                <a:moveTo>
                  <a:pt x="5182148" y="2993777"/>
                </a:moveTo>
                <a:lnTo>
                  <a:pt x="5182148" y="2997014"/>
                </a:lnTo>
                <a:lnTo>
                  <a:pt x="5184306" y="2997014"/>
                </a:lnTo>
                <a:lnTo>
                  <a:pt x="5183227" y="2993777"/>
                </a:lnTo>
                <a:close/>
                <a:moveTo>
                  <a:pt x="2618456" y="2991763"/>
                </a:moveTo>
                <a:lnTo>
                  <a:pt x="2618456" y="2993921"/>
                </a:lnTo>
                <a:lnTo>
                  <a:pt x="2619535" y="2993921"/>
                </a:lnTo>
                <a:lnTo>
                  <a:pt x="2619535" y="2991763"/>
                </a:lnTo>
                <a:close/>
                <a:moveTo>
                  <a:pt x="2631539" y="2990684"/>
                </a:moveTo>
                <a:lnTo>
                  <a:pt x="2631539" y="2992842"/>
                </a:lnTo>
                <a:lnTo>
                  <a:pt x="2632618" y="2992842"/>
                </a:lnTo>
                <a:lnTo>
                  <a:pt x="2632618" y="2990684"/>
                </a:lnTo>
                <a:close/>
                <a:moveTo>
                  <a:pt x="5179990" y="2988382"/>
                </a:moveTo>
                <a:lnTo>
                  <a:pt x="5179990" y="2992698"/>
                </a:lnTo>
                <a:lnTo>
                  <a:pt x="5181069" y="2992698"/>
                </a:lnTo>
                <a:lnTo>
                  <a:pt x="5181069" y="2988382"/>
                </a:lnTo>
                <a:close/>
                <a:moveTo>
                  <a:pt x="5130490" y="2985145"/>
                </a:moveTo>
                <a:lnTo>
                  <a:pt x="5127253" y="2989461"/>
                </a:lnTo>
                <a:lnTo>
                  <a:pt x="5127253" y="2990540"/>
                </a:lnTo>
                <a:lnTo>
                  <a:pt x="5133727" y="2997014"/>
                </a:lnTo>
                <a:lnTo>
                  <a:pt x="5135885" y="2997014"/>
                </a:lnTo>
                <a:cubicBezTo>
                  <a:pt x="5131569" y="2994676"/>
                  <a:pt x="5129411" y="2991799"/>
                  <a:pt x="5129411" y="2988382"/>
                </a:cubicBezTo>
                <a:cubicBezTo>
                  <a:pt x="5129411" y="2986943"/>
                  <a:pt x="5130490" y="2986224"/>
                  <a:pt x="5132648" y="2986224"/>
                </a:cubicBezTo>
                <a:lnTo>
                  <a:pt x="5132648" y="2985145"/>
                </a:lnTo>
                <a:close/>
                <a:moveTo>
                  <a:pt x="5793659" y="2981908"/>
                </a:moveTo>
                <a:lnTo>
                  <a:pt x="5793659" y="2985145"/>
                </a:lnTo>
                <a:lnTo>
                  <a:pt x="5794738" y="2985145"/>
                </a:lnTo>
                <a:lnTo>
                  <a:pt x="5794738" y="2981908"/>
                </a:lnTo>
                <a:close/>
                <a:moveTo>
                  <a:pt x="5169200" y="2981908"/>
                </a:moveTo>
                <a:lnTo>
                  <a:pt x="5169200" y="2984066"/>
                </a:lnTo>
                <a:lnTo>
                  <a:pt x="5171358" y="2984066"/>
                </a:lnTo>
                <a:lnTo>
                  <a:pt x="5171358" y="2981908"/>
                </a:lnTo>
                <a:close/>
                <a:moveTo>
                  <a:pt x="2597820" y="2977736"/>
                </a:moveTo>
                <a:lnTo>
                  <a:pt x="2595662" y="2985289"/>
                </a:lnTo>
                <a:lnTo>
                  <a:pt x="2595662" y="2988526"/>
                </a:lnTo>
                <a:lnTo>
                  <a:pt x="2601058" y="2983131"/>
                </a:lnTo>
                <a:lnTo>
                  <a:pt x="2601058" y="2980973"/>
                </a:lnTo>
                <a:close/>
                <a:moveTo>
                  <a:pt x="5720017" y="2977592"/>
                </a:moveTo>
                <a:lnTo>
                  <a:pt x="5720017" y="2979750"/>
                </a:lnTo>
                <a:lnTo>
                  <a:pt x="5721096" y="2979750"/>
                </a:lnTo>
                <a:lnTo>
                  <a:pt x="5721096" y="2977592"/>
                </a:lnTo>
                <a:close/>
                <a:moveTo>
                  <a:pt x="5155307" y="2977592"/>
                </a:moveTo>
                <a:lnTo>
                  <a:pt x="5153149" y="2979750"/>
                </a:lnTo>
                <a:lnTo>
                  <a:pt x="5153149" y="2984066"/>
                </a:lnTo>
                <a:lnTo>
                  <a:pt x="5155307" y="2986224"/>
                </a:lnTo>
                <a:lnTo>
                  <a:pt x="5157465" y="2986224"/>
                </a:lnTo>
                <a:lnTo>
                  <a:pt x="5159623" y="2981908"/>
                </a:lnTo>
                <a:lnTo>
                  <a:pt x="5159623" y="2979750"/>
                </a:lnTo>
                <a:lnTo>
                  <a:pt x="5157465" y="2977592"/>
                </a:lnTo>
                <a:close/>
                <a:moveTo>
                  <a:pt x="3719009" y="2977322"/>
                </a:moveTo>
                <a:lnTo>
                  <a:pt x="3716851" y="2979480"/>
                </a:lnTo>
                <a:lnTo>
                  <a:pt x="3716851" y="2981638"/>
                </a:lnTo>
                <a:lnTo>
                  <a:pt x="3724404" y="2983796"/>
                </a:lnTo>
                <a:lnTo>
                  <a:pt x="3724404" y="2979480"/>
                </a:lnTo>
                <a:lnTo>
                  <a:pt x="3722246" y="2977322"/>
                </a:lnTo>
                <a:close/>
                <a:moveTo>
                  <a:pt x="3193413" y="2976513"/>
                </a:moveTo>
                <a:lnTo>
                  <a:pt x="3193413" y="2978671"/>
                </a:lnTo>
                <a:lnTo>
                  <a:pt x="3194492" y="2978671"/>
                </a:lnTo>
                <a:lnTo>
                  <a:pt x="3194492" y="2976513"/>
                </a:lnTo>
                <a:close/>
                <a:moveTo>
                  <a:pt x="8692775" y="2975569"/>
                </a:moveTo>
                <a:cubicBezTo>
                  <a:pt x="8688459" y="2975929"/>
                  <a:pt x="8686301" y="2977008"/>
                  <a:pt x="8686301" y="2978806"/>
                </a:cubicBezTo>
                <a:lnTo>
                  <a:pt x="8686301" y="2979885"/>
                </a:lnTo>
                <a:lnTo>
                  <a:pt x="8687380" y="2979885"/>
                </a:lnTo>
                <a:lnTo>
                  <a:pt x="8692775" y="2978806"/>
                </a:lnTo>
                <a:close/>
                <a:moveTo>
                  <a:pt x="9286078" y="2973057"/>
                </a:moveTo>
                <a:lnTo>
                  <a:pt x="9283920" y="2975215"/>
                </a:lnTo>
                <a:lnTo>
                  <a:pt x="9286078" y="2975215"/>
                </a:lnTo>
                <a:close/>
                <a:moveTo>
                  <a:pt x="3200966" y="2972197"/>
                </a:moveTo>
                <a:lnTo>
                  <a:pt x="3200966" y="2976513"/>
                </a:lnTo>
                <a:lnTo>
                  <a:pt x="3202045" y="2981908"/>
                </a:lnTo>
                <a:lnTo>
                  <a:pt x="3203124" y="2981908"/>
                </a:lnTo>
                <a:lnTo>
                  <a:pt x="3203124" y="2980829"/>
                </a:lnTo>
                <a:lnTo>
                  <a:pt x="3202045" y="2979750"/>
                </a:lnTo>
                <a:lnTo>
                  <a:pt x="3202045" y="2978671"/>
                </a:lnTo>
                <a:lnTo>
                  <a:pt x="3203124" y="2975434"/>
                </a:lnTo>
                <a:lnTo>
                  <a:pt x="3202045" y="2972197"/>
                </a:lnTo>
                <a:close/>
                <a:moveTo>
                  <a:pt x="3733036" y="2971792"/>
                </a:moveTo>
                <a:lnTo>
                  <a:pt x="3730878" y="2979480"/>
                </a:lnTo>
                <a:lnTo>
                  <a:pt x="3730878" y="2982717"/>
                </a:lnTo>
                <a:lnTo>
                  <a:pt x="3731957" y="2982717"/>
                </a:lnTo>
                <a:cubicBezTo>
                  <a:pt x="3731957" y="2979121"/>
                  <a:pt x="3733036" y="2975479"/>
                  <a:pt x="3735194" y="2971792"/>
                </a:cubicBezTo>
                <a:close/>
                <a:moveTo>
                  <a:pt x="7240426" y="2969216"/>
                </a:moveTo>
                <a:cubicBezTo>
                  <a:pt x="7247260" y="2969216"/>
                  <a:pt x="7258050" y="2979421"/>
                  <a:pt x="7272796" y="2999832"/>
                </a:cubicBezTo>
                <a:cubicBezTo>
                  <a:pt x="7277832" y="3001990"/>
                  <a:pt x="7280350" y="3005272"/>
                  <a:pt x="7280350" y="3009678"/>
                </a:cubicBezTo>
                <a:lnTo>
                  <a:pt x="7271718" y="3013994"/>
                </a:lnTo>
                <a:lnTo>
                  <a:pt x="7262006" y="3012915"/>
                </a:lnTo>
                <a:lnTo>
                  <a:pt x="7260928" y="3012915"/>
                </a:lnTo>
                <a:lnTo>
                  <a:pt x="7258770" y="3015073"/>
                </a:lnTo>
                <a:lnTo>
                  <a:pt x="7245821" y="3013994"/>
                </a:lnTo>
                <a:lnTo>
                  <a:pt x="7244742" y="3013994"/>
                </a:lnTo>
                <a:lnTo>
                  <a:pt x="7238268" y="3015073"/>
                </a:lnTo>
                <a:lnTo>
                  <a:pt x="7230715" y="3012915"/>
                </a:lnTo>
                <a:lnTo>
                  <a:pt x="7224241" y="3013994"/>
                </a:lnTo>
                <a:cubicBezTo>
                  <a:pt x="7223162" y="3011117"/>
                  <a:pt x="7222083" y="3009678"/>
                  <a:pt x="7221004" y="3009678"/>
                </a:cubicBezTo>
                <a:lnTo>
                  <a:pt x="7221004" y="3011836"/>
                </a:lnTo>
                <a:lnTo>
                  <a:pt x="7222083" y="3015073"/>
                </a:lnTo>
                <a:lnTo>
                  <a:pt x="7201582" y="3021682"/>
                </a:lnTo>
                <a:lnTo>
                  <a:pt x="7199424" y="3021682"/>
                </a:lnTo>
                <a:lnTo>
                  <a:pt x="7182160" y="3022761"/>
                </a:lnTo>
                <a:cubicBezTo>
                  <a:pt x="7178743" y="3020513"/>
                  <a:pt x="7175506" y="3019389"/>
                  <a:pt x="7172449" y="3019389"/>
                </a:cubicBezTo>
                <a:lnTo>
                  <a:pt x="7159501" y="3020603"/>
                </a:lnTo>
                <a:lnTo>
                  <a:pt x="7156264" y="3019389"/>
                </a:lnTo>
                <a:cubicBezTo>
                  <a:pt x="7137562" y="3024695"/>
                  <a:pt x="7128210" y="3029820"/>
                  <a:pt x="7128210" y="3034765"/>
                </a:cubicBezTo>
                <a:lnTo>
                  <a:pt x="7131447" y="3041239"/>
                </a:lnTo>
                <a:lnTo>
                  <a:pt x="7135763" y="3040160"/>
                </a:lnTo>
                <a:lnTo>
                  <a:pt x="7156264" y="3041239"/>
                </a:lnTo>
                <a:lnTo>
                  <a:pt x="7170291" y="3041239"/>
                </a:lnTo>
                <a:lnTo>
                  <a:pt x="7184318" y="3045690"/>
                </a:lnTo>
                <a:lnTo>
                  <a:pt x="7185397" y="3044611"/>
                </a:lnTo>
                <a:lnTo>
                  <a:pt x="7194029" y="3044611"/>
                </a:lnTo>
                <a:cubicBezTo>
                  <a:pt x="7196367" y="3044611"/>
                  <a:pt x="7198885" y="3043487"/>
                  <a:pt x="7201582" y="3041239"/>
                </a:cubicBezTo>
                <a:lnTo>
                  <a:pt x="7209135" y="3041239"/>
                </a:lnTo>
                <a:cubicBezTo>
                  <a:pt x="7213991" y="3041959"/>
                  <a:pt x="7216508" y="3043083"/>
                  <a:pt x="7216688" y="3044611"/>
                </a:cubicBezTo>
                <a:lnTo>
                  <a:pt x="7223162" y="3042318"/>
                </a:lnTo>
                <a:lnTo>
                  <a:pt x="7229636" y="3044611"/>
                </a:lnTo>
                <a:lnTo>
                  <a:pt x="7237189" y="3044611"/>
                </a:lnTo>
                <a:lnTo>
                  <a:pt x="7247979" y="3041239"/>
                </a:lnTo>
                <a:cubicBezTo>
                  <a:pt x="7250497" y="3041239"/>
                  <a:pt x="7253374" y="3042723"/>
                  <a:pt x="7256612" y="3045690"/>
                </a:cubicBezTo>
                <a:lnTo>
                  <a:pt x="7258770" y="3045690"/>
                </a:lnTo>
                <a:lnTo>
                  <a:pt x="7284666" y="3020603"/>
                </a:lnTo>
                <a:lnTo>
                  <a:pt x="7284666" y="3018310"/>
                </a:lnTo>
                <a:lnTo>
                  <a:pt x="7283586" y="3012915"/>
                </a:lnTo>
                <a:lnTo>
                  <a:pt x="7291140" y="3006306"/>
                </a:lnTo>
                <a:cubicBezTo>
                  <a:pt x="7293837" y="3006306"/>
                  <a:pt x="7295636" y="3013950"/>
                  <a:pt x="7296534" y="3029235"/>
                </a:cubicBezTo>
                <a:cubicBezTo>
                  <a:pt x="7299412" y="3030674"/>
                  <a:pt x="7300850" y="3032517"/>
                  <a:pt x="7300850" y="3034765"/>
                </a:cubicBezTo>
                <a:lnTo>
                  <a:pt x="7299772" y="3035844"/>
                </a:lnTo>
                <a:lnTo>
                  <a:pt x="7299772" y="3036923"/>
                </a:lnTo>
                <a:cubicBezTo>
                  <a:pt x="7299772" y="3038542"/>
                  <a:pt x="7302649" y="3041104"/>
                  <a:pt x="7308404" y="3044611"/>
                </a:cubicBezTo>
                <a:cubicBezTo>
                  <a:pt x="7308404" y="3048567"/>
                  <a:pt x="7309842" y="3052929"/>
                  <a:pt x="7312720" y="3057694"/>
                </a:cubicBezTo>
                <a:lnTo>
                  <a:pt x="7312720" y="3058773"/>
                </a:lnTo>
                <a:cubicBezTo>
                  <a:pt x="7308224" y="3065877"/>
                  <a:pt x="7303188" y="3071316"/>
                  <a:pt x="7297614" y="3075093"/>
                </a:cubicBezTo>
                <a:cubicBezTo>
                  <a:pt x="7297614" y="3078780"/>
                  <a:pt x="7293298" y="3081342"/>
                  <a:pt x="7284666" y="3082781"/>
                </a:cubicBezTo>
                <a:lnTo>
                  <a:pt x="7280350" y="3081702"/>
                </a:lnTo>
                <a:lnTo>
                  <a:pt x="7258770" y="3086018"/>
                </a:lnTo>
                <a:lnTo>
                  <a:pt x="7258770" y="3088176"/>
                </a:lnTo>
                <a:cubicBezTo>
                  <a:pt x="7262546" y="3096628"/>
                  <a:pt x="7269739" y="3102473"/>
                  <a:pt x="7280350" y="3105710"/>
                </a:cubicBezTo>
                <a:lnTo>
                  <a:pt x="7286824" y="3112319"/>
                </a:lnTo>
                <a:lnTo>
                  <a:pt x="7286824" y="3116635"/>
                </a:lnTo>
                <a:cubicBezTo>
                  <a:pt x="7281788" y="3121760"/>
                  <a:pt x="7279270" y="3127964"/>
                  <a:pt x="7279270" y="3135247"/>
                </a:cubicBezTo>
                <a:lnTo>
                  <a:pt x="7284666" y="3154804"/>
                </a:lnTo>
                <a:lnTo>
                  <a:pt x="7284666" y="3163571"/>
                </a:lnTo>
                <a:lnTo>
                  <a:pt x="7279270" y="3201741"/>
                </a:lnTo>
                <a:cubicBezTo>
                  <a:pt x="7279270" y="3205787"/>
                  <a:pt x="7280709" y="3210553"/>
                  <a:pt x="7283586" y="3216038"/>
                </a:cubicBezTo>
                <a:cubicBezTo>
                  <a:pt x="7283586" y="3221073"/>
                  <a:pt x="7278551" y="3224355"/>
                  <a:pt x="7268480" y="3225884"/>
                </a:cubicBezTo>
                <a:lnTo>
                  <a:pt x="7262006" y="3229121"/>
                </a:lnTo>
                <a:lnTo>
                  <a:pt x="7250137" y="3228042"/>
                </a:lnTo>
                <a:lnTo>
                  <a:pt x="7249058" y="3228042"/>
                </a:lnTo>
                <a:cubicBezTo>
                  <a:pt x="7246720" y="3228042"/>
                  <a:pt x="7244203" y="3229121"/>
                  <a:pt x="7241505" y="3231279"/>
                </a:cubicBezTo>
                <a:cubicBezTo>
                  <a:pt x="7235751" y="3229480"/>
                  <a:pt x="7232873" y="3228042"/>
                  <a:pt x="7232873" y="3226963"/>
                </a:cubicBezTo>
                <a:lnTo>
                  <a:pt x="7237189" y="3226963"/>
                </a:lnTo>
                <a:lnTo>
                  <a:pt x="7237189" y="3225884"/>
                </a:lnTo>
                <a:cubicBezTo>
                  <a:pt x="7233593" y="3225884"/>
                  <a:pt x="7231794" y="3224400"/>
                  <a:pt x="7231794" y="3221433"/>
                </a:cubicBezTo>
                <a:lnTo>
                  <a:pt x="7232873" y="3216038"/>
                </a:lnTo>
                <a:lnTo>
                  <a:pt x="7227478" y="3217117"/>
                </a:lnTo>
                <a:lnTo>
                  <a:pt x="7223162" y="3217117"/>
                </a:lnTo>
                <a:lnTo>
                  <a:pt x="7221004" y="3214959"/>
                </a:lnTo>
                <a:lnTo>
                  <a:pt x="7222083" y="3214959"/>
                </a:lnTo>
                <a:lnTo>
                  <a:pt x="7219925" y="3209429"/>
                </a:lnTo>
                <a:lnTo>
                  <a:pt x="7221004" y="3206192"/>
                </a:lnTo>
                <a:lnTo>
                  <a:pt x="7229636" y="3208350"/>
                </a:lnTo>
                <a:lnTo>
                  <a:pt x="7232873" y="3207271"/>
                </a:lnTo>
                <a:lnTo>
                  <a:pt x="7239347" y="3209429"/>
                </a:lnTo>
                <a:lnTo>
                  <a:pt x="7244742" y="3209429"/>
                </a:lnTo>
                <a:lnTo>
                  <a:pt x="7244742" y="3208350"/>
                </a:lnTo>
                <a:cubicBezTo>
                  <a:pt x="7236830" y="3207451"/>
                  <a:pt x="7232873" y="3205652"/>
                  <a:pt x="7232873" y="3202955"/>
                </a:cubicBezTo>
                <a:cubicBezTo>
                  <a:pt x="7232873" y="3198909"/>
                  <a:pt x="7231794" y="3196346"/>
                  <a:pt x="7229636" y="3195267"/>
                </a:cubicBezTo>
                <a:lnTo>
                  <a:pt x="7230715" y="3187579"/>
                </a:lnTo>
                <a:lnTo>
                  <a:pt x="7230715" y="3181105"/>
                </a:lnTo>
                <a:cubicBezTo>
                  <a:pt x="7227838" y="3181105"/>
                  <a:pt x="7226399" y="3179981"/>
                  <a:pt x="7226399" y="3177733"/>
                </a:cubicBezTo>
                <a:lnTo>
                  <a:pt x="7226399" y="3173417"/>
                </a:lnTo>
                <a:lnTo>
                  <a:pt x="7231794" y="3166808"/>
                </a:lnTo>
                <a:lnTo>
                  <a:pt x="7231794" y="3165729"/>
                </a:lnTo>
                <a:lnTo>
                  <a:pt x="7228557" y="3165729"/>
                </a:lnTo>
                <a:cubicBezTo>
                  <a:pt x="7225860" y="3167977"/>
                  <a:pt x="7222623" y="3169101"/>
                  <a:pt x="7218846" y="3169101"/>
                </a:cubicBezTo>
                <a:lnTo>
                  <a:pt x="7209135" y="3169101"/>
                </a:lnTo>
                <a:cubicBezTo>
                  <a:pt x="7205898" y="3169101"/>
                  <a:pt x="7202661" y="3167258"/>
                  <a:pt x="7199424" y="3163571"/>
                </a:cubicBezTo>
                <a:lnTo>
                  <a:pt x="7198345" y="3164650"/>
                </a:lnTo>
                <a:lnTo>
                  <a:pt x="7197266" y="3164650"/>
                </a:lnTo>
                <a:lnTo>
                  <a:pt x="7185397" y="3162492"/>
                </a:lnTo>
                <a:lnTo>
                  <a:pt x="7172449" y="3162492"/>
                </a:lnTo>
                <a:cubicBezTo>
                  <a:pt x="7170112" y="3162492"/>
                  <a:pt x="7167594" y="3163571"/>
                  <a:pt x="7164896" y="3165729"/>
                </a:cubicBezTo>
                <a:lnTo>
                  <a:pt x="7161659" y="3165729"/>
                </a:lnTo>
                <a:lnTo>
                  <a:pt x="7155185" y="3163571"/>
                </a:lnTo>
                <a:cubicBezTo>
                  <a:pt x="7147992" y="3165370"/>
                  <a:pt x="7144395" y="3166808"/>
                  <a:pt x="7144395" y="3167887"/>
                </a:cubicBezTo>
                <a:lnTo>
                  <a:pt x="7144395" y="3174496"/>
                </a:lnTo>
                <a:cubicBezTo>
                  <a:pt x="7144395" y="3187624"/>
                  <a:pt x="7141878" y="3194188"/>
                  <a:pt x="7136842" y="3194188"/>
                </a:cubicBezTo>
                <a:cubicBezTo>
                  <a:pt x="7136842" y="3199043"/>
                  <a:pt x="7141878" y="3204124"/>
                  <a:pt x="7151948" y="3209429"/>
                </a:cubicBezTo>
                <a:cubicBezTo>
                  <a:pt x="7157523" y="3209429"/>
                  <a:pt x="7162559" y="3207990"/>
                  <a:pt x="7167054" y="3205113"/>
                </a:cubicBezTo>
                <a:cubicBezTo>
                  <a:pt x="7171550" y="3207990"/>
                  <a:pt x="7178743" y="3209429"/>
                  <a:pt x="7188634" y="3209429"/>
                </a:cubicBezTo>
                <a:lnTo>
                  <a:pt x="7192950" y="3208350"/>
                </a:lnTo>
                <a:lnTo>
                  <a:pt x="7201582" y="3210508"/>
                </a:lnTo>
                <a:lnTo>
                  <a:pt x="7202661" y="3210508"/>
                </a:lnTo>
                <a:lnTo>
                  <a:pt x="7216688" y="3205113"/>
                </a:lnTo>
                <a:lnTo>
                  <a:pt x="7221004" y="3214959"/>
                </a:lnTo>
                <a:lnTo>
                  <a:pt x="7219925" y="3216038"/>
                </a:lnTo>
                <a:lnTo>
                  <a:pt x="7216688" y="3216038"/>
                </a:lnTo>
                <a:lnTo>
                  <a:pt x="7216688" y="3213745"/>
                </a:lnTo>
                <a:lnTo>
                  <a:pt x="7208056" y="3216038"/>
                </a:lnTo>
                <a:lnTo>
                  <a:pt x="7188634" y="3216038"/>
                </a:lnTo>
                <a:cubicBezTo>
                  <a:pt x="7186656" y="3216038"/>
                  <a:pt x="7185577" y="3214195"/>
                  <a:pt x="7185397" y="3210508"/>
                </a:cubicBezTo>
                <a:lnTo>
                  <a:pt x="7184318" y="3210508"/>
                </a:lnTo>
                <a:cubicBezTo>
                  <a:pt x="7184318" y="3213655"/>
                  <a:pt x="7179643" y="3216577"/>
                  <a:pt x="7170291" y="3219275"/>
                </a:cubicBezTo>
                <a:cubicBezTo>
                  <a:pt x="7167954" y="3217117"/>
                  <a:pt x="7162199" y="3215678"/>
                  <a:pt x="7153027" y="3214959"/>
                </a:cubicBezTo>
                <a:lnTo>
                  <a:pt x="7150869" y="3217117"/>
                </a:lnTo>
                <a:lnTo>
                  <a:pt x="7149790" y="3217117"/>
                </a:lnTo>
                <a:lnTo>
                  <a:pt x="7146553" y="3214959"/>
                </a:lnTo>
                <a:lnTo>
                  <a:pt x="7144395" y="3214959"/>
                </a:lnTo>
                <a:cubicBezTo>
                  <a:pt x="7142957" y="3214959"/>
                  <a:pt x="7142237" y="3216038"/>
                  <a:pt x="7142237" y="3218196"/>
                </a:cubicBezTo>
                <a:lnTo>
                  <a:pt x="7143316" y="3219275"/>
                </a:lnTo>
                <a:lnTo>
                  <a:pt x="7143316" y="3220354"/>
                </a:lnTo>
                <a:cubicBezTo>
                  <a:pt x="7143316" y="3226019"/>
                  <a:pt x="7139000" y="3229301"/>
                  <a:pt x="7130368" y="3230200"/>
                </a:cubicBezTo>
                <a:cubicBezTo>
                  <a:pt x="7124613" y="3229660"/>
                  <a:pt x="7121736" y="3228941"/>
                  <a:pt x="7121736" y="3228042"/>
                </a:cubicBezTo>
                <a:lnTo>
                  <a:pt x="7120657" y="3229121"/>
                </a:lnTo>
                <a:lnTo>
                  <a:pt x="7112025" y="3229121"/>
                </a:lnTo>
                <a:lnTo>
                  <a:pt x="7105551" y="3230200"/>
                </a:lnTo>
                <a:cubicBezTo>
                  <a:pt x="7100516" y="3230200"/>
                  <a:pt x="7097279" y="3222197"/>
                  <a:pt x="7095840" y="3206192"/>
                </a:cubicBezTo>
                <a:lnTo>
                  <a:pt x="7095840" y="3205113"/>
                </a:lnTo>
                <a:lnTo>
                  <a:pt x="7097998" y="3196346"/>
                </a:lnTo>
                <a:lnTo>
                  <a:pt x="7097998" y="3193109"/>
                </a:lnTo>
                <a:lnTo>
                  <a:pt x="7095840" y="3175575"/>
                </a:lnTo>
                <a:lnTo>
                  <a:pt x="7097998" y="3162492"/>
                </a:lnTo>
                <a:lnTo>
                  <a:pt x="7096919" y="3161413"/>
                </a:lnTo>
                <a:lnTo>
                  <a:pt x="7096919" y="3160334"/>
                </a:lnTo>
                <a:lnTo>
                  <a:pt x="7099077" y="3151567"/>
                </a:lnTo>
                <a:lnTo>
                  <a:pt x="7095840" y="3142800"/>
                </a:lnTo>
                <a:lnTo>
                  <a:pt x="7095840" y="3128638"/>
                </a:lnTo>
                <a:lnTo>
                  <a:pt x="7094761" y="3122030"/>
                </a:lnTo>
                <a:lnTo>
                  <a:pt x="7096919" y="3111105"/>
                </a:lnTo>
                <a:cubicBezTo>
                  <a:pt x="7095300" y="3111105"/>
                  <a:pt x="7094221" y="3109306"/>
                  <a:pt x="7093682" y="3105710"/>
                </a:cubicBezTo>
                <a:lnTo>
                  <a:pt x="7096919" y="3102473"/>
                </a:lnTo>
                <a:lnTo>
                  <a:pt x="7094761" y="3093706"/>
                </a:lnTo>
                <a:lnTo>
                  <a:pt x="7094761" y="3091548"/>
                </a:lnTo>
                <a:lnTo>
                  <a:pt x="7101235" y="3083860"/>
                </a:lnTo>
                <a:lnTo>
                  <a:pt x="7101235" y="3082781"/>
                </a:lnTo>
                <a:cubicBezTo>
                  <a:pt x="7091704" y="3082781"/>
                  <a:pt x="7085230" y="3075138"/>
                  <a:pt x="7081813" y="3059852"/>
                </a:cubicBezTo>
                <a:lnTo>
                  <a:pt x="7081813" y="3053243"/>
                </a:lnTo>
                <a:cubicBezTo>
                  <a:pt x="7081813" y="3051805"/>
                  <a:pt x="7082892" y="3051085"/>
                  <a:pt x="7085050" y="3051085"/>
                </a:cubicBezTo>
                <a:lnTo>
                  <a:pt x="7085050" y="3047848"/>
                </a:lnTo>
                <a:cubicBezTo>
                  <a:pt x="7081453" y="3043802"/>
                  <a:pt x="7079655" y="3039081"/>
                  <a:pt x="7079655" y="3033686"/>
                </a:cubicBezTo>
                <a:lnTo>
                  <a:pt x="7076418" y="3029235"/>
                </a:lnTo>
                <a:lnTo>
                  <a:pt x="7079655" y="3017231"/>
                </a:lnTo>
                <a:lnTo>
                  <a:pt x="7077497" y="3010757"/>
                </a:lnTo>
                <a:cubicBezTo>
                  <a:pt x="7077497" y="3009229"/>
                  <a:pt x="7078936" y="3008464"/>
                  <a:pt x="7081813" y="3008464"/>
                </a:cubicBezTo>
                <a:lnTo>
                  <a:pt x="7082892" y="3007385"/>
                </a:lnTo>
                <a:lnTo>
                  <a:pt x="7082892" y="3006306"/>
                </a:lnTo>
                <a:cubicBezTo>
                  <a:pt x="7081094" y="3003249"/>
                  <a:pt x="7078936" y="2993808"/>
                  <a:pt x="7076418" y="2977983"/>
                </a:cubicBezTo>
                <a:lnTo>
                  <a:pt x="7079655" y="2974611"/>
                </a:lnTo>
                <a:lnTo>
                  <a:pt x="7081813" y="2974611"/>
                </a:lnTo>
                <a:cubicBezTo>
                  <a:pt x="7084870" y="2974611"/>
                  <a:pt x="7087747" y="2976454"/>
                  <a:pt x="7090445" y="2980141"/>
                </a:cubicBezTo>
                <a:lnTo>
                  <a:pt x="7092603" y="2980141"/>
                </a:lnTo>
                <a:lnTo>
                  <a:pt x="7097998" y="2973532"/>
                </a:lnTo>
                <a:lnTo>
                  <a:pt x="7103393" y="2974611"/>
                </a:lnTo>
                <a:lnTo>
                  <a:pt x="7113104" y="2974611"/>
                </a:lnTo>
                <a:lnTo>
                  <a:pt x="7119578" y="2973532"/>
                </a:lnTo>
                <a:cubicBezTo>
                  <a:pt x="7127491" y="2974521"/>
                  <a:pt x="7131447" y="2978522"/>
                  <a:pt x="7131447" y="2985536"/>
                </a:cubicBezTo>
                <a:lnTo>
                  <a:pt x="7131447" y="2987828"/>
                </a:lnTo>
                <a:cubicBezTo>
                  <a:pt x="7128750" y="2987828"/>
                  <a:pt x="7126951" y="2995112"/>
                  <a:pt x="7126052" y="3009678"/>
                </a:cubicBezTo>
                <a:lnTo>
                  <a:pt x="7127131" y="3009678"/>
                </a:lnTo>
                <a:cubicBezTo>
                  <a:pt x="7133785" y="3007610"/>
                  <a:pt x="7143136" y="3006127"/>
                  <a:pt x="7155185" y="3005227"/>
                </a:cubicBezTo>
                <a:lnTo>
                  <a:pt x="7159501" y="3000911"/>
                </a:lnTo>
                <a:lnTo>
                  <a:pt x="7162738" y="3000911"/>
                </a:lnTo>
                <a:lnTo>
                  <a:pt x="7167054" y="3001990"/>
                </a:lnTo>
                <a:cubicBezTo>
                  <a:pt x="7173708" y="2996146"/>
                  <a:pt x="7178384" y="2993223"/>
                  <a:pt x="7181081" y="2993223"/>
                </a:cubicBezTo>
                <a:cubicBezTo>
                  <a:pt x="7188634" y="2993223"/>
                  <a:pt x="7195108" y="2989942"/>
                  <a:pt x="7200503" y="2983378"/>
                </a:cubicBezTo>
                <a:lnTo>
                  <a:pt x="7202661" y="2983378"/>
                </a:lnTo>
                <a:lnTo>
                  <a:pt x="7211293" y="2985536"/>
                </a:lnTo>
                <a:cubicBezTo>
                  <a:pt x="7211293" y="2980500"/>
                  <a:pt x="7213811" y="2976139"/>
                  <a:pt x="7218846" y="2972453"/>
                </a:cubicBezTo>
                <a:lnTo>
                  <a:pt x="7219925" y="2972453"/>
                </a:lnTo>
                <a:lnTo>
                  <a:pt x="7226399" y="2974611"/>
                </a:lnTo>
                <a:cubicBezTo>
                  <a:pt x="7231794" y="2971014"/>
                  <a:pt x="7236470" y="2969216"/>
                  <a:pt x="7240426" y="2969216"/>
                </a:cubicBezTo>
                <a:close/>
                <a:moveTo>
                  <a:pt x="3183702" y="2968960"/>
                </a:moveTo>
                <a:lnTo>
                  <a:pt x="3183702" y="2971118"/>
                </a:lnTo>
                <a:lnTo>
                  <a:pt x="3184781" y="2971118"/>
                </a:lnTo>
                <a:lnTo>
                  <a:pt x="3184781" y="2968960"/>
                </a:lnTo>
                <a:close/>
                <a:moveTo>
                  <a:pt x="7692971" y="2968555"/>
                </a:moveTo>
                <a:lnTo>
                  <a:pt x="7692971" y="2972871"/>
                </a:lnTo>
                <a:lnTo>
                  <a:pt x="7694050" y="2972871"/>
                </a:lnTo>
                <a:lnTo>
                  <a:pt x="7694050" y="2968555"/>
                </a:lnTo>
                <a:close/>
                <a:moveTo>
                  <a:pt x="3772015" y="2968555"/>
                </a:moveTo>
                <a:cubicBezTo>
                  <a:pt x="3768239" y="2968555"/>
                  <a:pt x="3765721" y="2970039"/>
                  <a:pt x="3764462" y="2973006"/>
                </a:cubicBezTo>
                <a:lnTo>
                  <a:pt x="3769857" y="2973006"/>
                </a:lnTo>
                <a:lnTo>
                  <a:pt x="3772015" y="2970713"/>
                </a:lnTo>
                <a:close/>
                <a:moveTo>
                  <a:pt x="3592496" y="2967476"/>
                </a:moveTo>
                <a:lnTo>
                  <a:pt x="3591417" y="2970713"/>
                </a:lnTo>
                <a:cubicBezTo>
                  <a:pt x="3592855" y="2972242"/>
                  <a:pt x="3597531" y="2973366"/>
                  <a:pt x="3605444" y="2974085"/>
                </a:cubicBezTo>
                <a:lnTo>
                  <a:pt x="3606523" y="2973006"/>
                </a:lnTo>
                <a:lnTo>
                  <a:pt x="3606523" y="2971792"/>
                </a:lnTo>
                <a:cubicBezTo>
                  <a:pt x="3606523" y="2970354"/>
                  <a:pt x="3604005" y="2969634"/>
                  <a:pt x="3598970" y="2969634"/>
                </a:cubicBezTo>
                <a:lnTo>
                  <a:pt x="3596812" y="2967476"/>
                </a:lnTo>
                <a:close/>
                <a:moveTo>
                  <a:pt x="5216676" y="2966937"/>
                </a:moveTo>
                <a:cubicBezTo>
                  <a:pt x="5211641" y="2966937"/>
                  <a:pt x="5205166" y="2970129"/>
                  <a:pt x="5197254" y="2976513"/>
                </a:cubicBezTo>
                <a:lnTo>
                  <a:pt x="5199412" y="2978671"/>
                </a:lnTo>
                <a:lnTo>
                  <a:pt x="5205886" y="2977592"/>
                </a:lnTo>
                <a:lnTo>
                  <a:pt x="5211281" y="2978671"/>
                </a:lnTo>
                <a:cubicBezTo>
                  <a:pt x="5211281" y="2977232"/>
                  <a:pt x="5214113" y="2974040"/>
                  <a:pt x="5219778" y="2969095"/>
                </a:cubicBezTo>
                <a:close/>
                <a:moveTo>
                  <a:pt x="8690617" y="2965858"/>
                </a:moveTo>
                <a:lnTo>
                  <a:pt x="8690617" y="2968016"/>
                </a:lnTo>
                <a:lnTo>
                  <a:pt x="8691696" y="2968016"/>
                </a:lnTo>
                <a:lnTo>
                  <a:pt x="8691696" y="2965858"/>
                </a:lnTo>
                <a:close/>
                <a:moveTo>
                  <a:pt x="5127253" y="2965858"/>
                </a:moveTo>
                <a:lnTo>
                  <a:pt x="5132648" y="2977592"/>
                </a:lnTo>
                <a:lnTo>
                  <a:pt x="5131569" y="2978671"/>
                </a:lnTo>
                <a:lnTo>
                  <a:pt x="5131569" y="2979750"/>
                </a:lnTo>
                <a:lnTo>
                  <a:pt x="5132648" y="2984066"/>
                </a:lnTo>
                <a:lnTo>
                  <a:pt x="5134806" y="2984066"/>
                </a:lnTo>
                <a:lnTo>
                  <a:pt x="5133727" y="2980829"/>
                </a:lnTo>
                <a:lnTo>
                  <a:pt x="5134806" y="2977592"/>
                </a:lnTo>
                <a:lnTo>
                  <a:pt x="5133727" y="2971253"/>
                </a:lnTo>
                <a:lnTo>
                  <a:pt x="5138043" y="2971253"/>
                </a:lnTo>
                <a:lnTo>
                  <a:pt x="5141280" y="2973411"/>
                </a:lnTo>
                <a:lnTo>
                  <a:pt x="5143438" y="2973411"/>
                </a:lnTo>
                <a:lnTo>
                  <a:pt x="5143438" y="2972332"/>
                </a:lnTo>
                <a:cubicBezTo>
                  <a:pt x="5140561" y="2968016"/>
                  <a:pt x="5135166" y="2965858"/>
                  <a:pt x="5127253" y="2965858"/>
                </a:cubicBezTo>
                <a:close/>
                <a:moveTo>
                  <a:pt x="1144931" y="2964914"/>
                </a:moveTo>
                <a:cubicBezTo>
                  <a:pt x="1144571" y="2969050"/>
                  <a:pt x="1143492" y="2972287"/>
                  <a:pt x="1141694" y="2974625"/>
                </a:cubicBezTo>
                <a:lnTo>
                  <a:pt x="1144931" y="2977727"/>
                </a:lnTo>
                <a:lnTo>
                  <a:pt x="1147089" y="2977727"/>
                </a:lnTo>
                <a:cubicBezTo>
                  <a:pt x="1149157" y="2977187"/>
                  <a:pt x="1150911" y="2974714"/>
                  <a:pt x="1152349" y="2970309"/>
                </a:cubicBezTo>
                <a:cubicBezTo>
                  <a:pt x="1150911" y="2967072"/>
                  <a:pt x="1149517" y="2965273"/>
                  <a:pt x="1148169" y="2964914"/>
                </a:cubicBezTo>
                <a:close/>
                <a:moveTo>
                  <a:pt x="8279261" y="2961002"/>
                </a:moveTo>
                <a:lnTo>
                  <a:pt x="8278182" y="2962081"/>
                </a:lnTo>
                <a:lnTo>
                  <a:pt x="8278182" y="2963160"/>
                </a:lnTo>
                <a:lnTo>
                  <a:pt x="8280340" y="2965318"/>
                </a:lnTo>
                <a:lnTo>
                  <a:pt x="8283577" y="2965318"/>
                </a:lnTo>
                <a:lnTo>
                  <a:pt x="8283577" y="2962081"/>
                </a:lnTo>
                <a:close/>
                <a:moveTo>
                  <a:pt x="3689741" y="2959923"/>
                </a:moveTo>
                <a:lnTo>
                  <a:pt x="3690820" y="2961002"/>
                </a:lnTo>
                <a:lnTo>
                  <a:pt x="3690820" y="2962081"/>
                </a:lnTo>
                <a:lnTo>
                  <a:pt x="3689741" y="2963160"/>
                </a:lnTo>
                <a:lnTo>
                  <a:pt x="3687583" y="2963160"/>
                </a:lnTo>
                <a:lnTo>
                  <a:pt x="3687583" y="2962081"/>
                </a:lnTo>
                <a:close/>
                <a:moveTo>
                  <a:pt x="5707204" y="2959519"/>
                </a:moveTo>
                <a:lnTo>
                  <a:pt x="5706125" y="2964779"/>
                </a:lnTo>
                <a:lnTo>
                  <a:pt x="5707204" y="2964779"/>
                </a:lnTo>
                <a:cubicBezTo>
                  <a:pt x="5711430" y="2964779"/>
                  <a:pt x="5714622" y="2967971"/>
                  <a:pt x="5716780" y="2974355"/>
                </a:cubicBezTo>
                <a:lnTo>
                  <a:pt x="5717859" y="2974355"/>
                </a:lnTo>
                <a:lnTo>
                  <a:pt x="5717859" y="2969095"/>
                </a:lnTo>
                <a:lnTo>
                  <a:pt x="5716780" y="2970174"/>
                </a:lnTo>
                <a:lnTo>
                  <a:pt x="5715701" y="2970174"/>
                </a:lnTo>
                <a:lnTo>
                  <a:pt x="5708283" y="2959519"/>
                </a:lnTo>
                <a:close/>
                <a:moveTo>
                  <a:pt x="5269412" y="2959384"/>
                </a:moveTo>
                <a:lnTo>
                  <a:pt x="5271435" y="2961542"/>
                </a:lnTo>
                <a:lnTo>
                  <a:pt x="5271435" y="2959384"/>
                </a:lnTo>
                <a:close/>
                <a:moveTo>
                  <a:pt x="3103317" y="2959384"/>
                </a:moveTo>
                <a:lnTo>
                  <a:pt x="3103317" y="2961542"/>
                </a:lnTo>
                <a:lnTo>
                  <a:pt x="3104396" y="2961542"/>
                </a:lnTo>
                <a:lnTo>
                  <a:pt x="3104396" y="2959384"/>
                </a:lnTo>
                <a:close/>
                <a:moveTo>
                  <a:pt x="579141" y="2958440"/>
                </a:moveTo>
                <a:lnTo>
                  <a:pt x="579141" y="2960463"/>
                </a:lnTo>
                <a:lnTo>
                  <a:pt x="584266" y="2963565"/>
                </a:lnTo>
                <a:lnTo>
                  <a:pt x="586290" y="2963565"/>
                </a:lnTo>
                <a:lnTo>
                  <a:pt x="586290" y="2961542"/>
                </a:lnTo>
                <a:cubicBezTo>
                  <a:pt x="582872" y="2961542"/>
                  <a:pt x="581164" y="2960508"/>
                  <a:pt x="581164" y="2958440"/>
                </a:cubicBezTo>
                <a:close/>
                <a:moveTo>
                  <a:pt x="3194492" y="2958305"/>
                </a:moveTo>
                <a:lnTo>
                  <a:pt x="3193413" y="2959384"/>
                </a:lnTo>
                <a:lnTo>
                  <a:pt x="3193413" y="2966937"/>
                </a:lnTo>
                <a:lnTo>
                  <a:pt x="3198808" y="2966937"/>
                </a:lnTo>
                <a:lnTo>
                  <a:pt x="3198808" y="2962621"/>
                </a:lnTo>
                <a:close/>
                <a:moveTo>
                  <a:pt x="3078634" y="2957226"/>
                </a:moveTo>
                <a:lnTo>
                  <a:pt x="3077555" y="2960463"/>
                </a:lnTo>
                <a:lnTo>
                  <a:pt x="3080792" y="2960463"/>
                </a:lnTo>
                <a:lnTo>
                  <a:pt x="3080792" y="2959384"/>
                </a:lnTo>
                <a:close/>
                <a:moveTo>
                  <a:pt x="2595662" y="2955886"/>
                </a:moveTo>
                <a:lnTo>
                  <a:pt x="2595662" y="2957100"/>
                </a:lnTo>
                <a:lnTo>
                  <a:pt x="2598899" y="2957100"/>
                </a:lnTo>
                <a:lnTo>
                  <a:pt x="2598899" y="2955886"/>
                </a:lnTo>
                <a:close/>
                <a:moveTo>
                  <a:pt x="8269550" y="2955607"/>
                </a:moveTo>
                <a:lnTo>
                  <a:pt x="8268470" y="2956686"/>
                </a:lnTo>
                <a:lnTo>
                  <a:pt x="8268470" y="2957765"/>
                </a:lnTo>
                <a:lnTo>
                  <a:pt x="8271708" y="2959923"/>
                </a:lnTo>
                <a:lnTo>
                  <a:pt x="8273866" y="2957765"/>
                </a:lnTo>
                <a:lnTo>
                  <a:pt x="8273866" y="2956686"/>
                </a:lnTo>
                <a:close/>
                <a:moveTo>
                  <a:pt x="5714622" y="2955203"/>
                </a:moveTo>
                <a:lnTo>
                  <a:pt x="5714622" y="2959519"/>
                </a:lnTo>
                <a:cubicBezTo>
                  <a:pt x="5715161" y="2963745"/>
                  <a:pt x="5716240" y="2965858"/>
                  <a:pt x="5717859" y="2965858"/>
                </a:cubicBezTo>
                <a:lnTo>
                  <a:pt x="5715701" y="2955203"/>
                </a:lnTo>
                <a:close/>
                <a:moveTo>
                  <a:pt x="3099001" y="2953989"/>
                </a:moveTo>
                <a:lnTo>
                  <a:pt x="3099001" y="2955068"/>
                </a:lnTo>
                <a:lnTo>
                  <a:pt x="3101159" y="2957226"/>
                </a:lnTo>
                <a:lnTo>
                  <a:pt x="3101159" y="2956147"/>
                </a:lnTo>
                <a:close/>
                <a:moveTo>
                  <a:pt x="9123418" y="2951342"/>
                </a:moveTo>
                <a:cubicBezTo>
                  <a:pt x="9121260" y="2951972"/>
                  <a:pt x="9119462" y="2954535"/>
                  <a:pt x="9118023" y="2959030"/>
                </a:cubicBezTo>
                <a:lnTo>
                  <a:pt x="9122339" y="2962267"/>
                </a:lnTo>
                <a:lnTo>
                  <a:pt x="9127734" y="2956872"/>
                </a:lnTo>
                <a:lnTo>
                  <a:pt x="9127734" y="2955793"/>
                </a:lnTo>
                <a:close/>
                <a:moveTo>
                  <a:pt x="3071081" y="2950887"/>
                </a:moveTo>
                <a:cubicBezTo>
                  <a:pt x="3069642" y="2950887"/>
                  <a:pt x="3068204" y="2954438"/>
                  <a:pt x="3066765" y="2961542"/>
                </a:cubicBezTo>
                <a:lnTo>
                  <a:pt x="3066765" y="2964779"/>
                </a:lnTo>
                <a:lnTo>
                  <a:pt x="3071081" y="2964779"/>
                </a:lnTo>
                <a:lnTo>
                  <a:pt x="3072160" y="2955068"/>
                </a:lnTo>
                <a:close/>
                <a:moveTo>
                  <a:pt x="2721636" y="2950491"/>
                </a:moveTo>
                <a:lnTo>
                  <a:pt x="2721636" y="2952649"/>
                </a:lnTo>
                <a:lnTo>
                  <a:pt x="2723793" y="2950491"/>
                </a:lnTo>
                <a:close/>
                <a:moveTo>
                  <a:pt x="5268333" y="2949673"/>
                </a:moveTo>
                <a:lnTo>
                  <a:pt x="5266175" y="2951831"/>
                </a:lnTo>
                <a:lnTo>
                  <a:pt x="5266175" y="2952910"/>
                </a:lnTo>
                <a:lnTo>
                  <a:pt x="5268333" y="2952910"/>
                </a:lnTo>
                <a:lnTo>
                  <a:pt x="5270356" y="2950752"/>
                </a:lnTo>
                <a:lnTo>
                  <a:pt x="5270356" y="2949673"/>
                </a:lnTo>
                <a:close/>
                <a:moveTo>
                  <a:pt x="560663" y="2948189"/>
                </a:moveTo>
                <a:lnTo>
                  <a:pt x="560663" y="2949133"/>
                </a:lnTo>
                <a:lnTo>
                  <a:pt x="562686" y="2949133"/>
                </a:lnTo>
                <a:lnTo>
                  <a:pt x="562686" y="2948189"/>
                </a:lnTo>
                <a:close/>
                <a:moveTo>
                  <a:pt x="569835" y="2947110"/>
                </a:moveTo>
                <a:cubicBezTo>
                  <a:pt x="568486" y="2949898"/>
                  <a:pt x="566463" y="2951291"/>
                  <a:pt x="563765" y="2951291"/>
                </a:cubicBezTo>
                <a:lnTo>
                  <a:pt x="563765" y="2953314"/>
                </a:lnTo>
                <a:lnTo>
                  <a:pt x="564710" y="2953314"/>
                </a:lnTo>
                <a:lnTo>
                  <a:pt x="569835" y="2949133"/>
                </a:lnTo>
                <a:lnTo>
                  <a:pt x="570914" y="2949133"/>
                </a:lnTo>
                <a:cubicBezTo>
                  <a:pt x="571903" y="2949133"/>
                  <a:pt x="573611" y="2951561"/>
                  <a:pt x="576039" y="2956416"/>
                </a:cubicBezTo>
                <a:lnTo>
                  <a:pt x="577118" y="2956416"/>
                </a:lnTo>
                <a:cubicBezTo>
                  <a:pt x="577118" y="2952640"/>
                  <a:pt x="574690" y="2949538"/>
                  <a:pt x="569835" y="2947110"/>
                </a:cubicBezTo>
                <a:close/>
                <a:moveTo>
                  <a:pt x="6750707" y="2944868"/>
                </a:moveTo>
                <a:lnTo>
                  <a:pt x="6750707" y="2945947"/>
                </a:lnTo>
                <a:lnTo>
                  <a:pt x="6752866" y="2945947"/>
                </a:lnTo>
                <a:lnTo>
                  <a:pt x="6752866" y="2944868"/>
                </a:lnTo>
                <a:close/>
                <a:moveTo>
                  <a:pt x="6697836" y="2944868"/>
                </a:moveTo>
                <a:lnTo>
                  <a:pt x="6697836" y="2948105"/>
                </a:lnTo>
                <a:lnTo>
                  <a:pt x="6699994" y="2945947"/>
                </a:lnTo>
                <a:lnTo>
                  <a:pt x="6699994" y="2944868"/>
                </a:lnTo>
                <a:close/>
                <a:moveTo>
                  <a:pt x="6661150" y="2944868"/>
                </a:moveTo>
                <a:lnTo>
                  <a:pt x="6661150" y="2945947"/>
                </a:lnTo>
                <a:lnTo>
                  <a:pt x="6664387" y="2949184"/>
                </a:lnTo>
                <a:lnTo>
                  <a:pt x="6664387" y="2944868"/>
                </a:lnTo>
                <a:close/>
                <a:moveTo>
                  <a:pt x="6651439" y="2944868"/>
                </a:moveTo>
                <a:lnTo>
                  <a:pt x="6651439" y="2945947"/>
                </a:lnTo>
                <a:lnTo>
                  <a:pt x="6653597" y="2945947"/>
                </a:lnTo>
                <a:lnTo>
                  <a:pt x="6653597" y="2944868"/>
                </a:lnTo>
                <a:close/>
                <a:moveTo>
                  <a:pt x="6642807" y="2944868"/>
                </a:moveTo>
                <a:lnTo>
                  <a:pt x="6642807" y="2947026"/>
                </a:lnTo>
                <a:lnTo>
                  <a:pt x="6646044" y="2947026"/>
                </a:lnTo>
                <a:lnTo>
                  <a:pt x="6646044" y="2944868"/>
                </a:lnTo>
                <a:close/>
                <a:moveTo>
                  <a:pt x="574960" y="2944008"/>
                </a:moveTo>
                <a:lnTo>
                  <a:pt x="574960" y="2947110"/>
                </a:lnTo>
                <a:lnTo>
                  <a:pt x="578062" y="2950212"/>
                </a:lnTo>
                <a:lnTo>
                  <a:pt x="579141" y="2950212"/>
                </a:lnTo>
                <a:lnTo>
                  <a:pt x="579141" y="2946166"/>
                </a:lnTo>
                <a:lnTo>
                  <a:pt x="577118" y="2944008"/>
                </a:lnTo>
                <a:close/>
                <a:moveTo>
                  <a:pt x="715365" y="2943064"/>
                </a:moveTo>
                <a:lnTo>
                  <a:pt x="712263" y="2946166"/>
                </a:lnTo>
                <a:lnTo>
                  <a:pt x="712263" y="2949133"/>
                </a:lnTo>
                <a:lnTo>
                  <a:pt x="713342" y="2949133"/>
                </a:lnTo>
                <a:lnTo>
                  <a:pt x="715365" y="2945087"/>
                </a:lnTo>
                <a:close/>
                <a:moveTo>
                  <a:pt x="3086053" y="2942255"/>
                </a:moveTo>
                <a:lnTo>
                  <a:pt x="3086053" y="2943334"/>
                </a:lnTo>
                <a:lnTo>
                  <a:pt x="3095764" y="2949808"/>
                </a:lnTo>
                <a:lnTo>
                  <a:pt x="3095764" y="2948729"/>
                </a:lnTo>
                <a:lnTo>
                  <a:pt x="3087132" y="2942255"/>
                </a:lnTo>
                <a:close/>
                <a:moveTo>
                  <a:pt x="3595733" y="2941580"/>
                </a:moveTo>
                <a:lnTo>
                  <a:pt x="3595733" y="2942659"/>
                </a:lnTo>
                <a:lnTo>
                  <a:pt x="3597891" y="2942659"/>
                </a:lnTo>
                <a:lnTo>
                  <a:pt x="3597891" y="2941580"/>
                </a:lnTo>
                <a:close/>
                <a:moveTo>
                  <a:pt x="3194492" y="2941176"/>
                </a:moveTo>
                <a:lnTo>
                  <a:pt x="3194492" y="2944413"/>
                </a:lnTo>
                <a:lnTo>
                  <a:pt x="3196650" y="2942255"/>
                </a:lnTo>
                <a:lnTo>
                  <a:pt x="3195571" y="2941176"/>
                </a:lnTo>
                <a:close/>
                <a:moveTo>
                  <a:pt x="1128746" y="2940231"/>
                </a:moveTo>
                <a:lnTo>
                  <a:pt x="1128746" y="2941310"/>
                </a:lnTo>
                <a:lnTo>
                  <a:pt x="1133062" y="2941310"/>
                </a:lnTo>
                <a:lnTo>
                  <a:pt x="1133062" y="2940231"/>
                </a:lnTo>
                <a:close/>
                <a:moveTo>
                  <a:pt x="8706937" y="2939962"/>
                </a:moveTo>
                <a:lnTo>
                  <a:pt x="8706937" y="2941041"/>
                </a:lnTo>
                <a:lnTo>
                  <a:pt x="8709095" y="2941041"/>
                </a:lnTo>
                <a:lnTo>
                  <a:pt x="8709095" y="2939962"/>
                </a:lnTo>
                <a:close/>
                <a:moveTo>
                  <a:pt x="8136562" y="2939422"/>
                </a:moveTo>
                <a:lnTo>
                  <a:pt x="8136562" y="2941580"/>
                </a:lnTo>
                <a:lnTo>
                  <a:pt x="8138720" y="2943738"/>
                </a:lnTo>
                <a:lnTo>
                  <a:pt x="8138720" y="2941580"/>
                </a:lnTo>
                <a:close/>
                <a:moveTo>
                  <a:pt x="723593" y="2938883"/>
                </a:moveTo>
                <a:cubicBezTo>
                  <a:pt x="723593" y="2944008"/>
                  <a:pt x="721210" y="2947110"/>
                  <a:pt x="716444" y="2948189"/>
                </a:cubicBezTo>
                <a:lnTo>
                  <a:pt x="716444" y="2949133"/>
                </a:lnTo>
                <a:lnTo>
                  <a:pt x="722515" y="2950212"/>
                </a:lnTo>
                <a:lnTo>
                  <a:pt x="721570" y="2949133"/>
                </a:lnTo>
                <a:lnTo>
                  <a:pt x="721570" y="2948189"/>
                </a:lnTo>
                <a:lnTo>
                  <a:pt x="724537" y="2943064"/>
                </a:lnTo>
                <a:lnTo>
                  <a:pt x="724537" y="2938883"/>
                </a:lnTo>
                <a:close/>
                <a:moveTo>
                  <a:pt x="6763656" y="2938394"/>
                </a:moveTo>
                <a:lnTo>
                  <a:pt x="6763656" y="2939473"/>
                </a:lnTo>
                <a:lnTo>
                  <a:pt x="6765814" y="2939473"/>
                </a:lnTo>
                <a:lnTo>
                  <a:pt x="6765814" y="2938394"/>
                </a:lnTo>
                <a:close/>
                <a:moveTo>
                  <a:pt x="7673684" y="2937399"/>
                </a:moveTo>
                <a:lnTo>
                  <a:pt x="7673684" y="2939557"/>
                </a:lnTo>
                <a:cubicBezTo>
                  <a:pt x="7674223" y="2943873"/>
                  <a:pt x="7675302" y="2946031"/>
                  <a:pt x="7676921" y="2946031"/>
                </a:cubicBezTo>
                <a:lnTo>
                  <a:pt x="7678000" y="2946031"/>
                </a:lnTo>
                <a:lnTo>
                  <a:pt x="7681237" y="2942794"/>
                </a:lnTo>
                <a:lnTo>
                  <a:pt x="7681237" y="2940636"/>
                </a:lnTo>
                <a:lnTo>
                  <a:pt x="7678000" y="2937399"/>
                </a:lnTo>
                <a:close/>
                <a:moveTo>
                  <a:pt x="6801421" y="2937315"/>
                </a:moveTo>
                <a:lnTo>
                  <a:pt x="6803579" y="2937315"/>
                </a:lnTo>
                <a:lnTo>
                  <a:pt x="6803579" y="2939473"/>
                </a:lnTo>
                <a:close/>
                <a:moveTo>
                  <a:pt x="8245812" y="2937264"/>
                </a:moveTo>
                <a:lnTo>
                  <a:pt x="8243654" y="2939422"/>
                </a:lnTo>
                <a:lnTo>
                  <a:pt x="8243654" y="2944817"/>
                </a:lnTo>
                <a:lnTo>
                  <a:pt x="8257680" y="2948054"/>
                </a:lnTo>
                <a:lnTo>
                  <a:pt x="8256602" y="2952370"/>
                </a:lnTo>
                <a:lnTo>
                  <a:pt x="8256602" y="2956686"/>
                </a:lnTo>
                <a:lnTo>
                  <a:pt x="8257680" y="2956686"/>
                </a:lnTo>
                <a:cubicBezTo>
                  <a:pt x="8257680" y="2952550"/>
                  <a:pt x="8258760" y="2949313"/>
                  <a:pt x="8260918" y="2946975"/>
                </a:cubicBezTo>
                <a:lnTo>
                  <a:pt x="8260918" y="2944817"/>
                </a:lnTo>
                <a:cubicBezTo>
                  <a:pt x="8257501" y="2944817"/>
                  <a:pt x="8254264" y="2942300"/>
                  <a:pt x="8251206" y="2937264"/>
                </a:cubicBezTo>
                <a:close/>
                <a:moveTo>
                  <a:pt x="7787518" y="2936320"/>
                </a:moveTo>
                <a:lnTo>
                  <a:pt x="7787518" y="2937399"/>
                </a:lnTo>
                <a:lnTo>
                  <a:pt x="7789676" y="2937399"/>
                </a:lnTo>
                <a:lnTo>
                  <a:pt x="7789676" y="2936320"/>
                </a:lnTo>
                <a:close/>
                <a:moveTo>
                  <a:pt x="3735194" y="2935106"/>
                </a:moveTo>
                <a:lnTo>
                  <a:pt x="3733036" y="2938343"/>
                </a:lnTo>
                <a:lnTo>
                  <a:pt x="3733036" y="2941580"/>
                </a:lnTo>
                <a:lnTo>
                  <a:pt x="3735194" y="2941580"/>
                </a:lnTo>
                <a:lnTo>
                  <a:pt x="3737352" y="2939422"/>
                </a:lnTo>
                <a:lnTo>
                  <a:pt x="3737352" y="2937264"/>
                </a:lnTo>
                <a:close/>
                <a:moveTo>
                  <a:pt x="5083149" y="2934567"/>
                </a:moveTo>
                <a:lnTo>
                  <a:pt x="5083149" y="2938883"/>
                </a:lnTo>
                <a:lnTo>
                  <a:pt x="5085307" y="2938883"/>
                </a:lnTo>
                <a:lnTo>
                  <a:pt x="5085307" y="2937804"/>
                </a:lnTo>
                <a:lnTo>
                  <a:pt x="5084228" y="2934567"/>
                </a:lnTo>
                <a:close/>
                <a:moveTo>
                  <a:pt x="9228621" y="2934078"/>
                </a:moveTo>
                <a:lnTo>
                  <a:pt x="9228621" y="2935157"/>
                </a:lnTo>
                <a:lnTo>
                  <a:pt x="9231858" y="2935157"/>
                </a:lnTo>
                <a:lnTo>
                  <a:pt x="9231858" y="2934078"/>
                </a:lnTo>
                <a:close/>
                <a:moveTo>
                  <a:pt x="727639" y="2933757"/>
                </a:moveTo>
                <a:lnTo>
                  <a:pt x="727639" y="2935915"/>
                </a:lnTo>
                <a:lnTo>
                  <a:pt x="728718" y="2935915"/>
                </a:lnTo>
                <a:lnTo>
                  <a:pt x="728718" y="2933757"/>
                </a:lnTo>
                <a:close/>
                <a:moveTo>
                  <a:pt x="5178911" y="2933488"/>
                </a:moveTo>
                <a:lnTo>
                  <a:pt x="5178911" y="2934567"/>
                </a:lnTo>
                <a:lnTo>
                  <a:pt x="5182148" y="2935646"/>
                </a:lnTo>
                <a:lnTo>
                  <a:pt x="5183227" y="2935646"/>
                </a:lnTo>
                <a:lnTo>
                  <a:pt x="5183227" y="2934567"/>
                </a:lnTo>
                <a:lnTo>
                  <a:pt x="5179990" y="2933488"/>
                </a:lnTo>
                <a:close/>
                <a:moveTo>
                  <a:pt x="5068043" y="2933488"/>
                </a:moveTo>
                <a:lnTo>
                  <a:pt x="5068043" y="2934567"/>
                </a:lnTo>
                <a:lnTo>
                  <a:pt x="5070201" y="2934567"/>
                </a:lnTo>
                <a:lnTo>
                  <a:pt x="5070201" y="2933488"/>
                </a:lnTo>
                <a:close/>
                <a:moveTo>
                  <a:pt x="5064806" y="2933488"/>
                </a:moveTo>
                <a:lnTo>
                  <a:pt x="5064806" y="2934567"/>
                </a:lnTo>
                <a:lnTo>
                  <a:pt x="5066964" y="2934567"/>
                </a:lnTo>
                <a:lnTo>
                  <a:pt x="5066964" y="2933488"/>
                </a:lnTo>
                <a:close/>
                <a:moveTo>
                  <a:pt x="6706468" y="2932999"/>
                </a:moveTo>
                <a:lnTo>
                  <a:pt x="6706468" y="2935157"/>
                </a:lnTo>
                <a:lnTo>
                  <a:pt x="6709705" y="2935157"/>
                </a:lnTo>
                <a:lnTo>
                  <a:pt x="6709705" y="2934078"/>
                </a:lnTo>
                <a:close/>
                <a:moveTo>
                  <a:pt x="3186939" y="2932678"/>
                </a:moveTo>
                <a:cubicBezTo>
                  <a:pt x="3183702" y="2934117"/>
                  <a:pt x="3181904" y="2935556"/>
                  <a:pt x="3181544" y="2936994"/>
                </a:cubicBezTo>
                <a:lnTo>
                  <a:pt x="3185860" y="2941176"/>
                </a:lnTo>
                <a:lnTo>
                  <a:pt x="3191255" y="2934836"/>
                </a:lnTo>
                <a:close/>
                <a:moveTo>
                  <a:pt x="6625543" y="2931920"/>
                </a:moveTo>
                <a:lnTo>
                  <a:pt x="6625543" y="2934078"/>
                </a:lnTo>
                <a:lnTo>
                  <a:pt x="6626622" y="2934078"/>
                </a:lnTo>
                <a:lnTo>
                  <a:pt x="6626622" y="2931920"/>
                </a:lnTo>
                <a:close/>
                <a:moveTo>
                  <a:pt x="3199887" y="2931599"/>
                </a:moveTo>
                <a:lnTo>
                  <a:pt x="3193413" y="2933757"/>
                </a:lnTo>
                <a:lnTo>
                  <a:pt x="3195571" y="2939017"/>
                </a:lnTo>
                <a:lnTo>
                  <a:pt x="3200966" y="2933757"/>
                </a:lnTo>
                <a:lnTo>
                  <a:pt x="3200966" y="2931599"/>
                </a:lnTo>
                <a:close/>
                <a:moveTo>
                  <a:pt x="9218775" y="2929762"/>
                </a:moveTo>
                <a:lnTo>
                  <a:pt x="9218775" y="2930841"/>
                </a:lnTo>
                <a:cubicBezTo>
                  <a:pt x="9221653" y="2936416"/>
                  <a:pt x="9224575" y="2940013"/>
                  <a:pt x="9227542" y="2941631"/>
                </a:cubicBezTo>
                <a:lnTo>
                  <a:pt x="9228621" y="2941631"/>
                </a:lnTo>
                <a:cubicBezTo>
                  <a:pt x="9228621" y="2933719"/>
                  <a:pt x="9226059" y="2929762"/>
                  <a:pt x="9220933" y="2929762"/>
                </a:cubicBezTo>
                <a:close/>
                <a:moveTo>
                  <a:pt x="717389" y="2929711"/>
                </a:moveTo>
                <a:lnTo>
                  <a:pt x="715365" y="2932813"/>
                </a:lnTo>
                <a:lnTo>
                  <a:pt x="715365" y="2938883"/>
                </a:lnTo>
                <a:lnTo>
                  <a:pt x="717389" y="2941041"/>
                </a:lnTo>
                <a:lnTo>
                  <a:pt x="718469" y="2935915"/>
                </a:lnTo>
                <a:lnTo>
                  <a:pt x="717389" y="2934836"/>
                </a:lnTo>
                <a:lnTo>
                  <a:pt x="717389" y="2933757"/>
                </a:lnTo>
                <a:lnTo>
                  <a:pt x="719412" y="2930790"/>
                </a:lnTo>
                <a:lnTo>
                  <a:pt x="718469" y="2929711"/>
                </a:lnTo>
                <a:close/>
                <a:moveTo>
                  <a:pt x="5175674" y="2929172"/>
                </a:moveTo>
                <a:lnTo>
                  <a:pt x="5175674" y="2931330"/>
                </a:lnTo>
                <a:lnTo>
                  <a:pt x="5176753" y="2931330"/>
                </a:lnTo>
                <a:lnTo>
                  <a:pt x="5176753" y="2929172"/>
                </a:lnTo>
                <a:close/>
                <a:moveTo>
                  <a:pt x="5076675" y="2929172"/>
                </a:moveTo>
                <a:lnTo>
                  <a:pt x="5076675" y="2930251"/>
                </a:lnTo>
                <a:lnTo>
                  <a:pt x="5079912" y="2930251"/>
                </a:lnTo>
                <a:lnTo>
                  <a:pt x="5079912" y="2929172"/>
                </a:lnTo>
                <a:close/>
                <a:moveTo>
                  <a:pt x="3096843" y="2927283"/>
                </a:moveTo>
                <a:lnTo>
                  <a:pt x="3096843" y="2929441"/>
                </a:lnTo>
                <a:lnTo>
                  <a:pt x="3100080" y="2929441"/>
                </a:lnTo>
                <a:lnTo>
                  <a:pt x="3100080" y="2927283"/>
                </a:lnTo>
                <a:close/>
                <a:moveTo>
                  <a:pt x="2571788" y="2925539"/>
                </a:moveTo>
                <a:lnTo>
                  <a:pt x="2568552" y="2928776"/>
                </a:lnTo>
                <a:lnTo>
                  <a:pt x="2568552" y="2929855"/>
                </a:lnTo>
                <a:lnTo>
                  <a:pt x="2570709" y="2932013"/>
                </a:lnTo>
                <a:lnTo>
                  <a:pt x="2575026" y="2926618"/>
                </a:lnTo>
                <a:lnTo>
                  <a:pt x="2575026" y="2925539"/>
                </a:lnTo>
                <a:close/>
                <a:moveTo>
                  <a:pt x="9219854" y="2925446"/>
                </a:moveTo>
                <a:lnTo>
                  <a:pt x="9219854" y="2926525"/>
                </a:lnTo>
                <a:lnTo>
                  <a:pt x="9222012" y="2926525"/>
                </a:lnTo>
                <a:lnTo>
                  <a:pt x="9222012" y="2925446"/>
                </a:lnTo>
                <a:close/>
                <a:moveTo>
                  <a:pt x="2687917" y="2924460"/>
                </a:moveTo>
                <a:cubicBezTo>
                  <a:pt x="2685220" y="2926079"/>
                  <a:pt x="2679824" y="2927517"/>
                  <a:pt x="2671731" y="2928776"/>
                </a:cubicBezTo>
                <a:lnTo>
                  <a:pt x="2676048" y="2948333"/>
                </a:lnTo>
                <a:lnTo>
                  <a:pt x="2676048" y="2949412"/>
                </a:lnTo>
                <a:lnTo>
                  <a:pt x="2673889" y="2958179"/>
                </a:lnTo>
                <a:cubicBezTo>
                  <a:pt x="2674429" y="2961057"/>
                  <a:pt x="2680588" y="2963934"/>
                  <a:pt x="2692367" y="2966811"/>
                </a:cubicBezTo>
                <a:lnTo>
                  <a:pt x="2697762" y="2961416"/>
                </a:lnTo>
                <a:lnTo>
                  <a:pt x="2692367" y="2955886"/>
                </a:lnTo>
                <a:lnTo>
                  <a:pt x="2692367" y="2953728"/>
                </a:lnTo>
                <a:cubicBezTo>
                  <a:pt x="2692367" y="2951031"/>
                  <a:pt x="2694166" y="2947794"/>
                  <a:pt x="2697762" y="2944017"/>
                </a:cubicBezTo>
                <a:lnTo>
                  <a:pt x="2692367" y="2933092"/>
                </a:lnTo>
                <a:lnTo>
                  <a:pt x="2694526" y="2926618"/>
                </a:lnTo>
                <a:lnTo>
                  <a:pt x="2693446" y="2926618"/>
                </a:lnTo>
                <a:close/>
                <a:moveTo>
                  <a:pt x="2614139" y="2924460"/>
                </a:moveTo>
                <a:cubicBezTo>
                  <a:pt x="2613062" y="2927338"/>
                  <a:pt x="2610498" y="2928776"/>
                  <a:pt x="2606453" y="2928776"/>
                </a:cubicBezTo>
                <a:lnTo>
                  <a:pt x="2605373" y="2927697"/>
                </a:lnTo>
                <a:cubicBezTo>
                  <a:pt x="2605373" y="2929855"/>
                  <a:pt x="2603934" y="2930934"/>
                  <a:pt x="2601058" y="2930934"/>
                </a:cubicBezTo>
                <a:lnTo>
                  <a:pt x="2601058" y="2936464"/>
                </a:lnTo>
                <a:lnTo>
                  <a:pt x="2599978" y="2937543"/>
                </a:lnTo>
                <a:lnTo>
                  <a:pt x="2599978" y="2938622"/>
                </a:lnTo>
                <a:cubicBezTo>
                  <a:pt x="2603575" y="2940421"/>
                  <a:pt x="2605373" y="2943298"/>
                  <a:pt x="2605373" y="2947254"/>
                </a:cubicBezTo>
                <a:lnTo>
                  <a:pt x="2604294" y="2948333"/>
                </a:lnTo>
                <a:lnTo>
                  <a:pt x="2602136" y="2948333"/>
                </a:lnTo>
                <a:lnTo>
                  <a:pt x="2601058" y="2947254"/>
                </a:lnTo>
                <a:lnTo>
                  <a:pt x="2599978" y="2947254"/>
                </a:lnTo>
                <a:lnTo>
                  <a:pt x="2598899" y="2948333"/>
                </a:lnTo>
                <a:lnTo>
                  <a:pt x="2598899" y="2949412"/>
                </a:lnTo>
                <a:cubicBezTo>
                  <a:pt x="2603216" y="2952290"/>
                  <a:pt x="2605373" y="2954852"/>
                  <a:pt x="2605373" y="2957100"/>
                </a:cubicBezTo>
                <a:lnTo>
                  <a:pt x="2604294" y="2958179"/>
                </a:lnTo>
                <a:lnTo>
                  <a:pt x="2604294" y="2959258"/>
                </a:lnTo>
                <a:cubicBezTo>
                  <a:pt x="2604833" y="2962136"/>
                  <a:pt x="2607755" y="2963574"/>
                  <a:pt x="2613062" y="2963574"/>
                </a:cubicBezTo>
                <a:lnTo>
                  <a:pt x="2622771" y="2962495"/>
                </a:lnTo>
                <a:lnTo>
                  <a:pt x="2620613" y="2954807"/>
                </a:lnTo>
                <a:cubicBezTo>
                  <a:pt x="2621693" y="2949772"/>
                  <a:pt x="2623131" y="2947254"/>
                  <a:pt x="2624930" y="2947254"/>
                </a:cubicBezTo>
                <a:cubicBezTo>
                  <a:pt x="2624930" y="2943837"/>
                  <a:pt x="2623131" y="2939476"/>
                  <a:pt x="2619535" y="2934171"/>
                </a:cubicBezTo>
                <a:lnTo>
                  <a:pt x="2621693" y="2925539"/>
                </a:lnTo>
                <a:lnTo>
                  <a:pt x="2620613" y="2925539"/>
                </a:lnTo>
                <a:close/>
                <a:moveTo>
                  <a:pt x="3192334" y="2924181"/>
                </a:moveTo>
                <a:lnTo>
                  <a:pt x="3192334" y="2927283"/>
                </a:lnTo>
                <a:lnTo>
                  <a:pt x="3194492" y="2929441"/>
                </a:lnTo>
                <a:lnTo>
                  <a:pt x="3196650" y="2929441"/>
                </a:lnTo>
                <a:close/>
                <a:moveTo>
                  <a:pt x="709162" y="2920540"/>
                </a:moveTo>
                <a:lnTo>
                  <a:pt x="707138" y="2922563"/>
                </a:lnTo>
                <a:lnTo>
                  <a:pt x="707138" y="2924586"/>
                </a:lnTo>
                <a:lnTo>
                  <a:pt x="712263" y="2924586"/>
                </a:lnTo>
                <a:lnTo>
                  <a:pt x="712263" y="2923642"/>
                </a:lnTo>
                <a:lnTo>
                  <a:pt x="711319" y="2920540"/>
                </a:lnTo>
                <a:close/>
                <a:moveTo>
                  <a:pt x="5587569" y="2920000"/>
                </a:moveTo>
                <a:lnTo>
                  <a:pt x="5585411" y="2922158"/>
                </a:lnTo>
                <a:lnTo>
                  <a:pt x="5585411" y="2925260"/>
                </a:lnTo>
                <a:lnTo>
                  <a:pt x="5587569" y="2925260"/>
                </a:lnTo>
                <a:lnTo>
                  <a:pt x="5590806" y="2922158"/>
                </a:lnTo>
                <a:close/>
                <a:moveTo>
                  <a:pt x="3188018" y="2919865"/>
                </a:moveTo>
                <a:lnTo>
                  <a:pt x="3188018" y="2920944"/>
                </a:lnTo>
                <a:lnTo>
                  <a:pt x="3206227" y="2925125"/>
                </a:lnTo>
                <a:lnTo>
                  <a:pt x="3207306" y="2925125"/>
                </a:lnTo>
                <a:lnTo>
                  <a:pt x="3207306" y="2924181"/>
                </a:lnTo>
                <a:lnTo>
                  <a:pt x="3189097" y="2919865"/>
                </a:lnTo>
                <a:close/>
                <a:moveTo>
                  <a:pt x="5165962" y="2919595"/>
                </a:moveTo>
                <a:lnTo>
                  <a:pt x="5174595" y="2927014"/>
                </a:lnTo>
                <a:lnTo>
                  <a:pt x="5174595" y="2925935"/>
                </a:lnTo>
                <a:cubicBezTo>
                  <a:pt x="5171717" y="2921709"/>
                  <a:pt x="5168840" y="2919595"/>
                  <a:pt x="5165962" y="2919595"/>
                </a:cubicBezTo>
                <a:close/>
                <a:moveTo>
                  <a:pt x="720492" y="2919461"/>
                </a:moveTo>
                <a:lnTo>
                  <a:pt x="719412" y="2924586"/>
                </a:lnTo>
                <a:lnTo>
                  <a:pt x="720492" y="2924586"/>
                </a:lnTo>
                <a:lnTo>
                  <a:pt x="719412" y="2925665"/>
                </a:lnTo>
                <a:lnTo>
                  <a:pt x="719412" y="2927688"/>
                </a:lnTo>
                <a:lnTo>
                  <a:pt x="720492" y="2927688"/>
                </a:lnTo>
                <a:lnTo>
                  <a:pt x="720492" y="2925665"/>
                </a:lnTo>
                <a:lnTo>
                  <a:pt x="721570" y="2925665"/>
                </a:lnTo>
                <a:lnTo>
                  <a:pt x="720492" y="2924586"/>
                </a:lnTo>
                <a:lnTo>
                  <a:pt x="720492" y="2923642"/>
                </a:lnTo>
                <a:lnTo>
                  <a:pt x="721570" y="2920540"/>
                </a:lnTo>
                <a:lnTo>
                  <a:pt x="721570" y="2919461"/>
                </a:lnTo>
                <a:close/>
                <a:moveTo>
                  <a:pt x="574960" y="2919461"/>
                </a:moveTo>
                <a:lnTo>
                  <a:pt x="574960" y="2920540"/>
                </a:lnTo>
                <a:lnTo>
                  <a:pt x="577118" y="2922563"/>
                </a:lnTo>
                <a:lnTo>
                  <a:pt x="578062" y="2921484"/>
                </a:lnTo>
                <a:lnTo>
                  <a:pt x="578062" y="2920540"/>
                </a:lnTo>
                <a:lnTo>
                  <a:pt x="577118" y="2919461"/>
                </a:lnTo>
                <a:close/>
                <a:moveTo>
                  <a:pt x="8696147" y="2919326"/>
                </a:moveTo>
                <a:lnTo>
                  <a:pt x="8690617" y="2920405"/>
                </a:lnTo>
                <a:lnTo>
                  <a:pt x="8690617" y="2922563"/>
                </a:lnTo>
                <a:cubicBezTo>
                  <a:pt x="8694483" y="2922563"/>
                  <a:pt x="8697406" y="2925125"/>
                  <a:pt x="8699384" y="2930251"/>
                </a:cubicBezTo>
                <a:lnTo>
                  <a:pt x="8700463" y="2930251"/>
                </a:lnTo>
                <a:lnTo>
                  <a:pt x="8700463" y="2920405"/>
                </a:lnTo>
                <a:close/>
                <a:moveTo>
                  <a:pt x="8633295" y="2918247"/>
                </a:moveTo>
                <a:cubicBezTo>
                  <a:pt x="8641297" y="2920405"/>
                  <a:pt x="8645299" y="2922203"/>
                  <a:pt x="8645299" y="2923642"/>
                </a:cubicBezTo>
                <a:lnTo>
                  <a:pt x="8645299" y="2924721"/>
                </a:lnTo>
                <a:cubicBezTo>
                  <a:pt x="8645299" y="2926789"/>
                  <a:pt x="8640578" y="2928632"/>
                  <a:pt x="8631137" y="2930251"/>
                </a:cubicBezTo>
                <a:lnTo>
                  <a:pt x="8627900" y="2930251"/>
                </a:lnTo>
                <a:lnTo>
                  <a:pt x="8625742" y="2928093"/>
                </a:lnTo>
                <a:cubicBezTo>
                  <a:pt x="8627180" y="2921529"/>
                  <a:pt x="8629698" y="2918247"/>
                  <a:pt x="8633295" y="2918247"/>
                </a:cubicBezTo>
                <a:close/>
                <a:moveTo>
                  <a:pt x="8136562" y="2917842"/>
                </a:moveTo>
                <a:lnTo>
                  <a:pt x="8131167" y="2922158"/>
                </a:lnTo>
                <a:cubicBezTo>
                  <a:pt x="8132246" y="2925035"/>
                  <a:pt x="8133325" y="2926474"/>
                  <a:pt x="8134404" y="2926474"/>
                </a:cubicBezTo>
                <a:lnTo>
                  <a:pt x="8140878" y="2926474"/>
                </a:lnTo>
                <a:lnTo>
                  <a:pt x="8140878" y="2921079"/>
                </a:lnTo>
                <a:lnTo>
                  <a:pt x="8137641" y="2917842"/>
                </a:lnTo>
                <a:close/>
                <a:moveTo>
                  <a:pt x="9125576" y="2917758"/>
                </a:moveTo>
                <a:cubicBezTo>
                  <a:pt x="9123958" y="2917758"/>
                  <a:pt x="9122879" y="2919602"/>
                  <a:pt x="9122339" y="2923288"/>
                </a:cubicBezTo>
                <a:lnTo>
                  <a:pt x="9124497" y="2923288"/>
                </a:lnTo>
                <a:lnTo>
                  <a:pt x="9126655" y="2920995"/>
                </a:lnTo>
                <a:close/>
                <a:moveTo>
                  <a:pt x="5161781" y="2917437"/>
                </a:moveTo>
                <a:lnTo>
                  <a:pt x="5161781" y="2918516"/>
                </a:lnTo>
                <a:lnTo>
                  <a:pt x="5163939" y="2918516"/>
                </a:lnTo>
                <a:lnTo>
                  <a:pt x="5163939" y="2917437"/>
                </a:lnTo>
                <a:close/>
                <a:moveTo>
                  <a:pt x="8808633" y="2916089"/>
                </a:moveTo>
                <a:lnTo>
                  <a:pt x="8808633" y="2918247"/>
                </a:lnTo>
                <a:lnTo>
                  <a:pt x="8814028" y="2919326"/>
                </a:lnTo>
                <a:lnTo>
                  <a:pt x="8814028" y="2917168"/>
                </a:lnTo>
                <a:close/>
                <a:moveTo>
                  <a:pt x="1144931" y="2915549"/>
                </a:moveTo>
                <a:lnTo>
                  <a:pt x="1141694" y="2916628"/>
                </a:lnTo>
                <a:lnTo>
                  <a:pt x="1141694" y="2920944"/>
                </a:lnTo>
                <a:lnTo>
                  <a:pt x="1144931" y="2924181"/>
                </a:lnTo>
                <a:lnTo>
                  <a:pt x="1147089" y="2924181"/>
                </a:lnTo>
                <a:lnTo>
                  <a:pt x="1149112" y="2922023"/>
                </a:lnTo>
                <a:lnTo>
                  <a:pt x="1149112" y="2918786"/>
                </a:lnTo>
                <a:cubicBezTo>
                  <a:pt x="1149112" y="2917707"/>
                  <a:pt x="1147717" y="2916628"/>
                  <a:pt x="1144931" y="2915549"/>
                </a:cubicBezTo>
                <a:close/>
                <a:moveTo>
                  <a:pt x="5707204" y="2914605"/>
                </a:moveTo>
                <a:lnTo>
                  <a:pt x="5707204" y="2916763"/>
                </a:lnTo>
                <a:lnTo>
                  <a:pt x="5708283" y="2916763"/>
                </a:lnTo>
                <a:lnTo>
                  <a:pt x="5708283" y="2914605"/>
                </a:lnTo>
                <a:close/>
                <a:moveTo>
                  <a:pt x="4758871" y="2914019"/>
                </a:moveTo>
                <a:cubicBezTo>
                  <a:pt x="4758871" y="2915638"/>
                  <a:pt x="4755994" y="2918470"/>
                  <a:pt x="4750239" y="2922516"/>
                </a:cubicBezTo>
                <a:lnTo>
                  <a:pt x="4751318" y="2922516"/>
                </a:lnTo>
                <a:cubicBezTo>
                  <a:pt x="4756353" y="2920358"/>
                  <a:pt x="4759950" y="2917526"/>
                  <a:pt x="4762108" y="2914019"/>
                </a:cubicBezTo>
                <a:close/>
                <a:moveTo>
                  <a:pt x="7692971" y="2913796"/>
                </a:moveTo>
                <a:lnTo>
                  <a:pt x="7695129" y="2915954"/>
                </a:lnTo>
                <a:lnTo>
                  <a:pt x="7696208" y="2915954"/>
                </a:lnTo>
                <a:lnTo>
                  <a:pt x="7694050" y="2913796"/>
                </a:lnTo>
                <a:close/>
                <a:moveTo>
                  <a:pt x="9120181" y="2913442"/>
                </a:moveTo>
                <a:lnTo>
                  <a:pt x="9120181" y="2915600"/>
                </a:lnTo>
                <a:lnTo>
                  <a:pt x="9121260" y="2915600"/>
                </a:lnTo>
                <a:lnTo>
                  <a:pt x="9121260" y="2913442"/>
                </a:lnTo>
                <a:close/>
                <a:moveTo>
                  <a:pt x="8620347" y="2912852"/>
                </a:moveTo>
                <a:lnTo>
                  <a:pt x="8620347" y="2913931"/>
                </a:lnTo>
                <a:lnTo>
                  <a:pt x="8622505" y="2913931"/>
                </a:lnTo>
                <a:lnTo>
                  <a:pt x="8622505" y="2912852"/>
                </a:lnTo>
                <a:close/>
                <a:moveTo>
                  <a:pt x="8616031" y="2912852"/>
                </a:moveTo>
                <a:lnTo>
                  <a:pt x="8616031" y="2913931"/>
                </a:lnTo>
                <a:lnTo>
                  <a:pt x="8617110" y="2915010"/>
                </a:lnTo>
                <a:lnTo>
                  <a:pt x="8619268" y="2915010"/>
                </a:lnTo>
                <a:lnTo>
                  <a:pt x="8619268" y="2913931"/>
                </a:lnTo>
                <a:close/>
                <a:moveTo>
                  <a:pt x="7597344" y="2912717"/>
                </a:moveTo>
                <a:lnTo>
                  <a:pt x="7596265" y="2918112"/>
                </a:lnTo>
                <a:lnTo>
                  <a:pt x="7596265" y="2919191"/>
                </a:lnTo>
                <a:lnTo>
                  <a:pt x="7597344" y="2918112"/>
                </a:lnTo>
                <a:lnTo>
                  <a:pt x="7598423" y="2918112"/>
                </a:lnTo>
                <a:lnTo>
                  <a:pt x="7597344" y="2917033"/>
                </a:lnTo>
                <a:lnTo>
                  <a:pt x="7597344" y="2915954"/>
                </a:lnTo>
                <a:lnTo>
                  <a:pt x="7598423" y="2914875"/>
                </a:lnTo>
                <a:lnTo>
                  <a:pt x="7598423" y="2912717"/>
                </a:lnTo>
                <a:close/>
                <a:moveTo>
                  <a:pt x="2573946" y="2911377"/>
                </a:moveTo>
                <a:lnTo>
                  <a:pt x="2572869" y="2916907"/>
                </a:lnTo>
                <a:lnTo>
                  <a:pt x="2573946" y="2917986"/>
                </a:lnTo>
                <a:lnTo>
                  <a:pt x="2575026" y="2917986"/>
                </a:lnTo>
                <a:lnTo>
                  <a:pt x="2577183" y="2914614"/>
                </a:lnTo>
                <a:lnTo>
                  <a:pt x="2577183" y="2911377"/>
                </a:lnTo>
                <a:close/>
                <a:moveTo>
                  <a:pt x="5071280" y="2910963"/>
                </a:moveTo>
                <a:lnTo>
                  <a:pt x="5080991" y="2914200"/>
                </a:lnTo>
                <a:lnTo>
                  <a:pt x="5080991" y="2915279"/>
                </a:lnTo>
                <a:lnTo>
                  <a:pt x="5079912" y="2921753"/>
                </a:lnTo>
                <a:lnTo>
                  <a:pt x="5085307" y="2927014"/>
                </a:lnTo>
                <a:lnTo>
                  <a:pt x="5084228" y="2928093"/>
                </a:lnTo>
                <a:lnTo>
                  <a:pt x="5085307" y="2931330"/>
                </a:lnTo>
                <a:lnTo>
                  <a:pt x="5087465" y="2931330"/>
                </a:lnTo>
                <a:lnTo>
                  <a:pt x="5087465" y="2929172"/>
                </a:lnTo>
                <a:cubicBezTo>
                  <a:pt x="5091781" y="2931150"/>
                  <a:pt x="5093939" y="2935826"/>
                  <a:pt x="5093939" y="2943199"/>
                </a:cubicBezTo>
                <a:lnTo>
                  <a:pt x="5089623" y="2951831"/>
                </a:lnTo>
                <a:lnTo>
                  <a:pt x="5091781" y="2960463"/>
                </a:lnTo>
                <a:lnTo>
                  <a:pt x="5091781" y="2961542"/>
                </a:lnTo>
                <a:cubicBezTo>
                  <a:pt x="5090702" y="2973680"/>
                  <a:pt x="5086386" y="2979750"/>
                  <a:pt x="5078833" y="2979750"/>
                </a:cubicBezTo>
                <a:cubicBezTo>
                  <a:pt x="5076675" y="2979750"/>
                  <a:pt x="5075596" y="2980469"/>
                  <a:pt x="5075596" y="2981908"/>
                </a:cubicBezTo>
                <a:lnTo>
                  <a:pt x="5075596" y="2982987"/>
                </a:lnTo>
                <a:lnTo>
                  <a:pt x="5077754" y="2986224"/>
                </a:lnTo>
                <a:lnTo>
                  <a:pt x="5077754" y="2987303"/>
                </a:lnTo>
                <a:cubicBezTo>
                  <a:pt x="5077754" y="2988742"/>
                  <a:pt x="5075596" y="2989461"/>
                  <a:pt x="5071280" y="2989461"/>
                </a:cubicBezTo>
                <a:lnTo>
                  <a:pt x="5071280" y="2990540"/>
                </a:lnTo>
                <a:cubicBezTo>
                  <a:pt x="5051229" y="2989821"/>
                  <a:pt x="5041203" y="2986584"/>
                  <a:pt x="5041203" y="2980829"/>
                </a:cubicBezTo>
                <a:cubicBezTo>
                  <a:pt x="5039405" y="2980829"/>
                  <a:pt x="5037606" y="2977997"/>
                  <a:pt x="5035808" y="2972332"/>
                </a:cubicBezTo>
                <a:lnTo>
                  <a:pt x="5036887" y="2971253"/>
                </a:lnTo>
                <a:lnTo>
                  <a:pt x="5036887" y="2970174"/>
                </a:lnTo>
                <a:lnTo>
                  <a:pt x="5035808" y="2966937"/>
                </a:lnTo>
                <a:cubicBezTo>
                  <a:pt x="5037247" y="2964959"/>
                  <a:pt x="5038326" y="2960283"/>
                  <a:pt x="5039045" y="2952910"/>
                </a:cubicBezTo>
                <a:lnTo>
                  <a:pt x="5048756" y="2943199"/>
                </a:lnTo>
                <a:cubicBezTo>
                  <a:pt x="5061614" y="2936545"/>
                  <a:pt x="5068043" y="2928318"/>
                  <a:pt x="5068043" y="2918516"/>
                </a:cubicBezTo>
                <a:cubicBezTo>
                  <a:pt x="5068043" y="2913481"/>
                  <a:pt x="5069122" y="2910963"/>
                  <a:pt x="5071280" y="2910963"/>
                </a:cubicBezTo>
                <a:close/>
                <a:moveTo>
                  <a:pt x="7609213" y="2910559"/>
                </a:moveTo>
                <a:lnTo>
                  <a:pt x="7609213" y="2911638"/>
                </a:lnTo>
                <a:lnTo>
                  <a:pt x="7611371" y="2911638"/>
                </a:lnTo>
                <a:lnTo>
                  <a:pt x="7611371" y="2910559"/>
                </a:lnTo>
                <a:close/>
                <a:moveTo>
                  <a:pt x="3587101" y="2910289"/>
                </a:moveTo>
                <a:lnTo>
                  <a:pt x="3587101" y="2912447"/>
                </a:lnTo>
                <a:lnTo>
                  <a:pt x="3588180" y="2912447"/>
                </a:lnTo>
                <a:lnTo>
                  <a:pt x="3588180" y="2910289"/>
                </a:lnTo>
                <a:close/>
                <a:moveTo>
                  <a:pt x="3080792" y="2910154"/>
                </a:moveTo>
                <a:lnTo>
                  <a:pt x="3080792" y="2911233"/>
                </a:lnTo>
                <a:lnTo>
                  <a:pt x="3082816" y="2911233"/>
                </a:lnTo>
                <a:lnTo>
                  <a:pt x="3082816" y="2910154"/>
                </a:lnTo>
                <a:close/>
                <a:moveTo>
                  <a:pt x="4769661" y="2909703"/>
                </a:moveTo>
                <a:cubicBezTo>
                  <a:pt x="4769661" y="2914648"/>
                  <a:pt x="4768582" y="2917121"/>
                  <a:pt x="4766424" y="2917121"/>
                </a:cubicBezTo>
                <a:lnTo>
                  <a:pt x="4768582" y="2919279"/>
                </a:lnTo>
                <a:lnTo>
                  <a:pt x="4771819" y="2910782"/>
                </a:lnTo>
                <a:lnTo>
                  <a:pt x="4770740" y="2909703"/>
                </a:lnTo>
                <a:close/>
                <a:moveTo>
                  <a:pt x="7688655" y="2909480"/>
                </a:moveTo>
                <a:lnTo>
                  <a:pt x="7688655" y="2911638"/>
                </a:lnTo>
                <a:lnTo>
                  <a:pt x="7689734" y="2911638"/>
                </a:lnTo>
                <a:lnTo>
                  <a:pt x="7689734" y="2909480"/>
                </a:lnTo>
                <a:close/>
                <a:moveTo>
                  <a:pt x="6702152" y="2909261"/>
                </a:moveTo>
                <a:lnTo>
                  <a:pt x="6702152" y="2911419"/>
                </a:lnTo>
                <a:lnTo>
                  <a:pt x="6704310" y="2909261"/>
                </a:lnTo>
                <a:close/>
                <a:moveTo>
                  <a:pt x="5230568" y="2908805"/>
                </a:moveTo>
                <a:lnTo>
                  <a:pt x="5241358" y="2908805"/>
                </a:lnTo>
                <a:cubicBezTo>
                  <a:pt x="5245494" y="2908805"/>
                  <a:pt x="5252328" y="2911683"/>
                  <a:pt x="5261859" y="2917437"/>
                </a:cubicBezTo>
                <a:cubicBezTo>
                  <a:pt x="5264197" y="2917437"/>
                  <a:pt x="5268108" y="2920270"/>
                  <a:pt x="5273593" y="2925935"/>
                </a:cubicBezTo>
                <a:cubicBezTo>
                  <a:pt x="5278629" y="2925935"/>
                  <a:pt x="5283664" y="2933128"/>
                  <a:pt x="5288699" y="2947515"/>
                </a:cubicBezTo>
                <a:cubicBezTo>
                  <a:pt x="5290857" y="2948234"/>
                  <a:pt x="5291936" y="2950392"/>
                  <a:pt x="5291936" y="2953989"/>
                </a:cubicBezTo>
                <a:lnTo>
                  <a:pt x="5291936" y="2955068"/>
                </a:lnTo>
                <a:cubicBezTo>
                  <a:pt x="5291936" y="2957226"/>
                  <a:pt x="5290498" y="2958305"/>
                  <a:pt x="5287620" y="2958305"/>
                </a:cubicBezTo>
                <a:lnTo>
                  <a:pt x="5287620" y="2961542"/>
                </a:lnTo>
                <a:cubicBezTo>
                  <a:pt x="5290498" y="2961542"/>
                  <a:pt x="5291936" y="2962261"/>
                  <a:pt x="5291936" y="2963700"/>
                </a:cubicBezTo>
                <a:cubicBezTo>
                  <a:pt x="5291936" y="2971343"/>
                  <a:pt x="5285462" y="2977052"/>
                  <a:pt x="5272514" y="2980829"/>
                </a:cubicBezTo>
                <a:lnTo>
                  <a:pt x="5268333" y="2979750"/>
                </a:lnTo>
                <a:lnTo>
                  <a:pt x="5264017" y="2980829"/>
                </a:lnTo>
                <a:cubicBezTo>
                  <a:pt x="5254666" y="2980829"/>
                  <a:pt x="5248911" y="2976918"/>
                  <a:pt x="5246753" y="2969095"/>
                </a:cubicBezTo>
                <a:lnTo>
                  <a:pt x="5245674" y="2964779"/>
                </a:lnTo>
                <a:lnTo>
                  <a:pt x="5245674" y="2961542"/>
                </a:lnTo>
                <a:lnTo>
                  <a:pt x="5249990" y="2962621"/>
                </a:lnTo>
                <a:lnTo>
                  <a:pt x="5254306" y="2959384"/>
                </a:lnTo>
                <a:lnTo>
                  <a:pt x="5253227" y="2958305"/>
                </a:lnTo>
                <a:lnTo>
                  <a:pt x="5252148" y="2958305"/>
                </a:lnTo>
                <a:lnTo>
                  <a:pt x="5249990" y="2960463"/>
                </a:lnTo>
                <a:lnTo>
                  <a:pt x="5243516" y="2955068"/>
                </a:lnTo>
                <a:lnTo>
                  <a:pt x="5243516" y="2951831"/>
                </a:lnTo>
                <a:lnTo>
                  <a:pt x="5244595" y="2947515"/>
                </a:lnTo>
                <a:cubicBezTo>
                  <a:pt x="5244595" y="2940321"/>
                  <a:pt x="5240639" y="2932049"/>
                  <a:pt x="5232726" y="2922698"/>
                </a:cubicBezTo>
                <a:cubicBezTo>
                  <a:pt x="5229849" y="2919011"/>
                  <a:pt x="5228410" y="2915819"/>
                  <a:pt x="5228410" y="2913121"/>
                </a:cubicBezTo>
                <a:lnTo>
                  <a:pt x="5228410" y="2910963"/>
                </a:lnTo>
                <a:close/>
                <a:moveTo>
                  <a:pt x="8609557" y="2908536"/>
                </a:moveTo>
                <a:lnTo>
                  <a:pt x="8609557" y="2909615"/>
                </a:lnTo>
                <a:lnTo>
                  <a:pt x="8613873" y="2910694"/>
                </a:lnTo>
                <a:lnTo>
                  <a:pt x="8613873" y="2908536"/>
                </a:lnTo>
                <a:close/>
                <a:moveTo>
                  <a:pt x="8604162" y="2908536"/>
                </a:moveTo>
                <a:lnTo>
                  <a:pt x="8604162" y="2909615"/>
                </a:lnTo>
                <a:lnTo>
                  <a:pt x="8606320" y="2909615"/>
                </a:lnTo>
                <a:lnTo>
                  <a:pt x="8606320" y="2908536"/>
                </a:lnTo>
                <a:close/>
                <a:moveTo>
                  <a:pt x="8777207" y="2907457"/>
                </a:moveTo>
                <a:lnTo>
                  <a:pt x="8775049" y="2909615"/>
                </a:lnTo>
                <a:lnTo>
                  <a:pt x="8775049" y="2910694"/>
                </a:lnTo>
                <a:lnTo>
                  <a:pt x="8782602" y="2920405"/>
                </a:lnTo>
                <a:lnTo>
                  <a:pt x="8783681" y="2920405"/>
                </a:lnTo>
                <a:lnTo>
                  <a:pt x="8786918" y="2917168"/>
                </a:lnTo>
                <a:lnTo>
                  <a:pt x="8786918" y="2916089"/>
                </a:lnTo>
                <a:close/>
                <a:moveTo>
                  <a:pt x="716444" y="2907187"/>
                </a:moveTo>
                <a:cubicBezTo>
                  <a:pt x="716444" y="2909884"/>
                  <a:pt x="714736" y="2911233"/>
                  <a:pt x="711319" y="2911233"/>
                </a:cubicBezTo>
                <a:lnTo>
                  <a:pt x="711319" y="2916358"/>
                </a:lnTo>
                <a:lnTo>
                  <a:pt x="714286" y="2916358"/>
                </a:lnTo>
                <a:lnTo>
                  <a:pt x="717389" y="2914335"/>
                </a:lnTo>
                <a:lnTo>
                  <a:pt x="719412" y="2917437"/>
                </a:lnTo>
                <a:lnTo>
                  <a:pt x="718469" y="2918516"/>
                </a:lnTo>
                <a:lnTo>
                  <a:pt x="718469" y="2919461"/>
                </a:lnTo>
                <a:lnTo>
                  <a:pt x="721570" y="2918516"/>
                </a:lnTo>
                <a:cubicBezTo>
                  <a:pt x="721570" y="2913391"/>
                  <a:pt x="719861" y="2909615"/>
                  <a:pt x="716444" y="2907187"/>
                </a:cubicBezTo>
                <a:close/>
                <a:moveTo>
                  <a:pt x="6739917" y="2907103"/>
                </a:moveTo>
                <a:lnTo>
                  <a:pt x="6739917" y="2908182"/>
                </a:lnTo>
                <a:lnTo>
                  <a:pt x="6742075" y="2908182"/>
                </a:lnTo>
                <a:lnTo>
                  <a:pt x="6742075" y="2907103"/>
                </a:lnTo>
                <a:close/>
                <a:moveTo>
                  <a:pt x="6710784" y="2907103"/>
                </a:moveTo>
                <a:lnTo>
                  <a:pt x="6707547" y="2914656"/>
                </a:lnTo>
                <a:lnTo>
                  <a:pt x="6695678" y="2914656"/>
                </a:lnTo>
                <a:cubicBezTo>
                  <a:pt x="6695678" y="2912498"/>
                  <a:pt x="6693161" y="2911419"/>
                  <a:pt x="6688125" y="2911419"/>
                </a:cubicBezTo>
                <a:lnTo>
                  <a:pt x="6687046" y="2911419"/>
                </a:lnTo>
                <a:cubicBezTo>
                  <a:pt x="6680932" y="2911419"/>
                  <a:pt x="6676616" y="2912498"/>
                  <a:pt x="6674098" y="2914656"/>
                </a:cubicBezTo>
                <a:lnTo>
                  <a:pt x="6670861" y="2914656"/>
                </a:lnTo>
                <a:cubicBezTo>
                  <a:pt x="6670861" y="2912498"/>
                  <a:pt x="6669063" y="2911419"/>
                  <a:pt x="6665466" y="2911419"/>
                </a:cubicBezTo>
                <a:lnTo>
                  <a:pt x="6661150" y="2911419"/>
                </a:lnTo>
                <a:lnTo>
                  <a:pt x="6661150" y="2914656"/>
                </a:lnTo>
                <a:lnTo>
                  <a:pt x="6648202" y="2914656"/>
                </a:lnTo>
                <a:cubicBezTo>
                  <a:pt x="6645864" y="2912858"/>
                  <a:pt x="6642627" y="2911779"/>
                  <a:pt x="6638491" y="2911419"/>
                </a:cubicBezTo>
                <a:lnTo>
                  <a:pt x="6622306" y="2912498"/>
                </a:lnTo>
                <a:lnTo>
                  <a:pt x="6620148" y="2912498"/>
                </a:lnTo>
                <a:lnTo>
                  <a:pt x="6616911" y="2914656"/>
                </a:lnTo>
                <a:lnTo>
                  <a:pt x="6610437" y="2914656"/>
                </a:lnTo>
                <a:cubicBezTo>
                  <a:pt x="6607739" y="2912498"/>
                  <a:pt x="6604502" y="2911419"/>
                  <a:pt x="6600726" y="2911419"/>
                </a:cubicBezTo>
                <a:lnTo>
                  <a:pt x="6599647" y="2911419"/>
                </a:lnTo>
                <a:cubicBezTo>
                  <a:pt x="6595870" y="2911419"/>
                  <a:pt x="6592633" y="2912498"/>
                  <a:pt x="6589936" y="2914656"/>
                </a:cubicBezTo>
                <a:lnTo>
                  <a:pt x="6586699" y="2912498"/>
                </a:lnTo>
                <a:lnTo>
                  <a:pt x="6581304" y="2912498"/>
                </a:lnTo>
                <a:lnTo>
                  <a:pt x="6581304" y="2914656"/>
                </a:lnTo>
                <a:lnTo>
                  <a:pt x="6579146" y="2914656"/>
                </a:lnTo>
                <a:cubicBezTo>
                  <a:pt x="6577707" y="2914656"/>
                  <a:pt x="6576988" y="2913577"/>
                  <a:pt x="6576988" y="2911419"/>
                </a:cubicBezTo>
                <a:lnTo>
                  <a:pt x="6574830" y="2911419"/>
                </a:lnTo>
                <a:cubicBezTo>
                  <a:pt x="6574830" y="2915016"/>
                  <a:pt x="6575909" y="2916814"/>
                  <a:pt x="6578067" y="2916814"/>
                </a:cubicBezTo>
                <a:lnTo>
                  <a:pt x="6578067" y="2920051"/>
                </a:lnTo>
                <a:lnTo>
                  <a:pt x="6574830" y="2930841"/>
                </a:lnTo>
                <a:lnTo>
                  <a:pt x="6588857" y="2931920"/>
                </a:lnTo>
                <a:lnTo>
                  <a:pt x="6593173" y="2930841"/>
                </a:lnTo>
                <a:lnTo>
                  <a:pt x="6594252" y="2931920"/>
                </a:lnTo>
                <a:lnTo>
                  <a:pt x="6598568" y="2930841"/>
                </a:lnTo>
                <a:lnTo>
                  <a:pt x="6608279" y="2931920"/>
                </a:lnTo>
                <a:lnTo>
                  <a:pt x="6614753" y="2930841"/>
                </a:lnTo>
                <a:lnTo>
                  <a:pt x="6617990" y="2934078"/>
                </a:lnTo>
                <a:cubicBezTo>
                  <a:pt x="6620867" y="2932640"/>
                  <a:pt x="6622306" y="2930841"/>
                  <a:pt x="6622306" y="2928683"/>
                </a:cubicBezTo>
                <a:lnTo>
                  <a:pt x="6623385" y="2928683"/>
                </a:lnTo>
                <a:lnTo>
                  <a:pt x="6626622" y="2930841"/>
                </a:lnTo>
                <a:lnTo>
                  <a:pt x="6628780" y="2930841"/>
                </a:lnTo>
                <a:lnTo>
                  <a:pt x="6634175" y="2929762"/>
                </a:lnTo>
                <a:lnTo>
                  <a:pt x="6649281" y="2931920"/>
                </a:lnTo>
                <a:lnTo>
                  <a:pt x="6661150" y="2930841"/>
                </a:lnTo>
                <a:lnTo>
                  <a:pt x="6678414" y="2931920"/>
                </a:lnTo>
                <a:lnTo>
                  <a:pt x="6698915" y="2928683"/>
                </a:lnTo>
                <a:cubicBezTo>
                  <a:pt x="6698915" y="2930841"/>
                  <a:pt x="6700714" y="2931920"/>
                  <a:pt x="6704310" y="2931920"/>
                </a:cubicBezTo>
                <a:lnTo>
                  <a:pt x="6711863" y="2930841"/>
                </a:lnTo>
                <a:lnTo>
                  <a:pt x="6718337" y="2931920"/>
                </a:lnTo>
                <a:lnTo>
                  <a:pt x="6722653" y="2929762"/>
                </a:lnTo>
                <a:lnTo>
                  <a:pt x="6732364" y="2930841"/>
                </a:lnTo>
                <a:lnTo>
                  <a:pt x="6735601" y="2929762"/>
                </a:lnTo>
                <a:lnTo>
                  <a:pt x="6751787" y="2931920"/>
                </a:lnTo>
                <a:lnTo>
                  <a:pt x="6756103" y="2930841"/>
                </a:lnTo>
                <a:lnTo>
                  <a:pt x="6764735" y="2930841"/>
                </a:lnTo>
                <a:lnTo>
                  <a:pt x="6767972" y="2932999"/>
                </a:lnTo>
                <a:lnTo>
                  <a:pt x="6769051" y="2931920"/>
                </a:lnTo>
                <a:lnTo>
                  <a:pt x="6770130" y="2932999"/>
                </a:lnTo>
                <a:lnTo>
                  <a:pt x="6770130" y="2942710"/>
                </a:lnTo>
                <a:lnTo>
                  <a:pt x="6767972" y="2942710"/>
                </a:lnTo>
                <a:lnTo>
                  <a:pt x="6767972" y="2965909"/>
                </a:lnTo>
                <a:lnTo>
                  <a:pt x="6770130" y="2965909"/>
                </a:lnTo>
                <a:lnTo>
                  <a:pt x="6770130" y="2968067"/>
                </a:lnTo>
                <a:lnTo>
                  <a:pt x="6765814" y="2973462"/>
                </a:lnTo>
                <a:lnTo>
                  <a:pt x="6767972" y="2973462"/>
                </a:lnTo>
                <a:lnTo>
                  <a:pt x="6771209" y="2971304"/>
                </a:lnTo>
                <a:lnTo>
                  <a:pt x="6778762" y="2971304"/>
                </a:lnTo>
                <a:lnTo>
                  <a:pt x="6778762" y="2975620"/>
                </a:lnTo>
                <a:lnTo>
                  <a:pt x="6780920" y="2975620"/>
                </a:lnTo>
                <a:lnTo>
                  <a:pt x="6781999" y="2971304"/>
                </a:lnTo>
                <a:lnTo>
                  <a:pt x="6783078" y="2971304"/>
                </a:lnTo>
                <a:lnTo>
                  <a:pt x="6784157" y="2972383"/>
                </a:lnTo>
                <a:lnTo>
                  <a:pt x="6785236" y="2972383"/>
                </a:lnTo>
                <a:lnTo>
                  <a:pt x="6786315" y="2971304"/>
                </a:lnTo>
                <a:lnTo>
                  <a:pt x="6786315" y="2970225"/>
                </a:lnTo>
                <a:lnTo>
                  <a:pt x="6785236" y="2969146"/>
                </a:lnTo>
                <a:lnTo>
                  <a:pt x="6784157" y="2969146"/>
                </a:lnTo>
                <a:lnTo>
                  <a:pt x="6785236" y="2947026"/>
                </a:lnTo>
                <a:lnTo>
                  <a:pt x="6784157" y="2938394"/>
                </a:lnTo>
                <a:lnTo>
                  <a:pt x="6786315" y="2938394"/>
                </a:lnTo>
                <a:lnTo>
                  <a:pt x="6786315" y="2936236"/>
                </a:lnTo>
                <a:lnTo>
                  <a:pt x="6784157" y="2936236"/>
                </a:lnTo>
                <a:lnTo>
                  <a:pt x="6785236" y="2923288"/>
                </a:lnTo>
                <a:lnTo>
                  <a:pt x="6784157" y="2913577"/>
                </a:lnTo>
                <a:lnTo>
                  <a:pt x="6781999" y="2913577"/>
                </a:lnTo>
                <a:lnTo>
                  <a:pt x="6780920" y="2914656"/>
                </a:lnTo>
                <a:lnTo>
                  <a:pt x="6779841" y="2914656"/>
                </a:lnTo>
                <a:cubicBezTo>
                  <a:pt x="6779841" y="2912498"/>
                  <a:pt x="6775165" y="2911419"/>
                  <a:pt x="6765814" y="2911419"/>
                </a:cubicBezTo>
                <a:lnTo>
                  <a:pt x="6764735" y="2911419"/>
                </a:lnTo>
                <a:lnTo>
                  <a:pt x="6763656" y="2912498"/>
                </a:lnTo>
                <a:lnTo>
                  <a:pt x="6762577" y="2912498"/>
                </a:lnTo>
                <a:lnTo>
                  <a:pt x="6760419" y="2910340"/>
                </a:lnTo>
                <a:lnTo>
                  <a:pt x="6756103" y="2912498"/>
                </a:lnTo>
                <a:lnTo>
                  <a:pt x="6748549" y="2911419"/>
                </a:lnTo>
                <a:lnTo>
                  <a:pt x="6743154" y="2914656"/>
                </a:lnTo>
                <a:lnTo>
                  <a:pt x="6735601" y="2914656"/>
                </a:lnTo>
                <a:lnTo>
                  <a:pt x="6732364" y="2912498"/>
                </a:lnTo>
                <a:lnTo>
                  <a:pt x="6720495" y="2912498"/>
                </a:lnTo>
                <a:cubicBezTo>
                  <a:pt x="6716179" y="2912498"/>
                  <a:pt x="6712942" y="2910700"/>
                  <a:pt x="6710784" y="2907103"/>
                </a:cubicBezTo>
                <a:close/>
                <a:moveTo>
                  <a:pt x="6626622" y="2907103"/>
                </a:moveTo>
                <a:lnTo>
                  <a:pt x="6626622" y="2910340"/>
                </a:lnTo>
                <a:lnTo>
                  <a:pt x="6627701" y="2910340"/>
                </a:lnTo>
                <a:lnTo>
                  <a:pt x="6629859" y="2908182"/>
                </a:lnTo>
                <a:lnTo>
                  <a:pt x="6629859" y="2907103"/>
                </a:lnTo>
                <a:close/>
                <a:moveTo>
                  <a:pt x="6616911" y="2907103"/>
                </a:moveTo>
                <a:lnTo>
                  <a:pt x="6616911" y="2908182"/>
                </a:lnTo>
                <a:lnTo>
                  <a:pt x="6619069" y="2908182"/>
                </a:lnTo>
                <a:lnTo>
                  <a:pt x="6619069" y="2907103"/>
                </a:lnTo>
                <a:close/>
                <a:moveTo>
                  <a:pt x="1071964" y="2907052"/>
                </a:moveTo>
                <a:lnTo>
                  <a:pt x="1071964" y="2909210"/>
                </a:lnTo>
                <a:lnTo>
                  <a:pt x="1073043" y="2909210"/>
                </a:lnTo>
                <a:lnTo>
                  <a:pt x="1073043" y="2907052"/>
                </a:lnTo>
                <a:close/>
                <a:moveTo>
                  <a:pt x="7598423" y="2905164"/>
                </a:moveTo>
                <a:lnTo>
                  <a:pt x="7597344" y="2908401"/>
                </a:lnTo>
                <a:lnTo>
                  <a:pt x="7598423" y="2911638"/>
                </a:lnTo>
                <a:lnTo>
                  <a:pt x="7600581" y="2911638"/>
                </a:lnTo>
                <a:lnTo>
                  <a:pt x="7599502" y="2905164"/>
                </a:lnTo>
                <a:close/>
                <a:moveTo>
                  <a:pt x="5706125" y="2903950"/>
                </a:moveTo>
                <a:lnTo>
                  <a:pt x="5706125" y="2905029"/>
                </a:lnTo>
                <a:lnTo>
                  <a:pt x="5717859" y="2907187"/>
                </a:lnTo>
                <a:lnTo>
                  <a:pt x="5718938" y="2907187"/>
                </a:lnTo>
                <a:lnTo>
                  <a:pt x="5718938" y="2906108"/>
                </a:lnTo>
                <a:lnTo>
                  <a:pt x="5707204" y="2903950"/>
                </a:lnTo>
                <a:close/>
                <a:moveTo>
                  <a:pt x="2630460" y="2903824"/>
                </a:moveTo>
                <a:lnTo>
                  <a:pt x="2631539" y="2908140"/>
                </a:lnTo>
                <a:lnTo>
                  <a:pt x="2632618" y="2908140"/>
                </a:lnTo>
                <a:lnTo>
                  <a:pt x="2632618" y="2903824"/>
                </a:lnTo>
                <a:close/>
                <a:moveTo>
                  <a:pt x="715365" y="2903141"/>
                </a:moveTo>
                <a:lnTo>
                  <a:pt x="717389" y="2905164"/>
                </a:lnTo>
                <a:lnTo>
                  <a:pt x="717389" y="2903141"/>
                </a:lnTo>
                <a:close/>
                <a:moveTo>
                  <a:pt x="5686838" y="2902871"/>
                </a:moveTo>
                <a:lnTo>
                  <a:pt x="5686838" y="2906108"/>
                </a:lnTo>
                <a:lnTo>
                  <a:pt x="5687917" y="2906108"/>
                </a:lnTo>
                <a:lnTo>
                  <a:pt x="5687917" y="2902871"/>
                </a:lnTo>
                <a:close/>
                <a:moveTo>
                  <a:pt x="3193413" y="2902736"/>
                </a:moveTo>
                <a:lnTo>
                  <a:pt x="3192334" y="2903815"/>
                </a:lnTo>
                <a:lnTo>
                  <a:pt x="3192334" y="2905973"/>
                </a:lnTo>
                <a:lnTo>
                  <a:pt x="3194492" y="2908131"/>
                </a:lnTo>
                <a:cubicBezTo>
                  <a:pt x="3197370" y="2907052"/>
                  <a:pt x="3198808" y="2905973"/>
                  <a:pt x="3198808" y="2904894"/>
                </a:cubicBezTo>
                <a:lnTo>
                  <a:pt x="3198808" y="2903815"/>
                </a:lnTo>
                <a:close/>
                <a:moveTo>
                  <a:pt x="7683260" y="2902062"/>
                </a:moveTo>
                <a:lnTo>
                  <a:pt x="7683260" y="2903141"/>
                </a:lnTo>
                <a:cubicBezTo>
                  <a:pt x="7685418" y="2903141"/>
                  <a:pt x="7686497" y="2904534"/>
                  <a:pt x="7686497" y="2907322"/>
                </a:cubicBezTo>
                <a:lnTo>
                  <a:pt x="7687576" y="2907322"/>
                </a:lnTo>
                <a:lnTo>
                  <a:pt x="7687576" y="2905164"/>
                </a:lnTo>
                <a:close/>
                <a:moveTo>
                  <a:pt x="1076280" y="2901657"/>
                </a:moveTo>
                <a:lnTo>
                  <a:pt x="1074121" y="2905973"/>
                </a:lnTo>
                <a:lnTo>
                  <a:pt x="1075201" y="2905973"/>
                </a:lnTo>
                <a:cubicBezTo>
                  <a:pt x="1076639" y="2905973"/>
                  <a:pt x="1077358" y="2904894"/>
                  <a:pt x="1077358" y="2902736"/>
                </a:cubicBezTo>
                <a:lnTo>
                  <a:pt x="1077358" y="2901657"/>
                </a:lnTo>
                <a:close/>
                <a:moveTo>
                  <a:pt x="7675842" y="2900983"/>
                </a:moveTo>
                <a:lnTo>
                  <a:pt x="7672605" y="2902062"/>
                </a:lnTo>
                <a:lnTo>
                  <a:pt x="7672605" y="2908401"/>
                </a:lnTo>
                <a:lnTo>
                  <a:pt x="7675842" y="2911638"/>
                </a:lnTo>
                <a:lnTo>
                  <a:pt x="7676921" y="2911638"/>
                </a:lnTo>
                <a:lnTo>
                  <a:pt x="7679079" y="2905164"/>
                </a:lnTo>
                <a:cubicBezTo>
                  <a:pt x="7678000" y="2902376"/>
                  <a:pt x="7676921" y="2900983"/>
                  <a:pt x="7675842" y="2900983"/>
                </a:cubicBezTo>
                <a:close/>
                <a:moveTo>
                  <a:pt x="9083360" y="2900494"/>
                </a:moveTo>
                <a:lnTo>
                  <a:pt x="9083360" y="2902652"/>
                </a:lnTo>
                <a:lnTo>
                  <a:pt x="9084439" y="2902652"/>
                </a:lnTo>
                <a:lnTo>
                  <a:pt x="9084439" y="2900494"/>
                </a:lnTo>
                <a:close/>
                <a:moveTo>
                  <a:pt x="4610373" y="2899992"/>
                </a:moveTo>
                <a:lnTo>
                  <a:pt x="4610373" y="2903229"/>
                </a:lnTo>
                <a:lnTo>
                  <a:pt x="4611452" y="2903229"/>
                </a:lnTo>
                <a:lnTo>
                  <a:pt x="4611452" y="2899992"/>
                </a:lnTo>
                <a:close/>
                <a:moveTo>
                  <a:pt x="7679079" y="2899904"/>
                </a:moveTo>
                <a:lnTo>
                  <a:pt x="7679079" y="2900983"/>
                </a:lnTo>
                <a:lnTo>
                  <a:pt x="7681237" y="2900983"/>
                </a:lnTo>
                <a:lnTo>
                  <a:pt x="7681237" y="2899904"/>
                </a:lnTo>
                <a:close/>
                <a:moveTo>
                  <a:pt x="5553446" y="2898555"/>
                </a:moveTo>
                <a:lnTo>
                  <a:pt x="5553446" y="2900713"/>
                </a:lnTo>
                <a:lnTo>
                  <a:pt x="5554525" y="2900713"/>
                </a:lnTo>
                <a:lnTo>
                  <a:pt x="5554525" y="2898555"/>
                </a:lnTo>
                <a:close/>
                <a:moveTo>
                  <a:pt x="2728109" y="2898429"/>
                </a:moveTo>
                <a:cubicBezTo>
                  <a:pt x="2725231" y="2899149"/>
                  <a:pt x="2723793" y="2900947"/>
                  <a:pt x="2723793" y="2903824"/>
                </a:cubicBezTo>
                <a:lnTo>
                  <a:pt x="2727030" y="2905982"/>
                </a:lnTo>
                <a:lnTo>
                  <a:pt x="2730267" y="2902745"/>
                </a:lnTo>
                <a:lnTo>
                  <a:pt x="2730267" y="2900587"/>
                </a:lnTo>
                <a:close/>
                <a:moveTo>
                  <a:pt x="3141891" y="2898420"/>
                </a:moveTo>
                <a:lnTo>
                  <a:pt x="3141891" y="2899499"/>
                </a:lnTo>
                <a:lnTo>
                  <a:pt x="3144049" y="2899499"/>
                </a:lnTo>
                <a:lnTo>
                  <a:pt x="3144049" y="2898420"/>
                </a:lnTo>
                <a:close/>
                <a:moveTo>
                  <a:pt x="4754555" y="2897834"/>
                </a:moveTo>
                <a:cubicBezTo>
                  <a:pt x="4751138" y="2898194"/>
                  <a:pt x="4747542" y="2902869"/>
                  <a:pt x="4743765" y="2911861"/>
                </a:cubicBezTo>
                <a:lnTo>
                  <a:pt x="4743765" y="2912940"/>
                </a:lnTo>
                <a:lnTo>
                  <a:pt x="4744844" y="2912940"/>
                </a:lnTo>
                <a:cubicBezTo>
                  <a:pt x="4748081" y="2903589"/>
                  <a:pt x="4751678" y="2898913"/>
                  <a:pt x="4755634" y="2898913"/>
                </a:cubicBezTo>
                <a:lnTo>
                  <a:pt x="4755634" y="2897834"/>
                </a:lnTo>
                <a:close/>
                <a:moveTo>
                  <a:pt x="1061309" y="2897341"/>
                </a:moveTo>
                <a:lnTo>
                  <a:pt x="1073043" y="2897341"/>
                </a:lnTo>
                <a:lnTo>
                  <a:pt x="1073043" y="2900578"/>
                </a:lnTo>
                <a:lnTo>
                  <a:pt x="1075201" y="2900578"/>
                </a:lnTo>
                <a:cubicBezTo>
                  <a:pt x="1075201" y="2898420"/>
                  <a:pt x="1075919" y="2897341"/>
                  <a:pt x="1077358" y="2897341"/>
                </a:cubicBezTo>
                <a:lnTo>
                  <a:pt x="1084911" y="2897341"/>
                </a:lnTo>
                <a:cubicBezTo>
                  <a:pt x="1090575" y="2897701"/>
                  <a:pt x="1093408" y="2900578"/>
                  <a:pt x="1093408" y="2905973"/>
                </a:cubicBezTo>
                <a:lnTo>
                  <a:pt x="1096644" y="2909210"/>
                </a:lnTo>
                <a:cubicBezTo>
                  <a:pt x="1096644" y="2911368"/>
                  <a:pt x="1092733" y="2912807"/>
                  <a:pt x="1084911" y="2913526"/>
                </a:cubicBezTo>
                <a:lnTo>
                  <a:pt x="1076280" y="2911368"/>
                </a:lnTo>
                <a:lnTo>
                  <a:pt x="1075201" y="2912447"/>
                </a:lnTo>
                <a:lnTo>
                  <a:pt x="1074121" y="2912447"/>
                </a:lnTo>
                <a:lnTo>
                  <a:pt x="1069806" y="2911368"/>
                </a:lnTo>
                <a:lnTo>
                  <a:pt x="1064546" y="2912447"/>
                </a:lnTo>
                <a:lnTo>
                  <a:pt x="1060229" y="2911368"/>
                </a:lnTo>
                <a:lnTo>
                  <a:pt x="1053755" y="2913526"/>
                </a:lnTo>
                <a:cubicBezTo>
                  <a:pt x="1045033" y="2913526"/>
                  <a:pt x="1038965" y="2912087"/>
                  <a:pt x="1035548" y="2909210"/>
                </a:cubicBezTo>
                <a:lnTo>
                  <a:pt x="1034468" y="2909210"/>
                </a:lnTo>
                <a:cubicBezTo>
                  <a:pt x="1031769" y="2911368"/>
                  <a:pt x="1029252" y="2912447"/>
                  <a:pt x="1026916" y="2912447"/>
                </a:cubicBezTo>
                <a:cubicBezTo>
                  <a:pt x="1023408" y="2911368"/>
                  <a:pt x="1021655" y="2908850"/>
                  <a:pt x="1021655" y="2904894"/>
                </a:cubicBezTo>
                <a:lnTo>
                  <a:pt x="1021655" y="2903815"/>
                </a:lnTo>
                <a:cubicBezTo>
                  <a:pt x="1021655" y="2902736"/>
                  <a:pt x="1026644" y="2901297"/>
                  <a:pt x="1036625" y="2899499"/>
                </a:cubicBezTo>
                <a:lnTo>
                  <a:pt x="1037706" y="2898420"/>
                </a:lnTo>
                <a:cubicBezTo>
                  <a:pt x="1041842" y="2900578"/>
                  <a:pt x="1046112" y="2901657"/>
                  <a:pt x="1050519" y="2901657"/>
                </a:cubicBezTo>
                <a:close/>
                <a:moveTo>
                  <a:pt x="8756706" y="2896667"/>
                </a:moveTo>
                <a:lnTo>
                  <a:pt x="8755627" y="2902062"/>
                </a:lnTo>
                <a:lnTo>
                  <a:pt x="8756706" y="2906378"/>
                </a:lnTo>
                <a:lnTo>
                  <a:pt x="8755627" y="2907457"/>
                </a:lnTo>
                <a:lnTo>
                  <a:pt x="8757785" y="2907457"/>
                </a:lnTo>
                <a:lnTo>
                  <a:pt x="8757785" y="2906378"/>
                </a:lnTo>
                <a:lnTo>
                  <a:pt x="8756706" y="2900983"/>
                </a:lnTo>
                <a:lnTo>
                  <a:pt x="8758864" y="2900983"/>
                </a:lnTo>
                <a:lnTo>
                  <a:pt x="8758864" y="2899904"/>
                </a:lnTo>
                <a:lnTo>
                  <a:pt x="8757785" y="2896667"/>
                </a:lnTo>
                <a:close/>
                <a:moveTo>
                  <a:pt x="6772288" y="2896313"/>
                </a:moveTo>
                <a:lnTo>
                  <a:pt x="6772288" y="2898471"/>
                </a:lnTo>
                <a:lnTo>
                  <a:pt x="6773367" y="2898471"/>
                </a:lnTo>
                <a:lnTo>
                  <a:pt x="6775525" y="2896313"/>
                </a:lnTo>
                <a:close/>
                <a:moveTo>
                  <a:pt x="6732364" y="2895234"/>
                </a:moveTo>
                <a:lnTo>
                  <a:pt x="6732364" y="2897392"/>
                </a:lnTo>
                <a:lnTo>
                  <a:pt x="6734522" y="2897392"/>
                </a:lnTo>
                <a:close/>
                <a:moveTo>
                  <a:pt x="3126920" y="2895183"/>
                </a:moveTo>
                <a:lnTo>
                  <a:pt x="3126920" y="2896262"/>
                </a:lnTo>
                <a:lnTo>
                  <a:pt x="3129078" y="2896262"/>
                </a:lnTo>
                <a:lnTo>
                  <a:pt x="3129078" y="2895183"/>
                </a:lnTo>
                <a:close/>
                <a:moveTo>
                  <a:pt x="3095764" y="2895183"/>
                </a:moveTo>
                <a:lnTo>
                  <a:pt x="3095764" y="2897341"/>
                </a:lnTo>
                <a:lnTo>
                  <a:pt x="3096843" y="2897341"/>
                </a:lnTo>
                <a:lnTo>
                  <a:pt x="3096843" y="2895183"/>
                </a:lnTo>
                <a:close/>
                <a:moveTo>
                  <a:pt x="3072160" y="2895183"/>
                </a:moveTo>
                <a:lnTo>
                  <a:pt x="3072160" y="2897341"/>
                </a:lnTo>
                <a:lnTo>
                  <a:pt x="3074318" y="2897341"/>
                </a:lnTo>
                <a:lnTo>
                  <a:pt x="3074318" y="2895183"/>
                </a:lnTo>
                <a:close/>
                <a:moveTo>
                  <a:pt x="5184306" y="2894778"/>
                </a:moveTo>
                <a:lnTo>
                  <a:pt x="5184306" y="2896936"/>
                </a:lnTo>
                <a:lnTo>
                  <a:pt x="5186464" y="2894778"/>
                </a:lnTo>
                <a:close/>
                <a:moveTo>
                  <a:pt x="8728517" y="2894509"/>
                </a:moveTo>
                <a:cubicBezTo>
                  <a:pt x="8725640" y="2895228"/>
                  <a:pt x="8724201" y="2896667"/>
                  <a:pt x="8724201" y="2898825"/>
                </a:cubicBezTo>
                <a:lnTo>
                  <a:pt x="8726359" y="2905299"/>
                </a:lnTo>
                <a:lnTo>
                  <a:pt x="8726359" y="2906378"/>
                </a:lnTo>
                <a:cubicBezTo>
                  <a:pt x="8723482" y="2909615"/>
                  <a:pt x="8722043" y="2915010"/>
                  <a:pt x="8722043" y="2922563"/>
                </a:cubicBezTo>
                <a:lnTo>
                  <a:pt x="8723122" y="2922563"/>
                </a:lnTo>
                <a:cubicBezTo>
                  <a:pt x="8732473" y="2922563"/>
                  <a:pt x="8737149" y="2917168"/>
                  <a:pt x="8737149" y="2906378"/>
                </a:cubicBezTo>
                <a:cubicBezTo>
                  <a:pt x="8738588" y="2906378"/>
                  <a:pt x="8739307" y="2905299"/>
                  <a:pt x="8739307" y="2903141"/>
                </a:cubicBezTo>
                <a:lnTo>
                  <a:pt x="8740386" y="2902062"/>
                </a:lnTo>
                <a:lnTo>
                  <a:pt x="8741465" y="2902062"/>
                </a:lnTo>
                <a:lnTo>
                  <a:pt x="8749153" y="2903141"/>
                </a:lnTo>
                <a:lnTo>
                  <a:pt x="8750232" y="2902062"/>
                </a:lnTo>
                <a:cubicBezTo>
                  <a:pt x="8749333" y="2897746"/>
                  <a:pt x="8748209" y="2895588"/>
                  <a:pt x="8746860" y="2895588"/>
                </a:cubicBezTo>
                <a:lnTo>
                  <a:pt x="8738228" y="2895588"/>
                </a:lnTo>
                <a:close/>
                <a:moveTo>
                  <a:pt x="3136496" y="2894239"/>
                </a:moveTo>
                <a:lnTo>
                  <a:pt x="3136496" y="2895183"/>
                </a:lnTo>
                <a:lnTo>
                  <a:pt x="3138654" y="2895183"/>
                </a:lnTo>
                <a:lnTo>
                  <a:pt x="3138654" y="2894239"/>
                </a:lnTo>
                <a:close/>
                <a:moveTo>
                  <a:pt x="3740589" y="2892890"/>
                </a:moveTo>
                <a:cubicBezTo>
                  <a:pt x="3736273" y="2893250"/>
                  <a:pt x="3734115" y="2894329"/>
                  <a:pt x="3734115" y="2896127"/>
                </a:cubicBezTo>
                <a:lnTo>
                  <a:pt x="3737352" y="2897206"/>
                </a:lnTo>
                <a:lnTo>
                  <a:pt x="3740589" y="2896127"/>
                </a:lnTo>
                <a:close/>
                <a:moveTo>
                  <a:pt x="3597891" y="2892890"/>
                </a:moveTo>
                <a:cubicBezTo>
                  <a:pt x="3596452" y="2892890"/>
                  <a:pt x="3595733" y="2893969"/>
                  <a:pt x="3595733" y="2896127"/>
                </a:cubicBezTo>
                <a:lnTo>
                  <a:pt x="3596812" y="2899364"/>
                </a:lnTo>
                <a:lnTo>
                  <a:pt x="3598970" y="2899364"/>
                </a:lnTo>
                <a:lnTo>
                  <a:pt x="3601128" y="2897206"/>
                </a:lnTo>
                <a:lnTo>
                  <a:pt x="3601128" y="2895048"/>
                </a:lnTo>
                <a:lnTo>
                  <a:pt x="3598970" y="2892890"/>
                </a:lnTo>
                <a:close/>
                <a:moveTo>
                  <a:pt x="5200491" y="2892620"/>
                </a:moveTo>
                <a:lnTo>
                  <a:pt x="5198333" y="2894778"/>
                </a:lnTo>
                <a:lnTo>
                  <a:pt x="5201570" y="2898015"/>
                </a:lnTo>
                <a:lnTo>
                  <a:pt x="5203728" y="2895857"/>
                </a:lnTo>
                <a:lnTo>
                  <a:pt x="5203728" y="2894778"/>
                </a:lnTo>
                <a:lnTo>
                  <a:pt x="5201570" y="2892620"/>
                </a:lnTo>
                <a:close/>
                <a:moveTo>
                  <a:pt x="4758871" y="2892439"/>
                </a:moveTo>
                <a:lnTo>
                  <a:pt x="4758871" y="2894597"/>
                </a:lnTo>
                <a:lnTo>
                  <a:pt x="4759950" y="2894597"/>
                </a:lnTo>
                <a:lnTo>
                  <a:pt x="4759950" y="2892439"/>
                </a:lnTo>
                <a:close/>
                <a:moveTo>
                  <a:pt x="3081871" y="2892081"/>
                </a:moveTo>
                <a:lnTo>
                  <a:pt x="3081871" y="2896262"/>
                </a:lnTo>
                <a:lnTo>
                  <a:pt x="3082816" y="2896262"/>
                </a:lnTo>
                <a:lnTo>
                  <a:pt x="3082816" y="2892081"/>
                </a:lnTo>
                <a:close/>
                <a:moveTo>
                  <a:pt x="6591015" y="2891997"/>
                </a:moveTo>
                <a:cubicBezTo>
                  <a:pt x="6591015" y="2894155"/>
                  <a:pt x="6591734" y="2895234"/>
                  <a:pt x="6593173" y="2895234"/>
                </a:cubicBezTo>
                <a:lnTo>
                  <a:pt x="6609358" y="2894155"/>
                </a:lnTo>
                <a:lnTo>
                  <a:pt x="6610437" y="2895234"/>
                </a:lnTo>
                <a:lnTo>
                  <a:pt x="6611516" y="2895234"/>
                </a:lnTo>
                <a:lnTo>
                  <a:pt x="6614753" y="2894155"/>
                </a:lnTo>
                <a:lnTo>
                  <a:pt x="6620148" y="2895234"/>
                </a:lnTo>
                <a:lnTo>
                  <a:pt x="6633096" y="2893076"/>
                </a:lnTo>
                <a:lnTo>
                  <a:pt x="6639570" y="2894155"/>
                </a:lnTo>
                <a:lnTo>
                  <a:pt x="6650360" y="2893076"/>
                </a:lnTo>
                <a:lnTo>
                  <a:pt x="6656834" y="2895234"/>
                </a:lnTo>
                <a:lnTo>
                  <a:pt x="6665466" y="2895234"/>
                </a:lnTo>
                <a:lnTo>
                  <a:pt x="6673019" y="2894155"/>
                </a:lnTo>
                <a:lnTo>
                  <a:pt x="6675177" y="2896313"/>
                </a:lnTo>
                <a:cubicBezTo>
                  <a:pt x="6675177" y="2894875"/>
                  <a:pt x="6676256" y="2894155"/>
                  <a:pt x="6678414" y="2894155"/>
                </a:cubicBezTo>
                <a:lnTo>
                  <a:pt x="6696757" y="2895234"/>
                </a:lnTo>
                <a:lnTo>
                  <a:pt x="6697836" y="2894155"/>
                </a:lnTo>
                <a:lnTo>
                  <a:pt x="6698915" y="2894155"/>
                </a:lnTo>
                <a:lnTo>
                  <a:pt x="6705389" y="2895234"/>
                </a:lnTo>
                <a:lnTo>
                  <a:pt x="6707547" y="2895234"/>
                </a:lnTo>
                <a:lnTo>
                  <a:pt x="6707547" y="2891997"/>
                </a:lnTo>
                <a:cubicBezTo>
                  <a:pt x="6708986" y="2891997"/>
                  <a:pt x="6709705" y="2893076"/>
                  <a:pt x="6709705" y="2895234"/>
                </a:cubicBezTo>
                <a:cubicBezTo>
                  <a:pt x="6713302" y="2895234"/>
                  <a:pt x="6715100" y="2895954"/>
                  <a:pt x="6715100" y="2897392"/>
                </a:cubicBezTo>
                <a:lnTo>
                  <a:pt x="6715100" y="2898471"/>
                </a:lnTo>
                <a:lnTo>
                  <a:pt x="6717258" y="2896313"/>
                </a:lnTo>
                <a:lnTo>
                  <a:pt x="6716179" y="2895234"/>
                </a:lnTo>
                <a:cubicBezTo>
                  <a:pt x="6717618" y="2895234"/>
                  <a:pt x="6718337" y="2894155"/>
                  <a:pt x="6718337" y="2891997"/>
                </a:cubicBezTo>
                <a:cubicBezTo>
                  <a:pt x="6726250" y="2893436"/>
                  <a:pt x="6738479" y="2894155"/>
                  <a:pt x="6755024" y="2894155"/>
                </a:cubicBezTo>
                <a:lnTo>
                  <a:pt x="6765814" y="2894155"/>
                </a:lnTo>
                <a:lnTo>
                  <a:pt x="6774446" y="2891997"/>
                </a:lnTo>
                <a:lnTo>
                  <a:pt x="6774446" y="2894155"/>
                </a:lnTo>
                <a:lnTo>
                  <a:pt x="6778762" y="2894155"/>
                </a:lnTo>
                <a:lnTo>
                  <a:pt x="6784157" y="2895234"/>
                </a:lnTo>
                <a:lnTo>
                  <a:pt x="6790631" y="2894155"/>
                </a:lnTo>
                <a:lnTo>
                  <a:pt x="6799263" y="2894155"/>
                </a:lnTo>
                <a:lnTo>
                  <a:pt x="6804658" y="2895234"/>
                </a:lnTo>
                <a:lnTo>
                  <a:pt x="6804658" y="2898471"/>
                </a:lnTo>
                <a:cubicBezTo>
                  <a:pt x="6802500" y="2901529"/>
                  <a:pt x="6801421" y="2906204"/>
                  <a:pt x="6801421" y="2912498"/>
                </a:cubicBezTo>
                <a:lnTo>
                  <a:pt x="6804658" y="2915735"/>
                </a:lnTo>
                <a:lnTo>
                  <a:pt x="6804658" y="2924367"/>
                </a:lnTo>
                <a:lnTo>
                  <a:pt x="6801421" y="2929762"/>
                </a:lnTo>
                <a:lnTo>
                  <a:pt x="6802500" y="2930841"/>
                </a:lnTo>
                <a:lnTo>
                  <a:pt x="6802500" y="2931920"/>
                </a:lnTo>
                <a:lnTo>
                  <a:pt x="6800342" y="2941631"/>
                </a:lnTo>
                <a:lnTo>
                  <a:pt x="6802500" y="2943789"/>
                </a:lnTo>
                <a:lnTo>
                  <a:pt x="6802500" y="2952421"/>
                </a:lnTo>
                <a:lnTo>
                  <a:pt x="6801421" y="2953500"/>
                </a:lnTo>
                <a:lnTo>
                  <a:pt x="6802500" y="2954579"/>
                </a:lnTo>
                <a:cubicBezTo>
                  <a:pt x="6801960" y="2969326"/>
                  <a:pt x="6801241" y="2976699"/>
                  <a:pt x="6800342" y="2976699"/>
                </a:cubicBezTo>
                <a:lnTo>
                  <a:pt x="6801421" y="2977778"/>
                </a:lnTo>
                <a:lnTo>
                  <a:pt x="6801421" y="2979936"/>
                </a:lnTo>
                <a:cubicBezTo>
                  <a:pt x="6801241" y="2983533"/>
                  <a:pt x="6800522" y="2985331"/>
                  <a:pt x="6799263" y="2985331"/>
                </a:cubicBezTo>
                <a:lnTo>
                  <a:pt x="6800342" y="2986410"/>
                </a:lnTo>
                <a:lnTo>
                  <a:pt x="6800342" y="2988568"/>
                </a:lnTo>
                <a:lnTo>
                  <a:pt x="6792789" y="2988568"/>
                </a:lnTo>
                <a:lnTo>
                  <a:pt x="6788473" y="2985331"/>
                </a:lnTo>
                <a:cubicBezTo>
                  <a:pt x="6787034" y="2985691"/>
                  <a:pt x="6785595" y="2987489"/>
                  <a:pt x="6784157" y="2990726"/>
                </a:cubicBezTo>
                <a:lnTo>
                  <a:pt x="6765814" y="2989647"/>
                </a:lnTo>
                <a:lnTo>
                  <a:pt x="6761498" y="2989647"/>
                </a:lnTo>
                <a:lnTo>
                  <a:pt x="6757182" y="2988568"/>
                </a:lnTo>
                <a:lnTo>
                  <a:pt x="6752866" y="2989647"/>
                </a:lnTo>
                <a:lnTo>
                  <a:pt x="6750707" y="2989647"/>
                </a:lnTo>
                <a:lnTo>
                  <a:pt x="6750707" y="2969146"/>
                </a:lnTo>
                <a:lnTo>
                  <a:pt x="6751787" y="2964830"/>
                </a:lnTo>
                <a:lnTo>
                  <a:pt x="6750707" y="2952421"/>
                </a:lnTo>
                <a:lnTo>
                  <a:pt x="6750707" y="2949184"/>
                </a:lnTo>
                <a:lnTo>
                  <a:pt x="6735601" y="2950263"/>
                </a:lnTo>
                <a:lnTo>
                  <a:pt x="6716179" y="2948105"/>
                </a:lnTo>
                <a:lnTo>
                  <a:pt x="6707547" y="2950263"/>
                </a:lnTo>
                <a:lnTo>
                  <a:pt x="6706468" y="2949184"/>
                </a:lnTo>
                <a:lnTo>
                  <a:pt x="6705389" y="2949184"/>
                </a:lnTo>
                <a:cubicBezTo>
                  <a:pt x="6701793" y="2949544"/>
                  <a:pt x="6699994" y="2950623"/>
                  <a:pt x="6699994" y="2952421"/>
                </a:cubicBezTo>
                <a:lnTo>
                  <a:pt x="6697836" y="2952421"/>
                </a:lnTo>
                <a:cubicBezTo>
                  <a:pt x="6697836" y="2950084"/>
                  <a:pt x="6693161" y="2948645"/>
                  <a:pt x="6683809" y="2948105"/>
                </a:cubicBezTo>
                <a:lnTo>
                  <a:pt x="6682730" y="2947026"/>
                </a:lnTo>
                <a:cubicBezTo>
                  <a:pt x="6682730" y="2948825"/>
                  <a:pt x="6679493" y="2949904"/>
                  <a:pt x="6673019" y="2950263"/>
                </a:cubicBezTo>
                <a:lnTo>
                  <a:pt x="6673019" y="2952421"/>
                </a:lnTo>
                <a:lnTo>
                  <a:pt x="6670861" y="2952421"/>
                </a:lnTo>
                <a:lnTo>
                  <a:pt x="6670861" y="2950263"/>
                </a:lnTo>
                <a:lnTo>
                  <a:pt x="6662229" y="2950263"/>
                </a:lnTo>
                <a:lnTo>
                  <a:pt x="6662229" y="2952421"/>
                </a:lnTo>
                <a:lnTo>
                  <a:pt x="6660071" y="2952421"/>
                </a:lnTo>
                <a:lnTo>
                  <a:pt x="6660071" y="2950263"/>
                </a:lnTo>
                <a:lnTo>
                  <a:pt x="6630938" y="2949184"/>
                </a:lnTo>
                <a:lnTo>
                  <a:pt x="6620148" y="2949184"/>
                </a:lnTo>
                <a:cubicBezTo>
                  <a:pt x="6615113" y="2949184"/>
                  <a:pt x="6612595" y="2950263"/>
                  <a:pt x="6612595" y="2952421"/>
                </a:cubicBezTo>
                <a:lnTo>
                  <a:pt x="6606121" y="2952421"/>
                </a:lnTo>
                <a:lnTo>
                  <a:pt x="6606121" y="2950263"/>
                </a:lnTo>
                <a:lnTo>
                  <a:pt x="6595331" y="2950263"/>
                </a:lnTo>
                <a:lnTo>
                  <a:pt x="6594252" y="2949184"/>
                </a:lnTo>
                <a:cubicBezTo>
                  <a:pt x="6592094" y="2949184"/>
                  <a:pt x="6591015" y="2950263"/>
                  <a:pt x="6591015" y="2952421"/>
                </a:cubicBezTo>
                <a:lnTo>
                  <a:pt x="6589936" y="2952421"/>
                </a:lnTo>
                <a:cubicBezTo>
                  <a:pt x="6589936" y="2950803"/>
                  <a:pt x="6587418" y="2949005"/>
                  <a:pt x="6582383" y="2947026"/>
                </a:cubicBezTo>
                <a:cubicBezTo>
                  <a:pt x="6580045" y="2949184"/>
                  <a:pt x="6572492" y="2950263"/>
                  <a:pt x="6559724" y="2950263"/>
                </a:cubicBezTo>
                <a:lnTo>
                  <a:pt x="6557566" y="2944868"/>
                </a:lnTo>
                <a:lnTo>
                  <a:pt x="6558645" y="2929762"/>
                </a:lnTo>
                <a:lnTo>
                  <a:pt x="6558645" y="2923288"/>
                </a:lnTo>
                <a:lnTo>
                  <a:pt x="6559724" y="2922209"/>
                </a:lnTo>
                <a:lnTo>
                  <a:pt x="6557566" y="2908182"/>
                </a:lnTo>
                <a:lnTo>
                  <a:pt x="6558645" y="2902787"/>
                </a:lnTo>
                <a:lnTo>
                  <a:pt x="6557566" y="2896313"/>
                </a:lnTo>
                <a:lnTo>
                  <a:pt x="6558645" y="2895234"/>
                </a:lnTo>
                <a:lnTo>
                  <a:pt x="6568356" y="2895234"/>
                </a:lnTo>
                <a:lnTo>
                  <a:pt x="6572672" y="2898471"/>
                </a:lnTo>
                <a:cubicBezTo>
                  <a:pt x="6572672" y="2895594"/>
                  <a:pt x="6575190" y="2894155"/>
                  <a:pt x="6580225" y="2894155"/>
                </a:cubicBezTo>
                <a:lnTo>
                  <a:pt x="6588857" y="2895234"/>
                </a:lnTo>
                <a:cubicBezTo>
                  <a:pt x="6588857" y="2893076"/>
                  <a:pt x="6589576" y="2891997"/>
                  <a:pt x="6591015" y="2891997"/>
                </a:cubicBezTo>
                <a:close/>
                <a:moveTo>
                  <a:pt x="9239411" y="2891727"/>
                </a:moveTo>
                <a:lnTo>
                  <a:pt x="9239411" y="2895099"/>
                </a:lnTo>
                <a:lnTo>
                  <a:pt x="9241569" y="2897257"/>
                </a:lnTo>
                <a:lnTo>
                  <a:pt x="9244806" y="2894020"/>
                </a:lnTo>
                <a:lnTo>
                  <a:pt x="9241569" y="2891727"/>
                </a:lnTo>
                <a:close/>
                <a:moveTo>
                  <a:pt x="5587569" y="2891137"/>
                </a:moveTo>
                <a:lnTo>
                  <a:pt x="5585411" y="2893295"/>
                </a:lnTo>
                <a:lnTo>
                  <a:pt x="5585411" y="2894374"/>
                </a:lnTo>
                <a:lnTo>
                  <a:pt x="5587569" y="2894374"/>
                </a:lnTo>
                <a:close/>
                <a:moveTo>
                  <a:pt x="3042083" y="2891002"/>
                </a:moveTo>
                <a:lnTo>
                  <a:pt x="3042083" y="2896262"/>
                </a:lnTo>
                <a:lnTo>
                  <a:pt x="3043162" y="2896262"/>
                </a:lnTo>
                <a:lnTo>
                  <a:pt x="3043162" y="2891002"/>
                </a:lnTo>
                <a:close/>
                <a:moveTo>
                  <a:pt x="9082281" y="2890648"/>
                </a:moveTo>
                <a:lnTo>
                  <a:pt x="9082281" y="2894020"/>
                </a:lnTo>
                <a:lnTo>
                  <a:pt x="9083360" y="2894020"/>
                </a:lnTo>
                <a:lnTo>
                  <a:pt x="9083360" y="2890648"/>
                </a:lnTo>
                <a:close/>
                <a:moveTo>
                  <a:pt x="4762108" y="2890281"/>
                </a:moveTo>
                <a:lnTo>
                  <a:pt x="4762108" y="2891360"/>
                </a:lnTo>
                <a:lnTo>
                  <a:pt x="4768582" y="2891360"/>
                </a:lnTo>
                <a:lnTo>
                  <a:pt x="4768582" y="2890281"/>
                </a:lnTo>
                <a:close/>
                <a:moveTo>
                  <a:pt x="7675842" y="2890193"/>
                </a:moveTo>
                <a:lnTo>
                  <a:pt x="7673684" y="2898825"/>
                </a:lnTo>
                <a:lnTo>
                  <a:pt x="7678000" y="2898825"/>
                </a:lnTo>
                <a:lnTo>
                  <a:pt x="7676921" y="2897746"/>
                </a:lnTo>
                <a:lnTo>
                  <a:pt x="7676921" y="2896667"/>
                </a:lnTo>
                <a:lnTo>
                  <a:pt x="7678000" y="2890193"/>
                </a:lnTo>
                <a:close/>
                <a:moveTo>
                  <a:pt x="3248173" y="2889923"/>
                </a:moveTo>
                <a:lnTo>
                  <a:pt x="3248173" y="2891002"/>
                </a:lnTo>
                <a:lnTo>
                  <a:pt x="3251410" y="2891002"/>
                </a:lnTo>
                <a:lnTo>
                  <a:pt x="3251410" y="2889923"/>
                </a:lnTo>
                <a:close/>
                <a:moveTo>
                  <a:pt x="3241699" y="2889923"/>
                </a:moveTo>
                <a:lnTo>
                  <a:pt x="3241699" y="2891002"/>
                </a:lnTo>
                <a:lnTo>
                  <a:pt x="3246015" y="2891002"/>
                </a:lnTo>
                <a:lnTo>
                  <a:pt x="3246015" y="2889923"/>
                </a:lnTo>
                <a:close/>
                <a:moveTo>
                  <a:pt x="576039" y="2889788"/>
                </a:moveTo>
                <a:lnTo>
                  <a:pt x="576039" y="2892890"/>
                </a:lnTo>
                <a:lnTo>
                  <a:pt x="577118" y="2898015"/>
                </a:lnTo>
                <a:lnTo>
                  <a:pt x="574960" y="2900038"/>
                </a:lnTo>
                <a:lnTo>
                  <a:pt x="574960" y="2900983"/>
                </a:lnTo>
                <a:lnTo>
                  <a:pt x="577118" y="2903141"/>
                </a:lnTo>
                <a:lnTo>
                  <a:pt x="581164" y="2903141"/>
                </a:lnTo>
                <a:lnTo>
                  <a:pt x="581164" y="2898015"/>
                </a:lnTo>
                <a:cubicBezTo>
                  <a:pt x="578467" y="2898015"/>
                  <a:pt x="577118" y="2895273"/>
                  <a:pt x="577118" y="2889788"/>
                </a:cubicBezTo>
                <a:close/>
                <a:moveTo>
                  <a:pt x="9113707" y="2889569"/>
                </a:moveTo>
                <a:lnTo>
                  <a:pt x="9112628" y="2890648"/>
                </a:lnTo>
                <a:lnTo>
                  <a:pt x="9112628" y="2891727"/>
                </a:lnTo>
                <a:lnTo>
                  <a:pt x="9115014" y="2897564"/>
                </a:lnTo>
                <a:lnTo>
                  <a:pt x="9114786" y="2899415"/>
                </a:lnTo>
                <a:lnTo>
                  <a:pt x="9116060" y="2900123"/>
                </a:lnTo>
                <a:lnTo>
                  <a:pt x="9120181" y="2910205"/>
                </a:lnTo>
                <a:cubicBezTo>
                  <a:pt x="9120181" y="2908767"/>
                  <a:pt x="9121260" y="2908047"/>
                  <a:pt x="9123418" y="2908047"/>
                </a:cubicBezTo>
                <a:lnTo>
                  <a:pt x="9124497" y="2906968"/>
                </a:lnTo>
                <a:lnTo>
                  <a:pt x="9124497" y="2904810"/>
                </a:lnTo>
                <a:lnTo>
                  <a:pt x="9116060" y="2900123"/>
                </a:lnTo>
                <a:lnTo>
                  <a:pt x="9115014" y="2897564"/>
                </a:lnTo>
                <a:lnTo>
                  <a:pt x="9115865" y="2890648"/>
                </a:lnTo>
                <a:lnTo>
                  <a:pt x="9114786" y="2889569"/>
                </a:lnTo>
                <a:close/>
                <a:moveTo>
                  <a:pt x="8647457" y="2889114"/>
                </a:moveTo>
                <a:lnTo>
                  <a:pt x="8647457" y="2891272"/>
                </a:lnTo>
                <a:lnTo>
                  <a:pt x="8648536" y="2891272"/>
                </a:lnTo>
                <a:lnTo>
                  <a:pt x="8648536" y="2889114"/>
                </a:lnTo>
                <a:close/>
                <a:moveTo>
                  <a:pt x="7651159" y="2889114"/>
                </a:moveTo>
                <a:lnTo>
                  <a:pt x="7646843" y="2892351"/>
                </a:lnTo>
                <a:lnTo>
                  <a:pt x="7641448" y="2892351"/>
                </a:lnTo>
                <a:lnTo>
                  <a:pt x="7641448" y="2895588"/>
                </a:lnTo>
                <a:lnTo>
                  <a:pt x="7643606" y="2903141"/>
                </a:lnTo>
                <a:lnTo>
                  <a:pt x="7615687" y="2927823"/>
                </a:lnTo>
                <a:lnTo>
                  <a:pt x="7610292" y="2927823"/>
                </a:lnTo>
                <a:lnTo>
                  <a:pt x="7610292" y="2929981"/>
                </a:lnTo>
                <a:cubicBezTo>
                  <a:pt x="7610292" y="2931959"/>
                  <a:pt x="7616721" y="2934792"/>
                  <a:pt x="7629579" y="2938478"/>
                </a:cubicBezTo>
                <a:lnTo>
                  <a:pt x="7632816" y="2935241"/>
                </a:lnTo>
                <a:lnTo>
                  <a:pt x="7634974" y="2935241"/>
                </a:lnTo>
                <a:cubicBezTo>
                  <a:pt x="7636413" y="2935241"/>
                  <a:pt x="7637132" y="2936320"/>
                  <a:pt x="7637132" y="2938478"/>
                </a:cubicBezTo>
                <a:lnTo>
                  <a:pt x="7638211" y="2938478"/>
                </a:lnTo>
                <a:cubicBezTo>
                  <a:pt x="7638211" y="2935601"/>
                  <a:pt x="7638931" y="2934162"/>
                  <a:pt x="7640369" y="2934162"/>
                </a:cubicBezTo>
                <a:lnTo>
                  <a:pt x="7643606" y="2934162"/>
                </a:lnTo>
                <a:lnTo>
                  <a:pt x="7651159" y="2935241"/>
                </a:lnTo>
                <a:lnTo>
                  <a:pt x="7652104" y="2934162"/>
                </a:lnTo>
                <a:lnTo>
                  <a:pt x="7652104" y="2920270"/>
                </a:lnTo>
                <a:lnTo>
                  <a:pt x="7651159" y="2915954"/>
                </a:lnTo>
                <a:lnTo>
                  <a:pt x="7653182" y="2909480"/>
                </a:lnTo>
                <a:lnTo>
                  <a:pt x="7652104" y="2895588"/>
                </a:lnTo>
                <a:lnTo>
                  <a:pt x="7653182" y="2890193"/>
                </a:lnTo>
                <a:lnTo>
                  <a:pt x="7652104" y="2889114"/>
                </a:lnTo>
                <a:close/>
                <a:moveTo>
                  <a:pt x="5650556" y="2888979"/>
                </a:moveTo>
                <a:lnTo>
                  <a:pt x="5652714" y="2888979"/>
                </a:lnTo>
                <a:lnTo>
                  <a:pt x="5652714" y="2891137"/>
                </a:lnTo>
                <a:lnTo>
                  <a:pt x="5643138" y="2897476"/>
                </a:lnTo>
                <a:lnTo>
                  <a:pt x="5642059" y="2896532"/>
                </a:lnTo>
                <a:cubicBezTo>
                  <a:pt x="5642239" y="2894374"/>
                  <a:pt x="5645071" y="2891856"/>
                  <a:pt x="5650556" y="2888979"/>
                </a:cubicBezTo>
                <a:close/>
                <a:moveTo>
                  <a:pt x="4740528" y="2888123"/>
                </a:moveTo>
                <a:lnTo>
                  <a:pt x="4740528" y="2889202"/>
                </a:lnTo>
                <a:lnTo>
                  <a:pt x="4742686" y="2889202"/>
                </a:lnTo>
                <a:lnTo>
                  <a:pt x="4742686" y="2888123"/>
                </a:lnTo>
                <a:close/>
                <a:moveTo>
                  <a:pt x="5645296" y="2887900"/>
                </a:moveTo>
                <a:lnTo>
                  <a:pt x="5646375" y="2888979"/>
                </a:lnTo>
                <a:lnTo>
                  <a:pt x="5646375" y="2891137"/>
                </a:lnTo>
                <a:cubicBezTo>
                  <a:pt x="5643498" y="2891137"/>
                  <a:pt x="5642059" y="2892576"/>
                  <a:pt x="5642059" y="2895453"/>
                </a:cubicBezTo>
                <a:lnTo>
                  <a:pt x="5639901" y="2895453"/>
                </a:lnTo>
                <a:lnTo>
                  <a:pt x="5637743" y="2893295"/>
                </a:lnTo>
                <a:cubicBezTo>
                  <a:pt x="5639901" y="2889698"/>
                  <a:pt x="5642419" y="2887900"/>
                  <a:pt x="5645296" y="2887900"/>
                </a:cubicBezTo>
                <a:close/>
                <a:moveTo>
                  <a:pt x="2605373" y="2887504"/>
                </a:moveTo>
                <a:lnTo>
                  <a:pt x="2604294" y="2897350"/>
                </a:lnTo>
                <a:lnTo>
                  <a:pt x="2608745" y="2909219"/>
                </a:lnTo>
                <a:lnTo>
                  <a:pt x="2606453" y="2915828"/>
                </a:lnTo>
                <a:lnTo>
                  <a:pt x="2607667" y="2916907"/>
                </a:lnTo>
                <a:lnTo>
                  <a:pt x="2615218" y="2916907"/>
                </a:lnTo>
                <a:lnTo>
                  <a:pt x="2622771" y="2917986"/>
                </a:lnTo>
                <a:lnTo>
                  <a:pt x="2624930" y="2904903"/>
                </a:lnTo>
                <a:lnTo>
                  <a:pt x="2621693" y="2900587"/>
                </a:lnTo>
                <a:cubicBezTo>
                  <a:pt x="2622052" y="2899149"/>
                  <a:pt x="2623851" y="2897710"/>
                  <a:pt x="2627088" y="2896271"/>
                </a:cubicBezTo>
                <a:lnTo>
                  <a:pt x="2624930" y="2889662"/>
                </a:lnTo>
                <a:lnTo>
                  <a:pt x="2616298" y="2890741"/>
                </a:lnTo>
                <a:close/>
                <a:moveTo>
                  <a:pt x="4770740" y="2887044"/>
                </a:moveTo>
                <a:lnTo>
                  <a:pt x="4770740" y="2888123"/>
                </a:lnTo>
                <a:lnTo>
                  <a:pt x="4772898" y="2888123"/>
                </a:lnTo>
                <a:lnTo>
                  <a:pt x="4772898" y="2887044"/>
                </a:lnTo>
                <a:close/>
                <a:moveTo>
                  <a:pt x="8698305" y="2886956"/>
                </a:moveTo>
                <a:lnTo>
                  <a:pt x="8692775" y="2893430"/>
                </a:lnTo>
                <a:lnTo>
                  <a:pt x="8693854" y="2894509"/>
                </a:lnTo>
                <a:lnTo>
                  <a:pt x="8693854" y="2895588"/>
                </a:lnTo>
                <a:lnTo>
                  <a:pt x="8702621" y="2893430"/>
                </a:lnTo>
                <a:lnTo>
                  <a:pt x="8702621" y="2890193"/>
                </a:lnTo>
                <a:close/>
                <a:moveTo>
                  <a:pt x="8260918" y="2886416"/>
                </a:moveTo>
                <a:lnTo>
                  <a:pt x="8258760" y="2888574"/>
                </a:lnTo>
                <a:lnTo>
                  <a:pt x="8259838" y="2889653"/>
                </a:lnTo>
                <a:lnTo>
                  <a:pt x="8263076" y="2889653"/>
                </a:lnTo>
                <a:lnTo>
                  <a:pt x="8263076" y="2886416"/>
                </a:lnTo>
                <a:close/>
                <a:moveTo>
                  <a:pt x="9227542" y="2885253"/>
                </a:moveTo>
                <a:lnTo>
                  <a:pt x="9223091" y="2889569"/>
                </a:lnTo>
                <a:lnTo>
                  <a:pt x="9223091" y="2890648"/>
                </a:lnTo>
                <a:lnTo>
                  <a:pt x="9225384" y="2892806"/>
                </a:lnTo>
                <a:lnTo>
                  <a:pt x="9227542" y="2892806"/>
                </a:lnTo>
                <a:lnTo>
                  <a:pt x="9228621" y="2887411"/>
                </a:lnTo>
                <a:lnTo>
                  <a:pt x="9228621" y="2885253"/>
                </a:lnTo>
                <a:close/>
                <a:moveTo>
                  <a:pt x="3074318" y="2884528"/>
                </a:moveTo>
                <a:lnTo>
                  <a:pt x="3062951" y="2889346"/>
                </a:lnTo>
                <a:lnTo>
                  <a:pt x="3062449" y="2888844"/>
                </a:lnTo>
                <a:lnTo>
                  <a:pt x="3061370" y="2888844"/>
                </a:lnTo>
                <a:lnTo>
                  <a:pt x="3058842" y="2891088"/>
                </a:lnTo>
                <a:lnTo>
                  <a:pt x="3053952" y="2893160"/>
                </a:lnTo>
                <a:cubicBezTo>
                  <a:pt x="3049995" y="2897386"/>
                  <a:pt x="3045320" y="2899499"/>
                  <a:pt x="3039925" y="2899499"/>
                </a:cubicBezTo>
                <a:lnTo>
                  <a:pt x="3038846" y="2904894"/>
                </a:lnTo>
                <a:lnTo>
                  <a:pt x="3038846" y="2905973"/>
                </a:lnTo>
                <a:lnTo>
                  <a:pt x="3039925" y="2905973"/>
                </a:lnTo>
                <a:cubicBezTo>
                  <a:pt x="3039925" y="2903096"/>
                  <a:pt x="3043881" y="2900218"/>
                  <a:pt x="3051794" y="2897341"/>
                </a:cubicBezTo>
                <a:lnTo>
                  <a:pt x="3058842" y="2891088"/>
                </a:lnTo>
                <a:lnTo>
                  <a:pt x="3062951" y="2889346"/>
                </a:lnTo>
                <a:lnTo>
                  <a:pt x="3063528" y="2889923"/>
                </a:lnTo>
                <a:lnTo>
                  <a:pt x="3064607" y="2889923"/>
                </a:lnTo>
                <a:lnTo>
                  <a:pt x="3063528" y="2891002"/>
                </a:lnTo>
                <a:lnTo>
                  <a:pt x="3063528" y="2894239"/>
                </a:lnTo>
                <a:lnTo>
                  <a:pt x="3065686" y="2894239"/>
                </a:lnTo>
                <a:cubicBezTo>
                  <a:pt x="3066405" y="2888484"/>
                  <a:pt x="3069283" y="2885607"/>
                  <a:pt x="3074318" y="2885607"/>
                </a:cubicBezTo>
                <a:close/>
                <a:moveTo>
                  <a:pt x="3043162" y="2883449"/>
                </a:moveTo>
                <a:lnTo>
                  <a:pt x="3042083" y="2886686"/>
                </a:lnTo>
                <a:lnTo>
                  <a:pt x="3042083" y="2887765"/>
                </a:lnTo>
                <a:lnTo>
                  <a:pt x="3043162" y="2887765"/>
                </a:lnTo>
                <a:lnTo>
                  <a:pt x="3044241" y="2884528"/>
                </a:lnTo>
                <a:lnTo>
                  <a:pt x="3044241" y="2883449"/>
                </a:lnTo>
                <a:close/>
                <a:moveTo>
                  <a:pt x="8696147" y="2878324"/>
                </a:moveTo>
                <a:lnTo>
                  <a:pt x="8696147" y="2879403"/>
                </a:lnTo>
                <a:lnTo>
                  <a:pt x="8699384" y="2879403"/>
                </a:lnTo>
                <a:lnTo>
                  <a:pt x="8699384" y="2878324"/>
                </a:lnTo>
                <a:close/>
                <a:moveTo>
                  <a:pt x="5766954" y="2878324"/>
                </a:moveTo>
                <a:cubicBezTo>
                  <a:pt x="5779092" y="2878324"/>
                  <a:pt x="5785162" y="2881875"/>
                  <a:pt x="5785162" y="2888979"/>
                </a:cubicBezTo>
                <a:cubicBezTo>
                  <a:pt x="5788489" y="2888979"/>
                  <a:pt x="5790602" y="2891811"/>
                  <a:pt x="5791501" y="2897476"/>
                </a:cubicBezTo>
                <a:lnTo>
                  <a:pt x="5786241" y="2900713"/>
                </a:lnTo>
                <a:lnTo>
                  <a:pt x="5780846" y="2899634"/>
                </a:lnTo>
                <a:lnTo>
                  <a:pt x="5773428" y="2900713"/>
                </a:lnTo>
                <a:lnTo>
                  <a:pt x="5762638" y="2897476"/>
                </a:lnTo>
                <a:lnTo>
                  <a:pt x="5746722" y="2900713"/>
                </a:lnTo>
                <a:lnTo>
                  <a:pt x="5739169" y="2900713"/>
                </a:lnTo>
                <a:lnTo>
                  <a:pt x="5731751" y="2899634"/>
                </a:lnTo>
                <a:lnTo>
                  <a:pt x="5731751" y="2900713"/>
                </a:lnTo>
                <a:cubicBezTo>
                  <a:pt x="5735258" y="2903231"/>
                  <a:pt x="5737011" y="2905389"/>
                  <a:pt x="5737011" y="2907187"/>
                </a:cubicBezTo>
                <a:lnTo>
                  <a:pt x="5735932" y="2908266"/>
                </a:lnTo>
                <a:lnTo>
                  <a:pt x="5735932" y="2909345"/>
                </a:lnTo>
                <a:lnTo>
                  <a:pt x="5737011" y="2910289"/>
                </a:lnTo>
                <a:lnTo>
                  <a:pt x="5737011" y="2911368"/>
                </a:lnTo>
                <a:lnTo>
                  <a:pt x="5732830" y="2921079"/>
                </a:lnTo>
                <a:lnTo>
                  <a:pt x="5735932" y="2926339"/>
                </a:lnTo>
                <a:lnTo>
                  <a:pt x="5735932" y="2929576"/>
                </a:lnTo>
                <a:lnTo>
                  <a:pt x="5733909" y="2932813"/>
                </a:lnTo>
                <a:lnTo>
                  <a:pt x="5733909" y="2934971"/>
                </a:lnTo>
                <a:lnTo>
                  <a:pt x="5738090" y="2940231"/>
                </a:lnTo>
                <a:lnTo>
                  <a:pt x="5738090" y="2945626"/>
                </a:lnTo>
                <a:lnTo>
                  <a:pt x="5734988" y="2949808"/>
                </a:lnTo>
                <a:lnTo>
                  <a:pt x="5734988" y="2957361"/>
                </a:lnTo>
                <a:lnTo>
                  <a:pt x="5733909" y="2964779"/>
                </a:lnTo>
                <a:cubicBezTo>
                  <a:pt x="5737416" y="2964959"/>
                  <a:pt x="5739169" y="2966038"/>
                  <a:pt x="5739169" y="2968016"/>
                </a:cubicBezTo>
                <a:lnTo>
                  <a:pt x="5739169" y="2972332"/>
                </a:lnTo>
                <a:lnTo>
                  <a:pt x="5735932" y="2976513"/>
                </a:lnTo>
                <a:cubicBezTo>
                  <a:pt x="5735932" y="2977952"/>
                  <a:pt x="5739889" y="2978671"/>
                  <a:pt x="5747801" y="2978671"/>
                </a:cubicBezTo>
                <a:cubicBezTo>
                  <a:pt x="5747801" y="2980110"/>
                  <a:pt x="5749195" y="2980829"/>
                  <a:pt x="5751982" y="2980829"/>
                </a:cubicBezTo>
                <a:cubicBezTo>
                  <a:pt x="5758547" y="2976513"/>
                  <a:pt x="5766009" y="2970084"/>
                  <a:pt x="5774372" y="2961542"/>
                </a:cubicBezTo>
                <a:lnTo>
                  <a:pt x="5775451" y="2961542"/>
                </a:lnTo>
                <a:lnTo>
                  <a:pt x="5780846" y="2966937"/>
                </a:lnTo>
                <a:cubicBezTo>
                  <a:pt x="5787590" y="2966937"/>
                  <a:pt x="5792940" y="2969769"/>
                  <a:pt x="5796896" y="2975434"/>
                </a:cubicBezTo>
                <a:lnTo>
                  <a:pt x="5796896" y="2980829"/>
                </a:lnTo>
                <a:cubicBezTo>
                  <a:pt x="5799684" y="2980829"/>
                  <a:pt x="5801077" y="2982942"/>
                  <a:pt x="5801077" y="2987168"/>
                </a:cubicBezTo>
                <a:lnTo>
                  <a:pt x="5801077" y="2990405"/>
                </a:lnTo>
                <a:lnTo>
                  <a:pt x="5797975" y="2993642"/>
                </a:lnTo>
                <a:lnTo>
                  <a:pt x="5796896" y="2993642"/>
                </a:lnTo>
                <a:lnTo>
                  <a:pt x="5777609" y="2989326"/>
                </a:lnTo>
                <a:lnTo>
                  <a:pt x="5770191" y="2989326"/>
                </a:lnTo>
                <a:lnTo>
                  <a:pt x="5747801" y="2990405"/>
                </a:lnTo>
                <a:lnTo>
                  <a:pt x="5738090" y="2986224"/>
                </a:lnTo>
                <a:cubicBezTo>
                  <a:pt x="5737911" y="2988112"/>
                  <a:pt x="5731526" y="2990585"/>
                  <a:pt x="5718938" y="2993642"/>
                </a:cubicBezTo>
                <a:lnTo>
                  <a:pt x="5713543" y="2991484"/>
                </a:lnTo>
                <a:lnTo>
                  <a:pt x="5707204" y="2993642"/>
                </a:lnTo>
                <a:lnTo>
                  <a:pt x="5705046" y="2993642"/>
                </a:lnTo>
                <a:cubicBezTo>
                  <a:pt x="5698662" y="2992743"/>
                  <a:pt x="5695470" y="2989551"/>
                  <a:pt x="5695470" y="2984066"/>
                </a:cubicBezTo>
                <a:lnTo>
                  <a:pt x="5693312" y="2984066"/>
                </a:lnTo>
                <a:cubicBezTo>
                  <a:pt x="5690614" y="2984066"/>
                  <a:pt x="5687737" y="2985819"/>
                  <a:pt x="5684680" y="2989326"/>
                </a:cubicBezTo>
                <a:cubicBezTo>
                  <a:pt x="5682612" y="2988607"/>
                  <a:pt x="5681577" y="2986494"/>
                  <a:pt x="5681577" y="2982987"/>
                </a:cubicBezTo>
                <a:lnTo>
                  <a:pt x="5682656" y="2981908"/>
                </a:lnTo>
                <a:lnTo>
                  <a:pt x="5680498" y="2981908"/>
                </a:lnTo>
                <a:lnTo>
                  <a:pt x="5680498" y="2989326"/>
                </a:lnTo>
                <a:lnTo>
                  <a:pt x="5670922" y="2989326"/>
                </a:lnTo>
                <a:lnTo>
                  <a:pt x="5659188" y="2990405"/>
                </a:lnTo>
                <a:lnTo>
                  <a:pt x="5655951" y="2989326"/>
                </a:lnTo>
                <a:cubicBezTo>
                  <a:pt x="5651815" y="2989686"/>
                  <a:pt x="5648623" y="2990765"/>
                  <a:pt x="5646375" y="2992563"/>
                </a:cubicBezTo>
                <a:lnTo>
                  <a:pt x="5645296" y="2992563"/>
                </a:lnTo>
                <a:cubicBezTo>
                  <a:pt x="5643857" y="2992563"/>
                  <a:pt x="5643138" y="2991484"/>
                  <a:pt x="5643138" y="2989326"/>
                </a:cubicBezTo>
                <a:lnTo>
                  <a:pt x="5642059" y="2990405"/>
                </a:lnTo>
                <a:lnTo>
                  <a:pt x="5630325" y="2990405"/>
                </a:lnTo>
                <a:cubicBezTo>
                  <a:pt x="5623941" y="2990405"/>
                  <a:pt x="5620749" y="2987933"/>
                  <a:pt x="5620749" y="2982987"/>
                </a:cubicBezTo>
                <a:lnTo>
                  <a:pt x="5623851" y="2981908"/>
                </a:lnTo>
                <a:lnTo>
                  <a:pt x="5631404" y="2984066"/>
                </a:lnTo>
                <a:cubicBezTo>
                  <a:pt x="5637248" y="2980469"/>
                  <a:pt x="5642554" y="2978671"/>
                  <a:pt x="5647319" y="2978671"/>
                </a:cubicBezTo>
                <a:lnTo>
                  <a:pt x="5647319" y="2979750"/>
                </a:lnTo>
                <a:lnTo>
                  <a:pt x="5650556" y="2978671"/>
                </a:lnTo>
                <a:lnTo>
                  <a:pt x="5663369" y="2981908"/>
                </a:lnTo>
                <a:lnTo>
                  <a:pt x="5674024" y="2981908"/>
                </a:lnTo>
                <a:lnTo>
                  <a:pt x="5672945" y="2974355"/>
                </a:lnTo>
                <a:lnTo>
                  <a:pt x="5674024" y="2966937"/>
                </a:lnTo>
                <a:lnTo>
                  <a:pt x="5672001" y="2960598"/>
                </a:lnTo>
                <a:cubicBezTo>
                  <a:pt x="5672001" y="2956282"/>
                  <a:pt x="5675553" y="2953404"/>
                  <a:pt x="5682656" y="2951966"/>
                </a:cubicBezTo>
                <a:lnTo>
                  <a:pt x="5682656" y="2948729"/>
                </a:lnTo>
                <a:lnTo>
                  <a:pt x="5674024" y="2950887"/>
                </a:lnTo>
                <a:lnTo>
                  <a:pt x="5672945" y="2949808"/>
                </a:lnTo>
                <a:lnTo>
                  <a:pt x="5672945" y="2947784"/>
                </a:lnTo>
                <a:cubicBezTo>
                  <a:pt x="5674384" y="2944907"/>
                  <a:pt x="5676182" y="2943468"/>
                  <a:pt x="5678340" y="2943468"/>
                </a:cubicBezTo>
                <a:lnTo>
                  <a:pt x="5678340" y="2939152"/>
                </a:lnTo>
                <a:lnTo>
                  <a:pt x="5676182" y="2931734"/>
                </a:lnTo>
                <a:lnTo>
                  <a:pt x="5677261" y="2925260"/>
                </a:lnTo>
                <a:lnTo>
                  <a:pt x="5675103" y="2920000"/>
                </a:lnTo>
                <a:lnTo>
                  <a:pt x="5677261" y="2913526"/>
                </a:lnTo>
                <a:lnTo>
                  <a:pt x="5676182" y="2906108"/>
                </a:lnTo>
                <a:lnTo>
                  <a:pt x="5678340" y="2896532"/>
                </a:lnTo>
                <a:lnTo>
                  <a:pt x="5678340" y="2895453"/>
                </a:lnTo>
                <a:lnTo>
                  <a:pt x="5677261" y="2895453"/>
                </a:lnTo>
                <a:cubicBezTo>
                  <a:pt x="5677261" y="2897521"/>
                  <a:pt x="5675823" y="2899274"/>
                  <a:pt x="5672945" y="2900713"/>
                </a:cubicBezTo>
                <a:lnTo>
                  <a:pt x="5670922" y="2900713"/>
                </a:lnTo>
                <a:lnTo>
                  <a:pt x="5667685" y="2899634"/>
                </a:lnTo>
                <a:lnTo>
                  <a:pt x="5662290" y="2900713"/>
                </a:lnTo>
                <a:lnTo>
                  <a:pt x="5659188" y="2900713"/>
                </a:lnTo>
                <a:lnTo>
                  <a:pt x="5649477" y="2899634"/>
                </a:lnTo>
                <a:lnTo>
                  <a:pt x="5645296" y="2900713"/>
                </a:lnTo>
                <a:lnTo>
                  <a:pt x="5644217" y="2899634"/>
                </a:lnTo>
                <a:lnTo>
                  <a:pt x="5644217" y="2897476"/>
                </a:lnTo>
                <a:lnTo>
                  <a:pt x="5653793" y="2891137"/>
                </a:lnTo>
                <a:lnTo>
                  <a:pt x="5654872" y="2891137"/>
                </a:lnTo>
                <a:lnTo>
                  <a:pt x="5659188" y="2893295"/>
                </a:lnTo>
                <a:lnTo>
                  <a:pt x="5672001" y="2890058"/>
                </a:lnTo>
                <a:cubicBezTo>
                  <a:pt x="5675148" y="2890058"/>
                  <a:pt x="5678340" y="2891137"/>
                  <a:pt x="5681577" y="2893295"/>
                </a:cubicBezTo>
                <a:lnTo>
                  <a:pt x="5696549" y="2888979"/>
                </a:lnTo>
                <a:cubicBezTo>
                  <a:pt x="5700775" y="2889878"/>
                  <a:pt x="5702888" y="2890957"/>
                  <a:pt x="5702888" y="2892216"/>
                </a:cubicBezTo>
                <a:lnTo>
                  <a:pt x="5703967" y="2891137"/>
                </a:lnTo>
                <a:lnTo>
                  <a:pt x="5706125" y="2891137"/>
                </a:lnTo>
                <a:cubicBezTo>
                  <a:pt x="5720332" y="2891137"/>
                  <a:pt x="5729593" y="2891856"/>
                  <a:pt x="5733909" y="2893295"/>
                </a:cubicBezTo>
                <a:cubicBezTo>
                  <a:pt x="5744519" y="2893295"/>
                  <a:pt x="5749824" y="2890777"/>
                  <a:pt x="5749824" y="2885742"/>
                </a:cubicBezTo>
                <a:close/>
                <a:moveTo>
                  <a:pt x="3735194" y="2877784"/>
                </a:moveTo>
                <a:lnTo>
                  <a:pt x="3733036" y="2879942"/>
                </a:lnTo>
                <a:lnTo>
                  <a:pt x="3733036" y="2881021"/>
                </a:lnTo>
                <a:lnTo>
                  <a:pt x="3737352" y="2884258"/>
                </a:lnTo>
                <a:lnTo>
                  <a:pt x="3738431" y="2883179"/>
                </a:lnTo>
                <a:lnTo>
                  <a:pt x="3738431" y="2881021"/>
                </a:lnTo>
                <a:close/>
                <a:moveTo>
                  <a:pt x="4754555" y="2877333"/>
                </a:moveTo>
                <a:lnTo>
                  <a:pt x="4754555" y="2879491"/>
                </a:lnTo>
                <a:lnTo>
                  <a:pt x="4756713" y="2877333"/>
                </a:lnTo>
                <a:close/>
                <a:moveTo>
                  <a:pt x="3674635" y="2876705"/>
                </a:moveTo>
                <a:lnTo>
                  <a:pt x="3674635" y="2878863"/>
                </a:lnTo>
                <a:lnTo>
                  <a:pt x="3675714" y="2878863"/>
                </a:lnTo>
                <a:lnTo>
                  <a:pt x="3675714" y="2876705"/>
                </a:lnTo>
                <a:close/>
                <a:moveTo>
                  <a:pt x="3052873" y="2876031"/>
                </a:moveTo>
                <a:lnTo>
                  <a:pt x="3048557" y="2879268"/>
                </a:lnTo>
                <a:lnTo>
                  <a:pt x="3056110" y="2878189"/>
                </a:lnTo>
                <a:lnTo>
                  <a:pt x="3056110" y="2877110"/>
                </a:lnTo>
                <a:close/>
                <a:moveTo>
                  <a:pt x="5200491" y="2875356"/>
                </a:moveTo>
                <a:lnTo>
                  <a:pt x="5197254" y="2878593"/>
                </a:lnTo>
                <a:lnTo>
                  <a:pt x="5200491" y="2881830"/>
                </a:lnTo>
                <a:lnTo>
                  <a:pt x="5202649" y="2881830"/>
                </a:lnTo>
                <a:lnTo>
                  <a:pt x="5203728" y="2877514"/>
                </a:lnTo>
                <a:close/>
                <a:moveTo>
                  <a:pt x="7667210" y="2875087"/>
                </a:moveTo>
                <a:lnTo>
                  <a:pt x="7667210" y="2876166"/>
                </a:lnTo>
                <a:cubicBezTo>
                  <a:pt x="7669907" y="2882460"/>
                  <a:pt x="7672065" y="2885697"/>
                  <a:pt x="7673684" y="2885877"/>
                </a:cubicBezTo>
                <a:lnTo>
                  <a:pt x="7676921" y="2882640"/>
                </a:lnTo>
                <a:lnTo>
                  <a:pt x="7676921" y="2881561"/>
                </a:lnTo>
                <a:cubicBezTo>
                  <a:pt x="7676921" y="2879762"/>
                  <a:pt x="7673684" y="2877604"/>
                  <a:pt x="7667210" y="2875087"/>
                </a:cubicBezTo>
                <a:close/>
                <a:moveTo>
                  <a:pt x="5582309" y="2875087"/>
                </a:moveTo>
                <a:lnTo>
                  <a:pt x="5581230" y="2876166"/>
                </a:lnTo>
                <a:lnTo>
                  <a:pt x="5581230" y="2879403"/>
                </a:lnTo>
                <a:lnTo>
                  <a:pt x="5583253" y="2881561"/>
                </a:lnTo>
                <a:lnTo>
                  <a:pt x="5585411" y="2881561"/>
                </a:lnTo>
                <a:lnTo>
                  <a:pt x="5587569" y="2879403"/>
                </a:lnTo>
                <a:lnTo>
                  <a:pt x="5587569" y="2876166"/>
                </a:lnTo>
                <a:close/>
                <a:moveTo>
                  <a:pt x="3077555" y="2874952"/>
                </a:moveTo>
                <a:lnTo>
                  <a:pt x="3075397" y="2878189"/>
                </a:lnTo>
                <a:lnTo>
                  <a:pt x="3075397" y="2879268"/>
                </a:lnTo>
                <a:lnTo>
                  <a:pt x="3077555" y="2879268"/>
                </a:lnTo>
                <a:lnTo>
                  <a:pt x="3079713" y="2877110"/>
                </a:lnTo>
                <a:close/>
                <a:moveTo>
                  <a:pt x="3092527" y="2872794"/>
                </a:moveTo>
                <a:lnTo>
                  <a:pt x="3092527" y="2874952"/>
                </a:lnTo>
                <a:lnTo>
                  <a:pt x="3093606" y="2874952"/>
                </a:lnTo>
                <a:lnTo>
                  <a:pt x="3093606" y="2872794"/>
                </a:lnTo>
                <a:close/>
                <a:moveTo>
                  <a:pt x="9199353" y="2872305"/>
                </a:moveTo>
                <a:lnTo>
                  <a:pt x="9199353" y="2873384"/>
                </a:lnTo>
                <a:lnTo>
                  <a:pt x="9201511" y="2873384"/>
                </a:lnTo>
                <a:lnTo>
                  <a:pt x="9201511" y="2872305"/>
                </a:lnTo>
                <a:close/>
                <a:moveTo>
                  <a:pt x="3066765" y="2870636"/>
                </a:moveTo>
                <a:lnTo>
                  <a:pt x="3066765" y="2876031"/>
                </a:lnTo>
                <a:lnTo>
                  <a:pt x="3068923" y="2878189"/>
                </a:lnTo>
                <a:lnTo>
                  <a:pt x="3070002" y="2878189"/>
                </a:lnTo>
                <a:lnTo>
                  <a:pt x="3070002" y="2876031"/>
                </a:lnTo>
                <a:lnTo>
                  <a:pt x="3071081" y="2876031"/>
                </a:lnTo>
                <a:lnTo>
                  <a:pt x="3070002" y="2870636"/>
                </a:lnTo>
                <a:close/>
                <a:moveTo>
                  <a:pt x="5584332" y="2868747"/>
                </a:moveTo>
                <a:lnTo>
                  <a:pt x="5577890" y="2872295"/>
                </a:lnTo>
                <a:lnTo>
                  <a:pt x="5581230" y="2871850"/>
                </a:lnTo>
                <a:close/>
                <a:moveTo>
                  <a:pt x="3094685" y="2868478"/>
                </a:moveTo>
                <a:lnTo>
                  <a:pt x="3094685" y="2870636"/>
                </a:lnTo>
                <a:lnTo>
                  <a:pt x="3095764" y="2870636"/>
                </a:lnTo>
                <a:lnTo>
                  <a:pt x="3095764" y="2868478"/>
                </a:lnTo>
                <a:close/>
                <a:moveTo>
                  <a:pt x="9186270" y="2867989"/>
                </a:moveTo>
                <a:lnTo>
                  <a:pt x="9185191" y="2869068"/>
                </a:lnTo>
                <a:lnTo>
                  <a:pt x="9185191" y="2870147"/>
                </a:lnTo>
                <a:lnTo>
                  <a:pt x="9193823" y="2871226"/>
                </a:lnTo>
                <a:lnTo>
                  <a:pt x="9197195" y="2871226"/>
                </a:lnTo>
                <a:lnTo>
                  <a:pt x="9197195" y="2870147"/>
                </a:lnTo>
                <a:close/>
                <a:moveTo>
                  <a:pt x="4616847" y="2867757"/>
                </a:moveTo>
                <a:lnTo>
                  <a:pt x="4614689" y="2869915"/>
                </a:lnTo>
                <a:lnTo>
                  <a:pt x="4614689" y="2873152"/>
                </a:lnTo>
                <a:lnTo>
                  <a:pt x="4615768" y="2878412"/>
                </a:lnTo>
                <a:lnTo>
                  <a:pt x="4619005" y="2878412"/>
                </a:lnTo>
                <a:lnTo>
                  <a:pt x="4622242" y="2875175"/>
                </a:lnTo>
                <a:lnTo>
                  <a:pt x="4622242" y="2874096"/>
                </a:lnTo>
                <a:cubicBezTo>
                  <a:pt x="4622242" y="2870409"/>
                  <a:pt x="4621163" y="2868296"/>
                  <a:pt x="4619005" y="2867757"/>
                </a:cubicBezTo>
                <a:close/>
                <a:moveTo>
                  <a:pt x="5585411" y="2867668"/>
                </a:moveTo>
                <a:lnTo>
                  <a:pt x="5585411" y="2868747"/>
                </a:lnTo>
                <a:lnTo>
                  <a:pt x="5588648" y="2868747"/>
                </a:lnTo>
                <a:lnTo>
                  <a:pt x="5588648" y="2867668"/>
                </a:lnTo>
                <a:close/>
                <a:moveTo>
                  <a:pt x="8755627" y="2867399"/>
                </a:moveTo>
                <a:lnTo>
                  <a:pt x="8755627" y="2869557"/>
                </a:lnTo>
                <a:lnTo>
                  <a:pt x="8756706" y="2869557"/>
                </a:lnTo>
                <a:lnTo>
                  <a:pt x="8756706" y="2867399"/>
                </a:lnTo>
                <a:close/>
                <a:moveTo>
                  <a:pt x="3675714" y="2866994"/>
                </a:moveTo>
                <a:lnTo>
                  <a:pt x="3675714" y="2870231"/>
                </a:lnTo>
                <a:lnTo>
                  <a:pt x="3680030" y="2870231"/>
                </a:lnTo>
                <a:lnTo>
                  <a:pt x="3680030" y="2866994"/>
                </a:lnTo>
                <a:close/>
                <a:moveTo>
                  <a:pt x="9115865" y="2866910"/>
                </a:moveTo>
                <a:cubicBezTo>
                  <a:pt x="9112628" y="2868349"/>
                  <a:pt x="9110830" y="2869788"/>
                  <a:pt x="9110470" y="2871226"/>
                </a:cubicBezTo>
                <a:lnTo>
                  <a:pt x="9114786" y="2875542"/>
                </a:lnTo>
                <a:lnTo>
                  <a:pt x="9120181" y="2875542"/>
                </a:lnTo>
                <a:lnTo>
                  <a:pt x="9120181" y="2867989"/>
                </a:lnTo>
                <a:close/>
                <a:moveTo>
                  <a:pt x="8741465" y="2866320"/>
                </a:moveTo>
                <a:cubicBezTo>
                  <a:pt x="8732833" y="2866320"/>
                  <a:pt x="8726719" y="2868478"/>
                  <a:pt x="8723122" y="2872794"/>
                </a:cubicBezTo>
                <a:lnTo>
                  <a:pt x="8724201" y="2873873"/>
                </a:lnTo>
                <a:lnTo>
                  <a:pt x="8723122" y="2879403"/>
                </a:lnTo>
                <a:lnTo>
                  <a:pt x="8723122" y="2882640"/>
                </a:lnTo>
                <a:lnTo>
                  <a:pt x="8725280" y="2884798"/>
                </a:lnTo>
                <a:lnTo>
                  <a:pt x="8737149" y="2872794"/>
                </a:lnTo>
                <a:lnTo>
                  <a:pt x="8742544" y="2872794"/>
                </a:lnTo>
                <a:lnTo>
                  <a:pt x="8742544" y="2870636"/>
                </a:lnTo>
                <a:lnTo>
                  <a:pt x="8743623" y="2870636"/>
                </a:lnTo>
                <a:close/>
                <a:moveTo>
                  <a:pt x="713747" y="2866050"/>
                </a:moveTo>
                <a:lnTo>
                  <a:pt x="713747" y="2868208"/>
                </a:lnTo>
                <a:lnTo>
                  <a:pt x="712803" y="2868208"/>
                </a:lnTo>
                <a:lnTo>
                  <a:pt x="713747" y="2871175"/>
                </a:lnTo>
                <a:lnTo>
                  <a:pt x="716849" y="2871175"/>
                </a:lnTo>
                <a:lnTo>
                  <a:pt x="718872" y="2869152"/>
                </a:lnTo>
                <a:lnTo>
                  <a:pt x="718872" y="2866050"/>
                </a:lnTo>
                <a:close/>
                <a:moveTo>
                  <a:pt x="609893" y="2865241"/>
                </a:moveTo>
                <a:cubicBezTo>
                  <a:pt x="603689" y="2865241"/>
                  <a:pt x="600586" y="2869647"/>
                  <a:pt x="600586" y="2878458"/>
                </a:cubicBezTo>
                <a:lnTo>
                  <a:pt x="600586" y="2881561"/>
                </a:lnTo>
                <a:cubicBezTo>
                  <a:pt x="602025" y="2882909"/>
                  <a:pt x="603059" y="2887001"/>
                  <a:pt x="603689" y="2893834"/>
                </a:cubicBezTo>
                <a:lnTo>
                  <a:pt x="605712" y="2898015"/>
                </a:lnTo>
                <a:cubicBezTo>
                  <a:pt x="604544" y="2901432"/>
                  <a:pt x="602834" y="2903141"/>
                  <a:pt x="600586" y="2903141"/>
                </a:cubicBezTo>
                <a:lnTo>
                  <a:pt x="600586" y="2908266"/>
                </a:lnTo>
                <a:lnTo>
                  <a:pt x="603689" y="2926609"/>
                </a:lnTo>
                <a:lnTo>
                  <a:pt x="601665" y="2953314"/>
                </a:lnTo>
                <a:cubicBezTo>
                  <a:pt x="602475" y="2956731"/>
                  <a:pt x="603508" y="2958440"/>
                  <a:pt x="604768" y="2958440"/>
                </a:cubicBezTo>
                <a:lnTo>
                  <a:pt x="634440" y="2958440"/>
                </a:lnTo>
                <a:lnTo>
                  <a:pt x="637542" y="2960463"/>
                </a:lnTo>
                <a:lnTo>
                  <a:pt x="642668" y="2958440"/>
                </a:lnTo>
                <a:lnTo>
                  <a:pt x="647793" y="2959384"/>
                </a:lnTo>
                <a:lnTo>
                  <a:pt x="653862" y="2957361"/>
                </a:lnTo>
                <a:lnTo>
                  <a:pt x="654941" y="2957361"/>
                </a:lnTo>
                <a:cubicBezTo>
                  <a:pt x="657998" y="2960418"/>
                  <a:pt x="661730" y="2962126"/>
                  <a:pt x="666136" y="2962486"/>
                </a:cubicBezTo>
                <a:cubicBezTo>
                  <a:pt x="666136" y="2959788"/>
                  <a:pt x="671620" y="2958440"/>
                  <a:pt x="682591" y="2958440"/>
                </a:cubicBezTo>
                <a:lnTo>
                  <a:pt x="683670" y="2958440"/>
                </a:lnTo>
                <a:lnTo>
                  <a:pt x="684614" y="2954258"/>
                </a:lnTo>
                <a:lnTo>
                  <a:pt x="682591" y="2948189"/>
                </a:lnTo>
                <a:lnTo>
                  <a:pt x="682591" y="2946166"/>
                </a:lnTo>
                <a:lnTo>
                  <a:pt x="683670" y="2941041"/>
                </a:lnTo>
                <a:lnTo>
                  <a:pt x="681512" y="2938883"/>
                </a:lnTo>
                <a:lnTo>
                  <a:pt x="681512" y="2936859"/>
                </a:lnTo>
                <a:cubicBezTo>
                  <a:pt x="682950" y="2935331"/>
                  <a:pt x="683984" y="2931599"/>
                  <a:pt x="684614" y="2925665"/>
                </a:cubicBezTo>
                <a:lnTo>
                  <a:pt x="682591" y="2919461"/>
                </a:lnTo>
                <a:lnTo>
                  <a:pt x="685693" y="2908266"/>
                </a:lnTo>
                <a:lnTo>
                  <a:pt x="683670" y="2900038"/>
                </a:lnTo>
                <a:lnTo>
                  <a:pt x="683670" y="2896936"/>
                </a:lnTo>
                <a:lnTo>
                  <a:pt x="685693" y="2893834"/>
                </a:lnTo>
                <a:lnTo>
                  <a:pt x="683670" y="2889788"/>
                </a:lnTo>
                <a:lnTo>
                  <a:pt x="687716" y="2878458"/>
                </a:lnTo>
                <a:lnTo>
                  <a:pt x="686637" y="2878458"/>
                </a:lnTo>
                <a:lnTo>
                  <a:pt x="684614" y="2876435"/>
                </a:lnTo>
                <a:lnTo>
                  <a:pt x="684614" y="2875491"/>
                </a:lnTo>
                <a:lnTo>
                  <a:pt x="685693" y="2871310"/>
                </a:lnTo>
                <a:lnTo>
                  <a:pt x="684614" y="2868208"/>
                </a:lnTo>
                <a:lnTo>
                  <a:pt x="679489" y="2869287"/>
                </a:lnTo>
                <a:lnTo>
                  <a:pt x="676386" y="2869287"/>
                </a:lnTo>
                <a:cubicBezTo>
                  <a:pt x="672160" y="2869287"/>
                  <a:pt x="667395" y="2868253"/>
                  <a:pt x="662090" y="2866185"/>
                </a:cubicBezTo>
                <a:lnTo>
                  <a:pt x="658043" y="2869287"/>
                </a:lnTo>
                <a:lnTo>
                  <a:pt x="656964" y="2868208"/>
                </a:lnTo>
                <a:lnTo>
                  <a:pt x="651839" y="2869287"/>
                </a:lnTo>
                <a:lnTo>
                  <a:pt x="640644" y="2868208"/>
                </a:lnTo>
                <a:lnTo>
                  <a:pt x="626213" y="2869287"/>
                </a:lnTo>
                <a:cubicBezTo>
                  <a:pt x="622436" y="2869287"/>
                  <a:pt x="616996" y="2867938"/>
                  <a:pt x="609893" y="2865241"/>
                </a:cubicBezTo>
                <a:close/>
                <a:moveTo>
                  <a:pt x="9202590" y="2864752"/>
                </a:moveTo>
                <a:lnTo>
                  <a:pt x="9202590" y="2867989"/>
                </a:lnTo>
                <a:lnTo>
                  <a:pt x="9203669" y="2867989"/>
                </a:lnTo>
                <a:lnTo>
                  <a:pt x="9205827" y="2865831"/>
                </a:lnTo>
                <a:lnTo>
                  <a:pt x="9205827" y="2864752"/>
                </a:lnTo>
                <a:close/>
                <a:moveTo>
                  <a:pt x="2715161" y="2863631"/>
                </a:moveTo>
                <a:lnTo>
                  <a:pt x="2716241" y="2863631"/>
                </a:lnTo>
                <a:cubicBezTo>
                  <a:pt x="2727120" y="2863631"/>
                  <a:pt x="2732560" y="2867273"/>
                  <a:pt x="2732560" y="2874556"/>
                </a:cubicBezTo>
                <a:lnTo>
                  <a:pt x="2739035" y="2873342"/>
                </a:lnTo>
                <a:cubicBezTo>
                  <a:pt x="2750635" y="2879906"/>
                  <a:pt x="2756433" y="2886425"/>
                  <a:pt x="2756433" y="2892899"/>
                </a:cubicBezTo>
                <a:lnTo>
                  <a:pt x="2756433" y="2893978"/>
                </a:lnTo>
                <a:cubicBezTo>
                  <a:pt x="2756433" y="2895507"/>
                  <a:pt x="2753150" y="2896991"/>
                  <a:pt x="2746586" y="2898429"/>
                </a:cubicBezTo>
                <a:lnTo>
                  <a:pt x="2747667" y="2903824"/>
                </a:lnTo>
                <a:lnTo>
                  <a:pt x="2745508" y="2907061"/>
                </a:lnTo>
                <a:lnTo>
                  <a:pt x="2745508" y="2909219"/>
                </a:lnTo>
                <a:cubicBezTo>
                  <a:pt x="2747667" y="2911917"/>
                  <a:pt x="2748746" y="2914479"/>
                  <a:pt x="2748746" y="2916907"/>
                </a:cubicBezTo>
                <a:lnTo>
                  <a:pt x="2748746" y="2917986"/>
                </a:lnTo>
                <a:cubicBezTo>
                  <a:pt x="2748746" y="2919425"/>
                  <a:pt x="2747667" y="2920144"/>
                  <a:pt x="2745508" y="2920144"/>
                </a:cubicBezTo>
                <a:lnTo>
                  <a:pt x="2745508" y="2923381"/>
                </a:lnTo>
                <a:cubicBezTo>
                  <a:pt x="2745508" y="2925899"/>
                  <a:pt x="2746947" y="2928776"/>
                  <a:pt x="2749823" y="2932013"/>
                </a:cubicBezTo>
                <a:lnTo>
                  <a:pt x="2748746" y="2939701"/>
                </a:lnTo>
                <a:lnTo>
                  <a:pt x="2749823" y="2940780"/>
                </a:lnTo>
                <a:lnTo>
                  <a:pt x="2749823" y="2941859"/>
                </a:lnTo>
                <a:lnTo>
                  <a:pt x="2747667" y="2945096"/>
                </a:lnTo>
                <a:lnTo>
                  <a:pt x="2748746" y="2951570"/>
                </a:lnTo>
                <a:lnTo>
                  <a:pt x="2747667" y="2978815"/>
                </a:lnTo>
                <a:lnTo>
                  <a:pt x="2747667" y="2979894"/>
                </a:lnTo>
                <a:cubicBezTo>
                  <a:pt x="2747667" y="2984750"/>
                  <a:pt x="2742271" y="2989066"/>
                  <a:pt x="2731481" y="2992842"/>
                </a:cubicBezTo>
                <a:lnTo>
                  <a:pt x="2730267" y="2992842"/>
                </a:lnTo>
                <a:lnTo>
                  <a:pt x="2706394" y="2986368"/>
                </a:lnTo>
                <a:lnTo>
                  <a:pt x="2702079" y="2987447"/>
                </a:lnTo>
                <a:lnTo>
                  <a:pt x="2701000" y="2987447"/>
                </a:lnTo>
                <a:lnTo>
                  <a:pt x="2696683" y="2983131"/>
                </a:lnTo>
                <a:lnTo>
                  <a:pt x="2696683" y="2982052"/>
                </a:lnTo>
                <a:lnTo>
                  <a:pt x="2697762" y="2977736"/>
                </a:lnTo>
                <a:lnTo>
                  <a:pt x="2694526" y="2968969"/>
                </a:lnTo>
                <a:cubicBezTo>
                  <a:pt x="2691829" y="2971127"/>
                  <a:pt x="2689265" y="2972206"/>
                  <a:pt x="2686837" y="2972206"/>
                </a:cubicBezTo>
                <a:lnTo>
                  <a:pt x="2682522" y="2971127"/>
                </a:lnTo>
                <a:lnTo>
                  <a:pt x="2676048" y="2973285"/>
                </a:lnTo>
                <a:lnTo>
                  <a:pt x="2667281" y="2971127"/>
                </a:lnTo>
                <a:lnTo>
                  <a:pt x="2661886" y="2972206"/>
                </a:lnTo>
                <a:lnTo>
                  <a:pt x="2662964" y="2973285"/>
                </a:lnTo>
                <a:lnTo>
                  <a:pt x="2662964" y="2978815"/>
                </a:lnTo>
                <a:cubicBezTo>
                  <a:pt x="2662964" y="2980074"/>
                  <a:pt x="2660808" y="2981513"/>
                  <a:pt x="2656490" y="2983131"/>
                </a:cubicBezTo>
                <a:lnTo>
                  <a:pt x="2656490" y="2984210"/>
                </a:lnTo>
                <a:cubicBezTo>
                  <a:pt x="2661166" y="2988346"/>
                  <a:pt x="2672406" y="2994146"/>
                  <a:pt x="2690209" y="3001609"/>
                </a:cubicBezTo>
                <a:cubicBezTo>
                  <a:pt x="2690209" y="3004486"/>
                  <a:pt x="2692727" y="3005925"/>
                  <a:pt x="2697762" y="3005925"/>
                </a:cubicBezTo>
                <a:lnTo>
                  <a:pt x="2697762" y="3012399"/>
                </a:lnTo>
                <a:lnTo>
                  <a:pt x="2701000" y="3012399"/>
                </a:lnTo>
                <a:lnTo>
                  <a:pt x="2706394" y="3008083"/>
                </a:lnTo>
                <a:cubicBezTo>
                  <a:pt x="2716916" y="3008083"/>
                  <a:pt x="2725997" y="3010960"/>
                  <a:pt x="2733640" y="3016715"/>
                </a:cubicBezTo>
                <a:lnTo>
                  <a:pt x="2734718" y="3015636"/>
                </a:lnTo>
                <a:lnTo>
                  <a:pt x="2735798" y="3015636"/>
                </a:lnTo>
                <a:lnTo>
                  <a:pt x="2742271" y="3016715"/>
                </a:lnTo>
                <a:lnTo>
                  <a:pt x="2747667" y="3014557"/>
                </a:lnTo>
                <a:lnTo>
                  <a:pt x="2760750" y="3019008"/>
                </a:lnTo>
                <a:lnTo>
                  <a:pt x="2761829" y="3017794"/>
                </a:lnTo>
                <a:lnTo>
                  <a:pt x="2762908" y="3017794"/>
                </a:lnTo>
                <a:lnTo>
                  <a:pt x="2772754" y="3020087"/>
                </a:lnTo>
                <a:lnTo>
                  <a:pt x="2773833" y="3019008"/>
                </a:lnTo>
                <a:lnTo>
                  <a:pt x="2774912" y="3019008"/>
                </a:lnTo>
                <a:cubicBezTo>
                  <a:pt x="2778507" y="3020087"/>
                  <a:pt x="2780307" y="3022605"/>
                  <a:pt x="2780307" y="3026561"/>
                </a:cubicBezTo>
                <a:lnTo>
                  <a:pt x="2779227" y="3026561"/>
                </a:lnTo>
                <a:lnTo>
                  <a:pt x="2780307" y="3027640"/>
                </a:lnTo>
                <a:lnTo>
                  <a:pt x="2780307" y="3029798"/>
                </a:lnTo>
                <a:cubicBezTo>
                  <a:pt x="2779767" y="3031417"/>
                  <a:pt x="2775405" y="3034294"/>
                  <a:pt x="2767223" y="3038430"/>
                </a:cubicBezTo>
                <a:cubicBezTo>
                  <a:pt x="2767223" y="3043555"/>
                  <a:pt x="2765065" y="3046118"/>
                  <a:pt x="2760750" y="3046118"/>
                </a:cubicBezTo>
                <a:lnTo>
                  <a:pt x="2759670" y="3047197"/>
                </a:lnTo>
                <a:lnTo>
                  <a:pt x="2759670" y="3051513"/>
                </a:lnTo>
                <a:lnTo>
                  <a:pt x="2761829" y="3060280"/>
                </a:lnTo>
                <a:lnTo>
                  <a:pt x="2761829" y="3063517"/>
                </a:lnTo>
                <a:lnTo>
                  <a:pt x="2758591" y="3066754"/>
                </a:lnTo>
                <a:lnTo>
                  <a:pt x="2745508" y="3063517"/>
                </a:lnTo>
                <a:lnTo>
                  <a:pt x="2740114" y="3064596"/>
                </a:lnTo>
                <a:lnTo>
                  <a:pt x="2734718" y="3059066"/>
                </a:lnTo>
                <a:lnTo>
                  <a:pt x="2728109" y="3060280"/>
                </a:lnTo>
                <a:cubicBezTo>
                  <a:pt x="2728109" y="3056773"/>
                  <a:pt x="2724512" y="3054210"/>
                  <a:pt x="2717319" y="3052592"/>
                </a:cubicBezTo>
                <a:cubicBezTo>
                  <a:pt x="2715881" y="3052592"/>
                  <a:pt x="2715161" y="3053671"/>
                  <a:pt x="2715161" y="3055829"/>
                </a:cubicBezTo>
                <a:cubicBezTo>
                  <a:pt x="2715161" y="3061134"/>
                  <a:pt x="2716241" y="3065855"/>
                  <a:pt x="2718399" y="3069991"/>
                </a:cubicBezTo>
                <a:lnTo>
                  <a:pt x="2717319" y="3081995"/>
                </a:lnTo>
                <a:lnTo>
                  <a:pt x="2717319" y="3086311"/>
                </a:lnTo>
                <a:lnTo>
                  <a:pt x="2716241" y="3087390"/>
                </a:lnTo>
                <a:cubicBezTo>
                  <a:pt x="2718399" y="3091166"/>
                  <a:pt x="2719477" y="3096606"/>
                  <a:pt x="2719477" y="3103710"/>
                </a:cubicBezTo>
                <a:lnTo>
                  <a:pt x="2716241" y="3108026"/>
                </a:lnTo>
                <a:lnTo>
                  <a:pt x="2713004" y="3106947"/>
                </a:lnTo>
                <a:lnTo>
                  <a:pt x="2711924" y="3108026"/>
                </a:lnTo>
                <a:lnTo>
                  <a:pt x="2711924" y="3109105"/>
                </a:lnTo>
                <a:lnTo>
                  <a:pt x="2713004" y="3110184"/>
                </a:lnTo>
                <a:lnTo>
                  <a:pt x="2714082" y="3110184"/>
                </a:lnTo>
                <a:lnTo>
                  <a:pt x="2715161" y="3109105"/>
                </a:lnTo>
                <a:lnTo>
                  <a:pt x="2716241" y="3109105"/>
                </a:lnTo>
                <a:lnTo>
                  <a:pt x="2717319" y="3110184"/>
                </a:lnTo>
                <a:lnTo>
                  <a:pt x="2717319" y="3111263"/>
                </a:lnTo>
                <a:lnTo>
                  <a:pt x="2715161" y="3117737"/>
                </a:lnTo>
                <a:lnTo>
                  <a:pt x="2716241" y="3118816"/>
                </a:lnTo>
                <a:lnTo>
                  <a:pt x="2716241" y="3119895"/>
                </a:lnTo>
                <a:cubicBezTo>
                  <a:pt x="2715701" y="3126459"/>
                  <a:pt x="2714622" y="3129741"/>
                  <a:pt x="2713004" y="3129741"/>
                </a:cubicBezTo>
                <a:lnTo>
                  <a:pt x="2703157" y="3129741"/>
                </a:lnTo>
                <a:lnTo>
                  <a:pt x="2696683" y="3127583"/>
                </a:lnTo>
                <a:lnTo>
                  <a:pt x="2690209" y="3129741"/>
                </a:lnTo>
                <a:lnTo>
                  <a:pt x="2686837" y="3129741"/>
                </a:lnTo>
                <a:cubicBezTo>
                  <a:pt x="2684679" y="3129741"/>
                  <a:pt x="2683600" y="3127223"/>
                  <a:pt x="2683600" y="3122188"/>
                </a:cubicBezTo>
                <a:lnTo>
                  <a:pt x="2678205" y="3122188"/>
                </a:lnTo>
                <a:lnTo>
                  <a:pt x="2677127" y="3126504"/>
                </a:lnTo>
                <a:lnTo>
                  <a:pt x="2678205" y="3129741"/>
                </a:lnTo>
                <a:lnTo>
                  <a:pt x="2671731" y="3131899"/>
                </a:lnTo>
                <a:lnTo>
                  <a:pt x="2668360" y="3131899"/>
                </a:lnTo>
                <a:lnTo>
                  <a:pt x="2667281" y="3130820"/>
                </a:lnTo>
                <a:lnTo>
                  <a:pt x="2666202" y="3130820"/>
                </a:lnTo>
                <a:lnTo>
                  <a:pt x="2668360" y="3117737"/>
                </a:lnTo>
                <a:lnTo>
                  <a:pt x="2668360" y="3112342"/>
                </a:lnTo>
                <a:cubicBezTo>
                  <a:pt x="2666202" y="3105508"/>
                  <a:pt x="2665123" y="3095752"/>
                  <a:pt x="2665123" y="3083074"/>
                </a:cubicBezTo>
                <a:lnTo>
                  <a:pt x="2665123" y="3067833"/>
                </a:lnTo>
                <a:cubicBezTo>
                  <a:pt x="2665662" y="3063517"/>
                  <a:pt x="2666742" y="3061359"/>
                  <a:pt x="2668360" y="3061359"/>
                </a:cubicBezTo>
                <a:lnTo>
                  <a:pt x="2667281" y="3060280"/>
                </a:lnTo>
                <a:lnTo>
                  <a:pt x="2667281" y="3059066"/>
                </a:lnTo>
                <a:lnTo>
                  <a:pt x="2669573" y="3055829"/>
                </a:lnTo>
                <a:lnTo>
                  <a:pt x="2669573" y="3050434"/>
                </a:lnTo>
                <a:lnTo>
                  <a:pt x="2667281" y="3050434"/>
                </a:lnTo>
                <a:lnTo>
                  <a:pt x="2667281" y="3049355"/>
                </a:lnTo>
                <a:lnTo>
                  <a:pt x="2668360" y="3048276"/>
                </a:lnTo>
                <a:lnTo>
                  <a:pt x="2667281" y="3047197"/>
                </a:lnTo>
                <a:lnTo>
                  <a:pt x="2667281" y="3035193"/>
                </a:lnTo>
                <a:lnTo>
                  <a:pt x="2669573" y="3031956"/>
                </a:lnTo>
                <a:lnTo>
                  <a:pt x="2669573" y="3026561"/>
                </a:lnTo>
                <a:cubicBezTo>
                  <a:pt x="2666786" y="3026561"/>
                  <a:pt x="2664223" y="3019682"/>
                  <a:pt x="2661886" y="3005925"/>
                </a:cubicBezTo>
                <a:lnTo>
                  <a:pt x="2651096" y="2993921"/>
                </a:lnTo>
                <a:lnTo>
                  <a:pt x="2647723" y="2993921"/>
                </a:lnTo>
                <a:cubicBezTo>
                  <a:pt x="2645745" y="2993921"/>
                  <a:pt x="2643948" y="2997563"/>
                  <a:pt x="2642328" y="3004846"/>
                </a:cubicBezTo>
                <a:lnTo>
                  <a:pt x="2631539" y="3013478"/>
                </a:lnTo>
                <a:cubicBezTo>
                  <a:pt x="2626414" y="3009881"/>
                  <a:pt x="2623851" y="3007004"/>
                  <a:pt x="2623851" y="3004846"/>
                </a:cubicBezTo>
                <a:lnTo>
                  <a:pt x="2626009" y="2999451"/>
                </a:lnTo>
                <a:cubicBezTo>
                  <a:pt x="2624570" y="2999451"/>
                  <a:pt x="2623851" y="3000890"/>
                  <a:pt x="2623851" y="3003767"/>
                </a:cubicBezTo>
                <a:lnTo>
                  <a:pt x="2622771" y="3003767"/>
                </a:lnTo>
                <a:lnTo>
                  <a:pt x="2620613" y="3001609"/>
                </a:lnTo>
                <a:lnTo>
                  <a:pt x="2621693" y="2997158"/>
                </a:lnTo>
                <a:lnTo>
                  <a:pt x="2621693" y="2996079"/>
                </a:lnTo>
                <a:lnTo>
                  <a:pt x="2620613" y="2996079"/>
                </a:lnTo>
                <a:cubicBezTo>
                  <a:pt x="2620613" y="2998327"/>
                  <a:pt x="2619535" y="2999451"/>
                  <a:pt x="2617376" y="2999451"/>
                </a:cubicBezTo>
                <a:lnTo>
                  <a:pt x="2620613" y="3008083"/>
                </a:lnTo>
                <a:lnTo>
                  <a:pt x="2620613" y="3010241"/>
                </a:lnTo>
                <a:lnTo>
                  <a:pt x="2615218" y="3020087"/>
                </a:lnTo>
                <a:lnTo>
                  <a:pt x="2618456" y="3019008"/>
                </a:lnTo>
                <a:lnTo>
                  <a:pt x="2621693" y="3020087"/>
                </a:lnTo>
                <a:lnTo>
                  <a:pt x="2623851" y="3017794"/>
                </a:lnTo>
                <a:lnTo>
                  <a:pt x="2629382" y="3023324"/>
                </a:lnTo>
                <a:cubicBezTo>
                  <a:pt x="2629382" y="3021166"/>
                  <a:pt x="2632257" y="3019727"/>
                  <a:pt x="2638013" y="3019008"/>
                </a:cubicBezTo>
                <a:lnTo>
                  <a:pt x="2640171" y="3023324"/>
                </a:lnTo>
                <a:lnTo>
                  <a:pt x="2641250" y="3022245"/>
                </a:lnTo>
                <a:lnTo>
                  <a:pt x="2643407" y="3022245"/>
                </a:lnTo>
                <a:cubicBezTo>
                  <a:pt x="2645027" y="3022245"/>
                  <a:pt x="2646105" y="3024763"/>
                  <a:pt x="2646645" y="3029798"/>
                </a:cubicBezTo>
                <a:lnTo>
                  <a:pt x="2640171" y="3036272"/>
                </a:lnTo>
                <a:lnTo>
                  <a:pt x="2639092" y="3036272"/>
                </a:lnTo>
                <a:cubicBezTo>
                  <a:pt x="2639092" y="3034114"/>
                  <a:pt x="2638371" y="3033035"/>
                  <a:pt x="2636934" y="3033035"/>
                </a:cubicBezTo>
                <a:lnTo>
                  <a:pt x="2636934" y="3034114"/>
                </a:lnTo>
                <a:lnTo>
                  <a:pt x="2638013" y="3035193"/>
                </a:lnTo>
                <a:lnTo>
                  <a:pt x="2638013" y="3036272"/>
                </a:lnTo>
                <a:lnTo>
                  <a:pt x="2635855" y="3038430"/>
                </a:lnTo>
                <a:lnTo>
                  <a:pt x="2638013" y="3046118"/>
                </a:lnTo>
                <a:lnTo>
                  <a:pt x="2636934" y="3047197"/>
                </a:lnTo>
                <a:lnTo>
                  <a:pt x="2635855" y="3047197"/>
                </a:lnTo>
                <a:lnTo>
                  <a:pt x="2636934" y="3048276"/>
                </a:lnTo>
                <a:lnTo>
                  <a:pt x="2636934" y="3050434"/>
                </a:lnTo>
                <a:cubicBezTo>
                  <a:pt x="2636934" y="3051513"/>
                  <a:pt x="2634055" y="3053671"/>
                  <a:pt x="2628302" y="3056908"/>
                </a:cubicBezTo>
                <a:cubicBezTo>
                  <a:pt x="2628302" y="3062033"/>
                  <a:pt x="2627537" y="3064596"/>
                  <a:pt x="2626009" y="3064596"/>
                </a:cubicBezTo>
                <a:lnTo>
                  <a:pt x="2622771" y="3063517"/>
                </a:lnTo>
                <a:lnTo>
                  <a:pt x="2624930" y="3066754"/>
                </a:lnTo>
                <a:cubicBezTo>
                  <a:pt x="2619714" y="3086985"/>
                  <a:pt x="2613555" y="3097101"/>
                  <a:pt x="2606453" y="3097101"/>
                </a:cubicBezTo>
                <a:lnTo>
                  <a:pt x="2589187" y="3115579"/>
                </a:lnTo>
                <a:cubicBezTo>
                  <a:pt x="2584783" y="3115938"/>
                  <a:pt x="2582579" y="3118141"/>
                  <a:pt x="2582579" y="3122188"/>
                </a:cubicBezTo>
                <a:lnTo>
                  <a:pt x="2570709" y="3124346"/>
                </a:lnTo>
                <a:lnTo>
                  <a:pt x="2567473" y="3120974"/>
                </a:lnTo>
                <a:lnTo>
                  <a:pt x="2566394" y="3120974"/>
                </a:lnTo>
                <a:cubicBezTo>
                  <a:pt x="2566394" y="3124661"/>
                  <a:pt x="2563111" y="3126504"/>
                  <a:pt x="2556548" y="3126504"/>
                </a:cubicBezTo>
                <a:cubicBezTo>
                  <a:pt x="2546926" y="3129381"/>
                  <a:pt x="2539688" y="3130820"/>
                  <a:pt x="2534832" y="3130820"/>
                </a:cubicBezTo>
                <a:lnTo>
                  <a:pt x="2533754" y="3129741"/>
                </a:lnTo>
                <a:lnTo>
                  <a:pt x="2533754" y="3122188"/>
                </a:lnTo>
                <a:lnTo>
                  <a:pt x="2541307" y="3115579"/>
                </a:lnTo>
                <a:lnTo>
                  <a:pt x="2544544" y="3115579"/>
                </a:lnTo>
                <a:lnTo>
                  <a:pt x="2548995" y="3118816"/>
                </a:lnTo>
                <a:lnTo>
                  <a:pt x="2550073" y="3118816"/>
                </a:lnTo>
                <a:cubicBezTo>
                  <a:pt x="2551153" y="3118816"/>
                  <a:pt x="2552591" y="3115579"/>
                  <a:pt x="2554390" y="3109105"/>
                </a:cubicBezTo>
                <a:cubicBezTo>
                  <a:pt x="2559605" y="3102721"/>
                  <a:pt x="2566124" y="3097281"/>
                  <a:pt x="2573946" y="3092785"/>
                </a:cubicBezTo>
                <a:lnTo>
                  <a:pt x="2575026" y="3097101"/>
                </a:lnTo>
                <a:lnTo>
                  <a:pt x="2576104" y="3097101"/>
                </a:lnTo>
                <a:lnTo>
                  <a:pt x="2577183" y="3086311"/>
                </a:lnTo>
                <a:lnTo>
                  <a:pt x="2573946" y="3083074"/>
                </a:lnTo>
                <a:cubicBezTo>
                  <a:pt x="2578802" y="3070755"/>
                  <a:pt x="2582759" y="3064596"/>
                  <a:pt x="2585816" y="3064596"/>
                </a:cubicBezTo>
                <a:lnTo>
                  <a:pt x="2584737" y="3061359"/>
                </a:lnTo>
                <a:lnTo>
                  <a:pt x="2585816" y="3060280"/>
                </a:lnTo>
                <a:lnTo>
                  <a:pt x="2585816" y="3059066"/>
                </a:lnTo>
                <a:lnTo>
                  <a:pt x="2584737" y="3054750"/>
                </a:lnTo>
                <a:lnTo>
                  <a:pt x="2584737" y="3053671"/>
                </a:lnTo>
                <a:lnTo>
                  <a:pt x="2590268" y="3046118"/>
                </a:lnTo>
                <a:lnTo>
                  <a:pt x="2590268" y="3042881"/>
                </a:lnTo>
                <a:lnTo>
                  <a:pt x="2577183" y="3042881"/>
                </a:lnTo>
                <a:lnTo>
                  <a:pt x="2573946" y="3040723"/>
                </a:lnTo>
                <a:cubicBezTo>
                  <a:pt x="2572148" y="3047197"/>
                  <a:pt x="2568866" y="3050434"/>
                  <a:pt x="2564101" y="3050434"/>
                </a:cubicBezTo>
                <a:cubicBezTo>
                  <a:pt x="2555289" y="3050434"/>
                  <a:pt x="2546612" y="3054076"/>
                  <a:pt x="2538069" y="3061359"/>
                </a:cubicBezTo>
                <a:lnTo>
                  <a:pt x="2529438" y="3054750"/>
                </a:lnTo>
                <a:lnTo>
                  <a:pt x="2529438" y="3053671"/>
                </a:lnTo>
                <a:lnTo>
                  <a:pt x="2530517" y="3052592"/>
                </a:lnTo>
                <a:lnTo>
                  <a:pt x="2530517" y="3051513"/>
                </a:lnTo>
                <a:lnTo>
                  <a:pt x="2529438" y="3051513"/>
                </a:lnTo>
                <a:lnTo>
                  <a:pt x="2521750" y="3060280"/>
                </a:lnTo>
                <a:lnTo>
                  <a:pt x="2516354" y="3060280"/>
                </a:lnTo>
                <a:lnTo>
                  <a:pt x="2514197" y="3057987"/>
                </a:lnTo>
                <a:lnTo>
                  <a:pt x="2514197" y="3055829"/>
                </a:lnTo>
                <a:lnTo>
                  <a:pt x="2527280" y="3043960"/>
                </a:lnTo>
                <a:lnTo>
                  <a:pt x="2528359" y="3043960"/>
                </a:lnTo>
                <a:cubicBezTo>
                  <a:pt x="2529798" y="3043960"/>
                  <a:pt x="2530517" y="3046118"/>
                  <a:pt x="2530517" y="3050434"/>
                </a:cubicBezTo>
                <a:cubicBezTo>
                  <a:pt x="2535553" y="3041712"/>
                  <a:pt x="2540992" y="3037351"/>
                  <a:pt x="2546838" y="3037351"/>
                </a:cubicBezTo>
                <a:cubicBezTo>
                  <a:pt x="2547016" y="3035912"/>
                  <a:pt x="2549174" y="3034833"/>
                  <a:pt x="2553311" y="3034114"/>
                </a:cubicBezTo>
                <a:lnTo>
                  <a:pt x="2561944" y="3030877"/>
                </a:lnTo>
                <a:cubicBezTo>
                  <a:pt x="2565270" y="3024043"/>
                  <a:pt x="2570709" y="3018603"/>
                  <a:pt x="2578262" y="3014557"/>
                </a:cubicBezTo>
                <a:cubicBezTo>
                  <a:pt x="2581680" y="3011860"/>
                  <a:pt x="2587120" y="3004261"/>
                  <a:pt x="2594583" y="2991763"/>
                </a:cubicBezTo>
                <a:lnTo>
                  <a:pt x="2594583" y="2989605"/>
                </a:lnTo>
                <a:lnTo>
                  <a:pt x="2588108" y="2989605"/>
                </a:lnTo>
                <a:lnTo>
                  <a:pt x="2583657" y="2986368"/>
                </a:lnTo>
                <a:lnTo>
                  <a:pt x="2577183" y="2988526"/>
                </a:lnTo>
                <a:lnTo>
                  <a:pt x="2568552" y="2986368"/>
                </a:lnTo>
                <a:lnTo>
                  <a:pt x="2564101" y="2990684"/>
                </a:lnTo>
                <a:lnTo>
                  <a:pt x="2560864" y="2990684"/>
                </a:lnTo>
                <a:cubicBezTo>
                  <a:pt x="2555109" y="2986548"/>
                  <a:pt x="2551871" y="2983311"/>
                  <a:pt x="2551153" y="2980973"/>
                </a:cubicBezTo>
                <a:lnTo>
                  <a:pt x="2551153" y="2976522"/>
                </a:lnTo>
                <a:cubicBezTo>
                  <a:pt x="2555468" y="2973105"/>
                  <a:pt x="2557627" y="2970228"/>
                  <a:pt x="2557627" y="2967890"/>
                </a:cubicBezTo>
                <a:cubicBezTo>
                  <a:pt x="2553491" y="2967890"/>
                  <a:pt x="2550613" y="2962810"/>
                  <a:pt x="2548995" y="2952649"/>
                </a:cubicBezTo>
                <a:lnTo>
                  <a:pt x="2552232" y="2930934"/>
                </a:lnTo>
                <a:lnTo>
                  <a:pt x="2550073" y="2925539"/>
                </a:lnTo>
                <a:lnTo>
                  <a:pt x="2551153" y="2912456"/>
                </a:lnTo>
                <a:lnTo>
                  <a:pt x="2550073" y="2884267"/>
                </a:lnTo>
                <a:lnTo>
                  <a:pt x="2550073" y="2883188"/>
                </a:lnTo>
                <a:cubicBezTo>
                  <a:pt x="2550073" y="2875186"/>
                  <a:pt x="2552591" y="2871184"/>
                  <a:pt x="2557627" y="2871184"/>
                </a:cubicBezTo>
                <a:lnTo>
                  <a:pt x="2558706" y="2870105"/>
                </a:lnTo>
                <a:lnTo>
                  <a:pt x="2558706" y="2869026"/>
                </a:lnTo>
                <a:lnTo>
                  <a:pt x="2560864" y="2869026"/>
                </a:lnTo>
                <a:lnTo>
                  <a:pt x="2563021" y="2871184"/>
                </a:lnTo>
                <a:lnTo>
                  <a:pt x="2564101" y="2870105"/>
                </a:lnTo>
                <a:lnTo>
                  <a:pt x="2565180" y="2870105"/>
                </a:lnTo>
                <a:cubicBezTo>
                  <a:pt x="2569227" y="2870105"/>
                  <a:pt x="2572148" y="2872668"/>
                  <a:pt x="2573946" y="2877793"/>
                </a:cubicBezTo>
                <a:lnTo>
                  <a:pt x="2575026" y="2877793"/>
                </a:lnTo>
                <a:cubicBezTo>
                  <a:pt x="2575026" y="2876714"/>
                  <a:pt x="2576464" y="2875635"/>
                  <a:pt x="2579342" y="2874556"/>
                </a:cubicBezTo>
                <a:cubicBezTo>
                  <a:pt x="2586266" y="2878872"/>
                  <a:pt x="2597865" y="2881030"/>
                  <a:pt x="2614139" y="2881030"/>
                </a:cubicBezTo>
                <a:lnTo>
                  <a:pt x="2622771" y="2877793"/>
                </a:lnTo>
                <a:lnTo>
                  <a:pt x="2630460" y="2877793"/>
                </a:lnTo>
                <a:lnTo>
                  <a:pt x="2639092" y="2879951"/>
                </a:lnTo>
                <a:lnTo>
                  <a:pt x="2647723" y="2877793"/>
                </a:lnTo>
                <a:lnTo>
                  <a:pt x="2654333" y="2879951"/>
                </a:lnTo>
                <a:lnTo>
                  <a:pt x="2657569" y="2879951"/>
                </a:lnTo>
                <a:lnTo>
                  <a:pt x="2669573" y="2877793"/>
                </a:lnTo>
                <a:lnTo>
                  <a:pt x="2681444" y="2877793"/>
                </a:lnTo>
                <a:cubicBezTo>
                  <a:pt x="2687646" y="2877793"/>
                  <a:pt x="2692008" y="2879951"/>
                  <a:pt x="2694526" y="2884267"/>
                </a:cubicBezTo>
                <a:cubicBezTo>
                  <a:pt x="2693806" y="2886425"/>
                  <a:pt x="2691602" y="2887504"/>
                  <a:pt x="2687917" y="2887504"/>
                </a:cubicBezTo>
                <a:lnTo>
                  <a:pt x="2681444" y="2887504"/>
                </a:lnTo>
                <a:lnTo>
                  <a:pt x="2676048" y="2886425"/>
                </a:lnTo>
                <a:lnTo>
                  <a:pt x="2676048" y="2889662"/>
                </a:lnTo>
                <a:lnTo>
                  <a:pt x="2677127" y="2901666"/>
                </a:lnTo>
                <a:cubicBezTo>
                  <a:pt x="2672812" y="2907241"/>
                  <a:pt x="2670651" y="2911197"/>
                  <a:pt x="2670651" y="2913535"/>
                </a:cubicBezTo>
                <a:lnTo>
                  <a:pt x="2670651" y="2914614"/>
                </a:lnTo>
                <a:cubicBezTo>
                  <a:pt x="2670651" y="2917222"/>
                  <a:pt x="2677171" y="2919065"/>
                  <a:pt x="2690209" y="2920144"/>
                </a:cubicBezTo>
                <a:lnTo>
                  <a:pt x="2698842" y="2915828"/>
                </a:lnTo>
                <a:lnTo>
                  <a:pt x="2694526" y="2909219"/>
                </a:lnTo>
                <a:lnTo>
                  <a:pt x="2694526" y="2907061"/>
                </a:lnTo>
                <a:cubicBezTo>
                  <a:pt x="2694526" y="2905623"/>
                  <a:pt x="2696324" y="2904903"/>
                  <a:pt x="2699921" y="2904903"/>
                </a:cubicBezTo>
                <a:lnTo>
                  <a:pt x="2699921" y="2903824"/>
                </a:lnTo>
                <a:cubicBezTo>
                  <a:pt x="2699921" y="2901486"/>
                  <a:pt x="2698842" y="2898969"/>
                  <a:pt x="2696683" y="2896271"/>
                </a:cubicBezTo>
                <a:lnTo>
                  <a:pt x="2699921" y="2889662"/>
                </a:lnTo>
                <a:lnTo>
                  <a:pt x="2698842" y="2883188"/>
                </a:lnTo>
                <a:lnTo>
                  <a:pt x="2711924" y="2869026"/>
                </a:lnTo>
                <a:cubicBezTo>
                  <a:pt x="2712104" y="2865430"/>
                  <a:pt x="2713184" y="2863631"/>
                  <a:pt x="2715161" y="2863631"/>
                </a:cubicBezTo>
                <a:close/>
                <a:moveTo>
                  <a:pt x="9219854" y="2863538"/>
                </a:moveTo>
                <a:cubicBezTo>
                  <a:pt x="9217517" y="2864348"/>
                  <a:pt x="9216078" y="2865831"/>
                  <a:pt x="9215538" y="2867989"/>
                </a:cubicBezTo>
                <a:cubicBezTo>
                  <a:pt x="9216078" y="2875902"/>
                  <a:pt x="9217157" y="2879858"/>
                  <a:pt x="9218775" y="2879858"/>
                </a:cubicBezTo>
                <a:lnTo>
                  <a:pt x="9222012" y="2879858"/>
                </a:lnTo>
                <a:lnTo>
                  <a:pt x="9224170" y="2877700"/>
                </a:lnTo>
                <a:lnTo>
                  <a:pt x="9224170" y="2875542"/>
                </a:lnTo>
                <a:lnTo>
                  <a:pt x="9222012" y="2872305"/>
                </a:lnTo>
                <a:lnTo>
                  <a:pt x="9223091" y="2867989"/>
                </a:lnTo>
                <a:cubicBezTo>
                  <a:pt x="9222012" y="2865022"/>
                  <a:pt x="9220933" y="2863538"/>
                  <a:pt x="9219854" y="2863538"/>
                </a:cubicBezTo>
                <a:close/>
                <a:moveTo>
                  <a:pt x="571993" y="2862138"/>
                </a:moveTo>
                <a:lnTo>
                  <a:pt x="571993" y="2865241"/>
                </a:lnTo>
                <a:lnTo>
                  <a:pt x="577118" y="2874412"/>
                </a:lnTo>
                <a:cubicBezTo>
                  <a:pt x="577118" y="2877829"/>
                  <a:pt x="576398" y="2879537"/>
                  <a:pt x="574960" y="2879537"/>
                </a:cubicBezTo>
                <a:cubicBezTo>
                  <a:pt x="576579" y="2883674"/>
                  <a:pt x="577972" y="2885742"/>
                  <a:pt x="579141" y="2885742"/>
                </a:cubicBezTo>
                <a:lnTo>
                  <a:pt x="579141" y="2882640"/>
                </a:lnTo>
                <a:lnTo>
                  <a:pt x="577118" y="2879537"/>
                </a:lnTo>
                <a:lnTo>
                  <a:pt x="578062" y="2873333"/>
                </a:lnTo>
                <a:cubicBezTo>
                  <a:pt x="574645" y="2869826"/>
                  <a:pt x="572937" y="2866095"/>
                  <a:pt x="572937" y="2862138"/>
                </a:cubicBezTo>
                <a:close/>
                <a:moveTo>
                  <a:pt x="3588180" y="2861599"/>
                </a:moveTo>
                <a:lnTo>
                  <a:pt x="3588180" y="2863757"/>
                </a:lnTo>
                <a:lnTo>
                  <a:pt x="3590338" y="2865915"/>
                </a:lnTo>
                <a:lnTo>
                  <a:pt x="3590338" y="2863757"/>
                </a:lnTo>
                <a:close/>
                <a:moveTo>
                  <a:pt x="3099001" y="2859980"/>
                </a:moveTo>
                <a:lnTo>
                  <a:pt x="3096843" y="2864296"/>
                </a:lnTo>
                <a:lnTo>
                  <a:pt x="3096843" y="2865375"/>
                </a:lnTo>
                <a:lnTo>
                  <a:pt x="3100080" y="2861059"/>
                </a:lnTo>
                <a:lnTo>
                  <a:pt x="3100080" y="2859980"/>
                </a:lnTo>
                <a:close/>
                <a:moveTo>
                  <a:pt x="570914" y="2859036"/>
                </a:moveTo>
                <a:lnTo>
                  <a:pt x="570914" y="2861059"/>
                </a:lnTo>
                <a:lnTo>
                  <a:pt x="571993" y="2861059"/>
                </a:lnTo>
                <a:lnTo>
                  <a:pt x="571993" y="2859036"/>
                </a:lnTo>
                <a:close/>
                <a:moveTo>
                  <a:pt x="8746860" y="2858767"/>
                </a:moveTo>
                <a:lnTo>
                  <a:pt x="8741465" y="2859846"/>
                </a:lnTo>
                <a:lnTo>
                  <a:pt x="8741465" y="2860925"/>
                </a:lnTo>
                <a:lnTo>
                  <a:pt x="8753469" y="2862004"/>
                </a:lnTo>
                <a:lnTo>
                  <a:pt x="8753469" y="2859846"/>
                </a:lnTo>
                <a:close/>
                <a:moveTo>
                  <a:pt x="8121456" y="2858362"/>
                </a:moveTo>
                <a:lnTo>
                  <a:pt x="8121456" y="2860520"/>
                </a:lnTo>
                <a:lnTo>
                  <a:pt x="8122535" y="2865915"/>
                </a:lnTo>
                <a:cubicBezTo>
                  <a:pt x="8111745" y="2873108"/>
                  <a:pt x="8106350" y="2878503"/>
                  <a:pt x="8106350" y="2882100"/>
                </a:cubicBezTo>
                <a:lnTo>
                  <a:pt x="8085849" y="2907052"/>
                </a:lnTo>
                <a:lnTo>
                  <a:pt x="8079240" y="2899364"/>
                </a:lnTo>
                <a:cubicBezTo>
                  <a:pt x="8077802" y="2899364"/>
                  <a:pt x="8077082" y="2900803"/>
                  <a:pt x="8077082" y="2903680"/>
                </a:cubicBezTo>
                <a:cubicBezTo>
                  <a:pt x="8074205" y="2908805"/>
                  <a:pt x="8071328" y="2911368"/>
                  <a:pt x="8068450" y="2911368"/>
                </a:cubicBezTo>
                <a:lnTo>
                  <a:pt x="8068450" y="2914605"/>
                </a:lnTo>
                <a:lnTo>
                  <a:pt x="8069529" y="2914605"/>
                </a:lnTo>
                <a:cubicBezTo>
                  <a:pt x="8074924" y="2914605"/>
                  <a:pt x="8080364" y="2912447"/>
                  <a:pt x="8085849" y="2908131"/>
                </a:cubicBezTo>
                <a:lnTo>
                  <a:pt x="8103113" y="2908131"/>
                </a:lnTo>
                <a:lnTo>
                  <a:pt x="8113903" y="2909210"/>
                </a:lnTo>
                <a:lnTo>
                  <a:pt x="8116061" y="2903680"/>
                </a:lnTo>
                <a:lnTo>
                  <a:pt x="8112824" y="2891811"/>
                </a:lnTo>
                <a:cubicBezTo>
                  <a:pt x="8117680" y="2887855"/>
                  <a:pt x="8126312" y="2884618"/>
                  <a:pt x="8138720" y="2882100"/>
                </a:cubicBezTo>
                <a:lnTo>
                  <a:pt x="8148431" y="2869152"/>
                </a:lnTo>
                <a:lnTo>
                  <a:pt x="8148431" y="2868073"/>
                </a:lnTo>
                <a:cubicBezTo>
                  <a:pt x="8147712" y="2865915"/>
                  <a:pt x="8145554" y="2864836"/>
                  <a:pt x="8141957" y="2864836"/>
                </a:cubicBezTo>
                <a:lnTo>
                  <a:pt x="8132246" y="2866994"/>
                </a:lnTo>
                <a:lnTo>
                  <a:pt x="8131167" y="2866994"/>
                </a:lnTo>
                <a:cubicBezTo>
                  <a:pt x="8126851" y="2866994"/>
                  <a:pt x="8124693" y="2864476"/>
                  <a:pt x="8124693" y="2859441"/>
                </a:cubicBezTo>
                <a:lnTo>
                  <a:pt x="8123614" y="2858362"/>
                </a:lnTo>
                <a:close/>
                <a:moveTo>
                  <a:pt x="8755627" y="2857688"/>
                </a:moveTo>
                <a:lnTo>
                  <a:pt x="8755627" y="2858767"/>
                </a:lnTo>
                <a:lnTo>
                  <a:pt x="8757785" y="2858767"/>
                </a:lnTo>
                <a:lnTo>
                  <a:pt x="8757785" y="2857688"/>
                </a:lnTo>
                <a:close/>
                <a:moveTo>
                  <a:pt x="587773" y="2857418"/>
                </a:moveTo>
                <a:lnTo>
                  <a:pt x="584671" y="2858362"/>
                </a:lnTo>
                <a:lnTo>
                  <a:pt x="584671" y="2861464"/>
                </a:lnTo>
                <a:lnTo>
                  <a:pt x="588852" y="2865645"/>
                </a:lnTo>
                <a:lnTo>
                  <a:pt x="591954" y="2862543"/>
                </a:lnTo>
                <a:cubicBezTo>
                  <a:pt x="591055" y="2859306"/>
                  <a:pt x="589661" y="2857598"/>
                  <a:pt x="587773" y="2857418"/>
                </a:cubicBezTo>
                <a:close/>
                <a:moveTo>
                  <a:pt x="9116944" y="2857064"/>
                </a:moveTo>
                <a:lnTo>
                  <a:pt x="9112628" y="2858143"/>
                </a:lnTo>
                <a:lnTo>
                  <a:pt x="9112628" y="2860301"/>
                </a:lnTo>
                <a:lnTo>
                  <a:pt x="9114786" y="2862459"/>
                </a:lnTo>
                <a:lnTo>
                  <a:pt x="9116944" y="2862459"/>
                </a:lnTo>
                <a:lnTo>
                  <a:pt x="9119102" y="2860301"/>
                </a:lnTo>
                <a:lnTo>
                  <a:pt x="9119102" y="2858143"/>
                </a:lnTo>
                <a:lnTo>
                  <a:pt x="9116944" y="2858143"/>
                </a:lnTo>
                <a:close/>
                <a:moveTo>
                  <a:pt x="5208044" y="2856069"/>
                </a:moveTo>
                <a:cubicBezTo>
                  <a:pt x="5206066" y="2856069"/>
                  <a:pt x="5204267" y="2857868"/>
                  <a:pt x="5202649" y="2861464"/>
                </a:cubicBezTo>
                <a:lnTo>
                  <a:pt x="5204807" y="2863622"/>
                </a:lnTo>
                <a:cubicBezTo>
                  <a:pt x="5211281" y="2862723"/>
                  <a:pt x="5214518" y="2860925"/>
                  <a:pt x="5214518" y="2858227"/>
                </a:cubicBezTo>
                <a:close/>
                <a:moveTo>
                  <a:pt x="571993" y="2855934"/>
                </a:moveTo>
                <a:lnTo>
                  <a:pt x="571993" y="2857957"/>
                </a:lnTo>
                <a:lnTo>
                  <a:pt x="572937" y="2857957"/>
                </a:lnTo>
                <a:lnTo>
                  <a:pt x="572937" y="2855934"/>
                </a:lnTo>
                <a:close/>
                <a:moveTo>
                  <a:pt x="8795550" y="2855530"/>
                </a:moveTo>
                <a:lnTo>
                  <a:pt x="8795550" y="2856609"/>
                </a:lnTo>
                <a:lnTo>
                  <a:pt x="8799866" y="2856609"/>
                </a:lnTo>
                <a:lnTo>
                  <a:pt x="8799866" y="2855530"/>
                </a:lnTo>
                <a:close/>
                <a:moveTo>
                  <a:pt x="8761022" y="2855530"/>
                </a:moveTo>
                <a:lnTo>
                  <a:pt x="8758864" y="2857688"/>
                </a:lnTo>
                <a:lnTo>
                  <a:pt x="8762101" y="2857688"/>
                </a:lnTo>
                <a:lnTo>
                  <a:pt x="8762101" y="2855530"/>
                </a:lnTo>
                <a:close/>
                <a:moveTo>
                  <a:pt x="3606523" y="2855125"/>
                </a:moveTo>
                <a:lnTo>
                  <a:pt x="3606523" y="2856204"/>
                </a:lnTo>
                <a:lnTo>
                  <a:pt x="3608681" y="2856204"/>
                </a:lnTo>
                <a:lnTo>
                  <a:pt x="3608681" y="2855125"/>
                </a:lnTo>
                <a:close/>
                <a:moveTo>
                  <a:pt x="3568758" y="2855125"/>
                </a:moveTo>
                <a:lnTo>
                  <a:pt x="3568758" y="2856204"/>
                </a:lnTo>
                <a:lnTo>
                  <a:pt x="3570916" y="2856204"/>
                </a:lnTo>
                <a:lnTo>
                  <a:pt x="3570916" y="2855125"/>
                </a:lnTo>
                <a:close/>
                <a:moveTo>
                  <a:pt x="5217620" y="2854990"/>
                </a:moveTo>
                <a:lnTo>
                  <a:pt x="5215597" y="2857148"/>
                </a:lnTo>
                <a:lnTo>
                  <a:pt x="5215597" y="2858227"/>
                </a:lnTo>
                <a:lnTo>
                  <a:pt x="5217620" y="2858227"/>
                </a:lnTo>
                <a:lnTo>
                  <a:pt x="5219778" y="2856069"/>
                </a:lnTo>
                <a:lnTo>
                  <a:pt x="5218699" y="2854990"/>
                </a:lnTo>
                <a:close/>
                <a:moveTo>
                  <a:pt x="4610373" y="2854809"/>
                </a:moveTo>
                <a:lnTo>
                  <a:pt x="4609294" y="2859125"/>
                </a:lnTo>
                <a:lnTo>
                  <a:pt x="4610373" y="2860204"/>
                </a:lnTo>
                <a:lnTo>
                  <a:pt x="4613610" y="2859125"/>
                </a:lnTo>
                <a:lnTo>
                  <a:pt x="4613610" y="2856967"/>
                </a:lnTo>
                <a:lnTo>
                  <a:pt x="4611452" y="2854809"/>
                </a:lnTo>
                <a:close/>
                <a:moveTo>
                  <a:pt x="3747063" y="2852967"/>
                </a:moveTo>
                <a:lnTo>
                  <a:pt x="3747063" y="2854046"/>
                </a:lnTo>
                <a:cubicBezTo>
                  <a:pt x="3749401" y="2854046"/>
                  <a:pt x="3751919" y="2855485"/>
                  <a:pt x="3754616" y="2858362"/>
                </a:cubicBezTo>
                <a:lnTo>
                  <a:pt x="3759067" y="2857283"/>
                </a:lnTo>
                <a:lnTo>
                  <a:pt x="3759067" y="2855125"/>
                </a:lnTo>
                <a:lnTo>
                  <a:pt x="3754616" y="2856204"/>
                </a:lnTo>
                <a:lnTo>
                  <a:pt x="3748142" y="2852967"/>
                </a:lnTo>
                <a:close/>
                <a:moveTo>
                  <a:pt x="3595733" y="2851888"/>
                </a:moveTo>
                <a:lnTo>
                  <a:pt x="3596812" y="2859441"/>
                </a:lnTo>
                <a:lnTo>
                  <a:pt x="3595733" y="2864836"/>
                </a:lnTo>
                <a:lnTo>
                  <a:pt x="3596812" y="2869152"/>
                </a:lnTo>
                <a:cubicBezTo>
                  <a:pt x="3598250" y="2869152"/>
                  <a:pt x="3598970" y="2867354"/>
                  <a:pt x="3598970" y="2863757"/>
                </a:cubicBezTo>
                <a:lnTo>
                  <a:pt x="3600049" y="2863757"/>
                </a:lnTo>
                <a:cubicBezTo>
                  <a:pt x="3598610" y="2860880"/>
                  <a:pt x="3597891" y="2856923"/>
                  <a:pt x="3597891" y="2851888"/>
                </a:cubicBezTo>
                <a:close/>
                <a:moveTo>
                  <a:pt x="3586022" y="2851888"/>
                </a:moveTo>
                <a:lnTo>
                  <a:pt x="3582785" y="2856204"/>
                </a:lnTo>
                <a:lnTo>
                  <a:pt x="3584943" y="2856204"/>
                </a:lnTo>
                <a:lnTo>
                  <a:pt x="3588180" y="2855125"/>
                </a:lnTo>
                <a:lnTo>
                  <a:pt x="3588180" y="2851888"/>
                </a:lnTo>
                <a:close/>
                <a:moveTo>
                  <a:pt x="5667685" y="2851618"/>
                </a:moveTo>
                <a:lnTo>
                  <a:pt x="5667685" y="2852697"/>
                </a:lnTo>
                <a:lnTo>
                  <a:pt x="5669843" y="2852697"/>
                </a:lnTo>
                <a:lnTo>
                  <a:pt x="5669843" y="2851618"/>
                </a:lnTo>
                <a:close/>
                <a:moveTo>
                  <a:pt x="5608880" y="2851618"/>
                </a:moveTo>
                <a:lnTo>
                  <a:pt x="5607935" y="2854855"/>
                </a:lnTo>
                <a:lnTo>
                  <a:pt x="5607935" y="2855934"/>
                </a:lnTo>
                <a:lnTo>
                  <a:pt x="5608880" y="2855934"/>
                </a:lnTo>
                <a:lnTo>
                  <a:pt x="5609959" y="2852697"/>
                </a:lnTo>
                <a:lnTo>
                  <a:pt x="5609959" y="2851618"/>
                </a:lnTo>
                <a:close/>
                <a:moveTo>
                  <a:pt x="8200358" y="2850809"/>
                </a:moveTo>
                <a:lnTo>
                  <a:pt x="8200358" y="2852967"/>
                </a:lnTo>
                <a:lnTo>
                  <a:pt x="8202516" y="2852967"/>
                </a:lnTo>
                <a:close/>
                <a:moveTo>
                  <a:pt x="3736273" y="2850809"/>
                </a:moveTo>
                <a:lnTo>
                  <a:pt x="3736273" y="2852967"/>
                </a:lnTo>
                <a:lnTo>
                  <a:pt x="3739510" y="2856204"/>
                </a:lnTo>
                <a:lnTo>
                  <a:pt x="3741668" y="2854046"/>
                </a:lnTo>
                <a:lnTo>
                  <a:pt x="3741668" y="2850809"/>
                </a:lnTo>
                <a:lnTo>
                  <a:pt x="3740589" y="2851888"/>
                </a:lnTo>
                <a:lnTo>
                  <a:pt x="3739510" y="2851888"/>
                </a:lnTo>
                <a:close/>
                <a:moveTo>
                  <a:pt x="702687" y="2850539"/>
                </a:moveTo>
                <a:lnTo>
                  <a:pt x="700664" y="2852562"/>
                </a:lnTo>
                <a:lnTo>
                  <a:pt x="700664" y="2854585"/>
                </a:lnTo>
                <a:lnTo>
                  <a:pt x="706733" y="2854585"/>
                </a:lnTo>
                <a:lnTo>
                  <a:pt x="706733" y="2852562"/>
                </a:lnTo>
                <a:lnTo>
                  <a:pt x="704710" y="2850539"/>
                </a:lnTo>
                <a:close/>
                <a:moveTo>
                  <a:pt x="8791430" y="2850429"/>
                </a:moveTo>
                <a:lnTo>
                  <a:pt x="8792313" y="2853372"/>
                </a:lnTo>
                <a:lnTo>
                  <a:pt x="8793392" y="2853372"/>
                </a:lnTo>
                <a:close/>
                <a:moveTo>
                  <a:pt x="3568758" y="2848651"/>
                </a:moveTo>
                <a:lnTo>
                  <a:pt x="3568758" y="2854046"/>
                </a:lnTo>
                <a:lnTo>
                  <a:pt x="3569837" y="2854046"/>
                </a:lnTo>
                <a:lnTo>
                  <a:pt x="3570916" y="2848651"/>
                </a:lnTo>
                <a:close/>
                <a:moveTo>
                  <a:pt x="5672001" y="2848381"/>
                </a:moveTo>
                <a:lnTo>
                  <a:pt x="5672001" y="2849460"/>
                </a:lnTo>
                <a:lnTo>
                  <a:pt x="5674024" y="2849460"/>
                </a:lnTo>
                <a:lnTo>
                  <a:pt x="5674024" y="2848381"/>
                </a:lnTo>
                <a:close/>
                <a:moveTo>
                  <a:pt x="8632216" y="2845819"/>
                </a:moveTo>
                <a:lnTo>
                  <a:pt x="8632216" y="2847977"/>
                </a:lnTo>
                <a:lnTo>
                  <a:pt x="8635453" y="2847977"/>
                </a:lnTo>
                <a:lnTo>
                  <a:pt x="8635453" y="2845819"/>
                </a:lnTo>
                <a:close/>
                <a:moveTo>
                  <a:pt x="4720162" y="2845098"/>
                </a:moveTo>
                <a:lnTo>
                  <a:pt x="4720162" y="2848335"/>
                </a:lnTo>
                <a:lnTo>
                  <a:pt x="4722320" y="2848335"/>
                </a:lnTo>
                <a:lnTo>
                  <a:pt x="4722320" y="2845098"/>
                </a:lnTo>
                <a:close/>
                <a:moveTo>
                  <a:pt x="7667210" y="2845009"/>
                </a:moveTo>
                <a:lnTo>
                  <a:pt x="7665052" y="2847167"/>
                </a:lnTo>
                <a:cubicBezTo>
                  <a:pt x="7668648" y="2848426"/>
                  <a:pt x="7670447" y="2850225"/>
                  <a:pt x="7670447" y="2852562"/>
                </a:cubicBezTo>
                <a:lnTo>
                  <a:pt x="7673684" y="2852562"/>
                </a:lnTo>
                <a:lnTo>
                  <a:pt x="7673684" y="2849325"/>
                </a:lnTo>
                <a:cubicBezTo>
                  <a:pt x="7671526" y="2849325"/>
                  <a:pt x="7669368" y="2847887"/>
                  <a:pt x="7667210" y="2845009"/>
                </a:cubicBezTo>
                <a:close/>
                <a:moveTo>
                  <a:pt x="7647922" y="2845009"/>
                </a:moveTo>
                <a:lnTo>
                  <a:pt x="7649001" y="2852562"/>
                </a:lnTo>
                <a:cubicBezTo>
                  <a:pt x="7649001" y="2857598"/>
                  <a:pt x="7646124" y="2861914"/>
                  <a:pt x="7640369" y="2865510"/>
                </a:cubicBezTo>
                <a:lnTo>
                  <a:pt x="7640369" y="2869826"/>
                </a:lnTo>
                <a:lnTo>
                  <a:pt x="7646843" y="2871984"/>
                </a:lnTo>
                <a:cubicBezTo>
                  <a:pt x="7660421" y="2869107"/>
                  <a:pt x="7667210" y="2866230"/>
                  <a:pt x="7667210" y="2863352"/>
                </a:cubicBezTo>
                <a:lnTo>
                  <a:pt x="7665052" y="2861194"/>
                </a:lnTo>
                <a:cubicBezTo>
                  <a:pt x="7659836" y="2865510"/>
                  <a:pt x="7654846" y="2867668"/>
                  <a:pt x="7650080" y="2867668"/>
                </a:cubicBezTo>
                <a:lnTo>
                  <a:pt x="7647922" y="2864431"/>
                </a:lnTo>
                <a:lnTo>
                  <a:pt x="7659656" y="2853641"/>
                </a:lnTo>
                <a:lnTo>
                  <a:pt x="7659656" y="2850404"/>
                </a:lnTo>
                <a:lnTo>
                  <a:pt x="7652104" y="2850404"/>
                </a:lnTo>
                <a:cubicBezTo>
                  <a:pt x="7650755" y="2850404"/>
                  <a:pt x="7650080" y="2848606"/>
                  <a:pt x="7650080" y="2845009"/>
                </a:cubicBezTo>
                <a:close/>
                <a:moveTo>
                  <a:pt x="3596812" y="2844335"/>
                </a:moveTo>
                <a:lnTo>
                  <a:pt x="3596812" y="2850809"/>
                </a:lnTo>
                <a:lnTo>
                  <a:pt x="3602207" y="2850809"/>
                </a:lnTo>
                <a:lnTo>
                  <a:pt x="3603286" y="2846493"/>
                </a:lnTo>
                <a:lnTo>
                  <a:pt x="3600049" y="2844335"/>
                </a:lnTo>
                <a:close/>
                <a:moveTo>
                  <a:pt x="3574153" y="2844335"/>
                </a:moveTo>
                <a:lnTo>
                  <a:pt x="3574153" y="2846493"/>
                </a:lnTo>
                <a:lnTo>
                  <a:pt x="3576311" y="2846493"/>
                </a:lnTo>
                <a:lnTo>
                  <a:pt x="3576311" y="2844335"/>
                </a:lnTo>
                <a:close/>
                <a:moveTo>
                  <a:pt x="8789076" y="2842582"/>
                </a:moveTo>
                <a:lnTo>
                  <a:pt x="8791234" y="2849775"/>
                </a:lnTo>
                <a:lnTo>
                  <a:pt x="8791234" y="2845819"/>
                </a:lnTo>
                <a:lnTo>
                  <a:pt x="8792313" y="2845819"/>
                </a:lnTo>
                <a:lnTo>
                  <a:pt x="8793392" y="2846898"/>
                </a:lnTo>
                <a:lnTo>
                  <a:pt x="8795550" y="2846898"/>
                </a:lnTo>
                <a:lnTo>
                  <a:pt x="8795550" y="2845819"/>
                </a:lnTo>
                <a:lnTo>
                  <a:pt x="8793392" y="2845819"/>
                </a:lnTo>
                <a:cubicBezTo>
                  <a:pt x="8793392" y="2843661"/>
                  <a:pt x="8792673" y="2842582"/>
                  <a:pt x="8791234" y="2842582"/>
                </a:cubicBezTo>
                <a:close/>
                <a:moveTo>
                  <a:pt x="6258021" y="2841098"/>
                </a:moveTo>
                <a:lnTo>
                  <a:pt x="6258021" y="2842177"/>
                </a:lnTo>
                <a:lnTo>
                  <a:pt x="6261258" y="2842177"/>
                </a:lnTo>
                <a:lnTo>
                  <a:pt x="6261258" y="2841098"/>
                </a:lnTo>
                <a:close/>
                <a:moveTo>
                  <a:pt x="6200834" y="2841098"/>
                </a:moveTo>
                <a:lnTo>
                  <a:pt x="6199755" y="2842177"/>
                </a:lnTo>
                <a:lnTo>
                  <a:pt x="6199755" y="2844335"/>
                </a:lnTo>
                <a:lnTo>
                  <a:pt x="6200834" y="2844335"/>
                </a:lnTo>
                <a:lnTo>
                  <a:pt x="6202992" y="2842177"/>
                </a:lnTo>
                <a:lnTo>
                  <a:pt x="6202992" y="2841098"/>
                </a:lnTo>
                <a:close/>
                <a:moveTo>
                  <a:pt x="6147963" y="2841098"/>
                </a:moveTo>
                <a:lnTo>
                  <a:pt x="6147963" y="2843256"/>
                </a:lnTo>
                <a:lnTo>
                  <a:pt x="6150121" y="2841098"/>
                </a:lnTo>
                <a:close/>
                <a:moveTo>
                  <a:pt x="6077828" y="2841098"/>
                </a:moveTo>
                <a:lnTo>
                  <a:pt x="6077828" y="2845414"/>
                </a:lnTo>
                <a:lnTo>
                  <a:pt x="6081065" y="2844335"/>
                </a:lnTo>
                <a:lnTo>
                  <a:pt x="6081065" y="2843256"/>
                </a:lnTo>
                <a:lnTo>
                  <a:pt x="6078907" y="2841098"/>
                </a:lnTo>
                <a:close/>
                <a:moveTo>
                  <a:pt x="6069196" y="2841098"/>
                </a:moveTo>
                <a:lnTo>
                  <a:pt x="6069196" y="2842177"/>
                </a:lnTo>
                <a:lnTo>
                  <a:pt x="6071354" y="2842177"/>
                </a:lnTo>
                <a:lnTo>
                  <a:pt x="6071354" y="2841098"/>
                </a:lnTo>
                <a:close/>
                <a:moveTo>
                  <a:pt x="572128" y="2840289"/>
                </a:moveTo>
                <a:lnTo>
                  <a:pt x="571049" y="2844335"/>
                </a:lnTo>
                <a:lnTo>
                  <a:pt x="572128" y="2845414"/>
                </a:lnTo>
                <a:lnTo>
                  <a:pt x="574151" y="2845414"/>
                </a:lnTo>
                <a:lnTo>
                  <a:pt x="576174" y="2843391"/>
                </a:lnTo>
                <a:lnTo>
                  <a:pt x="576174" y="2842312"/>
                </a:lnTo>
                <a:lnTo>
                  <a:pt x="574151" y="2840289"/>
                </a:lnTo>
                <a:close/>
                <a:moveTo>
                  <a:pt x="3076476" y="2838535"/>
                </a:moveTo>
                <a:lnTo>
                  <a:pt x="3076476" y="2843930"/>
                </a:lnTo>
                <a:lnTo>
                  <a:pt x="3080792" y="2843930"/>
                </a:lnTo>
                <a:lnTo>
                  <a:pt x="3077555" y="2838535"/>
                </a:lnTo>
                <a:close/>
                <a:moveTo>
                  <a:pt x="9281627" y="2837642"/>
                </a:moveTo>
                <a:cubicBezTo>
                  <a:pt x="9287472" y="2839081"/>
                  <a:pt x="9293631" y="2842678"/>
                  <a:pt x="9300105" y="2848432"/>
                </a:cubicBezTo>
                <a:cubicBezTo>
                  <a:pt x="9309547" y="2851849"/>
                  <a:pt x="9314267" y="2857649"/>
                  <a:pt x="9314267" y="2865831"/>
                </a:cubicBezTo>
                <a:lnTo>
                  <a:pt x="9314267" y="2866910"/>
                </a:lnTo>
                <a:cubicBezTo>
                  <a:pt x="9313368" y="2869788"/>
                  <a:pt x="9311525" y="2871946"/>
                  <a:pt x="9308737" y="2873384"/>
                </a:cubicBezTo>
                <a:lnTo>
                  <a:pt x="9305500" y="2873384"/>
                </a:lnTo>
                <a:cubicBezTo>
                  <a:pt x="9303342" y="2872665"/>
                  <a:pt x="9302263" y="2870507"/>
                  <a:pt x="9302263" y="2866910"/>
                </a:cubicBezTo>
                <a:lnTo>
                  <a:pt x="9300105" y="2866910"/>
                </a:lnTo>
                <a:cubicBezTo>
                  <a:pt x="9300105" y="2871226"/>
                  <a:pt x="9294710" y="2873384"/>
                  <a:pt x="9283920" y="2873384"/>
                </a:cubicBezTo>
                <a:lnTo>
                  <a:pt x="9258968" y="2872305"/>
                </a:lnTo>
                <a:lnTo>
                  <a:pt x="9257889" y="2871226"/>
                </a:lnTo>
                <a:lnTo>
                  <a:pt x="9257889" y="2870147"/>
                </a:lnTo>
                <a:cubicBezTo>
                  <a:pt x="9257889" y="2866371"/>
                  <a:pt x="9260047" y="2862729"/>
                  <a:pt x="9264363" y="2859222"/>
                </a:cubicBezTo>
                <a:cubicBezTo>
                  <a:pt x="9267420" y="2851310"/>
                  <a:pt x="9269938" y="2847353"/>
                  <a:pt x="9271916" y="2847353"/>
                </a:cubicBezTo>
                <a:lnTo>
                  <a:pt x="9272995" y="2848432"/>
                </a:lnTo>
                <a:lnTo>
                  <a:pt x="9272995" y="2846274"/>
                </a:lnTo>
                <a:lnTo>
                  <a:pt x="9270837" y="2843037"/>
                </a:lnTo>
                <a:lnTo>
                  <a:pt x="9270837" y="2840879"/>
                </a:lnTo>
                <a:cubicBezTo>
                  <a:pt x="9270837" y="2839081"/>
                  <a:pt x="9274434" y="2838002"/>
                  <a:pt x="9281627" y="2837642"/>
                </a:cubicBezTo>
                <a:close/>
                <a:moveTo>
                  <a:pt x="8784760" y="2837187"/>
                </a:moveTo>
                <a:lnTo>
                  <a:pt x="8784760" y="2838266"/>
                </a:lnTo>
                <a:lnTo>
                  <a:pt x="8787997" y="2841503"/>
                </a:lnTo>
                <a:lnTo>
                  <a:pt x="8787997" y="2840424"/>
                </a:lnTo>
                <a:close/>
                <a:moveTo>
                  <a:pt x="8671195" y="2837187"/>
                </a:moveTo>
                <a:cubicBezTo>
                  <a:pt x="8668857" y="2837187"/>
                  <a:pt x="8664541" y="2843301"/>
                  <a:pt x="8658247" y="2855530"/>
                </a:cubicBezTo>
                <a:lnTo>
                  <a:pt x="8659326" y="2856609"/>
                </a:lnTo>
                <a:lnTo>
                  <a:pt x="8670116" y="2856609"/>
                </a:lnTo>
                <a:lnTo>
                  <a:pt x="8677669" y="2846898"/>
                </a:lnTo>
                <a:lnTo>
                  <a:pt x="8677669" y="2844740"/>
                </a:lnTo>
                <a:cubicBezTo>
                  <a:pt x="8674971" y="2839704"/>
                  <a:pt x="8672813" y="2837187"/>
                  <a:pt x="8671195" y="2837187"/>
                </a:cubicBezTo>
                <a:close/>
                <a:moveTo>
                  <a:pt x="8647457" y="2836107"/>
                </a:moveTo>
                <a:lnTo>
                  <a:pt x="8647457" y="2837187"/>
                </a:lnTo>
                <a:lnTo>
                  <a:pt x="8649615" y="2837187"/>
                </a:lnTo>
                <a:lnTo>
                  <a:pt x="8649615" y="2836107"/>
                </a:lnTo>
                <a:close/>
                <a:moveTo>
                  <a:pt x="7697287" y="2835433"/>
                </a:moveTo>
                <a:lnTo>
                  <a:pt x="7697287" y="2838670"/>
                </a:lnTo>
                <a:lnTo>
                  <a:pt x="7700524" y="2841907"/>
                </a:lnTo>
                <a:lnTo>
                  <a:pt x="7700524" y="2835433"/>
                </a:lnTo>
                <a:close/>
                <a:moveTo>
                  <a:pt x="7172719" y="2835391"/>
                </a:moveTo>
                <a:lnTo>
                  <a:pt x="7167324" y="2836470"/>
                </a:lnTo>
                <a:lnTo>
                  <a:pt x="7167324" y="2840786"/>
                </a:lnTo>
                <a:lnTo>
                  <a:pt x="7168403" y="2840786"/>
                </a:lnTo>
                <a:cubicBezTo>
                  <a:pt x="7172719" y="2840067"/>
                  <a:pt x="7174877" y="2838988"/>
                  <a:pt x="7174877" y="2837549"/>
                </a:cubicBezTo>
                <a:close/>
                <a:moveTo>
                  <a:pt x="4787869" y="2835387"/>
                </a:moveTo>
                <a:lnTo>
                  <a:pt x="4790027" y="2837545"/>
                </a:lnTo>
                <a:lnTo>
                  <a:pt x="4790027" y="2840782"/>
                </a:lnTo>
                <a:lnTo>
                  <a:pt x="4787869" y="2842940"/>
                </a:lnTo>
                <a:lnTo>
                  <a:pt x="4785711" y="2840782"/>
                </a:lnTo>
                <a:lnTo>
                  <a:pt x="4785711" y="2837545"/>
                </a:lnTo>
                <a:close/>
                <a:moveTo>
                  <a:pt x="8696147" y="2835028"/>
                </a:moveTo>
                <a:lnTo>
                  <a:pt x="8696147" y="2836107"/>
                </a:lnTo>
                <a:lnTo>
                  <a:pt x="8695068" y="2839345"/>
                </a:lnTo>
                <a:lnTo>
                  <a:pt x="8701542" y="2841503"/>
                </a:lnTo>
                <a:lnTo>
                  <a:pt x="8701542" y="2840424"/>
                </a:lnTo>
                <a:lnTo>
                  <a:pt x="8704779" y="2839345"/>
                </a:lnTo>
                <a:lnTo>
                  <a:pt x="8704779" y="2835028"/>
                </a:lnTo>
                <a:lnTo>
                  <a:pt x="8703700" y="2835028"/>
                </a:lnTo>
                <a:lnTo>
                  <a:pt x="8699384" y="2836107"/>
                </a:lnTo>
                <a:close/>
                <a:moveTo>
                  <a:pt x="8135483" y="2834489"/>
                </a:moveTo>
                <a:lnTo>
                  <a:pt x="8132246" y="2835568"/>
                </a:lnTo>
                <a:lnTo>
                  <a:pt x="8133325" y="2843256"/>
                </a:lnTo>
                <a:lnTo>
                  <a:pt x="8129009" y="2851888"/>
                </a:lnTo>
                <a:cubicBezTo>
                  <a:pt x="8129009" y="2854765"/>
                  <a:pt x="8130808" y="2856204"/>
                  <a:pt x="8134404" y="2856204"/>
                </a:cubicBezTo>
                <a:lnTo>
                  <a:pt x="8136562" y="2858362"/>
                </a:lnTo>
                <a:cubicBezTo>
                  <a:pt x="8148162" y="2857822"/>
                  <a:pt x="8153961" y="2854585"/>
                  <a:pt x="8153961" y="2848651"/>
                </a:cubicBezTo>
                <a:lnTo>
                  <a:pt x="8157198" y="2844335"/>
                </a:lnTo>
                <a:lnTo>
                  <a:pt x="8158277" y="2843256"/>
                </a:lnTo>
                <a:lnTo>
                  <a:pt x="8159356" y="2843256"/>
                </a:lnTo>
                <a:cubicBezTo>
                  <a:pt x="8168708" y="2843256"/>
                  <a:pt x="8173383" y="2845774"/>
                  <a:pt x="8173383" y="2850809"/>
                </a:cubicBezTo>
                <a:lnTo>
                  <a:pt x="8172304" y="2851888"/>
                </a:lnTo>
                <a:cubicBezTo>
                  <a:pt x="8178958" y="2856923"/>
                  <a:pt x="8184713" y="2859441"/>
                  <a:pt x="8189568" y="2859441"/>
                </a:cubicBezTo>
                <a:cubicBezTo>
                  <a:pt x="8192086" y="2858901"/>
                  <a:pt x="8194244" y="2856743"/>
                  <a:pt x="8196042" y="2852967"/>
                </a:cubicBezTo>
                <a:lnTo>
                  <a:pt x="8196042" y="2850809"/>
                </a:lnTo>
                <a:lnTo>
                  <a:pt x="8193884" y="2847572"/>
                </a:lnTo>
                <a:cubicBezTo>
                  <a:pt x="8193884" y="2845234"/>
                  <a:pt x="8196402" y="2843795"/>
                  <a:pt x="8201437" y="2843256"/>
                </a:cubicBezTo>
                <a:lnTo>
                  <a:pt x="8201437" y="2841098"/>
                </a:lnTo>
                <a:cubicBezTo>
                  <a:pt x="8201437" y="2839030"/>
                  <a:pt x="8197481" y="2837546"/>
                  <a:pt x="8189568" y="2836647"/>
                </a:cubicBezTo>
                <a:cubicBezTo>
                  <a:pt x="8189568" y="2838086"/>
                  <a:pt x="8188489" y="2838805"/>
                  <a:pt x="8186331" y="2838805"/>
                </a:cubicBezTo>
                <a:cubicBezTo>
                  <a:pt x="8184893" y="2837546"/>
                  <a:pt x="8178778" y="2836467"/>
                  <a:pt x="8167988" y="2835568"/>
                </a:cubicBezTo>
                <a:lnTo>
                  <a:pt x="8166909" y="2834489"/>
                </a:lnTo>
                <a:lnTo>
                  <a:pt x="8165830" y="2834489"/>
                </a:lnTo>
                <a:lnTo>
                  <a:pt x="8163672" y="2836647"/>
                </a:lnTo>
                <a:lnTo>
                  <a:pt x="8156119" y="2836647"/>
                </a:lnTo>
                <a:lnTo>
                  <a:pt x="8150589" y="2835568"/>
                </a:lnTo>
                <a:lnTo>
                  <a:pt x="8144115" y="2836647"/>
                </a:lnTo>
                <a:lnTo>
                  <a:pt x="8141957" y="2836647"/>
                </a:lnTo>
                <a:close/>
                <a:moveTo>
                  <a:pt x="9121260" y="2834405"/>
                </a:moveTo>
                <a:lnTo>
                  <a:pt x="9119102" y="2836563"/>
                </a:lnTo>
                <a:lnTo>
                  <a:pt x="9119102" y="2837642"/>
                </a:lnTo>
                <a:lnTo>
                  <a:pt x="9122339" y="2838721"/>
                </a:lnTo>
                <a:lnTo>
                  <a:pt x="9123418" y="2837642"/>
                </a:lnTo>
                <a:lnTo>
                  <a:pt x="9123418" y="2834405"/>
                </a:lnTo>
                <a:close/>
                <a:moveTo>
                  <a:pt x="3666003" y="2833410"/>
                </a:moveTo>
                <a:lnTo>
                  <a:pt x="3666003" y="2836647"/>
                </a:lnTo>
                <a:lnTo>
                  <a:pt x="3668161" y="2836647"/>
                </a:lnTo>
                <a:lnTo>
                  <a:pt x="3668161" y="2833410"/>
                </a:lnTo>
                <a:close/>
                <a:moveTo>
                  <a:pt x="3637949" y="2833410"/>
                </a:moveTo>
                <a:lnTo>
                  <a:pt x="3631475" y="2835568"/>
                </a:lnTo>
                <a:lnTo>
                  <a:pt x="3626080" y="2834489"/>
                </a:lnTo>
                <a:cubicBezTo>
                  <a:pt x="3622393" y="2834489"/>
                  <a:pt x="3619830" y="2837052"/>
                  <a:pt x="3618392" y="2842177"/>
                </a:cubicBezTo>
                <a:lnTo>
                  <a:pt x="3617313" y="2842177"/>
                </a:lnTo>
                <a:lnTo>
                  <a:pt x="3616234" y="2840963"/>
                </a:lnTo>
                <a:lnTo>
                  <a:pt x="3614076" y="2840963"/>
                </a:lnTo>
                <a:lnTo>
                  <a:pt x="3614076" y="2842177"/>
                </a:lnTo>
                <a:lnTo>
                  <a:pt x="3616234" y="2842177"/>
                </a:lnTo>
                <a:lnTo>
                  <a:pt x="3615155" y="2848651"/>
                </a:lnTo>
                <a:lnTo>
                  <a:pt x="3616234" y="2851888"/>
                </a:lnTo>
                <a:lnTo>
                  <a:pt x="3615155" y="2851888"/>
                </a:lnTo>
                <a:lnTo>
                  <a:pt x="3610839" y="2850809"/>
                </a:lnTo>
                <a:lnTo>
                  <a:pt x="3609760" y="2851888"/>
                </a:lnTo>
                <a:lnTo>
                  <a:pt x="3609760" y="2854046"/>
                </a:lnTo>
                <a:lnTo>
                  <a:pt x="3614076" y="2855125"/>
                </a:lnTo>
                <a:lnTo>
                  <a:pt x="3616234" y="2852967"/>
                </a:lnTo>
                <a:cubicBezTo>
                  <a:pt x="3617672" y="2852967"/>
                  <a:pt x="3618392" y="2855844"/>
                  <a:pt x="3618392" y="2861599"/>
                </a:cubicBezTo>
                <a:lnTo>
                  <a:pt x="3620550" y="2863757"/>
                </a:lnTo>
                <a:lnTo>
                  <a:pt x="3619471" y="2871310"/>
                </a:lnTo>
                <a:lnTo>
                  <a:pt x="3621629" y="2884258"/>
                </a:lnTo>
                <a:cubicBezTo>
                  <a:pt x="3621629" y="2886596"/>
                  <a:pt x="3620550" y="2889114"/>
                  <a:pt x="3618392" y="2891811"/>
                </a:cubicBezTo>
                <a:lnTo>
                  <a:pt x="3620550" y="2893969"/>
                </a:lnTo>
                <a:lnTo>
                  <a:pt x="3640107" y="2889653"/>
                </a:lnTo>
                <a:cubicBezTo>
                  <a:pt x="3643703" y="2889653"/>
                  <a:pt x="3649818" y="2891452"/>
                  <a:pt x="3658450" y="2895048"/>
                </a:cubicBezTo>
                <a:cubicBezTo>
                  <a:pt x="3658450" y="2892171"/>
                  <a:pt x="3660248" y="2887135"/>
                  <a:pt x="3663845" y="2879942"/>
                </a:cubicBezTo>
                <a:lnTo>
                  <a:pt x="3657371" y="2872389"/>
                </a:lnTo>
                <a:lnTo>
                  <a:pt x="3657371" y="2862678"/>
                </a:lnTo>
                <a:lnTo>
                  <a:pt x="3658450" y="2851888"/>
                </a:lnTo>
                <a:lnTo>
                  <a:pt x="3657371" y="2842177"/>
                </a:lnTo>
                <a:lnTo>
                  <a:pt x="3657371" y="2837726"/>
                </a:lnTo>
                <a:cubicBezTo>
                  <a:pt x="3657371" y="2835928"/>
                  <a:pt x="3654493" y="2834849"/>
                  <a:pt x="3648739" y="2834489"/>
                </a:cubicBezTo>
                <a:lnTo>
                  <a:pt x="3640107" y="2835568"/>
                </a:lnTo>
                <a:close/>
                <a:moveTo>
                  <a:pt x="3579548" y="2833410"/>
                </a:moveTo>
                <a:lnTo>
                  <a:pt x="3578469" y="2836647"/>
                </a:lnTo>
                <a:lnTo>
                  <a:pt x="3579548" y="2839884"/>
                </a:lnTo>
                <a:lnTo>
                  <a:pt x="3580627" y="2839884"/>
                </a:lnTo>
                <a:lnTo>
                  <a:pt x="3581706" y="2833410"/>
                </a:lnTo>
                <a:close/>
                <a:moveTo>
                  <a:pt x="715096" y="2833005"/>
                </a:moveTo>
                <a:lnTo>
                  <a:pt x="715096" y="2835164"/>
                </a:lnTo>
                <a:lnTo>
                  <a:pt x="717255" y="2837187"/>
                </a:lnTo>
                <a:lnTo>
                  <a:pt x="719278" y="2835164"/>
                </a:lnTo>
                <a:lnTo>
                  <a:pt x="717255" y="2833005"/>
                </a:lnTo>
                <a:close/>
                <a:moveTo>
                  <a:pt x="3587101" y="2832331"/>
                </a:moveTo>
                <a:lnTo>
                  <a:pt x="3587101" y="2833410"/>
                </a:lnTo>
                <a:cubicBezTo>
                  <a:pt x="3589618" y="2833410"/>
                  <a:pt x="3591776" y="2836332"/>
                  <a:pt x="3593575" y="2842177"/>
                </a:cubicBezTo>
                <a:lnTo>
                  <a:pt x="3594654" y="2842177"/>
                </a:lnTo>
                <a:lnTo>
                  <a:pt x="3596812" y="2839884"/>
                </a:lnTo>
                <a:cubicBezTo>
                  <a:pt x="3596812" y="2834849"/>
                  <a:pt x="3594294" y="2832331"/>
                  <a:pt x="3589259" y="2832331"/>
                </a:cubicBezTo>
                <a:close/>
                <a:moveTo>
                  <a:pt x="3220254" y="2832196"/>
                </a:moveTo>
                <a:lnTo>
                  <a:pt x="3220254" y="2834354"/>
                </a:lnTo>
                <a:lnTo>
                  <a:pt x="3223491" y="2837456"/>
                </a:lnTo>
                <a:lnTo>
                  <a:pt x="3228886" y="2836377"/>
                </a:lnTo>
                <a:lnTo>
                  <a:pt x="3228886" y="2834354"/>
                </a:lnTo>
                <a:lnTo>
                  <a:pt x="3226728" y="2832196"/>
                </a:lnTo>
                <a:close/>
                <a:moveTo>
                  <a:pt x="6113435" y="2831387"/>
                </a:moveTo>
                <a:lnTo>
                  <a:pt x="6113435" y="2832466"/>
                </a:lnTo>
                <a:lnTo>
                  <a:pt x="6115593" y="2832466"/>
                </a:lnTo>
                <a:lnTo>
                  <a:pt x="6115593" y="2831387"/>
                </a:lnTo>
                <a:close/>
                <a:moveTo>
                  <a:pt x="3102238" y="2831117"/>
                </a:moveTo>
                <a:lnTo>
                  <a:pt x="3102238" y="2832196"/>
                </a:lnTo>
                <a:lnTo>
                  <a:pt x="3104396" y="2832196"/>
                </a:lnTo>
                <a:lnTo>
                  <a:pt x="3104396" y="2831117"/>
                </a:lnTo>
                <a:close/>
                <a:moveTo>
                  <a:pt x="9220933" y="2831033"/>
                </a:moveTo>
                <a:cubicBezTo>
                  <a:pt x="9217876" y="2832832"/>
                  <a:pt x="9215718" y="2835394"/>
                  <a:pt x="9214459" y="2838721"/>
                </a:cubicBezTo>
                <a:lnTo>
                  <a:pt x="9218775" y="2841958"/>
                </a:lnTo>
                <a:cubicBezTo>
                  <a:pt x="9222372" y="2838901"/>
                  <a:pt x="9224170" y="2835979"/>
                  <a:pt x="9224170" y="2833191"/>
                </a:cubicBezTo>
                <a:close/>
                <a:moveTo>
                  <a:pt x="701608" y="2830712"/>
                </a:moveTo>
                <a:lnTo>
                  <a:pt x="701608" y="2831657"/>
                </a:lnTo>
                <a:lnTo>
                  <a:pt x="702687" y="2834759"/>
                </a:lnTo>
                <a:lnTo>
                  <a:pt x="703631" y="2834759"/>
                </a:lnTo>
                <a:lnTo>
                  <a:pt x="705789" y="2832736"/>
                </a:lnTo>
                <a:lnTo>
                  <a:pt x="702687" y="2830712"/>
                </a:lnTo>
                <a:close/>
                <a:moveTo>
                  <a:pt x="6249389" y="2830308"/>
                </a:moveTo>
                <a:lnTo>
                  <a:pt x="6249389" y="2832466"/>
                </a:lnTo>
                <a:lnTo>
                  <a:pt x="6250468" y="2832466"/>
                </a:lnTo>
                <a:lnTo>
                  <a:pt x="6250468" y="2830308"/>
                </a:lnTo>
                <a:close/>
                <a:moveTo>
                  <a:pt x="5755219" y="2830308"/>
                </a:moveTo>
                <a:lnTo>
                  <a:pt x="5755219" y="2831387"/>
                </a:lnTo>
                <a:lnTo>
                  <a:pt x="5763717" y="2834489"/>
                </a:lnTo>
                <a:lnTo>
                  <a:pt x="5763717" y="2832466"/>
                </a:lnTo>
                <a:lnTo>
                  <a:pt x="5756298" y="2830308"/>
                </a:lnTo>
                <a:close/>
                <a:moveTo>
                  <a:pt x="3747063" y="2830173"/>
                </a:moveTo>
                <a:cubicBezTo>
                  <a:pt x="3742028" y="2831612"/>
                  <a:pt x="3739510" y="2833050"/>
                  <a:pt x="3739510" y="2834489"/>
                </a:cubicBezTo>
                <a:lnTo>
                  <a:pt x="3739510" y="2835568"/>
                </a:lnTo>
                <a:lnTo>
                  <a:pt x="3744905" y="2834489"/>
                </a:lnTo>
                <a:lnTo>
                  <a:pt x="3745984" y="2835568"/>
                </a:lnTo>
                <a:lnTo>
                  <a:pt x="3748142" y="2830173"/>
                </a:lnTo>
                <a:close/>
                <a:moveTo>
                  <a:pt x="7662894" y="2830038"/>
                </a:moveTo>
                <a:lnTo>
                  <a:pt x="7662894" y="2832196"/>
                </a:lnTo>
                <a:lnTo>
                  <a:pt x="7665052" y="2834354"/>
                </a:lnTo>
                <a:lnTo>
                  <a:pt x="7666131" y="2833275"/>
                </a:lnTo>
                <a:lnTo>
                  <a:pt x="7666131" y="2832196"/>
                </a:lnTo>
                <a:lnTo>
                  <a:pt x="7663972" y="2830038"/>
                </a:lnTo>
                <a:close/>
                <a:moveTo>
                  <a:pt x="8277103" y="2829094"/>
                </a:moveTo>
                <a:cubicBezTo>
                  <a:pt x="8277103" y="2830353"/>
                  <a:pt x="8280385" y="2831432"/>
                  <a:pt x="8286948" y="2832331"/>
                </a:cubicBezTo>
                <a:lnTo>
                  <a:pt x="8292344" y="2831252"/>
                </a:lnTo>
                <a:lnTo>
                  <a:pt x="8292344" y="2830173"/>
                </a:lnTo>
                <a:lnTo>
                  <a:pt x="8289106" y="2829094"/>
                </a:lnTo>
                <a:lnTo>
                  <a:pt x="8288028" y="2830173"/>
                </a:lnTo>
                <a:lnTo>
                  <a:pt x="8286948" y="2830173"/>
                </a:lnTo>
                <a:lnTo>
                  <a:pt x="8280340" y="2829094"/>
                </a:lnTo>
                <a:close/>
                <a:moveTo>
                  <a:pt x="8132246" y="2829094"/>
                </a:moveTo>
                <a:lnTo>
                  <a:pt x="8132246" y="2830173"/>
                </a:lnTo>
                <a:lnTo>
                  <a:pt x="8134404" y="2830173"/>
                </a:lnTo>
                <a:lnTo>
                  <a:pt x="8134404" y="2829094"/>
                </a:lnTo>
                <a:close/>
                <a:moveTo>
                  <a:pt x="9128813" y="2828875"/>
                </a:moveTo>
                <a:lnTo>
                  <a:pt x="9126655" y="2831033"/>
                </a:lnTo>
                <a:lnTo>
                  <a:pt x="9128813" y="2833191"/>
                </a:lnTo>
                <a:lnTo>
                  <a:pt x="9132050" y="2833191"/>
                </a:lnTo>
                <a:lnTo>
                  <a:pt x="9132050" y="2828875"/>
                </a:lnTo>
                <a:close/>
                <a:moveTo>
                  <a:pt x="8590135" y="2828554"/>
                </a:moveTo>
                <a:lnTo>
                  <a:pt x="8590135" y="2830712"/>
                </a:lnTo>
                <a:lnTo>
                  <a:pt x="8591214" y="2831791"/>
                </a:lnTo>
                <a:lnTo>
                  <a:pt x="8594451" y="2831791"/>
                </a:lnTo>
                <a:lnTo>
                  <a:pt x="8594451" y="2830712"/>
                </a:lnTo>
                <a:cubicBezTo>
                  <a:pt x="8592293" y="2830712"/>
                  <a:pt x="8591214" y="2829993"/>
                  <a:pt x="8591214" y="2828554"/>
                </a:cubicBezTo>
                <a:close/>
                <a:moveTo>
                  <a:pt x="8157198" y="2828015"/>
                </a:moveTo>
                <a:lnTo>
                  <a:pt x="8157198" y="2829094"/>
                </a:lnTo>
                <a:lnTo>
                  <a:pt x="8159356" y="2831252"/>
                </a:lnTo>
                <a:lnTo>
                  <a:pt x="8162593" y="2831252"/>
                </a:lnTo>
                <a:lnTo>
                  <a:pt x="8162593" y="2829094"/>
                </a:lnTo>
                <a:lnTo>
                  <a:pt x="8158277" y="2828015"/>
                </a:lnTo>
                <a:close/>
                <a:moveTo>
                  <a:pt x="4712609" y="2825810"/>
                </a:moveTo>
                <a:lnTo>
                  <a:pt x="4711530" y="2826889"/>
                </a:lnTo>
                <a:lnTo>
                  <a:pt x="4711530" y="2827968"/>
                </a:lnTo>
                <a:lnTo>
                  <a:pt x="4712609" y="2829047"/>
                </a:lnTo>
                <a:lnTo>
                  <a:pt x="4714767" y="2829047"/>
                </a:lnTo>
                <a:lnTo>
                  <a:pt x="4714767" y="2827968"/>
                </a:lnTo>
                <a:close/>
                <a:moveTo>
                  <a:pt x="8155040" y="2824778"/>
                </a:moveTo>
                <a:lnTo>
                  <a:pt x="8155040" y="2826936"/>
                </a:lnTo>
                <a:lnTo>
                  <a:pt x="8156119" y="2826936"/>
                </a:lnTo>
                <a:lnTo>
                  <a:pt x="8156119" y="2824778"/>
                </a:lnTo>
                <a:close/>
                <a:moveTo>
                  <a:pt x="3764462" y="2824778"/>
                </a:moveTo>
                <a:lnTo>
                  <a:pt x="3766620" y="2826936"/>
                </a:lnTo>
                <a:lnTo>
                  <a:pt x="3766620" y="2828015"/>
                </a:lnTo>
                <a:lnTo>
                  <a:pt x="3764462" y="2830173"/>
                </a:lnTo>
                <a:lnTo>
                  <a:pt x="3763383" y="2830173"/>
                </a:lnTo>
                <a:lnTo>
                  <a:pt x="3762304" y="2829094"/>
                </a:lnTo>
                <a:lnTo>
                  <a:pt x="3761225" y="2829094"/>
                </a:lnTo>
                <a:cubicBezTo>
                  <a:pt x="3762304" y="2826217"/>
                  <a:pt x="3763383" y="2824778"/>
                  <a:pt x="3764462" y="2824778"/>
                </a:cubicBezTo>
                <a:close/>
                <a:moveTo>
                  <a:pt x="8095560" y="2822620"/>
                </a:moveTo>
                <a:lnTo>
                  <a:pt x="8094481" y="2823699"/>
                </a:lnTo>
                <a:lnTo>
                  <a:pt x="8093402" y="2823699"/>
                </a:lnTo>
                <a:lnTo>
                  <a:pt x="8094481" y="2826936"/>
                </a:lnTo>
                <a:lnTo>
                  <a:pt x="8095560" y="2826936"/>
                </a:lnTo>
                <a:close/>
                <a:moveTo>
                  <a:pt x="7655340" y="2822485"/>
                </a:moveTo>
                <a:lnTo>
                  <a:pt x="7655340" y="2823564"/>
                </a:lnTo>
                <a:lnTo>
                  <a:pt x="7659656" y="2826801"/>
                </a:lnTo>
                <a:lnTo>
                  <a:pt x="7659656" y="2824643"/>
                </a:lnTo>
                <a:lnTo>
                  <a:pt x="7657498" y="2822485"/>
                </a:lnTo>
                <a:close/>
                <a:moveTo>
                  <a:pt x="8690617" y="2822080"/>
                </a:moveTo>
                <a:lnTo>
                  <a:pt x="8690617" y="2824238"/>
                </a:lnTo>
                <a:lnTo>
                  <a:pt x="8691696" y="2824238"/>
                </a:lnTo>
                <a:lnTo>
                  <a:pt x="8691696" y="2822080"/>
                </a:lnTo>
                <a:close/>
                <a:moveTo>
                  <a:pt x="3124762" y="2821406"/>
                </a:moveTo>
                <a:cubicBezTo>
                  <a:pt x="3119367" y="2828959"/>
                  <a:pt x="3113972" y="2834309"/>
                  <a:pt x="3108577" y="2837456"/>
                </a:cubicBezTo>
                <a:cubicBezTo>
                  <a:pt x="3108577" y="2839075"/>
                  <a:pt x="3105744" y="2843391"/>
                  <a:pt x="3100080" y="2850404"/>
                </a:cubicBezTo>
                <a:lnTo>
                  <a:pt x="3099001" y="2853506"/>
                </a:lnTo>
                <a:lnTo>
                  <a:pt x="3111814" y="2863217"/>
                </a:lnTo>
                <a:lnTo>
                  <a:pt x="3111814" y="2865375"/>
                </a:lnTo>
                <a:cubicBezTo>
                  <a:pt x="3111814" y="2868882"/>
                  <a:pt x="3109341" y="2873513"/>
                  <a:pt x="3104396" y="2879268"/>
                </a:cubicBezTo>
                <a:lnTo>
                  <a:pt x="3100080" y="2879268"/>
                </a:lnTo>
                <a:lnTo>
                  <a:pt x="3096843" y="2877110"/>
                </a:lnTo>
                <a:lnTo>
                  <a:pt x="3094685" y="2879268"/>
                </a:lnTo>
                <a:lnTo>
                  <a:pt x="3091448" y="2877110"/>
                </a:lnTo>
                <a:lnTo>
                  <a:pt x="3083895" y="2877110"/>
                </a:lnTo>
                <a:lnTo>
                  <a:pt x="3083895" y="2878189"/>
                </a:lnTo>
                <a:lnTo>
                  <a:pt x="3094685" y="2880212"/>
                </a:lnTo>
                <a:lnTo>
                  <a:pt x="3095764" y="2879268"/>
                </a:lnTo>
                <a:lnTo>
                  <a:pt x="3103317" y="2880212"/>
                </a:lnTo>
                <a:lnTo>
                  <a:pt x="3103317" y="2882370"/>
                </a:lnTo>
                <a:cubicBezTo>
                  <a:pt x="3099899" y="2888844"/>
                  <a:pt x="3097382" y="2892081"/>
                  <a:pt x="3095764" y="2892081"/>
                </a:cubicBezTo>
                <a:lnTo>
                  <a:pt x="3095764" y="2893160"/>
                </a:lnTo>
                <a:lnTo>
                  <a:pt x="3097922" y="2893160"/>
                </a:lnTo>
                <a:lnTo>
                  <a:pt x="3100080" y="2891002"/>
                </a:lnTo>
                <a:lnTo>
                  <a:pt x="3101159" y="2891002"/>
                </a:lnTo>
                <a:cubicBezTo>
                  <a:pt x="3102597" y="2891002"/>
                  <a:pt x="3103317" y="2892081"/>
                  <a:pt x="3103317" y="2894239"/>
                </a:cubicBezTo>
                <a:lnTo>
                  <a:pt x="3105475" y="2894239"/>
                </a:lnTo>
                <a:cubicBezTo>
                  <a:pt x="3106194" y="2889204"/>
                  <a:pt x="3107228" y="2886686"/>
                  <a:pt x="3108577" y="2886686"/>
                </a:cubicBezTo>
                <a:cubicBezTo>
                  <a:pt x="3110015" y="2886686"/>
                  <a:pt x="3110735" y="2888484"/>
                  <a:pt x="3110735" y="2892081"/>
                </a:cubicBezTo>
                <a:lnTo>
                  <a:pt x="3111814" y="2893160"/>
                </a:lnTo>
                <a:lnTo>
                  <a:pt x="3112893" y="2893160"/>
                </a:lnTo>
                <a:lnTo>
                  <a:pt x="3122604" y="2891002"/>
                </a:lnTo>
                <a:cubicBezTo>
                  <a:pt x="3126200" y="2891901"/>
                  <a:pt x="3127999" y="2892980"/>
                  <a:pt x="3127999" y="2894239"/>
                </a:cubicBezTo>
                <a:lnTo>
                  <a:pt x="3129078" y="2893160"/>
                </a:lnTo>
                <a:lnTo>
                  <a:pt x="3130157" y="2893160"/>
                </a:lnTo>
                <a:cubicBezTo>
                  <a:pt x="3131506" y="2893160"/>
                  <a:pt x="3132180" y="2894194"/>
                  <a:pt x="3132180" y="2896262"/>
                </a:cubicBezTo>
                <a:lnTo>
                  <a:pt x="3135417" y="2896262"/>
                </a:lnTo>
                <a:lnTo>
                  <a:pt x="3133259" y="2893160"/>
                </a:lnTo>
                <a:lnTo>
                  <a:pt x="3136496" y="2889923"/>
                </a:lnTo>
                <a:lnTo>
                  <a:pt x="3141891" y="2889923"/>
                </a:lnTo>
                <a:lnTo>
                  <a:pt x="3141891" y="2892081"/>
                </a:lnTo>
                <a:lnTo>
                  <a:pt x="3154839" y="2891002"/>
                </a:lnTo>
                <a:lnTo>
                  <a:pt x="3159020" y="2891002"/>
                </a:lnTo>
                <a:lnTo>
                  <a:pt x="3167652" y="2893160"/>
                </a:lnTo>
                <a:lnTo>
                  <a:pt x="3169810" y="2893160"/>
                </a:lnTo>
                <a:lnTo>
                  <a:pt x="3169810" y="2888844"/>
                </a:lnTo>
                <a:cubicBezTo>
                  <a:pt x="3167472" y="2888844"/>
                  <a:pt x="3165674" y="2887046"/>
                  <a:pt x="3164415" y="2883449"/>
                </a:cubicBezTo>
                <a:lnTo>
                  <a:pt x="3166573" y="2872794"/>
                </a:lnTo>
                <a:lnTo>
                  <a:pt x="3161178" y="2867399"/>
                </a:lnTo>
                <a:lnTo>
                  <a:pt x="3161178" y="2864296"/>
                </a:lnTo>
                <a:lnTo>
                  <a:pt x="3164415" y="2861059"/>
                </a:lnTo>
                <a:lnTo>
                  <a:pt x="3188018" y="2861059"/>
                </a:lnTo>
                <a:cubicBezTo>
                  <a:pt x="3189277" y="2855305"/>
                  <a:pt x="3191795" y="2849595"/>
                  <a:pt x="3195571" y="2843930"/>
                </a:cubicBezTo>
                <a:lnTo>
                  <a:pt x="3195571" y="2841772"/>
                </a:lnTo>
                <a:lnTo>
                  <a:pt x="3194492" y="2837456"/>
                </a:lnTo>
                <a:lnTo>
                  <a:pt x="3197729" y="2825722"/>
                </a:lnTo>
                <a:lnTo>
                  <a:pt x="3189097" y="2824643"/>
                </a:lnTo>
                <a:cubicBezTo>
                  <a:pt x="3189097" y="2826442"/>
                  <a:pt x="3180870" y="2828240"/>
                  <a:pt x="3164415" y="2830038"/>
                </a:cubicBezTo>
                <a:lnTo>
                  <a:pt x="3157941" y="2827880"/>
                </a:lnTo>
                <a:lnTo>
                  <a:pt x="3139733" y="2830038"/>
                </a:lnTo>
                <a:cubicBezTo>
                  <a:pt x="3131190" y="2828060"/>
                  <a:pt x="3126920" y="2825183"/>
                  <a:pt x="3126920" y="2821406"/>
                </a:cubicBezTo>
                <a:close/>
                <a:moveTo>
                  <a:pt x="5239200" y="2820462"/>
                </a:moveTo>
                <a:lnTo>
                  <a:pt x="5235963" y="2831252"/>
                </a:lnTo>
                <a:lnTo>
                  <a:pt x="5237042" y="2832331"/>
                </a:lnTo>
                <a:lnTo>
                  <a:pt x="5242437" y="2832331"/>
                </a:lnTo>
                <a:lnTo>
                  <a:pt x="5242437" y="2821541"/>
                </a:lnTo>
                <a:close/>
                <a:moveTo>
                  <a:pt x="8790155" y="2819788"/>
                </a:moveTo>
                <a:lnTo>
                  <a:pt x="8787997" y="2822080"/>
                </a:lnTo>
                <a:cubicBezTo>
                  <a:pt x="8789436" y="2822080"/>
                  <a:pt x="8790515" y="2825677"/>
                  <a:pt x="8791234" y="2832870"/>
                </a:cubicBezTo>
                <a:cubicBezTo>
                  <a:pt x="8793392" y="2833590"/>
                  <a:pt x="8794471" y="2835748"/>
                  <a:pt x="8794471" y="2839345"/>
                </a:cubicBezTo>
                <a:lnTo>
                  <a:pt x="8795550" y="2839345"/>
                </a:lnTo>
                <a:lnTo>
                  <a:pt x="8795550" y="2837187"/>
                </a:lnTo>
                <a:cubicBezTo>
                  <a:pt x="8792673" y="2833590"/>
                  <a:pt x="8790874" y="2827790"/>
                  <a:pt x="8790155" y="2819788"/>
                </a:cubicBezTo>
                <a:close/>
                <a:moveTo>
                  <a:pt x="1718544" y="2819788"/>
                </a:moveTo>
                <a:lnTo>
                  <a:pt x="1718544" y="2820867"/>
                </a:lnTo>
                <a:lnTo>
                  <a:pt x="1720701" y="2823025"/>
                </a:lnTo>
                <a:lnTo>
                  <a:pt x="1720701" y="2821946"/>
                </a:lnTo>
                <a:close/>
                <a:moveTo>
                  <a:pt x="8102034" y="2817225"/>
                </a:moveTo>
                <a:lnTo>
                  <a:pt x="8099876" y="2819383"/>
                </a:lnTo>
                <a:lnTo>
                  <a:pt x="8102034" y="2819383"/>
                </a:lnTo>
                <a:close/>
                <a:moveTo>
                  <a:pt x="9134208" y="2815927"/>
                </a:moveTo>
                <a:lnTo>
                  <a:pt x="9132050" y="2818085"/>
                </a:lnTo>
                <a:lnTo>
                  <a:pt x="9132050" y="2820243"/>
                </a:lnTo>
                <a:lnTo>
                  <a:pt x="9133129" y="2820243"/>
                </a:lnTo>
                <a:lnTo>
                  <a:pt x="9136501" y="2819164"/>
                </a:lnTo>
                <a:lnTo>
                  <a:pt x="9136501" y="2818085"/>
                </a:lnTo>
                <a:close/>
                <a:moveTo>
                  <a:pt x="7175956" y="2814620"/>
                </a:moveTo>
                <a:lnTo>
                  <a:pt x="7173798" y="2816913"/>
                </a:lnTo>
                <a:cubicBezTo>
                  <a:pt x="7175237" y="2820150"/>
                  <a:pt x="7176720" y="2821949"/>
                  <a:pt x="7178249" y="2822308"/>
                </a:cubicBezTo>
                <a:lnTo>
                  <a:pt x="7180407" y="2822308"/>
                </a:lnTo>
                <a:lnTo>
                  <a:pt x="7182565" y="2820150"/>
                </a:lnTo>
                <a:lnTo>
                  <a:pt x="7182565" y="2819071"/>
                </a:lnTo>
                <a:cubicBezTo>
                  <a:pt x="7178159" y="2819071"/>
                  <a:pt x="7175956" y="2817588"/>
                  <a:pt x="7175956" y="2814620"/>
                </a:cubicBezTo>
                <a:close/>
                <a:moveTo>
                  <a:pt x="1729332" y="2814393"/>
                </a:moveTo>
                <a:lnTo>
                  <a:pt x="1729332" y="2816551"/>
                </a:lnTo>
                <a:lnTo>
                  <a:pt x="1731491" y="2816551"/>
                </a:lnTo>
                <a:lnTo>
                  <a:pt x="1731491" y="2814393"/>
                </a:lnTo>
                <a:close/>
                <a:moveTo>
                  <a:pt x="5612117" y="2814258"/>
                </a:moveTo>
                <a:lnTo>
                  <a:pt x="5612117" y="2815337"/>
                </a:lnTo>
                <a:lnTo>
                  <a:pt x="5622772" y="2815337"/>
                </a:lnTo>
                <a:lnTo>
                  <a:pt x="5622772" y="2814258"/>
                </a:lnTo>
                <a:close/>
                <a:moveTo>
                  <a:pt x="5604698" y="2814258"/>
                </a:moveTo>
                <a:lnTo>
                  <a:pt x="5604698" y="2815337"/>
                </a:lnTo>
                <a:lnTo>
                  <a:pt x="5609959" y="2815337"/>
                </a:lnTo>
                <a:lnTo>
                  <a:pt x="5609959" y="2814258"/>
                </a:lnTo>
                <a:close/>
                <a:moveTo>
                  <a:pt x="5223015" y="2814123"/>
                </a:moveTo>
                <a:lnTo>
                  <a:pt x="5223015" y="2818304"/>
                </a:lnTo>
                <a:lnTo>
                  <a:pt x="5225173" y="2818304"/>
                </a:lnTo>
                <a:lnTo>
                  <a:pt x="5225173" y="2816281"/>
                </a:lnTo>
                <a:close/>
                <a:moveTo>
                  <a:pt x="8235021" y="2813988"/>
                </a:moveTo>
                <a:cubicBezTo>
                  <a:pt x="8234302" y="2824059"/>
                  <a:pt x="8231784" y="2829094"/>
                  <a:pt x="8227468" y="2829094"/>
                </a:cubicBezTo>
                <a:lnTo>
                  <a:pt x="8223152" y="2835568"/>
                </a:lnTo>
                <a:lnTo>
                  <a:pt x="8223152" y="2836647"/>
                </a:lnTo>
                <a:lnTo>
                  <a:pt x="8230705" y="2863757"/>
                </a:lnTo>
                <a:cubicBezTo>
                  <a:pt x="8235741" y="2869332"/>
                  <a:pt x="8238258" y="2875446"/>
                  <a:pt x="8238258" y="2882100"/>
                </a:cubicBezTo>
                <a:cubicBezTo>
                  <a:pt x="8238258" y="2887855"/>
                  <a:pt x="8239338" y="2890732"/>
                  <a:pt x="8241496" y="2890732"/>
                </a:cubicBezTo>
                <a:cubicBezTo>
                  <a:pt x="8244013" y="2890732"/>
                  <a:pt x="8246171" y="2882819"/>
                  <a:pt x="8247970" y="2866994"/>
                </a:cubicBezTo>
                <a:cubicBezTo>
                  <a:pt x="8249768" y="2866994"/>
                  <a:pt x="8253005" y="2858002"/>
                  <a:pt x="8257680" y="2840019"/>
                </a:cubicBezTo>
                <a:lnTo>
                  <a:pt x="8257680" y="2833410"/>
                </a:lnTo>
                <a:cubicBezTo>
                  <a:pt x="8255522" y="2830712"/>
                  <a:pt x="8254444" y="2827475"/>
                  <a:pt x="8254444" y="2823699"/>
                </a:cubicBezTo>
                <a:lnTo>
                  <a:pt x="8254444" y="2815067"/>
                </a:lnTo>
                <a:lnTo>
                  <a:pt x="8245812" y="2817225"/>
                </a:lnTo>
                <a:lnTo>
                  <a:pt x="8242574" y="2817225"/>
                </a:lnTo>
                <a:close/>
                <a:moveTo>
                  <a:pt x="3757988" y="2813988"/>
                </a:moveTo>
                <a:lnTo>
                  <a:pt x="3757988" y="2817225"/>
                </a:lnTo>
                <a:lnTo>
                  <a:pt x="3759067" y="2817225"/>
                </a:lnTo>
                <a:lnTo>
                  <a:pt x="3759067" y="2813988"/>
                </a:lnTo>
                <a:close/>
                <a:moveTo>
                  <a:pt x="7274954" y="2811383"/>
                </a:moveTo>
                <a:lnTo>
                  <a:pt x="7271718" y="2814620"/>
                </a:lnTo>
                <a:lnTo>
                  <a:pt x="7272796" y="2817992"/>
                </a:lnTo>
                <a:lnTo>
                  <a:pt x="7273876" y="2817992"/>
                </a:lnTo>
                <a:lnTo>
                  <a:pt x="7280350" y="2815834"/>
                </a:lnTo>
                <a:lnTo>
                  <a:pt x="7277112" y="2811383"/>
                </a:lnTo>
                <a:close/>
                <a:moveTo>
                  <a:pt x="4245010" y="2811342"/>
                </a:moveTo>
                <a:lnTo>
                  <a:pt x="4245010" y="2815658"/>
                </a:lnTo>
                <a:lnTo>
                  <a:pt x="4247168" y="2815658"/>
                </a:lnTo>
                <a:lnTo>
                  <a:pt x="4247168" y="2813500"/>
                </a:lnTo>
                <a:close/>
                <a:moveTo>
                  <a:pt x="3614076" y="2810751"/>
                </a:moveTo>
                <a:lnTo>
                  <a:pt x="3614076" y="2812909"/>
                </a:lnTo>
                <a:lnTo>
                  <a:pt x="3615155" y="2812909"/>
                </a:lnTo>
                <a:lnTo>
                  <a:pt x="3615155" y="2810751"/>
                </a:lnTo>
                <a:close/>
                <a:moveTo>
                  <a:pt x="2223368" y="2810263"/>
                </a:moveTo>
                <a:lnTo>
                  <a:pt x="2223368" y="2811342"/>
                </a:lnTo>
                <a:lnTo>
                  <a:pt x="2225526" y="2813500"/>
                </a:lnTo>
                <a:lnTo>
                  <a:pt x="2225526" y="2812421"/>
                </a:lnTo>
                <a:close/>
                <a:moveTo>
                  <a:pt x="8302054" y="2807514"/>
                </a:moveTo>
                <a:lnTo>
                  <a:pt x="8298818" y="2808593"/>
                </a:lnTo>
                <a:lnTo>
                  <a:pt x="8299896" y="2809672"/>
                </a:lnTo>
                <a:lnTo>
                  <a:pt x="8299896" y="2810751"/>
                </a:lnTo>
                <a:lnTo>
                  <a:pt x="8303134" y="2809672"/>
                </a:lnTo>
                <a:lnTo>
                  <a:pt x="8303134" y="2807514"/>
                </a:lnTo>
                <a:close/>
                <a:moveTo>
                  <a:pt x="3100080" y="2807514"/>
                </a:moveTo>
                <a:lnTo>
                  <a:pt x="3099001" y="2808593"/>
                </a:lnTo>
                <a:lnTo>
                  <a:pt x="3099001" y="2810751"/>
                </a:lnTo>
                <a:lnTo>
                  <a:pt x="3101159" y="2812909"/>
                </a:lnTo>
                <a:lnTo>
                  <a:pt x="3102238" y="2811830"/>
                </a:lnTo>
                <a:lnTo>
                  <a:pt x="3102238" y="2809672"/>
                </a:lnTo>
                <a:close/>
                <a:moveTo>
                  <a:pt x="8695068" y="2806840"/>
                </a:moveTo>
                <a:lnTo>
                  <a:pt x="8692775" y="2819788"/>
                </a:lnTo>
                <a:cubicBezTo>
                  <a:pt x="8696282" y="2821316"/>
                  <a:pt x="8700643" y="2826037"/>
                  <a:pt x="8705858" y="2833949"/>
                </a:cubicBezTo>
                <a:cubicBezTo>
                  <a:pt x="8707296" y="2833949"/>
                  <a:pt x="8708376" y="2836107"/>
                  <a:pt x="8709095" y="2840424"/>
                </a:cubicBezTo>
                <a:lnTo>
                  <a:pt x="8711253" y="2840424"/>
                </a:lnTo>
                <a:lnTo>
                  <a:pt x="8713411" y="2838266"/>
                </a:lnTo>
                <a:lnTo>
                  <a:pt x="8697226" y="2821001"/>
                </a:lnTo>
                <a:lnTo>
                  <a:pt x="8696147" y="2819788"/>
                </a:lnTo>
                <a:lnTo>
                  <a:pt x="8696147" y="2806840"/>
                </a:lnTo>
                <a:close/>
                <a:moveTo>
                  <a:pt x="3614076" y="2806435"/>
                </a:moveTo>
                <a:lnTo>
                  <a:pt x="3614076" y="2808593"/>
                </a:lnTo>
                <a:lnTo>
                  <a:pt x="3615155" y="2808593"/>
                </a:lnTo>
                <a:lnTo>
                  <a:pt x="3615155" y="2806435"/>
                </a:lnTo>
                <a:close/>
                <a:moveTo>
                  <a:pt x="1081675" y="2806300"/>
                </a:moveTo>
                <a:lnTo>
                  <a:pt x="1095567" y="2808458"/>
                </a:lnTo>
                <a:lnTo>
                  <a:pt x="1099881" y="2807379"/>
                </a:lnTo>
                <a:lnTo>
                  <a:pt x="1100962" y="2807379"/>
                </a:lnTo>
                <a:lnTo>
                  <a:pt x="1105278" y="2811560"/>
                </a:lnTo>
                <a:lnTo>
                  <a:pt x="1104199" y="2812639"/>
                </a:lnTo>
                <a:lnTo>
                  <a:pt x="1099881" y="2812639"/>
                </a:lnTo>
                <a:lnTo>
                  <a:pt x="1091250" y="2810616"/>
                </a:lnTo>
                <a:cubicBezTo>
                  <a:pt x="1090172" y="2813403"/>
                  <a:pt x="1089092" y="2814797"/>
                  <a:pt x="1088014" y="2814797"/>
                </a:cubicBezTo>
                <a:lnTo>
                  <a:pt x="1086934" y="2814797"/>
                </a:lnTo>
                <a:cubicBezTo>
                  <a:pt x="1083248" y="2814797"/>
                  <a:pt x="1080775" y="2813403"/>
                  <a:pt x="1079516" y="2810616"/>
                </a:cubicBezTo>
                <a:lnTo>
                  <a:pt x="1079516" y="2808458"/>
                </a:lnTo>
                <a:close/>
                <a:moveTo>
                  <a:pt x="7272796" y="2805988"/>
                </a:moveTo>
                <a:lnTo>
                  <a:pt x="7268346" y="2809225"/>
                </a:lnTo>
                <a:lnTo>
                  <a:pt x="7272796" y="2808146"/>
                </a:lnTo>
                <a:close/>
                <a:moveTo>
                  <a:pt x="7254318" y="2805988"/>
                </a:moveTo>
                <a:lnTo>
                  <a:pt x="7254318" y="2807067"/>
                </a:lnTo>
                <a:lnTo>
                  <a:pt x="7259714" y="2807067"/>
                </a:lnTo>
                <a:lnTo>
                  <a:pt x="7259714" y="2805988"/>
                </a:lnTo>
                <a:close/>
                <a:moveTo>
                  <a:pt x="6055169" y="2805491"/>
                </a:moveTo>
                <a:lnTo>
                  <a:pt x="6054090" y="2806570"/>
                </a:lnTo>
                <a:lnTo>
                  <a:pt x="6054090" y="2807649"/>
                </a:lnTo>
                <a:lnTo>
                  <a:pt x="6055169" y="2808728"/>
                </a:lnTo>
                <a:lnTo>
                  <a:pt x="6056248" y="2808728"/>
                </a:lnTo>
                <a:lnTo>
                  <a:pt x="6057327" y="2807649"/>
                </a:lnTo>
                <a:lnTo>
                  <a:pt x="6057327" y="2806570"/>
                </a:lnTo>
                <a:lnTo>
                  <a:pt x="6056248" y="2805491"/>
                </a:lnTo>
                <a:close/>
                <a:moveTo>
                  <a:pt x="2234159" y="2804868"/>
                </a:moveTo>
                <a:lnTo>
                  <a:pt x="2234159" y="2807026"/>
                </a:lnTo>
                <a:lnTo>
                  <a:pt x="2236316" y="2807026"/>
                </a:lnTo>
                <a:lnTo>
                  <a:pt x="2236316" y="2804868"/>
                </a:lnTo>
                <a:close/>
                <a:moveTo>
                  <a:pt x="6231046" y="2804412"/>
                </a:moveTo>
                <a:lnTo>
                  <a:pt x="6231046" y="2805491"/>
                </a:lnTo>
                <a:lnTo>
                  <a:pt x="6237520" y="2806570"/>
                </a:lnTo>
                <a:lnTo>
                  <a:pt x="6237520" y="2804412"/>
                </a:lnTo>
                <a:close/>
                <a:moveTo>
                  <a:pt x="6147963" y="2804412"/>
                </a:moveTo>
                <a:lnTo>
                  <a:pt x="6151200" y="2807649"/>
                </a:lnTo>
                <a:lnTo>
                  <a:pt x="6151200" y="2804412"/>
                </a:lnTo>
                <a:close/>
                <a:moveTo>
                  <a:pt x="6108040" y="2804412"/>
                </a:moveTo>
                <a:lnTo>
                  <a:pt x="6108040" y="2805491"/>
                </a:lnTo>
                <a:lnTo>
                  <a:pt x="6110198" y="2805491"/>
                </a:lnTo>
                <a:lnTo>
                  <a:pt x="6110198" y="2804412"/>
                </a:lnTo>
                <a:close/>
                <a:moveTo>
                  <a:pt x="7278192" y="2803830"/>
                </a:moveTo>
                <a:lnTo>
                  <a:pt x="7278192" y="2804909"/>
                </a:lnTo>
                <a:lnTo>
                  <a:pt x="7280350" y="2804909"/>
                </a:lnTo>
                <a:lnTo>
                  <a:pt x="7280350" y="2803830"/>
                </a:lnTo>
                <a:close/>
                <a:moveTo>
                  <a:pt x="4237457" y="2802710"/>
                </a:moveTo>
                <a:cubicBezTo>
                  <a:pt x="4233860" y="2803609"/>
                  <a:pt x="4232062" y="2804688"/>
                  <a:pt x="4232062" y="2805947"/>
                </a:cubicBezTo>
                <a:lnTo>
                  <a:pt x="4233141" y="2809184"/>
                </a:lnTo>
                <a:lnTo>
                  <a:pt x="4235299" y="2809184"/>
                </a:lnTo>
                <a:lnTo>
                  <a:pt x="4242852" y="2810263"/>
                </a:lnTo>
                <a:lnTo>
                  <a:pt x="4242852" y="2808105"/>
                </a:lnTo>
                <a:close/>
                <a:moveTo>
                  <a:pt x="1693726" y="2802523"/>
                </a:moveTo>
                <a:lnTo>
                  <a:pt x="1693726" y="2804682"/>
                </a:lnTo>
                <a:lnTo>
                  <a:pt x="1695883" y="2802523"/>
                </a:lnTo>
                <a:close/>
                <a:moveTo>
                  <a:pt x="6083223" y="2802254"/>
                </a:moveTo>
                <a:lnTo>
                  <a:pt x="6085381" y="2802254"/>
                </a:lnTo>
                <a:lnTo>
                  <a:pt x="6085381" y="2807649"/>
                </a:lnTo>
                <a:lnTo>
                  <a:pt x="6083223" y="2807649"/>
                </a:lnTo>
                <a:close/>
                <a:moveTo>
                  <a:pt x="7274954" y="2801672"/>
                </a:moveTo>
                <a:lnTo>
                  <a:pt x="7274954" y="2803830"/>
                </a:lnTo>
                <a:lnTo>
                  <a:pt x="7277112" y="2803830"/>
                </a:lnTo>
                <a:close/>
                <a:moveTo>
                  <a:pt x="7264030" y="2801672"/>
                </a:moveTo>
                <a:lnTo>
                  <a:pt x="7261872" y="2803830"/>
                </a:lnTo>
                <a:lnTo>
                  <a:pt x="7265108" y="2803830"/>
                </a:lnTo>
                <a:lnTo>
                  <a:pt x="7265108" y="2801672"/>
                </a:lnTo>
                <a:close/>
                <a:moveTo>
                  <a:pt x="1734728" y="2801444"/>
                </a:moveTo>
                <a:lnTo>
                  <a:pt x="1734728" y="2803603"/>
                </a:lnTo>
                <a:lnTo>
                  <a:pt x="1736886" y="2805761"/>
                </a:lnTo>
                <a:lnTo>
                  <a:pt x="1736886" y="2801444"/>
                </a:lnTo>
                <a:close/>
                <a:moveTo>
                  <a:pt x="7608134" y="2801040"/>
                </a:moveTo>
                <a:lnTo>
                  <a:pt x="7610292" y="2801040"/>
                </a:lnTo>
                <a:lnTo>
                  <a:pt x="7612450" y="2803198"/>
                </a:lnTo>
                <a:lnTo>
                  <a:pt x="7609213" y="2806435"/>
                </a:lnTo>
                <a:lnTo>
                  <a:pt x="7608134" y="2806435"/>
                </a:lnTo>
                <a:lnTo>
                  <a:pt x="7605976" y="2804277"/>
                </a:lnTo>
                <a:lnTo>
                  <a:pt x="7605976" y="2803198"/>
                </a:lnTo>
                <a:close/>
                <a:moveTo>
                  <a:pt x="8733912" y="2800365"/>
                </a:moveTo>
                <a:cubicBezTo>
                  <a:pt x="8731754" y="2801804"/>
                  <a:pt x="8730675" y="2805761"/>
                  <a:pt x="8730675" y="2812235"/>
                </a:cubicBezTo>
                <a:cubicBezTo>
                  <a:pt x="8729236" y="2812414"/>
                  <a:pt x="8728157" y="2814932"/>
                  <a:pt x="8727438" y="2819788"/>
                </a:cubicBezTo>
                <a:cubicBezTo>
                  <a:pt x="8725460" y="2825632"/>
                  <a:pt x="8723661" y="2828554"/>
                  <a:pt x="8722043" y="2828554"/>
                </a:cubicBezTo>
                <a:lnTo>
                  <a:pt x="8716648" y="2828554"/>
                </a:lnTo>
                <a:lnTo>
                  <a:pt x="8716648" y="2829633"/>
                </a:lnTo>
                <a:cubicBezTo>
                  <a:pt x="8719705" y="2833050"/>
                  <a:pt x="8721503" y="2839165"/>
                  <a:pt x="8722043" y="2847977"/>
                </a:cubicBezTo>
                <a:lnTo>
                  <a:pt x="8723122" y="2849056"/>
                </a:lnTo>
                <a:lnTo>
                  <a:pt x="8724201" y="2849056"/>
                </a:lnTo>
                <a:cubicBezTo>
                  <a:pt x="8728877" y="2842402"/>
                  <a:pt x="8733552" y="2838805"/>
                  <a:pt x="8738228" y="2838266"/>
                </a:cubicBezTo>
                <a:cubicBezTo>
                  <a:pt x="8737329" y="2812999"/>
                  <a:pt x="8735890" y="2800365"/>
                  <a:pt x="8733912" y="2800365"/>
                </a:cubicBezTo>
                <a:close/>
                <a:moveTo>
                  <a:pt x="1718544" y="2800365"/>
                </a:moveTo>
                <a:lnTo>
                  <a:pt x="1713149" y="2801444"/>
                </a:lnTo>
                <a:lnTo>
                  <a:pt x="1718544" y="2805761"/>
                </a:lnTo>
                <a:lnTo>
                  <a:pt x="1719622" y="2805761"/>
                </a:lnTo>
                <a:lnTo>
                  <a:pt x="1725016" y="2804682"/>
                </a:lnTo>
                <a:lnTo>
                  <a:pt x="1725016" y="2800365"/>
                </a:lnTo>
                <a:close/>
                <a:moveTo>
                  <a:pt x="558640" y="2799691"/>
                </a:moveTo>
                <a:lnTo>
                  <a:pt x="558640" y="2800636"/>
                </a:lnTo>
                <a:lnTo>
                  <a:pt x="561742" y="2800636"/>
                </a:lnTo>
                <a:lnTo>
                  <a:pt x="561742" y="2799691"/>
                </a:lnTo>
                <a:close/>
                <a:moveTo>
                  <a:pt x="3103317" y="2797938"/>
                </a:moveTo>
                <a:lnTo>
                  <a:pt x="3103317" y="2799017"/>
                </a:lnTo>
                <a:lnTo>
                  <a:pt x="3105475" y="2799017"/>
                </a:lnTo>
                <a:lnTo>
                  <a:pt x="3105475" y="2797938"/>
                </a:lnTo>
                <a:close/>
                <a:moveTo>
                  <a:pt x="7587768" y="2797803"/>
                </a:moveTo>
                <a:lnTo>
                  <a:pt x="7595186" y="2801040"/>
                </a:lnTo>
                <a:lnTo>
                  <a:pt x="7601660" y="2798882"/>
                </a:lnTo>
                <a:lnTo>
                  <a:pt x="7602739" y="2799961"/>
                </a:lnTo>
                <a:lnTo>
                  <a:pt x="7602739" y="2801040"/>
                </a:lnTo>
                <a:lnTo>
                  <a:pt x="7585610" y="2810751"/>
                </a:lnTo>
                <a:lnTo>
                  <a:pt x="7579136" y="2809672"/>
                </a:lnTo>
                <a:lnTo>
                  <a:pt x="7571583" y="2810751"/>
                </a:lnTo>
                <a:cubicBezTo>
                  <a:pt x="7563400" y="2808053"/>
                  <a:pt x="7558410" y="2805536"/>
                  <a:pt x="7556612" y="2803198"/>
                </a:cubicBezTo>
                <a:lnTo>
                  <a:pt x="7556612" y="2802119"/>
                </a:lnTo>
                <a:cubicBezTo>
                  <a:pt x="7556612" y="2800680"/>
                  <a:pt x="7557691" y="2799961"/>
                  <a:pt x="7559849" y="2799961"/>
                </a:cubicBezTo>
                <a:close/>
                <a:moveTo>
                  <a:pt x="3739510" y="2796724"/>
                </a:moveTo>
                <a:lnTo>
                  <a:pt x="3739510" y="2797803"/>
                </a:lnTo>
                <a:cubicBezTo>
                  <a:pt x="3742028" y="2803558"/>
                  <a:pt x="3743826" y="2806435"/>
                  <a:pt x="3744905" y="2806435"/>
                </a:cubicBezTo>
                <a:lnTo>
                  <a:pt x="3749221" y="2802119"/>
                </a:lnTo>
                <a:lnTo>
                  <a:pt x="3749221" y="2798882"/>
                </a:lnTo>
                <a:close/>
                <a:moveTo>
                  <a:pt x="5603619" y="2796049"/>
                </a:moveTo>
                <a:lnTo>
                  <a:pt x="5601461" y="2798207"/>
                </a:lnTo>
                <a:lnTo>
                  <a:pt x="5602540" y="2799286"/>
                </a:lnTo>
                <a:lnTo>
                  <a:pt x="5605777" y="2798207"/>
                </a:lnTo>
                <a:lnTo>
                  <a:pt x="5605777" y="2796049"/>
                </a:lnTo>
                <a:close/>
                <a:moveTo>
                  <a:pt x="8288028" y="2795645"/>
                </a:moveTo>
                <a:lnTo>
                  <a:pt x="8285870" y="2804277"/>
                </a:lnTo>
                <a:lnTo>
                  <a:pt x="8285870" y="2805356"/>
                </a:lnTo>
                <a:cubicBezTo>
                  <a:pt x="8289286" y="2805356"/>
                  <a:pt x="8292164" y="2806795"/>
                  <a:pt x="8294502" y="2809672"/>
                </a:cubicBezTo>
                <a:lnTo>
                  <a:pt x="8296660" y="2809672"/>
                </a:lnTo>
                <a:lnTo>
                  <a:pt x="8295580" y="2808593"/>
                </a:lnTo>
                <a:lnTo>
                  <a:pt x="8295580" y="2807514"/>
                </a:lnTo>
                <a:lnTo>
                  <a:pt x="8296660" y="2806435"/>
                </a:lnTo>
                <a:lnTo>
                  <a:pt x="8294502" y="2806435"/>
                </a:lnTo>
                <a:lnTo>
                  <a:pt x="8294502" y="2808593"/>
                </a:lnTo>
                <a:lnTo>
                  <a:pt x="8293422" y="2808593"/>
                </a:lnTo>
                <a:cubicBezTo>
                  <a:pt x="8293422" y="2805536"/>
                  <a:pt x="8291264" y="2803737"/>
                  <a:pt x="8286948" y="2803198"/>
                </a:cubicBezTo>
                <a:lnTo>
                  <a:pt x="8286948" y="2802119"/>
                </a:lnTo>
                <a:lnTo>
                  <a:pt x="8290186" y="2797803"/>
                </a:lnTo>
                <a:close/>
                <a:moveTo>
                  <a:pt x="1054834" y="2794431"/>
                </a:moveTo>
                <a:cubicBezTo>
                  <a:pt x="1062027" y="2798387"/>
                  <a:pt x="1065625" y="2803063"/>
                  <a:pt x="1065625" y="2808458"/>
                </a:cubicBezTo>
                <a:cubicBezTo>
                  <a:pt x="1071290" y="2808458"/>
                  <a:pt x="1074121" y="2809492"/>
                  <a:pt x="1074121" y="2811560"/>
                </a:cubicBezTo>
                <a:cubicBezTo>
                  <a:pt x="1068727" y="2815337"/>
                  <a:pt x="1065534" y="2818933"/>
                  <a:pt x="1064546" y="2822350"/>
                </a:cubicBezTo>
                <a:lnTo>
                  <a:pt x="1064546" y="2829903"/>
                </a:lnTo>
                <a:lnTo>
                  <a:pt x="1063466" y="2843795"/>
                </a:lnTo>
                <a:lnTo>
                  <a:pt x="1064546" y="2852293"/>
                </a:lnTo>
                <a:cubicBezTo>
                  <a:pt x="1060770" y="2856609"/>
                  <a:pt x="1057892" y="2858767"/>
                  <a:pt x="1055914" y="2858767"/>
                </a:cubicBezTo>
                <a:lnTo>
                  <a:pt x="1054834" y="2857688"/>
                </a:lnTo>
                <a:lnTo>
                  <a:pt x="1053755" y="2857688"/>
                </a:lnTo>
                <a:cubicBezTo>
                  <a:pt x="1051238" y="2859126"/>
                  <a:pt x="1044808" y="2860205"/>
                  <a:pt x="1034468" y="2860925"/>
                </a:cubicBezTo>
                <a:cubicBezTo>
                  <a:pt x="1020891" y="2860925"/>
                  <a:pt x="1014103" y="2850944"/>
                  <a:pt x="1014103" y="2830982"/>
                </a:cubicBezTo>
                <a:cubicBezTo>
                  <a:pt x="1014103" y="2826486"/>
                  <a:pt x="1021969" y="2821811"/>
                  <a:pt x="1037706" y="2816955"/>
                </a:cubicBezTo>
                <a:cubicBezTo>
                  <a:pt x="1042651" y="2801939"/>
                  <a:pt x="1048361" y="2794431"/>
                  <a:pt x="1054834" y="2794431"/>
                </a:cubicBezTo>
                <a:close/>
                <a:moveTo>
                  <a:pt x="6110198" y="2793622"/>
                </a:moveTo>
                <a:lnTo>
                  <a:pt x="6110198" y="2794701"/>
                </a:lnTo>
                <a:lnTo>
                  <a:pt x="6112356" y="2794701"/>
                </a:lnTo>
                <a:lnTo>
                  <a:pt x="6112356" y="2793622"/>
                </a:lnTo>
                <a:close/>
                <a:moveTo>
                  <a:pt x="6101566" y="2793622"/>
                </a:moveTo>
                <a:lnTo>
                  <a:pt x="6101566" y="2794701"/>
                </a:lnTo>
                <a:lnTo>
                  <a:pt x="6103724" y="2794701"/>
                </a:lnTo>
                <a:lnTo>
                  <a:pt x="6103724" y="2793622"/>
                </a:lnTo>
                <a:close/>
                <a:moveTo>
                  <a:pt x="3110735" y="2793622"/>
                </a:moveTo>
                <a:lnTo>
                  <a:pt x="3107498" y="2796859"/>
                </a:lnTo>
                <a:lnTo>
                  <a:pt x="3111814" y="2796859"/>
                </a:lnTo>
                <a:lnTo>
                  <a:pt x="3113972" y="2794701"/>
                </a:lnTo>
                <a:lnTo>
                  <a:pt x="3113972" y="2793622"/>
                </a:lnTo>
                <a:close/>
                <a:moveTo>
                  <a:pt x="2198551" y="2792998"/>
                </a:moveTo>
                <a:lnTo>
                  <a:pt x="2198551" y="2795157"/>
                </a:lnTo>
                <a:lnTo>
                  <a:pt x="2200709" y="2792998"/>
                </a:lnTo>
                <a:close/>
                <a:moveTo>
                  <a:pt x="8117140" y="2792408"/>
                </a:moveTo>
                <a:lnTo>
                  <a:pt x="8116061" y="2793487"/>
                </a:lnTo>
                <a:lnTo>
                  <a:pt x="8118219" y="2799961"/>
                </a:lnTo>
                <a:lnTo>
                  <a:pt x="8118219" y="2801040"/>
                </a:lnTo>
                <a:lnTo>
                  <a:pt x="8114982" y="2805356"/>
                </a:lnTo>
                <a:lnTo>
                  <a:pt x="8117140" y="2807514"/>
                </a:lnTo>
                <a:lnTo>
                  <a:pt x="8118219" y="2807514"/>
                </a:lnTo>
                <a:lnTo>
                  <a:pt x="8126851" y="2799961"/>
                </a:lnTo>
                <a:cubicBezTo>
                  <a:pt x="8124693" y="2794926"/>
                  <a:pt x="8121456" y="2792408"/>
                  <a:pt x="8117140" y="2792408"/>
                </a:cubicBezTo>
                <a:close/>
                <a:moveTo>
                  <a:pt x="3592496" y="2792408"/>
                </a:moveTo>
                <a:lnTo>
                  <a:pt x="3590338" y="2794566"/>
                </a:lnTo>
                <a:lnTo>
                  <a:pt x="3592496" y="2796724"/>
                </a:lnTo>
                <a:lnTo>
                  <a:pt x="3595733" y="2796724"/>
                </a:lnTo>
                <a:lnTo>
                  <a:pt x="3595733" y="2794566"/>
                </a:lnTo>
                <a:lnTo>
                  <a:pt x="3593575" y="2792408"/>
                </a:lnTo>
                <a:close/>
                <a:moveTo>
                  <a:pt x="2239554" y="2791919"/>
                </a:moveTo>
                <a:lnTo>
                  <a:pt x="2239554" y="2794078"/>
                </a:lnTo>
                <a:lnTo>
                  <a:pt x="2241711" y="2796236"/>
                </a:lnTo>
                <a:lnTo>
                  <a:pt x="2241711" y="2791919"/>
                </a:lnTo>
                <a:close/>
                <a:moveTo>
                  <a:pt x="1721780" y="2791733"/>
                </a:moveTo>
                <a:lnTo>
                  <a:pt x="1721780" y="2792812"/>
                </a:lnTo>
                <a:lnTo>
                  <a:pt x="1723938" y="2794970"/>
                </a:lnTo>
                <a:lnTo>
                  <a:pt x="1725016" y="2794970"/>
                </a:lnTo>
                <a:lnTo>
                  <a:pt x="1725016" y="2791733"/>
                </a:lnTo>
                <a:close/>
                <a:moveTo>
                  <a:pt x="1715307" y="2791733"/>
                </a:moveTo>
                <a:lnTo>
                  <a:pt x="1713149" y="2793891"/>
                </a:lnTo>
                <a:lnTo>
                  <a:pt x="1714226" y="2794970"/>
                </a:lnTo>
                <a:lnTo>
                  <a:pt x="1716386" y="2794970"/>
                </a:lnTo>
                <a:lnTo>
                  <a:pt x="1716386" y="2791733"/>
                </a:lnTo>
                <a:close/>
                <a:moveTo>
                  <a:pt x="3692034" y="2791329"/>
                </a:moveTo>
                <a:lnTo>
                  <a:pt x="3671398" y="2794566"/>
                </a:lnTo>
                <a:lnTo>
                  <a:pt x="3659529" y="2792408"/>
                </a:lnTo>
                <a:lnTo>
                  <a:pt x="3649818" y="2794566"/>
                </a:lnTo>
                <a:lnTo>
                  <a:pt x="3634712" y="2792408"/>
                </a:lnTo>
                <a:cubicBezTo>
                  <a:pt x="3625271" y="2792408"/>
                  <a:pt x="3620550" y="2797443"/>
                  <a:pt x="3620550" y="2807514"/>
                </a:cubicBezTo>
                <a:lnTo>
                  <a:pt x="3616234" y="2813988"/>
                </a:lnTo>
                <a:cubicBezTo>
                  <a:pt x="3617133" y="2824059"/>
                  <a:pt x="3618932" y="2829094"/>
                  <a:pt x="3621629" y="2829094"/>
                </a:cubicBezTo>
                <a:lnTo>
                  <a:pt x="3630396" y="2826936"/>
                </a:lnTo>
                <a:lnTo>
                  <a:pt x="3639028" y="2829094"/>
                </a:lnTo>
                <a:lnTo>
                  <a:pt x="3642265" y="2828015"/>
                </a:lnTo>
                <a:lnTo>
                  <a:pt x="3648739" y="2829094"/>
                </a:lnTo>
                <a:cubicBezTo>
                  <a:pt x="3651616" y="2826936"/>
                  <a:pt x="3655932" y="2825497"/>
                  <a:pt x="3661687" y="2824778"/>
                </a:cubicBezTo>
                <a:lnTo>
                  <a:pt x="3661687" y="2828015"/>
                </a:lnTo>
                <a:lnTo>
                  <a:pt x="3662766" y="2828015"/>
                </a:lnTo>
                <a:cubicBezTo>
                  <a:pt x="3662766" y="2822620"/>
                  <a:pt x="3665283" y="2817585"/>
                  <a:pt x="3670319" y="2812909"/>
                </a:cubicBezTo>
                <a:lnTo>
                  <a:pt x="3684346" y="2812909"/>
                </a:lnTo>
                <a:lnTo>
                  <a:pt x="3700666" y="2823699"/>
                </a:lnTo>
                <a:cubicBezTo>
                  <a:pt x="3700666" y="2825317"/>
                  <a:pt x="3703543" y="2828914"/>
                  <a:pt x="3709298" y="2834489"/>
                </a:cubicBezTo>
                <a:lnTo>
                  <a:pt x="3711456" y="2839884"/>
                </a:lnTo>
                <a:cubicBezTo>
                  <a:pt x="3711456" y="2845729"/>
                  <a:pt x="3708578" y="2850090"/>
                  <a:pt x="3702824" y="2852967"/>
                </a:cubicBezTo>
                <a:lnTo>
                  <a:pt x="3701745" y="2852967"/>
                </a:lnTo>
                <a:cubicBezTo>
                  <a:pt x="3700306" y="2852967"/>
                  <a:pt x="3699587" y="2851888"/>
                  <a:pt x="3699587" y="2849730"/>
                </a:cubicBezTo>
                <a:lnTo>
                  <a:pt x="3695271" y="2849730"/>
                </a:lnTo>
                <a:lnTo>
                  <a:pt x="3695271" y="2856204"/>
                </a:lnTo>
                <a:cubicBezTo>
                  <a:pt x="3698688" y="2856204"/>
                  <a:pt x="3701925" y="2860160"/>
                  <a:pt x="3704982" y="2868073"/>
                </a:cubicBezTo>
                <a:lnTo>
                  <a:pt x="3703903" y="2873468"/>
                </a:lnTo>
                <a:lnTo>
                  <a:pt x="3703903" y="2902601"/>
                </a:lnTo>
                <a:cubicBezTo>
                  <a:pt x="3703903" y="2904040"/>
                  <a:pt x="3701745" y="2905119"/>
                  <a:pt x="3697429" y="2905838"/>
                </a:cubicBezTo>
                <a:cubicBezTo>
                  <a:pt x="3697429" y="2909884"/>
                  <a:pt x="3693788" y="2912447"/>
                  <a:pt x="3686504" y="2913526"/>
                </a:cubicBezTo>
                <a:lnTo>
                  <a:pt x="3681109" y="2911368"/>
                </a:lnTo>
                <a:lnTo>
                  <a:pt x="3674635" y="2913526"/>
                </a:lnTo>
                <a:cubicBezTo>
                  <a:pt x="3662406" y="2913526"/>
                  <a:pt x="3656292" y="2909884"/>
                  <a:pt x="3656292" y="2902601"/>
                </a:cubicBezTo>
                <a:lnTo>
                  <a:pt x="3622708" y="2902601"/>
                </a:lnTo>
                <a:lnTo>
                  <a:pt x="3622708" y="2908131"/>
                </a:lnTo>
                <a:lnTo>
                  <a:pt x="3618392" y="2913526"/>
                </a:lnTo>
                <a:lnTo>
                  <a:pt x="3622708" y="2920000"/>
                </a:lnTo>
                <a:cubicBezTo>
                  <a:pt x="3619111" y="2928452"/>
                  <a:pt x="3617313" y="2934567"/>
                  <a:pt x="3617313" y="2938343"/>
                </a:cubicBezTo>
                <a:cubicBezTo>
                  <a:pt x="3618932" y="2950572"/>
                  <a:pt x="3624371" y="2956686"/>
                  <a:pt x="3633633" y="2956686"/>
                </a:cubicBezTo>
                <a:cubicBezTo>
                  <a:pt x="3635791" y="2956686"/>
                  <a:pt x="3638308" y="2958125"/>
                  <a:pt x="3641186" y="2961002"/>
                </a:cubicBezTo>
                <a:cubicBezTo>
                  <a:pt x="3642984" y="2957406"/>
                  <a:pt x="3646221" y="2955607"/>
                  <a:pt x="3650897" y="2955607"/>
                </a:cubicBezTo>
                <a:cubicBezTo>
                  <a:pt x="3655393" y="2955607"/>
                  <a:pt x="3658630" y="2957406"/>
                  <a:pt x="3660608" y="2961002"/>
                </a:cubicBezTo>
                <a:lnTo>
                  <a:pt x="3660608" y="2965318"/>
                </a:lnTo>
                <a:lnTo>
                  <a:pt x="3658450" y="2968555"/>
                </a:lnTo>
                <a:lnTo>
                  <a:pt x="3659529" y="2969634"/>
                </a:lnTo>
                <a:lnTo>
                  <a:pt x="3663845" y="2969634"/>
                </a:lnTo>
                <a:lnTo>
                  <a:pt x="3663845" y="2963160"/>
                </a:lnTo>
                <a:lnTo>
                  <a:pt x="3666003" y="2961002"/>
                </a:lnTo>
                <a:cubicBezTo>
                  <a:pt x="3668701" y="2961002"/>
                  <a:pt x="3674455" y="2964239"/>
                  <a:pt x="3683267" y="2970713"/>
                </a:cubicBezTo>
                <a:lnTo>
                  <a:pt x="3684346" y="2969634"/>
                </a:lnTo>
                <a:lnTo>
                  <a:pt x="3686504" y="2969634"/>
                </a:lnTo>
                <a:lnTo>
                  <a:pt x="3687583" y="2970713"/>
                </a:lnTo>
                <a:lnTo>
                  <a:pt x="3698508" y="2969634"/>
                </a:lnTo>
                <a:lnTo>
                  <a:pt x="3698508" y="2968555"/>
                </a:lnTo>
                <a:lnTo>
                  <a:pt x="3690820" y="2967476"/>
                </a:lnTo>
                <a:lnTo>
                  <a:pt x="3689741" y="2968555"/>
                </a:lnTo>
                <a:lnTo>
                  <a:pt x="3688662" y="2968555"/>
                </a:lnTo>
                <a:lnTo>
                  <a:pt x="3674635" y="2964239"/>
                </a:lnTo>
                <a:lnTo>
                  <a:pt x="3674635" y="2962081"/>
                </a:lnTo>
                <a:lnTo>
                  <a:pt x="3675714" y="2961002"/>
                </a:lnTo>
                <a:lnTo>
                  <a:pt x="3675714" y="2959923"/>
                </a:lnTo>
                <a:lnTo>
                  <a:pt x="3681109" y="2962081"/>
                </a:lnTo>
                <a:cubicBezTo>
                  <a:pt x="3681109" y="2959923"/>
                  <a:pt x="3681828" y="2958844"/>
                  <a:pt x="3683267" y="2958844"/>
                </a:cubicBezTo>
                <a:lnTo>
                  <a:pt x="3685425" y="2961002"/>
                </a:lnTo>
                <a:cubicBezTo>
                  <a:pt x="3685425" y="2962441"/>
                  <a:pt x="3684346" y="2963160"/>
                  <a:pt x="3682188" y="2963160"/>
                </a:cubicBezTo>
                <a:lnTo>
                  <a:pt x="3682188" y="2964239"/>
                </a:lnTo>
                <a:lnTo>
                  <a:pt x="3697429" y="2964239"/>
                </a:lnTo>
                <a:lnTo>
                  <a:pt x="3697429" y="2963160"/>
                </a:lnTo>
                <a:lnTo>
                  <a:pt x="3695271" y="2963160"/>
                </a:lnTo>
                <a:lnTo>
                  <a:pt x="3695271" y="2959923"/>
                </a:lnTo>
                <a:lnTo>
                  <a:pt x="3698508" y="2961002"/>
                </a:lnTo>
                <a:lnTo>
                  <a:pt x="3710377" y="2957765"/>
                </a:lnTo>
                <a:lnTo>
                  <a:pt x="3710377" y="2956686"/>
                </a:lnTo>
                <a:cubicBezTo>
                  <a:pt x="3707140" y="2953449"/>
                  <a:pt x="3705341" y="2949493"/>
                  <a:pt x="3704982" y="2944817"/>
                </a:cubicBezTo>
                <a:lnTo>
                  <a:pt x="3675714" y="2924316"/>
                </a:lnTo>
                <a:lnTo>
                  <a:pt x="3675714" y="2921079"/>
                </a:lnTo>
                <a:lnTo>
                  <a:pt x="3678951" y="2917842"/>
                </a:lnTo>
                <a:lnTo>
                  <a:pt x="3681109" y="2917842"/>
                </a:lnTo>
                <a:lnTo>
                  <a:pt x="3696350" y="2922158"/>
                </a:lnTo>
                <a:lnTo>
                  <a:pt x="3703903" y="2922158"/>
                </a:lnTo>
                <a:lnTo>
                  <a:pt x="3709298" y="2916763"/>
                </a:lnTo>
                <a:lnTo>
                  <a:pt x="3710377" y="2916763"/>
                </a:lnTo>
                <a:cubicBezTo>
                  <a:pt x="3713614" y="2919640"/>
                  <a:pt x="3716132" y="2921079"/>
                  <a:pt x="3717930" y="2921079"/>
                </a:cubicBezTo>
                <a:lnTo>
                  <a:pt x="3719009" y="2920000"/>
                </a:lnTo>
                <a:lnTo>
                  <a:pt x="3719009" y="2917842"/>
                </a:lnTo>
                <a:lnTo>
                  <a:pt x="3714693" y="2912447"/>
                </a:lnTo>
                <a:lnTo>
                  <a:pt x="3717930" y="2890732"/>
                </a:lnTo>
                <a:lnTo>
                  <a:pt x="3715772" y="2884258"/>
                </a:lnTo>
                <a:lnTo>
                  <a:pt x="3715772" y="2879942"/>
                </a:lnTo>
                <a:cubicBezTo>
                  <a:pt x="3715772" y="2874907"/>
                  <a:pt x="3718290" y="2872389"/>
                  <a:pt x="3723325" y="2872389"/>
                </a:cubicBezTo>
                <a:cubicBezTo>
                  <a:pt x="3717570" y="2868253"/>
                  <a:pt x="3714693" y="2863217"/>
                  <a:pt x="3714693" y="2857283"/>
                </a:cubicBezTo>
                <a:lnTo>
                  <a:pt x="3715772" y="2850809"/>
                </a:lnTo>
                <a:lnTo>
                  <a:pt x="3713614" y="2832331"/>
                </a:lnTo>
                <a:lnTo>
                  <a:pt x="3714693" y="2828015"/>
                </a:lnTo>
                <a:lnTo>
                  <a:pt x="3712535" y="2819383"/>
                </a:lnTo>
                <a:lnTo>
                  <a:pt x="3720088" y="2811830"/>
                </a:lnTo>
                <a:cubicBezTo>
                  <a:pt x="3717211" y="2803917"/>
                  <a:pt x="3715772" y="2797803"/>
                  <a:pt x="3715772" y="2793487"/>
                </a:cubicBezTo>
                <a:lnTo>
                  <a:pt x="3697429" y="2793487"/>
                </a:lnTo>
                <a:cubicBezTo>
                  <a:pt x="3693832" y="2793487"/>
                  <a:pt x="3692034" y="2792768"/>
                  <a:pt x="3692034" y="2791329"/>
                </a:cubicBezTo>
                <a:close/>
                <a:moveTo>
                  <a:pt x="2223368" y="2790840"/>
                </a:moveTo>
                <a:lnTo>
                  <a:pt x="2217973" y="2791919"/>
                </a:lnTo>
                <a:lnTo>
                  <a:pt x="2223368" y="2796236"/>
                </a:lnTo>
                <a:lnTo>
                  <a:pt x="2224447" y="2796236"/>
                </a:lnTo>
                <a:lnTo>
                  <a:pt x="2229842" y="2795157"/>
                </a:lnTo>
                <a:lnTo>
                  <a:pt x="2229842" y="2790840"/>
                </a:lnTo>
                <a:close/>
                <a:moveTo>
                  <a:pt x="1235972" y="2790250"/>
                </a:moveTo>
                <a:cubicBezTo>
                  <a:pt x="1242447" y="2790250"/>
                  <a:pt x="1251032" y="2795959"/>
                  <a:pt x="1261733" y="2807379"/>
                </a:cubicBezTo>
                <a:cubicBezTo>
                  <a:pt x="1270275" y="2810166"/>
                  <a:pt x="1274547" y="2812279"/>
                  <a:pt x="1274547" y="2813718"/>
                </a:cubicBezTo>
                <a:lnTo>
                  <a:pt x="1273467" y="2819113"/>
                </a:lnTo>
                <a:cubicBezTo>
                  <a:pt x="1277064" y="2820732"/>
                  <a:pt x="1278863" y="2822530"/>
                  <a:pt x="1278863" y="2824508"/>
                </a:cubicBezTo>
                <a:cubicBezTo>
                  <a:pt x="1278863" y="2826846"/>
                  <a:pt x="1276389" y="2829319"/>
                  <a:pt x="1271444" y="2831926"/>
                </a:cubicBezTo>
                <a:cubicBezTo>
                  <a:pt x="1267848" y="2831926"/>
                  <a:pt x="1266050" y="2831252"/>
                  <a:pt x="1266050" y="2829903"/>
                </a:cubicBezTo>
                <a:lnTo>
                  <a:pt x="1260654" y="2830982"/>
                </a:lnTo>
                <a:lnTo>
                  <a:pt x="1259576" y="2830982"/>
                </a:lnTo>
                <a:lnTo>
                  <a:pt x="1255259" y="2829903"/>
                </a:lnTo>
                <a:cubicBezTo>
                  <a:pt x="1246897" y="2833410"/>
                  <a:pt x="1239389" y="2839479"/>
                  <a:pt x="1232735" y="2848111"/>
                </a:cubicBezTo>
                <a:cubicBezTo>
                  <a:pt x="1230127" y="2848111"/>
                  <a:pt x="1227294" y="2849865"/>
                  <a:pt x="1224238" y="2853372"/>
                </a:cubicBezTo>
                <a:lnTo>
                  <a:pt x="1229632" y="2859846"/>
                </a:lnTo>
                <a:lnTo>
                  <a:pt x="1229632" y="2860925"/>
                </a:lnTo>
                <a:cubicBezTo>
                  <a:pt x="1229632" y="2863982"/>
                  <a:pt x="1224238" y="2865780"/>
                  <a:pt x="1213449" y="2866320"/>
                </a:cubicBezTo>
                <a:lnTo>
                  <a:pt x="1211291" y="2868478"/>
                </a:lnTo>
                <a:cubicBezTo>
                  <a:pt x="1209942" y="2868478"/>
                  <a:pt x="1209267" y="2867399"/>
                  <a:pt x="1209267" y="2865241"/>
                </a:cubicBezTo>
                <a:lnTo>
                  <a:pt x="1208188" y="2865241"/>
                </a:lnTo>
                <a:cubicBezTo>
                  <a:pt x="1208188" y="2869197"/>
                  <a:pt x="1200680" y="2873468"/>
                  <a:pt x="1185664" y="2878054"/>
                </a:cubicBezTo>
                <a:cubicBezTo>
                  <a:pt x="1180088" y="2880571"/>
                  <a:pt x="1175053" y="2887360"/>
                  <a:pt x="1170557" y="2898420"/>
                </a:cubicBezTo>
                <a:lnTo>
                  <a:pt x="1170557" y="2900578"/>
                </a:lnTo>
                <a:lnTo>
                  <a:pt x="1184585" y="2900578"/>
                </a:lnTo>
                <a:lnTo>
                  <a:pt x="1187821" y="2898420"/>
                </a:lnTo>
                <a:lnTo>
                  <a:pt x="1192003" y="2898420"/>
                </a:lnTo>
                <a:cubicBezTo>
                  <a:pt x="1196319" y="2901297"/>
                  <a:pt x="1200634" y="2902736"/>
                  <a:pt x="1204951" y="2902736"/>
                </a:cubicBezTo>
                <a:cubicBezTo>
                  <a:pt x="1206389" y="2901297"/>
                  <a:pt x="1211021" y="2900578"/>
                  <a:pt x="1218843" y="2900578"/>
                </a:cubicBezTo>
                <a:cubicBezTo>
                  <a:pt x="1220821" y="2893654"/>
                  <a:pt x="1225091" y="2887585"/>
                  <a:pt x="1231656" y="2882370"/>
                </a:cubicBezTo>
                <a:cubicBezTo>
                  <a:pt x="1231656" y="2875896"/>
                  <a:pt x="1234534" y="2872659"/>
                  <a:pt x="1240289" y="2872659"/>
                </a:cubicBezTo>
                <a:cubicBezTo>
                  <a:pt x="1248651" y="2882010"/>
                  <a:pt x="1255439" y="2886686"/>
                  <a:pt x="1260654" y="2886686"/>
                </a:cubicBezTo>
                <a:lnTo>
                  <a:pt x="1272389" y="2903815"/>
                </a:lnTo>
                <a:lnTo>
                  <a:pt x="1272389" y="2904894"/>
                </a:lnTo>
                <a:cubicBezTo>
                  <a:pt x="1272389" y="2906153"/>
                  <a:pt x="1268117" y="2908311"/>
                  <a:pt x="1259576" y="2911368"/>
                </a:cubicBezTo>
                <a:lnTo>
                  <a:pt x="1256338" y="2909210"/>
                </a:lnTo>
                <a:cubicBezTo>
                  <a:pt x="1252922" y="2911368"/>
                  <a:pt x="1249729" y="2912447"/>
                  <a:pt x="1246762" y="2912447"/>
                </a:cubicBezTo>
                <a:cubicBezTo>
                  <a:pt x="1241007" y="2912447"/>
                  <a:pt x="1238130" y="2911728"/>
                  <a:pt x="1238130" y="2910289"/>
                </a:cubicBezTo>
                <a:lnTo>
                  <a:pt x="1230577" y="2911368"/>
                </a:lnTo>
                <a:lnTo>
                  <a:pt x="1216686" y="2911368"/>
                </a:lnTo>
                <a:lnTo>
                  <a:pt x="1207109" y="2910289"/>
                </a:lnTo>
                <a:lnTo>
                  <a:pt x="1194160" y="2913526"/>
                </a:lnTo>
                <a:cubicBezTo>
                  <a:pt x="1186157" y="2912807"/>
                  <a:pt x="1181168" y="2911368"/>
                  <a:pt x="1179189" y="2909210"/>
                </a:cubicBezTo>
                <a:lnTo>
                  <a:pt x="1178110" y="2909210"/>
                </a:lnTo>
                <a:lnTo>
                  <a:pt x="1169478" y="2913526"/>
                </a:lnTo>
                <a:lnTo>
                  <a:pt x="1169478" y="2914470"/>
                </a:lnTo>
                <a:lnTo>
                  <a:pt x="1170557" y="2927418"/>
                </a:lnTo>
                <a:cubicBezTo>
                  <a:pt x="1168849" y="2927418"/>
                  <a:pt x="1167813" y="2928857"/>
                  <a:pt x="1167455" y="2931734"/>
                </a:cubicBezTo>
                <a:lnTo>
                  <a:pt x="1167455" y="2932813"/>
                </a:lnTo>
                <a:lnTo>
                  <a:pt x="1168534" y="2932813"/>
                </a:lnTo>
                <a:lnTo>
                  <a:pt x="1168534" y="2930655"/>
                </a:lnTo>
                <a:lnTo>
                  <a:pt x="1169478" y="2930655"/>
                </a:lnTo>
                <a:cubicBezTo>
                  <a:pt x="1170918" y="2930655"/>
                  <a:pt x="1171636" y="2931734"/>
                  <a:pt x="1171636" y="2933892"/>
                </a:cubicBezTo>
                <a:lnTo>
                  <a:pt x="1169478" y="2940231"/>
                </a:lnTo>
                <a:lnTo>
                  <a:pt x="1169478" y="2953179"/>
                </a:lnTo>
                <a:lnTo>
                  <a:pt x="1172715" y="2976648"/>
                </a:lnTo>
                <a:lnTo>
                  <a:pt x="1172715" y="2977727"/>
                </a:lnTo>
                <a:cubicBezTo>
                  <a:pt x="1172715" y="2982402"/>
                  <a:pt x="1164847" y="2990270"/>
                  <a:pt x="1149112" y="3001330"/>
                </a:cubicBezTo>
                <a:cubicBezTo>
                  <a:pt x="1149112" y="3002948"/>
                  <a:pt x="1145561" y="3004747"/>
                  <a:pt x="1138457" y="3006725"/>
                </a:cubicBezTo>
                <a:cubicBezTo>
                  <a:pt x="1121282" y="3006725"/>
                  <a:pt x="1112696" y="3003488"/>
                  <a:pt x="1112696" y="2997014"/>
                </a:cubicBezTo>
                <a:lnTo>
                  <a:pt x="1112696" y="2993912"/>
                </a:lnTo>
                <a:lnTo>
                  <a:pt x="1113775" y="2992833"/>
                </a:lnTo>
                <a:lnTo>
                  <a:pt x="1113775" y="2991754"/>
                </a:lnTo>
                <a:cubicBezTo>
                  <a:pt x="1113775" y="2986538"/>
                  <a:pt x="1109144" y="2980829"/>
                  <a:pt x="1099881" y="2974625"/>
                </a:cubicBezTo>
                <a:cubicBezTo>
                  <a:pt x="1098984" y="2971747"/>
                  <a:pt x="1095386" y="2968870"/>
                  <a:pt x="1089092" y="2965993"/>
                </a:cubicBezTo>
                <a:lnTo>
                  <a:pt x="1088014" y="2964914"/>
                </a:lnTo>
                <a:lnTo>
                  <a:pt x="1088014" y="2962756"/>
                </a:lnTo>
                <a:lnTo>
                  <a:pt x="1097725" y="2957361"/>
                </a:lnTo>
                <a:lnTo>
                  <a:pt x="1110538" y="2957361"/>
                </a:lnTo>
                <a:cubicBezTo>
                  <a:pt x="1114853" y="2960957"/>
                  <a:pt x="1118091" y="2962756"/>
                  <a:pt x="1120250" y="2962756"/>
                </a:cubicBezTo>
                <a:lnTo>
                  <a:pt x="1122408" y="2956282"/>
                </a:lnTo>
                <a:lnTo>
                  <a:pt x="1122408" y="2946705"/>
                </a:lnTo>
                <a:lnTo>
                  <a:pt x="1124565" y="2943468"/>
                </a:lnTo>
                <a:lnTo>
                  <a:pt x="1123487" y="2942389"/>
                </a:lnTo>
                <a:lnTo>
                  <a:pt x="1122408" y="2942389"/>
                </a:lnTo>
                <a:lnTo>
                  <a:pt x="1124565" y="2935915"/>
                </a:lnTo>
                <a:lnTo>
                  <a:pt x="1121328" y="2930655"/>
                </a:lnTo>
                <a:lnTo>
                  <a:pt x="1121328" y="2922023"/>
                </a:lnTo>
                <a:lnTo>
                  <a:pt x="1123487" y="2913526"/>
                </a:lnTo>
                <a:lnTo>
                  <a:pt x="1123487" y="2909210"/>
                </a:lnTo>
                <a:lnTo>
                  <a:pt x="1118091" y="2908131"/>
                </a:lnTo>
                <a:lnTo>
                  <a:pt x="1114853" y="2909210"/>
                </a:lnTo>
                <a:lnTo>
                  <a:pt x="1111617" y="2908131"/>
                </a:lnTo>
                <a:lnTo>
                  <a:pt x="1112696" y="2909210"/>
                </a:lnTo>
                <a:lnTo>
                  <a:pt x="1112696" y="2911368"/>
                </a:lnTo>
                <a:lnTo>
                  <a:pt x="1105278" y="2912447"/>
                </a:lnTo>
                <a:lnTo>
                  <a:pt x="1102041" y="2909210"/>
                </a:lnTo>
                <a:lnTo>
                  <a:pt x="1102041" y="2907052"/>
                </a:lnTo>
                <a:cubicBezTo>
                  <a:pt x="1102041" y="2904894"/>
                  <a:pt x="1104874" y="2903815"/>
                  <a:pt x="1110538" y="2903815"/>
                </a:cubicBezTo>
                <a:lnTo>
                  <a:pt x="1120250" y="2902736"/>
                </a:lnTo>
                <a:lnTo>
                  <a:pt x="1121328" y="2899499"/>
                </a:lnTo>
                <a:lnTo>
                  <a:pt x="1120250" y="2898420"/>
                </a:lnTo>
                <a:lnTo>
                  <a:pt x="1121328" y="2893160"/>
                </a:lnTo>
                <a:lnTo>
                  <a:pt x="1121328" y="2892081"/>
                </a:lnTo>
                <a:lnTo>
                  <a:pt x="1119171" y="2882370"/>
                </a:lnTo>
                <a:lnTo>
                  <a:pt x="1121328" y="2880212"/>
                </a:lnTo>
                <a:cubicBezTo>
                  <a:pt x="1117731" y="2879672"/>
                  <a:pt x="1115934" y="2878593"/>
                  <a:pt x="1115934" y="2876975"/>
                </a:cubicBezTo>
                <a:lnTo>
                  <a:pt x="1115934" y="2875896"/>
                </a:lnTo>
                <a:lnTo>
                  <a:pt x="1120250" y="2871715"/>
                </a:lnTo>
                <a:lnTo>
                  <a:pt x="1121328" y="2871715"/>
                </a:lnTo>
                <a:cubicBezTo>
                  <a:pt x="1125733" y="2871715"/>
                  <a:pt x="1130724" y="2872749"/>
                  <a:pt x="1136299" y="2874817"/>
                </a:cubicBezTo>
                <a:lnTo>
                  <a:pt x="1140615" y="2870636"/>
                </a:lnTo>
                <a:lnTo>
                  <a:pt x="1142774" y="2870636"/>
                </a:lnTo>
                <a:lnTo>
                  <a:pt x="1164218" y="2875896"/>
                </a:lnTo>
                <a:lnTo>
                  <a:pt x="1183506" y="2875896"/>
                </a:lnTo>
                <a:lnTo>
                  <a:pt x="1183506" y="2874817"/>
                </a:lnTo>
                <a:lnTo>
                  <a:pt x="1175952" y="2873738"/>
                </a:lnTo>
                <a:lnTo>
                  <a:pt x="1170557" y="2874817"/>
                </a:lnTo>
                <a:lnTo>
                  <a:pt x="1163139" y="2874817"/>
                </a:lnTo>
                <a:lnTo>
                  <a:pt x="1163139" y="2873738"/>
                </a:lnTo>
                <a:cubicBezTo>
                  <a:pt x="1163139" y="2872389"/>
                  <a:pt x="1164577" y="2871715"/>
                  <a:pt x="1167455" y="2871715"/>
                </a:cubicBezTo>
                <a:lnTo>
                  <a:pt x="1165297" y="2869557"/>
                </a:lnTo>
                <a:lnTo>
                  <a:pt x="1169478" y="2856609"/>
                </a:lnTo>
                <a:lnTo>
                  <a:pt x="1168534" y="2855530"/>
                </a:lnTo>
                <a:lnTo>
                  <a:pt x="1167455" y="2855530"/>
                </a:lnTo>
                <a:lnTo>
                  <a:pt x="1151269" y="2856609"/>
                </a:lnTo>
                <a:lnTo>
                  <a:pt x="1148169" y="2855530"/>
                </a:lnTo>
                <a:lnTo>
                  <a:pt x="1144931" y="2856609"/>
                </a:lnTo>
                <a:lnTo>
                  <a:pt x="1122408" y="2855530"/>
                </a:lnTo>
                <a:lnTo>
                  <a:pt x="1113775" y="2855530"/>
                </a:lnTo>
                <a:lnTo>
                  <a:pt x="1108380" y="2852293"/>
                </a:lnTo>
                <a:cubicBezTo>
                  <a:pt x="1102715" y="2852293"/>
                  <a:pt x="1097725" y="2853731"/>
                  <a:pt x="1093408" y="2856609"/>
                </a:cubicBezTo>
                <a:lnTo>
                  <a:pt x="1076280" y="2855530"/>
                </a:lnTo>
                <a:lnTo>
                  <a:pt x="1075201" y="2855530"/>
                </a:lnTo>
                <a:cubicBezTo>
                  <a:pt x="1073402" y="2855530"/>
                  <a:pt x="1071964" y="2853057"/>
                  <a:pt x="1070884" y="2848111"/>
                </a:cubicBezTo>
                <a:lnTo>
                  <a:pt x="1075201" y="2845953"/>
                </a:lnTo>
                <a:lnTo>
                  <a:pt x="1079516" y="2848111"/>
                </a:lnTo>
                <a:lnTo>
                  <a:pt x="1091250" y="2842716"/>
                </a:lnTo>
                <a:lnTo>
                  <a:pt x="1092329" y="2842716"/>
                </a:lnTo>
                <a:cubicBezTo>
                  <a:pt x="1095567" y="2842716"/>
                  <a:pt x="1098804" y="2844874"/>
                  <a:pt x="1102041" y="2849190"/>
                </a:cubicBezTo>
                <a:lnTo>
                  <a:pt x="1105278" y="2849190"/>
                </a:lnTo>
                <a:lnTo>
                  <a:pt x="1115934" y="2844874"/>
                </a:lnTo>
                <a:lnTo>
                  <a:pt x="1129826" y="2845953"/>
                </a:lnTo>
                <a:cubicBezTo>
                  <a:pt x="1129826" y="2844335"/>
                  <a:pt x="1131624" y="2843256"/>
                  <a:pt x="1135220" y="2842716"/>
                </a:cubicBezTo>
                <a:cubicBezTo>
                  <a:pt x="1138098" y="2842716"/>
                  <a:pt x="1144526" y="2844874"/>
                  <a:pt x="1154508" y="2849190"/>
                </a:cubicBezTo>
                <a:lnTo>
                  <a:pt x="1157745" y="2849190"/>
                </a:lnTo>
                <a:lnTo>
                  <a:pt x="1168534" y="2845953"/>
                </a:lnTo>
                <a:lnTo>
                  <a:pt x="1171636" y="2848111"/>
                </a:lnTo>
                <a:lnTo>
                  <a:pt x="1174873" y="2848111"/>
                </a:lnTo>
                <a:cubicBezTo>
                  <a:pt x="1174873" y="2842536"/>
                  <a:pt x="1179550" y="2836107"/>
                  <a:pt x="1188901" y="2828824"/>
                </a:cubicBezTo>
                <a:lnTo>
                  <a:pt x="1189845" y="2828824"/>
                </a:lnTo>
                <a:cubicBezTo>
                  <a:pt x="1191823" y="2828824"/>
                  <a:pt x="1193262" y="2831657"/>
                  <a:pt x="1194160" y="2837321"/>
                </a:cubicBezTo>
                <a:lnTo>
                  <a:pt x="1206030" y="2844874"/>
                </a:lnTo>
                <a:lnTo>
                  <a:pt x="1209267" y="2844874"/>
                </a:lnTo>
                <a:cubicBezTo>
                  <a:pt x="1210796" y="2843975"/>
                  <a:pt x="1213987" y="2836467"/>
                  <a:pt x="1218843" y="2822350"/>
                </a:cubicBezTo>
                <a:lnTo>
                  <a:pt x="1218843" y="2811560"/>
                </a:lnTo>
                <a:cubicBezTo>
                  <a:pt x="1226036" y="2801040"/>
                  <a:pt x="1231745" y="2793936"/>
                  <a:pt x="1235972" y="2790250"/>
                </a:cubicBezTo>
                <a:close/>
                <a:moveTo>
                  <a:pt x="3583864" y="2789171"/>
                </a:moveTo>
                <a:lnTo>
                  <a:pt x="3583864" y="2790250"/>
                </a:lnTo>
                <a:lnTo>
                  <a:pt x="3586022" y="2790250"/>
                </a:lnTo>
                <a:lnTo>
                  <a:pt x="3586022" y="2789171"/>
                </a:lnTo>
                <a:close/>
                <a:moveTo>
                  <a:pt x="4240694" y="2787603"/>
                </a:moveTo>
                <a:lnTo>
                  <a:pt x="4240694" y="2789761"/>
                </a:lnTo>
                <a:lnTo>
                  <a:pt x="4242852" y="2789761"/>
                </a:lnTo>
                <a:lnTo>
                  <a:pt x="4242852" y="2787603"/>
                </a:lnTo>
                <a:close/>
                <a:moveTo>
                  <a:pt x="8283577" y="2787013"/>
                </a:moveTo>
                <a:lnTo>
                  <a:pt x="8283577" y="2791329"/>
                </a:lnTo>
                <a:lnTo>
                  <a:pt x="8284790" y="2791329"/>
                </a:lnTo>
                <a:lnTo>
                  <a:pt x="8284790" y="2787013"/>
                </a:lnTo>
                <a:close/>
                <a:moveTo>
                  <a:pt x="1718544" y="2783101"/>
                </a:moveTo>
                <a:lnTo>
                  <a:pt x="1718544" y="2785259"/>
                </a:lnTo>
                <a:lnTo>
                  <a:pt x="1720701" y="2787417"/>
                </a:lnTo>
                <a:lnTo>
                  <a:pt x="1726097" y="2787417"/>
                </a:lnTo>
                <a:lnTo>
                  <a:pt x="1729332" y="2784180"/>
                </a:lnTo>
                <a:lnTo>
                  <a:pt x="1728255" y="2783101"/>
                </a:lnTo>
                <a:close/>
                <a:moveTo>
                  <a:pt x="2226605" y="2782208"/>
                </a:moveTo>
                <a:lnTo>
                  <a:pt x="2226605" y="2783287"/>
                </a:lnTo>
                <a:lnTo>
                  <a:pt x="2228763" y="2785445"/>
                </a:lnTo>
                <a:lnTo>
                  <a:pt x="2229842" y="2785445"/>
                </a:lnTo>
                <a:lnTo>
                  <a:pt x="2229842" y="2782208"/>
                </a:lnTo>
                <a:close/>
                <a:moveTo>
                  <a:pt x="2220131" y="2782208"/>
                </a:moveTo>
                <a:lnTo>
                  <a:pt x="2217973" y="2784366"/>
                </a:lnTo>
                <a:lnTo>
                  <a:pt x="2219052" y="2785445"/>
                </a:lnTo>
                <a:lnTo>
                  <a:pt x="2221211" y="2785445"/>
                </a:lnTo>
                <a:lnTo>
                  <a:pt x="2221211" y="2782208"/>
                </a:lnTo>
                <a:close/>
                <a:moveTo>
                  <a:pt x="9142975" y="2781264"/>
                </a:moveTo>
                <a:lnTo>
                  <a:pt x="9141896" y="2782343"/>
                </a:lnTo>
                <a:lnTo>
                  <a:pt x="9141896" y="2788817"/>
                </a:lnTo>
                <a:lnTo>
                  <a:pt x="9145133" y="2785580"/>
                </a:lnTo>
                <a:lnTo>
                  <a:pt x="9145133" y="2783422"/>
                </a:lnTo>
                <a:close/>
                <a:moveTo>
                  <a:pt x="7114048" y="2781036"/>
                </a:moveTo>
                <a:lnTo>
                  <a:pt x="7114048" y="2783194"/>
                </a:lnTo>
                <a:lnTo>
                  <a:pt x="7115127" y="2783194"/>
                </a:lnTo>
                <a:lnTo>
                  <a:pt x="7115127" y="2781036"/>
                </a:lnTo>
                <a:close/>
                <a:moveTo>
                  <a:pt x="5136964" y="2780674"/>
                </a:moveTo>
                <a:lnTo>
                  <a:pt x="5136964" y="2782832"/>
                </a:lnTo>
                <a:lnTo>
                  <a:pt x="5138043" y="2782832"/>
                </a:lnTo>
                <a:lnTo>
                  <a:pt x="5138043" y="2780674"/>
                </a:lnTo>
                <a:close/>
                <a:moveTo>
                  <a:pt x="1715307" y="2779864"/>
                </a:moveTo>
                <a:lnTo>
                  <a:pt x="1714226" y="2780943"/>
                </a:lnTo>
                <a:lnTo>
                  <a:pt x="1714226" y="2782022"/>
                </a:lnTo>
                <a:lnTo>
                  <a:pt x="1717464" y="2782022"/>
                </a:lnTo>
                <a:close/>
                <a:moveTo>
                  <a:pt x="8139799" y="2779460"/>
                </a:moveTo>
                <a:lnTo>
                  <a:pt x="8138720" y="2782697"/>
                </a:lnTo>
                <a:lnTo>
                  <a:pt x="8139799" y="2787013"/>
                </a:lnTo>
                <a:lnTo>
                  <a:pt x="8140878" y="2787013"/>
                </a:lnTo>
                <a:lnTo>
                  <a:pt x="8140878" y="2783776"/>
                </a:lnTo>
                <a:lnTo>
                  <a:pt x="8139799" y="2783776"/>
                </a:lnTo>
                <a:lnTo>
                  <a:pt x="8140878" y="2782697"/>
                </a:lnTo>
                <a:lnTo>
                  <a:pt x="8140878" y="2779460"/>
                </a:lnTo>
                <a:close/>
                <a:moveTo>
                  <a:pt x="3097922" y="2778651"/>
                </a:moveTo>
                <a:lnTo>
                  <a:pt x="3097922" y="2786204"/>
                </a:lnTo>
                <a:lnTo>
                  <a:pt x="3100080" y="2786204"/>
                </a:lnTo>
                <a:lnTo>
                  <a:pt x="3103317" y="2780809"/>
                </a:lnTo>
                <a:lnTo>
                  <a:pt x="3100080" y="2778651"/>
                </a:lnTo>
                <a:close/>
                <a:moveTo>
                  <a:pt x="1151269" y="2778381"/>
                </a:moveTo>
                <a:lnTo>
                  <a:pt x="1151269" y="2781618"/>
                </a:lnTo>
                <a:lnTo>
                  <a:pt x="1152349" y="2781618"/>
                </a:lnTo>
                <a:lnTo>
                  <a:pt x="1152349" y="2778381"/>
                </a:lnTo>
                <a:close/>
                <a:moveTo>
                  <a:pt x="1740123" y="2776627"/>
                </a:moveTo>
                <a:lnTo>
                  <a:pt x="1741202" y="2776627"/>
                </a:lnTo>
                <a:lnTo>
                  <a:pt x="1741202" y="2777623"/>
                </a:lnTo>
                <a:lnTo>
                  <a:pt x="1740123" y="2776752"/>
                </a:lnTo>
                <a:close/>
                <a:moveTo>
                  <a:pt x="7264030" y="2774428"/>
                </a:moveTo>
                <a:lnTo>
                  <a:pt x="7258634" y="2778878"/>
                </a:lnTo>
                <a:lnTo>
                  <a:pt x="7256476" y="2776586"/>
                </a:lnTo>
                <a:lnTo>
                  <a:pt x="7250946" y="2777799"/>
                </a:lnTo>
                <a:lnTo>
                  <a:pt x="7246630" y="2777799"/>
                </a:lnTo>
                <a:lnTo>
                  <a:pt x="7246630" y="2779957"/>
                </a:lnTo>
                <a:lnTo>
                  <a:pt x="7247710" y="2778878"/>
                </a:lnTo>
                <a:lnTo>
                  <a:pt x="7254318" y="2778878"/>
                </a:lnTo>
                <a:lnTo>
                  <a:pt x="7259714" y="2779957"/>
                </a:lnTo>
                <a:cubicBezTo>
                  <a:pt x="7259714" y="2778339"/>
                  <a:pt x="7261512" y="2777215"/>
                  <a:pt x="7265108" y="2776586"/>
                </a:cubicBezTo>
                <a:lnTo>
                  <a:pt x="7265108" y="2774428"/>
                </a:lnTo>
                <a:close/>
                <a:moveTo>
                  <a:pt x="7672605" y="2774200"/>
                </a:moveTo>
                <a:lnTo>
                  <a:pt x="7671526" y="2780674"/>
                </a:lnTo>
                <a:lnTo>
                  <a:pt x="7672605" y="2781753"/>
                </a:lnTo>
                <a:lnTo>
                  <a:pt x="7673684" y="2781753"/>
                </a:lnTo>
                <a:lnTo>
                  <a:pt x="7675842" y="2779595"/>
                </a:lnTo>
                <a:lnTo>
                  <a:pt x="7674763" y="2774200"/>
                </a:lnTo>
                <a:close/>
                <a:moveTo>
                  <a:pt x="5171358" y="2774200"/>
                </a:moveTo>
                <a:cubicBezTo>
                  <a:pt x="5165873" y="2781034"/>
                  <a:pt x="5154408" y="2792183"/>
                  <a:pt x="5136964" y="2807649"/>
                </a:cubicBezTo>
                <a:lnTo>
                  <a:pt x="5135885" y="2808728"/>
                </a:lnTo>
                <a:lnTo>
                  <a:pt x="5135885" y="2810886"/>
                </a:lnTo>
                <a:lnTo>
                  <a:pt x="5139122" y="2814123"/>
                </a:lnTo>
                <a:lnTo>
                  <a:pt x="5170279" y="2814123"/>
                </a:lnTo>
                <a:cubicBezTo>
                  <a:pt x="5173516" y="2814123"/>
                  <a:pt x="5179630" y="2809447"/>
                  <a:pt x="5188622" y="2800096"/>
                </a:cubicBezTo>
                <a:cubicBezTo>
                  <a:pt x="5183586" y="2793982"/>
                  <a:pt x="5181069" y="2788227"/>
                  <a:pt x="5181069" y="2782832"/>
                </a:cubicBezTo>
                <a:cubicBezTo>
                  <a:pt x="5179450" y="2782832"/>
                  <a:pt x="5176213" y="2779955"/>
                  <a:pt x="5171358" y="2774200"/>
                </a:cubicBezTo>
                <a:close/>
                <a:moveTo>
                  <a:pt x="2223368" y="2773576"/>
                </a:moveTo>
                <a:lnTo>
                  <a:pt x="2223368" y="2775734"/>
                </a:lnTo>
                <a:lnTo>
                  <a:pt x="2225526" y="2777892"/>
                </a:lnTo>
                <a:lnTo>
                  <a:pt x="2230921" y="2777892"/>
                </a:lnTo>
                <a:lnTo>
                  <a:pt x="2234159" y="2774655"/>
                </a:lnTo>
                <a:lnTo>
                  <a:pt x="2233079" y="2773576"/>
                </a:lnTo>
                <a:close/>
                <a:moveTo>
                  <a:pt x="1707753" y="2771232"/>
                </a:moveTo>
                <a:cubicBezTo>
                  <a:pt x="1707753" y="2772671"/>
                  <a:pt x="1706674" y="2773390"/>
                  <a:pt x="1704516" y="2773390"/>
                </a:cubicBezTo>
                <a:lnTo>
                  <a:pt x="1704516" y="2774469"/>
                </a:lnTo>
                <a:lnTo>
                  <a:pt x="1706674" y="2774469"/>
                </a:lnTo>
                <a:cubicBezTo>
                  <a:pt x="1706674" y="2773031"/>
                  <a:pt x="1707753" y="2772311"/>
                  <a:pt x="1709911" y="2772311"/>
                </a:cubicBezTo>
                <a:lnTo>
                  <a:pt x="1709911" y="2771232"/>
                </a:lnTo>
                <a:close/>
                <a:moveTo>
                  <a:pt x="3600049" y="2770693"/>
                </a:moveTo>
                <a:lnTo>
                  <a:pt x="3600049" y="2773930"/>
                </a:lnTo>
                <a:lnTo>
                  <a:pt x="3602207" y="2773930"/>
                </a:lnTo>
                <a:lnTo>
                  <a:pt x="3602207" y="2770693"/>
                </a:lnTo>
                <a:close/>
                <a:moveTo>
                  <a:pt x="2220131" y="2770339"/>
                </a:moveTo>
                <a:lnTo>
                  <a:pt x="2219052" y="2771418"/>
                </a:lnTo>
                <a:lnTo>
                  <a:pt x="2219052" y="2772497"/>
                </a:lnTo>
                <a:lnTo>
                  <a:pt x="2222290" y="2772497"/>
                </a:lnTo>
                <a:close/>
                <a:moveTo>
                  <a:pt x="645770" y="2768940"/>
                </a:moveTo>
                <a:lnTo>
                  <a:pt x="638486" y="2772986"/>
                </a:lnTo>
                <a:lnTo>
                  <a:pt x="635519" y="2770963"/>
                </a:lnTo>
                <a:cubicBezTo>
                  <a:pt x="630843" y="2773031"/>
                  <a:pt x="625718" y="2774065"/>
                  <a:pt x="620143" y="2774065"/>
                </a:cubicBezTo>
                <a:lnTo>
                  <a:pt x="620143" y="2772986"/>
                </a:lnTo>
                <a:lnTo>
                  <a:pt x="610837" y="2776088"/>
                </a:lnTo>
                <a:lnTo>
                  <a:pt x="608814" y="2771907"/>
                </a:lnTo>
                <a:lnTo>
                  <a:pt x="607735" y="2772986"/>
                </a:lnTo>
                <a:lnTo>
                  <a:pt x="604768" y="2772986"/>
                </a:lnTo>
                <a:lnTo>
                  <a:pt x="601665" y="2770963"/>
                </a:lnTo>
                <a:lnTo>
                  <a:pt x="600586" y="2770963"/>
                </a:lnTo>
                <a:lnTo>
                  <a:pt x="600586" y="2771907"/>
                </a:lnTo>
                <a:lnTo>
                  <a:pt x="602744" y="2771907"/>
                </a:lnTo>
                <a:lnTo>
                  <a:pt x="601665" y="2777032"/>
                </a:lnTo>
                <a:lnTo>
                  <a:pt x="604768" y="2781213"/>
                </a:lnTo>
                <a:lnTo>
                  <a:pt x="602744" y="2792408"/>
                </a:lnTo>
                <a:lnTo>
                  <a:pt x="606791" y="2803737"/>
                </a:lnTo>
                <a:lnTo>
                  <a:pt x="606791" y="2804816"/>
                </a:lnTo>
                <a:lnTo>
                  <a:pt x="603689" y="2816011"/>
                </a:lnTo>
                <a:lnTo>
                  <a:pt x="605712" y="2825183"/>
                </a:lnTo>
                <a:lnTo>
                  <a:pt x="602744" y="2832466"/>
                </a:lnTo>
                <a:lnTo>
                  <a:pt x="603689" y="2835433"/>
                </a:lnTo>
                <a:lnTo>
                  <a:pt x="602744" y="2851888"/>
                </a:lnTo>
                <a:lnTo>
                  <a:pt x="602744" y="2854990"/>
                </a:lnTo>
                <a:cubicBezTo>
                  <a:pt x="602744" y="2857868"/>
                  <a:pt x="604093" y="2859891"/>
                  <a:pt x="606791" y="2861059"/>
                </a:cubicBezTo>
                <a:lnTo>
                  <a:pt x="607735" y="2860116"/>
                </a:lnTo>
                <a:lnTo>
                  <a:pt x="615962" y="2860116"/>
                </a:lnTo>
                <a:lnTo>
                  <a:pt x="617041" y="2861059"/>
                </a:lnTo>
                <a:lnTo>
                  <a:pt x="617985" y="2861059"/>
                </a:lnTo>
                <a:lnTo>
                  <a:pt x="621087" y="2857957"/>
                </a:lnTo>
                <a:lnTo>
                  <a:pt x="631338" y="2857957"/>
                </a:lnTo>
                <a:lnTo>
                  <a:pt x="635519" y="2861059"/>
                </a:lnTo>
                <a:lnTo>
                  <a:pt x="643612" y="2857957"/>
                </a:lnTo>
                <a:lnTo>
                  <a:pt x="653862" y="2859036"/>
                </a:lnTo>
                <a:lnTo>
                  <a:pt x="662090" y="2857957"/>
                </a:lnTo>
                <a:cubicBezTo>
                  <a:pt x="662629" y="2860026"/>
                  <a:pt x="665371" y="2861059"/>
                  <a:pt x="670317" y="2861059"/>
                </a:cubicBezTo>
                <a:lnTo>
                  <a:pt x="674364" y="2860116"/>
                </a:lnTo>
                <a:lnTo>
                  <a:pt x="678545" y="2861059"/>
                </a:lnTo>
                <a:lnTo>
                  <a:pt x="679489" y="2861059"/>
                </a:lnTo>
                <a:lnTo>
                  <a:pt x="683670" y="2859036"/>
                </a:lnTo>
                <a:lnTo>
                  <a:pt x="681512" y="2852832"/>
                </a:lnTo>
                <a:cubicBezTo>
                  <a:pt x="683220" y="2845549"/>
                  <a:pt x="684614" y="2841817"/>
                  <a:pt x="685693" y="2841637"/>
                </a:cubicBezTo>
                <a:lnTo>
                  <a:pt x="684614" y="2840558"/>
                </a:lnTo>
                <a:lnTo>
                  <a:pt x="684614" y="2839614"/>
                </a:lnTo>
                <a:lnTo>
                  <a:pt x="685693" y="2819113"/>
                </a:lnTo>
                <a:lnTo>
                  <a:pt x="686637" y="2819113"/>
                </a:lnTo>
                <a:lnTo>
                  <a:pt x="682591" y="2808863"/>
                </a:lnTo>
                <a:lnTo>
                  <a:pt x="685693" y="2799691"/>
                </a:lnTo>
                <a:cubicBezTo>
                  <a:pt x="685693" y="2794566"/>
                  <a:pt x="684299" y="2790789"/>
                  <a:pt x="681512" y="2788362"/>
                </a:cubicBezTo>
                <a:lnTo>
                  <a:pt x="681512" y="2786338"/>
                </a:lnTo>
                <a:cubicBezTo>
                  <a:pt x="681512" y="2784630"/>
                  <a:pt x="682905" y="2783596"/>
                  <a:pt x="685693" y="2783236"/>
                </a:cubicBezTo>
                <a:lnTo>
                  <a:pt x="685693" y="2781213"/>
                </a:lnTo>
                <a:lnTo>
                  <a:pt x="683670" y="2775009"/>
                </a:lnTo>
                <a:lnTo>
                  <a:pt x="681512" y="2772986"/>
                </a:lnTo>
                <a:lnTo>
                  <a:pt x="658043" y="2774065"/>
                </a:lnTo>
                <a:cubicBezTo>
                  <a:pt x="649861" y="2772177"/>
                  <a:pt x="645770" y="2770468"/>
                  <a:pt x="645770" y="2768940"/>
                </a:cubicBezTo>
                <a:close/>
                <a:moveTo>
                  <a:pt x="4201850" y="2768181"/>
                </a:moveTo>
                <a:lnTo>
                  <a:pt x="4201850" y="2769260"/>
                </a:lnTo>
                <a:lnTo>
                  <a:pt x="4204008" y="2769260"/>
                </a:lnTo>
                <a:lnTo>
                  <a:pt x="4204008" y="2768181"/>
                </a:lnTo>
                <a:close/>
                <a:moveTo>
                  <a:pt x="5144517" y="2767726"/>
                </a:moveTo>
                <a:cubicBezTo>
                  <a:pt x="5140201" y="2767726"/>
                  <a:pt x="5138043" y="2769884"/>
                  <a:pt x="5138043" y="2774200"/>
                </a:cubicBezTo>
                <a:lnTo>
                  <a:pt x="5139122" y="2774200"/>
                </a:lnTo>
                <a:lnTo>
                  <a:pt x="5146675" y="2770963"/>
                </a:lnTo>
                <a:lnTo>
                  <a:pt x="5146675" y="2769884"/>
                </a:lnTo>
                <a:close/>
                <a:moveTo>
                  <a:pt x="2244950" y="2767102"/>
                </a:moveTo>
                <a:lnTo>
                  <a:pt x="2246027" y="2767102"/>
                </a:lnTo>
                <a:lnTo>
                  <a:pt x="2246027" y="2768098"/>
                </a:lnTo>
                <a:lnTo>
                  <a:pt x="2244950" y="2767227"/>
                </a:lnTo>
                <a:close/>
                <a:moveTo>
                  <a:pt x="1720701" y="2766916"/>
                </a:moveTo>
                <a:lnTo>
                  <a:pt x="1720701" y="2767995"/>
                </a:lnTo>
                <a:lnTo>
                  <a:pt x="1722860" y="2767995"/>
                </a:lnTo>
                <a:lnTo>
                  <a:pt x="1722860" y="2766916"/>
                </a:lnTo>
                <a:close/>
                <a:moveTo>
                  <a:pt x="596540" y="2766916"/>
                </a:moveTo>
                <a:lnTo>
                  <a:pt x="596540" y="2767860"/>
                </a:lnTo>
                <a:lnTo>
                  <a:pt x="598563" y="2767860"/>
                </a:lnTo>
                <a:lnTo>
                  <a:pt x="598563" y="2766916"/>
                </a:lnTo>
                <a:close/>
                <a:moveTo>
                  <a:pt x="1148169" y="2766647"/>
                </a:moveTo>
                <a:lnTo>
                  <a:pt x="1146011" y="2770828"/>
                </a:lnTo>
                <a:lnTo>
                  <a:pt x="1146011" y="2771907"/>
                </a:lnTo>
                <a:lnTo>
                  <a:pt x="1147089" y="2771907"/>
                </a:lnTo>
                <a:cubicBezTo>
                  <a:pt x="1147089" y="2769119"/>
                  <a:pt x="1148483" y="2767726"/>
                  <a:pt x="1151269" y="2767726"/>
                </a:cubicBezTo>
                <a:lnTo>
                  <a:pt x="1151269" y="2766647"/>
                </a:lnTo>
                <a:close/>
                <a:moveTo>
                  <a:pt x="4640586" y="2765521"/>
                </a:moveTo>
                <a:cubicBezTo>
                  <a:pt x="4644362" y="2765521"/>
                  <a:pt x="4650791" y="2769478"/>
                  <a:pt x="4659873" y="2777390"/>
                </a:cubicBezTo>
                <a:cubicBezTo>
                  <a:pt x="4660412" y="2779908"/>
                  <a:pt x="4666167" y="2785258"/>
                  <a:pt x="4677137" y="2793440"/>
                </a:cubicBezTo>
                <a:lnTo>
                  <a:pt x="4677137" y="2798835"/>
                </a:lnTo>
                <a:cubicBezTo>
                  <a:pt x="4670842" y="2798835"/>
                  <a:pt x="4665807" y="2797037"/>
                  <a:pt x="4662031" y="2793440"/>
                </a:cubicBezTo>
                <a:lnTo>
                  <a:pt x="4660952" y="2793440"/>
                </a:lnTo>
                <a:cubicBezTo>
                  <a:pt x="4657894" y="2797037"/>
                  <a:pt x="4651825" y="2800274"/>
                  <a:pt x="4642744" y="2803151"/>
                </a:cubicBezTo>
                <a:lnTo>
                  <a:pt x="4638428" y="2800993"/>
                </a:lnTo>
                <a:lnTo>
                  <a:pt x="4633033" y="2803151"/>
                </a:lnTo>
                <a:lnTo>
                  <a:pt x="4633033" y="2806388"/>
                </a:lnTo>
                <a:cubicBezTo>
                  <a:pt x="4636629" y="2806928"/>
                  <a:pt x="4638428" y="2808007"/>
                  <a:pt x="4638428" y="2809625"/>
                </a:cubicBezTo>
                <a:lnTo>
                  <a:pt x="4638428" y="2844019"/>
                </a:lnTo>
                <a:lnTo>
                  <a:pt x="4637349" y="2850493"/>
                </a:lnTo>
                <a:cubicBezTo>
                  <a:pt x="4637349" y="2860563"/>
                  <a:pt x="4640586" y="2865599"/>
                  <a:pt x="4647060" y="2865599"/>
                </a:cubicBezTo>
                <a:lnTo>
                  <a:pt x="4657715" y="2865599"/>
                </a:lnTo>
                <a:cubicBezTo>
                  <a:pt x="4669943" y="2863081"/>
                  <a:pt x="4676058" y="2860204"/>
                  <a:pt x="4676058" y="2856967"/>
                </a:cubicBezTo>
                <a:lnTo>
                  <a:pt x="4677137" y="2856967"/>
                </a:lnTo>
                <a:cubicBezTo>
                  <a:pt x="4687927" y="2857506"/>
                  <a:pt x="4693322" y="2858585"/>
                  <a:pt x="4693322" y="2860204"/>
                </a:cubicBezTo>
                <a:lnTo>
                  <a:pt x="4693322" y="2861283"/>
                </a:lnTo>
                <a:cubicBezTo>
                  <a:pt x="4679654" y="2869465"/>
                  <a:pt x="4668145" y="2874815"/>
                  <a:pt x="4658794" y="2877333"/>
                </a:cubicBezTo>
                <a:cubicBezTo>
                  <a:pt x="4658794" y="2879850"/>
                  <a:pt x="4654882" y="2882368"/>
                  <a:pt x="4647060" y="2884886"/>
                </a:cubicBezTo>
                <a:lnTo>
                  <a:pt x="4645981" y="2883807"/>
                </a:lnTo>
                <a:lnTo>
                  <a:pt x="4644902" y="2883807"/>
                </a:lnTo>
                <a:cubicBezTo>
                  <a:pt x="4636449" y="2888842"/>
                  <a:pt x="4627817" y="2895676"/>
                  <a:pt x="4619005" y="2904308"/>
                </a:cubicBezTo>
                <a:lnTo>
                  <a:pt x="4611452" y="2906466"/>
                </a:lnTo>
                <a:lnTo>
                  <a:pt x="4609294" y="2904308"/>
                </a:lnTo>
                <a:cubicBezTo>
                  <a:pt x="4609294" y="2907185"/>
                  <a:pt x="4608260" y="2908624"/>
                  <a:pt x="4606192" y="2908624"/>
                </a:cubicBezTo>
                <a:lnTo>
                  <a:pt x="4602955" y="2907545"/>
                </a:lnTo>
                <a:lnTo>
                  <a:pt x="4602955" y="2908624"/>
                </a:lnTo>
                <a:cubicBezTo>
                  <a:pt x="4602955" y="2909703"/>
                  <a:pt x="4596121" y="2914334"/>
                  <a:pt x="4582454" y="2922516"/>
                </a:cubicBezTo>
                <a:lnTo>
                  <a:pt x="4575980" y="2921437"/>
                </a:lnTo>
                <a:cubicBezTo>
                  <a:pt x="4575980" y="2923595"/>
                  <a:pt x="4574541" y="2925753"/>
                  <a:pt x="4571664" y="2927911"/>
                </a:cubicBezTo>
                <a:lnTo>
                  <a:pt x="4568427" y="2927911"/>
                </a:lnTo>
                <a:cubicBezTo>
                  <a:pt x="4560604" y="2921437"/>
                  <a:pt x="4556693" y="2916087"/>
                  <a:pt x="4556693" y="2911861"/>
                </a:cubicBezTo>
                <a:cubicBezTo>
                  <a:pt x="4550219" y="2902510"/>
                  <a:pt x="4546982" y="2890281"/>
                  <a:pt x="4546982" y="2875175"/>
                </a:cubicBezTo>
                <a:cubicBezTo>
                  <a:pt x="4547701" y="2872388"/>
                  <a:pt x="4549140" y="2870994"/>
                  <a:pt x="4551298" y="2870994"/>
                </a:cubicBezTo>
                <a:cubicBezTo>
                  <a:pt x="4556873" y="2870994"/>
                  <a:pt x="4563302" y="2873107"/>
                  <a:pt x="4570585" y="2877333"/>
                </a:cubicBezTo>
                <a:cubicBezTo>
                  <a:pt x="4570585" y="2875175"/>
                  <a:pt x="4574181" y="2873421"/>
                  <a:pt x="4581375" y="2872073"/>
                </a:cubicBezTo>
                <a:lnTo>
                  <a:pt x="4587849" y="2872073"/>
                </a:lnTo>
                <a:lnTo>
                  <a:pt x="4588928" y="2859125"/>
                </a:lnTo>
                <a:lnTo>
                  <a:pt x="4586770" y="2829047"/>
                </a:lnTo>
                <a:lnTo>
                  <a:pt x="4588928" y="2824731"/>
                </a:lnTo>
                <a:lnTo>
                  <a:pt x="4586770" y="2809625"/>
                </a:lnTo>
                <a:lnTo>
                  <a:pt x="4587849" y="2802072"/>
                </a:lnTo>
                <a:lnTo>
                  <a:pt x="4585691" y="2799914"/>
                </a:lnTo>
                <a:lnTo>
                  <a:pt x="4580296" y="2800993"/>
                </a:lnTo>
                <a:cubicBezTo>
                  <a:pt x="4567438" y="2800993"/>
                  <a:pt x="4561009" y="2799914"/>
                  <a:pt x="4561009" y="2797756"/>
                </a:cubicBezTo>
                <a:cubicBezTo>
                  <a:pt x="4568112" y="2793800"/>
                  <a:pt x="4571664" y="2791282"/>
                  <a:pt x="4571664" y="2790203"/>
                </a:cubicBezTo>
                <a:lnTo>
                  <a:pt x="4583533" y="2790203"/>
                </a:lnTo>
                <a:cubicBezTo>
                  <a:pt x="4586231" y="2792361"/>
                  <a:pt x="4588748" y="2793440"/>
                  <a:pt x="4591086" y="2793440"/>
                </a:cubicBezTo>
                <a:lnTo>
                  <a:pt x="4592165" y="2793440"/>
                </a:lnTo>
                <a:lnTo>
                  <a:pt x="4596481" y="2791282"/>
                </a:lnTo>
                <a:lnTo>
                  <a:pt x="4602955" y="2792361"/>
                </a:lnTo>
                <a:lnTo>
                  <a:pt x="4607136" y="2791282"/>
                </a:lnTo>
                <a:lnTo>
                  <a:pt x="4611452" y="2795598"/>
                </a:lnTo>
                <a:lnTo>
                  <a:pt x="4615768" y="2795598"/>
                </a:lnTo>
                <a:cubicBezTo>
                  <a:pt x="4619545" y="2795598"/>
                  <a:pt x="4624580" y="2788450"/>
                  <a:pt x="4630875" y="2774153"/>
                </a:cubicBezTo>
                <a:close/>
                <a:moveTo>
                  <a:pt x="8112824" y="2764219"/>
                </a:moveTo>
                <a:lnTo>
                  <a:pt x="8112824" y="2768535"/>
                </a:lnTo>
                <a:lnTo>
                  <a:pt x="8113903" y="2769614"/>
                </a:lnTo>
                <a:lnTo>
                  <a:pt x="8113903" y="2770693"/>
                </a:lnTo>
                <a:lnTo>
                  <a:pt x="8117140" y="2769614"/>
                </a:lnTo>
                <a:lnTo>
                  <a:pt x="8117140" y="2766377"/>
                </a:lnTo>
                <a:lnTo>
                  <a:pt x="8114982" y="2764219"/>
                </a:lnTo>
                <a:close/>
                <a:moveTo>
                  <a:pt x="6084302" y="2763949"/>
                </a:moveTo>
                <a:lnTo>
                  <a:pt x="6084302" y="2769344"/>
                </a:lnTo>
                <a:lnTo>
                  <a:pt x="6076749" y="2769344"/>
                </a:lnTo>
                <a:lnTo>
                  <a:pt x="6076749" y="2767186"/>
                </a:lnTo>
                <a:lnTo>
                  <a:pt x="6074591" y="2767186"/>
                </a:lnTo>
                <a:lnTo>
                  <a:pt x="6074591" y="2769344"/>
                </a:lnTo>
                <a:lnTo>
                  <a:pt x="6069196" y="2768265"/>
                </a:lnTo>
                <a:lnTo>
                  <a:pt x="6069196" y="2769344"/>
                </a:lnTo>
                <a:cubicBezTo>
                  <a:pt x="6069196" y="2771862"/>
                  <a:pt x="6068117" y="2774020"/>
                  <a:pt x="6065959" y="2775818"/>
                </a:cubicBezTo>
                <a:lnTo>
                  <a:pt x="6067038" y="2776897"/>
                </a:lnTo>
                <a:lnTo>
                  <a:pt x="6069196" y="2776897"/>
                </a:lnTo>
                <a:lnTo>
                  <a:pt x="6069196" y="2773660"/>
                </a:lnTo>
                <a:lnTo>
                  <a:pt x="6071354" y="2773660"/>
                </a:lnTo>
                <a:lnTo>
                  <a:pt x="6071354" y="2800096"/>
                </a:lnTo>
                <a:lnTo>
                  <a:pt x="6069196" y="2800096"/>
                </a:lnTo>
                <a:lnTo>
                  <a:pt x="6069196" y="2809807"/>
                </a:lnTo>
                <a:lnTo>
                  <a:pt x="6071354" y="2809807"/>
                </a:lnTo>
                <a:lnTo>
                  <a:pt x="6071354" y="2821676"/>
                </a:lnTo>
                <a:lnTo>
                  <a:pt x="6069196" y="2821676"/>
                </a:lnTo>
                <a:lnTo>
                  <a:pt x="6069196" y="2832466"/>
                </a:lnTo>
                <a:lnTo>
                  <a:pt x="6071354" y="2832466"/>
                </a:lnTo>
                <a:lnTo>
                  <a:pt x="6071354" y="2831387"/>
                </a:lnTo>
                <a:lnTo>
                  <a:pt x="6070275" y="2828150"/>
                </a:lnTo>
                <a:lnTo>
                  <a:pt x="6096171" y="2828150"/>
                </a:lnTo>
                <a:cubicBezTo>
                  <a:pt x="6098509" y="2828150"/>
                  <a:pt x="6101026" y="2827071"/>
                  <a:pt x="6103724" y="2824913"/>
                </a:cubicBezTo>
                <a:lnTo>
                  <a:pt x="6110198" y="2824913"/>
                </a:lnTo>
                <a:cubicBezTo>
                  <a:pt x="6110198" y="2827071"/>
                  <a:pt x="6113075" y="2828150"/>
                  <a:pt x="6118830" y="2828150"/>
                </a:cubicBezTo>
                <a:lnTo>
                  <a:pt x="6122067" y="2830308"/>
                </a:lnTo>
                <a:cubicBezTo>
                  <a:pt x="6122067" y="2828330"/>
                  <a:pt x="6125664" y="2826891"/>
                  <a:pt x="6132857" y="2825992"/>
                </a:cubicBezTo>
                <a:lnTo>
                  <a:pt x="6141489" y="2828150"/>
                </a:lnTo>
                <a:lnTo>
                  <a:pt x="6149042" y="2824913"/>
                </a:lnTo>
                <a:lnTo>
                  <a:pt x="6149042" y="2827071"/>
                </a:lnTo>
                <a:lnTo>
                  <a:pt x="6147963" y="2828150"/>
                </a:lnTo>
                <a:lnTo>
                  <a:pt x="6147963" y="2829229"/>
                </a:lnTo>
                <a:lnTo>
                  <a:pt x="6153358" y="2828150"/>
                </a:lnTo>
                <a:lnTo>
                  <a:pt x="6158753" y="2829229"/>
                </a:lnTo>
                <a:lnTo>
                  <a:pt x="6166306" y="2827071"/>
                </a:lnTo>
                <a:lnTo>
                  <a:pt x="6183570" y="2828150"/>
                </a:lnTo>
                <a:lnTo>
                  <a:pt x="6198676" y="2828150"/>
                </a:lnTo>
                <a:lnTo>
                  <a:pt x="6205150" y="2829229"/>
                </a:lnTo>
                <a:lnTo>
                  <a:pt x="6219177" y="2827071"/>
                </a:lnTo>
                <a:lnTo>
                  <a:pt x="6223493" y="2829229"/>
                </a:lnTo>
                <a:lnTo>
                  <a:pt x="6224572" y="2828150"/>
                </a:lnTo>
                <a:lnTo>
                  <a:pt x="6226730" y="2828150"/>
                </a:lnTo>
                <a:lnTo>
                  <a:pt x="6229967" y="2829229"/>
                </a:lnTo>
                <a:lnTo>
                  <a:pt x="6235362" y="2828150"/>
                </a:lnTo>
                <a:lnTo>
                  <a:pt x="6259100" y="2828150"/>
                </a:lnTo>
                <a:lnTo>
                  <a:pt x="6269890" y="2829229"/>
                </a:lnTo>
                <a:lnTo>
                  <a:pt x="6272048" y="2827071"/>
                </a:lnTo>
                <a:lnTo>
                  <a:pt x="6277443" y="2827071"/>
                </a:lnTo>
                <a:cubicBezTo>
                  <a:pt x="6277443" y="2822755"/>
                  <a:pt x="6278163" y="2820597"/>
                  <a:pt x="6279601" y="2820597"/>
                </a:cubicBezTo>
                <a:cubicBezTo>
                  <a:pt x="6278882" y="2815382"/>
                  <a:pt x="6277443" y="2812145"/>
                  <a:pt x="6275285" y="2810886"/>
                </a:cubicBezTo>
                <a:lnTo>
                  <a:pt x="6275285" y="2809807"/>
                </a:lnTo>
                <a:lnTo>
                  <a:pt x="6264495" y="2809807"/>
                </a:lnTo>
                <a:lnTo>
                  <a:pt x="6264495" y="2811965"/>
                </a:lnTo>
                <a:lnTo>
                  <a:pt x="6258021" y="2811965"/>
                </a:lnTo>
                <a:cubicBezTo>
                  <a:pt x="6258021" y="2810526"/>
                  <a:pt x="6256223" y="2809807"/>
                  <a:pt x="6252626" y="2809807"/>
                </a:cubicBezTo>
                <a:lnTo>
                  <a:pt x="6252626" y="2805491"/>
                </a:lnTo>
                <a:lnTo>
                  <a:pt x="6250468" y="2805491"/>
                </a:lnTo>
                <a:cubicBezTo>
                  <a:pt x="6249030" y="2805491"/>
                  <a:pt x="6248310" y="2806930"/>
                  <a:pt x="6248310" y="2809807"/>
                </a:cubicBezTo>
                <a:lnTo>
                  <a:pt x="6240757" y="2809807"/>
                </a:lnTo>
                <a:lnTo>
                  <a:pt x="6240757" y="2811965"/>
                </a:lnTo>
                <a:lnTo>
                  <a:pt x="6229967" y="2811965"/>
                </a:lnTo>
                <a:lnTo>
                  <a:pt x="6229967" y="2809807"/>
                </a:lnTo>
                <a:lnTo>
                  <a:pt x="6223493" y="2809807"/>
                </a:lnTo>
                <a:lnTo>
                  <a:pt x="6204071" y="2808728"/>
                </a:lnTo>
                <a:lnTo>
                  <a:pt x="6185728" y="2809807"/>
                </a:lnTo>
                <a:lnTo>
                  <a:pt x="6184649" y="2809807"/>
                </a:lnTo>
                <a:lnTo>
                  <a:pt x="6180333" y="2806570"/>
                </a:lnTo>
                <a:cubicBezTo>
                  <a:pt x="6180333" y="2808188"/>
                  <a:pt x="6174578" y="2809267"/>
                  <a:pt x="6163069" y="2809807"/>
                </a:cubicBezTo>
                <a:lnTo>
                  <a:pt x="6124225" y="2808728"/>
                </a:lnTo>
                <a:cubicBezTo>
                  <a:pt x="6117751" y="2808728"/>
                  <a:pt x="6114514" y="2809807"/>
                  <a:pt x="6114514" y="2811965"/>
                </a:cubicBezTo>
                <a:lnTo>
                  <a:pt x="6106961" y="2811965"/>
                </a:lnTo>
                <a:lnTo>
                  <a:pt x="6106961" y="2809807"/>
                </a:lnTo>
                <a:lnTo>
                  <a:pt x="6100487" y="2809807"/>
                </a:lnTo>
                <a:lnTo>
                  <a:pt x="6100487" y="2811965"/>
                </a:lnTo>
                <a:lnTo>
                  <a:pt x="6095092" y="2811965"/>
                </a:lnTo>
                <a:lnTo>
                  <a:pt x="6095092" y="2809807"/>
                </a:lnTo>
                <a:lnTo>
                  <a:pt x="6088618" y="2809807"/>
                </a:lnTo>
                <a:lnTo>
                  <a:pt x="6086460" y="2807649"/>
                </a:lnTo>
                <a:lnTo>
                  <a:pt x="6086460" y="2806570"/>
                </a:lnTo>
                <a:lnTo>
                  <a:pt x="6087539" y="2805491"/>
                </a:lnTo>
                <a:lnTo>
                  <a:pt x="6086460" y="2804412"/>
                </a:lnTo>
                <a:lnTo>
                  <a:pt x="6086460" y="2799017"/>
                </a:lnTo>
                <a:lnTo>
                  <a:pt x="6087539" y="2794701"/>
                </a:lnTo>
                <a:lnTo>
                  <a:pt x="6085381" y="2786069"/>
                </a:lnTo>
                <a:lnTo>
                  <a:pt x="6085381" y="2774739"/>
                </a:lnTo>
                <a:lnTo>
                  <a:pt x="6086460" y="2767186"/>
                </a:lnTo>
                <a:lnTo>
                  <a:pt x="6085381" y="2766107"/>
                </a:lnTo>
                <a:lnTo>
                  <a:pt x="6087539" y="2763949"/>
                </a:lnTo>
                <a:close/>
                <a:moveTo>
                  <a:pt x="1715307" y="2763679"/>
                </a:moveTo>
                <a:lnTo>
                  <a:pt x="1723938" y="2763679"/>
                </a:lnTo>
                <a:lnTo>
                  <a:pt x="1740123" y="2776752"/>
                </a:lnTo>
                <a:lnTo>
                  <a:pt x="1740123" y="2779864"/>
                </a:lnTo>
                <a:lnTo>
                  <a:pt x="1741202" y="2779864"/>
                </a:lnTo>
                <a:lnTo>
                  <a:pt x="1741202" y="2777623"/>
                </a:lnTo>
                <a:lnTo>
                  <a:pt x="1751991" y="2786338"/>
                </a:lnTo>
                <a:lnTo>
                  <a:pt x="1750913" y="2787417"/>
                </a:lnTo>
                <a:lnTo>
                  <a:pt x="1750913" y="2788496"/>
                </a:lnTo>
                <a:lnTo>
                  <a:pt x="1751991" y="2789575"/>
                </a:lnTo>
                <a:cubicBezTo>
                  <a:pt x="1751991" y="2811515"/>
                  <a:pt x="1745158" y="2826621"/>
                  <a:pt x="1731491" y="2834894"/>
                </a:cubicBezTo>
                <a:lnTo>
                  <a:pt x="1716386" y="2850000"/>
                </a:lnTo>
                <a:lnTo>
                  <a:pt x="1707753" y="2852158"/>
                </a:lnTo>
                <a:cubicBezTo>
                  <a:pt x="1702717" y="2850360"/>
                  <a:pt x="1700200" y="2848921"/>
                  <a:pt x="1700200" y="2847842"/>
                </a:cubicBezTo>
                <a:lnTo>
                  <a:pt x="1700200" y="2846763"/>
                </a:lnTo>
                <a:cubicBezTo>
                  <a:pt x="1711709" y="2837052"/>
                  <a:pt x="1717464" y="2829858"/>
                  <a:pt x="1717464" y="2825183"/>
                </a:cubicBezTo>
                <a:cubicBezTo>
                  <a:pt x="1713149" y="2821766"/>
                  <a:pt x="1708472" y="2819608"/>
                  <a:pt x="1703437" y="2818709"/>
                </a:cubicBezTo>
                <a:lnTo>
                  <a:pt x="1703437" y="2817630"/>
                </a:lnTo>
                <a:lnTo>
                  <a:pt x="1704516" y="2816551"/>
                </a:lnTo>
                <a:lnTo>
                  <a:pt x="1704516" y="2815472"/>
                </a:lnTo>
                <a:cubicBezTo>
                  <a:pt x="1695883" y="2815472"/>
                  <a:pt x="1691568" y="2808998"/>
                  <a:pt x="1691568" y="2796049"/>
                </a:cubicBezTo>
                <a:lnTo>
                  <a:pt x="1691568" y="2784180"/>
                </a:lnTo>
                <a:cubicBezTo>
                  <a:pt x="1691568" y="2782562"/>
                  <a:pt x="1693366" y="2781483"/>
                  <a:pt x="1696964" y="2780943"/>
                </a:cubicBezTo>
                <a:lnTo>
                  <a:pt x="1695883" y="2779864"/>
                </a:lnTo>
                <a:lnTo>
                  <a:pt x="1695883" y="2778785"/>
                </a:lnTo>
                <a:cubicBezTo>
                  <a:pt x="1699480" y="2773031"/>
                  <a:pt x="1705954" y="2768715"/>
                  <a:pt x="1715307" y="2765837"/>
                </a:cubicBezTo>
                <a:close/>
                <a:moveTo>
                  <a:pt x="7135763" y="2763638"/>
                </a:moveTo>
                <a:lnTo>
                  <a:pt x="7135763" y="2764717"/>
                </a:lnTo>
                <a:lnTo>
                  <a:pt x="7140214" y="2764717"/>
                </a:lnTo>
                <a:lnTo>
                  <a:pt x="7140214" y="2763638"/>
                </a:lnTo>
                <a:close/>
                <a:moveTo>
                  <a:pt x="8109587" y="2763140"/>
                </a:moveTo>
                <a:lnTo>
                  <a:pt x="8109587" y="2764219"/>
                </a:lnTo>
                <a:lnTo>
                  <a:pt x="8111745" y="2764219"/>
                </a:lnTo>
                <a:lnTo>
                  <a:pt x="8111745" y="2763140"/>
                </a:lnTo>
                <a:close/>
                <a:moveTo>
                  <a:pt x="8100955" y="2763140"/>
                </a:moveTo>
                <a:lnTo>
                  <a:pt x="8100955" y="2765298"/>
                </a:lnTo>
                <a:lnTo>
                  <a:pt x="8102034" y="2764219"/>
                </a:lnTo>
                <a:lnTo>
                  <a:pt x="8103113" y="2764219"/>
                </a:lnTo>
                <a:lnTo>
                  <a:pt x="8108508" y="2765298"/>
                </a:lnTo>
                <a:lnTo>
                  <a:pt x="8106350" y="2763140"/>
                </a:lnTo>
                <a:close/>
                <a:moveTo>
                  <a:pt x="688660" y="2762735"/>
                </a:moveTo>
                <a:lnTo>
                  <a:pt x="688660" y="2763814"/>
                </a:lnTo>
                <a:lnTo>
                  <a:pt x="691762" y="2764758"/>
                </a:lnTo>
                <a:lnTo>
                  <a:pt x="691762" y="2762735"/>
                </a:lnTo>
                <a:close/>
                <a:moveTo>
                  <a:pt x="4706135" y="2762284"/>
                </a:moveTo>
                <a:cubicBezTo>
                  <a:pt x="4702898" y="2763723"/>
                  <a:pt x="4701099" y="2765162"/>
                  <a:pt x="4700740" y="2766600"/>
                </a:cubicBezTo>
                <a:lnTo>
                  <a:pt x="4700740" y="2769837"/>
                </a:lnTo>
                <a:lnTo>
                  <a:pt x="4702898" y="2769837"/>
                </a:lnTo>
                <a:lnTo>
                  <a:pt x="4708293" y="2764442"/>
                </a:lnTo>
                <a:close/>
                <a:moveTo>
                  <a:pt x="9147291" y="2761707"/>
                </a:moveTo>
                <a:lnTo>
                  <a:pt x="9147291" y="2762786"/>
                </a:lnTo>
                <a:lnTo>
                  <a:pt x="9154844" y="2776948"/>
                </a:lnTo>
                <a:lnTo>
                  <a:pt x="9155923" y="2776948"/>
                </a:lnTo>
                <a:cubicBezTo>
                  <a:pt x="9159520" y="2775420"/>
                  <a:pt x="9161318" y="2772857"/>
                  <a:pt x="9161318" y="2769260"/>
                </a:cubicBezTo>
                <a:lnTo>
                  <a:pt x="9157002" y="2769260"/>
                </a:lnTo>
                <a:lnTo>
                  <a:pt x="9153765" y="2771418"/>
                </a:lnTo>
                <a:lnTo>
                  <a:pt x="9148370" y="2761707"/>
                </a:lnTo>
                <a:close/>
                <a:moveTo>
                  <a:pt x="2212578" y="2761707"/>
                </a:moveTo>
                <a:cubicBezTo>
                  <a:pt x="2212578" y="2763146"/>
                  <a:pt x="2211499" y="2763865"/>
                  <a:pt x="2209341" y="2763865"/>
                </a:cubicBezTo>
                <a:lnTo>
                  <a:pt x="2209341" y="2764944"/>
                </a:lnTo>
                <a:lnTo>
                  <a:pt x="2211499" y="2764944"/>
                </a:lnTo>
                <a:cubicBezTo>
                  <a:pt x="2211499" y="2763506"/>
                  <a:pt x="2212578" y="2762786"/>
                  <a:pt x="2214736" y="2762786"/>
                </a:cubicBezTo>
                <a:lnTo>
                  <a:pt x="2214736" y="2761707"/>
                </a:lnTo>
                <a:close/>
                <a:moveTo>
                  <a:pt x="4198613" y="2759549"/>
                </a:moveTo>
                <a:lnTo>
                  <a:pt x="4200771" y="2759549"/>
                </a:lnTo>
                <a:lnTo>
                  <a:pt x="4200771" y="2761707"/>
                </a:lnTo>
                <a:lnTo>
                  <a:pt x="4207245" y="2761707"/>
                </a:lnTo>
                <a:lnTo>
                  <a:pt x="4210482" y="2759549"/>
                </a:lnTo>
                <a:cubicBezTo>
                  <a:pt x="4216056" y="2763506"/>
                  <a:pt x="4223969" y="2766383"/>
                  <a:pt x="4234220" y="2768181"/>
                </a:cubicBezTo>
                <a:lnTo>
                  <a:pt x="4234220" y="2773576"/>
                </a:lnTo>
                <a:lnTo>
                  <a:pt x="4237457" y="2770339"/>
                </a:lnTo>
                <a:cubicBezTo>
                  <a:pt x="4243571" y="2772138"/>
                  <a:pt x="4251843" y="2777533"/>
                  <a:pt x="4262274" y="2786524"/>
                </a:cubicBezTo>
                <a:lnTo>
                  <a:pt x="4263353" y="2785445"/>
                </a:lnTo>
                <a:lnTo>
                  <a:pt x="4265511" y="2788682"/>
                </a:lnTo>
                <a:lnTo>
                  <a:pt x="4264432" y="2791919"/>
                </a:lnTo>
                <a:lnTo>
                  <a:pt x="4266590" y="2810263"/>
                </a:lnTo>
                <a:cubicBezTo>
                  <a:pt x="4261015" y="2823930"/>
                  <a:pt x="4253821" y="2830764"/>
                  <a:pt x="4245010" y="2830764"/>
                </a:cubicBezTo>
                <a:lnTo>
                  <a:pt x="4243931" y="2829685"/>
                </a:lnTo>
                <a:lnTo>
                  <a:pt x="4242852" y="2829685"/>
                </a:lnTo>
                <a:lnTo>
                  <a:pt x="4240694" y="2831843"/>
                </a:lnTo>
                <a:cubicBezTo>
                  <a:pt x="4227026" y="2827167"/>
                  <a:pt x="4220193" y="2819254"/>
                  <a:pt x="4220193" y="2808105"/>
                </a:cubicBezTo>
                <a:cubicBezTo>
                  <a:pt x="4218574" y="2794977"/>
                  <a:pt x="4211021" y="2781669"/>
                  <a:pt x="4197534" y="2768181"/>
                </a:cubicBezTo>
                <a:lnTo>
                  <a:pt x="4197534" y="2767102"/>
                </a:lnTo>
                <a:lnTo>
                  <a:pt x="4199692" y="2764944"/>
                </a:lnTo>
                <a:lnTo>
                  <a:pt x="4199692" y="2762786"/>
                </a:lnTo>
                <a:lnTo>
                  <a:pt x="4196455" y="2764944"/>
                </a:lnTo>
                <a:lnTo>
                  <a:pt x="4195376" y="2764944"/>
                </a:lnTo>
                <a:lnTo>
                  <a:pt x="4195376" y="2762786"/>
                </a:lnTo>
                <a:close/>
                <a:moveTo>
                  <a:pt x="7194434" y="2759321"/>
                </a:moveTo>
                <a:lnTo>
                  <a:pt x="7194434" y="2760400"/>
                </a:lnTo>
                <a:lnTo>
                  <a:pt x="7192276" y="2763638"/>
                </a:lnTo>
                <a:lnTo>
                  <a:pt x="7194434" y="2763638"/>
                </a:lnTo>
                <a:lnTo>
                  <a:pt x="7197806" y="2761479"/>
                </a:lnTo>
                <a:lnTo>
                  <a:pt x="7198885" y="2762558"/>
                </a:lnTo>
                <a:lnTo>
                  <a:pt x="7199964" y="2762558"/>
                </a:lnTo>
                <a:lnTo>
                  <a:pt x="7199964" y="2760400"/>
                </a:lnTo>
                <a:close/>
                <a:moveTo>
                  <a:pt x="2225526" y="2757391"/>
                </a:moveTo>
                <a:lnTo>
                  <a:pt x="2225526" y="2758470"/>
                </a:lnTo>
                <a:lnTo>
                  <a:pt x="2227684" y="2758470"/>
                </a:lnTo>
                <a:lnTo>
                  <a:pt x="2227684" y="2757391"/>
                </a:lnTo>
                <a:close/>
                <a:moveTo>
                  <a:pt x="5651635" y="2755587"/>
                </a:moveTo>
                <a:lnTo>
                  <a:pt x="5662290" y="2755587"/>
                </a:lnTo>
                <a:lnTo>
                  <a:pt x="5665527" y="2757610"/>
                </a:lnTo>
                <a:lnTo>
                  <a:pt x="5672945" y="2755587"/>
                </a:lnTo>
                <a:cubicBezTo>
                  <a:pt x="5687962" y="2756846"/>
                  <a:pt x="5695470" y="2758599"/>
                  <a:pt x="5695470" y="2760847"/>
                </a:cubicBezTo>
                <a:lnTo>
                  <a:pt x="5695470" y="2761926"/>
                </a:lnTo>
                <a:cubicBezTo>
                  <a:pt x="5695470" y="2764084"/>
                  <a:pt x="5692233" y="2765882"/>
                  <a:pt x="5685759" y="2767321"/>
                </a:cubicBezTo>
                <a:lnTo>
                  <a:pt x="5672945" y="2766242"/>
                </a:lnTo>
                <a:lnTo>
                  <a:pt x="5664448" y="2768400"/>
                </a:lnTo>
                <a:lnTo>
                  <a:pt x="5651635" y="2768400"/>
                </a:lnTo>
                <a:cubicBezTo>
                  <a:pt x="5647949" y="2768400"/>
                  <a:pt x="5645835" y="2767321"/>
                  <a:pt x="5645296" y="2765163"/>
                </a:cubicBezTo>
                <a:cubicBezTo>
                  <a:pt x="5645296" y="2761207"/>
                  <a:pt x="5647409" y="2758015"/>
                  <a:pt x="5651635" y="2755587"/>
                </a:cubicBezTo>
                <a:close/>
                <a:moveTo>
                  <a:pt x="5165962" y="2754912"/>
                </a:moveTo>
                <a:lnTo>
                  <a:pt x="5167041" y="2759228"/>
                </a:lnTo>
                <a:lnTo>
                  <a:pt x="5168121" y="2759228"/>
                </a:lnTo>
                <a:lnTo>
                  <a:pt x="5168121" y="2754912"/>
                </a:lnTo>
                <a:close/>
                <a:moveTo>
                  <a:pt x="2220131" y="2754154"/>
                </a:moveTo>
                <a:lnTo>
                  <a:pt x="2228763" y="2754154"/>
                </a:lnTo>
                <a:lnTo>
                  <a:pt x="2244950" y="2767227"/>
                </a:lnTo>
                <a:lnTo>
                  <a:pt x="2244950" y="2770339"/>
                </a:lnTo>
                <a:lnTo>
                  <a:pt x="2246027" y="2770339"/>
                </a:lnTo>
                <a:lnTo>
                  <a:pt x="2246027" y="2768098"/>
                </a:lnTo>
                <a:lnTo>
                  <a:pt x="2256818" y="2776813"/>
                </a:lnTo>
                <a:lnTo>
                  <a:pt x="2255738" y="2777892"/>
                </a:lnTo>
                <a:lnTo>
                  <a:pt x="2255738" y="2778971"/>
                </a:lnTo>
                <a:lnTo>
                  <a:pt x="2256818" y="2780050"/>
                </a:lnTo>
                <a:cubicBezTo>
                  <a:pt x="2256818" y="2801990"/>
                  <a:pt x="2249983" y="2817096"/>
                  <a:pt x="2236316" y="2825369"/>
                </a:cubicBezTo>
                <a:lnTo>
                  <a:pt x="2221211" y="2840475"/>
                </a:lnTo>
                <a:lnTo>
                  <a:pt x="2212578" y="2842633"/>
                </a:lnTo>
                <a:cubicBezTo>
                  <a:pt x="2207541" y="2840835"/>
                  <a:pt x="2205026" y="2839396"/>
                  <a:pt x="2205026" y="2838317"/>
                </a:cubicBezTo>
                <a:lnTo>
                  <a:pt x="2205026" y="2837238"/>
                </a:lnTo>
                <a:cubicBezTo>
                  <a:pt x="2216533" y="2827527"/>
                  <a:pt x="2222290" y="2820333"/>
                  <a:pt x="2222290" y="2815658"/>
                </a:cubicBezTo>
                <a:cubicBezTo>
                  <a:pt x="2217973" y="2812241"/>
                  <a:pt x="2213296" y="2810083"/>
                  <a:pt x="2208262" y="2809184"/>
                </a:cubicBezTo>
                <a:lnTo>
                  <a:pt x="2208262" y="2808105"/>
                </a:lnTo>
                <a:lnTo>
                  <a:pt x="2209341" y="2807026"/>
                </a:lnTo>
                <a:lnTo>
                  <a:pt x="2209341" y="2805947"/>
                </a:lnTo>
                <a:cubicBezTo>
                  <a:pt x="2200709" y="2805947"/>
                  <a:pt x="2196393" y="2799473"/>
                  <a:pt x="2196393" y="2786524"/>
                </a:cubicBezTo>
                <a:lnTo>
                  <a:pt x="2196393" y="2774655"/>
                </a:lnTo>
                <a:cubicBezTo>
                  <a:pt x="2196393" y="2773037"/>
                  <a:pt x="2198192" y="2771958"/>
                  <a:pt x="2201788" y="2771418"/>
                </a:cubicBezTo>
                <a:lnTo>
                  <a:pt x="2200709" y="2770339"/>
                </a:lnTo>
                <a:lnTo>
                  <a:pt x="2200709" y="2769260"/>
                </a:lnTo>
                <a:cubicBezTo>
                  <a:pt x="2204305" y="2763506"/>
                  <a:pt x="2210779" y="2759190"/>
                  <a:pt x="2220131" y="2756312"/>
                </a:cubicBezTo>
                <a:close/>
                <a:moveTo>
                  <a:pt x="8255522" y="2748034"/>
                </a:moveTo>
                <a:cubicBezTo>
                  <a:pt x="8260558" y="2749473"/>
                  <a:pt x="8263076" y="2752350"/>
                  <a:pt x="8263076" y="2756666"/>
                </a:cubicBezTo>
                <a:cubicBezTo>
                  <a:pt x="8261996" y="2759543"/>
                  <a:pt x="8260918" y="2760982"/>
                  <a:pt x="8259838" y="2760982"/>
                </a:cubicBezTo>
                <a:lnTo>
                  <a:pt x="8256602" y="2759903"/>
                </a:lnTo>
                <a:lnTo>
                  <a:pt x="8254444" y="2762061"/>
                </a:lnTo>
                <a:cubicBezTo>
                  <a:pt x="8251566" y="2756306"/>
                  <a:pt x="8249048" y="2753429"/>
                  <a:pt x="8246890" y="2753429"/>
                </a:cubicBezTo>
                <a:lnTo>
                  <a:pt x="8246890" y="2749113"/>
                </a:lnTo>
                <a:lnTo>
                  <a:pt x="8249048" y="2749113"/>
                </a:lnTo>
                <a:close/>
                <a:moveTo>
                  <a:pt x="6079986" y="2747764"/>
                </a:moveTo>
                <a:lnTo>
                  <a:pt x="6081065" y="2747764"/>
                </a:lnTo>
                <a:cubicBezTo>
                  <a:pt x="6081065" y="2749562"/>
                  <a:pt x="6082504" y="2750641"/>
                  <a:pt x="6085381" y="2751001"/>
                </a:cubicBezTo>
                <a:lnTo>
                  <a:pt x="6100487" y="2749922"/>
                </a:lnTo>
                <a:lnTo>
                  <a:pt x="6101566" y="2749922"/>
                </a:lnTo>
                <a:lnTo>
                  <a:pt x="6105882" y="2752080"/>
                </a:lnTo>
                <a:lnTo>
                  <a:pt x="6105882" y="2788227"/>
                </a:lnTo>
                <a:lnTo>
                  <a:pt x="6133936" y="2792543"/>
                </a:lnTo>
                <a:lnTo>
                  <a:pt x="6138252" y="2791464"/>
                </a:lnTo>
                <a:lnTo>
                  <a:pt x="6140410" y="2791464"/>
                </a:lnTo>
                <a:lnTo>
                  <a:pt x="6142568" y="2793622"/>
                </a:lnTo>
                <a:lnTo>
                  <a:pt x="6151200" y="2788227"/>
                </a:lnTo>
                <a:lnTo>
                  <a:pt x="6156595" y="2788227"/>
                </a:lnTo>
                <a:cubicBezTo>
                  <a:pt x="6156595" y="2790385"/>
                  <a:pt x="6158393" y="2791464"/>
                  <a:pt x="6161990" y="2791464"/>
                </a:cubicBezTo>
                <a:lnTo>
                  <a:pt x="6165227" y="2789306"/>
                </a:lnTo>
                <a:lnTo>
                  <a:pt x="6167385" y="2791464"/>
                </a:lnTo>
                <a:lnTo>
                  <a:pt x="6185728" y="2791464"/>
                </a:lnTo>
                <a:cubicBezTo>
                  <a:pt x="6189325" y="2791464"/>
                  <a:pt x="6191123" y="2790385"/>
                  <a:pt x="6191123" y="2788227"/>
                </a:cubicBezTo>
                <a:lnTo>
                  <a:pt x="6193281" y="2788227"/>
                </a:lnTo>
                <a:cubicBezTo>
                  <a:pt x="6195259" y="2790385"/>
                  <a:pt x="6204251" y="2791464"/>
                  <a:pt x="6220256" y="2791464"/>
                </a:cubicBezTo>
                <a:lnTo>
                  <a:pt x="6224572" y="2790385"/>
                </a:lnTo>
                <a:lnTo>
                  <a:pt x="6224572" y="2792543"/>
                </a:lnTo>
                <a:lnTo>
                  <a:pt x="6229967" y="2791464"/>
                </a:lnTo>
                <a:lnTo>
                  <a:pt x="6261258" y="2791464"/>
                </a:lnTo>
                <a:lnTo>
                  <a:pt x="6265574" y="2792543"/>
                </a:lnTo>
                <a:lnTo>
                  <a:pt x="6269890" y="2791464"/>
                </a:lnTo>
                <a:lnTo>
                  <a:pt x="6270969" y="2791464"/>
                </a:lnTo>
                <a:lnTo>
                  <a:pt x="6276364" y="2792543"/>
                </a:lnTo>
                <a:lnTo>
                  <a:pt x="6276364" y="2790385"/>
                </a:lnTo>
                <a:lnTo>
                  <a:pt x="6284996" y="2790385"/>
                </a:lnTo>
                <a:lnTo>
                  <a:pt x="6287154" y="2792543"/>
                </a:lnTo>
                <a:lnTo>
                  <a:pt x="6287154" y="2793622"/>
                </a:lnTo>
                <a:lnTo>
                  <a:pt x="6293628" y="2791464"/>
                </a:lnTo>
                <a:lnTo>
                  <a:pt x="6295786" y="2793622"/>
                </a:lnTo>
                <a:lnTo>
                  <a:pt x="6295786" y="2800096"/>
                </a:lnTo>
                <a:lnTo>
                  <a:pt x="6297944" y="2800096"/>
                </a:lnTo>
                <a:lnTo>
                  <a:pt x="6297944" y="2818439"/>
                </a:lnTo>
                <a:lnTo>
                  <a:pt x="6296865" y="2818439"/>
                </a:lnTo>
                <a:lnTo>
                  <a:pt x="6293628" y="2817360"/>
                </a:lnTo>
                <a:lnTo>
                  <a:pt x="6291470" y="2820597"/>
                </a:lnTo>
                <a:cubicBezTo>
                  <a:pt x="6294348" y="2820597"/>
                  <a:pt x="6295786" y="2821316"/>
                  <a:pt x="6295786" y="2822755"/>
                </a:cubicBezTo>
                <a:lnTo>
                  <a:pt x="6295786" y="2828150"/>
                </a:lnTo>
                <a:lnTo>
                  <a:pt x="6297944" y="2828150"/>
                </a:lnTo>
                <a:lnTo>
                  <a:pt x="6297944" y="2836782"/>
                </a:lnTo>
                <a:lnTo>
                  <a:pt x="6295786" y="2836782"/>
                </a:lnTo>
                <a:lnTo>
                  <a:pt x="6295786" y="2843256"/>
                </a:lnTo>
                <a:lnTo>
                  <a:pt x="6293628" y="2845414"/>
                </a:lnTo>
                <a:lnTo>
                  <a:pt x="6287154" y="2845414"/>
                </a:lnTo>
                <a:lnTo>
                  <a:pt x="6260179" y="2846493"/>
                </a:lnTo>
                <a:lnTo>
                  <a:pt x="6260179" y="2848651"/>
                </a:lnTo>
                <a:lnTo>
                  <a:pt x="6252626" y="2848651"/>
                </a:lnTo>
                <a:lnTo>
                  <a:pt x="6252626" y="2846493"/>
                </a:lnTo>
                <a:lnTo>
                  <a:pt x="6251547" y="2846493"/>
                </a:lnTo>
                <a:cubicBezTo>
                  <a:pt x="6243815" y="2846493"/>
                  <a:pt x="6238060" y="2845414"/>
                  <a:pt x="6234283" y="2843256"/>
                </a:cubicBezTo>
                <a:cubicBezTo>
                  <a:pt x="6234283" y="2845414"/>
                  <a:pt x="6229608" y="2846493"/>
                  <a:pt x="6220256" y="2846493"/>
                </a:cubicBezTo>
                <a:lnTo>
                  <a:pt x="6220256" y="2848651"/>
                </a:lnTo>
                <a:lnTo>
                  <a:pt x="6209466" y="2848651"/>
                </a:lnTo>
                <a:lnTo>
                  <a:pt x="6209466" y="2846493"/>
                </a:lnTo>
                <a:lnTo>
                  <a:pt x="6201913" y="2846493"/>
                </a:lnTo>
                <a:lnTo>
                  <a:pt x="6201913" y="2848651"/>
                </a:lnTo>
                <a:lnTo>
                  <a:pt x="6188965" y="2848651"/>
                </a:lnTo>
                <a:lnTo>
                  <a:pt x="6188965" y="2846493"/>
                </a:lnTo>
                <a:lnTo>
                  <a:pt x="6160911" y="2846493"/>
                </a:lnTo>
                <a:lnTo>
                  <a:pt x="6160911" y="2843256"/>
                </a:lnTo>
                <a:lnTo>
                  <a:pt x="6158753" y="2843256"/>
                </a:lnTo>
                <a:lnTo>
                  <a:pt x="6158753" y="2846493"/>
                </a:lnTo>
                <a:lnTo>
                  <a:pt x="6153358" y="2846493"/>
                </a:lnTo>
                <a:lnTo>
                  <a:pt x="6132857" y="2844335"/>
                </a:lnTo>
                <a:cubicBezTo>
                  <a:pt x="6126383" y="2845414"/>
                  <a:pt x="6123146" y="2846853"/>
                  <a:pt x="6123146" y="2848651"/>
                </a:cubicBezTo>
                <a:lnTo>
                  <a:pt x="6120988" y="2848651"/>
                </a:lnTo>
                <a:cubicBezTo>
                  <a:pt x="6120988" y="2846493"/>
                  <a:pt x="6118470" y="2845414"/>
                  <a:pt x="6113435" y="2845414"/>
                </a:cubicBezTo>
                <a:lnTo>
                  <a:pt x="6091855" y="2846493"/>
                </a:lnTo>
                <a:lnTo>
                  <a:pt x="6091855" y="2848651"/>
                </a:lnTo>
                <a:lnTo>
                  <a:pt x="6088618" y="2848651"/>
                </a:lnTo>
                <a:lnTo>
                  <a:pt x="6088618" y="2846493"/>
                </a:lnTo>
                <a:lnTo>
                  <a:pt x="6084302" y="2846493"/>
                </a:lnTo>
                <a:lnTo>
                  <a:pt x="6084302" y="2848651"/>
                </a:lnTo>
                <a:lnTo>
                  <a:pt x="6076749" y="2848651"/>
                </a:lnTo>
                <a:cubicBezTo>
                  <a:pt x="6076749" y="2846493"/>
                  <a:pt x="6074231" y="2845414"/>
                  <a:pt x="6069196" y="2845414"/>
                </a:cubicBezTo>
                <a:lnTo>
                  <a:pt x="6064880" y="2846493"/>
                </a:lnTo>
                <a:lnTo>
                  <a:pt x="6054090" y="2844335"/>
                </a:lnTo>
                <a:lnTo>
                  <a:pt x="6053011" y="2845414"/>
                </a:lnTo>
                <a:lnTo>
                  <a:pt x="6051932" y="2844335"/>
                </a:lnTo>
                <a:lnTo>
                  <a:pt x="6053011" y="2833545"/>
                </a:lnTo>
                <a:cubicBezTo>
                  <a:pt x="6053011" y="2817540"/>
                  <a:pt x="6051932" y="2806030"/>
                  <a:pt x="6049774" y="2799017"/>
                </a:cubicBezTo>
                <a:lnTo>
                  <a:pt x="6051932" y="2760712"/>
                </a:lnTo>
                <a:lnTo>
                  <a:pt x="6050853" y="2752080"/>
                </a:lnTo>
                <a:lnTo>
                  <a:pt x="6054090" y="2749922"/>
                </a:lnTo>
                <a:lnTo>
                  <a:pt x="6057327" y="2749922"/>
                </a:lnTo>
                <a:lnTo>
                  <a:pt x="6071354" y="2751001"/>
                </a:lnTo>
                <a:cubicBezTo>
                  <a:pt x="6077108" y="2750462"/>
                  <a:pt x="6079986" y="2749742"/>
                  <a:pt x="6079986" y="2748843"/>
                </a:cubicBezTo>
                <a:close/>
                <a:moveTo>
                  <a:pt x="7213991" y="2747318"/>
                </a:moveTo>
                <a:lnTo>
                  <a:pt x="7216284" y="2747318"/>
                </a:lnTo>
                <a:lnTo>
                  <a:pt x="7217362" y="2748397"/>
                </a:lnTo>
                <a:lnTo>
                  <a:pt x="7218442" y="2747318"/>
                </a:lnTo>
                <a:lnTo>
                  <a:pt x="7219520" y="2747318"/>
                </a:lnTo>
                <a:cubicBezTo>
                  <a:pt x="7236155" y="2756579"/>
                  <a:pt x="7247755" y="2761659"/>
                  <a:pt x="7254318" y="2762558"/>
                </a:cubicBezTo>
                <a:lnTo>
                  <a:pt x="7254318" y="2763638"/>
                </a:lnTo>
                <a:lnTo>
                  <a:pt x="7260792" y="2761479"/>
                </a:lnTo>
                <a:lnTo>
                  <a:pt x="7261872" y="2761479"/>
                </a:lnTo>
                <a:lnTo>
                  <a:pt x="7273876" y="2777799"/>
                </a:lnTo>
                <a:lnTo>
                  <a:pt x="7273876" y="2778878"/>
                </a:lnTo>
                <a:lnTo>
                  <a:pt x="7271718" y="2781036"/>
                </a:lnTo>
                <a:lnTo>
                  <a:pt x="7267266" y="2779957"/>
                </a:lnTo>
                <a:lnTo>
                  <a:pt x="7267266" y="2781036"/>
                </a:lnTo>
                <a:lnTo>
                  <a:pt x="7268346" y="2782115"/>
                </a:lnTo>
                <a:lnTo>
                  <a:pt x="7268346" y="2783194"/>
                </a:lnTo>
                <a:cubicBezTo>
                  <a:pt x="7271852" y="2781036"/>
                  <a:pt x="7278012" y="2779598"/>
                  <a:pt x="7286824" y="2778878"/>
                </a:cubicBezTo>
                <a:cubicBezTo>
                  <a:pt x="7290510" y="2782835"/>
                  <a:pt x="7292354" y="2786431"/>
                  <a:pt x="7292354" y="2789668"/>
                </a:cubicBezTo>
                <a:lnTo>
                  <a:pt x="7300986" y="2805988"/>
                </a:lnTo>
                <a:lnTo>
                  <a:pt x="7300986" y="2809225"/>
                </a:lnTo>
                <a:lnTo>
                  <a:pt x="7298828" y="2815834"/>
                </a:lnTo>
                <a:lnTo>
                  <a:pt x="7300986" y="2822308"/>
                </a:lnTo>
                <a:cubicBezTo>
                  <a:pt x="7299187" y="2827883"/>
                  <a:pt x="7294826" y="2833323"/>
                  <a:pt x="7287902" y="2838628"/>
                </a:cubicBezTo>
                <a:cubicBezTo>
                  <a:pt x="7265513" y="2838628"/>
                  <a:pt x="7254318" y="2835346"/>
                  <a:pt x="7254318" y="2828782"/>
                </a:cubicBezTo>
                <a:cubicBezTo>
                  <a:pt x="7244877" y="2820150"/>
                  <a:pt x="7240156" y="2809270"/>
                  <a:pt x="7240156" y="2796142"/>
                </a:cubicBezTo>
                <a:lnTo>
                  <a:pt x="7241236" y="2796142"/>
                </a:lnTo>
                <a:lnTo>
                  <a:pt x="7232469" y="2779957"/>
                </a:lnTo>
                <a:cubicBezTo>
                  <a:pt x="7232469" y="2777710"/>
                  <a:pt x="7230311" y="2775866"/>
                  <a:pt x="7225995" y="2774428"/>
                </a:cubicBezTo>
                <a:cubicBezTo>
                  <a:pt x="7222398" y="2767954"/>
                  <a:pt x="7220240" y="2761794"/>
                  <a:pt x="7219520" y="2755950"/>
                </a:cubicBezTo>
                <a:cubicBezTo>
                  <a:pt x="7215115" y="2755950"/>
                  <a:pt x="7212912" y="2753432"/>
                  <a:pt x="7212912" y="2748397"/>
                </a:cubicBezTo>
                <a:close/>
                <a:moveTo>
                  <a:pt x="1059151" y="2745201"/>
                </a:moveTo>
                <a:lnTo>
                  <a:pt x="1081675" y="2752620"/>
                </a:lnTo>
                <a:lnTo>
                  <a:pt x="1088014" y="2750462"/>
                </a:lnTo>
                <a:lnTo>
                  <a:pt x="1089092" y="2750462"/>
                </a:lnTo>
                <a:cubicBezTo>
                  <a:pt x="1102670" y="2761611"/>
                  <a:pt x="1109460" y="2768400"/>
                  <a:pt x="1109460" y="2770828"/>
                </a:cubicBezTo>
                <a:lnTo>
                  <a:pt x="1108380" y="2785934"/>
                </a:lnTo>
                <a:lnTo>
                  <a:pt x="1108380" y="2787013"/>
                </a:lnTo>
                <a:cubicBezTo>
                  <a:pt x="1104874" y="2789980"/>
                  <a:pt x="1103121" y="2793532"/>
                  <a:pt x="1103121" y="2797668"/>
                </a:cubicBezTo>
                <a:cubicBezTo>
                  <a:pt x="1100062" y="2800545"/>
                  <a:pt x="1096465" y="2801984"/>
                  <a:pt x="1092329" y="2801984"/>
                </a:cubicBezTo>
                <a:lnTo>
                  <a:pt x="1091250" y="2801984"/>
                </a:lnTo>
                <a:lnTo>
                  <a:pt x="1090172" y="2800905"/>
                </a:lnTo>
                <a:lnTo>
                  <a:pt x="1082753" y="2803063"/>
                </a:lnTo>
                <a:cubicBezTo>
                  <a:pt x="1081315" y="2801444"/>
                  <a:pt x="1080595" y="2798927"/>
                  <a:pt x="1080595" y="2795510"/>
                </a:cubicBezTo>
                <a:lnTo>
                  <a:pt x="1070884" y="2795510"/>
                </a:lnTo>
                <a:cubicBezTo>
                  <a:pt x="1069445" y="2795510"/>
                  <a:pt x="1068008" y="2791958"/>
                  <a:pt x="1066567" y="2784855"/>
                </a:cubicBezTo>
                <a:lnTo>
                  <a:pt x="1067646" y="2780539"/>
                </a:lnTo>
                <a:lnTo>
                  <a:pt x="1067646" y="2777302"/>
                </a:lnTo>
                <a:cubicBezTo>
                  <a:pt x="1063422" y="2766422"/>
                  <a:pt x="1060229" y="2759993"/>
                  <a:pt x="1058071" y="2758015"/>
                </a:cubicBezTo>
                <a:cubicBezTo>
                  <a:pt x="1054474" y="2758015"/>
                  <a:pt x="1052677" y="2756576"/>
                  <a:pt x="1052677" y="2753699"/>
                </a:cubicBezTo>
                <a:cubicBezTo>
                  <a:pt x="1054474" y="2748034"/>
                  <a:pt x="1056633" y="2745201"/>
                  <a:pt x="1059151" y="2745201"/>
                </a:cubicBezTo>
                <a:close/>
                <a:moveTo>
                  <a:pt x="7101100" y="2745160"/>
                </a:moveTo>
                <a:lnTo>
                  <a:pt x="7115127" y="2749476"/>
                </a:lnTo>
                <a:lnTo>
                  <a:pt x="7118364" y="2749476"/>
                </a:lnTo>
                <a:lnTo>
                  <a:pt x="7124973" y="2747318"/>
                </a:lnTo>
                <a:cubicBezTo>
                  <a:pt x="7132346" y="2750195"/>
                  <a:pt x="7136662" y="2753792"/>
                  <a:pt x="7137921" y="2758108"/>
                </a:cubicBezTo>
                <a:lnTo>
                  <a:pt x="7139135" y="2757029"/>
                </a:lnTo>
                <a:lnTo>
                  <a:pt x="7140214" y="2757029"/>
                </a:lnTo>
                <a:cubicBezTo>
                  <a:pt x="7147407" y="2758557"/>
                  <a:pt x="7151004" y="2760400"/>
                  <a:pt x="7151004" y="2762558"/>
                </a:cubicBezTo>
                <a:lnTo>
                  <a:pt x="7148846" y="2764717"/>
                </a:lnTo>
                <a:lnTo>
                  <a:pt x="7141293" y="2762558"/>
                </a:lnTo>
                <a:cubicBezTo>
                  <a:pt x="7141293" y="2764177"/>
                  <a:pt x="7144170" y="2765256"/>
                  <a:pt x="7149925" y="2765796"/>
                </a:cubicBezTo>
                <a:lnTo>
                  <a:pt x="7153162" y="2764717"/>
                </a:lnTo>
                <a:lnTo>
                  <a:pt x="7155320" y="2767954"/>
                </a:lnTo>
                <a:lnTo>
                  <a:pt x="7155320" y="2770112"/>
                </a:lnTo>
                <a:cubicBezTo>
                  <a:pt x="7134909" y="2789714"/>
                  <a:pt x="7123355" y="2799514"/>
                  <a:pt x="7120657" y="2799514"/>
                </a:cubicBezTo>
                <a:cubicBezTo>
                  <a:pt x="7116791" y="2802392"/>
                  <a:pt x="7109867" y="2810349"/>
                  <a:pt x="7099886" y="2823387"/>
                </a:cubicBezTo>
                <a:lnTo>
                  <a:pt x="7095570" y="2824466"/>
                </a:lnTo>
                <a:lnTo>
                  <a:pt x="7090175" y="2823387"/>
                </a:lnTo>
                <a:cubicBezTo>
                  <a:pt x="7087118" y="2823387"/>
                  <a:pt x="7080239" y="2827389"/>
                  <a:pt x="7069539" y="2835391"/>
                </a:cubicBezTo>
                <a:lnTo>
                  <a:pt x="7057535" y="2838628"/>
                </a:lnTo>
                <a:lnTo>
                  <a:pt x="7055377" y="2836470"/>
                </a:lnTo>
                <a:cubicBezTo>
                  <a:pt x="7055377" y="2830805"/>
                  <a:pt x="7060098" y="2825725"/>
                  <a:pt x="7069539" y="2821229"/>
                </a:cubicBezTo>
                <a:lnTo>
                  <a:pt x="7069539" y="2815834"/>
                </a:lnTo>
                <a:cubicBezTo>
                  <a:pt x="7071877" y="2813407"/>
                  <a:pt x="7074035" y="2807967"/>
                  <a:pt x="7076013" y="2799514"/>
                </a:cubicBezTo>
                <a:lnTo>
                  <a:pt x="7077092" y="2799514"/>
                </a:lnTo>
                <a:lnTo>
                  <a:pt x="7080329" y="2801672"/>
                </a:lnTo>
                <a:lnTo>
                  <a:pt x="7080329" y="2800593"/>
                </a:lnTo>
                <a:lnTo>
                  <a:pt x="7079250" y="2796142"/>
                </a:lnTo>
                <a:cubicBezTo>
                  <a:pt x="7080959" y="2795783"/>
                  <a:pt x="7085679" y="2783869"/>
                  <a:pt x="7093412" y="2760400"/>
                </a:cubicBezTo>
                <a:lnTo>
                  <a:pt x="7094491" y="2755950"/>
                </a:lnTo>
                <a:lnTo>
                  <a:pt x="7094491" y="2749476"/>
                </a:lnTo>
                <a:cubicBezTo>
                  <a:pt x="7094491" y="2748217"/>
                  <a:pt x="7096694" y="2746778"/>
                  <a:pt x="7101100" y="2745160"/>
                </a:cubicBezTo>
                <a:close/>
                <a:moveTo>
                  <a:pt x="5585411" y="2744797"/>
                </a:moveTo>
                <a:lnTo>
                  <a:pt x="5586490" y="2744797"/>
                </a:lnTo>
                <a:cubicBezTo>
                  <a:pt x="5590806" y="2744797"/>
                  <a:pt x="5595797" y="2748034"/>
                  <a:pt x="5601461" y="2754508"/>
                </a:cubicBezTo>
                <a:lnTo>
                  <a:pt x="5605777" y="2751271"/>
                </a:lnTo>
                <a:cubicBezTo>
                  <a:pt x="5622862" y="2751271"/>
                  <a:pt x="5633877" y="2754463"/>
                  <a:pt x="5638822" y="2760847"/>
                </a:cubicBezTo>
                <a:lnTo>
                  <a:pt x="5638822" y="2761926"/>
                </a:lnTo>
                <a:cubicBezTo>
                  <a:pt x="5638103" y="2764084"/>
                  <a:pt x="5631359" y="2769074"/>
                  <a:pt x="5618591" y="2776897"/>
                </a:cubicBezTo>
                <a:cubicBezTo>
                  <a:pt x="5612117" y="2781483"/>
                  <a:pt x="5608880" y="2788227"/>
                  <a:pt x="5608880" y="2797128"/>
                </a:cubicBezTo>
                <a:cubicBezTo>
                  <a:pt x="5612476" y="2797848"/>
                  <a:pt x="5617467" y="2802119"/>
                  <a:pt x="5623851" y="2809942"/>
                </a:cubicBezTo>
                <a:cubicBezTo>
                  <a:pt x="5635270" y="2816056"/>
                  <a:pt x="5640980" y="2819653"/>
                  <a:pt x="5640980" y="2820732"/>
                </a:cubicBezTo>
                <a:lnTo>
                  <a:pt x="5640980" y="2822755"/>
                </a:lnTo>
                <a:cubicBezTo>
                  <a:pt x="5640980" y="2824553"/>
                  <a:pt x="5636709" y="2825992"/>
                  <a:pt x="5628167" y="2827071"/>
                </a:cubicBezTo>
                <a:cubicBezTo>
                  <a:pt x="5628167" y="2832196"/>
                  <a:pt x="5624975" y="2837187"/>
                  <a:pt x="5618591" y="2842042"/>
                </a:cubicBezTo>
                <a:cubicBezTo>
                  <a:pt x="5618591" y="2844919"/>
                  <a:pt x="5615354" y="2851304"/>
                  <a:pt x="5608880" y="2861194"/>
                </a:cubicBezTo>
                <a:lnTo>
                  <a:pt x="5607935" y="2861194"/>
                </a:lnTo>
                <a:lnTo>
                  <a:pt x="5605777" y="2859171"/>
                </a:lnTo>
                <a:lnTo>
                  <a:pt x="5602540" y="2860115"/>
                </a:lnTo>
                <a:lnTo>
                  <a:pt x="5602540" y="2861194"/>
                </a:lnTo>
                <a:lnTo>
                  <a:pt x="5608880" y="2863352"/>
                </a:lnTo>
                <a:lnTo>
                  <a:pt x="5612117" y="2862273"/>
                </a:lnTo>
                <a:cubicBezTo>
                  <a:pt x="5612117" y="2863352"/>
                  <a:pt x="5613555" y="2864431"/>
                  <a:pt x="5616433" y="2865510"/>
                </a:cubicBezTo>
                <a:lnTo>
                  <a:pt x="5617512" y="2870905"/>
                </a:lnTo>
                <a:lnTo>
                  <a:pt x="5616433" y="2870905"/>
                </a:lnTo>
                <a:lnTo>
                  <a:pt x="5608880" y="2874008"/>
                </a:lnTo>
                <a:lnTo>
                  <a:pt x="5608880" y="2877245"/>
                </a:lnTo>
                <a:lnTo>
                  <a:pt x="5606856" y="2883719"/>
                </a:lnTo>
                <a:cubicBezTo>
                  <a:pt x="5610004" y="2883719"/>
                  <a:pt x="5612117" y="2886911"/>
                  <a:pt x="5613196" y="2893295"/>
                </a:cubicBezTo>
                <a:lnTo>
                  <a:pt x="5607935" y="2898555"/>
                </a:lnTo>
                <a:lnTo>
                  <a:pt x="5607935" y="2899634"/>
                </a:lnTo>
                <a:cubicBezTo>
                  <a:pt x="5607935" y="2902691"/>
                  <a:pt x="5609689" y="2907682"/>
                  <a:pt x="5613196" y="2914605"/>
                </a:cubicBezTo>
                <a:cubicBezTo>
                  <a:pt x="5610318" y="2919281"/>
                  <a:pt x="5608565" y="2923911"/>
                  <a:pt x="5607935" y="2928497"/>
                </a:cubicBezTo>
                <a:lnTo>
                  <a:pt x="5605777" y="2928497"/>
                </a:lnTo>
                <a:lnTo>
                  <a:pt x="5607935" y="2945626"/>
                </a:lnTo>
                <a:cubicBezTo>
                  <a:pt x="5607576" y="2952730"/>
                  <a:pt x="5606856" y="2956282"/>
                  <a:pt x="5605777" y="2956282"/>
                </a:cubicBezTo>
                <a:lnTo>
                  <a:pt x="5607935" y="2961542"/>
                </a:lnTo>
                <a:lnTo>
                  <a:pt x="5606856" y="2970174"/>
                </a:lnTo>
                <a:cubicBezTo>
                  <a:pt x="5606856" y="2973141"/>
                  <a:pt x="5608970" y="2977052"/>
                  <a:pt x="5613196" y="2981908"/>
                </a:cubicBezTo>
                <a:lnTo>
                  <a:pt x="5613196" y="2987168"/>
                </a:lnTo>
                <a:cubicBezTo>
                  <a:pt x="5613196" y="2993282"/>
                  <a:pt x="5603215" y="2999352"/>
                  <a:pt x="5583253" y="3005376"/>
                </a:cubicBezTo>
                <a:lnTo>
                  <a:pt x="5580151" y="3005376"/>
                </a:lnTo>
                <a:cubicBezTo>
                  <a:pt x="5570890" y="3005376"/>
                  <a:pt x="5566259" y="2995395"/>
                  <a:pt x="5566259" y="2975434"/>
                </a:cubicBezTo>
                <a:lnTo>
                  <a:pt x="5566259" y="2970174"/>
                </a:lnTo>
                <a:lnTo>
                  <a:pt x="5567338" y="2969095"/>
                </a:lnTo>
                <a:cubicBezTo>
                  <a:pt x="5564461" y="2964779"/>
                  <a:pt x="5563022" y="2961227"/>
                  <a:pt x="5563022" y="2958440"/>
                </a:cubicBezTo>
                <a:lnTo>
                  <a:pt x="5566259" y="2947784"/>
                </a:lnTo>
                <a:lnTo>
                  <a:pt x="5565180" y="2938073"/>
                </a:lnTo>
                <a:lnTo>
                  <a:pt x="5565180" y="2933892"/>
                </a:lnTo>
                <a:cubicBezTo>
                  <a:pt x="5565180" y="2932454"/>
                  <a:pt x="5566259" y="2931734"/>
                  <a:pt x="5568417" y="2931734"/>
                </a:cubicBezTo>
                <a:lnTo>
                  <a:pt x="5569496" y="2930655"/>
                </a:lnTo>
                <a:lnTo>
                  <a:pt x="5569496" y="2928497"/>
                </a:lnTo>
                <a:cubicBezTo>
                  <a:pt x="5567338" y="2928497"/>
                  <a:pt x="5566259" y="2927778"/>
                  <a:pt x="5566259" y="2926339"/>
                </a:cubicBezTo>
                <a:lnTo>
                  <a:pt x="5566259" y="2925260"/>
                </a:lnTo>
                <a:cubicBezTo>
                  <a:pt x="5566259" y="2922832"/>
                  <a:pt x="5568372" y="2917528"/>
                  <a:pt x="5572598" y="2909345"/>
                </a:cubicBezTo>
                <a:lnTo>
                  <a:pt x="5572598" y="2907187"/>
                </a:lnTo>
                <a:lnTo>
                  <a:pt x="5571519" y="2907187"/>
                </a:lnTo>
                <a:lnTo>
                  <a:pt x="5566259" y="2908266"/>
                </a:lnTo>
                <a:lnTo>
                  <a:pt x="5564101" y="2906108"/>
                </a:lnTo>
                <a:lnTo>
                  <a:pt x="5565180" y="2900713"/>
                </a:lnTo>
                <a:lnTo>
                  <a:pt x="5564101" y="2899634"/>
                </a:lnTo>
                <a:lnTo>
                  <a:pt x="5564101" y="2898555"/>
                </a:lnTo>
                <a:lnTo>
                  <a:pt x="5556683" y="2902871"/>
                </a:lnTo>
                <a:lnTo>
                  <a:pt x="5555604" y="2901792"/>
                </a:lnTo>
                <a:lnTo>
                  <a:pt x="5554525" y="2901792"/>
                </a:lnTo>
                <a:cubicBezTo>
                  <a:pt x="5554525" y="2905209"/>
                  <a:pt x="5551648" y="2907367"/>
                  <a:pt x="5545893" y="2908266"/>
                </a:cubicBezTo>
                <a:lnTo>
                  <a:pt x="5544814" y="2907187"/>
                </a:lnTo>
                <a:lnTo>
                  <a:pt x="5544814" y="2905029"/>
                </a:lnTo>
                <a:cubicBezTo>
                  <a:pt x="5544814" y="2901252"/>
                  <a:pt x="5547691" y="2897341"/>
                  <a:pt x="5553446" y="2893295"/>
                </a:cubicBezTo>
                <a:lnTo>
                  <a:pt x="5553446" y="2896532"/>
                </a:lnTo>
                <a:lnTo>
                  <a:pt x="5554525" y="2896532"/>
                </a:lnTo>
                <a:lnTo>
                  <a:pt x="5554525" y="2894374"/>
                </a:lnTo>
                <a:lnTo>
                  <a:pt x="5553446" y="2893295"/>
                </a:lnTo>
                <a:lnTo>
                  <a:pt x="5553446" y="2892216"/>
                </a:lnTo>
                <a:cubicBezTo>
                  <a:pt x="5553446" y="2889653"/>
                  <a:pt x="5556632" y="2886003"/>
                  <a:pt x="5563005" y="2881265"/>
                </a:cubicBezTo>
                <a:lnTo>
                  <a:pt x="5568731" y="2877338"/>
                </a:lnTo>
                <a:lnTo>
                  <a:pt x="5563022" y="2880482"/>
                </a:lnTo>
                <a:lnTo>
                  <a:pt x="5561943" y="2879403"/>
                </a:lnTo>
                <a:lnTo>
                  <a:pt x="5560864" y="2879403"/>
                </a:lnTo>
                <a:cubicBezTo>
                  <a:pt x="5564820" y="2871220"/>
                  <a:pt x="5570170" y="2863038"/>
                  <a:pt x="5576914" y="2854855"/>
                </a:cubicBezTo>
                <a:lnTo>
                  <a:pt x="5583253" y="2853776"/>
                </a:lnTo>
                <a:lnTo>
                  <a:pt x="5583253" y="2852697"/>
                </a:lnTo>
                <a:lnTo>
                  <a:pt x="5579072" y="2852697"/>
                </a:lnTo>
                <a:lnTo>
                  <a:pt x="5577993" y="2853776"/>
                </a:lnTo>
                <a:lnTo>
                  <a:pt x="5576914" y="2852697"/>
                </a:lnTo>
                <a:lnTo>
                  <a:pt x="5576914" y="2851618"/>
                </a:lnTo>
                <a:lnTo>
                  <a:pt x="5581230" y="2847302"/>
                </a:lnTo>
                <a:lnTo>
                  <a:pt x="5580151" y="2836647"/>
                </a:lnTo>
                <a:cubicBezTo>
                  <a:pt x="5582939" y="2836647"/>
                  <a:pt x="5584692" y="2830623"/>
                  <a:pt x="5585411" y="2818574"/>
                </a:cubicBezTo>
                <a:lnTo>
                  <a:pt x="5584332" y="2807919"/>
                </a:lnTo>
                <a:lnTo>
                  <a:pt x="5587569" y="2802523"/>
                </a:lnTo>
                <a:lnTo>
                  <a:pt x="5584332" y="2800365"/>
                </a:lnTo>
                <a:lnTo>
                  <a:pt x="5582309" y="2800365"/>
                </a:lnTo>
                <a:lnTo>
                  <a:pt x="5581230" y="2804682"/>
                </a:lnTo>
                <a:lnTo>
                  <a:pt x="5582309" y="2807919"/>
                </a:lnTo>
                <a:lnTo>
                  <a:pt x="5568417" y="2816416"/>
                </a:lnTo>
                <a:lnTo>
                  <a:pt x="5567338" y="2815337"/>
                </a:lnTo>
                <a:cubicBezTo>
                  <a:pt x="5566619" y="2818574"/>
                  <a:pt x="5561268" y="2823564"/>
                  <a:pt x="5551288" y="2830308"/>
                </a:cubicBezTo>
                <a:lnTo>
                  <a:pt x="5542791" y="2830308"/>
                </a:lnTo>
                <a:lnTo>
                  <a:pt x="5538475" y="2825992"/>
                </a:lnTo>
                <a:cubicBezTo>
                  <a:pt x="5538475" y="2820867"/>
                  <a:pt x="5543825" y="2814483"/>
                  <a:pt x="5554525" y="2806840"/>
                </a:cubicBezTo>
                <a:cubicBezTo>
                  <a:pt x="5562707" y="2794881"/>
                  <a:pt x="5568372" y="2787732"/>
                  <a:pt x="5571519" y="2785394"/>
                </a:cubicBezTo>
                <a:lnTo>
                  <a:pt x="5576914" y="2785394"/>
                </a:lnTo>
                <a:lnTo>
                  <a:pt x="5576914" y="2782292"/>
                </a:lnTo>
                <a:lnTo>
                  <a:pt x="5574756" y="2773660"/>
                </a:lnTo>
                <a:cubicBezTo>
                  <a:pt x="5577993" y="2769794"/>
                  <a:pt x="5580151" y="2763410"/>
                  <a:pt x="5581230" y="2754508"/>
                </a:cubicBezTo>
                <a:cubicBezTo>
                  <a:pt x="5582939" y="2754508"/>
                  <a:pt x="5584332" y="2751271"/>
                  <a:pt x="5585411" y="2744797"/>
                </a:cubicBezTo>
                <a:close/>
                <a:moveTo>
                  <a:pt x="708217" y="2744257"/>
                </a:moveTo>
                <a:cubicBezTo>
                  <a:pt x="717119" y="2752170"/>
                  <a:pt x="724626" y="2756981"/>
                  <a:pt x="730741" y="2758689"/>
                </a:cubicBezTo>
                <a:cubicBezTo>
                  <a:pt x="741621" y="2765793"/>
                  <a:pt x="747421" y="2770198"/>
                  <a:pt x="748140" y="2771907"/>
                </a:cubicBezTo>
                <a:lnTo>
                  <a:pt x="748140" y="2776088"/>
                </a:lnTo>
                <a:cubicBezTo>
                  <a:pt x="742025" y="2782562"/>
                  <a:pt x="738969" y="2788002"/>
                  <a:pt x="738969" y="2792408"/>
                </a:cubicBezTo>
                <a:lnTo>
                  <a:pt x="739913" y="2798612"/>
                </a:lnTo>
                <a:lnTo>
                  <a:pt x="734787" y="2811965"/>
                </a:lnTo>
                <a:cubicBezTo>
                  <a:pt x="732090" y="2811965"/>
                  <a:pt x="730741" y="2812639"/>
                  <a:pt x="730741" y="2813988"/>
                </a:cubicBezTo>
                <a:cubicBezTo>
                  <a:pt x="730741" y="2817405"/>
                  <a:pt x="732764" y="2821856"/>
                  <a:pt x="736811" y="2827341"/>
                </a:cubicBezTo>
                <a:lnTo>
                  <a:pt x="737890" y="2832466"/>
                </a:lnTo>
                <a:lnTo>
                  <a:pt x="737890" y="2833410"/>
                </a:lnTo>
                <a:lnTo>
                  <a:pt x="734787" y="2836512"/>
                </a:lnTo>
                <a:cubicBezTo>
                  <a:pt x="736855" y="2836512"/>
                  <a:pt x="738249" y="2847077"/>
                  <a:pt x="738969" y="2868208"/>
                </a:cubicBezTo>
                <a:lnTo>
                  <a:pt x="735866" y="2898959"/>
                </a:lnTo>
                <a:lnTo>
                  <a:pt x="737890" y="2905164"/>
                </a:lnTo>
                <a:lnTo>
                  <a:pt x="737890" y="2911233"/>
                </a:lnTo>
                <a:lnTo>
                  <a:pt x="736811" y="2941041"/>
                </a:lnTo>
                <a:lnTo>
                  <a:pt x="738969" y="2946166"/>
                </a:lnTo>
                <a:lnTo>
                  <a:pt x="737890" y="2957361"/>
                </a:lnTo>
                <a:lnTo>
                  <a:pt x="738969" y="2963565"/>
                </a:lnTo>
                <a:cubicBezTo>
                  <a:pt x="736541" y="2978581"/>
                  <a:pt x="734472" y="2986089"/>
                  <a:pt x="732764" y="2986089"/>
                </a:cubicBezTo>
                <a:lnTo>
                  <a:pt x="711319" y="2993238"/>
                </a:lnTo>
                <a:lnTo>
                  <a:pt x="706194" y="2987033"/>
                </a:lnTo>
                <a:lnTo>
                  <a:pt x="698911" y="2988112"/>
                </a:lnTo>
                <a:lnTo>
                  <a:pt x="697966" y="2988112"/>
                </a:lnTo>
                <a:cubicBezTo>
                  <a:pt x="686996" y="2986044"/>
                  <a:pt x="681512" y="2982987"/>
                  <a:pt x="681512" y="2978941"/>
                </a:cubicBezTo>
                <a:lnTo>
                  <a:pt x="683670" y="2974759"/>
                </a:lnTo>
                <a:lnTo>
                  <a:pt x="682591" y="2967611"/>
                </a:lnTo>
                <a:lnTo>
                  <a:pt x="677465" y="2967611"/>
                </a:lnTo>
                <a:cubicBezTo>
                  <a:pt x="672520" y="2967611"/>
                  <a:pt x="666720" y="2968645"/>
                  <a:pt x="660066" y="2970713"/>
                </a:cubicBezTo>
                <a:lnTo>
                  <a:pt x="656964" y="2970713"/>
                </a:lnTo>
                <a:cubicBezTo>
                  <a:pt x="653367" y="2966577"/>
                  <a:pt x="648917" y="2964509"/>
                  <a:pt x="643612" y="2964509"/>
                </a:cubicBezTo>
                <a:lnTo>
                  <a:pt x="639565" y="2964509"/>
                </a:lnTo>
                <a:lnTo>
                  <a:pt x="631338" y="2966667"/>
                </a:lnTo>
                <a:lnTo>
                  <a:pt x="619064" y="2966667"/>
                </a:lnTo>
                <a:lnTo>
                  <a:pt x="607735" y="2968690"/>
                </a:lnTo>
                <a:lnTo>
                  <a:pt x="604768" y="2968690"/>
                </a:lnTo>
                <a:cubicBezTo>
                  <a:pt x="604768" y="2979390"/>
                  <a:pt x="601665" y="2986224"/>
                  <a:pt x="595461" y="2989191"/>
                </a:cubicBezTo>
                <a:cubicBezTo>
                  <a:pt x="595461" y="2990001"/>
                  <a:pt x="588987" y="2990675"/>
                  <a:pt x="576039" y="2991215"/>
                </a:cubicBezTo>
                <a:lnTo>
                  <a:pt x="576039" y="2987033"/>
                </a:lnTo>
                <a:lnTo>
                  <a:pt x="574960" y="2987033"/>
                </a:lnTo>
                <a:cubicBezTo>
                  <a:pt x="574960" y="2989101"/>
                  <a:pt x="574286" y="2990136"/>
                  <a:pt x="572937" y="2990136"/>
                </a:cubicBezTo>
                <a:lnTo>
                  <a:pt x="565789" y="2990136"/>
                </a:lnTo>
                <a:cubicBezTo>
                  <a:pt x="556257" y="2987978"/>
                  <a:pt x="551492" y="2985595"/>
                  <a:pt x="551492" y="2982987"/>
                </a:cubicBezTo>
                <a:lnTo>
                  <a:pt x="551492" y="2981908"/>
                </a:lnTo>
                <a:cubicBezTo>
                  <a:pt x="551492" y="2978491"/>
                  <a:pt x="552166" y="2976783"/>
                  <a:pt x="553515" y="2976783"/>
                </a:cubicBezTo>
                <a:lnTo>
                  <a:pt x="549469" y="2967611"/>
                </a:lnTo>
                <a:lnTo>
                  <a:pt x="549469" y="2963565"/>
                </a:lnTo>
                <a:lnTo>
                  <a:pt x="553515" y="2949133"/>
                </a:lnTo>
                <a:lnTo>
                  <a:pt x="551492" y="2947110"/>
                </a:lnTo>
                <a:lnTo>
                  <a:pt x="553515" y="2938883"/>
                </a:lnTo>
                <a:lnTo>
                  <a:pt x="551492" y="2936859"/>
                </a:lnTo>
                <a:lnTo>
                  <a:pt x="553515" y="2933757"/>
                </a:lnTo>
                <a:lnTo>
                  <a:pt x="550413" y="2929711"/>
                </a:lnTo>
                <a:lnTo>
                  <a:pt x="554594" y="2922563"/>
                </a:lnTo>
                <a:lnTo>
                  <a:pt x="552436" y="2916358"/>
                </a:lnTo>
                <a:lnTo>
                  <a:pt x="553515" y="2911233"/>
                </a:lnTo>
                <a:cubicBezTo>
                  <a:pt x="550817" y="2911233"/>
                  <a:pt x="549469" y="2910244"/>
                  <a:pt x="549469" y="2908266"/>
                </a:cubicBezTo>
                <a:lnTo>
                  <a:pt x="549469" y="2906108"/>
                </a:lnTo>
                <a:cubicBezTo>
                  <a:pt x="549558" y="2902242"/>
                  <a:pt x="550548" y="2898510"/>
                  <a:pt x="552436" y="2894913"/>
                </a:cubicBezTo>
                <a:lnTo>
                  <a:pt x="551492" y="2893834"/>
                </a:lnTo>
                <a:lnTo>
                  <a:pt x="551492" y="2888709"/>
                </a:lnTo>
                <a:lnTo>
                  <a:pt x="553515" y="2885742"/>
                </a:lnTo>
                <a:lnTo>
                  <a:pt x="552436" y="2884663"/>
                </a:lnTo>
                <a:lnTo>
                  <a:pt x="551492" y="2884663"/>
                </a:lnTo>
                <a:lnTo>
                  <a:pt x="552436" y="2879537"/>
                </a:lnTo>
                <a:lnTo>
                  <a:pt x="552436" y="2876435"/>
                </a:lnTo>
                <a:lnTo>
                  <a:pt x="549469" y="2870366"/>
                </a:lnTo>
                <a:lnTo>
                  <a:pt x="551492" y="2863083"/>
                </a:lnTo>
                <a:lnTo>
                  <a:pt x="550413" y="2857957"/>
                </a:lnTo>
                <a:lnTo>
                  <a:pt x="553515" y="2849865"/>
                </a:lnTo>
                <a:lnTo>
                  <a:pt x="549469" y="2836512"/>
                </a:lnTo>
                <a:lnTo>
                  <a:pt x="551492" y="2828285"/>
                </a:lnTo>
                <a:lnTo>
                  <a:pt x="551492" y="2818034"/>
                </a:lnTo>
                <a:lnTo>
                  <a:pt x="553515" y="2809807"/>
                </a:lnTo>
                <a:lnTo>
                  <a:pt x="551492" y="2801714"/>
                </a:lnTo>
                <a:lnTo>
                  <a:pt x="551492" y="2799691"/>
                </a:lnTo>
                <a:lnTo>
                  <a:pt x="552436" y="2798612"/>
                </a:lnTo>
                <a:lnTo>
                  <a:pt x="549469" y="2793487"/>
                </a:lnTo>
                <a:lnTo>
                  <a:pt x="549469" y="2791464"/>
                </a:lnTo>
                <a:lnTo>
                  <a:pt x="551492" y="2788362"/>
                </a:lnTo>
                <a:lnTo>
                  <a:pt x="551492" y="2785259"/>
                </a:lnTo>
                <a:lnTo>
                  <a:pt x="549469" y="2782157"/>
                </a:lnTo>
                <a:lnTo>
                  <a:pt x="552436" y="2763814"/>
                </a:lnTo>
                <a:cubicBezTo>
                  <a:pt x="546321" y="2763814"/>
                  <a:pt x="543264" y="2761072"/>
                  <a:pt x="543264" y="2755587"/>
                </a:cubicBezTo>
                <a:lnTo>
                  <a:pt x="543264" y="2752485"/>
                </a:lnTo>
                <a:cubicBezTo>
                  <a:pt x="543264" y="2750776"/>
                  <a:pt x="546007" y="2749068"/>
                  <a:pt x="551492" y="2747359"/>
                </a:cubicBezTo>
                <a:lnTo>
                  <a:pt x="551492" y="2746415"/>
                </a:lnTo>
                <a:cubicBezTo>
                  <a:pt x="559494" y="2746415"/>
                  <a:pt x="568351" y="2749473"/>
                  <a:pt x="578062" y="2755587"/>
                </a:cubicBezTo>
                <a:lnTo>
                  <a:pt x="581164" y="2752485"/>
                </a:lnTo>
                <a:lnTo>
                  <a:pt x="583187" y="2752485"/>
                </a:lnTo>
                <a:cubicBezTo>
                  <a:pt x="588852" y="2758509"/>
                  <a:pt x="595686" y="2762286"/>
                  <a:pt x="603689" y="2763814"/>
                </a:cubicBezTo>
                <a:cubicBezTo>
                  <a:pt x="607285" y="2761746"/>
                  <a:pt x="610702" y="2760712"/>
                  <a:pt x="613939" y="2760712"/>
                </a:cubicBezTo>
                <a:lnTo>
                  <a:pt x="622166" y="2760712"/>
                </a:lnTo>
                <a:cubicBezTo>
                  <a:pt x="626392" y="2760712"/>
                  <a:pt x="631519" y="2762780"/>
                  <a:pt x="637542" y="2766916"/>
                </a:cubicBezTo>
                <a:lnTo>
                  <a:pt x="639565" y="2766916"/>
                </a:lnTo>
                <a:lnTo>
                  <a:pt x="642668" y="2764758"/>
                </a:lnTo>
                <a:lnTo>
                  <a:pt x="643612" y="2764758"/>
                </a:lnTo>
                <a:lnTo>
                  <a:pt x="646714" y="2766916"/>
                </a:lnTo>
                <a:lnTo>
                  <a:pt x="647793" y="2766916"/>
                </a:lnTo>
                <a:cubicBezTo>
                  <a:pt x="647793" y="2762780"/>
                  <a:pt x="656335" y="2760712"/>
                  <a:pt x="673419" y="2760712"/>
                </a:cubicBezTo>
                <a:lnTo>
                  <a:pt x="685693" y="2760712"/>
                </a:lnTo>
                <a:lnTo>
                  <a:pt x="692841" y="2753564"/>
                </a:lnTo>
                <a:lnTo>
                  <a:pt x="693785" y="2753564"/>
                </a:lnTo>
                <a:lnTo>
                  <a:pt x="693785" y="2755587"/>
                </a:lnTo>
                <a:lnTo>
                  <a:pt x="694864" y="2755587"/>
                </a:lnTo>
                <a:cubicBezTo>
                  <a:pt x="694864" y="2750102"/>
                  <a:pt x="695539" y="2747359"/>
                  <a:pt x="696887" y="2747359"/>
                </a:cubicBezTo>
                <a:lnTo>
                  <a:pt x="697966" y="2747359"/>
                </a:lnTo>
                <a:lnTo>
                  <a:pt x="698911" y="2748438"/>
                </a:lnTo>
                <a:lnTo>
                  <a:pt x="699990" y="2748438"/>
                </a:lnTo>
                <a:cubicBezTo>
                  <a:pt x="699990" y="2747359"/>
                  <a:pt x="702732" y="2745966"/>
                  <a:pt x="708217" y="2744257"/>
                </a:cubicBezTo>
                <a:close/>
                <a:moveTo>
                  <a:pt x="3577390" y="2743718"/>
                </a:moveTo>
                <a:lnTo>
                  <a:pt x="3580627" y="2743718"/>
                </a:lnTo>
                <a:cubicBezTo>
                  <a:pt x="3592136" y="2745696"/>
                  <a:pt x="3597891" y="2748933"/>
                  <a:pt x="3597891" y="2753429"/>
                </a:cubicBezTo>
                <a:lnTo>
                  <a:pt x="3603286" y="2754508"/>
                </a:lnTo>
                <a:lnTo>
                  <a:pt x="3604365" y="2754508"/>
                </a:lnTo>
                <a:lnTo>
                  <a:pt x="3607602" y="2752350"/>
                </a:lnTo>
                <a:lnTo>
                  <a:pt x="3609760" y="2752350"/>
                </a:lnTo>
                <a:lnTo>
                  <a:pt x="3614076" y="2755587"/>
                </a:lnTo>
                <a:lnTo>
                  <a:pt x="3630396" y="2755587"/>
                </a:lnTo>
                <a:cubicBezTo>
                  <a:pt x="3637949" y="2759723"/>
                  <a:pt x="3642265" y="2762960"/>
                  <a:pt x="3643344" y="2765298"/>
                </a:cubicBezTo>
                <a:lnTo>
                  <a:pt x="3643344" y="2766377"/>
                </a:lnTo>
                <a:cubicBezTo>
                  <a:pt x="3634712" y="2777077"/>
                  <a:pt x="3630396" y="2783236"/>
                  <a:pt x="3630396" y="2784855"/>
                </a:cubicBezTo>
                <a:lnTo>
                  <a:pt x="3633633" y="2787013"/>
                </a:lnTo>
                <a:lnTo>
                  <a:pt x="3635791" y="2787013"/>
                </a:lnTo>
                <a:lnTo>
                  <a:pt x="3642265" y="2781618"/>
                </a:lnTo>
                <a:cubicBezTo>
                  <a:pt x="3649279" y="2781618"/>
                  <a:pt x="3654674" y="2783416"/>
                  <a:pt x="3658450" y="2787013"/>
                </a:cubicBezTo>
                <a:lnTo>
                  <a:pt x="3673556" y="2785934"/>
                </a:lnTo>
                <a:lnTo>
                  <a:pt x="3681109" y="2787013"/>
                </a:lnTo>
                <a:cubicBezTo>
                  <a:pt x="3681109" y="2783416"/>
                  <a:pt x="3686549" y="2781618"/>
                  <a:pt x="3697429" y="2781618"/>
                </a:cubicBezTo>
                <a:cubicBezTo>
                  <a:pt x="3711096" y="2781618"/>
                  <a:pt x="3720807" y="2783416"/>
                  <a:pt x="3726562" y="2787013"/>
                </a:cubicBezTo>
                <a:lnTo>
                  <a:pt x="3727641" y="2785934"/>
                </a:lnTo>
                <a:lnTo>
                  <a:pt x="3729799" y="2785934"/>
                </a:lnTo>
                <a:cubicBezTo>
                  <a:pt x="3731238" y="2785934"/>
                  <a:pt x="3731957" y="2787013"/>
                  <a:pt x="3731957" y="2789171"/>
                </a:cubicBezTo>
                <a:lnTo>
                  <a:pt x="3733036" y="2790250"/>
                </a:lnTo>
                <a:lnTo>
                  <a:pt x="3737352" y="2790250"/>
                </a:lnTo>
                <a:lnTo>
                  <a:pt x="3737352" y="2789171"/>
                </a:lnTo>
                <a:cubicBezTo>
                  <a:pt x="3734834" y="2789171"/>
                  <a:pt x="3731957" y="2787373"/>
                  <a:pt x="3728720" y="2783776"/>
                </a:cubicBezTo>
                <a:lnTo>
                  <a:pt x="3727641" y="2784855"/>
                </a:lnTo>
                <a:lnTo>
                  <a:pt x="3726562" y="2783776"/>
                </a:lnTo>
                <a:lnTo>
                  <a:pt x="3726562" y="2781618"/>
                </a:lnTo>
                <a:lnTo>
                  <a:pt x="3742747" y="2767456"/>
                </a:lnTo>
                <a:lnTo>
                  <a:pt x="3744905" y="2767456"/>
                </a:lnTo>
                <a:cubicBezTo>
                  <a:pt x="3749041" y="2772311"/>
                  <a:pt x="3755920" y="2778111"/>
                  <a:pt x="3765541" y="2784855"/>
                </a:cubicBezTo>
                <a:lnTo>
                  <a:pt x="3766620" y="2785934"/>
                </a:lnTo>
                <a:lnTo>
                  <a:pt x="3766620" y="2787013"/>
                </a:lnTo>
                <a:lnTo>
                  <a:pt x="3765541" y="2790250"/>
                </a:lnTo>
                <a:lnTo>
                  <a:pt x="3766620" y="2790250"/>
                </a:lnTo>
                <a:cubicBezTo>
                  <a:pt x="3773813" y="2790250"/>
                  <a:pt x="3777410" y="2792768"/>
                  <a:pt x="3777410" y="2797803"/>
                </a:cubicBezTo>
                <a:cubicBezTo>
                  <a:pt x="3775971" y="2797803"/>
                  <a:pt x="3774892" y="2801400"/>
                  <a:pt x="3774173" y="2808593"/>
                </a:cubicBezTo>
                <a:lnTo>
                  <a:pt x="3764462" y="2811830"/>
                </a:lnTo>
                <a:lnTo>
                  <a:pt x="3765541" y="2821541"/>
                </a:lnTo>
                <a:cubicBezTo>
                  <a:pt x="3761944" y="2822800"/>
                  <a:pt x="3760146" y="2825677"/>
                  <a:pt x="3760146" y="2830173"/>
                </a:cubicBezTo>
                <a:lnTo>
                  <a:pt x="3760146" y="2831252"/>
                </a:lnTo>
                <a:cubicBezTo>
                  <a:pt x="3765181" y="2831252"/>
                  <a:pt x="3767699" y="2834129"/>
                  <a:pt x="3767699" y="2839884"/>
                </a:cubicBezTo>
                <a:lnTo>
                  <a:pt x="3767699" y="2840963"/>
                </a:lnTo>
                <a:lnTo>
                  <a:pt x="3765541" y="2843256"/>
                </a:lnTo>
                <a:lnTo>
                  <a:pt x="3764462" y="2843256"/>
                </a:lnTo>
                <a:cubicBezTo>
                  <a:pt x="3764462" y="2841728"/>
                  <a:pt x="3763023" y="2840963"/>
                  <a:pt x="3760146" y="2840963"/>
                </a:cubicBezTo>
                <a:cubicBezTo>
                  <a:pt x="3760146" y="2839345"/>
                  <a:pt x="3757224" y="2836827"/>
                  <a:pt x="3751379" y="2833410"/>
                </a:cubicBezTo>
                <a:lnTo>
                  <a:pt x="3751379" y="2834489"/>
                </a:lnTo>
                <a:cubicBezTo>
                  <a:pt x="3752998" y="2838805"/>
                  <a:pt x="3755920" y="2840963"/>
                  <a:pt x="3760146" y="2840963"/>
                </a:cubicBezTo>
                <a:lnTo>
                  <a:pt x="3761225" y="2844335"/>
                </a:lnTo>
                <a:lnTo>
                  <a:pt x="3762304" y="2843256"/>
                </a:lnTo>
                <a:lnTo>
                  <a:pt x="3763383" y="2843256"/>
                </a:lnTo>
                <a:cubicBezTo>
                  <a:pt x="3765541" y="2843975"/>
                  <a:pt x="3766620" y="2846133"/>
                  <a:pt x="3766620" y="2849730"/>
                </a:cubicBezTo>
                <a:lnTo>
                  <a:pt x="3766620" y="2854046"/>
                </a:lnTo>
                <a:cubicBezTo>
                  <a:pt x="3766620" y="2855485"/>
                  <a:pt x="3764462" y="2856564"/>
                  <a:pt x="3760146" y="2857283"/>
                </a:cubicBezTo>
                <a:lnTo>
                  <a:pt x="3760146" y="2858362"/>
                </a:lnTo>
                <a:lnTo>
                  <a:pt x="3761225" y="2858362"/>
                </a:lnTo>
                <a:lnTo>
                  <a:pt x="3764462" y="2857283"/>
                </a:lnTo>
                <a:lnTo>
                  <a:pt x="3766620" y="2860520"/>
                </a:lnTo>
                <a:lnTo>
                  <a:pt x="3766620" y="2861599"/>
                </a:lnTo>
                <a:lnTo>
                  <a:pt x="3765541" y="2862678"/>
                </a:lnTo>
                <a:lnTo>
                  <a:pt x="3766620" y="2863757"/>
                </a:lnTo>
                <a:lnTo>
                  <a:pt x="3765541" y="2869152"/>
                </a:lnTo>
                <a:lnTo>
                  <a:pt x="3767699" y="2879942"/>
                </a:lnTo>
                <a:cubicBezTo>
                  <a:pt x="3767699" y="2886776"/>
                  <a:pt x="3766260" y="2894329"/>
                  <a:pt x="3763383" y="2902601"/>
                </a:cubicBezTo>
                <a:cubicBezTo>
                  <a:pt x="3765361" y="2902601"/>
                  <a:pt x="3767160" y="2906962"/>
                  <a:pt x="3768778" y="2915684"/>
                </a:cubicBezTo>
                <a:cubicBezTo>
                  <a:pt x="3766440" y="2921439"/>
                  <a:pt x="3762844" y="2925035"/>
                  <a:pt x="3757988" y="2926474"/>
                </a:cubicBezTo>
                <a:lnTo>
                  <a:pt x="3759067" y="2931869"/>
                </a:lnTo>
                <a:cubicBezTo>
                  <a:pt x="3759067" y="2939063"/>
                  <a:pt x="3751829" y="2945896"/>
                  <a:pt x="3737352" y="2952370"/>
                </a:cubicBezTo>
                <a:lnTo>
                  <a:pt x="3733036" y="2957765"/>
                </a:lnTo>
                <a:lnTo>
                  <a:pt x="3736273" y="2962081"/>
                </a:lnTo>
                <a:lnTo>
                  <a:pt x="3748142" y="2961002"/>
                </a:lnTo>
                <a:cubicBezTo>
                  <a:pt x="3748142" y="2958125"/>
                  <a:pt x="3754661" y="2952011"/>
                  <a:pt x="3767699" y="2942659"/>
                </a:cubicBezTo>
                <a:lnTo>
                  <a:pt x="3766620" y="2936185"/>
                </a:lnTo>
                <a:lnTo>
                  <a:pt x="3774173" y="2917842"/>
                </a:lnTo>
                <a:lnTo>
                  <a:pt x="3775252" y="2916763"/>
                </a:lnTo>
                <a:lnTo>
                  <a:pt x="3777410" y="2916763"/>
                </a:lnTo>
                <a:lnTo>
                  <a:pt x="3779568" y="2918921"/>
                </a:lnTo>
                <a:lnTo>
                  <a:pt x="3778489" y="2929711"/>
                </a:lnTo>
                <a:cubicBezTo>
                  <a:pt x="3780647" y="2930431"/>
                  <a:pt x="3781726" y="2932589"/>
                  <a:pt x="3781726" y="2936185"/>
                </a:cubicBezTo>
                <a:lnTo>
                  <a:pt x="3781726" y="2949133"/>
                </a:lnTo>
                <a:cubicBezTo>
                  <a:pt x="3788920" y="2954528"/>
                  <a:pt x="3792516" y="2961002"/>
                  <a:pt x="3792516" y="2968555"/>
                </a:cubicBezTo>
                <a:cubicBezTo>
                  <a:pt x="3792516" y="2974400"/>
                  <a:pt x="3790358" y="2978761"/>
                  <a:pt x="3786042" y="2981638"/>
                </a:cubicBezTo>
                <a:cubicBezTo>
                  <a:pt x="3786042" y="2989371"/>
                  <a:pt x="3782445" y="2994407"/>
                  <a:pt x="3775252" y="2996744"/>
                </a:cubicBezTo>
                <a:cubicBezTo>
                  <a:pt x="3775252" y="3001060"/>
                  <a:pt x="3764417" y="3003218"/>
                  <a:pt x="3742747" y="3003218"/>
                </a:cubicBezTo>
                <a:lnTo>
                  <a:pt x="3722246" y="3003218"/>
                </a:lnTo>
                <a:cubicBezTo>
                  <a:pt x="3721167" y="3003218"/>
                  <a:pt x="3720088" y="3001780"/>
                  <a:pt x="3719009" y="2998902"/>
                </a:cubicBezTo>
                <a:lnTo>
                  <a:pt x="3716851" y="2998902"/>
                </a:lnTo>
                <a:lnTo>
                  <a:pt x="3708219" y="3003218"/>
                </a:lnTo>
                <a:lnTo>
                  <a:pt x="3702824" y="3003218"/>
                </a:lnTo>
                <a:lnTo>
                  <a:pt x="3694192" y="3001060"/>
                </a:lnTo>
                <a:lnTo>
                  <a:pt x="3682188" y="3001060"/>
                </a:lnTo>
                <a:lnTo>
                  <a:pt x="3676793" y="2997823"/>
                </a:lnTo>
                <a:cubicBezTo>
                  <a:pt x="3676793" y="3001600"/>
                  <a:pt x="3668520" y="3003758"/>
                  <a:pt x="3651976" y="3004297"/>
                </a:cubicBezTo>
                <a:lnTo>
                  <a:pt x="3645502" y="3002139"/>
                </a:lnTo>
                <a:lnTo>
                  <a:pt x="3639028" y="3005376"/>
                </a:lnTo>
                <a:lnTo>
                  <a:pt x="3634712" y="3003218"/>
                </a:lnTo>
                <a:lnTo>
                  <a:pt x="3603286" y="3005376"/>
                </a:lnTo>
                <a:lnTo>
                  <a:pt x="3576311" y="2988112"/>
                </a:lnTo>
                <a:lnTo>
                  <a:pt x="3576311" y="2983796"/>
                </a:lnTo>
                <a:lnTo>
                  <a:pt x="3578469" y="2980559"/>
                </a:lnTo>
                <a:cubicBezTo>
                  <a:pt x="3575591" y="2980559"/>
                  <a:pt x="3574153" y="2979480"/>
                  <a:pt x="3574153" y="2977322"/>
                </a:cubicBezTo>
                <a:lnTo>
                  <a:pt x="3577390" y="2971792"/>
                </a:lnTo>
                <a:cubicBezTo>
                  <a:pt x="3573074" y="2971253"/>
                  <a:pt x="3570916" y="2969814"/>
                  <a:pt x="3570916" y="2967476"/>
                </a:cubicBezTo>
                <a:lnTo>
                  <a:pt x="3571995" y="2957765"/>
                </a:lnTo>
                <a:lnTo>
                  <a:pt x="3570916" y="2938343"/>
                </a:lnTo>
                <a:lnTo>
                  <a:pt x="3570916" y="2931869"/>
                </a:lnTo>
                <a:lnTo>
                  <a:pt x="3571995" y="2916763"/>
                </a:lnTo>
                <a:lnTo>
                  <a:pt x="3570916" y="2911368"/>
                </a:lnTo>
                <a:cubicBezTo>
                  <a:pt x="3572354" y="2909750"/>
                  <a:pt x="3573074" y="2905748"/>
                  <a:pt x="3573074" y="2899364"/>
                </a:cubicBezTo>
                <a:lnTo>
                  <a:pt x="3574153" y="2899364"/>
                </a:lnTo>
                <a:cubicBezTo>
                  <a:pt x="3572175" y="2884258"/>
                  <a:pt x="3570017" y="2876705"/>
                  <a:pt x="3567679" y="2876705"/>
                </a:cubicBezTo>
                <a:cubicBezTo>
                  <a:pt x="3547627" y="2892531"/>
                  <a:pt x="3534994" y="2900443"/>
                  <a:pt x="3529779" y="2900443"/>
                </a:cubicBezTo>
                <a:lnTo>
                  <a:pt x="3527621" y="2898285"/>
                </a:lnTo>
                <a:lnTo>
                  <a:pt x="3533016" y="2893969"/>
                </a:lnTo>
                <a:cubicBezTo>
                  <a:pt x="3533016" y="2888214"/>
                  <a:pt x="3535893" y="2880661"/>
                  <a:pt x="3541648" y="2871310"/>
                </a:cubicBezTo>
                <a:lnTo>
                  <a:pt x="3542727" y="2866994"/>
                </a:lnTo>
                <a:lnTo>
                  <a:pt x="3541648" y="2862678"/>
                </a:lnTo>
                <a:cubicBezTo>
                  <a:pt x="3548841" y="2859621"/>
                  <a:pt x="3552438" y="2854945"/>
                  <a:pt x="3552438" y="2848651"/>
                </a:cubicBezTo>
                <a:lnTo>
                  <a:pt x="3573074" y="2791329"/>
                </a:lnTo>
                <a:lnTo>
                  <a:pt x="3581706" y="2791329"/>
                </a:lnTo>
                <a:lnTo>
                  <a:pt x="3581706" y="2789171"/>
                </a:lnTo>
                <a:cubicBezTo>
                  <a:pt x="3577390" y="2789171"/>
                  <a:pt x="3575232" y="2788092"/>
                  <a:pt x="3575232" y="2785934"/>
                </a:cubicBezTo>
                <a:cubicBezTo>
                  <a:pt x="3578828" y="2772177"/>
                  <a:pt x="3580627" y="2762421"/>
                  <a:pt x="3580627" y="2756666"/>
                </a:cubicBezTo>
                <a:lnTo>
                  <a:pt x="3575232" y="2749113"/>
                </a:lnTo>
                <a:lnTo>
                  <a:pt x="3575232" y="2745876"/>
                </a:lnTo>
                <a:close/>
                <a:moveTo>
                  <a:pt x="1200634" y="2740885"/>
                </a:moveTo>
                <a:cubicBezTo>
                  <a:pt x="1204411" y="2740885"/>
                  <a:pt x="1216191" y="2744797"/>
                  <a:pt x="1235972" y="2752620"/>
                </a:cubicBezTo>
                <a:cubicBezTo>
                  <a:pt x="1248111" y="2756576"/>
                  <a:pt x="1254180" y="2759813"/>
                  <a:pt x="1254180" y="2762331"/>
                </a:cubicBezTo>
                <a:lnTo>
                  <a:pt x="1254180" y="2765568"/>
                </a:lnTo>
                <a:lnTo>
                  <a:pt x="1252023" y="2767726"/>
                </a:lnTo>
                <a:lnTo>
                  <a:pt x="1245683" y="2766647"/>
                </a:lnTo>
                <a:cubicBezTo>
                  <a:pt x="1225632" y="2777526"/>
                  <a:pt x="1212413" y="2787507"/>
                  <a:pt x="1206030" y="2796589"/>
                </a:cubicBezTo>
                <a:cubicBezTo>
                  <a:pt x="1200275" y="2799826"/>
                  <a:pt x="1197398" y="2803423"/>
                  <a:pt x="1197398" y="2807379"/>
                </a:cubicBezTo>
                <a:lnTo>
                  <a:pt x="1198476" y="2808458"/>
                </a:lnTo>
                <a:lnTo>
                  <a:pt x="1199555" y="2808458"/>
                </a:lnTo>
                <a:lnTo>
                  <a:pt x="1206030" y="2806300"/>
                </a:lnTo>
                <a:lnTo>
                  <a:pt x="1209267" y="2806300"/>
                </a:lnTo>
                <a:lnTo>
                  <a:pt x="1211291" y="2808458"/>
                </a:lnTo>
                <a:cubicBezTo>
                  <a:pt x="1209942" y="2811605"/>
                  <a:pt x="1208547" y="2813358"/>
                  <a:pt x="1207109" y="2813718"/>
                </a:cubicBezTo>
                <a:lnTo>
                  <a:pt x="1197398" y="2813718"/>
                </a:lnTo>
                <a:lnTo>
                  <a:pt x="1185664" y="2815876"/>
                </a:lnTo>
                <a:lnTo>
                  <a:pt x="1173794" y="2811560"/>
                </a:lnTo>
                <a:lnTo>
                  <a:pt x="1163139" y="2815876"/>
                </a:lnTo>
                <a:lnTo>
                  <a:pt x="1156665" y="2813718"/>
                </a:lnTo>
                <a:lnTo>
                  <a:pt x="1148169" y="2816955"/>
                </a:lnTo>
                <a:lnTo>
                  <a:pt x="1131984" y="2815876"/>
                </a:lnTo>
                <a:lnTo>
                  <a:pt x="1129826" y="2818034"/>
                </a:lnTo>
                <a:lnTo>
                  <a:pt x="1128746" y="2818034"/>
                </a:lnTo>
                <a:cubicBezTo>
                  <a:pt x="1126319" y="2818034"/>
                  <a:pt x="1123487" y="2816595"/>
                  <a:pt x="1120250" y="2813718"/>
                </a:cubicBezTo>
                <a:lnTo>
                  <a:pt x="1110538" y="2814797"/>
                </a:lnTo>
                <a:lnTo>
                  <a:pt x="1110538" y="2810616"/>
                </a:lnTo>
                <a:lnTo>
                  <a:pt x="1114853" y="2806300"/>
                </a:lnTo>
                <a:lnTo>
                  <a:pt x="1117013" y="2806300"/>
                </a:lnTo>
                <a:lnTo>
                  <a:pt x="1126724" y="2808458"/>
                </a:lnTo>
                <a:lnTo>
                  <a:pt x="1134141" y="2807379"/>
                </a:lnTo>
                <a:lnTo>
                  <a:pt x="1139536" y="2811560"/>
                </a:lnTo>
                <a:cubicBezTo>
                  <a:pt x="1142054" y="2808053"/>
                  <a:pt x="1145605" y="2806300"/>
                  <a:pt x="1150191" y="2806300"/>
                </a:cubicBezTo>
                <a:lnTo>
                  <a:pt x="1153429" y="2806300"/>
                </a:lnTo>
                <a:lnTo>
                  <a:pt x="1165297" y="2807379"/>
                </a:lnTo>
                <a:lnTo>
                  <a:pt x="1171636" y="2805221"/>
                </a:lnTo>
                <a:lnTo>
                  <a:pt x="1174873" y="2806300"/>
                </a:lnTo>
                <a:lnTo>
                  <a:pt x="1174873" y="2805221"/>
                </a:lnTo>
                <a:cubicBezTo>
                  <a:pt x="1174873" y="2800186"/>
                  <a:pt x="1176672" y="2797668"/>
                  <a:pt x="1180269" y="2797668"/>
                </a:cubicBezTo>
                <a:lnTo>
                  <a:pt x="1179189" y="2796589"/>
                </a:lnTo>
                <a:lnTo>
                  <a:pt x="1179189" y="2795510"/>
                </a:lnTo>
                <a:cubicBezTo>
                  <a:pt x="1181168" y="2784630"/>
                  <a:pt x="1185798" y="2771052"/>
                  <a:pt x="1193082" y="2754778"/>
                </a:cubicBezTo>
                <a:lnTo>
                  <a:pt x="1187821" y="2747359"/>
                </a:lnTo>
                <a:lnTo>
                  <a:pt x="1187821" y="2745201"/>
                </a:lnTo>
                <a:cubicBezTo>
                  <a:pt x="1187821" y="2742684"/>
                  <a:pt x="1192092" y="2741245"/>
                  <a:pt x="1200634" y="2740885"/>
                </a:cubicBezTo>
                <a:close/>
                <a:moveTo>
                  <a:pt x="3091448" y="2740211"/>
                </a:moveTo>
                <a:cubicBezTo>
                  <a:pt x="3105025" y="2740211"/>
                  <a:pt x="3111814" y="2742009"/>
                  <a:pt x="3111814" y="2745606"/>
                </a:cubicBezTo>
                <a:lnTo>
                  <a:pt x="3117209" y="2744527"/>
                </a:lnTo>
                <a:cubicBezTo>
                  <a:pt x="3134383" y="2745786"/>
                  <a:pt x="3142970" y="2748618"/>
                  <a:pt x="3142970" y="2753024"/>
                </a:cubicBezTo>
                <a:lnTo>
                  <a:pt x="3146207" y="2754103"/>
                </a:lnTo>
                <a:lnTo>
                  <a:pt x="3155918" y="2751945"/>
                </a:lnTo>
                <a:cubicBezTo>
                  <a:pt x="3157267" y="2753744"/>
                  <a:pt x="3158300" y="2757295"/>
                  <a:pt x="3159020" y="2762600"/>
                </a:cubicBezTo>
                <a:cubicBezTo>
                  <a:pt x="3158300" y="2767636"/>
                  <a:pt x="3154389" y="2770153"/>
                  <a:pt x="3147286" y="2770153"/>
                </a:cubicBezTo>
                <a:lnTo>
                  <a:pt x="3145128" y="2770153"/>
                </a:lnTo>
                <a:lnTo>
                  <a:pt x="3144049" y="2775548"/>
                </a:lnTo>
                <a:lnTo>
                  <a:pt x="3146207" y="2777572"/>
                </a:lnTo>
                <a:lnTo>
                  <a:pt x="3152681" y="2776627"/>
                </a:lnTo>
                <a:cubicBezTo>
                  <a:pt x="3155109" y="2779415"/>
                  <a:pt x="3157581" y="2780809"/>
                  <a:pt x="3160099" y="2780809"/>
                </a:cubicBezTo>
                <a:lnTo>
                  <a:pt x="3161178" y="2780809"/>
                </a:lnTo>
                <a:lnTo>
                  <a:pt x="3166573" y="2775548"/>
                </a:lnTo>
                <a:lnTo>
                  <a:pt x="3175205" y="2775548"/>
                </a:lnTo>
                <a:lnTo>
                  <a:pt x="3183702" y="2777572"/>
                </a:lnTo>
                <a:lnTo>
                  <a:pt x="3190176" y="2775548"/>
                </a:lnTo>
                <a:lnTo>
                  <a:pt x="3206227" y="2777572"/>
                </a:lnTo>
                <a:lnTo>
                  <a:pt x="3218096" y="2777572"/>
                </a:lnTo>
                <a:lnTo>
                  <a:pt x="3225649" y="2778651"/>
                </a:lnTo>
                <a:lnTo>
                  <a:pt x="3238462" y="2762600"/>
                </a:lnTo>
                <a:cubicBezTo>
                  <a:pt x="3238462" y="2759813"/>
                  <a:pt x="3239181" y="2758419"/>
                  <a:pt x="3240620" y="2758419"/>
                </a:cubicBezTo>
                <a:lnTo>
                  <a:pt x="3241699" y="2758419"/>
                </a:lnTo>
                <a:lnTo>
                  <a:pt x="3247094" y="2759498"/>
                </a:lnTo>
                <a:lnTo>
                  <a:pt x="3248173" y="2758419"/>
                </a:lnTo>
                <a:lnTo>
                  <a:pt x="3248173" y="2755182"/>
                </a:lnTo>
                <a:cubicBezTo>
                  <a:pt x="3246015" y="2755182"/>
                  <a:pt x="3244936" y="2754463"/>
                  <a:pt x="3244936" y="2753024"/>
                </a:cubicBezTo>
                <a:lnTo>
                  <a:pt x="3244936" y="2750866"/>
                </a:lnTo>
                <a:lnTo>
                  <a:pt x="3248173" y="2747629"/>
                </a:lnTo>
                <a:lnTo>
                  <a:pt x="3249252" y="2747629"/>
                </a:lnTo>
                <a:cubicBezTo>
                  <a:pt x="3254736" y="2753024"/>
                  <a:pt x="3262964" y="2758734"/>
                  <a:pt x="3273934" y="2764758"/>
                </a:cubicBezTo>
                <a:cubicBezTo>
                  <a:pt x="3274474" y="2767456"/>
                  <a:pt x="3277306" y="2769974"/>
                  <a:pt x="3282431" y="2772311"/>
                </a:cubicBezTo>
                <a:lnTo>
                  <a:pt x="3283510" y="2773390"/>
                </a:lnTo>
                <a:lnTo>
                  <a:pt x="3283510" y="2782967"/>
                </a:lnTo>
                <a:cubicBezTo>
                  <a:pt x="3280633" y="2788002"/>
                  <a:pt x="3272405" y="2790520"/>
                  <a:pt x="3258828" y="2790520"/>
                </a:cubicBezTo>
                <a:lnTo>
                  <a:pt x="3257749" y="2790520"/>
                </a:lnTo>
                <a:cubicBezTo>
                  <a:pt x="3252624" y="2790520"/>
                  <a:pt x="3249791" y="2789441"/>
                  <a:pt x="3249252" y="2787283"/>
                </a:cubicBezTo>
                <a:cubicBezTo>
                  <a:pt x="3208250" y="2788182"/>
                  <a:pt x="3183927" y="2789621"/>
                  <a:pt x="3176284" y="2791599"/>
                </a:cubicBezTo>
                <a:lnTo>
                  <a:pt x="3165494" y="2787283"/>
                </a:lnTo>
                <a:lnTo>
                  <a:pt x="3163336" y="2789441"/>
                </a:lnTo>
                <a:lnTo>
                  <a:pt x="3157941" y="2789441"/>
                </a:lnTo>
                <a:lnTo>
                  <a:pt x="3154839" y="2787283"/>
                </a:lnTo>
                <a:lnTo>
                  <a:pt x="3150523" y="2787283"/>
                </a:lnTo>
                <a:lnTo>
                  <a:pt x="3139733" y="2791599"/>
                </a:lnTo>
                <a:cubicBezTo>
                  <a:pt x="3131190" y="2800680"/>
                  <a:pt x="3126920" y="2807784"/>
                  <a:pt x="3126920" y="2812909"/>
                </a:cubicBezTo>
                <a:lnTo>
                  <a:pt x="3126920" y="2815067"/>
                </a:lnTo>
                <a:lnTo>
                  <a:pt x="3130157" y="2818304"/>
                </a:lnTo>
                <a:lnTo>
                  <a:pt x="3136496" y="2818304"/>
                </a:lnTo>
                <a:cubicBezTo>
                  <a:pt x="3136496" y="2816146"/>
                  <a:pt x="3137215" y="2815067"/>
                  <a:pt x="3138654" y="2815067"/>
                </a:cubicBezTo>
                <a:lnTo>
                  <a:pt x="3139733" y="2815067"/>
                </a:lnTo>
                <a:lnTo>
                  <a:pt x="3144049" y="2816146"/>
                </a:lnTo>
                <a:lnTo>
                  <a:pt x="3145128" y="2815067"/>
                </a:lnTo>
                <a:lnTo>
                  <a:pt x="3146207" y="2815067"/>
                </a:lnTo>
                <a:cubicBezTo>
                  <a:pt x="3148724" y="2817225"/>
                  <a:pt x="3155873" y="2818664"/>
                  <a:pt x="3167652" y="2819383"/>
                </a:cubicBezTo>
                <a:lnTo>
                  <a:pt x="3173047" y="2818304"/>
                </a:lnTo>
                <a:lnTo>
                  <a:pt x="3188018" y="2818304"/>
                </a:lnTo>
                <a:cubicBezTo>
                  <a:pt x="3196291" y="2815966"/>
                  <a:pt x="3202000" y="2811695"/>
                  <a:pt x="3205148" y="2805491"/>
                </a:cubicBezTo>
                <a:lnTo>
                  <a:pt x="3217017" y="2797938"/>
                </a:lnTo>
                <a:cubicBezTo>
                  <a:pt x="3220973" y="2801894"/>
                  <a:pt x="3226323" y="2805086"/>
                  <a:pt x="3233067" y="2807514"/>
                </a:cubicBezTo>
                <a:lnTo>
                  <a:pt x="3267460" y="2833275"/>
                </a:lnTo>
                <a:lnTo>
                  <a:pt x="3267460" y="2837456"/>
                </a:lnTo>
                <a:lnTo>
                  <a:pt x="3246015" y="2848246"/>
                </a:lnTo>
                <a:lnTo>
                  <a:pt x="3241699" y="2847167"/>
                </a:lnTo>
                <a:lnTo>
                  <a:pt x="3240620" y="2847167"/>
                </a:lnTo>
                <a:lnTo>
                  <a:pt x="3240620" y="2848246"/>
                </a:lnTo>
                <a:cubicBezTo>
                  <a:pt x="3242778" y="2848246"/>
                  <a:pt x="3243857" y="2848966"/>
                  <a:pt x="3243857" y="2850404"/>
                </a:cubicBezTo>
                <a:lnTo>
                  <a:pt x="3239541" y="2852427"/>
                </a:lnTo>
                <a:lnTo>
                  <a:pt x="3228886" y="2851348"/>
                </a:lnTo>
                <a:lnTo>
                  <a:pt x="3228886" y="2856743"/>
                </a:lnTo>
                <a:lnTo>
                  <a:pt x="3219175" y="2866320"/>
                </a:lnTo>
                <a:cubicBezTo>
                  <a:pt x="3222052" y="2866679"/>
                  <a:pt x="3223491" y="2867758"/>
                  <a:pt x="3223491" y="2869557"/>
                </a:cubicBezTo>
                <a:lnTo>
                  <a:pt x="3223491" y="2872794"/>
                </a:lnTo>
                <a:lnTo>
                  <a:pt x="3218096" y="2878189"/>
                </a:lnTo>
                <a:lnTo>
                  <a:pt x="3223491" y="2892081"/>
                </a:lnTo>
                <a:lnTo>
                  <a:pt x="3224570" y="2893160"/>
                </a:lnTo>
                <a:lnTo>
                  <a:pt x="3225649" y="2893160"/>
                </a:lnTo>
                <a:cubicBezTo>
                  <a:pt x="3232033" y="2892081"/>
                  <a:pt x="3235225" y="2891002"/>
                  <a:pt x="3235225" y="2889923"/>
                </a:cubicBezTo>
                <a:lnTo>
                  <a:pt x="3236304" y="2891002"/>
                </a:lnTo>
                <a:lnTo>
                  <a:pt x="3240620" y="2891002"/>
                </a:lnTo>
                <a:lnTo>
                  <a:pt x="3240620" y="2889923"/>
                </a:lnTo>
                <a:lnTo>
                  <a:pt x="3236304" y="2889923"/>
                </a:lnTo>
                <a:lnTo>
                  <a:pt x="3236304" y="2887765"/>
                </a:lnTo>
                <a:cubicBezTo>
                  <a:pt x="3245295" y="2876345"/>
                  <a:pt x="3250690" y="2870636"/>
                  <a:pt x="3252489" y="2870636"/>
                </a:cubicBezTo>
                <a:cubicBezTo>
                  <a:pt x="3264268" y="2875491"/>
                  <a:pt x="3273170" y="2882280"/>
                  <a:pt x="3279194" y="2891002"/>
                </a:cubicBezTo>
                <a:cubicBezTo>
                  <a:pt x="3282071" y="2891362"/>
                  <a:pt x="3283510" y="2892441"/>
                  <a:pt x="3283510" y="2894239"/>
                </a:cubicBezTo>
                <a:lnTo>
                  <a:pt x="3283510" y="2897341"/>
                </a:lnTo>
                <a:cubicBezTo>
                  <a:pt x="3281712" y="2900938"/>
                  <a:pt x="3278879" y="2902736"/>
                  <a:pt x="3275013" y="2902736"/>
                </a:cubicBezTo>
                <a:cubicBezTo>
                  <a:pt x="3271596" y="2902736"/>
                  <a:pt x="3269079" y="2901657"/>
                  <a:pt x="3267460" y="2899499"/>
                </a:cubicBezTo>
                <a:lnTo>
                  <a:pt x="3246015" y="2904894"/>
                </a:lnTo>
                <a:lnTo>
                  <a:pt x="3238462" y="2899499"/>
                </a:lnTo>
                <a:cubicBezTo>
                  <a:pt x="3226323" y="2901117"/>
                  <a:pt x="3220254" y="2904669"/>
                  <a:pt x="3220254" y="2910154"/>
                </a:cubicBezTo>
                <a:lnTo>
                  <a:pt x="3218096" y="2926204"/>
                </a:lnTo>
                <a:lnTo>
                  <a:pt x="3222412" y="2955068"/>
                </a:lnTo>
                <a:lnTo>
                  <a:pt x="3222412" y="2965858"/>
                </a:lnTo>
                <a:cubicBezTo>
                  <a:pt x="3217017" y="2977097"/>
                  <a:pt x="3211262" y="2983841"/>
                  <a:pt x="3205148" y="2986089"/>
                </a:cubicBezTo>
                <a:lnTo>
                  <a:pt x="3202045" y="2986089"/>
                </a:lnTo>
                <a:cubicBezTo>
                  <a:pt x="3200607" y="2986089"/>
                  <a:pt x="3199887" y="2985055"/>
                  <a:pt x="3199887" y="2982987"/>
                </a:cubicBezTo>
                <a:lnTo>
                  <a:pt x="3198808" y="2981908"/>
                </a:lnTo>
                <a:lnTo>
                  <a:pt x="3197729" y="2981908"/>
                </a:lnTo>
                <a:lnTo>
                  <a:pt x="3197729" y="2982987"/>
                </a:lnTo>
                <a:lnTo>
                  <a:pt x="3200966" y="2987168"/>
                </a:lnTo>
                <a:cubicBezTo>
                  <a:pt x="3198988" y="2990945"/>
                  <a:pt x="3188603" y="2995216"/>
                  <a:pt x="3169810" y="2999981"/>
                </a:cubicBezTo>
                <a:lnTo>
                  <a:pt x="3166573" y="2998902"/>
                </a:lnTo>
                <a:lnTo>
                  <a:pt x="3164415" y="3001060"/>
                </a:lnTo>
                <a:lnTo>
                  <a:pt x="3162257" y="3001060"/>
                </a:lnTo>
                <a:cubicBezTo>
                  <a:pt x="3161358" y="3001060"/>
                  <a:pt x="3159919" y="2997509"/>
                  <a:pt x="3157941" y="2990405"/>
                </a:cubicBezTo>
                <a:cubicBezTo>
                  <a:pt x="3146522" y="2971163"/>
                  <a:pt x="3139013" y="2961542"/>
                  <a:pt x="3135417" y="2961542"/>
                </a:cubicBezTo>
                <a:cubicBezTo>
                  <a:pt x="3128134" y="2961542"/>
                  <a:pt x="3122783" y="2958709"/>
                  <a:pt x="3119367" y="2953045"/>
                </a:cubicBezTo>
                <a:cubicBezTo>
                  <a:pt x="3120266" y="2949448"/>
                  <a:pt x="3121345" y="2947650"/>
                  <a:pt x="3122604" y="2947650"/>
                </a:cubicBezTo>
                <a:lnTo>
                  <a:pt x="3123683" y="2947650"/>
                </a:lnTo>
                <a:lnTo>
                  <a:pt x="3135417" y="2948729"/>
                </a:lnTo>
                <a:lnTo>
                  <a:pt x="3149444" y="2947650"/>
                </a:lnTo>
                <a:lnTo>
                  <a:pt x="3161178" y="2947650"/>
                </a:lnTo>
                <a:lnTo>
                  <a:pt x="3166573" y="2918786"/>
                </a:lnTo>
                <a:lnTo>
                  <a:pt x="3164415" y="2911233"/>
                </a:lnTo>
                <a:lnTo>
                  <a:pt x="3166573" y="2904894"/>
                </a:lnTo>
                <a:lnTo>
                  <a:pt x="3163336" y="2902736"/>
                </a:lnTo>
                <a:lnTo>
                  <a:pt x="3153760" y="2902736"/>
                </a:lnTo>
                <a:lnTo>
                  <a:pt x="3140812" y="2903815"/>
                </a:lnTo>
                <a:lnTo>
                  <a:pt x="3139733" y="2902736"/>
                </a:lnTo>
                <a:lnTo>
                  <a:pt x="3139733" y="2901657"/>
                </a:lnTo>
                <a:lnTo>
                  <a:pt x="3138654" y="2902736"/>
                </a:lnTo>
                <a:lnTo>
                  <a:pt x="3135417" y="2902736"/>
                </a:lnTo>
                <a:cubicBezTo>
                  <a:pt x="3133978" y="2902736"/>
                  <a:pt x="3133259" y="2900938"/>
                  <a:pt x="3133259" y="2897341"/>
                </a:cubicBezTo>
                <a:lnTo>
                  <a:pt x="3132180" y="2897341"/>
                </a:lnTo>
                <a:cubicBezTo>
                  <a:pt x="3132180" y="2900938"/>
                  <a:pt x="3131506" y="2902736"/>
                  <a:pt x="3130157" y="2902736"/>
                </a:cubicBezTo>
                <a:lnTo>
                  <a:pt x="3120446" y="2902736"/>
                </a:lnTo>
                <a:lnTo>
                  <a:pt x="3115051" y="2901657"/>
                </a:lnTo>
                <a:cubicBezTo>
                  <a:pt x="3115051" y="2902736"/>
                  <a:pt x="3113612" y="2903815"/>
                  <a:pt x="3110735" y="2904894"/>
                </a:cubicBezTo>
                <a:lnTo>
                  <a:pt x="3106554" y="2903815"/>
                </a:lnTo>
                <a:cubicBezTo>
                  <a:pt x="3106554" y="2906872"/>
                  <a:pt x="3105475" y="2908985"/>
                  <a:pt x="3103317" y="2910154"/>
                </a:cubicBezTo>
                <a:cubicBezTo>
                  <a:pt x="3104036" y="2918966"/>
                  <a:pt x="3105115" y="2923956"/>
                  <a:pt x="3106554" y="2925125"/>
                </a:cubicBezTo>
                <a:lnTo>
                  <a:pt x="3106554" y="2927283"/>
                </a:lnTo>
                <a:cubicBezTo>
                  <a:pt x="3106554" y="2932319"/>
                  <a:pt x="3105834" y="2936230"/>
                  <a:pt x="3104396" y="2939017"/>
                </a:cubicBezTo>
                <a:lnTo>
                  <a:pt x="3106554" y="2947650"/>
                </a:lnTo>
                <a:lnTo>
                  <a:pt x="3106554" y="2955068"/>
                </a:lnTo>
                <a:lnTo>
                  <a:pt x="3103317" y="2971118"/>
                </a:lnTo>
                <a:lnTo>
                  <a:pt x="3103317" y="2980829"/>
                </a:lnTo>
                <a:lnTo>
                  <a:pt x="3106554" y="2991484"/>
                </a:lnTo>
                <a:cubicBezTo>
                  <a:pt x="3095583" y="2998588"/>
                  <a:pt x="3087356" y="3002139"/>
                  <a:pt x="3081871" y="3002139"/>
                </a:cubicBezTo>
                <a:lnTo>
                  <a:pt x="3077555" y="3001060"/>
                </a:lnTo>
                <a:lnTo>
                  <a:pt x="3070002" y="3004297"/>
                </a:lnTo>
                <a:lnTo>
                  <a:pt x="3066765" y="3003218"/>
                </a:lnTo>
                <a:lnTo>
                  <a:pt x="3053952" y="3005376"/>
                </a:lnTo>
                <a:lnTo>
                  <a:pt x="3049636" y="2988247"/>
                </a:lnTo>
                <a:lnTo>
                  <a:pt x="3052873" y="2985010"/>
                </a:lnTo>
                <a:cubicBezTo>
                  <a:pt x="3050895" y="2985010"/>
                  <a:pt x="3049097" y="2980020"/>
                  <a:pt x="3047478" y="2970039"/>
                </a:cubicBezTo>
                <a:lnTo>
                  <a:pt x="3047478" y="2968960"/>
                </a:lnTo>
                <a:lnTo>
                  <a:pt x="3051794" y="2962621"/>
                </a:lnTo>
                <a:lnTo>
                  <a:pt x="3051794" y="2961542"/>
                </a:lnTo>
                <a:lnTo>
                  <a:pt x="3049636" y="2958305"/>
                </a:lnTo>
                <a:lnTo>
                  <a:pt x="3049636" y="2945492"/>
                </a:lnTo>
                <a:cubicBezTo>
                  <a:pt x="3051794" y="2942794"/>
                  <a:pt x="3052873" y="2939602"/>
                  <a:pt x="3052873" y="2935915"/>
                </a:cubicBezTo>
                <a:lnTo>
                  <a:pt x="3052873" y="2934836"/>
                </a:lnTo>
                <a:cubicBezTo>
                  <a:pt x="3052873" y="2932499"/>
                  <a:pt x="3051794" y="2929981"/>
                  <a:pt x="3049636" y="2927283"/>
                </a:cubicBezTo>
                <a:lnTo>
                  <a:pt x="3049636" y="2925125"/>
                </a:lnTo>
                <a:cubicBezTo>
                  <a:pt x="3049816" y="2921619"/>
                  <a:pt x="3050535" y="2919865"/>
                  <a:pt x="3051794" y="2919865"/>
                </a:cubicBezTo>
                <a:lnTo>
                  <a:pt x="3049636" y="2913391"/>
                </a:lnTo>
                <a:lnTo>
                  <a:pt x="3051794" y="2907052"/>
                </a:lnTo>
                <a:lnTo>
                  <a:pt x="3051794" y="2904894"/>
                </a:lnTo>
                <a:lnTo>
                  <a:pt x="3049636" y="2902736"/>
                </a:lnTo>
                <a:lnTo>
                  <a:pt x="3045320" y="2902736"/>
                </a:lnTo>
                <a:cubicBezTo>
                  <a:pt x="3045320" y="2904894"/>
                  <a:pt x="3042083" y="2908086"/>
                  <a:pt x="3035609" y="2912312"/>
                </a:cubicBezTo>
                <a:cubicBezTo>
                  <a:pt x="3035609" y="2914291"/>
                  <a:pt x="3032057" y="2915729"/>
                  <a:pt x="3024954" y="2916628"/>
                </a:cubicBezTo>
                <a:lnTo>
                  <a:pt x="3021717" y="2913391"/>
                </a:lnTo>
                <a:lnTo>
                  <a:pt x="3021717" y="2912312"/>
                </a:lnTo>
                <a:cubicBezTo>
                  <a:pt x="3021717" y="2909165"/>
                  <a:pt x="3025988" y="2901702"/>
                  <a:pt x="3034530" y="2889923"/>
                </a:cubicBezTo>
                <a:cubicBezTo>
                  <a:pt x="3034530" y="2885787"/>
                  <a:pt x="3037767" y="2882550"/>
                  <a:pt x="3044241" y="2880212"/>
                </a:cubicBezTo>
                <a:lnTo>
                  <a:pt x="3045320" y="2881291"/>
                </a:lnTo>
                <a:lnTo>
                  <a:pt x="3046399" y="2880212"/>
                </a:lnTo>
                <a:lnTo>
                  <a:pt x="3046399" y="2878189"/>
                </a:lnTo>
                <a:cubicBezTo>
                  <a:pt x="3044241" y="2878189"/>
                  <a:pt x="3043162" y="2877470"/>
                  <a:pt x="3043162" y="2876031"/>
                </a:cubicBezTo>
                <a:cubicBezTo>
                  <a:pt x="3045140" y="2876031"/>
                  <a:pt x="3048018" y="2868163"/>
                  <a:pt x="3051794" y="2852427"/>
                </a:cubicBezTo>
                <a:cubicBezTo>
                  <a:pt x="3051794" y="2848381"/>
                  <a:pt x="3055706" y="2841637"/>
                  <a:pt x="3063528" y="2832196"/>
                </a:cubicBezTo>
                <a:lnTo>
                  <a:pt x="3068923" y="2832196"/>
                </a:lnTo>
                <a:lnTo>
                  <a:pt x="3068923" y="2831117"/>
                </a:lnTo>
                <a:lnTo>
                  <a:pt x="3064607" y="2827880"/>
                </a:lnTo>
                <a:cubicBezTo>
                  <a:pt x="3064607" y="2812235"/>
                  <a:pt x="3068923" y="2799421"/>
                  <a:pt x="3077555" y="2789441"/>
                </a:cubicBezTo>
                <a:lnTo>
                  <a:pt x="3075397" y="2787283"/>
                </a:lnTo>
                <a:lnTo>
                  <a:pt x="3072160" y="2787283"/>
                </a:lnTo>
                <a:lnTo>
                  <a:pt x="3068923" y="2789441"/>
                </a:lnTo>
                <a:lnTo>
                  <a:pt x="3058268" y="2789441"/>
                </a:lnTo>
                <a:lnTo>
                  <a:pt x="3049636" y="2787283"/>
                </a:lnTo>
                <a:cubicBezTo>
                  <a:pt x="3049636" y="2789980"/>
                  <a:pt x="3043926" y="2791733"/>
                  <a:pt x="3032507" y="2792543"/>
                </a:cubicBezTo>
                <a:lnTo>
                  <a:pt x="3031428" y="2793622"/>
                </a:lnTo>
                <a:lnTo>
                  <a:pt x="3028191" y="2793622"/>
                </a:lnTo>
                <a:lnTo>
                  <a:pt x="3026033" y="2791599"/>
                </a:lnTo>
                <a:lnTo>
                  <a:pt x="3027112" y="2785125"/>
                </a:lnTo>
                <a:lnTo>
                  <a:pt x="3023875" y="2776627"/>
                </a:lnTo>
                <a:lnTo>
                  <a:pt x="3024954" y="2775548"/>
                </a:lnTo>
                <a:lnTo>
                  <a:pt x="3027112" y="2775548"/>
                </a:lnTo>
                <a:lnTo>
                  <a:pt x="3034530" y="2780809"/>
                </a:lnTo>
                <a:cubicBezTo>
                  <a:pt x="3035968" y="2777662"/>
                  <a:pt x="3037407" y="2775908"/>
                  <a:pt x="3038846" y="2775548"/>
                </a:cubicBezTo>
                <a:lnTo>
                  <a:pt x="3043162" y="2775548"/>
                </a:lnTo>
                <a:lnTo>
                  <a:pt x="3051794" y="2777572"/>
                </a:lnTo>
                <a:lnTo>
                  <a:pt x="3055031" y="2777572"/>
                </a:lnTo>
                <a:lnTo>
                  <a:pt x="3063528" y="2775548"/>
                </a:lnTo>
                <a:lnTo>
                  <a:pt x="3077555" y="2775548"/>
                </a:lnTo>
                <a:cubicBezTo>
                  <a:pt x="3080433" y="2770513"/>
                  <a:pt x="3082905" y="2767995"/>
                  <a:pt x="3084974" y="2767995"/>
                </a:cubicBezTo>
                <a:lnTo>
                  <a:pt x="3089290" y="2770153"/>
                </a:lnTo>
                <a:lnTo>
                  <a:pt x="3089290" y="2767995"/>
                </a:lnTo>
                <a:cubicBezTo>
                  <a:pt x="3084344" y="2764399"/>
                  <a:pt x="3081871" y="2757295"/>
                  <a:pt x="3081871" y="2746685"/>
                </a:cubicBezTo>
                <a:close/>
                <a:moveTo>
                  <a:pt x="8740386" y="2739806"/>
                </a:moveTo>
                <a:lnTo>
                  <a:pt x="8741465" y="2739806"/>
                </a:lnTo>
                <a:cubicBezTo>
                  <a:pt x="8745961" y="2739806"/>
                  <a:pt x="8753918" y="2745921"/>
                  <a:pt x="8765338" y="2758149"/>
                </a:cubicBezTo>
                <a:cubicBezTo>
                  <a:pt x="8769834" y="2758149"/>
                  <a:pt x="8776308" y="2762511"/>
                  <a:pt x="8784760" y="2771232"/>
                </a:cubicBezTo>
                <a:lnTo>
                  <a:pt x="8785839" y="2778785"/>
                </a:lnTo>
                <a:cubicBezTo>
                  <a:pt x="8785839" y="2783821"/>
                  <a:pt x="8772486" y="2789216"/>
                  <a:pt x="8745781" y="2794970"/>
                </a:cubicBezTo>
                <a:lnTo>
                  <a:pt x="8744702" y="2800365"/>
                </a:lnTo>
                <a:cubicBezTo>
                  <a:pt x="8749108" y="2821496"/>
                  <a:pt x="8753469" y="2838805"/>
                  <a:pt x="8757785" y="2852293"/>
                </a:cubicBezTo>
                <a:lnTo>
                  <a:pt x="8759943" y="2852293"/>
                </a:lnTo>
                <a:cubicBezTo>
                  <a:pt x="8763540" y="2851214"/>
                  <a:pt x="8765338" y="2848696"/>
                  <a:pt x="8765338" y="2844740"/>
                </a:cubicBezTo>
                <a:lnTo>
                  <a:pt x="8772891" y="2833949"/>
                </a:lnTo>
                <a:lnTo>
                  <a:pt x="8778286" y="2833949"/>
                </a:lnTo>
                <a:lnTo>
                  <a:pt x="8778286" y="2832870"/>
                </a:lnTo>
                <a:lnTo>
                  <a:pt x="8776128" y="2829633"/>
                </a:lnTo>
                <a:cubicBezTo>
                  <a:pt x="8776128" y="2821631"/>
                  <a:pt x="8778646" y="2817630"/>
                  <a:pt x="8783681" y="2817630"/>
                </a:cubicBezTo>
                <a:lnTo>
                  <a:pt x="8783681" y="2808998"/>
                </a:lnTo>
                <a:cubicBezTo>
                  <a:pt x="8784400" y="2806840"/>
                  <a:pt x="8786558" y="2805761"/>
                  <a:pt x="8790155" y="2805761"/>
                </a:cubicBezTo>
                <a:cubicBezTo>
                  <a:pt x="8792133" y="2805761"/>
                  <a:pt x="8795730" y="2810077"/>
                  <a:pt x="8800945" y="2818709"/>
                </a:cubicBezTo>
                <a:cubicBezTo>
                  <a:pt x="8803912" y="2820057"/>
                  <a:pt x="8807554" y="2826217"/>
                  <a:pt x="8811870" y="2837187"/>
                </a:cubicBezTo>
                <a:cubicBezTo>
                  <a:pt x="8816905" y="2837726"/>
                  <a:pt x="8819423" y="2839165"/>
                  <a:pt x="8819423" y="2841503"/>
                </a:cubicBezTo>
                <a:lnTo>
                  <a:pt x="8818344" y="2849056"/>
                </a:lnTo>
                <a:lnTo>
                  <a:pt x="8820502" y="2851214"/>
                </a:lnTo>
                <a:lnTo>
                  <a:pt x="8820502" y="2852293"/>
                </a:lnTo>
                <a:cubicBezTo>
                  <a:pt x="8819783" y="2854451"/>
                  <a:pt x="8817625" y="2855530"/>
                  <a:pt x="8814028" y="2855530"/>
                </a:cubicBezTo>
                <a:lnTo>
                  <a:pt x="8807554" y="2853389"/>
                </a:lnTo>
                <a:lnTo>
                  <a:pt x="8807554" y="2853372"/>
                </a:lnTo>
                <a:lnTo>
                  <a:pt x="8807261" y="2853293"/>
                </a:lnTo>
                <a:lnTo>
                  <a:pt x="8797708" y="2850135"/>
                </a:lnTo>
                <a:lnTo>
                  <a:pt x="8797708" y="2846898"/>
                </a:lnTo>
                <a:lnTo>
                  <a:pt x="8796629" y="2846898"/>
                </a:lnTo>
                <a:lnTo>
                  <a:pt x="8795550" y="2850135"/>
                </a:lnTo>
                <a:lnTo>
                  <a:pt x="8807261" y="2853293"/>
                </a:lnTo>
                <a:lnTo>
                  <a:pt x="8807554" y="2853389"/>
                </a:lnTo>
                <a:lnTo>
                  <a:pt x="8807554" y="2854451"/>
                </a:lnTo>
                <a:lnTo>
                  <a:pt x="8798787" y="2858767"/>
                </a:lnTo>
                <a:lnTo>
                  <a:pt x="8797708" y="2858767"/>
                </a:lnTo>
                <a:lnTo>
                  <a:pt x="8796629" y="2857688"/>
                </a:lnTo>
                <a:lnTo>
                  <a:pt x="8795550" y="2857688"/>
                </a:lnTo>
                <a:cubicBezTo>
                  <a:pt x="8795550" y="2858947"/>
                  <a:pt x="8789076" y="2861824"/>
                  <a:pt x="8776128" y="2866320"/>
                </a:cubicBezTo>
                <a:lnTo>
                  <a:pt x="8773970" y="2868478"/>
                </a:lnTo>
                <a:lnTo>
                  <a:pt x="8767496" y="2868478"/>
                </a:lnTo>
                <a:lnTo>
                  <a:pt x="8767496" y="2869557"/>
                </a:lnTo>
                <a:lnTo>
                  <a:pt x="8778286" y="2883719"/>
                </a:lnTo>
                <a:cubicBezTo>
                  <a:pt x="8778286" y="2888214"/>
                  <a:pt x="8784041" y="2892890"/>
                  <a:pt x="8795550" y="2897746"/>
                </a:cubicBezTo>
                <a:cubicBezTo>
                  <a:pt x="8798787" y="2901522"/>
                  <a:pt x="8802429" y="2904040"/>
                  <a:pt x="8806475" y="2905299"/>
                </a:cubicBezTo>
                <a:lnTo>
                  <a:pt x="8808633" y="2910694"/>
                </a:lnTo>
                <a:lnTo>
                  <a:pt x="8809712" y="2909615"/>
                </a:lnTo>
                <a:lnTo>
                  <a:pt x="8810791" y="2909615"/>
                </a:lnTo>
                <a:cubicBezTo>
                  <a:pt x="8814388" y="2909615"/>
                  <a:pt x="8817984" y="2912492"/>
                  <a:pt x="8821581" y="2918247"/>
                </a:cubicBezTo>
                <a:lnTo>
                  <a:pt x="8821581" y="2919326"/>
                </a:lnTo>
                <a:lnTo>
                  <a:pt x="8815107" y="2920405"/>
                </a:lnTo>
                <a:lnTo>
                  <a:pt x="8819423" y="2926879"/>
                </a:lnTo>
                <a:lnTo>
                  <a:pt x="8819423" y="2930251"/>
                </a:lnTo>
                <a:cubicBezTo>
                  <a:pt x="8819063" y="2931869"/>
                  <a:pt x="8816186" y="2933668"/>
                  <a:pt x="8810791" y="2935646"/>
                </a:cubicBezTo>
                <a:lnTo>
                  <a:pt x="8810791" y="2937804"/>
                </a:lnTo>
                <a:lnTo>
                  <a:pt x="8811870" y="2944278"/>
                </a:lnTo>
                <a:lnTo>
                  <a:pt x="8807554" y="2952910"/>
                </a:lnTo>
                <a:lnTo>
                  <a:pt x="8807554" y="2969095"/>
                </a:lnTo>
                <a:cubicBezTo>
                  <a:pt x="8807554" y="2974310"/>
                  <a:pt x="8804991" y="2977547"/>
                  <a:pt x="8799866" y="2978806"/>
                </a:cubicBezTo>
                <a:cubicBezTo>
                  <a:pt x="8783861" y="2965678"/>
                  <a:pt x="8771992" y="2950932"/>
                  <a:pt x="8764259" y="2934567"/>
                </a:cubicBezTo>
                <a:cubicBezTo>
                  <a:pt x="8760482" y="2934567"/>
                  <a:pt x="8755042" y="2931644"/>
                  <a:pt x="8747939" y="2925800"/>
                </a:cubicBezTo>
                <a:lnTo>
                  <a:pt x="8730675" y="2934567"/>
                </a:lnTo>
                <a:lnTo>
                  <a:pt x="8727438" y="2929172"/>
                </a:lnTo>
                <a:lnTo>
                  <a:pt x="8724201" y="2929172"/>
                </a:lnTo>
                <a:cubicBezTo>
                  <a:pt x="8722762" y="2929172"/>
                  <a:pt x="8721683" y="2931689"/>
                  <a:pt x="8720964" y="2936725"/>
                </a:cubicBezTo>
                <a:lnTo>
                  <a:pt x="8726359" y="2941041"/>
                </a:lnTo>
                <a:lnTo>
                  <a:pt x="8722043" y="2957226"/>
                </a:lnTo>
                <a:lnTo>
                  <a:pt x="8723122" y="2960463"/>
                </a:lnTo>
                <a:lnTo>
                  <a:pt x="8720964" y="2965858"/>
                </a:lnTo>
                <a:cubicBezTo>
                  <a:pt x="8721324" y="2970354"/>
                  <a:pt x="8722762" y="2973950"/>
                  <a:pt x="8725280" y="2976648"/>
                </a:cubicBezTo>
                <a:lnTo>
                  <a:pt x="8725280" y="2977727"/>
                </a:lnTo>
                <a:cubicBezTo>
                  <a:pt x="8725280" y="2988966"/>
                  <a:pt x="8716288" y="2998723"/>
                  <a:pt x="8698305" y="3006995"/>
                </a:cubicBezTo>
                <a:lnTo>
                  <a:pt x="8690617" y="3006995"/>
                </a:lnTo>
                <a:cubicBezTo>
                  <a:pt x="8687020" y="3006995"/>
                  <a:pt x="8685222" y="3006276"/>
                  <a:pt x="8685222" y="3004837"/>
                </a:cubicBezTo>
                <a:lnTo>
                  <a:pt x="8677669" y="3008074"/>
                </a:lnTo>
                <a:lnTo>
                  <a:pt x="8671195" y="3005916"/>
                </a:lnTo>
                <a:lnTo>
                  <a:pt x="8664721" y="3006995"/>
                </a:lnTo>
                <a:cubicBezTo>
                  <a:pt x="8659686" y="3003039"/>
                  <a:pt x="8657168" y="2995486"/>
                  <a:pt x="8657168" y="2984336"/>
                </a:cubicBezTo>
                <a:lnTo>
                  <a:pt x="8626821" y="2959384"/>
                </a:lnTo>
                <a:lnTo>
                  <a:pt x="8626821" y="2958305"/>
                </a:lnTo>
                <a:lnTo>
                  <a:pt x="8628979" y="2956147"/>
                </a:lnTo>
                <a:lnTo>
                  <a:pt x="8633295" y="2957226"/>
                </a:lnTo>
                <a:cubicBezTo>
                  <a:pt x="8638330" y="2955428"/>
                  <a:pt x="8640848" y="2953989"/>
                  <a:pt x="8640848" y="2952910"/>
                </a:cubicBezTo>
                <a:lnTo>
                  <a:pt x="8645299" y="2953989"/>
                </a:lnTo>
                <a:lnTo>
                  <a:pt x="8660405" y="2952910"/>
                </a:lnTo>
                <a:lnTo>
                  <a:pt x="8667958" y="2952910"/>
                </a:lnTo>
                <a:lnTo>
                  <a:pt x="8673353" y="2947515"/>
                </a:lnTo>
                <a:lnTo>
                  <a:pt x="8673353" y="2941041"/>
                </a:lnTo>
                <a:cubicBezTo>
                  <a:pt x="8673353" y="2933128"/>
                  <a:pt x="8671554" y="2929172"/>
                  <a:pt x="8667958" y="2929172"/>
                </a:cubicBezTo>
                <a:lnTo>
                  <a:pt x="8666879" y="2929172"/>
                </a:lnTo>
                <a:lnTo>
                  <a:pt x="8652852" y="2934567"/>
                </a:lnTo>
                <a:lnTo>
                  <a:pt x="8649615" y="2930251"/>
                </a:lnTo>
                <a:lnTo>
                  <a:pt x="8650694" y="2925800"/>
                </a:lnTo>
                <a:lnTo>
                  <a:pt x="8648536" y="2919326"/>
                </a:lnTo>
                <a:lnTo>
                  <a:pt x="8649615" y="2918247"/>
                </a:lnTo>
                <a:lnTo>
                  <a:pt x="8659326" y="2918247"/>
                </a:lnTo>
                <a:lnTo>
                  <a:pt x="8670116" y="2921484"/>
                </a:lnTo>
                <a:lnTo>
                  <a:pt x="8671195" y="2920405"/>
                </a:lnTo>
                <a:lnTo>
                  <a:pt x="8671195" y="2919326"/>
                </a:lnTo>
                <a:lnTo>
                  <a:pt x="8670116" y="2910694"/>
                </a:lnTo>
                <a:lnTo>
                  <a:pt x="8674432" y="2897746"/>
                </a:lnTo>
                <a:cubicBezTo>
                  <a:pt x="8672993" y="2894509"/>
                  <a:pt x="8671554" y="2892710"/>
                  <a:pt x="8670116" y="2892351"/>
                </a:cubicBezTo>
                <a:lnTo>
                  <a:pt x="8667958" y="2892351"/>
                </a:lnTo>
                <a:cubicBezTo>
                  <a:pt x="8663282" y="2892351"/>
                  <a:pt x="8658966" y="2894149"/>
                  <a:pt x="8655010" y="2897746"/>
                </a:cubicBezTo>
                <a:lnTo>
                  <a:pt x="8652852" y="2895588"/>
                </a:lnTo>
                <a:lnTo>
                  <a:pt x="8652852" y="2894509"/>
                </a:lnTo>
                <a:cubicBezTo>
                  <a:pt x="8652852" y="2891092"/>
                  <a:pt x="8656089" y="2887855"/>
                  <a:pt x="8662563" y="2884798"/>
                </a:cubicBezTo>
                <a:lnTo>
                  <a:pt x="8664721" y="2884798"/>
                </a:lnTo>
                <a:cubicBezTo>
                  <a:pt x="8667418" y="2886956"/>
                  <a:pt x="8669936" y="2888035"/>
                  <a:pt x="8672274" y="2888035"/>
                </a:cubicBezTo>
                <a:lnTo>
                  <a:pt x="8673353" y="2886956"/>
                </a:lnTo>
                <a:lnTo>
                  <a:pt x="8674432" y="2886956"/>
                </a:lnTo>
                <a:lnTo>
                  <a:pt x="8673353" y="2879403"/>
                </a:lnTo>
                <a:lnTo>
                  <a:pt x="8673353" y="2868478"/>
                </a:lnTo>
                <a:lnTo>
                  <a:pt x="8672274" y="2867399"/>
                </a:lnTo>
                <a:lnTo>
                  <a:pt x="8672274" y="2866320"/>
                </a:lnTo>
                <a:lnTo>
                  <a:pt x="8666879" y="2867399"/>
                </a:lnTo>
                <a:lnTo>
                  <a:pt x="8663642" y="2866320"/>
                </a:lnTo>
                <a:cubicBezTo>
                  <a:pt x="8652852" y="2867399"/>
                  <a:pt x="8647457" y="2871040"/>
                  <a:pt x="8647457" y="2877245"/>
                </a:cubicBezTo>
                <a:lnTo>
                  <a:pt x="8647457" y="2884798"/>
                </a:lnTo>
                <a:lnTo>
                  <a:pt x="8649615" y="2884798"/>
                </a:lnTo>
                <a:lnTo>
                  <a:pt x="8649615" y="2885877"/>
                </a:lnTo>
                <a:lnTo>
                  <a:pt x="8650694" y="2884798"/>
                </a:lnTo>
                <a:lnTo>
                  <a:pt x="8652852" y="2884798"/>
                </a:lnTo>
                <a:lnTo>
                  <a:pt x="8655010" y="2886956"/>
                </a:lnTo>
                <a:lnTo>
                  <a:pt x="8653931" y="2888035"/>
                </a:lnTo>
                <a:lnTo>
                  <a:pt x="8649615" y="2896667"/>
                </a:lnTo>
                <a:lnTo>
                  <a:pt x="8648536" y="2896667"/>
                </a:lnTo>
                <a:cubicBezTo>
                  <a:pt x="8647637" y="2893070"/>
                  <a:pt x="8646558" y="2891272"/>
                  <a:pt x="8645299" y="2891272"/>
                </a:cubicBezTo>
                <a:lnTo>
                  <a:pt x="8643141" y="2891272"/>
                </a:lnTo>
                <a:cubicBezTo>
                  <a:pt x="8640713" y="2892531"/>
                  <a:pt x="8634194" y="2903321"/>
                  <a:pt x="8623584" y="2923642"/>
                </a:cubicBezTo>
                <a:cubicBezTo>
                  <a:pt x="8609017" y="2942075"/>
                  <a:pt x="8597508" y="2953989"/>
                  <a:pt x="8589056" y="2959384"/>
                </a:cubicBezTo>
                <a:cubicBezTo>
                  <a:pt x="8588336" y="2961182"/>
                  <a:pt x="8584695" y="2964060"/>
                  <a:pt x="8578131" y="2968016"/>
                </a:cubicBezTo>
                <a:lnTo>
                  <a:pt x="8573815" y="2964779"/>
                </a:lnTo>
                <a:lnTo>
                  <a:pt x="8572736" y="2964779"/>
                </a:lnTo>
                <a:lnTo>
                  <a:pt x="8571657" y="2965858"/>
                </a:lnTo>
                <a:lnTo>
                  <a:pt x="8570578" y="2965858"/>
                </a:lnTo>
                <a:lnTo>
                  <a:pt x="8571657" y="2971253"/>
                </a:lnTo>
                <a:cubicBezTo>
                  <a:pt x="8568779" y="2974850"/>
                  <a:pt x="8565542" y="2976648"/>
                  <a:pt x="8561946" y="2976648"/>
                </a:cubicBezTo>
                <a:lnTo>
                  <a:pt x="8560867" y="2975569"/>
                </a:lnTo>
                <a:cubicBezTo>
                  <a:pt x="8560867" y="2968376"/>
                  <a:pt x="8564104" y="2961182"/>
                  <a:pt x="8570578" y="2953989"/>
                </a:cubicBezTo>
                <a:cubicBezTo>
                  <a:pt x="8570578" y="2952370"/>
                  <a:pt x="8573815" y="2947695"/>
                  <a:pt x="8580289" y="2939962"/>
                </a:cubicBezTo>
                <a:cubicBezTo>
                  <a:pt x="8586133" y="2931240"/>
                  <a:pt x="8589056" y="2923282"/>
                  <a:pt x="8589056" y="2916089"/>
                </a:cubicBezTo>
                <a:lnTo>
                  <a:pt x="8598767" y="2886956"/>
                </a:lnTo>
                <a:lnTo>
                  <a:pt x="8603083" y="2856609"/>
                </a:lnTo>
                <a:cubicBezTo>
                  <a:pt x="8604521" y="2856609"/>
                  <a:pt x="8605241" y="2854810"/>
                  <a:pt x="8605241" y="2851214"/>
                </a:cubicBezTo>
                <a:lnTo>
                  <a:pt x="8605241" y="2845819"/>
                </a:lnTo>
                <a:lnTo>
                  <a:pt x="8600925" y="2832870"/>
                </a:lnTo>
                <a:lnTo>
                  <a:pt x="8597688" y="2832870"/>
                </a:lnTo>
                <a:lnTo>
                  <a:pt x="8597688" y="2833949"/>
                </a:lnTo>
                <a:lnTo>
                  <a:pt x="8599846" y="2833949"/>
                </a:lnTo>
                <a:lnTo>
                  <a:pt x="8599846" y="2837187"/>
                </a:lnTo>
                <a:lnTo>
                  <a:pt x="8594451" y="2838266"/>
                </a:lnTo>
                <a:cubicBezTo>
                  <a:pt x="8593192" y="2836107"/>
                  <a:pt x="8584155" y="2833949"/>
                  <a:pt x="8567341" y="2831791"/>
                </a:cubicBezTo>
                <a:lnTo>
                  <a:pt x="8567341" y="2829633"/>
                </a:lnTo>
                <a:cubicBezTo>
                  <a:pt x="8567341" y="2828195"/>
                  <a:pt x="8573095" y="2826396"/>
                  <a:pt x="8584605" y="2824238"/>
                </a:cubicBezTo>
                <a:cubicBezTo>
                  <a:pt x="8591169" y="2824598"/>
                  <a:pt x="8594451" y="2825317"/>
                  <a:pt x="8594451" y="2826396"/>
                </a:cubicBezTo>
                <a:lnTo>
                  <a:pt x="8595530" y="2825317"/>
                </a:lnTo>
                <a:lnTo>
                  <a:pt x="8603083" y="2826396"/>
                </a:lnTo>
                <a:cubicBezTo>
                  <a:pt x="8606500" y="2826396"/>
                  <a:pt x="8610456" y="2823474"/>
                  <a:pt x="8614952" y="2817630"/>
                </a:cubicBezTo>
                <a:cubicBezTo>
                  <a:pt x="8617829" y="2817630"/>
                  <a:pt x="8619268" y="2815831"/>
                  <a:pt x="8619268" y="2812235"/>
                </a:cubicBezTo>
                <a:cubicBezTo>
                  <a:pt x="8622505" y="2810077"/>
                  <a:pt x="8625742" y="2808998"/>
                  <a:pt x="8628979" y="2808998"/>
                </a:cubicBezTo>
                <a:cubicBezTo>
                  <a:pt x="8645793" y="2819698"/>
                  <a:pt x="8655909" y="2825138"/>
                  <a:pt x="8659326" y="2825317"/>
                </a:cubicBezTo>
                <a:lnTo>
                  <a:pt x="8664721" y="2835028"/>
                </a:lnTo>
                <a:lnTo>
                  <a:pt x="8667958" y="2835028"/>
                </a:lnTo>
                <a:lnTo>
                  <a:pt x="8673353" y="2827475"/>
                </a:lnTo>
                <a:lnTo>
                  <a:pt x="8673353" y="2821001"/>
                </a:lnTo>
                <a:lnTo>
                  <a:pt x="8674432" y="2814393"/>
                </a:lnTo>
                <a:cubicBezTo>
                  <a:pt x="8671554" y="2810077"/>
                  <a:pt x="8670116" y="2806840"/>
                  <a:pt x="8670116" y="2804682"/>
                </a:cubicBezTo>
                <a:lnTo>
                  <a:pt x="8670116" y="2799286"/>
                </a:lnTo>
                <a:cubicBezTo>
                  <a:pt x="8672993" y="2794970"/>
                  <a:pt x="8675870" y="2792812"/>
                  <a:pt x="8678748" y="2792812"/>
                </a:cubicBezTo>
                <a:cubicBezTo>
                  <a:pt x="8683603" y="2792812"/>
                  <a:pt x="8690122" y="2794611"/>
                  <a:pt x="8698305" y="2798207"/>
                </a:cubicBezTo>
                <a:lnTo>
                  <a:pt x="8706937" y="2800365"/>
                </a:lnTo>
                <a:cubicBezTo>
                  <a:pt x="8712512" y="2792812"/>
                  <a:pt x="8718266" y="2782022"/>
                  <a:pt x="8724201" y="2767995"/>
                </a:cubicBezTo>
                <a:lnTo>
                  <a:pt x="8724201" y="2766916"/>
                </a:lnTo>
                <a:lnTo>
                  <a:pt x="8713411" y="2764623"/>
                </a:lnTo>
                <a:lnTo>
                  <a:pt x="8699384" y="2770153"/>
                </a:lnTo>
                <a:lnTo>
                  <a:pt x="8672274" y="2765702"/>
                </a:lnTo>
                <a:cubicBezTo>
                  <a:pt x="8672274" y="2767411"/>
                  <a:pt x="8670476" y="2768535"/>
                  <a:pt x="8666879" y="2769074"/>
                </a:cubicBezTo>
                <a:lnTo>
                  <a:pt x="8665800" y="2767995"/>
                </a:lnTo>
                <a:lnTo>
                  <a:pt x="8660405" y="2769074"/>
                </a:lnTo>
                <a:lnTo>
                  <a:pt x="8658247" y="2769074"/>
                </a:lnTo>
                <a:lnTo>
                  <a:pt x="8648536" y="2767995"/>
                </a:lnTo>
                <a:lnTo>
                  <a:pt x="8647457" y="2769074"/>
                </a:lnTo>
                <a:lnTo>
                  <a:pt x="8646378" y="2769074"/>
                </a:lnTo>
                <a:lnTo>
                  <a:pt x="8637611" y="2767995"/>
                </a:lnTo>
                <a:lnTo>
                  <a:pt x="8619268" y="2769074"/>
                </a:lnTo>
                <a:cubicBezTo>
                  <a:pt x="8614232" y="2767995"/>
                  <a:pt x="8611715" y="2766512"/>
                  <a:pt x="8611715" y="2764623"/>
                </a:cubicBezTo>
                <a:lnTo>
                  <a:pt x="8611715" y="2763544"/>
                </a:lnTo>
                <a:cubicBezTo>
                  <a:pt x="8611715" y="2758509"/>
                  <a:pt x="8613873" y="2755991"/>
                  <a:pt x="8618189" y="2755991"/>
                </a:cubicBezTo>
                <a:lnTo>
                  <a:pt x="8622505" y="2758149"/>
                </a:lnTo>
                <a:lnTo>
                  <a:pt x="8637611" y="2757070"/>
                </a:lnTo>
                <a:lnTo>
                  <a:pt x="8652852" y="2758149"/>
                </a:lnTo>
                <a:lnTo>
                  <a:pt x="8660405" y="2754912"/>
                </a:lnTo>
                <a:lnTo>
                  <a:pt x="8664721" y="2754912"/>
                </a:lnTo>
                <a:cubicBezTo>
                  <a:pt x="8669936" y="2758509"/>
                  <a:pt x="8673892" y="2760307"/>
                  <a:pt x="8676590" y="2760307"/>
                </a:cubicBezTo>
                <a:lnTo>
                  <a:pt x="8684143" y="2758149"/>
                </a:lnTo>
                <a:cubicBezTo>
                  <a:pt x="8686121" y="2758149"/>
                  <a:pt x="8688998" y="2759948"/>
                  <a:pt x="8692775" y="2763544"/>
                </a:cubicBezTo>
                <a:lnTo>
                  <a:pt x="8698305" y="2762465"/>
                </a:lnTo>
                <a:lnTo>
                  <a:pt x="8698305" y="2759228"/>
                </a:lnTo>
                <a:cubicBezTo>
                  <a:pt x="8696147" y="2759228"/>
                  <a:pt x="8695068" y="2758509"/>
                  <a:pt x="8695068" y="2757070"/>
                </a:cubicBezTo>
                <a:lnTo>
                  <a:pt x="8698305" y="2755991"/>
                </a:lnTo>
                <a:lnTo>
                  <a:pt x="8706937" y="2761386"/>
                </a:lnTo>
                <a:cubicBezTo>
                  <a:pt x="8720604" y="2758689"/>
                  <a:pt x="8727438" y="2756171"/>
                  <a:pt x="8727438" y="2753833"/>
                </a:cubicBezTo>
                <a:cubicBezTo>
                  <a:pt x="8729236" y="2744482"/>
                  <a:pt x="8733552" y="2739806"/>
                  <a:pt x="8740386" y="2739806"/>
                </a:cubicBezTo>
                <a:close/>
                <a:moveTo>
                  <a:pt x="7667210" y="2739806"/>
                </a:moveTo>
                <a:lnTo>
                  <a:pt x="7687576" y="2744122"/>
                </a:lnTo>
                <a:cubicBezTo>
                  <a:pt x="7687576" y="2745561"/>
                  <a:pt x="7688655" y="2746280"/>
                  <a:pt x="7690813" y="2746280"/>
                </a:cubicBezTo>
                <a:lnTo>
                  <a:pt x="7696208" y="2744122"/>
                </a:lnTo>
                <a:cubicBezTo>
                  <a:pt x="7702682" y="2744122"/>
                  <a:pt x="7706998" y="2746280"/>
                  <a:pt x="7709156" y="2750596"/>
                </a:cubicBezTo>
                <a:lnTo>
                  <a:pt x="7709156" y="2751675"/>
                </a:lnTo>
                <a:cubicBezTo>
                  <a:pt x="7707178" y="2755902"/>
                  <a:pt x="7703221" y="2758015"/>
                  <a:pt x="7697287" y="2758015"/>
                </a:cubicBezTo>
                <a:lnTo>
                  <a:pt x="7696208" y="2759094"/>
                </a:lnTo>
                <a:lnTo>
                  <a:pt x="7696208" y="2760173"/>
                </a:lnTo>
                <a:lnTo>
                  <a:pt x="7700524" y="2763410"/>
                </a:lnTo>
                <a:cubicBezTo>
                  <a:pt x="7699804" y="2772222"/>
                  <a:pt x="7698726" y="2777257"/>
                  <a:pt x="7697287" y="2778516"/>
                </a:cubicBezTo>
                <a:lnTo>
                  <a:pt x="7697287" y="2789171"/>
                </a:lnTo>
                <a:lnTo>
                  <a:pt x="7700524" y="2793487"/>
                </a:lnTo>
                <a:lnTo>
                  <a:pt x="7700524" y="2795645"/>
                </a:lnTo>
                <a:cubicBezTo>
                  <a:pt x="7700524" y="2797084"/>
                  <a:pt x="7699445" y="2797803"/>
                  <a:pt x="7697287" y="2797803"/>
                </a:cubicBezTo>
                <a:lnTo>
                  <a:pt x="7696208" y="2798882"/>
                </a:lnTo>
                <a:lnTo>
                  <a:pt x="7696208" y="2802119"/>
                </a:lnTo>
                <a:lnTo>
                  <a:pt x="7698366" y="2802119"/>
                </a:lnTo>
                <a:lnTo>
                  <a:pt x="7698366" y="2803198"/>
                </a:lnTo>
                <a:cubicBezTo>
                  <a:pt x="7699625" y="2801759"/>
                  <a:pt x="7707133" y="2800680"/>
                  <a:pt x="7720890" y="2799961"/>
                </a:cubicBezTo>
                <a:cubicBezTo>
                  <a:pt x="7722508" y="2797803"/>
                  <a:pt x="7724307" y="2796724"/>
                  <a:pt x="7726285" y="2796724"/>
                </a:cubicBezTo>
                <a:lnTo>
                  <a:pt x="7739233" y="2802119"/>
                </a:lnTo>
                <a:cubicBezTo>
                  <a:pt x="7745797" y="2802119"/>
                  <a:pt x="7751147" y="2796364"/>
                  <a:pt x="7755283" y="2784855"/>
                </a:cubicBezTo>
                <a:cubicBezTo>
                  <a:pt x="7763196" y="2780269"/>
                  <a:pt x="7767152" y="2777437"/>
                  <a:pt x="7767152" y="2776358"/>
                </a:cubicBezTo>
                <a:lnTo>
                  <a:pt x="7782124" y="2781753"/>
                </a:lnTo>
                <a:cubicBezTo>
                  <a:pt x="7789856" y="2781753"/>
                  <a:pt x="7796645" y="2786024"/>
                  <a:pt x="7802490" y="2794566"/>
                </a:cubicBezTo>
                <a:cubicBezTo>
                  <a:pt x="7805187" y="2794566"/>
                  <a:pt x="7807345" y="2798163"/>
                  <a:pt x="7808964" y="2805356"/>
                </a:cubicBezTo>
                <a:cubicBezTo>
                  <a:pt x="7808964" y="2806974"/>
                  <a:pt x="7805772" y="2808413"/>
                  <a:pt x="7799388" y="2809672"/>
                </a:cubicBezTo>
                <a:lnTo>
                  <a:pt x="7791834" y="2807514"/>
                </a:lnTo>
                <a:lnTo>
                  <a:pt x="7784282" y="2809672"/>
                </a:lnTo>
                <a:lnTo>
                  <a:pt x="7762836" y="2809672"/>
                </a:lnTo>
                <a:lnTo>
                  <a:pt x="7754204" y="2811830"/>
                </a:lnTo>
                <a:lnTo>
                  <a:pt x="7748809" y="2811830"/>
                </a:lnTo>
                <a:cubicBezTo>
                  <a:pt x="7745392" y="2808233"/>
                  <a:pt x="7741481" y="2806435"/>
                  <a:pt x="7737075" y="2806435"/>
                </a:cubicBezTo>
                <a:lnTo>
                  <a:pt x="7734917" y="2806435"/>
                </a:lnTo>
                <a:cubicBezTo>
                  <a:pt x="7734917" y="2808773"/>
                  <a:pt x="7733119" y="2810571"/>
                  <a:pt x="7729522" y="2811830"/>
                </a:cubicBezTo>
                <a:lnTo>
                  <a:pt x="7714416" y="2804277"/>
                </a:lnTo>
                <a:cubicBezTo>
                  <a:pt x="7714416" y="2805536"/>
                  <a:pt x="7711224" y="2806974"/>
                  <a:pt x="7704840" y="2808593"/>
                </a:cubicBezTo>
                <a:lnTo>
                  <a:pt x="7703761" y="2811830"/>
                </a:lnTo>
                <a:cubicBezTo>
                  <a:pt x="7710864" y="2819473"/>
                  <a:pt x="7714416" y="2824823"/>
                  <a:pt x="7714416" y="2827880"/>
                </a:cubicBezTo>
                <a:cubicBezTo>
                  <a:pt x="7714416" y="2830758"/>
                  <a:pt x="7719811" y="2840064"/>
                  <a:pt x="7730601" y="2855799"/>
                </a:cubicBezTo>
                <a:cubicBezTo>
                  <a:pt x="7734018" y="2855799"/>
                  <a:pt x="7743324" y="2862229"/>
                  <a:pt x="7758520" y="2875087"/>
                </a:cubicBezTo>
                <a:cubicBezTo>
                  <a:pt x="7776594" y="2887135"/>
                  <a:pt x="7793048" y="2894689"/>
                  <a:pt x="7807885" y="2897746"/>
                </a:cubicBezTo>
                <a:lnTo>
                  <a:pt x="7812201" y="2903141"/>
                </a:lnTo>
                <a:cubicBezTo>
                  <a:pt x="7812201" y="2904849"/>
                  <a:pt x="7807210" y="2910199"/>
                  <a:pt x="7797230" y="2919191"/>
                </a:cubicBezTo>
                <a:cubicBezTo>
                  <a:pt x="7793633" y="2924406"/>
                  <a:pt x="7791115" y="2933353"/>
                  <a:pt x="7789676" y="2946031"/>
                </a:cubicBezTo>
                <a:lnTo>
                  <a:pt x="7790756" y="2949268"/>
                </a:lnTo>
                <a:lnTo>
                  <a:pt x="7787518" y="2962216"/>
                </a:lnTo>
                <a:lnTo>
                  <a:pt x="7783202" y="2963295"/>
                </a:lnTo>
                <a:cubicBezTo>
                  <a:pt x="7781944" y="2963295"/>
                  <a:pt x="7779426" y="2960778"/>
                  <a:pt x="7775650" y="2955742"/>
                </a:cubicBezTo>
                <a:cubicBezTo>
                  <a:pt x="7770165" y="2955742"/>
                  <a:pt x="7763736" y="2951066"/>
                  <a:pt x="7756362" y="2941715"/>
                </a:cubicBezTo>
                <a:lnTo>
                  <a:pt x="7756362" y="2940636"/>
                </a:lnTo>
                <a:lnTo>
                  <a:pt x="7759599" y="2940636"/>
                </a:lnTo>
                <a:lnTo>
                  <a:pt x="7762836" y="2942794"/>
                </a:lnTo>
                <a:lnTo>
                  <a:pt x="7767152" y="2939557"/>
                </a:lnTo>
                <a:lnTo>
                  <a:pt x="7766073" y="2938478"/>
                </a:lnTo>
                <a:lnTo>
                  <a:pt x="7764994" y="2938478"/>
                </a:lnTo>
                <a:lnTo>
                  <a:pt x="7762836" y="2940636"/>
                </a:lnTo>
                <a:lnTo>
                  <a:pt x="7760678" y="2940636"/>
                </a:lnTo>
                <a:cubicBezTo>
                  <a:pt x="7760678" y="2939197"/>
                  <a:pt x="7759240" y="2938478"/>
                  <a:pt x="7756362" y="2938478"/>
                </a:cubicBezTo>
                <a:lnTo>
                  <a:pt x="7754204" y="2934162"/>
                </a:lnTo>
                <a:lnTo>
                  <a:pt x="7753125" y="2934162"/>
                </a:lnTo>
                <a:cubicBezTo>
                  <a:pt x="7753125" y="2940636"/>
                  <a:pt x="7746337" y="2945671"/>
                  <a:pt x="7732759" y="2949268"/>
                </a:cubicBezTo>
                <a:lnTo>
                  <a:pt x="7725206" y="2949268"/>
                </a:lnTo>
                <a:lnTo>
                  <a:pt x="7702682" y="2942794"/>
                </a:lnTo>
                <a:lnTo>
                  <a:pt x="7702682" y="2940636"/>
                </a:lnTo>
                <a:cubicBezTo>
                  <a:pt x="7707537" y="2933353"/>
                  <a:pt x="7711089" y="2925845"/>
                  <a:pt x="7713337" y="2918112"/>
                </a:cubicBezTo>
                <a:lnTo>
                  <a:pt x="7719811" y="2911638"/>
                </a:lnTo>
                <a:cubicBezTo>
                  <a:pt x="7726285" y="2911638"/>
                  <a:pt x="7734512" y="2918472"/>
                  <a:pt x="7744493" y="2932139"/>
                </a:cubicBezTo>
                <a:lnTo>
                  <a:pt x="7744493" y="2934162"/>
                </a:lnTo>
                <a:lnTo>
                  <a:pt x="7742335" y="2934162"/>
                </a:lnTo>
                <a:lnTo>
                  <a:pt x="7742335" y="2935241"/>
                </a:lnTo>
                <a:lnTo>
                  <a:pt x="7745572" y="2935241"/>
                </a:lnTo>
                <a:lnTo>
                  <a:pt x="7747730" y="2933218"/>
                </a:lnTo>
                <a:lnTo>
                  <a:pt x="7749888" y="2933218"/>
                </a:lnTo>
                <a:lnTo>
                  <a:pt x="7750967" y="2934162"/>
                </a:lnTo>
                <a:lnTo>
                  <a:pt x="7752046" y="2934162"/>
                </a:lnTo>
                <a:lnTo>
                  <a:pt x="7752046" y="2932139"/>
                </a:lnTo>
                <a:cubicBezTo>
                  <a:pt x="7747730" y="2932139"/>
                  <a:pt x="7745572" y="2929262"/>
                  <a:pt x="7745572" y="2923507"/>
                </a:cubicBezTo>
                <a:cubicBezTo>
                  <a:pt x="7742425" y="2923507"/>
                  <a:pt x="7739593" y="2920270"/>
                  <a:pt x="7737075" y="2913796"/>
                </a:cubicBezTo>
                <a:cubicBezTo>
                  <a:pt x="7733658" y="2912537"/>
                  <a:pt x="7730062" y="2906827"/>
                  <a:pt x="7726285" y="2896667"/>
                </a:cubicBezTo>
                <a:cubicBezTo>
                  <a:pt x="7723408" y="2896667"/>
                  <a:pt x="7721610" y="2893789"/>
                  <a:pt x="7720890" y="2888035"/>
                </a:cubicBezTo>
                <a:cubicBezTo>
                  <a:pt x="7713787" y="2878683"/>
                  <a:pt x="7710235" y="2870456"/>
                  <a:pt x="7710235" y="2863352"/>
                </a:cubicBezTo>
                <a:cubicBezTo>
                  <a:pt x="7708077" y="2862633"/>
                  <a:pt x="7706998" y="2860475"/>
                  <a:pt x="7706998" y="2856878"/>
                </a:cubicBezTo>
                <a:lnTo>
                  <a:pt x="7709156" y="2850404"/>
                </a:lnTo>
                <a:cubicBezTo>
                  <a:pt x="7706278" y="2850404"/>
                  <a:pt x="7703761" y="2849325"/>
                  <a:pt x="7701603" y="2847167"/>
                </a:cubicBezTo>
                <a:lnTo>
                  <a:pt x="7698366" y="2876166"/>
                </a:lnTo>
                <a:lnTo>
                  <a:pt x="7700524" y="2882640"/>
                </a:lnTo>
                <a:lnTo>
                  <a:pt x="7700524" y="2890193"/>
                </a:lnTo>
                <a:cubicBezTo>
                  <a:pt x="7700524" y="2895228"/>
                  <a:pt x="7699445" y="2900578"/>
                  <a:pt x="7697287" y="2906243"/>
                </a:cubicBezTo>
                <a:lnTo>
                  <a:pt x="7699445" y="2917033"/>
                </a:lnTo>
                <a:lnTo>
                  <a:pt x="7697287" y="2923507"/>
                </a:lnTo>
                <a:lnTo>
                  <a:pt x="7698366" y="2933218"/>
                </a:lnTo>
                <a:lnTo>
                  <a:pt x="7697287" y="2938478"/>
                </a:lnTo>
                <a:lnTo>
                  <a:pt x="7698366" y="2939557"/>
                </a:lnTo>
                <a:lnTo>
                  <a:pt x="7698366" y="2940636"/>
                </a:lnTo>
                <a:lnTo>
                  <a:pt x="7697287" y="2941715"/>
                </a:lnTo>
                <a:cubicBezTo>
                  <a:pt x="7698006" y="2947110"/>
                  <a:pt x="7699085" y="2950707"/>
                  <a:pt x="7700524" y="2952505"/>
                </a:cubicBezTo>
                <a:cubicBezTo>
                  <a:pt x="7700524" y="2956461"/>
                  <a:pt x="7699445" y="2960373"/>
                  <a:pt x="7697287" y="2964239"/>
                </a:cubicBezTo>
                <a:lnTo>
                  <a:pt x="7699445" y="2970713"/>
                </a:lnTo>
                <a:lnTo>
                  <a:pt x="7699445" y="2975029"/>
                </a:lnTo>
                <a:lnTo>
                  <a:pt x="7697287" y="2977187"/>
                </a:lnTo>
                <a:lnTo>
                  <a:pt x="7696208" y="2973950"/>
                </a:lnTo>
                <a:lnTo>
                  <a:pt x="7695129" y="2973950"/>
                </a:lnTo>
                <a:lnTo>
                  <a:pt x="7695129" y="2977187"/>
                </a:lnTo>
                <a:cubicBezTo>
                  <a:pt x="7697287" y="2977187"/>
                  <a:pt x="7698366" y="2977907"/>
                  <a:pt x="7698366" y="2979345"/>
                </a:cubicBezTo>
                <a:lnTo>
                  <a:pt x="7698366" y="2981503"/>
                </a:lnTo>
                <a:lnTo>
                  <a:pt x="7697287" y="2985819"/>
                </a:lnTo>
                <a:lnTo>
                  <a:pt x="7699445" y="2995395"/>
                </a:lnTo>
                <a:lnTo>
                  <a:pt x="7696208" y="2999711"/>
                </a:lnTo>
                <a:lnTo>
                  <a:pt x="7690813" y="2999711"/>
                </a:lnTo>
                <a:cubicBezTo>
                  <a:pt x="7690813" y="3003308"/>
                  <a:pt x="7686182" y="3005106"/>
                  <a:pt x="7676921" y="3005106"/>
                </a:cubicBezTo>
                <a:lnTo>
                  <a:pt x="7671526" y="3009422"/>
                </a:lnTo>
                <a:lnTo>
                  <a:pt x="7670447" y="3009422"/>
                </a:lnTo>
                <a:cubicBezTo>
                  <a:pt x="7657588" y="3006185"/>
                  <a:pt x="7651159" y="3000836"/>
                  <a:pt x="7651159" y="2993372"/>
                </a:cubicBezTo>
                <a:lnTo>
                  <a:pt x="7651159" y="2992293"/>
                </a:lnTo>
                <a:lnTo>
                  <a:pt x="7654262" y="2987977"/>
                </a:lnTo>
                <a:cubicBezTo>
                  <a:pt x="7652194" y="2987258"/>
                  <a:pt x="7651159" y="2985100"/>
                  <a:pt x="7651159" y="2981503"/>
                </a:cubicBezTo>
                <a:lnTo>
                  <a:pt x="7654262" y="2980424"/>
                </a:lnTo>
                <a:cubicBezTo>
                  <a:pt x="7651474" y="2976648"/>
                  <a:pt x="7650080" y="2973411"/>
                  <a:pt x="7650080" y="2970713"/>
                </a:cubicBezTo>
                <a:cubicBezTo>
                  <a:pt x="7651429" y="2970354"/>
                  <a:pt x="7652823" y="2968555"/>
                  <a:pt x="7654262" y="2965318"/>
                </a:cubicBezTo>
                <a:cubicBezTo>
                  <a:pt x="7652823" y="2963430"/>
                  <a:pt x="7651789" y="2958799"/>
                  <a:pt x="7651159" y="2951426"/>
                </a:cubicBezTo>
                <a:lnTo>
                  <a:pt x="7652104" y="2946031"/>
                </a:lnTo>
                <a:lnTo>
                  <a:pt x="7651159" y="2944952"/>
                </a:lnTo>
                <a:lnTo>
                  <a:pt x="7645764" y="2946031"/>
                </a:lnTo>
                <a:lnTo>
                  <a:pt x="7643606" y="2946031"/>
                </a:lnTo>
                <a:cubicBezTo>
                  <a:pt x="7638571" y="2946031"/>
                  <a:pt x="7636053" y="2945312"/>
                  <a:pt x="7636053" y="2943873"/>
                </a:cubicBezTo>
                <a:lnTo>
                  <a:pt x="7634974" y="2944952"/>
                </a:lnTo>
                <a:lnTo>
                  <a:pt x="7633895" y="2944952"/>
                </a:lnTo>
                <a:lnTo>
                  <a:pt x="7629579" y="2943873"/>
                </a:lnTo>
                <a:lnTo>
                  <a:pt x="7608134" y="2949268"/>
                </a:lnTo>
                <a:lnTo>
                  <a:pt x="7598423" y="2943873"/>
                </a:lnTo>
                <a:lnTo>
                  <a:pt x="7580215" y="2953584"/>
                </a:lnTo>
                <a:cubicBezTo>
                  <a:pt x="7572302" y="2953584"/>
                  <a:pt x="7564434" y="2956102"/>
                  <a:pt x="7556612" y="2961137"/>
                </a:cubicBezTo>
                <a:lnTo>
                  <a:pt x="7547980" y="2963295"/>
                </a:lnTo>
                <a:lnTo>
                  <a:pt x="7545822" y="2963295"/>
                </a:lnTo>
                <a:lnTo>
                  <a:pt x="7545822" y="2961137"/>
                </a:lnTo>
                <a:cubicBezTo>
                  <a:pt x="7557421" y="2948908"/>
                  <a:pt x="7564929" y="2942794"/>
                  <a:pt x="7568346" y="2942794"/>
                </a:cubicBezTo>
                <a:lnTo>
                  <a:pt x="7568346" y="2941715"/>
                </a:lnTo>
                <a:lnTo>
                  <a:pt x="7567267" y="2937399"/>
                </a:lnTo>
                <a:cubicBezTo>
                  <a:pt x="7567267" y="2935421"/>
                  <a:pt x="7571223" y="2930790"/>
                  <a:pt x="7579136" y="2923507"/>
                </a:cubicBezTo>
                <a:cubicBezTo>
                  <a:pt x="7579136" y="2920630"/>
                  <a:pt x="7583092" y="2918112"/>
                  <a:pt x="7591005" y="2915954"/>
                </a:cubicBezTo>
                <a:cubicBezTo>
                  <a:pt x="7591005" y="2913077"/>
                  <a:pt x="7592758" y="2911638"/>
                  <a:pt x="7596265" y="2911638"/>
                </a:cubicBezTo>
                <a:lnTo>
                  <a:pt x="7594107" y="2909480"/>
                </a:lnTo>
                <a:cubicBezTo>
                  <a:pt x="7595906" y="2903096"/>
                  <a:pt x="7599502" y="2898465"/>
                  <a:pt x="7604897" y="2895588"/>
                </a:cubicBezTo>
                <a:cubicBezTo>
                  <a:pt x="7607774" y="2895588"/>
                  <a:pt x="7609213" y="2894509"/>
                  <a:pt x="7609213" y="2892351"/>
                </a:cubicBezTo>
                <a:lnTo>
                  <a:pt x="7608134" y="2889114"/>
                </a:lnTo>
                <a:cubicBezTo>
                  <a:pt x="7608134" y="2886056"/>
                  <a:pt x="7609932" y="2880347"/>
                  <a:pt x="7613529" y="2871984"/>
                </a:cubicBezTo>
                <a:lnTo>
                  <a:pt x="7628500" y="2837591"/>
                </a:lnTo>
                <a:cubicBezTo>
                  <a:pt x="7628500" y="2831657"/>
                  <a:pt x="7631737" y="2821631"/>
                  <a:pt x="7638211" y="2807514"/>
                </a:cubicBezTo>
                <a:lnTo>
                  <a:pt x="7638211" y="2805356"/>
                </a:lnTo>
                <a:lnTo>
                  <a:pt x="7636053" y="2805356"/>
                </a:lnTo>
                <a:lnTo>
                  <a:pt x="7636053" y="2804277"/>
                </a:lnTo>
                <a:lnTo>
                  <a:pt x="7634974" y="2805356"/>
                </a:lnTo>
                <a:lnTo>
                  <a:pt x="7630658" y="2805356"/>
                </a:lnTo>
                <a:lnTo>
                  <a:pt x="7628500" y="2803198"/>
                </a:lnTo>
                <a:lnTo>
                  <a:pt x="7632816" y="2799961"/>
                </a:lnTo>
                <a:lnTo>
                  <a:pt x="7636053" y="2799961"/>
                </a:lnTo>
                <a:lnTo>
                  <a:pt x="7640369" y="2803198"/>
                </a:lnTo>
                <a:lnTo>
                  <a:pt x="7641448" y="2803198"/>
                </a:lnTo>
                <a:lnTo>
                  <a:pt x="7645764" y="2799961"/>
                </a:lnTo>
                <a:lnTo>
                  <a:pt x="7646843" y="2799961"/>
                </a:lnTo>
                <a:lnTo>
                  <a:pt x="7651159" y="2801040"/>
                </a:lnTo>
                <a:lnTo>
                  <a:pt x="7654262" y="2799961"/>
                </a:lnTo>
                <a:lnTo>
                  <a:pt x="7654262" y="2798882"/>
                </a:lnTo>
                <a:cubicBezTo>
                  <a:pt x="7653362" y="2792588"/>
                  <a:pt x="7651249" y="2787552"/>
                  <a:pt x="7647922" y="2783776"/>
                </a:cubicBezTo>
                <a:lnTo>
                  <a:pt x="7647922" y="2778516"/>
                </a:lnTo>
                <a:lnTo>
                  <a:pt x="7654262" y="2770963"/>
                </a:lnTo>
                <a:lnTo>
                  <a:pt x="7654262" y="2769884"/>
                </a:lnTo>
                <a:lnTo>
                  <a:pt x="7653182" y="2765568"/>
                </a:lnTo>
                <a:lnTo>
                  <a:pt x="7654262" y="2761252"/>
                </a:lnTo>
                <a:lnTo>
                  <a:pt x="7654262" y="2759094"/>
                </a:lnTo>
                <a:cubicBezTo>
                  <a:pt x="7651474" y="2759094"/>
                  <a:pt x="7650080" y="2758015"/>
                  <a:pt x="7650080" y="2755857"/>
                </a:cubicBezTo>
                <a:cubicBezTo>
                  <a:pt x="7650080" y="2749473"/>
                  <a:pt x="7655790" y="2744122"/>
                  <a:pt x="7667210" y="2739806"/>
                </a:cubicBezTo>
                <a:close/>
                <a:moveTo>
                  <a:pt x="7193355" y="2739765"/>
                </a:moveTo>
                <a:lnTo>
                  <a:pt x="7193355" y="2740844"/>
                </a:lnTo>
                <a:lnTo>
                  <a:pt x="7195648" y="2740844"/>
                </a:lnTo>
                <a:lnTo>
                  <a:pt x="7195648" y="2739765"/>
                </a:lnTo>
                <a:close/>
                <a:moveTo>
                  <a:pt x="8092323" y="2739402"/>
                </a:moveTo>
                <a:lnTo>
                  <a:pt x="8098797" y="2740481"/>
                </a:lnTo>
                <a:lnTo>
                  <a:pt x="8113903" y="2739402"/>
                </a:lnTo>
                <a:lnTo>
                  <a:pt x="8114982" y="2739402"/>
                </a:lnTo>
                <a:cubicBezTo>
                  <a:pt x="8123614" y="2739402"/>
                  <a:pt x="8127930" y="2741920"/>
                  <a:pt x="8127930" y="2746955"/>
                </a:cubicBezTo>
                <a:lnTo>
                  <a:pt x="8131167" y="2746955"/>
                </a:lnTo>
                <a:cubicBezTo>
                  <a:pt x="8133865" y="2744797"/>
                  <a:pt x="8137102" y="2743718"/>
                  <a:pt x="8140878" y="2743718"/>
                </a:cubicBezTo>
                <a:cubicBezTo>
                  <a:pt x="8146453" y="2743718"/>
                  <a:pt x="8150095" y="2745516"/>
                  <a:pt x="8151803" y="2749113"/>
                </a:cubicBezTo>
                <a:lnTo>
                  <a:pt x="8151803" y="2755587"/>
                </a:lnTo>
                <a:cubicBezTo>
                  <a:pt x="8151803" y="2757745"/>
                  <a:pt x="8148881" y="2759184"/>
                  <a:pt x="8143036" y="2759903"/>
                </a:cubicBezTo>
                <a:lnTo>
                  <a:pt x="8140878" y="2754508"/>
                </a:lnTo>
                <a:lnTo>
                  <a:pt x="8138720" y="2754508"/>
                </a:lnTo>
                <a:lnTo>
                  <a:pt x="8138720" y="2760982"/>
                </a:lnTo>
                <a:cubicBezTo>
                  <a:pt x="8138720" y="2766557"/>
                  <a:pt x="8140159" y="2769794"/>
                  <a:pt x="8143036" y="2770693"/>
                </a:cubicBezTo>
                <a:lnTo>
                  <a:pt x="8144115" y="2770693"/>
                </a:lnTo>
                <a:lnTo>
                  <a:pt x="8157198" y="2759903"/>
                </a:lnTo>
                <a:cubicBezTo>
                  <a:pt x="8169067" y="2759903"/>
                  <a:pt x="8177340" y="2767501"/>
                  <a:pt x="8182015" y="2782697"/>
                </a:cubicBezTo>
                <a:lnTo>
                  <a:pt x="8182015" y="2783776"/>
                </a:lnTo>
                <a:lnTo>
                  <a:pt x="8177699" y="2782697"/>
                </a:lnTo>
                <a:lnTo>
                  <a:pt x="8169067" y="2785934"/>
                </a:lnTo>
                <a:lnTo>
                  <a:pt x="8160435" y="2785934"/>
                </a:lnTo>
                <a:cubicBezTo>
                  <a:pt x="8156119" y="2785934"/>
                  <a:pt x="8153961" y="2784495"/>
                  <a:pt x="8153961" y="2781618"/>
                </a:cubicBezTo>
                <a:lnTo>
                  <a:pt x="8149510" y="2788092"/>
                </a:lnTo>
                <a:lnTo>
                  <a:pt x="8158277" y="2788092"/>
                </a:lnTo>
                <a:cubicBezTo>
                  <a:pt x="8164751" y="2789171"/>
                  <a:pt x="8167988" y="2792048"/>
                  <a:pt x="8167988" y="2796724"/>
                </a:cubicBezTo>
                <a:cubicBezTo>
                  <a:pt x="8167988" y="2800321"/>
                  <a:pt x="8162189" y="2805356"/>
                  <a:pt x="8150589" y="2811830"/>
                </a:cubicBezTo>
                <a:cubicBezTo>
                  <a:pt x="8149331" y="2816865"/>
                  <a:pt x="8147173" y="2819383"/>
                  <a:pt x="8144115" y="2819383"/>
                </a:cubicBezTo>
                <a:lnTo>
                  <a:pt x="8145194" y="2824778"/>
                </a:lnTo>
                <a:lnTo>
                  <a:pt x="8144115" y="2825857"/>
                </a:lnTo>
                <a:lnTo>
                  <a:pt x="8143036" y="2824778"/>
                </a:lnTo>
                <a:lnTo>
                  <a:pt x="8137641" y="2824778"/>
                </a:lnTo>
                <a:lnTo>
                  <a:pt x="8135483" y="2826936"/>
                </a:lnTo>
                <a:lnTo>
                  <a:pt x="8139799" y="2828015"/>
                </a:lnTo>
                <a:lnTo>
                  <a:pt x="8144115" y="2826936"/>
                </a:lnTo>
                <a:lnTo>
                  <a:pt x="8147352" y="2830173"/>
                </a:lnTo>
                <a:lnTo>
                  <a:pt x="8151803" y="2829094"/>
                </a:lnTo>
                <a:lnTo>
                  <a:pt x="8152882" y="2830173"/>
                </a:lnTo>
                <a:lnTo>
                  <a:pt x="8153961" y="2826936"/>
                </a:lnTo>
                <a:lnTo>
                  <a:pt x="8152882" y="2825857"/>
                </a:lnTo>
                <a:lnTo>
                  <a:pt x="8152882" y="2823699"/>
                </a:lnTo>
                <a:cubicBezTo>
                  <a:pt x="8158098" y="2816685"/>
                  <a:pt x="8163492" y="2810931"/>
                  <a:pt x="8169067" y="2806435"/>
                </a:cubicBezTo>
                <a:lnTo>
                  <a:pt x="8170146" y="2806435"/>
                </a:lnTo>
                <a:cubicBezTo>
                  <a:pt x="8178419" y="2806435"/>
                  <a:pt x="8187051" y="2813988"/>
                  <a:pt x="8196042" y="2829094"/>
                </a:cubicBezTo>
                <a:lnTo>
                  <a:pt x="8196042" y="2830173"/>
                </a:lnTo>
                <a:lnTo>
                  <a:pt x="8198200" y="2830173"/>
                </a:lnTo>
                <a:cubicBezTo>
                  <a:pt x="8200358" y="2829633"/>
                  <a:pt x="8201437" y="2826756"/>
                  <a:pt x="8201437" y="2821541"/>
                </a:cubicBezTo>
                <a:lnTo>
                  <a:pt x="8201437" y="2820462"/>
                </a:lnTo>
                <a:cubicBezTo>
                  <a:pt x="8198560" y="2820462"/>
                  <a:pt x="8197121" y="2818304"/>
                  <a:pt x="8197121" y="2813988"/>
                </a:cubicBezTo>
                <a:lnTo>
                  <a:pt x="8197121" y="2812909"/>
                </a:lnTo>
                <a:lnTo>
                  <a:pt x="8203595" y="2803198"/>
                </a:lnTo>
                <a:lnTo>
                  <a:pt x="8201437" y="2796724"/>
                </a:lnTo>
                <a:lnTo>
                  <a:pt x="8203595" y="2791329"/>
                </a:lnTo>
                <a:lnTo>
                  <a:pt x="8202516" y="2790250"/>
                </a:lnTo>
                <a:lnTo>
                  <a:pt x="8202516" y="2789171"/>
                </a:lnTo>
                <a:cubicBezTo>
                  <a:pt x="8203056" y="2767501"/>
                  <a:pt x="8204495" y="2756666"/>
                  <a:pt x="8206832" y="2756666"/>
                </a:cubicBezTo>
                <a:lnTo>
                  <a:pt x="8205754" y="2745876"/>
                </a:lnTo>
                <a:cubicBezTo>
                  <a:pt x="8205754" y="2741560"/>
                  <a:pt x="8210834" y="2739402"/>
                  <a:pt x="8220994" y="2739402"/>
                </a:cubicBezTo>
                <a:cubicBezTo>
                  <a:pt x="8229267" y="2746955"/>
                  <a:pt x="8237539" y="2750911"/>
                  <a:pt x="8245812" y="2751271"/>
                </a:cubicBezTo>
                <a:lnTo>
                  <a:pt x="8246890" y="2755587"/>
                </a:lnTo>
                <a:lnTo>
                  <a:pt x="8245812" y="2756666"/>
                </a:lnTo>
                <a:lnTo>
                  <a:pt x="8251206" y="2758824"/>
                </a:lnTo>
                <a:lnTo>
                  <a:pt x="8251206" y="2759903"/>
                </a:lnTo>
                <a:cubicBezTo>
                  <a:pt x="8249768" y="2761521"/>
                  <a:pt x="8247970" y="2767681"/>
                  <a:pt x="8245812" y="2778381"/>
                </a:cubicBezTo>
                <a:lnTo>
                  <a:pt x="8243654" y="2778381"/>
                </a:lnTo>
                <a:lnTo>
                  <a:pt x="8243654" y="2785934"/>
                </a:lnTo>
                <a:lnTo>
                  <a:pt x="8238258" y="2804277"/>
                </a:lnTo>
                <a:lnTo>
                  <a:pt x="8238258" y="2805356"/>
                </a:lnTo>
                <a:lnTo>
                  <a:pt x="8249048" y="2804277"/>
                </a:lnTo>
                <a:lnTo>
                  <a:pt x="8257680" y="2808593"/>
                </a:lnTo>
                <a:lnTo>
                  <a:pt x="8271708" y="2804277"/>
                </a:lnTo>
                <a:lnTo>
                  <a:pt x="8272786" y="2805356"/>
                </a:lnTo>
                <a:lnTo>
                  <a:pt x="8274945" y="2805356"/>
                </a:lnTo>
                <a:lnTo>
                  <a:pt x="8274945" y="2804277"/>
                </a:lnTo>
                <a:cubicBezTo>
                  <a:pt x="8272786" y="2804277"/>
                  <a:pt x="8271708" y="2803558"/>
                  <a:pt x="8271708" y="2802119"/>
                </a:cubicBezTo>
                <a:lnTo>
                  <a:pt x="8271708" y="2801040"/>
                </a:lnTo>
                <a:lnTo>
                  <a:pt x="8283577" y="2782697"/>
                </a:lnTo>
                <a:lnTo>
                  <a:pt x="8284790" y="2782697"/>
                </a:lnTo>
                <a:cubicBezTo>
                  <a:pt x="8286948" y="2782697"/>
                  <a:pt x="8292344" y="2785934"/>
                  <a:pt x="8300976" y="2792408"/>
                </a:cubicBezTo>
                <a:lnTo>
                  <a:pt x="8304212" y="2793487"/>
                </a:lnTo>
                <a:lnTo>
                  <a:pt x="8307450" y="2792408"/>
                </a:lnTo>
                <a:cubicBezTo>
                  <a:pt x="8311766" y="2798522"/>
                  <a:pt x="8313924" y="2802838"/>
                  <a:pt x="8313924" y="2805356"/>
                </a:cubicBezTo>
                <a:lnTo>
                  <a:pt x="8313924" y="2807514"/>
                </a:lnTo>
                <a:lnTo>
                  <a:pt x="8307450" y="2813988"/>
                </a:lnTo>
                <a:lnTo>
                  <a:pt x="8304212" y="2810751"/>
                </a:lnTo>
                <a:lnTo>
                  <a:pt x="8304212" y="2811830"/>
                </a:lnTo>
                <a:lnTo>
                  <a:pt x="8305292" y="2815067"/>
                </a:lnTo>
                <a:lnTo>
                  <a:pt x="8298818" y="2820462"/>
                </a:lnTo>
                <a:cubicBezTo>
                  <a:pt x="8291444" y="2817764"/>
                  <a:pt x="8284206" y="2813089"/>
                  <a:pt x="8277103" y="2806435"/>
                </a:cubicBezTo>
                <a:lnTo>
                  <a:pt x="8277103" y="2807514"/>
                </a:lnTo>
                <a:lnTo>
                  <a:pt x="8281419" y="2815067"/>
                </a:lnTo>
                <a:lnTo>
                  <a:pt x="8282498" y="2813988"/>
                </a:lnTo>
                <a:lnTo>
                  <a:pt x="8283577" y="2813988"/>
                </a:lnTo>
                <a:cubicBezTo>
                  <a:pt x="8284746" y="2813988"/>
                  <a:pt x="8285870" y="2815427"/>
                  <a:pt x="8286948" y="2818304"/>
                </a:cubicBezTo>
                <a:lnTo>
                  <a:pt x="8288028" y="2817225"/>
                </a:lnTo>
                <a:lnTo>
                  <a:pt x="8289106" y="2817225"/>
                </a:lnTo>
                <a:lnTo>
                  <a:pt x="8299896" y="2824778"/>
                </a:lnTo>
                <a:cubicBezTo>
                  <a:pt x="8296120" y="2855799"/>
                  <a:pt x="8292164" y="2871310"/>
                  <a:pt x="8288028" y="2871310"/>
                </a:cubicBezTo>
                <a:lnTo>
                  <a:pt x="8288028" y="2872389"/>
                </a:lnTo>
                <a:lnTo>
                  <a:pt x="8289106" y="2876705"/>
                </a:lnTo>
                <a:lnTo>
                  <a:pt x="8284790" y="2883179"/>
                </a:lnTo>
                <a:lnTo>
                  <a:pt x="8285870" y="2891811"/>
                </a:lnTo>
                <a:lnTo>
                  <a:pt x="8272786" y="2927553"/>
                </a:lnTo>
                <a:cubicBezTo>
                  <a:pt x="8272786" y="2928992"/>
                  <a:pt x="8274945" y="2930431"/>
                  <a:pt x="8279261" y="2931869"/>
                </a:cubicBezTo>
                <a:cubicBezTo>
                  <a:pt x="8279261" y="2934747"/>
                  <a:pt x="8282902" y="2936185"/>
                  <a:pt x="8290186" y="2936185"/>
                </a:cubicBezTo>
                <a:cubicBezTo>
                  <a:pt x="8290725" y="2938523"/>
                  <a:pt x="8296120" y="2941760"/>
                  <a:pt x="8306370" y="2945896"/>
                </a:cubicBezTo>
                <a:cubicBezTo>
                  <a:pt x="8313384" y="2950932"/>
                  <a:pt x="8316981" y="2954169"/>
                  <a:pt x="8317161" y="2955607"/>
                </a:cubicBezTo>
                <a:lnTo>
                  <a:pt x="8317161" y="2956686"/>
                </a:lnTo>
                <a:lnTo>
                  <a:pt x="8294502" y="2999981"/>
                </a:lnTo>
                <a:lnTo>
                  <a:pt x="8293422" y="2999981"/>
                </a:lnTo>
                <a:cubicBezTo>
                  <a:pt x="8290905" y="2999981"/>
                  <a:pt x="8282228" y="2994227"/>
                  <a:pt x="8267392" y="2982717"/>
                </a:cubicBezTo>
                <a:cubicBezTo>
                  <a:pt x="8252286" y="2979840"/>
                  <a:pt x="8244732" y="2975479"/>
                  <a:pt x="8244732" y="2969634"/>
                </a:cubicBezTo>
                <a:lnTo>
                  <a:pt x="8240416" y="2967476"/>
                </a:lnTo>
                <a:cubicBezTo>
                  <a:pt x="8228547" y="2972601"/>
                  <a:pt x="8219870" y="2978401"/>
                  <a:pt x="8214386" y="2984875"/>
                </a:cubicBezTo>
                <a:cubicBezTo>
                  <a:pt x="8201258" y="2990810"/>
                  <a:pt x="8191547" y="2996924"/>
                  <a:pt x="8185252" y="3003218"/>
                </a:cubicBezTo>
                <a:lnTo>
                  <a:pt x="8180936" y="3004297"/>
                </a:lnTo>
                <a:lnTo>
                  <a:pt x="8165830" y="3001060"/>
                </a:lnTo>
                <a:lnTo>
                  <a:pt x="8159356" y="3003218"/>
                </a:lnTo>
                <a:lnTo>
                  <a:pt x="8158277" y="3002139"/>
                </a:lnTo>
                <a:lnTo>
                  <a:pt x="8158277" y="3001060"/>
                </a:lnTo>
                <a:cubicBezTo>
                  <a:pt x="8164032" y="3000701"/>
                  <a:pt x="8166909" y="2998543"/>
                  <a:pt x="8166909" y="2994586"/>
                </a:cubicBezTo>
                <a:cubicBezTo>
                  <a:pt x="8172484" y="2988832"/>
                  <a:pt x="8181836" y="2982358"/>
                  <a:pt x="8194963" y="2975164"/>
                </a:cubicBezTo>
                <a:cubicBezTo>
                  <a:pt x="8205034" y="2962666"/>
                  <a:pt x="8212992" y="2956147"/>
                  <a:pt x="8218836" y="2955607"/>
                </a:cubicBezTo>
                <a:cubicBezTo>
                  <a:pt x="8219556" y="2947695"/>
                  <a:pt x="8221354" y="2943738"/>
                  <a:pt x="8224231" y="2943738"/>
                </a:cubicBezTo>
                <a:lnTo>
                  <a:pt x="8222073" y="2940501"/>
                </a:lnTo>
                <a:cubicBezTo>
                  <a:pt x="8223512" y="2940501"/>
                  <a:pt x="8224231" y="2939422"/>
                  <a:pt x="8224231" y="2937264"/>
                </a:cubicBezTo>
                <a:cubicBezTo>
                  <a:pt x="8224231" y="2932229"/>
                  <a:pt x="8223512" y="2929711"/>
                  <a:pt x="8222073" y="2929711"/>
                </a:cubicBezTo>
                <a:lnTo>
                  <a:pt x="8223152" y="2922158"/>
                </a:lnTo>
                <a:lnTo>
                  <a:pt x="8223152" y="2911368"/>
                </a:lnTo>
                <a:lnTo>
                  <a:pt x="8228547" y="2904759"/>
                </a:lnTo>
                <a:lnTo>
                  <a:pt x="8228547" y="2901522"/>
                </a:lnTo>
                <a:cubicBezTo>
                  <a:pt x="8228547" y="2900084"/>
                  <a:pt x="8227468" y="2899364"/>
                  <a:pt x="8225310" y="2899364"/>
                </a:cubicBezTo>
                <a:cubicBezTo>
                  <a:pt x="8222253" y="2899364"/>
                  <a:pt x="8220095" y="2891452"/>
                  <a:pt x="8218836" y="2875626"/>
                </a:cubicBezTo>
                <a:cubicBezTo>
                  <a:pt x="8216229" y="2875626"/>
                  <a:pt x="8214386" y="2868792"/>
                  <a:pt x="8213306" y="2855125"/>
                </a:cubicBezTo>
                <a:lnTo>
                  <a:pt x="8190647" y="2879942"/>
                </a:lnTo>
                <a:lnTo>
                  <a:pt x="8185252" y="2881021"/>
                </a:lnTo>
                <a:lnTo>
                  <a:pt x="8184173" y="2879942"/>
                </a:lnTo>
                <a:lnTo>
                  <a:pt x="8184173" y="2877784"/>
                </a:lnTo>
                <a:lnTo>
                  <a:pt x="8187410" y="2871310"/>
                </a:lnTo>
                <a:lnTo>
                  <a:pt x="8186331" y="2870231"/>
                </a:lnTo>
                <a:lnTo>
                  <a:pt x="8185252" y="2870231"/>
                </a:lnTo>
                <a:cubicBezTo>
                  <a:pt x="8182375" y="2870591"/>
                  <a:pt x="8178419" y="2874187"/>
                  <a:pt x="8173383" y="2881021"/>
                </a:cubicBezTo>
                <a:cubicBezTo>
                  <a:pt x="8170866" y="2881381"/>
                  <a:pt x="8167988" y="2883539"/>
                  <a:pt x="8164751" y="2887495"/>
                </a:cubicBezTo>
                <a:lnTo>
                  <a:pt x="8160435" y="2887495"/>
                </a:lnTo>
                <a:cubicBezTo>
                  <a:pt x="8164751" y="2891452"/>
                  <a:pt x="8166909" y="2895768"/>
                  <a:pt x="8166909" y="2900443"/>
                </a:cubicBezTo>
                <a:lnTo>
                  <a:pt x="8165830" y="2901522"/>
                </a:lnTo>
                <a:cubicBezTo>
                  <a:pt x="8165830" y="2902961"/>
                  <a:pt x="8164032" y="2903680"/>
                  <a:pt x="8160435" y="2903680"/>
                </a:cubicBezTo>
                <a:lnTo>
                  <a:pt x="8159356" y="2904759"/>
                </a:lnTo>
                <a:lnTo>
                  <a:pt x="8159356" y="2907052"/>
                </a:lnTo>
                <a:cubicBezTo>
                  <a:pt x="8159896" y="2911368"/>
                  <a:pt x="8160975" y="2913526"/>
                  <a:pt x="8162593" y="2913526"/>
                </a:cubicBezTo>
                <a:lnTo>
                  <a:pt x="8164751" y="2913526"/>
                </a:lnTo>
                <a:cubicBezTo>
                  <a:pt x="8167269" y="2905524"/>
                  <a:pt x="8171225" y="2901522"/>
                  <a:pt x="8176620" y="2901522"/>
                </a:cubicBezTo>
                <a:lnTo>
                  <a:pt x="8185252" y="2905838"/>
                </a:lnTo>
                <a:lnTo>
                  <a:pt x="8194963" y="2904759"/>
                </a:lnTo>
                <a:lnTo>
                  <a:pt x="8196042" y="2905838"/>
                </a:lnTo>
                <a:lnTo>
                  <a:pt x="8196042" y="2907052"/>
                </a:lnTo>
                <a:cubicBezTo>
                  <a:pt x="8196042" y="2909570"/>
                  <a:pt x="8190647" y="2912087"/>
                  <a:pt x="8179857" y="2914605"/>
                </a:cubicBezTo>
                <a:cubicBezTo>
                  <a:pt x="8178059" y="2917842"/>
                  <a:pt x="8171945" y="2921798"/>
                  <a:pt x="8161514" y="2926474"/>
                </a:cubicBezTo>
                <a:cubicBezTo>
                  <a:pt x="8160076" y="2933128"/>
                  <a:pt x="8159356" y="2942479"/>
                  <a:pt x="8159356" y="2954528"/>
                </a:cubicBezTo>
                <a:lnTo>
                  <a:pt x="8160435" y="2958844"/>
                </a:lnTo>
                <a:lnTo>
                  <a:pt x="8159356" y="2962081"/>
                </a:lnTo>
                <a:lnTo>
                  <a:pt x="8160435" y="2967476"/>
                </a:lnTo>
                <a:lnTo>
                  <a:pt x="8157198" y="2974085"/>
                </a:lnTo>
                <a:lnTo>
                  <a:pt x="8158277" y="2982717"/>
                </a:lnTo>
                <a:cubicBezTo>
                  <a:pt x="8158277" y="2988472"/>
                  <a:pt x="8156119" y="2991349"/>
                  <a:pt x="8151803" y="2991349"/>
                </a:cubicBezTo>
                <a:cubicBezTo>
                  <a:pt x="8145959" y="2991349"/>
                  <a:pt x="8143036" y="2993507"/>
                  <a:pt x="8143036" y="2997823"/>
                </a:cubicBezTo>
                <a:cubicBezTo>
                  <a:pt x="8139260" y="3001420"/>
                  <a:pt x="8136023" y="3003218"/>
                  <a:pt x="8133325" y="3003218"/>
                </a:cubicBezTo>
                <a:lnTo>
                  <a:pt x="8129009" y="3003218"/>
                </a:lnTo>
                <a:lnTo>
                  <a:pt x="8124693" y="2999981"/>
                </a:lnTo>
                <a:lnTo>
                  <a:pt x="8118219" y="3005376"/>
                </a:lnTo>
                <a:lnTo>
                  <a:pt x="8112824" y="3005376"/>
                </a:lnTo>
                <a:cubicBezTo>
                  <a:pt x="8106170" y="3005376"/>
                  <a:pt x="8101495" y="3003938"/>
                  <a:pt x="8098797" y="3001060"/>
                </a:cubicBezTo>
                <a:lnTo>
                  <a:pt x="8099876" y="2990270"/>
                </a:lnTo>
                <a:cubicBezTo>
                  <a:pt x="8096459" y="2977952"/>
                  <a:pt x="8091784" y="2971792"/>
                  <a:pt x="8085849" y="2971792"/>
                </a:cubicBezTo>
                <a:cubicBezTo>
                  <a:pt x="8080724" y="2968196"/>
                  <a:pt x="8078161" y="2964959"/>
                  <a:pt x="8078161" y="2962081"/>
                </a:cubicBezTo>
                <a:lnTo>
                  <a:pt x="8082477" y="2958844"/>
                </a:lnTo>
                <a:lnTo>
                  <a:pt x="8085849" y="2958844"/>
                </a:lnTo>
                <a:lnTo>
                  <a:pt x="8096639" y="2963160"/>
                </a:lnTo>
                <a:cubicBezTo>
                  <a:pt x="8108868" y="2963160"/>
                  <a:pt x="8114982" y="2960283"/>
                  <a:pt x="8114982" y="2954528"/>
                </a:cubicBezTo>
                <a:lnTo>
                  <a:pt x="8114982" y="2943738"/>
                </a:lnTo>
                <a:lnTo>
                  <a:pt x="8113903" y="2942659"/>
                </a:lnTo>
                <a:lnTo>
                  <a:pt x="8113903" y="2941580"/>
                </a:lnTo>
                <a:lnTo>
                  <a:pt x="8106350" y="2942659"/>
                </a:lnTo>
                <a:lnTo>
                  <a:pt x="8099876" y="2941580"/>
                </a:lnTo>
                <a:cubicBezTo>
                  <a:pt x="8089536" y="2944458"/>
                  <a:pt x="8081578" y="2949493"/>
                  <a:pt x="8076003" y="2956686"/>
                </a:cubicBezTo>
                <a:lnTo>
                  <a:pt x="8073845" y="2956686"/>
                </a:lnTo>
                <a:cubicBezTo>
                  <a:pt x="8064494" y="2946436"/>
                  <a:pt x="8059818" y="2938163"/>
                  <a:pt x="8059818" y="2931869"/>
                </a:cubicBezTo>
                <a:lnTo>
                  <a:pt x="8059818" y="2921079"/>
                </a:lnTo>
                <a:cubicBezTo>
                  <a:pt x="8059818" y="2917482"/>
                  <a:pt x="8057301" y="2914605"/>
                  <a:pt x="8052265" y="2912447"/>
                </a:cubicBezTo>
                <a:lnTo>
                  <a:pt x="8052265" y="2911368"/>
                </a:lnTo>
                <a:cubicBezTo>
                  <a:pt x="8065213" y="2899229"/>
                  <a:pt x="8071687" y="2890912"/>
                  <a:pt x="8071687" y="2886416"/>
                </a:cubicBezTo>
                <a:cubicBezTo>
                  <a:pt x="8076723" y="2882999"/>
                  <a:pt x="8079240" y="2879043"/>
                  <a:pt x="8079240" y="2874547"/>
                </a:cubicBezTo>
                <a:lnTo>
                  <a:pt x="8080319" y="2865915"/>
                </a:lnTo>
                <a:lnTo>
                  <a:pt x="8077082" y="2864836"/>
                </a:lnTo>
                <a:lnTo>
                  <a:pt x="8068450" y="2868073"/>
                </a:lnTo>
                <a:lnTo>
                  <a:pt x="8065213" y="2868073"/>
                </a:lnTo>
                <a:cubicBezTo>
                  <a:pt x="8063595" y="2868073"/>
                  <a:pt x="8062156" y="2865555"/>
                  <a:pt x="8060897" y="2860520"/>
                </a:cubicBezTo>
                <a:cubicBezTo>
                  <a:pt x="8061976" y="2857643"/>
                  <a:pt x="8063055" y="2856204"/>
                  <a:pt x="8064134" y="2856204"/>
                </a:cubicBezTo>
                <a:cubicBezTo>
                  <a:pt x="8065573" y="2856204"/>
                  <a:pt x="8066292" y="2858002"/>
                  <a:pt x="8066292" y="2861599"/>
                </a:cubicBezTo>
                <a:lnTo>
                  <a:pt x="8067371" y="2862678"/>
                </a:lnTo>
                <a:lnTo>
                  <a:pt x="8068450" y="2862678"/>
                </a:lnTo>
                <a:lnTo>
                  <a:pt x="8074924" y="2860520"/>
                </a:lnTo>
                <a:lnTo>
                  <a:pt x="8081398" y="2861599"/>
                </a:lnTo>
                <a:lnTo>
                  <a:pt x="8084635" y="2860520"/>
                </a:lnTo>
                <a:lnTo>
                  <a:pt x="8084635" y="2852967"/>
                </a:lnTo>
                <a:cubicBezTo>
                  <a:pt x="8089041" y="2847212"/>
                  <a:pt x="8091244" y="2842132"/>
                  <a:pt x="8091244" y="2837726"/>
                </a:cubicBezTo>
                <a:lnTo>
                  <a:pt x="8080319" y="2841098"/>
                </a:lnTo>
                <a:lnTo>
                  <a:pt x="8067371" y="2835568"/>
                </a:lnTo>
                <a:lnTo>
                  <a:pt x="8060897" y="2836647"/>
                </a:lnTo>
                <a:lnTo>
                  <a:pt x="8058739" y="2836647"/>
                </a:lnTo>
                <a:cubicBezTo>
                  <a:pt x="8055862" y="2835748"/>
                  <a:pt x="8054423" y="2832511"/>
                  <a:pt x="8054423" y="2826936"/>
                </a:cubicBezTo>
                <a:lnTo>
                  <a:pt x="8055502" y="2825857"/>
                </a:lnTo>
                <a:lnTo>
                  <a:pt x="8059818" y="2825857"/>
                </a:lnTo>
                <a:lnTo>
                  <a:pt x="8068450" y="2828015"/>
                </a:lnTo>
                <a:lnTo>
                  <a:pt x="8078161" y="2825857"/>
                </a:lnTo>
                <a:lnTo>
                  <a:pt x="8091244" y="2826936"/>
                </a:lnTo>
                <a:lnTo>
                  <a:pt x="8092323" y="2825857"/>
                </a:lnTo>
                <a:lnTo>
                  <a:pt x="8092323" y="2809672"/>
                </a:lnTo>
                <a:lnTo>
                  <a:pt x="8094481" y="2803198"/>
                </a:lnTo>
                <a:lnTo>
                  <a:pt x="8093402" y="2791329"/>
                </a:lnTo>
                <a:lnTo>
                  <a:pt x="8093402" y="2788092"/>
                </a:lnTo>
                <a:lnTo>
                  <a:pt x="8091244" y="2785934"/>
                </a:lnTo>
                <a:lnTo>
                  <a:pt x="8089086" y="2785934"/>
                </a:lnTo>
                <a:lnTo>
                  <a:pt x="8072766" y="2787013"/>
                </a:lnTo>
                <a:lnTo>
                  <a:pt x="8063055" y="2784855"/>
                </a:lnTo>
                <a:lnTo>
                  <a:pt x="8057660" y="2785934"/>
                </a:lnTo>
                <a:lnTo>
                  <a:pt x="8056581" y="2784855"/>
                </a:lnTo>
                <a:lnTo>
                  <a:pt x="8056581" y="2783776"/>
                </a:lnTo>
                <a:cubicBezTo>
                  <a:pt x="8058020" y="2776493"/>
                  <a:pt x="8060897" y="2772851"/>
                  <a:pt x="8065213" y="2772851"/>
                </a:cubicBezTo>
                <a:lnTo>
                  <a:pt x="8071687" y="2775144"/>
                </a:lnTo>
                <a:lnTo>
                  <a:pt x="8079240" y="2774065"/>
                </a:lnTo>
                <a:cubicBezTo>
                  <a:pt x="8079240" y="2775504"/>
                  <a:pt x="8082882" y="2776223"/>
                  <a:pt x="8090165" y="2776223"/>
                </a:cubicBezTo>
                <a:lnTo>
                  <a:pt x="8094481" y="2781618"/>
                </a:lnTo>
                <a:lnTo>
                  <a:pt x="8094481" y="2780539"/>
                </a:lnTo>
                <a:lnTo>
                  <a:pt x="8093402" y="2763140"/>
                </a:lnTo>
                <a:lnTo>
                  <a:pt x="8095560" y="2760982"/>
                </a:lnTo>
                <a:lnTo>
                  <a:pt x="8096639" y="2762061"/>
                </a:lnTo>
                <a:lnTo>
                  <a:pt x="8098797" y="2762061"/>
                </a:lnTo>
                <a:lnTo>
                  <a:pt x="8098797" y="2760982"/>
                </a:lnTo>
                <a:cubicBezTo>
                  <a:pt x="8094481" y="2760263"/>
                  <a:pt x="8092323" y="2759184"/>
                  <a:pt x="8092323" y="2757745"/>
                </a:cubicBezTo>
                <a:lnTo>
                  <a:pt x="8092323" y="2755587"/>
                </a:lnTo>
                <a:lnTo>
                  <a:pt x="8093402" y="2748034"/>
                </a:lnTo>
                <a:cubicBezTo>
                  <a:pt x="8090525" y="2746595"/>
                  <a:pt x="8089086" y="2744437"/>
                  <a:pt x="8089086" y="2741560"/>
                </a:cubicBezTo>
                <a:close/>
                <a:moveTo>
                  <a:pt x="5129411" y="2738727"/>
                </a:moveTo>
                <a:lnTo>
                  <a:pt x="5144517" y="2743043"/>
                </a:lnTo>
                <a:lnTo>
                  <a:pt x="5150991" y="2740885"/>
                </a:lnTo>
                <a:cubicBezTo>
                  <a:pt x="5156207" y="2740885"/>
                  <a:pt x="5160882" y="2744482"/>
                  <a:pt x="5165018" y="2751675"/>
                </a:cubicBezTo>
                <a:lnTo>
                  <a:pt x="5168121" y="2749517"/>
                </a:lnTo>
                <a:lnTo>
                  <a:pt x="5172437" y="2752754"/>
                </a:lnTo>
                <a:lnTo>
                  <a:pt x="5186464" y="2752754"/>
                </a:lnTo>
                <a:cubicBezTo>
                  <a:pt x="5188622" y="2752754"/>
                  <a:pt x="5189701" y="2754193"/>
                  <a:pt x="5189701" y="2757070"/>
                </a:cubicBezTo>
                <a:lnTo>
                  <a:pt x="5182148" y="2766647"/>
                </a:lnTo>
                <a:lnTo>
                  <a:pt x="5182148" y="2767726"/>
                </a:lnTo>
                <a:cubicBezTo>
                  <a:pt x="5189341" y="2772761"/>
                  <a:pt x="5192938" y="2776718"/>
                  <a:pt x="5192938" y="2779595"/>
                </a:cubicBezTo>
                <a:lnTo>
                  <a:pt x="5199412" y="2778516"/>
                </a:lnTo>
                <a:cubicBezTo>
                  <a:pt x="5212270" y="2779595"/>
                  <a:pt x="5218699" y="2783911"/>
                  <a:pt x="5218699" y="2791464"/>
                </a:cubicBezTo>
                <a:lnTo>
                  <a:pt x="5219778" y="2791464"/>
                </a:lnTo>
                <a:lnTo>
                  <a:pt x="5228410" y="2789306"/>
                </a:lnTo>
                <a:lnTo>
                  <a:pt x="5230568" y="2789306"/>
                </a:lnTo>
                <a:cubicBezTo>
                  <a:pt x="5234884" y="2789666"/>
                  <a:pt x="5237042" y="2790745"/>
                  <a:pt x="5237042" y="2792543"/>
                </a:cubicBezTo>
                <a:lnTo>
                  <a:pt x="5237042" y="2793622"/>
                </a:lnTo>
                <a:lnTo>
                  <a:pt x="5234884" y="2795780"/>
                </a:lnTo>
                <a:cubicBezTo>
                  <a:pt x="5236323" y="2799017"/>
                  <a:pt x="5237761" y="2800815"/>
                  <a:pt x="5239200" y="2801175"/>
                </a:cubicBezTo>
                <a:lnTo>
                  <a:pt x="5243516" y="2801175"/>
                </a:lnTo>
                <a:cubicBezTo>
                  <a:pt x="5243516" y="2798298"/>
                  <a:pt x="5244955" y="2796859"/>
                  <a:pt x="5247832" y="2796859"/>
                </a:cubicBezTo>
                <a:cubicBezTo>
                  <a:pt x="5265726" y="2800096"/>
                  <a:pt x="5274672" y="2802614"/>
                  <a:pt x="5274672" y="2804412"/>
                </a:cubicBezTo>
                <a:cubicBezTo>
                  <a:pt x="5277190" y="2802254"/>
                  <a:pt x="5281506" y="2801175"/>
                  <a:pt x="5287620" y="2801175"/>
                </a:cubicBezTo>
                <a:lnTo>
                  <a:pt x="5291936" y="2801175"/>
                </a:lnTo>
                <a:lnTo>
                  <a:pt x="5297331" y="2806570"/>
                </a:lnTo>
                <a:lnTo>
                  <a:pt x="5297331" y="2809807"/>
                </a:lnTo>
                <a:cubicBezTo>
                  <a:pt x="5290857" y="2814842"/>
                  <a:pt x="5287620" y="2819833"/>
                  <a:pt x="5287620" y="2824778"/>
                </a:cubicBezTo>
                <a:lnTo>
                  <a:pt x="5280067" y="2843121"/>
                </a:lnTo>
                <a:cubicBezTo>
                  <a:pt x="5281686" y="2843121"/>
                  <a:pt x="5283484" y="2847437"/>
                  <a:pt x="5285462" y="2856069"/>
                </a:cubicBezTo>
                <a:cubicBezTo>
                  <a:pt x="5284923" y="2861824"/>
                  <a:pt x="5282046" y="2864701"/>
                  <a:pt x="5276830" y="2864701"/>
                </a:cubicBezTo>
                <a:cubicBezTo>
                  <a:pt x="5271165" y="2864701"/>
                  <a:pt x="5268333" y="2861464"/>
                  <a:pt x="5268333" y="2854990"/>
                </a:cubicBezTo>
                <a:lnTo>
                  <a:pt x="5264017" y="2854990"/>
                </a:lnTo>
                <a:lnTo>
                  <a:pt x="5255385" y="2852832"/>
                </a:lnTo>
                <a:lnTo>
                  <a:pt x="5254306" y="2853911"/>
                </a:lnTo>
                <a:lnTo>
                  <a:pt x="5253227" y="2853911"/>
                </a:lnTo>
                <a:lnTo>
                  <a:pt x="5247832" y="2852832"/>
                </a:lnTo>
                <a:lnTo>
                  <a:pt x="5247832" y="2853911"/>
                </a:lnTo>
                <a:lnTo>
                  <a:pt x="5248911" y="2860385"/>
                </a:lnTo>
                <a:lnTo>
                  <a:pt x="5248911" y="2861464"/>
                </a:lnTo>
                <a:cubicBezTo>
                  <a:pt x="5248911" y="2863622"/>
                  <a:pt x="5244955" y="2864701"/>
                  <a:pt x="5237042" y="2864701"/>
                </a:cubicBezTo>
                <a:cubicBezTo>
                  <a:pt x="5232546" y="2879537"/>
                  <a:pt x="5224678" y="2894239"/>
                  <a:pt x="5213439" y="2908805"/>
                </a:cubicBezTo>
                <a:cubicBezTo>
                  <a:pt x="5209662" y="2908805"/>
                  <a:pt x="5205346" y="2913436"/>
                  <a:pt x="5200491" y="2922698"/>
                </a:cubicBezTo>
                <a:lnTo>
                  <a:pt x="5201570" y="2934567"/>
                </a:lnTo>
                <a:cubicBezTo>
                  <a:pt x="5195455" y="2939602"/>
                  <a:pt x="5187543" y="2942120"/>
                  <a:pt x="5177832" y="2942120"/>
                </a:cubicBezTo>
                <a:lnTo>
                  <a:pt x="5175674" y="2942120"/>
                </a:lnTo>
                <a:cubicBezTo>
                  <a:pt x="5162816" y="2940142"/>
                  <a:pt x="5156386" y="2934027"/>
                  <a:pt x="5156386" y="2923777"/>
                </a:cubicBezTo>
                <a:lnTo>
                  <a:pt x="5160702" y="2917437"/>
                </a:lnTo>
                <a:cubicBezTo>
                  <a:pt x="5158005" y="2915279"/>
                  <a:pt x="5155487" y="2914200"/>
                  <a:pt x="5153149" y="2914200"/>
                </a:cubicBezTo>
                <a:cubicBezTo>
                  <a:pt x="5149553" y="2916358"/>
                  <a:pt x="5147754" y="2927463"/>
                  <a:pt x="5147754" y="2947515"/>
                </a:cubicBezTo>
                <a:lnTo>
                  <a:pt x="5147754" y="2949673"/>
                </a:lnTo>
                <a:cubicBezTo>
                  <a:pt x="5147754" y="2954708"/>
                  <a:pt x="5150991" y="2957226"/>
                  <a:pt x="5157465" y="2957226"/>
                </a:cubicBezTo>
                <a:lnTo>
                  <a:pt x="5163939" y="2957226"/>
                </a:lnTo>
                <a:cubicBezTo>
                  <a:pt x="5166727" y="2955068"/>
                  <a:pt x="5170638" y="2953989"/>
                  <a:pt x="5175674" y="2953989"/>
                </a:cubicBezTo>
                <a:cubicBezTo>
                  <a:pt x="5185025" y="2955248"/>
                  <a:pt x="5189701" y="2957046"/>
                  <a:pt x="5189701" y="2959384"/>
                </a:cubicBezTo>
                <a:cubicBezTo>
                  <a:pt x="5192938" y="2955068"/>
                  <a:pt x="5196175" y="2952910"/>
                  <a:pt x="5199412" y="2952910"/>
                </a:cubicBezTo>
                <a:cubicBezTo>
                  <a:pt x="5201570" y="2948414"/>
                  <a:pt x="5202649" y="2944458"/>
                  <a:pt x="5202649" y="2941041"/>
                </a:cubicBezTo>
                <a:lnTo>
                  <a:pt x="5214518" y="2928093"/>
                </a:lnTo>
                <a:lnTo>
                  <a:pt x="5216676" y="2928093"/>
                </a:lnTo>
                <a:lnTo>
                  <a:pt x="5219778" y="2931330"/>
                </a:lnTo>
                <a:lnTo>
                  <a:pt x="5218699" y="2935646"/>
                </a:lnTo>
                <a:cubicBezTo>
                  <a:pt x="5218699" y="2938523"/>
                  <a:pt x="5223015" y="2940321"/>
                  <a:pt x="5231647" y="2941041"/>
                </a:cubicBezTo>
                <a:lnTo>
                  <a:pt x="5237042" y="2950752"/>
                </a:lnTo>
                <a:cubicBezTo>
                  <a:pt x="5234884" y="2952910"/>
                  <a:pt x="5231287" y="2953989"/>
                  <a:pt x="5226252" y="2953989"/>
                </a:cubicBezTo>
                <a:lnTo>
                  <a:pt x="5226252" y="2955068"/>
                </a:lnTo>
                <a:lnTo>
                  <a:pt x="5231647" y="2955068"/>
                </a:lnTo>
                <a:lnTo>
                  <a:pt x="5237042" y="2952910"/>
                </a:lnTo>
                <a:lnTo>
                  <a:pt x="5239200" y="2955068"/>
                </a:lnTo>
                <a:lnTo>
                  <a:pt x="5238121" y="2960463"/>
                </a:lnTo>
                <a:lnTo>
                  <a:pt x="5241358" y="2969095"/>
                </a:lnTo>
                <a:cubicBezTo>
                  <a:pt x="5237581" y="2980514"/>
                  <a:pt x="5234344" y="2986224"/>
                  <a:pt x="5231647" y="2986224"/>
                </a:cubicBezTo>
                <a:lnTo>
                  <a:pt x="5227331" y="2982987"/>
                </a:lnTo>
                <a:lnTo>
                  <a:pt x="5226252" y="2982987"/>
                </a:lnTo>
                <a:lnTo>
                  <a:pt x="5224094" y="2985145"/>
                </a:lnTo>
                <a:lnTo>
                  <a:pt x="5224094" y="2991619"/>
                </a:lnTo>
                <a:cubicBezTo>
                  <a:pt x="5221217" y="2991619"/>
                  <a:pt x="5216226" y="2994137"/>
                  <a:pt x="5209123" y="2999172"/>
                </a:cubicBezTo>
                <a:lnTo>
                  <a:pt x="5208044" y="2999172"/>
                </a:lnTo>
                <a:cubicBezTo>
                  <a:pt x="5205346" y="2999172"/>
                  <a:pt x="5202109" y="2997374"/>
                  <a:pt x="5198333" y="2993777"/>
                </a:cubicBezTo>
                <a:lnTo>
                  <a:pt x="5197254" y="2993777"/>
                </a:lnTo>
                <a:cubicBezTo>
                  <a:pt x="5197254" y="2997374"/>
                  <a:pt x="5194017" y="2999172"/>
                  <a:pt x="5187543" y="2999172"/>
                </a:cubicBezTo>
                <a:lnTo>
                  <a:pt x="5184306" y="2998093"/>
                </a:lnTo>
                <a:lnTo>
                  <a:pt x="5183227" y="3001330"/>
                </a:lnTo>
                <a:cubicBezTo>
                  <a:pt x="5179810" y="2999172"/>
                  <a:pt x="5175134" y="2998093"/>
                  <a:pt x="5169200" y="2998093"/>
                </a:cubicBezTo>
                <a:lnTo>
                  <a:pt x="5159623" y="2998093"/>
                </a:lnTo>
                <a:lnTo>
                  <a:pt x="5153149" y="2990540"/>
                </a:lnTo>
                <a:cubicBezTo>
                  <a:pt x="5151171" y="2990540"/>
                  <a:pt x="5149013" y="2993058"/>
                  <a:pt x="5146675" y="2998093"/>
                </a:cubicBezTo>
                <a:lnTo>
                  <a:pt x="5132648" y="2999172"/>
                </a:lnTo>
                <a:cubicBezTo>
                  <a:pt x="5112597" y="2994676"/>
                  <a:pt x="5102571" y="2988562"/>
                  <a:pt x="5102571" y="2980829"/>
                </a:cubicBezTo>
                <a:lnTo>
                  <a:pt x="5102571" y="2979750"/>
                </a:lnTo>
                <a:lnTo>
                  <a:pt x="5103650" y="2942120"/>
                </a:lnTo>
                <a:lnTo>
                  <a:pt x="5100413" y="2929172"/>
                </a:lnTo>
                <a:lnTo>
                  <a:pt x="5102571" y="2925935"/>
                </a:lnTo>
                <a:lnTo>
                  <a:pt x="5102571" y="2924856"/>
                </a:lnTo>
                <a:lnTo>
                  <a:pt x="5100413" y="2907726"/>
                </a:lnTo>
                <a:lnTo>
                  <a:pt x="5100413" y="2904489"/>
                </a:lnTo>
                <a:lnTo>
                  <a:pt x="5104729" y="2901252"/>
                </a:lnTo>
                <a:lnTo>
                  <a:pt x="5111203" y="2903410"/>
                </a:lnTo>
                <a:lnTo>
                  <a:pt x="5113226" y="2901252"/>
                </a:lnTo>
                <a:lnTo>
                  <a:pt x="5126174" y="2901252"/>
                </a:lnTo>
                <a:cubicBezTo>
                  <a:pt x="5128332" y="2903770"/>
                  <a:pt x="5135526" y="2905568"/>
                  <a:pt x="5147754" y="2906647"/>
                </a:cubicBezTo>
                <a:lnTo>
                  <a:pt x="5148833" y="2905568"/>
                </a:lnTo>
                <a:lnTo>
                  <a:pt x="5148833" y="2904489"/>
                </a:lnTo>
                <a:cubicBezTo>
                  <a:pt x="5137324" y="2895857"/>
                  <a:pt x="5131569" y="2889743"/>
                  <a:pt x="5131569" y="2886146"/>
                </a:cubicBezTo>
                <a:cubicBezTo>
                  <a:pt x="5131569" y="2882190"/>
                  <a:pt x="5133008" y="2879672"/>
                  <a:pt x="5135885" y="2878593"/>
                </a:cubicBezTo>
                <a:lnTo>
                  <a:pt x="5140201" y="2878593"/>
                </a:lnTo>
                <a:cubicBezTo>
                  <a:pt x="5149193" y="2878593"/>
                  <a:pt x="5156386" y="2881111"/>
                  <a:pt x="5161781" y="2886146"/>
                </a:cubicBezTo>
                <a:lnTo>
                  <a:pt x="5165962" y="2887225"/>
                </a:lnTo>
                <a:lnTo>
                  <a:pt x="5171358" y="2887225"/>
                </a:lnTo>
                <a:cubicBezTo>
                  <a:pt x="5174235" y="2887225"/>
                  <a:pt x="5176753" y="2880796"/>
                  <a:pt x="5178911" y="2867938"/>
                </a:cubicBezTo>
                <a:cubicBezTo>
                  <a:pt x="5181248" y="2867938"/>
                  <a:pt x="5183406" y="2862184"/>
                  <a:pt x="5185385" y="2850674"/>
                </a:cubicBezTo>
                <a:lnTo>
                  <a:pt x="5184306" y="2845279"/>
                </a:lnTo>
                <a:cubicBezTo>
                  <a:pt x="5185924" y="2845279"/>
                  <a:pt x="5189521" y="2842402"/>
                  <a:pt x="5195096" y="2836647"/>
                </a:cubicBezTo>
                <a:cubicBezTo>
                  <a:pt x="5197613" y="2836647"/>
                  <a:pt x="5200491" y="2833050"/>
                  <a:pt x="5203728" y="2825857"/>
                </a:cubicBezTo>
                <a:lnTo>
                  <a:pt x="5202649" y="2824778"/>
                </a:lnTo>
                <a:lnTo>
                  <a:pt x="5196175" y="2824778"/>
                </a:lnTo>
                <a:cubicBezTo>
                  <a:pt x="5184306" y="2824778"/>
                  <a:pt x="5177832" y="2823699"/>
                  <a:pt x="5176753" y="2821541"/>
                </a:cubicBezTo>
                <a:cubicBezTo>
                  <a:pt x="5172077" y="2823699"/>
                  <a:pt x="5167087" y="2824778"/>
                  <a:pt x="5161781" y="2824778"/>
                </a:cubicBezTo>
                <a:lnTo>
                  <a:pt x="5158544" y="2824778"/>
                </a:lnTo>
                <a:lnTo>
                  <a:pt x="5147754" y="2822620"/>
                </a:lnTo>
                <a:lnTo>
                  <a:pt x="5144517" y="2824778"/>
                </a:lnTo>
                <a:lnTo>
                  <a:pt x="5133727" y="2823699"/>
                </a:lnTo>
                <a:lnTo>
                  <a:pt x="5125095" y="2823699"/>
                </a:lnTo>
                <a:cubicBezTo>
                  <a:pt x="5121499" y="2826936"/>
                  <a:pt x="5117228" y="2829094"/>
                  <a:pt x="5112282" y="2830173"/>
                </a:cubicBezTo>
                <a:cubicBezTo>
                  <a:pt x="5112282" y="2833050"/>
                  <a:pt x="5107606" y="2835928"/>
                  <a:pt x="5098255" y="2838805"/>
                </a:cubicBezTo>
                <a:lnTo>
                  <a:pt x="5098255" y="2839884"/>
                </a:lnTo>
                <a:cubicBezTo>
                  <a:pt x="5098255" y="2841323"/>
                  <a:pt x="5100413" y="2842402"/>
                  <a:pt x="5104729" y="2843121"/>
                </a:cubicBezTo>
                <a:lnTo>
                  <a:pt x="5114305" y="2840963"/>
                </a:lnTo>
                <a:lnTo>
                  <a:pt x="5115384" y="2842042"/>
                </a:lnTo>
                <a:lnTo>
                  <a:pt x="5122937" y="2840963"/>
                </a:lnTo>
                <a:lnTo>
                  <a:pt x="5127253" y="2840963"/>
                </a:lnTo>
                <a:lnTo>
                  <a:pt x="5139122" y="2844200"/>
                </a:lnTo>
                <a:lnTo>
                  <a:pt x="5153149" y="2840963"/>
                </a:lnTo>
                <a:lnTo>
                  <a:pt x="5173516" y="2845279"/>
                </a:lnTo>
                <a:lnTo>
                  <a:pt x="5179990" y="2844200"/>
                </a:lnTo>
                <a:lnTo>
                  <a:pt x="5181069" y="2845279"/>
                </a:lnTo>
                <a:lnTo>
                  <a:pt x="5181069" y="2846358"/>
                </a:lnTo>
                <a:cubicBezTo>
                  <a:pt x="5181069" y="2847977"/>
                  <a:pt x="5170324" y="2850135"/>
                  <a:pt x="5148833" y="2852832"/>
                </a:cubicBezTo>
                <a:lnTo>
                  <a:pt x="5147754" y="2852832"/>
                </a:lnTo>
                <a:lnTo>
                  <a:pt x="5136964" y="2851753"/>
                </a:lnTo>
                <a:lnTo>
                  <a:pt x="5127253" y="2853911"/>
                </a:lnTo>
                <a:lnTo>
                  <a:pt x="5126174" y="2853911"/>
                </a:lnTo>
                <a:lnTo>
                  <a:pt x="5104729" y="2848516"/>
                </a:lnTo>
                <a:lnTo>
                  <a:pt x="5101492" y="2851753"/>
                </a:lnTo>
                <a:lnTo>
                  <a:pt x="5100413" y="2851753"/>
                </a:lnTo>
                <a:cubicBezTo>
                  <a:pt x="5098435" y="2851753"/>
                  <a:pt x="5094478" y="2849595"/>
                  <a:pt x="5088544" y="2845279"/>
                </a:cubicBezTo>
                <a:lnTo>
                  <a:pt x="5085307" y="2844200"/>
                </a:lnTo>
                <a:cubicBezTo>
                  <a:pt x="5085307" y="2845279"/>
                  <a:pt x="5080991" y="2847437"/>
                  <a:pt x="5072359" y="2850674"/>
                </a:cubicBezTo>
                <a:lnTo>
                  <a:pt x="5064806" y="2851753"/>
                </a:lnTo>
                <a:cubicBezTo>
                  <a:pt x="5063727" y="2854630"/>
                  <a:pt x="5061254" y="2856069"/>
                  <a:pt x="5057388" y="2856069"/>
                </a:cubicBezTo>
                <a:lnTo>
                  <a:pt x="5048756" y="2856069"/>
                </a:lnTo>
                <a:cubicBezTo>
                  <a:pt x="5043181" y="2859666"/>
                  <a:pt x="5038505" y="2861464"/>
                  <a:pt x="5034729" y="2861464"/>
                </a:cubicBezTo>
                <a:lnTo>
                  <a:pt x="5033650" y="2860385"/>
                </a:lnTo>
                <a:lnTo>
                  <a:pt x="5033650" y="2857148"/>
                </a:lnTo>
                <a:lnTo>
                  <a:pt x="5062648" y="2833410"/>
                </a:lnTo>
                <a:lnTo>
                  <a:pt x="5065885" y="2833410"/>
                </a:lnTo>
                <a:cubicBezTo>
                  <a:pt x="5065885" y="2835568"/>
                  <a:pt x="5066604" y="2836647"/>
                  <a:pt x="5068043" y="2836647"/>
                </a:cubicBezTo>
                <a:lnTo>
                  <a:pt x="5070201" y="2833410"/>
                </a:lnTo>
                <a:lnTo>
                  <a:pt x="5068043" y="2831252"/>
                </a:lnTo>
                <a:lnTo>
                  <a:pt x="5068043" y="2830173"/>
                </a:lnTo>
                <a:cubicBezTo>
                  <a:pt x="5075956" y="2823339"/>
                  <a:pt x="5079912" y="2818349"/>
                  <a:pt x="5079912" y="2815202"/>
                </a:cubicBezTo>
                <a:cubicBezTo>
                  <a:pt x="5093040" y="2800276"/>
                  <a:pt x="5102032" y="2785889"/>
                  <a:pt x="5106887" y="2772042"/>
                </a:cubicBezTo>
                <a:cubicBezTo>
                  <a:pt x="5112012" y="2767546"/>
                  <a:pt x="5117363" y="2757880"/>
                  <a:pt x="5122937" y="2743043"/>
                </a:cubicBezTo>
                <a:close/>
                <a:moveTo>
                  <a:pt x="1119171" y="2738727"/>
                </a:moveTo>
                <a:cubicBezTo>
                  <a:pt x="1145605" y="2745831"/>
                  <a:pt x="1158823" y="2752620"/>
                  <a:pt x="1158823" y="2759094"/>
                </a:cubicBezTo>
                <a:cubicBezTo>
                  <a:pt x="1163319" y="2759094"/>
                  <a:pt x="1166197" y="2762645"/>
                  <a:pt x="1167455" y="2769749"/>
                </a:cubicBezTo>
                <a:lnTo>
                  <a:pt x="1165297" y="2776223"/>
                </a:lnTo>
                <a:lnTo>
                  <a:pt x="1165297" y="2782697"/>
                </a:lnTo>
                <a:lnTo>
                  <a:pt x="1166376" y="2792273"/>
                </a:lnTo>
                <a:cubicBezTo>
                  <a:pt x="1166376" y="2795690"/>
                  <a:pt x="1159948" y="2798567"/>
                  <a:pt x="1147089" y="2800905"/>
                </a:cubicBezTo>
                <a:lnTo>
                  <a:pt x="1141694" y="2799826"/>
                </a:lnTo>
                <a:lnTo>
                  <a:pt x="1134141" y="2800905"/>
                </a:lnTo>
                <a:cubicBezTo>
                  <a:pt x="1127037" y="2794071"/>
                  <a:pt x="1123487" y="2783371"/>
                  <a:pt x="1123487" y="2768805"/>
                </a:cubicBezTo>
                <a:cubicBezTo>
                  <a:pt x="1119889" y="2758194"/>
                  <a:pt x="1115213" y="2750686"/>
                  <a:pt x="1109460" y="2746280"/>
                </a:cubicBezTo>
                <a:lnTo>
                  <a:pt x="1109460" y="2745201"/>
                </a:lnTo>
                <a:cubicBezTo>
                  <a:pt x="1111975" y="2740885"/>
                  <a:pt x="1115213" y="2738727"/>
                  <a:pt x="1119171" y="2738727"/>
                </a:cubicBezTo>
                <a:close/>
                <a:moveTo>
                  <a:pt x="5731751" y="2738458"/>
                </a:moveTo>
                <a:lnTo>
                  <a:pt x="5739169" y="2738458"/>
                </a:lnTo>
                <a:cubicBezTo>
                  <a:pt x="5742227" y="2738458"/>
                  <a:pt x="5749015" y="2743088"/>
                  <a:pt x="5759535" y="2752350"/>
                </a:cubicBezTo>
                <a:cubicBezTo>
                  <a:pt x="5768078" y="2756576"/>
                  <a:pt x="5775181" y="2763320"/>
                  <a:pt x="5780846" y="2772581"/>
                </a:cubicBezTo>
                <a:lnTo>
                  <a:pt x="5780846" y="2777976"/>
                </a:lnTo>
                <a:cubicBezTo>
                  <a:pt x="5780846" y="2779595"/>
                  <a:pt x="5777654" y="2781034"/>
                  <a:pt x="5771270" y="2782292"/>
                </a:cubicBezTo>
                <a:lnTo>
                  <a:pt x="5769112" y="2782292"/>
                </a:lnTo>
                <a:lnTo>
                  <a:pt x="5768033" y="2781213"/>
                </a:lnTo>
                <a:lnTo>
                  <a:pt x="5753061" y="2797128"/>
                </a:lnTo>
                <a:cubicBezTo>
                  <a:pt x="5751623" y="2797128"/>
                  <a:pt x="5750184" y="2800365"/>
                  <a:pt x="5748745" y="2806840"/>
                </a:cubicBezTo>
                <a:cubicBezTo>
                  <a:pt x="5762323" y="2811605"/>
                  <a:pt x="5773023" y="2817989"/>
                  <a:pt x="5780846" y="2825992"/>
                </a:cubicBezTo>
                <a:cubicBezTo>
                  <a:pt x="5785791" y="2825992"/>
                  <a:pt x="5788264" y="2829544"/>
                  <a:pt x="5788264" y="2836647"/>
                </a:cubicBezTo>
                <a:cubicBezTo>
                  <a:pt x="5790062" y="2836647"/>
                  <a:pt x="5791861" y="2841278"/>
                  <a:pt x="5793659" y="2850539"/>
                </a:cubicBezTo>
                <a:lnTo>
                  <a:pt x="5793659" y="2852697"/>
                </a:lnTo>
                <a:cubicBezTo>
                  <a:pt x="5790062" y="2858362"/>
                  <a:pt x="5786511" y="2861194"/>
                  <a:pt x="5783004" y="2861194"/>
                </a:cubicBezTo>
                <a:lnTo>
                  <a:pt x="5784083" y="2862273"/>
                </a:lnTo>
                <a:lnTo>
                  <a:pt x="5784083" y="2863352"/>
                </a:lnTo>
                <a:cubicBezTo>
                  <a:pt x="5781206" y="2865510"/>
                  <a:pt x="5776934" y="2866589"/>
                  <a:pt x="5771270" y="2866589"/>
                </a:cubicBezTo>
                <a:cubicBezTo>
                  <a:pt x="5771270" y="2864971"/>
                  <a:pt x="5766279" y="2862813"/>
                  <a:pt x="5756298" y="2860115"/>
                </a:cubicBezTo>
                <a:lnTo>
                  <a:pt x="5753061" y="2850539"/>
                </a:lnTo>
                <a:lnTo>
                  <a:pt x="5753061" y="2842042"/>
                </a:lnTo>
                <a:cubicBezTo>
                  <a:pt x="5750184" y="2839165"/>
                  <a:pt x="5748071" y="2832061"/>
                  <a:pt x="5746722" y="2820732"/>
                </a:cubicBezTo>
                <a:lnTo>
                  <a:pt x="5742406" y="2816416"/>
                </a:lnTo>
                <a:lnTo>
                  <a:pt x="5740248" y="2816416"/>
                </a:lnTo>
                <a:lnTo>
                  <a:pt x="5733909" y="2820732"/>
                </a:lnTo>
                <a:lnTo>
                  <a:pt x="5731751" y="2820732"/>
                </a:lnTo>
                <a:lnTo>
                  <a:pt x="5728514" y="2818574"/>
                </a:lnTo>
                <a:lnTo>
                  <a:pt x="5726356" y="2818574"/>
                </a:lnTo>
                <a:lnTo>
                  <a:pt x="5727435" y="2825992"/>
                </a:lnTo>
                <a:cubicBezTo>
                  <a:pt x="5726176" y="2825992"/>
                  <a:pt x="5723704" y="2828510"/>
                  <a:pt x="5720017" y="2833545"/>
                </a:cubicBezTo>
                <a:cubicBezTo>
                  <a:pt x="5714442" y="2833545"/>
                  <a:pt x="5709811" y="2836377"/>
                  <a:pt x="5706125" y="2842042"/>
                </a:cubicBezTo>
                <a:cubicBezTo>
                  <a:pt x="5700100" y="2842042"/>
                  <a:pt x="5695829" y="2844515"/>
                  <a:pt x="5693312" y="2849460"/>
                </a:cubicBezTo>
                <a:cubicBezTo>
                  <a:pt x="5671552" y="2862318"/>
                  <a:pt x="5658019" y="2868747"/>
                  <a:pt x="5652714" y="2868747"/>
                </a:cubicBezTo>
                <a:lnTo>
                  <a:pt x="5652714" y="2865510"/>
                </a:lnTo>
                <a:cubicBezTo>
                  <a:pt x="5659458" y="2857688"/>
                  <a:pt x="5664089" y="2853776"/>
                  <a:pt x="5666606" y="2853776"/>
                </a:cubicBezTo>
                <a:lnTo>
                  <a:pt x="5666606" y="2852697"/>
                </a:lnTo>
                <a:lnTo>
                  <a:pt x="5663369" y="2852697"/>
                </a:lnTo>
                <a:lnTo>
                  <a:pt x="5648398" y="2867668"/>
                </a:lnTo>
                <a:lnTo>
                  <a:pt x="5646375" y="2865510"/>
                </a:lnTo>
                <a:cubicBezTo>
                  <a:pt x="5646375" y="2867668"/>
                  <a:pt x="5645656" y="2868747"/>
                  <a:pt x="5644217" y="2868747"/>
                </a:cubicBezTo>
                <a:lnTo>
                  <a:pt x="5643138" y="2867668"/>
                </a:lnTo>
                <a:lnTo>
                  <a:pt x="5643138" y="2865510"/>
                </a:lnTo>
                <a:cubicBezTo>
                  <a:pt x="5643138" y="2861284"/>
                  <a:pt x="5646330" y="2858092"/>
                  <a:pt x="5652714" y="2855934"/>
                </a:cubicBezTo>
                <a:lnTo>
                  <a:pt x="5666606" y="2839884"/>
                </a:lnTo>
                <a:lnTo>
                  <a:pt x="5672945" y="2839884"/>
                </a:lnTo>
                <a:cubicBezTo>
                  <a:pt x="5672945" y="2834759"/>
                  <a:pt x="5675103" y="2830847"/>
                  <a:pt x="5679419" y="2828150"/>
                </a:cubicBezTo>
                <a:lnTo>
                  <a:pt x="5678340" y="2827071"/>
                </a:lnTo>
                <a:lnTo>
                  <a:pt x="5678340" y="2825992"/>
                </a:lnTo>
                <a:cubicBezTo>
                  <a:pt x="5678340" y="2822485"/>
                  <a:pt x="5681892" y="2818214"/>
                  <a:pt x="5688996" y="2813179"/>
                </a:cubicBezTo>
                <a:cubicBezTo>
                  <a:pt x="5688996" y="2811920"/>
                  <a:pt x="5691154" y="2810481"/>
                  <a:pt x="5695470" y="2808863"/>
                </a:cubicBezTo>
                <a:cubicBezTo>
                  <a:pt x="5695470" y="2802658"/>
                  <a:pt x="5697583" y="2798387"/>
                  <a:pt x="5701809" y="2796049"/>
                </a:cubicBezTo>
                <a:cubicBezTo>
                  <a:pt x="5703967" y="2796049"/>
                  <a:pt x="5705046" y="2793217"/>
                  <a:pt x="5705046" y="2787552"/>
                </a:cubicBezTo>
                <a:cubicBezTo>
                  <a:pt x="5708373" y="2787552"/>
                  <a:pt x="5710845" y="2782922"/>
                  <a:pt x="5712464" y="2773660"/>
                </a:cubicBezTo>
                <a:lnTo>
                  <a:pt x="5713543" y="2773660"/>
                </a:lnTo>
                <a:lnTo>
                  <a:pt x="5712464" y="2766242"/>
                </a:lnTo>
                <a:lnTo>
                  <a:pt x="5711385" y="2766242"/>
                </a:lnTo>
                <a:lnTo>
                  <a:pt x="5707204" y="2769479"/>
                </a:lnTo>
                <a:lnTo>
                  <a:pt x="5698572" y="2769479"/>
                </a:lnTo>
                <a:lnTo>
                  <a:pt x="5695470" y="2766242"/>
                </a:lnTo>
                <a:cubicBezTo>
                  <a:pt x="5700235" y="2759858"/>
                  <a:pt x="5704866" y="2756666"/>
                  <a:pt x="5709362" y="2756666"/>
                </a:cubicBezTo>
                <a:lnTo>
                  <a:pt x="5717859" y="2758689"/>
                </a:lnTo>
                <a:lnTo>
                  <a:pt x="5720017" y="2758689"/>
                </a:lnTo>
                <a:cubicBezTo>
                  <a:pt x="5720736" y="2750147"/>
                  <a:pt x="5724288" y="2745876"/>
                  <a:pt x="5730672" y="2745876"/>
                </a:cubicBezTo>
                <a:lnTo>
                  <a:pt x="5731751" y="2742774"/>
                </a:lnTo>
                <a:lnTo>
                  <a:pt x="5730672" y="2739537"/>
                </a:lnTo>
                <a:close/>
                <a:moveTo>
                  <a:pt x="7654396" y="2738188"/>
                </a:moveTo>
                <a:cubicBezTo>
                  <a:pt x="7654666" y="2738188"/>
                  <a:pt x="7654936" y="2738188"/>
                  <a:pt x="7655206" y="2738188"/>
                </a:cubicBezTo>
                <a:cubicBezTo>
                  <a:pt x="7656914" y="2738368"/>
                  <a:pt x="7657768" y="2738907"/>
                  <a:pt x="7657768" y="2739806"/>
                </a:cubicBezTo>
                <a:cubicBezTo>
                  <a:pt x="7657768" y="2740796"/>
                  <a:pt x="7654846" y="2743268"/>
                  <a:pt x="7649001" y="2747225"/>
                </a:cubicBezTo>
                <a:cubicBezTo>
                  <a:pt x="7648912" y="2746146"/>
                  <a:pt x="7648866" y="2745157"/>
                  <a:pt x="7648866" y="2744257"/>
                </a:cubicBezTo>
                <a:cubicBezTo>
                  <a:pt x="7648866" y="2741650"/>
                  <a:pt x="7649406" y="2739986"/>
                  <a:pt x="7650485" y="2739267"/>
                </a:cubicBezTo>
                <a:cubicBezTo>
                  <a:pt x="7651654" y="2738548"/>
                  <a:pt x="7652958" y="2738188"/>
                  <a:pt x="7654396" y="2738188"/>
                </a:cubicBezTo>
                <a:close/>
                <a:moveTo>
                  <a:pt x="7180407" y="2735314"/>
                </a:moveTo>
                <a:lnTo>
                  <a:pt x="7179328" y="2736393"/>
                </a:lnTo>
                <a:lnTo>
                  <a:pt x="7179328" y="2737472"/>
                </a:lnTo>
                <a:lnTo>
                  <a:pt x="7187960" y="2738551"/>
                </a:lnTo>
                <a:lnTo>
                  <a:pt x="7191197" y="2738551"/>
                </a:lnTo>
                <a:lnTo>
                  <a:pt x="7191197" y="2737472"/>
                </a:lnTo>
                <a:close/>
                <a:moveTo>
                  <a:pt x="4608215" y="2734365"/>
                </a:moveTo>
                <a:lnTo>
                  <a:pt x="4627638" y="2737602"/>
                </a:lnTo>
                <a:lnTo>
                  <a:pt x="4638428" y="2734365"/>
                </a:lnTo>
                <a:lnTo>
                  <a:pt x="4647060" y="2740839"/>
                </a:lnTo>
                <a:lnTo>
                  <a:pt x="4647060" y="2742997"/>
                </a:lnTo>
                <a:lnTo>
                  <a:pt x="4643823" y="2746099"/>
                </a:lnTo>
                <a:lnTo>
                  <a:pt x="4628717" y="2745020"/>
                </a:lnTo>
                <a:lnTo>
                  <a:pt x="4616847" y="2746099"/>
                </a:lnTo>
                <a:lnTo>
                  <a:pt x="4614689" y="2743941"/>
                </a:lnTo>
                <a:lnTo>
                  <a:pt x="4610373" y="2743941"/>
                </a:lnTo>
                <a:cubicBezTo>
                  <a:pt x="4606867" y="2744121"/>
                  <a:pt x="4605113" y="2744840"/>
                  <a:pt x="4605113" y="2746099"/>
                </a:cubicBezTo>
                <a:cubicBezTo>
                  <a:pt x="4591446" y="2744660"/>
                  <a:pt x="4584612" y="2742907"/>
                  <a:pt x="4584612" y="2740839"/>
                </a:cubicBezTo>
                <a:cubicBezTo>
                  <a:pt x="4587130" y="2738681"/>
                  <a:pt x="4591446" y="2737602"/>
                  <a:pt x="4597560" y="2737602"/>
                </a:cubicBezTo>
                <a:lnTo>
                  <a:pt x="4602955" y="2737602"/>
                </a:lnTo>
                <a:close/>
                <a:moveTo>
                  <a:pt x="4566269" y="2733286"/>
                </a:moveTo>
                <a:lnTo>
                  <a:pt x="4568427" y="2733286"/>
                </a:lnTo>
                <a:lnTo>
                  <a:pt x="4573822" y="2738681"/>
                </a:lnTo>
                <a:lnTo>
                  <a:pt x="4573822" y="2741918"/>
                </a:lnTo>
                <a:cubicBezTo>
                  <a:pt x="4572563" y="2744346"/>
                  <a:pt x="4570405" y="2746099"/>
                  <a:pt x="4567348" y="2747178"/>
                </a:cubicBezTo>
                <a:cubicBezTo>
                  <a:pt x="4550174" y="2744840"/>
                  <a:pt x="4541587" y="2742368"/>
                  <a:pt x="4541587" y="2739760"/>
                </a:cubicBezTo>
                <a:cubicBezTo>
                  <a:pt x="4541587" y="2738321"/>
                  <a:pt x="4542666" y="2737602"/>
                  <a:pt x="4544824" y="2737602"/>
                </a:cubicBezTo>
                <a:lnTo>
                  <a:pt x="4549140" y="2738681"/>
                </a:lnTo>
                <a:lnTo>
                  <a:pt x="4553456" y="2736523"/>
                </a:lnTo>
                <a:lnTo>
                  <a:pt x="4562088" y="2737602"/>
                </a:lnTo>
                <a:close/>
                <a:moveTo>
                  <a:pt x="9136501" y="2731360"/>
                </a:moveTo>
                <a:cubicBezTo>
                  <a:pt x="9146932" y="2732080"/>
                  <a:pt x="9158846" y="2734238"/>
                  <a:pt x="9172243" y="2737834"/>
                </a:cubicBezTo>
                <a:lnTo>
                  <a:pt x="9176559" y="2735676"/>
                </a:lnTo>
                <a:lnTo>
                  <a:pt x="9193823" y="2736755"/>
                </a:lnTo>
                <a:lnTo>
                  <a:pt x="9196116" y="2736755"/>
                </a:lnTo>
                <a:cubicBezTo>
                  <a:pt x="9198454" y="2737655"/>
                  <a:pt x="9200612" y="2741296"/>
                  <a:pt x="9202590" y="2747680"/>
                </a:cubicBezTo>
                <a:lnTo>
                  <a:pt x="9202590" y="2750917"/>
                </a:lnTo>
                <a:cubicBezTo>
                  <a:pt x="9201152" y="2754874"/>
                  <a:pt x="9196431" y="2758470"/>
                  <a:pt x="9188428" y="2761707"/>
                </a:cubicBezTo>
                <a:lnTo>
                  <a:pt x="9180875" y="2778027"/>
                </a:lnTo>
                <a:lnTo>
                  <a:pt x="9181954" y="2779106"/>
                </a:lnTo>
                <a:lnTo>
                  <a:pt x="9183033" y="2779106"/>
                </a:lnTo>
                <a:lnTo>
                  <a:pt x="9198274" y="2773576"/>
                </a:lnTo>
                <a:lnTo>
                  <a:pt x="9203669" y="2774655"/>
                </a:lnTo>
                <a:lnTo>
                  <a:pt x="9211222" y="2773576"/>
                </a:lnTo>
                <a:lnTo>
                  <a:pt x="9228621" y="2778027"/>
                </a:lnTo>
                <a:lnTo>
                  <a:pt x="9237253" y="2776948"/>
                </a:lnTo>
                <a:lnTo>
                  <a:pt x="9241569" y="2779106"/>
                </a:lnTo>
                <a:cubicBezTo>
                  <a:pt x="9252809" y="2779106"/>
                  <a:pt x="9260767" y="2773667"/>
                  <a:pt x="9265442" y="2762786"/>
                </a:cubicBezTo>
                <a:cubicBezTo>
                  <a:pt x="9272276" y="2754874"/>
                  <a:pt x="9278795" y="2748715"/>
                  <a:pt x="9284999" y="2744308"/>
                </a:cubicBezTo>
                <a:lnTo>
                  <a:pt x="9289315" y="2744308"/>
                </a:lnTo>
                <a:cubicBezTo>
                  <a:pt x="9299026" y="2749254"/>
                  <a:pt x="9305860" y="2756492"/>
                  <a:pt x="9309816" y="2766023"/>
                </a:cubicBezTo>
                <a:cubicBezTo>
                  <a:pt x="9314222" y="2770160"/>
                  <a:pt x="9318943" y="2773037"/>
                  <a:pt x="9323978" y="2774655"/>
                </a:cubicBezTo>
                <a:lnTo>
                  <a:pt x="9326136" y="2779106"/>
                </a:lnTo>
                <a:cubicBezTo>
                  <a:pt x="9326136" y="2782523"/>
                  <a:pt x="9324338" y="2786120"/>
                  <a:pt x="9320741" y="2789896"/>
                </a:cubicBezTo>
                <a:lnTo>
                  <a:pt x="9317504" y="2789896"/>
                </a:lnTo>
                <a:cubicBezTo>
                  <a:pt x="9305905" y="2786120"/>
                  <a:pt x="9300105" y="2782523"/>
                  <a:pt x="9300105" y="2779106"/>
                </a:cubicBezTo>
                <a:lnTo>
                  <a:pt x="9297947" y="2779106"/>
                </a:lnTo>
                <a:cubicBezTo>
                  <a:pt x="9297228" y="2783422"/>
                  <a:pt x="9295430" y="2785580"/>
                  <a:pt x="9292552" y="2785580"/>
                </a:cubicBezTo>
                <a:lnTo>
                  <a:pt x="9287157" y="2784501"/>
                </a:lnTo>
                <a:lnTo>
                  <a:pt x="9279469" y="2785580"/>
                </a:lnTo>
                <a:lnTo>
                  <a:pt x="9276232" y="2782343"/>
                </a:lnTo>
                <a:lnTo>
                  <a:pt x="9275153" y="2782343"/>
                </a:lnTo>
                <a:lnTo>
                  <a:pt x="9267600" y="2784501"/>
                </a:lnTo>
                <a:lnTo>
                  <a:pt x="9261126" y="2782343"/>
                </a:lnTo>
                <a:lnTo>
                  <a:pt x="9260047" y="2782343"/>
                </a:lnTo>
                <a:cubicBezTo>
                  <a:pt x="9255102" y="2784681"/>
                  <a:pt x="9245706" y="2786480"/>
                  <a:pt x="9231858" y="2787738"/>
                </a:cubicBezTo>
                <a:lnTo>
                  <a:pt x="9226463" y="2785580"/>
                </a:lnTo>
                <a:lnTo>
                  <a:pt x="9216617" y="2788817"/>
                </a:lnTo>
                <a:cubicBezTo>
                  <a:pt x="9216617" y="2787199"/>
                  <a:pt x="9212301" y="2786120"/>
                  <a:pt x="9203669" y="2785580"/>
                </a:cubicBezTo>
                <a:lnTo>
                  <a:pt x="9183033" y="2786659"/>
                </a:lnTo>
                <a:lnTo>
                  <a:pt x="9179796" y="2786659"/>
                </a:lnTo>
                <a:cubicBezTo>
                  <a:pt x="9177099" y="2788817"/>
                  <a:pt x="9174581" y="2789896"/>
                  <a:pt x="9172243" y="2789896"/>
                </a:cubicBezTo>
                <a:lnTo>
                  <a:pt x="9171164" y="2788817"/>
                </a:lnTo>
                <a:lnTo>
                  <a:pt x="9170085" y="2788817"/>
                </a:lnTo>
                <a:lnTo>
                  <a:pt x="9169006" y="2789896"/>
                </a:lnTo>
                <a:lnTo>
                  <a:pt x="9169006" y="2790975"/>
                </a:lnTo>
                <a:lnTo>
                  <a:pt x="9173322" y="2796370"/>
                </a:lnTo>
                <a:lnTo>
                  <a:pt x="9173322" y="2799607"/>
                </a:lnTo>
                <a:cubicBezTo>
                  <a:pt x="9166758" y="2810488"/>
                  <a:pt x="9159880" y="2818445"/>
                  <a:pt x="9152686" y="2823480"/>
                </a:cubicBezTo>
                <a:cubicBezTo>
                  <a:pt x="9152686" y="2828156"/>
                  <a:pt x="9151248" y="2831798"/>
                  <a:pt x="9148370" y="2834405"/>
                </a:cubicBezTo>
                <a:lnTo>
                  <a:pt x="9151607" y="2839800"/>
                </a:lnTo>
                <a:lnTo>
                  <a:pt x="9151607" y="2843037"/>
                </a:lnTo>
                <a:cubicBezTo>
                  <a:pt x="9151607" y="2845735"/>
                  <a:pt x="9149809" y="2848972"/>
                  <a:pt x="9146212" y="2852748"/>
                </a:cubicBezTo>
                <a:lnTo>
                  <a:pt x="9146212" y="2878779"/>
                </a:lnTo>
                <a:lnTo>
                  <a:pt x="9144054" y="2889569"/>
                </a:lnTo>
                <a:lnTo>
                  <a:pt x="9145133" y="2895099"/>
                </a:lnTo>
                <a:lnTo>
                  <a:pt x="9141896" y="2896178"/>
                </a:lnTo>
                <a:lnTo>
                  <a:pt x="9141896" y="2897257"/>
                </a:lnTo>
                <a:cubicBezTo>
                  <a:pt x="9144774" y="2897617"/>
                  <a:pt x="9146212" y="2898696"/>
                  <a:pt x="9146212" y="2900494"/>
                </a:cubicBezTo>
                <a:lnTo>
                  <a:pt x="9146212" y="2917758"/>
                </a:lnTo>
                <a:lnTo>
                  <a:pt x="9144054" y="2920995"/>
                </a:lnTo>
                <a:lnTo>
                  <a:pt x="9144054" y="2922074"/>
                </a:lnTo>
                <a:lnTo>
                  <a:pt x="9146212" y="2934078"/>
                </a:lnTo>
                <a:lnTo>
                  <a:pt x="9142975" y="2939473"/>
                </a:lnTo>
                <a:cubicBezTo>
                  <a:pt x="9142975" y="2947386"/>
                  <a:pt x="9145133" y="2954624"/>
                  <a:pt x="9149449" y="2961188"/>
                </a:cubicBezTo>
                <a:cubicBezTo>
                  <a:pt x="9149449" y="2967662"/>
                  <a:pt x="9152327" y="2970899"/>
                  <a:pt x="9158081" y="2970899"/>
                </a:cubicBezTo>
                <a:lnTo>
                  <a:pt x="9159160" y="2970899"/>
                </a:lnTo>
                <a:lnTo>
                  <a:pt x="9185191" y="2969820"/>
                </a:lnTo>
                <a:lnTo>
                  <a:pt x="9198274" y="2970899"/>
                </a:lnTo>
                <a:lnTo>
                  <a:pt x="9198274" y="2969820"/>
                </a:lnTo>
                <a:lnTo>
                  <a:pt x="9197195" y="2927604"/>
                </a:lnTo>
                <a:lnTo>
                  <a:pt x="9198274" y="2897257"/>
                </a:lnTo>
                <a:lnTo>
                  <a:pt x="9203669" y="2894020"/>
                </a:lnTo>
                <a:lnTo>
                  <a:pt x="9204748" y="2895099"/>
                </a:lnTo>
                <a:lnTo>
                  <a:pt x="9205827" y="2895099"/>
                </a:lnTo>
                <a:lnTo>
                  <a:pt x="9205827" y="2892806"/>
                </a:lnTo>
                <a:lnTo>
                  <a:pt x="9201511" y="2891727"/>
                </a:lnTo>
                <a:lnTo>
                  <a:pt x="9198274" y="2892806"/>
                </a:lnTo>
                <a:lnTo>
                  <a:pt x="9198274" y="2891727"/>
                </a:lnTo>
                <a:lnTo>
                  <a:pt x="9196116" y="2888490"/>
                </a:lnTo>
                <a:lnTo>
                  <a:pt x="9199353" y="2878779"/>
                </a:lnTo>
                <a:cubicBezTo>
                  <a:pt x="9198634" y="2875183"/>
                  <a:pt x="9195712" y="2873384"/>
                  <a:pt x="9190586" y="2873384"/>
                </a:cubicBezTo>
                <a:lnTo>
                  <a:pt x="9181954" y="2876621"/>
                </a:lnTo>
                <a:lnTo>
                  <a:pt x="9181954" y="2873384"/>
                </a:lnTo>
                <a:lnTo>
                  <a:pt x="9175480" y="2873384"/>
                </a:lnTo>
                <a:cubicBezTo>
                  <a:pt x="9172423" y="2870507"/>
                  <a:pt x="9168062" y="2869068"/>
                  <a:pt x="9162397" y="2869068"/>
                </a:cubicBezTo>
                <a:lnTo>
                  <a:pt x="9159160" y="2870147"/>
                </a:lnTo>
                <a:lnTo>
                  <a:pt x="9157002" y="2866910"/>
                </a:lnTo>
                <a:lnTo>
                  <a:pt x="9159160" y="2864752"/>
                </a:lnTo>
                <a:lnTo>
                  <a:pt x="9164555" y="2865831"/>
                </a:lnTo>
                <a:lnTo>
                  <a:pt x="9165769" y="2865831"/>
                </a:lnTo>
                <a:cubicBezTo>
                  <a:pt x="9168467" y="2863763"/>
                  <a:pt x="9173502" y="2861920"/>
                  <a:pt x="9180875" y="2860301"/>
                </a:cubicBezTo>
                <a:lnTo>
                  <a:pt x="9196116" y="2864752"/>
                </a:lnTo>
                <a:lnTo>
                  <a:pt x="9198274" y="2861380"/>
                </a:lnTo>
                <a:lnTo>
                  <a:pt x="9198274" y="2844116"/>
                </a:lnTo>
                <a:lnTo>
                  <a:pt x="9199353" y="2839800"/>
                </a:lnTo>
                <a:lnTo>
                  <a:pt x="9198274" y="2835484"/>
                </a:lnTo>
                <a:lnTo>
                  <a:pt x="9198274" y="2820243"/>
                </a:lnTo>
                <a:lnTo>
                  <a:pt x="9200432" y="2817006"/>
                </a:lnTo>
                <a:lnTo>
                  <a:pt x="9200432" y="2814848"/>
                </a:lnTo>
                <a:cubicBezTo>
                  <a:pt x="9195307" y="2809633"/>
                  <a:pt x="9192744" y="2805272"/>
                  <a:pt x="9192744" y="2801765"/>
                </a:cubicBezTo>
                <a:lnTo>
                  <a:pt x="9192744" y="2798528"/>
                </a:lnTo>
                <a:cubicBezTo>
                  <a:pt x="9192744" y="2797090"/>
                  <a:pt x="9195307" y="2795651"/>
                  <a:pt x="9200432" y="2794212"/>
                </a:cubicBezTo>
                <a:lnTo>
                  <a:pt x="9239411" y="2799607"/>
                </a:lnTo>
                <a:lnTo>
                  <a:pt x="9250201" y="2799607"/>
                </a:lnTo>
                <a:lnTo>
                  <a:pt x="9254652" y="2798528"/>
                </a:lnTo>
                <a:cubicBezTo>
                  <a:pt x="9257889" y="2799967"/>
                  <a:pt x="9259688" y="2801406"/>
                  <a:pt x="9260047" y="2802844"/>
                </a:cubicBezTo>
                <a:lnTo>
                  <a:pt x="9260047" y="2805137"/>
                </a:lnTo>
                <a:cubicBezTo>
                  <a:pt x="9260047" y="2806576"/>
                  <a:pt x="9257844" y="2808015"/>
                  <a:pt x="9253438" y="2809453"/>
                </a:cubicBezTo>
                <a:cubicBezTo>
                  <a:pt x="9253438" y="2811432"/>
                  <a:pt x="9251280" y="2816107"/>
                  <a:pt x="9246964" y="2823480"/>
                </a:cubicBezTo>
                <a:lnTo>
                  <a:pt x="9246964" y="2825638"/>
                </a:lnTo>
                <a:lnTo>
                  <a:pt x="9251280" y="2835484"/>
                </a:lnTo>
                <a:lnTo>
                  <a:pt x="9240490" y="2845195"/>
                </a:lnTo>
                <a:lnTo>
                  <a:pt x="9240490" y="2848432"/>
                </a:lnTo>
                <a:lnTo>
                  <a:pt x="9246964" y="2852748"/>
                </a:lnTo>
                <a:lnTo>
                  <a:pt x="9246964" y="2854906"/>
                </a:lnTo>
                <a:lnTo>
                  <a:pt x="9245885" y="2865831"/>
                </a:lnTo>
                <a:lnTo>
                  <a:pt x="9251280" y="2865831"/>
                </a:lnTo>
                <a:lnTo>
                  <a:pt x="9253438" y="2867989"/>
                </a:lnTo>
                <a:cubicBezTo>
                  <a:pt x="9249842" y="2868889"/>
                  <a:pt x="9248043" y="2869968"/>
                  <a:pt x="9248043" y="2871226"/>
                </a:cubicBezTo>
                <a:lnTo>
                  <a:pt x="9250201" y="2878779"/>
                </a:lnTo>
                <a:lnTo>
                  <a:pt x="9249122" y="2884174"/>
                </a:lnTo>
                <a:lnTo>
                  <a:pt x="9250201" y="2885253"/>
                </a:lnTo>
                <a:lnTo>
                  <a:pt x="9250201" y="2886332"/>
                </a:lnTo>
                <a:lnTo>
                  <a:pt x="9248043" y="2899415"/>
                </a:lnTo>
                <a:lnTo>
                  <a:pt x="9249122" y="2914521"/>
                </a:lnTo>
                <a:lnTo>
                  <a:pt x="9248043" y="2918837"/>
                </a:lnTo>
                <a:lnTo>
                  <a:pt x="9249122" y="2924367"/>
                </a:lnTo>
                <a:cubicBezTo>
                  <a:pt x="9249122" y="2932100"/>
                  <a:pt x="9247324" y="2937495"/>
                  <a:pt x="9243727" y="2940552"/>
                </a:cubicBezTo>
                <a:lnTo>
                  <a:pt x="9251280" y="2960109"/>
                </a:lnTo>
                <a:lnTo>
                  <a:pt x="9246964" y="2969820"/>
                </a:lnTo>
                <a:lnTo>
                  <a:pt x="9248043" y="2973057"/>
                </a:lnTo>
                <a:lnTo>
                  <a:pt x="9249122" y="2973057"/>
                </a:lnTo>
                <a:lnTo>
                  <a:pt x="9270837" y="2967662"/>
                </a:lnTo>
                <a:lnTo>
                  <a:pt x="9270837" y="2965504"/>
                </a:lnTo>
                <a:lnTo>
                  <a:pt x="9268679" y="2962267"/>
                </a:lnTo>
                <a:lnTo>
                  <a:pt x="9268679" y="2959030"/>
                </a:lnTo>
                <a:cubicBezTo>
                  <a:pt x="9270298" y="2955434"/>
                  <a:pt x="9274254" y="2951432"/>
                  <a:pt x="9280548" y="2947026"/>
                </a:cubicBezTo>
                <a:lnTo>
                  <a:pt x="9284999" y="2941631"/>
                </a:lnTo>
                <a:cubicBezTo>
                  <a:pt x="9293631" y="2944329"/>
                  <a:pt x="9299026" y="2948330"/>
                  <a:pt x="9301184" y="2953635"/>
                </a:cubicBezTo>
                <a:cubicBezTo>
                  <a:pt x="9305500" y="2953635"/>
                  <a:pt x="9312379" y="2959390"/>
                  <a:pt x="9321820" y="2970899"/>
                </a:cubicBezTo>
                <a:cubicBezTo>
                  <a:pt x="9325057" y="2970899"/>
                  <a:pt x="9327215" y="2972338"/>
                  <a:pt x="9328294" y="2975215"/>
                </a:cubicBezTo>
                <a:cubicBezTo>
                  <a:pt x="9328294" y="2976834"/>
                  <a:pt x="9322495" y="2978632"/>
                  <a:pt x="9310895" y="2980610"/>
                </a:cubicBezTo>
                <a:lnTo>
                  <a:pt x="9309816" y="2981824"/>
                </a:lnTo>
                <a:lnTo>
                  <a:pt x="9308737" y="2981824"/>
                </a:lnTo>
                <a:lnTo>
                  <a:pt x="9307658" y="2980610"/>
                </a:lnTo>
                <a:lnTo>
                  <a:pt x="9302263" y="2981824"/>
                </a:lnTo>
                <a:lnTo>
                  <a:pt x="9263284" y="2981824"/>
                </a:lnTo>
                <a:cubicBezTo>
                  <a:pt x="9256001" y="2981824"/>
                  <a:pt x="9252359" y="2981060"/>
                  <a:pt x="9252359" y="2979531"/>
                </a:cubicBezTo>
                <a:lnTo>
                  <a:pt x="9244806" y="2980610"/>
                </a:lnTo>
                <a:lnTo>
                  <a:pt x="9231858" y="2979531"/>
                </a:lnTo>
                <a:lnTo>
                  <a:pt x="9215538" y="2981824"/>
                </a:lnTo>
                <a:lnTo>
                  <a:pt x="9213380" y="2979531"/>
                </a:lnTo>
                <a:cubicBezTo>
                  <a:pt x="9213380" y="2981779"/>
                  <a:pt x="9212661" y="2982903"/>
                  <a:pt x="9211222" y="2982903"/>
                </a:cubicBezTo>
                <a:lnTo>
                  <a:pt x="9209064" y="2982903"/>
                </a:lnTo>
                <a:cubicBezTo>
                  <a:pt x="9195667" y="2980835"/>
                  <a:pt x="9188069" y="2978992"/>
                  <a:pt x="9186270" y="2977373"/>
                </a:cubicBezTo>
                <a:lnTo>
                  <a:pt x="9185191" y="2977373"/>
                </a:lnTo>
                <a:lnTo>
                  <a:pt x="9179796" y="2980610"/>
                </a:lnTo>
                <a:lnTo>
                  <a:pt x="9170085" y="2974136"/>
                </a:lnTo>
                <a:lnTo>
                  <a:pt x="9169006" y="2974136"/>
                </a:lnTo>
                <a:lnTo>
                  <a:pt x="9169006" y="2981824"/>
                </a:lnTo>
                <a:cubicBezTo>
                  <a:pt x="9169006" y="2983083"/>
                  <a:pt x="9167163" y="2984162"/>
                  <a:pt x="9163476" y="2985061"/>
                </a:cubicBezTo>
                <a:lnTo>
                  <a:pt x="9152686" y="2981824"/>
                </a:lnTo>
                <a:lnTo>
                  <a:pt x="9147291" y="2982903"/>
                </a:lnTo>
                <a:lnTo>
                  <a:pt x="9147291" y="2991535"/>
                </a:lnTo>
                <a:lnTo>
                  <a:pt x="9144054" y="2994772"/>
                </a:lnTo>
                <a:lnTo>
                  <a:pt x="9141896" y="2994772"/>
                </a:lnTo>
                <a:lnTo>
                  <a:pt x="9138659" y="2992614"/>
                </a:lnTo>
                <a:lnTo>
                  <a:pt x="9137580" y="2992614"/>
                </a:lnTo>
                <a:lnTo>
                  <a:pt x="9133129" y="2995851"/>
                </a:lnTo>
                <a:lnTo>
                  <a:pt x="9128813" y="2995851"/>
                </a:lnTo>
                <a:cubicBezTo>
                  <a:pt x="9127734" y="2995851"/>
                  <a:pt x="9126655" y="2994413"/>
                  <a:pt x="9125576" y="2991535"/>
                </a:cubicBezTo>
                <a:lnTo>
                  <a:pt x="9124497" y="2990456"/>
                </a:lnTo>
                <a:lnTo>
                  <a:pt x="9120181" y="2990456"/>
                </a:lnTo>
                <a:cubicBezTo>
                  <a:pt x="9120181" y="2993334"/>
                  <a:pt x="9119102" y="2994772"/>
                  <a:pt x="9116944" y="2994772"/>
                </a:cubicBezTo>
                <a:lnTo>
                  <a:pt x="9112628" y="2994772"/>
                </a:lnTo>
                <a:lnTo>
                  <a:pt x="9111549" y="2993693"/>
                </a:lnTo>
                <a:lnTo>
                  <a:pt x="9110470" y="2994772"/>
                </a:lnTo>
                <a:lnTo>
                  <a:pt x="9104940" y="2994772"/>
                </a:lnTo>
                <a:cubicBezTo>
                  <a:pt x="9099186" y="2994772"/>
                  <a:pt x="9096308" y="2991895"/>
                  <a:pt x="9096308" y="2986140"/>
                </a:cubicBezTo>
                <a:lnTo>
                  <a:pt x="9098466" y="2975215"/>
                </a:lnTo>
                <a:lnTo>
                  <a:pt x="9098466" y="2973057"/>
                </a:lnTo>
                <a:lnTo>
                  <a:pt x="9093071" y="2967662"/>
                </a:lnTo>
                <a:lnTo>
                  <a:pt x="9093071" y="2966583"/>
                </a:lnTo>
                <a:lnTo>
                  <a:pt x="9097387" y="2961188"/>
                </a:lnTo>
                <a:lnTo>
                  <a:pt x="9097387" y="2959030"/>
                </a:lnTo>
                <a:lnTo>
                  <a:pt x="9095229" y="2950263"/>
                </a:lnTo>
                <a:lnTo>
                  <a:pt x="9095229" y="2941631"/>
                </a:lnTo>
                <a:lnTo>
                  <a:pt x="9096308" y="2940552"/>
                </a:lnTo>
                <a:cubicBezTo>
                  <a:pt x="9094870" y="2937136"/>
                  <a:pt x="9093791" y="2930257"/>
                  <a:pt x="9093071" y="2919916"/>
                </a:cubicBezTo>
                <a:cubicBezTo>
                  <a:pt x="9093791" y="2917219"/>
                  <a:pt x="9096308" y="2913622"/>
                  <a:pt x="9100624" y="2909126"/>
                </a:cubicBezTo>
                <a:lnTo>
                  <a:pt x="9100624" y="2906968"/>
                </a:lnTo>
                <a:cubicBezTo>
                  <a:pt x="9098826" y="2906968"/>
                  <a:pt x="9096308" y="2905530"/>
                  <a:pt x="9093071" y="2902652"/>
                </a:cubicBezTo>
                <a:lnTo>
                  <a:pt x="9091992" y="2902652"/>
                </a:lnTo>
                <a:cubicBezTo>
                  <a:pt x="9078954" y="2912004"/>
                  <a:pt x="9070637" y="2916679"/>
                  <a:pt x="9067040" y="2916679"/>
                </a:cubicBezTo>
                <a:lnTo>
                  <a:pt x="9065962" y="2916679"/>
                </a:lnTo>
                <a:lnTo>
                  <a:pt x="9062724" y="2913442"/>
                </a:lnTo>
                <a:lnTo>
                  <a:pt x="9062724" y="2909126"/>
                </a:lnTo>
                <a:cubicBezTo>
                  <a:pt x="9068479" y="2903372"/>
                  <a:pt x="9073919" y="2896493"/>
                  <a:pt x="9079044" y="2888490"/>
                </a:cubicBezTo>
                <a:cubicBezTo>
                  <a:pt x="9079044" y="2878420"/>
                  <a:pt x="9081202" y="2873384"/>
                  <a:pt x="9085518" y="2873384"/>
                </a:cubicBezTo>
                <a:lnTo>
                  <a:pt x="9085518" y="2869068"/>
                </a:lnTo>
                <a:lnTo>
                  <a:pt x="9095229" y="2841958"/>
                </a:lnTo>
                <a:lnTo>
                  <a:pt x="9089834" y="2828875"/>
                </a:lnTo>
                <a:lnTo>
                  <a:pt x="9089834" y="2825638"/>
                </a:lnTo>
                <a:lnTo>
                  <a:pt x="9093071" y="2822401"/>
                </a:lnTo>
                <a:lnTo>
                  <a:pt x="9107233" y="2822401"/>
                </a:lnTo>
                <a:cubicBezTo>
                  <a:pt x="9107233" y="2818625"/>
                  <a:pt x="9109391" y="2815028"/>
                  <a:pt x="9113707" y="2811611"/>
                </a:cubicBezTo>
                <a:lnTo>
                  <a:pt x="9119102" y="2790975"/>
                </a:lnTo>
                <a:cubicBezTo>
                  <a:pt x="9118023" y="2788098"/>
                  <a:pt x="9116944" y="2786659"/>
                  <a:pt x="9115865" y="2786659"/>
                </a:cubicBezTo>
                <a:lnTo>
                  <a:pt x="9073514" y="2786659"/>
                </a:lnTo>
                <a:lnTo>
                  <a:pt x="9068120" y="2781264"/>
                </a:lnTo>
                <a:lnTo>
                  <a:pt x="9068120" y="2780185"/>
                </a:lnTo>
                <a:cubicBezTo>
                  <a:pt x="9068120" y="2778387"/>
                  <a:pt x="9069558" y="2777308"/>
                  <a:pt x="9072436" y="2776948"/>
                </a:cubicBezTo>
                <a:lnTo>
                  <a:pt x="9079044" y="2781264"/>
                </a:lnTo>
                <a:lnTo>
                  <a:pt x="9081202" y="2781264"/>
                </a:lnTo>
                <a:cubicBezTo>
                  <a:pt x="9082821" y="2781264"/>
                  <a:pt x="9084260" y="2778702"/>
                  <a:pt x="9085518" y="2773576"/>
                </a:cubicBezTo>
                <a:lnTo>
                  <a:pt x="9095229" y="2773576"/>
                </a:lnTo>
                <a:cubicBezTo>
                  <a:pt x="9104671" y="2777263"/>
                  <a:pt x="9113707" y="2779106"/>
                  <a:pt x="9122339" y="2779106"/>
                </a:cubicBezTo>
                <a:cubicBezTo>
                  <a:pt x="9128094" y="2768047"/>
                  <a:pt x="9130971" y="2759729"/>
                  <a:pt x="9130971" y="2754154"/>
                </a:cubicBezTo>
                <a:lnTo>
                  <a:pt x="9128813" y="2739992"/>
                </a:lnTo>
                <a:lnTo>
                  <a:pt x="9128813" y="2738913"/>
                </a:lnTo>
                <a:cubicBezTo>
                  <a:pt x="9131151" y="2734597"/>
                  <a:pt x="9133714" y="2732080"/>
                  <a:pt x="9136501" y="2731360"/>
                </a:cubicBezTo>
                <a:close/>
                <a:moveTo>
                  <a:pt x="7258634" y="2723445"/>
                </a:moveTo>
                <a:lnTo>
                  <a:pt x="7255398" y="2728840"/>
                </a:lnTo>
                <a:lnTo>
                  <a:pt x="7257556" y="2728840"/>
                </a:lnTo>
                <a:lnTo>
                  <a:pt x="7259714" y="2724524"/>
                </a:lnTo>
                <a:lnTo>
                  <a:pt x="7259714" y="2723445"/>
                </a:lnTo>
                <a:close/>
                <a:moveTo>
                  <a:pt x="4702898" y="2722496"/>
                </a:moveTo>
                <a:lnTo>
                  <a:pt x="4702898" y="2723575"/>
                </a:lnTo>
                <a:lnTo>
                  <a:pt x="4703977" y="2726812"/>
                </a:lnTo>
                <a:lnTo>
                  <a:pt x="4707214" y="2726812"/>
                </a:lnTo>
                <a:lnTo>
                  <a:pt x="4707214" y="2725733"/>
                </a:lnTo>
                <a:lnTo>
                  <a:pt x="4703977" y="2722496"/>
                </a:lnTo>
                <a:close/>
                <a:moveTo>
                  <a:pt x="7266188" y="2712520"/>
                </a:moveTo>
                <a:lnTo>
                  <a:pt x="7266188" y="2715757"/>
                </a:lnTo>
                <a:lnTo>
                  <a:pt x="7267266" y="2715757"/>
                </a:lnTo>
                <a:lnTo>
                  <a:pt x="7267266" y="2712520"/>
                </a:lnTo>
                <a:close/>
                <a:moveTo>
                  <a:pt x="4698582" y="2711706"/>
                </a:moveTo>
                <a:lnTo>
                  <a:pt x="4698582" y="2712785"/>
                </a:lnTo>
                <a:lnTo>
                  <a:pt x="4700740" y="2714943"/>
                </a:lnTo>
                <a:lnTo>
                  <a:pt x="4701819" y="2714943"/>
                </a:lnTo>
                <a:lnTo>
                  <a:pt x="4701819" y="2713864"/>
                </a:lnTo>
                <a:lnTo>
                  <a:pt x="4699661" y="2711706"/>
                </a:lnTo>
                <a:close/>
                <a:moveTo>
                  <a:pt x="7264030" y="2709283"/>
                </a:moveTo>
                <a:lnTo>
                  <a:pt x="7262950" y="2714678"/>
                </a:lnTo>
                <a:lnTo>
                  <a:pt x="7262950" y="2715757"/>
                </a:lnTo>
                <a:lnTo>
                  <a:pt x="7264030" y="2715757"/>
                </a:lnTo>
                <a:lnTo>
                  <a:pt x="7265108" y="2711441"/>
                </a:lnTo>
                <a:lnTo>
                  <a:pt x="7265108" y="2709283"/>
                </a:lnTo>
                <a:close/>
                <a:moveTo>
                  <a:pt x="4734189" y="2697814"/>
                </a:moveTo>
                <a:cubicBezTo>
                  <a:pt x="4731311" y="2698713"/>
                  <a:pt x="4729153" y="2700466"/>
                  <a:pt x="4727715" y="2703074"/>
                </a:cubicBezTo>
                <a:lnTo>
                  <a:pt x="4727715" y="2716022"/>
                </a:lnTo>
                <a:lnTo>
                  <a:pt x="4720162" y="2723575"/>
                </a:lnTo>
                <a:lnTo>
                  <a:pt x="4720162" y="2725733"/>
                </a:lnTo>
                <a:cubicBezTo>
                  <a:pt x="4724478" y="2728071"/>
                  <a:pt x="4726636" y="2732387"/>
                  <a:pt x="4726636" y="2738681"/>
                </a:cubicBezTo>
                <a:lnTo>
                  <a:pt x="4727715" y="2739760"/>
                </a:lnTo>
                <a:lnTo>
                  <a:pt x="4728794" y="2739760"/>
                </a:lnTo>
                <a:cubicBezTo>
                  <a:pt x="4730592" y="2739760"/>
                  <a:pt x="4734864" y="2734365"/>
                  <a:pt x="4741607" y="2723575"/>
                </a:cubicBezTo>
                <a:cubicBezTo>
                  <a:pt x="4742506" y="2723575"/>
                  <a:pt x="4743585" y="2721057"/>
                  <a:pt x="4744844" y="2716022"/>
                </a:cubicBezTo>
                <a:cubicBezTo>
                  <a:pt x="4741247" y="2711166"/>
                  <a:pt x="4738415" y="2705097"/>
                  <a:pt x="4736347" y="2697814"/>
                </a:cubicBezTo>
                <a:close/>
                <a:moveTo>
                  <a:pt x="7264030" y="2697279"/>
                </a:moveTo>
                <a:lnTo>
                  <a:pt x="7265108" y="2697279"/>
                </a:lnTo>
                <a:cubicBezTo>
                  <a:pt x="7277247" y="2697279"/>
                  <a:pt x="7292488" y="2709597"/>
                  <a:pt x="7310831" y="2734235"/>
                </a:cubicBezTo>
                <a:lnTo>
                  <a:pt x="7310831" y="2736393"/>
                </a:lnTo>
                <a:cubicBezTo>
                  <a:pt x="7309752" y="2739360"/>
                  <a:pt x="7306830" y="2740844"/>
                  <a:pt x="7302064" y="2740844"/>
                </a:cubicBezTo>
                <a:cubicBezTo>
                  <a:pt x="7296310" y="2740844"/>
                  <a:pt x="7291949" y="2739720"/>
                  <a:pt x="7288982" y="2737472"/>
                </a:cubicBezTo>
                <a:cubicBezTo>
                  <a:pt x="7285385" y="2737652"/>
                  <a:pt x="7283586" y="2738416"/>
                  <a:pt x="7283586" y="2739765"/>
                </a:cubicBezTo>
                <a:lnTo>
                  <a:pt x="7278192" y="2738551"/>
                </a:lnTo>
                <a:lnTo>
                  <a:pt x="7268346" y="2740844"/>
                </a:lnTo>
                <a:cubicBezTo>
                  <a:pt x="7256926" y="2740124"/>
                  <a:pt x="7250767" y="2739000"/>
                  <a:pt x="7249868" y="2737472"/>
                </a:cubicBezTo>
                <a:lnTo>
                  <a:pt x="7244472" y="2737472"/>
                </a:lnTo>
                <a:cubicBezTo>
                  <a:pt x="7241775" y="2739720"/>
                  <a:pt x="7239258" y="2740844"/>
                  <a:pt x="7236920" y="2740844"/>
                </a:cubicBezTo>
                <a:lnTo>
                  <a:pt x="7221678" y="2740844"/>
                </a:lnTo>
                <a:lnTo>
                  <a:pt x="7210754" y="2738551"/>
                </a:lnTo>
                <a:lnTo>
                  <a:pt x="7208596" y="2741923"/>
                </a:lnTo>
                <a:lnTo>
                  <a:pt x="7209675" y="2746239"/>
                </a:lnTo>
                <a:lnTo>
                  <a:pt x="7206438" y="2751634"/>
                </a:lnTo>
                <a:lnTo>
                  <a:pt x="7207517" y="2757029"/>
                </a:lnTo>
                <a:cubicBezTo>
                  <a:pt x="7207517" y="2760895"/>
                  <a:pt x="7206078" y="2764177"/>
                  <a:pt x="7203201" y="2766875"/>
                </a:cubicBezTo>
                <a:lnTo>
                  <a:pt x="7204280" y="2772270"/>
                </a:lnTo>
                <a:lnTo>
                  <a:pt x="7204280" y="2776586"/>
                </a:lnTo>
                <a:cubicBezTo>
                  <a:pt x="7207876" y="2777215"/>
                  <a:pt x="7209675" y="2778339"/>
                  <a:pt x="7209675" y="2779957"/>
                </a:cubicBezTo>
                <a:lnTo>
                  <a:pt x="7209675" y="2785352"/>
                </a:lnTo>
                <a:lnTo>
                  <a:pt x="7207517" y="2793984"/>
                </a:lnTo>
                <a:lnTo>
                  <a:pt x="7207517" y="2802751"/>
                </a:lnTo>
                <a:lnTo>
                  <a:pt x="7210754" y="2821229"/>
                </a:lnTo>
                <a:lnTo>
                  <a:pt x="7210754" y="2824466"/>
                </a:lnTo>
                <a:lnTo>
                  <a:pt x="7201043" y="2857106"/>
                </a:lnTo>
                <a:lnTo>
                  <a:pt x="7195648" y="2861422"/>
                </a:lnTo>
                <a:lnTo>
                  <a:pt x="7194434" y="2861422"/>
                </a:lnTo>
                <a:lnTo>
                  <a:pt x="7185802" y="2858185"/>
                </a:lnTo>
                <a:lnTo>
                  <a:pt x="7180407" y="2859264"/>
                </a:lnTo>
                <a:lnTo>
                  <a:pt x="7175956" y="2858185"/>
                </a:lnTo>
                <a:cubicBezTo>
                  <a:pt x="7173798" y="2858185"/>
                  <a:pt x="7172719" y="2859264"/>
                  <a:pt x="7172719" y="2861422"/>
                </a:cubicBezTo>
                <a:lnTo>
                  <a:pt x="7171640" y="2862501"/>
                </a:lnTo>
                <a:lnTo>
                  <a:pt x="7170561" y="2862501"/>
                </a:lnTo>
                <a:cubicBezTo>
                  <a:pt x="7165526" y="2861962"/>
                  <a:pt x="7163008" y="2861243"/>
                  <a:pt x="7163008" y="2860343"/>
                </a:cubicBezTo>
                <a:lnTo>
                  <a:pt x="7161929" y="2861422"/>
                </a:lnTo>
                <a:lnTo>
                  <a:pt x="7154241" y="2861422"/>
                </a:lnTo>
                <a:cubicBezTo>
                  <a:pt x="7150824" y="2861422"/>
                  <a:pt x="7148306" y="2855982"/>
                  <a:pt x="7146688" y="2845102"/>
                </a:cubicBezTo>
                <a:cubicBezTo>
                  <a:pt x="7138865" y="2835661"/>
                  <a:pt x="7130908" y="2830940"/>
                  <a:pt x="7122815" y="2830940"/>
                </a:cubicBezTo>
                <a:cubicBezTo>
                  <a:pt x="7122096" y="2828603"/>
                  <a:pt x="7118454" y="2825006"/>
                  <a:pt x="7111890" y="2820150"/>
                </a:cubicBezTo>
                <a:lnTo>
                  <a:pt x="7111890" y="2819071"/>
                </a:lnTo>
                <a:cubicBezTo>
                  <a:pt x="7116386" y="2813946"/>
                  <a:pt x="7120387" y="2811383"/>
                  <a:pt x="7123894" y="2811383"/>
                </a:cubicBezTo>
                <a:lnTo>
                  <a:pt x="7131447" y="2811383"/>
                </a:lnTo>
                <a:cubicBezTo>
                  <a:pt x="7142327" y="2813362"/>
                  <a:pt x="7147767" y="2815205"/>
                  <a:pt x="7147767" y="2816913"/>
                </a:cubicBezTo>
                <a:cubicBezTo>
                  <a:pt x="7155770" y="2816374"/>
                  <a:pt x="7159771" y="2812373"/>
                  <a:pt x="7159771" y="2804909"/>
                </a:cubicBezTo>
                <a:lnTo>
                  <a:pt x="7155320" y="2796142"/>
                </a:lnTo>
                <a:cubicBezTo>
                  <a:pt x="7155320" y="2788230"/>
                  <a:pt x="7157164" y="2782475"/>
                  <a:pt x="7160850" y="2778878"/>
                </a:cubicBezTo>
                <a:lnTo>
                  <a:pt x="7160850" y="2774428"/>
                </a:lnTo>
                <a:lnTo>
                  <a:pt x="7157613" y="2770112"/>
                </a:lnTo>
                <a:lnTo>
                  <a:pt x="7159771" y="2767954"/>
                </a:lnTo>
                <a:cubicBezTo>
                  <a:pt x="7161210" y="2770831"/>
                  <a:pt x="7163368" y="2772270"/>
                  <a:pt x="7166245" y="2772270"/>
                </a:cubicBezTo>
                <a:cubicBezTo>
                  <a:pt x="7166245" y="2771460"/>
                  <a:pt x="7167245" y="2770606"/>
                  <a:pt x="7169246" y="2769707"/>
                </a:cubicBezTo>
                <a:lnTo>
                  <a:pt x="7174819" y="2767954"/>
                </a:lnTo>
                <a:lnTo>
                  <a:pt x="7171640" y="2767954"/>
                </a:lnTo>
                <a:lnTo>
                  <a:pt x="7171640" y="2765796"/>
                </a:lnTo>
                <a:lnTo>
                  <a:pt x="7174877" y="2765796"/>
                </a:lnTo>
                <a:lnTo>
                  <a:pt x="7174877" y="2767935"/>
                </a:lnTo>
                <a:lnTo>
                  <a:pt x="7178249" y="2766875"/>
                </a:lnTo>
                <a:cubicBezTo>
                  <a:pt x="7178249" y="2764717"/>
                  <a:pt x="7178968" y="2763638"/>
                  <a:pt x="7180407" y="2763638"/>
                </a:cubicBezTo>
                <a:lnTo>
                  <a:pt x="7182565" y="2763638"/>
                </a:lnTo>
                <a:lnTo>
                  <a:pt x="7186881" y="2764717"/>
                </a:lnTo>
                <a:lnTo>
                  <a:pt x="7190118" y="2763638"/>
                </a:lnTo>
                <a:lnTo>
                  <a:pt x="7190118" y="2761479"/>
                </a:lnTo>
                <a:lnTo>
                  <a:pt x="7179328" y="2761479"/>
                </a:lnTo>
                <a:lnTo>
                  <a:pt x="7181486" y="2759321"/>
                </a:lnTo>
                <a:lnTo>
                  <a:pt x="7182565" y="2759321"/>
                </a:lnTo>
                <a:lnTo>
                  <a:pt x="7187960" y="2760400"/>
                </a:lnTo>
                <a:lnTo>
                  <a:pt x="7187960" y="2758108"/>
                </a:lnTo>
                <a:cubicBezTo>
                  <a:pt x="7184903" y="2758108"/>
                  <a:pt x="7182385" y="2755590"/>
                  <a:pt x="7180407" y="2750555"/>
                </a:cubicBezTo>
                <a:lnTo>
                  <a:pt x="7177170" y="2750555"/>
                </a:lnTo>
                <a:lnTo>
                  <a:pt x="7177170" y="2754871"/>
                </a:lnTo>
                <a:lnTo>
                  <a:pt x="7179328" y="2758108"/>
                </a:lnTo>
                <a:lnTo>
                  <a:pt x="7179328" y="2759321"/>
                </a:lnTo>
                <a:lnTo>
                  <a:pt x="7175956" y="2763638"/>
                </a:lnTo>
                <a:lnTo>
                  <a:pt x="7177170" y="2764717"/>
                </a:lnTo>
                <a:lnTo>
                  <a:pt x="7174877" y="2764717"/>
                </a:lnTo>
                <a:lnTo>
                  <a:pt x="7173798" y="2763638"/>
                </a:lnTo>
                <a:lnTo>
                  <a:pt x="7172719" y="2763638"/>
                </a:lnTo>
                <a:lnTo>
                  <a:pt x="7166245" y="2767954"/>
                </a:lnTo>
                <a:lnTo>
                  <a:pt x="7163008" y="2767954"/>
                </a:lnTo>
                <a:cubicBezTo>
                  <a:pt x="7158602" y="2765436"/>
                  <a:pt x="7156399" y="2762154"/>
                  <a:pt x="7156399" y="2758108"/>
                </a:cubicBezTo>
                <a:cubicBezTo>
                  <a:pt x="7156399" y="2754511"/>
                  <a:pt x="7158962" y="2752713"/>
                  <a:pt x="7164087" y="2752713"/>
                </a:cubicBezTo>
                <a:cubicBezTo>
                  <a:pt x="7167863" y="2746239"/>
                  <a:pt x="7171460" y="2743002"/>
                  <a:pt x="7174877" y="2743002"/>
                </a:cubicBezTo>
                <a:lnTo>
                  <a:pt x="7174877" y="2740844"/>
                </a:lnTo>
                <a:cubicBezTo>
                  <a:pt x="7172000" y="2740844"/>
                  <a:pt x="7167684" y="2744081"/>
                  <a:pt x="7161929" y="2750555"/>
                </a:cubicBezTo>
                <a:cubicBezTo>
                  <a:pt x="7159052" y="2749476"/>
                  <a:pt x="7157613" y="2748397"/>
                  <a:pt x="7157613" y="2747318"/>
                </a:cubicBezTo>
                <a:lnTo>
                  <a:pt x="7159771" y="2739765"/>
                </a:lnTo>
                <a:lnTo>
                  <a:pt x="7157613" y="2737472"/>
                </a:lnTo>
                <a:lnTo>
                  <a:pt x="7151004" y="2739765"/>
                </a:lnTo>
                <a:lnTo>
                  <a:pt x="7143451" y="2739765"/>
                </a:lnTo>
                <a:cubicBezTo>
                  <a:pt x="7136528" y="2739765"/>
                  <a:pt x="7131447" y="2741203"/>
                  <a:pt x="7128210" y="2744081"/>
                </a:cubicBezTo>
                <a:lnTo>
                  <a:pt x="7126052" y="2744081"/>
                </a:lnTo>
                <a:cubicBezTo>
                  <a:pt x="7123175" y="2742822"/>
                  <a:pt x="7121736" y="2740619"/>
                  <a:pt x="7121736" y="2737472"/>
                </a:cubicBezTo>
                <a:lnTo>
                  <a:pt x="7110811" y="2737472"/>
                </a:lnTo>
                <a:lnTo>
                  <a:pt x="7101100" y="2740844"/>
                </a:lnTo>
                <a:lnTo>
                  <a:pt x="7097728" y="2737472"/>
                </a:lnTo>
                <a:lnTo>
                  <a:pt x="7093412" y="2738551"/>
                </a:lnTo>
                <a:lnTo>
                  <a:pt x="7085859" y="2737472"/>
                </a:lnTo>
                <a:lnTo>
                  <a:pt x="7083701" y="2739765"/>
                </a:lnTo>
                <a:lnTo>
                  <a:pt x="7081408" y="2739765"/>
                </a:lnTo>
                <a:lnTo>
                  <a:pt x="7078171" y="2737472"/>
                </a:lnTo>
                <a:cubicBezTo>
                  <a:pt x="7078171" y="2739720"/>
                  <a:pt x="7077452" y="2740844"/>
                  <a:pt x="7076013" y="2740844"/>
                </a:cubicBezTo>
                <a:lnTo>
                  <a:pt x="7066302" y="2740844"/>
                </a:lnTo>
                <a:lnTo>
                  <a:pt x="7063065" y="2737472"/>
                </a:lnTo>
                <a:lnTo>
                  <a:pt x="7063065" y="2736393"/>
                </a:lnTo>
                <a:cubicBezTo>
                  <a:pt x="7063785" y="2734235"/>
                  <a:pt x="7065943" y="2733156"/>
                  <a:pt x="7069539" y="2733156"/>
                </a:cubicBezTo>
                <a:lnTo>
                  <a:pt x="7074934" y="2733156"/>
                </a:lnTo>
                <a:cubicBezTo>
                  <a:pt x="7076373" y="2733156"/>
                  <a:pt x="7077092" y="2734235"/>
                  <a:pt x="7077092" y="2736393"/>
                </a:cubicBezTo>
                <a:lnTo>
                  <a:pt x="7078171" y="2736393"/>
                </a:lnTo>
                <a:cubicBezTo>
                  <a:pt x="7078171" y="2732976"/>
                  <a:pt x="7078891" y="2731267"/>
                  <a:pt x="7080329" y="2731267"/>
                </a:cubicBezTo>
                <a:lnTo>
                  <a:pt x="7085859" y="2731267"/>
                </a:lnTo>
                <a:lnTo>
                  <a:pt x="7099886" y="2729109"/>
                </a:lnTo>
                <a:lnTo>
                  <a:pt x="7108653" y="2733156"/>
                </a:lnTo>
                <a:lnTo>
                  <a:pt x="7109732" y="2733156"/>
                </a:lnTo>
                <a:lnTo>
                  <a:pt x="7116206" y="2729109"/>
                </a:lnTo>
                <a:lnTo>
                  <a:pt x="7132526" y="2732346"/>
                </a:lnTo>
                <a:lnTo>
                  <a:pt x="7139135" y="2729109"/>
                </a:lnTo>
                <a:lnTo>
                  <a:pt x="7169482" y="2732077"/>
                </a:lnTo>
                <a:lnTo>
                  <a:pt x="7173798" y="2729109"/>
                </a:lnTo>
                <a:cubicBezTo>
                  <a:pt x="7181261" y="2730188"/>
                  <a:pt x="7185982" y="2731178"/>
                  <a:pt x="7187960" y="2732077"/>
                </a:cubicBezTo>
                <a:lnTo>
                  <a:pt x="7196727" y="2732346"/>
                </a:lnTo>
                <a:cubicBezTo>
                  <a:pt x="7197446" y="2733605"/>
                  <a:pt x="7199604" y="2734235"/>
                  <a:pt x="7203201" y="2734235"/>
                </a:cubicBezTo>
                <a:lnTo>
                  <a:pt x="7208596" y="2732346"/>
                </a:lnTo>
                <a:lnTo>
                  <a:pt x="7212912" y="2733156"/>
                </a:lnTo>
                <a:lnTo>
                  <a:pt x="7229232" y="2730188"/>
                </a:lnTo>
                <a:lnTo>
                  <a:pt x="7245552" y="2729919"/>
                </a:lnTo>
                <a:lnTo>
                  <a:pt x="7254318" y="2712520"/>
                </a:lnTo>
                <a:cubicBezTo>
                  <a:pt x="7258095" y="2708204"/>
                  <a:pt x="7261332" y="2703123"/>
                  <a:pt x="7264030" y="2697279"/>
                </a:cubicBezTo>
                <a:close/>
                <a:moveTo>
                  <a:pt x="8082612" y="2694912"/>
                </a:moveTo>
                <a:lnTo>
                  <a:pt x="8079375" y="2695991"/>
                </a:lnTo>
                <a:lnTo>
                  <a:pt x="8079375" y="2697070"/>
                </a:lnTo>
                <a:lnTo>
                  <a:pt x="8086928" y="2695991"/>
                </a:lnTo>
                <a:lnTo>
                  <a:pt x="8086928" y="2694912"/>
                </a:lnTo>
                <a:close/>
                <a:moveTo>
                  <a:pt x="4728794" y="2688103"/>
                </a:moveTo>
                <a:lnTo>
                  <a:pt x="4728794" y="2690261"/>
                </a:lnTo>
                <a:lnTo>
                  <a:pt x="4729873" y="2690261"/>
                </a:lnTo>
                <a:lnTo>
                  <a:pt x="4729873" y="2688103"/>
                </a:lnTo>
                <a:close/>
                <a:moveTo>
                  <a:pt x="8247025" y="2682099"/>
                </a:moveTo>
                <a:lnTo>
                  <a:pt x="8247025" y="2683178"/>
                </a:lnTo>
                <a:lnTo>
                  <a:pt x="8250128" y="2684257"/>
                </a:lnTo>
                <a:lnTo>
                  <a:pt x="8250128" y="2682099"/>
                </a:lnTo>
                <a:close/>
                <a:moveTo>
                  <a:pt x="8085849" y="2682099"/>
                </a:moveTo>
                <a:cubicBezTo>
                  <a:pt x="8082612" y="2684886"/>
                  <a:pt x="8080094" y="2686280"/>
                  <a:pt x="8078296" y="2686280"/>
                </a:cubicBezTo>
                <a:lnTo>
                  <a:pt x="8078296" y="2687359"/>
                </a:lnTo>
                <a:lnTo>
                  <a:pt x="8079375" y="2687359"/>
                </a:lnTo>
                <a:cubicBezTo>
                  <a:pt x="8084051" y="2685560"/>
                  <a:pt x="8086569" y="2683807"/>
                  <a:pt x="8086928" y="2682099"/>
                </a:cubicBezTo>
                <a:close/>
                <a:moveTo>
                  <a:pt x="543669" y="2678996"/>
                </a:moveTo>
                <a:lnTo>
                  <a:pt x="544748" y="2682233"/>
                </a:lnTo>
                <a:lnTo>
                  <a:pt x="543669" y="2688707"/>
                </a:lnTo>
                <a:lnTo>
                  <a:pt x="543669" y="2689786"/>
                </a:lnTo>
                <a:lnTo>
                  <a:pt x="544748" y="2689786"/>
                </a:lnTo>
                <a:cubicBezTo>
                  <a:pt x="544748" y="2687628"/>
                  <a:pt x="545467" y="2686549"/>
                  <a:pt x="546906" y="2686549"/>
                </a:cubicBezTo>
                <a:lnTo>
                  <a:pt x="545827" y="2685470"/>
                </a:lnTo>
                <a:lnTo>
                  <a:pt x="546906" y="2680075"/>
                </a:lnTo>
                <a:lnTo>
                  <a:pt x="546906" y="2678996"/>
                </a:lnTo>
                <a:close/>
                <a:moveTo>
                  <a:pt x="4229499" y="2678187"/>
                </a:moveTo>
                <a:lnTo>
                  <a:pt x="4229499" y="2679266"/>
                </a:lnTo>
                <a:lnTo>
                  <a:pt x="4232736" y="2680345"/>
                </a:lnTo>
                <a:lnTo>
                  <a:pt x="4232736" y="2678187"/>
                </a:lnTo>
                <a:close/>
                <a:moveTo>
                  <a:pt x="8759269" y="2676973"/>
                </a:moveTo>
                <a:lnTo>
                  <a:pt x="8759269" y="2682233"/>
                </a:lnTo>
                <a:lnTo>
                  <a:pt x="8760348" y="2682233"/>
                </a:lnTo>
                <a:lnTo>
                  <a:pt x="8760348" y="2676973"/>
                </a:lnTo>
                <a:close/>
                <a:moveTo>
                  <a:pt x="3256670" y="2676299"/>
                </a:moveTo>
                <a:lnTo>
                  <a:pt x="3256670" y="2680750"/>
                </a:lnTo>
                <a:lnTo>
                  <a:pt x="3257749" y="2680750"/>
                </a:lnTo>
                <a:lnTo>
                  <a:pt x="3257749" y="2676299"/>
                </a:lnTo>
                <a:close/>
                <a:moveTo>
                  <a:pt x="3696755" y="2674141"/>
                </a:moveTo>
                <a:lnTo>
                  <a:pt x="3696755" y="2677243"/>
                </a:lnTo>
                <a:lnTo>
                  <a:pt x="3700936" y="2677243"/>
                </a:lnTo>
                <a:lnTo>
                  <a:pt x="3700936" y="2676164"/>
                </a:lnTo>
                <a:lnTo>
                  <a:pt x="3698913" y="2674141"/>
                </a:lnTo>
                <a:close/>
                <a:moveTo>
                  <a:pt x="4690085" y="2672997"/>
                </a:moveTo>
                <a:lnTo>
                  <a:pt x="4707214" y="2680550"/>
                </a:lnTo>
                <a:lnTo>
                  <a:pt x="4707214" y="2679471"/>
                </a:lnTo>
                <a:cubicBezTo>
                  <a:pt x="4707214" y="2677672"/>
                  <a:pt x="4708652" y="2676593"/>
                  <a:pt x="4711530" y="2676234"/>
                </a:cubicBezTo>
                <a:cubicBezTo>
                  <a:pt x="4715126" y="2676234"/>
                  <a:pt x="4716925" y="2676953"/>
                  <a:pt x="4716925" y="2678392"/>
                </a:cubicBezTo>
                <a:lnTo>
                  <a:pt x="4722320" y="2677313"/>
                </a:lnTo>
                <a:lnTo>
                  <a:pt x="4726636" y="2677313"/>
                </a:lnTo>
                <a:lnTo>
                  <a:pt x="4737291" y="2682708"/>
                </a:lnTo>
                <a:lnTo>
                  <a:pt x="4759950" y="2680550"/>
                </a:lnTo>
                <a:cubicBezTo>
                  <a:pt x="4776944" y="2692419"/>
                  <a:pt x="4785532" y="2701365"/>
                  <a:pt x="4785711" y="2707390"/>
                </a:cubicBezTo>
                <a:lnTo>
                  <a:pt x="4785711" y="2711706"/>
                </a:lnTo>
                <a:lnTo>
                  <a:pt x="4783553" y="2714943"/>
                </a:lnTo>
                <a:cubicBezTo>
                  <a:pt x="4783553" y="2724114"/>
                  <a:pt x="4786790" y="2730229"/>
                  <a:pt x="4793264" y="2733286"/>
                </a:cubicBezTo>
                <a:lnTo>
                  <a:pt x="4793264" y="2738681"/>
                </a:lnTo>
                <a:cubicBezTo>
                  <a:pt x="4793264" y="2741378"/>
                  <a:pt x="4786835" y="2743491"/>
                  <a:pt x="4773977" y="2745020"/>
                </a:cubicBezTo>
                <a:lnTo>
                  <a:pt x="4766424" y="2745020"/>
                </a:lnTo>
                <a:lnTo>
                  <a:pt x="4749160" y="2740839"/>
                </a:lnTo>
                <a:cubicBezTo>
                  <a:pt x="4737021" y="2745065"/>
                  <a:pt x="4730952" y="2748976"/>
                  <a:pt x="4730952" y="2752573"/>
                </a:cubicBezTo>
                <a:cubicBezTo>
                  <a:pt x="4729693" y="2752573"/>
                  <a:pt x="4728974" y="2754371"/>
                  <a:pt x="4728794" y="2757968"/>
                </a:cubicBezTo>
                <a:lnTo>
                  <a:pt x="4729873" y="2764442"/>
                </a:lnTo>
                <a:lnTo>
                  <a:pt x="4728794" y="2767679"/>
                </a:lnTo>
                <a:cubicBezTo>
                  <a:pt x="4732390" y="2774333"/>
                  <a:pt x="4734189" y="2781122"/>
                  <a:pt x="4734189" y="2788045"/>
                </a:cubicBezTo>
                <a:lnTo>
                  <a:pt x="4732031" y="2800993"/>
                </a:lnTo>
                <a:lnTo>
                  <a:pt x="4732031" y="2803151"/>
                </a:lnTo>
                <a:cubicBezTo>
                  <a:pt x="4739134" y="2809985"/>
                  <a:pt x="4742686" y="2816819"/>
                  <a:pt x="4742686" y="2823652"/>
                </a:cubicBezTo>
                <a:lnTo>
                  <a:pt x="4739449" y="2831071"/>
                </a:lnTo>
                <a:lnTo>
                  <a:pt x="4739449" y="2832150"/>
                </a:lnTo>
                <a:cubicBezTo>
                  <a:pt x="4739449" y="2837005"/>
                  <a:pt x="4742686" y="2840602"/>
                  <a:pt x="4749160" y="2842940"/>
                </a:cubicBezTo>
                <a:lnTo>
                  <a:pt x="4766424" y="2873152"/>
                </a:lnTo>
                <a:lnTo>
                  <a:pt x="4769661" y="2873152"/>
                </a:lnTo>
                <a:lnTo>
                  <a:pt x="4785711" y="2845098"/>
                </a:lnTo>
                <a:lnTo>
                  <a:pt x="4787869" y="2845098"/>
                </a:lnTo>
                <a:lnTo>
                  <a:pt x="4790027" y="2847256"/>
                </a:lnTo>
                <a:lnTo>
                  <a:pt x="4790027" y="2856967"/>
                </a:lnTo>
                <a:lnTo>
                  <a:pt x="4786790" y="2869915"/>
                </a:lnTo>
                <a:lnTo>
                  <a:pt x="4787869" y="2870994"/>
                </a:lnTo>
                <a:lnTo>
                  <a:pt x="4787869" y="2873152"/>
                </a:lnTo>
                <a:lnTo>
                  <a:pt x="4786790" y="2874096"/>
                </a:lnTo>
                <a:lnTo>
                  <a:pt x="4786790" y="2875175"/>
                </a:lnTo>
                <a:cubicBezTo>
                  <a:pt x="4792545" y="2880570"/>
                  <a:pt x="4795422" y="2888123"/>
                  <a:pt x="4795422" y="2897834"/>
                </a:cubicBezTo>
                <a:lnTo>
                  <a:pt x="4794343" y="2898913"/>
                </a:lnTo>
                <a:lnTo>
                  <a:pt x="4792185" y="2898913"/>
                </a:lnTo>
                <a:cubicBezTo>
                  <a:pt x="4790747" y="2898913"/>
                  <a:pt x="4790027" y="2897834"/>
                  <a:pt x="4790027" y="2895676"/>
                </a:cubicBezTo>
                <a:lnTo>
                  <a:pt x="4788948" y="2894597"/>
                </a:lnTo>
                <a:lnTo>
                  <a:pt x="4786790" y="2894597"/>
                </a:lnTo>
                <a:lnTo>
                  <a:pt x="4786790" y="2896755"/>
                </a:lnTo>
                <a:cubicBezTo>
                  <a:pt x="4788769" y="2896755"/>
                  <a:pt x="4790567" y="2898553"/>
                  <a:pt x="4792185" y="2902150"/>
                </a:cubicBezTo>
                <a:cubicBezTo>
                  <a:pt x="4795782" y="2902150"/>
                  <a:pt x="4797580" y="2904308"/>
                  <a:pt x="4797580" y="2908624"/>
                </a:cubicBezTo>
                <a:lnTo>
                  <a:pt x="4798659" y="2907545"/>
                </a:lnTo>
                <a:lnTo>
                  <a:pt x="4800817" y="2907545"/>
                </a:lnTo>
                <a:lnTo>
                  <a:pt x="4801896" y="2912940"/>
                </a:lnTo>
                <a:cubicBezTo>
                  <a:pt x="4801896" y="2916447"/>
                  <a:pt x="4796142" y="2925034"/>
                  <a:pt x="4784632" y="2938701"/>
                </a:cubicBezTo>
                <a:lnTo>
                  <a:pt x="4781395" y="2938701"/>
                </a:lnTo>
                <a:cubicBezTo>
                  <a:pt x="4758466" y="2933666"/>
                  <a:pt x="4747002" y="2928990"/>
                  <a:pt x="4747002" y="2924674"/>
                </a:cubicBezTo>
                <a:cubicBezTo>
                  <a:pt x="4741247" y="2924674"/>
                  <a:pt x="4738370" y="2923236"/>
                  <a:pt x="4738370" y="2920358"/>
                </a:cubicBezTo>
                <a:lnTo>
                  <a:pt x="4738370" y="2919279"/>
                </a:lnTo>
                <a:cubicBezTo>
                  <a:pt x="4738370" y="2917841"/>
                  <a:pt x="4739449" y="2917121"/>
                  <a:pt x="4741607" y="2917121"/>
                </a:cubicBezTo>
                <a:lnTo>
                  <a:pt x="4741607" y="2916177"/>
                </a:lnTo>
                <a:lnTo>
                  <a:pt x="4740528" y="2916177"/>
                </a:lnTo>
                <a:lnTo>
                  <a:pt x="4735268" y="2918200"/>
                </a:lnTo>
                <a:lnTo>
                  <a:pt x="4733110" y="2915098"/>
                </a:lnTo>
                <a:lnTo>
                  <a:pt x="4734189" y="2910782"/>
                </a:lnTo>
                <a:cubicBezTo>
                  <a:pt x="4734189" y="2909343"/>
                  <a:pt x="4730232" y="2906106"/>
                  <a:pt x="4722320" y="2901071"/>
                </a:cubicBezTo>
                <a:cubicBezTo>
                  <a:pt x="4716386" y="2892259"/>
                  <a:pt x="4709192" y="2878996"/>
                  <a:pt x="4700740" y="2861283"/>
                </a:cubicBezTo>
                <a:lnTo>
                  <a:pt x="4703977" y="2855888"/>
                </a:lnTo>
                <a:cubicBezTo>
                  <a:pt x="4698222" y="2855888"/>
                  <a:pt x="4695345" y="2851931"/>
                  <a:pt x="4695345" y="2844019"/>
                </a:cubicBezTo>
                <a:cubicBezTo>
                  <a:pt x="4693457" y="2840242"/>
                  <a:pt x="4692063" y="2834532"/>
                  <a:pt x="4691164" y="2826889"/>
                </a:cubicBezTo>
                <a:lnTo>
                  <a:pt x="4692243" y="2822573"/>
                </a:lnTo>
                <a:cubicBezTo>
                  <a:pt x="4687927" y="2810165"/>
                  <a:pt x="4684330" y="2796902"/>
                  <a:pt x="4681453" y="2782785"/>
                </a:cubicBezTo>
                <a:lnTo>
                  <a:pt x="4679295" y="2776311"/>
                </a:lnTo>
                <a:lnTo>
                  <a:pt x="4679295" y="2767679"/>
                </a:lnTo>
                <a:lnTo>
                  <a:pt x="4682532" y="2756889"/>
                </a:lnTo>
                <a:lnTo>
                  <a:pt x="4682532" y="2745020"/>
                </a:lnTo>
                <a:lnTo>
                  <a:pt x="4680374" y="2742997"/>
                </a:lnTo>
                <a:lnTo>
                  <a:pt x="4673900" y="2742997"/>
                </a:lnTo>
                <a:lnTo>
                  <a:pt x="4667426" y="2741918"/>
                </a:lnTo>
                <a:lnTo>
                  <a:pt x="4659873" y="2743941"/>
                </a:lnTo>
                <a:cubicBezTo>
                  <a:pt x="4654837" y="2742233"/>
                  <a:pt x="4652320" y="2740839"/>
                  <a:pt x="4652320" y="2739760"/>
                </a:cubicBezTo>
                <a:lnTo>
                  <a:pt x="4652320" y="2738681"/>
                </a:lnTo>
                <a:cubicBezTo>
                  <a:pt x="4652320" y="2736882"/>
                  <a:pt x="4655557" y="2735444"/>
                  <a:pt x="4662031" y="2734365"/>
                </a:cubicBezTo>
                <a:cubicBezTo>
                  <a:pt x="4668505" y="2734724"/>
                  <a:pt x="4671742" y="2735444"/>
                  <a:pt x="4671742" y="2736523"/>
                </a:cubicBezTo>
                <a:lnTo>
                  <a:pt x="4674979" y="2734365"/>
                </a:lnTo>
                <a:lnTo>
                  <a:pt x="4673900" y="2727891"/>
                </a:lnTo>
                <a:lnTo>
                  <a:pt x="4677137" y="2722496"/>
                </a:lnTo>
                <a:lnTo>
                  <a:pt x="4674979" y="2716022"/>
                </a:lnTo>
                <a:lnTo>
                  <a:pt x="4674979" y="2714943"/>
                </a:lnTo>
                <a:lnTo>
                  <a:pt x="4676058" y="2708469"/>
                </a:lnTo>
                <a:lnTo>
                  <a:pt x="4674979" y="2703074"/>
                </a:lnTo>
                <a:cubicBezTo>
                  <a:pt x="4677137" y="2703074"/>
                  <a:pt x="4678216" y="2695206"/>
                  <a:pt x="4678216" y="2679471"/>
                </a:cubicBezTo>
                <a:lnTo>
                  <a:pt x="4683611" y="2675155"/>
                </a:lnTo>
                <a:lnTo>
                  <a:pt x="4685769" y="2677313"/>
                </a:lnTo>
                <a:lnTo>
                  <a:pt x="4686848" y="2677313"/>
                </a:lnTo>
                <a:cubicBezTo>
                  <a:pt x="4687207" y="2674435"/>
                  <a:pt x="4688286" y="2672997"/>
                  <a:pt x="4690085" y="2672997"/>
                </a:cubicBezTo>
                <a:close/>
                <a:moveTo>
                  <a:pt x="8147083" y="2671309"/>
                </a:moveTo>
                <a:lnTo>
                  <a:pt x="8147083" y="2672388"/>
                </a:lnTo>
                <a:lnTo>
                  <a:pt x="8152478" y="2673467"/>
                </a:lnTo>
                <a:lnTo>
                  <a:pt x="8153557" y="2673467"/>
                </a:lnTo>
                <a:lnTo>
                  <a:pt x="8153557" y="2672388"/>
                </a:lnTo>
                <a:lnTo>
                  <a:pt x="8149241" y="2671309"/>
                </a:lnTo>
                <a:close/>
                <a:moveTo>
                  <a:pt x="5590941" y="2671308"/>
                </a:moveTo>
                <a:lnTo>
                  <a:pt x="5588783" y="2673466"/>
                </a:lnTo>
                <a:lnTo>
                  <a:pt x="5588783" y="2674545"/>
                </a:lnTo>
                <a:lnTo>
                  <a:pt x="5590941" y="2674545"/>
                </a:lnTo>
                <a:close/>
                <a:moveTo>
                  <a:pt x="7741526" y="2671173"/>
                </a:moveTo>
                <a:lnTo>
                  <a:pt x="7741526" y="2673331"/>
                </a:lnTo>
                <a:lnTo>
                  <a:pt x="7742605" y="2673331"/>
                </a:lnTo>
                <a:lnTo>
                  <a:pt x="7742605" y="2671173"/>
                </a:lnTo>
                <a:close/>
                <a:moveTo>
                  <a:pt x="8143846" y="2670230"/>
                </a:moveTo>
                <a:lnTo>
                  <a:pt x="8143846" y="2673467"/>
                </a:lnTo>
                <a:lnTo>
                  <a:pt x="8144925" y="2673467"/>
                </a:lnTo>
                <a:lnTo>
                  <a:pt x="8144925" y="2670230"/>
                </a:lnTo>
                <a:close/>
                <a:moveTo>
                  <a:pt x="5240818" y="2669420"/>
                </a:moveTo>
                <a:lnTo>
                  <a:pt x="5236502" y="2676973"/>
                </a:lnTo>
                <a:lnTo>
                  <a:pt x="5241897" y="2676973"/>
                </a:lnTo>
                <a:lnTo>
                  <a:pt x="5241897" y="2669420"/>
                </a:lnTo>
                <a:close/>
                <a:moveTo>
                  <a:pt x="1126048" y="2669285"/>
                </a:moveTo>
                <a:lnTo>
                  <a:pt x="1128206" y="2671443"/>
                </a:lnTo>
                <a:lnTo>
                  <a:pt x="1130364" y="2671443"/>
                </a:lnTo>
                <a:lnTo>
                  <a:pt x="1128206" y="2669285"/>
                </a:lnTo>
                <a:close/>
                <a:moveTo>
                  <a:pt x="8257680" y="2668072"/>
                </a:moveTo>
                <a:lnTo>
                  <a:pt x="8255522" y="2670230"/>
                </a:lnTo>
                <a:lnTo>
                  <a:pt x="8255522" y="2671309"/>
                </a:lnTo>
                <a:lnTo>
                  <a:pt x="8259838" y="2671309"/>
                </a:lnTo>
                <a:lnTo>
                  <a:pt x="8259838" y="2668072"/>
                </a:lnTo>
                <a:close/>
                <a:moveTo>
                  <a:pt x="8160031" y="2668072"/>
                </a:moveTo>
                <a:lnTo>
                  <a:pt x="8154636" y="2670230"/>
                </a:lnTo>
                <a:lnTo>
                  <a:pt x="8154636" y="2672388"/>
                </a:lnTo>
                <a:lnTo>
                  <a:pt x="8161110" y="2669151"/>
                </a:lnTo>
                <a:lnTo>
                  <a:pt x="8161110" y="2668072"/>
                </a:lnTo>
                <a:close/>
                <a:moveTo>
                  <a:pt x="8143846" y="2668072"/>
                </a:moveTo>
                <a:lnTo>
                  <a:pt x="8143846" y="2669151"/>
                </a:lnTo>
                <a:lnTo>
                  <a:pt x="8147083" y="2669151"/>
                </a:lnTo>
                <a:lnTo>
                  <a:pt x="8147083" y="2668072"/>
                </a:lnTo>
                <a:close/>
                <a:moveTo>
                  <a:pt x="7732759" y="2666857"/>
                </a:moveTo>
                <a:lnTo>
                  <a:pt x="7730601" y="2669015"/>
                </a:lnTo>
                <a:lnTo>
                  <a:pt x="7731680" y="2674410"/>
                </a:lnTo>
                <a:lnTo>
                  <a:pt x="7735052" y="2674410"/>
                </a:lnTo>
                <a:lnTo>
                  <a:pt x="7735052" y="2669015"/>
                </a:lnTo>
                <a:close/>
                <a:moveTo>
                  <a:pt x="3247768" y="2666453"/>
                </a:moveTo>
                <a:lnTo>
                  <a:pt x="3247768" y="2668611"/>
                </a:lnTo>
                <a:lnTo>
                  <a:pt x="3248847" y="2668611"/>
                </a:lnTo>
                <a:lnTo>
                  <a:pt x="3248847" y="2666453"/>
                </a:lnTo>
                <a:close/>
                <a:moveTo>
                  <a:pt x="8096639" y="2665914"/>
                </a:moveTo>
                <a:cubicBezTo>
                  <a:pt x="8095380" y="2665914"/>
                  <a:pt x="8092863" y="2670230"/>
                  <a:pt x="8089086" y="2678862"/>
                </a:cubicBezTo>
                <a:lnTo>
                  <a:pt x="8089086" y="2679941"/>
                </a:lnTo>
                <a:lnTo>
                  <a:pt x="8090165" y="2679941"/>
                </a:lnTo>
                <a:cubicBezTo>
                  <a:pt x="8091784" y="2674366"/>
                  <a:pt x="8094301" y="2669690"/>
                  <a:pt x="8097718" y="2665914"/>
                </a:cubicBezTo>
                <a:close/>
                <a:moveTo>
                  <a:pt x="2203812" y="2665913"/>
                </a:moveTo>
                <a:lnTo>
                  <a:pt x="2198417" y="2666992"/>
                </a:lnTo>
                <a:lnTo>
                  <a:pt x="2198417" y="2669285"/>
                </a:lnTo>
                <a:cubicBezTo>
                  <a:pt x="2203991" y="2675759"/>
                  <a:pt x="2208307" y="2678996"/>
                  <a:pt x="2211364" y="2678996"/>
                </a:cubicBezTo>
                <a:lnTo>
                  <a:pt x="2214601" y="2678996"/>
                </a:lnTo>
                <a:lnTo>
                  <a:pt x="2219997" y="2673601"/>
                </a:lnTo>
                <a:lnTo>
                  <a:pt x="2219997" y="2672522"/>
                </a:lnTo>
                <a:lnTo>
                  <a:pt x="2215680" y="2672522"/>
                </a:lnTo>
                <a:cubicBezTo>
                  <a:pt x="2212443" y="2672522"/>
                  <a:pt x="2209206" y="2670319"/>
                  <a:pt x="2205970" y="2665913"/>
                </a:cubicBezTo>
                <a:close/>
                <a:moveTo>
                  <a:pt x="6221470" y="2665374"/>
                </a:moveTo>
                <a:lnTo>
                  <a:pt x="6221470" y="2668611"/>
                </a:lnTo>
                <a:lnTo>
                  <a:pt x="6225786" y="2668611"/>
                </a:lnTo>
                <a:lnTo>
                  <a:pt x="6225786" y="2667532"/>
                </a:lnTo>
                <a:lnTo>
                  <a:pt x="6223628" y="2665374"/>
                </a:lnTo>
                <a:close/>
                <a:moveTo>
                  <a:pt x="4184046" y="2665104"/>
                </a:moveTo>
                <a:lnTo>
                  <a:pt x="4184046" y="2667262"/>
                </a:lnTo>
                <a:lnTo>
                  <a:pt x="4185125" y="2667262"/>
                </a:lnTo>
                <a:lnTo>
                  <a:pt x="4185125" y="2665104"/>
                </a:lnTo>
                <a:close/>
                <a:moveTo>
                  <a:pt x="1141425" y="2664699"/>
                </a:moveTo>
                <a:lnTo>
                  <a:pt x="1139266" y="2666992"/>
                </a:lnTo>
                <a:lnTo>
                  <a:pt x="1141425" y="2669285"/>
                </a:lnTo>
                <a:lnTo>
                  <a:pt x="1142502" y="2668071"/>
                </a:lnTo>
                <a:lnTo>
                  <a:pt x="1142502" y="2664699"/>
                </a:lnTo>
                <a:close/>
                <a:moveTo>
                  <a:pt x="4141830" y="2664025"/>
                </a:moveTo>
                <a:lnTo>
                  <a:pt x="4136435" y="2666183"/>
                </a:lnTo>
                <a:lnTo>
                  <a:pt x="4136435" y="2668341"/>
                </a:lnTo>
                <a:lnTo>
                  <a:pt x="4142909" y="2665104"/>
                </a:lnTo>
                <a:lnTo>
                  <a:pt x="4142909" y="2664025"/>
                </a:lnTo>
                <a:close/>
                <a:moveTo>
                  <a:pt x="1587848" y="2663081"/>
                </a:moveTo>
                <a:lnTo>
                  <a:pt x="1584611" y="2666318"/>
                </a:lnTo>
                <a:lnTo>
                  <a:pt x="1585690" y="2669555"/>
                </a:lnTo>
                <a:lnTo>
                  <a:pt x="1587848" y="2669555"/>
                </a:lnTo>
                <a:lnTo>
                  <a:pt x="1591086" y="2665239"/>
                </a:lnTo>
                <a:close/>
                <a:moveTo>
                  <a:pt x="5238660" y="2662946"/>
                </a:moveTo>
                <a:lnTo>
                  <a:pt x="5238660" y="2664025"/>
                </a:lnTo>
                <a:cubicBezTo>
                  <a:pt x="5238660" y="2665104"/>
                  <a:pt x="5241178" y="2666543"/>
                  <a:pt x="5246213" y="2668341"/>
                </a:cubicBezTo>
                <a:lnTo>
                  <a:pt x="5246213" y="2666183"/>
                </a:lnTo>
                <a:cubicBezTo>
                  <a:pt x="5243336" y="2666183"/>
                  <a:pt x="5240818" y="2665104"/>
                  <a:pt x="5238660" y="2662946"/>
                </a:cubicBezTo>
                <a:close/>
                <a:moveTo>
                  <a:pt x="4133198" y="2660788"/>
                </a:moveTo>
                <a:cubicBezTo>
                  <a:pt x="4131040" y="2662946"/>
                  <a:pt x="4128522" y="2664025"/>
                  <a:pt x="4125645" y="2664025"/>
                </a:cubicBezTo>
                <a:lnTo>
                  <a:pt x="4125645" y="2665104"/>
                </a:lnTo>
                <a:lnTo>
                  <a:pt x="4126724" y="2666183"/>
                </a:lnTo>
                <a:lnTo>
                  <a:pt x="4125645" y="2666183"/>
                </a:lnTo>
                <a:lnTo>
                  <a:pt x="4125645" y="2669420"/>
                </a:lnTo>
                <a:lnTo>
                  <a:pt x="4126724" y="2669420"/>
                </a:lnTo>
                <a:lnTo>
                  <a:pt x="4126724" y="2666183"/>
                </a:lnTo>
                <a:lnTo>
                  <a:pt x="4128882" y="2668341"/>
                </a:lnTo>
                <a:lnTo>
                  <a:pt x="4134277" y="2669420"/>
                </a:lnTo>
                <a:lnTo>
                  <a:pt x="4135356" y="2669420"/>
                </a:lnTo>
                <a:lnTo>
                  <a:pt x="4135356" y="2668341"/>
                </a:lnTo>
                <a:cubicBezTo>
                  <a:pt x="4133198" y="2668341"/>
                  <a:pt x="4132119" y="2667622"/>
                  <a:pt x="4132119" y="2666183"/>
                </a:cubicBezTo>
                <a:lnTo>
                  <a:pt x="4134277" y="2662946"/>
                </a:lnTo>
                <a:lnTo>
                  <a:pt x="4134277" y="2660788"/>
                </a:lnTo>
                <a:close/>
                <a:moveTo>
                  <a:pt x="8144925" y="2660519"/>
                </a:moveTo>
                <a:lnTo>
                  <a:pt x="8144925" y="2662677"/>
                </a:lnTo>
                <a:lnTo>
                  <a:pt x="8146004" y="2662677"/>
                </a:lnTo>
                <a:lnTo>
                  <a:pt x="8146004" y="2660519"/>
                </a:lnTo>
                <a:close/>
                <a:moveTo>
                  <a:pt x="8132111" y="2660519"/>
                </a:moveTo>
                <a:lnTo>
                  <a:pt x="8138451" y="2668072"/>
                </a:lnTo>
                <a:lnTo>
                  <a:pt x="8139530" y="2668072"/>
                </a:lnTo>
                <a:cubicBezTo>
                  <a:pt x="8139530" y="2666633"/>
                  <a:pt x="8140609" y="2665914"/>
                  <a:pt x="8142767" y="2665914"/>
                </a:cubicBezTo>
                <a:lnTo>
                  <a:pt x="8142767" y="2664835"/>
                </a:lnTo>
                <a:cubicBezTo>
                  <a:pt x="8138451" y="2664835"/>
                  <a:pt x="8135214" y="2663396"/>
                  <a:pt x="8133056" y="2660519"/>
                </a:cubicBezTo>
                <a:close/>
                <a:moveTo>
                  <a:pt x="8083691" y="2660519"/>
                </a:moveTo>
                <a:lnTo>
                  <a:pt x="8081533" y="2662677"/>
                </a:lnTo>
                <a:lnTo>
                  <a:pt x="8081533" y="2665914"/>
                </a:lnTo>
                <a:lnTo>
                  <a:pt x="8084770" y="2665914"/>
                </a:lnTo>
                <a:cubicBezTo>
                  <a:pt x="8086389" y="2665914"/>
                  <a:pt x="8087468" y="2664115"/>
                  <a:pt x="8088007" y="2660519"/>
                </a:cubicBezTo>
                <a:close/>
                <a:moveTo>
                  <a:pt x="6237790" y="2657821"/>
                </a:moveTo>
                <a:lnTo>
                  <a:pt x="6234553" y="2661058"/>
                </a:lnTo>
                <a:lnTo>
                  <a:pt x="6234553" y="2663216"/>
                </a:lnTo>
                <a:lnTo>
                  <a:pt x="6237790" y="2666453"/>
                </a:lnTo>
                <a:cubicBezTo>
                  <a:pt x="6240038" y="2663755"/>
                  <a:pt x="6241162" y="2661238"/>
                  <a:pt x="6241162" y="2658900"/>
                </a:cubicBezTo>
                <a:lnTo>
                  <a:pt x="6240083" y="2657821"/>
                </a:lnTo>
                <a:close/>
                <a:moveTo>
                  <a:pt x="6185323" y="2657821"/>
                </a:moveTo>
                <a:cubicBezTo>
                  <a:pt x="6181007" y="2658181"/>
                  <a:pt x="6178849" y="2659260"/>
                  <a:pt x="6178849" y="2661058"/>
                </a:cubicBezTo>
                <a:lnTo>
                  <a:pt x="6178849" y="2667532"/>
                </a:lnTo>
                <a:lnTo>
                  <a:pt x="6182086" y="2667532"/>
                </a:lnTo>
                <a:lnTo>
                  <a:pt x="6189774" y="2659979"/>
                </a:lnTo>
                <a:lnTo>
                  <a:pt x="6187616" y="2657821"/>
                </a:lnTo>
                <a:close/>
                <a:moveTo>
                  <a:pt x="8141688" y="2657281"/>
                </a:moveTo>
                <a:lnTo>
                  <a:pt x="8143846" y="2659440"/>
                </a:lnTo>
                <a:lnTo>
                  <a:pt x="8143846" y="2657281"/>
                </a:lnTo>
                <a:close/>
                <a:moveTo>
                  <a:pt x="8736610" y="2656472"/>
                </a:moveTo>
                <a:lnTo>
                  <a:pt x="8734452" y="2658630"/>
                </a:lnTo>
                <a:lnTo>
                  <a:pt x="8734452" y="2662946"/>
                </a:lnTo>
                <a:lnTo>
                  <a:pt x="8739846" y="2666183"/>
                </a:lnTo>
                <a:lnTo>
                  <a:pt x="8742004" y="2666183"/>
                </a:lnTo>
                <a:lnTo>
                  <a:pt x="8742004" y="2661867"/>
                </a:lnTo>
                <a:close/>
                <a:moveTo>
                  <a:pt x="4224104" y="2656472"/>
                </a:moveTo>
                <a:lnTo>
                  <a:pt x="4224104" y="2659709"/>
                </a:lnTo>
                <a:lnTo>
                  <a:pt x="4225183" y="2659709"/>
                </a:lnTo>
                <a:lnTo>
                  <a:pt x="4227341" y="2657551"/>
                </a:lnTo>
                <a:lnTo>
                  <a:pt x="4226262" y="2656472"/>
                </a:lnTo>
                <a:close/>
                <a:moveTo>
                  <a:pt x="4126724" y="2656472"/>
                </a:moveTo>
                <a:lnTo>
                  <a:pt x="4126724" y="2658630"/>
                </a:lnTo>
                <a:lnTo>
                  <a:pt x="4127803" y="2658630"/>
                </a:lnTo>
                <a:lnTo>
                  <a:pt x="4127803" y="2656472"/>
                </a:lnTo>
                <a:close/>
                <a:moveTo>
                  <a:pt x="4113641" y="2656472"/>
                </a:moveTo>
                <a:lnTo>
                  <a:pt x="4120115" y="2664025"/>
                </a:lnTo>
                <a:lnTo>
                  <a:pt x="4122273" y="2664025"/>
                </a:lnTo>
                <a:lnTo>
                  <a:pt x="4124431" y="2661867"/>
                </a:lnTo>
                <a:lnTo>
                  <a:pt x="4124431" y="2660788"/>
                </a:lnTo>
                <a:cubicBezTo>
                  <a:pt x="4120474" y="2660788"/>
                  <a:pt x="4117237" y="2659349"/>
                  <a:pt x="4114720" y="2656472"/>
                </a:cubicBezTo>
                <a:close/>
                <a:moveTo>
                  <a:pt x="7750293" y="2655932"/>
                </a:moveTo>
                <a:cubicBezTo>
                  <a:pt x="7747326" y="2655932"/>
                  <a:pt x="7745123" y="2657731"/>
                  <a:pt x="7743684" y="2661327"/>
                </a:cubicBezTo>
                <a:cubicBezTo>
                  <a:pt x="7744763" y="2664295"/>
                  <a:pt x="7745842" y="2665778"/>
                  <a:pt x="7746921" y="2665778"/>
                </a:cubicBezTo>
                <a:lnTo>
                  <a:pt x="7748135" y="2665778"/>
                </a:lnTo>
                <a:cubicBezTo>
                  <a:pt x="7753530" y="2665778"/>
                  <a:pt x="7756407" y="2664655"/>
                  <a:pt x="7756767" y="2662406"/>
                </a:cubicBezTo>
                <a:cubicBezTo>
                  <a:pt x="7756767" y="2658090"/>
                  <a:pt x="7754609" y="2655932"/>
                  <a:pt x="7750293" y="2655932"/>
                </a:cubicBezTo>
                <a:close/>
                <a:moveTo>
                  <a:pt x="6198541" y="2655663"/>
                </a:moveTo>
                <a:lnTo>
                  <a:pt x="6198541" y="2656742"/>
                </a:lnTo>
                <a:cubicBezTo>
                  <a:pt x="6199441" y="2660339"/>
                  <a:pt x="6200520" y="2662137"/>
                  <a:pt x="6201778" y="2662137"/>
                </a:cubicBezTo>
                <a:lnTo>
                  <a:pt x="6202857" y="2662137"/>
                </a:lnTo>
                <a:cubicBezTo>
                  <a:pt x="6202857" y="2658540"/>
                  <a:pt x="6201419" y="2656382"/>
                  <a:pt x="6198541" y="2655663"/>
                </a:cubicBezTo>
                <a:close/>
                <a:moveTo>
                  <a:pt x="5232321" y="2654449"/>
                </a:moveTo>
                <a:lnTo>
                  <a:pt x="5232321" y="2658765"/>
                </a:lnTo>
                <a:lnTo>
                  <a:pt x="5236502" y="2660788"/>
                </a:lnTo>
                <a:lnTo>
                  <a:pt x="5234479" y="2654449"/>
                </a:lnTo>
                <a:close/>
                <a:moveTo>
                  <a:pt x="4123352" y="2653235"/>
                </a:moveTo>
                <a:lnTo>
                  <a:pt x="4125645" y="2655393"/>
                </a:lnTo>
                <a:lnTo>
                  <a:pt x="4125645" y="2653235"/>
                </a:lnTo>
                <a:close/>
                <a:moveTo>
                  <a:pt x="1581375" y="2652426"/>
                </a:moveTo>
                <a:lnTo>
                  <a:pt x="1578138" y="2655528"/>
                </a:lnTo>
                <a:lnTo>
                  <a:pt x="1578138" y="2656607"/>
                </a:lnTo>
                <a:lnTo>
                  <a:pt x="1580295" y="2658765"/>
                </a:lnTo>
                <a:lnTo>
                  <a:pt x="1584611" y="2654449"/>
                </a:lnTo>
                <a:lnTo>
                  <a:pt x="1582454" y="2652426"/>
                </a:lnTo>
                <a:close/>
                <a:moveTo>
                  <a:pt x="4134277" y="2652156"/>
                </a:moveTo>
                <a:lnTo>
                  <a:pt x="4134277" y="2653235"/>
                </a:lnTo>
                <a:lnTo>
                  <a:pt x="4136435" y="2655393"/>
                </a:lnTo>
                <a:lnTo>
                  <a:pt x="4137514" y="2654314"/>
                </a:lnTo>
                <a:lnTo>
                  <a:pt x="4137514" y="2652156"/>
                </a:lnTo>
                <a:close/>
                <a:moveTo>
                  <a:pt x="3692439" y="2651886"/>
                </a:moveTo>
                <a:lnTo>
                  <a:pt x="3692439" y="2654988"/>
                </a:lnTo>
                <a:lnTo>
                  <a:pt x="3695676" y="2654988"/>
                </a:lnTo>
                <a:lnTo>
                  <a:pt x="3695676" y="2653909"/>
                </a:lnTo>
                <a:lnTo>
                  <a:pt x="3693518" y="2651886"/>
                </a:lnTo>
                <a:close/>
                <a:moveTo>
                  <a:pt x="5228005" y="2651212"/>
                </a:moveTo>
                <a:cubicBezTo>
                  <a:pt x="5228005" y="2654089"/>
                  <a:pt x="5226207" y="2655528"/>
                  <a:pt x="5222610" y="2655528"/>
                </a:cubicBezTo>
                <a:lnTo>
                  <a:pt x="5221531" y="2654449"/>
                </a:lnTo>
                <a:lnTo>
                  <a:pt x="5221531" y="2655528"/>
                </a:lnTo>
                <a:lnTo>
                  <a:pt x="5223689" y="2657686"/>
                </a:lnTo>
                <a:lnTo>
                  <a:pt x="5230163" y="2653370"/>
                </a:lnTo>
                <a:close/>
                <a:moveTo>
                  <a:pt x="5220452" y="2651212"/>
                </a:moveTo>
                <a:lnTo>
                  <a:pt x="5218294" y="2653370"/>
                </a:lnTo>
                <a:lnTo>
                  <a:pt x="5220452" y="2653370"/>
                </a:lnTo>
                <a:close/>
                <a:moveTo>
                  <a:pt x="728988" y="2651077"/>
                </a:moveTo>
                <a:lnTo>
                  <a:pt x="726830" y="2653235"/>
                </a:lnTo>
                <a:lnTo>
                  <a:pt x="726830" y="2655393"/>
                </a:lnTo>
                <a:cubicBezTo>
                  <a:pt x="728269" y="2658270"/>
                  <a:pt x="730426" y="2659709"/>
                  <a:pt x="733304" y="2659709"/>
                </a:cubicBezTo>
                <a:lnTo>
                  <a:pt x="736541" y="2658630"/>
                </a:lnTo>
                <a:lnTo>
                  <a:pt x="736541" y="2654314"/>
                </a:lnTo>
                <a:lnTo>
                  <a:pt x="733304" y="2651077"/>
                </a:lnTo>
                <a:close/>
                <a:moveTo>
                  <a:pt x="667620" y="2648919"/>
                </a:moveTo>
                <a:lnTo>
                  <a:pt x="667620" y="2649998"/>
                </a:lnTo>
                <a:lnTo>
                  <a:pt x="670857" y="2649998"/>
                </a:lnTo>
                <a:lnTo>
                  <a:pt x="670857" y="2648919"/>
                </a:lnTo>
                <a:close/>
                <a:moveTo>
                  <a:pt x="654671" y="2648919"/>
                </a:moveTo>
                <a:lnTo>
                  <a:pt x="654671" y="2649998"/>
                </a:lnTo>
                <a:lnTo>
                  <a:pt x="656829" y="2649998"/>
                </a:lnTo>
                <a:lnTo>
                  <a:pt x="656829" y="2648919"/>
                </a:lnTo>
                <a:close/>
                <a:moveTo>
                  <a:pt x="3061640" y="2648784"/>
                </a:moveTo>
                <a:lnTo>
                  <a:pt x="3059347" y="2650942"/>
                </a:lnTo>
                <a:lnTo>
                  <a:pt x="3059347" y="2652156"/>
                </a:lnTo>
                <a:cubicBezTo>
                  <a:pt x="3059706" y="2653774"/>
                  <a:pt x="3062674" y="2655573"/>
                  <a:pt x="3068249" y="2657551"/>
                </a:cubicBezTo>
                <a:lnTo>
                  <a:pt x="3068249" y="2652156"/>
                </a:lnTo>
                <a:lnTo>
                  <a:pt x="3064877" y="2648784"/>
                </a:lnTo>
                <a:close/>
                <a:moveTo>
                  <a:pt x="700934" y="2647840"/>
                </a:moveTo>
                <a:lnTo>
                  <a:pt x="700934" y="2649998"/>
                </a:lnTo>
                <a:lnTo>
                  <a:pt x="705250" y="2655393"/>
                </a:lnTo>
                <a:lnTo>
                  <a:pt x="704171" y="2660788"/>
                </a:lnTo>
                <a:lnTo>
                  <a:pt x="705250" y="2661867"/>
                </a:lnTo>
                <a:lnTo>
                  <a:pt x="706329" y="2661867"/>
                </a:lnTo>
                <a:cubicBezTo>
                  <a:pt x="711903" y="2658990"/>
                  <a:pt x="715500" y="2656112"/>
                  <a:pt x="717119" y="2653235"/>
                </a:cubicBezTo>
                <a:lnTo>
                  <a:pt x="702013" y="2647840"/>
                </a:lnTo>
                <a:close/>
                <a:moveTo>
                  <a:pt x="3254377" y="2647705"/>
                </a:moveTo>
                <a:cubicBezTo>
                  <a:pt x="3252578" y="2647705"/>
                  <a:pt x="3251140" y="2650628"/>
                  <a:pt x="3250061" y="2656472"/>
                </a:cubicBezTo>
                <a:lnTo>
                  <a:pt x="3250061" y="2660923"/>
                </a:lnTo>
                <a:lnTo>
                  <a:pt x="3252219" y="2660923"/>
                </a:lnTo>
                <a:cubicBezTo>
                  <a:pt x="3255186" y="2659664"/>
                  <a:pt x="3256670" y="2657102"/>
                  <a:pt x="3256670" y="2653235"/>
                </a:cubicBezTo>
                <a:lnTo>
                  <a:pt x="3255456" y="2647705"/>
                </a:lnTo>
                <a:close/>
                <a:moveTo>
                  <a:pt x="6189774" y="2647166"/>
                </a:moveTo>
                <a:lnTo>
                  <a:pt x="6189774" y="2651482"/>
                </a:lnTo>
                <a:lnTo>
                  <a:pt x="6193011" y="2651482"/>
                </a:lnTo>
                <a:lnTo>
                  <a:pt x="6193011" y="2649324"/>
                </a:lnTo>
                <a:lnTo>
                  <a:pt x="6190853" y="2647166"/>
                </a:lnTo>
                <a:close/>
                <a:moveTo>
                  <a:pt x="5587704" y="2643659"/>
                </a:moveTo>
                <a:lnTo>
                  <a:pt x="5585681" y="2646896"/>
                </a:lnTo>
                <a:lnTo>
                  <a:pt x="5585681" y="2647975"/>
                </a:lnTo>
                <a:lnTo>
                  <a:pt x="5587704" y="2649998"/>
                </a:lnTo>
                <a:lnTo>
                  <a:pt x="5589862" y="2646896"/>
                </a:lnTo>
                <a:lnTo>
                  <a:pt x="5589862" y="2645817"/>
                </a:lnTo>
                <a:close/>
                <a:moveTo>
                  <a:pt x="712803" y="2643524"/>
                </a:moveTo>
                <a:lnTo>
                  <a:pt x="712803" y="2645682"/>
                </a:lnTo>
                <a:lnTo>
                  <a:pt x="716041" y="2645682"/>
                </a:lnTo>
                <a:lnTo>
                  <a:pt x="716041" y="2643524"/>
                </a:lnTo>
                <a:close/>
                <a:moveTo>
                  <a:pt x="8100955" y="2643389"/>
                </a:moveTo>
                <a:lnTo>
                  <a:pt x="8100955" y="2645547"/>
                </a:lnTo>
                <a:lnTo>
                  <a:pt x="8102034" y="2645547"/>
                </a:lnTo>
                <a:lnTo>
                  <a:pt x="8102034" y="2643389"/>
                </a:lnTo>
                <a:close/>
                <a:moveTo>
                  <a:pt x="1573686" y="2642715"/>
                </a:moveTo>
                <a:lnTo>
                  <a:pt x="1573686" y="2643794"/>
                </a:lnTo>
                <a:lnTo>
                  <a:pt x="1579217" y="2643794"/>
                </a:lnTo>
                <a:lnTo>
                  <a:pt x="1579217" y="2642715"/>
                </a:lnTo>
                <a:close/>
                <a:moveTo>
                  <a:pt x="1585690" y="2641636"/>
                </a:moveTo>
                <a:cubicBezTo>
                  <a:pt x="1582093" y="2642535"/>
                  <a:pt x="1580295" y="2643614"/>
                  <a:pt x="1580295" y="2644873"/>
                </a:cubicBezTo>
                <a:lnTo>
                  <a:pt x="1584611" y="2649189"/>
                </a:lnTo>
                <a:lnTo>
                  <a:pt x="1585690" y="2649189"/>
                </a:lnTo>
                <a:cubicBezTo>
                  <a:pt x="1586770" y="2649189"/>
                  <a:pt x="1587848" y="2647750"/>
                  <a:pt x="1588928" y="2644873"/>
                </a:cubicBezTo>
                <a:lnTo>
                  <a:pt x="1591086" y="2644873"/>
                </a:lnTo>
                <a:lnTo>
                  <a:pt x="1591086" y="2643794"/>
                </a:lnTo>
                <a:cubicBezTo>
                  <a:pt x="1587489" y="2643794"/>
                  <a:pt x="1585690" y="2643075"/>
                  <a:pt x="1585690" y="2641636"/>
                </a:cubicBezTo>
                <a:close/>
                <a:moveTo>
                  <a:pt x="7115127" y="2640766"/>
                </a:moveTo>
                <a:lnTo>
                  <a:pt x="7115127" y="2644003"/>
                </a:lnTo>
                <a:lnTo>
                  <a:pt x="7116206" y="2644003"/>
                </a:lnTo>
                <a:lnTo>
                  <a:pt x="7116206" y="2640766"/>
                </a:lnTo>
                <a:close/>
                <a:moveTo>
                  <a:pt x="5735393" y="2640557"/>
                </a:moveTo>
                <a:lnTo>
                  <a:pt x="5735393" y="2641501"/>
                </a:lnTo>
                <a:lnTo>
                  <a:pt x="5740653" y="2641501"/>
                </a:lnTo>
                <a:lnTo>
                  <a:pt x="5740653" y="2640557"/>
                </a:lnTo>
                <a:close/>
                <a:moveTo>
                  <a:pt x="3243452" y="2640017"/>
                </a:moveTo>
                <a:cubicBezTo>
                  <a:pt x="3242103" y="2640017"/>
                  <a:pt x="3240979" y="2641861"/>
                  <a:pt x="3240080" y="2645547"/>
                </a:cubicBezTo>
                <a:lnTo>
                  <a:pt x="3243452" y="2645547"/>
                </a:lnTo>
                <a:lnTo>
                  <a:pt x="3245610" y="2643254"/>
                </a:lnTo>
                <a:lnTo>
                  <a:pt x="3245610" y="2640017"/>
                </a:lnTo>
                <a:close/>
                <a:moveTo>
                  <a:pt x="1599852" y="2639478"/>
                </a:moveTo>
                <a:lnTo>
                  <a:pt x="1597694" y="2641636"/>
                </a:lnTo>
                <a:lnTo>
                  <a:pt x="1599852" y="2641636"/>
                </a:lnTo>
                <a:close/>
                <a:moveTo>
                  <a:pt x="4128882" y="2639208"/>
                </a:moveTo>
                <a:lnTo>
                  <a:pt x="4126724" y="2642445"/>
                </a:lnTo>
                <a:lnTo>
                  <a:pt x="4126724" y="2644603"/>
                </a:lnTo>
                <a:lnTo>
                  <a:pt x="4132119" y="2645682"/>
                </a:lnTo>
                <a:lnTo>
                  <a:pt x="4135356" y="2642445"/>
                </a:lnTo>
                <a:lnTo>
                  <a:pt x="4135356" y="2641366"/>
                </a:lnTo>
                <a:close/>
                <a:moveTo>
                  <a:pt x="1594323" y="2638399"/>
                </a:moveTo>
                <a:lnTo>
                  <a:pt x="1593244" y="2639478"/>
                </a:lnTo>
                <a:lnTo>
                  <a:pt x="1593244" y="2640557"/>
                </a:lnTo>
                <a:lnTo>
                  <a:pt x="1596616" y="2640557"/>
                </a:lnTo>
                <a:close/>
                <a:moveTo>
                  <a:pt x="1582454" y="2638399"/>
                </a:moveTo>
                <a:lnTo>
                  <a:pt x="1580295" y="2640557"/>
                </a:lnTo>
                <a:lnTo>
                  <a:pt x="1583532" y="2640557"/>
                </a:lnTo>
                <a:lnTo>
                  <a:pt x="1583532" y="2638399"/>
                </a:lnTo>
                <a:close/>
                <a:moveTo>
                  <a:pt x="696618" y="2638129"/>
                </a:moveTo>
                <a:lnTo>
                  <a:pt x="695539" y="2639208"/>
                </a:lnTo>
                <a:lnTo>
                  <a:pt x="695539" y="2640287"/>
                </a:lnTo>
                <a:cubicBezTo>
                  <a:pt x="695539" y="2641546"/>
                  <a:pt x="697337" y="2642625"/>
                  <a:pt x="700934" y="2643524"/>
                </a:cubicBezTo>
                <a:lnTo>
                  <a:pt x="704171" y="2639208"/>
                </a:lnTo>
                <a:close/>
                <a:moveTo>
                  <a:pt x="642802" y="2638129"/>
                </a:moveTo>
                <a:lnTo>
                  <a:pt x="640644" y="2640287"/>
                </a:lnTo>
                <a:lnTo>
                  <a:pt x="640644" y="2641366"/>
                </a:lnTo>
                <a:lnTo>
                  <a:pt x="641723" y="2642445"/>
                </a:lnTo>
                <a:lnTo>
                  <a:pt x="641723" y="2643524"/>
                </a:lnTo>
                <a:lnTo>
                  <a:pt x="644960" y="2642445"/>
                </a:lnTo>
                <a:lnTo>
                  <a:pt x="644960" y="2638129"/>
                </a:lnTo>
                <a:close/>
                <a:moveTo>
                  <a:pt x="3061640" y="2637725"/>
                </a:moveTo>
                <a:cubicBezTo>
                  <a:pt x="3062359" y="2642130"/>
                  <a:pt x="3063438" y="2644333"/>
                  <a:pt x="3064877" y="2644333"/>
                </a:cubicBezTo>
                <a:lnTo>
                  <a:pt x="3068249" y="2641096"/>
                </a:lnTo>
                <a:lnTo>
                  <a:pt x="3067035" y="2637725"/>
                </a:lnTo>
                <a:close/>
                <a:moveTo>
                  <a:pt x="5756568" y="2636241"/>
                </a:moveTo>
                <a:lnTo>
                  <a:pt x="5750229" y="2642580"/>
                </a:lnTo>
                <a:lnTo>
                  <a:pt x="5751308" y="2642580"/>
                </a:lnTo>
                <a:lnTo>
                  <a:pt x="5756568" y="2646896"/>
                </a:lnTo>
                <a:lnTo>
                  <a:pt x="5761828" y="2646896"/>
                </a:lnTo>
                <a:cubicBezTo>
                  <a:pt x="5763986" y="2646896"/>
                  <a:pt x="5765065" y="2645457"/>
                  <a:pt x="5765065" y="2642580"/>
                </a:cubicBezTo>
                <a:cubicBezTo>
                  <a:pt x="5763627" y="2638354"/>
                  <a:pt x="5760794" y="2636241"/>
                  <a:pt x="5756568" y="2636241"/>
                </a:cubicBezTo>
                <a:close/>
                <a:moveTo>
                  <a:pt x="5744834" y="2636241"/>
                </a:moveTo>
                <a:lnTo>
                  <a:pt x="5742811" y="2638399"/>
                </a:lnTo>
                <a:lnTo>
                  <a:pt x="5745913" y="2638399"/>
                </a:lnTo>
                <a:lnTo>
                  <a:pt x="5745913" y="2636241"/>
                </a:lnTo>
                <a:close/>
                <a:moveTo>
                  <a:pt x="5705585" y="2636241"/>
                </a:moveTo>
                <a:lnTo>
                  <a:pt x="5705585" y="2637320"/>
                </a:lnTo>
                <a:lnTo>
                  <a:pt x="5707743" y="2637320"/>
                </a:lnTo>
                <a:lnTo>
                  <a:pt x="5707743" y="2636241"/>
                </a:lnTo>
                <a:close/>
                <a:moveTo>
                  <a:pt x="8746320" y="2633948"/>
                </a:moveTo>
                <a:lnTo>
                  <a:pt x="8744162" y="2636106"/>
                </a:lnTo>
                <a:cubicBezTo>
                  <a:pt x="8747040" y="2636286"/>
                  <a:pt x="8748478" y="2637725"/>
                  <a:pt x="8748478" y="2640422"/>
                </a:cubicBezTo>
                <a:lnTo>
                  <a:pt x="8754953" y="2636106"/>
                </a:lnTo>
                <a:lnTo>
                  <a:pt x="8756032" y="2636106"/>
                </a:lnTo>
                <a:cubicBezTo>
                  <a:pt x="8757470" y="2636106"/>
                  <a:pt x="8758190" y="2637904"/>
                  <a:pt x="8758190" y="2641501"/>
                </a:cubicBezTo>
                <a:lnTo>
                  <a:pt x="8762506" y="2642580"/>
                </a:lnTo>
                <a:lnTo>
                  <a:pt x="8760348" y="2636106"/>
                </a:lnTo>
                <a:cubicBezTo>
                  <a:pt x="8756751" y="2636106"/>
                  <a:pt x="8754953" y="2635387"/>
                  <a:pt x="8754953" y="2633948"/>
                </a:cubicBezTo>
                <a:lnTo>
                  <a:pt x="8746320" y="2636106"/>
                </a:lnTo>
                <a:close/>
                <a:moveTo>
                  <a:pt x="3058268" y="2633408"/>
                </a:moveTo>
                <a:lnTo>
                  <a:pt x="3057189" y="2634487"/>
                </a:lnTo>
                <a:lnTo>
                  <a:pt x="3057189" y="2638803"/>
                </a:lnTo>
                <a:lnTo>
                  <a:pt x="3058268" y="2638803"/>
                </a:lnTo>
                <a:lnTo>
                  <a:pt x="3060426" y="2634487"/>
                </a:lnTo>
                <a:lnTo>
                  <a:pt x="3059347" y="2633408"/>
                </a:lnTo>
                <a:close/>
                <a:moveTo>
                  <a:pt x="1148033" y="2633408"/>
                </a:moveTo>
                <a:lnTo>
                  <a:pt x="1148033" y="2636780"/>
                </a:lnTo>
                <a:lnTo>
                  <a:pt x="1150191" y="2636780"/>
                </a:lnTo>
                <a:lnTo>
                  <a:pt x="1152484" y="2634487"/>
                </a:lnTo>
                <a:close/>
                <a:moveTo>
                  <a:pt x="3068249" y="2630037"/>
                </a:moveTo>
                <a:lnTo>
                  <a:pt x="3065956" y="2636645"/>
                </a:lnTo>
                <a:lnTo>
                  <a:pt x="3068249" y="2636645"/>
                </a:lnTo>
                <a:lnTo>
                  <a:pt x="3069328" y="2631115"/>
                </a:lnTo>
                <a:lnTo>
                  <a:pt x="3069328" y="2630037"/>
                </a:lnTo>
                <a:close/>
                <a:moveTo>
                  <a:pt x="675038" y="2629497"/>
                </a:moveTo>
                <a:lnTo>
                  <a:pt x="672880" y="2643524"/>
                </a:lnTo>
                <a:lnTo>
                  <a:pt x="673959" y="2644603"/>
                </a:lnTo>
                <a:lnTo>
                  <a:pt x="676117" y="2644603"/>
                </a:lnTo>
                <a:cubicBezTo>
                  <a:pt x="677196" y="2639568"/>
                  <a:pt x="678634" y="2637050"/>
                  <a:pt x="680433" y="2637050"/>
                </a:cubicBezTo>
                <a:lnTo>
                  <a:pt x="681512" y="2637050"/>
                </a:lnTo>
                <a:lnTo>
                  <a:pt x="684749" y="2639208"/>
                </a:lnTo>
                <a:lnTo>
                  <a:pt x="687986" y="2635971"/>
                </a:lnTo>
                <a:lnTo>
                  <a:pt x="687986" y="2634892"/>
                </a:lnTo>
                <a:cubicBezTo>
                  <a:pt x="687986" y="2632015"/>
                  <a:pt x="683670" y="2630216"/>
                  <a:pt x="675038" y="2629497"/>
                </a:cubicBezTo>
                <a:close/>
                <a:moveTo>
                  <a:pt x="8085849" y="2629362"/>
                </a:moveTo>
                <a:lnTo>
                  <a:pt x="8085849" y="2631520"/>
                </a:lnTo>
                <a:lnTo>
                  <a:pt x="8088007" y="2631520"/>
                </a:lnTo>
                <a:lnTo>
                  <a:pt x="8088007" y="2629362"/>
                </a:lnTo>
                <a:close/>
                <a:moveTo>
                  <a:pt x="7754609" y="2627609"/>
                </a:moveTo>
                <a:lnTo>
                  <a:pt x="7754609" y="2628688"/>
                </a:lnTo>
                <a:lnTo>
                  <a:pt x="7753530" y="2631925"/>
                </a:lnTo>
                <a:lnTo>
                  <a:pt x="7754609" y="2637455"/>
                </a:lnTo>
                <a:lnTo>
                  <a:pt x="7757846" y="2637455"/>
                </a:lnTo>
                <a:lnTo>
                  <a:pt x="7760004" y="2635296"/>
                </a:lnTo>
                <a:lnTo>
                  <a:pt x="7760004" y="2630846"/>
                </a:lnTo>
                <a:cubicBezTo>
                  <a:pt x="7760004" y="2629227"/>
                  <a:pt x="7758206" y="2628148"/>
                  <a:pt x="7754609" y="2627609"/>
                </a:cubicBezTo>
                <a:close/>
                <a:moveTo>
                  <a:pt x="7744763" y="2626530"/>
                </a:moveTo>
                <a:lnTo>
                  <a:pt x="7744763" y="2627609"/>
                </a:lnTo>
                <a:lnTo>
                  <a:pt x="7746921" y="2627609"/>
                </a:lnTo>
                <a:lnTo>
                  <a:pt x="7746921" y="2626530"/>
                </a:lnTo>
                <a:close/>
                <a:moveTo>
                  <a:pt x="3173991" y="2625585"/>
                </a:moveTo>
                <a:lnTo>
                  <a:pt x="3173991" y="2626799"/>
                </a:lnTo>
                <a:lnTo>
                  <a:pt x="3176149" y="2626799"/>
                </a:lnTo>
                <a:lnTo>
                  <a:pt x="3176149" y="2625585"/>
                </a:lnTo>
                <a:close/>
                <a:moveTo>
                  <a:pt x="7762162" y="2625451"/>
                </a:moveTo>
                <a:lnTo>
                  <a:pt x="7763376" y="2626530"/>
                </a:lnTo>
                <a:lnTo>
                  <a:pt x="7763376" y="2627609"/>
                </a:lnTo>
                <a:lnTo>
                  <a:pt x="7766613" y="2626530"/>
                </a:lnTo>
                <a:lnTo>
                  <a:pt x="7766613" y="2625451"/>
                </a:lnTo>
                <a:close/>
                <a:moveTo>
                  <a:pt x="8280205" y="2625181"/>
                </a:moveTo>
                <a:lnTo>
                  <a:pt x="8274945" y="2631520"/>
                </a:lnTo>
                <a:lnTo>
                  <a:pt x="8274945" y="2632599"/>
                </a:lnTo>
                <a:lnTo>
                  <a:pt x="8278047" y="2632599"/>
                </a:lnTo>
                <a:cubicBezTo>
                  <a:pt x="8280205" y="2631880"/>
                  <a:pt x="8281284" y="2629767"/>
                  <a:pt x="8281284" y="2626260"/>
                </a:cubicBezTo>
                <a:lnTo>
                  <a:pt x="8281284" y="2625181"/>
                </a:lnTo>
                <a:close/>
                <a:moveTo>
                  <a:pt x="667620" y="2625181"/>
                </a:moveTo>
                <a:lnTo>
                  <a:pt x="665461" y="2627339"/>
                </a:lnTo>
                <a:lnTo>
                  <a:pt x="665461" y="2628418"/>
                </a:lnTo>
                <a:lnTo>
                  <a:pt x="669778" y="2628418"/>
                </a:lnTo>
                <a:lnTo>
                  <a:pt x="669778" y="2627339"/>
                </a:lnTo>
                <a:close/>
                <a:moveTo>
                  <a:pt x="4127803" y="2625046"/>
                </a:moveTo>
                <a:lnTo>
                  <a:pt x="4124431" y="2633678"/>
                </a:lnTo>
                <a:lnTo>
                  <a:pt x="4125645" y="2633678"/>
                </a:lnTo>
                <a:cubicBezTo>
                  <a:pt x="4129961" y="2632959"/>
                  <a:pt x="4132119" y="2631880"/>
                  <a:pt x="4132119" y="2630441"/>
                </a:cubicBezTo>
                <a:lnTo>
                  <a:pt x="4131040" y="2625046"/>
                </a:lnTo>
                <a:close/>
                <a:moveTo>
                  <a:pt x="5595257" y="2624641"/>
                </a:moveTo>
                <a:lnTo>
                  <a:pt x="5593099" y="2626664"/>
                </a:lnTo>
                <a:lnTo>
                  <a:pt x="5596201" y="2628822"/>
                </a:lnTo>
                <a:lnTo>
                  <a:pt x="5597280" y="2627743"/>
                </a:lnTo>
                <a:lnTo>
                  <a:pt x="5597280" y="2626664"/>
                </a:lnTo>
                <a:close/>
                <a:moveTo>
                  <a:pt x="7750293" y="2624372"/>
                </a:moveTo>
                <a:lnTo>
                  <a:pt x="7750293" y="2625451"/>
                </a:lnTo>
                <a:lnTo>
                  <a:pt x="7753530" y="2625451"/>
                </a:lnTo>
                <a:lnTo>
                  <a:pt x="7753530" y="2624372"/>
                </a:lnTo>
                <a:close/>
                <a:moveTo>
                  <a:pt x="1583532" y="2622348"/>
                </a:moveTo>
                <a:lnTo>
                  <a:pt x="1580295" y="2627743"/>
                </a:lnTo>
                <a:lnTo>
                  <a:pt x="1580295" y="2630980"/>
                </a:lnTo>
                <a:lnTo>
                  <a:pt x="1582454" y="2630980"/>
                </a:lnTo>
                <a:lnTo>
                  <a:pt x="1587848" y="2626664"/>
                </a:lnTo>
                <a:lnTo>
                  <a:pt x="1587848" y="2622348"/>
                </a:lnTo>
                <a:close/>
                <a:moveTo>
                  <a:pt x="7773087" y="2622214"/>
                </a:moveTo>
                <a:lnTo>
                  <a:pt x="7773087" y="2623293"/>
                </a:lnTo>
                <a:lnTo>
                  <a:pt x="7775245" y="2623293"/>
                </a:lnTo>
                <a:lnTo>
                  <a:pt x="7775245" y="2622214"/>
                </a:lnTo>
                <a:close/>
                <a:moveTo>
                  <a:pt x="3074858" y="2621269"/>
                </a:moveTo>
                <a:lnTo>
                  <a:pt x="3073644" y="2622349"/>
                </a:lnTo>
                <a:lnTo>
                  <a:pt x="3073644" y="2624507"/>
                </a:lnTo>
                <a:lnTo>
                  <a:pt x="3074858" y="2624507"/>
                </a:lnTo>
                <a:lnTo>
                  <a:pt x="3077016" y="2622349"/>
                </a:lnTo>
                <a:lnTo>
                  <a:pt x="3077016" y="2621269"/>
                </a:lnTo>
                <a:close/>
                <a:moveTo>
                  <a:pt x="1597694" y="2620190"/>
                </a:moveTo>
                <a:lnTo>
                  <a:pt x="1597694" y="2621269"/>
                </a:lnTo>
                <a:lnTo>
                  <a:pt x="1599852" y="2621269"/>
                </a:lnTo>
                <a:lnTo>
                  <a:pt x="1599852" y="2620190"/>
                </a:lnTo>
                <a:close/>
                <a:moveTo>
                  <a:pt x="7769850" y="2620056"/>
                </a:moveTo>
                <a:lnTo>
                  <a:pt x="7769850" y="2622214"/>
                </a:lnTo>
                <a:lnTo>
                  <a:pt x="7772008" y="2622214"/>
                </a:lnTo>
                <a:lnTo>
                  <a:pt x="7772008" y="2620056"/>
                </a:lnTo>
                <a:close/>
                <a:moveTo>
                  <a:pt x="7757846" y="2620056"/>
                </a:moveTo>
                <a:lnTo>
                  <a:pt x="7757846" y="2621135"/>
                </a:lnTo>
                <a:lnTo>
                  <a:pt x="7760004" y="2621135"/>
                </a:lnTo>
                <a:lnTo>
                  <a:pt x="7760004" y="2620056"/>
                </a:lnTo>
                <a:close/>
                <a:moveTo>
                  <a:pt x="5117407" y="2620056"/>
                </a:moveTo>
                <a:lnTo>
                  <a:pt x="5117407" y="2623293"/>
                </a:lnTo>
                <a:lnTo>
                  <a:pt x="5120644" y="2623293"/>
                </a:lnTo>
                <a:lnTo>
                  <a:pt x="5120644" y="2622214"/>
                </a:lnTo>
                <a:lnTo>
                  <a:pt x="5118486" y="2620056"/>
                </a:lnTo>
                <a:close/>
                <a:moveTo>
                  <a:pt x="1729063" y="2618032"/>
                </a:moveTo>
                <a:lnTo>
                  <a:pt x="1729063" y="2619111"/>
                </a:lnTo>
                <a:lnTo>
                  <a:pt x="1732300" y="2619111"/>
                </a:lnTo>
                <a:lnTo>
                  <a:pt x="1732300" y="2618032"/>
                </a:lnTo>
                <a:close/>
                <a:moveTo>
                  <a:pt x="5073438" y="2617898"/>
                </a:moveTo>
                <a:lnTo>
                  <a:pt x="5073438" y="2618977"/>
                </a:lnTo>
                <a:lnTo>
                  <a:pt x="5077619" y="2618977"/>
                </a:lnTo>
                <a:lnTo>
                  <a:pt x="5077619" y="2617898"/>
                </a:lnTo>
                <a:close/>
                <a:moveTo>
                  <a:pt x="3263279" y="2617898"/>
                </a:moveTo>
                <a:lnTo>
                  <a:pt x="3263279" y="2618977"/>
                </a:lnTo>
                <a:lnTo>
                  <a:pt x="3267595" y="2618977"/>
                </a:lnTo>
                <a:lnTo>
                  <a:pt x="3267595" y="2617898"/>
                </a:lnTo>
                <a:close/>
                <a:moveTo>
                  <a:pt x="651434" y="2617628"/>
                </a:moveTo>
                <a:lnTo>
                  <a:pt x="654671" y="2620865"/>
                </a:lnTo>
                <a:lnTo>
                  <a:pt x="654671" y="2619786"/>
                </a:lnTo>
                <a:lnTo>
                  <a:pt x="652514" y="2617628"/>
                </a:lnTo>
                <a:close/>
                <a:moveTo>
                  <a:pt x="5598359" y="2616144"/>
                </a:moveTo>
                <a:lnTo>
                  <a:pt x="5598359" y="2618167"/>
                </a:lnTo>
                <a:lnTo>
                  <a:pt x="5599438" y="2618167"/>
                </a:lnTo>
                <a:lnTo>
                  <a:pt x="5599438" y="2616144"/>
                </a:lnTo>
                <a:close/>
                <a:moveTo>
                  <a:pt x="1585690" y="2615874"/>
                </a:moveTo>
                <a:lnTo>
                  <a:pt x="1585690" y="2619111"/>
                </a:lnTo>
                <a:lnTo>
                  <a:pt x="1592165" y="2619111"/>
                </a:lnTo>
                <a:lnTo>
                  <a:pt x="1592165" y="2616953"/>
                </a:lnTo>
                <a:lnTo>
                  <a:pt x="1591086" y="2618032"/>
                </a:lnTo>
                <a:lnTo>
                  <a:pt x="1590007" y="2618032"/>
                </a:lnTo>
                <a:close/>
                <a:moveTo>
                  <a:pt x="3252219" y="2615740"/>
                </a:moveTo>
                <a:lnTo>
                  <a:pt x="3251140" y="2616819"/>
                </a:lnTo>
                <a:lnTo>
                  <a:pt x="3251140" y="2617898"/>
                </a:lnTo>
                <a:lnTo>
                  <a:pt x="3253298" y="2620191"/>
                </a:lnTo>
                <a:lnTo>
                  <a:pt x="3254377" y="2620191"/>
                </a:lnTo>
                <a:lnTo>
                  <a:pt x="3254377" y="2617898"/>
                </a:lnTo>
                <a:close/>
                <a:moveTo>
                  <a:pt x="1593244" y="2614930"/>
                </a:moveTo>
                <a:lnTo>
                  <a:pt x="1593244" y="2616953"/>
                </a:lnTo>
                <a:lnTo>
                  <a:pt x="1595536" y="2616953"/>
                </a:lnTo>
                <a:close/>
                <a:moveTo>
                  <a:pt x="1566134" y="2614930"/>
                </a:moveTo>
                <a:lnTo>
                  <a:pt x="1566134" y="2615874"/>
                </a:lnTo>
                <a:lnTo>
                  <a:pt x="1568292" y="2615874"/>
                </a:lnTo>
                <a:lnTo>
                  <a:pt x="1568292" y="2614930"/>
                </a:lnTo>
                <a:close/>
                <a:moveTo>
                  <a:pt x="650355" y="2614391"/>
                </a:moveTo>
                <a:lnTo>
                  <a:pt x="650355" y="2616549"/>
                </a:lnTo>
                <a:lnTo>
                  <a:pt x="652514" y="2614391"/>
                </a:lnTo>
                <a:close/>
                <a:moveTo>
                  <a:pt x="2722041" y="2614242"/>
                </a:moveTo>
                <a:lnTo>
                  <a:pt x="2722041" y="2615321"/>
                </a:lnTo>
                <a:cubicBezTo>
                  <a:pt x="2724917" y="2618378"/>
                  <a:pt x="2726356" y="2621255"/>
                  <a:pt x="2726356" y="2623953"/>
                </a:cubicBezTo>
                <a:cubicBezTo>
                  <a:pt x="2723299" y="2625572"/>
                  <a:pt x="2721500" y="2627370"/>
                  <a:pt x="2720961" y="2629348"/>
                </a:cubicBezTo>
                <a:lnTo>
                  <a:pt x="2724199" y="2631506"/>
                </a:lnTo>
                <a:lnTo>
                  <a:pt x="2725278" y="2630427"/>
                </a:lnTo>
                <a:cubicBezTo>
                  <a:pt x="2727255" y="2626471"/>
                  <a:pt x="2729413" y="2624313"/>
                  <a:pt x="2731752" y="2623953"/>
                </a:cubicBezTo>
                <a:lnTo>
                  <a:pt x="2731752" y="2619637"/>
                </a:lnTo>
                <a:cubicBezTo>
                  <a:pt x="2727435" y="2619637"/>
                  <a:pt x="2725278" y="2617839"/>
                  <a:pt x="2725278" y="2614242"/>
                </a:cubicBezTo>
                <a:close/>
                <a:moveTo>
                  <a:pt x="1573686" y="2613851"/>
                </a:moveTo>
                <a:lnTo>
                  <a:pt x="1569371" y="2614930"/>
                </a:lnTo>
                <a:lnTo>
                  <a:pt x="1569371" y="2615874"/>
                </a:lnTo>
                <a:lnTo>
                  <a:pt x="1579217" y="2616953"/>
                </a:lnTo>
                <a:lnTo>
                  <a:pt x="1579217" y="2614930"/>
                </a:lnTo>
                <a:close/>
                <a:moveTo>
                  <a:pt x="3065956" y="2613582"/>
                </a:moveTo>
                <a:lnTo>
                  <a:pt x="3063798" y="2615740"/>
                </a:lnTo>
                <a:lnTo>
                  <a:pt x="3065956" y="2615740"/>
                </a:lnTo>
                <a:close/>
                <a:moveTo>
                  <a:pt x="656829" y="2613312"/>
                </a:moveTo>
                <a:lnTo>
                  <a:pt x="656829" y="2615470"/>
                </a:lnTo>
                <a:lnTo>
                  <a:pt x="660066" y="2616549"/>
                </a:lnTo>
                <a:lnTo>
                  <a:pt x="661145" y="2615470"/>
                </a:lnTo>
                <a:lnTo>
                  <a:pt x="661145" y="2614391"/>
                </a:lnTo>
                <a:lnTo>
                  <a:pt x="660066" y="2613312"/>
                </a:lnTo>
                <a:close/>
                <a:moveTo>
                  <a:pt x="5755489" y="2612907"/>
                </a:moveTo>
                <a:cubicBezTo>
                  <a:pt x="5753871" y="2614346"/>
                  <a:pt x="5751398" y="2615065"/>
                  <a:pt x="5748071" y="2615065"/>
                </a:cubicBezTo>
                <a:lnTo>
                  <a:pt x="5748071" y="2616144"/>
                </a:lnTo>
                <a:cubicBezTo>
                  <a:pt x="5748071" y="2617313"/>
                  <a:pt x="5749824" y="2618347"/>
                  <a:pt x="5753331" y="2619246"/>
                </a:cubicBezTo>
                <a:lnTo>
                  <a:pt x="5753331" y="2621404"/>
                </a:lnTo>
                <a:lnTo>
                  <a:pt x="5756568" y="2621404"/>
                </a:lnTo>
                <a:lnTo>
                  <a:pt x="5760749" y="2619246"/>
                </a:lnTo>
                <a:close/>
                <a:moveTo>
                  <a:pt x="3061640" y="2612368"/>
                </a:moveTo>
                <a:lnTo>
                  <a:pt x="3060426" y="2628957"/>
                </a:lnTo>
                <a:lnTo>
                  <a:pt x="3061640" y="2632195"/>
                </a:lnTo>
                <a:lnTo>
                  <a:pt x="3062719" y="2632195"/>
                </a:lnTo>
                <a:lnTo>
                  <a:pt x="3062719" y="2631115"/>
                </a:lnTo>
                <a:lnTo>
                  <a:pt x="3061640" y="2627879"/>
                </a:lnTo>
                <a:lnTo>
                  <a:pt x="3063798" y="2620191"/>
                </a:lnTo>
                <a:lnTo>
                  <a:pt x="3062719" y="2612368"/>
                </a:lnTo>
                <a:close/>
                <a:moveTo>
                  <a:pt x="630933" y="2612233"/>
                </a:moveTo>
                <a:lnTo>
                  <a:pt x="628775" y="2614391"/>
                </a:lnTo>
                <a:cubicBezTo>
                  <a:pt x="630574" y="2620865"/>
                  <a:pt x="632012" y="2624102"/>
                  <a:pt x="633091" y="2624102"/>
                </a:cubicBezTo>
                <a:lnTo>
                  <a:pt x="634170" y="2624102"/>
                </a:lnTo>
                <a:lnTo>
                  <a:pt x="636328" y="2621944"/>
                </a:lnTo>
                <a:lnTo>
                  <a:pt x="636328" y="2615470"/>
                </a:lnTo>
                <a:cubicBezTo>
                  <a:pt x="636328" y="2613851"/>
                  <a:pt x="634530" y="2612772"/>
                  <a:pt x="630933" y="2612233"/>
                </a:cubicBezTo>
                <a:close/>
                <a:moveTo>
                  <a:pt x="4064951" y="2612098"/>
                </a:moveTo>
                <a:cubicBezTo>
                  <a:pt x="4062073" y="2613536"/>
                  <a:pt x="4060635" y="2615694"/>
                  <a:pt x="4060635" y="2618572"/>
                </a:cubicBezTo>
                <a:lnTo>
                  <a:pt x="4061714" y="2618572"/>
                </a:lnTo>
                <a:lnTo>
                  <a:pt x="4067109" y="2613177"/>
                </a:lnTo>
                <a:lnTo>
                  <a:pt x="4067109" y="2612098"/>
                </a:lnTo>
                <a:close/>
                <a:moveTo>
                  <a:pt x="1582454" y="2611693"/>
                </a:moveTo>
                <a:lnTo>
                  <a:pt x="1580295" y="2613851"/>
                </a:lnTo>
                <a:lnTo>
                  <a:pt x="1580295" y="2614930"/>
                </a:lnTo>
                <a:lnTo>
                  <a:pt x="1583532" y="2613851"/>
                </a:lnTo>
                <a:lnTo>
                  <a:pt x="1583532" y="2611693"/>
                </a:lnTo>
                <a:close/>
                <a:moveTo>
                  <a:pt x="5080856" y="2611424"/>
                </a:moveTo>
                <a:lnTo>
                  <a:pt x="5080856" y="2613582"/>
                </a:lnTo>
                <a:lnTo>
                  <a:pt x="5081935" y="2613582"/>
                </a:lnTo>
                <a:lnTo>
                  <a:pt x="5081935" y="2611424"/>
                </a:lnTo>
                <a:close/>
                <a:moveTo>
                  <a:pt x="4150462" y="2609940"/>
                </a:moveTo>
                <a:lnTo>
                  <a:pt x="4148304" y="2612098"/>
                </a:lnTo>
                <a:lnTo>
                  <a:pt x="4150462" y="2612098"/>
                </a:lnTo>
                <a:close/>
                <a:moveTo>
                  <a:pt x="2076219" y="2609805"/>
                </a:moveTo>
                <a:cubicBezTo>
                  <a:pt x="2074420" y="2609805"/>
                  <a:pt x="2072982" y="2612682"/>
                  <a:pt x="2071904" y="2618437"/>
                </a:cubicBezTo>
                <a:cubicBezTo>
                  <a:pt x="2071904" y="2621315"/>
                  <a:pt x="2073341" y="2623473"/>
                  <a:pt x="2076219" y="2624911"/>
                </a:cubicBezTo>
                <a:cubicBezTo>
                  <a:pt x="2077658" y="2624911"/>
                  <a:pt x="2078376" y="2623832"/>
                  <a:pt x="2078376" y="2621674"/>
                </a:cubicBezTo>
                <a:lnTo>
                  <a:pt x="2077298" y="2617358"/>
                </a:lnTo>
                <a:lnTo>
                  <a:pt x="2079456" y="2610884"/>
                </a:lnTo>
                <a:lnTo>
                  <a:pt x="2078376" y="2609805"/>
                </a:lnTo>
                <a:close/>
                <a:moveTo>
                  <a:pt x="6147154" y="2609535"/>
                </a:moveTo>
                <a:lnTo>
                  <a:pt x="6147154" y="2611693"/>
                </a:lnTo>
                <a:lnTo>
                  <a:pt x="6148233" y="2611693"/>
                </a:lnTo>
                <a:lnTo>
                  <a:pt x="6148233" y="2609535"/>
                </a:lnTo>
                <a:close/>
                <a:moveTo>
                  <a:pt x="8235156" y="2608996"/>
                </a:moveTo>
                <a:lnTo>
                  <a:pt x="8235156" y="2610075"/>
                </a:lnTo>
                <a:lnTo>
                  <a:pt x="8238393" y="2610075"/>
                </a:lnTo>
                <a:lnTo>
                  <a:pt x="8238393" y="2608996"/>
                </a:lnTo>
                <a:close/>
                <a:moveTo>
                  <a:pt x="8218027" y="2608996"/>
                </a:moveTo>
                <a:lnTo>
                  <a:pt x="8218027" y="2610075"/>
                </a:lnTo>
                <a:lnTo>
                  <a:pt x="8220050" y="2610075"/>
                </a:lnTo>
                <a:lnTo>
                  <a:pt x="8220050" y="2608996"/>
                </a:lnTo>
                <a:close/>
                <a:moveTo>
                  <a:pt x="8156794" y="2608996"/>
                </a:moveTo>
                <a:lnTo>
                  <a:pt x="8153557" y="2613312"/>
                </a:lnTo>
                <a:cubicBezTo>
                  <a:pt x="8153557" y="2615470"/>
                  <a:pt x="8155715" y="2617628"/>
                  <a:pt x="8160031" y="2619786"/>
                </a:cubicBezTo>
                <a:lnTo>
                  <a:pt x="8162054" y="2616549"/>
                </a:lnTo>
                <a:lnTo>
                  <a:pt x="8162054" y="2611154"/>
                </a:lnTo>
                <a:lnTo>
                  <a:pt x="8160031" y="2608996"/>
                </a:lnTo>
                <a:close/>
                <a:moveTo>
                  <a:pt x="4264162" y="2608861"/>
                </a:moveTo>
                <a:lnTo>
                  <a:pt x="4264162" y="2611019"/>
                </a:lnTo>
                <a:lnTo>
                  <a:pt x="4266320" y="2611019"/>
                </a:lnTo>
                <a:lnTo>
                  <a:pt x="4268478" y="2608861"/>
                </a:lnTo>
                <a:close/>
                <a:moveTo>
                  <a:pt x="3695676" y="2608456"/>
                </a:moveTo>
                <a:lnTo>
                  <a:pt x="3694597" y="2609535"/>
                </a:lnTo>
                <a:lnTo>
                  <a:pt x="3693518" y="2609535"/>
                </a:lnTo>
                <a:cubicBezTo>
                  <a:pt x="3694597" y="2612323"/>
                  <a:pt x="3696395" y="2614436"/>
                  <a:pt x="3698913" y="2615874"/>
                </a:cubicBezTo>
                <a:lnTo>
                  <a:pt x="3702015" y="2612637"/>
                </a:lnTo>
                <a:cubicBezTo>
                  <a:pt x="3700936" y="2609850"/>
                  <a:pt x="3699902" y="2608456"/>
                  <a:pt x="3698913" y="2608456"/>
                </a:cubicBezTo>
                <a:close/>
                <a:moveTo>
                  <a:pt x="1715981" y="2608456"/>
                </a:moveTo>
                <a:cubicBezTo>
                  <a:pt x="1714541" y="2608456"/>
                  <a:pt x="1713824" y="2609535"/>
                  <a:pt x="1713824" y="2611693"/>
                </a:cubicBezTo>
                <a:lnTo>
                  <a:pt x="1717060" y="2619111"/>
                </a:lnTo>
                <a:lnTo>
                  <a:pt x="1721510" y="2619111"/>
                </a:lnTo>
                <a:lnTo>
                  <a:pt x="1721510" y="2616953"/>
                </a:lnTo>
                <a:lnTo>
                  <a:pt x="1722591" y="2616953"/>
                </a:lnTo>
                <a:lnTo>
                  <a:pt x="1719218" y="2608456"/>
                </a:lnTo>
                <a:close/>
                <a:moveTo>
                  <a:pt x="5588783" y="2607647"/>
                </a:moveTo>
                <a:lnTo>
                  <a:pt x="5586760" y="2609670"/>
                </a:lnTo>
                <a:lnTo>
                  <a:pt x="5586760" y="2610749"/>
                </a:lnTo>
                <a:lnTo>
                  <a:pt x="5590941" y="2615065"/>
                </a:lnTo>
                <a:lnTo>
                  <a:pt x="5596201" y="2610749"/>
                </a:lnTo>
                <a:lnTo>
                  <a:pt x="5593099" y="2607647"/>
                </a:lnTo>
                <a:close/>
                <a:moveTo>
                  <a:pt x="2088089" y="2606568"/>
                </a:moveTo>
                <a:lnTo>
                  <a:pt x="2088089" y="2607647"/>
                </a:lnTo>
                <a:lnTo>
                  <a:pt x="2090247" y="2607647"/>
                </a:lnTo>
                <a:lnTo>
                  <a:pt x="2090247" y="2606568"/>
                </a:lnTo>
                <a:close/>
                <a:moveTo>
                  <a:pt x="2083773" y="2606568"/>
                </a:moveTo>
                <a:lnTo>
                  <a:pt x="2083773" y="2607647"/>
                </a:lnTo>
                <a:lnTo>
                  <a:pt x="2084852" y="2608726"/>
                </a:lnTo>
                <a:lnTo>
                  <a:pt x="2087010" y="2608726"/>
                </a:lnTo>
                <a:lnTo>
                  <a:pt x="2087010" y="2607647"/>
                </a:lnTo>
                <a:close/>
                <a:moveTo>
                  <a:pt x="5232321" y="2606163"/>
                </a:moveTo>
                <a:lnTo>
                  <a:pt x="5232321" y="2610345"/>
                </a:lnTo>
                <a:lnTo>
                  <a:pt x="5233400" y="2610345"/>
                </a:lnTo>
                <a:lnTo>
                  <a:pt x="5233400" y="2606163"/>
                </a:lnTo>
                <a:close/>
                <a:moveTo>
                  <a:pt x="8248104" y="2605759"/>
                </a:moveTo>
                <a:lnTo>
                  <a:pt x="8250128" y="2605759"/>
                </a:lnTo>
                <a:lnTo>
                  <a:pt x="8250128" y="2606838"/>
                </a:lnTo>
                <a:lnTo>
                  <a:pt x="8248104" y="2606838"/>
                </a:lnTo>
                <a:close/>
                <a:moveTo>
                  <a:pt x="1648678" y="2604680"/>
                </a:moveTo>
                <a:cubicBezTo>
                  <a:pt x="1642023" y="2606928"/>
                  <a:pt x="1635864" y="2608052"/>
                  <a:pt x="1630200" y="2608052"/>
                </a:cubicBezTo>
                <a:lnTo>
                  <a:pt x="1617252" y="2608052"/>
                </a:lnTo>
                <a:lnTo>
                  <a:pt x="1606327" y="2606973"/>
                </a:lnTo>
                <a:lnTo>
                  <a:pt x="1606327" y="2608052"/>
                </a:lnTo>
                <a:lnTo>
                  <a:pt x="1608485" y="2620730"/>
                </a:lnTo>
                <a:lnTo>
                  <a:pt x="1608485" y="2625181"/>
                </a:lnTo>
                <a:lnTo>
                  <a:pt x="1607405" y="2649189"/>
                </a:lnTo>
                <a:cubicBezTo>
                  <a:pt x="1608305" y="2666003"/>
                  <a:pt x="1609743" y="2674410"/>
                  <a:pt x="1611722" y="2674410"/>
                </a:cubicBezTo>
                <a:lnTo>
                  <a:pt x="1621568" y="2674410"/>
                </a:lnTo>
                <a:cubicBezTo>
                  <a:pt x="1624084" y="2672073"/>
                  <a:pt x="1631323" y="2670904"/>
                  <a:pt x="1643284" y="2670904"/>
                </a:cubicBezTo>
                <a:lnTo>
                  <a:pt x="1654073" y="2673197"/>
                </a:lnTo>
                <a:lnTo>
                  <a:pt x="1663919" y="2672118"/>
                </a:lnTo>
                <a:lnTo>
                  <a:pt x="1670393" y="2674410"/>
                </a:lnTo>
                <a:lnTo>
                  <a:pt x="1675786" y="2674410"/>
                </a:lnTo>
                <a:lnTo>
                  <a:pt x="1687792" y="2670904"/>
                </a:lnTo>
                <a:lnTo>
                  <a:pt x="1692108" y="2672118"/>
                </a:lnTo>
                <a:lnTo>
                  <a:pt x="1695344" y="2672118"/>
                </a:lnTo>
                <a:lnTo>
                  <a:pt x="1700874" y="2668611"/>
                </a:lnTo>
                <a:lnTo>
                  <a:pt x="1700874" y="2666318"/>
                </a:lnTo>
                <a:lnTo>
                  <a:pt x="1692108" y="2661732"/>
                </a:lnTo>
                <a:lnTo>
                  <a:pt x="1692108" y="2648110"/>
                </a:lnTo>
                <a:cubicBezTo>
                  <a:pt x="1694985" y="2645233"/>
                  <a:pt x="1696424" y="2640287"/>
                  <a:pt x="1696424" y="2633273"/>
                </a:cubicBezTo>
                <a:lnTo>
                  <a:pt x="1696424" y="2630980"/>
                </a:lnTo>
                <a:lnTo>
                  <a:pt x="1692108" y="2616144"/>
                </a:lnTo>
                <a:lnTo>
                  <a:pt x="1692108" y="2614930"/>
                </a:lnTo>
                <a:lnTo>
                  <a:pt x="1695344" y="2609266"/>
                </a:lnTo>
                <a:lnTo>
                  <a:pt x="1694266" y="2608052"/>
                </a:lnTo>
                <a:lnTo>
                  <a:pt x="1693187" y="2608052"/>
                </a:lnTo>
                <a:lnTo>
                  <a:pt x="1685634" y="2609266"/>
                </a:lnTo>
                <a:lnTo>
                  <a:pt x="1672551" y="2606973"/>
                </a:lnTo>
                <a:lnTo>
                  <a:pt x="1655152" y="2609266"/>
                </a:lnTo>
                <a:close/>
                <a:moveTo>
                  <a:pt x="1695344" y="2604140"/>
                </a:moveTo>
                <a:lnTo>
                  <a:pt x="1695344" y="2605219"/>
                </a:lnTo>
                <a:lnTo>
                  <a:pt x="1697503" y="2605219"/>
                </a:lnTo>
                <a:lnTo>
                  <a:pt x="1697503" y="2604140"/>
                </a:lnTo>
                <a:close/>
                <a:moveTo>
                  <a:pt x="5562213" y="2603331"/>
                </a:moveTo>
                <a:lnTo>
                  <a:pt x="5562213" y="2605489"/>
                </a:lnTo>
                <a:lnTo>
                  <a:pt x="5563292" y="2605489"/>
                </a:lnTo>
                <a:lnTo>
                  <a:pt x="5563292" y="2603331"/>
                </a:lnTo>
                <a:close/>
                <a:moveTo>
                  <a:pt x="6152549" y="2603061"/>
                </a:moveTo>
                <a:lnTo>
                  <a:pt x="6149312" y="2604140"/>
                </a:lnTo>
                <a:cubicBezTo>
                  <a:pt x="6150751" y="2608636"/>
                  <a:pt x="6152594" y="2611154"/>
                  <a:pt x="6154842" y="2611693"/>
                </a:cubicBezTo>
                <a:lnTo>
                  <a:pt x="6155921" y="2611693"/>
                </a:lnTo>
                <a:lnTo>
                  <a:pt x="6155921" y="2610614"/>
                </a:lnTo>
                <a:cubicBezTo>
                  <a:pt x="6153673" y="2610614"/>
                  <a:pt x="6152549" y="2608097"/>
                  <a:pt x="6152549" y="2603061"/>
                </a:cubicBezTo>
                <a:close/>
                <a:moveTo>
                  <a:pt x="2077298" y="2602252"/>
                </a:moveTo>
                <a:lnTo>
                  <a:pt x="2077298" y="2603331"/>
                </a:lnTo>
                <a:lnTo>
                  <a:pt x="2081615" y="2604410"/>
                </a:lnTo>
                <a:lnTo>
                  <a:pt x="2081615" y="2602252"/>
                </a:lnTo>
                <a:close/>
                <a:moveTo>
                  <a:pt x="2071904" y="2602252"/>
                </a:moveTo>
                <a:lnTo>
                  <a:pt x="2071904" y="2603331"/>
                </a:lnTo>
                <a:lnTo>
                  <a:pt x="2074061" y="2603331"/>
                </a:lnTo>
                <a:lnTo>
                  <a:pt x="2074061" y="2602252"/>
                </a:lnTo>
                <a:close/>
                <a:moveTo>
                  <a:pt x="1134815" y="2600903"/>
                </a:moveTo>
                <a:lnTo>
                  <a:pt x="1138052" y="2600903"/>
                </a:lnTo>
                <a:lnTo>
                  <a:pt x="1138052" y="2603196"/>
                </a:lnTo>
                <a:lnTo>
                  <a:pt x="1134815" y="2603196"/>
                </a:lnTo>
                <a:close/>
                <a:moveTo>
                  <a:pt x="8600116" y="2600634"/>
                </a:moveTo>
                <a:lnTo>
                  <a:pt x="8600116" y="2601713"/>
                </a:lnTo>
                <a:lnTo>
                  <a:pt x="8603352" y="2601713"/>
                </a:lnTo>
                <a:lnTo>
                  <a:pt x="8603352" y="2600634"/>
                </a:lnTo>
                <a:close/>
                <a:moveTo>
                  <a:pt x="7773087" y="2600364"/>
                </a:moveTo>
                <a:lnTo>
                  <a:pt x="7774166" y="2601443"/>
                </a:lnTo>
                <a:lnTo>
                  <a:pt x="7774166" y="2602522"/>
                </a:lnTo>
                <a:lnTo>
                  <a:pt x="7780775" y="2601443"/>
                </a:lnTo>
                <a:lnTo>
                  <a:pt x="7780775" y="2600364"/>
                </a:lnTo>
                <a:close/>
                <a:moveTo>
                  <a:pt x="5748071" y="2599150"/>
                </a:moveTo>
                <a:lnTo>
                  <a:pt x="5745913" y="2603331"/>
                </a:lnTo>
                <a:lnTo>
                  <a:pt x="5749150" y="2611828"/>
                </a:lnTo>
                <a:lnTo>
                  <a:pt x="5754410" y="2611828"/>
                </a:lnTo>
                <a:lnTo>
                  <a:pt x="5754410" y="2610749"/>
                </a:lnTo>
                <a:cubicBezTo>
                  <a:pt x="5754410" y="2604365"/>
                  <a:pt x="5752297" y="2600499"/>
                  <a:pt x="5748071" y="2599150"/>
                </a:cubicBezTo>
                <a:close/>
                <a:moveTo>
                  <a:pt x="3620955" y="2598880"/>
                </a:moveTo>
                <a:lnTo>
                  <a:pt x="3620955" y="2601038"/>
                </a:lnTo>
                <a:lnTo>
                  <a:pt x="3624192" y="2601038"/>
                </a:lnTo>
                <a:lnTo>
                  <a:pt x="3624192" y="2598880"/>
                </a:lnTo>
                <a:close/>
                <a:moveTo>
                  <a:pt x="6157000" y="2598745"/>
                </a:moveTo>
                <a:lnTo>
                  <a:pt x="6154842" y="2600903"/>
                </a:lnTo>
                <a:lnTo>
                  <a:pt x="6157000" y="2600903"/>
                </a:lnTo>
                <a:close/>
                <a:moveTo>
                  <a:pt x="7154241" y="2597336"/>
                </a:moveTo>
                <a:lnTo>
                  <a:pt x="7157613" y="2597336"/>
                </a:lnTo>
                <a:cubicBezTo>
                  <a:pt x="7160670" y="2600213"/>
                  <a:pt x="7163547" y="2601652"/>
                  <a:pt x="7166245" y="2601652"/>
                </a:cubicBezTo>
                <a:lnTo>
                  <a:pt x="7168403" y="2601652"/>
                </a:lnTo>
                <a:cubicBezTo>
                  <a:pt x="7172000" y="2601652"/>
                  <a:pt x="7173798" y="2600933"/>
                  <a:pt x="7173798" y="2599494"/>
                </a:cubicBezTo>
                <a:lnTo>
                  <a:pt x="7189039" y="2601652"/>
                </a:lnTo>
                <a:lnTo>
                  <a:pt x="7196727" y="2600573"/>
                </a:lnTo>
                <a:cubicBezTo>
                  <a:pt x="7201043" y="2601292"/>
                  <a:pt x="7203201" y="2603496"/>
                  <a:pt x="7203201" y="2607182"/>
                </a:cubicBezTo>
                <a:lnTo>
                  <a:pt x="7204280" y="2607182"/>
                </a:lnTo>
                <a:cubicBezTo>
                  <a:pt x="7204280" y="2604215"/>
                  <a:pt x="7204999" y="2602731"/>
                  <a:pt x="7206438" y="2602731"/>
                </a:cubicBezTo>
                <a:lnTo>
                  <a:pt x="7211833" y="2602731"/>
                </a:lnTo>
                <a:cubicBezTo>
                  <a:pt x="7213721" y="2602731"/>
                  <a:pt x="7215204" y="2605654"/>
                  <a:pt x="7216284" y="2611498"/>
                </a:cubicBezTo>
                <a:cubicBezTo>
                  <a:pt x="7215204" y="2614375"/>
                  <a:pt x="7214081" y="2615814"/>
                  <a:pt x="7212912" y="2615814"/>
                </a:cubicBezTo>
                <a:lnTo>
                  <a:pt x="7207517" y="2612577"/>
                </a:lnTo>
                <a:lnTo>
                  <a:pt x="7207517" y="2613656"/>
                </a:lnTo>
                <a:lnTo>
                  <a:pt x="7209675" y="2620130"/>
                </a:lnTo>
                <a:cubicBezTo>
                  <a:pt x="7206438" y="2621569"/>
                  <a:pt x="7204640" y="2623007"/>
                  <a:pt x="7204280" y="2624446"/>
                </a:cubicBezTo>
                <a:lnTo>
                  <a:pt x="7204280" y="2629976"/>
                </a:lnTo>
                <a:cubicBezTo>
                  <a:pt x="7204280" y="2634292"/>
                  <a:pt x="7207157" y="2636450"/>
                  <a:pt x="7212912" y="2636450"/>
                </a:cubicBezTo>
                <a:cubicBezTo>
                  <a:pt x="7214620" y="2638608"/>
                  <a:pt x="7217183" y="2639687"/>
                  <a:pt x="7220600" y="2639687"/>
                </a:cubicBezTo>
                <a:lnTo>
                  <a:pt x="7223837" y="2639687"/>
                </a:lnTo>
                <a:cubicBezTo>
                  <a:pt x="7226714" y="2637529"/>
                  <a:pt x="7230715" y="2636450"/>
                  <a:pt x="7235840" y="2636450"/>
                </a:cubicBezTo>
                <a:lnTo>
                  <a:pt x="7245552" y="2640766"/>
                </a:lnTo>
                <a:cubicBezTo>
                  <a:pt x="7249958" y="2640766"/>
                  <a:pt x="7257915" y="2635326"/>
                  <a:pt x="7269424" y="2624446"/>
                </a:cubicBezTo>
                <a:lnTo>
                  <a:pt x="7273876" y="2624446"/>
                </a:lnTo>
                <a:cubicBezTo>
                  <a:pt x="7282328" y="2624446"/>
                  <a:pt x="7287004" y="2627728"/>
                  <a:pt x="7287902" y="2634292"/>
                </a:cubicBezTo>
                <a:cubicBezTo>
                  <a:pt x="7290870" y="2634652"/>
                  <a:pt x="7292354" y="2635731"/>
                  <a:pt x="7292354" y="2637529"/>
                </a:cubicBezTo>
                <a:lnTo>
                  <a:pt x="7290195" y="2640766"/>
                </a:lnTo>
                <a:lnTo>
                  <a:pt x="7292354" y="2642924"/>
                </a:lnTo>
                <a:lnTo>
                  <a:pt x="7294512" y="2642924"/>
                </a:lnTo>
                <a:cubicBezTo>
                  <a:pt x="7294512" y="2640766"/>
                  <a:pt x="7295231" y="2639687"/>
                  <a:pt x="7296670" y="2639687"/>
                </a:cubicBezTo>
                <a:lnTo>
                  <a:pt x="7297748" y="2639687"/>
                </a:lnTo>
                <a:cubicBezTo>
                  <a:pt x="7302244" y="2644992"/>
                  <a:pt x="7306605" y="2647914"/>
                  <a:pt x="7310831" y="2648454"/>
                </a:cubicBezTo>
                <a:lnTo>
                  <a:pt x="7316226" y="2660323"/>
                </a:lnTo>
                <a:lnTo>
                  <a:pt x="7316226" y="2668011"/>
                </a:lnTo>
                <a:cubicBezTo>
                  <a:pt x="7316226" y="2670169"/>
                  <a:pt x="7312944" y="2671967"/>
                  <a:pt x="7306380" y="2673406"/>
                </a:cubicBezTo>
                <a:lnTo>
                  <a:pt x="7302064" y="2673406"/>
                </a:lnTo>
                <a:cubicBezTo>
                  <a:pt x="7290645" y="2671967"/>
                  <a:pt x="7282688" y="2670169"/>
                  <a:pt x="7278192" y="2668011"/>
                </a:cubicBezTo>
                <a:lnTo>
                  <a:pt x="7274954" y="2669090"/>
                </a:lnTo>
                <a:lnTo>
                  <a:pt x="7274954" y="2670169"/>
                </a:lnTo>
                <a:cubicBezTo>
                  <a:pt x="7274954" y="2671967"/>
                  <a:pt x="7280035" y="2676508"/>
                  <a:pt x="7290195" y="2683791"/>
                </a:cubicBezTo>
                <a:lnTo>
                  <a:pt x="7290195" y="2685949"/>
                </a:lnTo>
                <a:cubicBezTo>
                  <a:pt x="7290195" y="2689726"/>
                  <a:pt x="7289072" y="2691884"/>
                  <a:pt x="7286824" y="2692423"/>
                </a:cubicBezTo>
                <a:lnTo>
                  <a:pt x="7284666" y="2692423"/>
                </a:lnTo>
                <a:lnTo>
                  <a:pt x="7279270" y="2689186"/>
                </a:lnTo>
                <a:lnTo>
                  <a:pt x="7264030" y="2690265"/>
                </a:lnTo>
                <a:lnTo>
                  <a:pt x="7260792" y="2687028"/>
                </a:lnTo>
                <a:lnTo>
                  <a:pt x="7257556" y="2687028"/>
                </a:lnTo>
                <a:cubicBezTo>
                  <a:pt x="7254318" y="2689186"/>
                  <a:pt x="7251036" y="2690265"/>
                  <a:pt x="7247710" y="2690265"/>
                </a:cubicBezTo>
                <a:lnTo>
                  <a:pt x="7241236" y="2688107"/>
                </a:lnTo>
                <a:lnTo>
                  <a:pt x="7233682" y="2690265"/>
                </a:lnTo>
                <a:lnTo>
                  <a:pt x="7224916" y="2685949"/>
                </a:lnTo>
                <a:lnTo>
                  <a:pt x="7220600" y="2690265"/>
                </a:lnTo>
                <a:lnTo>
                  <a:pt x="7206438" y="2690265"/>
                </a:lnTo>
                <a:lnTo>
                  <a:pt x="7199964" y="2692423"/>
                </a:lnTo>
                <a:lnTo>
                  <a:pt x="7187960" y="2688107"/>
                </a:lnTo>
                <a:lnTo>
                  <a:pt x="7170561" y="2690265"/>
                </a:lnTo>
                <a:lnTo>
                  <a:pt x="7166245" y="2689186"/>
                </a:lnTo>
                <a:lnTo>
                  <a:pt x="7149925" y="2693502"/>
                </a:lnTo>
                <a:lnTo>
                  <a:pt x="7145609" y="2687028"/>
                </a:lnTo>
                <a:lnTo>
                  <a:pt x="7140214" y="2687028"/>
                </a:lnTo>
                <a:lnTo>
                  <a:pt x="7130368" y="2690265"/>
                </a:lnTo>
                <a:lnTo>
                  <a:pt x="7127131" y="2689186"/>
                </a:lnTo>
                <a:lnTo>
                  <a:pt x="7115127" y="2690265"/>
                </a:lnTo>
                <a:lnTo>
                  <a:pt x="7114048" y="2690265"/>
                </a:lnTo>
                <a:cubicBezTo>
                  <a:pt x="7110452" y="2689906"/>
                  <a:pt x="7108653" y="2688287"/>
                  <a:pt x="7108653" y="2685410"/>
                </a:cubicBezTo>
                <a:cubicBezTo>
                  <a:pt x="7111351" y="2683162"/>
                  <a:pt x="7113868" y="2682038"/>
                  <a:pt x="7116206" y="2682038"/>
                </a:cubicBezTo>
                <a:lnTo>
                  <a:pt x="7121736" y="2682038"/>
                </a:lnTo>
                <a:lnTo>
                  <a:pt x="7130368" y="2684331"/>
                </a:lnTo>
                <a:lnTo>
                  <a:pt x="7139135" y="2680959"/>
                </a:lnTo>
                <a:lnTo>
                  <a:pt x="7146688" y="2680959"/>
                </a:lnTo>
                <a:lnTo>
                  <a:pt x="7151004" y="2684331"/>
                </a:lnTo>
                <a:lnTo>
                  <a:pt x="7152083" y="2684331"/>
                </a:lnTo>
                <a:cubicBezTo>
                  <a:pt x="7156489" y="2684331"/>
                  <a:pt x="7162648" y="2682847"/>
                  <a:pt x="7170561" y="2679880"/>
                </a:cubicBezTo>
                <a:lnTo>
                  <a:pt x="7179328" y="2682038"/>
                </a:lnTo>
                <a:lnTo>
                  <a:pt x="7180407" y="2682038"/>
                </a:lnTo>
                <a:lnTo>
                  <a:pt x="7189039" y="2679880"/>
                </a:lnTo>
                <a:cubicBezTo>
                  <a:pt x="7196682" y="2681319"/>
                  <a:pt x="7201762" y="2683881"/>
                  <a:pt x="7204280" y="2687568"/>
                </a:cubicBezTo>
                <a:cubicBezTo>
                  <a:pt x="7212282" y="2682442"/>
                  <a:pt x="7217722" y="2679880"/>
                  <a:pt x="7220600" y="2679880"/>
                </a:cubicBezTo>
                <a:lnTo>
                  <a:pt x="7221678" y="2679880"/>
                </a:lnTo>
                <a:lnTo>
                  <a:pt x="7222758" y="2680959"/>
                </a:lnTo>
                <a:cubicBezTo>
                  <a:pt x="7224916" y="2680959"/>
                  <a:pt x="7229636" y="2671652"/>
                  <a:pt x="7236920" y="2653040"/>
                </a:cubicBezTo>
                <a:cubicBezTo>
                  <a:pt x="7241056" y="2653040"/>
                  <a:pt x="7244652" y="2651241"/>
                  <a:pt x="7247710" y="2647645"/>
                </a:cubicBezTo>
                <a:lnTo>
                  <a:pt x="7248788" y="2647645"/>
                </a:lnTo>
                <a:lnTo>
                  <a:pt x="7253240" y="2650882"/>
                </a:lnTo>
                <a:lnTo>
                  <a:pt x="7255398" y="2645487"/>
                </a:lnTo>
                <a:lnTo>
                  <a:pt x="7254318" y="2645487"/>
                </a:lnTo>
                <a:lnTo>
                  <a:pt x="7253240" y="2644408"/>
                </a:lnTo>
                <a:lnTo>
                  <a:pt x="7252160" y="2645487"/>
                </a:lnTo>
                <a:cubicBezTo>
                  <a:pt x="7243079" y="2644767"/>
                  <a:pt x="7237639" y="2643688"/>
                  <a:pt x="7235840" y="2642250"/>
                </a:cubicBezTo>
                <a:cubicBezTo>
                  <a:pt x="7233952" y="2645846"/>
                  <a:pt x="7231030" y="2647645"/>
                  <a:pt x="7227074" y="2647645"/>
                </a:cubicBezTo>
                <a:lnTo>
                  <a:pt x="7218442" y="2643329"/>
                </a:lnTo>
                <a:cubicBezTo>
                  <a:pt x="7216643" y="2646925"/>
                  <a:pt x="7213721" y="2648724"/>
                  <a:pt x="7209675" y="2648724"/>
                </a:cubicBezTo>
                <a:lnTo>
                  <a:pt x="7205359" y="2648724"/>
                </a:lnTo>
                <a:cubicBezTo>
                  <a:pt x="7197896" y="2648724"/>
                  <a:pt x="7190298" y="2647285"/>
                  <a:pt x="7182565" y="2644408"/>
                </a:cubicBezTo>
                <a:lnTo>
                  <a:pt x="7175956" y="2645487"/>
                </a:lnTo>
                <a:lnTo>
                  <a:pt x="7156399" y="2644408"/>
                </a:lnTo>
                <a:lnTo>
                  <a:pt x="7120657" y="2648724"/>
                </a:lnTo>
                <a:lnTo>
                  <a:pt x="7108653" y="2645487"/>
                </a:lnTo>
                <a:lnTo>
                  <a:pt x="7107574" y="2646566"/>
                </a:lnTo>
                <a:lnTo>
                  <a:pt x="7107574" y="2647645"/>
                </a:lnTo>
                <a:lnTo>
                  <a:pt x="7109732" y="2664774"/>
                </a:lnTo>
                <a:lnTo>
                  <a:pt x="7108653" y="2665853"/>
                </a:lnTo>
                <a:lnTo>
                  <a:pt x="7109732" y="2671248"/>
                </a:lnTo>
                <a:lnTo>
                  <a:pt x="7109732" y="2674485"/>
                </a:lnTo>
                <a:cubicBezTo>
                  <a:pt x="7108114" y="2685365"/>
                  <a:pt x="7105236" y="2692603"/>
                  <a:pt x="7101100" y="2696200"/>
                </a:cubicBezTo>
                <a:cubicBezTo>
                  <a:pt x="7095256" y="2701325"/>
                  <a:pt x="7088332" y="2704607"/>
                  <a:pt x="7080329" y="2706046"/>
                </a:cubicBezTo>
                <a:cubicBezTo>
                  <a:pt x="7080329" y="2708204"/>
                  <a:pt x="7079610" y="2709283"/>
                  <a:pt x="7078171" y="2709283"/>
                </a:cubicBezTo>
                <a:cubicBezTo>
                  <a:pt x="7076373" y="2709283"/>
                  <a:pt x="7074934" y="2706765"/>
                  <a:pt x="7073855" y="2701730"/>
                </a:cubicBezTo>
                <a:lnTo>
                  <a:pt x="7065223" y="2703888"/>
                </a:lnTo>
                <a:cubicBezTo>
                  <a:pt x="7057760" y="2701280"/>
                  <a:pt x="7053759" y="2698718"/>
                  <a:pt x="7053219" y="2696200"/>
                </a:cubicBezTo>
                <a:lnTo>
                  <a:pt x="7055377" y="2692963"/>
                </a:lnTo>
                <a:lnTo>
                  <a:pt x="7054298" y="2687568"/>
                </a:lnTo>
                <a:lnTo>
                  <a:pt x="7054298" y="2684331"/>
                </a:lnTo>
                <a:cubicBezTo>
                  <a:pt x="7054298" y="2679026"/>
                  <a:pt x="7056456" y="2675024"/>
                  <a:pt x="7060772" y="2672327"/>
                </a:cubicBezTo>
                <a:lnTo>
                  <a:pt x="7072776" y="2652770"/>
                </a:lnTo>
                <a:cubicBezTo>
                  <a:pt x="7075834" y="2650432"/>
                  <a:pt x="7079835" y="2643554"/>
                  <a:pt x="7084780" y="2632134"/>
                </a:cubicBezTo>
                <a:lnTo>
                  <a:pt x="7089096" y="2628897"/>
                </a:lnTo>
                <a:lnTo>
                  <a:pt x="7092333" y="2628897"/>
                </a:lnTo>
                <a:lnTo>
                  <a:pt x="7105416" y="2639687"/>
                </a:lnTo>
                <a:lnTo>
                  <a:pt x="7108653" y="2639687"/>
                </a:lnTo>
                <a:lnTo>
                  <a:pt x="7114048" y="2638608"/>
                </a:lnTo>
                <a:lnTo>
                  <a:pt x="7115127" y="2639687"/>
                </a:lnTo>
                <a:lnTo>
                  <a:pt x="7118364" y="2636450"/>
                </a:lnTo>
                <a:lnTo>
                  <a:pt x="7124973" y="2636450"/>
                </a:lnTo>
                <a:lnTo>
                  <a:pt x="7129289" y="2639687"/>
                </a:lnTo>
                <a:lnTo>
                  <a:pt x="7142372" y="2639687"/>
                </a:lnTo>
                <a:cubicBezTo>
                  <a:pt x="7146688" y="2640047"/>
                  <a:pt x="7148846" y="2641126"/>
                  <a:pt x="7148846" y="2642924"/>
                </a:cubicBezTo>
                <a:cubicBezTo>
                  <a:pt x="7154691" y="2640406"/>
                  <a:pt x="7157613" y="2638608"/>
                  <a:pt x="7157613" y="2637529"/>
                </a:cubicBezTo>
                <a:lnTo>
                  <a:pt x="7156399" y="2627818"/>
                </a:lnTo>
                <a:lnTo>
                  <a:pt x="7157613" y="2621209"/>
                </a:lnTo>
                <a:lnTo>
                  <a:pt x="7156399" y="2620130"/>
                </a:lnTo>
                <a:lnTo>
                  <a:pt x="7156399" y="2619051"/>
                </a:lnTo>
                <a:lnTo>
                  <a:pt x="7159771" y="2611498"/>
                </a:lnTo>
                <a:cubicBezTo>
                  <a:pt x="7154646" y="2609340"/>
                  <a:pt x="7152083" y="2606058"/>
                  <a:pt x="7152083" y="2601652"/>
                </a:cubicBezTo>
                <a:lnTo>
                  <a:pt x="7152083" y="2599494"/>
                </a:lnTo>
                <a:close/>
                <a:moveTo>
                  <a:pt x="7769850" y="2596048"/>
                </a:moveTo>
                <a:lnTo>
                  <a:pt x="7769850" y="2598206"/>
                </a:lnTo>
                <a:lnTo>
                  <a:pt x="7770929" y="2598206"/>
                </a:lnTo>
                <a:lnTo>
                  <a:pt x="7770929" y="2596048"/>
                </a:lnTo>
                <a:close/>
                <a:moveTo>
                  <a:pt x="2652175" y="2594955"/>
                </a:moveTo>
                <a:cubicBezTo>
                  <a:pt x="2650286" y="2594955"/>
                  <a:pt x="2648533" y="2596753"/>
                  <a:pt x="2646915" y="2600350"/>
                </a:cubicBezTo>
                <a:lnTo>
                  <a:pt x="2647993" y="2603587"/>
                </a:lnTo>
                <a:lnTo>
                  <a:pt x="2649072" y="2603587"/>
                </a:lnTo>
                <a:cubicBezTo>
                  <a:pt x="2653298" y="2603587"/>
                  <a:pt x="2655412" y="2601429"/>
                  <a:pt x="2655412" y="2597113"/>
                </a:cubicBezTo>
                <a:cubicBezTo>
                  <a:pt x="2655412" y="2595674"/>
                  <a:pt x="2654333" y="2594955"/>
                  <a:pt x="2652175" y="2594955"/>
                </a:cubicBezTo>
                <a:close/>
                <a:moveTo>
                  <a:pt x="1158015" y="2594159"/>
                </a:moveTo>
                <a:lnTo>
                  <a:pt x="1158015" y="2595373"/>
                </a:lnTo>
                <a:lnTo>
                  <a:pt x="1155721" y="2598745"/>
                </a:lnTo>
                <a:lnTo>
                  <a:pt x="1158015" y="2598745"/>
                </a:lnTo>
                <a:lnTo>
                  <a:pt x="1161251" y="2596452"/>
                </a:lnTo>
                <a:lnTo>
                  <a:pt x="1162330" y="2597531"/>
                </a:lnTo>
                <a:lnTo>
                  <a:pt x="1163544" y="2597531"/>
                </a:lnTo>
                <a:lnTo>
                  <a:pt x="1163544" y="2595373"/>
                </a:lnTo>
                <a:close/>
                <a:moveTo>
                  <a:pt x="5177562" y="2593215"/>
                </a:moveTo>
                <a:lnTo>
                  <a:pt x="5177562" y="2594294"/>
                </a:lnTo>
                <a:lnTo>
                  <a:pt x="5179720" y="2594294"/>
                </a:lnTo>
                <a:lnTo>
                  <a:pt x="5179720" y="2593215"/>
                </a:lnTo>
                <a:close/>
                <a:moveTo>
                  <a:pt x="8606590" y="2593081"/>
                </a:moveTo>
                <a:lnTo>
                  <a:pt x="8606590" y="2596318"/>
                </a:lnTo>
                <a:lnTo>
                  <a:pt x="8607668" y="2596318"/>
                </a:lnTo>
                <a:lnTo>
                  <a:pt x="8607668" y="2593081"/>
                </a:lnTo>
                <a:close/>
                <a:moveTo>
                  <a:pt x="2674834" y="2592797"/>
                </a:moveTo>
                <a:lnTo>
                  <a:pt x="2674834" y="2594955"/>
                </a:lnTo>
                <a:lnTo>
                  <a:pt x="2675912" y="2594955"/>
                </a:lnTo>
                <a:lnTo>
                  <a:pt x="2675912" y="2592797"/>
                </a:lnTo>
                <a:close/>
                <a:moveTo>
                  <a:pt x="5581365" y="2592676"/>
                </a:moveTo>
                <a:lnTo>
                  <a:pt x="5581365" y="2595913"/>
                </a:lnTo>
                <a:lnTo>
                  <a:pt x="5585681" y="2596992"/>
                </a:lnTo>
                <a:lnTo>
                  <a:pt x="5585681" y="2592676"/>
                </a:lnTo>
                <a:close/>
                <a:moveTo>
                  <a:pt x="2717724" y="2591718"/>
                </a:moveTo>
                <a:lnTo>
                  <a:pt x="2715567" y="2593876"/>
                </a:lnTo>
                <a:lnTo>
                  <a:pt x="2715567" y="2596034"/>
                </a:lnTo>
                <a:lnTo>
                  <a:pt x="2717724" y="2598192"/>
                </a:lnTo>
                <a:lnTo>
                  <a:pt x="2719882" y="2598192"/>
                </a:lnTo>
                <a:lnTo>
                  <a:pt x="2719882" y="2593876"/>
                </a:lnTo>
                <a:close/>
                <a:moveTo>
                  <a:pt x="2224312" y="2590248"/>
                </a:moveTo>
                <a:lnTo>
                  <a:pt x="2223233" y="2595643"/>
                </a:lnTo>
                <a:lnTo>
                  <a:pt x="2224312" y="2598880"/>
                </a:lnTo>
                <a:lnTo>
                  <a:pt x="2219997" y="2602252"/>
                </a:lnTo>
                <a:lnTo>
                  <a:pt x="2219997" y="2604410"/>
                </a:lnTo>
                <a:lnTo>
                  <a:pt x="2223233" y="2604410"/>
                </a:lnTo>
                <a:lnTo>
                  <a:pt x="2225391" y="2599959"/>
                </a:lnTo>
                <a:lnTo>
                  <a:pt x="2224312" y="2594564"/>
                </a:lnTo>
                <a:lnTo>
                  <a:pt x="2226470" y="2594564"/>
                </a:lnTo>
                <a:lnTo>
                  <a:pt x="2226470" y="2593485"/>
                </a:lnTo>
                <a:lnTo>
                  <a:pt x="2225391" y="2590248"/>
                </a:lnTo>
                <a:close/>
                <a:moveTo>
                  <a:pt x="5235423" y="2588899"/>
                </a:moveTo>
                <a:lnTo>
                  <a:pt x="5235423" y="2598610"/>
                </a:lnTo>
                <a:lnTo>
                  <a:pt x="5237581" y="2600768"/>
                </a:lnTo>
                <a:lnTo>
                  <a:pt x="5237581" y="2598610"/>
                </a:lnTo>
                <a:lnTo>
                  <a:pt x="5236502" y="2597531"/>
                </a:lnTo>
                <a:lnTo>
                  <a:pt x="5236502" y="2596452"/>
                </a:lnTo>
                <a:lnTo>
                  <a:pt x="5237581" y="2595373"/>
                </a:lnTo>
                <a:lnTo>
                  <a:pt x="5237581" y="2594294"/>
                </a:lnTo>
                <a:lnTo>
                  <a:pt x="5236502" y="2588899"/>
                </a:lnTo>
                <a:close/>
                <a:moveTo>
                  <a:pt x="8758190" y="2588764"/>
                </a:moveTo>
                <a:lnTo>
                  <a:pt x="8758190" y="2593081"/>
                </a:lnTo>
                <a:lnTo>
                  <a:pt x="8759269" y="2593081"/>
                </a:lnTo>
                <a:lnTo>
                  <a:pt x="8759269" y="2588764"/>
                </a:lnTo>
                <a:close/>
                <a:moveTo>
                  <a:pt x="3186130" y="2587146"/>
                </a:moveTo>
                <a:lnTo>
                  <a:pt x="3183837" y="2589304"/>
                </a:lnTo>
                <a:lnTo>
                  <a:pt x="3187209" y="2589304"/>
                </a:lnTo>
                <a:lnTo>
                  <a:pt x="3187209" y="2587146"/>
                </a:lnTo>
                <a:close/>
                <a:moveTo>
                  <a:pt x="3107902" y="2587146"/>
                </a:moveTo>
                <a:lnTo>
                  <a:pt x="3104530" y="2593755"/>
                </a:lnTo>
                <a:lnTo>
                  <a:pt x="3105609" y="2594834"/>
                </a:lnTo>
                <a:lnTo>
                  <a:pt x="3106823" y="2594834"/>
                </a:lnTo>
                <a:lnTo>
                  <a:pt x="3110060" y="2588225"/>
                </a:lnTo>
                <a:lnTo>
                  <a:pt x="3108981" y="2587146"/>
                </a:lnTo>
                <a:close/>
                <a:moveTo>
                  <a:pt x="8107294" y="2586472"/>
                </a:moveTo>
                <a:lnTo>
                  <a:pt x="8105136" y="2595104"/>
                </a:lnTo>
                <a:lnTo>
                  <a:pt x="8105136" y="2599285"/>
                </a:lnTo>
                <a:lnTo>
                  <a:pt x="8107294" y="2617628"/>
                </a:lnTo>
                <a:lnTo>
                  <a:pt x="8106215" y="2617628"/>
                </a:lnTo>
                <a:lnTo>
                  <a:pt x="8109452" y="2626260"/>
                </a:lnTo>
                <a:cubicBezTo>
                  <a:pt x="8106575" y="2630306"/>
                  <a:pt x="8105136" y="2633498"/>
                  <a:pt x="8105136" y="2635836"/>
                </a:cubicBezTo>
                <a:cubicBezTo>
                  <a:pt x="8105676" y="2640152"/>
                  <a:pt x="8106395" y="2642310"/>
                  <a:pt x="8107294" y="2642310"/>
                </a:cubicBezTo>
                <a:lnTo>
                  <a:pt x="8106215" y="2647705"/>
                </a:lnTo>
                <a:cubicBezTo>
                  <a:pt x="8106215" y="2655528"/>
                  <a:pt x="8109093" y="2659440"/>
                  <a:pt x="8114847" y="2659440"/>
                </a:cubicBezTo>
                <a:lnTo>
                  <a:pt x="8117005" y="2659440"/>
                </a:lnTo>
                <a:lnTo>
                  <a:pt x="8120242" y="2658360"/>
                </a:lnTo>
                <a:lnTo>
                  <a:pt x="8122400" y="2660519"/>
                </a:lnTo>
                <a:lnTo>
                  <a:pt x="8129953" y="2658360"/>
                </a:lnTo>
                <a:lnTo>
                  <a:pt x="8129953" y="2649863"/>
                </a:lnTo>
                <a:lnTo>
                  <a:pt x="8133056" y="2640152"/>
                </a:lnTo>
                <a:cubicBezTo>
                  <a:pt x="8131167" y="2640152"/>
                  <a:pt x="8129774" y="2634802"/>
                  <a:pt x="8128874" y="2624102"/>
                </a:cubicBezTo>
                <a:lnTo>
                  <a:pt x="8131032" y="2588630"/>
                </a:lnTo>
                <a:cubicBezTo>
                  <a:pt x="8125637" y="2587191"/>
                  <a:pt x="8117725" y="2586472"/>
                  <a:pt x="8107294" y="2586472"/>
                </a:cubicBezTo>
                <a:close/>
                <a:moveTo>
                  <a:pt x="658987" y="2586472"/>
                </a:moveTo>
                <a:cubicBezTo>
                  <a:pt x="648917" y="2590248"/>
                  <a:pt x="643522" y="2593126"/>
                  <a:pt x="642802" y="2595104"/>
                </a:cubicBezTo>
                <a:lnTo>
                  <a:pt x="644960" y="2603601"/>
                </a:lnTo>
                <a:lnTo>
                  <a:pt x="642802" y="2606838"/>
                </a:lnTo>
                <a:lnTo>
                  <a:pt x="642802" y="2608996"/>
                </a:lnTo>
                <a:lnTo>
                  <a:pt x="644960" y="2611154"/>
                </a:lnTo>
                <a:lnTo>
                  <a:pt x="646039" y="2611154"/>
                </a:lnTo>
                <a:lnTo>
                  <a:pt x="644960" y="2605759"/>
                </a:lnTo>
                <a:cubicBezTo>
                  <a:pt x="650175" y="2597217"/>
                  <a:pt x="654132" y="2592946"/>
                  <a:pt x="656829" y="2592946"/>
                </a:cubicBezTo>
                <a:cubicBezTo>
                  <a:pt x="658268" y="2592946"/>
                  <a:pt x="658987" y="2591147"/>
                  <a:pt x="658987" y="2587551"/>
                </a:cubicBezTo>
                <a:close/>
                <a:moveTo>
                  <a:pt x="7665321" y="2584044"/>
                </a:moveTo>
                <a:lnTo>
                  <a:pt x="7668558" y="2584044"/>
                </a:lnTo>
                <a:lnTo>
                  <a:pt x="7668558" y="2586202"/>
                </a:lnTo>
                <a:lnTo>
                  <a:pt x="7665321" y="2586202"/>
                </a:lnTo>
                <a:close/>
                <a:moveTo>
                  <a:pt x="1563976" y="2583774"/>
                </a:moveTo>
                <a:cubicBezTo>
                  <a:pt x="1571799" y="2583774"/>
                  <a:pt x="1579037" y="2587371"/>
                  <a:pt x="1585690" y="2594564"/>
                </a:cubicBezTo>
                <a:lnTo>
                  <a:pt x="1592165" y="2595643"/>
                </a:lnTo>
                <a:lnTo>
                  <a:pt x="1595536" y="2593485"/>
                </a:lnTo>
                <a:cubicBezTo>
                  <a:pt x="1603808" y="2598431"/>
                  <a:pt x="1613205" y="2601623"/>
                  <a:pt x="1623726" y="2603061"/>
                </a:cubicBezTo>
                <a:lnTo>
                  <a:pt x="1637888" y="2597666"/>
                </a:lnTo>
                <a:lnTo>
                  <a:pt x="1651915" y="2597666"/>
                </a:lnTo>
                <a:cubicBezTo>
                  <a:pt x="1658298" y="2598206"/>
                  <a:pt x="1661581" y="2599285"/>
                  <a:pt x="1661761" y="2600903"/>
                </a:cubicBezTo>
                <a:lnTo>
                  <a:pt x="1669314" y="2597666"/>
                </a:lnTo>
                <a:lnTo>
                  <a:pt x="1675786" y="2600903"/>
                </a:lnTo>
                <a:lnTo>
                  <a:pt x="1691029" y="2600903"/>
                </a:lnTo>
                <a:cubicBezTo>
                  <a:pt x="1707664" y="2591282"/>
                  <a:pt x="1715981" y="2585932"/>
                  <a:pt x="1715981" y="2584853"/>
                </a:cubicBezTo>
                <a:lnTo>
                  <a:pt x="1719218" y="2584853"/>
                </a:lnTo>
                <a:cubicBezTo>
                  <a:pt x="1734503" y="2588090"/>
                  <a:pt x="1742147" y="2592361"/>
                  <a:pt x="1742147" y="2597666"/>
                </a:cubicBezTo>
                <a:cubicBezTo>
                  <a:pt x="1750059" y="2602342"/>
                  <a:pt x="1754015" y="2607018"/>
                  <a:pt x="1754015" y="2611693"/>
                </a:cubicBezTo>
                <a:lnTo>
                  <a:pt x="1742147" y="2624506"/>
                </a:lnTo>
                <a:lnTo>
                  <a:pt x="1742147" y="2630980"/>
                </a:lnTo>
                <a:lnTo>
                  <a:pt x="1743225" y="2638399"/>
                </a:lnTo>
                <a:lnTo>
                  <a:pt x="1740932" y="2640557"/>
                </a:lnTo>
                <a:lnTo>
                  <a:pt x="1742147" y="2650268"/>
                </a:lnTo>
                <a:lnTo>
                  <a:pt x="1740932" y="2654449"/>
                </a:lnTo>
                <a:cubicBezTo>
                  <a:pt x="1743899" y="2658765"/>
                  <a:pt x="1745383" y="2662002"/>
                  <a:pt x="1745383" y="2664160"/>
                </a:cubicBezTo>
                <a:cubicBezTo>
                  <a:pt x="1742956" y="2664160"/>
                  <a:pt x="1741472" y="2669150"/>
                  <a:pt x="1740932" y="2679131"/>
                </a:cubicBezTo>
                <a:lnTo>
                  <a:pt x="1744304" y="2682368"/>
                </a:lnTo>
                <a:lnTo>
                  <a:pt x="1744304" y="2683447"/>
                </a:lnTo>
                <a:cubicBezTo>
                  <a:pt x="1744304" y="2690191"/>
                  <a:pt x="1739944" y="2695181"/>
                  <a:pt x="1731222" y="2698418"/>
                </a:cubicBezTo>
                <a:cubicBezTo>
                  <a:pt x="1727803" y="2696260"/>
                  <a:pt x="1723084" y="2695181"/>
                  <a:pt x="1717060" y="2695181"/>
                </a:cubicBezTo>
                <a:lnTo>
                  <a:pt x="1703033" y="2700576"/>
                </a:lnTo>
                <a:cubicBezTo>
                  <a:pt x="1699346" y="2699677"/>
                  <a:pt x="1697503" y="2696800"/>
                  <a:pt x="1697503" y="2691944"/>
                </a:cubicBezTo>
                <a:lnTo>
                  <a:pt x="1698581" y="2688842"/>
                </a:lnTo>
                <a:cubicBezTo>
                  <a:pt x="1697323" y="2683087"/>
                  <a:pt x="1694085" y="2680210"/>
                  <a:pt x="1688871" y="2680210"/>
                </a:cubicBezTo>
                <a:lnTo>
                  <a:pt x="1687792" y="2679131"/>
                </a:lnTo>
                <a:lnTo>
                  <a:pt x="1682396" y="2682368"/>
                </a:lnTo>
                <a:lnTo>
                  <a:pt x="1681317" y="2682368"/>
                </a:lnTo>
                <a:lnTo>
                  <a:pt x="1680238" y="2681289"/>
                </a:lnTo>
                <a:lnTo>
                  <a:pt x="1679160" y="2682368"/>
                </a:lnTo>
                <a:lnTo>
                  <a:pt x="1677946" y="2682368"/>
                </a:lnTo>
                <a:cubicBezTo>
                  <a:pt x="1676147" y="2682368"/>
                  <a:pt x="1675068" y="2680929"/>
                  <a:pt x="1674709" y="2678052"/>
                </a:cubicBezTo>
                <a:lnTo>
                  <a:pt x="1673630" y="2678052"/>
                </a:lnTo>
                <a:lnTo>
                  <a:pt x="1669314" y="2681289"/>
                </a:lnTo>
                <a:lnTo>
                  <a:pt x="1661761" y="2681289"/>
                </a:lnTo>
                <a:lnTo>
                  <a:pt x="1652994" y="2683447"/>
                </a:lnTo>
                <a:lnTo>
                  <a:pt x="1651915" y="2683447"/>
                </a:lnTo>
                <a:lnTo>
                  <a:pt x="1631280" y="2676973"/>
                </a:lnTo>
                <a:lnTo>
                  <a:pt x="1628041" y="2679131"/>
                </a:lnTo>
                <a:lnTo>
                  <a:pt x="1613880" y="2679131"/>
                </a:lnTo>
                <a:lnTo>
                  <a:pt x="1612801" y="2678052"/>
                </a:lnTo>
                <a:lnTo>
                  <a:pt x="1611722" y="2678052"/>
                </a:lnTo>
                <a:cubicBezTo>
                  <a:pt x="1611722" y="2688393"/>
                  <a:pt x="1607045" y="2695181"/>
                  <a:pt x="1597694" y="2698418"/>
                </a:cubicBezTo>
                <a:lnTo>
                  <a:pt x="1580295" y="2695181"/>
                </a:lnTo>
                <a:lnTo>
                  <a:pt x="1569371" y="2695181"/>
                </a:lnTo>
                <a:cubicBezTo>
                  <a:pt x="1562897" y="2695181"/>
                  <a:pt x="1559660" y="2689112"/>
                  <a:pt x="1559660" y="2676973"/>
                </a:cubicBezTo>
                <a:lnTo>
                  <a:pt x="1561818" y="2674815"/>
                </a:lnTo>
                <a:lnTo>
                  <a:pt x="1561818" y="2673736"/>
                </a:lnTo>
                <a:cubicBezTo>
                  <a:pt x="1558221" y="2665194"/>
                  <a:pt x="1556422" y="2657011"/>
                  <a:pt x="1556422" y="2649189"/>
                </a:cubicBezTo>
                <a:cubicBezTo>
                  <a:pt x="1558581" y="2649189"/>
                  <a:pt x="1560019" y="2644198"/>
                  <a:pt x="1560738" y="2634217"/>
                </a:cubicBezTo>
                <a:lnTo>
                  <a:pt x="1559660" y="2633138"/>
                </a:lnTo>
                <a:lnTo>
                  <a:pt x="1559660" y="2632059"/>
                </a:lnTo>
                <a:lnTo>
                  <a:pt x="1562897" y="2619111"/>
                </a:lnTo>
                <a:lnTo>
                  <a:pt x="1561818" y="2614930"/>
                </a:lnTo>
                <a:lnTo>
                  <a:pt x="1561818" y="2611693"/>
                </a:lnTo>
                <a:lnTo>
                  <a:pt x="1562897" y="2610614"/>
                </a:lnTo>
                <a:lnTo>
                  <a:pt x="1561818" y="2609535"/>
                </a:lnTo>
                <a:lnTo>
                  <a:pt x="1561818" y="2603061"/>
                </a:lnTo>
                <a:lnTo>
                  <a:pt x="1566134" y="2597666"/>
                </a:lnTo>
                <a:lnTo>
                  <a:pt x="1566134" y="2596722"/>
                </a:lnTo>
                <a:cubicBezTo>
                  <a:pt x="1561099" y="2596722"/>
                  <a:pt x="1558581" y="2595643"/>
                  <a:pt x="1558581" y="2593485"/>
                </a:cubicBezTo>
                <a:cubicBezTo>
                  <a:pt x="1560738" y="2587011"/>
                  <a:pt x="1562537" y="2583774"/>
                  <a:pt x="1563976" y="2583774"/>
                </a:cubicBezTo>
                <a:close/>
                <a:moveTo>
                  <a:pt x="3203664" y="2582695"/>
                </a:moveTo>
                <a:lnTo>
                  <a:pt x="3202585" y="2583774"/>
                </a:lnTo>
                <a:lnTo>
                  <a:pt x="3202585" y="2584853"/>
                </a:lnTo>
                <a:lnTo>
                  <a:pt x="3205957" y="2584853"/>
                </a:lnTo>
                <a:close/>
                <a:moveTo>
                  <a:pt x="5235423" y="2582425"/>
                </a:moveTo>
                <a:lnTo>
                  <a:pt x="5236502" y="2587820"/>
                </a:lnTo>
                <a:lnTo>
                  <a:pt x="5237581" y="2587820"/>
                </a:lnTo>
                <a:lnTo>
                  <a:pt x="5237581" y="2585662"/>
                </a:lnTo>
                <a:lnTo>
                  <a:pt x="5238660" y="2585662"/>
                </a:lnTo>
                <a:lnTo>
                  <a:pt x="5237581" y="2582425"/>
                </a:lnTo>
                <a:close/>
                <a:moveTo>
                  <a:pt x="8083691" y="2582156"/>
                </a:moveTo>
                <a:lnTo>
                  <a:pt x="8083691" y="2584314"/>
                </a:lnTo>
                <a:lnTo>
                  <a:pt x="8084770" y="2584314"/>
                </a:lnTo>
                <a:lnTo>
                  <a:pt x="8084770" y="2582156"/>
                </a:lnTo>
                <a:close/>
                <a:moveTo>
                  <a:pt x="7763376" y="2581886"/>
                </a:moveTo>
                <a:lnTo>
                  <a:pt x="7760004" y="2585123"/>
                </a:lnTo>
                <a:lnTo>
                  <a:pt x="7760004" y="2589439"/>
                </a:lnTo>
                <a:lnTo>
                  <a:pt x="7761083" y="2590653"/>
                </a:lnTo>
                <a:lnTo>
                  <a:pt x="7761083" y="2591732"/>
                </a:lnTo>
                <a:lnTo>
                  <a:pt x="7754609" y="2596048"/>
                </a:lnTo>
                <a:lnTo>
                  <a:pt x="7745842" y="2594969"/>
                </a:lnTo>
                <a:lnTo>
                  <a:pt x="7741526" y="2596048"/>
                </a:lnTo>
                <a:lnTo>
                  <a:pt x="7741526" y="2597127"/>
                </a:lnTo>
                <a:lnTo>
                  <a:pt x="7754609" y="2597127"/>
                </a:lnTo>
                <a:lnTo>
                  <a:pt x="7757846" y="2594969"/>
                </a:lnTo>
                <a:lnTo>
                  <a:pt x="7758925" y="2596048"/>
                </a:lnTo>
                <a:lnTo>
                  <a:pt x="7757846" y="2601443"/>
                </a:lnTo>
                <a:lnTo>
                  <a:pt x="7757846" y="2603601"/>
                </a:lnTo>
                <a:cubicBezTo>
                  <a:pt x="7758385" y="2608007"/>
                  <a:pt x="7759464" y="2610210"/>
                  <a:pt x="7761083" y="2610210"/>
                </a:cubicBezTo>
                <a:lnTo>
                  <a:pt x="7762162" y="2610210"/>
                </a:lnTo>
                <a:lnTo>
                  <a:pt x="7763376" y="2609131"/>
                </a:lnTo>
                <a:lnTo>
                  <a:pt x="7768771" y="2598206"/>
                </a:lnTo>
                <a:cubicBezTo>
                  <a:pt x="7765894" y="2598206"/>
                  <a:pt x="7764455" y="2597487"/>
                  <a:pt x="7764455" y="2596048"/>
                </a:cubicBezTo>
                <a:lnTo>
                  <a:pt x="7764455" y="2590653"/>
                </a:lnTo>
                <a:lnTo>
                  <a:pt x="7766613" y="2587281"/>
                </a:lnTo>
                <a:lnTo>
                  <a:pt x="7766613" y="2584044"/>
                </a:lnTo>
                <a:lnTo>
                  <a:pt x="7764455" y="2581886"/>
                </a:lnTo>
                <a:close/>
                <a:moveTo>
                  <a:pt x="7631602" y="2581886"/>
                </a:moveTo>
                <a:lnTo>
                  <a:pt x="7631602" y="2582965"/>
                </a:lnTo>
                <a:lnTo>
                  <a:pt x="7633760" y="2582965"/>
                </a:lnTo>
                <a:lnTo>
                  <a:pt x="7633760" y="2581886"/>
                </a:lnTo>
                <a:close/>
                <a:moveTo>
                  <a:pt x="3253298" y="2581616"/>
                </a:moveTo>
                <a:cubicBezTo>
                  <a:pt x="3249432" y="2581616"/>
                  <a:pt x="3247229" y="2583460"/>
                  <a:pt x="3246689" y="2587146"/>
                </a:cubicBezTo>
                <a:cubicBezTo>
                  <a:pt x="3247948" y="2597396"/>
                  <a:pt x="3250151" y="2602522"/>
                  <a:pt x="3253298" y="2602522"/>
                </a:cubicBezTo>
                <a:cubicBezTo>
                  <a:pt x="3254017" y="2596857"/>
                  <a:pt x="3255861" y="2591327"/>
                  <a:pt x="3258828" y="2585932"/>
                </a:cubicBezTo>
                <a:close/>
                <a:moveTo>
                  <a:pt x="3198269" y="2581616"/>
                </a:moveTo>
                <a:lnTo>
                  <a:pt x="3200427" y="2583774"/>
                </a:lnTo>
                <a:lnTo>
                  <a:pt x="3201506" y="2583774"/>
                </a:lnTo>
                <a:lnTo>
                  <a:pt x="3199348" y="2581616"/>
                </a:lnTo>
                <a:close/>
                <a:moveTo>
                  <a:pt x="3167382" y="2581616"/>
                </a:moveTo>
                <a:lnTo>
                  <a:pt x="3162932" y="2582695"/>
                </a:lnTo>
                <a:lnTo>
                  <a:pt x="3162932" y="2583774"/>
                </a:lnTo>
                <a:lnTo>
                  <a:pt x="3165224" y="2583774"/>
                </a:lnTo>
                <a:lnTo>
                  <a:pt x="3168461" y="2582695"/>
                </a:lnTo>
                <a:lnTo>
                  <a:pt x="3168461" y="2581616"/>
                </a:lnTo>
                <a:close/>
                <a:moveTo>
                  <a:pt x="3694597" y="2579863"/>
                </a:moveTo>
                <a:lnTo>
                  <a:pt x="3694597" y="2584044"/>
                </a:lnTo>
                <a:lnTo>
                  <a:pt x="3696755" y="2584044"/>
                </a:lnTo>
                <a:lnTo>
                  <a:pt x="3696755" y="2582021"/>
                </a:lnTo>
                <a:close/>
                <a:moveTo>
                  <a:pt x="5181743" y="2578244"/>
                </a:moveTo>
                <a:lnTo>
                  <a:pt x="5179720" y="2580267"/>
                </a:lnTo>
                <a:lnTo>
                  <a:pt x="5180799" y="2583504"/>
                </a:lnTo>
                <a:lnTo>
                  <a:pt x="5183901" y="2583504"/>
                </a:lnTo>
                <a:lnTo>
                  <a:pt x="5183901" y="2580267"/>
                </a:lnTo>
                <a:close/>
                <a:moveTo>
                  <a:pt x="4126724" y="2577435"/>
                </a:moveTo>
                <a:lnTo>
                  <a:pt x="4126724" y="2580672"/>
                </a:lnTo>
                <a:lnTo>
                  <a:pt x="4129961" y="2580672"/>
                </a:lnTo>
                <a:lnTo>
                  <a:pt x="4129961" y="2579593"/>
                </a:lnTo>
                <a:lnTo>
                  <a:pt x="4127803" y="2577435"/>
                </a:lnTo>
                <a:close/>
                <a:moveTo>
                  <a:pt x="2222155" y="2577300"/>
                </a:moveTo>
                <a:lnTo>
                  <a:pt x="2222155" y="2579458"/>
                </a:lnTo>
                <a:lnTo>
                  <a:pt x="2224312" y="2579458"/>
                </a:lnTo>
                <a:lnTo>
                  <a:pt x="2224312" y="2577300"/>
                </a:lnTo>
                <a:close/>
                <a:moveTo>
                  <a:pt x="3062719" y="2577165"/>
                </a:moveTo>
                <a:lnTo>
                  <a:pt x="3062719" y="2588225"/>
                </a:lnTo>
                <a:lnTo>
                  <a:pt x="3060426" y="2590383"/>
                </a:lnTo>
                <a:lnTo>
                  <a:pt x="3061640" y="2591462"/>
                </a:lnTo>
                <a:lnTo>
                  <a:pt x="3061640" y="2593755"/>
                </a:lnTo>
                <a:lnTo>
                  <a:pt x="3060426" y="2594834"/>
                </a:lnTo>
                <a:lnTo>
                  <a:pt x="3060426" y="2595913"/>
                </a:lnTo>
                <a:lnTo>
                  <a:pt x="3063798" y="2599150"/>
                </a:lnTo>
                <a:lnTo>
                  <a:pt x="3062719" y="2600364"/>
                </a:lnTo>
                <a:lnTo>
                  <a:pt x="3062719" y="2601443"/>
                </a:lnTo>
                <a:lnTo>
                  <a:pt x="3063798" y="2605759"/>
                </a:lnTo>
                <a:lnTo>
                  <a:pt x="3063798" y="2606973"/>
                </a:lnTo>
                <a:lnTo>
                  <a:pt x="3061640" y="2606973"/>
                </a:lnTo>
                <a:lnTo>
                  <a:pt x="3061640" y="2609131"/>
                </a:lnTo>
                <a:cubicBezTo>
                  <a:pt x="3063078" y="2609131"/>
                  <a:pt x="3063798" y="2610210"/>
                  <a:pt x="3063798" y="2612368"/>
                </a:cubicBezTo>
                <a:lnTo>
                  <a:pt x="3065956" y="2610210"/>
                </a:lnTo>
                <a:lnTo>
                  <a:pt x="3065956" y="2609131"/>
                </a:lnTo>
                <a:lnTo>
                  <a:pt x="3064877" y="2608052"/>
                </a:lnTo>
                <a:lnTo>
                  <a:pt x="3064877" y="2606973"/>
                </a:lnTo>
                <a:lnTo>
                  <a:pt x="3067035" y="2604680"/>
                </a:lnTo>
                <a:lnTo>
                  <a:pt x="3062719" y="2595913"/>
                </a:lnTo>
                <a:cubicBezTo>
                  <a:pt x="3062719" y="2594474"/>
                  <a:pt x="3065641" y="2593350"/>
                  <a:pt x="3071486" y="2592541"/>
                </a:cubicBezTo>
                <a:cubicBezTo>
                  <a:pt x="3068698" y="2588944"/>
                  <a:pt x="3066855" y="2583819"/>
                  <a:pt x="3065956" y="2577165"/>
                </a:cubicBezTo>
                <a:close/>
                <a:moveTo>
                  <a:pt x="1152484" y="2576356"/>
                </a:moveTo>
                <a:lnTo>
                  <a:pt x="1150191" y="2579593"/>
                </a:lnTo>
                <a:lnTo>
                  <a:pt x="1150191" y="2580807"/>
                </a:lnTo>
                <a:cubicBezTo>
                  <a:pt x="1150191" y="2582066"/>
                  <a:pt x="1152035" y="2583190"/>
                  <a:pt x="1155721" y="2584179"/>
                </a:cubicBezTo>
                <a:lnTo>
                  <a:pt x="1159093" y="2582965"/>
                </a:lnTo>
                <a:lnTo>
                  <a:pt x="1159093" y="2579593"/>
                </a:lnTo>
                <a:cubicBezTo>
                  <a:pt x="1158374" y="2577435"/>
                  <a:pt x="1156171" y="2576356"/>
                  <a:pt x="1152484" y="2576356"/>
                </a:cubicBezTo>
                <a:close/>
                <a:moveTo>
                  <a:pt x="8703295" y="2574738"/>
                </a:moveTo>
                <a:lnTo>
                  <a:pt x="8703295" y="2576896"/>
                </a:lnTo>
                <a:lnTo>
                  <a:pt x="8704374" y="2576896"/>
                </a:lnTo>
                <a:lnTo>
                  <a:pt x="8706532" y="2574738"/>
                </a:lnTo>
                <a:close/>
                <a:moveTo>
                  <a:pt x="1156936" y="2574063"/>
                </a:moveTo>
                <a:lnTo>
                  <a:pt x="1156936" y="2575142"/>
                </a:lnTo>
                <a:lnTo>
                  <a:pt x="1159093" y="2575142"/>
                </a:lnTo>
                <a:lnTo>
                  <a:pt x="1159093" y="2574063"/>
                </a:lnTo>
                <a:close/>
                <a:moveTo>
                  <a:pt x="5590941" y="2573658"/>
                </a:moveTo>
                <a:lnTo>
                  <a:pt x="5588783" y="2575682"/>
                </a:lnTo>
                <a:lnTo>
                  <a:pt x="5589862" y="2578919"/>
                </a:lnTo>
                <a:lnTo>
                  <a:pt x="5595257" y="2578919"/>
                </a:lnTo>
                <a:lnTo>
                  <a:pt x="5595257" y="2576761"/>
                </a:lnTo>
                <a:lnTo>
                  <a:pt x="5592020" y="2573658"/>
                </a:lnTo>
                <a:close/>
                <a:moveTo>
                  <a:pt x="600856" y="2573524"/>
                </a:moveTo>
                <a:lnTo>
                  <a:pt x="600856" y="2575682"/>
                </a:lnTo>
                <a:lnTo>
                  <a:pt x="601935" y="2575682"/>
                </a:lnTo>
                <a:lnTo>
                  <a:pt x="601935" y="2573524"/>
                </a:lnTo>
                <a:close/>
                <a:moveTo>
                  <a:pt x="7641314" y="2573119"/>
                </a:moveTo>
                <a:lnTo>
                  <a:pt x="7641314" y="2574198"/>
                </a:lnTo>
                <a:lnTo>
                  <a:pt x="7643472" y="2574198"/>
                </a:lnTo>
                <a:lnTo>
                  <a:pt x="7643472" y="2573119"/>
                </a:lnTo>
                <a:close/>
                <a:moveTo>
                  <a:pt x="3610300" y="2572445"/>
                </a:moveTo>
                <a:cubicBezTo>
                  <a:pt x="3607422" y="2573344"/>
                  <a:pt x="3605309" y="2575097"/>
                  <a:pt x="3603960" y="2577705"/>
                </a:cubicBezTo>
                <a:lnTo>
                  <a:pt x="3603960" y="2582965"/>
                </a:lnTo>
                <a:lnTo>
                  <a:pt x="3605984" y="2582965"/>
                </a:lnTo>
                <a:lnTo>
                  <a:pt x="3605039" y="2582021"/>
                </a:lnTo>
                <a:lnTo>
                  <a:pt x="3605039" y="2580942"/>
                </a:lnTo>
                <a:cubicBezTo>
                  <a:pt x="3605039" y="2576716"/>
                  <a:pt x="3606793" y="2574603"/>
                  <a:pt x="3610300" y="2574603"/>
                </a:cubicBezTo>
                <a:close/>
                <a:moveTo>
                  <a:pt x="7764455" y="2572040"/>
                </a:moveTo>
                <a:lnTo>
                  <a:pt x="7761083" y="2575412"/>
                </a:lnTo>
                <a:lnTo>
                  <a:pt x="7761083" y="2576491"/>
                </a:lnTo>
                <a:lnTo>
                  <a:pt x="7765534" y="2576491"/>
                </a:lnTo>
                <a:lnTo>
                  <a:pt x="7767692" y="2574198"/>
                </a:lnTo>
                <a:lnTo>
                  <a:pt x="7767692" y="2572040"/>
                </a:lnTo>
                <a:close/>
                <a:moveTo>
                  <a:pt x="3266516" y="2571635"/>
                </a:moveTo>
                <a:lnTo>
                  <a:pt x="3267595" y="2572715"/>
                </a:lnTo>
                <a:lnTo>
                  <a:pt x="3267595" y="2579323"/>
                </a:lnTo>
                <a:lnTo>
                  <a:pt x="3264358" y="2583774"/>
                </a:lnTo>
                <a:lnTo>
                  <a:pt x="3265437" y="2583774"/>
                </a:lnTo>
                <a:lnTo>
                  <a:pt x="3268674" y="2579323"/>
                </a:lnTo>
                <a:lnTo>
                  <a:pt x="3268674" y="2571635"/>
                </a:lnTo>
                <a:close/>
                <a:moveTo>
                  <a:pt x="1143583" y="2569612"/>
                </a:moveTo>
                <a:lnTo>
                  <a:pt x="1142502" y="2570691"/>
                </a:lnTo>
                <a:lnTo>
                  <a:pt x="1142502" y="2571770"/>
                </a:lnTo>
                <a:lnTo>
                  <a:pt x="1151405" y="2572984"/>
                </a:lnTo>
                <a:lnTo>
                  <a:pt x="1154642" y="2572984"/>
                </a:lnTo>
                <a:lnTo>
                  <a:pt x="1154642" y="2571770"/>
                </a:lnTo>
                <a:close/>
                <a:moveTo>
                  <a:pt x="3269888" y="2565027"/>
                </a:moveTo>
                <a:lnTo>
                  <a:pt x="3269888" y="2567185"/>
                </a:lnTo>
                <a:lnTo>
                  <a:pt x="3270967" y="2567185"/>
                </a:lnTo>
                <a:lnTo>
                  <a:pt x="3270967" y="2565027"/>
                </a:lnTo>
                <a:close/>
                <a:moveTo>
                  <a:pt x="3246689" y="2565027"/>
                </a:moveTo>
                <a:cubicBezTo>
                  <a:pt x="3243722" y="2566465"/>
                  <a:pt x="3242238" y="2568308"/>
                  <a:pt x="3242238" y="2570557"/>
                </a:cubicBezTo>
                <a:lnTo>
                  <a:pt x="3243452" y="2573793"/>
                </a:lnTo>
                <a:lnTo>
                  <a:pt x="3245610" y="2573793"/>
                </a:lnTo>
                <a:cubicBezTo>
                  <a:pt x="3247588" y="2573793"/>
                  <a:pt x="3249072" y="2571231"/>
                  <a:pt x="3250061" y="2566105"/>
                </a:cubicBezTo>
                <a:lnTo>
                  <a:pt x="3248847" y="2565027"/>
                </a:lnTo>
                <a:close/>
                <a:moveTo>
                  <a:pt x="3614616" y="2563947"/>
                </a:moveTo>
                <a:lnTo>
                  <a:pt x="3614616" y="2565026"/>
                </a:lnTo>
                <a:lnTo>
                  <a:pt x="3616774" y="2565026"/>
                </a:lnTo>
                <a:lnTo>
                  <a:pt x="3616774" y="2563947"/>
                </a:lnTo>
                <a:close/>
                <a:moveTo>
                  <a:pt x="566328" y="2563812"/>
                </a:moveTo>
                <a:cubicBezTo>
                  <a:pt x="562731" y="2565611"/>
                  <a:pt x="560933" y="2568488"/>
                  <a:pt x="560933" y="2572445"/>
                </a:cubicBezTo>
                <a:lnTo>
                  <a:pt x="562012" y="2573524"/>
                </a:lnTo>
                <a:lnTo>
                  <a:pt x="565249" y="2573524"/>
                </a:lnTo>
                <a:lnTo>
                  <a:pt x="569565" y="2571366"/>
                </a:lnTo>
                <a:lnTo>
                  <a:pt x="569565" y="2570287"/>
                </a:lnTo>
                <a:cubicBezTo>
                  <a:pt x="569565" y="2566510"/>
                  <a:pt x="568486" y="2564352"/>
                  <a:pt x="566328" y="2563812"/>
                </a:cubicBezTo>
                <a:close/>
                <a:moveTo>
                  <a:pt x="683670" y="2562733"/>
                </a:moveTo>
                <a:lnTo>
                  <a:pt x="672880" y="2573524"/>
                </a:lnTo>
                <a:lnTo>
                  <a:pt x="672880" y="2574603"/>
                </a:lnTo>
                <a:lnTo>
                  <a:pt x="675038" y="2576761"/>
                </a:lnTo>
                <a:lnTo>
                  <a:pt x="676117" y="2576761"/>
                </a:lnTo>
                <a:lnTo>
                  <a:pt x="685828" y="2565970"/>
                </a:lnTo>
                <a:lnTo>
                  <a:pt x="685828" y="2562733"/>
                </a:lnTo>
                <a:close/>
                <a:moveTo>
                  <a:pt x="600856" y="2561654"/>
                </a:moveTo>
                <a:lnTo>
                  <a:pt x="600856" y="2562733"/>
                </a:lnTo>
                <a:lnTo>
                  <a:pt x="603014" y="2562733"/>
                </a:lnTo>
                <a:lnTo>
                  <a:pt x="603014" y="2561654"/>
                </a:lnTo>
                <a:close/>
                <a:moveTo>
                  <a:pt x="1586770" y="2561250"/>
                </a:moveTo>
                <a:lnTo>
                  <a:pt x="1591086" y="2561250"/>
                </a:lnTo>
                <a:lnTo>
                  <a:pt x="1593244" y="2563408"/>
                </a:lnTo>
                <a:lnTo>
                  <a:pt x="1590007" y="2567724"/>
                </a:lnTo>
                <a:lnTo>
                  <a:pt x="1585690" y="2567724"/>
                </a:lnTo>
                <a:lnTo>
                  <a:pt x="1583532" y="2565566"/>
                </a:lnTo>
                <a:lnTo>
                  <a:pt x="1583532" y="2564487"/>
                </a:lnTo>
                <a:close/>
                <a:moveTo>
                  <a:pt x="2219997" y="2561115"/>
                </a:moveTo>
                <a:lnTo>
                  <a:pt x="2219997" y="2562194"/>
                </a:lnTo>
                <a:lnTo>
                  <a:pt x="2222155" y="2569747"/>
                </a:lnTo>
                <a:lnTo>
                  <a:pt x="2226470" y="2569747"/>
                </a:lnTo>
                <a:lnTo>
                  <a:pt x="2224312" y="2561115"/>
                </a:lnTo>
                <a:close/>
                <a:moveTo>
                  <a:pt x="8606590" y="2560846"/>
                </a:moveTo>
                <a:lnTo>
                  <a:pt x="8606590" y="2564083"/>
                </a:lnTo>
                <a:lnTo>
                  <a:pt x="8607668" y="2564083"/>
                </a:lnTo>
                <a:lnTo>
                  <a:pt x="8607668" y="2560846"/>
                </a:lnTo>
                <a:close/>
                <a:moveTo>
                  <a:pt x="2076219" y="2560036"/>
                </a:moveTo>
                <a:cubicBezTo>
                  <a:pt x="2074420" y="2560036"/>
                  <a:pt x="2072982" y="2563992"/>
                  <a:pt x="2071904" y="2571905"/>
                </a:cubicBezTo>
                <a:cubicBezTo>
                  <a:pt x="2073341" y="2575142"/>
                  <a:pt x="2074781" y="2576940"/>
                  <a:pt x="2076219" y="2577300"/>
                </a:cubicBezTo>
                <a:lnTo>
                  <a:pt x="2077298" y="2577300"/>
                </a:lnTo>
                <a:cubicBezTo>
                  <a:pt x="2078735" y="2577300"/>
                  <a:pt x="2080536" y="2574423"/>
                  <a:pt x="2082694" y="2568668"/>
                </a:cubicBezTo>
                <a:lnTo>
                  <a:pt x="2081615" y="2567589"/>
                </a:lnTo>
                <a:lnTo>
                  <a:pt x="2081615" y="2564352"/>
                </a:lnTo>
                <a:lnTo>
                  <a:pt x="2082694" y="2561115"/>
                </a:lnTo>
                <a:lnTo>
                  <a:pt x="2081615" y="2561115"/>
                </a:lnTo>
                <a:lnTo>
                  <a:pt x="2077298" y="2560036"/>
                </a:lnTo>
                <a:close/>
                <a:moveTo>
                  <a:pt x="5739574" y="2559766"/>
                </a:moveTo>
                <a:lnTo>
                  <a:pt x="5736337" y="2565161"/>
                </a:lnTo>
                <a:lnTo>
                  <a:pt x="5738495" y="2565161"/>
                </a:lnTo>
                <a:lnTo>
                  <a:pt x="5740653" y="2560846"/>
                </a:lnTo>
                <a:lnTo>
                  <a:pt x="5740653" y="2559766"/>
                </a:lnTo>
                <a:close/>
                <a:moveTo>
                  <a:pt x="1597694" y="2559092"/>
                </a:moveTo>
                <a:lnTo>
                  <a:pt x="1600932" y="2559092"/>
                </a:lnTo>
                <a:lnTo>
                  <a:pt x="1626963" y="2561789"/>
                </a:lnTo>
                <a:lnTo>
                  <a:pt x="1635595" y="2560845"/>
                </a:lnTo>
                <a:lnTo>
                  <a:pt x="1636674" y="2561789"/>
                </a:lnTo>
                <a:cubicBezTo>
                  <a:pt x="1635954" y="2564127"/>
                  <a:pt x="1633796" y="2565296"/>
                  <a:pt x="1630200" y="2565296"/>
                </a:cubicBezTo>
                <a:lnTo>
                  <a:pt x="1628041" y="2563543"/>
                </a:lnTo>
                <a:lnTo>
                  <a:pt x="1625884" y="2563543"/>
                </a:lnTo>
                <a:cubicBezTo>
                  <a:pt x="1623006" y="2565341"/>
                  <a:pt x="1617566" y="2566825"/>
                  <a:pt x="1609564" y="2567994"/>
                </a:cubicBezTo>
                <a:cubicBezTo>
                  <a:pt x="1600932" y="2567994"/>
                  <a:pt x="1596616" y="2566195"/>
                  <a:pt x="1596616" y="2562599"/>
                </a:cubicBezTo>
                <a:lnTo>
                  <a:pt x="1595536" y="2561789"/>
                </a:lnTo>
                <a:lnTo>
                  <a:pt x="1595536" y="2560845"/>
                </a:lnTo>
                <a:close/>
                <a:moveTo>
                  <a:pt x="7668558" y="2558957"/>
                </a:moveTo>
                <a:cubicBezTo>
                  <a:pt x="7666041" y="2558957"/>
                  <a:pt x="7662039" y="2561879"/>
                  <a:pt x="7656554" y="2567724"/>
                </a:cubicBezTo>
                <a:lnTo>
                  <a:pt x="7649001" y="2570961"/>
                </a:lnTo>
                <a:lnTo>
                  <a:pt x="7647922" y="2570961"/>
                </a:lnTo>
                <a:lnTo>
                  <a:pt x="7647922" y="2572040"/>
                </a:lnTo>
                <a:lnTo>
                  <a:pt x="7651159" y="2573119"/>
                </a:lnTo>
                <a:cubicBezTo>
                  <a:pt x="7651159" y="2571680"/>
                  <a:pt x="7654082" y="2570601"/>
                  <a:pt x="7659926" y="2569882"/>
                </a:cubicBezTo>
                <a:cubicBezTo>
                  <a:pt x="7659926" y="2568084"/>
                  <a:pt x="7663163" y="2564442"/>
                  <a:pt x="7669637" y="2558957"/>
                </a:cubicBezTo>
                <a:close/>
                <a:moveTo>
                  <a:pt x="5186059" y="2558822"/>
                </a:moveTo>
                <a:lnTo>
                  <a:pt x="5183901" y="2560980"/>
                </a:lnTo>
                <a:lnTo>
                  <a:pt x="5183901" y="2562059"/>
                </a:lnTo>
                <a:lnTo>
                  <a:pt x="5184980" y="2567454"/>
                </a:lnTo>
                <a:lnTo>
                  <a:pt x="5186059" y="2567454"/>
                </a:lnTo>
                <a:lnTo>
                  <a:pt x="5188217" y="2565296"/>
                </a:lnTo>
                <a:lnTo>
                  <a:pt x="5188217" y="2564217"/>
                </a:lnTo>
                <a:lnTo>
                  <a:pt x="5187138" y="2558822"/>
                </a:lnTo>
                <a:close/>
                <a:moveTo>
                  <a:pt x="2630173" y="2558021"/>
                </a:moveTo>
                <a:lnTo>
                  <a:pt x="2632886" y="2561641"/>
                </a:lnTo>
                <a:lnTo>
                  <a:pt x="2635044" y="2559483"/>
                </a:lnTo>
                <a:close/>
                <a:moveTo>
                  <a:pt x="8597958" y="2557609"/>
                </a:moveTo>
                <a:lnTo>
                  <a:pt x="8597958" y="2561924"/>
                </a:lnTo>
                <a:lnTo>
                  <a:pt x="8600116" y="2564083"/>
                </a:lnTo>
                <a:lnTo>
                  <a:pt x="8601194" y="2564083"/>
                </a:lnTo>
                <a:lnTo>
                  <a:pt x="8600116" y="2557609"/>
                </a:lnTo>
                <a:close/>
                <a:moveTo>
                  <a:pt x="7671795" y="2555720"/>
                </a:moveTo>
                <a:lnTo>
                  <a:pt x="7671795" y="2557878"/>
                </a:lnTo>
                <a:lnTo>
                  <a:pt x="7672874" y="2557878"/>
                </a:lnTo>
                <a:lnTo>
                  <a:pt x="7672874" y="2555720"/>
                </a:lnTo>
                <a:close/>
                <a:moveTo>
                  <a:pt x="3246689" y="2555181"/>
                </a:moveTo>
                <a:lnTo>
                  <a:pt x="3245610" y="2556259"/>
                </a:lnTo>
                <a:lnTo>
                  <a:pt x="3245610" y="2558417"/>
                </a:lnTo>
                <a:lnTo>
                  <a:pt x="3250061" y="2559497"/>
                </a:lnTo>
                <a:lnTo>
                  <a:pt x="3250061" y="2556259"/>
                </a:lnTo>
                <a:close/>
                <a:moveTo>
                  <a:pt x="5208583" y="2554506"/>
                </a:moveTo>
                <a:cubicBezTo>
                  <a:pt x="5203278" y="2556484"/>
                  <a:pt x="5200446" y="2558283"/>
                  <a:pt x="5200086" y="2559901"/>
                </a:cubicBezTo>
                <a:lnTo>
                  <a:pt x="5200086" y="2562059"/>
                </a:lnTo>
                <a:lnTo>
                  <a:pt x="5201165" y="2562059"/>
                </a:lnTo>
                <a:cubicBezTo>
                  <a:pt x="5204402" y="2559901"/>
                  <a:pt x="5207954" y="2558822"/>
                  <a:pt x="5211820" y="2558822"/>
                </a:cubicBezTo>
                <a:lnTo>
                  <a:pt x="5211820" y="2556664"/>
                </a:lnTo>
                <a:cubicBezTo>
                  <a:pt x="5211820" y="2555226"/>
                  <a:pt x="5210741" y="2554506"/>
                  <a:pt x="5208583" y="2554506"/>
                </a:cubicBezTo>
                <a:close/>
                <a:moveTo>
                  <a:pt x="2647993" y="2554088"/>
                </a:moveTo>
                <a:lnTo>
                  <a:pt x="2643677" y="2555167"/>
                </a:lnTo>
                <a:lnTo>
                  <a:pt x="2643677" y="2556246"/>
                </a:lnTo>
                <a:lnTo>
                  <a:pt x="2649072" y="2556246"/>
                </a:lnTo>
                <a:lnTo>
                  <a:pt x="2647993" y="2555167"/>
                </a:lnTo>
                <a:close/>
                <a:moveTo>
                  <a:pt x="3262065" y="2551809"/>
                </a:moveTo>
                <a:lnTo>
                  <a:pt x="3262065" y="2556259"/>
                </a:lnTo>
                <a:lnTo>
                  <a:pt x="3263279" y="2556259"/>
                </a:lnTo>
                <a:lnTo>
                  <a:pt x="3263279" y="2551809"/>
                </a:lnTo>
                <a:close/>
                <a:moveTo>
                  <a:pt x="2223233" y="2551404"/>
                </a:moveTo>
                <a:lnTo>
                  <a:pt x="2221075" y="2553562"/>
                </a:lnTo>
                <a:lnTo>
                  <a:pt x="2218919" y="2553562"/>
                </a:lnTo>
                <a:lnTo>
                  <a:pt x="2214601" y="2552483"/>
                </a:lnTo>
                <a:lnTo>
                  <a:pt x="2209206" y="2553562"/>
                </a:lnTo>
                <a:lnTo>
                  <a:pt x="2209206" y="2554641"/>
                </a:lnTo>
                <a:lnTo>
                  <a:pt x="2221075" y="2555720"/>
                </a:lnTo>
                <a:cubicBezTo>
                  <a:pt x="2221075" y="2553922"/>
                  <a:pt x="2222514" y="2552843"/>
                  <a:pt x="2225391" y="2552483"/>
                </a:cubicBezTo>
                <a:lnTo>
                  <a:pt x="2225391" y="2551404"/>
                </a:lnTo>
                <a:close/>
                <a:moveTo>
                  <a:pt x="5760749" y="2550325"/>
                </a:moveTo>
                <a:cubicBezTo>
                  <a:pt x="5758681" y="2550955"/>
                  <a:pt x="5757647" y="2553068"/>
                  <a:pt x="5757647" y="2556664"/>
                </a:cubicBezTo>
                <a:lnTo>
                  <a:pt x="5758726" y="2557743"/>
                </a:lnTo>
                <a:lnTo>
                  <a:pt x="5760749" y="2557743"/>
                </a:lnTo>
                <a:lnTo>
                  <a:pt x="5762907" y="2555585"/>
                </a:lnTo>
                <a:lnTo>
                  <a:pt x="5762907" y="2552348"/>
                </a:lnTo>
                <a:close/>
                <a:moveTo>
                  <a:pt x="1148033" y="2549381"/>
                </a:moveTo>
                <a:lnTo>
                  <a:pt x="1148033" y="2552753"/>
                </a:lnTo>
                <a:lnTo>
                  <a:pt x="1151405" y="2566240"/>
                </a:lnTo>
                <a:lnTo>
                  <a:pt x="1153563" y="2566240"/>
                </a:lnTo>
                <a:lnTo>
                  <a:pt x="1159093" y="2561789"/>
                </a:lnTo>
                <a:lnTo>
                  <a:pt x="1159093" y="2559496"/>
                </a:lnTo>
                <a:cubicBezTo>
                  <a:pt x="1154866" y="2553562"/>
                  <a:pt x="1151540" y="2550190"/>
                  <a:pt x="1149112" y="2549381"/>
                </a:cubicBezTo>
                <a:close/>
                <a:moveTo>
                  <a:pt x="2228628" y="2549246"/>
                </a:moveTo>
                <a:lnTo>
                  <a:pt x="2226470" y="2551404"/>
                </a:lnTo>
                <a:lnTo>
                  <a:pt x="2229708" y="2551404"/>
                </a:lnTo>
                <a:lnTo>
                  <a:pt x="2229708" y="2549246"/>
                </a:lnTo>
                <a:close/>
                <a:moveTo>
                  <a:pt x="3260986" y="2548572"/>
                </a:moveTo>
                <a:lnTo>
                  <a:pt x="3260986" y="2550730"/>
                </a:lnTo>
                <a:lnTo>
                  <a:pt x="3262065" y="2550730"/>
                </a:lnTo>
                <a:lnTo>
                  <a:pt x="3262065" y="2548572"/>
                </a:lnTo>
                <a:close/>
                <a:moveTo>
                  <a:pt x="3252219" y="2547358"/>
                </a:moveTo>
                <a:lnTo>
                  <a:pt x="3252219" y="2550730"/>
                </a:lnTo>
                <a:lnTo>
                  <a:pt x="3255456" y="2550730"/>
                </a:lnTo>
                <a:lnTo>
                  <a:pt x="3255456" y="2547358"/>
                </a:lnTo>
                <a:close/>
                <a:moveTo>
                  <a:pt x="3712670" y="2546953"/>
                </a:moveTo>
                <a:lnTo>
                  <a:pt x="3712670" y="2548032"/>
                </a:lnTo>
                <a:lnTo>
                  <a:pt x="3714828" y="2548032"/>
                </a:lnTo>
                <a:lnTo>
                  <a:pt x="3714828" y="2546953"/>
                </a:lnTo>
                <a:close/>
                <a:moveTo>
                  <a:pt x="3624192" y="2546953"/>
                </a:moveTo>
                <a:lnTo>
                  <a:pt x="3624192" y="2549111"/>
                </a:lnTo>
                <a:lnTo>
                  <a:pt x="3626350" y="2546953"/>
                </a:lnTo>
                <a:close/>
                <a:moveTo>
                  <a:pt x="5112012" y="2546009"/>
                </a:moveTo>
                <a:lnTo>
                  <a:pt x="5109854" y="2548167"/>
                </a:lnTo>
                <a:lnTo>
                  <a:pt x="5112012" y="2548167"/>
                </a:lnTo>
                <a:close/>
                <a:moveTo>
                  <a:pt x="3697834" y="2546009"/>
                </a:moveTo>
                <a:lnTo>
                  <a:pt x="3697834" y="2548032"/>
                </a:lnTo>
                <a:lnTo>
                  <a:pt x="3699857" y="2550190"/>
                </a:lnTo>
                <a:lnTo>
                  <a:pt x="3702015" y="2546953"/>
                </a:lnTo>
                <a:lnTo>
                  <a:pt x="3700936" y="2546009"/>
                </a:lnTo>
                <a:close/>
                <a:moveTo>
                  <a:pt x="8701137" y="2545739"/>
                </a:moveTo>
                <a:lnTo>
                  <a:pt x="8701137" y="2550055"/>
                </a:lnTo>
                <a:lnTo>
                  <a:pt x="8703295" y="2552213"/>
                </a:lnTo>
                <a:lnTo>
                  <a:pt x="8704374" y="2546818"/>
                </a:lnTo>
                <a:lnTo>
                  <a:pt x="8703295" y="2545739"/>
                </a:lnTo>
                <a:close/>
                <a:moveTo>
                  <a:pt x="2567337" y="2545590"/>
                </a:moveTo>
                <a:lnTo>
                  <a:pt x="2569495" y="2549771"/>
                </a:lnTo>
                <a:lnTo>
                  <a:pt x="2570576" y="2549771"/>
                </a:lnTo>
                <a:lnTo>
                  <a:pt x="2570576" y="2548827"/>
                </a:lnTo>
                <a:lnTo>
                  <a:pt x="2569495" y="2545590"/>
                </a:lnTo>
                <a:close/>
                <a:moveTo>
                  <a:pt x="3143105" y="2545200"/>
                </a:moveTo>
                <a:cubicBezTo>
                  <a:pt x="3141666" y="2545200"/>
                  <a:pt x="3140182" y="2547403"/>
                  <a:pt x="3138654" y="2551809"/>
                </a:cubicBezTo>
                <a:lnTo>
                  <a:pt x="3139868" y="2570557"/>
                </a:lnTo>
                <a:lnTo>
                  <a:pt x="3136496" y="2578244"/>
                </a:lnTo>
                <a:lnTo>
                  <a:pt x="3138654" y="2583774"/>
                </a:lnTo>
                <a:lnTo>
                  <a:pt x="3133259" y="2588225"/>
                </a:lnTo>
                <a:lnTo>
                  <a:pt x="3133259" y="2590383"/>
                </a:lnTo>
                <a:cubicBezTo>
                  <a:pt x="3136136" y="2591642"/>
                  <a:pt x="3137575" y="2595688"/>
                  <a:pt x="3137575" y="2602522"/>
                </a:cubicBezTo>
                <a:cubicBezTo>
                  <a:pt x="3138924" y="2606208"/>
                  <a:pt x="3141126" y="2608052"/>
                  <a:pt x="3144184" y="2608052"/>
                </a:cubicBezTo>
                <a:cubicBezTo>
                  <a:pt x="3155963" y="2604905"/>
                  <a:pt x="3161853" y="2601937"/>
                  <a:pt x="3161853" y="2599150"/>
                </a:cubicBezTo>
                <a:lnTo>
                  <a:pt x="3161853" y="2590383"/>
                </a:lnTo>
                <a:lnTo>
                  <a:pt x="3160774" y="2584853"/>
                </a:lnTo>
                <a:lnTo>
                  <a:pt x="3161853" y="2584853"/>
                </a:lnTo>
                <a:lnTo>
                  <a:pt x="3160774" y="2583774"/>
                </a:lnTo>
                <a:lnTo>
                  <a:pt x="3160774" y="2572715"/>
                </a:lnTo>
                <a:lnTo>
                  <a:pt x="3161853" y="2560575"/>
                </a:lnTo>
                <a:cubicBezTo>
                  <a:pt x="3160414" y="2553292"/>
                  <a:pt x="3158570" y="2549651"/>
                  <a:pt x="3156323" y="2549651"/>
                </a:cubicBezTo>
                <a:lnTo>
                  <a:pt x="3144184" y="2545200"/>
                </a:lnTo>
                <a:close/>
                <a:moveTo>
                  <a:pt x="7750293" y="2544795"/>
                </a:moveTo>
                <a:lnTo>
                  <a:pt x="7750293" y="2546009"/>
                </a:lnTo>
                <a:lnTo>
                  <a:pt x="7752451" y="2546009"/>
                </a:lnTo>
                <a:lnTo>
                  <a:pt x="7752451" y="2544795"/>
                </a:lnTo>
                <a:close/>
                <a:moveTo>
                  <a:pt x="1039998" y="2543851"/>
                </a:moveTo>
                <a:lnTo>
                  <a:pt x="1045529" y="2544930"/>
                </a:lnTo>
                <a:lnTo>
                  <a:pt x="1045529" y="2546009"/>
                </a:lnTo>
                <a:cubicBezTo>
                  <a:pt x="1045529" y="2547718"/>
                  <a:pt x="1042921" y="2548841"/>
                  <a:pt x="1037706" y="2549381"/>
                </a:cubicBezTo>
                <a:lnTo>
                  <a:pt x="1036625" y="2548302"/>
                </a:lnTo>
                <a:cubicBezTo>
                  <a:pt x="1037706" y="2545335"/>
                  <a:pt x="1038828" y="2543851"/>
                  <a:pt x="1039998" y="2543851"/>
                </a:cubicBezTo>
                <a:close/>
                <a:moveTo>
                  <a:pt x="3613537" y="2542772"/>
                </a:moveTo>
                <a:cubicBezTo>
                  <a:pt x="3609580" y="2542772"/>
                  <a:pt x="3607063" y="2544525"/>
                  <a:pt x="3605984" y="2548032"/>
                </a:cubicBezTo>
                <a:cubicBezTo>
                  <a:pt x="3606703" y="2551449"/>
                  <a:pt x="3608861" y="2554641"/>
                  <a:pt x="3612458" y="2557608"/>
                </a:cubicBezTo>
                <a:lnTo>
                  <a:pt x="3612458" y="2558687"/>
                </a:lnTo>
                <a:lnTo>
                  <a:pt x="3620955" y="2556529"/>
                </a:lnTo>
                <a:lnTo>
                  <a:pt x="3620955" y="2555450"/>
                </a:lnTo>
                <a:lnTo>
                  <a:pt x="3619876" y="2555450"/>
                </a:lnTo>
                <a:lnTo>
                  <a:pt x="3615695" y="2556529"/>
                </a:lnTo>
                <a:lnTo>
                  <a:pt x="3614616" y="2556529"/>
                </a:lnTo>
                <a:lnTo>
                  <a:pt x="3615695" y="2553292"/>
                </a:lnTo>
                <a:lnTo>
                  <a:pt x="3614616" y="2548032"/>
                </a:lnTo>
                <a:lnTo>
                  <a:pt x="3614616" y="2542772"/>
                </a:lnTo>
                <a:close/>
                <a:moveTo>
                  <a:pt x="5753331" y="2541828"/>
                </a:moveTo>
                <a:lnTo>
                  <a:pt x="5746992" y="2548167"/>
                </a:lnTo>
                <a:lnTo>
                  <a:pt x="5745913" y="2547088"/>
                </a:lnTo>
                <a:lnTo>
                  <a:pt x="5744834" y="2547088"/>
                </a:lnTo>
                <a:lnTo>
                  <a:pt x="5743890" y="2553427"/>
                </a:lnTo>
                <a:lnTo>
                  <a:pt x="5744834" y="2553427"/>
                </a:lnTo>
                <a:lnTo>
                  <a:pt x="5748071" y="2554506"/>
                </a:lnTo>
                <a:lnTo>
                  <a:pt x="5756568" y="2544930"/>
                </a:lnTo>
                <a:lnTo>
                  <a:pt x="5756568" y="2541828"/>
                </a:lnTo>
                <a:close/>
                <a:moveTo>
                  <a:pt x="8605510" y="2540344"/>
                </a:moveTo>
                <a:lnTo>
                  <a:pt x="8605510" y="2543581"/>
                </a:lnTo>
                <a:lnTo>
                  <a:pt x="8606590" y="2543581"/>
                </a:lnTo>
                <a:lnTo>
                  <a:pt x="8606590" y="2540344"/>
                </a:lnTo>
                <a:close/>
                <a:moveTo>
                  <a:pt x="2566259" y="2540195"/>
                </a:moveTo>
                <a:lnTo>
                  <a:pt x="2566259" y="2543432"/>
                </a:lnTo>
                <a:lnTo>
                  <a:pt x="2568417" y="2543432"/>
                </a:lnTo>
                <a:lnTo>
                  <a:pt x="2568417" y="2542353"/>
                </a:lnTo>
                <a:close/>
                <a:moveTo>
                  <a:pt x="1185528" y="2539400"/>
                </a:moveTo>
                <a:cubicBezTo>
                  <a:pt x="1195868" y="2539400"/>
                  <a:pt x="1201039" y="2542008"/>
                  <a:pt x="1201039" y="2547223"/>
                </a:cubicBezTo>
                <a:lnTo>
                  <a:pt x="1194431" y="2549381"/>
                </a:lnTo>
                <a:cubicBezTo>
                  <a:pt x="1186338" y="2547942"/>
                  <a:pt x="1182291" y="2546099"/>
                  <a:pt x="1182291" y="2543851"/>
                </a:cubicBezTo>
                <a:close/>
                <a:moveTo>
                  <a:pt x="8601194" y="2539265"/>
                </a:moveTo>
                <a:lnTo>
                  <a:pt x="8597958" y="2540344"/>
                </a:lnTo>
                <a:lnTo>
                  <a:pt x="8597958" y="2550055"/>
                </a:lnTo>
                <a:lnTo>
                  <a:pt x="8603352" y="2550055"/>
                </a:lnTo>
                <a:lnTo>
                  <a:pt x="8603352" y="2548976"/>
                </a:lnTo>
                <a:lnTo>
                  <a:pt x="8601194" y="2548976"/>
                </a:lnTo>
                <a:lnTo>
                  <a:pt x="8601194" y="2546818"/>
                </a:lnTo>
                <a:lnTo>
                  <a:pt x="8604432" y="2546818"/>
                </a:lnTo>
                <a:lnTo>
                  <a:pt x="8601194" y="2542502"/>
                </a:lnTo>
                <a:lnTo>
                  <a:pt x="8602274" y="2541423"/>
                </a:lnTo>
                <a:lnTo>
                  <a:pt x="8602274" y="2540344"/>
                </a:lnTo>
                <a:close/>
                <a:moveTo>
                  <a:pt x="7766613" y="2538321"/>
                </a:moveTo>
                <a:lnTo>
                  <a:pt x="7766613" y="2540479"/>
                </a:lnTo>
                <a:lnTo>
                  <a:pt x="7768771" y="2540479"/>
                </a:lnTo>
                <a:lnTo>
                  <a:pt x="7768771" y="2538321"/>
                </a:lnTo>
                <a:close/>
                <a:moveTo>
                  <a:pt x="7754609" y="2538321"/>
                </a:moveTo>
                <a:lnTo>
                  <a:pt x="7753530" y="2541558"/>
                </a:lnTo>
                <a:lnTo>
                  <a:pt x="7753530" y="2542637"/>
                </a:lnTo>
                <a:lnTo>
                  <a:pt x="7754609" y="2542637"/>
                </a:lnTo>
                <a:lnTo>
                  <a:pt x="7755688" y="2539400"/>
                </a:lnTo>
                <a:lnTo>
                  <a:pt x="7755688" y="2538321"/>
                </a:lnTo>
                <a:close/>
                <a:moveTo>
                  <a:pt x="8078296" y="2538186"/>
                </a:moveTo>
                <a:lnTo>
                  <a:pt x="8078296" y="2539265"/>
                </a:lnTo>
                <a:lnTo>
                  <a:pt x="8080454" y="2541289"/>
                </a:lnTo>
                <a:lnTo>
                  <a:pt x="8082612" y="2539265"/>
                </a:lnTo>
                <a:lnTo>
                  <a:pt x="8081533" y="2538186"/>
                </a:lnTo>
                <a:close/>
                <a:moveTo>
                  <a:pt x="1021251" y="2538186"/>
                </a:moveTo>
                <a:lnTo>
                  <a:pt x="1022330" y="2538186"/>
                </a:lnTo>
                <a:cubicBezTo>
                  <a:pt x="1026375" y="2544211"/>
                  <a:pt x="1030423" y="2547223"/>
                  <a:pt x="1034468" y="2547223"/>
                </a:cubicBezTo>
                <a:lnTo>
                  <a:pt x="1034468" y="2550595"/>
                </a:lnTo>
                <a:lnTo>
                  <a:pt x="1023408" y="2551674"/>
                </a:lnTo>
                <a:cubicBezTo>
                  <a:pt x="1020442" y="2551674"/>
                  <a:pt x="1018237" y="2550190"/>
                  <a:pt x="1016799" y="2547223"/>
                </a:cubicBezTo>
                <a:lnTo>
                  <a:pt x="1016799" y="2546009"/>
                </a:lnTo>
                <a:cubicBezTo>
                  <a:pt x="1016799" y="2541963"/>
                  <a:pt x="1018283" y="2539355"/>
                  <a:pt x="1021251" y="2538186"/>
                </a:cubicBezTo>
                <a:close/>
                <a:moveTo>
                  <a:pt x="1708428" y="2538051"/>
                </a:moveTo>
                <a:lnTo>
                  <a:pt x="1717060" y="2538051"/>
                </a:lnTo>
                <a:cubicBezTo>
                  <a:pt x="1718498" y="2538051"/>
                  <a:pt x="1719218" y="2539805"/>
                  <a:pt x="1719218" y="2543311"/>
                </a:cubicBezTo>
                <a:cubicBezTo>
                  <a:pt x="1722185" y="2546459"/>
                  <a:pt x="1726905" y="2548886"/>
                  <a:pt x="1733379" y="2550595"/>
                </a:cubicBezTo>
                <a:lnTo>
                  <a:pt x="1736616" y="2554101"/>
                </a:lnTo>
                <a:lnTo>
                  <a:pt x="1735537" y="2559092"/>
                </a:lnTo>
                <a:lnTo>
                  <a:pt x="1736616" y="2559901"/>
                </a:lnTo>
                <a:lnTo>
                  <a:pt x="1737696" y="2559901"/>
                </a:lnTo>
                <a:lnTo>
                  <a:pt x="1739853" y="2554101"/>
                </a:lnTo>
                <a:cubicBezTo>
                  <a:pt x="1742281" y="2554101"/>
                  <a:pt x="1746283" y="2557518"/>
                  <a:pt x="1751857" y="2564352"/>
                </a:cubicBezTo>
                <a:lnTo>
                  <a:pt x="1751857" y="2566240"/>
                </a:lnTo>
                <a:lnTo>
                  <a:pt x="1744304" y="2570691"/>
                </a:lnTo>
                <a:lnTo>
                  <a:pt x="1739853" y="2570691"/>
                </a:lnTo>
                <a:lnTo>
                  <a:pt x="1736616" y="2568938"/>
                </a:lnTo>
                <a:lnTo>
                  <a:pt x="1726905" y="2568938"/>
                </a:lnTo>
                <a:lnTo>
                  <a:pt x="1720296" y="2567050"/>
                </a:lnTo>
                <a:lnTo>
                  <a:pt x="1709506" y="2567994"/>
                </a:lnTo>
                <a:cubicBezTo>
                  <a:pt x="1709506" y="2566375"/>
                  <a:pt x="1707707" y="2564891"/>
                  <a:pt x="1704111" y="2563543"/>
                </a:cubicBezTo>
                <a:lnTo>
                  <a:pt x="1698581" y="2567994"/>
                </a:lnTo>
                <a:lnTo>
                  <a:pt x="1693187" y="2567050"/>
                </a:lnTo>
                <a:lnTo>
                  <a:pt x="1681317" y="2569747"/>
                </a:lnTo>
                <a:lnTo>
                  <a:pt x="1663919" y="2565296"/>
                </a:lnTo>
                <a:lnTo>
                  <a:pt x="1654073" y="2567994"/>
                </a:lnTo>
                <a:lnTo>
                  <a:pt x="1645442" y="2567994"/>
                </a:lnTo>
                <a:cubicBezTo>
                  <a:pt x="1639865" y="2567994"/>
                  <a:pt x="1636583" y="2566780"/>
                  <a:pt x="1635595" y="2564352"/>
                </a:cubicBezTo>
                <a:cubicBezTo>
                  <a:pt x="1635595" y="2562733"/>
                  <a:pt x="1644677" y="2560980"/>
                  <a:pt x="1662840" y="2559092"/>
                </a:cubicBezTo>
                <a:lnTo>
                  <a:pt x="1673630" y="2562599"/>
                </a:lnTo>
                <a:cubicBezTo>
                  <a:pt x="1681453" y="2562599"/>
                  <a:pt x="1688332" y="2558597"/>
                  <a:pt x="1694266" y="2550595"/>
                </a:cubicBezTo>
                <a:close/>
                <a:moveTo>
                  <a:pt x="4076820" y="2537377"/>
                </a:moveTo>
                <a:lnTo>
                  <a:pt x="4077899" y="2537377"/>
                </a:lnTo>
                <a:cubicBezTo>
                  <a:pt x="4088059" y="2542592"/>
                  <a:pt x="4093140" y="2550145"/>
                  <a:pt x="4093140" y="2560036"/>
                </a:cubicBezTo>
                <a:lnTo>
                  <a:pt x="4096377" y="2564352"/>
                </a:lnTo>
                <a:cubicBezTo>
                  <a:pt x="4096377" y="2569657"/>
                  <a:pt x="4094938" y="2575097"/>
                  <a:pt x="4092061" y="2580672"/>
                </a:cubicBezTo>
                <a:cubicBezTo>
                  <a:pt x="4094039" y="2580672"/>
                  <a:pt x="4095478" y="2584269"/>
                  <a:pt x="4096377" y="2591462"/>
                </a:cubicBezTo>
                <a:cubicBezTo>
                  <a:pt x="4094219" y="2591642"/>
                  <a:pt x="4091656" y="2594519"/>
                  <a:pt x="4088689" y="2600094"/>
                </a:cubicBezTo>
                <a:lnTo>
                  <a:pt x="4088689" y="2603466"/>
                </a:lnTo>
                <a:lnTo>
                  <a:pt x="4096377" y="2602387"/>
                </a:lnTo>
                <a:cubicBezTo>
                  <a:pt x="4097815" y="2605264"/>
                  <a:pt x="4098535" y="2609220"/>
                  <a:pt x="4098535" y="2614256"/>
                </a:cubicBezTo>
                <a:lnTo>
                  <a:pt x="4097456" y="2615335"/>
                </a:lnTo>
                <a:lnTo>
                  <a:pt x="4096377" y="2615335"/>
                </a:lnTo>
                <a:lnTo>
                  <a:pt x="4092061" y="2613177"/>
                </a:lnTo>
                <a:lnTo>
                  <a:pt x="4092061" y="2615335"/>
                </a:lnTo>
                <a:lnTo>
                  <a:pt x="4095298" y="2620730"/>
                </a:lnTo>
                <a:cubicBezTo>
                  <a:pt x="4090892" y="2634487"/>
                  <a:pt x="4087610" y="2641366"/>
                  <a:pt x="4085452" y="2641366"/>
                </a:cubicBezTo>
                <a:lnTo>
                  <a:pt x="4082215" y="2639208"/>
                </a:lnTo>
                <a:cubicBezTo>
                  <a:pt x="4082215" y="2642445"/>
                  <a:pt x="4080057" y="2645322"/>
                  <a:pt x="4075741" y="2647840"/>
                </a:cubicBezTo>
                <a:lnTo>
                  <a:pt x="4073583" y="2647840"/>
                </a:lnTo>
                <a:lnTo>
                  <a:pt x="4070346" y="2645682"/>
                </a:lnTo>
                <a:lnTo>
                  <a:pt x="4064951" y="2646761"/>
                </a:lnTo>
                <a:cubicBezTo>
                  <a:pt x="4044720" y="2643704"/>
                  <a:pt x="4034604" y="2638264"/>
                  <a:pt x="4034604" y="2630441"/>
                </a:cubicBezTo>
                <a:lnTo>
                  <a:pt x="4034604" y="2620730"/>
                </a:lnTo>
                <a:cubicBezTo>
                  <a:pt x="4037481" y="2614076"/>
                  <a:pt x="4045079" y="2603960"/>
                  <a:pt x="4057398" y="2590383"/>
                </a:cubicBezTo>
                <a:cubicBezTo>
                  <a:pt x="4064052" y="2578694"/>
                  <a:pt x="4068727" y="2567499"/>
                  <a:pt x="4071425" y="2556799"/>
                </a:cubicBezTo>
                <a:lnTo>
                  <a:pt x="4071425" y="2548167"/>
                </a:lnTo>
                <a:cubicBezTo>
                  <a:pt x="4073942" y="2545469"/>
                  <a:pt x="4075741" y="2541873"/>
                  <a:pt x="4076820" y="2537377"/>
                </a:cubicBezTo>
                <a:close/>
                <a:moveTo>
                  <a:pt x="8702216" y="2533870"/>
                </a:moveTo>
                <a:lnTo>
                  <a:pt x="8696821" y="2541423"/>
                </a:lnTo>
                <a:lnTo>
                  <a:pt x="8697900" y="2542502"/>
                </a:lnTo>
                <a:lnTo>
                  <a:pt x="8702216" y="2542502"/>
                </a:lnTo>
                <a:cubicBezTo>
                  <a:pt x="8703655" y="2542502"/>
                  <a:pt x="8704734" y="2540344"/>
                  <a:pt x="8705453" y="2536028"/>
                </a:cubicBezTo>
                <a:close/>
                <a:moveTo>
                  <a:pt x="1153563" y="2533735"/>
                </a:moveTo>
                <a:cubicBezTo>
                  <a:pt x="1151135" y="2534455"/>
                  <a:pt x="1149652" y="2535938"/>
                  <a:pt x="1149112" y="2538186"/>
                </a:cubicBezTo>
                <a:lnTo>
                  <a:pt x="1150191" y="2541558"/>
                </a:lnTo>
                <a:lnTo>
                  <a:pt x="1153563" y="2541558"/>
                </a:lnTo>
                <a:cubicBezTo>
                  <a:pt x="1155002" y="2541558"/>
                  <a:pt x="1155721" y="2540434"/>
                  <a:pt x="1155721" y="2538186"/>
                </a:cubicBezTo>
                <a:close/>
                <a:moveTo>
                  <a:pt x="2566259" y="2533721"/>
                </a:moveTo>
                <a:lnTo>
                  <a:pt x="2566259" y="2535879"/>
                </a:lnTo>
                <a:lnTo>
                  <a:pt x="2567337" y="2539116"/>
                </a:lnTo>
                <a:lnTo>
                  <a:pt x="2568417" y="2539116"/>
                </a:lnTo>
                <a:lnTo>
                  <a:pt x="2568417" y="2536958"/>
                </a:lnTo>
                <a:lnTo>
                  <a:pt x="2567337" y="2533721"/>
                </a:lnTo>
                <a:close/>
                <a:moveTo>
                  <a:pt x="3698913" y="2532117"/>
                </a:moveTo>
                <a:cubicBezTo>
                  <a:pt x="3697114" y="2532117"/>
                  <a:pt x="3696035" y="2533556"/>
                  <a:pt x="3695676" y="2536433"/>
                </a:cubicBezTo>
                <a:lnTo>
                  <a:pt x="3696755" y="2539535"/>
                </a:lnTo>
                <a:lnTo>
                  <a:pt x="3699857" y="2539535"/>
                </a:lnTo>
                <a:lnTo>
                  <a:pt x="3702015" y="2537512"/>
                </a:lnTo>
                <a:lnTo>
                  <a:pt x="3702015" y="2535354"/>
                </a:lnTo>
                <a:close/>
                <a:moveTo>
                  <a:pt x="2177780" y="2531847"/>
                </a:moveTo>
                <a:lnTo>
                  <a:pt x="2177780" y="2532926"/>
                </a:lnTo>
                <a:lnTo>
                  <a:pt x="2181018" y="2532926"/>
                </a:lnTo>
                <a:lnTo>
                  <a:pt x="2181018" y="2531847"/>
                </a:lnTo>
                <a:close/>
                <a:moveTo>
                  <a:pt x="3709568" y="2531173"/>
                </a:moveTo>
                <a:lnTo>
                  <a:pt x="3709568" y="2532117"/>
                </a:lnTo>
                <a:lnTo>
                  <a:pt x="3715907" y="2536433"/>
                </a:lnTo>
                <a:lnTo>
                  <a:pt x="3716986" y="2536433"/>
                </a:lnTo>
                <a:lnTo>
                  <a:pt x="3716986" y="2534275"/>
                </a:lnTo>
                <a:lnTo>
                  <a:pt x="3710647" y="2531173"/>
                </a:lnTo>
                <a:close/>
                <a:moveTo>
                  <a:pt x="4223025" y="2530903"/>
                </a:moveTo>
                <a:cubicBezTo>
                  <a:pt x="4242896" y="2536118"/>
                  <a:pt x="4256609" y="2544031"/>
                  <a:pt x="4264162" y="2554641"/>
                </a:cubicBezTo>
                <a:cubicBezTo>
                  <a:pt x="4266140" y="2554641"/>
                  <a:pt x="4269062" y="2557518"/>
                  <a:pt x="4272929" y="2563273"/>
                </a:cubicBezTo>
                <a:cubicBezTo>
                  <a:pt x="4275087" y="2563273"/>
                  <a:pt x="4279403" y="2566555"/>
                  <a:pt x="4285877" y="2573119"/>
                </a:cubicBezTo>
                <a:lnTo>
                  <a:pt x="4285877" y="2575277"/>
                </a:lnTo>
                <a:lnTo>
                  <a:pt x="4284798" y="2578514"/>
                </a:lnTo>
                <a:lnTo>
                  <a:pt x="4285877" y="2578514"/>
                </a:lnTo>
                <a:cubicBezTo>
                  <a:pt x="4290193" y="2578514"/>
                  <a:pt x="4292351" y="2581391"/>
                  <a:pt x="4292351" y="2587146"/>
                </a:cubicBezTo>
                <a:lnTo>
                  <a:pt x="4297746" y="2602387"/>
                </a:lnTo>
                <a:lnTo>
                  <a:pt x="4297746" y="2603466"/>
                </a:lnTo>
                <a:cubicBezTo>
                  <a:pt x="4295228" y="2605804"/>
                  <a:pt x="4292710" y="2614436"/>
                  <a:pt x="4290193" y="2629362"/>
                </a:cubicBezTo>
                <a:lnTo>
                  <a:pt x="4280482" y="2639208"/>
                </a:lnTo>
                <a:cubicBezTo>
                  <a:pt x="4271041" y="2638668"/>
                  <a:pt x="4266320" y="2637544"/>
                  <a:pt x="4266320" y="2635836"/>
                </a:cubicBezTo>
                <a:lnTo>
                  <a:pt x="4265241" y="2637050"/>
                </a:lnTo>
                <a:lnTo>
                  <a:pt x="4264162" y="2637050"/>
                </a:lnTo>
                <a:cubicBezTo>
                  <a:pt x="4253372" y="2635521"/>
                  <a:pt x="4247977" y="2633678"/>
                  <a:pt x="4247977" y="2631520"/>
                </a:cubicBezTo>
                <a:lnTo>
                  <a:pt x="4250135" y="2625046"/>
                </a:lnTo>
                <a:lnTo>
                  <a:pt x="4250135" y="2621809"/>
                </a:lnTo>
                <a:cubicBezTo>
                  <a:pt x="4243121" y="2599959"/>
                  <a:pt x="4239525" y="2582290"/>
                  <a:pt x="4239345" y="2568803"/>
                </a:cubicBezTo>
                <a:cubicBezTo>
                  <a:pt x="4236108" y="2558283"/>
                  <a:pt x="4229948" y="2546728"/>
                  <a:pt x="4220867" y="2534140"/>
                </a:cubicBezTo>
                <a:lnTo>
                  <a:pt x="4220867" y="2533061"/>
                </a:lnTo>
                <a:close/>
                <a:moveTo>
                  <a:pt x="7657633" y="2529554"/>
                </a:moveTo>
                <a:lnTo>
                  <a:pt x="7657633" y="2532926"/>
                </a:lnTo>
                <a:lnTo>
                  <a:pt x="7659926" y="2535084"/>
                </a:lnTo>
                <a:lnTo>
                  <a:pt x="7662084" y="2535084"/>
                </a:lnTo>
                <a:lnTo>
                  <a:pt x="7662084" y="2531847"/>
                </a:lnTo>
                <a:lnTo>
                  <a:pt x="7659926" y="2529554"/>
                </a:lnTo>
                <a:close/>
                <a:moveTo>
                  <a:pt x="2685488" y="2529405"/>
                </a:moveTo>
                <a:cubicBezTo>
                  <a:pt x="2674070" y="2530125"/>
                  <a:pt x="2668360" y="2531923"/>
                  <a:pt x="2668360" y="2534800"/>
                </a:cubicBezTo>
                <a:lnTo>
                  <a:pt x="2668360" y="2548827"/>
                </a:lnTo>
                <a:lnTo>
                  <a:pt x="2667281" y="2554088"/>
                </a:lnTo>
                <a:lnTo>
                  <a:pt x="2673756" y="2553008"/>
                </a:lnTo>
                <a:lnTo>
                  <a:pt x="2682251" y="2555167"/>
                </a:lnTo>
                <a:lnTo>
                  <a:pt x="2683332" y="2555167"/>
                </a:lnTo>
                <a:lnTo>
                  <a:pt x="2694121" y="2551929"/>
                </a:lnTo>
                <a:cubicBezTo>
                  <a:pt x="2696998" y="2552109"/>
                  <a:pt x="2698436" y="2552829"/>
                  <a:pt x="2698436" y="2554088"/>
                </a:cubicBezTo>
                <a:lnTo>
                  <a:pt x="2699515" y="2553008"/>
                </a:lnTo>
                <a:lnTo>
                  <a:pt x="2705989" y="2553008"/>
                </a:lnTo>
                <a:cubicBezTo>
                  <a:pt x="2708148" y="2553008"/>
                  <a:pt x="2709226" y="2555526"/>
                  <a:pt x="2709226" y="2560562"/>
                </a:cubicBezTo>
                <a:lnTo>
                  <a:pt x="2713409" y="2561641"/>
                </a:lnTo>
                <a:lnTo>
                  <a:pt x="2726356" y="2554088"/>
                </a:lnTo>
                <a:lnTo>
                  <a:pt x="2726356" y="2551929"/>
                </a:lnTo>
                <a:lnTo>
                  <a:pt x="2727435" y="2551929"/>
                </a:lnTo>
                <a:lnTo>
                  <a:pt x="2726356" y="2548827"/>
                </a:lnTo>
                <a:lnTo>
                  <a:pt x="2724199" y="2548827"/>
                </a:lnTo>
                <a:lnTo>
                  <a:pt x="2720961" y="2550850"/>
                </a:lnTo>
                <a:cubicBezTo>
                  <a:pt x="2719702" y="2550671"/>
                  <a:pt x="2717904" y="2547838"/>
                  <a:pt x="2715567" y="2542353"/>
                </a:cubicBezTo>
                <a:cubicBezTo>
                  <a:pt x="2717724" y="2538577"/>
                  <a:pt x="2718804" y="2534980"/>
                  <a:pt x="2718804" y="2531563"/>
                </a:cubicBezTo>
                <a:lnTo>
                  <a:pt x="2716645" y="2529405"/>
                </a:lnTo>
                <a:lnTo>
                  <a:pt x="2701674" y="2529405"/>
                </a:lnTo>
                <a:lnTo>
                  <a:pt x="2693041" y="2530484"/>
                </a:lnTo>
                <a:close/>
                <a:moveTo>
                  <a:pt x="5743890" y="2527936"/>
                </a:moveTo>
                <a:lnTo>
                  <a:pt x="5743890" y="2529015"/>
                </a:lnTo>
                <a:lnTo>
                  <a:pt x="5745913" y="2529015"/>
                </a:lnTo>
                <a:lnTo>
                  <a:pt x="5745913" y="2527936"/>
                </a:lnTo>
                <a:close/>
                <a:moveTo>
                  <a:pt x="3704173" y="2526857"/>
                </a:moveTo>
                <a:lnTo>
                  <a:pt x="3702015" y="2529015"/>
                </a:lnTo>
                <a:lnTo>
                  <a:pt x="3704173" y="2529015"/>
                </a:lnTo>
                <a:close/>
                <a:moveTo>
                  <a:pt x="7763376" y="2526317"/>
                </a:moveTo>
                <a:cubicBezTo>
                  <a:pt x="7763376" y="2528475"/>
                  <a:pt x="7762612" y="2529554"/>
                  <a:pt x="7761083" y="2529554"/>
                </a:cubicBezTo>
                <a:lnTo>
                  <a:pt x="7758925" y="2527396"/>
                </a:lnTo>
                <a:lnTo>
                  <a:pt x="7757846" y="2532926"/>
                </a:lnTo>
                <a:lnTo>
                  <a:pt x="7757846" y="2534005"/>
                </a:lnTo>
                <a:lnTo>
                  <a:pt x="7758925" y="2534005"/>
                </a:lnTo>
                <a:lnTo>
                  <a:pt x="7758925" y="2531847"/>
                </a:lnTo>
                <a:lnTo>
                  <a:pt x="7761083" y="2531847"/>
                </a:lnTo>
                <a:lnTo>
                  <a:pt x="7761083" y="2534005"/>
                </a:lnTo>
                <a:lnTo>
                  <a:pt x="7762162" y="2534005"/>
                </a:lnTo>
                <a:cubicBezTo>
                  <a:pt x="7762162" y="2531757"/>
                  <a:pt x="7763646" y="2530633"/>
                  <a:pt x="7766613" y="2530633"/>
                </a:cubicBezTo>
                <a:lnTo>
                  <a:pt x="7766613" y="2529554"/>
                </a:lnTo>
                <a:close/>
                <a:moveTo>
                  <a:pt x="689065" y="2525103"/>
                </a:moveTo>
                <a:lnTo>
                  <a:pt x="685828" y="2526182"/>
                </a:lnTo>
                <a:lnTo>
                  <a:pt x="685828" y="2529419"/>
                </a:lnTo>
                <a:lnTo>
                  <a:pt x="686907" y="2529419"/>
                </a:lnTo>
                <a:lnTo>
                  <a:pt x="690144" y="2528340"/>
                </a:lnTo>
                <a:lnTo>
                  <a:pt x="690144" y="2525103"/>
                </a:lnTo>
                <a:close/>
                <a:moveTo>
                  <a:pt x="703092" y="2524024"/>
                </a:moveTo>
                <a:lnTo>
                  <a:pt x="698776" y="2528340"/>
                </a:lnTo>
                <a:cubicBezTo>
                  <a:pt x="699855" y="2531218"/>
                  <a:pt x="700934" y="2532656"/>
                  <a:pt x="702013" y="2532656"/>
                </a:cubicBezTo>
                <a:lnTo>
                  <a:pt x="703092" y="2532656"/>
                </a:lnTo>
                <a:lnTo>
                  <a:pt x="707408" y="2528340"/>
                </a:lnTo>
                <a:lnTo>
                  <a:pt x="707408" y="2526182"/>
                </a:lnTo>
                <a:lnTo>
                  <a:pt x="705250" y="2524024"/>
                </a:lnTo>
                <a:close/>
                <a:moveTo>
                  <a:pt x="8184713" y="2522001"/>
                </a:moveTo>
                <a:lnTo>
                  <a:pt x="8177160" y="2523080"/>
                </a:lnTo>
                <a:lnTo>
                  <a:pt x="8175002" y="2523080"/>
                </a:lnTo>
                <a:lnTo>
                  <a:pt x="8175002" y="2537107"/>
                </a:lnTo>
                <a:lnTo>
                  <a:pt x="8176081" y="2542367"/>
                </a:lnTo>
                <a:lnTo>
                  <a:pt x="8181476" y="2541289"/>
                </a:lnTo>
                <a:lnTo>
                  <a:pt x="8181476" y="2533870"/>
                </a:lnTo>
                <a:lnTo>
                  <a:pt x="8184713" y="2529554"/>
                </a:lnTo>
                <a:close/>
                <a:moveTo>
                  <a:pt x="3702015" y="2521596"/>
                </a:moveTo>
                <a:lnTo>
                  <a:pt x="3702015" y="2523754"/>
                </a:lnTo>
                <a:lnTo>
                  <a:pt x="3703094" y="2524699"/>
                </a:lnTo>
                <a:lnTo>
                  <a:pt x="3703094" y="2525778"/>
                </a:lnTo>
                <a:lnTo>
                  <a:pt x="3704173" y="2524699"/>
                </a:lnTo>
                <a:lnTo>
                  <a:pt x="3707410" y="2524699"/>
                </a:lnTo>
                <a:lnTo>
                  <a:pt x="3707410" y="2526857"/>
                </a:lnTo>
                <a:lnTo>
                  <a:pt x="3708489" y="2526857"/>
                </a:lnTo>
                <a:lnTo>
                  <a:pt x="3708489" y="2525778"/>
                </a:lnTo>
                <a:lnTo>
                  <a:pt x="3705252" y="2521596"/>
                </a:lnTo>
                <a:close/>
                <a:moveTo>
                  <a:pt x="3185051" y="2520922"/>
                </a:moveTo>
                <a:cubicBezTo>
                  <a:pt x="3190356" y="2520922"/>
                  <a:pt x="3196965" y="2526092"/>
                  <a:pt x="3204878" y="2536433"/>
                </a:cubicBezTo>
                <a:cubicBezTo>
                  <a:pt x="3208744" y="2536433"/>
                  <a:pt x="3213869" y="2540479"/>
                  <a:pt x="3220254" y="2548572"/>
                </a:cubicBezTo>
                <a:lnTo>
                  <a:pt x="3220254" y="2556259"/>
                </a:lnTo>
                <a:lnTo>
                  <a:pt x="3216882" y="2559497"/>
                </a:lnTo>
                <a:lnTo>
                  <a:pt x="3211487" y="2559497"/>
                </a:lnTo>
                <a:lnTo>
                  <a:pt x="3212566" y="2566105"/>
                </a:lnTo>
                <a:cubicBezTo>
                  <a:pt x="3211846" y="2572759"/>
                  <a:pt x="3210003" y="2578649"/>
                  <a:pt x="3207036" y="2583774"/>
                </a:cubicBezTo>
                <a:cubicBezTo>
                  <a:pt x="3210722" y="2584314"/>
                  <a:pt x="3212566" y="2587236"/>
                  <a:pt x="3212566" y="2592541"/>
                </a:cubicBezTo>
                <a:cubicBezTo>
                  <a:pt x="3209598" y="2600813"/>
                  <a:pt x="3208115" y="2607422"/>
                  <a:pt x="3208115" y="2612368"/>
                </a:cubicBezTo>
                <a:lnTo>
                  <a:pt x="3210273" y="2622349"/>
                </a:lnTo>
                <a:cubicBezTo>
                  <a:pt x="3206676" y="2630441"/>
                  <a:pt x="3204113" y="2634487"/>
                  <a:pt x="3202585" y="2634487"/>
                </a:cubicBezTo>
                <a:lnTo>
                  <a:pt x="3198269" y="2633408"/>
                </a:lnTo>
                <a:cubicBezTo>
                  <a:pt x="3192694" y="2637005"/>
                  <a:pt x="3187884" y="2638803"/>
                  <a:pt x="3183837" y="2638803"/>
                </a:cubicBezTo>
                <a:cubicBezTo>
                  <a:pt x="3168461" y="2637545"/>
                  <a:pt x="3160774" y="2635342"/>
                  <a:pt x="3160774" y="2632195"/>
                </a:cubicBezTo>
                <a:cubicBezTo>
                  <a:pt x="3162212" y="2630756"/>
                  <a:pt x="3162932" y="2625990"/>
                  <a:pt x="3162932" y="2617898"/>
                </a:cubicBezTo>
                <a:lnTo>
                  <a:pt x="3164011" y="2617898"/>
                </a:lnTo>
                <a:cubicBezTo>
                  <a:pt x="3163651" y="2614211"/>
                  <a:pt x="3161448" y="2612368"/>
                  <a:pt x="3157402" y="2612368"/>
                </a:cubicBezTo>
                <a:lnTo>
                  <a:pt x="3140947" y="2617898"/>
                </a:lnTo>
                <a:cubicBezTo>
                  <a:pt x="3139418" y="2618077"/>
                  <a:pt x="3138294" y="2620640"/>
                  <a:pt x="3137575" y="2625585"/>
                </a:cubicBezTo>
                <a:lnTo>
                  <a:pt x="3138654" y="2638803"/>
                </a:lnTo>
                <a:lnTo>
                  <a:pt x="3135417" y="2641096"/>
                </a:lnTo>
                <a:lnTo>
                  <a:pt x="3130966" y="2637725"/>
                </a:lnTo>
                <a:lnTo>
                  <a:pt x="3126650" y="2644333"/>
                </a:lnTo>
                <a:lnTo>
                  <a:pt x="3117748" y="2644333"/>
                </a:lnTo>
                <a:lnTo>
                  <a:pt x="3116669" y="2643254"/>
                </a:lnTo>
                <a:lnTo>
                  <a:pt x="3115590" y="2644333"/>
                </a:lnTo>
                <a:lnTo>
                  <a:pt x="3114511" y="2644333"/>
                </a:lnTo>
                <a:cubicBezTo>
                  <a:pt x="3102013" y="2644333"/>
                  <a:pt x="3095764" y="2642130"/>
                  <a:pt x="3095764" y="2637725"/>
                </a:cubicBezTo>
                <a:lnTo>
                  <a:pt x="3096843" y="2627879"/>
                </a:lnTo>
                <a:lnTo>
                  <a:pt x="3095764" y="2626799"/>
                </a:lnTo>
                <a:lnTo>
                  <a:pt x="3095764" y="2625585"/>
                </a:lnTo>
                <a:lnTo>
                  <a:pt x="3096843" y="2622349"/>
                </a:lnTo>
                <a:lnTo>
                  <a:pt x="3095764" y="2614661"/>
                </a:lnTo>
                <a:cubicBezTo>
                  <a:pt x="3098731" y="2609715"/>
                  <a:pt x="3100214" y="2605309"/>
                  <a:pt x="3100214" y="2601443"/>
                </a:cubicBezTo>
                <a:cubicBezTo>
                  <a:pt x="3097247" y="2596497"/>
                  <a:pt x="3095764" y="2592451"/>
                  <a:pt x="3095764" y="2589304"/>
                </a:cubicBezTo>
                <a:lnTo>
                  <a:pt x="3096843" y="2582695"/>
                </a:lnTo>
                <a:lnTo>
                  <a:pt x="3093471" y="2566105"/>
                </a:lnTo>
                <a:lnTo>
                  <a:pt x="3095764" y="2559497"/>
                </a:lnTo>
                <a:lnTo>
                  <a:pt x="3095764" y="2546279"/>
                </a:lnTo>
                <a:lnTo>
                  <a:pt x="3097922" y="2543042"/>
                </a:lnTo>
                <a:lnTo>
                  <a:pt x="3097922" y="2541963"/>
                </a:lnTo>
                <a:cubicBezTo>
                  <a:pt x="3095583" y="2539535"/>
                  <a:pt x="3093381" y="2534005"/>
                  <a:pt x="3091313" y="2525373"/>
                </a:cubicBezTo>
                <a:lnTo>
                  <a:pt x="3094685" y="2522136"/>
                </a:lnTo>
                <a:lnTo>
                  <a:pt x="3111139" y="2524294"/>
                </a:lnTo>
                <a:lnTo>
                  <a:pt x="3114511" y="2523215"/>
                </a:lnTo>
                <a:cubicBezTo>
                  <a:pt x="3121795" y="2529959"/>
                  <a:pt x="3127639" y="2534005"/>
                  <a:pt x="3132045" y="2535354"/>
                </a:cubicBezTo>
                <a:lnTo>
                  <a:pt x="3136496" y="2534140"/>
                </a:lnTo>
                <a:cubicBezTo>
                  <a:pt x="3141261" y="2534140"/>
                  <a:pt x="3147870" y="2535624"/>
                  <a:pt x="3156323" y="2538591"/>
                </a:cubicBezTo>
                <a:cubicBezTo>
                  <a:pt x="3173227" y="2526812"/>
                  <a:pt x="3182803" y="2520922"/>
                  <a:pt x="3185051" y="2520922"/>
                </a:cubicBezTo>
                <a:close/>
                <a:moveTo>
                  <a:pt x="3070407" y="2520922"/>
                </a:moveTo>
                <a:lnTo>
                  <a:pt x="3065956" y="2525373"/>
                </a:lnTo>
                <a:lnTo>
                  <a:pt x="3068249" y="2525373"/>
                </a:lnTo>
                <a:lnTo>
                  <a:pt x="3077016" y="2523215"/>
                </a:lnTo>
                <a:lnTo>
                  <a:pt x="3074858" y="2520922"/>
                </a:lnTo>
                <a:close/>
                <a:moveTo>
                  <a:pt x="3697834" y="2519438"/>
                </a:moveTo>
                <a:lnTo>
                  <a:pt x="3696755" y="2520517"/>
                </a:lnTo>
                <a:lnTo>
                  <a:pt x="3696755" y="2522675"/>
                </a:lnTo>
                <a:lnTo>
                  <a:pt x="3697834" y="2522675"/>
                </a:lnTo>
                <a:lnTo>
                  <a:pt x="3699857" y="2520517"/>
                </a:lnTo>
                <a:lnTo>
                  <a:pt x="3698913" y="2519438"/>
                </a:lnTo>
                <a:close/>
                <a:moveTo>
                  <a:pt x="3254377" y="2518764"/>
                </a:moveTo>
                <a:lnTo>
                  <a:pt x="3252219" y="2520922"/>
                </a:lnTo>
                <a:lnTo>
                  <a:pt x="3252219" y="2524294"/>
                </a:lnTo>
                <a:lnTo>
                  <a:pt x="3256670" y="2520922"/>
                </a:lnTo>
                <a:close/>
                <a:moveTo>
                  <a:pt x="5109854" y="2517011"/>
                </a:moveTo>
                <a:lnTo>
                  <a:pt x="5109854" y="2522406"/>
                </a:lnTo>
                <a:lnTo>
                  <a:pt x="5112012" y="2522406"/>
                </a:lnTo>
                <a:lnTo>
                  <a:pt x="5113091" y="2518090"/>
                </a:lnTo>
                <a:lnTo>
                  <a:pt x="5112012" y="2517011"/>
                </a:lnTo>
                <a:close/>
                <a:moveTo>
                  <a:pt x="6728858" y="2516336"/>
                </a:moveTo>
                <a:lnTo>
                  <a:pt x="6728858" y="2519573"/>
                </a:lnTo>
                <a:lnTo>
                  <a:pt x="6731016" y="2517415"/>
                </a:lnTo>
                <a:lnTo>
                  <a:pt x="6731016" y="2516336"/>
                </a:lnTo>
                <a:close/>
                <a:moveTo>
                  <a:pt x="5590941" y="2516336"/>
                </a:moveTo>
                <a:lnTo>
                  <a:pt x="5589862" y="2517415"/>
                </a:lnTo>
                <a:lnTo>
                  <a:pt x="5589862" y="2522675"/>
                </a:lnTo>
                <a:lnTo>
                  <a:pt x="5594178" y="2522675"/>
                </a:lnTo>
                <a:lnTo>
                  <a:pt x="5594178" y="2517415"/>
                </a:lnTo>
                <a:close/>
                <a:moveTo>
                  <a:pt x="8788267" y="2515662"/>
                </a:moveTo>
                <a:cubicBezTo>
                  <a:pt x="8796359" y="2515662"/>
                  <a:pt x="8806745" y="2526048"/>
                  <a:pt x="8819423" y="2546818"/>
                </a:cubicBezTo>
                <a:lnTo>
                  <a:pt x="8820502" y="2551134"/>
                </a:lnTo>
                <a:lnTo>
                  <a:pt x="8817265" y="2553292"/>
                </a:lnTo>
                <a:cubicBezTo>
                  <a:pt x="8813488" y="2553292"/>
                  <a:pt x="8810252" y="2552213"/>
                  <a:pt x="8807554" y="2550055"/>
                </a:cubicBezTo>
                <a:lnTo>
                  <a:pt x="8806475" y="2550055"/>
                </a:lnTo>
                <a:lnTo>
                  <a:pt x="8797978" y="2552213"/>
                </a:lnTo>
                <a:lnTo>
                  <a:pt x="8774240" y="2552213"/>
                </a:lnTo>
                <a:lnTo>
                  <a:pt x="8769924" y="2553292"/>
                </a:lnTo>
                <a:cubicBezTo>
                  <a:pt x="8762101" y="2551134"/>
                  <a:pt x="8758190" y="2548976"/>
                  <a:pt x="8758190" y="2546818"/>
                </a:cubicBezTo>
                <a:lnTo>
                  <a:pt x="8757111" y="2546818"/>
                </a:lnTo>
                <a:cubicBezTo>
                  <a:pt x="8757111" y="2550415"/>
                  <a:pt x="8756391" y="2552213"/>
                  <a:pt x="8754953" y="2552213"/>
                </a:cubicBezTo>
                <a:lnTo>
                  <a:pt x="8745242" y="2552213"/>
                </a:lnTo>
                <a:cubicBezTo>
                  <a:pt x="8740026" y="2552213"/>
                  <a:pt x="8737149" y="2551134"/>
                  <a:pt x="8736610" y="2548976"/>
                </a:cubicBezTo>
                <a:lnTo>
                  <a:pt x="8736610" y="2545739"/>
                </a:lnTo>
                <a:cubicBezTo>
                  <a:pt x="8736610" y="2543581"/>
                  <a:pt x="8742724" y="2542502"/>
                  <a:pt x="8754953" y="2542502"/>
                </a:cubicBezTo>
                <a:lnTo>
                  <a:pt x="8757111" y="2544660"/>
                </a:lnTo>
                <a:cubicBezTo>
                  <a:pt x="8757111" y="2543581"/>
                  <a:pt x="8760662" y="2542143"/>
                  <a:pt x="8767766" y="2540344"/>
                </a:cubicBezTo>
                <a:cubicBezTo>
                  <a:pt x="8777117" y="2532342"/>
                  <a:pt x="8781793" y="2525193"/>
                  <a:pt x="8781793" y="2518899"/>
                </a:cubicBezTo>
                <a:close/>
                <a:moveTo>
                  <a:pt x="9262340" y="2514988"/>
                </a:moveTo>
                <a:lnTo>
                  <a:pt x="9262340" y="2516067"/>
                </a:lnTo>
                <a:lnTo>
                  <a:pt x="9264498" y="2518225"/>
                </a:lnTo>
                <a:lnTo>
                  <a:pt x="9264498" y="2517146"/>
                </a:lnTo>
                <a:close/>
                <a:moveTo>
                  <a:pt x="7718732" y="2514313"/>
                </a:moveTo>
                <a:cubicBezTo>
                  <a:pt x="7700569" y="2514313"/>
                  <a:pt x="7691487" y="2516157"/>
                  <a:pt x="7691487" y="2519843"/>
                </a:cubicBezTo>
                <a:cubicBezTo>
                  <a:pt x="7689599" y="2528205"/>
                  <a:pt x="7685957" y="2534724"/>
                  <a:pt x="7680562" y="2539400"/>
                </a:cubicBezTo>
                <a:lnTo>
                  <a:pt x="7680562" y="2548167"/>
                </a:lnTo>
                <a:cubicBezTo>
                  <a:pt x="7680562" y="2551764"/>
                  <a:pt x="7678359" y="2553562"/>
                  <a:pt x="7673953" y="2553562"/>
                </a:cubicBezTo>
                <a:lnTo>
                  <a:pt x="7673953" y="2554641"/>
                </a:lnTo>
                <a:cubicBezTo>
                  <a:pt x="7676921" y="2554641"/>
                  <a:pt x="7678404" y="2555360"/>
                  <a:pt x="7678404" y="2556799"/>
                </a:cubicBezTo>
                <a:lnTo>
                  <a:pt x="7678404" y="2562329"/>
                </a:lnTo>
                <a:lnTo>
                  <a:pt x="7685957" y="2562329"/>
                </a:lnTo>
                <a:cubicBezTo>
                  <a:pt x="7689104" y="2559721"/>
                  <a:pt x="7693465" y="2558238"/>
                  <a:pt x="7699040" y="2557878"/>
                </a:cubicBezTo>
                <a:cubicBezTo>
                  <a:pt x="7700659" y="2557878"/>
                  <a:pt x="7705739" y="2561520"/>
                  <a:pt x="7714281" y="2568803"/>
                </a:cubicBezTo>
                <a:cubicBezTo>
                  <a:pt x="7729567" y="2575007"/>
                  <a:pt x="7737210" y="2583010"/>
                  <a:pt x="7737210" y="2592811"/>
                </a:cubicBezTo>
                <a:lnTo>
                  <a:pt x="7739368" y="2592811"/>
                </a:lnTo>
                <a:lnTo>
                  <a:pt x="7738289" y="2587281"/>
                </a:lnTo>
                <a:cubicBezTo>
                  <a:pt x="7742605" y="2583504"/>
                  <a:pt x="7744763" y="2580627"/>
                  <a:pt x="7744763" y="2578649"/>
                </a:cubicBezTo>
                <a:lnTo>
                  <a:pt x="7740447" y="2556799"/>
                </a:lnTo>
                <a:lnTo>
                  <a:pt x="7742605" y="2552483"/>
                </a:lnTo>
                <a:lnTo>
                  <a:pt x="7738289" y="2523080"/>
                </a:lnTo>
                <a:lnTo>
                  <a:pt x="7740447" y="2515392"/>
                </a:lnTo>
                <a:lnTo>
                  <a:pt x="7739368" y="2514313"/>
                </a:lnTo>
                <a:lnTo>
                  <a:pt x="7738289" y="2515392"/>
                </a:lnTo>
                <a:lnTo>
                  <a:pt x="7737210" y="2515392"/>
                </a:lnTo>
                <a:close/>
                <a:moveTo>
                  <a:pt x="1240693" y="2513639"/>
                </a:moveTo>
                <a:lnTo>
                  <a:pt x="1248381" y="2513639"/>
                </a:lnTo>
                <a:cubicBezTo>
                  <a:pt x="1262407" y="2523530"/>
                  <a:pt x="1269421" y="2530993"/>
                  <a:pt x="1269421" y="2536028"/>
                </a:cubicBezTo>
                <a:cubicBezTo>
                  <a:pt x="1274188" y="2536028"/>
                  <a:pt x="1277109" y="2539355"/>
                  <a:pt x="1278188" y="2546009"/>
                </a:cubicBezTo>
                <a:lnTo>
                  <a:pt x="1278188" y="2547223"/>
                </a:lnTo>
                <a:cubicBezTo>
                  <a:pt x="1276749" y="2550190"/>
                  <a:pt x="1274547" y="2551674"/>
                  <a:pt x="1271580" y="2551674"/>
                </a:cubicBezTo>
                <a:lnTo>
                  <a:pt x="1231926" y="2546009"/>
                </a:lnTo>
                <a:lnTo>
                  <a:pt x="1230711" y="2547223"/>
                </a:lnTo>
                <a:lnTo>
                  <a:pt x="1229632" y="2547223"/>
                </a:lnTo>
                <a:lnTo>
                  <a:pt x="1229632" y="2542772"/>
                </a:lnTo>
                <a:lnTo>
                  <a:pt x="1228554" y="2542772"/>
                </a:lnTo>
                <a:cubicBezTo>
                  <a:pt x="1228554" y="2547538"/>
                  <a:pt x="1227430" y="2550145"/>
                  <a:pt x="1225182" y="2550595"/>
                </a:cubicBezTo>
                <a:lnTo>
                  <a:pt x="1219788" y="2550595"/>
                </a:lnTo>
                <a:lnTo>
                  <a:pt x="1213179" y="2548302"/>
                </a:lnTo>
                <a:lnTo>
                  <a:pt x="1207649" y="2550595"/>
                </a:lnTo>
                <a:lnTo>
                  <a:pt x="1203198" y="2547223"/>
                </a:lnTo>
                <a:cubicBezTo>
                  <a:pt x="1203198" y="2545694"/>
                  <a:pt x="1206119" y="2544570"/>
                  <a:pt x="1211964" y="2543851"/>
                </a:cubicBezTo>
                <a:cubicBezTo>
                  <a:pt x="1221765" y="2532072"/>
                  <a:pt x="1231342" y="2522001"/>
                  <a:pt x="1240693" y="2513639"/>
                </a:cubicBezTo>
                <a:close/>
                <a:moveTo>
                  <a:pt x="8293153" y="2512290"/>
                </a:moveTo>
                <a:lnTo>
                  <a:pt x="8290995" y="2514448"/>
                </a:lnTo>
                <a:lnTo>
                  <a:pt x="8290995" y="2516606"/>
                </a:lnTo>
                <a:lnTo>
                  <a:pt x="8294232" y="2516606"/>
                </a:lnTo>
                <a:lnTo>
                  <a:pt x="8295311" y="2513369"/>
                </a:lnTo>
                <a:lnTo>
                  <a:pt x="8294232" y="2512290"/>
                </a:lnTo>
                <a:close/>
                <a:moveTo>
                  <a:pt x="8131032" y="2511211"/>
                </a:moveTo>
                <a:lnTo>
                  <a:pt x="8122400" y="2516606"/>
                </a:lnTo>
                <a:lnTo>
                  <a:pt x="8120242" y="2516606"/>
                </a:lnTo>
                <a:lnTo>
                  <a:pt x="8117005" y="2514448"/>
                </a:lnTo>
                <a:lnTo>
                  <a:pt x="8107294" y="2514448"/>
                </a:lnTo>
                <a:lnTo>
                  <a:pt x="8106215" y="2517685"/>
                </a:lnTo>
                <a:lnTo>
                  <a:pt x="8109452" y="2525238"/>
                </a:lnTo>
                <a:lnTo>
                  <a:pt x="8109452" y="2533870"/>
                </a:lnTo>
                <a:lnTo>
                  <a:pt x="8107294" y="2537107"/>
                </a:lnTo>
                <a:lnTo>
                  <a:pt x="8108373" y="2541289"/>
                </a:lnTo>
                <a:lnTo>
                  <a:pt x="8107294" y="2545605"/>
                </a:lnTo>
                <a:lnTo>
                  <a:pt x="8109452" y="2557473"/>
                </a:lnTo>
                <a:lnTo>
                  <a:pt x="8108373" y="2561789"/>
                </a:lnTo>
                <a:cubicBezTo>
                  <a:pt x="8108373" y="2571051"/>
                  <a:pt x="8110172" y="2575682"/>
                  <a:pt x="8113768" y="2575682"/>
                </a:cubicBezTo>
                <a:lnTo>
                  <a:pt x="8121321" y="2579998"/>
                </a:lnTo>
                <a:cubicBezTo>
                  <a:pt x="8127076" y="2579998"/>
                  <a:pt x="8129953" y="2577480"/>
                  <a:pt x="8129953" y="2572445"/>
                </a:cubicBezTo>
                <a:lnTo>
                  <a:pt x="8129953" y="2540209"/>
                </a:lnTo>
                <a:lnTo>
                  <a:pt x="8134134" y="2534949"/>
                </a:lnTo>
                <a:lnTo>
                  <a:pt x="8128874" y="2529554"/>
                </a:lnTo>
                <a:cubicBezTo>
                  <a:pt x="8128874" y="2521462"/>
                  <a:pt x="8130988" y="2516786"/>
                  <a:pt x="8135214" y="2515527"/>
                </a:cubicBezTo>
                <a:cubicBezTo>
                  <a:pt x="8134494" y="2512650"/>
                  <a:pt x="8133101" y="2511211"/>
                  <a:pt x="8131032" y="2511211"/>
                </a:cubicBezTo>
                <a:close/>
                <a:moveTo>
                  <a:pt x="6653327" y="2510941"/>
                </a:moveTo>
                <a:lnTo>
                  <a:pt x="6653327" y="2512020"/>
                </a:lnTo>
                <a:lnTo>
                  <a:pt x="6655485" y="2512020"/>
                </a:lnTo>
                <a:lnTo>
                  <a:pt x="6655485" y="2510941"/>
                </a:lnTo>
                <a:close/>
                <a:moveTo>
                  <a:pt x="9273130" y="2509593"/>
                </a:moveTo>
                <a:lnTo>
                  <a:pt x="9273130" y="2511751"/>
                </a:lnTo>
                <a:lnTo>
                  <a:pt x="9275288" y="2511751"/>
                </a:lnTo>
                <a:lnTo>
                  <a:pt x="9275288" y="2509593"/>
                </a:lnTo>
                <a:close/>
                <a:moveTo>
                  <a:pt x="6254245" y="2506490"/>
                </a:moveTo>
                <a:cubicBezTo>
                  <a:pt x="6249120" y="2509278"/>
                  <a:pt x="6245118" y="2512470"/>
                  <a:pt x="6242241" y="2516067"/>
                </a:cubicBezTo>
                <a:lnTo>
                  <a:pt x="6236711" y="2514988"/>
                </a:lnTo>
                <a:lnTo>
                  <a:pt x="6235632" y="2516067"/>
                </a:lnTo>
                <a:lnTo>
                  <a:pt x="6235632" y="2520383"/>
                </a:lnTo>
                <a:cubicBezTo>
                  <a:pt x="6238779" y="2520383"/>
                  <a:pt x="6241701" y="2521821"/>
                  <a:pt x="6244399" y="2524699"/>
                </a:cubicBezTo>
                <a:lnTo>
                  <a:pt x="6248715" y="2525778"/>
                </a:lnTo>
                <a:lnTo>
                  <a:pt x="6249929" y="2525778"/>
                </a:lnTo>
                <a:cubicBezTo>
                  <a:pt x="6249929" y="2522001"/>
                  <a:pt x="6253166" y="2517326"/>
                  <a:pt x="6259640" y="2511751"/>
                </a:cubicBezTo>
                <a:lnTo>
                  <a:pt x="6259640" y="2510672"/>
                </a:lnTo>
                <a:lnTo>
                  <a:pt x="6256403" y="2506490"/>
                </a:lnTo>
                <a:close/>
                <a:moveTo>
                  <a:pt x="2642598" y="2505802"/>
                </a:moveTo>
                <a:lnTo>
                  <a:pt x="2640440" y="2512276"/>
                </a:lnTo>
                <a:lnTo>
                  <a:pt x="2640440" y="2513355"/>
                </a:lnTo>
                <a:lnTo>
                  <a:pt x="2642598" y="2515513"/>
                </a:lnTo>
                <a:lnTo>
                  <a:pt x="2643677" y="2515513"/>
                </a:lnTo>
                <a:cubicBezTo>
                  <a:pt x="2646555" y="2514075"/>
                  <a:pt x="2647993" y="2512276"/>
                  <a:pt x="2647993" y="2510118"/>
                </a:cubicBezTo>
                <a:cubicBezTo>
                  <a:pt x="2647274" y="2507241"/>
                  <a:pt x="2645475" y="2505802"/>
                  <a:pt x="2642598" y="2505802"/>
                </a:cubicBezTo>
                <a:close/>
                <a:moveTo>
                  <a:pt x="5582444" y="2504602"/>
                </a:moveTo>
                <a:lnTo>
                  <a:pt x="5579207" y="2509862"/>
                </a:lnTo>
                <a:lnTo>
                  <a:pt x="5579207" y="2515257"/>
                </a:lnTo>
                <a:lnTo>
                  <a:pt x="5582444" y="2515257"/>
                </a:lnTo>
                <a:lnTo>
                  <a:pt x="5585681" y="2512020"/>
                </a:lnTo>
                <a:lnTo>
                  <a:pt x="5585681" y="2506760"/>
                </a:lnTo>
                <a:lnTo>
                  <a:pt x="5583523" y="2504602"/>
                </a:lnTo>
                <a:close/>
                <a:moveTo>
                  <a:pt x="721435" y="2504602"/>
                </a:moveTo>
                <a:lnTo>
                  <a:pt x="721435" y="2506760"/>
                </a:lnTo>
                <a:lnTo>
                  <a:pt x="724672" y="2506760"/>
                </a:lnTo>
                <a:lnTo>
                  <a:pt x="724672" y="2505681"/>
                </a:lnTo>
                <a:close/>
                <a:moveTo>
                  <a:pt x="3656157" y="2503523"/>
                </a:moveTo>
                <a:lnTo>
                  <a:pt x="3651976" y="2506760"/>
                </a:lnTo>
                <a:lnTo>
                  <a:pt x="3644423" y="2506760"/>
                </a:lnTo>
                <a:lnTo>
                  <a:pt x="3638084" y="2504602"/>
                </a:lnTo>
                <a:lnTo>
                  <a:pt x="3633768" y="2506760"/>
                </a:lnTo>
                <a:lnTo>
                  <a:pt x="3635926" y="2524699"/>
                </a:lnTo>
                <a:lnTo>
                  <a:pt x="3632689" y="2530094"/>
                </a:lnTo>
                <a:lnTo>
                  <a:pt x="3632689" y="2539535"/>
                </a:lnTo>
                <a:lnTo>
                  <a:pt x="3627429" y="2538591"/>
                </a:lnTo>
                <a:lnTo>
                  <a:pt x="3625271" y="2540614"/>
                </a:lnTo>
                <a:cubicBezTo>
                  <a:pt x="3630936" y="2542952"/>
                  <a:pt x="3633768" y="2546863"/>
                  <a:pt x="3633768" y="2552348"/>
                </a:cubicBezTo>
                <a:lnTo>
                  <a:pt x="3633768" y="2553292"/>
                </a:lnTo>
                <a:cubicBezTo>
                  <a:pt x="3633768" y="2555450"/>
                  <a:pt x="3632329" y="2556529"/>
                  <a:pt x="3629452" y="2556529"/>
                </a:cubicBezTo>
                <a:lnTo>
                  <a:pt x="3629452" y="2557608"/>
                </a:lnTo>
                <a:cubicBezTo>
                  <a:pt x="3632329" y="2557608"/>
                  <a:pt x="3633768" y="2558328"/>
                  <a:pt x="3633768" y="2559766"/>
                </a:cubicBezTo>
                <a:lnTo>
                  <a:pt x="3633768" y="2567184"/>
                </a:lnTo>
                <a:lnTo>
                  <a:pt x="3632689" y="2571366"/>
                </a:lnTo>
                <a:lnTo>
                  <a:pt x="3633768" y="2574603"/>
                </a:lnTo>
                <a:lnTo>
                  <a:pt x="3652920" y="2570287"/>
                </a:lnTo>
                <a:lnTo>
                  <a:pt x="3662631" y="2573524"/>
                </a:lnTo>
                <a:lnTo>
                  <a:pt x="3674365" y="2573524"/>
                </a:lnTo>
                <a:lnTo>
                  <a:pt x="3674365" y="2571366"/>
                </a:lnTo>
                <a:lnTo>
                  <a:pt x="3675444" y="2571366"/>
                </a:lnTo>
                <a:lnTo>
                  <a:pt x="3674365" y="2563947"/>
                </a:lnTo>
                <a:lnTo>
                  <a:pt x="3674365" y="2530094"/>
                </a:lnTo>
                <a:lnTo>
                  <a:pt x="3675444" y="2520517"/>
                </a:lnTo>
                <a:lnTo>
                  <a:pt x="3673286" y="2516336"/>
                </a:lnTo>
                <a:lnTo>
                  <a:pt x="3674365" y="2510941"/>
                </a:lnTo>
                <a:lnTo>
                  <a:pt x="3674365" y="2507839"/>
                </a:lnTo>
                <a:cubicBezTo>
                  <a:pt x="3674365" y="2505861"/>
                  <a:pt x="3670813" y="2504423"/>
                  <a:pt x="3663710" y="2503523"/>
                </a:cubicBezTo>
                <a:close/>
                <a:moveTo>
                  <a:pt x="2741327" y="2502565"/>
                </a:moveTo>
                <a:lnTo>
                  <a:pt x="2741327" y="2505802"/>
                </a:lnTo>
                <a:lnTo>
                  <a:pt x="2743487" y="2507960"/>
                </a:lnTo>
                <a:lnTo>
                  <a:pt x="2744565" y="2507960"/>
                </a:lnTo>
                <a:lnTo>
                  <a:pt x="2746722" y="2505802"/>
                </a:lnTo>
                <a:lnTo>
                  <a:pt x="2745643" y="2502565"/>
                </a:lnTo>
                <a:close/>
                <a:moveTo>
                  <a:pt x="2075140" y="2501635"/>
                </a:moveTo>
                <a:lnTo>
                  <a:pt x="2075140" y="2502714"/>
                </a:lnTo>
                <a:lnTo>
                  <a:pt x="2079456" y="2502714"/>
                </a:lnTo>
                <a:lnTo>
                  <a:pt x="2079456" y="2501635"/>
                </a:lnTo>
                <a:close/>
                <a:moveTo>
                  <a:pt x="720356" y="2501365"/>
                </a:moveTo>
                <a:lnTo>
                  <a:pt x="720356" y="2503523"/>
                </a:lnTo>
                <a:lnTo>
                  <a:pt x="721435" y="2503523"/>
                </a:lnTo>
                <a:lnTo>
                  <a:pt x="721435" y="2501365"/>
                </a:lnTo>
                <a:close/>
                <a:moveTo>
                  <a:pt x="4124431" y="2500556"/>
                </a:moveTo>
                <a:lnTo>
                  <a:pt x="4135356" y="2501635"/>
                </a:lnTo>
                <a:lnTo>
                  <a:pt x="4145067" y="2500556"/>
                </a:lnTo>
                <a:lnTo>
                  <a:pt x="4152620" y="2507030"/>
                </a:lnTo>
                <a:lnTo>
                  <a:pt x="4153699" y="2507030"/>
                </a:lnTo>
                <a:lnTo>
                  <a:pt x="4159094" y="2505951"/>
                </a:lnTo>
                <a:lnTo>
                  <a:pt x="4160173" y="2507030"/>
                </a:lnTo>
                <a:lnTo>
                  <a:pt x="4160173" y="2508109"/>
                </a:lnTo>
                <a:cubicBezTo>
                  <a:pt x="4160173" y="2510806"/>
                  <a:pt x="4157655" y="2515842"/>
                  <a:pt x="4152620" y="2523215"/>
                </a:cubicBezTo>
                <a:lnTo>
                  <a:pt x="4154778" y="2535219"/>
                </a:lnTo>
                <a:lnTo>
                  <a:pt x="4152620" y="2548167"/>
                </a:lnTo>
                <a:cubicBezTo>
                  <a:pt x="4154778" y="2551764"/>
                  <a:pt x="4155857" y="2555360"/>
                  <a:pt x="4155857" y="2558957"/>
                </a:cubicBezTo>
                <a:lnTo>
                  <a:pt x="4155857" y="2567724"/>
                </a:lnTo>
                <a:lnTo>
                  <a:pt x="4154778" y="2577435"/>
                </a:lnTo>
                <a:lnTo>
                  <a:pt x="4156936" y="2586067"/>
                </a:lnTo>
                <a:cubicBezTo>
                  <a:pt x="4156216" y="2603241"/>
                  <a:pt x="4154418" y="2616594"/>
                  <a:pt x="4151541" y="2626125"/>
                </a:cubicBezTo>
                <a:cubicBezTo>
                  <a:pt x="4151541" y="2639882"/>
                  <a:pt x="4154058" y="2646761"/>
                  <a:pt x="4159094" y="2646761"/>
                </a:cubicBezTo>
                <a:lnTo>
                  <a:pt x="4162466" y="2647840"/>
                </a:lnTo>
                <a:lnTo>
                  <a:pt x="4174335" y="2642445"/>
                </a:lnTo>
                <a:lnTo>
                  <a:pt x="4200366" y="2644603"/>
                </a:lnTo>
                <a:cubicBezTo>
                  <a:pt x="4200366" y="2643524"/>
                  <a:pt x="4203962" y="2641366"/>
                  <a:pt x="4211156" y="2638129"/>
                </a:cubicBezTo>
                <a:cubicBezTo>
                  <a:pt x="4211156" y="2632644"/>
                  <a:pt x="4215831" y="2625046"/>
                  <a:pt x="4225183" y="2615335"/>
                </a:cubicBezTo>
                <a:lnTo>
                  <a:pt x="4224104" y="2614256"/>
                </a:lnTo>
                <a:lnTo>
                  <a:pt x="4224104" y="2612098"/>
                </a:lnTo>
                <a:lnTo>
                  <a:pt x="4227341" y="2608861"/>
                </a:lnTo>
                <a:lnTo>
                  <a:pt x="4227341" y="2612098"/>
                </a:lnTo>
                <a:lnTo>
                  <a:pt x="4226262" y="2613177"/>
                </a:lnTo>
                <a:lnTo>
                  <a:pt x="4226262" y="2614256"/>
                </a:lnTo>
                <a:lnTo>
                  <a:pt x="4229499" y="2615335"/>
                </a:lnTo>
                <a:lnTo>
                  <a:pt x="4228420" y="2622888"/>
                </a:lnTo>
                <a:cubicBezTo>
                  <a:pt x="4229679" y="2622888"/>
                  <a:pt x="4232601" y="2627204"/>
                  <a:pt x="4237187" y="2635836"/>
                </a:cubicBezTo>
                <a:cubicBezTo>
                  <a:pt x="4245099" y="2637365"/>
                  <a:pt x="4249056" y="2639927"/>
                  <a:pt x="4249056" y="2643524"/>
                </a:cubicBezTo>
                <a:cubicBezTo>
                  <a:pt x="4249056" y="2658270"/>
                  <a:pt x="4243256" y="2671623"/>
                  <a:pt x="4231657" y="2683582"/>
                </a:cubicBezTo>
                <a:lnTo>
                  <a:pt x="4211156" y="2690056"/>
                </a:lnTo>
                <a:lnTo>
                  <a:pt x="4210077" y="2690056"/>
                </a:lnTo>
                <a:lnTo>
                  <a:pt x="4199287" y="2687898"/>
                </a:lnTo>
                <a:lnTo>
                  <a:pt x="4192678" y="2687898"/>
                </a:lnTo>
                <a:lnTo>
                  <a:pt x="4179730" y="2691135"/>
                </a:lnTo>
                <a:lnTo>
                  <a:pt x="4177572" y="2687898"/>
                </a:lnTo>
                <a:lnTo>
                  <a:pt x="4179730" y="2684661"/>
                </a:lnTo>
                <a:lnTo>
                  <a:pt x="4176493" y="2682503"/>
                </a:lnTo>
                <a:cubicBezTo>
                  <a:pt x="4175054" y="2682503"/>
                  <a:pt x="4174335" y="2683941"/>
                  <a:pt x="4174335" y="2686819"/>
                </a:cubicBezTo>
                <a:lnTo>
                  <a:pt x="4173256" y="2687898"/>
                </a:lnTo>
                <a:lnTo>
                  <a:pt x="4171098" y="2687898"/>
                </a:lnTo>
                <a:lnTo>
                  <a:pt x="4166782" y="2686819"/>
                </a:lnTo>
                <a:lnTo>
                  <a:pt x="4163545" y="2687898"/>
                </a:lnTo>
                <a:cubicBezTo>
                  <a:pt x="4156801" y="2687538"/>
                  <a:pt x="4152440" y="2686459"/>
                  <a:pt x="4150462" y="2684661"/>
                </a:cubicBezTo>
                <a:cubicBezTo>
                  <a:pt x="4147764" y="2686819"/>
                  <a:pt x="4142729" y="2687898"/>
                  <a:pt x="4135356" y="2687898"/>
                </a:cubicBezTo>
                <a:lnTo>
                  <a:pt x="4128882" y="2687898"/>
                </a:lnTo>
                <a:cubicBezTo>
                  <a:pt x="4121778" y="2687898"/>
                  <a:pt x="4116698" y="2684301"/>
                  <a:pt x="4113641" y="2677108"/>
                </a:cubicBezTo>
                <a:lnTo>
                  <a:pt x="4114720" y="2672657"/>
                </a:lnTo>
                <a:cubicBezTo>
                  <a:pt x="4111663" y="2671398"/>
                  <a:pt x="4108785" y="2662406"/>
                  <a:pt x="4106088" y="2645682"/>
                </a:cubicBezTo>
                <a:cubicBezTo>
                  <a:pt x="4107167" y="2639927"/>
                  <a:pt x="4109325" y="2637050"/>
                  <a:pt x="4112562" y="2637050"/>
                </a:cubicBezTo>
                <a:lnTo>
                  <a:pt x="4112562" y="2632599"/>
                </a:lnTo>
                <a:cubicBezTo>
                  <a:pt x="4112562" y="2631520"/>
                  <a:pt x="4111123" y="2630441"/>
                  <a:pt x="4108246" y="2629362"/>
                </a:cubicBezTo>
                <a:lnTo>
                  <a:pt x="4107167" y="2628283"/>
                </a:lnTo>
                <a:lnTo>
                  <a:pt x="4107167" y="2614256"/>
                </a:lnTo>
                <a:lnTo>
                  <a:pt x="4108246" y="2583909"/>
                </a:lnTo>
                <a:cubicBezTo>
                  <a:pt x="4107526" y="2578514"/>
                  <a:pt x="4106088" y="2574557"/>
                  <a:pt x="4103930" y="2572040"/>
                </a:cubicBezTo>
                <a:lnTo>
                  <a:pt x="4103930" y="2567724"/>
                </a:lnTo>
                <a:lnTo>
                  <a:pt x="4107167" y="2550325"/>
                </a:lnTo>
                <a:lnTo>
                  <a:pt x="4106088" y="2541693"/>
                </a:lnTo>
                <a:lnTo>
                  <a:pt x="4107167" y="2517820"/>
                </a:lnTo>
                <a:lnTo>
                  <a:pt x="4107167" y="2512425"/>
                </a:lnTo>
                <a:lnTo>
                  <a:pt x="4106088" y="2504872"/>
                </a:lnTo>
                <a:lnTo>
                  <a:pt x="4112562" y="2504872"/>
                </a:lnTo>
                <a:close/>
                <a:moveTo>
                  <a:pt x="7669637" y="2500151"/>
                </a:moveTo>
                <a:lnTo>
                  <a:pt x="7669637" y="2503523"/>
                </a:lnTo>
                <a:lnTo>
                  <a:pt x="7671795" y="2503523"/>
                </a:lnTo>
                <a:lnTo>
                  <a:pt x="7671795" y="2500151"/>
                </a:lnTo>
                <a:close/>
                <a:moveTo>
                  <a:pt x="1710585" y="2498128"/>
                </a:moveTo>
                <a:lnTo>
                  <a:pt x="1711666" y="2498128"/>
                </a:lnTo>
                <a:cubicBezTo>
                  <a:pt x="1717599" y="2503523"/>
                  <a:pt x="1721960" y="2506221"/>
                  <a:pt x="1724747" y="2506221"/>
                </a:cubicBezTo>
                <a:cubicBezTo>
                  <a:pt x="1728344" y="2511166"/>
                  <a:pt x="1732300" y="2513639"/>
                  <a:pt x="1736616" y="2513639"/>
                </a:cubicBezTo>
                <a:cubicBezTo>
                  <a:pt x="1741743" y="2513639"/>
                  <a:pt x="1746103" y="2516336"/>
                  <a:pt x="1749699" y="2521731"/>
                </a:cubicBezTo>
                <a:lnTo>
                  <a:pt x="1749699" y="2523754"/>
                </a:lnTo>
                <a:lnTo>
                  <a:pt x="1748620" y="2524429"/>
                </a:lnTo>
                <a:lnTo>
                  <a:pt x="1748620" y="2525103"/>
                </a:lnTo>
                <a:lnTo>
                  <a:pt x="1739853" y="2524429"/>
                </a:lnTo>
                <a:lnTo>
                  <a:pt x="1726905" y="2525103"/>
                </a:lnTo>
                <a:lnTo>
                  <a:pt x="1720296" y="2523754"/>
                </a:lnTo>
                <a:lnTo>
                  <a:pt x="1711666" y="2523754"/>
                </a:lnTo>
                <a:lnTo>
                  <a:pt x="1696424" y="2526452"/>
                </a:lnTo>
                <a:lnTo>
                  <a:pt x="1684556" y="2525778"/>
                </a:lnTo>
                <a:lnTo>
                  <a:pt x="1681317" y="2525778"/>
                </a:lnTo>
                <a:cubicBezTo>
                  <a:pt x="1678530" y="2524429"/>
                  <a:pt x="1675966" y="2523754"/>
                  <a:pt x="1673630" y="2523754"/>
                </a:cubicBezTo>
                <a:lnTo>
                  <a:pt x="1671471" y="2523754"/>
                </a:lnTo>
                <a:cubicBezTo>
                  <a:pt x="1668775" y="2525553"/>
                  <a:pt x="1662973" y="2526452"/>
                  <a:pt x="1654073" y="2526452"/>
                </a:cubicBezTo>
                <a:lnTo>
                  <a:pt x="1628041" y="2523080"/>
                </a:lnTo>
                <a:cubicBezTo>
                  <a:pt x="1621388" y="2525328"/>
                  <a:pt x="1611632" y="2526452"/>
                  <a:pt x="1598774" y="2526452"/>
                </a:cubicBezTo>
                <a:lnTo>
                  <a:pt x="1588928" y="2524429"/>
                </a:lnTo>
                <a:lnTo>
                  <a:pt x="1584611" y="2525103"/>
                </a:lnTo>
                <a:lnTo>
                  <a:pt x="1580295" y="2524429"/>
                </a:lnTo>
                <a:lnTo>
                  <a:pt x="1570450" y="2526452"/>
                </a:lnTo>
                <a:lnTo>
                  <a:pt x="1562897" y="2526452"/>
                </a:lnTo>
                <a:lnTo>
                  <a:pt x="1558581" y="2523080"/>
                </a:lnTo>
                <a:lnTo>
                  <a:pt x="1558581" y="2521057"/>
                </a:lnTo>
                <a:cubicBezTo>
                  <a:pt x="1560738" y="2518809"/>
                  <a:pt x="1563256" y="2517685"/>
                  <a:pt x="1566134" y="2517685"/>
                </a:cubicBezTo>
                <a:lnTo>
                  <a:pt x="1575980" y="2520383"/>
                </a:lnTo>
                <a:lnTo>
                  <a:pt x="1590007" y="2517685"/>
                </a:lnTo>
                <a:lnTo>
                  <a:pt x="1595536" y="2517685"/>
                </a:lnTo>
                <a:lnTo>
                  <a:pt x="1608485" y="2519708"/>
                </a:lnTo>
                <a:lnTo>
                  <a:pt x="1611722" y="2519708"/>
                </a:lnTo>
                <a:lnTo>
                  <a:pt x="1624805" y="2517685"/>
                </a:lnTo>
                <a:lnTo>
                  <a:pt x="1630200" y="2517685"/>
                </a:lnTo>
                <a:lnTo>
                  <a:pt x="1641125" y="2519708"/>
                </a:lnTo>
                <a:lnTo>
                  <a:pt x="1647599" y="2519708"/>
                </a:lnTo>
                <a:lnTo>
                  <a:pt x="1658524" y="2518359"/>
                </a:lnTo>
                <a:lnTo>
                  <a:pt x="1670393" y="2520383"/>
                </a:lnTo>
                <a:cubicBezTo>
                  <a:pt x="1683790" y="2520383"/>
                  <a:pt x="1694670" y="2515662"/>
                  <a:pt x="1703033" y="2506221"/>
                </a:cubicBezTo>
                <a:close/>
                <a:moveTo>
                  <a:pt x="6591824" y="2497993"/>
                </a:moveTo>
                <a:lnTo>
                  <a:pt x="6591824" y="2501230"/>
                </a:lnTo>
                <a:lnTo>
                  <a:pt x="6592903" y="2501230"/>
                </a:lnTo>
                <a:lnTo>
                  <a:pt x="6592903" y="2497993"/>
                </a:lnTo>
                <a:close/>
                <a:moveTo>
                  <a:pt x="6559454" y="2497993"/>
                </a:moveTo>
                <a:lnTo>
                  <a:pt x="6577797" y="2509862"/>
                </a:lnTo>
                <a:cubicBezTo>
                  <a:pt x="6593263" y="2516696"/>
                  <a:pt x="6603693" y="2522451"/>
                  <a:pt x="6609088" y="2527126"/>
                </a:cubicBezTo>
                <a:lnTo>
                  <a:pt x="6608009" y="2528205"/>
                </a:lnTo>
                <a:lnTo>
                  <a:pt x="6608009" y="2529284"/>
                </a:lnTo>
                <a:lnTo>
                  <a:pt x="6609088" y="2530363"/>
                </a:lnTo>
                <a:lnTo>
                  <a:pt x="6610167" y="2529284"/>
                </a:lnTo>
                <a:lnTo>
                  <a:pt x="6615562" y="2529284"/>
                </a:lnTo>
                <a:lnTo>
                  <a:pt x="6652248" y="2549785"/>
                </a:lnTo>
                <a:lnTo>
                  <a:pt x="6653327" y="2550864"/>
                </a:lnTo>
                <a:cubicBezTo>
                  <a:pt x="6655306" y="2553382"/>
                  <a:pt x="6662139" y="2556979"/>
                  <a:pt x="6673828" y="2561654"/>
                </a:cubicBezTo>
                <a:lnTo>
                  <a:pt x="6673828" y="2563812"/>
                </a:lnTo>
                <a:lnTo>
                  <a:pt x="6672749" y="2564891"/>
                </a:lnTo>
                <a:lnTo>
                  <a:pt x="6672749" y="2565970"/>
                </a:lnTo>
                <a:lnTo>
                  <a:pt x="6673828" y="2567050"/>
                </a:lnTo>
                <a:lnTo>
                  <a:pt x="6674907" y="2567050"/>
                </a:lnTo>
                <a:lnTo>
                  <a:pt x="6675986" y="2563812"/>
                </a:lnTo>
                <a:lnTo>
                  <a:pt x="6679223" y="2564891"/>
                </a:lnTo>
                <a:lnTo>
                  <a:pt x="6716989" y="2544390"/>
                </a:lnTo>
                <a:cubicBezTo>
                  <a:pt x="6729757" y="2536478"/>
                  <a:pt x="6737310" y="2532521"/>
                  <a:pt x="6739648" y="2532521"/>
                </a:cubicBezTo>
                <a:lnTo>
                  <a:pt x="6739648" y="2534679"/>
                </a:lnTo>
                <a:lnTo>
                  <a:pt x="6740727" y="2534679"/>
                </a:lnTo>
                <a:lnTo>
                  <a:pt x="6740727" y="2532521"/>
                </a:lnTo>
                <a:lnTo>
                  <a:pt x="6739648" y="2532521"/>
                </a:lnTo>
                <a:cubicBezTo>
                  <a:pt x="6739648" y="2528026"/>
                  <a:pt x="6743964" y="2524069"/>
                  <a:pt x="6752596" y="2520652"/>
                </a:cubicBezTo>
                <a:lnTo>
                  <a:pt x="6756912" y="2521731"/>
                </a:lnTo>
                <a:cubicBezTo>
                  <a:pt x="6761767" y="2517415"/>
                  <a:pt x="6765364" y="2515257"/>
                  <a:pt x="6767702" y="2515257"/>
                </a:cubicBezTo>
                <a:lnTo>
                  <a:pt x="6767702" y="2516336"/>
                </a:lnTo>
                <a:lnTo>
                  <a:pt x="6768781" y="2519573"/>
                </a:lnTo>
                <a:lnTo>
                  <a:pt x="6772018" y="2518494"/>
                </a:lnTo>
                <a:cubicBezTo>
                  <a:pt x="6772018" y="2517056"/>
                  <a:pt x="6770939" y="2516336"/>
                  <a:pt x="6768781" y="2516336"/>
                </a:cubicBezTo>
                <a:lnTo>
                  <a:pt x="6768781" y="2513099"/>
                </a:lnTo>
                <a:cubicBezTo>
                  <a:pt x="6772917" y="2513099"/>
                  <a:pt x="6782988" y="2508064"/>
                  <a:pt x="6798993" y="2497993"/>
                </a:cubicBezTo>
                <a:lnTo>
                  <a:pt x="6801151" y="2500151"/>
                </a:lnTo>
                <a:lnTo>
                  <a:pt x="6801151" y="2517415"/>
                </a:lnTo>
                <a:cubicBezTo>
                  <a:pt x="6798274" y="2517415"/>
                  <a:pt x="6796835" y="2518135"/>
                  <a:pt x="6796835" y="2519573"/>
                </a:cubicBezTo>
                <a:lnTo>
                  <a:pt x="6800072" y="2527126"/>
                </a:lnTo>
                <a:lnTo>
                  <a:pt x="6798993" y="2527126"/>
                </a:lnTo>
                <a:lnTo>
                  <a:pt x="6765544" y="2546548"/>
                </a:lnTo>
                <a:cubicBezTo>
                  <a:pt x="6756372" y="2550145"/>
                  <a:pt x="6741986" y="2558058"/>
                  <a:pt x="6722384" y="2570287"/>
                </a:cubicBezTo>
                <a:cubicBezTo>
                  <a:pt x="6717528" y="2570826"/>
                  <a:pt x="6707817" y="2577300"/>
                  <a:pt x="6693251" y="2589709"/>
                </a:cubicBezTo>
                <a:lnTo>
                  <a:pt x="6678144" y="2596183"/>
                </a:lnTo>
                <a:cubicBezTo>
                  <a:pt x="6678144" y="2592586"/>
                  <a:pt x="6674188" y="2590788"/>
                  <a:pt x="6666275" y="2590788"/>
                </a:cubicBezTo>
                <a:cubicBezTo>
                  <a:pt x="6656205" y="2585033"/>
                  <a:pt x="6650090" y="2580717"/>
                  <a:pt x="6647932" y="2577840"/>
                </a:cubicBezTo>
                <a:lnTo>
                  <a:pt x="6619878" y="2562733"/>
                </a:lnTo>
                <a:cubicBezTo>
                  <a:pt x="6616821" y="2558597"/>
                  <a:pt x="6609628" y="2554641"/>
                  <a:pt x="6598298" y="2550864"/>
                </a:cubicBezTo>
                <a:cubicBezTo>
                  <a:pt x="6592903" y="2545829"/>
                  <a:pt x="6581754" y="2539355"/>
                  <a:pt x="6564849" y="2531442"/>
                </a:cubicBezTo>
                <a:cubicBezTo>
                  <a:pt x="6559094" y="2528745"/>
                  <a:pt x="6556217" y="2525508"/>
                  <a:pt x="6556217" y="2521731"/>
                </a:cubicBezTo>
                <a:lnTo>
                  <a:pt x="6556217" y="2508783"/>
                </a:lnTo>
                <a:lnTo>
                  <a:pt x="6554059" y="2508783"/>
                </a:lnTo>
                <a:lnTo>
                  <a:pt x="6554059" y="2506625"/>
                </a:lnTo>
                <a:lnTo>
                  <a:pt x="6555138" y="2506625"/>
                </a:lnTo>
                <a:lnTo>
                  <a:pt x="6556217" y="2507704"/>
                </a:lnTo>
                <a:lnTo>
                  <a:pt x="6557296" y="2507704"/>
                </a:lnTo>
                <a:lnTo>
                  <a:pt x="6558375" y="2503388"/>
                </a:lnTo>
                <a:lnTo>
                  <a:pt x="6557296" y="2502309"/>
                </a:lnTo>
                <a:lnTo>
                  <a:pt x="6557296" y="2500151"/>
                </a:lnTo>
                <a:close/>
                <a:moveTo>
                  <a:pt x="9237523" y="2497723"/>
                </a:moveTo>
                <a:lnTo>
                  <a:pt x="9239681" y="2497723"/>
                </a:lnTo>
                <a:lnTo>
                  <a:pt x="9237523" y="2499882"/>
                </a:lnTo>
                <a:close/>
                <a:moveTo>
                  <a:pt x="9278525" y="2496644"/>
                </a:moveTo>
                <a:lnTo>
                  <a:pt x="9278525" y="2498803"/>
                </a:lnTo>
                <a:lnTo>
                  <a:pt x="9280683" y="2500961"/>
                </a:lnTo>
                <a:lnTo>
                  <a:pt x="9280683" y="2496644"/>
                </a:lnTo>
                <a:close/>
                <a:moveTo>
                  <a:pt x="5217215" y="2496644"/>
                </a:moveTo>
                <a:lnTo>
                  <a:pt x="5217215" y="2497723"/>
                </a:lnTo>
                <a:lnTo>
                  <a:pt x="5220452" y="2497723"/>
                </a:lnTo>
                <a:lnTo>
                  <a:pt x="5220452" y="2496644"/>
                </a:lnTo>
                <a:close/>
                <a:moveTo>
                  <a:pt x="2068665" y="2496240"/>
                </a:moveTo>
                <a:lnTo>
                  <a:pt x="2057742" y="2497319"/>
                </a:lnTo>
                <a:lnTo>
                  <a:pt x="2059899" y="2499477"/>
                </a:lnTo>
                <a:lnTo>
                  <a:pt x="2068665" y="2498398"/>
                </a:lnTo>
                <a:lnTo>
                  <a:pt x="2071904" y="2499477"/>
                </a:lnTo>
                <a:lnTo>
                  <a:pt x="2072982" y="2499477"/>
                </a:lnTo>
                <a:lnTo>
                  <a:pt x="2072982" y="2498398"/>
                </a:lnTo>
                <a:cubicBezTo>
                  <a:pt x="2070105" y="2498398"/>
                  <a:pt x="2068665" y="2497678"/>
                  <a:pt x="2068665" y="2496240"/>
                </a:cubicBezTo>
                <a:close/>
                <a:moveTo>
                  <a:pt x="6628510" y="2495835"/>
                </a:moveTo>
                <a:lnTo>
                  <a:pt x="6628510" y="2496914"/>
                </a:lnTo>
                <a:lnTo>
                  <a:pt x="6630668" y="2499072"/>
                </a:lnTo>
                <a:lnTo>
                  <a:pt x="6631747" y="2495835"/>
                </a:lnTo>
                <a:close/>
                <a:moveTo>
                  <a:pt x="9262340" y="2495565"/>
                </a:moveTo>
                <a:lnTo>
                  <a:pt x="9256945" y="2496644"/>
                </a:lnTo>
                <a:lnTo>
                  <a:pt x="9262340" y="2500961"/>
                </a:lnTo>
                <a:lnTo>
                  <a:pt x="9263419" y="2500961"/>
                </a:lnTo>
                <a:lnTo>
                  <a:pt x="9268814" y="2499882"/>
                </a:lnTo>
                <a:lnTo>
                  <a:pt x="9268814" y="2495565"/>
                </a:lnTo>
                <a:close/>
                <a:moveTo>
                  <a:pt x="6076074" y="2494621"/>
                </a:moveTo>
                <a:lnTo>
                  <a:pt x="6088078" y="2494621"/>
                </a:lnTo>
                <a:cubicBezTo>
                  <a:pt x="6089697" y="2496060"/>
                  <a:pt x="6092259" y="2496779"/>
                  <a:pt x="6095766" y="2496779"/>
                </a:cubicBezTo>
                <a:lnTo>
                  <a:pt x="6097924" y="2498937"/>
                </a:lnTo>
                <a:lnTo>
                  <a:pt x="6103454" y="2497858"/>
                </a:lnTo>
                <a:lnTo>
                  <a:pt x="6104533" y="2497858"/>
                </a:lnTo>
                <a:lnTo>
                  <a:pt x="6105612" y="2498937"/>
                </a:lnTo>
                <a:lnTo>
                  <a:pt x="6106691" y="2498937"/>
                </a:lnTo>
                <a:cubicBezTo>
                  <a:pt x="6107051" y="2496060"/>
                  <a:pt x="6108130" y="2494621"/>
                  <a:pt x="6109928" y="2494621"/>
                </a:cubicBezTo>
                <a:lnTo>
                  <a:pt x="6135150" y="2494621"/>
                </a:lnTo>
                <a:cubicBezTo>
                  <a:pt x="6139466" y="2497499"/>
                  <a:pt x="6141624" y="2501095"/>
                  <a:pt x="6141624" y="2505411"/>
                </a:cubicBezTo>
                <a:lnTo>
                  <a:pt x="6136229" y="2505411"/>
                </a:lnTo>
                <a:lnTo>
                  <a:pt x="6132857" y="2503253"/>
                </a:lnTo>
                <a:lnTo>
                  <a:pt x="6130699" y="2503253"/>
                </a:lnTo>
                <a:lnTo>
                  <a:pt x="6124225" y="2504332"/>
                </a:lnTo>
                <a:lnTo>
                  <a:pt x="6118695" y="2502174"/>
                </a:lnTo>
                <a:lnTo>
                  <a:pt x="6107770" y="2504332"/>
                </a:lnTo>
                <a:lnTo>
                  <a:pt x="6106691" y="2501095"/>
                </a:lnTo>
                <a:lnTo>
                  <a:pt x="6105612" y="2501095"/>
                </a:lnTo>
                <a:cubicBezTo>
                  <a:pt x="6105612" y="2503973"/>
                  <a:pt x="6104893" y="2505411"/>
                  <a:pt x="6103454" y="2505411"/>
                </a:cubicBezTo>
                <a:lnTo>
                  <a:pt x="6102375" y="2505411"/>
                </a:lnTo>
                <a:lnTo>
                  <a:pt x="6086999" y="2506490"/>
                </a:lnTo>
                <a:lnTo>
                  <a:pt x="6079311" y="2504332"/>
                </a:lnTo>
                <a:lnTo>
                  <a:pt x="6067307" y="2505411"/>
                </a:lnTo>
                <a:lnTo>
                  <a:pt x="6065149" y="2502174"/>
                </a:lnTo>
                <a:lnTo>
                  <a:pt x="6065149" y="2500016"/>
                </a:lnTo>
                <a:cubicBezTo>
                  <a:pt x="6065149" y="2498398"/>
                  <a:pt x="6068791" y="2496600"/>
                  <a:pt x="6076074" y="2494621"/>
                </a:cubicBezTo>
                <a:close/>
                <a:moveTo>
                  <a:pt x="5749150" y="2493947"/>
                </a:moveTo>
                <a:cubicBezTo>
                  <a:pt x="5745643" y="2495026"/>
                  <a:pt x="5743890" y="2497184"/>
                  <a:pt x="5743890" y="2500421"/>
                </a:cubicBezTo>
                <a:lnTo>
                  <a:pt x="5744834" y="2503523"/>
                </a:lnTo>
                <a:lnTo>
                  <a:pt x="5755489" y="2501365"/>
                </a:lnTo>
                <a:lnTo>
                  <a:pt x="5755489" y="2497184"/>
                </a:lnTo>
                <a:cubicBezTo>
                  <a:pt x="5754770" y="2495026"/>
                  <a:pt x="5752657" y="2493947"/>
                  <a:pt x="5749150" y="2493947"/>
                </a:cubicBezTo>
                <a:close/>
                <a:moveTo>
                  <a:pt x="6772018" y="2493677"/>
                </a:moveTo>
                <a:lnTo>
                  <a:pt x="6772018" y="2494756"/>
                </a:lnTo>
                <a:lnTo>
                  <a:pt x="6774176" y="2494756"/>
                </a:lnTo>
                <a:lnTo>
                  <a:pt x="6774176" y="2493677"/>
                </a:lnTo>
                <a:close/>
                <a:moveTo>
                  <a:pt x="3190446" y="2493408"/>
                </a:moveTo>
                <a:lnTo>
                  <a:pt x="3190446" y="2495566"/>
                </a:lnTo>
                <a:lnTo>
                  <a:pt x="3191660" y="2495566"/>
                </a:lnTo>
                <a:lnTo>
                  <a:pt x="3191660" y="2493408"/>
                </a:lnTo>
                <a:close/>
                <a:moveTo>
                  <a:pt x="714961" y="2492733"/>
                </a:moveTo>
                <a:lnTo>
                  <a:pt x="714961" y="2493812"/>
                </a:lnTo>
                <a:lnTo>
                  <a:pt x="718198" y="2497049"/>
                </a:lnTo>
                <a:lnTo>
                  <a:pt x="718198" y="2495970"/>
                </a:lnTo>
                <a:lnTo>
                  <a:pt x="717119" y="2492733"/>
                </a:lnTo>
                <a:close/>
                <a:moveTo>
                  <a:pt x="8611985" y="2490980"/>
                </a:moveTo>
                <a:lnTo>
                  <a:pt x="8609826" y="2493003"/>
                </a:lnTo>
                <a:lnTo>
                  <a:pt x="8609826" y="2494082"/>
                </a:lnTo>
                <a:lnTo>
                  <a:pt x="8611985" y="2491924"/>
                </a:lnTo>
                <a:close/>
                <a:moveTo>
                  <a:pt x="6776334" y="2490440"/>
                </a:moveTo>
                <a:lnTo>
                  <a:pt x="6775255" y="2491519"/>
                </a:lnTo>
                <a:lnTo>
                  <a:pt x="6775255" y="2493677"/>
                </a:lnTo>
                <a:lnTo>
                  <a:pt x="6776334" y="2493677"/>
                </a:lnTo>
                <a:lnTo>
                  <a:pt x="6778492" y="2491519"/>
                </a:lnTo>
                <a:lnTo>
                  <a:pt x="6777413" y="2490440"/>
                </a:lnTo>
                <a:close/>
                <a:moveTo>
                  <a:pt x="725752" y="2488417"/>
                </a:moveTo>
                <a:lnTo>
                  <a:pt x="725752" y="2489496"/>
                </a:lnTo>
                <a:lnTo>
                  <a:pt x="727909" y="2489496"/>
                </a:lnTo>
                <a:lnTo>
                  <a:pt x="727909" y="2488417"/>
                </a:lnTo>
                <a:close/>
                <a:moveTo>
                  <a:pt x="6734253" y="2487203"/>
                </a:moveTo>
                <a:lnTo>
                  <a:pt x="6736411" y="2487203"/>
                </a:lnTo>
                <a:lnTo>
                  <a:pt x="6736411" y="2488282"/>
                </a:lnTo>
                <a:lnTo>
                  <a:pt x="6734253" y="2488282"/>
                </a:lnTo>
                <a:close/>
                <a:moveTo>
                  <a:pt x="9265577" y="2486933"/>
                </a:moveTo>
                <a:lnTo>
                  <a:pt x="9265577" y="2488012"/>
                </a:lnTo>
                <a:lnTo>
                  <a:pt x="9267735" y="2490170"/>
                </a:lnTo>
                <a:lnTo>
                  <a:pt x="9268814" y="2490170"/>
                </a:lnTo>
                <a:lnTo>
                  <a:pt x="9268814" y="2486933"/>
                </a:lnTo>
                <a:close/>
                <a:moveTo>
                  <a:pt x="9259103" y="2486933"/>
                </a:moveTo>
                <a:lnTo>
                  <a:pt x="9256945" y="2489091"/>
                </a:lnTo>
                <a:lnTo>
                  <a:pt x="9258024" y="2490170"/>
                </a:lnTo>
                <a:lnTo>
                  <a:pt x="9260182" y="2490170"/>
                </a:lnTo>
                <a:lnTo>
                  <a:pt x="9260182" y="2486933"/>
                </a:lnTo>
                <a:close/>
                <a:moveTo>
                  <a:pt x="5578263" y="2486529"/>
                </a:moveTo>
                <a:lnTo>
                  <a:pt x="5578263" y="2488687"/>
                </a:lnTo>
                <a:lnTo>
                  <a:pt x="5581365" y="2488687"/>
                </a:lnTo>
                <a:lnTo>
                  <a:pt x="5581365" y="2486529"/>
                </a:lnTo>
                <a:close/>
                <a:moveTo>
                  <a:pt x="5122802" y="2484775"/>
                </a:moveTo>
                <a:lnTo>
                  <a:pt x="5122802" y="2485854"/>
                </a:lnTo>
                <a:lnTo>
                  <a:pt x="5124960" y="2491249"/>
                </a:lnTo>
                <a:lnTo>
                  <a:pt x="5123881" y="2495565"/>
                </a:lnTo>
                <a:lnTo>
                  <a:pt x="5126039" y="2497723"/>
                </a:lnTo>
                <a:lnTo>
                  <a:pt x="5127118" y="2490170"/>
                </a:lnTo>
                <a:lnTo>
                  <a:pt x="5124960" y="2490170"/>
                </a:lnTo>
                <a:lnTo>
                  <a:pt x="5127118" y="2486933"/>
                </a:lnTo>
                <a:close/>
                <a:moveTo>
                  <a:pt x="5205481" y="2483696"/>
                </a:moveTo>
                <a:lnTo>
                  <a:pt x="5205481" y="2484775"/>
                </a:lnTo>
                <a:lnTo>
                  <a:pt x="5207639" y="2484775"/>
                </a:lnTo>
                <a:lnTo>
                  <a:pt x="5207639" y="2483696"/>
                </a:lnTo>
                <a:close/>
                <a:moveTo>
                  <a:pt x="5677936" y="2483427"/>
                </a:moveTo>
                <a:lnTo>
                  <a:pt x="5671597" y="2485450"/>
                </a:lnTo>
                <a:lnTo>
                  <a:pt x="5667415" y="2484506"/>
                </a:lnTo>
                <a:lnTo>
                  <a:pt x="5658918" y="2487608"/>
                </a:lnTo>
                <a:lnTo>
                  <a:pt x="5657839" y="2487608"/>
                </a:lnTo>
                <a:lnTo>
                  <a:pt x="5633427" y="2484506"/>
                </a:lnTo>
                <a:lnTo>
                  <a:pt x="5627088" y="2485450"/>
                </a:lnTo>
                <a:lnTo>
                  <a:pt x="5617512" y="2485450"/>
                </a:lnTo>
                <a:cubicBezTo>
                  <a:pt x="5616433" y="2485450"/>
                  <a:pt x="5614634" y="2493273"/>
                  <a:pt x="5612117" y="2508918"/>
                </a:cubicBezTo>
                <a:lnTo>
                  <a:pt x="5613196" y="2519438"/>
                </a:lnTo>
                <a:lnTo>
                  <a:pt x="5612117" y="2520517"/>
                </a:lnTo>
                <a:lnTo>
                  <a:pt x="5615354" y="2525778"/>
                </a:lnTo>
                <a:lnTo>
                  <a:pt x="5615354" y="2564083"/>
                </a:lnTo>
                <a:cubicBezTo>
                  <a:pt x="5615354" y="2568668"/>
                  <a:pt x="5613600" y="2572894"/>
                  <a:pt x="5610093" y="2576761"/>
                </a:cubicBezTo>
                <a:lnTo>
                  <a:pt x="5613196" y="2582156"/>
                </a:lnTo>
                <a:lnTo>
                  <a:pt x="5610093" y="2588495"/>
                </a:lnTo>
                <a:lnTo>
                  <a:pt x="5615354" y="2607647"/>
                </a:lnTo>
                <a:lnTo>
                  <a:pt x="5612117" y="2615065"/>
                </a:lnTo>
                <a:lnTo>
                  <a:pt x="5615354" y="2623562"/>
                </a:lnTo>
                <a:lnTo>
                  <a:pt x="5615354" y="2630980"/>
                </a:lnTo>
                <a:lnTo>
                  <a:pt x="5617512" y="2633138"/>
                </a:lnTo>
                <a:lnTo>
                  <a:pt x="5631269" y="2633138"/>
                </a:lnTo>
                <a:lnTo>
                  <a:pt x="5636529" y="2634083"/>
                </a:lnTo>
                <a:lnTo>
                  <a:pt x="5643003" y="2633138"/>
                </a:lnTo>
                <a:lnTo>
                  <a:pt x="5659997" y="2633138"/>
                </a:lnTo>
                <a:lnTo>
                  <a:pt x="5668494" y="2635162"/>
                </a:lnTo>
                <a:lnTo>
                  <a:pt x="5674834" y="2633138"/>
                </a:lnTo>
                <a:lnTo>
                  <a:pt x="5676992" y="2633138"/>
                </a:lnTo>
                <a:lnTo>
                  <a:pt x="5700325" y="2632059"/>
                </a:lnTo>
                <a:lnTo>
                  <a:pt x="5703427" y="2635162"/>
                </a:lnTo>
                <a:lnTo>
                  <a:pt x="5704506" y="2634083"/>
                </a:lnTo>
                <a:lnTo>
                  <a:pt x="5704506" y="2633138"/>
                </a:lnTo>
                <a:lnTo>
                  <a:pt x="5709901" y="2634083"/>
                </a:lnTo>
                <a:lnTo>
                  <a:pt x="5722580" y="2633138"/>
                </a:lnTo>
                <a:lnTo>
                  <a:pt x="5726896" y="2634083"/>
                </a:lnTo>
                <a:lnTo>
                  <a:pt x="5728919" y="2630980"/>
                </a:lnTo>
                <a:lnTo>
                  <a:pt x="5728919" y="2629901"/>
                </a:lnTo>
                <a:lnTo>
                  <a:pt x="5726896" y="2616144"/>
                </a:lnTo>
                <a:lnTo>
                  <a:pt x="5729998" y="2613986"/>
                </a:lnTo>
                <a:lnTo>
                  <a:pt x="5732156" y="2613986"/>
                </a:lnTo>
                <a:lnTo>
                  <a:pt x="5745913" y="2616144"/>
                </a:lnTo>
                <a:lnTo>
                  <a:pt x="5746992" y="2611828"/>
                </a:lnTo>
                <a:lnTo>
                  <a:pt x="5743890" y="2609670"/>
                </a:lnTo>
                <a:lnTo>
                  <a:pt x="5739574" y="2613986"/>
                </a:lnTo>
                <a:lnTo>
                  <a:pt x="5737416" y="2611828"/>
                </a:lnTo>
                <a:lnTo>
                  <a:pt x="5732156" y="2612907"/>
                </a:lnTo>
                <a:lnTo>
                  <a:pt x="5728919" y="2612907"/>
                </a:lnTo>
                <a:lnTo>
                  <a:pt x="5726896" y="2610749"/>
                </a:lnTo>
                <a:lnTo>
                  <a:pt x="5726896" y="2605489"/>
                </a:lnTo>
                <a:lnTo>
                  <a:pt x="5729998" y="2600229"/>
                </a:lnTo>
                <a:lnTo>
                  <a:pt x="5728919" y="2584179"/>
                </a:lnTo>
                <a:lnTo>
                  <a:pt x="5729998" y="2572579"/>
                </a:lnTo>
                <a:lnTo>
                  <a:pt x="5727840" y="2566240"/>
                </a:lnTo>
                <a:lnTo>
                  <a:pt x="5728919" y="2563003"/>
                </a:lnTo>
                <a:lnTo>
                  <a:pt x="5725817" y="2559766"/>
                </a:lnTo>
                <a:lnTo>
                  <a:pt x="5725817" y="2554506"/>
                </a:lnTo>
                <a:lnTo>
                  <a:pt x="5728919" y="2550325"/>
                </a:lnTo>
                <a:lnTo>
                  <a:pt x="5726896" y="2541828"/>
                </a:lnTo>
                <a:lnTo>
                  <a:pt x="5729998" y="2538591"/>
                </a:lnTo>
                <a:lnTo>
                  <a:pt x="5726896" y="2529015"/>
                </a:lnTo>
                <a:lnTo>
                  <a:pt x="5726896" y="2527936"/>
                </a:lnTo>
                <a:lnTo>
                  <a:pt x="5727840" y="2523754"/>
                </a:lnTo>
                <a:lnTo>
                  <a:pt x="5726896" y="2519438"/>
                </a:lnTo>
                <a:lnTo>
                  <a:pt x="5726896" y="2518359"/>
                </a:lnTo>
                <a:lnTo>
                  <a:pt x="5728919" y="2515257"/>
                </a:lnTo>
                <a:lnTo>
                  <a:pt x="5728919" y="2514178"/>
                </a:lnTo>
                <a:cubicBezTo>
                  <a:pt x="5726851" y="2511481"/>
                  <a:pt x="5725817" y="2509008"/>
                  <a:pt x="5725817" y="2506760"/>
                </a:cubicBezTo>
                <a:lnTo>
                  <a:pt x="5725817" y="2497184"/>
                </a:lnTo>
                <a:lnTo>
                  <a:pt x="5726896" y="2486529"/>
                </a:lnTo>
                <a:lnTo>
                  <a:pt x="5718398" y="2487608"/>
                </a:lnTo>
                <a:lnTo>
                  <a:pt x="5710980" y="2485450"/>
                </a:lnTo>
                <a:lnTo>
                  <a:pt x="5703427" y="2486529"/>
                </a:lnTo>
                <a:lnTo>
                  <a:pt x="5699246" y="2485450"/>
                </a:lnTo>
                <a:lnTo>
                  <a:pt x="5697088" y="2487608"/>
                </a:lnTo>
                <a:lnTo>
                  <a:pt x="5687512" y="2483427"/>
                </a:lnTo>
                <a:lnTo>
                  <a:pt x="5683331" y="2485450"/>
                </a:lnTo>
                <a:cubicBezTo>
                  <a:pt x="5679734" y="2485450"/>
                  <a:pt x="5677936" y="2484775"/>
                  <a:pt x="5677936" y="2483427"/>
                </a:cubicBezTo>
                <a:close/>
                <a:moveTo>
                  <a:pt x="717119" y="2483022"/>
                </a:moveTo>
                <a:lnTo>
                  <a:pt x="717119" y="2488417"/>
                </a:lnTo>
                <a:lnTo>
                  <a:pt x="718198" y="2488417"/>
                </a:lnTo>
                <a:lnTo>
                  <a:pt x="718198" y="2483022"/>
                </a:lnTo>
                <a:close/>
                <a:moveTo>
                  <a:pt x="8716243" y="2482348"/>
                </a:moveTo>
                <a:lnTo>
                  <a:pt x="8714085" y="2484506"/>
                </a:lnTo>
                <a:lnTo>
                  <a:pt x="8714085" y="2485585"/>
                </a:lnTo>
                <a:lnTo>
                  <a:pt x="8716243" y="2487743"/>
                </a:lnTo>
                <a:lnTo>
                  <a:pt x="8717322" y="2486664"/>
                </a:lnTo>
                <a:lnTo>
                  <a:pt x="8717322" y="2482348"/>
                </a:lnTo>
                <a:close/>
                <a:moveTo>
                  <a:pt x="5758726" y="2482348"/>
                </a:moveTo>
                <a:lnTo>
                  <a:pt x="5758726" y="2484506"/>
                </a:lnTo>
                <a:lnTo>
                  <a:pt x="5760749" y="2484506"/>
                </a:lnTo>
                <a:close/>
                <a:moveTo>
                  <a:pt x="6752596" y="2480729"/>
                </a:moveTo>
                <a:lnTo>
                  <a:pt x="6753367" y="2480729"/>
                </a:lnTo>
                <a:lnTo>
                  <a:pt x="6752596" y="2481235"/>
                </a:lnTo>
                <a:close/>
                <a:moveTo>
                  <a:pt x="2617916" y="2480041"/>
                </a:moveTo>
                <a:lnTo>
                  <a:pt x="2617916" y="2481120"/>
                </a:lnTo>
                <a:lnTo>
                  <a:pt x="2620075" y="2483278"/>
                </a:lnTo>
                <a:lnTo>
                  <a:pt x="2620075" y="2482199"/>
                </a:lnTo>
                <a:close/>
                <a:moveTo>
                  <a:pt x="5171088" y="2479380"/>
                </a:moveTo>
                <a:lnTo>
                  <a:pt x="5171088" y="2480459"/>
                </a:lnTo>
                <a:lnTo>
                  <a:pt x="5176483" y="2480459"/>
                </a:lnTo>
                <a:lnTo>
                  <a:pt x="5176483" y="2479380"/>
                </a:lnTo>
                <a:close/>
                <a:moveTo>
                  <a:pt x="5105538" y="2479380"/>
                </a:moveTo>
                <a:lnTo>
                  <a:pt x="5105538" y="2480459"/>
                </a:lnTo>
                <a:lnTo>
                  <a:pt x="5107696" y="2480459"/>
                </a:lnTo>
                <a:lnTo>
                  <a:pt x="5107696" y="2479380"/>
                </a:lnTo>
                <a:close/>
                <a:moveTo>
                  <a:pt x="5599438" y="2479111"/>
                </a:moveTo>
                <a:lnTo>
                  <a:pt x="5599438" y="2482348"/>
                </a:lnTo>
                <a:lnTo>
                  <a:pt x="5600517" y="2482348"/>
                </a:lnTo>
                <a:lnTo>
                  <a:pt x="5600517" y="2479111"/>
                </a:lnTo>
                <a:close/>
                <a:moveTo>
                  <a:pt x="9262340" y="2478301"/>
                </a:moveTo>
                <a:lnTo>
                  <a:pt x="9262340" y="2480459"/>
                </a:lnTo>
                <a:lnTo>
                  <a:pt x="9264498" y="2482617"/>
                </a:lnTo>
                <a:lnTo>
                  <a:pt x="9269893" y="2482617"/>
                </a:lnTo>
                <a:lnTo>
                  <a:pt x="9273130" y="2479380"/>
                </a:lnTo>
                <a:lnTo>
                  <a:pt x="9272051" y="2478301"/>
                </a:lnTo>
                <a:close/>
                <a:moveTo>
                  <a:pt x="700934" y="2477627"/>
                </a:moveTo>
                <a:lnTo>
                  <a:pt x="699855" y="2478706"/>
                </a:lnTo>
                <a:lnTo>
                  <a:pt x="699855" y="2485180"/>
                </a:lnTo>
                <a:lnTo>
                  <a:pt x="705250" y="2491654"/>
                </a:lnTo>
                <a:lnTo>
                  <a:pt x="705250" y="2492733"/>
                </a:lnTo>
                <a:lnTo>
                  <a:pt x="700934" y="2499207"/>
                </a:lnTo>
                <a:cubicBezTo>
                  <a:pt x="704530" y="2507120"/>
                  <a:pt x="707048" y="2511076"/>
                  <a:pt x="708487" y="2511076"/>
                </a:cubicBezTo>
                <a:lnTo>
                  <a:pt x="709566" y="2511076"/>
                </a:lnTo>
                <a:cubicBezTo>
                  <a:pt x="711004" y="2510717"/>
                  <a:pt x="712443" y="2508918"/>
                  <a:pt x="713882" y="2505681"/>
                </a:cubicBezTo>
                <a:cubicBezTo>
                  <a:pt x="711364" y="2489856"/>
                  <a:pt x="709206" y="2481943"/>
                  <a:pt x="707408" y="2481943"/>
                </a:cubicBezTo>
                <a:cubicBezTo>
                  <a:pt x="705969" y="2479066"/>
                  <a:pt x="703811" y="2477627"/>
                  <a:pt x="700934" y="2477627"/>
                </a:cubicBezTo>
                <a:close/>
                <a:moveTo>
                  <a:pt x="3188288" y="2476548"/>
                </a:moveTo>
                <a:cubicBezTo>
                  <a:pt x="3193953" y="2480864"/>
                  <a:pt x="3202045" y="2485225"/>
                  <a:pt x="3212566" y="2489631"/>
                </a:cubicBezTo>
                <a:lnTo>
                  <a:pt x="3218096" y="2498398"/>
                </a:lnTo>
                <a:lnTo>
                  <a:pt x="3218096" y="2500556"/>
                </a:lnTo>
                <a:cubicBezTo>
                  <a:pt x="3216927" y="2502534"/>
                  <a:pt x="3214319" y="2503523"/>
                  <a:pt x="3210273" y="2503523"/>
                </a:cubicBezTo>
                <a:lnTo>
                  <a:pt x="3208115" y="2503523"/>
                </a:lnTo>
                <a:lnTo>
                  <a:pt x="3192739" y="2500556"/>
                </a:lnTo>
                <a:lnTo>
                  <a:pt x="3188288" y="2500556"/>
                </a:lnTo>
                <a:cubicBezTo>
                  <a:pt x="3183882" y="2500556"/>
                  <a:pt x="3177633" y="2501545"/>
                  <a:pt x="3169540" y="2503523"/>
                </a:cubicBezTo>
                <a:lnTo>
                  <a:pt x="3167382" y="2503523"/>
                </a:lnTo>
                <a:cubicBezTo>
                  <a:pt x="3164955" y="2503523"/>
                  <a:pt x="3162392" y="2502804"/>
                  <a:pt x="3159695" y="2501365"/>
                </a:cubicBezTo>
                <a:lnTo>
                  <a:pt x="3157402" y="2501365"/>
                </a:lnTo>
                <a:cubicBezTo>
                  <a:pt x="3155244" y="2502804"/>
                  <a:pt x="3149399" y="2504018"/>
                  <a:pt x="3139868" y="2505007"/>
                </a:cubicBezTo>
                <a:cubicBezTo>
                  <a:pt x="3131955" y="2505007"/>
                  <a:pt x="3126425" y="2503793"/>
                  <a:pt x="3123278" y="2501365"/>
                </a:cubicBezTo>
                <a:lnTo>
                  <a:pt x="3116669" y="2503523"/>
                </a:lnTo>
                <a:lnTo>
                  <a:pt x="3108981" y="2502040"/>
                </a:lnTo>
                <a:lnTo>
                  <a:pt x="3102372" y="2503523"/>
                </a:lnTo>
                <a:cubicBezTo>
                  <a:pt x="3099405" y="2503523"/>
                  <a:pt x="3096843" y="2502309"/>
                  <a:pt x="3094685" y="2499882"/>
                </a:cubicBezTo>
                <a:lnTo>
                  <a:pt x="3094685" y="2499073"/>
                </a:lnTo>
                <a:lnTo>
                  <a:pt x="3097922" y="2496915"/>
                </a:lnTo>
                <a:lnTo>
                  <a:pt x="3099001" y="2496915"/>
                </a:lnTo>
                <a:cubicBezTo>
                  <a:pt x="3102867" y="2499342"/>
                  <a:pt x="3105834" y="2500556"/>
                  <a:pt x="3107902" y="2500556"/>
                </a:cubicBezTo>
                <a:cubicBezTo>
                  <a:pt x="3108801" y="2497139"/>
                  <a:pt x="3110645" y="2495431"/>
                  <a:pt x="3113432" y="2495431"/>
                </a:cubicBezTo>
                <a:lnTo>
                  <a:pt x="3120041" y="2496915"/>
                </a:lnTo>
                <a:lnTo>
                  <a:pt x="3127729" y="2495431"/>
                </a:lnTo>
                <a:lnTo>
                  <a:pt x="3137575" y="2495431"/>
                </a:lnTo>
                <a:cubicBezTo>
                  <a:pt x="3139823" y="2495431"/>
                  <a:pt x="3140947" y="2496420"/>
                  <a:pt x="3140947" y="2498398"/>
                </a:cubicBezTo>
                <a:lnTo>
                  <a:pt x="3144184" y="2499073"/>
                </a:lnTo>
                <a:cubicBezTo>
                  <a:pt x="3148230" y="2496105"/>
                  <a:pt x="3154479" y="2494622"/>
                  <a:pt x="3162932" y="2494622"/>
                </a:cubicBezTo>
                <a:cubicBezTo>
                  <a:pt x="3163830" y="2493003"/>
                  <a:pt x="3167517" y="2490620"/>
                  <a:pt x="3173991" y="2487473"/>
                </a:cubicBezTo>
                <a:cubicBezTo>
                  <a:pt x="3173991" y="2485854"/>
                  <a:pt x="3178757" y="2482213"/>
                  <a:pt x="3188288" y="2476548"/>
                </a:cubicBezTo>
                <a:close/>
                <a:moveTo>
                  <a:pt x="9259103" y="2475064"/>
                </a:moveTo>
                <a:lnTo>
                  <a:pt x="9258024" y="2476143"/>
                </a:lnTo>
                <a:lnTo>
                  <a:pt x="9258024" y="2477222"/>
                </a:lnTo>
                <a:lnTo>
                  <a:pt x="9261261" y="2477222"/>
                </a:lnTo>
                <a:close/>
                <a:moveTo>
                  <a:pt x="1523783" y="2475064"/>
                </a:moveTo>
                <a:lnTo>
                  <a:pt x="1527019" y="2475064"/>
                </a:lnTo>
                <a:cubicBezTo>
                  <a:pt x="1529359" y="2477043"/>
                  <a:pt x="1533718" y="2478481"/>
                  <a:pt x="1540103" y="2479380"/>
                </a:cubicBezTo>
                <a:lnTo>
                  <a:pt x="1541182" y="2480459"/>
                </a:lnTo>
                <a:lnTo>
                  <a:pt x="1541182" y="2481538"/>
                </a:lnTo>
                <a:cubicBezTo>
                  <a:pt x="1539564" y="2482977"/>
                  <a:pt x="1537046" y="2483696"/>
                  <a:pt x="1533629" y="2483696"/>
                </a:cubicBezTo>
                <a:cubicBezTo>
                  <a:pt x="1533629" y="2485765"/>
                  <a:pt x="1532864" y="2486799"/>
                  <a:pt x="1531335" y="2486799"/>
                </a:cubicBezTo>
                <a:lnTo>
                  <a:pt x="1530257" y="2486799"/>
                </a:lnTo>
                <a:lnTo>
                  <a:pt x="1521625" y="2478301"/>
                </a:lnTo>
                <a:lnTo>
                  <a:pt x="1521625" y="2477222"/>
                </a:lnTo>
                <a:close/>
                <a:moveTo>
                  <a:pt x="8278047" y="2474795"/>
                </a:moveTo>
                <a:lnTo>
                  <a:pt x="8280205" y="2474795"/>
                </a:lnTo>
                <a:cubicBezTo>
                  <a:pt x="8303853" y="2488732"/>
                  <a:pt x="8316037" y="2498038"/>
                  <a:pt x="8316756" y="2502714"/>
                </a:cubicBezTo>
                <a:lnTo>
                  <a:pt x="8317835" y="2503793"/>
                </a:lnTo>
                <a:lnTo>
                  <a:pt x="8317835" y="2507030"/>
                </a:lnTo>
                <a:cubicBezTo>
                  <a:pt x="8311361" y="2512875"/>
                  <a:pt x="8308124" y="2520742"/>
                  <a:pt x="8308124" y="2530633"/>
                </a:cubicBezTo>
                <a:lnTo>
                  <a:pt x="8307045" y="2533870"/>
                </a:lnTo>
                <a:lnTo>
                  <a:pt x="8309203" y="2542367"/>
                </a:lnTo>
                <a:lnTo>
                  <a:pt x="8308124" y="2543446"/>
                </a:lnTo>
                <a:lnTo>
                  <a:pt x="8309203" y="2548842"/>
                </a:lnTo>
                <a:lnTo>
                  <a:pt x="8309203" y="2555316"/>
                </a:lnTo>
                <a:lnTo>
                  <a:pt x="8303943" y="2567184"/>
                </a:lnTo>
                <a:lnTo>
                  <a:pt x="8303943" y="2578919"/>
                </a:lnTo>
                <a:lnTo>
                  <a:pt x="8307045" y="2591867"/>
                </a:lnTo>
                <a:cubicBezTo>
                  <a:pt x="8306416" y="2604365"/>
                  <a:pt x="8305022" y="2611873"/>
                  <a:pt x="8302864" y="2614391"/>
                </a:cubicBezTo>
                <a:lnTo>
                  <a:pt x="8305022" y="2631520"/>
                </a:lnTo>
                <a:lnTo>
                  <a:pt x="8299627" y="2652021"/>
                </a:lnTo>
                <a:lnTo>
                  <a:pt x="8297469" y="2654179"/>
                </a:lnTo>
                <a:lnTo>
                  <a:pt x="8295311" y="2654179"/>
                </a:lnTo>
                <a:cubicBezTo>
                  <a:pt x="8295311" y="2649863"/>
                  <a:pt x="8294592" y="2647705"/>
                  <a:pt x="8293153" y="2647705"/>
                </a:cubicBezTo>
                <a:lnTo>
                  <a:pt x="8292074" y="2647705"/>
                </a:lnTo>
                <a:lnTo>
                  <a:pt x="8295311" y="2656202"/>
                </a:lnTo>
                <a:lnTo>
                  <a:pt x="8294232" y="2657281"/>
                </a:lnTo>
                <a:lnTo>
                  <a:pt x="8294232" y="2658360"/>
                </a:lnTo>
                <a:lnTo>
                  <a:pt x="8295311" y="2659440"/>
                </a:lnTo>
                <a:lnTo>
                  <a:pt x="8295311" y="2660519"/>
                </a:lnTo>
                <a:lnTo>
                  <a:pt x="8294232" y="2663756"/>
                </a:lnTo>
                <a:lnTo>
                  <a:pt x="8296390" y="2665914"/>
                </a:lnTo>
                <a:lnTo>
                  <a:pt x="8296390" y="2668072"/>
                </a:lnTo>
                <a:lnTo>
                  <a:pt x="8294232" y="2670230"/>
                </a:lnTo>
                <a:lnTo>
                  <a:pt x="8293153" y="2670230"/>
                </a:lnTo>
                <a:cubicBezTo>
                  <a:pt x="8291714" y="2670230"/>
                  <a:pt x="8290995" y="2668791"/>
                  <a:pt x="8290995" y="2665914"/>
                </a:cubicBezTo>
                <a:lnTo>
                  <a:pt x="8289916" y="2666993"/>
                </a:lnTo>
                <a:lnTo>
                  <a:pt x="8288837" y="2666993"/>
                </a:lnTo>
                <a:lnTo>
                  <a:pt x="8293153" y="2673467"/>
                </a:lnTo>
                <a:cubicBezTo>
                  <a:pt x="8293153" y="2679221"/>
                  <a:pt x="8288118" y="2684931"/>
                  <a:pt x="8278047" y="2690596"/>
                </a:cubicBezTo>
                <a:cubicBezTo>
                  <a:pt x="8274900" y="2690596"/>
                  <a:pt x="8268111" y="2693113"/>
                  <a:pt x="8257680" y="2698149"/>
                </a:cubicBezTo>
                <a:lnTo>
                  <a:pt x="8248104" y="2699228"/>
                </a:lnTo>
                <a:lnTo>
                  <a:pt x="8238393" y="2699228"/>
                </a:lnTo>
                <a:cubicBezTo>
                  <a:pt x="8236056" y="2697609"/>
                  <a:pt x="8232818" y="2689741"/>
                  <a:pt x="8228682" y="2675625"/>
                </a:cubicBezTo>
                <a:cubicBezTo>
                  <a:pt x="8222118" y="2666453"/>
                  <a:pt x="8213531" y="2659664"/>
                  <a:pt x="8202921" y="2655258"/>
                </a:cubicBezTo>
                <a:lnTo>
                  <a:pt x="8202921" y="2653100"/>
                </a:lnTo>
                <a:cubicBezTo>
                  <a:pt x="8202921" y="2650403"/>
                  <a:pt x="8213306" y="2648245"/>
                  <a:pt x="8234077" y="2646626"/>
                </a:cubicBezTo>
                <a:lnTo>
                  <a:pt x="8245946" y="2646626"/>
                </a:lnTo>
                <a:cubicBezTo>
                  <a:pt x="8248194" y="2646626"/>
                  <a:pt x="8250667" y="2639478"/>
                  <a:pt x="8253364" y="2625181"/>
                </a:cubicBezTo>
                <a:cubicBezTo>
                  <a:pt x="8255882" y="2623562"/>
                  <a:pt x="8258400" y="2618167"/>
                  <a:pt x="8260918" y="2608996"/>
                </a:cubicBezTo>
                <a:lnTo>
                  <a:pt x="8256602" y="2603601"/>
                </a:lnTo>
                <a:lnTo>
                  <a:pt x="8260918" y="2586472"/>
                </a:lnTo>
                <a:lnTo>
                  <a:pt x="8259838" y="2577840"/>
                </a:lnTo>
                <a:lnTo>
                  <a:pt x="8260918" y="2543446"/>
                </a:lnTo>
                <a:lnTo>
                  <a:pt x="8260918" y="2538186"/>
                </a:lnTo>
                <a:lnTo>
                  <a:pt x="8263076" y="2534949"/>
                </a:lnTo>
                <a:lnTo>
                  <a:pt x="8263076" y="2525238"/>
                </a:lnTo>
                <a:lnTo>
                  <a:pt x="8264154" y="2509188"/>
                </a:lnTo>
                <a:lnTo>
                  <a:pt x="8254444" y="2503793"/>
                </a:lnTo>
                <a:lnTo>
                  <a:pt x="8248104" y="2505951"/>
                </a:lnTo>
                <a:lnTo>
                  <a:pt x="8247025" y="2505951"/>
                </a:lnTo>
                <a:cubicBezTo>
                  <a:pt x="8243249" y="2505951"/>
                  <a:pt x="8241091" y="2504872"/>
                  <a:pt x="8240551" y="2502714"/>
                </a:cubicBezTo>
                <a:cubicBezTo>
                  <a:pt x="8240551" y="2499837"/>
                  <a:pt x="8246980" y="2497679"/>
                  <a:pt x="8259838" y="2496240"/>
                </a:cubicBezTo>
                <a:cubicBezTo>
                  <a:pt x="8267572" y="2490845"/>
                  <a:pt x="8272247" y="2485135"/>
                  <a:pt x="8273866" y="2479111"/>
                </a:cubicBezTo>
                <a:cubicBezTo>
                  <a:pt x="8276653" y="2479111"/>
                  <a:pt x="8278047" y="2477672"/>
                  <a:pt x="8278047" y="2474795"/>
                </a:cubicBezTo>
                <a:close/>
                <a:moveTo>
                  <a:pt x="5598359" y="2473851"/>
                </a:moveTo>
                <a:lnTo>
                  <a:pt x="5598359" y="2476953"/>
                </a:lnTo>
                <a:lnTo>
                  <a:pt x="5599438" y="2476953"/>
                </a:lnTo>
                <a:lnTo>
                  <a:pt x="5599438" y="2473851"/>
                </a:lnTo>
                <a:close/>
                <a:moveTo>
                  <a:pt x="8719480" y="2472637"/>
                </a:moveTo>
                <a:lnTo>
                  <a:pt x="8719480" y="2473716"/>
                </a:lnTo>
                <a:lnTo>
                  <a:pt x="8721638" y="2473716"/>
                </a:lnTo>
                <a:lnTo>
                  <a:pt x="8721638" y="2472637"/>
                </a:lnTo>
                <a:close/>
                <a:moveTo>
                  <a:pt x="6796835" y="2472097"/>
                </a:moveTo>
                <a:lnTo>
                  <a:pt x="6796835" y="2474255"/>
                </a:lnTo>
                <a:lnTo>
                  <a:pt x="6798993" y="2474255"/>
                </a:lnTo>
                <a:lnTo>
                  <a:pt x="6798993" y="2472097"/>
                </a:lnTo>
                <a:close/>
                <a:moveTo>
                  <a:pt x="9283920" y="2471827"/>
                </a:moveTo>
                <a:lnTo>
                  <a:pt x="9284999" y="2471827"/>
                </a:lnTo>
                <a:lnTo>
                  <a:pt x="9284999" y="2472823"/>
                </a:lnTo>
                <a:lnTo>
                  <a:pt x="9283920" y="2471952"/>
                </a:lnTo>
                <a:close/>
                <a:moveTo>
                  <a:pt x="5269817" y="2470883"/>
                </a:moveTo>
                <a:lnTo>
                  <a:pt x="5271975" y="2472906"/>
                </a:lnTo>
                <a:lnTo>
                  <a:pt x="5271975" y="2470883"/>
                </a:lnTo>
                <a:close/>
                <a:moveTo>
                  <a:pt x="5164614" y="2470883"/>
                </a:moveTo>
                <a:lnTo>
                  <a:pt x="5164614" y="2475064"/>
                </a:lnTo>
                <a:lnTo>
                  <a:pt x="5165693" y="2476143"/>
                </a:lnTo>
                <a:lnTo>
                  <a:pt x="5167851" y="2476143"/>
                </a:lnTo>
                <a:lnTo>
                  <a:pt x="5167851" y="2475064"/>
                </a:lnTo>
                <a:cubicBezTo>
                  <a:pt x="5166412" y="2475064"/>
                  <a:pt x="5165693" y="2473671"/>
                  <a:pt x="5165693" y="2470883"/>
                </a:cubicBezTo>
                <a:close/>
                <a:moveTo>
                  <a:pt x="7207921" y="2470204"/>
                </a:moveTo>
                <a:lnTo>
                  <a:pt x="7210079" y="2472362"/>
                </a:lnTo>
                <a:lnTo>
                  <a:pt x="7210079" y="2470204"/>
                </a:lnTo>
                <a:close/>
                <a:moveTo>
                  <a:pt x="6583192" y="2469939"/>
                </a:moveTo>
                <a:lnTo>
                  <a:pt x="6583192" y="2472097"/>
                </a:lnTo>
                <a:lnTo>
                  <a:pt x="6585350" y="2472097"/>
                </a:lnTo>
                <a:lnTo>
                  <a:pt x="6585350" y="2469939"/>
                </a:lnTo>
                <a:close/>
                <a:moveTo>
                  <a:pt x="6188695" y="2467781"/>
                </a:moveTo>
                <a:lnTo>
                  <a:pt x="6186537" y="2469939"/>
                </a:lnTo>
                <a:lnTo>
                  <a:pt x="6186537" y="2472097"/>
                </a:lnTo>
                <a:lnTo>
                  <a:pt x="6188695" y="2469939"/>
                </a:lnTo>
                <a:close/>
                <a:moveTo>
                  <a:pt x="5268738" y="2467646"/>
                </a:moveTo>
                <a:lnTo>
                  <a:pt x="5265501" y="2468725"/>
                </a:lnTo>
                <a:lnTo>
                  <a:pt x="5265501" y="2470883"/>
                </a:lnTo>
                <a:lnTo>
                  <a:pt x="5266580" y="2470883"/>
                </a:lnTo>
                <a:lnTo>
                  <a:pt x="5268738" y="2468725"/>
                </a:lnTo>
                <a:close/>
                <a:moveTo>
                  <a:pt x="8218027" y="2467242"/>
                </a:moveTo>
                <a:lnTo>
                  <a:pt x="8213711" y="2472637"/>
                </a:lnTo>
                <a:lnTo>
                  <a:pt x="8213711" y="2473716"/>
                </a:lnTo>
                <a:lnTo>
                  <a:pt x="8215869" y="2473716"/>
                </a:lnTo>
                <a:lnTo>
                  <a:pt x="8220050" y="2468321"/>
                </a:lnTo>
                <a:lnTo>
                  <a:pt x="8219106" y="2467242"/>
                </a:lnTo>
                <a:close/>
                <a:moveTo>
                  <a:pt x="5261319" y="2466567"/>
                </a:moveTo>
                <a:lnTo>
                  <a:pt x="5261319" y="2467646"/>
                </a:lnTo>
                <a:lnTo>
                  <a:pt x="5263343" y="2467646"/>
                </a:lnTo>
                <a:lnTo>
                  <a:pt x="5263343" y="2466567"/>
                </a:lnTo>
                <a:close/>
                <a:moveTo>
                  <a:pt x="3611379" y="2466567"/>
                </a:moveTo>
                <a:lnTo>
                  <a:pt x="3611379" y="2467511"/>
                </a:lnTo>
                <a:lnTo>
                  <a:pt x="3613537" y="2469669"/>
                </a:lnTo>
                <a:lnTo>
                  <a:pt x="3614616" y="2469669"/>
                </a:lnTo>
                <a:lnTo>
                  <a:pt x="3614616" y="2466567"/>
                </a:lnTo>
                <a:close/>
                <a:moveTo>
                  <a:pt x="9251550" y="2466432"/>
                </a:moveTo>
                <a:cubicBezTo>
                  <a:pt x="9251550" y="2467871"/>
                  <a:pt x="9250471" y="2468590"/>
                  <a:pt x="9248313" y="2468590"/>
                </a:cubicBezTo>
                <a:lnTo>
                  <a:pt x="9248313" y="2469669"/>
                </a:lnTo>
                <a:lnTo>
                  <a:pt x="9250471" y="2469669"/>
                </a:lnTo>
                <a:cubicBezTo>
                  <a:pt x="9250471" y="2468231"/>
                  <a:pt x="9251550" y="2467511"/>
                  <a:pt x="9253708" y="2467511"/>
                </a:cubicBezTo>
                <a:lnTo>
                  <a:pt x="9253708" y="2466432"/>
                </a:lnTo>
                <a:close/>
                <a:moveTo>
                  <a:pt x="8620482" y="2466163"/>
                </a:moveTo>
                <a:lnTo>
                  <a:pt x="8618324" y="2468321"/>
                </a:lnTo>
                <a:lnTo>
                  <a:pt x="8619403" y="2475874"/>
                </a:lnTo>
                <a:lnTo>
                  <a:pt x="8622640" y="2472637"/>
                </a:lnTo>
                <a:close/>
                <a:moveTo>
                  <a:pt x="7242854" y="2465753"/>
                </a:moveTo>
                <a:lnTo>
                  <a:pt x="7238538" y="2468990"/>
                </a:lnTo>
                <a:lnTo>
                  <a:pt x="7238538" y="2470204"/>
                </a:lnTo>
                <a:cubicBezTo>
                  <a:pt x="7238538" y="2471823"/>
                  <a:pt x="7241101" y="2472902"/>
                  <a:pt x="7246226" y="2473441"/>
                </a:cubicBezTo>
                <a:lnTo>
                  <a:pt x="7249463" y="2467911"/>
                </a:lnTo>
                <a:lnTo>
                  <a:pt x="7249463" y="2466832"/>
                </a:lnTo>
                <a:close/>
                <a:moveTo>
                  <a:pt x="655751" y="2464814"/>
                </a:moveTo>
                <a:lnTo>
                  <a:pt x="653593" y="2466972"/>
                </a:lnTo>
                <a:lnTo>
                  <a:pt x="655751" y="2466972"/>
                </a:lnTo>
                <a:close/>
                <a:moveTo>
                  <a:pt x="7102719" y="2464674"/>
                </a:moveTo>
                <a:lnTo>
                  <a:pt x="7100561" y="2466832"/>
                </a:lnTo>
                <a:lnTo>
                  <a:pt x="7103798" y="2470204"/>
                </a:lnTo>
                <a:lnTo>
                  <a:pt x="7106090" y="2467911"/>
                </a:lnTo>
                <a:lnTo>
                  <a:pt x="7106090" y="2466832"/>
                </a:lnTo>
                <a:lnTo>
                  <a:pt x="7103798" y="2464674"/>
                </a:lnTo>
                <a:close/>
                <a:moveTo>
                  <a:pt x="6172240" y="2464544"/>
                </a:moveTo>
                <a:lnTo>
                  <a:pt x="6169003" y="2467781"/>
                </a:lnTo>
                <a:lnTo>
                  <a:pt x="6169003" y="2468860"/>
                </a:lnTo>
                <a:lnTo>
                  <a:pt x="6173319" y="2473176"/>
                </a:lnTo>
                <a:lnTo>
                  <a:pt x="6175612" y="2473176"/>
                </a:lnTo>
                <a:lnTo>
                  <a:pt x="6176691" y="2467781"/>
                </a:lnTo>
                <a:lnTo>
                  <a:pt x="6175612" y="2464544"/>
                </a:lnTo>
                <a:close/>
                <a:moveTo>
                  <a:pt x="3247768" y="2463735"/>
                </a:moveTo>
                <a:lnTo>
                  <a:pt x="3247768" y="2465893"/>
                </a:lnTo>
                <a:lnTo>
                  <a:pt x="3248847" y="2465893"/>
                </a:lnTo>
                <a:lnTo>
                  <a:pt x="3248847" y="2463735"/>
                </a:lnTo>
                <a:close/>
                <a:moveTo>
                  <a:pt x="5257003" y="2462251"/>
                </a:moveTo>
                <a:lnTo>
                  <a:pt x="5257003" y="2463330"/>
                </a:lnTo>
                <a:lnTo>
                  <a:pt x="5259161" y="2463330"/>
                </a:lnTo>
                <a:lnTo>
                  <a:pt x="5259161" y="2462251"/>
                </a:lnTo>
                <a:close/>
                <a:moveTo>
                  <a:pt x="5216136" y="2462251"/>
                </a:moveTo>
                <a:lnTo>
                  <a:pt x="5209662" y="2464409"/>
                </a:lnTo>
                <a:lnTo>
                  <a:pt x="5193612" y="2464409"/>
                </a:lnTo>
                <a:cubicBezTo>
                  <a:pt x="5188577" y="2464409"/>
                  <a:pt x="5186059" y="2466567"/>
                  <a:pt x="5186059" y="2470883"/>
                </a:cubicBezTo>
                <a:lnTo>
                  <a:pt x="5187138" y="2477222"/>
                </a:lnTo>
                <a:cubicBezTo>
                  <a:pt x="5184800" y="2477222"/>
                  <a:pt x="5183361" y="2481898"/>
                  <a:pt x="5182822" y="2491249"/>
                </a:cubicBezTo>
                <a:lnTo>
                  <a:pt x="5183901" y="2505142"/>
                </a:lnTo>
                <a:lnTo>
                  <a:pt x="5177562" y="2513774"/>
                </a:lnTo>
                <a:lnTo>
                  <a:pt x="5181743" y="2520248"/>
                </a:lnTo>
                <a:lnTo>
                  <a:pt x="5181743" y="2521327"/>
                </a:lnTo>
                <a:lnTo>
                  <a:pt x="5175404" y="2525643"/>
                </a:lnTo>
                <a:lnTo>
                  <a:pt x="5175404" y="2527666"/>
                </a:lnTo>
                <a:cubicBezTo>
                  <a:pt x="5179630" y="2530004"/>
                  <a:pt x="5181743" y="2532881"/>
                  <a:pt x="5181743" y="2536298"/>
                </a:cubicBezTo>
                <a:lnTo>
                  <a:pt x="5181743" y="2538456"/>
                </a:lnTo>
                <a:cubicBezTo>
                  <a:pt x="5181743" y="2539895"/>
                  <a:pt x="5180349" y="2540614"/>
                  <a:pt x="5177562" y="2540614"/>
                </a:cubicBezTo>
                <a:lnTo>
                  <a:pt x="5177562" y="2541693"/>
                </a:lnTo>
                <a:cubicBezTo>
                  <a:pt x="5180080" y="2547448"/>
                  <a:pt x="5182912" y="2550325"/>
                  <a:pt x="5186059" y="2550325"/>
                </a:cubicBezTo>
                <a:lnTo>
                  <a:pt x="5187138" y="2556664"/>
                </a:lnTo>
                <a:lnTo>
                  <a:pt x="5188217" y="2556664"/>
                </a:lnTo>
                <a:lnTo>
                  <a:pt x="5191454" y="2552483"/>
                </a:lnTo>
                <a:lnTo>
                  <a:pt x="5189296" y="2547088"/>
                </a:lnTo>
                <a:lnTo>
                  <a:pt x="5190375" y="2541693"/>
                </a:lnTo>
                <a:lnTo>
                  <a:pt x="5190375" y="2533061"/>
                </a:lnTo>
                <a:lnTo>
                  <a:pt x="5191454" y="2531982"/>
                </a:lnTo>
                <a:lnTo>
                  <a:pt x="5190375" y="2530903"/>
                </a:lnTo>
                <a:lnTo>
                  <a:pt x="5190375" y="2515932"/>
                </a:lnTo>
                <a:lnTo>
                  <a:pt x="5188217" y="2479380"/>
                </a:lnTo>
                <a:cubicBezTo>
                  <a:pt x="5189835" y="2475064"/>
                  <a:pt x="5191993" y="2472592"/>
                  <a:pt x="5194691" y="2471962"/>
                </a:cubicBezTo>
                <a:cubicBezTo>
                  <a:pt x="5221217" y="2478346"/>
                  <a:pt x="5234479" y="2485135"/>
                  <a:pt x="5234479" y="2492328"/>
                </a:cubicBezTo>
                <a:lnTo>
                  <a:pt x="5234479" y="2495565"/>
                </a:lnTo>
                <a:lnTo>
                  <a:pt x="5233400" y="2496644"/>
                </a:lnTo>
                <a:lnTo>
                  <a:pt x="5236502" y="2501905"/>
                </a:lnTo>
                <a:cubicBezTo>
                  <a:pt x="5233715" y="2508019"/>
                  <a:pt x="5231602" y="2516246"/>
                  <a:pt x="5230163" y="2526587"/>
                </a:cubicBezTo>
                <a:lnTo>
                  <a:pt x="5232321" y="2538456"/>
                </a:lnTo>
                <a:lnTo>
                  <a:pt x="5224768" y="2566375"/>
                </a:lnTo>
                <a:cubicBezTo>
                  <a:pt x="5232591" y="2570511"/>
                  <a:pt x="5236502" y="2573749"/>
                  <a:pt x="5236502" y="2576086"/>
                </a:cubicBezTo>
                <a:lnTo>
                  <a:pt x="5235423" y="2577165"/>
                </a:lnTo>
                <a:lnTo>
                  <a:pt x="5235423" y="2579323"/>
                </a:lnTo>
                <a:lnTo>
                  <a:pt x="5236502" y="2579323"/>
                </a:lnTo>
                <a:lnTo>
                  <a:pt x="5238660" y="2573928"/>
                </a:lnTo>
                <a:lnTo>
                  <a:pt x="5239739" y="2575007"/>
                </a:lnTo>
                <a:lnTo>
                  <a:pt x="5240818" y="2575007"/>
                </a:lnTo>
                <a:lnTo>
                  <a:pt x="5242976" y="2572849"/>
                </a:lnTo>
                <a:lnTo>
                  <a:pt x="5242976" y="2570691"/>
                </a:lnTo>
                <a:cubicBezTo>
                  <a:pt x="5240818" y="2567994"/>
                  <a:pt x="5239739" y="2565476"/>
                  <a:pt x="5239739" y="2563138"/>
                </a:cubicBezTo>
                <a:lnTo>
                  <a:pt x="5239739" y="2560980"/>
                </a:lnTo>
                <a:lnTo>
                  <a:pt x="5246213" y="2554506"/>
                </a:lnTo>
                <a:lnTo>
                  <a:pt x="5246213" y="2551404"/>
                </a:lnTo>
                <a:lnTo>
                  <a:pt x="5244055" y="2551404"/>
                </a:lnTo>
                <a:lnTo>
                  <a:pt x="5242976" y="2552483"/>
                </a:lnTo>
                <a:lnTo>
                  <a:pt x="5241897" y="2552483"/>
                </a:lnTo>
                <a:lnTo>
                  <a:pt x="5240818" y="2551404"/>
                </a:lnTo>
                <a:lnTo>
                  <a:pt x="5240818" y="2550325"/>
                </a:lnTo>
                <a:lnTo>
                  <a:pt x="5241897" y="2541693"/>
                </a:lnTo>
                <a:lnTo>
                  <a:pt x="5236502" y="2525643"/>
                </a:lnTo>
                <a:cubicBezTo>
                  <a:pt x="5237941" y="2523845"/>
                  <a:pt x="5240459" y="2513819"/>
                  <a:pt x="5244055" y="2495565"/>
                </a:cubicBezTo>
                <a:lnTo>
                  <a:pt x="5241897" y="2493407"/>
                </a:lnTo>
                <a:lnTo>
                  <a:pt x="5241897" y="2475064"/>
                </a:lnTo>
                <a:lnTo>
                  <a:pt x="5242976" y="2468725"/>
                </a:lnTo>
                <a:cubicBezTo>
                  <a:pt x="5242976" y="2466208"/>
                  <a:pt x="5240459" y="2464409"/>
                  <a:pt x="5235423" y="2463330"/>
                </a:cubicBezTo>
                <a:lnTo>
                  <a:pt x="5231242" y="2464409"/>
                </a:lnTo>
                <a:lnTo>
                  <a:pt x="5225847" y="2463330"/>
                </a:lnTo>
                <a:lnTo>
                  <a:pt x="5219373" y="2464409"/>
                </a:lnTo>
                <a:cubicBezTo>
                  <a:pt x="5219373" y="2462971"/>
                  <a:pt x="5218294" y="2462251"/>
                  <a:pt x="5216136" y="2462251"/>
                </a:cubicBezTo>
                <a:close/>
                <a:moveTo>
                  <a:pt x="9264498" y="2462116"/>
                </a:moveTo>
                <a:lnTo>
                  <a:pt x="9264498" y="2463195"/>
                </a:lnTo>
                <a:lnTo>
                  <a:pt x="9266656" y="2463195"/>
                </a:lnTo>
                <a:lnTo>
                  <a:pt x="9266656" y="2462116"/>
                </a:lnTo>
                <a:close/>
                <a:moveTo>
                  <a:pt x="6190853" y="2461307"/>
                </a:moveTo>
                <a:lnTo>
                  <a:pt x="6190853" y="2465623"/>
                </a:lnTo>
                <a:lnTo>
                  <a:pt x="6191932" y="2464544"/>
                </a:lnTo>
                <a:lnTo>
                  <a:pt x="6193011" y="2464544"/>
                </a:lnTo>
                <a:lnTo>
                  <a:pt x="6191932" y="2461307"/>
                </a:lnTo>
                <a:close/>
                <a:moveTo>
                  <a:pt x="551222" y="2460498"/>
                </a:moveTo>
                <a:lnTo>
                  <a:pt x="555538" y="2460498"/>
                </a:lnTo>
                <a:lnTo>
                  <a:pt x="557696" y="2462656"/>
                </a:lnTo>
                <a:lnTo>
                  <a:pt x="557696" y="2465893"/>
                </a:lnTo>
                <a:cubicBezTo>
                  <a:pt x="556976" y="2468051"/>
                  <a:pt x="554818" y="2469130"/>
                  <a:pt x="551222" y="2469130"/>
                </a:cubicBezTo>
                <a:lnTo>
                  <a:pt x="547985" y="2464814"/>
                </a:lnTo>
                <a:cubicBezTo>
                  <a:pt x="549064" y="2461937"/>
                  <a:pt x="550143" y="2460498"/>
                  <a:pt x="551222" y="2460498"/>
                </a:cubicBezTo>
                <a:close/>
                <a:moveTo>
                  <a:pt x="6794677" y="2460228"/>
                </a:moveTo>
                <a:lnTo>
                  <a:pt x="6791440" y="2461307"/>
                </a:lnTo>
                <a:lnTo>
                  <a:pt x="6791440" y="2462386"/>
                </a:lnTo>
                <a:lnTo>
                  <a:pt x="6792519" y="2462386"/>
                </a:lnTo>
                <a:lnTo>
                  <a:pt x="6795756" y="2461307"/>
                </a:lnTo>
                <a:lnTo>
                  <a:pt x="6795756" y="2460228"/>
                </a:lnTo>
                <a:close/>
                <a:moveTo>
                  <a:pt x="6569165" y="2460228"/>
                </a:moveTo>
                <a:lnTo>
                  <a:pt x="6565928" y="2461307"/>
                </a:lnTo>
                <a:lnTo>
                  <a:pt x="6565928" y="2462386"/>
                </a:lnTo>
                <a:lnTo>
                  <a:pt x="6569165" y="2462386"/>
                </a:lnTo>
                <a:close/>
                <a:moveTo>
                  <a:pt x="7675167" y="2459958"/>
                </a:moveTo>
                <a:lnTo>
                  <a:pt x="7675167" y="2463195"/>
                </a:lnTo>
                <a:lnTo>
                  <a:pt x="7677325" y="2463195"/>
                </a:lnTo>
                <a:lnTo>
                  <a:pt x="7677325" y="2459958"/>
                </a:lnTo>
                <a:close/>
                <a:moveTo>
                  <a:pt x="528698" y="2459689"/>
                </a:moveTo>
                <a:lnTo>
                  <a:pt x="534093" y="2460633"/>
                </a:lnTo>
                <a:lnTo>
                  <a:pt x="542590" y="2460633"/>
                </a:lnTo>
                <a:lnTo>
                  <a:pt x="546906" y="2463465"/>
                </a:lnTo>
                <a:cubicBezTo>
                  <a:pt x="545467" y="2468231"/>
                  <a:pt x="540477" y="2470614"/>
                  <a:pt x="531935" y="2470614"/>
                </a:cubicBezTo>
                <a:cubicBezTo>
                  <a:pt x="527619" y="2469265"/>
                  <a:pt x="525461" y="2466972"/>
                  <a:pt x="525461" y="2463735"/>
                </a:cubicBezTo>
                <a:close/>
                <a:moveTo>
                  <a:pt x="3252219" y="2459284"/>
                </a:moveTo>
                <a:lnTo>
                  <a:pt x="3252219" y="2461442"/>
                </a:lnTo>
                <a:lnTo>
                  <a:pt x="3253298" y="2461442"/>
                </a:lnTo>
                <a:lnTo>
                  <a:pt x="3253298" y="2459284"/>
                </a:lnTo>
                <a:close/>
                <a:moveTo>
                  <a:pt x="9259103" y="2458879"/>
                </a:moveTo>
                <a:lnTo>
                  <a:pt x="9267735" y="2458879"/>
                </a:lnTo>
                <a:lnTo>
                  <a:pt x="9283920" y="2471952"/>
                </a:lnTo>
                <a:lnTo>
                  <a:pt x="9283920" y="2475064"/>
                </a:lnTo>
                <a:lnTo>
                  <a:pt x="9284999" y="2475064"/>
                </a:lnTo>
                <a:lnTo>
                  <a:pt x="9284999" y="2472823"/>
                </a:lnTo>
                <a:lnTo>
                  <a:pt x="9295789" y="2481538"/>
                </a:lnTo>
                <a:lnTo>
                  <a:pt x="9294710" y="2482617"/>
                </a:lnTo>
                <a:lnTo>
                  <a:pt x="9294710" y="2483696"/>
                </a:lnTo>
                <a:lnTo>
                  <a:pt x="9295789" y="2484775"/>
                </a:lnTo>
                <a:cubicBezTo>
                  <a:pt x="9295789" y="2506715"/>
                  <a:pt x="9288956" y="2521821"/>
                  <a:pt x="9275288" y="2530094"/>
                </a:cubicBezTo>
                <a:lnTo>
                  <a:pt x="9260182" y="2545200"/>
                </a:lnTo>
                <a:lnTo>
                  <a:pt x="9251550" y="2547358"/>
                </a:lnTo>
                <a:cubicBezTo>
                  <a:pt x="9246515" y="2545560"/>
                  <a:pt x="9243997" y="2544121"/>
                  <a:pt x="9243997" y="2543042"/>
                </a:cubicBezTo>
                <a:lnTo>
                  <a:pt x="9243997" y="2541963"/>
                </a:lnTo>
                <a:cubicBezTo>
                  <a:pt x="9255506" y="2532252"/>
                  <a:pt x="9261261" y="2525058"/>
                  <a:pt x="9261261" y="2520383"/>
                </a:cubicBezTo>
                <a:cubicBezTo>
                  <a:pt x="9256945" y="2516966"/>
                  <a:pt x="9252269" y="2514808"/>
                  <a:pt x="9247234" y="2513909"/>
                </a:cubicBezTo>
                <a:lnTo>
                  <a:pt x="9247234" y="2512830"/>
                </a:lnTo>
                <a:lnTo>
                  <a:pt x="9248313" y="2511751"/>
                </a:lnTo>
                <a:lnTo>
                  <a:pt x="9248313" y="2510672"/>
                </a:lnTo>
                <a:lnTo>
                  <a:pt x="9239681" y="2497723"/>
                </a:lnTo>
                <a:lnTo>
                  <a:pt x="9235365" y="2491249"/>
                </a:lnTo>
                <a:lnTo>
                  <a:pt x="9235365" y="2479380"/>
                </a:lnTo>
                <a:cubicBezTo>
                  <a:pt x="9235365" y="2477762"/>
                  <a:pt x="9237163" y="2476683"/>
                  <a:pt x="9240760" y="2476143"/>
                </a:cubicBezTo>
                <a:lnTo>
                  <a:pt x="9239681" y="2475064"/>
                </a:lnTo>
                <a:lnTo>
                  <a:pt x="9239681" y="2473985"/>
                </a:lnTo>
                <a:cubicBezTo>
                  <a:pt x="9243278" y="2468231"/>
                  <a:pt x="9249752" y="2463915"/>
                  <a:pt x="9259103" y="2461037"/>
                </a:cubicBezTo>
                <a:close/>
                <a:moveTo>
                  <a:pt x="2569495" y="2458596"/>
                </a:moveTo>
                <a:lnTo>
                  <a:pt x="2566259" y="2464935"/>
                </a:lnTo>
                <a:lnTo>
                  <a:pt x="2567337" y="2466014"/>
                </a:lnTo>
                <a:lnTo>
                  <a:pt x="2567337" y="2467093"/>
                </a:lnTo>
                <a:cubicBezTo>
                  <a:pt x="2570215" y="2466374"/>
                  <a:pt x="2571654" y="2463901"/>
                  <a:pt x="2571654" y="2459675"/>
                </a:cubicBezTo>
                <a:lnTo>
                  <a:pt x="2570576" y="2458596"/>
                </a:lnTo>
                <a:close/>
                <a:moveTo>
                  <a:pt x="3110060" y="2458205"/>
                </a:moveTo>
                <a:lnTo>
                  <a:pt x="3107902" y="2460363"/>
                </a:lnTo>
                <a:lnTo>
                  <a:pt x="3107902" y="2461442"/>
                </a:lnTo>
                <a:lnTo>
                  <a:pt x="3110060" y="2461442"/>
                </a:lnTo>
                <a:close/>
                <a:moveTo>
                  <a:pt x="3137575" y="2457936"/>
                </a:moveTo>
                <a:lnTo>
                  <a:pt x="3137575" y="2460094"/>
                </a:lnTo>
                <a:lnTo>
                  <a:pt x="3138654" y="2460094"/>
                </a:lnTo>
                <a:lnTo>
                  <a:pt x="3138654" y="2457936"/>
                </a:lnTo>
                <a:close/>
                <a:moveTo>
                  <a:pt x="7609753" y="2457800"/>
                </a:moveTo>
                <a:lnTo>
                  <a:pt x="7609753" y="2461037"/>
                </a:lnTo>
                <a:lnTo>
                  <a:pt x="7610832" y="2461037"/>
                </a:lnTo>
                <a:lnTo>
                  <a:pt x="7610832" y="2457800"/>
                </a:lnTo>
                <a:close/>
                <a:moveTo>
                  <a:pt x="6166845" y="2456991"/>
                </a:moveTo>
                <a:lnTo>
                  <a:pt x="6164553" y="2459149"/>
                </a:lnTo>
                <a:lnTo>
                  <a:pt x="6164553" y="2460228"/>
                </a:lnTo>
                <a:lnTo>
                  <a:pt x="6166845" y="2458070"/>
                </a:lnTo>
                <a:close/>
                <a:moveTo>
                  <a:pt x="7203470" y="2456986"/>
                </a:moveTo>
                <a:lnTo>
                  <a:pt x="7203470" y="2459144"/>
                </a:lnTo>
                <a:lnTo>
                  <a:pt x="7204550" y="2462516"/>
                </a:lnTo>
                <a:lnTo>
                  <a:pt x="7205628" y="2462516"/>
                </a:lnTo>
                <a:lnTo>
                  <a:pt x="7205628" y="2461437"/>
                </a:lnTo>
                <a:lnTo>
                  <a:pt x="7204550" y="2456986"/>
                </a:lnTo>
                <a:close/>
                <a:moveTo>
                  <a:pt x="6167924" y="2454833"/>
                </a:moveTo>
                <a:lnTo>
                  <a:pt x="6167924" y="2455912"/>
                </a:lnTo>
                <a:lnTo>
                  <a:pt x="6171161" y="2455912"/>
                </a:lnTo>
                <a:lnTo>
                  <a:pt x="6171161" y="2454833"/>
                </a:lnTo>
                <a:close/>
                <a:moveTo>
                  <a:pt x="5561268" y="2454698"/>
                </a:moveTo>
                <a:lnTo>
                  <a:pt x="5564371" y="2454698"/>
                </a:lnTo>
                <a:cubicBezTo>
                  <a:pt x="5566709" y="2454698"/>
                  <a:pt x="5570980" y="2457171"/>
                  <a:pt x="5577184" y="2462116"/>
                </a:cubicBezTo>
                <a:lnTo>
                  <a:pt x="5584602" y="2464274"/>
                </a:lnTo>
                <a:lnTo>
                  <a:pt x="5589862" y="2463195"/>
                </a:lnTo>
                <a:lnTo>
                  <a:pt x="5597280" y="2469535"/>
                </a:lnTo>
                <a:lnTo>
                  <a:pt x="5599438" y="2467511"/>
                </a:lnTo>
                <a:lnTo>
                  <a:pt x="5614275" y="2476009"/>
                </a:lnTo>
                <a:lnTo>
                  <a:pt x="5617512" y="2476953"/>
                </a:lnTo>
                <a:lnTo>
                  <a:pt x="5628167" y="2474930"/>
                </a:lnTo>
                <a:lnTo>
                  <a:pt x="5631269" y="2480190"/>
                </a:lnTo>
                <a:cubicBezTo>
                  <a:pt x="5631269" y="2478212"/>
                  <a:pt x="5641879" y="2476818"/>
                  <a:pt x="5663099" y="2476009"/>
                </a:cubicBezTo>
                <a:lnTo>
                  <a:pt x="5670518" y="2476953"/>
                </a:lnTo>
                <a:lnTo>
                  <a:pt x="5675913" y="2476009"/>
                </a:lnTo>
                <a:lnTo>
                  <a:pt x="5682252" y="2478032"/>
                </a:lnTo>
                <a:lnTo>
                  <a:pt x="5687512" y="2476953"/>
                </a:lnTo>
                <a:lnTo>
                  <a:pt x="5691828" y="2478032"/>
                </a:lnTo>
                <a:lnTo>
                  <a:pt x="5698167" y="2476953"/>
                </a:lnTo>
                <a:cubicBezTo>
                  <a:pt x="5698167" y="2478571"/>
                  <a:pt x="5699920" y="2479650"/>
                  <a:pt x="5703427" y="2480190"/>
                </a:cubicBezTo>
                <a:cubicBezTo>
                  <a:pt x="5703427" y="2478032"/>
                  <a:pt x="5710531" y="2476638"/>
                  <a:pt x="5724738" y="2476009"/>
                </a:cubicBezTo>
                <a:lnTo>
                  <a:pt x="5728919" y="2472772"/>
                </a:lnTo>
                <a:lnTo>
                  <a:pt x="5731077" y="2472772"/>
                </a:lnTo>
                <a:lnTo>
                  <a:pt x="5732156" y="2473851"/>
                </a:lnTo>
                <a:lnTo>
                  <a:pt x="5733235" y="2473851"/>
                </a:lnTo>
                <a:cubicBezTo>
                  <a:pt x="5733235" y="2465489"/>
                  <a:pt x="5741732" y="2459104"/>
                  <a:pt x="5758726" y="2454698"/>
                </a:cubicBezTo>
                <a:cubicBezTo>
                  <a:pt x="5764211" y="2457216"/>
                  <a:pt x="5769876" y="2462161"/>
                  <a:pt x="5775720" y="2469535"/>
                </a:cubicBezTo>
                <a:cubicBezTo>
                  <a:pt x="5777069" y="2469535"/>
                  <a:pt x="5780936" y="2473086"/>
                  <a:pt x="5787320" y="2480190"/>
                </a:cubicBezTo>
                <a:lnTo>
                  <a:pt x="5786241" y="2485450"/>
                </a:lnTo>
                <a:lnTo>
                  <a:pt x="5789478" y="2488687"/>
                </a:lnTo>
                <a:lnTo>
                  <a:pt x="5789478" y="2489766"/>
                </a:lnTo>
                <a:lnTo>
                  <a:pt x="5779902" y="2497184"/>
                </a:lnTo>
                <a:lnTo>
                  <a:pt x="5779902" y="2502444"/>
                </a:lnTo>
                <a:lnTo>
                  <a:pt x="5782060" y="2510941"/>
                </a:lnTo>
                <a:lnTo>
                  <a:pt x="5782060" y="2514178"/>
                </a:lnTo>
                <a:lnTo>
                  <a:pt x="5777744" y="2520517"/>
                </a:lnTo>
                <a:lnTo>
                  <a:pt x="5777744" y="2529015"/>
                </a:lnTo>
                <a:lnTo>
                  <a:pt x="5782060" y="2534275"/>
                </a:lnTo>
                <a:lnTo>
                  <a:pt x="5782060" y="2537512"/>
                </a:lnTo>
                <a:lnTo>
                  <a:pt x="5779902" y="2546009"/>
                </a:lnTo>
                <a:lnTo>
                  <a:pt x="5779902" y="2549246"/>
                </a:lnTo>
                <a:cubicBezTo>
                  <a:pt x="5782060" y="2551674"/>
                  <a:pt x="5783139" y="2555180"/>
                  <a:pt x="5783139" y="2559766"/>
                </a:cubicBezTo>
                <a:cubicBezTo>
                  <a:pt x="5783139" y="2562284"/>
                  <a:pt x="5781341" y="2565476"/>
                  <a:pt x="5777744" y="2569342"/>
                </a:cubicBezTo>
                <a:lnTo>
                  <a:pt x="5778823" y="2577840"/>
                </a:lnTo>
                <a:lnTo>
                  <a:pt x="5775720" y="2584179"/>
                </a:lnTo>
                <a:cubicBezTo>
                  <a:pt x="5775720" y="2586157"/>
                  <a:pt x="5777834" y="2590068"/>
                  <a:pt x="5782060" y="2595913"/>
                </a:cubicBezTo>
                <a:lnTo>
                  <a:pt x="5783139" y="2601173"/>
                </a:lnTo>
                <a:cubicBezTo>
                  <a:pt x="5783139" y="2606029"/>
                  <a:pt x="5781700" y="2609580"/>
                  <a:pt x="5778823" y="2611828"/>
                </a:cubicBezTo>
                <a:lnTo>
                  <a:pt x="5779902" y="2612907"/>
                </a:lnTo>
                <a:lnTo>
                  <a:pt x="5777744" y="2624641"/>
                </a:lnTo>
                <a:lnTo>
                  <a:pt x="5779902" y="2629901"/>
                </a:lnTo>
                <a:lnTo>
                  <a:pt x="5774641" y="2634083"/>
                </a:lnTo>
                <a:cubicBezTo>
                  <a:pt x="5774641" y="2635342"/>
                  <a:pt x="5777114" y="2636421"/>
                  <a:pt x="5782060" y="2637320"/>
                </a:cubicBezTo>
                <a:lnTo>
                  <a:pt x="5782060" y="2639478"/>
                </a:lnTo>
                <a:cubicBezTo>
                  <a:pt x="5782060" y="2640737"/>
                  <a:pt x="5779587" y="2641771"/>
                  <a:pt x="5774641" y="2642580"/>
                </a:cubicBezTo>
                <a:lnTo>
                  <a:pt x="5774641" y="2643659"/>
                </a:lnTo>
                <a:lnTo>
                  <a:pt x="5782060" y="2657551"/>
                </a:lnTo>
                <a:lnTo>
                  <a:pt x="5782060" y="2658495"/>
                </a:lnTo>
                <a:cubicBezTo>
                  <a:pt x="5780082" y="2671263"/>
                  <a:pt x="5775496" y="2677647"/>
                  <a:pt x="5768302" y="2677647"/>
                </a:cubicBezTo>
                <a:cubicBezTo>
                  <a:pt x="5767583" y="2675580"/>
                  <a:pt x="5765425" y="2674545"/>
                  <a:pt x="5761828" y="2674545"/>
                </a:cubicBezTo>
                <a:lnTo>
                  <a:pt x="5756568" y="2676568"/>
                </a:lnTo>
                <a:lnTo>
                  <a:pt x="5746992" y="2675489"/>
                </a:lnTo>
                <a:lnTo>
                  <a:pt x="5735393" y="2678726"/>
                </a:lnTo>
                <a:cubicBezTo>
                  <a:pt x="5731796" y="2675220"/>
                  <a:pt x="5728964" y="2670634"/>
                  <a:pt x="5726896" y="2664969"/>
                </a:cubicBezTo>
                <a:lnTo>
                  <a:pt x="5726896" y="2656472"/>
                </a:lnTo>
                <a:cubicBezTo>
                  <a:pt x="5726896" y="2653774"/>
                  <a:pt x="5728649" y="2649863"/>
                  <a:pt x="5732156" y="2644738"/>
                </a:cubicBezTo>
                <a:lnTo>
                  <a:pt x="5732156" y="2643659"/>
                </a:lnTo>
                <a:lnTo>
                  <a:pt x="5716240" y="2639478"/>
                </a:lnTo>
                <a:lnTo>
                  <a:pt x="5715161" y="2640557"/>
                </a:lnTo>
                <a:lnTo>
                  <a:pt x="5714082" y="2640557"/>
                </a:lnTo>
                <a:lnTo>
                  <a:pt x="5710980" y="2639478"/>
                </a:lnTo>
                <a:cubicBezTo>
                  <a:pt x="5710980" y="2640737"/>
                  <a:pt x="5709182" y="2641771"/>
                  <a:pt x="5705585" y="2642580"/>
                </a:cubicBezTo>
                <a:lnTo>
                  <a:pt x="5690749" y="2640557"/>
                </a:lnTo>
                <a:lnTo>
                  <a:pt x="5664178" y="2644738"/>
                </a:lnTo>
                <a:cubicBezTo>
                  <a:pt x="5656625" y="2642580"/>
                  <a:pt x="5647094" y="2641186"/>
                  <a:pt x="5635585" y="2640557"/>
                </a:cubicBezTo>
                <a:lnTo>
                  <a:pt x="5632348" y="2643659"/>
                </a:lnTo>
                <a:lnTo>
                  <a:pt x="5628167" y="2643659"/>
                </a:lnTo>
                <a:lnTo>
                  <a:pt x="5624930" y="2641501"/>
                </a:lnTo>
                <a:lnTo>
                  <a:pt x="5613196" y="2641501"/>
                </a:lnTo>
                <a:lnTo>
                  <a:pt x="5613196" y="2643659"/>
                </a:lnTo>
                <a:lnTo>
                  <a:pt x="5612117" y="2643659"/>
                </a:lnTo>
                <a:lnTo>
                  <a:pt x="5613196" y="2644738"/>
                </a:lnTo>
                <a:lnTo>
                  <a:pt x="5613196" y="2646896"/>
                </a:lnTo>
                <a:lnTo>
                  <a:pt x="5612117" y="2654314"/>
                </a:lnTo>
                <a:lnTo>
                  <a:pt x="5613196" y="2663890"/>
                </a:lnTo>
                <a:lnTo>
                  <a:pt x="5613196" y="2673466"/>
                </a:lnTo>
                <a:cubicBezTo>
                  <a:pt x="5611667" y="2676973"/>
                  <a:pt x="5608160" y="2678726"/>
                  <a:pt x="5602675" y="2678726"/>
                </a:cubicBezTo>
                <a:lnTo>
                  <a:pt x="5586760" y="2678726"/>
                </a:lnTo>
                <a:cubicBezTo>
                  <a:pt x="5584242" y="2678726"/>
                  <a:pt x="5581410" y="2677333"/>
                  <a:pt x="5578263" y="2674545"/>
                </a:cubicBezTo>
                <a:lnTo>
                  <a:pt x="5568687" y="2675489"/>
                </a:lnTo>
                <a:cubicBezTo>
                  <a:pt x="5563741" y="2672163"/>
                  <a:pt x="5561268" y="2669690"/>
                  <a:pt x="5561268" y="2668071"/>
                </a:cubicBezTo>
                <a:lnTo>
                  <a:pt x="5564371" y="2660653"/>
                </a:lnTo>
                <a:cubicBezTo>
                  <a:pt x="5561583" y="2657506"/>
                  <a:pt x="5560189" y="2650088"/>
                  <a:pt x="5560189" y="2638399"/>
                </a:cubicBezTo>
                <a:lnTo>
                  <a:pt x="5560189" y="2633138"/>
                </a:lnTo>
                <a:lnTo>
                  <a:pt x="5563292" y="2633138"/>
                </a:lnTo>
                <a:cubicBezTo>
                  <a:pt x="5563292" y="2635207"/>
                  <a:pt x="5564011" y="2636241"/>
                  <a:pt x="5565450" y="2636241"/>
                </a:cubicBezTo>
                <a:lnTo>
                  <a:pt x="5565450" y="2635162"/>
                </a:lnTo>
                <a:cubicBezTo>
                  <a:pt x="5561943" y="2635162"/>
                  <a:pt x="5560189" y="2624911"/>
                  <a:pt x="5560189" y="2604410"/>
                </a:cubicBezTo>
                <a:lnTo>
                  <a:pt x="5563292" y="2599150"/>
                </a:lnTo>
                <a:lnTo>
                  <a:pt x="5563292" y="2593755"/>
                </a:lnTo>
                <a:cubicBezTo>
                  <a:pt x="5561224" y="2591147"/>
                  <a:pt x="5560189" y="2587955"/>
                  <a:pt x="5560189" y="2584179"/>
                </a:cubicBezTo>
                <a:lnTo>
                  <a:pt x="5560189" y="2575682"/>
                </a:lnTo>
                <a:lnTo>
                  <a:pt x="5562213" y="2573658"/>
                </a:lnTo>
                <a:lnTo>
                  <a:pt x="5563292" y="2573658"/>
                </a:lnTo>
                <a:lnTo>
                  <a:pt x="5563292" y="2575682"/>
                </a:lnTo>
                <a:lnTo>
                  <a:pt x="5564371" y="2575682"/>
                </a:lnTo>
                <a:lnTo>
                  <a:pt x="5561268" y="2556664"/>
                </a:lnTo>
                <a:lnTo>
                  <a:pt x="5562213" y="2548167"/>
                </a:lnTo>
                <a:cubicBezTo>
                  <a:pt x="5561044" y="2546728"/>
                  <a:pt x="5560010" y="2541064"/>
                  <a:pt x="5559110" y="2531173"/>
                </a:cubicBezTo>
                <a:lnTo>
                  <a:pt x="5560189" y="2526857"/>
                </a:lnTo>
                <a:lnTo>
                  <a:pt x="5559110" y="2501365"/>
                </a:lnTo>
                <a:lnTo>
                  <a:pt x="5559110" y="2495026"/>
                </a:lnTo>
                <a:cubicBezTo>
                  <a:pt x="5559110" y="2485315"/>
                  <a:pt x="5560145" y="2479291"/>
                  <a:pt x="5562213" y="2476953"/>
                </a:cubicBezTo>
                <a:lnTo>
                  <a:pt x="5562213" y="2474930"/>
                </a:lnTo>
                <a:cubicBezTo>
                  <a:pt x="5559425" y="2474930"/>
                  <a:pt x="5558031" y="2472772"/>
                  <a:pt x="5558031" y="2468456"/>
                </a:cubicBezTo>
                <a:lnTo>
                  <a:pt x="5558031" y="2457935"/>
                </a:lnTo>
                <a:close/>
                <a:moveTo>
                  <a:pt x="1076414" y="2454294"/>
                </a:moveTo>
                <a:lnTo>
                  <a:pt x="1079651" y="2456452"/>
                </a:lnTo>
                <a:lnTo>
                  <a:pt x="1088554" y="2454294"/>
                </a:lnTo>
                <a:cubicBezTo>
                  <a:pt x="1095836" y="2457980"/>
                  <a:pt x="1100962" y="2459823"/>
                  <a:pt x="1103929" y="2459823"/>
                </a:cubicBezTo>
                <a:lnTo>
                  <a:pt x="1103929" y="2462116"/>
                </a:lnTo>
                <a:lnTo>
                  <a:pt x="1081810" y="2469939"/>
                </a:lnTo>
                <a:cubicBezTo>
                  <a:pt x="1079113" y="2467332"/>
                  <a:pt x="1071783" y="2465443"/>
                  <a:pt x="1059824" y="2464274"/>
                </a:cubicBezTo>
                <a:cubicBezTo>
                  <a:pt x="1056497" y="2468051"/>
                  <a:pt x="1053530" y="2469939"/>
                  <a:pt x="1050923" y="2469939"/>
                </a:cubicBezTo>
                <a:cubicBezTo>
                  <a:pt x="1038424" y="2466432"/>
                  <a:pt x="1032176" y="2463465"/>
                  <a:pt x="1032176" y="2461037"/>
                </a:cubicBezTo>
                <a:lnTo>
                  <a:pt x="1032176" y="2459823"/>
                </a:lnTo>
                <a:lnTo>
                  <a:pt x="1036625" y="2455373"/>
                </a:lnTo>
                <a:lnTo>
                  <a:pt x="1038919" y="2455373"/>
                </a:lnTo>
                <a:cubicBezTo>
                  <a:pt x="1043145" y="2455373"/>
                  <a:pt x="1047146" y="2456856"/>
                  <a:pt x="1050923" y="2459823"/>
                </a:cubicBezTo>
                <a:lnTo>
                  <a:pt x="1056453" y="2458744"/>
                </a:lnTo>
                <a:lnTo>
                  <a:pt x="1061982" y="2459823"/>
                </a:lnTo>
                <a:cubicBezTo>
                  <a:pt x="1062702" y="2457576"/>
                  <a:pt x="1064905" y="2456452"/>
                  <a:pt x="1068592" y="2456452"/>
                </a:cubicBezTo>
                <a:lnTo>
                  <a:pt x="1071964" y="2456452"/>
                </a:lnTo>
                <a:cubicBezTo>
                  <a:pt x="1073402" y="2456452"/>
                  <a:pt x="1074121" y="2458340"/>
                  <a:pt x="1074121" y="2462116"/>
                </a:cubicBezTo>
                <a:lnTo>
                  <a:pt x="1075201" y="2462116"/>
                </a:lnTo>
                <a:close/>
                <a:moveTo>
                  <a:pt x="6558375" y="2453754"/>
                </a:moveTo>
                <a:cubicBezTo>
                  <a:pt x="6567547" y="2457171"/>
                  <a:pt x="6578337" y="2463285"/>
                  <a:pt x="6590745" y="2472097"/>
                </a:cubicBezTo>
                <a:cubicBezTo>
                  <a:pt x="6593263" y="2472097"/>
                  <a:pt x="6597939" y="2474615"/>
                  <a:pt x="6604772" y="2479650"/>
                </a:cubicBezTo>
                <a:lnTo>
                  <a:pt x="6620957" y="2488282"/>
                </a:lnTo>
                <a:lnTo>
                  <a:pt x="6624194" y="2487203"/>
                </a:lnTo>
                <a:lnTo>
                  <a:pt x="6646853" y="2503388"/>
                </a:lnTo>
                <a:lnTo>
                  <a:pt x="6679223" y="2520652"/>
                </a:lnTo>
                <a:cubicBezTo>
                  <a:pt x="6702422" y="2508783"/>
                  <a:pt x="6715730" y="2500871"/>
                  <a:pt x="6719147" y="2496914"/>
                </a:cubicBezTo>
                <a:lnTo>
                  <a:pt x="6724542" y="2495835"/>
                </a:lnTo>
                <a:lnTo>
                  <a:pt x="6727779" y="2496914"/>
                </a:lnTo>
                <a:cubicBezTo>
                  <a:pt x="6727779" y="2494756"/>
                  <a:pt x="6729577" y="2492958"/>
                  <a:pt x="6733174" y="2491519"/>
                </a:cubicBezTo>
                <a:lnTo>
                  <a:pt x="6735332" y="2489361"/>
                </a:lnTo>
                <a:lnTo>
                  <a:pt x="6736411" y="2489361"/>
                </a:lnTo>
                <a:lnTo>
                  <a:pt x="6737490" y="2490440"/>
                </a:lnTo>
                <a:lnTo>
                  <a:pt x="6738569" y="2490440"/>
                </a:lnTo>
                <a:lnTo>
                  <a:pt x="6752596" y="2481235"/>
                </a:lnTo>
                <a:lnTo>
                  <a:pt x="6752596" y="2481808"/>
                </a:lnTo>
                <a:lnTo>
                  <a:pt x="6755833" y="2481808"/>
                </a:lnTo>
                <a:lnTo>
                  <a:pt x="6755833" y="2480729"/>
                </a:lnTo>
                <a:lnTo>
                  <a:pt x="6753367" y="2480729"/>
                </a:lnTo>
                <a:lnTo>
                  <a:pt x="6773097" y="2467781"/>
                </a:lnTo>
                <a:cubicBezTo>
                  <a:pt x="6779391" y="2465983"/>
                  <a:pt x="6787663" y="2461307"/>
                  <a:pt x="6797914" y="2453754"/>
                </a:cubicBezTo>
                <a:lnTo>
                  <a:pt x="6801151" y="2453754"/>
                </a:lnTo>
                <a:lnTo>
                  <a:pt x="6801151" y="2454833"/>
                </a:lnTo>
                <a:cubicBezTo>
                  <a:pt x="6801151" y="2458430"/>
                  <a:pt x="6799712" y="2460228"/>
                  <a:pt x="6796835" y="2460228"/>
                </a:cubicBezTo>
                <a:lnTo>
                  <a:pt x="6796835" y="2462386"/>
                </a:lnTo>
                <a:cubicBezTo>
                  <a:pt x="6798453" y="2462386"/>
                  <a:pt x="6799892" y="2463825"/>
                  <a:pt x="6801151" y="2466702"/>
                </a:cubicBezTo>
                <a:lnTo>
                  <a:pt x="6801151" y="2478571"/>
                </a:lnTo>
                <a:cubicBezTo>
                  <a:pt x="6801151" y="2482887"/>
                  <a:pt x="6797554" y="2486484"/>
                  <a:pt x="6790361" y="2489361"/>
                </a:cubicBezTo>
                <a:cubicBezTo>
                  <a:pt x="6790361" y="2492239"/>
                  <a:pt x="6788563" y="2493677"/>
                  <a:pt x="6784966" y="2493677"/>
                </a:cubicBezTo>
                <a:lnTo>
                  <a:pt x="6784966" y="2491519"/>
                </a:lnTo>
                <a:lnTo>
                  <a:pt x="6783887" y="2491519"/>
                </a:lnTo>
                <a:lnTo>
                  <a:pt x="6762307" y="2504467"/>
                </a:lnTo>
                <a:lnTo>
                  <a:pt x="6761228" y="2503388"/>
                </a:lnTo>
                <a:lnTo>
                  <a:pt x="6760149" y="2503388"/>
                </a:lnTo>
                <a:lnTo>
                  <a:pt x="6756912" y="2506625"/>
                </a:lnTo>
                <a:lnTo>
                  <a:pt x="6755833" y="2506625"/>
                </a:lnTo>
                <a:cubicBezTo>
                  <a:pt x="6754394" y="2506625"/>
                  <a:pt x="6753675" y="2505546"/>
                  <a:pt x="6753675" y="2503388"/>
                </a:cubicBezTo>
                <a:lnTo>
                  <a:pt x="6752596" y="2503388"/>
                </a:lnTo>
                <a:cubicBezTo>
                  <a:pt x="6752596" y="2508244"/>
                  <a:pt x="6751157" y="2511481"/>
                  <a:pt x="6748280" y="2513099"/>
                </a:cubicBezTo>
                <a:lnTo>
                  <a:pt x="6749359" y="2514178"/>
                </a:lnTo>
                <a:cubicBezTo>
                  <a:pt x="6742705" y="2518135"/>
                  <a:pt x="6733713" y="2521731"/>
                  <a:pt x="6722384" y="2524968"/>
                </a:cubicBezTo>
                <a:lnTo>
                  <a:pt x="6699725" y="2538995"/>
                </a:lnTo>
                <a:lnTo>
                  <a:pt x="6700804" y="2540074"/>
                </a:lnTo>
                <a:lnTo>
                  <a:pt x="6700804" y="2541153"/>
                </a:lnTo>
                <a:lnTo>
                  <a:pt x="6694330" y="2543311"/>
                </a:lnTo>
                <a:lnTo>
                  <a:pt x="6694330" y="2541153"/>
                </a:lnTo>
                <a:lnTo>
                  <a:pt x="6677065" y="2549785"/>
                </a:lnTo>
                <a:lnTo>
                  <a:pt x="6663038" y="2540074"/>
                </a:lnTo>
                <a:lnTo>
                  <a:pt x="6663038" y="2538995"/>
                </a:lnTo>
                <a:lnTo>
                  <a:pt x="6664117" y="2537916"/>
                </a:lnTo>
                <a:lnTo>
                  <a:pt x="6664117" y="2536837"/>
                </a:lnTo>
                <a:lnTo>
                  <a:pt x="6658722" y="2537916"/>
                </a:lnTo>
                <a:lnTo>
                  <a:pt x="6641458" y="2529284"/>
                </a:lnTo>
                <a:lnTo>
                  <a:pt x="6641458" y="2527126"/>
                </a:lnTo>
                <a:lnTo>
                  <a:pt x="6644695" y="2527126"/>
                </a:lnTo>
                <a:lnTo>
                  <a:pt x="6644695" y="2524968"/>
                </a:lnTo>
                <a:lnTo>
                  <a:pt x="6640379" y="2524968"/>
                </a:lnTo>
                <a:lnTo>
                  <a:pt x="6636063" y="2527126"/>
                </a:lnTo>
                <a:lnTo>
                  <a:pt x="6634984" y="2526047"/>
                </a:lnTo>
                <a:lnTo>
                  <a:pt x="6633905" y="2526047"/>
                </a:lnTo>
                <a:lnTo>
                  <a:pt x="6632826" y="2527126"/>
                </a:lnTo>
                <a:lnTo>
                  <a:pt x="6631747" y="2527126"/>
                </a:lnTo>
                <a:lnTo>
                  <a:pt x="6626352" y="2523889"/>
                </a:lnTo>
                <a:lnTo>
                  <a:pt x="6627431" y="2522810"/>
                </a:lnTo>
                <a:lnTo>
                  <a:pt x="6627431" y="2520652"/>
                </a:lnTo>
                <a:lnTo>
                  <a:pt x="6624194" y="2522810"/>
                </a:lnTo>
                <a:cubicBezTo>
                  <a:pt x="6620598" y="2521372"/>
                  <a:pt x="6618799" y="2519214"/>
                  <a:pt x="6618799" y="2516336"/>
                </a:cubicBezTo>
                <a:cubicBezTo>
                  <a:pt x="6600097" y="2506266"/>
                  <a:pt x="6588947" y="2501230"/>
                  <a:pt x="6585350" y="2501230"/>
                </a:cubicBezTo>
                <a:cubicBezTo>
                  <a:pt x="6573301" y="2491340"/>
                  <a:pt x="6563950" y="2485225"/>
                  <a:pt x="6557296" y="2482887"/>
                </a:cubicBezTo>
                <a:lnTo>
                  <a:pt x="6556217" y="2481808"/>
                </a:lnTo>
                <a:lnTo>
                  <a:pt x="6556217" y="2475334"/>
                </a:lnTo>
                <a:cubicBezTo>
                  <a:pt x="6558375" y="2475334"/>
                  <a:pt x="6559454" y="2474615"/>
                  <a:pt x="6559454" y="2473176"/>
                </a:cubicBezTo>
                <a:lnTo>
                  <a:pt x="6559454" y="2472097"/>
                </a:lnTo>
                <a:lnTo>
                  <a:pt x="6556217" y="2472097"/>
                </a:lnTo>
                <a:lnTo>
                  <a:pt x="6556217" y="2456991"/>
                </a:lnTo>
                <a:close/>
                <a:moveTo>
                  <a:pt x="1739315" y="2453619"/>
                </a:moveTo>
                <a:cubicBezTo>
                  <a:pt x="1743360" y="2453619"/>
                  <a:pt x="1748081" y="2457531"/>
                  <a:pt x="1753477" y="2465353"/>
                </a:cubicBezTo>
                <a:cubicBezTo>
                  <a:pt x="1762198" y="2465353"/>
                  <a:pt x="1766558" y="2467511"/>
                  <a:pt x="1766558" y="2471827"/>
                </a:cubicBezTo>
                <a:cubicBezTo>
                  <a:pt x="1769076" y="2474345"/>
                  <a:pt x="1773752" y="2476143"/>
                  <a:pt x="1780586" y="2477222"/>
                </a:cubicBezTo>
                <a:lnTo>
                  <a:pt x="1781665" y="2478301"/>
                </a:lnTo>
                <a:lnTo>
                  <a:pt x="1781665" y="2479380"/>
                </a:lnTo>
                <a:lnTo>
                  <a:pt x="1779507" y="2481538"/>
                </a:lnTo>
                <a:lnTo>
                  <a:pt x="1771953" y="2480459"/>
                </a:lnTo>
                <a:cubicBezTo>
                  <a:pt x="1771415" y="2483067"/>
                  <a:pt x="1763456" y="2484821"/>
                  <a:pt x="1748081" y="2485720"/>
                </a:cubicBezTo>
                <a:lnTo>
                  <a:pt x="1737155" y="2482617"/>
                </a:lnTo>
                <a:cubicBezTo>
                  <a:pt x="1722860" y="2483337"/>
                  <a:pt x="1713824" y="2484731"/>
                  <a:pt x="1710044" y="2486799"/>
                </a:cubicBezTo>
                <a:lnTo>
                  <a:pt x="1702492" y="2482617"/>
                </a:lnTo>
                <a:lnTo>
                  <a:pt x="1696964" y="2483696"/>
                </a:lnTo>
                <a:lnTo>
                  <a:pt x="1692647" y="2483696"/>
                </a:lnTo>
                <a:lnTo>
                  <a:pt x="1689410" y="2480459"/>
                </a:lnTo>
                <a:cubicBezTo>
                  <a:pt x="1690849" y="2480459"/>
                  <a:pt x="1691568" y="2479021"/>
                  <a:pt x="1691568" y="2476143"/>
                </a:cubicBezTo>
                <a:lnTo>
                  <a:pt x="1692647" y="2475064"/>
                </a:lnTo>
                <a:lnTo>
                  <a:pt x="1707887" y="2475064"/>
                </a:lnTo>
                <a:cubicBezTo>
                  <a:pt x="1710226" y="2475064"/>
                  <a:pt x="1712743" y="2476143"/>
                  <a:pt x="1715441" y="2478301"/>
                </a:cubicBezTo>
                <a:close/>
                <a:moveTo>
                  <a:pt x="1656500" y="2450382"/>
                </a:moveTo>
                <a:lnTo>
                  <a:pt x="1655422" y="2455777"/>
                </a:lnTo>
                <a:lnTo>
                  <a:pt x="1659062" y="2452540"/>
                </a:lnTo>
                <a:close/>
                <a:moveTo>
                  <a:pt x="6187616" y="2448359"/>
                </a:moveTo>
                <a:cubicBezTo>
                  <a:pt x="6176647" y="2449798"/>
                  <a:pt x="6171161" y="2451596"/>
                  <a:pt x="6171161" y="2453754"/>
                </a:cubicBezTo>
                <a:lnTo>
                  <a:pt x="6172240" y="2453754"/>
                </a:lnTo>
                <a:lnTo>
                  <a:pt x="6188695" y="2449438"/>
                </a:lnTo>
                <a:lnTo>
                  <a:pt x="6188695" y="2448359"/>
                </a:lnTo>
                <a:close/>
                <a:moveTo>
                  <a:pt x="1641664" y="2446066"/>
                </a:moveTo>
                <a:lnTo>
                  <a:pt x="1639506" y="2448224"/>
                </a:lnTo>
                <a:lnTo>
                  <a:pt x="1639506" y="2449303"/>
                </a:lnTo>
                <a:lnTo>
                  <a:pt x="1641664" y="2451461"/>
                </a:lnTo>
                <a:cubicBezTo>
                  <a:pt x="1644721" y="2450382"/>
                  <a:pt x="1646250" y="2449303"/>
                  <a:pt x="1646250" y="2448224"/>
                </a:cubicBezTo>
                <a:lnTo>
                  <a:pt x="1644092" y="2446066"/>
                </a:lnTo>
                <a:close/>
                <a:moveTo>
                  <a:pt x="7570504" y="2444717"/>
                </a:moveTo>
                <a:lnTo>
                  <a:pt x="7574955" y="2445796"/>
                </a:lnTo>
                <a:lnTo>
                  <a:pt x="7576034" y="2444717"/>
                </a:lnTo>
                <a:lnTo>
                  <a:pt x="7577113" y="2444717"/>
                </a:lnTo>
                <a:lnTo>
                  <a:pt x="7583587" y="2447954"/>
                </a:lnTo>
                <a:lnTo>
                  <a:pt x="7594512" y="2446875"/>
                </a:lnTo>
                <a:cubicBezTo>
                  <a:pt x="7603953" y="2446875"/>
                  <a:pt x="7608674" y="2450112"/>
                  <a:pt x="7608674" y="2456586"/>
                </a:cubicBezTo>
                <a:lnTo>
                  <a:pt x="7611911" y="2454428"/>
                </a:lnTo>
                <a:cubicBezTo>
                  <a:pt x="7614159" y="2456677"/>
                  <a:pt x="7616721" y="2457800"/>
                  <a:pt x="7619598" y="2457800"/>
                </a:cubicBezTo>
                <a:cubicBezTo>
                  <a:pt x="7625893" y="2462296"/>
                  <a:pt x="7630973" y="2470614"/>
                  <a:pt x="7634840" y="2482752"/>
                </a:cubicBezTo>
                <a:lnTo>
                  <a:pt x="7634840" y="2484910"/>
                </a:lnTo>
                <a:cubicBezTo>
                  <a:pt x="7634840" y="2489137"/>
                  <a:pt x="7629400" y="2493138"/>
                  <a:pt x="7618520" y="2496914"/>
                </a:cubicBezTo>
                <a:lnTo>
                  <a:pt x="7612990" y="2502444"/>
                </a:lnTo>
                <a:lnTo>
                  <a:pt x="7606516" y="2502444"/>
                </a:lnTo>
                <a:cubicBezTo>
                  <a:pt x="7597794" y="2498398"/>
                  <a:pt x="7590510" y="2489316"/>
                  <a:pt x="7584666" y="2475199"/>
                </a:cubicBezTo>
                <a:cubicBezTo>
                  <a:pt x="7584666" y="2468635"/>
                  <a:pt x="7582508" y="2465353"/>
                  <a:pt x="7578192" y="2465353"/>
                </a:cubicBezTo>
                <a:cubicBezTo>
                  <a:pt x="7573876" y="2465353"/>
                  <a:pt x="7570594" y="2460633"/>
                  <a:pt x="7568346" y="2451191"/>
                </a:cubicBezTo>
                <a:lnTo>
                  <a:pt x="7568346" y="2446875"/>
                </a:lnTo>
                <a:close/>
                <a:moveTo>
                  <a:pt x="7238538" y="2443904"/>
                </a:moveTo>
                <a:lnTo>
                  <a:pt x="7237459" y="2444983"/>
                </a:lnTo>
                <a:lnTo>
                  <a:pt x="7237459" y="2448220"/>
                </a:lnTo>
                <a:lnTo>
                  <a:pt x="7244068" y="2453749"/>
                </a:lnTo>
                <a:lnTo>
                  <a:pt x="7246226" y="2448220"/>
                </a:lnTo>
                <a:close/>
                <a:moveTo>
                  <a:pt x="2582444" y="2442411"/>
                </a:moveTo>
                <a:lnTo>
                  <a:pt x="2582444" y="2443490"/>
                </a:lnTo>
                <a:lnTo>
                  <a:pt x="2585681" y="2444569"/>
                </a:lnTo>
                <a:lnTo>
                  <a:pt x="2585681" y="2442411"/>
                </a:lnTo>
                <a:close/>
                <a:moveTo>
                  <a:pt x="1622916" y="2441885"/>
                </a:moveTo>
                <a:lnTo>
                  <a:pt x="1621838" y="2442964"/>
                </a:lnTo>
                <a:lnTo>
                  <a:pt x="1621838" y="2444043"/>
                </a:lnTo>
                <a:lnTo>
                  <a:pt x="1625344" y="2442964"/>
                </a:lnTo>
                <a:lnTo>
                  <a:pt x="1625344" y="2441885"/>
                </a:lnTo>
                <a:close/>
                <a:moveTo>
                  <a:pt x="7141023" y="2441611"/>
                </a:moveTo>
                <a:lnTo>
                  <a:pt x="7141023" y="2443904"/>
                </a:lnTo>
                <a:lnTo>
                  <a:pt x="7142237" y="2443904"/>
                </a:lnTo>
                <a:lnTo>
                  <a:pt x="7142237" y="2441611"/>
                </a:lnTo>
                <a:close/>
                <a:moveTo>
                  <a:pt x="8600116" y="2440402"/>
                </a:moveTo>
                <a:lnTo>
                  <a:pt x="8615087" y="2442559"/>
                </a:lnTo>
                <a:lnTo>
                  <a:pt x="8621561" y="2441481"/>
                </a:lnTo>
                <a:lnTo>
                  <a:pt x="8626956" y="2441481"/>
                </a:lnTo>
                <a:lnTo>
                  <a:pt x="8635588" y="2443639"/>
                </a:lnTo>
                <a:lnTo>
                  <a:pt x="8654875" y="2443639"/>
                </a:lnTo>
                <a:lnTo>
                  <a:pt x="8659191" y="2447955"/>
                </a:lnTo>
                <a:cubicBezTo>
                  <a:pt x="8659191" y="2452181"/>
                  <a:pt x="8656673" y="2455373"/>
                  <a:pt x="8651638" y="2457531"/>
                </a:cubicBezTo>
                <a:lnTo>
                  <a:pt x="8647457" y="2455373"/>
                </a:lnTo>
                <a:lnTo>
                  <a:pt x="8642062" y="2456452"/>
                </a:lnTo>
                <a:lnTo>
                  <a:pt x="8642062" y="2459689"/>
                </a:lnTo>
                <a:lnTo>
                  <a:pt x="8644220" y="2462926"/>
                </a:lnTo>
                <a:cubicBezTo>
                  <a:pt x="8638465" y="2484416"/>
                  <a:pt x="8634149" y="2495161"/>
                  <a:pt x="8631272" y="2495161"/>
                </a:cubicBezTo>
                <a:lnTo>
                  <a:pt x="8631272" y="2496240"/>
                </a:lnTo>
                <a:lnTo>
                  <a:pt x="8633430" y="2499477"/>
                </a:lnTo>
                <a:cubicBezTo>
                  <a:pt x="8633070" y="2504692"/>
                  <a:pt x="8630552" y="2510087"/>
                  <a:pt x="8625877" y="2515662"/>
                </a:cubicBezTo>
                <a:lnTo>
                  <a:pt x="8625877" y="2518899"/>
                </a:lnTo>
                <a:cubicBezTo>
                  <a:pt x="8629473" y="2518899"/>
                  <a:pt x="8632710" y="2521776"/>
                  <a:pt x="8635588" y="2527531"/>
                </a:cubicBezTo>
                <a:cubicBezTo>
                  <a:pt x="8635588" y="2529420"/>
                  <a:pt x="8633789" y="2531173"/>
                  <a:pt x="8630193" y="2532791"/>
                </a:cubicBezTo>
                <a:lnTo>
                  <a:pt x="8625877" y="2531712"/>
                </a:lnTo>
                <a:lnTo>
                  <a:pt x="8624798" y="2537107"/>
                </a:lnTo>
                <a:lnTo>
                  <a:pt x="8624798" y="2538186"/>
                </a:lnTo>
                <a:lnTo>
                  <a:pt x="8626956" y="2541423"/>
                </a:lnTo>
                <a:lnTo>
                  <a:pt x="8626956" y="2545739"/>
                </a:lnTo>
                <a:lnTo>
                  <a:pt x="8625877" y="2555450"/>
                </a:lnTo>
                <a:lnTo>
                  <a:pt x="8628035" y="2564083"/>
                </a:lnTo>
                <a:lnTo>
                  <a:pt x="8625877" y="2570422"/>
                </a:lnTo>
                <a:lnTo>
                  <a:pt x="8625877" y="2579053"/>
                </a:lnTo>
                <a:cubicBezTo>
                  <a:pt x="8628035" y="2581571"/>
                  <a:pt x="8629473" y="2586607"/>
                  <a:pt x="8630193" y="2594160"/>
                </a:cubicBezTo>
                <a:lnTo>
                  <a:pt x="8629114" y="2606973"/>
                </a:lnTo>
                <a:lnTo>
                  <a:pt x="8631272" y="2613447"/>
                </a:lnTo>
                <a:lnTo>
                  <a:pt x="8631272" y="2621000"/>
                </a:lnTo>
                <a:cubicBezTo>
                  <a:pt x="8628394" y="2624057"/>
                  <a:pt x="8626956" y="2626935"/>
                  <a:pt x="8626956" y="2629632"/>
                </a:cubicBezTo>
                <a:lnTo>
                  <a:pt x="8626956" y="2630711"/>
                </a:lnTo>
                <a:lnTo>
                  <a:pt x="8630193" y="2640422"/>
                </a:lnTo>
                <a:lnTo>
                  <a:pt x="8628035" y="2645682"/>
                </a:lnTo>
                <a:cubicBezTo>
                  <a:pt x="8628035" y="2655393"/>
                  <a:pt x="8629114" y="2662227"/>
                  <a:pt x="8631272" y="2666183"/>
                </a:cubicBezTo>
                <a:cubicBezTo>
                  <a:pt x="8629114" y="2671758"/>
                  <a:pt x="8627675" y="2678906"/>
                  <a:pt x="8626956" y="2687628"/>
                </a:cubicBezTo>
                <a:lnTo>
                  <a:pt x="8622640" y="2690865"/>
                </a:lnTo>
                <a:lnTo>
                  <a:pt x="8618324" y="2687628"/>
                </a:lnTo>
                <a:lnTo>
                  <a:pt x="8617245" y="2687628"/>
                </a:lnTo>
                <a:lnTo>
                  <a:pt x="8615087" y="2689786"/>
                </a:lnTo>
                <a:lnTo>
                  <a:pt x="8615087" y="2690865"/>
                </a:lnTo>
                <a:lnTo>
                  <a:pt x="8618324" y="2695182"/>
                </a:lnTo>
                <a:lnTo>
                  <a:pt x="8618324" y="2697340"/>
                </a:lnTo>
                <a:lnTo>
                  <a:pt x="8607668" y="2698419"/>
                </a:lnTo>
                <a:lnTo>
                  <a:pt x="8606590" y="2698419"/>
                </a:lnTo>
                <a:lnTo>
                  <a:pt x="8600116" y="2696261"/>
                </a:lnTo>
                <a:lnTo>
                  <a:pt x="8593641" y="2697340"/>
                </a:lnTo>
                <a:lnTo>
                  <a:pt x="8592562" y="2697340"/>
                </a:lnTo>
                <a:cubicBezTo>
                  <a:pt x="8586808" y="2693023"/>
                  <a:pt x="8583930" y="2689067"/>
                  <a:pt x="8583930" y="2685470"/>
                </a:cubicBezTo>
                <a:lnTo>
                  <a:pt x="8586088" y="2664025"/>
                </a:lnTo>
                <a:lnTo>
                  <a:pt x="8585009" y="2658630"/>
                </a:lnTo>
                <a:lnTo>
                  <a:pt x="8586088" y="2645682"/>
                </a:lnTo>
                <a:lnTo>
                  <a:pt x="8580693" y="2640422"/>
                </a:lnTo>
                <a:cubicBezTo>
                  <a:pt x="8584290" y="2631610"/>
                  <a:pt x="8586088" y="2619786"/>
                  <a:pt x="8586088" y="2604950"/>
                </a:cubicBezTo>
                <a:lnTo>
                  <a:pt x="8585009" y="2598475"/>
                </a:lnTo>
                <a:cubicBezTo>
                  <a:pt x="8588246" y="2597037"/>
                  <a:pt x="8590045" y="2595598"/>
                  <a:pt x="8590404" y="2594160"/>
                </a:cubicBezTo>
                <a:lnTo>
                  <a:pt x="8590404" y="2592001"/>
                </a:lnTo>
                <a:lnTo>
                  <a:pt x="8583930" y="2592001"/>
                </a:lnTo>
                <a:lnTo>
                  <a:pt x="8581772" y="2579053"/>
                </a:lnTo>
                <a:lnTo>
                  <a:pt x="8583930" y="2572579"/>
                </a:lnTo>
                <a:lnTo>
                  <a:pt x="8583930" y="2571501"/>
                </a:lnTo>
                <a:cubicBezTo>
                  <a:pt x="8575388" y="2580312"/>
                  <a:pt x="8566082" y="2584988"/>
                  <a:pt x="8556011" y="2585527"/>
                </a:cubicBezTo>
                <a:lnTo>
                  <a:pt x="8556011" y="2582290"/>
                </a:lnTo>
                <a:lnTo>
                  <a:pt x="8565722" y="2567320"/>
                </a:lnTo>
                <a:lnTo>
                  <a:pt x="8564643" y="2566241"/>
                </a:lnTo>
                <a:lnTo>
                  <a:pt x="8564643" y="2560846"/>
                </a:lnTo>
                <a:cubicBezTo>
                  <a:pt x="8564643" y="2559587"/>
                  <a:pt x="8568195" y="2556709"/>
                  <a:pt x="8575298" y="2552213"/>
                </a:cubicBezTo>
                <a:lnTo>
                  <a:pt x="8574354" y="2546818"/>
                </a:lnTo>
                <a:lnTo>
                  <a:pt x="8574354" y="2543581"/>
                </a:lnTo>
                <a:lnTo>
                  <a:pt x="8577456" y="2532791"/>
                </a:lnTo>
                <a:lnTo>
                  <a:pt x="8577456" y="2525373"/>
                </a:lnTo>
                <a:cubicBezTo>
                  <a:pt x="8580693" y="2522676"/>
                  <a:pt x="8582851" y="2516202"/>
                  <a:pt x="8583930" y="2505951"/>
                </a:cubicBezTo>
                <a:lnTo>
                  <a:pt x="8582851" y="2497319"/>
                </a:lnTo>
                <a:cubicBezTo>
                  <a:pt x="8586628" y="2497319"/>
                  <a:pt x="8589505" y="2487293"/>
                  <a:pt x="8591483" y="2467242"/>
                </a:cubicBezTo>
                <a:lnTo>
                  <a:pt x="8591483" y="2456452"/>
                </a:lnTo>
                <a:lnTo>
                  <a:pt x="8592562" y="2455373"/>
                </a:lnTo>
                <a:lnTo>
                  <a:pt x="8588246" y="2447955"/>
                </a:lnTo>
                <a:lnTo>
                  <a:pt x="8588246" y="2445796"/>
                </a:lnTo>
                <a:cubicBezTo>
                  <a:pt x="8588246" y="2443639"/>
                  <a:pt x="8592203" y="2441840"/>
                  <a:pt x="8600116" y="2440402"/>
                </a:cubicBezTo>
                <a:close/>
                <a:moveTo>
                  <a:pt x="2232945" y="2439997"/>
                </a:moveTo>
                <a:cubicBezTo>
                  <a:pt x="2242116" y="2442874"/>
                  <a:pt x="2249669" y="2446111"/>
                  <a:pt x="2255603" y="2449708"/>
                </a:cubicBezTo>
                <a:lnTo>
                  <a:pt x="2261133" y="2448629"/>
                </a:lnTo>
                <a:lnTo>
                  <a:pt x="2269766" y="2462656"/>
                </a:lnTo>
                <a:lnTo>
                  <a:pt x="2263291" y="2465893"/>
                </a:lnTo>
                <a:lnTo>
                  <a:pt x="2257762" y="2464814"/>
                </a:lnTo>
                <a:lnTo>
                  <a:pt x="2243735" y="2466972"/>
                </a:lnTo>
                <a:lnTo>
                  <a:pt x="2237260" y="2465893"/>
                </a:lnTo>
                <a:lnTo>
                  <a:pt x="2225391" y="2466972"/>
                </a:lnTo>
                <a:lnTo>
                  <a:pt x="2223233" y="2466972"/>
                </a:lnTo>
                <a:lnTo>
                  <a:pt x="2223233" y="2465893"/>
                </a:lnTo>
                <a:lnTo>
                  <a:pt x="2212443" y="2466972"/>
                </a:lnTo>
                <a:lnTo>
                  <a:pt x="2171306" y="2466972"/>
                </a:lnTo>
                <a:lnTo>
                  <a:pt x="2157279" y="2471423"/>
                </a:lnTo>
                <a:lnTo>
                  <a:pt x="2154042" y="2471423"/>
                </a:lnTo>
                <a:cubicBezTo>
                  <a:pt x="2143972" y="2469535"/>
                  <a:pt x="2138937" y="2465893"/>
                  <a:pt x="2138937" y="2460498"/>
                </a:cubicBezTo>
                <a:lnTo>
                  <a:pt x="2138937" y="2459419"/>
                </a:lnTo>
                <a:lnTo>
                  <a:pt x="2142174" y="2456182"/>
                </a:lnTo>
                <a:lnTo>
                  <a:pt x="2156200" y="2456182"/>
                </a:lnTo>
                <a:lnTo>
                  <a:pt x="2174543" y="2460498"/>
                </a:lnTo>
                <a:lnTo>
                  <a:pt x="2186412" y="2456182"/>
                </a:lnTo>
                <a:lnTo>
                  <a:pt x="2189650" y="2456182"/>
                </a:lnTo>
                <a:lnTo>
                  <a:pt x="2200575" y="2459419"/>
                </a:lnTo>
                <a:lnTo>
                  <a:pt x="2210285" y="2459419"/>
                </a:lnTo>
                <a:cubicBezTo>
                  <a:pt x="2212624" y="2453664"/>
                  <a:pt x="2216220" y="2450787"/>
                  <a:pt x="2221075" y="2450787"/>
                </a:cubicBezTo>
                <a:lnTo>
                  <a:pt x="2222155" y="2450787"/>
                </a:lnTo>
                <a:lnTo>
                  <a:pt x="2223233" y="2451866"/>
                </a:lnTo>
                <a:lnTo>
                  <a:pt x="2224312" y="2451866"/>
                </a:lnTo>
                <a:cubicBezTo>
                  <a:pt x="2224312" y="2443953"/>
                  <a:pt x="2227188" y="2439997"/>
                  <a:pt x="2232945" y="2439997"/>
                </a:cubicBezTo>
                <a:close/>
                <a:moveTo>
                  <a:pt x="8104057" y="2438243"/>
                </a:moveTo>
                <a:cubicBezTo>
                  <a:pt x="8120602" y="2443279"/>
                  <a:pt x="8135663" y="2446156"/>
                  <a:pt x="8149241" y="2446876"/>
                </a:cubicBezTo>
                <a:cubicBezTo>
                  <a:pt x="8149241" y="2448854"/>
                  <a:pt x="8152478" y="2450292"/>
                  <a:pt x="8158952" y="2451192"/>
                </a:cubicBezTo>
                <a:lnTo>
                  <a:pt x="8161110" y="2454294"/>
                </a:lnTo>
                <a:lnTo>
                  <a:pt x="8161110" y="2456452"/>
                </a:lnTo>
                <a:cubicBezTo>
                  <a:pt x="8161110" y="2458790"/>
                  <a:pt x="8157153" y="2460948"/>
                  <a:pt x="8149241" y="2462926"/>
                </a:cubicBezTo>
                <a:cubicBezTo>
                  <a:pt x="8141328" y="2472097"/>
                  <a:pt x="8137372" y="2478526"/>
                  <a:pt x="8137372" y="2482213"/>
                </a:cubicBezTo>
                <a:cubicBezTo>
                  <a:pt x="8137372" y="2486889"/>
                  <a:pt x="8129864" y="2494082"/>
                  <a:pt x="8114847" y="2503793"/>
                </a:cubicBezTo>
                <a:lnTo>
                  <a:pt x="8113768" y="2504872"/>
                </a:lnTo>
                <a:lnTo>
                  <a:pt x="8114847" y="2508109"/>
                </a:lnTo>
                <a:cubicBezTo>
                  <a:pt x="8119883" y="2508109"/>
                  <a:pt x="8125278" y="2505951"/>
                  <a:pt x="8131032" y="2501635"/>
                </a:cubicBezTo>
                <a:cubicBezTo>
                  <a:pt x="8132921" y="2501635"/>
                  <a:pt x="8136472" y="2498758"/>
                  <a:pt x="8141688" y="2493003"/>
                </a:cubicBezTo>
                <a:lnTo>
                  <a:pt x="8146004" y="2490845"/>
                </a:lnTo>
                <a:lnTo>
                  <a:pt x="8147083" y="2490845"/>
                </a:lnTo>
                <a:cubicBezTo>
                  <a:pt x="8151039" y="2490845"/>
                  <a:pt x="8156389" y="2493722"/>
                  <a:pt x="8163133" y="2499477"/>
                </a:cubicBezTo>
                <a:cubicBezTo>
                  <a:pt x="8169787" y="2499477"/>
                  <a:pt x="8177699" y="2504827"/>
                  <a:pt x="8186871" y="2515527"/>
                </a:cubicBezTo>
                <a:cubicBezTo>
                  <a:pt x="8188310" y="2506985"/>
                  <a:pt x="8190782" y="2502714"/>
                  <a:pt x="8194289" y="2502714"/>
                </a:cubicBezTo>
                <a:lnTo>
                  <a:pt x="8194289" y="2499477"/>
                </a:lnTo>
                <a:lnTo>
                  <a:pt x="8192131" y="2496240"/>
                </a:lnTo>
                <a:lnTo>
                  <a:pt x="8192131" y="2491924"/>
                </a:lnTo>
                <a:cubicBezTo>
                  <a:pt x="8194289" y="2485000"/>
                  <a:pt x="8195368" y="2477133"/>
                  <a:pt x="8195368" y="2468321"/>
                </a:cubicBezTo>
                <a:lnTo>
                  <a:pt x="8195368" y="2461847"/>
                </a:lnTo>
                <a:cubicBezTo>
                  <a:pt x="8195368" y="2457711"/>
                  <a:pt x="8193930" y="2454159"/>
                  <a:pt x="8191052" y="2451192"/>
                </a:cubicBezTo>
                <a:lnTo>
                  <a:pt x="8191052" y="2446876"/>
                </a:lnTo>
                <a:cubicBezTo>
                  <a:pt x="8191412" y="2445437"/>
                  <a:pt x="8193210" y="2443998"/>
                  <a:pt x="8196447" y="2442559"/>
                </a:cubicBezTo>
                <a:cubicBezTo>
                  <a:pt x="8211733" y="2442559"/>
                  <a:pt x="8224996" y="2444717"/>
                  <a:pt x="8236235" y="2449033"/>
                </a:cubicBezTo>
                <a:lnTo>
                  <a:pt x="8239472" y="2445796"/>
                </a:lnTo>
                <a:lnTo>
                  <a:pt x="8241630" y="2445796"/>
                </a:lnTo>
                <a:cubicBezTo>
                  <a:pt x="8253050" y="2445796"/>
                  <a:pt x="8258760" y="2448629"/>
                  <a:pt x="8258760" y="2454294"/>
                </a:cubicBezTo>
                <a:lnTo>
                  <a:pt x="8258760" y="2456452"/>
                </a:lnTo>
                <a:lnTo>
                  <a:pt x="8244867" y="2470479"/>
                </a:lnTo>
                <a:cubicBezTo>
                  <a:pt x="8244867" y="2475334"/>
                  <a:pt x="8241990" y="2482842"/>
                  <a:pt x="8236235" y="2493003"/>
                </a:cubicBezTo>
                <a:cubicBezTo>
                  <a:pt x="8236235" y="2498218"/>
                  <a:pt x="8232279" y="2503613"/>
                  <a:pt x="8224366" y="2509188"/>
                </a:cubicBezTo>
                <a:cubicBezTo>
                  <a:pt x="8224366" y="2514493"/>
                  <a:pt x="8221534" y="2519843"/>
                  <a:pt x="8215869" y="2525238"/>
                </a:cubicBezTo>
                <a:cubicBezTo>
                  <a:pt x="8215869" y="2529374"/>
                  <a:pt x="8214071" y="2532971"/>
                  <a:pt x="8210474" y="2536028"/>
                </a:cubicBezTo>
                <a:lnTo>
                  <a:pt x="8210474" y="2538186"/>
                </a:lnTo>
                <a:cubicBezTo>
                  <a:pt x="8214251" y="2538186"/>
                  <a:pt x="8223917" y="2546414"/>
                  <a:pt x="8239472" y="2562869"/>
                </a:cubicBezTo>
                <a:cubicBezTo>
                  <a:pt x="8244867" y="2562869"/>
                  <a:pt x="8249498" y="2570736"/>
                  <a:pt x="8253364" y="2586472"/>
                </a:cubicBezTo>
                <a:lnTo>
                  <a:pt x="8252286" y="2602522"/>
                </a:lnTo>
                <a:lnTo>
                  <a:pt x="8251206" y="2602522"/>
                </a:lnTo>
                <a:lnTo>
                  <a:pt x="8250128" y="2601443"/>
                </a:lnTo>
                <a:lnTo>
                  <a:pt x="8249048" y="2601443"/>
                </a:lnTo>
                <a:lnTo>
                  <a:pt x="8245946" y="2610075"/>
                </a:lnTo>
                <a:lnTo>
                  <a:pt x="8241630" y="2607917"/>
                </a:lnTo>
                <a:lnTo>
                  <a:pt x="8239472" y="2607917"/>
                </a:lnTo>
                <a:lnTo>
                  <a:pt x="8239472" y="2608996"/>
                </a:lnTo>
                <a:cubicBezTo>
                  <a:pt x="8243788" y="2609356"/>
                  <a:pt x="8245946" y="2610435"/>
                  <a:pt x="8245946" y="2612233"/>
                </a:cubicBezTo>
                <a:cubicBezTo>
                  <a:pt x="8243968" y="2618707"/>
                  <a:pt x="8239292" y="2621944"/>
                  <a:pt x="8231919" y="2621944"/>
                </a:cubicBezTo>
                <a:lnTo>
                  <a:pt x="8228682" y="2621944"/>
                </a:lnTo>
                <a:cubicBezTo>
                  <a:pt x="8213666" y="2619246"/>
                  <a:pt x="8206158" y="2613492"/>
                  <a:pt x="8206158" y="2604680"/>
                </a:cubicBezTo>
                <a:lnTo>
                  <a:pt x="8207237" y="2600364"/>
                </a:lnTo>
                <a:lnTo>
                  <a:pt x="8205079" y="2591867"/>
                </a:lnTo>
                <a:cubicBezTo>
                  <a:pt x="8206518" y="2588989"/>
                  <a:pt x="8207237" y="2585033"/>
                  <a:pt x="8207237" y="2579998"/>
                </a:cubicBezTo>
                <a:cubicBezTo>
                  <a:pt x="8204360" y="2570377"/>
                  <a:pt x="8202921" y="2562869"/>
                  <a:pt x="8202921" y="2557473"/>
                </a:cubicBezTo>
                <a:lnTo>
                  <a:pt x="8204000" y="2544526"/>
                </a:lnTo>
                <a:cubicBezTo>
                  <a:pt x="8197166" y="2544526"/>
                  <a:pt x="8191457" y="2548482"/>
                  <a:pt x="8186871" y="2556394"/>
                </a:cubicBezTo>
                <a:cubicBezTo>
                  <a:pt x="8184173" y="2559991"/>
                  <a:pt x="8181296" y="2561789"/>
                  <a:pt x="8178239" y="2561789"/>
                </a:cubicBezTo>
                <a:lnTo>
                  <a:pt x="8175002" y="2561789"/>
                </a:lnTo>
                <a:lnTo>
                  <a:pt x="8175002" y="2563947"/>
                </a:lnTo>
                <a:lnTo>
                  <a:pt x="8173923" y="2563947"/>
                </a:lnTo>
                <a:lnTo>
                  <a:pt x="8175002" y="2569208"/>
                </a:lnTo>
                <a:lnTo>
                  <a:pt x="8175002" y="2572445"/>
                </a:lnTo>
                <a:lnTo>
                  <a:pt x="8176081" y="2595104"/>
                </a:lnTo>
                <a:lnTo>
                  <a:pt x="8172844" y="2605759"/>
                </a:lnTo>
                <a:lnTo>
                  <a:pt x="8176081" y="2625181"/>
                </a:lnTo>
                <a:lnTo>
                  <a:pt x="8172844" y="2630441"/>
                </a:lnTo>
                <a:lnTo>
                  <a:pt x="8172844" y="2634757"/>
                </a:lnTo>
                <a:lnTo>
                  <a:pt x="8175002" y="2644468"/>
                </a:lnTo>
                <a:lnTo>
                  <a:pt x="8173923" y="2650942"/>
                </a:lnTo>
                <a:lnTo>
                  <a:pt x="8177160" y="2677783"/>
                </a:lnTo>
                <a:lnTo>
                  <a:pt x="8177160" y="2683178"/>
                </a:lnTo>
                <a:cubicBezTo>
                  <a:pt x="8177160" y="2688842"/>
                  <a:pt x="8173204" y="2692394"/>
                  <a:pt x="8165291" y="2693833"/>
                </a:cubicBezTo>
                <a:lnTo>
                  <a:pt x="8157873" y="2691675"/>
                </a:lnTo>
                <a:lnTo>
                  <a:pt x="8154636" y="2691675"/>
                </a:lnTo>
                <a:lnTo>
                  <a:pt x="8139530" y="2694912"/>
                </a:lnTo>
                <a:lnTo>
                  <a:pt x="8138451" y="2694912"/>
                </a:lnTo>
                <a:lnTo>
                  <a:pt x="8128874" y="2685201"/>
                </a:lnTo>
                <a:lnTo>
                  <a:pt x="8128874" y="2684257"/>
                </a:lnTo>
                <a:lnTo>
                  <a:pt x="8134134" y="2666993"/>
                </a:lnTo>
                <a:cubicBezTo>
                  <a:pt x="8134134" y="2665554"/>
                  <a:pt x="8133101" y="2664835"/>
                  <a:pt x="8131032" y="2664835"/>
                </a:cubicBezTo>
                <a:lnTo>
                  <a:pt x="8122400" y="2665914"/>
                </a:lnTo>
                <a:lnTo>
                  <a:pt x="8117005" y="2663756"/>
                </a:lnTo>
                <a:cubicBezTo>
                  <a:pt x="8110531" y="2665014"/>
                  <a:pt x="8107294" y="2668251"/>
                  <a:pt x="8107294" y="2673467"/>
                </a:cubicBezTo>
                <a:cubicBezTo>
                  <a:pt x="8107294" y="2679761"/>
                  <a:pt x="8103383" y="2684391"/>
                  <a:pt x="8095560" y="2687359"/>
                </a:cubicBezTo>
                <a:lnTo>
                  <a:pt x="8095560" y="2688438"/>
                </a:lnTo>
                <a:lnTo>
                  <a:pt x="8097718" y="2688438"/>
                </a:lnTo>
                <a:lnTo>
                  <a:pt x="8105136" y="2683178"/>
                </a:lnTo>
                <a:lnTo>
                  <a:pt x="8107294" y="2685201"/>
                </a:lnTo>
                <a:cubicBezTo>
                  <a:pt x="8107294" y="2690236"/>
                  <a:pt x="8104822" y="2692754"/>
                  <a:pt x="8099876" y="2692754"/>
                </a:cubicBezTo>
                <a:lnTo>
                  <a:pt x="8098797" y="2692754"/>
                </a:lnTo>
                <a:lnTo>
                  <a:pt x="8097718" y="2691675"/>
                </a:lnTo>
                <a:lnTo>
                  <a:pt x="8096639" y="2691675"/>
                </a:lnTo>
                <a:cubicBezTo>
                  <a:pt x="8096639" y="2694732"/>
                  <a:pt x="8091604" y="2697249"/>
                  <a:pt x="8081533" y="2699228"/>
                </a:cubicBezTo>
                <a:cubicBezTo>
                  <a:pt x="8068675" y="2699228"/>
                  <a:pt x="8062246" y="2694552"/>
                  <a:pt x="8062246" y="2685201"/>
                </a:cubicBezTo>
                <a:lnTo>
                  <a:pt x="8060088" y="2668072"/>
                </a:lnTo>
                <a:lnTo>
                  <a:pt x="8064404" y="2650942"/>
                </a:lnTo>
                <a:lnTo>
                  <a:pt x="8064404" y="2648784"/>
                </a:lnTo>
                <a:cubicBezTo>
                  <a:pt x="8061527" y="2645727"/>
                  <a:pt x="8060088" y="2642130"/>
                  <a:pt x="8060088" y="2637994"/>
                </a:cubicBezTo>
                <a:lnTo>
                  <a:pt x="8060088" y="2634757"/>
                </a:lnTo>
                <a:cubicBezTo>
                  <a:pt x="8060088" y="2626755"/>
                  <a:pt x="8061886" y="2617088"/>
                  <a:pt x="8065483" y="2605759"/>
                </a:cubicBezTo>
                <a:lnTo>
                  <a:pt x="8064404" y="2590788"/>
                </a:lnTo>
                <a:lnTo>
                  <a:pt x="8064404" y="2584314"/>
                </a:lnTo>
                <a:cubicBezTo>
                  <a:pt x="8064404" y="2581976"/>
                  <a:pt x="8063325" y="2579458"/>
                  <a:pt x="8061167" y="2576761"/>
                </a:cubicBezTo>
                <a:lnTo>
                  <a:pt x="8061167" y="2575682"/>
                </a:lnTo>
                <a:lnTo>
                  <a:pt x="8064404" y="2571366"/>
                </a:lnTo>
                <a:lnTo>
                  <a:pt x="8064404" y="2545605"/>
                </a:lnTo>
                <a:lnTo>
                  <a:pt x="8062246" y="2539265"/>
                </a:lnTo>
                <a:lnTo>
                  <a:pt x="8063325" y="2538186"/>
                </a:lnTo>
                <a:lnTo>
                  <a:pt x="8063325" y="2537107"/>
                </a:lnTo>
                <a:lnTo>
                  <a:pt x="8061167" y="2522001"/>
                </a:lnTo>
                <a:lnTo>
                  <a:pt x="8062246" y="2510267"/>
                </a:lnTo>
                <a:lnTo>
                  <a:pt x="8062246" y="2504872"/>
                </a:lnTo>
                <a:lnTo>
                  <a:pt x="8060088" y="2488687"/>
                </a:lnTo>
                <a:lnTo>
                  <a:pt x="8063325" y="2486529"/>
                </a:lnTo>
                <a:lnTo>
                  <a:pt x="8064404" y="2486529"/>
                </a:lnTo>
                <a:cubicBezTo>
                  <a:pt x="8073845" y="2490485"/>
                  <a:pt x="8080634" y="2494442"/>
                  <a:pt x="8084770" y="2498398"/>
                </a:cubicBezTo>
                <a:cubicBezTo>
                  <a:pt x="8087648" y="2498398"/>
                  <a:pt x="8090165" y="2499477"/>
                  <a:pt x="8092323" y="2501635"/>
                </a:cubicBezTo>
                <a:lnTo>
                  <a:pt x="8094481" y="2501635"/>
                </a:lnTo>
                <a:cubicBezTo>
                  <a:pt x="8097898" y="2501635"/>
                  <a:pt x="8101450" y="2488372"/>
                  <a:pt x="8105136" y="2461847"/>
                </a:cubicBezTo>
                <a:lnTo>
                  <a:pt x="8103113" y="2459689"/>
                </a:lnTo>
                <a:lnTo>
                  <a:pt x="8103113" y="2456452"/>
                </a:lnTo>
                <a:lnTo>
                  <a:pt x="8104057" y="2455373"/>
                </a:lnTo>
                <a:lnTo>
                  <a:pt x="8099876" y="2449033"/>
                </a:lnTo>
                <a:lnTo>
                  <a:pt x="8099876" y="2442559"/>
                </a:lnTo>
                <a:close/>
                <a:moveTo>
                  <a:pt x="699855" y="2437839"/>
                </a:moveTo>
                <a:lnTo>
                  <a:pt x="702013" y="2437839"/>
                </a:lnTo>
                <a:cubicBezTo>
                  <a:pt x="708666" y="2437839"/>
                  <a:pt x="718377" y="2444673"/>
                  <a:pt x="731146" y="2458340"/>
                </a:cubicBezTo>
                <a:cubicBezTo>
                  <a:pt x="736990" y="2458340"/>
                  <a:pt x="744139" y="2464050"/>
                  <a:pt x="752591" y="2475469"/>
                </a:cubicBezTo>
                <a:lnTo>
                  <a:pt x="752591" y="2478706"/>
                </a:lnTo>
                <a:cubicBezTo>
                  <a:pt x="744499" y="2483022"/>
                  <a:pt x="737709" y="2493812"/>
                  <a:pt x="732225" y="2511076"/>
                </a:cubicBezTo>
                <a:lnTo>
                  <a:pt x="728988" y="2511076"/>
                </a:lnTo>
                <a:lnTo>
                  <a:pt x="731146" y="2515392"/>
                </a:lnTo>
                <a:cubicBezTo>
                  <a:pt x="731146" y="2521147"/>
                  <a:pt x="727909" y="2529374"/>
                  <a:pt x="721435" y="2540074"/>
                </a:cubicBezTo>
                <a:cubicBezTo>
                  <a:pt x="721435" y="2545829"/>
                  <a:pt x="711724" y="2563093"/>
                  <a:pt x="692303" y="2591867"/>
                </a:cubicBezTo>
                <a:cubicBezTo>
                  <a:pt x="692303" y="2593485"/>
                  <a:pt x="690863" y="2595284"/>
                  <a:pt x="687986" y="2597262"/>
                </a:cubicBezTo>
                <a:lnTo>
                  <a:pt x="686907" y="2605759"/>
                </a:lnTo>
                <a:lnTo>
                  <a:pt x="687986" y="2605759"/>
                </a:lnTo>
                <a:cubicBezTo>
                  <a:pt x="689604" y="2605759"/>
                  <a:pt x="693560" y="2608636"/>
                  <a:pt x="699855" y="2614391"/>
                </a:cubicBezTo>
                <a:cubicBezTo>
                  <a:pt x="709925" y="2614391"/>
                  <a:pt x="714961" y="2616549"/>
                  <a:pt x="714961" y="2620865"/>
                </a:cubicBezTo>
                <a:lnTo>
                  <a:pt x="716041" y="2621944"/>
                </a:lnTo>
                <a:lnTo>
                  <a:pt x="717119" y="2621944"/>
                </a:lnTo>
                <a:lnTo>
                  <a:pt x="719278" y="2619786"/>
                </a:lnTo>
                <a:cubicBezTo>
                  <a:pt x="727729" y="2619786"/>
                  <a:pt x="735956" y="2623023"/>
                  <a:pt x="743959" y="2629497"/>
                </a:cubicBezTo>
                <a:cubicBezTo>
                  <a:pt x="764819" y="2631475"/>
                  <a:pt x="775250" y="2633993"/>
                  <a:pt x="775250" y="2637050"/>
                </a:cubicBezTo>
                <a:lnTo>
                  <a:pt x="776329" y="2646761"/>
                </a:lnTo>
                <a:cubicBezTo>
                  <a:pt x="767158" y="2649099"/>
                  <a:pt x="761403" y="2653055"/>
                  <a:pt x="759065" y="2658630"/>
                </a:cubicBezTo>
                <a:cubicBezTo>
                  <a:pt x="757626" y="2661327"/>
                  <a:pt x="756907" y="2665958"/>
                  <a:pt x="756907" y="2672522"/>
                </a:cubicBezTo>
                <a:lnTo>
                  <a:pt x="755828" y="2673601"/>
                </a:lnTo>
                <a:lnTo>
                  <a:pt x="752591" y="2673601"/>
                </a:lnTo>
                <a:lnTo>
                  <a:pt x="749354" y="2671443"/>
                </a:lnTo>
                <a:lnTo>
                  <a:pt x="746117" y="2672522"/>
                </a:lnTo>
                <a:lnTo>
                  <a:pt x="746117" y="2678996"/>
                </a:lnTo>
                <a:cubicBezTo>
                  <a:pt x="748994" y="2678996"/>
                  <a:pt x="750433" y="2679716"/>
                  <a:pt x="750433" y="2681154"/>
                </a:cubicBezTo>
                <a:lnTo>
                  <a:pt x="750433" y="2682233"/>
                </a:lnTo>
                <a:cubicBezTo>
                  <a:pt x="748815" y="2693743"/>
                  <a:pt x="743104" y="2699497"/>
                  <a:pt x="733304" y="2699497"/>
                </a:cubicBezTo>
                <a:cubicBezTo>
                  <a:pt x="720356" y="2691585"/>
                  <a:pt x="706688" y="2685830"/>
                  <a:pt x="692303" y="2682233"/>
                </a:cubicBezTo>
                <a:cubicBezTo>
                  <a:pt x="684568" y="2670814"/>
                  <a:pt x="678094" y="2665104"/>
                  <a:pt x="672880" y="2665104"/>
                </a:cubicBezTo>
                <a:cubicBezTo>
                  <a:pt x="659302" y="2656652"/>
                  <a:pt x="652514" y="2651616"/>
                  <a:pt x="652514" y="2649998"/>
                </a:cubicBezTo>
                <a:lnTo>
                  <a:pt x="649276" y="2647840"/>
                </a:lnTo>
                <a:lnTo>
                  <a:pt x="647118" y="2649998"/>
                </a:lnTo>
                <a:lnTo>
                  <a:pt x="643881" y="2649998"/>
                </a:lnTo>
                <a:lnTo>
                  <a:pt x="643881" y="2647840"/>
                </a:lnTo>
                <a:cubicBezTo>
                  <a:pt x="637587" y="2647840"/>
                  <a:pt x="631113" y="2651077"/>
                  <a:pt x="624459" y="2657551"/>
                </a:cubicBezTo>
                <a:lnTo>
                  <a:pt x="610432" y="2667262"/>
                </a:lnTo>
                <a:cubicBezTo>
                  <a:pt x="598474" y="2671129"/>
                  <a:pt x="590606" y="2674680"/>
                  <a:pt x="586829" y="2677917"/>
                </a:cubicBezTo>
                <a:lnTo>
                  <a:pt x="585750" y="2677917"/>
                </a:lnTo>
                <a:lnTo>
                  <a:pt x="584671" y="2676838"/>
                </a:lnTo>
                <a:lnTo>
                  <a:pt x="583592" y="2676838"/>
                </a:lnTo>
                <a:cubicBezTo>
                  <a:pt x="582872" y="2678637"/>
                  <a:pt x="579276" y="2681874"/>
                  <a:pt x="572802" y="2686549"/>
                </a:cubicBezTo>
                <a:lnTo>
                  <a:pt x="571723" y="2686549"/>
                </a:lnTo>
                <a:lnTo>
                  <a:pt x="565249" y="2685470"/>
                </a:lnTo>
                <a:lnTo>
                  <a:pt x="545827" y="2691944"/>
                </a:lnTo>
                <a:lnTo>
                  <a:pt x="544748" y="2691944"/>
                </a:lnTo>
                <a:lnTo>
                  <a:pt x="543669" y="2690865"/>
                </a:lnTo>
                <a:cubicBezTo>
                  <a:pt x="533149" y="2697339"/>
                  <a:pt x="523123" y="2700576"/>
                  <a:pt x="513592" y="2700576"/>
                </a:cubicBezTo>
                <a:cubicBezTo>
                  <a:pt x="509815" y="2700576"/>
                  <a:pt x="507657" y="2699497"/>
                  <a:pt x="507118" y="2697339"/>
                </a:cubicBezTo>
                <a:lnTo>
                  <a:pt x="507118" y="2694102"/>
                </a:lnTo>
                <a:cubicBezTo>
                  <a:pt x="508916" y="2690506"/>
                  <a:pt x="512153" y="2688707"/>
                  <a:pt x="516829" y="2688707"/>
                </a:cubicBezTo>
                <a:lnTo>
                  <a:pt x="517908" y="2689786"/>
                </a:lnTo>
                <a:lnTo>
                  <a:pt x="518987" y="2689786"/>
                </a:lnTo>
                <a:cubicBezTo>
                  <a:pt x="521684" y="2689786"/>
                  <a:pt x="524202" y="2686549"/>
                  <a:pt x="526540" y="2680075"/>
                </a:cubicBezTo>
                <a:lnTo>
                  <a:pt x="539488" y="2678996"/>
                </a:lnTo>
                <a:lnTo>
                  <a:pt x="539488" y="2680075"/>
                </a:lnTo>
                <a:lnTo>
                  <a:pt x="545827" y="2676838"/>
                </a:lnTo>
                <a:lnTo>
                  <a:pt x="545827" y="2675759"/>
                </a:lnTo>
                <a:lnTo>
                  <a:pt x="543669" y="2672522"/>
                </a:lnTo>
                <a:lnTo>
                  <a:pt x="543669" y="2669285"/>
                </a:lnTo>
                <a:cubicBezTo>
                  <a:pt x="551941" y="2667217"/>
                  <a:pt x="563450" y="2658630"/>
                  <a:pt x="578197" y="2643524"/>
                </a:cubicBezTo>
                <a:lnTo>
                  <a:pt x="581434" y="2642445"/>
                </a:lnTo>
                <a:lnTo>
                  <a:pt x="587908" y="2643524"/>
                </a:lnTo>
                <a:lnTo>
                  <a:pt x="588987" y="2642445"/>
                </a:lnTo>
                <a:lnTo>
                  <a:pt x="588987" y="2640287"/>
                </a:lnTo>
                <a:lnTo>
                  <a:pt x="586829" y="2637050"/>
                </a:lnTo>
                <a:cubicBezTo>
                  <a:pt x="596001" y="2631295"/>
                  <a:pt x="603149" y="2625541"/>
                  <a:pt x="608274" y="2619786"/>
                </a:cubicBezTo>
                <a:cubicBezTo>
                  <a:pt x="614029" y="2619786"/>
                  <a:pt x="616906" y="2618707"/>
                  <a:pt x="616906" y="2616549"/>
                </a:cubicBezTo>
                <a:cubicBezTo>
                  <a:pt x="616906" y="2613672"/>
                  <a:pt x="613309" y="2608996"/>
                  <a:pt x="606116" y="2602522"/>
                </a:cubicBezTo>
                <a:lnTo>
                  <a:pt x="606116" y="2587551"/>
                </a:lnTo>
                <a:lnTo>
                  <a:pt x="604093" y="2587551"/>
                </a:lnTo>
                <a:lnTo>
                  <a:pt x="604093" y="2589709"/>
                </a:lnTo>
                <a:lnTo>
                  <a:pt x="601935" y="2589709"/>
                </a:lnTo>
                <a:lnTo>
                  <a:pt x="603014" y="2588630"/>
                </a:lnTo>
                <a:lnTo>
                  <a:pt x="603014" y="2587551"/>
                </a:lnTo>
                <a:cubicBezTo>
                  <a:pt x="600856" y="2587011"/>
                  <a:pt x="598338" y="2582695"/>
                  <a:pt x="595461" y="2574603"/>
                </a:cubicBezTo>
                <a:cubicBezTo>
                  <a:pt x="587549" y="2563812"/>
                  <a:pt x="583592" y="2547672"/>
                  <a:pt x="583592" y="2526182"/>
                </a:cubicBezTo>
                <a:lnTo>
                  <a:pt x="580355" y="2524024"/>
                </a:lnTo>
                <a:lnTo>
                  <a:pt x="579276" y="2525103"/>
                </a:lnTo>
                <a:lnTo>
                  <a:pt x="579276" y="2526182"/>
                </a:lnTo>
                <a:cubicBezTo>
                  <a:pt x="579276" y="2543536"/>
                  <a:pt x="577477" y="2553922"/>
                  <a:pt x="573881" y="2557338"/>
                </a:cubicBezTo>
                <a:lnTo>
                  <a:pt x="574960" y="2561654"/>
                </a:lnTo>
                <a:lnTo>
                  <a:pt x="564170" y="2589709"/>
                </a:lnTo>
                <a:lnTo>
                  <a:pt x="558775" y="2591867"/>
                </a:lnTo>
                <a:cubicBezTo>
                  <a:pt x="554099" y="2590428"/>
                  <a:pt x="548704" y="2582515"/>
                  <a:pt x="542590" y="2568129"/>
                </a:cubicBezTo>
                <a:cubicBezTo>
                  <a:pt x="539442" y="2568129"/>
                  <a:pt x="537330" y="2560935"/>
                  <a:pt x="536251" y="2546548"/>
                </a:cubicBezTo>
                <a:lnTo>
                  <a:pt x="534093" y="2544390"/>
                </a:lnTo>
                <a:lnTo>
                  <a:pt x="534093" y="2535893"/>
                </a:lnTo>
                <a:lnTo>
                  <a:pt x="559854" y="2515392"/>
                </a:lnTo>
                <a:cubicBezTo>
                  <a:pt x="565429" y="2507660"/>
                  <a:pt x="569745" y="2497229"/>
                  <a:pt x="572802" y="2484101"/>
                </a:cubicBezTo>
                <a:lnTo>
                  <a:pt x="577118" y="2480864"/>
                </a:lnTo>
                <a:cubicBezTo>
                  <a:pt x="584132" y="2480864"/>
                  <a:pt x="590606" y="2489137"/>
                  <a:pt x="596540" y="2505681"/>
                </a:cubicBezTo>
                <a:lnTo>
                  <a:pt x="610432" y="2538995"/>
                </a:lnTo>
                <a:cubicBezTo>
                  <a:pt x="611691" y="2538995"/>
                  <a:pt x="613489" y="2542232"/>
                  <a:pt x="615827" y="2548706"/>
                </a:cubicBezTo>
                <a:lnTo>
                  <a:pt x="614748" y="2553022"/>
                </a:lnTo>
                <a:lnTo>
                  <a:pt x="641723" y="2575682"/>
                </a:lnTo>
                <a:lnTo>
                  <a:pt x="643881" y="2575682"/>
                </a:lnTo>
                <a:cubicBezTo>
                  <a:pt x="647658" y="2575682"/>
                  <a:pt x="650175" y="2569208"/>
                  <a:pt x="651434" y="2556259"/>
                </a:cubicBezTo>
                <a:lnTo>
                  <a:pt x="663303" y="2528340"/>
                </a:lnTo>
                <a:lnTo>
                  <a:pt x="670857" y="2498128"/>
                </a:lnTo>
                <a:cubicBezTo>
                  <a:pt x="670857" y="2493812"/>
                  <a:pt x="672969" y="2489137"/>
                  <a:pt x="677196" y="2484101"/>
                </a:cubicBezTo>
                <a:lnTo>
                  <a:pt x="678275" y="2480864"/>
                </a:lnTo>
                <a:lnTo>
                  <a:pt x="677196" y="2472772"/>
                </a:lnTo>
                <a:lnTo>
                  <a:pt x="679354" y="2466972"/>
                </a:lnTo>
                <a:lnTo>
                  <a:pt x="678275" y="2465893"/>
                </a:lnTo>
                <a:lnTo>
                  <a:pt x="677196" y="2465893"/>
                </a:lnTo>
                <a:cubicBezTo>
                  <a:pt x="671711" y="2468141"/>
                  <a:pt x="666720" y="2469355"/>
                  <a:pt x="662224" y="2469535"/>
                </a:cubicBezTo>
                <a:lnTo>
                  <a:pt x="643881" y="2467511"/>
                </a:lnTo>
                <a:lnTo>
                  <a:pt x="639565" y="2467511"/>
                </a:lnTo>
                <a:lnTo>
                  <a:pt x="629854" y="2468456"/>
                </a:lnTo>
                <a:lnTo>
                  <a:pt x="619064" y="2467511"/>
                </a:lnTo>
                <a:lnTo>
                  <a:pt x="610432" y="2467511"/>
                </a:lnTo>
                <a:lnTo>
                  <a:pt x="600856" y="2468456"/>
                </a:lnTo>
                <a:lnTo>
                  <a:pt x="590066" y="2468051"/>
                </a:lnTo>
                <a:lnTo>
                  <a:pt x="583592" y="2469130"/>
                </a:lnTo>
                <a:lnTo>
                  <a:pt x="582513" y="2469130"/>
                </a:lnTo>
                <a:lnTo>
                  <a:pt x="572802" y="2468051"/>
                </a:lnTo>
                <a:lnTo>
                  <a:pt x="571723" y="2469130"/>
                </a:lnTo>
                <a:lnTo>
                  <a:pt x="570644" y="2469130"/>
                </a:lnTo>
                <a:cubicBezTo>
                  <a:pt x="565608" y="2468231"/>
                  <a:pt x="563091" y="2467152"/>
                  <a:pt x="563091" y="2465893"/>
                </a:cubicBezTo>
                <a:lnTo>
                  <a:pt x="563091" y="2464814"/>
                </a:lnTo>
                <a:cubicBezTo>
                  <a:pt x="563091" y="2462476"/>
                  <a:pt x="568845" y="2460858"/>
                  <a:pt x="580355" y="2459958"/>
                </a:cubicBezTo>
                <a:cubicBezTo>
                  <a:pt x="586469" y="2462116"/>
                  <a:pt x="593662" y="2463195"/>
                  <a:pt x="601935" y="2463195"/>
                </a:cubicBezTo>
                <a:cubicBezTo>
                  <a:pt x="606162" y="2460318"/>
                  <a:pt x="609353" y="2458879"/>
                  <a:pt x="611511" y="2458879"/>
                </a:cubicBezTo>
                <a:lnTo>
                  <a:pt x="616906" y="2458879"/>
                </a:lnTo>
                <a:cubicBezTo>
                  <a:pt x="624279" y="2458879"/>
                  <a:pt x="629315" y="2459958"/>
                  <a:pt x="632012" y="2462116"/>
                </a:cubicBezTo>
                <a:lnTo>
                  <a:pt x="644960" y="2462116"/>
                </a:lnTo>
                <a:lnTo>
                  <a:pt x="657908" y="2458879"/>
                </a:lnTo>
                <a:lnTo>
                  <a:pt x="677196" y="2462656"/>
                </a:lnTo>
                <a:cubicBezTo>
                  <a:pt x="687986" y="2457621"/>
                  <a:pt x="693381" y="2451866"/>
                  <a:pt x="693381" y="2445392"/>
                </a:cubicBezTo>
                <a:close/>
                <a:moveTo>
                  <a:pt x="4117957" y="2437704"/>
                </a:moveTo>
                <a:cubicBezTo>
                  <a:pt x="4124341" y="2438423"/>
                  <a:pt x="4134097" y="2441300"/>
                  <a:pt x="4147225" y="2446336"/>
                </a:cubicBezTo>
                <a:lnTo>
                  <a:pt x="4150462" y="2444178"/>
                </a:lnTo>
                <a:lnTo>
                  <a:pt x="4153699" y="2444178"/>
                </a:lnTo>
                <a:cubicBezTo>
                  <a:pt x="4156756" y="2447775"/>
                  <a:pt x="4162196" y="2449573"/>
                  <a:pt x="4170019" y="2449573"/>
                </a:cubicBezTo>
                <a:lnTo>
                  <a:pt x="4198208" y="2464814"/>
                </a:lnTo>
                <a:cubicBezTo>
                  <a:pt x="4208278" y="2475604"/>
                  <a:pt x="4213314" y="2483517"/>
                  <a:pt x="4213314" y="2488552"/>
                </a:cubicBezTo>
                <a:lnTo>
                  <a:pt x="4213314" y="2489631"/>
                </a:lnTo>
                <a:cubicBezTo>
                  <a:pt x="4210257" y="2492239"/>
                  <a:pt x="4206660" y="2498757"/>
                  <a:pt x="4202524" y="2509188"/>
                </a:cubicBezTo>
                <a:lnTo>
                  <a:pt x="4190520" y="2519978"/>
                </a:lnTo>
                <a:lnTo>
                  <a:pt x="4184046" y="2519978"/>
                </a:lnTo>
                <a:cubicBezTo>
                  <a:pt x="4179550" y="2515842"/>
                  <a:pt x="4173076" y="2512245"/>
                  <a:pt x="4164624" y="2509188"/>
                </a:cubicBezTo>
                <a:cubicBezTo>
                  <a:pt x="4161836" y="2504692"/>
                  <a:pt x="4159993" y="2498892"/>
                  <a:pt x="4159094" y="2491789"/>
                </a:cubicBezTo>
                <a:cubicBezTo>
                  <a:pt x="4152620" y="2486574"/>
                  <a:pt x="4149383" y="2480459"/>
                  <a:pt x="4149383" y="2473446"/>
                </a:cubicBezTo>
                <a:cubicBezTo>
                  <a:pt x="4148124" y="2473446"/>
                  <a:pt x="4144168" y="2469489"/>
                  <a:pt x="4137514" y="2461577"/>
                </a:cubicBezTo>
                <a:cubicBezTo>
                  <a:pt x="4124476" y="2458699"/>
                  <a:pt x="4117957" y="2453979"/>
                  <a:pt x="4117957" y="2447415"/>
                </a:cubicBezTo>
                <a:lnTo>
                  <a:pt x="4112562" y="2440941"/>
                </a:lnTo>
                <a:close/>
                <a:moveTo>
                  <a:pt x="2072982" y="2436760"/>
                </a:moveTo>
                <a:cubicBezTo>
                  <a:pt x="2086649" y="2439277"/>
                  <a:pt x="2093484" y="2442874"/>
                  <a:pt x="2093484" y="2447550"/>
                </a:cubicBezTo>
                <a:lnTo>
                  <a:pt x="2098878" y="2447550"/>
                </a:lnTo>
                <a:lnTo>
                  <a:pt x="2099959" y="2442155"/>
                </a:lnTo>
                <a:lnTo>
                  <a:pt x="2097799" y="2439997"/>
                </a:lnTo>
                <a:lnTo>
                  <a:pt x="2097799" y="2438918"/>
                </a:lnTo>
                <a:lnTo>
                  <a:pt x="2103194" y="2439997"/>
                </a:lnTo>
                <a:lnTo>
                  <a:pt x="2106431" y="2438918"/>
                </a:lnTo>
                <a:cubicBezTo>
                  <a:pt x="2110209" y="2441795"/>
                  <a:pt x="2117447" y="2443593"/>
                  <a:pt x="2128148" y="2444313"/>
                </a:cubicBezTo>
                <a:lnTo>
                  <a:pt x="2132462" y="2448629"/>
                </a:lnTo>
                <a:lnTo>
                  <a:pt x="2132462" y="2451866"/>
                </a:lnTo>
                <a:lnTo>
                  <a:pt x="2096720" y="2488687"/>
                </a:lnTo>
                <a:lnTo>
                  <a:pt x="2096720" y="2493003"/>
                </a:lnTo>
                <a:cubicBezTo>
                  <a:pt x="2096720" y="2494441"/>
                  <a:pt x="2099959" y="2495161"/>
                  <a:pt x="2106431" y="2495161"/>
                </a:cubicBezTo>
                <a:lnTo>
                  <a:pt x="2109668" y="2499477"/>
                </a:lnTo>
                <a:lnTo>
                  <a:pt x="2110747" y="2499477"/>
                </a:lnTo>
                <a:lnTo>
                  <a:pt x="2113984" y="2497319"/>
                </a:lnTo>
                <a:lnTo>
                  <a:pt x="2117221" y="2497319"/>
                </a:lnTo>
                <a:cubicBezTo>
                  <a:pt x="2120638" y="2497319"/>
                  <a:pt x="2125000" y="2500556"/>
                  <a:pt x="2130306" y="2507030"/>
                </a:cubicBezTo>
                <a:cubicBezTo>
                  <a:pt x="2133901" y="2507030"/>
                  <a:pt x="2135700" y="2509547"/>
                  <a:pt x="2135700" y="2514583"/>
                </a:cubicBezTo>
                <a:lnTo>
                  <a:pt x="2128148" y="2521057"/>
                </a:lnTo>
                <a:cubicBezTo>
                  <a:pt x="2128148" y="2522855"/>
                  <a:pt x="2131024" y="2524654"/>
                  <a:pt x="2136778" y="2526452"/>
                </a:cubicBezTo>
                <a:lnTo>
                  <a:pt x="2145410" y="2523215"/>
                </a:lnTo>
                <a:lnTo>
                  <a:pt x="2146488" y="2523215"/>
                </a:lnTo>
                <a:cubicBezTo>
                  <a:pt x="2148108" y="2525373"/>
                  <a:pt x="2153503" y="2526452"/>
                  <a:pt x="2162674" y="2526452"/>
                </a:cubicBezTo>
                <a:lnTo>
                  <a:pt x="2162674" y="2527531"/>
                </a:lnTo>
                <a:lnTo>
                  <a:pt x="2163754" y="2526452"/>
                </a:lnTo>
                <a:lnTo>
                  <a:pt x="2171306" y="2526452"/>
                </a:lnTo>
                <a:lnTo>
                  <a:pt x="2174543" y="2527531"/>
                </a:lnTo>
                <a:lnTo>
                  <a:pt x="2179938" y="2526452"/>
                </a:lnTo>
                <a:lnTo>
                  <a:pt x="2194100" y="2526452"/>
                </a:lnTo>
                <a:lnTo>
                  <a:pt x="2202733" y="2527531"/>
                </a:lnTo>
                <a:lnTo>
                  <a:pt x="2211364" y="2526452"/>
                </a:lnTo>
                <a:lnTo>
                  <a:pt x="2218919" y="2526452"/>
                </a:lnTo>
                <a:cubicBezTo>
                  <a:pt x="2222873" y="2526452"/>
                  <a:pt x="2228628" y="2520697"/>
                  <a:pt x="2236180" y="2509188"/>
                </a:cubicBezTo>
                <a:cubicBezTo>
                  <a:pt x="2244814" y="2499836"/>
                  <a:pt x="2250208" y="2495161"/>
                  <a:pt x="2252367" y="2495161"/>
                </a:cubicBezTo>
                <a:cubicBezTo>
                  <a:pt x="2254165" y="2500556"/>
                  <a:pt x="2261763" y="2507749"/>
                  <a:pt x="2275161" y="2516741"/>
                </a:cubicBezTo>
                <a:cubicBezTo>
                  <a:pt x="2278758" y="2521776"/>
                  <a:pt x="2282714" y="2524294"/>
                  <a:pt x="2287029" y="2524294"/>
                </a:cubicBezTo>
                <a:cubicBezTo>
                  <a:pt x="2289907" y="2524654"/>
                  <a:pt x="2291344" y="2525733"/>
                  <a:pt x="2291344" y="2527531"/>
                </a:cubicBezTo>
                <a:lnTo>
                  <a:pt x="2291344" y="2528610"/>
                </a:lnTo>
                <a:cubicBezTo>
                  <a:pt x="2291344" y="2531487"/>
                  <a:pt x="2282714" y="2532926"/>
                  <a:pt x="2265449" y="2532926"/>
                </a:cubicBezTo>
                <a:cubicBezTo>
                  <a:pt x="2260325" y="2528070"/>
                  <a:pt x="2257762" y="2521596"/>
                  <a:pt x="2257762" y="2513504"/>
                </a:cubicBezTo>
                <a:lnTo>
                  <a:pt x="2255603" y="2515662"/>
                </a:lnTo>
                <a:cubicBezTo>
                  <a:pt x="2257042" y="2515662"/>
                  <a:pt x="2258167" y="2519259"/>
                  <a:pt x="2258975" y="2526452"/>
                </a:cubicBezTo>
                <a:cubicBezTo>
                  <a:pt x="2261133" y="2527171"/>
                  <a:pt x="2262212" y="2529329"/>
                  <a:pt x="2262212" y="2532926"/>
                </a:cubicBezTo>
                <a:lnTo>
                  <a:pt x="2261133" y="2534005"/>
                </a:lnTo>
                <a:lnTo>
                  <a:pt x="2260054" y="2534005"/>
                </a:lnTo>
                <a:cubicBezTo>
                  <a:pt x="2256367" y="2532926"/>
                  <a:pt x="2253804" y="2531487"/>
                  <a:pt x="2252367" y="2529689"/>
                </a:cubicBezTo>
                <a:cubicBezTo>
                  <a:pt x="2247331" y="2531307"/>
                  <a:pt x="2244814" y="2532746"/>
                  <a:pt x="2244814" y="2534005"/>
                </a:cubicBezTo>
                <a:lnTo>
                  <a:pt x="2244814" y="2536163"/>
                </a:lnTo>
                <a:cubicBezTo>
                  <a:pt x="2247692" y="2539310"/>
                  <a:pt x="2249130" y="2542232"/>
                  <a:pt x="2249130" y="2544930"/>
                </a:cubicBezTo>
                <a:lnTo>
                  <a:pt x="2248051" y="2550325"/>
                </a:lnTo>
                <a:lnTo>
                  <a:pt x="2249130" y="2556799"/>
                </a:lnTo>
                <a:cubicBezTo>
                  <a:pt x="2246971" y="2556799"/>
                  <a:pt x="2245173" y="2571186"/>
                  <a:pt x="2243735" y="2599959"/>
                </a:cubicBezTo>
                <a:cubicBezTo>
                  <a:pt x="2243735" y="2602207"/>
                  <a:pt x="2244814" y="2603331"/>
                  <a:pt x="2246971" y="2603331"/>
                </a:cubicBezTo>
                <a:lnTo>
                  <a:pt x="2248051" y="2604410"/>
                </a:lnTo>
                <a:lnTo>
                  <a:pt x="2248051" y="2607647"/>
                </a:lnTo>
                <a:lnTo>
                  <a:pt x="2249130" y="2623832"/>
                </a:lnTo>
                <a:lnTo>
                  <a:pt x="2245893" y="2637859"/>
                </a:lnTo>
                <a:lnTo>
                  <a:pt x="2248051" y="2652965"/>
                </a:lnTo>
                <a:cubicBezTo>
                  <a:pt x="2248051" y="2669420"/>
                  <a:pt x="2245532" y="2680615"/>
                  <a:pt x="2240498" y="2686549"/>
                </a:cubicBezTo>
                <a:cubicBezTo>
                  <a:pt x="2240498" y="2692124"/>
                  <a:pt x="2235103" y="2695721"/>
                  <a:pt x="2224312" y="2697339"/>
                </a:cubicBezTo>
                <a:lnTo>
                  <a:pt x="2212443" y="2696260"/>
                </a:lnTo>
                <a:lnTo>
                  <a:pt x="2208128" y="2697339"/>
                </a:lnTo>
                <a:lnTo>
                  <a:pt x="2201654" y="2695181"/>
                </a:lnTo>
                <a:cubicBezTo>
                  <a:pt x="2198417" y="2698778"/>
                  <a:pt x="2194414" y="2700576"/>
                  <a:pt x="2189650" y="2700576"/>
                </a:cubicBezTo>
                <a:cubicBezTo>
                  <a:pt x="2187491" y="2697519"/>
                  <a:pt x="2184974" y="2688887"/>
                  <a:pt x="2182096" y="2674680"/>
                </a:cubicBezTo>
                <a:lnTo>
                  <a:pt x="2183175" y="2666992"/>
                </a:lnTo>
                <a:cubicBezTo>
                  <a:pt x="2179759" y="2666453"/>
                  <a:pt x="2175803" y="2663935"/>
                  <a:pt x="2171306" y="2659439"/>
                </a:cubicBezTo>
                <a:lnTo>
                  <a:pt x="2155122" y="2654044"/>
                </a:lnTo>
                <a:lnTo>
                  <a:pt x="2145410" y="2654044"/>
                </a:lnTo>
                <a:lnTo>
                  <a:pt x="2137856" y="2645412"/>
                </a:lnTo>
                <a:lnTo>
                  <a:pt x="2137856" y="2643254"/>
                </a:lnTo>
                <a:cubicBezTo>
                  <a:pt x="2137856" y="2641456"/>
                  <a:pt x="2139296" y="2640377"/>
                  <a:pt x="2142174" y="2640017"/>
                </a:cubicBezTo>
                <a:cubicBezTo>
                  <a:pt x="2143792" y="2641276"/>
                  <a:pt x="2152782" y="2642715"/>
                  <a:pt x="2169148" y="2644333"/>
                </a:cubicBezTo>
                <a:lnTo>
                  <a:pt x="2172386" y="2645412"/>
                </a:lnTo>
                <a:cubicBezTo>
                  <a:pt x="2173104" y="2643254"/>
                  <a:pt x="2175262" y="2642175"/>
                  <a:pt x="2178860" y="2642175"/>
                </a:cubicBezTo>
                <a:cubicBezTo>
                  <a:pt x="2184434" y="2644333"/>
                  <a:pt x="2188751" y="2647211"/>
                  <a:pt x="2191807" y="2650807"/>
                </a:cubicBezTo>
                <a:lnTo>
                  <a:pt x="2191807" y="2649728"/>
                </a:lnTo>
                <a:lnTo>
                  <a:pt x="2190729" y="2644333"/>
                </a:lnTo>
                <a:cubicBezTo>
                  <a:pt x="2198731" y="2641995"/>
                  <a:pt x="2202733" y="2639118"/>
                  <a:pt x="2202733" y="2635701"/>
                </a:cubicBezTo>
                <a:lnTo>
                  <a:pt x="2199496" y="2624911"/>
                </a:lnTo>
                <a:lnTo>
                  <a:pt x="2199496" y="2619516"/>
                </a:lnTo>
                <a:cubicBezTo>
                  <a:pt x="2199496" y="2616819"/>
                  <a:pt x="2200933" y="2613582"/>
                  <a:pt x="2203812" y="2609805"/>
                </a:cubicBezTo>
                <a:lnTo>
                  <a:pt x="2197337" y="2599959"/>
                </a:lnTo>
                <a:lnTo>
                  <a:pt x="2202733" y="2581616"/>
                </a:lnTo>
                <a:lnTo>
                  <a:pt x="2202733" y="2578379"/>
                </a:lnTo>
                <a:lnTo>
                  <a:pt x="2197337" y="2563273"/>
                </a:lnTo>
                <a:lnTo>
                  <a:pt x="2197337" y="2552483"/>
                </a:lnTo>
                <a:lnTo>
                  <a:pt x="2200575" y="2537377"/>
                </a:lnTo>
                <a:lnTo>
                  <a:pt x="2200575" y="2534005"/>
                </a:lnTo>
                <a:lnTo>
                  <a:pt x="2194100" y="2535084"/>
                </a:lnTo>
                <a:lnTo>
                  <a:pt x="2193021" y="2534005"/>
                </a:lnTo>
                <a:lnTo>
                  <a:pt x="2191807" y="2534005"/>
                </a:lnTo>
                <a:lnTo>
                  <a:pt x="2179938" y="2537377"/>
                </a:lnTo>
                <a:lnTo>
                  <a:pt x="2169148" y="2535084"/>
                </a:lnTo>
                <a:lnTo>
                  <a:pt x="2165912" y="2536163"/>
                </a:lnTo>
                <a:cubicBezTo>
                  <a:pt x="2154222" y="2536163"/>
                  <a:pt x="2145950" y="2534724"/>
                  <a:pt x="2141094" y="2531847"/>
                </a:cubicBezTo>
                <a:lnTo>
                  <a:pt x="2128148" y="2532926"/>
                </a:lnTo>
                <a:cubicBezTo>
                  <a:pt x="2126079" y="2532926"/>
                  <a:pt x="2123876" y="2530049"/>
                  <a:pt x="2121539" y="2524294"/>
                </a:cubicBezTo>
                <a:cubicBezTo>
                  <a:pt x="2118302" y="2525553"/>
                  <a:pt x="2115423" y="2528070"/>
                  <a:pt x="2112907" y="2531847"/>
                </a:cubicBezTo>
                <a:lnTo>
                  <a:pt x="2111826" y="2530768"/>
                </a:lnTo>
                <a:lnTo>
                  <a:pt x="2109668" y="2530768"/>
                </a:lnTo>
                <a:lnTo>
                  <a:pt x="2109668" y="2534005"/>
                </a:lnTo>
                <a:lnTo>
                  <a:pt x="2108589" y="2538456"/>
                </a:lnTo>
                <a:lnTo>
                  <a:pt x="2109668" y="2542772"/>
                </a:lnTo>
                <a:cubicBezTo>
                  <a:pt x="2105353" y="2545469"/>
                  <a:pt x="2102475" y="2548706"/>
                  <a:pt x="2101035" y="2552483"/>
                </a:cubicBezTo>
                <a:cubicBezTo>
                  <a:pt x="2101035" y="2553922"/>
                  <a:pt x="2103913" y="2556439"/>
                  <a:pt x="2109668" y="2560036"/>
                </a:cubicBezTo>
                <a:lnTo>
                  <a:pt x="2109668" y="2562194"/>
                </a:lnTo>
                <a:cubicBezTo>
                  <a:pt x="2103913" y="2567589"/>
                  <a:pt x="2101035" y="2571905"/>
                  <a:pt x="2101035" y="2575142"/>
                </a:cubicBezTo>
                <a:lnTo>
                  <a:pt x="2102115" y="2609805"/>
                </a:lnTo>
                <a:lnTo>
                  <a:pt x="2099959" y="2624911"/>
                </a:lnTo>
                <a:lnTo>
                  <a:pt x="2104273" y="2644333"/>
                </a:lnTo>
                <a:cubicBezTo>
                  <a:pt x="2103375" y="2650807"/>
                  <a:pt x="2100856" y="2654044"/>
                  <a:pt x="2096720" y="2654044"/>
                </a:cubicBezTo>
                <a:lnTo>
                  <a:pt x="2101035" y="2665913"/>
                </a:lnTo>
                <a:lnTo>
                  <a:pt x="2101035" y="2678996"/>
                </a:lnTo>
                <a:cubicBezTo>
                  <a:pt x="2098518" y="2691225"/>
                  <a:pt x="2096000" y="2697339"/>
                  <a:pt x="2093484" y="2697339"/>
                </a:cubicBezTo>
                <a:lnTo>
                  <a:pt x="2088089" y="2694102"/>
                </a:lnTo>
                <a:lnTo>
                  <a:pt x="2081615" y="2696260"/>
                </a:lnTo>
                <a:lnTo>
                  <a:pt x="2068665" y="2696260"/>
                </a:lnTo>
                <a:lnTo>
                  <a:pt x="2055584" y="2681154"/>
                </a:lnTo>
                <a:lnTo>
                  <a:pt x="2055584" y="2672522"/>
                </a:lnTo>
                <a:cubicBezTo>
                  <a:pt x="2057742" y="2669825"/>
                  <a:pt x="2058821" y="2667262"/>
                  <a:pt x="2058821" y="2664834"/>
                </a:cubicBezTo>
                <a:cubicBezTo>
                  <a:pt x="2055223" y="2660338"/>
                  <a:pt x="2053426" y="2654584"/>
                  <a:pt x="2053426" y="2647570"/>
                </a:cubicBezTo>
                <a:cubicBezTo>
                  <a:pt x="2057742" y="2638938"/>
                  <a:pt x="2059899" y="2629947"/>
                  <a:pt x="2059899" y="2620595"/>
                </a:cubicBezTo>
                <a:lnTo>
                  <a:pt x="2055584" y="2608726"/>
                </a:lnTo>
                <a:lnTo>
                  <a:pt x="2055584" y="2606568"/>
                </a:lnTo>
                <a:lnTo>
                  <a:pt x="2057742" y="2599959"/>
                </a:lnTo>
                <a:lnTo>
                  <a:pt x="2054505" y="2592406"/>
                </a:lnTo>
                <a:lnTo>
                  <a:pt x="2052346" y="2592406"/>
                </a:lnTo>
                <a:cubicBezTo>
                  <a:pt x="2048210" y="2598161"/>
                  <a:pt x="2040657" y="2601038"/>
                  <a:pt x="2029686" y="2601038"/>
                </a:cubicBezTo>
                <a:lnTo>
                  <a:pt x="2028608" y="2599959"/>
                </a:lnTo>
                <a:lnTo>
                  <a:pt x="2028608" y="2597801"/>
                </a:lnTo>
                <a:lnTo>
                  <a:pt x="2050189" y="2575142"/>
                </a:lnTo>
                <a:cubicBezTo>
                  <a:pt x="2050548" y="2570466"/>
                  <a:pt x="2053426" y="2564352"/>
                  <a:pt x="2058821" y="2556799"/>
                </a:cubicBezTo>
                <a:cubicBezTo>
                  <a:pt x="2061427" y="2546548"/>
                  <a:pt x="2065069" y="2538591"/>
                  <a:pt x="2069746" y="2532926"/>
                </a:cubicBezTo>
                <a:lnTo>
                  <a:pt x="2069746" y="2529689"/>
                </a:lnTo>
                <a:lnTo>
                  <a:pt x="2068665" y="2525373"/>
                </a:lnTo>
                <a:lnTo>
                  <a:pt x="2076219" y="2511346"/>
                </a:lnTo>
                <a:lnTo>
                  <a:pt x="2076219" y="2507030"/>
                </a:lnTo>
                <a:lnTo>
                  <a:pt x="2072982" y="2503793"/>
                </a:lnTo>
                <a:lnTo>
                  <a:pt x="2057742" y="2510267"/>
                </a:lnTo>
                <a:lnTo>
                  <a:pt x="2056661" y="2507030"/>
                </a:lnTo>
                <a:lnTo>
                  <a:pt x="2055584" y="2507030"/>
                </a:lnTo>
                <a:cubicBezTo>
                  <a:pt x="2055584" y="2514223"/>
                  <a:pt x="2050548" y="2518899"/>
                  <a:pt x="2040478" y="2521057"/>
                </a:cubicBezTo>
                <a:cubicBezTo>
                  <a:pt x="2035442" y="2519978"/>
                  <a:pt x="2032925" y="2518539"/>
                  <a:pt x="2032925" y="2516741"/>
                </a:cubicBezTo>
                <a:lnTo>
                  <a:pt x="2032925" y="2511346"/>
                </a:lnTo>
                <a:cubicBezTo>
                  <a:pt x="2032925" y="2504692"/>
                  <a:pt x="2037959" y="2499297"/>
                  <a:pt x="2048031" y="2495161"/>
                </a:cubicBezTo>
                <a:lnTo>
                  <a:pt x="2049109" y="2495161"/>
                </a:lnTo>
                <a:lnTo>
                  <a:pt x="2056661" y="2496240"/>
                </a:lnTo>
                <a:lnTo>
                  <a:pt x="2056661" y="2494082"/>
                </a:lnTo>
                <a:lnTo>
                  <a:pt x="2054505" y="2494082"/>
                </a:lnTo>
                <a:lnTo>
                  <a:pt x="2054505" y="2493003"/>
                </a:lnTo>
                <a:lnTo>
                  <a:pt x="2051268" y="2494082"/>
                </a:lnTo>
                <a:lnTo>
                  <a:pt x="2048031" y="2493003"/>
                </a:lnTo>
                <a:lnTo>
                  <a:pt x="2048031" y="2491924"/>
                </a:lnTo>
                <a:cubicBezTo>
                  <a:pt x="2058191" y="2480235"/>
                  <a:pt x="2064710" y="2467961"/>
                  <a:pt x="2067586" y="2455103"/>
                </a:cubicBezTo>
                <a:cubicBezTo>
                  <a:pt x="2071184" y="2450247"/>
                  <a:pt x="2072982" y="2444133"/>
                  <a:pt x="2072982" y="2436760"/>
                </a:cubicBezTo>
                <a:close/>
                <a:moveTo>
                  <a:pt x="1619679" y="2436490"/>
                </a:moveTo>
                <a:lnTo>
                  <a:pt x="1624265" y="2436490"/>
                </a:lnTo>
                <a:cubicBezTo>
                  <a:pt x="1625704" y="2436490"/>
                  <a:pt x="1626424" y="2437929"/>
                  <a:pt x="1626424" y="2440806"/>
                </a:cubicBezTo>
                <a:lnTo>
                  <a:pt x="1629931" y="2441885"/>
                </a:lnTo>
                <a:lnTo>
                  <a:pt x="1639506" y="2439727"/>
                </a:lnTo>
                <a:lnTo>
                  <a:pt x="1641664" y="2439727"/>
                </a:lnTo>
                <a:lnTo>
                  <a:pt x="1643013" y="2440806"/>
                </a:lnTo>
                <a:lnTo>
                  <a:pt x="1653264" y="2437569"/>
                </a:lnTo>
                <a:lnTo>
                  <a:pt x="1657849" y="2437569"/>
                </a:lnTo>
                <a:cubicBezTo>
                  <a:pt x="1661536" y="2437569"/>
                  <a:pt x="1664548" y="2439367"/>
                  <a:pt x="1666886" y="2442964"/>
                </a:cubicBezTo>
                <a:lnTo>
                  <a:pt x="1677136" y="2439727"/>
                </a:lnTo>
                <a:lnTo>
                  <a:pt x="1680779" y="2444043"/>
                </a:lnTo>
                <a:lnTo>
                  <a:pt x="1680779" y="2446066"/>
                </a:lnTo>
                <a:cubicBezTo>
                  <a:pt x="1680779" y="2450023"/>
                  <a:pt x="1677676" y="2453260"/>
                  <a:pt x="1671471" y="2455777"/>
                </a:cubicBezTo>
                <a:lnTo>
                  <a:pt x="1670393" y="2456856"/>
                </a:lnTo>
                <a:lnTo>
                  <a:pt x="1670393" y="2457935"/>
                </a:lnTo>
                <a:lnTo>
                  <a:pt x="1671471" y="2461172"/>
                </a:lnTo>
                <a:lnTo>
                  <a:pt x="1670393" y="2467511"/>
                </a:lnTo>
                <a:lnTo>
                  <a:pt x="1672551" y="2473985"/>
                </a:lnTo>
                <a:lnTo>
                  <a:pt x="1670393" y="2477222"/>
                </a:lnTo>
                <a:cubicBezTo>
                  <a:pt x="1676597" y="2479740"/>
                  <a:pt x="1679699" y="2481538"/>
                  <a:pt x="1679699" y="2482617"/>
                </a:cubicBezTo>
                <a:lnTo>
                  <a:pt x="1671471" y="2485720"/>
                </a:lnTo>
                <a:lnTo>
                  <a:pt x="1662300" y="2480459"/>
                </a:lnTo>
                <a:cubicBezTo>
                  <a:pt x="1662300" y="2483427"/>
                  <a:pt x="1656951" y="2485180"/>
                  <a:pt x="1646250" y="2485720"/>
                </a:cubicBezTo>
                <a:lnTo>
                  <a:pt x="1644092" y="2485720"/>
                </a:lnTo>
                <a:lnTo>
                  <a:pt x="1628582" y="2483696"/>
                </a:lnTo>
                <a:lnTo>
                  <a:pt x="1620759" y="2485720"/>
                </a:lnTo>
                <a:lnTo>
                  <a:pt x="1575441" y="2484641"/>
                </a:lnTo>
                <a:lnTo>
                  <a:pt x="1570720" y="2483696"/>
                </a:lnTo>
                <a:lnTo>
                  <a:pt x="1563706" y="2485720"/>
                </a:lnTo>
                <a:lnTo>
                  <a:pt x="1562627" y="2485720"/>
                </a:lnTo>
                <a:cubicBezTo>
                  <a:pt x="1551927" y="2482752"/>
                  <a:pt x="1546576" y="2480639"/>
                  <a:pt x="1546576" y="2479380"/>
                </a:cubicBezTo>
                <a:cubicBezTo>
                  <a:pt x="1551163" y="2476503"/>
                  <a:pt x="1555793" y="2475064"/>
                  <a:pt x="1560469" y="2475064"/>
                </a:cubicBezTo>
                <a:lnTo>
                  <a:pt x="1567213" y="2475064"/>
                </a:lnTo>
                <a:lnTo>
                  <a:pt x="1578678" y="2478301"/>
                </a:lnTo>
                <a:lnTo>
                  <a:pt x="1593244" y="2478301"/>
                </a:lnTo>
                <a:cubicBezTo>
                  <a:pt x="1596031" y="2476143"/>
                  <a:pt x="1598684" y="2475064"/>
                  <a:pt x="1601202" y="2475064"/>
                </a:cubicBezTo>
                <a:lnTo>
                  <a:pt x="1609295" y="2475064"/>
                </a:lnTo>
                <a:lnTo>
                  <a:pt x="1613880" y="2478301"/>
                </a:lnTo>
                <a:lnTo>
                  <a:pt x="1620759" y="2478301"/>
                </a:lnTo>
                <a:cubicBezTo>
                  <a:pt x="1621298" y="2473266"/>
                  <a:pt x="1620489" y="2466837"/>
                  <a:pt x="1618331" y="2459014"/>
                </a:cubicBezTo>
                <a:lnTo>
                  <a:pt x="1618331" y="2453619"/>
                </a:lnTo>
                <a:lnTo>
                  <a:pt x="1620759" y="2450382"/>
                </a:lnTo>
                <a:cubicBezTo>
                  <a:pt x="1616892" y="2446696"/>
                  <a:pt x="1614959" y="2443504"/>
                  <a:pt x="1614959" y="2440806"/>
                </a:cubicBezTo>
                <a:close/>
                <a:moveTo>
                  <a:pt x="5257003" y="2435411"/>
                </a:moveTo>
                <a:lnTo>
                  <a:pt x="5258082" y="2435411"/>
                </a:lnTo>
                <a:lnTo>
                  <a:pt x="5274133" y="2447145"/>
                </a:lnTo>
                <a:cubicBezTo>
                  <a:pt x="5274313" y="2449124"/>
                  <a:pt x="5277909" y="2452720"/>
                  <a:pt x="5284923" y="2457935"/>
                </a:cubicBezTo>
                <a:lnTo>
                  <a:pt x="5286002" y="2463330"/>
                </a:lnTo>
                <a:lnTo>
                  <a:pt x="5286002" y="2464409"/>
                </a:lnTo>
                <a:cubicBezTo>
                  <a:pt x="5282765" y="2475469"/>
                  <a:pt x="5279528" y="2482617"/>
                  <a:pt x="5276291" y="2485854"/>
                </a:cubicBezTo>
                <a:lnTo>
                  <a:pt x="5276291" y="2488012"/>
                </a:lnTo>
                <a:lnTo>
                  <a:pt x="5278449" y="2491249"/>
                </a:lnTo>
                <a:lnTo>
                  <a:pt x="5277370" y="2494486"/>
                </a:lnTo>
                <a:lnTo>
                  <a:pt x="5278449" y="2499747"/>
                </a:lnTo>
                <a:lnTo>
                  <a:pt x="5277370" y="2511616"/>
                </a:lnTo>
                <a:lnTo>
                  <a:pt x="5281686" y="2521327"/>
                </a:lnTo>
                <a:lnTo>
                  <a:pt x="5278449" y="2528745"/>
                </a:lnTo>
                <a:lnTo>
                  <a:pt x="5282765" y="2544930"/>
                </a:lnTo>
                <a:lnTo>
                  <a:pt x="5282765" y="2554506"/>
                </a:lnTo>
                <a:cubicBezTo>
                  <a:pt x="5282765" y="2556664"/>
                  <a:pt x="5279528" y="2557743"/>
                  <a:pt x="5273054" y="2557743"/>
                </a:cubicBezTo>
                <a:lnTo>
                  <a:pt x="5273054" y="2564217"/>
                </a:lnTo>
                <a:lnTo>
                  <a:pt x="5279528" y="2572849"/>
                </a:lnTo>
                <a:lnTo>
                  <a:pt x="5279528" y="2575007"/>
                </a:lnTo>
                <a:cubicBezTo>
                  <a:pt x="5279528" y="2576446"/>
                  <a:pt x="5278449" y="2577165"/>
                  <a:pt x="5276291" y="2577165"/>
                </a:cubicBezTo>
                <a:lnTo>
                  <a:pt x="5275212" y="2578244"/>
                </a:lnTo>
                <a:lnTo>
                  <a:pt x="5275212" y="2579323"/>
                </a:lnTo>
                <a:cubicBezTo>
                  <a:pt x="5275212" y="2580672"/>
                  <a:pt x="5276291" y="2581346"/>
                  <a:pt x="5278449" y="2581346"/>
                </a:cubicBezTo>
                <a:lnTo>
                  <a:pt x="5279528" y="2582425"/>
                </a:lnTo>
                <a:lnTo>
                  <a:pt x="5279528" y="2586741"/>
                </a:lnTo>
                <a:cubicBezTo>
                  <a:pt x="5279528" y="2596093"/>
                  <a:pt x="5272739" y="2600768"/>
                  <a:pt x="5259161" y="2600768"/>
                </a:cubicBezTo>
                <a:lnTo>
                  <a:pt x="5257003" y="2600768"/>
                </a:lnTo>
                <a:lnTo>
                  <a:pt x="5253766" y="2607108"/>
                </a:lnTo>
                <a:lnTo>
                  <a:pt x="5258082" y="2614661"/>
                </a:lnTo>
                <a:lnTo>
                  <a:pt x="5258082" y="2616819"/>
                </a:lnTo>
                <a:lnTo>
                  <a:pt x="5253766" y="2622214"/>
                </a:lnTo>
                <a:lnTo>
                  <a:pt x="5253766" y="2626530"/>
                </a:lnTo>
                <a:lnTo>
                  <a:pt x="5255924" y="2629767"/>
                </a:lnTo>
                <a:lnTo>
                  <a:pt x="5255924" y="2641501"/>
                </a:lnTo>
                <a:cubicBezTo>
                  <a:pt x="5255924" y="2649414"/>
                  <a:pt x="5258397" y="2653370"/>
                  <a:pt x="5263343" y="2653370"/>
                </a:cubicBezTo>
                <a:cubicBezTo>
                  <a:pt x="5265501" y="2653370"/>
                  <a:pt x="5268738" y="2650493"/>
                  <a:pt x="5273054" y="2644738"/>
                </a:cubicBezTo>
                <a:cubicBezTo>
                  <a:pt x="5276471" y="2644738"/>
                  <a:pt x="5281146" y="2637589"/>
                  <a:pt x="5287081" y="2623293"/>
                </a:cubicBezTo>
                <a:lnTo>
                  <a:pt x="5289104" y="2621135"/>
                </a:lnTo>
                <a:lnTo>
                  <a:pt x="5288160" y="2617898"/>
                </a:lnTo>
                <a:cubicBezTo>
                  <a:pt x="5289868" y="2612862"/>
                  <a:pt x="5291262" y="2610345"/>
                  <a:pt x="5292341" y="2610345"/>
                </a:cubicBezTo>
                <a:lnTo>
                  <a:pt x="5294499" y="2610345"/>
                </a:lnTo>
                <a:lnTo>
                  <a:pt x="5297736" y="2613582"/>
                </a:lnTo>
                <a:lnTo>
                  <a:pt x="5297736" y="2618977"/>
                </a:lnTo>
                <a:cubicBezTo>
                  <a:pt x="5295578" y="2627249"/>
                  <a:pt x="5294499" y="2635836"/>
                  <a:pt x="5294499" y="2644738"/>
                </a:cubicBezTo>
                <a:cubicBezTo>
                  <a:pt x="5298455" y="2652471"/>
                  <a:pt x="5300973" y="2659619"/>
                  <a:pt x="5302052" y="2666183"/>
                </a:cubicBezTo>
                <a:cubicBezTo>
                  <a:pt x="5301512" y="2670499"/>
                  <a:pt x="5300793" y="2672657"/>
                  <a:pt x="5299894" y="2672657"/>
                </a:cubicBezTo>
                <a:lnTo>
                  <a:pt x="5300973" y="2673736"/>
                </a:lnTo>
                <a:lnTo>
                  <a:pt x="5300973" y="2681289"/>
                </a:lnTo>
                <a:cubicBezTo>
                  <a:pt x="5300973" y="2686954"/>
                  <a:pt x="5289508" y="2691585"/>
                  <a:pt x="5266580" y="2695181"/>
                </a:cubicBezTo>
                <a:lnTo>
                  <a:pt x="5262264" y="2693023"/>
                </a:lnTo>
                <a:lnTo>
                  <a:pt x="5235423" y="2694102"/>
                </a:lnTo>
                <a:lnTo>
                  <a:pt x="5234479" y="2693023"/>
                </a:lnTo>
                <a:lnTo>
                  <a:pt x="5232321" y="2695181"/>
                </a:lnTo>
                <a:lnTo>
                  <a:pt x="5229084" y="2695181"/>
                </a:lnTo>
                <a:cubicBezTo>
                  <a:pt x="5224768" y="2695181"/>
                  <a:pt x="5220812" y="2692664"/>
                  <a:pt x="5217215" y="2687628"/>
                </a:cubicBezTo>
                <a:lnTo>
                  <a:pt x="5217215" y="2669420"/>
                </a:lnTo>
                <a:cubicBezTo>
                  <a:pt x="5214518" y="2666183"/>
                  <a:pt x="5213079" y="2662991"/>
                  <a:pt x="5212899" y="2659844"/>
                </a:cubicBezTo>
                <a:lnTo>
                  <a:pt x="5216136" y="2638264"/>
                </a:lnTo>
                <a:lnTo>
                  <a:pt x="5216136" y="2633948"/>
                </a:lnTo>
                <a:lnTo>
                  <a:pt x="5213978" y="2626530"/>
                </a:lnTo>
                <a:lnTo>
                  <a:pt x="5216136" y="2612503"/>
                </a:lnTo>
                <a:lnTo>
                  <a:pt x="5216136" y="2611424"/>
                </a:lnTo>
                <a:lnTo>
                  <a:pt x="5213978" y="2609266"/>
                </a:lnTo>
                <a:lnTo>
                  <a:pt x="5203323" y="2624372"/>
                </a:lnTo>
                <a:cubicBezTo>
                  <a:pt x="5203323" y="2632194"/>
                  <a:pt x="5197568" y="2641501"/>
                  <a:pt x="5186059" y="2652291"/>
                </a:cubicBezTo>
                <a:lnTo>
                  <a:pt x="5187138" y="2653370"/>
                </a:lnTo>
                <a:lnTo>
                  <a:pt x="5187138" y="2658765"/>
                </a:lnTo>
                <a:lnTo>
                  <a:pt x="5184980" y="2660788"/>
                </a:lnTo>
                <a:lnTo>
                  <a:pt x="5179720" y="2659844"/>
                </a:lnTo>
                <a:lnTo>
                  <a:pt x="5173246" y="2674815"/>
                </a:lnTo>
                <a:lnTo>
                  <a:pt x="5159219" y="2679131"/>
                </a:lnTo>
                <a:lnTo>
                  <a:pt x="5154903" y="2678052"/>
                </a:lnTo>
                <a:cubicBezTo>
                  <a:pt x="5154903" y="2684077"/>
                  <a:pt x="5149912" y="2690146"/>
                  <a:pt x="5139932" y="2696260"/>
                </a:cubicBezTo>
                <a:lnTo>
                  <a:pt x="5124960" y="2694102"/>
                </a:lnTo>
                <a:lnTo>
                  <a:pt x="5110933" y="2699497"/>
                </a:lnTo>
                <a:lnTo>
                  <a:pt x="5106617" y="2698418"/>
                </a:lnTo>
                <a:lnTo>
                  <a:pt x="5100278" y="2700576"/>
                </a:lnTo>
                <a:lnTo>
                  <a:pt x="5097041" y="2700576"/>
                </a:lnTo>
                <a:lnTo>
                  <a:pt x="5094883" y="2698418"/>
                </a:lnTo>
                <a:lnTo>
                  <a:pt x="5094883" y="2697339"/>
                </a:lnTo>
                <a:cubicBezTo>
                  <a:pt x="5094883" y="2695181"/>
                  <a:pt x="5099514" y="2692664"/>
                  <a:pt x="5108775" y="2689786"/>
                </a:cubicBezTo>
                <a:cubicBezTo>
                  <a:pt x="5108775" y="2688348"/>
                  <a:pt x="5112732" y="2687314"/>
                  <a:pt x="5120644" y="2686684"/>
                </a:cubicBezTo>
                <a:lnTo>
                  <a:pt x="5128062" y="2674815"/>
                </a:lnTo>
                <a:cubicBezTo>
                  <a:pt x="5128062" y="2672118"/>
                  <a:pt x="5131659" y="2669240"/>
                  <a:pt x="5138853" y="2666183"/>
                </a:cubicBezTo>
                <a:cubicBezTo>
                  <a:pt x="5138853" y="2664564"/>
                  <a:pt x="5140291" y="2662766"/>
                  <a:pt x="5143169" y="2660788"/>
                </a:cubicBezTo>
                <a:cubicBezTo>
                  <a:pt x="5146046" y="2658001"/>
                  <a:pt x="5148564" y="2654089"/>
                  <a:pt x="5150722" y="2649054"/>
                </a:cubicBezTo>
                <a:cubicBezTo>
                  <a:pt x="5155128" y="2644558"/>
                  <a:pt x="5159039" y="2642040"/>
                  <a:pt x="5162456" y="2641501"/>
                </a:cubicBezTo>
                <a:lnTo>
                  <a:pt x="5161377" y="2636106"/>
                </a:lnTo>
                <a:cubicBezTo>
                  <a:pt x="5166412" y="2620370"/>
                  <a:pt x="5171807" y="2612503"/>
                  <a:pt x="5177562" y="2612503"/>
                </a:cubicBezTo>
                <a:lnTo>
                  <a:pt x="5173246" y="2602926"/>
                </a:lnTo>
                <a:lnTo>
                  <a:pt x="5157061" y="2607108"/>
                </a:lnTo>
                <a:cubicBezTo>
                  <a:pt x="5149957" y="2600364"/>
                  <a:pt x="5146406" y="2594294"/>
                  <a:pt x="5146406" y="2588899"/>
                </a:cubicBezTo>
                <a:lnTo>
                  <a:pt x="5146406" y="2579323"/>
                </a:lnTo>
                <a:lnTo>
                  <a:pt x="5147485" y="2578244"/>
                </a:lnTo>
                <a:lnTo>
                  <a:pt x="5146406" y="2577165"/>
                </a:lnTo>
                <a:lnTo>
                  <a:pt x="5146406" y="2576086"/>
                </a:lnTo>
                <a:lnTo>
                  <a:pt x="5149643" y="2554506"/>
                </a:lnTo>
                <a:lnTo>
                  <a:pt x="5146406" y="2542772"/>
                </a:lnTo>
                <a:lnTo>
                  <a:pt x="5147485" y="2536298"/>
                </a:lnTo>
                <a:lnTo>
                  <a:pt x="5145327" y="2526587"/>
                </a:lnTo>
                <a:lnTo>
                  <a:pt x="5146406" y="2482617"/>
                </a:lnTo>
                <a:lnTo>
                  <a:pt x="5144248" y="2482617"/>
                </a:lnTo>
                <a:cubicBezTo>
                  <a:pt x="5137774" y="2502669"/>
                  <a:pt x="5134537" y="2516651"/>
                  <a:pt x="5134537" y="2524564"/>
                </a:cubicBezTo>
                <a:cubicBezTo>
                  <a:pt x="5130580" y="2531128"/>
                  <a:pt x="5127748" y="2539715"/>
                  <a:pt x="5126039" y="2550325"/>
                </a:cubicBezTo>
                <a:lnTo>
                  <a:pt x="5121723" y="2554506"/>
                </a:lnTo>
                <a:lnTo>
                  <a:pt x="5122802" y="2560980"/>
                </a:lnTo>
                <a:cubicBezTo>
                  <a:pt x="5120465" y="2567634"/>
                  <a:pt x="5117947" y="2572310"/>
                  <a:pt x="5115249" y="2575007"/>
                </a:cubicBezTo>
                <a:lnTo>
                  <a:pt x="5115249" y="2578244"/>
                </a:lnTo>
                <a:cubicBezTo>
                  <a:pt x="5127388" y="2587146"/>
                  <a:pt x="5135616" y="2596093"/>
                  <a:pt x="5139932" y="2605084"/>
                </a:cubicBezTo>
                <a:lnTo>
                  <a:pt x="5137774" y="2608187"/>
                </a:lnTo>
                <a:cubicBezTo>
                  <a:pt x="5139212" y="2612323"/>
                  <a:pt x="5141730" y="2616279"/>
                  <a:pt x="5145327" y="2620056"/>
                </a:cubicBezTo>
                <a:lnTo>
                  <a:pt x="5145327" y="2621135"/>
                </a:lnTo>
                <a:lnTo>
                  <a:pt x="5144248" y="2625451"/>
                </a:lnTo>
                <a:lnTo>
                  <a:pt x="5148564" y="2631925"/>
                </a:lnTo>
                <a:lnTo>
                  <a:pt x="5148564" y="2638264"/>
                </a:lnTo>
                <a:cubicBezTo>
                  <a:pt x="5146406" y="2639882"/>
                  <a:pt x="5144967" y="2646356"/>
                  <a:pt x="5144248" y="2657686"/>
                </a:cubicBezTo>
                <a:lnTo>
                  <a:pt x="5132378" y="2661867"/>
                </a:lnTo>
                <a:lnTo>
                  <a:pt x="5124960" y="2659844"/>
                </a:lnTo>
                <a:lnTo>
                  <a:pt x="5118486" y="2661867"/>
                </a:lnTo>
                <a:cubicBezTo>
                  <a:pt x="5110394" y="2661867"/>
                  <a:pt x="5103965" y="2650088"/>
                  <a:pt x="5099199" y="2626530"/>
                </a:cubicBezTo>
                <a:lnTo>
                  <a:pt x="5097041" y="2626530"/>
                </a:lnTo>
                <a:cubicBezTo>
                  <a:pt x="5095962" y="2635791"/>
                  <a:pt x="5082700" y="2654044"/>
                  <a:pt x="5057253" y="2681289"/>
                </a:cubicBezTo>
                <a:cubicBezTo>
                  <a:pt x="5056174" y="2684886"/>
                  <a:pt x="5053656" y="2686684"/>
                  <a:pt x="5049700" y="2686684"/>
                </a:cubicBezTo>
                <a:lnTo>
                  <a:pt x="5048621" y="2685605"/>
                </a:lnTo>
                <a:lnTo>
                  <a:pt x="5047542" y="2685605"/>
                </a:lnTo>
                <a:lnTo>
                  <a:pt x="5042282" y="2688707"/>
                </a:lnTo>
                <a:lnTo>
                  <a:pt x="5039045" y="2688707"/>
                </a:lnTo>
                <a:lnTo>
                  <a:pt x="5033650" y="2683447"/>
                </a:lnTo>
                <a:lnTo>
                  <a:pt x="5033650" y="2682368"/>
                </a:lnTo>
                <a:cubicBezTo>
                  <a:pt x="5033830" y="2680929"/>
                  <a:pt x="5037426" y="2678771"/>
                  <a:pt x="5044440" y="2675894"/>
                </a:cubicBezTo>
                <a:lnTo>
                  <a:pt x="5060490" y="2640422"/>
                </a:lnTo>
                <a:cubicBezTo>
                  <a:pt x="5060490" y="2635656"/>
                  <a:pt x="5061929" y="2632105"/>
                  <a:pt x="5064806" y="2629767"/>
                </a:cubicBezTo>
                <a:cubicBezTo>
                  <a:pt x="5064806" y="2625990"/>
                  <a:pt x="5066964" y="2622034"/>
                  <a:pt x="5071280" y="2617898"/>
                </a:cubicBezTo>
                <a:cubicBezTo>
                  <a:pt x="5067683" y="2617358"/>
                  <a:pt x="5065885" y="2616279"/>
                  <a:pt x="5065885" y="2614661"/>
                </a:cubicBezTo>
                <a:lnTo>
                  <a:pt x="5065885" y="2610345"/>
                </a:lnTo>
                <a:cubicBezTo>
                  <a:pt x="5065885" y="2608726"/>
                  <a:pt x="5068403" y="2607333"/>
                  <a:pt x="5073438" y="2606163"/>
                </a:cubicBezTo>
                <a:cubicBezTo>
                  <a:pt x="5073438" y="2597891"/>
                  <a:pt x="5076990" y="2587146"/>
                  <a:pt x="5084093" y="2573928"/>
                </a:cubicBezTo>
                <a:lnTo>
                  <a:pt x="5084093" y="2572849"/>
                </a:lnTo>
                <a:cubicBezTo>
                  <a:pt x="5077619" y="2565656"/>
                  <a:pt x="5072989" y="2555630"/>
                  <a:pt x="5070201" y="2542772"/>
                </a:cubicBezTo>
                <a:cubicBezTo>
                  <a:pt x="5054645" y="2523260"/>
                  <a:pt x="5045699" y="2512875"/>
                  <a:pt x="5043361" y="2511616"/>
                </a:cubicBezTo>
                <a:lnTo>
                  <a:pt x="5043361" y="2509458"/>
                </a:lnTo>
                <a:lnTo>
                  <a:pt x="5046598" y="2506221"/>
                </a:lnTo>
                <a:lnTo>
                  <a:pt x="5050779" y="2506221"/>
                </a:lnTo>
                <a:lnTo>
                  <a:pt x="5061569" y="2519169"/>
                </a:lnTo>
                <a:cubicBezTo>
                  <a:pt x="5067683" y="2519169"/>
                  <a:pt x="5073033" y="2524519"/>
                  <a:pt x="5077619" y="2535219"/>
                </a:cubicBezTo>
                <a:lnTo>
                  <a:pt x="5085172" y="2542772"/>
                </a:lnTo>
                <a:lnTo>
                  <a:pt x="5087330" y="2542772"/>
                </a:lnTo>
                <a:lnTo>
                  <a:pt x="5087330" y="2539535"/>
                </a:lnTo>
                <a:lnTo>
                  <a:pt x="5091646" y="2521327"/>
                </a:lnTo>
                <a:cubicBezTo>
                  <a:pt x="5097401" y="2514134"/>
                  <a:pt x="5100278" y="2506940"/>
                  <a:pt x="5100278" y="2499747"/>
                </a:cubicBezTo>
                <a:lnTo>
                  <a:pt x="5099199" y="2495565"/>
                </a:lnTo>
                <a:lnTo>
                  <a:pt x="5101222" y="2490170"/>
                </a:lnTo>
                <a:lnTo>
                  <a:pt x="5099199" y="2483696"/>
                </a:lnTo>
                <a:lnTo>
                  <a:pt x="5099199" y="2481538"/>
                </a:lnTo>
                <a:lnTo>
                  <a:pt x="5101222" y="2478301"/>
                </a:lnTo>
                <a:lnTo>
                  <a:pt x="5101222" y="2470883"/>
                </a:lnTo>
                <a:lnTo>
                  <a:pt x="5093804" y="2468725"/>
                </a:lnTo>
                <a:lnTo>
                  <a:pt x="5087330" y="2470883"/>
                </a:lnTo>
                <a:lnTo>
                  <a:pt x="5084093" y="2470883"/>
                </a:lnTo>
                <a:lnTo>
                  <a:pt x="5075461" y="2469804"/>
                </a:lnTo>
                <a:lnTo>
                  <a:pt x="5060490" y="2472906"/>
                </a:lnTo>
                <a:lnTo>
                  <a:pt x="5056174" y="2472906"/>
                </a:lnTo>
                <a:cubicBezTo>
                  <a:pt x="5045474" y="2470659"/>
                  <a:pt x="5040124" y="2468186"/>
                  <a:pt x="5040124" y="2465488"/>
                </a:cubicBezTo>
                <a:lnTo>
                  <a:pt x="5040124" y="2463330"/>
                </a:lnTo>
                <a:lnTo>
                  <a:pt x="5043361" y="2460093"/>
                </a:lnTo>
                <a:lnTo>
                  <a:pt x="5070201" y="2460093"/>
                </a:lnTo>
                <a:cubicBezTo>
                  <a:pt x="5072359" y="2462251"/>
                  <a:pt x="5075911" y="2463330"/>
                  <a:pt x="5080856" y="2463330"/>
                </a:cubicBezTo>
                <a:lnTo>
                  <a:pt x="5080856" y="2464409"/>
                </a:lnTo>
                <a:lnTo>
                  <a:pt x="5086251" y="2463330"/>
                </a:lnTo>
                <a:lnTo>
                  <a:pt x="5099199" y="2463330"/>
                </a:lnTo>
                <a:cubicBezTo>
                  <a:pt x="5104504" y="2459914"/>
                  <a:pt x="5108416" y="2454519"/>
                  <a:pt x="5110933" y="2447145"/>
                </a:cubicBezTo>
                <a:lnTo>
                  <a:pt x="5113091" y="2445122"/>
                </a:lnTo>
                <a:lnTo>
                  <a:pt x="5114170" y="2445122"/>
                </a:lnTo>
                <a:cubicBezTo>
                  <a:pt x="5120644" y="2447370"/>
                  <a:pt x="5123881" y="2450562"/>
                  <a:pt x="5123881" y="2454698"/>
                </a:cubicBezTo>
                <a:lnTo>
                  <a:pt x="5124960" y="2455777"/>
                </a:lnTo>
                <a:cubicBezTo>
                  <a:pt x="5124960" y="2457216"/>
                  <a:pt x="5125995" y="2457935"/>
                  <a:pt x="5128062" y="2457935"/>
                </a:cubicBezTo>
                <a:lnTo>
                  <a:pt x="5133457" y="2456856"/>
                </a:lnTo>
                <a:lnTo>
                  <a:pt x="5135616" y="2460093"/>
                </a:lnTo>
                <a:lnTo>
                  <a:pt x="5134537" y="2465488"/>
                </a:lnTo>
                <a:lnTo>
                  <a:pt x="5141011" y="2463330"/>
                </a:lnTo>
                <a:lnTo>
                  <a:pt x="5145327" y="2465488"/>
                </a:lnTo>
                <a:lnTo>
                  <a:pt x="5146406" y="2464409"/>
                </a:lnTo>
                <a:lnTo>
                  <a:pt x="5145327" y="2451461"/>
                </a:lnTo>
                <a:lnTo>
                  <a:pt x="5145327" y="2449303"/>
                </a:lnTo>
                <a:cubicBezTo>
                  <a:pt x="5147125" y="2440761"/>
                  <a:pt x="5149283" y="2436490"/>
                  <a:pt x="5151801" y="2436490"/>
                </a:cubicBezTo>
                <a:cubicBezTo>
                  <a:pt x="5158365" y="2443234"/>
                  <a:pt x="5165513" y="2447145"/>
                  <a:pt x="5173246" y="2448224"/>
                </a:cubicBezTo>
                <a:cubicBezTo>
                  <a:pt x="5173246" y="2450023"/>
                  <a:pt x="5175764" y="2451461"/>
                  <a:pt x="5180799" y="2452540"/>
                </a:cubicBezTo>
                <a:lnTo>
                  <a:pt x="5187138" y="2451461"/>
                </a:lnTo>
                <a:lnTo>
                  <a:pt x="5191454" y="2455777"/>
                </a:lnTo>
                <a:lnTo>
                  <a:pt x="5195770" y="2455777"/>
                </a:lnTo>
                <a:lnTo>
                  <a:pt x="5207639" y="2451461"/>
                </a:lnTo>
                <a:lnTo>
                  <a:pt x="5209662" y="2451461"/>
                </a:lnTo>
                <a:lnTo>
                  <a:pt x="5224768" y="2455777"/>
                </a:lnTo>
                <a:cubicBezTo>
                  <a:pt x="5227825" y="2455777"/>
                  <a:pt x="5233895" y="2453619"/>
                  <a:pt x="5242976" y="2449303"/>
                </a:cubicBezTo>
                <a:cubicBezTo>
                  <a:pt x="5248731" y="2446696"/>
                  <a:pt x="5251608" y="2442425"/>
                  <a:pt x="5251608" y="2436490"/>
                </a:cubicBezTo>
                <a:close/>
                <a:moveTo>
                  <a:pt x="7132391" y="2435137"/>
                </a:moveTo>
                <a:lnTo>
                  <a:pt x="7134549" y="2437295"/>
                </a:lnTo>
                <a:lnTo>
                  <a:pt x="7138865" y="2437295"/>
                </a:lnTo>
                <a:lnTo>
                  <a:pt x="7138865" y="2436216"/>
                </a:lnTo>
                <a:lnTo>
                  <a:pt x="7133470" y="2435137"/>
                </a:lnTo>
                <a:close/>
                <a:moveTo>
                  <a:pt x="8700058" y="2435007"/>
                </a:moveTo>
                <a:lnTo>
                  <a:pt x="8705453" y="2435007"/>
                </a:lnTo>
                <a:cubicBezTo>
                  <a:pt x="8721189" y="2437704"/>
                  <a:pt x="8729056" y="2441301"/>
                  <a:pt x="8729056" y="2445796"/>
                </a:cubicBezTo>
                <a:lnTo>
                  <a:pt x="8730135" y="2446876"/>
                </a:lnTo>
                <a:lnTo>
                  <a:pt x="8733372" y="2446876"/>
                </a:lnTo>
                <a:lnTo>
                  <a:pt x="8738768" y="2442559"/>
                </a:lnTo>
                <a:lnTo>
                  <a:pt x="8742004" y="2442559"/>
                </a:lnTo>
                <a:cubicBezTo>
                  <a:pt x="8757740" y="2443639"/>
                  <a:pt x="8765608" y="2445796"/>
                  <a:pt x="8765608" y="2449033"/>
                </a:cubicBezTo>
                <a:lnTo>
                  <a:pt x="8765608" y="2455373"/>
                </a:lnTo>
                <a:cubicBezTo>
                  <a:pt x="8765608" y="2457531"/>
                  <a:pt x="8760617" y="2459689"/>
                  <a:pt x="8750637" y="2461847"/>
                </a:cubicBezTo>
                <a:lnTo>
                  <a:pt x="8740926" y="2474795"/>
                </a:lnTo>
                <a:lnTo>
                  <a:pt x="8740926" y="2475874"/>
                </a:lnTo>
                <a:lnTo>
                  <a:pt x="8742004" y="2482348"/>
                </a:lnTo>
                <a:lnTo>
                  <a:pt x="8740926" y="2486664"/>
                </a:lnTo>
                <a:lnTo>
                  <a:pt x="8742004" y="2487743"/>
                </a:lnTo>
                <a:lnTo>
                  <a:pt x="8749558" y="2487743"/>
                </a:lnTo>
                <a:cubicBezTo>
                  <a:pt x="8758010" y="2487743"/>
                  <a:pt x="8763719" y="2484506"/>
                  <a:pt x="8766687" y="2478032"/>
                </a:cubicBezTo>
                <a:cubicBezTo>
                  <a:pt x="8766687" y="2470119"/>
                  <a:pt x="8773161" y="2466163"/>
                  <a:pt x="8786109" y="2466163"/>
                </a:cubicBezTo>
                <a:cubicBezTo>
                  <a:pt x="8787188" y="2472637"/>
                  <a:pt x="8792223" y="2475874"/>
                  <a:pt x="8801215" y="2475874"/>
                </a:cubicBezTo>
                <a:cubicBezTo>
                  <a:pt x="8806880" y="2482528"/>
                  <a:pt x="8809712" y="2487563"/>
                  <a:pt x="8809712" y="2490980"/>
                </a:cubicBezTo>
                <a:lnTo>
                  <a:pt x="8809712" y="2493003"/>
                </a:lnTo>
                <a:lnTo>
                  <a:pt x="8806475" y="2496240"/>
                </a:lnTo>
                <a:lnTo>
                  <a:pt x="8800136" y="2495161"/>
                </a:lnTo>
                <a:cubicBezTo>
                  <a:pt x="8800136" y="2496600"/>
                  <a:pt x="8799057" y="2497319"/>
                  <a:pt x="8796899" y="2497319"/>
                </a:cubicBezTo>
                <a:lnTo>
                  <a:pt x="8769924" y="2494082"/>
                </a:lnTo>
                <a:lnTo>
                  <a:pt x="8762506" y="2497319"/>
                </a:lnTo>
                <a:lnTo>
                  <a:pt x="8753874" y="2495161"/>
                </a:lnTo>
                <a:lnTo>
                  <a:pt x="8751716" y="2495161"/>
                </a:lnTo>
                <a:lnTo>
                  <a:pt x="8748478" y="2497319"/>
                </a:lnTo>
                <a:lnTo>
                  <a:pt x="8740926" y="2497319"/>
                </a:lnTo>
                <a:lnTo>
                  <a:pt x="8732293" y="2521057"/>
                </a:lnTo>
                <a:cubicBezTo>
                  <a:pt x="8728697" y="2532117"/>
                  <a:pt x="8726584" y="2541423"/>
                  <a:pt x="8725954" y="2548976"/>
                </a:cubicBezTo>
                <a:cubicBezTo>
                  <a:pt x="8724336" y="2548976"/>
                  <a:pt x="8723257" y="2553652"/>
                  <a:pt x="8722717" y="2563004"/>
                </a:cubicBezTo>
                <a:cubicBezTo>
                  <a:pt x="8716963" y="2572804"/>
                  <a:pt x="8714085" y="2579953"/>
                  <a:pt x="8714085" y="2584449"/>
                </a:cubicBezTo>
                <a:lnTo>
                  <a:pt x="8715164" y="2584449"/>
                </a:lnTo>
                <a:lnTo>
                  <a:pt x="8721638" y="2582290"/>
                </a:lnTo>
                <a:lnTo>
                  <a:pt x="8722717" y="2582290"/>
                </a:lnTo>
                <a:lnTo>
                  <a:pt x="8727977" y="2586607"/>
                </a:lnTo>
                <a:lnTo>
                  <a:pt x="8738768" y="2583370"/>
                </a:lnTo>
                <a:lnTo>
                  <a:pt x="8743084" y="2589844"/>
                </a:lnTo>
                <a:lnTo>
                  <a:pt x="8757111" y="2584449"/>
                </a:lnTo>
                <a:lnTo>
                  <a:pt x="8761427" y="2585527"/>
                </a:lnTo>
                <a:cubicBezTo>
                  <a:pt x="8764933" y="2578874"/>
                  <a:pt x="8768485" y="2574198"/>
                  <a:pt x="8772082" y="2571501"/>
                </a:cubicBezTo>
                <a:lnTo>
                  <a:pt x="8773161" y="2571501"/>
                </a:lnTo>
                <a:cubicBezTo>
                  <a:pt x="8776038" y="2571501"/>
                  <a:pt x="8783231" y="2576176"/>
                  <a:pt x="8794741" y="2585527"/>
                </a:cubicBezTo>
                <a:cubicBezTo>
                  <a:pt x="8798158" y="2585527"/>
                  <a:pt x="8802069" y="2588405"/>
                  <a:pt x="8806475" y="2594160"/>
                </a:cubicBezTo>
                <a:cubicBezTo>
                  <a:pt x="8808633" y="2594160"/>
                  <a:pt x="8809712" y="2594879"/>
                  <a:pt x="8809712" y="2596318"/>
                </a:cubicBezTo>
                <a:lnTo>
                  <a:pt x="8809712" y="2597397"/>
                </a:lnTo>
                <a:cubicBezTo>
                  <a:pt x="8809712" y="2601892"/>
                  <a:pt x="8804002" y="2607602"/>
                  <a:pt x="8792583" y="2614526"/>
                </a:cubicBezTo>
                <a:cubicBezTo>
                  <a:pt x="8787547" y="2626755"/>
                  <a:pt x="8779994" y="2632869"/>
                  <a:pt x="8769924" y="2632869"/>
                </a:cubicBezTo>
                <a:cubicBezTo>
                  <a:pt x="8769924" y="2640692"/>
                  <a:pt x="8767811" y="2644603"/>
                  <a:pt x="8763585" y="2644603"/>
                </a:cubicBezTo>
                <a:lnTo>
                  <a:pt x="8763585" y="2648919"/>
                </a:lnTo>
                <a:cubicBezTo>
                  <a:pt x="8763585" y="2650717"/>
                  <a:pt x="8767496" y="2653595"/>
                  <a:pt x="8775319" y="2657551"/>
                </a:cubicBezTo>
                <a:cubicBezTo>
                  <a:pt x="8779095" y="2660968"/>
                  <a:pt x="8781973" y="2667801"/>
                  <a:pt x="8783951" y="2678052"/>
                </a:cubicBezTo>
                <a:cubicBezTo>
                  <a:pt x="8783951" y="2684077"/>
                  <a:pt x="8778196" y="2691225"/>
                  <a:pt x="8766687" y="2699498"/>
                </a:cubicBezTo>
                <a:lnTo>
                  <a:pt x="8761427" y="2700577"/>
                </a:lnTo>
                <a:lnTo>
                  <a:pt x="8756032" y="2700577"/>
                </a:lnTo>
                <a:lnTo>
                  <a:pt x="8756032" y="2696261"/>
                </a:lnTo>
                <a:lnTo>
                  <a:pt x="8761427" y="2683312"/>
                </a:lnTo>
                <a:lnTo>
                  <a:pt x="8760348" y="2683312"/>
                </a:lnTo>
                <a:cubicBezTo>
                  <a:pt x="8758909" y="2683312"/>
                  <a:pt x="8758190" y="2685111"/>
                  <a:pt x="8758190" y="2688707"/>
                </a:cubicBezTo>
                <a:lnTo>
                  <a:pt x="8757111" y="2689786"/>
                </a:lnTo>
                <a:cubicBezTo>
                  <a:pt x="8755132" y="2696261"/>
                  <a:pt x="8753694" y="2699498"/>
                  <a:pt x="8752795" y="2699498"/>
                </a:cubicBezTo>
                <a:lnTo>
                  <a:pt x="8749558" y="2699498"/>
                </a:lnTo>
                <a:cubicBezTo>
                  <a:pt x="8746320" y="2696620"/>
                  <a:pt x="8742364" y="2695182"/>
                  <a:pt x="8737688" y="2695182"/>
                </a:cubicBezTo>
                <a:cubicBezTo>
                  <a:pt x="8731394" y="2689786"/>
                  <a:pt x="8723886" y="2681199"/>
                  <a:pt x="8715164" y="2669420"/>
                </a:cubicBezTo>
                <a:cubicBezTo>
                  <a:pt x="8705273" y="2665644"/>
                  <a:pt x="8698440" y="2659889"/>
                  <a:pt x="8694663" y="2652156"/>
                </a:cubicBezTo>
                <a:cubicBezTo>
                  <a:pt x="8694663" y="2646312"/>
                  <a:pt x="8687515" y="2642760"/>
                  <a:pt x="8673218" y="2641501"/>
                </a:cubicBezTo>
                <a:lnTo>
                  <a:pt x="8666744" y="2635027"/>
                </a:lnTo>
                <a:lnTo>
                  <a:pt x="8668902" y="2632869"/>
                </a:lnTo>
                <a:cubicBezTo>
                  <a:pt x="8670341" y="2632869"/>
                  <a:pt x="8671060" y="2633948"/>
                  <a:pt x="8671060" y="2636106"/>
                </a:cubicBezTo>
                <a:lnTo>
                  <a:pt x="8672139" y="2637185"/>
                </a:lnTo>
                <a:lnTo>
                  <a:pt x="8673218" y="2637185"/>
                </a:lnTo>
                <a:lnTo>
                  <a:pt x="8688324" y="2632869"/>
                </a:lnTo>
                <a:lnTo>
                  <a:pt x="8689268" y="2633948"/>
                </a:lnTo>
                <a:lnTo>
                  <a:pt x="8695742" y="2631790"/>
                </a:lnTo>
                <a:lnTo>
                  <a:pt x="8710848" y="2635027"/>
                </a:lnTo>
                <a:lnTo>
                  <a:pt x="8710848" y="2636106"/>
                </a:lnTo>
                <a:lnTo>
                  <a:pt x="8711927" y="2635027"/>
                </a:lnTo>
                <a:lnTo>
                  <a:pt x="8714085" y="2635027"/>
                </a:lnTo>
                <a:lnTo>
                  <a:pt x="8720559" y="2638264"/>
                </a:lnTo>
                <a:cubicBezTo>
                  <a:pt x="8723437" y="2638264"/>
                  <a:pt x="8726269" y="2633948"/>
                  <a:pt x="8729056" y="2625316"/>
                </a:cubicBezTo>
                <a:lnTo>
                  <a:pt x="8744162" y="2605894"/>
                </a:lnTo>
                <a:cubicBezTo>
                  <a:pt x="8746680" y="2605894"/>
                  <a:pt x="8749198" y="2602702"/>
                  <a:pt x="8751716" y="2596318"/>
                </a:cubicBezTo>
                <a:lnTo>
                  <a:pt x="8751716" y="2595238"/>
                </a:lnTo>
                <a:lnTo>
                  <a:pt x="8750637" y="2594160"/>
                </a:lnTo>
                <a:lnTo>
                  <a:pt x="8750637" y="2593081"/>
                </a:lnTo>
                <a:lnTo>
                  <a:pt x="8737688" y="2597397"/>
                </a:lnTo>
                <a:lnTo>
                  <a:pt x="8726898" y="2593081"/>
                </a:lnTo>
                <a:lnTo>
                  <a:pt x="8723796" y="2596318"/>
                </a:lnTo>
                <a:lnTo>
                  <a:pt x="8720559" y="2596318"/>
                </a:lnTo>
                <a:lnTo>
                  <a:pt x="8716243" y="2593081"/>
                </a:lnTo>
                <a:lnTo>
                  <a:pt x="8715164" y="2593081"/>
                </a:lnTo>
                <a:cubicBezTo>
                  <a:pt x="8711028" y="2602342"/>
                  <a:pt x="8704194" y="2606973"/>
                  <a:pt x="8694663" y="2606973"/>
                </a:cubicBezTo>
                <a:lnTo>
                  <a:pt x="8689268" y="2605894"/>
                </a:lnTo>
                <a:lnTo>
                  <a:pt x="8679692" y="2606973"/>
                </a:lnTo>
                <a:lnTo>
                  <a:pt x="8675376" y="2606973"/>
                </a:lnTo>
                <a:cubicBezTo>
                  <a:pt x="8670341" y="2606973"/>
                  <a:pt x="8665305" y="2603781"/>
                  <a:pt x="8660270" y="2597397"/>
                </a:cubicBezTo>
                <a:lnTo>
                  <a:pt x="8660270" y="2593081"/>
                </a:lnTo>
                <a:lnTo>
                  <a:pt x="8665665" y="2580133"/>
                </a:lnTo>
                <a:lnTo>
                  <a:pt x="8664586" y="2569342"/>
                </a:lnTo>
                <a:cubicBezTo>
                  <a:pt x="8670341" y="2564757"/>
                  <a:pt x="8673218" y="2559047"/>
                  <a:pt x="8673218" y="2552213"/>
                </a:cubicBezTo>
                <a:lnTo>
                  <a:pt x="8672139" y="2552213"/>
                </a:lnTo>
                <a:lnTo>
                  <a:pt x="8667823" y="2551134"/>
                </a:lnTo>
                <a:lnTo>
                  <a:pt x="8664586" y="2552213"/>
                </a:lnTo>
                <a:lnTo>
                  <a:pt x="8663507" y="2551134"/>
                </a:lnTo>
                <a:lnTo>
                  <a:pt x="8658112" y="2552213"/>
                </a:lnTo>
                <a:lnTo>
                  <a:pt x="8636667" y="2552213"/>
                </a:lnTo>
                <a:cubicBezTo>
                  <a:pt x="8633070" y="2550415"/>
                  <a:pt x="8631272" y="2547538"/>
                  <a:pt x="8631272" y="2543581"/>
                </a:cubicBezTo>
                <a:lnTo>
                  <a:pt x="8632351" y="2542502"/>
                </a:lnTo>
                <a:lnTo>
                  <a:pt x="8639904" y="2542502"/>
                </a:lnTo>
                <a:lnTo>
                  <a:pt x="8651638" y="2540344"/>
                </a:lnTo>
                <a:lnTo>
                  <a:pt x="8659191" y="2543581"/>
                </a:lnTo>
                <a:cubicBezTo>
                  <a:pt x="8669981" y="2543581"/>
                  <a:pt x="8675376" y="2539985"/>
                  <a:pt x="8675376" y="2532791"/>
                </a:cubicBezTo>
                <a:cubicBezTo>
                  <a:pt x="8676815" y="2524429"/>
                  <a:pt x="8679332" y="2518000"/>
                  <a:pt x="8682929" y="2513504"/>
                </a:cubicBezTo>
                <a:lnTo>
                  <a:pt x="8681850" y="2507030"/>
                </a:lnTo>
                <a:lnTo>
                  <a:pt x="8690347" y="2496240"/>
                </a:lnTo>
                <a:lnTo>
                  <a:pt x="8689268" y="2493003"/>
                </a:lnTo>
                <a:lnTo>
                  <a:pt x="8669981" y="2497319"/>
                </a:lnTo>
                <a:cubicBezTo>
                  <a:pt x="8661709" y="2497319"/>
                  <a:pt x="8655954" y="2494846"/>
                  <a:pt x="8652717" y="2489901"/>
                </a:cubicBezTo>
                <a:lnTo>
                  <a:pt x="8652717" y="2488822"/>
                </a:lnTo>
                <a:lnTo>
                  <a:pt x="8658112" y="2483427"/>
                </a:lnTo>
                <a:lnTo>
                  <a:pt x="8661349" y="2483427"/>
                </a:lnTo>
                <a:cubicBezTo>
                  <a:pt x="8663867" y="2486304"/>
                  <a:pt x="8668183" y="2488103"/>
                  <a:pt x="8674297" y="2488822"/>
                </a:cubicBezTo>
                <a:cubicBezTo>
                  <a:pt x="8674297" y="2490890"/>
                  <a:pt x="8675736" y="2491924"/>
                  <a:pt x="8678613" y="2491924"/>
                </a:cubicBezTo>
                <a:cubicBezTo>
                  <a:pt x="8687695" y="2488597"/>
                  <a:pt x="8693045" y="2485045"/>
                  <a:pt x="8694663" y="2481269"/>
                </a:cubicBezTo>
                <a:lnTo>
                  <a:pt x="8693584" y="2475874"/>
                </a:lnTo>
                <a:cubicBezTo>
                  <a:pt x="8694124" y="2468141"/>
                  <a:pt x="8695203" y="2463465"/>
                  <a:pt x="8696821" y="2461847"/>
                </a:cubicBezTo>
                <a:lnTo>
                  <a:pt x="8695742" y="2460768"/>
                </a:lnTo>
                <a:lnTo>
                  <a:pt x="8695742" y="2459689"/>
                </a:lnTo>
                <a:lnTo>
                  <a:pt x="8697900" y="2449033"/>
                </a:lnTo>
                <a:lnTo>
                  <a:pt x="8696821" y="2439322"/>
                </a:lnTo>
                <a:cubicBezTo>
                  <a:pt x="8697900" y="2436445"/>
                  <a:pt x="8698979" y="2435007"/>
                  <a:pt x="8700058" y="2435007"/>
                </a:cubicBezTo>
                <a:close/>
                <a:moveTo>
                  <a:pt x="3246689" y="2435006"/>
                </a:moveTo>
                <a:cubicBezTo>
                  <a:pt x="3272405" y="2448944"/>
                  <a:pt x="3285264" y="2458879"/>
                  <a:pt x="3285264" y="2464814"/>
                </a:cubicBezTo>
                <a:cubicBezTo>
                  <a:pt x="3282656" y="2475784"/>
                  <a:pt x="3278609" y="2481269"/>
                  <a:pt x="3273125" y="2481269"/>
                </a:cubicBezTo>
                <a:lnTo>
                  <a:pt x="3272046" y="2482348"/>
                </a:lnTo>
                <a:lnTo>
                  <a:pt x="3272046" y="2484641"/>
                </a:lnTo>
                <a:lnTo>
                  <a:pt x="3279734" y="2493408"/>
                </a:lnTo>
                <a:lnTo>
                  <a:pt x="3279734" y="2494486"/>
                </a:lnTo>
                <a:cubicBezTo>
                  <a:pt x="3278295" y="2504647"/>
                  <a:pt x="3276092" y="2512380"/>
                  <a:pt x="3273125" y="2517685"/>
                </a:cubicBezTo>
                <a:lnTo>
                  <a:pt x="3273125" y="2520922"/>
                </a:lnTo>
                <a:cubicBezTo>
                  <a:pt x="3275732" y="2520922"/>
                  <a:pt x="3277576" y="2522766"/>
                  <a:pt x="3278655" y="2526452"/>
                </a:cubicBezTo>
                <a:lnTo>
                  <a:pt x="3277576" y="2541963"/>
                </a:lnTo>
                <a:lnTo>
                  <a:pt x="3277576" y="2544121"/>
                </a:lnTo>
                <a:lnTo>
                  <a:pt x="3279734" y="2552888"/>
                </a:lnTo>
                <a:lnTo>
                  <a:pt x="3279734" y="2568399"/>
                </a:lnTo>
                <a:lnTo>
                  <a:pt x="3277576" y="2577165"/>
                </a:lnTo>
                <a:lnTo>
                  <a:pt x="3278655" y="2585932"/>
                </a:lnTo>
                <a:cubicBezTo>
                  <a:pt x="3278655" y="2592766"/>
                  <a:pt x="3277171" y="2600499"/>
                  <a:pt x="3274204" y="2609131"/>
                </a:cubicBezTo>
                <a:lnTo>
                  <a:pt x="3277576" y="2614661"/>
                </a:lnTo>
                <a:lnTo>
                  <a:pt x="3277576" y="2616819"/>
                </a:lnTo>
                <a:lnTo>
                  <a:pt x="3278655" y="2630037"/>
                </a:lnTo>
                <a:lnTo>
                  <a:pt x="3277576" y="2641096"/>
                </a:lnTo>
                <a:lnTo>
                  <a:pt x="3278655" y="2648784"/>
                </a:lnTo>
                <a:lnTo>
                  <a:pt x="3275283" y="2655393"/>
                </a:lnTo>
                <a:lnTo>
                  <a:pt x="3275283" y="2657551"/>
                </a:lnTo>
                <a:cubicBezTo>
                  <a:pt x="3278969" y="2660339"/>
                  <a:pt x="3280813" y="2663306"/>
                  <a:pt x="3280813" y="2666453"/>
                </a:cubicBezTo>
                <a:lnTo>
                  <a:pt x="3280813" y="2668611"/>
                </a:lnTo>
                <a:cubicBezTo>
                  <a:pt x="3276227" y="2679491"/>
                  <a:pt x="3265976" y="2689022"/>
                  <a:pt x="3250061" y="2697205"/>
                </a:cubicBezTo>
                <a:lnTo>
                  <a:pt x="3224705" y="2697205"/>
                </a:lnTo>
                <a:lnTo>
                  <a:pt x="3222412" y="2695047"/>
                </a:lnTo>
                <a:lnTo>
                  <a:pt x="3222412" y="2691810"/>
                </a:lnTo>
                <a:lnTo>
                  <a:pt x="3224705" y="2682908"/>
                </a:lnTo>
                <a:lnTo>
                  <a:pt x="3223626" y="2681829"/>
                </a:lnTo>
                <a:lnTo>
                  <a:pt x="3222412" y="2682908"/>
                </a:lnTo>
                <a:lnTo>
                  <a:pt x="3220254" y="2682908"/>
                </a:lnTo>
                <a:lnTo>
                  <a:pt x="3207036" y="2664160"/>
                </a:lnTo>
                <a:cubicBezTo>
                  <a:pt x="3204248" y="2664160"/>
                  <a:pt x="3201326" y="2661957"/>
                  <a:pt x="3198269" y="2657551"/>
                </a:cubicBezTo>
                <a:cubicBezTo>
                  <a:pt x="3187209" y="2657551"/>
                  <a:pt x="3181679" y="2654269"/>
                  <a:pt x="3181679" y="2647705"/>
                </a:cubicBezTo>
                <a:lnTo>
                  <a:pt x="3185051" y="2645547"/>
                </a:lnTo>
                <a:lnTo>
                  <a:pt x="3189367" y="2645547"/>
                </a:lnTo>
                <a:lnTo>
                  <a:pt x="3201506" y="2649863"/>
                </a:lnTo>
                <a:lnTo>
                  <a:pt x="3204878" y="2648784"/>
                </a:lnTo>
                <a:lnTo>
                  <a:pt x="3216882" y="2649863"/>
                </a:lnTo>
                <a:lnTo>
                  <a:pt x="3226863" y="2635567"/>
                </a:lnTo>
                <a:lnTo>
                  <a:pt x="3224705" y="2618977"/>
                </a:lnTo>
                <a:lnTo>
                  <a:pt x="3225784" y="2618977"/>
                </a:lnTo>
                <a:lnTo>
                  <a:pt x="3224705" y="2617898"/>
                </a:lnTo>
                <a:lnTo>
                  <a:pt x="3224705" y="2615740"/>
                </a:lnTo>
                <a:lnTo>
                  <a:pt x="3226863" y="2606973"/>
                </a:lnTo>
                <a:lnTo>
                  <a:pt x="3225784" y="2600364"/>
                </a:lnTo>
                <a:lnTo>
                  <a:pt x="3226863" y="2599150"/>
                </a:lnTo>
                <a:lnTo>
                  <a:pt x="3223626" y="2588225"/>
                </a:lnTo>
                <a:lnTo>
                  <a:pt x="3224705" y="2577165"/>
                </a:lnTo>
                <a:lnTo>
                  <a:pt x="3220254" y="2569477"/>
                </a:lnTo>
                <a:cubicBezTo>
                  <a:pt x="3222501" y="2564712"/>
                  <a:pt x="3223626" y="2558822"/>
                  <a:pt x="3223626" y="2551809"/>
                </a:cubicBezTo>
                <a:lnTo>
                  <a:pt x="3223626" y="2540749"/>
                </a:lnTo>
                <a:lnTo>
                  <a:pt x="3225784" y="2530903"/>
                </a:lnTo>
                <a:lnTo>
                  <a:pt x="3224705" y="2526452"/>
                </a:lnTo>
                <a:lnTo>
                  <a:pt x="3225784" y="2519843"/>
                </a:lnTo>
                <a:cubicBezTo>
                  <a:pt x="3224345" y="2518764"/>
                  <a:pt x="3223221" y="2511076"/>
                  <a:pt x="3222412" y="2496780"/>
                </a:cubicBezTo>
                <a:lnTo>
                  <a:pt x="3224705" y="2487878"/>
                </a:lnTo>
                <a:lnTo>
                  <a:pt x="3224705" y="2484641"/>
                </a:lnTo>
                <a:lnTo>
                  <a:pt x="3219175" y="2462117"/>
                </a:lnTo>
                <a:lnTo>
                  <a:pt x="3218096" y="2462117"/>
                </a:lnTo>
                <a:lnTo>
                  <a:pt x="3213645" y="2463195"/>
                </a:lnTo>
                <a:lnTo>
                  <a:pt x="3204878" y="2462117"/>
                </a:lnTo>
                <a:lnTo>
                  <a:pt x="3195976" y="2463195"/>
                </a:lnTo>
                <a:lnTo>
                  <a:pt x="3195976" y="2462117"/>
                </a:lnTo>
                <a:lnTo>
                  <a:pt x="3187209" y="2464275"/>
                </a:lnTo>
                <a:lnTo>
                  <a:pt x="3180600" y="2462117"/>
                </a:lnTo>
                <a:lnTo>
                  <a:pt x="3169540" y="2462117"/>
                </a:lnTo>
                <a:lnTo>
                  <a:pt x="3159695" y="2463195"/>
                </a:lnTo>
                <a:lnTo>
                  <a:pt x="3154165" y="2461037"/>
                </a:lnTo>
                <a:lnTo>
                  <a:pt x="3137575" y="2463195"/>
                </a:lnTo>
                <a:lnTo>
                  <a:pt x="3136496" y="2462117"/>
                </a:lnTo>
                <a:lnTo>
                  <a:pt x="3136496" y="2461037"/>
                </a:lnTo>
                <a:lnTo>
                  <a:pt x="3130966" y="2462117"/>
                </a:lnTo>
                <a:lnTo>
                  <a:pt x="3120041" y="2459823"/>
                </a:lnTo>
                <a:lnTo>
                  <a:pt x="3114511" y="2463195"/>
                </a:lnTo>
                <a:cubicBezTo>
                  <a:pt x="3103451" y="2464454"/>
                  <a:pt x="3094999" y="2462971"/>
                  <a:pt x="3089155" y="2458745"/>
                </a:cubicBezTo>
                <a:lnTo>
                  <a:pt x="3088076" y="2459823"/>
                </a:lnTo>
                <a:lnTo>
                  <a:pt x="3086862" y="2459823"/>
                </a:lnTo>
                <a:lnTo>
                  <a:pt x="3088076" y="2470344"/>
                </a:lnTo>
                <a:cubicBezTo>
                  <a:pt x="3085108" y="2478706"/>
                  <a:pt x="3083625" y="2485675"/>
                  <a:pt x="3083625" y="2491250"/>
                </a:cubicBezTo>
                <a:lnTo>
                  <a:pt x="3089155" y="2511076"/>
                </a:lnTo>
                <a:lnTo>
                  <a:pt x="3088076" y="2520922"/>
                </a:lnTo>
                <a:lnTo>
                  <a:pt x="3090234" y="2527531"/>
                </a:lnTo>
                <a:lnTo>
                  <a:pt x="3090234" y="2530903"/>
                </a:lnTo>
                <a:lnTo>
                  <a:pt x="3088076" y="2538591"/>
                </a:lnTo>
                <a:lnTo>
                  <a:pt x="3090234" y="2545200"/>
                </a:lnTo>
                <a:lnTo>
                  <a:pt x="3086862" y="2553967"/>
                </a:lnTo>
                <a:lnTo>
                  <a:pt x="3088076" y="2566105"/>
                </a:lnTo>
                <a:lnTo>
                  <a:pt x="3088076" y="2571635"/>
                </a:lnTo>
                <a:lnTo>
                  <a:pt x="3085783" y="2575007"/>
                </a:lnTo>
                <a:cubicBezTo>
                  <a:pt x="3089469" y="2579233"/>
                  <a:pt x="3091313" y="2583639"/>
                  <a:pt x="3091313" y="2588225"/>
                </a:cubicBezTo>
                <a:lnTo>
                  <a:pt x="3089155" y="2604680"/>
                </a:lnTo>
                <a:lnTo>
                  <a:pt x="3090234" y="2611289"/>
                </a:lnTo>
                <a:cubicBezTo>
                  <a:pt x="3084389" y="2614975"/>
                  <a:pt x="3081467" y="2617538"/>
                  <a:pt x="3081467" y="2618977"/>
                </a:cubicBezTo>
                <a:cubicBezTo>
                  <a:pt x="3083804" y="2620865"/>
                  <a:pt x="3086367" y="2631160"/>
                  <a:pt x="3089155" y="2649863"/>
                </a:cubicBezTo>
                <a:lnTo>
                  <a:pt x="3088076" y="2657551"/>
                </a:lnTo>
                <a:lnTo>
                  <a:pt x="3089155" y="2658765"/>
                </a:lnTo>
                <a:lnTo>
                  <a:pt x="3089155" y="2659844"/>
                </a:lnTo>
                <a:lnTo>
                  <a:pt x="3086862" y="2673062"/>
                </a:lnTo>
                <a:lnTo>
                  <a:pt x="3089155" y="2691810"/>
                </a:lnTo>
                <a:cubicBezTo>
                  <a:pt x="3086547" y="2694687"/>
                  <a:pt x="3076611" y="2697609"/>
                  <a:pt x="3059347" y="2700577"/>
                </a:cubicBezTo>
                <a:lnTo>
                  <a:pt x="3058268" y="2700577"/>
                </a:lnTo>
                <a:cubicBezTo>
                  <a:pt x="3045770" y="2695811"/>
                  <a:pt x="3039520" y="2688842"/>
                  <a:pt x="3039520" y="2679671"/>
                </a:cubicBezTo>
                <a:cubicBezTo>
                  <a:pt x="3039520" y="2670139"/>
                  <a:pt x="3040644" y="2665374"/>
                  <a:pt x="3042892" y="2665374"/>
                </a:cubicBezTo>
                <a:lnTo>
                  <a:pt x="3041813" y="2664160"/>
                </a:lnTo>
                <a:lnTo>
                  <a:pt x="3041813" y="2663081"/>
                </a:lnTo>
                <a:lnTo>
                  <a:pt x="3039520" y="2612368"/>
                </a:lnTo>
                <a:lnTo>
                  <a:pt x="3040599" y="2604680"/>
                </a:lnTo>
                <a:lnTo>
                  <a:pt x="3038441" y="2598071"/>
                </a:lnTo>
                <a:lnTo>
                  <a:pt x="3038441" y="2595913"/>
                </a:lnTo>
                <a:cubicBezTo>
                  <a:pt x="3039880" y="2594654"/>
                  <a:pt x="3040599" y="2590968"/>
                  <a:pt x="3040599" y="2584853"/>
                </a:cubicBezTo>
                <a:lnTo>
                  <a:pt x="3045050" y="2580537"/>
                </a:lnTo>
                <a:cubicBezTo>
                  <a:pt x="3041363" y="2575682"/>
                  <a:pt x="3039520" y="2565746"/>
                  <a:pt x="3039520" y="2550730"/>
                </a:cubicBezTo>
                <a:cubicBezTo>
                  <a:pt x="3039520" y="2531847"/>
                  <a:pt x="3041004" y="2521192"/>
                  <a:pt x="3043971" y="2518764"/>
                </a:cubicBezTo>
                <a:lnTo>
                  <a:pt x="3043971" y="2516606"/>
                </a:lnTo>
                <a:lnTo>
                  <a:pt x="3040599" y="2512155"/>
                </a:lnTo>
                <a:lnTo>
                  <a:pt x="3041813" y="2500016"/>
                </a:lnTo>
                <a:lnTo>
                  <a:pt x="3039520" y="2494486"/>
                </a:lnTo>
                <a:lnTo>
                  <a:pt x="3041813" y="2491250"/>
                </a:lnTo>
                <a:lnTo>
                  <a:pt x="3040599" y="2469130"/>
                </a:lnTo>
                <a:lnTo>
                  <a:pt x="3040599" y="2450382"/>
                </a:lnTo>
                <a:lnTo>
                  <a:pt x="3038441" y="2441616"/>
                </a:lnTo>
                <a:cubicBezTo>
                  <a:pt x="3039700" y="2438648"/>
                  <a:pt x="3042263" y="2437164"/>
                  <a:pt x="3046129" y="2437164"/>
                </a:cubicBezTo>
                <a:lnTo>
                  <a:pt x="3070407" y="2451596"/>
                </a:lnTo>
                <a:lnTo>
                  <a:pt x="3074858" y="2452675"/>
                </a:lnTo>
                <a:lnTo>
                  <a:pt x="3075937" y="2451596"/>
                </a:lnTo>
                <a:lnTo>
                  <a:pt x="3078095" y="2451596"/>
                </a:lnTo>
                <a:lnTo>
                  <a:pt x="3084704" y="2455912"/>
                </a:lnTo>
                <a:lnTo>
                  <a:pt x="3097922" y="2454833"/>
                </a:lnTo>
                <a:cubicBezTo>
                  <a:pt x="3105294" y="2455193"/>
                  <a:pt x="3108981" y="2455957"/>
                  <a:pt x="3108981" y="2457126"/>
                </a:cubicBezTo>
                <a:lnTo>
                  <a:pt x="3114511" y="2455912"/>
                </a:lnTo>
                <a:lnTo>
                  <a:pt x="3118827" y="2455912"/>
                </a:lnTo>
                <a:lnTo>
                  <a:pt x="3142026" y="2454833"/>
                </a:lnTo>
                <a:lnTo>
                  <a:pt x="3154165" y="2455912"/>
                </a:lnTo>
                <a:lnTo>
                  <a:pt x="3164011" y="2454833"/>
                </a:lnTo>
                <a:lnTo>
                  <a:pt x="3173991" y="2455912"/>
                </a:lnTo>
                <a:lnTo>
                  <a:pt x="3187209" y="2451596"/>
                </a:lnTo>
                <a:lnTo>
                  <a:pt x="3192739" y="2454833"/>
                </a:lnTo>
                <a:lnTo>
                  <a:pt x="3199348" y="2454833"/>
                </a:lnTo>
                <a:cubicBezTo>
                  <a:pt x="3202045" y="2452675"/>
                  <a:pt x="3204608" y="2451596"/>
                  <a:pt x="3207036" y="2451596"/>
                </a:cubicBezTo>
                <a:lnTo>
                  <a:pt x="3209194" y="2451596"/>
                </a:lnTo>
                <a:lnTo>
                  <a:pt x="3213645" y="2454833"/>
                </a:lnTo>
                <a:lnTo>
                  <a:pt x="3218096" y="2454833"/>
                </a:lnTo>
                <a:cubicBezTo>
                  <a:pt x="3232033" y="2448629"/>
                  <a:pt x="3239001" y="2443504"/>
                  <a:pt x="3239001" y="2439458"/>
                </a:cubicBezTo>
                <a:cubicBezTo>
                  <a:pt x="3242328" y="2436490"/>
                  <a:pt x="3244891" y="2435006"/>
                  <a:pt x="3246689" y="2435006"/>
                </a:cubicBezTo>
                <a:close/>
                <a:moveTo>
                  <a:pt x="7650080" y="2434872"/>
                </a:moveTo>
                <a:lnTo>
                  <a:pt x="7662084" y="2437030"/>
                </a:lnTo>
                <a:cubicBezTo>
                  <a:pt x="7662084" y="2435591"/>
                  <a:pt x="7663163" y="2434872"/>
                  <a:pt x="7665321" y="2434872"/>
                </a:cubicBezTo>
                <a:lnTo>
                  <a:pt x="7671795" y="2437030"/>
                </a:lnTo>
                <a:lnTo>
                  <a:pt x="7672874" y="2437030"/>
                </a:lnTo>
                <a:lnTo>
                  <a:pt x="7679483" y="2434872"/>
                </a:lnTo>
                <a:cubicBezTo>
                  <a:pt x="7686766" y="2435591"/>
                  <a:pt x="7691128" y="2436670"/>
                  <a:pt x="7692566" y="2438109"/>
                </a:cubicBezTo>
                <a:lnTo>
                  <a:pt x="7700119" y="2437030"/>
                </a:lnTo>
                <a:lnTo>
                  <a:pt x="7711044" y="2439188"/>
                </a:lnTo>
                <a:lnTo>
                  <a:pt x="7715360" y="2438109"/>
                </a:lnTo>
                <a:lnTo>
                  <a:pt x="7718732" y="2441346"/>
                </a:lnTo>
                <a:lnTo>
                  <a:pt x="7718732" y="2443638"/>
                </a:lnTo>
                <a:cubicBezTo>
                  <a:pt x="7715585" y="2448674"/>
                  <a:pt x="7710460" y="2451191"/>
                  <a:pt x="7703356" y="2451191"/>
                </a:cubicBezTo>
                <a:lnTo>
                  <a:pt x="7702277" y="2450112"/>
                </a:lnTo>
                <a:lnTo>
                  <a:pt x="7701198" y="2450112"/>
                </a:lnTo>
                <a:lnTo>
                  <a:pt x="7697961" y="2451191"/>
                </a:lnTo>
                <a:lnTo>
                  <a:pt x="7697961" y="2457800"/>
                </a:lnTo>
                <a:cubicBezTo>
                  <a:pt x="7703626" y="2462476"/>
                  <a:pt x="7706548" y="2467197"/>
                  <a:pt x="7706728" y="2471962"/>
                </a:cubicBezTo>
                <a:cubicBezTo>
                  <a:pt x="7700884" y="2482303"/>
                  <a:pt x="7697242" y="2493542"/>
                  <a:pt x="7695803" y="2505681"/>
                </a:cubicBezTo>
                <a:lnTo>
                  <a:pt x="7696882" y="2505681"/>
                </a:lnTo>
                <a:lnTo>
                  <a:pt x="7703356" y="2504602"/>
                </a:lnTo>
                <a:lnTo>
                  <a:pt x="7727364" y="2504602"/>
                </a:lnTo>
                <a:lnTo>
                  <a:pt x="7737210" y="2505681"/>
                </a:lnTo>
                <a:cubicBezTo>
                  <a:pt x="7747011" y="2500556"/>
                  <a:pt x="7754969" y="2492553"/>
                  <a:pt x="7761083" y="2481673"/>
                </a:cubicBezTo>
                <a:lnTo>
                  <a:pt x="7763376" y="2481673"/>
                </a:lnTo>
                <a:cubicBezTo>
                  <a:pt x="7768951" y="2481673"/>
                  <a:pt x="7779831" y="2490755"/>
                  <a:pt x="7796016" y="2508918"/>
                </a:cubicBezTo>
                <a:lnTo>
                  <a:pt x="7802490" y="2514313"/>
                </a:lnTo>
                <a:lnTo>
                  <a:pt x="7802490" y="2520922"/>
                </a:lnTo>
                <a:cubicBezTo>
                  <a:pt x="7802490" y="2522900"/>
                  <a:pt x="7798488" y="2525058"/>
                  <a:pt x="7790486" y="2527396"/>
                </a:cubicBezTo>
                <a:cubicBezTo>
                  <a:pt x="7792734" y="2531263"/>
                  <a:pt x="7793858" y="2536343"/>
                  <a:pt x="7793858" y="2542637"/>
                </a:cubicBezTo>
                <a:lnTo>
                  <a:pt x="7790486" y="2546009"/>
                </a:lnTo>
                <a:lnTo>
                  <a:pt x="7790486" y="2560036"/>
                </a:lnTo>
                <a:cubicBezTo>
                  <a:pt x="7793453" y="2563183"/>
                  <a:pt x="7794937" y="2566105"/>
                  <a:pt x="7794937" y="2568803"/>
                </a:cubicBezTo>
                <a:lnTo>
                  <a:pt x="7793858" y="2569882"/>
                </a:lnTo>
                <a:lnTo>
                  <a:pt x="7794937" y="2570961"/>
                </a:lnTo>
                <a:lnTo>
                  <a:pt x="7794937" y="2580807"/>
                </a:lnTo>
                <a:lnTo>
                  <a:pt x="7792779" y="2588360"/>
                </a:lnTo>
                <a:lnTo>
                  <a:pt x="7793858" y="2597127"/>
                </a:lnTo>
                <a:lnTo>
                  <a:pt x="7790486" y="2601443"/>
                </a:lnTo>
                <a:lnTo>
                  <a:pt x="7793858" y="2608052"/>
                </a:lnTo>
                <a:cubicBezTo>
                  <a:pt x="7792959" y="2616774"/>
                  <a:pt x="7790396" y="2621135"/>
                  <a:pt x="7786170" y="2621135"/>
                </a:cubicBezTo>
                <a:lnTo>
                  <a:pt x="7787249" y="2627609"/>
                </a:lnTo>
                <a:lnTo>
                  <a:pt x="7786170" y="2658090"/>
                </a:lnTo>
                <a:lnTo>
                  <a:pt x="7787249" y="2659169"/>
                </a:lnTo>
                <a:lnTo>
                  <a:pt x="7787249" y="2660248"/>
                </a:lnTo>
                <a:cubicBezTo>
                  <a:pt x="7782753" y="2671668"/>
                  <a:pt x="7775515" y="2680030"/>
                  <a:pt x="7765534" y="2685335"/>
                </a:cubicBezTo>
                <a:lnTo>
                  <a:pt x="7755688" y="2690730"/>
                </a:lnTo>
                <a:cubicBezTo>
                  <a:pt x="7752811" y="2690730"/>
                  <a:pt x="7747730" y="2693293"/>
                  <a:pt x="7740447" y="2698418"/>
                </a:cubicBezTo>
                <a:cubicBezTo>
                  <a:pt x="7737570" y="2699857"/>
                  <a:pt x="7733568" y="2700576"/>
                  <a:pt x="7728443" y="2700576"/>
                </a:cubicBezTo>
                <a:lnTo>
                  <a:pt x="7727364" y="2700576"/>
                </a:lnTo>
                <a:cubicBezTo>
                  <a:pt x="7724307" y="2697519"/>
                  <a:pt x="7719586" y="2694957"/>
                  <a:pt x="7713202" y="2692888"/>
                </a:cubicBezTo>
                <a:lnTo>
                  <a:pt x="7713202" y="2684256"/>
                </a:lnTo>
                <a:cubicBezTo>
                  <a:pt x="7713202" y="2672297"/>
                  <a:pt x="7699760" y="2661418"/>
                  <a:pt x="7672874" y="2651616"/>
                </a:cubicBezTo>
                <a:lnTo>
                  <a:pt x="7668558" y="2647166"/>
                </a:lnTo>
                <a:lnTo>
                  <a:pt x="7673953" y="2641771"/>
                </a:lnTo>
                <a:lnTo>
                  <a:pt x="7684878" y="2642850"/>
                </a:lnTo>
                <a:lnTo>
                  <a:pt x="7695803" y="2641771"/>
                </a:lnTo>
                <a:cubicBezTo>
                  <a:pt x="7699580" y="2643929"/>
                  <a:pt x="7703221" y="2645008"/>
                  <a:pt x="7706728" y="2645008"/>
                </a:cubicBezTo>
                <a:cubicBezTo>
                  <a:pt x="7714101" y="2643749"/>
                  <a:pt x="7723902" y="2636870"/>
                  <a:pt x="7736131" y="2624372"/>
                </a:cubicBezTo>
                <a:cubicBezTo>
                  <a:pt x="7737750" y="2624372"/>
                  <a:pt x="7738828" y="2619651"/>
                  <a:pt x="7739368" y="2610210"/>
                </a:cubicBezTo>
                <a:lnTo>
                  <a:pt x="7738289" y="2596048"/>
                </a:lnTo>
                <a:lnTo>
                  <a:pt x="7737210" y="2596048"/>
                </a:lnTo>
                <a:cubicBezTo>
                  <a:pt x="7737210" y="2599105"/>
                  <a:pt x="7732849" y="2604905"/>
                  <a:pt x="7724127" y="2613447"/>
                </a:cubicBezTo>
                <a:lnTo>
                  <a:pt x="7720890" y="2612368"/>
                </a:lnTo>
                <a:cubicBezTo>
                  <a:pt x="7720890" y="2614166"/>
                  <a:pt x="7717248" y="2615605"/>
                  <a:pt x="7709965" y="2616684"/>
                </a:cubicBezTo>
                <a:cubicBezTo>
                  <a:pt x="7709965" y="2613267"/>
                  <a:pt x="7707043" y="2611469"/>
                  <a:pt x="7701198" y="2611289"/>
                </a:cubicBezTo>
                <a:lnTo>
                  <a:pt x="7683799" y="2581886"/>
                </a:lnTo>
                <a:lnTo>
                  <a:pt x="7683799" y="2580807"/>
                </a:lnTo>
                <a:lnTo>
                  <a:pt x="7688115" y="2580807"/>
                </a:lnTo>
                <a:lnTo>
                  <a:pt x="7693645" y="2579728"/>
                </a:lnTo>
                <a:lnTo>
                  <a:pt x="7694724" y="2580807"/>
                </a:lnTo>
                <a:lnTo>
                  <a:pt x="7694724" y="2579728"/>
                </a:lnTo>
                <a:lnTo>
                  <a:pt x="7691487" y="2576491"/>
                </a:lnTo>
                <a:cubicBezTo>
                  <a:pt x="7688520" y="2576851"/>
                  <a:pt x="7687036" y="2577930"/>
                  <a:pt x="7687036" y="2579728"/>
                </a:cubicBezTo>
                <a:lnTo>
                  <a:pt x="7673953" y="2570961"/>
                </a:lnTo>
                <a:lnTo>
                  <a:pt x="7671795" y="2570961"/>
                </a:lnTo>
                <a:lnTo>
                  <a:pt x="7672874" y="2577570"/>
                </a:lnTo>
                <a:cubicBezTo>
                  <a:pt x="7672874" y="2580627"/>
                  <a:pt x="7669637" y="2582425"/>
                  <a:pt x="7663163" y="2582965"/>
                </a:cubicBezTo>
                <a:cubicBezTo>
                  <a:pt x="7663163" y="2585123"/>
                  <a:pt x="7662084" y="2586202"/>
                  <a:pt x="7659926" y="2586202"/>
                </a:cubicBezTo>
                <a:cubicBezTo>
                  <a:pt x="7657678" y="2586202"/>
                  <a:pt x="7655475" y="2585123"/>
                  <a:pt x="7653317" y="2582965"/>
                </a:cubicBezTo>
                <a:lnTo>
                  <a:pt x="7652238" y="2584044"/>
                </a:lnTo>
                <a:lnTo>
                  <a:pt x="7651159" y="2584044"/>
                </a:lnTo>
                <a:lnTo>
                  <a:pt x="7645764" y="2580807"/>
                </a:lnTo>
                <a:cubicBezTo>
                  <a:pt x="7645764" y="2582246"/>
                  <a:pt x="7644640" y="2582965"/>
                  <a:pt x="7642392" y="2582965"/>
                </a:cubicBezTo>
                <a:lnTo>
                  <a:pt x="7638076" y="2580807"/>
                </a:lnTo>
                <a:lnTo>
                  <a:pt x="7635918" y="2580807"/>
                </a:lnTo>
                <a:lnTo>
                  <a:pt x="7635918" y="2581886"/>
                </a:lnTo>
                <a:lnTo>
                  <a:pt x="7642392" y="2584044"/>
                </a:lnTo>
                <a:lnTo>
                  <a:pt x="7647922" y="2582965"/>
                </a:lnTo>
                <a:lnTo>
                  <a:pt x="7651159" y="2586202"/>
                </a:lnTo>
                <a:lnTo>
                  <a:pt x="7654396" y="2585123"/>
                </a:lnTo>
                <a:cubicBezTo>
                  <a:pt x="7655116" y="2588000"/>
                  <a:pt x="7656959" y="2589439"/>
                  <a:pt x="7659926" y="2589439"/>
                </a:cubicBezTo>
                <a:lnTo>
                  <a:pt x="7666400" y="2587281"/>
                </a:lnTo>
                <a:lnTo>
                  <a:pt x="7668558" y="2589439"/>
                </a:lnTo>
                <a:cubicBezTo>
                  <a:pt x="7665861" y="2591507"/>
                  <a:pt x="7661140" y="2600589"/>
                  <a:pt x="7654396" y="2616684"/>
                </a:cubicBezTo>
                <a:cubicBezTo>
                  <a:pt x="7651339" y="2616684"/>
                  <a:pt x="7649541" y="2619966"/>
                  <a:pt x="7649001" y="2626530"/>
                </a:cubicBezTo>
                <a:cubicBezTo>
                  <a:pt x="7635514" y="2645952"/>
                  <a:pt x="7621352" y="2658270"/>
                  <a:pt x="7606516" y="2663485"/>
                </a:cubicBezTo>
                <a:cubicBezTo>
                  <a:pt x="7603099" y="2665554"/>
                  <a:pt x="7599817" y="2669195"/>
                  <a:pt x="7596670" y="2674410"/>
                </a:cubicBezTo>
                <a:lnTo>
                  <a:pt x="7557556" y="2690730"/>
                </a:lnTo>
                <a:lnTo>
                  <a:pt x="7548789" y="2690730"/>
                </a:lnTo>
                <a:lnTo>
                  <a:pt x="7548789" y="2687493"/>
                </a:lnTo>
                <a:cubicBezTo>
                  <a:pt x="7548789" y="2685875"/>
                  <a:pt x="7552430" y="2684436"/>
                  <a:pt x="7559714" y="2683177"/>
                </a:cubicBezTo>
                <a:cubicBezTo>
                  <a:pt x="7559714" y="2677333"/>
                  <a:pt x="7561512" y="2674410"/>
                  <a:pt x="7565109" y="2674410"/>
                </a:cubicBezTo>
                <a:cubicBezTo>
                  <a:pt x="7569695" y="2667936"/>
                  <a:pt x="7574775" y="2663576"/>
                  <a:pt x="7580350" y="2661327"/>
                </a:cubicBezTo>
                <a:cubicBezTo>
                  <a:pt x="7580350" y="2656112"/>
                  <a:pt x="7586509" y="2649234"/>
                  <a:pt x="7598828" y="2640692"/>
                </a:cubicBezTo>
                <a:lnTo>
                  <a:pt x="7599907" y="2640692"/>
                </a:lnTo>
                <a:lnTo>
                  <a:pt x="7599907" y="2634083"/>
                </a:lnTo>
                <a:cubicBezTo>
                  <a:pt x="7604852" y="2618887"/>
                  <a:pt x="7611776" y="2611289"/>
                  <a:pt x="7620678" y="2611289"/>
                </a:cubicBezTo>
                <a:lnTo>
                  <a:pt x="7620678" y="2609131"/>
                </a:lnTo>
                <a:cubicBezTo>
                  <a:pt x="7617081" y="2608591"/>
                  <a:pt x="7615282" y="2607512"/>
                  <a:pt x="7615282" y="2605894"/>
                </a:cubicBezTo>
                <a:lnTo>
                  <a:pt x="7615282" y="2603601"/>
                </a:lnTo>
                <a:cubicBezTo>
                  <a:pt x="7619059" y="2590563"/>
                  <a:pt x="7625578" y="2580762"/>
                  <a:pt x="7634840" y="2574198"/>
                </a:cubicBezTo>
                <a:cubicBezTo>
                  <a:pt x="7628995" y="2574198"/>
                  <a:pt x="7626072" y="2573119"/>
                  <a:pt x="7626072" y="2570961"/>
                </a:cubicBezTo>
                <a:lnTo>
                  <a:pt x="7626072" y="2569882"/>
                </a:lnTo>
                <a:lnTo>
                  <a:pt x="7631602" y="2564487"/>
                </a:lnTo>
                <a:cubicBezTo>
                  <a:pt x="7631602" y="2563048"/>
                  <a:pt x="7630478" y="2562329"/>
                  <a:pt x="7628230" y="2562329"/>
                </a:cubicBezTo>
                <a:lnTo>
                  <a:pt x="7627152" y="2561250"/>
                </a:lnTo>
                <a:lnTo>
                  <a:pt x="7627152" y="2560036"/>
                </a:lnTo>
                <a:lnTo>
                  <a:pt x="7636998" y="2542637"/>
                </a:lnTo>
                <a:lnTo>
                  <a:pt x="7636998" y="2535084"/>
                </a:lnTo>
                <a:lnTo>
                  <a:pt x="7640234" y="2520922"/>
                </a:lnTo>
                <a:lnTo>
                  <a:pt x="7639156" y="2517685"/>
                </a:lnTo>
                <a:lnTo>
                  <a:pt x="7636998" y="2517685"/>
                </a:lnTo>
                <a:lnTo>
                  <a:pt x="7619598" y="2518764"/>
                </a:lnTo>
                <a:cubicBezTo>
                  <a:pt x="7615193" y="2516516"/>
                  <a:pt x="7607550" y="2515392"/>
                  <a:pt x="7596670" y="2515392"/>
                </a:cubicBezTo>
                <a:lnTo>
                  <a:pt x="7592354" y="2516606"/>
                </a:lnTo>
                <a:lnTo>
                  <a:pt x="7588038" y="2515392"/>
                </a:lnTo>
                <a:lnTo>
                  <a:pt x="7586959" y="2515392"/>
                </a:lnTo>
                <a:lnTo>
                  <a:pt x="7574955" y="2517685"/>
                </a:lnTo>
                <a:cubicBezTo>
                  <a:pt x="7566053" y="2517685"/>
                  <a:pt x="7559129" y="2515122"/>
                  <a:pt x="7554184" y="2509997"/>
                </a:cubicBezTo>
                <a:lnTo>
                  <a:pt x="7554184" y="2507839"/>
                </a:lnTo>
                <a:lnTo>
                  <a:pt x="7556477" y="2505681"/>
                </a:lnTo>
                <a:lnTo>
                  <a:pt x="7559714" y="2505681"/>
                </a:lnTo>
                <a:lnTo>
                  <a:pt x="7574955" y="2508918"/>
                </a:lnTo>
                <a:lnTo>
                  <a:pt x="7583587" y="2508918"/>
                </a:lnTo>
                <a:lnTo>
                  <a:pt x="7584666" y="2509997"/>
                </a:lnTo>
                <a:cubicBezTo>
                  <a:pt x="7588172" y="2507120"/>
                  <a:pt x="7595096" y="2505681"/>
                  <a:pt x="7605437" y="2505681"/>
                </a:cubicBezTo>
                <a:lnTo>
                  <a:pt x="7617440" y="2505681"/>
                </a:lnTo>
                <a:cubicBezTo>
                  <a:pt x="7618879" y="2507120"/>
                  <a:pt x="7621756" y="2507839"/>
                  <a:pt x="7626072" y="2507839"/>
                </a:cubicBezTo>
                <a:lnTo>
                  <a:pt x="7626072" y="2508918"/>
                </a:lnTo>
                <a:lnTo>
                  <a:pt x="7627152" y="2507839"/>
                </a:lnTo>
                <a:lnTo>
                  <a:pt x="7641314" y="2507839"/>
                </a:lnTo>
                <a:cubicBezTo>
                  <a:pt x="7642392" y="2507839"/>
                  <a:pt x="7644236" y="2504917"/>
                  <a:pt x="7646843" y="2499072"/>
                </a:cubicBezTo>
                <a:lnTo>
                  <a:pt x="7643472" y="2495835"/>
                </a:lnTo>
                <a:lnTo>
                  <a:pt x="7647922" y="2490440"/>
                </a:lnTo>
                <a:lnTo>
                  <a:pt x="7646843" y="2485989"/>
                </a:lnTo>
                <a:cubicBezTo>
                  <a:pt x="7646843" y="2473491"/>
                  <a:pt x="7649361" y="2464814"/>
                  <a:pt x="7654396" y="2459958"/>
                </a:cubicBezTo>
                <a:lnTo>
                  <a:pt x="7654396" y="2456586"/>
                </a:lnTo>
                <a:cubicBezTo>
                  <a:pt x="7653317" y="2453529"/>
                  <a:pt x="7649316" y="2449573"/>
                  <a:pt x="7642392" y="2444717"/>
                </a:cubicBezTo>
                <a:lnTo>
                  <a:pt x="7642392" y="2442559"/>
                </a:lnTo>
                <a:close/>
                <a:moveTo>
                  <a:pt x="3711591" y="2434737"/>
                </a:moveTo>
                <a:cubicBezTo>
                  <a:pt x="3726427" y="2438243"/>
                  <a:pt x="3734609" y="2441076"/>
                  <a:pt x="3736138" y="2443234"/>
                </a:cubicBezTo>
                <a:lnTo>
                  <a:pt x="3735059" y="2450652"/>
                </a:lnTo>
                <a:lnTo>
                  <a:pt x="3736138" y="2451731"/>
                </a:lnTo>
                <a:lnTo>
                  <a:pt x="3737217" y="2451731"/>
                </a:lnTo>
                <a:lnTo>
                  <a:pt x="3741533" y="2450652"/>
                </a:lnTo>
                <a:lnTo>
                  <a:pt x="3742612" y="2451731"/>
                </a:lnTo>
                <a:lnTo>
                  <a:pt x="3742612" y="2453754"/>
                </a:lnTo>
                <a:lnTo>
                  <a:pt x="3740454" y="2455912"/>
                </a:lnTo>
                <a:lnTo>
                  <a:pt x="3738296" y="2455912"/>
                </a:lnTo>
                <a:lnTo>
                  <a:pt x="3735059" y="2453754"/>
                </a:lnTo>
                <a:lnTo>
                  <a:pt x="3733036" y="2453754"/>
                </a:lnTo>
                <a:lnTo>
                  <a:pt x="3705252" y="2481404"/>
                </a:lnTo>
                <a:lnTo>
                  <a:pt x="3700936" y="2493003"/>
                </a:lnTo>
                <a:lnTo>
                  <a:pt x="3709568" y="2496105"/>
                </a:lnTo>
                <a:lnTo>
                  <a:pt x="3718065" y="2494082"/>
                </a:lnTo>
                <a:lnTo>
                  <a:pt x="3719144" y="2494082"/>
                </a:lnTo>
                <a:lnTo>
                  <a:pt x="3723325" y="2497184"/>
                </a:lnTo>
                <a:lnTo>
                  <a:pt x="3725483" y="2497184"/>
                </a:lnTo>
                <a:cubicBezTo>
                  <a:pt x="3726562" y="2497184"/>
                  <a:pt x="3728360" y="2493677"/>
                  <a:pt x="3730878" y="2486664"/>
                </a:cubicBezTo>
                <a:cubicBezTo>
                  <a:pt x="3732497" y="2486664"/>
                  <a:pt x="3733576" y="2483112"/>
                  <a:pt x="3734115" y="2476009"/>
                </a:cubicBezTo>
                <a:lnTo>
                  <a:pt x="3741533" y="2470748"/>
                </a:lnTo>
                <a:cubicBezTo>
                  <a:pt x="3745399" y="2474255"/>
                  <a:pt x="3749311" y="2476009"/>
                  <a:pt x="3753268" y="2476009"/>
                </a:cubicBezTo>
                <a:lnTo>
                  <a:pt x="3756505" y="2480325"/>
                </a:lnTo>
                <a:lnTo>
                  <a:pt x="3756505" y="2484506"/>
                </a:lnTo>
                <a:lnTo>
                  <a:pt x="3755426" y="2489766"/>
                </a:lnTo>
                <a:lnTo>
                  <a:pt x="3756505" y="2490845"/>
                </a:lnTo>
                <a:lnTo>
                  <a:pt x="3761765" y="2489766"/>
                </a:lnTo>
                <a:lnTo>
                  <a:pt x="3770397" y="2499342"/>
                </a:lnTo>
                <a:lnTo>
                  <a:pt x="3770397" y="2501500"/>
                </a:lnTo>
                <a:cubicBezTo>
                  <a:pt x="3770397" y="2503928"/>
                  <a:pt x="3766485" y="2505681"/>
                  <a:pt x="3758663" y="2506760"/>
                </a:cubicBezTo>
                <a:lnTo>
                  <a:pt x="3746794" y="2506760"/>
                </a:lnTo>
                <a:lnTo>
                  <a:pt x="3738296" y="2508918"/>
                </a:lnTo>
                <a:lnTo>
                  <a:pt x="3737217" y="2508918"/>
                </a:lnTo>
                <a:cubicBezTo>
                  <a:pt x="3732272" y="2504692"/>
                  <a:pt x="3728360" y="2502579"/>
                  <a:pt x="3725483" y="2502579"/>
                </a:cubicBezTo>
                <a:lnTo>
                  <a:pt x="3722381" y="2502579"/>
                </a:lnTo>
                <a:lnTo>
                  <a:pt x="3719144" y="2505681"/>
                </a:lnTo>
                <a:lnTo>
                  <a:pt x="3722381" y="2517415"/>
                </a:lnTo>
                <a:lnTo>
                  <a:pt x="3722381" y="2525778"/>
                </a:lnTo>
                <a:lnTo>
                  <a:pt x="3718065" y="2537512"/>
                </a:lnTo>
                <a:lnTo>
                  <a:pt x="3722381" y="2544930"/>
                </a:lnTo>
                <a:lnTo>
                  <a:pt x="3722381" y="2548032"/>
                </a:lnTo>
                <a:lnTo>
                  <a:pt x="3719144" y="2552348"/>
                </a:lnTo>
                <a:lnTo>
                  <a:pt x="3720223" y="2557608"/>
                </a:lnTo>
                <a:lnTo>
                  <a:pt x="3719144" y="2565026"/>
                </a:lnTo>
                <a:cubicBezTo>
                  <a:pt x="3721122" y="2565026"/>
                  <a:pt x="3722516" y="2567859"/>
                  <a:pt x="3723325" y="2573524"/>
                </a:cubicBezTo>
                <a:lnTo>
                  <a:pt x="3737217" y="2574603"/>
                </a:lnTo>
                <a:cubicBezTo>
                  <a:pt x="3740454" y="2574063"/>
                  <a:pt x="3744725" y="2568758"/>
                  <a:pt x="3750031" y="2558687"/>
                </a:cubicBezTo>
                <a:lnTo>
                  <a:pt x="3759607" y="2552348"/>
                </a:lnTo>
                <a:cubicBezTo>
                  <a:pt x="3763383" y="2552348"/>
                  <a:pt x="3768014" y="2554461"/>
                  <a:pt x="3773499" y="2558687"/>
                </a:cubicBezTo>
                <a:lnTo>
                  <a:pt x="3776736" y="2557608"/>
                </a:lnTo>
                <a:lnTo>
                  <a:pt x="3782131" y="2569208"/>
                </a:lnTo>
                <a:lnTo>
                  <a:pt x="3781052" y="2574603"/>
                </a:lnTo>
                <a:cubicBezTo>
                  <a:pt x="3786717" y="2575592"/>
                  <a:pt x="3789549" y="2578065"/>
                  <a:pt x="3789549" y="2582021"/>
                </a:cubicBezTo>
                <a:lnTo>
                  <a:pt x="3786312" y="2584044"/>
                </a:lnTo>
                <a:lnTo>
                  <a:pt x="3779973" y="2584044"/>
                </a:lnTo>
                <a:cubicBezTo>
                  <a:pt x="3776736" y="2584044"/>
                  <a:pt x="3773544" y="2581931"/>
                  <a:pt x="3770397" y="2577705"/>
                </a:cubicBezTo>
                <a:lnTo>
                  <a:pt x="3769318" y="2577705"/>
                </a:lnTo>
                <a:lnTo>
                  <a:pt x="3765002" y="2584044"/>
                </a:lnTo>
                <a:lnTo>
                  <a:pt x="3736138" y="2584044"/>
                </a:lnTo>
                <a:cubicBezTo>
                  <a:pt x="3726967" y="2584044"/>
                  <a:pt x="3722381" y="2585123"/>
                  <a:pt x="3722381" y="2587281"/>
                </a:cubicBezTo>
                <a:lnTo>
                  <a:pt x="3722381" y="2596722"/>
                </a:lnTo>
                <a:lnTo>
                  <a:pt x="3723325" y="2607377"/>
                </a:lnTo>
                <a:lnTo>
                  <a:pt x="3722381" y="2616953"/>
                </a:lnTo>
                <a:lnTo>
                  <a:pt x="3722381" y="2621135"/>
                </a:lnTo>
                <a:lnTo>
                  <a:pt x="3715907" y="2631790"/>
                </a:lnTo>
                <a:lnTo>
                  <a:pt x="3722381" y="2644468"/>
                </a:lnTo>
                <a:lnTo>
                  <a:pt x="3720223" y="2670904"/>
                </a:lnTo>
                <a:lnTo>
                  <a:pt x="3722381" y="2677243"/>
                </a:lnTo>
                <a:lnTo>
                  <a:pt x="3722381" y="2685740"/>
                </a:lnTo>
                <a:cubicBezTo>
                  <a:pt x="3714019" y="2694911"/>
                  <a:pt x="3701925" y="2699497"/>
                  <a:pt x="3686100" y="2699497"/>
                </a:cubicBezTo>
                <a:lnTo>
                  <a:pt x="3681784" y="2699497"/>
                </a:lnTo>
                <a:lnTo>
                  <a:pt x="3673286" y="2687898"/>
                </a:lnTo>
                <a:lnTo>
                  <a:pt x="3675444" y="2662406"/>
                </a:lnTo>
                <a:lnTo>
                  <a:pt x="3673286" y="2656067"/>
                </a:lnTo>
                <a:lnTo>
                  <a:pt x="3674365" y="2639208"/>
                </a:lnTo>
                <a:lnTo>
                  <a:pt x="3674365" y="2632734"/>
                </a:lnTo>
                <a:cubicBezTo>
                  <a:pt x="3674365" y="2631385"/>
                  <a:pt x="3677557" y="2630711"/>
                  <a:pt x="3683942" y="2630711"/>
                </a:cubicBezTo>
                <a:lnTo>
                  <a:pt x="3683942" y="2629632"/>
                </a:lnTo>
                <a:cubicBezTo>
                  <a:pt x="3678906" y="2629632"/>
                  <a:pt x="3676389" y="2627159"/>
                  <a:pt x="3676389" y="2622214"/>
                </a:cubicBezTo>
                <a:lnTo>
                  <a:pt x="3674365" y="2611558"/>
                </a:lnTo>
                <a:lnTo>
                  <a:pt x="3679626" y="2609535"/>
                </a:lnTo>
                <a:lnTo>
                  <a:pt x="3679626" y="2607377"/>
                </a:lnTo>
                <a:cubicBezTo>
                  <a:pt x="3676119" y="2607377"/>
                  <a:pt x="3674365" y="2604905"/>
                  <a:pt x="3674365" y="2599959"/>
                </a:cubicBezTo>
                <a:lnTo>
                  <a:pt x="3674365" y="2596722"/>
                </a:lnTo>
                <a:cubicBezTo>
                  <a:pt x="3674545" y="2589709"/>
                  <a:pt x="3675219" y="2586202"/>
                  <a:pt x="3676389" y="2586202"/>
                </a:cubicBezTo>
                <a:lnTo>
                  <a:pt x="3675444" y="2582965"/>
                </a:lnTo>
                <a:lnTo>
                  <a:pt x="3674365" y="2584044"/>
                </a:lnTo>
                <a:lnTo>
                  <a:pt x="3673286" y="2584044"/>
                </a:lnTo>
                <a:lnTo>
                  <a:pt x="3663710" y="2582965"/>
                </a:lnTo>
                <a:cubicBezTo>
                  <a:pt x="3657955" y="2584044"/>
                  <a:pt x="3655078" y="2585123"/>
                  <a:pt x="3655078" y="2586202"/>
                </a:cubicBezTo>
                <a:lnTo>
                  <a:pt x="3647660" y="2585123"/>
                </a:lnTo>
                <a:lnTo>
                  <a:pt x="3633768" y="2585123"/>
                </a:lnTo>
                <a:cubicBezTo>
                  <a:pt x="3627923" y="2616414"/>
                  <a:pt x="3617628" y="2641501"/>
                  <a:pt x="3602881" y="2660383"/>
                </a:cubicBezTo>
                <a:lnTo>
                  <a:pt x="3593170" y="2668746"/>
                </a:lnTo>
                <a:cubicBezTo>
                  <a:pt x="3593170" y="2671983"/>
                  <a:pt x="3586786" y="2678726"/>
                  <a:pt x="3574018" y="2688977"/>
                </a:cubicBezTo>
                <a:cubicBezTo>
                  <a:pt x="3574018" y="2691585"/>
                  <a:pt x="3569387" y="2694372"/>
                  <a:pt x="3560126" y="2697339"/>
                </a:cubicBezTo>
                <a:lnTo>
                  <a:pt x="3553787" y="2700576"/>
                </a:lnTo>
                <a:lnTo>
                  <a:pt x="3551629" y="2697339"/>
                </a:lnTo>
                <a:lnTo>
                  <a:pt x="3551629" y="2696395"/>
                </a:lnTo>
                <a:cubicBezTo>
                  <a:pt x="3551629" y="2692978"/>
                  <a:pt x="3556619" y="2684841"/>
                  <a:pt x="3566600" y="2671983"/>
                </a:cubicBezTo>
                <a:cubicBezTo>
                  <a:pt x="3572265" y="2662452"/>
                  <a:pt x="3575816" y="2654674"/>
                  <a:pt x="3577255" y="2648649"/>
                </a:cubicBezTo>
                <a:lnTo>
                  <a:pt x="3575097" y="2643389"/>
                </a:lnTo>
                <a:cubicBezTo>
                  <a:pt x="3575097" y="2637545"/>
                  <a:pt x="3578289" y="2629407"/>
                  <a:pt x="3584673" y="2618977"/>
                </a:cubicBezTo>
                <a:lnTo>
                  <a:pt x="3585752" y="2613716"/>
                </a:lnTo>
                <a:lnTo>
                  <a:pt x="3584673" y="2603196"/>
                </a:lnTo>
                <a:lnTo>
                  <a:pt x="3586831" y="2598880"/>
                </a:lnTo>
                <a:lnTo>
                  <a:pt x="3584673" y="2596722"/>
                </a:lnTo>
                <a:lnTo>
                  <a:pt x="3584673" y="2586202"/>
                </a:lnTo>
                <a:lnTo>
                  <a:pt x="3581436" y="2582965"/>
                </a:lnTo>
                <a:lnTo>
                  <a:pt x="3572939" y="2582965"/>
                </a:lnTo>
                <a:lnTo>
                  <a:pt x="3564442" y="2585123"/>
                </a:lnTo>
                <a:lnTo>
                  <a:pt x="3563363" y="2585123"/>
                </a:lnTo>
                <a:cubicBezTo>
                  <a:pt x="3561924" y="2585123"/>
                  <a:pt x="3561205" y="2584089"/>
                  <a:pt x="3561205" y="2582021"/>
                </a:cubicBezTo>
                <a:lnTo>
                  <a:pt x="3560126" y="2580942"/>
                </a:lnTo>
                <a:lnTo>
                  <a:pt x="3559047" y="2580942"/>
                </a:lnTo>
                <a:cubicBezTo>
                  <a:pt x="3557878" y="2582290"/>
                  <a:pt x="3549021" y="2583684"/>
                  <a:pt x="3532476" y="2585123"/>
                </a:cubicBezTo>
                <a:cubicBezTo>
                  <a:pt x="3529599" y="2582156"/>
                  <a:pt x="3528160" y="2579323"/>
                  <a:pt x="3528160" y="2576626"/>
                </a:cubicBezTo>
                <a:cubicBezTo>
                  <a:pt x="3528160" y="2575277"/>
                  <a:pt x="3531712" y="2574243"/>
                  <a:pt x="3538816" y="2573524"/>
                </a:cubicBezTo>
                <a:lnTo>
                  <a:pt x="3539895" y="2572445"/>
                </a:lnTo>
                <a:lnTo>
                  <a:pt x="3548392" y="2573524"/>
                </a:lnTo>
                <a:lnTo>
                  <a:pt x="3553787" y="2570287"/>
                </a:lnTo>
                <a:lnTo>
                  <a:pt x="3569702" y="2570287"/>
                </a:lnTo>
                <a:lnTo>
                  <a:pt x="3580492" y="2576626"/>
                </a:lnTo>
                <a:lnTo>
                  <a:pt x="3583594" y="2573524"/>
                </a:lnTo>
                <a:lnTo>
                  <a:pt x="3583594" y="2563947"/>
                </a:lnTo>
                <a:cubicBezTo>
                  <a:pt x="3584134" y="2557743"/>
                  <a:pt x="3585213" y="2554551"/>
                  <a:pt x="3586831" y="2554371"/>
                </a:cubicBezTo>
                <a:cubicBezTo>
                  <a:pt x="3585392" y="2554371"/>
                  <a:pt x="3584313" y="2544166"/>
                  <a:pt x="3583594" y="2523754"/>
                </a:cubicBezTo>
                <a:lnTo>
                  <a:pt x="3586831" y="2518359"/>
                </a:lnTo>
                <a:cubicBezTo>
                  <a:pt x="3585392" y="2510627"/>
                  <a:pt x="3583954" y="2506760"/>
                  <a:pt x="3582515" y="2506760"/>
                </a:cubicBezTo>
                <a:lnTo>
                  <a:pt x="3575097" y="2506760"/>
                </a:lnTo>
                <a:cubicBezTo>
                  <a:pt x="3572040" y="2506760"/>
                  <a:pt x="3568488" y="2505007"/>
                  <a:pt x="3564442" y="2501500"/>
                </a:cubicBezTo>
                <a:lnTo>
                  <a:pt x="3560126" y="2505681"/>
                </a:lnTo>
                <a:lnTo>
                  <a:pt x="3555945" y="2504602"/>
                </a:lnTo>
                <a:lnTo>
                  <a:pt x="3543132" y="2508918"/>
                </a:lnTo>
                <a:lnTo>
                  <a:pt x="3539895" y="2508918"/>
                </a:lnTo>
                <a:cubicBezTo>
                  <a:pt x="3534949" y="2504962"/>
                  <a:pt x="3532476" y="2501051"/>
                  <a:pt x="3532476" y="2497184"/>
                </a:cubicBezTo>
                <a:lnTo>
                  <a:pt x="3532476" y="2496105"/>
                </a:lnTo>
                <a:lnTo>
                  <a:pt x="3535579" y="2493003"/>
                </a:lnTo>
                <a:lnTo>
                  <a:pt x="3537737" y="2493003"/>
                </a:lnTo>
                <a:cubicBezTo>
                  <a:pt x="3539355" y="2494621"/>
                  <a:pt x="3543626" y="2496015"/>
                  <a:pt x="3550550" y="2497184"/>
                </a:cubicBezTo>
                <a:lnTo>
                  <a:pt x="3562284" y="2496105"/>
                </a:lnTo>
                <a:lnTo>
                  <a:pt x="3571860" y="2497184"/>
                </a:lnTo>
                <a:lnTo>
                  <a:pt x="3582515" y="2496105"/>
                </a:lnTo>
                <a:lnTo>
                  <a:pt x="3588989" y="2496105"/>
                </a:lnTo>
                <a:cubicBezTo>
                  <a:pt x="3593934" y="2496105"/>
                  <a:pt x="3597846" y="2496824"/>
                  <a:pt x="3600723" y="2498263"/>
                </a:cubicBezTo>
                <a:cubicBezTo>
                  <a:pt x="3604050" y="2496195"/>
                  <a:pt x="3607242" y="2495161"/>
                  <a:pt x="3610300" y="2495161"/>
                </a:cubicBezTo>
                <a:lnTo>
                  <a:pt x="3610300" y="2494082"/>
                </a:lnTo>
                <a:cubicBezTo>
                  <a:pt x="3603556" y="2494082"/>
                  <a:pt x="3597171" y="2488058"/>
                  <a:pt x="3591147" y="2476009"/>
                </a:cubicBezTo>
                <a:cubicBezTo>
                  <a:pt x="3590068" y="2476009"/>
                  <a:pt x="3588270" y="2468950"/>
                  <a:pt x="3585752" y="2454833"/>
                </a:cubicBezTo>
                <a:cubicBezTo>
                  <a:pt x="3575771" y="2448179"/>
                  <a:pt x="3570781" y="2444313"/>
                  <a:pt x="3570781" y="2443234"/>
                </a:cubicBezTo>
                <a:lnTo>
                  <a:pt x="3570781" y="2439997"/>
                </a:lnTo>
                <a:lnTo>
                  <a:pt x="3572939" y="2437974"/>
                </a:lnTo>
                <a:cubicBezTo>
                  <a:pt x="3587865" y="2438423"/>
                  <a:pt x="3595328" y="2439817"/>
                  <a:pt x="3595328" y="2442155"/>
                </a:cubicBezTo>
                <a:lnTo>
                  <a:pt x="3601802" y="2437974"/>
                </a:lnTo>
                <a:cubicBezTo>
                  <a:pt x="3622393" y="2444448"/>
                  <a:pt x="3632689" y="2449348"/>
                  <a:pt x="3632689" y="2452675"/>
                </a:cubicBezTo>
                <a:lnTo>
                  <a:pt x="3633768" y="2471827"/>
                </a:lnTo>
                <a:lnTo>
                  <a:pt x="3633768" y="2472906"/>
                </a:lnTo>
                <a:cubicBezTo>
                  <a:pt x="3633768" y="2483427"/>
                  <a:pt x="3631295" y="2488687"/>
                  <a:pt x="3626350" y="2488687"/>
                </a:cubicBezTo>
                <a:cubicBezTo>
                  <a:pt x="3626350" y="2490485"/>
                  <a:pt x="3622798" y="2492284"/>
                  <a:pt x="3615695" y="2494082"/>
                </a:cubicBezTo>
                <a:lnTo>
                  <a:pt x="3615695" y="2495161"/>
                </a:lnTo>
                <a:cubicBezTo>
                  <a:pt x="3617942" y="2495161"/>
                  <a:pt x="3620415" y="2496195"/>
                  <a:pt x="3623113" y="2498263"/>
                </a:cubicBezTo>
                <a:cubicBezTo>
                  <a:pt x="3632194" y="2494756"/>
                  <a:pt x="3640377" y="2493003"/>
                  <a:pt x="3647660" y="2493003"/>
                </a:cubicBezTo>
                <a:lnTo>
                  <a:pt x="3660473" y="2495161"/>
                </a:lnTo>
                <a:lnTo>
                  <a:pt x="3664654" y="2493003"/>
                </a:lnTo>
                <a:lnTo>
                  <a:pt x="3670049" y="2496105"/>
                </a:lnTo>
                <a:lnTo>
                  <a:pt x="3672207" y="2496105"/>
                </a:lnTo>
                <a:lnTo>
                  <a:pt x="3674365" y="2494082"/>
                </a:lnTo>
                <a:lnTo>
                  <a:pt x="3672207" y="2486664"/>
                </a:lnTo>
                <a:cubicBezTo>
                  <a:pt x="3676613" y="2476413"/>
                  <a:pt x="3680165" y="2470029"/>
                  <a:pt x="3682863" y="2467511"/>
                </a:cubicBezTo>
                <a:lnTo>
                  <a:pt x="3682863" y="2461172"/>
                </a:lnTo>
                <a:cubicBezTo>
                  <a:pt x="3682863" y="2457486"/>
                  <a:pt x="3685335" y="2452226"/>
                  <a:pt x="3690281" y="2445392"/>
                </a:cubicBezTo>
                <a:lnTo>
                  <a:pt x="3689202" y="2438918"/>
                </a:lnTo>
                <a:lnTo>
                  <a:pt x="3689202" y="2437974"/>
                </a:lnTo>
                <a:lnTo>
                  <a:pt x="3702015" y="2435816"/>
                </a:lnTo>
                <a:lnTo>
                  <a:pt x="3702015" y="2436895"/>
                </a:lnTo>
                <a:close/>
                <a:moveTo>
                  <a:pt x="6150391" y="2433388"/>
                </a:moveTo>
                <a:lnTo>
                  <a:pt x="6158079" y="2433388"/>
                </a:lnTo>
                <a:lnTo>
                  <a:pt x="6170082" y="2437704"/>
                </a:lnTo>
                <a:lnTo>
                  <a:pt x="6173319" y="2437704"/>
                </a:lnTo>
                <a:lnTo>
                  <a:pt x="6182086" y="2435546"/>
                </a:lnTo>
                <a:lnTo>
                  <a:pt x="6183165" y="2438783"/>
                </a:lnTo>
                <a:lnTo>
                  <a:pt x="6186537" y="2436625"/>
                </a:lnTo>
                <a:cubicBezTo>
                  <a:pt x="6193011" y="2436625"/>
                  <a:pt x="6196248" y="2439862"/>
                  <a:pt x="6196248" y="2446336"/>
                </a:cubicBezTo>
                <a:lnTo>
                  <a:pt x="6196248" y="2447415"/>
                </a:lnTo>
                <a:lnTo>
                  <a:pt x="6193011" y="2446336"/>
                </a:lnTo>
                <a:lnTo>
                  <a:pt x="6190853" y="2446336"/>
                </a:lnTo>
                <a:lnTo>
                  <a:pt x="6190853" y="2447415"/>
                </a:lnTo>
                <a:cubicBezTo>
                  <a:pt x="6194090" y="2447775"/>
                  <a:pt x="6197013" y="2449168"/>
                  <a:pt x="6199620" y="2451596"/>
                </a:cubicBezTo>
                <a:lnTo>
                  <a:pt x="6199620" y="2453754"/>
                </a:lnTo>
                <a:cubicBezTo>
                  <a:pt x="6195934" y="2453754"/>
                  <a:pt x="6194090" y="2455553"/>
                  <a:pt x="6194090" y="2459149"/>
                </a:cubicBezTo>
                <a:lnTo>
                  <a:pt x="6195169" y="2464544"/>
                </a:lnTo>
                <a:lnTo>
                  <a:pt x="6191932" y="2471018"/>
                </a:lnTo>
                <a:lnTo>
                  <a:pt x="6195169" y="2479515"/>
                </a:lnTo>
                <a:lnTo>
                  <a:pt x="6191932" y="2488147"/>
                </a:lnTo>
                <a:cubicBezTo>
                  <a:pt x="6192652" y="2493902"/>
                  <a:pt x="6194090" y="2496779"/>
                  <a:pt x="6196248" y="2496779"/>
                </a:cubicBezTo>
                <a:lnTo>
                  <a:pt x="6203936" y="2496779"/>
                </a:lnTo>
                <a:lnTo>
                  <a:pt x="6207173" y="2494621"/>
                </a:lnTo>
                <a:lnTo>
                  <a:pt x="6215940" y="2494621"/>
                </a:lnTo>
                <a:cubicBezTo>
                  <a:pt x="6233474" y="2491205"/>
                  <a:pt x="6242241" y="2484775"/>
                  <a:pt x="6242241" y="2475334"/>
                </a:cubicBezTo>
                <a:cubicBezTo>
                  <a:pt x="6243680" y="2475334"/>
                  <a:pt x="6244399" y="2473896"/>
                  <a:pt x="6244399" y="2471018"/>
                </a:cubicBezTo>
                <a:lnTo>
                  <a:pt x="6245478" y="2469939"/>
                </a:lnTo>
                <a:lnTo>
                  <a:pt x="6253166" y="2469939"/>
                </a:lnTo>
                <a:cubicBezTo>
                  <a:pt x="6264226" y="2483517"/>
                  <a:pt x="6270430" y="2490305"/>
                  <a:pt x="6271779" y="2490305"/>
                </a:cubicBezTo>
                <a:cubicBezTo>
                  <a:pt x="6276095" y="2490305"/>
                  <a:pt x="6281894" y="2495341"/>
                  <a:pt x="6289178" y="2505411"/>
                </a:cubicBezTo>
                <a:lnTo>
                  <a:pt x="6292549" y="2504332"/>
                </a:lnTo>
                <a:cubicBezTo>
                  <a:pt x="6295607" y="2505232"/>
                  <a:pt x="6297765" y="2506985"/>
                  <a:pt x="6299023" y="2509593"/>
                </a:cubicBezTo>
                <a:lnTo>
                  <a:pt x="6299023" y="2512830"/>
                </a:lnTo>
                <a:cubicBezTo>
                  <a:pt x="6299023" y="2521102"/>
                  <a:pt x="6288099" y="2526857"/>
                  <a:pt x="6266249" y="2530094"/>
                </a:cubicBezTo>
                <a:cubicBezTo>
                  <a:pt x="6266249" y="2534859"/>
                  <a:pt x="6261888" y="2543806"/>
                  <a:pt x="6253166" y="2556934"/>
                </a:cubicBezTo>
                <a:cubicBezTo>
                  <a:pt x="6252267" y="2558912"/>
                  <a:pt x="6246422" y="2562824"/>
                  <a:pt x="6235632" y="2568668"/>
                </a:cubicBezTo>
                <a:cubicBezTo>
                  <a:pt x="6232035" y="2570646"/>
                  <a:pt x="6227674" y="2575322"/>
                  <a:pt x="6222549" y="2582695"/>
                </a:cubicBezTo>
                <a:cubicBezTo>
                  <a:pt x="6215086" y="2582695"/>
                  <a:pt x="6210365" y="2585213"/>
                  <a:pt x="6208387" y="2590248"/>
                </a:cubicBezTo>
                <a:cubicBezTo>
                  <a:pt x="6190494" y="2600589"/>
                  <a:pt x="6180648" y="2607018"/>
                  <a:pt x="6178849" y="2609535"/>
                </a:cubicBezTo>
                <a:lnTo>
                  <a:pt x="6173319" y="2609535"/>
                </a:lnTo>
                <a:lnTo>
                  <a:pt x="6169003" y="2608456"/>
                </a:lnTo>
                <a:cubicBezTo>
                  <a:pt x="6167205" y="2609895"/>
                  <a:pt x="6163923" y="2610614"/>
                  <a:pt x="6159158" y="2610614"/>
                </a:cubicBezTo>
                <a:lnTo>
                  <a:pt x="6159158" y="2611693"/>
                </a:lnTo>
                <a:lnTo>
                  <a:pt x="6161316" y="2611693"/>
                </a:lnTo>
                <a:cubicBezTo>
                  <a:pt x="6155291" y="2617988"/>
                  <a:pt x="6148008" y="2621899"/>
                  <a:pt x="6139466" y="2623427"/>
                </a:cubicBezTo>
                <a:cubicBezTo>
                  <a:pt x="6133801" y="2623427"/>
                  <a:pt x="6130159" y="2624506"/>
                  <a:pt x="6128541" y="2626664"/>
                </a:cubicBezTo>
                <a:lnTo>
                  <a:pt x="6120853" y="2626664"/>
                </a:lnTo>
                <a:lnTo>
                  <a:pt x="6120853" y="2629901"/>
                </a:lnTo>
                <a:lnTo>
                  <a:pt x="6137308" y="2634217"/>
                </a:lnTo>
                <a:lnTo>
                  <a:pt x="6143917" y="2633138"/>
                </a:lnTo>
                <a:lnTo>
                  <a:pt x="6159158" y="2639613"/>
                </a:lnTo>
                <a:lnTo>
                  <a:pt x="6160237" y="2639613"/>
                </a:lnTo>
                <a:lnTo>
                  <a:pt x="6163474" y="2638534"/>
                </a:lnTo>
                <a:lnTo>
                  <a:pt x="6169003" y="2639613"/>
                </a:lnTo>
                <a:lnTo>
                  <a:pt x="6182086" y="2639613"/>
                </a:lnTo>
                <a:lnTo>
                  <a:pt x="6185323" y="2637455"/>
                </a:lnTo>
                <a:lnTo>
                  <a:pt x="6188695" y="2637455"/>
                </a:lnTo>
                <a:lnTo>
                  <a:pt x="6188695" y="2640692"/>
                </a:lnTo>
                <a:lnTo>
                  <a:pt x="6185323" y="2645008"/>
                </a:lnTo>
                <a:lnTo>
                  <a:pt x="6186537" y="2646087"/>
                </a:lnTo>
                <a:lnTo>
                  <a:pt x="6188695" y="2646087"/>
                </a:lnTo>
                <a:lnTo>
                  <a:pt x="6187616" y="2645008"/>
                </a:lnTo>
                <a:lnTo>
                  <a:pt x="6187616" y="2643929"/>
                </a:lnTo>
                <a:lnTo>
                  <a:pt x="6191932" y="2636376"/>
                </a:lnTo>
                <a:cubicBezTo>
                  <a:pt x="6213063" y="2636376"/>
                  <a:pt x="6225472" y="2638174"/>
                  <a:pt x="6229158" y="2641771"/>
                </a:cubicBezTo>
                <a:lnTo>
                  <a:pt x="6235632" y="2639613"/>
                </a:lnTo>
                <a:lnTo>
                  <a:pt x="6237790" y="2639613"/>
                </a:lnTo>
                <a:lnTo>
                  <a:pt x="6245478" y="2640692"/>
                </a:lnTo>
                <a:cubicBezTo>
                  <a:pt x="6245478" y="2639073"/>
                  <a:pt x="6247321" y="2637994"/>
                  <a:pt x="6251008" y="2637455"/>
                </a:cubicBezTo>
                <a:lnTo>
                  <a:pt x="6252087" y="2638534"/>
                </a:lnTo>
                <a:lnTo>
                  <a:pt x="6253166" y="2638534"/>
                </a:lnTo>
                <a:lnTo>
                  <a:pt x="6264091" y="2634217"/>
                </a:lnTo>
                <a:lnTo>
                  <a:pt x="6271779" y="2634217"/>
                </a:lnTo>
                <a:cubicBezTo>
                  <a:pt x="6273757" y="2636016"/>
                  <a:pt x="6278118" y="2637095"/>
                  <a:pt x="6284862" y="2637455"/>
                </a:cubicBezTo>
                <a:lnTo>
                  <a:pt x="6296865" y="2633138"/>
                </a:lnTo>
                <a:lnTo>
                  <a:pt x="6307790" y="2643929"/>
                </a:lnTo>
                <a:lnTo>
                  <a:pt x="6307790" y="2645008"/>
                </a:lnTo>
                <a:cubicBezTo>
                  <a:pt x="6296821" y="2652471"/>
                  <a:pt x="6291336" y="2661777"/>
                  <a:pt x="6291336" y="2672927"/>
                </a:cubicBezTo>
                <a:lnTo>
                  <a:pt x="6284862" y="2675085"/>
                </a:lnTo>
                <a:cubicBezTo>
                  <a:pt x="6284862" y="2680929"/>
                  <a:pt x="6280860" y="2684841"/>
                  <a:pt x="6272858" y="2686819"/>
                </a:cubicBezTo>
                <a:lnTo>
                  <a:pt x="6249929" y="2691135"/>
                </a:lnTo>
                <a:lnTo>
                  <a:pt x="6248715" y="2691135"/>
                </a:lnTo>
                <a:cubicBezTo>
                  <a:pt x="6244219" y="2691135"/>
                  <a:pt x="6237700" y="2689337"/>
                  <a:pt x="6229158" y="2685740"/>
                </a:cubicBezTo>
                <a:cubicBezTo>
                  <a:pt x="6218188" y="2686459"/>
                  <a:pt x="6211984" y="2687538"/>
                  <a:pt x="6210545" y="2688977"/>
                </a:cubicBezTo>
                <a:cubicBezTo>
                  <a:pt x="6206859" y="2688977"/>
                  <a:pt x="6205015" y="2688258"/>
                  <a:pt x="6205015" y="2686819"/>
                </a:cubicBezTo>
                <a:lnTo>
                  <a:pt x="6199620" y="2687898"/>
                </a:lnTo>
                <a:lnTo>
                  <a:pt x="6197462" y="2687898"/>
                </a:lnTo>
                <a:cubicBezTo>
                  <a:pt x="6187032" y="2687898"/>
                  <a:pt x="6178265" y="2686100"/>
                  <a:pt x="6171161" y="2682503"/>
                </a:cubicBezTo>
                <a:lnTo>
                  <a:pt x="6167924" y="2683582"/>
                </a:lnTo>
                <a:lnTo>
                  <a:pt x="6157000" y="2674006"/>
                </a:lnTo>
                <a:lnTo>
                  <a:pt x="6154842" y="2674006"/>
                </a:lnTo>
                <a:lnTo>
                  <a:pt x="6154842" y="2679401"/>
                </a:lnTo>
                <a:cubicBezTo>
                  <a:pt x="6154842" y="2681469"/>
                  <a:pt x="6153358" y="2682503"/>
                  <a:pt x="6150391" y="2682503"/>
                </a:cubicBezTo>
                <a:cubicBezTo>
                  <a:pt x="6148772" y="2682503"/>
                  <a:pt x="6143692" y="2677872"/>
                  <a:pt x="6135150" y="2668611"/>
                </a:cubicBezTo>
                <a:cubicBezTo>
                  <a:pt x="6124180" y="2660878"/>
                  <a:pt x="6118695" y="2656202"/>
                  <a:pt x="6118695" y="2654584"/>
                </a:cubicBezTo>
                <a:cubicBezTo>
                  <a:pt x="6113390" y="2649099"/>
                  <a:pt x="6108309" y="2639073"/>
                  <a:pt x="6103454" y="2624506"/>
                </a:cubicBezTo>
                <a:cubicBezTo>
                  <a:pt x="6102555" y="2624506"/>
                  <a:pt x="6101791" y="2619876"/>
                  <a:pt x="6101161" y="2610614"/>
                </a:cubicBezTo>
                <a:lnTo>
                  <a:pt x="6096845" y="2610614"/>
                </a:lnTo>
                <a:lnTo>
                  <a:pt x="6093608" y="2613851"/>
                </a:lnTo>
                <a:cubicBezTo>
                  <a:pt x="6097205" y="2617808"/>
                  <a:pt x="6099003" y="2622079"/>
                  <a:pt x="6099003" y="2626664"/>
                </a:cubicBezTo>
                <a:lnTo>
                  <a:pt x="6099003" y="2627743"/>
                </a:lnTo>
                <a:cubicBezTo>
                  <a:pt x="6099003" y="2633318"/>
                  <a:pt x="6096081" y="2639073"/>
                  <a:pt x="6090236" y="2645008"/>
                </a:cubicBezTo>
                <a:lnTo>
                  <a:pt x="6091450" y="2649324"/>
                </a:lnTo>
                <a:cubicBezTo>
                  <a:pt x="6089922" y="2662541"/>
                  <a:pt x="6086999" y="2671848"/>
                  <a:pt x="6082683" y="2677243"/>
                </a:cubicBezTo>
                <a:lnTo>
                  <a:pt x="6081604" y="2678322"/>
                </a:lnTo>
                <a:lnTo>
                  <a:pt x="6085920" y="2686819"/>
                </a:lnTo>
                <a:cubicBezTo>
                  <a:pt x="6082504" y="2693293"/>
                  <a:pt x="6078502" y="2696530"/>
                  <a:pt x="6073916" y="2696530"/>
                </a:cubicBezTo>
                <a:lnTo>
                  <a:pt x="6061912" y="2681559"/>
                </a:lnTo>
                <a:cubicBezTo>
                  <a:pt x="6059844" y="2681559"/>
                  <a:pt x="6053640" y="2674006"/>
                  <a:pt x="6043300" y="2658900"/>
                </a:cubicBezTo>
                <a:lnTo>
                  <a:pt x="6043300" y="2655663"/>
                </a:lnTo>
                <a:cubicBezTo>
                  <a:pt x="6049324" y="2648200"/>
                  <a:pt x="6056248" y="2641771"/>
                  <a:pt x="6064070" y="2636376"/>
                </a:cubicBezTo>
                <a:cubicBezTo>
                  <a:pt x="6067128" y="2629901"/>
                  <a:pt x="6072208" y="2626664"/>
                  <a:pt x="6079311" y="2626664"/>
                </a:cubicBezTo>
                <a:lnTo>
                  <a:pt x="6079311" y="2624506"/>
                </a:lnTo>
                <a:lnTo>
                  <a:pt x="6078232" y="2623427"/>
                </a:lnTo>
                <a:lnTo>
                  <a:pt x="6078232" y="2622483"/>
                </a:lnTo>
                <a:cubicBezTo>
                  <a:pt x="6080660" y="2617088"/>
                  <a:pt x="6084662" y="2611334"/>
                  <a:pt x="6090236" y="2605219"/>
                </a:cubicBezTo>
                <a:cubicBezTo>
                  <a:pt x="6090236" y="2600184"/>
                  <a:pt x="6093159" y="2595194"/>
                  <a:pt x="6099003" y="2590248"/>
                </a:cubicBezTo>
                <a:lnTo>
                  <a:pt x="6101161" y="2590248"/>
                </a:lnTo>
                <a:cubicBezTo>
                  <a:pt x="6105567" y="2590248"/>
                  <a:pt x="6109973" y="2598835"/>
                  <a:pt x="6114379" y="2616009"/>
                </a:cubicBezTo>
                <a:lnTo>
                  <a:pt x="6115458" y="2617088"/>
                </a:lnTo>
                <a:cubicBezTo>
                  <a:pt x="6115458" y="2619246"/>
                  <a:pt x="6116177" y="2620325"/>
                  <a:pt x="6117616" y="2620325"/>
                </a:cubicBezTo>
                <a:cubicBezTo>
                  <a:pt x="6124000" y="2618887"/>
                  <a:pt x="6129845" y="2614211"/>
                  <a:pt x="6135150" y="2606298"/>
                </a:cubicBezTo>
                <a:cubicBezTo>
                  <a:pt x="6135150" y="2603421"/>
                  <a:pt x="6138432" y="2601982"/>
                  <a:pt x="6144996" y="2601982"/>
                </a:cubicBezTo>
                <a:lnTo>
                  <a:pt x="6153628" y="2594429"/>
                </a:lnTo>
                <a:lnTo>
                  <a:pt x="6159158" y="2589169"/>
                </a:lnTo>
                <a:lnTo>
                  <a:pt x="6162395" y="2591327"/>
                </a:lnTo>
                <a:lnTo>
                  <a:pt x="6164553" y="2591327"/>
                </a:lnTo>
                <a:cubicBezTo>
                  <a:pt x="6166081" y="2591327"/>
                  <a:pt x="6166845" y="2590248"/>
                  <a:pt x="6166845" y="2588090"/>
                </a:cubicBezTo>
                <a:lnTo>
                  <a:pt x="6165766" y="2587011"/>
                </a:lnTo>
                <a:lnTo>
                  <a:pt x="6165766" y="2585932"/>
                </a:lnTo>
                <a:cubicBezTo>
                  <a:pt x="6171341" y="2577300"/>
                  <a:pt x="6176781" y="2572984"/>
                  <a:pt x="6182086" y="2572984"/>
                </a:cubicBezTo>
                <a:lnTo>
                  <a:pt x="6182086" y="2571905"/>
                </a:lnTo>
                <a:lnTo>
                  <a:pt x="6179928" y="2568668"/>
                </a:lnTo>
                <a:cubicBezTo>
                  <a:pt x="6191438" y="2551494"/>
                  <a:pt x="6199441" y="2542907"/>
                  <a:pt x="6203936" y="2542907"/>
                </a:cubicBezTo>
                <a:cubicBezTo>
                  <a:pt x="6207623" y="2542907"/>
                  <a:pt x="6209466" y="2542188"/>
                  <a:pt x="6209466" y="2540749"/>
                </a:cubicBezTo>
                <a:lnTo>
                  <a:pt x="6208387" y="2539670"/>
                </a:lnTo>
                <a:lnTo>
                  <a:pt x="6208387" y="2538591"/>
                </a:lnTo>
                <a:lnTo>
                  <a:pt x="6209466" y="2534410"/>
                </a:lnTo>
                <a:lnTo>
                  <a:pt x="6210545" y="2534410"/>
                </a:lnTo>
                <a:cubicBezTo>
                  <a:pt x="6210545" y="2536478"/>
                  <a:pt x="6213108" y="2538591"/>
                  <a:pt x="6218233" y="2540749"/>
                </a:cubicBezTo>
                <a:lnTo>
                  <a:pt x="6218233" y="2538591"/>
                </a:lnTo>
                <a:lnTo>
                  <a:pt x="6219312" y="2538591"/>
                </a:lnTo>
                <a:cubicBezTo>
                  <a:pt x="6220751" y="2538591"/>
                  <a:pt x="6221470" y="2540030"/>
                  <a:pt x="6221470" y="2542907"/>
                </a:cubicBezTo>
                <a:lnTo>
                  <a:pt x="6226865" y="2542907"/>
                </a:lnTo>
                <a:lnTo>
                  <a:pt x="6226865" y="2541828"/>
                </a:lnTo>
                <a:lnTo>
                  <a:pt x="6224707" y="2538591"/>
                </a:lnTo>
                <a:lnTo>
                  <a:pt x="6224707" y="2537512"/>
                </a:lnTo>
                <a:lnTo>
                  <a:pt x="6226865" y="2535489"/>
                </a:lnTo>
                <a:lnTo>
                  <a:pt x="6233474" y="2537512"/>
                </a:lnTo>
                <a:lnTo>
                  <a:pt x="6230237" y="2534410"/>
                </a:lnTo>
                <a:lnTo>
                  <a:pt x="6215940" y="2537512"/>
                </a:lnTo>
                <a:lnTo>
                  <a:pt x="6208387" y="2531173"/>
                </a:lnTo>
                <a:cubicBezTo>
                  <a:pt x="6216390" y="2518405"/>
                  <a:pt x="6220391" y="2510177"/>
                  <a:pt x="6220391" y="2506490"/>
                </a:cubicBezTo>
                <a:lnTo>
                  <a:pt x="6219312" y="2506490"/>
                </a:lnTo>
                <a:lnTo>
                  <a:pt x="6212703" y="2505411"/>
                </a:lnTo>
                <a:lnTo>
                  <a:pt x="6186537" y="2505411"/>
                </a:lnTo>
                <a:lnTo>
                  <a:pt x="6177770" y="2503253"/>
                </a:lnTo>
                <a:lnTo>
                  <a:pt x="6162395" y="2508514"/>
                </a:lnTo>
                <a:lnTo>
                  <a:pt x="6153628" y="2506490"/>
                </a:lnTo>
                <a:lnTo>
                  <a:pt x="6149312" y="2507435"/>
                </a:lnTo>
                <a:lnTo>
                  <a:pt x="6138387" y="2495700"/>
                </a:lnTo>
                <a:lnTo>
                  <a:pt x="6139466" y="2494621"/>
                </a:lnTo>
                <a:lnTo>
                  <a:pt x="6143917" y="2496779"/>
                </a:lnTo>
                <a:lnTo>
                  <a:pt x="6143917" y="2484910"/>
                </a:lnTo>
                <a:cubicBezTo>
                  <a:pt x="6146794" y="2475649"/>
                  <a:pt x="6148233" y="2468501"/>
                  <a:pt x="6148233" y="2463465"/>
                </a:cubicBezTo>
                <a:cubicBezTo>
                  <a:pt x="6146794" y="2463465"/>
                  <a:pt x="6145355" y="2457756"/>
                  <a:pt x="6143917" y="2446336"/>
                </a:cubicBezTo>
                <a:lnTo>
                  <a:pt x="6143917" y="2439862"/>
                </a:lnTo>
                <a:close/>
                <a:moveTo>
                  <a:pt x="1220867" y="2432983"/>
                </a:moveTo>
                <a:lnTo>
                  <a:pt x="1221946" y="2432983"/>
                </a:lnTo>
                <a:cubicBezTo>
                  <a:pt x="1231476" y="2432983"/>
                  <a:pt x="1239928" y="2435951"/>
                  <a:pt x="1247302" y="2441885"/>
                </a:cubicBezTo>
                <a:lnTo>
                  <a:pt x="1261599" y="2450922"/>
                </a:lnTo>
                <a:cubicBezTo>
                  <a:pt x="1264566" y="2450922"/>
                  <a:pt x="1266050" y="2451641"/>
                  <a:pt x="1266050" y="2453080"/>
                </a:cubicBezTo>
                <a:lnTo>
                  <a:pt x="1264970" y="2454294"/>
                </a:lnTo>
                <a:lnTo>
                  <a:pt x="1264970" y="2455373"/>
                </a:lnTo>
                <a:cubicBezTo>
                  <a:pt x="1267129" y="2456092"/>
                  <a:pt x="1268208" y="2458340"/>
                  <a:pt x="1268208" y="2462116"/>
                </a:cubicBezTo>
                <a:lnTo>
                  <a:pt x="1264970" y="2465488"/>
                </a:lnTo>
                <a:lnTo>
                  <a:pt x="1262813" y="2465488"/>
                </a:lnTo>
                <a:lnTo>
                  <a:pt x="1258362" y="2462116"/>
                </a:lnTo>
                <a:lnTo>
                  <a:pt x="1257283" y="2462116"/>
                </a:lnTo>
                <a:lnTo>
                  <a:pt x="1244064" y="2463195"/>
                </a:lnTo>
                <a:lnTo>
                  <a:pt x="1240693" y="2459823"/>
                </a:lnTo>
                <a:cubicBezTo>
                  <a:pt x="1240693" y="2462251"/>
                  <a:pt x="1235163" y="2464499"/>
                  <a:pt x="1224104" y="2466567"/>
                </a:cubicBezTo>
                <a:lnTo>
                  <a:pt x="1221946" y="2466567"/>
                </a:lnTo>
                <a:lnTo>
                  <a:pt x="1215336" y="2465488"/>
                </a:lnTo>
                <a:lnTo>
                  <a:pt x="1214257" y="2466567"/>
                </a:lnTo>
                <a:lnTo>
                  <a:pt x="1213179" y="2466567"/>
                </a:lnTo>
                <a:lnTo>
                  <a:pt x="1197668" y="2459823"/>
                </a:lnTo>
                <a:lnTo>
                  <a:pt x="1196589" y="2459823"/>
                </a:lnTo>
                <a:cubicBezTo>
                  <a:pt x="1194701" y="2459823"/>
                  <a:pt x="1193577" y="2461307"/>
                  <a:pt x="1193216" y="2464274"/>
                </a:cubicBezTo>
                <a:lnTo>
                  <a:pt x="1192137" y="2465488"/>
                </a:lnTo>
                <a:lnTo>
                  <a:pt x="1186608" y="2465488"/>
                </a:lnTo>
                <a:lnTo>
                  <a:pt x="1185528" y="2464274"/>
                </a:lnTo>
                <a:cubicBezTo>
                  <a:pt x="1180403" y="2464274"/>
                  <a:pt x="1177841" y="2468006"/>
                  <a:pt x="1177841" y="2475469"/>
                </a:cubicBezTo>
                <a:lnTo>
                  <a:pt x="1178920" y="2482213"/>
                </a:lnTo>
                <a:lnTo>
                  <a:pt x="1176762" y="2485585"/>
                </a:lnTo>
                <a:lnTo>
                  <a:pt x="1177841" y="2488957"/>
                </a:lnTo>
                <a:lnTo>
                  <a:pt x="1175683" y="2519169"/>
                </a:lnTo>
                <a:lnTo>
                  <a:pt x="1177841" y="2525912"/>
                </a:lnTo>
                <a:lnTo>
                  <a:pt x="1175683" y="2536028"/>
                </a:lnTo>
                <a:lnTo>
                  <a:pt x="1175683" y="2542772"/>
                </a:lnTo>
                <a:cubicBezTo>
                  <a:pt x="1175683" y="2544211"/>
                  <a:pt x="1177122" y="2544930"/>
                  <a:pt x="1179999" y="2544930"/>
                </a:cubicBezTo>
                <a:lnTo>
                  <a:pt x="1181078" y="2546009"/>
                </a:lnTo>
                <a:lnTo>
                  <a:pt x="1181078" y="2547223"/>
                </a:lnTo>
                <a:cubicBezTo>
                  <a:pt x="1181078" y="2548662"/>
                  <a:pt x="1179999" y="2549381"/>
                  <a:pt x="1177841" y="2549381"/>
                </a:cubicBezTo>
                <a:lnTo>
                  <a:pt x="1177841" y="2553967"/>
                </a:lnTo>
                <a:lnTo>
                  <a:pt x="1176762" y="2557204"/>
                </a:lnTo>
                <a:lnTo>
                  <a:pt x="1178920" y="2576356"/>
                </a:lnTo>
                <a:cubicBezTo>
                  <a:pt x="1177122" y="2576716"/>
                  <a:pt x="1175278" y="2579323"/>
                  <a:pt x="1173390" y="2584179"/>
                </a:cubicBezTo>
                <a:cubicBezTo>
                  <a:pt x="1175637" y="2587146"/>
                  <a:pt x="1177122" y="2593080"/>
                  <a:pt x="1177841" y="2601982"/>
                </a:cubicBezTo>
                <a:cubicBezTo>
                  <a:pt x="1176402" y="2601982"/>
                  <a:pt x="1175278" y="2605354"/>
                  <a:pt x="1174469" y="2612098"/>
                </a:cubicBezTo>
                <a:lnTo>
                  <a:pt x="1175683" y="2616549"/>
                </a:lnTo>
                <a:lnTo>
                  <a:pt x="1174469" y="2617763"/>
                </a:lnTo>
                <a:lnTo>
                  <a:pt x="1174469" y="2618842"/>
                </a:lnTo>
                <a:cubicBezTo>
                  <a:pt x="1175997" y="2620370"/>
                  <a:pt x="1177482" y="2628957"/>
                  <a:pt x="1178920" y="2644603"/>
                </a:cubicBezTo>
                <a:cubicBezTo>
                  <a:pt x="1178021" y="2648290"/>
                  <a:pt x="1176942" y="2650133"/>
                  <a:pt x="1175683" y="2650133"/>
                </a:cubicBezTo>
                <a:lnTo>
                  <a:pt x="1176762" y="2658090"/>
                </a:lnTo>
                <a:lnTo>
                  <a:pt x="1176762" y="2673736"/>
                </a:lnTo>
                <a:cubicBezTo>
                  <a:pt x="1170108" y="2691630"/>
                  <a:pt x="1164218" y="2700576"/>
                  <a:pt x="1159093" y="2700576"/>
                </a:cubicBezTo>
                <a:lnTo>
                  <a:pt x="1155721" y="2700576"/>
                </a:lnTo>
                <a:lnTo>
                  <a:pt x="1151405" y="2697204"/>
                </a:lnTo>
                <a:lnTo>
                  <a:pt x="1143583" y="2697204"/>
                </a:lnTo>
                <a:lnTo>
                  <a:pt x="1132658" y="2700576"/>
                </a:lnTo>
                <a:lnTo>
                  <a:pt x="1128206" y="2699497"/>
                </a:lnTo>
                <a:lnTo>
                  <a:pt x="1118227" y="2700576"/>
                </a:lnTo>
                <a:lnTo>
                  <a:pt x="1114990" y="2700576"/>
                </a:lnTo>
                <a:cubicBezTo>
                  <a:pt x="1112021" y="2699048"/>
                  <a:pt x="1110538" y="2696800"/>
                  <a:pt x="1110538" y="2693832"/>
                </a:cubicBezTo>
                <a:lnTo>
                  <a:pt x="1112696" y="2688303"/>
                </a:lnTo>
                <a:cubicBezTo>
                  <a:pt x="1112696" y="2678592"/>
                  <a:pt x="1102041" y="2668880"/>
                  <a:pt x="1080731" y="2659169"/>
                </a:cubicBezTo>
                <a:cubicBezTo>
                  <a:pt x="1077043" y="2659169"/>
                  <a:pt x="1075201" y="2658046"/>
                  <a:pt x="1075201" y="2655798"/>
                </a:cubicBezTo>
                <a:lnTo>
                  <a:pt x="1075201" y="2654719"/>
                </a:lnTo>
                <a:cubicBezTo>
                  <a:pt x="1076549" y="2651661"/>
                  <a:pt x="1079157" y="2650133"/>
                  <a:pt x="1083023" y="2650133"/>
                </a:cubicBezTo>
                <a:lnTo>
                  <a:pt x="1095161" y="2650133"/>
                </a:lnTo>
                <a:lnTo>
                  <a:pt x="1097321" y="2647975"/>
                </a:lnTo>
                <a:lnTo>
                  <a:pt x="1102850" y="2649054"/>
                </a:lnTo>
                <a:lnTo>
                  <a:pt x="1121597" y="2649054"/>
                </a:lnTo>
                <a:cubicBezTo>
                  <a:pt x="1124745" y="2649054"/>
                  <a:pt x="1127307" y="2647570"/>
                  <a:pt x="1129285" y="2644603"/>
                </a:cubicBezTo>
                <a:cubicBezTo>
                  <a:pt x="1127307" y="2640647"/>
                  <a:pt x="1125824" y="2632824"/>
                  <a:pt x="1124834" y="2621135"/>
                </a:cubicBezTo>
                <a:lnTo>
                  <a:pt x="1129285" y="2606568"/>
                </a:lnTo>
                <a:lnTo>
                  <a:pt x="1141425" y="2601982"/>
                </a:lnTo>
                <a:cubicBezTo>
                  <a:pt x="1141425" y="2599824"/>
                  <a:pt x="1142143" y="2598745"/>
                  <a:pt x="1143583" y="2598745"/>
                </a:cubicBezTo>
                <a:lnTo>
                  <a:pt x="1145875" y="2598745"/>
                </a:lnTo>
                <a:lnTo>
                  <a:pt x="1150191" y="2599824"/>
                </a:lnTo>
                <a:lnTo>
                  <a:pt x="1153563" y="2598745"/>
                </a:lnTo>
                <a:lnTo>
                  <a:pt x="1153563" y="2596452"/>
                </a:lnTo>
                <a:lnTo>
                  <a:pt x="1142502" y="2596452"/>
                </a:lnTo>
                <a:lnTo>
                  <a:pt x="1144796" y="2594159"/>
                </a:lnTo>
                <a:lnTo>
                  <a:pt x="1145875" y="2594159"/>
                </a:lnTo>
                <a:lnTo>
                  <a:pt x="1151405" y="2595373"/>
                </a:lnTo>
                <a:lnTo>
                  <a:pt x="1151405" y="2593080"/>
                </a:lnTo>
                <a:lnTo>
                  <a:pt x="1145875" y="2592001"/>
                </a:lnTo>
                <a:lnTo>
                  <a:pt x="1143583" y="2592001"/>
                </a:lnTo>
                <a:lnTo>
                  <a:pt x="1139266" y="2598745"/>
                </a:lnTo>
                <a:lnTo>
                  <a:pt x="1140345" y="2599824"/>
                </a:lnTo>
                <a:lnTo>
                  <a:pt x="1138052" y="2599824"/>
                </a:lnTo>
                <a:lnTo>
                  <a:pt x="1136974" y="2598745"/>
                </a:lnTo>
                <a:lnTo>
                  <a:pt x="1135894" y="2598745"/>
                </a:lnTo>
                <a:lnTo>
                  <a:pt x="1129285" y="2603196"/>
                </a:lnTo>
                <a:lnTo>
                  <a:pt x="1127127" y="2600903"/>
                </a:lnTo>
                <a:lnTo>
                  <a:pt x="1127127" y="2599824"/>
                </a:lnTo>
                <a:lnTo>
                  <a:pt x="1129285" y="2596452"/>
                </a:lnTo>
                <a:lnTo>
                  <a:pt x="1126048" y="2590788"/>
                </a:lnTo>
                <a:lnTo>
                  <a:pt x="1126048" y="2588630"/>
                </a:lnTo>
                <a:cubicBezTo>
                  <a:pt x="1130634" y="2581167"/>
                  <a:pt x="1134636" y="2577435"/>
                  <a:pt x="1138052" y="2577435"/>
                </a:cubicBezTo>
                <a:lnTo>
                  <a:pt x="1138052" y="2575142"/>
                </a:lnTo>
                <a:cubicBezTo>
                  <a:pt x="1134995" y="2575142"/>
                  <a:pt x="1131353" y="2577750"/>
                  <a:pt x="1127127" y="2582965"/>
                </a:cubicBezTo>
                <a:lnTo>
                  <a:pt x="1124834" y="2580807"/>
                </a:lnTo>
                <a:lnTo>
                  <a:pt x="1124834" y="2578514"/>
                </a:lnTo>
                <a:cubicBezTo>
                  <a:pt x="1127802" y="2570691"/>
                  <a:pt x="1129285" y="2564712"/>
                  <a:pt x="1129285" y="2560575"/>
                </a:cubicBezTo>
                <a:cubicBezTo>
                  <a:pt x="1128027" y="2554641"/>
                  <a:pt x="1125463" y="2551674"/>
                  <a:pt x="1121597" y="2551674"/>
                </a:cubicBezTo>
                <a:cubicBezTo>
                  <a:pt x="1121597" y="2550505"/>
                  <a:pt x="1117911" y="2549741"/>
                  <a:pt x="1110538" y="2549381"/>
                </a:cubicBezTo>
                <a:cubicBezTo>
                  <a:pt x="1102986" y="2551629"/>
                  <a:pt x="1096376" y="2552753"/>
                  <a:pt x="1090711" y="2552753"/>
                </a:cubicBezTo>
                <a:lnTo>
                  <a:pt x="1083023" y="2550595"/>
                </a:lnTo>
                <a:lnTo>
                  <a:pt x="1071964" y="2551674"/>
                </a:lnTo>
                <a:cubicBezTo>
                  <a:pt x="1070076" y="2551674"/>
                  <a:pt x="1068592" y="2549066"/>
                  <a:pt x="1067513" y="2543851"/>
                </a:cubicBezTo>
                <a:lnTo>
                  <a:pt x="1066434" y="2543851"/>
                </a:lnTo>
                <a:cubicBezTo>
                  <a:pt x="1064995" y="2543851"/>
                  <a:pt x="1064276" y="2545335"/>
                  <a:pt x="1064276" y="2548302"/>
                </a:cubicBezTo>
                <a:lnTo>
                  <a:pt x="1059824" y="2550595"/>
                </a:lnTo>
                <a:cubicBezTo>
                  <a:pt x="1051733" y="2549965"/>
                  <a:pt x="1047686" y="2548437"/>
                  <a:pt x="1047686" y="2546009"/>
                </a:cubicBezTo>
                <a:cubicBezTo>
                  <a:pt x="1050473" y="2543402"/>
                  <a:pt x="1056721" y="2540794"/>
                  <a:pt x="1066434" y="2538186"/>
                </a:cubicBezTo>
                <a:lnTo>
                  <a:pt x="1068592" y="2538186"/>
                </a:lnTo>
                <a:lnTo>
                  <a:pt x="1081810" y="2542772"/>
                </a:lnTo>
                <a:lnTo>
                  <a:pt x="1093948" y="2538186"/>
                </a:lnTo>
                <a:lnTo>
                  <a:pt x="1099479" y="2538186"/>
                </a:lnTo>
                <a:lnTo>
                  <a:pt x="1105009" y="2542772"/>
                </a:lnTo>
                <a:lnTo>
                  <a:pt x="1108380" y="2542772"/>
                </a:lnTo>
                <a:cubicBezTo>
                  <a:pt x="1123755" y="2541783"/>
                  <a:pt x="1131443" y="2537647"/>
                  <a:pt x="1131443" y="2530363"/>
                </a:cubicBezTo>
                <a:cubicBezTo>
                  <a:pt x="1127037" y="2523620"/>
                  <a:pt x="1124834" y="2518405"/>
                  <a:pt x="1124834" y="2514718"/>
                </a:cubicBezTo>
                <a:lnTo>
                  <a:pt x="1124834" y="2501230"/>
                </a:lnTo>
                <a:cubicBezTo>
                  <a:pt x="1124834" y="2497364"/>
                  <a:pt x="1125958" y="2494037"/>
                  <a:pt x="1128206" y="2491249"/>
                </a:cubicBezTo>
                <a:lnTo>
                  <a:pt x="1128206" y="2486664"/>
                </a:lnTo>
                <a:cubicBezTo>
                  <a:pt x="1126319" y="2471018"/>
                  <a:pt x="1124475" y="2463195"/>
                  <a:pt x="1122676" y="2463195"/>
                </a:cubicBezTo>
                <a:lnTo>
                  <a:pt x="1107302" y="2463195"/>
                </a:lnTo>
                <a:lnTo>
                  <a:pt x="1105009" y="2461037"/>
                </a:lnTo>
                <a:lnTo>
                  <a:pt x="1105009" y="2458744"/>
                </a:lnTo>
                <a:lnTo>
                  <a:pt x="1107302" y="2458744"/>
                </a:lnTo>
                <a:lnTo>
                  <a:pt x="1108380" y="2459823"/>
                </a:lnTo>
                <a:lnTo>
                  <a:pt x="1109460" y="2459823"/>
                </a:lnTo>
                <a:lnTo>
                  <a:pt x="1114990" y="2454294"/>
                </a:lnTo>
                <a:lnTo>
                  <a:pt x="1121597" y="2456452"/>
                </a:lnTo>
                <a:lnTo>
                  <a:pt x="1144796" y="2456452"/>
                </a:lnTo>
                <a:lnTo>
                  <a:pt x="1148033" y="2454294"/>
                </a:lnTo>
                <a:lnTo>
                  <a:pt x="1152484" y="2454294"/>
                </a:lnTo>
                <a:lnTo>
                  <a:pt x="1158015" y="2455373"/>
                </a:lnTo>
                <a:lnTo>
                  <a:pt x="1164623" y="2454294"/>
                </a:lnTo>
                <a:cubicBezTo>
                  <a:pt x="1170287" y="2454294"/>
                  <a:pt x="1177256" y="2456901"/>
                  <a:pt x="1185528" y="2462116"/>
                </a:cubicBezTo>
                <a:lnTo>
                  <a:pt x="1196589" y="2454294"/>
                </a:lnTo>
                <a:lnTo>
                  <a:pt x="1197668" y="2455373"/>
                </a:lnTo>
                <a:lnTo>
                  <a:pt x="1198746" y="2455373"/>
                </a:lnTo>
                <a:cubicBezTo>
                  <a:pt x="1209987" y="2447910"/>
                  <a:pt x="1217360" y="2440446"/>
                  <a:pt x="1220867" y="2432983"/>
                </a:cubicBezTo>
                <a:close/>
                <a:moveTo>
                  <a:pt x="7136707" y="2421919"/>
                </a:moveTo>
                <a:lnTo>
                  <a:pt x="7136707" y="2424212"/>
                </a:lnTo>
                <a:lnTo>
                  <a:pt x="7137786" y="2424212"/>
                </a:lnTo>
                <a:lnTo>
                  <a:pt x="7137786" y="2421919"/>
                </a:lnTo>
                <a:close/>
                <a:moveTo>
                  <a:pt x="7250542" y="2420840"/>
                </a:moveTo>
                <a:cubicBezTo>
                  <a:pt x="7250542" y="2423088"/>
                  <a:pt x="7249104" y="2424931"/>
                  <a:pt x="7246226" y="2426370"/>
                </a:cubicBezTo>
                <a:lnTo>
                  <a:pt x="7242854" y="2426370"/>
                </a:lnTo>
                <a:lnTo>
                  <a:pt x="7239617" y="2424212"/>
                </a:lnTo>
                <a:lnTo>
                  <a:pt x="7237459" y="2424212"/>
                </a:lnTo>
                <a:lnTo>
                  <a:pt x="7237459" y="2426370"/>
                </a:lnTo>
                <a:lnTo>
                  <a:pt x="7247305" y="2435137"/>
                </a:lnTo>
                <a:lnTo>
                  <a:pt x="7248384" y="2435137"/>
                </a:lnTo>
                <a:lnTo>
                  <a:pt x="7252835" y="2430686"/>
                </a:lnTo>
                <a:lnTo>
                  <a:pt x="7252835" y="2420840"/>
                </a:lnTo>
                <a:close/>
                <a:moveTo>
                  <a:pt x="7139944" y="2419761"/>
                </a:moveTo>
                <a:lnTo>
                  <a:pt x="7139944" y="2420840"/>
                </a:lnTo>
                <a:lnTo>
                  <a:pt x="7143316" y="2420840"/>
                </a:lnTo>
                <a:lnTo>
                  <a:pt x="7143316" y="2419761"/>
                </a:lnTo>
                <a:close/>
                <a:moveTo>
                  <a:pt x="7124703" y="2419761"/>
                </a:moveTo>
                <a:lnTo>
                  <a:pt x="7115936" y="2421919"/>
                </a:lnTo>
                <a:lnTo>
                  <a:pt x="7115936" y="2422998"/>
                </a:lnTo>
                <a:lnTo>
                  <a:pt x="7120252" y="2427449"/>
                </a:lnTo>
                <a:lnTo>
                  <a:pt x="7125782" y="2427449"/>
                </a:lnTo>
                <a:lnTo>
                  <a:pt x="7125782" y="2421919"/>
                </a:lnTo>
                <a:lnTo>
                  <a:pt x="7124703" y="2420840"/>
                </a:lnTo>
                <a:close/>
                <a:moveTo>
                  <a:pt x="2623177" y="2417728"/>
                </a:moveTo>
                <a:lnTo>
                  <a:pt x="2644756" y="2422044"/>
                </a:lnTo>
                <a:lnTo>
                  <a:pt x="2653254" y="2422044"/>
                </a:lnTo>
                <a:lnTo>
                  <a:pt x="2656490" y="2425281"/>
                </a:lnTo>
                <a:cubicBezTo>
                  <a:pt x="2652624" y="2427439"/>
                  <a:pt x="2648713" y="2428518"/>
                  <a:pt x="2644756" y="2428518"/>
                </a:cubicBezTo>
                <a:cubicBezTo>
                  <a:pt x="2628121" y="2427799"/>
                  <a:pt x="2619535" y="2425641"/>
                  <a:pt x="2618996" y="2422044"/>
                </a:cubicBezTo>
                <a:lnTo>
                  <a:pt x="2618996" y="2420965"/>
                </a:lnTo>
                <a:cubicBezTo>
                  <a:pt x="2618996" y="2419886"/>
                  <a:pt x="2620389" y="2418807"/>
                  <a:pt x="2623177" y="2417728"/>
                </a:cubicBezTo>
                <a:close/>
                <a:moveTo>
                  <a:pt x="2753196" y="2402622"/>
                </a:moveTo>
                <a:lnTo>
                  <a:pt x="2754275" y="2402622"/>
                </a:lnTo>
                <a:cubicBezTo>
                  <a:pt x="2757513" y="2402622"/>
                  <a:pt x="2765020" y="2408017"/>
                  <a:pt x="2776800" y="2418807"/>
                </a:cubicBezTo>
                <a:lnTo>
                  <a:pt x="2778957" y="2425281"/>
                </a:lnTo>
                <a:cubicBezTo>
                  <a:pt x="2776260" y="2427439"/>
                  <a:pt x="2773742" y="2428518"/>
                  <a:pt x="2771405" y="2428518"/>
                </a:cubicBezTo>
                <a:lnTo>
                  <a:pt x="2766145" y="2428518"/>
                </a:lnTo>
                <a:lnTo>
                  <a:pt x="2756433" y="2427439"/>
                </a:lnTo>
                <a:lnTo>
                  <a:pt x="2753196" y="2428518"/>
                </a:lnTo>
                <a:cubicBezTo>
                  <a:pt x="2744565" y="2426360"/>
                  <a:pt x="2740249" y="2424562"/>
                  <a:pt x="2740249" y="2423123"/>
                </a:cubicBezTo>
                <a:lnTo>
                  <a:pt x="2740249" y="2420965"/>
                </a:lnTo>
                <a:lnTo>
                  <a:pt x="2744565" y="2416649"/>
                </a:lnTo>
                <a:lnTo>
                  <a:pt x="2743487" y="2411254"/>
                </a:lnTo>
                <a:close/>
                <a:moveTo>
                  <a:pt x="7119173" y="2402227"/>
                </a:moveTo>
                <a:cubicBezTo>
                  <a:pt x="7116296" y="2403666"/>
                  <a:pt x="7114857" y="2405869"/>
                  <a:pt x="7114857" y="2408836"/>
                </a:cubicBezTo>
                <a:lnTo>
                  <a:pt x="7118094" y="2409915"/>
                </a:lnTo>
                <a:cubicBezTo>
                  <a:pt x="7122501" y="2409196"/>
                  <a:pt x="7124703" y="2408117"/>
                  <a:pt x="7124703" y="2406678"/>
                </a:cubicBezTo>
                <a:lnTo>
                  <a:pt x="7124703" y="2403306"/>
                </a:lnTo>
                <a:close/>
                <a:moveTo>
                  <a:pt x="2253176" y="2388358"/>
                </a:moveTo>
                <a:lnTo>
                  <a:pt x="2255335" y="2390381"/>
                </a:lnTo>
                <a:lnTo>
                  <a:pt x="2255335" y="2388358"/>
                </a:lnTo>
                <a:close/>
                <a:moveTo>
                  <a:pt x="7211158" y="2388065"/>
                </a:moveTo>
                <a:cubicBezTo>
                  <a:pt x="7204235" y="2392381"/>
                  <a:pt x="7197311" y="2394539"/>
                  <a:pt x="7190388" y="2394539"/>
                </a:cubicBezTo>
                <a:lnTo>
                  <a:pt x="7183779" y="2393460"/>
                </a:lnTo>
                <a:lnTo>
                  <a:pt x="7180542" y="2394539"/>
                </a:lnTo>
                <a:lnTo>
                  <a:pt x="7170696" y="2393460"/>
                </a:lnTo>
                <a:lnTo>
                  <a:pt x="7159636" y="2393460"/>
                </a:lnTo>
                <a:lnTo>
                  <a:pt x="7155320" y="2390223"/>
                </a:lnTo>
                <a:lnTo>
                  <a:pt x="7152083" y="2390223"/>
                </a:lnTo>
                <a:lnTo>
                  <a:pt x="7148711" y="2395753"/>
                </a:lnTo>
                <a:lnTo>
                  <a:pt x="7149790" y="2414366"/>
                </a:lnTo>
                <a:cubicBezTo>
                  <a:pt x="7148531" y="2414366"/>
                  <a:pt x="7147452" y="2416164"/>
                  <a:pt x="7146553" y="2419761"/>
                </a:cubicBezTo>
                <a:lnTo>
                  <a:pt x="7149790" y="2420840"/>
                </a:lnTo>
                <a:lnTo>
                  <a:pt x="7156399" y="2418682"/>
                </a:lnTo>
                <a:lnTo>
                  <a:pt x="7157478" y="2418682"/>
                </a:lnTo>
                <a:cubicBezTo>
                  <a:pt x="7159906" y="2418682"/>
                  <a:pt x="7162468" y="2419761"/>
                  <a:pt x="7165166" y="2421919"/>
                </a:cubicBezTo>
                <a:lnTo>
                  <a:pt x="7167324" y="2421919"/>
                </a:lnTo>
                <a:cubicBezTo>
                  <a:pt x="7169212" y="2419941"/>
                  <a:pt x="7174337" y="2418502"/>
                  <a:pt x="7182700" y="2417603"/>
                </a:cubicBezTo>
                <a:lnTo>
                  <a:pt x="7183779" y="2416524"/>
                </a:lnTo>
                <a:lnTo>
                  <a:pt x="7184858" y="2416524"/>
                </a:lnTo>
                <a:lnTo>
                  <a:pt x="7193624" y="2418682"/>
                </a:lnTo>
                <a:lnTo>
                  <a:pt x="7205628" y="2415445"/>
                </a:lnTo>
                <a:cubicBezTo>
                  <a:pt x="7212013" y="2418322"/>
                  <a:pt x="7216778" y="2419761"/>
                  <a:pt x="7219925" y="2419761"/>
                </a:cubicBezTo>
                <a:lnTo>
                  <a:pt x="7223162" y="2417603"/>
                </a:lnTo>
                <a:lnTo>
                  <a:pt x="7222083" y="2409915"/>
                </a:lnTo>
                <a:lnTo>
                  <a:pt x="7222083" y="2395753"/>
                </a:lnTo>
                <a:cubicBezTo>
                  <a:pt x="7222083" y="2394045"/>
                  <a:pt x="7218442" y="2391482"/>
                  <a:pt x="7211158" y="2388065"/>
                </a:cubicBezTo>
                <a:close/>
                <a:moveTo>
                  <a:pt x="2672676" y="2387651"/>
                </a:moveTo>
                <a:lnTo>
                  <a:pt x="2682251" y="2387651"/>
                </a:lnTo>
                <a:cubicBezTo>
                  <a:pt x="2686568" y="2387651"/>
                  <a:pt x="2688725" y="2389090"/>
                  <a:pt x="2688725" y="2391967"/>
                </a:cubicBezTo>
                <a:lnTo>
                  <a:pt x="2693041" y="2388730"/>
                </a:lnTo>
                <a:lnTo>
                  <a:pt x="2695200" y="2388730"/>
                </a:lnTo>
                <a:cubicBezTo>
                  <a:pt x="2701853" y="2391428"/>
                  <a:pt x="2710799" y="2393586"/>
                  <a:pt x="2722041" y="2395204"/>
                </a:cubicBezTo>
                <a:cubicBezTo>
                  <a:pt x="2724917" y="2397183"/>
                  <a:pt x="2726356" y="2399655"/>
                  <a:pt x="2726356" y="2402622"/>
                </a:cubicBezTo>
                <a:cubicBezTo>
                  <a:pt x="2724558" y="2404061"/>
                  <a:pt x="2720961" y="2405140"/>
                  <a:pt x="2715567" y="2405859"/>
                </a:cubicBezTo>
                <a:lnTo>
                  <a:pt x="2715567" y="2412333"/>
                </a:lnTo>
                <a:lnTo>
                  <a:pt x="2714487" y="2413412"/>
                </a:lnTo>
                <a:lnTo>
                  <a:pt x="2714487" y="2414491"/>
                </a:lnTo>
                <a:cubicBezTo>
                  <a:pt x="2722400" y="2417369"/>
                  <a:pt x="2732786" y="2423438"/>
                  <a:pt x="2745643" y="2432700"/>
                </a:cubicBezTo>
                <a:lnTo>
                  <a:pt x="2745643" y="2433779"/>
                </a:lnTo>
                <a:lnTo>
                  <a:pt x="2746722" y="2432700"/>
                </a:lnTo>
                <a:lnTo>
                  <a:pt x="2747801" y="2432700"/>
                </a:lnTo>
                <a:cubicBezTo>
                  <a:pt x="2753555" y="2433958"/>
                  <a:pt x="2756433" y="2435397"/>
                  <a:pt x="2756433" y="2437016"/>
                </a:cubicBezTo>
                <a:lnTo>
                  <a:pt x="2756433" y="2439174"/>
                </a:lnTo>
                <a:cubicBezTo>
                  <a:pt x="2756433" y="2444749"/>
                  <a:pt x="2750723" y="2448705"/>
                  <a:pt x="2739305" y="2451043"/>
                </a:cubicBezTo>
                <a:lnTo>
                  <a:pt x="2725278" y="2469251"/>
                </a:lnTo>
                <a:cubicBezTo>
                  <a:pt x="2725278" y="2470690"/>
                  <a:pt x="2728154" y="2471769"/>
                  <a:pt x="2733910" y="2472488"/>
                </a:cubicBezTo>
                <a:lnTo>
                  <a:pt x="2736067" y="2474646"/>
                </a:lnTo>
                <a:cubicBezTo>
                  <a:pt x="2736067" y="2468891"/>
                  <a:pt x="2738900" y="2465295"/>
                  <a:pt x="2744565" y="2463856"/>
                </a:cubicBezTo>
                <a:cubicBezTo>
                  <a:pt x="2747262" y="2457472"/>
                  <a:pt x="2749780" y="2453920"/>
                  <a:pt x="2752117" y="2453201"/>
                </a:cubicBezTo>
                <a:lnTo>
                  <a:pt x="2756433" y="2453201"/>
                </a:lnTo>
                <a:lnTo>
                  <a:pt x="2760750" y="2457517"/>
                </a:lnTo>
                <a:lnTo>
                  <a:pt x="2761829" y="2456438"/>
                </a:lnTo>
                <a:lnTo>
                  <a:pt x="2765065" y="2456438"/>
                </a:lnTo>
                <a:cubicBezTo>
                  <a:pt x="2770910" y="2456438"/>
                  <a:pt x="2775180" y="2460709"/>
                  <a:pt x="2777878" y="2469251"/>
                </a:cubicBezTo>
                <a:lnTo>
                  <a:pt x="2783274" y="2469251"/>
                </a:lnTo>
                <a:cubicBezTo>
                  <a:pt x="2785432" y="2469970"/>
                  <a:pt x="2786511" y="2472128"/>
                  <a:pt x="2786511" y="2475725"/>
                </a:cubicBezTo>
                <a:cubicBezTo>
                  <a:pt x="2783813" y="2477883"/>
                  <a:pt x="2781295" y="2478962"/>
                  <a:pt x="2778957" y="2478962"/>
                </a:cubicBezTo>
                <a:lnTo>
                  <a:pt x="2775720" y="2478962"/>
                </a:lnTo>
                <a:lnTo>
                  <a:pt x="2769381" y="2476804"/>
                </a:lnTo>
                <a:lnTo>
                  <a:pt x="2769381" y="2475725"/>
                </a:lnTo>
                <a:lnTo>
                  <a:pt x="2763986" y="2476804"/>
                </a:lnTo>
                <a:lnTo>
                  <a:pt x="2757513" y="2476804"/>
                </a:lnTo>
                <a:lnTo>
                  <a:pt x="2748880" y="2474646"/>
                </a:lnTo>
                <a:lnTo>
                  <a:pt x="2744565" y="2475725"/>
                </a:lnTo>
                <a:lnTo>
                  <a:pt x="2744565" y="2477883"/>
                </a:lnTo>
                <a:cubicBezTo>
                  <a:pt x="2744565" y="2478782"/>
                  <a:pt x="2748161" y="2480221"/>
                  <a:pt x="2755354" y="2482199"/>
                </a:cubicBezTo>
                <a:cubicBezTo>
                  <a:pt x="2755714" y="2484177"/>
                  <a:pt x="2761783" y="2488448"/>
                  <a:pt x="2773562" y="2495012"/>
                </a:cubicBezTo>
                <a:lnTo>
                  <a:pt x="2774642" y="2496091"/>
                </a:lnTo>
                <a:lnTo>
                  <a:pt x="2774642" y="2502565"/>
                </a:lnTo>
                <a:cubicBezTo>
                  <a:pt x="2774642" y="2507601"/>
                  <a:pt x="2770731" y="2510838"/>
                  <a:pt x="2762908" y="2512276"/>
                </a:cubicBezTo>
                <a:lnTo>
                  <a:pt x="2762908" y="2513355"/>
                </a:lnTo>
                <a:lnTo>
                  <a:pt x="2768303" y="2519829"/>
                </a:lnTo>
                <a:lnTo>
                  <a:pt x="2768303" y="2526168"/>
                </a:lnTo>
                <a:lnTo>
                  <a:pt x="2763986" y="2530484"/>
                </a:lnTo>
                <a:lnTo>
                  <a:pt x="2766145" y="2534800"/>
                </a:lnTo>
                <a:lnTo>
                  <a:pt x="2763986" y="2549771"/>
                </a:lnTo>
                <a:lnTo>
                  <a:pt x="2768303" y="2562720"/>
                </a:lnTo>
                <a:cubicBezTo>
                  <a:pt x="2765604" y="2568115"/>
                  <a:pt x="2763447" y="2570992"/>
                  <a:pt x="2761829" y="2571352"/>
                </a:cubicBezTo>
                <a:lnTo>
                  <a:pt x="2757513" y="2571352"/>
                </a:lnTo>
                <a:lnTo>
                  <a:pt x="2751038" y="2565957"/>
                </a:lnTo>
                <a:lnTo>
                  <a:pt x="2749959" y="2565957"/>
                </a:lnTo>
                <a:lnTo>
                  <a:pt x="2743487" y="2570273"/>
                </a:lnTo>
                <a:lnTo>
                  <a:pt x="2738226" y="2570273"/>
                </a:lnTo>
                <a:lnTo>
                  <a:pt x="2739305" y="2574589"/>
                </a:lnTo>
                <a:lnTo>
                  <a:pt x="2738226" y="2584165"/>
                </a:lnTo>
                <a:lnTo>
                  <a:pt x="2742407" y="2604666"/>
                </a:lnTo>
                <a:lnTo>
                  <a:pt x="2741327" y="2613163"/>
                </a:lnTo>
                <a:lnTo>
                  <a:pt x="2742407" y="2614242"/>
                </a:lnTo>
                <a:lnTo>
                  <a:pt x="2744565" y="2614242"/>
                </a:lnTo>
                <a:cubicBezTo>
                  <a:pt x="2746722" y="2614242"/>
                  <a:pt x="2747801" y="2612129"/>
                  <a:pt x="2747801" y="2607903"/>
                </a:cubicBezTo>
                <a:cubicBezTo>
                  <a:pt x="2754275" y="2602868"/>
                  <a:pt x="2758951" y="2600350"/>
                  <a:pt x="2761829" y="2600350"/>
                </a:cubicBezTo>
                <a:lnTo>
                  <a:pt x="2761829" y="2594955"/>
                </a:lnTo>
                <a:cubicBezTo>
                  <a:pt x="2765785" y="2578500"/>
                  <a:pt x="2768617" y="2570273"/>
                  <a:pt x="2770326" y="2570273"/>
                </a:cubicBezTo>
                <a:lnTo>
                  <a:pt x="2771405" y="2570273"/>
                </a:lnTo>
                <a:cubicBezTo>
                  <a:pt x="2773382" y="2570273"/>
                  <a:pt x="2774821" y="2573824"/>
                  <a:pt x="2775720" y="2580928"/>
                </a:cubicBezTo>
                <a:lnTo>
                  <a:pt x="2775720" y="2584165"/>
                </a:lnTo>
                <a:lnTo>
                  <a:pt x="2774642" y="2596034"/>
                </a:lnTo>
                <a:lnTo>
                  <a:pt x="2783274" y="2612084"/>
                </a:lnTo>
                <a:lnTo>
                  <a:pt x="2783274" y="2622874"/>
                </a:lnTo>
                <a:lnTo>
                  <a:pt x="2784353" y="2627190"/>
                </a:lnTo>
                <a:cubicBezTo>
                  <a:pt x="2784353" y="2638969"/>
                  <a:pt x="2772888" y="2647197"/>
                  <a:pt x="2749959" y="2651872"/>
                </a:cubicBezTo>
                <a:lnTo>
                  <a:pt x="2746722" y="2649714"/>
                </a:lnTo>
                <a:lnTo>
                  <a:pt x="2744565" y="2649714"/>
                </a:lnTo>
                <a:lnTo>
                  <a:pt x="2740249" y="2651872"/>
                </a:lnTo>
                <a:lnTo>
                  <a:pt x="2733910" y="2650793"/>
                </a:lnTo>
                <a:lnTo>
                  <a:pt x="2729594" y="2651872"/>
                </a:lnTo>
                <a:cubicBezTo>
                  <a:pt x="2713137" y="2649714"/>
                  <a:pt x="2704912" y="2647916"/>
                  <a:pt x="2704912" y="2646477"/>
                </a:cubicBezTo>
                <a:cubicBezTo>
                  <a:pt x="2698436" y="2635957"/>
                  <a:pt x="2695200" y="2627730"/>
                  <a:pt x="2695200" y="2621795"/>
                </a:cubicBezTo>
                <a:cubicBezTo>
                  <a:pt x="2694121" y="2621795"/>
                  <a:pt x="2693401" y="2618198"/>
                  <a:pt x="2693041" y="2611005"/>
                </a:cubicBezTo>
                <a:lnTo>
                  <a:pt x="2694121" y="2611005"/>
                </a:lnTo>
                <a:lnTo>
                  <a:pt x="2693041" y="2609926"/>
                </a:lnTo>
                <a:lnTo>
                  <a:pt x="2693041" y="2604666"/>
                </a:lnTo>
                <a:lnTo>
                  <a:pt x="2695200" y="2601429"/>
                </a:lnTo>
                <a:lnTo>
                  <a:pt x="2695200" y="2593876"/>
                </a:lnTo>
                <a:lnTo>
                  <a:pt x="2697358" y="2575668"/>
                </a:lnTo>
                <a:cubicBezTo>
                  <a:pt x="2694481" y="2570812"/>
                  <a:pt x="2693041" y="2566856"/>
                  <a:pt x="2693041" y="2563799"/>
                </a:cubicBezTo>
                <a:lnTo>
                  <a:pt x="2686568" y="2563799"/>
                </a:lnTo>
                <a:lnTo>
                  <a:pt x="2681173" y="2564878"/>
                </a:lnTo>
                <a:lnTo>
                  <a:pt x="2674834" y="2563799"/>
                </a:lnTo>
                <a:lnTo>
                  <a:pt x="2670517" y="2563799"/>
                </a:lnTo>
                <a:cubicBezTo>
                  <a:pt x="2672855" y="2566496"/>
                  <a:pt x="2679644" y="2570093"/>
                  <a:pt x="2690883" y="2574589"/>
                </a:cubicBezTo>
                <a:lnTo>
                  <a:pt x="2690883" y="2576747"/>
                </a:lnTo>
                <a:cubicBezTo>
                  <a:pt x="2684410" y="2582052"/>
                  <a:pt x="2681173" y="2587402"/>
                  <a:pt x="2681173" y="2592797"/>
                </a:cubicBezTo>
                <a:lnTo>
                  <a:pt x="2676993" y="2598192"/>
                </a:lnTo>
                <a:lnTo>
                  <a:pt x="2678071" y="2599271"/>
                </a:lnTo>
                <a:lnTo>
                  <a:pt x="2678071" y="2600350"/>
                </a:lnTo>
                <a:cubicBezTo>
                  <a:pt x="2678071" y="2603947"/>
                  <a:pt x="2675554" y="2606464"/>
                  <a:pt x="2670517" y="2607903"/>
                </a:cubicBezTo>
                <a:cubicBezTo>
                  <a:pt x="2670517" y="2621480"/>
                  <a:pt x="2667639" y="2628269"/>
                  <a:pt x="2661886" y="2628269"/>
                </a:cubicBezTo>
                <a:lnTo>
                  <a:pt x="2660808" y="2627190"/>
                </a:lnTo>
                <a:lnTo>
                  <a:pt x="2659727" y="2627190"/>
                </a:lnTo>
                <a:cubicBezTo>
                  <a:pt x="2645970" y="2636452"/>
                  <a:pt x="2635585" y="2641082"/>
                  <a:pt x="2628571" y="2641082"/>
                </a:cubicBezTo>
                <a:cubicBezTo>
                  <a:pt x="2628571" y="2644679"/>
                  <a:pt x="2621782" y="2648635"/>
                  <a:pt x="2608205" y="2652951"/>
                </a:cubicBezTo>
                <a:lnTo>
                  <a:pt x="2587838" y="2652951"/>
                </a:lnTo>
                <a:cubicBezTo>
                  <a:pt x="2586400" y="2652951"/>
                  <a:pt x="2585681" y="2651872"/>
                  <a:pt x="2585681" y="2649714"/>
                </a:cubicBezTo>
                <a:cubicBezTo>
                  <a:pt x="2581365" y="2649714"/>
                  <a:pt x="2579207" y="2648995"/>
                  <a:pt x="2579207" y="2647556"/>
                </a:cubicBezTo>
                <a:cubicBezTo>
                  <a:pt x="2583343" y="2644319"/>
                  <a:pt x="2587658" y="2642521"/>
                  <a:pt x="2592155" y="2642161"/>
                </a:cubicBezTo>
                <a:cubicBezTo>
                  <a:pt x="2592155" y="2637036"/>
                  <a:pt x="2598584" y="2633844"/>
                  <a:pt x="2611443" y="2632585"/>
                </a:cubicBezTo>
                <a:lnTo>
                  <a:pt x="2623177" y="2617479"/>
                </a:lnTo>
                <a:lnTo>
                  <a:pt x="2636125" y="2587402"/>
                </a:lnTo>
                <a:lnTo>
                  <a:pt x="2633966" y="2580928"/>
                </a:lnTo>
                <a:lnTo>
                  <a:pt x="2636125" y="2575668"/>
                </a:lnTo>
                <a:lnTo>
                  <a:pt x="2635044" y="2574589"/>
                </a:lnTo>
                <a:lnTo>
                  <a:pt x="2633966" y="2574589"/>
                </a:lnTo>
                <a:lnTo>
                  <a:pt x="2623177" y="2575668"/>
                </a:lnTo>
                <a:lnTo>
                  <a:pt x="2623177" y="2574589"/>
                </a:lnTo>
                <a:lnTo>
                  <a:pt x="2625335" y="2569194"/>
                </a:lnTo>
                <a:cubicBezTo>
                  <a:pt x="2623895" y="2569194"/>
                  <a:pt x="2622861" y="2565237"/>
                  <a:pt x="2622232" y="2557325"/>
                </a:cubicBezTo>
                <a:lnTo>
                  <a:pt x="2627852" y="2557325"/>
                </a:lnTo>
                <a:lnTo>
                  <a:pt x="2624255" y="2556246"/>
                </a:lnTo>
                <a:lnTo>
                  <a:pt x="2624255" y="2554088"/>
                </a:lnTo>
                <a:lnTo>
                  <a:pt x="2627494" y="2554088"/>
                </a:lnTo>
                <a:lnTo>
                  <a:pt x="2627494" y="2553008"/>
                </a:lnTo>
                <a:cubicBezTo>
                  <a:pt x="2623986" y="2553008"/>
                  <a:pt x="2622232" y="2551929"/>
                  <a:pt x="2622232" y="2549771"/>
                </a:cubicBezTo>
                <a:lnTo>
                  <a:pt x="2622232" y="2542353"/>
                </a:lnTo>
                <a:lnTo>
                  <a:pt x="2623177" y="2526168"/>
                </a:lnTo>
                <a:lnTo>
                  <a:pt x="2622232" y="2517671"/>
                </a:lnTo>
                <a:lnTo>
                  <a:pt x="2623177" y="2516592"/>
                </a:lnTo>
                <a:lnTo>
                  <a:pt x="2623177" y="2515513"/>
                </a:lnTo>
                <a:lnTo>
                  <a:pt x="2620075" y="2507960"/>
                </a:lnTo>
                <a:cubicBezTo>
                  <a:pt x="2620075" y="2505083"/>
                  <a:pt x="2622187" y="2503644"/>
                  <a:pt x="2626414" y="2503644"/>
                </a:cubicBezTo>
                <a:lnTo>
                  <a:pt x="2626414" y="2501486"/>
                </a:lnTo>
                <a:cubicBezTo>
                  <a:pt x="2622007" y="2494383"/>
                  <a:pt x="2619175" y="2490831"/>
                  <a:pt x="2617916" y="2490831"/>
                </a:cubicBezTo>
                <a:lnTo>
                  <a:pt x="2598494" y="2492854"/>
                </a:lnTo>
                <a:lnTo>
                  <a:pt x="2594178" y="2492854"/>
                </a:lnTo>
                <a:lnTo>
                  <a:pt x="2593099" y="2493933"/>
                </a:lnTo>
                <a:lnTo>
                  <a:pt x="2592155" y="2493933"/>
                </a:lnTo>
                <a:lnTo>
                  <a:pt x="2593099" y="2509039"/>
                </a:lnTo>
                <a:lnTo>
                  <a:pt x="2589997" y="2533721"/>
                </a:lnTo>
                <a:lnTo>
                  <a:pt x="2591076" y="2534800"/>
                </a:lnTo>
                <a:lnTo>
                  <a:pt x="2591076" y="2535879"/>
                </a:lnTo>
                <a:lnTo>
                  <a:pt x="2588918" y="2557325"/>
                </a:lnTo>
                <a:cubicBezTo>
                  <a:pt x="2589636" y="2563799"/>
                  <a:pt x="2590718" y="2567036"/>
                  <a:pt x="2592155" y="2567036"/>
                </a:cubicBezTo>
                <a:cubicBezTo>
                  <a:pt x="2592155" y="2563978"/>
                  <a:pt x="2599662" y="2561461"/>
                  <a:pt x="2614679" y="2559483"/>
                </a:cubicBezTo>
                <a:lnTo>
                  <a:pt x="2616838" y="2562720"/>
                </a:lnTo>
                <a:cubicBezTo>
                  <a:pt x="2616838" y="2573779"/>
                  <a:pt x="2609644" y="2582007"/>
                  <a:pt x="2595258" y="2587402"/>
                </a:cubicBezTo>
                <a:lnTo>
                  <a:pt x="2575970" y="2604666"/>
                </a:lnTo>
                <a:cubicBezTo>
                  <a:pt x="2570576" y="2604666"/>
                  <a:pt x="2560909" y="2612534"/>
                  <a:pt x="2546972" y="2628269"/>
                </a:cubicBezTo>
                <a:lnTo>
                  <a:pt x="2539419" y="2635822"/>
                </a:lnTo>
                <a:lnTo>
                  <a:pt x="2537261" y="2635822"/>
                </a:lnTo>
                <a:cubicBezTo>
                  <a:pt x="2533215" y="2635822"/>
                  <a:pt x="2529663" y="2629708"/>
                  <a:pt x="2526605" y="2617479"/>
                </a:cubicBezTo>
                <a:lnTo>
                  <a:pt x="2527684" y="2612084"/>
                </a:lnTo>
                <a:cubicBezTo>
                  <a:pt x="2523369" y="2610286"/>
                  <a:pt x="2520491" y="2600979"/>
                  <a:pt x="2519053" y="2584165"/>
                </a:cubicBezTo>
                <a:lnTo>
                  <a:pt x="2519053" y="2580928"/>
                </a:lnTo>
                <a:lnTo>
                  <a:pt x="2521210" y="2578905"/>
                </a:lnTo>
                <a:lnTo>
                  <a:pt x="2526605" y="2578905"/>
                </a:lnTo>
                <a:lnTo>
                  <a:pt x="2541577" y="2582007"/>
                </a:lnTo>
                <a:lnTo>
                  <a:pt x="2542656" y="2582007"/>
                </a:lnTo>
                <a:cubicBezTo>
                  <a:pt x="2549130" y="2582007"/>
                  <a:pt x="2552367" y="2580253"/>
                  <a:pt x="2552367" y="2576747"/>
                </a:cubicBezTo>
                <a:cubicBezTo>
                  <a:pt x="2548051" y="2571172"/>
                  <a:pt x="2545893" y="2567215"/>
                  <a:pt x="2545893" y="2564878"/>
                </a:cubicBezTo>
                <a:lnTo>
                  <a:pt x="2545893" y="2555167"/>
                </a:lnTo>
                <a:lnTo>
                  <a:pt x="2549130" y="2550850"/>
                </a:lnTo>
                <a:lnTo>
                  <a:pt x="2549130" y="2547748"/>
                </a:lnTo>
                <a:cubicBezTo>
                  <a:pt x="2546252" y="2538577"/>
                  <a:pt x="2544814" y="2531743"/>
                  <a:pt x="2544814" y="2527247"/>
                </a:cubicBezTo>
                <a:lnTo>
                  <a:pt x="2549130" y="2509039"/>
                </a:lnTo>
                <a:lnTo>
                  <a:pt x="2549130" y="2507960"/>
                </a:lnTo>
                <a:cubicBezTo>
                  <a:pt x="2546972" y="2506162"/>
                  <a:pt x="2545532" y="2501486"/>
                  <a:pt x="2544814" y="2493933"/>
                </a:cubicBezTo>
                <a:cubicBezTo>
                  <a:pt x="2529079" y="2493214"/>
                  <a:pt x="2521210" y="2491101"/>
                  <a:pt x="2521210" y="2487594"/>
                </a:cubicBezTo>
                <a:lnTo>
                  <a:pt x="2524447" y="2482199"/>
                </a:lnTo>
                <a:lnTo>
                  <a:pt x="2535103" y="2483278"/>
                </a:lnTo>
                <a:lnTo>
                  <a:pt x="2548051" y="2483278"/>
                </a:lnTo>
                <a:lnTo>
                  <a:pt x="2545893" y="2473567"/>
                </a:lnTo>
                <a:lnTo>
                  <a:pt x="2545893" y="2466014"/>
                </a:lnTo>
                <a:lnTo>
                  <a:pt x="2554525" y="2460754"/>
                </a:lnTo>
                <a:lnTo>
                  <a:pt x="2554525" y="2459675"/>
                </a:lnTo>
                <a:lnTo>
                  <a:pt x="2553445" y="2458596"/>
                </a:lnTo>
                <a:lnTo>
                  <a:pt x="2553445" y="2457517"/>
                </a:lnTo>
                <a:lnTo>
                  <a:pt x="2548051" y="2458596"/>
                </a:lnTo>
                <a:lnTo>
                  <a:pt x="2545893" y="2456438"/>
                </a:lnTo>
                <a:lnTo>
                  <a:pt x="2545893" y="2448885"/>
                </a:lnTo>
                <a:lnTo>
                  <a:pt x="2549130" y="2438095"/>
                </a:lnTo>
                <a:lnTo>
                  <a:pt x="2546972" y="2430676"/>
                </a:lnTo>
                <a:cubicBezTo>
                  <a:pt x="2546972" y="2428698"/>
                  <a:pt x="2549130" y="2425461"/>
                  <a:pt x="2553445" y="2420965"/>
                </a:cubicBezTo>
                <a:lnTo>
                  <a:pt x="2553445" y="2418807"/>
                </a:lnTo>
                <a:cubicBezTo>
                  <a:pt x="2548410" y="2418807"/>
                  <a:pt x="2545893" y="2417728"/>
                  <a:pt x="2545893" y="2415570"/>
                </a:cubicBezTo>
                <a:lnTo>
                  <a:pt x="2545893" y="2405859"/>
                </a:lnTo>
                <a:cubicBezTo>
                  <a:pt x="2545893" y="2404780"/>
                  <a:pt x="2547331" y="2403701"/>
                  <a:pt x="2550209" y="2402622"/>
                </a:cubicBezTo>
                <a:lnTo>
                  <a:pt x="2578128" y="2409096"/>
                </a:lnTo>
                <a:lnTo>
                  <a:pt x="2579207" y="2409096"/>
                </a:lnTo>
                <a:lnTo>
                  <a:pt x="2583523" y="2405859"/>
                </a:lnTo>
                <a:cubicBezTo>
                  <a:pt x="2594223" y="2405859"/>
                  <a:pt x="2599573" y="2408017"/>
                  <a:pt x="2599573" y="2412333"/>
                </a:cubicBezTo>
                <a:lnTo>
                  <a:pt x="2599573" y="2415570"/>
                </a:lnTo>
                <a:cubicBezTo>
                  <a:pt x="2593908" y="2423663"/>
                  <a:pt x="2591076" y="2429373"/>
                  <a:pt x="2591076" y="2432700"/>
                </a:cubicBezTo>
                <a:lnTo>
                  <a:pt x="2594178" y="2438095"/>
                </a:lnTo>
                <a:lnTo>
                  <a:pt x="2594178" y="2441332"/>
                </a:lnTo>
                <a:lnTo>
                  <a:pt x="2592155" y="2444569"/>
                </a:lnTo>
                <a:lnTo>
                  <a:pt x="2592155" y="2461698"/>
                </a:lnTo>
                <a:lnTo>
                  <a:pt x="2593099" y="2469251"/>
                </a:lnTo>
                <a:lnTo>
                  <a:pt x="2594178" y="2469251"/>
                </a:lnTo>
                <a:cubicBezTo>
                  <a:pt x="2595616" y="2469251"/>
                  <a:pt x="2596336" y="2468172"/>
                  <a:pt x="2596336" y="2466014"/>
                </a:cubicBezTo>
                <a:lnTo>
                  <a:pt x="2597415" y="2464935"/>
                </a:lnTo>
                <a:lnTo>
                  <a:pt x="2602810" y="2464935"/>
                </a:lnTo>
                <a:lnTo>
                  <a:pt x="2610363" y="2471409"/>
                </a:lnTo>
                <a:lnTo>
                  <a:pt x="2616838" y="2470330"/>
                </a:lnTo>
                <a:lnTo>
                  <a:pt x="2623177" y="2473567"/>
                </a:lnTo>
                <a:lnTo>
                  <a:pt x="2630731" y="2469251"/>
                </a:lnTo>
                <a:lnTo>
                  <a:pt x="2636125" y="2471409"/>
                </a:lnTo>
                <a:lnTo>
                  <a:pt x="2641520" y="2467093"/>
                </a:lnTo>
                <a:lnTo>
                  <a:pt x="2643677" y="2467093"/>
                </a:lnTo>
                <a:cubicBezTo>
                  <a:pt x="2645835" y="2467093"/>
                  <a:pt x="2647274" y="2469970"/>
                  <a:pt x="2647993" y="2475725"/>
                </a:cubicBezTo>
                <a:cubicBezTo>
                  <a:pt x="2640799" y="2477523"/>
                  <a:pt x="2637204" y="2478962"/>
                  <a:pt x="2637204" y="2480041"/>
                </a:cubicBezTo>
                <a:cubicBezTo>
                  <a:pt x="2639541" y="2482918"/>
                  <a:pt x="2647049" y="2486155"/>
                  <a:pt x="2659727" y="2489752"/>
                </a:cubicBezTo>
                <a:lnTo>
                  <a:pt x="2665123" y="2492854"/>
                </a:lnTo>
                <a:lnTo>
                  <a:pt x="2674834" y="2491775"/>
                </a:lnTo>
                <a:lnTo>
                  <a:pt x="2676993" y="2491775"/>
                </a:lnTo>
                <a:lnTo>
                  <a:pt x="2680230" y="2493933"/>
                </a:lnTo>
                <a:lnTo>
                  <a:pt x="2693041" y="2493933"/>
                </a:lnTo>
                <a:cubicBezTo>
                  <a:pt x="2696998" y="2493933"/>
                  <a:pt x="2699515" y="2495372"/>
                  <a:pt x="2700594" y="2498249"/>
                </a:cubicBezTo>
                <a:lnTo>
                  <a:pt x="2697358" y="2501486"/>
                </a:lnTo>
                <a:lnTo>
                  <a:pt x="2693041" y="2501486"/>
                </a:lnTo>
                <a:lnTo>
                  <a:pt x="2688725" y="2500407"/>
                </a:lnTo>
                <a:lnTo>
                  <a:pt x="2684410" y="2501486"/>
                </a:lnTo>
                <a:lnTo>
                  <a:pt x="2683332" y="2500407"/>
                </a:lnTo>
                <a:lnTo>
                  <a:pt x="2682251" y="2501486"/>
                </a:lnTo>
                <a:lnTo>
                  <a:pt x="2681173" y="2501486"/>
                </a:lnTo>
                <a:lnTo>
                  <a:pt x="2668360" y="2499328"/>
                </a:lnTo>
                <a:lnTo>
                  <a:pt x="2666202" y="2503644"/>
                </a:lnTo>
                <a:lnTo>
                  <a:pt x="2667281" y="2512276"/>
                </a:lnTo>
                <a:lnTo>
                  <a:pt x="2664045" y="2520773"/>
                </a:lnTo>
                <a:cubicBezTo>
                  <a:pt x="2665123" y="2524370"/>
                  <a:pt x="2667639" y="2526168"/>
                  <a:pt x="2671598" y="2526168"/>
                </a:cubicBezTo>
                <a:lnTo>
                  <a:pt x="2681173" y="2520773"/>
                </a:lnTo>
                <a:lnTo>
                  <a:pt x="2710307" y="2520773"/>
                </a:lnTo>
                <a:lnTo>
                  <a:pt x="2718804" y="2522931"/>
                </a:lnTo>
                <a:cubicBezTo>
                  <a:pt x="2720961" y="2519065"/>
                  <a:pt x="2722041" y="2515154"/>
                  <a:pt x="2722041" y="2511197"/>
                </a:cubicBezTo>
                <a:cubicBezTo>
                  <a:pt x="2719882" y="2510478"/>
                  <a:pt x="2718804" y="2508320"/>
                  <a:pt x="2718804" y="2504723"/>
                </a:cubicBezTo>
                <a:lnTo>
                  <a:pt x="2718804" y="2501486"/>
                </a:lnTo>
                <a:lnTo>
                  <a:pt x="2711251" y="2501486"/>
                </a:lnTo>
                <a:cubicBezTo>
                  <a:pt x="2707564" y="2501486"/>
                  <a:pt x="2705450" y="2500407"/>
                  <a:pt x="2704912" y="2498249"/>
                </a:cubicBezTo>
                <a:cubicBezTo>
                  <a:pt x="2704912" y="2496091"/>
                  <a:pt x="2707383" y="2495012"/>
                  <a:pt x="2712329" y="2495012"/>
                </a:cubicBezTo>
                <a:cubicBezTo>
                  <a:pt x="2722580" y="2490247"/>
                  <a:pt x="2729054" y="2485616"/>
                  <a:pt x="2731752" y="2481120"/>
                </a:cubicBezTo>
                <a:lnTo>
                  <a:pt x="2731752" y="2477883"/>
                </a:lnTo>
                <a:lnTo>
                  <a:pt x="2725278" y="2478962"/>
                </a:lnTo>
                <a:lnTo>
                  <a:pt x="2716645" y="2475725"/>
                </a:lnTo>
                <a:lnTo>
                  <a:pt x="2710307" y="2477883"/>
                </a:lnTo>
                <a:lnTo>
                  <a:pt x="2695200" y="2477883"/>
                </a:lnTo>
                <a:lnTo>
                  <a:pt x="2690883" y="2476804"/>
                </a:lnTo>
                <a:lnTo>
                  <a:pt x="2689805" y="2477883"/>
                </a:lnTo>
                <a:lnTo>
                  <a:pt x="2688725" y="2477883"/>
                </a:lnTo>
                <a:cubicBezTo>
                  <a:pt x="2679464" y="2477883"/>
                  <a:pt x="2674834" y="2476444"/>
                  <a:pt x="2674834" y="2473567"/>
                </a:cubicBezTo>
                <a:lnTo>
                  <a:pt x="2661886" y="2476804"/>
                </a:lnTo>
                <a:lnTo>
                  <a:pt x="2657569" y="2476804"/>
                </a:lnTo>
                <a:cubicBezTo>
                  <a:pt x="2654873" y="2476804"/>
                  <a:pt x="2652039" y="2468217"/>
                  <a:pt x="2649072" y="2451043"/>
                </a:cubicBezTo>
                <a:lnTo>
                  <a:pt x="2640440" y="2433779"/>
                </a:lnTo>
                <a:lnTo>
                  <a:pt x="2642598" y="2431755"/>
                </a:lnTo>
                <a:lnTo>
                  <a:pt x="2644756" y="2431755"/>
                </a:lnTo>
                <a:lnTo>
                  <a:pt x="2653254" y="2433779"/>
                </a:lnTo>
                <a:lnTo>
                  <a:pt x="2656490" y="2431755"/>
                </a:lnTo>
                <a:lnTo>
                  <a:pt x="2661886" y="2431755"/>
                </a:lnTo>
                <a:cubicBezTo>
                  <a:pt x="2663324" y="2433104"/>
                  <a:pt x="2666562" y="2433779"/>
                  <a:pt x="2671598" y="2433779"/>
                </a:cubicBezTo>
                <a:cubicBezTo>
                  <a:pt x="2681577" y="2440972"/>
                  <a:pt x="2686568" y="2447086"/>
                  <a:pt x="2686568" y="2452122"/>
                </a:cubicBezTo>
                <a:lnTo>
                  <a:pt x="2686568" y="2454280"/>
                </a:lnTo>
                <a:lnTo>
                  <a:pt x="2684410" y="2456438"/>
                </a:lnTo>
                <a:lnTo>
                  <a:pt x="2688725" y="2464935"/>
                </a:lnTo>
                <a:lnTo>
                  <a:pt x="2687646" y="2469251"/>
                </a:lnTo>
                <a:lnTo>
                  <a:pt x="2695200" y="2469251"/>
                </a:lnTo>
                <a:lnTo>
                  <a:pt x="2700594" y="2470330"/>
                </a:lnTo>
                <a:lnTo>
                  <a:pt x="2709226" y="2439174"/>
                </a:lnTo>
                <a:lnTo>
                  <a:pt x="2708148" y="2434858"/>
                </a:lnTo>
                <a:lnTo>
                  <a:pt x="2708148" y="2433779"/>
                </a:lnTo>
                <a:lnTo>
                  <a:pt x="2715567" y="2428518"/>
                </a:lnTo>
                <a:cubicBezTo>
                  <a:pt x="2715567" y="2426360"/>
                  <a:pt x="2714127" y="2425281"/>
                  <a:pt x="2711251" y="2425281"/>
                </a:cubicBezTo>
                <a:lnTo>
                  <a:pt x="2711251" y="2424202"/>
                </a:lnTo>
                <a:cubicBezTo>
                  <a:pt x="2709181" y="2424202"/>
                  <a:pt x="2708148" y="2425281"/>
                  <a:pt x="2708148" y="2427439"/>
                </a:cubicBezTo>
                <a:lnTo>
                  <a:pt x="2707069" y="2428518"/>
                </a:lnTo>
                <a:lnTo>
                  <a:pt x="2702753" y="2428518"/>
                </a:lnTo>
                <a:cubicBezTo>
                  <a:pt x="2701314" y="2428518"/>
                  <a:pt x="2700594" y="2427080"/>
                  <a:pt x="2700594" y="2424202"/>
                </a:cubicBezTo>
                <a:lnTo>
                  <a:pt x="2697358" y="2424202"/>
                </a:lnTo>
                <a:cubicBezTo>
                  <a:pt x="2695919" y="2424202"/>
                  <a:pt x="2695200" y="2425281"/>
                  <a:pt x="2695200" y="2427439"/>
                </a:cubicBezTo>
                <a:lnTo>
                  <a:pt x="2694121" y="2428518"/>
                </a:lnTo>
                <a:lnTo>
                  <a:pt x="2687646" y="2428518"/>
                </a:lnTo>
                <a:cubicBezTo>
                  <a:pt x="2684590" y="2425641"/>
                  <a:pt x="2681757" y="2424202"/>
                  <a:pt x="2679150" y="2424202"/>
                </a:cubicBezTo>
                <a:cubicBezTo>
                  <a:pt x="2674294" y="2427080"/>
                  <a:pt x="2669978" y="2428518"/>
                  <a:pt x="2666202" y="2428518"/>
                </a:cubicBezTo>
                <a:lnTo>
                  <a:pt x="2662964" y="2428518"/>
                </a:lnTo>
                <a:lnTo>
                  <a:pt x="2660808" y="2426360"/>
                </a:lnTo>
                <a:lnTo>
                  <a:pt x="2660808" y="2424202"/>
                </a:lnTo>
                <a:lnTo>
                  <a:pt x="2670517" y="2419886"/>
                </a:lnTo>
                <a:lnTo>
                  <a:pt x="2669439" y="2409096"/>
                </a:lnTo>
                <a:cubicBezTo>
                  <a:pt x="2669439" y="2394800"/>
                  <a:pt x="2670517" y="2387651"/>
                  <a:pt x="2672676" y="2387651"/>
                </a:cubicBezTo>
                <a:close/>
                <a:moveTo>
                  <a:pt x="7252835" y="2380377"/>
                </a:moveTo>
                <a:cubicBezTo>
                  <a:pt x="7250587" y="2380377"/>
                  <a:pt x="7248384" y="2382580"/>
                  <a:pt x="7246226" y="2386986"/>
                </a:cubicBezTo>
                <a:lnTo>
                  <a:pt x="7249463" y="2389144"/>
                </a:lnTo>
                <a:lnTo>
                  <a:pt x="7250542" y="2389144"/>
                </a:lnTo>
                <a:cubicBezTo>
                  <a:pt x="7254229" y="2389144"/>
                  <a:pt x="7256432" y="2387661"/>
                  <a:pt x="7257151" y="2384693"/>
                </a:cubicBezTo>
                <a:cubicBezTo>
                  <a:pt x="7256612" y="2382535"/>
                  <a:pt x="7255173" y="2381097"/>
                  <a:pt x="7252835" y="2380377"/>
                </a:cubicBezTo>
                <a:close/>
                <a:moveTo>
                  <a:pt x="7584936" y="2378647"/>
                </a:moveTo>
                <a:lnTo>
                  <a:pt x="7584936" y="2380805"/>
                </a:lnTo>
                <a:lnTo>
                  <a:pt x="7588172" y="2380805"/>
                </a:lnTo>
                <a:lnTo>
                  <a:pt x="7588172" y="2378647"/>
                </a:lnTo>
                <a:close/>
                <a:moveTo>
                  <a:pt x="4070211" y="2378647"/>
                </a:moveTo>
                <a:lnTo>
                  <a:pt x="4070211" y="2380805"/>
                </a:lnTo>
                <a:lnTo>
                  <a:pt x="4073448" y="2380805"/>
                </a:lnTo>
                <a:lnTo>
                  <a:pt x="4073448" y="2378647"/>
                </a:lnTo>
                <a:close/>
                <a:moveTo>
                  <a:pt x="1601876" y="2378243"/>
                </a:moveTo>
                <a:lnTo>
                  <a:pt x="1601876" y="2379322"/>
                </a:lnTo>
                <a:lnTo>
                  <a:pt x="1604034" y="2379322"/>
                </a:lnTo>
                <a:lnTo>
                  <a:pt x="1604034" y="2378243"/>
                </a:lnTo>
                <a:close/>
                <a:moveTo>
                  <a:pt x="7238538" y="2377140"/>
                </a:moveTo>
                <a:lnTo>
                  <a:pt x="7238538" y="2379298"/>
                </a:lnTo>
                <a:lnTo>
                  <a:pt x="7239617" y="2379298"/>
                </a:lnTo>
                <a:lnTo>
                  <a:pt x="7239617" y="2377140"/>
                </a:lnTo>
                <a:close/>
                <a:moveTo>
                  <a:pt x="9210008" y="2375275"/>
                </a:moveTo>
                <a:lnTo>
                  <a:pt x="9207850" y="2381749"/>
                </a:lnTo>
                <a:lnTo>
                  <a:pt x="9208930" y="2382828"/>
                </a:lnTo>
                <a:lnTo>
                  <a:pt x="9211088" y="2382828"/>
                </a:lnTo>
                <a:lnTo>
                  <a:pt x="9210008" y="2381749"/>
                </a:lnTo>
                <a:lnTo>
                  <a:pt x="9210008" y="2377433"/>
                </a:lnTo>
                <a:lnTo>
                  <a:pt x="9212166" y="2377433"/>
                </a:lnTo>
                <a:lnTo>
                  <a:pt x="9212166" y="2375275"/>
                </a:lnTo>
                <a:close/>
                <a:moveTo>
                  <a:pt x="5611847" y="2375275"/>
                </a:moveTo>
                <a:lnTo>
                  <a:pt x="5611847" y="2377433"/>
                </a:lnTo>
                <a:lnTo>
                  <a:pt x="5612926" y="2377433"/>
                </a:lnTo>
                <a:lnTo>
                  <a:pt x="5612926" y="2375275"/>
                </a:lnTo>
                <a:close/>
                <a:moveTo>
                  <a:pt x="5756029" y="2372038"/>
                </a:moveTo>
                <a:lnTo>
                  <a:pt x="5756029" y="2373117"/>
                </a:lnTo>
                <a:lnTo>
                  <a:pt x="5759266" y="2373117"/>
                </a:lnTo>
                <a:lnTo>
                  <a:pt x="5759266" y="2372038"/>
                </a:lnTo>
                <a:close/>
                <a:moveTo>
                  <a:pt x="2234968" y="2371229"/>
                </a:moveTo>
                <a:lnTo>
                  <a:pt x="2234968" y="2374331"/>
                </a:lnTo>
                <a:lnTo>
                  <a:pt x="2237125" y="2376489"/>
                </a:lnTo>
                <a:lnTo>
                  <a:pt x="2238204" y="2376489"/>
                </a:lnTo>
                <a:lnTo>
                  <a:pt x="2238204" y="2373387"/>
                </a:lnTo>
                <a:lnTo>
                  <a:pt x="2236047" y="2371229"/>
                </a:lnTo>
                <a:close/>
                <a:moveTo>
                  <a:pt x="9206771" y="2370959"/>
                </a:moveTo>
                <a:lnTo>
                  <a:pt x="9206771" y="2374196"/>
                </a:lnTo>
                <a:lnTo>
                  <a:pt x="9208930" y="2374196"/>
                </a:lnTo>
                <a:lnTo>
                  <a:pt x="9207850" y="2370959"/>
                </a:lnTo>
                <a:close/>
                <a:moveTo>
                  <a:pt x="1552377" y="2369476"/>
                </a:moveTo>
                <a:lnTo>
                  <a:pt x="1552377" y="2371634"/>
                </a:lnTo>
                <a:lnTo>
                  <a:pt x="1553456" y="2371634"/>
                </a:lnTo>
                <a:lnTo>
                  <a:pt x="1553456" y="2369476"/>
                </a:lnTo>
                <a:close/>
                <a:moveTo>
                  <a:pt x="8271708" y="2366778"/>
                </a:moveTo>
                <a:lnTo>
                  <a:pt x="8271708" y="2371094"/>
                </a:lnTo>
                <a:lnTo>
                  <a:pt x="8274945" y="2371094"/>
                </a:lnTo>
                <a:lnTo>
                  <a:pt x="8274945" y="2368936"/>
                </a:lnTo>
                <a:lnTo>
                  <a:pt x="8272786" y="2366778"/>
                </a:lnTo>
                <a:close/>
                <a:moveTo>
                  <a:pt x="9207850" y="2365564"/>
                </a:moveTo>
                <a:lnTo>
                  <a:pt x="9207850" y="2366643"/>
                </a:lnTo>
                <a:lnTo>
                  <a:pt x="9216483" y="2369880"/>
                </a:lnTo>
                <a:lnTo>
                  <a:pt x="9218640" y="2369880"/>
                </a:lnTo>
                <a:lnTo>
                  <a:pt x="9218640" y="2368801"/>
                </a:lnTo>
                <a:lnTo>
                  <a:pt x="9208930" y="2365564"/>
                </a:lnTo>
                <a:close/>
                <a:moveTo>
                  <a:pt x="5766954" y="2364620"/>
                </a:moveTo>
                <a:lnTo>
                  <a:pt x="5766954" y="2365699"/>
                </a:lnTo>
                <a:lnTo>
                  <a:pt x="5769112" y="2365699"/>
                </a:lnTo>
                <a:lnTo>
                  <a:pt x="5769112" y="2364620"/>
                </a:lnTo>
                <a:close/>
                <a:moveTo>
                  <a:pt x="5676992" y="2364620"/>
                </a:moveTo>
                <a:lnTo>
                  <a:pt x="5679150" y="2366778"/>
                </a:lnTo>
                <a:lnTo>
                  <a:pt x="5680229" y="2365699"/>
                </a:lnTo>
                <a:lnTo>
                  <a:pt x="5680229" y="2364620"/>
                </a:lnTo>
                <a:close/>
                <a:moveTo>
                  <a:pt x="9264094" y="2363406"/>
                </a:moveTo>
                <a:lnTo>
                  <a:pt x="9264094" y="2364485"/>
                </a:lnTo>
                <a:lnTo>
                  <a:pt x="9267331" y="2364485"/>
                </a:lnTo>
                <a:lnTo>
                  <a:pt x="9267331" y="2363406"/>
                </a:lnTo>
                <a:close/>
                <a:moveTo>
                  <a:pt x="9254383" y="2363406"/>
                </a:moveTo>
                <a:lnTo>
                  <a:pt x="9254383" y="2364485"/>
                </a:lnTo>
                <a:lnTo>
                  <a:pt x="9256541" y="2364485"/>
                </a:lnTo>
                <a:lnTo>
                  <a:pt x="9256541" y="2363406"/>
                </a:lnTo>
                <a:close/>
                <a:moveTo>
                  <a:pt x="1208188" y="2362462"/>
                </a:moveTo>
                <a:lnTo>
                  <a:pt x="1208188" y="2365699"/>
                </a:lnTo>
                <a:lnTo>
                  <a:pt x="1210346" y="2367857"/>
                </a:lnTo>
                <a:lnTo>
                  <a:pt x="1211425" y="2366778"/>
                </a:lnTo>
                <a:lnTo>
                  <a:pt x="1211425" y="2362462"/>
                </a:lnTo>
                <a:close/>
                <a:moveTo>
                  <a:pt x="9191665" y="2362192"/>
                </a:moveTo>
                <a:lnTo>
                  <a:pt x="9190586" y="2365564"/>
                </a:lnTo>
                <a:lnTo>
                  <a:pt x="9192744" y="2365564"/>
                </a:lnTo>
                <a:lnTo>
                  <a:pt x="9192744" y="2362192"/>
                </a:lnTo>
                <a:close/>
                <a:moveTo>
                  <a:pt x="7250542" y="2361765"/>
                </a:moveTo>
                <a:lnTo>
                  <a:pt x="7245147" y="2362844"/>
                </a:lnTo>
                <a:lnTo>
                  <a:pt x="7245147" y="2368373"/>
                </a:lnTo>
                <a:lnTo>
                  <a:pt x="7252835" y="2370531"/>
                </a:lnTo>
                <a:lnTo>
                  <a:pt x="7253914" y="2370531"/>
                </a:lnTo>
                <a:lnTo>
                  <a:pt x="7254993" y="2365002"/>
                </a:lnTo>
                <a:close/>
                <a:moveTo>
                  <a:pt x="6223358" y="2361113"/>
                </a:moveTo>
                <a:lnTo>
                  <a:pt x="6217963" y="2362192"/>
                </a:lnTo>
                <a:lnTo>
                  <a:pt x="6217963" y="2364485"/>
                </a:lnTo>
                <a:cubicBezTo>
                  <a:pt x="6223538" y="2370959"/>
                  <a:pt x="6227854" y="2374196"/>
                  <a:pt x="6230911" y="2374196"/>
                </a:cubicBezTo>
                <a:lnTo>
                  <a:pt x="6234148" y="2374196"/>
                </a:lnTo>
                <a:lnTo>
                  <a:pt x="6239543" y="2368801"/>
                </a:lnTo>
                <a:lnTo>
                  <a:pt x="6239543" y="2367722"/>
                </a:lnTo>
                <a:lnTo>
                  <a:pt x="6235227" y="2367722"/>
                </a:lnTo>
                <a:cubicBezTo>
                  <a:pt x="6231990" y="2367722"/>
                  <a:pt x="6228753" y="2365519"/>
                  <a:pt x="6225516" y="2361113"/>
                </a:cubicBezTo>
                <a:close/>
                <a:moveTo>
                  <a:pt x="2247781" y="2360439"/>
                </a:moveTo>
                <a:cubicBezTo>
                  <a:pt x="2245532" y="2361158"/>
                  <a:pt x="2244139" y="2362597"/>
                  <a:pt x="2243600" y="2364755"/>
                </a:cubicBezTo>
                <a:lnTo>
                  <a:pt x="2246837" y="2365834"/>
                </a:lnTo>
                <a:lnTo>
                  <a:pt x="2249939" y="2364755"/>
                </a:lnTo>
                <a:lnTo>
                  <a:pt x="2249939" y="2362597"/>
                </a:lnTo>
                <a:close/>
                <a:moveTo>
                  <a:pt x="2146220" y="2360439"/>
                </a:moveTo>
                <a:lnTo>
                  <a:pt x="2144061" y="2362597"/>
                </a:lnTo>
                <a:cubicBezTo>
                  <a:pt x="2145499" y="2365834"/>
                  <a:pt x="2146893" y="2367632"/>
                  <a:pt x="2148243" y="2367992"/>
                </a:cubicBezTo>
                <a:lnTo>
                  <a:pt x="2152559" y="2367992"/>
                </a:lnTo>
                <a:lnTo>
                  <a:pt x="2154717" y="2365834"/>
                </a:lnTo>
                <a:cubicBezTo>
                  <a:pt x="2153637" y="2362237"/>
                  <a:pt x="2151120" y="2360439"/>
                  <a:pt x="2147163" y="2360439"/>
                </a:cubicBezTo>
                <a:close/>
                <a:moveTo>
                  <a:pt x="2084041" y="2359360"/>
                </a:moveTo>
                <a:lnTo>
                  <a:pt x="2084041" y="2364755"/>
                </a:lnTo>
                <a:lnTo>
                  <a:pt x="2086199" y="2362597"/>
                </a:lnTo>
                <a:lnTo>
                  <a:pt x="2085122" y="2359360"/>
                </a:lnTo>
                <a:close/>
                <a:moveTo>
                  <a:pt x="9183033" y="2357876"/>
                </a:moveTo>
                <a:lnTo>
                  <a:pt x="9180875" y="2360034"/>
                </a:lnTo>
                <a:lnTo>
                  <a:pt x="9180875" y="2362192"/>
                </a:lnTo>
                <a:lnTo>
                  <a:pt x="9183033" y="2362192"/>
                </a:lnTo>
                <a:lnTo>
                  <a:pt x="9185191" y="2357876"/>
                </a:lnTo>
                <a:close/>
                <a:moveTo>
                  <a:pt x="1703978" y="2357337"/>
                </a:moveTo>
                <a:lnTo>
                  <a:pt x="1701819" y="2359495"/>
                </a:lnTo>
                <a:lnTo>
                  <a:pt x="1701819" y="2361788"/>
                </a:lnTo>
                <a:lnTo>
                  <a:pt x="1706135" y="2362867"/>
                </a:lnTo>
                <a:lnTo>
                  <a:pt x="1708293" y="2358416"/>
                </a:lnTo>
                <a:lnTo>
                  <a:pt x="1707215" y="2357337"/>
                </a:lnTo>
                <a:close/>
                <a:moveTo>
                  <a:pt x="1556828" y="2357337"/>
                </a:moveTo>
                <a:lnTo>
                  <a:pt x="1555613" y="2358416"/>
                </a:lnTo>
                <a:lnTo>
                  <a:pt x="1555613" y="2361788"/>
                </a:lnTo>
                <a:lnTo>
                  <a:pt x="1560065" y="2360574"/>
                </a:lnTo>
                <a:lnTo>
                  <a:pt x="1560065" y="2358416"/>
                </a:lnTo>
                <a:close/>
                <a:moveTo>
                  <a:pt x="3722111" y="2355988"/>
                </a:moveTo>
                <a:lnTo>
                  <a:pt x="3718874" y="2359225"/>
                </a:lnTo>
                <a:lnTo>
                  <a:pt x="3718874" y="2360304"/>
                </a:lnTo>
                <a:lnTo>
                  <a:pt x="3721032" y="2362462"/>
                </a:lnTo>
                <a:lnTo>
                  <a:pt x="3722111" y="2362462"/>
                </a:lnTo>
                <a:lnTo>
                  <a:pt x="3724269" y="2360304"/>
                </a:lnTo>
                <a:lnTo>
                  <a:pt x="3724269" y="2355988"/>
                </a:lnTo>
                <a:close/>
                <a:moveTo>
                  <a:pt x="5164479" y="2355314"/>
                </a:moveTo>
                <a:cubicBezTo>
                  <a:pt x="5164119" y="2359450"/>
                  <a:pt x="5163040" y="2362687"/>
                  <a:pt x="5161242" y="2365025"/>
                </a:cubicBezTo>
                <a:lnTo>
                  <a:pt x="5164479" y="2368127"/>
                </a:lnTo>
                <a:lnTo>
                  <a:pt x="5166637" y="2368127"/>
                </a:lnTo>
                <a:cubicBezTo>
                  <a:pt x="5168705" y="2367587"/>
                  <a:pt x="5170458" y="2365115"/>
                  <a:pt x="5171897" y="2360709"/>
                </a:cubicBezTo>
                <a:cubicBezTo>
                  <a:pt x="5170458" y="2357472"/>
                  <a:pt x="5169065" y="2355673"/>
                  <a:pt x="5167716" y="2355314"/>
                </a:cubicBezTo>
                <a:close/>
                <a:moveTo>
                  <a:pt x="6678279" y="2354774"/>
                </a:moveTo>
                <a:lnTo>
                  <a:pt x="6677200" y="2360169"/>
                </a:lnTo>
                <a:lnTo>
                  <a:pt x="6681651" y="2355853"/>
                </a:lnTo>
                <a:close/>
                <a:moveTo>
                  <a:pt x="9198139" y="2354639"/>
                </a:moveTo>
                <a:lnTo>
                  <a:pt x="9198139" y="2355718"/>
                </a:lnTo>
                <a:cubicBezTo>
                  <a:pt x="9200297" y="2355718"/>
                  <a:pt x="9202096" y="2357876"/>
                  <a:pt x="9203534" y="2362192"/>
                </a:cubicBezTo>
                <a:lnTo>
                  <a:pt x="9204613" y="2362192"/>
                </a:lnTo>
                <a:lnTo>
                  <a:pt x="9204613" y="2361113"/>
                </a:lnTo>
                <a:lnTo>
                  <a:pt x="9201376" y="2354639"/>
                </a:lnTo>
                <a:close/>
                <a:moveTo>
                  <a:pt x="8208451" y="2353965"/>
                </a:moveTo>
                <a:lnTo>
                  <a:pt x="8207372" y="2355044"/>
                </a:lnTo>
                <a:cubicBezTo>
                  <a:pt x="8208271" y="2358641"/>
                  <a:pt x="8209350" y="2360439"/>
                  <a:pt x="8210609" y="2360439"/>
                </a:cubicBezTo>
                <a:cubicBezTo>
                  <a:pt x="8212228" y="2360439"/>
                  <a:pt x="8213306" y="2358641"/>
                  <a:pt x="8213846" y="2355044"/>
                </a:cubicBezTo>
                <a:lnTo>
                  <a:pt x="8212767" y="2355044"/>
                </a:lnTo>
                <a:close/>
                <a:moveTo>
                  <a:pt x="6676121" y="2352481"/>
                </a:moveTo>
                <a:lnTo>
                  <a:pt x="6676121" y="2353560"/>
                </a:lnTo>
                <a:lnTo>
                  <a:pt x="6678279" y="2353560"/>
                </a:lnTo>
                <a:lnTo>
                  <a:pt x="6678279" y="2352481"/>
                </a:lnTo>
                <a:close/>
                <a:moveTo>
                  <a:pt x="1745885" y="2351885"/>
                </a:moveTo>
                <a:lnTo>
                  <a:pt x="1746867" y="2356258"/>
                </a:lnTo>
                <a:lnTo>
                  <a:pt x="1746867" y="2357337"/>
                </a:lnTo>
                <a:lnTo>
                  <a:pt x="1745653" y="2362867"/>
                </a:lnTo>
                <a:cubicBezTo>
                  <a:pt x="1747181" y="2362867"/>
                  <a:pt x="1747946" y="2361743"/>
                  <a:pt x="1747946" y="2359495"/>
                </a:cubicBezTo>
                <a:lnTo>
                  <a:pt x="1751182" y="2359495"/>
                </a:lnTo>
                <a:lnTo>
                  <a:pt x="1751182" y="2360574"/>
                </a:lnTo>
                <a:lnTo>
                  <a:pt x="1750104" y="2361788"/>
                </a:lnTo>
                <a:lnTo>
                  <a:pt x="1750104" y="2362867"/>
                </a:lnTo>
                <a:lnTo>
                  <a:pt x="1754555" y="2362867"/>
                </a:lnTo>
                <a:close/>
                <a:moveTo>
                  <a:pt x="1753340" y="2350728"/>
                </a:moveTo>
                <a:lnTo>
                  <a:pt x="1753340" y="2351807"/>
                </a:lnTo>
                <a:lnTo>
                  <a:pt x="1756713" y="2351807"/>
                </a:lnTo>
                <a:lnTo>
                  <a:pt x="1756713" y="2350728"/>
                </a:lnTo>
                <a:close/>
                <a:moveTo>
                  <a:pt x="3600723" y="2350593"/>
                </a:moveTo>
                <a:cubicBezTo>
                  <a:pt x="3597846" y="2351313"/>
                  <a:pt x="3596407" y="2353471"/>
                  <a:pt x="3596407" y="2357067"/>
                </a:cubicBezTo>
                <a:lnTo>
                  <a:pt x="3597486" y="2358146"/>
                </a:lnTo>
                <a:lnTo>
                  <a:pt x="3600723" y="2358146"/>
                </a:lnTo>
                <a:lnTo>
                  <a:pt x="3602881" y="2355988"/>
                </a:lnTo>
                <a:lnTo>
                  <a:pt x="3602881" y="2352751"/>
                </a:lnTo>
                <a:close/>
                <a:moveTo>
                  <a:pt x="6622576" y="2348165"/>
                </a:moveTo>
                <a:lnTo>
                  <a:pt x="6622576" y="2351402"/>
                </a:lnTo>
                <a:cubicBezTo>
                  <a:pt x="6623115" y="2355808"/>
                  <a:pt x="6624194" y="2358011"/>
                  <a:pt x="6625813" y="2358011"/>
                </a:cubicBezTo>
                <a:lnTo>
                  <a:pt x="6627971" y="2354774"/>
                </a:lnTo>
                <a:cubicBezTo>
                  <a:pt x="6627971" y="2350368"/>
                  <a:pt x="6626173" y="2348165"/>
                  <a:pt x="6622576" y="2348165"/>
                </a:cubicBezTo>
                <a:close/>
                <a:moveTo>
                  <a:pt x="8214925" y="2347491"/>
                </a:moveTo>
                <a:lnTo>
                  <a:pt x="8214925" y="2349649"/>
                </a:lnTo>
                <a:lnTo>
                  <a:pt x="8217083" y="2347491"/>
                </a:lnTo>
                <a:close/>
                <a:moveTo>
                  <a:pt x="1742415" y="2347491"/>
                </a:moveTo>
                <a:lnTo>
                  <a:pt x="1742415" y="2349649"/>
                </a:lnTo>
                <a:lnTo>
                  <a:pt x="1745212" y="2351033"/>
                </a:lnTo>
                <a:close/>
                <a:moveTo>
                  <a:pt x="1221001" y="2347491"/>
                </a:moveTo>
                <a:lnTo>
                  <a:pt x="1219922" y="2348570"/>
                </a:lnTo>
                <a:lnTo>
                  <a:pt x="1219922" y="2349649"/>
                </a:lnTo>
                <a:lnTo>
                  <a:pt x="1222080" y="2351807"/>
                </a:lnTo>
                <a:lnTo>
                  <a:pt x="1223159" y="2350728"/>
                </a:lnTo>
                <a:lnTo>
                  <a:pt x="1223159" y="2349649"/>
                </a:lnTo>
                <a:close/>
                <a:moveTo>
                  <a:pt x="7776054" y="2343984"/>
                </a:moveTo>
                <a:lnTo>
                  <a:pt x="7772682" y="2347221"/>
                </a:lnTo>
                <a:cubicBezTo>
                  <a:pt x="7772682" y="2350998"/>
                  <a:pt x="7774166" y="2353515"/>
                  <a:pt x="7777133" y="2354774"/>
                </a:cubicBezTo>
                <a:lnTo>
                  <a:pt x="7780370" y="2354774"/>
                </a:lnTo>
                <a:cubicBezTo>
                  <a:pt x="7781809" y="2354774"/>
                  <a:pt x="7783248" y="2352257"/>
                  <a:pt x="7784686" y="2347221"/>
                </a:cubicBezTo>
                <a:lnTo>
                  <a:pt x="7780370" y="2343984"/>
                </a:lnTo>
                <a:close/>
                <a:moveTo>
                  <a:pt x="4261330" y="2343984"/>
                </a:moveTo>
                <a:lnTo>
                  <a:pt x="4257958" y="2347221"/>
                </a:lnTo>
                <a:cubicBezTo>
                  <a:pt x="4257958" y="2350998"/>
                  <a:pt x="4259441" y="2353515"/>
                  <a:pt x="4262409" y="2354774"/>
                </a:cubicBezTo>
                <a:lnTo>
                  <a:pt x="4265646" y="2354774"/>
                </a:lnTo>
                <a:cubicBezTo>
                  <a:pt x="4267084" y="2354774"/>
                  <a:pt x="4268523" y="2352257"/>
                  <a:pt x="4269962" y="2347221"/>
                </a:cubicBezTo>
                <a:lnTo>
                  <a:pt x="4265646" y="2343984"/>
                </a:lnTo>
                <a:close/>
                <a:moveTo>
                  <a:pt x="6692576" y="2343714"/>
                </a:moveTo>
                <a:lnTo>
                  <a:pt x="6692576" y="2349244"/>
                </a:lnTo>
                <a:lnTo>
                  <a:pt x="6694734" y="2349244"/>
                </a:lnTo>
                <a:lnTo>
                  <a:pt x="6694734" y="2343714"/>
                </a:lnTo>
                <a:close/>
                <a:moveTo>
                  <a:pt x="3725348" y="2343175"/>
                </a:moveTo>
                <a:cubicBezTo>
                  <a:pt x="3723010" y="2343894"/>
                  <a:pt x="3721572" y="2345288"/>
                  <a:pt x="3721032" y="2347356"/>
                </a:cubicBezTo>
                <a:lnTo>
                  <a:pt x="3723190" y="2349514"/>
                </a:lnTo>
                <a:cubicBezTo>
                  <a:pt x="3726068" y="2348435"/>
                  <a:pt x="3727506" y="2347401"/>
                  <a:pt x="3727506" y="2346412"/>
                </a:cubicBezTo>
                <a:lnTo>
                  <a:pt x="3727506" y="2345333"/>
                </a:lnTo>
                <a:close/>
                <a:moveTo>
                  <a:pt x="8606050" y="2342366"/>
                </a:moveTo>
                <a:lnTo>
                  <a:pt x="8599576" y="2344389"/>
                </a:lnTo>
                <a:lnTo>
                  <a:pt x="8599576" y="2345468"/>
                </a:lnTo>
                <a:lnTo>
                  <a:pt x="8600655" y="2345468"/>
                </a:lnTo>
                <a:lnTo>
                  <a:pt x="8608208" y="2343445"/>
                </a:lnTo>
                <a:lnTo>
                  <a:pt x="8608208" y="2342366"/>
                </a:lnTo>
                <a:close/>
                <a:moveTo>
                  <a:pt x="7122410" y="2340994"/>
                </a:moveTo>
                <a:lnTo>
                  <a:pt x="7119173" y="2342073"/>
                </a:lnTo>
                <a:lnTo>
                  <a:pt x="7119173" y="2346389"/>
                </a:lnTo>
                <a:lnTo>
                  <a:pt x="7121331" y="2348547"/>
                </a:lnTo>
                <a:lnTo>
                  <a:pt x="7123624" y="2348547"/>
                </a:lnTo>
                <a:lnTo>
                  <a:pt x="7124703" y="2343152"/>
                </a:lnTo>
                <a:close/>
                <a:moveTo>
                  <a:pt x="2066914" y="2339129"/>
                </a:moveTo>
                <a:lnTo>
                  <a:pt x="2064755" y="2341287"/>
                </a:lnTo>
                <a:cubicBezTo>
                  <a:pt x="2065834" y="2344074"/>
                  <a:pt x="2066914" y="2345468"/>
                  <a:pt x="2067992" y="2345468"/>
                </a:cubicBezTo>
                <a:lnTo>
                  <a:pt x="2070151" y="2345468"/>
                </a:lnTo>
                <a:lnTo>
                  <a:pt x="2073387" y="2342366"/>
                </a:lnTo>
                <a:cubicBezTo>
                  <a:pt x="2072667" y="2340208"/>
                  <a:pt x="2070509" y="2339129"/>
                  <a:pt x="2066914" y="2339129"/>
                </a:cubicBezTo>
                <a:close/>
                <a:moveTo>
                  <a:pt x="8213846" y="2336836"/>
                </a:moveTo>
                <a:cubicBezTo>
                  <a:pt x="8211688" y="2337555"/>
                  <a:pt x="8210609" y="2339713"/>
                  <a:pt x="8210609" y="2343310"/>
                </a:cubicBezTo>
                <a:lnTo>
                  <a:pt x="8212767" y="2346412"/>
                </a:lnTo>
                <a:cubicBezTo>
                  <a:pt x="8216364" y="2345693"/>
                  <a:pt x="8218162" y="2344299"/>
                  <a:pt x="8218162" y="2342231"/>
                </a:cubicBezTo>
                <a:cubicBezTo>
                  <a:pt x="8216723" y="2338994"/>
                  <a:pt x="8215285" y="2337195"/>
                  <a:pt x="8213846" y="2336836"/>
                </a:cubicBezTo>
                <a:close/>
                <a:moveTo>
                  <a:pt x="1552377" y="2336431"/>
                </a:moveTo>
                <a:lnTo>
                  <a:pt x="1550219" y="2338724"/>
                </a:lnTo>
                <a:lnTo>
                  <a:pt x="1550219" y="2339803"/>
                </a:lnTo>
                <a:lnTo>
                  <a:pt x="1553456" y="2336431"/>
                </a:lnTo>
                <a:close/>
                <a:moveTo>
                  <a:pt x="7760678" y="2336296"/>
                </a:moveTo>
                <a:lnTo>
                  <a:pt x="7760678" y="2339668"/>
                </a:lnTo>
                <a:lnTo>
                  <a:pt x="7761757" y="2345063"/>
                </a:lnTo>
                <a:lnTo>
                  <a:pt x="7764050" y="2345063"/>
                </a:lnTo>
                <a:lnTo>
                  <a:pt x="7764050" y="2343984"/>
                </a:lnTo>
                <a:lnTo>
                  <a:pt x="7762836" y="2336296"/>
                </a:lnTo>
                <a:close/>
                <a:moveTo>
                  <a:pt x="4245954" y="2336296"/>
                </a:moveTo>
                <a:lnTo>
                  <a:pt x="4245954" y="2339668"/>
                </a:lnTo>
                <a:lnTo>
                  <a:pt x="4247033" y="2345063"/>
                </a:lnTo>
                <a:lnTo>
                  <a:pt x="4249326" y="2345063"/>
                </a:lnTo>
                <a:lnTo>
                  <a:pt x="4249326" y="2343984"/>
                </a:lnTo>
                <a:lnTo>
                  <a:pt x="4248112" y="2336296"/>
                </a:lnTo>
                <a:close/>
                <a:moveTo>
                  <a:pt x="8595395" y="2335892"/>
                </a:moveTo>
                <a:lnTo>
                  <a:pt x="8594316" y="2339129"/>
                </a:lnTo>
                <a:lnTo>
                  <a:pt x="8595395" y="2342366"/>
                </a:lnTo>
                <a:lnTo>
                  <a:pt x="8598497" y="2342366"/>
                </a:lnTo>
                <a:lnTo>
                  <a:pt x="8598497" y="2339129"/>
                </a:lnTo>
                <a:close/>
                <a:moveTo>
                  <a:pt x="6769051" y="2335082"/>
                </a:moveTo>
                <a:cubicBezTo>
                  <a:pt x="6766353" y="2335082"/>
                  <a:pt x="6760553" y="2339084"/>
                  <a:pt x="6751652" y="2347086"/>
                </a:cubicBezTo>
                <a:lnTo>
                  <a:pt x="6751652" y="2349244"/>
                </a:lnTo>
                <a:lnTo>
                  <a:pt x="6752731" y="2349244"/>
                </a:lnTo>
                <a:cubicBezTo>
                  <a:pt x="6755788" y="2349244"/>
                  <a:pt x="6759070" y="2351088"/>
                  <a:pt x="6762577" y="2354774"/>
                </a:cubicBezTo>
                <a:cubicBezTo>
                  <a:pt x="6770040" y="2354774"/>
                  <a:pt x="6774760" y="2352212"/>
                  <a:pt x="6776738" y="2347086"/>
                </a:cubicBezTo>
                <a:cubicBezTo>
                  <a:pt x="6776738" y="2346007"/>
                  <a:pt x="6774176" y="2344164"/>
                  <a:pt x="6769051" y="2341556"/>
                </a:cubicBezTo>
                <a:lnTo>
                  <a:pt x="6770264" y="2336161"/>
                </a:lnTo>
                <a:lnTo>
                  <a:pt x="6770264" y="2335082"/>
                </a:lnTo>
                <a:close/>
                <a:moveTo>
                  <a:pt x="8205349" y="2334678"/>
                </a:moveTo>
                <a:lnTo>
                  <a:pt x="8205349" y="2336836"/>
                </a:lnTo>
                <a:lnTo>
                  <a:pt x="8206293" y="2336836"/>
                </a:lnTo>
                <a:lnTo>
                  <a:pt x="8206293" y="2334678"/>
                </a:lnTo>
                <a:close/>
                <a:moveTo>
                  <a:pt x="1746867" y="2334273"/>
                </a:moveTo>
                <a:lnTo>
                  <a:pt x="1744575" y="2336431"/>
                </a:lnTo>
                <a:lnTo>
                  <a:pt x="1744575" y="2339803"/>
                </a:lnTo>
                <a:lnTo>
                  <a:pt x="1746867" y="2339803"/>
                </a:lnTo>
                <a:lnTo>
                  <a:pt x="1749026" y="2337510"/>
                </a:lnTo>
                <a:lnTo>
                  <a:pt x="1749026" y="2334273"/>
                </a:lnTo>
                <a:close/>
                <a:moveTo>
                  <a:pt x="1611722" y="2333194"/>
                </a:moveTo>
                <a:cubicBezTo>
                  <a:pt x="1610283" y="2333194"/>
                  <a:pt x="1609160" y="2335397"/>
                  <a:pt x="1608350" y="2339803"/>
                </a:cubicBezTo>
                <a:lnTo>
                  <a:pt x="1613880" y="2341961"/>
                </a:lnTo>
                <a:lnTo>
                  <a:pt x="1614959" y="2340882"/>
                </a:lnTo>
                <a:cubicBezTo>
                  <a:pt x="1614239" y="2335757"/>
                  <a:pt x="1613159" y="2333194"/>
                  <a:pt x="1611722" y="2333194"/>
                </a:cubicBezTo>
                <a:close/>
                <a:moveTo>
                  <a:pt x="5656356" y="2332790"/>
                </a:moveTo>
                <a:cubicBezTo>
                  <a:pt x="5652579" y="2332790"/>
                  <a:pt x="5650062" y="2334183"/>
                  <a:pt x="5648803" y="2336971"/>
                </a:cubicBezTo>
                <a:lnTo>
                  <a:pt x="5650961" y="2339129"/>
                </a:lnTo>
                <a:lnTo>
                  <a:pt x="5657435" y="2339129"/>
                </a:lnTo>
                <a:lnTo>
                  <a:pt x="5659593" y="2336971"/>
                </a:lnTo>
                <a:lnTo>
                  <a:pt x="5659593" y="2334813"/>
                </a:lnTo>
                <a:lnTo>
                  <a:pt x="5657435" y="2332790"/>
                </a:lnTo>
                <a:close/>
                <a:moveTo>
                  <a:pt x="7770524" y="2331980"/>
                </a:moveTo>
                <a:lnTo>
                  <a:pt x="7770524" y="2334138"/>
                </a:lnTo>
                <a:lnTo>
                  <a:pt x="7774975" y="2336296"/>
                </a:lnTo>
                <a:lnTo>
                  <a:pt x="7774975" y="2334138"/>
                </a:lnTo>
                <a:close/>
                <a:moveTo>
                  <a:pt x="4255800" y="2331980"/>
                </a:moveTo>
                <a:lnTo>
                  <a:pt x="4255800" y="2334138"/>
                </a:lnTo>
                <a:lnTo>
                  <a:pt x="4260251" y="2336296"/>
                </a:lnTo>
                <a:lnTo>
                  <a:pt x="4260251" y="2334138"/>
                </a:lnTo>
                <a:close/>
                <a:moveTo>
                  <a:pt x="2146220" y="2331576"/>
                </a:moveTo>
                <a:cubicBezTo>
                  <a:pt x="2142623" y="2332475"/>
                  <a:pt x="2140824" y="2333554"/>
                  <a:pt x="2140824" y="2334813"/>
                </a:cubicBezTo>
                <a:lnTo>
                  <a:pt x="2140824" y="2339129"/>
                </a:lnTo>
                <a:cubicBezTo>
                  <a:pt x="2140824" y="2340567"/>
                  <a:pt x="2142938" y="2342006"/>
                  <a:pt x="2147163" y="2343445"/>
                </a:cubicBezTo>
                <a:lnTo>
                  <a:pt x="2147163" y="2344389"/>
                </a:lnTo>
                <a:lnTo>
                  <a:pt x="2145140" y="2350863"/>
                </a:lnTo>
                <a:cubicBezTo>
                  <a:pt x="2145860" y="2353740"/>
                  <a:pt x="2147974" y="2355179"/>
                  <a:pt x="2151479" y="2355179"/>
                </a:cubicBezTo>
                <a:cubicBezTo>
                  <a:pt x="2153637" y="2352481"/>
                  <a:pt x="2154717" y="2349964"/>
                  <a:pt x="2154717" y="2347626"/>
                </a:cubicBezTo>
                <a:lnTo>
                  <a:pt x="2149323" y="2342366"/>
                </a:lnTo>
                <a:lnTo>
                  <a:pt x="2149323" y="2341287"/>
                </a:lnTo>
                <a:lnTo>
                  <a:pt x="2151479" y="2338050"/>
                </a:lnTo>
                <a:lnTo>
                  <a:pt x="2151479" y="2335892"/>
                </a:lnTo>
                <a:cubicBezTo>
                  <a:pt x="2151120" y="2334453"/>
                  <a:pt x="2149367" y="2333014"/>
                  <a:pt x="2146220" y="2331576"/>
                </a:cubicBezTo>
                <a:close/>
                <a:moveTo>
                  <a:pt x="5148294" y="2330632"/>
                </a:moveTo>
                <a:lnTo>
                  <a:pt x="5148294" y="2331711"/>
                </a:lnTo>
                <a:lnTo>
                  <a:pt x="5152610" y="2331711"/>
                </a:lnTo>
                <a:lnTo>
                  <a:pt x="5152610" y="2330632"/>
                </a:lnTo>
                <a:close/>
                <a:moveTo>
                  <a:pt x="2071229" y="2330497"/>
                </a:moveTo>
                <a:lnTo>
                  <a:pt x="2071229" y="2332655"/>
                </a:lnTo>
                <a:lnTo>
                  <a:pt x="2073387" y="2332655"/>
                </a:lnTo>
                <a:close/>
                <a:moveTo>
                  <a:pt x="7768366" y="2329822"/>
                </a:moveTo>
                <a:lnTo>
                  <a:pt x="7768366" y="2331980"/>
                </a:lnTo>
                <a:lnTo>
                  <a:pt x="7769445" y="2331980"/>
                </a:lnTo>
                <a:lnTo>
                  <a:pt x="7769445" y="2329822"/>
                </a:lnTo>
                <a:close/>
                <a:moveTo>
                  <a:pt x="4253642" y="2329822"/>
                </a:moveTo>
                <a:lnTo>
                  <a:pt x="4253642" y="2331980"/>
                </a:lnTo>
                <a:lnTo>
                  <a:pt x="4254721" y="2331980"/>
                </a:lnTo>
                <a:lnTo>
                  <a:pt x="4254721" y="2329822"/>
                </a:lnTo>
                <a:close/>
                <a:moveTo>
                  <a:pt x="6729802" y="2327395"/>
                </a:moveTo>
                <a:lnTo>
                  <a:pt x="6725351" y="2330632"/>
                </a:lnTo>
                <a:lnTo>
                  <a:pt x="6717663" y="2330632"/>
                </a:lnTo>
                <a:lnTo>
                  <a:pt x="6717663" y="2341556"/>
                </a:lnTo>
                <a:lnTo>
                  <a:pt x="6714426" y="2351402"/>
                </a:lnTo>
                <a:lnTo>
                  <a:pt x="6715505" y="2351402"/>
                </a:lnTo>
                <a:lnTo>
                  <a:pt x="6718742" y="2353560"/>
                </a:lnTo>
                <a:lnTo>
                  <a:pt x="6726430" y="2353560"/>
                </a:lnTo>
                <a:lnTo>
                  <a:pt x="6733039" y="2352481"/>
                </a:lnTo>
                <a:lnTo>
                  <a:pt x="6738434" y="2353560"/>
                </a:lnTo>
                <a:lnTo>
                  <a:pt x="6739648" y="2353560"/>
                </a:lnTo>
                <a:lnTo>
                  <a:pt x="6739648" y="2339398"/>
                </a:lnTo>
                <a:lnTo>
                  <a:pt x="6743964" y="2333869"/>
                </a:lnTo>
                <a:cubicBezTo>
                  <a:pt x="6743964" y="2329553"/>
                  <a:pt x="6741761" y="2327395"/>
                  <a:pt x="6737355" y="2327395"/>
                </a:cubicBezTo>
                <a:lnTo>
                  <a:pt x="6735197" y="2329553"/>
                </a:lnTo>
                <a:lnTo>
                  <a:pt x="6733039" y="2329553"/>
                </a:lnTo>
                <a:close/>
                <a:moveTo>
                  <a:pt x="2245758" y="2327395"/>
                </a:moveTo>
                <a:lnTo>
                  <a:pt x="2243600" y="2329418"/>
                </a:lnTo>
                <a:lnTo>
                  <a:pt x="2244677" y="2332655"/>
                </a:lnTo>
                <a:lnTo>
                  <a:pt x="2245758" y="2332655"/>
                </a:lnTo>
                <a:lnTo>
                  <a:pt x="2248860" y="2328474"/>
                </a:lnTo>
                <a:lnTo>
                  <a:pt x="2246837" y="2328474"/>
                </a:lnTo>
                <a:close/>
                <a:moveTo>
                  <a:pt x="3251680" y="2327125"/>
                </a:moveTo>
                <a:lnTo>
                  <a:pt x="3251680" y="2329283"/>
                </a:lnTo>
                <a:lnTo>
                  <a:pt x="3253838" y="2327125"/>
                </a:lnTo>
                <a:close/>
                <a:moveTo>
                  <a:pt x="3154030" y="2327125"/>
                </a:moveTo>
                <a:lnTo>
                  <a:pt x="3154030" y="2330362"/>
                </a:lnTo>
                <a:lnTo>
                  <a:pt x="3160504" y="2331441"/>
                </a:lnTo>
                <a:lnTo>
                  <a:pt x="3160504" y="2329283"/>
                </a:lnTo>
                <a:lnTo>
                  <a:pt x="3158346" y="2327125"/>
                </a:lnTo>
                <a:close/>
                <a:moveTo>
                  <a:pt x="9215404" y="2325506"/>
                </a:moveTo>
                <a:lnTo>
                  <a:pt x="9206771" y="2328743"/>
                </a:lnTo>
                <a:lnTo>
                  <a:pt x="9200297" y="2326585"/>
                </a:lnTo>
                <a:lnTo>
                  <a:pt x="9199218" y="2326585"/>
                </a:lnTo>
                <a:lnTo>
                  <a:pt x="9191665" y="2334138"/>
                </a:lnTo>
                <a:lnTo>
                  <a:pt x="9190586" y="2333059"/>
                </a:lnTo>
                <a:lnTo>
                  <a:pt x="9187349" y="2334138"/>
                </a:lnTo>
                <a:lnTo>
                  <a:pt x="9187349" y="2335217"/>
                </a:lnTo>
                <a:lnTo>
                  <a:pt x="9190586" y="2335217"/>
                </a:lnTo>
                <a:cubicBezTo>
                  <a:pt x="9192385" y="2335217"/>
                  <a:pt x="9195622" y="2332700"/>
                  <a:pt x="9200297" y="2327664"/>
                </a:cubicBezTo>
                <a:lnTo>
                  <a:pt x="9202455" y="2327664"/>
                </a:lnTo>
                <a:lnTo>
                  <a:pt x="9206771" y="2330901"/>
                </a:lnTo>
                <a:lnTo>
                  <a:pt x="9207850" y="2330901"/>
                </a:lnTo>
                <a:cubicBezTo>
                  <a:pt x="9210548" y="2328743"/>
                  <a:pt x="9213066" y="2327664"/>
                  <a:pt x="9215404" y="2327664"/>
                </a:cubicBezTo>
                <a:close/>
                <a:moveTo>
                  <a:pt x="5656356" y="2325236"/>
                </a:moveTo>
                <a:lnTo>
                  <a:pt x="5656356" y="2327395"/>
                </a:lnTo>
                <a:lnTo>
                  <a:pt x="5658514" y="2327395"/>
                </a:lnTo>
                <a:lnTo>
                  <a:pt x="5658514" y="2325236"/>
                </a:lnTo>
                <a:close/>
                <a:moveTo>
                  <a:pt x="7770524" y="2324427"/>
                </a:moveTo>
                <a:lnTo>
                  <a:pt x="7770524" y="2327664"/>
                </a:lnTo>
                <a:lnTo>
                  <a:pt x="7772682" y="2325506"/>
                </a:lnTo>
                <a:lnTo>
                  <a:pt x="7771603" y="2324427"/>
                </a:lnTo>
                <a:close/>
                <a:moveTo>
                  <a:pt x="4255800" y="2324427"/>
                </a:moveTo>
                <a:lnTo>
                  <a:pt x="4255800" y="2327664"/>
                </a:lnTo>
                <a:lnTo>
                  <a:pt x="4257958" y="2325506"/>
                </a:lnTo>
                <a:lnTo>
                  <a:pt x="4256879" y="2324427"/>
                </a:lnTo>
                <a:close/>
                <a:moveTo>
                  <a:pt x="2230786" y="2323078"/>
                </a:moveTo>
                <a:lnTo>
                  <a:pt x="2230786" y="2327395"/>
                </a:lnTo>
                <a:lnTo>
                  <a:pt x="2232810" y="2327395"/>
                </a:lnTo>
                <a:lnTo>
                  <a:pt x="2232810" y="2323078"/>
                </a:lnTo>
                <a:close/>
                <a:moveTo>
                  <a:pt x="8640174" y="2321999"/>
                </a:moveTo>
                <a:lnTo>
                  <a:pt x="8639229" y="2325236"/>
                </a:lnTo>
                <a:lnTo>
                  <a:pt x="8640174" y="2328474"/>
                </a:lnTo>
                <a:lnTo>
                  <a:pt x="8642332" y="2328474"/>
                </a:lnTo>
                <a:lnTo>
                  <a:pt x="8641252" y="2321999"/>
                </a:lnTo>
                <a:close/>
                <a:moveTo>
                  <a:pt x="7767287" y="2321190"/>
                </a:moveTo>
                <a:lnTo>
                  <a:pt x="7767287" y="2323348"/>
                </a:lnTo>
                <a:lnTo>
                  <a:pt x="7768366" y="2323348"/>
                </a:lnTo>
                <a:lnTo>
                  <a:pt x="7768366" y="2321190"/>
                </a:lnTo>
                <a:close/>
                <a:moveTo>
                  <a:pt x="7626342" y="2321190"/>
                </a:moveTo>
                <a:lnTo>
                  <a:pt x="7626342" y="2323348"/>
                </a:lnTo>
                <a:lnTo>
                  <a:pt x="7628635" y="2323348"/>
                </a:lnTo>
                <a:lnTo>
                  <a:pt x="7628635" y="2321190"/>
                </a:lnTo>
                <a:close/>
                <a:moveTo>
                  <a:pt x="4252563" y="2321190"/>
                </a:moveTo>
                <a:lnTo>
                  <a:pt x="4252563" y="2323348"/>
                </a:lnTo>
                <a:lnTo>
                  <a:pt x="4253642" y="2323348"/>
                </a:lnTo>
                <a:lnTo>
                  <a:pt x="4253642" y="2321190"/>
                </a:lnTo>
                <a:close/>
                <a:moveTo>
                  <a:pt x="4111618" y="2321190"/>
                </a:moveTo>
                <a:lnTo>
                  <a:pt x="4111618" y="2323348"/>
                </a:lnTo>
                <a:lnTo>
                  <a:pt x="4113911" y="2323348"/>
                </a:lnTo>
                <a:lnTo>
                  <a:pt x="4113911" y="2321190"/>
                </a:lnTo>
                <a:close/>
                <a:moveTo>
                  <a:pt x="1222080" y="2320651"/>
                </a:moveTo>
                <a:lnTo>
                  <a:pt x="1224238" y="2322809"/>
                </a:lnTo>
                <a:lnTo>
                  <a:pt x="1225317" y="2321730"/>
                </a:lnTo>
                <a:lnTo>
                  <a:pt x="1225317" y="2320651"/>
                </a:lnTo>
                <a:close/>
                <a:moveTo>
                  <a:pt x="1111483" y="2320651"/>
                </a:moveTo>
                <a:lnTo>
                  <a:pt x="1109324" y="2322809"/>
                </a:lnTo>
                <a:cubicBezTo>
                  <a:pt x="1109863" y="2327125"/>
                  <a:pt x="1110942" y="2329283"/>
                  <a:pt x="1112562" y="2329283"/>
                </a:cubicBezTo>
                <a:lnTo>
                  <a:pt x="1113640" y="2329283"/>
                </a:lnTo>
                <a:lnTo>
                  <a:pt x="1116877" y="2326046"/>
                </a:lnTo>
                <a:lnTo>
                  <a:pt x="1116877" y="2324967"/>
                </a:lnTo>
                <a:lnTo>
                  <a:pt x="1112562" y="2320651"/>
                </a:lnTo>
                <a:close/>
                <a:moveTo>
                  <a:pt x="1604034" y="2319976"/>
                </a:moveTo>
                <a:cubicBezTo>
                  <a:pt x="1601786" y="2320696"/>
                  <a:pt x="1600663" y="2322899"/>
                  <a:pt x="1600663" y="2326585"/>
                </a:cubicBezTo>
                <a:lnTo>
                  <a:pt x="1600663" y="2327664"/>
                </a:lnTo>
                <a:lnTo>
                  <a:pt x="1602955" y="2327664"/>
                </a:lnTo>
                <a:cubicBezTo>
                  <a:pt x="1606551" y="2325506"/>
                  <a:pt x="1608350" y="2322944"/>
                  <a:pt x="1608350" y="2319976"/>
                </a:cubicBezTo>
                <a:close/>
                <a:moveTo>
                  <a:pt x="3597486" y="2319437"/>
                </a:moveTo>
                <a:lnTo>
                  <a:pt x="3596407" y="2324832"/>
                </a:lnTo>
                <a:lnTo>
                  <a:pt x="3596407" y="2326990"/>
                </a:lnTo>
                <a:lnTo>
                  <a:pt x="3599644" y="2328069"/>
                </a:lnTo>
                <a:cubicBezTo>
                  <a:pt x="3603241" y="2327170"/>
                  <a:pt x="3605039" y="2326091"/>
                  <a:pt x="3605039" y="2324832"/>
                </a:cubicBezTo>
                <a:close/>
                <a:moveTo>
                  <a:pt x="9120316" y="2319032"/>
                </a:moveTo>
                <a:lnTo>
                  <a:pt x="9120316" y="2322269"/>
                </a:lnTo>
                <a:lnTo>
                  <a:pt x="9123553" y="2325506"/>
                </a:lnTo>
                <a:lnTo>
                  <a:pt x="9125711" y="2322269"/>
                </a:lnTo>
                <a:lnTo>
                  <a:pt x="9124632" y="2319032"/>
                </a:lnTo>
                <a:close/>
                <a:moveTo>
                  <a:pt x="7273606" y="2319009"/>
                </a:moveTo>
                <a:lnTo>
                  <a:pt x="7271448" y="2321167"/>
                </a:lnTo>
                <a:lnTo>
                  <a:pt x="7272527" y="2326697"/>
                </a:lnTo>
                <a:lnTo>
                  <a:pt x="7279001" y="2326697"/>
                </a:lnTo>
                <a:lnTo>
                  <a:pt x="7281294" y="2324539"/>
                </a:lnTo>
                <a:lnTo>
                  <a:pt x="7274685" y="2319009"/>
                </a:lnTo>
                <a:close/>
                <a:moveTo>
                  <a:pt x="8753604" y="2318762"/>
                </a:moveTo>
                <a:lnTo>
                  <a:pt x="8750367" y="2321999"/>
                </a:lnTo>
                <a:lnTo>
                  <a:pt x="8751446" y="2327395"/>
                </a:lnTo>
                <a:lnTo>
                  <a:pt x="8752525" y="2326316"/>
                </a:lnTo>
                <a:lnTo>
                  <a:pt x="8753604" y="2323078"/>
                </a:lnTo>
                <a:lnTo>
                  <a:pt x="8754683" y="2323078"/>
                </a:lnTo>
                <a:close/>
                <a:moveTo>
                  <a:pt x="2065834" y="2318762"/>
                </a:moveTo>
                <a:lnTo>
                  <a:pt x="2067992" y="2320920"/>
                </a:lnTo>
                <a:lnTo>
                  <a:pt x="2070151" y="2320920"/>
                </a:lnTo>
                <a:lnTo>
                  <a:pt x="2072308" y="2318762"/>
                </a:lnTo>
                <a:close/>
                <a:moveTo>
                  <a:pt x="3245206" y="2318493"/>
                </a:moveTo>
                <a:cubicBezTo>
                  <a:pt x="3240170" y="2321550"/>
                  <a:pt x="3237653" y="2323708"/>
                  <a:pt x="3237653" y="2324967"/>
                </a:cubicBezTo>
                <a:lnTo>
                  <a:pt x="3237653" y="2327125"/>
                </a:lnTo>
                <a:lnTo>
                  <a:pt x="3239811" y="2329283"/>
                </a:lnTo>
                <a:lnTo>
                  <a:pt x="3243048" y="2329283"/>
                </a:lnTo>
                <a:cubicBezTo>
                  <a:pt x="3243048" y="2325506"/>
                  <a:pt x="3245565" y="2322989"/>
                  <a:pt x="3250601" y="2321730"/>
                </a:cubicBezTo>
                <a:lnTo>
                  <a:pt x="3250601" y="2320651"/>
                </a:lnTo>
                <a:lnTo>
                  <a:pt x="3248443" y="2318493"/>
                </a:lnTo>
                <a:close/>
                <a:moveTo>
                  <a:pt x="1630335" y="2317818"/>
                </a:moveTo>
                <a:lnTo>
                  <a:pt x="1630335" y="2318897"/>
                </a:lnTo>
                <a:lnTo>
                  <a:pt x="1632627" y="2318897"/>
                </a:lnTo>
                <a:lnTo>
                  <a:pt x="1632627" y="2317818"/>
                </a:lnTo>
                <a:close/>
                <a:moveTo>
                  <a:pt x="7772682" y="2316874"/>
                </a:moveTo>
                <a:lnTo>
                  <a:pt x="7769445" y="2320111"/>
                </a:lnTo>
                <a:lnTo>
                  <a:pt x="7770524" y="2320111"/>
                </a:lnTo>
                <a:lnTo>
                  <a:pt x="7773761" y="2316874"/>
                </a:lnTo>
                <a:close/>
                <a:moveTo>
                  <a:pt x="4257958" y="2316874"/>
                </a:moveTo>
                <a:lnTo>
                  <a:pt x="4254721" y="2320111"/>
                </a:lnTo>
                <a:lnTo>
                  <a:pt x="4255800" y="2320111"/>
                </a:lnTo>
                <a:lnTo>
                  <a:pt x="4259037" y="2316874"/>
                </a:lnTo>
                <a:close/>
                <a:moveTo>
                  <a:pt x="1743496" y="2316739"/>
                </a:moveTo>
                <a:cubicBezTo>
                  <a:pt x="1739089" y="2319257"/>
                  <a:pt x="1736886" y="2322539"/>
                  <a:pt x="1736886" y="2326585"/>
                </a:cubicBezTo>
                <a:lnTo>
                  <a:pt x="1740259" y="2326585"/>
                </a:lnTo>
                <a:cubicBezTo>
                  <a:pt x="1741697" y="2326585"/>
                  <a:pt x="1742776" y="2323303"/>
                  <a:pt x="1743496" y="2316739"/>
                </a:cubicBezTo>
                <a:close/>
                <a:moveTo>
                  <a:pt x="9247908" y="2315795"/>
                </a:moveTo>
                <a:lnTo>
                  <a:pt x="9250066" y="2317953"/>
                </a:lnTo>
                <a:lnTo>
                  <a:pt x="9247908" y="2320111"/>
                </a:lnTo>
                <a:lnTo>
                  <a:pt x="9245750" y="2317953"/>
                </a:lnTo>
                <a:close/>
                <a:moveTo>
                  <a:pt x="9266252" y="2314716"/>
                </a:moveTo>
                <a:lnTo>
                  <a:pt x="9266252" y="2316874"/>
                </a:lnTo>
                <a:lnTo>
                  <a:pt x="9268410" y="2316874"/>
                </a:lnTo>
                <a:close/>
                <a:moveTo>
                  <a:pt x="1093274" y="2314177"/>
                </a:moveTo>
                <a:lnTo>
                  <a:pt x="1093274" y="2315256"/>
                </a:lnTo>
                <a:lnTo>
                  <a:pt x="1095431" y="2315256"/>
                </a:lnTo>
                <a:lnTo>
                  <a:pt x="1095431" y="2314177"/>
                </a:lnTo>
                <a:close/>
                <a:moveTo>
                  <a:pt x="6627971" y="2313098"/>
                </a:moveTo>
                <a:lnTo>
                  <a:pt x="6625813" y="2316470"/>
                </a:lnTo>
                <a:lnTo>
                  <a:pt x="6625813" y="2317549"/>
                </a:lnTo>
                <a:lnTo>
                  <a:pt x="6627971" y="2319707"/>
                </a:lnTo>
                <a:lnTo>
                  <a:pt x="6630129" y="2317549"/>
                </a:lnTo>
                <a:lnTo>
                  <a:pt x="6630129" y="2315391"/>
                </a:lnTo>
                <a:close/>
                <a:moveTo>
                  <a:pt x="3584538" y="2313098"/>
                </a:moveTo>
                <a:lnTo>
                  <a:pt x="3583459" y="2314177"/>
                </a:lnTo>
                <a:lnTo>
                  <a:pt x="3583459" y="2315121"/>
                </a:lnTo>
                <a:lnTo>
                  <a:pt x="3591012" y="2315121"/>
                </a:lnTo>
                <a:lnTo>
                  <a:pt x="3591012" y="2313098"/>
                </a:lnTo>
                <a:lnTo>
                  <a:pt x="3589933" y="2314177"/>
                </a:lnTo>
                <a:lnTo>
                  <a:pt x="3588854" y="2314177"/>
                </a:lnTo>
                <a:close/>
                <a:moveTo>
                  <a:pt x="7719272" y="2312558"/>
                </a:moveTo>
                <a:lnTo>
                  <a:pt x="7719272" y="2313637"/>
                </a:lnTo>
                <a:lnTo>
                  <a:pt x="7721430" y="2313637"/>
                </a:lnTo>
                <a:lnTo>
                  <a:pt x="7721430" y="2312558"/>
                </a:lnTo>
                <a:close/>
                <a:moveTo>
                  <a:pt x="4204547" y="2312558"/>
                </a:moveTo>
                <a:lnTo>
                  <a:pt x="4204547" y="2313637"/>
                </a:lnTo>
                <a:lnTo>
                  <a:pt x="4206705" y="2313637"/>
                </a:lnTo>
                <a:lnTo>
                  <a:pt x="4206705" y="2312558"/>
                </a:lnTo>
                <a:close/>
                <a:moveTo>
                  <a:pt x="6602884" y="2312019"/>
                </a:moveTo>
                <a:lnTo>
                  <a:pt x="6600726" y="2314312"/>
                </a:lnTo>
                <a:lnTo>
                  <a:pt x="6600726" y="2315391"/>
                </a:lnTo>
                <a:lnTo>
                  <a:pt x="6601805" y="2315391"/>
                </a:lnTo>
                <a:lnTo>
                  <a:pt x="6603963" y="2313098"/>
                </a:lnTo>
                <a:lnTo>
                  <a:pt x="6603963" y="2312019"/>
                </a:lnTo>
                <a:close/>
                <a:moveTo>
                  <a:pt x="3723190" y="2312019"/>
                </a:moveTo>
                <a:lnTo>
                  <a:pt x="3719953" y="2316200"/>
                </a:lnTo>
                <a:lnTo>
                  <a:pt x="3719953" y="2319437"/>
                </a:lnTo>
                <a:lnTo>
                  <a:pt x="3725348" y="2320516"/>
                </a:lnTo>
                <a:cubicBezTo>
                  <a:pt x="3727506" y="2320516"/>
                  <a:pt x="3728585" y="2319077"/>
                  <a:pt x="3728585" y="2316200"/>
                </a:cubicBezTo>
                <a:cubicBezTo>
                  <a:pt x="3727866" y="2313413"/>
                  <a:pt x="3726068" y="2312019"/>
                  <a:pt x="3723190" y="2312019"/>
                </a:cubicBezTo>
                <a:close/>
                <a:moveTo>
                  <a:pt x="1223159" y="2312019"/>
                </a:moveTo>
                <a:lnTo>
                  <a:pt x="1223159" y="2313098"/>
                </a:lnTo>
                <a:lnTo>
                  <a:pt x="1226395" y="2313098"/>
                </a:lnTo>
                <a:lnTo>
                  <a:pt x="1226395" y="2312019"/>
                </a:lnTo>
                <a:close/>
                <a:moveTo>
                  <a:pt x="9197060" y="2311479"/>
                </a:moveTo>
                <a:lnTo>
                  <a:pt x="9197060" y="2313637"/>
                </a:lnTo>
                <a:lnTo>
                  <a:pt x="9199218" y="2315795"/>
                </a:lnTo>
                <a:lnTo>
                  <a:pt x="9200297" y="2314716"/>
                </a:lnTo>
                <a:lnTo>
                  <a:pt x="9200297" y="2313637"/>
                </a:lnTo>
                <a:lnTo>
                  <a:pt x="9198139" y="2311479"/>
                </a:lnTo>
                <a:close/>
                <a:moveTo>
                  <a:pt x="2149323" y="2311344"/>
                </a:moveTo>
                <a:lnTo>
                  <a:pt x="2149323" y="2314581"/>
                </a:lnTo>
                <a:lnTo>
                  <a:pt x="2151479" y="2314581"/>
                </a:lnTo>
                <a:lnTo>
                  <a:pt x="2153637" y="2312423"/>
                </a:lnTo>
                <a:lnTo>
                  <a:pt x="2153637" y="2311344"/>
                </a:lnTo>
                <a:close/>
                <a:moveTo>
                  <a:pt x="1629256" y="2311209"/>
                </a:moveTo>
                <a:cubicBezTo>
                  <a:pt x="1622692" y="2312648"/>
                  <a:pt x="1619410" y="2314492"/>
                  <a:pt x="1619410" y="2316739"/>
                </a:cubicBezTo>
                <a:lnTo>
                  <a:pt x="1619410" y="2317818"/>
                </a:lnTo>
                <a:lnTo>
                  <a:pt x="1621568" y="2317818"/>
                </a:lnTo>
                <a:lnTo>
                  <a:pt x="1629256" y="2312288"/>
                </a:lnTo>
                <a:close/>
                <a:moveTo>
                  <a:pt x="3534634" y="2310130"/>
                </a:moveTo>
                <a:cubicBezTo>
                  <a:pt x="3537871" y="2310130"/>
                  <a:pt x="3539760" y="2312244"/>
                  <a:pt x="3540299" y="2316470"/>
                </a:cubicBezTo>
                <a:lnTo>
                  <a:pt x="3540299" y="2318897"/>
                </a:lnTo>
                <a:lnTo>
                  <a:pt x="3537062" y="2322134"/>
                </a:lnTo>
                <a:lnTo>
                  <a:pt x="3536253" y="2322134"/>
                </a:lnTo>
                <a:cubicBezTo>
                  <a:pt x="3531937" y="2322134"/>
                  <a:pt x="3529779" y="2319482"/>
                  <a:pt x="3529779" y="2314177"/>
                </a:cubicBezTo>
                <a:cubicBezTo>
                  <a:pt x="3530858" y="2311479"/>
                  <a:pt x="3532476" y="2310130"/>
                  <a:pt x="3534634" y="2310130"/>
                </a:cubicBezTo>
                <a:close/>
                <a:moveTo>
                  <a:pt x="3230234" y="2309996"/>
                </a:moveTo>
                <a:lnTo>
                  <a:pt x="3230234" y="2314177"/>
                </a:lnTo>
                <a:lnTo>
                  <a:pt x="3232392" y="2314177"/>
                </a:lnTo>
                <a:lnTo>
                  <a:pt x="3234416" y="2312019"/>
                </a:lnTo>
                <a:lnTo>
                  <a:pt x="3234416" y="2309996"/>
                </a:lnTo>
                <a:close/>
                <a:moveTo>
                  <a:pt x="3592091" y="2309861"/>
                </a:moveTo>
                <a:lnTo>
                  <a:pt x="3592091" y="2312019"/>
                </a:lnTo>
                <a:lnTo>
                  <a:pt x="3595328" y="2310940"/>
                </a:lnTo>
                <a:lnTo>
                  <a:pt x="3595328" y="2309861"/>
                </a:lnTo>
                <a:close/>
                <a:moveTo>
                  <a:pt x="5658514" y="2309321"/>
                </a:moveTo>
                <a:lnTo>
                  <a:pt x="5656356" y="2311479"/>
                </a:lnTo>
                <a:lnTo>
                  <a:pt x="5656356" y="2313637"/>
                </a:lnTo>
                <a:lnTo>
                  <a:pt x="5659593" y="2316739"/>
                </a:lnTo>
                <a:lnTo>
                  <a:pt x="5662830" y="2316739"/>
                </a:lnTo>
                <a:lnTo>
                  <a:pt x="5663909" y="2311479"/>
                </a:lnTo>
                <a:lnTo>
                  <a:pt x="5660672" y="2309321"/>
                </a:lnTo>
                <a:close/>
                <a:moveTo>
                  <a:pt x="7760678" y="2309186"/>
                </a:moveTo>
                <a:lnTo>
                  <a:pt x="7762836" y="2311344"/>
                </a:lnTo>
                <a:lnTo>
                  <a:pt x="7762836" y="2309186"/>
                </a:lnTo>
                <a:close/>
                <a:moveTo>
                  <a:pt x="7735592" y="2309186"/>
                </a:moveTo>
                <a:cubicBezTo>
                  <a:pt x="7731186" y="2310805"/>
                  <a:pt x="7728982" y="2314446"/>
                  <a:pt x="7728982" y="2320111"/>
                </a:cubicBezTo>
                <a:lnTo>
                  <a:pt x="7730196" y="2323348"/>
                </a:lnTo>
                <a:lnTo>
                  <a:pt x="7731275" y="2323348"/>
                </a:lnTo>
                <a:cubicBezTo>
                  <a:pt x="7735592" y="2321370"/>
                  <a:pt x="7737750" y="2317009"/>
                  <a:pt x="7737750" y="2310265"/>
                </a:cubicBezTo>
                <a:lnTo>
                  <a:pt x="7736670" y="2309186"/>
                </a:lnTo>
                <a:close/>
                <a:moveTo>
                  <a:pt x="4245954" y="2309186"/>
                </a:moveTo>
                <a:lnTo>
                  <a:pt x="4248112" y="2311344"/>
                </a:lnTo>
                <a:lnTo>
                  <a:pt x="4248112" y="2309186"/>
                </a:lnTo>
                <a:close/>
                <a:moveTo>
                  <a:pt x="4220867" y="2309186"/>
                </a:moveTo>
                <a:cubicBezTo>
                  <a:pt x="4216461" y="2310805"/>
                  <a:pt x="4214258" y="2314446"/>
                  <a:pt x="4214258" y="2320111"/>
                </a:cubicBezTo>
                <a:lnTo>
                  <a:pt x="4215472" y="2323348"/>
                </a:lnTo>
                <a:lnTo>
                  <a:pt x="4216551" y="2323348"/>
                </a:lnTo>
                <a:cubicBezTo>
                  <a:pt x="4220867" y="2321370"/>
                  <a:pt x="4223025" y="2317009"/>
                  <a:pt x="4223025" y="2310265"/>
                </a:cubicBezTo>
                <a:lnTo>
                  <a:pt x="4221946" y="2309186"/>
                </a:lnTo>
                <a:close/>
                <a:moveTo>
                  <a:pt x="8595395" y="2308107"/>
                </a:moveTo>
                <a:lnTo>
                  <a:pt x="8595395" y="2311344"/>
                </a:lnTo>
                <a:lnTo>
                  <a:pt x="8597418" y="2311344"/>
                </a:lnTo>
                <a:lnTo>
                  <a:pt x="8597418" y="2308107"/>
                </a:lnTo>
                <a:close/>
                <a:moveTo>
                  <a:pt x="7277922" y="2307005"/>
                </a:moveTo>
                <a:lnTo>
                  <a:pt x="7277922" y="2310242"/>
                </a:lnTo>
                <a:lnTo>
                  <a:pt x="7279001" y="2310242"/>
                </a:lnTo>
                <a:lnTo>
                  <a:pt x="7279001" y="2307005"/>
                </a:lnTo>
                <a:close/>
                <a:moveTo>
                  <a:pt x="9193823" y="2306084"/>
                </a:moveTo>
                <a:lnTo>
                  <a:pt x="9188428" y="2308242"/>
                </a:lnTo>
                <a:lnTo>
                  <a:pt x="9187349" y="2307163"/>
                </a:lnTo>
                <a:lnTo>
                  <a:pt x="9186270" y="2308242"/>
                </a:lnTo>
                <a:lnTo>
                  <a:pt x="9186270" y="2312558"/>
                </a:lnTo>
                <a:lnTo>
                  <a:pt x="9189507" y="2312558"/>
                </a:lnTo>
                <a:cubicBezTo>
                  <a:pt x="9192385" y="2311119"/>
                  <a:pt x="9193823" y="2308961"/>
                  <a:pt x="9193823" y="2306084"/>
                </a:cubicBezTo>
                <a:close/>
                <a:moveTo>
                  <a:pt x="5164479" y="2305949"/>
                </a:moveTo>
                <a:lnTo>
                  <a:pt x="5161242" y="2307028"/>
                </a:lnTo>
                <a:lnTo>
                  <a:pt x="5161242" y="2311344"/>
                </a:lnTo>
                <a:lnTo>
                  <a:pt x="5164479" y="2314581"/>
                </a:lnTo>
                <a:lnTo>
                  <a:pt x="5166637" y="2314581"/>
                </a:lnTo>
                <a:lnTo>
                  <a:pt x="5168660" y="2312423"/>
                </a:lnTo>
                <a:lnTo>
                  <a:pt x="5168660" y="2309186"/>
                </a:lnTo>
                <a:cubicBezTo>
                  <a:pt x="5168660" y="2308107"/>
                  <a:pt x="5167266" y="2307028"/>
                  <a:pt x="5164479" y="2305949"/>
                </a:cubicBezTo>
                <a:close/>
                <a:moveTo>
                  <a:pt x="1078301" y="2305545"/>
                </a:moveTo>
                <a:lnTo>
                  <a:pt x="1076143" y="2307703"/>
                </a:lnTo>
                <a:lnTo>
                  <a:pt x="1076143" y="2308782"/>
                </a:lnTo>
                <a:lnTo>
                  <a:pt x="1079248" y="2307703"/>
                </a:lnTo>
                <a:lnTo>
                  <a:pt x="1079248" y="2305545"/>
                </a:lnTo>
                <a:close/>
                <a:moveTo>
                  <a:pt x="6095766" y="2305005"/>
                </a:moveTo>
                <a:cubicBezTo>
                  <a:pt x="6093968" y="2305005"/>
                  <a:pt x="6092529" y="2307882"/>
                  <a:pt x="6091450" y="2313637"/>
                </a:cubicBezTo>
                <a:cubicBezTo>
                  <a:pt x="6091450" y="2316515"/>
                  <a:pt x="6092889" y="2318673"/>
                  <a:pt x="6095766" y="2320111"/>
                </a:cubicBezTo>
                <a:cubicBezTo>
                  <a:pt x="6097205" y="2320111"/>
                  <a:pt x="6097924" y="2319032"/>
                  <a:pt x="6097924" y="2316874"/>
                </a:cubicBezTo>
                <a:lnTo>
                  <a:pt x="6096845" y="2312558"/>
                </a:lnTo>
                <a:lnTo>
                  <a:pt x="6099003" y="2306084"/>
                </a:lnTo>
                <a:lnTo>
                  <a:pt x="6097924" y="2305005"/>
                </a:lnTo>
                <a:close/>
                <a:moveTo>
                  <a:pt x="7154241" y="2304847"/>
                </a:moveTo>
                <a:lnTo>
                  <a:pt x="7153162" y="2305926"/>
                </a:lnTo>
                <a:lnTo>
                  <a:pt x="7153162" y="2310242"/>
                </a:lnTo>
                <a:lnTo>
                  <a:pt x="7155320" y="2310242"/>
                </a:lnTo>
                <a:lnTo>
                  <a:pt x="7156399" y="2305926"/>
                </a:lnTo>
                <a:lnTo>
                  <a:pt x="7155320" y="2304847"/>
                </a:lnTo>
                <a:close/>
                <a:moveTo>
                  <a:pt x="8803778" y="2303791"/>
                </a:moveTo>
                <a:lnTo>
                  <a:pt x="8804856" y="2309186"/>
                </a:lnTo>
                <a:lnTo>
                  <a:pt x="8807014" y="2309186"/>
                </a:lnTo>
                <a:lnTo>
                  <a:pt x="8805936" y="2303791"/>
                </a:lnTo>
                <a:close/>
                <a:moveTo>
                  <a:pt x="8731080" y="2303791"/>
                </a:moveTo>
                <a:lnTo>
                  <a:pt x="8730001" y="2304870"/>
                </a:lnTo>
                <a:lnTo>
                  <a:pt x="8730001" y="2305949"/>
                </a:lnTo>
                <a:lnTo>
                  <a:pt x="8731080" y="2307028"/>
                </a:lnTo>
                <a:lnTo>
                  <a:pt x="8731080" y="2308107"/>
                </a:lnTo>
                <a:lnTo>
                  <a:pt x="8734317" y="2307028"/>
                </a:lnTo>
                <a:close/>
                <a:moveTo>
                  <a:pt x="7709426" y="2303791"/>
                </a:moveTo>
                <a:lnTo>
                  <a:pt x="7709426" y="2307028"/>
                </a:lnTo>
                <a:lnTo>
                  <a:pt x="7710505" y="2307028"/>
                </a:lnTo>
                <a:lnTo>
                  <a:pt x="7710505" y="2303791"/>
                </a:lnTo>
                <a:close/>
                <a:moveTo>
                  <a:pt x="4194701" y="2303791"/>
                </a:moveTo>
                <a:lnTo>
                  <a:pt x="4194701" y="2307028"/>
                </a:lnTo>
                <a:lnTo>
                  <a:pt x="4195780" y="2307028"/>
                </a:lnTo>
                <a:lnTo>
                  <a:pt x="4195780" y="2303791"/>
                </a:lnTo>
                <a:close/>
                <a:moveTo>
                  <a:pt x="1558984" y="2303522"/>
                </a:moveTo>
                <a:lnTo>
                  <a:pt x="1556828" y="2305680"/>
                </a:lnTo>
                <a:lnTo>
                  <a:pt x="1557907" y="2306759"/>
                </a:lnTo>
                <a:lnTo>
                  <a:pt x="1557907" y="2307838"/>
                </a:lnTo>
                <a:lnTo>
                  <a:pt x="1561144" y="2306759"/>
                </a:lnTo>
                <a:lnTo>
                  <a:pt x="1561144" y="2303522"/>
                </a:lnTo>
                <a:close/>
                <a:moveTo>
                  <a:pt x="3580222" y="2302308"/>
                </a:moveTo>
                <a:lnTo>
                  <a:pt x="3580222" y="2305545"/>
                </a:lnTo>
                <a:lnTo>
                  <a:pt x="3587775" y="2309861"/>
                </a:lnTo>
                <a:lnTo>
                  <a:pt x="3588854" y="2308782"/>
                </a:lnTo>
                <a:lnTo>
                  <a:pt x="3588854" y="2307703"/>
                </a:lnTo>
                <a:cubicBezTo>
                  <a:pt x="3587056" y="2307703"/>
                  <a:pt x="3584179" y="2305904"/>
                  <a:pt x="3580222" y="2302308"/>
                </a:cubicBezTo>
                <a:close/>
                <a:moveTo>
                  <a:pt x="9124632" y="2301768"/>
                </a:moveTo>
                <a:cubicBezTo>
                  <a:pt x="9117439" y="2304106"/>
                  <a:pt x="9113842" y="2306624"/>
                  <a:pt x="9113842" y="2309321"/>
                </a:cubicBezTo>
                <a:cubicBezTo>
                  <a:pt x="9114202" y="2311299"/>
                  <a:pt x="9116000" y="2312738"/>
                  <a:pt x="9119237" y="2313637"/>
                </a:cubicBezTo>
                <a:lnTo>
                  <a:pt x="9124632" y="2307163"/>
                </a:lnTo>
                <a:close/>
                <a:moveTo>
                  <a:pt x="6107635" y="2301768"/>
                </a:moveTo>
                <a:lnTo>
                  <a:pt x="6107635" y="2302847"/>
                </a:lnTo>
                <a:lnTo>
                  <a:pt x="6109793" y="2302847"/>
                </a:lnTo>
                <a:lnTo>
                  <a:pt x="6109793" y="2301768"/>
                </a:lnTo>
                <a:close/>
                <a:moveTo>
                  <a:pt x="6103319" y="2301768"/>
                </a:moveTo>
                <a:lnTo>
                  <a:pt x="6103319" y="2302847"/>
                </a:lnTo>
                <a:lnTo>
                  <a:pt x="6104398" y="2303926"/>
                </a:lnTo>
                <a:lnTo>
                  <a:pt x="6106556" y="2303926"/>
                </a:lnTo>
                <a:lnTo>
                  <a:pt x="6106556" y="2302847"/>
                </a:lnTo>
                <a:close/>
                <a:moveTo>
                  <a:pt x="2066914" y="2300554"/>
                </a:moveTo>
                <a:lnTo>
                  <a:pt x="2064755" y="2302712"/>
                </a:lnTo>
                <a:lnTo>
                  <a:pt x="2065834" y="2303791"/>
                </a:lnTo>
                <a:lnTo>
                  <a:pt x="2066914" y="2303791"/>
                </a:lnTo>
                <a:lnTo>
                  <a:pt x="2069071" y="2301633"/>
                </a:lnTo>
                <a:lnTo>
                  <a:pt x="2069071" y="2300554"/>
                </a:lnTo>
                <a:close/>
                <a:moveTo>
                  <a:pt x="3077825" y="2300285"/>
                </a:moveTo>
                <a:lnTo>
                  <a:pt x="3075667" y="2306759"/>
                </a:lnTo>
                <a:lnTo>
                  <a:pt x="3076746" y="2309996"/>
                </a:lnTo>
                <a:lnTo>
                  <a:pt x="3075667" y="2309996"/>
                </a:lnTo>
                <a:lnTo>
                  <a:pt x="3076746" y="2313098"/>
                </a:lnTo>
                <a:lnTo>
                  <a:pt x="3077825" y="2313098"/>
                </a:lnTo>
                <a:lnTo>
                  <a:pt x="3078904" y="2309996"/>
                </a:lnTo>
                <a:lnTo>
                  <a:pt x="3077825" y="2308917"/>
                </a:lnTo>
                <a:lnTo>
                  <a:pt x="3077825" y="2307838"/>
                </a:lnTo>
                <a:lnTo>
                  <a:pt x="3078904" y="2301364"/>
                </a:lnTo>
                <a:lnTo>
                  <a:pt x="3078904" y="2300285"/>
                </a:lnTo>
                <a:close/>
                <a:moveTo>
                  <a:pt x="6717663" y="2300015"/>
                </a:moveTo>
                <a:lnTo>
                  <a:pt x="6716584" y="2303252"/>
                </a:lnTo>
                <a:lnTo>
                  <a:pt x="6717663" y="2312019"/>
                </a:lnTo>
                <a:lnTo>
                  <a:pt x="6715505" y="2321865"/>
                </a:lnTo>
                <a:lnTo>
                  <a:pt x="6718742" y="2325236"/>
                </a:lnTo>
                <a:lnTo>
                  <a:pt x="6725351" y="2322944"/>
                </a:lnTo>
                <a:lnTo>
                  <a:pt x="6727509" y="2322944"/>
                </a:lnTo>
                <a:lnTo>
                  <a:pt x="6730881" y="2324157"/>
                </a:lnTo>
                <a:lnTo>
                  <a:pt x="6730881" y="2322944"/>
                </a:lnTo>
                <a:cubicBezTo>
                  <a:pt x="6730881" y="2320965"/>
                  <a:pt x="6734522" y="2319167"/>
                  <a:pt x="6741806" y="2317549"/>
                </a:cubicBezTo>
                <a:lnTo>
                  <a:pt x="6742885" y="2316470"/>
                </a:lnTo>
                <a:lnTo>
                  <a:pt x="6742885" y="2314312"/>
                </a:lnTo>
                <a:lnTo>
                  <a:pt x="6740727" y="2303252"/>
                </a:lnTo>
                <a:lnTo>
                  <a:pt x="6731960" y="2305545"/>
                </a:lnTo>
                <a:cubicBezTo>
                  <a:pt x="6727734" y="2301858"/>
                  <a:pt x="6724092" y="2300015"/>
                  <a:pt x="6721035" y="2300015"/>
                </a:cubicBezTo>
                <a:close/>
                <a:moveTo>
                  <a:pt x="5734314" y="2299745"/>
                </a:moveTo>
                <a:lnTo>
                  <a:pt x="5732156" y="2301903"/>
                </a:lnTo>
                <a:lnTo>
                  <a:pt x="5734314" y="2301903"/>
                </a:lnTo>
                <a:close/>
                <a:moveTo>
                  <a:pt x="7736670" y="2299475"/>
                </a:moveTo>
                <a:lnTo>
                  <a:pt x="7734512" y="2301633"/>
                </a:lnTo>
                <a:lnTo>
                  <a:pt x="7734512" y="2302712"/>
                </a:lnTo>
                <a:lnTo>
                  <a:pt x="7736670" y="2304870"/>
                </a:lnTo>
                <a:lnTo>
                  <a:pt x="7738828" y="2304870"/>
                </a:lnTo>
                <a:lnTo>
                  <a:pt x="7739908" y="2299475"/>
                </a:lnTo>
                <a:close/>
                <a:moveTo>
                  <a:pt x="4221946" y="2299475"/>
                </a:moveTo>
                <a:lnTo>
                  <a:pt x="4219788" y="2301633"/>
                </a:lnTo>
                <a:lnTo>
                  <a:pt x="4219788" y="2302712"/>
                </a:lnTo>
                <a:lnTo>
                  <a:pt x="4221946" y="2304870"/>
                </a:lnTo>
                <a:lnTo>
                  <a:pt x="4224104" y="2304870"/>
                </a:lnTo>
                <a:lnTo>
                  <a:pt x="4225183" y="2299475"/>
                </a:lnTo>
                <a:close/>
                <a:moveTo>
                  <a:pt x="3630801" y="2299071"/>
                </a:moveTo>
                <a:cubicBezTo>
                  <a:pt x="3628103" y="2299790"/>
                  <a:pt x="3625945" y="2302308"/>
                  <a:pt x="3624327" y="2306624"/>
                </a:cubicBezTo>
                <a:cubicBezTo>
                  <a:pt x="3625765" y="2319122"/>
                  <a:pt x="3627564" y="2328069"/>
                  <a:pt x="3629722" y="2333464"/>
                </a:cubicBezTo>
                <a:lnTo>
                  <a:pt x="3624327" y="2347356"/>
                </a:lnTo>
                <a:cubicBezTo>
                  <a:pt x="3624327" y="2356708"/>
                  <a:pt x="3626485" y="2361383"/>
                  <a:pt x="3630801" y="2361383"/>
                </a:cubicBezTo>
                <a:lnTo>
                  <a:pt x="3642670" y="2363541"/>
                </a:lnTo>
                <a:lnTo>
                  <a:pt x="3658720" y="2363541"/>
                </a:lnTo>
                <a:lnTo>
                  <a:pt x="3670589" y="2360304"/>
                </a:lnTo>
                <a:lnTo>
                  <a:pt x="3679086" y="2362462"/>
                </a:lnTo>
                <a:lnTo>
                  <a:pt x="3685560" y="2361383"/>
                </a:lnTo>
                <a:lnTo>
                  <a:pt x="3699587" y="2365699"/>
                </a:lnTo>
                <a:lnTo>
                  <a:pt x="3700666" y="2364620"/>
                </a:lnTo>
                <a:lnTo>
                  <a:pt x="3700666" y="2359225"/>
                </a:lnTo>
                <a:lnTo>
                  <a:pt x="3701745" y="2339938"/>
                </a:lnTo>
                <a:lnTo>
                  <a:pt x="3698508" y="2324832"/>
                </a:lnTo>
                <a:lnTo>
                  <a:pt x="3698508" y="2304466"/>
                </a:lnTo>
                <a:lnTo>
                  <a:pt x="3697429" y="2303387"/>
                </a:lnTo>
                <a:lnTo>
                  <a:pt x="3697429" y="2302308"/>
                </a:lnTo>
                <a:lnTo>
                  <a:pt x="3692034" y="2303387"/>
                </a:lnTo>
                <a:lnTo>
                  <a:pt x="3682323" y="2303387"/>
                </a:lnTo>
                <a:cubicBezTo>
                  <a:pt x="3679086" y="2300509"/>
                  <a:pt x="3674096" y="2299071"/>
                  <a:pt x="3667352" y="2299071"/>
                </a:cubicBezTo>
                <a:lnTo>
                  <a:pt x="3664115" y="2301229"/>
                </a:lnTo>
                <a:lnTo>
                  <a:pt x="3655483" y="2301229"/>
                </a:lnTo>
                <a:lnTo>
                  <a:pt x="3654404" y="2300150"/>
                </a:lnTo>
                <a:lnTo>
                  <a:pt x="3653325" y="2301229"/>
                </a:lnTo>
                <a:lnTo>
                  <a:pt x="3651167" y="2301229"/>
                </a:lnTo>
                <a:lnTo>
                  <a:pt x="3650088" y="2300150"/>
                </a:lnTo>
                <a:lnTo>
                  <a:pt x="3649009" y="2301229"/>
                </a:lnTo>
                <a:lnTo>
                  <a:pt x="3639433" y="2301229"/>
                </a:lnTo>
                <a:close/>
                <a:moveTo>
                  <a:pt x="7748674" y="2298396"/>
                </a:moveTo>
                <a:lnTo>
                  <a:pt x="7748674" y="2301633"/>
                </a:lnTo>
                <a:lnTo>
                  <a:pt x="7749753" y="2301633"/>
                </a:lnTo>
                <a:lnTo>
                  <a:pt x="7749753" y="2298396"/>
                </a:lnTo>
                <a:close/>
                <a:moveTo>
                  <a:pt x="4233950" y="2298396"/>
                </a:moveTo>
                <a:lnTo>
                  <a:pt x="4233950" y="2301633"/>
                </a:lnTo>
                <a:lnTo>
                  <a:pt x="4235029" y="2301633"/>
                </a:lnTo>
                <a:lnTo>
                  <a:pt x="4235029" y="2298396"/>
                </a:lnTo>
                <a:close/>
                <a:moveTo>
                  <a:pt x="6096845" y="2297452"/>
                </a:moveTo>
                <a:lnTo>
                  <a:pt x="6096845" y="2298531"/>
                </a:lnTo>
                <a:lnTo>
                  <a:pt x="6101161" y="2299610"/>
                </a:lnTo>
                <a:lnTo>
                  <a:pt x="6101161" y="2297452"/>
                </a:lnTo>
                <a:close/>
                <a:moveTo>
                  <a:pt x="6091450" y="2297452"/>
                </a:moveTo>
                <a:lnTo>
                  <a:pt x="6091450" y="2298531"/>
                </a:lnTo>
                <a:lnTo>
                  <a:pt x="6093608" y="2298531"/>
                </a:lnTo>
                <a:lnTo>
                  <a:pt x="6093608" y="2297452"/>
                </a:lnTo>
                <a:close/>
                <a:moveTo>
                  <a:pt x="5091511" y="2297452"/>
                </a:moveTo>
                <a:lnTo>
                  <a:pt x="5091511" y="2299610"/>
                </a:lnTo>
                <a:lnTo>
                  <a:pt x="5092590" y="2299610"/>
                </a:lnTo>
                <a:lnTo>
                  <a:pt x="5092590" y="2297452"/>
                </a:lnTo>
                <a:close/>
                <a:moveTo>
                  <a:pt x="6619204" y="2296778"/>
                </a:moveTo>
                <a:lnTo>
                  <a:pt x="6619204" y="2301094"/>
                </a:lnTo>
                <a:lnTo>
                  <a:pt x="6621497" y="2298936"/>
                </a:lnTo>
                <a:lnTo>
                  <a:pt x="6621497" y="2296778"/>
                </a:lnTo>
                <a:close/>
                <a:moveTo>
                  <a:pt x="5657435" y="2296508"/>
                </a:moveTo>
                <a:lnTo>
                  <a:pt x="5655277" y="2298666"/>
                </a:lnTo>
                <a:lnTo>
                  <a:pt x="5655277" y="2301903"/>
                </a:lnTo>
                <a:lnTo>
                  <a:pt x="5660672" y="2302982"/>
                </a:lnTo>
                <a:lnTo>
                  <a:pt x="5660672" y="2300824"/>
                </a:lnTo>
                <a:lnTo>
                  <a:pt x="5661751" y="2300824"/>
                </a:lnTo>
                <a:cubicBezTo>
                  <a:pt x="5660672" y="2297947"/>
                  <a:pt x="5659593" y="2296508"/>
                  <a:pt x="5658514" y="2296508"/>
                </a:cubicBezTo>
                <a:close/>
                <a:moveTo>
                  <a:pt x="8783681" y="2295294"/>
                </a:moveTo>
                <a:cubicBezTo>
                  <a:pt x="8780894" y="2295294"/>
                  <a:pt x="8779050" y="2296643"/>
                  <a:pt x="8778151" y="2299340"/>
                </a:cubicBezTo>
                <a:cubicBezTo>
                  <a:pt x="8778151" y="2301319"/>
                  <a:pt x="8780219" y="2302487"/>
                  <a:pt x="8784355" y="2302847"/>
                </a:cubicBezTo>
                <a:lnTo>
                  <a:pt x="8785704" y="2300824"/>
                </a:lnTo>
                <a:lnTo>
                  <a:pt x="8785704" y="2298666"/>
                </a:lnTo>
                <a:lnTo>
                  <a:pt x="8785030" y="2295294"/>
                </a:lnTo>
                <a:close/>
                <a:moveTo>
                  <a:pt x="9193823" y="2294080"/>
                </a:moveTo>
                <a:lnTo>
                  <a:pt x="9193823" y="2295159"/>
                </a:lnTo>
                <a:lnTo>
                  <a:pt x="9194902" y="2301768"/>
                </a:lnTo>
                <a:lnTo>
                  <a:pt x="9193823" y="2302847"/>
                </a:lnTo>
                <a:lnTo>
                  <a:pt x="9193823" y="2305005"/>
                </a:lnTo>
                <a:lnTo>
                  <a:pt x="9194902" y="2305005"/>
                </a:lnTo>
                <a:lnTo>
                  <a:pt x="9197060" y="2297452"/>
                </a:lnTo>
                <a:lnTo>
                  <a:pt x="9195981" y="2294080"/>
                </a:lnTo>
                <a:close/>
                <a:moveTo>
                  <a:pt x="5095827" y="2292057"/>
                </a:moveTo>
                <a:lnTo>
                  <a:pt x="5093669" y="2296373"/>
                </a:lnTo>
                <a:lnTo>
                  <a:pt x="5094748" y="2296373"/>
                </a:lnTo>
                <a:cubicBezTo>
                  <a:pt x="5096187" y="2296373"/>
                  <a:pt x="5096906" y="2295294"/>
                  <a:pt x="5096906" y="2293136"/>
                </a:cubicBezTo>
                <a:lnTo>
                  <a:pt x="5096906" y="2292057"/>
                </a:lnTo>
                <a:close/>
                <a:moveTo>
                  <a:pt x="3752189" y="2291518"/>
                </a:moveTo>
                <a:lnTo>
                  <a:pt x="3752189" y="2292597"/>
                </a:lnTo>
                <a:lnTo>
                  <a:pt x="3755426" y="2292597"/>
                </a:lnTo>
                <a:lnTo>
                  <a:pt x="3755426" y="2291518"/>
                </a:lnTo>
                <a:close/>
                <a:moveTo>
                  <a:pt x="2049783" y="2290978"/>
                </a:moveTo>
                <a:lnTo>
                  <a:pt x="2047626" y="2293136"/>
                </a:lnTo>
                <a:lnTo>
                  <a:pt x="2048704" y="2294215"/>
                </a:lnTo>
                <a:lnTo>
                  <a:pt x="2049783" y="2294215"/>
                </a:lnTo>
                <a:close/>
                <a:moveTo>
                  <a:pt x="6693655" y="2290169"/>
                </a:moveTo>
                <a:cubicBezTo>
                  <a:pt x="6691318" y="2290888"/>
                  <a:pt x="6689834" y="2292372"/>
                  <a:pt x="6689204" y="2294620"/>
                </a:cubicBezTo>
                <a:lnTo>
                  <a:pt x="6692576" y="2296778"/>
                </a:lnTo>
                <a:lnTo>
                  <a:pt x="6694734" y="2296778"/>
                </a:lnTo>
                <a:lnTo>
                  <a:pt x="6697971" y="2293406"/>
                </a:lnTo>
                <a:cubicBezTo>
                  <a:pt x="6697971" y="2291608"/>
                  <a:pt x="6696533" y="2290529"/>
                  <a:pt x="6693655" y="2290169"/>
                </a:cubicBezTo>
                <a:close/>
                <a:moveTo>
                  <a:pt x="3155109" y="2289494"/>
                </a:moveTo>
                <a:lnTo>
                  <a:pt x="3151872" y="2290573"/>
                </a:lnTo>
                <a:lnTo>
                  <a:pt x="3151872" y="2292732"/>
                </a:lnTo>
                <a:lnTo>
                  <a:pt x="3159425" y="2292732"/>
                </a:lnTo>
                <a:lnTo>
                  <a:pt x="3159425" y="2291653"/>
                </a:lnTo>
                <a:close/>
                <a:moveTo>
                  <a:pt x="2245758" y="2288820"/>
                </a:moveTo>
                <a:lnTo>
                  <a:pt x="2245758" y="2296373"/>
                </a:lnTo>
                <a:lnTo>
                  <a:pt x="2242520" y="2299610"/>
                </a:lnTo>
                <a:lnTo>
                  <a:pt x="2239283" y="2298531"/>
                </a:lnTo>
                <a:lnTo>
                  <a:pt x="2239283" y="2292057"/>
                </a:lnTo>
                <a:lnTo>
                  <a:pt x="2237125" y="2289899"/>
                </a:lnTo>
                <a:lnTo>
                  <a:pt x="2236047" y="2289899"/>
                </a:lnTo>
                <a:lnTo>
                  <a:pt x="2234968" y="2295294"/>
                </a:lnTo>
                <a:lnTo>
                  <a:pt x="2234968" y="2300554"/>
                </a:lnTo>
                <a:lnTo>
                  <a:pt x="2238204" y="2303791"/>
                </a:lnTo>
                <a:lnTo>
                  <a:pt x="2240363" y="2303791"/>
                </a:lnTo>
                <a:lnTo>
                  <a:pt x="2243600" y="2301633"/>
                </a:lnTo>
                <a:lnTo>
                  <a:pt x="2244677" y="2302712"/>
                </a:lnTo>
                <a:lnTo>
                  <a:pt x="2245758" y="2302712"/>
                </a:lnTo>
                <a:lnTo>
                  <a:pt x="2248860" y="2301633"/>
                </a:lnTo>
                <a:lnTo>
                  <a:pt x="2253176" y="2305949"/>
                </a:lnTo>
                <a:lnTo>
                  <a:pt x="2254255" y="2304870"/>
                </a:lnTo>
                <a:lnTo>
                  <a:pt x="2254255" y="2303791"/>
                </a:lnTo>
                <a:lnTo>
                  <a:pt x="2249939" y="2301633"/>
                </a:lnTo>
                <a:lnTo>
                  <a:pt x="2251017" y="2296373"/>
                </a:lnTo>
                <a:lnTo>
                  <a:pt x="2251017" y="2290978"/>
                </a:lnTo>
                <a:lnTo>
                  <a:pt x="2248860" y="2288820"/>
                </a:lnTo>
                <a:close/>
                <a:moveTo>
                  <a:pt x="2185739" y="2288820"/>
                </a:moveTo>
                <a:lnTo>
                  <a:pt x="2175082" y="2292057"/>
                </a:lnTo>
                <a:lnTo>
                  <a:pt x="2171846" y="2292057"/>
                </a:lnTo>
                <a:lnTo>
                  <a:pt x="2170767" y="2295294"/>
                </a:lnTo>
                <a:lnTo>
                  <a:pt x="2175082" y="2304870"/>
                </a:lnTo>
                <a:cubicBezTo>
                  <a:pt x="2174363" y="2314312"/>
                  <a:pt x="2173284" y="2319662"/>
                  <a:pt x="2171846" y="2320920"/>
                </a:cubicBezTo>
                <a:lnTo>
                  <a:pt x="2171846" y="2323078"/>
                </a:lnTo>
                <a:lnTo>
                  <a:pt x="2177241" y="2324157"/>
                </a:lnTo>
                <a:lnTo>
                  <a:pt x="2181421" y="2324157"/>
                </a:lnTo>
                <a:lnTo>
                  <a:pt x="2185739" y="2320920"/>
                </a:lnTo>
                <a:lnTo>
                  <a:pt x="2186816" y="2320920"/>
                </a:lnTo>
                <a:lnTo>
                  <a:pt x="2188976" y="2323078"/>
                </a:lnTo>
                <a:lnTo>
                  <a:pt x="2194370" y="2320920"/>
                </a:lnTo>
                <a:lnTo>
                  <a:pt x="2202867" y="2324157"/>
                </a:lnTo>
                <a:lnTo>
                  <a:pt x="2210421" y="2323078"/>
                </a:lnTo>
                <a:lnTo>
                  <a:pt x="2213658" y="2326316"/>
                </a:lnTo>
                <a:lnTo>
                  <a:pt x="2214601" y="2326316"/>
                </a:lnTo>
                <a:cubicBezTo>
                  <a:pt x="2215500" y="2326316"/>
                  <a:pt x="2217299" y="2320606"/>
                  <a:pt x="2219997" y="2309186"/>
                </a:cubicBezTo>
                <a:cubicBezTo>
                  <a:pt x="2216400" y="2309186"/>
                  <a:pt x="2214601" y="2304196"/>
                  <a:pt x="2214601" y="2294215"/>
                </a:cubicBezTo>
                <a:lnTo>
                  <a:pt x="2207185" y="2288820"/>
                </a:lnTo>
                <a:lnTo>
                  <a:pt x="2197473" y="2288820"/>
                </a:lnTo>
                <a:lnTo>
                  <a:pt x="2188976" y="2290978"/>
                </a:lnTo>
                <a:close/>
                <a:moveTo>
                  <a:pt x="7718192" y="2288685"/>
                </a:moveTo>
                <a:lnTo>
                  <a:pt x="7718192" y="2293001"/>
                </a:lnTo>
                <a:lnTo>
                  <a:pt x="7721430" y="2296238"/>
                </a:lnTo>
                <a:lnTo>
                  <a:pt x="7723588" y="2296238"/>
                </a:lnTo>
                <a:lnTo>
                  <a:pt x="7726824" y="2293001"/>
                </a:lnTo>
                <a:lnTo>
                  <a:pt x="7726824" y="2291922"/>
                </a:lnTo>
                <a:cubicBezTo>
                  <a:pt x="7726105" y="2289764"/>
                  <a:pt x="7723947" y="2288685"/>
                  <a:pt x="7720350" y="2288685"/>
                </a:cubicBezTo>
                <a:close/>
                <a:moveTo>
                  <a:pt x="4203468" y="2288685"/>
                </a:moveTo>
                <a:lnTo>
                  <a:pt x="4203468" y="2293001"/>
                </a:lnTo>
                <a:lnTo>
                  <a:pt x="4206705" y="2296238"/>
                </a:lnTo>
                <a:lnTo>
                  <a:pt x="4208863" y="2296238"/>
                </a:lnTo>
                <a:lnTo>
                  <a:pt x="4212100" y="2293001"/>
                </a:lnTo>
                <a:lnTo>
                  <a:pt x="4212100" y="2291922"/>
                </a:lnTo>
                <a:cubicBezTo>
                  <a:pt x="4211380" y="2289764"/>
                  <a:pt x="4209222" y="2288685"/>
                  <a:pt x="4205626" y="2288685"/>
                </a:cubicBezTo>
                <a:close/>
                <a:moveTo>
                  <a:pt x="5080856" y="2287741"/>
                </a:moveTo>
                <a:lnTo>
                  <a:pt x="5092590" y="2287741"/>
                </a:lnTo>
                <a:lnTo>
                  <a:pt x="5092590" y="2290978"/>
                </a:lnTo>
                <a:lnTo>
                  <a:pt x="5094748" y="2290978"/>
                </a:lnTo>
                <a:cubicBezTo>
                  <a:pt x="5094748" y="2288820"/>
                  <a:pt x="5095468" y="2287741"/>
                  <a:pt x="5096906" y="2287741"/>
                </a:cubicBezTo>
                <a:lnTo>
                  <a:pt x="5104459" y="2287741"/>
                </a:lnTo>
                <a:cubicBezTo>
                  <a:pt x="5110124" y="2288101"/>
                  <a:pt x="5112956" y="2290978"/>
                  <a:pt x="5112956" y="2296373"/>
                </a:cubicBezTo>
                <a:lnTo>
                  <a:pt x="5116193" y="2299610"/>
                </a:lnTo>
                <a:cubicBezTo>
                  <a:pt x="5116193" y="2301768"/>
                  <a:pt x="5112282" y="2303207"/>
                  <a:pt x="5104459" y="2303926"/>
                </a:cubicBezTo>
                <a:lnTo>
                  <a:pt x="5095827" y="2301768"/>
                </a:lnTo>
                <a:lnTo>
                  <a:pt x="5094748" y="2302847"/>
                </a:lnTo>
                <a:lnTo>
                  <a:pt x="5093669" y="2302847"/>
                </a:lnTo>
                <a:lnTo>
                  <a:pt x="5089353" y="2301768"/>
                </a:lnTo>
                <a:lnTo>
                  <a:pt x="5084093" y="2302847"/>
                </a:lnTo>
                <a:lnTo>
                  <a:pt x="5079777" y="2301768"/>
                </a:lnTo>
                <a:lnTo>
                  <a:pt x="5073303" y="2303926"/>
                </a:lnTo>
                <a:cubicBezTo>
                  <a:pt x="5064581" y="2303926"/>
                  <a:pt x="5058512" y="2302488"/>
                  <a:pt x="5055095" y="2299610"/>
                </a:cubicBezTo>
                <a:lnTo>
                  <a:pt x="5054016" y="2299610"/>
                </a:lnTo>
                <a:cubicBezTo>
                  <a:pt x="5051318" y="2301768"/>
                  <a:pt x="5048801" y="2302847"/>
                  <a:pt x="5046463" y="2302847"/>
                </a:cubicBezTo>
                <a:cubicBezTo>
                  <a:pt x="5042956" y="2301768"/>
                  <a:pt x="5041203" y="2299251"/>
                  <a:pt x="5041203" y="2295294"/>
                </a:cubicBezTo>
                <a:lnTo>
                  <a:pt x="5041203" y="2294215"/>
                </a:lnTo>
                <a:cubicBezTo>
                  <a:pt x="5041203" y="2293136"/>
                  <a:pt x="5046193" y="2291698"/>
                  <a:pt x="5056174" y="2289899"/>
                </a:cubicBezTo>
                <a:lnTo>
                  <a:pt x="5057253" y="2288820"/>
                </a:lnTo>
                <a:cubicBezTo>
                  <a:pt x="5061389" y="2290978"/>
                  <a:pt x="5065660" y="2292057"/>
                  <a:pt x="5070066" y="2292057"/>
                </a:cubicBezTo>
                <a:close/>
                <a:moveTo>
                  <a:pt x="8244373" y="2287533"/>
                </a:moveTo>
                <a:lnTo>
                  <a:pt x="8248104" y="2290708"/>
                </a:lnTo>
                <a:lnTo>
                  <a:pt x="8249183" y="2290708"/>
                </a:lnTo>
                <a:lnTo>
                  <a:pt x="8249183" y="2289629"/>
                </a:lnTo>
                <a:cubicBezTo>
                  <a:pt x="8249183" y="2288910"/>
                  <a:pt x="8248745" y="2288371"/>
                  <a:pt x="8247868" y="2288011"/>
                </a:cubicBezTo>
                <a:close/>
                <a:moveTo>
                  <a:pt x="7647113" y="2287471"/>
                </a:moveTo>
                <a:cubicBezTo>
                  <a:pt x="7647113" y="2294755"/>
                  <a:pt x="7644955" y="2298396"/>
                  <a:pt x="7640639" y="2298396"/>
                </a:cubicBezTo>
                <a:lnTo>
                  <a:pt x="7640639" y="2301633"/>
                </a:lnTo>
                <a:lnTo>
                  <a:pt x="7643876" y="2301633"/>
                </a:lnTo>
                <a:cubicBezTo>
                  <a:pt x="7650440" y="2297677"/>
                  <a:pt x="7653722" y="2295159"/>
                  <a:pt x="7653722" y="2294080"/>
                </a:cubicBezTo>
                <a:lnTo>
                  <a:pt x="7653722" y="2293001"/>
                </a:lnTo>
                <a:cubicBezTo>
                  <a:pt x="7652463" y="2290304"/>
                  <a:pt x="7650260" y="2288460"/>
                  <a:pt x="7647113" y="2287471"/>
                </a:cubicBezTo>
                <a:close/>
                <a:moveTo>
                  <a:pt x="4132389" y="2287471"/>
                </a:moveTo>
                <a:cubicBezTo>
                  <a:pt x="4132389" y="2294755"/>
                  <a:pt x="4130231" y="2298396"/>
                  <a:pt x="4125915" y="2298396"/>
                </a:cubicBezTo>
                <a:lnTo>
                  <a:pt x="4125915" y="2301633"/>
                </a:lnTo>
                <a:lnTo>
                  <a:pt x="4129152" y="2301633"/>
                </a:lnTo>
                <a:cubicBezTo>
                  <a:pt x="4135715" y="2297677"/>
                  <a:pt x="4138998" y="2295159"/>
                  <a:pt x="4138998" y="2294080"/>
                </a:cubicBezTo>
                <a:lnTo>
                  <a:pt x="4138998" y="2293001"/>
                </a:lnTo>
                <a:cubicBezTo>
                  <a:pt x="4137738" y="2290304"/>
                  <a:pt x="4135536" y="2288460"/>
                  <a:pt x="4132389" y="2287471"/>
                </a:cubicBezTo>
                <a:close/>
                <a:moveTo>
                  <a:pt x="8800675" y="2286662"/>
                </a:moveTo>
                <a:lnTo>
                  <a:pt x="8800675" y="2289899"/>
                </a:lnTo>
                <a:lnTo>
                  <a:pt x="8801754" y="2289899"/>
                </a:lnTo>
                <a:lnTo>
                  <a:pt x="8801754" y="2286662"/>
                </a:lnTo>
                <a:close/>
                <a:moveTo>
                  <a:pt x="2188976" y="2286662"/>
                </a:moveTo>
                <a:lnTo>
                  <a:pt x="2188976" y="2287741"/>
                </a:lnTo>
                <a:lnTo>
                  <a:pt x="2192212" y="2287741"/>
                </a:lnTo>
                <a:lnTo>
                  <a:pt x="2192212" y="2286662"/>
                </a:lnTo>
                <a:close/>
                <a:moveTo>
                  <a:pt x="3758663" y="2286123"/>
                </a:moveTo>
                <a:lnTo>
                  <a:pt x="3756505" y="2288281"/>
                </a:lnTo>
                <a:lnTo>
                  <a:pt x="3758663" y="2288281"/>
                </a:lnTo>
                <a:close/>
                <a:moveTo>
                  <a:pt x="9206771" y="2285448"/>
                </a:moveTo>
                <a:lnTo>
                  <a:pt x="9206771" y="2287606"/>
                </a:lnTo>
                <a:lnTo>
                  <a:pt x="9207850" y="2287606"/>
                </a:lnTo>
                <a:lnTo>
                  <a:pt x="9207850" y="2285448"/>
                </a:lnTo>
                <a:close/>
                <a:moveTo>
                  <a:pt x="9186270" y="2285448"/>
                </a:moveTo>
                <a:cubicBezTo>
                  <a:pt x="9184832" y="2285448"/>
                  <a:pt x="9184112" y="2286527"/>
                  <a:pt x="9184112" y="2288685"/>
                </a:cubicBezTo>
                <a:lnTo>
                  <a:pt x="9184112" y="2293001"/>
                </a:lnTo>
                <a:lnTo>
                  <a:pt x="9185191" y="2293001"/>
                </a:lnTo>
                <a:close/>
                <a:moveTo>
                  <a:pt x="6243859" y="2285448"/>
                </a:moveTo>
                <a:lnTo>
                  <a:pt x="6242780" y="2290843"/>
                </a:lnTo>
                <a:lnTo>
                  <a:pt x="6243859" y="2294080"/>
                </a:lnTo>
                <a:lnTo>
                  <a:pt x="6239543" y="2297452"/>
                </a:lnTo>
                <a:lnTo>
                  <a:pt x="6239543" y="2299610"/>
                </a:lnTo>
                <a:lnTo>
                  <a:pt x="6242780" y="2299610"/>
                </a:lnTo>
                <a:lnTo>
                  <a:pt x="6244938" y="2295159"/>
                </a:lnTo>
                <a:lnTo>
                  <a:pt x="6243859" y="2289764"/>
                </a:lnTo>
                <a:lnTo>
                  <a:pt x="6246017" y="2289764"/>
                </a:lnTo>
                <a:lnTo>
                  <a:pt x="6246017" y="2288685"/>
                </a:lnTo>
                <a:lnTo>
                  <a:pt x="6244938" y="2285448"/>
                </a:lnTo>
                <a:close/>
                <a:moveTo>
                  <a:pt x="8241765" y="2284234"/>
                </a:moveTo>
                <a:lnTo>
                  <a:pt x="8241765" y="2285313"/>
                </a:lnTo>
                <a:lnTo>
                  <a:pt x="8243428" y="2286728"/>
                </a:lnTo>
                <a:close/>
                <a:moveTo>
                  <a:pt x="3759742" y="2282886"/>
                </a:moveTo>
                <a:lnTo>
                  <a:pt x="3759742" y="2283965"/>
                </a:lnTo>
                <a:lnTo>
                  <a:pt x="3767295" y="2283965"/>
                </a:lnTo>
                <a:lnTo>
                  <a:pt x="3767295" y="2282886"/>
                </a:lnTo>
                <a:close/>
                <a:moveTo>
                  <a:pt x="5733235" y="2282751"/>
                </a:moveTo>
                <a:lnTo>
                  <a:pt x="5729998" y="2285853"/>
                </a:lnTo>
                <a:lnTo>
                  <a:pt x="5729998" y="2286932"/>
                </a:lnTo>
                <a:cubicBezTo>
                  <a:pt x="5729998" y="2288371"/>
                  <a:pt x="5731077" y="2289090"/>
                  <a:pt x="5733235" y="2289090"/>
                </a:cubicBezTo>
                <a:lnTo>
                  <a:pt x="5736607" y="2288011"/>
                </a:lnTo>
                <a:lnTo>
                  <a:pt x="5736607" y="2285853"/>
                </a:lnTo>
                <a:close/>
                <a:moveTo>
                  <a:pt x="8804856" y="2282481"/>
                </a:moveTo>
                <a:lnTo>
                  <a:pt x="8802698" y="2284639"/>
                </a:lnTo>
                <a:lnTo>
                  <a:pt x="8802698" y="2285583"/>
                </a:lnTo>
                <a:lnTo>
                  <a:pt x="8805936" y="2282481"/>
                </a:lnTo>
                <a:close/>
                <a:moveTo>
                  <a:pt x="2049783" y="2282481"/>
                </a:moveTo>
                <a:lnTo>
                  <a:pt x="2047626" y="2284639"/>
                </a:lnTo>
                <a:lnTo>
                  <a:pt x="2047626" y="2285583"/>
                </a:lnTo>
                <a:lnTo>
                  <a:pt x="2049783" y="2283560"/>
                </a:lnTo>
                <a:close/>
                <a:moveTo>
                  <a:pt x="9193823" y="2281132"/>
                </a:moveTo>
                <a:lnTo>
                  <a:pt x="9193823" y="2283290"/>
                </a:lnTo>
                <a:lnTo>
                  <a:pt x="9195981" y="2285448"/>
                </a:lnTo>
                <a:lnTo>
                  <a:pt x="9198139" y="2283290"/>
                </a:lnTo>
                <a:lnTo>
                  <a:pt x="9198139" y="2281132"/>
                </a:lnTo>
                <a:close/>
                <a:moveTo>
                  <a:pt x="3754347" y="2279783"/>
                </a:moveTo>
                <a:lnTo>
                  <a:pt x="3748952" y="2285044"/>
                </a:lnTo>
                <a:lnTo>
                  <a:pt x="3753268" y="2285044"/>
                </a:lnTo>
                <a:lnTo>
                  <a:pt x="3756505" y="2280862"/>
                </a:lnTo>
                <a:lnTo>
                  <a:pt x="3755426" y="2279783"/>
                </a:lnTo>
                <a:close/>
                <a:moveTo>
                  <a:pt x="3735059" y="2278704"/>
                </a:moveTo>
                <a:lnTo>
                  <a:pt x="3733980" y="2285044"/>
                </a:lnTo>
                <a:lnTo>
                  <a:pt x="3735059" y="2286123"/>
                </a:lnTo>
                <a:lnTo>
                  <a:pt x="3738296" y="2286123"/>
                </a:lnTo>
                <a:lnTo>
                  <a:pt x="3737217" y="2278704"/>
                </a:lnTo>
                <a:close/>
                <a:moveTo>
                  <a:pt x="6588587" y="2277086"/>
                </a:moveTo>
                <a:lnTo>
                  <a:pt x="6586429" y="2279244"/>
                </a:lnTo>
                <a:lnTo>
                  <a:pt x="6586429" y="2292327"/>
                </a:lnTo>
                <a:lnTo>
                  <a:pt x="6587508" y="2292327"/>
                </a:lnTo>
                <a:lnTo>
                  <a:pt x="6594117" y="2290169"/>
                </a:lnTo>
                <a:lnTo>
                  <a:pt x="6597354" y="2291248"/>
                </a:lnTo>
                <a:lnTo>
                  <a:pt x="6598433" y="2290169"/>
                </a:lnTo>
                <a:lnTo>
                  <a:pt x="6598433" y="2285853"/>
                </a:lnTo>
                <a:cubicBezTo>
                  <a:pt x="6592589" y="2285134"/>
                  <a:pt x="6589666" y="2284010"/>
                  <a:pt x="6589666" y="2282481"/>
                </a:cubicBezTo>
                <a:lnTo>
                  <a:pt x="6589666" y="2277086"/>
                </a:lnTo>
                <a:close/>
                <a:moveTo>
                  <a:pt x="7262681" y="2276388"/>
                </a:moveTo>
                <a:lnTo>
                  <a:pt x="7262681" y="2278546"/>
                </a:lnTo>
                <a:lnTo>
                  <a:pt x="7265918" y="2278546"/>
                </a:lnTo>
                <a:lnTo>
                  <a:pt x="7265918" y="2276388"/>
                </a:lnTo>
                <a:close/>
                <a:moveTo>
                  <a:pt x="1744575" y="2274928"/>
                </a:moveTo>
                <a:lnTo>
                  <a:pt x="1744575" y="2277086"/>
                </a:lnTo>
                <a:lnTo>
                  <a:pt x="1743496" y="2277086"/>
                </a:lnTo>
                <a:cubicBezTo>
                  <a:pt x="1744393" y="2282211"/>
                  <a:pt x="1745518" y="2284774"/>
                  <a:pt x="1746867" y="2284774"/>
                </a:cubicBezTo>
                <a:lnTo>
                  <a:pt x="1747946" y="2284774"/>
                </a:lnTo>
                <a:lnTo>
                  <a:pt x="1747946" y="2277086"/>
                </a:lnTo>
                <a:lnTo>
                  <a:pt x="1745653" y="2274928"/>
                </a:lnTo>
                <a:close/>
                <a:moveTo>
                  <a:pt x="6692576" y="2273714"/>
                </a:moveTo>
                <a:lnTo>
                  <a:pt x="6690418" y="2282481"/>
                </a:lnTo>
                <a:lnTo>
                  <a:pt x="6691497" y="2283560"/>
                </a:lnTo>
                <a:lnTo>
                  <a:pt x="6692576" y="2283560"/>
                </a:lnTo>
                <a:lnTo>
                  <a:pt x="6694734" y="2280323"/>
                </a:lnTo>
                <a:lnTo>
                  <a:pt x="6694734" y="2276007"/>
                </a:lnTo>
                <a:close/>
                <a:moveTo>
                  <a:pt x="6600726" y="2272635"/>
                </a:moveTo>
                <a:lnTo>
                  <a:pt x="6598433" y="2274928"/>
                </a:lnTo>
                <a:lnTo>
                  <a:pt x="6601805" y="2277086"/>
                </a:lnTo>
                <a:lnTo>
                  <a:pt x="6602884" y="2277086"/>
                </a:lnTo>
                <a:lnTo>
                  <a:pt x="6605042" y="2274928"/>
                </a:lnTo>
                <a:lnTo>
                  <a:pt x="6602884" y="2272635"/>
                </a:lnTo>
                <a:close/>
                <a:moveTo>
                  <a:pt x="9189507" y="2272500"/>
                </a:moveTo>
                <a:cubicBezTo>
                  <a:pt x="9186630" y="2273939"/>
                  <a:pt x="9185191" y="2276097"/>
                  <a:pt x="9185191" y="2278974"/>
                </a:cubicBezTo>
                <a:lnTo>
                  <a:pt x="9186270" y="2278974"/>
                </a:lnTo>
                <a:lnTo>
                  <a:pt x="9189507" y="2280053"/>
                </a:lnTo>
                <a:lnTo>
                  <a:pt x="9191665" y="2275737"/>
                </a:lnTo>
                <a:lnTo>
                  <a:pt x="9190586" y="2272500"/>
                </a:lnTo>
                <a:close/>
                <a:moveTo>
                  <a:pt x="9120316" y="2272500"/>
                </a:moveTo>
                <a:lnTo>
                  <a:pt x="9120316" y="2274658"/>
                </a:lnTo>
                <a:lnTo>
                  <a:pt x="9121395" y="2274658"/>
                </a:lnTo>
                <a:lnTo>
                  <a:pt x="9121395" y="2272500"/>
                </a:lnTo>
                <a:close/>
                <a:moveTo>
                  <a:pt x="6241701" y="2272500"/>
                </a:moveTo>
                <a:lnTo>
                  <a:pt x="6241701" y="2274658"/>
                </a:lnTo>
                <a:lnTo>
                  <a:pt x="6243859" y="2274658"/>
                </a:lnTo>
                <a:lnTo>
                  <a:pt x="6243859" y="2272500"/>
                </a:lnTo>
                <a:close/>
                <a:moveTo>
                  <a:pt x="2047626" y="2271691"/>
                </a:moveTo>
                <a:lnTo>
                  <a:pt x="2047626" y="2279244"/>
                </a:lnTo>
                <a:lnTo>
                  <a:pt x="2048704" y="2280323"/>
                </a:lnTo>
                <a:lnTo>
                  <a:pt x="2049783" y="2280323"/>
                </a:lnTo>
                <a:lnTo>
                  <a:pt x="2048704" y="2271691"/>
                </a:lnTo>
                <a:close/>
                <a:moveTo>
                  <a:pt x="1698446" y="2271691"/>
                </a:moveTo>
                <a:lnTo>
                  <a:pt x="1698446" y="2272770"/>
                </a:lnTo>
                <a:lnTo>
                  <a:pt x="1701819" y="2272770"/>
                </a:lnTo>
                <a:lnTo>
                  <a:pt x="1701819" y="2271691"/>
                </a:lnTo>
                <a:close/>
                <a:moveTo>
                  <a:pt x="8725819" y="2270612"/>
                </a:moveTo>
                <a:cubicBezTo>
                  <a:pt x="8722942" y="2271691"/>
                  <a:pt x="8721503" y="2274209"/>
                  <a:pt x="8721503" y="2278165"/>
                </a:cubicBezTo>
                <a:lnTo>
                  <a:pt x="8725819" y="2282481"/>
                </a:lnTo>
                <a:lnTo>
                  <a:pt x="8727977" y="2282481"/>
                </a:lnTo>
                <a:lnTo>
                  <a:pt x="8730001" y="2273849"/>
                </a:lnTo>
                <a:lnTo>
                  <a:pt x="8728922" y="2270612"/>
                </a:lnTo>
                <a:close/>
                <a:moveTo>
                  <a:pt x="6715505" y="2269398"/>
                </a:moveTo>
                <a:lnTo>
                  <a:pt x="6713347" y="2274928"/>
                </a:lnTo>
                <a:lnTo>
                  <a:pt x="6717663" y="2280323"/>
                </a:lnTo>
                <a:lnTo>
                  <a:pt x="6714426" y="2289090"/>
                </a:lnTo>
                <a:lnTo>
                  <a:pt x="6714426" y="2296778"/>
                </a:lnTo>
                <a:lnTo>
                  <a:pt x="6718742" y="2296778"/>
                </a:lnTo>
                <a:cubicBezTo>
                  <a:pt x="6719102" y="2293811"/>
                  <a:pt x="6720226" y="2292327"/>
                  <a:pt x="6722114" y="2292327"/>
                </a:cubicBezTo>
                <a:lnTo>
                  <a:pt x="6726430" y="2292327"/>
                </a:lnTo>
                <a:lnTo>
                  <a:pt x="6730881" y="2293406"/>
                </a:lnTo>
                <a:lnTo>
                  <a:pt x="6735197" y="2292327"/>
                </a:lnTo>
                <a:lnTo>
                  <a:pt x="6739648" y="2293406"/>
                </a:lnTo>
                <a:cubicBezTo>
                  <a:pt x="6743244" y="2292507"/>
                  <a:pt x="6745043" y="2291428"/>
                  <a:pt x="6745043" y="2290169"/>
                </a:cubicBezTo>
                <a:lnTo>
                  <a:pt x="6745043" y="2289090"/>
                </a:lnTo>
                <a:cubicBezTo>
                  <a:pt x="6741446" y="2286213"/>
                  <a:pt x="6739648" y="2283290"/>
                  <a:pt x="6739648" y="2280323"/>
                </a:cubicBezTo>
                <a:lnTo>
                  <a:pt x="6739648" y="2277086"/>
                </a:lnTo>
                <a:lnTo>
                  <a:pt x="6731960" y="2277086"/>
                </a:lnTo>
                <a:cubicBezTo>
                  <a:pt x="6722429" y="2274838"/>
                  <a:pt x="6717663" y="2272275"/>
                  <a:pt x="6717663" y="2269398"/>
                </a:cubicBezTo>
                <a:close/>
                <a:moveTo>
                  <a:pt x="1556828" y="2267240"/>
                </a:moveTo>
                <a:lnTo>
                  <a:pt x="1556828" y="2268319"/>
                </a:lnTo>
                <a:lnTo>
                  <a:pt x="1558984" y="2270612"/>
                </a:lnTo>
                <a:lnTo>
                  <a:pt x="1558984" y="2267240"/>
                </a:lnTo>
                <a:close/>
                <a:moveTo>
                  <a:pt x="1219922" y="2266970"/>
                </a:moveTo>
                <a:lnTo>
                  <a:pt x="1214528" y="2269128"/>
                </a:lnTo>
                <a:lnTo>
                  <a:pt x="1216686" y="2276546"/>
                </a:lnTo>
                <a:lnTo>
                  <a:pt x="1217764" y="2276546"/>
                </a:lnTo>
                <a:cubicBezTo>
                  <a:pt x="1221360" y="2274658"/>
                  <a:pt x="1223159" y="2271826"/>
                  <a:pt x="1223159" y="2268049"/>
                </a:cubicBezTo>
                <a:close/>
                <a:moveTo>
                  <a:pt x="2219997" y="2266431"/>
                </a:moveTo>
                <a:cubicBezTo>
                  <a:pt x="2214512" y="2270657"/>
                  <a:pt x="2208802" y="2273130"/>
                  <a:pt x="2202867" y="2273849"/>
                </a:cubicBezTo>
                <a:cubicBezTo>
                  <a:pt x="2199810" y="2278165"/>
                  <a:pt x="2195537" y="2280323"/>
                  <a:pt x="2190054" y="2280323"/>
                </a:cubicBezTo>
                <a:lnTo>
                  <a:pt x="2193291" y="2283560"/>
                </a:lnTo>
                <a:lnTo>
                  <a:pt x="2201788" y="2282481"/>
                </a:lnTo>
                <a:lnTo>
                  <a:pt x="2209341" y="2284639"/>
                </a:lnTo>
                <a:cubicBezTo>
                  <a:pt x="2210601" y="2280862"/>
                  <a:pt x="2215591" y="2277985"/>
                  <a:pt x="2224312" y="2276007"/>
                </a:cubicBezTo>
                <a:lnTo>
                  <a:pt x="2226470" y="2269668"/>
                </a:lnTo>
                <a:close/>
                <a:moveTo>
                  <a:pt x="8607129" y="2265352"/>
                </a:moveTo>
                <a:lnTo>
                  <a:pt x="8603892" y="2266431"/>
                </a:lnTo>
                <a:lnTo>
                  <a:pt x="8603892" y="2267510"/>
                </a:lnTo>
                <a:lnTo>
                  <a:pt x="8608208" y="2267510"/>
                </a:lnTo>
                <a:lnTo>
                  <a:pt x="8607129" y="2266431"/>
                </a:lnTo>
                <a:close/>
                <a:moveTo>
                  <a:pt x="9192744" y="2264947"/>
                </a:moveTo>
                <a:lnTo>
                  <a:pt x="9191665" y="2268184"/>
                </a:lnTo>
                <a:cubicBezTo>
                  <a:pt x="9192205" y="2270162"/>
                  <a:pt x="9194003" y="2271961"/>
                  <a:pt x="9197060" y="2273579"/>
                </a:cubicBezTo>
                <a:lnTo>
                  <a:pt x="9200297" y="2273579"/>
                </a:lnTo>
                <a:lnTo>
                  <a:pt x="9200297" y="2272500"/>
                </a:lnTo>
                <a:cubicBezTo>
                  <a:pt x="9200297" y="2267465"/>
                  <a:pt x="9197780" y="2264947"/>
                  <a:pt x="9192744" y="2264947"/>
                </a:cubicBezTo>
                <a:close/>
                <a:moveTo>
                  <a:pt x="4623996" y="2264398"/>
                </a:moveTo>
                <a:lnTo>
                  <a:pt x="4626154" y="2264398"/>
                </a:lnTo>
                <a:lnTo>
                  <a:pt x="4628312" y="2266557"/>
                </a:lnTo>
                <a:lnTo>
                  <a:pt x="4625075" y="2268715"/>
                </a:lnTo>
                <a:lnTo>
                  <a:pt x="4621838" y="2268715"/>
                </a:lnTo>
                <a:lnTo>
                  <a:pt x="4621838" y="2266557"/>
                </a:lnTo>
                <a:close/>
                <a:moveTo>
                  <a:pt x="5636799" y="2263598"/>
                </a:moveTo>
                <a:lnTo>
                  <a:pt x="5641115" y="2263598"/>
                </a:lnTo>
                <a:lnTo>
                  <a:pt x="5649882" y="2265756"/>
                </a:lnTo>
                <a:lnTo>
                  <a:pt x="5650961" y="2265756"/>
                </a:lnTo>
                <a:lnTo>
                  <a:pt x="5654198" y="2263598"/>
                </a:lnTo>
                <a:lnTo>
                  <a:pt x="5658514" y="2263598"/>
                </a:lnTo>
                <a:cubicBezTo>
                  <a:pt x="5661751" y="2266386"/>
                  <a:pt x="5666786" y="2267780"/>
                  <a:pt x="5673620" y="2267780"/>
                </a:cubicBezTo>
                <a:lnTo>
                  <a:pt x="5676992" y="2267780"/>
                </a:lnTo>
                <a:lnTo>
                  <a:pt x="5685624" y="2265756"/>
                </a:lnTo>
                <a:cubicBezTo>
                  <a:pt x="5690659" y="2266566"/>
                  <a:pt x="5693177" y="2267959"/>
                  <a:pt x="5693177" y="2269938"/>
                </a:cubicBezTo>
                <a:cubicBezTo>
                  <a:pt x="5693177" y="2275602"/>
                  <a:pt x="5689940" y="2278435"/>
                  <a:pt x="5683466" y="2278435"/>
                </a:cubicBezTo>
                <a:lnTo>
                  <a:pt x="5681308" y="2283830"/>
                </a:lnTo>
                <a:lnTo>
                  <a:pt x="5683466" y="2289090"/>
                </a:lnTo>
                <a:lnTo>
                  <a:pt x="5682387" y="2306084"/>
                </a:lnTo>
                <a:cubicBezTo>
                  <a:pt x="5683466" y="2319752"/>
                  <a:pt x="5685984" y="2326855"/>
                  <a:pt x="5689940" y="2327395"/>
                </a:cubicBezTo>
                <a:lnTo>
                  <a:pt x="5694256" y="2326316"/>
                </a:lnTo>
                <a:lnTo>
                  <a:pt x="5700730" y="2330632"/>
                </a:lnTo>
                <a:lnTo>
                  <a:pt x="5699651" y="2334813"/>
                </a:lnTo>
                <a:lnTo>
                  <a:pt x="5701809" y="2345468"/>
                </a:lnTo>
                <a:lnTo>
                  <a:pt x="5699651" y="2352886"/>
                </a:lnTo>
                <a:lnTo>
                  <a:pt x="5707339" y="2352886"/>
                </a:lnTo>
                <a:lnTo>
                  <a:pt x="5711655" y="2356123"/>
                </a:lnTo>
                <a:lnTo>
                  <a:pt x="5722445" y="2352886"/>
                </a:lnTo>
                <a:lnTo>
                  <a:pt x="5728919" y="2353965"/>
                </a:lnTo>
                <a:lnTo>
                  <a:pt x="5746318" y="2350863"/>
                </a:lnTo>
                <a:lnTo>
                  <a:pt x="5751713" y="2351807"/>
                </a:lnTo>
                <a:cubicBezTo>
                  <a:pt x="5754770" y="2351807"/>
                  <a:pt x="5756928" y="2348300"/>
                  <a:pt x="5758187" y="2341287"/>
                </a:cubicBezTo>
                <a:cubicBezTo>
                  <a:pt x="5762593" y="2340747"/>
                  <a:pt x="5764796" y="2336836"/>
                  <a:pt x="5764796" y="2329553"/>
                </a:cubicBezTo>
                <a:cubicBezTo>
                  <a:pt x="5766234" y="2329553"/>
                  <a:pt x="5766954" y="2328114"/>
                  <a:pt x="5766954" y="2325236"/>
                </a:cubicBezTo>
                <a:lnTo>
                  <a:pt x="5773428" y="2315660"/>
                </a:lnTo>
                <a:lnTo>
                  <a:pt x="5774507" y="2315660"/>
                </a:lnTo>
                <a:cubicBezTo>
                  <a:pt x="5776665" y="2315660"/>
                  <a:pt x="5777744" y="2317099"/>
                  <a:pt x="5777744" y="2319976"/>
                </a:cubicBezTo>
                <a:lnTo>
                  <a:pt x="5775586" y="2326316"/>
                </a:lnTo>
                <a:cubicBezTo>
                  <a:pt x="5775586" y="2342680"/>
                  <a:pt x="5780621" y="2352257"/>
                  <a:pt x="5790692" y="2355044"/>
                </a:cubicBezTo>
                <a:lnTo>
                  <a:pt x="5791771" y="2356123"/>
                </a:lnTo>
                <a:lnTo>
                  <a:pt x="5791771" y="2357202"/>
                </a:lnTo>
                <a:lnTo>
                  <a:pt x="5782060" y="2383772"/>
                </a:lnTo>
                <a:lnTo>
                  <a:pt x="5778823" y="2385930"/>
                </a:lnTo>
                <a:cubicBezTo>
                  <a:pt x="5775945" y="2385211"/>
                  <a:pt x="5774507" y="2383772"/>
                  <a:pt x="5774507" y="2381614"/>
                </a:cubicBezTo>
                <a:lnTo>
                  <a:pt x="5773428" y="2381614"/>
                </a:lnTo>
                <a:cubicBezTo>
                  <a:pt x="5773428" y="2384492"/>
                  <a:pt x="5772349" y="2385930"/>
                  <a:pt x="5770191" y="2385930"/>
                </a:cubicBezTo>
                <a:lnTo>
                  <a:pt x="5765875" y="2384851"/>
                </a:lnTo>
                <a:lnTo>
                  <a:pt x="5764796" y="2385930"/>
                </a:lnTo>
                <a:lnTo>
                  <a:pt x="5763582" y="2385930"/>
                </a:lnTo>
                <a:lnTo>
                  <a:pt x="5762503" y="2384851"/>
                </a:lnTo>
                <a:lnTo>
                  <a:pt x="5761424" y="2384851"/>
                </a:lnTo>
                <a:lnTo>
                  <a:pt x="5753871" y="2388088"/>
                </a:lnTo>
                <a:lnTo>
                  <a:pt x="5750634" y="2388088"/>
                </a:lnTo>
                <a:cubicBezTo>
                  <a:pt x="5749195" y="2388088"/>
                  <a:pt x="5748476" y="2387009"/>
                  <a:pt x="5748476" y="2384851"/>
                </a:cubicBezTo>
                <a:lnTo>
                  <a:pt x="5753871" y="2375275"/>
                </a:lnTo>
                <a:lnTo>
                  <a:pt x="5752792" y="2375275"/>
                </a:lnTo>
                <a:lnTo>
                  <a:pt x="5742002" y="2390112"/>
                </a:lnTo>
                <a:lnTo>
                  <a:pt x="5740923" y="2390112"/>
                </a:lnTo>
                <a:lnTo>
                  <a:pt x="5734314" y="2389167"/>
                </a:lnTo>
                <a:lnTo>
                  <a:pt x="5728919" y="2391191"/>
                </a:lnTo>
                <a:lnTo>
                  <a:pt x="5720287" y="2390112"/>
                </a:lnTo>
                <a:lnTo>
                  <a:pt x="5713813" y="2391191"/>
                </a:lnTo>
                <a:lnTo>
                  <a:pt x="5713813" y="2390112"/>
                </a:lnTo>
                <a:lnTo>
                  <a:pt x="5707339" y="2392270"/>
                </a:lnTo>
                <a:lnTo>
                  <a:pt x="5698572" y="2392270"/>
                </a:lnTo>
                <a:lnTo>
                  <a:pt x="5684545" y="2388088"/>
                </a:lnTo>
                <a:lnTo>
                  <a:pt x="5670383" y="2388088"/>
                </a:lnTo>
                <a:cubicBezTo>
                  <a:pt x="5659593" y="2385751"/>
                  <a:pt x="5654198" y="2380401"/>
                  <a:pt x="5654198" y="2372038"/>
                </a:cubicBezTo>
                <a:lnTo>
                  <a:pt x="5655277" y="2361383"/>
                </a:lnTo>
                <a:lnTo>
                  <a:pt x="5654198" y="2361383"/>
                </a:lnTo>
                <a:cubicBezTo>
                  <a:pt x="5645296" y="2368127"/>
                  <a:pt x="5631539" y="2374871"/>
                  <a:pt x="5612926" y="2381614"/>
                </a:cubicBezTo>
                <a:lnTo>
                  <a:pt x="5610768" y="2379591"/>
                </a:lnTo>
                <a:cubicBezTo>
                  <a:pt x="5610768" y="2382379"/>
                  <a:pt x="5609689" y="2383772"/>
                  <a:pt x="5607531" y="2383772"/>
                </a:cubicBezTo>
                <a:lnTo>
                  <a:pt x="5604294" y="2381614"/>
                </a:lnTo>
                <a:cubicBezTo>
                  <a:pt x="5604294" y="2382873"/>
                  <a:pt x="5602136" y="2384312"/>
                  <a:pt x="5597820" y="2385930"/>
                </a:cubicBezTo>
                <a:lnTo>
                  <a:pt x="5591346" y="2384851"/>
                </a:lnTo>
                <a:cubicBezTo>
                  <a:pt x="5589727" y="2387009"/>
                  <a:pt x="5583568" y="2388448"/>
                  <a:pt x="5572868" y="2389167"/>
                </a:cubicBezTo>
                <a:lnTo>
                  <a:pt x="5566394" y="2384851"/>
                </a:lnTo>
                <a:lnTo>
                  <a:pt x="5565315" y="2384851"/>
                </a:lnTo>
                <a:cubicBezTo>
                  <a:pt x="5565315" y="2389977"/>
                  <a:pt x="5563157" y="2393169"/>
                  <a:pt x="5558841" y="2394428"/>
                </a:cubicBezTo>
                <a:lnTo>
                  <a:pt x="5543600" y="2393349"/>
                </a:lnTo>
                <a:lnTo>
                  <a:pt x="5542521" y="2393349"/>
                </a:lnTo>
                <a:lnTo>
                  <a:pt x="5540363" y="2391191"/>
                </a:lnTo>
                <a:lnTo>
                  <a:pt x="5540363" y="2389167"/>
                </a:lnTo>
                <a:cubicBezTo>
                  <a:pt x="5543960" y="2384132"/>
                  <a:pt x="5547556" y="2381614"/>
                  <a:pt x="5551153" y="2381614"/>
                </a:cubicBezTo>
                <a:lnTo>
                  <a:pt x="5553311" y="2383772"/>
                </a:lnTo>
                <a:cubicBezTo>
                  <a:pt x="5553311" y="2382334"/>
                  <a:pt x="5561628" y="2380580"/>
                  <a:pt x="5578263" y="2378512"/>
                </a:cubicBezTo>
                <a:lnTo>
                  <a:pt x="5617377" y="2347626"/>
                </a:lnTo>
                <a:cubicBezTo>
                  <a:pt x="5626728" y="2334498"/>
                  <a:pt x="5631404" y="2326360"/>
                  <a:pt x="5631404" y="2323213"/>
                </a:cubicBezTo>
                <a:cubicBezTo>
                  <a:pt x="5635720" y="2317099"/>
                  <a:pt x="5637878" y="2307838"/>
                  <a:pt x="5637878" y="2295429"/>
                </a:cubicBezTo>
                <a:lnTo>
                  <a:pt x="5637878" y="2286932"/>
                </a:lnTo>
                <a:lnTo>
                  <a:pt x="5632483" y="2268859"/>
                </a:lnTo>
                <a:lnTo>
                  <a:pt x="5632483" y="2267780"/>
                </a:lnTo>
                <a:close/>
                <a:moveTo>
                  <a:pt x="8784625" y="2263194"/>
                </a:moveTo>
                <a:lnTo>
                  <a:pt x="8781388" y="2266431"/>
                </a:lnTo>
                <a:lnTo>
                  <a:pt x="8784625" y="2269668"/>
                </a:lnTo>
                <a:lnTo>
                  <a:pt x="8787727" y="2263194"/>
                </a:lnTo>
                <a:close/>
                <a:moveTo>
                  <a:pt x="1687522" y="2262924"/>
                </a:moveTo>
                <a:lnTo>
                  <a:pt x="1684151" y="2272770"/>
                </a:lnTo>
                <a:lnTo>
                  <a:pt x="1686442" y="2272770"/>
                </a:lnTo>
                <a:lnTo>
                  <a:pt x="1688601" y="2264003"/>
                </a:lnTo>
                <a:lnTo>
                  <a:pt x="1688601" y="2262924"/>
                </a:lnTo>
                <a:close/>
                <a:moveTo>
                  <a:pt x="9282437" y="2262789"/>
                </a:moveTo>
                <a:lnTo>
                  <a:pt x="9280279" y="2264947"/>
                </a:lnTo>
                <a:lnTo>
                  <a:pt x="9281358" y="2264947"/>
                </a:lnTo>
                <a:lnTo>
                  <a:pt x="9283516" y="2262789"/>
                </a:lnTo>
                <a:close/>
                <a:moveTo>
                  <a:pt x="2070151" y="2262115"/>
                </a:moveTo>
                <a:lnTo>
                  <a:pt x="2070151" y="2264273"/>
                </a:lnTo>
                <a:lnTo>
                  <a:pt x="2071229" y="2264273"/>
                </a:lnTo>
                <a:lnTo>
                  <a:pt x="2071229" y="2262115"/>
                </a:lnTo>
                <a:close/>
                <a:moveTo>
                  <a:pt x="6590880" y="2261710"/>
                </a:moveTo>
                <a:lnTo>
                  <a:pt x="6590880" y="2263868"/>
                </a:lnTo>
                <a:lnTo>
                  <a:pt x="6593038" y="2261710"/>
                </a:lnTo>
                <a:close/>
                <a:moveTo>
                  <a:pt x="1610642" y="2261710"/>
                </a:moveTo>
                <a:lnTo>
                  <a:pt x="1609564" y="2262924"/>
                </a:lnTo>
                <a:lnTo>
                  <a:pt x="1609564" y="2265082"/>
                </a:lnTo>
                <a:lnTo>
                  <a:pt x="1612801" y="2265082"/>
                </a:lnTo>
                <a:lnTo>
                  <a:pt x="1612801" y="2264003"/>
                </a:lnTo>
                <a:close/>
                <a:moveTo>
                  <a:pt x="8657303" y="2259957"/>
                </a:moveTo>
                <a:lnTo>
                  <a:pt x="8657303" y="2262115"/>
                </a:lnTo>
                <a:lnTo>
                  <a:pt x="8658382" y="2262115"/>
                </a:lnTo>
                <a:lnTo>
                  <a:pt x="8658382" y="2259957"/>
                </a:lnTo>
                <a:close/>
                <a:moveTo>
                  <a:pt x="7282372" y="2258855"/>
                </a:moveTo>
                <a:lnTo>
                  <a:pt x="7282372" y="2259934"/>
                </a:lnTo>
                <a:lnTo>
                  <a:pt x="7285610" y="2259934"/>
                </a:lnTo>
                <a:lnTo>
                  <a:pt x="7285610" y="2258855"/>
                </a:lnTo>
                <a:close/>
                <a:moveTo>
                  <a:pt x="1695211" y="2258473"/>
                </a:moveTo>
                <a:lnTo>
                  <a:pt x="1695211" y="2259552"/>
                </a:lnTo>
                <a:lnTo>
                  <a:pt x="1697368" y="2259552"/>
                </a:lnTo>
                <a:lnTo>
                  <a:pt x="1697368" y="2258473"/>
                </a:lnTo>
                <a:close/>
                <a:moveTo>
                  <a:pt x="2248860" y="2257799"/>
                </a:moveTo>
                <a:lnTo>
                  <a:pt x="2248860" y="2259957"/>
                </a:lnTo>
                <a:lnTo>
                  <a:pt x="2249939" y="2259957"/>
                </a:lnTo>
                <a:lnTo>
                  <a:pt x="2249939" y="2257799"/>
                </a:lnTo>
                <a:close/>
                <a:moveTo>
                  <a:pt x="7196996" y="2257776"/>
                </a:moveTo>
                <a:lnTo>
                  <a:pt x="7199154" y="2259934"/>
                </a:lnTo>
                <a:lnTo>
                  <a:pt x="7203470" y="2259934"/>
                </a:lnTo>
                <a:lnTo>
                  <a:pt x="7203470" y="2258855"/>
                </a:lnTo>
                <a:close/>
                <a:moveTo>
                  <a:pt x="7183779" y="2257776"/>
                </a:moveTo>
                <a:lnTo>
                  <a:pt x="7183779" y="2261013"/>
                </a:lnTo>
                <a:lnTo>
                  <a:pt x="7184858" y="2261013"/>
                </a:lnTo>
                <a:lnTo>
                  <a:pt x="7187016" y="2258855"/>
                </a:lnTo>
                <a:lnTo>
                  <a:pt x="7187016" y="2257776"/>
                </a:lnTo>
                <a:close/>
                <a:moveTo>
                  <a:pt x="1700605" y="2257394"/>
                </a:moveTo>
                <a:lnTo>
                  <a:pt x="1700605" y="2258473"/>
                </a:lnTo>
                <a:lnTo>
                  <a:pt x="1702896" y="2258473"/>
                </a:lnTo>
                <a:lnTo>
                  <a:pt x="1702896" y="2257394"/>
                </a:lnTo>
                <a:close/>
                <a:moveTo>
                  <a:pt x="2050863" y="2256720"/>
                </a:moveTo>
                <a:lnTo>
                  <a:pt x="2050863" y="2257799"/>
                </a:lnTo>
                <a:lnTo>
                  <a:pt x="2051941" y="2263194"/>
                </a:lnTo>
                <a:lnTo>
                  <a:pt x="2045602" y="2270612"/>
                </a:lnTo>
                <a:lnTo>
                  <a:pt x="2045602" y="2271691"/>
                </a:lnTo>
                <a:lnTo>
                  <a:pt x="2054099" y="2262115"/>
                </a:lnTo>
                <a:lnTo>
                  <a:pt x="2051941" y="2256720"/>
                </a:lnTo>
                <a:close/>
                <a:moveTo>
                  <a:pt x="6239543" y="2256315"/>
                </a:moveTo>
                <a:lnTo>
                  <a:pt x="6239543" y="2257394"/>
                </a:lnTo>
                <a:lnTo>
                  <a:pt x="6241701" y="2264947"/>
                </a:lnTo>
                <a:lnTo>
                  <a:pt x="6246017" y="2264947"/>
                </a:lnTo>
                <a:lnTo>
                  <a:pt x="6243859" y="2256315"/>
                </a:lnTo>
                <a:close/>
                <a:moveTo>
                  <a:pt x="8658382" y="2255776"/>
                </a:moveTo>
                <a:lnTo>
                  <a:pt x="8658382" y="2257799"/>
                </a:lnTo>
                <a:lnTo>
                  <a:pt x="8660540" y="2257799"/>
                </a:lnTo>
                <a:lnTo>
                  <a:pt x="8660540" y="2255776"/>
                </a:lnTo>
                <a:close/>
                <a:moveTo>
                  <a:pt x="6095766" y="2255236"/>
                </a:moveTo>
                <a:cubicBezTo>
                  <a:pt x="6093968" y="2255236"/>
                  <a:pt x="6092529" y="2259192"/>
                  <a:pt x="6091450" y="2267105"/>
                </a:cubicBezTo>
                <a:cubicBezTo>
                  <a:pt x="6092889" y="2270342"/>
                  <a:pt x="6094328" y="2272140"/>
                  <a:pt x="6095766" y="2272500"/>
                </a:cubicBezTo>
                <a:lnTo>
                  <a:pt x="6096845" y="2272500"/>
                </a:lnTo>
                <a:cubicBezTo>
                  <a:pt x="6098284" y="2272500"/>
                  <a:pt x="6100082" y="2269623"/>
                  <a:pt x="6102240" y="2263868"/>
                </a:cubicBezTo>
                <a:lnTo>
                  <a:pt x="6101161" y="2262789"/>
                </a:lnTo>
                <a:lnTo>
                  <a:pt x="6101161" y="2259552"/>
                </a:lnTo>
                <a:lnTo>
                  <a:pt x="6102240" y="2256315"/>
                </a:lnTo>
                <a:lnTo>
                  <a:pt x="6101161" y="2256315"/>
                </a:lnTo>
                <a:lnTo>
                  <a:pt x="6096845" y="2255236"/>
                </a:lnTo>
                <a:close/>
                <a:moveTo>
                  <a:pt x="1072907" y="2255101"/>
                </a:moveTo>
                <a:cubicBezTo>
                  <a:pt x="1072907" y="2257979"/>
                  <a:pt x="1071828" y="2259417"/>
                  <a:pt x="1069670" y="2259417"/>
                </a:cubicBezTo>
                <a:lnTo>
                  <a:pt x="1069670" y="2260496"/>
                </a:lnTo>
                <a:lnTo>
                  <a:pt x="1071828" y="2260496"/>
                </a:lnTo>
                <a:lnTo>
                  <a:pt x="1073987" y="2257259"/>
                </a:lnTo>
                <a:lnTo>
                  <a:pt x="1073987" y="2255101"/>
                </a:lnTo>
                <a:close/>
                <a:moveTo>
                  <a:pt x="3189367" y="2254157"/>
                </a:moveTo>
                <a:lnTo>
                  <a:pt x="3189367" y="2255236"/>
                </a:lnTo>
                <a:lnTo>
                  <a:pt x="3191525" y="2255236"/>
                </a:lnTo>
                <a:lnTo>
                  <a:pt x="3191525" y="2254157"/>
                </a:lnTo>
                <a:close/>
                <a:moveTo>
                  <a:pt x="8594316" y="2253618"/>
                </a:moveTo>
                <a:lnTo>
                  <a:pt x="8593237" y="2257799"/>
                </a:lnTo>
                <a:lnTo>
                  <a:pt x="8594316" y="2257799"/>
                </a:lnTo>
                <a:lnTo>
                  <a:pt x="8596339" y="2255776"/>
                </a:lnTo>
                <a:lnTo>
                  <a:pt x="8596339" y="2253618"/>
                </a:lnTo>
                <a:close/>
                <a:moveTo>
                  <a:pt x="3649009" y="2252808"/>
                </a:moveTo>
                <a:lnTo>
                  <a:pt x="3649009" y="2257124"/>
                </a:lnTo>
                <a:lnTo>
                  <a:pt x="3650088" y="2257124"/>
                </a:lnTo>
                <a:lnTo>
                  <a:pt x="3650088" y="2252808"/>
                </a:lnTo>
                <a:close/>
                <a:moveTo>
                  <a:pt x="7275764" y="2250088"/>
                </a:moveTo>
                <a:cubicBezTo>
                  <a:pt x="7276663" y="2253684"/>
                  <a:pt x="7277742" y="2255483"/>
                  <a:pt x="7279001" y="2255483"/>
                </a:cubicBezTo>
                <a:lnTo>
                  <a:pt x="7281294" y="2255483"/>
                </a:lnTo>
                <a:cubicBezTo>
                  <a:pt x="7282732" y="2255483"/>
                  <a:pt x="7283452" y="2254404"/>
                  <a:pt x="7283452" y="2252246"/>
                </a:cubicBezTo>
                <a:lnTo>
                  <a:pt x="7284530" y="2251167"/>
                </a:lnTo>
                <a:lnTo>
                  <a:pt x="7288846" y="2251167"/>
                </a:lnTo>
                <a:cubicBezTo>
                  <a:pt x="7290375" y="2251167"/>
                  <a:pt x="7291140" y="2252965"/>
                  <a:pt x="7291140" y="2256562"/>
                </a:cubicBezTo>
                <a:cubicBezTo>
                  <a:pt x="7306246" y="2262766"/>
                  <a:pt x="7315012" y="2268251"/>
                  <a:pt x="7317440" y="2273016"/>
                </a:cubicBezTo>
                <a:lnTo>
                  <a:pt x="7317440" y="2279625"/>
                </a:lnTo>
                <a:lnTo>
                  <a:pt x="7311910" y="2285155"/>
                </a:lnTo>
                <a:lnTo>
                  <a:pt x="7305302" y="2285155"/>
                </a:lnTo>
                <a:cubicBezTo>
                  <a:pt x="7300716" y="2280749"/>
                  <a:pt x="7297074" y="2278546"/>
                  <a:pt x="7294376" y="2278546"/>
                </a:cubicBezTo>
                <a:lnTo>
                  <a:pt x="7291140" y="2279625"/>
                </a:lnTo>
                <a:lnTo>
                  <a:pt x="7287768" y="2278546"/>
                </a:lnTo>
                <a:lnTo>
                  <a:pt x="7260388" y="2285155"/>
                </a:lnTo>
                <a:lnTo>
                  <a:pt x="7245147" y="2276388"/>
                </a:lnTo>
                <a:lnTo>
                  <a:pt x="7245147" y="2274095"/>
                </a:lnTo>
                <a:cubicBezTo>
                  <a:pt x="7246586" y="2274095"/>
                  <a:pt x="7253150" y="2267172"/>
                  <a:pt x="7264839" y="2253325"/>
                </a:cubicBezTo>
                <a:cubicBezTo>
                  <a:pt x="7267896" y="2251167"/>
                  <a:pt x="7271538" y="2250088"/>
                  <a:pt x="7275764" y="2250088"/>
                </a:cubicBezTo>
                <a:close/>
                <a:moveTo>
                  <a:pt x="7188230" y="2250088"/>
                </a:moveTo>
                <a:lnTo>
                  <a:pt x="7184858" y="2251167"/>
                </a:lnTo>
                <a:lnTo>
                  <a:pt x="7184858" y="2252246"/>
                </a:lnTo>
                <a:cubicBezTo>
                  <a:pt x="7190702" y="2252246"/>
                  <a:pt x="7193624" y="2253325"/>
                  <a:pt x="7193624" y="2255483"/>
                </a:cubicBezTo>
                <a:lnTo>
                  <a:pt x="7195782" y="2255483"/>
                </a:lnTo>
                <a:lnTo>
                  <a:pt x="7195782" y="2254404"/>
                </a:lnTo>
                <a:lnTo>
                  <a:pt x="7193624" y="2251167"/>
                </a:lnTo>
                <a:lnTo>
                  <a:pt x="7190388" y="2252246"/>
                </a:lnTo>
                <a:close/>
                <a:moveTo>
                  <a:pt x="1679834" y="2249706"/>
                </a:moveTo>
                <a:lnTo>
                  <a:pt x="1679834" y="2252943"/>
                </a:lnTo>
                <a:cubicBezTo>
                  <a:pt x="1680553" y="2255191"/>
                  <a:pt x="1682754" y="2256315"/>
                  <a:pt x="1686442" y="2256315"/>
                </a:cubicBezTo>
                <a:lnTo>
                  <a:pt x="1687522" y="2255236"/>
                </a:lnTo>
                <a:cubicBezTo>
                  <a:pt x="1686622" y="2251550"/>
                  <a:pt x="1685499" y="2249706"/>
                  <a:pt x="1684151" y="2249706"/>
                </a:cubicBezTo>
                <a:close/>
                <a:moveTo>
                  <a:pt x="7653722" y="2249571"/>
                </a:moveTo>
                <a:lnTo>
                  <a:pt x="7650350" y="2252808"/>
                </a:lnTo>
                <a:lnTo>
                  <a:pt x="7650350" y="2257124"/>
                </a:lnTo>
                <a:cubicBezTo>
                  <a:pt x="7652238" y="2260721"/>
                  <a:pt x="7655161" y="2262519"/>
                  <a:pt x="7659117" y="2262519"/>
                </a:cubicBezTo>
                <a:lnTo>
                  <a:pt x="7662489" y="2262519"/>
                </a:lnTo>
                <a:lnTo>
                  <a:pt x="7662489" y="2257124"/>
                </a:lnTo>
                <a:lnTo>
                  <a:pt x="7661275" y="2257124"/>
                </a:lnTo>
                <a:lnTo>
                  <a:pt x="7656959" y="2258203"/>
                </a:lnTo>
                <a:cubicBezTo>
                  <a:pt x="7654082" y="2257124"/>
                  <a:pt x="7652643" y="2256045"/>
                  <a:pt x="7652643" y="2254966"/>
                </a:cubicBezTo>
                <a:lnTo>
                  <a:pt x="7652643" y="2253887"/>
                </a:lnTo>
                <a:lnTo>
                  <a:pt x="7654801" y="2250650"/>
                </a:lnTo>
                <a:lnTo>
                  <a:pt x="7654801" y="2249571"/>
                </a:lnTo>
                <a:close/>
                <a:moveTo>
                  <a:pt x="4138998" y="2249571"/>
                </a:moveTo>
                <a:lnTo>
                  <a:pt x="4135626" y="2252808"/>
                </a:lnTo>
                <a:lnTo>
                  <a:pt x="4135626" y="2257124"/>
                </a:lnTo>
                <a:cubicBezTo>
                  <a:pt x="4137514" y="2260721"/>
                  <a:pt x="4140436" y="2262519"/>
                  <a:pt x="4144393" y="2262519"/>
                </a:cubicBezTo>
                <a:lnTo>
                  <a:pt x="4147764" y="2262519"/>
                </a:lnTo>
                <a:lnTo>
                  <a:pt x="4147764" y="2257124"/>
                </a:lnTo>
                <a:lnTo>
                  <a:pt x="4146551" y="2257124"/>
                </a:lnTo>
                <a:lnTo>
                  <a:pt x="4142235" y="2258203"/>
                </a:lnTo>
                <a:cubicBezTo>
                  <a:pt x="4139357" y="2257124"/>
                  <a:pt x="4137919" y="2256045"/>
                  <a:pt x="4137919" y="2254966"/>
                </a:cubicBezTo>
                <a:lnTo>
                  <a:pt x="4137919" y="2253887"/>
                </a:lnTo>
                <a:lnTo>
                  <a:pt x="4140077" y="2250650"/>
                </a:lnTo>
                <a:lnTo>
                  <a:pt x="4140077" y="2249571"/>
                </a:lnTo>
                <a:close/>
                <a:moveTo>
                  <a:pt x="8713006" y="2249302"/>
                </a:moveTo>
                <a:lnTo>
                  <a:pt x="8710848" y="2251460"/>
                </a:lnTo>
                <a:lnTo>
                  <a:pt x="8715029" y="2251460"/>
                </a:lnTo>
                <a:lnTo>
                  <a:pt x="8715029" y="2249302"/>
                </a:lnTo>
                <a:close/>
                <a:moveTo>
                  <a:pt x="2274622" y="2249302"/>
                </a:moveTo>
                <a:lnTo>
                  <a:pt x="2274622" y="2251460"/>
                </a:lnTo>
                <a:lnTo>
                  <a:pt x="2275699" y="2251460"/>
                </a:lnTo>
                <a:lnTo>
                  <a:pt x="2275699" y="2249302"/>
                </a:lnTo>
                <a:close/>
                <a:moveTo>
                  <a:pt x="3154030" y="2247683"/>
                </a:moveTo>
                <a:lnTo>
                  <a:pt x="3152951" y="2255236"/>
                </a:lnTo>
                <a:lnTo>
                  <a:pt x="3155109" y="2257394"/>
                </a:lnTo>
                <a:lnTo>
                  <a:pt x="3160504" y="2257394"/>
                </a:lnTo>
                <a:lnTo>
                  <a:pt x="3160504" y="2251999"/>
                </a:lnTo>
                <a:cubicBezTo>
                  <a:pt x="3160504" y="2250740"/>
                  <a:pt x="3158346" y="2249302"/>
                  <a:pt x="3154030" y="2247683"/>
                </a:cubicBezTo>
                <a:close/>
                <a:moveTo>
                  <a:pt x="8793122" y="2247144"/>
                </a:moveTo>
                <a:lnTo>
                  <a:pt x="8790964" y="2249302"/>
                </a:lnTo>
                <a:lnTo>
                  <a:pt x="8792043" y="2250381"/>
                </a:lnTo>
                <a:lnTo>
                  <a:pt x="8796359" y="2250381"/>
                </a:lnTo>
                <a:lnTo>
                  <a:pt x="8796359" y="2247144"/>
                </a:lnTo>
                <a:close/>
                <a:moveTo>
                  <a:pt x="6242780" y="2246604"/>
                </a:moveTo>
                <a:lnTo>
                  <a:pt x="6240622" y="2248762"/>
                </a:lnTo>
                <a:lnTo>
                  <a:pt x="6238464" y="2248762"/>
                </a:lnTo>
                <a:lnTo>
                  <a:pt x="6234148" y="2247683"/>
                </a:lnTo>
                <a:lnTo>
                  <a:pt x="6228753" y="2248762"/>
                </a:lnTo>
                <a:lnTo>
                  <a:pt x="6228753" y="2249841"/>
                </a:lnTo>
                <a:lnTo>
                  <a:pt x="6240622" y="2250920"/>
                </a:lnTo>
                <a:cubicBezTo>
                  <a:pt x="6240622" y="2249122"/>
                  <a:pt x="6242061" y="2248043"/>
                  <a:pt x="6244938" y="2247683"/>
                </a:cubicBezTo>
                <a:lnTo>
                  <a:pt x="6244938" y="2246604"/>
                </a:lnTo>
                <a:close/>
                <a:moveTo>
                  <a:pt x="1617252" y="2245255"/>
                </a:moveTo>
                <a:lnTo>
                  <a:pt x="1617252" y="2246334"/>
                </a:lnTo>
                <a:cubicBezTo>
                  <a:pt x="1619410" y="2252988"/>
                  <a:pt x="1621207" y="2256315"/>
                  <a:pt x="1622647" y="2256315"/>
                </a:cubicBezTo>
                <a:lnTo>
                  <a:pt x="1624940" y="2256315"/>
                </a:lnTo>
                <a:lnTo>
                  <a:pt x="1624940" y="2250785"/>
                </a:lnTo>
                <a:cubicBezTo>
                  <a:pt x="1622692" y="2247099"/>
                  <a:pt x="1620128" y="2245255"/>
                  <a:pt x="1617252" y="2245255"/>
                </a:cubicBezTo>
                <a:close/>
                <a:moveTo>
                  <a:pt x="8708690" y="2244986"/>
                </a:moveTo>
                <a:lnTo>
                  <a:pt x="8708690" y="2248223"/>
                </a:lnTo>
                <a:lnTo>
                  <a:pt x="8709769" y="2248223"/>
                </a:lnTo>
                <a:lnTo>
                  <a:pt x="8710848" y="2244986"/>
                </a:lnTo>
                <a:close/>
                <a:moveTo>
                  <a:pt x="2060574" y="2244986"/>
                </a:moveTo>
                <a:lnTo>
                  <a:pt x="2059495" y="2246065"/>
                </a:lnTo>
                <a:lnTo>
                  <a:pt x="2059495" y="2249302"/>
                </a:lnTo>
                <a:lnTo>
                  <a:pt x="2062731" y="2252539"/>
                </a:lnTo>
                <a:lnTo>
                  <a:pt x="2064755" y="2252539"/>
                </a:lnTo>
                <a:lnTo>
                  <a:pt x="2064755" y="2248223"/>
                </a:lnTo>
                <a:close/>
                <a:moveTo>
                  <a:pt x="6248175" y="2244446"/>
                </a:moveTo>
                <a:lnTo>
                  <a:pt x="6246017" y="2246604"/>
                </a:lnTo>
                <a:lnTo>
                  <a:pt x="6249254" y="2246604"/>
                </a:lnTo>
                <a:lnTo>
                  <a:pt x="6249254" y="2244446"/>
                </a:lnTo>
                <a:close/>
                <a:moveTo>
                  <a:pt x="5685624" y="2244446"/>
                </a:moveTo>
                <a:cubicBezTo>
                  <a:pt x="5699381" y="2245525"/>
                  <a:pt x="5706260" y="2246919"/>
                  <a:pt x="5706260" y="2248627"/>
                </a:cubicBezTo>
                <a:lnTo>
                  <a:pt x="5706260" y="2249706"/>
                </a:lnTo>
                <a:cubicBezTo>
                  <a:pt x="5706260" y="2254022"/>
                  <a:pt x="5699741" y="2256540"/>
                  <a:pt x="5686703" y="2257259"/>
                </a:cubicBezTo>
                <a:lnTo>
                  <a:pt x="5684545" y="2257259"/>
                </a:lnTo>
                <a:cubicBezTo>
                  <a:pt x="5681847" y="2254382"/>
                  <a:pt x="5678970" y="2252943"/>
                  <a:pt x="5675913" y="2252943"/>
                </a:cubicBezTo>
                <a:lnTo>
                  <a:pt x="5674834" y="2251864"/>
                </a:lnTo>
                <a:lnTo>
                  <a:pt x="5674834" y="2249706"/>
                </a:lnTo>
                <a:cubicBezTo>
                  <a:pt x="5674834" y="2248178"/>
                  <a:pt x="5678431" y="2246424"/>
                  <a:pt x="5685624" y="2244446"/>
                </a:cubicBezTo>
                <a:close/>
                <a:moveTo>
                  <a:pt x="1533763" y="2244176"/>
                </a:moveTo>
                <a:lnTo>
                  <a:pt x="1533763" y="2245255"/>
                </a:lnTo>
                <a:cubicBezTo>
                  <a:pt x="1537361" y="2252089"/>
                  <a:pt x="1539158" y="2257214"/>
                  <a:pt x="1539158" y="2260631"/>
                </a:cubicBezTo>
                <a:lnTo>
                  <a:pt x="1540238" y="2260631"/>
                </a:lnTo>
                <a:lnTo>
                  <a:pt x="1540238" y="2255236"/>
                </a:lnTo>
                <a:lnTo>
                  <a:pt x="1534842" y="2244176"/>
                </a:lnTo>
                <a:close/>
                <a:moveTo>
                  <a:pt x="6584271" y="2243097"/>
                </a:moveTo>
                <a:lnTo>
                  <a:pt x="6584271" y="2245390"/>
                </a:lnTo>
                <a:lnTo>
                  <a:pt x="6583192" y="2245390"/>
                </a:lnTo>
                <a:lnTo>
                  <a:pt x="6584271" y="2248627"/>
                </a:lnTo>
                <a:lnTo>
                  <a:pt x="6587508" y="2248627"/>
                </a:lnTo>
                <a:lnTo>
                  <a:pt x="6588587" y="2247548"/>
                </a:lnTo>
                <a:lnTo>
                  <a:pt x="6589666" y="2247548"/>
                </a:lnTo>
                <a:lnTo>
                  <a:pt x="6586429" y="2243097"/>
                </a:lnTo>
                <a:close/>
                <a:moveTo>
                  <a:pt x="9116000" y="2242288"/>
                </a:moveTo>
                <a:lnTo>
                  <a:pt x="9113842" y="2245525"/>
                </a:lnTo>
                <a:cubicBezTo>
                  <a:pt x="9114562" y="2248402"/>
                  <a:pt x="9116000" y="2249841"/>
                  <a:pt x="9118158" y="2249841"/>
                </a:cubicBezTo>
                <a:lnTo>
                  <a:pt x="9121395" y="2248762"/>
                </a:lnTo>
                <a:close/>
                <a:moveTo>
                  <a:pt x="1079248" y="2242288"/>
                </a:moveTo>
                <a:lnTo>
                  <a:pt x="1076143" y="2249841"/>
                </a:lnTo>
                <a:lnTo>
                  <a:pt x="1076143" y="2250785"/>
                </a:lnTo>
                <a:lnTo>
                  <a:pt x="1077224" y="2250785"/>
                </a:lnTo>
                <a:cubicBezTo>
                  <a:pt x="1077763" y="2247278"/>
                  <a:pt x="1078797" y="2245525"/>
                  <a:pt x="1080327" y="2245525"/>
                </a:cubicBezTo>
                <a:lnTo>
                  <a:pt x="1081406" y="2245525"/>
                </a:lnTo>
                <a:lnTo>
                  <a:pt x="1081406" y="2249841"/>
                </a:lnTo>
                <a:lnTo>
                  <a:pt x="1082485" y="2249841"/>
                </a:lnTo>
                <a:lnTo>
                  <a:pt x="1082485" y="2243367"/>
                </a:lnTo>
                <a:close/>
                <a:moveTo>
                  <a:pt x="3682323" y="2242153"/>
                </a:moveTo>
                <a:lnTo>
                  <a:pt x="3656562" y="2264677"/>
                </a:lnTo>
                <a:lnTo>
                  <a:pt x="3655483" y="2264677"/>
                </a:lnTo>
                <a:lnTo>
                  <a:pt x="3654404" y="2263598"/>
                </a:lnTo>
                <a:cubicBezTo>
                  <a:pt x="3652426" y="2263598"/>
                  <a:pt x="3650987" y="2265756"/>
                  <a:pt x="3650088" y="2270072"/>
                </a:cubicBezTo>
                <a:cubicBezTo>
                  <a:pt x="3647570" y="2270072"/>
                  <a:pt x="3640781" y="2275423"/>
                  <a:pt x="3629722" y="2286123"/>
                </a:cubicBezTo>
                <a:lnTo>
                  <a:pt x="3628643" y="2287202"/>
                </a:lnTo>
                <a:lnTo>
                  <a:pt x="3627564" y="2287202"/>
                </a:lnTo>
                <a:lnTo>
                  <a:pt x="3621090" y="2286123"/>
                </a:lnTo>
                <a:lnTo>
                  <a:pt x="3618932" y="2289360"/>
                </a:lnTo>
                <a:lnTo>
                  <a:pt x="3618932" y="2293676"/>
                </a:lnTo>
                <a:lnTo>
                  <a:pt x="3621090" y="2295834"/>
                </a:lnTo>
                <a:lnTo>
                  <a:pt x="3628643" y="2295834"/>
                </a:lnTo>
                <a:lnTo>
                  <a:pt x="3637275" y="2293676"/>
                </a:lnTo>
                <a:lnTo>
                  <a:pt x="3655483" y="2293676"/>
                </a:lnTo>
                <a:lnTo>
                  <a:pt x="3656562" y="2294755"/>
                </a:lnTo>
                <a:lnTo>
                  <a:pt x="3657641" y="2293676"/>
                </a:lnTo>
                <a:lnTo>
                  <a:pt x="3668431" y="2293676"/>
                </a:lnTo>
                <a:cubicBezTo>
                  <a:pt x="3670769" y="2293676"/>
                  <a:pt x="3673286" y="2292597"/>
                  <a:pt x="3675984" y="2290439"/>
                </a:cubicBezTo>
                <a:lnTo>
                  <a:pt x="3681244" y="2290439"/>
                </a:lnTo>
                <a:cubicBezTo>
                  <a:pt x="3684481" y="2290439"/>
                  <a:pt x="3687718" y="2291877"/>
                  <a:pt x="3690955" y="2294755"/>
                </a:cubicBezTo>
                <a:cubicBezTo>
                  <a:pt x="3696890" y="2292777"/>
                  <a:pt x="3701565" y="2289180"/>
                  <a:pt x="3704982" y="2283965"/>
                </a:cubicBezTo>
                <a:lnTo>
                  <a:pt x="3700666" y="2278704"/>
                </a:lnTo>
                <a:lnTo>
                  <a:pt x="3702824" y="2273309"/>
                </a:lnTo>
                <a:cubicBezTo>
                  <a:pt x="3701745" y="2270432"/>
                  <a:pt x="3700666" y="2268993"/>
                  <a:pt x="3699587" y="2268993"/>
                </a:cubicBezTo>
                <a:lnTo>
                  <a:pt x="3697429" y="2271151"/>
                </a:lnTo>
                <a:lnTo>
                  <a:pt x="3697429" y="2276546"/>
                </a:lnTo>
                <a:lnTo>
                  <a:pt x="3695271" y="2276546"/>
                </a:lnTo>
                <a:lnTo>
                  <a:pt x="3694192" y="2275467"/>
                </a:lnTo>
                <a:lnTo>
                  <a:pt x="3693113" y="2275467"/>
                </a:lnTo>
                <a:lnTo>
                  <a:pt x="3694192" y="2267914"/>
                </a:lnTo>
                <a:lnTo>
                  <a:pt x="3694192" y="2264677"/>
                </a:lnTo>
                <a:cubicBezTo>
                  <a:pt x="3689156" y="2260361"/>
                  <a:pt x="3685200" y="2252853"/>
                  <a:pt x="3682323" y="2242153"/>
                </a:cubicBezTo>
                <a:close/>
                <a:moveTo>
                  <a:pt x="2275699" y="2241749"/>
                </a:moveTo>
                <a:lnTo>
                  <a:pt x="2275699" y="2243907"/>
                </a:lnTo>
                <a:lnTo>
                  <a:pt x="2276779" y="2243907"/>
                </a:lnTo>
                <a:lnTo>
                  <a:pt x="2276779" y="2241749"/>
                </a:lnTo>
                <a:close/>
                <a:moveTo>
                  <a:pt x="2165372" y="2241749"/>
                </a:moveTo>
                <a:lnTo>
                  <a:pt x="2163349" y="2243907"/>
                </a:lnTo>
                <a:lnTo>
                  <a:pt x="2163349" y="2244986"/>
                </a:lnTo>
                <a:lnTo>
                  <a:pt x="2164292" y="2244986"/>
                </a:lnTo>
                <a:lnTo>
                  <a:pt x="2166451" y="2242828"/>
                </a:lnTo>
                <a:lnTo>
                  <a:pt x="2166451" y="2241749"/>
                </a:lnTo>
                <a:close/>
                <a:moveTo>
                  <a:pt x="9120316" y="2241209"/>
                </a:moveTo>
                <a:lnTo>
                  <a:pt x="9122474" y="2245525"/>
                </a:lnTo>
                <a:lnTo>
                  <a:pt x="9123553" y="2245525"/>
                </a:lnTo>
                <a:lnTo>
                  <a:pt x="9123553" y="2242288"/>
                </a:lnTo>
                <a:lnTo>
                  <a:pt x="9122474" y="2241209"/>
                </a:lnTo>
                <a:close/>
                <a:moveTo>
                  <a:pt x="8674432" y="2240804"/>
                </a:moveTo>
                <a:lnTo>
                  <a:pt x="8672274" y="2242828"/>
                </a:lnTo>
                <a:lnTo>
                  <a:pt x="8675511" y="2244986"/>
                </a:lnTo>
                <a:lnTo>
                  <a:pt x="8677669" y="2242828"/>
                </a:lnTo>
                <a:lnTo>
                  <a:pt x="8675511" y="2240804"/>
                </a:lnTo>
                <a:close/>
                <a:moveTo>
                  <a:pt x="2214601" y="2240804"/>
                </a:moveTo>
                <a:lnTo>
                  <a:pt x="2212578" y="2242828"/>
                </a:lnTo>
                <a:lnTo>
                  <a:pt x="2212578" y="2246065"/>
                </a:lnTo>
                <a:cubicBezTo>
                  <a:pt x="2212578" y="2247503"/>
                  <a:pt x="2217569" y="2250021"/>
                  <a:pt x="2227550" y="2253618"/>
                </a:cubicBezTo>
                <a:lnTo>
                  <a:pt x="2234968" y="2253618"/>
                </a:lnTo>
                <a:lnTo>
                  <a:pt x="2239283" y="2249302"/>
                </a:lnTo>
                <a:cubicBezTo>
                  <a:pt x="2239283" y="2246244"/>
                  <a:pt x="2234294" y="2244446"/>
                  <a:pt x="2224312" y="2243907"/>
                </a:cubicBezTo>
                <a:lnTo>
                  <a:pt x="2218919" y="2240804"/>
                </a:lnTo>
                <a:close/>
                <a:moveTo>
                  <a:pt x="8593237" y="2239725"/>
                </a:moveTo>
                <a:lnTo>
                  <a:pt x="8591079" y="2241749"/>
                </a:lnTo>
                <a:lnTo>
                  <a:pt x="8594316" y="2244986"/>
                </a:lnTo>
                <a:lnTo>
                  <a:pt x="8597418" y="2241749"/>
                </a:lnTo>
                <a:lnTo>
                  <a:pt x="8595395" y="2239725"/>
                </a:lnTo>
                <a:close/>
                <a:moveTo>
                  <a:pt x="2186816" y="2236488"/>
                </a:moveTo>
                <a:cubicBezTo>
                  <a:pt x="2173060" y="2246469"/>
                  <a:pt x="2163437" y="2251460"/>
                  <a:pt x="2157954" y="2251460"/>
                </a:cubicBezTo>
                <a:cubicBezTo>
                  <a:pt x="2157055" y="2254427"/>
                  <a:pt x="2150266" y="2258698"/>
                  <a:pt x="2137588" y="2264273"/>
                </a:cubicBezTo>
                <a:lnTo>
                  <a:pt x="2137588" y="2266431"/>
                </a:lnTo>
                <a:cubicBezTo>
                  <a:pt x="2138128" y="2269398"/>
                  <a:pt x="2146354" y="2274029"/>
                  <a:pt x="2162269" y="2280323"/>
                </a:cubicBezTo>
                <a:lnTo>
                  <a:pt x="2163349" y="2281402"/>
                </a:lnTo>
                <a:lnTo>
                  <a:pt x="2164292" y="2281402"/>
                </a:lnTo>
                <a:lnTo>
                  <a:pt x="2167529" y="2271691"/>
                </a:lnTo>
                <a:lnTo>
                  <a:pt x="2166451" y="2268589"/>
                </a:lnTo>
                <a:cubicBezTo>
                  <a:pt x="2166631" y="2266071"/>
                  <a:pt x="2169867" y="2262474"/>
                  <a:pt x="2176161" y="2257799"/>
                </a:cubicBezTo>
                <a:cubicBezTo>
                  <a:pt x="2176161" y="2255731"/>
                  <a:pt x="2174004" y="2254697"/>
                  <a:pt x="2169687" y="2254697"/>
                </a:cubicBezTo>
                <a:lnTo>
                  <a:pt x="2169687" y="2253618"/>
                </a:lnTo>
                <a:lnTo>
                  <a:pt x="2171846" y="2251460"/>
                </a:lnTo>
                <a:lnTo>
                  <a:pt x="2172925" y="2251460"/>
                </a:lnTo>
                <a:cubicBezTo>
                  <a:pt x="2176522" y="2251639"/>
                  <a:pt x="2178320" y="2252359"/>
                  <a:pt x="2178320" y="2253618"/>
                </a:cubicBezTo>
                <a:lnTo>
                  <a:pt x="2185739" y="2250381"/>
                </a:lnTo>
                <a:lnTo>
                  <a:pt x="2192212" y="2252539"/>
                </a:lnTo>
                <a:lnTo>
                  <a:pt x="2193291" y="2251460"/>
                </a:lnTo>
                <a:cubicBezTo>
                  <a:pt x="2191133" y="2242918"/>
                  <a:pt x="2188976" y="2237927"/>
                  <a:pt x="2186816" y="2236488"/>
                </a:cubicBezTo>
                <a:close/>
                <a:moveTo>
                  <a:pt x="3181949" y="2235949"/>
                </a:moveTo>
                <a:lnTo>
                  <a:pt x="3179791" y="2239051"/>
                </a:lnTo>
                <a:lnTo>
                  <a:pt x="3179791" y="2240130"/>
                </a:lnTo>
                <a:lnTo>
                  <a:pt x="3181949" y="2247683"/>
                </a:lnTo>
                <a:lnTo>
                  <a:pt x="3179791" y="2249841"/>
                </a:lnTo>
                <a:lnTo>
                  <a:pt x="3179791" y="2250920"/>
                </a:lnTo>
                <a:cubicBezTo>
                  <a:pt x="3181769" y="2260901"/>
                  <a:pt x="3183568" y="2265891"/>
                  <a:pt x="3185186" y="2265891"/>
                </a:cubicBezTo>
                <a:lnTo>
                  <a:pt x="3186130" y="2265891"/>
                </a:lnTo>
                <a:lnTo>
                  <a:pt x="3187209" y="2262654"/>
                </a:lnTo>
                <a:lnTo>
                  <a:pt x="3184107" y="2251999"/>
                </a:lnTo>
                <a:lnTo>
                  <a:pt x="3185186" y="2238107"/>
                </a:lnTo>
                <a:close/>
                <a:moveTo>
                  <a:pt x="3657641" y="2235679"/>
                </a:moveTo>
                <a:lnTo>
                  <a:pt x="3657641" y="2237837"/>
                </a:lnTo>
                <a:lnTo>
                  <a:pt x="3660878" y="2237837"/>
                </a:lnTo>
                <a:lnTo>
                  <a:pt x="3660878" y="2235679"/>
                </a:lnTo>
                <a:close/>
                <a:moveTo>
                  <a:pt x="6695813" y="2234330"/>
                </a:moveTo>
                <a:lnTo>
                  <a:pt x="6691497" y="2238781"/>
                </a:lnTo>
                <a:lnTo>
                  <a:pt x="6691497" y="2243097"/>
                </a:lnTo>
                <a:lnTo>
                  <a:pt x="6693655" y="2243097"/>
                </a:lnTo>
                <a:lnTo>
                  <a:pt x="6694734" y="2244176"/>
                </a:lnTo>
                <a:lnTo>
                  <a:pt x="6695813" y="2243097"/>
                </a:lnTo>
                <a:lnTo>
                  <a:pt x="6697971" y="2234330"/>
                </a:lnTo>
                <a:close/>
                <a:moveTo>
                  <a:pt x="7156399" y="2233633"/>
                </a:moveTo>
                <a:lnTo>
                  <a:pt x="7175012" y="2234712"/>
                </a:lnTo>
                <a:lnTo>
                  <a:pt x="7176091" y="2233633"/>
                </a:lnTo>
                <a:lnTo>
                  <a:pt x="7177170" y="2233633"/>
                </a:lnTo>
                <a:lnTo>
                  <a:pt x="7193624" y="2239163"/>
                </a:lnTo>
                <a:lnTo>
                  <a:pt x="7204550" y="2234712"/>
                </a:lnTo>
                <a:lnTo>
                  <a:pt x="7206842" y="2234712"/>
                </a:lnTo>
                <a:cubicBezTo>
                  <a:pt x="7214126" y="2235251"/>
                  <a:pt x="7217767" y="2237454"/>
                  <a:pt x="7217767" y="2241321"/>
                </a:cubicBezTo>
                <a:cubicBezTo>
                  <a:pt x="7211923" y="2249143"/>
                  <a:pt x="7208641" y="2255707"/>
                  <a:pt x="7207921" y="2261013"/>
                </a:cubicBezTo>
                <a:lnTo>
                  <a:pt x="7207921" y="2266542"/>
                </a:lnTo>
                <a:cubicBezTo>
                  <a:pt x="7207921" y="2267981"/>
                  <a:pt x="7211923" y="2269779"/>
                  <a:pt x="7219925" y="2271937"/>
                </a:cubicBezTo>
                <a:lnTo>
                  <a:pt x="7219925" y="2273016"/>
                </a:lnTo>
                <a:lnTo>
                  <a:pt x="7221004" y="2271937"/>
                </a:lnTo>
                <a:lnTo>
                  <a:pt x="7225455" y="2271937"/>
                </a:lnTo>
                <a:lnTo>
                  <a:pt x="7227613" y="2274095"/>
                </a:lnTo>
                <a:lnTo>
                  <a:pt x="7227613" y="2277467"/>
                </a:lnTo>
                <a:cubicBezTo>
                  <a:pt x="7227613" y="2279625"/>
                  <a:pt x="7219566" y="2281783"/>
                  <a:pt x="7203470" y="2283941"/>
                </a:cubicBezTo>
                <a:cubicBezTo>
                  <a:pt x="7202751" y="2281783"/>
                  <a:pt x="7200593" y="2280704"/>
                  <a:pt x="7196996" y="2280704"/>
                </a:cubicBezTo>
                <a:lnTo>
                  <a:pt x="7188230" y="2280704"/>
                </a:lnTo>
                <a:lnTo>
                  <a:pt x="7179463" y="2287313"/>
                </a:lnTo>
                <a:lnTo>
                  <a:pt x="7178249" y="2287313"/>
                </a:lnTo>
                <a:lnTo>
                  <a:pt x="7175012" y="2285155"/>
                </a:lnTo>
                <a:lnTo>
                  <a:pt x="7173933" y="2286234"/>
                </a:lnTo>
                <a:lnTo>
                  <a:pt x="7170696" y="2296080"/>
                </a:lnTo>
                <a:cubicBezTo>
                  <a:pt x="7164851" y="2300846"/>
                  <a:pt x="7161929" y="2304128"/>
                  <a:pt x="7161929" y="2305926"/>
                </a:cubicBezTo>
                <a:lnTo>
                  <a:pt x="7163008" y="2307005"/>
                </a:lnTo>
                <a:lnTo>
                  <a:pt x="7176091" y="2305926"/>
                </a:lnTo>
                <a:lnTo>
                  <a:pt x="7179463" y="2305926"/>
                </a:lnTo>
                <a:lnTo>
                  <a:pt x="7180542" y="2307005"/>
                </a:lnTo>
                <a:lnTo>
                  <a:pt x="7181621" y="2307005"/>
                </a:lnTo>
                <a:lnTo>
                  <a:pt x="7183779" y="2304847"/>
                </a:lnTo>
                <a:lnTo>
                  <a:pt x="7191467" y="2304847"/>
                </a:lnTo>
                <a:cubicBezTo>
                  <a:pt x="7192905" y="2304847"/>
                  <a:pt x="7193624" y="2305926"/>
                  <a:pt x="7193624" y="2308084"/>
                </a:cubicBezTo>
                <a:lnTo>
                  <a:pt x="7194704" y="2309163"/>
                </a:lnTo>
                <a:lnTo>
                  <a:pt x="7195782" y="2309163"/>
                </a:lnTo>
                <a:lnTo>
                  <a:pt x="7231929" y="2304847"/>
                </a:lnTo>
                <a:lnTo>
                  <a:pt x="7235301" y="2304847"/>
                </a:lnTo>
                <a:lnTo>
                  <a:pt x="7235301" y="2301475"/>
                </a:lnTo>
                <a:cubicBezTo>
                  <a:pt x="7235301" y="2300216"/>
                  <a:pt x="7228332" y="2296934"/>
                  <a:pt x="7214395" y="2291629"/>
                </a:cubicBezTo>
                <a:lnTo>
                  <a:pt x="7213316" y="2290550"/>
                </a:lnTo>
                <a:lnTo>
                  <a:pt x="7213316" y="2287313"/>
                </a:lnTo>
                <a:lnTo>
                  <a:pt x="7222083" y="2289471"/>
                </a:lnTo>
                <a:cubicBezTo>
                  <a:pt x="7229187" y="2284346"/>
                  <a:pt x="7234312" y="2281783"/>
                  <a:pt x="7237459" y="2281783"/>
                </a:cubicBezTo>
                <a:lnTo>
                  <a:pt x="7234222" y="2277467"/>
                </a:lnTo>
                <a:lnTo>
                  <a:pt x="7234222" y="2276388"/>
                </a:lnTo>
                <a:lnTo>
                  <a:pt x="7236380" y="2274095"/>
                </a:lnTo>
                <a:lnTo>
                  <a:pt x="7238538" y="2274095"/>
                </a:lnTo>
                <a:lnTo>
                  <a:pt x="7246226" y="2279625"/>
                </a:lnTo>
                <a:lnTo>
                  <a:pt x="7246226" y="2280704"/>
                </a:lnTo>
                <a:lnTo>
                  <a:pt x="7239617" y="2280704"/>
                </a:lnTo>
                <a:cubicBezTo>
                  <a:pt x="7239617" y="2281604"/>
                  <a:pt x="7251306" y="2285245"/>
                  <a:pt x="7274685" y="2291629"/>
                </a:cubicBezTo>
                <a:lnTo>
                  <a:pt x="7284530" y="2297159"/>
                </a:lnTo>
                <a:lnTo>
                  <a:pt x="7284530" y="2298238"/>
                </a:lnTo>
                <a:lnTo>
                  <a:pt x="7281294" y="2304847"/>
                </a:lnTo>
                <a:cubicBezTo>
                  <a:pt x="7285070" y="2300441"/>
                  <a:pt x="7287992" y="2298238"/>
                  <a:pt x="7290060" y="2298238"/>
                </a:cubicBezTo>
                <a:cubicBezTo>
                  <a:pt x="7295456" y="2300036"/>
                  <a:pt x="7300536" y="2306960"/>
                  <a:pt x="7305302" y="2319009"/>
                </a:cubicBezTo>
                <a:lnTo>
                  <a:pt x="7304222" y="2326697"/>
                </a:lnTo>
                <a:lnTo>
                  <a:pt x="7305302" y="2338701"/>
                </a:lnTo>
                <a:cubicBezTo>
                  <a:pt x="7305302" y="2346074"/>
                  <a:pt x="7302379" y="2349761"/>
                  <a:pt x="7296534" y="2349761"/>
                </a:cubicBezTo>
                <a:cubicBezTo>
                  <a:pt x="7288892" y="2352638"/>
                  <a:pt x="7282688" y="2354077"/>
                  <a:pt x="7277922" y="2354077"/>
                </a:cubicBezTo>
                <a:cubicBezTo>
                  <a:pt x="7270818" y="2350750"/>
                  <a:pt x="7264974" y="2345624"/>
                  <a:pt x="7260388" y="2338701"/>
                </a:cubicBezTo>
                <a:cubicBezTo>
                  <a:pt x="7254543" y="2338701"/>
                  <a:pt x="7251621" y="2333980"/>
                  <a:pt x="7251621" y="2324539"/>
                </a:cubicBezTo>
                <a:cubicBezTo>
                  <a:pt x="7250542" y="2324539"/>
                  <a:pt x="7249463" y="2323055"/>
                  <a:pt x="7248384" y="2320088"/>
                </a:cubicBezTo>
                <a:lnTo>
                  <a:pt x="7247305" y="2319009"/>
                </a:lnTo>
                <a:lnTo>
                  <a:pt x="7242854" y="2319009"/>
                </a:lnTo>
                <a:lnTo>
                  <a:pt x="7238538" y="2326697"/>
                </a:lnTo>
                <a:lnTo>
                  <a:pt x="7235301" y="2326697"/>
                </a:lnTo>
                <a:lnTo>
                  <a:pt x="7230850" y="2325618"/>
                </a:lnTo>
                <a:lnTo>
                  <a:pt x="7224241" y="2327776"/>
                </a:lnTo>
                <a:lnTo>
                  <a:pt x="7222083" y="2327776"/>
                </a:lnTo>
                <a:lnTo>
                  <a:pt x="7221004" y="2326697"/>
                </a:lnTo>
                <a:lnTo>
                  <a:pt x="7204550" y="2331148"/>
                </a:lnTo>
                <a:lnTo>
                  <a:pt x="7199154" y="2336543"/>
                </a:lnTo>
                <a:lnTo>
                  <a:pt x="7194704" y="2336543"/>
                </a:lnTo>
                <a:cubicBezTo>
                  <a:pt x="7188320" y="2336543"/>
                  <a:pt x="7181756" y="2338746"/>
                  <a:pt x="7175012" y="2343152"/>
                </a:cubicBezTo>
                <a:lnTo>
                  <a:pt x="7168403" y="2345310"/>
                </a:lnTo>
                <a:lnTo>
                  <a:pt x="7156399" y="2343152"/>
                </a:lnTo>
                <a:cubicBezTo>
                  <a:pt x="7148397" y="2345669"/>
                  <a:pt x="7144395" y="2347468"/>
                  <a:pt x="7144395" y="2348547"/>
                </a:cubicBezTo>
                <a:lnTo>
                  <a:pt x="7144395" y="2352998"/>
                </a:lnTo>
                <a:lnTo>
                  <a:pt x="7145474" y="2352998"/>
                </a:lnTo>
                <a:lnTo>
                  <a:pt x="7154241" y="2349761"/>
                </a:lnTo>
                <a:lnTo>
                  <a:pt x="7155320" y="2349761"/>
                </a:lnTo>
                <a:lnTo>
                  <a:pt x="7164087" y="2351919"/>
                </a:lnTo>
                <a:lnTo>
                  <a:pt x="7165166" y="2351919"/>
                </a:lnTo>
                <a:lnTo>
                  <a:pt x="7173933" y="2349761"/>
                </a:lnTo>
                <a:lnTo>
                  <a:pt x="7176091" y="2349761"/>
                </a:lnTo>
                <a:lnTo>
                  <a:pt x="7193624" y="2355156"/>
                </a:lnTo>
                <a:lnTo>
                  <a:pt x="7200234" y="2352998"/>
                </a:lnTo>
                <a:cubicBezTo>
                  <a:pt x="7211923" y="2355156"/>
                  <a:pt x="7217767" y="2356954"/>
                  <a:pt x="7217767" y="2358393"/>
                </a:cubicBezTo>
                <a:lnTo>
                  <a:pt x="7216688" y="2359606"/>
                </a:lnTo>
                <a:lnTo>
                  <a:pt x="7216688" y="2360685"/>
                </a:lnTo>
                <a:lnTo>
                  <a:pt x="7209000" y="2359606"/>
                </a:lnTo>
                <a:lnTo>
                  <a:pt x="7192546" y="2360685"/>
                </a:lnTo>
                <a:lnTo>
                  <a:pt x="7191467" y="2359606"/>
                </a:lnTo>
                <a:lnTo>
                  <a:pt x="7190388" y="2359606"/>
                </a:lnTo>
                <a:lnTo>
                  <a:pt x="7182700" y="2362844"/>
                </a:lnTo>
                <a:cubicBezTo>
                  <a:pt x="7174877" y="2359876"/>
                  <a:pt x="7164671" y="2358393"/>
                  <a:pt x="7152083" y="2358393"/>
                </a:cubicBezTo>
                <a:lnTo>
                  <a:pt x="7145474" y="2359606"/>
                </a:lnTo>
                <a:lnTo>
                  <a:pt x="7147632" y="2369452"/>
                </a:lnTo>
                <a:lnTo>
                  <a:pt x="7146553" y="2370531"/>
                </a:lnTo>
                <a:lnTo>
                  <a:pt x="7147632" y="2375926"/>
                </a:lnTo>
                <a:lnTo>
                  <a:pt x="7147632" y="2382535"/>
                </a:lnTo>
                <a:lnTo>
                  <a:pt x="7161929" y="2382535"/>
                </a:lnTo>
                <a:lnTo>
                  <a:pt x="7193624" y="2386986"/>
                </a:lnTo>
                <a:cubicBezTo>
                  <a:pt x="7193624" y="2385637"/>
                  <a:pt x="7202392" y="2384514"/>
                  <a:pt x="7219925" y="2383614"/>
                </a:cubicBezTo>
                <a:cubicBezTo>
                  <a:pt x="7221544" y="2369048"/>
                  <a:pt x="7224826" y="2361765"/>
                  <a:pt x="7229771" y="2361765"/>
                </a:cubicBezTo>
                <a:lnTo>
                  <a:pt x="7229771" y="2357314"/>
                </a:lnTo>
                <a:lnTo>
                  <a:pt x="7227613" y="2354077"/>
                </a:lnTo>
                <a:lnTo>
                  <a:pt x="7231929" y="2352998"/>
                </a:lnTo>
                <a:lnTo>
                  <a:pt x="7231929" y="2351919"/>
                </a:lnTo>
                <a:lnTo>
                  <a:pt x="7226534" y="2351919"/>
                </a:lnTo>
                <a:lnTo>
                  <a:pt x="7223162" y="2352998"/>
                </a:lnTo>
                <a:lnTo>
                  <a:pt x="7223162" y="2350840"/>
                </a:lnTo>
                <a:cubicBezTo>
                  <a:pt x="7231974" y="2339870"/>
                  <a:pt x="7239302" y="2334385"/>
                  <a:pt x="7245147" y="2334385"/>
                </a:cubicBezTo>
                <a:lnTo>
                  <a:pt x="7246226" y="2334385"/>
                </a:lnTo>
                <a:cubicBezTo>
                  <a:pt x="7251891" y="2337262"/>
                  <a:pt x="7263580" y="2346389"/>
                  <a:pt x="7281294" y="2361765"/>
                </a:cubicBezTo>
                <a:lnTo>
                  <a:pt x="7281294" y="2362844"/>
                </a:lnTo>
                <a:cubicBezTo>
                  <a:pt x="7275449" y="2374713"/>
                  <a:pt x="7272527" y="2389684"/>
                  <a:pt x="7272527" y="2407757"/>
                </a:cubicBezTo>
                <a:lnTo>
                  <a:pt x="7275764" y="2419761"/>
                </a:lnTo>
                <a:lnTo>
                  <a:pt x="7271448" y="2429607"/>
                </a:lnTo>
                <a:cubicBezTo>
                  <a:pt x="7271448" y="2440037"/>
                  <a:pt x="7272886" y="2446961"/>
                  <a:pt x="7275764" y="2450378"/>
                </a:cubicBezTo>
                <a:lnTo>
                  <a:pt x="7275764" y="2452670"/>
                </a:lnTo>
                <a:cubicBezTo>
                  <a:pt x="7272886" y="2459235"/>
                  <a:pt x="7271043" y="2468721"/>
                  <a:pt x="7270234" y="2481129"/>
                </a:cubicBezTo>
                <a:cubicBezTo>
                  <a:pt x="7261512" y="2489851"/>
                  <a:pt x="7254948" y="2494932"/>
                  <a:pt x="7250542" y="2496370"/>
                </a:cubicBezTo>
                <a:lnTo>
                  <a:pt x="7240696" y="2495291"/>
                </a:lnTo>
                <a:cubicBezTo>
                  <a:pt x="7240696" y="2497179"/>
                  <a:pt x="7236335" y="2499382"/>
                  <a:pt x="7227613" y="2501900"/>
                </a:cubicBezTo>
                <a:cubicBezTo>
                  <a:pt x="7221589" y="2501900"/>
                  <a:pt x="7216104" y="2496775"/>
                  <a:pt x="7211158" y="2486524"/>
                </a:cubicBezTo>
                <a:lnTo>
                  <a:pt x="7211158" y="2485445"/>
                </a:lnTo>
                <a:lnTo>
                  <a:pt x="7212237" y="2484366"/>
                </a:lnTo>
                <a:lnTo>
                  <a:pt x="7212237" y="2483287"/>
                </a:lnTo>
                <a:cubicBezTo>
                  <a:pt x="7209360" y="2483287"/>
                  <a:pt x="7207921" y="2481084"/>
                  <a:pt x="7207921" y="2476678"/>
                </a:cubicBezTo>
                <a:cubicBezTo>
                  <a:pt x="7200368" y="2470294"/>
                  <a:pt x="7191242" y="2464450"/>
                  <a:pt x="7180542" y="2459144"/>
                </a:cubicBezTo>
                <a:lnTo>
                  <a:pt x="7180542" y="2456986"/>
                </a:lnTo>
                <a:cubicBezTo>
                  <a:pt x="7180542" y="2456087"/>
                  <a:pt x="7184183" y="2454649"/>
                  <a:pt x="7191467" y="2452670"/>
                </a:cubicBezTo>
                <a:lnTo>
                  <a:pt x="7196996" y="2454828"/>
                </a:lnTo>
                <a:lnTo>
                  <a:pt x="7203470" y="2452670"/>
                </a:lnTo>
                <a:lnTo>
                  <a:pt x="7204550" y="2453749"/>
                </a:lnTo>
                <a:cubicBezTo>
                  <a:pt x="7204550" y="2450782"/>
                  <a:pt x="7209315" y="2448579"/>
                  <a:pt x="7218846" y="2447141"/>
                </a:cubicBezTo>
                <a:lnTo>
                  <a:pt x="7222083" y="2428528"/>
                </a:lnTo>
                <a:lnTo>
                  <a:pt x="7218846" y="2427449"/>
                </a:lnTo>
                <a:lnTo>
                  <a:pt x="7210079" y="2430686"/>
                </a:lnTo>
                <a:cubicBezTo>
                  <a:pt x="7205674" y="2430686"/>
                  <a:pt x="7202751" y="2428528"/>
                  <a:pt x="7201312" y="2424212"/>
                </a:cubicBezTo>
                <a:lnTo>
                  <a:pt x="7177170" y="2427449"/>
                </a:lnTo>
                <a:lnTo>
                  <a:pt x="7176091" y="2427449"/>
                </a:lnTo>
                <a:lnTo>
                  <a:pt x="7166245" y="2425291"/>
                </a:lnTo>
                <a:lnTo>
                  <a:pt x="7152083" y="2426370"/>
                </a:lnTo>
                <a:lnTo>
                  <a:pt x="7148711" y="2425291"/>
                </a:lnTo>
                <a:lnTo>
                  <a:pt x="7146553" y="2428528"/>
                </a:lnTo>
                <a:cubicBezTo>
                  <a:pt x="7147992" y="2431046"/>
                  <a:pt x="7149071" y="2436171"/>
                  <a:pt x="7149790" y="2443904"/>
                </a:cubicBezTo>
                <a:lnTo>
                  <a:pt x="7148711" y="2444983"/>
                </a:lnTo>
                <a:lnTo>
                  <a:pt x="7147632" y="2444983"/>
                </a:lnTo>
                <a:lnTo>
                  <a:pt x="7146553" y="2443904"/>
                </a:lnTo>
                <a:lnTo>
                  <a:pt x="7143316" y="2444983"/>
                </a:lnTo>
                <a:lnTo>
                  <a:pt x="7145474" y="2447141"/>
                </a:lnTo>
                <a:lnTo>
                  <a:pt x="7142237" y="2453749"/>
                </a:lnTo>
                <a:lnTo>
                  <a:pt x="7146553" y="2458065"/>
                </a:lnTo>
                <a:lnTo>
                  <a:pt x="7146553" y="2474520"/>
                </a:lnTo>
                <a:lnTo>
                  <a:pt x="7145474" y="2475599"/>
                </a:lnTo>
                <a:lnTo>
                  <a:pt x="7146553" y="2476678"/>
                </a:lnTo>
                <a:lnTo>
                  <a:pt x="7146553" y="2482208"/>
                </a:lnTo>
                <a:lnTo>
                  <a:pt x="7147632" y="2494212"/>
                </a:lnTo>
                <a:cubicBezTo>
                  <a:pt x="7145294" y="2499337"/>
                  <a:pt x="7140574" y="2501900"/>
                  <a:pt x="7133470" y="2501900"/>
                </a:cubicBezTo>
                <a:cubicBezTo>
                  <a:pt x="7128705" y="2501900"/>
                  <a:pt x="7123580" y="2500821"/>
                  <a:pt x="7118094" y="2498663"/>
                </a:cubicBezTo>
                <a:lnTo>
                  <a:pt x="7111485" y="2500821"/>
                </a:lnTo>
                <a:lnTo>
                  <a:pt x="7105011" y="2499742"/>
                </a:lnTo>
                <a:lnTo>
                  <a:pt x="7099482" y="2500821"/>
                </a:lnTo>
                <a:lnTo>
                  <a:pt x="7098403" y="2499742"/>
                </a:lnTo>
                <a:lnTo>
                  <a:pt x="7098403" y="2494212"/>
                </a:lnTo>
                <a:lnTo>
                  <a:pt x="7093952" y="2464674"/>
                </a:lnTo>
                <a:cubicBezTo>
                  <a:pt x="7096919" y="2460808"/>
                  <a:pt x="7098403" y="2457166"/>
                  <a:pt x="7098403" y="2453749"/>
                </a:cubicBezTo>
                <a:lnTo>
                  <a:pt x="7099482" y="2453749"/>
                </a:lnTo>
                <a:lnTo>
                  <a:pt x="7098403" y="2452670"/>
                </a:lnTo>
                <a:lnTo>
                  <a:pt x="7098403" y="2442825"/>
                </a:lnTo>
                <a:lnTo>
                  <a:pt x="7097324" y="2437295"/>
                </a:lnTo>
                <a:lnTo>
                  <a:pt x="7103798" y="2435137"/>
                </a:lnTo>
                <a:lnTo>
                  <a:pt x="7097324" y="2428528"/>
                </a:lnTo>
                <a:lnTo>
                  <a:pt x="7099482" y="2425291"/>
                </a:lnTo>
                <a:lnTo>
                  <a:pt x="7098403" y="2403306"/>
                </a:lnTo>
                <a:lnTo>
                  <a:pt x="7098403" y="2384693"/>
                </a:lnTo>
                <a:lnTo>
                  <a:pt x="7099482" y="2383614"/>
                </a:lnTo>
                <a:cubicBezTo>
                  <a:pt x="7099482" y="2369048"/>
                  <a:pt x="7096200" y="2361765"/>
                  <a:pt x="7089636" y="2361765"/>
                </a:cubicBezTo>
                <a:lnTo>
                  <a:pt x="7078711" y="2368373"/>
                </a:lnTo>
                <a:lnTo>
                  <a:pt x="7072102" y="2352998"/>
                </a:lnTo>
                <a:lnTo>
                  <a:pt x="7066572" y="2327776"/>
                </a:lnTo>
                <a:cubicBezTo>
                  <a:pt x="7065133" y="2327776"/>
                  <a:pt x="7062616" y="2322696"/>
                  <a:pt x="7059019" y="2312535"/>
                </a:cubicBezTo>
                <a:lnTo>
                  <a:pt x="7059019" y="2310242"/>
                </a:lnTo>
                <a:lnTo>
                  <a:pt x="7063335" y="2305926"/>
                </a:lnTo>
                <a:cubicBezTo>
                  <a:pt x="7078711" y="2307904"/>
                  <a:pt x="7086399" y="2310467"/>
                  <a:pt x="7086399" y="2313614"/>
                </a:cubicBezTo>
                <a:lnTo>
                  <a:pt x="7086399" y="2314693"/>
                </a:lnTo>
                <a:lnTo>
                  <a:pt x="7089636" y="2312535"/>
                </a:lnTo>
                <a:lnTo>
                  <a:pt x="7098403" y="2313614"/>
                </a:lnTo>
                <a:lnTo>
                  <a:pt x="7102719" y="2309163"/>
                </a:lnTo>
                <a:lnTo>
                  <a:pt x="7112564" y="2310242"/>
                </a:lnTo>
                <a:cubicBezTo>
                  <a:pt x="7114992" y="2310242"/>
                  <a:pt x="7117915" y="2303319"/>
                  <a:pt x="7121331" y="2289471"/>
                </a:cubicBezTo>
                <a:lnTo>
                  <a:pt x="7121331" y="2285155"/>
                </a:lnTo>
                <a:lnTo>
                  <a:pt x="7110406" y="2280704"/>
                </a:lnTo>
                <a:lnTo>
                  <a:pt x="7109327" y="2280704"/>
                </a:lnTo>
                <a:lnTo>
                  <a:pt x="7098403" y="2283941"/>
                </a:lnTo>
                <a:cubicBezTo>
                  <a:pt x="7095975" y="2283941"/>
                  <a:pt x="7093412" y="2282503"/>
                  <a:pt x="7090715" y="2279625"/>
                </a:cubicBezTo>
                <a:lnTo>
                  <a:pt x="7086399" y="2280704"/>
                </a:lnTo>
                <a:lnTo>
                  <a:pt x="7075339" y="2279625"/>
                </a:lnTo>
                <a:cubicBezTo>
                  <a:pt x="7075339" y="2281783"/>
                  <a:pt x="7072057" y="2283627"/>
                  <a:pt x="7065493" y="2285155"/>
                </a:cubicBezTo>
                <a:lnTo>
                  <a:pt x="7053489" y="2275174"/>
                </a:lnTo>
                <a:lnTo>
                  <a:pt x="7053489" y="2274095"/>
                </a:lnTo>
                <a:lnTo>
                  <a:pt x="7057805" y="2269779"/>
                </a:lnTo>
                <a:lnTo>
                  <a:pt x="7059019" y="2269779"/>
                </a:lnTo>
                <a:lnTo>
                  <a:pt x="7065493" y="2277467"/>
                </a:lnTo>
                <a:lnTo>
                  <a:pt x="7066572" y="2277467"/>
                </a:lnTo>
                <a:cubicBezTo>
                  <a:pt x="7069539" y="2272342"/>
                  <a:pt x="7072102" y="2269779"/>
                  <a:pt x="7074260" y="2269779"/>
                </a:cubicBezTo>
                <a:cubicBezTo>
                  <a:pt x="7080824" y="2271758"/>
                  <a:pt x="7084106" y="2273196"/>
                  <a:pt x="7084106" y="2274095"/>
                </a:cubicBezTo>
                <a:lnTo>
                  <a:pt x="7085185" y="2273016"/>
                </a:lnTo>
                <a:lnTo>
                  <a:pt x="7087478" y="2273016"/>
                </a:lnTo>
                <a:lnTo>
                  <a:pt x="7090715" y="2275174"/>
                </a:lnTo>
                <a:lnTo>
                  <a:pt x="7091794" y="2275174"/>
                </a:lnTo>
                <a:lnTo>
                  <a:pt x="7090715" y="2274095"/>
                </a:lnTo>
                <a:lnTo>
                  <a:pt x="7090715" y="2271937"/>
                </a:lnTo>
                <a:lnTo>
                  <a:pt x="7092873" y="2269779"/>
                </a:lnTo>
                <a:lnTo>
                  <a:pt x="7103798" y="2269779"/>
                </a:lnTo>
                <a:cubicBezTo>
                  <a:pt x="7106765" y="2273376"/>
                  <a:pt x="7109327" y="2275174"/>
                  <a:pt x="7111485" y="2275174"/>
                </a:cubicBezTo>
                <a:lnTo>
                  <a:pt x="7118094" y="2269779"/>
                </a:lnTo>
                <a:lnTo>
                  <a:pt x="7126861" y="2269779"/>
                </a:lnTo>
                <a:lnTo>
                  <a:pt x="7133470" y="2271937"/>
                </a:lnTo>
                <a:lnTo>
                  <a:pt x="7143316" y="2270858"/>
                </a:lnTo>
                <a:lnTo>
                  <a:pt x="7144395" y="2270858"/>
                </a:lnTo>
                <a:lnTo>
                  <a:pt x="7145474" y="2271937"/>
                </a:lnTo>
                <a:cubicBezTo>
                  <a:pt x="7150959" y="2269240"/>
                  <a:pt x="7153881" y="2267037"/>
                  <a:pt x="7154241" y="2265329"/>
                </a:cubicBezTo>
                <a:lnTo>
                  <a:pt x="7151004" y="2258855"/>
                </a:lnTo>
                <a:lnTo>
                  <a:pt x="7153162" y="2252246"/>
                </a:lnTo>
                <a:lnTo>
                  <a:pt x="7149790" y="2241321"/>
                </a:lnTo>
                <a:cubicBezTo>
                  <a:pt x="7151139" y="2237994"/>
                  <a:pt x="7153342" y="2235431"/>
                  <a:pt x="7156399" y="2233633"/>
                </a:cubicBezTo>
                <a:close/>
                <a:moveTo>
                  <a:pt x="3605039" y="2233521"/>
                </a:moveTo>
                <a:lnTo>
                  <a:pt x="3605039" y="2235679"/>
                </a:lnTo>
                <a:lnTo>
                  <a:pt x="3606118" y="2235679"/>
                </a:lnTo>
                <a:lnTo>
                  <a:pt x="3606118" y="2233521"/>
                </a:lnTo>
                <a:close/>
                <a:moveTo>
                  <a:pt x="7670042" y="2233251"/>
                </a:moveTo>
                <a:lnTo>
                  <a:pt x="7670042" y="2236488"/>
                </a:lnTo>
                <a:lnTo>
                  <a:pt x="7672200" y="2236488"/>
                </a:lnTo>
                <a:lnTo>
                  <a:pt x="7672200" y="2233251"/>
                </a:lnTo>
                <a:close/>
                <a:moveTo>
                  <a:pt x="4155317" y="2233251"/>
                </a:moveTo>
                <a:lnTo>
                  <a:pt x="4155317" y="2236488"/>
                </a:lnTo>
                <a:lnTo>
                  <a:pt x="4157476" y="2236488"/>
                </a:lnTo>
                <a:lnTo>
                  <a:pt x="4157476" y="2233251"/>
                </a:lnTo>
                <a:close/>
                <a:moveTo>
                  <a:pt x="9280279" y="2232577"/>
                </a:moveTo>
                <a:lnTo>
                  <a:pt x="9279200" y="2233656"/>
                </a:lnTo>
                <a:lnTo>
                  <a:pt x="9278121" y="2233656"/>
                </a:lnTo>
                <a:lnTo>
                  <a:pt x="9279200" y="2239051"/>
                </a:lnTo>
                <a:lnTo>
                  <a:pt x="9279200" y="2246604"/>
                </a:lnTo>
                <a:lnTo>
                  <a:pt x="9280279" y="2246604"/>
                </a:lnTo>
                <a:cubicBezTo>
                  <a:pt x="9282437" y="2246604"/>
                  <a:pt x="9283516" y="2243007"/>
                  <a:pt x="9283516" y="2235814"/>
                </a:cubicBezTo>
                <a:lnTo>
                  <a:pt x="9282437" y="2232577"/>
                </a:lnTo>
                <a:close/>
                <a:moveTo>
                  <a:pt x="8667014" y="2232172"/>
                </a:moveTo>
                <a:lnTo>
                  <a:pt x="8667014" y="2233251"/>
                </a:lnTo>
                <a:lnTo>
                  <a:pt x="8669172" y="2233251"/>
                </a:lnTo>
                <a:lnTo>
                  <a:pt x="8669172" y="2232172"/>
                </a:lnTo>
                <a:close/>
                <a:moveTo>
                  <a:pt x="1093274" y="2231498"/>
                </a:moveTo>
                <a:lnTo>
                  <a:pt x="1093274" y="2232577"/>
                </a:lnTo>
                <a:cubicBezTo>
                  <a:pt x="1093274" y="2236893"/>
                  <a:pt x="1095431" y="2239051"/>
                  <a:pt x="1099749" y="2239051"/>
                </a:cubicBezTo>
                <a:lnTo>
                  <a:pt x="1100827" y="2239051"/>
                </a:lnTo>
                <a:lnTo>
                  <a:pt x="1100827" y="2231498"/>
                </a:lnTo>
                <a:close/>
                <a:moveTo>
                  <a:pt x="1145875" y="2230419"/>
                </a:moveTo>
                <a:cubicBezTo>
                  <a:pt x="1154597" y="2230419"/>
                  <a:pt x="1163544" y="2234735"/>
                  <a:pt x="1172715" y="2243367"/>
                </a:cubicBezTo>
                <a:lnTo>
                  <a:pt x="1172715" y="2249841"/>
                </a:lnTo>
                <a:lnTo>
                  <a:pt x="1181348" y="2247683"/>
                </a:lnTo>
                <a:cubicBezTo>
                  <a:pt x="1187731" y="2254966"/>
                  <a:pt x="1190923" y="2261395"/>
                  <a:pt x="1190923" y="2266970"/>
                </a:cubicBezTo>
                <a:lnTo>
                  <a:pt x="1193082" y="2270207"/>
                </a:lnTo>
                <a:lnTo>
                  <a:pt x="1192003" y="2276546"/>
                </a:lnTo>
                <a:lnTo>
                  <a:pt x="1194160" y="2283020"/>
                </a:lnTo>
                <a:cubicBezTo>
                  <a:pt x="1194160" y="2293451"/>
                  <a:pt x="1187012" y="2300959"/>
                  <a:pt x="1172715" y="2305545"/>
                </a:cubicBezTo>
                <a:cubicBezTo>
                  <a:pt x="1171277" y="2304106"/>
                  <a:pt x="1166601" y="2303387"/>
                  <a:pt x="1158689" y="2303387"/>
                </a:cubicBezTo>
                <a:cubicBezTo>
                  <a:pt x="1150865" y="2301858"/>
                  <a:pt x="1146954" y="2299385"/>
                  <a:pt x="1146954" y="2295969"/>
                </a:cubicBezTo>
                <a:lnTo>
                  <a:pt x="1148033" y="2261575"/>
                </a:lnTo>
                <a:lnTo>
                  <a:pt x="1140480" y="2235814"/>
                </a:lnTo>
                <a:cubicBezTo>
                  <a:pt x="1141739" y="2232217"/>
                  <a:pt x="1143537" y="2230419"/>
                  <a:pt x="1145875" y="2230419"/>
                </a:cubicBezTo>
                <a:close/>
                <a:moveTo>
                  <a:pt x="2278936" y="2230014"/>
                </a:moveTo>
                <a:lnTo>
                  <a:pt x="2278936" y="2233251"/>
                </a:lnTo>
                <a:lnTo>
                  <a:pt x="2280016" y="2233251"/>
                </a:lnTo>
                <a:lnTo>
                  <a:pt x="2280016" y="2230014"/>
                </a:lnTo>
                <a:close/>
                <a:moveTo>
                  <a:pt x="2140824" y="2230014"/>
                </a:moveTo>
                <a:cubicBezTo>
                  <a:pt x="2140824" y="2232172"/>
                  <a:pt x="2139745" y="2233251"/>
                  <a:pt x="2137588" y="2233251"/>
                </a:cubicBezTo>
                <a:lnTo>
                  <a:pt x="2137588" y="2234330"/>
                </a:lnTo>
                <a:lnTo>
                  <a:pt x="2148243" y="2235409"/>
                </a:lnTo>
                <a:lnTo>
                  <a:pt x="2150402" y="2231093"/>
                </a:lnTo>
                <a:lnTo>
                  <a:pt x="2145140" y="2230014"/>
                </a:lnTo>
                <a:close/>
                <a:moveTo>
                  <a:pt x="3157267" y="2228396"/>
                </a:moveTo>
                <a:lnTo>
                  <a:pt x="3157267" y="2229475"/>
                </a:lnTo>
                <a:lnTo>
                  <a:pt x="3162527" y="2235949"/>
                </a:lnTo>
                <a:lnTo>
                  <a:pt x="3162527" y="2237028"/>
                </a:lnTo>
                <a:lnTo>
                  <a:pt x="3161583" y="2238107"/>
                </a:lnTo>
                <a:lnTo>
                  <a:pt x="3161583" y="2239051"/>
                </a:lnTo>
                <a:lnTo>
                  <a:pt x="3164685" y="2241209"/>
                </a:lnTo>
                <a:lnTo>
                  <a:pt x="3165764" y="2232712"/>
                </a:lnTo>
                <a:cubicBezTo>
                  <a:pt x="3164685" y="2229835"/>
                  <a:pt x="3163606" y="2228396"/>
                  <a:pt x="3162527" y="2228396"/>
                </a:cubicBezTo>
                <a:close/>
                <a:moveTo>
                  <a:pt x="7658038" y="2227856"/>
                </a:moveTo>
                <a:cubicBezTo>
                  <a:pt x="7654801" y="2229295"/>
                  <a:pt x="7653003" y="2230734"/>
                  <a:pt x="7652643" y="2232172"/>
                </a:cubicBezTo>
                <a:lnTo>
                  <a:pt x="7652643" y="2235409"/>
                </a:lnTo>
                <a:cubicBezTo>
                  <a:pt x="7656959" y="2235409"/>
                  <a:pt x="7659117" y="2233251"/>
                  <a:pt x="7659117" y="2228935"/>
                </a:cubicBezTo>
                <a:close/>
                <a:moveTo>
                  <a:pt x="4143314" y="2227856"/>
                </a:moveTo>
                <a:cubicBezTo>
                  <a:pt x="4140077" y="2229295"/>
                  <a:pt x="4138278" y="2230734"/>
                  <a:pt x="4137919" y="2232172"/>
                </a:cubicBezTo>
                <a:lnTo>
                  <a:pt x="4137919" y="2235409"/>
                </a:lnTo>
                <a:cubicBezTo>
                  <a:pt x="4142235" y="2235409"/>
                  <a:pt x="4144393" y="2233251"/>
                  <a:pt x="4144393" y="2228935"/>
                </a:cubicBezTo>
                <a:close/>
                <a:moveTo>
                  <a:pt x="9075942" y="2227047"/>
                </a:moveTo>
                <a:lnTo>
                  <a:pt x="9079179" y="2227047"/>
                </a:lnTo>
                <a:cubicBezTo>
                  <a:pt x="9081337" y="2227766"/>
                  <a:pt x="9082416" y="2229969"/>
                  <a:pt x="9082416" y="2233656"/>
                </a:cubicBezTo>
                <a:lnTo>
                  <a:pt x="9079179" y="2236893"/>
                </a:lnTo>
                <a:lnTo>
                  <a:pt x="9077021" y="2236893"/>
                </a:lnTo>
                <a:cubicBezTo>
                  <a:pt x="9074863" y="2236174"/>
                  <a:pt x="9073784" y="2233971"/>
                  <a:pt x="9073784" y="2230284"/>
                </a:cubicBezTo>
                <a:lnTo>
                  <a:pt x="9073784" y="2229205"/>
                </a:lnTo>
                <a:close/>
                <a:moveTo>
                  <a:pt x="6197327" y="2227047"/>
                </a:moveTo>
                <a:lnTo>
                  <a:pt x="6197327" y="2228126"/>
                </a:lnTo>
                <a:lnTo>
                  <a:pt x="6200564" y="2228126"/>
                </a:lnTo>
                <a:lnTo>
                  <a:pt x="6200564" y="2227047"/>
                </a:lnTo>
                <a:close/>
                <a:moveTo>
                  <a:pt x="2218919" y="2226777"/>
                </a:moveTo>
                <a:lnTo>
                  <a:pt x="2217838" y="2227856"/>
                </a:lnTo>
                <a:lnTo>
                  <a:pt x="2217838" y="2232172"/>
                </a:lnTo>
                <a:lnTo>
                  <a:pt x="2222155" y="2232172"/>
                </a:lnTo>
                <a:lnTo>
                  <a:pt x="2222155" y="2231093"/>
                </a:lnTo>
                <a:cubicBezTo>
                  <a:pt x="2221075" y="2228216"/>
                  <a:pt x="2219997" y="2226777"/>
                  <a:pt x="2218919" y="2226777"/>
                </a:cubicBezTo>
                <a:close/>
                <a:moveTo>
                  <a:pt x="6731960" y="2225698"/>
                </a:moveTo>
                <a:cubicBezTo>
                  <a:pt x="6723148" y="2227317"/>
                  <a:pt x="6718742" y="2231678"/>
                  <a:pt x="6718742" y="2238781"/>
                </a:cubicBezTo>
                <a:lnTo>
                  <a:pt x="6718742" y="2240939"/>
                </a:lnTo>
                <a:lnTo>
                  <a:pt x="6722114" y="2245390"/>
                </a:lnTo>
                <a:lnTo>
                  <a:pt x="6722114" y="2247548"/>
                </a:lnTo>
                <a:cubicBezTo>
                  <a:pt x="6719147" y="2250246"/>
                  <a:pt x="6717663" y="2256450"/>
                  <a:pt x="6717663" y="2266161"/>
                </a:cubicBezTo>
                <a:lnTo>
                  <a:pt x="6728588" y="2263868"/>
                </a:lnTo>
                <a:cubicBezTo>
                  <a:pt x="6735152" y="2264857"/>
                  <a:pt x="6738434" y="2265981"/>
                  <a:pt x="6738434" y="2267240"/>
                </a:cubicBezTo>
                <a:lnTo>
                  <a:pt x="6747201" y="2263868"/>
                </a:lnTo>
                <a:lnTo>
                  <a:pt x="6747201" y="2260631"/>
                </a:lnTo>
                <a:cubicBezTo>
                  <a:pt x="6737040" y="2256405"/>
                  <a:pt x="6731960" y="2252763"/>
                  <a:pt x="6731960" y="2249706"/>
                </a:cubicBezTo>
                <a:lnTo>
                  <a:pt x="6738434" y="2243097"/>
                </a:lnTo>
                <a:cubicBezTo>
                  <a:pt x="6738434" y="2231498"/>
                  <a:pt x="6736276" y="2225698"/>
                  <a:pt x="6731960" y="2225698"/>
                </a:cubicBezTo>
                <a:close/>
                <a:moveTo>
                  <a:pt x="6633501" y="2225698"/>
                </a:moveTo>
                <a:lnTo>
                  <a:pt x="6627971" y="2227856"/>
                </a:lnTo>
                <a:lnTo>
                  <a:pt x="6626892" y="2226777"/>
                </a:lnTo>
                <a:lnTo>
                  <a:pt x="6621497" y="2227856"/>
                </a:lnTo>
                <a:lnTo>
                  <a:pt x="6612730" y="2227856"/>
                </a:lnTo>
                <a:lnTo>
                  <a:pt x="6609358" y="2231093"/>
                </a:lnTo>
                <a:lnTo>
                  <a:pt x="6611651" y="2237702"/>
                </a:lnTo>
                <a:lnTo>
                  <a:pt x="6611651" y="2250785"/>
                </a:lnTo>
                <a:cubicBezTo>
                  <a:pt x="6612011" y="2252224"/>
                  <a:pt x="6618575" y="2255506"/>
                  <a:pt x="6631343" y="2260631"/>
                </a:cubicBezTo>
                <a:cubicBezTo>
                  <a:pt x="6641323" y="2267195"/>
                  <a:pt x="6648247" y="2270477"/>
                  <a:pt x="6652114" y="2270477"/>
                </a:cubicBezTo>
                <a:lnTo>
                  <a:pt x="6658588" y="2266161"/>
                </a:lnTo>
                <a:lnTo>
                  <a:pt x="6667354" y="2268319"/>
                </a:lnTo>
                <a:cubicBezTo>
                  <a:pt x="6670322" y="2265711"/>
                  <a:pt x="6671805" y="2263149"/>
                  <a:pt x="6671805" y="2260631"/>
                </a:cubicBezTo>
                <a:lnTo>
                  <a:pt x="6671805" y="2254022"/>
                </a:lnTo>
                <a:lnTo>
                  <a:pt x="6666275" y="2248627"/>
                </a:lnTo>
                <a:lnTo>
                  <a:pt x="6660880" y="2251864"/>
                </a:lnTo>
                <a:lnTo>
                  <a:pt x="6659667" y="2251864"/>
                </a:lnTo>
                <a:lnTo>
                  <a:pt x="6651035" y="2249706"/>
                </a:lnTo>
                <a:lnTo>
                  <a:pt x="6642268" y="2251864"/>
                </a:lnTo>
                <a:lnTo>
                  <a:pt x="6638896" y="2251864"/>
                </a:lnTo>
                <a:lnTo>
                  <a:pt x="6635659" y="2248627"/>
                </a:lnTo>
                <a:cubicBezTo>
                  <a:pt x="6635659" y="2245480"/>
                  <a:pt x="6642942" y="2243637"/>
                  <a:pt x="6657509" y="2243097"/>
                </a:cubicBezTo>
                <a:lnTo>
                  <a:pt x="6667354" y="2246469"/>
                </a:lnTo>
                <a:cubicBezTo>
                  <a:pt x="6670682" y="2246469"/>
                  <a:pt x="6672884" y="2242063"/>
                  <a:pt x="6673963" y="2233251"/>
                </a:cubicBezTo>
                <a:lnTo>
                  <a:pt x="6672884" y="2228935"/>
                </a:lnTo>
                <a:lnTo>
                  <a:pt x="6657509" y="2228935"/>
                </a:lnTo>
                <a:cubicBezTo>
                  <a:pt x="6648607" y="2228935"/>
                  <a:pt x="6640604" y="2227856"/>
                  <a:pt x="6633501" y="2225698"/>
                </a:cubicBezTo>
                <a:close/>
                <a:moveTo>
                  <a:pt x="1737965" y="2225564"/>
                </a:moveTo>
                <a:lnTo>
                  <a:pt x="1737965" y="2229880"/>
                </a:lnTo>
                <a:lnTo>
                  <a:pt x="1739178" y="2229880"/>
                </a:lnTo>
                <a:lnTo>
                  <a:pt x="1741336" y="2227722"/>
                </a:lnTo>
                <a:lnTo>
                  <a:pt x="1741336" y="2225564"/>
                </a:lnTo>
                <a:close/>
                <a:moveTo>
                  <a:pt x="1620489" y="2225564"/>
                </a:moveTo>
                <a:lnTo>
                  <a:pt x="1618331" y="2227722"/>
                </a:lnTo>
                <a:lnTo>
                  <a:pt x="1619410" y="2230959"/>
                </a:lnTo>
                <a:lnTo>
                  <a:pt x="1622647" y="2230959"/>
                </a:lnTo>
                <a:lnTo>
                  <a:pt x="1622647" y="2227722"/>
                </a:lnTo>
                <a:close/>
                <a:moveTo>
                  <a:pt x="6780110" y="2224485"/>
                </a:moveTo>
                <a:lnTo>
                  <a:pt x="6780110" y="2226777"/>
                </a:lnTo>
                <a:lnTo>
                  <a:pt x="6782268" y="2226777"/>
                </a:lnTo>
                <a:close/>
                <a:moveTo>
                  <a:pt x="8654201" y="2223675"/>
                </a:moveTo>
                <a:lnTo>
                  <a:pt x="8654201" y="2224754"/>
                </a:lnTo>
                <a:lnTo>
                  <a:pt x="8656224" y="2224754"/>
                </a:lnTo>
                <a:lnTo>
                  <a:pt x="8656224" y="2223675"/>
                </a:lnTo>
                <a:close/>
                <a:moveTo>
                  <a:pt x="2230786" y="2222596"/>
                </a:moveTo>
                <a:lnTo>
                  <a:pt x="2230786" y="2223675"/>
                </a:lnTo>
                <a:lnTo>
                  <a:pt x="2234289" y="2224579"/>
                </a:lnTo>
                <a:lnTo>
                  <a:pt x="2234968" y="2225105"/>
                </a:lnTo>
                <a:lnTo>
                  <a:pt x="2234968" y="2227856"/>
                </a:lnTo>
                <a:lnTo>
                  <a:pt x="2232810" y="2227856"/>
                </a:lnTo>
                <a:lnTo>
                  <a:pt x="2236047" y="2231093"/>
                </a:lnTo>
                <a:lnTo>
                  <a:pt x="2237125" y="2231093"/>
                </a:lnTo>
                <a:lnTo>
                  <a:pt x="2237125" y="2226777"/>
                </a:lnTo>
                <a:lnTo>
                  <a:pt x="2234968" y="2225105"/>
                </a:lnTo>
                <a:lnTo>
                  <a:pt x="2234968" y="2224754"/>
                </a:lnTo>
                <a:lnTo>
                  <a:pt x="2234289" y="2224579"/>
                </a:lnTo>
                <a:lnTo>
                  <a:pt x="2231730" y="2222596"/>
                </a:lnTo>
                <a:close/>
                <a:moveTo>
                  <a:pt x="8665935" y="2221517"/>
                </a:moveTo>
                <a:lnTo>
                  <a:pt x="8665935" y="2224754"/>
                </a:lnTo>
                <a:lnTo>
                  <a:pt x="8668093" y="2226777"/>
                </a:lnTo>
                <a:lnTo>
                  <a:pt x="8670116" y="2223675"/>
                </a:lnTo>
                <a:lnTo>
                  <a:pt x="8668093" y="2221517"/>
                </a:lnTo>
                <a:close/>
                <a:moveTo>
                  <a:pt x="1709506" y="2221113"/>
                </a:moveTo>
                <a:lnTo>
                  <a:pt x="1706135" y="2224485"/>
                </a:lnTo>
                <a:lnTo>
                  <a:pt x="1706135" y="2250785"/>
                </a:lnTo>
                <a:cubicBezTo>
                  <a:pt x="1706135" y="2254652"/>
                  <a:pt x="1705056" y="2257934"/>
                  <a:pt x="1702896" y="2260631"/>
                </a:cubicBezTo>
                <a:lnTo>
                  <a:pt x="1705056" y="2262924"/>
                </a:lnTo>
                <a:lnTo>
                  <a:pt x="1705056" y="2266161"/>
                </a:lnTo>
                <a:lnTo>
                  <a:pt x="1703978" y="2271691"/>
                </a:lnTo>
                <a:lnTo>
                  <a:pt x="1706135" y="2273849"/>
                </a:lnTo>
                <a:lnTo>
                  <a:pt x="1706135" y="2316739"/>
                </a:lnTo>
                <a:cubicBezTo>
                  <a:pt x="1706135" y="2319077"/>
                  <a:pt x="1705056" y="2321640"/>
                  <a:pt x="1702896" y="2324427"/>
                </a:cubicBezTo>
                <a:cubicBezTo>
                  <a:pt x="1705056" y="2331531"/>
                  <a:pt x="1706135" y="2338859"/>
                  <a:pt x="1706135" y="2346412"/>
                </a:cubicBezTo>
                <a:lnTo>
                  <a:pt x="1706135" y="2347491"/>
                </a:lnTo>
                <a:lnTo>
                  <a:pt x="1709506" y="2347491"/>
                </a:lnTo>
                <a:cubicBezTo>
                  <a:pt x="1713824" y="2344883"/>
                  <a:pt x="1715981" y="2342321"/>
                  <a:pt x="1715981" y="2339803"/>
                </a:cubicBezTo>
                <a:lnTo>
                  <a:pt x="1713824" y="2333194"/>
                </a:lnTo>
                <a:lnTo>
                  <a:pt x="1713824" y="2305680"/>
                </a:lnTo>
                <a:lnTo>
                  <a:pt x="1717195" y="2300150"/>
                </a:lnTo>
                <a:lnTo>
                  <a:pt x="1713824" y="2296913"/>
                </a:lnTo>
                <a:lnTo>
                  <a:pt x="1713824" y="2292462"/>
                </a:lnTo>
                <a:cubicBezTo>
                  <a:pt x="1715081" y="2285898"/>
                  <a:pt x="1716565" y="2282616"/>
                  <a:pt x="1718273" y="2282616"/>
                </a:cubicBezTo>
                <a:lnTo>
                  <a:pt x="1719353" y="2282616"/>
                </a:lnTo>
                <a:cubicBezTo>
                  <a:pt x="1719353" y="2285583"/>
                  <a:pt x="1720072" y="2287067"/>
                  <a:pt x="1721510" y="2287067"/>
                </a:cubicBezTo>
                <a:lnTo>
                  <a:pt x="1722591" y="2287067"/>
                </a:lnTo>
                <a:lnTo>
                  <a:pt x="1722591" y="2285988"/>
                </a:lnTo>
                <a:cubicBezTo>
                  <a:pt x="1720792" y="2285988"/>
                  <a:pt x="1719711" y="2284504"/>
                  <a:pt x="1719353" y="2281537"/>
                </a:cubicBezTo>
                <a:lnTo>
                  <a:pt x="1720432" y="2274928"/>
                </a:lnTo>
                <a:lnTo>
                  <a:pt x="1720432" y="2272770"/>
                </a:lnTo>
                <a:lnTo>
                  <a:pt x="1717195" y="2268319"/>
                </a:lnTo>
                <a:lnTo>
                  <a:pt x="1717195" y="2267240"/>
                </a:lnTo>
                <a:lnTo>
                  <a:pt x="1720432" y="2262924"/>
                </a:lnTo>
                <a:lnTo>
                  <a:pt x="1713824" y="2254022"/>
                </a:lnTo>
                <a:lnTo>
                  <a:pt x="1713824" y="2249706"/>
                </a:lnTo>
                <a:lnTo>
                  <a:pt x="1715981" y="2240939"/>
                </a:lnTo>
                <a:lnTo>
                  <a:pt x="1713824" y="2238646"/>
                </a:lnTo>
                <a:lnTo>
                  <a:pt x="1713824" y="2236488"/>
                </a:lnTo>
                <a:lnTo>
                  <a:pt x="1717195" y="2227722"/>
                </a:lnTo>
                <a:cubicBezTo>
                  <a:pt x="1716386" y="2223316"/>
                  <a:pt x="1715261" y="2221113"/>
                  <a:pt x="1713824" y="2221113"/>
                </a:cubicBezTo>
                <a:close/>
                <a:moveTo>
                  <a:pt x="8800675" y="2219359"/>
                </a:moveTo>
                <a:lnTo>
                  <a:pt x="8800675" y="2220438"/>
                </a:lnTo>
                <a:lnTo>
                  <a:pt x="8803778" y="2220438"/>
                </a:lnTo>
                <a:lnTo>
                  <a:pt x="8803778" y="2219359"/>
                </a:lnTo>
                <a:close/>
                <a:moveTo>
                  <a:pt x="2224312" y="2219359"/>
                </a:moveTo>
                <a:lnTo>
                  <a:pt x="2224312" y="2220438"/>
                </a:lnTo>
                <a:lnTo>
                  <a:pt x="2227550" y="2222596"/>
                </a:lnTo>
                <a:lnTo>
                  <a:pt x="2229708" y="2222596"/>
                </a:lnTo>
                <a:lnTo>
                  <a:pt x="2229708" y="2221517"/>
                </a:lnTo>
                <a:close/>
                <a:moveTo>
                  <a:pt x="1221001" y="2217606"/>
                </a:moveTo>
                <a:lnTo>
                  <a:pt x="1218843" y="2219764"/>
                </a:lnTo>
                <a:lnTo>
                  <a:pt x="1218843" y="2223001"/>
                </a:lnTo>
                <a:lnTo>
                  <a:pt x="1225317" y="2223001"/>
                </a:lnTo>
                <a:lnTo>
                  <a:pt x="1225317" y="2220843"/>
                </a:lnTo>
                <a:lnTo>
                  <a:pt x="1226395" y="2220843"/>
                </a:lnTo>
                <a:lnTo>
                  <a:pt x="1225317" y="2217606"/>
                </a:lnTo>
                <a:close/>
                <a:moveTo>
                  <a:pt x="1605112" y="2216797"/>
                </a:moveTo>
                <a:lnTo>
                  <a:pt x="1605112" y="2217876"/>
                </a:lnTo>
                <a:lnTo>
                  <a:pt x="1607271" y="2217876"/>
                </a:lnTo>
                <a:lnTo>
                  <a:pt x="1607271" y="2216797"/>
                </a:lnTo>
                <a:close/>
                <a:moveTo>
                  <a:pt x="8792043" y="2215043"/>
                </a:moveTo>
                <a:lnTo>
                  <a:pt x="8794201" y="2217201"/>
                </a:lnTo>
                <a:lnTo>
                  <a:pt x="8795280" y="2217201"/>
                </a:lnTo>
                <a:lnTo>
                  <a:pt x="8793122" y="2215043"/>
                </a:lnTo>
                <a:close/>
                <a:moveTo>
                  <a:pt x="2227550" y="2215043"/>
                </a:moveTo>
                <a:lnTo>
                  <a:pt x="2229708" y="2217201"/>
                </a:lnTo>
                <a:lnTo>
                  <a:pt x="2230786" y="2216122"/>
                </a:lnTo>
                <a:lnTo>
                  <a:pt x="2230786" y="2215043"/>
                </a:lnTo>
                <a:close/>
                <a:moveTo>
                  <a:pt x="2085122" y="2215043"/>
                </a:moveTo>
                <a:lnTo>
                  <a:pt x="2085122" y="2216122"/>
                </a:lnTo>
                <a:lnTo>
                  <a:pt x="2087279" y="2218280"/>
                </a:lnTo>
                <a:lnTo>
                  <a:pt x="2088357" y="2218280"/>
                </a:lnTo>
                <a:lnTo>
                  <a:pt x="2087279" y="2215043"/>
                </a:lnTo>
                <a:close/>
                <a:moveTo>
                  <a:pt x="8265368" y="2214639"/>
                </a:moveTo>
                <a:lnTo>
                  <a:pt x="8265368" y="2216797"/>
                </a:lnTo>
                <a:lnTo>
                  <a:pt x="8266447" y="2216797"/>
                </a:lnTo>
                <a:lnTo>
                  <a:pt x="8266447" y="2214639"/>
                </a:lnTo>
                <a:close/>
                <a:moveTo>
                  <a:pt x="6591959" y="2214639"/>
                </a:moveTo>
                <a:lnTo>
                  <a:pt x="6588587" y="2218010"/>
                </a:lnTo>
                <a:lnTo>
                  <a:pt x="6588587" y="2219089"/>
                </a:lnTo>
                <a:lnTo>
                  <a:pt x="6589666" y="2219089"/>
                </a:lnTo>
                <a:lnTo>
                  <a:pt x="6591959" y="2216931"/>
                </a:lnTo>
                <a:close/>
                <a:moveTo>
                  <a:pt x="1596345" y="2214504"/>
                </a:moveTo>
                <a:lnTo>
                  <a:pt x="1594187" y="2216797"/>
                </a:lnTo>
                <a:lnTo>
                  <a:pt x="1594187" y="2217876"/>
                </a:lnTo>
                <a:lnTo>
                  <a:pt x="1595268" y="2216797"/>
                </a:lnTo>
                <a:lnTo>
                  <a:pt x="1597424" y="2216797"/>
                </a:lnTo>
                <a:cubicBezTo>
                  <a:pt x="1599584" y="2216797"/>
                  <a:pt x="1600663" y="2218235"/>
                  <a:pt x="1600663" y="2221113"/>
                </a:cubicBezTo>
                <a:lnTo>
                  <a:pt x="1602955" y="2221113"/>
                </a:lnTo>
                <a:lnTo>
                  <a:pt x="1602955" y="2217876"/>
                </a:lnTo>
                <a:cubicBezTo>
                  <a:pt x="1601067" y="2217876"/>
                  <a:pt x="1599223" y="2216752"/>
                  <a:pt x="1597424" y="2214504"/>
                </a:cubicBezTo>
                <a:close/>
                <a:moveTo>
                  <a:pt x="8718266" y="2212885"/>
                </a:moveTo>
                <a:lnTo>
                  <a:pt x="8716108" y="2215043"/>
                </a:lnTo>
                <a:lnTo>
                  <a:pt x="8717187" y="2216122"/>
                </a:lnTo>
                <a:lnTo>
                  <a:pt x="8718266" y="2216122"/>
                </a:lnTo>
                <a:close/>
                <a:moveTo>
                  <a:pt x="6785505" y="2211402"/>
                </a:moveTo>
                <a:lnTo>
                  <a:pt x="6783347" y="2213560"/>
                </a:lnTo>
                <a:lnTo>
                  <a:pt x="6783347" y="2215852"/>
                </a:lnTo>
                <a:lnTo>
                  <a:pt x="6784426" y="2215852"/>
                </a:lnTo>
                <a:lnTo>
                  <a:pt x="6786584" y="2213560"/>
                </a:lnTo>
                <a:lnTo>
                  <a:pt x="6786584" y="2211402"/>
                </a:lnTo>
                <a:close/>
                <a:moveTo>
                  <a:pt x="6711189" y="2211402"/>
                </a:moveTo>
                <a:lnTo>
                  <a:pt x="6711189" y="2212481"/>
                </a:lnTo>
                <a:lnTo>
                  <a:pt x="6713347" y="2212481"/>
                </a:lnTo>
                <a:lnTo>
                  <a:pt x="6713347" y="2211402"/>
                </a:lnTo>
                <a:close/>
                <a:moveTo>
                  <a:pt x="6706738" y="2211402"/>
                </a:moveTo>
                <a:lnTo>
                  <a:pt x="6706738" y="2212481"/>
                </a:lnTo>
                <a:lnTo>
                  <a:pt x="6708896" y="2212481"/>
                </a:lnTo>
                <a:lnTo>
                  <a:pt x="6708896" y="2211402"/>
                </a:lnTo>
                <a:close/>
                <a:moveTo>
                  <a:pt x="720760" y="2211267"/>
                </a:moveTo>
                <a:lnTo>
                  <a:pt x="720760" y="2215583"/>
                </a:lnTo>
                <a:lnTo>
                  <a:pt x="722918" y="2215583"/>
                </a:lnTo>
                <a:lnTo>
                  <a:pt x="722918" y="2213425"/>
                </a:lnTo>
                <a:close/>
                <a:moveTo>
                  <a:pt x="2079726" y="2210862"/>
                </a:moveTo>
                <a:lnTo>
                  <a:pt x="2079726" y="2211806"/>
                </a:lnTo>
                <a:lnTo>
                  <a:pt x="2081884" y="2211806"/>
                </a:lnTo>
                <a:lnTo>
                  <a:pt x="2081884" y="2210862"/>
                </a:lnTo>
                <a:close/>
                <a:moveTo>
                  <a:pt x="2074467" y="2210862"/>
                </a:moveTo>
                <a:lnTo>
                  <a:pt x="2076624" y="2212885"/>
                </a:lnTo>
                <a:lnTo>
                  <a:pt x="2078781" y="2212885"/>
                </a:lnTo>
                <a:lnTo>
                  <a:pt x="2076624" y="2210862"/>
                </a:lnTo>
                <a:close/>
                <a:moveTo>
                  <a:pt x="8632755" y="2209783"/>
                </a:moveTo>
                <a:lnTo>
                  <a:pt x="8618863" y="2213964"/>
                </a:lnTo>
                <a:lnTo>
                  <a:pt x="8618863" y="2216122"/>
                </a:lnTo>
                <a:lnTo>
                  <a:pt x="8624258" y="2243907"/>
                </a:lnTo>
                <a:lnTo>
                  <a:pt x="8623179" y="2247144"/>
                </a:lnTo>
                <a:lnTo>
                  <a:pt x="8638150" y="2254697"/>
                </a:lnTo>
                <a:lnTo>
                  <a:pt x="8638150" y="2255776"/>
                </a:lnTo>
                <a:cubicBezTo>
                  <a:pt x="8637791" y="2257844"/>
                  <a:pt x="8634913" y="2258878"/>
                  <a:pt x="8629518" y="2258878"/>
                </a:cubicBezTo>
                <a:cubicBezTo>
                  <a:pt x="8625652" y="2262474"/>
                  <a:pt x="8622820" y="2264273"/>
                  <a:pt x="8621021" y="2264273"/>
                </a:cubicBezTo>
                <a:lnTo>
                  <a:pt x="8621021" y="2267510"/>
                </a:lnTo>
                <a:lnTo>
                  <a:pt x="8619942" y="2273849"/>
                </a:lnTo>
                <a:lnTo>
                  <a:pt x="8625337" y="2288820"/>
                </a:lnTo>
                <a:lnTo>
                  <a:pt x="8622100" y="2308107"/>
                </a:lnTo>
                <a:lnTo>
                  <a:pt x="8623179" y="2316604"/>
                </a:lnTo>
                <a:lnTo>
                  <a:pt x="8623179" y="2317683"/>
                </a:lnTo>
                <a:lnTo>
                  <a:pt x="8628439" y="2318762"/>
                </a:lnTo>
                <a:lnTo>
                  <a:pt x="8629518" y="2318762"/>
                </a:lnTo>
                <a:cubicBezTo>
                  <a:pt x="8633475" y="2315975"/>
                  <a:pt x="8637026" y="2314581"/>
                  <a:pt x="8640174" y="2314581"/>
                </a:cubicBezTo>
                <a:cubicBezTo>
                  <a:pt x="8643770" y="2315391"/>
                  <a:pt x="8645568" y="2316425"/>
                  <a:pt x="8645568" y="2317683"/>
                </a:cubicBezTo>
                <a:lnTo>
                  <a:pt x="8644490" y="2320920"/>
                </a:lnTo>
                <a:lnTo>
                  <a:pt x="8644490" y="2321999"/>
                </a:lnTo>
                <a:lnTo>
                  <a:pt x="8645568" y="2321999"/>
                </a:lnTo>
                <a:cubicBezTo>
                  <a:pt x="8645568" y="2319841"/>
                  <a:pt x="8646288" y="2318762"/>
                  <a:pt x="8647727" y="2318762"/>
                </a:cubicBezTo>
                <a:lnTo>
                  <a:pt x="8653122" y="2319841"/>
                </a:lnTo>
                <a:lnTo>
                  <a:pt x="8654201" y="2318762"/>
                </a:lnTo>
                <a:lnTo>
                  <a:pt x="8654201" y="2317683"/>
                </a:lnTo>
                <a:cubicBezTo>
                  <a:pt x="8650604" y="2313997"/>
                  <a:pt x="8648806" y="2310445"/>
                  <a:pt x="8648806" y="2307028"/>
                </a:cubicBezTo>
                <a:lnTo>
                  <a:pt x="8649885" y="2303791"/>
                </a:lnTo>
                <a:lnTo>
                  <a:pt x="8649885" y="2302712"/>
                </a:lnTo>
                <a:lnTo>
                  <a:pt x="8648806" y="2302712"/>
                </a:lnTo>
                <a:lnTo>
                  <a:pt x="8648806" y="2305949"/>
                </a:lnTo>
                <a:cubicBezTo>
                  <a:pt x="8644490" y="2303612"/>
                  <a:pt x="8640938" y="2295789"/>
                  <a:pt x="8638150" y="2282481"/>
                </a:cubicBezTo>
                <a:lnTo>
                  <a:pt x="8642332" y="2280323"/>
                </a:lnTo>
                <a:lnTo>
                  <a:pt x="8648806" y="2282481"/>
                </a:lnTo>
                <a:lnTo>
                  <a:pt x="8652043" y="2281402"/>
                </a:lnTo>
                <a:cubicBezTo>
                  <a:pt x="8652043" y="2279064"/>
                  <a:pt x="8648806" y="2271196"/>
                  <a:pt x="8642332" y="2257799"/>
                </a:cubicBezTo>
                <a:lnTo>
                  <a:pt x="8642332" y="2256720"/>
                </a:lnTo>
                <a:lnTo>
                  <a:pt x="8647727" y="2250381"/>
                </a:lnTo>
                <a:lnTo>
                  <a:pt x="8647727" y="2249302"/>
                </a:lnTo>
                <a:lnTo>
                  <a:pt x="8643410" y="2243907"/>
                </a:lnTo>
                <a:cubicBezTo>
                  <a:pt x="8643410" y="2241659"/>
                  <a:pt x="8644490" y="2239186"/>
                  <a:pt x="8646648" y="2236488"/>
                </a:cubicBezTo>
                <a:lnTo>
                  <a:pt x="8644490" y="2230014"/>
                </a:lnTo>
                <a:lnTo>
                  <a:pt x="8648806" y="2223675"/>
                </a:lnTo>
                <a:cubicBezTo>
                  <a:pt x="8647547" y="2223675"/>
                  <a:pt x="8646108" y="2219719"/>
                  <a:pt x="8644490" y="2211806"/>
                </a:cubicBezTo>
                <a:lnTo>
                  <a:pt x="8641252" y="2209783"/>
                </a:lnTo>
                <a:close/>
                <a:moveTo>
                  <a:pt x="3744636" y="2208839"/>
                </a:moveTo>
                <a:lnTo>
                  <a:pt x="3744636" y="2209918"/>
                </a:lnTo>
                <a:lnTo>
                  <a:pt x="3746794" y="2209918"/>
                </a:lnTo>
                <a:lnTo>
                  <a:pt x="3746794" y="2208839"/>
                </a:lnTo>
                <a:close/>
                <a:moveTo>
                  <a:pt x="2072308" y="2208704"/>
                </a:moveTo>
                <a:lnTo>
                  <a:pt x="2072308" y="2210862"/>
                </a:lnTo>
                <a:lnTo>
                  <a:pt x="2073387" y="2210862"/>
                </a:lnTo>
                <a:lnTo>
                  <a:pt x="2073387" y="2208704"/>
                </a:lnTo>
                <a:close/>
                <a:moveTo>
                  <a:pt x="6755968" y="2208165"/>
                </a:moveTo>
                <a:lnTo>
                  <a:pt x="6755968" y="2211402"/>
                </a:lnTo>
                <a:lnTo>
                  <a:pt x="6761498" y="2215852"/>
                </a:lnTo>
                <a:lnTo>
                  <a:pt x="6764735" y="2214639"/>
                </a:lnTo>
                <a:lnTo>
                  <a:pt x="6764735" y="2211402"/>
                </a:lnTo>
                <a:lnTo>
                  <a:pt x="6761498" y="2208165"/>
                </a:lnTo>
                <a:close/>
                <a:moveTo>
                  <a:pt x="2065834" y="2207625"/>
                </a:moveTo>
                <a:lnTo>
                  <a:pt x="2065834" y="2208704"/>
                </a:lnTo>
                <a:lnTo>
                  <a:pt x="2067992" y="2208704"/>
                </a:lnTo>
                <a:lnTo>
                  <a:pt x="2067992" y="2207625"/>
                </a:lnTo>
                <a:close/>
                <a:moveTo>
                  <a:pt x="2211499" y="2206546"/>
                </a:moveTo>
                <a:lnTo>
                  <a:pt x="2209341" y="2212885"/>
                </a:lnTo>
                <a:lnTo>
                  <a:pt x="2209341" y="2213964"/>
                </a:lnTo>
                <a:lnTo>
                  <a:pt x="2216759" y="2216122"/>
                </a:lnTo>
                <a:lnTo>
                  <a:pt x="2218919" y="2213964"/>
                </a:lnTo>
                <a:lnTo>
                  <a:pt x="2218919" y="2210862"/>
                </a:lnTo>
                <a:cubicBezTo>
                  <a:pt x="2217838" y="2207985"/>
                  <a:pt x="2215366" y="2206546"/>
                  <a:pt x="2211499" y="2206546"/>
                </a:cubicBezTo>
                <a:close/>
                <a:moveTo>
                  <a:pt x="2144061" y="2206546"/>
                </a:moveTo>
                <a:lnTo>
                  <a:pt x="2144061" y="2207625"/>
                </a:lnTo>
                <a:lnTo>
                  <a:pt x="2146220" y="2207625"/>
                </a:lnTo>
                <a:lnTo>
                  <a:pt x="2146220" y="2206546"/>
                </a:lnTo>
                <a:close/>
                <a:moveTo>
                  <a:pt x="8669172" y="2205467"/>
                </a:moveTo>
                <a:lnTo>
                  <a:pt x="8667014" y="2207625"/>
                </a:lnTo>
                <a:lnTo>
                  <a:pt x="8671195" y="2211806"/>
                </a:lnTo>
                <a:lnTo>
                  <a:pt x="8673353" y="2208704"/>
                </a:lnTo>
                <a:lnTo>
                  <a:pt x="8673353" y="2205467"/>
                </a:lnTo>
                <a:close/>
                <a:moveTo>
                  <a:pt x="1546847" y="2204658"/>
                </a:moveTo>
                <a:lnTo>
                  <a:pt x="1546847" y="2205737"/>
                </a:lnTo>
                <a:lnTo>
                  <a:pt x="1547925" y="2206816"/>
                </a:lnTo>
                <a:lnTo>
                  <a:pt x="1550219" y="2206816"/>
                </a:lnTo>
                <a:lnTo>
                  <a:pt x="1550219" y="2205737"/>
                </a:lnTo>
                <a:close/>
                <a:moveTo>
                  <a:pt x="8723661" y="2203309"/>
                </a:moveTo>
                <a:lnTo>
                  <a:pt x="8723661" y="2207625"/>
                </a:lnTo>
                <a:lnTo>
                  <a:pt x="8726898" y="2207625"/>
                </a:lnTo>
                <a:lnTo>
                  <a:pt x="8726898" y="2205467"/>
                </a:lnTo>
                <a:lnTo>
                  <a:pt x="8724740" y="2203309"/>
                </a:lnTo>
                <a:close/>
                <a:moveTo>
                  <a:pt x="6721035" y="2202635"/>
                </a:moveTo>
                <a:cubicBezTo>
                  <a:pt x="6719506" y="2202635"/>
                  <a:pt x="6718382" y="2205557"/>
                  <a:pt x="6717663" y="2211402"/>
                </a:cubicBezTo>
                <a:lnTo>
                  <a:pt x="6718742" y="2215852"/>
                </a:lnTo>
                <a:lnTo>
                  <a:pt x="6718742" y="2216931"/>
                </a:lnTo>
                <a:lnTo>
                  <a:pt x="6716584" y="2220168"/>
                </a:lnTo>
                <a:lnTo>
                  <a:pt x="6716584" y="2222327"/>
                </a:lnTo>
                <a:lnTo>
                  <a:pt x="6719956" y="2225698"/>
                </a:lnTo>
                <a:lnTo>
                  <a:pt x="6721035" y="2225698"/>
                </a:lnTo>
                <a:cubicBezTo>
                  <a:pt x="6722114" y="2220573"/>
                  <a:pt x="6723553" y="2218010"/>
                  <a:pt x="6725351" y="2218010"/>
                </a:cubicBezTo>
                <a:lnTo>
                  <a:pt x="6726430" y="2218010"/>
                </a:lnTo>
                <a:cubicBezTo>
                  <a:pt x="6728858" y="2218010"/>
                  <a:pt x="6731420" y="2219089"/>
                  <a:pt x="6734118" y="2221247"/>
                </a:cubicBezTo>
                <a:lnTo>
                  <a:pt x="6735197" y="2221247"/>
                </a:lnTo>
                <a:cubicBezTo>
                  <a:pt x="6737355" y="2221247"/>
                  <a:pt x="6738434" y="2216167"/>
                  <a:pt x="6738434" y="2206007"/>
                </a:cubicBezTo>
                <a:cubicBezTo>
                  <a:pt x="6735736" y="2203759"/>
                  <a:pt x="6730656" y="2202635"/>
                  <a:pt x="6723193" y="2202635"/>
                </a:cubicBezTo>
                <a:close/>
                <a:moveTo>
                  <a:pt x="6691497" y="2202635"/>
                </a:moveTo>
                <a:lnTo>
                  <a:pt x="6691497" y="2204793"/>
                </a:lnTo>
                <a:lnTo>
                  <a:pt x="6694734" y="2204793"/>
                </a:lnTo>
                <a:lnTo>
                  <a:pt x="6692576" y="2202635"/>
                </a:lnTo>
                <a:close/>
                <a:moveTo>
                  <a:pt x="713207" y="2202635"/>
                </a:moveTo>
                <a:cubicBezTo>
                  <a:pt x="709611" y="2203534"/>
                  <a:pt x="707812" y="2204613"/>
                  <a:pt x="707812" y="2205872"/>
                </a:cubicBezTo>
                <a:lnTo>
                  <a:pt x="708891" y="2209109"/>
                </a:lnTo>
                <a:lnTo>
                  <a:pt x="711049" y="2209109"/>
                </a:lnTo>
                <a:lnTo>
                  <a:pt x="718602" y="2210188"/>
                </a:lnTo>
                <a:lnTo>
                  <a:pt x="718602" y="2208030"/>
                </a:lnTo>
                <a:close/>
                <a:moveTo>
                  <a:pt x="2149323" y="2202230"/>
                </a:moveTo>
                <a:lnTo>
                  <a:pt x="2149323" y="2204388"/>
                </a:lnTo>
                <a:lnTo>
                  <a:pt x="2150402" y="2204388"/>
                </a:lnTo>
                <a:lnTo>
                  <a:pt x="2150402" y="2202230"/>
                </a:lnTo>
                <a:close/>
                <a:moveTo>
                  <a:pt x="2222155" y="2201151"/>
                </a:moveTo>
                <a:lnTo>
                  <a:pt x="2221075" y="2212885"/>
                </a:lnTo>
                <a:lnTo>
                  <a:pt x="2222155" y="2213964"/>
                </a:lnTo>
                <a:lnTo>
                  <a:pt x="2225391" y="2213964"/>
                </a:lnTo>
                <a:lnTo>
                  <a:pt x="2223233" y="2201151"/>
                </a:lnTo>
                <a:close/>
                <a:moveTo>
                  <a:pt x="3054222" y="2200477"/>
                </a:moveTo>
                <a:cubicBezTo>
                  <a:pt x="3067979" y="2202095"/>
                  <a:pt x="3078365" y="2205332"/>
                  <a:pt x="3085378" y="2210188"/>
                </a:cubicBezTo>
                <a:cubicBezTo>
                  <a:pt x="3089604" y="2211446"/>
                  <a:pt x="3098191" y="2217876"/>
                  <a:pt x="3111139" y="2229475"/>
                </a:cubicBezTo>
                <a:cubicBezTo>
                  <a:pt x="3116804" y="2232712"/>
                  <a:pt x="3119637" y="2234870"/>
                  <a:pt x="3119637" y="2235949"/>
                </a:cubicBezTo>
                <a:lnTo>
                  <a:pt x="3119637" y="2238107"/>
                </a:lnTo>
                <a:lnTo>
                  <a:pt x="3121795" y="2260631"/>
                </a:lnTo>
                <a:cubicBezTo>
                  <a:pt x="3117479" y="2265397"/>
                  <a:pt x="3115321" y="2269308"/>
                  <a:pt x="3115321" y="2272365"/>
                </a:cubicBezTo>
                <a:cubicBezTo>
                  <a:pt x="3109116" y="2278839"/>
                  <a:pt x="3104126" y="2282076"/>
                  <a:pt x="3100349" y="2282076"/>
                </a:cubicBezTo>
                <a:cubicBezTo>
                  <a:pt x="3085333" y="2277401"/>
                  <a:pt x="3077825" y="2273085"/>
                  <a:pt x="3077825" y="2269128"/>
                </a:cubicBezTo>
                <a:cubicBezTo>
                  <a:pt x="3077825" y="2267690"/>
                  <a:pt x="3075307" y="2264497"/>
                  <a:pt x="3070272" y="2259552"/>
                </a:cubicBezTo>
                <a:lnTo>
                  <a:pt x="3071351" y="2249841"/>
                </a:lnTo>
                <a:lnTo>
                  <a:pt x="3068114" y="2228396"/>
                </a:lnTo>
                <a:lnTo>
                  <a:pt x="3069193" y="2221922"/>
                </a:lnTo>
                <a:cubicBezTo>
                  <a:pt x="3057054" y="2215178"/>
                  <a:pt x="3050985" y="2208749"/>
                  <a:pt x="3050985" y="2202635"/>
                </a:cubicBezTo>
                <a:close/>
                <a:moveTo>
                  <a:pt x="1534842" y="2199128"/>
                </a:moveTo>
                <a:lnTo>
                  <a:pt x="1534842" y="2200207"/>
                </a:lnTo>
                <a:lnTo>
                  <a:pt x="1538079" y="2201421"/>
                </a:lnTo>
                <a:lnTo>
                  <a:pt x="1542530" y="2200207"/>
                </a:lnTo>
                <a:lnTo>
                  <a:pt x="1543610" y="2201421"/>
                </a:lnTo>
                <a:lnTo>
                  <a:pt x="1543610" y="2200207"/>
                </a:lnTo>
                <a:lnTo>
                  <a:pt x="1542530" y="2199128"/>
                </a:lnTo>
                <a:close/>
                <a:moveTo>
                  <a:pt x="7658038" y="2198588"/>
                </a:moveTo>
                <a:lnTo>
                  <a:pt x="7656959" y="2203983"/>
                </a:lnTo>
                <a:lnTo>
                  <a:pt x="7656959" y="2207220"/>
                </a:lnTo>
                <a:lnTo>
                  <a:pt x="7662489" y="2202904"/>
                </a:lnTo>
                <a:cubicBezTo>
                  <a:pt x="7661860" y="2200746"/>
                  <a:pt x="7660376" y="2199308"/>
                  <a:pt x="7658038" y="2198588"/>
                </a:cubicBezTo>
                <a:close/>
                <a:moveTo>
                  <a:pt x="4143314" y="2198588"/>
                </a:moveTo>
                <a:lnTo>
                  <a:pt x="4142235" y="2203983"/>
                </a:lnTo>
                <a:lnTo>
                  <a:pt x="4142235" y="2207220"/>
                </a:lnTo>
                <a:lnTo>
                  <a:pt x="4147764" y="2202904"/>
                </a:lnTo>
                <a:cubicBezTo>
                  <a:pt x="4147135" y="2200746"/>
                  <a:pt x="4145651" y="2199308"/>
                  <a:pt x="4143314" y="2198588"/>
                </a:cubicBezTo>
                <a:close/>
                <a:moveTo>
                  <a:pt x="3609355" y="2196970"/>
                </a:moveTo>
                <a:lnTo>
                  <a:pt x="3609355" y="2198049"/>
                </a:lnTo>
                <a:lnTo>
                  <a:pt x="3611379" y="2198049"/>
                </a:lnTo>
                <a:lnTo>
                  <a:pt x="3611379" y="2196970"/>
                </a:lnTo>
                <a:close/>
                <a:moveTo>
                  <a:pt x="8792043" y="2196835"/>
                </a:moveTo>
                <a:lnTo>
                  <a:pt x="8794201" y="2200072"/>
                </a:lnTo>
                <a:cubicBezTo>
                  <a:pt x="8787817" y="2200072"/>
                  <a:pt x="8784625" y="2203983"/>
                  <a:pt x="8784625" y="2211806"/>
                </a:cubicBezTo>
                <a:lnTo>
                  <a:pt x="8789885" y="2210862"/>
                </a:lnTo>
                <a:lnTo>
                  <a:pt x="8793122" y="2210862"/>
                </a:lnTo>
                <a:lnTo>
                  <a:pt x="8794201" y="2203309"/>
                </a:lnTo>
                <a:lnTo>
                  <a:pt x="8795280" y="2203309"/>
                </a:lnTo>
                <a:cubicBezTo>
                  <a:pt x="8798877" y="2205827"/>
                  <a:pt x="8800675" y="2207985"/>
                  <a:pt x="8800675" y="2209783"/>
                </a:cubicBezTo>
                <a:lnTo>
                  <a:pt x="8802698" y="2209783"/>
                </a:lnTo>
                <a:cubicBezTo>
                  <a:pt x="8802698" y="2207445"/>
                  <a:pt x="8799866" y="2203489"/>
                  <a:pt x="8794201" y="2197914"/>
                </a:cubicBezTo>
                <a:lnTo>
                  <a:pt x="8794201" y="2196835"/>
                </a:lnTo>
                <a:close/>
                <a:moveTo>
                  <a:pt x="6094687" y="2196835"/>
                </a:moveTo>
                <a:lnTo>
                  <a:pt x="6094687" y="2197914"/>
                </a:lnTo>
                <a:lnTo>
                  <a:pt x="6099003" y="2197914"/>
                </a:lnTo>
                <a:lnTo>
                  <a:pt x="6099003" y="2196835"/>
                </a:lnTo>
                <a:close/>
                <a:moveTo>
                  <a:pt x="2076624" y="2196835"/>
                </a:moveTo>
                <a:lnTo>
                  <a:pt x="2073387" y="2200072"/>
                </a:lnTo>
                <a:lnTo>
                  <a:pt x="2073387" y="2201151"/>
                </a:lnTo>
                <a:lnTo>
                  <a:pt x="2075544" y="2203309"/>
                </a:lnTo>
                <a:lnTo>
                  <a:pt x="2076624" y="2203309"/>
                </a:lnTo>
                <a:lnTo>
                  <a:pt x="2078781" y="2201151"/>
                </a:lnTo>
                <a:lnTo>
                  <a:pt x="2078781" y="2196835"/>
                </a:lnTo>
                <a:close/>
                <a:moveTo>
                  <a:pt x="5101222" y="2196700"/>
                </a:moveTo>
                <a:lnTo>
                  <a:pt x="5115114" y="2198858"/>
                </a:lnTo>
                <a:lnTo>
                  <a:pt x="5119430" y="2197779"/>
                </a:lnTo>
                <a:lnTo>
                  <a:pt x="5120509" y="2197779"/>
                </a:lnTo>
                <a:lnTo>
                  <a:pt x="5124825" y="2201960"/>
                </a:lnTo>
                <a:lnTo>
                  <a:pt x="5123746" y="2203039"/>
                </a:lnTo>
                <a:lnTo>
                  <a:pt x="5119430" y="2203039"/>
                </a:lnTo>
                <a:lnTo>
                  <a:pt x="5110798" y="2201016"/>
                </a:lnTo>
                <a:cubicBezTo>
                  <a:pt x="5109719" y="2203804"/>
                  <a:pt x="5108640" y="2205197"/>
                  <a:pt x="5107561" y="2205197"/>
                </a:cubicBezTo>
                <a:lnTo>
                  <a:pt x="5106482" y="2205197"/>
                </a:lnTo>
                <a:cubicBezTo>
                  <a:pt x="5102796" y="2205197"/>
                  <a:pt x="5100323" y="2203804"/>
                  <a:pt x="5099064" y="2201016"/>
                </a:cubicBezTo>
                <a:lnTo>
                  <a:pt x="5099064" y="2198858"/>
                </a:lnTo>
                <a:close/>
                <a:moveTo>
                  <a:pt x="7647113" y="2196430"/>
                </a:moveTo>
                <a:lnTo>
                  <a:pt x="7647113" y="2197509"/>
                </a:lnTo>
                <a:lnTo>
                  <a:pt x="7649271" y="2197509"/>
                </a:lnTo>
                <a:lnTo>
                  <a:pt x="7649271" y="2196430"/>
                </a:lnTo>
                <a:close/>
                <a:moveTo>
                  <a:pt x="4132389" y="2196430"/>
                </a:moveTo>
                <a:lnTo>
                  <a:pt x="4132389" y="2197509"/>
                </a:lnTo>
                <a:lnTo>
                  <a:pt x="4134547" y="2197509"/>
                </a:lnTo>
                <a:lnTo>
                  <a:pt x="4134547" y="2196430"/>
                </a:lnTo>
                <a:close/>
                <a:moveTo>
                  <a:pt x="6765814" y="2196161"/>
                </a:moveTo>
                <a:lnTo>
                  <a:pt x="6761498" y="2197240"/>
                </a:lnTo>
                <a:lnTo>
                  <a:pt x="6761498" y="2198319"/>
                </a:lnTo>
                <a:lnTo>
                  <a:pt x="6765814" y="2198319"/>
                </a:lnTo>
                <a:close/>
                <a:moveTo>
                  <a:pt x="8599576" y="2195891"/>
                </a:moveTo>
                <a:lnTo>
                  <a:pt x="8599576" y="2196835"/>
                </a:lnTo>
                <a:lnTo>
                  <a:pt x="8601734" y="2205467"/>
                </a:lnTo>
                <a:lnTo>
                  <a:pt x="8604971" y="2204388"/>
                </a:lnTo>
                <a:lnTo>
                  <a:pt x="8604971" y="2203309"/>
                </a:lnTo>
                <a:cubicBezTo>
                  <a:pt x="8602453" y="2198364"/>
                  <a:pt x="8600655" y="2195891"/>
                  <a:pt x="8599576" y="2195891"/>
                </a:cubicBezTo>
                <a:close/>
                <a:moveTo>
                  <a:pt x="5740923" y="2195486"/>
                </a:moveTo>
                <a:cubicBezTo>
                  <a:pt x="5732920" y="2196565"/>
                  <a:pt x="5728919" y="2198319"/>
                  <a:pt x="5728919" y="2200746"/>
                </a:cubicBezTo>
                <a:lnTo>
                  <a:pt x="5728919" y="2202904"/>
                </a:lnTo>
                <a:lnTo>
                  <a:pt x="5733235" y="2202904"/>
                </a:lnTo>
                <a:cubicBezTo>
                  <a:pt x="5741237" y="2200836"/>
                  <a:pt x="5745239" y="2199083"/>
                  <a:pt x="5745239" y="2197644"/>
                </a:cubicBezTo>
                <a:lnTo>
                  <a:pt x="5745239" y="2195486"/>
                </a:lnTo>
                <a:close/>
                <a:moveTo>
                  <a:pt x="7659117" y="2195351"/>
                </a:moveTo>
                <a:lnTo>
                  <a:pt x="7659117" y="2196430"/>
                </a:lnTo>
                <a:lnTo>
                  <a:pt x="7661275" y="2196430"/>
                </a:lnTo>
                <a:lnTo>
                  <a:pt x="7661275" y="2195351"/>
                </a:lnTo>
                <a:close/>
                <a:moveTo>
                  <a:pt x="4144393" y="2195351"/>
                </a:moveTo>
                <a:lnTo>
                  <a:pt x="4144393" y="2196430"/>
                </a:lnTo>
                <a:lnTo>
                  <a:pt x="4146551" y="2196430"/>
                </a:lnTo>
                <a:lnTo>
                  <a:pt x="4146551" y="2195351"/>
                </a:lnTo>
                <a:close/>
                <a:moveTo>
                  <a:pt x="7653722" y="2194272"/>
                </a:moveTo>
                <a:lnTo>
                  <a:pt x="7650350" y="2195351"/>
                </a:lnTo>
                <a:lnTo>
                  <a:pt x="7650350" y="2196430"/>
                </a:lnTo>
                <a:lnTo>
                  <a:pt x="7656959" y="2197509"/>
                </a:lnTo>
                <a:lnTo>
                  <a:pt x="7658038" y="2197509"/>
                </a:lnTo>
                <a:lnTo>
                  <a:pt x="7658038" y="2196430"/>
                </a:lnTo>
                <a:close/>
                <a:moveTo>
                  <a:pt x="4138998" y="2194272"/>
                </a:moveTo>
                <a:lnTo>
                  <a:pt x="4135626" y="2195351"/>
                </a:lnTo>
                <a:lnTo>
                  <a:pt x="4135626" y="2196430"/>
                </a:lnTo>
                <a:lnTo>
                  <a:pt x="4142235" y="2197509"/>
                </a:lnTo>
                <a:lnTo>
                  <a:pt x="4143314" y="2197509"/>
                </a:lnTo>
                <a:lnTo>
                  <a:pt x="4143314" y="2196430"/>
                </a:lnTo>
                <a:close/>
                <a:moveTo>
                  <a:pt x="6748280" y="2193868"/>
                </a:moveTo>
                <a:lnTo>
                  <a:pt x="6748280" y="2195082"/>
                </a:lnTo>
                <a:lnTo>
                  <a:pt x="6757047" y="2197240"/>
                </a:lnTo>
                <a:lnTo>
                  <a:pt x="6760419" y="2197240"/>
                </a:lnTo>
                <a:lnTo>
                  <a:pt x="6760419" y="2196161"/>
                </a:lnTo>
                <a:lnTo>
                  <a:pt x="6751652" y="2193868"/>
                </a:lnTo>
                <a:close/>
                <a:moveTo>
                  <a:pt x="2236047" y="2193733"/>
                </a:moveTo>
                <a:lnTo>
                  <a:pt x="2225391" y="2194812"/>
                </a:lnTo>
                <a:lnTo>
                  <a:pt x="2226470" y="2195891"/>
                </a:lnTo>
                <a:lnTo>
                  <a:pt x="2226470" y="2196835"/>
                </a:lnTo>
                <a:lnTo>
                  <a:pt x="2233888" y="2195891"/>
                </a:lnTo>
                <a:lnTo>
                  <a:pt x="2239283" y="2196835"/>
                </a:lnTo>
                <a:close/>
                <a:moveTo>
                  <a:pt x="2178320" y="2193733"/>
                </a:moveTo>
                <a:cubicBezTo>
                  <a:pt x="2170408" y="2193733"/>
                  <a:pt x="2166451" y="2196206"/>
                  <a:pt x="2166451" y="2201151"/>
                </a:cubicBezTo>
                <a:lnTo>
                  <a:pt x="2166451" y="2208704"/>
                </a:lnTo>
                <a:cubicBezTo>
                  <a:pt x="2166451" y="2210952"/>
                  <a:pt x="2167529" y="2213425"/>
                  <a:pt x="2169687" y="2216122"/>
                </a:cubicBezTo>
                <a:lnTo>
                  <a:pt x="2168609" y="2221517"/>
                </a:lnTo>
                <a:lnTo>
                  <a:pt x="2177241" y="2223675"/>
                </a:lnTo>
                <a:cubicBezTo>
                  <a:pt x="2177241" y="2218640"/>
                  <a:pt x="2179713" y="2216122"/>
                  <a:pt x="2184658" y="2216122"/>
                </a:cubicBezTo>
                <a:lnTo>
                  <a:pt x="2193291" y="2198993"/>
                </a:lnTo>
                <a:lnTo>
                  <a:pt x="2193291" y="2197914"/>
                </a:lnTo>
                <a:lnTo>
                  <a:pt x="2186816" y="2193733"/>
                </a:lnTo>
                <a:lnTo>
                  <a:pt x="2185739" y="2194812"/>
                </a:lnTo>
                <a:lnTo>
                  <a:pt x="2184658" y="2194812"/>
                </a:lnTo>
                <a:lnTo>
                  <a:pt x="2183579" y="2193733"/>
                </a:lnTo>
                <a:lnTo>
                  <a:pt x="2182501" y="2194812"/>
                </a:lnTo>
                <a:lnTo>
                  <a:pt x="2179400" y="2194812"/>
                </a:lnTo>
                <a:close/>
                <a:moveTo>
                  <a:pt x="1529312" y="2193598"/>
                </a:moveTo>
                <a:lnTo>
                  <a:pt x="1538079" y="2193598"/>
                </a:lnTo>
                <a:cubicBezTo>
                  <a:pt x="1557862" y="2198004"/>
                  <a:pt x="1567751" y="2203174"/>
                  <a:pt x="1567751" y="2209109"/>
                </a:cubicBezTo>
                <a:lnTo>
                  <a:pt x="1575441" y="2209109"/>
                </a:lnTo>
                <a:lnTo>
                  <a:pt x="1578678" y="2212346"/>
                </a:lnTo>
                <a:cubicBezTo>
                  <a:pt x="1578678" y="2213964"/>
                  <a:pt x="1575755" y="2215043"/>
                  <a:pt x="1569911" y="2215583"/>
                </a:cubicBezTo>
                <a:lnTo>
                  <a:pt x="1569911" y="2216797"/>
                </a:lnTo>
                <a:lnTo>
                  <a:pt x="1570990" y="2216797"/>
                </a:lnTo>
                <a:lnTo>
                  <a:pt x="1582049" y="2214504"/>
                </a:lnTo>
                <a:lnTo>
                  <a:pt x="1582049" y="2218955"/>
                </a:lnTo>
                <a:lnTo>
                  <a:pt x="1579892" y="2222192"/>
                </a:lnTo>
                <a:lnTo>
                  <a:pt x="1579892" y="2223271"/>
                </a:lnTo>
                <a:lnTo>
                  <a:pt x="1582049" y="2232172"/>
                </a:lnTo>
                <a:lnTo>
                  <a:pt x="1579892" y="2235409"/>
                </a:lnTo>
                <a:lnTo>
                  <a:pt x="1579892" y="2237567"/>
                </a:lnTo>
                <a:lnTo>
                  <a:pt x="1580970" y="2242018"/>
                </a:lnTo>
                <a:lnTo>
                  <a:pt x="1578678" y="2246334"/>
                </a:lnTo>
                <a:lnTo>
                  <a:pt x="1579892" y="2247548"/>
                </a:lnTo>
                <a:lnTo>
                  <a:pt x="1579892" y="2249706"/>
                </a:lnTo>
                <a:lnTo>
                  <a:pt x="1578678" y="2254022"/>
                </a:lnTo>
                <a:lnTo>
                  <a:pt x="1580970" y="2262924"/>
                </a:lnTo>
                <a:lnTo>
                  <a:pt x="1579892" y="2267240"/>
                </a:lnTo>
                <a:lnTo>
                  <a:pt x="1580970" y="2273849"/>
                </a:lnTo>
                <a:lnTo>
                  <a:pt x="1579892" y="2274928"/>
                </a:lnTo>
                <a:lnTo>
                  <a:pt x="1579892" y="2276007"/>
                </a:lnTo>
                <a:cubicBezTo>
                  <a:pt x="1581329" y="2278974"/>
                  <a:pt x="1582049" y="2283020"/>
                  <a:pt x="1582049" y="2288146"/>
                </a:cubicBezTo>
                <a:cubicBezTo>
                  <a:pt x="1582049" y="2293091"/>
                  <a:pt x="1580566" y="2299655"/>
                  <a:pt x="1577598" y="2307838"/>
                </a:cubicBezTo>
                <a:cubicBezTo>
                  <a:pt x="1580566" y="2314492"/>
                  <a:pt x="1582049" y="2319617"/>
                  <a:pt x="1582049" y="2323213"/>
                </a:cubicBezTo>
                <a:lnTo>
                  <a:pt x="1582049" y="2324427"/>
                </a:lnTo>
                <a:lnTo>
                  <a:pt x="1577598" y="2329822"/>
                </a:lnTo>
                <a:lnTo>
                  <a:pt x="1582049" y="2340882"/>
                </a:lnTo>
                <a:lnTo>
                  <a:pt x="1582049" y="2343040"/>
                </a:lnTo>
                <a:lnTo>
                  <a:pt x="1580970" y="2355179"/>
                </a:lnTo>
                <a:lnTo>
                  <a:pt x="1582049" y="2356258"/>
                </a:lnTo>
                <a:lnTo>
                  <a:pt x="1580970" y="2359495"/>
                </a:lnTo>
                <a:lnTo>
                  <a:pt x="1582049" y="2382559"/>
                </a:lnTo>
                <a:cubicBezTo>
                  <a:pt x="1578722" y="2384087"/>
                  <a:pt x="1576879" y="2385571"/>
                  <a:pt x="1576519" y="2387009"/>
                </a:cubicBezTo>
                <a:lnTo>
                  <a:pt x="1576519" y="2388088"/>
                </a:lnTo>
                <a:lnTo>
                  <a:pt x="1577598" y="2393618"/>
                </a:lnTo>
                <a:lnTo>
                  <a:pt x="1573282" y="2395776"/>
                </a:lnTo>
                <a:lnTo>
                  <a:pt x="1560065" y="2392539"/>
                </a:lnTo>
                <a:lnTo>
                  <a:pt x="1556828" y="2393618"/>
                </a:lnTo>
                <a:lnTo>
                  <a:pt x="1554535" y="2387009"/>
                </a:lnTo>
                <a:lnTo>
                  <a:pt x="1553456" y="2387009"/>
                </a:lnTo>
                <a:lnTo>
                  <a:pt x="1549140" y="2393618"/>
                </a:lnTo>
                <a:lnTo>
                  <a:pt x="1547925" y="2393618"/>
                </a:lnTo>
                <a:cubicBezTo>
                  <a:pt x="1540282" y="2393618"/>
                  <a:pt x="1534797" y="2390292"/>
                  <a:pt x="1531471" y="2383638"/>
                </a:cubicBezTo>
                <a:lnTo>
                  <a:pt x="1531471" y="2350728"/>
                </a:lnTo>
                <a:lnTo>
                  <a:pt x="1532550" y="2344119"/>
                </a:lnTo>
                <a:lnTo>
                  <a:pt x="1530392" y="2337510"/>
                </a:lnTo>
                <a:lnTo>
                  <a:pt x="1530392" y="2335352"/>
                </a:lnTo>
                <a:cubicBezTo>
                  <a:pt x="1530931" y="2330946"/>
                  <a:pt x="1532055" y="2328743"/>
                  <a:pt x="1533763" y="2328743"/>
                </a:cubicBezTo>
                <a:lnTo>
                  <a:pt x="1529312" y="2319976"/>
                </a:lnTo>
                <a:lnTo>
                  <a:pt x="1531471" y="2272770"/>
                </a:lnTo>
                <a:lnTo>
                  <a:pt x="1530392" y="2264003"/>
                </a:lnTo>
                <a:cubicBezTo>
                  <a:pt x="1532819" y="2261755"/>
                  <a:pt x="1535022" y="2260631"/>
                  <a:pt x="1537001" y="2260631"/>
                </a:cubicBezTo>
                <a:lnTo>
                  <a:pt x="1537001" y="2258473"/>
                </a:lnTo>
                <a:cubicBezTo>
                  <a:pt x="1532596" y="2255146"/>
                  <a:pt x="1530392" y="2251864"/>
                  <a:pt x="1530392" y="2248627"/>
                </a:cubicBezTo>
                <a:lnTo>
                  <a:pt x="1530392" y="2245255"/>
                </a:lnTo>
                <a:lnTo>
                  <a:pt x="1531471" y="2238646"/>
                </a:lnTo>
                <a:lnTo>
                  <a:pt x="1530392" y="2235409"/>
                </a:lnTo>
                <a:cubicBezTo>
                  <a:pt x="1530752" y="2228126"/>
                  <a:pt x="1532596" y="2224485"/>
                  <a:pt x="1535921" y="2224485"/>
                </a:cubicBezTo>
                <a:lnTo>
                  <a:pt x="1533763" y="2213425"/>
                </a:lnTo>
                <a:cubicBezTo>
                  <a:pt x="1535562" y="2213425"/>
                  <a:pt x="1536641" y="2210503"/>
                  <a:pt x="1537001" y="2204658"/>
                </a:cubicBezTo>
                <a:cubicBezTo>
                  <a:pt x="1535921" y="2204658"/>
                  <a:pt x="1534438" y="2207220"/>
                  <a:pt x="1532550" y="2212346"/>
                </a:cubicBezTo>
                <a:lnTo>
                  <a:pt x="1534842" y="2224485"/>
                </a:lnTo>
                <a:lnTo>
                  <a:pt x="1533763" y="2224485"/>
                </a:lnTo>
                <a:cubicBezTo>
                  <a:pt x="1532055" y="2224485"/>
                  <a:pt x="1530572" y="2220798"/>
                  <a:pt x="1529312" y="2213425"/>
                </a:cubicBezTo>
                <a:lnTo>
                  <a:pt x="1528234" y="2212346"/>
                </a:lnTo>
                <a:lnTo>
                  <a:pt x="1528234" y="2211267"/>
                </a:lnTo>
                <a:lnTo>
                  <a:pt x="1529312" y="2206816"/>
                </a:lnTo>
                <a:lnTo>
                  <a:pt x="1527155" y="2199128"/>
                </a:lnTo>
                <a:lnTo>
                  <a:pt x="1530392" y="2198049"/>
                </a:lnTo>
                <a:lnTo>
                  <a:pt x="1528234" y="2194812"/>
                </a:lnTo>
                <a:close/>
                <a:moveTo>
                  <a:pt x="6763656" y="2192789"/>
                </a:moveTo>
                <a:lnTo>
                  <a:pt x="6763656" y="2195082"/>
                </a:lnTo>
                <a:lnTo>
                  <a:pt x="6764735" y="2195082"/>
                </a:lnTo>
                <a:lnTo>
                  <a:pt x="6764735" y="2192789"/>
                </a:lnTo>
                <a:close/>
                <a:moveTo>
                  <a:pt x="8790964" y="2192654"/>
                </a:moveTo>
                <a:lnTo>
                  <a:pt x="8790964" y="2194812"/>
                </a:lnTo>
                <a:lnTo>
                  <a:pt x="8792043" y="2194812"/>
                </a:lnTo>
                <a:lnTo>
                  <a:pt x="8792043" y="2192654"/>
                </a:lnTo>
                <a:close/>
                <a:moveTo>
                  <a:pt x="8599576" y="2192654"/>
                </a:moveTo>
                <a:lnTo>
                  <a:pt x="8597418" y="2194812"/>
                </a:lnTo>
                <a:lnTo>
                  <a:pt x="8599576" y="2194812"/>
                </a:lnTo>
                <a:close/>
                <a:moveTo>
                  <a:pt x="1635864" y="2192519"/>
                </a:moveTo>
                <a:lnTo>
                  <a:pt x="1635864" y="2193598"/>
                </a:lnTo>
                <a:lnTo>
                  <a:pt x="1639102" y="2193598"/>
                </a:lnTo>
                <a:lnTo>
                  <a:pt x="1639102" y="2192519"/>
                </a:lnTo>
                <a:close/>
                <a:moveTo>
                  <a:pt x="6633501" y="2191710"/>
                </a:moveTo>
                <a:lnTo>
                  <a:pt x="6635659" y="2191710"/>
                </a:lnTo>
                <a:cubicBezTo>
                  <a:pt x="6637997" y="2193958"/>
                  <a:pt x="6641279" y="2195082"/>
                  <a:pt x="6645505" y="2195082"/>
                </a:cubicBezTo>
                <a:lnTo>
                  <a:pt x="6646584" y="2196161"/>
                </a:lnTo>
                <a:lnTo>
                  <a:pt x="6646584" y="2197240"/>
                </a:lnTo>
                <a:cubicBezTo>
                  <a:pt x="6646224" y="2199757"/>
                  <a:pt x="6641144" y="2202680"/>
                  <a:pt x="6631343" y="2206007"/>
                </a:cubicBezTo>
                <a:lnTo>
                  <a:pt x="6627971" y="2206007"/>
                </a:lnTo>
                <a:lnTo>
                  <a:pt x="6623655" y="2201556"/>
                </a:lnTo>
                <a:lnTo>
                  <a:pt x="6623655" y="2197240"/>
                </a:lnTo>
                <a:cubicBezTo>
                  <a:pt x="6626532" y="2193553"/>
                  <a:pt x="6629814" y="2191710"/>
                  <a:pt x="6633501" y="2191710"/>
                </a:cubicBezTo>
                <a:close/>
                <a:moveTo>
                  <a:pt x="6088213" y="2191440"/>
                </a:moveTo>
                <a:lnTo>
                  <a:pt x="6077288" y="2192519"/>
                </a:lnTo>
                <a:lnTo>
                  <a:pt x="6079446" y="2194677"/>
                </a:lnTo>
                <a:lnTo>
                  <a:pt x="6088213" y="2193598"/>
                </a:lnTo>
                <a:lnTo>
                  <a:pt x="6091450" y="2194677"/>
                </a:lnTo>
                <a:lnTo>
                  <a:pt x="6092529" y="2194677"/>
                </a:lnTo>
                <a:lnTo>
                  <a:pt x="6092529" y="2193598"/>
                </a:lnTo>
                <a:cubicBezTo>
                  <a:pt x="6089652" y="2193598"/>
                  <a:pt x="6088213" y="2192879"/>
                  <a:pt x="6088213" y="2191440"/>
                </a:cubicBezTo>
                <a:close/>
                <a:moveTo>
                  <a:pt x="3756505" y="2190496"/>
                </a:moveTo>
                <a:cubicBezTo>
                  <a:pt x="3750031" y="2192294"/>
                  <a:pt x="3746794" y="2193733"/>
                  <a:pt x="3746794" y="2194812"/>
                </a:cubicBezTo>
                <a:lnTo>
                  <a:pt x="3746794" y="2195891"/>
                </a:lnTo>
                <a:lnTo>
                  <a:pt x="3758663" y="2191575"/>
                </a:lnTo>
                <a:lnTo>
                  <a:pt x="3758663" y="2190496"/>
                </a:lnTo>
                <a:close/>
                <a:moveTo>
                  <a:pt x="2184658" y="2189417"/>
                </a:moveTo>
                <a:lnTo>
                  <a:pt x="2184658" y="2192654"/>
                </a:lnTo>
                <a:lnTo>
                  <a:pt x="2185739" y="2192654"/>
                </a:lnTo>
                <a:lnTo>
                  <a:pt x="2185739" y="2189417"/>
                </a:lnTo>
                <a:close/>
                <a:moveTo>
                  <a:pt x="3260177" y="2188743"/>
                </a:moveTo>
                <a:lnTo>
                  <a:pt x="3262335" y="2190766"/>
                </a:lnTo>
                <a:lnTo>
                  <a:pt x="3262335" y="2188743"/>
                </a:lnTo>
                <a:close/>
                <a:moveTo>
                  <a:pt x="716444" y="2187529"/>
                </a:moveTo>
                <a:lnTo>
                  <a:pt x="716444" y="2189687"/>
                </a:lnTo>
                <a:lnTo>
                  <a:pt x="718602" y="2189687"/>
                </a:lnTo>
                <a:lnTo>
                  <a:pt x="718602" y="2187529"/>
                </a:lnTo>
                <a:close/>
                <a:moveTo>
                  <a:pt x="8668093" y="2186180"/>
                </a:moveTo>
                <a:cubicBezTo>
                  <a:pt x="8666474" y="2186809"/>
                  <a:pt x="8665665" y="2187439"/>
                  <a:pt x="8665665" y="2188068"/>
                </a:cubicBezTo>
                <a:lnTo>
                  <a:pt x="8665665" y="2188743"/>
                </a:lnTo>
                <a:cubicBezTo>
                  <a:pt x="8665665" y="2190901"/>
                  <a:pt x="8666474" y="2192339"/>
                  <a:pt x="8668093" y="2193059"/>
                </a:cubicBezTo>
                <a:lnTo>
                  <a:pt x="8671195" y="2193059"/>
                </a:lnTo>
                <a:lnTo>
                  <a:pt x="8671195" y="2188743"/>
                </a:lnTo>
                <a:cubicBezTo>
                  <a:pt x="8671015" y="2187843"/>
                  <a:pt x="8669981" y="2186989"/>
                  <a:pt x="8668093" y="2186180"/>
                </a:cubicBezTo>
                <a:close/>
                <a:moveTo>
                  <a:pt x="5074382" y="2184831"/>
                </a:moveTo>
                <a:cubicBezTo>
                  <a:pt x="5081575" y="2188788"/>
                  <a:pt x="5085172" y="2193463"/>
                  <a:pt x="5085172" y="2198858"/>
                </a:cubicBezTo>
                <a:cubicBezTo>
                  <a:pt x="5090837" y="2198858"/>
                  <a:pt x="5093669" y="2199892"/>
                  <a:pt x="5093669" y="2201960"/>
                </a:cubicBezTo>
                <a:cubicBezTo>
                  <a:pt x="5088274" y="2205737"/>
                  <a:pt x="5085082" y="2209334"/>
                  <a:pt x="5084093" y="2212750"/>
                </a:cubicBezTo>
                <a:lnTo>
                  <a:pt x="5084093" y="2220303"/>
                </a:lnTo>
                <a:lnTo>
                  <a:pt x="5083014" y="2234196"/>
                </a:lnTo>
                <a:lnTo>
                  <a:pt x="5084093" y="2242693"/>
                </a:lnTo>
                <a:cubicBezTo>
                  <a:pt x="5080317" y="2247009"/>
                  <a:pt x="5077439" y="2249167"/>
                  <a:pt x="5075461" y="2249167"/>
                </a:cubicBezTo>
                <a:lnTo>
                  <a:pt x="5074382" y="2248088"/>
                </a:lnTo>
                <a:lnTo>
                  <a:pt x="5073303" y="2248088"/>
                </a:lnTo>
                <a:cubicBezTo>
                  <a:pt x="5070785" y="2249526"/>
                  <a:pt x="5064356" y="2250605"/>
                  <a:pt x="5054016" y="2251325"/>
                </a:cubicBezTo>
                <a:cubicBezTo>
                  <a:pt x="5040438" y="2251325"/>
                  <a:pt x="5033650" y="2241344"/>
                  <a:pt x="5033650" y="2221382"/>
                </a:cubicBezTo>
                <a:cubicBezTo>
                  <a:pt x="5033650" y="2216887"/>
                  <a:pt x="5041517" y="2212211"/>
                  <a:pt x="5057253" y="2207355"/>
                </a:cubicBezTo>
                <a:cubicBezTo>
                  <a:pt x="5062198" y="2192339"/>
                  <a:pt x="5067908" y="2184831"/>
                  <a:pt x="5074382" y="2184831"/>
                </a:cubicBezTo>
                <a:close/>
                <a:moveTo>
                  <a:pt x="8113094" y="2184561"/>
                </a:moveTo>
                <a:lnTo>
                  <a:pt x="8113094" y="2185640"/>
                </a:lnTo>
                <a:lnTo>
                  <a:pt x="8116331" y="2186719"/>
                </a:lnTo>
                <a:lnTo>
                  <a:pt x="8116331" y="2184561"/>
                </a:lnTo>
                <a:close/>
                <a:moveTo>
                  <a:pt x="3031698" y="2184426"/>
                </a:moveTo>
                <a:lnTo>
                  <a:pt x="3032777" y="2184426"/>
                </a:lnTo>
                <a:lnTo>
                  <a:pt x="3039251" y="2187664"/>
                </a:lnTo>
                <a:lnTo>
                  <a:pt x="3055301" y="2184426"/>
                </a:lnTo>
                <a:lnTo>
                  <a:pt x="3076746" y="2184426"/>
                </a:lnTo>
                <a:lnTo>
                  <a:pt x="3088615" y="2185505"/>
                </a:lnTo>
                <a:lnTo>
                  <a:pt x="3097112" y="2184426"/>
                </a:lnTo>
                <a:lnTo>
                  <a:pt x="3118558" y="2189822"/>
                </a:lnTo>
                <a:lnTo>
                  <a:pt x="3122874" y="2189822"/>
                </a:lnTo>
                <a:lnTo>
                  <a:pt x="3122874" y="2191845"/>
                </a:lnTo>
                <a:cubicBezTo>
                  <a:pt x="3122874" y="2193283"/>
                  <a:pt x="3118962" y="2195082"/>
                  <a:pt x="3111139" y="2197240"/>
                </a:cubicBezTo>
                <a:lnTo>
                  <a:pt x="3088615" y="2197240"/>
                </a:lnTo>
                <a:lnTo>
                  <a:pt x="3073509" y="2198319"/>
                </a:lnTo>
                <a:lnTo>
                  <a:pt x="3064877" y="2194003"/>
                </a:lnTo>
                <a:lnTo>
                  <a:pt x="3050985" y="2197240"/>
                </a:lnTo>
                <a:cubicBezTo>
                  <a:pt x="3038846" y="2197240"/>
                  <a:pt x="3032777" y="2195441"/>
                  <a:pt x="3032777" y="2191845"/>
                </a:cubicBezTo>
                <a:lnTo>
                  <a:pt x="3030619" y="2185505"/>
                </a:lnTo>
                <a:close/>
                <a:moveTo>
                  <a:pt x="199749" y="2184143"/>
                </a:moveTo>
                <a:lnTo>
                  <a:pt x="199749" y="2185222"/>
                </a:lnTo>
                <a:lnTo>
                  <a:pt x="201907" y="2185222"/>
                </a:lnTo>
                <a:lnTo>
                  <a:pt x="201907" y="2184143"/>
                </a:lnTo>
                <a:close/>
                <a:moveTo>
                  <a:pt x="8725819" y="2184022"/>
                </a:moveTo>
                <a:lnTo>
                  <a:pt x="8725819" y="2186180"/>
                </a:lnTo>
                <a:lnTo>
                  <a:pt x="8727977" y="2186180"/>
                </a:lnTo>
                <a:close/>
                <a:moveTo>
                  <a:pt x="2218919" y="2182943"/>
                </a:moveTo>
                <a:cubicBezTo>
                  <a:pt x="2218919" y="2186180"/>
                  <a:pt x="2215725" y="2189417"/>
                  <a:pt x="2209341" y="2192654"/>
                </a:cubicBezTo>
                <a:lnTo>
                  <a:pt x="2209341" y="2193733"/>
                </a:lnTo>
                <a:lnTo>
                  <a:pt x="2224312" y="2193733"/>
                </a:lnTo>
                <a:lnTo>
                  <a:pt x="2224312" y="2191575"/>
                </a:lnTo>
                <a:cubicBezTo>
                  <a:pt x="2221435" y="2191575"/>
                  <a:pt x="2219997" y="2188698"/>
                  <a:pt x="2219997" y="2182943"/>
                </a:cubicBezTo>
                <a:close/>
                <a:moveTo>
                  <a:pt x="2076624" y="2181999"/>
                </a:moveTo>
                <a:lnTo>
                  <a:pt x="2076624" y="2187259"/>
                </a:lnTo>
                <a:cubicBezTo>
                  <a:pt x="2078692" y="2189597"/>
                  <a:pt x="2079726" y="2191755"/>
                  <a:pt x="2079726" y="2193733"/>
                </a:cubicBezTo>
                <a:cubicBezTo>
                  <a:pt x="2082603" y="2192294"/>
                  <a:pt x="2084041" y="2190496"/>
                  <a:pt x="2084041" y="2188338"/>
                </a:cubicBezTo>
                <a:cubicBezTo>
                  <a:pt x="2084041" y="2186719"/>
                  <a:pt x="2081569" y="2184606"/>
                  <a:pt x="2076624" y="2181999"/>
                </a:cubicBezTo>
                <a:close/>
                <a:moveTo>
                  <a:pt x="7654801" y="2181189"/>
                </a:moveTo>
                <a:lnTo>
                  <a:pt x="7654801" y="2183347"/>
                </a:lnTo>
                <a:lnTo>
                  <a:pt x="7656959" y="2187664"/>
                </a:lnTo>
                <a:lnTo>
                  <a:pt x="7655880" y="2193193"/>
                </a:lnTo>
                <a:lnTo>
                  <a:pt x="7658038" y="2191035"/>
                </a:lnTo>
                <a:lnTo>
                  <a:pt x="7658038" y="2189822"/>
                </a:lnTo>
                <a:lnTo>
                  <a:pt x="7655880" y="2181189"/>
                </a:lnTo>
                <a:close/>
                <a:moveTo>
                  <a:pt x="4140077" y="2181189"/>
                </a:moveTo>
                <a:lnTo>
                  <a:pt x="4140077" y="2183347"/>
                </a:lnTo>
                <a:lnTo>
                  <a:pt x="4142235" y="2187664"/>
                </a:lnTo>
                <a:lnTo>
                  <a:pt x="4141156" y="2193193"/>
                </a:lnTo>
                <a:lnTo>
                  <a:pt x="4143314" y="2191035"/>
                </a:lnTo>
                <a:lnTo>
                  <a:pt x="4143314" y="2189822"/>
                </a:lnTo>
                <a:lnTo>
                  <a:pt x="4141156" y="2181189"/>
                </a:lnTo>
                <a:close/>
                <a:moveTo>
                  <a:pt x="6670726" y="2180785"/>
                </a:moveTo>
                <a:lnTo>
                  <a:pt x="6671805" y="2180785"/>
                </a:lnTo>
                <a:lnTo>
                  <a:pt x="6671805" y="2182943"/>
                </a:lnTo>
                <a:lnTo>
                  <a:pt x="6670726" y="2182943"/>
                </a:lnTo>
                <a:close/>
                <a:moveTo>
                  <a:pt x="5255520" y="2180650"/>
                </a:moveTo>
                <a:cubicBezTo>
                  <a:pt x="5261994" y="2180650"/>
                  <a:pt x="5270581" y="2186360"/>
                  <a:pt x="5281281" y="2197779"/>
                </a:cubicBezTo>
                <a:cubicBezTo>
                  <a:pt x="5289823" y="2200567"/>
                  <a:pt x="5294094" y="2202680"/>
                  <a:pt x="5294094" y="2204118"/>
                </a:cubicBezTo>
                <a:lnTo>
                  <a:pt x="5293015" y="2209513"/>
                </a:lnTo>
                <a:cubicBezTo>
                  <a:pt x="5296612" y="2211132"/>
                  <a:pt x="5298410" y="2212930"/>
                  <a:pt x="5298410" y="2214908"/>
                </a:cubicBezTo>
                <a:cubicBezTo>
                  <a:pt x="5298410" y="2217246"/>
                  <a:pt x="5295938" y="2219719"/>
                  <a:pt x="5290992" y="2222327"/>
                </a:cubicBezTo>
                <a:cubicBezTo>
                  <a:pt x="5287395" y="2222327"/>
                  <a:pt x="5285597" y="2221652"/>
                  <a:pt x="5285597" y="2220303"/>
                </a:cubicBezTo>
                <a:lnTo>
                  <a:pt x="5280202" y="2221382"/>
                </a:lnTo>
                <a:lnTo>
                  <a:pt x="5279123" y="2221382"/>
                </a:lnTo>
                <a:lnTo>
                  <a:pt x="5274807" y="2220303"/>
                </a:lnTo>
                <a:cubicBezTo>
                  <a:pt x="5266445" y="2223810"/>
                  <a:pt x="5258937" y="2229880"/>
                  <a:pt x="5252283" y="2238512"/>
                </a:cubicBezTo>
                <a:cubicBezTo>
                  <a:pt x="5249675" y="2238512"/>
                  <a:pt x="5246843" y="2240265"/>
                  <a:pt x="5243786" y="2243772"/>
                </a:cubicBezTo>
                <a:lnTo>
                  <a:pt x="5249181" y="2250246"/>
                </a:lnTo>
                <a:lnTo>
                  <a:pt x="5249181" y="2251325"/>
                </a:lnTo>
                <a:cubicBezTo>
                  <a:pt x="5249181" y="2254382"/>
                  <a:pt x="5243786" y="2256180"/>
                  <a:pt x="5232996" y="2256720"/>
                </a:cubicBezTo>
                <a:lnTo>
                  <a:pt x="5230838" y="2258878"/>
                </a:lnTo>
                <a:cubicBezTo>
                  <a:pt x="5229489" y="2258878"/>
                  <a:pt x="5228814" y="2257799"/>
                  <a:pt x="5228814" y="2255641"/>
                </a:cubicBezTo>
                <a:lnTo>
                  <a:pt x="5227735" y="2255641"/>
                </a:lnTo>
                <a:cubicBezTo>
                  <a:pt x="5227735" y="2259597"/>
                  <a:pt x="5220227" y="2263868"/>
                  <a:pt x="5205211" y="2268454"/>
                </a:cubicBezTo>
                <a:cubicBezTo>
                  <a:pt x="5199637" y="2270972"/>
                  <a:pt x="5194601" y="2277760"/>
                  <a:pt x="5190105" y="2288820"/>
                </a:cubicBezTo>
                <a:lnTo>
                  <a:pt x="5190105" y="2290978"/>
                </a:lnTo>
                <a:lnTo>
                  <a:pt x="5204132" y="2290978"/>
                </a:lnTo>
                <a:lnTo>
                  <a:pt x="5207369" y="2288820"/>
                </a:lnTo>
                <a:lnTo>
                  <a:pt x="5211550" y="2288820"/>
                </a:lnTo>
                <a:cubicBezTo>
                  <a:pt x="5215866" y="2291698"/>
                  <a:pt x="5220182" y="2293136"/>
                  <a:pt x="5224498" y="2293136"/>
                </a:cubicBezTo>
                <a:cubicBezTo>
                  <a:pt x="5225937" y="2291698"/>
                  <a:pt x="5230568" y="2290978"/>
                  <a:pt x="5238391" y="2290978"/>
                </a:cubicBezTo>
                <a:cubicBezTo>
                  <a:pt x="5240369" y="2284055"/>
                  <a:pt x="5244640" y="2277985"/>
                  <a:pt x="5251204" y="2272770"/>
                </a:cubicBezTo>
                <a:cubicBezTo>
                  <a:pt x="5251204" y="2266296"/>
                  <a:pt x="5254081" y="2263059"/>
                  <a:pt x="5259836" y="2263059"/>
                </a:cubicBezTo>
                <a:cubicBezTo>
                  <a:pt x="5268198" y="2272410"/>
                  <a:pt x="5274987" y="2277086"/>
                  <a:pt x="5280202" y="2277086"/>
                </a:cubicBezTo>
                <a:lnTo>
                  <a:pt x="5291936" y="2294215"/>
                </a:lnTo>
                <a:lnTo>
                  <a:pt x="5291936" y="2295294"/>
                </a:lnTo>
                <a:cubicBezTo>
                  <a:pt x="5291936" y="2296553"/>
                  <a:pt x="5287665" y="2298711"/>
                  <a:pt x="5279123" y="2301768"/>
                </a:cubicBezTo>
                <a:lnTo>
                  <a:pt x="5275886" y="2299610"/>
                </a:lnTo>
                <a:cubicBezTo>
                  <a:pt x="5272469" y="2301768"/>
                  <a:pt x="5269277" y="2302847"/>
                  <a:pt x="5266310" y="2302847"/>
                </a:cubicBezTo>
                <a:cubicBezTo>
                  <a:pt x="5260555" y="2302847"/>
                  <a:pt x="5257678" y="2302128"/>
                  <a:pt x="5257678" y="2300689"/>
                </a:cubicBezTo>
                <a:lnTo>
                  <a:pt x="5250125" y="2301768"/>
                </a:lnTo>
                <a:lnTo>
                  <a:pt x="5236233" y="2301768"/>
                </a:lnTo>
                <a:lnTo>
                  <a:pt x="5226656" y="2300689"/>
                </a:lnTo>
                <a:lnTo>
                  <a:pt x="5213708" y="2303926"/>
                </a:lnTo>
                <a:cubicBezTo>
                  <a:pt x="5205706" y="2303207"/>
                  <a:pt x="5200716" y="2301768"/>
                  <a:pt x="5198737" y="2299610"/>
                </a:cubicBezTo>
                <a:lnTo>
                  <a:pt x="5197658" y="2299610"/>
                </a:lnTo>
                <a:lnTo>
                  <a:pt x="5189026" y="2303926"/>
                </a:lnTo>
                <a:lnTo>
                  <a:pt x="5189026" y="2304870"/>
                </a:lnTo>
                <a:lnTo>
                  <a:pt x="5190105" y="2317818"/>
                </a:lnTo>
                <a:cubicBezTo>
                  <a:pt x="5188397" y="2317818"/>
                  <a:pt x="5187363" y="2319257"/>
                  <a:pt x="5187003" y="2322134"/>
                </a:cubicBezTo>
                <a:lnTo>
                  <a:pt x="5187003" y="2323213"/>
                </a:lnTo>
                <a:lnTo>
                  <a:pt x="5188082" y="2323213"/>
                </a:lnTo>
                <a:lnTo>
                  <a:pt x="5188082" y="2321055"/>
                </a:lnTo>
                <a:lnTo>
                  <a:pt x="5189026" y="2321055"/>
                </a:lnTo>
                <a:cubicBezTo>
                  <a:pt x="5190465" y="2321055"/>
                  <a:pt x="5191184" y="2322134"/>
                  <a:pt x="5191184" y="2324292"/>
                </a:cubicBezTo>
                <a:lnTo>
                  <a:pt x="5189026" y="2330632"/>
                </a:lnTo>
                <a:lnTo>
                  <a:pt x="5189026" y="2343580"/>
                </a:lnTo>
                <a:lnTo>
                  <a:pt x="5192263" y="2367048"/>
                </a:lnTo>
                <a:lnTo>
                  <a:pt x="5192263" y="2368127"/>
                </a:lnTo>
                <a:cubicBezTo>
                  <a:pt x="5192263" y="2372803"/>
                  <a:pt x="5184396" y="2380670"/>
                  <a:pt x="5168660" y="2391730"/>
                </a:cubicBezTo>
                <a:cubicBezTo>
                  <a:pt x="5168660" y="2393349"/>
                  <a:pt x="5165108" y="2395147"/>
                  <a:pt x="5158005" y="2397125"/>
                </a:cubicBezTo>
                <a:cubicBezTo>
                  <a:pt x="5140831" y="2397125"/>
                  <a:pt x="5132244" y="2393888"/>
                  <a:pt x="5132244" y="2387414"/>
                </a:cubicBezTo>
                <a:lnTo>
                  <a:pt x="5132244" y="2384312"/>
                </a:lnTo>
                <a:lnTo>
                  <a:pt x="5133323" y="2383233"/>
                </a:lnTo>
                <a:lnTo>
                  <a:pt x="5133323" y="2382154"/>
                </a:lnTo>
                <a:cubicBezTo>
                  <a:pt x="5133323" y="2376939"/>
                  <a:pt x="5128692" y="2371229"/>
                  <a:pt x="5119430" y="2365025"/>
                </a:cubicBezTo>
                <a:cubicBezTo>
                  <a:pt x="5118531" y="2362147"/>
                  <a:pt x="5114935" y="2359270"/>
                  <a:pt x="5108640" y="2356393"/>
                </a:cubicBezTo>
                <a:lnTo>
                  <a:pt x="5107561" y="2355314"/>
                </a:lnTo>
                <a:lnTo>
                  <a:pt x="5107561" y="2353156"/>
                </a:lnTo>
                <a:lnTo>
                  <a:pt x="5117272" y="2347761"/>
                </a:lnTo>
                <a:lnTo>
                  <a:pt x="5130086" y="2347761"/>
                </a:lnTo>
                <a:cubicBezTo>
                  <a:pt x="5134402" y="2351357"/>
                  <a:pt x="5137639" y="2353156"/>
                  <a:pt x="5139797" y="2353156"/>
                </a:cubicBezTo>
                <a:lnTo>
                  <a:pt x="5141955" y="2346682"/>
                </a:lnTo>
                <a:lnTo>
                  <a:pt x="5141955" y="2337106"/>
                </a:lnTo>
                <a:lnTo>
                  <a:pt x="5144113" y="2333869"/>
                </a:lnTo>
                <a:lnTo>
                  <a:pt x="5143034" y="2332790"/>
                </a:lnTo>
                <a:lnTo>
                  <a:pt x="5141955" y="2332790"/>
                </a:lnTo>
                <a:lnTo>
                  <a:pt x="5144113" y="2326316"/>
                </a:lnTo>
                <a:lnTo>
                  <a:pt x="5140876" y="2321055"/>
                </a:lnTo>
                <a:lnTo>
                  <a:pt x="5140876" y="2312423"/>
                </a:lnTo>
                <a:lnTo>
                  <a:pt x="5143034" y="2303926"/>
                </a:lnTo>
                <a:lnTo>
                  <a:pt x="5143034" y="2299610"/>
                </a:lnTo>
                <a:lnTo>
                  <a:pt x="5137639" y="2298531"/>
                </a:lnTo>
                <a:lnTo>
                  <a:pt x="5134402" y="2299610"/>
                </a:lnTo>
                <a:lnTo>
                  <a:pt x="5131165" y="2298531"/>
                </a:lnTo>
                <a:lnTo>
                  <a:pt x="5132244" y="2299610"/>
                </a:lnTo>
                <a:lnTo>
                  <a:pt x="5132244" y="2301768"/>
                </a:lnTo>
                <a:lnTo>
                  <a:pt x="5124825" y="2302847"/>
                </a:lnTo>
                <a:lnTo>
                  <a:pt x="5121588" y="2299610"/>
                </a:lnTo>
                <a:lnTo>
                  <a:pt x="5121588" y="2297452"/>
                </a:lnTo>
                <a:cubicBezTo>
                  <a:pt x="5121588" y="2295294"/>
                  <a:pt x="5124421" y="2294215"/>
                  <a:pt x="5130086" y="2294215"/>
                </a:cubicBezTo>
                <a:lnTo>
                  <a:pt x="5139797" y="2293136"/>
                </a:lnTo>
                <a:lnTo>
                  <a:pt x="5140876" y="2289899"/>
                </a:lnTo>
                <a:lnTo>
                  <a:pt x="5139797" y="2288820"/>
                </a:lnTo>
                <a:lnTo>
                  <a:pt x="5140876" y="2283560"/>
                </a:lnTo>
                <a:lnTo>
                  <a:pt x="5140876" y="2282481"/>
                </a:lnTo>
                <a:lnTo>
                  <a:pt x="5138718" y="2272770"/>
                </a:lnTo>
                <a:lnTo>
                  <a:pt x="5140876" y="2270612"/>
                </a:lnTo>
                <a:cubicBezTo>
                  <a:pt x="5137279" y="2270072"/>
                  <a:pt x="5135481" y="2268993"/>
                  <a:pt x="5135481" y="2267375"/>
                </a:cubicBezTo>
                <a:lnTo>
                  <a:pt x="5135481" y="2266296"/>
                </a:lnTo>
                <a:lnTo>
                  <a:pt x="5139797" y="2262115"/>
                </a:lnTo>
                <a:lnTo>
                  <a:pt x="5140876" y="2262115"/>
                </a:lnTo>
                <a:cubicBezTo>
                  <a:pt x="5145282" y="2262115"/>
                  <a:pt x="5150272" y="2263149"/>
                  <a:pt x="5155847" y="2265217"/>
                </a:cubicBezTo>
                <a:lnTo>
                  <a:pt x="5160163" y="2261036"/>
                </a:lnTo>
                <a:lnTo>
                  <a:pt x="5162321" y="2261036"/>
                </a:lnTo>
                <a:lnTo>
                  <a:pt x="5183766" y="2266296"/>
                </a:lnTo>
                <a:lnTo>
                  <a:pt x="5203053" y="2266296"/>
                </a:lnTo>
                <a:lnTo>
                  <a:pt x="5203053" y="2265217"/>
                </a:lnTo>
                <a:lnTo>
                  <a:pt x="5195500" y="2264138"/>
                </a:lnTo>
                <a:lnTo>
                  <a:pt x="5190105" y="2265217"/>
                </a:lnTo>
                <a:lnTo>
                  <a:pt x="5182687" y="2265217"/>
                </a:lnTo>
                <a:lnTo>
                  <a:pt x="5182687" y="2264138"/>
                </a:lnTo>
                <a:cubicBezTo>
                  <a:pt x="5182687" y="2262789"/>
                  <a:pt x="5184126" y="2262115"/>
                  <a:pt x="5187003" y="2262115"/>
                </a:cubicBezTo>
                <a:lnTo>
                  <a:pt x="5184845" y="2259957"/>
                </a:lnTo>
                <a:lnTo>
                  <a:pt x="5189026" y="2247009"/>
                </a:lnTo>
                <a:lnTo>
                  <a:pt x="5188082" y="2245930"/>
                </a:lnTo>
                <a:lnTo>
                  <a:pt x="5187003" y="2245930"/>
                </a:lnTo>
                <a:lnTo>
                  <a:pt x="5170818" y="2247009"/>
                </a:lnTo>
                <a:lnTo>
                  <a:pt x="5167716" y="2245930"/>
                </a:lnTo>
                <a:lnTo>
                  <a:pt x="5164479" y="2247009"/>
                </a:lnTo>
                <a:lnTo>
                  <a:pt x="5141955" y="2245930"/>
                </a:lnTo>
                <a:lnTo>
                  <a:pt x="5133323" y="2245930"/>
                </a:lnTo>
                <a:lnTo>
                  <a:pt x="5127928" y="2242693"/>
                </a:lnTo>
                <a:cubicBezTo>
                  <a:pt x="5122263" y="2242693"/>
                  <a:pt x="5117272" y="2244131"/>
                  <a:pt x="5112956" y="2247009"/>
                </a:cubicBezTo>
                <a:lnTo>
                  <a:pt x="5095827" y="2245930"/>
                </a:lnTo>
                <a:lnTo>
                  <a:pt x="5094748" y="2245930"/>
                </a:lnTo>
                <a:cubicBezTo>
                  <a:pt x="5092950" y="2245930"/>
                  <a:pt x="5091511" y="2243457"/>
                  <a:pt x="5090432" y="2238512"/>
                </a:cubicBezTo>
                <a:lnTo>
                  <a:pt x="5094748" y="2236354"/>
                </a:lnTo>
                <a:lnTo>
                  <a:pt x="5099064" y="2238512"/>
                </a:lnTo>
                <a:lnTo>
                  <a:pt x="5110798" y="2233117"/>
                </a:lnTo>
                <a:lnTo>
                  <a:pt x="5111877" y="2233117"/>
                </a:lnTo>
                <a:cubicBezTo>
                  <a:pt x="5115114" y="2233117"/>
                  <a:pt x="5118351" y="2235275"/>
                  <a:pt x="5121588" y="2239591"/>
                </a:cubicBezTo>
                <a:lnTo>
                  <a:pt x="5124825" y="2239591"/>
                </a:lnTo>
                <a:lnTo>
                  <a:pt x="5135481" y="2235275"/>
                </a:lnTo>
                <a:lnTo>
                  <a:pt x="5149373" y="2236354"/>
                </a:lnTo>
                <a:cubicBezTo>
                  <a:pt x="5149373" y="2234735"/>
                  <a:pt x="5151171" y="2233656"/>
                  <a:pt x="5154768" y="2233117"/>
                </a:cubicBezTo>
                <a:cubicBezTo>
                  <a:pt x="5157645" y="2233117"/>
                  <a:pt x="5164074" y="2235275"/>
                  <a:pt x="5174055" y="2239591"/>
                </a:cubicBezTo>
                <a:lnTo>
                  <a:pt x="5177292" y="2239591"/>
                </a:lnTo>
                <a:lnTo>
                  <a:pt x="5188082" y="2236354"/>
                </a:lnTo>
                <a:lnTo>
                  <a:pt x="5191184" y="2238512"/>
                </a:lnTo>
                <a:lnTo>
                  <a:pt x="5194421" y="2238512"/>
                </a:lnTo>
                <a:cubicBezTo>
                  <a:pt x="5194421" y="2232937"/>
                  <a:pt x="5199097" y="2226508"/>
                  <a:pt x="5208448" y="2219224"/>
                </a:cubicBezTo>
                <a:lnTo>
                  <a:pt x="5209392" y="2219224"/>
                </a:lnTo>
                <a:cubicBezTo>
                  <a:pt x="5211371" y="2219224"/>
                  <a:pt x="5212809" y="2222057"/>
                  <a:pt x="5213708" y="2227722"/>
                </a:cubicBezTo>
                <a:lnTo>
                  <a:pt x="5225577" y="2235275"/>
                </a:lnTo>
                <a:lnTo>
                  <a:pt x="5228814" y="2235275"/>
                </a:lnTo>
                <a:cubicBezTo>
                  <a:pt x="5230343" y="2234375"/>
                  <a:pt x="5233535" y="2226867"/>
                  <a:pt x="5238391" y="2212750"/>
                </a:cubicBezTo>
                <a:lnTo>
                  <a:pt x="5238391" y="2201960"/>
                </a:lnTo>
                <a:cubicBezTo>
                  <a:pt x="5245584" y="2191440"/>
                  <a:pt x="5251294" y="2184337"/>
                  <a:pt x="5255520" y="2180650"/>
                </a:cubicBezTo>
                <a:close/>
                <a:moveTo>
                  <a:pt x="3580222" y="2178762"/>
                </a:moveTo>
                <a:lnTo>
                  <a:pt x="3582380" y="2180920"/>
                </a:lnTo>
                <a:lnTo>
                  <a:pt x="3584538" y="2180920"/>
                </a:lnTo>
                <a:lnTo>
                  <a:pt x="3582380" y="2178762"/>
                </a:lnTo>
                <a:close/>
                <a:moveTo>
                  <a:pt x="5723524" y="2178492"/>
                </a:moveTo>
                <a:cubicBezTo>
                  <a:pt x="5724063" y="2182718"/>
                  <a:pt x="5725142" y="2184831"/>
                  <a:pt x="5726761" y="2184831"/>
                </a:cubicBezTo>
                <a:lnTo>
                  <a:pt x="5729998" y="2184831"/>
                </a:lnTo>
                <a:lnTo>
                  <a:pt x="5732156" y="2182673"/>
                </a:lnTo>
                <a:lnTo>
                  <a:pt x="5732156" y="2180650"/>
                </a:lnTo>
                <a:lnTo>
                  <a:pt x="5729998" y="2178492"/>
                </a:lnTo>
                <a:close/>
                <a:moveTo>
                  <a:pt x="7662489" y="2177952"/>
                </a:moveTo>
                <a:lnTo>
                  <a:pt x="7660196" y="2180110"/>
                </a:lnTo>
                <a:lnTo>
                  <a:pt x="7660196" y="2181189"/>
                </a:lnTo>
                <a:lnTo>
                  <a:pt x="7663568" y="2181189"/>
                </a:lnTo>
                <a:lnTo>
                  <a:pt x="7665726" y="2179031"/>
                </a:lnTo>
                <a:lnTo>
                  <a:pt x="7665726" y="2177952"/>
                </a:lnTo>
                <a:close/>
                <a:moveTo>
                  <a:pt x="4147764" y="2177952"/>
                </a:moveTo>
                <a:lnTo>
                  <a:pt x="4145472" y="2180110"/>
                </a:lnTo>
                <a:lnTo>
                  <a:pt x="4145472" y="2181189"/>
                </a:lnTo>
                <a:lnTo>
                  <a:pt x="4148843" y="2181189"/>
                </a:lnTo>
                <a:lnTo>
                  <a:pt x="4151001" y="2179031"/>
                </a:lnTo>
                <a:lnTo>
                  <a:pt x="4151001" y="2177952"/>
                </a:lnTo>
                <a:close/>
                <a:moveTo>
                  <a:pt x="3157267" y="2177952"/>
                </a:moveTo>
                <a:lnTo>
                  <a:pt x="3155109" y="2180110"/>
                </a:lnTo>
                <a:lnTo>
                  <a:pt x="3156188" y="2181189"/>
                </a:lnTo>
                <a:lnTo>
                  <a:pt x="3160504" y="2181189"/>
                </a:lnTo>
                <a:lnTo>
                  <a:pt x="3160504" y="2180110"/>
                </a:lnTo>
                <a:lnTo>
                  <a:pt x="3158346" y="2177952"/>
                </a:lnTo>
                <a:close/>
                <a:moveTo>
                  <a:pt x="4713553" y="2177943"/>
                </a:moveTo>
                <a:lnTo>
                  <a:pt x="4713553" y="2180101"/>
                </a:lnTo>
                <a:lnTo>
                  <a:pt x="4718948" y="2181180"/>
                </a:lnTo>
                <a:lnTo>
                  <a:pt x="4718948" y="2179022"/>
                </a:lnTo>
                <a:close/>
                <a:moveTo>
                  <a:pt x="9149449" y="2177413"/>
                </a:moveTo>
                <a:lnTo>
                  <a:pt x="9155923" y="2177413"/>
                </a:lnTo>
                <a:lnTo>
                  <a:pt x="9158081" y="2179571"/>
                </a:lnTo>
                <a:lnTo>
                  <a:pt x="9158081" y="2181729"/>
                </a:lnTo>
                <a:lnTo>
                  <a:pt x="9154844" y="2184966"/>
                </a:lnTo>
                <a:lnTo>
                  <a:pt x="9146212" y="2184966"/>
                </a:lnTo>
                <a:lnTo>
                  <a:pt x="9142975" y="2181729"/>
                </a:lnTo>
                <a:lnTo>
                  <a:pt x="9142975" y="2180650"/>
                </a:lnTo>
                <a:cubicBezTo>
                  <a:pt x="9143695" y="2178492"/>
                  <a:pt x="9145853" y="2177413"/>
                  <a:pt x="9149449" y="2177413"/>
                </a:cubicBezTo>
                <a:close/>
                <a:moveTo>
                  <a:pt x="4720027" y="2176864"/>
                </a:moveTo>
                <a:lnTo>
                  <a:pt x="4720027" y="2179022"/>
                </a:lnTo>
                <a:lnTo>
                  <a:pt x="4723264" y="2179022"/>
                </a:lnTo>
                <a:lnTo>
                  <a:pt x="4721106" y="2176864"/>
                </a:lnTo>
                <a:close/>
                <a:moveTo>
                  <a:pt x="8719345" y="2176604"/>
                </a:moveTo>
                <a:lnTo>
                  <a:pt x="8719345" y="2178762"/>
                </a:lnTo>
                <a:lnTo>
                  <a:pt x="8720424" y="2178762"/>
                </a:lnTo>
                <a:lnTo>
                  <a:pt x="8720424" y="2176604"/>
                </a:lnTo>
                <a:close/>
                <a:moveTo>
                  <a:pt x="2081884" y="2176604"/>
                </a:moveTo>
                <a:lnTo>
                  <a:pt x="2073387" y="2177683"/>
                </a:lnTo>
                <a:lnTo>
                  <a:pt x="2074467" y="2178762"/>
                </a:lnTo>
                <a:lnTo>
                  <a:pt x="2074467" y="2179841"/>
                </a:lnTo>
                <a:lnTo>
                  <a:pt x="2082963" y="2177683"/>
                </a:lnTo>
                <a:lnTo>
                  <a:pt x="2082963" y="2176604"/>
                </a:lnTo>
                <a:close/>
                <a:moveTo>
                  <a:pt x="9309547" y="2176334"/>
                </a:moveTo>
                <a:lnTo>
                  <a:pt x="9309547" y="2178492"/>
                </a:lnTo>
                <a:lnTo>
                  <a:pt x="9311705" y="2178492"/>
                </a:lnTo>
                <a:close/>
                <a:moveTo>
                  <a:pt x="9207850" y="2176334"/>
                </a:moveTo>
                <a:lnTo>
                  <a:pt x="9206771" y="2180650"/>
                </a:lnTo>
                <a:lnTo>
                  <a:pt x="9206771" y="2181729"/>
                </a:lnTo>
                <a:lnTo>
                  <a:pt x="9207850" y="2181729"/>
                </a:lnTo>
                <a:lnTo>
                  <a:pt x="9210008" y="2177413"/>
                </a:lnTo>
                <a:lnTo>
                  <a:pt x="9210008" y="2176334"/>
                </a:lnTo>
                <a:close/>
                <a:moveTo>
                  <a:pt x="5706260" y="2176334"/>
                </a:moveTo>
                <a:lnTo>
                  <a:pt x="5706260" y="2177413"/>
                </a:lnTo>
                <a:lnTo>
                  <a:pt x="5709497" y="2177413"/>
                </a:lnTo>
                <a:lnTo>
                  <a:pt x="5709497" y="2176334"/>
                </a:lnTo>
                <a:close/>
                <a:moveTo>
                  <a:pt x="5599978" y="2176334"/>
                </a:moveTo>
                <a:cubicBezTo>
                  <a:pt x="5598539" y="2176334"/>
                  <a:pt x="5597820" y="2177413"/>
                  <a:pt x="5597820" y="2179571"/>
                </a:cubicBezTo>
                <a:lnTo>
                  <a:pt x="5601057" y="2184831"/>
                </a:lnTo>
                <a:lnTo>
                  <a:pt x="5601057" y="2188068"/>
                </a:lnTo>
                <a:cubicBezTo>
                  <a:pt x="5598899" y="2190496"/>
                  <a:pt x="5596741" y="2196880"/>
                  <a:pt x="5594583" y="2207220"/>
                </a:cubicBezTo>
                <a:lnTo>
                  <a:pt x="5597820" y="2210323"/>
                </a:lnTo>
                <a:cubicBezTo>
                  <a:pt x="5604294" y="2205377"/>
                  <a:pt x="5607531" y="2200432"/>
                  <a:pt x="5607531" y="2195486"/>
                </a:cubicBezTo>
                <a:lnTo>
                  <a:pt x="5607531" y="2190226"/>
                </a:lnTo>
                <a:lnTo>
                  <a:pt x="5606452" y="2183752"/>
                </a:lnTo>
                <a:cubicBezTo>
                  <a:pt x="5606452" y="2179526"/>
                  <a:pt x="5610453" y="2177413"/>
                  <a:pt x="5618456" y="2177413"/>
                </a:cubicBezTo>
                <a:lnTo>
                  <a:pt x="5618456" y="2176334"/>
                </a:lnTo>
                <a:close/>
                <a:moveTo>
                  <a:pt x="1109324" y="2175660"/>
                </a:moveTo>
                <a:lnTo>
                  <a:pt x="1109324" y="2181055"/>
                </a:lnTo>
                <a:lnTo>
                  <a:pt x="1111483" y="2183213"/>
                </a:lnTo>
                <a:lnTo>
                  <a:pt x="1113640" y="2176739"/>
                </a:lnTo>
                <a:lnTo>
                  <a:pt x="1112562" y="2175660"/>
                </a:lnTo>
                <a:close/>
                <a:moveTo>
                  <a:pt x="8796359" y="2175525"/>
                </a:moveTo>
                <a:lnTo>
                  <a:pt x="8786783" y="2179841"/>
                </a:lnTo>
                <a:lnTo>
                  <a:pt x="8783546" y="2178762"/>
                </a:lnTo>
                <a:lnTo>
                  <a:pt x="8782467" y="2179841"/>
                </a:lnTo>
                <a:lnTo>
                  <a:pt x="8782467" y="2180920"/>
                </a:lnTo>
                <a:lnTo>
                  <a:pt x="8787727" y="2186180"/>
                </a:lnTo>
                <a:lnTo>
                  <a:pt x="8789885" y="2186180"/>
                </a:lnTo>
                <a:lnTo>
                  <a:pt x="8797438" y="2176604"/>
                </a:lnTo>
                <a:lnTo>
                  <a:pt x="8797438" y="2175525"/>
                </a:lnTo>
                <a:close/>
                <a:moveTo>
                  <a:pt x="4712474" y="2174706"/>
                </a:moveTo>
                <a:lnTo>
                  <a:pt x="4710316" y="2176864"/>
                </a:lnTo>
                <a:lnTo>
                  <a:pt x="4712474" y="2176864"/>
                </a:lnTo>
                <a:close/>
                <a:moveTo>
                  <a:pt x="4704921" y="2174706"/>
                </a:moveTo>
                <a:lnTo>
                  <a:pt x="4704921" y="2176864"/>
                </a:lnTo>
                <a:lnTo>
                  <a:pt x="4707079" y="2176864"/>
                </a:lnTo>
                <a:close/>
                <a:moveTo>
                  <a:pt x="5694256" y="2174176"/>
                </a:moveTo>
                <a:lnTo>
                  <a:pt x="5691019" y="2177413"/>
                </a:lnTo>
                <a:lnTo>
                  <a:pt x="5692098" y="2180650"/>
                </a:lnTo>
                <a:lnTo>
                  <a:pt x="5694256" y="2180650"/>
                </a:lnTo>
                <a:cubicBezTo>
                  <a:pt x="5698032" y="2180650"/>
                  <a:pt x="5700190" y="2179571"/>
                  <a:pt x="5700730" y="2177413"/>
                </a:cubicBezTo>
                <a:lnTo>
                  <a:pt x="5697493" y="2174176"/>
                </a:lnTo>
                <a:close/>
                <a:moveTo>
                  <a:pt x="8613468" y="2172288"/>
                </a:moveTo>
                <a:lnTo>
                  <a:pt x="8601734" y="2177683"/>
                </a:lnTo>
                <a:lnTo>
                  <a:pt x="8602813" y="2177683"/>
                </a:lnTo>
                <a:lnTo>
                  <a:pt x="8614547" y="2174446"/>
                </a:lnTo>
                <a:lnTo>
                  <a:pt x="8613468" y="2173367"/>
                </a:lnTo>
                <a:close/>
                <a:moveTo>
                  <a:pt x="6676121" y="2172018"/>
                </a:moveTo>
                <a:lnTo>
                  <a:pt x="6668433" y="2177548"/>
                </a:lnTo>
                <a:lnTo>
                  <a:pt x="6655351" y="2176469"/>
                </a:lnTo>
                <a:cubicBezTo>
                  <a:pt x="6652114" y="2176469"/>
                  <a:pt x="6648832" y="2177548"/>
                  <a:pt x="6645505" y="2179706"/>
                </a:cubicBezTo>
                <a:cubicBezTo>
                  <a:pt x="6632377" y="2177548"/>
                  <a:pt x="6623970" y="2175345"/>
                  <a:pt x="6620283" y="2173097"/>
                </a:cubicBezTo>
                <a:cubicBezTo>
                  <a:pt x="6617406" y="2173996"/>
                  <a:pt x="6615248" y="2175839"/>
                  <a:pt x="6613809" y="2178627"/>
                </a:cubicBezTo>
                <a:lnTo>
                  <a:pt x="6613809" y="2192789"/>
                </a:lnTo>
                <a:lnTo>
                  <a:pt x="6611651" y="2195082"/>
                </a:lnTo>
                <a:lnTo>
                  <a:pt x="6607200" y="2193868"/>
                </a:lnTo>
                <a:lnTo>
                  <a:pt x="6605042" y="2193868"/>
                </a:lnTo>
                <a:lnTo>
                  <a:pt x="6605042" y="2195082"/>
                </a:lnTo>
                <a:cubicBezTo>
                  <a:pt x="6610887" y="2195082"/>
                  <a:pt x="6613809" y="2196880"/>
                  <a:pt x="6613809" y="2200477"/>
                </a:cubicBezTo>
                <a:lnTo>
                  <a:pt x="6612730" y="2207086"/>
                </a:lnTo>
                <a:lnTo>
                  <a:pt x="6613809" y="2212481"/>
                </a:lnTo>
                <a:lnTo>
                  <a:pt x="6612730" y="2219089"/>
                </a:lnTo>
                <a:lnTo>
                  <a:pt x="6613809" y="2219089"/>
                </a:lnTo>
                <a:lnTo>
                  <a:pt x="6618125" y="2218010"/>
                </a:lnTo>
                <a:lnTo>
                  <a:pt x="6639975" y="2218010"/>
                </a:lnTo>
                <a:lnTo>
                  <a:pt x="6646584" y="2220168"/>
                </a:lnTo>
                <a:lnTo>
                  <a:pt x="6647663" y="2219089"/>
                </a:lnTo>
                <a:lnTo>
                  <a:pt x="6648742" y="2219089"/>
                </a:lnTo>
                <a:lnTo>
                  <a:pt x="6661959" y="2222327"/>
                </a:lnTo>
                <a:cubicBezTo>
                  <a:pt x="6668344" y="2222327"/>
                  <a:pt x="6673064" y="2217966"/>
                  <a:pt x="6676121" y="2209244"/>
                </a:cubicBezTo>
                <a:lnTo>
                  <a:pt x="6668433" y="2202635"/>
                </a:lnTo>
                <a:lnTo>
                  <a:pt x="6667354" y="2202635"/>
                </a:lnTo>
                <a:lnTo>
                  <a:pt x="6651035" y="2203714"/>
                </a:lnTo>
                <a:lnTo>
                  <a:pt x="6648742" y="2198319"/>
                </a:lnTo>
                <a:lnTo>
                  <a:pt x="6663038" y="2191710"/>
                </a:lnTo>
                <a:lnTo>
                  <a:pt x="6668433" y="2195082"/>
                </a:lnTo>
                <a:lnTo>
                  <a:pt x="6669512" y="2195082"/>
                </a:lnTo>
                <a:cubicBezTo>
                  <a:pt x="6676077" y="2189057"/>
                  <a:pt x="6679358" y="2183572"/>
                  <a:pt x="6679358" y="2178627"/>
                </a:cubicBezTo>
                <a:lnTo>
                  <a:pt x="6684888" y="2177548"/>
                </a:lnTo>
                <a:lnTo>
                  <a:pt x="6684888" y="2176469"/>
                </a:lnTo>
                <a:close/>
                <a:moveTo>
                  <a:pt x="2548590" y="2171037"/>
                </a:moveTo>
                <a:lnTo>
                  <a:pt x="2545353" y="2172116"/>
                </a:lnTo>
                <a:lnTo>
                  <a:pt x="2545353" y="2173195"/>
                </a:lnTo>
                <a:lnTo>
                  <a:pt x="2552906" y="2172116"/>
                </a:lnTo>
                <a:lnTo>
                  <a:pt x="2552906" y="2171037"/>
                </a:lnTo>
                <a:close/>
                <a:moveTo>
                  <a:pt x="9114921" y="2170939"/>
                </a:moveTo>
                <a:lnTo>
                  <a:pt x="9114921" y="2174176"/>
                </a:lnTo>
                <a:lnTo>
                  <a:pt x="9117079" y="2174176"/>
                </a:lnTo>
                <a:lnTo>
                  <a:pt x="9117079" y="2170939"/>
                </a:lnTo>
                <a:close/>
                <a:moveTo>
                  <a:pt x="8711927" y="2170130"/>
                </a:moveTo>
                <a:lnTo>
                  <a:pt x="8711927" y="2171209"/>
                </a:lnTo>
                <a:lnTo>
                  <a:pt x="8713950" y="2171209"/>
                </a:lnTo>
                <a:lnTo>
                  <a:pt x="8713950" y="2170130"/>
                </a:lnTo>
                <a:close/>
                <a:moveTo>
                  <a:pt x="6715505" y="2169860"/>
                </a:moveTo>
                <a:lnTo>
                  <a:pt x="6717663" y="2172018"/>
                </a:lnTo>
                <a:lnTo>
                  <a:pt x="6717663" y="2175390"/>
                </a:lnTo>
                <a:lnTo>
                  <a:pt x="6716584" y="2175390"/>
                </a:lnTo>
                <a:lnTo>
                  <a:pt x="6713347" y="2172018"/>
                </a:lnTo>
                <a:close/>
                <a:moveTo>
                  <a:pt x="2213658" y="2169051"/>
                </a:moveTo>
                <a:lnTo>
                  <a:pt x="2210421" y="2172288"/>
                </a:lnTo>
                <a:lnTo>
                  <a:pt x="2215680" y="2172288"/>
                </a:lnTo>
                <a:lnTo>
                  <a:pt x="2215680" y="2171209"/>
                </a:lnTo>
                <a:close/>
                <a:moveTo>
                  <a:pt x="5170818" y="2168781"/>
                </a:moveTo>
                <a:lnTo>
                  <a:pt x="5170818" y="2172018"/>
                </a:lnTo>
                <a:lnTo>
                  <a:pt x="5171897" y="2172018"/>
                </a:lnTo>
                <a:lnTo>
                  <a:pt x="5171897" y="2168781"/>
                </a:lnTo>
                <a:close/>
                <a:moveTo>
                  <a:pt x="677600" y="2168107"/>
                </a:moveTo>
                <a:lnTo>
                  <a:pt x="677600" y="2169186"/>
                </a:lnTo>
                <a:lnTo>
                  <a:pt x="679759" y="2169186"/>
                </a:lnTo>
                <a:lnTo>
                  <a:pt x="679759" y="2168107"/>
                </a:lnTo>
                <a:close/>
                <a:moveTo>
                  <a:pt x="8603892" y="2167972"/>
                </a:moveTo>
                <a:lnTo>
                  <a:pt x="8601734" y="2170130"/>
                </a:lnTo>
                <a:lnTo>
                  <a:pt x="8603892" y="2170130"/>
                </a:lnTo>
                <a:close/>
                <a:moveTo>
                  <a:pt x="8179588" y="2167432"/>
                </a:moveTo>
                <a:lnTo>
                  <a:pt x="8177430" y="2170669"/>
                </a:lnTo>
                <a:lnTo>
                  <a:pt x="8178509" y="2171748"/>
                </a:lnTo>
                <a:lnTo>
                  <a:pt x="8182825" y="2171748"/>
                </a:lnTo>
                <a:lnTo>
                  <a:pt x="8182825" y="2170669"/>
                </a:lnTo>
                <a:close/>
                <a:moveTo>
                  <a:pt x="9211088" y="2166623"/>
                </a:moveTo>
                <a:lnTo>
                  <a:pt x="9210008" y="2174176"/>
                </a:lnTo>
                <a:lnTo>
                  <a:pt x="9212166" y="2174176"/>
                </a:lnTo>
                <a:lnTo>
                  <a:pt x="9213246" y="2169860"/>
                </a:lnTo>
                <a:lnTo>
                  <a:pt x="9212166" y="2166623"/>
                </a:lnTo>
                <a:close/>
                <a:moveTo>
                  <a:pt x="3159425" y="2166083"/>
                </a:moveTo>
                <a:lnTo>
                  <a:pt x="3158346" y="2167162"/>
                </a:lnTo>
                <a:lnTo>
                  <a:pt x="3158346" y="2169320"/>
                </a:lnTo>
                <a:lnTo>
                  <a:pt x="3159425" y="2169320"/>
                </a:lnTo>
                <a:lnTo>
                  <a:pt x="3161583" y="2167162"/>
                </a:lnTo>
                <a:lnTo>
                  <a:pt x="3160504" y="2166083"/>
                </a:lnTo>
                <a:close/>
                <a:moveTo>
                  <a:pt x="2140824" y="2165949"/>
                </a:moveTo>
                <a:cubicBezTo>
                  <a:pt x="2140824" y="2173052"/>
                  <a:pt x="2144015" y="2176604"/>
                  <a:pt x="2150402" y="2176604"/>
                </a:cubicBezTo>
                <a:lnTo>
                  <a:pt x="2150402" y="2173367"/>
                </a:lnTo>
                <a:cubicBezTo>
                  <a:pt x="2148062" y="2168421"/>
                  <a:pt x="2144871" y="2165949"/>
                  <a:pt x="2140824" y="2165949"/>
                </a:cubicBezTo>
                <a:close/>
                <a:moveTo>
                  <a:pt x="192196" y="2165800"/>
                </a:moveTo>
                <a:lnTo>
                  <a:pt x="192196" y="2169037"/>
                </a:lnTo>
                <a:lnTo>
                  <a:pt x="197591" y="2169037"/>
                </a:lnTo>
                <a:lnTo>
                  <a:pt x="201907" y="2171195"/>
                </a:lnTo>
                <a:lnTo>
                  <a:pt x="202986" y="2171195"/>
                </a:lnTo>
                <a:lnTo>
                  <a:pt x="202986" y="2170116"/>
                </a:lnTo>
                <a:lnTo>
                  <a:pt x="193275" y="2165800"/>
                </a:lnTo>
                <a:close/>
                <a:moveTo>
                  <a:pt x="8696956" y="2163791"/>
                </a:moveTo>
                <a:cubicBezTo>
                  <a:pt x="8696956" y="2167118"/>
                  <a:pt x="8695517" y="2169590"/>
                  <a:pt x="8692640" y="2171209"/>
                </a:cubicBezTo>
                <a:lnTo>
                  <a:pt x="8691561" y="2175525"/>
                </a:lnTo>
                <a:lnTo>
                  <a:pt x="8691561" y="2179841"/>
                </a:lnTo>
                <a:lnTo>
                  <a:pt x="8693719" y="2187259"/>
                </a:lnTo>
                <a:lnTo>
                  <a:pt x="8692640" y="2209783"/>
                </a:lnTo>
                <a:lnTo>
                  <a:pt x="8694798" y="2216122"/>
                </a:lnTo>
                <a:lnTo>
                  <a:pt x="8694798" y="2223675"/>
                </a:lnTo>
                <a:cubicBezTo>
                  <a:pt x="8692640" y="2223675"/>
                  <a:pt x="8690842" y="2230059"/>
                  <a:pt x="8689403" y="2242828"/>
                </a:cubicBezTo>
                <a:cubicBezTo>
                  <a:pt x="8692280" y="2242828"/>
                  <a:pt x="8693719" y="2249257"/>
                  <a:pt x="8693719" y="2262115"/>
                </a:cubicBezTo>
                <a:lnTo>
                  <a:pt x="8693719" y="2264273"/>
                </a:lnTo>
                <a:cubicBezTo>
                  <a:pt x="8693719" y="2274973"/>
                  <a:pt x="8689808" y="2280323"/>
                  <a:pt x="8681985" y="2280323"/>
                </a:cubicBezTo>
                <a:lnTo>
                  <a:pt x="8680906" y="2281402"/>
                </a:lnTo>
                <a:lnTo>
                  <a:pt x="8677669" y="2281402"/>
                </a:lnTo>
                <a:lnTo>
                  <a:pt x="8673353" y="2278165"/>
                </a:lnTo>
                <a:cubicBezTo>
                  <a:pt x="8662653" y="2279064"/>
                  <a:pt x="8657303" y="2281222"/>
                  <a:pt x="8657303" y="2284639"/>
                </a:cubicBezTo>
                <a:cubicBezTo>
                  <a:pt x="8663956" y="2286887"/>
                  <a:pt x="8675016" y="2295429"/>
                  <a:pt x="8690482" y="2310265"/>
                </a:cubicBezTo>
                <a:cubicBezTo>
                  <a:pt x="8694798" y="2310265"/>
                  <a:pt x="8698710" y="2315975"/>
                  <a:pt x="8702216" y="2327395"/>
                </a:cubicBezTo>
                <a:lnTo>
                  <a:pt x="8703295" y="2327395"/>
                </a:lnTo>
                <a:cubicBezTo>
                  <a:pt x="8705453" y="2323618"/>
                  <a:pt x="8706892" y="2317908"/>
                  <a:pt x="8707611" y="2310265"/>
                </a:cubicBezTo>
                <a:cubicBezTo>
                  <a:pt x="8703295" y="2298846"/>
                  <a:pt x="8701137" y="2289584"/>
                  <a:pt x="8701137" y="2282481"/>
                </a:cubicBezTo>
                <a:lnTo>
                  <a:pt x="8701137" y="2280323"/>
                </a:lnTo>
                <a:lnTo>
                  <a:pt x="8704374" y="2263194"/>
                </a:lnTo>
                <a:lnTo>
                  <a:pt x="8701137" y="2252539"/>
                </a:lnTo>
                <a:lnTo>
                  <a:pt x="8702216" y="2251460"/>
                </a:lnTo>
                <a:lnTo>
                  <a:pt x="8703295" y="2251460"/>
                </a:lnTo>
                <a:lnTo>
                  <a:pt x="8704374" y="2252539"/>
                </a:lnTo>
                <a:lnTo>
                  <a:pt x="8704374" y="2253618"/>
                </a:lnTo>
                <a:lnTo>
                  <a:pt x="8707611" y="2252539"/>
                </a:lnTo>
                <a:lnTo>
                  <a:pt x="8707611" y="2251460"/>
                </a:lnTo>
                <a:cubicBezTo>
                  <a:pt x="8704734" y="2251460"/>
                  <a:pt x="8702576" y="2250021"/>
                  <a:pt x="8701137" y="2247144"/>
                </a:cubicBezTo>
                <a:lnTo>
                  <a:pt x="8701137" y="2237567"/>
                </a:lnTo>
                <a:cubicBezTo>
                  <a:pt x="8702576" y="2220393"/>
                  <a:pt x="8704734" y="2210413"/>
                  <a:pt x="8707611" y="2207625"/>
                </a:cubicBezTo>
                <a:lnTo>
                  <a:pt x="8704374" y="2180920"/>
                </a:lnTo>
                <a:lnTo>
                  <a:pt x="8705453" y="2177683"/>
                </a:lnTo>
                <a:lnTo>
                  <a:pt x="8703295" y="2171209"/>
                </a:lnTo>
                <a:cubicBezTo>
                  <a:pt x="8703295" y="2169770"/>
                  <a:pt x="8704374" y="2169051"/>
                  <a:pt x="8706532" y="2169051"/>
                </a:cubicBezTo>
                <a:cubicBezTo>
                  <a:pt x="8705094" y="2165904"/>
                  <a:pt x="8703655" y="2164150"/>
                  <a:pt x="8702216" y="2163791"/>
                </a:cubicBezTo>
                <a:close/>
                <a:moveTo>
                  <a:pt x="9300915" y="2163251"/>
                </a:moveTo>
                <a:lnTo>
                  <a:pt x="9301994" y="2163251"/>
                </a:lnTo>
                <a:cubicBezTo>
                  <a:pt x="9314942" y="2168556"/>
                  <a:pt x="9321416" y="2173636"/>
                  <a:pt x="9321416" y="2178492"/>
                </a:cubicBezTo>
                <a:cubicBezTo>
                  <a:pt x="9327170" y="2178672"/>
                  <a:pt x="9330048" y="2180110"/>
                  <a:pt x="9330048" y="2182808"/>
                </a:cubicBezTo>
                <a:lnTo>
                  <a:pt x="9330048" y="2183887"/>
                </a:lnTo>
                <a:cubicBezTo>
                  <a:pt x="9327710" y="2187484"/>
                  <a:pt x="9323394" y="2189282"/>
                  <a:pt x="9317100" y="2189282"/>
                </a:cubicBezTo>
                <a:cubicBezTo>
                  <a:pt x="9308468" y="2186944"/>
                  <a:pt x="9304152" y="2185146"/>
                  <a:pt x="9304152" y="2183887"/>
                </a:cubicBezTo>
                <a:lnTo>
                  <a:pt x="9306310" y="2180650"/>
                </a:lnTo>
                <a:lnTo>
                  <a:pt x="9303073" y="2178492"/>
                </a:lnTo>
                <a:cubicBezTo>
                  <a:pt x="9302533" y="2183527"/>
                  <a:pt x="9301454" y="2186045"/>
                  <a:pt x="9299836" y="2186045"/>
                </a:cubicBezTo>
                <a:lnTo>
                  <a:pt x="9287832" y="2186045"/>
                </a:lnTo>
                <a:lnTo>
                  <a:pt x="9284595" y="2182808"/>
                </a:lnTo>
                <a:lnTo>
                  <a:pt x="9284595" y="2181729"/>
                </a:lnTo>
                <a:cubicBezTo>
                  <a:pt x="9284595" y="2176694"/>
                  <a:pt x="9290035" y="2170534"/>
                  <a:pt x="9300915" y="2163251"/>
                </a:cubicBezTo>
                <a:close/>
                <a:moveTo>
                  <a:pt x="1049304" y="2161767"/>
                </a:moveTo>
                <a:cubicBezTo>
                  <a:pt x="1057128" y="2161767"/>
                  <a:pt x="1062477" y="2163206"/>
                  <a:pt x="1065354" y="2166083"/>
                </a:cubicBezTo>
                <a:cubicBezTo>
                  <a:pt x="1065354" y="2163206"/>
                  <a:pt x="1067513" y="2161767"/>
                  <a:pt x="1071828" y="2161767"/>
                </a:cubicBezTo>
                <a:lnTo>
                  <a:pt x="1081406" y="2161767"/>
                </a:lnTo>
                <a:lnTo>
                  <a:pt x="1083564" y="2163925"/>
                </a:lnTo>
                <a:lnTo>
                  <a:pt x="1083564" y="2166083"/>
                </a:lnTo>
                <a:lnTo>
                  <a:pt x="1080327" y="2169320"/>
                </a:lnTo>
                <a:lnTo>
                  <a:pt x="1078301" y="2169320"/>
                </a:lnTo>
                <a:lnTo>
                  <a:pt x="1075064" y="2167162"/>
                </a:lnTo>
                <a:lnTo>
                  <a:pt x="1073987" y="2167162"/>
                </a:lnTo>
                <a:cubicBezTo>
                  <a:pt x="1072728" y="2167162"/>
                  <a:pt x="1071649" y="2168916"/>
                  <a:pt x="1070749" y="2172423"/>
                </a:cubicBezTo>
                <a:lnTo>
                  <a:pt x="1068592" y="2172423"/>
                </a:lnTo>
                <a:lnTo>
                  <a:pt x="1068592" y="2173502"/>
                </a:lnTo>
                <a:lnTo>
                  <a:pt x="1053485" y="2171344"/>
                </a:lnTo>
                <a:lnTo>
                  <a:pt x="1040673" y="2172423"/>
                </a:lnTo>
                <a:cubicBezTo>
                  <a:pt x="1040673" y="2171074"/>
                  <a:pt x="1038515" y="2170040"/>
                  <a:pt x="1034199" y="2169320"/>
                </a:cubicBezTo>
                <a:lnTo>
                  <a:pt x="1025702" y="2170399"/>
                </a:lnTo>
                <a:lnTo>
                  <a:pt x="1024623" y="2169320"/>
                </a:lnTo>
                <a:cubicBezTo>
                  <a:pt x="1025972" y="2166083"/>
                  <a:pt x="1027364" y="2164285"/>
                  <a:pt x="1028803" y="2163925"/>
                </a:cubicBezTo>
                <a:lnTo>
                  <a:pt x="1035278" y="2166083"/>
                </a:lnTo>
                <a:lnTo>
                  <a:pt x="1036357" y="2166083"/>
                </a:lnTo>
                <a:cubicBezTo>
                  <a:pt x="1041032" y="2163206"/>
                  <a:pt x="1045347" y="2161767"/>
                  <a:pt x="1049304" y="2161767"/>
                </a:cubicBezTo>
                <a:close/>
                <a:moveTo>
                  <a:pt x="7660196" y="2159475"/>
                </a:moveTo>
                <a:lnTo>
                  <a:pt x="7658038" y="2161633"/>
                </a:lnTo>
                <a:lnTo>
                  <a:pt x="7663568" y="2161633"/>
                </a:lnTo>
                <a:lnTo>
                  <a:pt x="7663568" y="2159475"/>
                </a:lnTo>
                <a:close/>
                <a:moveTo>
                  <a:pt x="4145472" y="2159475"/>
                </a:moveTo>
                <a:lnTo>
                  <a:pt x="4143314" y="2161633"/>
                </a:lnTo>
                <a:lnTo>
                  <a:pt x="4148843" y="2161633"/>
                </a:lnTo>
                <a:lnTo>
                  <a:pt x="4148843" y="2159475"/>
                </a:lnTo>
                <a:close/>
                <a:moveTo>
                  <a:pt x="674364" y="2159475"/>
                </a:moveTo>
                <a:lnTo>
                  <a:pt x="676521" y="2159475"/>
                </a:lnTo>
                <a:lnTo>
                  <a:pt x="676521" y="2161633"/>
                </a:lnTo>
                <a:lnTo>
                  <a:pt x="682996" y="2161633"/>
                </a:lnTo>
                <a:lnTo>
                  <a:pt x="686233" y="2159475"/>
                </a:lnTo>
                <a:cubicBezTo>
                  <a:pt x="691807" y="2163431"/>
                  <a:pt x="699720" y="2166308"/>
                  <a:pt x="709970" y="2168107"/>
                </a:cubicBezTo>
                <a:lnTo>
                  <a:pt x="709970" y="2173502"/>
                </a:lnTo>
                <a:lnTo>
                  <a:pt x="713207" y="2170265"/>
                </a:lnTo>
                <a:cubicBezTo>
                  <a:pt x="719322" y="2172063"/>
                  <a:pt x="727595" y="2177458"/>
                  <a:pt x="738025" y="2186450"/>
                </a:cubicBezTo>
                <a:lnTo>
                  <a:pt x="739104" y="2185371"/>
                </a:lnTo>
                <a:lnTo>
                  <a:pt x="741262" y="2188608"/>
                </a:lnTo>
                <a:lnTo>
                  <a:pt x="740183" y="2191845"/>
                </a:lnTo>
                <a:lnTo>
                  <a:pt x="742341" y="2210188"/>
                </a:lnTo>
                <a:cubicBezTo>
                  <a:pt x="736766" y="2223855"/>
                  <a:pt x="729572" y="2230689"/>
                  <a:pt x="720760" y="2230689"/>
                </a:cubicBezTo>
                <a:lnTo>
                  <a:pt x="719681" y="2229610"/>
                </a:lnTo>
                <a:lnTo>
                  <a:pt x="718602" y="2229610"/>
                </a:lnTo>
                <a:lnTo>
                  <a:pt x="716444" y="2231768"/>
                </a:lnTo>
                <a:cubicBezTo>
                  <a:pt x="702777" y="2227092"/>
                  <a:pt x="695944" y="2219179"/>
                  <a:pt x="695944" y="2208030"/>
                </a:cubicBezTo>
                <a:cubicBezTo>
                  <a:pt x="694326" y="2194902"/>
                  <a:pt x="686773" y="2181594"/>
                  <a:pt x="673285" y="2168107"/>
                </a:cubicBezTo>
                <a:lnTo>
                  <a:pt x="673285" y="2167028"/>
                </a:lnTo>
                <a:lnTo>
                  <a:pt x="675442" y="2164870"/>
                </a:lnTo>
                <a:lnTo>
                  <a:pt x="675442" y="2162712"/>
                </a:lnTo>
                <a:lnTo>
                  <a:pt x="672206" y="2164870"/>
                </a:lnTo>
                <a:lnTo>
                  <a:pt x="671127" y="2164870"/>
                </a:lnTo>
                <a:lnTo>
                  <a:pt x="671127" y="2162712"/>
                </a:lnTo>
                <a:close/>
                <a:moveTo>
                  <a:pt x="4661761" y="2158521"/>
                </a:moveTo>
                <a:lnTo>
                  <a:pt x="4661761" y="2161758"/>
                </a:lnTo>
                <a:lnTo>
                  <a:pt x="4662840" y="2161758"/>
                </a:lnTo>
                <a:lnTo>
                  <a:pt x="4662840" y="2158521"/>
                </a:lnTo>
                <a:close/>
                <a:moveTo>
                  <a:pt x="8753604" y="2158396"/>
                </a:moveTo>
                <a:cubicBezTo>
                  <a:pt x="8752345" y="2158396"/>
                  <a:pt x="8751266" y="2160194"/>
                  <a:pt x="8750367" y="2163791"/>
                </a:cubicBezTo>
                <a:lnTo>
                  <a:pt x="8751446" y="2167028"/>
                </a:lnTo>
                <a:lnTo>
                  <a:pt x="8751446" y="2169051"/>
                </a:lnTo>
                <a:lnTo>
                  <a:pt x="8750367" y="2169051"/>
                </a:lnTo>
                <a:lnTo>
                  <a:pt x="8751446" y="2176604"/>
                </a:lnTo>
                <a:lnTo>
                  <a:pt x="8751446" y="2189417"/>
                </a:lnTo>
                <a:lnTo>
                  <a:pt x="8752525" y="2201151"/>
                </a:lnTo>
                <a:lnTo>
                  <a:pt x="8750367" y="2208704"/>
                </a:lnTo>
                <a:lnTo>
                  <a:pt x="8752525" y="2220438"/>
                </a:lnTo>
                <a:cubicBezTo>
                  <a:pt x="8751805" y="2223855"/>
                  <a:pt x="8749647" y="2227047"/>
                  <a:pt x="8746051" y="2230014"/>
                </a:cubicBezTo>
                <a:lnTo>
                  <a:pt x="8746051" y="2231093"/>
                </a:lnTo>
                <a:cubicBezTo>
                  <a:pt x="8746051" y="2232532"/>
                  <a:pt x="8747849" y="2233251"/>
                  <a:pt x="8751446" y="2233251"/>
                </a:cubicBezTo>
                <a:lnTo>
                  <a:pt x="8752525" y="2236488"/>
                </a:lnTo>
                <a:lnTo>
                  <a:pt x="8750367" y="2253618"/>
                </a:lnTo>
                <a:lnTo>
                  <a:pt x="8752525" y="2264273"/>
                </a:lnTo>
                <a:lnTo>
                  <a:pt x="8749288" y="2269668"/>
                </a:lnTo>
                <a:lnTo>
                  <a:pt x="8750367" y="2274928"/>
                </a:lnTo>
                <a:lnTo>
                  <a:pt x="8750367" y="2278165"/>
                </a:lnTo>
                <a:cubicBezTo>
                  <a:pt x="8750367" y="2279604"/>
                  <a:pt x="8749288" y="2280323"/>
                  <a:pt x="8747130" y="2280323"/>
                </a:cubicBezTo>
                <a:lnTo>
                  <a:pt x="8746051" y="2281402"/>
                </a:lnTo>
                <a:lnTo>
                  <a:pt x="8746051" y="2282481"/>
                </a:lnTo>
                <a:lnTo>
                  <a:pt x="8747130" y="2286662"/>
                </a:lnTo>
                <a:lnTo>
                  <a:pt x="8748209" y="2285583"/>
                </a:lnTo>
                <a:lnTo>
                  <a:pt x="8750367" y="2285583"/>
                </a:lnTo>
                <a:lnTo>
                  <a:pt x="8751446" y="2289899"/>
                </a:lnTo>
                <a:lnTo>
                  <a:pt x="8750367" y="2301633"/>
                </a:lnTo>
                <a:lnTo>
                  <a:pt x="8751446" y="2302712"/>
                </a:lnTo>
                <a:lnTo>
                  <a:pt x="8755762" y="2302712"/>
                </a:lnTo>
                <a:cubicBezTo>
                  <a:pt x="8761606" y="2302712"/>
                  <a:pt x="8765158" y="2298082"/>
                  <a:pt x="8766417" y="2288820"/>
                </a:cubicBezTo>
                <a:lnTo>
                  <a:pt x="8765338" y="2279244"/>
                </a:lnTo>
                <a:lnTo>
                  <a:pt x="8768575" y="2269668"/>
                </a:lnTo>
                <a:lnTo>
                  <a:pt x="8763180" y="2258878"/>
                </a:lnTo>
                <a:cubicBezTo>
                  <a:pt x="8765338" y="2249976"/>
                  <a:pt x="8766417" y="2239635"/>
                  <a:pt x="8766417" y="2227856"/>
                </a:cubicBezTo>
                <a:lnTo>
                  <a:pt x="8766417" y="2225833"/>
                </a:lnTo>
                <a:lnTo>
                  <a:pt x="8763180" y="2220438"/>
                </a:lnTo>
                <a:cubicBezTo>
                  <a:pt x="8763180" y="2209558"/>
                  <a:pt x="8765698" y="2202410"/>
                  <a:pt x="8770733" y="2198993"/>
                </a:cubicBezTo>
                <a:lnTo>
                  <a:pt x="8770733" y="2196835"/>
                </a:lnTo>
                <a:lnTo>
                  <a:pt x="8766417" y="2194812"/>
                </a:lnTo>
                <a:lnTo>
                  <a:pt x="8767496" y="2184022"/>
                </a:lnTo>
                <a:lnTo>
                  <a:pt x="8767496" y="2180920"/>
                </a:lnTo>
                <a:lnTo>
                  <a:pt x="8766417" y="2164870"/>
                </a:lnTo>
                <a:lnTo>
                  <a:pt x="8767496" y="2164870"/>
                </a:lnTo>
                <a:cubicBezTo>
                  <a:pt x="8767496" y="2163251"/>
                  <a:pt x="8764978" y="2161093"/>
                  <a:pt x="8759943" y="2158396"/>
                </a:cubicBezTo>
                <a:close/>
                <a:moveTo>
                  <a:pt x="8723661" y="2158396"/>
                </a:moveTo>
                <a:lnTo>
                  <a:pt x="8723661" y="2159475"/>
                </a:lnTo>
                <a:lnTo>
                  <a:pt x="8727977" y="2159475"/>
                </a:lnTo>
                <a:lnTo>
                  <a:pt x="8727977" y="2158396"/>
                </a:lnTo>
                <a:close/>
                <a:moveTo>
                  <a:pt x="2713004" y="2158223"/>
                </a:moveTo>
                <a:lnTo>
                  <a:pt x="2713004" y="2159302"/>
                </a:lnTo>
                <a:lnTo>
                  <a:pt x="2716105" y="2160381"/>
                </a:lnTo>
                <a:lnTo>
                  <a:pt x="2716105" y="2158223"/>
                </a:lnTo>
                <a:close/>
                <a:moveTo>
                  <a:pt x="2551826" y="2158223"/>
                </a:moveTo>
                <a:cubicBezTo>
                  <a:pt x="2548590" y="2161011"/>
                  <a:pt x="2546073" y="2162405"/>
                  <a:pt x="2544275" y="2162405"/>
                </a:cubicBezTo>
                <a:lnTo>
                  <a:pt x="2544275" y="2163484"/>
                </a:lnTo>
                <a:lnTo>
                  <a:pt x="2545353" y="2163484"/>
                </a:lnTo>
                <a:cubicBezTo>
                  <a:pt x="2550027" y="2161685"/>
                  <a:pt x="2552546" y="2159932"/>
                  <a:pt x="2552906" y="2158223"/>
                </a:cubicBezTo>
                <a:close/>
                <a:moveTo>
                  <a:pt x="2091593" y="2157317"/>
                </a:moveTo>
                <a:lnTo>
                  <a:pt x="2088357" y="2160554"/>
                </a:lnTo>
                <a:lnTo>
                  <a:pt x="2088357" y="2161633"/>
                </a:lnTo>
                <a:lnTo>
                  <a:pt x="2091593" y="2161633"/>
                </a:lnTo>
                <a:lnTo>
                  <a:pt x="2092675" y="2160554"/>
                </a:lnTo>
                <a:lnTo>
                  <a:pt x="2093752" y="2160554"/>
                </a:lnTo>
                <a:lnTo>
                  <a:pt x="2092675" y="2157317"/>
                </a:lnTo>
                <a:close/>
                <a:moveTo>
                  <a:pt x="5167716" y="2157047"/>
                </a:moveTo>
                <a:lnTo>
                  <a:pt x="5165558" y="2161228"/>
                </a:lnTo>
                <a:lnTo>
                  <a:pt x="5165558" y="2162307"/>
                </a:lnTo>
                <a:lnTo>
                  <a:pt x="5166637" y="2162307"/>
                </a:lnTo>
                <a:cubicBezTo>
                  <a:pt x="5166637" y="2159520"/>
                  <a:pt x="5168031" y="2158126"/>
                  <a:pt x="5170818" y="2158126"/>
                </a:cubicBezTo>
                <a:lnTo>
                  <a:pt x="5170818" y="2157047"/>
                </a:lnTo>
                <a:close/>
                <a:moveTo>
                  <a:pt x="182485" y="2156089"/>
                </a:moveTo>
                <a:lnTo>
                  <a:pt x="182485" y="2157168"/>
                </a:lnTo>
                <a:lnTo>
                  <a:pt x="185722" y="2160405"/>
                </a:lnTo>
                <a:lnTo>
                  <a:pt x="185722" y="2158247"/>
                </a:lnTo>
                <a:lnTo>
                  <a:pt x="183564" y="2156089"/>
                </a:lnTo>
                <a:close/>
                <a:moveTo>
                  <a:pt x="8743893" y="2155159"/>
                </a:moveTo>
                <a:lnTo>
                  <a:pt x="8743893" y="2157317"/>
                </a:lnTo>
                <a:cubicBezTo>
                  <a:pt x="8745331" y="2157317"/>
                  <a:pt x="8746051" y="2158755"/>
                  <a:pt x="8746051" y="2161633"/>
                </a:cubicBezTo>
                <a:lnTo>
                  <a:pt x="8749288" y="2161633"/>
                </a:lnTo>
                <a:lnTo>
                  <a:pt x="8749288" y="2160554"/>
                </a:lnTo>
                <a:lnTo>
                  <a:pt x="8744972" y="2157317"/>
                </a:lnTo>
                <a:lnTo>
                  <a:pt x="8744972" y="2155159"/>
                </a:lnTo>
                <a:close/>
                <a:moveTo>
                  <a:pt x="9294306" y="2154619"/>
                </a:moveTo>
                <a:lnTo>
                  <a:pt x="9294306" y="2155698"/>
                </a:lnTo>
                <a:lnTo>
                  <a:pt x="9296464" y="2155698"/>
                </a:lnTo>
                <a:lnTo>
                  <a:pt x="9296464" y="2154619"/>
                </a:lnTo>
                <a:close/>
                <a:moveTo>
                  <a:pt x="4585017" y="2154205"/>
                </a:moveTo>
                <a:cubicBezTo>
                  <a:pt x="4581780" y="2155644"/>
                  <a:pt x="4579981" y="2157082"/>
                  <a:pt x="4579622" y="2158521"/>
                </a:cubicBezTo>
                <a:lnTo>
                  <a:pt x="4579622" y="2166074"/>
                </a:lnTo>
                <a:lnTo>
                  <a:pt x="4580701" y="2166074"/>
                </a:lnTo>
                <a:cubicBezTo>
                  <a:pt x="4583038" y="2166074"/>
                  <a:pt x="4584837" y="2162118"/>
                  <a:pt x="4586096" y="2154205"/>
                </a:cubicBezTo>
                <a:close/>
                <a:moveTo>
                  <a:pt x="8733238" y="2154080"/>
                </a:moveTo>
                <a:lnTo>
                  <a:pt x="8733238" y="2155159"/>
                </a:lnTo>
                <a:lnTo>
                  <a:pt x="8736475" y="2155159"/>
                </a:lnTo>
                <a:lnTo>
                  <a:pt x="8736475" y="2154080"/>
                </a:lnTo>
                <a:close/>
                <a:moveTo>
                  <a:pt x="4707079" y="2153126"/>
                </a:moveTo>
                <a:cubicBezTo>
                  <a:pt x="4694131" y="2154025"/>
                  <a:pt x="4687657" y="2155464"/>
                  <a:pt x="4687657" y="2157442"/>
                </a:cubicBezTo>
                <a:cubicBezTo>
                  <a:pt x="4687657" y="2158881"/>
                  <a:pt x="4693052" y="2160319"/>
                  <a:pt x="4703842" y="2161758"/>
                </a:cubicBezTo>
                <a:cubicBezTo>
                  <a:pt x="4705101" y="2163916"/>
                  <a:pt x="4707259" y="2164995"/>
                  <a:pt x="4710316" y="2164995"/>
                </a:cubicBezTo>
                <a:lnTo>
                  <a:pt x="4710316" y="2166074"/>
                </a:lnTo>
                <a:lnTo>
                  <a:pt x="4716790" y="2162837"/>
                </a:lnTo>
                <a:lnTo>
                  <a:pt x="4718948" y="2162837"/>
                </a:lnTo>
                <a:cubicBezTo>
                  <a:pt x="4726861" y="2162837"/>
                  <a:pt x="4730817" y="2167153"/>
                  <a:pt x="4730817" y="2175785"/>
                </a:cubicBezTo>
                <a:cubicBezTo>
                  <a:pt x="4728299" y="2179382"/>
                  <a:pt x="4726141" y="2181180"/>
                  <a:pt x="4724343" y="2181180"/>
                </a:cubicBezTo>
                <a:lnTo>
                  <a:pt x="4729738" y="2190891"/>
                </a:lnTo>
                <a:lnTo>
                  <a:pt x="4734054" y="2191970"/>
                </a:lnTo>
                <a:lnTo>
                  <a:pt x="4740663" y="2190891"/>
                </a:lnTo>
                <a:lnTo>
                  <a:pt x="4741742" y="2190891"/>
                </a:lnTo>
                <a:lnTo>
                  <a:pt x="4748216" y="2191970"/>
                </a:lnTo>
                <a:lnTo>
                  <a:pt x="4751453" y="2190891"/>
                </a:lnTo>
                <a:lnTo>
                  <a:pt x="4757927" y="2191970"/>
                </a:lnTo>
                <a:lnTo>
                  <a:pt x="4757927" y="2190891"/>
                </a:lnTo>
                <a:lnTo>
                  <a:pt x="4759006" y="2189812"/>
                </a:lnTo>
                <a:lnTo>
                  <a:pt x="4756848" y="2182259"/>
                </a:lnTo>
                <a:cubicBezTo>
                  <a:pt x="4758646" y="2177224"/>
                  <a:pt x="4762243" y="2174706"/>
                  <a:pt x="4767638" y="2174706"/>
                </a:cubicBezTo>
                <a:lnTo>
                  <a:pt x="4768717" y="2173627"/>
                </a:lnTo>
                <a:lnTo>
                  <a:pt x="4768717" y="2171469"/>
                </a:lnTo>
                <a:lnTo>
                  <a:pt x="4766559" y="2167153"/>
                </a:lnTo>
                <a:cubicBezTo>
                  <a:pt x="4765480" y="2168592"/>
                  <a:pt x="4759006" y="2170390"/>
                  <a:pt x="4747137" y="2172548"/>
                </a:cubicBezTo>
                <a:cubicBezTo>
                  <a:pt x="4743540" y="2168232"/>
                  <a:pt x="4741382" y="2162477"/>
                  <a:pt x="4740663" y="2155284"/>
                </a:cubicBezTo>
                <a:lnTo>
                  <a:pt x="4738505" y="2155284"/>
                </a:lnTo>
                <a:lnTo>
                  <a:pt x="4731896" y="2156363"/>
                </a:lnTo>
                <a:lnTo>
                  <a:pt x="4728659" y="2155284"/>
                </a:lnTo>
                <a:lnTo>
                  <a:pt x="4726501" y="2157442"/>
                </a:lnTo>
                <a:lnTo>
                  <a:pt x="4725422" y="2157442"/>
                </a:lnTo>
                <a:cubicBezTo>
                  <a:pt x="4722185" y="2157442"/>
                  <a:pt x="4719307" y="2156003"/>
                  <a:pt x="4716790" y="2153126"/>
                </a:cubicBezTo>
                <a:lnTo>
                  <a:pt x="4712474" y="2154205"/>
                </a:lnTo>
                <a:close/>
                <a:moveTo>
                  <a:pt x="3744636" y="2151787"/>
                </a:moveTo>
                <a:lnTo>
                  <a:pt x="3755426" y="2151787"/>
                </a:lnTo>
                <a:lnTo>
                  <a:pt x="3757584" y="2153945"/>
                </a:lnTo>
                <a:lnTo>
                  <a:pt x="3757584" y="2157182"/>
                </a:lnTo>
                <a:lnTo>
                  <a:pt x="3756505" y="2162577"/>
                </a:lnTo>
                <a:lnTo>
                  <a:pt x="3759742" y="2164735"/>
                </a:lnTo>
                <a:lnTo>
                  <a:pt x="3766216" y="2163656"/>
                </a:lnTo>
                <a:cubicBezTo>
                  <a:pt x="3768733" y="2166713"/>
                  <a:pt x="3774083" y="2170310"/>
                  <a:pt x="3782266" y="2174446"/>
                </a:cubicBezTo>
                <a:cubicBezTo>
                  <a:pt x="3786582" y="2177503"/>
                  <a:pt x="3788740" y="2184651"/>
                  <a:pt x="3788740" y="2195891"/>
                </a:cubicBezTo>
                <a:lnTo>
                  <a:pt x="3781187" y="2204523"/>
                </a:lnTo>
                <a:cubicBezTo>
                  <a:pt x="3777230" y="2204523"/>
                  <a:pt x="3769363" y="2202005"/>
                  <a:pt x="3757584" y="2196970"/>
                </a:cubicBezTo>
                <a:lnTo>
                  <a:pt x="3746794" y="2199128"/>
                </a:lnTo>
                <a:lnTo>
                  <a:pt x="3743557" y="2198049"/>
                </a:lnTo>
                <a:lnTo>
                  <a:pt x="3740454" y="2202365"/>
                </a:lnTo>
                <a:lnTo>
                  <a:pt x="3740454" y="2203444"/>
                </a:lnTo>
                <a:cubicBezTo>
                  <a:pt x="3743961" y="2203444"/>
                  <a:pt x="3751469" y="2209873"/>
                  <a:pt x="3762979" y="2222731"/>
                </a:cubicBezTo>
                <a:lnTo>
                  <a:pt x="3762979" y="2223810"/>
                </a:lnTo>
                <a:lnTo>
                  <a:pt x="3760821" y="2227047"/>
                </a:lnTo>
                <a:lnTo>
                  <a:pt x="3760821" y="2228126"/>
                </a:lnTo>
                <a:lnTo>
                  <a:pt x="3764058" y="2232442"/>
                </a:lnTo>
                <a:lnTo>
                  <a:pt x="3764058" y="2239995"/>
                </a:lnTo>
                <a:cubicBezTo>
                  <a:pt x="3761540" y="2251415"/>
                  <a:pt x="3757224" y="2257124"/>
                  <a:pt x="3751110" y="2257124"/>
                </a:cubicBezTo>
                <a:cubicBezTo>
                  <a:pt x="3746794" y="2257124"/>
                  <a:pt x="3744636" y="2257844"/>
                  <a:pt x="3744636" y="2259282"/>
                </a:cubicBezTo>
                <a:lnTo>
                  <a:pt x="3748952" y="2261440"/>
                </a:lnTo>
                <a:lnTo>
                  <a:pt x="3753268" y="2259282"/>
                </a:lnTo>
                <a:lnTo>
                  <a:pt x="3754347" y="2260361"/>
                </a:lnTo>
                <a:lnTo>
                  <a:pt x="3755426" y="2260361"/>
                </a:lnTo>
                <a:lnTo>
                  <a:pt x="3761900" y="2259282"/>
                </a:lnTo>
                <a:lnTo>
                  <a:pt x="3775792" y="2260361"/>
                </a:lnTo>
                <a:lnTo>
                  <a:pt x="3784424" y="2259282"/>
                </a:lnTo>
                <a:cubicBezTo>
                  <a:pt x="3787481" y="2260182"/>
                  <a:pt x="3789639" y="2261980"/>
                  <a:pt x="3790898" y="2264677"/>
                </a:cubicBezTo>
                <a:lnTo>
                  <a:pt x="3790898" y="2272230"/>
                </a:lnTo>
                <a:cubicBezTo>
                  <a:pt x="3781546" y="2284189"/>
                  <a:pt x="3776871" y="2292777"/>
                  <a:pt x="3776871" y="2297992"/>
                </a:cubicBezTo>
                <a:lnTo>
                  <a:pt x="3779029" y="2304466"/>
                </a:lnTo>
                <a:lnTo>
                  <a:pt x="3779029" y="2314177"/>
                </a:lnTo>
                <a:lnTo>
                  <a:pt x="3765137" y="2321595"/>
                </a:lnTo>
                <a:cubicBezTo>
                  <a:pt x="3762979" y="2321595"/>
                  <a:pt x="3757943" y="2319122"/>
                  <a:pt x="3750031" y="2314177"/>
                </a:cubicBezTo>
                <a:lnTo>
                  <a:pt x="3747873" y="2314177"/>
                </a:lnTo>
                <a:cubicBezTo>
                  <a:pt x="3747873" y="2316425"/>
                  <a:pt x="3748952" y="2318897"/>
                  <a:pt x="3751110" y="2321595"/>
                </a:cubicBezTo>
                <a:lnTo>
                  <a:pt x="3746794" y="2325911"/>
                </a:lnTo>
                <a:lnTo>
                  <a:pt x="3747873" y="2336701"/>
                </a:lnTo>
                <a:lnTo>
                  <a:pt x="3747873" y="2346412"/>
                </a:lnTo>
                <a:lnTo>
                  <a:pt x="3750031" y="2353830"/>
                </a:lnTo>
                <a:lnTo>
                  <a:pt x="3746794" y="2362462"/>
                </a:lnTo>
                <a:lnTo>
                  <a:pt x="3748952" y="2364620"/>
                </a:lnTo>
                <a:lnTo>
                  <a:pt x="3748952" y="2368936"/>
                </a:lnTo>
                <a:lnTo>
                  <a:pt x="3746794" y="2375410"/>
                </a:lnTo>
                <a:lnTo>
                  <a:pt x="3747873" y="2384986"/>
                </a:lnTo>
                <a:cubicBezTo>
                  <a:pt x="3747873" y="2390561"/>
                  <a:pt x="3746434" y="2393798"/>
                  <a:pt x="3743557" y="2394697"/>
                </a:cubicBezTo>
                <a:lnTo>
                  <a:pt x="3741533" y="2394697"/>
                </a:lnTo>
                <a:lnTo>
                  <a:pt x="3730743" y="2391460"/>
                </a:lnTo>
                <a:lnTo>
                  <a:pt x="3729664" y="2391460"/>
                </a:lnTo>
                <a:lnTo>
                  <a:pt x="3722111" y="2394697"/>
                </a:lnTo>
                <a:cubicBezTo>
                  <a:pt x="3706376" y="2394697"/>
                  <a:pt x="3698508" y="2387909"/>
                  <a:pt x="3698508" y="2374331"/>
                </a:cubicBezTo>
                <a:lnTo>
                  <a:pt x="3698508" y="2373252"/>
                </a:lnTo>
                <a:lnTo>
                  <a:pt x="3693113" y="2372173"/>
                </a:lnTo>
                <a:lnTo>
                  <a:pt x="3688797" y="2373252"/>
                </a:lnTo>
                <a:lnTo>
                  <a:pt x="3687718" y="2372173"/>
                </a:lnTo>
                <a:lnTo>
                  <a:pt x="3676928" y="2373252"/>
                </a:lnTo>
                <a:lnTo>
                  <a:pt x="3653325" y="2373252"/>
                </a:lnTo>
                <a:lnTo>
                  <a:pt x="3631880" y="2371094"/>
                </a:lnTo>
                <a:cubicBezTo>
                  <a:pt x="3628283" y="2371094"/>
                  <a:pt x="3626125" y="2376085"/>
                  <a:pt x="3625406" y="2386065"/>
                </a:cubicBezTo>
                <a:cubicBezTo>
                  <a:pt x="3618032" y="2392539"/>
                  <a:pt x="3610165" y="2395776"/>
                  <a:pt x="3601802" y="2395776"/>
                </a:cubicBezTo>
                <a:cubicBezTo>
                  <a:pt x="3586696" y="2392719"/>
                  <a:pt x="3579143" y="2388044"/>
                  <a:pt x="3579143" y="2381749"/>
                </a:cubicBezTo>
                <a:lnTo>
                  <a:pt x="3574962" y="2376489"/>
                </a:lnTo>
                <a:lnTo>
                  <a:pt x="3574962" y="2372173"/>
                </a:lnTo>
                <a:cubicBezTo>
                  <a:pt x="3576401" y="2370914"/>
                  <a:pt x="3577120" y="2367318"/>
                  <a:pt x="3577120" y="2361383"/>
                </a:cubicBezTo>
                <a:lnTo>
                  <a:pt x="3579143" y="2358146"/>
                </a:lnTo>
                <a:lnTo>
                  <a:pt x="3578199" y="2343175"/>
                </a:lnTo>
                <a:lnTo>
                  <a:pt x="3578199" y="2338859"/>
                </a:lnTo>
                <a:lnTo>
                  <a:pt x="3580222" y="2329148"/>
                </a:lnTo>
                <a:lnTo>
                  <a:pt x="3579143" y="2320516"/>
                </a:lnTo>
                <a:cubicBezTo>
                  <a:pt x="3581301" y="2319797"/>
                  <a:pt x="3582380" y="2317683"/>
                  <a:pt x="3582380" y="2314177"/>
                </a:cubicBezTo>
                <a:cubicBezTo>
                  <a:pt x="3580042" y="2311299"/>
                  <a:pt x="3577929" y="2309861"/>
                  <a:pt x="3576041" y="2309861"/>
                </a:cubicBezTo>
                <a:lnTo>
                  <a:pt x="3557698" y="2315121"/>
                </a:lnTo>
                <a:cubicBezTo>
                  <a:pt x="3557698" y="2316560"/>
                  <a:pt x="3553427" y="2317279"/>
                  <a:pt x="3544885" y="2317279"/>
                </a:cubicBezTo>
                <a:lnTo>
                  <a:pt x="3541648" y="2314177"/>
                </a:lnTo>
                <a:lnTo>
                  <a:pt x="3541648" y="2308782"/>
                </a:lnTo>
                <a:cubicBezTo>
                  <a:pt x="3546054" y="2303387"/>
                  <a:pt x="3553202" y="2299071"/>
                  <a:pt x="3563093" y="2295834"/>
                </a:cubicBezTo>
                <a:cubicBezTo>
                  <a:pt x="3563273" y="2292597"/>
                  <a:pt x="3572939" y="2285448"/>
                  <a:pt x="3592091" y="2274388"/>
                </a:cubicBezTo>
                <a:cubicBezTo>
                  <a:pt x="3592091" y="2272051"/>
                  <a:pt x="3594969" y="2269893"/>
                  <a:pt x="3600723" y="2267914"/>
                </a:cubicBezTo>
                <a:cubicBezTo>
                  <a:pt x="3604140" y="2258563"/>
                  <a:pt x="3607692" y="2253887"/>
                  <a:pt x="3611379" y="2253887"/>
                </a:cubicBezTo>
                <a:lnTo>
                  <a:pt x="3611379" y="2246469"/>
                </a:lnTo>
                <a:cubicBezTo>
                  <a:pt x="3613896" y="2242153"/>
                  <a:pt x="3617133" y="2239995"/>
                  <a:pt x="3621090" y="2239995"/>
                </a:cubicBezTo>
                <a:lnTo>
                  <a:pt x="3622169" y="2245390"/>
                </a:lnTo>
                <a:lnTo>
                  <a:pt x="3625406" y="2245390"/>
                </a:lnTo>
                <a:lnTo>
                  <a:pt x="3624327" y="2242153"/>
                </a:lnTo>
                <a:lnTo>
                  <a:pt x="3626485" y="2228126"/>
                </a:lnTo>
                <a:lnTo>
                  <a:pt x="3623248" y="2223810"/>
                </a:lnTo>
                <a:lnTo>
                  <a:pt x="3622169" y="2223810"/>
                </a:lnTo>
                <a:cubicBezTo>
                  <a:pt x="3602836" y="2244401"/>
                  <a:pt x="3588495" y="2256945"/>
                  <a:pt x="3579143" y="2261440"/>
                </a:cubicBezTo>
                <a:lnTo>
                  <a:pt x="3558777" y="2268993"/>
                </a:lnTo>
                <a:lnTo>
                  <a:pt x="3549066" y="2270072"/>
                </a:lnTo>
                <a:lnTo>
                  <a:pt x="3545964" y="2266835"/>
                </a:lnTo>
                <a:cubicBezTo>
                  <a:pt x="3546413" y="2263419"/>
                  <a:pt x="3552123" y="2259462"/>
                  <a:pt x="3563093" y="2254966"/>
                </a:cubicBezTo>
                <a:cubicBezTo>
                  <a:pt x="3563093" y="2248403"/>
                  <a:pt x="3568803" y="2239815"/>
                  <a:pt x="3580222" y="2229205"/>
                </a:cubicBezTo>
                <a:cubicBezTo>
                  <a:pt x="3580222" y="2224170"/>
                  <a:pt x="3582380" y="2221652"/>
                  <a:pt x="3586696" y="2221652"/>
                </a:cubicBezTo>
                <a:lnTo>
                  <a:pt x="3586696" y="2217336"/>
                </a:lnTo>
                <a:lnTo>
                  <a:pt x="3585617" y="2217336"/>
                </a:lnTo>
                <a:lnTo>
                  <a:pt x="3580222" y="2221652"/>
                </a:lnTo>
                <a:lnTo>
                  <a:pt x="3574962" y="2221652"/>
                </a:lnTo>
                <a:lnTo>
                  <a:pt x="3574962" y="2231363"/>
                </a:lnTo>
                <a:cubicBezTo>
                  <a:pt x="3574962" y="2233521"/>
                  <a:pt x="3571005" y="2234960"/>
                  <a:pt x="3563093" y="2235679"/>
                </a:cubicBezTo>
                <a:cubicBezTo>
                  <a:pt x="3560215" y="2233521"/>
                  <a:pt x="3556978" y="2232442"/>
                  <a:pt x="3553382" y="2232442"/>
                </a:cubicBezTo>
                <a:cubicBezTo>
                  <a:pt x="3551224" y="2231183"/>
                  <a:pt x="3550145" y="2229025"/>
                  <a:pt x="3550145" y="2225968"/>
                </a:cubicBezTo>
                <a:lnTo>
                  <a:pt x="3547987" y="2225968"/>
                </a:lnTo>
                <a:cubicBezTo>
                  <a:pt x="3547987" y="2229565"/>
                  <a:pt x="3546953" y="2231363"/>
                  <a:pt x="3544885" y="2231363"/>
                </a:cubicBezTo>
                <a:cubicBezTo>
                  <a:pt x="3542007" y="2231363"/>
                  <a:pt x="3539849" y="2226328"/>
                  <a:pt x="3538411" y="2216257"/>
                </a:cubicBezTo>
                <a:lnTo>
                  <a:pt x="3534095" y="2212076"/>
                </a:lnTo>
                <a:lnTo>
                  <a:pt x="3534095" y="2210997"/>
                </a:lnTo>
                <a:cubicBezTo>
                  <a:pt x="3537691" y="2193733"/>
                  <a:pt x="3543041" y="2185101"/>
                  <a:pt x="3550145" y="2185101"/>
                </a:cubicBezTo>
                <a:cubicBezTo>
                  <a:pt x="3559496" y="2182134"/>
                  <a:pt x="3564172" y="2176064"/>
                  <a:pt x="3564172" y="2166893"/>
                </a:cubicBezTo>
                <a:cubicBezTo>
                  <a:pt x="3566510" y="2161318"/>
                  <a:pt x="3568308" y="2158441"/>
                  <a:pt x="3569567" y="2158261"/>
                </a:cubicBezTo>
                <a:lnTo>
                  <a:pt x="3571725" y="2158261"/>
                </a:lnTo>
                <a:cubicBezTo>
                  <a:pt x="3576670" y="2159879"/>
                  <a:pt x="3579143" y="2163836"/>
                  <a:pt x="3579143" y="2170130"/>
                </a:cubicBezTo>
                <a:lnTo>
                  <a:pt x="3580222" y="2174446"/>
                </a:lnTo>
                <a:lnTo>
                  <a:pt x="3585617" y="2174446"/>
                </a:lnTo>
                <a:cubicBezTo>
                  <a:pt x="3585977" y="2171568"/>
                  <a:pt x="3587056" y="2170130"/>
                  <a:pt x="3588854" y="2170130"/>
                </a:cubicBezTo>
                <a:lnTo>
                  <a:pt x="3589933" y="2170130"/>
                </a:lnTo>
                <a:lnTo>
                  <a:pt x="3593170" y="2172288"/>
                </a:lnTo>
                <a:lnTo>
                  <a:pt x="3603960" y="2171209"/>
                </a:lnTo>
                <a:cubicBezTo>
                  <a:pt x="3607197" y="2172647"/>
                  <a:pt x="3608996" y="2174086"/>
                  <a:pt x="3609355" y="2175525"/>
                </a:cubicBezTo>
                <a:cubicBezTo>
                  <a:pt x="3609355" y="2177683"/>
                  <a:pt x="3607917" y="2178762"/>
                  <a:pt x="3605039" y="2178762"/>
                </a:cubicBezTo>
                <a:lnTo>
                  <a:pt x="3598565" y="2176604"/>
                </a:lnTo>
                <a:lnTo>
                  <a:pt x="3596407" y="2178762"/>
                </a:lnTo>
                <a:lnTo>
                  <a:pt x="3593170" y="2176604"/>
                </a:lnTo>
                <a:lnTo>
                  <a:pt x="3589933" y="2176604"/>
                </a:lnTo>
                <a:lnTo>
                  <a:pt x="3585617" y="2179841"/>
                </a:lnTo>
                <a:lnTo>
                  <a:pt x="3591012" y="2198049"/>
                </a:lnTo>
                <a:lnTo>
                  <a:pt x="3591012" y="2202365"/>
                </a:lnTo>
                <a:lnTo>
                  <a:pt x="3587775" y="2206681"/>
                </a:lnTo>
                <a:lnTo>
                  <a:pt x="3587775" y="2209918"/>
                </a:lnTo>
                <a:lnTo>
                  <a:pt x="3589933" y="2212076"/>
                </a:lnTo>
                <a:cubicBezTo>
                  <a:pt x="3591911" y="2209019"/>
                  <a:pt x="3594789" y="2200387"/>
                  <a:pt x="3598565" y="2186180"/>
                </a:cubicBezTo>
                <a:cubicBezTo>
                  <a:pt x="3602342" y="2182673"/>
                  <a:pt x="3605579" y="2180920"/>
                  <a:pt x="3608276" y="2180920"/>
                </a:cubicBezTo>
                <a:lnTo>
                  <a:pt x="3617853" y="2180920"/>
                </a:lnTo>
                <a:cubicBezTo>
                  <a:pt x="3627204" y="2183707"/>
                  <a:pt x="3634397" y="2187619"/>
                  <a:pt x="3639433" y="2192654"/>
                </a:cubicBezTo>
                <a:lnTo>
                  <a:pt x="3644693" y="2191575"/>
                </a:lnTo>
                <a:lnTo>
                  <a:pt x="3645772" y="2191575"/>
                </a:lnTo>
                <a:lnTo>
                  <a:pt x="3651167" y="2196970"/>
                </a:lnTo>
                <a:cubicBezTo>
                  <a:pt x="3646221" y="2201466"/>
                  <a:pt x="3643749" y="2205062"/>
                  <a:pt x="3643749" y="2207760"/>
                </a:cubicBezTo>
                <a:lnTo>
                  <a:pt x="3649009" y="2207760"/>
                </a:lnTo>
                <a:cubicBezTo>
                  <a:pt x="3657101" y="2209738"/>
                  <a:pt x="3665733" y="2213650"/>
                  <a:pt x="3674905" y="2219494"/>
                </a:cubicBezTo>
                <a:lnTo>
                  <a:pt x="3681244" y="2218415"/>
                </a:lnTo>
                <a:cubicBezTo>
                  <a:pt x="3690595" y="2220753"/>
                  <a:pt x="3695271" y="2223271"/>
                  <a:pt x="3695271" y="2225968"/>
                </a:cubicBezTo>
                <a:lnTo>
                  <a:pt x="3692034" y="2234600"/>
                </a:lnTo>
                <a:cubicBezTo>
                  <a:pt x="3701206" y="2240175"/>
                  <a:pt x="3709073" y="2246604"/>
                  <a:pt x="3715637" y="2253887"/>
                </a:cubicBezTo>
                <a:cubicBezTo>
                  <a:pt x="3726068" y="2253887"/>
                  <a:pt x="3732901" y="2256045"/>
                  <a:pt x="3736138" y="2260361"/>
                </a:cubicBezTo>
                <a:lnTo>
                  <a:pt x="3740454" y="2258203"/>
                </a:lnTo>
                <a:lnTo>
                  <a:pt x="3740454" y="2256045"/>
                </a:lnTo>
                <a:cubicBezTo>
                  <a:pt x="3740454" y="2254787"/>
                  <a:pt x="3737577" y="2252988"/>
                  <a:pt x="3731822" y="2250650"/>
                </a:cubicBezTo>
                <a:cubicBezTo>
                  <a:pt x="3731822" y="2249122"/>
                  <a:pt x="3729305" y="2247368"/>
                  <a:pt x="3724269" y="2245390"/>
                </a:cubicBezTo>
                <a:lnTo>
                  <a:pt x="3700666" y="2217336"/>
                </a:lnTo>
                <a:cubicBezTo>
                  <a:pt x="3698508" y="2217336"/>
                  <a:pt x="3697429" y="2213784"/>
                  <a:pt x="3697429" y="2206681"/>
                </a:cubicBezTo>
                <a:lnTo>
                  <a:pt x="3676928" y="2190496"/>
                </a:lnTo>
                <a:lnTo>
                  <a:pt x="3676928" y="2187259"/>
                </a:lnTo>
                <a:cubicBezTo>
                  <a:pt x="3677468" y="2185101"/>
                  <a:pt x="3680345" y="2184022"/>
                  <a:pt x="3685560" y="2184022"/>
                </a:cubicBezTo>
                <a:cubicBezTo>
                  <a:pt x="3694911" y="2186360"/>
                  <a:pt x="3699587" y="2188877"/>
                  <a:pt x="3699587" y="2191575"/>
                </a:cubicBezTo>
                <a:cubicBezTo>
                  <a:pt x="3703364" y="2189417"/>
                  <a:pt x="3706915" y="2188338"/>
                  <a:pt x="3710242" y="2188338"/>
                </a:cubicBezTo>
                <a:lnTo>
                  <a:pt x="3712400" y="2188338"/>
                </a:lnTo>
                <a:lnTo>
                  <a:pt x="3723190" y="2191575"/>
                </a:lnTo>
                <a:lnTo>
                  <a:pt x="3727506" y="2181999"/>
                </a:lnTo>
                <a:lnTo>
                  <a:pt x="3724269" y="2179841"/>
                </a:lnTo>
                <a:lnTo>
                  <a:pt x="3713479" y="2179841"/>
                </a:lnTo>
                <a:lnTo>
                  <a:pt x="3704982" y="2181999"/>
                </a:lnTo>
                <a:cubicBezTo>
                  <a:pt x="3704982" y="2179841"/>
                  <a:pt x="3701745" y="2178762"/>
                  <a:pt x="3695271" y="2178762"/>
                </a:cubicBezTo>
                <a:lnTo>
                  <a:pt x="3693113" y="2175525"/>
                </a:lnTo>
                <a:lnTo>
                  <a:pt x="3693113" y="2172288"/>
                </a:lnTo>
                <a:lnTo>
                  <a:pt x="3697429" y="2167972"/>
                </a:lnTo>
                <a:lnTo>
                  <a:pt x="3698508" y="2167972"/>
                </a:lnTo>
                <a:cubicBezTo>
                  <a:pt x="3702285" y="2167972"/>
                  <a:pt x="3704802" y="2169770"/>
                  <a:pt x="3706061" y="2173367"/>
                </a:cubicBezTo>
                <a:lnTo>
                  <a:pt x="3714558" y="2175525"/>
                </a:lnTo>
                <a:lnTo>
                  <a:pt x="3714558" y="2174446"/>
                </a:lnTo>
                <a:cubicBezTo>
                  <a:pt x="3714558" y="2170130"/>
                  <a:pt x="3720673" y="2167612"/>
                  <a:pt x="3732901" y="2166893"/>
                </a:cubicBezTo>
                <a:cubicBezTo>
                  <a:pt x="3732901" y="2163116"/>
                  <a:pt x="3736813" y="2158081"/>
                  <a:pt x="3744636" y="2151787"/>
                </a:cubicBezTo>
                <a:close/>
                <a:moveTo>
                  <a:pt x="1107166" y="2149898"/>
                </a:moveTo>
                <a:cubicBezTo>
                  <a:pt x="1110763" y="2149898"/>
                  <a:pt x="1114000" y="2152056"/>
                  <a:pt x="1116877" y="2156372"/>
                </a:cubicBezTo>
                <a:cubicBezTo>
                  <a:pt x="1121194" y="2156372"/>
                  <a:pt x="1126228" y="2161048"/>
                  <a:pt x="1131984" y="2170399"/>
                </a:cubicBezTo>
                <a:cubicBezTo>
                  <a:pt x="1135491" y="2172108"/>
                  <a:pt x="1137244" y="2174940"/>
                  <a:pt x="1137244" y="2178897"/>
                </a:cubicBezTo>
                <a:cubicBezTo>
                  <a:pt x="1137244" y="2180515"/>
                  <a:pt x="1134051" y="2185191"/>
                  <a:pt x="1127667" y="2192924"/>
                </a:cubicBezTo>
                <a:cubicBezTo>
                  <a:pt x="1121733" y="2229610"/>
                  <a:pt x="1115619" y="2253573"/>
                  <a:pt x="1109324" y="2264812"/>
                </a:cubicBezTo>
                <a:lnTo>
                  <a:pt x="1106086" y="2268049"/>
                </a:lnTo>
                <a:lnTo>
                  <a:pt x="1106086" y="2277625"/>
                </a:lnTo>
                <a:cubicBezTo>
                  <a:pt x="1106086" y="2279064"/>
                  <a:pt x="1107885" y="2279783"/>
                  <a:pt x="1111483" y="2279783"/>
                </a:cubicBezTo>
                <a:lnTo>
                  <a:pt x="1112562" y="2280862"/>
                </a:lnTo>
                <a:cubicBezTo>
                  <a:pt x="1115438" y="2282301"/>
                  <a:pt x="1117957" y="2287696"/>
                  <a:pt x="1120114" y="2297048"/>
                </a:cubicBezTo>
                <a:cubicBezTo>
                  <a:pt x="1121194" y="2297048"/>
                  <a:pt x="1123711" y="2302397"/>
                  <a:pt x="1127667" y="2313098"/>
                </a:cubicBezTo>
                <a:cubicBezTo>
                  <a:pt x="1131175" y="2313098"/>
                  <a:pt x="1134366" y="2320966"/>
                  <a:pt x="1137244" y="2336701"/>
                </a:cubicBezTo>
                <a:cubicBezTo>
                  <a:pt x="1137244" y="2339039"/>
                  <a:pt x="1132972" y="2346187"/>
                  <a:pt x="1124431" y="2358146"/>
                </a:cubicBezTo>
                <a:cubicBezTo>
                  <a:pt x="1116157" y="2359045"/>
                  <a:pt x="1111122" y="2360484"/>
                  <a:pt x="1109324" y="2362462"/>
                </a:cubicBezTo>
                <a:lnTo>
                  <a:pt x="1106086" y="2362462"/>
                </a:lnTo>
                <a:cubicBezTo>
                  <a:pt x="1101861" y="2362462"/>
                  <a:pt x="1098309" y="2352796"/>
                  <a:pt x="1095431" y="2333464"/>
                </a:cubicBezTo>
                <a:cubicBezTo>
                  <a:pt x="1092554" y="2333464"/>
                  <a:pt x="1091116" y="2327754"/>
                  <a:pt x="1091116" y="2316335"/>
                </a:cubicBezTo>
                <a:lnTo>
                  <a:pt x="1091116" y="2310940"/>
                </a:lnTo>
                <a:lnTo>
                  <a:pt x="1088959" y="2308782"/>
                </a:lnTo>
                <a:lnTo>
                  <a:pt x="1085722" y="2312019"/>
                </a:lnTo>
                <a:lnTo>
                  <a:pt x="1081406" y="2309861"/>
                </a:lnTo>
                <a:lnTo>
                  <a:pt x="1081406" y="2313098"/>
                </a:lnTo>
                <a:cubicBezTo>
                  <a:pt x="1084282" y="2313098"/>
                  <a:pt x="1085722" y="2313817"/>
                  <a:pt x="1085722" y="2315256"/>
                </a:cubicBezTo>
                <a:cubicBezTo>
                  <a:pt x="1083203" y="2322449"/>
                  <a:pt x="1074976" y="2332115"/>
                  <a:pt x="1061039" y="2344254"/>
                </a:cubicBezTo>
                <a:cubicBezTo>
                  <a:pt x="1061039" y="2348750"/>
                  <a:pt x="1054250" y="2356977"/>
                  <a:pt x="1040673" y="2368936"/>
                </a:cubicBezTo>
                <a:cubicBezTo>
                  <a:pt x="1040673" y="2372893"/>
                  <a:pt x="1033525" y="2376489"/>
                  <a:pt x="1019227" y="2379726"/>
                </a:cubicBezTo>
                <a:lnTo>
                  <a:pt x="1015990" y="2379726"/>
                </a:lnTo>
                <a:cubicBezTo>
                  <a:pt x="1014191" y="2379726"/>
                  <a:pt x="1013113" y="2378288"/>
                  <a:pt x="1012754" y="2375410"/>
                </a:cubicBezTo>
                <a:cubicBezTo>
                  <a:pt x="1012754" y="2372533"/>
                  <a:pt x="1018103" y="2368217"/>
                  <a:pt x="1028803" y="2362462"/>
                </a:cubicBezTo>
                <a:cubicBezTo>
                  <a:pt x="1028803" y="2360664"/>
                  <a:pt x="1031321" y="2357112"/>
                  <a:pt x="1036357" y="2351807"/>
                </a:cubicBezTo>
                <a:cubicBezTo>
                  <a:pt x="1039055" y="2342456"/>
                  <a:pt x="1043730" y="2337780"/>
                  <a:pt x="1050383" y="2337780"/>
                </a:cubicBezTo>
                <a:lnTo>
                  <a:pt x="1051463" y="2334543"/>
                </a:lnTo>
                <a:lnTo>
                  <a:pt x="1050383" y="2330227"/>
                </a:lnTo>
                <a:cubicBezTo>
                  <a:pt x="1052631" y="2321685"/>
                  <a:pt x="1055464" y="2317414"/>
                  <a:pt x="1058879" y="2317414"/>
                </a:cubicBezTo>
                <a:lnTo>
                  <a:pt x="1057801" y="2312019"/>
                </a:lnTo>
                <a:lnTo>
                  <a:pt x="1057801" y="2310940"/>
                </a:lnTo>
                <a:lnTo>
                  <a:pt x="1058879" y="2309861"/>
                </a:lnTo>
                <a:lnTo>
                  <a:pt x="1058879" y="2308782"/>
                </a:lnTo>
                <a:lnTo>
                  <a:pt x="1075064" y="2310940"/>
                </a:lnTo>
                <a:lnTo>
                  <a:pt x="1075064" y="2308782"/>
                </a:lnTo>
                <a:lnTo>
                  <a:pt x="1069670" y="2307703"/>
                </a:lnTo>
                <a:lnTo>
                  <a:pt x="1066434" y="2308782"/>
                </a:lnTo>
                <a:lnTo>
                  <a:pt x="1062117" y="2301364"/>
                </a:lnTo>
                <a:lnTo>
                  <a:pt x="1062117" y="2299206"/>
                </a:lnTo>
                <a:lnTo>
                  <a:pt x="1064276" y="2295969"/>
                </a:lnTo>
                <a:lnTo>
                  <a:pt x="1064276" y="2287336"/>
                </a:lnTo>
                <a:cubicBezTo>
                  <a:pt x="1065174" y="2281941"/>
                  <a:pt x="1066613" y="2279064"/>
                  <a:pt x="1068592" y="2278704"/>
                </a:cubicBezTo>
                <a:lnTo>
                  <a:pt x="1067513" y="2268049"/>
                </a:lnTo>
                <a:lnTo>
                  <a:pt x="1067513" y="2263733"/>
                </a:lnTo>
                <a:lnTo>
                  <a:pt x="1052542" y="2239051"/>
                </a:lnTo>
                <a:cubicBezTo>
                  <a:pt x="1046247" y="2227811"/>
                  <a:pt x="1040492" y="2221023"/>
                  <a:pt x="1035278" y="2218685"/>
                </a:cubicBezTo>
                <a:cubicBezTo>
                  <a:pt x="1035278" y="2215987"/>
                  <a:pt x="1032085" y="2212391"/>
                  <a:pt x="1025702" y="2207895"/>
                </a:cubicBezTo>
                <a:lnTo>
                  <a:pt x="1025702" y="2205737"/>
                </a:lnTo>
                <a:lnTo>
                  <a:pt x="1028803" y="2202500"/>
                </a:lnTo>
                <a:lnTo>
                  <a:pt x="1033120" y="2202500"/>
                </a:lnTo>
                <a:cubicBezTo>
                  <a:pt x="1036716" y="2207895"/>
                  <a:pt x="1041752" y="2212930"/>
                  <a:pt x="1048225" y="2217606"/>
                </a:cubicBezTo>
                <a:lnTo>
                  <a:pt x="1051463" y="2221922"/>
                </a:lnTo>
                <a:lnTo>
                  <a:pt x="1052542" y="2220843"/>
                </a:lnTo>
                <a:lnTo>
                  <a:pt x="1055643" y="2220843"/>
                </a:lnTo>
                <a:cubicBezTo>
                  <a:pt x="1060498" y="2220843"/>
                  <a:pt x="1067333" y="2226553"/>
                  <a:pt x="1076143" y="2237972"/>
                </a:cubicBezTo>
                <a:lnTo>
                  <a:pt x="1077224" y="2237972"/>
                </a:lnTo>
                <a:lnTo>
                  <a:pt x="1083564" y="2201421"/>
                </a:lnTo>
                <a:lnTo>
                  <a:pt x="1079248" y="2194003"/>
                </a:lnTo>
                <a:lnTo>
                  <a:pt x="1083564" y="2187529"/>
                </a:lnTo>
                <a:lnTo>
                  <a:pt x="1081406" y="2172423"/>
                </a:lnTo>
                <a:lnTo>
                  <a:pt x="1081406" y="2171344"/>
                </a:lnTo>
                <a:cubicBezTo>
                  <a:pt x="1090757" y="2162082"/>
                  <a:pt x="1099343" y="2154934"/>
                  <a:pt x="1107166" y="2149898"/>
                </a:cubicBezTo>
                <a:close/>
                <a:moveTo>
                  <a:pt x="8177430" y="2148145"/>
                </a:moveTo>
                <a:lnTo>
                  <a:pt x="8177430" y="2149224"/>
                </a:lnTo>
                <a:lnTo>
                  <a:pt x="8181746" y="2150303"/>
                </a:lnTo>
                <a:cubicBezTo>
                  <a:pt x="8181746" y="2148864"/>
                  <a:pt x="8180667" y="2148145"/>
                  <a:pt x="8178509" y="2148145"/>
                </a:cubicBezTo>
                <a:close/>
                <a:moveTo>
                  <a:pt x="2613062" y="2147433"/>
                </a:moveTo>
                <a:lnTo>
                  <a:pt x="2613062" y="2148512"/>
                </a:lnTo>
                <a:lnTo>
                  <a:pt x="2618456" y="2149591"/>
                </a:lnTo>
                <a:lnTo>
                  <a:pt x="2619535" y="2149591"/>
                </a:lnTo>
                <a:lnTo>
                  <a:pt x="2619535" y="2148512"/>
                </a:lnTo>
                <a:lnTo>
                  <a:pt x="2615218" y="2147433"/>
                </a:lnTo>
                <a:close/>
                <a:moveTo>
                  <a:pt x="2609824" y="2146354"/>
                </a:moveTo>
                <a:lnTo>
                  <a:pt x="2609824" y="2149591"/>
                </a:lnTo>
                <a:lnTo>
                  <a:pt x="2610903" y="2149591"/>
                </a:lnTo>
                <a:lnTo>
                  <a:pt x="2610903" y="2146354"/>
                </a:lnTo>
                <a:close/>
                <a:moveTo>
                  <a:pt x="6668433" y="2145852"/>
                </a:moveTo>
                <a:lnTo>
                  <a:pt x="6670726" y="2148010"/>
                </a:lnTo>
                <a:lnTo>
                  <a:pt x="6671805" y="2148010"/>
                </a:lnTo>
                <a:lnTo>
                  <a:pt x="6669512" y="2145852"/>
                </a:lnTo>
                <a:close/>
                <a:moveTo>
                  <a:pt x="4660682" y="2145573"/>
                </a:moveTo>
                <a:lnTo>
                  <a:pt x="4660682" y="2148810"/>
                </a:lnTo>
                <a:lnTo>
                  <a:pt x="4662840" y="2150968"/>
                </a:lnTo>
                <a:lnTo>
                  <a:pt x="4666077" y="2149889"/>
                </a:lnTo>
                <a:lnTo>
                  <a:pt x="4666077" y="2147731"/>
                </a:lnTo>
                <a:lnTo>
                  <a:pt x="4663919" y="2145573"/>
                </a:lnTo>
                <a:close/>
                <a:moveTo>
                  <a:pt x="4669314" y="2144494"/>
                </a:moveTo>
                <a:lnTo>
                  <a:pt x="4669314" y="2145573"/>
                </a:lnTo>
                <a:lnTo>
                  <a:pt x="4671472" y="2145573"/>
                </a:lnTo>
                <a:lnTo>
                  <a:pt x="4671472" y="2144494"/>
                </a:lnTo>
                <a:close/>
                <a:moveTo>
                  <a:pt x="2723658" y="2144196"/>
                </a:moveTo>
                <a:lnTo>
                  <a:pt x="2721500" y="2146354"/>
                </a:lnTo>
                <a:lnTo>
                  <a:pt x="2721500" y="2147433"/>
                </a:lnTo>
                <a:lnTo>
                  <a:pt x="2725817" y="2147433"/>
                </a:lnTo>
                <a:lnTo>
                  <a:pt x="2725817" y="2144196"/>
                </a:lnTo>
                <a:close/>
                <a:moveTo>
                  <a:pt x="2626009" y="2144196"/>
                </a:moveTo>
                <a:lnTo>
                  <a:pt x="2620613" y="2146354"/>
                </a:lnTo>
                <a:lnTo>
                  <a:pt x="2620613" y="2148512"/>
                </a:lnTo>
                <a:lnTo>
                  <a:pt x="2627088" y="2145275"/>
                </a:lnTo>
                <a:lnTo>
                  <a:pt x="2627088" y="2144196"/>
                </a:lnTo>
                <a:close/>
                <a:moveTo>
                  <a:pt x="2609824" y="2144196"/>
                </a:moveTo>
                <a:lnTo>
                  <a:pt x="2609824" y="2145275"/>
                </a:lnTo>
                <a:lnTo>
                  <a:pt x="2613062" y="2145275"/>
                </a:lnTo>
                <a:lnTo>
                  <a:pt x="2613062" y="2144196"/>
                </a:lnTo>
                <a:close/>
                <a:moveTo>
                  <a:pt x="6765814" y="2142480"/>
                </a:moveTo>
                <a:lnTo>
                  <a:pt x="6770264" y="2142480"/>
                </a:lnTo>
                <a:cubicBezTo>
                  <a:pt x="6779526" y="2149404"/>
                  <a:pt x="6789372" y="2158530"/>
                  <a:pt x="6799802" y="2169860"/>
                </a:cubicBezTo>
                <a:lnTo>
                  <a:pt x="6799802" y="2172018"/>
                </a:lnTo>
                <a:cubicBezTo>
                  <a:pt x="6799802" y="2174446"/>
                  <a:pt x="6791395" y="2176289"/>
                  <a:pt x="6774580" y="2177548"/>
                </a:cubicBezTo>
                <a:lnTo>
                  <a:pt x="6760419" y="2175390"/>
                </a:lnTo>
                <a:lnTo>
                  <a:pt x="6752731" y="2176469"/>
                </a:lnTo>
                <a:lnTo>
                  <a:pt x="6743964" y="2174176"/>
                </a:lnTo>
                <a:cubicBezTo>
                  <a:pt x="6740817" y="2175704"/>
                  <a:pt x="6734972" y="2176469"/>
                  <a:pt x="6726430" y="2176469"/>
                </a:cubicBezTo>
                <a:lnTo>
                  <a:pt x="6723193" y="2176469"/>
                </a:lnTo>
                <a:lnTo>
                  <a:pt x="6719956" y="2174176"/>
                </a:lnTo>
                <a:cubicBezTo>
                  <a:pt x="6719956" y="2168421"/>
                  <a:pt x="6722474" y="2165544"/>
                  <a:pt x="6727509" y="2165544"/>
                </a:cubicBezTo>
                <a:lnTo>
                  <a:pt x="6733039" y="2170939"/>
                </a:lnTo>
                <a:lnTo>
                  <a:pt x="6734118" y="2170939"/>
                </a:lnTo>
                <a:cubicBezTo>
                  <a:pt x="6742660" y="2167882"/>
                  <a:pt x="6748864" y="2161677"/>
                  <a:pt x="6752731" y="2152326"/>
                </a:cubicBezTo>
                <a:cubicBezTo>
                  <a:pt x="6760733" y="2150168"/>
                  <a:pt x="6764735" y="2147246"/>
                  <a:pt x="6764735" y="2143559"/>
                </a:cubicBezTo>
                <a:close/>
                <a:moveTo>
                  <a:pt x="7703896" y="2142076"/>
                </a:moveTo>
                <a:lnTo>
                  <a:pt x="7706054" y="2144368"/>
                </a:lnTo>
                <a:lnTo>
                  <a:pt x="7706054" y="2142076"/>
                </a:lnTo>
                <a:close/>
                <a:moveTo>
                  <a:pt x="4189171" y="2142076"/>
                </a:moveTo>
                <a:lnTo>
                  <a:pt x="4191329" y="2144368"/>
                </a:lnTo>
                <a:lnTo>
                  <a:pt x="4191329" y="2142076"/>
                </a:lnTo>
                <a:close/>
                <a:moveTo>
                  <a:pt x="2562617" y="2142038"/>
                </a:moveTo>
                <a:cubicBezTo>
                  <a:pt x="2561357" y="2142038"/>
                  <a:pt x="2558841" y="2146354"/>
                  <a:pt x="2555064" y="2154986"/>
                </a:cubicBezTo>
                <a:lnTo>
                  <a:pt x="2555064" y="2156065"/>
                </a:lnTo>
                <a:lnTo>
                  <a:pt x="2556143" y="2156065"/>
                </a:lnTo>
                <a:cubicBezTo>
                  <a:pt x="2557763" y="2150491"/>
                  <a:pt x="2560279" y="2145815"/>
                  <a:pt x="2563696" y="2142038"/>
                </a:cubicBezTo>
                <a:close/>
                <a:moveTo>
                  <a:pt x="8082073" y="2140592"/>
                </a:moveTo>
                <a:lnTo>
                  <a:pt x="8083017" y="2140592"/>
                </a:lnTo>
                <a:cubicBezTo>
                  <a:pt x="8086614" y="2145627"/>
                  <a:pt x="8095201" y="2148145"/>
                  <a:pt x="8108778" y="2148145"/>
                </a:cubicBezTo>
                <a:lnTo>
                  <a:pt x="8135618" y="2163116"/>
                </a:lnTo>
                <a:lnTo>
                  <a:pt x="8135618" y="2170669"/>
                </a:lnTo>
                <a:lnTo>
                  <a:pt x="8137776" y="2179301"/>
                </a:lnTo>
                <a:cubicBezTo>
                  <a:pt x="8137776" y="2185685"/>
                  <a:pt x="8128830" y="2191755"/>
                  <a:pt x="8110936" y="2197509"/>
                </a:cubicBezTo>
                <a:lnTo>
                  <a:pt x="8103383" y="2197509"/>
                </a:lnTo>
                <a:cubicBezTo>
                  <a:pt x="8098977" y="2197509"/>
                  <a:pt x="8094346" y="2193193"/>
                  <a:pt x="8089491" y="2184561"/>
                </a:cubicBezTo>
                <a:lnTo>
                  <a:pt x="8089491" y="2172827"/>
                </a:lnTo>
                <a:cubicBezTo>
                  <a:pt x="8089491" y="2169590"/>
                  <a:pt x="8085939" y="2160284"/>
                  <a:pt x="8078836" y="2144908"/>
                </a:cubicBezTo>
                <a:lnTo>
                  <a:pt x="8078836" y="2143829"/>
                </a:lnTo>
                <a:close/>
                <a:moveTo>
                  <a:pt x="9092127" y="2138434"/>
                </a:moveTo>
                <a:lnTo>
                  <a:pt x="9093206" y="2138434"/>
                </a:lnTo>
                <a:cubicBezTo>
                  <a:pt x="9107683" y="2139693"/>
                  <a:pt x="9114921" y="2142210"/>
                  <a:pt x="9114921" y="2145987"/>
                </a:cubicBezTo>
                <a:cubicBezTo>
                  <a:pt x="9125711" y="2153540"/>
                  <a:pt x="9131106" y="2158575"/>
                  <a:pt x="9131106" y="2161093"/>
                </a:cubicBezTo>
                <a:lnTo>
                  <a:pt x="9130027" y="2165544"/>
                </a:lnTo>
                <a:lnTo>
                  <a:pt x="9130027" y="2167702"/>
                </a:lnTo>
                <a:lnTo>
                  <a:pt x="9131106" y="2167702"/>
                </a:lnTo>
                <a:lnTo>
                  <a:pt x="9136501" y="2166623"/>
                </a:lnTo>
                <a:cubicBezTo>
                  <a:pt x="9139379" y="2169680"/>
                  <a:pt x="9140817" y="2172557"/>
                  <a:pt x="9140817" y="2175255"/>
                </a:cubicBezTo>
                <a:lnTo>
                  <a:pt x="9140817" y="2178492"/>
                </a:lnTo>
                <a:cubicBezTo>
                  <a:pt x="9137940" y="2181010"/>
                  <a:pt x="9135782" y="2184966"/>
                  <a:pt x="9134343" y="2190361"/>
                </a:cubicBezTo>
                <a:lnTo>
                  <a:pt x="9120316" y="2201151"/>
                </a:lnTo>
                <a:lnTo>
                  <a:pt x="9109526" y="2200072"/>
                </a:lnTo>
                <a:lnTo>
                  <a:pt x="9107368" y="2202230"/>
                </a:lnTo>
                <a:lnTo>
                  <a:pt x="9105210" y="2200072"/>
                </a:lnTo>
                <a:lnTo>
                  <a:pt x="9105210" y="2197914"/>
                </a:lnTo>
                <a:lnTo>
                  <a:pt x="9107368" y="2197914"/>
                </a:lnTo>
                <a:lnTo>
                  <a:pt x="9107368" y="2196835"/>
                </a:lnTo>
                <a:cubicBezTo>
                  <a:pt x="9101524" y="2196835"/>
                  <a:pt x="9098601" y="2193238"/>
                  <a:pt x="9098601" y="2186045"/>
                </a:cubicBezTo>
                <a:cubicBezTo>
                  <a:pt x="9096263" y="2186045"/>
                  <a:pt x="9092307" y="2175210"/>
                  <a:pt x="9086732" y="2153540"/>
                </a:cubicBezTo>
                <a:lnTo>
                  <a:pt x="9078100" y="2144908"/>
                </a:lnTo>
                <a:lnTo>
                  <a:pt x="9078100" y="2143829"/>
                </a:lnTo>
                <a:cubicBezTo>
                  <a:pt x="9078100" y="2141851"/>
                  <a:pt x="9082776" y="2140052"/>
                  <a:pt x="9092127" y="2138434"/>
                </a:cubicBezTo>
                <a:close/>
                <a:moveTo>
                  <a:pt x="183564" y="2136667"/>
                </a:moveTo>
                <a:cubicBezTo>
                  <a:pt x="181946" y="2136667"/>
                  <a:pt x="180867" y="2138465"/>
                  <a:pt x="180327" y="2142062"/>
                </a:cubicBezTo>
                <a:lnTo>
                  <a:pt x="183564" y="2140983"/>
                </a:lnTo>
                <a:close/>
                <a:moveTo>
                  <a:pt x="2610903" y="2136643"/>
                </a:moveTo>
                <a:lnTo>
                  <a:pt x="2610903" y="2138801"/>
                </a:lnTo>
                <a:lnTo>
                  <a:pt x="2611982" y="2138801"/>
                </a:lnTo>
                <a:lnTo>
                  <a:pt x="2611982" y="2136643"/>
                </a:lnTo>
                <a:close/>
                <a:moveTo>
                  <a:pt x="2598090" y="2136643"/>
                </a:moveTo>
                <a:lnTo>
                  <a:pt x="2604429" y="2144196"/>
                </a:lnTo>
                <a:lnTo>
                  <a:pt x="2605508" y="2144196"/>
                </a:lnTo>
                <a:cubicBezTo>
                  <a:pt x="2605508" y="2142758"/>
                  <a:pt x="2606587" y="2142038"/>
                  <a:pt x="2608745" y="2142038"/>
                </a:cubicBezTo>
                <a:lnTo>
                  <a:pt x="2608745" y="2140959"/>
                </a:lnTo>
                <a:cubicBezTo>
                  <a:pt x="2604429" y="2140959"/>
                  <a:pt x="2601193" y="2139521"/>
                  <a:pt x="2599034" y="2136643"/>
                </a:cubicBezTo>
                <a:close/>
                <a:moveTo>
                  <a:pt x="2549668" y="2136643"/>
                </a:moveTo>
                <a:lnTo>
                  <a:pt x="2547512" y="2138801"/>
                </a:lnTo>
                <a:lnTo>
                  <a:pt x="2547512" y="2142038"/>
                </a:lnTo>
                <a:lnTo>
                  <a:pt x="2550749" y="2142038"/>
                </a:lnTo>
                <a:cubicBezTo>
                  <a:pt x="2552367" y="2142038"/>
                  <a:pt x="2553445" y="2140240"/>
                  <a:pt x="2553986" y="2136643"/>
                </a:cubicBezTo>
                <a:close/>
                <a:moveTo>
                  <a:pt x="8198875" y="2136411"/>
                </a:moveTo>
                <a:lnTo>
                  <a:pt x="8198875" y="2137490"/>
                </a:lnTo>
                <a:lnTo>
                  <a:pt x="8201033" y="2137490"/>
                </a:lnTo>
                <a:lnTo>
                  <a:pt x="8201033" y="2136411"/>
                </a:lnTo>
                <a:close/>
                <a:moveTo>
                  <a:pt x="4650971" y="2135862"/>
                </a:moveTo>
                <a:lnTo>
                  <a:pt x="4650971" y="2136941"/>
                </a:lnTo>
                <a:lnTo>
                  <a:pt x="4653129" y="2139099"/>
                </a:lnTo>
                <a:lnTo>
                  <a:pt x="4653129" y="2135862"/>
                </a:lnTo>
                <a:close/>
                <a:moveTo>
                  <a:pt x="5078698" y="2135601"/>
                </a:moveTo>
                <a:lnTo>
                  <a:pt x="5101222" y="2143020"/>
                </a:lnTo>
                <a:lnTo>
                  <a:pt x="5107561" y="2140862"/>
                </a:lnTo>
                <a:lnTo>
                  <a:pt x="5108640" y="2140862"/>
                </a:lnTo>
                <a:cubicBezTo>
                  <a:pt x="5122218" y="2152011"/>
                  <a:pt x="5129007" y="2158800"/>
                  <a:pt x="5129007" y="2161228"/>
                </a:cubicBezTo>
                <a:lnTo>
                  <a:pt x="5127928" y="2176334"/>
                </a:lnTo>
                <a:lnTo>
                  <a:pt x="5127928" y="2177413"/>
                </a:lnTo>
                <a:cubicBezTo>
                  <a:pt x="5124421" y="2180380"/>
                  <a:pt x="5122667" y="2183932"/>
                  <a:pt x="5122667" y="2188068"/>
                </a:cubicBezTo>
                <a:cubicBezTo>
                  <a:pt x="5119610" y="2190946"/>
                  <a:pt x="5116014" y="2192384"/>
                  <a:pt x="5111877" y="2192384"/>
                </a:cubicBezTo>
                <a:lnTo>
                  <a:pt x="5110798" y="2192384"/>
                </a:lnTo>
                <a:lnTo>
                  <a:pt x="5109719" y="2191305"/>
                </a:lnTo>
                <a:lnTo>
                  <a:pt x="5102301" y="2193463"/>
                </a:lnTo>
                <a:cubicBezTo>
                  <a:pt x="5100863" y="2191845"/>
                  <a:pt x="5100143" y="2189327"/>
                  <a:pt x="5100143" y="2185910"/>
                </a:cubicBezTo>
                <a:lnTo>
                  <a:pt x="5090432" y="2185910"/>
                </a:lnTo>
                <a:cubicBezTo>
                  <a:pt x="5088994" y="2185910"/>
                  <a:pt x="5087555" y="2182358"/>
                  <a:pt x="5086116" y="2175255"/>
                </a:cubicBezTo>
                <a:lnTo>
                  <a:pt x="5087195" y="2170939"/>
                </a:lnTo>
                <a:lnTo>
                  <a:pt x="5087195" y="2167702"/>
                </a:lnTo>
                <a:cubicBezTo>
                  <a:pt x="5082969" y="2156822"/>
                  <a:pt x="5079777" y="2150393"/>
                  <a:pt x="5077619" y="2148415"/>
                </a:cubicBezTo>
                <a:cubicBezTo>
                  <a:pt x="5074022" y="2148415"/>
                  <a:pt x="5072224" y="2146976"/>
                  <a:pt x="5072224" y="2144099"/>
                </a:cubicBezTo>
                <a:cubicBezTo>
                  <a:pt x="5074022" y="2138434"/>
                  <a:pt x="5076180" y="2135601"/>
                  <a:pt x="5078698" y="2135601"/>
                </a:cubicBezTo>
                <a:close/>
                <a:moveTo>
                  <a:pt x="6252491" y="2135197"/>
                </a:moveTo>
                <a:cubicBezTo>
                  <a:pt x="6261663" y="2138074"/>
                  <a:pt x="6269216" y="2141311"/>
                  <a:pt x="6275150" y="2144908"/>
                </a:cubicBezTo>
                <a:lnTo>
                  <a:pt x="6280680" y="2143829"/>
                </a:lnTo>
                <a:lnTo>
                  <a:pt x="6289312" y="2157856"/>
                </a:lnTo>
                <a:lnTo>
                  <a:pt x="6282838" y="2161093"/>
                </a:lnTo>
                <a:lnTo>
                  <a:pt x="6277308" y="2160014"/>
                </a:lnTo>
                <a:lnTo>
                  <a:pt x="6263281" y="2162172"/>
                </a:lnTo>
                <a:lnTo>
                  <a:pt x="6256807" y="2161093"/>
                </a:lnTo>
                <a:lnTo>
                  <a:pt x="6244938" y="2162172"/>
                </a:lnTo>
                <a:lnTo>
                  <a:pt x="6242780" y="2162172"/>
                </a:lnTo>
                <a:lnTo>
                  <a:pt x="6242780" y="2161093"/>
                </a:lnTo>
                <a:lnTo>
                  <a:pt x="6231990" y="2162172"/>
                </a:lnTo>
                <a:lnTo>
                  <a:pt x="6190853" y="2162172"/>
                </a:lnTo>
                <a:lnTo>
                  <a:pt x="6176826" y="2166623"/>
                </a:lnTo>
                <a:lnTo>
                  <a:pt x="6173589" y="2166623"/>
                </a:lnTo>
                <a:cubicBezTo>
                  <a:pt x="6163519" y="2164735"/>
                  <a:pt x="6158483" y="2161093"/>
                  <a:pt x="6158483" y="2155698"/>
                </a:cubicBezTo>
                <a:lnTo>
                  <a:pt x="6158483" y="2154619"/>
                </a:lnTo>
                <a:lnTo>
                  <a:pt x="6161720" y="2151382"/>
                </a:lnTo>
                <a:lnTo>
                  <a:pt x="6175747" y="2151382"/>
                </a:lnTo>
                <a:lnTo>
                  <a:pt x="6194090" y="2155698"/>
                </a:lnTo>
                <a:lnTo>
                  <a:pt x="6205959" y="2151382"/>
                </a:lnTo>
                <a:lnTo>
                  <a:pt x="6209196" y="2151382"/>
                </a:lnTo>
                <a:lnTo>
                  <a:pt x="6220121" y="2154619"/>
                </a:lnTo>
                <a:lnTo>
                  <a:pt x="6229832" y="2154619"/>
                </a:lnTo>
                <a:cubicBezTo>
                  <a:pt x="6232170" y="2148864"/>
                  <a:pt x="6235767" y="2145987"/>
                  <a:pt x="6240622" y="2145987"/>
                </a:cubicBezTo>
                <a:lnTo>
                  <a:pt x="6241701" y="2145987"/>
                </a:lnTo>
                <a:lnTo>
                  <a:pt x="6242780" y="2147066"/>
                </a:lnTo>
                <a:lnTo>
                  <a:pt x="6243859" y="2147066"/>
                </a:lnTo>
                <a:cubicBezTo>
                  <a:pt x="6243859" y="2139153"/>
                  <a:pt x="6246737" y="2135197"/>
                  <a:pt x="6252491" y="2135197"/>
                </a:cubicBezTo>
                <a:close/>
                <a:moveTo>
                  <a:pt x="235357" y="2133430"/>
                </a:moveTo>
                <a:lnTo>
                  <a:pt x="235357" y="2135588"/>
                </a:lnTo>
                <a:lnTo>
                  <a:pt x="236436" y="2135588"/>
                </a:lnTo>
                <a:lnTo>
                  <a:pt x="236436" y="2133430"/>
                </a:lnTo>
                <a:close/>
                <a:moveTo>
                  <a:pt x="2607667" y="2133406"/>
                </a:moveTo>
                <a:lnTo>
                  <a:pt x="2609824" y="2135564"/>
                </a:lnTo>
                <a:lnTo>
                  <a:pt x="2609824" y="2133406"/>
                </a:lnTo>
                <a:close/>
                <a:moveTo>
                  <a:pt x="9185191" y="2131960"/>
                </a:moveTo>
                <a:cubicBezTo>
                  <a:pt x="9199938" y="2134837"/>
                  <a:pt x="9208930" y="2138794"/>
                  <a:pt x="9212166" y="2143829"/>
                </a:cubicBezTo>
                <a:cubicBezTo>
                  <a:pt x="9216123" y="2143829"/>
                  <a:pt x="9219360" y="2145268"/>
                  <a:pt x="9221878" y="2148145"/>
                </a:cubicBezTo>
                <a:cubicBezTo>
                  <a:pt x="9232038" y="2150842"/>
                  <a:pt x="9237118" y="2153001"/>
                  <a:pt x="9237118" y="2154619"/>
                </a:cubicBezTo>
                <a:lnTo>
                  <a:pt x="9232802" y="2173097"/>
                </a:lnTo>
                <a:lnTo>
                  <a:pt x="9232802" y="2174176"/>
                </a:lnTo>
                <a:cubicBezTo>
                  <a:pt x="9232802" y="2177053"/>
                  <a:pt x="9237478" y="2178492"/>
                  <a:pt x="9246830" y="2178492"/>
                </a:cubicBezTo>
                <a:lnTo>
                  <a:pt x="9246830" y="2177413"/>
                </a:lnTo>
                <a:lnTo>
                  <a:pt x="9252225" y="2165544"/>
                </a:lnTo>
                <a:lnTo>
                  <a:pt x="9251146" y="2158935"/>
                </a:lnTo>
                <a:cubicBezTo>
                  <a:pt x="9251146" y="2157496"/>
                  <a:pt x="9252944" y="2156777"/>
                  <a:pt x="9256541" y="2156777"/>
                </a:cubicBezTo>
                <a:lnTo>
                  <a:pt x="9257620" y="2151382"/>
                </a:lnTo>
                <a:lnTo>
                  <a:pt x="9257620" y="2143829"/>
                </a:lnTo>
                <a:lnTo>
                  <a:pt x="9255462" y="2135197"/>
                </a:lnTo>
                <a:cubicBezTo>
                  <a:pt x="9258519" y="2133039"/>
                  <a:pt x="9261396" y="2131960"/>
                  <a:pt x="9264094" y="2131960"/>
                </a:cubicBezTo>
                <a:cubicBezTo>
                  <a:pt x="9268949" y="2131960"/>
                  <a:pt x="9280503" y="2137355"/>
                  <a:pt x="9298757" y="2148145"/>
                </a:cubicBezTo>
                <a:lnTo>
                  <a:pt x="9300915" y="2148145"/>
                </a:lnTo>
                <a:lnTo>
                  <a:pt x="9305231" y="2147066"/>
                </a:lnTo>
                <a:cubicBezTo>
                  <a:pt x="9308108" y="2148145"/>
                  <a:pt x="9309547" y="2149224"/>
                  <a:pt x="9309547" y="2150303"/>
                </a:cubicBezTo>
                <a:lnTo>
                  <a:pt x="9309547" y="2152461"/>
                </a:lnTo>
                <a:cubicBezTo>
                  <a:pt x="9294351" y="2163521"/>
                  <a:pt x="9286753" y="2169680"/>
                  <a:pt x="9286753" y="2170939"/>
                </a:cubicBezTo>
                <a:cubicBezTo>
                  <a:pt x="9283336" y="2170939"/>
                  <a:pt x="9277581" y="2173816"/>
                  <a:pt x="9269489" y="2179571"/>
                </a:cubicBezTo>
                <a:cubicBezTo>
                  <a:pt x="9269489" y="2181369"/>
                  <a:pt x="9272726" y="2182808"/>
                  <a:pt x="9279200" y="2183887"/>
                </a:cubicBezTo>
                <a:lnTo>
                  <a:pt x="9279200" y="2184966"/>
                </a:lnTo>
                <a:lnTo>
                  <a:pt x="9275963" y="2187124"/>
                </a:lnTo>
                <a:lnTo>
                  <a:pt x="9265173" y="2187124"/>
                </a:lnTo>
                <a:lnTo>
                  <a:pt x="9264094" y="2186045"/>
                </a:lnTo>
                <a:cubicBezTo>
                  <a:pt x="9257979" y="2190001"/>
                  <a:pt x="9249347" y="2198993"/>
                  <a:pt x="9238197" y="2213020"/>
                </a:cubicBezTo>
                <a:lnTo>
                  <a:pt x="9238197" y="2214099"/>
                </a:lnTo>
                <a:lnTo>
                  <a:pt x="9244671" y="2214099"/>
                </a:lnTo>
                <a:lnTo>
                  <a:pt x="9251146" y="2213020"/>
                </a:lnTo>
                <a:lnTo>
                  <a:pt x="9259778" y="2216257"/>
                </a:lnTo>
                <a:cubicBezTo>
                  <a:pt x="9263554" y="2208524"/>
                  <a:pt x="9268230" y="2203129"/>
                  <a:pt x="9273805" y="2200072"/>
                </a:cubicBezTo>
                <a:lnTo>
                  <a:pt x="9274884" y="2200072"/>
                </a:lnTo>
                <a:lnTo>
                  <a:pt x="9277042" y="2202230"/>
                </a:lnTo>
                <a:lnTo>
                  <a:pt x="9284595" y="2201151"/>
                </a:lnTo>
                <a:cubicBezTo>
                  <a:pt x="9288191" y="2201151"/>
                  <a:pt x="9295070" y="2204028"/>
                  <a:pt x="9305231" y="2209783"/>
                </a:cubicBezTo>
                <a:cubicBezTo>
                  <a:pt x="9310086" y="2209783"/>
                  <a:pt x="9313323" y="2213380"/>
                  <a:pt x="9314942" y="2220573"/>
                </a:cubicBezTo>
                <a:lnTo>
                  <a:pt x="9314942" y="2224889"/>
                </a:lnTo>
                <a:lnTo>
                  <a:pt x="9303073" y="2236893"/>
                </a:lnTo>
                <a:lnTo>
                  <a:pt x="9309547" y="2259552"/>
                </a:lnTo>
                <a:lnTo>
                  <a:pt x="9303073" y="2269263"/>
                </a:lnTo>
                <a:cubicBezTo>
                  <a:pt x="9305410" y="2269263"/>
                  <a:pt x="9307568" y="2275737"/>
                  <a:pt x="9309547" y="2288685"/>
                </a:cubicBezTo>
                <a:cubicBezTo>
                  <a:pt x="9304511" y="2296688"/>
                  <a:pt x="9301994" y="2301768"/>
                  <a:pt x="9301994" y="2303926"/>
                </a:cubicBezTo>
                <a:lnTo>
                  <a:pt x="9301994" y="2306084"/>
                </a:lnTo>
                <a:lnTo>
                  <a:pt x="9309547" y="2321190"/>
                </a:lnTo>
                <a:lnTo>
                  <a:pt x="9309547" y="2324427"/>
                </a:lnTo>
                <a:cubicBezTo>
                  <a:pt x="9309547" y="2332340"/>
                  <a:pt x="9306310" y="2336296"/>
                  <a:pt x="9299836" y="2336296"/>
                </a:cubicBezTo>
                <a:lnTo>
                  <a:pt x="9282437" y="2336296"/>
                </a:lnTo>
                <a:lnTo>
                  <a:pt x="9265173" y="2337375"/>
                </a:lnTo>
                <a:cubicBezTo>
                  <a:pt x="9260137" y="2336116"/>
                  <a:pt x="9257620" y="2334678"/>
                  <a:pt x="9257620" y="2333059"/>
                </a:cubicBezTo>
                <a:lnTo>
                  <a:pt x="9257620" y="2330901"/>
                </a:lnTo>
                <a:lnTo>
                  <a:pt x="9259778" y="2324427"/>
                </a:lnTo>
                <a:cubicBezTo>
                  <a:pt x="9257979" y="2324427"/>
                  <a:pt x="9256900" y="2322989"/>
                  <a:pt x="9256541" y="2320111"/>
                </a:cubicBezTo>
                <a:lnTo>
                  <a:pt x="9259778" y="2306084"/>
                </a:lnTo>
                <a:lnTo>
                  <a:pt x="9260857" y="2305005"/>
                </a:lnTo>
                <a:lnTo>
                  <a:pt x="9256541" y="2301768"/>
                </a:lnTo>
                <a:lnTo>
                  <a:pt x="9255462" y="2300689"/>
                </a:lnTo>
                <a:lnTo>
                  <a:pt x="9255462" y="2296238"/>
                </a:lnTo>
                <a:lnTo>
                  <a:pt x="9258699" y="2293001"/>
                </a:lnTo>
                <a:lnTo>
                  <a:pt x="9261936" y="2295159"/>
                </a:lnTo>
                <a:lnTo>
                  <a:pt x="9263015" y="2295159"/>
                </a:lnTo>
                <a:lnTo>
                  <a:pt x="9265173" y="2293001"/>
                </a:lnTo>
                <a:lnTo>
                  <a:pt x="9263015" y="2289764"/>
                </a:lnTo>
                <a:lnTo>
                  <a:pt x="9261936" y="2290843"/>
                </a:lnTo>
                <a:lnTo>
                  <a:pt x="9258699" y="2290843"/>
                </a:lnTo>
                <a:lnTo>
                  <a:pt x="9247908" y="2282211"/>
                </a:lnTo>
                <a:cubicBezTo>
                  <a:pt x="9246830" y="2285808"/>
                  <a:pt x="9244671" y="2287606"/>
                  <a:pt x="9241434" y="2287606"/>
                </a:cubicBezTo>
                <a:lnTo>
                  <a:pt x="9237118" y="2284369"/>
                </a:lnTo>
                <a:lnTo>
                  <a:pt x="9229431" y="2285448"/>
                </a:lnTo>
                <a:lnTo>
                  <a:pt x="9222956" y="2285448"/>
                </a:lnTo>
                <a:lnTo>
                  <a:pt x="9220799" y="2283290"/>
                </a:lnTo>
                <a:lnTo>
                  <a:pt x="9220799" y="2280053"/>
                </a:lnTo>
                <a:lnTo>
                  <a:pt x="9224036" y="2276816"/>
                </a:lnTo>
                <a:lnTo>
                  <a:pt x="9227273" y="2276816"/>
                </a:lnTo>
                <a:cubicBezTo>
                  <a:pt x="9230330" y="2276816"/>
                  <a:pt x="9233252" y="2278614"/>
                  <a:pt x="9236039" y="2282211"/>
                </a:cubicBezTo>
                <a:cubicBezTo>
                  <a:pt x="9239996" y="2279693"/>
                  <a:pt x="9246830" y="2277535"/>
                  <a:pt x="9256541" y="2275737"/>
                </a:cubicBezTo>
                <a:lnTo>
                  <a:pt x="9255462" y="2270342"/>
                </a:lnTo>
                <a:lnTo>
                  <a:pt x="9256541" y="2256315"/>
                </a:lnTo>
                <a:lnTo>
                  <a:pt x="9244671" y="2253078"/>
                </a:lnTo>
                <a:lnTo>
                  <a:pt x="9238197" y="2254157"/>
                </a:lnTo>
                <a:lnTo>
                  <a:pt x="9236039" y="2254157"/>
                </a:lnTo>
                <a:lnTo>
                  <a:pt x="9231589" y="2253078"/>
                </a:lnTo>
                <a:lnTo>
                  <a:pt x="9222956" y="2255236"/>
                </a:lnTo>
                <a:lnTo>
                  <a:pt x="9218640" y="2255236"/>
                </a:lnTo>
                <a:lnTo>
                  <a:pt x="9218640" y="2256315"/>
                </a:lnTo>
                <a:lnTo>
                  <a:pt x="9220799" y="2264947"/>
                </a:lnTo>
                <a:lnTo>
                  <a:pt x="9216483" y="2280053"/>
                </a:lnTo>
                <a:lnTo>
                  <a:pt x="9218640" y="2285448"/>
                </a:lnTo>
                <a:lnTo>
                  <a:pt x="9217562" y="2290843"/>
                </a:lnTo>
                <a:lnTo>
                  <a:pt x="9218640" y="2298531"/>
                </a:lnTo>
                <a:cubicBezTo>
                  <a:pt x="9217022" y="2298531"/>
                  <a:pt x="9215943" y="2300329"/>
                  <a:pt x="9215404" y="2303926"/>
                </a:cubicBezTo>
                <a:lnTo>
                  <a:pt x="9217562" y="2306084"/>
                </a:lnTo>
                <a:lnTo>
                  <a:pt x="9217562" y="2310400"/>
                </a:lnTo>
                <a:lnTo>
                  <a:pt x="9216483" y="2311479"/>
                </a:lnTo>
                <a:cubicBezTo>
                  <a:pt x="9217562" y="2314356"/>
                  <a:pt x="9218640" y="2315795"/>
                  <a:pt x="9219720" y="2315795"/>
                </a:cubicBezTo>
                <a:lnTo>
                  <a:pt x="9224036" y="2315795"/>
                </a:lnTo>
                <a:cubicBezTo>
                  <a:pt x="9226733" y="2313637"/>
                  <a:pt x="9229251" y="2312558"/>
                  <a:pt x="9231589" y="2312558"/>
                </a:cubicBezTo>
                <a:cubicBezTo>
                  <a:pt x="9235275" y="2312558"/>
                  <a:pt x="9238917" y="2314716"/>
                  <a:pt x="9242514" y="2319032"/>
                </a:cubicBezTo>
                <a:lnTo>
                  <a:pt x="9242514" y="2320111"/>
                </a:lnTo>
                <a:cubicBezTo>
                  <a:pt x="9241434" y="2322989"/>
                  <a:pt x="9238917" y="2324427"/>
                  <a:pt x="9234960" y="2324427"/>
                </a:cubicBezTo>
                <a:lnTo>
                  <a:pt x="9226194" y="2324427"/>
                </a:lnTo>
                <a:lnTo>
                  <a:pt x="9221878" y="2323348"/>
                </a:lnTo>
                <a:cubicBezTo>
                  <a:pt x="9218281" y="2324247"/>
                  <a:pt x="9216483" y="2325326"/>
                  <a:pt x="9216483" y="2326585"/>
                </a:cubicBezTo>
                <a:lnTo>
                  <a:pt x="9218640" y="2328743"/>
                </a:lnTo>
                <a:lnTo>
                  <a:pt x="9218640" y="2333059"/>
                </a:lnTo>
                <a:cubicBezTo>
                  <a:pt x="9218640" y="2335037"/>
                  <a:pt x="9214324" y="2337195"/>
                  <a:pt x="9205692" y="2339533"/>
                </a:cubicBezTo>
                <a:lnTo>
                  <a:pt x="9204613" y="2340612"/>
                </a:lnTo>
                <a:lnTo>
                  <a:pt x="9184112" y="2338454"/>
                </a:lnTo>
                <a:lnTo>
                  <a:pt x="9180875" y="2338454"/>
                </a:lnTo>
                <a:lnTo>
                  <a:pt x="9176559" y="2344928"/>
                </a:lnTo>
                <a:lnTo>
                  <a:pt x="9178717" y="2347086"/>
                </a:lnTo>
                <a:lnTo>
                  <a:pt x="9186270" y="2340612"/>
                </a:lnTo>
                <a:cubicBezTo>
                  <a:pt x="9195622" y="2342411"/>
                  <a:pt x="9200297" y="2344209"/>
                  <a:pt x="9200297" y="2346007"/>
                </a:cubicBezTo>
                <a:cubicBezTo>
                  <a:pt x="9201376" y="2348885"/>
                  <a:pt x="9202455" y="2350323"/>
                  <a:pt x="9203534" y="2350323"/>
                </a:cubicBezTo>
                <a:lnTo>
                  <a:pt x="9205692" y="2350323"/>
                </a:lnTo>
                <a:cubicBezTo>
                  <a:pt x="9208750" y="2345288"/>
                  <a:pt x="9214145" y="2342770"/>
                  <a:pt x="9221878" y="2342770"/>
                </a:cubicBezTo>
                <a:lnTo>
                  <a:pt x="9231589" y="2343849"/>
                </a:lnTo>
                <a:lnTo>
                  <a:pt x="9234960" y="2340612"/>
                </a:lnTo>
                <a:lnTo>
                  <a:pt x="9238197" y="2340612"/>
                </a:lnTo>
                <a:cubicBezTo>
                  <a:pt x="9241075" y="2340612"/>
                  <a:pt x="9245391" y="2342411"/>
                  <a:pt x="9251146" y="2346007"/>
                </a:cubicBezTo>
                <a:lnTo>
                  <a:pt x="9255462" y="2342770"/>
                </a:lnTo>
                <a:lnTo>
                  <a:pt x="9271647" y="2342770"/>
                </a:lnTo>
                <a:lnTo>
                  <a:pt x="9274884" y="2340612"/>
                </a:lnTo>
                <a:lnTo>
                  <a:pt x="9275963" y="2340612"/>
                </a:lnTo>
                <a:lnTo>
                  <a:pt x="9293227" y="2342770"/>
                </a:lnTo>
                <a:lnTo>
                  <a:pt x="9305231" y="2339533"/>
                </a:lnTo>
                <a:lnTo>
                  <a:pt x="9325732" y="2340612"/>
                </a:lnTo>
                <a:lnTo>
                  <a:pt x="9327890" y="2343849"/>
                </a:lnTo>
                <a:cubicBezTo>
                  <a:pt x="9326451" y="2346727"/>
                  <a:pt x="9322495" y="2349244"/>
                  <a:pt x="9316021" y="2351402"/>
                </a:cubicBezTo>
                <a:cubicBezTo>
                  <a:pt x="9314222" y="2354459"/>
                  <a:pt x="9312784" y="2361338"/>
                  <a:pt x="9311705" y="2372038"/>
                </a:cubicBezTo>
                <a:cubicBezTo>
                  <a:pt x="9308288" y="2381390"/>
                  <a:pt x="9303567" y="2386065"/>
                  <a:pt x="9297543" y="2386065"/>
                </a:cubicBezTo>
                <a:lnTo>
                  <a:pt x="9284595" y="2384986"/>
                </a:lnTo>
                <a:lnTo>
                  <a:pt x="9270568" y="2390381"/>
                </a:lnTo>
                <a:lnTo>
                  <a:pt x="9269489" y="2390381"/>
                </a:lnTo>
                <a:lnTo>
                  <a:pt x="9266252" y="2388223"/>
                </a:lnTo>
                <a:lnTo>
                  <a:pt x="9255462" y="2388223"/>
                </a:lnTo>
                <a:lnTo>
                  <a:pt x="9244671" y="2383907"/>
                </a:lnTo>
                <a:lnTo>
                  <a:pt x="9216483" y="2387144"/>
                </a:lnTo>
                <a:lnTo>
                  <a:pt x="9216483" y="2386065"/>
                </a:lnTo>
                <a:lnTo>
                  <a:pt x="9210008" y="2388223"/>
                </a:lnTo>
                <a:lnTo>
                  <a:pt x="9208930" y="2388223"/>
                </a:lnTo>
                <a:cubicBezTo>
                  <a:pt x="9196701" y="2386605"/>
                  <a:pt x="9190586" y="2384806"/>
                  <a:pt x="9190586" y="2382828"/>
                </a:cubicBezTo>
                <a:cubicBezTo>
                  <a:pt x="9185191" y="2386425"/>
                  <a:pt x="9181235" y="2388223"/>
                  <a:pt x="9178717" y="2388223"/>
                </a:cubicBezTo>
                <a:cubicBezTo>
                  <a:pt x="9161903" y="2377074"/>
                  <a:pt x="9149989" y="2367318"/>
                  <a:pt x="9142975" y="2358955"/>
                </a:cubicBezTo>
                <a:lnTo>
                  <a:pt x="9144054" y="2354639"/>
                </a:lnTo>
                <a:cubicBezTo>
                  <a:pt x="9144054" y="2353201"/>
                  <a:pt x="9140458" y="2349244"/>
                  <a:pt x="9133264" y="2342770"/>
                </a:cubicBezTo>
                <a:cubicBezTo>
                  <a:pt x="9116540" y="2363721"/>
                  <a:pt x="9106109" y="2374196"/>
                  <a:pt x="9101973" y="2374196"/>
                </a:cubicBezTo>
                <a:lnTo>
                  <a:pt x="9096443" y="2382828"/>
                </a:lnTo>
                <a:lnTo>
                  <a:pt x="9097522" y="2392539"/>
                </a:lnTo>
                <a:lnTo>
                  <a:pt x="9094285" y="2395776"/>
                </a:lnTo>
                <a:lnTo>
                  <a:pt x="9092127" y="2395776"/>
                </a:lnTo>
                <a:cubicBezTo>
                  <a:pt x="9088351" y="2395776"/>
                  <a:pt x="9081157" y="2381345"/>
                  <a:pt x="9070547" y="2352481"/>
                </a:cubicBezTo>
                <a:cubicBezTo>
                  <a:pt x="9069648" y="2345108"/>
                  <a:pt x="9068569" y="2340792"/>
                  <a:pt x="9067310" y="2339533"/>
                </a:cubicBezTo>
                <a:lnTo>
                  <a:pt x="9067310" y="2338454"/>
                </a:lnTo>
                <a:cubicBezTo>
                  <a:pt x="9067310" y="2337375"/>
                  <a:pt x="9075223" y="2335217"/>
                  <a:pt x="9091048" y="2331980"/>
                </a:cubicBezTo>
                <a:cubicBezTo>
                  <a:pt x="9095544" y="2330002"/>
                  <a:pt x="9098421" y="2327125"/>
                  <a:pt x="9099680" y="2323348"/>
                </a:cubicBezTo>
                <a:lnTo>
                  <a:pt x="9098601" y="2316874"/>
                </a:lnTo>
                <a:lnTo>
                  <a:pt x="9099680" y="2315795"/>
                </a:lnTo>
                <a:lnTo>
                  <a:pt x="9097522" y="2308242"/>
                </a:lnTo>
                <a:lnTo>
                  <a:pt x="9098601" y="2294080"/>
                </a:lnTo>
                <a:lnTo>
                  <a:pt x="9097522" y="2289764"/>
                </a:lnTo>
                <a:lnTo>
                  <a:pt x="9098601" y="2288685"/>
                </a:lnTo>
                <a:lnTo>
                  <a:pt x="9097522" y="2281132"/>
                </a:lnTo>
                <a:lnTo>
                  <a:pt x="9097522" y="2261710"/>
                </a:lnTo>
                <a:cubicBezTo>
                  <a:pt x="9097522" y="2252359"/>
                  <a:pt x="9099366" y="2247683"/>
                  <a:pt x="9103052" y="2247683"/>
                </a:cubicBezTo>
                <a:lnTo>
                  <a:pt x="9104131" y="2247683"/>
                </a:lnTo>
                <a:lnTo>
                  <a:pt x="9104131" y="2246604"/>
                </a:lnTo>
                <a:cubicBezTo>
                  <a:pt x="9100445" y="2243727"/>
                  <a:pt x="9098601" y="2240849"/>
                  <a:pt x="9098601" y="2237972"/>
                </a:cubicBezTo>
                <a:lnTo>
                  <a:pt x="9099680" y="2232577"/>
                </a:lnTo>
                <a:lnTo>
                  <a:pt x="9095364" y="2235814"/>
                </a:lnTo>
                <a:lnTo>
                  <a:pt x="9094285" y="2235814"/>
                </a:lnTo>
                <a:lnTo>
                  <a:pt x="9092127" y="2233656"/>
                </a:lnTo>
                <a:lnTo>
                  <a:pt x="9092127" y="2232577"/>
                </a:lnTo>
                <a:cubicBezTo>
                  <a:pt x="9092127" y="2231228"/>
                  <a:pt x="9094645" y="2230104"/>
                  <a:pt x="9099680" y="2229205"/>
                </a:cubicBezTo>
                <a:cubicBezTo>
                  <a:pt x="9104446" y="2220034"/>
                  <a:pt x="9109526" y="2213200"/>
                  <a:pt x="9114921" y="2208704"/>
                </a:cubicBezTo>
                <a:cubicBezTo>
                  <a:pt x="9118878" y="2208704"/>
                  <a:pt x="9123913" y="2212660"/>
                  <a:pt x="9130027" y="2220573"/>
                </a:cubicBezTo>
                <a:cubicBezTo>
                  <a:pt x="9136501" y="2220573"/>
                  <a:pt x="9142975" y="2225294"/>
                  <a:pt x="9149449" y="2234735"/>
                </a:cubicBezTo>
                <a:lnTo>
                  <a:pt x="9152686" y="2237972"/>
                </a:lnTo>
                <a:lnTo>
                  <a:pt x="9152686" y="2239051"/>
                </a:lnTo>
                <a:lnTo>
                  <a:pt x="9144054" y="2248762"/>
                </a:lnTo>
                <a:cubicBezTo>
                  <a:pt x="9146932" y="2253078"/>
                  <a:pt x="9148370" y="2256315"/>
                  <a:pt x="9148370" y="2258473"/>
                </a:cubicBezTo>
                <a:lnTo>
                  <a:pt x="9148370" y="2262789"/>
                </a:lnTo>
                <a:lnTo>
                  <a:pt x="9141896" y="2269263"/>
                </a:lnTo>
                <a:lnTo>
                  <a:pt x="9141896" y="2272500"/>
                </a:lnTo>
                <a:lnTo>
                  <a:pt x="9145133" y="2276816"/>
                </a:lnTo>
                <a:lnTo>
                  <a:pt x="9145133" y="2309321"/>
                </a:lnTo>
                <a:lnTo>
                  <a:pt x="9142975" y="2323348"/>
                </a:lnTo>
                <a:cubicBezTo>
                  <a:pt x="9142975" y="2328923"/>
                  <a:pt x="9150528" y="2335757"/>
                  <a:pt x="9165634" y="2343849"/>
                </a:cubicBezTo>
                <a:lnTo>
                  <a:pt x="9169006" y="2343849"/>
                </a:lnTo>
                <a:cubicBezTo>
                  <a:pt x="9171164" y="2343130"/>
                  <a:pt x="9172243" y="2340972"/>
                  <a:pt x="9172243" y="2337375"/>
                </a:cubicBezTo>
                <a:cubicBezTo>
                  <a:pt x="9170085" y="2336656"/>
                  <a:pt x="9169006" y="2334498"/>
                  <a:pt x="9169006" y="2330901"/>
                </a:cubicBezTo>
                <a:lnTo>
                  <a:pt x="9173322" y="2323348"/>
                </a:lnTo>
                <a:cubicBezTo>
                  <a:pt x="9173322" y="2321190"/>
                  <a:pt x="9172243" y="2320111"/>
                  <a:pt x="9170085" y="2320111"/>
                </a:cubicBezTo>
                <a:lnTo>
                  <a:pt x="9169006" y="2319032"/>
                </a:lnTo>
                <a:lnTo>
                  <a:pt x="9169006" y="2290843"/>
                </a:lnTo>
                <a:cubicBezTo>
                  <a:pt x="9169006" y="2280053"/>
                  <a:pt x="9167523" y="2273219"/>
                  <a:pt x="9164555" y="2270342"/>
                </a:cubicBezTo>
                <a:lnTo>
                  <a:pt x="9164555" y="2269263"/>
                </a:lnTo>
                <a:lnTo>
                  <a:pt x="9166848" y="2257394"/>
                </a:lnTo>
                <a:cubicBezTo>
                  <a:pt x="9166848" y="2253797"/>
                  <a:pt x="9166084" y="2251999"/>
                  <a:pt x="9164555" y="2251999"/>
                </a:cubicBezTo>
                <a:lnTo>
                  <a:pt x="9165634" y="2247683"/>
                </a:lnTo>
                <a:lnTo>
                  <a:pt x="9164555" y="2237972"/>
                </a:lnTo>
                <a:lnTo>
                  <a:pt x="9167927" y="2227047"/>
                </a:lnTo>
                <a:lnTo>
                  <a:pt x="9164555" y="2209783"/>
                </a:lnTo>
                <a:cubicBezTo>
                  <a:pt x="9167163" y="2201151"/>
                  <a:pt x="9171524" y="2196835"/>
                  <a:pt x="9177638" y="2196835"/>
                </a:cubicBezTo>
                <a:cubicBezTo>
                  <a:pt x="9186091" y="2200252"/>
                  <a:pt x="9192924" y="2205287"/>
                  <a:pt x="9198139" y="2211941"/>
                </a:cubicBezTo>
                <a:cubicBezTo>
                  <a:pt x="9204793" y="2213200"/>
                  <a:pt x="9210188" y="2216797"/>
                  <a:pt x="9214324" y="2222731"/>
                </a:cubicBezTo>
                <a:lnTo>
                  <a:pt x="9218640" y="2225968"/>
                </a:lnTo>
                <a:lnTo>
                  <a:pt x="9218640" y="2234735"/>
                </a:lnTo>
                <a:lnTo>
                  <a:pt x="9213246" y="2241209"/>
                </a:lnTo>
                <a:lnTo>
                  <a:pt x="9218640" y="2247683"/>
                </a:lnTo>
                <a:lnTo>
                  <a:pt x="9221878" y="2247683"/>
                </a:lnTo>
                <a:lnTo>
                  <a:pt x="9226194" y="2246604"/>
                </a:lnTo>
                <a:lnTo>
                  <a:pt x="9233881" y="2250920"/>
                </a:lnTo>
                <a:lnTo>
                  <a:pt x="9236039" y="2250920"/>
                </a:lnTo>
                <a:cubicBezTo>
                  <a:pt x="9237838" y="2248402"/>
                  <a:pt x="9245031" y="2245885"/>
                  <a:pt x="9257620" y="2243367"/>
                </a:cubicBezTo>
                <a:cubicBezTo>
                  <a:pt x="9257620" y="2241569"/>
                  <a:pt x="9259778" y="2239051"/>
                  <a:pt x="9264094" y="2235814"/>
                </a:cubicBezTo>
                <a:lnTo>
                  <a:pt x="9255462" y="2225968"/>
                </a:lnTo>
                <a:lnTo>
                  <a:pt x="9238197" y="2220573"/>
                </a:lnTo>
                <a:lnTo>
                  <a:pt x="9230510" y="2221652"/>
                </a:lnTo>
                <a:lnTo>
                  <a:pt x="9224036" y="2220573"/>
                </a:lnTo>
                <a:lnTo>
                  <a:pt x="9219720" y="2221652"/>
                </a:lnTo>
                <a:cubicBezTo>
                  <a:pt x="9216842" y="2218775"/>
                  <a:pt x="9215404" y="2213380"/>
                  <a:pt x="9215404" y="2205467"/>
                </a:cubicBezTo>
                <a:lnTo>
                  <a:pt x="9218640" y="2195756"/>
                </a:lnTo>
                <a:cubicBezTo>
                  <a:pt x="9213425" y="2190001"/>
                  <a:pt x="9208390" y="2187124"/>
                  <a:pt x="9203534" y="2187124"/>
                </a:cubicBezTo>
                <a:lnTo>
                  <a:pt x="9197060" y="2189282"/>
                </a:lnTo>
                <a:lnTo>
                  <a:pt x="9193823" y="2186045"/>
                </a:lnTo>
                <a:lnTo>
                  <a:pt x="9189507" y="2189282"/>
                </a:lnTo>
                <a:cubicBezTo>
                  <a:pt x="9171434" y="2187484"/>
                  <a:pt x="9162397" y="2185326"/>
                  <a:pt x="9162397" y="2182808"/>
                </a:cubicBezTo>
                <a:lnTo>
                  <a:pt x="9162397" y="2180650"/>
                </a:lnTo>
                <a:lnTo>
                  <a:pt x="9170085" y="2178492"/>
                </a:lnTo>
                <a:lnTo>
                  <a:pt x="9174401" y="2179571"/>
                </a:lnTo>
                <a:lnTo>
                  <a:pt x="9180875" y="2177413"/>
                </a:lnTo>
                <a:lnTo>
                  <a:pt x="9192744" y="2177413"/>
                </a:lnTo>
                <a:lnTo>
                  <a:pt x="9192744" y="2176334"/>
                </a:lnTo>
                <a:lnTo>
                  <a:pt x="9190586" y="2169860"/>
                </a:lnTo>
                <a:lnTo>
                  <a:pt x="9192744" y="2162172"/>
                </a:lnTo>
                <a:lnTo>
                  <a:pt x="9192744" y="2161093"/>
                </a:lnTo>
                <a:cubicBezTo>
                  <a:pt x="9192744" y="2156597"/>
                  <a:pt x="9186990" y="2150123"/>
                  <a:pt x="9175480" y="2141671"/>
                </a:cubicBezTo>
                <a:cubicBezTo>
                  <a:pt x="9175480" y="2137175"/>
                  <a:pt x="9178717" y="2133938"/>
                  <a:pt x="9185191" y="2131960"/>
                </a:cubicBezTo>
                <a:close/>
                <a:moveTo>
                  <a:pt x="6092529" y="2131960"/>
                </a:moveTo>
                <a:cubicBezTo>
                  <a:pt x="6106197" y="2134478"/>
                  <a:pt x="6113030" y="2138074"/>
                  <a:pt x="6113030" y="2142750"/>
                </a:cubicBezTo>
                <a:lnTo>
                  <a:pt x="6118425" y="2142750"/>
                </a:lnTo>
                <a:lnTo>
                  <a:pt x="6119504" y="2137355"/>
                </a:lnTo>
                <a:lnTo>
                  <a:pt x="6117346" y="2135197"/>
                </a:lnTo>
                <a:lnTo>
                  <a:pt x="6117346" y="2134118"/>
                </a:lnTo>
                <a:lnTo>
                  <a:pt x="6122741" y="2135197"/>
                </a:lnTo>
                <a:lnTo>
                  <a:pt x="6125978" y="2134118"/>
                </a:lnTo>
                <a:cubicBezTo>
                  <a:pt x="6129755" y="2136995"/>
                  <a:pt x="6136993" y="2138794"/>
                  <a:pt x="6147693" y="2139513"/>
                </a:cubicBezTo>
                <a:lnTo>
                  <a:pt x="6152009" y="2143829"/>
                </a:lnTo>
                <a:lnTo>
                  <a:pt x="6152009" y="2147066"/>
                </a:lnTo>
                <a:lnTo>
                  <a:pt x="6116267" y="2183887"/>
                </a:lnTo>
                <a:lnTo>
                  <a:pt x="6116267" y="2188203"/>
                </a:lnTo>
                <a:cubicBezTo>
                  <a:pt x="6116267" y="2189642"/>
                  <a:pt x="6119504" y="2190361"/>
                  <a:pt x="6125978" y="2190361"/>
                </a:cubicBezTo>
                <a:lnTo>
                  <a:pt x="6129215" y="2194677"/>
                </a:lnTo>
                <a:lnTo>
                  <a:pt x="6130294" y="2194677"/>
                </a:lnTo>
                <a:lnTo>
                  <a:pt x="6133531" y="2192519"/>
                </a:lnTo>
                <a:lnTo>
                  <a:pt x="6136768" y="2192519"/>
                </a:lnTo>
                <a:cubicBezTo>
                  <a:pt x="6140185" y="2192519"/>
                  <a:pt x="6144546" y="2195756"/>
                  <a:pt x="6149851" y="2202230"/>
                </a:cubicBezTo>
                <a:cubicBezTo>
                  <a:pt x="6153448" y="2202230"/>
                  <a:pt x="6155246" y="2204748"/>
                  <a:pt x="6155246" y="2209783"/>
                </a:cubicBezTo>
                <a:lnTo>
                  <a:pt x="6147693" y="2216257"/>
                </a:lnTo>
                <a:cubicBezTo>
                  <a:pt x="6147693" y="2218055"/>
                  <a:pt x="6150571" y="2219854"/>
                  <a:pt x="6156325" y="2221652"/>
                </a:cubicBezTo>
                <a:lnTo>
                  <a:pt x="6164957" y="2218415"/>
                </a:lnTo>
                <a:lnTo>
                  <a:pt x="6166036" y="2218415"/>
                </a:lnTo>
                <a:cubicBezTo>
                  <a:pt x="6167655" y="2220573"/>
                  <a:pt x="6173050" y="2221652"/>
                  <a:pt x="6182221" y="2221652"/>
                </a:cubicBezTo>
                <a:lnTo>
                  <a:pt x="6182221" y="2222731"/>
                </a:lnTo>
                <a:lnTo>
                  <a:pt x="6183300" y="2221652"/>
                </a:lnTo>
                <a:lnTo>
                  <a:pt x="6190853" y="2221652"/>
                </a:lnTo>
                <a:lnTo>
                  <a:pt x="6194090" y="2222731"/>
                </a:lnTo>
                <a:lnTo>
                  <a:pt x="6199485" y="2221652"/>
                </a:lnTo>
                <a:lnTo>
                  <a:pt x="6213647" y="2221652"/>
                </a:lnTo>
                <a:lnTo>
                  <a:pt x="6222279" y="2222731"/>
                </a:lnTo>
                <a:lnTo>
                  <a:pt x="6230911" y="2221652"/>
                </a:lnTo>
                <a:lnTo>
                  <a:pt x="6238464" y="2221652"/>
                </a:lnTo>
                <a:cubicBezTo>
                  <a:pt x="6242421" y="2221652"/>
                  <a:pt x="6248175" y="2215897"/>
                  <a:pt x="6255728" y="2204388"/>
                </a:cubicBezTo>
                <a:cubicBezTo>
                  <a:pt x="6264360" y="2195037"/>
                  <a:pt x="6269755" y="2190361"/>
                  <a:pt x="6271913" y="2190361"/>
                </a:cubicBezTo>
                <a:cubicBezTo>
                  <a:pt x="6273712" y="2195756"/>
                  <a:pt x="6281310" y="2202949"/>
                  <a:pt x="6294707" y="2211941"/>
                </a:cubicBezTo>
                <a:cubicBezTo>
                  <a:pt x="6298304" y="2216976"/>
                  <a:pt x="6302260" y="2219494"/>
                  <a:pt x="6306576" y="2219494"/>
                </a:cubicBezTo>
                <a:cubicBezTo>
                  <a:pt x="6309454" y="2219854"/>
                  <a:pt x="6310892" y="2220933"/>
                  <a:pt x="6310892" y="2222731"/>
                </a:cubicBezTo>
                <a:lnTo>
                  <a:pt x="6310892" y="2223810"/>
                </a:lnTo>
                <a:cubicBezTo>
                  <a:pt x="6310892" y="2226687"/>
                  <a:pt x="6302260" y="2228126"/>
                  <a:pt x="6284996" y="2228126"/>
                </a:cubicBezTo>
                <a:cubicBezTo>
                  <a:pt x="6279871" y="2223271"/>
                  <a:pt x="6277308" y="2216797"/>
                  <a:pt x="6277308" y="2208704"/>
                </a:cubicBezTo>
                <a:lnTo>
                  <a:pt x="6275150" y="2210862"/>
                </a:lnTo>
                <a:cubicBezTo>
                  <a:pt x="6276589" y="2210862"/>
                  <a:pt x="6277713" y="2214459"/>
                  <a:pt x="6278522" y="2221652"/>
                </a:cubicBezTo>
                <a:cubicBezTo>
                  <a:pt x="6280680" y="2222371"/>
                  <a:pt x="6281759" y="2224529"/>
                  <a:pt x="6281759" y="2228126"/>
                </a:cubicBezTo>
                <a:lnTo>
                  <a:pt x="6280680" y="2229205"/>
                </a:lnTo>
                <a:lnTo>
                  <a:pt x="6279601" y="2229205"/>
                </a:lnTo>
                <a:cubicBezTo>
                  <a:pt x="6275915" y="2228126"/>
                  <a:pt x="6273352" y="2226687"/>
                  <a:pt x="6271913" y="2224889"/>
                </a:cubicBezTo>
                <a:cubicBezTo>
                  <a:pt x="6266878" y="2226508"/>
                  <a:pt x="6264360" y="2227946"/>
                  <a:pt x="6264360" y="2229205"/>
                </a:cubicBezTo>
                <a:lnTo>
                  <a:pt x="6264360" y="2231363"/>
                </a:lnTo>
                <a:cubicBezTo>
                  <a:pt x="6267238" y="2234510"/>
                  <a:pt x="6268676" y="2237433"/>
                  <a:pt x="6268676" y="2240130"/>
                </a:cubicBezTo>
                <a:lnTo>
                  <a:pt x="6267597" y="2245525"/>
                </a:lnTo>
                <a:lnTo>
                  <a:pt x="6268676" y="2251999"/>
                </a:lnTo>
                <a:cubicBezTo>
                  <a:pt x="6266518" y="2251999"/>
                  <a:pt x="6264720" y="2266386"/>
                  <a:pt x="6263281" y="2295159"/>
                </a:cubicBezTo>
                <a:cubicBezTo>
                  <a:pt x="6263281" y="2297407"/>
                  <a:pt x="6264360" y="2298531"/>
                  <a:pt x="6266518" y="2298531"/>
                </a:cubicBezTo>
                <a:lnTo>
                  <a:pt x="6267597" y="2299610"/>
                </a:lnTo>
                <a:lnTo>
                  <a:pt x="6267597" y="2302847"/>
                </a:lnTo>
                <a:lnTo>
                  <a:pt x="6268676" y="2319032"/>
                </a:lnTo>
                <a:lnTo>
                  <a:pt x="6265439" y="2333059"/>
                </a:lnTo>
                <a:lnTo>
                  <a:pt x="6267597" y="2348165"/>
                </a:lnTo>
                <a:cubicBezTo>
                  <a:pt x="6267597" y="2364620"/>
                  <a:pt x="6265080" y="2375815"/>
                  <a:pt x="6260044" y="2381749"/>
                </a:cubicBezTo>
                <a:cubicBezTo>
                  <a:pt x="6260044" y="2387324"/>
                  <a:pt x="6254649" y="2390921"/>
                  <a:pt x="6243859" y="2392539"/>
                </a:cubicBezTo>
                <a:lnTo>
                  <a:pt x="6231990" y="2391460"/>
                </a:lnTo>
                <a:lnTo>
                  <a:pt x="6227674" y="2392539"/>
                </a:lnTo>
                <a:lnTo>
                  <a:pt x="6221200" y="2390381"/>
                </a:lnTo>
                <a:cubicBezTo>
                  <a:pt x="6217963" y="2393978"/>
                  <a:pt x="6213962" y="2395777"/>
                  <a:pt x="6209196" y="2395777"/>
                </a:cubicBezTo>
                <a:cubicBezTo>
                  <a:pt x="6207038" y="2392719"/>
                  <a:pt x="6204521" y="2384087"/>
                  <a:pt x="6201643" y="2369880"/>
                </a:cubicBezTo>
                <a:lnTo>
                  <a:pt x="6202722" y="2362192"/>
                </a:lnTo>
                <a:cubicBezTo>
                  <a:pt x="6199306" y="2361653"/>
                  <a:pt x="6195349" y="2359135"/>
                  <a:pt x="6190853" y="2354639"/>
                </a:cubicBezTo>
                <a:lnTo>
                  <a:pt x="6174668" y="2349244"/>
                </a:lnTo>
                <a:lnTo>
                  <a:pt x="6164957" y="2349244"/>
                </a:lnTo>
                <a:lnTo>
                  <a:pt x="6157404" y="2340612"/>
                </a:lnTo>
                <a:lnTo>
                  <a:pt x="6157404" y="2338454"/>
                </a:lnTo>
                <a:cubicBezTo>
                  <a:pt x="6157404" y="2336656"/>
                  <a:pt x="6158843" y="2335577"/>
                  <a:pt x="6161720" y="2335217"/>
                </a:cubicBezTo>
                <a:cubicBezTo>
                  <a:pt x="6163339" y="2336476"/>
                  <a:pt x="6172331" y="2337915"/>
                  <a:pt x="6188695" y="2339533"/>
                </a:cubicBezTo>
                <a:lnTo>
                  <a:pt x="6191932" y="2340612"/>
                </a:lnTo>
                <a:cubicBezTo>
                  <a:pt x="6192652" y="2338454"/>
                  <a:pt x="6194810" y="2337375"/>
                  <a:pt x="6198406" y="2337375"/>
                </a:cubicBezTo>
                <a:cubicBezTo>
                  <a:pt x="6203981" y="2339533"/>
                  <a:pt x="6208297" y="2342411"/>
                  <a:pt x="6211354" y="2346007"/>
                </a:cubicBezTo>
                <a:lnTo>
                  <a:pt x="6211354" y="2344928"/>
                </a:lnTo>
                <a:lnTo>
                  <a:pt x="6210275" y="2339533"/>
                </a:lnTo>
                <a:cubicBezTo>
                  <a:pt x="6218278" y="2337196"/>
                  <a:pt x="6222279" y="2334318"/>
                  <a:pt x="6222279" y="2330901"/>
                </a:cubicBezTo>
                <a:lnTo>
                  <a:pt x="6219042" y="2320111"/>
                </a:lnTo>
                <a:lnTo>
                  <a:pt x="6219042" y="2314716"/>
                </a:lnTo>
                <a:cubicBezTo>
                  <a:pt x="6219042" y="2312019"/>
                  <a:pt x="6220481" y="2308782"/>
                  <a:pt x="6223358" y="2305005"/>
                </a:cubicBezTo>
                <a:lnTo>
                  <a:pt x="6216884" y="2295159"/>
                </a:lnTo>
                <a:lnTo>
                  <a:pt x="6222279" y="2276816"/>
                </a:lnTo>
                <a:lnTo>
                  <a:pt x="6222279" y="2273579"/>
                </a:lnTo>
                <a:lnTo>
                  <a:pt x="6216884" y="2258473"/>
                </a:lnTo>
                <a:lnTo>
                  <a:pt x="6216884" y="2247683"/>
                </a:lnTo>
                <a:lnTo>
                  <a:pt x="6220121" y="2232577"/>
                </a:lnTo>
                <a:lnTo>
                  <a:pt x="6220121" y="2229205"/>
                </a:lnTo>
                <a:lnTo>
                  <a:pt x="6213647" y="2230284"/>
                </a:lnTo>
                <a:lnTo>
                  <a:pt x="6212568" y="2229205"/>
                </a:lnTo>
                <a:lnTo>
                  <a:pt x="6211354" y="2229205"/>
                </a:lnTo>
                <a:lnTo>
                  <a:pt x="6199485" y="2232577"/>
                </a:lnTo>
                <a:lnTo>
                  <a:pt x="6188695" y="2230284"/>
                </a:lnTo>
                <a:lnTo>
                  <a:pt x="6185458" y="2231363"/>
                </a:lnTo>
                <a:cubicBezTo>
                  <a:pt x="6173769" y="2231363"/>
                  <a:pt x="6165497" y="2229924"/>
                  <a:pt x="6160641" y="2227047"/>
                </a:cubicBezTo>
                <a:lnTo>
                  <a:pt x="6147693" y="2228126"/>
                </a:lnTo>
                <a:cubicBezTo>
                  <a:pt x="6145625" y="2228126"/>
                  <a:pt x="6143422" y="2225249"/>
                  <a:pt x="6141084" y="2219494"/>
                </a:cubicBezTo>
                <a:cubicBezTo>
                  <a:pt x="6137847" y="2220753"/>
                  <a:pt x="6134970" y="2223271"/>
                  <a:pt x="6132452" y="2227047"/>
                </a:cubicBezTo>
                <a:lnTo>
                  <a:pt x="6131373" y="2225968"/>
                </a:lnTo>
                <a:lnTo>
                  <a:pt x="6129215" y="2225968"/>
                </a:lnTo>
                <a:lnTo>
                  <a:pt x="6129215" y="2229205"/>
                </a:lnTo>
                <a:lnTo>
                  <a:pt x="6128136" y="2233656"/>
                </a:lnTo>
                <a:lnTo>
                  <a:pt x="6129215" y="2237972"/>
                </a:lnTo>
                <a:cubicBezTo>
                  <a:pt x="6124899" y="2240670"/>
                  <a:pt x="6122022" y="2243907"/>
                  <a:pt x="6120583" y="2247683"/>
                </a:cubicBezTo>
                <a:cubicBezTo>
                  <a:pt x="6120583" y="2249122"/>
                  <a:pt x="6123461" y="2251639"/>
                  <a:pt x="6129215" y="2255236"/>
                </a:cubicBezTo>
                <a:lnTo>
                  <a:pt x="6129215" y="2257394"/>
                </a:lnTo>
                <a:cubicBezTo>
                  <a:pt x="6123461" y="2262789"/>
                  <a:pt x="6120583" y="2267105"/>
                  <a:pt x="6120583" y="2270342"/>
                </a:cubicBezTo>
                <a:lnTo>
                  <a:pt x="6121662" y="2305005"/>
                </a:lnTo>
                <a:lnTo>
                  <a:pt x="6119504" y="2320111"/>
                </a:lnTo>
                <a:lnTo>
                  <a:pt x="6123820" y="2339533"/>
                </a:lnTo>
                <a:cubicBezTo>
                  <a:pt x="6122921" y="2346007"/>
                  <a:pt x="6120404" y="2349244"/>
                  <a:pt x="6116267" y="2349244"/>
                </a:cubicBezTo>
                <a:lnTo>
                  <a:pt x="6120583" y="2361113"/>
                </a:lnTo>
                <a:lnTo>
                  <a:pt x="6120583" y="2374196"/>
                </a:lnTo>
                <a:cubicBezTo>
                  <a:pt x="6118066" y="2386425"/>
                  <a:pt x="6115548" y="2392539"/>
                  <a:pt x="6113030" y="2392539"/>
                </a:cubicBezTo>
                <a:lnTo>
                  <a:pt x="6107635" y="2389302"/>
                </a:lnTo>
                <a:lnTo>
                  <a:pt x="6101161" y="2391460"/>
                </a:lnTo>
                <a:lnTo>
                  <a:pt x="6088213" y="2391460"/>
                </a:lnTo>
                <a:lnTo>
                  <a:pt x="6075130" y="2376354"/>
                </a:lnTo>
                <a:lnTo>
                  <a:pt x="6075130" y="2367722"/>
                </a:lnTo>
                <a:cubicBezTo>
                  <a:pt x="6077288" y="2365025"/>
                  <a:pt x="6078367" y="2362462"/>
                  <a:pt x="6078367" y="2360034"/>
                </a:cubicBezTo>
                <a:cubicBezTo>
                  <a:pt x="6074771" y="2355539"/>
                  <a:pt x="6072972" y="2349784"/>
                  <a:pt x="6072972" y="2342770"/>
                </a:cubicBezTo>
                <a:cubicBezTo>
                  <a:pt x="6077288" y="2334138"/>
                  <a:pt x="6079446" y="2325147"/>
                  <a:pt x="6079446" y="2315795"/>
                </a:cubicBezTo>
                <a:lnTo>
                  <a:pt x="6075130" y="2303926"/>
                </a:lnTo>
                <a:lnTo>
                  <a:pt x="6075130" y="2301768"/>
                </a:lnTo>
                <a:lnTo>
                  <a:pt x="6077288" y="2295159"/>
                </a:lnTo>
                <a:lnTo>
                  <a:pt x="6074051" y="2287606"/>
                </a:lnTo>
                <a:lnTo>
                  <a:pt x="6071893" y="2287606"/>
                </a:lnTo>
                <a:cubicBezTo>
                  <a:pt x="6067757" y="2293361"/>
                  <a:pt x="6060204" y="2296238"/>
                  <a:pt x="6049234" y="2296238"/>
                </a:cubicBezTo>
                <a:lnTo>
                  <a:pt x="6048155" y="2295159"/>
                </a:lnTo>
                <a:lnTo>
                  <a:pt x="6048155" y="2293001"/>
                </a:lnTo>
                <a:lnTo>
                  <a:pt x="6069735" y="2270342"/>
                </a:lnTo>
                <a:cubicBezTo>
                  <a:pt x="6070095" y="2265666"/>
                  <a:pt x="6072972" y="2259552"/>
                  <a:pt x="6078367" y="2251999"/>
                </a:cubicBezTo>
                <a:cubicBezTo>
                  <a:pt x="6080975" y="2241749"/>
                  <a:pt x="6084616" y="2233791"/>
                  <a:pt x="6089292" y="2228126"/>
                </a:cubicBezTo>
                <a:lnTo>
                  <a:pt x="6089292" y="2224889"/>
                </a:lnTo>
                <a:lnTo>
                  <a:pt x="6088213" y="2220573"/>
                </a:lnTo>
                <a:lnTo>
                  <a:pt x="6095766" y="2206546"/>
                </a:lnTo>
                <a:lnTo>
                  <a:pt x="6095766" y="2202230"/>
                </a:lnTo>
                <a:lnTo>
                  <a:pt x="6092529" y="2198993"/>
                </a:lnTo>
                <a:lnTo>
                  <a:pt x="6077288" y="2205467"/>
                </a:lnTo>
                <a:lnTo>
                  <a:pt x="6076209" y="2202230"/>
                </a:lnTo>
                <a:lnTo>
                  <a:pt x="6075130" y="2202230"/>
                </a:lnTo>
                <a:cubicBezTo>
                  <a:pt x="6075130" y="2209423"/>
                  <a:pt x="6070095" y="2214099"/>
                  <a:pt x="6060024" y="2216257"/>
                </a:cubicBezTo>
                <a:cubicBezTo>
                  <a:pt x="6054989" y="2215178"/>
                  <a:pt x="6052471" y="2213739"/>
                  <a:pt x="6052471" y="2211941"/>
                </a:cubicBezTo>
                <a:lnTo>
                  <a:pt x="6052471" y="2206546"/>
                </a:lnTo>
                <a:cubicBezTo>
                  <a:pt x="6052471" y="2199892"/>
                  <a:pt x="6057506" y="2194497"/>
                  <a:pt x="6067577" y="2190361"/>
                </a:cubicBezTo>
                <a:lnTo>
                  <a:pt x="6068656" y="2190361"/>
                </a:lnTo>
                <a:lnTo>
                  <a:pt x="6076209" y="2191440"/>
                </a:lnTo>
                <a:lnTo>
                  <a:pt x="6076209" y="2189282"/>
                </a:lnTo>
                <a:lnTo>
                  <a:pt x="6074051" y="2189282"/>
                </a:lnTo>
                <a:lnTo>
                  <a:pt x="6074051" y="2188203"/>
                </a:lnTo>
                <a:lnTo>
                  <a:pt x="6070814" y="2189282"/>
                </a:lnTo>
                <a:lnTo>
                  <a:pt x="6067577" y="2188203"/>
                </a:lnTo>
                <a:lnTo>
                  <a:pt x="6067577" y="2187124"/>
                </a:lnTo>
                <a:cubicBezTo>
                  <a:pt x="6077738" y="2175435"/>
                  <a:pt x="6084257" y="2163161"/>
                  <a:pt x="6087134" y="2150303"/>
                </a:cubicBezTo>
                <a:cubicBezTo>
                  <a:pt x="6090731" y="2145447"/>
                  <a:pt x="6092529" y="2139333"/>
                  <a:pt x="6092529" y="2131960"/>
                </a:cubicBezTo>
                <a:close/>
                <a:moveTo>
                  <a:pt x="5220182" y="2131286"/>
                </a:moveTo>
                <a:cubicBezTo>
                  <a:pt x="5223959" y="2131286"/>
                  <a:pt x="5235738" y="2135197"/>
                  <a:pt x="5255520" y="2143020"/>
                </a:cubicBezTo>
                <a:cubicBezTo>
                  <a:pt x="5267659" y="2146976"/>
                  <a:pt x="5273728" y="2150213"/>
                  <a:pt x="5273728" y="2152731"/>
                </a:cubicBezTo>
                <a:lnTo>
                  <a:pt x="5273728" y="2155968"/>
                </a:lnTo>
                <a:lnTo>
                  <a:pt x="5271570" y="2158126"/>
                </a:lnTo>
                <a:lnTo>
                  <a:pt x="5265231" y="2157047"/>
                </a:lnTo>
                <a:cubicBezTo>
                  <a:pt x="5245179" y="2167927"/>
                  <a:pt x="5231962" y="2177908"/>
                  <a:pt x="5225577" y="2186989"/>
                </a:cubicBezTo>
                <a:cubicBezTo>
                  <a:pt x="5219823" y="2190226"/>
                  <a:pt x="5216945" y="2193823"/>
                  <a:pt x="5216945" y="2197779"/>
                </a:cubicBezTo>
                <a:lnTo>
                  <a:pt x="5218024" y="2198858"/>
                </a:lnTo>
                <a:lnTo>
                  <a:pt x="5219103" y="2198858"/>
                </a:lnTo>
                <a:lnTo>
                  <a:pt x="5225577" y="2196700"/>
                </a:lnTo>
                <a:lnTo>
                  <a:pt x="5228814" y="2196700"/>
                </a:lnTo>
                <a:lnTo>
                  <a:pt x="5230838" y="2198858"/>
                </a:lnTo>
                <a:cubicBezTo>
                  <a:pt x="5229489" y="2202005"/>
                  <a:pt x="5228095" y="2203759"/>
                  <a:pt x="5226656" y="2204118"/>
                </a:cubicBezTo>
                <a:lnTo>
                  <a:pt x="5216945" y="2204118"/>
                </a:lnTo>
                <a:lnTo>
                  <a:pt x="5205211" y="2206276"/>
                </a:lnTo>
                <a:lnTo>
                  <a:pt x="5193342" y="2201960"/>
                </a:lnTo>
                <a:lnTo>
                  <a:pt x="5182687" y="2206276"/>
                </a:lnTo>
                <a:lnTo>
                  <a:pt x="5176213" y="2204118"/>
                </a:lnTo>
                <a:lnTo>
                  <a:pt x="5167716" y="2207355"/>
                </a:lnTo>
                <a:lnTo>
                  <a:pt x="5151531" y="2206276"/>
                </a:lnTo>
                <a:lnTo>
                  <a:pt x="5149373" y="2208434"/>
                </a:lnTo>
                <a:lnTo>
                  <a:pt x="5148294" y="2208434"/>
                </a:lnTo>
                <a:cubicBezTo>
                  <a:pt x="5145866" y="2208434"/>
                  <a:pt x="5143034" y="2206996"/>
                  <a:pt x="5139797" y="2204118"/>
                </a:cubicBezTo>
                <a:lnTo>
                  <a:pt x="5130086" y="2205197"/>
                </a:lnTo>
                <a:lnTo>
                  <a:pt x="5130086" y="2201016"/>
                </a:lnTo>
                <a:lnTo>
                  <a:pt x="5134402" y="2196700"/>
                </a:lnTo>
                <a:lnTo>
                  <a:pt x="5136560" y="2196700"/>
                </a:lnTo>
                <a:lnTo>
                  <a:pt x="5146271" y="2198858"/>
                </a:lnTo>
                <a:lnTo>
                  <a:pt x="5153689" y="2197779"/>
                </a:lnTo>
                <a:lnTo>
                  <a:pt x="5159084" y="2201960"/>
                </a:lnTo>
                <a:cubicBezTo>
                  <a:pt x="5161602" y="2198454"/>
                  <a:pt x="5165153" y="2196700"/>
                  <a:pt x="5169739" y="2196700"/>
                </a:cubicBezTo>
                <a:lnTo>
                  <a:pt x="5172976" y="2196700"/>
                </a:lnTo>
                <a:lnTo>
                  <a:pt x="5184845" y="2197779"/>
                </a:lnTo>
                <a:lnTo>
                  <a:pt x="5191184" y="2195621"/>
                </a:lnTo>
                <a:lnTo>
                  <a:pt x="5194421" y="2196700"/>
                </a:lnTo>
                <a:lnTo>
                  <a:pt x="5194421" y="2195621"/>
                </a:lnTo>
                <a:cubicBezTo>
                  <a:pt x="5194421" y="2190586"/>
                  <a:pt x="5196220" y="2188068"/>
                  <a:pt x="5199816" y="2188068"/>
                </a:cubicBezTo>
                <a:lnTo>
                  <a:pt x="5198737" y="2186989"/>
                </a:lnTo>
                <a:lnTo>
                  <a:pt x="5198737" y="2185910"/>
                </a:lnTo>
                <a:cubicBezTo>
                  <a:pt x="5200716" y="2175030"/>
                  <a:pt x="5205346" y="2161453"/>
                  <a:pt x="5212629" y="2145178"/>
                </a:cubicBezTo>
                <a:lnTo>
                  <a:pt x="5207369" y="2137760"/>
                </a:lnTo>
                <a:lnTo>
                  <a:pt x="5207369" y="2135601"/>
                </a:lnTo>
                <a:cubicBezTo>
                  <a:pt x="5207369" y="2133084"/>
                  <a:pt x="5211641" y="2131645"/>
                  <a:pt x="5220182" y="2131286"/>
                </a:cubicBezTo>
                <a:close/>
                <a:moveTo>
                  <a:pt x="210539" y="2131272"/>
                </a:moveTo>
                <a:cubicBezTo>
                  <a:pt x="201008" y="2132171"/>
                  <a:pt x="195253" y="2133609"/>
                  <a:pt x="193275" y="2135588"/>
                </a:cubicBezTo>
                <a:lnTo>
                  <a:pt x="188959" y="2134509"/>
                </a:lnTo>
                <a:cubicBezTo>
                  <a:pt x="185362" y="2138645"/>
                  <a:pt x="183564" y="2142961"/>
                  <a:pt x="183564" y="2147457"/>
                </a:cubicBezTo>
                <a:cubicBezTo>
                  <a:pt x="186441" y="2158966"/>
                  <a:pt x="190757" y="2164721"/>
                  <a:pt x="196512" y="2164721"/>
                </a:cubicBezTo>
                <a:lnTo>
                  <a:pt x="197591" y="2163642"/>
                </a:lnTo>
                <a:lnTo>
                  <a:pt x="205144" y="2164721"/>
                </a:lnTo>
                <a:lnTo>
                  <a:pt x="211618" y="2164721"/>
                </a:lnTo>
                <a:cubicBezTo>
                  <a:pt x="211618" y="2161843"/>
                  <a:pt x="213417" y="2160405"/>
                  <a:pt x="217013" y="2160405"/>
                </a:cubicBezTo>
                <a:lnTo>
                  <a:pt x="220250" y="2151773"/>
                </a:lnTo>
                <a:lnTo>
                  <a:pt x="220250" y="2140983"/>
                </a:lnTo>
                <a:cubicBezTo>
                  <a:pt x="219531" y="2138825"/>
                  <a:pt x="216294" y="2135588"/>
                  <a:pt x="210539" y="2131272"/>
                </a:cubicBezTo>
                <a:close/>
                <a:moveTo>
                  <a:pt x="8579345" y="2130611"/>
                </a:moveTo>
                <a:cubicBezTo>
                  <a:pt x="8588067" y="2134927"/>
                  <a:pt x="8593731" y="2137085"/>
                  <a:pt x="8596339" y="2137085"/>
                </a:cubicBezTo>
                <a:cubicBezTo>
                  <a:pt x="8598317" y="2139693"/>
                  <a:pt x="8603308" y="2141806"/>
                  <a:pt x="8611310" y="2143424"/>
                </a:cubicBezTo>
                <a:cubicBezTo>
                  <a:pt x="8611310" y="2145942"/>
                  <a:pt x="8615266" y="2148100"/>
                  <a:pt x="8623179" y="2149898"/>
                </a:cubicBezTo>
                <a:lnTo>
                  <a:pt x="8626281" y="2148819"/>
                </a:lnTo>
                <a:cubicBezTo>
                  <a:pt x="8626281" y="2150078"/>
                  <a:pt x="8628080" y="2151157"/>
                  <a:pt x="8631676" y="2152056"/>
                </a:cubicBezTo>
                <a:lnTo>
                  <a:pt x="8634913" y="2148819"/>
                </a:lnTo>
                <a:lnTo>
                  <a:pt x="8638150" y="2148819"/>
                </a:lnTo>
                <a:lnTo>
                  <a:pt x="8642332" y="2153001"/>
                </a:lnTo>
                <a:cubicBezTo>
                  <a:pt x="8635947" y="2158036"/>
                  <a:pt x="8629563" y="2160554"/>
                  <a:pt x="8623179" y="2160554"/>
                </a:cubicBezTo>
                <a:lnTo>
                  <a:pt x="8621021" y="2167028"/>
                </a:lnTo>
                <a:lnTo>
                  <a:pt x="8624258" y="2177683"/>
                </a:lnTo>
                <a:lnTo>
                  <a:pt x="8622100" y="2194812"/>
                </a:lnTo>
                <a:cubicBezTo>
                  <a:pt x="8622820" y="2201196"/>
                  <a:pt x="8626371" y="2204388"/>
                  <a:pt x="8632755" y="2204388"/>
                </a:cubicBezTo>
                <a:lnTo>
                  <a:pt x="8644490" y="2204388"/>
                </a:lnTo>
                <a:lnTo>
                  <a:pt x="8642332" y="2197914"/>
                </a:lnTo>
                <a:cubicBezTo>
                  <a:pt x="8643770" y="2187304"/>
                  <a:pt x="8645928" y="2179121"/>
                  <a:pt x="8648806" y="2173367"/>
                </a:cubicBezTo>
                <a:lnTo>
                  <a:pt x="8646648" y="2165949"/>
                </a:lnTo>
                <a:lnTo>
                  <a:pt x="8648806" y="2159475"/>
                </a:lnTo>
                <a:lnTo>
                  <a:pt x="8645568" y="2154080"/>
                </a:lnTo>
                <a:lnTo>
                  <a:pt x="8645568" y="2152056"/>
                </a:lnTo>
                <a:cubicBezTo>
                  <a:pt x="8657348" y="2139918"/>
                  <a:pt x="8664856" y="2133848"/>
                  <a:pt x="8668093" y="2133848"/>
                </a:cubicBezTo>
                <a:cubicBezTo>
                  <a:pt x="8671600" y="2136366"/>
                  <a:pt x="8678343" y="2138479"/>
                  <a:pt x="8688324" y="2140187"/>
                </a:cubicBezTo>
                <a:cubicBezTo>
                  <a:pt x="8688324" y="2143065"/>
                  <a:pt x="8691561" y="2147021"/>
                  <a:pt x="8698035" y="2152056"/>
                </a:cubicBezTo>
                <a:lnTo>
                  <a:pt x="8698979" y="2152056"/>
                </a:lnTo>
                <a:lnTo>
                  <a:pt x="8702216" y="2148819"/>
                </a:lnTo>
                <a:lnTo>
                  <a:pt x="8702216" y="2145582"/>
                </a:lnTo>
                <a:lnTo>
                  <a:pt x="8701137" y="2132769"/>
                </a:lnTo>
                <a:lnTo>
                  <a:pt x="8702216" y="2131690"/>
                </a:lnTo>
                <a:lnTo>
                  <a:pt x="8708690" y="2131690"/>
                </a:lnTo>
                <a:cubicBezTo>
                  <a:pt x="8722358" y="2131690"/>
                  <a:pt x="8734452" y="2138479"/>
                  <a:pt x="8744972" y="2152056"/>
                </a:cubicBezTo>
                <a:lnTo>
                  <a:pt x="8744972" y="2153001"/>
                </a:lnTo>
                <a:lnTo>
                  <a:pt x="8743893" y="2153001"/>
                </a:lnTo>
                <a:lnTo>
                  <a:pt x="8740791" y="2150977"/>
                </a:lnTo>
                <a:lnTo>
                  <a:pt x="8738633" y="2150977"/>
                </a:lnTo>
                <a:lnTo>
                  <a:pt x="8738633" y="2152056"/>
                </a:lnTo>
                <a:lnTo>
                  <a:pt x="8743893" y="2154080"/>
                </a:lnTo>
                <a:lnTo>
                  <a:pt x="8747130" y="2152056"/>
                </a:lnTo>
                <a:lnTo>
                  <a:pt x="8755762" y="2152056"/>
                </a:lnTo>
                <a:lnTo>
                  <a:pt x="8759943" y="2155159"/>
                </a:lnTo>
                <a:cubicBezTo>
                  <a:pt x="8766417" y="2153090"/>
                  <a:pt x="8769654" y="2150618"/>
                  <a:pt x="8769654" y="2147740"/>
                </a:cubicBezTo>
                <a:lnTo>
                  <a:pt x="8783546" y="2131690"/>
                </a:lnTo>
                <a:cubicBezTo>
                  <a:pt x="8786334" y="2132769"/>
                  <a:pt x="8787727" y="2133848"/>
                  <a:pt x="8787727" y="2134927"/>
                </a:cubicBezTo>
                <a:lnTo>
                  <a:pt x="8785704" y="2138029"/>
                </a:lnTo>
                <a:lnTo>
                  <a:pt x="8785704" y="2139108"/>
                </a:lnTo>
                <a:lnTo>
                  <a:pt x="8789885" y="2136006"/>
                </a:lnTo>
                <a:lnTo>
                  <a:pt x="8795280" y="2136006"/>
                </a:lnTo>
                <a:cubicBezTo>
                  <a:pt x="8810926" y="2145627"/>
                  <a:pt x="8818749" y="2154529"/>
                  <a:pt x="8818749" y="2162712"/>
                </a:cubicBezTo>
                <a:cubicBezTo>
                  <a:pt x="8816681" y="2170534"/>
                  <a:pt x="8814208" y="2176604"/>
                  <a:pt x="8811330" y="2180920"/>
                </a:cubicBezTo>
                <a:lnTo>
                  <a:pt x="8813488" y="2186180"/>
                </a:lnTo>
                <a:lnTo>
                  <a:pt x="8812410" y="2191575"/>
                </a:lnTo>
                <a:lnTo>
                  <a:pt x="8814568" y="2217201"/>
                </a:lnTo>
                <a:lnTo>
                  <a:pt x="8814568" y="2219359"/>
                </a:lnTo>
                <a:lnTo>
                  <a:pt x="8813488" y="2220438"/>
                </a:lnTo>
                <a:lnTo>
                  <a:pt x="8814568" y="2221517"/>
                </a:lnTo>
                <a:lnTo>
                  <a:pt x="8811330" y="2237567"/>
                </a:lnTo>
                <a:lnTo>
                  <a:pt x="8811330" y="2246065"/>
                </a:lnTo>
                <a:lnTo>
                  <a:pt x="8809172" y="2248223"/>
                </a:lnTo>
                <a:cubicBezTo>
                  <a:pt x="8806835" y="2248223"/>
                  <a:pt x="8804362" y="2247144"/>
                  <a:pt x="8801754" y="2244986"/>
                </a:cubicBezTo>
                <a:lnTo>
                  <a:pt x="8797438" y="2244986"/>
                </a:lnTo>
                <a:lnTo>
                  <a:pt x="8797438" y="2247144"/>
                </a:lnTo>
                <a:lnTo>
                  <a:pt x="8798517" y="2247144"/>
                </a:lnTo>
                <a:lnTo>
                  <a:pt x="8799596" y="2246065"/>
                </a:lnTo>
                <a:lnTo>
                  <a:pt x="8800675" y="2246065"/>
                </a:lnTo>
                <a:lnTo>
                  <a:pt x="8804856" y="2249302"/>
                </a:lnTo>
                <a:lnTo>
                  <a:pt x="8803778" y="2250381"/>
                </a:lnTo>
                <a:lnTo>
                  <a:pt x="8804856" y="2250381"/>
                </a:lnTo>
                <a:lnTo>
                  <a:pt x="8805936" y="2249302"/>
                </a:lnTo>
                <a:lnTo>
                  <a:pt x="8807014" y="2249302"/>
                </a:lnTo>
                <a:lnTo>
                  <a:pt x="8807014" y="2251460"/>
                </a:lnTo>
                <a:lnTo>
                  <a:pt x="8809172" y="2251460"/>
                </a:lnTo>
                <a:lnTo>
                  <a:pt x="8810252" y="2250381"/>
                </a:lnTo>
                <a:lnTo>
                  <a:pt x="8811330" y="2250381"/>
                </a:lnTo>
                <a:lnTo>
                  <a:pt x="8813488" y="2254697"/>
                </a:lnTo>
                <a:lnTo>
                  <a:pt x="8811330" y="2271691"/>
                </a:lnTo>
                <a:lnTo>
                  <a:pt x="8812410" y="2272770"/>
                </a:lnTo>
                <a:lnTo>
                  <a:pt x="8812410" y="2273849"/>
                </a:lnTo>
                <a:lnTo>
                  <a:pt x="8810252" y="2278165"/>
                </a:lnTo>
                <a:lnTo>
                  <a:pt x="8811330" y="2279244"/>
                </a:lnTo>
                <a:lnTo>
                  <a:pt x="8811330" y="2280323"/>
                </a:lnTo>
                <a:lnTo>
                  <a:pt x="8810252" y="2285583"/>
                </a:lnTo>
                <a:lnTo>
                  <a:pt x="8813488" y="2290978"/>
                </a:lnTo>
                <a:lnTo>
                  <a:pt x="8813488" y="2293136"/>
                </a:lnTo>
                <a:lnTo>
                  <a:pt x="8808094" y="2302712"/>
                </a:lnTo>
                <a:cubicBezTo>
                  <a:pt x="8809352" y="2302712"/>
                  <a:pt x="8810431" y="2304870"/>
                  <a:pt x="8811330" y="2309186"/>
                </a:cubicBezTo>
                <a:lnTo>
                  <a:pt x="8807014" y="2310265"/>
                </a:lnTo>
                <a:lnTo>
                  <a:pt x="8807014" y="2311344"/>
                </a:lnTo>
                <a:cubicBezTo>
                  <a:pt x="8811330" y="2311344"/>
                  <a:pt x="8813488" y="2312738"/>
                  <a:pt x="8813488" y="2315525"/>
                </a:cubicBezTo>
                <a:lnTo>
                  <a:pt x="8814568" y="2319841"/>
                </a:lnTo>
                <a:lnTo>
                  <a:pt x="8814568" y="2320920"/>
                </a:lnTo>
                <a:cubicBezTo>
                  <a:pt x="8809532" y="2334498"/>
                  <a:pt x="8804542" y="2341287"/>
                  <a:pt x="8799596" y="2341287"/>
                </a:cubicBezTo>
                <a:cubicBezTo>
                  <a:pt x="8799416" y="2343355"/>
                  <a:pt x="8794786" y="2346907"/>
                  <a:pt x="8785704" y="2351942"/>
                </a:cubicBezTo>
                <a:cubicBezTo>
                  <a:pt x="8785704" y="2355179"/>
                  <a:pt x="8783546" y="2357337"/>
                  <a:pt x="8779230" y="2358416"/>
                </a:cubicBezTo>
                <a:cubicBezTo>
                  <a:pt x="8765023" y="2356618"/>
                  <a:pt x="8757920" y="2353021"/>
                  <a:pt x="8757920" y="2347626"/>
                </a:cubicBezTo>
                <a:lnTo>
                  <a:pt x="8759943" y="2341287"/>
                </a:lnTo>
                <a:cubicBezTo>
                  <a:pt x="8759943" y="2336971"/>
                  <a:pt x="8757111" y="2333014"/>
                  <a:pt x="8751446" y="2329418"/>
                </a:cubicBezTo>
                <a:lnTo>
                  <a:pt x="8750367" y="2332655"/>
                </a:lnTo>
                <a:lnTo>
                  <a:pt x="8752525" y="2351942"/>
                </a:lnTo>
                <a:cubicBezTo>
                  <a:pt x="8752525" y="2360304"/>
                  <a:pt x="8750726" y="2366374"/>
                  <a:pt x="8747130" y="2370150"/>
                </a:cubicBezTo>
                <a:lnTo>
                  <a:pt x="8749288" y="2373387"/>
                </a:lnTo>
                <a:lnTo>
                  <a:pt x="8748209" y="2385121"/>
                </a:lnTo>
                <a:lnTo>
                  <a:pt x="8750367" y="2387279"/>
                </a:lnTo>
                <a:lnTo>
                  <a:pt x="8750367" y="2388358"/>
                </a:lnTo>
                <a:cubicBezTo>
                  <a:pt x="8747130" y="2393304"/>
                  <a:pt x="8739307" y="2395776"/>
                  <a:pt x="8726898" y="2395776"/>
                </a:cubicBezTo>
                <a:cubicBezTo>
                  <a:pt x="8711163" y="2392899"/>
                  <a:pt x="8703295" y="2388628"/>
                  <a:pt x="8703295" y="2382963"/>
                </a:cubicBezTo>
                <a:lnTo>
                  <a:pt x="8703295" y="2375410"/>
                </a:lnTo>
                <a:lnTo>
                  <a:pt x="8706532" y="2371229"/>
                </a:lnTo>
                <a:lnTo>
                  <a:pt x="8706532" y="2370150"/>
                </a:lnTo>
                <a:lnTo>
                  <a:pt x="8707611" y="2353021"/>
                </a:lnTo>
                <a:lnTo>
                  <a:pt x="8706532" y="2351942"/>
                </a:lnTo>
                <a:lnTo>
                  <a:pt x="8706532" y="2350863"/>
                </a:lnTo>
                <a:lnTo>
                  <a:pt x="8707611" y="2347626"/>
                </a:lnTo>
                <a:lnTo>
                  <a:pt x="8705453" y="2336971"/>
                </a:lnTo>
                <a:cubicBezTo>
                  <a:pt x="8701137" y="2336971"/>
                  <a:pt x="8698979" y="2342321"/>
                  <a:pt x="8698979" y="2353021"/>
                </a:cubicBezTo>
                <a:cubicBezTo>
                  <a:pt x="8694034" y="2361563"/>
                  <a:pt x="8688369" y="2365834"/>
                  <a:pt x="8681985" y="2365834"/>
                </a:cubicBezTo>
                <a:cubicBezTo>
                  <a:pt x="8668407" y="2365834"/>
                  <a:pt x="8659146" y="2363002"/>
                  <a:pt x="8654201" y="2357337"/>
                </a:cubicBezTo>
                <a:lnTo>
                  <a:pt x="8654201" y="2349784"/>
                </a:lnTo>
                <a:lnTo>
                  <a:pt x="8653122" y="2342366"/>
                </a:lnTo>
                <a:lnTo>
                  <a:pt x="8654201" y="2341287"/>
                </a:lnTo>
                <a:lnTo>
                  <a:pt x="8660540" y="2342366"/>
                </a:lnTo>
                <a:lnTo>
                  <a:pt x="8664856" y="2342366"/>
                </a:lnTo>
                <a:lnTo>
                  <a:pt x="8664856" y="2341287"/>
                </a:lnTo>
                <a:cubicBezTo>
                  <a:pt x="8660360" y="2341287"/>
                  <a:pt x="8655369" y="2339488"/>
                  <a:pt x="8649885" y="2335892"/>
                </a:cubicBezTo>
                <a:cubicBezTo>
                  <a:pt x="8643410" y="2335892"/>
                  <a:pt x="8640174" y="2333734"/>
                  <a:pt x="8640174" y="2329418"/>
                </a:cubicBezTo>
                <a:lnTo>
                  <a:pt x="8634913" y="2330497"/>
                </a:lnTo>
                <a:lnTo>
                  <a:pt x="8634913" y="2331576"/>
                </a:lnTo>
                <a:cubicBezTo>
                  <a:pt x="8638150" y="2331576"/>
                  <a:pt x="8640983" y="2333734"/>
                  <a:pt x="8643410" y="2338050"/>
                </a:cubicBezTo>
                <a:cubicBezTo>
                  <a:pt x="8633610" y="2343175"/>
                  <a:pt x="8625067" y="2349604"/>
                  <a:pt x="8617784" y="2357337"/>
                </a:cubicBezTo>
                <a:cubicBezTo>
                  <a:pt x="8614008" y="2363002"/>
                  <a:pt x="8608298" y="2365834"/>
                  <a:pt x="8600655" y="2365834"/>
                </a:cubicBezTo>
                <a:cubicBezTo>
                  <a:pt x="8600655" y="2369970"/>
                  <a:pt x="8593911" y="2374601"/>
                  <a:pt x="8580424" y="2379726"/>
                </a:cubicBezTo>
                <a:lnTo>
                  <a:pt x="8579345" y="2379726"/>
                </a:lnTo>
                <a:cubicBezTo>
                  <a:pt x="8577187" y="2379726"/>
                  <a:pt x="8572871" y="2371184"/>
                  <a:pt x="8566397" y="2354100"/>
                </a:cubicBezTo>
                <a:cubicBezTo>
                  <a:pt x="8564328" y="2354100"/>
                  <a:pt x="8563294" y="2349829"/>
                  <a:pt x="8563294" y="2341287"/>
                </a:cubicBezTo>
                <a:cubicBezTo>
                  <a:pt x="8561496" y="2341287"/>
                  <a:pt x="8560058" y="2336656"/>
                  <a:pt x="8558978" y="2327395"/>
                </a:cubicBezTo>
                <a:cubicBezTo>
                  <a:pt x="8558978" y="2323258"/>
                  <a:pt x="8563609" y="2320741"/>
                  <a:pt x="8572871" y="2319841"/>
                </a:cubicBezTo>
                <a:lnTo>
                  <a:pt x="8572871" y="2318762"/>
                </a:lnTo>
                <a:lnTo>
                  <a:pt x="8575029" y="2289899"/>
                </a:lnTo>
                <a:lnTo>
                  <a:pt x="8572871" y="2287741"/>
                </a:lnTo>
                <a:lnTo>
                  <a:pt x="8571792" y="2269668"/>
                </a:lnTo>
                <a:lnTo>
                  <a:pt x="8572871" y="2235409"/>
                </a:lnTo>
                <a:lnTo>
                  <a:pt x="8577187" y="2231093"/>
                </a:lnTo>
                <a:lnTo>
                  <a:pt x="8575029" y="2223675"/>
                </a:lnTo>
                <a:cubicBezTo>
                  <a:pt x="8575029" y="2220079"/>
                  <a:pt x="8575748" y="2218280"/>
                  <a:pt x="8577187" y="2218280"/>
                </a:cubicBezTo>
                <a:cubicBezTo>
                  <a:pt x="8575029" y="2215403"/>
                  <a:pt x="8573590" y="2210053"/>
                  <a:pt x="8572871" y="2202230"/>
                </a:cubicBezTo>
                <a:lnTo>
                  <a:pt x="8573950" y="2178762"/>
                </a:lnTo>
                <a:lnTo>
                  <a:pt x="8571792" y="2172288"/>
                </a:lnTo>
                <a:lnTo>
                  <a:pt x="8573950" y="2145582"/>
                </a:lnTo>
                <a:lnTo>
                  <a:pt x="8571792" y="2138029"/>
                </a:lnTo>
                <a:cubicBezTo>
                  <a:pt x="8573230" y="2133084"/>
                  <a:pt x="8575748" y="2130611"/>
                  <a:pt x="8579345" y="2130611"/>
                </a:cubicBezTo>
                <a:close/>
                <a:moveTo>
                  <a:pt x="2124774" y="2130611"/>
                </a:moveTo>
                <a:lnTo>
                  <a:pt x="2129091" y="2132769"/>
                </a:lnTo>
                <a:lnTo>
                  <a:pt x="2141903" y="2131690"/>
                </a:lnTo>
                <a:lnTo>
                  <a:pt x="2157954" y="2136006"/>
                </a:lnTo>
                <a:lnTo>
                  <a:pt x="2175082" y="2136006"/>
                </a:lnTo>
                <a:cubicBezTo>
                  <a:pt x="2178679" y="2137715"/>
                  <a:pt x="2180477" y="2140547"/>
                  <a:pt x="2180477" y="2144503"/>
                </a:cubicBezTo>
                <a:cubicBezTo>
                  <a:pt x="2176701" y="2145582"/>
                  <a:pt x="2172386" y="2150573"/>
                  <a:pt x="2167529" y="2159475"/>
                </a:cubicBezTo>
                <a:lnTo>
                  <a:pt x="2168609" y="2165949"/>
                </a:lnTo>
                <a:lnTo>
                  <a:pt x="2167529" y="2173367"/>
                </a:lnTo>
                <a:lnTo>
                  <a:pt x="2168609" y="2179841"/>
                </a:lnTo>
                <a:lnTo>
                  <a:pt x="2167529" y="2184022"/>
                </a:lnTo>
                <a:lnTo>
                  <a:pt x="2169687" y="2184022"/>
                </a:lnTo>
                <a:cubicBezTo>
                  <a:pt x="2174183" y="2171973"/>
                  <a:pt x="2177419" y="2165949"/>
                  <a:pt x="2179400" y="2165949"/>
                </a:cubicBezTo>
                <a:lnTo>
                  <a:pt x="2181421" y="2165949"/>
                </a:lnTo>
                <a:lnTo>
                  <a:pt x="2191133" y="2174446"/>
                </a:lnTo>
                <a:lnTo>
                  <a:pt x="2195449" y="2174446"/>
                </a:lnTo>
                <a:lnTo>
                  <a:pt x="2195449" y="2169051"/>
                </a:lnTo>
                <a:cubicBezTo>
                  <a:pt x="2192571" y="2169051"/>
                  <a:pt x="2191133" y="2168017"/>
                  <a:pt x="2191133" y="2165949"/>
                </a:cubicBezTo>
                <a:lnTo>
                  <a:pt x="2195449" y="2157317"/>
                </a:lnTo>
                <a:lnTo>
                  <a:pt x="2188976" y="2141266"/>
                </a:lnTo>
                <a:cubicBezTo>
                  <a:pt x="2188976" y="2137400"/>
                  <a:pt x="2190774" y="2134567"/>
                  <a:pt x="2194370" y="2132769"/>
                </a:cubicBezTo>
                <a:lnTo>
                  <a:pt x="2201788" y="2132769"/>
                </a:lnTo>
                <a:cubicBezTo>
                  <a:pt x="2209971" y="2135646"/>
                  <a:pt x="2225662" y="2138479"/>
                  <a:pt x="2248860" y="2141266"/>
                </a:cubicBezTo>
                <a:lnTo>
                  <a:pt x="2249939" y="2142345"/>
                </a:lnTo>
                <a:lnTo>
                  <a:pt x="2249939" y="2146661"/>
                </a:lnTo>
                <a:cubicBezTo>
                  <a:pt x="2243735" y="2152146"/>
                  <a:pt x="2238744" y="2154979"/>
                  <a:pt x="2234968" y="2155159"/>
                </a:cubicBezTo>
                <a:lnTo>
                  <a:pt x="2234968" y="2156238"/>
                </a:lnTo>
                <a:cubicBezTo>
                  <a:pt x="2238563" y="2164600"/>
                  <a:pt x="2240363" y="2173187"/>
                  <a:pt x="2240363" y="2181999"/>
                </a:cubicBezTo>
                <a:cubicBezTo>
                  <a:pt x="2242520" y="2180740"/>
                  <a:pt x="2246432" y="2172872"/>
                  <a:pt x="2252097" y="2158396"/>
                </a:cubicBezTo>
                <a:cubicBezTo>
                  <a:pt x="2253176" y="2158396"/>
                  <a:pt x="2254973" y="2154124"/>
                  <a:pt x="2257492" y="2145582"/>
                </a:cubicBezTo>
                <a:lnTo>
                  <a:pt x="2258572" y="2144503"/>
                </a:lnTo>
                <a:lnTo>
                  <a:pt x="2263967" y="2144503"/>
                </a:lnTo>
                <a:cubicBezTo>
                  <a:pt x="2264776" y="2144503"/>
                  <a:pt x="2266169" y="2148055"/>
                  <a:pt x="2268147" y="2155159"/>
                </a:cubicBezTo>
                <a:cubicBezTo>
                  <a:pt x="2273721" y="2164600"/>
                  <a:pt x="2280151" y="2173546"/>
                  <a:pt x="2287435" y="2181999"/>
                </a:cubicBezTo>
                <a:lnTo>
                  <a:pt x="2287435" y="2184022"/>
                </a:lnTo>
                <a:cubicBezTo>
                  <a:pt x="2283028" y="2189417"/>
                  <a:pt x="2276239" y="2193014"/>
                  <a:pt x="2267068" y="2194812"/>
                </a:cubicBezTo>
                <a:cubicBezTo>
                  <a:pt x="2267068" y="2196520"/>
                  <a:pt x="2262798" y="2197914"/>
                  <a:pt x="2254255" y="2198993"/>
                </a:cubicBezTo>
                <a:lnTo>
                  <a:pt x="2251017" y="2203309"/>
                </a:lnTo>
                <a:lnTo>
                  <a:pt x="2249939" y="2202230"/>
                </a:lnTo>
                <a:lnTo>
                  <a:pt x="2248860" y="2203309"/>
                </a:lnTo>
                <a:lnTo>
                  <a:pt x="2247781" y="2203309"/>
                </a:lnTo>
                <a:lnTo>
                  <a:pt x="2245758" y="2201151"/>
                </a:lnTo>
                <a:lnTo>
                  <a:pt x="2246837" y="2200072"/>
                </a:lnTo>
                <a:lnTo>
                  <a:pt x="2246837" y="2198993"/>
                </a:lnTo>
                <a:lnTo>
                  <a:pt x="2245758" y="2197914"/>
                </a:lnTo>
                <a:lnTo>
                  <a:pt x="2243600" y="2197914"/>
                </a:lnTo>
                <a:cubicBezTo>
                  <a:pt x="2239283" y="2201331"/>
                  <a:pt x="2237125" y="2205647"/>
                  <a:pt x="2237125" y="2210862"/>
                </a:cubicBezTo>
                <a:lnTo>
                  <a:pt x="2237125" y="2218280"/>
                </a:lnTo>
                <a:cubicBezTo>
                  <a:pt x="2237125" y="2223945"/>
                  <a:pt x="2240677" y="2226777"/>
                  <a:pt x="2247781" y="2226777"/>
                </a:cubicBezTo>
                <a:lnTo>
                  <a:pt x="2251017" y="2226777"/>
                </a:lnTo>
                <a:cubicBezTo>
                  <a:pt x="2256953" y="2226777"/>
                  <a:pt x="2260908" y="2222866"/>
                  <a:pt x="2262887" y="2215043"/>
                </a:cubicBezTo>
                <a:lnTo>
                  <a:pt x="2261808" y="2210862"/>
                </a:lnTo>
                <a:cubicBezTo>
                  <a:pt x="2261987" y="2208704"/>
                  <a:pt x="2264819" y="2206186"/>
                  <a:pt x="2270305" y="2203309"/>
                </a:cubicBezTo>
                <a:lnTo>
                  <a:pt x="2272462" y="2203309"/>
                </a:lnTo>
                <a:cubicBezTo>
                  <a:pt x="2277139" y="2208974"/>
                  <a:pt x="2280332" y="2211806"/>
                  <a:pt x="2282039" y="2211806"/>
                </a:cubicBezTo>
                <a:lnTo>
                  <a:pt x="2283118" y="2212885"/>
                </a:lnTo>
                <a:lnTo>
                  <a:pt x="2283118" y="2216122"/>
                </a:lnTo>
                <a:cubicBezTo>
                  <a:pt x="2281770" y="2219000"/>
                  <a:pt x="2280016" y="2220438"/>
                  <a:pt x="2277858" y="2220438"/>
                </a:cubicBezTo>
                <a:cubicBezTo>
                  <a:pt x="2280825" y="2225384"/>
                  <a:pt x="2283299" y="2227856"/>
                  <a:pt x="2285277" y="2227856"/>
                </a:cubicBezTo>
                <a:cubicBezTo>
                  <a:pt x="2288153" y="2232712"/>
                  <a:pt x="2289593" y="2236668"/>
                  <a:pt x="2289593" y="2239725"/>
                </a:cubicBezTo>
                <a:lnTo>
                  <a:pt x="2287435" y="2246065"/>
                </a:lnTo>
                <a:lnTo>
                  <a:pt x="2287435" y="2257799"/>
                </a:lnTo>
                <a:lnTo>
                  <a:pt x="2285277" y="2261036"/>
                </a:lnTo>
                <a:lnTo>
                  <a:pt x="2280016" y="2259957"/>
                </a:lnTo>
                <a:cubicBezTo>
                  <a:pt x="2277498" y="2259957"/>
                  <a:pt x="2273181" y="2262474"/>
                  <a:pt x="2267068" y="2267510"/>
                </a:cubicBezTo>
                <a:lnTo>
                  <a:pt x="2256413" y="2268589"/>
                </a:lnTo>
                <a:lnTo>
                  <a:pt x="2256413" y="2270612"/>
                </a:lnTo>
                <a:cubicBezTo>
                  <a:pt x="2256413" y="2271871"/>
                  <a:pt x="2260683" y="2274029"/>
                  <a:pt x="2269225" y="2277086"/>
                </a:cubicBezTo>
                <a:cubicBezTo>
                  <a:pt x="2272642" y="2279783"/>
                  <a:pt x="2275879" y="2284055"/>
                  <a:pt x="2278936" y="2289899"/>
                </a:cubicBezTo>
                <a:cubicBezTo>
                  <a:pt x="2275699" y="2297902"/>
                  <a:pt x="2271744" y="2303252"/>
                  <a:pt x="2267068" y="2305949"/>
                </a:cubicBezTo>
                <a:lnTo>
                  <a:pt x="2268147" y="2312423"/>
                </a:lnTo>
                <a:lnTo>
                  <a:pt x="2264910" y="2320920"/>
                </a:lnTo>
                <a:lnTo>
                  <a:pt x="2267068" y="2325236"/>
                </a:lnTo>
                <a:lnTo>
                  <a:pt x="2264910" y="2331576"/>
                </a:lnTo>
                <a:lnTo>
                  <a:pt x="2264910" y="2333734"/>
                </a:lnTo>
                <a:lnTo>
                  <a:pt x="2270305" y="2340208"/>
                </a:lnTo>
                <a:lnTo>
                  <a:pt x="2270305" y="2341287"/>
                </a:lnTo>
                <a:lnTo>
                  <a:pt x="2264910" y="2355179"/>
                </a:lnTo>
                <a:lnTo>
                  <a:pt x="2270305" y="2363676"/>
                </a:lnTo>
                <a:lnTo>
                  <a:pt x="2270305" y="2365834"/>
                </a:lnTo>
                <a:lnTo>
                  <a:pt x="2267068" y="2370150"/>
                </a:lnTo>
                <a:lnTo>
                  <a:pt x="2267068" y="2371229"/>
                </a:lnTo>
                <a:lnTo>
                  <a:pt x="2269225" y="2374331"/>
                </a:lnTo>
                <a:cubicBezTo>
                  <a:pt x="2269225" y="2387189"/>
                  <a:pt x="2263516" y="2393618"/>
                  <a:pt x="2252097" y="2393618"/>
                </a:cubicBezTo>
                <a:lnTo>
                  <a:pt x="2251017" y="2394697"/>
                </a:lnTo>
                <a:lnTo>
                  <a:pt x="2249939" y="2394697"/>
                </a:lnTo>
                <a:lnTo>
                  <a:pt x="2245758" y="2389302"/>
                </a:lnTo>
                <a:lnTo>
                  <a:pt x="2244677" y="2389302"/>
                </a:lnTo>
                <a:cubicBezTo>
                  <a:pt x="2241622" y="2392180"/>
                  <a:pt x="2238744" y="2393618"/>
                  <a:pt x="2236047" y="2393618"/>
                </a:cubicBezTo>
                <a:lnTo>
                  <a:pt x="2233888" y="2393618"/>
                </a:lnTo>
                <a:cubicBezTo>
                  <a:pt x="2219681" y="2393618"/>
                  <a:pt x="2212578" y="2390786"/>
                  <a:pt x="2212578" y="2385121"/>
                </a:cubicBezTo>
                <a:cubicBezTo>
                  <a:pt x="2211679" y="2377928"/>
                  <a:pt x="2208441" y="2374331"/>
                  <a:pt x="2202867" y="2374331"/>
                </a:cubicBezTo>
                <a:lnTo>
                  <a:pt x="2193291" y="2375410"/>
                </a:lnTo>
                <a:cubicBezTo>
                  <a:pt x="2190414" y="2374331"/>
                  <a:pt x="2188256" y="2372578"/>
                  <a:pt x="2186816" y="2370150"/>
                </a:cubicBezTo>
                <a:lnTo>
                  <a:pt x="2186816" y="2367992"/>
                </a:lnTo>
                <a:lnTo>
                  <a:pt x="2194370" y="2367992"/>
                </a:lnTo>
                <a:lnTo>
                  <a:pt x="2206104" y="2369071"/>
                </a:lnTo>
                <a:cubicBezTo>
                  <a:pt x="2210421" y="2369071"/>
                  <a:pt x="2213973" y="2365834"/>
                  <a:pt x="2216759" y="2359360"/>
                </a:cubicBezTo>
                <a:lnTo>
                  <a:pt x="2211499" y="2345468"/>
                </a:lnTo>
                <a:lnTo>
                  <a:pt x="2211499" y="2341287"/>
                </a:lnTo>
                <a:lnTo>
                  <a:pt x="2214601" y="2330497"/>
                </a:lnTo>
                <a:lnTo>
                  <a:pt x="2213658" y="2329418"/>
                </a:lnTo>
                <a:lnTo>
                  <a:pt x="2213658" y="2328474"/>
                </a:lnTo>
                <a:cubicBezTo>
                  <a:pt x="2207003" y="2332700"/>
                  <a:pt x="2202329" y="2334813"/>
                  <a:pt x="2199631" y="2334813"/>
                </a:cubicBezTo>
                <a:lnTo>
                  <a:pt x="2198551" y="2334813"/>
                </a:lnTo>
                <a:cubicBezTo>
                  <a:pt x="2187851" y="2333374"/>
                  <a:pt x="2182501" y="2331576"/>
                  <a:pt x="2182501" y="2329418"/>
                </a:cubicBezTo>
                <a:lnTo>
                  <a:pt x="2182501" y="2327395"/>
                </a:lnTo>
                <a:cubicBezTo>
                  <a:pt x="2181152" y="2327395"/>
                  <a:pt x="2180477" y="2328429"/>
                  <a:pt x="2180477" y="2330497"/>
                </a:cubicBezTo>
                <a:cubicBezTo>
                  <a:pt x="2174723" y="2331216"/>
                  <a:pt x="2171846" y="2332295"/>
                  <a:pt x="2171846" y="2333734"/>
                </a:cubicBezTo>
                <a:lnTo>
                  <a:pt x="2171846" y="2348705"/>
                </a:lnTo>
                <a:lnTo>
                  <a:pt x="2169687" y="2350863"/>
                </a:lnTo>
                <a:lnTo>
                  <a:pt x="2165372" y="2347626"/>
                </a:lnTo>
                <a:lnTo>
                  <a:pt x="2163349" y="2349784"/>
                </a:lnTo>
                <a:lnTo>
                  <a:pt x="2166451" y="2353021"/>
                </a:lnTo>
                <a:lnTo>
                  <a:pt x="2167529" y="2351942"/>
                </a:lnTo>
                <a:lnTo>
                  <a:pt x="2168609" y="2351942"/>
                </a:lnTo>
                <a:cubicBezTo>
                  <a:pt x="2170767" y="2352661"/>
                  <a:pt x="2171846" y="2354819"/>
                  <a:pt x="2171846" y="2358416"/>
                </a:cubicBezTo>
                <a:lnTo>
                  <a:pt x="2171846" y="2366913"/>
                </a:lnTo>
                <a:cubicBezTo>
                  <a:pt x="2178948" y="2367632"/>
                  <a:pt x="2182501" y="2368711"/>
                  <a:pt x="2182501" y="2370150"/>
                </a:cubicBezTo>
                <a:lnTo>
                  <a:pt x="2182501" y="2373387"/>
                </a:lnTo>
                <a:lnTo>
                  <a:pt x="2180477" y="2375410"/>
                </a:lnTo>
                <a:lnTo>
                  <a:pt x="2178320" y="2375410"/>
                </a:lnTo>
                <a:lnTo>
                  <a:pt x="2175082" y="2373387"/>
                </a:lnTo>
                <a:lnTo>
                  <a:pt x="2172925" y="2373387"/>
                </a:lnTo>
                <a:lnTo>
                  <a:pt x="2170767" y="2375410"/>
                </a:lnTo>
                <a:lnTo>
                  <a:pt x="2171846" y="2386200"/>
                </a:lnTo>
                <a:cubicBezTo>
                  <a:pt x="2165282" y="2392584"/>
                  <a:pt x="2160291" y="2395776"/>
                  <a:pt x="2156875" y="2395776"/>
                </a:cubicBezTo>
                <a:lnTo>
                  <a:pt x="2149323" y="2395776"/>
                </a:lnTo>
                <a:cubicBezTo>
                  <a:pt x="2146714" y="2393618"/>
                  <a:pt x="2144242" y="2392539"/>
                  <a:pt x="2141903" y="2392539"/>
                </a:cubicBezTo>
                <a:lnTo>
                  <a:pt x="2134350" y="2394697"/>
                </a:lnTo>
                <a:lnTo>
                  <a:pt x="2131114" y="2394697"/>
                </a:lnTo>
                <a:cubicBezTo>
                  <a:pt x="2122751" y="2394697"/>
                  <a:pt x="2117760" y="2387594"/>
                  <a:pt x="2116144" y="2373387"/>
                </a:cubicBezTo>
                <a:lnTo>
                  <a:pt x="2116144" y="2372308"/>
                </a:lnTo>
                <a:lnTo>
                  <a:pt x="2120459" y="2367992"/>
                </a:lnTo>
                <a:lnTo>
                  <a:pt x="2120459" y="2361518"/>
                </a:lnTo>
                <a:lnTo>
                  <a:pt x="2118302" y="2355179"/>
                </a:lnTo>
                <a:lnTo>
                  <a:pt x="2121539" y="2345468"/>
                </a:lnTo>
                <a:lnTo>
                  <a:pt x="2120459" y="2330497"/>
                </a:lnTo>
                <a:lnTo>
                  <a:pt x="2120459" y="2328474"/>
                </a:lnTo>
                <a:lnTo>
                  <a:pt x="2116144" y="2321999"/>
                </a:lnTo>
                <a:lnTo>
                  <a:pt x="2116144" y="2319841"/>
                </a:lnTo>
                <a:lnTo>
                  <a:pt x="2118302" y="2312423"/>
                </a:lnTo>
                <a:lnTo>
                  <a:pt x="2117221" y="2302712"/>
                </a:lnTo>
                <a:cubicBezTo>
                  <a:pt x="2118479" y="2299206"/>
                  <a:pt x="2120278" y="2297452"/>
                  <a:pt x="2122617" y="2297452"/>
                </a:cubicBezTo>
                <a:cubicBezTo>
                  <a:pt x="2120459" y="2281897"/>
                  <a:pt x="2116906" y="2270117"/>
                  <a:pt x="2111962" y="2262115"/>
                </a:cubicBezTo>
                <a:cubicBezTo>
                  <a:pt x="2110881" y="2262115"/>
                  <a:pt x="2109803" y="2260676"/>
                  <a:pt x="2108724" y="2257799"/>
                </a:cubicBezTo>
                <a:cubicBezTo>
                  <a:pt x="2107285" y="2257799"/>
                  <a:pt x="2106207" y="2253887"/>
                  <a:pt x="2105486" y="2246065"/>
                </a:cubicBezTo>
                <a:cubicBezTo>
                  <a:pt x="2099103" y="2238422"/>
                  <a:pt x="2095911" y="2233072"/>
                  <a:pt x="2095911" y="2230014"/>
                </a:cubicBezTo>
                <a:lnTo>
                  <a:pt x="2096854" y="2228935"/>
                </a:lnTo>
                <a:lnTo>
                  <a:pt x="2100091" y="2230014"/>
                </a:lnTo>
                <a:lnTo>
                  <a:pt x="2113984" y="2225833"/>
                </a:lnTo>
                <a:lnTo>
                  <a:pt x="2119379" y="2226777"/>
                </a:lnTo>
                <a:lnTo>
                  <a:pt x="2120459" y="2221517"/>
                </a:lnTo>
                <a:lnTo>
                  <a:pt x="2119379" y="2200072"/>
                </a:lnTo>
                <a:cubicBezTo>
                  <a:pt x="2123696" y="2199173"/>
                  <a:pt x="2125854" y="2198094"/>
                  <a:pt x="2125854" y="2196835"/>
                </a:cubicBezTo>
                <a:lnTo>
                  <a:pt x="2125854" y="2195891"/>
                </a:lnTo>
                <a:cubicBezTo>
                  <a:pt x="2122256" y="2195351"/>
                  <a:pt x="2120459" y="2194272"/>
                  <a:pt x="2120459" y="2192654"/>
                </a:cubicBezTo>
                <a:lnTo>
                  <a:pt x="2120459" y="2188338"/>
                </a:lnTo>
                <a:lnTo>
                  <a:pt x="2121539" y="2187259"/>
                </a:lnTo>
                <a:lnTo>
                  <a:pt x="2120459" y="2184022"/>
                </a:lnTo>
                <a:lnTo>
                  <a:pt x="2121539" y="2175525"/>
                </a:lnTo>
                <a:lnTo>
                  <a:pt x="2118302" y="2170130"/>
                </a:lnTo>
                <a:lnTo>
                  <a:pt x="2118302" y="2165949"/>
                </a:lnTo>
                <a:lnTo>
                  <a:pt x="2120459" y="2157317"/>
                </a:lnTo>
                <a:lnTo>
                  <a:pt x="2120459" y="2155159"/>
                </a:lnTo>
                <a:lnTo>
                  <a:pt x="2115063" y="2156238"/>
                </a:lnTo>
                <a:lnTo>
                  <a:pt x="2115063" y="2161633"/>
                </a:lnTo>
                <a:lnTo>
                  <a:pt x="2109803" y="2169051"/>
                </a:lnTo>
                <a:lnTo>
                  <a:pt x="2110881" y="2170130"/>
                </a:lnTo>
                <a:lnTo>
                  <a:pt x="2110881" y="2171209"/>
                </a:lnTo>
                <a:lnTo>
                  <a:pt x="2104409" y="2187259"/>
                </a:lnTo>
                <a:lnTo>
                  <a:pt x="2105486" y="2193733"/>
                </a:lnTo>
                <a:cubicBezTo>
                  <a:pt x="2099912" y="2205782"/>
                  <a:pt x="2094921" y="2211806"/>
                  <a:pt x="2090516" y="2211806"/>
                </a:cubicBezTo>
                <a:lnTo>
                  <a:pt x="2090516" y="2212885"/>
                </a:lnTo>
                <a:lnTo>
                  <a:pt x="2091593" y="2220438"/>
                </a:lnTo>
                <a:lnTo>
                  <a:pt x="2090516" y="2221517"/>
                </a:lnTo>
                <a:cubicBezTo>
                  <a:pt x="2092675" y="2221517"/>
                  <a:pt x="2093752" y="2222956"/>
                  <a:pt x="2093752" y="2225833"/>
                </a:cubicBezTo>
                <a:lnTo>
                  <a:pt x="2092675" y="2228935"/>
                </a:lnTo>
                <a:lnTo>
                  <a:pt x="2093752" y="2235409"/>
                </a:lnTo>
                <a:lnTo>
                  <a:pt x="2093752" y="2239725"/>
                </a:lnTo>
                <a:lnTo>
                  <a:pt x="2088357" y="2251460"/>
                </a:lnTo>
                <a:cubicBezTo>
                  <a:pt x="2091235" y="2251460"/>
                  <a:pt x="2092675" y="2253573"/>
                  <a:pt x="2092675" y="2257799"/>
                </a:cubicBezTo>
                <a:lnTo>
                  <a:pt x="2092675" y="2262115"/>
                </a:lnTo>
                <a:lnTo>
                  <a:pt x="2090516" y="2265352"/>
                </a:lnTo>
                <a:lnTo>
                  <a:pt x="2091593" y="2270612"/>
                </a:lnTo>
                <a:lnTo>
                  <a:pt x="2090516" y="2282481"/>
                </a:lnTo>
                <a:lnTo>
                  <a:pt x="2093752" y="2285583"/>
                </a:lnTo>
                <a:lnTo>
                  <a:pt x="2092675" y="2290978"/>
                </a:lnTo>
                <a:lnTo>
                  <a:pt x="2093752" y="2295294"/>
                </a:lnTo>
                <a:cubicBezTo>
                  <a:pt x="2093034" y="2304376"/>
                  <a:pt x="2091593" y="2310086"/>
                  <a:pt x="2089436" y="2312423"/>
                </a:cubicBezTo>
                <a:cubicBezTo>
                  <a:pt x="2089796" y="2326810"/>
                  <a:pt x="2091235" y="2335712"/>
                  <a:pt x="2093752" y="2339129"/>
                </a:cubicBezTo>
                <a:cubicBezTo>
                  <a:pt x="2093213" y="2351987"/>
                  <a:pt x="2091774" y="2358416"/>
                  <a:pt x="2089436" y="2358416"/>
                </a:cubicBezTo>
                <a:lnTo>
                  <a:pt x="2087279" y="2358416"/>
                </a:lnTo>
                <a:lnTo>
                  <a:pt x="2088357" y="2353021"/>
                </a:lnTo>
                <a:lnTo>
                  <a:pt x="2086199" y="2353021"/>
                </a:lnTo>
                <a:lnTo>
                  <a:pt x="2085122" y="2358416"/>
                </a:lnTo>
                <a:cubicBezTo>
                  <a:pt x="2087459" y="2358416"/>
                  <a:pt x="2091370" y="2363721"/>
                  <a:pt x="2096854" y="2374331"/>
                </a:cubicBezTo>
                <a:cubicBezTo>
                  <a:pt x="2092270" y="2384672"/>
                  <a:pt x="2087639" y="2390741"/>
                  <a:pt x="2082963" y="2392539"/>
                </a:cubicBezTo>
                <a:lnTo>
                  <a:pt x="2073387" y="2391460"/>
                </a:lnTo>
                <a:lnTo>
                  <a:pt x="2057335" y="2392539"/>
                </a:lnTo>
                <a:lnTo>
                  <a:pt x="2054099" y="2392539"/>
                </a:lnTo>
                <a:cubicBezTo>
                  <a:pt x="2048436" y="2392539"/>
                  <a:pt x="2044164" y="2387189"/>
                  <a:pt x="2041286" y="2376489"/>
                </a:cubicBezTo>
                <a:lnTo>
                  <a:pt x="2040207" y="2375410"/>
                </a:lnTo>
                <a:lnTo>
                  <a:pt x="2040207" y="2373387"/>
                </a:lnTo>
                <a:cubicBezTo>
                  <a:pt x="2042366" y="2370690"/>
                  <a:pt x="2044838" y="2364980"/>
                  <a:pt x="2047626" y="2356258"/>
                </a:cubicBezTo>
                <a:cubicBezTo>
                  <a:pt x="2044838" y="2352481"/>
                  <a:pt x="2043444" y="2346772"/>
                  <a:pt x="2043444" y="2339129"/>
                </a:cubicBezTo>
                <a:lnTo>
                  <a:pt x="2043444" y="2325236"/>
                </a:lnTo>
                <a:lnTo>
                  <a:pt x="2045602" y="2318762"/>
                </a:lnTo>
                <a:lnTo>
                  <a:pt x="2043444" y="2302712"/>
                </a:lnTo>
                <a:lnTo>
                  <a:pt x="2044523" y="2282481"/>
                </a:lnTo>
                <a:lnTo>
                  <a:pt x="2043444" y="2279244"/>
                </a:lnTo>
                <a:lnTo>
                  <a:pt x="2046547" y="2278165"/>
                </a:lnTo>
                <a:lnTo>
                  <a:pt x="2046547" y="2276007"/>
                </a:lnTo>
                <a:lnTo>
                  <a:pt x="2038048" y="2274928"/>
                </a:lnTo>
                <a:lnTo>
                  <a:pt x="2029418" y="2288820"/>
                </a:lnTo>
                <a:cubicBezTo>
                  <a:pt x="2023752" y="2287921"/>
                  <a:pt x="2020921" y="2286527"/>
                  <a:pt x="2020921" y="2284639"/>
                </a:cubicBezTo>
                <a:lnTo>
                  <a:pt x="2020921" y="2283560"/>
                </a:lnTo>
                <a:cubicBezTo>
                  <a:pt x="2022179" y="2268544"/>
                  <a:pt x="2026809" y="2261036"/>
                  <a:pt x="2034813" y="2261036"/>
                </a:cubicBezTo>
                <a:lnTo>
                  <a:pt x="2036971" y="2250381"/>
                </a:lnTo>
                <a:lnTo>
                  <a:pt x="2035892" y="2249302"/>
                </a:lnTo>
                <a:lnTo>
                  <a:pt x="2035892" y="2248223"/>
                </a:lnTo>
                <a:cubicBezTo>
                  <a:pt x="2036071" y="2243457"/>
                  <a:pt x="2039624" y="2238107"/>
                  <a:pt x="2046547" y="2232172"/>
                </a:cubicBezTo>
                <a:lnTo>
                  <a:pt x="2045602" y="2231093"/>
                </a:lnTo>
                <a:cubicBezTo>
                  <a:pt x="2046231" y="2218235"/>
                  <a:pt x="2051582" y="2200791"/>
                  <a:pt x="2061653" y="2178762"/>
                </a:cubicBezTo>
                <a:cubicBezTo>
                  <a:pt x="2059855" y="2178762"/>
                  <a:pt x="2058775" y="2177323"/>
                  <a:pt x="2058416" y="2174446"/>
                </a:cubicBezTo>
                <a:lnTo>
                  <a:pt x="2061653" y="2163791"/>
                </a:lnTo>
                <a:lnTo>
                  <a:pt x="2060574" y="2148819"/>
                </a:lnTo>
                <a:lnTo>
                  <a:pt x="2064755" y="2145582"/>
                </a:lnTo>
                <a:lnTo>
                  <a:pt x="2062731" y="2138029"/>
                </a:lnTo>
                <a:lnTo>
                  <a:pt x="2084041" y="2136006"/>
                </a:lnTo>
                <a:cubicBezTo>
                  <a:pt x="2101935" y="2138254"/>
                  <a:pt x="2110881" y="2141446"/>
                  <a:pt x="2110881" y="2145582"/>
                </a:cubicBezTo>
                <a:lnTo>
                  <a:pt x="2111962" y="2145582"/>
                </a:lnTo>
                <a:cubicBezTo>
                  <a:pt x="2117626" y="2145582"/>
                  <a:pt x="2120459" y="2143065"/>
                  <a:pt x="2120459" y="2138029"/>
                </a:cubicBezTo>
                <a:cubicBezTo>
                  <a:pt x="2120459" y="2134163"/>
                  <a:pt x="2121896" y="2131690"/>
                  <a:pt x="2124774" y="2130611"/>
                </a:cubicBezTo>
                <a:close/>
                <a:moveTo>
                  <a:pt x="1192003" y="2130611"/>
                </a:moveTo>
                <a:cubicBezTo>
                  <a:pt x="1197039" y="2131330"/>
                  <a:pt x="1199555" y="2132409"/>
                  <a:pt x="1199555" y="2133848"/>
                </a:cubicBezTo>
                <a:lnTo>
                  <a:pt x="1204951" y="2132769"/>
                </a:lnTo>
                <a:lnTo>
                  <a:pt x="1211425" y="2132769"/>
                </a:lnTo>
                <a:cubicBezTo>
                  <a:pt x="1225362" y="2132949"/>
                  <a:pt x="1237141" y="2134747"/>
                  <a:pt x="1246762" y="2138164"/>
                </a:cubicBezTo>
                <a:lnTo>
                  <a:pt x="1253237" y="2137085"/>
                </a:lnTo>
                <a:lnTo>
                  <a:pt x="1257553" y="2140322"/>
                </a:lnTo>
                <a:lnTo>
                  <a:pt x="1256474" y="2141401"/>
                </a:lnTo>
                <a:lnTo>
                  <a:pt x="1257553" y="2142480"/>
                </a:lnTo>
                <a:lnTo>
                  <a:pt x="1257553" y="2143559"/>
                </a:lnTo>
                <a:cubicBezTo>
                  <a:pt x="1249640" y="2153180"/>
                  <a:pt x="1245683" y="2159609"/>
                  <a:pt x="1245683" y="2162846"/>
                </a:cubicBezTo>
                <a:lnTo>
                  <a:pt x="1246762" y="2169320"/>
                </a:lnTo>
                <a:lnTo>
                  <a:pt x="1245683" y="2170399"/>
                </a:lnTo>
                <a:lnTo>
                  <a:pt x="1246762" y="2171344"/>
                </a:lnTo>
                <a:lnTo>
                  <a:pt x="1247841" y="2171344"/>
                </a:lnTo>
                <a:lnTo>
                  <a:pt x="1246762" y="2172423"/>
                </a:lnTo>
                <a:lnTo>
                  <a:pt x="1246762" y="2182134"/>
                </a:lnTo>
                <a:lnTo>
                  <a:pt x="1247841" y="2187529"/>
                </a:lnTo>
                <a:lnTo>
                  <a:pt x="1258632" y="2184292"/>
                </a:lnTo>
                <a:lnTo>
                  <a:pt x="1262948" y="2192924"/>
                </a:lnTo>
                <a:lnTo>
                  <a:pt x="1268208" y="2191845"/>
                </a:lnTo>
                <a:cubicBezTo>
                  <a:pt x="1270366" y="2191845"/>
                  <a:pt x="1271444" y="2194677"/>
                  <a:pt x="1271444" y="2200342"/>
                </a:cubicBezTo>
                <a:lnTo>
                  <a:pt x="1272524" y="2201421"/>
                </a:lnTo>
                <a:cubicBezTo>
                  <a:pt x="1272524" y="2203219"/>
                  <a:pt x="1275040" y="2204658"/>
                  <a:pt x="1280077" y="2205737"/>
                </a:cubicBezTo>
                <a:lnTo>
                  <a:pt x="1280077" y="2208974"/>
                </a:lnTo>
                <a:lnTo>
                  <a:pt x="1277918" y="2211132"/>
                </a:lnTo>
                <a:lnTo>
                  <a:pt x="1249999" y="2205737"/>
                </a:lnTo>
                <a:cubicBezTo>
                  <a:pt x="1247661" y="2205917"/>
                  <a:pt x="1244784" y="2211312"/>
                  <a:pt x="1241367" y="2221922"/>
                </a:cubicBezTo>
                <a:cubicBezTo>
                  <a:pt x="1246401" y="2232083"/>
                  <a:pt x="1248920" y="2238871"/>
                  <a:pt x="1248920" y="2242288"/>
                </a:cubicBezTo>
                <a:lnTo>
                  <a:pt x="1246762" y="2244446"/>
                </a:lnTo>
                <a:lnTo>
                  <a:pt x="1246762" y="2246604"/>
                </a:lnTo>
                <a:lnTo>
                  <a:pt x="1249999" y="2250785"/>
                </a:lnTo>
                <a:cubicBezTo>
                  <a:pt x="1246401" y="2259597"/>
                  <a:pt x="1244604" y="2266431"/>
                  <a:pt x="1244604" y="2271286"/>
                </a:cubicBezTo>
                <a:lnTo>
                  <a:pt x="1245683" y="2277625"/>
                </a:lnTo>
                <a:lnTo>
                  <a:pt x="1241367" y="2281941"/>
                </a:lnTo>
                <a:cubicBezTo>
                  <a:pt x="1242985" y="2282121"/>
                  <a:pt x="1245145" y="2285358"/>
                  <a:pt x="1247841" y="2291653"/>
                </a:cubicBezTo>
                <a:lnTo>
                  <a:pt x="1246762" y="2294890"/>
                </a:lnTo>
                <a:lnTo>
                  <a:pt x="1247841" y="2306624"/>
                </a:lnTo>
                <a:lnTo>
                  <a:pt x="1244604" y="2317414"/>
                </a:lnTo>
                <a:lnTo>
                  <a:pt x="1244604" y="2326046"/>
                </a:lnTo>
                <a:lnTo>
                  <a:pt x="1247841" y="2337780"/>
                </a:lnTo>
                <a:lnTo>
                  <a:pt x="1245683" y="2343175"/>
                </a:lnTo>
                <a:lnTo>
                  <a:pt x="1247841" y="2349649"/>
                </a:lnTo>
                <a:lnTo>
                  <a:pt x="1247841" y="2357067"/>
                </a:lnTo>
                <a:cubicBezTo>
                  <a:pt x="1244963" y="2363541"/>
                  <a:pt x="1243526" y="2369656"/>
                  <a:pt x="1243526" y="2375410"/>
                </a:cubicBezTo>
                <a:cubicBezTo>
                  <a:pt x="1238940" y="2384672"/>
                  <a:pt x="1232510" y="2389302"/>
                  <a:pt x="1224238" y="2389302"/>
                </a:cubicBezTo>
                <a:cubicBezTo>
                  <a:pt x="1218484" y="2393079"/>
                  <a:pt x="1210616" y="2395237"/>
                  <a:pt x="1200634" y="2395776"/>
                </a:cubicBezTo>
                <a:lnTo>
                  <a:pt x="1198476" y="2395776"/>
                </a:lnTo>
                <a:cubicBezTo>
                  <a:pt x="1191283" y="2394877"/>
                  <a:pt x="1187687" y="2393438"/>
                  <a:pt x="1187687" y="2391460"/>
                </a:cubicBezTo>
                <a:lnTo>
                  <a:pt x="1187687" y="2390381"/>
                </a:lnTo>
                <a:lnTo>
                  <a:pt x="1189845" y="2387144"/>
                </a:lnTo>
                <a:lnTo>
                  <a:pt x="1189845" y="2384986"/>
                </a:lnTo>
                <a:lnTo>
                  <a:pt x="1183506" y="2384986"/>
                </a:lnTo>
                <a:cubicBezTo>
                  <a:pt x="1182427" y="2384986"/>
                  <a:pt x="1180629" y="2380715"/>
                  <a:pt x="1178110" y="2372173"/>
                </a:cubicBezTo>
                <a:cubicBezTo>
                  <a:pt x="1168579" y="2361563"/>
                  <a:pt x="1159273" y="2354774"/>
                  <a:pt x="1150191" y="2351807"/>
                </a:cubicBezTo>
                <a:lnTo>
                  <a:pt x="1146954" y="2347491"/>
                </a:lnTo>
                <a:lnTo>
                  <a:pt x="1146954" y="2346412"/>
                </a:lnTo>
                <a:lnTo>
                  <a:pt x="1148033" y="2346412"/>
                </a:lnTo>
                <a:lnTo>
                  <a:pt x="1161925" y="2347491"/>
                </a:lnTo>
                <a:lnTo>
                  <a:pt x="1169478" y="2344254"/>
                </a:lnTo>
                <a:cubicBezTo>
                  <a:pt x="1169478" y="2346412"/>
                  <a:pt x="1170918" y="2347491"/>
                  <a:pt x="1173794" y="2347491"/>
                </a:cubicBezTo>
                <a:lnTo>
                  <a:pt x="1179189" y="2344254"/>
                </a:lnTo>
                <a:lnTo>
                  <a:pt x="1188765" y="2344254"/>
                </a:lnTo>
                <a:cubicBezTo>
                  <a:pt x="1194521" y="2344254"/>
                  <a:pt x="1197398" y="2337825"/>
                  <a:pt x="1197398" y="2324967"/>
                </a:cubicBezTo>
                <a:cubicBezTo>
                  <a:pt x="1197398" y="2321370"/>
                  <a:pt x="1198118" y="2319572"/>
                  <a:pt x="1199555" y="2319572"/>
                </a:cubicBezTo>
                <a:lnTo>
                  <a:pt x="1195240" y="2297048"/>
                </a:lnTo>
                <a:lnTo>
                  <a:pt x="1199555" y="2276546"/>
                </a:lnTo>
                <a:lnTo>
                  <a:pt x="1197398" y="2268049"/>
                </a:lnTo>
                <a:lnTo>
                  <a:pt x="1199555" y="2257259"/>
                </a:lnTo>
                <a:lnTo>
                  <a:pt x="1197398" y="2235814"/>
                </a:lnTo>
                <a:lnTo>
                  <a:pt x="1198476" y="2231498"/>
                </a:lnTo>
                <a:lnTo>
                  <a:pt x="1197398" y="2223945"/>
                </a:lnTo>
                <a:lnTo>
                  <a:pt x="1199555" y="2216527"/>
                </a:lnTo>
                <a:lnTo>
                  <a:pt x="1199555" y="2210053"/>
                </a:lnTo>
                <a:lnTo>
                  <a:pt x="1197398" y="2206816"/>
                </a:lnTo>
                <a:lnTo>
                  <a:pt x="1184585" y="2207895"/>
                </a:lnTo>
                <a:lnTo>
                  <a:pt x="1142638" y="2207895"/>
                </a:lnTo>
                <a:lnTo>
                  <a:pt x="1139401" y="2204658"/>
                </a:lnTo>
                <a:lnTo>
                  <a:pt x="1139401" y="2202500"/>
                </a:lnTo>
                <a:lnTo>
                  <a:pt x="1141559" y="2200342"/>
                </a:lnTo>
                <a:lnTo>
                  <a:pt x="1142638" y="2200342"/>
                </a:lnTo>
                <a:lnTo>
                  <a:pt x="1180269" y="2201421"/>
                </a:lnTo>
                <a:lnTo>
                  <a:pt x="1180269" y="2202500"/>
                </a:lnTo>
                <a:lnTo>
                  <a:pt x="1189845" y="2198184"/>
                </a:lnTo>
                <a:lnTo>
                  <a:pt x="1195240" y="2200342"/>
                </a:lnTo>
                <a:lnTo>
                  <a:pt x="1197398" y="2194003"/>
                </a:lnTo>
                <a:lnTo>
                  <a:pt x="1197398" y="2172423"/>
                </a:lnTo>
                <a:lnTo>
                  <a:pt x="1199555" y="2169320"/>
                </a:lnTo>
                <a:lnTo>
                  <a:pt x="1199555" y="2168241"/>
                </a:lnTo>
                <a:cubicBezTo>
                  <a:pt x="1197039" y="2152955"/>
                  <a:pt x="1194160" y="2142930"/>
                  <a:pt x="1190923" y="2138164"/>
                </a:cubicBezTo>
                <a:lnTo>
                  <a:pt x="1190923" y="2132769"/>
                </a:lnTo>
                <a:lnTo>
                  <a:pt x="1192003" y="2131690"/>
                </a:lnTo>
                <a:close/>
                <a:moveTo>
                  <a:pt x="6684888" y="2130476"/>
                </a:moveTo>
                <a:cubicBezTo>
                  <a:pt x="6702962" y="2133354"/>
                  <a:pt x="6712807" y="2136276"/>
                  <a:pt x="6714426" y="2139243"/>
                </a:cubicBezTo>
                <a:lnTo>
                  <a:pt x="6714426" y="2144638"/>
                </a:lnTo>
                <a:cubicBezTo>
                  <a:pt x="6710200" y="2152731"/>
                  <a:pt x="6706558" y="2156777"/>
                  <a:pt x="6703501" y="2156777"/>
                </a:cubicBezTo>
                <a:lnTo>
                  <a:pt x="6703501" y="2157856"/>
                </a:lnTo>
                <a:lnTo>
                  <a:pt x="6705659" y="2169860"/>
                </a:lnTo>
                <a:cubicBezTo>
                  <a:pt x="6705659" y="2172018"/>
                  <a:pt x="6700938" y="2173457"/>
                  <a:pt x="6691497" y="2174176"/>
                </a:cubicBezTo>
                <a:cubicBezTo>
                  <a:pt x="6691497" y="2175704"/>
                  <a:pt x="6690373" y="2176469"/>
                  <a:pt x="6688125" y="2176469"/>
                </a:cubicBezTo>
                <a:cubicBezTo>
                  <a:pt x="6688125" y="2177728"/>
                  <a:pt x="6690328" y="2179166"/>
                  <a:pt x="6694734" y="2180785"/>
                </a:cubicBezTo>
                <a:lnTo>
                  <a:pt x="6694734" y="2181864"/>
                </a:lnTo>
                <a:lnTo>
                  <a:pt x="6701343" y="2179706"/>
                </a:lnTo>
                <a:lnTo>
                  <a:pt x="6704580" y="2180785"/>
                </a:lnTo>
                <a:lnTo>
                  <a:pt x="6713347" y="2179706"/>
                </a:lnTo>
                <a:lnTo>
                  <a:pt x="6718742" y="2185236"/>
                </a:lnTo>
                <a:lnTo>
                  <a:pt x="6719956" y="2184022"/>
                </a:lnTo>
                <a:lnTo>
                  <a:pt x="6722114" y="2184022"/>
                </a:lnTo>
                <a:lnTo>
                  <a:pt x="6725351" y="2187394"/>
                </a:lnTo>
                <a:lnTo>
                  <a:pt x="6725351" y="2189552"/>
                </a:lnTo>
                <a:lnTo>
                  <a:pt x="6723193" y="2192789"/>
                </a:lnTo>
                <a:lnTo>
                  <a:pt x="6723193" y="2195082"/>
                </a:lnTo>
                <a:lnTo>
                  <a:pt x="6738434" y="2195082"/>
                </a:lnTo>
                <a:cubicBezTo>
                  <a:pt x="6747605" y="2185550"/>
                  <a:pt x="6753810" y="2180785"/>
                  <a:pt x="6757047" y="2180785"/>
                </a:cubicBezTo>
                <a:cubicBezTo>
                  <a:pt x="6758486" y="2180785"/>
                  <a:pt x="6759205" y="2181864"/>
                  <a:pt x="6759205" y="2184022"/>
                </a:cubicBezTo>
                <a:lnTo>
                  <a:pt x="6760419" y="2182943"/>
                </a:lnTo>
                <a:lnTo>
                  <a:pt x="6761498" y="2182943"/>
                </a:lnTo>
                <a:cubicBezTo>
                  <a:pt x="6763116" y="2184471"/>
                  <a:pt x="6767118" y="2185236"/>
                  <a:pt x="6773501" y="2185236"/>
                </a:cubicBezTo>
                <a:cubicBezTo>
                  <a:pt x="6784471" y="2194138"/>
                  <a:pt x="6789956" y="2199577"/>
                  <a:pt x="6789956" y="2201556"/>
                </a:cubicBezTo>
                <a:lnTo>
                  <a:pt x="6791035" y="2204793"/>
                </a:lnTo>
                <a:lnTo>
                  <a:pt x="6798588" y="2203714"/>
                </a:lnTo>
                <a:cubicBezTo>
                  <a:pt x="6801556" y="2206681"/>
                  <a:pt x="6803759" y="2210727"/>
                  <a:pt x="6805197" y="2215852"/>
                </a:cubicBezTo>
                <a:lnTo>
                  <a:pt x="6813964" y="2223406"/>
                </a:lnTo>
                <a:lnTo>
                  <a:pt x="6813964" y="2225698"/>
                </a:lnTo>
                <a:cubicBezTo>
                  <a:pt x="6813245" y="2227856"/>
                  <a:pt x="6811042" y="2228935"/>
                  <a:pt x="6807355" y="2228935"/>
                </a:cubicBezTo>
                <a:lnTo>
                  <a:pt x="6798588" y="2226777"/>
                </a:lnTo>
                <a:lnTo>
                  <a:pt x="6797509" y="2226777"/>
                </a:lnTo>
                <a:lnTo>
                  <a:pt x="6788742" y="2228935"/>
                </a:lnTo>
                <a:lnTo>
                  <a:pt x="6783347" y="2228935"/>
                </a:lnTo>
                <a:lnTo>
                  <a:pt x="6785505" y="2242018"/>
                </a:lnTo>
                <a:lnTo>
                  <a:pt x="6785505" y="2244176"/>
                </a:lnTo>
                <a:cubicBezTo>
                  <a:pt x="6785505" y="2253887"/>
                  <a:pt x="6782583" y="2259372"/>
                  <a:pt x="6776738" y="2260631"/>
                </a:cubicBezTo>
                <a:lnTo>
                  <a:pt x="6772422" y="2260631"/>
                </a:lnTo>
                <a:cubicBezTo>
                  <a:pt x="6772422" y="2261710"/>
                  <a:pt x="6778627" y="2266071"/>
                  <a:pt x="6791035" y="2273714"/>
                </a:cubicBezTo>
                <a:lnTo>
                  <a:pt x="6794272" y="2281402"/>
                </a:lnTo>
                <a:lnTo>
                  <a:pt x="6785505" y="2295699"/>
                </a:lnTo>
                <a:lnTo>
                  <a:pt x="6786584" y="2298936"/>
                </a:lnTo>
                <a:cubicBezTo>
                  <a:pt x="6785865" y="2301813"/>
                  <a:pt x="6784426" y="2303252"/>
                  <a:pt x="6782268" y="2303252"/>
                </a:cubicBezTo>
                <a:lnTo>
                  <a:pt x="6782268" y="2304466"/>
                </a:lnTo>
                <a:lnTo>
                  <a:pt x="6786584" y="2318628"/>
                </a:lnTo>
                <a:lnTo>
                  <a:pt x="6786584" y="2319707"/>
                </a:lnTo>
                <a:lnTo>
                  <a:pt x="6785505" y="2342635"/>
                </a:lnTo>
                <a:lnTo>
                  <a:pt x="6786584" y="2366778"/>
                </a:lnTo>
                <a:cubicBezTo>
                  <a:pt x="6786584" y="2387909"/>
                  <a:pt x="6778942" y="2398474"/>
                  <a:pt x="6763656" y="2398474"/>
                </a:cubicBezTo>
                <a:cubicBezTo>
                  <a:pt x="6754394" y="2398474"/>
                  <a:pt x="6744908" y="2395552"/>
                  <a:pt x="6735197" y="2389707"/>
                </a:cubicBezTo>
                <a:lnTo>
                  <a:pt x="6735197" y="2378782"/>
                </a:lnTo>
                <a:cubicBezTo>
                  <a:pt x="6730431" y="2365654"/>
                  <a:pt x="6724587" y="2359090"/>
                  <a:pt x="6717663" y="2359090"/>
                </a:cubicBezTo>
                <a:lnTo>
                  <a:pt x="6715505" y="2362327"/>
                </a:lnTo>
                <a:lnTo>
                  <a:pt x="6718742" y="2383098"/>
                </a:lnTo>
                <a:lnTo>
                  <a:pt x="6718742" y="2385391"/>
                </a:lnTo>
                <a:cubicBezTo>
                  <a:pt x="6717663" y="2387729"/>
                  <a:pt x="6714381" y="2390246"/>
                  <a:pt x="6708896" y="2392944"/>
                </a:cubicBezTo>
                <a:lnTo>
                  <a:pt x="6703501" y="2390786"/>
                </a:lnTo>
                <a:cubicBezTo>
                  <a:pt x="6700894" y="2390786"/>
                  <a:pt x="6696892" y="2392989"/>
                  <a:pt x="6691497" y="2397395"/>
                </a:cubicBezTo>
                <a:lnTo>
                  <a:pt x="6689204" y="2397395"/>
                </a:lnTo>
                <a:cubicBezTo>
                  <a:pt x="6682640" y="2396496"/>
                  <a:pt x="6679358" y="2393214"/>
                  <a:pt x="6679358" y="2387549"/>
                </a:cubicBezTo>
                <a:lnTo>
                  <a:pt x="6678279" y="2387549"/>
                </a:lnTo>
                <a:cubicBezTo>
                  <a:pt x="6678279" y="2390426"/>
                  <a:pt x="6677560" y="2391865"/>
                  <a:pt x="6676121" y="2391865"/>
                </a:cubicBezTo>
                <a:cubicBezTo>
                  <a:pt x="6673244" y="2390606"/>
                  <a:pt x="6671805" y="2388088"/>
                  <a:pt x="6671805" y="2384312"/>
                </a:cubicBezTo>
                <a:lnTo>
                  <a:pt x="6671805" y="2375545"/>
                </a:lnTo>
                <a:lnTo>
                  <a:pt x="6673963" y="2366778"/>
                </a:lnTo>
                <a:lnTo>
                  <a:pt x="6673963" y="2363406"/>
                </a:lnTo>
                <a:lnTo>
                  <a:pt x="6671805" y="2361248"/>
                </a:lnTo>
                <a:lnTo>
                  <a:pt x="6672884" y="2360169"/>
                </a:lnTo>
                <a:lnTo>
                  <a:pt x="6672884" y="2356932"/>
                </a:lnTo>
                <a:lnTo>
                  <a:pt x="6671805" y="2349244"/>
                </a:lnTo>
                <a:lnTo>
                  <a:pt x="6673963" y="2349244"/>
                </a:lnTo>
                <a:lnTo>
                  <a:pt x="6673963" y="2344928"/>
                </a:lnTo>
                <a:lnTo>
                  <a:pt x="6671805" y="2338319"/>
                </a:lnTo>
                <a:lnTo>
                  <a:pt x="6673963" y="2329553"/>
                </a:lnTo>
                <a:lnTo>
                  <a:pt x="6670726" y="2325236"/>
                </a:lnTo>
                <a:lnTo>
                  <a:pt x="6671805" y="2321865"/>
                </a:lnTo>
                <a:lnTo>
                  <a:pt x="6670726" y="2314312"/>
                </a:lnTo>
                <a:lnTo>
                  <a:pt x="6671805" y="2303252"/>
                </a:lnTo>
                <a:lnTo>
                  <a:pt x="6670726" y="2303252"/>
                </a:lnTo>
                <a:lnTo>
                  <a:pt x="6660880" y="2304466"/>
                </a:lnTo>
                <a:cubicBezTo>
                  <a:pt x="6657014" y="2304466"/>
                  <a:pt x="6654092" y="2302622"/>
                  <a:pt x="6652114" y="2298936"/>
                </a:cubicBezTo>
                <a:cubicBezTo>
                  <a:pt x="6652114" y="2295879"/>
                  <a:pt x="6658318" y="2293676"/>
                  <a:pt x="6670726" y="2292327"/>
                </a:cubicBezTo>
                <a:lnTo>
                  <a:pt x="6671805" y="2291248"/>
                </a:lnTo>
                <a:lnTo>
                  <a:pt x="6671805" y="2290169"/>
                </a:lnTo>
                <a:cubicBezTo>
                  <a:pt x="6671805" y="2281447"/>
                  <a:pt x="6669962" y="2277086"/>
                  <a:pt x="6666275" y="2277086"/>
                </a:cubicBezTo>
                <a:lnTo>
                  <a:pt x="6651035" y="2276007"/>
                </a:lnTo>
                <a:lnTo>
                  <a:pt x="6648742" y="2279244"/>
                </a:lnTo>
                <a:lnTo>
                  <a:pt x="6648742" y="2294620"/>
                </a:lnTo>
                <a:lnTo>
                  <a:pt x="6646584" y="2303252"/>
                </a:lnTo>
                <a:cubicBezTo>
                  <a:pt x="6650270" y="2303791"/>
                  <a:pt x="6652114" y="2306714"/>
                  <a:pt x="6652114" y="2312019"/>
                </a:cubicBezTo>
                <a:lnTo>
                  <a:pt x="6652114" y="2313098"/>
                </a:lnTo>
                <a:lnTo>
                  <a:pt x="6649821" y="2321865"/>
                </a:lnTo>
                <a:lnTo>
                  <a:pt x="6653193" y="2321865"/>
                </a:lnTo>
                <a:lnTo>
                  <a:pt x="6658588" y="2322944"/>
                </a:lnTo>
                <a:lnTo>
                  <a:pt x="6660880" y="2320786"/>
                </a:lnTo>
                <a:lnTo>
                  <a:pt x="6665196" y="2320786"/>
                </a:lnTo>
                <a:lnTo>
                  <a:pt x="6667354" y="2322944"/>
                </a:lnTo>
                <a:lnTo>
                  <a:pt x="6667354" y="2324157"/>
                </a:lnTo>
                <a:cubicBezTo>
                  <a:pt x="6667354" y="2325596"/>
                  <a:pt x="6664432" y="2326316"/>
                  <a:pt x="6658588" y="2326316"/>
                </a:cubicBezTo>
                <a:cubicBezTo>
                  <a:pt x="6658588" y="2328474"/>
                  <a:pt x="6655665" y="2329553"/>
                  <a:pt x="6649821" y="2329553"/>
                </a:cubicBezTo>
                <a:lnTo>
                  <a:pt x="6647663" y="2332790"/>
                </a:lnTo>
                <a:cubicBezTo>
                  <a:pt x="6647663" y="2346097"/>
                  <a:pt x="6649146" y="2354145"/>
                  <a:pt x="6652114" y="2356932"/>
                </a:cubicBezTo>
                <a:lnTo>
                  <a:pt x="6652114" y="2360169"/>
                </a:lnTo>
                <a:lnTo>
                  <a:pt x="6649821" y="2367857"/>
                </a:lnTo>
                <a:lnTo>
                  <a:pt x="6652114" y="2372173"/>
                </a:lnTo>
                <a:lnTo>
                  <a:pt x="6649821" y="2378782"/>
                </a:lnTo>
                <a:lnTo>
                  <a:pt x="6649821" y="2379861"/>
                </a:lnTo>
                <a:lnTo>
                  <a:pt x="6652114" y="2383098"/>
                </a:lnTo>
                <a:lnTo>
                  <a:pt x="6652114" y="2386470"/>
                </a:lnTo>
                <a:lnTo>
                  <a:pt x="6649821" y="2388628"/>
                </a:lnTo>
                <a:lnTo>
                  <a:pt x="6648742" y="2388628"/>
                </a:lnTo>
                <a:lnTo>
                  <a:pt x="6641189" y="2387549"/>
                </a:lnTo>
                <a:cubicBezTo>
                  <a:pt x="6639300" y="2393394"/>
                  <a:pt x="6636019" y="2396316"/>
                  <a:pt x="6631343" y="2396316"/>
                </a:cubicBezTo>
                <a:lnTo>
                  <a:pt x="6630129" y="2396316"/>
                </a:lnTo>
                <a:lnTo>
                  <a:pt x="6618125" y="2392944"/>
                </a:lnTo>
                <a:lnTo>
                  <a:pt x="6609358" y="2394158"/>
                </a:lnTo>
                <a:cubicBezTo>
                  <a:pt x="6605042" y="2389392"/>
                  <a:pt x="6602884" y="2382828"/>
                  <a:pt x="6602884" y="2374466"/>
                </a:cubicBezTo>
                <a:lnTo>
                  <a:pt x="6599512" y="2371094"/>
                </a:lnTo>
                <a:lnTo>
                  <a:pt x="6606121" y="2360169"/>
                </a:lnTo>
                <a:cubicBezTo>
                  <a:pt x="6603244" y="2360169"/>
                  <a:pt x="6601805" y="2357247"/>
                  <a:pt x="6601805" y="2351402"/>
                </a:cubicBezTo>
                <a:lnTo>
                  <a:pt x="6603963" y="2335082"/>
                </a:lnTo>
                <a:lnTo>
                  <a:pt x="6601805" y="2332790"/>
                </a:lnTo>
                <a:lnTo>
                  <a:pt x="6601805" y="2325236"/>
                </a:lnTo>
                <a:lnTo>
                  <a:pt x="6600726" y="2325236"/>
                </a:lnTo>
                <a:cubicBezTo>
                  <a:pt x="6596140" y="2327215"/>
                  <a:pt x="6592454" y="2333374"/>
                  <a:pt x="6589666" y="2343714"/>
                </a:cubicBezTo>
                <a:cubicBezTo>
                  <a:pt x="6587508" y="2349559"/>
                  <a:pt x="6584226" y="2352481"/>
                  <a:pt x="6579820" y="2352481"/>
                </a:cubicBezTo>
                <a:cubicBezTo>
                  <a:pt x="6574246" y="2360754"/>
                  <a:pt x="6568086" y="2366598"/>
                  <a:pt x="6561342" y="2370015"/>
                </a:cubicBezTo>
                <a:cubicBezTo>
                  <a:pt x="6561342" y="2372982"/>
                  <a:pt x="6557296" y="2376984"/>
                  <a:pt x="6549204" y="2382019"/>
                </a:cubicBezTo>
                <a:lnTo>
                  <a:pt x="6545967" y="2378782"/>
                </a:lnTo>
                <a:cubicBezTo>
                  <a:pt x="6552351" y="2363496"/>
                  <a:pt x="6557071" y="2355853"/>
                  <a:pt x="6560128" y="2355853"/>
                </a:cubicBezTo>
                <a:lnTo>
                  <a:pt x="6557970" y="2352481"/>
                </a:lnTo>
                <a:lnTo>
                  <a:pt x="6563500" y="2329553"/>
                </a:lnTo>
                <a:lnTo>
                  <a:pt x="6569974" y="2324157"/>
                </a:lnTo>
                <a:cubicBezTo>
                  <a:pt x="6569435" y="2321910"/>
                  <a:pt x="6567996" y="2320426"/>
                  <a:pt x="6565658" y="2319707"/>
                </a:cubicBezTo>
                <a:lnTo>
                  <a:pt x="6566737" y="2310940"/>
                </a:lnTo>
                <a:lnTo>
                  <a:pt x="6565658" y="2307703"/>
                </a:lnTo>
                <a:lnTo>
                  <a:pt x="6566737" y="2301094"/>
                </a:lnTo>
                <a:lnTo>
                  <a:pt x="6566737" y="2292327"/>
                </a:lnTo>
                <a:lnTo>
                  <a:pt x="6567816" y="2291248"/>
                </a:lnTo>
                <a:lnTo>
                  <a:pt x="6566737" y="2288011"/>
                </a:lnTo>
                <a:lnTo>
                  <a:pt x="6567816" y="2272635"/>
                </a:lnTo>
                <a:lnTo>
                  <a:pt x="6566737" y="2247548"/>
                </a:lnTo>
                <a:lnTo>
                  <a:pt x="6566737" y="2226777"/>
                </a:lnTo>
                <a:lnTo>
                  <a:pt x="6567816" y="2222327"/>
                </a:lnTo>
                <a:lnTo>
                  <a:pt x="6566737" y="2218010"/>
                </a:lnTo>
                <a:lnTo>
                  <a:pt x="6566737" y="2210323"/>
                </a:lnTo>
                <a:lnTo>
                  <a:pt x="6568895" y="2196161"/>
                </a:lnTo>
                <a:lnTo>
                  <a:pt x="6566737" y="2191710"/>
                </a:lnTo>
                <a:lnTo>
                  <a:pt x="6569974" y="2169860"/>
                </a:lnTo>
                <a:lnTo>
                  <a:pt x="6567816" y="2162172"/>
                </a:lnTo>
                <a:cubicBezTo>
                  <a:pt x="6567816" y="2158575"/>
                  <a:pt x="6570379" y="2156417"/>
                  <a:pt x="6575504" y="2155698"/>
                </a:cubicBezTo>
                <a:lnTo>
                  <a:pt x="6611651" y="2165544"/>
                </a:lnTo>
                <a:cubicBezTo>
                  <a:pt x="6613989" y="2167882"/>
                  <a:pt x="6618709" y="2169680"/>
                  <a:pt x="6625813" y="2170939"/>
                </a:cubicBezTo>
                <a:lnTo>
                  <a:pt x="6636738" y="2165544"/>
                </a:lnTo>
                <a:lnTo>
                  <a:pt x="6648742" y="2165544"/>
                </a:lnTo>
                <a:lnTo>
                  <a:pt x="6656430" y="2167702"/>
                </a:lnTo>
                <a:lnTo>
                  <a:pt x="6656430" y="2166623"/>
                </a:lnTo>
                <a:lnTo>
                  <a:pt x="6663038" y="2145852"/>
                </a:lnTo>
                <a:lnTo>
                  <a:pt x="6663038" y="2143559"/>
                </a:lnTo>
                <a:lnTo>
                  <a:pt x="6656430" y="2137085"/>
                </a:lnTo>
                <a:cubicBezTo>
                  <a:pt x="6660656" y="2134118"/>
                  <a:pt x="6664297" y="2132634"/>
                  <a:pt x="6667354" y="2132634"/>
                </a:cubicBezTo>
                <a:lnTo>
                  <a:pt x="6678279" y="2133713"/>
                </a:lnTo>
                <a:close/>
                <a:moveTo>
                  <a:pt x="7643876" y="2130207"/>
                </a:moveTo>
                <a:lnTo>
                  <a:pt x="7653722" y="2131286"/>
                </a:lnTo>
                <a:lnTo>
                  <a:pt x="7673414" y="2130207"/>
                </a:lnTo>
                <a:cubicBezTo>
                  <a:pt x="7676111" y="2130207"/>
                  <a:pt x="7681911" y="2133084"/>
                  <a:pt x="7690813" y="2138839"/>
                </a:cubicBezTo>
                <a:lnTo>
                  <a:pt x="7691892" y="2138839"/>
                </a:lnTo>
                <a:lnTo>
                  <a:pt x="7696343" y="2135602"/>
                </a:lnTo>
                <a:cubicBezTo>
                  <a:pt x="7706503" y="2136681"/>
                  <a:pt x="7711584" y="2139962"/>
                  <a:pt x="7711584" y="2145447"/>
                </a:cubicBezTo>
                <a:cubicBezTo>
                  <a:pt x="7703581" y="2151921"/>
                  <a:pt x="7699580" y="2164555"/>
                  <a:pt x="7699580" y="2183347"/>
                </a:cubicBezTo>
                <a:cubicBezTo>
                  <a:pt x="7702457" y="2183347"/>
                  <a:pt x="7703896" y="2190586"/>
                  <a:pt x="7703896" y="2205062"/>
                </a:cubicBezTo>
                <a:lnTo>
                  <a:pt x="7699580" y="2209378"/>
                </a:lnTo>
                <a:cubicBezTo>
                  <a:pt x="7709021" y="2210637"/>
                  <a:pt x="7713742" y="2219314"/>
                  <a:pt x="7713742" y="2235409"/>
                </a:cubicBezTo>
                <a:cubicBezTo>
                  <a:pt x="7717788" y="2246469"/>
                  <a:pt x="7724712" y="2256990"/>
                  <a:pt x="7734512" y="2266970"/>
                </a:cubicBezTo>
                <a:cubicBezTo>
                  <a:pt x="7737390" y="2270387"/>
                  <a:pt x="7738828" y="2274344"/>
                  <a:pt x="7738828" y="2278839"/>
                </a:cubicBezTo>
                <a:cubicBezTo>
                  <a:pt x="7748719" y="2287022"/>
                  <a:pt x="7754924" y="2295339"/>
                  <a:pt x="7757441" y="2303791"/>
                </a:cubicBezTo>
                <a:lnTo>
                  <a:pt x="7779291" y="2317953"/>
                </a:lnTo>
                <a:lnTo>
                  <a:pt x="7809908" y="2334138"/>
                </a:lnTo>
                <a:cubicBezTo>
                  <a:pt x="7813505" y="2335397"/>
                  <a:pt x="7815303" y="2337240"/>
                  <a:pt x="7815303" y="2339668"/>
                </a:cubicBezTo>
                <a:lnTo>
                  <a:pt x="7813145" y="2343984"/>
                </a:lnTo>
                <a:lnTo>
                  <a:pt x="7814224" y="2350458"/>
                </a:lnTo>
                <a:cubicBezTo>
                  <a:pt x="7812965" y="2350458"/>
                  <a:pt x="7810043" y="2354460"/>
                  <a:pt x="7805457" y="2362462"/>
                </a:cubicBezTo>
                <a:cubicBezTo>
                  <a:pt x="7795656" y="2369476"/>
                  <a:pt x="7789497" y="2378153"/>
                  <a:pt x="7786979" y="2388493"/>
                </a:cubicBezTo>
                <a:lnTo>
                  <a:pt x="7780370" y="2390651"/>
                </a:lnTo>
                <a:lnTo>
                  <a:pt x="7777133" y="2390651"/>
                </a:lnTo>
                <a:cubicBezTo>
                  <a:pt x="7769670" y="2390651"/>
                  <a:pt x="7758745" y="2384492"/>
                  <a:pt x="7744358" y="2372173"/>
                </a:cubicBezTo>
                <a:cubicBezTo>
                  <a:pt x="7740132" y="2370735"/>
                  <a:pt x="7734647" y="2363496"/>
                  <a:pt x="7727904" y="2350458"/>
                </a:cubicBezTo>
                <a:lnTo>
                  <a:pt x="7723588" y="2345063"/>
                </a:lnTo>
                <a:lnTo>
                  <a:pt x="7723588" y="2339668"/>
                </a:lnTo>
                <a:cubicBezTo>
                  <a:pt x="7718462" y="2339668"/>
                  <a:pt x="7714821" y="2333509"/>
                  <a:pt x="7712663" y="2321190"/>
                </a:cubicBezTo>
                <a:cubicBezTo>
                  <a:pt x="7706998" y="2321190"/>
                  <a:pt x="7702277" y="2308152"/>
                  <a:pt x="7698501" y="2282076"/>
                </a:cubicBezTo>
                <a:lnTo>
                  <a:pt x="7698501" y="2280997"/>
                </a:lnTo>
                <a:lnTo>
                  <a:pt x="7699580" y="2275602"/>
                </a:lnTo>
                <a:lnTo>
                  <a:pt x="7696343" y="2259282"/>
                </a:lnTo>
                <a:lnTo>
                  <a:pt x="7698501" y="2251729"/>
                </a:lnTo>
                <a:lnTo>
                  <a:pt x="7692971" y="2242018"/>
                </a:lnTo>
                <a:lnTo>
                  <a:pt x="7691892" y="2242018"/>
                </a:lnTo>
                <a:cubicBezTo>
                  <a:pt x="7690453" y="2242018"/>
                  <a:pt x="7689734" y="2243817"/>
                  <a:pt x="7689734" y="2247413"/>
                </a:cubicBezTo>
                <a:lnTo>
                  <a:pt x="7686497" y="2250650"/>
                </a:lnTo>
                <a:lnTo>
                  <a:pt x="7687576" y="2258203"/>
                </a:lnTo>
                <a:cubicBezTo>
                  <a:pt x="7680292" y="2282841"/>
                  <a:pt x="7673369" y="2299116"/>
                  <a:pt x="7666805" y="2307028"/>
                </a:cubicBezTo>
                <a:cubicBezTo>
                  <a:pt x="7660241" y="2322224"/>
                  <a:pt x="7651159" y="2335622"/>
                  <a:pt x="7639560" y="2347221"/>
                </a:cubicBezTo>
                <a:cubicBezTo>
                  <a:pt x="7635514" y="2347221"/>
                  <a:pt x="7630029" y="2351178"/>
                  <a:pt x="7623105" y="2359090"/>
                </a:cubicBezTo>
                <a:cubicBezTo>
                  <a:pt x="7595411" y="2379412"/>
                  <a:pt x="7580485" y="2389572"/>
                  <a:pt x="7578327" y="2389572"/>
                </a:cubicBezTo>
                <a:cubicBezTo>
                  <a:pt x="7578327" y="2391011"/>
                  <a:pt x="7576528" y="2391730"/>
                  <a:pt x="7572932" y="2391730"/>
                </a:cubicBezTo>
                <a:lnTo>
                  <a:pt x="7571853" y="2390651"/>
                </a:lnTo>
                <a:lnTo>
                  <a:pt x="7570639" y="2390651"/>
                </a:lnTo>
                <a:cubicBezTo>
                  <a:pt x="7561737" y="2394967"/>
                  <a:pt x="7553015" y="2397125"/>
                  <a:pt x="7544473" y="2397125"/>
                </a:cubicBezTo>
                <a:lnTo>
                  <a:pt x="7543394" y="2396046"/>
                </a:lnTo>
                <a:lnTo>
                  <a:pt x="7543394" y="2394967"/>
                </a:lnTo>
                <a:cubicBezTo>
                  <a:pt x="7552655" y="2383548"/>
                  <a:pt x="7568661" y="2367632"/>
                  <a:pt x="7591410" y="2347221"/>
                </a:cubicBezTo>
                <a:cubicBezTo>
                  <a:pt x="7603099" y="2331486"/>
                  <a:pt x="7608943" y="2322089"/>
                  <a:pt x="7608943" y="2319032"/>
                </a:cubicBezTo>
                <a:cubicBezTo>
                  <a:pt x="7608943" y="2315615"/>
                  <a:pt x="7611866" y="2311614"/>
                  <a:pt x="7617710" y="2307028"/>
                </a:cubicBezTo>
                <a:cubicBezTo>
                  <a:pt x="7617710" y="2304870"/>
                  <a:pt x="7619868" y="2303072"/>
                  <a:pt x="7624184" y="2301633"/>
                </a:cubicBezTo>
                <a:lnTo>
                  <a:pt x="7624184" y="2289764"/>
                </a:lnTo>
                <a:cubicBezTo>
                  <a:pt x="7624724" y="2284999"/>
                  <a:pt x="7626927" y="2280278"/>
                  <a:pt x="7630793" y="2275602"/>
                </a:cubicBezTo>
                <a:lnTo>
                  <a:pt x="7628635" y="2269128"/>
                </a:lnTo>
                <a:lnTo>
                  <a:pt x="7628635" y="2268049"/>
                </a:lnTo>
                <a:lnTo>
                  <a:pt x="7632951" y="2236488"/>
                </a:lnTo>
                <a:lnTo>
                  <a:pt x="7637267" y="2225698"/>
                </a:lnTo>
                <a:lnTo>
                  <a:pt x="7639560" y="2223540"/>
                </a:lnTo>
                <a:lnTo>
                  <a:pt x="7639560" y="2219224"/>
                </a:lnTo>
                <a:lnTo>
                  <a:pt x="7638346" y="2212615"/>
                </a:lnTo>
                <a:lnTo>
                  <a:pt x="7641718" y="2205062"/>
                </a:lnTo>
                <a:lnTo>
                  <a:pt x="7640639" y="2196430"/>
                </a:lnTo>
                <a:lnTo>
                  <a:pt x="7644955" y="2194272"/>
                </a:lnTo>
                <a:lnTo>
                  <a:pt x="7644955" y="2193193"/>
                </a:lnTo>
                <a:cubicBezTo>
                  <a:pt x="7641358" y="2189327"/>
                  <a:pt x="7639560" y="2186045"/>
                  <a:pt x="7639560" y="2183347"/>
                </a:cubicBezTo>
                <a:lnTo>
                  <a:pt x="7640639" y="2172557"/>
                </a:lnTo>
                <a:lnTo>
                  <a:pt x="7639560" y="2160554"/>
                </a:lnTo>
                <a:lnTo>
                  <a:pt x="7640639" y="2157317"/>
                </a:lnTo>
                <a:lnTo>
                  <a:pt x="7639560" y="2150842"/>
                </a:lnTo>
                <a:lnTo>
                  <a:pt x="7641718" y="2143289"/>
                </a:lnTo>
                <a:lnTo>
                  <a:pt x="7639560" y="2140997"/>
                </a:lnTo>
                <a:lnTo>
                  <a:pt x="7639560" y="2134523"/>
                </a:lnTo>
                <a:close/>
                <a:moveTo>
                  <a:pt x="4129152" y="2130207"/>
                </a:moveTo>
                <a:lnTo>
                  <a:pt x="4138998" y="2131286"/>
                </a:lnTo>
                <a:lnTo>
                  <a:pt x="4158689" y="2130207"/>
                </a:lnTo>
                <a:cubicBezTo>
                  <a:pt x="4161387" y="2130207"/>
                  <a:pt x="4167187" y="2133084"/>
                  <a:pt x="4176088" y="2138839"/>
                </a:cubicBezTo>
                <a:lnTo>
                  <a:pt x="4177167" y="2138839"/>
                </a:lnTo>
                <a:lnTo>
                  <a:pt x="4181618" y="2135602"/>
                </a:lnTo>
                <a:cubicBezTo>
                  <a:pt x="4191779" y="2136681"/>
                  <a:pt x="4196859" y="2139962"/>
                  <a:pt x="4196859" y="2145447"/>
                </a:cubicBezTo>
                <a:cubicBezTo>
                  <a:pt x="4188856" y="2151921"/>
                  <a:pt x="4184855" y="2164555"/>
                  <a:pt x="4184855" y="2183347"/>
                </a:cubicBezTo>
                <a:cubicBezTo>
                  <a:pt x="4187732" y="2183347"/>
                  <a:pt x="4189171" y="2190586"/>
                  <a:pt x="4189171" y="2205062"/>
                </a:cubicBezTo>
                <a:lnTo>
                  <a:pt x="4184855" y="2209378"/>
                </a:lnTo>
                <a:cubicBezTo>
                  <a:pt x="4194297" y="2210637"/>
                  <a:pt x="4199017" y="2219314"/>
                  <a:pt x="4199017" y="2235409"/>
                </a:cubicBezTo>
                <a:cubicBezTo>
                  <a:pt x="4203063" y="2246469"/>
                  <a:pt x="4209987" y="2256990"/>
                  <a:pt x="4219788" y="2266970"/>
                </a:cubicBezTo>
                <a:cubicBezTo>
                  <a:pt x="4222665" y="2270387"/>
                  <a:pt x="4224104" y="2274344"/>
                  <a:pt x="4224104" y="2278839"/>
                </a:cubicBezTo>
                <a:cubicBezTo>
                  <a:pt x="4233995" y="2287022"/>
                  <a:pt x="4240199" y="2295339"/>
                  <a:pt x="4242717" y="2303791"/>
                </a:cubicBezTo>
                <a:lnTo>
                  <a:pt x="4264567" y="2317953"/>
                </a:lnTo>
                <a:lnTo>
                  <a:pt x="4295183" y="2334138"/>
                </a:lnTo>
                <a:cubicBezTo>
                  <a:pt x="4298780" y="2335397"/>
                  <a:pt x="4300578" y="2337240"/>
                  <a:pt x="4300578" y="2339668"/>
                </a:cubicBezTo>
                <a:lnTo>
                  <a:pt x="4298420" y="2343984"/>
                </a:lnTo>
                <a:lnTo>
                  <a:pt x="4299499" y="2350458"/>
                </a:lnTo>
                <a:cubicBezTo>
                  <a:pt x="4298240" y="2350458"/>
                  <a:pt x="4295318" y="2354460"/>
                  <a:pt x="4290732" y="2362462"/>
                </a:cubicBezTo>
                <a:cubicBezTo>
                  <a:pt x="4280931" y="2369476"/>
                  <a:pt x="4274772" y="2378153"/>
                  <a:pt x="4272255" y="2388493"/>
                </a:cubicBezTo>
                <a:lnTo>
                  <a:pt x="4265646" y="2390651"/>
                </a:lnTo>
                <a:lnTo>
                  <a:pt x="4262409" y="2390651"/>
                </a:lnTo>
                <a:cubicBezTo>
                  <a:pt x="4254945" y="2390651"/>
                  <a:pt x="4244020" y="2384492"/>
                  <a:pt x="4229634" y="2372173"/>
                </a:cubicBezTo>
                <a:cubicBezTo>
                  <a:pt x="4225407" y="2370734"/>
                  <a:pt x="4219923" y="2363496"/>
                  <a:pt x="4213179" y="2350458"/>
                </a:cubicBezTo>
                <a:lnTo>
                  <a:pt x="4208863" y="2345063"/>
                </a:lnTo>
                <a:lnTo>
                  <a:pt x="4208863" y="2339668"/>
                </a:lnTo>
                <a:cubicBezTo>
                  <a:pt x="4203738" y="2339668"/>
                  <a:pt x="4200096" y="2333509"/>
                  <a:pt x="4197938" y="2321190"/>
                </a:cubicBezTo>
                <a:cubicBezTo>
                  <a:pt x="4192273" y="2321190"/>
                  <a:pt x="4187553" y="2308152"/>
                  <a:pt x="4183776" y="2282076"/>
                </a:cubicBezTo>
                <a:lnTo>
                  <a:pt x="4183776" y="2280997"/>
                </a:lnTo>
                <a:lnTo>
                  <a:pt x="4184855" y="2275602"/>
                </a:lnTo>
                <a:lnTo>
                  <a:pt x="4181618" y="2259282"/>
                </a:lnTo>
                <a:lnTo>
                  <a:pt x="4183776" y="2251729"/>
                </a:lnTo>
                <a:lnTo>
                  <a:pt x="4178246" y="2242018"/>
                </a:lnTo>
                <a:lnTo>
                  <a:pt x="4177167" y="2242018"/>
                </a:lnTo>
                <a:cubicBezTo>
                  <a:pt x="4175728" y="2242018"/>
                  <a:pt x="4175009" y="2243817"/>
                  <a:pt x="4175009" y="2247413"/>
                </a:cubicBezTo>
                <a:lnTo>
                  <a:pt x="4171772" y="2250650"/>
                </a:lnTo>
                <a:lnTo>
                  <a:pt x="4172851" y="2258203"/>
                </a:lnTo>
                <a:cubicBezTo>
                  <a:pt x="4165568" y="2282841"/>
                  <a:pt x="4158644" y="2299116"/>
                  <a:pt x="4152080" y="2307028"/>
                </a:cubicBezTo>
                <a:cubicBezTo>
                  <a:pt x="4145516" y="2322224"/>
                  <a:pt x="4136435" y="2335622"/>
                  <a:pt x="4124836" y="2347221"/>
                </a:cubicBezTo>
                <a:cubicBezTo>
                  <a:pt x="4120789" y="2347221"/>
                  <a:pt x="4115304" y="2351178"/>
                  <a:pt x="4108381" y="2359090"/>
                </a:cubicBezTo>
                <a:cubicBezTo>
                  <a:pt x="4080686" y="2379412"/>
                  <a:pt x="4065760" y="2389572"/>
                  <a:pt x="4063602" y="2389572"/>
                </a:cubicBezTo>
                <a:cubicBezTo>
                  <a:pt x="4063602" y="2391011"/>
                  <a:pt x="4061803" y="2391730"/>
                  <a:pt x="4058207" y="2391730"/>
                </a:cubicBezTo>
                <a:lnTo>
                  <a:pt x="4057128" y="2390651"/>
                </a:lnTo>
                <a:lnTo>
                  <a:pt x="4055914" y="2390651"/>
                </a:lnTo>
                <a:cubicBezTo>
                  <a:pt x="4047012" y="2394967"/>
                  <a:pt x="4038290" y="2397125"/>
                  <a:pt x="4029748" y="2397125"/>
                </a:cubicBezTo>
                <a:lnTo>
                  <a:pt x="4028669" y="2396046"/>
                </a:lnTo>
                <a:lnTo>
                  <a:pt x="4028669" y="2394967"/>
                </a:lnTo>
                <a:cubicBezTo>
                  <a:pt x="4037930" y="2383548"/>
                  <a:pt x="4053936" y="2367632"/>
                  <a:pt x="4076685" y="2347221"/>
                </a:cubicBezTo>
                <a:cubicBezTo>
                  <a:pt x="4088374" y="2331486"/>
                  <a:pt x="4094219" y="2322089"/>
                  <a:pt x="4094219" y="2319032"/>
                </a:cubicBezTo>
                <a:cubicBezTo>
                  <a:pt x="4094219" y="2315615"/>
                  <a:pt x="4097141" y="2311614"/>
                  <a:pt x="4102986" y="2307028"/>
                </a:cubicBezTo>
                <a:cubicBezTo>
                  <a:pt x="4102986" y="2304870"/>
                  <a:pt x="4105144" y="2303072"/>
                  <a:pt x="4109460" y="2301633"/>
                </a:cubicBezTo>
                <a:lnTo>
                  <a:pt x="4109460" y="2289764"/>
                </a:lnTo>
                <a:cubicBezTo>
                  <a:pt x="4109999" y="2284999"/>
                  <a:pt x="4112202" y="2280278"/>
                  <a:pt x="4116069" y="2275602"/>
                </a:cubicBezTo>
                <a:lnTo>
                  <a:pt x="4113911" y="2269128"/>
                </a:lnTo>
                <a:lnTo>
                  <a:pt x="4113911" y="2268049"/>
                </a:lnTo>
                <a:lnTo>
                  <a:pt x="4118227" y="2236488"/>
                </a:lnTo>
                <a:lnTo>
                  <a:pt x="4122543" y="2225698"/>
                </a:lnTo>
                <a:lnTo>
                  <a:pt x="4124836" y="2223540"/>
                </a:lnTo>
                <a:lnTo>
                  <a:pt x="4124836" y="2219224"/>
                </a:lnTo>
                <a:lnTo>
                  <a:pt x="4123622" y="2212615"/>
                </a:lnTo>
                <a:lnTo>
                  <a:pt x="4126994" y="2205062"/>
                </a:lnTo>
                <a:lnTo>
                  <a:pt x="4125915" y="2196430"/>
                </a:lnTo>
                <a:lnTo>
                  <a:pt x="4130231" y="2194272"/>
                </a:lnTo>
                <a:lnTo>
                  <a:pt x="4130231" y="2193193"/>
                </a:lnTo>
                <a:cubicBezTo>
                  <a:pt x="4126634" y="2189327"/>
                  <a:pt x="4124836" y="2186045"/>
                  <a:pt x="4124836" y="2183347"/>
                </a:cubicBezTo>
                <a:lnTo>
                  <a:pt x="4125915" y="2172557"/>
                </a:lnTo>
                <a:lnTo>
                  <a:pt x="4124836" y="2160554"/>
                </a:lnTo>
                <a:lnTo>
                  <a:pt x="4125915" y="2157317"/>
                </a:lnTo>
                <a:lnTo>
                  <a:pt x="4124836" y="2150842"/>
                </a:lnTo>
                <a:lnTo>
                  <a:pt x="4126994" y="2143289"/>
                </a:lnTo>
                <a:lnTo>
                  <a:pt x="4124836" y="2140997"/>
                </a:lnTo>
                <a:lnTo>
                  <a:pt x="4124836" y="2134523"/>
                </a:lnTo>
                <a:close/>
                <a:moveTo>
                  <a:pt x="8185927" y="2129937"/>
                </a:moveTo>
                <a:lnTo>
                  <a:pt x="8195638" y="2129937"/>
                </a:lnTo>
                <a:cubicBezTo>
                  <a:pt x="8207057" y="2129937"/>
                  <a:pt x="8212767" y="2133489"/>
                  <a:pt x="8212767" y="2140592"/>
                </a:cubicBezTo>
                <a:lnTo>
                  <a:pt x="8212767" y="2141671"/>
                </a:lnTo>
                <a:cubicBezTo>
                  <a:pt x="8212767" y="2143289"/>
                  <a:pt x="8209935" y="2145088"/>
                  <a:pt x="8204270" y="2147066"/>
                </a:cubicBezTo>
                <a:lnTo>
                  <a:pt x="8202112" y="2150303"/>
                </a:lnTo>
                <a:lnTo>
                  <a:pt x="8202112" y="2164195"/>
                </a:lnTo>
                <a:cubicBezTo>
                  <a:pt x="8202112" y="2167792"/>
                  <a:pt x="8203506" y="2171748"/>
                  <a:pt x="8206293" y="2176064"/>
                </a:cubicBezTo>
                <a:lnTo>
                  <a:pt x="8203191" y="2184561"/>
                </a:lnTo>
                <a:lnTo>
                  <a:pt x="8203191" y="2193193"/>
                </a:lnTo>
                <a:lnTo>
                  <a:pt x="8206293" y="2196430"/>
                </a:lnTo>
                <a:lnTo>
                  <a:pt x="8212767" y="2196430"/>
                </a:lnTo>
                <a:cubicBezTo>
                  <a:pt x="8219960" y="2189417"/>
                  <a:pt x="8227468" y="2176199"/>
                  <a:pt x="8235291" y="2156777"/>
                </a:cubicBezTo>
                <a:lnTo>
                  <a:pt x="8233133" y="2147066"/>
                </a:lnTo>
                <a:cubicBezTo>
                  <a:pt x="8233133" y="2144009"/>
                  <a:pt x="8237449" y="2142210"/>
                  <a:pt x="8246081" y="2141671"/>
                </a:cubicBezTo>
                <a:cubicBezTo>
                  <a:pt x="8259299" y="2143110"/>
                  <a:pt x="8271078" y="2145627"/>
                  <a:pt x="8281419" y="2149224"/>
                </a:cubicBezTo>
                <a:lnTo>
                  <a:pt x="8282498" y="2148145"/>
                </a:lnTo>
                <a:lnTo>
                  <a:pt x="8283577" y="2148145"/>
                </a:lnTo>
                <a:cubicBezTo>
                  <a:pt x="8290680" y="2149584"/>
                  <a:pt x="8294232" y="2152461"/>
                  <a:pt x="8294232" y="2156777"/>
                </a:cubicBezTo>
                <a:lnTo>
                  <a:pt x="8295311" y="2165274"/>
                </a:lnTo>
                <a:lnTo>
                  <a:pt x="8292074" y="2167432"/>
                </a:lnTo>
                <a:lnTo>
                  <a:pt x="8280340" y="2167432"/>
                </a:lnTo>
                <a:lnTo>
                  <a:pt x="8276024" y="2164195"/>
                </a:lnTo>
                <a:cubicBezTo>
                  <a:pt x="8276024" y="2165634"/>
                  <a:pt x="8273146" y="2167073"/>
                  <a:pt x="8267392" y="2168511"/>
                </a:cubicBezTo>
                <a:cubicBezTo>
                  <a:pt x="8267392" y="2171388"/>
                  <a:pt x="8262761" y="2173906"/>
                  <a:pt x="8253499" y="2176064"/>
                </a:cubicBezTo>
                <a:cubicBezTo>
                  <a:pt x="8242080" y="2190361"/>
                  <a:pt x="8234572" y="2197509"/>
                  <a:pt x="8230975" y="2197509"/>
                </a:cubicBezTo>
                <a:lnTo>
                  <a:pt x="8230975" y="2199667"/>
                </a:lnTo>
                <a:lnTo>
                  <a:pt x="8232054" y="2199667"/>
                </a:lnTo>
                <a:lnTo>
                  <a:pt x="8239607" y="2197509"/>
                </a:lnTo>
                <a:lnTo>
                  <a:pt x="8254578" y="2199667"/>
                </a:lnTo>
                <a:lnTo>
                  <a:pt x="8262131" y="2195351"/>
                </a:lnTo>
                <a:lnTo>
                  <a:pt x="8265368" y="2197509"/>
                </a:lnTo>
                <a:lnTo>
                  <a:pt x="8269550" y="2191035"/>
                </a:lnTo>
                <a:cubicBezTo>
                  <a:pt x="8274046" y="2191035"/>
                  <a:pt x="8285150" y="2194947"/>
                  <a:pt x="8302864" y="2202770"/>
                </a:cubicBezTo>
                <a:cubicBezTo>
                  <a:pt x="8308529" y="2206726"/>
                  <a:pt x="8311361" y="2209963"/>
                  <a:pt x="8311361" y="2212481"/>
                </a:cubicBezTo>
                <a:cubicBezTo>
                  <a:pt x="8305337" y="2215358"/>
                  <a:pt x="8296435" y="2218235"/>
                  <a:pt x="8284656" y="2221113"/>
                </a:cubicBezTo>
                <a:lnTo>
                  <a:pt x="8278182" y="2218955"/>
                </a:lnTo>
                <a:lnTo>
                  <a:pt x="8261052" y="2227452"/>
                </a:lnTo>
                <a:lnTo>
                  <a:pt x="8261052" y="2228531"/>
                </a:lnTo>
                <a:cubicBezTo>
                  <a:pt x="8261052" y="2229790"/>
                  <a:pt x="8264604" y="2233027"/>
                  <a:pt x="8271708" y="2238242"/>
                </a:cubicBezTo>
                <a:lnTo>
                  <a:pt x="8271708" y="2239321"/>
                </a:lnTo>
                <a:cubicBezTo>
                  <a:pt x="8271708" y="2245705"/>
                  <a:pt x="8266717" y="2248897"/>
                  <a:pt x="8256736" y="2248897"/>
                </a:cubicBezTo>
                <a:lnTo>
                  <a:pt x="8255657" y="2249976"/>
                </a:lnTo>
                <a:lnTo>
                  <a:pt x="8255657" y="2256450"/>
                </a:lnTo>
                <a:lnTo>
                  <a:pt x="8257815" y="2259687"/>
                </a:lnTo>
                <a:lnTo>
                  <a:pt x="8257815" y="2262789"/>
                </a:lnTo>
                <a:lnTo>
                  <a:pt x="8255657" y="2266026"/>
                </a:lnTo>
                <a:lnTo>
                  <a:pt x="8255657" y="2271421"/>
                </a:lnTo>
                <a:lnTo>
                  <a:pt x="8257815" y="2280053"/>
                </a:lnTo>
                <a:lnTo>
                  <a:pt x="8257815" y="2288550"/>
                </a:lnTo>
                <a:cubicBezTo>
                  <a:pt x="8254938" y="2290708"/>
                  <a:pt x="8253499" y="2292866"/>
                  <a:pt x="8253499" y="2295024"/>
                </a:cubicBezTo>
                <a:lnTo>
                  <a:pt x="8252420" y="2295024"/>
                </a:lnTo>
                <a:lnTo>
                  <a:pt x="8251341" y="2293945"/>
                </a:lnTo>
                <a:cubicBezTo>
                  <a:pt x="8242799" y="2295204"/>
                  <a:pt x="8238528" y="2297722"/>
                  <a:pt x="8238528" y="2301498"/>
                </a:cubicBezTo>
                <a:lnTo>
                  <a:pt x="8236370" y="2307838"/>
                </a:lnTo>
                <a:lnTo>
                  <a:pt x="8242844" y="2324967"/>
                </a:lnTo>
                <a:lnTo>
                  <a:pt x="8237449" y="2338994"/>
                </a:lnTo>
                <a:cubicBezTo>
                  <a:pt x="8237449" y="2344659"/>
                  <a:pt x="8242440" y="2347491"/>
                  <a:pt x="8252420" y="2347491"/>
                </a:cubicBezTo>
                <a:lnTo>
                  <a:pt x="8253499" y="2348570"/>
                </a:lnTo>
                <a:lnTo>
                  <a:pt x="8262131" y="2348570"/>
                </a:lnTo>
                <a:cubicBezTo>
                  <a:pt x="8269235" y="2345243"/>
                  <a:pt x="8276024" y="2337061"/>
                  <a:pt x="8282498" y="2324023"/>
                </a:cubicBezTo>
                <a:cubicBezTo>
                  <a:pt x="8285375" y="2316110"/>
                  <a:pt x="8287488" y="2312154"/>
                  <a:pt x="8288837" y="2312154"/>
                </a:cubicBezTo>
                <a:lnTo>
                  <a:pt x="8289916" y="2312154"/>
                </a:lnTo>
                <a:cubicBezTo>
                  <a:pt x="8292074" y="2312513"/>
                  <a:pt x="8293153" y="2315391"/>
                  <a:pt x="8293153" y="2320786"/>
                </a:cubicBezTo>
                <a:lnTo>
                  <a:pt x="8288837" y="2334678"/>
                </a:lnTo>
                <a:cubicBezTo>
                  <a:pt x="8288837" y="2336116"/>
                  <a:pt x="8291714" y="2337915"/>
                  <a:pt x="8297469" y="2340073"/>
                </a:cubicBezTo>
                <a:cubicBezTo>
                  <a:pt x="8302504" y="2345738"/>
                  <a:pt x="8305022" y="2351807"/>
                  <a:pt x="8305022" y="2358281"/>
                </a:cubicBezTo>
                <a:cubicBezTo>
                  <a:pt x="8305022" y="2363586"/>
                  <a:pt x="8298952" y="2372848"/>
                  <a:pt x="8286814" y="2386065"/>
                </a:cubicBezTo>
                <a:lnTo>
                  <a:pt x="8276024" y="2390381"/>
                </a:lnTo>
                <a:lnTo>
                  <a:pt x="8272786" y="2389302"/>
                </a:lnTo>
                <a:cubicBezTo>
                  <a:pt x="8265863" y="2390202"/>
                  <a:pt x="8260873" y="2392359"/>
                  <a:pt x="8257815" y="2395777"/>
                </a:cubicBezTo>
                <a:lnTo>
                  <a:pt x="8256736" y="2395777"/>
                </a:lnTo>
                <a:lnTo>
                  <a:pt x="8243923" y="2390381"/>
                </a:lnTo>
                <a:lnTo>
                  <a:pt x="8236370" y="2392539"/>
                </a:lnTo>
                <a:lnTo>
                  <a:pt x="8227738" y="2390381"/>
                </a:lnTo>
                <a:lnTo>
                  <a:pt x="8220320" y="2391460"/>
                </a:lnTo>
                <a:lnTo>
                  <a:pt x="8219241" y="2390381"/>
                </a:lnTo>
                <a:lnTo>
                  <a:pt x="8218162" y="2390381"/>
                </a:lnTo>
                <a:lnTo>
                  <a:pt x="8203191" y="2392539"/>
                </a:lnTo>
                <a:cubicBezTo>
                  <a:pt x="8193480" y="2387864"/>
                  <a:pt x="8188085" y="2383233"/>
                  <a:pt x="8187006" y="2378647"/>
                </a:cubicBezTo>
                <a:lnTo>
                  <a:pt x="8188085" y="2365699"/>
                </a:lnTo>
                <a:lnTo>
                  <a:pt x="8188085" y="2355044"/>
                </a:lnTo>
                <a:lnTo>
                  <a:pt x="8187006" y="2350728"/>
                </a:lnTo>
                <a:lnTo>
                  <a:pt x="8189164" y="2341152"/>
                </a:lnTo>
                <a:lnTo>
                  <a:pt x="8187006" y="2335757"/>
                </a:lnTo>
                <a:lnTo>
                  <a:pt x="8193480" y="2312154"/>
                </a:lnTo>
                <a:lnTo>
                  <a:pt x="8193480" y="2308917"/>
                </a:lnTo>
                <a:cubicBezTo>
                  <a:pt x="8190602" y="2308917"/>
                  <a:pt x="8189164" y="2307838"/>
                  <a:pt x="8189164" y="2305680"/>
                </a:cubicBezTo>
                <a:lnTo>
                  <a:pt x="8189164" y="2304601"/>
                </a:lnTo>
                <a:cubicBezTo>
                  <a:pt x="8189883" y="2302532"/>
                  <a:pt x="8192041" y="2301498"/>
                  <a:pt x="8195638" y="2301498"/>
                </a:cubicBezTo>
                <a:lnTo>
                  <a:pt x="8207372" y="2301498"/>
                </a:lnTo>
                <a:cubicBezTo>
                  <a:pt x="8207732" y="2298621"/>
                  <a:pt x="8208811" y="2297182"/>
                  <a:pt x="8210609" y="2297182"/>
                </a:cubicBezTo>
                <a:lnTo>
                  <a:pt x="8218162" y="2298261"/>
                </a:lnTo>
                <a:lnTo>
                  <a:pt x="8218162" y="2290708"/>
                </a:lnTo>
                <a:lnTo>
                  <a:pt x="8212767" y="2289629"/>
                </a:lnTo>
                <a:lnTo>
                  <a:pt x="8197796" y="2293945"/>
                </a:lnTo>
                <a:cubicBezTo>
                  <a:pt x="8193120" y="2291428"/>
                  <a:pt x="8185972" y="2289629"/>
                  <a:pt x="8176351" y="2288550"/>
                </a:cubicBezTo>
                <a:lnTo>
                  <a:pt x="8169876" y="2290708"/>
                </a:lnTo>
                <a:lnTo>
                  <a:pt x="8157063" y="2290708"/>
                </a:lnTo>
                <a:lnTo>
                  <a:pt x="8150589" y="2286392"/>
                </a:lnTo>
                <a:lnTo>
                  <a:pt x="8150589" y="2285313"/>
                </a:lnTo>
                <a:cubicBezTo>
                  <a:pt x="8150589" y="2283965"/>
                  <a:pt x="8153107" y="2283290"/>
                  <a:pt x="8158142" y="2283290"/>
                </a:cubicBezTo>
                <a:lnTo>
                  <a:pt x="8160300" y="2281132"/>
                </a:lnTo>
                <a:lnTo>
                  <a:pt x="8196717" y="2281132"/>
                </a:lnTo>
                <a:lnTo>
                  <a:pt x="8205754" y="2282211"/>
                </a:lnTo>
                <a:cubicBezTo>
                  <a:pt x="8210249" y="2282211"/>
                  <a:pt x="8212497" y="2277176"/>
                  <a:pt x="8212497" y="2267105"/>
                </a:cubicBezTo>
                <a:lnTo>
                  <a:pt x="8211418" y="2261845"/>
                </a:lnTo>
                <a:lnTo>
                  <a:pt x="8212497" y="2257529"/>
                </a:lnTo>
                <a:lnTo>
                  <a:pt x="8211418" y="2249976"/>
                </a:lnTo>
                <a:lnTo>
                  <a:pt x="8212497" y="2242423"/>
                </a:lnTo>
                <a:lnTo>
                  <a:pt x="8210339" y="2239321"/>
                </a:lnTo>
                <a:lnTo>
                  <a:pt x="8205754" y="2241479"/>
                </a:lnTo>
                <a:lnTo>
                  <a:pt x="8193480" y="2237163"/>
                </a:lnTo>
                <a:lnTo>
                  <a:pt x="8190243" y="2237163"/>
                </a:lnTo>
                <a:lnTo>
                  <a:pt x="8180667" y="2239321"/>
                </a:lnTo>
                <a:cubicBezTo>
                  <a:pt x="8171405" y="2238601"/>
                  <a:pt x="8164616" y="2237522"/>
                  <a:pt x="8160300" y="2236084"/>
                </a:cubicBezTo>
                <a:lnTo>
                  <a:pt x="8155984" y="2236084"/>
                </a:lnTo>
                <a:cubicBezTo>
                  <a:pt x="8151668" y="2236084"/>
                  <a:pt x="8149510" y="2238916"/>
                  <a:pt x="8149510" y="2244581"/>
                </a:cubicBezTo>
                <a:cubicBezTo>
                  <a:pt x="8149510" y="2247458"/>
                  <a:pt x="8147757" y="2248897"/>
                  <a:pt x="8144250" y="2248897"/>
                </a:cubicBezTo>
                <a:lnTo>
                  <a:pt x="8144250" y="2249976"/>
                </a:lnTo>
                <a:lnTo>
                  <a:pt x="8147487" y="2254292"/>
                </a:lnTo>
                <a:lnTo>
                  <a:pt x="8145329" y="2262789"/>
                </a:lnTo>
                <a:lnTo>
                  <a:pt x="8145329" y="2263868"/>
                </a:lnTo>
                <a:lnTo>
                  <a:pt x="8149510" y="2270342"/>
                </a:lnTo>
                <a:lnTo>
                  <a:pt x="8146408" y="2282211"/>
                </a:lnTo>
                <a:cubicBezTo>
                  <a:pt x="8147487" y="2284999"/>
                  <a:pt x="8149241" y="2287112"/>
                  <a:pt x="8151668" y="2288550"/>
                </a:cubicBezTo>
                <a:lnTo>
                  <a:pt x="8144115" y="2293945"/>
                </a:lnTo>
                <a:lnTo>
                  <a:pt x="8152747" y="2302577"/>
                </a:lnTo>
                <a:cubicBezTo>
                  <a:pt x="8153107" y="2305365"/>
                  <a:pt x="8154186" y="2306759"/>
                  <a:pt x="8155984" y="2306759"/>
                </a:cubicBezTo>
                <a:lnTo>
                  <a:pt x="8157063" y="2306759"/>
                </a:lnTo>
                <a:cubicBezTo>
                  <a:pt x="8157243" y="2303252"/>
                  <a:pt x="8158322" y="2301498"/>
                  <a:pt x="8160300" y="2301498"/>
                </a:cubicBezTo>
                <a:cubicBezTo>
                  <a:pt x="8160300" y="2302937"/>
                  <a:pt x="8162414" y="2303971"/>
                  <a:pt x="8166640" y="2304601"/>
                </a:cubicBezTo>
                <a:cubicBezTo>
                  <a:pt x="8167179" y="2302532"/>
                  <a:pt x="8170056" y="2301498"/>
                  <a:pt x="8175272" y="2301498"/>
                </a:cubicBezTo>
                <a:lnTo>
                  <a:pt x="8176351" y="2301498"/>
                </a:lnTo>
                <a:cubicBezTo>
                  <a:pt x="8181926" y="2301498"/>
                  <a:pt x="8185118" y="2303971"/>
                  <a:pt x="8185927" y="2308917"/>
                </a:cubicBezTo>
                <a:cubicBezTo>
                  <a:pt x="8184938" y="2311794"/>
                  <a:pt x="8183904" y="2313233"/>
                  <a:pt x="8182825" y="2313233"/>
                </a:cubicBezTo>
                <a:lnTo>
                  <a:pt x="8179588" y="2313233"/>
                </a:lnTo>
                <a:cubicBezTo>
                  <a:pt x="8178149" y="2313233"/>
                  <a:pt x="8177430" y="2312154"/>
                  <a:pt x="8177430" y="2309996"/>
                </a:cubicBezTo>
                <a:lnTo>
                  <a:pt x="8176351" y="2308917"/>
                </a:lnTo>
                <a:lnTo>
                  <a:pt x="8173114" y="2308917"/>
                </a:lnTo>
                <a:lnTo>
                  <a:pt x="8170956" y="2311075"/>
                </a:lnTo>
                <a:lnTo>
                  <a:pt x="8170956" y="2313233"/>
                </a:lnTo>
                <a:lnTo>
                  <a:pt x="8173114" y="2317549"/>
                </a:lnTo>
                <a:cubicBezTo>
                  <a:pt x="8173114" y="2321325"/>
                  <a:pt x="8168483" y="2330272"/>
                  <a:pt x="8159221" y="2344389"/>
                </a:cubicBezTo>
                <a:cubicBezTo>
                  <a:pt x="8159221" y="2347176"/>
                  <a:pt x="8152073" y="2355359"/>
                  <a:pt x="8137776" y="2368936"/>
                </a:cubicBezTo>
                <a:cubicBezTo>
                  <a:pt x="8132921" y="2372533"/>
                  <a:pt x="8129324" y="2374331"/>
                  <a:pt x="8126986" y="2374331"/>
                </a:cubicBezTo>
                <a:lnTo>
                  <a:pt x="8122805" y="2373252"/>
                </a:lnTo>
                <a:lnTo>
                  <a:pt x="8109857" y="2377568"/>
                </a:lnTo>
                <a:lnTo>
                  <a:pt x="8107699" y="2377568"/>
                </a:lnTo>
                <a:lnTo>
                  <a:pt x="8106620" y="2376489"/>
                </a:lnTo>
                <a:lnTo>
                  <a:pt x="8105541" y="2376489"/>
                </a:lnTo>
                <a:cubicBezTo>
                  <a:pt x="8104282" y="2384312"/>
                  <a:pt x="8100371" y="2388223"/>
                  <a:pt x="8093807" y="2388223"/>
                </a:cubicBezTo>
                <a:cubicBezTo>
                  <a:pt x="8092188" y="2388223"/>
                  <a:pt x="8089311" y="2386110"/>
                  <a:pt x="8085175" y="2381884"/>
                </a:cubicBezTo>
                <a:lnTo>
                  <a:pt x="8083017" y="2381884"/>
                </a:lnTo>
                <a:cubicBezTo>
                  <a:pt x="8083017" y="2385391"/>
                  <a:pt x="8080544" y="2387144"/>
                  <a:pt x="8075599" y="2387144"/>
                </a:cubicBezTo>
                <a:lnTo>
                  <a:pt x="8075599" y="2386065"/>
                </a:lnTo>
                <a:lnTo>
                  <a:pt x="8068046" y="2390381"/>
                </a:lnTo>
                <a:lnTo>
                  <a:pt x="8056311" y="2390381"/>
                </a:lnTo>
                <a:lnTo>
                  <a:pt x="8054153" y="2388223"/>
                </a:lnTo>
                <a:cubicBezTo>
                  <a:pt x="8054513" y="2386605"/>
                  <a:pt x="8058784" y="2383053"/>
                  <a:pt x="8066967" y="2377568"/>
                </a:cubicBezTo>
                <a:cubicBezTo>
                  <a:pt x="8068765" y="2373252"/>
                  <a:pt x="8072002" y="2371094"/>
                  <a:pt x="8076678" y="2371094"/>
                </a:cubicBezTo>
                <a:lnTo>
                  <a:pt x="8079915" y="2371094"/>
                </a:lnTo>
                <a:cubicBezTo>
                  <a:pt x="8079915" y="2364170"/>
                  <a:pt x="8085624" y="2358820"/>
                  <a:pt x="8097044" y="2355044"/>
                </a:cubicBezTo>
                <a:cubicBezTo>
                  <a:pt x="8098662" y="2345063"/>
                  <a:pt x="8102214" y="2340073"/>
                  <a:pt x="8107699" y="2340073"/>
                </a:cubicBezTo>
                <a:lnTo>
                  <a:pt x="8121726" y="2313233"/>
                </a:lnTo>
                <a:lnTo>
                  <a:pt x="8121726" y="2312154"/>
                </a:lnTo>
                <a:lnTo>
                  <a:pt x="8119568" y="2301498"/>
                </a:lnTo>
                <a:lnTo>
                  <a:pt x="8113094" y="2303656"/>
                </a:lnTo>
                <a:cubicBezTo>
                  <a:pt x="8106620" y="2303656"/>
                  <a:pt x="8103383" y="2297902"/>
                  <a:pt x="8103383" y="2286392"/>
                </a:cubicBezTo>
                <a:lnTo>
                  <a:pt x="8103383" y="2285313"/>
                </a:lnTo>
                <a:lnTo>
                  <a:pt x="8104462" y="2280053"/>
                </a:lnTo>
                <a:cubicBezTo>
                  <a:pt x="8104462" y="2275557"/>
                  <a:pt x="8103068" y="2269128"/>
                  <a:pt x="8100281" y="2260766"/>
                </a:cubicBezTo>
                <a:lnTo>
                  <a:pt x="8100281" y="2259687"/>
                </a:lnTo>
                <a:lnTo>
                  <a:pt x="8103383" y="2255371"/>
                </a:lnTo>
                <a:lnTo>
                  <a:pt x="8100281" y="2251055"/>
                </a:lnTo>
                <a:lnTo>
                  <a:pt x="8100281" y="2248897"/>
                </a:lnTo>
                <a:lnTo>
                  <a:pt x="8103383" y="2244581"/>
                </a:lnTo>
                <a:lnTo>
                  <a:pt x="8103383" y="2235005"/>
                </a:lnTo>
                <a:lnTo>
                  <a:pt x="8102439" y="2222057"/>
                </a:lnTo>
                <a:lnTo>
                  <a:pt x="8105541" y="2220034"/>
                </a:lnTo>
                <a:cubicBezTo>
                  <a:pt x="8115252" y="2224260"/>
                  <a:pt x="8121321" y="2226373"/>
                  <a:pt x="8123749" y="2226373"/>
                </a:cubicBezTo>
                <a:cubicBezTo>
                  <a:pt x="8123749" y="2227811"/>
                  <a:pt x="8126267" y="2228531"/>
                  <a:pt x="8131302" y="2228531"/>
                </a:cubicBezTo>
                <a:lnTo>
                  <a:pt x="8146408" y="2228531"/>
                </a:lnTo>
                <a:cubicBezTo>
                  <a:pt x="8149016" y="2230689"/>
                  <a:pt x="8151489" y="2231768"/>
                  <a:pt x="8153826" y="2231768"/>
                </a:cubicBezTo>
                <a:lnTo>
                  <a:pt x="8155984" y="2229610"/>
                </a:lnTo>
                <a:lnTo>
                  <a:pt x="8165695" y="2229610"/>
                </a:lnTo>
                <a:lnTo>
                  <a:pt x="8170956" y="2233926"/>
                </a:lnTo>
                <a:lnTo>
                  <a:pt x="8183904" y="2229610"/>
                </a:lnTo>
                <a:cubicBezTo>
                  <a:pt x="8184443" y="2231768"/>
                  <a:pt x="8187276" y="2232847"/>
                  <a:pt x="8192401" y="2232847"/>
                </a:cubicBezTo>
                <a:lnTo>
                  <a:pt x="8206293" y="2232847"/>
                </a:lnTo>
                <a:lnTo>
                  <a:pt x="8209530" y="2235005"/>
                </a:lnTo>
                <a:cubicBezTo>
                  <a:pt x="8215644" y="2232847"/>
                  <a:pt x="8223152" y="2227856"/>
                  <a:pt x="8232054" y="2220034"/>
                </a:cubicBezTo>
                <a:lnTo>
                  <a:pt x="8234212" y="2220034"/>
                </a:lnTo>
                <a:lnTo>
                  <a:pt x="8243923" y="2222057"/>
                </a:lnTo>
                <a:cubicBezTo>
                  <a:pt x="8249588" y="2221068"/>
                  <a:pt x="8252420" y="2218235"/>
                  <a:pt x="8252420" y="2213560"/>
                </a:cubicBezTo>
                <a:lnTo>
                  <a:pt x="8252420" y="2210323"/>
                </a:lnTo>
                <a:cubicBezTo>
                  <a:pt x="8242979" y="2207445"/>
                  <a:pt x="8226210" y="2206007"/>
                  <a:pt x="8202112" y="2206007"/>
                </a:cubicBezTo>
                <a:lnTo>
                  <a:pt x="8194559" y="2206007"/>
                </a:lnTo>
                <a:lnTo>
                  <a:pt x="8190243" y="2207086"/>
                </a:lnTo>
                <a:lnTo>
                  <a:pt x="8169876" y="2204928"/>
                </a:lnTo>
                <a:lnTo>
                  <a:pt x="8163537" y="2207086"/>
                </a:lnTo>
                <a:lnTo>
                  <a:pt x="8160300" y="2207086"/>
                </a:lnTo>
                <a:lnTo>
                  <a:pt x="8151668" y="2204928"/>
                </a:lnTo>
                <a:cubicBezTo>
                  <a:pt x="8151668" y="2207086"/>
                  <a:pt x="8150949" y="2208165"/>
                  <a:pt x="8149510" y="2208165"/>
                </a:cubicBezTo>
                <a:lnTo>
                  <a:pt x="8116331" y="2206007"/>
                </a:lnTo>
                <a:lnTo>
                  <a:pt x="8100281" y="2207086"/>
                </a:lnTo>
                <a:lnTo>
                  <a:pt x="8099202" y="2206007"/>
                </a:lnTo>
                <a:lnTo>
                  <a:pt x="8098123" y="2207086"/>
                </a:lnTo>
                <a:lnTo>
                  <a:pt x="8098123" y="2208165"/>
                </a:lnTo>
                <a:lnTo>
                  <a:pt x="8100281" y="2220034"/>
                </a:lnTo>
                <a:cubicBezTo>
                  <a:pt x="8100281" y="2233611"/>
                  <a:pt x="8097044" y="2240400"/>
                  <a:pt x="8090570" y="2240400"/>
                </a:cubicBezTo>
                <a:cubicBezTo>
                  <a:pt x="8088592" y="2242468"/>
                  <a:pt x="8082163" y="2244221"/>
                  <a:pt x="8071283" y="2245660"/>
                </a:cubicBezTo>
                <a:cubicBezTo>
                  <a:pt x="8060043" y="2241074"/>
                  <a:pt x="8053614" y="2236084"/>
                  <a:pt x="8051995" y="2230689"/>
                </a:cubicBezTo>
                <a:cubicBezTo>
                  <a:pt x="8051995" y="2224664"/>
                  <a:pt x="8054513" y="2220393"/>
                  <a:pt x="8059548" y="2217876"/>
                </a:cubicBezTo>
                <a:cubicBezTo>
                  <a:pt x="8059548" y="2212660"/>
                  <a:pt x="8063100" y="2206231"/>
                  <a:pt x="8070204" y="2198588"/>
                </a:cubicBezTo>
                <a:lnTo>
                  <a:pt x="8072362" y="2194272"/>
                </a:lnTo>
                <a:lnTo>
                  <a:pt x="8071283" y="2183482"/>
                </a:lnTo>
                <a:lnTo>
                  <a:pt x="8074520" y="2183482"/>
                </a:lnTo>
                <a:cubicBezTo>
                  <a:pt x="8077217" y="2185101"/>
                  <a:pt x="8081848" y="2191170"/>
                  <a:pt x="8088412" y="2201691"/>
                </a:cubicBezTo>
                <a:lnTo>
                  <a:pt x="8089491" y="2201691"/>
                </a:lnTo>
                <a:cubicBezTo>
                  <a:pt x="8092548" y="2200342"/>
                  <a:pt x="8101854" y="2199308"/>
                  <a:pt x="8117410" y="2198588"/>
                </a:cubicBezTo>
                <a:lnTo>
                  <a:pt x="8131302" y="2199667"/>
                </a:lnTo>
                <a:lnTo>
                  <a:pt x="8148431" y="2196430"/>
                </a:lnTo>
                <a:lnTo>
                  <a:pt x="8148431" y="2192114"/>
                </a:lnTo>
                <a:lnTo>
                  <a:pt x="8151668" y="2178222"/>
                </a:lnTo>
                <a:lnTo>
                  <a:pt x="8150589" y="2154619"/>
                </a:lnTo>
                <a:lnTo>
                  <a:pt x="8152747" y="2152461"/>
                </a:lnTo>
                <a:lnTo>
                  <a:pt x="8153826" y="2153540"/>
                </a:lnTo>
                <a:lnTo>
                  <a:pt x="8157063" y="2153540"/>
                </a:lnTo>
                <a:lnTo>
                  <a:pt x="8157063" y="2152461"/>
                </a:lnTo>
                <a:cubicBezTo>
                  <a:pt x="8154905" y="2150842"/>
                  <a:pt x="8153826" y="2147246"/>
                  <a:pt x="8153826" y="2141671"/>
                </a:cubicBezTo>
                <a:lnTo>
                  <a:pt x="8149510" y="2136411"/>
                </a:lnTo>
                <a:cubicBezTo>
                  <a:pt x="8149510" y="2134792"/>
                  <a:pt x="8154186" y="2133713"/>
                  <a:pt x="8163537" y="2133174"/>
                </a:cubicBezTo>
                <a:lnTo>
                  <a:pt x="8166640" y="2134253"/>
                </a:lnTo>
                <a:lnTo>
                  <a:pt x="8176351" y="2133174"/>
                </a:lnTo>
                <a:lnTo>
                  <a:pt x="8181746" y="2133174"/>
                </a:lnTo>
                <a:close/>
                <a:moveTo>
                  <a:pt x="3130427" y="2129667"/>
                </a:moveTo>
                <a:lnTo>
                  <a:pt x="3134743" y="2129667"/>
                </a:lnTo>
                <a:lnTo>
                  <a:pt x="3151872" y="2136141"/>
                </a:lnTo>
                <a:lnTo>
                  <a:pt x="3157267" y="2135062"/>
                </a:lnTo>
                <a:cubicBezTo>
                  <a:pt x="3164730" y="2135062"/>
                  <a:pt x="3175070" y="2136860"/>
                  <a:pt x="3188288" y="2140457"/>
                </a:cubicBezTo>
                <a:lnTo>
                  <a:pt x="3189367" y="2141536"/>
                </a:lnTo>
                <a:lnTo>
                  <a:pt x="3189367" y="2150033"/>
                </a:lnTo>
                <a:cubicBezTo>
                  <a:pt x="3184422" y="2153990"/>
                  <a:pt x="3181949" y="2156867"/>
                  <a:pt x="3181949" y="2158665"/>
                </a:cubicBezTo>
                <a:lnTo>
                  <a:pt x="3178712" y="2186584"/>
                </a:lnTo>
                <a:cubicBezTo>
                  <a:pt x="3180150" y="2186584"/>
                  <a:pt x="3180870" y="2187664"/>
                  <a:pt x="3180870" y="2189822"/>
                </a:cubicBezTo>
                <a:lnTo>
                  <a:pt x="3183028" y="2189822"/>
                </a:lnTo>
                <a:lnTo>
                  <a:pt x="3187209" y="2186584"/>
                </a:lnTo>
                <a:lnTo>
                  <a:pt x="3197999" y="2189822"/>
                </a:lnTo>
                <a:cubicBezTo>
                  <a:pt x="3198898" y="2186944"/>
                  <a:pt x="3202135" y="2185505"/>
                  <a:pt x="3207710" y="2185505"/>
                </a:cubicBezTo>
                <a:lnTo>
                  <a:pt x="3214049" y="2185505"/>
                </a:lnTo>
                <a:cubicBezTo>
                  <a:pt x="3214049" y="2182089"/>
                  <a:pt x="3211576" y="2178492"/>
                  <a:pt x="3206631" y="2174715"/>
                </a:cubicBezTo>
                <a:cubicBezTo>
                  <a:pt x="3203753" y="2161138"/>
                  <a:pt x="3198718" y="2148640"/>
                  <a:pt x="3191525" y="2137220"/>
                </a:cubicBezTo>
                <a:lnTo>
                  <a:pt x="3191525" y="2136141"/>
                </a:lnTo>
                <a:lnTo>
                  <a:pt x="3195841" y="2131825"/>
                </a:lnTo>
                <a:cubicBezTo>
                  <a:pt x="3205013" y="2136141"/>
                  <a:pt x="3216117" y="2139018"/>
                  <a:pt x="3229155" y="2140457"/>
                </a:cubicBezTo>
                <a:cubicBezTo>
                  <a:pt x="3231493" y="2145043"/>
                  <a:pt x="3235045" y="2148235"/>
                  <a:pt x="3239811" y="2150033"/>
                </a:cubicBezTo>
                <a:cubicBezTo>
                  <a:pt x="3244306" y="2157766"/>
                  <a:pt x="3249701" y="2162442"/>
                  <a:pt x="3255996" y="2164060"/>
                </a:cubicBezTo>
                <a:cubicBezTo>
                  <a:pt x="3278115" y="2175300"/>
                  <a:pt x="3289175" y="2184202"/>
                  <a:pt x="3289175" y="2190766"/>
                </a:cubicBezTo>
                <a:cubicBezTo>
                  <a:pt x="3289175" y="2192924"/>
                  <a:pt x="3284544" y="2194362"/>
                  <a:pt x="3275283" y="2195082"/>
                </a:cubicBezTo>
                <a:lnTo>
                  <a:pt x="3258154" y="2194003"/>
                </a:lnTo>
                <a:lnTo>
                  <a:pt x="3246285" y="2194003"/>
                </a:lnTo>
                <a:lnTo>
                  <a:pt x="3230234" y="2195082"/>
                </a:lnTo>
                <a:lnTo>
                  <a:pt x="3208789" y="2192924"/>
                </a:lnTo>
                <a:lnTo>
                  <a:pt x="3200157" y="2194003"/>
                </a:lnTo>
                <a:lnTo>
                  <a:pt x="3199078" y="2192924"/>
                </a:lnTo>
                <a:lnTo>
                  <a:pt x="3197999" y="2192924"/>
                </a:lnTo>
                <a:lnTo>
                  <a:pt x="3190446" y="2195082"/>
                </a:lnTo>
                <a:lnTo>
                  <a:pt x="3183028" y="2194003"/>
                </a:lnTo>
                <a:lnTo>
                  <a:pt x="3181949" y="2199398"/>
                </a:lnTo>
                <a:lnTo>
                  <a:pt x="3181949" y="2200477"/>
                </a:lnTo>
                <a:lnTo>
                  <a:pt x="3193683" y="2224080"/>
                </a:lnTo>
                <a:cubicBezTo>
                  <a:pt x="3193683" y="2226418"/>
                  <a:pt x="3197999" y="2233566"/>
                  <a:pt x="3206631" y="2245525"/>
                </a:cubicBezTo>
                <a:lnTo>
                  <a:pt x="3207710" y="2245525"/>
                </a:lnTo>
                <a:cubicBezTo>
                  <a:pt x="3209149" y="2245525"/>
                  <a:pt x="3209868" y="2244446"/>
                  <a:pt x="3209868" y="2242288"/>
                </a:cubicBezTo>
                <a:lnTo>
                  <a:pt x="3208789" y="2238107"/>
                </a:lnTo>
                <a:cubicBezTo>
                  <a:pt x="3212116" y="2231633"/>
                  <a:pt x="3216387" y="2228396"/>
                  <a:pt x="3221602" y="2228396"/>
                </a:cubicBezTo>
                <a:cubicBezTo>
                  <a:pt x="3221602" y="2223720"/>
                  <a:pt x="3225199" y="2218370"/>
                  <a:pt x="3232392" y="2212346"/>
                </a:cubicBezTo>
                <a:lnTo>
                  <a:pt x="3230234" y="2206951"/>
                </a:lnTo>
                <a:cubicBezTo>
                  <a:pt x="3232033" y="2202275"/>
                  <a:pt x="3233786" y="2199757"/>
                  <a:pt x="3235495" y="2199398"/>
                </a:cubicBezTo>
                <a:cubicBezTo>
                  <a:pt x="3240350" y="2199398"/>
                  <a:pt x="3248577" y="2205107"/>
                  <a:pt x="3260177" y="2216527"/>
                </a:cubicBezTo>
                <a:lnTo>
                  <a:pt x="3275283" y="2223001"/>
                </a:lnTo>
                <a:cubicBezTo>
                  <a:pt x="3278340" y="2226418"/>
                  <a:pt x="3280138" y="2230734"/>
                  <a:pt x="3280678" y="2235949"/>
                </a:cubicBezTo>
                <a:cubicBezTo>
                  <a:pt x="3279599" y="2239456"/>
                  <a:pt x="3277441" y="2241209"/>
                  <a:pt x="3274204" y="2241209"/>
                </a:cubicBezTo>
                <a:lnTo>
                  <a:pt x="3270967" y="2238107"/>
                </a:lnTo>
                <a:cubicBezTo>
                  <a:pt x="3264672" y="2243052"/>
                  <a:pt x="3260401" y="2245525"/>
                  <a:pt x="3258154" y="2245525"/>
                </a:cubicBezTo>
                <a:lnTo>
                  <a:pt x="3251680" y="2243367"/>
                </a:lnTo>
                <a:cubicBezTo>
                  <a:pt x="3251680" y="2245345"/>
                  <a:pt x="3244891" y="2251100"/>
                  <a:pt x="3231313" y="2260631"/>
                </a:cubicBezTo>
                <a:cubicBezTo>
                  <a:pt x="3227717" y="2260811"/>
                  <a:pt x="3225918" y="2261845"/>
                  <a:pt x="3225918" y="2263733"/>
                </a:cubicBezTo>
                <a:lnTo>
                  <a:pt x="3225918" y="2265891"/>
                </a:lnTo>
                <a:lnTo>
                  <a:pt x="3237653" y="2283155"/>
                </a:lnTo>
                <a:cubicBezTo>
                  <a:pt x="3253568" y="2289719"/>
                  <a:pt x="3265751" y="2296508"/>
                  <a:pt x="3274204" y="2303522"/>
                </a:cubicBezTo>
                <a:cubicBezTo>
                  <a:pt x="3285623" y="2304421"/>
                  <a:pt x="3291333" y="2306938"/>
                  <a:pt x="3291333" y="2311075"/>
                </a:cubicBezTo>
                <a:cubicBezTo>
                  <a:pt x="3289715" y="2314761"/>
                  <a:pt x="3285803" y="2317953"/>
                  <a:pt x="3279599" y="2320651"/>
                </a:cubicBezTo>
                <a:cubicBezTo>
                  <a:pt x="3277081" y="2324607"/>
                  <a:pt x="3274923" y="2330676"/>
                  <a:pt x="3273125" y="2338859"/>
                </a:cubicBezTo>
                <a:cubicBezTo>
                  <a:pt x="3271686" y="2338859"/>
                  <a:pt x="3270967" y="2341736"/>
                  <a:pt x="3270967" y="2347491"/>
                </a:cubicBezTo>
                <a:lnTo>
                  <a:pt x="3269888" y="2350728"/>
                </a:lnTo>
                <a:lnTo>
                  <a:pt x="3268809" y="2350728"/>
                </a:lnTo>
                <a:lnTo>
                  <a:pt x="3269888" y="2356123"/>
                </a:lnTo>
                <a:lnTo>
                  <a:pt x="3269888" y="2358281"/>
                </a:lnTo>
                <a:cubicBezTo>
                  <a:pt x="3269888" y="2359270"/>
                  <a:pt x="3265976" y="2361743"/>
                  <a:pt x="3258154" y="2365699"/>
                </a:cubicBezTo>
                <a:lnTo>
                  <a:pt x="3254917" y="2365699"/>
                </a:lnTo>
                <a:cubicBezTo>
                  <a:pt x="3248083" y="2358955"/>
                  <a:pt x="3239136" y="2351807"/>
                  <a:pt x="3228076" y="2344254"/>
                </a:cubicBezTo>
                <a:cubicBezTo>
                  <a:pt x="3210902" y="2319797"/>
                  <a:pt x="3202315" y="2305140"/>
                  <a:pt x="3202315" y="2300285"/>
                </a:cubicBezTo>
                <a:lnTo>
                  <a:pt x="3195841" y="2293811"/>
                </a:lnTo>
                <a:lnTo>
                  <a:pt x="3196920" y="2289494"/>
                </a:lnTo>
                <a:cubicBezTo>
                  <a:pt x="3193323" y="2283650"/>
                  <a:pt x="3191165" y="2277940"/>
                  <a:pt x="3190446" y="2272365"/>
                </a:cubicBezTo>
                <a:lnTo>
                  <a:pt x="3185186" y="2271286"/>
                </a:lnTo>
                <a:lnTo>
                  <a:pt x="3184107" y="2271286"/>
                </a:lnTo>
                <a:lnTo>
                  <a:pt x="3184107" y="2272365"/>
                </a:lnTo>
                <a:lnTo>
                  <a:pt x="3185186" y="2285313"/>
                </a:lnTo>
                <a:lnTo>
                  <a:pt x="3181949" y="2288415"/>
                </a:lnTo>
                <a:lnTo>
                  <a:pt x="3185186" y="2295969"/>
                </a:lnTo>
                <a:lnTo>
                  <a:pt x="3185186" y="2298127"/>
                </a:lnTo>
                <a:lnTo>
                  <a:pt x="3177633" y="2332520"/>
                </a:lnTo>
                <a:lnTo>
                  <a:pt x="3174396" y="2333599"/>
                </a:lnTo>
                <a:lnTo>
                  <a:pt x="3174396" y="2337780"/>
                </a:lnTo>
                <a:cubicBezTo>
                  <a:pt x="3180150" y="2341556"/>
                  <a:pt x="3183028" y="2348390"/>
                  <a:pt x="3183028" y="2358281"/>
                </a:cubicBezTo>
                <a:lnTo>
                  <a:pt x="3181949" y="2362462"/>
                </a:lnTo>
                <a:lnTo>
                  <a:pt x="3185186" y="2367857"/>
                </a:lnTo>
                <a:cubicBezTo>
                  <a:pt x="3185186" y="2369296"/>
                  <a:pt x="3179431" y="2374646"/>
                  <a:pt x="3167922" y="2383907"/>
                </a:cubicBezTo>
                <a:cubicBezTo>
                  <a:pt x="3166123" y="2383907"/>
                  <a:pt x="3163651" y="2386425"/>
                  <a:pt x="3160504" y="2391460"/>
                </a:cubicBezTo>
                <a:lnTo>
                  <a:pt x="3146477" y="2395776"/>
                </a:lnTo>
                <a:lnTo>
                  <a:pt x="3145398" y="2395776"/>
                </a:lnTo>
                <a:cubicBezTo>
                  <a:pt x="3143060" y="2393618"/>
                  <a:pt x="3136631" y="2391460"/>
                  <a:pt x="3126111" y="2389302"/>
                </a:cubicBezTo>
                <a:lnTo>
                  <a:pt x="3120716" y="2382963"/>
                </a:lnTo>
                <a:lnTo>
                  <a:pt x="3120716" y="2377568"/>
                </a:lnTo>
                <a:cubicBezTo>
                  <a:pt x="3120716" y="2376129"/>
                  <a:pt x="3121795" y="2375410"/>
                  <a:pt x="3123953" y="2375410"/>
                </a:cubicBezTo>
                <a:lnTo>
                  <a:pt x="3123953" y="2373252"/>
                </a:lnTo>
                <a:cubicBezTo>
                  <a:pt x="3112533" y="2359495"/>
                  <a:pt x="3101068" y="2350908"/>
                  <a:pt x="3089559" y="2347491"/>
                </a:cubicBezTo>
                <a:cubicBezTo>
                  <a:pt x="3087491" y="2347491"/>
                  <a:pt x="3085737" y="2346052"/>
                  <a:pt x="3084299" y="2343175"/>
                </a:cubicBezTo>
                <a:lnTo>
                  <a:pt x="3087536" y="2339938"/>
                </a:lnTo>
                <a:lnTo>
                  <a:pt x="3094954" y="2341017"/>
                </a:lnTo>
                <a:lnTo>
                  <a:pt x="3097112" y="2341017"/>
                </a:lnTo>
                <a:lnTo>
                  <a:pt x="3108981" y="2339938"/>
                </a:lnTo>
                <a:lnTo>
                  <a:pt x="3115321" y="2342096"/>
                </a:lnTo>
                <a:lnTo>
                  <a:pt x="3123953" y="2342096"/>
                </a:lnTo>
                <a:cubicBezTo>
                  <a:pt x="3129707" y="2342096"/>
                  <a:pt x="3132585" y="2338544"/>
                  <a:pt x="3132585" y="2331441"/>
                </a:cubicBezTo>
                <a:lnTo>
                  <a:pt x="3132585" y="2319572"/>
                </a:lnTo>
                <a:lnTo>
                  <a:pt x="3133664" y="2315256"/>
                </a:lnTo>
                <a:lnTo>
                  <a:pt x="3132585" y="2312019"/>
                </a:lnTo>
                <a:lnTo>
                  <a:pt x="3133664" y="2308917"/>
                </a:lnTo>
                <a:lnTo>
                  <a:pt x="3132585" y="2302443"/>
                </a:lnTo>
                <a:lnTo>
                  <a:pt x="3132585" y="2295969"/>
                </a:lnTo>
                <a:lnTo>
                  <a:pt x="3131506" y="2295969"/>
                </a:lnTo>
                <a:cubicBezTo>
                  <a:pt x="3129348" y="2298666"/>
                  <a:pt x="3125032" y="2301543"/>
                  <a:pt x="3118558" y="2304601"/>
                </a:cubicBezTo>
                <a:lnTo>
                  <a:pt x="3105744" y="2318493"/>
                </a:lnTo>
                <a:cubicBezTo>
                  <a:pt x="3105564" y="2322629"/>
                  <a:pt x="3098056" y="2329058"/>
                  <a:pt x="3083220" y="2337780"/>
                </a:cubicBezTo>
                <a:cubicBezTo>
                  <a:pt x="3075847" y="2344973"/>
                  <a:pt x="3070812" y="2352481"/>
                  <a:pt x="3068114" y="2360304"/>
                </a:cubicBezTo>
                <a:lnTo>
                  <a:pt x="3062854" y="2364620"/>
                </a:lnTo>
                <a:cubicBezTo>
                  <a:pt x="3059077" y="2364620"/>
                  <a:pt x="3055481" y="2359630"/>
                  <a:pt x="3052064" y="2349649"/>
                </a:cubicBezTo>
                <a:cubicBezTo>
                  <a:pt x="3046309" y="2348570"/>
                  <a:pt x="3043432" y="2345693"/>
                  <a:pt x="3043432" y="2341017"/>
                </a:cubicBezTo>
                <a:lnTo>
                  <a:pt x="3043432" y="2337780"/>
                </a:lnTo>
                <a:lnTo>
                  <a:pt x="3047748" y="2332520"/>
                </a:lnTo>
                <a:cubicBezTo>
                  <a:pt x="3047748" y="2331081"/>
                  <a:pt x="3045590" y="2330362"/>
                  <a:pt x="3041274" y="2330362"/>
                </a:cubicBezTo>
                <a:lnTo>
                  <a:pt x="3028461" y="2311075"/>
                </a:lnTo>
                <a:cubicBezTo>
                  <a:pt x="3029719" y="2307838"/>
                  <a:pt x="3031877" y="2305320"/>
                  <a:pt x="3034935" y="2303522"/>
                </a:cubicBezTo>
                <a:lnTo>
                  <a:pt x="3040330" y="2303522"/>
                </a:lnTo>
                <a:lnTo>
                  <a:pt x="3046669" y="2306759"/>
                </a:lnTo>
                <a:cubicBezTo>
                  <a:pt x="3051884" y="2306759"/>
                  <a:pt x="3061550" y="2303522"/>
                  <a:pt x="3075667" y="2297048"/>
                </a:cubicBezTo>
                <a:lnTo>
                  <a:pt x="3076746" y="2297048"/>
                </a:lnTo>
                <a:lnTo>
                  <a:pt x="3081062" y="2298127"/>
                </a:lnTo>
                <a:cubicBezTo>
                  <a:pt x="3086277" y="2298127"/>
                  <a:pt x="3097337" y="2293496"/>
                  <a:pt x="3114242" y="2284234"/>
                </a:cubicBezTo>
                <a:lnTo>
                  <a:pt x="3115321" y="2284234"/>
                </a:lnTo>
                <a:lnTo>
                  <a:pt x="3121795" y="2287336"/>
                </a:lnTo>
                <a:lnTo>
                  <a:pt x="3123953" y="2287336"/>
                </a:lnTo>
                <a:cubicBezTo>
                  <a:pt x="3125571" y="2287067"/>
                  <a:pt x="3128808" y="2281357"/>
                  <a:pt x="3133664" y="2270207"/>
                </a:cubicBezTo>
                <a:lnTo>
                  <a:pt x="3132585" y="2262654"/>
                </a:lnTo>
                <a:lnTo>
                  <a:pt x="3132585" y="2248762"/>
                </a:lnTo>
                <a:lnTo>
                  <a:pt x="3131506" y="2237028"/>
                </a:lnTo>
                <a:cubicBezTo>
                  <a:pt x="3132944" y="2233431"/>
                  <a:pt x="3133664" y="2226957"/>
                  <a:pt x="3133664" y="2217606"/>
                </a:cubicBezTo>
                <a:lnTo>
                  <a:pt x="3133664" y="2210188"/>
                </a:lnTo>
                <a:lnTo>
                  <a:pt x="3134743" y="2203714"/>
                </a:lnTo>
                <a:lnTo>
                  <a:pt x="3133664" y="2202635"/>
                </a:lnTo>
                <a:lnTo>
                  <a:pt x="3133664" y="2201556"/>
                </a:lnTo>
                <a:lnTo>
                  <a:pt x="3134743" y="2195082"/>
                </a:lnTo>
                <a:lnTo>
                  <a:pt x="3130427" y="2191845"/>
                </a:lnTo>
                <a:lnTo>
                  <a:pt x="3129348" y="2190766"/>
                </a:lnTo>
                <a:lnTo>
                  <a:pt x="3129348" y="2188743"/>
                </a:lnTo>
                <a:cubicBezTo>
                  <a:pt x="3129348" y="2187304"/>
                  <a:pt x="3130427" y="2186584"/>
                  <a:pt x="3132585" y="2186584"/>
                </a:cubicBezTo>
                <a:lnTo>
                  <a:pt x="3133664" y="2185505"/>
                </a:lnTo>
                <a:lnTo>
                  <a:pt x="3133664" y="2184426"/>
                </a:lnTo>
                <a:lnTo>
                  <a:pt x="3129348" y="2175794"/>
                </a:lnTo>
                <a:lnTo>
                  <a:pt x="3133664" y="2169320"/>
                </a:lnTo>
                <a:lnTo>
                  <a:pt x="3129348" y="2130746"/>
                </a:lnTo>
                <a:close/>
                <a:moveTo>
                  <a:pt x="5693177" y="2129532"/>
                </a:moveTo>
                <a:lnTo>
                  <a:pt x="5695335" y="2129532"/>
                </a:lnTo>
                <a:lnTo>
                  <a:pt x="5710576" y="2139108"/>
                </a:lnTo>
                <a:lnTo>
                  <a:pt x="5710576" y="2140187"/>
                </a:lnTo>
                <a:cubicBezTo>
                  <a:pt x="5710576" y="2141626"/>
                  <a:pt x="5707294" y="2143739"/>
                  <a:pt x="5700730" y="2146526"/>
                </a:cubicBezTo>
                <a:lnTo>
                  <a:pt x="5700730" y="2148684"/>
                </a:lnTo>
                <a:lnTo>
                  <a:pt x="5699651" y="2148684"/>
                </a:lnTo>
                <a:lnTo>
                  <a:pt x="5700730" y="2156103"/>
                </a:lnTo>
                <a:lnTo>
                  <a:pt x="5700730" y="2167837"/>
                </a:lnTo>
                <a:lnTo>
                  <a:pt x="5703967" y="2168916"/>
                </a:lnTo>
                <a:lnTo>
                  <a:pt x="5712734" y="2165679"/>
                </a:lnTo>
                <a:lnTo>
                  <a:pt x="5715971" y="2165679"/>
                </a:lnTo>
                <a:lnTo>
                  <a:pt x="5724603" y="2172153"/>
                </a:lnTo>
                <a:cubicBezTo>
                  <a:pt x="5734044" y="2170175"/>
                  <a:pt x="5738765" y="2167657"/>
                  <a:pt x="5738765" y="2164600"/>
                </a:cubicBezTo>
                <a:cubicBezTo>
                  <a:pt x="5740743" y="2161633"/>
                  <a:pt x="5744699" y="2158440"/>
                  <a:pt x="5750634" y="2155024"/>
                </a:cubicBezTo>
                <a:lnTo>
                  <a:pt x="5753871" y="2151921"/>
                </a:lnTo>
                <a:lnTo>
                  <a:pt x="5758187" y="2151921"/>
                </a:lnTo>
                <a:lnTo>
                  <a:pt x="5777744" y="2160419"/>
                </a:lnTo>
                <a:cubicBezTo>
                  <a:pt x="5779003" y="2163026"/>
                  <a:pt x="5785522" y="2166218"/>
                  <a:pt x="5797301" y="2169995"/>
                </a:cubicBezTo>
                <a:cubicBezTo>
                  <a:pt x="5800897" y="2176199"/>
                  <a:pt x="5802696" y="2180425"/>
                  <a:pt x="5802696" y="2182673"/>
                </a:cubicBezTo>
                <a:lnTo>
                  <a:pt x="5802696" y="2183752"/>
                </a:lnTo>
                <a:lnTo>
                  <a:pt x="5799459" y="2186989"/>
                </a:lnTo>
                <a:lnTo>
                  <a:pt x="5791771" y="2185910"/>
                </a:lnTo>
                <a:cubicBezTo>
                  <a:pt x="5791771" y="2188787"/>
                  <a:pt x="5790332" y="2190226"/>
                  <a:pt x="5787455" y="2190226"/>
                </a:cubicBezTo>
                <a:lnTo>
                  <a:pt x="5775586" y="2189147"/>
                </a:lnTo>
                <a:cubicBezTo>
                  <a:pt x="5765425" y="2190676"/>
                  <a:pt x="5760345" y="2193508"/>
                  <a:pt x="5760345" y="2197644"/>
                </a:cubicBezTo>
                <a:lnTo>
                  <a:pt x="5770191" y="2210323"/>
                </a:lnTo>
                <a:lnTo>
                  <a:pt x="5771270" y="2216797"/>
                </a:lnTo>
                <a:lnTo>
                  <a:pt x="5770191" y="2217876"/>
                </a:lnTo>
                <a:lnTo>
                  <a:pt x="5765875" y="2217876"/>
                </a:lnTo>
                <a:cubicBezTo>
                  <a:pt x="5764346" y="2217876"/>
                  <a:pt x="5763582" y="2216797"/>
                  <a:pt x="5763582" y="2214639"/>
                </a:cubicBezTo>
                <a:lnTo>
                  <a:pt x="5762503" y="2213560"/>
                </a:lnTo>
                <a:lnTo>
                  <a:pt x="5761424" y="2213560"/>
                </a:lnTo>
                <a:lnTo>
                  <a:pt x="5756029" y="2217876"/>
                </a:lnTo>
                <a:lnTo>
                  <a:pt x="5743081" y="2217876"/>
                </a:lnTo>
                <a:lnTo>
                  <a:pt x="5742002" y="2216797"/>
                </a:lnTo>
                <a:lnTo>
                  <a:pt x="5722445" y="2219899"/>
                </a:lnTo>
                <a:lnTo>
                  <a:pt x="5722445" y="2225294"/>
                </a:lnTo>
                <a:lnTo>
                  <a:pt x="5719208" y="2233791"/>
                </a:lnTo>
                <a:lnTo>
                  <a:pt x="5720287" y="2237028"/>
                </a:lnTo>
                <a:lnTo>
                  <a:pt x="5722445" y="2237028"/>
                </a:lnTo>
                <a:lnTo>
                  <a:pt x="5728919" y="2233791"/>
                </a:lnTo>
                <a:cubicBezTo>
                  <a:pt x="5736921" y="2240714"/>
                  <a:pt x="5744519" y="2244626"/>
                  <a:pt x="5751713" y="2245525"/>
                </a:cubicBezTo>
                <a:cubicBezTo>
                  <a:pt x="5760435" y="2249931"/>
                  <a:pt x="5764796" y="2254157"/>
                  <a:pt x="5764796" y="2258203"/>
                </a:cubicBezTo>
                <a:lnTo>
                  <a:pt x="5756029" y="2265756"/>
                </a:lnTo>
                <a:lnTo>
                  <a:pt x="5756029" y="2271017"/>
                </a:lnTo>
                <a:lnTo>
                  <a:pt x="5760345" y="2284909"/>
                </a:lnTo>
                <a:lnTo>
                  <a:pt x="5759266" y="2293406"/>
                </a:lnTo>
                <a:lnTo>
                  <a:pt x="5760345" y="2298666"/>
                </a:lnTo>
                <a:cubicBezTo>
                  <a:pt x="5758187" y="2302622"/>
                  <a:pt x="5757108" y="2306534"/>
                  <a:pt x="5757108" y="2310400"/>
                </a:cubicBezTo>
                <a:lnTo>
                  <a:pt x="5760345" y="2318897"/>
                </a:lnTo>
                <a:lnTo>
                  <a:pt x="5760345" y="2319976"/>
                </a:lnTo>
                <a:cubicBezTo>
                  <a:pt x="5756568" y="2330587"/>
                  <a:pt x="5752612" y="2335892"/>
                  <a:pt x="5748476" y="2335892"/>
                </a:cubicBezTo>
                <a:lnTo>
                  <a:pt x="5742002" y="2333734"/>
                </a:lnTo>
                <a:lnTo>
                  <a:pt x="5729998" y="2333734"/>
                </a:lnTo>
                <a:lnTo>
                  <a:pt x="5722445" y="2335892"/>
                </a:lnTo>
                <a:cubicBezTo>
                  <a:pt x="5710935" y="2327260"/>
                  <a:pt x="5705181" y="2322314"/>
                  <a:pt x="5705181" y="2321055"/>
                </a:cubicBezTo>
                <a:lnTo>
                  <a:pt x="5710576" y="2300824"/>
                </a:lnTo>
                <a:cubicBezTo>
                  <a:pt x="5712734" y="2300824"/>
                  <a:pt x="5713813" y="2300105"/>
                  <a:pt x="5713813" y="2298666"/>
                </a:cubicBezTo>
                <a:lnTo>
                  <a:pt x="5713813" y="2297587"/>
                </a:lnTo>
                <a:lnTo>
                  <a:pt x="5711655" y="2294485"/>
                </a:lnTo>
                <a:lnTo>
                  <a:pt x="5711655" y="2286932"/>
                </a:lnTo>
                <a:lnTo>
                  <a:pt x="5714892" y="2277356"/>
                </a:lnTo>
                <a:lnTo>
                  <a:pt x="5713813" y="2277356"/>
                </a:lnTo>
                <a:cubicBezTo>
                  <a:pt x="5710935" y="2277356"/>
                  <a:pt x="5709497" y="2276322"/>
                  <a:pt x="5709497" y="2274254"/>
                </a:cubicBezTo>
                <a:lnTo>
                  <a:pt x="5709497" y="2271017"/>
                </a:lnTo>
                <a:lnTo>
                  <a:pt x="5711655" y="2243367"/>
                </a:lnTo>
                <a:lnTo>
                  <a:pt x="5710576" y="2240130"/>
                </a:lnTo>
                <a:lnTo>
                  <a:pt x="5705181" y="2240130"/>
                </a:lnTo>
                <a:cubicBezTo>
                  <a:pt x="5705181" y="2242288"/>
                  <a:pt x="5704416" y="2243367"/>
                  <a:pt x="5702888" y="2243367"/>
                </a:cubicBezTo>
                <a:lnTo>
                  <a:pt x="5701809" y="2243367"/>
                </a:lnTo>
                <a:cubicBezTo>
                  <a:pt x="5695155" y="2240490"/>
                  <a:pt x="5689760" y="2239051"/>
                  <a:pt x="5685624" y="2239051"/>
                </a:cubicBezTo>
                <a:lnTo>
                  <a:pt x="5683466" y="2232712"/>
                </a:lnTo>
                <a:lnTo>
                  <a:pt x="5683466" y="2231633"/>
                </a:lnTo>
                <a:lnTo>
                  <a:pt x="5685624" y="2222057"/>
                </a:lnTo>
                <a:cubicBezTo>
                  <a:pt x="5685624" y="2218550"/>
                  <a:pt x="5683466" y="2216797"/>
                  <a:pt x="5679150" y="2216797"/>
                </a:cubicBezTo>
                <a:lnTo>
                  <a:pt x="5676992" y="2213560"/>
                </a:lnTo>
                <a:lnTo>
                  <a:pt x="5676992" y="2212481"/>
                </a:lnTo>
                <a:lnTo>
                  <a:pt x="5684545" y="2208299"/>
                </a:lnTo>
                <a:lnTo>
                  <a:pt x="5684545" y="2207220"/>
                </a:lnTo>
                <a:lnTo>
                  <a:pt x="5682387" y="2201825"/>
                </a:lnTo>
                <a:lnTo>
                  <a:pt x="5685624" y="2192249"/>
                </a:lnTo>
                <a:cubicBezTo>
                  <a:pt x="5685624" y="2190541"/>
                  <a:pt x="5684185" y="2188068"/>
                  <a:pt x="5681308" y="2184831"/>
                </a:cubicBezTo>
                <a:lnTo>
                  <a:pt x="5681308" y="2181594"/>
                </a:lnTo>
                <a:cubicBezTo>
                  <a:pt x="5681308" y="2179886"/>
                  <a:pt x="5682747" y="2178852"/>
                  <a:pt x="5685624" y="2178492"/>
                </a:cubicBezTo>
                <a:cubicBezTo>
                  <a:pt x="5685624" y="2176334"/>
                  <a:pt x="5680903" y="2175255"/>
                  <a:pt x="5671462" y="2175255"/>
                </a:cubicBezTo>
                <a:lnTo>
                  <a:pt x="5657435" y="2175255"/>
                </a:lnTo>
                <a:lnTo>
                  <a:pt x="5640036" y="2176334"/>
                </a:lnTo>
                <a:lnTo>
                  <a:pt x="5638957" y="2175255"/>
                </a:lnTo>
                <a:lnTo>
                  <a:pt x="5637878" y="2175255"/>
                </a:lnTo>
                <a:lnTo>
                  <a:pt x="5631404" y="2176334"/>
                </a:lnTo>
                <a:lnTo>
                  <a:pt x="5631404" y="2177413"/>
                </a:lnTo>
                <a:lnTo>
                  <a:pt x="5646645" y="2177413"/>
                </a:lnTo>
                <a:lnTo>
                  <a:pt x="5657435" y="2185910"/>
                </a:lnTo>
                <a:lnTo>
                  <a:pt x="5657435" y="2190226"/>
                </a:lnTo>
                <a:lnTo>
                  <a:pt x="5656356" y="2191170"/>
                </a:lnTo>
                <a:cubicBezTo>
                  <a:pt x="5651321" y="2193508"/>
                  <a:pt x="5648803" y="2195306"/>
                  <a:pt x="5648803" y="2196565"/>
                </a:cubicBezTo>
                <a:lnTo>
                  <a:pt x="5648803" y="2201825"/>
                </a:lnTo>
                <a:cubicBezTo>
                  <a:pt x="5648803" y="2206861"/>
                  <a:pt x="5653119" y="2209378"/>
                  <a:pt x="5661751" y="2209378"/>
                </a:cubicBezTo>
                <a:lnTo>
                  <a:pt x="5667146" y="2209378"/>
                </a:lnTo>
                <a:lnTo>
                  <a:pt x="5670383" y="2212481"/>
                </a:lnTo>
                <a:lnTo>
                  <a:pt x="5670383" y="2213560"/>
                </a:lnTo>
                <a:cubicBezTo>
                  <a:pt x="5670383" y="2216437"/>
                  <a:pt x="5664269" y="2218235"/>
                  <a:pt x="5652040" y="2218955"/>
                </a:cubicBezTo>
                <a:cubicBezTo>
                  <a:pt x="5649163" y="2234510"/>
                  <a:pt x="5643363" y="2242288"/>
                  <a:pt x="5634641" y="2242288"/>
                </a:cubicBezTo>
                <a:lnTo>
                  <a:pt x="5634641" y="2244446"/>
                </a:lnTo>
                <a:lnTo>
                  <a:pt x="5658514" y="2244446"/>
                </a:lnTo>
                <a:cubicBezTo>
                  <a:pt x="5665707" y="2245885"/>
                  <a:pt x="5669304" y="2247278"/>
                  <a:pt x="5669304" y="2248627"/>
                </a:cubicBezTo>
                <a:lnTo>
                  <a:pt x="5669304" y="2250785"/>
                </a:lnTo>
                <a:cubicBezTo>
                  <a:pt x="5669304" y="2252224"/>
                  <a:pt x="5666786" y="2252943"/>
                  <a:pt x="5661751" y="2252943"/>
                </a:cubicBezTo>
                <a:cubicBezTo>
                  <a:pt x="5661751" y="2254742"/>
                  <a:pt x="5659233" y="2256180"/>
                  <a:pt x="5654198" y="2257259"/>
                </a:cubicBezTo>
                <a:lnTo>
                  <a:pt x="5649882" y="2251864"/>
                </a:lnTo>
                <a:lnTo>
                  <a:pt x="5628167" y="2256180"/>
                </a:lnTo>
                <a:lnTo>
                  <a:pt x="5618456" y="2254022"/>
                </a:lnTo>
                <a:lnTo>
                  <a:pt x="5617377" y="2254022"/>
                </a:lnTo>
                <a:lnTo>
                  <a:pt x="5617377" y="2255101"/>
                </a:lnTo>
                <a:lnTo>
                  <a:pt x="5616298" y="2269938"/>
                </a:lnTo>
                <a:lnTo>
                  <a:pt x="5617377" y="2285853"/>
                </a:lnTo>
                <a:lnTo>
                  <a:pt x="5607531" y="2289090"/>
                </a:lnTo>
                <a:cubicBezTo>
                  <a:pt x="5607531" y="2290888"/>
                  <a:pt x="5610453" y="2292327"/>
                  <a:pt x="5616298" y="2293406"/>
                </a:cubicBezTo>
                <a:lnTo>
                  <a:pt x="5618456" y="2299745"/>
                </a:lnTo>
                <a:cubicBezTo>
                  <a:pt x="5618456" y="2305410"/>
                  <a:pt x="5616612" y="2308242"/>
                  <a:pt x="5612926" y="2308242"/>
                </a:cubicBezTo>
                <a:cubicBezTo>
                  <a:pt x="5612926" y="2310940"/>
                  <a:pt x="5614409" y="2314132"/>
                  <a:pt x="5617377" y="2317818"/>
                </a:cubicBezTo>
                <a:lnTo>
                  <a:pt x="5617377" y="2329553"/>
                </a:lnTo>
                <a:lnTo>
                  <a:pt x="5614005" y="2332790"/>
                </a:lnTo>
                <a:lnTo>
                  <a:pt x="5604294" y="2332790"/>
                </a:lnTo>
                <a:lnTo>
                  <a:pt x="5604294" y="2333734"/>
                </a:lnTo>
                <a:lnTo>
                  <a:pt x="5605373" y="2339129"/>
                </a:lnTo>
                <a:lnTo>
                  <a:pt x="5601057" y="2342366"/>
                </a:lnTo>
                <a:lnTo>
                  <a:pt x="5590267" y="2342366"/>
                </a:lnTo>
                <a:cubicBezTo>
                  <a:pt x="5585321" y="2338769"/>
                  <a:pt x="5579522" y="2336971"/>
                  <a:pt x="5572868" y="2336971"/>
                </a:cubicBezTo>
                <a:lnTo>
                  <a:pt x="5568552" y="2328474"/>
                </a:lnTo>
                <a:lnTo>
                  <a:pt x="5570710" y="2323213"/>
                </a:lnTo>
                <a:cubicBezTo>
                  <a:pt x="5567833" y="2321775"/>
                  <a:pt x="5566394" y="2319617"/>
                  <a:pt x="5566394" y="2316739"/>
                </a:cubicBezTo>
                <a:cubicBezTo>
                  <a:pt x="5566394" y="2311075"/>
                  <a:pt x="5568192" y="2305770"/>
                  <a:pt x="5571789" y="2300824"/>
                </a:cubicBezTo>
                <a:lnTo>
                  <a:pt x="5570710" y="2292327"/>
                </a:lnTo>
                <a:cubicBezTo>
                  <a:pt x="5570710" y="2281627"/>
                  <a:pt x="5572149" y="2276277"/>
                  <a:pt x="5575026" y="2276277"/>
                </a:cubicBezTo>
                <a:lnTo>
                  <a:pt x="5575026" y="2273175"/>
                </a:lnTo>
                <a:cubicBezTo>
                  <a:pt x="5571429" y="2273175"/>
                  <a:pt x="5568912" y="2267869"/>
                  <a:pt x="5567473" y="2257259"/>
                </a:cubicBezTo>
                <a:lnTo>
                  <a:pt x="5573947" y="2251864"/>
                </a:lnTo>
                <a:cubicBezTo>
                  <a:pt x="5571070" y="2248897"/>
                  <a:pt x="5569631" y="2246065"/>
                  <a:pt x="5569631" y="2243367"/>
                </a:cubicBezTo>
                <a:lnTo>
                  <a:pt x="5569631" y="2241209"/>
                </a:lnTo>
                <a:cubicBezTo>
                  <a:pt x="5572149" y="2236983"/>
                  <a:pt x="5575745" y="2234870"/>
                  <a:pt x="5580421" y="2234870"/>
                </a:cubicBezTo>
                <a:cubicBezTo>
                  <a:pt x="5592560" y="2237477"/>
                  <a:pt x="5601956" y="2241029"/>
                  <a:pt x="5608610" y="2245525"/>
                </a:cubicBezTo>
                <a:cubicBezTo>
                  <a:pt x="5617332" y="2245525"/>
                  <a:pt x="5621693" y="2246244"/>
                  <a:pt x="5621693" y="2247683"/>
                </a:cubicBezTo>
                <a:lnTo>
                  <a:pt x="5631404" y="2244446"/>
                </a:lnTo>
                <a:lnTo>
                  <a:pt x="5631404" y="2243367"/>
                </a:lnTo>
                <a:cubicBezTo>
                  <a:pt x="5620344" y="2243367"/>
                  <a:pt x="5612746" y="2240535"/>
                  <a:pt x="5608610" y="2234870"/>
                </a:cubicBezTo>
                <a:lnTo>
                  <a:pt x="5609689" y="2227452"/>
                </a:lnTo>
                <a:lnTo>
                  <a:pt x="5609689" y="2223136"/>
                </a:lnTo>
                <a:lnTo>
                  <a:pt x="5605373" y="2218955"/>
                </a:lnTo>
                <a:lnTo>
                  <a:pt x="5585951" y="2218955"/>
                </a:lnTo>
                <a:lnTo>
                  <a:pt x="5568552" y="2220978"/>
                </a:lnTo>
                <a:lnTo>
                  <a:pt x="5565315" y="2220978"/>
                </a:lnTo>
                <a:lnTo>
                  <a:pt x="5546837" y="2213560"/>
                </a:lnTo>
                <a:cubicBezTo>
                  <a:pt x="5544679" y="2213560"/>
                  <a:pt x="5542521" y="2207895"/>
                  <a:pt x="5540363" y="2196565"/>
                </a:cubicBezTo>
                <a:cubicBezTo>
                  <a:pt x="5544319" y="2186495"/>
                  <a:pt x="5550478" y="2179031"/>
                  <a:pt x="5558841" y="2174176"/>
                </a:cubicBezTo>
                <a:cubicBezTo>
                  <a:pt x="5563157" y="2174176"/>
                  <a:pt x="5565315" y="2172423"/>
                  <a:pt x="5565315" y="2168916"/>
                </a:cubicBezTo>
                <a:cubicBezTo>
                  <a:pt x="5568552" y="2167477"/>
                  <a:pt x="5570350" y="2166039"/>
                  <a:pt x="5570710" y="2164600"/>
                </a:cubicBezTo>
                <a:lnTo>
                  <a:pt x="5570710" y="2163521"/>
                </a:lnTo>
                <a:lnTo>
                  <a:pt x="5569631" y="2159340"/>
                </a:lnTo>
                <a:cubicBezTo>
                  <a:pt x="5570710" y="2156462"/>
                  <a:pt x="5571789" y="2155024"/>
                  <a:pt x="5572868" y="2155024"/>
                </a:cubicBezTo>
                <a:lnTo>
                  <a:pt x="5573947" y="2155024"/>
                </a:lnTo>
                <a:cubicBezTo>
                  <a:pt x="5577184" y="2156462"/>
                  <a:pt x="5580421" y="2159654"/>
                  <a:pt x="5583658" y="2164600"/>
                </a:cubicBezTo>
                <a:lnTo>
                  <a:pt x="5605373" y="2171074"/>
                </a:lnTo>
                <a:lnTo>
                  <a:pt x="5614005" y="2168916"/>
                </a:lnTo>
                <a:lnTo>
                  <a:pt x="5621693" y="2168916"/>
                </a:lnTo>
                <a:lnTo>
                  <a:pt x="5628167" y="2169995"/>
                </a:lnTo>
                <a:cubicBezTo>
                  <a:pt x="5631764" y="2169096"/>
                  <a:pt x="5633562" y="2168017"/>
                  <a:pt x="5633562" y="2166758"/>
                </a:cubicBezTo>
                <a:lnTo>
                  <a:pt x="5641115" y="2167837"/>
                </a:lnTo>
                <a:lnTo>
                  <a:pt x="5642194" y="2167837"/>
                </a:lnTo>
                <a:lnTo>
                  <a:pt x="5645566" y="2164600"/>
                </a:lnTo>
                <a:cubicBezTo>
                  <a:pt x="5641160" y="2164600"/>
                  <a:pt x="5638957" y="2160014"/>
                  <a:pt x="5638957" y="2150842"/>
                </a:cubicBezTo>
                <a:cubicBezTo>
                  <a:pt x="5641834" y="2146526"/>
                  <a:pt x="5643273" y="2142615"/>
                  <a:pt x="5643273" y="2139108"/>
                </a:cubicBezTo>
                <a:lnTo>
                  <a:pt x="5641115" y="2139108"/>
                </a:lnTo>
                <a:lnTo>
                  <a:pt x="5641115" y="2138029"/>
                </a:lnTo>
                <a:lnTo>
                  <a:pt x="5640036" y="2139108"/>
                </a:lnTo>
                <a:lnTo>
                  <a:pt x="5636799" y="2139108"/>
                </a:lnTo>
                <a:lnTo>
                  <a:pt x="5633562" y="2135871"/>
                </a:lnTo>
                <a:lnTo>
                  <a:pt x="5633562" y="2134792"/>
                </a:lnTo>
                <a:lnTo>
                  <a:pt x="5637878" y="2130611"/>
                </a:lnTo>
                <a:lnTo>
                  <a:pt x="5647724" y="2130611"/>
                </a:lnTo>
                <a:lnTo>
                  <a:pt x="5686703" y="2131690"/>
                </a:lnTo>
                <a:close/>
                <a:moveTo>
                  <a:pt x="3643749" y="2129262"/>
                </a:moveTo>
                <a:cubicBezTo>
                  <a:pt x="3646716" y="2129262"/>
                  <a:pt x="3650268" y="2130701"/>
                  <a:pt x="3654404" y="2133578"/>
                </a:cubicBezTo>
                <a:lnTo>
                  <a:pt x="3655483" y="2133578"/>
                </a:lnTo>
                <a:lnTo>
                  <a:pt x="3660878" y="2129262"/>
                </a:lnTo>
                <a:lnTo>
                  <a:pt x="3673826" y="2129262"/>
                </a:lnTo>
                <a:cubicBezTo>
                  <a:pt x="3682368" y="2131061"/>
                  <a:pt x="3687718" y="2133938"/>
                  <a:pt x="3689876" y="2137894"/>
                </a:cubicBezTo>
                <a:cubicBezTo>
                  <a:pt x="3689876" y="2143469"/>
                  <a:pt x="3685919" y="2147426"/>
                  <a:pt x="3678007" y="2149763"/>
                </a:cubicBezTo>
                <a:lnTo>
                  <a:pt x="3678007" y="2150842"/>
                </a:lnTo>
                <a:lnTo>
                  <a:pt x="3682323" y="2156103"/>
                </a:lnTo>
                <a:lnTo>
                  <a:pt x="3682323" y="2163656"/>
                </a:lnTo>
                <a:cubicBezTo>
                  <a:pt x="3682323" y="2166533"/>
                  <a:pt x="3685200" y="2170130"/>
                  <a:pt x="3690955" y="2174446"/>
                </a:cubicBezTo>
                <a:lnTo>
                  <a:pt x="3690955" y="2175525"/>
                </a:lnTo>
                <a:cubicBezTo>
                  <a:pt x="3690056" y="2178402"/>
                  <a:pt x="3686819" y="2179841"/>
                  <a:pt x="3681244" y="2179841"/>
                </a:cubicBezTo>
                <a:cubicBezTo>
                  <a:pt x="3662451" y="2179841"/>
                  <a:pt x="3652426" y="2178402"/>
                  <a:pt x="3651167" y="2175525"/>
                </a:cubicBezTo>
                <a:cubicBezTo>
                  <a:pt x="3648110" y="2178402"/>
                  <a:pt x="3644558" y="2179841"/>
                  <a:pt x="3640512" y="2179841"/>
                </a:cubicBezTo>
                <a:lnTo>
                  <a:pt x="3625406" y="2175525"/>
                </a:lnTo>
                <a:lnTo>
                  <a:pt x="3620011" y="2176604"/>
                </a:lnTo>
                <a:lnTo>
                  <a:pt x="3618932" y="2175525"/>
                </a:lnTo>
                <a:cubicBezTo>
                  <a:pt x="3618932" y="2176963"/>
                  <a:pt x="3617853" y="2177683"/>
                  <a:pt x="3615695" y="2177683"/>
                </a:cubicBezTo>
                <a:lnTo>
                  <a:pt x="3612458" y="2176604"/>
                </a:lnTo>
                <a:lnTo>
                  <a:pt x="3612458" y="2173367"/>
                </a:lnTo>
                <a:lnTo>
                  <a:pt x="3616774" y="2169051"/>
                </a:lnTo>
                <a:lnTo>
                  <a:pt x="3623248" y="2171209"/>
                </a:lnTo>
                <a:lnTo>
                  <a:pt x="3628643" y="2171209"/>
                </a:lnTo>
                <a:lnTo>
                  <a:pt x="3631880" y="2167972"/>
                </a:lnTo>
                <a:lnTo>
                  <a:pt x="3631880" y="2158261"/>
                </a:lnTo>
                <a:lnTo>
                  <a:pt x="3632959" y="2153945"/>
                </a:lnTo>
                <a:lnTo>
                  <a:pt x="3631880" y="2150842"/>
                </a:lnTo>
                <a:lnTo>
                  <a:pt x="3632959" y="2138973"/>
                </a:lnTo>
                <a:lnTo>
                  <a:pt x="3630801" y="2131420"/>
                </a:lnTo>
                <a:lnTo>
                  <a:pt x="3631880" y="2130341"/>
                </a:lnTo>
                <a:lnTo>
                  <a:pt x="3635117" y="2130341"/>
                </a:lnTo>
                <a:lnTo>
                  <a:pt x="3638354" y="2132499"/>
                </a:lnTo>
                <a:cubicBezTo>
                  <a:pt x="3638354" y="2130881"/>
                  <a:pt x="3640152" y="2129802"/>
                  <a:pt x="3643749" y="2129262"/>
                </a:cubicBezTo>
                <a:close/>
                <a:moveTo>
                  <a:pt x="5138718" y="2129128"/>
                </a:moveTo>
                <a:cubicBezTo>
                  <a:pt x="5165153" y="2136231"/>
                  <a:pt x="5178371" y="2143020"/>
                  <a:pt x="5178371" y="2149494"/>
                </a:cubicBezTo>
                <a:cubicBezTo>
                  <a:pt x="5182867" y="2149494"/>
                  <a:pt x="5185744" y="2153046"/>
                  <a:pt x="5187003" y="2160149"/>
                </a:cubicBezTo>
                <a:lnTo>
                  <a:pt x="5184845" y="2166623"/>
                </a:lnTo>
                <a:lnTo>
                  <a:pt x="5184845" y="2173097"/>
                </a:lnTo>
                <a:lnTo>
                  <a:pt x="5185924" y="2182673"/>
                </a:lnTo>
                <a:cubicBezTo>
                  <a:pt x="5185924" y="2186090"/>
                  <a:pt x="5179495" y="2188967"/>
                  <a:pt x="5166637" y="2191305"/>
                </a:cubicBezTo>
                <a:lnTo>
                  <a:pt x="5161242" y="2190226"/>
                </a:lnTo>
                <a:lnTo>
                  <a:pt x="5153689" y="2191305"/>
                </a:lnTo>
                <a:cubicBezTo>
                  <a:pt x="5146585" y="2184472"/>
                  <a:pt x="5143034" y="2173771"/>
                  <a:pt x="5143034" y="2159205"/>
                </a:cubicBezTo>
                <a:cubicBezTo>
                  <a:pt x="5139437" y="2148595"/>
                  <a:pt x="5134761" y="2141087"/>
                  <a:pt x="5129007" y="2136681"/>
                </a:cubicBezTo>
                <a:lnTo>
                  <a:pt x="5129007" y="2135601"/>
                </a:lnTo>
                <a:cubicBezTo>
                  <a:pt x="5131524" y="2131286"/>
                  <a:pt x="5134761" y="2129128"/>
                  <a:pt x="5138718" y="2129128"/>
                </a:cubicBezTo>
                <a:close/>
                <a:moveTo>
                  <a:pt x="209460" y="2129114"/>
                </a:moveTo>
                <a:lnTo>
                  <a:pt x="209460" y="2130193"/>
                </a:lnTo>
                <a:lnTo>
                  <a:pt x="211618" y="2130193"/>
                </a:lnTo>
                <a:lnTo>
                  <a:pt x="211618" y="2129114"/>
                </a:lnTo>
                <a:close/>
                <a:moveTo>
                  <a:pt x="1739178" y="2128858"/>
                </a:moveTo>
                <a:lnTo>
                  <a:pt x="1740259" y="2128858"/>
                </a:lnTo>
                <a:cubicBezTo>
                  <a:pt x="1744214" y="2134702"/>
                  <a:pt x="1747856" y="2137625"/>
                  <a:pt x="1751182" y="2137625"/>
                </a:cubicBezTo>
                <a:cubicBezTo>
                  <a:pt x="1755948" y="2140592"/>
                  <a:pt x="1762198" y="2142435"/>
                  <a:pt x="1769931" y="2143155"/>
                </a:cubicBezTo>
                <a:cubicBezTo>
                  <a:pt x="1775056" y="2147561"/>
                  <a:pt x="1778338" y="2153405"/>
                  <a:pt x="1779776" y="2160688"/>
                </a:cubicBezTo>
                <a:lnTo>
                  <a:pt x="1775325" y="2165139"/>
                </a:lnTo>
                <a:lnTo>
                  <a:pt x="1758870" y="2165139"/>
                </a:lnTo>
                <a:cubicBezTo>
                  <a:pt x="1753206" y="2162891"/>
                  <a:pt x="1743315" y="2161408"/>
                  <a:pt x="1729198" y="2160688"/>
                </a:cubicBezTo>
                <a:lnTo>
                  <a:pt x="1711666" y="2162846"/>
                </a:lnTo>
                <a:lnTo>
                  <a:pt x="1711666" y="2161767"/>
                </a:lnTo>
                <a:lnTo>
                  <a:pt x="1699526" y="2165139"/>
                </a:lnTo>
                <a:lnTo>
                  <a:pt x="1697368" y="2165139"/>
                </a:lnTo>
                <a:cubicBezTo>
                  <a:pt x="1694849" y="2165139"/>
                  <a:pt x="1691208" y="2163656"/>
                  <a:pt x="1686442" y="2160688"/>
                </a:cubicBezTo>
                <a:lnTo>
                  <a:pt x="1685228" y="2161767"/>
                </a:lnTo>
                <a:lnTo>
                  <a:pt x="1684151" y="2161767"/>
                </a:lnTo>
                <a:lnTo>
                  <a:pt x="1683071" y="2160688"/>
                </a:lnTo>
                <a:lnTo>
                  <a:pt x="1681991" y="2160688"/>
                </a:lnTo>
                <a:lnTo>
                  <a:pt x="1668775" y="2166218"/>
                </a:lnTo>
                <a:lnTo>
                  <a:pt x="1664457" y="2165139"/>
                </a:lnTo>
                <a:lnTo>
                  <a:pt x="1663380" y="2165139"/>
                </a:lnTo>
                <a:lnTo>
                  <a:pt x="1663380" y="2166218"/>
                </a:lnTo>
                <a:lnTo>
                  <a:pt x="1664457" y="2171748"/>
                </a:lnTo>
                <a:cubicBezTo>
                  <a:pt x="1658793" y="2177053"/>
                  <a:pt x="1654748" y="2182538"/>
                  <a:pt x="1652319" y="2188203"/>
                </a:cubicBezTo>
                <a:cubicBezTo>
                  <a:pt x="1650162" y="2188203"/>
                  <a:pt x="1647958" y="2189642"/>
                  <a:pt x="1645711" y="2192519"/>
                </a:cubicBezTo>
                <a:lnTo>
                  <a:pt x="1644631" y="2192519"/>
                </a:lnTo>
                <a:lnTo>
                  <a:pt x="1645711" y="2193598"/>
                </a:lnTo>
                <a:lnTo>
                  <a:pt x="1645711" y="2196970"/>
                </a:lnTo>
                <a:cubicBezTo>
                  <a:pt x="1645711" y="2200117"/>
                  <a:pt x="1640944" y="2202320"/>
                  <a:pt x="1631414" y="2203579"/>
                </a:cubicBezTo>
                <a:lnTo>
                  <a:pt x="1630335" y="2204658"/>
                </a:lnTo>
                <a:cubicBezTo>
                  <a:pt x="1631414" y="2211941"/>
                  <a:pt x="1633256" y="2215583"/>
                  <a:pt x="1635864" y="2215583"/>
                </a:cubicBezTo>
                <a:lnTo>
                  <a:pt x="1638023" y="2215583"/>
                </a:lnTo>
                <a:cubicBezTo>
                  <a:pt x="1638023" y="2213425"/>
                  <a:pt x="1639506" y="2211626"/>
                  <a:pt x="1642473" y="2210188"/>
                </a:cubicBezTo>
                <a:lnTo>
                  <a:pt x="1646790" y="2210188"/>
                </a:lnTo>
                <a:lnTo>
                  <a:pt x="1648004" y="2211267"/>
                </a:lnTo>
                <a:lnTo>
                  <a:pt x="1654477" y="2209109"/>
                </a:lnTo>
                <a:lnTo>
                  <a:pt x="1663380" y="2209109"/>
                </a:lnTo>
                <a:lnTo>
                  <a:pt x="1673224" y="2212346"/>
                </a:lnTo>
                <a:lnTo>
                  <a:pt x="1680913" y="2209109"/>
                </a:lnTo>
                <a:cubicBezTo>
                  <a:pt x="1686757" y="2210188"/>
                  <a:pt x="1689679" y="2211267"/>
                  <a:pt x="1689679" y="2212346"/>
                </a:cubicBezTo>
                <a:lnTo>
                  <a:pt x="1701819" y="2207895"/>
                </a:lnTo>
                <a:lnTo>
                  <a:pt x="1709506" y="2207895"/>
                </a:lnTo>
                <a:lnTo>
                  <a:pt x="1713824" y="2211267"/>
                </a:lnTo>
                <a:lnTo>
                  <a:pt x="1714902" y="2211267"/>
                </a:lnTo>
                <a:cubicBezTo>
                  <a:pt x="1722634" y="2196790"/>
                  <a:pt x="1728884" y="2189462"/>
                  <a:pt x="1733650" y="2189282"/>
                </a:cubicBezTo>
                <a:lnTo>
                  <a:pt x="1740259" y="2188203"/>
                </a:lnTo>
                <a:cubicBezTo>
                  <a:pt x="1746103" y="2190721"/>
                  <a:pt x="1749026" y="2192519"/>
                  <a:pt x="1749026" y="2193598"/>
                </a:cubicBezTo>
                <a:lnTo>
                  <a:pt x="1747946" y="2194812"/>
                </a:lnTo>
                <a:lnTo>
                  <a:pt x="1749026" y="2198049"/>
                </a:lnTo>
                <a:lnTo>
                  <a:pt x="1745653" y="2203579"/>
                </a:lnTo>
                <a:lnTo>
                  <a:pt x="1745653" y="2204658"/>
                </a:lnTo>
                <a:lnTo>
                  <a:pt x="1746867" y="2204658"/>
                </a:lnTo>
                <a:cubicBezTo>
                  <a:pt x="1747047" y="2201870"/>
                  <a:pt x="1748486" y="2199667"/>
                  <a:pt x="1751182" y="2198049"/>
                </a:cubicBezTo>
                <a:cubicBezTo>
                  <a:pt x="1763681" y="2206861"/>
                  <a:pt x="1769931" y="2213110"/>
                  <a:pt x="1769931" y="2216797"/>
                </a:cubicBezTo>
                <a:cubicBezTo>
                  <a:pt x="1771908" y="2216797"/>
                  <a:pt x="1773707" y="2218595"/>
                  <a:pt x="1775325" y="2222192"/>
                </a:cubicBezTo>
                <a:lnTo>
                  <a:pt x="1775325" y="2227722"/>
                </a:lnTo>
                <a:cubicBezTo>
                  <a:pt x="1768042" y="2237433"/>
                  <a:pt x="1764401" y="2244401"/>
                  <a:pt x="1764401" y="2248627"/>
                </a:cubicBezTo>
                <a:lnTo>
                  <a:pt x="1764401" y="2261710"/>
                </a:lnTo>
                <a:lnTo>
                  <a:pt x="1763321" y="2279379"/>
                </a:lnTo>
                <a:cubicBezTo>
                  <a:pt x="1766199" y="2283785"/>
                  <a:pt x="1767638" y="2287067"/>
                  <a:pt x="1767638" y="2289225"/>
                </a:cubicBezTo>
                <a:lnTo>
                  <a:pt x="1765480" y="2304601"/>
                </a:lnTo>
                <a:lnTo>
                  <a:pt x="1766558" y="2309051"/>
                </a:lnTo>
                <a:cubicBezTo>
                  <a:pt x="1766558" y="2313367"/>
                  <a:pt x="1764715" y="2315525"/>
                  <a:pt x="1761029" y="2315525"/>
                </a:cubicBezTo>
                <a:lnTo>
                  <a:pt x="1757792" y="2318897"/>
                </a:lnTo>
                <a:lnTo>
                  <a:pt x="1757792" y="2319976"/>
                </a:lnTo>
                <a:lnTo>
                  <a:pt x="1759949" y="2322134"/>
                </a:lnTo>
                <a:lnTo>
                  <a:pt x="1763321" y="2321055"/>
                </a:lnTo>
                <a:lnTo>
                  <a:pt x="1765480" y="2324427"/>
                </a:lnTo>
                <a:lnTo>
                  <a:pt x="1764401" y="2329822"/>
                </a:lnTo>
                <a:lnTo>
                  <a:pt x="1767638" y="2337510"/>
                </a:lnTo>
                <a:lnTo>
                  <a:pt x="1765480" y="2349649"/>
                </a:lnTo>
                <a:lnTo>
                  <a:pt x="1767638" y="2367183"/>
                </a:lnTo>
                <a:cubicBezTo>
                  <a:pt x="1766380" y="2370510"/>
                  <a:pt x="1764175" y="2373072"/>
                  <a:pt x="1761029" y="2374871"/>
                </a:cubicBezTo>
                <a:cubicBezTo>
                  <a:pt x="1759770" y="2370645"/>
                  <a:pt x="1757612" y="2367003"/>
                  <a:pt x="1754555" y="2363946"/>
                </a:cubicBezTo>
                <a:lnTo>
                  <a:pt x="1754555" y="2365025"/>
                </a:lnTo>
                <a:cubicBezTo>
                  <a:pt x="1758151" y="2370510"/>
                  <a:pt x="1759949" y="2374556"/>
                  <a:pt x="1759949" y="2377164"/>
                </a:cubicBezTo>
                <a:cubicBezTo>
                  <a:pt x="1754105" y="2378243"/>
                  <a:pt x="1751182" y="2382244"/>
                  <a:pt x="1751182" y="2389167"/>
                </a:cubicBezTo>
                <a:lnTo>
                  <a:pt x="1730277" y="2395776"/>
                </a:lnTo>
                <a:lnTo>
                  <a:pt x="1724883" y="2395776"/>
                </a:lnTo>
                <a:cubicBezTo>
                  <a:pt x="1722634" y="2395776"/>
                  <a:pt x="1721510" y="2393214"/>
                  <a:pt x="1721510" y="2388088"/>
                </a:cubicBezTo>
                <a:cubicBezTo>
                  <a:pt x="1721510" y="2378377"/>
                  <a:pt x="1716386" y="2370330"/>
                  <a:pt x="1706135" y="2363946"/>
                </a:cubicBezTo>
                <a:cubicBezTo>
                  <a:pt x="1704695" y="2372758"/>
                  <a:pt x="1703256" y="2377164"/>
                  <a:pt x="1701819" y="2377164"/>
                </a:cubicBezTo>
                <a:lnTo>
                  <a:pt x="1703978" y="2382559"/>
                </a:lnTo>
                <a:cubicBezTo>
                  <a:pt x="1701550" y="2384807"/>
                  <a:pt x="1695703" y="2387729"/>
                  <a:pt x="1686442" y="2391325"/>
                </a:cubicBezTo>
                <a:lnTo>
                  <a:pt x="1685228" y="2391325"/>
                </a:lnTo>
                <a:cubicBezTo>
                  <a:pt x="1683250" y="2391325"/>
                  <a:pt x="1682173" y="2389527"/>
                  <a:pt x="1681991" y="2385930"/>
                </a:cubicBezTo>
                <a:lnTo>
                  <a:pt x="1679834" y="2385930"/>
                </a:lnTo>
                <a:cubicBezTo>
                  <a:pt x="1675068" y="2389527"/>
                  <a:pt x="1671382" y="2391325"/>
                  <a:pt x="1668775" y="2391325"/>
                </a:cubicBezTo>
                <a:cubicBezTo>
                  <a:pt x="1659873" y="2391325"/>
                  <a:pt x="1655106" y="2385841"/>
                  <a:pt x="1654477" y="2374871"/>
                </a:cubicBezTo>
                <a:lnTo>
                  <a:pt x="1655692" y="2369476"/>
                </a:lnTo>
                <a:lnTo>
                  <a:pt x="1653398" y="2361788"/>
                </a:lnTo>
                <a:cubicBezTo>
                  <a:pt x="1654926" y="2358820"/>
                  <a:pt x="1655692" y="2354774"/>
                  <a:pt x="1655692" y="2349649"/>
                </a:cubicBezTo>
                <a:lnTo>
                  <a:pt x="1655692" y="2339803"/>
                </a:lnTo>
                <a:lnTo>
                  <a:pt x="1653398" y="2328743"/>
                </a:lnTo>
                <a:cubicBezTo>
                  <a:pt x="1654567" y="2319212"/>
                  <a:pt x="1655692" y="2314446"/>
                  <a:pt x="1656771" y="2314446"/>
                </a:cubicBezTo>
                <a:lnTo>
                  <a:pt x="1655692" y="2313367"/>
                </a:lnTo>
                <a:lnTo>
                  <a:pt x="1655692" y="2296913"/>
                </a:lnTo>
                <a:lnTo>
                  <a:pt x="1656771" y="2292462"/>
                </a:lnTo>
                <a:lnTo>
                  <a:pt x="1654477" y="2281537"/>
                </a:lnTo>
                <a:lnTo>
                  <a:pt x="1657849" y="2271691"/>
                </a:lnTo>
                <a:lnTo>
                  <a:pt x="1654477" y="2269398"/>
                </a:lnTo>
                <a:lnTo>
                  <a:pt x="1655692" y="2250785"/>
                </a:lnTo>
                <a:lnTo>
                  <a:pt x="1655692" y="2226643"/>
                </a:lnTo>
                <a:lnTo>
                  <a:pt x="1657849" y="2223271"/>
                </a:lnTo>
                <a:lnTo>
                  <a:pt x="1657849" y="2222192"/>
                </a:lnTo>
                <a:lnTo>
                  <a:pt x="1652319" y="2217876"/>
                </a:lnTo>
                <a:lnTo>
                  <a:pt x="1644631" y="2217876"/>
                </a:lnTo>
                <a:lnTo>
                  <a:pt x="1645711" y="2230959"/>
                </a:lnTo>
                <a:lnTo>
                  <a:pt x="1643552" y="2249706"/>
                </a:lnTo>
                <a:lnTo>
                  <a:pt x="1645711" y="2262924"/>
                </a:lnTo>
                <a:lnTo>
                  <a:pt x="1645711" y="2267240"/>
                </a:lnTo>
                <a:cubicBezTo>
                  <a:pt x="1643734" y="2270927"/>
                  <a:pt x="1641530" y="2272770"/>
                  <a:pt x="1639102" y="2272770"/>
                </a:cubicBezTo>
                <a:lnTo>
                  <a:pt x="1639102" y="2273849"/>
                </a:lnTo>
                <a:cubicBezTo>
                  <a:pt x="1642069" y="2273849"/>
                  <a:pt x="1643552" y="2276412"/>
                  <a:pt x="1643552" y="2281537"/>
                </a:cubicBezTo>
                <a:lnTo>
                  <a:pt x="1645711" y="2289225"/>
                </a:lnTo>
                <a:lnTo>
                  <a:pt x="1645711" y="2291383"/>
                </a:lnTo>
                <a:cubicBezTo>
                  <a:pt x="1645711" y="2296688"/>
                  <a:pt x="1644631" y="2300015"/>
                  <a:pt x="1642473" y="2301364"/>
                </a:cubicBezTo>
                <a:lnTo>
                  <a:pt x="1643552" y="2306759"/>
                </a:lnTo>
                <a:lnTo>
                  <a:pt x="1643552" y="2309051"/>
                </a:lnTo>
                <a:lnTo>
                  <a:pt x="1641394" y="2317818"/>
                </a:lnTo>
                <a:lnTo>
                  <a:pt x="1641394" y="2325506"/>
                </a:lnTo>
                <a:lnTo>
                  <a:pt x="1644631" y="2346412"/>
                </a:lnTo>
                <a:cubicBezTo>
                  <a:pt x="1643013" y="2346412"/>
                  <a:pt x="1641934" y="2348210"/>
                  <a:pt x="1641394" y="2351807"/>
                </a:cubicBezTo>
                <a:cubicBezTo>
                  <a:pt x="1644272" y="2352886"/>
                  <a:pt x="1645711" y="2355449"/>
                  <a:pt x="1645711" y="2359495"/>
                </a:cubicBezTo>
                <a:lnTo>
                  <a:pt x="1645711" y="2366104"/>
                </a:lnTo>
                <a:cubicBezTo>
                  <a:pt x="1645711" y="2369251"/>
                  <a:pt x="1643912" y="2372938"/>
                  <a:pt x="1640316" y="2377164"/>
                </a:cubicBezTo>
                <a:lnTo>
                  <a:pt x="1641394" y="2383638"/>
                </a:lnTo>
                <a:cubicBezTo>
                  <a:pt x="1641394" y="2386605"/>
                  <a:pt x="1637707" y="2389572"/>
                  <a:pt x="1630335" y="2392539"/>
                </a:cubicBezTo>
                <a:cubicBezTo>
                  <a:pt x="1620084" y="2391011"/>
                  <a:pt x="1614959" y="2389167"/>
                  <a:pt x="1614959" y="2387009"/>
                </a:cubicBezTo>
                <a:lnTo>
                  <a:pt x="1611722" y="2388088"/>
                </a:lnTo>
                <a:cubicBezTo>
                  <a:pt x="1598504" y="2387549"/>
                  <a:pt x="1591895" y="2383503"/>
                  <a:pt x="1591895" y="2375950"/>
                </a:cubicBezTo>
                <a:cubicBezTo>
                  <a:pt x="1592254" y="2369386"/>
                  <a:pt x="1593379" y="2366104"/>
                  <a:pt x="1595268" y="2366104"/>
                </a:cubicBezTo>
                <a:lnTo>
                  <a:pt x="1597424" y="2368262"/>
                </a:lnTo>
                <a:lnTo>
                  <a:pt x="1597424" y="2365025"/>
                </a:lnTo>
                <a:cubicBezTo>
                  <a:pt x="1593738" y="2360259"/>
                  <a:pt x="1591895" y="2356213"/>
                  <a:pt x="1591895" y="2352886"/>
                </a:cubicBezTo>
                <a:lnTo>
                  <a:pt x="1597424" y="2346412"/>
                </a:lnTo>
                <a:lnTo>
                  <a:pt x="1597424" y="2344119"/>
                </a:lnTo>
                <a:cubicBezTo>
                  <a:pt x="1595268" y="2341422"/>
                  <a:pt x="1594187" y="2338859"/>
                  <a:pt x="1594187" y="2336431"/>
                </a:cubicBezTo>
                <a:lnTo>
                  <a:pt x="1594187" y="2328743"/>
                </a:lnTo>
                <a:lnTo>
                  <a:pt x="1596345" y="2325506"/>
                </a:lnTo>
                <a:lnTo>
                  <a:pt x="1596345" y="2323213"/>
                </a:lnTo>
                <a:cubicBezTo>
                  <a:pt x="1593379" y="2320156"/>
                  <a:pt x="1591895" y="2317234"/>
                  <a:pt x="1591895" y="2314446"/>
                </a:cubicBezTo>
                <a:lnTo>
                  <a:pt x="1591895" y="2313367"/>
                </a:lnTo>
                <a:cubicBezTo>
                  <a:pt x="1591895" y="2310490"/>
                  <a:pt x="1595222" y="2309051"/>
                  <a:pt x="1601876" y="2309051"/>
                </a:cubicBezTo>
                <a:lnTo>
                  <a:pt x="1602955" y="2307838"/>
                </a:lnTo>
                <a:lnTo>
                  <a:pt x="1602955" y="2303522"/>
                </a:lnTo>
                <a:cubicBezTo>
                  <a:pt x="1598369" y="2303522"/>
                  <a:pt x="1595447" y="2299835"/>
                  <a:pt x="1594187" y="2292462"/>
                </a:cubicBezTo>
                <a:lnTo>
                  <a:pt x="1594187" y="2288146"/>
                </a:lnTo>
                <a:lnTo>
                  <a:pt x="1595268" y="2287067"/>
                </a:lnTo>
                <a:lnTo>
                  <a:pt x="1591895" y="2278300"/>
                </a:lnTo>
                <a:lnTo>
                  <a:pt x="1591895" y="2277086"/>
                </a:lnTo>
                <a:cubicBezTo>
                  <a:pt x="1593962" y="2275108"/>
                  <a:pt x="1595447" y="2271466"/>
                  <a:pt x="1596345" y="2266161"/>
                </a:cubicBezTo>
                <a:lnTo>
                  <a:pt x="1594187" y="2264003"/>
                </a:lnTo>
                <a:lnTo>
                  <a:pt x="1594187" y="2251864"/>
                </a:lnTo>
                <a:lnTo>
                  <a:pt x="1596345" y="2243097"/>
                </a:lnTo>
                <a:lnTo>
                  <a:pt x="1594187" y="2239860"/>
                </a:lnTo>
                <a:lnTo>
                  <a:pt x="1594187" y="2223271"/>
                </a:lnTo>
                <a:lnTo>
                  <a:pt x="1592974" y="2217876"/>
                </a:lnTo>
                <a:lnTo>
                  <a:pt x="1588659" y="2218955"/>
                </a:lnTo>
                <a:lnTo>
                  <a:pt x="1583128" y="2214504"/>
                </a:lnTo>
                <a:lnTo>
                  <a:pt x="1582049" y="2214504"/>
                </a:lnTo>
                <a:lnTo>
                  <a:pt x="1584207" y="2212346"/>
                </a:lnTo>
                <a:lnTo>
                  <a:pt x="1590816" y="2212346"/>
                </a:lnTo>
                <a:cubicBezTo>
                  <a:pt x="1590816" y="2209199"/>
                  <a:pt x="1593738" y="2206636"/>
                  <a:pt x="1599584" y="2204658"/>
                </a:cubicBezTo>
                <a:cubicBezTo>
                  <a:pt x="1600842" y="2194227"/>
                  <a:pt x="1603764" y="2186180"/>
                  <a:pt x="1608350" y="2180515"/>
                </a:cubicBezTo>
                <a:lnTo>
                  <a:pt x="1609564" y="2176064"/>
                </a:lnTo>
                <a:lnTo>
                  <a:pt x="1607271" y="2169455"/>
                </a:lnTo>
                <a:lnTo>
                  <a:pt x="1608350" y="2168376"/>
                </a:lnTo>
                <a:lnTo>
                  <a:pt x="1608350" y="2167297"/>
                </a:lnTo>
                <a:cubicBezTo>
                  <a:pt x="1607810" y="2162172"/>
                  <a:pt x="1605248" y="2159609"/>
                  <a:pt x="1600663" y="2159609"/>
                </a:cubicBezTo>
                <a:lnTo>
                  <a:pt x="1594187" y="2161767"/>
                </a:lnTo>
                <a:lnTo>
                  <a:pt x="1589737" y="2160688"/>
                </a:lnTo>
                <a:lnTo>
                  <a:pt x="1561144" y="2165139"/>
                </a:lnTo>
                <a:lnTo>
                  <a:pt x="1556828" y="2164060"/>
                </a:lnTo>
                <a:lnTo>
                  <a:pt x="1547925" y="2165139"/>
                </a:lnTo>
                <a:cubicBezTo>
                  <a:pt x="1544329" y="2162891"/>
                  <a:pt x="1540688" y="2161767"/>
                  <a:pt x="1537001" y="2161767"/>
                </a:cubicBezTo>
                <a:lnTo>
                  <a:pt x="1535921" y="2161767"/>
                </a:lnTo>
                <a:lnTo>
                  <a:pt x="1530392" y="2165139"/>
                </a:lnTo>
                <a:cubicBezTo>
                  <a:pt x="1524907" y="2162352"/>
                  <a:pt x="1521985" y="2160149"/>
                  <a:pt x="1521625" y="2158530"/>
                </a:cubicBezTo>
                <a:cubicBezTo>
                  <a:pt x="1524772" y="2155204"/>
                  <a:pt x="1532460" y="2152281"/>
                  <a:pt x="1544688" y="2149763"/>
                </a:cubicBezTo>
                <a:lnTo>
                  <a:pt x="1557907" y="2149763"/>
                </a:lnTo>
                <a:lnTo>
                  <a:pt x="1574361" y="2154080"/>
                </a:lnTo>
                <a:lnTo>
                  <a:pt x="1579892" y="2154080"/>
                </a:lnTo>
                <a:cubicBezTo>
                  <a:pt x="1582948" y="2151921"/>
                  <a:pt x="1585870" y="2150842"/>
                  <a:pt x="1588659" y="2150842"/>
                </a:cubicBezTo>
                <a:cubicBezTo>
                  <a:pt x="1588659" y="2153180"/>
                  <a:pt x="1594503" y="2154619"/>
                  <a:pt x="1606191" y="2155159"/>
                </a:cubicBezTo>
                <a:cubicBezTo>
                  <a:pt x="1607631" y="2151921"/>
                  <a:pt x="1609114" y="2150123"/>
                  <a:pt x="1610642" y="2149763"/>
                </a:cubicBezTo>
                <a:lnTo>
                  <a:pt x="1613880" y="2149763"/>
                </a:lnTo>
                <a:cubicBezTo>
                  <a:pt x="1616848" y="2151202"/>
                  <a:pt x="1618331" y="2153405"/>
                  <a:pt x="1618331" y="2156372"/>
                </a:cubicBezTo>
                <a:lnTo>
                  <a:pt x="1621568" y="2156372"/>
                </a:lnTo>
                <a:lnTo>
                  <a:pt x="1624940" y="2154080"/>
                </a:lnTo>
                <a:lnTo>
                  <a:pt x="1635864" y="2155159"/>
                </a:lnTo>
                <a:cubicBezTo>
                  <a:pt x="1644856" y="2151562"/>
                  <a:pt x="1651824" y="2149763"/>
                  <a:pt x="1656771" y="2149763"/>
                </a:cubicBezTo>
                <a:lnTo>
                  <a:pt x="1669854" y="2149763"/>
                </a:lnTo>
                <a:lnTo>
                  <a:pt x="1679834" y="2155159"/>
                </a:lnTo>
                <a:cubicBezTo>
                  <a:pt x="1687837" y="2152821"/>
                  <a:pt x="1692197" y="2151022"/>
                  <a:pt x="1692916" y="2149763"/>
                </a:cubicBezTo>
                <a:lnTo>
                  <a:pt x="1709506" y="2153001"/>
                </a:lnTo>
                <a:cubicBezTo>
                  <a:pt x="1715890" y="2150123"/>
                  <a:pt x="1720656" y="2145717"/>
                  <a:pt x="1723804" y="2139783"/>
                </a:cubicBezTo>
                <a:lnTo>
                  <a:pt x="1724883" y="2138704"/>
                </a:lnTo>
                <a:lnTo>
                  <a:pt x="1725961" y="2138704"/>
                </a:lnTo>
                <a:lnTo>
                  <a:pt x="1732569" y="2139783"/>
                </a:lnTo>
                <a:cubicBezTo>
                  <a:pt x="1732569" y="2135287"/>
                  <a:pt x="1734772" y="2131645"/>
                  <a:pt x="1739178" y="2128858"/>
                </a:cubicBezTo>
                <a:close/>
                <a:moveTo>
                  <a:pt x="4654208" y="2126151"/>
                </a:moveTo>
                <a:lnTo>
                  <a:pt x="4654208" y="2129388"/>
                </a:lnTo>
                <a:lnTo>
                  <a:pt x="4656366" y="2129388"/>
                </a:lnTo>
                <a:lnTo>
                  <a:pt x="4657445" y="2126151"/>
                </a:lnTo>
                <a:close/>
                <a:moveTo>
                  <a:pt x="4590412" y="2126151"/>
                </a:moveTo>
                <a:lnTo>
                  <a:pt x="4589333" y="2131546"/>
                </a:lnTo>
                <a:lnTo>
                  <a:pt x="4597866" y="2139012"/>
                </a:lnTo>
                <a:lnTo>
                  <a:pt x="4597926" y="2139158"/>
                </a:lnTo>
                <a:lnTo>
                  <a:pt x="4595807" y="2142336"/>
                </a:lnTo>
                <a:lnTo>
                  <a:pt x="4599044" y="2146652"/>
                </a:lnTo>
                <a:lnTo>
                  <a:pt x="4600123" y="2145573"/>
                </a:lnTo>
                <a:lnTo>
                  <a:pt x="4600123" y="2144494"/>
                </a:lnTo>
                <a:lnTo>
                  <a:pt x="4597926" y="2139158"/>
                </a:lnTo>
                <a:lnTo>
                  <a:pt x="4597965" y="2139099"/>
                </a:lnTo>
                <a:lnTo>
                  <a:pt x="4597866" y="2139012"/>
                </a:lnTo>
                <a:lnTo>
                  <a:pt x="4592570" y="2126151"/>
                </a:lnTo>
                <a:close/>
                <a:moveTo>
                  <a:pt x="225645" y="2120482"/>
                </a:moveTo>
                <a:lnTo>
                  <a:pt x="225645" y="2121561"/>
                </a:lnTo>
                <a:lnTo>
                  <a:pt x="227803" y="2121561"/>
                </a:lnTo>
                <a:lnTo>
                  <a:pt x="227803" y="2120482"/>
                </a:lnTo>
                <a:close/>
                <a:moveTo>
                  <a:pt x="2566933" y="2119514"/>
                </a:moveTo>
                <a:lnTo>
                  <a:pt x="2566933" y="2121672"/>
                </a:lnTo>
                <a:lnTo>
                  <a:pt x="2568012" y="2121672"/>
                </a:lnTo>
                <a:lnTo>
                  <a:pt x="2568012" y="2119514"/>
                </a:lnTo>
                <a:close/>
                <a:moveTo>
                  <a:pt x="4620759" y="2113203"/>
                </a:moveTo>
                <a:lnTo>
                  <a:pt x="4617522" y="2136941"/>
                </a:lnTo>
                <a:lnTo>
                  <a:pt x="4617522" y="2138020"/>
                </a:lnTo>
                <a:cubicBezTo>
                  <a:pt x="4623276" y="2136761"/>
                  <a:pt x="4626154" y="2132445"/>
                  <a:pt x="4626154" y="2125072"/>
                </a:cubicBezTo>
                <a:lnTo>
                  <a:pt x="4625075" y="2114282"/>
                </a:lnTo>
                <a:lnTo>
                  <a:pt x="4625075" y="2113203"/>
                </a:lnTo>
                <a:close/>
                <a:moveTo>
                  <a:pt x="196512" y="2112929"/>
                </a:moveTo>
                <a:lnTo>
                  <a:pt x="194354" y="2115087"/>
                </a:lnTo>
                <a:lnTo>
                  <a:pt x="196512" y="2115087"/>
                </a:lnTo>
                <a:close/>
                <a:moveTo>
                  <a:pt x="4573148" y="2111045"/>
                </a:moveTo>
                <a:lnTo>
                  <a:pt x="4573148" y="2112124"/>
                </a:lnTo>
                <a:lnTo>
                  <a:pt x="4575306" y="2112124"/>
                </a:lnTo>
                <a:lnTo>
                  <a:pt x="4575306" y="2111045"/>
                </a:lnTo>
                <a:close/>
                <a:moveTo>
                  <a:pt x="4592570" y="2109966"/>
                </a:moveTo>
                <a:lnTo>
                  <a:pt x="4590412" y="2112124"/>
                </a:lnTo>
                <a:lnTo>
                  <a:pt x="4590412" y="2113203"/>
                </a:lnTo>
                <a:cubicBezTo>
                  <a:pt x="4590951" y="2117519"/>
                  <a:pt x="4592030" y="2119677"/>
                  <a:pt x="4593649" y="2119677"/>
                </a:cubicBezTo>
                <a:lnTo>
                  <a:pt x="4594728" y="2119677"/>
                </a:lnTo>
                <a:lnTo>
                  <a:pt x="4594728" y="2109966"/>
                </a:lnTo>
                <a:close/>
                <a:moveTo>
                  <a:pt x="4576385" y="2109966"/>
                </a:moveTo>
                <a:lnTo>
                  <a:pt x="4576385" y="2111045"/>
                </a:lnTo>
                <a:lnTo>
                  <a:pt x="4579622" y="2111045"/>
                </a:lnTo>
                <a:lnTo>
                  <a:pt x="4579622" y="2109966"/>
                </a:lnTo>
                <a:close/>
                <a:moveTo>
                  <a:pt x="199749" y="2107534"/>
                </a:moveTo>
                <a:lnTo>
                  <a:pt x="207302" y="2107534"/>
                </a:lnTo>
                <a:cubicBezTo>
                  <a:pt x="211618" y="2107893"/>
                  <a:pt x="213776" y="2108972"/>
                  <a:pt x="213776" y="2110771"/>
                </a:cubicBezTo>
                <a:lnTo>
                  <a:pt x="214855" y="2109692"/>
                </a:lnTo>
                <a:cubicBezTo>
                  <a:pt x="220430" y="2109692"/>
                  <a:pt x="226185" y="2112929"/>
                  <a:pt x="232120" y="2119403"/>
                </a:cubicBezTo>
                <a:lnTo>
                  <a:pt x="231040" y="2120482"/>
                </a:lnTo>
                <a:lnTo>
                  <a:pt x="231040" y="2121561"/>
                </a:lnTo>
                <a:cubicBezTo>
                  <a:pt x="236795" y="2121561"/>
                  <a:pt x="240032" y="2128035"/>
                  <a:pt x="240752" y="2140983"/>
                </a:cubicBezTo>
                <a:lnTo>
                  <a:pt x="241831" y="2142062"/>
                </a:lnTo>
                <a:cubicBezTo>
                  <a:pt x="240032" y="2156808"/>
                  <a:pt x="238234" y="2165080"/>
                  <a:pt x="236436" y="2166879"/>
                </a:cubicBezTo>
                <a:lnTo>
                  <a:pt x="237515" y="2171195"/>
                </a:lnTo>
                <a:lnTo>
                  <a:pt x="229961" y="2179827"/>
                </a:lnTo>
                <a:lnTo>
                  <a:pt x="224566" y="2178748"/>
                </a:lnTo>
                <a:lnTo>
                  <a:pt x="202986" y="2188459"/>
                </a:lnTo>
                <a:lnTo>
                  <a:pt x="198670" y="2188459"/>
                </a:lnTo>
                <a:cubicBezTo>
                  <a:pt x="198670" y="2186660"/>
                  <a:pt x="197232" y="2185581"/>
                  <a:pt x="194354" y="2185222"/>
                </a:cubicBezTo>
                <a:lnTo>
                  <a:pt x="194354" y="2181985"/>
                </a:lnTo>
                <a:lnTo>
                  <a:pt x="192196" y="2181985"/>
                </a:lnTo>
                <a:cubicBezTo>
                  <a:pt x="192196" y="2184143"/>
                  <a:pt x="191477" y="2185222"/>
                  <a:pt x="190038" y="2185222"/>
                </a:cubicBezTo>
                <a:lnTo>
                  <a:pt x="187880" y="2185222"/>
                </a:lnTo>
                <a:lnTo>
                  <a:pt x="182485" y="2180906"/>
                </a:lnTo>
                <a:lnTo>
                  <a:pt x="179248" y="2183064"/>
                </a:lnTo>
                <a:cubicBezTo>
                  <a:pt x="177450" y="2181625"/>
                  <a:pt x="174572" y="2175870"/>
                  <a:pt x="170616" y="2165800"/>
                </a:cubicBezTo>
                <a:cubicBezTo>
                  <a:pt x="168998" y="2165800"/>
                  <a:pt x="167199" y="2162203"/>
                  <a:pt x="165221" y="2155010"/>
                </a:cubicBezTo>
                <a:lnTo>
                  <a:pt x="165221" y="2138825"/>
                </a:lnTo>
                <a:lnTo>
                  <a:pt x="163063" y="2138825"/>
                </a:lnTo>
                <a:lnTo>
                  <a:pt x="168458" y="2128035"/>
                </a:lnTo>
                <a:lnTo>
                  <a:pt x="168458" y="2125877"/>
                </a:lnTo>
                <a:cubicBezTo>
                  <a:pt x="169897" y="2125877"/>
                  <a:pt x="170616" y="2127315"/>
                  <a:pt x="170616" y="2130193"/>
                </a:cubicBezTo>
                <a:lnTo>
                  <a:pt x="173853" y="2130193"/>
                </a:lnTo>
                <a:lnTo>
                  <a:pt x="173853" y="2124798"/>
                </a:lnTo>
                <a:cubicBezTo>
                  <a:pt x="178349" y="2118324"/>
                  <a:pt x="186981" y="2112569"/>
                  <a:pt x="199749" y="2107534"/>
                </a:cubicBezTo>
                <a:close/>
                <a:moveTo>
                  <a:pt x="2551826" y="2105487"/>
                </a:moveTo>
                <a:lnTo>
                  <a:pt x="2551826" y="2107645"/>
                </a:lnTo>
                <a:lnTo>
                  <a:pt x="2553986" y="2107645"/>
                </a:lnTo>
                <a:lnTo>
                  <a:pt x="2553986" y="2105487"/>
                </a:lnTo>
                <a:close/>
                <a:moveTo>
                  <a:pt x="2746183" y="2101306"/>
                </a:moveTo>
                <a:lnTo>
                  <a:pt x="2740924" y="2107645"/>
                </a:lnTo>
                <a:lnTo>
                  <a:pt x="2740924" y="2108724"/>
                </a:lnTo>
                <a:lnTo>
                  <a:pt x="2744024" y="2108724"/>
                </a:lnTo>
                <a:cubicBezTo>
                  <a:pt x="2746183" y="2108005"/>
                  <a:pt x="2747262" y="2105892"/>
                  <a:pt x="2747262" y="2102385"/>
                </a:cubicBezTo>
                <a:lnTo>
                  <a:pt x="2747262" y="2101306"/>
                </a:lnTo>
                <a:close/>
                <a:moveTo>
                  <a:pt x="2701134" y="2085121"/>
                </a:moveTo>
                <a:lnTo>
                  <a:pt x="2701134" y="2086200"/>
                </a:lnTo>
                <a:lnTo>
                  <a:pt x="2704371" y="2086200"/>
                </a:lnTo>
                <a:lnTo>
                  <a:pt x="2704371" y="2085121"/>
                </a:lnTo>
                <a:close/>
                <a:moveTo>
                  <a:pt x="2684005" y="2085121"/>
                </a:moveTo>
                <a:lnTo>
                  <a:pt x="2684005" y="2086200"/>
                </a:lnTo>
                <a:lnTo>
                  <a:pt x="2686029" y="2086200"/>
                </a:lnTo>
                <a:lnTo>
                  <a:pt x="2686029" y="2085121"/>
                </a:lnTo>
                <a:close/>
                <a:moveTo>
                  <a:pt x="2622771" y="2085121"/>
                </a:moveTo>
                <a:lnTo>
                  <a:pt x="2619535" y="2089437"/>
                </a:lnTo>
                <a:cubicBezTo>
                  <a:pt x="2619535" y="2091595"/>
                  <a:pt x="2621693" y="2093753"/>
                  <a:pt x="2626009" y="2095911"/>
                </a:cubicBezTo>
                <a:lnTo>
                  <a:pt x="2628032" y="2092674"/>
                </a:lnTo>
                <a:lnTo>
                  <a:pt x="2628032" y="2087279"/>
                </a:lnTo>
                <a:lnTo>
                  <a:pt x="2626009" y="2085121"/>
                </a:lnTo>
                <a:close/>
                <a:moveTo>
                  <a:pt x="7279136" y="2084702"/>
                </a:moveTo>
                <a:lnTo>
                  <a:pt x="7278056" y="2085781"/>
                </a:lnTo>
                <a:lnTo>
                  <a:pt x="7278056" y="2086860"/>
                </a:lnTo>
                <a:lnTo>
                  <a:pt x="7280214" y="2089018"/>
                </a:lnTo>
                <a:lnTo>
                  <a:pt x="7283452" y="2089018"/>
                </a:lnTo>
                <a:lnTo>
                  <a:pt x="7283452" y="2085781"/>
                </a:lnTo>
                <a:close/>
                <a:moveTo>
                  <a:pt x="723188" y="2084367"/>
                </a:moveTo>
                <a:lnTo>
                  <a:pt x="723188" y="2087604"/>
                </a:lnTo>
                <a:lnTo>
                  <a:pt x="724267" y="2087604"/>
                </a:lnTo>
                <a:lnTo>
                  <a:pt x="724267" y="2084367"/>
                </a:lnTo>
                <a:close/>
                <a:moveTo>
                  <a:pt x="4732975" y="2084070"/>
                </a:moveTo>
                <a:cubicBezTo>
                  <a:pt x="4731896" y="2086947"/>
                  <a:pt x="4729378" y="2088386"/>
                  <a:pt x="4725422" y="2088386"/>
                </a:cubicBezTo>
                <a:lnTo>
                  <a:pt x="4710316" y="2088386"/>
                </a:lnTo>
                <a:lnTo>
                  <a:pt x="4701684" y="2087307"/>
                </a:lnTo>
                <a:lnTo>
                  <a:pt x="4693052" y="2088386"/>
                </a:lnTo>
                <a:lnTo>
                  <a:pt x="4686578" y="2088386"/>
                </a:lnTo>
                <a:lnTo>
                  <a:pt x="4687657" y="2097018"/>
                </a:lnTo>
                <a:lnTo>
                  <a:pt x="4686578" y="2105650"/>
                </a:lnTo>
                <a:cubicBezTo>
                  <a:pt x="4690894" y="2112484"/>
                  <a:pt x="4693052" y="2117519"/>
                  <a:pt x="4693052" y="2120756"/>
                </a:cubicBezTo>
                <a:cubicBezTo>
                  <a:pt x="4690894" y="2122914"/>
                  <a:pt x="4688376" y="2123993"/>
                  <a:pt x="4685499" y="2123993"/>
                </a:cubicBezTo>
                <a:lnTo>
                  <a:pt x="4685499" y="2128309"/>
                </a:lnTo>
                <a:lnTo>
                  <a:pt x="4684420" y="2138020"/>
                </a:lnTo>
                <a:lnTo>
                  <a:pt x="4686578" y="2146652"/>
                </a:lnTo>
                <a:lnTo>
                  <a:pt x="4689815" y="2146652"/>
                </a:lnTo>
                <a:lnTo>
                  <a:pt x="4707079" y="2144494"/>
                </a:lnTo>
                <a:cubicBezTo>
                  <a:pt x="4710136" y="2148810"/>
                  <a:pt x="4713014" y="2150968"/>
                  <a:pt x="4715711" y="2150968"/>
                </a:cubicBezTo>
                <a:cubicBezTo>
                  <a:pt x="4718228" y="2146652"/>
                  <a:pt x="4721825" y="2144494"/>
                  <a:pt x="4726501" y="2144494"/>
                </a:cubicBezTo>
                <a:lnTo>
                  <a:pt x="4727580" y="2145573"/>
                </a:lnTo>
                <a:lnTo>
                  <a:pt x="4729738" y="2143415"/>
                </a:lnTo>
                <a:lnTo>
                  <a:pt x="4732975" y="2143415"/>
                </a:lnTo>
                <a:lnTo>
                  <a:pt x="4741742" y="2145573"/>
                </a:lnTo>
                <a:lnTo>
                  <a:pt x="4741742" y="2138020"/>
                </a:lnTo>
                <a:lnTo>
                  <a:pt x="4742821" y="2132625"/>
                </a:lnTo>
                <a:lnTo>
                  <a:pt x="4741742" y="2126151"/>
                </a:lnTo>
                <a:lnTo>
                  <a:pt x="4741742" y="2120756"/>
                </a:lnTo>
                <a:lnTo>
                  <a:pt x="4726501" y="2122914"/>
                </a:lnTo>
                <a:lnTo>
                  <a:pt x="4717869" y="2121835"/>
                </a:lnTo>
                <a:lnTo>
                  <a:pt x="4716790" y="2122914"/>
                </a:lnTo>
                <a:lnTo>
                  <a:pt x="4715711" y="2122914"/>
                </a:lnTo>
                <a:lnTo>
                  <a:pt x="4711395" y="2120756"/>
                </a:lnTo>
                <a:lnTo>
                  <a:pt x="4703842" y="2121835"/>
                </a:lnTo>
                <a:cubicBezTo>
                  <a:pt x="4698806" y="2120396"/>
                  <a:pt x="4696289" y="2118598"/>
                  <a:pt x="4696289" y="2116440"/>
                </a:cubicBezTo>
                <a:lnTo>
                  <a:pt x="4699526" y="2112124"/>
                </a:lnTo>
                <a:cubicBezTo>
                  <a:pt x="4705820" y="2112663"/>
                  <a:pt x="4709057" y="2113742"/>
                  <a:pt x="4709237" y="2115361"/>
                </a:cubicBezTo>
                <a:lnTo>
                  <a:pt x="4714632" y="2114282"/>
                </a:lnTo>
                <a:lnTo>
                  <a:pt x="4720027" y="2115361"/>
                </a:lnTo>
                <a:lnTo>
                  <a:pt x="4724343" y="2111045"/>
                </a:lnTo>
                <a:cubicBezTo>
                  <a:pt x="4725782" y="2111045"/>
                  <a:pt x="4726861" y="2113563"/>
                  <a:pt x="4727580" y="2118598"/>
                </a:cubicBezTo>
                <a:lnTo>
                  <a:pt x="4728659" y="2118598"/>
                </a:lnTo>
                <a:cubicBezTo>
                  <a:pt x="4728659" y="2115001"/>
                  <a:pt x="4729378" y="2113203"/>
                  <a:pt x="4730817" y="2113203"/>
                </a:cubicBezTo>
                <a:lnTo>
                  <a:pt x="4736347" y="2114282"/>
                </a:lnTo>
                <a:cubicBezTo>
                  <a:pt x="4738505" y="2114282"/>
                  <a:pt x="4741382" y="2110685"/>
                  <a:pt x="4744979" y="2103492"/>
                </a:cubicBezTo>
                <a:lnTo>
                  <a:pt x="4744979" y="2101334"/>
                </a:lnTo>
                <a:cubicBezTo>
                  <a:pt x="4742821" y="2099356"/>
                  <a:pt x="4741382" y="2095040"/>
                  <a:pt x="4740663" y="2088386"/>
                </a:cubicBezTo>
                <a:cubicBezTo>
                  <a:pt x="4738505" y="2088386"/>
                  <a:pt x="4735943" y="2086947"/>
                  <a:pt x="4732975" y="2084070"/>
                </a:cubicBezTo>
                <a:close/>
                <a:moveTo>
                  <a:pt x="2714082" y="2081884"/>
                </a:moveTo>
                <a:lnTo>
                  <a:pt x="2716105" y="2081884"/>
                </a:lnTo>
                <a:lnTo>
                  <a:pt x="2716105" y="2082963"/>
                </a:lnTo>
                <a:lnTo>
                  <a:pt x="2714082" y="2082963"/>
                </a:lnTo>
                <a:close/>
                <a:moveTo>
                  <a:pt x="7269424" y="2079307"/>
                </a:moveTo>
                <a:lnTo>
                  <a:pt x="7268346" y="2080386"/>
                </a:lnTo>
                <a:lnTo>
                  <a:pt x="7268346" y="2081465"/>
                </a:lnTo>
                <a:lnTo>
                  <a:pt x="7271582" y="2083623"/>
                </a:lnTo>
                <a:lnTo>
                  <a:pt x="7273740" y="2081465"/>
                </a:lnTo>
                <a:lnTo>
                  <a:pt x="7273740" y="2080386"/>
                </a:lnTo>
                <a:close/>
                <a:moveTo>
                  <a:pt x="4627233" y="2077596"/>
                </a:moveTo>
                <a:cubicBezTo>
                  <a:pt x="4623456" y="2077596"/>
                  <a:pt x="4620938" y="2079035"/>
                  <a:pt x="4619680" y="2081912"/>
                </a:cubicBezTo>
                <a:lnTo>
                  <a:pt x="4621838" y="2092702"/>
                </a:lnTo>
                <a:lnTo>
                  <a:pt x="4620759" y="2095939"/>
                </a:lnTo>
                <a:cubicBezTo>
                  <a:pt x="4625434" y="2095939"/>
                  <a:pt x="4629391" y="2098816"/>
                  <a:pt x="4632628" y="2104571"/>
                </a:cubicBezTo>
                <a:lnTo>
                  <a:pt x="4642339" y="2111045"/>
                </a:lnTo>
                <a:lnTo>
                  <a:pt x="4643418" y="2095939"/>
                </a:lnTo>
                <a:lnTo>
                  <a:pt x="4642339" y="2089465"/>
                </a:lnTo>
                <a:lnTo>
                  <a:pt x="4644497" y="2084070"/>
                </a:lnTo>
                <a:lnTo>
                  <a:pt x="4640181" y="2078675"/>
                </a:lnTo>
                <a:lnTo>
                  <a:pt x="4639102" y="2079754"/>
                </a:lnTo>
                <a:lnTo>
                  <a:pt x="4633707" y="2079754"/>
                </a:lnTo>
                <a:lnTo>
                  <a:pt x="4630470" y="2077596"/>
                </a:lnTo>
                <a:close/>
                <a:moveTo>
                  <a:pt x="727639" y="2075601"/>
                </a:moveTo>
                <a:lnTo>
                  <a:pt x="727639" y="2078972"/>
                </a:lnTo>
                <a:lnTo>
                  <a:pt x="728718" y="2078972"/>
                </a:lnTo>
                <a:lnTo>
                  <a:pt x="728718" y="2075601"/>
                </a:lnTo>
                <a:close/>
                <a:moveTo>
                  <a:pt x="740857" y="2071285"/>
                </a:moveTo>
                <a:lnTo>
                  <a:pt x="740857" y="2074522"/>
                </a:lnTo>
                <a:lnTo>
                  <a:pt x="743150" y="2074522"/>
                </a:lnTo>
                <a:lnTo>
                  <a:pt x="743150" y="2071285"/>
                </a:lnTo>
                <a:close/>
                <a:moveTo>
                  <a:pt x="578737" y="2071285"/>
                </a:moveTo>
                <a:lnTo>
                  <a:pt x="578737" y="2074522"/>
                </a:lnTo>
                <a:lnTo>
                  <a:pt x="579816" y="2074522"/>
                </a:lnTo>
                <a:lnTo>
                  <a:pt x="579816" y="2071285"/>
                </a:lnTo>
                <a:close/>
                <a:moveTo>
                  <a:pt x="4591491" y="2068829"/>
                </a:moveTo>
                <a:lnTo>
                  <a:pt x="4591491" y="2072066"/>
                </a:lnTo>
                <a:cubicBezTo>
                  <a:pt x="4591491" y="2073235"/>
                  <a:pt x="4592929" y="2074359"/>
                  <a:pt x="4595807" y="2075438"/>
                </a:cubicBezTo>
                <a:lnTo>
                  <a:pt x="4595807" y="2074359"/>
                </a:lnTo>
                <a:lnTo>
                  <a:pt x="4593649" y="2068829"/>
                </a:lnTo>
                <a:close/>
                <a:moveTo>
                  <a:pt x="737620" y="2065890"/>
                </a:moveTo>
                <a:lnTo>
                  <a:pt x="737620" y="2068048"/>
                </a:lnTo>
                <a:lnTo>
                  <a:pt x="738699" y="2068048"/>
                </a:lnTo>
                <a:lnTo>
                  <a:pt x="738699" y="2065890"/>
                </a:lnTo>
                <a:close/>
                <a:moveTo>
                  <a:pt x="3541108" y="2063866"/>
                </a:moveTo>
                <a:lnTo>
                  <a:pt x="3537871" y="2067103"/>
                </a:lnTo>
                <a:lnTo>
                  <a:pt x="3537871" y="2068182"/>
                </a:lnTo>
                <a:lnTo>
                  <a:pt x="3540029" y="2068182"/>
                </a:lnTo>
                <a:close/>
                <a:moveTo>
                  <a:pt x="7136437" y="2063122"/>
                </a:moveTo>
                <a:lnTo>
                  <a:pt x="7136437" y="2065280"/>
                </a:lnTo>
                <a:lnTo>
                  <a:pt x="7138595" y="2067438"/>
                </a:lnTo>
                <a:lnTo>
                  <a:pt x="7138595" y="2065280"/>
                </a:lnTo>
                <a:close/>
                <a:moveTo>
                  <a:pt x="2573272" y="2062597"/>
                </a:moveTo>
                <a:lnTo>
                  <a:pt x="2571114" y="2071229"/>
                </a:lnTo>
                <a:lnTo>
                  <a:pt x="2571114" y="2075410"/>
                </a:lnTo>
                <a:lnTo>
                  <a:pt x="2573272" y="2093753"/>
                </a:lnTo>
                <a:lnTo>
                  <a:pt x="2572194" y="2093753"/>
                </a:lnTo>
                <a:lnTo>
                  <a:pt x="2575431" y="2102385"/>
                </a:lnTo>
                <a:cubicBezTo>
                  <a:pt x="2572554" y="2106431"/>
                  <a:pt x="2571114" y="2109623"/>
                  <a:pt x="2571114" y="2111961"/>
                </a:cubicBezTo>
                <a:cubicBezTo>
                  <a:pt x="2571654" y="2116277"/>
                  <a:pt x="2572374" y="2118435"/>
                  <a:pt x="2573272" y="2118435"/>
                </a:cubicBezTo>
                <a:lnTo>
                  <a:pt x="2572194" y="2123830"/>
                </a:lnTo>
                <a:cubicBezTo>
                  <a:pt x="2572194" y="2131653"/>
                  <a:pt x="2575071" y="2135564"/>
                  <a:pt x="2580826" y="2135564"/>
                </a:cubicBezTo>
                <a:lnTo>
                  <a:pt x="2582984" y="2135564"/>
                </a:lnTo>
                <a:lnTo>
                  <a:pt x="2586221" y="2134485"/>
                </a:lnTo>
                <a:lnTo>
                  <a:pt x="2588378" y="2136643"/>
                </a:lnTo>
                <a:lnTo>
                  <a:pt x="2595930" y="2134485"/>
                </a:lnTo>
                <a:lnTo>
                  <a:pt x="2595930" y="2125988"/>
                </a:lnTo>
                <a:lnTo>
                  <a:pt x="2599034" y="2116277"/>
                </a:lnTo>
                <a:cubicBezTo>
                  <a:pt x="2597145" y="2116277"/>
                  <a:pt x="2595751" y="2110927"/>
                  <a:pt x="2594852" y="2100227"/>
                </a:cubicBezTo>
                <a:lnTo>
                  <a:pt x="2597011" y="2064755"/>
                </a:lnTo>
                <a:cubicBezTo>
                  <a:pt x="2591615" y="2063316"/>
                  <a:pt x="2583703" y="2062597"/>
                  <a:pt x="2573272" y="2062597"/>
                </a:cubicBezTo>
                <a:close/>
                <a:moveTo>
                  <a:pt x="4170289" y="2061978"/>
                </a:moveTo>
                <a:lnTo>
                  <a:pt x="4170289" y="2064136"/>
                </a:lnTo>
                <a:lnTo>
                  <a:pt x="4172447" y="2064136"/>
                </a:lnTo>
                <a:lnTo>
                  <a:pt x="4172447" y="2061978"/>
                </a:lnTo>
                <a:close/>
                <a:moveTo>
                  <a:pt x="3744636" y="2061708"/>
                </a:moveTo>
                <a:lnTo>
                  <a:pt x="3744636" y="2068182"/>
                </a:lnTo>
                <a:lnTo>
                  <a:pt x="3748952" y="2068182"/>
                </a:lnTo>
                <a:lnTo>
                  <a:pt x="3748952" y="2067103"/>
                </a:lnTo>
                <a:lnTo>
                  <a:pt x="3745715" y="2061708"/>
                </a:lnTo>
                <a:close/>
                <a:moveTo>
                  <a:pt x="583187" y="2061439"/>
                </a:moveTo>
                <a:cubicBezTo>
                  <a:pt x="581750" y="2061439"/>
                  <a:pt x="581029" y="2062563"/>
                  <a:pt x="581029" y="2064811"/>
                </a:cubicBezTo>
                <a:lnTo>
                  <a:pt x="581029" y="2066969"/>
                </a:lnTo>
                <a:lnTo>
                  <a:pt x="582108" y="2066969"/>
                </a:lnTo>
                <a:close/>
                <a:moveTo>
                  <a:pt x="7245686" y="2060964"/>
                </a:moveTo>
                <a:lnTo>
                  <a:pt x="7243528" y="2063122"/>
                </a:lnTo>
                <a:lnTo>
                  <a:pt x="7243528" y="2068517"/>
                </a:lnTo>
                <a:lnTo>
                  <a:pt x="7257556" y="2071754"/>
                </a:lnTo>
                <a:lnTo>
                  <a:pt x="7256476" y="2076070"/>
                </a:lnTo>
                <a:lnTo>
                  <a:pt x="7256476" y="2080386"/>
                </a:lnTo>
                <a:lnTo>
                  <a:pt x="7257556" y="2080386"/>
                </a:lnTo>
                <a:cubicBezTo>
                  <a:pt x="7257556" y="2076250"/>
                  <a:pt x="7258634" y="2073013"/>
                  <a:pt x="7260792" y="2070675"/>
                </a:cubicBezTo>
                <a:lnTo>
                  <a:pt x="7260792" y="2068517"/>
                </a:lnTo>
                <a:cubicBezTo>
                  <a:pt x="7257376" y="2068517"/>
                  <a:pt x="7254139" y="2066000"/>
                  <a:pt x="7251082" y="2060964"/>
                </a:cubicBezTo>
                <a:close/>
                <a:moveTo>
                  <a:pt x="8276833" y="2060764"/>
                </a:moveTo>
                <a:lnTo>
                  <a:pt x="8276833" y="2064001"/>
                </a:lnTo>
                <a:lnTo>
                  <a:pt x="8278991" y="2061843"/>
                </a:lnTo>
                <a:lnTo>
                  <a:pt x="8277912" y="2060764"/>
                </a:lnTo>
                <a:close/>
                <a:moveTo>
                  <a:pt x="7703221" y="2060629"/>
                </a:moveTo>
                <a:lnTo>
                  <a:pt x="7705379" y="2062787"/>
                </a:lnTo>
                <a:lnTo>
                  <a:pt x="7705379" y="2060629"/>
                </a:lnTo>
                <a:close/>
                <a:moveTo>
                  <a:pt x="3668836" y="2059550"/>
                </a:moveTo>
                <a:lnTo>
                  <a:pt x="3668836" y="2061708"/>
                </a:lnTo>
                <a:cubicBezTo>
                  <a:pt x="3668836" y="2062967"/>
                  <a:pt x="3670634" y="2064046"/>
                  <a:pt x="3674231" y="2064945"/>
                </a:cubicBezTo>
                <a:lnTo>
                  <a:pt x="3676389" y="2061708"/>
                </a:lnTo>
                <a:lnTo>
                  <a:pt x="3676389" y="2059550"/>
                </a:lnTo>
                <a:close/>
                <a:moveTo>
                  <a:pt x="4596886" y="2059118"/>
                </a:moveTo>
                <a:lnTo>
                  <a:pt x="4591491" y="2060197"/>
                </a:lnTo>
                <a:lnTo>
                  <a:pt x="4591491" y="2062355"/>
                </a:lnTo>
                <a:lnTo>
                  <a:pt x="4593649" y="2064513"/>
                </a:lnTo>
                <a:lnTo>
                  <a:pt x="4596886" y="2063434"/>
                </a:lnTo>
                <a:close/>
                <a:moveTo>
                  <a:pt x="6698241" y="2059011"/>
                </a:moveTo>
                <a:lnTo>
                  <a:pt x="6698241" y="2060090"/>
                </a:lnTo>
                <a:lnTo>
                  <a:pt x="6700399" y="2060090"/>
                </a:lnTo>
                <a:lnTo>
                  <a:pt x="6700399" y="2059011"/>
                </a:lnTo>
                <a:close/>
                <a:moveTo>
                  <a:pt x="2549668" y="2058281"/>
                </a:moveTo>
                <a:lnTo>
                  <a:pt x="2549668" y="2060439"/>
                </a:lnTo>
                <a:lnTo>
                  <a:pt x="2550749" y="2060439"/>
                </a:lnTo>
                <a:lnTo>
                  <a:pt x="2550749" y="2058281"/>
                </a:lnTo>
                <a:close/>
                <a:moveTo>
                  <a:pt x="3614750" y="2057392"/>
                </a:moveTo>
                <a:lnTo>
                  <a:pt x="3614750" y="2058471"/>
                </a:lnTo>
                <a:lnTo>
                  <a:pt x="3616908" y="2058471"/>
                </a:lnTo>
                <a:lnTo>
                  <a:pt x="3616908" y="2057392"/>
                </a:lnTo>
                <a:close/>
                <a:moveTo>
                  <a:pt x="2228358" y="2056583"/>
                </a:moveTo>
                <a:cubicBezTo>
                  <a:pt x="2224132" y="2056943"/>
                  <a:pt x="2222019" y="2058022"/>
                  <a:pt x="2222019" y="2059820"/>
                </a:cubicBezTo>
                <a:lnTo>
                  <a:pt x="2222019" y="2060899"/>
                </a:lnTo>
                <a:lnTo>
                  <a:pt x="2224177" y="2060899"/>
                </a:lnTo>
                <a:lnTo>
                  <a:pt x="2224177" y="2061978"/>
                </a:lnTo>
                <a:lnTo>
                  <a:pt x="2228358" y="2060899"/>
                </a:lnTo>
                <a:close/>
                <a:moveTo>
                  <a:pt x="6256133" y="2056448"/>
                </a:moveTo>
                <a:cubicBezTo>
                  <a:pt x="6253795" y="2057078"/>
                  <a:pt x="6252357" y="2058471"/>
                  <a:pt x="6251817" y="2060629"/>
                </a:cubicBezTo>
                <a:lnTo>
                  <a:pt x="6255054" y="2062787"/>
                </a:lnTo>
                <a:lnTo>
                  <a:pt x="6259370" y="2062787"/>
                </a:lnTo>
                <a:lnTo>
                  <a:pt x="6261393" y="2060629"/>
                </a:lnTo>
                <a:close/>
                <a:moveTo>
                  <a:pt x="7738154" y="2056179"/>
                </a:moveTo>
                <a:lnTo>
                  <a:pt x="7733838" y="2059416"/>
                </a:lnTo>
                <a:lnTo>
                  <a:pt x="7733838" y="2060629"/>
                </a:lnTo>
                <a:cubicBezTo>
                  <a:pt x="7733838" y="2062248"/>
                  <a:pt x="7736401" y="2063327"/>
                  <a:pt x="7741526" y="2063866"/>
                </a:cubicBezTo>
                <a:lnTo>
                  <a:pt x="7744763" y="2058337"/>
                </a:lnTo>
                <a:lnTo>
                  <a:pt x="7744763" y="2057258"/>
                </a:lnTo>
                <a:close/>
                <a:moveTo>
                  <a:pt x="9240895" y="2055774"/>
                </a:moveTo>
                <a:lnTo>
                  <a:pt x="9240895" y="2059011"/>
                </a:lnTo>
                <a:lnTo>
                  <a:pt x="9245211" y="2059011"/>
                </a:lnTo>
                <a:lnTo>
                  <a:pt x="9245211" y="2057932"/>
                </a:lnTo>
                <a:lnTo>
                  <a:pt x="9243053" y="2055774"/>
                </a:lnTo>
                <a:close/>
                <a:moveTo>
                  <a:pt x="7598018" y="2055099"/>
                </a:moveTo>
                <a:lnTo>
                  <a:pt x="7595860" y="2057258"/>
                </a:lnTo>
                <a:lnTo>
                  <a:pt x="7599098" y="2060629"/>
                </a:lnTo>
                <a:lnTo>
                  <a:pt x="7601390" y="2058337"/>
                </a:lnTo>
                <a:lnTo>
                  <a:pt x="7601390" y="2057258"/>
                </a:lnTo>
                <a:lnTo>
                  <a:pt x="7599098" y="2055099"/>
                </a:lnTo>
                <a:close/>
                <a:moveTo>
                  <a:pt x="4242447" y="2053211"/>
                </a:moveTo>
                <a:lnTo>
                  <a:pt x="4242447" y="2054290"/>
                </a:lnTo>
                <a:cubicBezTo>
                  <a:pt x="4242447" y="2055369"/>
                  <a:pt x="4245010" y="2056808"/>
                  <a:pt x="4250135" y="2058606"/>
                </a:cubicBezTo>
                <a:lnTo>
                  <a:pt x="4250135" y="2056448"/>
                </a:lnTo>
                <a:cubicBezTo>
                  <a:pt x="4247257" y="2056448"/>
                  <a:pt x="4244695" y="2055369"/>
                  <a:pt x="4242447" y="2053211"/>
                </a:cubicBezTo>
                <a:close/>
                <a:moveTo>
                  <a:pt x="3611513" y="2053076"/>
                </a:moveTo>
                <a:lnTo>
                  <a:pt x="3611513" y="2055234"/>
                </a:lnTo>
                <a:lnTo>
                  <a:pt x="3612592" y="2055234"/>
                </a:lnTo>
                <a:lnTo>
                  <a:pt x="3612592" y="2053076"/>
                </a:lnTo>
                <a:close/>
                <a:moveTo>
                  <a:pt x="1560199" y="2053076"/>
                </a:moveTo>
                <a:lnTo>
                  <a:pt x="1559120" y="2062787"/>
                </a:lnTo>
                <a:lnTo>
                  <a:pt x="1559120" y="2063866"/>
                </a:lnTo>
                <a:lnTo>
                  <a:pt x="1560199" y="2063866"/>
                </a:lnTo>
                <a:lnTo>
                  <a:pt x="1562357" y="2059550"/>
                </a:lnTo>
                <a:lnTo>
                  <a:pt x="1561278" y="2058471"/>
                </a:lnTo>
                <a:lnTo>
                  <a:pt x="1561278" y="2057392"/>
                </a:lnTo>
                <a:lnTo>
                  <a:pt x="1562357" y="2053076"/>
                </a:lnTo>
                <a:close/>
                <a:moveTo>
                  <a:pt x="725481" y="2052807"/>
                </a:moveTo>
                <a:lnTo>
                  <a:pt x="725481" y="2056044"/>
                </a:lnTo>
                <a:cubicBezTo>
                  <a:pt x="729797" y="2060000"/>
                  <a:pt x="731955" y="2063642"/>
                  <a:pt x="731955" y="2066969"/>
                </a:cubicBezTo>
                <a:lnTo>
                  <a:pt x="737620" y="2064811"/>
                </a:lnTo>
                <a:lnTo>
                  <a:pt x="737620" y="2063597"/>
                </a:lnTo>
                <a:cubicBezTo>
                  <a:pt x="735372" y="2061259"/>
                  <a:pt x="734248" y="2059101"/>
                  <a:pt x="734248" y="2057123"/>
                </a:cubicBezTo>
                <a:lnTo>
                  <a:pt x="730876" y="2059281"/>
                </a:lnTo>
                <a:close/>
                <a:moveTo>
                  <a:pt x="588582" y="2052807"/>
                </a:moveTo>
                <a:cubicBezTo>
                  <a:pt x="585705" y="2053526"/>
                  <a:pt x="584266" y="2056044"/>
                  <a:pt x="584266" y="2060360"/>
                </a:cubicBezTo>
                <a:lnTo>
                  <a:pt x="585345" y="2060360"/>
                </a:lnTo>
                <a:lnTo>
                  <a:pt x="591954" y="2061439"/>
                </a:lnTo>
                <a:lnTo>
                  <a:pt x="594112" y="2054965"/>
                </a:lnTo>
                <a:lnTo>
                  <a:pt x="594112" y="2053886"/>
                </a:lnTo>
                <a:close/>
                <a:moveTo>
                  <a:pt x="6679898" y="2051458"/>
                </a:moveTo>
                <a:lnTo>
                  <a:pt x="6679898" y="2053616"/>
                </a:lnTo>
                <a:lnTo>
                  <a:pt x="6682056" y="2053616"/>
                </a:lnTo>
                <a:close/>
                <a:moveTo>
                  <a:pt x="3608276" y="2048760"/>
                </a:moveTo>
                <a:lnTo>
                  <a:pt x="3608276" y="2050918"/>
                </a:lnTo>
                <a:lnTo>
                  <a:pt x="3609355" y="2050918"/>
                </a:lnTo>
                <a:lnTo>
                  <a:pt x="3609355" y="2048760"/>
                </a:lnTo>
                <a:close/>
                <a:moveTo>
                  <a:pt x="1564515" y="2048626"/>
                </a:moveTo>
                <a:lnTo>
                  <a:pt x="1564515" y="2050784"/>
                </a:lnTo>
                <a:lnTo>
                  <a:pt x="1565594" y="2050784"/>
                </a:lnTo>
                <a:lnTo>
                  <a:pt x="1565594" y="2048626"/>
                </a:lnTo>
                <a:close/>
                <a:moveTo>
                  <a:pt x="738699" y="2048356"/>
                </a:moveTo>
                <a:lnTo>
                  <a:pt x="737620" y="2051728"/>
                </a:lnTo>
                <a:lnTo>
                  <a:pt x="738699" y="2051728"/>
                </a:lnTo>
                <a:lnTo>
                  <a:pt x="739778" y="2050514"/>
                </a:lnTo>
                <a:lnTo>
                  <a:pt x="739778" y="2048356"/>
                </a:lnTo>
                <a:close/>
                <a:moveTo>
                  <a:pt x="4596886" y="2048328"/>
                </a:moveTo>
                <a:lnTo>
                  <a:pt x="4596886" y="2050486"/>
                </a:lnTo>
                <a:lnTo>
                  <a:pt x="4599044" y="2050486"/>
                </a:lnTo>
                <a:lnTo>
                  <a:pt x="4599044" y="2048328"/>
                </a:lnTo>
                <a:close/>
                <a:moveTo>
                  <a:pt x="9257215" y="2048221"/>
                </a:moveTo>
                <a:lnTo>
                  <a:pt x="9253978" y="2051458"/>
                </a:lnTo>
                <a:lnTo>
                  <a:pt x="9253978" y="2053616"/>
                </a:lnTo>
                <a:lnTo>
                  <a:pt x="9257215" y="2056853"/>
                </a:lnTo>
                <a:cubicBezTo>
                  <a:pt x="9259463" y="2054155"/>
                  <a:pt x="9260587" y="2051638"/>
                  <a:pt x="9260587" y="2049300"/>
                </a:cubicBezTo>
                <a:lnTo>
                  <a:pt x="9259508" y="2048221"/>
                </a:lnTo>
                <a:close/>
                <a:moveTo>
                  <a:pt x="9204748" y="2048221"/>
                </a:moveTo>
                <a:cubicBezTo>
                  <a:pt x="9200432" y="2048580"/>
                  <a:pt x="9198274" y="2049659"/>
                  <a:pt x="9198274" y="2051458"/>
                </a:cubicBezTo>
                <a:lnTo>
                  <a:pt x="9198274" y="2057932"/>
                </a:lnTo>
                <a:lnTo>
                  <a:pt x="9201511" y="2057932"/>
                </a:lnTo>
                <a:lnTo>
                  <a:pt x="9209199" y="2050379"/>
                </a:lnTo>
                <a:lnTo>
                  <a:pt x="9207041" y="2048221"/>
                </a:lnTo>
                <a:close/>
                <a:moveTo>
                  <a:pt x="2227280" y="2048086"/>
                </a:moveTo>
                <a:lnTo>
                  <a:pt x="2227280" y="2052267"/>
                </a:lnTo>
                <a:lnTo>
                  <a:pt x="2228358" y="2052267"/>
                </a:lnTo>
                <a:lnTo>
                  <a:pt x="2228358" y="2048086"/>
                </a:lnTo>
                <a:close/>
                <a:moveTo>
                  <a:pt x="7698770" y="2047412"/>
                </a:moveTo>
                <a:lnTo>
                  <a:pt x="7698770" y="2049570"/>
                </a:lnTo>
                <a:lnTo>
                  <a:pt x="7699849" y="2052942"/>
                </a:lnTo>
                <a:lnTo>
                  <a:pt x="7700928" y="2052942"/>
                </a:lnTo>
                <a:lnTo>
                  <a:pt x="7700928" y="2051863"/>
                </a:lnTo>
                <a:lnTo>
                  <a:pt x="7699849" y="2047412"/>
                </a:lnTo>
                <a:close/>
                <a:moveTo>
                  <a:pt x="2133946" y="2047007"/>
                </a:moveTo>
                <a:lnTo>
                  <a:pt x="2133946" y="2050244"/>
                </a:lnTo>
                <a:lnTo>
                  <a:pt x="2135024" y="2050244"/>
                </a:lnTo>
                <a:lnTo>
                  <a:pt x="2136103" y="2047007"/>
                </a:lnTo>
                <a:close/>
                <a:moveTo>
                  <a:pt x="5259836" y="2046602"/>
                </a:moveTo>
                <a:lnTo>
                  <a:pt x="5258757" y="2047682"/>
                </a:lnTo>
                <a:lnTo>
                  <a:pt x="5258757" y="2048761"/>
                </a:lnTo>
                <a:lnTo>
                  <a:pt x="5260915" y="2050919"/>
                </a:lnTo>
                <a:lnTo>
                  <a:pt x="5264152" y="2050919"/>
                </a:lnTo>
                <a:lnTo>
                  <a:pt x="5264152" y="2047682"/>
                </a:lnTo>
                <a:close/>
                <a:moveTo>
                  <a:pt x="4169210" y="2046602"/>
                </a:moveTo>
                <a:lnTo>
                  <a:pt x="4166917" y="2048760"/>
                </a:lnTo>
                <a:lnTo>
                  <a:pt x="4166917" y="2049839"/>
                </a:lnTo>
                <a:cubicBezTo>
                  <a:pt x="4166917" y="2051008"/>
                  <a:pt x="4168400" y="2052132"/>
                  <a:pt x="4171368" y="2053211"/>
                </a:cubicBezTo>
                <a:lnTo>
                  <a:pt x="4172447" y="2052132"/>
                </a:lnTo>
                <a:lnTo>
                  <a:pt x="4172447" y="2049839"/>
                </a:lnTo>
                <a:close/>
                <a:moveTo>
                  <a:pt x="9217966" y="2046063"/>
                </a:moveTo>
                <a:lnTo>
                  <a:pt x="9217966" y="2047142"/>
                </a:lnTo>
                <a:cubicBezTo>
                  <a:pt x="9218865" y="2050738"/>
                  <a:pt x="9219944" y="2052537"/>
                  <a:pt x="9221203" y="2052537"/>
                </a:cubicBezTo>
                <a:lnTo>
                  <a:pt x="9222282" y="2052537"/>
                </a:lnTo>
                <a:cubicBezTo>
                  <a:pt x="9222282" y="2048940"/>
                  <a:pt x="9220843" y="2046782"/>
                  <a:pt x="9217966" y="2046063"/>
                </a:cubicBezTo>
                <a:close/>
                <a:moveTo>
                  <a:pt x="4235838" y="2044444"/>
                </a:moveTo>
                <a:lnTo>
                  <a:pt x="4235838" y="2048760"/>
                </a:lnTo>
                <a:lnTo>
                  <a:pt x="4240289" y="2051053"/>
                </a:lnTo>
                <a:lnTo>
                  <a:pt x="4238131" y="2044444"/>
                </a:lnTo>
                <a:close/>
                <a:moveTo>
                  <a:pt x="3748952" y="2044444"/>
                </a:moveTo>
                <a:lnTo>
                  <a:pt x="3745715" y="2051997"/>
                </a:lnTo>
                <a:lnTo>
                  <a:pt x="3745715" y="2058471"/>
                </a:lnTo>
                <a:lnTo>
                  <a:pt x="3746794" y="2058471"/>
                </a:lnTo>
                <a:lnTo>
                  <a:pt x="3750031" y="2045523"/>
                </a:lnTo>
                <a:lnTo>
                  <a:pt x="3750031" y="2044444"/>
                </a:lnTo>
                <a:close/>
                <a:moveTo>
                  <a:pt x="3736004" y="2043365"/>
                </a:moveTo>
                <a:lnTo>
                  <a:pt x="3736004" y="2044444"/>
                </a:lnTo>
                <a:lnTo>
                  <a:pt x="3739241" y="2045523"/>
                </a:lnTo>
                <a:lnTo>
                  <a:pt x="3739241" y="2043365"/>
                </a:lnTo>
                <a:close/>
                <a:moveTo>
                  <a:pt x="3603960" y="2043365"/>
                </a:moveTo>
                <a:lnTo>
                  <a:pt x="3603960" y="2044444"/>
                </a:lnTo>
                <a:lnTo>
                  <a:pt x="3606118" y="2046602"/>
                </a:lnTo>
                <a:lnTo>
                  <a:pt x="3606118" y="2045523"/>
                </a:lnTo>
                <a:close/>
                <a:moveTo>
                  <a:pt x="7136437" y="2041542"/>
                </a:moveTo>
                <a:lnTo>
                  <a:pt x="7131042" y="2045858"/>
                </a:lnTo>
                <a:cubicBezTo>
                  <a:pt x="7132121" y="2048736"/>
                  <a:pt x="7133200" y="2050174"/>
                  <a:pt x="7134279" y="2050174"/>
                </a:cubicBezTo>
                <a:lnTo>
                  <a:pt x="7140753" y="2050174"/>
                </a:lnTo>
                <a:lnTo>
                  <a:pt x="7140753" y="2044779"/>
                </a:lnTo>
                <a:lnTo>
                  <a:pt x="7137516" y="2041542"/>
                </a:lnTo>
                <a:close/>
                <a:moveTo>
                  <a:pt x="5250125" y="2041207"/>
                </a:moveTo>
                <a:lnTo>
                  <a:pt x="5249046" y="2042287"/>
                </a:lnTo>
                <a:lnTo>
                  <a:pt x="5249046" y="2043366"/>
                </a:lnTo>
                <a:lnTo>
                  <a:pt x="5252283" y="2045524"/>
                </a:lnTo>
                <a:lnTo>
                  <a:pt x="5254441" y="2043366"/>
                </a:lnTo>
                <a:lnTo>
                  <a:pt x="5254441" y="2042287"/>
                </a:lnTo>
                <a:close/>
                <a:moveTo>
                  <a:pt x="4713553" y="2039696"/>
                </a:moveTo>
                <a:cubicBezTo>
                  <a:pt x="4707978" y="2039696"/>
                  <a:pt x="4704382" y="2049767"/>
                  <a:pt x="4702763" y="2069908"/>
                </a:cubicBezTo>
                <a:lnTo>
                  <a:pt x="4699526" y="2070987"/>
                </a:lnTo>
                <a:lnTo>
                  <a:pt x="4680104" y="2072066"/>
                </a:lnTo>
                <a:lnTo>
                  <a:pt x="4672551" y="2070987"/>
                </a:lnTo>
                <a:lnTo>
                  <a:pt x="4672551" y="2072066"/>
                </a:lnTo>
                <a:cubicBezTo>
                  <a:pt x="4672551" y="2076472"/>
                  <a:pt x="4681902" y="2078675"/>
                  <a:pt x="4700605" y="2078675"/>
                </a:cubicBezTo>
                <a:lnTo>
                  <a:pt x="4710316" y="2078675"/>
                </a:lnTo>
                <a:lnTo>
                  <a:pt x="4718948" y="2081912"/>
                </a:lnTo>
                <a:lnTo>
                  <a:pt x="4725422" y="2078675"/>
                </a:lnTo>
                <a:lnTo>
                  <a:pt x="4731896" y="2080833"/>
                </a:lnTo>
                <a:cubicBezTo>
                  <a:pt x="4734504" y="2078675"/>
                  <a:pt x="4738865" y="2077236"/>
                  <a:pt x="4744979" y="2076517"/>
                </a:cubicBezTo>
                <a:lnTo>
                  <a:pt x="4746058" y="2073280"/>
                </a:lnTo>
                <a:lnTo>
                  <a:pt x="4744979" y="2072066"/>
                </a:lnTo>
                <a:lnTo>
                  <a:pt x="4740663" y="2072066"/>
                </a:lnTo>
                <a:lnTo>
                  <a:pt x="4736347" y="2075438"/>
                </a:lnTo>
                <a:cubicBezTo>
                  <a:pt x="4729783" y="2072291"/>
                  <a:pt x="4725782" y="2069368"/>
                  <a:pt x="4724343" y="2066671"/>
                </a:cubicBezTo>
                <a:lnTo>
                  <a:pt x="4724343" y="2059118"/>
                </a:lnTo>
                <a:lnTo>
                  <a:pt x="4726501" y="2055881"/>
                </a:lnTo>
                <a:lnTo>
                  <a:pt x="4726501" y="2044012"/>
                </a:lnTo>
                <a:lnTo>
                  <a:pt x="4724343" y="2041854"/>
                </a:lnTo>
                <a:lnTo>
                  <a:pt x="4721106" y="2042933"/>
                </a:lnTo>
                <a:close/>
                <a:moveTo>
                  <a:pt x="3751110" y="2039049"/>
                </a:moveTo>
                <a:lnTo>
                  <a:pt x="3751110" y="2042286"/>
                </a:lnTo>
                <a:lnTo>
                  <a:pt x="3752189" y="2042286"/>
                </a:lnTo>
                <a:lnTo>
                  <a:pt x="3752189" y="2039049"/>
                </a:lnTo>
                <a:close/>
                <a:moveTo>
                  <a:pt x="3612592" y="2039049"/>
                </a:moveTo>
                <a:lnTo>
                  <a:pt x="3611513" y="2043365"/>
                </a:lnTo>
                <a:lnTo>
                  <a:pt x="3614750" y="2045523"/>
                </a:lnTo>
                <a:lnTo>
                  <a:pt x="3616908" y="2043365"/>
                </a:lnTo>
                <a:lnTo>
                  <a:pt x="3616908" y="2041207"/>
                </a:lnTo>
                <a:lnTo>
                  <a:pt x="3614750" y="2039049"/>
                </a:lnTo>
                <a:close/>
                <a:moveTo>
                  <a:pt x="8274675" y="2038105"/>
                </a:moveTo>
                <a:lnTo>
                  <a:pt x="8269145" y="2040263"/>
                </a:lnTo>
                <a:lnTo>
                  <a:pt x="8269145" y="2041342"/>
                </a:lnTo>
                <a:lnTo>
                  <a:pt x="8270224" y="2041342"/>
                </a:lnTo>
                <a:lnTo>
                  <a:pt x="8277912" y="2039184"/>
                </a:lnTo>
                <a:lnTo>
                  <a:pt x="8277912" y="2038105"/>
                </a:lnTo>
                <a:close/>
                <a:moveTo>
                  <a:pt x="9209199" y="2037566"/>
                </a:moveTo>
                <a:lnTo>
                  <a:pt x="9209199" y="2041882"/>
                </a:lnTo>
                <a:lnTo>
                  <a:pt x="9212436" y="2041882"/>
                </a:lnTo>
                <a:lnTo>
                  <a:pt x="9212436" y="2039724"/>
                </a:lnTo>
                <a:lnTo>
                  <a:pt x="9210278" y="2037566"/>
                </a:lnTo>
                <a:close/>
                <a:moveTo>
                  <a:pt x="4646655" y="2036459"/>
                </a:moveTo>
                <a:lnTo>
                  <a:pt x="4648813" y="2036459"/>
                </a:lnTo>
                <a:lnTo>
                  <a:pt x="4652050" y="2039696"/>
                </a:lnTo>
                <a:lnTo>
                  <a:pt x="4652050" y="2040775"/>
                </a:lnTo>
                <a:lnTo>
                  <a:pt x="4648813" y="2044012"/>
                </a:lnTo>
                <a:lnTo>
                  <a:pt x="4642339" y="2044012"/>
                </a:lnTo>
                <a:lnTo>
                  <a:pt x="4640181" y="2041854"/>
                </a:lnTo>
                <a:lnTo>
                  <a:pt x="4640181" y="2039696"/>
                </a:lnTo>
                <a:cubicBezTo>
                  <a:pt x="4640900" y="2037538"/>
                  <a:pt x="4643058" y="2036459"/>
                  <a:pt x="4646655" y="2036459"/>
                </a:cubicBezTo>
                <a:close/>
                <a:moveTo>
                  <a:pt x="2234833" y="2036217"/>
                </a:moveTo>
                <a:lnTo>
                  <a:pt x="2234833" y="2039454"/>
                </a:lnTo>
                <a:lnTo>
                  <a:pt x="2235912" y="2039454"/>
                </a:lnTo>
                <a:lnTo>
                  <a:pt x="2235912" y="2036217"/>
                </a:lnTo>
                <a:close/>
                <a:moveTo>
                  <a:pt x="7733838" y="2034329"/>
                </a:moveTo>
                <a:lnTo>
                  <a:pt x="7732759" y="2035408"/>
                </a:lnTo>
                <a:lnTo>
                  <a:pt x="7732759" y="2038645"/>
                </a:lnTo>
                <a:lnTo>
                  <a:pt x="7739368" y="2044175"/>
                </a:lnTo>
                <a:lnTo>
                  <a:pt x="7741526" y="2038645"/>
                </a:lnTo>
                <a:close/>
                <a:moveTo>
                  <a:pt x="8278991" y="2032710"/>
                </a:moveTo>
                <a:lnTo>
                  <a:pt x="8278991" y="2034868"/>
                </a:lnTo>
                <a:lnTo>
                  <a:pt x="8280070" y="2034868"/>
                </a:lnTo>
                <a:lnTo>
                  <a:pt x="8280070" y="2032710"/>
                </a:lnTo>
                <a:close/>
                <a:moveTo>
                  <a:pt x="731955" y="2032171"/>
                </a:moveTo>
                <a:lnTo>
                  <a:pt x="731955" y="2034329"/>
                </a:lnTo>
                <a:lnTo>
                  <a:pt x="733034" y="2034329"/>
                </a:lnTo>
                <a:lnTo>
                  <a:pt x="733034" y="2032171"/>
                </a:lnTo>
                <a:close/>
                <a:moveTo>
                  <a:pt x="7636323" y="2032036"/>
                </a:moveTo>
                <a:lnTo>
                  <a:pt x="7636323" y="2034329"/>
                </a:lnTo>
                <a:lnTo>
                  <a:pt x="7637537" y="2034329"/>
                </a:lnTo>
                <a:lnTo>
                  <a:pt x="7637537" y="2032036"/>
                </a:lnTo>
                <a:close/>
                <a:moveTo>
                  <a:pt x="3590878" y="2031496"/>
                </a:moveTo>
                <a:lnTo>
                  <a:pt x="3590878" y="2032575"/>
                </a:lnTo>
                <a:lnTo>
                  <a:pt x="3600723" y="2039049"/>
                </a:lnTo>
                <a:lnTo>
                  <a:pt x="3600723" y="2037970"/>
                </a:lnTo>
                <a:lnTo>
                  <a:pt x="3591957" y="2031496"/>
                </a:lnTo>
                <a:close/>
                <a:moveTo>
                  <a:pt x="1749429" y="2028934"/>
                </a:moveTo>
                <a:lnTo>
                  <a:pt x="1749429" y="2030148"/>
                </a:lnTo>
                <a:lnTo>
                  <a:pt x="1751589" y="2030148"/>
                </a:lnTo>
                <a:lnTo>
                  <a:pt x="1751589" y="2028934"/>
                </a:lnTo>
                <a:close/>
                <a:moveTo>
                  <a:pt x="6247636" y="2026506"/>
                </a:moveTo>
                <a:lnTo>
                  <a:pt x="6247636" y="2027585"/>
                </a:lnTo>
                <a:lnTo>
                  <a:pt x="6249659" y="2027585"/>
                </a:lnTo>
                <a:lnTo>
                  <a:pt x="6249659" y="2026506"/>
                </a:lnTo>
                <a:close/>
                <a:moveTo>
                  <a:pt x="6199620" y="2026506"/>
                </a:moveTo>
                <a:lnTo>
                  <a:pt x="6199620" y="2027585"/>
                </a:lnTo>
                <a:lnTo>
                  <a:pt x="6205015" y="2027585"/>
                </a:lnTo>
                <a:lnTo>
                  <a:pt x="6205015" y="2026506"/>
                </a:lnTo>
                <a:close/>
                <a:moveTo>
                  <a:pt x="6190044" y="2026506"/>
                </a:moveTo>
                <a:lnTo>
                  <a:pt x="6190044" y="2027585"/>
                </a:lnTo>
                <a:lnTo>
                  <a:pt x="6197462" y="2027585"/>
                </a:lnTo>
                <a:lnTo>
                  <a:pt x="6197462" y="2026506"/>
                </a:lnTo>
                <a:close/>
                <a:moveTo>
                  <a:pt x="7627691" y="2025562"/>
                </a:moveTo>
                <a:lnTo>
                  <a:pt x="7629849" y="2027720"/>
                </a:lnTo>
                <a:lnTo>
                  <a:pt x="7634165" y="2027720"/>
                </a:lnTo>
                <a:lnTo>
                  <a:pt x="7634165" y="2026641"/>
                </a:lnTo>
                <a:lnTo>
                  <a:pt x="7628770" y="2025562"/>
                </a:lnTo>
                <a:close/>
                <a:moveTo>
                  <a:pt x="5117138" y="2025022"/>
                </a:moveTo>
                <a:lnTo>
                  <a:pt x="5117138" y="2027180"/>
                </a:lnTo>
                <a:lnTo>
                  <a:pt x="5119296" y="2029338"/>
                </a:lnTo>
                <a:lnTo>
                  <a:pt x="5119296" y="2027180"/>
                </a:lnTo>
                <a:close/>
                <a:moveTo>
                  <a:pt x="4765480" y="2023511"/>
                </a:moveTo>
                <a:lnTo>
                  <a:pt x="4765480" y="2025669"/>
                </a:lnTo>
                <a:lnTo>
                  <a:pt x="4766559" y="2033222"/>
                </a:lnTo>
                <a:lnTo>
                  <a:pt x="4768717" y="2033222"/>
                </a:lnTo>
                <a:lnTo>
                  <a:pt x="4766559" y="2023511"/>
                </a:lnTo>
                <a:close/>
                <a:moveTo>
                  <a:pt x="8223422" y="2022999"/>
                </a:moveTo>
                <a:lnTo>
                  <a:pt x="8219106" y="2027315"/>
                </a:lnTo>
                <a:cubicBezTo>
                  <a:pt x="8220545" y="2037566"/>
                  <a:pt x="8222343" y="2043680"/>
                  <a:pt x="8224501" y="2045658"/>
                </a:cubicBezTo>
                <a:lnTo>
                  <a:pt x="8224501" y="2054290"/>
                </a:lnTo>
                <a:lnTo>
                  <a:pt x="8222343" y="2057527"/>
                </a:lnTo>
                <a:lnTo>
                  <a:pt x="8222343" y="2059685"/>
                </a:lnTo>
                <a:lnTo>
                  <a:pt x="8223422" y="2059685"/>
                </a:lnTo>
                <a:lnTo>
                  <a:pt x="8233268" y="2057527"/>
                </a:lnTo>
                <a:lnTo>
                  <a:pt x="8238663" y="2057527"/>
                </a:lnTo>
                <a:lnTo>
                  <a:pt x="8254983" y="2058606"/>
                </a:lnTo>
                <a:lnTo>
                  <a:pt x="8256062" y="2057527"/>
                </a:lnTo>
                <a:lnTo>
                  <a:pt x="8256062" y="2056448"/>
                </a:lnTo>
                <a:lnTo>
                  <a:pt x="8253904" y="2028394"/>
                </a:lnTo>
                <a:lnTo>
                  <a:pt x="8248509" y="2028394"/>
                </a:lnTo>
                <a:lnTo>
                  <a:pt x="8239742" y="2026236"/>
                </a:lnTo>
                <a:lnTo>
                  <a:pt x="8238663" y="2026236"/>
                </a:lnTo>
                <a:lnTo>
                  <a:pt x="8234347" y="2029473"/>
                </a:lnTo>
                <a:cubicBezTo>
                  <a:pt x="8229941" y="2025157"/>
                  <a:pt x="8226300" y="2022999"/>
                  <a:pt x="8223422" y="2022999"/>
                </a:cubicBezTo>
                <a:close/>
                <a:moveTo>
                  <a:pt x="5226387" y="2022864"/>
                </a:moveTo>
                <a:lnTo>
                  <a:pt x="5224229" y="2025022"/>
                </a:lnTo>
                <a:lnTo>
                  <a:pt x="5224229" y="2030417"/>
                </a:lnTo>
                <a:lnTo>
                  <a:pt x="5238256" y="2033654"/>
                </a:lnTo>
                <a:lnTo>
                  <a:pt x="5237177" y="2037971"/>
                </a:lnTo>
                <a:lnTo>
                  <a:pt x="5237177" y="2042287"/>
                </a:lnTo>
                <a:lnTo>
                  <a:pt x="5238256" y="2042287"/>
                </a:lnTo>
                <a:cubicBezTo>
                  <a:pt x="5238256" y="2038150"/>
                  <a:pt x="5239335" y="2034913"/>
                  <a:pt x="5241493" y="2032576"/>
                </a:cubicBezTo>
                <a:lnTo>
                  <a:pt x="5241493" y="2030417"/>
                </a:lnTo>
                <a:cubicBezTo>
                  <a:pt x="5238076" y="2030417"/>
                  <a:pt x="5234839" y="2027900"/>
                  <a:pt x="5231782" y="2022864"/>
                </a:cubicBezTo>
                <a:close/>
                <a:moveTo>
                  <a:pt x="1683476" y="2022460"/>
                </a:moveTo>
                <a:lnTo>
                  <a:pt x="1683476" y="2023539"/>
                </a:lnTo>
                <a:lnTo>
                  <a:pt x="1686714" y="2023539"/>
                </a:lnTo>
                <a:lnTo>
                  <a:pt x="1686714" y="2022460"/>
                </a:lnTo>
                <a:close/>
                <a:moveTo>
                  <a:pt x="733034" y="2022190"/>
                </a:moveTo>
                <a:lnTo>
                  <a:pt x="733034" y="2026776"/>
                </a:lnTo>
                <a:lnTo>
                  <a:pt x="734248" y="2026776"/>
                </a:lnTo>
                <a:lnTo>
                  <a:pt x="734248" y="2022190"/>
                </a:lnTo>
                <a:close/>
                <a:moveTo>
                  <a:pt x="574421" y="2020032"/>
                </a:moveTo>
                <a:cubicBezTo>
                  <a:pt x="571904" y="2023089"/>
                  <a:pt x="569655" y="2024618"/>
                  <a:pt x="567677" y="2024618"/>
                </a:cubicBezTo>
                <a:lnTo>
                  <a:pt x="567677" y="2028934"/>
                </a:lnTo>
                <a:lnTo>
                  <a:pt x="569835" y="2028934"/>
                </a:lnTo>
                <a:cubicBezTo>
                  <a:pt x="569835" y="2024797"/>
                  <a:pt x="572443" y="2022550"/>
                  <a:pt x="577658" y="2022190"/>
                </a:cubicBezTo>
                <a:lnTo>
                  <a:pt x="575500" y="2020032"/>
                </a:lnTo>
                <a:close/>
                <a:moveTo>
                  <a:pt x="1653129" y="2019223"/>
                </a:moveTo>
                <a:lnTo>
                  <a:pt x="1653129" y="2020302"/>
                </a:lnTo>
                <a:lnTo>
                  <a:pt x="1655287" y="2020302"/>
                </a:lnTo>
                <a:lnTo>
                  <a:pt x="1655287" y="2019223"/>
                </a:lnTo>
                <a:close/>
                <a:moveTo>
                  <a:pt x="617311" y="2018953"/>
                </a:moveTo>
                <a:cubicBezTo>
                  <a:pt x="613984" y="2020392"/>
                  <a:pt x="612140" y="2021830"/>
                  <a:pt x="611781" y="2023269"/>
                </a:cubicBezTo>
                <a:lnTo>
                  <a:pt x="614074" y="2025697"/>
                </a:lnTo>
                <a:cubicBezTo>
                  <a:pt x="616232" y="2024977"/>
                  <a:pt x="617311" y="2022729"/>
                  <a:pt x="617311" y="2018953"/>
                </a:cubicBezTo>
                <a:close/>
                <a:moveTo>
                  <a:pt x="589796" y="2018953"/>
                </a:moveTo>
                <a:lnTo>
                  <a:pt x="588582" y="2020032"/>
                </a:lnTo>
                <a:lnTo>
                  <a:pt x="588582" y="2021111"/>
                </a:lnTo>
                <a:cubicBezTo>
                  <a:pt x="590112" y="2024528"/>
                  <a:pt x="591594" y="2026416"/>
                  <a:pt x="593033" y="2026776"/>
                </a:cubicBezTo>
                <a:lnTo>
                  <a:pt x="595191" y="2026776"/>
                </a:lnTo>
                <a:lnTo>
                  <a:pt x="597484" y="2024618"/>
                </a:lnTo>
                <a:lnTo>
                  <a:pt x="597484" y="2022190"/>
                </a:lnTo>
                <a:cubicBezTo>
                  <a:pt x="597484" y="2020571"/>
                  <a:pt x="594922" y="2019492"/>
                  <a:pt x="589796" y="2018953"/>
                </a:cubicBezTo>
                <a:close/>
                <a:moveTo>
                  <a:pt x="731955" y="2015716"/>
                </a:moveTo>
                <a:lnTo>
                  <a:pt x="731955" y="2017874"/>
                </a:lnTo>
                <a:lnTo>
                  <a:pt x="733034" y="2017874"/>
                </a:lnTo>
                <a:lnTo>
                  <a:pt x="733034" y="2015716"/>
                </a:lnTo>
                <a:close/>
                <a:moveTo>
                  <a:pt x="8092593" y="2014367"/>
                </a:moveTo>
                <a:lnTo>
                  <a:pt x="8092593" y="2015446"/>
                </a:lnTo>
                <a:lnTo>
                  <a:pt x="8095830" y="2018683"/>
                </a:lnTo>
                <a:lnTo>
                  <a:pt x="8098123" y="2016525"/>
                </a:lnTo>
                <a:lnTo>
                  <a:pt x="8095830" y="2014367"/>
                </a:lnTo>
                <a:close/>
                <a:moveTo>
                  <a:pt x="2544275" y="2014311"/>
                </a:moveTo>
                <a:lnTo>
                  <a:pt x="2544275" y="2015390"/>
                </a:lnTo>
                <a:lnTo>
                  <a:pt x="2546433" y="2017413"/>
                </a:lnTo>
                <a:lnTo>
                  <a:pt x="2548590" y="2015390"/>
                </a:lnTo>
                <a:lnTo>
                  <a:pt x="2547512" y="2014311"/>
                </a:lnTo>
                <a:close/>
                <a:moveTo>
                  <a:pt x="3587641" y="2014097"/>
                </a:moveTo>
                <a:cubicBezTo>
                  <a:pt x="3584404" y="2015356"/>
                  <a:pt x="3581886" y="2017514"/>
                  <a:pt x="3580087" y="2020571"/>
                </a:cubicBezTo>
                <a:lnTo>
                  <a:pt x="3580087" y="2021650"/>
                </a:lnTo>
                <a:lnTo>
                  <a:pt x="3581166" y="2022729"/>
                </a:lnTo>
                <a:lnTo>
                  <a:pt x="3581166" y="2023808"/>
                </a:lnTo>
                <a:cubicBezTo>
                  <a:pt x="3586202" y="2023269"/>
                  <a:pt x="3588720" y="2020751"/>
                  <a:pt x="3588720" y="2016255"/>
                </a:cubicBezTo>
                <a:lnTo>
                  <a:pt x="3587641" y="2015176"/>
                </a:lnTo>
                <a:close/>
                <a:moveTo>
                  <a:pt x="115317" y="2013544"/>
                </a:moveTo>
                <a:lnTo>
                  <a:pt x="117475" y="2015567"/>
                </a:lnTo>
                <a:lnTo>
                  <a:pt x="117475" y="2013544"/>
                </a:lnTo>
                <a:close/>
                <a:moveTo>
                  <a:pt x="3594115" y="2013018"/>
                </a:moveTo>
                <a:lnTo>
                  <a:pt x="3594115" y="2015176"/>
                </a:lnTo>
                <a:lnTo>
                  <a:pt x="3595194" y="2020571"/>
                </a:lnTo>
                <a:lnTo>
                  <a:pt x="3596407" y="2020571"/>
                </a:lnTo>
                <a:lnTo>
                  <a:pt x="3597486" y="2019492"/>
                </a:lnTo>
                <a:lnTo>
                  <a:pt x="3598565" y="2019492"/>
                </a:lnTo>
                <a:lnTo>
                  <a:pt x="3596407" y="2013018"/>
                </a:lnTo>
                <a:close/>
                <a:moveTo>
                  <a:pt x="7632007" y="2012344"/>
                </a:moveTo>
                <a:lnTo>
                  <a:pt x="7632007" y="2014637"/>
                </a:lnTo>
                <a:lnTo>
                  <a:pt x="7633086" y="2014637"/>
                </a:lnTo>
                <a:lnTo>
                  <a:pt x="7633086" y="2012344"/>
                </a:lnTo>
                <a:close/>
                <a:moveTo>
                  <a:pt x="3705657" y="2011939"/>
                </a:moveTo>
                <a:lnTo>
                  <a:pt x="3705657" y="2013018"/>
                </a:lnTo>
                <a:lnTo>
                  <a:pt x="3712131" y="2014097"/>
                </a:lnTo>
                <a:lnTo>
                  <a:pt x="3713210" y="2014097"/>
                </a:lnTo>
                <a:lnTo>
                  <a:pt x="3713210" y="2013018"/>
                </a:lnTo>
                <a:lnTo>
                  <a:pt x="3708894" y="2011939"/>
                </a:lnTo>
                <a:close/>
                <a:moveTo>
                  <a:pt x="7745842" y="2011265"/>
                </a:moveTo>
                <a:cubicBezTo>
                  <a:pt x="7745842" y="2013513"/>
                  <a:pt x="7744403" y="2015356"/>
                  <a:pt x="7741526" y="2016795"/>
                </a:cubicBezTo>
                <a:lnTo>
                  <a:pt x="7738154" y="2016795"/>
                </a:lnTo>
                <a:lnTo>
                  <a:pt x="7734917" y="2014637"/>
                </a:lnTo>
                <a:lnTo>
                  <a:pt x="7732759" y="2014637"/>
                </a:lnTo>
                <a:lnTo>
                  <a:pt x="7732759" y="2016795"/>
                </a:lnTo>
                <a:lnTo>
                  <a:pt x="7742605" y="2025562"/>
                </a:lnTo>
                <a:lnTo>
                  <a:pt x="7743684" y="2025562"/>
                </a:lnTo>
                <a:lnTo>
                  <a:pt x="7748135" y="2021111"/>
                </a:lnTo>
                <a:lnTo>
                  <a:pt x="7748135" y="2011265"/>
                </a:lnTo>
                <a:close/>
                <a:moveTo>
                  <a:pt x="3612592" y="2010860"/>
                </a:moveTo>
                <a:lnTo>
                  <a:pt x="3609355" y="2020571"/>
                </a:lnTo>
                <a:lnTo>
                  <a:pt x="3610434" y="2020571"/>
                </a:lnTo>
                <a:cubicBezTo>
                  <a:pt x="3611873" y="2020571"/>
                  <a:pt x="3612952" y="2018413"/>
                  <a:pt x="3613671" y="2014097"/>
                </a:cubicBezTo>
                <a:lnTo>
                  <a:pt x="3613671" y="2010860"/>
                </a:lnTo>
                <a:close/>
                <a:moveTo>
                  <a:pt x="4684420" y="2010563"/>
                </a:moveTo>
                <a:lnTo>
                  <a:pt x="4682262" y="2013800"/>
                </a:lnTo>
                <a:lnTo>
                  <a:pt x="4682262" y="2015958"/>
                </a:lnTo>
                <a:lnTo>
                  <a:pt x="4684420" y="2018116"/>
                </a:lnTo>
                <a:lnTo>
                  <a:pt x="4687657" y="2014879"/>
                </a:lnTo>
                <a:cubicBezTo>
                  <a:pt x="4686578" y="2012001"/>
                  <a:pt x="4685499" y="2010563"/>
                  <a:pt x="4684420" y="2010563"/>
                </a:cubicBezTo>
                <a:close/>
                <a:moveTo>
                  <a:pt x="7635244" y="2010186"/>
                </a:moveTo>
                <a:lnTo>
                  <a:pt x="7635244" y="2011265"/>
                </a:lnTo>
                <a:lnTo>
                  <a:pt x="7638616" y="2011265"/>
                </a:lnTo>
                <a:lnTo>
                  <a:pt x="7638616" y="2010186"/>
                </a:lnTo>
                <a:close/>
                <a:moveTo>
                  <a:pt x="7620003" y="2010186"/>
                </a:moveTo>
                <a:lnTo>
                  <a:pt x="7611236" y="2012344"/>
                </a:lnTo>
                <a:lnTo>
                  <a:pt x="7611236" y="2013423"/>
                </a:lnTo>
                <a:lnTo>
                  <a:pt x="7615552" y="2017874"/>
                </a:lnTo>
                <a:lnTo>
                  <a:pt x="7621082" y="2017874"/>
                </a:lnTo>
                <a:lnTo>
                  <a:pt x="7621082" y="2012344"/>
                </a:lnTo>
                <a:lnTo>
                  <a:pt x="7620003" y="2011265"/>
                </a:lnTo>
                <a:close/>
                <a:moveTo>
                  <a:pt x="7260792" y="2010116"/>
                </a:moveTo>
                <a:lnTo>
                  <a:pt x="7258634" y="2012274"/>
                </a:lnTo>
                <a:lnTo>
                  <a:pt x="7259714" y="2013353"/>
                </a:lnTo>
                <a:lnTo>
                  <a:pt x="7262950" y="2013353"/>
                </a:lnTo>
                <a:lnTo>
                  <a:pt x="7262950" y="2010116"/>
                </a:lnTo>
                <a:close/>
                <a:moveTo>
                  <a:pt x="235762" y="2009228"/>
                </a:moveTo>
                <a:lnTo>
                  <a:pt x="235762" y="2010307"/>
                </a:lnTo>
                <a:lnTo>
                  <a:pt x="242101" y="2020962"/>
                </a:lnTo>
                <a:lnTo>
                  <a:pt x="242101" y="2019883"/>
                </a:lnTo>
                <a:cubicBezTo>
                  <a:pt x="240931" y="2015837"/>
                  <a:pt x="238818" y="2012285"/>
                  <a:pt x="235762" y="2009228"/>
                </a:cubicBezTo>
                <a:close/>
                <a:moveTo>
                  <a:pt x="4075067" y="2007219"/>
                </a:moveTo>
                <a:lnTo>
                  <a:pt x="4075067" y="2008298"/>
                </a:lnTo>
                <a:lnTo>
                  <a:pt x="4078304" y="2008298"/>
                </a:lnTo>
                <a:lnTo>
                  <a:pt x="4078304" y="2007219"/>
                </a:lnTo>
                <a:close/>
                <a:moveTo>
                  <a:pt x="4676867" y="2006247"/>
                </a:moveTo>
                <a:cubicBezTo>
                  <a:pt x="4687657" y="2008585"/>
                  <a:pt x="4693052" y="2010743"/>
                  <a:pt x="4693052" y="2012721"/>
                </a:cubicBezTo>
                <a:lnTo>
                  <a:pt x="4694131" y="2011642"/>
                </a:lnTo>
                <a:lnTo>
                  <a:pt x="4702763" y="2011642"/>
                </a:lnTo>
                <a:lnTo>
                  <a:pt x="4710316" y="2018116"/>
                </a:lnTo>
                <a:lnTo>
                  <a:pt x="4703842" y="2028906"/>
                </a:lnTo>
                <a:lnTo>
                  <a:pt x="4712474" y="2036459"/>
                </a:lnTo>
                <a:lnTo>
                  <a:pt x="4718948" y="2034301"/>
                </a:lnTo>
                <a:lnTo>
                  <a:pt x="4723264" y="2037538"/>
                </a:lnTo>
                <a:lnTo>
                  <a:pt x="4725422" y="2037538"/>
                </a:lnTo>
                <a:lnTo>
                  <a:pt x="4725422" y="2034301"/>
                </a:lnTo>
                <a:lnTo>
                  <a:pt x="4723264" y="2031064"/>
                </a:lnTo>
                <a:lnTo>
                  <a:pt x="4723264" y="2028906"/>
                </a:lnTo>
                <a:lnTo>
                  <a:pt x="4724343" y="2022432"/>
                </a:lnTo>
                <a:lnTo>
                  <a:pt x="4721106" y="2013800"/>
                </a:lnTo>
                <a:cubicBezTo>
                  <a:pt x="4722545" y="2010563"/>
                  <a:pt x="4723983" y="2008764"/>
                  <a:pt x="4725422" y="2008405"/>
                </a:cubicBezTo>
                <a:lnTo>
                  <a:pt x="4743900" y="2010563"/>
                </a:lnTo>
                <a:lnTo>
                  <a:pt x="4749295" y="2007326"/>
                </a:lnTo>
                <a:lnTo>
                  <a:pt x="4751453" y="2007326"/>
                </a:lnTo>
                <a:cubicBezTo>
                  <a:pt x="4754330" y="2007326"/>
                  <a:pt x="4758287" y="2009484"/>
                  <a:pt x="4763322" y="2013800"/>
                </a:cubicBezTo>
                <a:cubicBezTo>
                  <a:pt x="4763322" y="2011642"/>
                  <a:pt x="4764041" y="2010563"/>
                  <a:pt x="4765480" y="2010563"/>
                </a:cubicBezTo>
                <a:lnTo>
                  <a:pt x="4769796" y="2010563"/>
                </a:lnTo>
                <a:lnTo>
                  <a:pt x="4773033" y="2012721"/>
                </a:lnTo>
                <a:lnTo>
                  <a:pt x="4770875" y="2026748"/>
                </a:lnTo>
                <a:lnTo>
                  <a:pt x="4771954" y="2027827"/>
                </a:lnTo>
                <a:lnTo>
                  <a:pt x="4773033" y="2027827"/>
                </a:lnTo>
                <a:cubicBezTo>
                  <a:pt x="4778068" y="2027827"/>
                  <a:pt x="4780586" y="2024230"/>
                  <a:pt x="4780586" y="2017037"/>
                </a:cubicBezTo>
                <a:lnTo>
                  <a:pt x="4781665" y="2015958"/>
                </a:lnTo>
                <a:lnTo>
                  <a:pt x="4782744" y="2015958"/>
                </a:lnTo>
                <a:lnTo>
                  <a:pt x="4804324" y="2039696"/>
                </a:lnTo>
                <a:lnTo>
                  <a:pt x="4800008" y="2042933"/>
                </a:lnTo>
                <a:lnTo>
                  <a:pt x="4765480" y="2042933"/>
                </a:lnTo>
                <a:lnTo>
                  <a:pt x="4762243" y="2054802"/>
                </a:lnTo>
                <a:lnTo>
                  <a:pt x="4765480" y="2058039"/>
                </a:lnTo>
                <a:lnTo>
                  <a:pt x="4765480" y="2067750"/>
                </a:lnTo>
                <a:lnTo>
                  <a:pt x="4776270" y="2075438"/>
                </a:lnTo>
                <a:cubicBezTo>
                  <a:pt x="4784902" y="2077236"/>
                  <a:pt x="4789218" y="2081193"/>
                  <a:pt x="4789218" y="2087307"/>
                </a:cubicBezTo>
                <a:lnTo>
                  <a:pt x="4791376" y="2089465"/>
                </a:lnTo>
                <a:lnTo>
                  <a:pt x="4791376" y="2090544"/>
                </a:lnTo>
                <a:lnTo>
                  <a:pt x="4778428" y="2102413"/>
                </a:lnTo>
                <a:lnTo>
                  <a:pt x="4778428" y="2106729"/>
                </a:lnTo>
                <a:cubicBezTo>
                  <a:pt x="4783463" y="2106729"/>
                  <a:pt x="4785981" y="2109966"/>
                  <a:pt x="4785981" y="2116440"/>
                </a:cubicBezTo>
                <a:lnTo>
                  <a:pt x="4785981" y="2120756"/>
                </a:lnTo>
                <a:lnTo>
                  <a:pt x="4782744" y="2134783"/>
                </a:lnTo>
                <a:lnTo>
                  <a:pt x="4783823" y="2139099"/>
                </a:lnTo>
                <a:lnTo>
                  <a:pt x="4779507" y="2156363"/>
                </a:lnTo>
                <a:cubicBezTo>
                  <a:pt x="4780946" y="2156363"/>
                  <a:pt x="4781665" y="2157442"/>
                  <a:pt x="4781665" y="2159600"/>
                </a:cubicBezTo>
                <a:lnTo>
                  <a:pt x="4780586" y="2166074"/>
                </a:lnTo>
                <a:lnTo>
                  <a:pt x="4803245" y="2189812"/>
                </a:lnTo>
                <a:lnTo>
                  <a:pt x="4804324" y="2193049"/>
                </a:lnTo>
                <a:cubicBezTo>
                  <a:pt x="4803245" y="2194488"/>
                  <a:pt x="4799289" y="2195207"/>
                  <a:pt x="4792455" y="2195207"/>
                </a:cubicBezTo>
                <a:cubicBezTo>
                  <a:pt x="4792455" y="2196646"/>
                  <a:pt x="4790297" y="2197725"/>
                  <a:pt x="4785981" y="2198444"/>
                </a:cubicBezTo>
                <a:lnTo>
                  <a:pt x="4765480" y="2197365"/>
                </a:lnTo>
                <a:lnTo>
                  <a:pt x="4761164" y="2199523"/>
                </a:lnTo>
                <a:lnTo>
                  <a:pt x="4754690" y="2198444"/>
                </a:lnTo>
                <a:lnTo>
                  <a:pt x="4736347" y="2200602"/>
                </a:lnTo>
                <a:lnTo>
                  <a:pt x="4736347" y="2201681"/>
                </a:lnTo>
                <a:cubicBezTo>
                  <a:pt x="4736527" y="2205548"/>
                  <a:pt x="4750194" y="2211347"/>
                  <a:pt x="4777349" y="2219080"/>
                </a:cubicBezTo>
                <a:lnTo>
                  <a:pt x="4783823" y="2216922"/>
                </a:lnTo>
                <a:cubicBezTo>
                  <a:pt x="4785262" y="2218181"/>
                  <a:pt x="4791736" y="2219260"/>
                  <a:pt x="4803245" y="2220159"/>
                </a:cubicBezTo>
                <a:lnTo>
                  <a:pt x="4804324" y="2221238"/>
                </a:lnTo>
                <a:lnTo>
                  <a:pt x="4804324" y="2222317"/>
                </a:lnTo>
                <a:cubicBezTo>
                  <a:pt x="4797311" y="2238143"/>
                  <a:pt x="4793714" y="2250012"/>
                  <a:pt x="4793534" y="2257924"/>
                </a:cubicBezTo>
                <a:cubicBezTo>
                  <a:pt x="4792455" y="2257924"/>
                  <a:pt x="4790657" y="2261521"/>
                  <a:pt x="4788139" y="2268715"/>
                </a:cubicBezTo>
                <a:lnTo>
                  <a:pt x="4779507" y="2271952"/>
                </a:lnTo>
                <a:cubicBezTo>
                  <a:pt x="4768537" y="2271952"/>
                  <a:pt x="4754150" y="2261521"/>
                  <a:pt x="4736347" y="2240660"/>
                </a:cubicBezTo>
                <a:cubicBezTo>
                  <a:pt x="4731042" y="2231129"/>
                  <a:pt x="4727400" y="2221778"/>
                  <a:pt x="4725422" y="2212606"/>
                </a:cubicBezTo>
                <a:lnTo>
                  <a:pt x="4724343" y="2211527"/>
                </a:lnTo>
                <a:lnTo>
                  <a:pt x="4721106" y="2211527"/>
                </a:lnTo>
                <a:lnTo>
                  <a:pt x="4717869" y="2219080"/>
                </a:lnTo>
                <a:lnTo>
                  <a:pt x="4712474" y="2218001"/>
                </a:lnTo>
                <a:lnTo>
                  <a:pt x="4711395" y="2219080"/>
                </a:lnTo>
                <a:lnTo>
                  <a:pt x="4711395" y="2223396"/>
                </a:lnTo>
                <a:cubicBezTo>
                  <a:pt x="4713553" y="2223396"/>
                  <a:pt x="4714632" y="2224115"/>
                  <a:pt x="4714632" y="2225554"/>
                </a:cubicBezTo>
                <a:cubicBezTo>
                  <a:pt x="4714632" y="2232388"/>
                  <a:pt x="4710316" y="2236344"/>
                  <a:pt x="4701684" y="2237423"/>
                </a:cubicBezTo>
                <a:cubicBezTo>
                  <a:pt x="4701684" y="2245336"/>
                  <a:pt x="4699526" y="2249292"/>
                  <a:pt x="4695210" y="2249292"/>
                </a:cubicBezTo>
                <a:lnTo>
                  <a:pt x="4667156" y="2262240"/>
                </a:lnTo>
                <a:lnTo>
                  <a:pt x="4641260" y="2268715"/>
                </a:lnTo>
                <a:lnTo>
                  <a:pt x="4638023" y="2268715"/>
                </a:lnTo>
                <a:lnTo>
                  <a:pt x="4635865" y="2266557"/>
                </a:lnTo>
                <a:lnTo>
                  <a:pt x="4635865" y="2262240"/>
                </a:lnTo>
                <a:cubicBezTo>
                  <a:pt x="4635865" y="2257924"/>
                  <a:pt x="4641619" y="2253249"/>
                  <a:pt x="4653129" y="2248213"/>
                </a:cubicBezTo>
                <a:lnTo>
                  <a:pt x="4680104" y="2211527"/>
                </a:lnTo>
                <a:lnTo>
                  <a:pt x="4680104" y="2197365"/>
                </a:lnTo>
                <a:lnTo>
                  <a:pt x="4671472" y="2197365"/>
                </a:lnTo>
                <a:lnTo>
                  <a:pt x="4670393" y="2196286"/>
                </a:lnTo>
                <a:lnTo>
                  <a:pt x="4650971" y="2200602"/>
                </a:lnTo>
                <a:lnTo>
                  <a:pt x="4649892" y="2200602"/>
                </a:lnTo>
                <a:cubicBezTo>
                  <a:pt x="4647194" y="2198444"/>
                  <a:pt x="4644677" y="2197365"/>
                  <a:pt x="4642339" y="2197365"/>
                </a:cubicBezTo>
                <a:lnTo>
                  <a:pt x="4632628" y="2197365"/>
                </a:lnTo>
                <a:lnTo>
                  <a:pt x="4629391" y="2194128"/>
                </a:lnTo>
                <a:cubicBezTo>
                  <a:pt x="4629391" y="2191970"/>
                  <a:pt x="4631908" y="2190891"/>
                  <a:pt x="4636944" y="2190891"/>
                </a:cubicBezTo>
                <a:lnTo>
                  <a:pt x="4640181" y="2189812"/>
                </a:lnTo>
                <a:lnTo>
                  <a:pt x="4640181" y="2188733"/>
                </a:lnTo>
                <a:lnTo>
                  <a:pt x="4668235" y="2191970"/>
                </a:lnTo>
                <a:lnTo>
                  <a:pt x="4676867" y="2188733"/>
                </a:lnTo>
                <a:lnTo>
                  <a:pt x="4682262" y="2189812"/>
                </a:lnTo>
                <a:lnTo>
                  <a:pt x="4684420" y="2181180"/>
                </a:lnTo>
                <a:lnTo>
                  <a:pt x="4683341" y="2173627"/>
                </a:lnTo>
                <a:lnTo>
                  <a:pt x="4675788" y="2174706"/>
                </a:lnTo>
                <a:lnTo>
                  <a:pt x="4670393" y="2170390"/>
                </a:lnTo>
                <a:lnTo>
                  <a:pt x="4666077" y="2170390"/>
                </a:lnTo>
                <a:cubicBezTo>
                  <a:pt x="4666077" y="2173267"/>
                  <a:pt x="4664998" y="2174706"/>
                  <a:pt x="4662840" y="2174706"/>
                </a:cubicBezTo>
                <a:lnTo>
                  <a:pt x="4656366" y="2174706"/>
                </a:lnTo>
                <a:cubicBezTo>
                  <a:pt x="4654028" y="2172548"/>
                  <a:pt x="4650791" y="2171469"/>
                  <a:pt x="4646655" y="2171469"/>
                </a:cubicBezTo>
                <a:lnTo>
                  <a:pt x="4643418" y="2161758"/>
                </a:lnTo>
                <a:lnTo>
                  <a:pt x="4636944" y="2163916"/>
                </a:lnTo>
                <a:cubicBezTo>
                  <a:pt x="4628312" y="2161758"/>
                  <a:pt x="4623276" y="2159960"/>
                  <a:pt x="4621838" y="2158521"/>
                </a:cubicBezTo>
                <a:lnTo>
                  <a:pt x="4620759" y="2158521"/>
                </a:lnTo>
                <a:lnTo>
                  <a:pt x="4618601" y="2160679"/>
                </a:lnTo>
                <a:lnTo>
                  <a:pt x="4618601" y="2161758"/>
                </a:lnTo>
                <a:lnTo>
                  <a:pt x="4619680" y="2166074"/>
                </a:lnTo>
                <a:lnTo>
                  <a:pt x="4617522" y="2171469"/>
                </a:lnTo>
                <a:lnTo>
                  <a:pt x="4619680" y="2176864"/>
                </a:lnTo>
                <a:lnTo>
                  <a:pt x="4617522" y="2185496"/>
                </a:lnTo>
                <a:lnTo>
                  <a:pt x="4619680" y="2233107"/>
                </a:lnTo>
                <a:lnTo>
                  <a:pt x="4615364" y="2235265"/>
                </a:lnTo>
                <a:lnTo>
                  <a:pt x="4615364" y="2237423"/>
                </a:lnTo>
                <a:lnTo>
                  <a:pt x="4618601" y="2241739"/>
                </a:lnTo>
                <a:lnTo>
                  <a:pt x="4615364" y="2255766"/>
                </a:lnTo>
                <a:lnTo>
                  <a:pt x="4617522" y="2259003"/>
                </a:lnTo>
                <a:lnTo>
                  <a:pt x="4617522" y="2260082"/>
                </a:lnTo>
                <a:cubicBezTo>
                  <a:pt x="4615184" y="2265837"/>
                  <a:pt x="4603989" y="2269434"/>
                  <a:pt x="4583938" y="2270873"/>
                </a:cubicBezTo>
                <a:cubicBezTo>
                  <a:pt x="4577464" y="2270873"/>
                  <a:pt x="4574227" y="2266197"/>
                  <a:pt x="4574227" y="2256845"/>
                </a:cubicBezTo>
                <a:lnTo>
                  <a:pt x="4570990" y="2253608"/>
                </a:lnTo>
                <a:lnTo>
                  <a:pt x="4570990" y="2251450"/>
                </a:lnTo>
                <a:lnTo>
                  <a:pt x="4572069" y="2213685"/>
                </a:lnTo>
                <a:lnTo>
                  <a:pt x="4570990" y="2193049"/>
                </a:lnTo>
                <a:lnTo>
                  <a:pt x="4569911" y="2191970"/>
                </a:lnTo>
                <a:cubicBezTo>
                  <a:pt x="4556243" y="2204289"/>
                  <a:pt x="4547611" y="2210448"/>
                  <a:pt x="4544015" y="2210448"/>
                </a:cubicBezTo>
                <a:lnTo>
                  <a:pt x="4542936" y="2210448"/>
                </a:lnTo>
                <a:lnTo>
                  <a:pt x="4538620" y="2206132"/>
                </a:lnTo>
                <a:lnTo>
                  <a:pt x="4538620" y="2204918"/>
                </a:lnTo>
                <a:lnTo>
                  <a:pt x="4553726" y="2183338"/>
                </a:lnTo>
                <a:cubicBezTo>
                  <a:pt x="4553726" y="2180101"/>
                  <a:pt x="4555164" y="2176864"/>
                  <a:pt x="4558042" y="2173627"/>
                </a:cubicBezTo>
                <a:lnTo>
                  <a:pt x="4556963" y="2169311"/>
                </a:lnTo>
                <a:cubicBezTo>
                  <a:pt x="4561279" y="2151148"/>
                  <a:pt x="4563437" y="2139639"/>
                  <a:pt x="4563437" y="2134783"/>
                </a:cubicBezTo>
                <a:lnTo>
                  <a:pt x="4561279" y="2130467"/>
                </a:lnTo>
                <a:cubicBezTo>
                  <a:pt x="4565235" y="2118238"/>
                  <a:pt x="4567753" y="2112124"/>
                  <a:pt x="4568832" y="2112124"/>
                </a:cubicBezTo>
                <a:lnTo>
                  <a:pt x="4569911" y="2113203"/>
                </a:lnTo>
                <a:lnTo>
                  <a:pt x="4569911" y="2114282"/>
                </a:lnTo>
                <a:lnTo>
                  <a:pt x="4567753" y="2116440"/>
                </a:lnTo>
                <a:cubicBezTo>
                  <a:pt x="4569911" y="2116440"/>
                  <a:pt x="4570990" y="2117519"/>
                  <a:pt x="4570990" y="2119677"/>
                </a:cubicBezTo>
                <a:lnTo>
                  <a:pt x="4572069" y="2119677"/>
                </a:lnTo>
                <a:lnTo>
                  <a:pt x="4572069" y="2116440"/>
                </a:lnTo>
                <a:cubicBezTo>
                  <a:pt x="4569911" y="2107628"/>
                  <a:pt x="4567393" y="2101514"/>
                  <a:pt x="4564516" y="2098097"/>
                </a:cubicBezTo>
                <a:lnTo>
                  <a:pt x="4564516" y="2090544"/>
                </a:lnTo>
                <a:cubicBezTo>
                  <a:pt x="4566674" y="2087846"/>
                  <a:pt x="4567753" y="2085329"/>
                  <a:pt x="4567753" y="2082991"/>
                </a:cubicBezTo>
                <a:lnTo>
                  <a:pt x="4567753" y="2080833"/>
                </a:lnTo>
                <a:lnTo>
                  <a:pt x="4564516" y="2077596"/>
                </a:lnTo>
                <a:lnTo>
                  <a:pt x="4545094" y="2084070"/>
                </a:lnTo>
                <a:cubicBezTo>
                  <a:pt x="4539339" y="2081372"/>
                  <a:pt x="4536462" y="2077776"/>
                  <a:pt x="4536462" y="2073280"/>
                </a:cubicBezTo>
                <a:lnTo>
                  <a:pt x="4541857" y="2068829"/>
                </a:lnTo>
                <a:lnTo>
                  <a:pt x="4552647" y="2068829"/>
                </a:lnTo>
                <a:cubicBezTo>
                  <a:pt x="4554805" y="2070987"/>
                  <a:pt x="4560200" y="2072830"/>
                  <a:pt x="4568832" y="2074359"/>
                </a:cubicBezTo>
                <a:lnTo>
                  <a:pt x="4572069" y="2074359"/>
                </a:lnTo>
                <a:lnTo>
                  <a:pt x="4572069" y="2072066"/>
                </a:lnTo>
                <a:lnTo>
                  <a:pt x="4573148" y="2072066"/>
                </a:lnTo>
                <a:lnTo>
                  <a:pt x="4570990" y="2060197"/>
                </a:lnTo>
                <a:lnTo>
                  <a:pt x="4572069" y="2059118"/>
                </a:lnTo>
                <a:lnTo>
                  <a:pt x="4572069" y="2058039"/>
                </a:lnTo>
                <a:lnTo>
                  <a:pt x="4567753" y="2051565"/>
                </a:lnTo>
                <a:lnTo>
                  <a:pt x="4567753" y="2050486"/>
                </a:lnTo>
                <a:lnTo>
                  <a:pt x="4572069" y="2036459"/>
                </a:lnTo>
                <a:lnTo>
                  <a:pt x="4572069" y="2026748"/>
                </a:lnTo>
                <a:lnTo>
                  <a:pt x="4567753" y="2010563"/>
                </a:lnTo>
                <a:lnTo>
                  <a:pt x="4573148" y="2007326"/>
                </a:lnTo>
                <a:cubicBezTo>
                  <a:pt x="4581240" y="2007326"/>
                  <a:pt x="4591715" y="2009124"/>
                  <a:pt x="4604574" y="2012721"/>
                </a:cubicBezTo>
                <a:lnTo>
                  <a:pt x="4611048" y="2011642"/>
                </a:lnTo>
                <a:lnTo>
                  <a:pt x="4616443" y="2011642"/>
                </a:lnTo>
                <a:cubicBezTo>
                  <a:pt x="4624715" y="2011642"/>
                  <a:pt x="4629391" y="2013440"/>
                  <a:pt x="4630470" y="2017037"/>
                </a:cubicBezTo>
                <a:lnTo>
                  <a:pt x="4630470" y="2019195"/>
                </a:lnTo>
                <a:cubicBezTo>
                  <a:pt x="4623276" y="2023871"/>
                  <a:pt x="4619680" y="2031064"/>
                  <a:pt x="4619680" y="2040775"/>
                </a:cubicBezTo>
                <a:cubicBezTo>
                  <a:pt x="4618241" y="2040775"/>
                  <a:pt x="4616443" y="2046530"/>
                  <a:pt x="4614285" y="2058039"/>
                </a:cubicBezTo>
                <a:cubicBezTo>
                  <a:pt x="4615723" y="2058039"/>
                  <a:pt x="4616443" y="2059118"/>
                  <a:pt x="4616443" y="2061276"/>
                </a:cubicBezTo>
                <a:lnTo>
                  <a:pt x="4617522" y="2062355"/>
                </a:lnTo>
                <a:lnTo>
                  <a:pt x="4619680" y="2062355"/>
                </a:lnTo>
                <a:lnTo>
                  <a:pt x="4630470" y="2050486"/>
                </a:lnTo>
                <a:cubicBezTo>
                  <a:pt x="4635505" y="2050486"/>
                  <a:pt x="4638023" y="2053363"/>
                  <a:pt x="4638023" y="2059118"/>
                </a:cubicBezTo>
                <a:lnTo>
                  <a:pt x="4639102" y="2060197"/>
                </a:lnTo>
                <a:lnTo>
                  <a:pt x="4640181" y="2060197"/>
                </a:lnTo>
                <a:lnTo>
                  <a:pt x="4644497" y="2058039"/>
                </a:lnTo>
                <a:lnTo>
                  <a:pt x="4657445" y="2067750"/>
                </a:lnTo>
                <a:lnTo>
                  <a:pt x="4659603" y="2067750"/>
                </a:lnTo>
                <a:cubicBezTo>
                  <a:pt x="4659603" y="2064693"/>
                  <a:pt x="4662840" y="2062894"/>
                  <a:pt x="4669314" y="2062355"/>
                </a:cubicBezTo>
                <a:lnTo>
                  <a:pt x="4668235" y="2059118"/>
                </a:lnTo>
                <a:lnTo>
                  <a:pt x="4667156" y="2059118"/>
                </a:lnTo>
                <a:lnTo>
                  <a:pt x="4661761" y="2060197"/>
                </a:lnTo>
                <a:lnTo>
                  <a:pt x="4659603" y="2056960"/>
                </a:lnTo>
                <a:cubicBezTo>
                  <a:pt x="4659603" y="2051925"/>
                  <a:pt x="4660322" y="2047968"/>
                  <a:pt x="4661761" y="2045091"/>
                </a:cubicBezTo>
                <a:lnTo>
                  <a:pt x="4659603" y="2039696"/>
                </a:lnTo>
                <a:lnTo>
                  <a:pt x="4660682" y="2034301"/>
                </a:lnTo>
                <a:lnTo>
                  <a:pt x="4659603" y="2029985"/>
                </a:lnTo>
                <a:cubicBezTo>
                  <a:pt x="4659603" y="2018835"/>
                  <a:pt x="4663559" y="2011282"/>
                  <a:pt x="4671472" y="2007326"/>
                </a:cubicBezTo>
                <a:close/>
                <a:moveTo>
                  <a:pt x="146204" y="2005991"/>
                </a:moveTo>
                <a:lnTo>
                  <a:pt x="146204" y="2008149"/>
                </a:lnTo>
                <a:lnTo>
                  <a:pt x="149441" y="2009228"/>
                </a:lnTo>
                <a:lnTo>
                  <a:pt x="149441" y="2008149"/>
                </a:lnTo>
                <a:lnTo>
                  <a:pt x="147284" y="2005991"/>
                </a:lnTo>
                <a:close/>
                <a:moveTo>
                  <a:pt x="3673152" y="2005465"/>
                </a:moveTo>
                <a:lnTo>
                  <a:pt x="3670994" y="2007623"/>
                </a:lnTo>
                <a:lnTo>
                  <a:pt x="3670994" y="2009781"/>
                </a:lnTo>
                <a:lnTo>
                  <a:pt x="3674231" y="2013018"/>
                </a:lnTo>
                <a:lnTo>
                  <a:pt x="3676389" y="2006544"/>
                </a:lnTo>
                <a:lnTo>
                  <a:pt x="3675310" y="2005465"/>
                </a:lnTo>
                <a:close/>
                <a:moveTo>
                  <a:pt x="1695344" y="2003847"/>
                </a:moveTo>
                <a:lnTo>
                  <a:pt x="1695344" y="2004926"/>
                </a:lnTo>
                <a:lnTo>
                  <a:pt x="1697503" y="2007219"/>
                </a:lnTo>
                <a:lnTo>
                  <a:pt x="1699662" y="2007219"/>
                </a:lnTo>
                <a:lnTo>
                  <a:pt x="1699662" y="2006140"/>
                </a:lnTo>
                <a:lnTo>
                  <a:pt x="1697503" y="2003847"/>
                </a:lnTo>
                <a:close/>
                <a:moveTo>
                  <a:pt x="8178778" y="2003577"/>
                </a:moveTo>
                <a:lnTo>
                  <a:pt x="8177564" y="2006814"/>
                </a:lnTo>
                <a:lnTo>
                  <a:pt x="8177564" y="2007893"/>
                </a:lnTo>
                <a:lnTo>
                  <a:pt x="8178778" y="2007893"/>
                </a:lnTo>
                <a:lnTo>
                  <a:pt x="8179857" y="2004656"/>
                </a:lnTo>
                <a:lnTo>
                  <a:pt x="8179857" y="2003577"/>
                </a:lnTo>
                <a:close/>
                <a:moveTo>
                  <a:pt x="5117138" y="2003442"/>
                </a:moveTo>
                <a:lnTo>
                  <a:pt x="5111743" y="2007758"/>
                </a:lnTo>
                <a:cubicBezTo>
                  <a:pt x="5112822" y="2010636"/>
                  <a:pt x="5113901" y="2012074"/>
                  <a:pt x="5114980" y="2012074"/>
                </a:cubicBezTo>
                <a:lnTo>
                  <a:pt x="5121454" y="2012074"/>
                </a:lnTo>
                <a:lnTo>
                  <a:pt x="5121454" y="2006679"/>
                </a:lnTo>
                <a:lnTo>
                  <a:pt x="5118217" y="2003442"/>
                </a:lnTo>
                <a:close/>
                <a:moveTo>
                  <a:pt x="3598565" y="2002228"/>
                </a:moveTo>
                <a:lnTo>
                  <a:pt x="3596407" y="2005465"/>
                </a:lnTo>
                <a:lnTo>
                  <a:pt x="3598565" y="2005465"/>
                </a:lnTo>
                <a:lnTo>
                  <a:pt x="3600723" y="2003307"/>
                </a:lnTo>
                <a:lnTo>
                  <a:pt x="3599644" y="2002228"/>
                </a:lnTo>
                <a:close/>
                <a:moveTo>
                  <a:pt x="4081541" y="2000610"/>
                </a:moveTo>
                <a:lnTo>
                  <a:pt x="4081541" y="2002903"/>
                </a:lnTo>
                <a:lnTo>
                  <a:pt x="4082754" y="2002903"/>
                </a:lnTo>
                <a:lnTo>
                  <a:pt x="4082754" y="2000610"/>
                </a:lnTo>
                <a:close/>
                <a:moveTo>
                  <a:pt x="1597964" y="2000610"/>
                </a:moveTo>
                <a:lnTo>
                  <a:pt x="1597964" y="2001689"/>
                </a:lnTo>
                <a:lnTo>
                  <a:pt x="1600122" y="2003847"/>
                </a:lnTo>
                <a:lnTo>
                  <a:pt x="1601202" y="2002768"/>
                </a:lnTo>
                <a:lnTo>
                  <a:pt x="1601202" y="2000610"/>
                </a:lnTo>
                <a:close/>
                <a:moveTo>
                  <a:pt x="587503" y="2000610"/>
                </a:moveTo>
                <a:cubicBezTo>
                  <a:pt x="582378" y="2006364"/>
                  <a:pt x="577658" y="2009242"/>
                  <a:pt x="573342" y="2009242"/>
                </a:cubicBezTo>
                <a:cubicBezTo>
                  <a:pt x="568845" y="2009242"/>
                  <a:pt x="566598" y="2009961"/>
                  <a:pt x="566598" y="2011400"/>
                </a:cubicBezTo>
                <a:lnTo>
                  <a:pt x="566598" y="2013558"/>
                </a:lnTo>
                <a:lnTo>
                  <a:pt x="574421" y="2017874"/>
                </a:lnTo>
                <a:lnTo>
                  <a:pt x="577658" y="2017874"/>
                </a:lnTo>
                <a:cubicBezTo>
                  <a:pt x="586290" y="2013198"/>
                  <a:pt x="590695" y="2009961"/>
                  <a:pt x="590875" y="2008163"/>
                </a:cubicBezTo>
                <a:lnTo>
                  <a:pt x="590875" y="2004926"/>
                </a:lnTo>
                <a:cubicBezTo>
                  <a:pt x="588627" y="2004926"/>
                  <a:pt x="587503" y="2003487"/>
                  <a:pt x="587503" y="2000610"/>
                </a:cubicBezTo>
                <a:close/>
                <a:moveTo>
                  <a:pt x="3676389" y="2000070"/>
                </a:moveTo>
                <a:lnTo>
                  <a:pt x="3676389" y="2001149"/>
                </a:lnTo>
                <a:lnTo>
                  <a:pt x="3678547" y="2001149"/>
                </a:lnTo>
                <a:lnTo>
                  <a:pt x="3678547" y="2000070"/>
                </a:lnTo>
                <a:close/>
                <a:moveTo>
                  <a:pt x="9166579" y="1999935"/>
                </a:moveTo>
                <a:lnTo>
                  <a:pt x="9166579" y="2002093"/>
                </a:lnTo>
                <a:lnTo>
                  <a:pt x="9167658" y="2002093"/>
                </a:lnTo>
                <a:lnTo>
                  <a:pt x="9167658" y="1999935"/>
                </a:lnTo>
                <a:close/>
                <a:moveTo>
                  <a:pt x="1645576" y="1998452"/>
                </a:moveTo>
                <a:lnTo>
                  <a:pt x="1646655" y="1998452"/>
                </a:lnTo>
                <a:lnTo>
                  <a:pt x="1647734" y="1999531"/>
                </a:lnTo>
                <a:lnTo>
                  <a:pt x="1647734" y="2000610"/>
                </a:lnTo>
                <a:lnTo>
                  <a:pt x="1646655" y="2001689"/>
                </a:lnTo>
                <a:lnTo>
                  <a:pt x="1645576" y="2001689"/>
                </a:lnTo>
                <a:lnTo>
                  <a:pt x="1644497" y="2000610"/>
                </a:lnTo>
                <a:lnTo>
                  <a:pt x="1644497" y="1999531"/>
                </a:lnTo>
                <a:close/>
                <a:moveTo>
                  <a:pt x="2650691" y="1998126"/>
                </a:moveTo>
                <a:lnTo>
                  <a:pt x="2643139" y="1999205"/>
                </a:lnTo>
                <a:lnTo>
                  <a:pt x="2640981" y="1999205"/>
                </a:lnTo>
                <a:lnTo>
                  <a:pt x="2640981" y="2013232"/>
                </a:lnTo>
                <a:lnTo>
                  <a:pt x="2642059" y="2018492"/>
                </a:lnTo>
                <a:lnTo>
                  <a:pt x="2647454" y="2017413"/>
                </a:lnTo>
                <a:lnTo>
                  <a:pt x="2647454" y="2009995"/>
                </a:lnTo>
                <a:lnTo>
                  <a:pt x="2650691" y="2005679"/>
                </a:lnTo>
                <a:close/>
                <a:moveTo>
                  <a:pt x="4243526" y="1997373"/>
                </a:moveTo>
                <a:lnTo>
                  <a:pt x="4243526" y="1999531"/>
                </a:lnTo>
                <a:lnTo>
                  <a:pt x="4244605" y="1999531"/>
                </a:lnTo>
                <a:lnTo>
                  <a:pt x="4246898" y="1997373"/>
                </a:lnTo>
                <a:close/>
                <a:moveTo>
                  <a:pt x="234683" y="1996415"/>
                </a:moveTo>
                <a:lnTo>
                  <a:pt x="234683" y="1997494"/>
                </a:lnTo>
                <a:lnTo>
                  <a:pt x="237920" y="1997494"/>
                </a:lnTo>
                <a:lnTo>
                  <a:pt x="237920" y="1996415"/>
                </a:lnTo>
                <a:close/>
                <a:moveTo>
                  <a:pt x="2234833" y="1995485"/>
                </a:moveTo>
                <a:lnTo>
                  <a:pt x="2231596" y="1998722"/>
                </a:lnTo>
                <a:lnTo>
                  <a:pt x="2232676" y="1998722"/>
                </a:lnTo>
                <a:lnTo>
                  <a:pt x="2234833" y="1996564"/>
                </a:lnTo>
                <a:close/>
                <a:moveTo>
                  <a:pt x="4235838" y="1995215"/>
                </a:moveTo>
                <a:lnTo>
                  <a:pt x="4235838" y="1999531"/>
                </a:lnTo>
                <a:lnTo>
                  <a:pt x="4237052" y="1999531"/>
                </a:lnTo>
                <a:lnTo>
                  <a:pt x="4237052" y="1995215"/>
                </a:lnTo>
                <a:close/>
                <a:moveTo>
                  <a:pt x="1645576" y="1995215"/>
                </a:moveTo>
                <a:cubicBezTo>
                  <a:pt x="1640540" y="1995215"/>
                  <a:pt x="1638023" y="1999576"/>
                  <a:pt x="1638023" y="2008298"/>
                </a:cubicBezTo>
                <a:lnTo>
                  <a:pt x="1635864" y="2010456"/>
                </a:lnTo>
                <a:lnTo>
                  <a:pt x="1635864" y="2011535"/>
                </a:lnTo>
                <a:lnTo>
                  <a:pt x="1638023" y="2011535"/>
                </a:lnTo>
                <a:cubicBezTo>
                  <a:pt x="1640720" y="2006230"/>
                  <a:pt x="1645755" y="2002948"/>
                  <a:pt x="1653129" y="2001689"/>
                </a:cubicBezTo>
                <a:lnTo>
                  <a:pt x="1657580" y="2002768"/>
                </a:lnTo>
                <a:lnTo>
                  <a:pt x="1658658" y="2002768"/>
                </a:lnTo>
                <a:cubicBezTo>
                  <a:pt x="1654073" y="1997733"/>
                  <a:pt x="1650072" y="1995215"/>
                  <a:pt x="1646655" y="1995215"/>
                </a:cubicBezTo>
                <a:close/>
                <a:moveTo>
                  <a:pt x="6597489" y="1994001"/>
                </a:moveTo>
                <a:lnTo>
                  <a:pt x="6597489" y="1995080"/>
                </a:lnTo>
                <a:lnTo>
                  <a:pt x="6599647" y="1995080"/>
                </a:lnTo>
                <a:lnTo>
                  <a:pt x="6599647" y="1994001"/>
                </a:lnTo>
                <a:close/>
                <a:moveTo>
                  <a:pt x="8276833" y="1993866"/>
                </a:moveTo>
                <a:lnTo>
                  <a:pt x="8276833" y="1997103"/>
                </a:lnTo>
                <a:lnTo>
                  <a:pt x="8277912" y="2002498"/>
                </a:lnTo>
                <a:lnTo>
                  <a:pt x="8278991" y="2002498"/>
                </a:lnTo>
                <a:lnTo>
                  <a:pt x="8280070" y="1994945"/>
                </a:lnTo>
                <a:lnTo>
                  <a:pt x="8278991" y="1993866"/>
                </a:lnTo>
                <a:close/>
                <a:moveTo>
                  <a:pt x="9171974" y="1993461"/>
                </a:moveTo>
                <a:lnTo>
                  <a:pt x="9168737" y="1994540"/>
                </a:lnTo>
                <a:cubicBezTo>
                  <a:pt x="9170175" y="1999036"/>
                  <a:pt x="9172019" y="2001554"/>
                  <a:pt x="9174266" y="2002093"/>
                </a:cubicBezTo>
                <a:lnTo>
                  <a:pt x="9175346" y="2002093"/>
                </a:lnTo>
                <a:lnTo>
                  <a:pt x="9175346" y="2001014"/>
                </a:lnTo>
                <a:cubicBezTo>
                  <a:pt x="9173098" y="2001014"/>
                  <a:pt x="9171974" y="1998497"/>
                  <a:pt x="9171974" y="1993461"/>
                </a:cubicBezTo>
                <a:close/>
                <a:moveTo>
                  <a:pt x="7614473" y="1992652"/>
                </a:moveTo>
                <a:cubicBezTo>
                  <a:pt x="7611596" y="1994091"/>
                  <a:pt x="7610157" y="1996294"/>
                  <a:pt x="7610157" y="1999261"/>
                </a:cubicBezTo>
                <a:lnTo>
                  <a:pt x="7613394" y="2000340"/>
                </a:lnTo>
                <a:cubicBezTo>
                  <a:pt x="7617800" y="1999621"/>
                  <a:pt x="7620003" y="1998542"/>
                  <a:pt x="7620003" y="1997103"/>
                </a:cubicBezTo>
                <a:lnTo>
                  <a:pt x="7620003" y="1993731"/>
                </a:lnTo>
                <a:close/>
                <a:moveTo>
                  <a:pt x="3648334" y="1992517"/>
                </a:moveTo>
                <a:lnTo>
                  <a:pt x="3648334" y="1993596"/>
                </a:lnTo>
                <a:lnTo>
                  <a:pt x="3650492" y="1993596"/>
                </a:lnTo>
                <a:lnTo>
                  <a:pt x="3650492" y="1992517"/>
                </a:lnTo>
                <a:close/>
                <a:moveTo>
                  <a:pt x="227265" y="1992234"/>
                </a:moveTo>
                <a:lnTo>
                  <a:pt x="224028" y="1993313"/>
                </a:lnTo>
                <a:lnTo>
                  <a:pt x="224028" y="1995336"/>
                </a:lnTo>
                <a:cubicBezTo>
                  <a:pt x="226905" y="1995336"/>
                  <a:pt x="228344" y="1997494"/>
                  <a:pt x="228344" y="2001810"/>
                </a:cubicBezTo>
                <a:lnTo>
                  <a:pt x="228344" y="2002889"/>
                </a:lnTo>
                <a:lnTo>
                  <a:pt x="227265" y="2008149"/>
                </a:lnTo>
                <a:cubicBezTo>
                  <a:pt x="228702" y="2008149"/>
                  <a:pt x="229423" y="2007070"/>
                  <a:pt x="229423" y="2004912"/>
                </a:cubicBezTo>
                <a:lnTo>
                  <a:pt x="232525" y="2004912"/>
                </a:lnTo>
                <a:lnTo>
                  <a:pt x="232525" y="2005991"/>
                </a:lnTo>
                <a:lnTo>
                  <a:pt x="231446" y="2007070"/>
                </a:lnTo>
                <a:lnTo>
                  <a:pt x="231446" y="2008149"/>
                </a:lnTo>
                <a:lnTo>
                  <a:pt x="235762" y="2008149"/>
                </a:lnTo>
                <a:lnTo>
                  <a:pt x="228344" y="1995336"/>
                </a:lnTo>
                <a:lnTo>
                  <a:pt x="230367" y="1993313"/>
                </a:lnTo>
                <a:close/>
                <a:moveTo>
                  <a:pt x="8111071" y="1990629"/>
                </a:moveTo>
                <a:lnTo>
                  <a:pt x="8106215" y="1992787"/>
                </a:lnTo>
                <a:lnTo>
                  <a:pt x="8105676" y="1992787"/>
                </a:lnTo>
                <a:lnTo>
                  <a:pt x="8105480" y="1993114"/>
                </a:lnTo>
                <a:lnTo>
                  <a:pt x="8101360" y="1994945"/>
                </a:lnTo>
                <a:lnTo>
                  <a:pt x="8101360" y="1998182"/>
                </a:lnTo>
                <a:lnTo>
                  <a:pt x="8102439" y="1998182"/>
                </a:lnTo>
                <a:lnTo>
                  <a:pt x="8105480" y="1993114"/>
                </a:lnTo>
                <a:lnTo>
                  <a:pt x="8106215" y="1992787"/>
                </a:lnTo>
                <a:lnTo>
                  <a:pt x="8113364" y="1992787"/>
                </a:lnTo>
                <a:lnTo>
                  <a:pt x="8113364" y="1990629"/>
                </a:lnTo>
                <a:close/>
                <a:moveTo>
                  <a:pt x="6583462" y="1989685"/>
                </a:moveTo>
                <a:lnTo>
                  <a:pt x="6581304" y="1991843"/>
                </a:lnTo>
                <a:lnTo>
                  <a:pt x="6581304" y="1992922"/>
                </a:lnTo>
                <a:lnTo>
                  <a:pt x="6589936" y="1995080"/>
                </a:lnTo>
                <a:lnTo>
                  <a:pt x="6589936" y="1991843"/>
                </a:lnTo>
                <a:lnTo>
                  <a:pt x="6587778" y="1989685"/>
                </a:lnTo>
                <a:close/>
                <a:moveTo>
                  <a:pt x="9176424" y="1989145"/>
                </a:moveTo>
                <a:lnTo>
                  <a:pt x="9174266" y="1991303"/>
                </a:lnTo>
                <a:lnTo>
                  <a:pt x="9176424" y="1991303"/>
                </a:lnTo>
                <a:close/>
                <a:moveTo>
                  <a:pt x="2759130" y="1988415"/>
                </a:moveTo>
                <a:lnTo>
                  <a:pt x="2756973" y="1990573"/>
                </a:lnTo>
                <a:lnTo>
                  <a:pt x="2756973" y="1992731"/>
                </a:lnTo>
                <a:lnTo>
                  <a:pt x="2760210" y="1992731"/>
                </a:lnTo>
                <a:lnTo>
                  <a:pt x="2761289" y="1989494"/>
                </a:lnTo>
                <a:lnTo>
                  <a:pt x="2760210" y="1988415"/>
                </a:lnTo>
                <a:close/>
                <a:moveTo>
                  <a:pt x="1586095" y="1987527"/>
                </a:moveTo>
                <a:lnTo>
                  <a:pt x="1586095" y="1990764"/>
                </a:lnTo>
                <a:lnTo>
                  <a:pt x="1590411" y="1990764"/>
                </a:lnTo>
                <a:lnTo>
                  <a:pt x="1590411" y="1987527"/>
                </a:lnTo>
                <a:close/>
                <a:moveTo>
                  <a:pt x="1552646" y="1987527"/>
                </a:moveTo>
                <a:lnTo>
                  <a:pt x="1552646" y="1988606"/>
                </a:lnTo>
                <a:cubicBezTo>
                  <a:pt x="1556962" y="1988966"/>
                  <a:pt x="1559120" y="1990045"/>
                  <a:pt x="1559120" y="1991843"/>
                </a:cubicBezTo>
                <a:lnTo>
                  <a:pt x="1559120" y="1995215"/>
                </a:lnTo>
                <a:lnTo>
                  <a:pt x="1556962" y="1998452"/>
                </a:lnTo>
                <a:lnTo>
                  <a:pt x="1556962" y="2001689"/>
                </a:lnTo>
                <a:cubicBezTo>
                  <a:pt x="1561278" y="2001689"/>
                  <a:pt x="1563436" y="2003172"/>
                  <a:pt x="1563436" y="2006140"/>
                </a:cubicBezTo>
                <a:lnTo>
                  <a:pt x="1564515" y="2006140"/>
                </a:lnTo>
                <a:lnTo>
                  <a:pt x="1563436" y="2001689"/>
                </a:lnTo>
                <a:lnTo>
                  <a:pt x="1564515" y="1995215"/>
                </a:lnTo>
                <a:lnTo>
                  <a:pt x="1560199" y="1987527"/>
                </a:lnTo>
                <a:close/>
                <a:moveTo>
                  <a:pt x="676792" y="1987392"/>
                </a:moveTo>
                <a:lnTo>
                  <a:pt x="674634" y="1989550"/>
                </a:lnTo>
                <a:lnTo>
                  <a:pt x="676792" y="1989550"/>
                </a:lnTo>
                <a:close/>
                <a:moveTo>
                  <a:pt x="2597011" y="1987336"/>
                </a:moveTo>
                <a:lnTo>
                  <a:pt x="2588378" y="1992731"/>
                </a:lnTo>
                <a:lnTo>
                  <a:pt x="2586221" y="1992731"/>
                </a:lnTo>
                <a:lnTo>
                  <a:pt x="2582984" y="1990573"/>
                </a:lnTo>
                <a:lnTo>
                  <a:pt x="2573272" y="1990573"/>
                </a:lnTo>
                <a:lnTo>
                  <a:pt x="2572194" y="1993810"/>
                </a:lnTo>
                <a:lnTo>
                  <a:pt x="2575431" y="2001363"/>
                </a:lnTo>
                <a:lnTo>
                  <a:pt x="2575431" y="2009995"/>
                </a:lnTo>
                <a:lnTo>
                  <a:pt x="2573272" y="2013232"/>
                </a:lnTo>
                <a:lnTo>
                  <a:pt x="2574351" y="2017413"/>
                </a:lnTo>
                <a:lnTo>
                  <a:pt x="2573272" y="2021730"/>
                </a:lnTo>
                <a:lnTo>
                  <a:pt x="2575431" y="2033599"/>
                </a:lnTo>
                <a:lnTo>
                  <a:pt x="2574351" y="2037915"/>
                </a:lnTo>
                <a:cubicBezTo>
                  <a:pt x="2574351" y="2047176"/>
                  <a:pt x="2576149" y="2051807"/>
                  <a:pt x="2579746" y="2051807"/>
                </a:cubicBezTo>
                <a:lnTo>
                  <a:pt x="2587299" y="2056123"/>
                </a:lnTo>
                <a:cubicBezTo>
                  <a:pt x="2593053" y="2056123"/>
                  <a:pt x="2595930" y="2053605"/>
                  <a:pt x="2595930" y="2048570"/>
                </a:cubicBezTo>
                <a:lnTo>
                  <a:pt x="2595930" y="2016334"/>
                </a:lnTo>
                <a:lnTo>
                  <a:pt x="2600114" y="2011074"/>
                </a:lnTo>
                <a:lnTo>
                  <a:pt x="2594852" y="2005679"/>
                </a:lnTo>
                <a:cubicBezTo>
                  <a:pt x="2594852" y="1997587"/>
                  <a:pt x="2596966" y="1992911"/>
                  <a:pt x="2601193" y="1991652"/>
                </a:cubicBezTo>
                <a:cubicBezTo>
                  <a:pt x="2600472" y="1988775"/>
                  <a:pt x="2599078" y="1987336"/>
                  <a:pt x="2597011" y="1987336"/>
                </a:cubicBezTo>
                <a:close/>
                <a:moveTo>
                  <a:pt x="3647255" y="1987122"/>
                </a:moveTo>
                <a:lnTo>
                  <a:pt x="3647255" y="1988201"/>
                </a:lnTo>
                <a:lnTo>
                  <a:pt x="3649413" y="1988201"/>
                </a:lnTo>
                <a:lnTo>
                  <a:pt x="3649413" y="1987122"/>
                </a:lnTo>
                <a:close/>
                <a:moveTo>
                  <a:pt x="3608276" y="1987122"/>
                </a:moveTo>
                <a:lnTo>
                  <a:pt x="3605039" y="1988201"/>
                </a:lnTo>
                <a:lnTo>
                  <a:pt x="3607197" y="1990359"/>
                </a:lnTo>
                <a:lnTo>
                  <a:pt x="3609355" y="1990359"/>
                </a:lnTo>
                <a:lnTo>
                  <a:pt x="3609355" y="1989280"/>
                </a:lnTo>
                <a:lnTo>
                  <a:pt x="3608276" y="1988201"/>
                </a:lnTo>
                <a:close/>
                <a:moveTo>
                  <a:pt x="8223422" y="1984155"/>
                </a:moveTo>
                <a:lnTo>
                  <a:pt x="8215734" y="1991708"/>
                </a:lnTo>
                <a:lnTo>
                  <a:pt x="8215734" y="1992787"/>
                </a:lnTo>
                <a:lnTo>
                  <a:pt x="8220185" y="1998182"/>
                </a:lnTo>
                <a:lnTo>
                  <a:pt x="8220185" y="1999261"/>
                </a:lnTo>
                <a:lnTo>
                  <a:pt x="8217892" y="2007893"/>
                </a:lnTo>
                <a:cubicBezTo>
                  <a:pt x="8217892" y="2013288"/>
                  <a:pt x="8224096" y="2016525"/>
                  <a:pt x="8236505" y="2017604"/>
                </a:cubicBezTo>
                <a:cubicBezTo>
                  <a:pt x="8251072" y="2015626"/>
                  <a:pt x="8258355" y="2013108"/>
                  <a:pt x="8258355" y="2010051"/>
                </a:cubicBezTo>
                <a:lnTo>
                  <a:pt x="8258355" y="2008972"/>
                </a:lnTo>
                <a:lnTo>
                  <a:pt x="8256062" y="2002498"/>
                </a:lnTo>
                <a:lnTo>
                  <a:pt x="8256062" y="1991708"/>
                </a:lnTo>
                <a:cubicBezTo>
                  <a:pt x="8256062" y="1989011"/>
                  <a:pt x="8245182" y="1986493"/>
                  <a:pt x="8223422" y="1984155"/>
                </a:cubicBezTo>
                <a:close/>
                <a:moveTo>
                  <a:pt x="3632015" y="1983885"/>
                </a:moveTo>
                <a:lnTo>
                  <a:pt x="3632015" y="1984964"/>
                </a:lnTo>
                <a:lnTo>
                  <a:pt x="3634173" y="1984964"/>
                </a:lnTo>
                <a:lnTo>
                  <a:pt x="3634173" y="1983885"/>
                </a:lnTo>
                <a:close/>
                <a:moveTo>
                  <a:pt x="3600723" y="1983885"/>
                </a:moveTo>
                <a:lnTo>
                  <a:pt x="3600723" y="1986043"/>
                </a:lnTo>
                <a:lnTo>
                  <a:pt x="3601802" y="1986043"/>
                </a:lnTo>
                <a:lnTo>
                  <a:pt x="3601802" y="1983885"/>
                </a:lnTo>
                <a:close/>
                <a:moveTo>
                  <a:pt x="6750303" y="1982132"/>
                </a:moveTo>
                <a:lnTo>
                  <a:pt x="6749224" y="1987527"/>
                </a:lnTo>
                <a:lnTo>
                  <a:pt x="6750303" y="1991843"/>
                </a:lnTo>
                <a:lnTo>
                  <a:pt x="6749224" y="1992922"/>
                </a:lnTo>
                <a:lnTo>
                  <a:pt x="6751382" y="1992922"/>
                </a:lnTo>
                <a:lnTo>
                  <a:pt x="6751382" y="1991843"/>
                </a:lnTo>
                <a:lnTo>
                  <a:pt x="6750303" y="1986448"/>
                </a:lnTo>
                <a:lnTo>
                  <a:pt x="6752461" y="1986448"/>
                </a:lnTo>
                <a:lnTo>
                  <a:pt x="6752461" y="1985369"/>
                </a:lnTo>
                <a:lnTo>
                  <a:pt x="6751382" y="1982132"/>
                </a:lnTo>
                <a:close/>
                <a:moveTo>
                  <a:pt x="7121331" y="1982062"/>
                </a:moveTo>
                <a:lnTo>
                  <a:pt x="7121331" y="1984220"/>
                </a:lnTo>
                <a:lnTo>
                  <a:pt x="7122410" y="1989615"/>
                </a:lnTo>
                <a:cubicBezTo>
                  <a:pt x="7111620" y="1996809"/>
                  <a:pt x="7106225" y="2002204"/>
                  <a:pt x="7106225" y="2005800"/>
                </a:cubicBezTo>
                <a:lnTo>
                  <a:pt x="7085724" y="2030752"/>
                </a:lnTo>
                <a:lnTo>
                  <a:pt x="7079115" y="2023064"/>
                </a:lnTo>
                <a:cubicBezTo>
                  <a:pt x="7077677" y="2023064"/>
                  <a:pt x="7076957" y="2024503"/>
                  <a:pt x="7076957" y="2027380"/>
                </a:cubicBezTo>
                <a:cubicBezTo>
                  <a:pt x="7074080" y="2032506"/>
                  <a:pt x="7071203" y="2035068"/>
                  <a:pt x="7068325" y="2035068"/>
                </a:cubicBezTo>
                <a:lnTo>
                  <a:pt x="7068325" y="2038305"/>
                </a:lnTo>
                <a:lnTo>
                  <a:pt x="7069404" y="2038305"/>
                </a:lnTo>
                <a:cubicBezTo>
                  <a:pt x="7074799" y="2038305"/>
                  <a:pt x="7080239" y="2036147"/>
                  <a:pt x="7085724" y="2031831"/>
                </a:cubicBezTo>
                <a:lnTo>
                  <a:pt x="7102988" y="2031831"/>
                </a:lnTo>
                <a:lnTo>
                  <a:pt x="7113778" y="2032910"/>
                </a:lnTo>
                <a:lnTo>
                  <a:pt x="7115936" y="2027380"/>
                </a:lnTo>
                <a:lnTo>
                  <a:pt x="7112699" y="2015511"/>
                </a:lnTo>
                <a:cubicBezTo>
                  <a:pt x="7117555" y="2011555"/>
                  <a:pt x="7126187" y="2008318"/>
                  <a:pt x="7138595" y="2005800"/>
                </a:cubicBezTo>
                <a:lnTo>
                  <a:pt x="7148306" y="1992852"/>
                </a:lnTo>
                <a:lnTo>
                  <a:pt x="7148306" y="1991773"/>
                </a:lnTo>
                <a:cubicBezTo>
                  <a:pt x="7147587" y="1989615"/>
                  <a:pt x="7145429" y="1988536"/>
                  <a:pt x="7141832" y="1988536"/>
                </a:cubicBezTo>
                <a:lnTo>
                  <a:pt x="7132121" y="1990694"/>
                </a:lnTo>
                <a:lnTo>
                  <a:pt x="7131042" y="1990694"/>
                </a:lnTo>
                <a:cubicBezTo>
                  <a:pt x="7126726" y="1990694"/>
                  <a:pt x="7124568" y="1988177"/>
                  <a:pt x="7124568" y="1983141"/>
                </a:cubicBezTo>
                <a:lnTo>
                  <a:pt x="7123489" y="1982062"/>
                </a:lnTo>
                <a:close/>
                <a:moveTo>
                  <a:pt x="4180135" y="1981997"/>
                </a:moveTo>
                <a:lnTo>
                  <a:pt x="4180135" y="1983211"/>
                </a:lnTo>
                <a:lnTo>
                  <a:pt x="4182293" y="1983211"/>
                </a:lnTo>
                <a:lnTo>
                  <a:pt x="4182293" y="1981997"/>
                </a:lnTo>
                <a:close/>
                <a:moveTo>
                  <a:pt x="6685293" y="1981053"/>
                </a:moveTo>
                <a:cubicBezTo>
                  <a:pt x="6683674" y="1981053"/>
                  <a:pt x="6682595" y="1982851"/>
                  <a:pt x="6682056" y="1986448"/>
                </a:cubicBezTo>
                <a:lnTo>
                  <a:pt x="6683135" y="1986448"/>
                </a:lnTo>
                <a:lnTo>
                  <a:pt x="6684214" y="1987527"/>
                </a:lnTo>
                <a:lnTo>
                  <a:pt x="6685293" y="1987527"/>
                </a:lnTo>
                <a:lnTo>
                  <a:pt x="6686372" y="1986448"/>
                </a:lnTo>
                <a:lnTo>
                  <a:pt x="6686372" y="1981053"/>
                </a:lnTo>
                <a:close/>
                <a:moveTo>
                  <a:pt x="2059899" y="1979300"/>
                </a:moveTo>
                <a:lnTo>
                  <a:pt x="2056661" y="1980379"/>
                </a:lnTo>
                <a:lnTo>
                  <a:pt x="2056661" y="1982537"/>
                </a:lnTo>
                <a:lnTo>
                  <a:pt x="2060979" y="1982537"/>
                </a:lnTo>
                <a:lnTo>
                  <a:pt x="2060979" y="1979300"/>
                </a:lnTo>
                <a:close/>
                <a:moveTo>
                  <a:pt x="8102439" y="1978760"/>
                </a:moveTo>
                <a:lnTo>
                  <a:pt x="8102439" y="1981997"/>
                </a:lnTo>
                <a:lnTo>
                  <a:pt x="8111071" y="1986313"/>
                </a:lnTo>
                <a:cubicBezTo>
                  <a:pt x="8111071" y="1984874"/>
                  <a:pt x="8108913" y="1983436"/>
                  <a:pt x="8104597" y="1981997"/>
                </a:cubicBezTo>
                <a:lnTo>
                  <a:pt x="8103518" y="1978760"/>
                </a:lnTo>
                <a:close/>
                <a:moveTo>
                  <a:pt x="7706458" y="1978490"/>
                </a:moveTo>
                <a:cubicBezTo>
                  <a:pt x="7699535" y="1982806"/>
                  <a:pt x="7692611" y="1984964"/>
                  <a:pt x="7685688" y="1984964"/>
                </a:cubicBezTo>
                <a:lnTo>
                  <a:pt x="7679079" y="1983885"/>
                </a:lnTo>
                <a:lnTo>
                  <a:pt x="7675842" y="1984964"/>
                </a:lnTo>
                <a:lnTo>
                  <a:pt x="7665996" y="1983885"/>
                </a:lnTo>
                <a:lnTo>
                  <a:pt x="7654936" y="1983885"/>
                </a:lnTo>
                <a:lnTo>
                  <a:pt x="7650620" y="1980648"/>
                </a:lnTo>
                <a:lnTo>
                  <a:pt x="7647383" y="1980648"/>
                </a:lnTo>
                <a:lnTo>
                  <a:pt x="7644011" y="1986178"/>
                </a:lnTo>
                <a:lnTo>
                  <a:pt x="7645090" y="2004791"/>
                </a:lnTo>
                <a:cubicBezTo>
                  <a:pt x="7643831" y="2004791"/>
                  <a:pt x="7642752" y="2006589"/>
                  <a:pt x="7641853" y="2010186"/>
                </a:cubicBezTo>
                <a:lnTo>
                  <a:pt x="7645090" y="2011265"/>
                </a:lnTo>
                <a:lnTo>
                  <a:pt x="7651699" y="2009107"/>
                </a:lnTo>
                <a:lnTo>
                  <a:pt x="7652778" y="2009107"/>
                </a:lnTo>
                <a:cubicBezTo>
                  <a:pt x="7655206" y="2009107"/>
                  <a:pt x="7657768" y="2010186"/>
                  <a:pt x="7660466" y="2012344"/>
                </a:cubicBezTo>
                <a:lnTo>
                  <a:pt x="7662624" y="2012344"/>
                </a:lnTo>
                <a:cubicBezTo>
                  <a:pt x="7664512" y="2010366"/>
                  <a:pt x="7669637" y="2008927"/>
                  <a:pt x="7678000" y="2008028"/>
                </a:cubicBezTo>
                <a:lnTo>
                  <a:pt x="7679079" y="2006949"/>
                </a:lnTo>
                <a:lnTo>
                  <a:pt x="7680158" y="2006949"/>
                </a:lnTo>
                <a:lnTo>
                  <a:pt x="7688924" y="2009107"/>
                </a:lnTo>
                <a:lnTo>
                  <a:pt x="7700928" y="2005870"/>
                </a:lnTo>
                <a:cubicBezTo>
                  <a:pt x="7707313" y="2008747"/>
                  <a:pt x="7712078" y="2010186"/>
                  <a:pt x="7715225" y="2010186"/>
                </a:cubicBezTo>
                <a:lnTo>
                  <a:pt x="7718462" y="2008028"/>
                </a:lnTo>
                <a:lnTo>
                  <a:pt x="7717383" y="2000340"/>
                </a:lnTo>
                <a:lnTo>
                  <a:pt x="7717383" y="1986178"/>
                </a:lnTo>
                <a:cubicBezTo>
                  <a:pt x="7717383" y="1984470"/>
                  <a:pt x="7713742" y="1981907"/>
                  <a:pt x="7706458" y="1978490"/>
                </a:cubicBezTo>
                <a:close/>
                <a:moveTo>
                  <a:pt x="3747873" y="1978355"/>
                </a:moveTo>
                <a:lnTo>
                  <a:pt x="3747873" y="1979434"/>
                </a:lnTo>
                <a:lnTo>
                  <a:pt x="3752189" y="1979434"/>
                </a:lnTo>
                <a:lnTo>
                  <a:pt x="3752189" y="1978355"/>
                </a:lnTo>
                <a:close/>
                <a:moveTo>
                  <a:pt x="3742478" y="1978355"/>
                </a:moveTo>
                <a:lnTo>
                  <a:pt x="3742478" y="1979434"/>
                </a:lnTo>
                <a:lnTo>
                  <a:pt x="3746794" y="1979434"/>
                </a:lnTo>
                <a:lnTo>
                  <a:pt x="3746794" y="1978355"/>
                </a:lnTo>
                <a:close/>
                <a:moveTo>
                  <a:pt x="3602881" y="1978355"/>
                </a:moveTo>
                <a:lnTo>
                  <a:pt x="3600723" y="1980513"/>
                </a:lnTo>
                <a:lnTo>
                  <a:pt x="3600723" y="1981727"/>
                </a:lnTo>
                <a:lnTo>
                  <a:pt x="3602881" y="1981727"/>
                </a:lnTo>
                <a:lnTo>
                  <a:pt x="3605039" y="1978355"/>
                </a:lnTo>
                <a:close/>
                <a:moveTo>
                  <a:pt x="4239210" y="1977681"/>
                </a:moveTo>
                <a:lnTo>
                  <a:pt x="4239210" y="1987527"/>
                </a:lnTo>
                <a:lnTo>
                  <a:pt x="4241368" y="1989685"/>
                </a:lnTo>
                <a:lnTo>
                  <a:pt x="4241368" y="1987527"/>
                </a:lnTo>
                <a:lnTo>
                  <a:pt x="4240289" y="1986448"/>
                </a:lnTo>
                <a:lnTo>
                  <a:pt x="4240289" y="1985369"/>
                </a:lnTo>
                <a:lnTo>
                  <a:pt x="4241368" y="1984290"/>
                </a:lnTo>
                <a:lnTo>
                  <a:pt x="4241368" y="1983211"/>
                </a:lnTo>
                <a:lnTo>
                  <a:pt x="4240289" y="1977681"/>
                </a:lnTo>
                <a:close/>
                <a:moveTo>
                  <a:pt x="8190647" y="1976602"/>
                </a:moveTo>
                <a:cubicBezTo>
                  <a:pt x="8186331" y="1978041"/>
                  <a:pt x="8184173" y="1980918"/>
                  <a:pt x="8184173" y="1985234"/>
                </a:cubicBezTo>
                <a:lnTo>
                  <a:pt x="8194019" y="1987392"/>
                </a:lnTo>
                <a:lnTo>
                  <a:pt x="8195098" y="1986313"/>
                </a:lnTo>
                <a:lnTo>
                  <a:pt x="8195098" y="1984155"/>
                </a:lnTo>
                <a:close/>
                <a:moveTo>
                  <a:pt x="6780650" y="1975523"/>
                </a:moveTo>
                <a:cubicBezTo>
                  <a:pt x="6776604" y="1975523"/>
                  <a:pt x="6773322" y="1977726"/>
                  <a:pt x="6770804" y="1982132"/>
                </a:cubicBezTo>
                <a:lnTo>
                  <a:pt x="6770804" y="1985369"/>
                </a:lnTo>
                <a:lnTo>
                  <a:pt x="6774041" y="1988606"/>
                </a:lnTo>
                <a:lnTo>
                  <a:pt x="6775120" y="1988606"/>
                </a:lnTo>
                <a:lnTo>
                  <a:pt x="6784966" y="1978895"/>
                </a:lnTo>
                <a:lnTo>
                  <a:pt x="6784966" y="1975523"/>
                </a:lnTo>
                <a:close/>
                <a:moveTo>
                  <a:pt x="7200234" y="1974509"/>
                </a:moveTo>
                <a:lnTo>
                  <a:pt x="7200234" y="1976667"/>
                </a:lnTo>
                <a:lnTo>
                  <a:pt x="7202392" y="1976667"/>
                </a:lnTo>
                <a:close/>
                <a:moveTo>
                  <a:pt x="1546037" y="1974444"/>
                </a:moveTo>
                <a:lnTo>
                  <a:pt x="1546037" y="1975523"/>
                </a:lnTo>
                <a:lnTo>
                  <a:pt x="1548195" y="1975523"/>
                </a:lnTo>
                <a:lnTo>
                  <a:pt x="1548195" y="1974444"/>
                </a:lnTo>
                <a:close/>
                <a:moveTo>
                  <a:pt x="3560665" y="1974039"/>
                </a:moveTo>
                <a:lnTo>
                  <a:pt x="3562823" y="1974039"/>
                </a:lnTo>
                <a:lnTo>
                  <a:pt x="3564981" y="1976197"/>
                </a:lnTo>
                <a:lnTo>
                  <a:pt x="3553112" y="1986043"/>
                </a:lnTo>
                <a:lnTo>
                  <a:pt x="3551899" y="1986043"/>
                </a:lnTo>
                <a:cubicBezTo>
                  <a:pt x="3550280" y="1986043"/>
                  <a:pt x="3549201" y="1983121"/>
                  <a:pt x="3548662" y="1977276"/>
                </a:cubicBezTo>
                <a:close/>
                <a:moveTo>
                  <a:pt x="8172170" y="1973365"/>
                </a:moveTo>
                <a:lnTo>
                  <a:pt x="8167853" y="1978760"/>
                </a:lnTo>
                <a:lnTo>
                  <a:pt x="8171090" y="1984155"/>
                </a:lnTo>
                <a:lnTo>
                  <a:pt x="8170011" y="1985234"/>
                </a:lnTo>
                <a:lnTo>
                  <a:pt x="8171090" y="1993866"/>
                </a:lnTo>
                <a:lnTo>
                  <a:pt x="8172170" y="1993866"/>
                </a:lnTo>
                <a:cubicBezTo>
                  <a:pt x="8172170" y="1987212"/>
                  <a:pt x="8174372" y="1982177"/>
                  <a:pt x="8178778" y="1978760"/>
                </a:cubicBezTo>
                <a:lnTo>
                  <a:pt x="8178778" y="1974444"/>
                </a:lnTo>
                <a:lnTo>
                  <a:pt x="8173248" y="1973365"/>
                </a:lnTo>
                <a:close/>
                <a:moveTo>
                  <a:pt x="1556962" y="1972286"/>
                </a:moveTo>
                <a:lnTo>
                  <a:pt x="1556962" y="1973365"/>
                </a:lnTo>
                <a:lnTo>
                  <a:pt x="1559120" y="1973365"/>
                </a:lnTo>
                <a:lnTo>
                  <a:pt x="1559120" y="1972286"/>
                </a:lnTo>
                <a:close/>
                <a:moveTo>
                  <a:pt x="5241493" y="1972016"/>
                </a:moveTo>
                <a:lnTo>
                  <a:pt x="5239335" y="1974174"/>
                </a:lnTo>
                <a:lnTo>
                  <a:pt x="5240414" y="1975253"/>
                </a:lnTo>
                <a:lnTo>
                  <a:pt x="5243651" y="1975253"/>
                </a:lnTo>
                <a:lnTo>
                  <a:pt x="5243651" y="1972016"/>
                </a:lnTo>
                <a:close/>
                <a:moveTo>
                  <a:pt x="1553726" y="1971207"/>
                </a:moveTo>
                <a:lnTo>
                  <a:pt x="1553726" y="1972286"/>
                </a:lnTo>
                <a:lnTo>
                  <a:pt x="1555884" y="1972286"/>
                </a:lnTo>
                <a:lnTo>
                  <a:pt x="1555884" y="1971207"/>
                </a:lnTo>
                <a:close/>
                <a:moveTo>
                  <a:pt x="7748135" y="1970802"/>
                </a:moveTo>
                <a:cubicBezTo>
                  <a:pt x="7745887" y="1970802"/>
                  <a:pt x="7743684" y="1973005"/>
                  <a:pt x="7741526" y="1977411"/>
                </a:cubicBezTo>
                <a:lnTo>
                  <a:pt x="7744763" y="1979569"/>
                </a:lnTo>
                <a:lnTo>
                  <a:pt x="7745842" y="1979569"/>
                </a:lnTo>
                <a:cubicBezTo>
                  <a:pt x="7749529" y="1979569"/>
                  <a:pt x="7751732" y="1978086"/>
                  <a:pt x="7752451" y="1975118"/>
                </a:cubicBezTo>
                <a:cubicBezTo>
                  <a:pt x="7751911" y="1972960"/>
                  <a:pt x="7750473" y="1971522"/>
                  <a:pt x="7748135" y="1970802"/>
                </a:cubicBezTo>
                <a:close/>
                <a:moveTo>
                  <a:pt x="2110343" y="1968644"/>
                </a:moveTo>
                <a:lnTo>
                  <a:pt x="2110343" y="1971881"/>
                </a:lnTo>
                <a:lnTo>
                  <a:pt x="2113579" y="1971881"/>
                </a:lnTo>
                <a:lnTo>
                  <a:pt x="2113579" y="1970802"/>
                </a:lnTo>
                <a:lnTo>
                  <a:pt x="2111421" y="1968644"/>
                </a:lnTo>
                <a:close/>
                <a:moveTo>
                  <a:pt x="8215734" y="1967970"/>
                </a:moveTo>
                <a:lnTo>
                  <a:pt x="8215734" y="1971207"/>
                </a:lnTo>
                <a:lnTo>
                  <a:pt x="8216813" y="1971207"/>
                </a:lnTo>
                <a:lnTo>
                  <a:pt x="8216813" y="1967970"/>
                </a:lnTo>
                <a:close/>
                <a:moveTo>
                  <a:pt x="7733838" y="1967565"/>
                </a:moveTo>
                <a:lnTo>
                  <a:pt x="7733838" y="1969723"/>
                </a:lnTo>
                <a:lnTo>
                  <a:pt x="7734917" y="1969723"/>
                </a:lnTo>
                <a:lnTo>
                  <a:pt x="7734917" y="1967565"/>
                </a:lnTo>
                <a:close/>
                <a:moveTo>
                  <a:pt x="3588720" y="1965407"/>
                </a:moveTo>
                <a:lnTo>
                  <a:pt x="3588720" y="1966486"/>
                </a:lnTo>
                <a:lnTo>
                  <a:pt x="3599644" y="1968644"/>
                </a:lnTo>
                <a:lnTo>
                  <a:pt x="3600723" y="1967565"/>
                </a:lnTo>
                <a:lnTo>
                  <a:pt x="3613671" y="1970802"/>
                </a:lnTo>
                <a:lnTo>
                  <a:pt x="3613671" y="1968644"/>
                </a:lnTo>
                <a:lnTo>
                  <a:pt x="3612592" y="1969723"/>
                </a:lnTo>
                <a:lnTo>
                  <a:pt x="3611513" y="1969723"/>
                </a:lnTo>
                <a:lnTo>
                  <a:pt x="3601802" y="1965407"/>
                </a:lnTo>
                <a:lnTo>
                  <a:pt x="3599644" y="1967565"/>
                </a:lnTo>
                <a:lnTo>
                  <a:pt x="3596407" y="1965407"/>
                </a:lnTo>
                <a:close/>
                <a:moveTo>
                  <a:pt x="6689609" y="1963654"/>
                </a:moveTo>
                <a:lnTo>
                  <a:pt x="6689609" y="1964733"/>
                </a:lnTo>
                <a:lnTo>
                  <a:pt x="6692846" y="1964733"/>
                </a:lnTo>
                <a:lnTo>
                  <a:pt x="6692846" y="1963654"/>
                </a:lnTo>
                <a:close/>
                <a:moveTo>
                  <a:pt x="2172654" y="1963249"/>
                </a:moveTo>
                <a:lnTo>
                  <a:pt x="2172654" y="1965407"/>
                </a:lnTo>
                <a:lnTo>
                  <a:pt x="2173733" y="1965407"/>
                </a:lnTo>
                <a:lnTo>
                  <a:pt x="2173733" y="1963249"/>
                </a:lnTo>
                <a:close/>
                <a:moveTo>
                  <a:pt x="6780650" y="1962575"/>
                </a:moveTo>
                <a:lnTo>
                  <a:pt x="6778492" y="1964733"/>
                </a:lnTo>
                <a:lnTo>
                  <a:pt x="6778492" y="1965812"/>
                </a:lnTo>
                <a:lnTo>
                  <a:pt x="6779571" y="1965812"/>
                </a:lnTo>
                <a:lnTo>
                  <a:pt x="6781729" y="1963654"/>
                </a:lnTo>
                <a:lnTo>
                  <a:pt x="6781729" y="1962575"/>
                </a:lnTo>
                <a:close/>
                <a:moveTo>
                  <a:pt x="3597486" y="1961091"/>
                </a:moveTo>
                <a:lnTo>
                  <a:pt x="3597486" y="1963249"/>
                </a:lnTo>
                <a:lnTo>
                  <a:pt x="3598565" y="1963249"/>
                </a:lnTo>
                <a:lnTo>
                  <a:pt x="3598565" y="1961091"/>
                </a:lnTo>
                <a:close/>
                <a:moveTo>
                  <a:pt x="8277912" y="1960417"/>
                </a:moveTo>
                <a:cubicBezTo>
                  <a:pt x="8273506" y="1960777"/>
                  <a:pt x="8271303" y="1961856"/>
                  <a:pt x="8271303" y="1963654"/>
                </a:cubicBezTo>
                <a:lnTo>
                  <a:pt x="8277912" y="1962575"/>
                </a:lnTo>
                <a:close/>
                <a:moveTo>
                  <a:pt x="8190647" y="1960417"/>
                </a:moveTo>
                <a:cubicBezTo>
                  <a:pt x="8186691" y="1964014"/>
                  <a:pt x="8183454" y="1965812"/>
                  <a:pt x="8180936" y="1965812"/>
                </a:cubicBezTo>
                <a:lnTo>
                  <a:pt x="8180936" y="1969049"/>
                </a:lnTo>
                <a:lnTo>
                  <a:pt x="8184173" y="1972286"/>
                </a:lnTo>
                <a:cubicBezTo>
                  <a:pt x="8187770" y="1972286"/>
                  <a:pt x="8191412" y="1969409"/>
                  <a:pt x="8195098" y="1963654"/>
                </a:cubicBezTo>
                <a:lnTo>
                  <a:pt x="8195098" y="1962575"/>
                </a:lnTo>
                <a:lnTo>
                  <a:pt x="8192940" y="1960417"/>
                </a:lnTo>
                <a:close/>
                <a:moveTo>
                  <a:pt x="8283307" y="1959338"/>
                </a:moveTo>
                <a:lnTo>
                  <a:pt x="8285600" y="1961496"/>
                </a:lnTo>
                <a:lnTo>
                  <a:pt x="8286679" y="1961496"/>
                </a:lnTo>
                <a:lnTo>
                  <a:pt x="8292074" y="1960417"/>
                </a:lnTo>
                <a:lnTo>
                  <a:pt x="8292074" y="1959338"/>
                </a:lnTo>
                <a:lnTo>
                  <a:pt x="8290995" y="1959338"/>
                </a:lnTo>
                <a:lnTo>
                  <a:pt x="8289916" y="1960417"/>
                </a:lnTo>
                <a:lnTo>
                  <a:pt x="8288837" y="1960417"/>
                </a:lnTo>
                <a:close/>
                <a:moveTo>
                  <a:pt x="6748145" y="1959338"/>
                </a:moveTo>
                <a:lnTo>
                  <a:pt x="6748145" y="1961496"/>
                </a:lnTo>
                <a:lnTo>
                  <a:pt x="6749224" y="1961496"/>
                </a:lnTo>
                <a:lnTo>
                  <a:pt x="6749224" y="1959338"/>
                </a:lnTo>
                <a:close/>
                <a:moveTo>
                  <a:pt x="1737560" y="1959068"/>
                </a:moveTo>
                <a:lnTo>
                  <a:pt x="1737560" y="1963519"/>
                </a:lnTo>
                <a:lnTo>
                  <a:pt x="1739719" y="1963519"/>
                </a:lnTo>
                <a:lnTo>
                  <a:pt x="1739719" y="1961361"/>
                </a:lnTo>
                <a:close/>
                <a:moveTo>
                  <a:pt x="3674231" y="1958933"/>
                </a:moveTo>
                <a:lnTo>
                  <a:pt x="3670994" y="1963249"/>
                </a:lnTo>
                <a:lnTo>
                  <a:pt x="3670994" y="1965407"/>
                </a:lnTo>
                <a:lnTo>
                  <a:pt x="3673152" y="1967565"/>
                </a:lnTo>
                <a:lnTo>
                  <a:pt x="3674231" y="1967565"/>
                </a:lnTo>
                <a:cubicBezTo>
                  <a:pt x="3676389" y="1966846"/>
                  <a:pt x="3677468" y="1964688"/>
                  <a:pt x="3677468" y="1961091"/>
                </a:cubicBezTo>
                <a:lnTo>
                  <a:pt x="3677468" y="1960012"/>
                </a:lnTo>
                <a:close/>
                <a:moveTo>
                  <a:pt x="7135358" y="1958189"/>
                </a:moveTo>
                <a:lnTo>
                  <a:pt x="7132121" y="1959268"/>
                </a:lnTo>
                <a:lnTo>
                  <a:pt x="7133200" y="1966956"/>
                </a:lnTo>
                <a:lnTo>
                  <a:pt x="7128884" y="1975588"/>
                </a:lnTo>
                <a:cubicBezTo>
                  <a:pt x="7128884" y="1978466"/>
                  <a:pt x="7130683" y="1979904"/>
                  <a:pt x="7134279" y="1979904"/>
                </a:cubicBezTo>
                <a:lnTo>
                  <a:pt x="7136437" y="1982062"/>
                </a:lnTo>
                <a:cubicBezTo>
                  <a:pt x="7148037" y="1981523"/>
                  <a:pt x="7153836" y="1978286"/>
                  <a:pt x="7153836" y="1972351"/>
                </a:cubicBezTo>
                <a:lnTo>
                  <a:pt x="7157073" y="1968035"/>
                </a:lnTo>
                <a:lnTo>
                  <a:pt x="7158152" y="1966956"/>
                </a:lnTo>
                <a:lnTo>
                  <a:pt x="7159231" y="1966956"/>
                </a:lnTo>
                <a:cubicBezTo>
                  <a:pt x="7168583" y="1966956"/>
                  <a:pt x="7173258" y="1969474"/>
                  <a:pt x="7173258" y="1974509"/>
                </a:cubicBezTo>
                <a:lnTo>
                  <a:pt x="7172179" y="1975588"/>
                </a:lnTo>
                <a:cubicBezTo>
                  <a:pt x="7178833" y="1980624"/>
                  <a:pt x="7184588" y="1983141"/>
                  <a:pt x="7189444" y="1983141"/>
                </a:cubicBezTo>
                <a:cubicBezTo>
                  <a:pt x="7191961" y="1982602"/>
                  <a:pt x="7194119" y="1980444"/>
                  <a:pt x="7195918" y="1976667"/>
                </a:cubicBezTo>
                <a:lnTo>
                  <a:pt x="7195918" y="1974509"/>
                </a:lnTo>
                <a:lnTo>
                  <a:pt x="7193760" y="1971272"/>
                </a:lnTo>
                <a:cubicBezTo>
                  <a:pt x="7193760" y="1968934"/>
                  <a:pt x="7196277" y="1967496"/>
                  <a:pt x="7201312" y="1966956"/>
                </a:cubicBezTo>
                <a:lnTo>
                  <a:pt x="7201312" y="1964798"/>
                </a:lnTo>
                <a:cubicBezTo>
                  <a:pt x="7201312" y="1962730"/>
                  <a:pt x="7197356" y="1961246"/>
                  <a:pt x="7189444" y="1960347"/>
                </a:cubicBezTo>
                <a:cubicBezTo>
                  <a:pt x="7189444" y="1961786"/>
                  <a:pt x="7188365" y="1962505"/>
                  <a:pt x="7186206" y="1962505"/>
                </a:cubicBezTo>
                <a:cubicBezTo>
                  <a:pt x="7184768" y="1961246"/>
                  <a:pt x="7178653" y="1960167"/>
                  <a:pt x="7167863" y="1959268"/>
                </a:cubicBezTo>
                <a:lnTo>
                  <a:pt x="7166784" y="1958189"/>
                </a:lnTo>
                <a:lnTo>
                  <a:pt x="7165705" y="1958189"/>
                </a:lnTo>
                <a:lnTo>
                  <a:pt x="7163547" y="1960347"/>
                </a:lnTo>
                <a:lnTo>
                  <a:pt x="7155994" y="1960347"/>
                </a:lnTo>
                <a:lnTo>
                  <a:pt x="7150464" y="1959268"/>
                </a:lnTo>
                <a:lnTo>
                  <a:pt x="7143990" y="1960347"/>
                </a:lnTo>
                <a:lnTo>
                  <a:pt x="7141832" y="1960347"/>
                </a:lnTo>
                <a:close/>
                <a:moveTo>
                  <a:pt x="1636943" y="1957989"/>
                </a:moveTo>
                <a:lnTo>
                  <a:pt x="1638023" y="1961361"/>
                </a:lnTo>
                <a:lnTo>
                  <a:pt x="1639102" y="1961361"/>
                </a:lnTo>
                <a:lnTo>
                  <a:pt x="1639102" y="1957989"/>
                </a:lnTo>
                <a:close/>
                <a:moveTo>
                  <a:pt x="2127471" y="1957854"/>
                </a:moveTo>
                <a:cubicBezTo>
                  <a:pt x="2124684" y="1958933"/>
                  <a:pt x="2123292" y="1960012"/>
                  <a:pt x="2123292" y="1961091"/>
                </a:cubicBezTo>
                <a:lnTo>
                  <a:pt x="2123292" y="1962170"/>
                </a:lnTo>
                <a:cubicBezTo>
                  <a:pt x="2126798" y="1962170"/>
                  <a:pt x="2128551" y="1966441"/>
                  <a:pt x="2128551" y="1974984"/>
                </a:cubicBezTo>
                <a:lnTo>
                  <a:pt x="2129630" y="1976063"/>
                </a:lnTo>
                <a:lnTo>
                  <a:pt x="2131788" y="1976063"/>
                </a:lnTo>
                <a:cubicBezTo>
                  <a:pt x="2131788" y="1971657"/>
                  <a:pt x="2133226" y="1968105"/>
                  <a:pt x="2136103" y="1965407"/>
                </a:cubicBezTo>
                <a:lnTo>
                  <a:pt x="2136103" y="1961091"/>
                </a:lnTo>
                <a:cubicBezTo>
                  <a:pt x="2136103" y="1959293"/>
                  <a:pt x="2133226" y="1958214"/>
                  <a:pt x="2127471" y="1957854"/>
                </a:cubicBezTo>
                <a:close/>
                <a:moveTo>
                  <a:pt x="3659125" y="1956775"/>
                </a:moveTo>
                <a:lnTo>
                  <a:pt x="3659125" y="1957854"/>
                </a:lnTo>
                <a:lnTo>
                  <a:pt x="3661283" y="1957854"/>
                </a:lnTo>
                <a:lnTo>
                  <a:pt x="3661283" y="1956775"/>
                </a:lnTo>
                <a:close/>
                <a:moveTo>
                  <a:pt x="3599644" y="1956775"/>
                </a:moveTo>
                <a:lnTo>
                  <a:pt x="3599644" y="1958933"/>
                </a:lnTo>
                <a:lnTo>
                  <a:pt x="3600723" y="1958933"/>
                </a:lnTo>
                <a:lnTo>
                  <a:pt x="3600723" y="1956775"/>
                </a:lnTo>
                <a:close/>
                <a:moveTo>
                  <a:pt x="2236991" y="1956775"/>
                </a:moveTo>
                <a:lnTo>
                  <a:pt x="2236991" y="1961091"/>
                </a:lnTo>
                <a:lnTo>
                  <a:pt x="2238070" y="1961091"/>
                </a:lnTo>
                <a:lnTo>
                  <a:pt x="2238070" y="1956775"/>
                </a:lnTo>
                <a:close/>
                <a:moveTo>
                  <a:pt x="1596885" y="1955831"/>
                </a:moveTo>
                <a:lnTo>
                  <a:pt x="1591491" y="1956910"/>
                </a:lnTo>
                <a:cubicBezTo>
                  <a:pt x="1591491" y="1957809"/>
                  <a:pt x="1595086" y="1959293"/>
                  <a:pt x="1602280" y="1961361"/>
                </a:cubicBezTo>
                <a:lnTo>
                  <a:pt x="1603495" y="1962440"/>
                </a:lnTo>
                <a:cubicBezTo>
                  <a:pt x="1607810" y="1961001"/>
                  <a:pt x="1609968" y="1958798"/>
                  <a:pt x="1609968" y="1955831"/>
                </a:cubicBezTo>
                <a:close/>
                <a:moveTo>
                  <a:pt x="1552646" y="1955831"/>
                </a:moveTo>
                <a:cubicBezTo>
                  <a:pt x="1550398" y="1956550"/>
                  <a:pt x="1549274" y="1958754"/>
                  <a:pt x="1549274" y="1962440"/>
                </a:cubicBezTo>
                <a:lnTo>
                  <a:pt x="1555884" y="1963519"/>
                </a:lnTo>
                <a:lnTo>
                  <a:pt x="1556962" y="1962440"/>
                </a:lnTo>
                <a:cubicBezTo>
                  <a:pt x="1555522" y="1958034"/>
                  <a:pt x="1554085" y="1955831"/>
                  <a:pt x="1552646" y="1955831"/>
                </a:cubicBezTo>
                <a:close/>
                <a:moveTo>
                  <a:pt x="2180073" y="1955696"/>
                </a:moveTo>
                <a:lnTo>
                  <a:pt x="2180073" y="1958933"/>
                </a:lnTo>
                <a:lnTo>
                  <a:pt x="2182232" y="1956775"/>
                </a:lnTo>
                <a:lnTo>
                  <a:pt x="2182232" y="1955696"/>
                </a:lnTo>
                <a:close/>
                <a:moveTo>
                  <a:pt x="8094751" y="1955022"/>
                </a:moveTo>
                <a:lnTo>
                  <a:pt x="8092593" y="1957180"/>
                </a:lnTo>
                <a:lnTo>
                  <a:pt x="8093672" y="1964733"/>
                </a:lnTo>
                <a:lnTo>
                  <a:pt x="8089356" y="1969049"/>
                </a:lnTo>
                <a:lnTo>
                  <a:pt x="8089356" y="1970128"/>
                </a:lnTo>
                <a:lnTo>
                  <a:pt x="8093672" y="1974444"/>
                </a:lnTo>
                <a:cubicBezTo>
                  <a:pt x="8095650" y="1974444"/>
                  <a:pt x="8097853" y="1970128"/>
                  <a:pt x="8100281" y="1961496"/>
                </a:cubicBezTo>
                <a:cubicBezTo>
                  <a:pt x="8098572" y="1957180"/>
                  <a:pt x="8097089" y="1955022"/>
                  <a:pt x="8095830" y="1955022"/>
                </a:cubicBezTo>
                <a:close/>
                <a:moveTo>
                  <a:pt x="6749224" y="1952864"/>
                </a:moveTo>
                <a:lnTo>
                  <a:pt x="6749224" y="1955022"/>
                </a:lnTo>
                <a:lnTo>
                  <a:pt x="6750303" y="1955022"/>
                </a:lnTo>
                <a:lnTo>
                  <a:pt x="6750303" y="1952864"/>
                </a:lnTo>
                <a:close/>
                <a:moveTo>
                  <a:pt x="7276978" y="1952794"/>
                </a:moveTo>
                <a:cubicBezTo>
                  <a:pt x="7276978" y="1954053"/>
                  <a:pt x="7280260" y="1955132"/>
                  <a:pt x="7286824" y="1956031"/>
                </a:cubicBezTo>
                <a:lnTo>
                  <a:pt x="7292218" y="1954952"/>
                </a:lnTo>
                <a:lnTo>
                  <a:pt x="7292218" y="1953873"/>
                </a:lnTo>
                <a:lnTo>
                  <a:pt x="7288982" y="1952794"/>
                </a:lnTo>
                <a:lnTo>
                  <a:pt x="7287902" y="1953873"/>
                </a:lnTo>
                <a:lnTo>
                  <a:pt x="7286824" y="1953873"/>
                </a:lnTo>
                <a:lnTo>
                  <a:pt x="7280214" y="1952794"/>
                </a:lnTo>
                <a:close/>
                <a:moveTo>
                  <a:pt x="7132121" y="1952794"/>
                </a:moveTo>
                <a:lnTo>
                  <a:pt x="7132121" y="1953873"/>
                </a:lnTo>
                <a:lnTo>
                  <a:pt x="7134279" y="1953873"/>
                </a:lnTo>
                <a:lnTo>
                  <a:pt x="7134279" y="1952794"/>
                </a:lnTo>
                <a:close/>
                <a:moveTo>
                  <a:pt x="7745842" y="1952190"/>
                </a:moveTo>
                <a:lnTo>
                  <a:pt x="7740447" y="1953269"/>
                </a:lnTo>
                <a:lnTo>
                  <a:pt x="7740447" y="1958798"/>
                </a:lnTo>
                <a:lnTo>
                  <a:pt x="7748135" y="1960956"/>
                </a:lnTo>
                <a:lnTo>
                  <a:pt x="7749214" y="1960956"/>
                </a:lnTo>
                <a:lnTo>
                  <a:pt x="7750293" y="1955427"/>
                </a:lnTo>
                <a:close/>
                <a:moveTo>
                  <a:pt x="7157073" y="1951715"/>
                </a:moveTo>
                <a:lnTo>
                  <a:pt x="7157073" y="1952794"/>
                </a:lnTo>
                <a:lnTo>
                  <a:pt x="7159231" y="1954952"/>
                </a:lnTo>
                <a:lnTo>
                  <a:pt x="7162468" y="1954952"/>
                </a:lnTo>
                <a:lnTo>
                  <a:pt x="7162468" y="1952794"/>
                </a:lnTo>
                <a:lnTo>
                  <a:pt x="7158152" y="1951715"/>
                </a:lnTo>
                <a:close/>
                <a:moveTo>
                  <a:pt x="85510" y="1951636"/>
                </a:moveTo>
                <a:lnTo>
                  <a:pt x="85510" y="1952715"/>
                </a:lnTo>
                <a:lnTo>
                  <a:pt x="87533" y="1952715"/>
                </a:lnTo>
                <a:lnTo>
                  <a:pt x="87533" y="1951636"/>
                </a:lnTo>
                <a:close/>
                <a:moveTo>
                  <a:pt x="2744024" y="1950920"/>
                </a:moveTo>
                <a:lnTo>
                  <a:pt x="2746183" y="1950920"/>
                </a:lnTo>
                <a:cubicBezTo>
                  <a:pt x="2769831" y="1964857"/>
                  <a:pt x="2782014" y="1974164"/>
                  <a:pt x="2782735" y="1978839"/>
                </a:cubicBezTo>
                <a:lnTo>
                  <a:pt x="2783813" y="1979918"/>
                </a:lnTo>
                <a:lnTo>
                  <a:pt x="2783813" y="1983155"/>
                </a:lnTo>
                <a:cubicBezTo>
                  <a:pt x="2777339" y="1989000"/>
                  <a:pt x="2774102" y="1996868"/>
                  <a:pt x="2774102" y="2006758"/>
                </a:cubicBezTo>
                <a:lnTo>
                  <a:pt x="2773022" y="2009995"/>
                </a:lnTo>
                <a:lnTo>
                  <a:pt x="2775180" y="2018492"/>
                </a:lnTo>
                <a:lnTo>
                  <a:pt x="2774102" y="2019571"/>
                </a:lnTo>
                <a:lnTo>
                  <a:pt x="2775180" y="2024967"/>
                </a:lnTo>
                <a:lnTo>
                  <a:pt x="2775180" y="2031441"/>
                </a:lnTo>
                <a:lnTo>
                  <a:pt x="2769920" y="2043310"/>
                </a:lnTo>
                <a:lnTo>
                  <a:pt x="2769920" y="2055044"/>
                </a:lnTo>
                <a:lnTo>
                  <a:pt x="2773022" y="2067992"/>
                </a:lnTo>
                <a:cubicBezTo>
                  <a:pt x="2772393" y="2080490"/>
                  <a:pt x="2771000" y="2087998"/>
                  <a:pt x="2768842" y="2090516"/>
                </a:cubicBezTo>
                <a:lnTo>
                  <a:pt x="2771000" y="2107645"/>
                </a:lnTo>
                <a:lnTo>
                  <a:pt x="2765604" y="2128146"/>
                </a:lnTo>
                <a:lnTo>
                  <a:pt x="2763447" y="2130304"/>
                </a:lnTo>
                <a:lnTo>
                  <a:pt x="2761289" y="2130304"/>
                </a:lnTo>
                <a:cubicBezTo>
                  <a:pt x="2761289" y="2125988"/>
                  <a:pt x="2760569" y="2123830"/>
                  <a:pt x="2759130" y="2123830"/>
                </a:cubicBezTo>
                <a:lnTo>
                  <a:pt x="2758052" y="2123830"/>
                </a:lnTo>
                <a:lnTo>
                  <a:pt x="2761289" y="2132327"/>
                </a:lnTo>
                <a:lnTo>
                  <a:pt x="2760210" y="2133406"/>
                </a:lnTo>
                <a:lnTo>
                  <a:pt x="2760210" y="2134485"/>
                </a:lnTo>
                <a:lnTo>
                  <a:pt x="2761289" y="2135564"/>
                </a:lnTo>
                <a:lnTo>
                  <a:pt x="2761289" y="2136643"/>
                </a:lnTo>
                <a:lnTo>
                  <a:pt x="2760210" y="2139880"/>
                </a:lnTo>
                <a:lnTo>
                  <a:pt x="2762369" y="2142038"/>
                </a:lnTo>
                <a:lnTo>
                  <a:pt x="2762369" y="2144196"/>
                </a:lnTo>
                <a:lnTo>
                  <a:pt x="2760210" y="2146354"/>
                </a:lnTo>
                <a:lnTo>
                  <a:pt x="2759130" y="2146354"/>
                </a:lnTo>
                <a:cubicBezTo>
                  <a:pt x="2757692" y="2146354"/>
                  <a:pt x="2756973" y="2144916"/>
                  <a:pt x="2756973" y="2142038"/>
                </a:cubicBezTo>
                <a:lnTo>
                  <a:pt x="2755894" y="2143117"/>
                </a:lnTo>
                <a:lnTo>
                  <a:pt x="2754815" y="2143117"/>
                </a:lnTo>
                <a:lnTo>
                  <a:pt x="2759130" y="2149591"/>
                </a:lnTo>
                <a:cubicBezTo>
                  <a:pt x="2759130" y="2155346"/>
                  <a:pt x="2754096" y="2161056"/>
                  <a:pt x="2744024" y="2166721"/>
                </a:cubicBezTo>
                <a:cubicBezTo>
                  <a:pt x="2740879" y="2166721"/>
                  <a:pt x="2734089" y="2169238"/>
                  <a:pt x="2723658" y="2174274"/>
                </a:cubicBezTo>
                <a:lnTo>
                  <a:pt x="2714082" y="2175353"/>
                </a:lnTo>
                <a:lnTo>
                  <a:pt x="2704371" y="2175353"/>
                </a:lnTo>
                <a:cubicBezTo>
                  <a:pt x="2702033" y="2173734"/>
                  <a:pt x="2698796" y="2165866"/>
                  <a:pt x="2694661" y="2151749"/>
                </a:cubicBezTo>
                <a:cubicBezTo>
                  <a:pt x="2688096" y="2142578"/>
                  <a:pt x="2679508" y="2135789"/>
                  <a:pt x="2668899" y="2131383"/>
                </a:cubicBezTo>
                <a:lnTo>
                  <a:pt x="2668899" y="2129225"/>
                </a:lnTo>
                <a:cubicBezTo>
                  <a:pt x="2668899" y="2126528"/>
                  <a:pt x="2679285" y="2124370"/>
                  <a:pt x="2700056" y="2122751"/>
                </a:cubicBezTo>
                <a:lnTo>
                  <a:pt x="2711924" y="2122751"/>
                </a:lnTo>
                <a:cubicBezTo>
                  <a:pt x="2714172" y="2122751"/>
                  <a:pt x="2716645" y="2115603"/>
                  <a:pt x="2719342" y="2101306"/>
                </a:cubicBezTo>
                <a:cubicBezTo>
                  <a:pt x="2721860" y="2099687"/>
                  <a:pt x="2724377" y="2094292"/>
                  <a:pt x="2726896" y="2085121"/>
                </a:cubicBezTo>
                <a:lnTo>
                  <a:pt x="2722580" y="2079726"/>
                </a:lnTo>
                <a:lnTo>
                  <a:pt x="2726896" y="2062597"/>
                </a:lnTo>
                <a:lnTo>
                  <a:pt x="2725817" y="2053965"/>
                </a:lnTo>
                <a:lnTo>
                  <a:pt x="2726896" y="2019571"/>
                </a:lnTo>
                <a:lnTo>
                  <a:pt x="2726896" y="2014311"/>
                </a:lnTo>
                <a:lnTo>
                  <a:pt x="2729054" y="2011074"/>
                </a:lnTo>
                <a:lnTo>
                  <a:pt x="2729054" y="2001363"/>
                </a:lnTo>
                <a:lnTo>
                  <a:pt x="2730133" y="1985313"/>
                </a:lnTo>
                <a:lnTo>
                  <a:pt x="2720423" y="1979918"/>
                </a:lnTo>
                <a:lnTo>
                  <a:pt x="2714082" y="1982076"/>
                </a:lnTo>
                <a:lnTo>
                  <a:pt x="2713004" y="1982076"/>
                </a:lnTo>
                <a:cubicBezTo>
                  <a:pt x="2709226" y="1982076"/>
                  <a:pt x="2707069" y="1980997"/>
                  <a:pt x="2706529" y="1978839"/>
                </a:cubicBezTo>
                <a:cubicBezTo>
                  <a:pt x="2706529" y="1975962"/>
                  <a:pt x="2712959" y="1973804"/>
                  <a:pt x="2725817" y="1972365"/>
                </a:cubicBezTo>
                <a:cubicBezTo>
                  <a:pt x="2733549" y="1966970"/>
                  <a:pt x="2738226" y="1961260"/>
                  <a:pt x="2739844" y="1955236"/>
                </a:cubicBezTo>
                <a:cubicBezTo>
                  <a:pt x="2742630" y="1955236"/>
                  <a:pt x="2744024" y="1953797"/>
                  <a:pt x="2744024" y="1950920"/>
                </a:cubicBezTo>
                <a:close/>
                <a:moveTo>
                  <a:pt x="82273" y="1950557"/>
                </a:moveTo>
                <a:lnTo>
                  <a:pt x="80115" y="1952715"/>
                </a:lnTo>
                <a:lnTo>
                  <a:pt x="81195" y="1952715"/>
                </a:lnTo>
                <a:lnTo>
                  <a:pt x="83352" y="1950557"/>
                </a:lnTo>
                <a:close/>
                <a:moveTo>
                  <a:pt x="684615" y="1949357"/>
                </a:moveTo>
                <a:lnTo>
                  <a:pt x="679085" y="1950436"/>
                </a:lnTo>
                <a:lnTo>
                  <a:pt x="679085" y="1952594"/>
                </a:lnTo>
                <a:lnTo>
                  <a:pt x="681378" y="1954752"/>
                </a:lnTo>
                <a:lnTo>
                  <a:pt x="682457" y="1954752"/>
                </a:lnTo>
                <a:lnTo>
                  <a:pt x="684615" y="1952594"/>
                </a:lnTo>
                <a:close/>
                <a:moveTo>
                  <a:pt x="3701341" y="1949222"/>
                </a:moveTo>
                <a:lnTo>
                  <a:pt x="3698104" y="1951380"/>
                </a:lnTo>
                <a:lnTo>
                  <a:pt x="3695946" y="1975118"/>
                </a:lnTo>
                <a:lnTo>
                  <a:pt x="3702420" y="1975118"/>
                </a:lnTo>
                <a:lnTo>
                  <a:pt x="3704578" y="1972960"/>
                </a:lnTo>
                <a:lnTo>
                  <a:pt x="3704578" y="1971881"/>
                </a:lnTo>
                <a:lnTo>
                  <a:pt x="3703499" y="1967565"/>
                </a:lnTo>
                <a:lnTo>
                  <a:pt x="3704578" y="1964328"/>
                </a:lnTo>
                <a:lnTo>
                  <a:pt x="3703499" y="1964328"/>
                </a:lnTo>
                <a:lnTo>
                  <a:pt x="3706736" y="1952459"/>
                </a:lnTo>
                <a:close/>
                <a:moveTo>
                  <a:pt x="7154915" y="1948478"/>
                </a:moveTo>
                <a:lnTo>
                  <a:pt x="7154915" y="1950636"/>
                </a:lnTo>
                <a:lnTo>
                  <a:pt x="7155994" y="1950636"/>
                </a:lnTo>
                <a:lnTo>
                  <a:pt x="7155994" y="1948478"/>
                </a:lnTo>
                <a:close/>
                <a:moveTo>
                  <a:pt x="1657580" y="1948278"/>
                </a:moveTo>
                <a:lnTo>
                  <a:pt x="1655287" y="1950436"/>
                </a:lnTo>
                <a:lnTo>
                  <a:pt x="1658658" y="1950436"/>
                </a:lnTo>
                <a:lnTo>
                  <a:pt x="1658658" y="1948278"/>
                </a:lnTo>
                <a:close/>
                <a:moveTo>
                  <a:pt x="3603960" y="1948143"/>
                </a:moveTo>
                <a:lnTo>
                  <a:pt x="3601802" y="1952459"/>
                </a:lnTo>
                <a:lnTo>
                  <a:pt x="3601802" y="1953538"/>
                </a:lnTo>
                <a:cubicBezTo>
                  <a:pt x="3602881" y="1953538"/>
                  <a:pt x="3603960" y="1952100"/>
                  <a:pt x="3605039" y="1949222"/>
                </a:cubicBezTo>
                <a:lnTo>
                  <a:pt x="3605039" y="1948143"/>
                </a:lnTo>
                <a:close/>
                <a:moveTo>
                  <a:pt x="2235912" y="1947199"/>
                </a:moveTo>
                <a:lnTo>
                  <a:pt x="2235912" y="1948278"/>
                </a:lnTo>
                <a:lnTo>
                  <a:pt x="2236991" y="1951380"/>
                </a:lnTo>
                <a:lnTo>
                  <a:pt x="2238070" y="1951380"/>
                </a:lnTo>
                <a:lnTo>
                  <a:pt x="2238070" y="1950301"/>
                </a:lnTo>
                <a:lnTo>
                  <a:pt x="2236991" y="1947199"/>
                </a:lnTo>
                <a:close/>
                <a:moveTo>
                  <a:pt x="2183309" y="1947199"/>
                </a:moveTo>
                <a:lnTo>
                  <a:pt x="2183309" y="1949222"/>
                </a:lnTo>
                <a:lnTo>
                  <a:pt x="2184390" y="1949222"/>
                </a:lnTo>
                <a:lnTo>
                  <a:pt x="2184390" y="1947199"/>
                </a:lnTo>
                <a:close/>
                <a:moveTo>
                  <a:pt x="599777" y="1947199"/>
                </a:moveTo>
                <a:lnTo>
                  <a:pt x="591954" y="1950436"/>
                </a:lnTo>
                <a:lnTo>
                  <a:pt x="591954" y="1951515"/>
                </a:lnTo>
                <a:lnTo>
                  <a:pt x="596270" y="1953673"/>
                </a:lnTo>
                <a:lnTo>
                  <a:pt x="599777" y="1953673"/>
                </a:lnTo>
                <a:cubicBezTo>
                  <a:pt x="602834" y="1951515"/>
                  <a:pt x="605756" y="1950436"/>
                  <a:pt x="608544" y="1950436"/>
                </a:cubicBezTo>
                <a:cubicBezTo>
                  <a:pt x="618075" y="1952594"/>
                  <a:pt x="623560" y="1955112"/>
                  <a:pt x="624999" y="1957989"/>
                </a:cubicBezTo>
                <a:cubicBezTo>
                  <a:pt x="623921" y="1960867"/>
                  <a:pt x="620997" y="1962305"/>
                  <a:pt x="616232" y="1962305"/>
                </a:cubicBezTo>
                <a:lnTo>
                  <a:pt x="616232" y="1964463"/>
                </a:lnTo>
                <a:lnTo>
                  <a:pt x="615153" y="1977681"/>
                </a:lnTo>
                <a:cubicBezTo>
                  <a:pt x="617311" y="1978041"/>
                  <a:pt x="618390" y="1980918"/>
                  <a:pt x="618390" y="1986313"/>
                </a:cubicBezTo>
                <a:lnTo>
                  <a:pt x="616232" y="1988471"/>
                </a:lnTo>
                <a:cubicBezTo>
                  <a:pt x="616232" y="1990269"/>
                  <a:pt x="620684" y="1992427"/>
                  <a:pt x="629585" y="1994945"/>
                </a:cubicBezTo>
                <a:cubicBezTo>
                  <a:pt x="632822" y="2001059"/>
                  <a:pt x="638307" y="2005465"/>
                  <a:pt x="646040" y="2008163"/>
                </a:cubicBezTo>
                <a:lnTo>
                  <a:pt x="648198" y="2015716"/>
                </a:lnTo>
                <a:cubicBezTo>
                  <a:pt x="651075" y="2017154"/>
                  <a:pt x="652514" y="2018953"/>
                  <a:pt x="652514" y="2021111"/>
                </a:cubicBezTo>
                <a:lnTo>
                  <a:pt x="654942" y="2021111"/>
                </a:lnTo>
                <a:lnTo>
                  <a:pt x="657100" y="2011400"/>
                </a:lnTo>
                <a:cubicBezTo>
                  <a:pt x="654942" y="2011400"/>
                  <a:pt x="653863" y="2010680"/>
                  <a:pt x="653863" y="2009242"/>
                </a:cubicBezTo>
                <a:lnTo>
                  <a:pt x="653863" y="2008163"/>
                </a:lnTo>
                <a:lnTo>
                  <a:pt x="659258" y="2000610"/>
                </a:lnTo>
                <a:cubicBezTo>
                  <a:pt x="659258" y="1991079"/>
                  <a:pt x="656649" y="1986313"/>
                  <a:pt x="651435" y="1986313"/>
                </a:cubicBezTo>
                <a:lnTo>
                  <a:pt x="646040" y="1985234"/>
                </a:lnTo>
                <a:lnTo>
                  <a:pt x="627292" y="1986313"/>
                </a:lnTo>
                <a:cubicBezTo>
                  <a:pt x="625223" y="1986313"/>
                  <a:pt x="622976" y="1983795"/>
                  <a:pt x="620548" y="1978760"/>
                </a:cubicBezTo>
                <a:lnTo>
                  <a:pt x="644826" y="1959068"/>
                </a:lnTo>
                <a:lnTo>
                  <a:pt x="646040" y="1959068"/>
                </a:lnTo>
                <a:lnTo>
                  <a:pt x="656021" y="1966621"/>
                </a:lnTo>
                <a:lnTo>
                  <a:pt x="658179" y="1966621"/>
                </a:lnTo>
                <a:lnTo>
                  <a:pt x="658179" y="1962305"/>
                </a:lnTo>
                <a:lnTo>
                  <a:pt x="656021" y="1953673"/>
                </a:lnTo>
                <a:lnTo>
                  <a:pt x="656021" y="1949357"/>
                </a:lnTo>
                <a:lnTo>
                  <a:pt x="639431" y="1951515"/>
                </a:lnTo>
                <a:cubicBezTo>
                  <a:pt x="638171" y="1950256"/>
                  <a:pt x="624954" y="1948818"/>
                  <a:pt x="599777" y="1947199"/>
                </a:cubicBezTo>
                <a:close/>
                <a:moveTo>
                  <a:pt x="6248715" y="1946660"/>
                </a:moveTo>
                <a:lnTo>
                  <a:pt x="6248715" y="1947739"/>
                </a:lnTo>
                <a:lnTo>
                  <a:pt x="6250738" y="1947739"/>
                </a:lnTo>
                <a:lnTo>
                  <a:pt x="6250738" y="1946660"/>
                </a:lnTo>
                <a:close/>
                <a:moveTo>
                  <a:pt x="6789282" y="1946390"/>
                </a:moveTo>
                <a:lnTo>
                  <a:pt x="6789282" y="1947469"/>
                </a:lnTo>
                <a:lnTo>
                  <a:pt x="6791440" y="1947469"/>
                </a:lnTo>
                <a:lnTo>
                  <a:pt x="6791440" y="1946390"/>
                </a:lnTo>
                <a:close/>
                <a:moveTo>
                  <a:pt x="7095435" y="1946320"/>
                </a:moveTo>
                <a:lnTo>
                  <a:pt x="7094356" y="1947399"/>
                </a:lnTo>
                <a:lnTo>
                  <a:pt x="7093277" y="1947399"/>
                </a:lnTo>
                <a:lnTo>
                  <a:pt x="7094356" y="1950636"/>
                </a:lnTo>
                <a:lnTo>
                  <a:pt x="7095435" y="1950636"/>
                </a:lnTo>
                <a:close/>
                <a:moveTo>
                  <a:pt x="2173733" y="1946120"/>
                </a:moveTo>
                <a:cubicBezTo>
                  <a:pt x="2172475" y="1946120"/>
                  <a:pt x="2171396" y="1948593"/>
                  <a:pt x="2170497" y="1953538"/>
                </a:cubicBezTo>
                <a:lnTo>
                  <a:pt x="2171575" y="1953538"/>
                </a:lnTo>
                <a:cubicBezTo>
                  <a:pt x="2172835" y="1953538"/>
                  <a:pt x="2173915" y="1951066"/>
                  <a:pt x="2174812" y="1946120"/>
                </a:cubicBezTo>
                <a:close/>
                <a:moveTo>
                  <a:pt x="1616443" y="1945985"/>
                </a:moveTo>
                <a:lnTo>
                  <a:pt x="1616443" y="1948278"/>
                </a:lnTo>
                <a:lnTo>
                  <a:pt x="1617520" y="1948278"/>
                </a:lnTo>
                <a:lnTo>
                  <a:pt x="1617520" y="1945985"/>
                </a:lnTo>
                <a:close/>
                <a:moveTo>
                  <a:pt x="6225247" y="1944502"/>
                </a:moveTo>
                <a:lnTo>
                  <a:pt x="6225247" y="1950976"/>
                </a:lnTo>
                <a:lnTo>
                  <a:pt x="6228349" y="1954078"/>
                </a:lnTo>
                <a:lnTo>
                  <a:pt x="6229428" y="1954078"/>
                </a:lnTo>
                <a:lnTo>
                  <a:pt x="6229428" y="1946660"/>
                </a:lnTo>
                <a:lnTo>
                  <a:pt x="6227405" y="1944502"/>
                </a:lnTo>
                <a:close/>
                <a:moveTo>
                  <a:pt x="8190647" y="1944232"/>
                </a:moveTo>
                <a:lnTo>
                  <a:pt x="8188489" y="1946390"/>
                </a:lnTo>
                <a:lnTo>
                  <a:pt x="8190647" y="1948548"/>
                </a:lnTo>
                <a:lnTo>
                  <a:pt x="8191861" y="1948548"/>
                </a:lnTo>
                <a:lnTo>
                  <a:pt x="8192940" y="1944232"/>
                </a:lnTo>
                <a:close/>
                <a:moveTo>
                  <a:pt x="5102032" y="1943962"/>
                </a:moveTo>
                <a:lnTo>
                  <a:pt x="5102032" y="1946120"/>
                </a:lnTo>
                <a:lnTo>
                  <a:pt x="5103111" y="1951515"/>
                </a:lnTo>
                <a:cubicBezTo>
                  <a:pt x="5092320" y="1958709"/>
                  <a:pt x="5086925" y="1964104"/>
                  <a:pt x="5086925" y="1967700"/>
                </a:cubicBezTo>
                <a:lnTo>
                  <a:pt x="5066424" y="1992652"/>
                </a:lnTo>
                <a:lnTo>
                  <a:pt x="5059815" y="1984964"/>
                </a:lnTo>
                <a:cubicBezTo>
                  <a:pt x="5058377" y="1984964"/>
                  <a:pt x="5057657" y="1986403"/>
                  <a:pt x="5057657" y="1989280"/>
                </a:cubicBezTo>
                <a:cubicBezTo>
                  <a:pt x="5054780" y="1994406"/>
                  <a:pt x="5051903" y="1996968"/>
                  <a:pt x="5049025" y="1996968"/>
                </a:cubicBezTo>
                <a:lnTo>
                  <a:pt x="5049025" y="2000205"/>
                </a:lnTo>
                <a:lnTo>
                  <a:pt x="5050104" y="2000205"/>
                </a:lnTo>
                <a:cubicBezTo>
                  <a:pt x="5055499" y="2000205"/>
                  <a:pt x="5060940" y="1998047"/>
                  <a:pt x="5066424" y="1993731"/>
                </a:cubicBezTo>
                <a:lnTo>
                  <a:pt x="5083688" y="1993731"/>
                </a:lnTo>
                <a:lnTo>
                  <a:pt x="5094478" y="1994810"/>
                </a:lnTo>
                <a:lnTo>
                  <a:pt x="5096636" y="1989280"/>
                </a:lnTo>
                <a:lnTo>
                  <a:pt x="5093399" y="1977411"/>
                </a:lnTo>
                <a:cubicBezTo>
                  <a:pt x="5098255" y="1973455"/>
                  <a:pt x="5106887" y="1970218"/>
                  <a:pt x="5119296" y="1967700"/>
                </a:cubicBezTo>
                <a:lnTo>
                  <a:pt x="5129007" y="1954752"/>
                </a:lnTo>
                <a:lnTo>
                  <a:pt x="5129007" y="1953673"/>
                </a:lnTo>
                <a:cubicBezTo>
                  <a:pt x="5128287" y="1951515"/>
                  <a:pt x="5126129" y="1950436"/>
                  <a:pt x="5122533" y="1950436"/>
                </a:cubicBezTo>
                <a:lnTo>
                  <a:pt x="5112822" y="1952594"/>
                </a:lnTo>
                <a:lnTo>
                  <a:pt x="5111743" y="1952594"/>
                </a:lnTo>
                <a:cubicBezTo>
                  <a:pt x="5107427" y="1952594"/>
                  <a:pt x="5105269" y="1950077"/>
                  <a:pt x="5105269" y="1945041"/>
                </a:cubicBezTo>
                <a:lnTo>
                  <a:pt x="5104190" y="1943962"/>
                </a:lnTo>
                <a:close/>
                <a:moveTo>
                  <a:pt x="3662362" y="1943827"/>
                </a:moveTo>
                <a:lnTo>
                  <a:pt x="3662362" y="1945985"/>
                </a:lnTo>
                <a:cubicBezTo>
                  <a:pt x="3662362" y="1951740"/>
                  <a:pt x="3666678" y="1954617"/>
                  <a:pt x="3675310" y="1954617"/>
                </a:cubicBezTo>
                <a:lnTo>
                  <a:pt x="3675310" y="1953538"/>
                </a:lnTo>
                <a:cubicBezTo>
                  <a:pt x="3674050" y="1947064"/>
                  <a:pt x="3670454" y="1943827"/>
                  <a:pt x="3664520" y="1943827"/>
                </a:cubicBezTo>
                <a:close/>
                <a:moveTo>
                  <a:pt x="2684005" y="1943367"/>
                </a:moveTo>
                <a:lnTo>
                  <a:pt x="2679690" y="1948762"/>
                </a:lnTo>
                <a:lnTo>
                  <a:pt x="2679690" y="1949841"/>
                </a:lnTo>
                <a:lnTo>
                  <a:pt x="2681847" y="1949841"/>
                </a:lnTo>
                <a:lnTo>
                  <a:pt x="2686029" y="1944446"/>
                </a:lnTo>
                <a:lnTo>
                  <a:pt x="2685084" y="1943367"/>
                </a:lnTo>
                <a:close/>
                <a:moveTo>
                  <a:pt x="8251746" y="1943153"/>
                </a:moveTo>
                <a:lnTo>
                  <a:pt x="8240821" y="1945311"/>
                </a:lnTo>
                <a:lnTo>
                  <a:pt x="8239742" y="1944232"/>
                </a:lnTo>
                <a:lnTo>
                  <a:pt x="8238663" y="1944232"/>
                </a:lnTo>
                <a:cubicBezTo>
                  <a:pt x="8236505" y="1945671"/>
                  <a:pt x="8232144" y="1946750"/>
                  <a:pt x="8225580" y="1947469"/>
                </a:cubicBezTo>
                <a:lnTo>
                  <a:pt x="8224501" y="1946390"/>
                </a:lnTo>
                <a:lnTo>
                  <a:pt x="8224501" y="1945311"/>
                </a:lnTo>
                <a:cubicBezTo>
                  <a:pt x="8218657" y="1946210"/>
                  <a:pt x="8215734" y="1947649"/>
                  <a:pt x="8215734" y="1949627"/>
                </a:cubicBezTo>
                <a:cubicBezTo>
                  <a:pt x="8219421" y="1953224"/>
                  <a:pt x="8221264" y="1957899"/>
                  <a:pt x="8221264" y="1963654"/>
                </a:cubicBezTo>
                <a:lnTo>
                  <a:pt x="8219106" y="1963654"/>
                </a:lnTo>
                <a:lnTo>
                  <a:pt x="8219106" y="1965812"/>
                </a:lnTo>
                <a:lnTo>
                  <a:pt x="8221264" y="1965812"/>
                </a:lnTo>
                <a:lnTo>
                  <a:pt x="8221264" y="1972286"/>
                </a:lnTo>
                <a:lnTo>
                  <a:pt x="8224501" y="1975523"/>
                </a:lnTo>
                <a:lnTo>
                  <a:pt x="8236505" y="1975523"/>
                </a:lnTo>
                <a:lnTo>
                  <a:pt x="8247430" y="1972286"/>
                </a:lnTo>
                <a:lnTo>
                  <a:pt x="8252825" y="1975523"/>
                </a:lnTo>
                <a:lnTo>
                  <a:pt x="8256062" y="1972286"/>
                </a:lnTo>
                <a:lnTo>
                  <a:pt x="8256062" y="1966891"/>
                </a:lnTo>
                <a:lnTo>
                  <a:pt x="8257141" y="1957180"/>
                </a:lnTo>
                <a:lnTo>
                  <a:pt x="8256062" y="1956101"/>
                </a:lnTo>
                <a:lnTo>
                  <a:pt x="8257141" y="1950706"/>
                </a:lnTo>
                <a:lnTo>
                  <a:pt x="8257141" y="1946390"/>
                </a:lnTo>
                <a:cubicBezTo>
                  <a:pt x="8257141" y="1944951"/>
                  <a:pt x="8255343" y="1944232"/>
                  <a:pt x="8251746" y="1944232"/>
                </a:cubicBezTo>
                <a:close/>
                <a:moveTo>
                  <a:pt x="6749224" y="1943153"/>
                </a:moveTo>
                <a:lnTo>
                  <a:pt x="6749224" y="1944232"/>
                </a:lnTo>
                <a:lnTo>
                  <a:pt x="6751382" y="1944232"/>
                </a:lnTo>
                <a:lnTo>
                  <a:pt x="6751382" y="1943153"/>
                </a:lnTo>
                <a:close/>
                <a:moveTo>
                  <a:pt x="2239149" y="1942883"/>
                </a:moveTo>
                <a:lnTo>
                  <a:pt x="2239149" y="1945041"/>
                </a:lnTo>
                <a:lnTo>
                  <a:pt x="2240228" y="1945041"/>
                </a:lnTo>
                <a:lnTo>
                  <a:pt x="2240228" y="1942883"/>
                </a:lnTo>
                <a:close/>
                <a:moveTo>
                  <a:pt x="2175757" y="1942883"/>
                </a:moveTo>
                <a:lnTo>
                  <a:pt x="2175757" y="1945041"/>
                </a:lnTo>
                <a:lnTo>
                  <a:pt x="2176837" y="1945041"/>
                </a:lnTo>
                <a:lnTo>
                  <a:pt x="2178993" y="1942883"/>
                </a:lnTo>
                <a:close/>
                <a:moveTo>
                  <a:pt x="6774041" y="1942074"/>
                </a:moveTo>
                <a:lnTo>
                  <a:pt x="6771883" y="1951785"/>
                </a:lnTo>
                <a:lnTo>
                  <a:pt x="6777278" y="1953943"/>
                </a:lnTo>
                <a:cubicBezTo>
                  <a:pt x="6776738" y="1946030"/>
                  <a:pt x="6775659" y="1942074"/>
                  <a:pt x="6774041" y="1942074"/>
                </a:cubicBezTo>
                <a:close/>
                <a:moveTo>
                  <a:pt x="2089977" y="1941804"/>
                </a:moveTo>
                <a:cubicBezTo>
                  <a:pt x="2089977" y="1946120"/>
                  <a:pt x="2087099" y="1948278"/>
                  <a:pt x="2081345" y="1948278"/>
                </a:cubicBezTo>
                <a:cubicBezTo>
                  <a:pt x="2080804" y="1952504"/>
                  <a:pt x="2080085" y="1954617"/>
                  <a:pt x="2079188" y="1954617"/>
                </a:cubicBezTo>
                <a:lnTo>
                  <a:pt x="2080264" y="1960012"/>
                </a:lnTo>
                <a:lnTo>
                  <a:pt x="2080264" y="1990090"/>
                </a:lnTo>
                <a:lnTo>
                  <a:pt x="2082424" y="1993327"/>
                </a:lnTo>
                <a:lnTo>
                  <a:pt x="2079188" y="2008298"/>
                </a:lnTo>
                <a:lnTo>
                  <a:pt x="2079188" y="2011535"/>
                </a:lnTo>
                <a:lnTo>
                  <a:pt x="2081345" y="2014772"/>
                </a:lnTo>
                <a:lnTo>
                  <a:pt x="2081345" y="2015851"/>
                </a:lnTo>
                <a:lnTo>
                  <a:pt x="2080264" y="2016930"/>
                </a:lnTo>
                <a:cubicBezTo>
                  <a:pt x="2082063" y="2023314"/>
                  <a:pt x="2084223" y="2026506"/>
                  <a:pt x="2086740" y="2026506"/>
                </a:cubicBezTo>
                <a:cubicBezTo>
                  <a:pt x="2093932" y="2026506"/>
                  <a:pt x="2097531" y="2021875"/>
                  <a:pt x="2097531" y="2012614"/>
                </a:cubicBezTo>
                <a:lnTo>
                  <a:pt x="2097531" y="2010456"/>
                </a:lnTo>
                <a:lnTo>
                  <a:pt x="2096450" y="2002903"/>
                </a:lnTo>
                <a:lnTo>
                  <a:pt x="2100631" y="1987932"/>
                </a:lnTo>
                <a:lnTo>
                  <a:pt x="2097531" y="1984695"/>
                </a:lnTo>
                <a:cubicBezTo>
                  <a:pt x="2098339" y="1979300"/>
                  <a:pt x="2099732" y="1976422"/>
                  <a:pt x="2101710" y="1976063"/>
                </a:cubicBezTo>
                <a:lnTo>
                  <a:pt x="2098473" y="1964328"/>
                </a:lnTo>
                <a:lnTo>
                  <a:pt x="2099552" y="1963249"/>
                </a:lnTo>
                <a:cubicBezTo>
                  <a:pt x="2096045" y="1949132"/>
                  <a:pt x="2092854" y="1941984"/>
                  <a:pt x="2089977" y="1941804"/>
                </a:cubicBezTo>
                <a:close/>
                <a:moveTo>
                  <a:pt x="1646655" y="1941669"/>
                </a:moveTo>
                <a:lnTo>
                  <a:pt x="1644497" y="1943827"/>
                </a:lnTo>
                <a:lnTo>
                  <a:pt x="1647734" y="1944906"/>
                </a:lnTo>
                <a:lnTo>
                  <a:pt x="1648813" y="1941669"/>
                </a:lnTo>
                <a:close/>
                <a:moveTo>
                  <a:pt x="6246557" y="1941265"/>
                </a:moveTo>
                <a:lnTo>
                  <a:pt x="6246557" y="1944502"/>
                </a:lnTo>
                <a:lnTo>
                  <a:pt x="6247636" y="1944502"/>
                </a:lnTo>
                <a:lnTo>
                  <a:pt x="6247636" y="1941265"/>
                </a:lnTo>
                <a:close/>
                <a:moveTo>
                  <a:pt x="7101909" y="1940925"/>
                </a:moveTo>
                <a:lnTo>
                  <a:pt x="7099751" y="1943083"/>
                </a:lnTo>
                <a:lnTo>
                  <a:pt x="7101909" y="1943083"/>
                </a:lnTo>
                <a:close/>
                <a:moveTo>
                  <a:pt x="6754619" y="1940860"/>
                </a:moveTo>
                <a:lnTo>
                  <a:pt x="6752461" y="1943153"/>
                </a:lnTo>
                <a:lnTo>
                  <a:pt x="6755698" y="1943153"/>
                </a:lnTo>
                <a:lnTo>
                  <a:pt x="6755698" y="1940860"/>
                </a:lnTo>
                <a:close/>
                <a:moveTo>
                  <a:pt x="4203063" y="1940455"/>
                </a:moveTo>
                <a:lnTo>
                  <a:pt x="4201984" y="1941534"/>
                </a:lnTo>
                <a:lnTo>
                  <a:pt x="4201984" y="1943692"/>
                </a:lnTo>
                <a:lnTo>
                  <a:pt x="4206300" y="1943692"/>
                </a:lnTo>
                <a:lnTo>
                  <a:pt x="4208593" y="1941534"/>
                </a:lnTo>
                <a:close/>
                <a:moveTo>
                  <a:pt x="566598" y="1940455"/>
                </a:moveTo>
                <a:lnTo>
                  <a:pt x="567677" y="1945041"/>
                </a:lnTo>
                <a:lnTo>
                  <a:pt x="566598" y="1949357"/>
                </a:lnTo>
                <a:cubicBezTo>
                  <a:pt x="571094" y="1949897"/>
                  <a:pt x="573342" y="1950616"/>
                  <a:pt x="573342" y="1951515"/>
                </a:cubicBezTo>
                <a:cubicBezTo>
                  <a:pt x="576220" y="1950436"/>
                  <a:pt x="577658" y="1949357"/>
                  <a:pt x="577658" y="1948278"/>
                </a:cubicBezTo>
                <a:lnTo>
                  <a:pt x="574421" y="1940455"/>
                </a:lnTo>
                <a:close/>
                <a:moveTo>
                  <a:pt x="1750508" y="1939511"/>
                </a:moveTo>
                <a:lnTo>
                  <a:pt x="1750508" y="1940590"/>
                </a:lnTo>
                <a:lnTo>
                  <a:pt x="1752665" y="1940590"/>
                </a:lnTo>
                <a:lnTo>
                  <a:pt x="1752665" y="1939511"/>
                </a:lnTo>
                <a:close/>
                <a:moveTo>
                  <a:pt x="518043" y="1939376"/>
                </a:moveTo>
                <a:lnTo>
                  <a:pt x="524651" y="1939376"/>
                </a:lnTo>
                <a:lnTo>
                  <a:pt x="534632" y="1943692"/>
                </a:lnTo>
                <a:lnTo>
                  <a:pt x="541241" y="1941534"/>
                </a:lnTo>
                <a:lnTo>
                  <a:pt x="543399" y="1941534"/>
                </a:lnTo>
                <a:lnTo>
                  <a:pt x="545692" y="1943692"/>
                </a:lnTo>
                <a:lnTo>
                  <a:pt x="545692" y="1946120"/>
                </a:lnTo>
                <a:cubicBezTo>
                  <a:pt x="545692" y="1947559"/>
                  <a:pt x="543084" y="1948638"/>
                  <a:pt x="537869" y="1949357"/>
                </a:cubicBezTo>
                <a:cubicBezTo>
                  <a:pt x="534992" y="1948278"/>
                  <a:pt x="533553" y="1947199"/>
                  <a:pt x="533553" y="1946120"/>
                </a:cubicBezTo>
                <a:lnTo>
                  <a:pt x="528023" y="1949357"/>
                </a:lnTo>
                <a:lnTo>
                  <a:pt x="522493" y="1949357"/>
                </a:lnTo>
                <a:lnTo>
                  <a:pt x="515750" y="1942613"/>
                </a:lnTo>
                <a:lnTo>
                  <a:pt x="515750" y="1941534"/>
                </a:lnTo>
                <a:close/>
                <a:moveTo>
                  <a:pt x="1659737" y="1938432"/>
                </a:moveTo>
                <a:lnTo>
                  <a:pt x="1656500" y="1941669"/>
                </a:lnTo>
                <a:lnTo>
                  <a:pt x="1657580" y="1944906"/>
                </a:lnTo>
                <a:lnTo>
                  <a:pt x="1658658" y="1944906"/>
                </a:lnTo>
                <a:lnTo>
                  <a:pt x="1660816" y="1942748"/>
                </a:lnTo>
                <a:lnTo>
                  <a:pt x="1660816" y="1938432"/>
                </a:lnTo>
                <a:close/>
                <a:moveTo>
                  <a:pt x="7234896" y="1937688"/>
                </a:moveTo>
                <a:cubicBezTo>
                  <a:pt x="7234177" y="1947759"/>
                  <a:pt x="7231660" y="1952794"/>
                  <a:pt x="7227344" y="1952794"/>
                </a:cubicBezTo>
                <a:lnTo>
                  <a:pt x="7223028" y="1959268"/>
                </a:lnTo>
                <a:lnTo>
                  <a:pt x="7223028" y="1960347"/>
                </a:lnTo>
                <a:lnTo>
                  <a:pt x="7230580" y="1987457"/>
                </a:lnTo>
                <a:cubicBezTo>
                  <a:pt x="7235616" y="1993032"/>
                  <a:pt x="7238134" y="1999146"/>
                  <a:pt x="7238134" y="2005800"/>
                </a:cubicBezTo>
                <a:cubicBezTo>
                  <a:pt x="7238134" y="2011555"/>
                  <a:pt x="7239212" y="2014432"/>
                  <a:pt x="7241370" y="2014432"/>
                </a:cubicBezTo>
                <a:cubicBezTo>
                  <a:pt x="7243888" y="2014432"/>
                  <a:pt x="7246046" y="2006520"/>
                  <a:pt x="7247844" y="1990694"/>
                </a:cubicBezTo>
                <a:cubicBezTo>
                  <a:pt x="7249643" y="1990694"/>
                  <a:pt x="7252880" y="1981703"/>
                  <a:pt x="7257556" y="1963719"/>
                </a:cubicBezTo>
                <a:lnTo>
                  <a:pt x="7257556" y="1957110"/>
                </a:lnTo>
                <a:cubicBezTo>
                  <a:pt x="7255398" y="1954413"/>
                  <a:pt x="7254318" y="1951176"/>
                  <a:pt x="7254318" y="1947399"/>
                </a:cubicBezTo>
                <a:lnTo>
                  <a:pt x="7254318" y="1938767"/>
                </a:lnTo>
                <a:lnTo>
                  <a:pt x="7245686" y="1940925"/>
                </a:lnTo>
                <a:lnTo>
                  <a:pt x="7242450" y="1940925"/>
                </a:lnTo>
                <a:close/>
                <a:moveTo>
                  <a:pt x="2244544" y="1937488"/>
                </a:moveTo>
                <a:lnTo>
                  <a:pt x="2244544" y="1939646"/>
                </a:lnTo>
                <a:lnTo>
                  <a:pt x="2245622" y="1939646"/>
                </a:lnTo>
                <a:lnTo>
                  <a:pt x="2245622" y="1937488"/>
                </a:lnTo>
                <a:close/>
                <a:moveTo>
                  <a:pt x="2121133" y="1937488"/>
                </a:moveTo>
                <a:lnTo>
                  <a:pt x="2116816" y="1941804"/>
                </a:lnTo>
                <a:lnTo>
                  <a:pt x="2116816" y="1943962"/>
                </a:lnTo>
                <a:lnTo>
                  <a:pt x="2124236" y="1946120"/>
                </a:lnTo>
                <a:lnTo>
                  <a:pt x="2126393" y="1942883"/>
                </a:lnTo>
                <a:cubicBezTo>
                  <a:pt x="2124954" y="1939646"/>
                  <a:pt x="2123560" y="1937848"/>
                  <a:pt x="2122211" y="1937488"/>
                </a:cubicBezTo>
                <a:close/>
                <a:moveTo>
                  <a:pt x="5180934" y="1936409"/>
                </a:moveTo>
                <a:lnTo>
                  <a:pt x="5180934" y="1938567"/>
                </a:lnTo>
                <a:lnTo>
                  <a:pt x="5183092" y="1938567"/>
                </a:lnTo>
                <a:close/>
                <a:moveTo>
                  <a:pt x="8177564" y="1935600"/>
                </a:moveTo>
                <a:lnTo>
                  <a:pt x="8177564" y="1936679"/>
                </a:lnTo>
                <a:lnTo>
                  <a:pt x="8179857" y="1936679"/>
                </a:lnTo>
                <a:lnTo>
                  <a:pt x="8179857" y="1935600"/>
                </a:lnTo>
                <a:close/>
                <a:moveTo>
                  <a:pt x="3746794" y="1935060"/>
                </a:moveTo>
                <a:lnTo>
                  <a:pt x="3746794" y="1936139"/>
                </a:lnTo>
                <a:lnTo>
                  <a:pt x="3754347" y="1939511"/>
                </a:lnTo>
                <a:lnTo>
                  <a:pt x="3756505" y="1939511"/>
                </a:lnTo>
                <a:lnTo>
                  <a:pt x="3756505" y="1938432"/>
                </a:lnTo>
                <a:lnTo>
                  <a:pt x="3748952" y="1935060"/>
                </a:lnTo>
                <a:close/>
                <a:moveTo>
                  <a:pt x="1737560" y="1933981"/>
                </a:moveTo>
                <a:lnTo>
                  <a:pt x="1737560" y="1936274"/>
                </a:lnTo>
                <a:lnTo>
                  <a:pt x="1739719" y="1936274"/>
                </a:lnTo>
                <a:lnTo>
                  <a:pt x="1739719" y="1933981"/>
                </a:lnTo>
                <a:close/>
                <a:moveTo>
                  <a:pt x="132312" y="1932484"/>
                </a:moveTo>
                <a:lnTo>
                  <a:pt x="132312" y="1934642"/>
                </a:lnTo>
                <a:lnTo>
                  <a:pt x="135550" y="1937879"/>
                </a:lnTo>
                <a:lnTo>
                  <a:pt x="138787" y="1936800"/>
                </a:lnTo>
                <a:lnTo>
                  <a:pt x="138787" y="1934642"/>
                </a:lnTo>
                <a:lnTo>
                  <a:pt x="136628" y="1932484"/>
                </a:lnTo>
                <a:close/>
                <a:moveTo>
                  <a:pt x="6765409" y="1932228"/>
                </a:moveTo>
                <a:cubicBezTo>
                  <a:pt x="6762532" y="1932947"/>
                  <a:pt x="6761093" y="1935105"/>
                  <a:pt x="6761093" y="1938702"/>
                </a:cubicBezTo>
                <a:lnTo>
                  <a:pt x="6761093" y="1939781"/>
                </a:lnTo>
                <a:lnTo>
                  <a:pt x="6765409" y="1940860"/>
                </a:lnTo>
                <a:lnTo>
                  <a:pt x="6768646" y="1936544"/>
                </a:lnTo>
                <a:lnTo>
                  <a:pt x="6768646" y="1935465"/>
                </a:lnTo>
                <a:close/>
                <a:moveTo>
                  <a:pt x="6673289" y="1932228"/>
                </a:moveTo>
                <a:lnTo>
                  <a:pt x="6673289" y="1933307"/>
                </a:lnTo>
                <a:lnTo>
                  <a:pt x="6676661" y="1939781"/>
                </a:lnTo>
                <a:lnTo>
                  <a:pt x="6675447" y="1945311"/>
                </a:lnTo>
                <a:lnTo>
                  <a:pt x="6676661" y="1946390"/>
                </a:lnTo>
                <a:lnTo>
                  <a:pt x="6682056" y="1946390"/>
                </a:lnTo>
                <a:lnTo>
                  <a:pt x="6684214" y="1937623"/>
                </a:lnTo>
                <a:cubicBezTo>
                  <a:pt x="6680437" y="1934026"/>
                  <a:pt x="6676796" y="1932228"/>
                  <a:pt x="6673289" y="1932228"/>
                </a:cubicBezTo>
                <a:close/>
                <a:moveTo>
                  <a:pt x="7617710" y="1931419"/>
                </a:moveTo>
                <a:lnTo>
                  <a:pt x="7614473" y="1932498"/>
                </a:lnTo>
                <a:lnTo>
                  <a:pt x="7614473" y="1936814"/>
                </a:lnTo>
                <a:lnTo>
                  <a:pt x="7616631" y="1938972"/>
                </a:lnTo>
                <a:lnTo>
                  <a:pt x="7618924" y="1938972"/>
                </a:lnTo>
                <a:lnTo>
                  <a:pt x="7620003" y="1933577"/>
                </a:lnTo>
                <a:close/>
                <a:moveTo>
                  <a:pt x="7301930" y="1931214"/>
                </a:moveTo>
                <a:lnTo>
                  <a:pt x="7298692" y="1932293"/>
                </a:lnTo>
                <a:lnTo>
                  <a:pt x="7299772" y="1933372"/>
                </a:lnTo>
                <a:lnTo>
                  <a:pt x="7299772" y="1934451"/>
                </a:lnTo>
                <a:lnTo>
                  <a:pt x="7303008" y="1933372"/>
                </a:lnTo>
                <a:lnTo>
                  <a:pt x="7303008" y="1931214"/>
                </a:lnTo>
                <a:close/>
                <a:moveTo>
                  <a:pt x="591954" y="1930744"/>
                </a:moveTo>
                <a:lnTo>
                  <a:pt x="579816" y="1940455"/>
                </a:lnTo>
                <a:lnTo>
                  <a:pt x="579816" y="1941534"/>
                </a:lnTo>
                <a:lnTo>
                  <a:pt x="587503" y="1942613"/>
                </a:lnTo>
                <a:cubicBezTo>
                  <a:pt x="591191" y="1938477"/>
                  <a:pt x="593033" y="1934521"/>
                  <a:pt x="593033" y="1930744"/>
                </a:cubicBezTo>
                <a:close/>
                <a:moveTo>
                  <a:pt x="236841" y="1928168"/>
                </a:moveTo>
                <a:lnTo>
                  <a:pt x="236841" y="1929247"/>
                </a:lnTo>
                <a:lnTo>
                  <a:pt x="238999" y="1929247"/>
                </a:lnTo>
                <a:lnTo>
                  <a:pt x="238999" y="1928168"/>
                </a:lnTo>
                <a:close/>
                <a:moveTo>
                  <a:pt x="6584541" y="1927912"/>
                </a:moveTo>
                <a:lnTo>
                  <a:pt x="6582383" y="1931149"/>
                </a:lnTo>
                <a:lnTo>
                  <a:pt x="6582383" y="1932228"/>
                </a:lnTo>
                <a:lnTo>
                  <a:pt x="6584541" y="1934386"/>
                </a:lnTo>
                <a:lnTo>
                  <a:pt x="6588857" y="1934386"/>
                </a:lnTo>
                <a:cubicBezTo>
                  <a:pt x="6588857" y="1930789"/>
                  <a:pt x="6587418" y="1928631"/>
                  <a:pt x="6584541" y="1927912"/>
                </a:cubicBezTo>
                <a:close/>
                <a:moveTo>
                  <a:pt x="4134142" y="1927372"/>
                </a:moveTo>
                <a:lnTo>
                  <a:pt x="4134142" y="1932767"/>
                </a:lnTo>
                <a:lnTo>
                  <a:pt x="4135221" y="1932767"/>
                </a:lnTo>
                <a:lnTo>
                  <a:pt x="4135221" y="1927372"/>
                </a:lnTo>
                <a:close/>
                <a:moveTo>
                  <a:pt x="8772621" y="1926698"/>
                </a:moveTo>
                <a:lnTo>
                  <a:pt x="8772621" y="1927777"/>
                </a:lnTo>
                <a:lnTo>
                  <a:pt x="8775858" y="1927777"/>
                </a:lnTo>
                <a:lnTo>
                  <a:pt x="8775858" y="1926698"/>
                </a:lnTo>
                <a:close/>
                <a:moveTo>
                  <a:pt x="8715434" y="1926698"/>
                </a:moveTo>
                <a:lnTo>
                  <a:pt x="8714355" y="1927777"/>
                </a:lnTo>
                <a:lnTo>
                  <a:pt x="8714355" y="1929935"/>
                </a:lnTo>
                <a:lnTo>
                  <a:pt x="8715434" y="1929935"/>
                </a:lnTo>
                <a:lnTo>
                  <a:pt x="8717592" y="1927777"/>
                </a:lnTo>
                <a:lnTo>
                  <a:pt x="8717592" y="1926698"/>
                </a:lnTo>
                <a:close/>
                <a:moveTo>
                  <a:pt x="8662563" y="1926698"/>
                </a:moveTo>
                <a:lnTo>
                  <a:pt x="8662563" y="1928856"/>
                </a:lnTo>
                <a:lnTo>
                  <a:pt x="8664721" y="1926698"/>
                </a:lnTo>
                <a:close/>
                <a:moveTo>
                  <a:pt x="8592428" y="1926698"/>
                </a:moveTo>
                <a:lnTo>
                  <a:pt x="8592428" y="1931014"/>
                </a:lnTo>
                <a:lnTo>
                  <a:pt x="8595665" y="1929935"/>
                </a:lnTo>
                <a:lnTo>
                  <a:pt x="8595665" y="1928856"/>
                </a:lnTo>
                <a:lnTo>
                  <a:pt x="8593507" y="1926698"/>
                </a:lnTo>
                <a:close/>
                <a:moveTo>
                  <a:pt x="8583796" y="1926698"/>
                </a:moveTo>
                <a:lnTo>
                  <a:pt x="8583796" y="1927777"/>
                </a:lnTo>
                <a:lnTo>
                  <a:pt x="8585954" y="1927777"/>
                </a:lnTo>
                <a:lnTo>
                  <a:pt x="8585954" y="1926698"/>
                </a:lnTo>
                <a:close/>
                <a:moveTo>
                  <a:pt x="2066372" y="1926698"/>
                </a:moveTo>
                <a:lnTo>
                  <a:pt x="2063136" y="1929935"/>
                </a:lnTo>
                <a:lnTo>
                  <a:pt x="2063136" y="1931014"/>
                </a:lnTo>
                <a:lnTo>
                  <a:pt x="2068532" y="1929935"/>
                </a:lnTo>
                <a:lnTo>
                  <a:pt x="2068532" y="1928856"/>
                </a:lnTo>
                <a:close/>
                <a:moveTo>
                  <a:pt x="2055584" y="1926698"/>
                </a:moveTo>
                <a:lnTo>
                  <a:pt x="2055584" y="1928856"/>
                </a:lnTo>
                <a:lnTo>
                  <a:pt x="2057742" y="1931014"/>
                </a:lnTo>
                <a:lnTo>
                  <a:pt x="2058821" y="1929935"/>
                </a:lnTo>
                <a:lnTo>
                  <a:pt x="2058821" y="1928856"/>
                </a:lnTo>
                <a:close/>
                <a:moveTo>
                  <a:pt x="1220461" y="1925349"/>
                </a:moveTo>
                <a:lnTo>
                  <a:pt x="1217224" y="1928586"/>
                </a:lnTo>
                <a:lnTo>
                  <a:pt x="1217224" y="1929665"/>
                </a:lnTo>
                <a:lnTo>
                  <a:pt x="1220461" y="1929665"/>
                </a:lnTo>
                <a:lnTo>
                  <a:pt x="1222620" y="1927507"/>
                </a:lnTo>
                <a:lnTo>
                  <a:pt x="1222620" y="1925349"/>
                </a:lnTo>
                <a:close/>
                <a:moveTo>
                  <a:pt x="4085991" y="1925080"/>
                </a:moveTo>
                <a:lnTo>
                  <a:pt x="4084912" y="1926293"/>
                </a:lnTo>
                <a:lnTo>
                  <a:pt x="4084912" y="1927372"/>
                </a:lnTo>
                <a:lnTo>
                  <a:pt x="4087070" y="1929530"/>
                </a:lnTo>
                <a:lnTo>
                  <a:pt x="4088150" y="1928451"/>
                </a:lnTo>
                <a:lnTo>
                  <a:pt x="4088150" y="1927372"/>
                </a:lnTo>
                <a:close/>
                <a:moveTo>
                  <a:pt x="2239149" y="1924540"/>
                </a:moveTo>
                <a:lnTo>
                  <a:pt x="2239149" y="1925619"/>
                </a:lnTo>
                <a:lnTo>
                  <a:pt x="2243464" y="1936409"/>
                </a:lnTo>
                <a:lnTo>
                  <a:pt x="2244544" y="1936409"/>
                </a:lnTo>
                <a:lnTo>
                  <a:pt x="2244544" y="1935330"/>
                </a:lnTo>
                <a:cubicBezTo>
                  <a:pt x="2242565" y="1928317"/>
                  <a:pt x="2240767" y="1924720"/>
                  <a:pt x="2239149" y="1924540"/>
                </a:cubicBezTo>
                <a:close/>
                <a:moveTo>
                  <a:pt x="3673152" y="1924270"/>
                </a:moveTo>
                <a:cubicBezTo>
                  <a:pt x="3670094" y="1925889"/>
                  <a:pt x="3668296" y="1927687"/>
                  <a:pt x="3667757" y="1929665"/>
                </a:cubicBezTo>
                <a:lnTo>
                  <a:pt x="3668836" y="1930744"/>
                </a:lnTo>
                <a:lnTo>
                  <a:pt x="3669915" y="1930744"/>
                </a:lnTo>
                <a:lnTo>
                  <a:pt x="3674231" y="1925349"/>
                </a:lnTo>
                <a:lnTo>
                  <a:pt x="3674231" y="1924270"/>
                </a:lnTo>
                <a:close/>
                <a:moveTo>
                  <a:pt x="3616908" y="1923191"/>
                </a:moveTo>
                <a:lnTo>
                  <a:pt x="3612592" y="1924270"/>
                </a:lnTo>
                <a:lnTo>
                  <a:pt x="3612592" y="1925349"/>
                </a:lnTo>
                <a:lnTo>
                  <a:pt x="3614750" y="1928586"/>
                </a:lnTo>
                <a:lnTo>
                  <a:pt x="3611513" y="1931823"/>
                </a:lnTo>
                <a:lnTo>
                  <a:pt x="3608276" y="1931823"/>
                </a:lnTo>
                <a:lnTo>
                  <a:pt x="3607197" y="1930744"/>
                </a:lnTo>
                <a:lnTo>
                  <a:pt x="3606118" y="1930744"/>
                </a:lnTo>
                <a:lnTo>
                  <a:pt x="3605039" y="1931823"/>
                </a:lnTo>
                <a:lnTo>
                  <a:pt x="3605039" y="1932902"/>
                </a:lnTo>
                <a:lnTo>
                  <a:pt x="3606118" y="1933981"/>
                </a:lnTo>
                <a:lnTo>
                  <a:pt x="3612592" y="1933981"/>
                </a:lnTo>
                <a:cubicBezTo>
                  <a:pt x="3616908" y="1932183"/>
                  <a:pt x="3619067" y="1929306"/>
                  <a:pt x="3619067" y="1925349"/>
                </a:cubicBezTo>
                <a:lnTo>
                  <a:pt x="3619067" y="1924270"/>
                </a:lnTo>
                <a:lnTo>
                  <a:pt x="3616908" y="1924270"/>
                </a:lnTo>
                <a:close/>
                <a:moveTo>
                  <a:pt x="1548195" y="1923056"/>
                </a:moveTo>
                <a:cubicBezTo>
                  <a:pt x="1544958" y="1924585"/>
                  <a:pt x="1543160" y="1926069"/>
                  <a:pt x="1542800" y="1927507"/>
                </a:cubicBezTo>
                <a:lnTo>
                  <a:pt x="1551567" y="1928586"/>
                </a:lnTo>
                <a:lnTo>
                  <a:pt x="1551567" y="1927507"/>
                </a:lnTo>
                <a:cubicBezTo>
                  <a:pt x="1550398" y="1924540"/>
                  <a:pt x="1549274" y="1923056"/>
                  <a:pt x="1548195" y="1923056"/>
                </a:cubicBezTo>
                <a:close/>
                <a:moveTo>
                  <a:pt x="8167853" y="1922652"/>
                </a:moveTo>
                <a:lnTo>
                  <a:pt x="8167853" y="1924810"/>
                </a:lnTo>
                <a:lnTo>
                  <a:pt x="8168932" y="1924810"/>
                </a:lnTo>
                <a:lnTo>
                  <a:pt x="8168932" y="1922652"/>
                </a:lnTo>
                <a:close/>
                <a:moveTo>
                  <a:pt x="6778492" y="1922517"/>
                </a:moveTo>
                <a:lnTo>
                  <a:pt x="6778492" y="1923596"/>
                </a:lnTo>
                <a:cubicBezTo>
                  <a:pt x="6782808" y="1927732"/>
                  <a:pt x="6784966" y="1932767"/>
                  <a:pt x="6784966" y="1938702"/>
                </a:cubicBezTo>
                <a:cubicBezTo>
                  <a:pt x="6787124" y="1938702"/>
                  <a:pt x="6788922" y="1940186"/>
                  <a:pt x="6790361" y="1943153"/>
                </a:cubicBezTo>
                <a:lnTo>
                  <a:pt x="6793598" y="1942074"/>
                </a:lnTo>
                <a:lnTo>
                  <a:pt x="6793598" y="1940860"/>
                </a:lnTo>
                <a:cubicBezTo>
                  <a:pt x="6789462" y="1940860"/>
                  <a:pt x="6786584" y="1939062"/>
                  <a:pt x="6784966" y="1935465"/>
                </a:cubicBezTo>
                <a:lnTo>
                  <a:pt x="6784966" y="1933307"/>
                </a:lnTo>
                <a:lnTo>
                  <a:pt x="6786045" y="1932228"/>
                </a:lnTo>
                <a:lnTo>
                  <a:pt x="6786045" y="1931149"/>
                </a:lnTo>
                <a:lnTo>
                  <a:pt x="6787124" y="1932228"/>
                </a:lnTo>
                <a:lnTo>
                  <a:pt x="6789282" y="1932228"/>
                </a:lnTo>
                <a:lnTo>
                  <a:pt x="6789282" y="1931149"/>
                </a:lnTo>
                <a:close/>
                <a:moveTo>
                  <a:pt x="123815" y="1920750"/>
                </a:moveTo>
                <a:lnTo>
                  <a:pt x="123815" y="1921829"/>
                </a:lnTo>
                <a:lnTo>
                  <a:pt x="127052" y="1921829"/>
                </a:lnTo>
                <a:lnTo>
                  <a:pt x="127052" y="1920750"/>
                </a:lnTo>
                <a:close/>
                <a:moveTo>
                  <a:pt x="5116059" y="1920089"/>
                </a:moveTo>
                <a:lnTo>
                  <a:pt x="5112822" y="1921168"/>
                </a:lnTo>
                <a:lnTo>
                  <a:pt x="5113901" y="1928856"/>
                </a:lnTo>
                <a:lnTo>
                  <a:pt x="5109585" y="1937488"/>
                </a:lnTo>
                <a:cubicBezTo>
                  <a:pt x="5109585" y="1940365"/>
                  <a:pt x="5111383" y="1941804"/>
                  <a:pt x="5114980" y="1941804"/>
                </a:cubicBezTo>
                <a:lnTo>
                  <a:pt x="5117138" y="1943962"/>
                </a:lnTo>
                <a:cubicBezTo>
                  <a:pt x="5128737" y="1943423"/>
                  <a:pt x="5134537" y="1940186"/>
                  <a:pt x="5134537" y="1934251"/>
                </a:cubicBezTo>
                <a:lnTo>
                  <a:pt x="5137774" y="1929935"/>
                </a:lnTo>
                <a:lnTo>
                  <a:pt x="5138853" y="1928856"/>
                </a:lnTo>
                <a:lnTo>
                  <a:pt x="5139932" y="1928856"/>
                </a:lnTo>
                <a:cubicBezTo>
                  <a:pt x="5149283" y="1928856"/>
                  <a:pt x="5153959" y="1931374"/>
                  <a:pt x="5153959" y="1936409"/>
                </a:cubicBezTo>
                <a:lnTo>
                  <a:pt x="5152880" y="1937488"/>
                </a:lnTo>
                <a:cubicBezTo>
                  <a:pt x="5159534" y="1942524"/>
                  <a:pt x="5165288" y="1945041"/>
                  <a:pt x="5170144" y="1945041"/>
                </a:cubicBezTo>
                <a:cubicBezTo>
                  <a:pt x="5172662" y="1944502"/>
                  <a:pt x="5174820" y="1942344"/>
                  <a:pt x="5176618" y="1938567"/>
                </a:cubicBezTo>
                <a:lnTo>
                  <a:pt x="5176618" y="1936409"/>
                </a:lnTo>
                <a:lnTo>
                  <a:pt x="5174460" y="1933172"/>
                </a:lnTo>
                <a:cubicBezTo>
                  <a:pt x="5174460" y="1930834"/>
                  <a:pt x="5176978" y="1929396"/>
                  <a:pt x="5182013" y="1928856"/>
                </a:cubicBezTo>
                <a:lnTo>
                  <a:pt x="5182013" y="1926698"/>
                </a:lnTo>
                <a:cubicBezTo>
                  <a:pt x="5182013" y="1924630"/>
                  <a:pt x="5178057" y="1923146"/>
                  <a:pt x="5170144" y="1922247"/>
                </a:cubicBezTo>
                <a:cubicBezTo>
                  <a:pt x="5170144" y="1923686"/>
                  <a:pt x="5169065" y="1924405"/>
                  <a:pt x="5166907" y="1924405"/>
                </a:cubicBezTo>
                <a:cubicBezTo>
                  <a:pt x="5165468" y="1923146"/>
                  <a:pt x="5159354" y="1922067"/>
                  <a:pt x="5148564" y="1921168"/>
                </a:cubicBezTo>
                <a:lnTo>
                  <a:pt x="5147485" y="1920089"/>
                </a:lnTo>
                <a:lnTo>
                  <a:pt x="5146406" y="1920089"/>
                </a:lnTo>
                <a:lnTo>
                  <a:pt x="5144248" y="1922247"/>
                </a:lnTo>
                <a:lnTo>
                  <a:pt x="5136695" y="1922247"/>
                </a:lnTo>
                <a:lnTo>
                  <a:pt x="5131165" y="1921168"/>
                </a:lnTo>
                <a:lnTo>
                  <a:pt x="5124691" y="1922247"/>
                </a:lnTo>
                <a:lnTo>
                  <a:pt x="5122533" y="1922247"/>
                </a:lnTo>
                <a:close/>
                <a:moveTo>
                  <a:pt x="4261060" y="1919685"/>
                </a:moveTo>
                <a:lnTo>
                  <a:pt x="4261060" y="1920764"/>
                </a:lnTo>
                <a:lnTo>
                  <a:pt x="4263218" y="1922922"/>
                </a:lnTo>
                <a:lnTo>
                  <a:pt x="4265511" y="1920764"/>
                </a:lnTo>
                <a:lnTo>
                  <a:pt x="4265511" y="1919685"/>
                </a:lnTo>
                <a:close/>
                <a:moveTo>
                  <a:pt x="181407" y="1919671"/>
                </a:moveTo>
                <a:lnTo>
                  <a:pt x="181407" y="1920750"/>
                </a:lnTo>
                <a:lnTo>
                  <a:pt x="184644" y="1920750"/>
                </a:lnTo>
                <a:lnTo>
                  <a:pt x="184644" y="1919671"/>
                </a:lnTo>
                <a:close/>
                <a:moveTo>
                  <a:pt x="133391" y="1919671"/>
                </a:moveTo>
                <a:lnTo>
                  <a:pt x="133391" y="1920750"/>
                </a:lnTo>
                <a:lnTo>
                  <a:pt x="135550" y="1920750"/>
                </a:lnTo>
                <a:lnTo>
                  <a:pt x="135550" y="1919671"/>
                </a:lnTo>
                <a:close/>
                <a:moveTo>
                  <a:pt x="7287902" y="1919345"/>
                </a:moveTo>
                <a:lnTo>
                  <a:pt x="7285744" y="1927977"/>
                </a:lnTo>
                <a:lnTo>
                  <a:pt x="7285744" y="1929056"/>
                </a:lnTo>
                <a:cubicBezTo>
                  <a:pt x="7289162" y="1929056"/>
                  <a:pt x="7292039" y="1930495"/>
                  <a:pt x="7294376" y="1933372"/>
                </a:cubicBezTo>
                <a:lnTo>
                  <a:pt x="7296534" y="1933372"/>
                </a:lnTo>
                <a:lnTo>
                  <a:pt x="7295456" y="1932293"/>
                </a:lnTo>
                <a:lnTo>
                  <a:pt x="7295456" y="1931214"/>
                </a:lnTo>
                <a:lnTo>
                  <a:pt x="7296534" y="1930135"/>
                </a:lnTo>
                <a:lnTo>
                  <a:pt x="7294376" y="1930135"/>
                </a:lnTo>
                <a:lnTo>
                  <a:pt x="7294376" y="1932293"/>
                </a:lnTo>
                <a:lnTo>
                  <a:pt x="7293298" y="1932293"/>
                </a:lnTo>
                <a:cubicBezTo>
                  <a:pt x="7293298" y="1929236"/>
                  <a:pt x="7291140" y="1927438"/>
                  <a:pt x="7286824" y="1926898"/>
                </a:cubicBezTo>
                <a:lnTo>
                  <a:pt x="7286824" y="1925819"/>
                </a:lnTo>
                <a:lnTo>
                  <a:pt x="7290060" y="1921503"/>
                </a:lnTo>
                <a:close/>
                <a:moveTo>
                  <a:pt x="3607197" y="1918875"/>
                </a:moveTo>
                <a:lnTo>
                  <a:pt x="3607197" y="1919954"/>
                </a:lnTo>
                <a:lnTo>
                  <a:pt x="3609355" y="1919954"/>
                </a:lnTo>
                <a:lnTo>
                  <a:pt x="3609355" y="1918875"/>
                </a:lnTo>
                <a:close/>
                <a:moveTo>
                  <a:pt x="68382" y="1918592"/>
                </a:moveTo>
                <a:lnTo>
                  <a:pt x="71618" y="1918592"/>
                </a:lnTo>
                <a:lnTo>
                  <a:pt x="71618" y="1922908"/>
                </a:lnTo>
                <a:lnTo>
                  <a:pt x="70539" y="1922908"/>
                </a:lnTo>
                <a:lnTo>
                  <a:pt x="68382" y="1920750"/>
                </a:lnTo>
                <a:close/>
                <a:moveTo>
                  <a:pt x="6591015" y="1918201"/>
                </a:moveTo>
                <a:lnTo>
                  <a:pt x="6591015" y="1919280"/>
                </a:lnTo>
                <a:cubicBezTo>
                  <a:pt x="6593173" y="1919280"/>
                  <a:pt x="6594252" y="1919999"/>
                  <a:pt x="6594252" y="1921438"/>
                </a:cubicBezTo>
                <a:lnTo>
                  <a:pt x="6594252" y="1922517"/>
                </a:lnTo>
                <a:lnTo>
                  <a:pt x="6592094" y="1922517"/>
                </a:lnTo>
                <a:lnTo>
                  <a:pt x="6592094" y="1923596"/>
                </a:lnTo>
                <a:lnTo>
                  <a:pt x="6594252" y="1925754"/>
                </a:lnTo>
                <a:lnTo>
                  <a:pt x="6595331" y="1925754"/>
                </a:lnTo>
                <a:lnTo>
                  <a:pt x="6595331" y="1923596"/>
                </a:lnTo>
                <a:lnTo>
                  <a:pt x="6594252" y="1918201"/>
                </a:lnTo>
                <a:close/>
                <a:moveTo>
                  <a:pt x="3728451" y="1917796"/>
                </a:moveTo>
                <a:lnTo>
                  <a:pt x="3728451" y="1922112"/>
                </a:lnTo>
                <a:cubicBezTo>
                  <a:pt x="3728451" y="1923731"/>
                  <a:pt x="3730968" y="1924810"/>
                  <a:pt x="3736004" y="1925349"/>
                </a:cubicBezTo>
                <a:lnTo>
                  <a:pt x="3737083" y="1924270"/>
                </a:lnTo>
                <a:lnTo>
                  <a:pt x="3737083" y="1923191"/>
                </a:lnTo>
                <a:cubicBezTo>
                  <a:pt x="3733846" y="1919595"/>
                  <a:pt x="3730968" y="1917796"/>
                  <a:pt x="3728451" y="1917796"/>
                </a:cubicBezTo>
                <a:close/>
                <a:moveTo>
                  <a:pt x="1213987" y="1917796"/>
                </a:moveTo>
                <a:cubicBezTo>
                  <a:pt x="1211109" y="1919235"/>
                  <a:pt x="1209672" y="1921393"/>
                  <a:pt x="1209672" y="1924270"/>
                </a:cubicBezTo>
                <a:lnTo>
                  <a:pt x="1212908" y="1924270"/>
                </a:lnTo>
                <a:lnTo>
                  <a:pt x="1217224" y="1919954"/>
                </a:lnTo>
                <a:lnTo>
                  <a:pt x="1217224" y="1917796"/>
                </a:lnTo>
                <a:close/>
                <a:moveTo>
                  <a:pt x="8628035" y="1916987"/>
                </a:moveTo>
                <a:lnTo>
                  <a:pt x="8628035" y="1918066"/>
                </a:lnTo>
                <a:lnTo>
                  <a:pt x="8630193" y="1918066"/>
                </a:lnTo>
                <a:lnTo>
                  <a:pt x="8630193" y="1916987"/>
                </a:lnTo>
                <a:close/>
                <a:moveTo>
                  <a:pt x="168594" y="1916434"/>
                </a:moveTo>
                <a:lnTo>
                  <a:pt x="168594" y="1918592"/>
                </a:lnTo>
                <a:lnTo>
                  <a:pt x="169672" y="1918592"/>
                </a:lnTo>
                <a:lnTo>
                  <a:pt x="169672" y="1916434"/>
                </a:lnTo>
                <a:close/>
                <a:moveTo>
                  <a:pt x="7117015" y="1916108"/>
                </a:moveTo>
                <a:lnTo>
                  <a:pt x="7115936" y="1917187"/>
                </a:lnTo>
                <a:lnTo>
                  <a:pt x="7118094" y="1923661"/>
                </a:lnTo>
                <a:lnTo>
                  <a:pt x="7118094" y="1924740"/>
                </a:lnTo>
                <a:lnTo>
                  <a:pt x="7114857" y="1929056"/>
                </a:lnTo>
                <a:lnTo>
                  <a:pt x="7117015" y="1931214"/>
                </a:lnTo>
                <a:lnTo>
                  <a:pt x="7118094" y="1931214"/>
                </a:lnTo>
                <a:lnTo>
                  <a:pt x="7126726" y="1923661"/>
                </a:lnTo>
                <a:cubicBezTo>
                  <a:pt x="7124568" y="1918626"/>
                  <a:pt x="7121331" y="1916108"/>
                  <a:pt x="7117015" y="1916108"/>
                </a:cubicBezTo>
                <a:close/>
                <a:moveTo>
                  <a:pt x="8763989" y="1915908"/>
                </a:moveTo>
                <a:lnTo>
                  <a:pt x="8763989" y="1918066"/>
                </a:lnTo>
                <a:lnTo>
                  <a:pt x="8765068" y="1918066"/>
                </a:lnTo>
                <a:lnTo>
                  <a:pt x="8765068" y="1915908"/>
                </a:lnTo>
                <a:close/>
                <a:moveTo>
                  <a:pt x="1614284" y="1915503"/>
                </a:moveTo>
                <a:lnTo>
                  <a:pt x="1612126" y="1917661"/>
                </a:lnTo>
                <a:lnTo>
                  <a:pt x="1612126" y="1919819"/>
                </a:lnTo>
                <a:lnTo>
                  <a:pt x="1614284" y="1919819"/>
                </a:lnTo>
                <a:lnTo>
                  <a:pt x="1616443" y="1917661"/>
                </a:lnTo>
                <a:close/>
                <a:moveTo>
                  <a:pt x="99268" y="1915489"/>
                </a:moveTo>
                <a:lnTo>
                  <a:pt x="97109" y="1917513"/>
                </a:lnTo>
                <a:lnTo>
                  <a:pt x="97109" y="1919671"/>
                </a:lnTo>
                <a:lnTo>
                  <a:pt x="100346" y="1919671"/>
                </a:lnTo>
                <a:lnTo>
                  <a:pt x="100346" y="1915489"/>
                </a:lnTo>
                <a:close/>
                <a:moveTo>
                  <a:pt x="680164" y="1915369"/>
                </a:moveTo>
                <a:lnTo>
                  <a:pt x="678006" y="1917796"/>
                </a:lnTo>
                <a:lnTo>
                  <a:pt x="678006" y="1919954"/>
                </a:lnTo>
                <a:lnTo>
                  <a:pt x="682457" y="1924270"/>
                </a:lnTo>
                <a:lnTo>
                  <a:pt x="684615" y="1924270"/>
                </a:lnTo>
                <a:lnTo>
                  <a:pt x="684615" y="1915369"/>
                </a:lnTo>
                <a:close/>
                <a:moveTo>
                  <a:pt x="6697162" y="1914964"/>
                </a:moveTo>
                <a:lnTo>
                  <a:pt x="6697162" y="1917122"/>
                </a:lnTo>
                <a:lnTo>
                  <a:pt x="6698241" y="1917122"/>
                </a:lnTo>
                <a:lnTo>
                  <a:pt x="6698241" y="1914964"/>
                </a:lnTo>
                <a:close/>
                <a:moveTo>
                  <a:pt x="2234833" y="1914964"/>
                </a:moveTo>
                <a:lnTo>
                  <a:pt x="2234833" y="1918201"/>
                </a:lnTo>
                <a:lnTo>
                  <a:pt x="2236991" y="1918201"/>
                </a:lnTo>
                <a:lnTo>
                  <a:pt x="2235912" y="1923461"/>
                </a:lnTo>
                <a:lnTo>
                  <a:pt x="2236991" y="1924540"/>
                </a:lnTo>
                <a:lnTo>
                  <a:pt x="2238070" y="1924540"/>
                </a:lnTo>
                <a:lnTo>
                  <a:pt x="2239149" y="1919280"/>
                </a:lnTo>
                <a:cubicBezTo>
                  <a:pt x="2237350" y="1919280"/>
                  <a:pt x="2236270" y="1917841"/>
                  <a:pt x="2235912" y="1914964"/>
                </a:cubicBezTo>
                <a:close/>
                <a:moveTo>
                  <a:pt x="5257678" y="1914694"/>
                </a:moveTo>
                <a:cubicBezTo>
                  <a:pt x="5257678" y="1915953"/>
                  <a:pt x="5260960" y="1917032"/>
                  <a:pt x="5267524" y="1917931"/>
                </a:cubicBezTo>
                <a:lnTo>
                  <a:pt x="5272919" y="1916852"/>
                </a:lnTo>
                <a:lnTo>
                  <a:pt x="5272919" y="1915773"/>
                </a:lnTo>
                <a:lnTo>
                  <a:pt x="5269682" y="1914694"/>
                </a:lnTo>
                <a:lnTo>
                  <a:pt x="5268603" y="1915773"/>
                </a:lnTo>
                <a:lnTo>
                  <a:pt x="5267524" y="1915773"/>
                </a:lnTo>
                <a:lnTo>
                  <a:pt x="5260915" y="1914694"/>
                </a:lnTo>
                <a:close/>
                <a:moveTo>
                  <a:pt x="5112822" y="1914694"/>
                </a:moveTo>
                <a:lnTo>
                  <a:pt x="5112822" y="1915773"/>
                </a:lnTo>
                <a:lnTo>
                  <a:pt x="5114980" y="1915773"/>
                </a:lnTo>
                <a:lnTo>
                  <a:pt x="5114980" y="1914694"/>
                </a:lnTo>
                <a:close/>
                <a:moveTo>
                  <a:pt x="1220461" y="1914559"/>
                </a:moveTo>
                <a:lnTo>
                  <a:pt x="1220461" y="1916717"/>
                </a:lnTo>
                <a:lnTo>
                  <a:pt x="1222620" y="1916717"/>
                </a:lnTo>
                <a:lnTo>
                  <a:pt x="1222620" y="1914559"/>
                </a:lnTo>
                <a:close/>
                <a:moveTo>
                  <a:pt x="2570036" y="1914369"/>
                </a:moveTo>
                <a:cubicBezTo>
                  <a:pt x="2586581" y="1919404"/>
                  <a:pt x="2601641" y="1922281"/>
                  <a:pt x="2615218" y="1923001"/>
                </a:cubicBezTo>
                <a:cubicBezTo>
                  <a:pt x="2615218" y="1924979"/>
                  <a:pt x="2618456" y="1926418"/>
                  <a:pt x="2624930" y="1927317"/>
                </a:cubicBezTo>
                <a:lnTo>
                  <a:pt x="2627088" y="1930419"/>
                </a:lnTo>
                <a:lnTo>
                  <a:pt x="2627088" y="1932577"/>
                </a:lnTo>
                <a:cubicBezTo>
                  <a:pt x="2627088" y="1934915"/>
                  <a:pt x="2623131" y="1937073"/>
                  <a:pt x="2615218" y="1939051"/>
                </a:cubicBezTo>
                <a:cubicBezTo>
                  <a:pt x="2607305" y="1948222"/>
                  <a:pt x="2603350" y="1954651"/>
                  <a:pt x="2603350" y="1958338"/>
                </a:cubicBezTo>
                <a:cubicBezTo>
                  <a:pt x="2603350" y="1963014"/>
                  <a:pt x="2595841" y="1970207"/>
                  <a:pt x="2580826" y="1979918"/>
                </a:cubicBezTo>
                <a:lnTo>
                  <a:pt x="2579746" y="1980997"/>
                </a:lnTo>
                <a:lnTo>
                  <a:pt x="2580826" y="1984234"/>
                </a:lnTo>
                <a:cubicBezTo>
                  <a:pt x="2585861" y="1984234"/>
                  <a:pt x="2591256" y="1982076"/>
                  <a:pt x="2597011" y="1977760"/>
                </a:cubicBezTo>
                <a:cubicBezTo>
                  <a:pt x="2598899" y="1977760"/>
                  <a:pt x="2602449" y="1974883"/>
                  <a:pt x="2607667" y="1969128"/>
                </a:cubicBezTo>
                <a:lnTo>
                  <a:pt x="2611982" y="1966970"/>
                </a:lnTo>
                <a:lnTo>
                  <a:pt x="2613062" y="1966970"/>
                </a:lnTo>
                <a:cubicBezTo>
                  <a:pt x="2617017" y="1966970"/>
                  <a:pt x="2622368" y="1969847"/>
                  <a:pt x="2629111" y="1975602"/>
                </a:cubicBezTo>
                <a:cubicBezTo>
                  <a:pt x="2635764" y="1975602"/>
                  <a:pt x="2643677" y="1980952"/>
                  <a:pt x="2652849" y="1991652"/>
                </a:cubicBezTo>
                <a:cubicBezTo>
                  <a:pt x="2654288" y="1983110"/>
                  <a:pt x="2656761" y="1978839"/>
                  <a:pt x="2660268" y="1978839"/>
                </a:cubicBezTo>
                <a:lnTo>
                  <a:pt x="2660268" y="1975602"/>
                </a:lnTo>
                <a:lnTo>
                  <a:pt x="2658110" y="1972365"/>
                </a:lnTo>
                <a:lnTo>
                  <a:pt x="2658110" y="1968049"/>
                </a:lnTo>
                <a:cubicBezTo>
                  <a:pt x="2660268" y="1961126"/>
                  <a:pt x="2661347" y="1953258"/>
                  <a:pt x="2661347" y="1944446"/>
                </a:cubicBezTo>
                <a:lnTo>
                  <a:pt x="2661347" y="1937972"/>
                </a:lnTo>
                <a:cubicBezTo>
                  <a:pt x="2661347" y="1933836"/>
                  <a:pt x="2659906" y="1930284"/>
                  <a:pt x="2657031" y="1927317"/>
                </a:cubicBezTo>
                <a:lnTo>
                  <a:pt x="2657031" y="1923001"/>
                </a:lnTo>
                <a:cubicBezTo>
                  <a:pt x="2657389" y="1921562"/>
                  <a:pt x="2659188" y="1920123"/>
                  <a:pt x="2662425" y="1918685"/>
                </a:cubicBezTo>
                <a:cubicBezTo>
                  <a:pt x="2677710" y="1918685"/>
                  <a:pt x="2690974" y="1920843"/>
                  <a:pt x="2702214" y="1925159"/>
                </a:cubicBezTo>
                <a:lnTo>
                  <a:pt x="2705450" y="1921922"/>
                </a:lnTo>
                <a:lnTo>
                  <a:pt x="2707608" y="1921922"/>
                </a:lnTo>
                <a:cubicBezTo>
                  <a:pt x="2719028" y="1921922"/>
                  <a:pt x="2724738" y="1924754"/>
                  <a:pt x="2724738" y="1930419"/>
                </a:cubicBezTo>
                <a:lnTo>
                  <a:pt x="2724738" y="1932577"/>
                </a:lnTo>
                <a:lnTo>
                  <a:pt x="2710845" y="1946604"/>
                </a:lnTo>
                <a:cubicBezTo>
                  <a:pt x="2710845" y="1951459"/>
                  <a:pt x="2707967" y="1958967"/>
                  <a:pt x="2702214" y="1969128"/>
                </a:cubicBezTo>
                <a:cubicBezTo>
                  <a:pt x="2702214" y="1974343"/>
                  <a:pt x="2698257" y="1979738"/>
                  <a:pt x="2690344" y="1985313"/>
                </a:cubicBezTo>
                <a:cubicBezTo>
                  <a:pt x="2690344" y="1990618"/>
                  <a:pt x="2687512" y="1995968"/>
                  <a:pt x="2681847" y="2001363"/>
                </a:cubicBezTo>
                <a:cubicBezTo>
                  <a:pt x="2681847" y="2005500"/>
                  <a:pt x="2680049" y="2009096"/>
                  <a:pt x="2676453" y="2012153"/>
                </a:cubicBezTo>
                <a:lnTo>
                  <a:pt x="2676453" y="2014311"/>
                </a:lnTo>
                <a:cubicBezTo>
                  <a:pt x="2680230" y="2014311"/>
                  <a:pt x="2689894" y="2022539"/>
                  <a:pt x="2705450" y="2038994"/>
                </a:cubicBezTo>
                <a:cubicBezTo>
                  <a:pt x="2710845" y="2038994"/>
                  <a:pt x="2715476" y="2046861"/>
                  <a:pt x="2719342" y="2062597"/>
                </a:cubicBezTo>
                <a:lnTo>
                  <a:pt x="2718263" y="2078647"/>
                </a:lnTo>
                <a:lnTo>
                  <a:pt x="2717185" y="2078647"/>
                </a:lnTo>
                <a:lnTo>
                  <a:pt x="2716105" y="2077568"/>
                </a:lnTo>
                <a:lnTo>
                  <a:pt x="2715027" y="2077568"/>
                </a:lnTo>
                <a:lnTo>
                  <a:pt x="2711924" y="2086200"/>
                </a:lnTo>
                <a:lnTo>
                  <a:pt x="2707608" y="2084042"/>
                </a:lnTo>
                <a:lnTo>
                  <a:pt x="2705450" y="2084042"/>
                </a:lnTo>
                <a:lnTo>
                  <a:pt x="2705450" y="2085121"/>
                </a:lnTo>
                <a:cubicBezTo>
                  <a:pt x="2709766" y="2085481"/>
                  <a:pt x="2711924" y="2086560"/>
                  <a:pt x="2711924" y="2088358"/>
                </a:cubicBezTo>
                <a:cubicBezTo>
                  <a:pt x="2709946" y="2094832"/>
                  <a:pt x="2705270" y="2098069"/>
                  <a:pt x="2697898" y="2098069"/>
                </a:cubicBezTo>
                <a:lnTo>
                  <a:pt x="2694661" y="2098069"/>
                </a:lnTo>
                <a:cubicBezTo>
                  <a:pt x="2679644" y="2095371"/>
                  <a:pt x="2672137" y="2089617"/>
                  <a:pt x="2672137" y="2080805"/>
                </a:cubicBezTo>
                <a:lnTo>
                  <a:pt x="2673215" y="2076489"/>
                </a:lnTo>
                <a:lnTo>
                  <a:pt x="2671056" y="2067992"/>
                </a:lnTo>
                <a:cubicBezTo>
                  <a:pt x="2672496" y="2065114"/>
                  <a:pt x="2673215" y="2061158"/>
                  <a:pt x="2673215" y="2056123"/>
                </a:cubicBezTo>
                <a:cubicBezTo>
                  <a:pt x="2670337" y="2046502"/>
                  <a:pt x="2668899" y="2038994"/>
                  <a:pt x="2668899" y="2033599"/>
                </a:cubicBezTo>
                <a:lnTo>
                  <a:pt x="2669978" y="2020651"/>
                </a:lnTo>
                <a:cubicBezTo>
                  <a:pt x="2663145" y="2020651"/>
                  <a:pt x="2657434" y="2024607"/>
                  <a:pt x="2652849" y="2032520"/>
                </a:cubicBezTo>
                <a:cubicBezTo>
                  <a:pt x="2650151" y="2036116"/>
                  <a:pt x="2647274" y="2037915"/>
                  <a:pt x="2644218" y="2037915"/>
                </a:cubicBezTo>
                <a:lnTo>
                  <a:pt x="2640981" y="2037915"/>
                </a:lnTo>
                <a:lnTo>
                  <a:pt x="2640981" y="2040073"/>
                </a:lnTo>
                <a:lnTo>
                  <a:pt x="2639901" y="2040073"/>
                </a:lnTo>
                <a:lnTo>
                  <a:pt x="2640981" y="2045333"/>
                </a:lnTo>
                <a:lnTo>
                  <a:pt x="2640981" y="2048570"/>
                </a:lnTo>
                <a:lnTo>
                  <a:pt x="2642059" y="2071229"/>
                </a:lnTo>
                <a:lnTo>
                  <a:pt x="2638822" y="2081884"/>
                </a:lnTo>
                <a:lnTo>
                  <a:pt x="2642059" y="2101306"/>
                </a:lnTo>
                <a:lnTo>
                  <a:pt x="2638822" y="2106566"/>
                </a:lnTo>
                <a:lnTo>
                  <a:pt x="2638822" y="2110882"/>
                </a:lnTo>
                <a:lnTo>
                  <a:pt x="2640981" y="2120593"/>
                </a:lnTo>
                <a:lnTo>
                  <a:pt x="2639901" y="2127067"/>
                </a:lnTo>
                <a:lnTo>
                  <a:pt x="2643139" y="2153907"/>
                </a:lnTo>
                <a:lnTo>
                  <a:pt x="2643139" y="2159302"/>
                </a:lnTo>
                <a:cubicBezTo>
                  <a:pt x="2643139" y="2164967"/>
                  <a:pt x="2639182" y="2168519"/>
                  <a:pt x="2631269" y="2169958"/>
                </a:cubicBezTo>
                <a:lnTo>
                  <a:pt x="2623851" y="2167800"/>
                </a:lnTo>
                <a:lnTo>
                  <a:pt x="2620613" y="2167800"/>
                </a:lnTo>
                <a:lnTo>
                  <a:pt x="2605508" y="2171037"/>
                </a:lnTo>
                <a:lnTo>
                  <a:pt x="2604429" y="2171037"/>
                </a:lnTo>
                <a:lnTo>
                  <a:pt x="2594852" y="2161326"/>
                </a:lnTo>
                <a:lnTo>
                  <a:pt x="2594852" y="2160381"/>
                </a:lnTo>
                <a:lnTo>
                  <a:pt x="2600114" y="2143117"/>
                </a:lnTo>
                <a:cubicBezTo>
                  <a:pt x="2600114" y="2141679"/>
                  <a:pt x="2599078" y="2140959"/>
                  <a:pt x="2597011" y="2140959"/>
                </a:cubicBezTo>
                <a:lnTo>
                  <a:pt x="2588378" y="2142038"/>
                </a:lnTo>
                <a:lnTo>
                  <a:pt x="2582984" y="2139880"/>
                </a:lnTo>
                <a:cubicBezTo>
                  <a:pt x="2576509" y="2141139"/>
                  <a:pt x="2573272" y="2144376"/>
                  <a:pt x="2573272" y="2149591"/>
                </a:cubicBezTo>
                <a:cubicBezTo>
                  <a:pt x="2573272" y="2155886"/>
                  <a:pt x="2569360" y="2160516"/>
                  <a:pt x="2561538" y="2163484"/>
                </a:cubicBezTo>
                <a:lnTo>
                  <a:pt x="2561538" y="2164563"/>
                </a:lnTo>
                <a:lnTo>
                  <a:pt x="2563696" y="2164563"/>
                </a:lnTo>
                <a:lnTo>
                  <a:pt x="2571114" y="2159302"/>
                </a:lnTo>
                <a:lnTo>
                  <a:pt x="2573272" y="2161326"/>
                </a:lnTo>
                <a:cubicBezTo>
                  <a:pt x="2573272" y="2166361"/>
                  <a:pt x="2570800" y="2168879"/>
                  <a:pt x="2565854" y="2168879"/>
                </a:cubicBezTo>
                <a:lnTo>
                  <a:pt x="2564775" y="2168879"/>
                </a:lnTo>
                <a:lnTo>
                  <a:pt x="2563696" y="2167800"/>
                </a:lnTo>
                <a:lnTo>
                  <a:pt x="2562617" y="2167800"/>
                </a:lnTo>
                <a:cubicBezTo>
                  <a:pt x="2562617" y="2170857"/>
                  <a:pt x="2557581" y="2173375"/>
                  <a:pt x="2547512" y="2175353"/>
                </a:cubicBezTo>
                <a:cubicBezTo>
                  <a:pt x="2534653" y="2175353"/>
                  <a:pt x="2528224" y="2170677"/>
                  <a:pt x="2528224" y="2161326"/>
                </a:cubicBezTo>
                <a:lnTo>
                  <a:pt x="2526066" y="2144196"/>
                </a:lnTo>
                <a:lnTo>
                  <a:pt x="2530382" y="2127067"/>
                </a:lnTo>
                <a:lnTo>
                  <a:pt x="2530382" y="2124909"/>
                </a:lnTo>
                <a:cubicBezTo>
                  <a:pt x="2527505" y="2121852"/>
                  <a:pt x="2526066" y="2118255"/>
                  <a:pt x="2526066" y="2114119"/>
                </a:cubicBezTo>
                <a:lnTo>
                  <a:pt x="2526066" y="2110882"/>
                </a:lnTo>
                <a:cubicBezTo>
                  <a:pt x="2526066" y="2102880"/>
                  <a:pt x="2527865" y="2093213"/>
                  <a:pt x="2531461" y="2081884"/>
                </a:cubicBezTo>
                <a:lnTo>
                  <a:pt x="2530382" y="2066913"/>
                </a:lnTo>
                <a:lnTo>
                  <a:pt x="2530382" y="2060439"/>
                </a:lnTo>
                <a:cubicBezTo>
                  <a:pt x="2530382" y="2058101"/>
                  <a:pt x="2529302" y="2055583"/>
                  <a:pt x="2527145" y="2052886"/>
                </a:cubicBezTo>
                <a:lnTo>
                  <a:pt x="2527145" y="2051807"/>
                </a:lnTo>
                <a:lnTo>
                  <a:pt x="2530382" y="2047491"/>
                </a:lnTo>
                <a:lnTo>
                  <a:pt x="2530382" y="2021730"/>
                </a:lnTo>
                <a:lnTo>
                  <a:pt x="2528224" y="2015390"/>
                </a:lnTo>
                <a:lnTo>
                  <a:pt x="2529302" y="2014311"/>
                </a:lnTo>
                <a:lnTo>
                  <a:pt x="2529302" y="2013232"/>
                </a:lnTo>
                <a:lnTo>
                  <a:pt x="2527145" y="1998126"/>
                </a:lnTo>
                <a:lnTo>
                  <a:pt x="2528224" y="1986392"/>
                </a:lnTo>
                <a:lnTo>
                  <a:pt x="2528224" y="1980997"/>
                </a:lnTo>
                <a:lnTo>
                  <a:pt x="2526066" y="1964812"/>
                </a:lnTo>
                <a:lnTo>
                  <a:pt x="2529302" y="1962654"/>
                </a:lnTo>
                <a:lnTo>
                  <a:pt x="2530382" y="1962654"/>
                </a:lnTo>
                <a:cubicBezTo>
                  <a:pt x="2539824" y="1966610"/>
                  <a:pt x="2546612" y="1970567"/>
                  <a:pt x="2550749" y="1974523"/>
                </a:cubicBezTo>
                <a:cubicBezTo>
                  <a:pt x="2553625" y="1974523"/>
                  <a:pt x="2556143" y="1975602"/>
                  <a:pt x="2558301" y="1977760"/>
                </a:cubicBezTo>
                <a:lnTo>
                  <a:pt x="2560459" y="1977760"/>
                </a:lnTo>
                <a:cubicBezTo>
                  <a:pt x="2563876" y="1977760"/>
                  <a:pt x="2567428" y="1964497"/>
                  <a:pt x="2571114" y="1937972"/>
                </a:cubicBezTo>
                <a:lnTo>
                  <a:pt x="2569092" y="1935814"/>
                </a:lnTo>
                <a:lnTo>
                  <a:pt x="2569092" y="1932577"/>
                </a:lnTo>
                <a:lnTo>
                  <a:pt x="2570036" y="1931498"/>
                </a:lnTo>
                <a:lnTo>
                  <a:pt x="2565854" y="1925159"/>
                </a:lnTo>
                <a:lnTo>
                  <a:pt x="2565854" y="1918685"/>
                </a:lnTo>
                <a:close/>
                <a:moveTo>
                  <a:pt x="6771883" y="1913885"/>
                </a:moveTo>
                <a:lnTo>
                  <a:pt x="6769725" y="1916043"/>
                </a:lnTo>
                <a:lnTo>
                  <a:pt x="6769725" y="1917122"/>
                </a:lnTo>
                <a:lnTo>
                  <a:pt x="6772962" y="1920359"/>
                </a:lnTo>
                <a:lnTo>
                  <a:pt x="6775120" y="1917122"/>
                </a:lnTo>
                <a:close/>
                <a:moveTo>
                  <a:pt x="6583462" y="1913885"/>
                </a:moveTo>
                <a:lnTo>
                  <a:pt x="6583462" y="1916043"/>
                </a:lnTo>
                <a:lnTo>
                  <a:pt x="6584541" y="1917122"/>
                </a:lnTo>
                <a:lnTo>
                  <a:pt x="6587778" y="1917122"/>
                </a:lnTo>
                <a:lnTo>
                  <a:pt x="6587778" y="1916043"/>
                </a:lnTo>
                <a:cubicBezTo>
                  <a:pt x="6585620" y="1916043"/>
                  <a:pt x="6584541" y="1915324"/>
                  <a:pt x="6584541" y="1913885"/>
                </a:cubicBezTo>
                <a:close/>
                <a:moveTo>
                  <a:pt x="5137774" y="1913615"/>
                </a:moveTo>
                <a:lnTo>
                  <a:pt x="5137774" y="1914694"/>
                </a:lnTo>
                <a:lnTo>
                  <a:pt x="5139932" y="1916852"/>
                </a:lnTo>
                <a:lnTo>
                  <a:pt x="5143169" y="1916852"/>
                </a:lnTo>
                <a:lnTo>
                  <a:pt x="5143169" y="1914694"/>
                </a:lnTo>
                <a:lnTo>
                  <a:pt x="5138853" y="1913615"/>
                </a:lnTo>
                <a:close/>
                <a:moveTo>
                  <a:pt x="3639568" y="1913480"/>
                </a:moveTo>
                <a:lnTo>
                  <a:pt x="3637410" y="1915638"/>
                </a:lnTo>
                <a:lnTo>
                  <a:pt x="3638489" y="1921033"/>
                </a:lnTo>
                <a:lnTo>
                  <a:pt x="3637410" y="1937353"/>
                </a:lnTo>
                <a:lnTo>
                  <a:pt x="3637410" y="1938432"/>
                </a:lnTo>
                <a:cubicBezTo>
                  <a:pt x="3637410" y="1939871"/>
                  <a:pt x="3638533" y="1940590"/>
                  <a:pt x="3640781" y="1940590"/>
                </a:cubicBezTo>
                <a:cubicBezTo>
                  <a:pt x="3643659" y="1940590"/>
                  <a:pt x="3645457" y="1936229"/>
                  <a:pt x="3646176" y="1927507"/>
                </a:cubicBezTo>
                <a:lnTo>
                  <a:pt x="3647255" y="1927507"/>
                </a:lnTo>
                <a:lnTo>
                  <a:pt x="3644018" y="1913480"/>
                </a:lnTo>
                <a:close/>
                <a:moveTo>
                  <a:pt x="1207514" y="1913480"/>
                </a:moveTo>
                <a:lnTo>
                  <a:pt x="1207514" y="1914559"/>
                </a:lnTo>
                <a:lnTo>
                  <a:pt x="1209672" y="1916717"/>
                </a:lnTo>
                <a:lnTo>
                  <a:pt x="1210750" y="1916717"/>
                </a:lnTo>
                <a:lnTo>
                  <a:pt x="1210750" y="1915638"/>
                </a:lnTo>
                <a:lnTo>
                  <a:pt x="1208593" y="1913480"/>
                </a:lnTo>
                <a:close/>
                <a:moveTo>
                  <a:pt x="112080" y="1913331"/>
                </a:moveTo>
                <a:cubicBezTo>
                  <a:pt x="109203" y="1913331"/>
                  <a:pt x="107449" y="1916523"/>
                  <a:pt x="106820" y="1922908"/>
                </a:cubicBezTo>
                <a:cubicBezTo>
                  <a:pt x="103942" y="1922908"/>
                  <a:pt x="102505" y="1929651"/>
                  <a:pt x="102505" y="1943139"/>
                </a:cubicBezTo>
                <a:lnTo>
                  <a:pt x="103583" y="1951636"/>
                </a:lnTo>
                <a:cubicBezTo>
                  <a:pt x="102145" y="1951636"/>
                  <a:pt x="99672" y="1955907"/>
                  <a:pt x="96165" y="1964449"/>
                </a:cubicBezTo>
                <a:lnTo>
                  <a:pt x="94007" y="1975104"/>
                </a:lnTo>
                <a:cubicBezTo>
                  <a:pt x="91489" y="1975104"/>
                  <a:pt x="88297" y="1979735"/>
                  <a:pt x="84432" y="1988997"/>
                </a:cubicBezTo>
                <a:cubicBezTo>
                  <a:pt x="82273" y="1988997"/>
                  <a:pt x="81195" y="1989716"/>
                  <a:pt x="81195" y="1991155"/>
                </a:cubicBezTo>
                <a:lnTo>
                  <a:pt x="81195" y="1994257"/>
                </a:lnTo>
                <a:cubicBezTo>
                  <a:pt x="82452" y="1997134"/>
                  <a:pt x="84925" y="1998573"/>
                  <a:pt x="88612" y="1998573"/>
                </a:cubicBezTo>
                <a:lnTo>
                  <a:pt x="89692" y="1998573"/>
                </a:lnTo>
                <a:lnTo>
                  <a:pt x="97109" y="1997494"/>
                </a:lnTo>
                <a:lnTo>
                  <a:pt x="99268" y="2002889"/>
                </a:lnTo>
                <a:lnTo>
                  <a:pt x="100346" y="2002889"/>
                </a:lnTo>
                <a:cubicBezTo>
                  <a:pt x="103403" y="2001090"/>
                  <a:pt x="105561" y="1998573"/>
                  <a:pt x="106820" y="1995336"/>
                </a:cubicBezTo>
                <a:lnTo>
                  <a:pt x="105742" y="1987918"/>
                </a:lnTo>
                <a:lnTo>
                  <a:pt x="111002" y="1972946"/>
                </a:lnTo>
                <a:lnTo>
                  <a:pt x="108843" y="1968765"/>
                </a:lnTo>
                <a:cubicBezTo>
                  <a:pt x="108843" y="1966248"/>
                  <a:pt x="111002" y="1962696"/>
                  <a:pt x="115317" y="1958110"/>
                </a:cubicBezTo>
                <a:cubicBezTo>
                  <a:pt x="112440" y="1958110"/>
                  <a:pt x="111002" y="1957031"/>
                  <a:pt x="111002" y="1954873"/>
                </a:cubicBezTo>
                <a:lnTo>
                  <a:pt x="114238" y="1926145"/>
                </a:lnTo>
                <a:close/>
                <a:moveTo>
                  <a:pt x="4087070" y="1913076"/>
                </a:moveTo>
                <a:lnTo>
                  <a:pt x="4081541" y="1914155"/>
                </a:lnTo>
                <a:lnTo>
                  <a:pt x="4081541" y="1918606"/>
                </a:lnTo>
                <a:lnTo>
                  <a:pt x="4083833" y="1920764"/>
                </a:lnTo>
                <a:lnTo>
                  <a:pt x="4088150" y="1920764"/>
                </a:lnTo>
                <a:lnTo>
                  <a:pt x="4090308" y="1918606"/>
                </a:lnTo>
                <a:lnTo>
                  <a:pt x="4090308" y="1916448"/>
                </a:lnTo>
                <a:close/>
                <a:moveTo>
                  <a:pt x="3705657" y="1912401"/>
                </a:moveTo>
                <a:lnTo>
                  <a:pt x="3700262" y="1913480"/>
                </a:lnTo>
                <a:lnTo>
                  <a:pt x="3695946" y="1913480"/>
                </a:lnTo>
                <a:lnTo>
                  <a:pt x="3694867" y="1916717"/>
                </a:lnTo>
                <a:lnTo>
                  <a:pt x="3695946" y="1931823"/>
                </a:lnTo>
                <a:lnTo>
                  <a:pt x="3695946" y="1932902"/>
                </a:lnTo>
                <a:lnTo>
                  <a:pt x="3694867" y="1933981"/>
                </a:lnTo>
                <a:cubicBezTo>
                  <a:pt x="3696305" y="1938387"/>
                  <a:pt x="3697744" y="1940590"/>
                  <a:pt x="3699183" y="1940590"/>
                </a:cubicBezTo>
                <a:lnTo>
                  <a:pt x="3702420" y="1940590"/>
                </a:lnTo>
                <a:cubicBezTo>
                  <a:pt x="3704218" y="1940590"/>
                  <a:pt x="3706376" y="1937308"/>
                  <a:pt x="3708894" y="1930744"/>
                </a:cubicBezTo>
                <a:lnTo>
                  <a:pt x="3705657" y="1927507"/>
                </a:lnTo>
                <a:close/>
                <a:moveTo>
                  <a:pt x="170751" y="1911173"/>
                </a:moveTo>
                <a:lnTo>
                  <a:pt x="170751" y="1914410"/>
                </a:lnTo>
                <a:lnTo>
                  <a:pt x="171830" y="1914410"/>
                </a:lnTo>
                <a:lnTo>
                  <a:pt x="171830" y="1911173"/>
                </a:lnTo>
                <a:close/>
                <a:moveTo>
                  <a:pt x="7283452" y="1910713"/>
                </a:moveTo>
                <a:lnTo>
                  <a:pt x="7283452" y="1915029"/>
                </a:lnTo>
                <a:lnTo>
                  <a:pt x="7284666" y="1915029"/>
                </a:lnTo>
                <a:lnTo>
                  <a:pt x="7284666" y="1910713"/>
                </a:lnTo>
                <a:close/>
                <a:moveTo>
                  <a:pt x="2051268" y="1910648"/>
                </a:moveTo>
                <a:lnTo>
                  <a:pt x="2050189" y="1911727"/>
                </a:lnTo>
                <a:lnTo>
                  <a:pt x="2050189" y="1917122"/>
                </a:lnTo>
                <a:lnTo>
                  <a:pt x="2055584" y="1917122"/>
                </a:lnTo>
                <a:lnTo>
                  <a:pt x="2056661" y="1916043"/>
                </a:lnTo>
                <a:lnTo>
                  <a:pt x="2057742" y="1916043"/>
                </a:lnTo>
                <a:cubicBezTo>
                  <a:pt x="2056661" y="1912446"/>
                  <a:pt x="2054505" y="1910648"/>
                  <a:pt x="2051268" y="1910648"/>
                </a:cubicBezTo>
                <a:close/>
                <a:moveTo>
                  <a:pt x="5135616" y="1910378"/>
                </a:moveTo>
                <a:lnTo>
                  <a:pt x="5135616" y="1912536"/>
                </a:lnTo>
                <a:lnTo>
                  <a:pt x="5136695" y="1912536"/>
                </a:lnTo>
                <a:lnTo>
                  <a:pt x="5136695" y="1910378"/>
                </a:lnTo>
                <a:close/>
                <a:moveTo>
                  <a:pt x="1693187" y="1909974"/>
                </a:moveTo>
                <a:lnTo>
                  <a:pt x="1693187" y="1915503"/>
                </a:lnTo>
                <a:lnTo>
                  <a:pt x="1697503" y="1916582"/>
                </a:lnTo>
                <a:lnTo>
                  <a:pt x="1699662" y="1913345"/>
                </a:lnTo>
                <a:lnTo>
                  <a:pt x="1699662" y="1911053"/>
                </a:lnTo>
                <a:close/>
                <a:moveTo>
                  <a:pt x="8127526" y="1909704"/>
                </a:moveTo>
                <a:lnTo>
                  <a:pt x="8127526" y="1912941"/>
                </a:lnTo>
                <a:lnTo>
                  <a:pt x="8128605" y="1912941"/>
                </a:lnTo>
                <a:lnTo>
                  <a:pt x="8128605" y="1909704"/>
                </a:lnTo>
                <a:close/>
                <a:moveTo>
                  <a:pt x="6585620" y="1909569"/>
                </a:moveTo>
                <a:lnTo>
                  <a:pt x="6585620" y="1910648"/>
                </a:lnTo>
                <a:lnTo>
                  <a:pt x="6588857" y="1910648"/>
                </a:lnTo>
                <a:lnTo>
                  <a:pt x="6588857" y="1909569"/>
                </a:lnTo>
                <a:close/>
                <a:moveTo>
                  <a:pt x="7768906" y="1909434"/>
                </a:moveTo>
                <a:lnTo>
                  <a:pt x="7766748" y="1911592"/>
                </a:lnTo>
                <a:lnTo>
                  <a:pt x="7767827" y="1917122"/>
                </a:lnTo>
                <a:lnTo>
                  <a:pt x="7774301" y="1917122"/>
                </a:lnTo>
                <a:lnTo>
                  <a:pt x="7776594" y="1914964"/>
                </a:lnTo>
                <a:lnTo>
                  <a:pt x="7769985" y="1909434"/>
                </a:lnTo>
                <a:close/>
                <a:moveTo>
                  <a:pt x="74720" y="1909015"/>
                </a:moveTo>
                <a:lnTo>
                  <a:pt x="72697" y="1911173"/>
                </a:lnTo>
                <a:lnTo>
                  <a:pt x="72697" y="1913331"/>
                </a:lnTo>
                <a:lnTo>
                  <a:pt x="74720" y="1913331"/>
                </a:lnTo>
                <a:close/>
                <a:moveTo>
                  <a:pt x="1722455" y="1908895"/>
                </a:moveTo>
                <a:lnTo>
                  <a:pt x="1717060" y="1919819"/>
                </a:lnTo>
                <a:lnTo>
                  <a:pt x="1721376" y="1951515"/>
                </a:lnTo>
                <a:lnTo>
                  <a:pt x="1720296" y="1951515"/>
                </a:lnTo>
                <a:lnTo>
                  <a:pt x="1719218" y="1950436"/>
                </a:lnTo>
                <a:lnTo>
                  <a:pt x="1717060" y="1950436"/>
                </a:lnTo>
                <a:lnTo>
                  <a:pt x="1717060" y="1951515"/>
                </a:lnTo>
                <a:cubicBezTo>
                  <a:pt x="1719938" y="1951875"/>
                  <a:pt x="1721376" y="1952954"/>
                  <a:pt x="1721376" y="1954752"/>
                </a:cubicBezTo>
                <a:lnTo>
                  <a:pt x="1720296" y="1966756"/>
                </a:lnTo>
                <a:lnTo>
                  <a:pt x="1723533" y="1977681"/>
                </a:lnTo>
                <a:lnTo>
                  <a:pt x="1721376" y="1984290"/>
                </a:lnTo>
                <a:lnTo>
                  <a:pt x="1721376" y="2003847"/>
                </a:lnTo>
                <a:cubicBezTo>
                  <a:pt x="1721376" y="2007893"/>
                  <a:pt x="1718857" y="2011894"/>
                  <a:pt x="1713824" y="2015851"/>
                </a:cubicBezTo>
                <a:lnTo>
                  <a:pt x="1723533" y="2019223"/>
                </a:lnTo>
                <a:lnTo>
                  <a:pt x="1724613" y="2019223"/>
                </a:lnTo>
                <a:cubicBezTo>
                  <a:pt x="1724613" y="2015536"/>
                  <a:pt x="1725332" y="2013693"/>
                  <a:pt x="1726770" y="2013693"/>
                </a:cubicBezTo>
                <a:lnTo>
                  <a:pt x="1727849" y="2013693"/>
                </a:lnTo>
                <a:lnTo>
                  <a:pt x="1731086" y="2015851"/>
                </a:lnTo>
                <a:lnTo>
                  <a:pt x="1733245" y="2013693"/>
                </a:lnTo>
                <a:lnTo>
                  <a:pt x="1733245" y="2011535"/>
                </a:lnTo>
                <a:cubicBezTo>
                  <a:pt x="1731086" y="2008837"/>
                  <a:pt x="1730007" y="2006275"/>
                  <a:pt x="1730007" y="2003847"/>
                </a:cubicBezTo>
                <a:lnTo>
                  <a:pt x="1730007" y="1997373"/>
                </a:lnTo>
                <a:lnTo>
                  <a:pt x="1735403" y="1988606"/>
                </a:lnTo>
                <a:lnTo>
                  <a:pt x="1731086" y="1977681"/>
                </a:lnTo>
                <a:lnTo>
                  <a:pt x="1731086" y="1974444"/>
                </a:lnTo>
                <a:lnTo>
                  <a:pt x="1734325" y="1969993"/>
                </a:lnTo>
                <a:lnTo>
                  <a:pt x="1734325" y="1968914"/>
                </a:lnTo>
                <a:lnTo>
                  <a:pt x="1731086" y="1961361"/>
                </a:lnTo>
                <a:lnTo>
                  <a:pt x="1732166" y="1960282"/>
                </a:lnTo>
                <a:lnTo>
                  <a:pt x="1731086" y="1954752"/>
                </a:lnTo>
                <a:lnTo>
                  <a:pt x="1731086" y="1937353"/>
                </a:lnTo>
                <a:lnTo>
                  <a:pt x="1734325" y="1926428"/>
                </a:lnTo>
                <a:lnTo>
                  <a:pt x="1734325" y="1920898"/>
                </a:lnTo>
                <a:cubicBezTo>
                  <a:pt x="1732166" y="1918740"/>
                  <a:pt x="1731086" y="1915099"/>
                  <a:pt x="1731086" y="1909974"/>
                </a:cubicBezTo>
                <a:lnTo>
                  <a:pt x="1730007" y="1908895"/>
                </a:lnTo>
                <a:close/>
                <a:moveTo>
                  <a:pt x="5076135" y="1908220"/>
                </a:moveTo>
                <a:lnTo>
                  <a:pt x="5075056" y="1909299"/>
                </a:lnTo>
                <a:lnTo>
                  <a:pt x="5073977" y="1909299"/>
                </a:lnTo>
                <a:lnTo>
                  <a:pt x="5075056" y="1912536"/>
                </a:lnTo>
                <a:lnTo>
                  <a:pt x="5076135" y="1912536"/>
                </a:lnTo>
                <a:close/>
                <a:moveTo>
                  <a:pt x="178169" y="1906857"/>
                </a:moveTo>
                <a:lnTo>
                  <a:pt x="178169" y="1907936"/>
                </a:lnTo>
                <a:lnTo>
                  <a:pt x="180327" y="1907936"/>
                </a:lnTo>
                <a:lnTo>
                  <a:pt x="180327" y="1906857"/>
                </a:lnTo>
                <a:close/>
                <a:moveTo>
                  <a:pt x="8210339" y="1906467"/>
                </a:moveTo>
                <a:cubicBezTo>
                  <a:pt x="8200179" y="1907006"/>
                  <a:pt x="8195098" y="1908805"/>
                  <a:pt x="8195098" y="1911862"/>
                </a:cubicBezTo>
                <a:lnTo>
                  <a:pt x="8195098" y="1919415"/>
                </a:lnTo>
                <a:cubicBezTo>
                  <a:pt x="8195098" y="1921033"/>
                  <a:pt x="8199459" y="1923191"/>
                  <a:pt x="8208181" y="1925889"/>
                </a:cubicBezTo>
                <a:lnTo>
                  <a:pt x="8214655" y="1932363"/>
                </a:lnTo>
                <a:lnTo>
                  <a:pt x="8215734" y="1932363"/>
                </a:lnTo>
                <a:cubicBezTo>
                  <a:pt x="8215734" y="1925889"/>
                  <a:pt x="8217218" y="1922652"/>
                  <a:pt x="8220185" y="1922652"/>
                </a:cubicBezTo>
                <a:lnTo>
                  <a:pt x="8220185" y="1918336"/>
                </a:lnTo>
                <a:cubicBezTo>
                  <a:pt x="8217218" y="1918336"/>
                  <a:pt x="8215734" y="1915099"/>
                  <a:pt x="8215734" y="1908625"/>
                </a:cubicBezTo>
                <a:lnTo>
                  <a:pt x="8212497" y="1906467"/>
                </a:lnTo>
                <a:close/>
                <a:moveTo>
                  <a:pt x="5749959" y="1906467"/>
                </a:moveTo>
                <a:lnTo>
                  <a:pt x="5749959" y="1910783"/>
                </a:lnTo>
                <a:lnTo>
                  <a:pt x="5752117" y="1910783"/>
                </a:lnTo>
                <a:lnTo>
                  <a:pt x="5752117" y="1908625"/>
                </a:lnTo>
                <a:close/>
                <a:moveTo>
                  <a:pt x="183564" y="1905778"/>
                </a:moveTo>
                <a:lnTo>
                  <a:pt x="183564" y="1906857"/>
                </a:lnTo>
                <a:lnTo>
                  <a:pt x="185587" y="1906857"/>
                </a:lnTo>
                <a:lnTo>
                  <a:pt x="185587" y="1905778"/>
                </a:lnTo>
                <a:close/>
                <a:moveTo>
                  <a:pt x="8237584" y="1905388"/>
                </a:moveTo>
                <a:lnTo>
                  <a:pt x="8235426" y="1907546"/>
                </a:lnTo>
                <a:lnTo>
                  <a:pt x="8235426" y="1908625"/>
                </a:lnTo>
                <a:lnTo>
                  <a:pt x="8238663" y="1908625"/>
                </a:lnTo>
                <a:lnTo>
                  <a:pt x="8238663" y="1905388"/>
                </a:lnTo>
                <a:close/>
                <a:moveTo>
                  <a:pt x="3223491" y="1905388"/>
                </a:moveTo>
                <a:lnTo>
                  <a:pt x="3223491" y="1906467"/>
                </a:lnTo>
                <a:lnTo>
                  <a:pt x="3225649" y="1908625"/>
                </a:lnTo>
                <a:lnTo>
                  <a:pt x="3225649" y="1907546"/>
                </a:lnTo>
                <a:close/>
                <a:moveTo>
                  <a:pt x="3707815" y="1904848"/>
                </a:moveTo>
                <a:lnTo>
                  <a:pt x="3706736" y="1910243"/>
                </a:lnTo>
                <a:lnTo>
                  <a:pt x="3707815" y="1910243"/>
                </a:lnTo>
                <a:lnTo>
                  <a:pt x="3709973" y="1908085"/>
                </a:lnTo>
                <a:lnTo>
                  <a:pt x="3709973" y="1904848"/>
                </a:lnTo>
                <a:close/>
                <a:moveTo>
                  <a:pt x="187745" y="1904699"/>
                </a:moveTo>
                <a:lnTo>
                  <a:pt x="194220" y="1915489"/>
                </a:lnTo>
                <a:lnTo>
                  <a:pt x="194220" y="1914410"/>
                </a:lnTo>
                <a:lnTo>
                  <a:pt x="193141" y="1911173"/>
                </a:lnTo>
                <a:lnTo>
                  <a:pt x="194220" y="1910094"/>
                </a:lnTo>
                <a:cubicBezTo>
                  <a:pt x="191342" y="1910094"/>
                  <a:pt x="189904" y="1908296"/>
                  <a:pt x="189904" y="1904699"/>
                </a:cubicBezTo>
                <a:close/>
                <a:moveTo>
                  <a:pt x="1611047" y="1904579"/>
                </a:moveTo>
                <a:lnTo>
                  <a:pt x="1611047" y="1906737"/>
                </a:lnTo>
                <a:lnTo>
                  <a:pt x="1613205" y="1904579"/>
                </a:lnTo>
                <a:close/>
                <a:moveTo>
                  <a:pt x="4242447" y="1904309"/>
                </a:moveTo>
                <a:lnTo>
                  <a:pt x="4241368" y="1905388"/>
                </a:lnTo>
                <a:lnTo>
                  <a:pt x="4241368" y="1906602"/>
                </a:lnTo>
                <a:lnTo>
                  <a:pt x="4242447" y="1907681"/>
                </a:lnTo>
                <a:lnTo>
                  <a:pt x="4244605" y="1907681"/>
                </a:lnTo>
                <a:lnTo>
                  <a:pt x="4244605" y="1906602"/>
                </a:lnTo>
                <a:close/>
                <a:moveTo>
                  <a:pt x="6776199" y="1904039"/>
                </a:moveTo>
                <a:lnTo>
                  <a:pt x="6776199" y="1905118"/>
                </a:lnTo>
                <a:lnTo>
                  <a:pt x="6783887" y="1911727"/>
                </a:lnTo>
                <a:cubicBezTo>
                  <a:pt x="6783887" y="1914424"/>
                  <a:pt x="6785326" y="1918381"/>
                  <a:pt x="6788203" y="1923596"/>
                </a:cubicBezTo>
                <a:lnTo>
                  <a:pt x="6788203" y="1925754"/>
                </a:lnTo>
                <a:lnTo>
                  <a:pt x="6790361" y="1925754"/>
                </a:lnTo>
                <a:cubicBezTo>
                  <a:pt x="6786045" y="1917482"/>
                  <a:pt x="6783887" y="1910603"/>
                  <a:pt x="6783887" y="1905118"/>
                </a:cubicBezTo>
                <a:lnTo>
                  <a:pt x="6782808" y="1906197"/>
                </a:lnTo>
                <a:lnTo>
                  <a:pt x="6781729" y="1906197"/>
                </a:lnTo>
                <a:lnTo>
                  <a:pt x="6778492" y="1904039"/>
                </a:lnTo>
                <a:close/>
                <a:moveTo>
                  <a:pt x="7139674" y="1903160"/>
                </a:moveTo>
                <a:lnTo>
                  <a:pt x="7138595" y="1906397"/>
                </a:lnTo>
                <a:lnTo>
                  <a:pt x="7139674" y="1910713"/>
                </a:lnTo>
                <a:lnTo>
                  <a:pt x="7140753" y="1910713"/>
                </a:lnTo>
                <a:lnTo>
                  <a:pt x="7140753" y="1907476"/>
                </a:lnTo>
                <a:lnTo>
                  <a:pt x="7139674" y="1907476"/>
                </a:lnTo>
                <a:lnTo>
                  <a:pt x="7140753" y="1906397"/>
                </a:lnTo>
                <a:lnTo>
                  <a:pt x="7140753" y="1903160"/>
                </a:lnTo>
                <a:close/>
                <a:moveTo>
                  <a:pt x="5082609" y="1902825"/>
                </a:moveTo>
                <a:lnTo>
                  <a:pt x="5080451" y="1904983"/>
                </a:lnTo>
                <a:lnTo>
                  <a:pt x="5082609" y="1904983"/>
                </a:lnTo>
                <a:close/>
                <a:moveTo>
                  <a:pt x="6757856" y="1900802"/>
                </a:moveTo>
                <a:lnTo>
                  <a:pt x="6757856" y="1904039"/>
                </a:lnTo>
                <a:lnTo>
                  <a:pt x="6758935" y="1904039"/>
                </a:lnTo>
                <a:lnTo>
                  <a:pt x="6758935" y="1900802"/>
                </a:lnTo>
                <a:close/>
                <a:moveTo>
                  <a:pt x="1215066" y="1900532"/>
                </a:moveTo>
                <a:lnTo>
                  <a:pt x="1215066" y="1902690"/>
                </a:lnTo>
                <a:lnTo>
                  <a:pt x="1218304" y="1902690"/>
                </a:lnTo>
                <a:lnTo>
                  <a:pt x="1218304" y="1900532"/>
                </a:lnTo>
                <a:close/>
                <a:moveTo>
                  <a:pt x="654942" y="1900263"/>
                </a:moveTo>
                <a:cubicBezTo>
                  <a:pt x="649366" y="1900263"/>
                  <a:pt x="642712" y="1906826"/>
                  <a:pt x="634980" y="1919954"/>
                </a:cubicBezTo>
                <a:cubicBezTo>
                  <a:pt x="630753" y="1919954"/>
                  <a:pt x="627427" y="1923911"/>
                  <a:pt x="624999" y="1931823"/>
                </a:cubicBezTo>
                <a:cubicBezTo>
                  <a:pt x="619874" y="1935060"/>
                  <a:pt x="617311" y="1938657"/>
                  <a:pt x="617311" y="1942613"/>
                </a:cubicBezTo>
                <a:lnTo>
                  <a:pt x="617311" y="1945041"/>
                </a:lnTo>
                <a:cubicBezTo>
                  <a:pt x="622976" y="1945041"/>
                  <a:pt x="628865" y="1937398"/>
                  <a:pt x="634980" y="1922112"/>
                </a:cubicBezTo>
                <a:lnTo>
                  <a:pt x="639431" y="1921033"/>
                </a:lnTo>
                <a:cubicBezTo>
                  <a:pt x="645096" y="1923911"/>
                  <a:pt x="651344" y="1928586"/>
                  <a:pt x="658179" y="1935060"/>
                </a:cubicBezTo>
                <a:lnTo>
                  <a:pt x="659258" y="1935060"/>
                </a:lnTo>
                <a:lnTo>
                  <a:pt x="658179" y="1927507"/>
                </a:lnTo>
                <a:lnTo>
                  <a:pt x="659258" y="1921033"/>
                </a:lnTo>
                <a:cubicBezTo>
                  <a:pt x="658179" y="1907186"/>
                  <a:pt x="656739" y="1900263"/>
                  <a:pt x="654942" y="1900263"/>
                </a:cubicBezTo>
                <a:close/>
                <a:moveTo>
                  <a:pt x="3234281" y="1899993"/>
                </a:moveTo>
                <a:lnTo>
                  <a:pt x="3234281" y="1902151"/>
                </a:lnTo>
                <a:lnTo>
                  <a:pt x="3236439" y="1902151"/>
                </a:lnTo>
                <a:lnTo>
                  <a:pt x="3236439" y="1899993"/>
                </a:lnTo>
                <a:close/>
                <a:moveTo>
                  <a:pt x="5215597" y="1899588"/>
                </a:moveTo>
                <a:cubicBezTo>
                  <a:pt x="5214878" y="1909659"/>
                  <a:pt x="5212360" y="1914694"/>
                  <a:pt x="5208044" y="1914694"/>
                </a:cubicBezTo>
                <a:lnTo>
                  <a:pt x="5203728" y="1921168"/>
                </a:lnTo>
                <a:lnTo>
                  <a:pt x="5203728" y="1922247"/>
                </a:lnTo>
                <a:lnTo>
                  <a:pt x="5211281" y="1949357"/>
                </a:lnTo>
                <a:cubicBezTo>
                  <a:pt x="5216316" y="1954932"/>
                  <a:pt x="5218834" y="1961046"/>
                  <a:pt x="5218834" y="1967700"/>
                </a:cubicBezTo>
                <a:cubicBezTo>
                  <a:pt x="5218834" y="1973455"/>
                  <a:pt x="5219913" y="1976332"/>
                  <a:pt x="5222071" y="1976332"/>
                </a:cubicBezTo>
                <a:cubicBezTo>
                  <a:pt x="5224588" y="1976332"/>
                  <a:pt x="5226747" y="1968420"/>
                  <a:pt x="5228545" y="1952594"/>
                </a:cubicBezTo>
                <a:cubicBezTo>
                  <a:pt x="5230343" y="1952594"/>
                  <a:pt x="5233580" y="1943602"/>
                  <a:pt x="5238256" y="1925619"/>
                </a:cubicBezTo>
                <a:lnTo>
                  <a:pt x="5238256" y="1919010"/>
                </a:lnTo>
                <a:cubicBezTo>
                  <a:pt x="5236098" y="1916313"/>
                  <a:pt x="5235019" y="1913076"/>
                  <a:pt x="5235019" y="1909299"/>
                </a:cubicBezTo>
                <a:lnTo>
                  <a:pt x="5235019" y="1900667"/>
                </a:lnTo>
                <a:lnTo>
                  <a:pt x="5226387" y="1902825"/>
                </a:lnTo>
                <a:lnTo>
                  <a:pt x="5223150" y="1902825"/>
                </a:lnTo>
                <a:close/>
                <a:moveTo>
                  <a:pt x="5742406" y="1897835"/>
                </a:moveTo>
                <a:cubicBezTo>
                  <a:pt x="5738810" y="1898734"/>
                  <a:pt x="5737011" y="1899813"/>
                  <a:pt x="5737011" y="1901072"/>
                </a:cubicBezTo>
                <a:lnTo>
                  <a:pt x="5738090" y="1904309"/>
                </a:lnTo>
                <a:lnTo>
                  <a:pt x="5740248" y="1904309"/>
                </a:lnTo>
                <a:lnTo>
                  <a:pt x="5747801" y="1905388"/>
                </a:lnTo>
                <a:lnTo>
                  <a:pt x="5747801" y="1903230"/>
                </a:lnTo>
                <a:close/>
                <a:moveTo>
                  <a:pt x="4115529" y="1897835"/>
                </a:moveTo>
                <a:cubicBezTo>
                  <a:pt x="4113730" y="1898015"/>
                  <a:pt x="4111168" y="1900532"/>
                  <a:pt x="4107841" y="1905388"/>
                </a:cubicBezTo>
                <a:lnTo>
                  <a:pt x="4107841" y="1906602"/>
                </a:lnTo>
                <a:cubicBezTo>
                  <a:pt x="4112967" y="1907321"/>
                  <a:pt x="4115529" y="1908400"/>
                  <a:pt x="4115529" y="1909839"/>
                </a:cubicBezTo>
                <a:lnTo>
                  <a:pt x="4115529" y="1910918"/>
                </a:lnTo>
                <a:lnTo>
                  <a:pt x="4109999" y="1916448"/>
                </a:lnTo>
                <a:lnTo>
                  <a:pt x="4109999" y="1917527"/>
                </a:lnTo>
                <a:lnTo>
                  <a:pt x="4113371" y="1920764"/>
                </a:lnTo>
                <a:lnTo>
                  <a:pt x="4116608" y="1920764"/>
                </a:lnTo>
                <a:cubicBezTo>
                  <a:pt x="4123532" y="1920764"/>
                  <a:pt x="4127533" y="1916043"/>
                  <a:pt x="4128612" y="1906602"/>
                </a:cubicBezTo>
                <a:lnTo>
                  <a:pt x="4130905" y="1904309"/>
                </a:lnTo>
                <a:lnTo>
                  <a:pt x="4130905" y="1901072"/>
                </a:lnTo>
                <a:cubicBezTo>
                  <a:pt x="4130905" y="1899453"/>
                  <a:pt x="4125780" y="1898374"/>
                  <a:pt x="4115529" y="1897835"/>
                </a:cubicBezTo>
                <a:close/>
                <a:moveTo>
                  <a:pt x="6147423" y="1897700"/>
                </a:moveTo>
                <a:lnTo>
                  <a:pt x="6149581" y="1902960"/>
                </a:lnTo>
                <a:lnTo>
                  <a:pt x="6150660" y="1902960"/>
                </a:lnTo>
                <a:lnTo>
                  <a:pt x="6150660" y="1900802"/>
                </a:lnTo>
                <a:lnTo>
                  <a:pt x="6149581" y="1897700"/>
                </a:lnTo>
                <a:close/>
                <a:moveTo>
                  <a:pt x="6581304" y="1897565"/>
                </a:moveTo>
                <a:lnTo>
                  <a:pt x="6579146" y="1907276"/>
                </a:lnTo>
                <a:lnTo>
                  <a:pt x="6581304" y="1907276"/>
                </a:lnTo>
                <a:lnTo>
                  <a:pt x="6582383" y="1908490"/>
                </a:lnTo>
                <a:lnTo>
                  <a:pt x="6583462" y="1907276"/>
                </a:lnTo>
                <a:cubicBezTo>
                  <a:pt x="6585620" y="1904579"/>
                  <a:pt x="6586699" y="1902061"/>
                  <a:pt x="6586699" y="1899723"/>
                </a:cubicBezTo>
                <a:lnTo>
                  <a:pt x="6584541" y="1897565"/>
                </a:lnTo>
                <a:close/>
                <a:moveTo>
                  <a:pt x="7773222" y="1897430"/>
                </a:moveTo>
                <a:lnTo>
                  <a:pt x="7773222" y="1900667"/>
                </a:lnTo>
                <a:lnTo>
                  <a:pt x="7774301" y="1900667"/>
                </a:lnTo>
                <a:lnTo>
                  <a:pt x="7774301" y="1897430"/>
                </a:lnTo>
                <a:close/>
                <a:moveTo>
                  <a:pt x="3668836" y="1897295"/>
                </a:moveTo>
                <a:lnTo>
                  <a:pt x="3666678" y="1899453"/>
                </a:lnTo>
                <a:lnTo>
                  <a:pt x="3673152" y="1904848"/>
                </a:lnTo>
                <a:lnTo>
                  <a:pt x="3675310" y="1902690"/>
                </a:lnTo>
                <a:close/>
                <a:moveTo>
                  <a:pt x="9273670" y="1896891"/>
                </a:moveTo>
                <a:cubicBezTo>
                  <a:pt x="9268544" y="1899678"/>
                  <a:pt x="9264543" y="1902870"/>
                  <a:pt x="9261666" y="1906467"/>
                </a:cubicBezTo>
                <a:lnTo>
                  <a:pt x="9256136" y="1905388"/>
                </a:lnTo>
                <a:lnTo>
                  <a:pt x="9255057" y="1906467"/>
                </a:lnTo>
                <a:lnTo>
                  <a:pt x="9255057" y="1910783"/>
                </a:lnTo>
                <a:cubicBezTo>
                  <a:pt x="9258204" y="1910783"/>
                  <a:pt x="9261126" y="1912221"/>
                  <a:pt x="9263824" y="1915099"/>
                </a:cubicBezTo>
                <a:lnTo>
                  <a:pt x="9268140" y="1916178"/>
                </a:lnTo>
                <a:lnTo>
                  <a:pt x="9269354" y="1916178"/>
                </a:lnTo>
                <a:cubicBezTo>
                  <a:pt x="9269354" y="1912401"/>
                  <a:pt x="9272591" y="1907726"/>
                  <a:pt x="9279065" y="1902151"/>
                </a:cubicBezTo>
                <a:lnTo>
                  <a:pt x="9279065" y="1901072"/>
                </a:lnTo>
                <a:lnTo>
                  <a:pt x="9275828" y="1896891"/>
                </a:lnTo>
                <a:close/>
                <a:moveTo>
                  <a:pt x="6705794" y="1896486"/>
                </a:moveTo>
                <a:cubicBezTo>
                  <a:pt x="6702917" y="1899543"/>
                  <a:pt x="6701478" y="1902421"/>
                  <a:pt x="6701478" y="1905118"/>
                </a:cubicBezTo>
                <a:cubicBezTo>
                  <a:pt x="6703636" y="1909344"/>
                  <a:pt x="6704715" y="1913705"/>
                  <a:pt x="6704715" y="1918201"/>
                </a:cubicBezTo>
                <a:lnTo>
                  <a:pt x="6703636" y="1922517"/>
                </a:lnTo>
                <a:lnTo>
                  <a:pt x="6704715" y="1932228"/>
                </a:lnTo>
                <a:lnTo>
                  <a:pt x="6701478" y="1952864"/>
                </a:lnTo>
                <a:lnTo>
                  <a:pt x="6703636" y="1960417"/>
                </a:lnTo>
                <a:lnTo>
                  <a:pt x="6701478" y="1976737"/>
                </a:lnTo>
                <a:lnTo>
                  <a:pt x="6705794" y="1979974"/>
                </a:lnTo>
                <a:lnTo>
                  <a:pt x="6709031" y="1979974"/>
                </a:lnTo>
                <a:lnTo>
                  <a:pt x="6717798" y="1977816"/>
                </a:lnTo>
                <a:lnTo>
                  <a:pt x="6722114" y="1977816"/>
                </a:lnTo>
                <a:lnTo>
                  <a:pt x="6736141" y="1979974"/>
                </a:lnTo>
                <a:lnTo>
                  <a:pt x="6747066" y="1977816"/>
                </a:lnTo>
                <a:lnTo>
                  <a:pt x="6745987" y="1972286"/>
                </a:lnTo>
                <a:lnTo>
                  <a:pt x="6745987" y="1966891"/>
                </a:lnTo>
                <a:lnTo>
                  <a:pt x="6747066" y="1962575"/>
                </a:lnTo>
                <a:lnTo>
                  <a:pt x="6744908" y="1951785"/>
                </a:lnTo>
                <a:cubicBezTo>
                  <a:pt x="6745088" y="1948908"/>
                  <a:pt x="6745807" y="1947469"/>
                  <a:pt x="6747066" y="1947469"/>
                </a:cubicBezTo>
                <a:lnTo>
                  <a:pt x="6745987" y="1943153"/>
                </a:lnTo>
                <a:lnTo>
                  <a:pt x="6747066" y="1934386"/>
                </a:lnTo>
                <a:lnTo>
                  <a:pt x="6745987" y="1918201"/>
                </a:lnTo>
                <a:lnTo>
                  <a:pt x="6745987" y="1907276"/>
                </a:lnTo>
                <a:cubicBezTo>
                  <a:pt x="6746167" y="1903679"/>
                  <a:pt x="6746886" y="1901881"/>
                  <a:pt x="6748145" y="1901881"/>
                </a:cubicBezTo>
                <a:lnTo>
                  <a:pt x="6747066" y="1898644"/>
                </a:lnTo>
                <a:close/>
                <a:moveTo>
                  <a:pt x="1205356" y="1896216"/>
                </a:moveTo>
                <a:lnTo>
                  <a:pt x="1220461" y="1896216"/>
                </a:lnTo>
                <a:lnTo>
                  <a:pt x="1220461" y="1898374"/>
                </a:lnTo>
                <a:lnTo>
                  <a:pt x="1221541" y="1898374"/>
                </a:lnTo>
                <a:lnTo>
                  <a:pt x="1224778" y="1897295"/>
                </a:lnTo>
                <a:lnTo>
                  <a:pt x="1224778" y="1898374"/>
                </a:lnTo>
                <a:lnTo>
                  <a:pt x="1235567" y="1908085"/>
                </a:lnTo>
                <a:cubicBezTo>
                  <a:pt x="1238444" y="1913840"/>
                  <a:pt x="1240964" y="1916717"/>
                  <a:pt x="1243121" y="1916717"/>
                </a:cubicBezTo>
                <a:lnTo>
                  <a:pt x="1242042" y="1926428"/>
                </a:lnTo>
                <a:lnTo>
                  <a:pt x="1244200" y="1926428"/>
                </a:lnTo>
                <a:lnTo>
                  <a:pt x="1235567" y="1948008"/>
                </a:lnTo>
                <a:lnTo>
                  <a:pt x="1236647" y="1951245"/>
                </a:lnTo>
                <a:lnTo>
                  <a:pt x="1209672" y="1969589"/>
                </a:lnTo>
                <a:lnTo>
                  <a:pt x="1205356" y="1969589"/>
                </a:lnTo>
                <a:lnTo>
                  <a:pt x="1201039" y="1965272"/>
                </a:lnTo>
                <a:lnTo>
                  <a:pt x="1201039" y="1963114"/>
                </a:lnTo>
                <a:cubicBezTo>
                  <a:pt x="1209672" y="1955202"/>
                  <a:pt x="1213987" y="1948728"/>
                  <a:pt x="1213987" y="1943692"/>
                </a:cubicBezTo>
                <a:cubicBezTo>
                  <a:pt x="1197443" y="1943692"/>
                  <a:pt x="1189171" y="1935420"/>
                  <a:pt x="1189171" y="1918875"/>
                </a:cubicBezTo>
                <a:cubicBezTo>
                  <a:pt x="1189171" y="1912222"/>
                  <a:pt x="1194565" y="1904668"/>
                  <a:pt x="1205356" y="1896216"/>
                </a:cubicBezTo>
                <a:close/>
                <a:moveTo>
                  <a:pt x="7649541" y="1895272"/>
                </a:moveTo>
                <a:lnTo>
                  <a:pt x="7648462" y="1896351"/>
                </a:lnTo>
                <a:lnTo>
                  <a:pt x="7648462" y="1900667"/>
                </a:lnTo>
                <a:lnTo>
                  <a:pt x="7650620" y="1900667"/>
                </a:lnTo>
                <a:lnTo>
                  <a:pt x="7651699" y="1896351"/>
                </a:lnTo>
                <a:lnTo>
                  <a:pt x="7650620" y="1895272"/>
                </a:lnTo>
                <a:close/>
                <a:moveTo>
                  <a:pt x="6679898" y="1894328"/>
                </a:moveTo>
                <a:lnTo>
                  <a:pt x="6672210" y="1895407"/>
                </a:lnTo>
                <a:lnTo>
                  <a:pt x="6672210" y="1898644"/>
                </a:lnTo>
                <a:lnTo>
                  <a:pt x="6677740" y="1899723"/>
                </a:lnTo>
                <a:lnTo>
                  <a:pt x="6683135" y="1898644"/>
                </a:lnTo>
                <a:lnTo>
                  <a:pt x="6683135" y="1896486"/>
                </a:lnTo>
                <a:lnTo>
                  <a:pt x="6680977" y="1894328"/>
                </a:lnTo>
                <a:close/>
                <a:moveTo>
                  <a:pt x="6144186" y="1893384"/>
                </a:moveTo>
                <a:lnTo>
                  <a:pt x="6141084" y="1894463"/>
                </a:lnTo>
                <a:lnTo>
                  <a:pt x="6142163" y="1895542"/>
                </a:lnTo>
                <a:lnTo>
                  <a:pt x="6142163" y="1896621"/>
                </a:lnTo>
                <a:lnTo>
                  <a:pt x="6146344" y="1895542"/>
                </a:lnTo>
                <a:close/>
                <a:moveTo>
                  <a:pt x="6600726" y="1893249"/>
                </a:moveTo>
                <a:lnTo>
                  <a:pt x="6600726" y="1894328"/>
                </a:lnTo>
                <a:lnTo>
                  <a:pt x="6605042" y="1894328"/>
                </a:lnTo>
                <a:lnTo>
                  <a:pt x="6605042" y="1893249"/>
                </a:lnTo>
                <a:close/>
                <a:moveTo>
                  <a:pt x="5282630" y="1893114"/>
                </a:moveTo>
                <a:lnTo>
                  <a:pt x="5279393" y="1894193"/>
                </a:lnTo>
                <a:lnTo>
                  <a:pt x="5280472" y="1895272"/>
                </a:lnTo>
                <a:lnTo>
                  <a:pt x="5280472" y="1896351"/>
                </a:lnTo>
                <a:lnTo>
                  <a:pt x="5283709" y="1895272"/>
                </a:lnTo>
                <a:lnTo>
                  <a:pt x="5283709" y="1893114"/>
                </a:lnTo>
                <a:close/>
                <a:moveTo>
                  <a:pt x="21444" y="1893100"/>
                </a:moveTo>
                <a:lnTo>
                  <a:pt x="21444" y="1894044"/>
                </a:lnTo>
                <a:cubicBezTo>
                  <a:pt x="25041" y="1900698"/>
                  <a:pt x="26840" y="1905688"/>
                  <a:pt x="26840" y="1909015"/>
                </a:cubicBezTo>
                <a:lnTo>
                  <a:pt x="27918" y="1909015"/>
                </a:lnTo>
                <a:lnTo>
                  <a:pt x="27918" y="1903755"/>
                </a:lnTo>
                <a:lnTo>
                  <a:pt x="22523" y="1893100"/>
                </a:lnTo>
                <a:close/>
                <a:moveTo>
                  <a:pt x="6137847" y="1892305"/>
                </a:moveTo>
                <a:lnTo>
                  <a:pt x="6135689" y="1894463"/>
                </a:lnTo>
                <a:lnTo>
                  <a:pt x="6136768" y="1895542"/>
                </a:lnTo>
                <a:lnTo>
                  <a:pt x="6140005" y="1895542"/>
                </a:lnTo>
                <a:lnTo>
                  <a:pt x="6138926" y="1894463"/>
                </a:lnTo>
                <a:lnTo>
                  <a:pt x="6138926" y="1893384"/>
                </a:lnTo>
                <a:lnTo>
                  <a:pt x="6140005" y="1892305"/>
                </a:lnTo>
                <a:close/>
                <a:moveTo>
                  <a:pt x="4149383" y="1892305"/>
                </a:moveTo>
                <a:lnTo>
                  <a:pt x="4149383" y="1894463"/>
                </a:lnTo>
                <a:lnTo>
                  <a:pt x="4150597" y="1894463"/>
                </a:lnTo>
                <a:lnTo>
                  <a:pt x="4150597" y="1892305"/>
                </a:lnTo>
                <a:close/>
                <a:moveTo>
                  <a:pt x="6688530" y="1892170"/>
                </a:moveTo>
                <a:lnTo>
                  <a:pt x="6687451" y="1904039"/>
                </a:lnTo>
                <a:lnTo>
                  <a:pt x="6688530" y="1907276"/>
                </a:lnTo>
                <a:lnTo>
                  <a:pt x="6689609" y="1907276"/>
                </a:lnTo>
                <a:lnTo>
                  <a:pt x="6689609" y="1904039"/>
                </a:lnTo>
                <a:lnTo>
                  <a:pt x="6688530" y="1902960"/>
                </a:lnTo>
                <a:lnTo>
                  <a:pt x="6689609" y="1898644"/>
                </a:lnTo>
                <a:lnTo>
                  <a:pt x="6689609" y="1892170"/>
                </a:lnTo>
                <a:close/>
                <a:moveTo>
                  <a:pt x="8569768" y="1891091"/>
                </a:moveTo>
                <a:lnTo>
                  <a:pt x="8568690" y="1892170"/>
                </a:lnTo>
                <a:lnTo>
                  <a:pt x="8568690" y="1893249"/>
                </a:lnTo>
                <a:lnTo>
                  <a:pt x="8569768" y="1894328"/>
                </a:lnTo>
                <a:lnTo>
                  <a:pt x="8570848" y="1894328"/>
                </a:lnTo>
                <a:lnTo>
                  <a:pt x="8571926" y="1893249"/>
                </a:lnTo>
                <a:lnTo>
                  <a:pt x="8571926" y="1892170"/>
                </a:lnTo>
                <a:lnTo>
                  <a:pt x="8570848" y="1891091"/>
                </a:lnTo>
                <a:close/>
                <a:moveTo>
                  <a:pt x="1603495" y="1890417"/>
                </a:moveTo>
                <a:lnTo>
                  <a:pt x="1603495" y="1891496"/>
                </a:lnTo>
                <a:cubicBezTo>
                  <a:pt x="1604932" y="1893114"/>
                  <a:pt x="1605653" y="1895632"/>
                  <a:pt x="1605653" y="1899049"/>
                </a:cubicBezTo>
                <a:lnTo>
                  <a:pt x="1608889" y="1899049"/>
                </a:lnTo>
                <a:cubicBezTo>
                  <a:pt x="1608530" y="1893294"/>
                  <a:pt x="1607452" y="1890417"/>
                  <a:pt x="1605653" y="1890417"/>
                </a:cubicBezTo>
                <a:close/>
                <a:moveTo>
                  <a:pt x="8745646" y="1890012"/>
                </a:moveTo>
                <a:lnTo>
                  <a:pt x="8745646" y="1891091"/>
                </a:lnTo>
                <a:lnTo>
                  <a:pt x="8752120" y="1892170"/>
                </a:lnTo>
                <a:lnTo>
                  <a:pt x="8752120" y="1890012"/>
                </a:lnTo>
                <a:close/>
                <a:moveTo>
                  <a:pt x="8662563" y="1890012"/>
                </a:moveTo>
                <a:lnTo>
                  <a:pt x="8665800" y="1893249"/>
                </a:lnTo>
                <a:lnTo>
                  <a:pt x="8665800" y="1890012"/>
                </a:lnTo>
                <a:close/>
                <a:moveTo>
                  <a:pt x="8622640" y="1890012"/>
                </a:moveTo>
                <a:lnTo>
                  <a:pt x="8622640" y="1891091"/>
                </a:lnTo>
                <a:lnTo>
                  <a:pt x="8624798" y="1891091"/>
                </a:lnTo>
                <a:lnTo>
                  <a:pt x="8624798" y="1890012"/>
                </a:lnTo>
                <a:close/>
                <a:moveTo>
                  <a:pt x="3198674" y="1888124"/>
                </a:moveTo>
                <a:lnTo>
                  <a:pt x="3198674" y="1890282"/>
                </a:lnTo>
                <a:lnTo>
                  <a:pt x="3200832" y="1888124"/>
                </a:lnTo>
                <a:close/>
                <a:moveTo>
                  <a:pt x="2102789" y="1888124"/>
                </a:moveTo>
                <a:lnTo>
                  <a:pt x="2104947" y="1890282"/>
                </a:lnTo>
                <a:lnTo>
                  <a:pt x="2107104" y="1888124"/>
                </a:lnTo>
                <a:close/>
                <a:moveTo>
                  <a:pt x="7112699" y="1887919"/>
                </a:moveTo>
                <a:lnTo>
                  <a:pt x="7112699" y="1892235"/>
                </a:lnTo>
                <a:lnTo>
                  <a:pt x="7113778" y="1893314"/>
                </a:lnTo>
                <a:lnTo>
                  <a:pt x="7113778" y="1894393"/>
                </a:lnTo>
                <a:lnTo>
                  <a:pt x="7117015" y="1893314"/>
                </a:lnTo>
                <a:lnTo>
                  <a:pt x="7117015" y="1890077"/>
                </a:lnTo>
                <a:lnTo>
                  <a:pt x="7114857" y="1887919"/>
                </a:lnTo>
                <a:close/>
                <a:moveTo>
                  <a:pt x="8597823" y="1887854"/>
                </a:moveTo>
                <a:lnTo>
                  <a:pt x="8599981" y="1887854"/>
                </a:lnTo>
                <a:lnTo>
                  <a:pt x="8599981" y="1893249"/>
                </a:lnTo>
                <a:lnTo>
                  <a:pt x="8597823" y="1893249"/>
                </a:lnTo>
                <a:close/>
                <a:moveTo>
                  <a:pt x="6752461" y="1887854"/>
                </a:moveTo>
                <a:lnTo>
                  <a:pt x="6752461" y="1888933"/>
                </a:lnTo>
                <a:lnTo>
                  <a:pt x="6753540" y="1893249"/>
                </a:lnTo>
                <a:lnTo>
                  <a:pt x="6754619" y="1893249"/>
                </a:lnTo>
                <a:lnTo>
                  <a:pt x="6754619" y="1891091"/>
                </a:lnTo>
                <a:lnTo>
                  <a:pt x="6753540" y="1887854"/>
                </a:lnTo>
                <a:close/>
                <a:moveTo>
                  <a:pt x="6594252" y="1887854"/>
                </a:moveTo>
                <a:lnTo>
                  <a:pt x="6583462" y="1888933"/>
                </a:lnTo>
                <a:lnTo>
                  <a:pt x="6585620" y="1891091"/>
                </a:lnTo>
                <a:lnTo>
                  <a:pt x="6594252" y="1890012"/>
                </a:lnTo>
                <a:lnTo>
                  <a:pt x="6597489" y="1891091"/>
                </a:lnTo>
                <a:lnTo>
                  <a:pt x="6598568" y="1891091"/>
                </a:lnTo>
                <a:lnTo>
                  <a:pt x="6598568" y="1890012"/>
                </a:lnTo>
                <a:cubicBezTo>
                  <a:pt x="6595691" y="1890012"/>
                  <a:pt x="6594252" y="1889293"/>
                  <a:pt x="6594252" y="1887854"/>
                </a:cubicBezTo>
                <a:close/>
                <a:moveTo>
                  <a:pt x="3239676" y="1887045"/>
                </a:moveTo>
                <a:lnTo>
                  <a:pt x="3239676" y="1889203"/>
                </a:lnTo>
                <a:lnTo>
                  <a:pt x="3241834" y="1891361"/>
                </a:lnTo>
                <a:lnTo>
                  <a:pt x="3241834" y="1887045"/>
                </a:lnTo>
                <a:close/>
                <a:moveTo>
                  <a:pt x="7109462" y="1886840"/>
                </a:moveTo>
                <a:lnTo>
                  <a:pt x="7109462" y="1887919"/>
                </a:lnTo>
                <a:lnTo>
                  <a:pt x="7111620" y="1887919"/>
                </a:lnTo>
                <a:lnTo>
                  <a:pt x="7111620" y="1886840"/>
                </a:lnTo>
                <a:close/>
                <a:moveTo>
                  <a:pt x="7100830" y="1886840"/>
                </a:moveTo>
                <a:lnTo>
                  <a:pt x="7100830" y="1888998"/>
                </a:lnTo>
                <a:lnTo>
                  <a:pt x="7101909" y="1887919"/>
                </a:lnTo>
                <a:lnTo>
                  <a:pt x="7102988" y="1887919"/>
                </a:lnTo>
                <a:lnTo>
                  <a:pt x="7108383" y="1888998"/>
                </a:lnTo>
                <a:lnTo>
                  <a:pt x="7106225" y="1886840"/>
                </a:lnTo>
                <a:close/>
                <a:moveTo>
                  <a:pt x="4084912" y="1886775"/>
                </a:moveTo>
                <a:lnTo>
                  <a:pt x="4084912" y="1890147"/>
                </a:lnTo>
                <a:lnTo>
                  <a:pt x="4088150" y="1890147"/>
                </a:lnTo>
                <a:lnTo>
                  <a:pt x="4088150" y="1889068"/>
                </a:lnTo>
                <a:lnTo>
                  <a:pt x="4085991" y="1886775"/>
                </a:lnTo>
                <a:close/>
                <a:moveTo>
                  <a:pt x="3223491" y="1885966"/>
                </a:moveTo>
                <a:lnTo>
                  <a:pt x="3218096" y="1887045"/>
                </a:lnTo>
                <a:lnTo>
                  <a:pt x="3223491" y="1891361"/>
                </a:lnTo>
                <a:lnTo>
                  <a:pt x="3224570" y="1891361"/>
                </a:lnTo>
                <a:lnTo>
                  <a:pt x="3229965" y="1890282"/>
                </a:lnTo>
                <a:lnTo>
                  <a:pt x="3229965" y="1885966"/>
                </a:lnTo>
                <a:close/>
                <a:moveTo>
                  <a:pt x="3611513" y="1885291"/>
                </a:moveTo>
                <a:lnTo>
                  <a:pt x="3611513" y="1889607"/>
                </a:lnTo>
                <a:lnTo>
                  <a:pt x="3614750" y="1889607"/>
                </a:lnTo>
                <a:lnTo>
                  <a:pt x="3614750" y="1885291"/>
                </a:lnTo>
                <a:close/>
                <a:moveTo>
                  <a:pt x="9095499" y="1885022"/>
                </a:moveTo>
                <a:lnTo>
                  <a:pt x="9107503" y="1885022"/>
                </a:lnTo>
                <a:cubicBezTo>
                  <a:pt x="9109122" y="1886460"/>
                  <a:pt x="9111684" y="1887180"/>
                  <a:pt x="9115191" y="1887180"/>
                </a:cubicBezTo>
                <a:lnTo>
                  <a:pt x="9117349" y="1889338"/>
                </a:lnTo>
                <a:lnTo>
                  <a:pt x="9122879" y="1888259"/>
                </a:lnTo>
                <a:lnTo>
                  <a:pt x="9123958" y="1888259"/>
                </a:lnTo>
                <a:lnTo>
                  <a:pt x="9125037" y="1889338"/>
                </a:lnTo>
                <a:lnTo>
                  <a:pt x="9126116" y="1889338"/>
                </a:lnTo>
                <a:cubicBezTo>
                  <a:pt x="9126476" y="1886460"/>
                  <a:pt x="9127555" y="1885022"/>
                  <a:pt x="9129353" y="1885022"/>
                </a:cubicBezTo>
                <a:lnTo>
                  <a:pt x="9154575" y="1885022"/>
                </a:lnTo>
                <a:cubicBezTo>
                  <a:pt x="9158891" y="1887899"/>
                  <a:pt x="9161049" y="1891496"/>
                  <a:pt x="9161049" y="1895812"/>
                </a:cubicBezTo>
                <a:lnTo>
                  <a:pt x="9155654" y="1895812"/>
                </a:lnTo>
                <a:lnTo>
                  <a:pt x="9152282" y="1893654"/>
                </a:lnTo>
                <a:lnTo>
                  <a:pt x="9150124" y="1893654"/>
                </a:lnTo>
                <a:lnTo>
                  <a:pt x="9143650" y="1894733"/>
                </a:lnTo>
                <a:lnTo>
                  <a:pt x="9138120" y="1892575"/>
                </a:lnTo>
                <a:lnTo>
                  <a:pt x="9127195" y="1894733"/>
                </a:lnTo>
                <a:lnTo>
                  <a:pt x="9126116" y="1891496"/>
                </a:lnTo>
                <a:lnTo>
                  <a:pt x="9125037" y="1891496"/>
                </a:lnTo>
                <a:cubicBezTo>
                  <a:pt x="9125037" y="1894373"/>
                  <a:pt x="9124318" y="1895812"/>
                  <a:pt x="9122879" y="1895812"/>
                </a:cubicBezTo>
                <a:lnTo>
                  <a:pt x="9121800" y="1895812"/>
                </a:lnTo>
                <a:lnTo>
                  <a:pt x="9106424" y="1896891"/>
                </a:lnTo>
                <a:lnTo>
                  <a:pt x="9098736" y="1894733"/>
                </a:lnTo>
                <a:lnTo>
                  <a:pt x="9086732" y="1895812"/>
                </a:lnTo>
                <a:lnTo>
                  <a:pt x="9084574" y="1892575"/>
                </a:lnTo>
                <a:lnTo>
                  <a:pt x="9084574" y="1890417"/>
                </a:lnTo>
                <a:cubicBezTo>
                  <a:pt x="9084574" y="1888798"/>
                  <a:pt x="9088216" y="1887000"/>
                  <a:pt x="9095499" y="1885022"/>
                </a:cubicBezTo>
                <a:close/>
                <a:moveTo>
                  <a:pt x="1631549" y="1884887"/>
                </a:moveTo>
                <a:lnTo>
                  <a:pt x="1634784" y="1884887"/>
                </a:lnTo>
                <a:cubicBezTo>
                  <a:pt x="1638741" y="1884887"/>
                  <a:pt x="1644856" y="1887449"/>
                  <a:pt x="1653129" y="1892575"/>
                </a:cubicBezTo>
                <a:cubicBezTo>
                  <a:pt x="1666886" y="1896711"/>
                  <a:pt x="1673765" y="1899993"/>
                  <a:pt x="1673765" y="1902421"/>
                </a:cubicBezTo>
                <a:lnTo>
                  <a:pt x="1673765" y="1903500"/>
                </a:lnTo>
                <a:cubicBezTo>
                  <a:pt x="1670169" y="1907816"/>
                  <a:pt x="1668370" y="1912176"/>
                  <a:pt x="1668370" y="1916582"/>
                </a:cubicBezTo>
                <a:lnTo>
                  <a:pt x="1668370" y="1920898"/>
                </a:lnTo>
                <a:lnTo>
                  <a:pt x="1670528" y="1929665"/>
                </a:lnTo>
                <a:lnTo>
                  <a:pt x="1665133" y="1935060"/>
                </a:lnTo>
                <a:lnTo>
                  <a:pt x="1669447" y="1941669"/>
                </a:lnTo>
                <a:lnTo>
                  <a:pt x="1668370" y="1948278"/>
                </a:lnTo>
                <a:lnTo>
                  <a:pt x="1670528" y="1955831"/>
                </a:lnTo>
                <a:cubicBezTo>
                  <a:pt x="1668550" y="1959338"/>
                  <a:pt x="1667110" y="1964059"/>
                  <a:pt x="1666210" y="1969993"/>
                </a:cubicBezTo>
                <a:lnTo>
                  <a:pt x="1664053" y="1969993"/>
                </a:lnTo>
                <a:lnTo>
                  <a:pt x="1664053" y="1966756"/>
                </a:lnTo>
                <a:lnTo>
                  <a:pt x="1662973" y="1966756"/>
                </a:lnTo>
                <a:lnTo>
                  <a:pt x="1658658" y="1980918"/>
                </a:lnTo>
                <a:lnTo>
                  <a:pt x="1659737" y="1984290"/>
                </a:lnTo>
                <a:lnTo>
                  <a:pt x="1661895" y="1984290"/>
                </a:lnTo>
                <a:lnTo>
                  <a:pt x="1660816" y="1978760"/>
                </a:lnTo>
                <a:lnTo>
                  <a:pt x="1660816" y="1976602"/>
                </a:lnTo>
                <a:cubicBezTo>
                  <a:pt x="1662255" y="1976602"/>
                  <a:pt x="1662973" y="1975523"/>
                  <a:pt x="1662973" y="1973365"/>
                </a:cubicBezTo>
                <a:lnTo>
                  <a:pt x="1664053" y="1973365"/>
                </a:lnTo>
                <a:cubicBezTo>
                  <a:pt x="1666932" y="1974084"/>
                  <a:pt x="1668370" y="1978086"/>
                  <a:pt x="1668370" y="1985369"/>
                </a:cubicBezTo>
                <a:cubicBezTo>
                  <a:pt x="1664053" y="1989145"/>
                  <a:pt x="1661895" y="1992787"/>
                  <a:pt x="1661895" y="1996294"/>
                </a:cubicBezTo>
                <a:lnTo>
                  <a:pt x="1671606" y="2014772"/>
                </a:lnTo>
                <a:lnTo>
                  <a:pt x="1671606" y="2016930"/>
                </a:lnTo>
                <a:cubicBezTo>
                  <a:pt x="1671606" y="2018279"/>
                  <a:pt x="1669447" y="2020122"/>
                  <a:pt x="1665133" y="2022460"/>
                </a:cubicBezTo>
                <a:lnTo>
                  <a:pt x="1664053" y="2034464"/>
                </a:lnTo>
                <a:cubicBezTo>
                  <a:pt x="1666210" y="2034464"/>
                  <a:pt x="1667650" y="2037386"/>
                  <a:pt x="1668370" y="2043231"/>
                </a:cubicBezTo>
                <a:cubicBezTo>
                  <a:pt x="1666031" y="2049794"/>
                  <a:pt x="1664234" y="2053076"/>
                  <a:pt x="1662973" y="2053076"/>
                </a:cubicBezTo>
                <a:lnTo>
                  <a:pt x="1658658" y="2053076"/>
                </a:lnTo>
                <a:lnTo>
                  <a:pt x="1654207" y="2049705"/>
                </a:lnTo>
                <a:cubicBezTo>
                  <a:pt x="1643957" y="2052132"/>
                  <a:pt x="1636763" y="2055054"/>
                  <a:pt x="1632627" y="2058471"/>
                </a:cubicBezTo>
                <a:lnTo>
                  <a:pt x="1630469" y="2058471"/>
                </a:lnTo>
                <a:cubicBezTo>
                  <a:pt x="1628311" y="2058471"/>
                  <a:pt x="1626154" y="2048626"/>
                  <a:pt x="1623996" y="2028934"/>
                </a:cubicBezTo>
                <a:cubicBezTo>
                  <a:pt x="1625434" y="2027135"/>
                  <a:pt x="1626514" y="2020257"/>
                  <a:pt x="1627232" y="2008298"/>
                </a:cubicBezTo>
                <a:lnTo>
                  <a:pt x="1622916" y="1974444"/>
                </a:lnTo>
                <a:lnTo>
                  <a:pt x="1625074" y="1971207"/>
                </a:lnTo>
                <a:lnTo>
                  <a:pt x="1623996" y="1960282"/>
                </a:lnTo>
                <a:cubicBezTo>
                  <a:pt x="1623996" y="1950751"/>
                  <a:pt x="1625074" y="1945985"/>
                  <a:pt x="1627232" y="1945985"/>
                </a:cubicBezTo>
                <a:lnTo>
                  <a:pt x="1626154" y="1927507"/>
                </a:lnTo>
                <a:lnTo>
                  <a:pt x="1626154" y="1925349"/>
                </a:lnTo>
                <a:lnTo>
                  <a:pt x="1627232" y="1920898"/>
                </a:lnTo>
                <a:lnTo>
                  <a:pt x="1623996" y="1912132"/>
                </a:lnTo>
                <a:lnTo>
                  <a:pt x="1623996" y="1902421"/>
                </a:lnTo>
                <a:cubicBezTo>
                  <a:pt x="1626514" y="1890731"/>
                  <a:pt x="1629031" y="1884887"/>
                  <a:pt x="1631549" y="1884887"/>
                </a:cubicBezTo>
                <a:close/>
                <a:moveTo>
                  <a:pt x="679085" y="1884887"/>
                </a:moveTo>
                <a:lnTo>
                  <a:pt x="678006" y="1885966"/>
                </a:lnTo>
                <a:lnTo>
                  <a:pt x="678006" y="1890282"/>
                </a:lnTo>
                <a:lnTo>
                  <a:pt x="680164" y="1890282"/>
                </a:lnTo>
                <a:lnTo>
                  <a:pt x="681378" y="1885966"/>
                </a:lnTo>
                <a:lnTo>
                  <a:pt x="680164" y="1884887"/>
                </a:lnTo>
                <a:close/>
                <a:moveTo>
                  <a:pt x="6573616" y="1884617"/>
                </a:moveTo>
                <a:lnTo>
                  <a:pt x="6570379" y="1885696"/>
                </a:lnTo>
                <a:lnTo>
                  <a:pt x="6570379" y="1886775"/>
                </a:lnTo>
                <a:lnTo>
                  <a:pt x="6582383" y="1887854"/>
                </a:lnTo>
                <a:lnTo>
                  <a:pt x="6582383" y="1885696"/>
                </a:lnTo>
                <a:lnTo>
                  <a:pt x="6580225" y="1885696"/>
                </a:lnTo>
                <a:lnTo>
                  <a:pt x="6580225" y="1884617"/>
                </a:lnTo>
                <a:lnTo>
                  <a:pt x="6579146" y="1885696"/>
                </a:lnTo>
                <a:lnTo>
                  <a:pt x="6578067" y="1885696"/>
                </a:lnTo>
                <a:close/>
                <a:moveTo>
                  <a:pt x="4220597" y="1883538"/>
                </a:moveTo>
                <a:lnTo>
                  <a:pt x="4220597" y="1884617"/>
                </a:lnTo>
                <a:lnTo>
                  <a:pt x="4223834" y="1884617"/>
                </a:lnTo>
                <a:lnTo>
                  <a:pt x="4223834" y="1883538"/>
                </a:lnTo>
                <a:close/>
                <a:moveTo>
                  <a:pt x="3729530" y="1883133"/>
                </a:moveTo>
                <a:lnTo>
                  <a:pt x="3729530" y="1886370"/>
                </a:lnTo>
                <a:lnTo>
                  <a:pt x="3733846" y="1886370"/>
                </a:lnTo>
                <a:lnTo>
                  <a:pt x="3733846" y="1884212"/>
                </a:lnTo>
                <a:close/>
                <a:moveTo>
                  <a:pt x="3700262" y="1883133"/>
                </a:moveTo>
                <a:cubicBezTo>
                  <a:pt x="3698643" y="1883133"/>
                  <a:pt x="3697204" y="1889293"/>
                  <a:pt x="3695946" y="1901611"/>
                </a:cubicBezTo>
                <a:lnTo>
                  <a:pt x="3697025" y="1902690"/>
                </a:lnTo>
                <a:lnTo>
                  <a:pt x="3698104" y="1902690"/>
                </a:lnTo>
                <a:cubicBezTo>
                  <a:pt x="3706196" y="1902690"/>
                  <a:pt x="3713389" y="1896891"/>
                  <a:pt x="3719684" y="1885291"/>
                </a:cubicBezTo>
                <a:cubicBezTo>
                  <a:pt x="3716626" y="1883853"/>
                  <a:pt x="3710871" y="1883133"/>
                  <a:pt x="3702420" y="1883133"/>
                </a:cubicBezTo>
                <a:close/>
                <a:moveTo>
                  <a:pt x="6244399" y="1882729"/>
                </a:moveTo>
                <a:lnTo>
                  <a:pt x="6243320" y="1887045"/>
                </a:lnTo>
                <a:lnTo>
                  <a:pt x="6245478" y="1887045"/>
                </a:lnTo>
                <a:lnTo>
                  <a:pt x="6245478" y="1882729"/>
                </a:lnTo>
                <a:close/>
                <a:moveTo>
                  <a:pt x="5745643" y="1882729"/>
                </a:moveTo>
                <a:lnTo>
                  <a:pt x="5745643" y="1884887"/>
                </a:lnTo>
                <a:lnTo>
                  <a:pt x="5747801" y="1884887"/>
                </a:lnTo>
                <a:lnTo>
                  <a:pt x="5747801" y="1882729"/>
                </a:lnTo>
                <a:close/>
                <a:moveTo>
                  <a:pt x="6131508" y="1881650"/>
                </a:moveTo>
                <a:cubicBezTo>
                  <a:pt x="6131508" y="1883628"/>
                  <a:pt x="6130429" y="1885786"/>
                  <a:pt x="6128271" y="1888124"/>
                </a:cubicBezTo>
                <a:lnTo>
                  <a:pt x="6128271" y="1891226"/>
                </a:lnTo>
                <a:lnTo>
                  <a:pt x="6133531" y="1891226"/>
                </a:lnTo>
                <a:lnTo>
                  <a:pt x="6133531" y="1888124"/>
                </a:lnTo>
                <a:lnTo>
                  <a:pt x="6132587" y="1889068"/>
                </a:lnTo>
                <a:lnTo>
                  <a:pt x="6130429" y="1889068"/>
                </a:lnTo>
                <a:lnTo>
                  <a:pt x="6130429" y="1888124"/>
                </a:lnTo>
                <a:cubicBezTo>
                  <a:pt x="6130429" y="1885966"/>
                  <a:pt x="6131463" y="1884887"/>
                  <a:pt x="6133531" y="1884887"/>
                </a:cubicBezTo>
                <a:lnTo>
                  <a:pt x="6133531" y="1883808"/>
                </a:lnTo>
                <a:close/>
                <a:moveTo>
                  <a:pt x="5268603" y="1881245"/>
                </a:moveTo>
                <a:lnTo>
                  <a:pt x="5266445" y="1889877"/>
                </a:lnTo>
                <a:lnTo>
                  <a:pt x="5266445" y="1890956"/>
                </a:lnTo>
                <a:cubicBezTo>
                  <a:pt x="5269862" y="1890956"/>
                  <a:pt x="5272739" y="1892395"/>
                  <a:pt x="5275077" y="1895272"/>
                </a:cubicBezTo>
                <a:lnTo>
                  <a:pt x="5277235" y="1895272"/>
                </a:lnTo>
                <a:lnTo>
                  <a:pt x="5276156" y="1894193"/>
                </a:lnTo>
                <a:lnTo>
                  <a:pt x="5276156" y="1893114"/>
                </a:lnTo>
                <a:lnTo>
                  <a:pt x="5277235" y="1892035"/>
                </a:lnTo>
                <a:lnTo>
                  <a:pt x="5275077" y="1892035"/>
                </a:lnTo>
                <a:lnTo>
                  <a:pt x="5275077" y="1894193"/>
                </a:lnTo>
                <a:lnTo>
                  <a:pt x="5273998" y="1894193"/>
                </a:lnTo>
                <a:cubicBezTo>
                  <a:pt x="5273998" y="1891136"/>
                  <a:pt x="5271840" y="1889338"/>
                  <a:pt x="5267524" y="1888798"/>
                </a:cubicBezTo>
                <a:lnTo>
                  <a:pt x="5267524" y="1887719"/>
                </a:lnTo>
                <a:lnTo>
                  <a:pt x="5270761" y="1883403"/>
                </a:lnTo>
                <a:close/>
                <a:moveTo>
                  <a:pt x="3636331" y="1880975"/>
                </a:moveTo>
                <a:cubicBezTo>
                  <a:pt x="3636331" y="1883673"/>
                  <a:pt x="3633813" y="1888034"/>
                  <a:pt x="3628778" y="1894058"/>
                </a:cubicBezTo>
                <a:lnTo>
                  <a:pt x="3628778" y="1896216"/>
                </a:lnTo>
                <a:cubicBezTo>
                  <a:pt x="3633813" y="1897475"/>
                  <a:pt x="3636331" y="1898914"/>
                  <a:pt x="3636331" y="1900532"/>
                </a:cubicBezTo>
                <a:lnTo>
                  <a:pt x="3635252" y="1907006"/>
                </a:lnTo>
                <a:lnTo>
                  <a:pt x="3637410" y="1909164"/>
                </a:lnTo>
                <a:lnTo>
                  <a:pt x="3644018" y="1903769"/>
                </a:lnTo>
                <a:lnTo>
                  <a:pt x="3644018" y="1884212"/>
                </a:lnTo>
                <a:cubicBezTo>
                  <a:pt x="3643299" y="1882054"/>
                  <a:pt x="3641096" y="1880975"/>
                  <a:pt x="3637410" y="1880975"/>
                </a:cubicBezTo>
                <a:close/>
                <a:moveTo>
                  <a:pt x="2226336" y="1880571"/>
                </a:moveTo>
                <a:lnTo>
                  <a:pt x="2226336" y="1882729"/>
                </a:lnTo>
                <a:lnTo>
                  <a:pt x="2230516" y="1885966"/>
                </a:lnTo>
                <a:lnTo>
                  <a:pt x="2233753" y="1884887"/>
                </a:lnTo>
                <a:lnTo>
                  <a:pt x="2233753" y="1880571"/>
                </a:lnTo>
                <a:close/>
                <a:moveTo>
                  <a:pt x="648198" y="1880571"/>
                </a:moveTo>
                <a:lnTo>
                  <a:pt x="648198" y="1883808"/>
                </a:lnTo>
                <a:cubicBezTo>
                  <a:pt x="648198" y="1885606"/>
                  <a:pt x="651165" y="1887045"/>
                  <a:pt x="657100" y="1888124"/>
                </a:cubicBezTo>
                <a:lnTo>
                  <a:pt x="657100" y="1883808"/>
                </a:lnTo>
                <a:lnTo>
                  <a:pt x="653863" y="1880571"/>
                </a:lnTo>
                <a:close/>
                <a:moveTo>
                  <a:pt x="8624798" y="1879222"/>
                </a:moveTo>
                <a:lnTo>
                  <a:pt x="8624798" y="1880301"/>
                </a:lnTo>
                <a:lnTo>
                  <a:pt x="8626956" y="1880301"/>
                </a:lnTo>
                <a:lnTo>
                  <a:pt x="8626956" y="1879222"/>
                </a:lnTo>
                <a:close/>
                <a:moveTo>
                  <a:pt x="8616166" y="1879222"/>
                </a:moveTo>
                <a:lnTo>
                  <a:pt x="8616166" y="1880301"/>
                </a:lnTo>
                <a:lnTo>
                  <a:pt x="8618324" y="1880301"/>
                </a:lnTo>
                <a:lnTo>
                  <a:pt x="8618324" y="1879222"/>
                </a:lnTo>
                <a:close/>
                <a:moveTo>
                  <a:pt x="5097715" y="1878008"/>
                </a:moveTo>
                <a:lnTo>
                  <a:pt x="5096636" y="1879087"/>
                </a:lnTo>
                <a:lnTo>
                  <a:pt x="5098794" y="1885561"/>
                </a:lnTo>
                <a:lnTo>
                  <a:pt x="5098794" y="1886640"/>
                </a:lnTo>
                <a:lnTo>
                  <a:pt x="5095557" y="1890956"/>
                </a:lnTo>
                <a:lnTo>
                  <a:pt x="5097715" y="1893114"/>
                </a:lnTo>
                <a:lnTo>
                  <a:pt x="5098794" y="1893114"/>
                </a:lnTo>
                <a:lnTo>
                  <a:pt x="5107427" y="1885561"/>
                </a:lnTo>
                <a:cubicBezTo>
                  <a:pt x="5105269" y="1880526"/>
                  <a:pt x="5102032" y="1878008"/>
                  <a:pt x="5097715" y="1878008"/>
                </a:cubicBezTo>
                <a:close/>
                <a:moveTo>
                  <a:pt x="3226728" y="1877334"/>
                </a:moveTo>
                <a:lnTo>
                  <a:pt x="3226728" y="1878413"/>
                </a:lnTo>
                <a:lnTo>
                  <a:pt x="3228886" y="1880571"/>
                </a:lnTo>
                <a:lnTo>
                  <a:pt x="3229965" y="1880571"/>
                </a:lnTo>
                <a:lnTo>
                  <a:pt x="3229965" y="1877334"/>
                </a:lnTo>
                <a:close/>
                <a:moveTo>
                  <a:pt x="3220254" y="1877334"/>
                </a:moveTo>
                <a:lnTo>
                  <a:pt x="3218096" y="1879492"/>
                </a:lnTo>
                <a:lnTo>
                  <a:pt x="3219175" y="1880571"/>
                </a:lnTo>
                <a:lnTo>
                  <a:pt x="3221333" y="1880571"/>
                </a:lnTo>
                <a:lnTo>
                  <a:pt x="3221333" y="1877334"/>
                </a:lnTo>
                <a:close/>
                <a:moveTo>
                  <a:pt x="570914" y="1876255"/>
                </a:moveTo>
                <a:cubicBezTo>
                  <a:pt x="568036" y="1877693"/>
                  <a:pt x="564035" y="1878413"/>
                  <a:pt x="558910" y="1878413"/>
                </a:cubicBezTo>
                <a:lnTo>
                  <a:pt x="552301" y="1878413"/>
                </a:lnTo>
                <a:cubicBezTo>
                  <a:pt x="552301" y="1879492"/>
                  <a:pt x="557786" y="1883088"/>
                  <a:pt x="568756" y="1889203"/>
                </a:cubicBezTo>
                <a:cubicBezTo>
                  <a:pt x="568756" y="1891361"/>
                  <a:pt x="572443" y="1894688"/>
                  <a:pt x="579816" y="1899183"/>
                </a:cubicBezTo>
                <a:cubicBezTo>
                  <a:pt x="588627" y="1909974"/>
                  <a:pt x="593393" y="1917257"/>
                  <a:pt x="594112" y="1921033"/>
                </a:cubicBezTo>
                <a:lnTo>
                  <a:pt x="596270" y="1921033"/>
                </a:lnTo>
                <a:cubicBezTo>
                  <a:pt x="600047" y="1905747"/>
                  <a:pt x="601935" y="1895137"/>
                  <a:pt x="601935" y="1889203"/>
                </a:cubicBezTo>
                <a:cubicBezTo>
                  <a:pt x="601935" y="1882009"/>
                  <a:pt x="598968" y="1878413"/>
                  <a:pt x="593033" y="1878413"/>
                </a:cubicBezTo>
                <a:lnTo>
                  <a:pt x="584266" y="1876255"/>
                </a:lnTo>
                <a:lnTo>
                  <a:pt x="570914" y="1877334"/>
                </a:lnTo>
                <a:close/>
                <a:moveTo>
                  <a:pt x="4151676" y="1874771"/>
                </a:moveTo>
                <a:lnTo>
                  <a:pt x="4151676" y="1875850"/>
                </a:lnTo>
                <a:lnTo>
                  <a:pt x="4153834" y="1878143"/>
                </a:lnTo>
                <a:lnTo>
                  <a:pt x="4154913" y="1878143"/>
                </a:lnTo>
                <a:lnTo>
                  <a:pt x="4154913" y="1876929"/>
                </a:lnTo>
                <a:lnTo>
                  <a:pt x="4152755" y="1874771"/>
                </a:lnTo>
                <a:close/>
                <a:moveTo>
                  <a:pt x="6127192" y="1874232"/>
                </a:moveTo>
                <a:lnTo>
                  <a:pt x="6127192" y="1879492"/>
                </a:lnTo>
                <a:lnTo>
                  <a:pt x="6128271" y="1880571"/>
                </a:lnTo>
                <a:lnTo>
                  <a:pt x="6129350" y="1880571"/>
                </a:lnTo>
                <a:lnTo>
                  <a:pt x="6128271" y="1874232"/>
                </a:lnTo>
                <a:close/>
                <a:moveTo>
                  <a:pt x="8287758" y="1874097"/>
                </a:moveTo>
                <a:lnTo>
                  <a:pt x="8289916" y="1876255"/>
                </a:lnTo>
                <a:lnTo>
                  <a:pt x="8290995" y="1876255"/>
                </a:lnTo>
                <a:lnTo>
                  <a:pt x="8290995" y="1874097"/>
                </a:lnTo>
                <a:close/>
                <a:moveTo>
                  <a:pt x="8207102" y="1874097"/>
                </a:moveTo>
                <a:lnTo>
                  <a:pt x="8196177" y="1875176"/>
                </a:lnTo>
                <a:lnTo>
                  <a:pt x="8194019" y="1875176"/>
                </a:lnTo>
                <a:lnTo>
                  <a:pt x="8192940" y="1880571"/>
                </a:lnTo>
                <a:lnTo>
                  <a:pt x="8192940" y="1892440"/>
                </a:lnTo>
                <a:cubicBezTo>
                  <a:pt x="8192940" y="1896576"/>
                  <a:pt x="8195818" y="1899813"/>
                  <a:pt x="8201572" y="1902151"/>
                </a:cubicBezTo>
                <a:lnTo>
                  <a:pt x="8202651" y="1901072"/>
                </a:lnTo>
                <a:lnTo>
                  <a:pt x="8208181" y="1902151"/>
                </a:lnTo>
                <a:lnTo>
                  <a:pt x="8216813" y="1899993"/>
                </a:lnTo>
                <a:lnTo>
                  <a:pt x="8221264" y="1902151"/>
                </a:lnTo>
                <a:lnTo>
                  <a:pt x="8225580" y="1901072"/>
                </a:lnTo>
                <a:lnTo>
                  <a:pt x="8225580" y="1899993"/>
                </a:lnTo>
                <a:lnTo>
                  <a:pt x="8223422" y="1899993"/>
                </a:lnTo>
                <a:lnTo>
                  <a:pt x="8222343" y="1901072"/>
                </a:lnTo>
                <a:lnTo>
                  <a:pt x="8221264" y="1901072"/>
                </a:lnTo>
                <a:cubicBezTo>
                  <a:pt x="8219826" y="1901072"/>
                  <a:pt x="8217622" y="1897475"/>
                  <a:pt x="8214655" y="1890282"/>
                </a:cubicBezTo>
                <a:lnTo>
                  <a:pt x="8214655" y="1889203"/>
                </a:lnTo>
                <a:lnTo>
                  <a:pt x="8217892" y="1884887"/>
                </a:lnTo>
                <a:lnTo>
                  <a:pt x="8215734" y="1879492"/>
                </a:lnTo>
                <a:lnTo>
                  <a:pt x="8210339" y="1879492"/>
                </a:lnTo>
                <a:cubicBezTo>
                  <a:pt x="8208361" y="1879492"/>
                  <a:pt x="8207282" y="1877693"/>
                  <a:pt x="8207102" y="1874097"/>
                </a:cubicBezTo>
                <a:close/>
                <a:moveTo>
                  <a:pt x="6223089" y="1873153"/>
                </a:moveTo>
                <a:cubicBezTo>
                  <a:pt x="6223089" y="1877379"/>
                  <a:pt x="6218458" y="1883043"/>
                  <a:pt x="6209196" y="1890147"/>
                </a:cubicBezTo>
                <a:cubicBezTo>
                  <a:pt x="6207938" y="1893024"/>
                  <a:pt x="6204026" y="1895902"/>
                  <a:pt x="6197462" y="1898779"/>
                </a:cubicBezTo>
                <a:cubicBezTo>
                  <a:pt x="6197462" y="1903724"/>
                  <a:pt x="6187526" y="1910783"/>
                  <a:pt x="6167655" y="1919954"/>
                </a:cubicBezTo>
                <a:lnTo>
                  <a:pt x="6163474" y="1919954"/>
                </a:lnTo>
                <a:lnTo>
                  <a:pt x="6160237" y="1916852"/>
                </a:lnTo>
                <a:lnTo>
                  <a:pt x="6161316" y="1915773"/>
                </a:lnTo>
                <a:lnTo>
                  <a:pt x="6162395" y="1915773"/>
                </a:lnTo>
                <a:lnTo>
                  <a:pt x="6161316" y="1911457"/>
                </a:lnTo>
                <a:lnTo>
                  <a:pt x="6160237" y="1911457"/>
                </a:lnTo>
                <a:lnTo>
                  <a:pt x="6148502" y="1922112"/>
                </a:lnTo>
                <a:lnTo>
                  <a:pt x="6150660" y="1922112"/>
                </a:lnTo>
                <a:lnTo>
                  <a:pt x="6150660" y="1923191"/>
                </a:lnTo>
                <a:lnTo>
                  <a:pt x="6151739" y="1922112"/>
                </a:lnTo>
                <a:lnTo>
                  <a:pt x="6159158" y="1922112"/>
                </a:lnTo>
                <a:lnTo>
                  <a:pt x="6163474" y="1925349"/>
                </a:lnTo>
                <a:lnTo>
                  <a:pt x="6178310" y="1924270"/>
                </a:lnTo>
                <a:lnTo>
                  <a:pt x="6180468" y="1926428"/>
                </a:lnTo>
                <a:cubicBezTo>
                  <a:pt x="6181907" y="1923191"/>
                  <a:pt x="6183345" y="1921393"/>
                  <a:pt x="6184784" y="1921033"/>
                </a:cubicBezTo>
                <a:lnTo>
                  <a:pt x="6203936" y="1921033"/>
                </a:lnTo>
                <a:cubicBezTo>
                  <a:pt x="6209061" y="1921033"/>
                  <a:pt x="6215805" y="1916807"/>
                  <a:pt x="6224168" y="1908355"/>
                </a:cubicBezTo>
                <a:lnTo>
                  <a:pt x="6226326" y="1908355"/>
                </a:lnTo>
                <a:lnTo>
                  <a:pt x="6245478" y="1916852"/>
                </a:lnTo>
                <a:lnTo>
                  <a:pt x="6246557" y="1915773"/>
                </a:lnTo>
                <a:cubicBezTo>
                  <a:pt x="6240173" y="1887359"/>
                  <a:pt x="6233429" y="1873153"/>
                  <a:pt x="6226326" y="1873153"/>
                </a:cubicBezTo>
                <a:close/>
                <a:moveTo>
                  <a:pt x="5264152" y="1872613"/>
                </a:moveTo>
                <a:lnTo>
                  <a:pt x="5264152" y="1876929"/>
                </a:lnTo>
                <a:lnTo>
                  <a:pt x="5265366" y="1876929"/>
                </a:lnTo>
                <a:lnTo>
                  <a:pt x="5265366" y="1872613"/>
                </a:lnTo>
                <a:close/>
                <a:moveTo>
                  <a:pt x="7255398" y="1871734"/>
                </a:moveTo>
                <a:cubicBezTo>
                  <a:pt x="7260433" y="1873173"/>
                  <a:pt x="7262950" y="1876050"/>
                  <a:pt x="7262950" y="1880366"/>
                </a:cubicBezTo>
                <a:cubicBezTo>
                  <a:pt x="7261872" y="1883243"/>
                  <a:pt x="7260792" y="1884682"/>
                  <a:pt x="7259714" y="1884682"/>
                </a:cubicBezTo>
                <a:lnTo>
                  <a:pt x="7256476" y="1883603"/>
                </a:lnTo>
                <a:lnTo>
                  <a:pt x="7254318" y="1885761"/>
                </a:lnTo>
                <a:cubicBezTo>
                  <a:pt x="7251441" y="1880006"/>
                  <a:pt x="7248924" y="1877129"/>
                  <a:pt x="7246766" y="1877129"/>
                </a:cubicBezTo>
                <a:lnTo>
                  <a:pt x="7246766" y="1872813"/>
                </a:lnTo>
                <a:lnTo>
                  <a:pt x="7248924" y="1872813"/>
                </a:lnTo>
                <a:close/>
                <a:moveTo>
                  <a:pt x="4124296" y="1871534"/>
                </a:moveTo>
                <a:cubicBezTo>
                  <a:pt x="4124296" y="1875131"/>
                  <a:pt x="4123576" y="1876929"/>
                  <a:pt x="4122138" y="1876929"/>
                </a:cubicBezTo>
                <a:lnTo>
                  <a:pt x="4116608" y="1876929"/>
                </a:lnTo>
                <a:lnTo>
                  <a:pt x="4113371" y="1874771"/>
                </a:lnTo>
                <a:lnTo>
                  <a:pt x="4109999" y="1874771"/>
                </a:lnTo>
                <a:lnTo>
                  <a:pt x="4107841" y="1876929"/>
                </a:lnTo>
                <a:lnTo>
                  <a:pt x="4107841" y="1880301"/>
                </a:lnTo>
                <a:lnTo>
                  <a:pt x="4115529" y="1880301"/>
                </a:lnTo>
                <a:lnTo>
                  <a:pt x="4115529" y="1884617"/>
                </a:lnTo>
                <a:cubicBezTo>
                  <a:pt x="4115529" y="1886865"/>
                  <a:pt x="4114090" y="1887989"/>
                  <a:pt x="4111213" y="1887989"/>
                </a:cubicBezTo>
                <a:lnTo>
                  <a:pt x="4109999" y="1889068"/>
                </a:lnTo>
                <a:lnTo>
                  <a:pt x="4109999" y="1893384"/>
                </a:lnTo>
                <a:lnTo>
                  <a:pt x="4115529" y="1894463"/>
                </a:lnTo>
                <a:cubicBezTo>
                  <a:pt x="4118586" y="1893564"/>
                  <a:pt x="4122947" y="1890641"/>
                  <a:pt x="4128612" y="1885696"/>
                </a:cubicBezTo>
                <a:lnTo>
                  <a:pt x="4129691" y="1873692"/>
                </a:lnTo>
                <a:lnTo>
                  <a:pt x="4128612" y="1873692"/>
                </a:lnTo>
                <a:close/>
                <a:moveTo>
                  <a:pt x="3568218" y="1871264"/>
                </a:moveTo>
                <a:lnTo>
                  <a:pt x="3573613" y="1879896"/>
                </a:lnTo>
                <a:cubicBezTo>
                  <a:pt x="3571096" y="1881875"/>
                  <a:pt x="3565701" y="1883313"/>
                  <a:pt x="3557428" y="1884212"/>
                </a:cubicBezTo>
                <a:cubicBezTo>
                  <a:pt x="3552123" y="1883313"/>
                  <a:pt x="3548481" y="1881875"/>
                  <a:pt x="3546503" y="1879896"/>
                </a:cubicBezTo>
                <a:lnTo>
                  <a:pt x="3538950" y="1884212"/>
                </a:lnTo>
                <a:lnTo>
                  <a:pt x="3537871" y="1884212"/>
                </a:lnTo>
                <a:cubicBezTo>
                  <a:pt x="3536433" y="1884212"/>
                  <a:pt x="3535713" y="1883133"/>
                  <a:pt x="3535713" y="1880975"/>
                </a:cubicBezTo>
                <a:cubicBezTo>
                  <a:pt x="3536253" y="1875221"/>
                  <a:pt x="3537332" y="1872343"/>
                  <a:pt x="3538950" y="1872343"/>
                </a:cubicBezTo>
                <a:lnTo>
                  <a:pt x="3541108" y="1872343"/>
                </a:lnTo>
                <a:lnTo>
                  <a:pt x="3545424" y="1875580"/>
                </a:lnTo>
                <a:close/>
                <a:moveTo>
                  <a:pt x="8171090" y="1870860"/>
                </a:moveTo>
                <a:lnTo>
                  <a:pt x="8171090" y="1871939"/>
                </a:lnTo>
                <a:lnTo>
                  <a:pt x="8173248" y="1871939"/>
                </a:lnTo>
                <a:lnTo>
                  <a:pt x="8173248" y="1870860"/>
                </a:lnTo>
                <a:close/>
                <a:moveTo>
                  <a:pt x="1216145" y="1870320"/>
                </a:moveTo>
                <a:lnTo>
                  <a:pt x="1213987" y="1872478"/>
                </a:lnTo>
                <a:lnTo>
                  <a:pt x="1213987" y="1873557"/>
                </a:lnTo>
                <a:lnTo>
                  <a:pt x="1218304" y="1874636"/>
                </a:lnTo>
                <a:lnTo>
                  <a:pt x="1218304" y="1872478"/>
                </a:lnTo>
                <a:close/>
                <a:moveTo>
                  <a:pt x="3223491" y="1868702"/>
                </a:moveTo>
                <a:lnTo>
                  <a:pt x="3223491" y="1870860"/>
                </a:lnTo>
                <a:lnTo>
                  <a:pt x="3225649" y="1873018"/>
                </a:lnTo>
                <a:lnTo>
                  <a:pt x="3231044" y="1873018"/>
                </a:lnTo>
                <a:lnTo>
                  <a:pt x="3234281" y="1869781"/>
                </a:lnTo>
                <a:lnTo>
                  <a:pt x="3233202" y="1868702"/>
                </a:lnTo>
                <a:close/>
                <a:moveTo>
                  <a:pt x="19286" y="1868553"/>
                </a:moveTo>
                <a:lnTo>
                  <a:pt x="21444" y="1868553"/>
                </a:lnTo>
                <a:lnTo>
                  <a:pt x="22523" y="1873813"/>
                </a:lnTo>
                <a:lnTo>
                  <a:pt x="21444" y="1873813"/>
                </a:lnTo>
                <a:lnTo>
                  <a:pt x="19286" y="1871655"/>
                </a:lnTo>
                <a:close/>
                <a:moveTo>
                  <a:pt x="4089229" y="1868297"/>
                </a:moveTo>
                <a:lnTo>
                  <a:pt x="4085991" y="1869376"/>
                </a:lnTo>
                <a:lnTo>
                  <a:pt x="4085991" y="1871534"/>
                </a:lnTo>
                <a:lnTo>
                  <a:pt x="4089229" y="1871534"/>
                </a:lnTo>
                <a:lnTo>
                  <a:pt x="4091387" y="1869376"/>
                </a:lnTo>
                <a:lnTo>
                  <a:pt x="4090308" y="1868297"/>
                </a:lnTo>
                <a:close/>
                <a:moveTo>
                  <a:pt x="7757981" y="1866813"/>
                </a:moveTo>
                <a:lnTo>
                  <a:pt x="7757981" y="1868971"/>
                </a:lnTo>
                <a:lnTo>
                  <a:pt x="7761218" y="1868971"/>
                </a:lnTo>
                <a:lnTo>
                  <a:pt x="7761218" y="1866813"/>
                </a:lnTo>
                <a:close/>
                <a:moveTo>
                  <a:pt x="8282228" y="1866544"/>
                </a:moveTo>
                <a:cubicBezTo>
                  <a:pt x="8275574" y="1868881"/>
                  <a:pt x="8270853" y="1871399"/>
                  <a:pt x="8268066" y="1874097"/>
                </a:cubicBezTo>
                <a:lnTo>
                  <a:pt x="8263750" y="1871939"/>
                </a:lnTo>
                <a:lnTo>
                  <a:pt x="8259434" y="1883808"/>
                </a:lnTo>
                <a:cubicBezTo>
                  <a:pt x="8259973" y="1893878"/>
                  <a:pt x="8261772" y="1898914"/>
                  <a:pt x="8264829" y="1898914"/>
                </a:cubicBezTo>
                <a:cubicBezTo>
                  <a:pt x="8267347" y="1898914"/>
                  <a:pt x="8273146" y="1891720"/>
                  <a:pt x="8282228" y="1877334"/>
                </a:cubicBezTo>
                <a:lnTo>
                  <a:pt x="8282228" y="1874097"/>
                </a:lnTo>
                <a:lnTo>
                  <a:pt x="8274675" y="1874097"/>
                </a:lnTo>
                <a:lnTo>
                  <a:pt x="8274675" y="1873018"/>
                </a:lnTo>
                <a:cubicBezTo>
                  <a:pt x="8275934" y="1870140"/>
                  <a:pt x="8279171" y="1868702"/>
                  <a:pt x="8284386" y="1868702"/>
                </a:cubicBezTo>
                <a:close/>
                <a:moveTo>
                  <a:pt x="1575305" y="1866409"/>
                </a:moveTo>
                <a:cubicBezTo>
                  <a:pt x="1571708" y="1870725"/>
                  <a:pt x="1568111" y="1872883"/>
                  <a:pt x="1564515" y="1872883"/>
                </a:cubicBezTo>
                <a:lnTo>
                  <a:pt x="1563436" y="1883808"/>
                </a:lnTo>
                <a:cubicBezTo>
                  <a:pt x="1565594" y="1886505"/>
                  <a:pt x="1566674" y="1889068"/>
                  <a:pt x="1566674" y="1891496"/>
                </a:cubicBezTo>
                <a:lnTo>
                  <a:pt x="1566674" y="1892575"/>
                </a:lnTo>
                <a:lnTo>
                  <a:pt x="1565594" y="1913345"/>
                </a:lnTo>
                <a:lnTo>
                  <a:pt x="1566674" y="1923056"/>
                </a:lnTo>
                <a:lnTo>
                  <a:pt x="1565594" y="1933981"/>
                </a:lnTo>
                <a:lnTo>
                  <a:pt x="1567751" y="1949357"/>
                </a:lnTo>
                <a:lnTo>
                  <a:pt x="1567751" y="1950436"/>
                </a:lnTo>
                <a:lnTo>
                  <a:pt x="1565594" y="1959068"/>
                </a:lnTo>
                <a:lnTo>
                  <a:pt x="1565594" y="1960282"/>
                </a:lnTo>
                <a:lnTo>
                  <a:pt x="1567751" y="1963519"/>
                </a:lnTo>
                <a:lnTo>
                  <a:pt x="1567751" y="1967835"/>
                </a:lnTo>
                <a:cubicBezTo>
                  <a:pt x="1567393" y="1970083"/>
                  <a:pt x="1564875" y="1971207"/>
                  <a:pt x="1560199" y="1971207"/>
                </a:cubicBezTo>
                <a:lnTo>
                  <a:pt x="1560199" y="1972286"/>
                </a:lnTo>
                <a:lnTo>
                  <a:pt x="1563436" y="1972286"/>
                </a:lnTo>
                <a:lnTo>
                  <a:pt x="1566674" y="1971207"/>
                </a:lnTo>
                <a:lnTo>
                  <a:pt x="1567751" y="1972286"/>
                </a:lnTo>
                <a:lnTo>
                  <a:pt x="1567751" y="1987527"/>
                </a:lnTo>
                <a:lnTo>
                  <a:pt x="1569911" y="1989685"/>
                </a:lnTo>
                <a:lnTo>
                  <a:pt x="1570990" y="1989685"/>
                </a:lnTo>
                <a:lnTo>
                  <a:pt x="1574227" y="1985369"/>
                </a:lnTo>
                <a:lnTo>
                  <a:pt x="1576385" y="1985369"/>
                </a:lnTo>
                <a:lnTo>
                  <a:pt x="1574227" y="1979839"/>
                </a:lnTo>
                <a:lnTo>
                  <a:pt x="1578542" y="1954752"/>
                </a:lnTo>
                <a:lnTo>
                  <a:pt x="1578542" y="1948278"/>
                </a:lnTo>
                <a:cubicBezTo>
                  <a:pt x="1576385" y="1948278"/>
                  <a:pt x="1575305" y="1947514"/>
                  <a:pt x="1575305" y="1945985"/>
                </a:cubicBezTo>
                <a:lnTo>
                  <a:pt x="1575305" y="1920898"/>
                </a:lnTo>
                <a:lnTo>
                  <a:pt x="1577463" y="1917661"/>
                </a:lnTo>
                <a:lnTo>
                  <a:pt x="1577463" y="1895812"/>
                </a:lnTo>
                <a:cubicBezTo>
                  <a:pt x="1577463" y="1894373"/>
                  <a:pt x="1578901" y="1893654"/>
                  <a:pt x="1581779" y="1893654"/>
                </a:cubicBezTo>
                <a:lnTo>
                  <a:pt x="1582858" y="1892575"/>
                </a:lnTo>
                <a:lnTo>
                  <a:pt x="1582858" y="1889338"/>
                </a:lnTo>
                <a:lnTo>
                  <a:pt x="1580700" y="1889338"/>
                </a:lnTo>
                <a:lnTo>
                  <a:pt x="1579621" y="1890417"/>
                </a:lnTo>
                <a:lnTo>
                  <a:pt x="1578542" y="1890417"/>
                </a:lnTo>
                <a:lnTo>
                  <a:pt x="1575305" y="1878413"/>
                </a:lnTo>
                <a:lnTo>
                  <a:pt x="1578542" y="1872883"/>
                </a:lnTo>
                <a:lnTo>
                  <a:pt x="1578542" y="1871804"/>
                </a:lnTo>
                <a:lnTo>
                  <a:pt x="1577463" y="1866409"/>
                </a:lnTo>
                <a:close/>
                <a:moveTo>
                  <a:pt x="90770" y="1866395"/>
                </a:moveTo>
                <a:lnTo>
                  <a:pt x="90770" y="1867474"/>
                </a:lnTo>
                <a:lnTo>
                  <a:pt x="92928" y="1867474"/>
                </a:lnTo>
                <a:lnTo>
                  <a:pt x="92928" y="1866395"/>
                </a:lnTo>
                <a:close/>
                <a:moveTo>
                  <a:pt x="4106762" y="1866004"/>
                </a:moveTo>
                <a:lnTo>
                  <a:pt x="4106762" y="1867083"/>
                </a:lnTo>
                <a:lnTo>
                  <a:pt x="4108920" y="1867083"/>
                </a:lnTo>
                <a:lnTo>
                  <a:pt x="4108920" y="1866004"/>
                </a:lnTo>
                <a:close/>
                <a:moveTo>
                  <a:pt x="3220254" y="1865465"/>
                </a:moveTo>
                <a:lnTo>
                  <a:pt x="3219175" y="1866544"/>
                </a:lnTo>
                <a:lnTo>
                  <a:pt x="3219175" y="1867623"/>
                </a:lnTo>
                <a:lnTo>
                  <a:pt x="3222412" y="1867623"/>
                </a:lnTo>
                <a:close/>
                <a:moveTo>
                  <a:pt x="5120375" y="1865060"/>
                </a:moveTo>
                <a:lnTo>
                  <a:pt x="5119296" y="1868297"/>
                </a:lnTo>
                <a:lnTo>
                  <a:pt x="5120375" y="1872613"/>
                </a:lnTo>
                <a:lnTo>
                  <a:pt x="5121454" y="1872613"/>
                </a:lnTo>
                <a:lnTo>
                  <a:pt x="5121454" y="1869376"/>
                </a:lnTo>
                <a:lnTo>
                  <a:pt x="5120375" y="1869376"/>
                </a:lnTo>
                <a:lnTo>
                  <a:pt x="5121454" y="1868297"/>
                </a:lnTo>
                <a:lnTo>
                  <a:pt x="5121454" y="1865060"/>
                </a:lnTo>
                <a:close/>
                <a:moveTo>
                  <a:pt x="82273" y="1864237"/>
                </a:moveTo>
                <a:lnTo>
                  <a:pt x="80115" y="1866395"/>
                </a:lnTo>
                <a:lnTo>
                  <a:pt x="80115" y="1867474"/>
                </a:lnTo>
                <a:lnTo>
                  <a:pt x="81195" y="1866395"/>
                </a:lnTo>
                <a:lnTo>
                  <a:pt x="83352" y="1866395"/>
                </a:lnTo>
                <a:cubicBezTo>
                  <a:pt x="85420" y="1866395"/>
                  <a:pt x="86455" y="1867833"/>
                  <a:pt x="86455" y="1870711"/>
                </a:cubicBezTo>
                <a:lnTo>
                  <a:pt x="88612" y="1870711"/>
                </a:lnTo>
                <a:lnTo>
                  <a:pt x="88612" y="1867474"/>
                </a:lnTo>
                <a:cubicBezTo>
                  <a:pt x="86814" y="1867474"/>
                  <a:pt x="85060" y="1866395"/>
                  <a:pt x="83352" y="1864237"/>
                </a:cubicBezTo>
                <a:close/>
                <a:moveTo>
                  <a:pt x="5706799" y="1863307"/>
                </a:moveTo>
                <a:lnTo>
                  <a:pt x="5706799" y="1864386"/>
                </a:lnTo>
                <a:lnTo>
                  <a:pt x="5708957" y="1864386"/>
                </a:lnTo>
                <a:lnTo>
                  <a:pt x="5708957" y="1863307"/>
                </a:lnTo>
                <a:close/>
                <a:moveTo>
                  <a:pt x="7092198" y="1863102"/>
                </a:moveTo>
                <a:lnTo>
                  <a:pt x="7098672" y="1864181"/>
                </a:lnTo>
                <a:lnTo>
                  <a:pt x="7113778" y="1863102"/>
                </a:lnTo>
                <a:lnTo>
                  <a:pt x="7114857" y="1863102"/>
                </a:lnTo>
                <a:cubicBezTo>
                  <a:pt x="7123489" y="1863102"/>
                  <a:pt x="7127805" y="1865620"/>
                  <a:pt x="7127805" y="1870655"/>
                </a:cubicBezTo>
                <a:lnTo>
                  <a:pt x="7131042" y="1870655"/>
                </a:lnTo>
                <a:cubicBezTo>
                  <a:pt x="7133740" y="1868497"/>
                  <a:pt x="7136977" y="1867418"/>
                  <a:pt x="7140753" y="1867418"/>
                </a:cubicBezTo>
                <a:cubicBezTo>
                  <a:pt x="7146328" y="1867418"/>
                  <a:pt x="7149970" y="1869216"/>
                  <a:pt x="7151678" y="1872813"/>
                </a:cubicBezTo>
                <a:lnTo>
                  <a:pt x="7151678" y="1879287"/>
                </a:lnTo>
                <a:cubicBezTo>
                  <a:pt x="7151678" y="1881445"/>
                  <a:pt x="7148756" y="1882884"/>
                  <a:pt x="7142911" y="1883603"/>
                </a:cubicBezTo>
                <a:lnTo>
                  <a:pt x="7140753" y="1878208"/>
                </a:lnTo>
                <a:lnTo>
                  <a:pt x="7138595" y="1878208"/>
                </a:lnTo>
                <a:lnTo>
                  <a:pt x="7138595" y="1884682"/>
                </a:lnTo>
                <a:cubicBezTo>
                  <a:pt x="7138595" y="1890257"/>
                  <a:pt x="7140034" y="1893494"/>
                  <a:pt x="7142911" y="1894393"/>
                </a:cubicBezTo>
                <a:lnTo>
                  <a:pt x="7143990" y="1894393"/>
                </a:lnTo>
                <a:lnTo>
                  <a:pt x="7157073" y="1883603"/>
                </a:lnTo>
                <a:cubicBezTo>
                  <a:pt x="7168942" y="1883603"/>
                  <a:pt x="7177215" y="1891201"/>
                  <a:pt x="7181890" y="1906397"/>
                </a:cubicBezTo>
                <a:lnTo>
                  <a:pt x="7181890" y="1907476"/>
                </a:lnTo>
                <a:lnTo>
                  <a:pt x="7177574" y="1906397"/>
                </a:lnTo>
                <a:lnTo>
                  <a:pt x="7168942" y="1909634"/>
                </a:lnTo>
                <a:lnTo>
                  <a:pt x="7160310" y="1909634"/>
                </a:lnTo>
                <a:cubicBezTo>
                  <a:pt x="7155994" y="1909634"/>
                  <a:pt x="7153836" y="1908195"/>
                  <a:pt x="7153836" y="1905318"/>
                </a:cubicBezTo>
                <a:lnTo>
                  <a:pt x="7149385" y="1911792"/>
                </a:lnTo>
                <a:lnTo>
                  <a:pt x="7158152" y="1911792"/>
                </a:lnTo>
                <a:cubicBezTo>
                  <a:pt x="7164626" y="1912871"/>
                  <a:pt x="7167863" y="1915748"/>
                  <a:pt x="7167863" y="1920424"/>
                </a:cubicBezTo>
                <a:cubicBezTo>
                  <a:pt x="7167863" y="1924021"/>
                  <a:pt x="7162064" y="1929056"/>
                  <a:pt x="7150464" y="1935530"/>
                </a:cubicBezTo>
                <a:cubicBezTo>
                  <a:pt x="7149206" y="1940565"/>
                  <a:pt x="7147048" y="1943083"/>
                  <a:pt x="7143990" y="1943083"/>
                </a:cubicBezTo>
                <a:lnTo>
                  <a:pt x="7145069" y="1948478"/>
                </a:lnTo>
                <a:lnTo>
                  <a:pt x="7143990" y="1949557"/>
                </a:lnTo>
                <a:lnTo>
                  <a:pt x="7142911" y="1948478"/>
                </a:lnTo>
                <a:lnTo>
                  <a:pt x="7137516" y="1948478"/>
                </a:lnTo>
                <a:lnTo>
                  <a:pt x="7135358" y="1950636"/>
                </a:lnTo>
                <a:lnTo>
                  <a:pt x="7139674" y="1951715"/>
                </a:lnTo>
                <a:lnTo>
                  <a:pt x="7143990" y="1950636"/>
                </a:lnTo>
                <a:lnTo>
                  <a:pt x="7147227" y="1953873"/>
                </a:lnTo>
                <a:lnTo>
                  <a:pt x="7151678" y="1952794"/>
                </a:lnTo>
                <a:lnTo>
                  <a:pt x="7152757" y="1953873"/>
                </a:lnTo>
                <a:lnTo>
                  <a:pt x="7153836" y="1950636"/>
                </a:lnTo>
                <a:lnTo>
                  <a:pt x="7152757" y="1949557"/>
                </a:lnTo>
                <a:lnTo>
                  <a:pt x="7152757" y="1947399"/>
                </a:lnTo>
                <a:cubicBezTo>
                  <a:pt x="7157973" y="1940386"/>
                  <a:pt x="7163368" y="1934631"/>
                  <a:pt x="7168942" y="1930135"/>
                </a:cubicBezTo>
                <a:lnTo>
                  <a:pt x="7170021" y="1930135"/>
                </a:lnTo>
                <a:cubicBezTo>
                  <a:pt x="7178294" y="1930135"/>
                  <a:pt x="7186926" y="1937688"/>
                  <a:pt x="7195918" y="1952794"/>
                </a:cubicBezTo>
                <a:lnTo>
                  <a:pt x="7195918" y="1953873"/>
                </a:lnTo>
                <a:lnTo>
                  <a:pt x="7198076" y="1953873"/>
                </a:lnTo>
                <a:cubicBezTo>
                  <a:pt x="7200234" y="1953334"/>
                  <a:pt x="7201312" y="1950456"/>
                  <a:pt x="7201312" y="1945241"/>
                </a:cubicBezTo>
                <a:lnTo>
                  <a:pt x="7201312" y="1944162"/>
                </a:lnTo>
                <a:cubicBezTo>
                  <a:pt x="7198435" y="1944162"/>
                  <a:pt x="7196996" y="1942004"/>
                  <a:pt x="7196996" y="1937688"/>
                </a:cubicBezTo>
                <a:lnTo>
                  <a:pt x="7196996" y="1936609"/>
                </a:lnTo>
                <a:lnTo>
                  <a:pt x="7203470" y="1926898"/>
                </a:lnTo>
                <a:lnTo>
                  <a:pt x="7201312" y="1920424"/>
                </a:lnTo>
                <a:lnTo>
                  <a:pt x="7203470" y="1915029"/>
                </a:lnTo>
                <a:lnTo>
                  <a:pt x="7202392" y="1913950"/>
                </a:lnTo>
                <a:lnTo>
                  <a:pt x="7202392" y="1912871"/>
                </a:lnTo>
                <a:cubicBezTo>
                  <a:pt x="7202931" y="1891201"/>
                  <a:pt x="7204370" y="1880366"/>
                  <a:pt x="7206708" y="1880366"/>
                </a:cubicBezTo>
                <a:lnTo>
                  <a:pt x="7205628" y="1869576"/>
                </a:lnTo>
                <a:cubicBezTo>
                  <a:pt x="7205628" y="1865260"/>
                  <a:pt x="7210709" y="1863102"/>
                  <a:pt x="7220869" y="1863102"/>
                </a:cubicBezTo>
                <a:cubicBezTo>
                  <a:pt x="7229142" y="1870655"/>
                  <a:pt x="7237414" y="1874611"/>
                  <a:pt x="7245686" y="1874971"/>
                </a:cubicBezTo>
                <a:lnTo>
                  <a:pt x="7246766" y="1879287"/>
                </a:lnTo>
                <a:lnTo>
                  <a:pt x="7245686" y="1880366"/>
                </a:lnTo>
                <a:lnTo>
                  <a:pt x="7251082" y="1882524"/>
                </a:lnTo>
                <a:lnTo>
                  <a:pt x="7251082" y="1883603"/>
                </a:lnTo>
                <a:cubicBezTo>
                  <a:pt x="7249643" y="1885222"/>
                  <a:pt x="7247844" y="1891381"/>
                  <a:pt x="7245686" y="1902081"/>
                </a:cubicBezTo>
                <a:lnTo>
                  <a:pt x="7243528" y="1902081"/>
                </a:lnTo>
                <a:lnTo>
                  <a:pt x="7243528" y="1909634"/>
                </a:lnTo>
                <a:lnTo>
                  <a:pt x="7238134" y="1927977"/>
                </a:lnTo>
                <a:lnTo>
                  <a:pt x="7238134" y="1929056"/>
                </a:lnTo>
                <a:lnTo>
                  <a:pt x="7248924" y="1927977"/>
                </a:lnTo>
                <a:lnTo>
                  <a:pt x="7257556" y="1932293"/>
                </a:lnTo>
                <a:lnTo>
                  <a:pt x="7271582" y="1927977"/>
                </a:lnTo>
                <a:lnTo>
                  <a:pt x="7272662" y="1929056"/>
                </a:lnTo>
                <a:lnTo>
                  <a:pt x="7274820" y="1929056"/>
                </a:lnTo>
                <a:lnTo>
                  <a:pt x="7274820" y="1927977"/>
                </a:lnTo>
                <a:cubicBezTo>
                  <a:pt x="7272662" y="1927977"/>
                  <a:pt x="7271582" y="1927258"/>
                  <a:pt x="7271582" y="1925819"/>
                </a:cubicBezTo>
                <a:lnTo>
                  <a:pt x="7271582" y="1924740"/>
                </a:lnTo>
                <a:lnTo>
                  <a:pt x="7283452" y="1906397"/>
                </a:lnTo>
                <a:lnTo>
                  <a:pt x="7284666" y="1906397"/>
                </a:lnTo>
                <a:cubicBezTo>
                  <a:pt x="7286824" y="1906397"/>
                  <a:pt x="7292218" y="1909634"/>
                  <a:pt x="7300850" y="1916108"/>
                </a:cubicBezTo>
                <a:lnTo>
                  <a:pt x="7304088" y="1917187"/>
                </a:lnTo>
                <a:lnTo>
                  <a:pt x="7307324" y="1916108"/>
                </a:lnTo>
                <a:cubicBezTo>
                  <a:pt x="7311640" y="1922222"/>
                  <a:pt x="7313798" y="1926538"/>
                  <a:pt x="7313798" y="1929056"/>
                </a:cubicBezTo>
                <a:lnTo>
                  <a:pt x="7313798" y="1931214"/>
                </a:lnTo>
                <a:lnTo>
                  <a:pt x="7307324" y="1937688"/>
                </a:lnTo>
                <a:lnTo>
                  <a:pt x="7304088" y="1934451"/>
                </a:lnTo>
                <a:lnTo>
                  <a:pt x="7304088" y="1935530"/>
                </a:lnTo>
                <a:lnTo>
                  <a:pt x="7305166" y="1938767"/>
                </a:lnTo>
                <a:lnTo>
                  <a:pt x="7298692" y="1944162"/>
                </a:lnTo>
                <a:cubicBezTo>
                  <a:pt x="7291320" y="1941465"/>
                  <a:pt x="7284081" y="1936789"/>
                  <a:pt x="7276978" y="1930135"/>
                </a:cubicBezTo>
                <a:lnTo>
                  <a:pt x="7276978" y="1931214"/>
                </a:lnTo>
                <a:lnTo>
                  <a:pt x="7281294" y="1938767"/>
                </a:lnTo>
                <a:lnTo>
                  <a:pt x="7282372" y="1937688"/>
                </a:lnTo>
                <a:lnTo>
                  <a:pt x="7283452" y="1937688"/>
                </a:lnTo>
                <a:cubicBezTo>
                  <a:pt x="7284620" y="1937688"/>
                  <a:pt x="7285744" y="1939127"/>
                  <a:pt x="7286824" y="1942004"/>
                </a:cubicBezTo>
                <a:lnTo>
                  <a:pt x="7287902" y="1940925"/>
                </a:lnTo>
                <a:lnTo>
                  <a:pt x="7288982" y="1940925"/>
                </a:lnTo>
                <a:lnTo>
                  <a:pt x="7299772" y="1948478"/>
                </a:lnTo>
                <a:cubicBezTo>
                  <a:pt x="7295995" y="1979500"/>
                  <a:pt x="7292039" y="1995010"/>
                  <a:pt x="7287902" y="1995010"/>
                </a:cubicBezTo>
                <a:lnTo>
                  <a:pt x="7287902" y="1996089"/>
                </a:lnTo>
                <a:lnTo>
                  <a:pt x="7288982" y="2000405"/>
                </a:lnTo>
                <a:lnTo>
                  <a:pt x="7284666" y="2006879"/>
                </a:lnTo>
                <a:lnTo>
                  <a:pt x="7285744" y="2015511"/>
                </a:lnTo>
                <a:lnTo>
                  <a:pt x="7272662" y="2051253"/>
                </a:lnTo>
                <a:cubicBezTo>
                  <a:pt x="7272662" y="2052692"/>
                  <a:pt x="7274820" y="2054131"/>
                  <a:pt x="7279136" y="2055569"/>
                </a:cubicBezTo>
                <a:cubicBezTo>
                  <a:pt x="7279136" y="2058447"/>
                  <a:pt x="7282777" y="2059885"/>
                  <a:pt x="7290060" y="2059885"/>
                </a:cubicBezTo>
                <a:cubicBezTo>
                  <a:pt x="7290600" y="2062223"/>
                  <a:pt x="7295995" y="2065460"/>
                  <a:pt x="7306246" y="2069596"/>
                </a:cubicBezTo>
                <a:cubicBezTo>
                  <a:pt x="7313259" y="2074632"/>
                  <a:pt x="7316856" y="2077869"/>
                  <a:pt x="7317036" y="2079307"/>
                </a:cubicBezTo>
                <a:lnTo>
                  <a:pt x="7317036" y="2080386"/>
                </a:lnTo>
                <a:lnTo>
                  <a:pt x="7294376" y="2123681"/>
                </a:lnTo>
                <a:lnTo>
                  <a:pt x="7293298" y="2123681"/>
                </a:lnTo>
                <a:cubicBezTo>
                  <a:pt x="7290780" y="2123681"/>
                  <a:pt x="7282103" y="2117927"/>
                  <a:pt x="7267266" y="2106417"/>
                </a:cubicBezTo>
                <a:cubicBezTo>
                  <a:pt x="7252160" y="2103540"/>
                  <a:pt x="7244608" y="2099179"/>
                  <a:pt x="7244608" y="2093334"/>
                </a:cubicBezTo>
                <a:lnTo>
                  <a:pt x="7240292" y="2091176"/>
                </a:lnTo>
                <a:cubicBezTo>
                  <a:pt x="7228422" y="2096302"/>
                  <a:pt x="7219746" y="2102101"/>
                  <a:pt x="7214260" y="2108575"/>
                </a:cubicBezTo>
                <a:cubicBezTo>
                  <a:pt x="7201133" y="2114510"/>
                  <a:pt x="7191422" y="2120624"/>
                  <a:pt x="7185127" y="2126918"/>
                </a:cubicBezTo>
                <a:lnTo>
                  <a:pt x="7180811" y="2127997"/>
                </a:lnTo>
                <a:lnTo>
                  <a:pt x="7165705" y="2124760"/>
                </a:lnTo>
                <a:lnTo>
                  <a:pt x="7159231" y="2126918"/>
                </a:lnTo>
                <a:lnTo>
                  <a:pt x="7158152" y="2125839"/>
                </a:lnTo>
                <a:lnTo>
                  <a:pt x="7158152" y="2124760"/>
                </a:lnTo>
                <a:cubicBezTo>
                  <a:pt x="7163907" y="2124401"/>
                  <a:pt x="7166784" y="2122243"/>
                  <a:pt x="7166784" y="2118286"/>
                </a:cubicBezTo>
                <a:cubicBezTo>
                  <a:pt x="7172359" y="2112532"/>
                  <a:pt x="7181711" y="2106058"/>
                  <a:pt x="7194838" y="2098864"/>
                </a:cubicBezTo>
                <a:cubicBezTo>
                  <a:pt x="7204909" y="2086366"/>
                  <a:pt x="7212867" y="2079847"/>
                  <a:pt x="7218711" y="2079307"/>
                </a:cubicBezTo>
                <a:cubicBezTo>
                  <a:pt x="7219431" y="2071395"/>
                  <a:pt x="7221229" y="2067438"/>
                  <a:pt x="7224106" y="2067438"/>
                </a:cubicBezTo>
                <a:lnTo>
                  <a:pt x="7221948" y="2064201"/>
                </a:lnTo>
                <a:cubicBezTo>
                  <a:pt x="7223387" y="2064201"/>
                  <a:pt x="7224106" y="2063122"/>
                  <a:pt x="7224106" y="2060964"/>
                </a:cubicBezTo>
                <a:cubicBezTo>
                  <a:pt x="7224106" y="2055929"/>
                  <a:pt x="7223387" y="2053411"/>
                  <a:pt x="7221948" y="2053411"/>
                </a:cubicBezTo>
                <a:lnTo>
                  <a:pt x="7223028" y="2045858"/>
                </a:lnTo>
                <a:lnTo>
                  <a:pt x="7223028" y="2035068"/>
                </a:lnTo>
                <a:lnTo>
                  <a:pt x="7228422" y="2028459"/>
                </a:lnTo>
                <a:lnTo>
                  <a:pt x="7228422" y="2025222"/>
                </a:lnTo>
                <a:cubicBezTo>
                  <a:pt x="7228422" y="2023784"/>
                  <a:pt x="7227344" y="2023064"/>
                  <a:pt x="7225186" y="2023064"/>
                </a:cubicBezTo>
                <a:cubicBezTo>
                  <a:pt x="7222128" y="2023064"/>
                  <a:pt x="7219970" y="2015152"/>
                  <a:pt x="7218711" y="1999326"/>
                </a:cubicBezTo>
                <a:cubicBezTo>
                  <a:pt x="7216104" y="1999326"/>
                  <a:pt x="7214260" y="1992493"/>
                  <a:pt x="7213182" y="1978825"/>
                </a:cubicBezTo>
                <a:lnTo>
                  <a:pt x="7190523" y="2003642"/>
                </a:lnTo>
                <a:lnTo>
                  <a:pt x="7185127" y="2004721"/>
                </a:lnTo>
                <a:lnTo>
                  <a:pt x="7184048" y="2003642"/>
                </a:lnTo>
                <a:lnTo>
                  <a:pt x="7184048" y="2001484"/>
                </a:lnTo>
                <a:lnTo>
                  <a:pt x="7187285" y="1995010"/>
                </a:lnTo>
                <a:lnTo>
                  <a:pt x="7186206" y="1993931"/>
                </a:lnTo>
                <a:lnTo>
                  <a:pt x="7185127" y="1993931"/>
                </a:lnTo>
                <a:cubicBezTo>
                  <a:pt x="7182250" y="1994291"/>
                  <a:pt x="7178294" y="1997888"/>
                  <a:pt x="7173258" y="2004721"/>
                </a:cubicBezTo>
                <a:cubicBezTo>
                  <a:pt x="7170741" y="2005081"/>
                  <a:pt x="7167863" y="2007239"/>
                  <a:pt x="7164626" y="2011195"/>
                </a:cubicBezTo>
                <a:lnTo>
                  <a:pt x="7160310" y="2011195"/>
                </a:lnTo>
                <a:cubicBezTo>
                  <a:pt x="7164626" y="2015152"/>
                  <a:pt x="7166784" y="2019468"/>
                  <a:pt x="7166784" y="2024143"/>
                </a:cubicBezTo>
                <a:lnTo>
                  <a:pt x="7165705" y="2025222"/>
                </a:lnTo>
                <a:cubicBezTo>
                  <a:pt x="7165705" y="2026661"/>
                  <a:pt x="7163907" y="2027380"/>
                  <a:pt x="7160310" y="2027380"/>
                </a:cubicBezTo>
                <a:lnTo>
                  <a:pt x="7159231" y="2028459"/>
                </a:lnTo>
                <a:lnTo>
                  <a:pt x="7159231" y="2030752"/>
                </a:lnTo>
                <a:cubicBezTo>
                  <a:pt x="7159771" y="2035068"/>
                  <a:pt x="7160850" y="2037226"/>
                  <a:pt x="7162468" y="2037226"/>
                </a:cubicBezTo>
                <a:lnTo>
                  <a:pt x="7164626" y="2037226"/>
                </a:lnTo>
                <a:cubicBezTo>
                  <a:pt x="7167144" y="2029224"/>
                  <a:pt x="7171100" y="2025222"/>
                  <a:pt x="7176495" y="2025222"/>
                </a:cubicBezTo>
                <a:lnTo>
                  <a:pt x="7185127" y="2029538"/>
                </a:lnTo>
                <a:lnTo>
                  <a:pt x="7194838" y="2028459"/>
                </a:lnTo>
                <a:lnTo>
                  <a:pt x="7195918" y="2029538"/>
                </a:lnTo>
                <a:lnTo>
                  <a:pt x="7195918" y="2030752"/>
                </a:lnTo>
                <a:cubicBezTo>
                  <a:pt x="7195918" y="2033270"/>
                  <a:pt x="7190523" y="2035788"/>
                  <a:pt x="7179732" y="2038305"/>
                </a:cubicBezTo>
                <a:cubicBezTo>
                  <a:pt x="7177934" y="2041542"/>
                  <a:pt x="7171820" y="2045499"/>
                  <a:pt x="7161389" y="2050174"/>
                </a:cubicBezTo>
                <a:cubicBezTo>
                  <a:pt x="7159951" y="2056828"/>
                  <a:pt x="7159231" y="2066179"/>
                  <a:pt x="7159231" y="2078228"/>
                </a:cubicBezTo>
                <a:lnTo>
                  <a:pt x="7160310" y="2082544"/>
                </a:lnTo>
                <a:lnTo>
                  <a:pt x="7159231" y="2085781"/>
                </a:lnTo>
                <a:lnTo>
                  <a:pt x="7160310" y="2091176"/>
                </a:lnTo>
                <a:lnTo>
                  <a:pt x="7157073" y="2097785"/>
                </a:lnTo>
                <a:lnTo>
                  <a:pt x="7158152" y="2106417"/>
                </a:lnTo>
                <a:cubicBezTo>
                  <a:pt x="7158152" y="2112172"/>
                  <a:pt x="7155994" y="2115049"/>
                  <a:pt x="7151678" y="2115049"/>
                </a:cubicBezTo>
                <a:cubicBezTo>
                  <a:pt x="7145834" y="2115049"/>
                  <a:pt x="7142911" y="2117207"/>
                  <a:pt x="7142911" y="2121523"/>
                </a:cubicBezTo>
                <a:cubicBezTo>
                  <a:pt x="7139135" y="2125120"/>
                  <a:pt x="7135898" y="2126918"/>
                  <a:pt x="7133200" y="2126918"/>
                </a:cubicBezTo>
                <a:lnTo>
                  <a:pt x="7128884" y="2126918"/>
                </a:lnTo>
                <a:lnTo>
                  <a:pt x="7124568" y="2123681"/>
                </a:lnTo>
                <a:lnTo>
                  <a:pt x="7118094" y="2129076"/>
                </a:lnTo>
                <a:lnTo>
                  <a:pt x="7112699" y="2129076"/>
                </a:lnTo>
                <a:cubicBezTo>
                  <a:pt x="7106046" y="2129076"/>
                  <a:pt x="7101370" y="2127638"/>
                  <a:pt x="7098672" y="2124760"/>
                </a:cubicBezTo>
                <a:lnTo>
                  <a:pt x="7099751" y="2113970"/>
                </a:lnTo>
                <a:cubicBezTo>
                  <a:pt x="7096335" y="2101652"/>
                  <a:pt x="7091659" y="2095492"/>
                  <a:pt x="7085724" y="2095492"/>
                </a:cubicBezTo>
                <a:cubicBezTo>
                  <a:pt x="7080599" y="2091896"/>
                  <a:pt x="7078036" y="2088659"/>
                  <a:pt x="7078036" y="2085781"/>
                </a:cubicBezTo>
                <a:lnTo>
                  <a:pt x="7082352" y="2082544"/>
                </a:lnTo>
                <a:lnTo>
                  <a:pt x="7085724" y="2082544"/>
                </a:lnTo>
                <a:lnTo>
                  <a:pt x="7096514" y="2086860"/>
                </a:lnTo>
                <a:cubicBezTo>
                  <a:pt x="7108743" y="2086860"/>
                  <a:pt x="7114857" y="2083983"/>
                  <a:pt x="7114857" y="2078228"/>
                </a:cubicBezTo>
                <a:lnTo>
                  <a:pt x="7114857" y="2067438"/>
                </a:lnTo>
                <a:lnTo>
                  <a:pt x="7113778" y="2066359"/>
                </a:lnTo>
                <a:lnTo>
                  <a:pt x="7113778" y="2065280"/>
                </a:lnTo>
                <a:lnTo>
                  <a:pt x="7106225" y="2066359"/>
                </a:lnTo>
                <a:lnTo>
                  <a:pt x="7099751" y="2065280"/>
                </a:lnTo>
                <a:cubicBezTo>
                  <a:pt x="7089411" y="2068158"/>
                  <a:pt x="7081453" y="2073193"/>
                  <a:pt x="7075878" y="2080386"/>
                </a:cubicBezTo>
                <a:lnTo>
                  <a:pt x="7073720" y="2080386"/>
                </a:lnTo>
                <a:cubicBezTo>
                  <a:pt x="7064369" y="2070136"/>
                  <a:pt x="7059693" y="2061863"/>
                  <a:pt x="7059693" y="2055569"/>
                </a:cubicBezTo>
                <a:lnTo>
                  <a:pt x="7059693" y="2044779"/>
                </a:lnTo>
                <a:cubicBezTo>
                  <a:pt x="7059693" y="2041183"/>
                  <a:pt x="7057176" y="2038305"/>
                  <a:pt x="7052140" y="2036147"/>
                </a:cubicBezTo>
                <a:lnTo>
                  <a:pt x="7052140" y="2035068"/>
                </a:lnTo>
                <a:cubicBezTo>
                  <a:pt x="7065088" y="2022929"/>
                  <a:pt x="7071562" y="2014612"/>
                  <a:pt x="7071562" y="2010116"/>
                </a:cubicBezTo>
                <a:cubicBezTo>
                  <a:pt x="7076598" y="2006699"/>
                  <a:pt x="7079115" y="2002743"/>
                  <a:pt x="7079115" y="1998247"/>
                </a:cubicBezTo>
                <a:lnTo>
                  <a:pt x="7080194" y="1989615"/>
                </a:lnTo>
                <a:lnTo>
                  <a:pt x="7076957" y="1988536"/>
                </a:lnTo>
                <a:lnTo>
                  <a:pt x="7068325" y="1991773"/>
                </a:lnTo>
                <a:lnTo>
                  <a:pt x="7065088" y="1991773"/>
                </a:lnTo>
                <a:cubicBezTo>
                  <a:pt x="7063470" y="1991773"/>
                  <a:pt x="7062031" y="1989256"/>
                  <a:pt x="7060772" y="1984220"/>
                </a:cubicBezTo>
                <a:cubicBezTo>
                  <a:pt x="7061851" y="1981343"/>
                  <a:pt x="7062930" y="1979904"/>
                  <a:pt x="7064009" y="1979904"/>
                </a:cubicBezTo>
                <a:cubicBezTo>
                  <a:pt x="7065448" y="1979904"/>
                  <a:pt x="7066167" y="1981703"/>
                  <a:pt x="7066167" y="1985299"/>
                </a:cubicBezTo>
                <a:lnTo>
                  <a:pt x="7067246" y="1986378"/>
                </a:lnTo>
                <a:lnTo>
                  <a:pt x="7068325" y="1986378"/>
                </a:lnTo>
                <a:lnTo>
                  <a:pt x="7074799" y="1984220"/>
                </a:lnTo>
                <a:lnTo>
                  <a:pt x="7081273" y="1985299"/>
                </a:lnTo>
                <a:lnTo>
                  <a:pt x="7084510" y="1984220"/>
                </a:lnTo>
                <a:lnTo>
                  <a:pt x="7084510" y="1976667"/>
                </a:lnTo>
                <a:cubicBezTo>
                  <a:pt x="7088917" y="1970913"/>
                  <a:pt x="7091119" y="1965832"/>
                  <a:pt x="7091119" y="1961426"/>
                </a:cubicBezTo>
                <a:lnTo>
                  <a:pt x="7080194" y="1964798"/>
                </a:lnTo>
                <a:lnTo>
                  <a:pt x="7067246" y="1959268"/>
                </a:lnTo>
                <a:lnTo>
                  <a:pt x="7060772" y="1960347"/>
                </a:lnTo>
                <a:lnTo>
                  <a:pt x="7058614" y="1960347"/>
                </a:lnTo>
                <a:cubicBezTo>
                  <a:pt x="7055737" y="1959448"/>
                  <a:pt x="7054298" y="1956211"/>
                  <a:pt x="7054298" y="1950636"/>
                </a:cubicBezTo>
                <a:lnTo>
                  <a:pt x="7055377" y="1949557"/>
                </a:lnTo>
                <a:lnTo>
                  <a:pt x="7059693" y="1949557"/>
                </a:lnTo>
                <a:lnTo>
                  <a:pt x="7068325" y="1951715"/>
                </a:lnTo>
                <a:lnTo>
                  <a:pt x="7078036" y="1949557"/>
                </a:lnTo>
                <a:lnTo>
                  <a:pt x="7091119" y="1950636"/>
                </a:lnTo>
                <a:lnTo>
                  <a:pt x="7092198" y="1949557"/>
                </a:lnTo>
                <a:lnTo>
                  <a:pt x="7092198" y="1933372"/>
                </a:lnTo>
                <a:lnTo>
                  <a:pt x="7094356" y="1926898"/>
                </a:lnTo>
                <a:lnTo>
                  <a:pt x="7093277" y="1915029"/>
                </a:lnTo>
                <a:lnTo>
                  <a:pt x="7093277" y="1911792"/>
                </a:lnTo>
                <a:lnTo>
                  <a:pt x="7091119" y="1909634"/>
                </a:lnTo>
                <a:lnTo>
                  <a:pt x="7088961" y="1909634"/>
                </a:lnTo>
                <a:lnTo>
                  <a:pt x="7072641" y="1910713"/>
                </a:lnTo>
                <a:lnTo>
                  <a:pt x="7062930" y="1908555"/>
                </a:lnTo>
                <a:lnTo>
                  <a:pt x="7057535" y="1909634"/>
                </a:lnTo>
                <a:lnTo>
                  <a:pt x="7056456" y="1908555"/>
                </a:lnTo>
                <a:lnTo>
                  <a:pt x="7056456" y="1907476"/>
                </a:lnTo>
                <a:cubicBezTo>
                  <a:pt x="7057895" y="1900193"/>
                  <a:pt x="7060772" y="1896551"/>
                  <a:pt x="7065088" y="1896551"/>
                </a:cubicBezTo>
                <a:lnTo>
                  <a:pt x="7071562" y="1898844"/>
                </a:lnTo>
                <a:lnTo>
                  <a:pt x="7079115" y="1897765"/>
                </a:lnTo>
                <a:cubicBezTo>
                  <a:pt x="7079115" y="1899204"/>
                  <a:pt x="7082757" y="1899923"/>
                  <a:pt x="7090040" y="1899923"/>
                </a:cubicBezTo>
                <a:lnTo>
                  <a:pt x="7094356" y="1905318"/>
                </a:lnTo>
                <a:lnTo>
                  <a:pt x="7094356" y="1904239"/>
                </a:lnTo>
                <a:lnTo>
                  <a:pt x="7093277" y="1886840"/>
                </a:lnTo>
                <a:lnTo>
                  <a:pt x="7095435" y="1884682"/>
                </a:lnTo>
                <a:lnTo>
                  <a:pt x="7096514" y="1885761"/>
                </a:lnTo>
                <a:lnTo>
                  <a:pt x="7098672" y="1885761"/>
                </a:lnTo>
                <a:lnTo>
                  <a:pt x="7098672" y="1884682"/>
                </a:lnTo>
                <a:cubicBezTo>
                  <a:pt x="7094356" y="1883963"/>
                  <a:pt x="7092198" y="1882884"/>
                  <a:pt x="7092198" y="1881445"/>
                </a:cubicBezTo>
                <a:lnTo>
                  <a:pt x="7092198" y="1879287"/>
                </a:lnTo>
                <a:lnTo>
                  <a:pt x="7093277" y="1871734"/>
                </a:lnTo>
                <a:cubicBezTo>
                  <a:pt x="7090400" y="1870295"/>
                  <a:pt x="7088961" y="1868137"/>
                  <a:pt x="7088961" y="1865260"/>
                </a:cubicBezTo>
                <a:close/>
                <a:moveTo>
                  <a:pt x="1223699" y="1862767"/>
                </a:moveTo>
                <a:lnTo>
                  <a:pt x="1223699" y="1866004"/>
                </a:lnTo>
                <a:lnTo>
                  <a:pt x="1225857" y="1868162"/>
                </a:lnTo>
                <a:lnTo>
                  <a:pt x="1226936" y="1867083"/>
                </a:lnTo>
                <a:lnTo>
                  <a:pt x="1226936" y="1862767"/>
                </a:lnTo>
                <a:close/>
                <a:moveTo>
                  <a:pt x="3245071" y="1862228"/>
                </a:moveTo>
                <a:lnTo>
                  <a:pt x="3246150" y="1862228"/>
                </a:lnTo>
                <a:lnTo>
                  <a:pt x="3246150" y="1863224"/>
                </a:lnTo>
                <a:lnTo>
                  <a:pt x="3245071" y="1862352"/>
                </a:lnTo>
                <a:close/>
                <a:moveTo>
                  <a:pt x="2094292" y="1861283"/>
                </a:moveTo>
                <a:cubicBezTo>
                  <a:pt x="2085660" y="1861283"/>
                  <a:pt x="2081345" y="1864835"/>
                  <a:pt x="2081345" y="1871939"/>
                </a:cubicBezTo>
                <a:cubicBezTo>
                  <a:pt x="2081345" y="1878952"/>
                  <a:pt x="2080625" y="1883268"/>
                  <a:pt x="2079188" y="1884887"/>
                </a:cubicBezTo>
                <a:lnTo>
                  <a:pt x="2081345" y="1890282"/>
                </a:lnTo>
                <a:cubicBezTo>
                  <a:pt x="2081345" y="1901881"/>
                  <a:pt x="2080264" y="1913300"/>
                  <a:pt x="2078106" y="1924540"/>
                </a:cubicBezTo>
                <a:lnTo>
                  <a:pt x="2078106" y="1935330"/>
                </a:lnTo>
                <a:lnTo>
                  <a:pt x="2083502" y="1938567"/>
                </a:lnTo>
                <a:lnTo>
                  <a:pt x="2085660" y="1936409"/>
                </a:lnTo>
                <a:lnTo>
                  <a:pt x="2087818" y="1936409"/>
                </a:lnTo>
                <a:lnTo>
                  <a:pt x="2091055" y="1939646"/>
                </a:lnTo>
                <a:cubicBezTo>
                  <a:pt x="2094292" y="1939646"/>
                  <a:pt x="2097844" y="1933217"/>
                  <a:pt x="2101710" y="1920359"/>
                </a:cubicBezTo>
                <a:lnTo>
                  <a:pt x="2101710" y="1919280"/>
                </a:lnTo>
                <a:cubicBezTo>
                  <a:pt x="2098924" y="1916043"/>
                  <a:pt x="2097531" y="1913525"/>
                  <a:pt x="2097531" y="1911727"/>
                </a:cubicBezTo>
                <a:lnTo>
                  <a:pt x="2098473" y="1903095"/>
                </a:lnTo>
                <a:cubicBezTo>
                  <a:pt x="2097125" y="1900757"/>
                  <a:pt x="2096090" y="1894688"/>
                  <a:pt x="2095371" y="1884887"/>
                </a:cubicBezTo>
                <a:lnTo>
                  <a:pt x="2096450" y="1862362"/>
                </a:lnTo>
                <a:lnTo>
                  <a:pt x="2095371" y="1861283"/>
                </a:lnTo>
                <a:close/>
                <a:moveTo>
                  <a:pt x="214452" y="1861000"/>
                </a:moveTo>
                <a:cubicBezTo>
                  <a:pt x="210135" y="1861000"/>
                  <a:pt x="207977" y="1865990"/>
                  <a:pt x="207977" y="1875971"/>
                </a:cubicBezTo>
                <a:lnTo>
                  <a:pt x="205954" y="1884468"/>
                </a:lnTo>
                <a:lnTo>
                  <a:pt x="207033" y="1889863"/>
                </a:lnTo>
                <a:cubicBezTo>
                  <a:pt x="204515" y="1901732"/>
                  <a:pt x="201278" y="1909915"/>
                  <a:pt x="197322" y="1914410"/>
                </a:cubicBezTo>
                <a:lnTo>
                  <a:pt x="201639" y="1914410"/>
                </a:lnTo>
                <a:lnTo>
                  <a:pt x="201639" y="1917513"/>
                </a:lnTo>
                <a:lnTo>
                  <a:pt x="199480" y="1921829"/>
                </a:lnTo>
                <a:lnTo>
                  <a:pt x="200559" y="1927089"/>
                </a:lnTo>
                <a:lnTo>
                  <a:pt x="198402" y="1927089"/>
                </a:lnTo>
                <a:lnTo>
                  <a:pt x="198402" y="1928168"/>
                </a:lnTo>
                <a:lnTo>
                  <a:pt x="200559" y="1931405"/>
                </a:lnTo>
                <a:lnTo>
                  <a:pt x="200559" y="1932484"/>
                </a:lnTo>
                <a:lnTo>
                  <a:pt x="193141" y="1967686"/>
                </a:lnTo>
                <a:lnTo>
                  <a:pt x="190982" y="1969844"/>
                </a:lnTo>
                <a:lnTo>
                  <a:pt x="188824" y="1967686"/>
                </a:lnTo>
                <a:lnTo>
                  <a:pt x="185587" y="1967686"/>
                </a:lnTo>
                <a:lnTo>
                  <a:pt x="185587" y="1970923"/>
                </a:lnTo>
                <a:lnTo>
                  <a:pt x="188824" y="1975104"/>
                </a:lnTo>
                <a:lnTo>
                  <a:pt x="188824" y="1979420"/>
                </a:lnTo>
                <a:cubicBezTo>
                  <a:pt x="187387" y="1988682"/>
                  <a:pt x="184913" y="1993313"/>
                  <a:pt x="181407" y="1993313"/>
                </a:cubicBezTo>
                <a:lnTo>
                  <a:pt x="178169" y="1993313"/>
                </a:lnTo>
                <a:lnTo>
                  <a:pt x="178169" y="1994257"/>
                </a:lnTo>
                <a:lnTo>
                  <a:pt x="180327" y="1996415"/>
                </a:lnTo>
                <a:lnTo>
                  <a:pt x="185587" y="1995336"/>
                </a:lnTo>
                <a:lnTo>
                  <a:pt x="185587" y="1996415"/>
                </a:lnTo>
                <a:lnTo>
                  <a:pt x="186667" y="1995336"/>
                </a:lnTo>
                <a:lnTo>
                  <a:pt x="188824" y="1995336"/>
                </a:lnTo>
                <a:lnTo>
                  <a:pt x="193141" y="1998573"/>
                </a:lnTo>
                <a:lnTo>
                  <a:pt x="196378" y="1998573"/>
                </a:lnTo>
                <a:cubicBezTo>
                  <a:pt x="196378" y="1996415"/>
                  <a:pt x="197052" y="1995336"/>
                  <a:pt x="198402" y="1995336"/>
                </a:cubicBezTo>
                <a:lnTo>
                  <a:pt x="213372" y="1995336"/>
                </a:lnTo>
                <a:lnTo>
                  <a:pt x="217689" y="1988997"/>
                </a:lnTo>
                <a:lnTo>
                  <a:pt x="217689" y="1986839"/>
                </a:lnTo>
                <a:cubicBezTo>
                  <a:pt x="215530" y="1986839"/>
                  <a:pt x="213731" y="1985400"/>
                  <a:pt x="212293" y="1982523"/>
                </a:cubicBezTo>
                <a:cubicBezTo>
                  <a:pt x="212293" y="1970294"/>
                  <a:pt x="213731" y="1960358"/>
                  <a:pt x="216609" y="1952715"/>
                </a:cubicBezTo>
                <a:lnTo>
                  <a:pt x="216609" y="1944218"/>
                </a:lnTo>
                <a:cubicBezTo>
                  <a:pt x="216609" y="1941880"/>
                  <a:pt x="215530" y="1939407"/>
                  <a:pt x="213372" y="1936800"/>
                </a:cubicBezTo>
                <a:lnTo>
                  <a:pt x="213372" y="1935721"/>
                </a:lnTo>
                <a:cubicBezTo>
                  <a:pt x="213372" y="1929786"/>
                  <a:pt x="214452" y="1925155"/>
                  <a:pt x="216609" y="1921829"/>
                </a:cubicBezTo>
                <a:lnTo>
                  <a:pt x="214452" y="1894044"/>
                </a:lnTo>
                <a:lnTo>
                  <a:pt x="217689" y="1867474"/>
                </a:lnTo>
                <a:lnTo>
                  <a:pt x="217689" y="1864237"/>
                </a:lnTo>
                <a:close/>
                <a:moveTo>
                  <a:pt x="1222620" y="1858451"/>
                </a:moveTo>
                <a:lnTo>
                  <a:pt x="1220461" y="1860609"/>
                </a:lnTo>
                <a:lnTo>
                  <a:pt x="1220461" y="1861688"/>
                </a:lnTo>
                <a:lnTo>
                  <a:pt x="1222620" y="1861688"/>
                </a:lnTo>
                <a:close/>
                <a:moveTo>
                  <a:pt x="9208120" y="1858181"/>
                </a:moveTo>
                <a:lnTo>
                  <a:pt x="9205962" y="1860339"/>
                </a:lnTo>
                <a:lnTo>
                  <a:pt x="9205962" y="1862497"/>
                </a:lnTo>
                <a:lnTo>
                  <a:pt x="9208120" y="1860339"/>
                </a:lnTo>
                <a:close/>
                <a:moveTo>
                  <a:pt x="6091990" y="1858181"/>
                </a:moveTo>
                <a:lnTo>
                  <a:pt x="6094148" y="1860339"/>
                </a:lnTo>
                <a:lnTo>
                  <a:pt x="6094148" y="1858181"/>
                </a:lnTo>
                <a:close/>
                <a:moveTo>
                  <a:pt x="1211830" y="1857372"/>
                </a:moveTo>
                <a:lnTo>
                  <a:pt x="1210750" y="1860609"/>
                </a:lnTo>
                <a:cubicBezTo>
                  <a:pt x="1211830" y="1864206"/>
                  <a:pt x="1214346" y="1866004"/>
                  <a:pt x="1218304" y="1866004"/>
                </a:cubicBezTo>
                <a:lnTo>
                  <a:pt x="1220461" y="1862767"/>
                </a:lnTo>
                <a:cubicBezTo>
                  <a:pt x="1216145" y="1862048"/>
                  <a:pt x="1213987" y="1860249"/>
                  <a:pt x="1213987" y="1857372"/>
                </a:cubicBezTo>
                <a:close/>
                <a:moveTo>
                  <a:pt x="4274143" y="1857237"/>
                </a:moveTo>
                <a:lnTo>
                  <a:pt x="4276436" y="1859530"/>
                </a:lnTo>
                <a:lnTo>
                  <a:pt x="4276436" y="1857237"/>
                </a:lnTo>
                <a:close/>
                <a:moveTo>
                  <a:pt x="4166917" y="1857237"/>
                </a:moveTo>
                <a:lnTo>
                  <a:pt x="4166917" y="1861688"/>
                </a:lnTo>
                <a:lnTo>
                  <a:pt x="4167996" y="1862767"/>
                </a:lnTo>
                <a:lnTo>
                  <a:pt x="4170289" y="1862767"/>
                </a:lnTo>
                <a:lnTo>
                  <a:pt x="4170289" y="1861688"/>
                </a:lnTo>
                <a:cubicBezTo>
                  <a:pt x="4168760" y="1861688"/>
                  <a:pt x="4167996" y="1860204"/>
                  <a:pt x="4167996" y="1857237"/>
                </a:cubicBezTo>
                <a:close/>
                <a:moveTo>
                  <a:pt x="3212701" y="1856833"/>
                </a:moveTo>
                <a:cubicBezTo>
                  <a:pt x="3212701" y="1858271"/>
                  <a:pt x="3211622" y="1858991"/>
                  <a:pt x="3209464" y="1858991"/>
                </a:cubicBezTo>
                <a:lnTo>
                  <a:pt x="3209464" y="1860070"/>
                </a:lnTo>
                <a:lnTo>
                  <a:pt x="3211622" y="1860070"/>
                </a:lnTo>
                <a:cubicBezTo>
                  <a:pt x="3211622" y="1858631"/>
                  <a:pt x="3212701" y="1857912"/>
                  <a:pt x="3214859" y="1857912"/>
                </a:cubicBezTo>
                <a:lnTo>
                  <a:pt x="3214859" y="1856833"/>
                </a:lnTo>
                <a:close/>
                <a:moveTo>
                  <a:pt x="234683" y="1856819"/>
                </a:moveTo>
                <a:lnTo>
                  <a:pt x="234683" y="1860056"/>
                </a:lnTo>
                <a:lnTo>
                  <a:pt x="235762" y="1861000"/>
                </a:lnTo>
                <a:lnTo>
                  <a:pt x="235762" y="1862079"/>
                </a:lnTo>
                <a:cubicBezTo>
                  <a:pt x="239269" y="1861180"/>
                  <a:pt x="241022" y="1860145"/>
                  <a:pt x="241022" y="1858977"/>
                </a:cubicBezTo>
                <a:lnTo>
                  <a:pt x="238999" y="1856819"/>
                </a:lnTo>
                <a:close/>
                <a:moveTo>
                  <a:pt x="3608276" y="1856158"/>
                </a:moveTo>
                <a:lnTo>
                  <a:pt x="3608276" y="1857237"/>
                </a:lnTo>
                <a:lnTo>
                  <a:pt x="3613671" y="1862632"/>
                </a:lnTo>
                <a:lnTo>
                  <a:pt x="3615829" y="1862632"/>
                </a:lnTo>
                <a:lnTo>
                  <a:pt x="3617988" y="1860474"/>
                </a:lnTo>
                <a:lnTo>
                  <a:pt x="3611513" y="1856158"/>
                </a:lnTo>
                <a:close/>
                <a:moveTo>
                  <a:pt x="1204277" y="1855214"/>
                </a:moveTo>
                <a:lnTo>
                  <a:pt x="1203198" y="1856293"/>
                </a:lnTo>
                <a:lnTo>
                  <a:pt x="1203198" y="1859530"/>
                </a:lnTo>
                <a:lnTo>
                  <a:pt x="1205356" y="1861688"/>
                </a:lnTo>
                <a:lnTo>
                  <a:pt x="1206434" y="1856293"/>
                </a:lnTo>
                <a:lnTo>
                  <a:pt x="1205356" y="1855214"/>
                </a:lnTo>
                <a:close/>
                <a:moveTo>
                  <a:pt x="9191665" y="1854944"/>
                </a:moveTo>
                <a:lnTo>
                  <a:pt x="9188428" y="1858181"/>
                </a:lnTo>
                <a:lnTo>
                  <a:pt x="9188428" y="1859260"/>
                </a:lnTo>
                <a:lnTo>
                  <a:pt x="9192744" y="1863576"/>
                </a:lnTo>
                <a:lnTo>
                  <a:pt x="9195037" y="1863576"/>
                </a:lnTo>
                <a:lnTo>
                  <a:pt x="9196116" y="1858181"/>
                </a:lnTo>
                <a:lnTo>
                  <a:pt x="9195037" y="1854944"/>
                </a:lnTo>
                <a:close/>
                <a:moveTo>
                  <a:pt x="5703562" y="1854675"/>
                </a:moveTo>
                <a:lnTo>
                  <a:pt x="5705720" y="1854675"/>
                </a:lnTo>
                <a:lnTo>
                  <a:pt x="5705720" y="1856833"/>
                </a:lnTo>
                <a:lnTo>
                  <a:pt x="5712194" y="1856833"/>
                </a:lnTo>
                <a:lnTo>
                  <a:pt x="5715431" y="1854675"/>
                </a:lnTo>
                <a:cubicBezTo>
                  <a:pt x="5721006" y="1858631"/>
                  <a:pt x="5728919" y="1861508"/>
                  <a:pt x="5739169" y="1863307"/>
                </a:cubicBezTo>
                <a:lnTo>
                  <a:pt x="5739169" y="1868702"/>
                </a:lnTo>
                <a:lnTo>
                  <a:pt x="5742406" y="1865465"/>
                </a:lnTo>
                <a:cubicBezTo>
                  <a:pt x="5748521" y="1867263"/>
                  <a:pt x="5756793" y="1872658"/>
                  <a:pt x="5767223" y="1881650"/>
                </a:cubicBezTo>
                <a:lnTo>
                  <a:pt x="5768302" y="1880571"/>
                </a:lnTo>
                <a:lnTo>
                  <a:pt x="5770460" y="1883808"/>
                </a:lnTo>
                <a:lnTo>
                  <a:pt x="5769381" y="1887045"/>
                </a:lnTo>
                <a:lnTo>
                  <a:pt x="5771539" y="1905388"/>
                </a:lnTo>
                <a:cubicBezTo>
                  <a:pt x="5765965" y="1919055"/>
                  <a:pt x="5758771" y="1925889"/>
                  <a:pt x="5749959" y="1925889"/>
                </a:cubicBezTo>
                <a:lnTo>
                  <a:pt x="5748880" y="1924810"/>
                </a:lnTo>
                <a:lnTo>
                  <a:pt x="5747801" y="1924810"/>
                </a:lnTo>
                <a:lnTo>
                  <a:pt x="5745643" y="1926968"/>
                </a:lnTo>
                <a:cubicBezTo>
                  <a:pt x="5731976" y="1922292"/>
                  <a:pt x="5725142" y="1914379"/>
                  <a:pt x="5725142" y="1903230"/>
                </a:cubicBezTo>
                <a:cubicBezTo>
                  <a:pt x="5723524" y="1890102"/>
                  <a:pt x="5715971" y="1876794"/>
                  <a:pt x="5702483" y="1863307"/>
                </a:cubicBezTo>
                <a:lnTo>
                  <a:pt x="5702483" y="1862228"/>
                </a:lnTo>
                <a:lnTo>
                  <a:pt x="5704641" y="1860070"/>
                </a:lnTo>
                <a:lnTo>
                  <a:pt x="5704641" y="1857912"/>
                </a:lnTo>
                <a:lnTo>
                  <a:pt x="5701404" y="1860070"/>
                </a:lnTo>
                <a:lnTo>
                  <a:pt x="5700325" y="1860070"/>
                </a:lnTo>
                <a:lnTo>
                  <a:pt x="5700325" y="1857912"/>
                </a:lnTo>
                <a:close/>
                <a:moveTo>
                  <a:pt x="154701" y="1854661"/>
                </a:moveTo>
                <a:cubicBezTo>
                  <a:pt x="154701" y="1859606"/>
                  <a:pt x="151149" y="1862438"/>
                  <a:pt x="144047" y="1863158"/>
                </a:cubicBezTo>
                <a:lnTo>
                  <a:pt x="140944" y="1863158"/>
                </a:lnTo>
                <a:lnTo>
                  <a:pt x="134470" y="1862079"/>
                </a:lnTo>
                <a:lnTo>
                  <a:pt x="129210" y="1863158"/>
                </a:lnTo>
                <a:lnTo>
                  <a:pt x="125972" y="1861000"/>
                </a:lnTo>
                <a:lnTo>
                  <a:pt x="127052" y="1860056"/>
                </a:lnTo>
                <a:lnTo>
                  <a:pt x="127052" y="1856819"/>
                </a:lnTo>
                <a:lnTo>
                  <a:pt x="124893" y="1856819"/>
                </a:lnTo>
                <a:lnTo>
                  <a:pt x="107765" y="1863158"/>
                </a:lnTo>
                <a:lnTo>
                  <a:pt x="109922" y="1870711"/>
                </a:lnTo>
                <a:lnTo>
                  <a:pt x="103583" y="1873813"/>
                </a:lnTo>
                <a:lnTo>
                  <a:pt x="109922" y="1883389"/>
                </a:lnTo>
                <a:lnTo>
                  <a:pt x="109922" y="1900518"/>
                </a:lnTo>
                <a:lnTo>
                  <a:pt x="112080" y="1900518"/>
                </a:lnTo>
                <a:lnTo>
                  <a:pt x="112080" y="1901597"/>
                </a:lnTo>
                <a:cubicBezTo>
                  <a:pt x="114599" y="1901058"/>
                  <a:pt x="119948" y="1896427"/>
                  <a:pt x="128131" y="1887705"/>
                </a:cubicBezTo>
                <a:lnTo>
                  <a:pt x="131233" y="1887705"/>
                </a:lnTo>
                <a:lnTo>
                  <a:pt x="142967" y="1894044"/>
                </a:lnTo>
                <a:cubicBezTo>
                  <a:pt x="149082" y="1898360"/>
                  <a:pt x="154072" y="1904430"/>
                  <a:pt x="157938" y="1912252"/>
                </a:cubicBezTo>
                <a:lnTo>
                  <a:pt x="157938" y="1913331"/>
                </a:lnTo>
                <a:lnTo>
                  <a:pt x="151599" y="1921829"/>
                </a:lnTo>
                <a:lnTo>
                  <a:pt x="151599" y="1937879"/>
                </a:lnTo>
                <a:lnTo>
                  <a:pt x="153622" y="1940981"/>
                </a:lnTo>
                <a:lnTo>
                  <a:pt x="153622" y="1957031"/>
                </a:lnTo>
                <a:lnTo>
                  <a:pt x="154701" y="1964449"/>
                </a:lnTo>
                <a:cubicBezTo>
                  <a:pt x="152632" y="1966607"/>
                  <a:pt x="150161" y="1967686"/>
                  <a:pt x="147284" y="1967686"/>
                </a:cubicBezTo>
                <a:lnTo>
                  <a:pt x="147284" y="1969844"/>
                </a:lnTo>
                <a:lnTo>
                  <a:pt x="150520" y="1974025"/>
                </a:lnTo>
                <a:lnTo>
                  <a:pt x="149441" y="1986839"/>
                </a:lnTo>
                <a:lnTo>
                  <a:pt x="150520" y="1987918"/>
                </a:lnTo>
                <a:lnTo>
                  <a:pt x="151599" y="1987918"/>
                </a:lnTo>
                <a:cubicBezTo>
                  <a:pt x="153487" y="1982253"/>
                  <a:pt x="155241" y="1979420"/>
                  <a:pt x="156860" y="1979420"/>
                </a:cubicBezTo>
                <a:lnTo>
                  <a:pt x="155780" y="1971867"/>
                </a:lnTo>
                <a:lnTo>
                  <a:pt x="156860" y="1953794"/>
                </a:lnTo>
                <a:lnTo>
                  <a:pt x="155780" y="1947455"/>
                </a:lnTo>
                <a:cubicBezTo>
                  <a:pt x="158658" y="1929112"/>
                  <a:pt x="161849" y="1916658"/>
                  <a:pt x="165357" y="1910094"/>
                </a:cubicBezTo>
                <a:lnTo>
                  <a:pt x="165357" y="1907936"/>
                </a:lnTo>
                <a:lnTo>
                  <a:pt x="161175" y="1893100"/>
                </a:lnTo>
                <a:cubicBezTo>
                  <a:pt x="163962" y="1884918"/>
                  <a:pt x="165357" y="1877095"/>
                  <a:pt x="165357" y="1869632"/>
                </a:cubicBezTo>
                <a:cubicBezTo>
                  <a:pt x="165357" y="1867294"/>
                  <a:pt x="162884" y="1863742"/>
                  <a:pt x="157938" y="1858977"/>
                </a:cubicBezTo>
                <a:lnTo>
                  <a:pt x="157938" y="1854661"/>
                </a:lnTo>
                <a:close/>
                <a:moveTo>
                  <a:pt x="34257" y="1854661"/>
                </a:moveTo>
                <a:lnTo>
                  <a:pt x="34257" y="1855740"/>
                </a:lnTo>
                <a:lnTo>
                  <a:pt x="35336" y="1856819"/>
                </a:lnTo>
                <a:lnTo>
                  <a:pt x="37494" y="1856819"/>
                </a:lnTo>
                <a:lnTo>
                  <a:pt x="37494" y="1855740"/>
                </a:lnTo>
                <a:close/>
                <a:moveTo>
                  <a:pt x="4273064" y="1854000"/>
                </a:moveTo>
                <a:lnTo>
                  <a:pt x="4269827" y="1855079"/>
                </a:lnTo>
                <a:lnTo>
                  <a:pt x="4269827" y="1857237"/>
                </a:lnTo>
                <a:lnTo>
                  <a:pt x="4270906" y="1857237"/>
                </a:lnTo>
                <a:lnTo>
                  <a:pt x="4273064" y="1855079"/>
                </a:lnTo>
                <a:close/>
                <a:moveTo>
                  <a:pt x="6685293" y="1853191"/>
                </a:moveTo>
                <a:lnTo>
                  <a:pt x="6682056" y="1856428"/>
                </a:lnTo>
                <a:lnTo>
                  <a:pt x="6682056" y="1857507"/>
                </a:lnTo>
                <a:lnTo>
                  <a:pt x="6684214" y="1857507"/>
                </a:lnTo>
                <a:lnTo>
                  <a:pt x="6687451" y="1854270"/>
                </a:lnTo>
                <a:lnTo>
                  <a:pt x="6686372" y="1853191"/>
                </a:lnTo>
                <a:close/>
                <a:moveTo>
                  <a:pt x="4265511" y="1852921"/>
                </a:moveTo>
                <a:lnTo>
                  <a:pt x="4265511" y="1854000"/>
                </a:lnTo>
                <a:lnTo>
                  <a:pt x="4267669" y="1854000"/>
                </a:lnTo>
                <a:lnTo>
                  <a:pt x="4267669" y="1852921"/>
                </a:lnTo>
                <a:close/>
                <a:moveTo>
                  <a:pt x="8149241" y="1852517"/>
                </a:moveTo>
                <a:cubicBezTo>
                  <a:pt x="8146363" y="1852517"/>
                  <a:pt x="8139485" y="1857192"/>
                  <a:pt x="8128605" y="1866544"/>
                </a:cubicBezTo>
                <a:lnTo>
                  <a:pt x="8123075" y="1865465"/>
                </a:lnTo>
                <a:lnTo>
                  <a:pt x="8111071" y="1881650"/>
                </a:lnTo>
                <a:cubicBezTo>
                  <a:pt x="8114937" y="1886685"/>
                  <a:pt x="8119703" y="1889203"/>
                  <a:pt x="8125368" y="1889203"/>
                </a:cubicBezTo>
                <a:lnTo>
                  <a:pt x="8127526" y="1893519"/>
                </a:lnTo>
                <a:lnTo>
                  <a:pt x="8126447" y="1899993"/>
                </a:lnTo>
                <a:lnTo>
                  <a:pt x="8127526" y="1899993"/>
                </a:lnTo>
                <a:lnTo>
                  <a:pt x="8139530" y="1896756"/>
                </a:lnTo>
                <a:lnTo>
                  <a:pt x="8147083" y="1901072"/>
                </a:lnTo>
                <a:lnTo>
                  <a:pt x="8148162" y="1901072"/>
                </a:lnTo>
                <a:lnTo>
                  <a:pt x="8148162" y="1896756"/>
                </a:lnTo>
                <a:lnTo>
                  <a:pt x="8153692" y="1882729"/>
                </a:lnTo>
                <a:cubicBezTo>
                  <a:pt x="8151444" y="1882729"/>
                  <a:pt x="8149600" y="1873737"/>
                  <a:pt x="8148162" y="1855754"/>
                </a:cubicBezTo>
                <a:close/>
                <a:moveTo>
                  <a:pt x="3225649" y="1852517"/>
                </a:moveTo>
                <a:lnTo>
                  <a:pt x="3225649" y="1853596"/>
                </a:lnTo>
                <a:lnTo>
                  <a:pt x="3227807" y="1853596"/>
                </a:lnTo>
                <a:lnTo>
                  <a:pt x="3227807" y="1852517"/>
                </a:lnTo>
                <a:close/>
                <a:moveTo>
                  <a:pt x="9210278" y="1851707"/>
                </a:moveTo>
                <a:lnTo>
                  <a:pt x="9210278" y="1856023"/>
                </a:lnTo>
                <a:lnTo>
                  <a:pt x="9211357" y="1854944"/>
                </a:lnTo>
                <a:lnTo>
                  <a:pt x="9212436" y="1854944"/>
                </a:lnTo>
                <a:lnTo>
                  <a:pt x="9211357" y="1851707"/>
                </a:lnTo>
                <a:close/>
                <a:moveTo>
                  <a:pt x="5093399" y="1849819"/>
                </a:moveTo>
                <a:lnTo>
                  <a:pt x="5093399" y="1854135"/>
                </a:lnTo>
                <a:lnTo>
                  <a:pt x="5094478" y="1855214"/>
                </a:lnTo>
                <a:lnTo>
                  <a:pt x="5094478" y="1856293"/>
                </a:lnTo>
                <a:lnTo>
                  <a:pt x="5097715" y="1855214"/>
                </a:lnTo>
                <a:lnTo>
                  <a:pt x="5097715" y="1851977"/>
                </a:lnTo>
                <a:lnTo>
                  <a:pt x="5095557" y="1849819"/>
                </a:lnTo>
                <a:close/>
                <a:moveTo>
                  <a:pt x="8598902" y="1849549"/>
                </a:moveTo>
                <a:lnTo>
                  <a:pt x="8598902" y="1854944"/>
                </a:lnTo>
                <a:lnTo>
                  <a:pt x="8591349" y="1854944"/>
                </a:lnTo>
                <a:lnTo>
                  <a:pt x="8591349" y="1852786"/>
                </a:lnTo>
                <a:lnTo>
                  <a:pt x="8589191" y="1852786"/>
                </a:lnTo>
                <a:lnTo>
                  <a:pt x="8589191" y="1854944"/>
                </a:lnTo>
                <a:lnTo>
                  <a:pt x="8583796" y="1853865"/>
                </a:lnTo>
                <a:lnTo>
                  <a:pt x="8583796" y="1854944"/>
                </a:lnTo>
                <a:cubicBezTo>
                  <a:pt x="8583796" y="1857462"/>
                  <a:pt x="8582717" y="1859620"/>
                  <a:pt x="8580559" y="1861418"/>
                </a:cubicBezTo>
                <a:lnTo>
                  <a:pt x="8581638" y="1862497"/>
                </a:lnTo>
                <a:lnTo>
                  <a:pt x="8583796" y="1862497"/>
                </a:lnTo>
                <a:lnTo>
                  <a:pt x="8583796" y="1859260"/>
                </a:lnTo>
                <a:lnTo>
                  <a:pt x="8585954" y="1859260"/>
                </a:lnTo>
                <a:lnTo>
                  <a:pt x="8585954" y="1885696"/>
                </a:lnTo>
                <a:lnTo>
                  <a:pt x="8583796" y="1885696"/>
                </a:lnTo>
                <a:lnTo>
                  <a:pt x="8583796" y="1895407"/>
                </a:lnTo>
                <a:lnTo>
                  <a:pt x="8585954" y="1895407"/>
                </a:lnTo>
                <a:lnTo>
                  <a:pt x="8585954" y="1907276"/>
                </a:lnTo>
                <a:lnTo>
                  <a:pt x="8583796" y="1907276"/>
                </a:lnTo>
                <a:lnTo>
                  <a:pt x="8583796" y="1918066"/>
                </a:lnTo>
                <a:lnTo>
                  <a:pt x="8585954" y="1918066"/>
                </a:lnTo>
                <a:lnTo>
                  <a:pt x="8585954" y="1916987"/>
                </a:lnTo>
                <a:lnTo>
                  <a:pt x="8584875" y="1913750"/>
                </a:lnTo>
                <a:lnTo>
                  <a:pt x="8610771" y="1913750"/>
                </a:lnTo>
                <a:cubicBezTo>
                  <a:pt x="8613108" y="1913750"/>
                  <a:pt x="8615626" y="1912671"/>
                  <a:pt x="8618324" y="1910513"/>
                </a:cubicBezTo>
                <a:lnTo>
                  <a:pt x="8624798" y="1910513"/>
                </a:lnTo>
                <a:cubicBezTo>
                  <a:pt x="8624798" y="1912671"/>
                  <a:pt x="8627675" y="1913750"/>
                  <a:pt x="8633430" y="1913750"/>
                </a:cubicBezTo>
                <a:lnTo>
                  <a:pt x="8636667" y="1915908"/>
                </a:lnTo>
                <a:cubicBezTo>
                  <a:pt x="8636667" y="1913930"/>
                  <a:pt x="8640263" y="1912491"/>
                  <a:pt x="8647457" y="1911592"/>
                </a:cubicBezTo>
                <a:lnTo>
                  <a:pt x="8656089" y="1913750"/>
                </a:lnTo>
                <a:lnTo>
                  <a:pt x="8663642" y="1910513"/>
                </a:lnTo>
                <a:lnTo>
                  <a:pt x="8663642" y="1912671"/>
                </a:lnTo>
                <a:lnTo>
                  <a:pt x="8662563" y="1913750"/>
                </a:lnTo>
                <a:lnTo>
                  <a:pt x="8662563" y="1914829"/>
                </a:lnTo>
                <a:lnTo>
                  <a:pt x="8667958" y="1913750"/>
                </a:lnTo>
                <a:lnTo>
                  <a:pt x="8673353" y="1914829"/>
                </a:lnTo>
                <a:lnTo>
                  <a:pt x="8680906" y="1912671"/>
                </a:lnTo>
                <a:lnTo>
                  <a:pt x="8698170" y="1913750"/>
                </a:lnTo>
                <a:lnTo>
                  <a:pt x="8713276" y="1913750"/>
                </a:lnTo>
                <a:lnTo>
                  <a:pt x="8719750" y="1914829"/>
                </a:lnTo>
                <a:lnTo>
                  <a:pt x="8733777" y="1912671"/>
                </a:lnTo>
                <a:lnTo>
                  <a:pt x="8738093" y="1914829"/>
                </a:lnTo>
                <a:lnTo>
                  <a:pt x="8739172" y="1913750"/>
                </a:lnTo>
                <a:lnTo>
                  <a:pt x="8741330" y="1913750"/>
                </a:lnTo>
                <a:lnTo>
                  <a:pt x="8744567" y="1914829"/>
                </a:lnTo>
                <a:lnTo>
                  <a:pt x="8749962" y="1913750"/>
                </a:lnTo>
                <a:lnTo>
                  <a:pt x="8773700" y="1913750"/>
                </a:lnTo>
                <a:lnTo>
                  <a:pt x="8784490" y="1914829"/>
                </a:lnTo>
                <a:lnTo>
                  <a:pt x="8786648" y="1912671"/>
                </a:lnTo>
                <a:lnTo>
                  <a:pt x="8792043" y="1912671"/>
                </a:lnTo>
                <a:cubicBezTo>
                  <a:pt x="8792043" y="1908355"/>
                  <a:pt x="8792763" y="1906197"/>
                  <a:pt x="8794201" y="1906197"/>
                </a:cubicBezTo>
                <a:cubicBezTo>
                  <a:pt x="8793482" y="1900982"/>
                  <a:pt x="8792043" y="1897745"/>
                  <a:pt x="8789885" y="1896486"/>
                </a:cubicBezTo>
                <a:lnTo>
                  <a:pt x="8789885" y="1895407"/>
                </a:lnTo>
                <a:lnTo>
                  <a:pt x="8779095" y="1895407"/>
                </a:lnTo>
                <a:lnTo>
                  <a:pt x="8779095" y="1897565"/>
                </a:lnTo>
                <a:lnTo>
                  <a:pt x="8772621" y="1897565"/>
                </a:lnTo>
                <a:cubicBezTo>
                  <a:pt x="8772621" y="1896126"/>
                  <a:pt x="8770823" y="1895407"/>
                  <a:pt x="8767226" y="1895407"/>
                </a:cubicBezTo>
                <a:lnTo>
                  <a:pt x="8767226" y="1891091"/>
                </a:lnTo>
                <a:lnTo>
                  <a:pt x="8765068" y="1891091"/>
                </a:lnTo>
                <a:cubicBezTo>
                  <a:pt x="8763630" y="1891091"/>
                  <a:pt x="8762910" y="1892530"/>
                  <a:pt x="8762910" y="1895407"/>
                </a:cubicBezTo>
                <a:lnTo>
                  <a:pt x="8755357" y="1895407"/>
                </a:lnTo>
                <a:lnTo>
                  <a:pt x="8755357" y="1897565"/>
                </a:lnTo>
                <a:lnTo>
                  <a:pt x="8744567" y="1897565"/>
                </a:lnTo>
                <a:lnTo>
                  <a:pt x="8744567" y="1895407"/>
                </a:lnTo>
                <a:lnTo>
                  <a:pt x="8738093" y="1895407"/>
                </a:lnTo>
                <a:lnTo>
                  <a:pt x="8718671" y="1894328"/>
                </a:lnTo>
                <a:lnTo>
                  <a:pt x="8700328" y="1895407"/>
                </a:lnTo>
                <a:lnTo>
                  <a:pt x="8699249" y="1895407"/>
                </a:lnTo>
                <a:lnTo>
                  <a:pt x="8694933" y="1892170"/>
                </a:lnTo>
                <a:cubicBezTo>
                  <a:pt x="8694933" y="1893788"/>
                  <a:pt x="8689178" y="1894867"/>
                  <a:pt x="8677669" y="1895407"/>
                </a:cubicBezTo>
                <a:lnTo>
                  <a:pt x="8638825" y="1894328"/>
                </a:lnTo>
                <a:cubicBezTo>
                  <a:pt x="8632351" y="1894328"/>
                  <a:pt x="8629114" y="1895407"/>
                  <a:pt x="8629114" y="1897565"/>
                </a:cubicBezTo>
                <a:lnTo>
                  <a:pt x="8621561" y="1897565"/>
                </a:lnTo>
                <a:lnTo>
                  <a:pt x="8621561" y="1895407"/>
                </a:lnTo>
                <a:lnTo>
                  <a:pt x="8615087" y="1895407"/>
                </a:lnTo>
                <a:lnTo>
                  <a:pt x="8615087" y="1897565"/>
                </a:lnTo>
                <a:lnTo>
                  <a:pt x="8609692" y="1897565"/>
                </a:lnTo>
                <a:lnTo>
                  <a:pt x="8609692" y="1895407"/>
                </a:lnTo>
                <a:lnTo>
                  <a:pt x="8603218" y="1895407"/>
                </a:lnTo>
                <a:lnTo>
                  <a:pt x="8601060" y="1893249"/>
                </a:lnTo>
                <a:lnTo>
                  <a:pt x="8601060" y="1892170"/>
                </a:lnTo>
                <a:lnTo>
                  <a:pt x="8602139" y="1891091"/>
                </a:lnTo>
                <a:lnTo>
                  <a:pt x="8601060" y="1890012"/>
                </a:lnTo>
                <a:lnTo>
                  <a:pt x="8601060" y="1884617"/>
                </a:lnTo>
                <a:lnTo>
                  <a:pt x="8602139" y="1880301"/>
                </a:lnTo>
                <a:lnTo>
                  <a:pt x="8599981" y="1871669"/>
                </a:lnTo>
                <a:lnTo>
                  <a:pt x="8599981" y="1860339"/>
                </a:lnTo>
                <a:lnTo>
                  <a:pt x="8601060" y="1852786"/>
                </a:lnTo>
                <a:lnTo>
                  <a:pt x="8599981" y="1851707"/>
                </a:lnTo>
                <a:lnTo>
                  <a:pt x="8602139" y="1849549"/>
                </a:lnTo>
                <a:close/>
                <a:moveTo>
                  <a:pt x="7777673" y="1849280"/>
                </a:moveTo>
                <a:lnTo>
                  <a:pt x="7777673" y="1850359"/>
                </a:lnTo>
                <a:lnTo>
                  <a:pt x="7780910" y="1850359"/>
                </a:lnTo>
                <a:lnTo>
                  <a:pt x="7780910" y="1849280"/>
                </a:lnTo>
                <a:close/>
                <a:moveTo>
                  <a:pt x="3220254" y="1849280"/>
                </a:moveTo>
                <a:lnTo>
                  <a:pt x="3228886" y="1849280"/>
                </a:lnTo>
                <a:lnTo>
                  <a:pt x="3245071" y="1862352"/>
                </a:lnTo>
                <a:lnTo>
                  <a:pt x="3245071" y="1865465"/>
                </a:lnTo>
                <a:lnTo>
                  <a:pt x="3246150" y="1865465"/>
                </a:lnTo>
                <a:lnTo>
                  <a:pt x="3246150" y="1863224"/>
                </a:lnTo>
                <a:lnTo>
                  <a:pt x="3256940" y="1871939"/>
                </a:lnTo>
                <a:lnTo>
                  <a:pt x="3255861" y="1873018"/>
                </a:lnTo>
                <a:lnTo>
                  <a:pt x="3255861" y="1874097"/>
                </a:lnTo>
                <a:lnTo>
                  <a:pt x="3256940" y="1875176"/>
                </a:lnTo>
                <a:cubicBezTo>
                  <a:pt x="3256940" y="1897115"/>
                  <a:pt x="3250106" y="1912221"/>
                  <a:pt x="3236439" y="1920494"/>
                </a:cubicBezTo>
                <a:lnTo>
                  <a:pt x="3221333" y="1935600"/>
                </a:lnTo>
                <a:lnTo>
                  <a:pt x="3212701" y="1937758"/>
                </a:lnTo>
                <a:cubicBezTo>
                  <a:pt x="3207665" y="1935959"/>
                  <a:pt x="3205148" y="1934521"/>
                  <a:pt x="3205148" y="1933442"/>
                </a:cubicBezTo>
                <a:lnTo>
                  <a:pt x="3205148" y="1932363"/>
                </a:lnTo>
                <a:cubicBezTo>
                  <a:pt x="3216657" y="1922652"/>
                  <a:pt x="3222412" y="1915458"/>
                  <a:pt x="3222412" y="1910783"/>
                </a:cubicBezTo>
                <a:cubicBezTo>
                  <a:pt x="3218096" y="1907366"/>
                  <a:pt x="3213420" y="1905208"/>
                  <a:pt x="3208385" y="1904309"/>
                </a:cubicBezTo>
                <a:lnTo>
                  <a:pt x="3208385" y="1903230"/>
                </a:lnTo>
                <a:lnTo>
                  <a:pt x="3209464" y="1902151"/>
                </a:lnTo>
                <a:lnTo>
                  <a:pt x="3209464" y="1901072"/>
                </a:lnTo>
                <a:cubicBezTo>
                  <a:pt x="3200832" y="1901072"/>
                  <a:pt x="3196516" y="1894598"/>
                  <a:pt x="3196516" y="1881650"/>
                </a:cubicBezTo>
                <a:lnTo>
                  <a:pt x="3196516" y="1869781"/>
                </a:lnTo>
                <a:cubicBezTo>
                  <a:pt x="3196516" y="1868162"/>
                  <a:pt x="3198314" y="1867083"/>
                  <a:pt x="3201911" y="1866544"/>
                </a:cubicBezTo>
                <a:lnTo>
                  <a:pt x="3200832" y="1865465"/>
                </a:lnTo>
                <a:lnTo>
                  <a:pt x="3200832" y="1864386"/>
                </a:lnTo>
                <a:cubicBezTo>
                  <a:pt x="3204428" y="1858631"/>
                  <a:pt x="3210902" y="1854315"/>
                  <a:pt x="3220254" y="1851438"/>
                </a:cubicBezTo>
                <a:close/>
                <a:moveTo>
                  <a:pt x="22523" y="1849266"/>
                </a:moveTo>
                <a:lnTo>
                  <a:pt x="22523" y="1850345"/>
                </a:lnTo>
                <a:lnTo>
                  <a:pt x="25760" y="1851424"/>
                </a:lnTo>
                <a:lnTo>
                  <a:pt x="30077" y="1850345"/>
                </a:lnTo>
                <a:lnTo>
                  <a:pt x="31020" y="1851424"/>
                </a:lnTo>
                <a:lnTo>
                  <a:pt x="31020" y="1850345"/>
                </a:lnTo>
                <a:lnTo>
                  <a:pt x="30077" y="1849266"/>
                </a:lnTo>
                <a:close/>
                <a:moveTo>
                  <a:pt x="5090162" y="1848740"/>
                </a:moveTo>
                <a:lnTo>
                  <a:pt x="5090162" y="1849819"/>
                </a:lnTo>
                <a:lnTo>
                  <a:pt x="5092320" y="1849819"/>
                </a:lnTo>
                <a:lnTo>
                  <a:pt x="5092320" y="1848740"/>
                </a:lnTo>
                <a:close/>
                <a:moveTo>
                  <a:pt x="5081530" y="1848740"/>
                </a:moveTo>
                <a:lnTo>
                  <a:pt x="5081530" y="1850898"/>
                </a:lnTo>
                <a:lnTo>
                  <a:pt x="5082609" y="1849819"/>
                </a:lnTo>
                <a:lnTo>
                  <a:pt x="5083688" y="1849819"/>
                </a:lnTo>
                <a:lnTo>
                  <a:pt x="5089083" y="1850898"/>
                </a:lnTo>
                <a:lnTo>
                  <a:pt x="5086925" y="1848740"/>
                </a:lnTo>
                <a:close/>
                <a:moveTo>
                  <a:pt x="6101701" y="1848605"/>
                </a:moveTo>
                <a:lnTo>
                  <a:pt x="6101701" y="1850763"/>
                </a:lnTo>
                <a:lnTo>
                  <a:pt x="6106961" y="1850763"/>
                </a:lnTo>
                <a:lnTo>
                  <a:pt x="6106961" y="1849684"/>
                </a:lnTo>
                <a:close/>
                <a:moveTo>
                  <a:pt x="4261060" y="1848605"/>
                </a:moveTo>
                <a:lnTo>
                  <a:pt x="4261060" y="1849684"/>
                </a:lnTo>
                <a:lnTo>
                  <a:pt x="4263218" y="1849684"/>
                </a:lnTo>
                <a:lnTo>
                  <a:pt x="4263218" y="1848605"/>
                </a:lnTo>
                <a:close/>
                <a:moveTo>
                  <a:pt x="7692296" y="1848201"/>
                </a:moveTo>
                <a:lnTo>
                  <a:pt x="7694454" y="1850359"/>
                </a:lnTo>
                <a:lnTo>
                  <a:pt x="7698770" y="1850359"/>
                </a:lnTo>
                <a:lnTo>
                  <a:pt x="7698770" y="1849280"/>
                </a:lnTo>
                <a:close/>
                <a:moveTo>
                  <a:pt x="7679079" y="1848201"/>
                </a:moveTo>
                <a:lnTo>
                  <a:pt x="7679079" y="1851438"/>
                </a:lnTo>
                <a:lnTo>
                  <a:pt x="7680158" y="1851438"/>
                </a:lnTo>
                <a:lnTo>
                  <a:pt x="7682316" y="1849280"/>
                </a:lnTo>
                <a:lnTo>
                  <a:pt x="7682316" y="1848201"/>
                </a:lnTo>
                <a:close/>
                <a:moveTo>
                  <a:pt x="9186270" y="1847391"/>
                </a:moveTo>
                <a:lnTo>
                  <a:pt x="9183978" y="1849549"/>
                </a:lnTo>
                <a:lnTo>
                  <a:pt x="9183978" y="1850628"/>
                </a:lnTo>
                <a:lnTo>
                  <a:pt x="9186270" y="1848470"/>
                </a:lnTo>
                <a:close/>
                <a:moveTo>
                  <a:pt x="230367" y="1847242"/>
                </a:moveTo>
                <a:lnTo>
                  <a:pt x="227265" y="1853582"/>
                </a:lnTo>
                <a:lnTo>
                  <a:pt x="227265" y="1854661"/>
                </a:lnTo>
                <a:lnTo>
                  <a:pt x="228344" y="1854661"/>
                </a:lnTo>
                <a:lnTo>
                  <a:pt x="231446" y="1848321"/>
                </a:lnTo>
                <a:lnTo>
                  <a:pt x="231446" y="1847242"/>
                </a:lnTo>
                <a:close/>
                <a:moveTo>
                  <a:pt x="166435" y="1846163"/>
                </a:moveTo>
                <a:lnTo>
                  <a:pt x="167514" y="1853582"/>
                </a:lnTo>
                <a:lnTo>
                  <a:pt x="168594" y="1853582"/>
                </a:lnTo>
                <a:lnTo>
                  <a:pt x="168594" y="1846163"/>
                </a:lnTo>
                <a:close/>
                <a:moveTo>
                  <a:pt x="9187349" y="1845233"/>
                </a:moveTo>
                <a:lnTo>
                  <a:pt x="9187349" y="1846312"/>
                </a:lnTo>
                <a:lnTo>
                  <a:pt x="9190586" y="1846312"/>
                </a:lnTo>
                <a:lnTo>
                  <a:pt x="9190586" y="1845233"/>
                </a:lnTo>
                <a:close/>
                <a:moveTo>
                  <a:pt x="2247781" y="1844154"/>
                </a:moveTo>
                <a:lnTo>
                  <a:pt x="2247781" y="1847256"/>
                </a:lnTo>
                <a:lnTo>
                  <a:pt x="2251017" y="1847256"/>
                </a:lnTo>
                <a:lnTo>
                  <a:pt x="2251017" y="1844154"/>
                </a:lnTo>
                <a:close/>
                <a:moveTo>
                  <a:pt x="4103525" y="1843075"/>
                </a:moveTo>
                <a:lnTo>
                  <a:pt x="4103525" y="1845233"/>
                </a:lnTo>
                <a:lnTo>
                  <a:pt x="4104604" y="1845233"/>
                </a:lnTo>
                <a:lnTo>
                  <a:pt x="4104604" y="1843075"/>
                </a:lnTo>
                <a:close/>
                <a:moveTo>
                  <a:pt x="7771064" y="1840513"/>
                </a:moveTo>
                <a:cubicBezTo>
                  <a:pt x="7771963" y="1844109"/>
                  <a:pt x="7773042" y="1845908"/>
                  <a:pt x="7774301" y="1845908"/>
                </a:cubicBezTo>
                <a:lnTo>
                  <a:pt x="7776594" y="1845908"/>
                </a:lnTo>
                <a:cubicBezTo>
                  <a:pt x="7778032" y="1845908"/>
                  <a:pt x="7778752" y="1844829"/>
                  <a:pt x="7778752" y="1842671"/>
                </a:cubicBezTo>
                <a:lnTo>
                  <a:pt x="7779831" y="1841592"/>
                </a:lnTo>
                <a:lnTo>
                  <a:pt x="7784147" y="1841592"/>
                </a:lnTo>
                <a:cubicBezTo>
                  <a:pt x="7785675" y="1841592"/>
                  <a:pt x="7786440" y="1843390"/>
                  <a:pt x="7786440" y="1846987"/>
                </a:cubicBezTo>
                <a:cubicBezTo>
                  <a:pt x="7801546" y="1853191"/>
                  <a:pt x="7810312" y="1858676"/>
                  <a:pt x="7812740" y="1863441"/>
                </a:cubicBezTo>
                <a:lnTo>
                  <a:pt x="7812740" y="1870050"/>
                </a:lnTo>
                <a:lnTo>
                  <a:pt x="7807210" y="1875580"/>
                </a:lnTo>
                <a:lnTo>
                  <a:pt x="7800601" y="1875580"/>
                </a:lnTo>
                <a:cubicBezTo>
                  <a:pt x="7796016" y="1871174"/>
                  <a:pt x="7792374" y="1868971"/>
                  <a:pt x="7789676" y="1868971"/>
                </a:cubicBezTo>
                <a:lnTo>
                  <a:pt x="7786440" y="1870050"/>
                </a:lnTo>
                <a:lnTo>
                  <a:pt x="7783068" y="1868971"/>
                </a:lnTo>
                <a:lnTo>
                  <a:pt x="7755688" y="1875580"/>
                </a:lnTo>
                <a:lnTo>
                  <a:pt x="7740447" y="1866813"/>
                </a:lnTo>
                <a:lnTo>
                  <a:pt x="7740447" y="1864520"/>
                </a:lnTo>
                <a:cubicBezTo>
                  <a:pt x="7741886" y="1864520"/>
                  <a:pt x="7748450" y="1857597"/>
                  <a:pt x="7760139" y="1843750"/>
                </a:cubicBezTo>
                <a:cubicBezTo>
                  <a:pt x="7763196" y="1841592"/>
                  <a:pt x="7766838" y="1840513"/>
                  <a:pt x="7771064" y="1840513"/>
                </a:cubicBezTo>
                <a:close/>
                <a:moveTo>
                  <a:pt x="7683530" y="1840513"/>
                </a:moveTo>
                <a:lnTo>
                  <a:pt x="7680158" y="1841592"/>
                </a:lnTo>
                <a:lnTo>
                  <a:pt x="7680158" y="1842671"/>
                </a:lnTo>
                <a:cubicBezTo>
                  <a:pt x="7686002" y="1842671"/>
                  <a:pt x="7688924" y="1843750"/>
                  <a:pt x="7688924" y="1845908"/>
                </a:cubicBezTo>
                <a:lnTo>
                  <a:pt x="7691082" y="1845908"/>
                </a:lnTo>
                <a:lnTo>
                  <a:pt x="7691082" y="1844829"/>
                </a:lnTo>
                <a:lnTo>
                  <a:pt x="7688924" y="1841592"/>
                </a:lnTo>
                <a:lnTo>
                  <a:pt x="7685688" y="1842671"/>
                </a:lnTo>
                <a:close/>
                <a:moveTo>
                  <a:pt x="1590411" y="1840108"/>
                </a:moveTo>
                <a:lnTo>
                  <a:pt x="1590411" y="1842266"/>
                </a:lnTo>
                <a:lnTo>
                  <a:pt x="1591491" y="1842266"/>
                </a:lnTo>
                <a:lnTo>
                  <a:pt x="1591491" y="1840108"/>
                </a:lnTo>
                <a:close/>
                <a:moveTo>
                  <a:pt x="4255665" y="1839838"/>
                </a:moveTo>
                <a:lnTo>
                  <a:pt x="4256744" y="1839838"/>
                </a:lnTo>
                <a:cubicBezTo>
                  <a:pt x="4270411" y="1844694"/>
                  <a:pt x="4278773" y="1851617"/>
                  <a:pt x="4281831" y="1860609"/>
                </a:cubicBezTo>
                <a:lnTo>
                  <a:pt x="4281831" y="1861688"/>
                </a:lnTo>
                <a:lnTo>
                  <a:pt x="4289519" y="1860609"/>
                </a:lnTo>
                <a:lnTo>
                  <a:pt x="4290598" y="1860609"/>
                </a:lnTo>
                <a:cubicBezTo>
                  <a:pt x="4297161" y="1860609"/>
                  <a:pt x="4300444" y="1863531"/>
                  <a:pt x="4300444" y="1869376"/>
                </a:cubicBezTo>
                <a:lnTo>
                  <a:pt x="4300444" y="1872613"/>
                </a:lnTo>
                <a:lnTo>
                  <a:pt x="4295049" y="1878143"/>
                </a:lnTo>
                <a:lnTo>
                  <a:pt x="4291677" y="1878143"/>
                </a:lnTo>
                <a:cubicBezTo>
                  <a:pt x="4288440" y="1875176"/>
                  <a:pt x="4285157" y="1873692"/>
                  <a:pt x="4281831" y="1873692"/>
                </a:cubicBezTo>
                <a:cubicBezTo>
                  <a:pt x="4274188" y="1883763"/>
                  <a:pt x="4270186" y="1891046"/>
                  <a:pt x="4269827" y="1895542"/>
                </a:cubicBezTo>
                <a:lnTo>
                  <a:pt x="4265511" y="1898914"/>
                </a:lnTo>
                <a:lnTo>
                  <a:pt x="4265511" y="1902151"/>
                </a:lnTo>
                <a:cubicBezTo>
                  <a:pt x="4269827" y="1902151"/>
                  <a:pt x="4272704" y="1903634"/>
                  <a:pt x="4274143" y="1906602"/>
                </a:cubicBezTo>
                <a:lnTo>
                  <a:pt x="4282910" y="1905388"/>
                </a:lnTo>
                <a:lnTo>
                  <a:pt x="4285203" y="1908760"/>
                </a:lnTo>
                <a:lnTo>
                  <a:pt x="4279673" y="1914155"/>
                </a:lnTo>
                <a:lnTo>
                  <a:pt x="4281831" y="1916448"/>
                </a:lnTo>
                <a:lnTo>
                  <a:pt x="4287361" y="1913076"/>
                </a:lnTo>
                <a:cubicBezTo>
                  <a:pt x="4290957" y="1916582"/>
                  <a:pt x="4292756" y="1923146"/>
                  <a:pt x="4292756" y="1932767"/>
                </a:cubicBezTo>
                <a:lnTo>
                  <a:pt x="4292756" y="1936139"/>
                </a:lnTo>
                <a:cubicBezTo>
                  <a:pt x="4292756" y="1941175"/>
                  <a:pt x="4290957" y="1943692"/>
                  <a:pt x="4287361" y="1943692"/>
                </a:cubicBezTo>
                <a:lnTo>
                  <a:pt x="4279673" y="1942613"/>
                </a:lnTo>
                <a:lnTo>
                  <a:pt x="4279673" y="1943692"/>
                </a:lnTo>
                <a:lnTo>
                  <a:pt x="4280752" y="1948143"/>
                </a:lnTo>
                <a:cubicBezTo>
                  <a:pt x="4280212" y="1950661"/>
                  <a:pt x="4278009" y="1952864"/>
                  <a:pt x="4274143" y="1954752"/>
                </a:cubicBezTo>
                <a:lnTo>
                  <a:pt x="4266590" y="1954752"/>
                </a:lnTo>
                <a:cubicBezTo>
                  <a:pt x="4265061" y="1954752"/>
                  <a:pt x="4264297" y="1953628"/>
                  <a:pt x="4264297" y="1951380"/>
                </a:cubicBezTo>
                <a:cubicBezTo>
                  <a:pt x="4254136" y="1948143"/>
                  <a:pt x="4244290" y="1939781"/>
                  <a:pt x="4234759" y="1926293"/>
                </a:cubicBezTo>
                <a:lnTo>
                  <a:pt x="4233680" y="1926293"/>
                </a:lnTo>
                <a:cubicBezTo>
                  <a:pt x="4226397" y="1927552"/>
                  <a:pt x="4218394" y="1932992"/>
                  <a:pt x="4209672" y="1942613"/>
                </a:cubicBezTo>
                <a:cubicBezTo>
                  <a:pt x="4215696" y="1945401"/>
                  <a:pt x="4221137" y="1950526"/>
                  <a:pt x="4225992" y="1957989"/>
                </a:cubicBezTo>
                <a:cubicBezTo>
                  <a:pt x="4225093" y="1961586"/>
                  <a:pt x="4216011" y="1965947"/>
                  <a:pt x="4198747" y="1971072"/>
                </a:cubicBezTo>
                <a:lnTo>
                  <a:pt x="4198747" y="1975523"/>
                </a:lnTo>
                <a:cubicBezTo>
                  <a:pt x="4205850" y="1984425"/>
                  <a:pt x="4212055" y="1990989"/>
                  <a:pt x="4217360" y="1995215"/>
                </a:cubicBezTo>
                <a:cubicBezTo>
                  <a:pt x="4221496" y="1995215"/>
                  <a:pt x="4225857" y="1990809"/>
                  <a:pt x="4230443" y="1981997"/>
                </a:cubicBezTo>
                <a:lnTo>
                  <a:pt x="4232601" y="1981997"/>
                </a:lnTo>
                <a:lnTo>
                  <a:pt x="4232601" y="1978760"/>
                </a:lnTo>
                <a:cubicBezTo>
                  <a:pt x="4232601" y="1974714"/>
                  <a:pt x="4234085" y="1972151"/>
                  <a:pt x="4237052" y="1971072"/>
                </a:cubicBezTo>
                <a:lnTo>
                  <a:pt x="4238131" y="1971072"/>
                </a:lnTo>
                <a:cubicBezTo>
                  <a:pt x="4239569" y="1971072"/>
                  <a:pt x="4240289" y="1972915"/>
                  <a:pt x="4240289" y="1976602"/>
                </a:cubicBezTo>
                <a:lnTo>
                  <a:pt x="4241368" y="1976602"/>
                </a:lnTo>
                <a:lnTo>
                  <a:pt x="4243526" y="1966756"/>
                </a:lnTo>
                <a:lnTo>
                  <a:pt x="4242447" y="1963384"/>
                </a:lnTo>
                <a:lnTo>
                  <a:pt x="4243526" y="1962305"/>
                </a:lnTo>
                <a:lnTo>
                  <a:pt x="4243526" y="1961226"/>
                </a:lnTo>
                <a:lnTo>
                  <a:pt x="4242447" y="1956910"/>
                </a:lnTo>
                <a:cubicBezTo>
                  <a:pt x="4242447" y="1954662"/>
                  <a:pt x="4245729" y="1952819"/>
                  <a:pt x="4252293" y="1951380"/>
                </a:cubicBezTo>
                <a:cubicBezTo>
                  <a:pt x="4253372" y="1951380"/>
                  <a:pt x="4255575" y="1954303"/>
                  <a:pt x="4258902" y="1960147"/>
                </a:cubicBezTo>
                <a:cubicBezTo>
                  <a:pt x="4267084" y="1963834"/>
                  <a:pt x="4276571" y="1966756"/>
                  <a:pt x="4287361" y="1968914"/>
                </a:cubicBezTo>
                <a:lnTo>
                  <a:pt x="4293969" y="1983211"/>
                </a:lnTo>
                <a:lnTo>
                  <a:pt x="4293969" y="1985369"/>
                </a:lnTo>
                <a:cubicBezTo>
                  <a:pt x="4293340" y="1986628"/>
                  <a:pt x="4288574" y="1988786"/>
                  <a:pt x="4279673" y="1991843"/>
                </a:cubicBezTo>
                <a:lnTo>
                  <a:pt x="4274143" y="1996294"/>
                </a:lnTo>
                <a:lnTo>
                  <a:pt x="4263218" y="1994136"/>
                </a:lnTo>
                <a:lnTo>
                  <a:pt x="4246898" y="2005061"/>
                </a:lnTo>
                <a:cubicBezTo>
                  <a:pt x="4244470" y="2005061"/>
                  <a:pt x="4241188" y="2006499"/>
                  <a:pt x="4237052" y="2009377"/>
                </a:cubicBezTo>
                <a:cubicBezTo>
                  <a:pt x="4237052" y="2015221"/>
                  <a:pt x="4241053" y="2018144"/>
                  <a:pt x="4249056" y="2018144"/>
                </a:cubicBezTo>
                <a:cubicBezTo>
                  <a:pt x="4261644" y="2022550"/>
                  <a:pt x="4270006" y="2024753"/>
                  <a:pt x="4274143" y="2024753"/>
                </a:cubicBezTo>
                <a:cubicBezTo>
                  <a:pt x="4274143" y="2026191"/>
                  <a:pt x="4275986" y="2026911"/>
                  <a:pt x="4279673" y="2026911"/>
                </a:cubicBezTo>
                <a:lnTo>
                  <a:pt x="4296128" y="2025832"/>
                </a:lnTo>
                <a:lnTo>
                  <a:pt x="4299365" y="2030148"/>
                </a:lnTo>
                <a:cubicBezTo>
                  <a:pt x="4299365" y="2033834"/>
                  <a:pt x="4295723" y="2041522"/>
                  <a:pt x="4288440" y="2053211"/>
                </a:cubicBezTo>
                <a:cubicBezTo>
                  <a:pt x="4288440" y="2060854"/>
                  <a:pt x="4284438" y="2068137"/>
                  <a:pt x="4276436" y="2075061"/>
                </a:cubicBezTo>
                <a:lnTo>
                  <a:pt x="4265511" y="2076140"/>
                </a:lnTo>
                <a:cubicBezTo>
                  <a:pt x="4265511" y="2073982"/>
                  <a:pt x="4260745" y="2071779"/>
                  <a:pt x="4251214" y="2069531"/>
                </a:cubicBezTo>
                <a:cubicBezTo>
                  <a:pt x="4247617" y="2067013"/>
                  <a:pt x="4245819" y="2063732"/>
                  <a:pt x="4245819" y="2059685"/>
                </a:cubicBezTo>
                <a:lnTo>
                  <a:pt x="4244605" y="2059685"/>
                </a:lnTo>
                <a:lnTo>
                  <a:pt x="4244605" y="2061978"/>
                </a:lnTo>
                <a:lnTo>
                  <a:pt x="4242447" y="2061978"/>
                </a:lnTo>
                <a:cubicBezTo>
                  <a:pt x="4233006" y="2055954"/>
                  <a:pt x="4228285" y="2050828"/>
                  <a:pt x="4228285" y="2046602"/>
                </a:cubicBezTo>
                <a:lnTo>
                  <a:pt x="4233680" y="2043365"/>
                </a:lnTo>
                <a:lnTo>
                  <a:pt x="4231522" y="2041207"/>
                </a:lnTo>
                <a:lnTo>
                  <a:pt x="4231522" y="2043365"/>
                </a:lnTo>
                <a:cubicBezTo>
                  <a:pt x="4226397" y="2042826"/>
                  <a:pt x="4223834" y="2042106"/>
                  <a:pt x="4223834" y="2041207"/>
                </a:cubicBezTo>
                <a:lnTo>
                  <a:pt x="4222755" y="2042286"/>
                </a:lnTo>
                <a:lnTo>
                  <a:pt x="4218439" y="2042286"/>
                </a:lnTo>
                <a:cubicBezTo>
                  <a:pt x="4215472" y="2040758"/>
                  <a:pt x="4213988" y="2038915"/>
                  <a:pt x="4213988" y="2036756"/>
                </a:cubicBezTo>
                <a:lnTo>
                  <a:pt x="4215067" y="2029069"/>
                </a:lnTo>
                <a:cubicBezTo>
                  <a:pt x="4207784" y="2024753"/>
                  <a:pt x="4204142" y="2018908"/>
                  <a:pt x="4204142" y="2011535"/>
                </a:cubicBezTo>
                <a:cubicBezTo>
                  <a:pt x="4202704" y="2004252"/>
                  <a:pt x="4200546" y="1998811"/>
                  <a:pt x="4197668" y="1995215"/>
                </a:cubicBezTo>
                <a:cubicBezTo>
                  <a:pt x="4196139" y="1995215"/>
                  <a:pt x="4195376" y="1993012"/>
                  <a:pt x="4195376" y="1988606"/>
                </a:cubicBezTo>
                <a:lnTo>
                  <a:pt x="4196455" y="1979839"/>
                </a:lnTo>
                <a:lnTo>
                  <a:pt x="4193218" y="1979839"/>
                </a:lnTo>
                <a:lnTo>
                  <a:pt x="4193218" y="1980918"/>
                </a:lnTo>
                <a:cubicBezTo>
                  <a:pt x="4193218" y="1988201"/>
                  <a:pt x="4192498" y="1991843"/>
                  <a:pt x="4191059" y="1991843"/>
                </a:cubicBezTo>
                <a:lnTo>
                  <a:pt x="4195376" y="1999531"/>
                </a:lnTo>
                <a:lnTo>
                  <a:pt x="4194297" y="2011535"/>
                </a:lnTo>
                <a:lnTo>
                  <a:pt x="4197668" y="2022595"/>
                </a:lnTo>
                <a:lnTo>
                  <a:pt x="4195376" y="2030148"/>
                </a:lnTo>
                <a:lnTo>
                  <a:pt x="4195376" y="2031361"/>
                </a:lnTo>
                <a:lnTo>
                  <a:pt x="4197668" y="2039994"/>
                </a:lnTo>
                <a:lnTo>
                  <a:pt x="4195376" y="2043365"/>
                </a:lnTo>
                <a:lnTo>
                  <a:pt x="4195376" y="2044444"/>
                </a:lnTo>
                <a:lnTo>
                  <a:pt x="4197668" y="2053211"/>
                </a:lnTo>
                <a:lnTo>
                  <a:pt x="4195376" y="2060899"/>
                </a:lnTo>
                <a:lnTo>
                  <a:pt x="4197668" y="2067373"/>
                </a:lnTo>
                <a:cubicBezTo>
                  <a:pt x="4192004" y="2084188"/>
                  <a:pt x="4187957" y="2092595"/>
                  <a:pt x="4185530" y="2092595"/>
                </a:cubicBezTo>
                <a:lnTo>
                  <a:pt x="4182293" y="2093674"/>
                </a:lnTo>
                <a:cubicBezTo>
                  <a:pt x="4162601" y="2093674"/>
                  <a:pt x="4152755" y="2091471"/>
                  <a:pt x="4152755" y="2087065"/>
                </a:cubicBezTo>
                <a:cubicBezTo>
                  <a:pt x="4149788" y="2084008"/>
                  <a:pt x="4148304" y="2081085"/>
                  <a:pt x="4148304" y="2078298"/>
                </a:cubicBezTo>
                <a:lnTo>
                  <a:pt x="4148304" y="2075061"/>
                </a:lnTo>
                <a:lnTo>
                  <a:pt x="4154913" y="2068452"/>
                </a:lnTo>
                <a:lnTo>
                  <a:pt x="4152755" y="2066294"/>
                </a:lnTo>
                <a:lnTo>
                  <a:pt x="4148304" y="2068452"/>
                </a:lnTo>
                <a:lnTo>
                  <a:pt x="4146146" y="2065215"/>
                </a:lnTo>
                <a:lnTo>
                  <a:pt x="4149383" y="2043365"/>
                </a:lnTo>
                <a:lnTo>
                  <a:pt x="4148304" y="2039994"/>
                </a:lnTo>
                <a:lnTo>
                  <a:pt x="4149383" y="2032440"/>
                </a:lnTo>
                <a:lnTo>
                  <a:pt x="4146146" y="2026911"/>
                </a:lnTo>
                <a:lnTo>
                  <a:pt x="4146146" y="2017065"/>
                </a:lnTo>
                <a:lnTo>
                  <a:pt x="4148304" y="2008298"/>
                </a:lnTo>
                <a:lnTo>
                  <a:pt x="4146146" y="2001689"/>
                </a:lnTo>
                <a:lnTo>
                  <a:pt x="4146146" y="1996294"/>
                </a:lnTo>
                <a:lnTo>
                  <a:pt x="4145067" y="1996294"/>
                </a:lnTo>
                <a:lnTo>
                  <a:pt x="4126454" y="2001689"/>
                </a:lnTo>
                <a:lnTo>
                  <a:pt x="4123217" y="2001689"/>
                </a:lnTo>
                <a:lnTo>
                  <a:pt x="4121059" y="1999531"/>
                </a:lnTo>
                <a:cubicBezTo>
                  <a:pt x="4131220" y="1992068"/>
                  <a:pt x="4136300" y="1986987"/>
                  <a:pt x="4136300" y="1984290"/>
                </a:cubicBezTo>
                <a:lnTo>
                  <a:pt x="4135221" y="1983211"/>
                </a:lnTo>
                <a:lnTo>
                  <a:pt x="4134142" y="1983211"/>
                </a:lnTo>
                <a:lnTo>
                  <a:pt x="4129691" y="1984290"/>
                </a:lnTo>
                <a:lnTo>
                  <a:pt x="4125375" y="1981997"/>
                </a:lnTo>
                <a:cubicBezTo>
                  <a:pt x="4122678" y="1987482"/>
                  <a:pt x="4115754" y="1993686"/>
                  <a:pt x="4104604" y="2000610"/>
                </a:cubicBezTo>
                <a:lnTo>
                  <a:pt x="4109999" y="2011535"/>
                </a:lnTo>
                <a:lnTo>
                  <a:pt x="4115529" y="2010456"/>
                </a:lnTo>
                <a:cubicBezTo>
                  <a:pt x="4124431" y="2012884"/>
                  <a:pt x="4132838" y="2018368"/>
                  <a:pt x="4140751" y="2026911"/>
                </a:cubicBezTo>
                <a:lnTo>
                  <a:pt x="4141830" y="2027990"/>
                </a:lnTo>
                <a:lnTo>
                  <a:pt x="4141830" y="2029069"/>
                </a:lnTo>
                <a:cubicBezTo>
                  <a:pt x="4141830" y="2034374"/>
                  <a:pt x="4133063" y="2040938"/>
                  <a:pt x="4115529" y="2048760"/>
                </a:cubicBezTo>
                <a:cubicBezTo>
                  <a:pt x="4091431" y="2064136"/>
                  <a:pt x="4073178" y="2071824"/>
                  <a:pt x="4060770" y="2071824"/>
                </a:cubicBezTo>
                <a:lnTo>
                  <a:pt x="4055375" y="2072903"/>
                </a:lnTo>
                <a:lnTo>
                  <a:pt x="4047687" y="2081670"/>
                </a:lnTo>
                <a:lnTo>
                  <a:pt x="4042157" y="2081670"/>
                </a:lnTo>
                <a:lnTo>
                  <a:pt x="4038920" y="2078298"/>
                </a:lnTo>
                <a:lnTo>
                  <a:pt x="4038920" y="2075061"/>
                </a:lnTo>
                <a:lnTo>
                  <a:pt x="4049845" y="2066294"/>
                </a:lnTo>
                <a:cubicBezTo>
                  <a:pt x="4075741" y="2043006"/>
                  <a:pt x="4092150" y="2022235"/>
                  <a:pt x="4099074" y="2003982"/>
                </a:cubicBezTo>
                <a:lnTo>
                  <a:pt x="4100153" y="2002903"/>
                </a:lnTo>
                <a:lnTo>
                  <a:pt x="4100153" y="2001689"/>
                </a:lnTo>
                <a:lnTo>
                  <a:pt x="4097995" y="2001689"/>
                </a:lnTo>
                <a:cubicBezTo>
                  <a:pt x="4088015" y="2007533"/>
                  <a:pt x="4081810" y="2011939"/>
                  <a:pt x="4079383" y="2014907"/>
                </a:cubicBezTo>
                <a:lnTo>
                  <a:pt x="4078304" y="2014907"/>
                </a:lnTo>
                <a:lnTo>
                  <a:pt x="4069537" y="2012749"/>
                </a:lnTo>
                <a:cubicBezTo>
                  <a:pt x="4067738" y="2014187"/>
                  <a:pt x="4060815" y="2015626"/>
                  <a:pt x="4048766" y="2017065"/>
                </a:cubicBezTo>
                <a:lnTo>
                  <a:pt x="4045529" y="2020302"/>
                </a:lnTo>
                <a:lnTo>
                  <a:pt x="4044450" y="2020302"/>
                </a:lnTo>
                <a:lnTo>
                  <a:pt x="4042157" y="2018144"/>
                </a:lnTo>
                <a:lnTo>
                  <a:pt x="4042157" y="2017065"/>
                </a:lnTo>
                <a:cubicBezTo>
                  <a:pt x="4046743" y="2014187"/>
                  <a:pt x="4054071" y="2007623"/>
                  <a:pt x="4064142" y="1997373"/>
                </a:cubicBezTo>
                <a:cubicBezTo>
                  <a:pt x="4066839" y="1997373"/>
                  <a:pt x="4073403" y="1991528"/>
                  <a:pt x="4083833" y="1979839"/>
                </a:cubicBezTo>
                <a:cubicBezTo>
                  <a:pt x="4083833" y="1974714"/>
                  <a:pt x="4086351" y="1971072"/>
                  <a:pt x="4091387" y="1968914"/>
                </a:cubicBezTo>
                <a:cubicBezTo>
                  <a:pt x="4091387" y="1956506"/>
                  <a:pt x="4095073" y="1950301"/>
                  <a:pt x="4102446" y="1950301"/>
                </a:cubicBezTo>
                <a:cubicBezTo>
                  <a:pt x="4104964" y="1952459"/>
                  <a:pt x="4108965" y="1953943"/>
                  <a:pt x="4114450" y="1954752"/>
                </a:cubicBezTo>
                <a:cubicBezTo>
                  <a:pt x="4117687" y="1957090"/>
                  <a:pt x="4120250" y="1960372"/>
                  <a:pt x="4122138" y="1964598"/>
                </a:cubicBezTo>
                <a:lnTo>
                  <a:pt x="4140751" y="1975523"/>
                </a:lnTo>
                <a:lnTo>
                  <a:pt x="4145067" y="1977681"/>
                </a:lnTo>
                <a:cubicBezTo>
                  <a:pt x="4149293" y="1976063"/>
                  <a:pt x="4156576" y="1969858"/>
                  <a:pt x="4166917" y="1959068"/>
                </a:cubicBezTo>
                <a:lnTo>
                  <a:pt x="4174605" y="1960147"/>
                </a:lnTo>
                <a:lnTo>
                  <a:pt x="4174605" y="1954752"/>
                </a:lnTo>
                <a:cubicBezTo>
                  <a:pt x="4174605" y="1948728"/>
                  <a:pt x="4178246" y="1943962"/>
                  <a:pt x="4185530" y="1940455"/>
                </a:cubicBezTo>
                <a:cubicBezTo>
                  <a:pt x="4185530" y="1936589"/>
                  <a:pt x="4190295" y="1931464"/>
                  <a:pt x="4199826" y="1925080"/>
                </a:cubicBezTo>
                <a:lnTo>
                  <a:pt x="4217360" y="1908760"/>
                </a:lnTo>
                <a:lnTo>
                  <a:pt x="4219518" y="1908760"/>
                </a:lnTo>
                <a:cubicBezTo>
                  <a:pt x="4219518" y="1903095"/>
                  <a:pt x="4215517" y="1898329"/>
                  <a:pt x="4207514" y="1894463"/>
                </a:cubicBezTo>
                <a:lnTo>
                  <a:pt x="4206300" y="1893384"/>
                </a:lnTo>
                <a:lnTo>
                  <a:pt x="4205221" y="1893384"/>
                </a:lnTo>
                <a:lnTo>
                  <a:pt x="4197668" y="1894463"/>
                </a:lnTo>
                <a:cubicBezTo>
                  <a:pt x="4195420" y="1894463"/>
                  <a:pt x="4191374" y="1890462"/>
                  <a:pt x="4185530" y="1882459"/>
                </a:cubicBezTo>
                <a:lnTo>
                  <a:pt x="4185530" y="1880301"/>
                </a:lnTo>
                <a:cubicBezTo>
                  <a:pt x="4185530" y="1878053"/>
                  <a:pt x="4189576" y="1876569"/>
                  <a:pt x="4197668" y="1875850"/>
                </a:cubicBezTo>
                <a:lnTo>
                  <a:pt x="4227206" y="1881380"/>
                </a:lnTo>
                <a:lnTo>
                  <a:pt x="4227206" y="1880301"/>
                </a:lnTo>
                <a:cubicBezTo>
                  <a:pt x="4232241" y="1874456"/>
                  <a:pt x="4234759" y="1868612"/>
                  <a:pt x="4234759" y="1862767"/>
                </a:cubicBezTo>
                <a:lnTo>
                  <a:pt x="4233680" y="1861688"/>
                </a:lnTo>
                <a:lnTo>
                  <a:pt x="4227206" y="1861688"/>
                </a:lnTo>
                <a:lnTo>
                  <a:pt x="4211830" y="1866004"/>
                </a:lnTo>
                <a:lnTo>
                  <a:pt x="4205221" y="1863846"/>
                </a:lnTo>
                <a:lnTo>
                  <a:pt x="4191059" y="1863846"/>
                </a:lnTo>
                <a:cubicBezTo>
                  <a:pt x="4187013" y="1863846"/>
                  <a:pt x="4183731" y="1861643"/>
                  <a:pt x="4181214" y="1857237"/>
                </a:cubicBezTo>
                <a:lnTo>
                  <a:pt x="4181214" y="1855079"/>
                </a:lnTo>
                <a:lnTo>
                  <a:pt x="4182293" y="1854000"/>
                </a:lnTo>
                <a:lnTo>
                  <a:pt x="4182293" y="1852921"/>
                </a:lnTo>
                <a:lnTo>
                  <a:pt x="4193218" y="1854000"/>
                </a:lnTo>
                <a:lnTo>
                  <a:pt x="4206300" y="1850763"/>
                </a:lnTo>
                <a:lnTo>
                  <a:pt x="4208593" y="1850763"/>
                </a:lnTo>
                <a:cubicBezTo>
                  <a:pt x="4215337" y="1850763"/>
                  <a:pt x="4220058" y="1852202"/>
                  <a:pt x="4222755" y="1855079"/>
                </a:cubicBezTo>
                <a:cubicBezTo>
                  <a:pt x="4232646" y="1855079"/>
                  <a:pt x="4240694" y="1852157"/>
                  <a:pt x="4246898" y="1846312"/>
                </a:cubicBezTo>
                <a:close/>
                <a:moveTo>
                  <a:pt x="9207041" y="1838759"/>
                </a:moveTo>
                <a:cubicBezTo>
                  <a:pt x="9196071" y="1840198"/>
                  <a:pt x="9190586" y="1841996"/>
                  <a:pt x="9190586" y="1844154"/>
                </a:cubicBezTo>
                <a:lnTo>
                  <a:pt x="9191665" y="1844154"/>
                </a:lnTo>
                <a:lnTo>
                  <a:pt x="9208120" y="1839838"/>
                </a:lnTo>
                <a:lnTo>
                  <a:pt x="9208120" y="1838759"/>
                </a:lnTo>
                <a:close/>
                <a:moveTo>
                  <a:pt x="234683" y="1837666"/>
                </a:moveTo>
                <a:lnTo>
                  <a:pt x="229423" y="1846163"/>
                </a:lnTo>
                <a:lnTo>
                  <a:pt x="231446" y="1846163"/>
                </a:lnTo>
                <a:cubicBezTo>
                  <a:pt x="231446" y="1844005"/>
                  <a:pt x="232883" y="1841488"/>
                  <a:pt x="235762" y="1838610"/>
                </a:cubicBezTo>
                <a:lnTo>
                  <a:pt x="235762" y="1837666"/>
                </a:lnTo>
                <a:close/>
                <a:moveTo>
                  <a:pt x="171830" y="1835508"/>
                </a:moveTo>
                <a:lnTo>
                  <a:pt x="171830" y="1837666"/>
                </a:lnTo>
                <a:lnTo>
                  <a:pt x="172909" y="1837666"/>
                </a:lnTo>
                <a:lnTo>
                  <a:pt x="172909" y="1835508"/>
                </a:lnTo>
                <a:close/>
                <a:moveTo>
                  <a:pt x="5236098" y="1833634"/>
                </a:moveTo>
                <a:cubicBezTo>
                  <a:pt x="5241133" y="1835073"/>
                  <a:pt x="5243651" y="1837950"/>
                  <a:pt x="5243651" y="1842266"/>
                </a:cubicBezTo>
                <a:cubicBezTo>
                  <a:pt x="5242572" y="1845143"/>
                  <a:pt x="5241493" y="1846582"/>
                  <a:pt x="5240414" y="1846582"/>
                </a:cubicBezTo>
                <a:lnTo>
                  <a:pt x="5237177" y="1845503"/>
                </a:lnTo>
                <a:lnTo>
                  <a:pt x="5235019" y="1847661"/>
                </a:lnTo>
                <a:cubicBezTo>
                  <a:pt x="5232142" y="1841906"/>
                  <a:pt x="5229624" y="1839029"/>
                  <a:pt x="5227466" y="1839029"/>
                </a:cubicBezTo>
                <a:lnTo>
                  <a:pt x="5227466" y="1834713"/>
                </a:lnTo>
                <a:lnTo>
                  <a:pt x="5229624" y="1834713"/>
                </a:lnTo>
                <a:close/>
                <a:moveTo>
                  <a:pt x="1220461" y="1833634"/>
                </a:moveTo>
                <a:cubicBezTo>
                  <a:pt x="1221899" y="1837231"/>
                  <a:pt x="1224418" y="1839029"/>
                  <a:pt x="1228015" y="1839029"/>
                </a:cubicBezTo>
                <a:lnTo>
                  <a:pt x="1230173" y="1836871"/>
                </a:lnTo>
                <a:cubicBezTo>
                  <a:pt x="1237366" y="1842985"/>
                  <a:pt x="1240964" y="1847661"/>
                  <a:pt x="1240964" y="1850898"/>
                </a:cubicBezTo>
                <a:lnTo>
                  <a:pt x="1239884" y="1851977"/>
                </a:lnTo>
                <a:cubicBezTo>
                  <a:pt x="1240603" y="1858271"/>
                  <a:pt x="1241681" y="1862228"/>
                  <a:pt x="1243121" y="1863846"/>
                </a:cubicBezTo>
                <a:lnTo>
                  <a:pt x="1243121" y="1867083"/>
                </a:lnTo>
                <a:cubicBezTo>
                  <a:pt x="1239884" y="1867083"/>
                  <a:pt x="1237006" y="1872838"/>
                  <a:pt x="1234488" y="1884347"/>
                </a:cubicBezTo>
                <a:lnTo>
                  <a:pt x="1230173" y="1886505"/>
                </a:lnTo>
                <a:lnTo>
                  <a:pt x="1229093" y="1885426"/>
                </a:lnTo>
                <a:lnTo>
                  <a:pt x="1228015" y="1885426"/>
                </a:lnTo>
                <a:lnTo>
                  <a:pt x="1222620" y="1887584"/>
                </a:lnTo>
                <a:lnTo>
                  <a:pt x="1222620" y="1886505"/>
                </a:lnTo>
                <a:lnTo>
                  <a:pt x="1221541" y="1887584"/>
                </a:lnTo>
                <a:lnTo>
                  <a:pt x="1213987" y="1887584"/>
                </a:lnTo>
                <a:cubicBezTo>
                  <a:pt x="1206074" y="1887584"/>
                  <a:pt x="1199601" y="1885786"/>
                  <a:pt x="1194565" y="1882189"/>
                </a:cubicBezTo>
                <a:lnTo>
                  <a:pt x="1195644" y="1881110"/>
                </a:lnTo>
                <a:cubicBezTo>
                  <a:pt x="1191328" y="1875176"/>
                  <a:pt x="1189171" y="1867982"/>
                  <a:pt x="1189171" y="1859530"/>
                </a:cubicBezTo>
                <a:cubicBezTo>
                  <a:pt x="1192048" y="1846582"/>
                  <a:pt x="1196723" y="1840108"/>
                  <a:pt x="1203198" y="1840108"/>
                </a:cubicBezTo>
                <a:cubicBezTo>
                  <a:pt x="1203198" y="1838669"/>
                  <a:pt x="1208951" y="1836511"/>
                  <a:pt x="1220461" y="1833634"/>
                </a:cubicBezTo>
                <a:close/>
                <a:moveTo>
                  <a:pt x="8594586" y="1833364"/>
                </a:moveTo>
                <a:lnTo>
                  <a:pt x="8595665" y="1833364"/>
                </a:lnTo>
                <a:cubicBezTo>
                  <a:pt x="8595665" y="1835163"/>
                  <a:pt x="8597103" y="1836242"/>
                  <a:pt x="8599981" y="1836601"/>
                </a:cubicBezTo>
                <a:lnTo>
                  <a:pt x="8615087" y="1835522"/>
                </a:lnTo>
                <a:lnTo>
                  <a:pt x="8616166" y="1835522"/>
                </a:lnTo>
                <a:lnTo>
                  <a:pt x="8620482" y="1837680"/>
                </a:lnTo>
                <a:lnTo>
                  <a:pt x="8620482" y="1873827"/>
                </a:lnTo>
                <a:lnTo>
                  <a:pt x="8648536" y="1878143"/>
                </a:lnTo>
                <a:lnTo>
                  <a:pt x="8652852" y="1877064"/>
                </a:lnTo>
                <a:lnTo>
                  <a:pt x="8655010" y="1877064"/>
                </a:lnTo>
                <a:lnTo>
                  <a:pt x="8657168" y="1879222"/>
                </a:lnTo>
                <a:lnTo>
                  <a:pt x="8665800" y="1873827"/>
                </a:lnTo>
                <a:lnTo>
                  <a:pt x="8671195" y="1873827"/>
                </a:lnTo>
                <a:cubicBezTo>
                  <a:pt x="8671195" y="1875985"/>
                  <a:pt x="8672993" y="1877064"/>
                  <a:pt x="8676590" y="1877064"/>
                </a:cubicBezTo>
                <a:lnTo>
                  <a:pt x="8679827" y="1874906"/>
                </a:lnTo>
                <a:lnTo>
                  <a:pt x="8681985" y="1877064"/>
                </a:lnTo>
                <a:lnTo>
                  <a:pt x="8700328" y="1877064"/>
                </a:lnTo>
                <a:cubicBezTo>
                  <a:pt x="8703925" y="1877064"/>
                  <a:pt x="8705723" y="1875985"/>
                  <a:pt x="8705723" y="1873827"/>
                </a:cubicBezTo>
                <a:lnTo>
                  <a:pt x="8707881" y="1873827"/>
                </a:lnTo>
                <a:cubicBezTo>
                  <a:pt x="8709859" y="1875985"/>
                  <a:pt x="8718851" y="1877064"/>
                  <a:pt x="8734856" y="1877064"/>
                </a:cubicBezTo>
                <a:lnTo>
                  <a:pt x="8739172" y="1875985"/>
                </a:lnTo>
                <a:lnTo>
                  <a:pt x="8739172" y="1878143"/>
                </a:lnTo>
                <a:lnTo>
                  <a:pt x="8744567" y="1877064"/>
                </a:lnTo>
                <a:lnTo>
                  <a:pt x="8775858" y="1877064"/>
                </a:lnTo>
                <a:lnTo>
                  <a:pt x="8780174" y="1878143"/>
                </a:lnTo>
                <a:lnTo>
                  <a:pt x="8784490" y="1877064"/>
                </a:lnTo>
                <a:lnTo>
                  <a:pt x="8785569" y="1877064"/>
                </a:lnTo>
                <a:lnTo>
                  <a:pt x="8790964" y="1878143"/>
                </a:lnTo>
                <a:lnTo>
                  <a:pt x="8790964" y="1875985"/>
                </a:lnTo>
                <a:lnTo>
                  <a:pt x="8799596" y="1875985"/>
                </a:lnTo>
                <a:lnTo>
                  <a:pt x="8801754" y="1878143"/>
                </a:lnTo>
                <a:lnTo>
                  <a:pt x="8801754" y="1879222"/>
                </a:lnTo>
                <a:lnTo>
                  <a:pt x="8808228" y="1877064"/>
                </a:lnTo>
                <a:lnTo>
                  <a:pt x="8810386" y="1879222"/>
                </a:lnTo>
                <a:lnTo>
                  <a:pt x="8810386" y="1885696"/>
                </a:lnTo>
                <a:lnTo>
                  <a:pt x="8812544" y="1885696"/>
                </a:lnTo>
                <a:lnTo>
                  <a:pt x="8812544" y="1904039"/>
                </a:lnTo>
                <a:lnTo>
                  <a:pt x="8811465" y="1904039"/>
                </a:lnTo>
                <a:lnTo>
                  <a:pt x="8808228" y="1902960"/>
                </a:lnTo>
                <a:lnTo>
                  <a:pt x="8806070" y="1906197"/>
                </a:lnTo>
                <a:cubicBezTo>
                  <a:pt x="8808948" y="1906197"/>
                  <a:pt x="8810386" y="1906916"/>
                  <a:pt x="8810386" y="1908355"/>
                </a:cubicBezTo>
                <a:lnTo>
                  <a:pt x="8810386" y="1913750"/>
                </a:lnTo>
                <a:lnTo>
                  <a:pt x="8812544" y="1913750"/>
                </a:lnTo>
                <a:lnTo>
                  <a:pt x="8812544" y="1922382"/>
                </a:lnTo>
                <a:lnTo>
                  <a:pt x="8810386" y="1922382"/>
                </a:lnTo>
                <a:lnTo>
                  <a:pt x="8810386" y="1928856"/>
                </a:lnTo>
                <a:lnTo>
                  <a:pt x="8808228" y="1931014"/>
                </a:lnTo>
                <a:lnTo>
                  <a:pt x="8801754" y="1931014"/>
                </a:lnTo>
                <a:lnTo>
                  <a:pt x="8774779" y="1932093"/>
                </a:lnTo>
                <a:lnTo>
                  <a:pt x="8774779" y="1934251"/>
                </a:lnTo>
                <a:lnTo>
                  <a:pt x="8767226" y="1934251"/>
                </a:lnTo>
                <a:lnTo>
                  <a:pt x="8767226" y="1932093"/>
                </a:lnTo>
                <a:lnTo>
                  <a:pt x="8766147" y="1932093"/>
                </a:lnTo>
                <a:cubicBezTo>
                  <a:pt x="8758414" y="1932093"/>
                  <a:pt x="8752660" y="1931014"/>
                  <a:pt x="8748883" y="1928856"/>
                </a:cubicBezTo>
                <a:cubicBezTo>
                  <a:pt x="8748883" y="1931014"/>
                  <a:pt x="8744207" y="1932093"/>
                  <a:pt x="8734856" y="1932093"/>
                </a:cubicBezTo>
                <a:lnTo>
                  <a:pt x="8734856" y="1934251"/>
                </a:lnTo>
                <a:lnTo>
                  <a:pt x="8724066" y="1934251"/>
                </a:lnTo>
                <a:lnTo>
                  <a:pt x="8724066" y="1932093"/>
                </a:lnTo>
                <a:lnTo>
                  <a:pt x="8716513" y="1932093"/>
                </a:lnTo>
                <a:lnTo>
                  <a:pt x="8716513" y="1934251"/>
                </a:lnTo>
                <a:lnTo>
                  <a:pt x="8703565" y="1934251"/>
                </a:lnTo>
                <a:lnTo>
                  <a:pt x="8703565" y="1932093"/>
                </a:lnTo>
                <a:lnTo>
                  <a:pt x="8675511" y="1932093"/>
                </a:lnTo>
                <a:lnTo>
                  <a:pt x="8675511" y="1928856"/>
                </a:lnTo>
                <a:lnTo>
                  <a:pt x="8673353" y="1928856"/>
                </a:lnTo>
                <a:lnTo>
                  <a:pt x="8673353" y="1932093"/>
                </a:lnTo>
                <a:lnTo>
                  <a:pt x="8667958" y="1932093"/>
                </a:lnTo>
                <a:lnTo>
                  <a:pt x="8647457" y="1929935"/>
                </a:lnTo>
                <a:cubicBezTo>
                  <a:pt x="8640983" y="1931014"/>
                  <a:pt x="8637746" y="1932453"/>
                  <a:pt x="8637746" y="1934251"/>
                </a:cubicBezTo>
                <a:lnTo>
                  <a:pt x="8635588" y="1934251"/>
                </a:lnTo>
                <a:cubicBezTo>
                  <a:pt x="8635588" y="1932093"/>
                  <a:pt x="8633070" y="1931014"/>
                  <a:pt x="8628035" y="1931014"/>
                </a:cubicBezTo>
                <a:lnTo>
                  <a:pt x="8606455" y="1932093"/>
                </a:lnTo>
                <a:lnTo>
                  <a:pt x="8606455" y="1934251"/>
                </a:lnTo>
                <a:lnTo>
                  <a:pt x="8603218" y="1934251"/>
                </a:lnTo>
                <a:lnTo>
                  <a:pt x="8603218" y="1932093"/>
                </a:lnTo>
                <a:lnTo>
                  <a:pt x="8598902" y="1932093"/>
                </a:lnTo>
                <a:lnTo>
                  <a:pt x="8598902" y="1934251"/>
                </a:lnTo>
                <a:lnTo>
                  <a:pt x="8591349" y="1934251"/>
                </a:lnTo>
                <a:cubicBezTo>
                  <a:pt x="8591349" y="1932093"/>
                  <a:pt x="8588831" y="1931014"/>
                  <a:pt x="8583796" y="1931014"/>
                </a:cubicBezTo>
                <a:lnTo>
                  <a:pt x="8579480" y="1932093"/>
                </a:lnTo>
                <a:lnTo>
                  <a:pt x="8568690" y="1929935"/>
                </a:lnTo>
                <a:lnTo>
                  <a:pt x="8567610" y="1931014"/>
                </a:lnTo>
                <a:lnTo>
                  <a:pt x="8566532" y="1929935"/>
                </a:lnTo>
                <a:lnTo>
                  <a:pt x="8567610" y="1919145"/>
                </a:lnTo>
                <a:cubicBezTo>
                  <a:pt x="8567610" y="1903140"/>
                  <a:pt x="8566532" y="1891630"/>
                  <a:pt x="8564374" y="1884617"/>
                </a:cubicBezTo>
                <a:lnTo>
                  <a:pt x="8566532" y="1846312"/>
                </a:lnTo>
                <a:lnTo>
                  <a:pt x="8565452" y="1837680"/>
                </a:lnTo>
                <a:lnTo>
                  <a:pt x="8568690" y="1835522"/>
                </a:lnTo>
                <a:lnTo>
                  <a:pt x="8571926" y="1835522"/>
                </a:lnTo>
                <a:lnTo>
                  <a:pt x="8585954" y="1836601"/>
                </a:lnTo>
                <a:cubicBezTo>
                  <a:pt x="8591708" y="1836062"/>
                  <a:pt x="8594586" y="1835342"/>
                  <a:pt x="8594586" y="1834443"/>
                </a:cubicBezTo>
                <a:close/>
                <a:moveTo>
                  <a:pt x="6076074" y="1831611"/>
                </a:moveTo>
                <a:lnTo>
                  <a:pt x="6081334" y="1836871"/>
                </a:lnTo>
                <a:lnTo>
                  <a:pt x="6083537" y="1836137"/>
                </a:lnTo>
                <a:lnTo>
                  <a:pt x="6091045" y="1841460"/>
                </a:lnTo>
                <a:lnTo>
                  <a:pt x="6091045" y="1842266"/>
                </a:lnTo>
                <a:lnTo>
                  <a:pt x="6088887" y="1842266"/>
                </a:lnTo>
                <a:lnTo>
                  <a:pt x="6088887" y="1843345"/>
                </a:lnTo>
                <a:lnTo>
                  <a:pt x="6096306" y="1846447"/>
                </a:lnTo>
                <a:lnTo>
                  <a:pt x="6099543" y="1845503"/>
                </a:lnTo>
                <a:lnTo>
                  <a:pt x="6099543" y="1844424"/>
                </a:lnTo>
                <a:lnTo>
                  <a:pt x="6098464" y="1844424"/>
                </a:lnTo>
                <a:lnTo>
                  <a:pt x="6095227" y="1845503"/>
                </a:lnTo>
                <a:lnTo>
                  <a:pt x="6095227" y="1844424"/>
                </a:lnTo>
                <a:lnTo>
                  <a:pt x="6091045" y="1841460"/>
                </a:lnTo>
                <a:lnTo>
                  <a:pt x="6091045" y="1841187"/>
                </a:lnTo>
                <a:cubicBezTo>
                  <a:pt x="6089787" y="1838490"/>
                  <a:pt x="6087629" y="1836691"/>
                  <a:pt x="6084571" y="1835792"/>
                </a:cubicBezTo>
                <a:lnTo>
                  <a:pt x="6083537" y="1836137"/>
                </a:lnTo>
                <a:lnTo>
                  <a:pt x="6077153" y="1831611"/>
                </a:lnTo>
                <a:close/>
                <a:moveTo>
                  <a:pt x="6071758" y="1829453"/>
                </a:moveTo>
                <a:lnTo>
                  <a:pt x="6071758" y="1831611"/>
                </a:lnTo>
                <a:lnTo>
                  <a:pt x="6072837" y="1831611"/>
                </a:lnTo>
                <a:lnTo>
                  <a:pt x="6072837" y="1829453"/>
                </a:lnTo>
                <a:close/>
                <a:moveTo>
                  <a:pt x="1581779" y="1827025"/>
                </a:moveTo>
                <a:lnTo>
                  <a:pt x="1583938" y="1827025"/>
                </a:lnTo>
                <a:lnTo>
                  <a:pt x="1601202" y="1831476"/>
                </a:lnTo>
                <a:lnTo>
                  <a:pt x="1604573" y="1831476"/>
                </a:lnTo>
                <a:lnTo>
                  <a:pt x="1611047" y="1829183"/>
                </a:lnTo>
                <a:cubicBezTo>
                  <a:pt x="1617520" y="1831611"/>
                  <a:pt x="1620759" y="1833454"/>
                  <a:pt x="1620759" y="1834713"/>
                </a:cubicBezTo>
                <a:lnTo>
                  <a:pt x="1620759" y="1836871"/>
                </a:lnTo>
                <a:lnTo>
                  <a:pt x="1618601" y="1840108"/>
                </a:lnTo>
                <a:lnTo>
                  <a:pt x="1618601" y="1842266"/>
                </a:lnTo>
                <a:cubicBezTo>
                  <a:pt x="1620759" y="1842266"/>
                  <a:pt x="1621838" y="1843390"/>
                  <a:pt x="1621838" y="1845638"/>
                </a:cubicBezTo>
                <a:lnTo>
                  <a:pt x="1618601" y="1876120"/>
                </a:lnTo>
                <a:lnTo>
                  <a:pt x="1614284" y="1877199"/>
                </a:lnTo>
                <a:cubicBezTo>
                  <a:pt x="1614284" y="1879986"/>
                  <a:pt x="1616083" y="1885112"/>
                  <a:pt x="1619679" y="1892575"/>
                </a:cubicBezTo>
                <a:lnTo>
                  <a:pt x="1620759" y="1913345"/>
                </a:lnTo>
                <a:lnTo>
                  <a:pt x="1620759" y="1924270"/>
                </a:lnTo>
                <a:cubicBezTo>
                  <a:pt x="1620759" y="1928407"/>
                  <a:pt x="1619320" y="1932003"/>
                  <a:pt x="1616443" y="1935060"/>
                </a:cubicBezTo>
                <a:lnTo>
                  <a:pt x="1617520" y="1938432"/>
                </a:lnTo>
                <a:lnTo>
                  <a:pt x="1614284" y="1939511"/>
                </a:lnTo>
                <a:lnTo>
                  <a:pt x="1615364" y="1943827"/>
                </a:lnTo>
                <a:lnTo>
                  <a:pt x="1616443" y="1943827"/>
                </a:lnTo>
                <a:lnTo>
                  <a:pt x="1616443" y="1941669"/>
                </a:lnTo>
                <a:lnTo>
                  <a:pt x="1617520" y="1941669"/>
                </a:lnTo>
                <a:lnTo>
                  <a:pt x="1619679" y="1943827"/>
                </a:lnTo>
                <a:lnTo>
                  <a:pt x="1619679" y="1959068"/>
                </a:lnTo>
                <a:lnTo>
                  <a:pt x="1616443" y="1962440"/>
                </a:lnTo>
                <a:lnTo>
                  <a:pt x="1611047" y="1961361"/>
                </a:lnTo>
                <a:lnTo>
                  <a:pt x="1611047" y="1964598"/>
                </a:lnTo>
                <a:cubicBezTo>
                  <a:pt x="1615364" y="1964598"/>
                  <a:pt x="1617520" y="1965677"/>
                  <a:pt x="1617520" y="1967835"/>
                </a:cubicBezTo>
                <a:lnTo>
                  <a:pt x="1617520" y="1969993"/>
                </a:lnTo>
                <a:lnTo>
                  <a:pt x="1615364" y="1972286"/>
                </a:lnTo>
                <a:lnTo>
                  <a:pt x="1616443" y="1973365"/>
                </a:lnTo>
                <a:lnTo>
                  <a:pt x="1616443" y="1977681"/>
                </a:lnTo>
                <a:lnTo>
                  <a:pt x="1614284" y="1980918"/>
                </a:lnTo>
                <a:lnTo>
                  <a:pt x="1616443" y="1989685"/>
                </a:lnTo>
                <a:lnTo>
                  <a:pt x="1616443" y="1994001"/>
                </a:lnTo>
                <a:cubicBezTo>
                  <a:pt x="1616443" y="2009736"/>
                  <a:pt x="1612846" y="2021785"/>
                  <a:pt x="1605653" y="2030148"/>
                </a:cubicBezTo>
                <a:cubicBezTo>
                  <a:pt x="1603405" y="2039229"/>
                  <a:pt x="1599402" y="2046108"/>
                  <a:pt x="1593649" y="2050784"/>
                </a:cubicBezTo>
                <a:cubicBezTo>
                  <a:pt x="1587534" y="2060135"/>
                  <a:pt x="1579981" y="2066699"/>
                  <a:pt x="1570990" y="2070475"/>
                </a:cubicBezTo>
                <a:cubicBezTo>
                  <a:pt x="1570990" y="2073712"/>
                  <a:pt x="1567393" y="2075915"/>
                  <a:pt x="1560199" y="2077084"/>
                </a:cubicBezTo>
                <a:cubicBezTo>
                  <a:pt x="1555704" y="2082120"/>
                  <a:pt x="1551702" y="2084637"/>
                  <a:pt x="1548195" y="2084637"/>
                </a:cubicBezTo>
                <a:lnTo>
                  <a:pt x="1544958" y="2083558"/>
                </a:lnTo>
                <a:lnTo>
                  <a:pt x="1539564" y="2086795"/>
                </a:lnTo>
                <a:lnTo>
                  <a:pt x="1538485" y="2086795"/>
                </a:lnTo>
                <a:lnTo>
                  <a:pt x="1534168" y="2085716"/>
                </a:lnTo>
                <a:lnTo>
                  <a:pt x="1529852" y="2086795"/>
                </a:lnTo>
                <a:lnTo>
                  <a:pt x="1528773" y="2086795"/>
                </a:lnTo>
                <a:lnTo>
                  <a:pt x="1526615" y="2084637"/>
                </a:lnTo>
                <a:lnTo>
                  <a:pt x="1526615" y="2083558"/>
                </a:lnTo>
                <a:lnTo>
                  <a:pt x="1561278" y="2044310"/>
                </a:lnTo>
                <a:cubicBezTo>
                  <a:pt x="1563436" y="2034059"/>
                  <a:pt x="1567034" y="2028934"/>
                  <a:pt x="1572069" y="2028934"/>
                </a:cubicBezTo>
                <a:cubicBezTo>
                  <a:pt x="1574946" y="2028934"/>
                  <a:pt x="1576385" y="2028214"/>
                  <a:pt x="1576385" y="2026776"/>
                </a:cubicBezTo>
                <a:lnTo>
                  <a:pt x="1576385" y="2025697"/>
                </a:lnTo>
                <a:lnTo>
                  <a:pt x="1573148" y="2013693"/>
                </a:lnTo>
                <a:lnTo>
                  <a:pt x="1572069" y="2012614"/>
                </a:lnTo>
                <a:cubicBezTo>
                  <a:pt x="1572069" y="2011175"/>
                  <a:pt x="1574946" y="2009736"/>
                  <a:pt x="1580700" y="2008298"/>
                </a:cubicBezTo>
                <a:lnTo>
                  <a:pt x="1579621" y="2007219"/>
                </a:lnTo>
                <a:lnTo>
                  <a:pt x="1579621" y="2004926"/>
                </a:lnTo>
                <a:lnTo>
                  <a:pt x="1585016" y="1998452"/>
                </a:lnTo>
                <a:lnTo>
                  <a:pt x="1577463" y="1992922"/>
                </a:lnTo>
                <a:lnTo>
                  <a:pt x="1577463" y="2001689"/>
                </a:lnTo>
                <a:cubicBezTo>
                  <a:pt x="1577463" y="2005555"/>
                  <a:pt x="1576385" y="2007758"/>
                  <a:pt x="1574227" y="2008298"/>
                </a:cubicBezTo>
                <a:lnTo>
                  <a:pt x="1572069" y="2008298"/>
                </a:lnTo>
                <a:lnTo>
                  <a:pt x="1572069" y="1997373"/>
                </a:lnTo>
                <a:lnTo>
                  <a:pt x="1569911" y="1995215"/>
                </a:lnTo>
                <a:lnTo>
                  <a:pt x="1568832" y="1995215"/>
                </a:lnTo>
                <a:lnTo>
                  <a:pt x="1568832" y="2008298"/>
                </a:lnTo>
                <a:cubicBezTo>
                  <a:pt x="1566314" y="2008298"/>
                  <a:pt x="1564515" y="2012299"/>
                  <a:pt x="1563436" y="2020302"/>
                </a:cubicBezTo>
                <a:lnTo>
                  <a:pt x="1564515" y="2019223"/>
                </a:lnTo>
                <a:lnTo>
                  <a:pt x="1565594" y="2019223"/>
                </a:lnTo>
                <a:lnTo>
                  <a:pt x="1565594" y="2020302"/>
                </a:lnTo>
                <a:cubicBezTo>
                  <a:pt x="1562357" y="2025337"/>
                  <a:pt x="1558761" y="2027855"/>
                  <a:pt x="1554804" y="2027855"/>
                </a:cubicBezTo>
                <a:lnTo>
                  <a:pt x="1542800" y="2027855"/>
                </a:lnTo>
                <a:lnTo>
                  <a:pt x="1538485" y="2031227"/>
                </a:lnTo>
                <a:lnTo>
                  <a:pt x="1529852" y="2031227"/>
                </a:lnTo>
                <a:cubicBezTo>
                  <a:pt x="1526075" y="2031227"/>
                  <a:pt x="1523917" y="2030103"/>
                  <a:pt x="1523379" y="2027855"/>
                </a:cubicBezTo>
                <a:lnTo>
                  <a:pt x="1523379" y="2021381"/>
                </a:lnTo>
                <a:cubicBezTo>
                  <a:pt x="1523379" y="2017334"/>
                  <a:pt x="1524817" y="2014772"/>
                  <a:pt x="1527694" y="2013693"/>
                </a:cubicBezTo>
                <a:lnTo>
                  <a:pt x="1526615" y="2012614"/>
                </a:lnTo>
                <a:lnTo>
                  <a:pt x="1526615" y="2008298"/>
                </a:lnTo>
                <a:cubicBezTo>
                  <a:pt x="1528773" y="2005151"/>
                  <a:pt x="1529852" y="2002228"/>
                  <a:pt x="1529852" y="1999531"/>
                </a:cubicBezTo>
                <a:cubicBezTo>
                  <a:pt x="1525536" y="1993327"/>
                  <a:pt x="1523379" y="1985324"/>
                  <a:pt x="1523379" y="1975523"/>
                </a:cubicBezTo>
                <a:lnTo>
                  <a:pt x="1526615" y="1969993"/>
                </a:lnTo>
                <a:lnTo>
                  <a:pt x="1524457" y="1960282"/>
                </a:lnTo>
                <a:lnTo>
                  <a:pt x="1528773" y="1940590"/>
                </a:lnTo>
                <a:lnTo>
                  <a:pt x="1525536" y="1935060"/>
                </a:lnTo>
                <a:lnTo>
                  <a:pt x="1525536" y="1908895"/>
                </a:lnTo>
                <a:lnTo>
                  <a:pt x="1523379" y="1869646"/>
                </a:lnTo>
                <a:cubicBezTo>
                  <a:pt x="1528413" y="1865420"/>
                  <a:pt x="1530931" y="1861418"/>
                  <a:pt x="1530931" y="1857642"/>
                </a:cubicBezTo>
                <a:lnTo>
                  <a:pt x="1548195" y="1857642"/>
                </a:lnTo>
                <a:cubicBezTo>
                  <a:pt x="1555479" y="1857642"/>
                  <a:pt x="1561278" y="1859800"/>
                  <a:pt x="1565594" y="1864116"/>
                </a:cubicBezTo>
                <a:lnTo>
                  <a:pt x="1569911" y="1863037"/>
                </a:lnTo>
                <a:lnTo>
                  <a:pt x="1574227" y="1865195"/>
                </a:lnTo>
                <a:lnTo>
                  <a:pt x="1574227" y="1855484"/>
                </a:lnTo>
                <a:lnTo>
                  <a:pt x="1575305" y="1845638"/>
                </a:lnTo>
                <a:lnTo>
                  <a:pt x="1574227" y="1841187"/>
                </a:lnTo>
                <a:cubicBezTo>
                  <a:pt x="1576204" y="1831746"/>
                  <a:pt x="1578722" y="1827025"/>
                  <a:pt x="1581779" y="1827025"/>
                </a:cubicBezTo>
                <a:close/>
                <a:moveTo>
                  <a:pt x="3674231" y="1826890"/>
                </a:moveTo>
                <a:cubicBezTo>
                  <a:pt x="3678906" y="1826890"/>
                  <a:pt x="3682907" y="1829408"/>
                  <a:pt x="3686234" y="1834443"/>
                </a:cubicBezTo>
                <a:cubicBezTo>
                  <a:pt x="3691630" y="1833724"/>
                  <a:pt x="3695226" y="1832645"/>
                  <a:pt x="3697025" y="1831206"/>
                </a:cubicBezTo>
                <a:cubicBezTo>
                  <a:pt x="3699722" y="1831206"/>
                  <a:pt x="3702959" y="1832645"/>
                  <a:pt x="3706736" y="1835522"/>
                </a:cubicBezTo>
                <a:lnTo>
                  <a:pt x="3711052" y="1835522"/>
                </a:lnTo>
                <a:lnTo>
                  <a:pt x="3719684" y="1833364"/>
                </a:lnTo>
                <a:lnTo>
                  <a:pt x="3721842" y="1833364"/>
                </a:lnTo>
                <a:cubicBezTo>
                  <a:pt x="3723460" y="1833364"/>
                  <a:pt x="3725258" y="1836242"/>
                  <a:pt x="3727237" y="1841996"/>
                </a:cubicBezTo>
                <a:cubicBezTo>
                  <a:pt x="3729484" y="1841996"/>
                  <a:pt x="3730609" y="1842716"/>
                  <a:pt x="3730609" y="1844154"/>
                </a:cubicBezTo>
                <a:lnTo>
                  <a:pt x="3730609" y="1848470"/>
                </a:lnTo>
                <a:cubicBezTo>
                  <a:pt x="3730609" y="1850898"/>
                  <a:pt x="3726607" y="1852741"/>
                  <a:pt x="3718605" y="1854000"/>
                </a:cubicBezTo>
                <a:cubicBezTo>
                  <a:pt x="3715907" y="1857597"/>
                  <a:pt x="3707994" y="1863711"/>
                  <a:pt x="3694867" y="1872343"/>
                </a:cubicBezTo>
                <a:lnTo>
                  <a:pt x="3695946" y="1872343"/>
                </a:lnTo>
                <a:lnTo>
                  <a:pt x="3707815" y="1871264"/>
                </a:lnTo>
                <a:lnTo>
                  <a:pt x="3714289" y="1874501"/>
                </a:lnTo>
                <a:lnTo>
                  <a:pt x="3733846" y="1865869"/>
                </a:lnTo>
                <a:cubicBezTo>
                  <a:pt x="3741399" y="1859755"/>
                  <a:pt x="3747513" y="1853596"/>
                  <a:pt x="3752189" y="1847391"/>
                </a:cubicBezTo>
                <a:lnTo>
                  <a:pt x="3762979" y="1858316"/>
                </a:lnTo>
                <a:cubicBezTo>
                  <a:pt x="3768014" y="1858316"/>
                  <a:pt x="3774892" y="1864790"/>
                  <a:pt x="3783615" y="1877738"/>
                </a:cubicBezTo>
                <a:lnTo>
                  <a:pt x="3783615" y="1879896"/>
                </a:lnTo>
                <a:lnTo>
                  <a:pt x="3780378" y="1882054"/>
                </a:lnTo>
                <a:cubicBezTo>
                  <a:pt x="3758707" y="1882774"/>
                  <a:pt x="3744636" y="1883853"/>
                  <a:pt x="3738162" y="1885291"/>
                </a:cubicBezTo>
                <a:cubicBezTo>
                  <a:pt x="3749491" y="1891496"/>
                  <a:pt x="3755605" y="1896216"/>
                  <a:pt x="3756505" y="1899453"/>
                </a:cubicBezTo>
                <a:lnTo>
                  <a:pt x="3768374" y="1909164"/>
                </a:lnTo>
                <a:lnTo>
                  <a:pt x="3768374" y="1911322"/>
                </a:lnTo>
                <a:lnTo>
                  <a:pt x="3764058" y="1924270"/>
                </a:lnTo>
                <a:lnTo>
                  <a:pt x="3771611" y="1915638"/>
                </a:lnTo>
                <a:cubicBezTo>
                  <a:pt x="3774578" y="1916897"/>
                  <a:pt x="3777500" y="1920854"/>
                  <a:pt x="3780378" y="1927507"/>
                </a:cubicBezTo>
                <a:cubicBezTo>
                  <a:pt x="3783615" y="1927507"/>
                  <a:pt x="3787571" y="1933307"/>
                  <a:pt x="3792247" y="1944906"/>
                </a:cubicBezTo>
                <a:lnTo>
                  <a:pt x="3786852" y="1947064"/>
                </a:lnTo>
                <a:lnTo>
                  <a:pt x="3784694" y="1944906"/>
                </a:lnTo>
                <a:cubicBezTo>
                  <a:pt x="3784694" y="1948503"/>
                  <a:pt x="3782536" y="1950301"/>
                  <a:pt x="3778220" y="1950301"/>
                </a:cubicBezTo>
                <a:lnTo>
                  <a:pt x="3769453" y="1948143"/>
                </a:lnTo>
                <a:lnTo>
                  <a:pt x="3766216" y="1949222"/>
                </a:lnTo>
                <a:lnTo>
                  <a:pt x="3757584" y="1947064"/>
                </a:lnTo>
                <a:lnTo>
                  <a:pt x="3756505" y="1948143"/>
                </a:lnTo>
                <a:lnTo>
                  <a:pt x="3756505" y="1951380"/>
                </a:lnTo>
                <a:lnTo>
                  <a:pt x="3758663" y="1954617"/>
                </a:lnTo>
                <a:lnTo>
                  <a:pt x="3758663" y="1962170"/>
                </a:lnTo>
                <a:lnTo>
                  <a:pt x="3754347" y="1967565"/>
                </a:lnTo>
                <a:lnTo>
                  <a:pt x="3757584" y="1976197"/>
                </a:lnTo>
                <a:lnTo>
                  <a:pt x="3757584" y="1978355"/>
                </a:lnTo>
                <a:lnTo>
                  <a:pt x="3754347" y="1978355"/>
                </a:lnTo>
                <a:lnTo>
                  <a:pt x="3754347" y="1979434"/>
                </a:lnTo>
                <a:lnTo>
                  <a:pt x="3757584" y="1980513"/>
                </a:lnTo>
                <a:cubicBezTo>
                  <a:pt x="3757584" y="1982402"/>
                  <a:pt x="3755426" y="1984605"/>
                  <a:pt x="3751110" y="1987122"/>
                </a:cubicBezTo>
                <a:cubicBezTo>
                  <a:pt x="3751110" y="1990719"/>
                  <a:pt x="3747153" y="1992517"/>
                  <a:pt x="3739241" y="1992517"/>
                </a:cubicBezTo>
                <a:lnTo>
                  <a:pt x="3736004" y="1995754"/>
                </a:lnTo>
                <a:lnTo>
                  <a:pt x="3733846" y="1995754"/>
                </a:lnTo>
                <a:lnTo>
                  <a:pt x="3726158" y="1993596"/>
                </a:lnTo>
                <a:lnTo>
                  <a:pt x="3715368" y="1995754"/>
                </a:lnTo>
                <a:lnTo>
                  <a:pt x="3720763" y="2002228"/>
                </a:lnTo>
                <a:cubicBezTo>
                  <a:pt x="3720763" y="2010141"/>
                  <a:pt x="3724044" y="2014097"/>
                  <a:pt x="3730609" y="2014097"/>
                </a:cubicBezTo>
                <a:lnTo>
                  <a:pt x="3734925" y="2010860"/>
                </a:lnTo>
                <a:lnTo>
                  <a:pt x="3733846" y="2009781"/>
                </a:lnTo>
                <a:lnTo>
                  <a:pt x="3733846" y="2006544"/>
                </a:lnTo>
                <a:cubicBezTo>
                  <a:pt x="3734565" y="2004386"/>
                  <a:pt x="3736723" y="2003307"/>
                  <a:pt x="3740320" y="2003307"/>
                </a:cubicBezTo>
                <a:lnTo>
                  <a:pt x="3744636" y="2010860"/>
                </a:lnTo>
                <a:lnTo>
                  <a:pt x="3753268" y="2008702"/>
                </a:lnTo>
                <a:lnTo>
                  <a:pt x="3776062" y="2016255"/>
                </a:lnTo>
                <a:lnTo>
                  <a:pt x="3784694" y="2015176"/>
                </a:lnTo>
                <a:lnTo>
                  <a:pt x="3790089" y="2020571"/>
                </a:lnTo>
                <a:lnTo>
                  <a:pt x="3790089" y="2022729"/>
                </a:lnTo>
                <a:cubicBezTo>
                  <a:pt x="3790089" y="2027135"/>
                  <a:pt x="3787211" y="2030417"/>
                  <a:pt x="3781457" y="2032575"/>
                </a:cubicBezTo>
                <a:cubicBezTo>
                  <a:pt x="3779838" y="2036532"/>
                  <a:pt x="3774398" y="2043006"/>
                  <a:pt x="3765137" y="2051997"/>
                </a:cubicBezTo>
                <a:lnTo>
                  <a:pt x="3758663" y="2067103"/>
                </a:lnTo>
                <a:cubicBezTo>
                  <a:pt x="3758663" y="2075106"/>
                  <a:pt x="3757584" y="2079107"/>
                  <a:pt x="3755426" y="2079107"/>
                </a:cubicBezTo>
                <a:cubicBezTo>
                  <a:pt x="3751289" y="2077129"/>
                  <a:pt x="3747333" y="2073892"/>
                  <a:pt x="3743557" y="2069396"/>
                </a:cubicBezTo>
                <a:cubicBezTo>
                  <a:pt x="3741399" y="2069396"/>
                  <a:pt x="3739241" y="2067913"/>
                  <a:pt x="3737083" y="2064945"/>
                </a:cubicBezTo>
                <a:cubicBezTo>
                  <a:pt x="3730159" y="2064945"/>
                  <a:pt x="3722921" y="2058471"/>
                  <a:pt x="3715368" y="2045523"/>
                </a:cubicBezTo>
                <a:cubicBezTo>
                  <a:pt x="3711591" y="2045523"/>
                  <a:pt x="3707994" y="2040848"/>
                  <a:pt x="3704578" y="2031496"/>
                </a:cubicBezTo>
                <a:lnTo>
                  <a:pt x="3708894" y="2029338"/>
                </a:lnTo>
                <a:cubicBezTo>
                  <a:pt x="3708174" y="2023494"/>
                  <a:pt x="3705297" y="2020571"/>
                  <a:pt x="3700262" y="2020571"/>
                </a:cubicBezTo>
                <a:lnTo>
                  <a:pt x="3699183" y="2011939"/>
                </a:lnTo>
                <a:lnTo>
                  <a:pt x="3703499" y="2011939"/>
                </a:lnTo>
                <a:lnTo>
                  <a:pt x="3703499" y="2010860"/>
                </a:lnTo>
                <a:lnTo>
                  <a:pt x="3694867" y="2008702"/>
                </a:lnTo>
                <a:lnTo>
                  <a:pt x="3693788" y="2008702"/>
                </a:lnTo>
                <a:lnTo>
                  <a:pt x="3693788" y="2009781"/>
                </a:lnTo>
                <a:lnTo>
                  <a:pt x="3697025" y="2009781"/>
                </a:lnTo>
                <a:lnTo>
                  <a:pt x="3697025" y="2010860"/>
                </a:lnTo>
                <a:lnTo>
                  <a:pt x="3693788" y="2017334"/>
                </a:lnTo>
                <a:lnTo>
                  <a:pt x="3697025" y="2039049"/>
                </a:lnTo>
                <a:lnTo>
                  <a:pt x="3697025" y="2042286"/>
                </a:lnTo>
                <a:lnTo>
                  <a:pt x="3695946" y="2051997"/>
                </a:lnTo>
                <a:lnTo>
                  <a:pt x="3700262" y="2061708"/>
                </a:lnTo>
                <a:lnTo>
                  <a:pt x="3699183" y="2066024"/>
                </a:lnTo>
                <a:lnTo>
                  <a:pt x="3700262" y="2073712"/>
                </a:lnTo>
                <a:cubicBezTo>
                  <a:pt x="3697564" y="2081625"/>
                  <a:pt x="3691764" y="2085581"/>
                  <a:pt x="3682863" y="2085581"/>
                </a:cubicBezTo>
                <a:lnTo>
                  <a:pt x="3667757" y="2086660"/>
                </a:lnTo>
                <a:lnTo>
                  <a:pt x="3664520" y="2083423"/>
                </a:lnTo>
                <a:cubicBezTo>
                  <a:pt x="3661462" y="2086301"/>
                  <a:pt x="3657506" y="2087739"/>
                  <a:pt x="3652651" y="2087739"/>
                </a:cubicBezTo>
                <a:cubicBezTo>
                  <a:pt x="3648694" y="2087739"/>
                  <a:pt x="3645817" y="2080861"/>
                  <a:pt x="3644018" y="2067103"/>
                </a:cubicBezTo>
                <a:lnTo>
                  <a:pt x="3644018" y="2060629"/>
                </a:lnTo>
                <a:cubicBezTo>
                  <a:pt x="3644198" y="2057033"/>
                  <a:pt x="3644917" y="2055234"/>
                  <a:pt x="3646176" y="2055234"/>
                </a:cubicBezTo>
                <a:lnTo>
                  <a:pt x="3645097" y="2049839"/>
                </a:lnTo>
                <a:lnTo>
                  <a:pt x="3645097" y="2023808"/>
                </a:lnTo>
                <a:lnTo>
                  <a:pt x="3646176" y="2009781"/>
                </a:lnTo>
                <a:lnTo>
                  <a:pt x="3645097" y="1998991"/>
                </a:lnTo>
                <a:lnTo>
                  <a:pt x="3647255" y="1993596"/>
                </a:lnTo>
                <a:lnTo>
                  <a:pt x="3645097" y="1991438"/>
                </a:lnTo>
                <a:lnTo>
                  <a:pt x="3646176" y="1990359"/>
                </a:lnTo>
                <a:lnTo>
                  <a:pt x="3646176" y="1989280"/>
                </a:lnTo>
                <a:lnTo>
                  <a:pt x="3641860" y="1984964"/>
                </a:lnTo>
                <a:lnTo>
                  <a:pt x="3641860" y="1983885"/>
                </a:lnTo>
                <a:lnTo>
                  <a:pt x="3644018" y="1983885"/>
                </a:lnTo>
                <a:lnTo>
                  <a:pt x="3644018" y="1982806"/>
                </a:lnTo>
                <a:lnTo>
                  <a:pt x="3641860" y="1982806"/>
                </a:lnTo>
                <a:lnTo>
                  <a:pt x="3640781" y="1983885"/>
                </a:lnTo>
                <a:lnTo>
                  <a:pt x="3638489" y="1980513"/>
                </a:lnTo>
                <a:lnTo>
                  <a:pt x="3638489" y="1979434"/>
                </a:lnTo>
                <a:cubicBezTo>
                  <a:pt x="3643973" y="1970982"/>
                  <a:pt x="3650492" y="1963789"/>
                  <a:pt x="3658046" y="1957854"/>
                </a:cubicBezTo>
                <a:lnTo>
                  <a:pt x="3656967" y="1957854"/>
                </a:lnTo>
                <a:lnTo>
                  <a:pt x="3646176" y="1965407"/>
                </a:lnTo>
                <a:lnTo>
                  <a:pt x="3644018" y="1965407"/>
                </a:lnTo>
                <a:lnTo>
                  <a:pt x="3644018" y="1956775"/>
                </a:lnTo>
                <a:cubicBezTo>
                  <a:pt x="3644018" y="1952459"/>
                  <a:pt x="3641815" y="1950301"/>
                  <a:pt x="3637410" y="1950301"/>
                </a:cubicBezTo>
                <a:lnTo>
                  <a:pt x="3638489" y="1956775"/>
                </a:lnTo>
                <a:lnTo>
                  <a:pt x="3635252" y="1966486"/>
                </a:lnTo>
                <a:lnTo>
                  <a:pt x="3636331" y="1977276"/>
                </a:lnTo>
                <a:cubicBezTo>
                  <a:pt x="3634712" y="1977276"/>
                  <a:pt x="3633633" y="1979120"/>
                  <a:pt x="3633094" y="1982806"/>
                </a:cubicBezTo>
                <a:lnTo>
                  <a:pt x="3634173" y="1981727"/>
                </a:lnTo>
                <a:lnTo>
                  <a:pt x="3636331" y="1981727"/>
                </a:lnTo>
                <a:lnTo>
                  <a:pt x="3636331" y="1987122"/>
                </a:lnTo>
                <a:lnTo>
                  <a:pt x="3637410" y="1992517"/>
                </a:lnTo>
                <a:cubicBezTo>
                  <a:pt x="3633813" y="1992517"/>
                  <a:pt x="3631655" y="1997193"/>
                  <a:pt x="3630936" y="2006544"/>
                </a:cubicBezTo>
                <a:lnTo>
                  <a:pt x="3629857" y="2007623"/>
                </a:lnTo>
                <a:lnTo>
                  <a:pt x="3629857" y="2009781"/>
                </a:lnTo>
                <a:lnTo>
                  <a:pt x="3630936" y="2009781"/>
                </a:lnTo>
                <a:lnTo>
                  <a:pt x="3633094" y="2003307"/>
                </a:lnTo>
                <a:lnTo>
                  <a:pt x="3637410" y="2006544"/>
                </a:lnTo>
                <a:lnTo>
                  <a:pt x="3637410" y="2007623"/>
                </a:lnTo>
                <a:lnTo>
                  <a:pt x="3638489" y="2020571"/>
                </a:lnTo>
                <a:lnTo>
                  <a:pt x="3636331" y="2036891"/>
                </a:lnTo>
                <a:lnTo>
                  <a:pt x="3637410" y="2047681"/>
                </a:lnTo>
                <a:lnTo>
                  <a:pt x="3635252" y="2055234"/>
                </a:lnTo>
                <a:lnTo>
                  <a:pt x="3637410" y="2061708"/>
                </a:lnTo>
                <a:lnTo>
                  <a:pt x="3637410" y="2081265"/>
                </a:lnTo>
                <a:cubicBezTo>
                  <a:pt x="3628418" y="2086301"/>
                  <a:pt x="3621944" y="2088818"/>
                  <a:pt x="3617988" y="2088818"/>
                </a:cubicBezTo>
                <a:lnTo>
                  <a:pt x="3608276" y="2086660"/>
                </a:lnTo>
                <a:cubicBezTo>
                  <a:pt x="3603960" y="2089538"/>
                  <a:pt x="3600004" y="2090976"/>
                  <a:pt x="3596407" y="2090976"/>
                </a:cubicBezTo>
                <a:lnTo>
                  <a:pt x="3588720" y="2090976"/>
                </a:lnTo>
                <a:cubicBezTo>
                  <a:pt x="3586741" y="2090976"/>
                  <a:pt x="3584943" y="2087020"/>
                  <a:pt x="3583325" y="2079107"/>
                </a:cubicBezTo>
                <a:lnTo>
                  <a:pt x="3583325" y="2076949"/>
                </a:lnTo>
                <a:cubicBezTo>
                  <a:pt x="3585483" y="2074252"/>
                  <a:pt x="3586562" y="2071734"/>
                  <a:pt x="3586562" y="2069396"/>
                </a:cubicBezTo>
                <a:lnTo>
                  <a:pt x="3586562" y="2050918"/>
                </a:lnTo>
                <a:lnTo>
                  <a:pt x="3588720" y="2043365"/>
                </a:lnTo>
                <a:lnTo>
                  <a:pt x="3587641" y="2042286"/>
                </a:lnTo>
                <a:lnTo>
                  <a:pt x="3585483" y="2042286"/>
                </a:lnTo>
                <a:lnTo>
                  <a:pt x="3585483" y="2047681"/>
                </a:lnTo>
                <a:lnTo>
                  <a:pt x="3569297" y="2060629"/>
                </a:lnTo>
                <a:lnTo>
                  <a:pt x="3566060" y="2063866"/>
                </a:lnTo>
                <a:lnTo>
                  <a:pt x="3560665" y="2060629"/>
                </a:lnTo>
                <a:lnTo>
                  <a:pt x="3549741" y="2070475"/>
                </a:lnTo>
                <a:cubicBezTo>
                  <a:pt x="3546144" y="2069576"/>
                  <a:pt x="3544345" y="2068452"/>
                  <a:pt x="3544345" y="2067103"/>
                </a:cubicBezTo>
                <a:lnTo>
                  <a:pt x="3541108" y="2068182"/>
                </a:lnTo>
                <a:lnTo>
                  <a:pt x="3541108" y="2070475"/>
                </a:lnTo>
                <a:lnTo>
                  <a:pt x="3542187" y="2069396"/>
                </a:lnTo>
                <a:lnTo>
                  <a:pt x="3543266" y="2069396"/>
                </a:lnTo>
                <a:lnTo>
                  <a:pt x="3547582" y="2073712"/>
                </a:lnTo>
                <a:cubicBezTo>
                  <a:pt x="3544705" y="2078028"/>
                  <a:pt x="3541828" y="2080186"/>
                  <a:pt x="3538950" y="2080186"/>
                </a:cubicBezTo>
                <a:lnTo>
                  <a:pt x="3530318" y="2070475"/>
                </a:lnTo>
                <a:lnTo>
                  <a:pt x="3530318" y="2069396"/>
                </a:lnTo>
                <a:cubicBezTo>
                  <a:pt x="3530318" y="2067148"/>
                  <a:pt x="3532476" y="2066024"/>
                  <a:pt x="3536792" y="2066024"/>
                </a:cubicBezTo>
                <a:lnTo>
                  <a:pt x="3536792" y="2064945"/>
                </a:lnTo>
                <a:lnTo>
                  <a:pt x="3533555" y="2064945"/>
                </a:lnTo>
                <a:lnTo>
                  <a:pt x="3533555" y="2063866"/>
                </a:lnTo>
                <a:lnTo>
                  <a:pt x="3537871" y="2059550"/>
                </a:lnTo>
                <a:lnTo>
                  <a:pt x="3540029" y="2059550"/>
                </a:lnTo>
                <a:lnTo>
                  <a:pt x="3543266" y="2060629"/>
                </a:lnTo>
                <a:lnTo>
                  <a:pt x="3543266" y="2059550"/>
                </a:lnTo>
                <a:lnTo>
                  <a:pt x="3549741" y="2048760"/>
                </a:lnTo>
                <a:lnTo>
                  <a:pt x="3548662" y="2048760"/>
                </a:lnTo>
                <a:lnTo>
                  <a:pt x="3546503" y="2050918"/>
                </a:lnTo>
                <a:lnTo>
                  <a:pt x="3545424" y="2050918"/>
                </a:lnTo>
                <a:cubicBezTo>
                  <a:pt x="3550190" y="2045164"/>
                  <a:pt x="3553112" y="2039409"/>
                  <a:pt x="3554191" y="2033654"/>
                </a:cubicBezTo>
                <a:cubicBezTo>
                  <a:pt x="3556349" y="2033654"/>
                  <a:pt x="3557428" y="2031137"/>
                  <a:pt x="3557428" y="2026101"/>
                </a:cubicBezTo>
                <a:cubicBezTo>
                  <a:pt x="3561025" y="2026101"/>
                  <a:pt x="3563183" y="2019582"/>
                  <a:pt x="3563902" y="2006544"/>
                </a:cubicBezTo>
                <a:cubicBezTo>
                  <a:pt x="3566959" y="1995215"/>
                  <a:pt x="3569477" y="1989101"/>
                  <a:pt x="3571455" y="1988201"/>
                </a:cubicBezTo>
                <a:lnTo>
                  <a:pt x="3573613" y="1986043"/>
                </a:lnTo>
                <a:lnTo>
                  <a:pt x="3573613" y="1982806"/>
                </a:lnTo>
                <a:lnTo>
                  <a:pt x="3572534" y="1982806"/>
                </a:lnTo>
                <a:lnTo>
                  <a:pt x="3561744" y="1983885"/>
                </a:lnTo>
                <a:lnTo>
                  <a:pt x="3560665" y="1982806"/>
                </a:lnTo>
                <a:cubicBezTo>
                  <a:pt x="3560665" y="1979300"/>
                  <a:pt x="3565341" y="1977097"/>
                  <a:pt x="3574692" y="1976197"/>
                </a:cubicBezTo>
                <a:lnTo>
                  <a:pt x="3580087" y="1972960"/>
                </a:lnTo>
                <a:lnTo>
                  <a:pt x="3586562" y="1972960"/>
                </a:lnTo>
                <a:lnTo>
                  <a:pt x="3586562" y="1970802"/>
                </a:lnTo>
                <a:lnTo>
                  <a:pt x="3582245" y="1964328"/>
                </a:lnTo>
                <a:lnTo>
                  <a:pt x="3582245" y="1961091"/>
                </a:lnTo>
                <a:lnTo>
                  <a:pt x="3584404" y="1950301"/>
                </a:lnTo>
                <a:lnTo>
                  <a:pt x="3583325" y="1949222"/>
                </a:lnTo>
                <a:lnTo>
                  <a:pt x="3574692" y="1949222"/>
                </a:lnTo>
                <a:lnTo>
                  <a:pt x="3566060" y="1947064"/>
                </a:lnTo>
                <a:cubicBezTo>
                  <a:pt x="3561205" y="1949942"/>
                  <a:pt x="3557248" y="1951380"/>
                  <a:pt x="3554191" y="1951380"/>
                </a:cubicBezTo>
                <a:cubicBezTo>
                  <a:pt x="3538276" y="1951380"/>
                  <a:pt x="3530318" y="1947064"/>
                  <a:pt x="3530318" y="1938432"/>
                </a:cubicBezTo>
                <a:lnTo>
                  <a:pt x="3533555" y="1935060"/>
                </a:lnTo>
                <a:lnTo>
                  <a:pt x="3540029" y="1935060"/>
                </a:lnTo>
                <a:lnTo>
                  <a:pt x="3563902" y="1940590"/>
                </a:lnTo>
                <a:cubicBezTo>
                  <a:pt x="3566240" y="1940590"/>
                  <a:pt x="3568758" y="1939511"/>
                  <a:pt x="3571455" y="1937353"/>
                </a:cubicBezTo>
                <a:lnTo>
                  <a:pt x="3574692" y="1937353"/>
                </a:lnTo>
                <a:lnTo>
                  <a:pt x="3579008" y="1940590"/>
                </a:lnTo>
                <a:lnTo>
                  <a:pt x="3580087" y="1940590"/>
                </a:lnTo>
                <a:cubicBezTo>
                  <a:pt x="3584404" y="1940590"/>
                  <a:pt x="3586562" y="1937668"/>
                  <a:pt x="3586562" y="1931823"/>
                </a:cubicBezTo>
                <a:lnTo>
                  <a:pt x="3588720" y="1924270"/>
                </a:lnTo>
                <a:lnTo>
                  <a:pt x="3586562" y="1916717"/>
                </a:lnTo>
                <a:lnTo>
                  <a:pt x="3587641" y="1912401"/>
                </a:lnTo>
                <a:lnTo>
                  <a:pt x="3563902" y="1914559"/>
                </a:lnTo>
                <a:cubicBezTo>
                  <a:pt x="3553022" y="1913121"/>
                  <a:pt x="3547582" y="1910243"/>
                  <a:pt x="3547582" y="1905927"/>
                </a:cubicBezTo>
                <a:lnTo>
                  <a:pt x="3548662" y="1904848"/>
                </a:lnTo>
                <a:lnTo>
                  <a:pt x="3559586" y="1904848"/>
                </a:lnTo>
                <a:lnTo>
                  <a:pt x="3563902" y="1908085"/>
                </a:lnTo>
                <a:lnTo>
                  <a:pt x="3568218" y="1904848"/>
                </a:lnTo>
                <a:lnTo>
                  <a:pt x="3575771" y="1904848"/>
                </a:lnTo>
                <a:cubicBezTo>
                  <a:pt x="3578109" y="1904848"/>
                  <a:pt x="3580627" y="1905927"/>
                  <a:pt x="3583325" y="1908085"/>
                </a:cubicBezTo>
                <a:cubicBezTo>
                  <a:pt x="3586202" y="1906647"/>
                  <a:pt x="3587641" y="1904489"/>
                  <a:pt x="3587641" y="1901611"/>
                </a:cubicBezTo>
                <a:cubicBezTo>
                  <a:pt x="3587641" y="1888573"/>
                  <a:pt x="3584044" y="1882054"/>
                  <a:pt x="3576850" y="1882054"/>
                </a:cubicBezTo>
                <a:lnTo>
                  <a:pt x="3575771" y="1880975"/>
                </a:lnTo>
                <a:lnTo>
                  <a:pt x="3575771" y="1879896"/>
                </a:lnTo>
                <a:cubicBezTo>
                  <a:pt x="3577390" y="1877738"/>
                  <a:pt x="3583504" y="1875580"/>
                  <a:pt x="3594115" y="1873422"/>
                </a:cubicBezTo>
                <a:cubicBezTo>
                  <a:pt x="3594115" y="1859215"/>
                  <a:pt x="3589439" y="1848380"/>
                  <a:pt x="3580087" y="1840917"/>
                </a:cubicBezTo>
                <a:lnTo>
                  <a:pt x="3580087" y="1838759"/>
                </a:lnTo>
                <a:cubicBezTo>
                  <a:pt x="3581526" y="1838759"/>
                  <a:pt x="3583325" y="1835163"/>
                  <a:pt x="3585483" y="1827969"/>
                </a:cubicBezTo>
                <a:lnTo>
                  <a:pt x="3586562" y="1827969"/>
                </a:lnTo>
                <a:cubicBezTo>
                  <a:pt x="3588000" y="1827969"/>
                  <a:pt x="3588720" y="1829048"/>
                  <a:pt x="3588720" y="1831206"/>
                </a:cubicBezTo>
                <a:lnTo>
                  <a:pt x="3591957" y="1829048"/>
                </a:lnTo>
                <a:lnTo>
                  <a:pt x="3597486" y="1829048"/>
                </a:lnTo>
                <a:cubicBezTo>
                  <a:pt x="3621944" y="1831386"/>
                  <a:pt x="3634173" y="1836421"/>
                  <a:pt x="3634173" y="1844154"/>
                </a:cubicBezTo>
                <a:lnTo>
                  <a:pt x="3635252" y="1849684"/>
                </a:lnTo>
                <a:lnTo>
                  <a:pt x="3632015" y="1857237"/>
                </a:lnTo>
                <a:cubicBezTo>
                  <a:pt x="3634892" y="1858676"/>
                  <a:pt x="3636331" y="1860474"/>
                  <a:pt x="3636331" y="1862632"/>
                </a:cubicBezTo>
                <a:lnTo>
                  <a:pt x="3630936" y="1874501"/>
                </a:lnTo>
                <a:lnTo>
                  <a:pt x="3636331" y="1874501"/>
                </a:lnTo>
                <a:lnTo>
                  <a:pt x="3646176" y="1873422"/>
                </a:lnTo>
                <a:lnTo>
                  <a:pt x="3654809" y="1877738"/>
                </a:lnTo>
                <a:cubicBezTo>
                  <a:pt x="3657865" y="1877738"/>
                  <a:pt x="3660383" y="1874142"/>
                  <a:pt x="3662362" y="1866948"/>
                </a:cubicBezTo>
                <a:lnTo>
                  <a:pt x="3661283" y="1862632"/>
                </a:lnTo>
                <a:cubicBezTo>
                  <a:pt x="3665418" y="1843480"/>
                  <a:pt x="3669734" y="1831566"/>
                  <a:pt x="3674231" y="1826890"/>
                </a:cubicBezTo>
                <a:close/>
                <a:moveTo>
                  <a:pt x="2202598" y="1826890"/>
                </a:moveTo>
                <a:lnTo>
                  <a:pt x="2214466" y="1826890"/>
                </a:lnTo>
                <a:lnTo>
                  <a:pt x="2235912" y="1831206"/>
                </a:lnTo>
                <a:lnTo>
                  <a:pt x="2261674" y="1832285"/>
                </a:lnTo>
                <a:lnTo>
                  <a:pt x="2265989" y="1838759"/>
                </a:lnTo>
                <a:lnTo>
                  <a:pt x="2265989" y="1843075"/>
                </a:lnTo>
                <a:cubicBezTo>
                  <a:pt x="2265808" y="1844874"/>
                  <a:pt x="2261853" y="1847346"/>
                  <a:pt x="2254120" y="1850493"/>
                </a:cubicBezTo>
                <a:lnTo>
                  <a:pt x="2254120" y="1865600"/>
                </a:lnTo>
                <a:cubicBezTo>
                  <a:pt x="2256279" y="1868297"/>
                  <a:pt x="2257356" y="1870770"/>
                  <a:pt x="2257356" y="1873018"/>
                </a:cubicBezTo>
                <a:lnTo>
                  <a:pt x="2257356" y="1875176"/>
                </a:lnTo>
                <a:lnTo>
                  <a:pt x="2252097" y="1888124"/>
                </a:lnTo>
                <a:lnTo>
                  <a:pt x="2254120" y="1888124"/>
                </a:lnTo>
                <a:cubicBezTo>
                  <a:pt x="2256098" y="1887764"/>
                  <a:pt x="2259694" y="1880975"/>
                  <a:pt x="2264910" y="1867758"/>
                </a:cubicBezTo>
                <a:lnTo>
                  <a:pt x="2267068" y="1867758"/>
                </a:lnTo>
                <a:cubicBezTo>
                  <a:pt x="2277049" y="1871264"/>
                  <a:pt x="2282039" y="1875895"/>
                  <a:pt x="2282039" y="1881650"/>
                </a:cubicBezTo>
                <a:lnTo>
                  <a:pt x="2290671" y="1891361"/>
                </a:lnTo>
                <a:lnTo>
                  <a:pt x="2290671" y="1892440"/>
                </a:lnTo>
                <a:cubicBezTo>
                  <a:pt x="2290671" y="1898284"/>
                  <a:pt x="2283163" y="1902915"/>
                  <a:pt x="2268147" y="1906332"/>
                </a:cubicBezTo>
                <a:lnTo>
                  <a:pt x="2263831" y="1899858"/>
                </a:lnTo>
                <a:cubicBezTo>
                  <a:pt x="2257177" y="1899858"/>
                  <a:pt x="2253581" y="1903454"/>
                  <a:pt x="2253041" y="1910648"/>
                </a:cubicBezTo>
                <a:lnTo>
                  <a:pt x="2255198" y="1950301"/>
                </a:lnTo>
                <a:lnTo>
                  <a:pt x="2253041" y="1958933"/>
                </a:lnTo>
                <a:lnTo>
                  <a:pt x="2257356" y="1972960"/>
                </a:lnTo>
                <a:lnTo>
                  <a:pt x="2257356" y="1974039"/>
                </a:lnTo>
                <a:cubicBezTo>
                  <a:pt x="2257356" y="1976287"/>
                  <a:pt x="2256279" y="1978760"/>
                  <a:pt x="2254120" y="1981458"/>
                </a:cubicBezTo>
                <a:lnTo>
                  <a:pt x="2255198" y="1990090"/>
                </a:lnTo>
                <a:lnTo>
                  <a:pt x="2254120" y="2006140"/>
                </a:lnTo>
                <a:lnTo>
                  <a:pt x="2254120" y="2014772"/>
                </a:lnTo>
                <a:lnTo>
                  <a:pt x="2251017" y="2019088"/>
                </a:lnTo>
                <a:lnTo>
                  <a:pt x="2251017" y="2020167"/>
                </a:lnTo>
                <a:cubicBezTo>
                  <a:pt x="2255245" y="2024573"/>
                  <a:pt x="2257356" y="2028124"/>
                  <a:pt x="2257356" y="2030822"/>
                </a:cubicBezTo>
                <a:cubicBezTo>
                  <a:pt x="2254120" y="2047277"/>
                  <a:pt x="2252006" y="2055504"/>
                  <a:pt x="2251017" y="2055504"/>
                </a:cubicBezTo>
                <a:lnTo>
                  <a:pt x="2252097" y="2056583"/>
                </a:lnTo>
                <a:lnTo>
                  <a:pt x="2252097" y="2063057"/>
                </a:lnTo>
                <a:cubicBezTo>
                  <a:pt x="2252097" y="2070430"/>
                  <a:pt x="2247781" y="2076500"/>
                  <a:pt x="2239149" y="2081265"/>
                </a:cubicBezTo>
                <a:lnTo>
                  <a:pt x="2236991" y="2081265"/>
                </a:lnTo>
                <a:lnTo>
                  <a:pt x="2232676" y="2080186"/>
                </a:lnTo>
                <a:cubicBezTo>
                  <a:pt x="2226291" y="2082524"/>
                  <a:pt x="2221660" y="2085761"/>
                  <a:pt x="2218782" y="2089897"/>
                </a:cubicBezTo>
                <a:lnTo>
                  <a:pt x="2215546" y="2090976"/>
                </a:lnTo>
                <a:cubicBezTo>
                  <a:pt x="2207093" y="2085941"/>
                  <a:pt x="2201384" y="2083423"/>
                  <a:pt x="2198417" y="2083423"/>
                </a:cubicBezTo>
                <a:cubicBezTo>
                  <a:pt x="2196618" y="2081445"/>
                  <a:pt x="2195180" y="2077174"/>
                  <a:pt x="2194100" y="2070610"/>
                </a:cubicBezTo>
                <a:lnTo>
                  <a:pt x="2195180" y="2067373"/>
                </a:lnTo>
                <a:lnTo>
                  <a:pt x="2181152" y="2052267"/>
                </a:lnTo>
                <a:cubicBezTo>
                  <a:pt x="2181152" y="2047322"/>
                  <a:pt x="2179039" y="2044849"/>
                  <a:pt x="2174812" y="2044849"/>
                </a:cubicBezTo>
                <a:lnTo>
                  <a:pt x="2172654" y="2047007"/>
                </a:lnTo>
                <a:lnTo>
                  <a:pt x="2171575" y="2047007"/>
                </a:lnTo>
                <a:lnTo>
                  <a:pt x="2169417" y="2044849"/>
                </a:lnTo>
                <a:cubicBezTo>
                  <a:pt x="2175803" y="2041252"/>
                  <a:pt x="2186188" y="2039454"/>
                  <a:pt x="2200575" y="2039454"/>
                </a:cubicBezTo>
                <a:lnTo>
                  <a:pt x="2207993" y="2040533"/>
                </a:lnTo>
                <a:lnTo>
                  <a:pt x="2209072" y="2036217"/>
                </a:lnTo>
                <a:lnTo>
                  <a:pt x="2205835" y="2024483"/>
                </a:lnTo>
                <a:lnTo>
                  <a:pt x="2205835" y="2002903"/>
                </a:lnTo>
                <a:lnTo>
                  <a:pt x="2207993" y="1994406"/>
                </a:lnTo>
                <a:lnTo>
                  <a:pt x="2207993" y="1992248"/>
                </a:lnTo>
                <a:lnTo>
                  <a:pt x="2205835" y="1989011"/>
                </a:lnTo>
                <a:lnTo>
                  <a:pt x="2205835" y="1987932"/>
                </a:lnTo>
                <a:lnTo>
                  <a:pt x="2206914" y="1983616"/>
                </a:lnTo>
                <a:lnTo>
                  <a:pt x="2205835" y="1980379"/>
                </a:lnTo>
                <a:lnTo>
                  <a:pt x="2203678" y="1980379"/>
                </a:lnTo>
                <a:cubicBezTo>
                  <a:pt x="2199450" y="1986133"/>
                  <a:pt x="2194819" y="1990809"/>
                  <a:pt x="2189784" y="1994406"/>
                </a:cubicBezTo>
                <a:cubicBezTo>
                  <a:pt x="2189065" y="1997103"/>
                  <a:pt x="2186547" y="1999216"/>
                  <a:pt x="2182232" y="2000745"/>
                </a:cubicBezTo>
                <a:cubicBezTo>
                  <a:pt x="2171171" y="2000745"/>
                  <a:pt x="2164382" y="1996833"/>
                  <a:pt x="2161865" y="1989011"/>
                </a:cubicBezTo>
                <a:cubicBezTo>
                  <a:pt x="2161145" y="1984695"/>
                  <a:pt x="2160066" y="1982537"/>
                  <a:pt x="2158629" y="1982537"/>
                </a:cubicBezTo>
                <a:lnTo>
                  <a:pt x="2159706" y="1978221"/>
                </a:lnTo>
                <a:lnTo>
                  <a:pt x="2156469" y="1961091"/>
                </a:lnTo>
                <a:lnTo>
                  <a:pt x="2157550" y="1956775"/>
                </a:lnTo>
                <a:cubicBezTo>
                  <a:pt x="2157550" y="1947334"/>
                  <a:pt x="2153998" y="1939466"/>
                  <a:pt x="2146893" y="1933172"/>
                </a:cubicBezTo>
                <a:lnTo>
                  <a:pt x="2145814" y="1933172"/>
                </a:lnTo>
                <a:cubicBezTo>
                  <a:pt x="2144015" y="1944591"/>
                  <a:pt x="2141140" y="1950301"/>
                  <a:pt x="2137183" y="1950301"/>
                </a:cubicBezTo>
                <a:lnTo>
                  <a:pt x="2136103" y="1950301"/>
                </a:lnTo>
                <a:lnTo>
                  <a:pt x="2141499" y="1957854"/>
                </a:lnTo>
                <a:lnTo>
                  <a:pt x="2140419" y="1962170"/>
                </a:lnTo>
                <a:lnTo>
                  <a:pt x="2141499" y="1977142"/>
                </a:lnTo>
                <a:lnTo>
                  <a:pt x="2141499" y="1979300"/>
                </a:lnTo>
                <a:lnTo>
                  <a:pt x="2140419" y="1984695"/>
                </a:lnTo>
                <a:cubicBezTo>
                  <a:pt x="2141140" y="1995754"/>
                  <a:pt x="2142579" y="2004341"/>
                  <a:pt x="2144736" y="2010456"/>
                </a:cubicBezTo>
                <a:lnTo>
                  <a:pt x="2144736" y="2012614"/>
                </a:lnTo>
                <a:cubicBezTo>
                  <a:pt x="2142579" y="2015311"/>
                  <a:pt x="2141140" y="2019942"/>
                  <a:pt x="2140419" y="2026506"/>
                </a:cubicBezTo>
                <a:lnTo>
                  <a:pt x="2141499" y="2037296"/>
                </a:lnTo>
                <a:lnTo>
                  <a:pt x="2140419" y="2038375"/>
                </a:lnTo>
                <a:lnTo>
                  <a:pt x="2141499" y="2039454"/>
                </a:lnTo>
                <a:lnTo>
                  <a:pt x="2141499" y="2048086"/>
                </a:lnTo>
                <a:cubicBezTo>
                  <a:pt x="2141499" y="2051773"/>
                  <a:pt x="2140419" y="2053886"/>
                  <a:pt x="2138262" y="2054425"/>
                </a:cubicBezTo>
                <a:lnTo>
                  <a:pt x="2135024" y="2052267"/>
                </a:lnTo>
                <a:lnTo>
                  <a:pt x="2133946" y="2055504"/>
                </a:lnTo>
                <a:lnTo>
                  <a:pt x="2121133" y="2054425"/>
                </a:lnTo>
                <a:lnTo>
                  <a:pt x="2117895" y="2054425"/>
                </a:lnTo>
                <a:lnTo>
                  <a:pt x="2107104" y="2057662"/>
                </a:lnTo>
                <a:lnTo>
                  <a:pt x="2101710" y="2057662"/>
                </a:lnTo>
                <a:lnTo>
                  <a:pt x="2099552" y="2055504"/>
                </a:lnTo>
                <a:lnTo>
                  <a:pt x="2099552" y="2048086"/>
                </a:lnTo>
                <a:cubicBezTo>
                  <a:pt x="2099552" y="2042152"/>
                  <a:pt x="2096000" y="2038195"/>
                  <a:pt x="2088897" y="2036217"/>
                </a:cubicBezTo>
                <a:lnTo>
                  <a:pt x="2087818" y="2035138"/>
                </a:lnTo>
                <a:lnTo>
                  <a:pt x="2086740" y="2035138"/>
                </a:lnTo>
                <a:lnTo>
                  <a:pt x="2079188" y="2040533"/>
                </a:lnTo>
                <a:cubicBezTo>
                  <a:pt x="2079367" y="2044130"/>
                  <a:pt x="2080085" y="2045928"/>
                  <a:pt x="2081345" y="2045928"/>
                </a:cubicBezTo>
                <a:cubicBezTo>
                  <a:pt x="2080625" y="2058067"/>
                  <a:pt x="2078466" y="2064136"/>
                  <a:pt x="2074870" y="2064136"/>
                </a:cubicBezTo>
                <a:lnTo>
                  <a:pt x="2072712" y="2064136"/>
                </a:lnTo>
                <a:lnTo>
                  <a:pt x="2068532" y="2063057"/>
                </a:lnTo>
                <a:lnTo>
                  <a:pt x="2056661" y="2067373"/>
                </a:lnTo>
                <a:lnTo>
                  <a:pt x="2055584" y="2067373"/>
                </a:lnTo>
                <a:lnTo>
                  <a:pt x="2043849" y="2065215"/>
                </a:lnTo>
                <a:lnTo>
                  <a:pt x="2040611" y="2067373"/>
                </a:lnTo>
                <a:lnTo>
                  <a:pt x="2039533" y="2067373"/>
                </a:lnTo>
                <a:lnTo>
                  <a:pt x="2037375" y="2065215"/>
                </a:lnTo>
                <a:lnTo>
                  <a:pt x="2038454" y="2057662"/>
                </a:lnTo>
                <a:lnTo>
                  <a:pt x="2037375" y="2048086"/>
                </a:lnTo>
                <a:lnTo>
                  <a:pt x="2038454" y="2019088"/>
                </a:lnTo>
                <a:lnTo>
                  <a:pt x="2038454" y="2016930"/>
                </a:lnTo>
                <a:lnTo>
                  <a:pt x="2041691" y="2008298"/>
                </a:lnTo>
                <a:lnTo>
                  <a:pt x="2034139" y="1998722"/>
                </a:lnTo>
                <a:lnTo>
                  <a:pt x="2034139" y="1994406"/>
                </a:lnTo>
                <a:cubicBezTo>
                  <a:pt x="2038454" y="1990809"/>
                  <a:pt x="2040611" y="1987572"/>
                  <a:pt x="2040611" y="1984695"/>
                </a:cubicBezTo>
                <a:lnTo>
                  <a:pt x="2037375" y="1965407"/>
                </a:lnTo>
                <a:lnTo>
                  <a:pt x="2037375" y="1956775"/>
                </a:lnTo>
                <a:lnTo>
                  <a:pt x="2038454" y="1947199"/>
                </a:lnTo>
                <a:cubicBezTo>
                  <a:pt x="2037015" y="1943962"/>
                  <a:pt x="2036297" y="1939286"/>
                  <a:pt x="2036297" y="1933172"/>
                </a:cubicBezTo>
                <a:lnTo>
                  <a:pt x="2036297" y="1924540"/>
                </a:lnTo>
                <a:cubicBezTo>
                  <a:pt x="2036297" y="1922292"/>
                  <a:pt x="2037375" y="1919819"/>
                  <a:pt x="2039533" y="1917122"/>
                </a:cubicBezTo>
                <a:lnTo>
                  <a:pt x="2039533" y="1916043"/>
                </a:lnTo>
                <a:lnTo>
                  <a:pt x="2037375" y="1911727"/>
                </a:lnTo>
                <a:cubicBezTo>
                  <a:pt x="2039533" y="1908310"/>
                  <a:pt x="2040611" y="1904354"/>
                  <a:pt x="2040611" y="1899858"/>
                </a:cubicBezTo>
                <a:lnTo>
                  <a:pt x="2038454" y="1884887"/>
                </a:lnTo>
                <a:lnTo>
                  <a:pt x="2038454" y="1882729"/>
                </a:lnTo>
                <a:lnTo>
                  <a:pt x="2043849" y="1877334"/>
                </a:lnTo>
                <a:cubicBezTo>
                  <a:pt x="2040252" y="1874816"/>
                  <a:pt x="2038454" y="1871624"/>
                  <a:pt x="2038454" y="1867758"/>
                </a:cubicBezTo>
                <a:cubicBezTo>
                  <a:pt x="2038454" y="1855529"/>
                  <a:pt x="2036655" y="1846222"/>
                  <a:pt x="2033060" y="1839838"/>
                </a:cubicBezTo>
                <a:lnTo>
                  <a:pt x="2037375" y="1831206"/>
                </a:lnTo>
                <a:cubicBezTo>
                  <a:pt x="2049514" y="1834983"/>
                  <a:pt x="2059179" y="1839299"/>
                  <a:pt x="2066372" y="1844154"/>
                </a:cubicBezTo>
                <a:cubicBezTo>
                  <a:pt x="2075095" y="1845413"/>
                  <a:pt x="2080085" y="1847166"/>
                  <a:pt x="2081345" y="1849414"/>
                </a:cubicBezTo>
                <a:lnTo>
                  <a:pt x="2088897" y="1848335"/>
                </a:lnTo>
                <a:lnTo>
                  <a:pt x="2094292" y="1850493"/>
                </a:lnTo>
                <a:lnTo>
                  <a:pt x="2112501" y="1834443"/>
                </a:lnTo>
                <a:lnTo>
                  <a:pt x="2113579" y="1834443"/>
                </a:lnTo>
                <a:lnTo>
                  <a:pt x="2127471" y="1840917"/>
                </a:lnTo>
                <a:cubicBezTo>
                  <a:pt x="2135024" y="1840917"/>
                  <a:pt x="2140060" y="1844109"/>
                  <a:pt x="2142579" y="1850493"/>
                </a:cubicBezTo>
                <a:cubicBezTo>
                  <a:pt x="2144916" y="1850493"/>
                  <a:pt x="2147074" y="1852292"/>
                  <a:pt x="2149051" y="1855888"/>
                </a:cubicBezTo>
                <a:lnTo>
                  <a:pt x="2149051" y="1859125"/>
                </a:lnTo>
                <a:cubicBezTo>
                  <a:pt x="2144736" y="1863262"/>
                  <a:pt x="2141499" y="1869691"/>
                  <a:pt x="2139341" y="1878413"/>
                </a:cubicBezTo>
                <a:cubicBezTo>
                  <a:pt x="2137903" y="1878413"/>
                  <a:pt x="2137183" y="1879851"/>
                  <a:pt x="2137183" y="1882729"/>
                </a:cubicBezTo>
                <a:cubicBezTo>
                  <a:pt x="2139160" y="1884527"/>
                  <a:pt x="2141319" y="1897790"/>
                  <a:pt x="2143656" y="1922517"/>
                </a:cubicBezTo>
                <a:lnTo>
                  <a:pt x="2156469" y="1922517"/>
                </a:lnTo>
                <a:cubicBezTo>
                  <a:pt x="2162404" y="1928901"/>
                  <a:pt x="2169193" y="1932093"/>
                  <a:pt x="2176837" y="1932093"/>
                </a:cubicBezTo>
                <a:lnTo>
                  <a:pt x="2193021" y="1947199"/>
                </a:lnTo>
                <a:cubicBezTo>
                  <a:pt x="2199406" y="1947199"/>
                  <a:pt x="2202598" y="1950391"/>
                  <a:pt x="2202598" y="1956775"/>
                </a:cubicBezTo>
                <a:cubicBezTo>
                  <a:pt x="2204036" y="1963969"/>
                  <a:pt x="2205475" y="1967565"/>
                  <a:pt x="2206914" y="1967565"/>
                </a:cubicBezTo>
                <a:lnTo>
                  <a:pt x="2209072" y="1964328"/>
                </a:lnTo>
                <a:lnTo>
                  <a:pt x="2209072" y="1961091"/>
                </a:lnTo>
                <a:lnTo>
                  <a:pt x="2205835" y="1955696"/>
                </a:lnTo>
                <a:lnTo>
                  <a:pt x="2206914" y="1945041"/>
                </a:lnTo>
                <a:lnTo>
                  <a:pt x="2205835" y="1939646"/>
                </a:lnTo>
                <a:lnTo>
                  <a:pt x="2207993" y="1933172"/>
                </a:lnTo>
                <a:lnTo>
                  <a:pt x="2205835" y="1925619"/>
                </a:lnTo>
                <a:lnTo>
                  <a:pt x="2206914" y="1914964"/>
                </a:lnTo>
                <a:cubicBezTo>
                  <a:pt x="2206914" y="1904174"/>
                  <a:pt x="2204440" y="1898779"/>
                  <a:pt x="2199496" y="1898779"/>
                </a:cubicBezTo>
                <a:cubicBezTo>
                  <a:pt x="2192482" y="1898779"/>
                  <a:pt x="2184929" y="1899858"/>
                  <a:pt x="2176837" y="1902016"/>
                </a:cubicBezTo>
                <a:lnTo>
                  <a:pt x="2174812" y="1902016"/>
                </a:lnTo>
                <a:lnTo>
                  <a:pt x="2165102" y="1900937"/>
                </a:lnTo>
                <a:lnTo>
                  <a:pt x="2154311" y="1902016"/>
                </a:lnTo>
                <a:cubicBezTo>
                  <a:pt x="2147208" y="1901117"/>
                  <a:pt x="2143656" y="1899678"/>
                  <a:pt x="2143656" y="1897700"/>
                </a:cubicBezTo>
                <a:lnTo>
                  <a:pt x="2143656" y="1895677"/>
                </a:lnTo>
                <a:cubicBezTo>
                  <a:pt x="2143656" y="1893878"/>
                  <a:pt x="2148287" y="1891720"/>
                  <a:pt x="2157550" y="1889203"/>
                </a:cubicBezTo>
                <a:lnTo>
                  <a:pt x="2165102" y="1895677"/>
                </a:lnTo>
                <a:lnTo>
                  <a:pt x="2184390" y="1892440"/>
                </a:lnTo>
                <a:cubicBezTo>
                  <a:pt x="2187985" y="1892620"/>
                  <a:pt x="2189784" y="1893339"/>
                  <a:pt x="2189784" y="1894598"/>
                </a:cubicBezTo>
                <a:lnTo>
                  <a:pt x="2196258" y="1892440"/>
                </a:lnTo>
                <a:lnTo>
                  <a:pt x="2198417" y="1892440"/>
                </a:lnTo>
                <a:lnTo>
                  <a:pt x="2202598" y="1895677"/>
                </a:lnTo>
                <a:cubicBezTo>
                  <a:pt x="2206194" y="1895677"/>
                  <a:pt x="2207993" y="1892440"/>
                  <a:pt x="2207993" y="1885966"/>
                </a:cubicBezTo>
                <a:lnTo>
                  <a:pt x="2207993" y="1884887"/>
                </a:lnTo>
                <a:cubicBezTo>
                  <a:pt x="2207993" y="1883448"/>
                  <a:pt x="2206914" y="1882729"/>
                  <a:pt x="2204755" y="1882729"/>
                </a:cubicBezTo>
                <a:lnTo>
                  <a:pt x="2203678" y="1881650"/>
                </a:lnTo>
                <a:lnTo>
                  <a:pt x="2203678" y="1880571"/>
                </a:lnTo>
                <a:lnTo>
                  <a:pt x="2205835" y="1863441"/>
                </a:lnTo>
                <a:lnTo>
                  <a:pt x="2205835" y="1850493"/>
                </a:lnTo>
                <a:cubicBezTo>
                  <a:pt x="2205835" y="1845728"/>
                  <a:pt x="2203362" y="1841097"/>
                  <a:pt x="2198417" y="1836601"/>
                </a:cubicBezTo>
                <a:lnTo>
                  <a:pt x="2198417" y="1834443"/>
                </a:lnTo>
                <a:cubicBezTo>
                  <a:pt x="2198417" y="1830487"/>
                  <a:pt x="2199810" y="1827969"/>
                  <a:pt x="2202598" y="1826890"/>
                </a:cubicBezTo>
                <a:close/>
                <a:moveTo>
                  <a:pt x="5072898" y="1825002"/>
                </a:moveTo>
                <a:lnTo>
                  <a:pt x="5079372" y="1826081"/>
                </a:lnTo>
                <a:lnTo>
                  <a:pt x="5094478" y="1825002"/>
                </a:lnTo>
                <a:lnTo>
                  <a:pt x="5095557" y="1825002"/>
                </a:lnTo>
                <a:cubicBezTo>
                  <a:pt x="5104190" y="1825002"/>
                  <a:pt x="5108506" y="1827520"/>
                  <a:pt x="5108506" y="1832555"/>
                </a:cubicBezTo>
                <a:lnTo>
                  <a:pt x="5111743" y="1832555"/>
                </a:lnTo>
                <a:cubicBezTo>
                  <a:pt x="5114440" y="1830397"/>
                  <a:pt x="5117677" y="1829318"/>
                  <a:pt x="5121454" y="1829318"/>
                </a:cubicBezTo>
                <a:cubicBezTo>
                  <a:pt x="5127029" y="1829318"/>
                  <a:pt x="5130670" y="1831116"/>
                  <a:pt x="5132378" y="1834713"/>
                </a:cubicBezTo>
                <a:lnTo>
                  <a:pt x="5132378" y="1841187"/>
                </a:lnTo>
                <a:cubicBezTo>
                  <a:pt x="5132378" y="1843345"/>
                  <a:pt x="5129456" y="1844784"/>
                  <a:pt x="5123612" y="1845503"/>
                </a:cubicBezTo>
                <a:lnTo>
                  <a:pt x="5121454" y="1840108"/>
                </a:lnTo>
                <a:lnTo>
                  <a:pt x="5119296" y="1840108"/>
                </a:lnTo>
                <a:lnTo>
                  <a:pt x="5119296" y="1846582"/>
                </a:lnTo>
                <a:cubicBezTo>
                  <a:pt x="5119296" y="1852157"/>
                  <a:pt x="5120734" y="1855394"/>
                  <a:pt x="5123612" y="1856293"/>
                </a:cubicBezTo>
                <a:lnTo>
                  <a:pt x="5124691" y="1856293"/>
                </a:lnTo>
                <a:lnTo>
                  <a:pt x="5137774" y="1845503"/>
                </a:lnTo>
                <a:cubicBezTo>
                  <a:pt x="5149643" y="1845503"/>
                  <a:pt x="5157915" y="1853101"/>
                  <a:pt x="5162591" y="1868297"/>
                </a:cubicBezTo>
                <a:lnTo>
                  <a:pt x="5162591" y="1869376"/>
                </a:lnTo>
                <a:lnTo>
                  <a:pt x="5158275" y="1868297"/>
                </a:lnTo>
                <a:lnTo>
                  <a:pt x="5149643" y="1871534"/>
                </a:lnTo>
                <a:lnTo>
                  <a:pt x="5141011" y="1871534"/>
                </a:lnTo>
                <a:cubicBezTo>
                  <a:pt x="5136695" y="1871534"/>
                  <a:pt x="5134537" y="1870095"/>
                  <a:pt x="5134537" y="1867218"/>
                </a:cubicBezTo>
                <a:lnTo>
                  <a:pt x="5130086" y="1873692"/>
                </a:lnTo>
                <a:lnTo>
                  <a:pt x="5138853" y="1873692"/>
                </a:lnTo>
                <a:cubicBezTo>
                  <a:pt x="5145327" y="1874771"/>
                  <a:pt x="5148564" y="1877648"/>
                  <a:pt x="5148564" y="1882324"/>
                </a:cubicBezTo>
                <a:cubicBezTo>
                  <a:pt x="5148564" y="1885921"/>
                  <a:pt x="5142764" y="1890956"/>
                  <a:pt x="5131165" y="1897430"/>
                </a:cubicBezTo>
                <a:cubicBezTo>
                  <a:pt x="5129906" y="1902466"/>
                  <a:pt x="5127748" y="1904983"/>
                  <a:pt x="5124691" y="1904983"/>
                </a:cubicBezTo>
                <a:lnTo>
                  <a:pt x="5125770" y="1910378"/>
                </a:lnTo>
                <a:lnTo>
                  <a:pt x="5124691" y="1911457"/>
                </a:lnTo>
                <a:lnTo>
                  <a:pt x="5123612" y="1910378"/>
                </a:lnTo>
                <a:lnTo>
                  <a:pt x="5118217" y="1910378"/>
                </a:lnTo>
                <a:lnTo>
                  <a:pt x="5116059" y="1912536"/>
                </a:lnTo>
                <a:lnTo>
                  <a:pt x="5120375" y="1913615"/>
                </a:lnTo>
                <a:lnTo>
                  <a:pt x="5124691" y="1912536"/>
                </a:lnTo>
                <a:lnTo>
                  <a:pt x="5127928" y="1915773"/>
                </a:lnTo>
                <a:lnTo>
                  <a:pt x="5132378" y="1914694"/>
                </a:lnTo>
                <a:lnTo>
                  <a:pt x="5133457" y="1915773"/>
                </a:lnTo>
                <a:lnTo>
                  <a:pt x="5134537" y="1912536"/>
                </a:lnTo>
                <a:lnTo>
                  <a:pt x="5133457" y="1911457"/>
                </a:lnTo>
                <a:lnTo>
                  <a:pt x="5133457" y="1909299"/>
                </a:lnTo>
                <a:cubicBezTo>
                  <a:pt x="5138673" y="1902286"/>
                  <a:pt x="5144068" y="1896531"/>
                  <a:pt x="5149643" y="1892035"/>
                </a:cubicBezTo>
                <a:lnTo>
                  <a:pt x="5150722" y="1892035"/>
                </a:lnTo>
                <a:cubicBezTo>
                  <a:pt x="5158994" y="1892035"/>
                  <a:pt x="5167626" y="1899588"/>
                  <a:pt x="5176618" y="1914694"/>
                </a:cubicBezTo>
                <a:lnTo>
                  <a:pt x="5176618" y="1915773"/>
                </a:lnTo>
                <a:lnTo>
                  <a:pt x="5178776" y="1915773"/>
                </a:lnTo>
                <a:cubicBezTo>
                  <a:pt x="5180934" y="1915234"/>
                  <a:pt x="5182013" y="1912356"/>
                  <a:pt x="5182013" y="1907141"/>
                </a:cubicBezTo>
                <a:lnTo>
                  <a:pt x="5182013" y="1906062"/>
                </a:lnTo>
                <a:cubicBezTo>
                  <a:pt x="5179136" y="1906062"/>
                  <a:pt x="5177697" y="1903904"/>
                  <a:pt x="5177697" y="1899588"/>
                </a:cubicBezTo>
                <a:lnTo>
                  <a:pt x="5177697" y="1898509"/>
                </a:lnTo>
                <a:lnTo>
                  <a:pt x="5184171" y="1888798"/>
                </a:lnTo>
                <a:lnTo>
                  <a:pt x="5182013" y="1882324"/>
                </a:lnTo>
                <a:lnTo>
                  <a:pt x="5184171" y="1876929"/>
                </a:lnTo>
                <a:lnTo>
                  <a:pt x="5183092" y="1875850"/>
                </a:lnTo>
                <a:lnTo>
                  <a:pt x="5183092" y="1874771"/>
                </a:lnTo>
                <a:cubicBezTo>
                  <a:pt x="5183631" y="1853101"/>
                  <a:pt x="5185070" y="1842266"/>
                  <a:pt x="5187408" y="1842266"/>
                </a:cubicBezTo>
                <a:lnTo>
                  <a:pt x="5186329" y="1831476"/>
                </a:lnTo>
                <a:cubicBezTo>
                  <a:pt x="5186329" y="1827160"/>
                  <a:pt x="5191409" y="1825002"/>
                  <a:pt x="5201570" y="1825002"/>
                </a:cubicBezTo>
                <a:cubicBezTo>
                  <a:pt x="5209842" y="1832555"/>
                  <a:pt x="5218115" y="1836511"/>
                  <a:pt x="5226387" y="1836871"/>
                </a:cubicBezTo>
                <a:lnTo>
                  <a:pt x="5227466" y="1841187"/>
                </a:lnTo>
                <a:lnTo>
                  <a:pt x="5226387" y="1842266"/>
                </a:lnTo>
                <a:lnTo>
                  <a:pt x="5231782" y="1844424"/>
                </a:lnTo>
                <a:lnTo>
                  <a:pt x="5231782" y="1845503"/>
                </a:lnTo>
                <a:cubicBezTo>
                  <a:pt x="5230343" y="1847122"/>
                  <a:pt x="5228545" y="1853281"/>
                  <a:pt x="5226387" y="1863981"/>
                </a:cubicBezTo>
                <a:lnTo>
                  <a:pt x="5224229" y="1863981"/>
                </a:lnTo>
                <a:lnTo>
                  <a:pt x="5224229" y="1871534"/>
                </a:lnTo>
                <a:lnTo>
                  <a:pt x="5218834" y="1889877"/>
                </a:lnTo>
                <a:lnTo>
                  <a:pt x="5218834" y="1890956"/>
                </a:lnTo>
                <a:lnTo>
                  <a:pt x="5229624" y="1889877"/>
                </a:lnTo>
                <a:lnTo>
                  <a:pt x="5238256" y="1894193"/>
                </a:lnTo>
                <a:lnTo>
                  <a:pt x="5252283" y="1889877"/>
                </a:lnTo>
                <a:lnTo>
                  <a:pt x="5253362" y="1890956"/>
                </a:lnTo>
                <a:lnTo>
                  <a:pt x="5255520" y="1890956"/>
                </a:lnTo>
                <a:lnTo>
                  <a:pt x="5255520" y="1889877"/>
                </a:lnTo>
                <a:cubicBezTo>
                  <a:pt x="5253362" y="1889877"/>
                  <a:pt x="5252283" y="1889158"/>
                  <a:pt x="5252283" y="1887719"/>
                </a:cubicBezTo>
                <a:lnTo>
                  <a:pt x="5252283" y="1886640"/>
                </a:lnTo>
                <a:lnTo>
                  <a:pt x="5264152" y="1868297"/>
                </a:lnTo>
                <a:lnTo>
                  <a:pt x="5265366" y="1868297"/>
                </a:lnTo>
                <a:cubicBezTo>
                  <a:pt x="5267524" y="1868297"/>
                  <a:pt x="5272919" y="1871534"/>
                  <a:pt x="5281551" y="1878008"/>
                </a:cubicBezTo>
                <a:lnTo>
                  <a:pt x="5284788" y="1879087"/>
                </a:lnTo>
                <a:lnTo>
                  <a:pt x="5288025" y="1878008"/>
                </a:lnTo>
                <a:cubicBezTo>
                  <a:pt x="5292341" y="1884122"/>
                  <a:pt x="5294499" y="1888439"/>
                  <a:pt x="5294499" y="1890956"/>
                </a:cubicBezTo>
                <a:lnTo>
                  <a:pt x="5294499" y="1893114"/>
                </a:lnTo>
                <a:lnTo>
                  <a:pt x="5288025" y="1899588"/>
                </a:lnTo>
                <a:lnTo>
                  <a:pt x="5284788" y="1896351"/>
                </a:lnTo>
                <a:lnTo>
                  <a:pt x="5284788" y="1897430"/>
                </a:lnTo>
                <a:lnTo>
                  <a:pt x="5285867" y="1900667"/>
                </a:lnTo>
                <a:lnTo>
                  <a:pt x="5279393" y="1906062"/>
                </a:lnTo>
                <a:cubicBezTo>
                  <a:pt x="5272020" y="1903365"/>
                  <a:pt x="5264781" y="1898689"/>
                  <a:pt x="5257678" y="1892035"/>
                </a:cubicBezTo>
                <a:lnTo>
                  <a:pt x="5257678" y="1893114"/>
                </a:lnTo>
                <a:lnTo>
                  <a:pt x="5261994" y="1900667"/>
                </a:lnTo>
                <a:lnTo>
                  <a:pt x="5263073" y="1899588"/>
                </a:lnTo>
                <a:lnTo>
                  <a:pt x="5264152" y="1899588"/>
                </a:lnTo>
                <a:cubicBezTo>
                  <a:pt x="5265321" y="1899588"/>
                  <a:pt x="5266445" y="1901027"/>
                  <a:pt x="5267524" y="1903904"/>
                </a:cubicBezTo>
                <a:lnTo>
                  <a:pt x="5268603" y="1902825"/>
                </a:lnTo>
                <a:lnTo>
                  <a:pt x="5269682" y="1902825"/>
                </a:lnTo>
                <a:lnTo>
                  <a:pt x="5280472" y="1910378"/>
                </a:lnTo>
                <a:cubicBezTo>
                  <a:pt x="5276695" y="1941400"/>
                  <a:pt x="5272739" y="1956910"/>
                  <a:pt x="5268603" y="1956910"/>
                </a:cubicBezTo>
                <a:lnTo>
                  <a:pt x="5268603" y="1957989"/>
                </a:lnTo>
                <a:lnTo>
                  <a:pt x="5269682" y="1962305"/>
                </a:lnTo>
                <a:lnTo>
                  <a:pt x="5265366" y="1968779"/>
                </a:lnTo>
                <a:lnTo>
                  <a:pt x="5266445" y="1977411"/>
                </a:lnTo>
                <a:lnTo>
                  <a:pt x="5253362" y="2013153"/>
                </a:lnTo>
                <a:cubicBezTo>
                  <a:pt x="5253362" y="2014592"/>
                  <a:pt x="5255520" y="2016031"/>
                  <a:pt x="5259836" y="2017469"/>
                </a:cubicBezTo>
                <a:cubicBezTo>
                  <a:pt x="5259836" y="2020347"/>
                  <a:pt x="5263477" y="2021785"/>
                  <a:pt x="5270761" y="2021785"/>
                </a:cubicBezTo>
                <a:cubicBezTo>
                  <a:pt x="5271300" y="2024123"/>
                  <a:pt x="5276695" y="2027360"/>
                  <a:pt x="5286946" y="2031496"/>
                </a:cubicBezTo>
                <a:cubicBezTo>
                  <a:pt x="5293959" y="2036532"/>
                  <a:pt x="5297556" y="2039769"/>
                  <a:pt x="5297736" y="2041207"/>
                </a:cubicBezTo>
                <a:lnTo>
                  <a:pt x="5297736" y="2042287"/>
                </a:lnTo>
                <a:lnTo>
                  <a:pt x="5275077" y="2085581"/>
                </a:lnTo>
                <a:lnTo>
                  <a:pt x="5273998" y="2085581"/>
                </a:lnTo>
                <a:cubicBezTo>
                  <a:pt x="5271480" y="2085581"/>
                  <a:pt x="5262803" y="2079827"/>
                  <a:pt x="5247967" y="2068317"/>
                </a:cubicBezTo>
                <a:cubicBezTo>
                  <a:pt x="5232861" y="2065440"/>
                  <a:pt x="5225308" y="2061079"/>
                  <a:pt x="5225308" y="2055234"/>
                </a:cubicBezTo>
                <a:lnTo>
                  <a:pt x="5220992" y="2053077"/>
                </a:lnTo>
                <a:cubicBezTo>
                  <a:pt x="5209123" y="2058202"/>
                  <a:pt x="5200446" y="2064001"/>
                  <a:pt x="5194961" y="2070475"/>
                </a:cubicBezTo>
                <a:cubicBezTo>
                  <a:pt x="5181833" y="2076410"/>
                  <a:pt x="5172122" y="2082524"/>
                  <a:pt x="5165828" y="2088818"/>
                </a:cubicBezTo>
                <a:lnTo>
                  <a:pt x="5161512" y="2089898"/>
                </a:lnTo>
                <a:lnTo>
                  <a:pt x="5146406" y="2086660"/>
                </a:lnTo>
                <a:lnTo>
                  <a:pt x="5139932" y="2088818"/>
                </a:lnTo>
                <a:lnTo>
                  <a:pt x="5138853" y="2087740"/>
                </a:lnTo>
                <a:lnTo>
                  <a:pt x="5138853" y="2086660"/>
                </a:lnTo>
                <a:cubicBezTo>
                  <a:pt x="5144607" y="2086301"/>
                  <a:pt x="5147485" y="2084143"/>
                  <a:pt x="5147485" y="2080186"/>
                </a:cubicBezTo>
                <a:cubicBezTo>
                  <a:pt x="5153060" y="2074432"/>
                  <a:pt x="5162411" y="2067958"/>
                  <a:pt x="5175539" y="2060764"/>
                </a:cubicBezTo>
                <a:cubicBezTo>
                  <a:pt x="5185610" y="2048266"/>
                  <a:pt x="5193567" y="2041747"/>
                  <a:pt x="5199412" y="2041207"/>
                </a:cubicBezTo>
                <a:cubicBezTo>
                  <a:pt x="5200131" y="2033295"/>
                  <a:pt x="5201929" y="2029338"/>
                  <a:pt x="5204807" y="2029338"/>
                </a:cubicBezTo>
                <a:lnTo>
                  <a:pt x="5202649" y="2026101"/>
                </a:lnTo>
                <a:cubicBezTo>
                  <a:pt x="5204087" y="2026101"/>
                  <a:pt x="5204807" y="2025022"/>
                  <a:pt x="5204807" y="2022864"/>
                </a:cubicBezTo>
                <a:cubicBezTo>
                  <a:pt x="5204807" y="2017829"/>
                  <a:pt x="5204087" y="2015311"/>
                  <a:pt x="5202649" y="2015311"/>
                </a:cubicBezTo>
                <a:lnTo>
                  <a:pt x="5203728" y="2007758"/>
                </a:lnTo>
                <a:lnTo>
                  <a:pt x="5203728" y="1996968"/>
                </a:lnTo>
                <a:lnTo>
                  <a:pt x="5209123" y="1990359"/>
                </a:lnTo>
                <a:lnTo>
                  <a:pt x="5209123" y="1987122"/>
                </a:lnTo>
                <a:cubicBezTo>
                  <a:pt x="5209123" y="1985684"/>
                  <a:pt x="5208044" y="1984964"/>
                  <a:pt x="5205886" y="1984964"/>
                </a:cubicBezTo>
                <a:cubicBezTo>
                  <a:pt x="5202829" y="1984964"/>
                  <a:pt x="5200671" y="1977052"/>
                  <a:pt x="5199412" y="1961226"/>
                </a:cubicBezTo>
                <a:cubicBezTo>
                  <a:pt x="5196804" y="1961226"/>
                  <a:pt x="5194961" y="1954392"/>
                  <a:pt x="5193882" y="1940725"/>
                </a:cubicBezTo>
                <a:lnTo>
                  <a:pt x="5171223" y="1965542"/>
                </a:lnTo>
                <a:lnTo>
                  <a:pt x="5165828" y="1966621"/>
                </a:lnTo>
                <a:lnTo>
                  <a:pt x="5164749" y="1965542"/>
                </a:lnTo>
                <a:lnTo>
                  <a:pt x="5164749" y="1963384"/>
                </a:lnTo>
                <a:lnTo>
                  <a:pt x="5167986" y="1956910"/>
                </a:lnTo>
                <a:lnTo>
                  <a:pt x="5166907" y="1955831"/>
                </a:lnTo>
                <a:lnTo>
                  <a:pt x="5165828" y="1955831"/>
                </a:lnTo>
                <a:cubicBezTo>
                  <a:pt x="5162950" y="1956191"/>
                  <a:pt x="5158994" y="1959788"/>
                  <a:pt x="5153959" y="1966621"/>
                </a:cubicBezTo>
                <a:cubicBezTo>
                  <a:pt x="5151441" y="1966981"/>
                  <a:pt x="5148564" y="1969139"/>
                  <a:pt x="5145327" y="1973095"/>
                </a:cubicBezTo>
                <a:lnTo>
                  <a:pt x="5141011" y="1973095"/>
                </a:lnTo>
                <a:cubicBezTo>
                  <a:pt x="5145327" y="1977052"/>
                  <a:pt x="5147485" y="1981368"/>
                  <a:pt x="5147485" y="1986043"/>
                </a:cubicBezTo>
                <a:lnTo>
                  <a:pt x="5146406" y="1987122"/>
                </a:lnTo>
                <a:cubicBezTo>
                  <a:pt x="5146406" y="1988561"/>
                  <a:pt x="5144607" y="1989280"/>
                  <a:pt x="5141011" y="1989280"/>
                </a:cubicBezTo>
                <a:lnTo>
                  <a:pt x="5139932" y="1990359"/>
                </a:lnTo>
                <a:lnTo>
                  <a:pt x="5139932" y="1992652"/>
                </a:lnTo>
                <a:cubicBezTo>
                  <a:pt x="5140471" y="1996968"/>
                  <a:pt x="5141550" y="1999126"/>
                  <a:pt x="5143169" y="1999126"/>
                </a:cubicBezTo>
                <a:lnTo>
                  <a:pt x="5145327" y="1999126"/>
                </a:lnTo>
                <a:cubicBezTo>
                  <a:pt x="5147844" y="1991124"/>
                  <a:pt x="5151801" y="1987122"/>
                  <a:pt x="5157196" y="1987122"/>
                </a:cubicBezTo>
                <a:lnTo>
                  <a:pt x="5165828" y="1991438"/>
                </a:lnTo>
                <a:lnTo>
                  <a:pt x="5175539" y="1990359"/>
                </a:lnTo>
                <a:lnTo>
                  <a:pt x="5176618" y="1991438"/>
                </a:lnTo>
                <a:lnTo>
                  <a:pt x="5176618" y="1992652"/>
                </a:lnTo>
                <a:cubicBezTo>
                  <a:pt x="5176618" y="1995170"/>
                  <a:pt x="5171223" y="1997688"/>
                  <a:pt x="5160433" y="2000205"/>
                </a:cubicBezTo>
                <a:cubicBezTo>
                  <a:pt x="5158634" y="2003442"/>
                  <a:pt x="5152520" y="2007399"/>
                  <a:pt x="5142090" y="2012074"/>
                </a:cubicBezTo>
                <a:cubicBezTo>
                  <a:pt x="5140651" y="2018728"/>
                  <a:pt x="5139932" y="2028080"/>
                  <a:pt x="5139932" y="2040129"/>
                </a:cubicBezTo>
                <a:lnTo>
                  <a:pt x="5141011" y="2044444"/>
                </a:lnTo>
                <a:lnTo>
                  <a:pt x="5139932" y="2047682"/>
                </a:lnTo>
                <a:lnTo>
                  <a:pt x="5141011" y="2053077"/>
                </a:lnTo>
                <a:lnTo>
                  <a:pt x="5137774" y="2059685"/>
                </a:lnTo>
                <a:lnTo>
                  <a:pt x="5138853" y="2068317"/>
                </a:lnTo>
                <a:cubicBezTo>
                  <a:pt x="5138853" y="2074072"/>
                  <a:pt x="5136695" y="2076949"/>
                  <a:pt x="5132378" y="2076949"/>
                </a:cubicBezTo>
                <a:cubicBezTo>
                  <a:pt x="5126534" y="2076949"/>
                  <a:pt x="5123612" y="2079107"/>
                  <a:pt x="5123612" y="2083423"/>
                </a:cubicBezTo>
                <a:cubicBezTo>
                  <a:pt x="5119835" y="2087020"/>
                  <a:pt x="5116598" y="2088818"/>
                  <a:pt x="5113901" y="2088818"/>
                </a:cubicBezTo>
                <a:lnTo>
                  <a:pt x="5109585" y="2088818"/>
                </a:lnTo>
                <a:lnTo>
                  <a:pt x="5105269" y="2085581"/>
                </a:lnTo>
                <a:lnTo>
                  <a:pt x="5098794" y="2090977"/>
                </a:lnTo>
                <a:lnTo>
                  <a:pt x="5093399" y="2090977"/>
                </a:lnTo>
                <a:cubicBezTo>
                  <a:pt x="5086746" y="2090977"/>
                  <a:pt x="5082070" y="2089538"/>
                  <a:pt x="5079372" y="2086660"/>
                </a:cubicBezTo>
                <a:lnTo>
                  <a:pt x="5080451" y="2075870"/>
                </a:lnTo>
                <a:cubicBezTo>
                  <a:pt x="5077035" y="2063552"/>
                  <a:pt x="5072359" y="2057392"/>
                  <a:pt x="5066424" y="2057392"/>
                </a:cubicBezTo>
                <a:cubicBezTo>
                  <a:pt x="5061299" y="2053796"/>
                  <a:pt x="5058736" y="2050559"/>
                  <a:pt x="5058736" y="2047682"/>
                </a:cubicBezTo>
                <a:lnTo>
                  <a:pt x="5063052" y="2044444"/>
                </a:lnTo>
                <a:lnTo>
                  <a:pt x="5066424" y="2044444"/>
                </a:lnTo>
                <a:lnTo>
                  <a:pt x="5077214" y="2048761"/>
                </a:lnTo>
                <a:cubicBezTo>
                  <a:pt x="5089443" y="2048761"/>
                  <a:pt x="5095557" y="2045883"/>
                  <a:pt x="5095557" y="2040129"/>
                </a:cubicBezTo>
                <a:lnTo>
                  <a:pt x="5095557" y="2029338"/>
                </a:lnTo>
                <a:lnTo>
                  <a:pt x="5094478" y="2028259"/>
                </a:lnTo>
                <a:lnTo>
                  <a:pt x="5094478" y="2027180"/>
                </a:lnTo>
                <a:lnTo>
                  <a:pt x="5086925" y="2028259"/>
                </a:lnTo>
                <a:lnTo>
                  <a:pt x="5080451" y="2027180"/>
                </a:lnTo>
                <a:cubicBezTo>
                  <a:pt x="5070111" y="2030058"/>
                  <a:pt x="5062153" y="2035093"/>
                  <a:pt x="5056578" y="2042287"/>
                </a:cubicBezTo>
                <a:lnTo>
                  <a:pt x="5054420" y="2042287"/>
                </a:lnTo>
                <a:cubicBezTo>
                  <a:pt x="5045069" y="2032036"/>
                  <a:pt x="5040393" y="2023763"/>
                  <a:pt x="5040393" y="2017469"/>
                </a:cubicBezTo>
                <a:lnTo>
                  <a:pt x="5040393" y="2006679"/>
                </a:lnTo>
                <a:cubicBezTo>
                  <a:pt x="5040393" y="2003083"/>
                  <a:pt x="5037876" y="2000205"/>
                  <a:pt x="5032840" y="1998047"/>
                </a:cubicBezTo>
                <a:lnTo>
                  <a:pt x="5032840" y="1996968"/>
                </a:lnTo>
                <a:cubicBezTo>
                  <a:pt x="5045788" y="1984829"/>
                  <a:pt x="5052262" y="1976512"/>
                  <a:pt x="5052262" y="1972016"/>
                </a:cubicBezTo>
                <a:cubicBezTo>
                  <a:pt x="5057298" y="1968599"/>
                  <a:pt x="5059815" y="1964643"/>
                  <a:pt x="5059815" y="1960147"/>
                </a:cubicBezTo>
                <a:lnTo>
                  <a:pt x="5060894" y="1951515"/>
                </a:lnTo>
                <a:lnTo>
                  <a:pt x="5057657" y="1950436"/>
                </a:lnTo>
                <a:lnTo>
                  <a:pt x="5049025" y="1953673"/>
                </a:lnTo>
                <a:lnTo>
                  <a:pt x="5045788" y="1953673"/>
                </a:lnTo>
                <a:cubicBezTo>
                  <a:pt x="5044170" y="1953673"/>
                  <a:pt x="5042731" y="1951155"/>
                  <a:pt x="5041472" y="1946120"/>
                </a:cubicBezTo>
                <a:cubicBezTo>
                  <a:pt x="5042551" y="1943243"/>
                  <a:pt x="5043630" y="1941804"/>
                  <a:pt x="5044709" y="1941804"/>
                </a:cubicBezTo>
                <a:cubicBezTo>
                  <a:pt x="5046148" y="1941804"/>
                  <a:pt x="5046867" y="1943602"/>
                  <a:pt x="5046867" y="1947199"/>
                </a:cubicBezTo>
                <a:lnTo>
                  <a:pt x="5047946" y="1948278"/>
                </a:lnTo>
                <a:lnTo>
                  <a:pt x="5049025" y="1948278"/>
                </a:lnTo>
                <a:lnTo>
                  <a:pt x="5055499" y="1946120"/>
                </a:lnTo>
                <a:lnTo>
                  <a:pt x="5061973" y="1947199"/>
                </a:lnTo>
                <a:lnTo>
                  <a:pt x="5065211" y="1946120"/>
                </a:lnTo>
                <a:lnTo>
                  <a:pt x="5065211" y="1938567"/>
                </a:lnTo>
                <a:cubicBezTo>
                  <a:pt x="5069617" y="1932812"/>
                  <a:pt x="5071819" y="1927732"/>
                  <a:pt x="5071819" y="1923326"/>
                </a:cubicBezTo>
                <a:lnTo>
                  <a:pt x="5060894" y="1926698"/>
                </a:lnTo>
                <a:lnTo>
                  <a:pt x="5047946" y="1921168"/>
                </a:lnTo>
                <a:lnTo>
                  <a:pt x="5041472" y="1922247"/>
                </a:lnTo>
                <a:lnTo>
                  <a:pt x="5039314" y="1922247"/>
                </a:lnTo>
                <a:cubicBezTo>
                  <a:pt x="5036437" y="1921348"/>
                  <a:pt x="5034998" y="1918111"/>
                  <a:pt x="5034998" y="1912536"/>
                </a:cubicBezTo>
                <a:lnTo>
                  <a:pt x="5036077" y="1911457"/>
                </a:lnTo>
                <a:lnTo>
                  <a:pt x="5040393" y="1911457"/>
                </a:lnTo>
                <a:lnTo>
                  <a:pt x="5049025" y="1913615"/>
                </a:lnTo>
                <a:lnTo>
                  <a:pt x="5058736" y="1911457"/>
                </a:lnTo>
                <a:lnTo>
                  <a:pt x="5071819" y="1912536"/>
                </a:lnTo>
                <a:lnTo>
                  <a:pt x="5072898" y="1911457"/>
                </a:lnTo>
                <a:lnTo>
                  <a:pt x="5072898" y="1895272"/>
                </a:lnTo>
                <a:lnTo>
                  <a:pt x="5075056" y="1888798"/>
                </a:lnTo>
                <a:lnTo>
                  <a:pt x="5073977" y="1876929"/>
                </a:lnTo>
                <a:lnTo>
                  <a:pt x="5073977" y="1873692"/>
                </a:lnTo>
                <a:lnTo>
                  <a:pt x="5071819" y="1871534"/>
                </a:lnTo>
                <a:lnTo>
                  <a:pt x="5069661" y="1871534"/>
                </a:lnTo>
                <a:lnTo>
                  <a:pt x="5053341" y="1872613"/>
                </a:lnTo>
                <a:lnTo>
                  <a:pt x="5043630" y="1870455"/>
                </a:lnTo>
                <a:lnTo>
                  <a:pt x="5038235" y="1871534"/>
                </a:lnTo>
                <a:lnTo>
                  <a:pt x="5037156" y="1870455"/>
                </a:lnTo>
                <a:lnTo>
                  <a:pt x="5037156" y="1869376"/>
                </a:lnTo>
                <a:cubicBezTo>
                  <a:pt x="5038595" y="1862093"/>
                  <a:pt x="5041472" y="1858451"/>
                  <a:pt x="5045788" y="1858451"/>
                </a:cubicBezTo>
                <a:lnTo>
                  <a:pt x="5052262" y="1860744"/>
                </a:lnTo>
                <a:lnTo>
                  <a:pt x="5059815" y="1859665"/>
                </a:lnTo>
                <a:cubicBezTo>
                  <a:pt x="5059815" y="1861104"/>
                  <a:pt x="5063457" y="1861823"/>
                  <a:pt x="5070740" y="1861823"/>
                </a:cubicBezTo>
                <a:lnTo>
                  <a:pt x="5075056" y="1867218"/>
                </a:lnTo>
                <a:lnTo>
                  <a:pt x="5075056" y="1866139"/>
                </a:lnTo>
                <a:lnTo>
                  <a:pt x="5073977" y="1848740"/>
                </a:lnTo>
                <a:lnTo>
                  <a:pt x="5076135" y="1846582"/>
                </a:lnTo>
                <a:lnTo>
                  <a:pt x="5077214" y="1847661"/>
                </a:lnTo>
                <a:lnTo>
                  <a:pt x="5079372" y="1847661"/>
                </a:lnTo>
                <a:lnTo>
                  <a:pt x="5079372" y="1846582"/>
                </a:lnTo>
                <a:cubicBezTo>
                  <a:pt x="5075056" y="1845863"/>
                  <a:pt x="5072898" y="1844784"/>
                  <a:pt x="5072898" y="1843345"/>
                </a:cubicBezTo>
                <a:lnTo>
                  <a:pt x="5072898" y="1841187"/>
                </a:lnTo>
                <a:lnTo>
                  <a:pt x="5073977" y="1833634"/>
                </a:lnTo>
                <a:cubicBezTo>
                  <a:pt x="5071100" y="1832195"/>
                  <a:pt x="5069661" y="1830037"/>
                  <a:pt x="5069661" y="1827160"/>
                </a:cubicBezTo>
                <a:close/>
                <a:moveTo>
                  <a:pt x="1756983" y="1824867"/>
                </a:moveTo>
                <a:cubicBezTo>
                  <a:pt x="1766243" y="1827205"/>
                  <a:pt x="1773482" y="1833409"/>
                  <a:pt x="1778698" y="1843480"/>
                </a:cubicBezTo>
                <a:lnTo>
                  <a:pt x="1777618" y="1852112"/>
                </a:lnTo>
                <a:lnTo>
                  <a:pt x="1779776" y="1854405"/>
                </a:lnTo>
                <a:cubicBezTo>
                  <a:pt x="1779776" y="1857102"/>
                  <a:pt x="1774381" y="1858901"/>
                  <a:pt x="1763593" y="1859800"/>
                </a:cubicBezTo>
                <a:lnTo>
                  <a:pt x="1742956" y="1854405"/>
                </a:lnTo>
                <a:cubicBezTo>
                  <a:pt x="1741877" y="1858002"/>
                  <a:pt x="1739719" y="1859800"/>
                  <a:pt x="1736482" y="1859800"/>
                </a:cubicBezTo>
                <a:lnTo>
                  <a:pt x="1734325" y="1854405"/>
                </a:lnTo>
                <a:lnTo>
                  <a:pt x="1733245" y="1854405"/>
                </a:lnTo>
                <a:lnTo>
                  <a:pt x="1732166" y="1857642"/>
                </a:lnTo>
                <a:lnTo>
                  <a:pt x="1733245" y="1858721"/>
                </a:lnTo>
                <a:lnTo>
                  <a:pt x="1732166" y="1859800"/>
                </a:lnTo>
                <a:lnTo>
                  <a:pt x="1731086" y="1859800"/>
                </a:lnTo>
                <a:lnTo>
                  <a:pt x="1730007" y="1858721"/>
                </a:lnTo>
                <a:cubicBezTo>
                  <a:pt x="1724253" y="1859440"/>
                  <a:pt x="1721376" y="1860519"/>
                  <a:pt x="1721376" y="1861958"/>
                </a:cubicBezTo>
                <a:lnTo>
                  <a:pt x="1721376" y="1864116"/>
                </a:lnTo>
                <a:cubicBezTo>
                  <a:pt x="1721376" y="1879582"/>
                  <a:pt x="1720296" y="1888349"/>
                  <a:pt x="1718139" y="1890417"/>
                </a:cubicBezTo>
                <a:lnTo>
                  <a:pt x="1718139" y="1895812"/>
                </a:lnTo>
                <a:cubicBezTo>
                  <a:pt x="1718139" y="1897970"/>
                  <a:pt x="1721376" y="1899813"/>
                  <a:pt x="1727849" y="1901342"/>
                </a:cubicBezTo>
                <a:lnTo>
                  <a:pt x="1737560" y="1889338"/>
                </a:lnTo>
                <a:lnTo>
                  <a:pt x="1736482" y="1883808"/>
                </a:lnTo>
                <a:lnTo>
                  <a:pt x="1739719" y="1881650"/>
                </a:lnTo>
                <a:cubicBezTo>
                  <a:pt x="1745473" y="1883448"/>
                  <a:pt x="1749788" y="1885606"/>
                  <a:pt x="1752665" y="1888124"/>
                </a:cubicBezTo>
                <a:cubicBezTo>
                  <a:pt x="1752665" y="1885966"/>
                  <a:pt x="1753746" y="1884887"/>
                  <a:pt x="1755905" y="1884887"/>
                </a:cubicBezTo>
                <a:cubicBezTo>
                  <a:pt x="1771639" y="1895227"/>
                  <a:pt x="1780316" y="1901791"/>
                  <a:pt x="1781935" y="1904579"/>
                </a:cubicBezTo>
                <a:lnTo>
                  <a:pt x="1781935" y="1907816"/>
                </a:lnTo>
                <a:cubicBezTo>
                  <a:pt x="1781935" y="1908895"/>
                  <a:pt x="1779057" y="1910333"/>
                  <a:pt x="1773303" y="1912132"/>
                </a:cubicBezTo>
                <a:lnTo>
                  <a:pt x="1773303" y="1918740"/>
                </a:lnTo>
                <a:lnTo>
                  <a:pt x="1776539" y="1923056"/>
                </a:lnTo>
                <a:lnTo>
                  <a:pt x="1774381" y="1926428"/>
                </a:lnTo>
                <a:lnTo>
                  <a:pt x="1776539" y="1929665"/>
                </a:lnTo>
                <a:cubicBezTo>
                  <a:pt x="1776539" y="1933262"/>
                  <a:pt x="1775820" y="1935060"/>
                  <a:pt x="1774381" y="1935060"/>
                </a:cubicBezTo>
                <a:lnTo>
                  <a:pt x="1776539" y="1938432"/>
                </a:lnTo>
                <a:lnTo>
                  <a:pt x="1775460" y="1957989"/>
                </a:lnTo>
                <a:lnTo>
                  <a:pt x="1776539" y="1996294"/>
                </a:lnTo>
                <a:cubicBezTo>
                  <a:pt x="1774561" y="2019582"/>
                  <a:pt x="1771685" y="2031227"/>
                  <a:pt x="1767908" y="2031227"/>
                </a:cubicBezTo>
                <a:lnTo>
                  <a:pt x="1770065" y="2038780"/>
                </a:lnTo>
                <a:cubicBezTo>
                  <a:pt x="1770065" y="2045343"/>
                  <a:pt x="1767143" y="2048626"/>
                  <a:pt x="1761299" y="2048626"/>
                </a:cubicBezTo>
                <a:cubicBezTo>
                  <a:pt x="1754105" y="2054470"/>
                  <a:pt x="1747991" y="2057392"/>
                  <a:pt x="1742956" y="2057392"/>
                </a:cubicBezTo>
                <a:cubicBezTo>
                  <a:pt x="1741516" y="2055954"/>
                  <a:pt x="1737560" y="2055234"/>
                  <a:pt x="1731086" y="2055234"/>
                </a:cubicBezTo>
                <a:cubicBezTo>
                  <a:pt x="1728208" y="2049929"/>
                  <a:pt x="1726770" y="2045928"/>
                  <a:pt x="1726770" y="2043231"/>
                </a:cubicBezTo>
                <a:lnTo>
                  <a:pt x="1727849" y="2037701"/>
                </a:lnTo>
                <a:lnTo>
                  <a:pt x="1721376" y="2033385"/>
                </a:lnTo>
                <a:lnTo>
                  <a:pt x="1721376" y="2042152"/>
                </a:lnTo>
                <a:lnTo>
                  <a:pt x="1719218" y="2053076"/>
                </a:lnTo>
                <a:lnTo>
                  <a:pt x="1723533" y="2057392"/>
                </a:lnTo>
                <a:lnTo>
                  <a:pt x="1723533" y="2058471"/>
                </a:lnTo>
                <a:cubicBezTo>
                  <a:pt x="1721376" y="2061169"/>
                  <a:pt x="1720296" y="2063732"/>
                  <a:pt x="1720296" y="2066159"/>
                </a:cubicBezTo>
                <a:lnTo>
                  <a:pt x="1720296" y="2068317"/>
                </a:lnTo>
                <a:lnTo>
                  <a:pt x="1721376" y="2090167"/>
                </a:lnTo>
                <a:lnTo>
                  <a:pt x="1718139" y="2092325"/>
                </a:lnTo>
                <a:lnTo>
                  <a:pt x="1717060" y="2092325"/>
                </a:lnTo>
                <a:lnTo>
                  <a:pt x="1711666" y="2086795"/>
                </a:lnTo>
                <a:cubicBezTo>
                  <a:pt x="1708698" y="2091201"/>
                  <a:pt x="1703256" y="2093404"/>
                  <a:pt x="1695344" y="2093404"/>
                </a:cubicBezTo>
                <a:lnTo>
                  <a:pt x="1694266" y="2093404"/>
                </a:lnTo>
                <a:cubicBezTo>
                  <a:pt x="1683476" y="2092145"/>
                  <a:pt x="1678081" y="2087425"/>
                  <a:pt x="1678081" y="2079242"/>
                </a:cubicBezTo>
                <a:lnTo>
                  <a:pt x="1677002" y="2076005"/>
                </a:lnTo>
                <a:lnTo>
                  <a:pt x="1679160" y="2067238"/>
                </a:lnTo>
                <a:lnTo>
                  <a:pt x="1679160" y="2062787"/>
                </a:lnTo>
                <a:cubicBezTo>
                  <a:pt x="1677002" y="2060090"/>
                  <a:pt x="1675922" y="2057572"/>
                  <a:pt x="1675922" y="2055234"/>
                </a:cubicBezTo>
                <a:cubicBezTo>
                  <a:pt x="1676102" y="2052267"/>
                  <a:pt x="1676821" y="2050784"/>
                  <a:pt x="1678081" y="2050784"/>
                </a:cubicBezTo>
                <a:lnTo>
                  <a:pt x="1677002" y="2049705"/>
                </a:lnTo>
                <a:lnTo>
                  <a:pt x="1677002" y="2047547"/>
                </a:lnTo>
                <a:lnTo>
                  <a:pt x="1678081" y="2041073"/>
                </a:lnTo>
                <a:lnTo>
                  <a:pt x="1677002" y="2037701"/>
                </a:lnTo>
                <a:lnTo>
                  <a:pt x="1678081" y="2033385"/>
                </a:lnTo>
                <a:lnTo>
                  <a:pt x="1677002" y="2028934"/>
                </a:lnTo>
                <a:lnTo>
                  <a:pt x="1679160" y="2019223"/>
                </a:lnTo>
                <a:cubicBezTo>
                  <a:pt x="1677002" y="2019223"/>
                  <a:pt x="1675922" y="2015581"/>
                  <a:pt x="1675922" y="2008298"/>
                </a:cubicBezTo>
                <a:cubicBezTo>
                  <a:pt x="1678081" y="2004431"/>
                  <a:pt x="1679160" y="2000070"/>
                  <a:pt x="1679160" y="1995215"/>
                </a:cubicBezTo>
                <a:lnTo>
                  <a:pt x="1674844" y="1990764"/>
                </a:lnTo>
                <a:lnTo>
                  <a:pt x="1678081" y="1988606"/>
                </a:lnTo>
                <a:lnTo>
                  <a:pt x="1677002" y="1985369"/>
                </a:lnTo>
                <a:lnTo>
                  <a:pt x="1679160" y="1968914"/>
                </a:lnTo>
                <a:lnTo>
                  <a:pt x="1678081" y="1964598"/>
                </a:lnTo>
                <a:lnTo>
                  <a:pt x="1680238" y="1962440"/>
                </a:lnTo>
                <a:lnTo>
                  <a:pt x="1678081" y="1960282"/>
                </a:lnTo>
                <a:lnTo>
                  <a:pt x="1678081" y="1924270"/>
                </a:lnTo>
                <a:lnTo>
                  <a:pt x="1679160" y="1917661"/>
                </a:lnTo>
                <a:lnTo>
                  <a:pt x="1678081" y="1913345"/>
                </a:lnTo>
                <a:lnTo>
                  <a:pt x="1679160" y="1909974"/>
                </a:lnTo>
                <a:lnTo>
                  <a:pt x="1678081" y="1903500"/>
                </a:lnTo>
                <a:cubicBezTo>
                  <a:pt x="1678440" y="1896216"/>
                  <a:pt x="1679160" y="1892575"/>
                  <a:pt x="1680238" y="1892575"/>
                </a:cubicBezTo>
                <a:cubicBezTo>
                  <a:pt x="1678800" y="1881065"/>
                  <a:pt x="1677002" y="1873782"/>
                  <a:pt x="1674844" y="1870725"/>
                </a:cubicBezTo>
                <a:lnTo>
                  <a:pt x="1679160" y="1857642"/>
                </a:lnTo>
                <a:lnTo>
                  <a:pt x="1679160" y="1856563"/>
                </a:lnTo>
                <a:lnTo>
                  <a:pt x="1660816" y="1859800"/>
                </a:lnTo>
                <a:lnTo>
                  <a:pt x="1654207" y="1859800"/>
                </a:lnTo>
                <a:lnTo>
                  <a:pt x="1643418" y="1856563"/>
                </a:lnTo>
                <a:lnTo>
                  <a:pt x="1640181" y="1857642"/>
                </a:lnTo>
                <a:lnTo>
                  <a:pt x="1630469" y="1854405"/>
                </a:lnTo>
                <a:lnTo>
                  <a:pt x="1630469" y="1851033"/>
                </a:lnTo>
                <a:cubicBezTo>
                  <a:pt x="1632627" y="1848695"/>
                  <a:pt x="1642023" y="1846537"/>
                  <a:pt x="1658658" y="1844559"/>
                </a:cubicBezTo>
                <a:lnTo>
                  <a:pt x="1673765" y="1847796"/>
                </a:lnTo>
                <a:lnTo>
                  <a:pt x="1698581" y="1844559"/>
                </a:lnTo>
                <a:lnTo>
                  <a:pt x="1712743" y="1846717"/>
                </a:lnTo>
                <a:cubicBezTo>
                  <a:pt x="1714362" y="1845278"/>
                  <a:pt x="1721195" y="1844199"/>
                  <a:pt x="1733245" y="1843480"/>
                </a:cubicBezTo>
                <a:cubicBezTo>
                  <a:pt x="1745113" y="1831071"/>
                  <a:pt x="1753026" y="1824867"/>
                  <a:pt x="1756983" y="1824867"/>
                </a:cubicBezTo>
                <a:close/>
                <a:moveTo>
                  <a:pt x="8265908" y="1824462"/>
                </a:moveTo>
                <a:lnTo>
                  <a:pt x="8268066" y="1824462"/>
                </a:lnTo>
                <a:cubicBezTo>
                  <a:pt x="8289196" y="1843525"/>
                  <a:pt x="8299762" y="1855034"/>
                  <a:pt x="8299762" y="1858991"/>
                </a:cubicBezTo>
                <a:lnTo>
                  <a:pt x="8304078" y="1868702"/>
                </a:lnTo>
                <a:cubicBezTo>
                  <a:pt x="8304078" y="1874636"/>
                  <a:pt x="8301875" y="1878952"/>
                  <a:pt x="8297469" y="1881650"/>
                </a:cubicBezTo>
                <a:cubicBezTo>
                  <a:pt x="8299177" y="1887404"/>
                  <a:pt x="8302100" y="1890282"/>
                  <a:pt x="8306236" y="1890282"/>
                </a:cubicBezTo>
                <a:cubicBezTo>
                  <a:pt x="8314238" y="1895677"/>
                  <a:pt x="8318240" y="1900712"/>
                  <a:pt x="8318240" y="1905388"/>
                </a:cubicBezTo>
                <a:cubicBezTo>
                  <a:pt x="8318240" y="1907006"/>
                  <a:pt x="8315677" y="1908085"/>
                  <a:pt x="8310552" y="1908625"/>
                </a:cubicBezTo>
                <a:lnTo>
                  <a:pt x="8309473" y="1907546"/>
                </a:lnTo>
                <a:lnTo>
                  <a:pt x="8308394" y="1907546"/>
                </a:lnTo>
                <a:lnTo>
                  <a:pt x="8299762" y="1910783"/>
                </a:lnTo>
                <a:lnTo>
                  <a:pt x="8295311" y="1909704"/>
                </a:lnTo>
                <a:lnTo>
                  <a:pt x="8282228" y="1914020"/>
                </a:lnTo>
                <a:lnTo>
                  <a:pt x="8264829" y="1907546"/>
                </a:lnTo>
                <a:lnTo>
                  <a:pt x="8262671" y="1907546"/>
                </a:lnTo>
                <a:lnTo>
                  <a:pt x="8259434" y="1910783"/>
                </a:lnTo>
                <a:lnTo>
                  <a:pt x="8259434" y="1915099"/>
                </a:lnTo>
                <a:cubicBezTo>
                  <a:pt x="8262311" y="1915459"/>
                  <a:pt x="8263750" y="1916538"/>
                  <a:pt x="8263750" y="1918336"/>
                </a:cubicBezTo>
                <a:lnTo>
                  <a:pt x="8262671" y="1926968"/>
                </a:lnTo>
                <a:lnTo>
                  <a:pt x="8263750" y="1926968"/>
                </a:lnTo>
                <a:cubicBezTo>
                  <a:pt x="8269774" y="1921933"/>
                  <a:pt x="8274135" y="1919415"/>
                  <a:pt x="8276833" y="1919415"/>
                </a:cubicBezTo>
                <a:lnTo>
                  <a:pt x="8282228" y="1919415"/>
                </a:lnTo>
                <a:cubicBezTo>
                  <a:pt x="8286634" y="1919415"/>
                  <a:pt x="8292478" y="1923731"/>
                  <a:pt x="8299762" y="1932363"/>
                </a:cubicBezTo>
                <a:cubicBezTo>
                  <a:pt x="8302639" y="1932363"/>
                  <a:pt x="8304797" y="1935960"/>
                  <a:pt x="8306236" y="1943153"/>
                </a:cubicBezTo>
                <a:lnTo>
                  <a:pt x="8306236" y="1956101"/>
                </a:lnTo>
                <a:cubicBezTo>
                  <a:pt x="8301200" y="1961496"/>
                  <a:pt x="8298683" y="1965452"/>
                  <a:pt x="8298683" y="1967970"/>
                </a:cubicBezTo>
                <a:lnTo>
                  <a:pt x="8298683" y="1979839"/>
                </a:lnTo>
                <a:lnTo>
                  <a:pt x="8299762" y="1986313"/>
                </a:lnTo>
                <a:lnTo>
                  <a:pt x="8297469" y="1992787"/>
                </a:lnTo>
                <a:lnTo>
                  <a:pt x="8298683" y="1993866"/>
                </a:lnTo>
                <a:lnTo>
                  <a:pt x="8298683" y="1994945"/>
                </a:lnTo>
                <a:lnTo>
                  <a:pt x="8297469" y="2010051"/>
                </a:lnTo>
                <a:lnTo>
                  <a:pt x="8299762" y="2017604"/>
                </a:lnTo>
                <a:lnTo>
                  <a:pt x="8299762" y="2026236"/>
                </a:lnTo>
                <a:lnTo>
                  <a:pt x="8297469" y="2029473"/>
                </a:lnTo>
                <a:lnTo>
                  <a:pt x="8299762" y="2031631"/>
                </a:lnTo>
                <a:lnTo>
                  <a:pt x="8299762" y="2032710"/>
                </a:lnTo>
                <a:lnTo>
                  <a:pt x="8297469" y="2040263"/>
                </a:lnTo>
                <a:lnTo>
                  <a:pt x="8300841" y="2047816"/>
                </a:lnTo>
                <a:lnTo>
                  <a:pt x="8299762" y="2051053"/>
                </a:lnTo>
                <a:lnTo>
                  <a:pt x="8304078" y="2062922"/>
                </a:lnTo>
                <a:cubicBezTo>
                  <a:pt x="8298053" y="2075870"/>
                  <a:pt x="8292613" y="2082344"/>
                  <a:pt x="8287758" y="2082344"/>
                </a:cubicBezTo>
                <a:cubicBezTo>
                  <a:pt x="8284970" y="2080186"/>
                  <a:pt x="8282408" y="2079107"/>
                  <a:pt x="8280070" y="2079107"/>
                </a:cubicBezTo>
                <a:cubicBezTo>
                  <a:pt x="8278811" y="2084862"/>
                  <a:pt x="8275889" y="2087739"/>
                  <a:pt x="8271303" y="2087739"/>
                </a:cubicBezTo>
                <a:cubicBezTo>
                  <a:pt x="8264289" y="2087739"/>
                  <a:pt x="8259209" y="2085581"/>
                  <a:pt x="8256062" y="2081265"/>
                </a:cubicBezTo>
                <a:lnTo>
                  <a:pt x="8257141" y="2075870"/>
                </a:lnTo>
                <a:cubicBezTo>
                  <a:pt x="8255702" y="2071554"/>
                  <a:pt x="8254264" y="2069396"/>
                  <a:pt x="8252825" y="2069396"/>
                </a:cubicBezTo>
                <a:cubicBezTo>
                  <a:pt x="8252825" y="2071914"/>
                  <a:pt x="8241945" y="2073712"/>
                  <a:pt x="8220185" y="2074791"/>
                </a:cubicBezTo>
                <a:lnTo>
                  <a:pt x="8220185" y="2079107"/>
                </a:lnTo>
                <a:cubicBezTo>
                  <a:pt x="8220185" y="2084143"/>
                  <a:pt x="8215824" y="2087739"/>
                  <a:pt x="8207102" y="2089897"/>
                </a:cubicBezTo>
                <a:lnTo>
                  <a:pt x="8200493" y="2087739"/>
                </a:lnTo>
                <a:lnTo>
                  <a:pt x="8192940" y="2089897"/>
                </a:lnTo>
                <a:cubicBezTo>
                  <a:pt x="8185477" y="2089897"/>
                  <a:pt x="8180757" y="2084862"/>
                  <a:pt x="8178778" y="2074791"/>
                </a:cubicBezTo>
                <a:lnTo>
                  <a:pt x="8177564" y="2062922"/>
                </a:lnTo>
                <a:lnTo>
                  <a:pt x="8177564" y="2054290"/>
                </a:lnTo>
                <a:lnTo>
                  <a:pt x="8179857" y="2046737"/>
                </a:lnTo>
                <a:lnTo>
                  <a:pt x="8177564" y="2040263"/>
                </a:lnTo>
                <a:lnTo>
                  <a:pt x="8177564" y="2034868"/>
                </a:lnTo>
                <a:lnTo>
                  <a:pt x="8180936" y="2028394"/>
                </a:lnTo>
                <a:lnTo>
                  <a:pt x="8178778" y="2021920"/>
                </a:lnTo>
                <a:lnTo>
                  <a:pt x="8179857" y="2016525"/>
                </a:lnTo>
                <a:lnTo>
                  <a:pt x="8177564" y="2016525"/>
                </a:lnTo>
                <a:cubicBezTo>
                  <a:pt x="8173788" y="2022819"/>
                  <a:pt x="8170911" y="2032530"/>
                  <a:pt x="8168932" y="2045658"/>
                </a:cubicBezTo>
                <a:cubicBezTo>
                  <a:pt x="8167134" y="2046378"/>
                  <a:pt x="8166055" y="2051053"/>
                  <a:pt x="8165695" y="2059685"/>
                </a:cubicBezTo>
                <a:cubicBezTo>
                  <a:pt x="8162009" y="2061484"/>
                  <a:pt x="8155085" y="2068317"/>
                  <a:pt x="8144925" y="2080186"/>
                </a:cubicBezTo>
                <a:lnTo>
                  <a:pt x="8142767" y="2080186"/>
                </a:lnTo>
                <a:lnTo>
                  <a:pt x="8139530" y="2075870"/>
                </a:lnTo>
                <a:cubicBezTo>
                  <a:pt x="8142767" y="2068677"/>
                  <a:pt x="8145644" y="2058966"/>
                  <a:pt x="8148162" y="2046737"/>
                </a:cubicBezTo>
                <a:lnTo>
                  <a:pt x="8147083" y="2037026"/>
                </a:lnTo>
                <a:lnTo>
                  <a:pt x="8147083" y="2035947"/>
                </a:lnTo>
                <a:cubicBezTo>
                  <a:pt x="8147083" y="2025157"/>
                  <a:pt x="8148566" y="2019762"/>
                  <a:pt x="8151534" y="2019762"/>
                </a:cubicBezTo>
                <a:lnTo>
                  <a:pt x="8150320" y="2006814"/>
                </a:lnTo>
                <a:cubicBezTo>
                  <a:pt x="8150320" y="1978400"/>
                  <a:pt x="8151803" y="1960057"/>
                  <a:pt x="8154770" y="1951785"/>
                </a:cubicBezTo>
                <a:cubicBezTo>
                  <a:pt x="8151803" y="1951785"/>
                  <a:pt x="8150320" y="1943153"/>
                  <a:pt x="8150320" y="1925889"/>
                </a:cubicBezTo>
                <a:cubicBezTo>
                  <a:pt x="8150320" y="1921033"/>
                  <a:pt x="8151803" y="1917077"/>
                  <a:pt x="8154770" y="1914020"/>
                </a:cubicBezTo>
                <a:lnTo>
                  <a:pt x="8149241" y="1905388"/>
                </a:lnTo>
                <a:cubicBezTo>
                  <a:pt x="8145824" y="1908805"/>
                  <a:pt x="8141822" y="1915638"/>
                  <a:pt x="8137237" y="1925889"/>
                </a:cubicBezTo>
                <a:cubicBezTo>
                  <a:pt x="8135978" y="1925889"/>
                  <a:pt x="8130178" y="1931644"/>
                  <a:pt x="8119838" y="1943153"/>
                </a:cubicBezTo>
                <a:lnTo>
                  <a:pt x="8119838" y="1946390"/>
                </a:lnTo>
                <a:lnTo>
                  <a:pt x="8126447" y="1952864"/>
                </a:lnTo>
                <a:lnTo>
                  <a:pt x="8126447" y="1956101"/>
                </a:lnTo>
                <a:cubicBezTo>
                  <a:pt x="8121321" y="1960777"/>
                  <a:pt x="8118759" y="1964014"/>
                  <a:pt x="8118759" y="1965812"/>
                </a:cubicBezTo>
                <a:lnTo>
                  <a:pt x="8119838" y="1977681"/>
                </a:lnTo>
                <a:lnTo>
                  <a:pt x="8116601" y="1978760"/>
                </a:lnTo>
                <a:lnTo>
                  <a:pt x="8111071" y="1977681"/>
                </a:lnTo>
                <a:lnTo>
                  <a:pt x="8111071" y="1980918"/>
                </a:lnTo>
                <a:cubicBezTo>
                  <a:pt x="8115477" y="1980918"/>
                  <a:pt x="8117680" y="1981997"/>
                  <a:pt x="8117680" y="1984155"/>
                </a:cubicBezTo>
                <a:lnTo>
                  <a:pt x="8114443" y="1988471"/>
                </a:lnTo>
                <a:cubicBezTo>
                  <a:pt x="8116601" y="1988471"/>
                  <a:pt x="8117680" y="1989190"/>
                  <a:pt x="8117680" y="1990629"/>
                </a:cubicBezTo>
                <a:lnTo>
                  <a:pt x="8117680" y="1992787"/>
                </a:lnTo>
                <a:lnTo>
                  <a:pt x="8116601" y="1993866"/>
                </a:lnTo>
                <a:lnTo>
                  <a:pt x="8118759" y="1998182"/>
                </a:lnTo>
                <a:lnTo>
                  <a:pt x="8117680" y="2026236"/>
                </a:lnTo>
                <a:lnTo>
                  <a:pt x="8119838" y="2037026"/>
                </a:lnTo>
                <a:lnTo>
                  <a:pt x="8119838" y="2043500"/>
                </a:lnTo>
                <a:lnTo>
                  <a:pt x="8118759" y="2062922"/>
                </a:lnTo>
                <a:lnTo>
                  <a:pt x="8119838" y="2072633"/>
                </a:lnTo>
                <a:cubicBezTo>
                  <a:pt x="8118399" y="2072633"/>
                  <a:pt x="8117680" y="2074791"/>
                  <a:pt x="8117680" y="2079107"/>
                </a:cubicBezTo>
                <a:cubicBezTo>
                  <a:pt x="8114982" y="2086301"/>
                  <a:pt x="8108823" y="2089897"/>
                  <a:pt x="8099202" y="2089897"/>
                </a:cubicBezTo>
                <a:lnTo>
                  <a:pt x="8095830" y="2090976"/>
                </a:lnTo>
                <a:lnTo>
                  <a:pt x="8091514" y="2087739"/>
                </a:lnTo>
                <a:lnTo>
                  <a:pt x="8090435" y="2088818"/>
                </a:lnTo>
                <a:lnTo>
                  <a:pt x="8088277" y="2088818"/>
                </a:lnTo>
                <a:cubicBezTo>
                  <a:pt x="8081533" y="2088818"/>
                  <a:pt x="8076093" y="2081265"/>
                  <a:pt x="8071957" y="2066159"/>
                </a:cubicBezTo>
                <a:cubicBezTo>
                  <a:pt x="8074834" y="2058247"/>
                  <a:pt x="8076633" y="2051053"/>
                  <a:pt x="8077352" y="2044579"/>
                </a:cubicBezTo>
                <a:lnTo>
                  <a:pt x="8075194" y="2039184"/>
                </a:lnTo>
                <a:cubicBezTo>
                  <a:pt x="8075194" y="2034688"/>
                  <a:pt x="8076273" y="2030372"/>
                  <a:pt x="8078431" y="2026236"/>
                </a:cubicBezTo>
                <a:lnTo>
                  <a:pt x="8074115" y="2019762"/>
                </a:lnTo>
                <a:cubicBezTo>
                  <a:pt x="8074115" y="2017424"/>
                  <a:pt x="8075194" y="2014907"/>
                  <a:pt x="8077352" y="2012209"/>
                </a:cubicBezTo>
                <a:lnTo>
                  <a:pt x="8075194" y="2001419"/>
                </a:lnTo>
                <a:lnTo>
                  <a:pt x="8076273" y="2001419"/>
                </a:lnTo>
                <a:lnTo>
                  <a:pt x="8075194" y="2000340"/>
                </a:lnTo>
                <a:lnTo>
                  <a:pt x="8075194" y="1999261"/>
                </a:lnTo>
                <a:lnTo>
                  <a:pt x="8076273" y="1996024"/>
                </a:lnTo>
                <a:cubicBezTo>
                  <a:pt x="8075734" y="1987392"/>
                  <a:pt x="8074654" y="1983076"/>
                  <a:pt x="8073036" y="1983076"/>
                </a:cubicBezTo>
                <a:cubicBezTo>
                  <a:pt x="8067731" y="1985594"/>
                  <a:pt x="8061167" y="1990629"/>
                  <a:pt x="8053344" y="1998182"/>
                </a:cubicBezTo>
                <a:lnTo>
                  <a:pt x="8051186" y="1996024"/>
                </a:lnTo>
                <a:lnTo>
                  <a:pt x="8051186" y="1992787"/>
                </a:lnTo>
                <a:cubicBezTo>
                  <a:pt x="8059009" y="1984874"/>
                  <a:pt x="8064808" y="1975883"/>
                  <a:pt x="8068585" y="1965812"/>
                </a:cubicBezTo>
                <a:cubicBezTo>
                  <a:pt x="8070653" y="1965452"/>
                  <a:pt x="8073576" y="1960777"/>
                  <a:pt x="8077352" y="1951785"/>
                </a:cubicBezTo>
                <a:lnTo>
                  <a:pt x="8079510" y="1951785"/>
                </a:lnTo>
                <a:lnTo>
                  <a:pt x="8079510" y="1953943"/>
                </a:lnTo>
                <a:lnTo>
                  <a:pt x="8080589" y="1953943"/>
                </a:lnTo>
                <a:cubicBezTo>
                  <a:pt x="8080589" y="1941175"/>
                  <a:pt x="8084950" y="1928586"/>
                  <a:pt x="8093672" y="1916178"/>
                </a:cubicBezTo>
                <a:cubicBezTo>
                  <a:pt x="8091514" y="1912401"/>
                  <a:pt x="8090435" y="1908085"/>
                  <a:pt x="8090435" y="1903230"/>
                </a:cubicBezTo>
                <a:lnTo>
                  <a:pt x="8095830" y="1893519"/>
                </a:lnTo>
                <a:lnTo>
                  <a:pt x="8095830" y="1892440"/>
                </a:lnTo>
                <a:lnTo>
                  <a:pt x="8094751" y="1891361"/>
                </a:lnTo>
                <a:lnTo>
                  <a:pt x="8091514" y="1891361"/>
                </a:lnTo>
                <a:cubicBezTo>
                  <a:pt x="8091514" y="1895857"/>
                  <a:pt x="8085714" y="1899453"/>
                  <a:pt x="8074115" y="1902151"/>
                </a:cubicBezTo>
                <a:cubicBezTo>
                  <a:pt x="8074115" y="1903230"/>
                  <a:pt x="8071193" y="1904668"/>
                  <a:pt x="8065348" y="1906467"/>
                </a:cubicBezTo>
                <a:lnTo>
                  <a:pt x="8055502" y="1912941"/>
                </a:lnTo>
                <a:lnTo>
                  <a:pt x="8054423" y="1912941"/>
                </a:lnTo>
                <a:cubicBezTo>
                  <a:pt x="8052265" y="1912222"/>
                  <a:pt x="8051186" y="1910064"/>
                  <a:pt x="8051186" y="1906467"/>
                </a:cubicBezTo>
                <a:lnTo>
                  <a:pt x="8062111" y="1893519"/>
                </a:lnTo>
                <a:lnTo>
                  <a:pt x="8061032" y="1892440"/>
                </a:lnTo>
                <a:lnTo>
                  <a:pt x="8061032" y="1889203"/>
                </a:lnTo>
                <a:lnTo>
                  <a:pt x="8074115" y="1877334"/>
                </a:lnTo>
                <a:cubicBezTo>
                  <a:pt x="8074115" y="1874636"/>
                  <a:pt x="8076633" y="1871399"/>
                  <a:pt x="8081668" y="1867623"/>
                </a:cubicBezTo>
                <a:cubicBezTo>
                  <a:pt x="8081668" y="1864565"/>
                  <a:pt x="8083152" y="1861688"/>
                  <a:pt x="8086119" y="1858991"/>
                </a:cubicBezTo>
                <a:lnTo>
                  <a:pt x="8085040" y="1849280"/>
                </a:lnTo>
                <a:cubicBezTo>
                  <a:pt x="8087917" y="1838669"/>
                  <a:pt x="8090435" y="1832195"/>
                  <a:pt x="8092593" y="1829857"/>
                </a:cubicBezTo>
                <a:lnTo>
                  <a:pt x="8111071" y="1829857"/>
                </a:lnTo>
                <a:cubicBezTo>
                  <a:pt x="8120602" y="1830037"/>
                  <a:pt x="8129324" y="1832195"/>
                  <a:pt x="8137237" y="1836332"/>
                </a:cubicBezTo>
                <a:lnTo>
                  <a:pt x="8140609" y="1835253"/>
                </a:lnTo>
                <a:lnTo>
                  <a:pt x="8141688" y="1836332"/>
                </a:lnTo>
                <a:lnTo>
                  <a:pt x="8142767" y="1836332"/>
                </a:lnTo>
                <a:lnTo>
                  <a:pt x="8146004" y="1835253"/>
                </a:lnTo>
                <a:cubicBezTo>
                  <a:pt x="8147262" y="1835253"/>
                  <a:pt x="8150544" y="1838490"/>
                  <a:pt x="8155850" y="1844964"/>
                </a:cubicBezTo>
                <a:cubicBezTo>
                  <a:pt x="8160166" y="1845683"/>
                  <a:pt x="8163807" y="1847481"/>
                  <a:pt x="8166774" y="1850359"/>
                </a:cubicBezTo>
                <a:cubicBezTo>
                  <a:pt x="8173069" y="1854135"/>
                  <a:pt x="8180667" y="1857372"/>
                  <a:pt x="8189568" y="1860070"/>
                </a:cubicBezTo>
                <a:cubicBezTo>
                  <a:pt x="8194154" y="1860070"/>
                  <a:pt x="8201437" y="1858631"/>
                  <a:pt x="8211418" y="1855754"/>
                </a:cubicBezTo>
                <a:lnTo>
                  <a:pt x="8212497" y="1855754"/>
                </a:lnTo>
                <a:lnTo>
                  <a:pt x="8216813" y="1856833"/>
                </a:lnTo>
                <a:cubicBezTo>
                  <a:pt x="8242979" y="1846402"/>
                  <a:pt x="8258265" y="1836332"/>
                  <a:pt x="8262671" y="1826620"/>
                </a:cubicBezTo>
                <a:close/>
                <a:moveTo>
                  <a:pt x="4164759" y="1824462"/>
                </a:moveTo>
                <a:lnTo>
                  <a:pt x="4165838" y="1824462"/>
                </a:lnTo>
                <a:cubicBezTo>
                  <a:pt x="4168985" y="1829588"/>
                  <a:pt x="4174110" y="1832150"/>
                  <a:pt x="4181214" y="1832150"/>
                </a:cubicBezTo>
                <a:cubicBezTo>
                  <a:pt x="4190115" y="1835927"/>
                  <a:pt x="4195195" y="1839209"/>
                  <a:pt x="4196455" y="1841996"/>
                </a:cubicBezTo>
                <a:lnTo>
                  <a:pt x="4196455" y="1845233"/>
                </a:lnTo>
                <a:lnTo>
                  <a:pt x="4193218" y="1848605"/>
                </a:lnTo>
                <a:lnTo>
                  <a:pt x="4177842" y="1848605"/>
                </a:lnTo>
                <a:lnTo>
                  <a:pt x="4176763" y="1854000"/>
                </a:lnTo>
                <a:lnTo>
                  <a:pt x="4176763" y="1863846"/>
                </a:lnTo>
                <a:cubicBezTo>
                  <a:pt x="4176763" y="1865285"/>
                  <a:pt x="4175684" y="1866004"/>
                  <a:pt x="4173526" y="1866004"/>
                </a:cubicBezTo>
                <a:lnTo>
                  <a:pt x="4173526" y="1867083"/>
                </a:lnTo>
                <a:cubicBezTo>
                  <a:pt x="4175684" y="1867083"/>
                  <a:pt x="4176763" y="1867847"/>
                  <a:pt x="4176763" y="1869376"/>
                </a:cubicBezTo>
                <a:lnTo>
                  <a:pt x="4176763" y="1870455"/>
                </a:lnTo>
                <a:lnTo>
                  <a:pt x="4173526" y="1874771"/>
                </a:lnTo>
                <a:lnTo>
                  <a:pt x="4177842" y="1886775"/>
                </a:lnTo>
                <a:cubicBezTo>
                  <a:pt x="4177842" y="1893159"/>
                  <a:pt x="4176403" y="1898284"/>
                  <a:pt x="4173526" y="1902151"/>
                </a:cubicBezTo>
                <a:lnTo>
                  <a:pt x="4173526" y="1903230"/>
                </a:lnTo>
                <a:cubicBezTo>
                  <a:pt x="4174065" y="1907636"/>
                  <a:pt x="4175144" y="1909839"/>
                  <a:pt x="4176763" y="1909839"/>
                </a:cubicBezTo>
                <a:lnTo>
                  <a:pt x="4174605" y="1928451"/>
                </a:lnTo>
                <a:cubicBezTo>
                  <a:pt x="4177572" y="1932767"/>
                  <a:pt x="4179056" y="1936409"/>
                  <a:pt x="4179056" y="1939376"/>
                </a:cubicBezTo>
                <a:cubicBezTo>
                  <a:pt x="4179056" y="1945041"/>
                  <a:pt x="4173570" y="1950166"/>
                  <a:pt x="4162601" y="1954752"/>
                </a:cubicBezTo>
                <a:lnTo>
                  <a:pt x="4157071" y="1954752"/>
                </a:lnTo>
                <a:cubicBezTo>
                  <a:pt x="4154373" y="1954752"/>
                  <a:pt x="4150732" y="1953269"/>
                  <a:pt x="4146146" y="1950301"/>
                </a:cubicBezTo>
                <a:lnTo>
                  <a:pt x="4137379" y="1951380"/>
                </a:lnTo>
                <a:lnTo>
                  <a:pt x="4136300" y="1948143"/>
                </a:lnTo>
                <a:lnTo>
                  <a:pt x="4135221" y="1949222"/>
                </a:lnTo>
                <a:lnTo>
                  <a:pt x="4134142" y="1949222"/>
                </a:lnTo>
                <a:cubicBezTo>
                  <a:pt x="4132343" y="1943378"/>
                  <a:pt x="4130860" y="1940455"/>
                  <a:pt x="4129691" y="1940455"/>
                </a:cubicBezTo>
                <a:lnTo>
                  <a:pt x="4121059" y="1940455"/>
                </a:lnTo>
                <a:cubicBezTo>
                  <a:pt x="4121059" y="1943423"/>
                  <a:pt x="4119935" y="1944906"/>
                  <a:pt x="4117687" y="1944906"/>
                </a:cubicBezTo>
                <a:lnTo>
                  <a:pt x="4107841" y="1944906"/>
                </a:lnTo>
                <a:lnTo>
                  <a:pt x="4101232" y="1948143"/>
                </a:lnTo>
                <a:lnTo>
                  <a:pt x="4096916" y="1941534"/>
                </a:lnTo>
                <a:lnTo>
                  <a:pt x="4094758" y="1941534"/>
                </a:lnTo>
                <a:cubicBezTo>
                  <a:pt x="4090892" y="1941534"/>
                  <a:pt x="4088689" y="1943378"/>
                  <a:pt x="4088150" y="1947064"/>
                </a:cubicBezTo>
                <a:lnTo>
                  <a:pt x="4090308" y="1949222"/>
                </a:lnTo>
                <a:cubicBezTo>
                  <a:pt x="4088509" y="1949222"/>
                  <a:pt x="4082305" y="1952864"/>
                  <a:pt x="4071695" y="1960147"/>
                </a:cubicBezTo>
                <a:lnTo>
                  <a:pt x="4063063" y="1964598"/>
                </a:lnTo>
                <a:lnTo>
                  <a:pt x="4059691" y="1964598"/>
                </a:lnTo>
                <a:cubicBezTo>
                  <a:pt x="4053127" y="1958933"/>
                  <a:pt x="4049845" y="1952729"/>
                  <a:pt x="4049845" y="1945985"/>
                </a:cubicBezTo>
                <a:cubicBezTo>
                  <a:pt x="4048226" y="1945985"/>
                  <a:pt x="4046023" y="1940500"/>
                  <a:pt x="4043236" y="1929530"/>
                </a:cubicBezTo>
                <a:cubicBezTo>
                  <a:pt x="4040358" y="1928272"/>
                  <a:pt x="4038920" y="1925709"/>
                  <a:pt x="4038920" y="1921843"/>
                </a:cubicBezTo>
                <a:lnTo>
                  <a:pt x="4041078" y="1919685"/>
                </a:lnTo>
                <a:lnTo>
                  <a:pt x="4049845" y="1919685"/>
                </a:lnTo>
                <a:cubicBezTo>
                  <a:pt x="4052812" y="1921123"/>
                  <a:pt x="4054296" y="1922922"/>
                  <a:pt x="4054296" y="1925080"/>
                </a:cubicBezTo>
                <a:lnTo>
                  <a:pt x="4056454" y="1925080"/>
                </a:lnTo>
                <a:cubicBezTo>
                  <a:pt x="4059151" y="1925080"/>
                  <a:pt x="4061714" y="1917077"/>
                  <a:pt x="4064142" y="1901072"/>
                </a:cubicBezTo>
                <a:lnTo>
                  <a:pt x="4065221" y="1899993"/>
                </a:lnTo>
                <a:lnTo>
                  <a:pt x="4061849" y="1892305"/>
                </a:lnTo>
                <a:lnTo>
                  <a:pt x="4063063" y="1871534"/>
                </a:lnTo>
                <a:cubicBezTo>
                  <a:pt x="4061354" y="1858406"/>
                  <a:pt x="4057668" y="1851842"/>
                  <a:pt x="4052003" y="1851842"/>
                </a:cubicBezTo>
                <a:cubicBezTo>
                  <a:pt x="4048406" y="1851842"/>
                  <a:pt x="4046608" y="1849280"/>
                  <a:pt x="4046608" y="1844154"/>
                </a:cubicBezTo>
                <a:lnTo>
                  <a:pt x="4046608" y="1839838"/>
                </a:lnTo>
                <a:cubicBezTo>
                  <a:pt x="4046608" y="1837590"/>
                  <a:pt x="4052452" y="1836466"/>
                  <a:pt x="4064142" y="1836466"/>
                </a:cubicBezTo>
                <a:lnTo>
                  <a:pt x="4069537" y="1836466"/>
                </a:lnTo>
                <a:lnTo>
                  <a:pt x="4082754" y="1840917"/>
                </a:lnTo>
                <a:lnTo>
                  <a:pt x="4089229" y="1837545"/>
                </a:lnTo>
                <a:lnTo>
                  <a:pt x="4094758" y="1838624"/>
                </a:lnTo>
                <a:lnTo>
                  <a:pt x="4100153" y="1837545"/>
                </a:lnTo>
                <a:cubicBezTo>
                  <a:pt x="4105458" y="1840513"/>
                  <a:pt x="4109505" y="1841996"/>
                  <a:pt x="4112292" y="1841996"/>
                </a:cubicBezTo>
                <a:lnTo>
                  <a:pt x="4124296" y="1840917"/>
                </a:lnTo>
                <a:lnTo>
                  <a:pt x="4125375" y="1841996"/>
                </a:lnTo>
                <a:lnTo>
                  <a:pt x="4125375" y="1845233"/>
                </a:lnTo>
                <a:cubicBezTo>
                  <a:pt x="4125375" y="1846672"/>
                  <a:pt x="4121374" y="1847391"/>
                  <a:pt x="4113371" y="1847391"/>
                </a:cubicBezTo>
                <a:lnTo>
                  <a:pt x="4112292" y="1848605"/>
                </a:lnTo>
                <a:lnTo>
                  <a:pt x="4112292" y="1855079"/>
                </a:lnTo>
                <a:lnTo>
                  <a:pt x="4113371" y="1862767"/>
                </a:lnTo>
                <a:lnTo>
                  <a:pt x="4117687" y="1862767"/>
                </a:lnTo>
                <a:cubicBezTo>
                  <a:pt x="4120295" y="1862767"/>
                  <a:pt x="4123217" y="1864206"/>
                  <a:pt x="4126454" y="1867083"/>
                </a:cubicBezTo>
                <a:cubicBezTo>
                  <a:pt x="4129421" y="1862767"/>
                  <a:pt x="4130905" y="1859485"/>
                  <a:pt x="4130905" y="1857237"/>
                </a:cubicBezTo>
                <a:lnTo>
                  <a:pt x="4127533" y="1848605"/>
                </a:lnTo>
                <a:cubicBezTo>
                  <a:pt x="4127533" y="1841052"/>
                  <a:pt x="4137379" y="1835567"/>
                  <a:pt x="4157071" y="1832150"/>
                </a:cubicBezTo>
                <a:close/>
                <a:moveTo>
                  <a:pt x="6186807" y="1824193"/>
                </a:moveTo>
                <a:lnTo>
                  <a:pt x="6193281" y="1829453"/>
                </a:lnTo>
                <a:lnTo>
                  <a:pt x="6193281" y="1832690"/>
                </a:lnTo>
                <a:cubicBezTo>
                  <a:pt x="6191123" y="1832690"/>
                  <a:pt x="6190044" y="1833724"/>
                  <a:pt x="6190044" y="1835792"/>
                </a:cubicBezTo>
                <a:lnTo>
                  <a:pt x="6188965" y="1836871"/>
                </a:lnTo>
                <a:lnTo>
                  <a:pt x="6187886" y="1836871"/>
                </a:lnTo>
                <a:lnTo>
                  <a:pt x="6187886" y="1835792"/>
                </a:lnTo>
                <a:lnTo>
                  <a:pt x="6186807" y="1836871"/>
                </a:lnTo>
                <a:lnTo>
                  <a:pt x="6184784" y="1836871"/>
                </a:lnTo>
                <a:lnTo>
                  <a:pt x="6182626" y="1834848"/>
                </a:lnTo>
                <a:lnTo>
                  <a:pt x="6182626" y="1831611"/>
                </a:lnTo>
                <a:cubicBezTo>
                  <a:pt x="6182626" y="1827655"/>
                  <a:pt x="6184020" y="1825182"/>
                  <a:pt x="6186807" y="1824193"/>
                </a:cubicBezTo>
                <a:close/>
                <a:moveTo>
                  <a:pt x="7651699" y="1824058"/>
                </a:moveTo>
                <a:lnTo>
                  <a:pt x="7670312" y="1825137"/>
                </a:lnTo>
                <a:lnTo>
                  <a:pt x="7671391" y="1824058"/>
                </a:lnTo>
                <a:lnTo>
                  <a:pt x="7672470" y="1824058"/>
                </a:lnTo>
                <a:lnTo>
                  <a:pt x="7688924" y="1829588"/>
                </a:lnTo>
                <a:lnTo>
                  <a:pt x="7699849" y="1825137"/>
                </a:lnTo>
                <a:lnTo>
                  <a:pt x="7702142" y="1825137"/>
                </a:lnTo>
                <a:cubicBezTo>
                  <a:pt x="7709426" y="1825676"/>
                  <a:pt x="7713067" y="1827879"/>
                  <a:pt x="7713067" y="1831746"/>
                </a:cubicBezTo>
                <a:cubicBezTo>
                  <a:pt x="7707223" y="1839569"/>
                  <a:pt x="7703941" y="1846133"/>
                  <a:pt x="7703221" y="1851438"/>
                </a:cubicBezTo>
                <a:lnTo>
                  <a:pt x="7703221" y="1856967"/>
                </a:lnTo>
                <a:cubicBezTo>
                  <a:pt x="7703221" y="1858406"/>
                  <a:pt x="7707223" y="1860204"/>
                  <a:pt x="7715225" y="1862362"/>
                </a:cubicBezTo>
                <a:lnTo>
                  <a:pt x="7715225" y="1863441"/>
                </a:lnTo>
                <a:lnTo>
                  <a:pt x="7716304" y="1862362"/>
                </a:lnTo>
                <a:lnTo>
                  <a:pt x="7720755" y="1862362"/>
                </a:lnTo>
                <a:lnTo>
                  <a:pt x="7722913" y="1864520"/>
                </a:lnTo>
                <a:lnTo>
                  <a:pt x="7722913" y="1867892"/>
                </a:lnTo>
                <a:cubicBezTo>
                  <a:pt x="7722913" y="1870050"/>
                  <a:pt x="7714866" y="1872208"/>
                  <a:pt x="7698770" y="1874366"/>
                </a:cubicBezTo>
                <a:cubicBezTo>
                  <a:pt x="7698051" y="1872208"/>
                  <a:pt x="7695893" y="1871129"/>
                  <a:pt x="7692296" y="1871129"/>
                </a:cubicBezTo>
                <a:lnTo>
                  <a:pt x="7683530" y="1871129"/>
                </a:lnTo>
                <a:lnTo>
                  <a:pt x="7674763" y="1877738"/>
                </a:lnTo>
                <a:lnTo>
                  <a:pt x="7673549" y="1877738"/>
                </a:lnTo>
                <a:lnTo>
                  <a:pt x="7670312" y="1875580"/>
                </a:lnTo>
                <a:lnTo>
                  <a:pt x="7669233" y="1876659"/>
                </a:lnTo>
                <a:lnTo>
                  <a:pt x="7665996" y="1886505"/>
                </a:lnTo>
                <a:cubicBezTo>
                  <a:pt x="7660151" y="1891271"/>
                  <a:pt x="7657229" y="1894553"/>
                  <a:pt x="7657229" y="1896351"/>
                </a:cubicBezTo>
                <a:lnTo>
                  <a:pt x="7658308" y="1897430"/>
                </a:lnTo>
                <a:lnTo>
                  <a:pt x="7671391" y="1896351"/>
                </a:lnTo>
                <a:lnTo>
                  <a:pt x="7674763" y="1896351"/>
                </a:lnTo>
                <a:lnTo>
                  <a:pt x="7675842" y="1897430"/>
                </a:lnTo>
                <a:lnTo>
                  <a:pt x="7676921" y="1897430"/>
                </a:lnTo>
                <a:lnTo>
                  <a:pt x="7679079" y="1895272"/>
                </a:lnTo>
                <a:lnTo>
                  <a:pt x="7686766" y="1895272"/>
                </a:lnTo>
                <a:cubicBezTo>
                  <a:pt x="7688205" y="1895272"/>
                  <a:pt x="7688924" y="1896351"/>
                  <a:pt x="7688924" y="1898509"/>
                </a:cubicBezTo>
                <a:lnTo>
                  <a:pt x="7690004" y="1899588"/>
                </a:lnTo>
                <a:lnTo>
                  <a:pt x="7691082" y="1899588"/>
                </a:lnTo>
                <a:lnTo>
                  <a:pt x="7727229" y="1895272"/>
                </a:lnTo>
                <a:lnTo>
                  <a:pt x="7730601" y="1895272"/>
                </a:lnTo>
                <a:lnTo>
                  <a:pt x="7730601" y="1891900"/>
                </a:lnTo>
                <a:cubicBezTo>
                  <a:pt x="7730601" y="1890641"/>
                  <a:pt x="7723633" y="1887359"/>
                  <a:pt x="7709695" y="1882054"/>
                </a:cubicBezTo>
                <a:lnTo>
                  <a:pt x="7708616" y="1880975"/>
                </a:lnTo>
                <a:lnTo>
                  <a:pt x="7708616" y="1877738"/>
                </a:lnTo>
                <a:lnTo>
                  <a:pt x="7717383" y="1879896"/>
                </a:lnTo>
                <a:cubicBezTo>
                  <a:pt x="7724487" y="1874771"/>
                  <a:pt x="7729612" y="1872208"/>
                  <a:pt x="7732759" y="1872208"/>
                </a:cubicBezTo>
                <a:lnTo>
                  <a:pt x="7729522" y="1867892"/>
                </a:lnTo>
                <a:lnTo>
                  <a:pt x="7729522" y="1866813"/>
                </a:lnTo>
                <a:lnTo>
                  <a:pt x="7731680" y="1864520"/>
                </a:lnTo>
                <a:lnTo>
                  <a:pt x="7733838" y="1864520"/>
                </a:lnTo>
                <a:lnTo>
                  <a:pt x="7741526" y="1870050"/>
                </a:lnTo>
                <a:lnTo>
                  <a:pt x="7741526" y="1871129"/>
                </a:lnTo>
                <a:lnTo>
                  <a:pt x="7734917" y="1871129"/>
                </a:lnTo>
                <a:cubicBezTo>
                  <a:pt x="7734917" y="1872029"/>
                  <a:pt x="7746606" y="1875670"/>
                  <a:pt x="7769985" y="1882054"/>
                </a:cubicBezTo>
                <a:lnTo>
                  <a:pt x="7779831" y="1887584"/>
                </a:lnTo>
                <a:lnTo>
                  <a:pt x="7779831" y="1888663"/>
                </a:lnTo>
                <a:lnTo>
                  <a:pt x="7776594" y="1895272"/>
                </a:lnTo>
                <a:cubicBezTo>
                  <a:pt x="7780370" y="1890866"/>
                  <a:pt x="7783292" y="1888663"/>
                  <a:pt x="7785360" y="1888663"/>
                </a:cubicBezTo>
                <a:cubicBezTo>
                  <a:pt x="7790756" y="1890462"/>
                  <a:pt x="7795836" y="1897385"/>
                  <a:pt x="7800601" y="1909434"/>
                </a:cubicBezTo>
                <a:lnTo>
                  <a:pt x="7799522" y="1917122"/>
                </a:lnTo>
                <a:lnTo>
                  <a:pt x="7800601" y="1929126"/>
                </a:lnTo>
                <a:cubicBezTo>
                  <a:pt x="7800601" y="1936499"/>
                  <a:pt x="7797679" y="1940186"/>
                  <a:pt x="7791834" y="1940186"/>
                </a:cubicBezTo>
                <a:cubicBezTo>
                  <a:pt x="7784192" y="1943063"/>
                  <a:pt x="7777987" y="1944502"/>
                  <a:pt x="7773222" y="1944502"/>
                </a:cubicBezTo>
                <a:cubicBezTo>
                  <a:pt x="7766118" y="1941175"/>
                  <a:pt x="7760274" y="1936049"/>
                  <a:pt x="7755688" y="1929126"/>
                </a:cubicBezTo>
                <a:cubicBezTo>
                  <a:pt x="7749843" y="1929126"/>
                  <a:pt x="7746921" y="1924405"/>
                  <a:pt x="7746921" y="1914964"/>
                </a:cubicBezTo>
                <a:cubicBezTo>
                  <a:pt x="7745842" y="1914964"/>
                  <a:pt x="7744763" y="1913480"/>
                  <a:pt x="7743684" y="1910513"/>
                </a:cubicBezTo>
                <a:lnTo>
                  <a:pt x="7742605" y="1909434"/>
                </a:lnTo>
                <a:lnTo>
                  <a:pt x="7738154" y="1909434"/>
                </a:lnTo>
                <a:lnTo>
                  <a:pt x="7733838" y="1917122"/>
                </a:lnTo>
                <a:lnTo>
                  <a:pt x="7730601" y="1917122"/>
                </a:lnTo>
                <a:lnTo>
                  <a:pt x="7726150" y="1916043"/>
                </a:lnTo>
                <a:lnTo>
                  <a:pt x="7719541" y="1918201"/>
                </a:lnTo>
                <a:lnTo>
                  <a:pt x="7717383" y="1918201"/>
                </a:lnTo>
                <a:lnTo>
                  <a:pt x="7716304" y="1917122"/>
                </a:lnTo>
                <a:lnTo>
                  <a:pt x="7699849" y="1921573"/>
                </a:lnTo>
                <a:lnTo>
                  <a:pt x="7694454" y="1926968"/>
                </a:lnTo>
                <a:lnTo>
                  <a:pt x="7690004" y="1926968"/>
                </a:lnTo>
                <a:cubicBezTo>
                  <a:pt x="7683620" y="1926968"/>
                  <a:pt x="7677056" y="1929171"/>
                  <a:pt x="7670312" y="1933577"/>
                </a:cubicBezTo>
                <a:lnTo>
                  <a:pt x="7663703" y="1935735"/>
                </a:lnTo>
                <a:lnTo>
                  <a:pt x="7651699" y="1933577"/>
                </a:lnTo>
                <a:cubicBezTo>
                  <a:pt x="7643696" y="1936094"/>
                  <a:pt x="7639695" y="1937893"/>
                  <a:pt x="7639695" y="1938972"/>
                </a:cubicBezTo>
                <a:lnTo>
                  <a:pt x="7639695" y="1943423"/>
                </a:lnTo>
                <a:lnTo>
                  <a:pt x="7640774" y="1943423"/>
                </a:lnTo>
                <a:lnTo>
                  <a:pt x="7649541" y="1940186"/>
                </a:lnTo>
                <a:lnTo>
                  <a:pt x="7650620" y="1940186"/>
                </a:lnTo>
                <a:lnTo>
                  <a:pt x="7659387" y="1942344"/>
                </a:lnTo>
                <a:lnTo>
                  <a:pt x="7660466" y="1942344"/>
                </a:lnTo>
                <a:lnTo>
                  <a:pt x="7669233" y="1940186"/>
                </a:lnTo>
                <a:lnTo>
                  <a:pt x="7671391" y="1940186"/>
                </a:lnTo>
                <a:lnTo>
                  <a:pt x="7688924" y="1945581"/>
                </a:lnTo>
                <a:lnTo>
                  <a:pt x="7695533" y="1943423"/>
                </a:lnTo>
                <a:cubicBezTo>
                  <a:pt x="7707223" y="1945581"/>
                  <a:pt x="7713067" y="1947379"/>
                  <a:pt x="7713067" y="1948818"/>
                </a:cubicBezTo>
                <a:lnTo>
                  <a:pt x="7711988" y="1950032"/>
                </a:lnTo>
                <a:lnTo>
                  <a:pt x="7711988" y="1951111"/>
                </a:lnTo>
                <a:lnTo>
                  <a:pt x="7704300" y="1950032"/>
                </a:lnTo>
                <a:lnTo>
                  <a:pt x="7687846" y="1951111"/>
                </a:lnTo>
                <a:lnTo>
                  <a:pt x="7686766" y="1950032"/>
                </a:lnTo>
                <a:lnTo>
                  <a:pt x="7685688" y="1950032"/>
                </a:lnTo>
                <a:lnTo>
                  <a:pt x="7678000" y="1953269"/>
                </a:lnTo>
                <a:cubicBezTo>
                  <a:pt x="7670177" y="1950301"/>
                  <a:pt x="7659971" y="1948818"/>
                  <a:pt x="7647383" y="1948818"/>
                </a:cubicBezTo>
                <a:lnTo>
                  <a:pt x="7640774" y="1950032"/>
                </a:lnTo>
                <a:lnTo>
                  <a:pt x="7642932" y="1959877"/>
                </a:lnTo>
                <a:lnTo>
                  <a:pt x="7641853" y="1960956"/>
                </a:lnTo>
                <a:lnTo>
                  <a:pt x="7642932" y="1966351"/>
                </a:lnTo>
                <a:lnTo>
                  <a:pt x="7642932" y="1972960"/>
                </a:lnTo>
                <a:lnTo>
                  <a:pt x="7657229" y="1972960"/>
                </a:lnTo>
                <a:lnTo>
                  <a:pt x="7688924" y="1977411"/>
                </a:lnTo>
                <a:cubicBezTo>
                  <a:pt x="7688924" y="1976063"/>
                  <a:pt x="7697691" y="1974939"/>
                  <a:pt x="7715225" y="1974039"/>
                </a:cubicBezTo>
                <a:cubicBezTo>
                  <a:pt x="7716844" y="1959473"/>
                  <a:pt x="7720126" y="1952190"/>
                  <a:pt x="7725071" y="1952190"/>
                </a:cubicBezTo>
                <a:lnTo>
                  <a:pt x="7725071" y="1947739"/>
                </a:lnTo>
                <a:lnTo>
                  <a:pt x="7722913" y="1944502"/>
                </a:lnTo>
                <a:lnTo>
                  <a:pt x="7727229" y="1943423"/>
                </a:lnTo>
                <a:lnTo>
                  <a:pt x="7727229" y="1942344"/>
                </a:lnTo>
                <a:lnTo>
                  <a:pt x="7721834" y="1942344"/>
                </a:lnTo>
                <a:lnTo>
                  <a:pt x="7718462" y="1943423"/>
                </a:lnTo>
                <a:lnTo>
                  <a:pt x="7718462" y="1941265"/>
                </a:lnTo>
                <a:cubicBezTo>
                  <a:pt x="7727274" y="1930295"/>
                  <a:pt x="7734602" y="1924810"/>
                  <a:pt x="7740447" y="1924810"/>
                </a:cubicBezTo>
                <a:lnTo>
                  <a:pt x="7741526" y="1924810"/>
                </a:lnTo>
                <a:cubicBezTo>
                  <a:pt x="7747191" y="1927687"/>
                  <a:pt x="7758880" y="1936814"/>
                  <a:pt x="7776594" y="1952190"/>
                </a:cubicBezTo>
                <a:lnTo>
                  <a:pt x="7776594" y="1953269"/>
                </a:lnTo>
                <a:cubicBezTo>
                  <a:pt x="7770749" y="1965138"/>
                  <a:pt x="7767827" y="1980109"/>
                  <a:pt x="7767827" y="1998182"/>
                </a:cubicBezTo>
                <a:lnTo>
                  <a:pt x="7771064" y="2010186"/>
                </a:lnTo>
                <a:lnTo>
                  <a:pt x="7766748" y="2020032"/>
                </a:lnTo>
                <a:cubicBezTo>
                  <a:pt x="7766748" y="2030462"/>
                  <a:pt x="7768186" y="2037386"/>
                  <a:pt x="7771064" y="2040803"/>
                </a:cubicBezTo>
                <a:lnTo>
                  <a:pt x="7771064" y="2043096"/>
                </a:lnTo>
                <a:cubicBezTo>
                  <a:pt x="7768186" y="2049660"/>
                  <a:pt x="7766343" y="2059146"/>
                  <a:pt x="7765534" y="2071554"/>
                </a:cubicBezTo>
                <a:cubicBezTo>
                  <a:pt x="7756812" y="2080276"/>
                  <a:pt x="7750248" y="2085357"/>
                  <a:pt x="7745842" y="2086795"/>
                </a:cubicBezTo>
                <a:lnTo>
                  <a:pt x="7735996" y="2085716"/>
                </a:lnTo>
                <a:cubicBezTo>
                  <a:pt x="7735996" y="2087604"/>
                  <a:pt x="7731635" y="2089807"/>
                  <a:pt x="7722913" y="2092325"/>
                </a:cubicBezTo>
                <a:cubicBezTo>
                  <a:pt x="7716889" y="2092325"/>
                  <a:pt x="7711404" y="2087200"/>
                  <a:pt x="7706458" y="2076949"/>
                </a:cubicBezTo>
                <a:lnTo>
                  <a:pt x="7706458" y="2075870"/>
                </a:lnTo>
                <a:lnTo>
                  <a:pt x="7707537" y="2074791"/>
                </a:lnTo>
                <a:lnTo>
                  <a:pt x="7707537" y="2073712"/>
                </a:lnTo>
                <a:cubicBezTo>
                  <a:pt x="7704660" y="2073712"/>
                  <a:pt x="7703221" y="2071509"/>
                  <a:pt x="7703221" y="2067103"/>
                </a:cubicBezTo>
                <a:cubicBezTo>
                  <a:pt x="7695668" y="2060719"/>
                  <a:pt x="7686542" y="2054875"/>
                  <a:pt x="7675842" y="2049570"/>
                </a:cubicBezTo>
                <a:lnTo>
                  <a:pt x="7675842" y="2047412"/>
                </a:lnTo>
                <a:cubicBezTo>
                  <a:pt x="7675842" y="2046512"/>
                  <a:pt x="7679483" y="2045074"/>
                  <a:pt x="7686766" y="2043096"/>
                </a:cubicBezTo>
                <a:lnTo>
                  <a:pt x="7692296" y="2045254"/>
                </a:lnTo>
                <a:lnTo>
                  <a:pt x="7698770" y="2043096"/>
                </a:lnTo>
                <a:lnTo>
                  <a:pt x="7699849" y="2044175"/>
                </a:lnTo>
                <a:cubicBezTo>
                  <a:pt x="7699849" y="2041207"/>
                  <a:pt x="7704615" y="2039004"/>
                  <a:pt x="7714146" y="2037566"/>
                </a:cubicBezTo>
                <a:lnTo>
                  <a:pt x="7717383" y="2018953"/>
                </a:lnTo>
                <a:lnTo>
                  <a:pt x="7714146" y="2017874"/>
                </a:lnTo>
                <a:lnTo>
                  <a:pt x="7705379" y="2021111"/>
                </a:lnTo>
                <a:cubicBezTo>
                  <a:pt x="7700974" y="2021111"/>
                  <a:pt x="7698051" y="2018953"/>
                  <a:pt x="7696612" y="2014637"/>
                </a:cubicBezTo>
                <a:lnTo>
                  <a:pt x="7672470" y="2017874"/>
                </a:lnTo>
                <a:lnTo>
                  <a:pt x="7671391" y="2017874"/>
                </a:lnTo>
                <a:lnTo>
                  <a:pt x="7661545" y="2015716"/>
                </a:lnTo>
                <a:lnTo>
                  <a:pt x="7647383" y="2016795"/>
                </a:lnTo>
                <a:lnTo>
                  <a:pt x="7644011" y="2015716"/>
                </a:lnTo>
                <a:lnTo>
                  <a:pt x="7641853" y="2018953"/>
                </a:lnTo>
                <a:cubicBezTo>
                  <a:pt x="7643292" y="2021471"/>
                  <a:pt x="7644371" y="2026596"/>
                  <a:pt x="7645090" y="2034329"/>
                </a:cubicBezTo>
                <a:lnTo>
                  <a:pt x="7644011" y="2035408"/>
                </a:lnTo>
                <a:lnTo>
                  <a:pt x="7642932" y="2035408"/>
                </a:lnTo>
                <a:lnTo>
                  <a:pt x="7641853" y="2034329"/>
                </a:lnTo>
                <a:lnTo>
                  <a:pt x="7638616" y="2035408"/>
                </a:lnTo>
                <a:lnTo>
                  <a:pt x="7640774" y="2037566"/>
                </a:lnTo>
                <a:lnTo>
                  <a:pt x="7637537" y="2044175"/>
                </a:lnTo>
                <a:lnTo>
                  <a:pt x="7641853" y="2048491"/>
                </a:lnTo>
                <a:lnTo>
                  <a:pt x="7641853" y="2064945"/>
                </a:lnTo>
                <a:lnTo>
                  <a:pt x="7640774" y="2066024"/>
                </a:lnTo>
                <a:lnTo>
                  <a:pt x="7641853" y="2067103"/>
                </a:lnTo>
                <a:lnTo>
                  <a:pt x="7641853" y="2072633"/>
                </a:lnTo>
                <a:lnTo>
                  <a:pt x="7642932" y="2084637"/>
                </a:lnTo>
                <a:cubicBezTo>
                  <a:pt x="7640594" y="2089763"/>
                  <a:pt x="7635874" y="2092325"/>
                  <a:pt x="7628770" y="2092325"/>
                </a:cubicBezTo>
                <a:cubicBezTo>
                  <a:pt x="7624004" y="2092325"/>
                  <a:pt x="7618879" y="2091246"/>
                  <a:pt x="7613394" y="2089088"/>
                </a:cubicBezTo>
                <a:lnTo>
                  <a:pt x="7606785" y="2091246"/>
                </a:lnTo>
                <a:lnTo>
                  <a:pt x="7600311" y="2090167"/>
                </a:lnTo>
                <a:lnTo>
                  <a:pt x="7594781" y="2091246"/>
                </a:lnTo>
                <a:lnTo>
                  <a:pt x="7593702" y="2090167"/>
                </a:lnTo>
                <a:lnTo>
                  <a:pt x="7593702" y="2084637"/>
                </a:lnTo>
                <a:lnTo>
                  <a:pt x="7589252" y="2055099"/>
                </a:lnTo>
                <a:cubicBezTo>
                  <a:pt x="7592219" y="2051233"/>
                  <a:pt x="7593702" y="2047591"/>
                  <a:pt x="7593702" y="2044175"/>
                </a:cubicBezTo>
                <a:lnTo>
                  <a:pt x="7594781" y="2044175"/>
                </a:lnTo>
                <a:lnTo>
                  <a:pt x="7593702" y="2043096"/>
                </a:lnTo>
                <a:lnTo>
                  <a:pt x="7593702" y="2033250"/>
                </a:lnTo>
                <a:lnTo>
                  <a:pt x="7592623" y="2027720"/>
                </a:lnTo>
                <a:lnTo>
                  <a:pt x="7599098" y="2025562"/>
                </a:lnTo>
                <a:lnTo>
                  <a:pt x="7592623" y="2018953"/>
                </a:lnTo>
                <a:lnTo>
                  <a:pt x="7594781" y="2015716"/>
                </a:lnTo>
                <a:lnTo>
                  <a:pt x="7593702" y="1993731"/>
                </a:lnTo>
                <a:lnTo>
                  <a:pt x="7593702" y="1975118"/>
                </a:lnTo>
                <a:lnTo>
                  <a:pt x="7594781" y="1974039"/>
                </a:lnTo>
                <a:cubicBezTo>
                  <a:pt x="7594781" y="1959473"/>
                  <a:pt x="7591500" y="1952190"/>
                  <a:pt x="7584936" y="1952190"/>
                </a:cubicBezTo>
                <a:lnTo>
                  <a:pt x="7574011" y="1958798"/>
                </a:lnTo>
                <a:lnTo>
                  <a:pt x="7567402" y="1943423"/>
                </a:lnTo>
                <a:lnTo>
                  <a:pt x="7561872" y="1918201"/>
                </a:lnTo>
                <a:cubicBezTo>
                  <a:pt x="7560433" y="1918201"/>
                  <a:pt x="7557916" y="1913121"/>
                  <a:pt x="7554319" y="1902960"/>
                </a:cubicBezTo>
                <a:lnTo>
                  <a:pt x="7554319" y="1900667"/>
                </a:lnTo>
                <a:lnTo>
                  <a:pt x="7558635" y="1896351"/>
                </a:lnTo>
                <a:cubicBezTo>
                  <a:pt x="7574011" y="1898329"/>
                  <a:pt x="7581698" y="1900892"/>
                  <a:pt x="7581698" y="1904039"/>
                </a:cubicBezTo>
                <a:lnTo>
                  <a:pt x="7581698" y="1905118"/>
                </a:lnTo>
                <a:lnTo>
                  <a:pt x="7584936" y="1902960"/>
                </a:lnTo>
                <a:lnTo>
                  <a:pt x="7593702" y="1904039"/>
                </a:lnTo>
                <a:lnTo>
                  <a:pt x="7598018" y="1899588"/>
                </a:lnTo>
                <a:lnTo>
                  <a:pt x="7607864" y="1900667"/>
                </a:lnTo>
                <a:cubicBezTo>
                  <a:pt x="7610292" y="1900667"/>
                  <a:pt x="7613214" y="1893744"/>
                  <a:pt x="7616631" y="1879896"/>
                </a:cubicBezTo>
                <a:lnTo>
                  <a:pt x="7616631" y="1875580"/>
                </a:lnTo>
                <a:lnTo>
                  <a:pt x="7605706" y="1871129"/>
                </a:lnTo>
                <a:lnTo>
                  <a:pt x="7604627" y="1871129"/>
                </a:lnTo>
                <a:lnTo>
                  <a:pt x="7593702" y="1874366"/>
                </a:lnTo>
                <a:cubicBezTo>
                  <a:pt x="7591275" y="1874366"/>
                  <a:pt x="7588712" y="1872928"/>
                  <a:pt x="7586014" y="1870050"/>
                </a:cubicBezTo>
                <a:lnTo>
                  <a:pt x="7581698" y="1871129"/>
                </a:lnTo>
                <a:lnTo>
                  <a:pt x="7570639" y="1870050"/>
                </a:lnTo>
                <a:cubicBezTo>
                  <a:pt x="7570639" y="1872208"/>
                  <a:pt x="7567357" y="1874052"/>
                  <a:pt x="7560793" y="1875580"/>
                </a:cubicBezTo>
                <a:lnTo>
                  <a:pt x="7548789" y="1865600"/>
                </a:lnTo>
                <a:lnTo>
                  <a:pt x="7548789" y="1864520"/>
                </a:lnTo>
                <a:lnTo>
                  <a:pt x="7553105" y="1860204"/>
                </a:lnTo>
                <a:lnTo>
                  <a:pt x="7554319" y="1860204"/>
                </a:lnTo>
                <a:lnTo>
                  <a:pt x="7560793" y="1867892"/>
                </a:lnTo>
                <a:lnTo>
                  <a:pt x="7561872" y="1867892"/>
                </a:lnTo>
                <a:cubicBezTo>
                  <a:pt x="7564839" y="1862767"/>
                  <a:pt x="7567402" y="1860204"/>
                  <a:pt x="7569560" y="1860204"/>
                </a:cubicBezTo>
                <a:cubicBezTo>
                  <a:pt x="7576124" y="1862183"/>
                  <a:pt x="7579406" y="1863621"/>
                  <a:pt x="7579406" y="1864520"/>
                </a:cubicBezTo>
                <a:lnTo>
                  <a:pt x="7580485" y="1863441"/>
                </a:lnTo>
                <a:lnTo>
                  <a:pt x="7582778" y="1863441"/>
                </a:lnTo>
                <a:lnTo>
                  <a:pt x="7586014" y="1865600"/>
                </a:lnTo>
                <a:lnTo>
                  <a:pt x="7587094" y="1865600"/>
                </a:lnTo>
                <a:lnTo>
                  <a:pt x="7586014" y="1864520"/>
                </a:lnTo>
                <a:lnTo>
                  <a:pt x="7586014" y="1862362"/>
                </a:lnTo>
                <a:lnTo>
                  <a:pt x="7588172" y="1860204"/>
                </a:lnTo>
                <a:lnTo>
                  <a:pt x="7599098" y="1860204"/>
                </a:lnTo>
                <a:cubicBezTo>
                  <a:pt x="7602065" y="1863801"/>
                  <a:pt x="7604627" y="1865600"/>
                  <a:pt x="7606785" y="1865600"/>
                </a:cubicBezTo>
                <a:lnTo>
                  <a:pt x="7613394" y="1860204"/>
                </a:lnTo>
                <a:lnTo>
                  <a:pt x="7622161" y="1860204"/>
                </a:lnTo>
                <a:lnTo>
                  <a:pt x="7628770" y="1862362"/>
                </a:lnTo>
                <a:lnTo>
                  <a:pt x="7638616" y="1861283"/>
                </a:lnTo>
                <a:lnTo>
                  <a:pt x="7639695" y="1861283"/>
                </a:lnTo>
                <a:lnTo>
                  <a:pt x="7640774" y="1862362"/>
                </a:lnTo>
                <a:cubicBezTo>
                  <a:pt x="7646259" y="1859665"/>
                  <a:pt x="7649181" y="1857462"/>
                  <a:pt x="7649541" y="1855754"/>
                </a:cubicBezTo>
                <a:lnTo>
                  <a:pt x="7646304" y="1849280"/>
                </a:lnTo>
                <a:lnTo>
                  <a:pt x="7648462" y="1842671"/>
                </a:lnTo>
                <a:lnTo>
                  <a:pt x="7645090" y="1831746"/>
                </a:lnTo>
                <a:cubicBezTo>
                  <a:pt x="7646439" y="1828419"/>
                  <a:pt x="7648642" y="1825856"/>
                  <a:pt x="7651699" y="1824058"/>
                </a:cubicBezTo>
                <a:close/>
                <a:moveTo>
                  <a:pt x="6668973" y="1823923"/>
                </a:moveTo>
                <a:cubicBezTo>
                  <a:pt x="6684169" y="1827340"/>
                  <a:pt x="6691767" y="1831656"/>
                  <a:pt x="6691767" y="1836871"/>
                </a:cubicBezTo>
                <a:lnTo>
                  <a:pt x="6695004" y="1836871"/>
                </a:lnTo>
                <a:lnTo>
                  <a:pt x="6693925" y="1831476"/>
                </a:lnTo>
                <a:lnTo>
                  <a:pt x="6695004" y="1830397"/>
                </a:lnTo>
                <a:lnTo>
                  <a:pt x="6701478" y="1830397"/>
                </a:lnTo>
                <a:cubicBezTo>
                  <a:pt x="6710200" y="1831656"/>
                  <a:pt x="6714561" y="1833454"/>
                  <a:pt x="6714561" y="1835792"/>
                </a:cubicBezTo>
                <a:lnTo>
                  <a:pt x="6714561" y="1840108"/>
                </a:lnTo>
                <a:cubicBezTo>
                  <a:pt x="6705839" y="1849370"/>
                  <a:pt x="6701478" y="1860969"/>
                  <a:pt x="6701478" y="1874906"/>
                </a:cubicBezTo>
                <a:lnTo>
                  <a:pt x="6704715" y="1887854"/>
                </a:lnTo>
                <a:lnTo>
                  <a:pt x="6712403" y="1886775"/>
                </a:lnTo>
                <a:lnTo>
                  <a:pt x="6721035" y="1888933"/>
                </a:lnTo>
                <a:lnTo>
                  <a:pt x="6730746" y="1888933"/>
                </a:lnTo>
                <a:lnTo>
                  <a:pt x="6740457" y="1886775"/>
                </a:lnTo>
                <a:lnTo>
                  <a:pt x="6741536" y="1887854"/>
                </a:lnTo>
                <a:lnTo>
                  <a:pt x="6742615" y="1886775"/>
                </a:lnTo>
                <a:lnTo>
                  <a:pt x="6745987" y="1890012"/>
                </a:lnTo>
                <a:cubicBezTo>
                  <a:pt x="6751022" y="1887674"/>
                  <a:pt x="6753900" y="1884077"/>
                  <a:pt x="6754619" y="1879222"/>
                </a:cubicBezTo>
                <a:cubicBezTo>
                  <a:pt x="6762172" y="1871939"/>
                  <a:pt x="6767567" y="1868297"/>
                  <a:pt x="6770804" y="1868297"/>
                </a:cubicBezTo>
                <a:cubicBezTo>
                  <a:pt x="6779346" y="1870635"/>
                  <a:pt x="6785865" y="1875715"/>
                  <a:pt x="6790361" y="1883538"/>
                </a:cubicBezTo>
                <a:cubicBezTo>
                  <a:pt x="6801870" y="1889293"/>
                  <a:pt x="6807625" y="1895047"/>
                  <a:pt x="6807625" y="1900802"/>
                </a:cubicBezTo>
                <a:cubicBezTo>
                  <a:pt x="6804028" y="1902780"/>
                  <a:pt x="6801151" y="1906781"/>
                  <a:pt x="6798993" y="1912806"/>
                </a:cubicBezTo>
                <a:lnTo>
                  <a:pt x="6800072" y="1920359"/>
                </a:lnTo>
                <a:lnTo>
                  <a:pt x="6800072" y="1923596"/>
                </a:lnTo>
                <a:cubicBezTo>
                  <a:pt x="6797734" y="1932228"/>
                  <a:pt x="6795936" y="1936544"/>
                  <a:pt x="6794677" y="1936544"/>
                </a:cubicBezTo>
                <a:cubicBezTo>
                  <a:pt x="6792519" y="1936544"/>
                  <a:pt x="6791440" y="1935105"/>
                  <a:pt x="6791440" y="1932228"/>
                </a:cubicBezTo>
                <a:lnTo>
                  <a:pt x="6790361" y="1932228"/>
                </a:lnTo>
                <a:lnTo>
                  <a:pt x="6789282" y="1935465"/>
                </a:lnTo>
                <a:cubicBezTo>
                  <a:pt x="6795037" y="1937443"/>
                  <a:pt x="6797914" y="1939242"/>
                  <a:pt x="6797914" y="1940860"/>
                </a:cubicBezTo>
                <a:lnTo>
                  <a:pt x="6794677" y="1942074"/>
                </a:lnTo>
                <a:lnTo>
                  <a:pt x="6796835" y="1945311"/>
                </a:lnTo>
                <a:lnTo>
                  <a:pt x="6792519" y="1946390"/>
                </a:lnTo>
                <a:lnTo>
                  <a:pt x="6792519" y="1947469"/>
                </a:lnTo>
                <a:cubicBezTo>
                  <a:pt x="6796116" y="1947649"/>
                  <a:pt x="6797914" y="1948728"/>
                  <a:pt x="6797914" y="1950706"/>
                </a:cubicBezTo>
                <a:cubicBezTo>
                  <a:pt x="6797015" y="1953583"/>
                  <a:pt x="6795216" y="1955741"/>
                  <a:pt x="6792519" y="1957180"/>
                </a:cubicBezTo>
                <a:lnTo>
                  <a:pt x="6790361" y="1957180"/>
                </a:lnTo>
                <a:lnTo>
                  <a:pt x="6787124" y="1955022"/>
                </a:lnTo>
                <a:lnTo>
                  <a:pt x="6778492" y="1955022"/>
                </a:lnTo>
                <a:lnTo>
                  <a:pt x="6779571" y="1956101"/>
                </a:lnTo>
                <a:lnTo>
                  <a:pt x="6779571" y="1957180"/>
                </a:lnTo>
                <a:lnTo>
                  <a:pt x="6780650" y="1956101"/>
                </a:lnTo>
                <a:lnTo>
                  <a:pt x="6781729" y="1956101"/>
                </a:lnTo>
                <a:cubicBezTo>
                  <a:pt x="6786764" y="1956101"/>
                  <a:pt x="6789282" y="1957540"/>
                  <a:pt x="6789282" y="1960417"/>
                </a:cubicBezTo>
                <a:cubicBezTo>
                  <a:pt x="6791800" y="1960417"/>
                  <a:pt x="6794317" y="1958978"/>
                  <a:pt x="6796835" y="1956101"/>
                </a:cubicBezTo>
                <a:lnTo>
                  <a:pt x="6800072" y="1969049"/>
                </a:lnTo>
                <a:lnTo>
                  <a:pt x="6800072" y="1974444"/>
                </a:lnTo>
                <a:lnTo>
                  <a:pt x="6797914" y="1983211"/>
                </a:lnTo>
                <a:lnTo>
                  <a:pt x="6797914" y="1984290"/>
                </a:lnTo>
                <a:lnTo>
                  <a:pt x="6800072" y="1992922"/>
                </a:lnTo>
                <a:lnTo>
                  <a:pt x="6800072" y="1994001"/>
                </a:lnTo>
                <a:cubicBezTo>
                  <a:pt x="6794497" y="2007578"/>
                  <a:pt x="6789102" y="2014817"/>
                  <a:pt x="6783887" y="2015716"/>
                </a:cubicBezTo>
                <a:lnTo>
                  <a:pt x="6768646" y="2014637"/>
                </a:lnTo>
                <a:lnTo>
                  <a:pt x="6751382" y="2015716"/>
                </a:lnTo>
                <a:lnTo>
                  <a:pt x="6747066" y="2006949"/>
                </a:lnTo>
                <a:cubicBezTo>
                  <a:pt x="6747605" y="2001194"/>
                  <a:pt x="6748684" y="1998317"/>
                  <a:pt x="6750303" y="1998317"/>
                </a:cubicBezTo>
                <a:lnTo>
                  <a:pt x="6743694" y="1988606"/>
                </a:lnTo>
                <a:lnTo>
                  <a:pt x="6727509" y="1989685"/>
                </a:lnTo>
                <a:lnTo>
                  <a:pt x="6715640" y="1989685"/>
                </a:lnTo>
                <a:cubicBezTo>
                  <a:pt x="6706918" y="1989685"/>
                  <a:pt x="6702557" y="1991483"/>
                  <a:pt x="6702557" y="1995080"/>
                </a:cubicBezTo>
                <a:lnTo>
                  <a:pt x="6703636" y="2004791"/>
                </a:lnTo>
                <a:cubicBezTo>
                  <a:pt x="6703636" y="2009916"/>
                  <a:pt x="6702917" y="2012479"/>
                  <a:pt x="6701478" y="2012479"/>
                </a:cubicBezTo>
                <a:lnTo>
                  <a:pt x="6703636" y="2022190"/>
                </a:lnTo>
                <a:lnTo>
                  <a:pt x="6702557" y="2031901"/>
                </a:lnTo>
                <a:lnTo>
                  <a:pt x="6704715" y="2055774"/>
                </a:lnTo>
                <a:lnTo>
                  <a:pt x="6703636" y="2056853"/>
                </a:lnTo>
                <a:lnTo>
                  <a:pt x="6703636" y="2057932"/>
                </a:lnTo>
                <a:lnTo>
                  <a:pt x="6704715" y="2067643"/>
                </a:lnTo>
                <a:lnTo>
                  <a:pt x="6704715" y="2074117"/>
                </a:lnTo>
                <a:lnTo>
                  <a:pt x="6701478" y="2078568"/>
                </a:lnTo>
                <a:lnTo>
                  <a:pt x="6701478" y="2079647"/>
                </a:lnTo>
                <a:lnTo>
                  <a:pt x="6704715" y="2083963"/>
                </a:lnTo>
                <a:lnTo>
                  <a:pt x="6704715" y="2089358"/>
                </a:lnTo>
                <a:cubicBezTo>
                  <a:pt x="6704715" y="2092235"/>
                  <a:pt x="6698601" y="2093674"/>
                  <a:pt x="6686372" y="2093674"/>
                </a:cubicBezTo>
                <a:cubicBezTo>
                  <a:pt x="6683854" y="2093674"/>
                  <a:pt x="6680213" y="2091875"/>
                  <a:pt x="6675447" y="2088279"/>
                </a:cubicBezTo>
                <a:lnTo>
                  <a:pt x="6673289" y="2088279"/>
                </a:lnTo>
                <a:lnTo>
                  <a:pt x="6667894" y="2092595"/>
                </a:lnTo>
                <a:lnTo>
                  <a:pt x="6658183" y="2092595"/>
                </a:lnTo>
                <a:cubicBezTo>
                  <a:pt x="6655126" y="2092595"/>
                  <a:pt x="6652968" y="2087560"/>
                  <a:pt x="6651709" y="2077489"/>
                </a:cubicBezTo>
                <a:lnTo>
                  <a:pt x="6654946" y="2067643"/>
                </a:lnTo>
                <a:lnTo>
                  <a:pt x="6651709" y="2056853"/>
                </a:lnTo>
                <a:lnTo>
                  <a:pt x="6651709" y="2054695"/>
                </a:lnTo>
                <a:lnTo>
                  <a:pt x="6652788" y="2054695"/>
                </a:lnTo>
                <a:lnTo>
                  <a:pt x="6651709" y="2049300"/>
                </a:lnTo>
                <a:lnTo>
                  <a:pt x="6653867" y="1998317"/>
                </a:lnTo>
                <a:cubicBezTo>
                  <a:pt x="6653327" y="1995080"/>
                  <a:pt x="6650810" y="1991483"/>
                  <a:pt x="6646314" y="1987527"/>
                </a:cubicBezTo>
                <a:lnTo>
                  <a:pt x="6647393" y="1986448"/>
                </a:lnTo>
                <a:lnTo>
                  <a:pt x="6647393" y="1985369"/>
                </a:lnTo>
                <a:lnTo>
                  <a:pt x="6646314" y="1981053"/>
                </a:lnTo>
                <a:lnTo>
                  <a:pt x="6647393" y="1979974"/>
                </a:lnTo>
                <a:lnTo>
                  <a:pt x="6658183" y="1982132"/>
                </a:lnTo>
                <a:lnTo>
                  <a:pt x="6658183" y="1978895"/>
                </a:lnTo>
                <a:cubicBezTo>
                  <a:pt x="6656025" y="1976107"/>
                  <a:pt x="6654946" y="1973545"/>
                  <a:pt x="6654946" y="1971207"/>
                </a:cubicBezTo>
                <a:lnTo>
                  <a:pt x="6656025" y="1965812"/>
                </a:lnTo>
                <a:lnTo>
                  <a:pt x="6654946" y="1964733"/>
                </a:lnTo>
                <a:lnTo>
                  <a:pt x="6653867" y="1964733"/>
                </a:lnTo>
                <a:lnTo>
                  <a:pt x="6654946" y="1959338"/>
                </a:lnTo>
                <a:lnTo>
                  <a:pt x="6654946" y="1958259"/>
                </a:lnTo>
                <a:lnTo>
                  <a:pt x="6651709" y="1945311"/>
                </a:lnTo>
                <a:lnTo>
                  <a:pt x="6651709" y="1944232"/>
                </a:lnTo>
                <a:cubicBezTo>
                  <a:pt x="6651709" y="1937668"/>
                  <a:pt x="6654227" y="1934386"/>
                  <a:pt x="6659262" y="1934386"/>
                </a:cubicBezTo>
                <a:lnTo>
                  <a:pt x="6659262" y="1932228"/>
                </a:lnTo>
                <a:cubicBezTo>
                  <a:pt x="6659262" y="1930969"/>
                  <a:pt x="6656744" y="1929890"/>
                  <a:pt x="6651709" y="1928991"/>
                </a:cubicBezTo>
                <a:lnTo>
                  <a:pt x="6651709" y="1926833"/>
                </a:lnTo>
                <a:lnTo>
                  <a:pt x="6650630" y="1926833"/>
                </a:lnTo>
                <a:lnTo>
                  <a:pt x="6651709" y="1921438"/>
                </a:lnTo>
                <a:lnTo>
                  <a:pt x="6650630" y="1909569"/>
                </a:lnTo>
                <a:lnTo>
                  <a:pt x="6652788" y="1898644"/>
                </a:lnTo>
                <a:lnTo>
                  <a:pt x="6651709" y="1897565"/>
                </a:lnTo>
                <a:lnTo>
                  <a:pt x="6624599" y="1899723"/>
                </a:lnTo>
                <a:lnTo>
                  <a:pt x="6617046" y="1899723"/>
                </a:lnTo>
                <a:lnTo>
                  <a:pt x="6611651" y="1898644"/>
                </a:lnTo>
                <a:lnTo>
                  <a:pt x="6610572" y="1899723"/>
                </a:lnTo>
                <a:lnTo>
                  <a:pt x="6610572" y="1904039"/>
                </a:lnTo>
                <a:lnTo>
                  <a:pt x="6612730" y="1912806"/>
                </a:lnTo>
                <a:lnTo>
                  <a:pt x="6612730" y="1948548"/>
                </a:lnTo>
                <a:lnTo>
                  <a:pt x="6611651" y="1958259"/>
                </a:lnTo>
                <a:lnTo>
                  <a:pt x="6612730" y="1963654"/>
                </a:lnTo>
                <a:lnTo>
                  <a:pt x="6606121" y="1974444"/>
                </a:lnTo>
                <a:cubicBezTo>
                  <a:pt x="6607200" y="1977411"/>
                  <a:pt x="6609043" y="1979614"/>
                  <a:pt x="6611651" y="1981053"/>
                </a:cubicBezTo>
                <a:lnTo>
                  <a:pt x="6617046" y="1981053"/>
                </a:lnTo>
                <a:lnTo>
                  <a:pt x="6626757" y="1977816"/>
                </a:lnTo>
                <a:lnTo>
                  <a:pt x="6640784" y="1984290"/>
                </a:lnTo>
                <a:lnTo>
                  <a:pt x="6643077" y="1982132"/>
                </a:lnTo>
                <a:lnTo>
                  <a:pt x="6645235" y="1984290"/>
                </a:lnTo>
                <a:lnTo>
                  <a:pt x="6645235" y="1987527"/>
                </a:lnTo>
                <a:lnTo>
                  <a:pt x="6644156" y="1988606"/>
                </a:lnTo>
                <a:lnTo>
                  <a:pt x="6644156" y="1989685"/>
                </a:lnTo>
                <a:lnTo>
                  <a:pt x="6639705" y="1988606"/>
                </a:lnTo>
                <a:lnTo>
                  <a:pt x="6621362" y="1990764"/>
                </a:lnTo>
                <a:cubicBezTo>
                  <a:pt x="6617226" y="1990764"/>
                  <a:pt x="6613629" y="1989685"/>
                  <a:pt x="6610572" y="1987527"/>
                </a:cubicBezTo>
                <a:lnTo>
                  <a:pt x="6609493" y="1994001"/>
                </a:lnTo>
                <a:lnTo>
                  <a:pt x="6602884" y="1994001"/>
                </a:lnTo>
                <a:lnTo>
                  <a:pt x="6602884" y="1995080"/>
                </a:lnTo>
                <a:cubicBezTo>
                  <a:pt x="6607290" y="1995080"/>
                  <a:pt x="6610212" y="1997957"/>
                  <a:pt x="6611651" y="2003712"/>
                </a:cubicBezTo>
                <a:cubicBezTo>
                  <a:pt x="6609043" y="2011715"/>
                  <a:pt x="6604323" y="2015716"/>
                  <a:pt x="6597489" y="2015716"/>
                </a:cubicBezTo>
                <a:lnTo>
                  <a:pt x="6582383" y="2012479"/>
                </a:lnTo>
                <a:lnTo>
                  <a:pt x="6572537" y="2014637"/>
                </a:lnTo>
                <a:lnTo>
                  <a:pt x="6568221" y="2014637"/>
                </a:lnTo>
                <a:cubicBezTo>
                  <a:pt x="6565883" y="2014277"/>
                  <a:pt x="6563006" y="2009197"/>
                  <a:pt x="6559589" y="1999396"/>
                </a:cubicBezTo>
                <a:lnTo>
                  <a:pt x="6560668" y="1992922"/>
                </a:lnTo>
                <a:lnTo>
                  <a:pt x="6559589" y="1985369"/>
                </a:lnTo>
                <a:cubicBezTo>
                  <a:pt x="6559769" y="1982492"/>
                  <a:pt x="6560488" y="1981053"/>
                  <a:pt x="6561747" y="1981053"/>
                </a:cubicBezTo>
                <a:lnTo>
                  <a:pt x="6559589" y="1956101"/>
                </a:lnTo>
                <a:lnTo>
                  <a:pt x="6560668" y="1955022"/>
                </a:lnTo>
                <a:lnTo>
                  <a:pt x="6560668" y="1953943"/>
                </a:lnTo>
                <a:lnTo>
                  <a:pt x="6559589" y="1947469"/>
                </a:lnTo>
                <a:lnTo>
                  <a:pt x="6559589" y="1943153"/>
                </a:lnTo>
                <a:lnTo>
                  <a:pt x="6560668" y="1938702"/>
                </a:lnTo>
                <a:lnTo>
                  <a:pt x="6559589" y="1934386"/>
                </a:lnTo>
                <a:lnTo>
                  <a:pt x="6559589" y="1933307"/>
                </a:lnTo>
                <a:lnTo>
                  <a:pt x="6560668" y="1926833"/>
                </a:lnTo>
                <a:lnTo>
                  <a:pt x="6559589" y="1921438"/>
                </a:lnTo>
                <a:lnTo>
                  <a:pt x="6563905" y="1917122"/>
                </a:lnTo>
                <a:lnTo>
                  <a:pt x="6563905" y="1916043"/>
                </a:lnTo>
                <a:lnTo>
                  <a:pt x="6558510" y="1896486"/>
                </a:lnTo>
                <a:lnTo>
                  <a:pt x="6558510" y="1874906"/>
                </a:lnTo>
                <a:lnTo>
                  <a:pt x="6560668" y="1872613"/>
                </a:lnTo>
                <a:lnTo>
                  <a:pt x="6569300" y="1872613"/>
                </a:lnTo>
                <a:cubicBezTo>
                  <a:pt x="6577123" y="1872613"/>
                  <a:pt x="6584721" y="1875895"/>
                  <a:pt x="6592094" y="1882459"/>
                </a:cubicBezTo>
                <a:cubicBezTo>
                  <a:pt x="6604053" y="1887494"/>
                  <a:pt x="6613449" y="1890012"/>
                  <a:pt x="6620283" y="1890012"/>
                </a:cubicBezTo>
                <a:lnTo>
                  <a:pt x="6622441" y="1887854"/>
                </a:lnTo>
                <a:lnTo>
                  <a:pt x="6633231" y="1888933"/>
                </a:lnTo>
                <a:lnTo>
                  <a:pt x="6639705" y="1887854"/>
                </a:lnTo>
                <a:cubicBezTo>
                  <a:pt x="6641683" y="1889293"/>
                  <a:pt x="6646404" y="1890372"/>
                  <a:pt x="6653867" y="1891091"/>
                </a:cubicBezTo>
                <a:lnTo>
                  <a:pt x="6654946" y="1890012"/>
                </a:lnTo>
                <a:lnTo>
                  <a:pt x="6654946" y="1886775"/>
                </a:lnTo>
                <a:lnTo>
                  <a:pt x="6652788" y="1879222"/>
                </a:lnTo>
                <a:lnTo>
                  <a:pt x="6658183" y="1874906"/>
                </a:lnTo>
                <a:lnTo>
                  <a:pt x="6658183" y="1873692"/>
                </a:lnTo>
                <a:cubicBezTo>
                  <a:pt x="6655126" y="1873692"/>
                  <a:pt x="6652248" y="1861418"/>
                  <a:pt x="6649551" y="1836871"/>
                </a:cubicBezTo>
                <a:cubicBezTo>
                  <a:pt x="6648112" y="1836871"/>
                  <a:pt x="6647393" y="1835432"/>
                  <a:pt x="6647393" y="1832555"/>
                </a:cubicBezTo>
                <a:cubicBezTo>
                  <a:pt x="6647393" y="1830577"/>
                  <a:pt x="6649191" y="1828778"/>
                  <a:pt x="6652788" y="1827160"/>
                </a:cubicBezTo>
                <a:lnTo>
                  <a:pt x="6659262" y="1828239"/>
                </a:lnTo>
                <a:cubicBezTo>
                  <a:pt x="6661600" y="1828239"/>
                  <a:pt x="6664837" y="1826800"/>
                  <a:pt x="6668973" y="1823923"/>
                </a:cubicBezTo>
                <a:close/>
                <a:moveTo>
                  <a:pt x="730876" y="1823923"/>
                </a:moveTo>
                <a:lnTo>
                  <a:pt x="735462" y="1823923"/>
                </a:lnTo>
                <a:lnTo>
                  <a:pt x="760684" y="1845773"/>
                </a:lnTo>
                <a:lnTo>
                  <a:pt x="761898" y="1850089"/>
                </a:lnTo>
                <a:cubicBezTo>
                  <a:pt x="771428" y="1850628"/>
                  <a:pt x="776194" y="1852427"/>
                  <a:pt x="776194" y="1855484"/>
                </a:cubicBezTo>
                <a:lnTo>
                  <a:pt x="776194" y="1856563"/>
                </a:lnTo>
                <a:lnTo>
                  <a:pt x="775115" y="1857642"/>
                </a:lnTo>
                <a:lnTo>
                  <a:pt x="776194" y="1858721"/>
                </a:lnTo>
                <a:lnTo>
                  <a:pt x="776194" y="1860879"/>
                </a:lnTo>
                <a:lnTo>
                  <a:pt x="772823" y="1864386"/>
                </a:lnTo>
                <a:lnTo>
                  <a:pt x="750838" y="1860879"/>
                </a:lnTo>
                <a:cubicBezTo>
                  <a:pt x="748590" y="1860879"/>
                  <a:pt x="747466" y="1862048"/>
                  <a:pt x="747466" y="1864386"/>
                </a:cubicBezTo>
                <a:lnTo>
                  <a:pt x="746387" y="1865465"/>
                </a:lnTo>
                <a:lnTo>
                  <a:pt x="734248" y="1865465"/>
                </a:lnTo>
                <a:cubicBezTo>
                  <a:pt x="730741" y="1865465"/>
                  <a:pt x="727055" y="1864296"/>
                  <a:pt x="723188" y="1861958"/>
                </a:cubicBezTo>
                <a:cubicBezTo>
                  <a:pt x="713298" y="1868791"/>
                  <a:pt x="707048" y="1875715"/>
                  <a:pt x="704442" y="1882729"/>
                </a:cubicBezTo>
                <a:lnTo>
                  <a:pt x="705521" y="1892709"/>
                </a:lnTo>
                <a:lnTo>
                  <a:pt x="702284" y="1893788"/>
                </a:lnTo>
                <a:lnTo>
                  <a:pt x="702284" y="1894867"/>
                </a:lnTo>
                <a:lnTo>
                  <a:pt x="705521" y="1899183"/>
                </a:lnTo>
                <a:lnTo>
                  <a:pt x="705521" y="1905658"/>
                </a:lnTo>
                <a:lnTo>
                  <a:pt x="704442" y="1921033"/>
                </a:lnTo>
                <a:lnTo>
                  <a:pt x="705521" y="1924270"/>
                </a:lnTo>
                <a:lnTo>
                  <a:pt x="725481" y="1925349"/>
                </a:lnTo>
                <a:cubicBezTo>
                  <a:pt x="727100" y="1919595"/>
                  <a:pt x="731146" y="1914469"/>
                  <a:pt x="737620" y="1909974"/>
                </a:cubicBezTo>
                <a:lnTo>
                  <a:pt x="745308" y="1904579"/>
                </a:lnTo>
                <a:cubicBezTo>
                  <a:pt x="751512" y="1907276"/>
                  <a:pt x="762167" y="1915279"/>
                  <a:pt x="777273" y="1928586"/>
                </a:cubicBezTo>
                <a:lnTo>
                  <a:pt x="777273" y="1929665"/>
                </a:lnTo>
                <a:cubicBezTo>
                  <a:pt x="776194" y="1932543"/>
                  <a:pt x="773632" y="1933981"/>
                  <a:pt x="769585" y="1933981"/>
                </a:cubicBezTo>
                <a:lnTo>
                  <a:pt x="761898" y="1932902"/>
                </a:lnTo>
                <a:lnTo>
                  <a:pt x="761898" y="1933981"/>
                </a:lnTo>
                <a:lnTo>
                  <a:pt x="762976" y="1941534"/>
                </a:lnTo>
                <a:lnTo>
                  <a:pt x="758526" y="1947199"/>
                </a:lnTo>
                <a:lnTo>
                  <a:pt x="766348" y="1954752"/>
                </a:lnTo>
                <a:lnTo>
                  <a:pt x="766348" y="1956910"/>
                </a:lnTo>
                <a:lnTo>
                  <a:pt x="762976" y="1962305"/>
                </a:lnTo>
                <a:lnTo>
                  <a:pt x="766348" y="1976602"/>
                </a:lnTo>
                <a:lnTo>
                  <a:pt x="760684" y="1988471"/>
                </a:lnTo>
                <a:lnTo>
                  <a:pt x="760684" y="1998452"/>
                </a:lnTo>
                <a:cubicBezTo>
                  <a:pt x="762212" y="1999711"/>
                  <a:pt x="763337" y="2005106"/>
                  <a:pt x="764055" y="2014637"/>
                </a:cubicBezTo>
                <a:lnTo>
                  <a:pt x="760684" y="2022190"/>
                </a:lnTo>
                <a:lnTo>
                  <a:pt x="764055" y="2025697"/>
                </a:lnTo>
                <a:lnTo>
                  <a:pt x="762976" y="2028934"/>
                </a:lnTo>
                <a:lnTo>
                  <a:pt x="766348" y="2047277"/>
                </a:lnTo>
                <a:lnTo>
                  <a:pt x="762976" y="2073443"/>
                </a:lnTo>
                <a:lnTo>
                  <a:pt x="765134" y="2077893"/>
                </a:lnTo>
                <a:cubicBezTo>
                  <a:pt x="764055" y="2085806"/>
                  <a:pt x="761852" y="2089763"/>
                  <a:pt x="758526" y="2089763"/>
                </a:cubicBezTo>
                <a:lnTo>
                  <a:pt x="747466" y="2090976"/>
                </a:lnTo>
                <a:lnTo>
                  <a:pt x="738699" y="2089763"/>
                </a:lnTo>
                <a:lnTo>
                  <a:pt x="724267" y="2090976"/>
                </a:lnTo>
                <a:lnTo>
                  <a:pt x="716579" y="2083288"/>
                </a:lnTo>
                <a:lnTo>
                  <a:pt x="719951" y="2077893"/>
                </a:lnTo>
                <a:lnTo>
                  <a:pt x="719951" y="2074522"/>
                </a:lnTo>
                <a:lnTo>
                  <a:pt x="717793" y="2068048"/>
                </a:lnTo>
                <a:lnTo>
                  <a:pt x="719951" y="2057123"/>
                </a:lnTo>
                <a:lnTo>
                  <a:pt x="718872" y="2048356"/>
                </a:lnTo>
                <a:lnTo>
                  <a:pt x="719951" y="2031092"/>
                </a:lnTo>
                <a:lnTo>
                  <a:pt x="717793" y="2024618"/>
                </a:lnTo>
                <a:lnTo>
                  <a:pt x="717793" y="2013558"/>
                </a:lnTo>
                <a:cubicBezTo>
                  <a:pt x="718872" y="2007084"/>
                  <a:pt x="721030" y="2003847"/>
                  <a:pt x="724267" y="2003847"/>
                </a:cubicBezTo>
                <a:lnTo>
                  <a:pt x="724267" y="2001689"/>
                </a:lnTo>
                <a:cubicBezTo>
                  <a:pt x="721390" y="2001689"/>
                  <a:pt x="719951" y="1999441"/>
                  <a:pt x="719951" y="1994945"/>
                </a:cubicBezTo>
                <a:lnTo>
                  <a:pt x="719951" y="1988471"/>
                </a:lnTo>
                <a:lnTo>
                  <a:pt x="721030" y="1984155"/>
                </a:lnTo>
                <a:lnTo>
                  <a:pt x="718872" y="1977681"/>
                </a:lnTo>
                <a:lnTo>
                  <a:pt x="721030" y="1968779"/>
                </a:lnTo>
                <a:lnTo>
                  <a:pt x="717793" y="1949357"/>
                </a:lnTo>
                <a:lnTo>
                  <a:pt x="722109" y="1937218"/>
                </a:lnTo>
                <a:lnTo>
                  <a:pt x="721030" y="1931823"/>
                </a:lnTo>
                <a:lnTo>
                  <a:pt x="717793" y="1931823"/>
                </a:lnTo>
                <a:cubicBezTo>
                  <a:pt x="708891" y="1933262"/>
                  <a:pt x="704442" y="1935780"/>
                  <a:pt x="704442" y="1939376"/>
                </a:cubicBezTo>
                <a:lnTo>
                  <a:pt x="706600" y="1952594"/>
                </a:lnTo>
                <a:lnTo>
                  <a:pt x="706600" y="1953673"/>
                </a:lnTo>
                <a:cubicBezTo>
                  <a:pt x="705160" y="1964823"/>
                  <a:pt x="702957" y="1974624"/>
                  <a:pt x="699991" y="1983076"/>
                </a:cubicBezTo>
                <a:lnTo>
                  <a:pt x="698912" y="1989550"/>
                </a:lnTo>
                <a:lnTo>
                  <a:pt x="699991" y="1993866"/>
                </a:lnTo>
                <a:lnTo>
                  <a:pt x="699991" y="1994945"/>
                </a:lnTo>
                <a:lnTo>
                  <a:pt x="696754" y="2008163"/>
                </a:lnTo>
                <a:lnTo>
                  <a:pt x="697833" y="2012479"/>
                </a:lnTo>
                <a:cubicBezTo>
                  <a:pt x="697833" y="2019492"/>
                  <a:pt x="692707" y="2027495"/>
                  <a:pt x="682457" y="2036487"/>
                </a:cubicBezTo>
                <a:cubicBezTo>
                  <a:pt x="679490" y="2036487"/>
                  <a:pt x="678006" y="2040083"/>
                  <a:pt x="678006" y="2047277"/>
                </a:cubicBezTo>
                <a:cubicBezTo>
                  <a:pt x="674138" y="2054560"/>
                  <a:pt x="671576" y="2058202"/>
                  <a:pt x="670318" y="2058202"/>
                </a:cubicBezTo>
                <a:cubicBezTo>
                  <a:pt x="665193" y="2058202"/>
                  <a:pt x="662269" y="2062563"/>
                  <a:pt x="661551" y="2071285"/>
                </a:cubicBezTo>
                <a:cubicBezTo>
                  <a:pt x="651031" y="2081445"/>
                  <a:pt x="643297" y="2086525"/>
                  <a:pt x="638352" y="2086525"/>
                </a:cubicBezTo>
                <a:lnTo>
                  <a:pt x="637273" y="2086525"/>
                </a:lnTo>
                <a:lnTo>
                  <a:pt x="634980" y="2084367"/>
                </a:lnTo>
                <a:lnTo>
                  <a:pt x="634980" y="2083288"/>
                </a:lnTo>
                <a:cubicBezTo>
                  <a:pt x="637767" y="2081310"/>
                  <a:pt x="640689" y="2075870"/>
                  <a:pt x="643747" y="2066969"/>
                </a:cubicBezTo>
                <a:lnTo>
                  <a:pt x="646040" y="2064811"/>
                </a:lnTo>
                <a:lnTo>
                  <a:pt x="646040" y="2061439"/>
                </a:lnTo>
                <a:lnTo>
                  <a:pt x="644826" y="2050514"/>
                </a:lnTo>
                <a:cubicBezTo>
                  <a:pt x="650850" y="2046737"/>
                  <a:pt x="653863" y="2043500"/>
                  <a:pt x="653863" y="2040803"/>
                </a:cubicBezTo>
                <a:lnTo>
                  <a:pt x="652514" y="2037566"/>
                </a:lnTo>
                <a:lnTo>
                  <a:pt x="649277" y="2037566"/>
                </a:lnTo>
                <a:lnTo>
                  <a:pt x="646040" y="2039724"/>
                </a:lnTo>
                <a:lnTo>
                  <a:pt x="640510" y="2038645"/>
                </a:lnTo>
                <a:lnTo>
                  <a:pt x="639431" y="2039724"/>
                </a:lnTo>
                <a:lnTo>
                  <a:pt x="640510" y="2045119"/>
                </a:lnTo>
                <a:lnTo>
                  <a:pt x="640510" y="2046198"/>
                </a:lnTo>
                <a:lnTo>
                  <a:pt x="637273" y="2049435"/>
                </a:lnTo>
                <a:lnTo>
                  <a:pt x="636059" y="2049435"/>
                </a:lnTo>
                <a:lnTo>
                  <a:pt x="634980" y="2048356"/>
                </a:lnTo>
                <a:lnTo>
                  <a:pt x="633901" y="2049435"/>
                </a:lnTo>
                <a:lnTo>
                  <a:pt x="630664" y="2049435"/>
                </a:lnTo>
                <a:cubicBezTo>
                  <a:pt x="627427" y="2046557"/>
                  <a:pt x="622256" y="2044399"/>
                  <a:pt x="615153" y="2042961"/>
                </a:cubicBezTo>
                <a:lnTo>
                  <a:pt x="612860" y="2040803"/>
                </a:lnTo>
                <a:lnTo>
                  <a:pt x="608544" y="2040803"/>
                </a:lnTo>
                <a:lnTo>
                  <a:pt x="606386" y="2042961"/>
                </a:lnTo>
                <a:lnTo>
                  <a:pt x="606386" y="2046198"/>
                </a:lnTo>
                <a:lnTo>
                  <a:pt x="611781" y="2046198"/>
                </a:lnTo>
                <a:lnTo>
                  <a:pt x="614074" y="2048356"/>
                </a:lnTo>
                <a:lnTo>
                  <a:pt x="612860" y="2063597"/>
                </a:lnTo>
                <a:lnTo>
                  <a:pt x="616232" y="2073443"/>
                </a:lnTo>
                <a:lnTo>
                  <a:pt x="616232" y="2075601"/>
                </a:lnTo>
                <a:cubicBezTo>
                  <a:pt x="616232" y="2082884"/>
                  <a:pt x="610747" y="2086525"/>
                  <a:pt x="599777" y="2086525"/>
                </a:cubicBezTo>
                <a:cubicBezTo>
                  <a:pt x="599777" y="2087964"/>
                  <a:pt x="597889" y="2088683"/>
                  <a:pt x="594112" y="2088683"/>
                </a:cubicBezTo>
                <a:lnTo>
                  <a:pt x="585345" y="2088683"/>
                </a:lnTo>
                <a:lnTo>
                  <a:pt x="585345" y="2086525"/>
                </a:lnTo>
                <a:lnTo>
                  <a:pt x="586424" y="2081130"/>
                </a:lnTo>
                <a:cubicBezTo>
                  <a:pt x="584987" y="2081130"/>
                  <a:pt x="584266" y="2082929"/>
                  <a:pt x="584266" y="2086525"/>
                </a:cubicBezTo>
                <a:lnTo>
                  <a:pt x="583187" y="2086525"/>
                </a:lnTo>
                <a:cubicBezTo>
                  <a:pt x="581928" y="2086525"/>
                  <a:pt x="580804" y="2083243"/>
                  <a:pt x="579816" y="2076680"/>
                </a:cubicBezTo>
                <a:lnTo>
                  <a:pt x="578737" y="2076680"/>
                </a:lnTo>
                <a:lnTo>
                  <a:pt x="578737" y="2077893"/>
                </a:lnTo>
                <a:lnTo>
                  <a:pt x="579816" y="2087604"/>
                </a:lnTo>
                <a:lnTo>
                  <a:pt x="578737" y="2087604"/>
                </a:lnTo>
                <a:cubicBezTo>
                  <a:pt x="569115" y="2087604"/>
                  <a:pt x="564305" y="2081805"/>
                  <a:pt x="564305" y="2070206"/>
                </a:cubicBezTo>
                <a:cubicBezTo>
                  <a:pt x="564305" y="2068587"/>
                  <a:pt x="566509" y="2065305"/>
                  <a:pt x="570914" y="2060360"/>
                </a:cubicBezTo>
                <a:lnTo>
                  <a:pt x="570914" y="2057123"/>
                </a:lnTo>
                <a:cubicBezTo>
                  <a:pt x="570914" y="2056044"/>
                  <a:pt x="567992" y="2054605"/>
                  <a:pt x="562147" y="2052807"/>
                </a:cubicBezTo>
                <a:lnTo>
                  <a:pt x="557831" y="2053886"/>
                </a:lnTo>
                <a:lnTo>
                  <a:pt x="556617" y="2052807"/>
                </a:lnTo>
                <a:lnTo>
                  <a:pt x="555538" y="2052807"/>
                </a:lnTo>
                <a:cubicBezTo>
                  <a:pt x="549514" y="2054425"/>
                  <a:pt x="541781" y="2058022"/>
                  <a:pt x="532339" y="2063597"/>
                </a:cubicBezTo>
                <a:cubicBezTo>
                  <a:pt x="525596" y="2063597"/>
                  <a:pt x="520470" y="2065800"/>
                  <a:pt x="516964" y="2070206"/>
                </a:cubicBezTo>
                <a:lnTo>
                  <a:pt x="505904" y="2073443"/>
                </a:lnTo>
                <a:lnTo>
                  <a:pt x="504825" y="2072364"/>
                </a:lnTo>
                <a:lnTo>
                  <a:pt x="504825" y="2069127"/>
                </a:lnTo>
                <a:lnTo>
                  <a:pt x="519256" y="2051728"/>
                </a:lnTo>
                <a:cubicBezTo>
                  <a:pt x="519256" y="2049480"/>
                  <a:pt x="520695" y="2047636"/>
                  <a:pt x="523572" y="2046198"/>
                </a:cubicBezTo>
                <a:lnTo>
                  <a:pt x="524651" y="2046198"/>
                </a:lnTo>
                <a:lnTo>
                  <a:pt x="524651" y="2048356"/>
                </a:lnTo>
                <a:lnTo>
                  <a:pt x="528023" y="2046198"/>
                </a:lnTo>
                <a:lnTo>
                  <a:pt x="529102" y="2047277"/>
                </a:lnTo>
                <a:lnTo>
                  <a:pt x="530181" y="2046198"/>
                </a:lnTo>
                <a:lnTo>
                  <a:pt x="530181" y="2045119"/>
                </a:lnTo>
                <a:lnTo>
                  <a:pt x="526944" y="2041882"/>
                </a:lnTo>
                <a:lnTo>
                  <a:pt x="552301" y="1998452"/>
                </a:lnTo>
                <a:cubicBezTo>
                  <a:pt x="552301" y="1994495"/>
                  <a:pt x="553739" y="1990809"/>
                  <a:pt x="556617" y="1987392"/>
                </a:cubicBezTo>
                <a:lnTo>
                  <a:pt x="556617" y="1986313"/>
                </a:lnTo>
                <a:cubicBezTo>
                  <a:pt x="556617" y="1984874"/>
                  <a:pt x="554459" y="1983795"/>
                  <a:pt x="550143" y="1983076"/>
                </a:cubicBezTo>
                <a:cubicBezTo>
                  <a:pt x="549423" y="1985234"/>
                  <a:pt x="547176" y="1986313"/>
                  <a:pt x="543399" y="1986313"/>
                </a:cubicBezTo>
                <a:lnTo>
                  <a:pt x="541241" y="1986313"/>
                </a:lnTo>
                <a:lnTo>
                  <a:pt x="525865" y="1983076"/>
                </a:lnTo>
                <a:lnTo>
                  <a:pt x="519256" y="1985234"/>
                </a:lnTo>
                <a:lnTo>
                  <a:pt x="518043" y="1984155"/>
                </a:lnTo>
                <a:lnTo>
                  <a:pt x="518043" y="1981997"/>
                </a:lnTo>
                <a:cubicBezTo>
                  <a:pt x="518043" y="1979839"/>
                  <a:pt x="521729" y="1978041"/>
                  <a:pt x="529102" y="1976602"/>
                </a:cubicBezTo>
                <a:lnTo>
                  <a:pt x="536790" y="1977681"/>
                </a:lnTo>
                <a:lnTo>
                  <a:pt x="543399" y="1975523"/>
                </a:lnTo>
                <a:lnTo>
                  <a:pt x="547850" y="1977681"/>
                </a:lnTo>
                <a:cubicBezTo>
                  <a:pt x="559630" y="1977681"/>
                  <a:pt x="565519" y="1976242"/>
                  <a:pt x="565519" y="1973365"/>
                </a:cubicBezTo>
                <a:lnTo>
                  <a:pt x="561068" y="1950436"/>
                </a:lnTo>
                <a:cubicBezTo>
                  <a:pt x="554504" y="1949537"/>
                  <a:pt x="551222" y="1948458"/>
                  <a:pt x="551222" y="1947199"/>
                </a:cubicBezTo>
                <a:lnTo>
                  <a:pt x="551222" y="1945041"/>
                </a:lnTo>
                <a:lnTo>
                  <a:pt x="553380" y="1942613"/>
                </a:lnTo>
                <a:lnTo>
                  <a:pt x="559989" y="1942613"/>
                </a:lnTo>
                <a:lnTo>
                  <a:pt x="559989" y="1941534"/>
                </a:lnTo>
                <a:cubicBezTo>
                  <a:pt x="559989" y="1939736"/>
                  <a:pt x="556707" y="1938297"/>
                  <a:pt x="550143" y="1937218"/>
                </a:cubicBezTo>
                <a:lnTo>
                  <a:pt x="547850" y="1930744"/>
                </a:lnTo>
                <a:lnTo>
                  <a:pt x="549064" y="1929665"/>
                </a:lnTo>
                <a:lnTo>
                  <a:pt x="549064" y="1928586"/>
                </a:lnTo>
                <a:lnTo>
                  <a:pt x="543399" y="1916448"/>
                </a:lnTo>
                <a:cubicBezTo>
                  <a:pt x="544929" y="1911952"/>
                  <a:pt x="546816" y="1909434"/>
                  <a:pt x="549064" y="1908895"/>
                </a:cubicBezTo>
                <a:cubicBezTo>
                  <a:pt x="549064" y="1889293"/>
                  <a:pt x="542050" y="1879492"/>
                  <a:pt x="528023" y="1879492"/>
                </a:cubicBezTo>
                <a:cubicBezTo>
                  <a:pt x="522178" y="1879492"/>
                  <a:pt x="519256" y="1878413"/>
                  <a:pt x="519256" y="1876255"/>
                </a:cubicBezTo>
                <a:lnTo>
                  <a:pt x="519256" y="1874097"/>
                </a:lnTo>
                <a:lnTo>
                  <a:pt x="521414" y="1871939"/>
                </a:lnTo>
                <a:lnTo>
                  <a:pt x="526944" y="1871939"/>
                </a:lnTo>
                <a:lnTo>
                  <a:pt x="531260" y="1873018"/>
                </a:lnTo>
                <a:cubicBezTo>
                  <a:pt x="536925" y="1872118"/>
                  <a:pt x="540971" y="1870680"/>
                  <a:pt x="543399" y="1868702"/>
                </a:cubicBezTo>
                <a:lnTo>
                  <a:pt x="550143" y="1868702"/>
                </a:lnTo>
                <a:lnTo>
                  <a:pt x="563226" y="1871939"/>
                </a:lnTo>
                <a:cubicBezTo>
                  <a:pt x="564934" y="1871939"/>
                  <a:pt x="566058" y="1868612"/>
                  <a:pt x="566598" y="1861958"/>
                </a:cubicBezTo>
                <a:lnTo>
                  <a:pt x="564305" y="1855484"/>
                </a:lnTo>
                <a:lnTo>
                  <a:pt x="565519" y="1850089"/>
                </a:lnTo>
                <a:cubicBezTo>
                  <a:pt x="564890" y="1844514"/>
                  <a:pt x="563406" y="1840558"/>
                  <a:pt x="561068" y="1838220"/>
                </a:cubicBezTo>
                <a:cubicBezTo>
                  <a:pt x="561068" y="1833904"/>
                  <a:pt x="563631" y="1830577"/>
                  <a:pt x="568756" y="1828239"/>
                </a:cubicBezTo>
                <a:lnTo>
                  <a:pt x="576579" y="1829318"/>
                </a:lnTo>
                <a:lnTo>
                  <a:pt x="584266" y="1829318"/>
                </a:lnTo>
                <a:cubicBezTo>
                  <a:pt x="589392" y="1832735"/>
                  <a:pt x="598563" y="1835702"/>
                  <a:pt x="611781" y="1838220"/>
                </a:cubicBezTo>
                <a:lnTo>
                  <a:pt x="618390" y="1844694"/>
                </a:lnTo>
                <a:lnTo>
                  <a:pt x="618390" y="1846852"/>
                </a:lnTo>
                <a:lnTo>
                  <a:pt x="612860" y="1852247"/>
                </a:lnTo>
                <a:lnTo>
                  <a:pt x="615153" y="1860879"/>
                </a:lnTo>
                <a:lnTo>
                  <a:pt x="611781" y="1870860"/>
                </a:lnTo>
                <a:cubicBezTo>
                  <a:pt x="615828" y="1870860"/>
                  <a:pt x="623560" y="1864296"/>
                  <a:pt x="634980" y="1851168"/>
                </a:cubicBezTo>
                <a:lnTo>
                  <a:pt x="636059" y="1851168"/>
                </a:lnTo>
                <a:lnTo>
                  <a:pt x="656021" y="1860879"/>
                </a:lnTo>
                <a:lnTo>
                  <a:pt x="657100" y="1860879"/>
                </a:lnTo>
                <a:lnTo>
                  <a:pt x="658179" y="1859800"/>
                </a:lnTo>
                <a:lnTo>
                  <a:pt x="658179" y="1858721"/>
                </a:lnTo>
                <a:lnTo>
                  <a:pt x="654942" y="1847931"/>
                </a:lnTo>
                <a:lnTo>
                  <a:pt x="658179" y="1845773"/>
                </a:lnTo>
                <a:cubicBezTo>
                  <a:pt x="662765" y="1848290"/>
                  <a:pt x="671980" y="1851168"/>
                  <a:pt x="685829" y="1854405"/>
                </a:cubicBezTo>
                <a:lnTo>
                  <a:pt x="689066" y="1855484"/>
                </a:lnTo>
                <a:lnTo>
                  <a:pt x="692303" y="1854405"/>
                </a:lnTo>
                <a:lnTo>
                  <a:pt x="697833" y="1864386"/>
                </a:lnTo>
                <a:lnTo>
                  <a:pt x="696754" y="1869781"/>
                </a:lnTo>
                <a:lnTo>
                  <a:pt x="697833" y="1869781"/>
                </a:lnTo>
                <a:cubicBezTo>
                  <a:pt x="699271" y="1869781"/>
                  <a:pt x="699991" y="1866454"/>
                  <a:pt x="699991" y="1859800"/>
                </a:cubicBezTo>
                <a:lnTo>
                  <a:pt x="704442" y="1856563"/>
                </a:lnTo>
                <a:lnTo>
                  <a:pt x="710105" y="1857642"/>
                </a:lnTo>
                <a:lnTo>
                  <a:pt x="711184" y="1856563"/>
                </a:lnTo>
                <a:lnTo>
                  <a:pt x="711184" y="1855484"/>
                </a:lnTo>
                <a:lnTo>
                  <a:pt x="710105" y="1849010"/>
                </a:lnTo>
                <a:cubicBezTo>
                  <a:pt x="720356" y="1844514"/>
                  <a:pt x="725481" y="1839029"/>
                  <a:pt x="725481" y="1832555"/>
                </a:cubicBezTo>
                <a:close/>
                <a:moveTo>
                  <a:pt x="9169816" y="1823788"/>
                </a:moveTo>
                <a:lnTo>
                  <a:pt x="9177504" y="1823788"/>
                </a:lnTo>
                <a:lnTo>
                  <a:pt x="9189507" y="1828104"/>
                </a:lnTo>
                <a:lnTo>
                  <a:pt x="9192744" y="1828104"/>
                </a:lnTo>
                <a:lnTo>
                  <a:pt x="9201511" y="1825946"/>
                </a:lnTo>
                <a:lnTo>
                  <a:pt x="9202590" y="1829183"/>
                </a:lnTo>
                <a:lnTo>
                  <a:pt x="9205962" y="1827025"/>
                </a:lnTo>
                <a:cubicBezTo>
                  <a:pt x="9212436" y="1827025"/>
                  <a:pt x="9215673" y="1830262"/>
                  <a:pt x="9215673" y="1836736"/>
                </a:cubicBezTo>
                <a:lnTo>
                  <a:pt x="9215673" y="1837815"/>
                </a:lnTo>
                <a:lnTo>
                  <a:pt x="9212436" y="1836736"/>
                </a:lnTo>
                <a:lnTo>
                  <a:pt x="9210278" y="1836736"/>
                </a:lnTo>
                <a:lnTo>
                  <a:pt x="9210278" y="1837815"/>
                </a:lnTo>
                <a:cubicBezTo>
                  <a:pt x="9213515" y="1838175"/>
                  <a:pt x="9216438" y="1839569"/>
                  <a:pt x="9219045" y="1841996"/>
                </a:cubicBezTo>
                <a:lnTo>
                  <a:pt x="9219045" y="1844154"/>
                </a:lnTo>
                <a:cubicBezTo>
                  <a:pt x="9215359" y="1844154"/>
                  <a:pt x="9213515" y="1845953"/>
                  <a:pt x="9213515" y="1849549"/>
                </a:cubicBezTo>
                <a:lnTo>
                  <a:pt x="9214594" y="1854944"/>
                </a:lnTo>
                <a:lnTo>
                  <a:pt x="9211357" y="1861418"/>
                </a:lnTo>
                <a:lnTo>
                  <a:pt x="9214594" y="1869916"/>
                </a:lnTo>
                <a:lnTo>
                  <a:pt x="9211357" y="1878548"/>
                </a:lnTo>
                <a:cubicBezTo>
                  <a:pt x="9212077" y="1884302"/>
                  <a:pt x="9213515" y="1887180"/>
                  <a:pt x="9215673" y="1887180"/>
                </a:cubicBezTo>
                <a:lnTo>
                  <a:pt x="9223361" y="1887180"/>
                </a:lnTo>
                <a:lnTo>
                  <a:pt x="9226598" y="1885022"/>
                </a:lnTo>
                <a:lnTo>
                  <a:pt x="9235365" y="1885022"/>
                </a:lnTo>
                <a:cubicBezTo>
                  <a:pt x="9252899" y="1881605"/>
                  <a:pt x="9261666" y="1875176"/>
                  <a:pt x="9261666" y="1865734"/>
                </a:cubicBezTo>
                <a:cubicBezTo>
                  <a:pt x="9263104" y="1865734"/>
                  <a:pt x="9263824" y="1864296"/>
                  <a:pt x="9263824" y="1861418"/>
                </a:cubicBezTo>
                <a:lnTo>
                  <a:pt x="9264903" y="1860339"/>
                </a:lnTo>
                <a:lnTo>
                  <a:pt x="9272591" y="1860339"/>
                </a:lnTo>
                <a:cubicBezTo>
                  <a:pt x="9283650" y="1873917"/>
                  <a:pt x="9289855" y="1880706"/>
                  <a:pt x="9291204" y="1880706"/>
                </a:cubicBezTo>
                <a:cubicBezTo>
                  <a:pt x="9295520" y="1880706"/>
                  <a:pt x="9301319" y="1885741"/>
                  <a:pt x="9308602" y="1895812"/>
                </a:cubicBezTo>
                <a:lnTo>
                  <a:pt x="9311974" y="1894733"/>
                </a:lnTo>
                <a:cubicBezTo>
                  <a:pt x="9315032" y="1895632"/>
                  <a:pt x="9317190" y="1897385"/>
                  <a:pt x="9318448" y="1899993"/>
                </a:cubicBezTo>
                <a:lnTo>
                  <a:pt x="9318448" y="1903230"/>
                </a:lnTo>
                <a:cubicBezTo>
                  <a:pt x="9318448" y="1911502"/>
                  <a:pt x="9307523" y="1917257"/>
                  <a:pt x="9285674" y="1920494"/>
                </a:cubicBezTo>
                <a:cubicBezTo>
                  <a:pt x="9285674" y="1925259"/>
                  <a:pt x="9281313" y="1934206"/>
                  <a:pt x="9272591" y="1947334"/>
                </a:cubicBezTo>
                <a:cubicBezTo>
                  <a:pt x="9271692" y="1949312"/>
                  <a:pt x="9265847" y="1953224"/>
                  <a:pt x="9255057" y="1959068"/>
                </a:cubicBezTo>
                <a:cubicBezTo>
                  <a:pt x="9251460" y="1961046"/>
                  <a:pt x="9247099" y="1965722"/>
                  <a:pt x="9241974" y="1973095"/>
                </a:cubicBezTo>
                <a:cubicBezTo>
                  <a:pt x="9234511" y="1973095"/>
                  <a:pt x="9229790" y="1975613"/>
                  <a:pt x="9227812" y="1980648"/>
                </a:cubicBezTo>
                <a:cubicBezTo>
                  <a:pt x="9209919" y="1990989"/>
                  <a:pt x="9200073" y="1997418"/>
                  <a:pt x="9198274" y="1999935"/>
                </a:cubicBezTo>
                <a:lnTo>
                  <a:pt x="9192744" y="1999935"/>
                </a:lnTo>
                <a:lnTo>
                  <a:pt x="9188428" y="1998856"/>
                </a:lnTo>
                <a:cubicBezTo>
                  <a:pt x="9186630" y="2000295"/>
                  <a:pt x="9183348" y="2001014"/>
                  <a:pt x="9178582" y="2001014"/>
                </a:cubicBezTo>
                <a:lnTo>
                  <a:pt x="9178582" y="2002093"/>
                </a:lnTo>
                <a:lnTo>
                  <a:pt x="9180740" y="2002093"/>
                </a:lnTo>
                <a:cubicBezTo>
                  <a:pt x="9174716" y="2008388"/>
                  <a:pt x="9167433" y="2012299"/>
                  <a:pt x="9158891" y="2013828"/>
                </a:cubicBezTo>
                <a:cubicBezTo>
                  <a:pt x="9153226" y="2013828"/>
                  <a:pt x="9149584" y="2014907"/>
                  <a:pt x="9147966" y="2017065"/>
                </a:cubicBezTo>
                <a:lnTo>
                  <a:pt x="9140278" y="2017065"/>
                </a:lnTo>
                <a:lnTo>
                  <a:pt x="9140278" y="2020302"/>
                </a:lnTo>
                <a:lnTo>
                  <a:pt x="9156733" y="2024618"/>
                </a:lnTo>
                <a:lnTo>
                  <a:pt x="9163342" y="2023539"/>
                </a:lnTo>
                <a:lnTo>
                  <a:pt x="9178582" y="2030013"/>
                </a:lnTo>
                <a:lnTo>
                  <a:pt x="9179662" y="2030013"/>
                </a:lnTo>
                <a:lnTo>
                  <a:pt x="9182899" y="2028934"/>
                </a:lnTo>
                <a:lnTo>
                  <a:pt x="9188428" y="2030013"/>
                </a:lnTo>
                <a:lnTo>
                  <a:pt x="9201511" y="2030013"/>
                </a:lnTo>
                <a:lnTo>
                  <a:pt x="9204748" y="2027855"/>
                </a:lnTo>
                <a:lnTo>
                  <a:pt x="9208120" y="2027855"/>
                </a:lnTo>
                <a:lnTo>
                  <a:pt x="9208120" y="2031092"/>
                </a:lnTo>
                <a:lnTo>
                  <a:pt x="9204748" y="2035408"/>
                </a:lnTo>
                <a:lnTo>
                  <a:pt x="9205962" y="2036487"/>
                </a:lnTo>
                <a:lnTo>
                  <a:pt x="9208120" y="2036487"/>
                </a:lnTo>
                <a:lnTo>
                  <a:pt x="9207041" y="2035408"/>
                </a:lnTo>
                <a:lnTo>
                  <a:pt x="9207041" y="2034329"/>
                </a:lnTo>
                <a:lnTo>
                  <a:pt x="9211357" y="2026776"/>
                </a:lnTo>
                <a:cubicBezTo>
                  <a:pt x="9232488" y="2026776"/>
                  <a:pt x="9244896" y="2028574"/>
                  <a:pt x="9248583" y="2032171"/>
                </a:cubicBezTo>
                <a:lnTo>
                  <a:pt x="9255057" y="2030013"/>
                </a:lnTo>
                <a:lnTo>
                  <a:pt x="9257215" y="2030013"/>
                </a:lnTo>
                <a:lnTo>
                  <a:pt x="9264903" y="2031092"/>
                </a:lnTo>
                <a:cubicBezTo>
                  <a:pt x="9264903" y="2029473"/>
                  <a:pt x="9266746" y="2028394"/>
                  <a:pt x="9270433" y="2027855"/>
                </a:cubicBezTo>
                <a:lnTo>
                  <a:pt x="9271512" y="2028934"/>
                </a:lnTo>
                <a:lnTo>
                  <a:pt x="9272591" y="2028934"/>
                </a:lnTo>
                <a:lnTo>
                  <a:pt x="9283516" y="2024618"/>
                </a:lnTo>
                <a:lnTo>
                  <a:pt x="9291204" y="2024618"/>
                </a:lnTo>
                <a:cubicBezTo>
                  <a:pt x="9293182" y="2026416"/>
                  <a:pt x="9297543" y="2027495"/>
                  <a:pt x="9304286" y="2027855"/>
                </a:cubicBezTo>
                <a:lnTo>
                  <a:pt x="9316290" y="2023539"/>
                </a:lnTo>
                <a:lnTo>
                  <a:pt x="9327215" y="2034329"/>
                </a:lnTo>
                <a:lnTo>
                  <a:pt x="9327215" y="2035408"/>
                </a:lnTo>
                <a:cubicBezTo>
                  <a:pt x="9316245" y="2042871"/>
                  <a:pt x="9310760" y="2052177"/>
                  <a:pt x="9310760" y="2063327"/>
                </a:cubicBezTo>
                <a:lnTo>
                  <a:pt x="9304286" y="2065485"/>
                </a:lnTo>
                <a:cubicBezTo>
                  <a:pt x="9304286" y="2071329"/>
                  <a:pt x="9300285" y="2075241"/>
                  <a:pt x="9292283" y="2077219"/>
                </a:cubicBezTo>
                <a:lnTo>
                  <a:pt x="9269354" y="2081535"/>
                </a:lnTo>
                <a:lnTo>
                  <a:pt x="9268140" y="2081535"/>
                </a:lnTo>
                <a:cubicBezTo>
                  <a:pt x="9263644" y="2081535"/>
                  <a:pt x="9257125" y="2079737"/>
                  <a:pt x="9248583" y="2076140"/>
                </a:cubicBezTo>
                <a:cubicBezTo>
                  <a:pt x="9237613" y="2076859"/>
                  <a:pt x="9231409" y="2077938"/>
                  <a:pt x="9229970" y="2079377"/>
                </a:cubicBezTo>
                <a:cubicBezTo>
                  <a:pt x="9226283" y="2079377"/>
                  <a:pt x="9224440" y="2078658"/>
                  <a:pt x="9224440" y="2077219"/>
                </a:cubicBezTo>
                <a:lnTo>
                  <a:pt x="9219045" y="2078298"/>
                </a:lnTo>
                <a:lnTo>
                  <a:pt x="9216887" y="2078298"/>
                </a:lnTo>
                <a:cubicBezTo>
                  <a:pt x="9206457" y="2078298"/>
                  <a:pt x="9197690" y="2076500"/>
                  <a:pt x="9190586" y="2072903"/>
                </a:cubicBezTo>
                <a:lnTo>
                  <a:pt x="9187349" y="2073982"/>
                </a:lnTo>
                <a:lnTo>
                  <a:pt x="9176424" y="2064406"/>
                </a:lnTo>
                <a:lnTo>
                  <a:pt x="9174266" y="2064406"/>
                </a:lnTo>
                <a:lnTo>
                  <a:pt x="9174266" y="2069801"/>
                </a:lnTo>
                <a:cubicBezTo>
                  <a:pt x="9174266" y="2071869"/>
                  <a:pt x="9172783" y="2072903"/>
                  <a:pt x="9169816" y="2072903"/>
                </a:cubicBezTo>
                <a:cubicBezTo>
                  <a:pt x="9168197" y="2072903"/>
                  <a:pt x="9163117" y="2068272"/>
                  <a:pt x="9154575" y="2059011"/>
                </a:cubicBezTo>
                <a:cubicBezTo>
                  <a:pt x="9143605" y="2051278"/>
                  <a:pt x="9138120" y="2046602"/>
                  <a:pt x="9138120" y="2044984"/>
                </a:cubicBezTo>
                <a:cubicBezTo>
                  <a:pt x="9132815" y="2039499"/>
                  <a:pt x="9127734" y="2029473"/>
                  <a:pt x="9122879" y="2014907"/>
                </a:cubicBezTo>
                <a:cubicBezTo>
                  <a:pt x="9121980" y="2014907"/>
                  <a:pt x="9121215" y="2010276"/>
                  <a:pt x="9120586" y="2001014"/>
                </a:cubicBezTo>
                <a:lnTo>
                  <a:pt x="9116270" y="2001014"/>
                </a:lnTo>
                <a:lnTo>
                  <a:pt x="9113033" y="2004252"/>
                </a:lnTo>
                <a:cubicBezTo>
                  <a:pt x="9116630" y="2008208"/>
                  <a:pt x="9118428" y="2012479"/>
                  <a:pt x="9118428" y="2017065"/>
                </a:cubicBezTo>
                <a:lnTo>
                  <a:pt x="9118428" y="2018144"/>
                </a:lnTo>
                <a:cubicBezTo>
                  <a:pt x="9118428" y="2023718"/>
                  <a:pt x="9115506" y="2029473"/>
                  <a:pt x="9109661" y="2035408"/>
                </a:cubicBezTo>
                <a:lnTo>
                  <a:pt x="9110875" y="2039724"/>
                </a:lnTo>
                <a:cubicBezTo>
                  <a:pt x="9109346" y="2052942"/>
                  <a:pt x="9106424" y="2062248"/>
                  <a:pt x="9102108" y="2067643"/>
                </a:cubicBezTo>
                <a:lnTo>
                  <a:pt x="9101029" y="2068722"/>
                </a:lnTo>
                <a:lnTo>
                  <a:pt x="9105345" y="2077219"/>
                </a:lnTo>
                <a:cubicBezTo>
                  <a:pt x="9101928" y="2083693"/>
                  <a:pt x="9097927" y="2086930"/>
                  <a:pt x="9093341" y="2086930"/>
                </a:cubicBezTo>
                <a:lnTo>
                  <a:pt x="9081337" y="2071959"/>
                </a:lnTo>
                <a:cubicBezTo>
                  <a:pt x="9079269" y="2071959"/>
                  <a:pt x="9073065" y="2064406"/>
                  <a:pt x="9062724" y="2049300"/>
                </a:cubicBezTo>
                <a:lnTo>
                  <a:pt x="9062724" y="2046063"/>
                </a:lnTo>
                <a:cubicBezTo>
                  <a:pt x="9068749" y="2038600"/>
                  <a:pt x="9075672" y="2032171"/>
                  <a:pt x="9083495" y="2026776"/>
                </a:cubicBezTo>
                <a:cubicBezTo>
                  <a:pt x="9086552" y="2020302"/>
                  <a:pt x="9091633" y="2017065"/>
                  <a:pt x="9098736" y="2017065"/>
                </a:cubicBezTo>
                <a:lnTo>
                  <a:pt x="9098736" y="2014907"/>
                </a:lnTo>
                <a:lnTo>
                  <a:pt x="9097657" y="2013828"/>
                </a:lnTo>
                <a:lnTo>
                  <a:pt x="9097657" y="2012884"/>
                </a:lnTo>
                <a:cubicBezTo>
                  <a:pt x="9100085" y="2007489"/>
                  <a:pt x="9104086" y="2001734"/>
                  <a:pt x="9109661" y="1995619"/>
                </a:cubicBezTo>
                <a:cubicBezTo>
                  <a:pt x="9109661" y="1990584"/>
                  <a:pt x="9112583" y="1985594"/>
                  <a:pt x="9118428" y="1980648"/>
                </a:cubicBezTo>
                <a:lnTo>
                  <a:pt x="9120586" y="1980648"/>
                </a:lnTo>
                <a:cubicBezTo>
                  <a:pt x="9124992" y="1980648"/>
                  <a:pt x="9129398" y="1989235"/>
                  <a:pt x="9133804" y="2006410"/>
                </a:cubicBezTo>
                <a:lnTo>
                  <a:pt x="9134883" y="2007489"/>
                </a:lnTo>
                <a:cubicBezTo>
                  <a:pt x="9134883" y="2009647"/>
                  <a:pt x="9135602" y="2010726"/>
                  <a:pt x="9137041" y="2010726"/>
                </a:cubicBezTo>
                <a:cubicBezTo>
                  <a:pt x="9143425" y="2009287"/>
                  <a:pt x="9149270" y="2004611"/>
                  <a:pt x="9154575" y="1996698"/>
                </a:cubicBezTo>
                <a:cubicBezTo>
                  <a:pt x="9154575" y="1993821"/>
                  <a:pt x="9157857" y="1992382"/>
                  <a:pt x="9164421" y="1992382"/>
                </a:cubicBezTo>
                <a:lnTo>
                  <a:pt x="9173053" y="1984829"/>
                </a:lnTo>
                <a:lnTo>
                  <a:pt x="9178582" y="1979569"/>
                </a:lnTo>
                <a:lnTo>
                  <a:pt x="9181820" y="1981727"/>
                </a:lnTo>
                <a:lnTo>
                  <a:pt x="9183978" y="1981727"/>
                </a:lnTo>
                <a:cubicBezTo>
                  <a:pt x="9185506" y="1981727"/>
                  <a:pt x="9186270" y="1980648"/>
                  <a:pt x="9186270" y="1978490"/>
                </a:cubicBezTo>
                <a:lnTo>
                  <a:pt x="9185191" y="1977411"/>
                </a:lnTo>
                <a:lnTo>
                  <a:pt x="9185191" y="1976332"/>
                </a:lnTo>
                <a:cubicBezTo>
                  <a:pt x="9190766" y="1967700"/>
                  <a:pt x="9196206" y="1963384"/>
                  <a:pt x="9201511" y="1963384"/>
                </a:cubicBezTo>
                <a:lnTo>
                  <a:pt x="9201511" y="1962305"/>
                </a:lnTo>
                <a:lnTo>
                  <a:pt x="9199353" y="1959068"/>
                </a:lnTo>
                <a:cubicBezTo>
                  <a:pt x="9210863" y="1941894"/>
                  <a:pt x="9218865" y="1933307"/>
                  <a:pt x="9223361" y="1933307"/>
                </a:cubicBezTo>
                <a:cubicBezTo>
                  <a:pt x="9227048" y="1933307"/>
                  <a:pt x="9228891" y="1932588"/>
                  <a:pt x="9228891" y="1931149"/>
                </a:cubicBezTo>
                <a:lnTo>
                  <a:pt x="9227812" y="1930070"/>
                </a:lnTo>
                <a:lnTo>
                  <a:pt x="9227812" y="1928991"/>
                </a:lnTo>
                <a:lnTo>
                  <a:pt x="9228891" y="1924810"/>
                </a:lnTo>
                <a:lnTo>
                  <a:pt x="9229970" y="1924810"/>
                </a:lnTo>
                <a:cubicBezTo>
                  <a:pt x="9229970" y="1926878"/>
                  <a:pt x="9232533" y="1928991"/>
                  <a:pt x="9237658" y="1931149"/>
                </a:cubicBezTo>
                <a:lnTo>
                  <a:pt x="9237658" y="1928991"/>
                </a:lnTo>
                <a:lnTo>
                  <a:pt x="9238737" y="1928991"/>
                </a:lnTo>
                <a:cubicBezTo>
                  <a:pt x="9240176" y="1928991"/>
                  <a:pt x="9240895" y="1930430"/>
                  <a:pt x="9240895" y="1933307"/>
                </a:cubicBezTo>
                <a:lnTo>
                  <a:pt x="9246290" y="1933307"/>
                </a:lnTo>
                <a:lnTo>
                  <a:pt x="9246290" y="1932228"/>
                </a:lnTo>
                <a:lnTo>
                  <a:pt x="9244132" y="1928991"/>
                </a:lnTo>
                <a:lnTo>
                  <a:pt x="9244132" y="1927912"/>
                </a:lnTo>
                <a:lnTo>
                  <a:pt x="9246290" y="1925889"/>
                </a:lnTo>
                <a:lnTo>
                  <a:pt x="9252899" y="1927912"/>
                </a:lnTo>
                <a:lnTo>
                  <a:pt x="9249662" y="1924810"/>
                </a:lnTo>
                <a:lnTo>
                  <a:pt x="9235365" y="1927912"/>
                </a:lnTo>
                <a:lnTo>
                  <a:pt x="9227812" y="1921573"/>
                </a:lnTo>
                <a:cubicBezTo>
                  <a:pt x="9235815" y="1908805"/>
                  <a:pt x="9239816" y="1900577"/>
                  <a:pt x="9239816" y="1896891"/>
                </a:cubicBezTo>
                <a:lnTo>
                  <a:pt x="9238737" y="1896891"/>
                </a:lnTo>
                <a:lnTo>
                  <a:pt x="9232128" y="1895812"/>
                </a:lnTo>
                <a:lnTo>
                  <a:pt x="9205962" y="1895812"/>
                </a:lnTo>
                <a:lnTo>
                  <a:pt x="9197195" y="1893654"/>
                </a:lnTo>
                <a:lnTo>
                  <a:pt x="9181820" y="1898914"/>
                </a:lnTo>
                <a:lnTo>
                  <a:pt x="9173053" y="1896891"/>
                </a:lnTo>
                <a:lnTo>
                  <a:pt x="9168737" y="1897835"/>
                </a:lnTo>
                <a:lnTo>
                  <a:pt x="9157812" y="1886101"/>
                </a:lnTo>
                <a:lnTo>
                  <a:pt x="9158891" y="1885022"/>
                </a:lnTo>
                <a:lnTo>
                  <a:pt x="9163342" y="1887180"/>
                </a:lnTo>
                <a:lnTo>
                  <a:pt x="9163342" y="1875311"/>
                </a:lnTo>
                <a:cubicBezTo>
                  <a:pt x="9166219" y="1866049"/>
                  <a:pt x="9167658" y="1858901"/>
                  <a:pt x="9167658" y="1853865"/>
                </a:cubicBezTo>
                <a:cubicBezTo>
                  <a:pt x="9166219" y="1853865"/>
                  <a:pt x="9164780" y="1848156"/>
                  <a:pt x="9163342" y="1836736"/>
                </a:cubicBezTo>
                <a:lnTo>
                  <a:pt x="9163342" y="1830262"/>
                </a:lnTo>
                <a:close/>
                <a:moveTo>
                  <a:pt x="6077153" y="1823114"/>
                </a:moveTo>
                <a:cubicBezTo>
                  <a:pt x="6082458" y="1823114"/>
                  <a:pt x="6088843" y="1825586"/>
                  <a:pt x="6096306" y="1830532"/>
                </a:cubicBezTo>
                <a:lnTo>
                  <a:pt x="6113300" y="1833769"/>
                </a:lnTo>
                <a:cubicBezTo>
                  <a:pt x="6121662" y="1833769"/>
                  <a:pt x="6127732" y="1837321"/>
                  <a:pt x="6131508" y="1844424"/>
                </a:cubicBezTo>
                <a:cubicBezTo>
                  <a:pt x="6122966" y="1854315"/>
                  <a:pt x="6118695" y="1860699"/>
                  <a:pt x="6118695" y="1863576"/>
                </a:cubicBezTo>
                <a:lnTo>
                  <a:pt x="6119774" y="1864655"/>
                </a:lnTo>
                <a:lnTo>
                  <a:pt x="6121932" y="1864655"/>
                </a:lnTo>
                <a:cubicBezTo>
                  <a:pt x="6126338" y="1858991"/>
                  <a:pt x="6130564" y="1856158"/>
                  <a:pt x="6134610" y="1856158"/>
                </a:cubicBezTo>
                <a:lnTo>
                  <a:pt x="6134610" y="1849684"/>
                </a:lnTo>
                <a:cubicBezTo>
                  <a:pt x="6137847" y="1846177"/>
                  <a:pt x="6141759" y="1844424"/>
                  <a:pt x="6146344" y="1844424"/>
                </a:cubicBezTo>
                <a:cubicBezTo>
                  <a:pt x="6150481" y="1845503"/>
                  <a:pt x="6161136" y="1853640"/>
                  <a:pt x="6178310" y="1868837"/>
                </a:cubicBezTo>
                <a:lnTo>
                  <a:pt x="6178310" y="1870995"/>
                </a:lnTo>
                <a:lnTo>
                  <a:pt x="6175208" y="1874232"/>
                </a:lnTo>
                <a:lnTo>
                  <a:pt x="6166576" y="1872074"/>
                </a:lnTo>
                <a:lnTo>
                  <a:pt x="6162395" y="1873153"/>
                </a:lnTo>
                <a:lnTo>
                  <a:pt x="6154842" y="1872074"/>
                </a:lnTo>
                <a:lnTo>
                  <a:pt x="6151739" y="1873153"/>
                </a:lnTo>
                <a:cubicBezTo>
                  <a:pt x="6152099" y="1875311"/>
                  <a:pt x="6155651" y="1878143"/>
                  <a:pt x="6162395" y="1881650"/>
                </a:cubicBezTo>
                <a:lnTo>
                  <a:pt x="6165497" y="1897700"/>
                </a:lnTo>
                <a:lnTo>
                  <a:pt x="6165497" y="1898779"/>
                </a:lnTo>
                <a:lnTo>
                  <a:pt x="6161316" y="1910378"/>
                </a:lnTo>
                <a:cubicBezTo>
                  <a:pt x="6169858" y="1901207"/>
                  <a:pt x="6174129" y="1895542"/>
                  <a:pt x="6174129" y="1893384"/>
                </a:cubicBezTo>
                <a:lnTo>
                  <a:pt x="6173050" y="1885966"/>
                </a:lnTo>
                <a:cubicBezTo>
                  <a:pt x="6174489" y="1885786"/>
                  <a:pt x="6176602" y="1882234"/>
                  <a:pt x="6179389" y="1875311"/>
                </a:cubicBezTo>
                <a:cubicBezTo>
                  <a:pt x="6180828" y="1875311"/>
                  <a:pt x="6181547" y="1871759"/>
                  <a:pt x="6181547" y="1864655"/>
                </a:cubicBezTo>
                <a:cubicBezTo>
                  <a:pt x="6183885" y="1864655"/>
                  <a:pt x="6186358" y="1859665"/>
                  <a:pt x="6188965" y="1849684"/>
                </a:cubicBezTo>
                <a:lnTo>
                  <a:pt x="6186807" y="1843345"/>
                </a:lnTo>
                <a:lnTo>
                  <a:pt x="6186807" y="1842266"/>
                </a:lnTo>
                <a:lnTo>
                  <a:pt x="6199620" y="1828374"/>
                </a:lnTo>
                <a:lnTo>
                  <a:pt x="6205015" y="1827295"/>
                </a:lnTo>
                <a:lnTo>
                  <a:pt x="6208117" y="1827295"/>
                </a:lnTo>
                <a:cubicBezTo>
                  <a:pt x="6217199" y="1827295"/>
                  <a:pt x="6223268" y="1829813"/>
                  <a:pt x="6226326" y="1834848"/>
                </a:cubicBezTo>
                <a:lnTo>
                  <a:pt x="6242241" y="1841187"/>
                </a:lnTo>
                <a:lnTo>
                  <a:pt x="6245478" y="1840108"/>
                </a:lnTo>
                <a:lnTo>
                  <a:pt x="6245478" y="1842266"/>
                </a:lnTo>
                <a:cubicBezTo>
                  <a:pt x="6244039" y="1842266"/>
                  <a:pt x="6243320" y="1843345"/>
                  <a:pt x="6243320" y="1845503"/>
                </a:cubicBezTo>
                <a:lnTo>
                  <a:pt x="6238060" y="1846447"/>
                </a:lnTo>
                <a:lnTo>
                  <a:pt x="6239004" y="1852921"/>
                </a:lnTo>
                <a:lnTo>
                  <a:pt x="6238060" y="1861418"/>
                </a:lnTo>
                <a:lnTo>
                  <a:pt x="6239004" y="1862497"/>
                </a:lnTo>
                <a:lnTo>
                  <a:pt x="6239004" y="1863576"/>
                </a:lnTo>
                <a:lnTo>
                  <a:pt x="6238060" y="1867758"/>
                </a:lnTo>
                <a:lnTo>
                  <a:pt x="6241162" y="1876390"/>
                </a:lnTo>
                <a:lnTo>
                  <a:pt x="6242241" y="1876390"/>
                </a:lnTo>
                <a:lnTo>
                  <a:pt x="6242241" y="1874232"/>
                </a:lnTo>
                <a:lnTo>
                  <a:pt x="6240083" y="1868837"/>
                </a:lnTo>
                <a:cubicBezTo>
                  <a:pt x="6240083" y="1863352"/>
                  <a:pt x="6243994" y="1860160"/>
                  <a:pt x="6251817" y="1859260"/>
                </a:cubicBezTo>
                <a:cubicBezTo>
                  <a:pt x="6251817" y="1857192"/>
                  <a:pt x="6254335" y="1856158"/>
                  <a:pt x="6259370" y="1856158"/>
                </a:cubicBezTo>
                <a:cubicBezTo>
                  <a:pt x="6259370" y="1853820"/>
                  <a:pt x="6262922" y="1851662"/>
                  <a:pt x="6270025" y="1849684"/>
                </a:cubicBezTo>
                <a:lnTo>
                  <a:pt x="6270025" y="1844424"/>
                </a:lnTo>
                <a:lnTo>
                  <a:pt x="6273127" y="1841187"/>
                </a:lnTo>
                <a:lnTo>
                  <a:pt x="6276364" y="1841187"/>
                </a:lnTo>
                <a:lnTo>
                  <a:pt x="6288099" y="1851842"/>
                </a:lnTo>
                <a:cubicBezTo>
                  <a:pt x="6293584" y="1851842"/>
                  <a:pt x="6299968" y="1857147"/>
                  <a:pt x="6307251" y="1867758"/>
                </a:cubicBezTo>
                <a:cubicBezTo>
                  <a:pt x="6307251" y="1874232"/>
                  <a:pt x="6302980" y="1877469"/>
                  <a:pt x="6294438" y="1877469"/>
                </a:cubicBezTo>
                <a:lnTo>
                  <a:pt x="6292280" y="1877469"/>
                </a:lnTo>
                <a:lnTo>
                  <a:pt x="6281625" y="1874232"/>
                </a:lnTo>
                <a:lnTo>
                  <a:pt x="6274206" y="1874232"/>
                </a:lnTo>
                <a:lnTo>
                  <a:pt x="6272048" y="1876390"/>
                </a:lnTo>
                <a:cubicBezTo>
                  <a:pt x="6277983" y="1888438"/>
                  <a:pt x="6281535" y="1894463"/>
                  <a:pt x="6282704" y="1894463"/>
                </a:cubicBezTo>
                <a:lnTo>
                  <a:pt x="6282704" y="1904039"/>
                </a:lnTo>
                <a:cubicBezTo>
                  <a:pt x="6282704" y="1911862"/>
                  <a:pt x="6275960" y="1917886"/>
                  <a:pt x="6262472" y="1922112"/>
                </a:cubicBezTo>
                <a:lnTo>
                  <a:pt x="6256133" y="1922112"/>
                </a:lnTo>
                <a:lnTo>
                  <a:pt x="6256133" y="1924270"/>
                </a:lnTo>
                <a:cubicBezTo>
                  <a:pt x="6258921" y="1924630"/>
                  <a:pt x="6260314" y="1925709"/>
                  <a:pt x="6260314" y="1927507"/>
                </a:cubicBezTo>
                <a:lnTo>
                  <a:pt x="6260314" y="1929665"/>
                </a:lnTo>
                <a:cubicBezTo>
                  <a:pt x="6257527" y="1939376"/>
                  <a:pt x="6255054" y="1945760"/>
                  <a:pt x="6252896" y="1948818"/>
                </a:cubicBezTo>
                <a:lnTo>
                  <a:pt x="6253975" y="1949897"/>
                </a:lnTo>
                <a:lnTo>
                  <a:pt x="6253975" y="1950976"/>
                </a:lnTo>
                <a:lnTo>
                  <a:pt x="6252896" y="1955157"/>
                </a:lnTo>
                <a:lnTo>
                  <a:pt x="6256133" y="1963654"/>
                </a:lnTo>
                <a:lnTo>
                  <a:pt x="6256133" y="1973230"/>
                </a:lnTo>
                <a:cubicBezTo>
                  <a:pt x="6256133" y="1974309"/>
                  <a:pt x="6253661" y="1975748"/>
                  <a:pt x="6248715" y="1977546"/>
                </a:cubicBezTo>
                <a:lnTo>
                  <a:pt x="6244399" y="1976467"/>
                </a:lnTo>
                <a:lnTo>
                  <a:pt x="6238060" y="1978625"/>
                </a:lnTo>
                <a:lnTo>
                  <a:pt x="6235902" y="1978625"/>
                </a:lnTo>
                <a:lnTo>
                  <a:pt x="6231586" y="1977546"/>
                </a:lnTo>
                <a:lnTo>
                  <a:pt x="6225247" y="1979704"/>
                </a:lnTo>
                <a:cubicBezTo>
                  <a:pt x="6213827" y="1978625"/>
                  <a:pt x="6208117" y="1976152"/>
                  <a:pt x="6208117" y="1972286"/>
                </a:cubicBezTo>
                <a:lnTo>
                  <a:pt x="6208117" y="1970128"/>
                </a:lnTo>
                <a:lnTo>
                  <a:pt x="6209196" y="1958394"/>
                </a:lnTo>
                <a:lnTo>
                  <a:pt x="6207173" y="1950976"/>
                </a:lnTo>
                <a:lnTo>
                  <a:pt x="6209196" y="1948818"/>
                </a:lnTo>
                <a:lnTo>
                  <a:pt x="6209196" y="1939242"/>
                </a:lnTo>
                <a:lnTo>
                  <a:pt x="6205015" y="1934926"/>
                </a:lnTo>
                <a:lnTo>
                  <a:pt x="6198541" y="1934926"/>
                </a:lnTo>
                <a:cubicBezTo>
                  <a:pt x="6186493" y="1933307"/>
                  <a:pt x="6180468" y="1931554"/>
                  <a:pt x="6180468" y="1929665"/>
                </a:cubicBezTo>
                <a:cubicBezTo>
                  <a:pt x="6176242" y="1929665"/>
                  <a:pt x="6166666" y="1931778"/>
                  <a:pt x="6151739" y="1936005"/>
                </a:cubicBezTo>
                <a:lnTo>
                  <a:pt x="6143242" y="1932767"/>
                </a:lnTo>
                <a:lnTo>
                  <a:pt x="6136768" y="1932767"/>
                </a:lnTo>
                <a:lnTo>
                  <a:pt x="6128271" y="1934926"/>
                </a:lnTo>
                <a:lnTo>
                  <a:pt x="6127192" y="1934926"/>
                </a:lnTo>
                <a:cubicBezTo>
                  <a:pt x="6124495" y="1932767"/>
                  <a:pt x="6121303" y="1931688"/>
                  <a:pt x="6117616" y="1931688"/>
                </a:cubicBezTo>
                <a:lnTo>
                  <a:pt x="6113300" y="1931688"/>
                </a:lnTo>
                <a:lnTo>
                  <a:pt x="6106961" y="1937084"/>
                </a:lnTo>
                <a:cubicBezTo>
                  <a:pt x="6112626" y="1939691"/>
                  <a:pt x="6121168" y="1941444"/>
                  <a:pt x="6132587" y="1942344"/>
                </a:cubicBezTo>
                <a:lnTo>
                  <a:pt x="6144186" y="1951920"/>
                </a:lnTo>
                <a:lnTo>
                  <a:pt x="6144186" y="1955157"/>
                </a:lnTo>
                <a:cubicBezTo>
                  <a:pt x="6144186" y="1956236"/>
                  <a:pt x="6139960" y="1958034"/>
                  <a:pt x="6131508" y="1960552"/>
                </a:cubicBezTo>
                <a:cubicBezTo>
                  <a:pt x="6131508" y="1964958"/>
                  <a:pt x="6130070" y="1968150"/>
                  <a:pt x="6127192" y="1970128"/>
                </a:cubicBezTo>
                <a:lnTo>
                  <a:pt x="6128271" y="1975388"/>
                </a:lnTo>
                <a:lnTo>
                  <a:pt x="6127192" y="1986043"/>
                </a:lnTo>
                <a:lnTo>
                  <a:pt x="6133531" y="1986043"/>
                </a:lnTo>
                <a:lnTo>
                  <a:pt x="6136768" y="1988201"/>
                </a:lnTo>
                <a:lnTo>
                  <a:pt x="6140005" y="1988201"/>
                </a:lnTo>
                <a:lnTo>
                  <a:pt x="6154842" y="1984964"/>
                </a:lnTo>
                <a:lnTo>
                  <a:pt x="6155921" y="1984964"/>
                </a:lnTo>
                <a:lnTo>
                  <a:pt x="6161316" y="1988201"/>
                </a:lnTo>
                <a:lnTo>
                  <a:pt x="6167655" y="1984964"/>
                </a:lnTo>
                <a:lnTo>
                  <a:pt x="6175208" y="1986043"/>
                </a:lnTo>
                <a:lnTo>
                  <a:pt x="6194360" y="1984964"/>
                </a:lnTo>
                <a:lnTo>
                  <a:pt x="6195439" y="1988201"/>
                </a:lnTo>
                <a:lnTo>
                  <a:pt x="6197462" y="1988201"/>
                </a:lnTo>
                <a:lnTo>
                  <a:pt x="6197462" y="1986043"/>
                </a:lnTo>
                <a:lnTo>
                  <a:pt x="6206094" y="1986043"/>
                </a:lnTo>
                <a:cubicBezTo>
                  <a:pt x="6208702" y="1988201"/>
                  <a:pt x="6211175" y="1989280"/>
                  <a:pt x="6213512" y="1989280"/>
                </a:cubicBezTo>
                <a:lnTo>
                  <a:pt x="6223089" y="1986043"/>
                </a:lnTo>
                <a:lnTo>
                  <a:pt x="6249659" y="1988201"/>
                </a:lnTo>
                <a:cubicBezTo>
                  <a:pt x="6254874" y="1984695"/>
                  <a:pt x="6258426" y="1979390"/>
                  <a:pt x="6260314" y="1972286"/>
                </a:cubicBezTo>
                <a:lnTo>
                  <a:pt x="6265709" y="1971207"/>
                </a:lnTo>
                <a:lnTo>
                  <a:pt x="6267867" y="1971207"/>
                </a:lnTo>
                <a:cubicBezTo>
                  <a:pt x="6272093" y="1974174"/>
                  <a:pt x="6276005" y="1978760"/>
                  <a:pt x="6279601" y="1984964"/>
                </a:cubicBezTo>
                <a:cubicBezTo>
                  <a:pt x="6288953" y="1987842"/>
                  <a:pt x="6295337" y="1991034"/>
                  <a:pt x="6298754" y="1994540"/>
                </a:cubicBezTo>
                <a:lnTo>
                  <a:pt x="6298754" y="1998856"/>
                </a:lnTo>
                <a:cubicBezTo>
                  <a:pt x="6297135" y="2002453"/>
                  <a:pt x="6293943" y="2004252"/>
                  <a:pt x="6289178" y="2004252"/>
                </a:cubicBezTo>
                <a:lnTo>
                  <a:pt x="6291336" y="2006275"/>
                </a:lnTo>
                <a:lnTo>
                  <a:pt x="6290257" y="2013828"/>
                </a:lnTo>
                <a:lnTo>
                  <a:pt x="6290257" y="2015851"/>
                </a:lnTo>
                <a:lnTo>
                  <a:pt x="6292280" y="2027585"/>
                </a:lnTo>
                <a:lnTo>
                  <a:pt x="6289178" y="2029743"/>
                </a:lnTo>
                <a:lnTo>
                  <a:pt x="6283783" y="2029743"/>
                </a:lnTo>
                <a:lnTo>
                  <a:pt x="6283783" y="2036082"/>
                </a:lnTo>
                <a:lnTo>
                  <a:pt x="6285941" y="2036082"/>
                </a:lnTo>
                <a:lnTo>
                  <a:pt x="6290257" y="2032980"/>
                </a:lnTo>
                <a:lnTo>
                  <a:pt x="6291336" y="2034059"/>
                </a:lnTo>
                <a:lnTo>
                  <a:pt x="6291336" y="2036082"/>
                </a:lnTo>
                <a:cubicBezTo>
                  <a:pt x="6287739" y="2039499"/>
                  <a:pt x="6285941" y="2044849"/>
                  <a:pt x="6285941" y="2052132"/>
                </a:cubicBezTo>
                <a:cubicBezTo>
                  <a:pt x="6278478" y="2076949"/>
                  <a:pt x="6266743" y="2089358"/>
                  <a:pt x="6250738" y="2089358"/>
                </a:cubicBezTo>
                <a:lnTo>
                  <a:pt x="6246557" y="2087335"/>
                </a:lnTo>
                <a:cubicBezTo>
                  <a:pt x="6242421" y="2090122"/>
                  <a:pt x="6238509" y="2091876"/>
                  <a:pt x="6234823" y="2092595"/>
                </a:cubicBezTo>
                <a:lnTo>
                  <a:pt x="6233744" y="2093674"/>
                </a:lnTo>
                <a:lnTo>
                  <a:pt x="6230507" y="2093674"/>
                </a:lnTo>
                <a:cubicBezTo>
                  <a:pt x="6228618" y="2093134"/>
                  <a:pt x="6224707" y="2087470"/>
                  <a:pt x="6218773" y="2076680"/>
                </a:cubicBezTo>
                <a:cubicBezTo>
                  <a:pt x="6216165" y="2076680"/>
                  <a:pt x="6214052" y="2073487"/>
                  <a:pt x="6212433" y="2067103"/>
                </a:cubicBezTo>
                <a:cubicBezTo>
                  <a:pt x="6208747" y="2065305"/>
                  <a:pt x="6206634" y="2063147"/>
                  <a:pt x="6206094" y="2060629"/>
                </a:cubicBezTo>
                <a:lnTo>
                  <a:pt x="6205015" y="2061708"/>
                </a:lnTo>
                <a:lnTo>
                  <a:pt x="6203936" y="2061708"/>
                </a:lnTo>
                <a:lnTo>
                  <a:pt x="6201778" y="2059550"/>
                </a:lnTo>
                <a:lnTo>
                  <a:pt x="6202857" y="2056448"/>
                </a:lnTo>
                <a:lnTo>
                  <a:pt x="6201778" y="2056448"/>
                </a:lnTo>
                <a:lnTo>
                  <a:pt x="6197462" y="2055369"/>
                </a:lnTo>
                <a:lnTo>
                  <a:pt x="6193281" y="2056448"/>
                </a:lnTo>
                <a:lnTo>
                  <a:pt x="6192202" y="2055369"/>
                </a:lnTo>
                <a:lnTo>
                  <a:pt x="6192202" y="2054290"/>
                </a:lnTo>
                <a:lnTo>
                  <a:pt x="6193281" y="2053211"/>
                </a:lnTo>
                <a:lnTo>
                  <a:pt x="6200699" y="2053211"/>
                </a:lnTo>
                <a:cubicBezTo>
                  <a:pt x="6222189" y="2050334"/>
                  <a:pt x="6235677" y="2046063"/>
                  <a:pt x="6241162" y="2040398"/>
                </a:cubicBezTo>
                <a:lnTo>
                  <a:pt x="6242241" y="2039319"/>
                </a:lnTo>
                <a:lnTo>
                  <a:pt x="6242241" y="2035138"/>
                </a:lnTo>
                <a:cubicBezTo>
                  <a:pt x="6240802" y="2032261"/>
                  <a:pt x="6239049" y="2030822"/>
                  <a:pt x="6236981" y="2030822"/>
                </a:cubicBezTo>
                <a:cubicBezTo>
                  <a:pt x="6234283" y="2033160"/>
                  <a:pt x="6225022" y="2035273"/>
                  <a:pt x="6209196" y="2037161"/>
                </a:cubicBezTo>
                <a:lnTo>
                  <a:pt x="6200699" y="2034059"/>
                </a:lnTo>
                <a:lnTo>
                  <a:pt x="6182626" y="2035138"/>
                </a:lnTo>
                <a:lnTo>
                  <a:pt x="6173050" y="2034059"/>
                </a:lnTo>
                <a:lnTo>
                  <a:pt x="6157000" y="2038240"/>
                </a:lnTo>
                <a:lnTo>
                  <a:pt x="6144186" y="2038240"/>
                </a:lnTo>
                <a:cubicBezTo>
                  <a:pt x="6140500" y="2034733"/>
                  <a:pt x="6137308" y="2032980"/>
                  <a:pt x="6134610" y="2032980"/>
                </a:cubicBezTo>
                <a:lnTo>
                  <a:pt x="6133531" y="2034059"/>
                </a:lnTo>
                <a:lnTo>
                  <a:pt x="6132587" y="2034059"/>
                </a:lnTo>
                <a:lnTo>
                  <a:pt x="6126113" y="2031901"/>
                </a:lnTo>
                <a:lnTo>
                  <a:pt x="6121932" y="2034059"/>
                </a:lnTo>
                <a:lnTo>
                  <a:pt x="6111277" y="2031901"/>
                </a:lnTo>
                <a:lnTo>
                  <a:pt x="6104803" y="2034059"/>
                </a:lnTo>
                <a:lnTo>
                  <a:pt x="6103724" y="2029743"/>
                </a:lnTo>
                <a:lnTo>
                  <a:pt x="6099543" y="2032980"/>
                </a:lnTo>
                <a:lnTo>
                  <a:pt x="6098464" y="2029743"/>
                </a:lnTo>
                <a:cubicBezTo>
                  <a:pt x="6084976" y="2034688"/>
                  <a:pt x="6075400" y="2037161"/>
                  <a:pt x="6069735" y="2037161"/>
                </a:cubicBezTo>
                <a:cubicBezTo>
                  <a:pt x="6066318" y="2035093"/>
                  <a:pt x="6060968" y="2034059"/>
                  <a:pt x="6053685" y="2034059"/>
                </a:cubicBezTo>
                <a:lnTo>
                  <a:pt x="6048425" y="2034059"/>
                </a:lnTo>
                <a:lnTo>
                  <a:pt x="6045188" y="2030822"/>
                </a:lnTo>
                <a:lnTo>
                  <a:pt x="6045188" y="2029743"/>
                </a:lnTo>
                <a:lnTo>
                  <a:pt x="6049369" y="2025427"/>
                </a:lnTo>
                <a:lnTo>
                  <a:pt x="6052606" y="2028664"/>
                </a:lnTo>
                <a:lnTo>
                  <a:pt x="6055843" y="2027585"/>
                </a:lnTo>
                <a:lnTo>
                  <a:pt x="6056922" y="2028664"/>
                </a:lnTo>
                <a:lnTo>
                  <a:pt x="6068656" y="2027585"/>
                </a:lnTo>
                <a:lnTo>
                  <a:pt x="6068656" y="2026506"/>
                </a:lnTo>
                <a:lnTo>
                  <a:pt x="6060024" y="2025427"/>
                </a:lnTo>
                <a:lnTo>
                  <a:pt x="6059080" y="2026506"/>
                </a:lnTo>
                <a:lnTo>
                  <a:pt x="6058001" y="2026506"/>
                </a:lnTo>
                <a:lnTo>
                  <a:pt x="6053685" y="2025427"/>
                </a:lnTo>
                <a:lnTo>
                  <a:pt x="6053685" y="2023404"/>
                </a:lnTo>
                <a:lnTo>
                  <a:pt x="6069735" y="2022325"/>
                </a:lnTo>
                <a:cubicBezTo>
                  <a:pt x="6069735" y="2023764"/>
                  <a:pt x="6072208" y="2024797"/>
                  <a:pt x="6077153" y="2025427"/>
                </a:cubicBezTo>
                <a:lnTo>
                  <a:pt x="6089966" y="2023404"/>
                </a:lnTo>
                <a:cubicBezTo>
                  <a:pt x="6097610" y="2023943"/>
                  <a:pt x="6102195" y="2024977"/>
                  <a:pt x="6103724" y="2026506"/>
                </a:cubicBezTo>
                <a:lnTo>
                  <a:pt x="6105882" y="2024483"/>
                </a:lnTo>
                <a:lnTo>
                  <a:pt x="6106961" y="2027585"/>
                </a:lnTo>
                <a:cubicBezTo>
                  <a:pt x="6109479" y="2025517"/>
                  <a:pt x="6114829" y="2024483"/>
                  <a:pt x="6123011" y="2024483"/>
                </a:cubicBezTo>
                <a:lnTo>
                  <a:pt x="6128271" y="2026506"/>
                </a:lnTo>
                <a:cubicBezTo>
                  <a:pt x="6131149" y="2024438"/>
                  <a:pt x="6137173" y="2022685"/>
                  <a:pt x="6146344" y="2021246"/>
                </a:cubicBezTo>
                <a:cubicBezTo>
                  <a:pt x="6150301" y="2023044"/>
                  <a:pt x="6157404" y="2024797"/>
                  <a:pt x="6167655" y="2026506"/>
                </a:cubicBezTo>
                <a:cubicBezTo>
                  <a:pt x="6183300" y="2022819"/>
                  <a:pt x="6191842" y="2019268"/>
                  <a:pt x="6193281" y="2015851"/>
                </a:cubicBezTo>
                <a:cubicBezTo>
                  <a:pt x="6195619" y="2012524"/>
                  <a:pt x="6200564" y="2008298"/>
                  <a:pt x="6208117" y="2003172"/>
                </a:cubicBezTo>
                <a:cubicBezTo>
                  <a:pt x="6212254" y="2007039"/>
                  <a:pt x="6217244" y="2010231"/>
                  <a:pt x="6223089" y="2012749"/>
                </a:cubicBezTo>
                <a:lnTo>
                  <a:pt x="6229428" y="2022325"/>
                </a:lnTo>
                <a:lnTo>
                  <a:pt x="6232665" y="2019088"/>
                </a:lnTo>
                <a:lnTo>
                  <a:pt x="6233744" y="2019088"/>
                </a:lnTo>
                <a:lnTo>
                  <a:pt x="6240083" y="2023404"/>
                </a:lnTo>
                <a:lnTo>
                  <a:pt x="6244399" y="2023404"/>
                </a:lnTo>
                <a:lnTo>
                  <a:pt x="6246557" y="1997777"/>
                </a:lnTo>
                <a:lnTo>
                  <a:pt x="6236981" y="1995619"/>
                </a:lnTo>
                <a:lnTo>
                  <a:pt x="6227405" y="1997777"/>
                </a:lnTo>
                <a:lnTo>
                  <a:pt x="6209196" y="1995619"/>
                </a:lnTo>
                <a:lnTo>
                  <a:pt x="6199620" y="1996698"/>
                </a:lnTo>
                <a:lnTo>
                  <a:pt x="6197462" y="1996698"/>
                </a:lnTo>
                <a:cubicBezTo>
                  <a:pt x="6192517" y="1996698"/>
                  <a:pt x="6190044" y="1995979"/>
                  <a:pt x="6190044" y="1994540"/>
                </a:cubicBezTo>
                <a:lnTo>
                  <a:pt x="6167655" y="1997777"/>
                </a:lnTo>
                <a:lnTo>
                  <a:pt x="6164553" y="1997777"/>
                </a:lnTo>
                <a:lnTo>
                  <a:pt x="6149581" y="1995619"/>
                </a:lnTo>
                <a:lnTo>
                  <a:pt x="6135689" y="1997777"/>
                </a:lnTo>
                <a:lnTo>
                  <a:pt x="6132587" y="1997777"/>
                </a:lnTo>
                <a:lnTo>
                  <a:pt x="6131508" y="1996698"/>
                </a:lnTo>
                <a:cubicBezTo>
                  <a:pt x="6128631" y="1996698"/>
                  <a:pt x="6127192" y="1998497"/>
                  <a:pt x="6127192" y="2002093"/>
                </a:cubicBezTo>
                <a:lnTo>
                  <a:pt x="6120853" y="2008433"/>
                </a:lnTo>
                <a:lnTo>
                  <a:pt x="6109119" y="2008433"/>
                </a:lnTo>
                <a:cubicBezTo>
                  <a:pt x="6100577" y="2006634"/>
                  <a:pt x="6096306" y="2005241"/>
                  <a:pt x="6096306" y="2004252"/>
                </a:cubicBezTo>
                <a:lnTo>
                  <a:pt x="6091045" y="2005196"/>
                </a:lnTo>
                <a:cubicBezTo>
                  <a:pt x="6084751" y="2005196"/>
                  <a:pt x="6080840" y="2003442"/>
                  <a:pt x="6079311" y="1999935"/>
                </a:cubicBezTo>
                <a:lnTo>
                  <a:pt x="6079311" y="1998856"/>
                </a:lnTo>
                <a:lnTo>
                  <a:pt x="6087808" y="1974309"/>
                </a:lnTo>
                <a:lnTo>
                  <a:pt x="6089966" y="1961631"/>
                </a:lnTo>
                <a:lnTo>
                  <a:pt x="6087808" y="1956236"/>
                </a:lnTo>
                <a:lnTo>
                  <a:pt x="6093069" y="1933846"/>
                </a:lnTo>
                <a:lnTo>
                  <a:pt x="6091990" y="1932767"/>
                </a:lnTo>
                <a:lnTo>
                  <a:pt x="6091045" y="1932767"/>
                </a:lnTo>
                <a:lnTo>
                  <a:pt x="6072837" y="1933846"/>
                </a:lnTo>
                <a:cubicBezTo>
                  <a:pt x="6067172" y="1932048"/>
                  <a:pt x="6064340" y="1928856"/>
                  <a:pt x="6064340" y="1924270"/>
                </a:cubicBezTo>
                <a:lnTo>
                  <a:pt x="6067577" y="1923191"/>
                </a:lnTo>
                <a:lnTo>
                  <a:pt x="6070679" y="1925349"/>
                </a:lnTo>
                <a:lnTo>
                  <a:pt x="6081334" y="1924270"/>
                </a:lnTo>
                <a:lnTo>
                  <a:pt x="6097385" y="1924270"/>
                </a:lnTo>
                <a:lnTo>
                  <a:pt x="6110198" y="1921033"/>
                </a:lnTo>
                <a:lnTo>
                  <a:pt x="6115458" y="1924270"/>
                </a:lnTo>
                <a:cubicBezTo>
                  <a:pt x="6119234" y="1922112"/>
                  <a:pt x="6122786" y="1921033"/>
                  <a:pt x="6126113" y="1921033"/>
                </a:cubicBezTo>
                <a:lnTo>
                  <a:pt x="6138926" y="1921033"/>
                </a:lnTo>
                <a:lnTo>
                  <a:pt x="6140005" y="1917931"/>
                </a:lnTo>
                <a:cubicBezTo>
                  <a:pt x="6130744" y="1915773"/>
                  <a:pt x="6126113" y="1911862"/>
                  <a:pt x="6126113" y="1906197"/>
                </a:cubicBezTo>
                <a:lnTo>
                  <a:pt x="6126113" y="1901881"/>
                </a:lnTo>
                <a:cubicBezTo>
                  <a:pt x="6128811" y="1901881"/>
                  <a:pt x="6134161" y="1904399"/>
                  <a:pt x="6142163" y="1909434"/>
                </a:cubicBezTo>
                <a:lnTo>
                  <a:pt x="6146344" y="1909434"/>
                </a:lnTo>
                <a:lnTo>
                  <a:pt x="6145265" y="1906197"/>
                </a:lnTo>
                <a:lnTo>
                  <a:pt x="6142163" y="1906197"/>
                </a:lnTo>
                <a:lnTo>
                  <a:pt x="6141084" y="1907276"/>
                </a:lnTo>
                <a:lnTo>
                  <a:pt x="6140005" y="1907276"/>
                </a:lnTo>
                <a:cubicBezTo>
                  <a:pt x="6140005" y="1905298"/>
                  <a:pt x="6137847" y="1903859"/>
                  <a:pt x="6133531" y="1902960"/>
                </a:cubicBezTo>
                <a:cubicBezTo>
                  <a:pt x="6133531" y="1901162"/>
                  <a:pt x="6131778" y="1900083"/>
                  <a:pt x="6128271" y="1899723"/>
                </a:cubicBezTo>
                <a:cubicBezTo>
                  <a:pt x="6128271" y="1897655"/>
                  <a:pt x="6127192" y="1896621"/>
                  <a:pt x="6125034" y="1896621"/>
                </a:cubicBezTo>
                <a:lnTo>
                  <a:pt x="6123955" y="1895542"/>
                </a:lnTo>
                <a:lnTo>
                  <a:pt x="6123955" y="1894463"/>
                </a:lnTo>
                <a:lnTo>
                  <a:pt x="6125034" y="1887045"/>
                </a:lnTo>
                <a:cubicBezTo>
                  <a:pt x="6119369" y="1884347"/>
                  <a:pt x="6116537" y="1879357"/>
                  <a:pt x="6116537" y="1872074"/>
                </a:cubicBezTo>
                <a:lnTo>
                  <a:pt x="6112356" y="1872074"/>
                </a:lnTo>
                <a:lnTo>
                  <a:pt x="6108040" y="1879492"/>
                </a:lnTo>
                <a:cubicBezTo>
                  <a:pt x="6103094" y="1879492"/>
                  <a:pt x="6100622" y="1880930"/>
                  <a:pt x="6100622" y="1883808"/>
                </a:cubicBezTo>
                <a:lnTo>
                  <a:pt x="6101701" y="1884887"/>
                </a:lnTo>
                <a:lnTo>
                  <a:pt x="6101701" y="1885966"/>
                </a:lnTo>
                <a:cubicBezTo>
                  <a:pt x="6096486" y="1894957"/>
                  <a:pt x="6091495" y="1901342"/>
                  <a:pt x="6086729" y="1905118"/>
                </a:cubicBezTo>
                <a:lnTo>
                  <a:pt x="6081334" y="1905118"/>
                </a:lnTo>
                <a:lnTo>
                  <a:pt x="6080390" y="1904039"/>
                </a:lnTo>
                <a:lnTo>
                  <a:pt x="6079311" y="1904039"/>
                </a:lnTo>
                <a:lnTo>
                  <a:pt x="6079311" y="1906197"/>
                </a:lnTo>
                <a:lnTo>
                  <a:pt x="6080390" y="1909434"/>
                </a:lnTo>
                <a:lnTo>
                  <a:pt x="6058001" y="1927507"/>
                </a:lnTo>
                <a:lnTo>
                  <a:pt x="6054764" y="1927507"/>
                </a:lnTo>
                <a:lnTo>
                  <a:pt x="6053685" y="1926428"/>
                </a:lnTo>
                <a:lnTo>
                  <a:pt x="6052606" y="1927507"/>
                </a:lnTo>
                <a:lnTo>
                  <a:pt x="6046267" y="1927507"/>
                </a:lnTo>
                <a:lnTo>
                  <a:pt x="6044109" y="1925349"/>
                </a:lnTo>
                <a:cubicBezTo>
                  <a:pt x="6044109" y="1921933"/>
                  <a:pt x="6050853" y="1910918"/>
                  <a:pt x="6064340" y="1892305"/>
                </a:cubicBezTo>
                <a:cubicBezTo>
                  <a:pt x="6065419" y="1882414"/>
                  <a:pt x="6066498" y="1877469"/>
                  <a:pt x="6067577" y="1877469"/>
                </a:cubicBezTo>
                <a:lnTo>
                  <a:pt x="6064340" y="1872074"/>
                </a:lnTo>
                <a:lnTo>
                  <a:pt x="6064340" y="1870995"/>
                </a:lnTo>
                <a:cubicBezTo>
                  <a:pt x="6064340" y="1867668"/>
                  <a:pt x="6067532" y="1863756"/>
                  <a:pt x="6073916" y="1859260"/>
                </a:cubicBezTo>
                <a:lnTo>
                  <a:pt x="6070679" y="1852921"/>
                </a:lnTo>
                <a:lnTo>
                  <a:pt x="6071758" y="1844424"/>
                </a:lnTo>
                <a:lnTo>
                  <a:pt x="6068656" y="1829453"/>
                </a:lnTo>
                <a:lnTo>
                  <a:pt x="6072837" y="1826216"/>
                </a:lnTo>
                <a:lnTo>
                  <a:pt x="6073916" y="1827295"/>
                </a:lnTo>
                <a:lnTo>
                  <a:pt x="6074995" y="1827295"/>
                </a:lnTo>
                <a:close/>
                <a:moveTo>
                  <a:pt x="183564" y="1818379"/>
                </a:moveTo>
                <a:lnTo>
                  <a:pt x="181407" y="1820537"/>
                </a:lnTo>
                <a:lnTo>
                  <a:pt x="181407" y="1822695"/>
                </a:lnTo>
                <a:lnTo>
                  <a:pt x="192061" y="1826876"/>
                </a:lnTo>
                <a:lnTo>
                  <a:pt x="194220" y="1822695"/>
                </a:lnTo>
                <a:lnTo>
                  <a:pt x="193141" y="1819458"/>
                </a:lnTo>
                <a:lnTo>
                  <a:pt x="194220" y="1818379"/>
                </a:lnTo>
                <a:close/>
                <a:moveTo>
                  <a:pt x="2165102" y="1781860"/>
                </a:moveTo>
                <a:lnTo>
                  <a:pt x="2165102" y="1782939"/>
                </a:lnTo>
                <a:lnTo>
                  <a:pt x="2167126" y="1782939"/>
                </a:lnTo>
                <a:lnTo>
                  <a:pt x="2167126" y="1781860"/>
                </a:lnTo>
                <a:close/>
                <a:moveTo>
                  <a:pt x="130154" y="1777916"/>
                </a:moveTo>
                <a:cubicBezTo>
                  <a:pt x="148677" y="1789606"/>
                  <a:pt x="157938" y="1798822"/>
                  <a:pt x="157938" y="1805566"/>
                </a:cubicBezTo>
                <a:lnTo>
                  <a:pt x="157938" y="1806645"/>
                </a:lnTo>
                <a:lnTo>
                  <a:pt x="151599" y="1813119"/>
                </a:lnTo>
                <a:lnTo>
                  <a:pt x="130154" y="1812040"/>
                </a:lnTo>
                <a:lnTo>
                  <a:pt x="123815" y="1813119"/>
                </a:lnTo>
                <a:cubicBezTo>
                  <a:pt x="119588" y="1810242"/>
                  <a:pt x="116396" y="1808803"/>
                  <a:pt x="114238" y="1808803"/>
                </a:cubicBezTo>
                <a:lnTo>
                  <a:pt x="109922" y="1813119"/>
                </a:lnTo>
                <a:lnTo>
                  <a:pt x="101425" y="1812040"/>
                </a:lnTo>
                <a:lnTo>
                  <a:pt x="96165" y="1814198"/>
                </a:lnTo>
                <a:cubicBezTo>
                  <a:pt x="89331" y="1809882"/>
                  <a:pt x="84701" y="1807724"/>
                  <a:pt x="82273" y="1807724"/>
                </a:cubicBezTo>
                <a:lnTo>
                  <a:pt x="68382" y="1812040"/>
                </a:lnTo>
                <a:lnTo>
                  <a:pt x="63122" y="1812040"/>
                </a:lnTo>
                <a:lnTo>
                  <a:pt x="64065" y="1821616"/>
                </a:lnTo>
                <a:lnTo>
                  <a:pt x="60963" y="1832271"/>
                </a:lnTo>
                <a:lnTo>
                  <a:pt x="62042" y="1833350"/>
                </a:lnTo>
                <a:lnTo>
                  <a:pt x="62042" y="1834429"/>
                </a:lnTo>
                <a:lnTo>
                  <a:pt x="60963" y="1842926"/>
                </a:lnTo>
                <a:lnTo>
                  <a:pt x="62042" y="1850345"/>
                </a:lnTo>
                <a:lnTo>
                  <a:pt x="65145" y="1850345"/>
                </a:lnTo>
                <a:lnTo>
                  <a:pt x="77958" y="1852503"/>
                </a:lnTo>
                <a:lnTo>
                  <a:pt x="84432" y="1850345"/>
                </a:lnTo>
                <a:lnTo>
                  <a:pt x="85510" y="1850345"/>
                </a:lnTo>
                <a:cubicBezTo>
                  <a:pt x="90456" y="1850345"/>
                  <a:pt x="92928" y="1851783"/>
                  <a:pt x="92928" y="1854661"/>
                </a:cubicBezTo>
                <a:lnTo>
                  <a:pt x="92928" y="1856819"/>
                </a:lnTo>
                <a:lnTo>
                  <a:pt x="94007" y="1856819"/>
                </a:lnTo>
                <a:cubicBezTo>
                  <a:pt x="97694" y="1851783"/>
                  <a:pt x="102639" y="1849266"/>
                  <a:pt x="108843" y="1849266"/>
                </a:cubicBezTo>
                <a:lnTo>
                  <a:pt x="115317" y="1840768"/>
                </a:lnTo>
                <a:lnTo>
                  <a:pt x="118554" y="1840768"/>
                </a:lnTo>
                <a:cubicBezTo>
                  <a:pt x="119903" y="1840768"/>
                  <a:pt x="120577" y="1841847"/>
                  <a:pt x="120577" y="1844005"/>
                </a:cubicBezTo>
                <a:lnTo>
                  <a:pt x="122735" y="1844005"/>
                </a:lnTo>
                <a:cubicBezTo>
                  <a:pt x="123995" y="1844005"/>
                  <a:pt x="125074" y="1841892"/>
                  <a:pt x="125972" y="1837666"/>
                </a:cubicBezTo>
                <a:lnTo>
                  <a:pt x="124893" y="1833350"/>
                </a:lnTo>
                <a:cubicBezTo>
                  <a:pt x="124893" y="1831912"/>
                  <a:pt x="125972" y="1831192"/>
                  <a:pt x="128131" y="1831192"/>
                </a:cubicBezTo>
                <a:cubicBezTo>
                  <a:pt x="138022" y="1832451"/>
                  <a:pt x="142967" y="1835643"/>
                  <a:pt x="142967" y="1840768"/>
                </a:cubicBezTo>
                <a:cubicBezTo>
                  <a:pt x="148003" y="1840768"/>
                  <a:pt x="152992" y="1843286"/>
                  <a:pt x="157938" y="1848321"/>
                </a:cubicBezTo>
                <a:lnTo>
                  <a:pt x="160097" y="1848321"/>
                </a:lnTo>
                <a:cubicBezTo>
                  <a:pt x="161534" y="1848321"/>
                  <a:pt x="163288" y="1844050"/>
                  <a:pt x="165357" y="1835508"/>
                </a:cubicBezTo>
                <a:lnTo>
                  <a:pt x="164277" y="1820537"/>
                </a:lnTo>
                <a:lnTo>
                  <a:pt x="168594" y="1817300"/>
                </a:lnTo>
                <a:lnTo>
                  <a:pt x="168594" y="1816221"/>
                </a:lnTo>
                <a:cubicBezTo>
                  <a:pt x="165086" y="1812894"/>
                  <a:pt x="163334" y="1806510"/>
                  <a:pt x="163334" y="1797069"/>
                </a:cubicBezTo>
                <a:cubicBezTo>
                  <a:pt x="161894" y="1796529"/>
                  <a:pt x="160456" y="1793337"/>
                  <a:pt x="159017" y="1787493"/>
                </a:cubicBezTo>
                <a:lnTo>
                  <a:pt x="162254" y="1783177"/>
                </a:lnTo>
                <a:lnTo>
                  <a:pt x="165357" y="1783177"/>
                </a:lnTo>
                <a:lnTo>
                  <a:pt x="173988" y="1785335"/>
                </a:lnTo>
                <a:lnTo>
                  <a:pt x="180327" y="1781153"/>
                </a:lnTo>
                <a:lnTo>
                  <a:pt x="187745" y="1781153"/>
                </a:lnTo>
                <a:cubicBezTo>
                  <a:pt x="193141" y="1781963"/>
                  <a:pt x="196018" y="1783356"/>
                  <a:pt x="196378" y="1785335"/>
                </a:cubicBezTo>
                <a:lnTo>
                  <a:pt x="203796" y="1784256"/>
                </a:lnTo>
                <a:cubicBezTo>
                  <a:pt x="206313" y="1784256"/>
                  <a:pt x="209145" y="1785694"/>
                  <a:pt x="212293" y="1788572"/>
                </a:cubicBezTo>
                <a:lnTo>
                  <a:pt x="213372" y="1788572"/>
                </a:lnTo>
                <a:lnTo>
                  <a:pt x="218767" y="1787493"/>
                </a:lnTo>
                <a:lnTo>
                  <a:pt x="219712" y="1788572"/>
                </a:lnTo>
                <a:lnTo>
                  <a:pt x="219712" y="1789651"/>
                </a:lnTo>
                <a:cubicBezTo>
                  <a:pt x="219712" y="1791809"/>
                  <a:pt x="216879" y="1796439"/>
                  <a:pt x="211214" y="1803543"/>
                </a:cubicBezTo>
                <a:cubicBezTo>
                  <a:pt x="209775" y="1807409"/>
                  <a:pt x="209056" y="1813434"/>
                  <a:pt x="209056" y="1821616"/>
                </a:cubicBezTo>
                <a:lnTo>
                  <a:pt x="210135" y="1824853"/>
                </a:lnTo>
                <a:lnTo>
                  <a:pt x="209056" y="1825932"/>
                </a:lnTo>
                <a:lnTo>
                  <a:pt x="204876" y="1825932"/>
                </a:lnTo>
                <a:lnTo>
                  <a:pt x="198402" y="1823774"/>
                </a:lnTo>
                <a:lnTo>
                  <a:pt x="198402" y="1824853"/>
                </a:lnTo>
                <a:cubicBezTo>
                  <a:pt x="206224" y="1826921"/>
                  <a:pt x="210135" y="1828675"/>
                  <a:pt x="210135" y="1830113"/>
                </a:cubicBezTo>
                <a:lnTo>
                  <a:pt x="210135" y="1848321"/>
                </a:lnTo>
                <a:lnTo>
                  <a:pt x="212293" y="1850345"/>
                </a:lnTo>
                <a:cubicBezTo>
                  <a:pt x="215350" y="1850165"/>
                  <a:pt x="219981" y="1844500"/>
                  <a:pt x="226186" y="1833350"/>
                </a:cubicBezTo>
                <a:lnTo>
                  <a:pt x="230367" y="1833350"/>
                </a:lnTo>
                <a:lnTo>
                  <a:pt x="231446" y="1834429"/>
                </a:lnTo>
                <a:lnTo>
                  <a:pt x="232525" y="1833350"/>
                </a:lnTo>
                <a:lnTo>
                  <a:pt x="233604" y="1833350"/>
                </a:lnTo>
                <a:cubicBezTo>
                  <a:pt x="235041" y="1833350"/>
                  <a:pt x="235762" y="1834429"/>
                  <a:pt x="235762" y="1836587"/>
                </a:cubicBezTo>
                <a:lnTo>
                  <a:pt x="236841" y="1835508"/>
                </a:lnTo>
                <a:lnTo>
                  <a:pt x="238999" y="1835508"/>
                </a:lnTo>
                <a:lnTo>
                  <a:pt x="253834" y="1850345"/>
                </a:lnTo>
                <a:cubicBezTo>
                  <a:pt x="259049" y="1850345"/>
                  <a:pt x="264041" y="1853582"/>
                  <a:pt x="268807" y="1860056"/>
                </a:cubicBezTo>
                <a:lnTo>
                  <a:pt x="268807" y="1863158"/>
                </a:lnTo>
                <a:cubicBezTo>
                  <a:pt x="262961" y="1869002"/>
                  <a:pt x="259770" y="1874352"/>
                  <a:pt x="259229" y="1879208"/>
                </a:cubicBezTo>
                <a:lnTo>
                  <a:pt x="261387" y="1892021"/>
                </a:lnTo>
                <a:lnTo>
                  <a:pt x="261387" y="1893100"/>
                </a:lnTo>
                <a:cubicBezTo>
                  <a:pt x="259229" y="1895708"/>
                  <a:pt x="258150" y="1898180"/>
                  <a:pt x="258150" y="1900518"/>
                </a:cubicBezTo>
                <a:lnTo>
                  <a:pt x="258150" y="1906857"/>
                </a:lnTo>
                <a:cubicBezTo>
                  <a:pt x="260309" y="1909555"/>
                  <a:pt x="261387" y="1912073"/>
                  <a:pt x="261387" y="1914410"/>
                </a:cubicBezTo>
                <a:cubicBezTo>
                  <a:pt x="259409" y="1914410"/>
                  <a:pt x="257970" y="1922548"/>
                  <a:pt x="257071" y="1938823"/>
                </a:cubicBezTo>
                <a:lnTo>
                  <a:pt x="255992" y="1939902"/>
                </a:lnTo>
                <a:lnTo>
                  <a:pt x="258150" y="1942060"/>
                </a:lnTo>
                <a:lnTo>
                  <a:pt x="258150" y="1943139"/>
                </a:lnTo>
                <a:cubicBezTo>
                  <a:pt x="258150" y="1944578"/>
                  <a:pt x="257071" y="1945297"/>
                  <a:pt x="254913" y="1945297"/>
                </a:cubicBezTo>
                <a:lnTo>
                  <a:pt x="257071" y="1955952"/>
                </a:lnTo>
                <a:lnTo>
                  <a:pt x="255992" y="1964449"/>
                </a:lnTo>
                <a:lnTo>
                  <a:pt x="257071" y="1969844"/>
                </a:lnTo>
                <a:lnTo>
                  <a:pt x="253834" y="1976183"/>
                </a:lnTo>
                <a:cubicBezTo>
                  <a:pt x="255273" y="1977802"/>
                  <a:pt x="256353" y="1984186"/>
                  <a:pt x="257071" y="1995336"/>
                </a:cubicBezTo>
                <a:cubicBezTo>
                  <a:pt x="253834" y="2013139"/>
                  <a:pt x="249203" y="2022041"/>
                  <a:pt x="243180" y="2022041"/>
                </a:cubicBezTo>
                <a:lnTo>
                  <a:pt x="243180" y="2023120"/>
                </a:lnTo>
                <a:lnTo>
                  <a:pt x="244259" y="2024199"/>
                </a:lnTo>
                <a:lnTo>
                  <a:pt x="244259" y="2025278"/>
                </a:lnTo>
                <a:cubicBezTo>
                  <a:pt x="241292" y="2033730"/>
                  <a:pt x="234907" y="2037956"/>
                  <a:pt x="225107" y="2037956"/>
                </a:cubicBezTo>
                <a:lnTo>
                  <a:pt x="221870" y="2037956"/>
                </a:lnTo>
                <a:lnTo>
                  <a:pt x="219712" y="2035933"/>
                </a:lnTo>
                <a:lnTo>
                  <a:pt x="216609" y="2035933"/>
                </a:lnTo>
                <a:cubicBezTo>
                  <a:pt x="216609" y="2038361"/>
                  <a:pt x="213057" y="2040114"/>
                  <a:pt x="205954" y="2041193"/>
                </a:cubicBezTo>
                <a:lnTo>
                  <a:pt x="203796" y="2041193"/>
                </a:lnTo>
                <a:cubicBezTo>
                  <a:pt x="200918" y="2041193"/>
                  <a:pt x="198761" y="2036563"/>
                  <a:pt x="197322" y="2027301"/>
                </a:cubicBezTo>
                <a:cubicBezTo>
                  <a:pt x="195613" y="2027301"/>
                  <a:pt x="194579" y="2024109"/>
                  <a:pt x="194220" y="2017725"/>
                </a:cubicBezTo>
                <a:cubicBezTo>
                  <a:pt x="191523" y="2012060"/>
                  <a:pt x="186891" y="2007115"/>
                  <a:pt x="180327" y="2002889"/>
                </a:cubicBezTo>
                <a:cubicBezTo>
                  <a:pt x="180327" y="2000011"/>
                  <a:pt x="179608" y="1998573"/>
                  <a:pt x="178169" y="1998573"/>
                </a:cubicBezTo>
                <a:lnTo>
                  <a:pt x="174932" y="1998573"/>
                </a:lnTo>
                <a:cubicBezTo>
                  <a:pt x="174932" y="2007295"/>
                  <a:pt x="172459" y="2013319"/>
                  <a:pt x="167514" y="2016646"/>
                </a:cubicBezTo>
                <a:cubicBezTo>
                  <a:pt x="164728" y="2022221"/>
                  <a:pt x="161894" y="2025773"/>
                  <a:pt x="159017" y="2027301"/>
                </a:cubicBezTo>
                <a:lnTo>
                  <a:pt x="154701" y="2025278"/>
                </a:lnTo>
                <a:cubicBezTo>
                  <a:pt x="154701" y="2031662"/>
                  <a:pt x="152948" y="2034854"/>
                  <a:pt x="149441" y="2034854"/>
                </a:cubicBezTo>
                <a:cubicBezTo>
                  <a:pt x="147284" y="2034854"/>
                  <a:pt x="145125" y="2036248"/>
                  <a:pt x="142967" y="2039035"/>
                </a:cubicBezTo>
                <a:lnTo>
                  <a:pt x="141888" y="2039035"/>
                </a:lnTo>
                <a:cubicBezTo>
                  <a:pt x="140539" y="2039035"/>
                  <a:pt x="139865" y="2036922"/>
                  <a:pt x="139865" y="2032696"/>
                </a:cubicBezTo>
                <a:lnTo>
                  <a:pt x="137707" y="2032696"/>
                </a:lnTo>
                <a:cubicBezTo>
                  <a:pt x="137707" y="2035574"/>
                  <a:pt x="135550" y="2037012"/>
                  <a:pt x="131233" y="2037012"/>
                </a:cubicBezTo>
                <a:lnTo>
                  <a:pt x="123815" y="2035933"/>
                </a:lnTo>
                <a:cubicBezTo>
                  <a:pt x="120309" y="2040879"/>
                  <a:pt x="116396" y="2043351"/>
                  <a:pt x="112080" y="2043351"/>
                </a:cubicBezTo>
                <a:lnTo>
                  <a:pt x="107765" y="2043351"/>
                </a:lnTo>
                <a:cubicBezTo>
                  <a:pt x="102819" y="2043351"/>
                  <a:pt x="99627" y="2039800"/>
                  <a:pt x="98188" y="2032696"/>
                </a:cubicBezTo>
                <a:lnTo>
                  <a:pt x="97109" y="2032696"/>
                </a:lnTo>
                <a:lnTo>
                  <a:pt x="98188" y="2027301"/>
                </a:lnTo>
                <a:cubicBezTo>
                  <a:pt x="98188" y="2017410"/>
                  <a:pt x="91085" y="2009273"/>
                  <a:pt x="76878" y="2002889"/>
                </a:cubicBezTo>
                <a:lnTo>
                  <a:pt x="76878" y="1993313"/>
                </a:lnTo>
                <a:lnTo>
                  <a:pt x="74720" y="1993313"/>
                </a:lnTo>
                <a:lnTo>
                  <a:pt x="75799" y="1994257"/>
                </a:lnTo>
                <a:lnTo>
                  <a:pt x="75799" y="2003968"/>
                </a:lnTo>
                <a:lnTo>
                  <a:pt x="72697" y="2003968"/>
                </a:lnTo>
                <a:lnTo>
                  <a:pt x="69460" y="2002889"/>
                </a:lnTo>
                <a:lnTo>
                  <a:pt x="69460" y="2003968"/>
                </a:lnTo>
                <a:lnTo>
                  <a:pt x="68382" y="2004912"/>
                </a:lnTo>
                <a:lnTo>
                  <a:pt x="68382" y="2005991"/>
                </a:lnTo>
                <a:lnTo>
                  <a:pt x="69460" y="2010307"/>
                </a:lnTo>
                <a:cubicBezTo>
                  <a:pt x="53454" y="2030179"/>
                  <a:pt x="41361" y="2040114"/>
                  <a:pt x="33178" y="2040114"/>
                </a:cubicBezTo>
                <a:lnTo>
                  <a:pt x="32100" y="2039035"/>
                </a:lnTo>
                <a:lnTo>
                  <a:pt x="32100" y="2037956"/>
                </a:lnTo>
                <a:cubicBezTo>
                  <a:pt x="32100" y="2034450"/>
                  <a:pt x="35292" y="2030583"/>
                  <a:pt x="41676" y="2026357"/>
                </a:cubicBezTo>
                <a:lnTo>
                  <a:pt x="41676" y="2023120"/>
                </a:lnTo>
                <a:cubicBezTo>
                  <a:pt x="40327" y="2023120"/>
                  <a:pt x="39652" y="2022041"/>
                  <a:pt x="39652" y="2019883"/>
                </a:cubicBezTo>
                <a:cubicBezTo>
                  <a:pt x="45497" y="2011341"/>
                  <a:pt x="50803" y="2000686"/>
                  <a:pt x="55567" y="1987918"/>
                </a:cubicBezTo>
                <a:cubicBezTo>
                  <a:pt x="57007" y="1987918"/>
                  <a:pt x="58086" y="1984366"/>
                  <a:pt x="58805" y="1977262"/>
                </a:cubicBezTo>
                <a:lnTo>
                  <a:pt x="64065" y="1967686"/>
                </a:lnTo>
                <a:lnTo>
                  <a:pt x="63122" y="1959189"/>
                </a:lnTo>
                <a:cubicBezTo>
                  <a:pt x="64290" y="1953434"/>
                  <a:pt x="65323" y="1950557"/>
                  <a:pt x="66223" y="1950557"/>
                </a:cubicBezTo>
                <a:lnTo>
                  <a:pt x="63122" y="1939902"/>
                </a:lnTo>
                <a:cubicBezTo>
                  <a:pt x="65009" y="1929292"/>
                  <a:pt x="68560" y="1923987"/>
                  <a:pt x="73776" y="1923987"/>
                </a:cubicBezTo>
                <a:lnTo>
                  <a:pt x="77958" y="1918592"/>
                </a:lnTo>
                <a:lnTo>
                  <a:pt x="76878" y="1918592"/>
                </a:lnTo>
                <a:lnTo>
                  <a:pt x="75799" y="1919671"/>
                </a:lnTo>
                <a:lnTo>
                  <a:pt x="74720" y="1919671"/>
                </a:lnTo>
                <a:cubicBezTo>
                  <a:pt x="72652" y="1919671"/>
                  <a:pt x="71618" y="1918277"/>
                  <a:pt x="71618" y="1915489"/>
                </a:cubicBezTo>
                <a:lnTo>
                  <a:pt x="67302" y="1915489"/>
                </a:lnTo>
                <a:lnTo>
                  <a:pt x="67302" y="1913331"/>
                </a:lnTo>
                <a:cubicBezTo>
                  <a:pt x="67302" y="1909735"/>
                  <a:pt x="68382" y="1906183"/>
                  <a:pt x="70539" y="1902676"/>
                </a:cubicBezTo>
                <a:lnTo>
                  <a:pt x="69460" y="1894044"/>
                </a:lnTo>
                <a:lnTo>
                  <a:pt x="74720" y="1892021"/>
                </a:lnTo>
                <a:lnTo>
                  <a:pt x="74720" y="1889863"/>
                </a:lnTo>
                <a:lnTo>
                  <a:pt x="73776" y="1890942"/>
                </a:lnTo>
                <a:lnTo>
                  <a:pt x="71618" y="1890942"/>
                </a:lnTo>
                <a:lnTo>
                  <a:pt x="69460" y="1888784"/>
                </a:lnTo>
                <a:lnTo>
                  <a:pt x="69460" y="1885547"/>
                </a:lnTo>
                <a:lnTo>
                  <a:pt x="71618" y="1871655"/>
                </a:lnTo>
                <a:lnTo>
                  <a:pt x="73776" y="1871655"/>
                </a:lnTo>
                <a:lnTo>
                  <a:pt x="73776" y="1873813"/>
                </a:lnTo>
                <a:lnTo>
                  <a:pt x="74720" y="1872734"/>
                </a:lnTo>
                <a:lnTo>
                  <a:pt x="75799" y="1872734"/>
                </a:lnTo>
                <a:lnTo>
                  <a:pt x="74720" y="1871655"/>
                </a:lnTo>
                <a:lnTo>
                  <a:pt x="74720" y="1869632"/>
                </a:lnTo>
                <a:lnTo>
                  <a:pt x="77958" y="1869632"/>
                </a:lnTo>
                <a:lnTo>
                  <a:pt x="77958" y="1867474"/>
                </a:lnTo>
                <a:lnTo>
                  <a:pt x="76878" y="1868553"/>
                </a:lnTo>
                <a:lnTo>
                  <a:pt x="73776" y="1868553"/>
                </a:lnTo>
                <a:cubicBezTo>
                  <a:pt x="71438" y="1864237"/>
                  <a:pt x="68560" y="1862079"/>
                  <a:pt x="65145" y="1862079"/>
                </a:cubicBezTo>
                <a:cubicBezTo>
                  <a:pt x="65145" y="1863697"/>
                  <a:pt x="62311" y="1864776"/>
                  <a:pt x="56647" y="1865316"/>
                </a:cubicBezTo>
                <a:lnTo>
                  <a:pt x="56647" y="1866395"/>
                </a:lnTo>
                <a:lnTo>
                  <a:pt x="58805" y="1866395"/>
                </a:lnTo>
                <a:lnTo>
                  <a:pt x="63122" y="1865316"/>
                </a:lnTo>
                <a:lnTo>
                  <a:pt x="65145" y="1868553"/>
                </a:lnTo>
                <a:lnTo>
                  <a:pt x="62042" y="1883389"/>
                </a:lnTo>
                <a:lnTo>
                  <a:pt x="65145" y="1892021"/>
                </a:lnTo>
                <a:cubicBezTo>
                  <a:pt x="65145" y="1896966"/>
                  <a:pt x="64469" y="1899439"/>
                  <a:pt x="63122" y="1899439"/>
                </a:cubicBezTo>
                <a:lnTo>
                  <a:pt x="64065" y="1904699"/>
                </a:lnTo>
                <a:lnTo>
                  <a:pt x="64065" y="1905778"/>
                </a:lnTo>
                <a:lnTo>
                  <a:pt x="55567" y="1931405"/>
                </a:lnTo>
                <a:cubicBezTo>
                  <a:pt x="56466" y="1940666"/>
                  <a:pt x="57545" y="1946016"/>
                  <a:pt x="58805" y="1947455"/>
                </a:cubicBezTo>
                <a:cubicBezTo>
                  <a:pt x="58805" y="1949343"/>
                  <a:pt x="55972" y="1954648"/>
                  <a:pt x="50307" y="1963370"/>
                </a:cubicBezTo>
                <a:cubicBezTo>
                  <a:pt x="46352" y="1986479"/>
                  <a:pt x="37809" y="2004957"/>
                  <a:pt x="24681" y="2018804"/>
                </a:cubicBezTo>
                <a:cubicBezTo>
                  <a:pt x="14880" y="2031123"/>
                  <a:pt x="8856" y="2037866"/>
                  <a:pt x="6609" y="2039035"/>
                </a:cubicBezTo>
                <a:lnTo>
                  <a:pt x="5530" y="2039035"/>
                </a:lnTo>
                <a:lnTo>
                  <a:pt x="2293" y="2037012"/>
                </a:lnTo>
                <a:cubicBezTo>
                  <a:pt x="8676" y="2010307"/>
                  <a:pt x="13307" y="1994302"/>
                  <a:pt x="16184" y="1988997"/>
                </a:cubicBezTo>
                <a:lnTo>
                  <a:pt x="16184" y="1977262"/>
                </a:lnTo>
                <a:lnTo>
                  <a:pt x="18342" y="1974025"/>
                </a:lnTo>
                <a:lnTo>
                  <a:pt x="18342" y="1969844"/>
                </a:lnTo>
                <a:lnTo>
                  <a:pt x="16184" y="1955952"/>
                </a:lnTo>
                <a:cubicBezTo>
                  <a:pt x="18252" y="1955413"/>
                  <a:pt x="19286" y="1952580"/>
                  <a:pt x="19286" y="1947455"/>
                </a:cubicBezTo>
                <a:lnTo>
                  <a:pt x="19286" y="1932484"/>
                </a:lnTo>
                <a:cubicBezTo>
                  <a:pt x="21444" y="1929966"/>
                  <a:pt x="22523" y="1926414"/>
                  <a:pt x="22523" y="1921829"/>
                </a:cubicBezTo>
                <a:lnTo>
                  <a:pt x="20366" y="1916434"/>
                </a:lnTo>
                <a:lnTo>
                  <a:pt x="22523" y="1910094"/>
                </a:lnTo>
                <a:lnTo>
                  <a:pt x="20366" y="1907936"/>
                </a:lnTo>
                <a:lnTo>
                  <a:pt x="20366" y="1903755"/>
                </a:lnTo>
                <a:lnTo>
                  <a:pt x="19286" y="1894044"/>
                </a:lnTo>
                <a:lnTo>
                  <a:pt x="20366" y="1890942"/>
                </a:lnTo>
                <a:lnTo>
                  <a:pt x="19286" y="1884468"/>
                </a:lnTo>
                <a:cubicBezTo>
                  <a:pt x="20006" y="1877365"/>
                  <a:pt x="21444" y="1873813"/>
                  <a:pt x="23603" y="1873813"/>
                </a:cubicBezTo>
                <a:lnTo>
                  <a:pt x="21444" y="1863158"/>
                </a:lnTo>
                <a:cubicBezTo>
                  <a:pt x="23242" y="1863158"/>
                  <a:pt x="24321" y="1860325"/>
                  <a:pt x="24681" y="1854661"/>
                </a:cubicBezTo>
                <a:cubicBezTo>
                  <a:pt x="23242" y="1854661"/>
                  <a:pt x="22523" y="1856099"/>
                  <a:pt x="22523" y="1858977"/>
                </a:cubicBezTo>
                <a:lnTo>
                  <a:pt x="21444" y="1860056"/>
                </a:lnTo>
                <a:lnTo>
                  <a:pt x="19286" y="1860056"/>
                </a:lnTo>
                <a:lnTo>
                  <a:pt x="19286" y="1852503"/>
                </a:lnTo>
                <a:cubicBezTo>
                  <a:pt x="19286" y="1848816"/>
                  <a:pt x="20366" y="1845624"/>
                  <a:pt x="22523" y="1842926"/>
                </a:cubicBezTo>
                <a:lnTo>
                  <a:pt x="22523" y="1839689"/>
                </a:lnTo>
                <a:lnTo>
                  <a:pt x="20366" y="1831192"/>
                </a:lnTo>
                <a:lnTo>
                  <a:pt x="21444" y="1822695"/>
                </a:lnTo>
                <a:cubicBezTo>
                  <a:pt x="21444" y="1807229"/>
                  <a:pt x="19331" y="1795495"/>
                  <a:pt x="15105" y="1787493"/>
                </a:cubicBezTo>
                <a:lnTo>
                  <a:pt x="17263" y="1785335"/>
                </a:lnTo>
                <a:lnTo>
                  <a:pt x="19286" y="1785335"/>
                </a:lnTo>
                <a:lnTo>
                  <a:pt x="32100" y="1789651"/>
                </a:lnTo>
                <a:lnTo>
                  <a:pt x="39652" y="1788572"/>
                </a:lnTo>
                <a:cubicBezTo>
                  <a:pt x="40193" y="1790550"/>
                  <a:pt x="44418" y="1793023"/>
                  <a:pt x="52330" y="1795990"/>
                </a:cubicBezTo>
                <a:cubicBezTo>
                  <a:pt x="52330" y="1797428"/>
                  <a:pt x="55567" y="1798148"/>
                  <a:pt x="62042" y="1798148"/>
                </a:cubicBezTo>
                <a:lnTo>
                  <a:pt x="66223" y="1802464"/>
                </a:lnTo>
                <a:lnTo>
                  <a:pt x="71618" y="1801385"/>
                </a:lnTo>
                <a:lnTo>
                  <a:pt x="77958" y="1803543"/>
                </a:lnTo>
                <a:lnTo>
                  <a:pt x="92928" y="1799227"/>
                </a:lnTo>
                <a:lnTo>
                  <a:pt x="101425" y="1799227"/>
                </a:lnTo>
                <a:lnTo>
                  <a:pt x="109922" y="1801385"/>
                </a:lnTo>
                <a:cubicBezTo>
                  <a:pt x="118286" y="1793922"/>
                  <a:pt x="122916" y="1787178"/>
                  <a:pt x="123815" y="1781153"/>
                </a:cubicBezTo>
                <a:close/>
                <a:moveTo>
                  <a:pt x="8720964" y="1777628"/>
                </a:moveTo>
                <a:lnTo>
                  <a:pt x="8723122" y="1779786"/>
                </a:lnTo>
                <a:lnTo>
                  <a:pt x="8724201" y="1779786"/>
                </a:lnTo>
                <a:lnTo>
                  <a:pt x="8722043" y="1777628"/>
                </a:lnTo>
                <a:close/>
                <a:moveTo>
                  <a:pt x="8773835" y="1776549"/>
                </a:moveTo>
                <a:lnTo>
                  <a:pt x="8773835" y="1779786"/>
                </a:lnTo>
                <a:lnTo>
                  <a:pt x="8774914" y="1779786"/>
                </a:lnTo>
                <a:lnTo>
                  <a:pt x="8774914" y="1776549"/>
                </a:lnTo>
                <a:close/>
                <a:moveTo>
                  <a:pt x="8684413" y="1775470"/>
                </a:moveTo>
                <a:lnTo>
                  <a:pt x="8684413" y="1778707"/>
                </a:lnTo>
                <a:lnTo>
                  <a:pt x="8685492" y="1778707"/>
                </a:lnTo>
                <a:lnTo>
                  <a:pt x="8685492" y="1775470"/>
                </a:lnTo>
                <a:close/>
                <a:moveTo>
                  <a:pt x="4163005" y="1774442"/>
                </a:moveTo>
                <a:lnTo>
                  <a:pt x="4163005" y="1775521"/>
                </a:lnTo>
                <a:lnTo>
                  <a:pt x="4166242" y="1775521"/>
                </a:lnTo>
                <a:lnTo>
                  <a:pt x="4166242" y="1774442"/>
                </a:lnTo>
                <a:close/>
                <a:moveTo>
                  <a:pt x="3729260" y="1773582"/>
                </a:moveTo>
                <a:lnTo>
                  <a:pt x="3729260" y="1774661"/>
                </a:lnTo>
                <a:lnTo>
                  <a:pt x="3731418" y="1774661"/>
                </a:lnTo>
                <a:lnTo>
                  <a:pt x="3731418" y="1773582"/>
                </a:lnTo>
                <a:close/>
                <a:moveTo>
                  <a:pt x="8240956" y="1773447"/>
                </a:moveTo>
                <a:lnTo>
                  <a:pt x="8240956" y="1777763"/>
                </a:lnTo>
                <a:lnTo>
                  <a:pt x="8242035" y="1777763"/>
                </a:lnTo>
                <a:lnTo>
                  <a:pt x="8242035" y="1773447"/>
                </a:lnTo>
                <a:close/>
                <a:moveTo>
                  <a:pt x="8628304" y="1772233"/>
                </a:moveTo>
                <a:lnTo>
                  <a:pt x="8628304" y="1775470"/>
                </a:lnTo>
                <a:lnTo>
                  <a:pt x="8629384" y="1775470"/>
                </a:lnTo>
                <a:lnTo>
                  <a:pt x="8629384" y="1772233"/>
                </a:lnTo>
                <a:close/>
                <a:moveTo>
                  <a:pt x="3087401" y="1769805"/>
                </a:moveTo>
                <a:lnTo>
                  <a:pt x="3085243" y="1771963"/>
                </a:lnTo>
                <a:lnTo>
                  <a:pt x="3085243" y="1773042"/>
                </a:lnTo>
                <a:lnTo>
                  <a:pt x="3088480" y="1773042"/>
                </a:lnTo>
                <a:lnTo>
                  <a:pt x="3088480" y="1769805"/>
                </a:lnTo>
                <a:close/>
                <a:moveTo>
                  <a:pt x="2160786" y="1768103"/>
                </a:moveTo>
                <a:lnTo>
                  <a:pt x="2158629" y="1770126"/>
                </a:lnTo>
                <a:lnTo>
                  <a:pt x="2158629" y="1771205"/>
                </a:lnTo>
                <a:lnTo>
                  <a:pt x="2160786" y="1769047"/>
                </a:lnTo>
                <a:close/>
                <a:moveTo>
                  <a:pt x="8716648" y="1766838"/>
                </a:moveTo>
                <a:lnTo>
                  <a:pt x="8716648" y="1767917"/>
                </a:lnTo>
                <a:lnTo>
                  <a:pt x="8732833" y="1773312"/>
                </a:lnTo>
                <a:lnTo>
                  <a:pt x="8736070" y="1776549"/>
                </a:lnTo>
                <a:lnTo>
                  <a:pt x="8740386" y="1775470"/>
                </a:lnTo>
                <a:lnTo>
                  <a:pt x="8740386" y="1774391"/>
                </a:lnTo>
                <a:cubicBezTo>
                  <a:pt x="8736430" y="1774391"/>
                  <a:pt x="8731754" y="1772593"/>
                  <a:pt x="8726359" y="1768996"/>
                </a:cubicBezTo>
                <a:lnTo>
                  <a:pt x="8717727" y="1766838"/>
                </a:lnTo>
                <a:close/>
                <a:moveTo>
                  <a:pt x="8244193" y="1766838"/>
                </a:moveTo>
                <a:lnTo>
                  <a:pt x="8243114" y="1768052"/>
                </a:lnTo>
                <a:lnTo>
                  <a:pt x="8243114" y="1769131"/>
                </a:lnTo>
                <a:lnTo>
                  <a:pt x="8244193" y="1770210"/>
                </a:lnTo>
                <a:lnTo>
                  <a:pt x="8246486" y="1770210"/>
                </a:lnTo>
                <a:lnTo>
                  <a:pt x="8246486" y="1769131"/>
                </a:lnTo>
                <a:close/>
                <a:moveTo>
                  <a:pt x="8712332" y="1765759"/>
                </a:moveTo>
                <a:lnTo>
                  <a:pt x="8712332" y="1767917"/>
                </a:lnTo>
                <a:lnTo>
                  <a:pt x="8715569" y="1767917"/>
                </a:lnTo>
                <a:lnTo>
                  <a:pt x="8715569" y="1766838"/>
                </a:lnTo>
                <a:close/>
                <a:moveTo>
                  <a:pt x="5188622" y="1765354"/>
                </a:moveTo>
                <a:lnTo>
                  <a:pt x="5190780" y="1767512"/>
                </a:lnTo>
                <a:lnTo>
                  <a:pt x="5190780" y="1765354"/>
                </a:lnTo>
                <a:close/>
                <a:moveTo>
                  <a:pt x="8608882" y="1764680"/>
                </a:moveTo>
                <a:lnTo>
                  <a:pt x="8607803" y="1765759"/>
                </a:lnTo>
                <a:lnTo>
                  <a:pt x="8607803" y="1766838"/>
                </a:lnTo>
                <a:lnTo>
                  <a:pt x="8611040" y="1766838"/>
                </a:lnTo>
                <a:close/>
                <a:moveTo>
                  <a:pt x="8699384" y="1763601"/>
                </a:moveTo>
                <a:lnTo>
                  <a:pt x="8697226" y="1765759"/>
                </a:lnTo>
                <a:lnTo>
                  <a:pt x="8697226" y="1768996"/>
                </a:lnTo>
                <a:lnTo>
                  <a:pt x="8699384" y="1771154"/>
                </a:lnTo>
                <a:lnTo>
                  <a:pt x="8701542" y="1771154"/>
                </a:lnTo>
                <a:lnTo>
                  <a:pt x="8702621" y="1764680"/>
                </a:lnTo>
                <a:lnTo>
                  <a:pt x="8701542" y="1763601"/>
                </a:lnTo>
                <a:close/>
                <a:moveTo>
                  <a:pt x="1190384" y="1763331"/>
                </a:moveTo>
                <a:lnTo>
                  <a:pt x="1190384" y="1767647"/>
                </a:lnTo>
                <a:lnTo>
                  <a:pt x="1192543" y="1767647"/>
                </a:lnTo>
                <a:lnTo>
                  <a:pt x="1192543" y="1763331"/>
                </a:lnTo>
                <a:close/>
                <a:moveTo>
                  <a:pt x="8632620" y="1762522"/>
                </a:moveTo>
                <a:cubicBezTo>
                  <a:pt x="8631182" y="1762522"/>
                  <a:pt x="8630462" y="1763601"/>
                  <a:pt x="8630462" y="1765759"/>
                </a:cubicBezTo>
                <a:lnTo>
                  <a:pt x="8630462" y="1767917"/>
                </a:lnTo>
                <a:lnTo>
                  <a:pt x="8631542" y="1767917"/>
                </a:lnTo>
                <a:close/>
                <a:moveTo>
                  <a:pt x="8260648" y="1762522"/>
                </a:moveTo>
                <a:lnTo>
                  <a:pt x="8258490" y="1769131"/>
                </a:lnTo>
                <a:lnTo>
                  <a:pt x="8264964" y="1771289"/>
                </a:lnTo>
                <a:lnTo>
                  <a:pt x="8268336" y="1771289"/>
                </a:lnTo>
                <a:lnTo>
                  <a:pt x="8268336" y="1769131"/>
                </a:lnTo>
                <a:cubicBezTo>
                  <a:pt x="8268336" y="1765264"/>
                  <a:pt x="8267212" y="1763062"/>
                  <a:pt x="8264964" y="1762522"/>
                </a:cubicBezTo>
                <a:close/>
                <a:moveTo>
                  <a:pt x="8683334" y="1761443"/>
                </a:moveTo>
                <a:lnTo>
                  <a:pt x="8683334" y="1768996"/>
                </a:lnTo>
                <a:lnTo>
                  <a:pt x="8684413" y="1768996"/>
                </a:lnTo>
                <a:lnTo>
                  <a:pt x="8684413" y="1761443"/>
                </a:lnTo>
                <a:close/>
                <a:moveTo>
                  <a:pt x="5223554" y="1760904"/>
                </a:moveTo>
                <a:lnTo>
                  <a:pt x="5219238" y="1764141"/>
                </a:lnTo>
                <a:lnTo>
                  <a:pt x="5219238" y="1765354"/>
                </a:lnTo>
                <a:cubicBezTo>
                  <a:pt x="5219238" y="1766973"/>
                  <a:pt x="5221801" y="1768052"/>
                  <a:pt x="5226926" y="1768591"/>
                </a:cubicBezTo>
                <a:lnTo>
                  <a:pt x="5230163" y="1763062"/>
                </a:lnTo>
                <a:lnTo>
                  <a:pt x="5230163" y="1761983"/>
                </a:lnTo>
                <a:close/>
                <a:moveTo>
                  <a:pt x="4267534" y="1760550"/>
                </a:moveTo>
                <a:lnTo>
                  <a:pt x="4263218" y="1761629"/>
                </a:lnTo>
                <a:lnTo>
                  <a:pt x="4263218" y="1762708"/>
                </a:lnTo>
                <a:lnTo>
                  <a:pt x="4266455" y="1762708"/>
                </a:lnTo>
                <a:lnTo>
                  <a:pt x="4266455" y="1761629"/>
                </a:lnTo>
                <a:lnTo>
                  <a:pt x="4267534" y="1762708"/>
                </a:lnTo>
                <a:lnTo>
                  <a:pt x="4274952" y="1762708"/>
                </a:lnTo>
                <a:lnTo>
                  <a:pt x="4274952" y="1761629"/>
                </a:lnTo>
                <a:close/>
                <a:moveTo>
                  <a:pt x="8686571" y="1760364"/>
                </a:moveTo>
                <a:lnTo>
                  <a:pt x="8686571" y="1762522"/>
                </a:lnTo>
                <a:lnTo>
                  <a:pt x="8691831" y="1762522"/>
                </a:lnTo>
                <a:lnTo>
                  <a:pt x="8693989" y="1760364"/>
                </a:lnTo>
                <a:close/>
                <a:moveTo>
                  <a:pt x="5083419" y="1759825"/>
                </a:moveTo>
                <a:lnTo>
                  <a:pt x="5081261" y="1761983"/>
                </a:lnTo>
                <a:lnTo>
                  <a:pt x="5084498" y="1765354"/>
                </a:lnTo>
                <a:lnTo>
                  <a:pt x="5086791" y="1763062"/>
                </a:lnTo>
                <a:lnTo>
                  <a:pt x="5086791" y="1761983"/>
                </a:lnTo>
                <a:lnTo>
                  <a:pt x="5084498" y="1759825"/>
                </a:lnTo>
                <a:close/>
                <a:moveTo>
                  <a:pt x="8635858" y="1758206"/>
                </a:moveTo>
                <a:lnTo>
                  <a:pt x="8633700" y="1760364"/>
                </a:lnTo>
                <a:lnTo>
                  <a:pt x="8633700" y="1761443"/>
                </a:lnTo>
                <a:lnTo>
                  <a:pt x="8635858" y="1759285"/>
                </a:lnTo>
                <a:close/>
                <a:moveTo>
                  <a:pt x="4164084" y="1757448"/>
                </a:moveTo>
                <a:lnTo>
                  <a:pt x="4164084" y="1758392"/>
                </a:lnTo>
                <a:lnTo>
                  <a:pt x="4166242" y="1758392"/>
                </a:lnTo>
                <a:lnTo>
                  <a:pt x="4166242" y="1757448"/>
                </a:lnTo>
                <a:close/>
                <a:moveTo>
                  <a:pt x="4170558" y="1755290"/>
                </a:moveTo>
                <a:lnTo>
                  <a:pt x="4170558" y="1756369"/>
                </a:lnTo>
                <a:lnTo>
                  <a:pt x="4172716" y="1756369"/>
                </a:lnTo>
                <a:lnTo>
                  <a:pt x="4172716" y="1755290"/>
                </a:lnTo>
                <a:close/>
                <a:moveTo>
                  <a:pt x="8612119" y="1753890"/>
                </a:moveTo>
                <a:lnTo>
                  <a:pt x="8612119" y="1754969"/>
                </a:lnTo>
                <a:cubicBezTo>
                  <a:pt x="8613558" y="1761443"/>
                  <a:pt x="8615356" y="1764680"/>
                  <a:pt x="8617514" y="1764680"/>
                </a:cubicBezTo>
                <a:cubicBezTo>
                  <a:pt x="8621830" y="1763062"/>
                  <a:pt x="8623988" y="1761623"/>
                  <a:pt x="8623988" y="1760364"/>
                </a:cubicBezTo>
                <a:lnTo>
                  <a:pt x="8623988" y="1759285"/>
                </a:lnTo>
                <a:lnTo>
                  <a:pt x="8617514" y="1753890"/>
                </a:lnTo>
                <a:close/>
                <a:moveTo>
                  <a:pt x="3731418" y="1752946"/>
                </a:moveTo>
                <a:lnTo>
                  <a:pt x="3729260" y="1755104"/>
                </a:lnTo>
                <a:lnTo>
                  <a:pt x="3729260" y="1756183"/>
                </a:lnTo>
                <a:lnTo>
                  <a:pt x="3731418" y="1756183"/>
                </a:lnTo>
                <a:close/>
                <a:moveTo>
                  <a:pt x="8689673" y="1752811"/>
                </a:moveTo>
                <a:lnTo>
                  <a:pt x="8689673" y="1753890"/>
                </a:lnTo>
                <a:lnTo>
                  <a:pt x="8693989" y="1756048"/>
                </a:lnTo>
                <a:lnTo>
                  <a:pt x="8692910" y="1752811"/>
                </a:lnTo>
                <a:close/>
                <a:moveTo>
                  <a:pt x="8599171" y="1752811"/>
                </a:moveTo>
                <a:lnTo>
                  <a:pt x="8599171" y="1758206"/>
                </a:lnTo>
                <a:lnTo>
                  <a:pt x="8602408" y="1758206"/>
                </a:lnTo>
                <a:lnTo>
                  <a:pt x="8602408" y="1754969"/>
                </a:lnTo>
                <a:lnTo>
                  <a:pt x="8600250" y="1752811"/>
                </a:lnTo>
                <a:close/>
                <a:moveTo>
                  <a:pt x="5184171" y="1752137"/>
                </a:moveTo>
                <a:lnTo>
                  <a:pt x="5184171" y="1754295"/>
                </a:lnTo>
                <a:lnTo>
                  <a:pt x="5185250" y="1757667"/>
                </a:lnTo>
                <a:lnTo>
                  <a:pt x="5186329" y="1757667"/>
                </a:lnTo>
                <a:lnTo>
                  <a:pt x="5186329" y="1756588"/>
                </a:lnTo>
                <a:lnTo>
                  <a:pt x="5185250" y="1752137"/>
                </a:lnTo>
                <a:close/>
                <a:moveTo>
                  <a:pt x="7082487" y="1751937"/>
                </a:moveTo>
                <a:lnTo>
                  <a:pt x="7079250" y="1753016"/>
                </a:lnTo>
                <a:lnTo>
                  <a:pt x="7079250" y="1754095"/>
                </a:lnTo>
                <a:lnTo>
                  <a:pt x="7086803" y="1753016"/>
                </a:lnTo>
                <a:lnTo>
                  <a:pt x="7086803" y="1751937"/>
                </a:lnTo>
                <a:close/>
                <a:moveTo>
                  <a:pt x="8770598" y="1751732"/>
                </a:moveTo>
                <a:lnTo>
                  <a:pt x="8770598" y="1754969"/>
                </a:lnTo>
                <a:cubicBezTo>
                  <a:pt x="8770598" y="1758026"/>
                  <a:pt x="8773116" y="1761263"/>
                  <a:pt x="8778151" y="1764680"/>
                </a:cubicBezTo>
                <a:lnTo>
                  <a:pt x="8778151" y="1767917"/>
                </a:lnTo>
                <a:lnTo>
                  <a:pt x="8783546" y="1765759"/>
                </a:lnTo>
                <a:lnTo>
                  <a:pt x="8783546" y="1764680"/>
                </a:lnTo>
                <a:cubicBezTo>
                  <a:pt x="8781388" y="1762342"/>
                  <a:pt x="8780309" y="1760184"/>
                  <a:pt x="8780309" y="1758206"/>
                </a:cubicBezTo>
                <a:lnTo>
                  <a:pt x="8779230" y="1759285"/>
                </a:lnTo>
                <a:lnTo>
                  <a:pt x="8778151" y="1759285"/>
                </a:lnTo>
                <a:close/>
                <a:moveTo>
                  <a:pt x="8239877" y="1751732"/>
                </a:moveTo>
                <a:lnTo>
                  <a:pt x="8238798" y="1762522"/>
                </a:lnTo>
                <a:lnTo>
                  <a:pt x="8238798" y="1765759"/>
                </a:lnTo>
                <a:lnTo>
                  <a:pt x="8239877" y="1765759"/>
                </a:lnTo>
                <a:lnTo>
                  <a:pt x="8240956" y="1756048"/>
                </a:lnTo>
                <a:lnTo>
                  <a:pt x="8240956" y="1751732"/>
                </a:lnTo>
                <a:close/>
                <a:moveTo>
                  <a:pt x="6797644" y="1751379"/>
                </a:moveTo>
                <a:lnTo>
                  <a:pt x="6797644" y="1754616"/>
                </a:lnTo>
                <a:lnTo>
                  <a:pt x="6798723" y="1754616"/>
                </a:lnTo>
                <a:lnTo>
                  <a:pt x="6798723" y="1751379"/>
                </a:lnTo>
                <a:close/>
                <a:moveTo>
                  <a:pt x="1745113" y="1751327"/>
                </a:moveTo>
                <a:lnTo>
                  <a:pt x="1744034" y="1752406"/>
                </a:lnTo>
                <a:lnTo>
                  <a:pt x="1744034" y="1753485"/>
                </a:lnTo>
                <a:lnTo>
                  <a:pt x="1746192" y="1755643"/>
                </a:lnTo>
                <a:lnTo>
                  <a:pt x="1749429" y="1755643"/>
                </a:lnTo>
                <a:lnTo>
                  <a:pt x="1749429" y="1752406"/>
                </a:lnTo>
                <a:close/>
                <a:moveTo>
                  <a:pt x="2197066" y="1750974"/>
                </a:moveTo>
                <a:lnTo>
                  <a:pt x="2189514" y="1759471"/>
                </a:lnTo>
                <a:lnTo>
                  <a:pt x="2189514" y="1762708"/>
                </a:lnTo>
                <a:lnTo>
                  <a:pt x="2191672" y="1762708"/>
                </a:lnTo>
                <a:cubicBezTo>
                  <a:pt x="2195629" y="1762708"/>
                  <a:pt x="2198506" y="1760955"/>
                  <a:pt x="2200305" y="1757448"/>
                </a:cubicBezTo>
                <a:lnTo>
                  <a:pt x="2200305" y="1754211"/>
                </a:lnTo>
                <a:close/>
                <a:moveTo>
                  <a:pt x="8141418" y="1750653"/>
                </a:moveTo>
                <a:cubicBezTo>
                  <a:pt x="8144655" y="1754250"/>
                  <a:pt x="8147218" y="1756048"/>
                  <a:pt x="8149106" y="1756048"/>
                </a:cubicBezTo>
                <a:lnTo>
                  <a:pt x="8150185" y="1756048"/>
                </a:lnTo>
                <a:lnTo>
                  <a:pt x="8150185" y="1754969"/>
                </a:lnTo>
                <a:cubicBezTo>
                  <a:pt x="8148386" y="1754969"/>
                  <a:pt x="8145824" y="1753530"/>
                  <a:pt x="8142497" y="1750653"/>
                </a:cubicBezTo>
                <a:close/>
                <a:moveTo>
                  <a:pt x="2212038" y="1748816"/>
                </a:moveTo>
                <a:cubicBezTo>
                  <a:pt x="2208441" y="1750614"/>
                  <a:pt x="2206644" y="1753492"/>
                  <a:pt x="2206644" y="1757448"/>
                </a:cubicBezTo>
                <a:lnTo>
                  <a:pt x="2206644" y="1758392"/>
                </a:lnTo>
                <a:lnTo>
                  <a:pt x="2208802" y="1760550"/>
                </a:lnTo>
                <a:lnTo>
                  <a:pt x="2209881" y="1760550"/>
                </a:lnTo>
                <a:close/>
                <a:moveTo>
                  <a:pt x="579141" y="1748765"/>
                </a:moveTo>
                <a:lnTo>
                  <a:pt x="579141" y="1750788"/>
                </a:lnTo>
                <a:lnTo>
                  <a:pt x="584266" y="1753890"/>
                </a:lnTo>
                <a:lnTo>
                  <a:pt x="586290" y="1753890"/>
                </a:lnTo>
                <a:lnTo>
                  <a:pt x="586290" y="1751867"/>
                </a:lnTo>
                <a:cubicBezTo>
                  <a:pt x="582872" y="1751867"/>
                  <a:pt x="581164" y="1750833"/>
                  <a:pt x="581164" y="1748765"/>
                </a:cubicBezTo>
                <a:close/>
                <a:moveTo>
                  <a:pt x="4151271" y="1747737"/>
                </a:moveTo>
                <a:lnTo>
                  <a:pt x="4149248" y="1749895"/>
                </a:lnTo>
                <a:lnTo>
                  <a:pt x="4149248" y="1750974"/>
                </a:lnTo>
                <a:lnTo>
                  <a:pt x="4152350" y="1750974"/>
                </a:lnTo>
                <a:lnTo>
                  <a:pt x="4152350" y="1747737"/>
                </a:lnTo>
                <a:close/>
                <a:moveTo>
                  <a:pt x="1735403" y="1745932"/>
                </a:moveTo>
                <a:lnTo>
                  <a:pt x="1734325" y="1747011"/>
                </a:lnTo>
                <a:lnTo>
                  <a:pt x="1734325" y="1748090"/>
                </a:lnTo>
                <a:lnTo>
                  <a:pt x="1737560" y="1750248"/>
                </a:lnTo>
                <a:lnTo>
                  <a:pt x="1739719" y="1748090"/>
                </a:lnTo>
                <a:lnTo>
                  <a:pt x="1739719" y="1747011"/>
                </a:lnTo>
                <a:close/>
                <a:moveTo>
                  <a:pt x="9193554" y="1745714"/>
                </a:moveTo>
                <a:cubicBezTo>
                  <a:pt x="9193194" y="1749850"/>
                  <a:pt x="9192115" y="1753087"/>
                  <a:pt x="9190317" y="1755425"/>
                </a:cubicBezTo>
                <a:lnTo>
                  <a:pt x="9193554" y="1758527"/>
                </a:lnTo>
                <a:lnTo>
                  <a:pt x="9195712" y="1758527"/>
                </a:lnTo>
                <a:cubicBezTo>
                  <a:pt x="9197780" y="1757987"/>
                  <a:pt x="9199533" y="1755515"/>
                  <a:pt x="9200972" y="1751109"/>
                </a:cubicBezTo>
                <a:cubicBezTo>
                  <a:pt x="9199533" y="1747872"/>
                  <a:pt x="9198139" y="1746074"/>
                  <a:pt x="9196791" y="1745714"/>
                </a:cubicBezTo>
                <a:close/>
                <a:moveTo>
                  <a:pt x="3704443" y="1745393"/>
                </a:moveTo>
                <a:lnTo>
                  <a:pt x="3704443" y="1747551"/>
                </a:lnTo>
                <a:lnTo>
                  <a:pt x="3705522" y="1747551"/>
                </a:lnTo>
                <a:lnTo>
                  <a:pt x="3705522" y="1745393"/>
                </a:lnTo>
                <a:close/>
                <a:moveTo>
                  <a:pt x="7750832" y="1744719"/>
                </a:moveTo>
                <a:lnTo>
                  <a:pt x="7750832" y="1745798"/>
                </a:lnTo>
                <a:lnTo>
                  <a:pt x="7752990" y="1745798"/>
                </a:lnTo>
                <a:lnTo>
                  <a:pt x="7752990" y="1744719"/>
                </a:lnTo>
                <a:close/>
                <a:moveTo>
                  <a:pt x="7697961" y="1744719"/>
                </a:moveTo>
                <a:lnTo>
                  <a:pt x="7697961" y="1747956"/>
                </a:lnTo>
                <a:lnTo>
                  <a:pt x="7700119" y="1745798"/>
                </a:lnTo>
                <a:lnTo>
                  <a:pt x="7700119" y="1744719"/>
                </a:lnTo>
                <a:close/>
                <a:moveTo>
                  <a:pt x="7661275" y="1744719"/>
                </a:moveTo>
                <a:lnTo>
                  <a:pt x="7661275" y="1745798"/>
                </a:lnTo>
                <a:lnTo>
                  <a:pt x="7664512" y="1749035"/>
                </a:lnTo>
                <a:lnTo>
                  <a:pt x="7664512" y="1744719"/>
                </a:lnTo>
                <a:close/>
                <a:moveTo>
                  <a:pt x="7651564" y="1744719"/>
                </a:moveTo>
                <a:lnTo>
                  <a:pt x="7651564" y="1745798"/>
                </a:lnTo>
                <a:lnTo>
                  <a:pt x="7653722" y="1745798"/>
                </a:lnTo>
                <a:lnTo>
                  <a:pt x="7653722" y="1744719"/>
                </a:lnTo>
                <a:close/>
                <a:moveTo>
                  <a:pt x="7642932" y="1744719"/>
                </a:moveTo>
                <a:lnTo>
                  <a:pt x="7642932" y="1746877"/>
                </a:lnTo>
                <a:lnTo>
                  <a:pt x="7646169" y="1746877"/>
                </a:lnTo>
                <a:lnTo>
                  <a:pt x="7646169" y="1744719"/>
                </a:lnTo>
                <a:close/>
                <a:moveTo>
                  <a:pt x="2171441" y="1743556"/>
                </a:moveTo>
                <a:lnTo>
                  <a:pt x="2168205" y="1744635"/>
                </a:lnTo>
                <a:lnTo>
                  <a:pt x="2168205" y="1745714"/>
                </a:lnTo>
                <a:lnTo>
                  <a:pt x="2170363" y="1745714"/>
                </a:lnTo>
                <a:lnTo>
                  <a:pt x="2173599" y="1744635"/>
                </a:lnTo>
                <a:lnTo>
                  <a:pt x="2173599" y="1743556"/>
                </a:lnTo>
                <a:close/>
                <a:moveTo>
                  <a:pt x="2165102" y="1743556"/>
                </a:moveTo>
                <a:lnTo>
                  <a:pt x="2164023" y="1744635"/>
                </a:lnTo>
                <a:lnTo>
                  <a:pt x="2166180" y="1750974"/>
                </a:lnTo>
                <a:lnTo>
                  <a:pt x="2166180" y="1752053"/>
                </a:lnTo>
                <a:lnTo>
                  <a:pt x="2165102" y="1753132"/>
                </a:lnTo>
                <a:lnTo>
                  <a:pt x="2166180" y="1754211"/>
                </a:lnTo>
                <a:lnTo>
                  <a:pt x="2166180" y="1755290"/>
                </a:lnTo>
                <a:lnTo>
                  <a:pt x="2162944" y="1762708"/>
                </a:lnTo>
                <a:lnTo>
                  <a:pt x="2162944" y="1763787"/>
                </a:lnTo>
                <a:lnTo>
                  <a:pt x="2164023" y="1763787"/>
                </a:lnTo>
                <a:lnTo>
                  <a:pt x="2167126" y="1753132"/>
                </a:lnTo>
                <a:lnTo>
                  <a:pt x="2167126" y="1745714"/>
                </a:lnTo>
                <a:close/>
                <a:moveTo>
                  <a:pt x="8134809" y="1742965"/>
                </a:moveTo>
                <a:lnTo>
                  <a:pt x="8134809" y="1744044"/>
                </a:lnTo>
                <a:cubicBezTo>
                  <a:pt x="8136338" y="1744044"/>
                  <a:pt x="8137102" y="1745123"/>
                  <a:pt x="8137102" y="1747281"/>
                </a:cubicBezTo>
                <a:lnTo>
                  <a:pt x="8138181" y="1747281"/>
                </a:lnTo>
                <a:lnTo>
                  <a:pt x="8138181" y="1745123"/>
                </a:lnTo>
                <a:close/>
                <a:moveTo>
                  <a:pt x="8076812" y="1742965"/>
                </a:moveTo>
                <a:lnTo>
                  <a:pt x="8076812" y="1744044"/>
                </a:lnTo>
                <a:lnTo>
                  <a:pt x="8079105" y="1744044"/>
                </a:lnTo>
                <a:lnTo>
                  <a:pt x="8079105" y="1742965"/>
                </a:lnTo>
                <a:close/>
                <a:moveTo>
                  <a:pt x="8073576" y="1741886"/>
                </a:moveTo>
                <a:lnTo>
                  <a:pt x="8073576" y="1742965"/>
                </a:lnTo>
                <a:lnTo>
                  <a:pt x="8075734" y="1742965"/>
                </a:lnTo>
                <a:lnTo>
                  <a:pt x="8075734" y="1741886"/>
                </a:lnTo>
                <a:close/>
                <a:moveTo>
                  <a:pt x="4181214" y="1740319"/>
                </a:moveTo>
                <a:lnTo>
                  <a:pt x="4181214" y="1742477"/>
                </a:lnTo>
                <a:lnTo>
                  <a:pt x="4182293" y="1745714"/>
                </a:lnTo>
                <a:lnTo>
                  <a:pt x="4183372" y="1745714"/>
                </a:lnTo>
                <a:lnTo>
                  <a:pt x="4183372" y="1744635"/>
                </a:lnTo>
                <a:lnTo>
                  <a:pt x="4182293" y="1740319"/>
                </a:lnTo>
                <a:close/>
                <a:moveTo>
                  <a:pt x="6753405" y="1739510"/>
                </a:moveTo>
                <a:lnTo>
                  <a:pt x="6752326" y="1740589"/>
                </a:lnTo>
                <a:lnTo>
                  <a:pt x="6752326" y="1741668"/>
                </a:lnTo>
                <a:lnTo>
                  <a:pt x="6755563" y="1741668"/>
                </a:lnTo>
                <a:close/>
                <a:moveTo>
                  <a:pt x="2217299" y="1739240"/>
                </a:moveTo>
                <a:lnTo>
                  <a:pt x="2214062" y="1743556"/>
                </a:lnTo>
                <a:lnTo>
                  <a:pt x="2216220" y="1743556"/>
                </a:lnTo>
                <a:lnTo>
                  <a:pt x="2219458" y="1739240"/>
                </a:lnTo>
                <a:close/>
                <a:moveTo>
                  <a:pt x="7246900" y="1739124"/>
                </a:moveTo>
                <a:lnTo>
                  <a:pt x="7246900" y="1740203"/>
                </a:lnTo>
                <a:lnTo>
                  <a:pt x="7250002" y="1741282"/>
                </a:lnTo>
                <a:lnTo>
                  <a:pt x="7250002" y="1739124"/>
                </a:lnTo>
                <a:close/>
                <a:moveTo>
                  <a:pt x="7085724" y="1739124"/>
                </a:moveTo>
                <a:cubicBezTo>
                  <a:pt x="7082487" y="1741911"/>
                  <a:pt x="7079970" y="1743305"/>
                  <a:pt x="7078171" y="1743305"/>
                </a:cubicBezTo>
                <a:lnTo>
                  <a:pt x="7078171" y="1744384"/>
                </a:lnTo>
                <a:lnTo>
                  <a:pt x="7079250" y="1744384"/>
                </a:lnTo>
                <a:cubicBezTo>
                  <a:pt x="7083926" y="1742585"/>
                  <a:pt x="7086444" y="1740832"/>
                  <a:pt x="7086803" y="1739124"/>
                </a:cubicBezTo>
                <a:close/>
                <a:moveTo>
                  <a:pt x="5219238" y="1739054"/>
                </a:moveTo>
                <a:lnTo>
                  <a:pt x="5218159" y="1740133"/>
                </a:lnTo>
                <a:lnTo>
                  <a:pt x="5218159" y="1743370"/>
                </a:lnTo>
                <a:lnTo>
                  <a:pt x="5224768" y="1748900"/>
                </a:lnTo>
                <a:lnTo>
                  <a:pt x="5226926" y="1743370"/>
                </a:lnTo>
                <a:close/>
                <a:moveTo>
                  <a:pt x="8091109" y="1738649"/>
                </a:moveTo>
                <a:lnTo>
                  <a:pt x="8080184" y="1741886"/>
                </a:lnTo>
                <a:lnTo>
                  <a:pt x="8080184" y="1742965"/>
                </a:lnTo>
                <a:lnTo>
                  <a:pt x="8083421" y="1742965"/>
                </a:lnTo>
                <a:cubicBezTo>
                  <a:pt x="8083421" y="1741526"/>
                  <a:pt x="8086344" y="1740447"/>
                  <a:pt x="8092188" y="1739728"/>
                </a:cubicBezTo>
                <a:lnTo>
                  <a:pt x="8092188" y="1738649"/>
                </a:lnTo>
                <a:close/>
                <a:moveTo>
                  <a:pt x="560663" y="1738514"/>
                </a:moveTo>
                <a:lnTo>
                  <a:pt x="560663" y="1739458"/>
                </a:lnTo>
                <a:lnTo>
                  <a:pt x="562686" y="1739458"/>
                </a:lnTo>
                <a:lnTo>
                  <a:pt x="562686" y="1738514"/>
                </a:lnTo>
                <a:close/>
                <a:moveTo>
                  <a:pt x="7763780" y="1738244"/>
                </a:moveTo>
                <a:lnTo>
                  <a:pt x="7763780" y="1739323"/>
                </a:lnTo>
                <a:lnTo>
                  <a:pt x="7765938" y="1739323"/>
                </a:lnTo>
                <a:lnTo>
                  <a:pt x="7765938" y="1738244"/>
                </a:lnTo>
                <a:close/>
                <a:moveTo>
                  <a:pt x="569835" y="1737435"/>
                </a:moveTo>
                <a:cubicBezTo>
                  <a:pt x="568486" y="1740223"/>
                  <a:pt x="566463" y="1741616"/>
                  <a:pt x="563765" y="1741616"/>
                </a:cubicBezTo>
                <a:lnTo>
                  <a:pt x="563765" y="1743640"/>
                </a:lnTo>
                <a:lnTo>
                  <a:pt x="564710" y="1743640"/>
                </a:lnTo>
                <a:lnTo>
                  <a:pt x="569835" y="1739458"/>
                </a:lnTo>
                <a:lnTo>
                  <a:pt x="570914" y="1739458"/>
                </a:lnTo>
                <a:cubicBezTo>
                  <a:pt x="571904" y="1739458"/>
                  <a:pt x="573611" y="1741886"/>
                  <a:pt x="576039" y="1746742"/>
                </a:cubicBezTo>
                <a:lnTo>
                  <a:pt x="577118" y="1746742"/>
                </a:lnTo>
                <a:cubicBezTo>
                  <a:pt x="577118" y="1742965"/>
                  <a:pt x="574690" y="1739863"/>
                  <a:pt x="569835" y="1737435"/>
                </a:cubicBezTo>
                <a:close/>
                <a:moveTo>
                  <a:pt x="7801546" y="1737165"/>
                </a:moveTo>
                <a:lnTo>
                  <a:pt x="7803704" y="1737165"/>
                </a:lnTo>
                <a:lnTo>
                  <a:pt x="7803704" y="1739323"/>
                </a:lnTo>
                <a:close/>
                <a:moveTo>
                  <a:pt x="5121723" y="1736761"/>
                </a:moveTo>
                <a:lnTo>
                  <a:pt x="5121723" y="1739054"/>
                </a:lnTo>
                <a:lnTo>
                  <a:pt x="5122937" y="1739054"/>
                </a:lnTo>
                <a:lnTo>
                  <a:pt x="5122937" y="1736761"/>
                </a:lnTo>
                <a:close/>
                <a:moveTo>
                  <a:pt x="4157745" y="1736138"/>
                </a:moveTo>
                <a:cubicBezTo>
                  <a:pt x="4153429" y="1736138"/>
                  <a:pt x="4151271" y="1737891"/>
                  <a:pt x="4151271" y="1741398"/>
                </a:cubicBezTo>
                <a:lnTo>
                  <a:pt x="4152350" y="1744635"/>
                </a:lnTo>
                <a:lnTo>
                  <a:pt x="4154508" y="1744635"/>
                </a:lnTo>
                <a:lnTo>
                  <a:pt x="4159903" y="1739240"/>
                </a:lnTo>
                <a:lnTo>
                  <a:pt x="4159903" y="1738161"/>
                </a:lnTo>
                <a:close/>
                <a:moveTo>
                  <a:pt x="4077764" y="1736138"/>
                </a:moveTo>
                <a:lnTo>
                  <a:pt x="4077764" y="1737082"/>
                </a:lnTo>
                <a:lnTo>
                  <a:pt x="4079922" y="1737082"/>
                </a:lnTo>
                <a:lnTo>
                  <a:pt x="4079922" y="1736138"/>
                </a:lnTo>
                <a:close/>
                <a:moveTo>
                  <a:pt x="8100955" y="1735412"/>
                </a:moveTo>
                <a:lnTo>
                  <a:pt x="8100955" y="1736491"/>
                </a:lnTo>
                <a:lnTo>
                  <a:pt x="8103113" y="1736491"/>
                </a:lnTo>
                <a:lnTo>
                  <a:pt x="8103113" y="1735412"/>
                </a:lnTo>
                <a:close/>
                <a:moveTo>
                  <a:pt x="1191463" y="1735277"/>
                </a:moveTo>
                <a:lnTo>
                  <a:pt x="1191463" y="1737435"/>
                </a:lnTo>
                <a:lnTo>
                  <a:pt x="1192543" y="1737435"/>
                </a:lnTo>
                <a:lnTo>
                  <a:pt x="1192543" y="1735277"/>
                </a:lnTo>
                <a:close/>
                <a:moveTo>
                  <a:pt x="3180330" y="1735142"/>
                </a:moveTo>
                <a:lnTo>
                  <a:pt x="3180330" y="1737300"/>
                </a:lnTo>
                <a:lnTo>
                  <a:pt x="3181409" y="1737300"/>
                </a:lnTo>
                <a:lnTo>
                  <a:pt x="3181409" y="1735142"/>
                </a:lnTo>
                <a:close/>
                <a:moveTo>
                  <a:pt x="8095425" y="1734333"/>
                </a:moveTo>
                <a:lnTo>
                  <a:pt x="8095425" y="1735412"/>
                </a:lnTo>
                <a:lnTo>
                  <a:pt x="8098797" y="1735412"/>
                </a:lnTo>
                <a:lnTo>
                  <a:pt x="8098797" y="1734333"/>
                </a:lnTo>
                <a:close/>
                <a:moveTo>
                  <a:pt x="574960" y="1734333"/>
                </a:moveTo>
                <a:lnTo>
                  <a:pt x="574960" y="1737435"/>
                </a:lnTo>
                <a:lnTo>
                  <a:pt x="578062" y="1740537"/>
                </a:lnTo>
                <a:lnTo>
                  <a:pt x="579141" y="1740537"/>
                </a:lnTo>
                <a:lnTo>
                  <a:pt x="579141" y="1736491"/>
                </a:lnTo>
                <a:lnTo>
                  <a:pt x="577118" y="1734333"/>
                </a:lnTo>
                <a:close/>
                <a:moveTo>
                  <a:pt x="3602747" y="1733524"/>
                </a:moveTo>
                <a:lnTo>
                  <a:pt x="3602747" y="1734603"/>
                </a:lnTo>
                <a:lnTo>
                  <a:pt x="3605984" y="1737840"/>
                </a:lnTo>
                <a:lnTo>
                  <a:pt x="3605984" y="1736761"/>
                </a:lnTo>
                <a:close/>
                <a:moveTo>
                  <a:pt x="715365" y="1733389"/>
                </a:moveTo>
                <a:lnTo>
                  <a:pt x="712263" y="1736491"/>
                </a:lnTo>
                <a:lnTo>
                  <a:pt x="712263" y="1739458"/>
                </a:lnTo>
                <a:lnTo>
                  <a:pt x="713342" y="1739458"/>
                </a:lnTo>
                <a:lnTo>
                  <a:pt x="715365" y="1735412"/>
                </a:lnTo>
                <a:close/>
                <a:moveTo>
                  <a:pt x="7706593" y="1732849"/>
                </a:moveTo>
                <a:lnTo>
                  <a:pt x="7706593" y="1735007"/>
                </a:lnTo>
                <a:lnTo>
                  <a:pt x="7709830" y="1735007"/>
                </a:lnTo>
                <a:lnTo>
                  <a:pt x="7709830" y="1733928"/>
                </a:lnTo>
                <a:close/>
                <a:moveTo>
                  <a:pt x="4218439" y="1731822"/>
                </a:moveTo>
                <a:lnTo>
                  <a:pt x="4218439" y="1732901"/>
                </a:lnTo>
                <a:lnTo>
                  <a:pt x="4219518" y="1737082"/>
                </a:lnTo>
                <a:lnTo>
                  <a:pt x="4220597" y="1737082"/>
                </a:lnTo>
                <a:lnTo>
                  <a:pt x="4220597" y="1735059"/>
                </a:lnTo>
                <a:lnTo>
                  <a:pt x="4219518" y="1731822"/>
                </a:lnTo>
                <a:close/>
                <a:moveTo>
                  <a:pt x="7625668" y="1731770"/>
                </a:moveTo>
                <a:lnTo>
                  <a:pt x="7625668" y="1733928"/>
                </a:lnTo>
                <a:lnTo>
                  <a:pt x="7626747" y="1733928"/>
                </a:lnTo>
                <a:lnTo>
                  <a:pt x="7626747" y="1731770"/>
                </a:lnTo>
                <a:close/>
                <a:moveTo>
                  <a:pt x="3193413" y="1730826"/>
                </a:moveTo>
                <a:cubicBezTo>
                  <a:pt x="3189907" y="1730826"/>
                  <a:pt x="3187344" y="1735502"/>
                  <a:pt x="3185726" y="1744853"/>
                </a:cubicBezTo>
                <a:lnTo>
                  <a:pt x="3184647" y="1744853"/>
                </a:lnTo>
                <a:cubicBezTo>
                  <a:pt x="3186624" y="1750248"/>
                  <a:pt x="3188423" y="1753126"/>
                  <a:pt x="3190042" y="1753485"/>
                </a:cubicBezTo>
                <a:lnTo>
                  <a:pt x="3191255" y="1753485"/>
                </a:lnTo>
                <a:lnTo>
                  <a:pt x="3193413" y="1751327"/>
                </a:lnTo>
                <a:cubicBezTo>
                  <a:pt x="3193413" y="1748630"/>
                  <a:pt x="3191930" y="1745393"/>
                  <a:pt x="3188963" y="1741616"/>
                </a:cubicBezTo>
                <a:lnTo>
                  <a:pt x="3188963" y="1740537"/>
                </a:lnTo>
                <a:cubicBezTo>
                  <a:pt x="3188963" y="1739278"/>
                  <a:pt x="3191525" y="1737840"/>
                  <a:pt x="3196650" y="1736221"/>
                </a:cubicBezTo>
                <a:lnTo>
                  <a:pt x="3196650" y="1731905"/>
                </a:lnTo>
                <a:close/>
                <a:moveTo>
                  <a:pt x="5113091" y="1730287"/>
                </a:moveTo>
                <a:lnTo>
                  <a:pt x="5115249" y="1732445"/>
                </a:lnTo>
                <a:lnTo>
                  <a:pt x="5119565" y="1732445"/>
                </a:lnTo>
                <a:lnTo>
                  <a:pt x="5119565" y="1731366"/>
                </a:lnTo>
                <a:lnTo>
                  <a:pt x="5114170" y="1730287"/>
                </a:lnTo>
                <a:close/>
                <a:moveTo>
                  <a:pt x="1069670" y="1729882"/>
                </a:moveTo>
                <a:lnTo>
                  <a:pt x="1068592" y="1735277"/>
                </a:lnTo>
                <a:lnTo>
                  <a:pt x="1068592" y="1738514"/>
                </a:lnTo>
                <a:lnTo>
                  <a:pt x="1070749" y="1740672"/>
                </a:lnTo>
                <a:lnTo>
                  <a:pt x="1071828" y="1740672"/>
                </a:lnTo>
                <a:lnTo>
                  <a:pt x="1076143" y="1736356"/>
                </a:lnTo>
                <a:lnTo>
                  <a:pt x="1076143" y="1733119"/>
                </a:lnTo>
                <a:lnTo>
                  <a:pt x="1072907" y="1729882"/>
                </a:lnTo>
                <a:close/>
                <a:moveTo>
                  <a:pt x="1602416" y="1729747"/>
                </a:moveTo>
                <a:lnTo>
                  <a:pt x="1602416" y="1731905"/>
                </a:lnTo>
                <a:lnTo>
                  <a:pt x="1604573" y="1734063"/>
                </a:lnTo>
                <a:lnTo>
                  <a:pt x="1604573" y="1731905"/>
                </a:lnTo>
                <a:close/>
                <a:moveTo>
                  <a:pt x="723593" y="1729208"/>
                </a:moveTo>
                <a:cubicBezTo>
                  <a:pt x="723593" y="1734333"/>
                  <a:pt x="721210" y="1737435"/>
                  <a:pt x="716444" y="1738514"/>
                </a:cubicBezTo>
                <a:lnTo>
                  <a:pt x="716444" y="1739458"/>
                </a:lnTo>
                <a:lnTo>
                  <a:pt x="722515" y="1740537"/>
                </a:lnTo>
                <a:lnTo>
                  <a:pt x="721570" y="1739458"/>
                </a:lnTo>
                <a:lnTo>
                  <a:pt x="721570" y="1738514"/>
                </a:lnTo>
                <a:lnTo>
                  <a:pt x="724537" y="1733389"/>
                </a:lnTo>
                <a:lnTo>
                  <a:pt x="724537" y="1729208"/>
                </a:lnTo>
                <a:close/>
                <a:moveTo>
                  <a:pt x="8187410" y="1728803"/>
                </a:moveTo>
                <a:lnTo>
                  <a:pt x="8187410" y="1730961"/>
                </a:lnTo>
                <a:lnTo>
                  <a:pt x="8189568" y="1730961"/>
                </a:lnTo>
                <a:close/>
                <a:moveTo>
                  <a:pt x="7146958" y="1728333"/>
                </a:moveTo>
                <a:lnTo>
                  <a:pt x="7146958" y="1729412"/>
                </a:lnTo>
                <a:lnTo>
                  <a:pt x="7152353" y="1730491"/>
                </a:lnTo>
                <a:lnTo>
                  <a:pt x="7153432" y="1730491"/>
                </a:lnTo>
                <a:lnTo>
                  <a:pt x="7153432" y="1729412"/>
                </a:lnTo>
                <a:lnTo>
                  <a:pt x="7149116" y="1728333"/>
                </a:lnTo>
                <a:close/>
                <a:moveTo>
                  <a:pt x="1711666" y="1727589"/>
                </a:moveTo>
                <a:lnTo>
                  <a:pt x="1709506" y="1729747"/>
                </a:lnTo>
                <a:lnTo>
                  <a:pt x="1709506" y="1735142"/>
                </a:lnTo>
                <a:lnTo>
                  <a:pt x="1723533" y="1738379"/>
                </a:lnTo>
                <a:lnTo>
                  <a:pt x="1722455" y="1742695"/>
                </a:lnTo>
                <a:lnTo>
                  <a:pt x="1722455" y="1747011"/>
                </a:lnTo>
                <a:lnTo>
                  <a:pt x="1723533" y="1747011"/>
                </a:lnTo>
                <a:cubicBezTo>
                  <a:pt x="1723533" y="1742875"/>
                  <a:pt x="1724613" y="1739638"/>
                  <a:pt x="1726770" y="1737300"/>
                </a:cubicBezTo>
                <a:lnTo>
                  <a:pt x="1726770" y="1735142"/>
                </a:lnTo>
                <a:cubicBezTo>
                  <a:pt x="1723352" y="1735142"/>
                  <a:pt x="1720117" y="1732625"/>
                  <a:pt x="1717060" y="1727589"/>
                </a:cubicBezTo>
                <a:close/>
                <a:moveTo>
                  <a:pt x="4216416" y="1727506"/>
                </a:moveTo>
                <a:lnTo>
                  <a:pt x="4214258" y="1729664"/>
                </a:lnTo>
                <a:lnTo>
                  <a:pt x="4215337" y="1730743"/>
                </a:lnTo>
                <a:lnTo>
                  <a:pt x="4217360" y="1730743"/>
                </a:lnTo>
                <a:close/>
                <a:moveTo>
                  <a:pt x="7143721" y="1727254"/>
                </a:moveTo>
                <a:lnTo>
                  <a:pt x="7143721" y="1730491"/>
                </a:lnTo>
                <a:lnTo>
                  <a:pt x="7144800" y="1730491"/>
                </a:lnTo>
                <a:lnTo>
                  <a:pt x="7144800" y="1727254"/>
                </a:lnTo>
                <a:close/>
                <a:moveTo>
                  <a:pt x="7257556" y="1725096"/>
                </a:moveTo>
                <a:lnTo>
                  <a:pt x="7255398" y="1727254"/>
                </a:lnTo>
                <a:lnTo>
                  <a:pt x="7255398" y="1728333"/>
                </a:lnTo>
                <a:lnTo>
                  <a:pt x="7259714" y="1728333"/>
                </a:lnTo>
                <a:lnTo>
                  <a:pt x="7259714" y="1725096"/>
                </a:lnTo>
                <a:close/>
                <a:moveTo>
                  <a:pt x="7159906" y="1725096"/>
                </a:moveTo>
                <a:lnTo>
                  <a:pt x="7154511" y="1727254"/>
                </a:lnTo>
                <a:lnTo>
                  <a:pt x="7154511" y="1729412"/>
                </a:lnTo>
                <a:lnTo>
                  <a:pt x="7160985" y="1726175"/>
                </a:lnTo>
                <a:lnTo>
                  <a:pt x="7160985" y="1725096"/>
                </a:lnTo>
                <a:close/>
                <a:moveTo>
                  <a:pt x="7143721" y="1725096"/>
                </a:moveTo>
                <a:lnTo>
                  <a:pt x="7143721" y="1726175"/>
                </a:lnTo>
                <a:lnTo>
                  <a:pt x="7146958" y="1726175"/>
                </a:lnTo>
                <a:lnTo>
                  <a:pt x="7146958" y="1725096"/>
                </a:lnTo>
                <a:close/>
                <a:moveTo>
                  <a:pt x="727639" y="1724083"/>
                </a:moveTo>
                <a:lnTo>
                  <a:pt x="727639" y="1726241"/>
                </a:lnTo>
                <a:lnTo>
                  <a:pt x="728718" y="1726241"/>
                </a:lnTo>
                <a:lnTo>
                  <a:pt x="728718" y="1724083"/>
                </a:lnTo>
                <a:close/>
                <a:moveTo>
                  <a:pt x="7096514" y="1722938"/>
                </a:moveTo>
                <a:cubicBezTo>
                  <a:pt x="7095256" y="1722938"/>
                  <a:pt x="7092738" y="1727254"/>
                  <a:pt x="7088961" y="1735886"/>
                </a:cubicBezTo>
                <a:lnTo>
                  <a:pt x="7088961" y="1736965"/>
                </a:lnTo>
                <a:lnTo>
                  <a:pt x="7090040" y="1736965"/>
                </a:lnTo>
                <a:cubicBezTo>
                  <a:pt x="7091659" y="1731391"/>
                  <a:pt x="7094177" y="1726715"/>
                  <a:pt x="7097593" y="1722938"/>
                </a:cubicBezTo>
                <a:close/>
                <a:moveTo>
                  <a:pt x="3188963" y="1721115"/>
                </a:moveTo>
                <a:lnTo>
                  <a:pt x="3186805" y="1723273"/>
                </a:lnTo>
                <a:lnTo>
                  <a:pt x="3187884" y="1724352"/>
                </a:lnTo>
                <a:lnTo>
                  <a:pt x="3188963" y="1724352"/>
                </a:lnTo>
                <a:lnTo>
                  <a:pt x="3190042" y="1723273"/>
                </a:lnTo>
                <a:lnTo>
                  <a:pt x="3190042" y="1721115"/>
                </a:lnTo>
                <a:close/>
                <a:moveTo>
                  <a:pt x="9177369" y="1721032"/>
                </a:moveTo>
                <a:lnTo>
                  <a:pt x="9177369" y="1722111"/>
                </a:lnTo>
                <a:lnTo>
                  <a:pt x="9181685" y="1722111"/>
                </a:lnTo>
                <a:lnTo>
                  <a:pt x="9181685" y="1721032"/>
                </a:lnTo>
                <a:close/>
                <a:moveTo>
                  <a:pt x="6798723" y="1720087"/>
                </a:moveTo>
                <a:lnTo>
                  <a:pt x="6796565" y="1722245"/>
                </a:lnTo>
                <a:lnTo>
                  <a:pt x="6797644" y="1723324"/>
                </a:lnTo>
                <a:lnTo>
                  <a:pt x="6798723" y="1723324"/>
                </a:lnTo>
                <a:lnTo>
                  <a:pt x="6800881" y="1721166"/>
                </a:lnTo>
                <a:lnTo>
                  <a:pt x="6800881" y="1720087"/>
                </a:lnTo>
                <a:close/>
                <a:moveTo>
                  <a:pt x="4079922" y="1720087"/>
                </a:moveTo>
                <a:lnTo>
                  <a:pt x="4077764" y="1722245"/>
                </a:lnTo>
                <a:lnTo>
                  <a:pt x="4077764" y="1725348"/>
                </a:lnTo>
                <a:lnTo>
                  <a:pt x="4082080" y="1725348"/>
                </a:lnTo>
                <a:lnTo>
                  <a:pt x="4084103" y="1723324"/>
                </a:lnTo>
                <a:lnTo>
                  <a:pt x="4084103" y="1722245"/>
                </a:lnTo>
                <a:lnTo>
                  <a:pt x="4082080" y="1720087"/>
                </a:lnTo>
                <a:close/>
                <a:moveTo>
                  <a:pt x="717389" y="1720036"/>
                </a:moveTo>
                <a:lnTo>
                  <a:pt x="715365" y="1723138"/>
                </a:lnTo>
                <a:lnTo>
                  <a:pt x="715365" y="1729208"/>
                </a:lnTo>
                <a:lnTo>
                  <a:pt x="717389" y="1731366"/>
                </a:lnTo>
                <a:lnTo>
                  <a:pt x="718469" y="1726241"/>
                </a:lnTo>
                <a:lnTo>
                  <a:pt x="717389" y="1725162"/>
                </a:lnTo>
                <a:lnTo>
                  <a:pt x="717389" y="1724083"/>
                </a:lnTo>
                <a:lnTo>
                  <a:pt x="719412" y="1721115"/>
                </a:lnTo>
                <a:lnTo>
                  <a:pt x="718469" y="1720036"/>
                </a:lnTo>
                <a:close/>
                <a:moveTo>
                  <a:pt x="7144800" y="1717543"/>
                </a:moveTo>
                <a:lnTo>
                  <a:pt x="7144800" y="1719701"/>
                </a:lnTo>
                <a:lnTo>
                  <a:pt x="7145879" y="1719701"/>
                </a:lnTo>
                <a:lnTo>
                  <a:pt x="7145879" y="1717543"/>
                </a:lnTo>
                <a:close/>
                <a:moveTo>
                  <a:pt x="7131987" y="1717543"/>
                </a:moveTo>
                <a:lnTo>
                  <a:pt x="7138326" y="1725096"/>
                </a:lnTo>
                <a:lnTo>
                  <a:pt x="7139405" y="1725096"/>
                </a:lnTo>
                <a:cubicBezTo>
                  <a:pt x="7139405" y="1723658"/>
                  <a:pt x="7140484" y="1722938"/>
                  <a:pt x="7142642" y="1722938"/>
                </a:cubicBezTo>
                <a:lnTo>
                  <a:pt x="7142642" y="1721859"/>
                </a:lnTo>
                <a:cubicBezTo>
                  <a:pt x="7138326" y="1721859"/>
                  <a:pt x="7135089" y="1720421"/>
                  <a:pt x="7132931" y="1717543"/>
                </a:cubicBezTo>
                <a:close/>
                <a:moveTo>
                  <a:pt x="7083566" y="1717543"/>
                </a:moveTo>
                <a:lnTo>
                  <a:pt x="7081408" y="1719701"/>
                </a:lnTo>
                <a:lnTo>
                  <a:pt x="7081408" y="1722938"/>
                </a:lnTo>
                <a:lnTo>
                  <a:pt x="7084645" y="1722938"/>
                </a:lnTo>
                <a:cubicBezTo>
                  <a:pt x="7086264" y="1722938"/>
                  <a:pt x="7087343" y="1721140"/>
                  <a:pt x="7087882" y="1717543"/>
                </a:cubicBezTo>
                <a:close/>
                <a:moveTo>
                  <a:pt x="5117407" y="1717069"/>
                </a:moveTo>
                <a:lnTo>
                  <a:pt x="5117407" y="1719362"/>
                </a:lnTo>
                <a:lnTo>
                  <a:pt x="5118486" y="1719362"/>
                </a:lnTo>
                <a:lnTo>
                  <a:pt x="5118486" y="1717069"/>
                </a:lnTo>
                <a:close/>
                <a:moveTo>
                  <a:pt x="2231191" y="1716850"/>
                </a:moveTo>
                <a:lnTo>
                  <a:pt x="2225796" y="1722245"/>
                </a:lnTo>
                <a:lnTo>
                  <a:pt x="2225796" y="1723190"/>
                </a:lnTo>
                <a:lnTo>
                  <a:pt x="2233350" y="1725348"/>
                </a:lnTo>
                <a:lnTo>
                  <a:pt x="2235372" y="1725348"/>
                </a:lnTo>
                <a:lnTo>
                  <a:pt x="2237530" y="1723190"/>
                </a:lnTo>
                <a:lnTo>
                  <a:pt x="2237530" y="1722245"/>
                </a:lnTo>
                <a:lnTo>
                  <a:pt x="2232270" y="1716850"/>
                </a:lnTo>
                <a:close/>
                <a:moveTo>
                  <a:pt x="5231242" y="1715990"/>
                </a:moveTo>
                <a:cubicBezTo>
                  <a:pt x="5231242" y="1718238"/>
                  <a:pt x="5229804" y="1720081"/>
                  <a:pt x="5226926" y="1721520"/>
                </a:cubicBezTo>
                <a:lnTo>
                  <a:pt x="5223554" y="1721520"/>
                </a:lnTo>
                <a:lnTo>
                  <a:pt x="5220317" y="1719362"/>
                </a:lnTo>
                <a:lnTo>
                  <a:pt x="5218159" y="1719362"/>
                </a:lnTo>
                <a:lnTo>
                  <a:pt x="5218159" y="1721520"/>
                </a:lnTo>
                <a:lnTo>
                  <a:pt x="5228005" y="1730287"/>
                </a:lnTo>
                <a:lnTo>
                  <a:pt x="5229084" y="1730287"/>
                </a:lnTo>
                <a:lnTo>
                  <a:pt x="5233535" y="1725836"/>
                </a:lnTo>
                <a:lnTo>
                  <a:pt x="5233535" y="1715990"/>
                </a:lnTo>
                <a:close/>
                <a:moveTo>
                  <a:pt x="5120644" y="1714911"/>
                </a:moveTo>
                <a:lnTo>
                  <a:pt x="5120644" y="1715990"/>
                </a:lnTo>
                <a:lnTo>
                  <a:pt x="5124016" y="1715990"/>
                </a:lnTo>
                <a:lnTo>
                  <a:pt x="5124016" y="1714911"/>
                </a:lnTo>
                <a:close/>
                <a:moveTo>
                  <a:pt x="5105403" y="1714911"/>
                </a:moveTo>
                <a:lnTo>
                  <a:pt x="5096636" y="1717069"/>
                </a:lnTo>
                <a:lnTo>
                  <a:pt x="5096636" y="1718148"/>
                </a:lnTo>
                <a:lnTo>
                  <a:pt x="5100953" y="1722599"/>
                </a:lnTo>
                <a:lnTo>
                  <a:pt x="5106482" y="1722599"/>
                </a:lnTo>
                <a:lnTo>
                  <a:pt x="5106482" y="1717069"/>
                </a:lnTo>
                <a:lnTo>
                  <a:pt x="5105403" y="1715990"/>
                </a:lnTo>
                <a:close/>
                <a:moveTo>
                  <a:pt x="7141563" y="1714306"/>
                </a:moveTo>
                <a:lnTo>
                  <a:pt x="7143721" y="1716464"/>
                </a:lnTo>
                <a:lnTo>
                  <a:pt x="7143721" y="1714306"/>
                </a:lnTo>
                <a:close/>
                <a:moveTo>
                  <a:pt x="4168400" y="1713748"/>
                </a:moveTo>
                <a:lnTo>
                  <a:pt x="4165163" y="1719008"/>
                </a:lnTo>
                <a:lnTo>
                  <a:pt x="4168400" y="1731822"/>
                </a:lnTo>
                <a:cubicBezTo>
                  <a:pt x="4169839" y="1731822"/>
                  <a:pt x="4170558" y="1730383"/>
                  <a:pt x="4170558" y="1727506"/>
                </a:cubicBezTo>
                <a:cubicBezTo>
                  <a:pt x="4173345" y="1722560"/>
                  <a:pt x="4176178" y="1720087"/>
                  <a:pt x="4179056" y="1720087"/>
                </a:cubicBezTo>
                <a:lnTo>
                  <a:pt x="4179056" y="1716850"/>
                </a:lnTo>
                <a:lnTo>
                  <a:pt x="4175819" y="1713748"/>
                </a:lnTo>
                <a:close/>
                <a:moveTo>
                  <a:pt x="8248644" y="1712483"/>
                </a:moveTo>
                <a:lnTo>
                  <a:pt x="8245272" y="1715855"/>
                </a:lnTo>
                <a:lnTo>
                  <a:pt x="8248644" y="1718013"/>
                </a:lnTo>
                <a:lnTo>
                  <a:pt x="8249723" y="1718013"/>
                </a:lnTo>
                <a:lnTo>
                  <a:pt x="8251881" y="1715855"/>
                </a:lnTo>
                <a:lnTo>
                  <a:pt x="8251881" y="1714776"/>
                </a:lnTo>
                <a:lnTo>
                  <a:pt x="8249723" y="1712483"/>
                </a:lnTo>
                <a:close/>
                <a:moveTo>
                  <a:pt x="8600250" y="1711809"/>
                </a:moveTo>
                <a:lnTo>
                  <a:pt x="8599171" y="1716125"/>
                </a:lnTo>
                <a:lnTo>
                  <a:pt x="8600250" y="1717204"/>
                </a:lnTo>
                <a:lnTo>
                  <a:pt x="8601329" y="1717204"/>
                </a:lnTo>
                <a:lnTo>
                  <a:pt x="8602408" y="1716125"/>
                </a:lnTo>
                <a:lnTo>
                  <a:pt x="8602408" y="1715046"/>
                </a:lnTo>
                <a:lnTo>
                  <a:pt x="8601329" y="1711809"/>
                </a:lnTo>
                <a:close/>
                <a:moveTo>
                  <a:pt x="45991" y="1711660"/>
                </a:moveTo>
                <a:cubicBezTo>
                  <a:pt x="43115" y="1712379"/>
                  <a:pt x="41676" y="1714133"/>
                  <a:pt x="41676" y="1716920"/>
                </a:cubicBezTo>
                <a:cubicBezTo>
                  <a:pt x="42754" y="1719797"/>
                  <a:pt x="43833" y="1721236"/>
                  <a:pt x="44913" y="1721236"/>
                </a:cubicBezTo>
                <a:lnTo>
                  <a:pt x="47070" y="1717999"/>
                </a:lnTo>
                <a:lnTo>
                  <a:pt x="47070" y="1713818"/>
                </a:lnTo>
                <a:lnTo>
                  <a:pt x="45991" y="1712739"/>
                </a:lnTo>
                <a:close/>
                <a:moveTo>
                  <a:pt x="3591957" y="1710865"/>
                </a:moveTo>
                <a:lnTo>
                  <a:pt x="3591957" y="1711944"/>
                </a:lnTo>
                <a:lnTo>
                  <a:pt x="3594115" y="1711944"/>
                </a:lnTo>
                <a:lnTo>
                  <a:pt x="3594115" y="1710865"/>
                </a:lnTo>
                <a:close/>
                <a:moveTo>
                  <a:pt x="709162" y="1710865"/>
                </a:moveTo>
                <a:lnTo>
                  <a:pt x="707138" y="1712888"/>
                </a:lnTo>
                <a:lnTo>
                  <a:pt x="707138" y="1714911"/>
                </a:lnTo>
                <a:lnTo>
                  <a:pt x="712263" y="1714911"/>
                </a:lnTo>
                <a:lnTo>
                  <a:pt x="712263" y="1713967"/>
                </a:lnTo>
                <a:lnTo>
                  <a:pt x="711319" y="1710865"/>
                </a:lnTo>
                <a:close/>
                <a:moveTo>
                  <a:pt x="5563696" y="1710190"/>
                </a:moveTo>
                <a:lnTo>
                  <a:pt x="5563696" y="1711269"/>
                </a:lnTo>
                <a:lnTo>
                  <a:pt x="5565854" y="1711269"/>
                </a:lnTo>
                <a:lnTo>
                  <a:pt x="5565854" y="1710190"/>
                </a:lnTo>
                <a:close/>
                <a:moveTo>
                  <a:pt x="720492" y="1709786"/>
                </a:moveTo>
                <a:lnTo>
                  <a:pt x="719412" y="1714911"/>
                </a:lnTo>
                <a:lnTo>
                  <a:pt x="720492" y="1714911"/>
                </a:lnTo>
                <a:lnTo>
                  <a:pt x="719412" y="1715990"/>
                </a:lnTo>
                <a:lnTo>
                  <a:pt x="719412" y="1718013"/>
                </a:lnTo>
                <a:lnTo>
                  <a:pt x="720492" y="1718013"/>
                </a:lnTo>
                <a:lnTo>
                  <a:pt x="720492" y="1715990"/>
                </a:lnTo>
                <a:lnTo>
                  <a:pt x="721570" y="1715990"/>
                </a:lnTo>
                <a:lnTo>
                  <a:pt x="720492" y="1714911"/>
                </a:lnTo>
                <a:lnTo>
                  <a:pt x="720492" y="1713967"/>
                </a:lnTo>
                <a:lnTo>
                  <a:pt x="721570" y="1710865"/>
                </a:lnTo>
                <a:lnTo>
                  <a:pt x="721570" y="1709786"/>
                </a:lnTo>
                <a:close/>
                <a:moveTo>
                  <a:pt x="574960" y="1709786"/>
                </a:moveTo>
                <a:lnTo>
                  <a:pt x="574960" y="1710865"/>
                </a:lnTo>
                <a:lnTo>
                  <a:pt x="577118" y="1712888"/>
                </a:lnTo>
                <a:lnTo>
                  <a:pt x="578062" y="1711809"/>
                </a:lnTo>
                <a:lnTo>
                  <a:pt x="578062" y="1710865"/>
                </a:lnTo>
                <a:lnTo>
                  <a:pt x="577118" y="1709786"/>
                </a:lnTo>
                <a:close/>
                <a:moveTo>
                  <a:pt x="7702277" y="1709111"/>
                </a:moveTo>
                <a:lnTo>
                  <a:pt x="7702277" y="1711269"/>
                </a:lnTo>
                <a:lnTo>
                  <a:pt x="7704435" y="1709111"/>
                </a:lnTo>
                <a:close/>
                <a:moveTo>
                  <a:pt x="3605984" y="1708707"/>
                </a:moveTo>
                <a:cubicBezTo>
                  <a:pt x="3597352" y="1711764"/>
                  <a:pt x="3593036" y="1714641"/>
                  <a:pt x="3593036" y="1717339"/>
                </a:cubicBezTo>
                <a:lnTo>
                  <a:pt x="3593036" y="1719497"/>
                </a:lnTo>
                <a:lnTo>
                  <a:pt x="3600589" y="1728129"/>
                </a:lnTo>
                <a:lnTo>
                  <a:pt x="3599510" y="1733524"/>
                </a:lnTo>
                <a:lnTo>
                  <a:pt x="3601668" y="1733524"/>
                </a:lnTo>
                <a:cubicBezTo>
                  <a:pt x="3601668" y="1731905"/>
                  <a:pt x="3603106" y="1730107"/>
                  <a:pt x="3605984" y="1728129"/>
                </a:cubicBezTo>
                <a:lnTo>
                  <a:pt x="3602747" y="1722734"/>
                </a:lnTo>
                <a:lnTo>
                  <a:pt x="3605984" y="1718418"/>
                </a:lnTo>
                <a:lnTo>
                  <a:pt x="3603826" y="1718418"/>
                </a:lnTo>
                <a:lnTo>
                  <a:pt x="3603826" y="1717339"/>
                </a:lnTo>
                <a:cubicBezTo>
                  <a:pt x="3603826" y="1715361"/>
                  <a:pt x="3606343" y="1713922"/>
                  <a:pt x="3611379" y="1713023"/>
                </a:cubicBezTo>
                <a:lnTo>
                  <a:pt x="3611379" y="1710865"/>
                </a:lnTo>
                <a:lnTo>
                  <a:pt x="3609221" y="1708707"/>
                </a:lnTo>
                <a:close/>
                <a:moveTo>
                  <a:pt x="1602416" y="1708167"/>
                </a:moveTo>
                <a:lnTo>
                  <a:pt x="1597021" y="1712483"/>
                </a:lnTo>
                <a:cubicBezTo>
                  <a:pt x="1598099" y="1715361"/>
                  <a:pt x="1599178" y="1716799"/>
                  <a:pt x="1600258" y="1716799"/>
                </a:cubicBezTo>
                <a:lnTo>
                  <a:pt x="1606731" y="1716799"/>
                </a:lnTo>
                <a:lnTo>
                  <a:pt x="1606731" y="1711404"/>
                </a:lnTo>
                <a:lnTo>
                  <a:pt x="1603495" y="1708167"/>
                </a:lnTo>
                <a:close/>
                <a:moveTo>
                  <a:pt x="3729260" y="1707628"/>
                </a:moveTo>
                <a:lnTo>
                  <a:pt x="3727102" y="1709786"/>
                </a:lnTo>
                <a:lnTo>
                  <a:pt x="3727102" y="1711944"/>
                </a:lnTo>
                <a:lnTo>
                  <a:pt x="3728181" y="1711944"/>
                </a:lnTo>
                <a:lnTo>
                  <a:pt x="3730339" y="1709786"/>
                </a:lnTo>
                <a:lnTo>
                  <a:pt x="3730339" y="1707628"/>
                </a:lnTo>
                <a:close/>
                <a:moveTo>
                  <a:pt x="7740042" y="1706953"/>
                </a:moveTo>
                <a:lnTo>
                  <a:pt x="7740042" y="1708032"/>
                </a:lnTo>
                <a:lnTo>
                  <a:pt x="7742200" y="1708032"/>
                </a:lnTo>
                <a:lnTo>
                  <a:pt x="7742200" y="1706953"/>
                </a:lnTo>
                <a:close/>
                <a:moveTo>
                  <a:pt x="7710909" y="1706953"/>
                </a:moveTo>
                <a:lnTo>
                  <a:pt x="7707672" y="1714506"/>
                </a:lnTo>
                <a:lnTo>
                  <a:pt x="7695803" y="1714506"/>
                </a:lnTo>
                <a:cubicBezTo>
                  <a:pt x="7695803" y="1712348"/>
                  <a:pt x="7693286" y="1711269"/>
                  <a:pt x="7688250" y="1711269"/>
                </a:cubicBezTo>
                <a:lnTo>
                  <a:pt x="7687171" y="1711269"/>
                </a:lnTo>
                <a:cubicBezTo>
                  <a:pt x="7681057" y="1711269"/>
                  <a:pt x="7676741" y="1712348"/>
                  <a:pt x="7674223" y="1714506"/>
                </a:cubicBezTo>
                <a:lnTo>
                  <a:pt x="7670986" y="1714506"/>
                </a:lnTo>
                <a:cubicBezTo>
                  <a:pt x="7670986" y="1712348"/>
                  <a:pt x="7669188" y="1711269"/>
                  <a:pt x="7665591" y="1711269"/>
                </a:cubicBezTo>
                <a:lnTo>
                  <a:pt x="7661275" y="1711269"/>
                </a:lnTo>
                <a:lnTo>
                  <a:pt x="7661275" y="1714506"/>
                </a:lnTo>
                <a:lnTo>
                  <a:pt x="7648327" y="1714506"/>
                </a:lnTo>
                <a:cubicBezTo>
                  <a:pt x="7645989" y="1712708"/>
                  <a:pt x="7642752" y="1711629"/>
                  <a:pt x="7638616" y="1711269"/>
                </a:cubicBezTo>
                <a:lnTo>
                  <a:pt x="7622431" y="1712348"/>
                </a:lnTo>
                <a:lnTo>
                  <a:pt x="7620273" y="1712348"/>
                </a:lnTo>
                <a:lnTo>
                  <a:pt x="7617036" y="1714506"/>
                </a:lnTo>
                <a:lnTo>
                  <a:pt x="7610562" y="1714506"/>
                </a:lnTo>
                <a:cubicBezTo>
                  <a:pt x="7607864" y="1712348"/>
                  <a:pt x="7604627" y="1711269"/>
                  <a:pt x="7600851" y="1711269"/>
                </a:cubicBezTo>
                <a:lnTo>
                  <a:pt x="7599772" y="1711269"/>
                </a:lnTo>
                <a:cubicBezTo>
                  <a:pt x="7595995" y="1711269"/>
                  <a:pt x="7592758" y="1712348"/>
                  <a:pt x="7590061" y="1714506"/>
                </a:cubicBezTo>
                <a:lnTo>
                  <a:pt x="7586824" y="1712348"/>
                </a:lnTo>
                <a:lnTo>
                  <a:pt x="7581429" y="1712348"/>
                </a:lnTo>
                <a:lnTo>
                  <a:pt x="7581429" y="1714506"/>
                </a:lnTo>
                <a:lnTo>
                  <a:pt x="7579271" y="1714506"/>
                </a:lnTo>
                <a:cubicBezTo>
                  <a:pt x="7577832" y="1714506"/>
                  <a:pt x="7577113" y="1713427"/>
                  <a:pt x="7577113" y="1711269"/>
                </a:cubicBezTo>
                <a:lnTo>
                  <a:pt x="7574955" y="1711269"/>
                </a:lnTo>
                <a:cubicBezTo>
                  <a:pt x="7574955" y="1714866"/>
                  <a:pt x="7576034" y="1716664"/>
                  <a:pt x="7578192" y="1716664"/>
                </a:cubicBezTo>
                <a:lnTo>
                  <a:pt x="7578192" y="1719901"/>
                </a:lnTo>
                <a:lnTo>
                  <a:pt x="7574955" y="1730691"/>
                </a:lnTo>
                <a:lnTo>
                  <a:pt x="7588982" y="1731770"/>
                </a:lnTo>
                <a:lnTo>
                  <a:pt x="7593298" y="1730691"/>
                </a:lnTo>
                <a:lnTo>
                  <a:pt x="7594377" y="1731770"/>
                </a:lnTo>
                <a:lnTo>
                  <a:pt x="7598693" y="1730691"/>
                </a:lnTo>
                <a:lnTo>
                  <a:pt x="7608404" y="1731770"/>
                </a:lnTo>
                <a:lnTo>
                  <a:pt x="7614878" y="1730691"/>
                </a:lnTo>
                <a:lnTo>
                  <a:pt x="7618115" y="1733928"/>
                </a:lnTo>
                <a:cubicBezTo>
                  <a:pt x="7620992" y="1732490"/>
                  <a:pt x="7622431" y="1730691"/>
                  <a:pt x="7622431" y="1728533"/>
                </a:cubicBezTo>
                <a:lnTo>
                  <a:pt x="7623510" y="1728533"/>
                </a:lnTo>
                <a:lnTo>
                  <a:pt x="7626747" y="1730691"/>
                </a:lnTo>
                <a:lnTo>
                  <a:pt x="7628905" y="1730691"/>
                </a:lnTo>
                <a:lnTo>
                  <a:pt x="7634300" y="1729612"/>
                </a:lnTo>
                <a:lnTo>
                  <a:pt x="7649406" y="1731770"/>
                </a:lnTo>
                <a:lnTo>
                  <a:pt x="7661275" y="1730691"/>
                </a:lnTo>
                <a:lnTo>
                  <a:pt x="7678539" y="1731770"/>
                </a:lnTo>
                <a:lnTo>
                  <a:pt x="7699040" y="1728533"/>
                </a:lnTo>
                <a:cubicBezTo>
                  <a:pt x="7699040" y="1730691"/>
                  <a:pt x="7700839" y="1731770"/>
                  <a:pt x="7704435" y="1731770"/>
                </a:cubicBezTo>
                <a:lnTo>
                  <a:pt x="7711988" y="1730691"/>
                </a:lnTo>
                <a:lnTo>
                  <a:pt x="7718462" y="1731770"/>
                </a:lnTo>
                <a:lnTo>
                  <a:pt x="7722778" y="1729612"/>
                </a:lnTo>
                <a:lnTo>
                  <a:pt x="7732489" y="1730691"/>
                </a:lnTo>
                <a:lnTo>
                  <a:pt x="7735726" y="1729612"/>
                </a:lnTo>
                <a:lnTo>
                  <a:pt x="7751911" y="1731770"/>
                </a:lnTo>
                <a:lnTo>
                  <a:pt x="7756227" y="1730691"/>
                </a:lnTo>
                <a:lnTo>
                  <a:pt x="7764859" y="1730691"/>
                </a:lnTo>
                <a:lnTo>
                  <a:pt x="7768096" y="1732849"/>
                </a:lnTo>
                <a:lnTo>
                  <a:pt x="7769176" y="1731770"/>
                </a:lnTo>
                <a:lnTo>
                  <a:pt x="7770254" y="1732849"/>
                </a:lnTo>
                <a:lnTo>
                  <a:pt x="7770254" y="1742560"/>
                </a:lnTo>
                <a:lnTo>
                  <a:pt x="7768096" y="1742560"/>
                </a:lnTo>
                <a:lnTo>
                  <a:pt x="7768096" y="1765759"/>
                </a:lnTo>
                <a:lnTo>
                  <a:pt x="7770254" y="1765759"/>
                </a:lnTo>
                <a:lnTo>
                  <a:pt x="7770254" y="1767917"/>
                </a:lnTo>
                <a:lnTo>
                  <a:pt x="7765938" y="1773312"/>
                </a:lnTo>
                <a:lnTo>
                  <a:pt x="7768096" y="1773312"/>
                </a:lnTo>
                <a:lnTo>
                  <a:pt x="7771334" y="1771154"/>
                </a:lnTo>
                <a:lnTo>
                  <a:pt x="7778886" y="1771154"/>
                </a:lnTo>
                <a:lnTo>
                  <a:pt x="7778886" y="1775470"/>
                </a:lnTo>
                <a:lnTo>
                  <a:pt x="7781044" y="1775470"/>
                </a:lnTo>
                <a:lnTo>
                  <a:pt x="7782124" y="1771154"/>
                </a:lnTo>
                <a:lnTo>
                  <a:pt x="7783202" y="1771154"/>
                </a:lnTo>
                <a:lnTo>
                  <a:pt x="7784282" y="1772233"/>
                </a:lnTo>
                <a:lnTo>
                  <a:pt x="7785360" y="1772233"/>
                </a:lnTo>
                <a:lnTo>
                  <a:pt x="7786440" y="1771154"/>
                </a:lnTo>
                <a:lnTo>
                  <a:pt x="7786440" y="1770075"/>
                </a:lnTo>
                <a:lnTo>
                  <a:pt x="7785360" y="1768996"/>
                </a:lnTo>
                <a:lnTo>
                  <a:pt x="7784282" y="1768996"/>
                </a:lnTo>
                <a:lnTo>
                  <a:pt x="7785360" y="1746877"/>
                </a:lnTo>
                <a:lnTo>
                  <a:pt x="7784282" y="1738244"/>
                </a:lnTo>
                <a:lnTo>
                  <a:pt x="7786440" y="1738244"/>
                </a:lnTo>
                <a:lnTo>
                  <a:pt x="7786440" y="1736086"/>
                </a:lnTo>
                <a:lnTo>
                  <a:pt x="7784282" y="1736086"/>
                </a:lnTo>
                <a:lnTo>
                  <a:pt x="7785360" y="1723138"/>
                </a:lnTo>
                <a:lnTo>
                  <a:pt x="7784282" y="1713427"/>
                </a:lnTo>
                <a:lnTo>
                  <a:pt x="7782124" y="1713427"/>
                </a:lnTo>
                <a:lnTo>
                  <a:pt x="7781044" y="1714506"/>
                </a:lnTo>
                <a:lnTo>
                  <a:pt x="7779966" y="1714506"/>
                </a:lnTo>
                <a:cubicBezTo>
                  <a:pt x="7779966" y="1712348"/>
                  <a:pt x="7775290" y="1711269"/>
                  <a:pt x="7765938" y="1711269"/>
                </a:cubicBezTo>
                <a:lnTo>
                  <a:pt x="7764859" y="1711269"/>
                </a:lnTo>
                <a:lnTo>
                  <a:pt x="7763780" y="1712348"/>
                </a:lnTo>
                <a:lnTo>
                  <a:pt x="7762701" y="1712348"/>
                </a:lnTo>
                <a:lnTo>
                  <a:pt x="7760543" y="1710190"/>
                </a:lnTo>
                <a:lnTo>
                  <a:pt x="7756227" y="1712348"/>
                </a:lnTo>
                <a:lnTo>
                  <a:pt x="7748674" y="1711269"/>
                </a:lnTo>
                <a:lnTo>
                  <a:pt x="7743279" y="1714506"/>
                </a:lnTo>
                <a:lnTo>
                  <a:pt x="7735726" y="1714506"/>
                </a:lnTo>
                <a:lnTo>
                  <a:pt x="7732489" y="1712348"/>
                </a:lnTo>
                <a:lnTo>
                  <a:pt x="7720620" y="1712348"/>
                </a:lnTo>
                <a:cubicBezTo>
                  <a:pt x="7716304" y="1712348"/>
                  <a:pt x="7713067" y="1710550"/>
                  <a:pt x="7710909" y="1706953"/>
                </a:cubicBezTo>
                <a:close/>
                <a:moveTo>
                  <a:pt x="7626747" y="1706953"/>
                </a:moveTo>
                <a:lnTo>
                  <a:pt x="7626747" y="1710190"/>
                </a:lnTo>
                <a:lnTo>
                  <a:pt x="7627826" y="1710190"/>
                </a:lnTo>
                <a:lnTo>
                  <a:pt x="7629984" y="1708032"/>
                </a:lnTo>
                <a:lnTo>
                  <a:pt x="7629984" y="1706953"/>
                </a:lnTo>
                <a:close/>
                <a:moveTo>
                  <a:pt x="7617036" y="1706953"/>
                </a:moveTo>
                <a:lnTo>
                  <a:pt x="7617036" y="1708032"/>
                </a:lnTo>
                <a:lnTo>
                  <a:pt x="7619194" y="1708032"/>
                </a:lnTo>
                <a:lnTo>
                  <a:pt x="7619194" y="1706953"/>
                </a:lnTo>
                <a:close/>
                <a:moveTo>
                  <a:pt x="3642805" y="1706549"/>
                </a:moveTo>
                <a:lnTo>
                  <a:pt x="3644963" y="1706549"/>
                </a:lnTo>
                <a:cubicBezTo>
                  <a:pt x="3649998" y="1706729"/>
                  <a:pt x="3652516" y="1707448"/>
                  <a:pt x="3652516" y="1708707"/>
                </a:cubicBezTo>
                <a:lnTo>
                  <a:pt x="3657911" y="1707628"/>
                </a:lnTo>
                <a:lnTo>
                  <a:pt x="3658990" y="1707628"/>
                </a:lnTo>
                <a:lnTo>
                  <a:pt x="3663306" y="1708707"/>
                </a:lnTo>
                <a:lnTo>
                  <a:pt x="3670859" y="1706549"/>
                </a:lnTo>
                <a:cubicBezTo>
                  <a:pt x="3680929" y="1707088"/>
                  <a:pt x="3685965" y="1708167"/>
                  <a:pt x="3685965" y="1709786"/>
                </a:cubicBezTo>
                <a:lnTo>
                  <a:pt x="3685965" y="1710865"/>
                </a:lnTo>
                <a:lnTo>
                  <a:pt x="3682728" y="1714102"/>
                </a:lnTo>
                <a:lnTo>
                  <a:pt x="3678412" y="1714102"/>
                </a:lnTo>
                <a:lnTo>
                  <a:pt x="3674096" y="1710865"/>
                </a:lnTo>
                <a:lnTo>
                  <a:pt x="3669780" y="1710865"/>
                </a:lnTo>
                <a:lnTo>
                  <a:pt x="3664385" y="1715181"/>
                </a:lnTo>
                <a:lnTo>
                  <a:pt x="3654674" y="1715181"/>
                </a:lnTo>
                <a:lnTo>
                  <a:pt x="3644963" y="1714102"/>
                </a:lnTo>
                <a:lnTo>
                  <a:pt x="3640647" y="1715181"/>
                </a:lnTo>
                <a:cubicBezTo>
                  <a:pt x="3637769" y="1714102"/>
                  <a:pt x="3636331" y="1713023"/>
                  <a:pt x="3636331" y="1711944"/>
                </a:cubicBezTo>
                <a:lnTo>
                  <a:pt x="3636331" y="1709786"/>
                </a:lnTo>
                <a:cubicBezTo>
                  <a:pt x="3637050" y="1707628"/>
                  <a:pt x="3639208" y="1706549"/>
                  <a:pt x="3642805" y="1706549"/>
                </a:cubicBezTo>
                <a:close/>
                <a:moveTo>
                  <a:pt x="3186805" y="1706009"/>
                </a:moveTo>
                <a:lnTo>
                  <a:pt x="3185726" y="1707088"/>
                </a:lnTo>
                <a:lnTo>
                  <a:pt x="3185726" y="1708167"/>
                </a:lnTo>
                <a:lnTo>
                  <a:pt x="3186805" y="1709246"/>
                </a:lnTo>
                <a:lnTo>
                  <a:pt x="3187884" y="1709246"/>
                </a:lnTo>
                <a:lnTo>
                  <a:pt x="3188963" y="1708167"/>
                </a:lnTo>
                <a:lnTo>
                  <a:pt x="3188963" y="1707088"/>
                </a:lnTo>
                <a:lnTo>
                  <a:pt x="3187884" y="1706009"/>
                </a:lnTo>
                <a:close/>
                <a:moveTo>
                  <a:pt x="5635450" y="1705874"/>
                </a:moveTo>
                <a:lnTo>
                  <a:pt x="5637608" y="1714506"/>
                </a:lnTo>
                <a:lnTo>
                  <a:pt x="5639766" y="1714506"/>
                </a:lnTo>
                <a:lnTo>
                  <a:pt x="5639766" y="1708032"/>
                </a:lnTo>
                <a:lnTo>
                  <a:pt x="5637608" y="1705874"/>
                </a:lnTo>
                <a:close/>
                <a:moveTo>
                  <a:pt x="8669307" y="1705335"/>
                </a:moveTo>
                <a:lnTo>
                  <a:pt x="8679018" y="1705335"/>
                </a:lnTo>
                <a:lnTo>
                  <a:pt x="8685492" y="1710730"/>
                </a:lnTo>
                <a:lnTo>
                  <a:pt x="8687650" y="1710730"/>
                </a:lnTo>
                <a:lnTo>
                  <a:pt x="8696147" y="1707493"/>
                </a:lnTo>
                <a:cubicBezTo>
                  <a:pt x="8699024" y="1707493"/>
                  <a:pt x="8704779" y="1711090"/>
                  <a:pt x="8713411" y="1718283"/>
                </a:cubicBezTo>
                <a:lnTo>
                  <a:pt x="8713411" y="1720441"/>
                </a:lnTo>
                <a:lnTo>
                  <a:pt x="8709095" y="1726915"/>
                </a:lnTo>
                <a:lnTo>
                  <a:pt x="8710174" y="1737705"/>
                </a:lnTo>
                <a:lnTo>
                  <a:pt x="8709095" y="1746337"/>
                </a:lnTo>
                <a:lnTo>
                  <a:pt x="8710174" y="1750653"/>
                </a:lnTo>
                <a:lnTo>
                  <a:pt x="8713411" y="1750653"/>
                </a:lnTo>
                <a:lnTo>
                  <a:pt x="8718806" y="1746337"/>
                </a:lnTo>
                <a:lnTo>
                  <a:pt x="8732833" y="1752811"/>
                </a:lnTo>
                <a:lnTo>
                  <a:pt x="8741465" y="1752811"/>
                </a:lnTo>
                <a:cubicBezTo>
                  <a:pt x="8741465" y="1749934"/>
                  <a:pt x="8742184" y="1748495"/>
                  <a:pt x="8743623" y="1748495"/>
                </a:cubicBezTo>
                <a:lnTo>
                  <a:pt x="8755492" y="1749574"/>
                </a:lnTo>
                <a:cubicBezTo>
                  <a:pt x="8758369" y="1749574"/>
                  <a:pt x="8760887" y="1744539"/>
                  <a:pt x="8763045" y="1734468"/>
                </a:cubicBezTo>
                <a:lnTo>
                  <a:pt x="8764124" y="1727994"/>
                </a:lnTo>
                <a:lnTo>
                  <a:pt x="8765203" y="1726915"/>
                </a:lnTo>
                <a:lnTo>
                  <a:pt x="8766282" y="1726915"/>
                </a:lnTo>
                <a:lnTo>
                  <a:pt x="8769519" y="1729073"/>
                </a:lnTo>
                <a:lnTo>
                  <a:pt x="8768440" y="1734468"/>
                </a:lnTo>
                <a:cubicBezTo>
                  <a:pt x="8770238" y="1742381"/>
                  <a:pt x="8774554" y="1746337"/>
                  <a:pt x="8781388" y="1746337"/>
                </a:cubicBezTo>
                <a:lnTo>
                  <a:pt x="8781388" y="1745258"/>
                </a:lnTo>
                <a:lnTo>
                  <a:pt x="8782467" y="1733389"/>
                </a:lnTo>
                <a:lnTo>
                  <a:pt x="8779230" y="1723678"/>
                </a:lnTo>
                <a:lnTo>
                  <a:pt x="8778151" y="1723678"/>
                </a:lnTo>
                <a:lnTo>
                  <a:pt x="8779230" y="1716125"/>
                </a:lnTo>
                <a:cubicBezTo>
                  <a:pt x="8775993" y="1714686"/>
                  <a:pt x="8774195" y="1713248"/>
                  <a:pt x="8773835" y="1711809"/>
                </a:cubicBezTo>
                <a:lnTo>
                  <a:pt x="8773835" y="1710730"/>
                </a:lnTo>
                <a:cubicBezTo>
                  <a:pt x="8773835" y="1709651"/>
                  <a:pt x="8775274" y="1708572"/>
                  <a:pt x="8778151" y="1707493"/>
                </a:cubicBezTo>
                <a:lnTo>
                  <a:pt x="8798652" y="1716125"/>
                </a:lnTo>
                <a:cubicBezTo>
                  <a:pt x="8798652" y="1721160"/>
                  <a:pt x="8801170" y="1723678"/>
                  <a:pt x="8806205" y="1723678"/>
                </a:cubicBezTo>
                <a:cubicBezTo>
                  <a:pt x="8814118" y="1725476"/>
                  <a:pt x="8818074" y="1729433"/>
                  <a:pt x="8818074" y="1735547"/>
                </a:cubicBezTo>
                <a:cubicBezTo>
                  <a:pt x="8818074" y="1738065"/>
                  <a:pt x="8816995" y="1740223"/>
                  <a:pt x="8814837" y="1742021"/>
                </a:cubicBezTo>
                <a:cubicBezTo>
                  <a:pt x="8819873" y="1747776"/>
                  <a:pt x="8822390" y="1751732"/>
                  <a:pt x="8822390" y="1753890"/>
                </a:cubicBezTo>
                <a:cubicBezTo>
                  <a:pt x="8821671" y="1760904"/>
                  <a:pt x="8816995" y="1769536"/>
                  <a:pt x="8808363" y="1779786"/>
                </a:cubicBezTo>
                <a:lnTo>
                  <a:pt x="8805126" y="1779786"/>
                </a:lnTo>
                <a:lnTo>
                  <a:pt x="8799731" y="1777628"/>
                </a:lnTo>
                <a:lnTo>
                  <a:pt x="8794336" y="1779786"/>
                </a:lnTo>
                <a:cubicBezTo>
                  <a:pt x="8790919" y="1779786"/>
                  <a:pt x="8789121" y="1777268"/>
                  <a:pt x="8788941" y="1772233"/>
                </a:cubicBezTo>
                <a:lnTo>
                  <a:pt x="8786783" y="1772233"/>
                </a:lnTo>
                <a:cubicBezTo>
                  <a:pt x="8786783" y="1777268"/>
                  <a:pt x="8784625" y="1779786"/>
                  <a:pt x="8780309" y="1779786"/>
                </a:cubicBezTo>
                <a:lnTo>
                  <a:pt x="8769519" y="1786260"/>
                </a:lnTo>
                <a:lnTo>
                  <a:pt x="8764124" y="1791655"/>
                </a:lnTo>
                <a:cubicBezTo>
                  <a:pt x="8761247" y="1791655"/>
                  <a:pt x="8759808" y="1789137"/>
                  <a:pt x="8759808" y="1784102"/>
                </a:cubicBezTo>
                <a:lnTo>
                  <a:pt x="8757650" y="1784102"/>
                </a:lnTo>
                <a:lnTo>
                  <a:pt x="8757650" y="1783023"/>
                </a:lnTo>
                <a:lnTo>
                  <a:pt x="8751176" y="1789497"/>
                </a:lnTo>
                <a:lnTo>
                  <a:pt x="8745781" y="1790576"/>
                </a:lnTo>
                <a:cubicBezTo>
                  <a:pt x="8737329" y="1790576"/>
                  <a:pt x="8731934" y="1788058"/>
                  <a:pt x="8729596" y="1783023"/>
                </a:cubicBezTo>
                <a:lnTo>
                  <a:pt x="8725280" y="1780865"/>
                </a:lnTo>
                <a:lnTo>
                  <a:pt x="8725280" y="1781944"/>
                </a:lnTo>
                <a:lnTo>
                  <a:pt x="8726359" y="1786260"/>
                </a:lnTo>
                <a:lnTo>
                  <a:pt x="8723122" y="1788418"/>
                </a:lnTo>
                <a:lnTo>
                  <a:pt x="8717727" y="1786260"/>
                </a:lnTo>
                <a:cubicBezTo>
                  <a:pt x="8713950" y="1788418"/>
                  <a:pt x="8709634" y="1789497"/>
                  <a:pt x="8704779" y="1789497"/>
                </a:cubicBezTo>
                <a:cubicBezTo>
                  <a:pt x="8686526" y="1789497"/>
                  <a:pt x="8674702" y="1784462"/>
                  <a:pt x="8669307" y="1774391"/>
                </a:cubicBezTo>
                <a:lnTo>
                  <a:pt x="8669307" y="1773312"/>
                </a:lnTo>
                <a:lnTo>
                  <a:pt x="8670386" y="1765759"/>
                </a:lnTo>
                <a:lnTo>
                  <a:pt x="8668228" y="1759285"/>
                </a:lnTo>
                <a:lnTo>
                  <a:pt x="8668228" y="1756048"/>
                </a:lnTo>
                <a:lnTo>
                  <a:pt x="8670386" y="1747416"/>
                </a:lnTo>
                <a:lnTo>
                  <a:pt x="8670386" y="1746337"/>
                </a:lnTo>
                <a:lnTo>
                  <a:pt x="8667149" y="1742021"/>
                </a:lnTo>
                <a:lnTo>
                  <a:pt x="8668228" y="1731231"/>
                </a:lnTo>
                <a:cubicBezTo>
                  <a:pt x="8666070" y="1731231"/>
                  <a:pt x="8664991" y="1725836"/>
                  <a:pt x="8664991" y="1715046"/>
                </a:cubicBezTo>
                <a:cubicBezTo>
                  <a:pt x="8666429" y="1708572"/>
                  <a:pt x="8667868" y="1705335"/>
                  <a:pt x="8669307" y="1705335"/>
                </a:cubicBezTo>
                <a:close/>
                <a:moveTo>
                  <a:pt x="3589799" y="1702233"/>
                </a:moveTo>
                <a:lnTo>
                  <a:pt x="3589799" y="1703312"/>
                </a:lnTo>
                <a:lnTo>
                  <a:pt x="3590878" y="1709786"/>
                </a:lnTo>
                <a:lnTo>
                  <a:pt x="3591957" y="1709786"/>
                </a:lnTo>
                <a:lnTo>
                  <a:pt x="3593036" y="1706549"/>
                </a:lnTo>
                <a:close/>
                <a:moveTo>
                  <a:pt x="1189306" y="1701963"/>
                </a:moveTo>
                <a:lnTo>
                  <a:pt x="1187147" y="1704121"/>
                </a:lnTo>
                <a:cubicBezTo>
                  <a:pt x="1188407" y="1704121"/>
                  <a:pt x="1189486" y="1707358"/>
                  <a:pt x="1190384" y="1713832"/>
                </a:cubicBezTo>
                <a:lnTo>
                  <a:pt x="1192543" y="1713832"/>
                </a:lnTo>
                <a:lnTo>
                  <a:pt x="1194701" y="1711674"/>
                </a:lnTo>
                <a:lnTo>
                  <a:pt x="1194701" y="1707358"/>
                </a:lnTo>
                <a:cubicBezTo>
                  <a:pt x="1191823" y="1707358"/>
                  <a:pt x="1190025" y="1705560"/>
                  <a:pt x="1189306" y="1701963"/>
                </a:cubicBezTo>
                <a:close/>
                <a:moveTo>
                  <a:pt x="146878" y="1700870"/>
                </a:moveTo>
                <a:lnTo>
                  <a:pt x="143642" y="1713818"/>
                </a:lnTo>
                <a:lnTo>
                  <a:pt x="143642" y="1716920"/>
                </a:lnTo>
                <a:lnTo>
                  <a:pt x="146878" y="1720157"/>
                </a:lnTo>
                <a:cubicBezTo>
                  <a:pt x="148227" y="1718718"/>
                  <a:pt x="149262" y="1712289"/>
                  <a:pt x="149980" y="1700870"/>
                </a:cubicBezTo>
                <a:close/>
                <a:moveTo>
                  <a:pt x="8243114" y="1700614"/>
                </a:moveTo>
                <a:lnTo>
                  <a:pt x="8242035" y="1704930"/>
                </a:lnTo>
                <a:lnTo>
                  <a:pt x="8245272" y="1707088"/>
                </a:lnTo>
                <a:cubicBezTo>
                  <a:pt x="8248599" y="1705650"/>
                  <a:pt x="8250442" y="1704211"/>
                  <a:pt x="8250802" y="1702772"/>
                </a:cubicBezTo>
                <a:lnTo>
                  <a:pt x="8247565" y="1700614"/>
                </a:lnTo>
                <a:close/>
                <a:moveTo>
                  <a:pt x="7100830" y="1700414"/>
                </a:moveTo>
                <a:lnTo>
                  <a:pt x="7100830" y="1702572"/>
                </a:lnTo>
                <a:lnTo>
                  <a:pt x="7101909" y="1702572"/>
                </a:lnTo>
                <a:lnTo>
                  <a:pt x="7101909" y="1700414"/>
                </a:lnTo>
                <a:close/>
                <a:moveTo>
                  <a:pt x="8104192" y="1699535"/>
                </a:moveTo>
                <a:lnTo>
                  <a:pt x="8102034" y="1701693"/>
                </a:lnTo>
                <a:lnTo>
                  <a:pt x="8102034" y="1704930"/>
                </a:lnTo>
                <a:lnTo>
                  <a:pt x="8105271" y="1706009"/>
                </a:lnTo>
                <a:lnTo>
                  <a:pt x="8107564" y="1702772"/>
                </a:lnTo>
                <a:lnTo>
                  <a:pt x="8107564" y="1699535"/>
                </a:lnTo>
                <a:close/>
                <a:moveTo>
                  <a:pt x="3589799" y="1697782"/>
                </a:moveTo>
                <a:lnTo>
                  <a:pt x="3589799" y="1700075"/>
                </a:lnTo>
                <a:lnTo>
                  <a:pt x="3590878" y="1700075"/>
                </a:lnTo>
                <a:lnTo>
                  <a:pt x="3590878" y="1697782"/>
                </a:lnTo>
                <a:close/>
                <a:moveTo>
                  <a:pt x="716444" y="1697512"/>
                </a:moveTo>
                <a:cubicBezTo>
                  <a:pt x="716444" y="1700210"/>
                  <a:pt x="714736" y="1701558"/>
                  <a:pt x="711319" y="1701558"/>
                </a:cubicBezTo>
                <a:lnTo>
                  <a:pt x="711319" y="1706684"/>
                </a:lnTo>
                <a:lnTo>
                  <a:pt x="714286" y="1706684"/>
                </a:lnTo>
                <a:lnTo>
                  <a:pt x="717389" y="1704660"/>
                </a:lnTo>
                <a:lnTo>
                  <a:pt x="719412" y="1707763"/>
                </a:lnTo>
                <a:lnTo>
                  <a:pt x="718469" y="1708842"/>
                </a:lnTo>
                <a:lnTo>
                  <a:pt x="718469" y="1709786"/>
                </a:lnTo>
                <a:lnTo>
                  <a:pt x="721570" y="1708842"/>
                </a:lnTo>
                <a:cubicBezTo>
                  <a:pt x="721570" y="1703716"/>
                  <a:pt x="719861" y="1699940"/>
                  <a:pt x="716444" y="1697512"/>
                </a:cubicBezTo>
                <a:close/>
                <a:moveTo>
                  <a:pt x="8161110" y="1697377"/>
                </a:moveTo>
                <a:lnTo>
                  <a:pt x="8158952" y="1699535"/>
                </a:lnTo>
                <a:lnTo>
                  <a:pt x="8160031" y="1700614"/>
                </a:lnTo>
                <a:lnTo>
                  <a:pt x="8162189" y="1702772"/>
                </a:lnTo>
                <a:lnTo>
                  <a:pt x="8169876" y="1701693"/>
                </a:lnTo>
                <a:lnTo>
                  <a:pt x="8176486" y="1701693"/>
                </a:lnTo>
                <a:cubicBezTo>
                  <a:pt x="8185028" y="1705829"/>
                  <a:pt x="8191187" y="1710550"/>
                  <a:pt x="8194963" y="1715855"/>
                </a:cubicBezTo>
                <a:lnTo>
                  <a:pt x="8194963" y="1727724"/>
                </a:lnTo>
                <a:cubicBezTo>
                  <a:pt x="8192805" y="1733029"/>
                  <a:pt x="8187366" y="1737031"/>
                  <a:pt x="8178644" y="1739728"/>
                </a:cubicBezTo>
                <a:lnTo>
                  <a:pt x="8177564" y="1740807"/>
                </a:lnTo>
                <a:lnTo>
                  <a:pt x="8176486" y="1744044"/>
                </a:lnTo>
                <a:lnTo>
                  <a:pt x="8177564" y="1744044"/>
                </a:lnTo>
                <a:lnTo>
                  <a:pt x="8188489" y="1747281"/>
                </a:lnTo>
                <a:cubicBezTo>
                  <a:pt x="8194334" y="1743684"/>
                  <a:pt x="8198695" y="1741886"/>
                  <a:pt x="8201572" y="1741886"/>
                </a:cubicBezTo>
                <a:lnTo>
                  <a:pt x="8203730" y="1741886"/>
                </a:lnTo>
                <a:lnTo>
                  <a:pt x="8220185" y="1742965"/>
                </a:lnTo>
                <a:lnTo>
                  <a:pt x="8221264" y="1741886"/>
                </a:lnTo>
                <a:lnTo>
                  <a:pt x="8221264" y="1740807"/>
                </a:lnTo>
                <a:cubicBezTo>
                  <a:pt x="8205978" y="1726331"/>
                  <a:pt x="8198335" y="1717249"/>
                  <a:pt x="8198335" y="1713562"/>
                </a:cubicBezTo>
                <a:lnTo>
                  <a:pt x="8210339" y="1709246"/>
                </a:lnTo>
                <a:lnTo>
                  <a:pt x="8218027" y="1709246"/>
                </a:lnTo>
                <a:lnTo>
                  <a:pt x="8225580" y="1710325"/>
                </a:lnTo>
                <a:cubicBezTo>
                  <a:pt x="8223062" y="1704571"/>
                  <a:pt x="8221264" y="1701693"/>
                  <a:pt x="8220185" y="1701693"/>
                </a:cubicBezTo>
                <a:lnTo>
                  <a:pt x="8207102" y="1702772"/>
                </a:lnTo>
                <a:lnTo>
                  <a:pt x="8189568" y="1698456"/>
                </a:lnTo>
                <a:lnTo>
                  <a:pt x="8179722" y="1699535"/>
                </a:lnTo>
                <a:lnTo>
                  <a:pt x="8173114" y="1697377"/>
                </a:lnTo>
                <a:close/>
                <a:moveTo>
                  <a:pt x="5099874" y="1697377"/>
                </a:moveTo>
                <a:cubicBezTo>
                  <a:pt x="5096996" y="1698816"/>
                  <a:pt x="5095557" y="1701019"/>
                  <a:pt x="5095557" y="1703986"/>
                </a:cubicBezTo>
                <a:lnTo>
                  <a:pt x="5098794" y="1705065"/>
                </a:lnTo>
                <a:cubicBezTo>
                  <a:pt x="5103201" y="1704346"/>
                  <a:pt x="5105403" y="1703267"/>
                  <a:pt x="5105403" y="1701828"/>
                </a:cubicBezTo>
                <a:lnTo>
                  <a:pt x="5105403" y="1698456"/>
                </a:lnTo>
                <a:close/>
                <a:moveTo>
                  <a:pt x="9193554" y="1696349"/>
                </a:moveTo>
                <a:lnTo>
                  <a:pt x="9190317" y="1697428"/>
                </a:lnTo>
                <a:lnTo>
                  <a:pt x="9190317" y="1701744"/>
                </a:lnTo>
                <a:lnTo>
                  <a:pt x="9193554" y="1704981"/>
                </a:lnTo>
                <a:lnTo>
                  <a:pt x="9195712" y="1704981"/>
                </a:lnTo>
                <a:lnTo>
                  <a:pt x="9197735" y="1702823"/>
                </a:lnTo>
                <a:lnTo>
                  <a:pt x="9197735" y="1699586"/>
                </a:lnTo>
                <a:cubicBezTo>
                  <a:pt x="9197735" y="1698507"/>
                  <a:pt x="9196341" y="1697428"/>
                  <a:pt x="9193554" y="1696349"/>
                </a:cubicBezTo>
                <a:close/>
                <a:moveTo>
                  <a:pt x="7772412" y="1696163"/>
                </a:moveTo>
                <a:lnTo>
                  <a:pt x="7772412" y="1698321"/>
                </a:lnTo>
                <a:lnTo>
                  <a:pt x="7773492" y="1698321"/>
                </a:lnTo>
                <a:lnTo>
                  <a:pt x="7775650" y="1696163"/>
                </a:lnTo>
                <a:close/>
                <a:moveTo>
                  <a:pt x="7732489" y="1695084"/>
                </a:moveTo>
                <a:lnTo>
                  <a:pt x="7732489" y="1697242"/>
                </a:lnTo>
                <a:lnTo>
                  <a:pt x="7734647" y="1697242"/>
                </a:lnTo>
                <a:close/>
                <a:moveTo>
                  <a:pt x="4184316" y="1694461"/>
                </a:moveTo>
                <a:cubicBezTo>
                  <a:pt x="4184316" y="1697878"/>
                  <a:pt x="4183641" y="1700396"/>
                  <a:pt x="4182293" y="1702014"/>
                </a:cubicBezTo>
                <a:cubicBezTo>
                  <a:pt x="4182293" y="1703363"/>
                  <a:pt x="4185125" y="1704757"/>
                  <a:pt x="4190790" y="1706195"/>
                </a:cubicBezTo>
                <a:lnTo>
                  <a:pt x="4190790" y="1697698"/>
                </a:lnTo>
                <a:lnTo>
                  <a:pt x="4185395" y="1694461"/>
                </a:lnTo>
                <a:close/>
                <a:moveTo>
                  <a:pt x="715365" y="1693466"/>
                </a:moveTo>
                <a:lnTo>
                  <a:pt x="717389" y="1695489"/>
                </a:lnTo>
                <a:lnTo>
                  <a:pt x="717389" y="1693466"/>
                </a:lnTo>
                <a:close/>
                <a:moveTo>
                  <a:pt x="7591140" y="1691847"/>
                </a:moveTo>
                <a:cubicBezTo>
                  <a:pt x="7591140" y="1694005"/>
                  <a:pt x="7591859" y="1695084"/>
                  <a:pt x="7593298" y="1695084"/>
                </a:cubicBezTo>
                <a:lnTo>
                  <a:pt x="7609483" y="1694005"/>
                </a:lnTo>
                <a:lnTo>
                  <a:pt x="7610562" y="1695084"/>
                </a:lnTo>
                <a:lnTo>
                  <a:pt x="7611641" y="1695084"/>
                </a:lnTo>
                <a:lnTo>
                  <a:pt x="7614878" y="1694005"/>
                </a:lnTo>
                <a:lnTo>
                  <a:pt x="7620273" y="1695084"/>
                </a:lnTo>
                <a:lnTo>
                  <a:pt x="7633221" y="1692926"/>
                </a:lnTo>
                <a:lnTo>
                  <a:pt x="7639695" y="1694005"/>
                </a:lnTo>
                <a:lnTo>
                  <a:pt x="7650485" y="1692926"/>
                </a:lnTo>
                <a:lnTo>
                  <a:pt x="7656959" y="1695084"/>
                </a:lnTo>
                <a:lnTo>
                  <a:pt x="7665591" y="1695084"/>
                </a:lnTo>
                <a:lnTo>
                  <a:pt x="7673144" y="1694005"/>
                </a:lnTo>
                <a:lnTo>
                  <a:pt x="7675302" y="1696163"/>
                </a:lnTo>
                <a:cubicBezTo>
                  <a:pt x="7675302" y="1694725"/>
                  <a:pt x="7676381" y="1694005"/>
                  <a:pt x="7678539" y="1694005"/>
                </a:cubicBezTo>
                <a:lnTo>
                  <a:pt x="7696882" y="1695084"/>
                </a:lnTo>
                <a:lnTo>
                  <a:pt x="7697961" y="1694005"/>
                </a:lnTo>
                <a:lnTo>
                  <a:pt x="7699040" y="1694005"/>
                </a:lnTo>
                <a:lnTo>
                  <a:pt x="7705514" y="1695084"/>
                </a:lnTo>
                <a:lnTo>
                  <a:pt x="7707672" y="1695084"/>
                </a:lnTo>
                <a:lnTo>
                  <a:pt x="7707672" y="1691847"/>
                </a:lnTo>
                <a:cubicBezTo>
                  <a:pt x="7709111" y="1691847"/>
                  <a:pt x="7709830" y="1692926"/>
                  <a:pt x="7709830" y="1695084"/>
                </a:cubicBezTo>
                <a:cubicBezTo>
                  <a:pt x="7713427" y="1695084"/>
                  <a:pt x="7715225" y="1695804"/>
                  <a:pt x="7715225" y="1697242"/>
                </a:cubicBezTo>
                <a:lnTo>
                  <a:pt x="7715225" y="1698321"/>
                </a:lnTo>
                <a:lnTo>
                  <a:pt x="7717383" y="1696163"/>
                </a:lnTo>
                <a:lnTo>
                  <a:pt x="7716304" y="1695084"/>
                </a:lnTo>
                <a:cubicBezTo>
                  <a:pt x="7717743" y="1695084"/>
                  <a:pt x="7718462" y="1694005"/>
                  <a:pt x="7718462" y="1691847"/>
                </a:cubicBezTo>
                <a:cubicBezTo>
                  <a:pt x="7726375" y="1693286"/>
                  <a:pt x="7738604" y="1694005"/>
                  <a:pt x="7755148" y="1694005"/>
                </a:cubicBezTo>
                <a:lnTo>
                  <a:pt x="7765938" y="1694005"/>
                </a:lnTo>
                <a:lnTo>
                  <a:pt x="7774570" y="1691847"/>
                </a:lnTo>
                <a:lnTo>
                  <a:pt x="7774570" y="1694005"/>
                </a:lnTo>
                <a:lnTo>
                  <a:pt x="7778886" y="1694005"/>
                </a:lnTo>
                <a:lnTo>
                  <a:pt x="7784282" y="1695084"/>
                </a:lnTo>
                <a:lnTo>
                  <a:pt x="7790756" y="1694005"/>
                </a:lnTo>
                <a:lnTo>
                  <a:pt x="7799388" y="1694005"/>
                </a:lnTo>
                <a:lnTo>
                  <a:pt x="7804783" y="1695084"/>
                </a:lnTo>
                <a:lnTo>
                  <a:pt x="7804783" y="1698321"/>
                </a:lnTo>
                <a:cubicBezTo>
                  <a:pt x="7802624" y="1701378"/>
                  <a:pt x="7801546" y="1706054"/>
                  <a:pt x="7801546" y="1712348"/>
                </a:cubicBezTo>
                <a:lnTo>
                  <a:pt x="7804783" y="1715585"/>
                </a:lnTo>
                <a:lnTo>
                  <a:pt x="7804783" y="1724217"/>
                </a:lnTo>
                <a:lnTo>
                  <a:pt x="7801546" y="1729612"/>
                </a:lnTo>
                <a:lnTo>
                  <a:pt x="7802624" y="1730691"/>
                </a:lnTo>
                <a:lnTo>
                  <a:pt x="7802624" y="1731770"/>
                </a:lnTo>
                <a:lnTo>
                  <a:pt x="7800466" y="1741481"/>
                </a:lnTo>
                <a:lnTo>
                  <a:pt x="7802624" y="1743640"/>
                </a:lnTo>
                <a:lnTo>
                  <a:pt x="7802624" y="1752272"/>
                </a:lnTo>
                <a:lnTo>
                  <a:pt x="7801546" y="1753351"/>
                </a:lnTo>
                <a:lnTo>
                  <a:pt x="7802624" y="1754430"/>
                </a:lnTo>
                <a:cubicBezTo>
                  <a:pt x="7802085" y="1769176"/>
                  <a:pt x="7801366" y="1776549"/>
                  <a:pt x="7800466" y="1776549"/>
                </a:cubicBezTo>
                <a:lnTo>
                  <a:pt x="7801546" y="1777628"/>
                </a:lnTo>
                <a:lnTo>
                  <a:pt x="7801546" y="1779786"/>
                </a:lnTo>
                <a:cubicBezTo>
                  <a:pt x="7801366" y="1783383"/>
                  <a:pt x="7800646" y="1785181"/>
                  <a:pt x="7799388" y="1785181"/>
                </a:cubicBezTo>
                <a:lnTo>
                  <a:pt x="7800466" y="1786260"/>
                </a:lnTo>
                <a:lnTo>
                  <a:pt x="7800466" y="1788418"/>
                </a:lnTo>
                <a:lnTo>
                  <a:pt x="7792914" y="1788418"/>
                </a:lnTo>
                <a:lnTo>
                  <a:pt x="7788598" y="1785181"/>
                </a:lnTo>
                <a:cubicBezTo>
                  <a:pt x="7787159" y="1785541"/>
                  <a:pt x="7785720" y="1787339"/>
                  <a:pt x="7784282" y="1790576"/>
                </a:cubicBezTo>
                <a:lnTo>
                  <a:pt x="7765938" y="1789497"/>
                </a:lnTo>
                <a:lnTo>
                  <a:pt x="7761622" y="1789497"/>
                </a:lnTo>
                <a:lnTo>
                  <a:pt x="7757306" y="1788418"/>
                </a:lnTo>
                <a:lnTo>
                  <a:pt x="7752990" y="1789497"/>
                </a:lnTo>
                <a:lnTo>
                  <a:pt x="7750832" y="1789497"/>
                </a:lnTo>
                <a:lnTo>
                  <a:pt x="7750832" y="1768996"/>
                </a:lnTo>
                <a:lnTo>
                  <a:pt x="7751911" y="1764680"/>
                </a:lnTo>
                <a:lnTo>
                  <a:pt x="7750832" y="1752272"/>
                </a:lnTo>
                <a:lnTo>
                  <a:pt x="7750832" y="1749035"/>
                </a:lnTo>
                <a:lnTo>
                  <a:pt x="7735726" y="1750114"/>
                </a:lnTo>
                <a:lnTo>
                  <a:pt x="7716304" y="1747956"/>
                </a:lnTo>
                <a:lnTo>
                  <a:pt x="7707672" y="1750114"/>
                </a:lnTo>
                <a:lnTo>
                  <a:pt x="7706593" y="1749035"/>
                </a:lnTo>
                <a:lnTo>
                  <a:pt x="7705514" y="1749035"/>
                </a:lnTo>
                <a:cubicBezTo>
                  <a:pt x="7701918" y="1749394"/>
                  <a:pt x="7700119" y="1750473"/>
                  <a:pt x="7700119" y="1752272"/>
                </a:cubicBezTo>
                <a:lnTo>
                  <a:pt x="7697961" y="1752272"/>
                </a:lnTo>
                <a:cubicBezTo>
                  <a:pt x="7697961" y="1749934"/>
                  <a:pt x="7693286" y="1748495"/>
                  <a:pt x="7683934" y="1747956"/>
                </a:cubicBezTo>
                <a:lnTo>
                  <a:pt x="7682855" y="1746877"/>
                </a:lnTo>
                <a:cubicBezTo>
                  <a:pt x="7682855" y="1748675"/>
                  <a:pt x="7679618" y="1749754"/>
                  <a:pt x="7673144" y="1750114"/>
                </a:cubicBezTo>
                <a:lnTo>
                  <a:pt x="7673144" y="1752272"/>
                </a:lnTo>
                <a:lnTo>
                  <a:pt x="7670986" y="1752272"/>
                </a:lnTo>
                <a:lnTo>
                  <a:pt x="7670986" y="1750114"/>
                </a:lnTo>
                <a:lnTo>
                  <a:pt x="7662354" y="1750114"/>
                </a:lnTo>
                <a:lnTo>
                  <a:pt x="7662354" y="1752272"/>
                </a:lnTo>
                <a:lnTo>
                  <a:pt x="7660196" y="1752272"/>
                </a:lnTo>
                <a:lnTo>
                  <a:pt x="7660196" y="1750114"/>
                </a:lnTo>
                <a:lnTo>
                  <a:pt x="7631063" y="1749035"/>
                </a:lnTo>
                <a:lnTo>
                  <a:pt x="7620273" y="1749035"/>
                </a:lnTo>
                <a:cubicBezTo>
                  <a:pt x="7615238" y="1749035"/>
                  <a:pt x="7612720" y="1750114"/>
                  <a:pt x="7612720" y="1752272"/>
                </a:cubicBezTo>
                <a:lnTo>
                  <a:pt x="7606246" y="1752272"/>
                </a:lnTo>
                <a:lnTo>
                  <a:pt x="7606246" y="1750114"/>
                </a:lnTo>
                <a:lnTo>
                  <a:pt x="7595456" y="1750114"/>
                </a:lnTo>
                <a:lnTo>
                  <a:pt x="7594377" y="1749035"/>
                </a:lnTo>
                <a:cubicBezTo>
                  <a:pt x="7592219" y="1749035"/>
                  <a:pt x="7591140" y="1750114"/>
                  <a:pt x="7591140" y="1752272"/>
                </a:cubicBezTo>
                <a:lnTo>
                  <a:pt x="7590061" y="1752272"/>
                </a:lnTo>
                <a:cubicBezTo>
                  <a:pt x="7590061" y="1750653"/>
                  <a:pt x="7587543" y="1748855"/>
                  <a:pt x="7582508" y="1746877"/>
                </a:cubicBezTo>
                <a:cubicBezTo>
                  <a:pt x="7580170" y="1749035"/>
                  <a:pt x="7572617" y="1750114"/>
                  <a:pt x="7559849" y="1750114"/>
                </a:cubicBezTo>
                <a:lnTo>
                  <a:pt x="7557691" y="1744719"/>
                </a:lnTo>
                <a:lnTo>
                  <a:pt x="7558770" y="1729612"/>
                </a:lnTo>
                <a:lnTo>
                  <a:pt x="7558770" y="1723138"/>
                </a:lnTo>
                <a:lnTo>
                  <a:pt x="7559849" y="1722059"/>
                </a:lnTo>
                <a:lnTo>
                  <a:pt x="7557691" y="1708032"/>
                </a:lnTo>
                <a:lnTo>
                  <a:pt x="7558770" y="1702637"/>
                </a:lnTo>
                <a:lnTo>
                  <a:pt x="7557691" y="1696163"/>
                </a:lnTo>
                <a:lnTo>
                  <a:pt x="7558770" y="1695084"/>
                </a:lnTo>
                <a:lnTo>
                  <a:pt x="7568481" y="1695084"/>
                </a:lnTo>
                <a:lnTo>
                  <a:pt x="7572797" y="1698321"/>
                </a:lnTo>
                <a:cubicBezTo>
                  <a:pt x="7572797" y="1695444"/>
                  <a:pt x="7575314" y="1694005"/>
                  <a:pt x="7580350" y="1694005"/>
                </a:cubicBezTo>
                <a:lnTo>
                  <a:pt x="7588982" y="1695084"/>
                </a:lnTo>
                <a:cubicBezTo>
                  <a:pt x="7588982" y="1692926"/>
                  <a:pt x="7589701" y="1691847"/>
                  <a:pt x="7591140" y="1691847"/>
                </a:cubicBezTo>
                <a:close/>
                <a:moveTo>
                  <a:pt x="4211021" y="1691359"/>
                </a:moveTo>
                <a:lnTo>
                  <a:pt x="4206705" y="1697698"/>
                </a:lnTo>
                <a:lnTo>
                  <a:pt x="4205761" y="1702014"/>
                </a:lnTo>
                <a:lnTo>
                  <a:pt x="4206705" y="1702958"/>
                </a:lnTo>
                <a:lnTo>
                  <a:pt x="4206705" y="1708353"/>
                </a:lnTo>
                <a:cubicBezTo>
                  <a:pt x="4204637" y="1711051"/>
                  <a:pt x="4203603" y="1713524"/>
                  <a:pt x="4203603" y="1715771"/>
                </a:cubicBezTo>
                <a:cubicBezTo>
                  <a:pt x="4206929" y="1721526"/>
                  <a:pt x="4209403" y="1724403"/>
                  <a:pt x="4211021" y="1724403"/>
                </a:cubicBezTo>
                <a:cubicBezTo>
                  <a:pt x="4215247" y="1723684"/>
                  <a:pt x="4217360" y="1722605"/>
                  <a:pt x="4217360" y="1721166"/>
                </a:cubicBezTo>
                <a:cubicBezTo>
                  <a:pt x="4217360" y="1714962"/>
                  <a:pt x="4215607" y="1705026"/>
                  <a:pt x="4212100" y="1691359"/>
                </a:cubicBezTo>
                <a:close/>
                <a:moveTo>
                  <a:pt x="4141695" y="1691359"/>
                </a:moveTo>
                <a:cubicBezTo>
                  <a:pt x="4140256" y="1691359"/>
                  <a:pt x="4138863" y="1693832"/>
                  <a:pt x="4137514" y="1698777"/>
                </a:cubicBezTo>
                <a:lnTo>
                  <a:pt x="4139537" y="1704037"/>
                </a:lnTo>
                <a:lnTo>
                  <a:pt x="4142774" y="1704037"/>
                </a:lnTo>
                <a:lnTo>
                  <a:pt x="4142774" y="1702958"/>
                </a:lnTo>
                <a:lnTo>
                  <a:pt x="4140616" y="1699856"/>
                </a:lnTo>
                <a:lnTo>
                  <a:pt x="4140616" y="1697698"/>
                </a:lnTo>
                <a:cubicBezTo>
                  <a:pt x="4140616" y="1696259"/>
                  <a:pt x="4141695" y="1695540"/>
                  <a:pt x="4143853" y="1695540"/>
                </a:cubicBezTo>
                <a:lnTo>
                  <a:pt x="4144932" y="1694461"/>
                </a:lnTo>
                <a:lnTo>
                  <a:pt x="4144932" y="1691359"/>
                </a:lnTo>
                <a:close/>
                <a:moveTo>
                  <a:pt x="8582986" y="1691308"/>
                </a:moveTo>
                <a:lnTo>
                  <a:pt x="8582986" y="1692387"/>
                </a:lnTo>
                <a:lnTo>
                  <a:pt x="8585144" y="1692387"/>
                </a:lnTo>
                <a:lnTo>
                  <a:pt x="8585144" y="1691308"/>
                </a:lnTo>
                <a:close/>
                <a:moveTo>
                  <a:pt x="2226875" y="1690145"/>
                </a:moveTo>
                <a:lnTo>
                  <a:pt x="2225796" y="1691224"/>
                </a:lnTo>
                <a:lnTo>
                  <a:pt x="2225796" y="1692303"/>
                </a:lnTo>
                <a:lnTo>
                  <a:pt x="2235372" y="1699856"/>
                </a:lnTo>
                <a:lnTo>
                  <a:pt x="2237530" y="1699856"/>
                </a:lnTo>
                <a:lnTo>
                  <a:pt x="2239689" y="1697698"/>
                </a:lnTo>
                <a:cubicBezTo>
                  <a:pt x="2238789" y="1695001"/>
                  <a:pt x="2234518" y="1692483"/>
                  <a:pt x="2226875" y="1690145"/>
                </a:cubicBezTo>
                <a:close/>
                <a:moveTo>
                  <a:pt x="3599510" y="1689150"/>
                </a:moveTo>
                <a:lnTo>
                  <a:pt x="3599510" y="1690229"/>
                </a:lnTo>
                <a:lnTo>
                  <a:pt x="3601668" y="1690229"/>
                </a:lnTo>
                <a:lnTo>
                  <a:pt x="3601668" y="1689150"/>
                </a:lnTo>
                <a:close/>
                <a:moveTo>
                  <a:pt x="3284185" y="1688610"/>
                </a:moveTo>
                <a:lnTo>
                  <a:pt x="3284185" y="1690768"/>
                </a:lnTo>
                <a:lnTo>
                  <a:pt x="3283106" y="1690768"/>
                </a:lnTo>
                <a:lnTo>
                  <a:pt x="3284185" y="1694005"/>
                </a:lnTo>
                <a:lnTo>
                  <a:pt x="3285264" y="1694005"/>
                </a:lnTo>
                <a:lnTo>
                  <a:pt x="3286343" y="1688610"/>
                </a:lnTo>
                <a:close/>
                <a:moveTo>
                  <a:pt x="2025371" y="1688122"/>
                </a:moveTo>
                <a:cubicBezTo>
                  <a:pt x="2027799" y="1688122"/>
                  <a:pt x="2030632" y="1689516"/>
                  <a:pt x="2033869" y="1692303"/>
                </a:cubicBezTo>
                <a:lnTo>
                  <a:pt x="2040342" y="1690145"/>
                </a:lnTo>
                <a:lnTo>
                  <a:pt x="2048840" y="1690145"/>
                </a:lnTo>
                <a:lnTo>
                  <a:pt x="2064755" y="1691224"/>
                </a:lnTo>
                <a:lnTo>
                  <a:pt x="2067992" y="1688122"/>
                </a:lnTo>
                <a:lnTo>
                  <a:pt x="2078648" y="1688122"/>
                </a:lnTo>
                <a:lnTo>
                  <a:pt x="2080804" y="1690145"/>
                </a:lnTo>
                <a:lnTo>
                  <a:pt x="2080804" y="1692303"/>
                </a:lnTo>
                <a:cubicBezTo>
                  <a:pt x="2079367" y="1695180"/>
                  <a:pt x="2077568" y="1696619"/>
                  <a:pt x="2075411" y="1696619"/>
                </a:cubicBezTo>
                <a:lnTo>
                  <a:pt x="2028608" y="1698777"/>
                </a:lnTo>
                <a:cubicBezTo>
                  <a:pt x="2025010" y="1695900"/>
                  <a:pt x="2023213" y="1693022"/>
                  <a:pt x="2023213" y="1690145"/>
                </a:cubicBezTo>
                <a:close/>
                <a:moveTo>
                  <a:pt x="3731418" y="1688071"/>
                </a:moveTo>
                <a:lnTo>
                  <a:pt x="3731418" y="1691308"/>
                </a:lnTo>
                <a:lnTo>
                  <a:pt x="3735734" y="1693466"/>
                </a:lnTo>
                <a:lnTo>
                  <a:pt x="3736813" y="1693466"/>
                </a:lnTo>
                <a:lnTo>
                  <a:pt x="3736813" y="1690229"/>
                </a:lnTo>
                <a:lnTo>
                  <a:pt x="3734655" y="1688071"/>
                </a:lnTo>
                <a:close/>
                <a:moveTo>
                  <a:pt x="9120586" y="1687852"/>
                </a:moveTo>
                <a:lnTo>
                  <a:pt x="9120586" y="1690010"/>
                </a:lnTo>
                <a:lnTo>
                  <a:pt x="9121665" y="1690010"/>
                </a:lnTo>
                <a:lnTo>
                  <a:pt x="9121665" y="1687852"/>
                </a:lnTo>
                <a:close/>
                <a:moveTo>
                  <a:pt x="3072295" y="1687531"/>
                </a:moveTo>
                <a:lnTo>
                  <a:pt x="3074453" y="1691847"/>
                </a:lnTo>
                <a:lnTo>
                  <a:pt x="3075532" y="1691847"/>
                </a:lnTo>
                <a:lnTo>
                  <a:pt x="3075532" y="1690768"/>
                </a:lnTo>
                <a:lnTo>
                  <a:pt x="3074453" y="1687531"/>
                </a:lnTo>
                <a:close/>
                <a:moveTo>
                  <a:pt x="3602747" y="1686992"/>
                </a:moveTo>
                <a:lnTo>
                  <a:pt x="3602747" y="1689150"/>
                </a:lnTo>
                <a:lnTo>
                  <a:pt x="3603826" y="1689150"/>
                </a:lnTo>
                <a:lnTo>
                  <a:pt x="3603826" y="1686992"/>
                </a:lnTo>
                <a:close/>
                <a:moveTo>
                  <a:pt x="7085724" y="1686387"/>
                </a:moveTo>
                <a:lnTo>
                  <a:pt x="7085724" y="1688545"/>
                </a:lnTo>
                <a:lnTo>
                  <a:pt x="7087882" y="1688545"/>
                </a:lnTo>
                <a:lnTo>
                  <a:pt x="7087882" y="1686387"/>
                </a:lnTo>
                <a:close/>
                <a:moveTo>
                  <a:pt x="8248644" y="1685373"/>
                </a:moveTo>
                <a:lnTo>
                  <a:pt x="8245272" y="1688610"/>
                </a:lnTo>
                <a:lnTo>
                  <a:pt x="8245272" y="1690768"/>
                </a:lnTo>
                <a:cubicBezTo>
                  <a:pt x="8246621" y="1693646"/>
                  <a:pt x="8249183" y="1695084"/>
                  <a:pt x="8252960" y="1695084"/>
                </a:cubicBezTo>
                <a:lnTo>
                  <a:pt x="8254039" y="1695084"/>
                </a:lnTo>
                <a:lnTo>
                  <a:pt x="8257411" y="1691847"/>
                </a:lnTo>
                <a:cubicBezTo>
                  <a:pt x="8256512" y="1688790"/>
                  <a:pt x="8254668" y="1686632"/>
                  <a:pt x="8251881" y="1685373"/>
                </a:cubicBezTo>
                <a:close/>
                <a:moveTo>
                  <a:pt x="8644490" y="1684834"/>
                </a:moveTo>
                <a:lnTo>
                  <a:pt x="8662833" y="1684834"/>
                </a:lnTo>
                <a:cubicBezTo>
                  <a:pt x="8664991" y="1684834"/>
                  <a:pt x="8666070" y="1686273"/>
                  <a:pt x="8666070" y="1689150"/>
                </a:cubicBezTo>
                <a:lnTo>
                  <a:pt x="8664991" y="1692387"/>
                </a:lnTo>
                <a:lnTo>
                  <a:pt x="8666070" y="1692387"/>
                </a:lnTo>
                <a:cubicBezTo>
                  <a:pt x="8668587" y="1689510"/>
                  <a:pt x="8678253" y="1688071"/>
                  <a:pt x="8695068" y="1688071"/>
                </a:cubicBezTo>
                <a:lnTo>
                  <a:pt x="8702621" y="1690229"/>
                </a:lnTo>
                <a:cubicBezTo>
                  <a:pt x="8702621" y="1688071"/>
                  <a:pt x="8707296" y="1686273"/>
                  <a:pt x="8716648" y="1684834"/>
                </a:cubicBezTo>
                <a:cubicBezTo>
                  <a:pt x="8728877" y="1687531"/>
                  <a:pt x="8734991" y="1689330"/>
                  <a:pt x="8734991" y="1690229"/>
                </a:cubicBezTo>
                <a:lnTo>
                  <a:pt x="8737149" y="1695624"/>
                </a:lnTo>
                <a:lnTo>
                  <a:pt x="8736070" y="1696703"/>
                </a:lnTo>
                <a:lnTo>
                  <a:pt x="8724201" y="1696703"/>
                </a:lnTo>
                <a:lnTo>
                  <a:pt x="8720964" y="1699940"/>
                </a:lnTo>
                <a:lnTo>
                  <a:pt x="8720964" y="1701019"/>
                </a:lnTo>
                <a:lnTo>
                  <a:pt x="8727438" y="1703177"/>
                </a:lnTo>
                <a:lnTo>
                  <a:pt x="8732833" y="1701019"/>
                </a:lnTo>
                <a:cubicBezTo>
                  <a:pt x="8752255" y="1701019"/>
                  <a:pt x="8761966" y="1707133"/>
                  <a:pt x="8761966" y="1719362"/>
                </a:cubicBezTo>
                <a:lnTo>
                  <a:pt x="8761966" y="1720441"/>
                </a:lnTo>
                <a:cubicBezTo>
                  <a:pt x="8761966" y="1726196"/>
                  <a:pt x="8756211" y="1734108"/>
                  <a:pt x="8744702" y="1744179"/>
                </a:cubicBezTo>
                <a:lnTo>
                  <a:pt x="8738228" y="1744179"/>
                </a:lnTo>
                <a:cubicBezTo>
                  <a:pt x="8734811" y="1744179"/>
                  <a:pt x="8731934" y="1742381"/>
                  <a:pt x="8729596" y="1738784"/>
                </a:cubicBezTo>
                <a:cubicBezTo>
                  <a:pt x="8725280" y="1738784"/>
                  <a:pt x="8722043" y="1730512"/>
                  <a:pt x="8719885" y="1713967"/>
                </a:cubicBezTo>
                <a:cubicBezTo>
                  <a:pt x="8715929" y="1710190"/>
                  <a:pt x="8713771" y="1706594"/>
                  <a:pt x="8713411" y="1703177"/>
                </a:cubicBezTo>
                <a:lnTo>
                  <a:pt x="8716648" y="1699940"/>
                </a:lnTo>
                <a:lnTo>
                  <a:pt x="8706937" y="1698861"/>
                </a:lnTo>
                <a:lnTo>
                  <a:pt x="8699384" y="1699940"/>
                </a:lnTo>
                <a:lnTo>
                  <a:pt x="8683334" y="1697782"/>
                </a:lnTo>
                <a:cubicBezTo>
                  <a:pt x="8681355" y="1699221"/>
                  <a:pt x="8676680" y="1700300"/>
                  <a:pt x="8669307" y="1701019"/>
                </a:cubicBezTo>
                <a:lnTo>
                  <a:pt x="8652043" y="1698861"/>
                </a:lnTo>
                <a:lnTo>
                  <a:pt x="8646648" y="1702098"/>
                </a:lnTo>
                <a:lnTo>
                  <a:pt x="8645568" y="1702098"/>
                </a:lnTo>
                <a:cubicBezTo>
                  <a:pt x="8644130" y="1702098"/>
                  <a:pt x="8642691" y="1697063"/>
                  <a:pt x="8641252" y="1686992"/>
                </a:cubicBezTo>
                <a:close/>
                <a:moveTo>
                  <a:pt x="3599510" y="1684834"/>
                </a:moveTo>
                <a:lnTo>
                  <a:pt x="3599510" y="1685913"/>
                </a:lnTo>
                <a:lnTo>
                  <a:pt x="3601668" y="1685913"/>
                </a:lnTo>
                <a:lnTo>
                  <a:pt x="3601668" y="1684834"/>
                </a:lnTo>
                <a:close/>
                <a:moveTo>
                  <a:pt x="5191859" y="1683215"/>
                </a:moveTo>
                <a:cubicBezTo>
                  <a:pt x="5184935" y="1687531"/>
                  <a:pt x="5178011" y="1689689"/>
                  <a:pt x="5171088" y="1689689"/>
                </a:cubicBezTo>
                <a:lnTo>
                  <a:pt x="5164479" y="1688610"/>
                </a:lnTo>
                <a:lnTo>
                  <a:pt x="5161242" y="1689689"/>
                </a:lnTo>
                <a:lnTo>
                  <a:pt x="5151396" y="1688610"/>
                </a:lnTo>
                <a:lnTo>
                  <a:pt x="5140336" y="1688610"/>
                </a:lnTo>
                <a:lnTo>
                  <a:pt x="5136020" y="1685373"/>
                </a:lnTo>
                <a:lnTo>
                  <a:pt x="5132783" y="1685373"/>
                </a:lnTo>
                <a:lnTo>
                  <a:pt x="5129411" y="1690903"/>
                </a:lnTo>
                <a:lnTo>
                  <a:pt x="5130490" y="1709516"/>
                </a:lnTo>
                <a:cubicBezTo>
                  <a:pt x="5129232" y="1709516"/>
                  <a:pt x="5128153" y="1711314"/>
                  <a:pt x="5127253" y="1714911"/>
                </a:cubicBezTo>
                <a:lnTo>
                  <a:pt x="5130490" y="1715990"/>
                </a:lnTo>
                <a:lnTo>
                  <a:pt x="5137099" y="1713832"/>
                </a:lnTo>
                <a:lnTo>
                  <a:pt x="5138178" y="1713832"/>
                </a:lnTo>
                <a:cubicBezTo>
                  <a:pt x="5140606" y="1713832"/>
                  <a:pt x="5143169" y="1714911"/>
                  <a:pt x="5145866" y="1717069"/>
                </a:cubicBezTo>
                <a:lnTo>
                  <a:pt x="5148024" y="1717069"/>
                </a:lnTo>
                <a:cubicBezTo>
                  <a:pt x="5149912" y="1715091"/>
                  <a:pt x="5155038" y="1713652"/>
                  <a:pt x="5163400" y="1712753"/>
                </a:cubicBezTo>
                <a:lnTo>
                  <a:pt x="5164479" y="1711674"/>
                </a:lnTo>
                <a:lnTo>
                  <a:pt x="5165558" y="1711674"/>
                </a:lnTo>
                <a:lnTo>
                  <a:pt x="5174325" y="1713832"/>
                </a:lnTo>
                <a:lnTo>
                  <a:pt x="5186329" y="1710595"/>
                </a:lnTo>
                <a:cubicBezTo>
                  <a:pt x="5192713" y="1713472"/>
                  <a:pt x="5197479" y="1714911"/>
                  <a:pt x="5200625" y="1714911"/>
                </a:cubicBezTo>
                <a:lnTo>
                  <a:pt x="5203863" y="1712753"/>
                </a:lnTo>
                <a:lnTo>
                  <a:pt x="5202784" y="1705065"/>
                </a:lnTo>
                <a:lnTo>
                  <a:pt x="5202784" y="1690903"/>
                </a:lnTo>
                <a:cubicBezTo>
                  <a:pt x="5202784" y="1689195"/>
                  <a:pt x="5199142" y="1686632"/>
                  <a:pt x="5191859" y="1683215"/>
                </a:cubicBezTo>
                <a:close/>
                <a:moveTo>
                  <a:pt x="9124902" y="1682457"/>
                </a:moveTo>
                <a:lnTo>
                  <a:pt x="9122744" y="1686773"/>
                </a:lnTo>
                <a:lnTo>
                  <a:pt x="9123823" y="1686773"/>
                </a:lnTo>
                <a:cubicBezTo>
                  <a:pt x="9125262" y="1686773"/>
                  <a:pt x="9125981" y="1685694"/>
                  <a:pt x="9125981" y="1683536"/>
                </a:cubicBezTo>
                <a:lnTo>
                  <a:pt x="9125981" y="1682457"/>
                </a:lnTo>
                <a:close/>
                <a:moveTo>
                  <a:pt x="7280080" y="1682206"/>
                </a:moveTo>
                <a:lnTo>
                  <a:pt x="7274820" y="1688545"/>
                </a:lnTo>
                <a:lnTo>
                  <a:pt x="7274820" y="1689624"/>
                </a:lnTo>
                <a:lnTo>
                  <a:pt x="7277922" y="1689624"/>
                </a:lnTo>
                <a:cubicBezTo>
                  <a:pt x="7280080" y="1688905"/>
                  <a:pt x="7281159" y="1686792"/>
                  <a:pt x="7281159" y="1683285"/>
                </a:cubicBezTo>
                <a:lnTo>
                  <a:pt x="7281159" y="1682206"/>
                </a:lnTo>
                <a:close/>
                <a:moveTo>
                  <a:pt x="3071216" y="1682136"/>
                </a:moveTo>
                <a:lnTo>
                  <a:pt x="3071216" y="1685373"/>
                </a:lnTo>
                <a:lnTo>
                  <a:pt x="3073374" y="1685373"/>
                </a:lnTo>
                <a:lnTo>
                  <a:pt x="3073374" y="1684294"/>
                </a:lnTo>
                <a:close/>
                <a:moveTo>
                  <a:pt x="3603826" y="1681597"/>
                </a:moveTo>
                <a:lnTo>
                  <a:pt x="3603826" y="1682676"/>
                </a:lnTo>
                <a:lnTo>
                  <a:pt x="3605984" y="1682676"/>
                </a:lnTo>
                <a:lnTo>
                  <a:pt x="3605984" y="1681597"/>
                </a:lnTo>
                <a:close/>
                <a:moveTo>
                  <a:pt x="3261526" y="1681057"/>
                </a:moveTo>
                <a:lnTo>
                  <a:pt x="3261526" y="1683215"/>
                </a:lnTo>
                <a:lnTo>
                  <a:pt x="3260447" y="1683215"/>
                </a:lnTo>
                <a:lnTo>
                  <a:pt x="3261526" y="1684294"/>
                </a:lnTo>
                <a:lnTo>
                  <a:pt x="3261526" y="1687531"/>
                </a:lnTo>
                <a:lnTo>
                  <a:pt x="3259368" y="1696298"/>
                </a:lnTo>
                <a:lnTo>
                  <a:pt x="3260447" y="1697377"/>
                </a:lnTo>
                <a:lnTo>
                  <a:pt x="3261526" y="1697377"/>
                </a:lnTo>
                <a:cubicBezTo>
                  <a:pt x="3262964" y="1697377"/>
                  <a:pt x="3264763" y="1692657"/>
                  <a:pt x="3266921" y="1683215"/>
                </a:cubicBezTo>
                <a:lnTo>
                  <a:pt x="3263684" y="1681057"/>
                </a:lnTo>
                <a:close/>
                <a:moveTo>
                  <a:pt x="576039" y="1680113"/>
                </a:moveTo>
                <a:lnTo>
                  <a:pt x="576039" y="1683215"/>
                </a:lnTo>
                <a:lnTo>
                  <a:pt x="577118" y="1688341"/>
                </a:lnTo>
                <a:lnTo>
                  <a:pt x="574960" y="1690364"/>
                </a:lnTo>
                <a:lnTo>
                  <a:pt x="574960" y="1691308"/>
                </a:lnTo>
                <a:lnTo>
                  <a:pt x="577118" y="1693466"/>
                </a:lnTo>
                <a:lnTo>
                  <a:pt x="581164" y="1693466"/>
                </a:lnTo>
                <a:lnTo>
                  <a:pt x="581164" y="1688341"/>
                </a:lnTo>
                <a:cubicBezTo>
                  <a:pt x="578467" y="1688341"/>
                  <a:pt x="577118" y="1685598"/>
                  <a:pt x="577118" y="1680113"/>
                </a:cubicBezTo>
                <a:close/>
                <a:moveTo>
                  <a:pt x="3649279" y="1679439"/>
                </a:moveTo>
                <a:cubicBezTo>
                  <a:pt x="3643884" y="1679439"/>
                  <a:pt x="3639208" y="1684474"/>
                  <a:pt x="3635252" y="1694545"/>
                </a:cubicBezTo>
                <a:cubicBezTo>
                  <a:pt x="3634173" y="1694725"/>
                  <a:pt x="3632734" y="1697647"/>
                  <a:pt x="3630936" y="1703312"/>
                </a:cubicBezTo>
                <a:lnTo>
                  <a:pt x="3634173" y="1709786"/>
                </a:lnTo>
                <a:lnTo>
                  <a:pt x="3633094" y="1717339"/>
                </a:lnTo>
                <a:lnTo>
                  <a:pt x="3633094" y="1721655"/>
                </a:lnTo>
                <a:lnTo>
                  <a:pt x="3635252" y="1730287"/>
                </a:lnTo>
                <a:lnTo>
                  <a:pt x="3635252" y="1734603"/>
                </a:lnTo>
                <a:cubicBezTo>
                  <a:pt x="3639387" y="1734963"/>
                  <a:pt x="3642624" y="1736041"/>
                  <a:pt x="3644963" y="1737840"/>
                </a:cubicBezTo>
                <a:lnTo>
                  <a:pt x="3649279" y="1737840"/>
                </a:lnTo>
                <a:lnTo>
                  <a:pt x="3666543" y="1735682"/>
                </a:lnTo>
                <a:lnTo>
                  <a:pt x="3671938" y="1735682"/>
                </a:lnTo>
                <a:cubicBezTo>
                  <a:pt x="3677333" y="1736581"/>
                  <a:pt x="3680210" y="1738020"/>
                  <a:pt x="3680570" y="1739998"/>
                </a:cubicBezTo>
                <a:lnTo>
                  <a:pt x="3669780" y="1747551"/>
                </a:lnTo>
                <a:lnTo>
                  <a:pt x="3665464" y="1747551"/>
                </a:lnTo>
                <a:cubicBezTo>
                  <a:pt x="3660428" y="1747551"/>
                  <a:pt x="3657911" y="1745753"/>
                  <a:pt x="3657911" y="1742156"/>
                </a:cubicBezTo>
                <a:lnTo>
                  <a:pt x="3656832" y="1742156"/>
                </a:lnTo>
                <a:lnTo>
                  <a:pt x="3654674" y="1744314"/>
                </a:lnTo>
                <a:lnTo>
                  <a:pt x="3653595" y="1743235"/>
                </a:lnTo>
                <a:lnTo>
                  <a:pt x="3652516" y="1743235"/>
                </a:lnTo>
                <a:lnTo>
                  <a:pt x="3643884" y="1745393"/>
                </a:lnTo>
                <a:lnTo>
                  <a:pt x="3641726" y="1745393"/>
                </a:lnTo>
                <a:lnTo>
                  <a:pt x="3640647" y="1744314"/>
                </a:lnTo>
                <a:lnTo>
                  <a:pt x="3639568" y="1745393"/>
                </a:lnTo>
                <a:lnTo>
                  <a:pt x="3638489" y="1745393"/>
                </a:lnTo>
                <a:lnTo>
                  <a:pt x="3632015" y="1744314"/>
                </a:lnTo>
                <a:lnTo>
                  <a:pt x="3632015" y="1746472"/>
                </a:lnTo>
                <a:lnTo>
                  <a:pt x="3630936" y="1746472"/>
                </a:lnTo>
                <a:cubicBezTo>
                  <a:pt x="3632374" y="1752586"/>
                  <a:pt x="3633094" y="1760544"/>
                  <a:pt x="3633094" y="1770345"/>
                </a:cubicBezTo>
                <a:lnTo>
                  <a:pt x="3633094" y="1773582"/>
                </a:lnTo>
                <a:lnTo>
                  <a:pt x="3649279" y="1772503"/>
                </a:lnTo>
                <a:lnTo>
                  <a:pt x="3661148" y="1772503"/>
                </a:lnTo>
                <a:lnTo>
                  <a:pt x="3676254" y="1773582"/>
                </a:lnTo>
                <a:lnTo>
                  <a:pt x="3695811" y="1769266"/>
                </a:lnTo>
                <a:lnTo>
                  <a:pt x="3704443" y="1772503"/>
                </a:lnTo>
                <a:lnTo>
                  <a:pt x="3705522" y="1772503"/>
                </a:lnTo>
                <a:cubicBezTo>
                  <a:pt x="3705522" y="1770704"/>
                  <a:pt x="3706960" y="1768142"/>
                  <a:pt x="3709838" y="1764815"/>
                </a:cubicBezTo>
                <a:cubicBezTo>
                  <a:pt x="3704262" y="1750428"/>
                  <a:pt x="3698104" y="1743235"/>
                  <a:pt x="3691360" y="1743235"/>
                </a:cubicBezTo>
                <a:lnTo>
                  <a:pt x="3691360" y="1741077"/>
                </a:lnTo>
                <a:cubicBezTo>
                  <a:pt x="3692169" y="1738919"/>
                  <a:pt x="3694372" y="1737840"/>
                  <a:pt x="3697969" y="1737840"/>
                </a:cubicBezTo>
                <a:lnTo>
                  <a:pt x="3703364" y="1743235"/>
                </a:lnTo>
                <a:lnTo>
                  <a:pt x="3703364" y="1742156"/>
                </a:lnTo>
                <a:lnTo>
                  <a:pt x="3701206" y="1738919"/>
                </a:lnTo>
                <a:lnTo>
                  <a:pt x="3708759" y="1730287"/>
                </a:lnTo>
                <a:lnTo>
                  <a:pt x="3706601" y="1727050"/>
                </a:lnTo>
                <a:lnTo>
                  <a:pt x="3706601" y="1725971"/>
                </a:lnTo>
                <a:lnTo>
                  <a:pt x="3708759" y="1722734"/>
                </a:lnTo>
                <a:lnTo>
                  <a:pt x="3708759" y="1718418"/>
                </a:lnTo>
                <a:lnTo>
                  <a:pt x="3700127" y="1709786"/>
                </a:lnTo>
                <a:lnTo>
                  <a:pt x="3708759" y="1708707"/>
                </a:lnTo>
                <a:cubicBezTo>
                  <a:pt x="3706960" y="1706549"/>
                  <a:pt x="3705522" y="1701828"/>
                  <a:pt x="3704443" y="1694545"/>
                </a:cubicBezTo>
                <a:cubicBezTo>
                  <a:pt x="3702824" y="1694545"/>
                  <a:pt x="3701745" y="1692746"/>
                  <a:pt x="3701206" y="1689150"/>
                </a:cubicBezTo>
                <a:lnTo>
                  <a:pt x="3704443" y="1683755"/>
                </a:lnTo>
                <a:lnTo>
                  <a:pt x="3703364" y="1682676"/>
                </a:lnTo>
                <a:lnTo>
                  <a:pt x="3703364" y="1681597"/>
                </a:lnTo>
                <a:lnTo>
                  <a:pt x="3702285" y="1682676"/>
                </a:lnTo>
                <a:lnTo>
                  <a:pt x="3696890" y="1682676"/>
                </a:lnTo>
                <a:lnTo>
                  <a:pt x="3687044" y="1681597"/>
                </a:lnTo>
                <a:lnTo>
                  <a:pt x="3681649" y="1684834"/>
                </a:lnTo>
                <a:lnTo>
                  <a:pt x="3676254" y="1681597"/>
                </a:lnTo>
                <a:lnTo>
                  <a:pt x="3661148" y="1683755"/>
                </a:lnTo>
                <a:cubicBezTo>
                  <a:pt x="3661148" y="1681417"/>
                  <a:pt x="3657191" y="1679978"/>
                  <a:pt x="3649279" y="1679439"/>
                </a:cubicBezTo>
                <a:close/>
                <a:moveTo>
                  <a:pt x="5646240" y="1679034"/>
                </a:moveTo>
                <a:lnTo>
                  <a:pt x="5644082" y="1681192"/>
                </a:lnTo>
                <a:lnTo>
                  <a:pt x="5646240" y="1681192"/>
                </a:lnTo>
                <a:close/>
                <a:moveTo>
                  <a:pt x="8280340" y="1678764"/>
                </a:moveTo>
                <a:cubicBezTo>
                  <a:pt x="8276473" y="1678764"/>
                  <a:pt x="8273911" y="1680248"/>
                  <a:pt x="8272652" y="1683215"/>
                </a:cubicBezTo>
                <a:lnTo>
                  <a:pt x="8278182" y="1689689"/>
                </a:lnTo>
                <a:cubicBezTo>
                  <a:pt x="8279800" y="1689330"/>
                  <a:pt x="8281958" y="1686452"/>
                  <a:pt x="8284656" y="1681057"/>
                </a:cubicBezTo>
                <a:lnTo>
                  <a:pt x="8281419" y="1678764"/>
                </a:lnTo>
                <a:close/>
                <a:moveTo>
                  <a:pt x="211214" y="1678346"/>
                </a:moveTo>
                <a:lnTo>
                  <a:pt x="211214" y="1679425"/>
                </a:lnTo>
                <a:cubicBezTo>
                  <a:pt x="211214" y="1684100"/>
                  <a:pt x="213686" y="1688057"/>
                  <a:pt x="218632" y="1691294"/>
                </a:cubicBezTo>
                <a:lnTo>
                  <a:pt x="218632" y="1689136"/>
                </a:lnTo>
                <a:cubicBezTo>
                  <a:pt x="218632" y="1681942"/>
                  <a:pt x="216159" y="1678346"/>
                  <a:pt x="211214" y="1678346"/>
                </a:cubicBezTo>
                <a:close/>
                <a:moveTo>
                  <a:pt x="9109931" y="1678141"/>
                </a:moveTo>
                <a:lnTo>
                  <a:pt x="9121665" y="1678141"/>
                </a:lnTo>
                <a:lnTo>
                  <a:pt x="9121665" y="1681378"/>
                </a:lnTo>
                <a:lnTo>
                  <a:pt x="9123823" y="1681378"/>
                </a:lnTo>
                <a:cubicBezTo>
                  <a:pt x="9123823" y="1679220"/>
                  <a:pt x="9124542" y="1678141"/>
                  <a:pt x="9125981" y="1678141"/>
                </a:cubicBezTo>
                <a:lnTo>
                  <a:pt x="9133534" y="1678141"/>
                </a:lnTo>
                <a:cubicBezTo>
                  <a:pt x="9139199" y="1678501"/>
                  <a:pt x="9142031" y="1681378"/>
                  <a:pt x="9142031" y="1686773"/>
                </a:cubicBezTo>
                <a:lnTo>
                  <a:pt x="9145268" y="1690010"/>
                </a:lnTo>
                <a:cubicBezTo>
                  <a:pt x="9145268" y="1692168"/>
                  <a:pt x="9141357" y="1693607"/>
                  <a:pt x="9133534" y="1694326"/>
                </a:cubicBezTo>
                <a:lnTo>
                  <a:pt x="9124902" y="1692168"/>
                </a:lnTo>
                <a:lnTo>
                  <a:pt x="9123823" y="1693247"/>
                </a:lnTo>
                <a:lnTo>
                  <a:pt x="9122744" y="1693247"/>
                </a:lnTo>
                <a:lnTo>
                  <a:pt x="9118428" y="1692168"/>
                </a:lnTo>
                <a:lnTo>
                  <a:pt x="9113168" y="1693247"/>
                </a:lnTo>
                <a:lnTo>
                  <a:pt x="9108852" y="1692168"/>
                </a:lnTo>
                <a:lnTo>
                  <a:pt x="9102378" y="1694326"/>
                </a:lnTo>
                <a:cubicBezTo>
                  <a:pt x="9093656" y="1694326"/>
                  <a:pt x="9087586" y="1692888"/>
                  <a:pt x="9084170" y="1690010"/>
                </a:cubicBezTo>
                <a:lnTo>
                  <a:pt x="9083091" y="1690010"/>
                </a:lnTo>
                <a:cubicBezTo>
                  <a:pt x="9080393" y="1692168"/>
                  <a:pt x="9077875" y="1693247"/>
                  <a:pt x="9075538" y="1693247"/>
                </a:cubicBezTo>
                <a:cubicBezTo>
                  <a:pt x="9072031" y="1692168"/>
                  <a:pt x="9070278" y="1689651"/>
                  <a:pt x="9070278" y="1685694"/>
                </a:cubicBezTo>
                <a:lnTo>
                  <a:pt x="9070278" y="1684615"/>
                </a:lnTo>
                <a:cubicBezTo>
                  <a:pt x="9070278" y="1683536"/>
                  <a:pt x="9075268" y="1682097"/>
                  <a:pt x="9085249" y="1680299"/>
                </a:cubicBezTo>
                <a:lnTo>
                  <a:pt x="9086328" y="1679220"/>
                </a:lnTo>
                <a:cubicBezTo>
                  <a:pt x="9090464" y="1681378"/>
                  <a:pt x="9094735" y="1682457"/>
                  <a:pt x="9099141" y="1682457"/>
                </a:cubicBezTo>
                <a:close/>
                <a:moveTo>
                  <a:pt x="2522289" y="1677523"/>
                </a:moveTo>
                <a:lnTo>
                  <a:pt x="2524447" y="1677523"/>
                </a:lnTo>
                <a:cubicBezTo>
                  <a:pt x="2537485" y="1677523"/>
                  <a:pt x="2545802" y="1678242"/>
                  <a:pt x="2549400" y="1679681"/>
                </a:cubicBezTo>
                <a:cubicBezTo>
                  <a:pt x="2548680" y="1682918"/>
                  <a:pt x="2547601" y="1684536"/>
                  <a:pt x="2546163" y="1684536"/>
                </a:cubicBezTo>
                <a:lnTo>
                  <a:pt x="2542925" y="1682378"/>
                </a:lnTo>
                <a:lnTo>
                  <a:pt x="2539688" y="1682378"/>
                </a:lnTo>
                <a:lnTo>
                  <a:pt x="2530921" y="1684536"/>
                </a:lnTo>
                <a:lnTo>
                  <a:pt x="2523369" y="1684536"/>
                </a:lnTo>
                <a:lnTo>
                  <a:pt x="2520132" y="1681299"/>
                </a:lnTo>
                <a:lnTo>
                  <a:pt x="2520132" y="1679681"/>
                </a:lnTo>
                <a:close/>
                <a:moveTo>
                  <a:pt x="1069670" y="1677146"/>
                </a:moveTo>
                <a:lnTo>
                  <a:pt x="1069670" y="1681462"/>
                </a:lnTo>
                <a:lnTo>
                  <a:pt x="1071828" y="1683620"/>
                </a:lnTo>
                <a:lnTo>
                  <a:pt x="1075064" y="1682541"/>
                </a:lnTo>
                <a:lnTo>
                  <a:pt x="1075064" y="1680383"/>
                </a:lnTo>
                <a:lnTo>
                  <a:pt x="1071828" y="1677146"/>
                </a:lnTo>
                <a:close/>
                <a:moveTo>
                  <a:pt x="1726770" y="1676741"/>
                </a:moveTo>
                <a:lnTo>
                  <a:pt x="1724613" y="1678899"/>
                </a:lnTo>
                <a:lnTo>
                  <a:pt x="1725692" y="1679978"/>
                </a:lnTo>
                <a:lnTo>
                  <a:pt x="1728930" y="1679978"/>
                </a:lnTo>
                <a:lnTo>
                  <a:pt x="1728930" y="1676741"/>
                </a:lnTo>
                <a:close/>
                <a:moveTo>
                  <a:pt x="6599107" y="1675848"/>
                </a:moveTo>
                <a:lnTo>
                  <a:pt x="6596949" y="1678006"/>
                </a:lnTo>
                <a:lnTo>
                  <a:pt x="6601265" y="1678006"/>
                </a:lnTo>
                <a:lnTo>
                  <a:pt x="6601265" y="1675848"/>
                </a:lnTo>
                <a:close/>
                <a:moveTo>
                  <a:pt x="3071216" y="1675662"/>
                </a:moveTo>
                <a:lnTo>
                  <a:pt x="3071216" y="1677820"/>
                </a:lnTo>
                <a:lnTo>
                  <a:pt x="3072295" y="1681057"/>
                </a:lnTo>
                <a:lnTo>
                  <a:pt x="3073374" y="1681057"/>
                </a:lnTo>
                <a:lnTo>
                  <a:pt x="3073374" y="1678899"/>
                </a:lnTo>
                <a:lnTo>
                  <a:pt x="3072295" y="1675662"/>
                </a:lnTo>
                <a:close/>
                <a:moveTo>
                  <a:pt x="5233535" y="1675527"/>
                </a:moveTo>
                <a:cubicBezTo>
                  <a:pt x="5231287" y="1675527"/>
                  <a:pt x="5229084" y="1677730"/>
                  <a:pt x="5226926" y="1682136"/>
                </a:cubicBezTo>
                <a:lnTo>
                  <a:pt x="5230163" y="1684294"/>
                </a:lnTo>
                <a:lnTo>
                  <a:pt x="5231242" y="1684294"/>
                </a:lnTo>
                <a:cubicBezTo>
                  <a:pt x="5234929" y="1684294"/>
                  <a:pt x="5237132" y="1682811"/>
                  <a:pt x="5237851" y="1679843"/>
                </a:cubicBezTo>
                <a:cubicBezTo>
                  <a:pt x="5237312" y="1677685"/>
                  <a:pt x="5235873" y="1676247"/>
                  <a:pt x="5233535" y="1675527"/>
                </a:cubicBezTo>
                <a:close/>
                <a:moveTo>
                  <a:pt x="131772" y="1675109"/>
                </a:moveTo>
                <a:cubicBezTo>
                  <a:pt x="123949" y="1684820"/>
                  <a:pt x="119318" y="1693047"/>
                  <a:pt x="117881" y="1699791"/>
                </a:cubicBezTo>
                <a:lnTo>
                  <a:pt x="117881" y="1703028"/>
                </a:lnTo>
                <a:lnTo>
                  <a:pt x="121117" y="1704107"/>
                </a:lnTo>
                <a:cubicBezTo>
                  <a:pt x="125344" y="1704107"/>
                  <a:pt x="128894" y="1697318"/>
                  <a:pt x="131772" y="1683741"/>
                </a:cubicBezTo>
                <a:close/>
                <a:moveTo>
                  <a:pt x="6681112" y="1674769"/>
                </a:moveTo>
                <a:cubicBezTo>
                  <a:pt x="6683090" y="1674769"/>
                  <a:pt x="6686687" y="1676927"/>
                  <a:pt x="6691902" y="1681243"/>
                </a:cubicBezTo>
                <a:lnTo>
                  <a:pt x="6697297" y="1681243"/>
                </a:lnTo>
                <a:cubicBezTo>
                  <a:pt x="6697297" y="1684840"/>
                  <a:pt x="6704850" y="1688437"/>
                  <a:pt x="6719956" y="1692033"/>
                </a:cubicBezTo>
                <a:lnTo>
                  <a:pt x="6721035" y="1693112"/>
                </a:lnTo>
                <a:cubicBezTo>
                  <a:pt x="6724452" y="1694011"/>
                  <a:pt x="6726969" y="1696169"/>
                  <a:pt x="6728588" y="1699586"/>
                </a:cubicBezTo>
                <a:lnTo>
                  <a:pt x="6739378" y="1706060"/>
                </a:lnTo>
                <a:lnTo>
                  <a:pt x="6739378" y="1708218"/>
                </a:lnTo>
                <a:lnTo>
                  <a:pt x="6733983" y="1708218"/>
                </a:lnTo>
                <a:lnTo>
                  <a:pt x="6733983" y="1709297"/>
                </a:lnTo>
                <a:lnTo>
                  <a:pt x="6737220" y="1710376"/>
                </a:lnTo>
                <a:lnTo>
                  <a:pt x="6741536" y="1708218"/>
                </a:lnTo>
                <a:cubicBezTo>
                  <a:pt x="6763835" y="1719908"/>
                  <a:pt x="6776424" y="1727101"/>
                  <a:pt x="6779301" y="1729798"/>
                </a:cubicBezTo>
                <a:lnTo>
                  <a:pt x="6804118" y="1741668"/>
                </a:lnTo>
                <a:lnTo>
                  <a:pt x="6804118" y="1743826"/>
                </a:lnTo>
                <a:lnTo>
                  <a:pt x="6801960" y="1743826"/>
                </a:lnTo>
                <a:lnTo>
                  <a:pt x="6801960" y="1748142"/>
                </a:lnTo>
                <a:lnTo>
                  <a:pt x="6804118" y="1751379"/>
                </a:lnTo>
                <a:lnTo>
                  <a:pt x="6804118" y="1760011"/>
                </a:lnTo>
                <a:lnTo>
                  <a:pt x="6801960" y="1760011"/>
                </a:lnTo>
                <a:lnTo>
                  <a:pt x="6801960" y="1769722"/>
                </a:lnTo>
                <a:lnTo>
                  <a:pt x="6803039" y="1770801"/>
                </a:lnTo>
                <a:lnTo>
                  <a:pt x="6803039" y="1771880"/>
                </a:lnTo>
                <a:lnTo>
                  <a:pt x="6799802" y="1772959"/>
                </a:lnTo>
                <a:cubicBezTo>
                  <a:pt x="6788113" y="1761989"/>
                  <a:pt x="6768331" y="1750120"/>
                  <a:pt x="6740457" y="1737352"/>
                </a:cubicBezTo>
                <a:lnTo>
                  <a:pt x="6728588" y="1728719"/>
                </a:lnTo>
                <a:lnTo>
                  <a:pt x="6728588" y="1727640"/>
                </a:lnTo>
                <a:lnTo>
                  <a:pt x="6730746" y="1725482"/>
                </a:lnTo>
                <a:lnTo>
                  <a:pt x="6728588" y="1725482"/>
                </a:lnTo>
                <a:lnTo>
                  <a:pt x="6726430" y="1727640"/>
                </a:lnTo>
                <a:cubicBezTo>
                  <a:pt x="6721215" y="1724403"/>
                  <a:pt x="6714021" y="1721886"/>
                  <a:pt x="6704850" y="1720087"/>
                </a:cubicBezTo>
                <a:cubicBezTo>
                  <a:pt x="6701073" y="1715232"/>
                  <a:pt x="6693520" y="1709837"/>
                  <a:pt x="6682191" y="1703902"/>
                </a:cubicBezTo>
                <a:lnTo>
                  <a:pt x="6681112" y="1703902"/>
                </a:lnTo>
                <a:cubicBezTo>
                  <a:pt x="6676796" y="1703902"/>
                  <a:pt x="6668883" y="1707859"/>
                  <a:pt x="6657374" y="1715771"/>
                </a:cubicBezTo>
                <a:cubicBezTo>
                  <a:pt x="6654676" y="1715771"/>
                  <a:pt x="6649281" y="1719728"/>
                  <a:pt x="6641189" y="1727640"/>
                </a:cubicBezTo>
                <a:cubicBezTo>
                  <a:pt x="6635074" y="1727640"/>
                  <a:pt x="6624284" y="1732316"/>
                  <a:pt x="6608818" y="1741668"/>
                </a:cubicBezTo>
                <a:lnTo>
                  <a:pt x="6602344" y="1740589"/>
                </a:lnTo>
                <a:lnTo>
                  <a:pt x="6601265" y="1740589"/>
                </a:lnTo>
                <a:cubicBezTo>
                  <a:pt x="6601265" y="1745264"/>
                  <a:pt x="6598748" y="1748501"/>
                  <a:pt x="6593712" y="1750300"/>
                </a:cubicBezTo>
                <a:cubicBezTo>
                  <a:pt x="6583642" y="1754616"/>
                  <a:pt x="6578606" y="1758572"/>
                  <a:pt x="6578606" y="1762169"/>
                </a:cubicBezTo>
                <a:lnTo>
                  <a:pt x="6577527" y="1762169"/>
                </a:lnTo>
                <a:lnTo>
                  <a:pt x="6576448" y="1761090"/>
                </a:lnTo>
                <a:lnTo>
                  <a:pt x="6567816" y="1764327"/>
                </a:lnTo>
                <a:lnTo>
                  <a:pt x="6563500" y="1764327"/>
                </a:lnTo>
                <a:cubicBezTo>
                  <a:pt x="6563500" y="1767564"/>
                  <a:pt x="6562062" y="1769722"/>
                  <a:pt x="6559184" y="1770801"/>
                </a:cubicBezTo>
                <a:lnTo>
                  <a:pt x="6557026" y="1768643"/>
                </a:lnTo>
                <a:lnTo>
                  <a:pt x="6557026" y="1741668"/>
                </a:lnTo>
                <a:lnTo>
                  <a:pt x="6555947" y="1740589"/>
                </a:lnTo>
                <a:lnTo>
                  <a:pt x="6555947" y="1739510"/>
                </a:lnTo>
                <a:lnTo>
                  <a:pt x="6557026" y="1738431"/>
                </a:lnTo>
                <a:lnTo>
                  <a:pt x="6558105" y="1738431"/>
                </a:lnTo>
                <a:lnTo>
                  <a:pt x="6558105" y="1740589"/>
                </a:lnTo>
                <a:lnTo>
                  <a:pt x="6559184" y="1740589"/>
                </a:lnTo>
                <a:lnTo>
                  <a:pt x="6600186" y="1717929"/>
                </a:lnTo>
                <a:lnTo>
                  <a:pt x="6614214" y="1710376"/>
                </a:lnTo>
                <a:cubicBezTo>
                  <a:pt x="6621047" y="1706060"/>
                  <a:pt x="6625723" y="1703902"/>
                  <a:pt x="6628241" y="1703902"/>
                </a:cubicBezTo>
                <a:lnTo>
                  <a:pt x="6632557" y="1703902"/>
                </a:lnTo>
                <a:cubicBezTo>
                  <a:pt x="6632557" y="1700306"/>
                  <a:pt x="6635794" y="1697428"/>
                  <a:pt x="6642268" y="1695270"/>
                </a:cubicBezTo>
                <a:lnTo>
                  <a:pt x="6650900" y="1688796"/>
                </a:lnTo>
                <a:lnTo>
                  <a:pt x="6649821" y="1687717"/>
                </a:lnTo>
                <a:cubicBezTo>
                  <a:pt x="6655396" y="1683401"/>
                  <a:pt x="6659352" y="1681243"/>
                  <a:pt x="6661690" y="1681243"/>
                </a:cubicBezTo>
                <a:lnTo>
                  <a:pt x="6662769" y="1682322"/>
                </a:lnTo>
                <a:lnTo>
                  <a:pt x="6662769" y="1683401"/>
                </a:lnTo>
                <a:lnTo>
                  <a:pt x="6663848" y="1682322"/>
                </a:lnTo>
                <a:lnTo>
                  <a:pt x="6664927" y="1682322"/>
                </a:lnTo>
                <a:lnTo>
                  <a:pt x="6666006" y="1683401"/>
                </a:lnTo>
                <a:lnTo>
                  <a:pt x="6667085" y="1683401"/>
                </a:lnTo>
                <a:cubicBezTo>
                  <a:pt x="6667085" y="1680524"/>
                  <a:pt x="6671761" y="1677647"/>
                  <a:pt x="6681112" y="1674769"/>
                </a:cubicBezTo>
                <a:close/>
                <a:moveTo>
                  <a:pt x="3616774" y="1674044"/>
                </a:moveTo>
                <a:lnTo>
                  <a:pt x="3615695" y="1679439"/>
                </a:lnTo>
                <a:lnTo>
                  <a:pt x="3615695" y="1681597"/>
                </a:lnTo>
                <a:lnTo>
                  <a:pt x="3616774" y="1682676"/>
                </a:lnTo>
                <a:lnTo>
                  <a:pt x="3616774" y="1683755"/>
                </a:lnTo>
                <a:cubicBezTo>
                  <a:pt x="3619651" y="1683395"/>
                  <a:pt x="3621090" y="1680518"/>
                  <a:pt x="3621090" y="1675123"/>
                </a:cubicBezTo>
                <a:lnTo>
                  <a:pt x="3620011" y="1674044"/>
                </a:lnTo>
                <a:close/>
                <a:moveTo>
                  <a:pt x="8102034" y="1672290"/>
                </a:moveTo>
                <a:cubicBezTo>
                  <a:pt x="8100775" y="1672290"/>
                  <a:pt x="8099696" y="1674448"/>
                  <a:pt x="8098797" y="1678764"/>
                </a:cubicBezTo>
                <a:cubicBezTo>
                  <a:pt x="8099876" y="1681732"/>
                  <a:pt x="8100955" y="1683215"/>
                  <a:pt x="8102034" y="1683215"/>
                </a:cubicBezTo>
                <a:lnTo>
                  <a:pt x="8104192" y="1679978"/>
                </a:lnTo>
                <a:lnTo>
                  <a:pt x="8104192" y="1672290"/>
                </a:lnTo>
                <a:close/>
                <a:moveTo>
                  <a:pt x="5219238" y="1672290"/>
                </a:moveTo>
                <a:lnTo>
                  <a:pt x="5219238" y="1674448"/>
                </a:lnTo>
                <a:lnTo>
                  <a:pt x="5220317" y="1674448"/>
                </a:lnTo>
                <a:lnTo>
                  <a:pt x="5220317" y="1672290"/>
                </a:lnTo>
                <a:close/>
                <a:moveTo>
                  <a:pt x="4270771" y="1672072"/>
                </a:moveTo>
                <a:lnTo>
                  <a:pt x="4270771" y="1675309"/>
                </a:lnTo>
                <a:lnTo>
                  <a:pt x="4271850" y="1675309"/>
                </a:lnTo>
                <a:lnTo>
                  <a:pt x="4271850" y="1672072"/>
                </a:lnTo>
                <a:close/>
                <a:moveTo>
                  <a:pt x="3749761" y="1671886"/>
                </a:moveTo>
                <a:lnTo>
                  <a:pt x="3749761" y="1672965"/>
                </a:lnTo>
                <a:lnTo>
                  <a:pt x="3752998" y="1672965"/>
                </a:lnTo>
                <a:lnTo>
                  <a:pt x="3752998" y="1671886"/>
                </a:lnTo>
                <a:close/>
                <a:moveTo>
                  <a:pt x="3186805" y="1671346"/>
                </a:moveTo>
                <a:lnTo>
                  <a:pt x="3183568" y="1674583"/>
                </a:lnTo>
                <a:lnTo>
                  <a:pt x="3185726" y="1676741"/>
                </a:lnTo>
                <a:lnTo>
                  <a:pt x="3188963" y="1675662"/>
                </a:lnTo>
                <a:lnTo>
                  <a:pt x="3188963" y="1671346"/>
                </a:lnTo>
                <a:close/>
                <a:moveTo>
                  <a:pt x="5730942" y="1668379"/>
                </a:moveTo>
                <a:cubicBezTo>
                  <a:pt x="5728065" y="1669458"/>
                  <a:pt x="5726626" y="1670537"/>
                  <a:pt x="5726626" y="1671616"/>
                </a:cubicBezTo>
                <a:lnTo>
                  <a:pt x="5730942" y="1675932"/>
                </a:lnTo>
                <a:lnTo>
                  <a:pt x="5732021" y="1668379"/>
                </a:lnTo>
                <a:close/>
                <a:moveTo>
                  <a:pt x="2158629" y="1667756"/>
                </a:moveTo>
                <a:cubicBezTo>
                  <a:pt x="2174993" y="1681333"/>
                  <a:pt x="2184614" y="1688122"/>
                  <a:pt x="2187491" y="1688122"/>
                </a:cubicBezTo>
                <a:lnTo>
                  <a:pt x="2189514" y="1685964"/>
                </a:lnTo>
                <a:lnTo>
                  <a:pt x="2191672" y="1688122"/>
                </a:lnTo>
                <a:lnTo>
                  <a:pt x="2191672" y="1692303"/>
                </a:lnTo>
                <a:lnTo>
                  <a:pt x="2187491" y="1696619"/>
                </a:lnTo>
                <a:lnTo>
                  <a:pt x="2164023" y="1696619"/>
                </a:lnTo>
                <a:lnTo>
                  <a:pt x="2153368" y="1697698"/>
                </a:lnTo>
                <a:lnTo>
                  <a:pt x="2151210" y="1692303"/>
                </a:lnTo>
                <a:lnTo>
                  <a:pt x="2150131" y="1692303"/>
                </a:lnTo>
                <a:lnTo>
                  <a:pt x="2150131" y="1695540"/>
                </a:lnTo>
                <a:lnTo>
                  <a:pt x="2151210" y="1696619"/>
                </a:lnTo>
                <a:lnTo>
                  <a:pt x="2145814" y="1698777"/>
                </a:lnTo>
                <a:lnTo>
                  <a:pt x="2118165" y="1695540"/>
                </a:lnTo>
                <a:lnTo>
                  <a:pt x="2111691" y="1697698"/>
                </a:lnTo>
                <a:lnTo>
                  <a:pt x="2109533" y="1697698"/>
                </a:lnTo>
                <a:lnTo>
                  <a:pt x="2102115" y="1695540"/>
                </a:lnTo>
                <a:lnTo>
                  <a:pt x="2095775" y="1697698"/>
                </a:lnTo>
                <a:cubicBezTo>
                  <a:pt x="2088672" y="1696799"/>
                  <a:pt x="2085122" y="1695360"/>
                  <a:pt x="2085122" y="1693382"/>
                </a:cubicBezTo>
                <a:lnTo>
                  <a:pt x="2085122" y="1692303"/>
                </a:lnTo>
                <a:lnTo>
                  <a:pt x="2087143" y="1690145"/>
                </a:lnTo>
                <a:lnTo>
                  <a:pt x="2095775" y="1690145"/>
                </a:lnTo>
                <a:cubicBezTo>
                  <a:pt x="2098383" y="1692303"/>
                  <a:pt x="2100856" y="1693382"/>
                  <a:pt x="2103194" y="1693382"/>
                </a:cubicBezTo>
                <a:lnTo>
                  <a:pt x="2112771" y="1687043"/>
                </a:lnTo>
                <a:lnTo>
                  <a:pt x="2113850" y="1687043"/>
                </a:lnTo>
                <a:lnTo>
                  <a:pt x="2124505" y="1689066"/>
                </a:lnTo>
                <a:cubicBezTo>
                  <a:pt x="2135564" y="1689066"/>
                  <a:pt x="2145860" y="1683042"/>
                  <a:pt x="2155391" y="1670993"/>
                </a:cubicBezTo>
                <a:cubicBezTo>
                  <a:pt x="2155391" y="1668835"/>
                  <a:pt x="2156469" y="1667756"/>
                  <a:pt x="2158629" y="1667756"/>
                </a:cubicBezTo>
                <a:close/>
                <a:moveTo>
                  <a:pt x="1187147" y="1667435"/>
                </a:moveTo>
                <a:lnTo>
                  <a:pt x="1186068" y="1668514"/>
                </a:lnTo>
                <a:lnTo>
                  <a:pt x="1186068" y="1669593"/>
                </a:lnTo>
                <a:lnTo>
                  <a:pt x="1187147" y="1679304"/>
                </a:lnTo>
                <a:lnTo>
                  <a:pt x="1190384" y="1679304"/>
                </a:lnTo>
                <a:lnTo>
                  <a:pt x="1192543" y="1677146"/>
                </a:lnTo>
                <a:lnTo>
                  <a:pt x="1192543" y="1672830"/>
                </a:lnTo>
                <a:close/>
                <a:moveTo>
                  <a:pt x="5580825" y="1666222"/>
                </a:moveTo>
                <a:lnTo>
                  <a:pt x="5578667" y="1668379"/>
                </a:lnTo>
                <a:lnTo>
                  <a:pt x="5580825" y="1670537"/>
                </a:lnTo>
                <a:lnTo>
                  <a:pt x="5582983" y="1670537"/>
                </a:lnTo>
                <a:lnTo>
                  <a:pt x="5582983" y="1666222"/>
                </a:lnTo>
                <a:close/>
                <a:moveTo>
                  <a:pt x="7235031" y="1666022"/>
                </a:moveTo>
                <a:lnTo>
                  <a:pt x="7235031" y="1667100"/>
                </a:lnTo>
                <a:lnTo>
                  <a:pt x="7238268" y="1667100"/>
                </a:lnTo>
                <a:lnTo>
                  <a:pt x="7238268" y="1666022"/>
                </a:lnTo>
                <a:close/>
                <a:moveTo>
                  <a:pt x="7217902" y="1666022"/>
                </a:moveTo>
                <a:lnTo>
                  <a:pt x="7217902" y="1667100"/>
                </a:lnTo>
                <a:lnTo>
                  <a:pt x="7219925" y="1667100"/>
                </a:lnTo>
                <a:lnTo>
                  <a:pt x="7219925" y="1666022"/>
                </a:lnTo>
                <a:close/>
                <a:moveTo>
                  <a:pt x="7156669" y="1666022"/>
                </a:moveTo>
                <a:lnTo>
                  <a:pt x="7153432" y="1670337"/>
                </a:lnTo>
                <a:cubicBezTo>
                  <a:pt x="7153432" y="1672495"/>
                  <a:pt x="7155590" y="1674653"/>
                  <a:pt x="7159906" y="1676811"/>
                </a:cubicBezTo>
                <a:lnTo>
                  <a:pt x="7161929" y="1673574"/>
                </a:lnTo>
                <a:lnTo>
                  <a:pt x="7161929" y="1668179"/>
                </a:lnTo>
                <a:lnTo>
                  <a:pt x="7159906" y="1666022"/>
                </a:lnTo>
                <a:close/>
                <a:moveTo>
                  <a:pt x="4171637" y="1665734"/>
                </a:moveTo>
                <a:cubicBezTo>
                  <a:pt x="4167501" y="1665734"/>
                  <a:pt x="4164624" y="1671038"/>
                  <a:pt x="4163005" y="1681648"/>
                </a:cubicBezTo>
                <a:lnTo>
                  <a:pt x="4164084" y="1688122"/>
                </a:lnTo>
                <a:lnTo>
                  <a:pt x="4160982" y="1696619"/>
                </a:lnTo>
                <a:lnTo>
                  <a:pt x="4160982" y="1697698"/>
                </a:lnTo>
                <a:lnTo>
                  <a:pt x="4165163" y="1702014"/>
                </a:lnTo>
                <a:lnTo>
                  <a:pt x="4168400" y="1702014"/>
                </a:lnTo>
                <a:lnTo>
                  <a:pt x="4166242" y="1695540"/>
                </a:lnTo>
                <a:cubicBezTo>
                  <a:pt x="4166242" y="1692213"/>
                  <a:pt x="4169434" y="1690100"/>
                  <a:pt x="4175819" y="1689201"/>
                </a:cubicBezTo>
                <a:lnTo>
                  <a:pt x="4183372" y="1690280"/>
                </a:lnTo>
                <a:lnTo>
                  <a:pt x="4184316" y="1689201"/>
                </a:lnTo>
                <a:lnTo>
                  <a:pt x="4184316" y="1685964"/>
                </a:lnTo>
                <a:lnTo>
                  <a:pt x="4182293" y="1683806"/>
                </a:lnTo>
                <a:lnTo>
                  <a:pt x="4175819" y="1684885"/>
                </a:lnTo>
                <a:lnTo>
                  <a:pt x="4173661" y="1681648"/>
                </a:lnTo>
                <a:lnTo>
                  <a:pt x="4173661" y="1667891"/>
                </a:lnTo>
                <a:close/>
                <a:moveTo>
                  <a:pt x="2233350" y="1663575"/>
                </a:moveTo>
                <a:lnTo>
                  <a:pt x="2231191" y="1667756"/>
                </a:lnTo>
                <a:cubicBezTo>
                  <a:pt x="2234518" y="1678816"/>
                  <a:pt x="2236991" y="1684525"/>
                  <a:pt x="2238610" y="1684885"/>
                </a:cubicBezTo>
                <a:lnTo>
                  <a:pt x="2239689" y="1684885"/>
                </a:lnTo>
                <a:lnTo>
                  <a:pt x="2241846" y="1682727"/>
                </a:lnTo>
                <a:lnTo>
                  <a:pt x="2241846" y="1679490"/>
                </a:lnTo>
                <a:cubicBezTo>
                  <a:pt x="2241846" y="1678051"/>
                  <a:pt x="2240767" y="1677332"/>
                  <a:pt x="2238610" y="1677332"/>
                </a:cubicBezTo>
                <a:lnTo>
                  <a:pt x="2237530" y="1676388"/>
                </a:lnTo>
                <a:lnTo>
                  <a:pt x="2237530" y="1675309"/>
                </a:lnTo>
                <a:lnTo>
                  <a:pt x="2239689" y="1667756"/>
                </a:lnTo>
                <a:cubicBezTo>
                  <a:pt x="2238969" y="1664969"/>
                  <a:pt x="2236855" y="1663575"/>
                  <a:pt x="2233350" y="1663575"/>
                </a:cubicBezTo>
                <a:close/>
                <a:moveTo>
                  <a:pt x="109248" y="1663375"/>
                </a:moveTo>
                <a:cubicBezTo>
                  <a:pt x="108170" y="1663375"/>
                  <a:pt x="105337" y="1666926"/>
                  <a:pt x="100751" y="1674030"/>
                </a:cubicBezTo>
                <a:lnTo>
                  <a:pt x="100751" y="1678346"/>
                </a:lnTo>
                <a:lnTo>
                  <a:pt x="101830" y="1678346"/>
                </a:lnTo>
                <a:lnTo>
                  <a:pt x="111407" y="1668770"/>
                </a:lnTo>
                <a:lnTo>
                  <a:pt x="110327" y="1663375"/>
                </a:lnTo>
                <a:close/>
                <a:moveTo>
                  <a:pt x="7247979" y="1662786"/>
                </a:moveTo>
                <a:lnTo>
                  <a:pt x="7250002" y="1662786"/>
                </a:lnTo>
                <a:lnTo>
                  <a:pt x="7250002" y="1663865"/>
                </a:lnTo>
                <a:lnTo>
                  <a:pt x="7247979" y="1663865"/>
                </a:lnTo>
                <a:close/>
                <a:moveTo>
                  <a:pt x="4250540" y="1662496"/>
                </a:moveTo>
                <a:lnTo>
                  <a:pt x="4250540" y="1665734"/>
                </a:lnTo>
                <a:lnTo>
                  <a:pt x="4252563" y="1663575"/>
                </a:lnTo>
                <a:lnTo>
                  <a:pt x="4252563" y="1662496"/>
                </a:lnTo>
                <a:close/>
                <a:moveTo>
                  <a:pt x="4215337" y="1662496"/>
                </a:moveTo>
                <a:lnTo>
                  <a:pt x="4215337" y="1664655"/>
                </a:lnTo>
                <a:lnTo>
                  <a:pt x="4216416" y="1664655"/>
                </a:lnTo>
                <a:lnTo>
                  <a:pt x="4216416" y="1662496"/>
                </a:lnTo>
                <a:close/>
                <a:moveTo>
                  <a:pt x="4073448" y="1662496"/>
                </a:moveTo>
                <a:lnTo>
                  <a:pt x="4073448" y="1663575"/>
                </a:lnTo>
                <a:lnTo>
                  <a:pt x="4075606" y="1663575"/>
                </a:lnTo>
                <a:lnTo>
                  <a:pt x="4075606" y="1662496"/>
                </a:lnTo>
                <a:close/>
                <a:moveTo>
                  <a:pt x="5691288" y="1661906"/>
                </a:moveTo>
                <a:cubicBezTo>
                  <a:pt x="5692817" y="1662086"/>
                  <a:pt x="5696009" y="1664603"/>
                  <a:pt x="5700865" y="1669458"/>
                </a:cubicBezTo>
                <a:cubicBezTo>
                  <a:pt x="5704461" y="1669458"/>
                  <a:pt x="5706260" y="1670177"/>
                  <a:pt x="5706260" y="1671616"/>
                </a:cubicBezTo>
                <a:lnTo>
                  <a:pt x="5706260" y="1674853"/>
                </a:lnTo>
                <a:cubicBezTo>
                  <a:pt x="5701224" y="1681417"/>
                  <a:pt x="5698707" y="1686407"/>
                  <a:pt x="5698707" y="1689824"/>
                </a:cubicBezTo>
                <a:lnTo>
                  <a:pt x="5698707" y="1698456"/>
                </a:lnTo>
                <a:cubicBezTo>
                  <a:pt x="5700865" y="1701064"/>
                  <a:pt x="5701944" y="1704256"/>
                  <a:pt x="5701944" y="1708032"/>
                </a:cubicBezTo>
                <a:lnTo>
                  <a:pt x="5700865" y="1709111"/>
                </a:lnTo>
                <a:lnTo>
                  <a:pt x="5699786" y="1709111"/>
                </a:lnTo>
                <a:lnTo>
                  <a:pt x="5699786" y="1706953"/>
                </a:lnTo>
                <a:lnTo>
                  <a:pt x="5698707" y="1706953"/>
                </a:lnTo>
                <a:lnTo>
                  <a:pt x="5698707" y="1708032"/>
                </a:lnTo>
                <a:lnTo>
                  <a:pt x="5699786" y="1712348"/>
                </a:lnTo>
                <a:cubicBezTo>
                  <a:pt x="5698707" y="1715226"/>
                  <a:pt x="5697628" y="1716664"/>
                  <a:pt x="5696549" y="1716664"/>
                </a:cubicBezTo>
                <a:cubicBezTo>
                  <a:pt x="5697268" y="1730242"/>
                  <a:pt x="5699066" y="1740223"/>
                  <a:pt x="5701944" y="1746607"/>
                </a:cubicBezTo>
                <a:lnTo>
                  <a:pt x="5698707" y="1756318"/>
                </a:lnTo>
                <a:lnTo>
                  <a:pt x="5708418" y="1761578"/>
                </a:lnTo>
                <a:lnTo>
                  <a:pt x="5708418" y="1765894"/>
                </a:lnTo>
                <a:cubicBezTo>
                  <a:pt x="5707339" y="1768771"/>
                  <a:pt x="5705181" y="1770210"/>
                  <a:pt x="5701944" y="1770210"/>
                </a:cubicBezTo>
                <a:lnTo>
                  <a:pt x="5701944" y="1783023"/>
                </a:lnTo>
                <a:cubicBezTo>
                  <a:pt x="5697628" y="1788778"/>
                  <a:pt x="5694076" y="1791655"/>
                  <a:pt x="5691288" y="1791655"/>
                </a:cubicBezTo>
                <a:cubicBezTo>
                  <a:pt x="5688411" y="1787339"/>
                  <a:pt x="5685534" y="1785181"/>
                  <a:pt x="5682656" y="1785181"/>
                </a:cubicBezTo>
                <a:cubicBezTo>
                  <a:pt x="5678880" y="1787339"/>
                  <a:pt x="5672810" y="1788418"/>
                  <a:pt x="5664448" y="1788418"/>
                </a:cubicBezTo>
                <a:cubicBezTo>
                  <a:pt x="5661571" y="1785361"/>
                  <a:pt x="5660132" y="1782529"/>
                  <a:pt x="5660132" y="1779921"/>
                </a:cubicBezTo>
                <a:lnTo>
                  <a:pt x="5660132" y="1770210"/>
                </a:lnTo>
                <a:cubicBezTo>
                  <a:pt x="5660312" y="1766613"/>
                  <a:pt x="5661032" y="1764815"/>
                  <a:pt x="5662290" y="1764815"/>
                </a:cubicBezTo>
                <a:lnTo>
                  <a:pt x="5661211" y="1746607"/>
                </a:lnTo>
                <a:lnTo>
                  <a:pt x="5661211" y="1716664"/>
                </a:lnTo>
                <a:cubicBezTo>
                  <a:pt x="5662830" y="1707852"/>
                  <a:pt x="5664628" y="1701783"/>
                  <a:pt x="5666606" y="1698456"/>
                </a:cubicBezTo>
                <a:lnTo>
                  <a:pt x="5661211" y="1685508"/>
                </a:lnTo>
                <a:lnTo>
                  <a:pt x="5661211" y="1684429"/>
                </a:lnTo>
                <a:cubicBezTo>
                  <a:pt x="5661391" y="1680832"/>
                  <a:pt x="5662111" y="1679034"/>
                  <a:pt x="5663369" y="1679034"/>
                </a:cubicBezTo>
                <a:lnTo>
                  <a:pt x="5657974" y="1667300"/>
                </a:lnTo>
                <a:cubicBezTo>
                  <a:pt x="5660492" y="1665143"/>
                  <a:pt x="5664089" y="1664064"/>
                  <a:pt x="5668764" y="1664064"/>
                </a:cubicBezTo>
                <a:lnTo>
                  <a:pt x="5678340" y="1665143"/>
                </a:lnTo>
                <a:close/>
                <a:moveTo>
                  <a:pt x="4265376" y="1660338"/>
                </a:moveTo>
                <a:lnTo>
                  <a:pt x="4265376" y="1662496"/>
                </a:lnTo>
                <a:lnTo>
                  <a:pt x="4266455" y="1662496"/>
                </a:lnTo>
                <a:lnTo>
                  <a:pt x="4266455" y="1660338"/>
                </a:lnTo>
                <a:close/>
                <a:moveTo>
                  <a:pt x="4229094" y="1660338"/>
                </a:moveTo>
                <a:lnTo>
                  <a:pt x="4225992" y="1663575"/>
                </a:lnTo>
                <a:lnTo>
                  <a:pt x="4225992" y="1666812"/>
                </a:lnTo>
                <a:cubicBezTo>
                  <a:pt x="4225992" y="1668880"/>
                  <a:pt x="4229904" y="1669914"/>
                  <a:pt x="4237726" y="1669914"/>
                </a:cubicBezTo>
                <a:lnTo>
                  <a:pt x="4238805" y="1668970"/>
                </a:lnTo>
                <a:lnTo>
                  <a:pt x="4238805" y="1666812"/>
                </a:lnTo>
                <a:cubicBezTo>
                  <a:pt x="4238805" y="1662496"/>
                  <a:pt x="4236647" y="1660338"/>
                  <a:pt x="4232331" y="1660338"/>
                </a:cubicBezTo>
                <a:close/>
                <a:moveTo>
                  <a:pt x="4216416" y="1659259"/>
                </a:moveTo>
                <a:lnTo>
                  <a:pt x="4216416" y="1660338"/>
                </a:lnTo>
                <a:lnTo>
                  <a:pt x="4218439" y="1660338"/>
                </a:lnTo>
                <a:lnTo>
                  <a:pt x="4218439" y="1659259"/>
                </a:lnTo>
                <a:close/>
                <a:moveTo>
                  <a:pt x="8220185" y="1658130"/>
                </a:moveTo>
                <a:lnTo>
                  <a:pt x="8181880" y="1659208"/>
                </a:lnTo>
                <a:lnTo>
                  <a:pt x="8185118" y="1665818"/>
                </a:lnTo>
                <a:lnTo>
                  <a:pt x="8185118" y="1667974"/>
                </a:lnTo>
                <a:lnTo>
                  <a:pt x="8182960" y="1671211"/>
                </a:lnTo>
                <a:lnTo>
                  <a:pt x="8184038" y="1683215"/>
                </a:lnTo>
                <a:cubicBezTo>
                  <a:pt x="8179363" y="1685373"/>
                  <a:pt x="8174282" y="1686452"/>
                  <a:pt x="8168798" y="1686452"/>
                </a:cubicBezTo>
                <a:lnTo>
                  <a:pt x="8160031" y="1683215"/>
                </a:lnTo>
                <a:cubicBezTo>
                  <a:pt x="8155625" y="1684654"/>
                  <a:pt x="8153422" y="1687531"/>
                  <a:pt x="8153422" y="1691847"/>
                </a:cubicBezTo>
                <a:lnTo>
                  <a:pt x="8154501" y="1692926"/>
                </a:lnTo>
                <a:cubicBezTo>
                  <a:pt x="8158907" y="1692387"/>
                  <a:pt x="8161110" y="1691668"/>
                  <a:pt x="8161110" y="1690768"/>
                </a:cubicBezTo>
                <a:lnTo>
                  <a:pt x="8166640" y="1691847"/>
                </a:lnTo>
                <a:lnTo>
                  <a:pt x="8179722" y="1691847"/>
                </a:lnTo>
                <a:lnTo>
                  <a:pt x="8192805" y="1692926"/>
                </a:lnTo>
                <a:cubicBezTo>
                  <a:pt x="8194963" y="1689330"/>
                  <a:pt x="8197166" y="1687531"/>
                  <a:pt x="8199414" y="1687531"/>
                </a:cubicBezTo>
                <a:lnTo>
                  <a:pt x="8205888" y="1689689"/>
                </a:lnTo>
                <a:lnTo>
                  <a:pt x="8207102" y="1689689"/>
                </a:lnTo>
                <a:lnTo>
                  <a:pt x="8215734" y="1687531"/>
                </a:lnTo>
                <a:lnTo>
                  <a:pt x="8220185" y="1687531"/>
                </a:lnTo>
                <a:cubicBezTo>
                  <a:pt x="8223242" y="1690409"/>
                  <a:pt x="8226165" y="1691847"/>
                  <a:pt x="8228952" y="1691847"/>
                </a:cubicBezTo>
                <a:lnTo>
                  <a:pt x="8230031" y="1691847"/>
                </a:lnTo>
                <a:lnTo>
                  <a:pt x="8232189" y="1689689"/>
                </a:lnTo>
                <a:cubicBezTo>
                  <a:pt x="8232189" y="1688431"/>
                  <a:pt x="8229626" y="1686992"/>
                  <a:pt x="8224501" y="1685373"/>
                </a:cubicBezTo>
                <a:cubicBezTo>
                  <a:pt x="8224501" y="1681777"/>
                  <a:pt x="8223782" y="1679978"/>
                  <a:pt x="8222343" y="1679978"/>
                </a:cubicBezTo>
                <a:cubicBezTo>
                  <a:pt x="8220005" y="1679978"/>
                  <a:pt x="8217443" y="1678854"/>
                  <a:pt x="8214655" y="1676606"/>
                </a:cubicBezTo>
                <a:lnTo>
                  <a:pt x="8213576" y="1676606"/>
                </a:lnTo>
                <a:cubicBezTo>
                  <a:pt x="8210519" y="1678854"/>
                  <a:pt x="8207597" y="1679978"/>
                  <a:pt x="8204809" y="1679978"/>
                </a:cubicBezTo>
                <a:cubicBezTo>
                  <a:pt x="8201932" y="1677730"/>
                  <a:pt x="8196492" y="1676606"/>
                  <a:pt x="8188489" y="1676606"/>
                </a:cubicBezTo>
                <a:lnTo>
                  <a:pt x="8187410" y="1675527"/>
                </a:lnTo>
                <a:lnTo>
                  <a:pt x="8187410" y="1674448"/>
                </a:lnTo>
                <a:cubicBezTo>
                  <a:pt x="8189029" y="1670852"/>
                  <a:pt x="8192670" y="1669053"/>
                  <a:pt x="8198335" y="1669053"/>
                </a:cubicBezTo>
                <a:lnTo>
                  <a:pt x="8204809" y="1670132"/>
                </a:lnTo>
                <a:lnTo>
                  <a:pt x="8215734" y="1669053"/>
                </a:lnTo>
                <a:lnTo>
                  <a:pt x="8219106" y="1669053"/>
                </a:lnTo>
                <a:lnTo>
                  <a:pt x="8223422" y="1665818"/>
                </a:lnTo>
                <a:lnTo>
                  <a:pt x="8238798" y="1665818"/>
                </a:lnTo>
                <a:lnTo>
                  <a:pt x="8240956" y="1667974"/>
                </a:lnTo>
                <a:lnTo>
                  <a:pt x="8239877" y="1669053"/>
                </a:lnTo>
                <a:lnTo>
                  <a:pt x="8239877" y="1670132"/>
                </a:lnTo>
                <a:lnTo>
                  <a:pt x="8240956" y="1671211"/>
                </a:lnTo>
                <a:lnTo>
                  <a:pt x="8249723" y="1671211"/>
                </a:lnTo>
                <a:cubicBezTo>
                  <a:pt x="8253320" y="1671211"/>
                  <a:pt x="8255522" y="1669773"/>
                  <a:pt x="8256332" y="1666895"/>
                </a:cubicBezTo>
                <a:cubicBezTo>
                  <a:pt x="8254264" y="1661052"/>
                  <a:pt x="8252420" y="1658130"/>
                  <a:pt x="8250802" y="1658130"/>
                </a:cubicBezTo>
                <a:close/>
                <a:moveTo>
                  <a:pt x="5231242" y="1656915"/>
                </a:moveTo>
                <a:lnTo>
                  <a:pt x="5225847" y="1657994"/>
                </a:lnTo>
                <a:lnTo>
                  <a:pt x="5225847" y="1663524"/>
                </a:lnTo>
                <a:lnTo>
                  <a:pt x="5233535" y="1665682"/>
                </a:lnTo>
                <a:lnTo>
                  <a:pt x="5234614" y="1665682"/>
                </a:lnTo>
                <a:lnTo>
                  <a:pt x="5235693" y="1660152"/>
                </a:lnTo>
                <a:close/>
                <a:moveTo>
                  <a:pt x="713747" y="1656375"/>
                </a:moveTo>
                <a:lnTo>
                  <a:pt x="713747" y="1658533"/>
                </a:lnTo>
                <a:lnTo>
                  <a:pt x="712803" y="1658533"/>
                </a:lnTo>
                <a:lnTo>
                  <a:pt x="713747" y="1661500"/>
                </a:lnTo>
                <a:lnTo>
                  <a:pt x="716849" y="1661500"/>
                </a:lnTo>
                <a:lnTo>
                  <a:pt x="718872" y="1659478"/>
                </a:lnTo>
                <a:lnTo>
                  <a:pt x="718872" y="1656375"/>
                </a:lnTo>
                <a:close/>
                <a:moveTo>
                  <a:pt x="609893" y="1655566"/>
                </a:moveTo>
                <a:cubicBezTo>
                  <a:pt x="603689" y="1655566"/>
                  <a:pt x="600586" y="1659972"/>
                  <a:pt x="600586" y="1668784"/>
                </a:cubicBezTo>
                <a:lnTo>
                  <a:pt x="600586" y="1671886"/>
                </a:lnTo>
                <a:cubicBezTo>
                  <a:pt x="602025" y="1673234"/>
                  <a:pt x="603059" y="1677326"/>
                  <a:pt x="603689" y="1684159"/>
                </a:cubicBezTo>
                <a:lnTo>
                  <a:pt x="605712" y="1688341"/>
                </a:lnTo>
                <a:cubicBezTo>
                  <a:pt x="604544" y="1691757"/>
                  <a:pt x="602834" y="1693466"/>
                  <a:pt x="600586" y="1693466"/>
                </a:cubicBezTo>
                <a:lnTo>
                  <a:pt x="600586" y="1698591"/>
                </a:lnTo>
                <a:lnTo>
                  <a:pt x="603689" y="1716934"/>
                </a:lnTo>
                <a:lnTo>
                  <a:pt x="601666" y="1743640"/>
                </a:lnTo>
                <a:cubicBezTo>
                  <a:pt x="602475" y="1747056"/>
                  <a:pt x="603508" y="1748765"/>
                  <a:pt x="604768" y="1748765"/>
                </a:cubicBezTo>
                <a:lnTo>
                  <a:pt x="634441" y="1748765"/>
                </a:lnTo>
                <a:lnTo>
                  <a:pt x="637543" y="1750788"/>
                </a:lnTo>
                <a:lnTo>
                  <a:pt x="642668" y="1748765"/>
                </a:lnTo>
                <a:lnTo>
                  <a:pt x="647793" y="1749709"/>
                </a:lnTo>
                <a:lnTo>
                  <a:pt x="653863" y="1747686"/>
                </a:lnTo>
                <a:lnTo>
                  <a:pt x="654942" y="1747686"/>
                </a:lnTo>
                <a:cubicBezTo>
                  <a:pt x="657998" y="1750743"/>
                  <a:pt x="661731" y="1752451"/>
                  <a:pt x="666137" y="1752811"/>
                </a:cubicBezTo>
                <a:cubicBezTo>
                  <a:pt x="666137" y="1750114"/>
                  <a:pt x="671620" y="1748765"/>
                  <a:pt x="682592" y="1748765"/>
                </a:cubicBezTo>
                <a:lnTo>
                  <a:pt x="683671" y="1748765"/>
                </a:lnTo>
                <a:lnTo>
                  <a:pt x="684615" y="1744584"/>
                </a:lnTo>
                <a:lnTo>
                  <a:pt x="682592" y="1738514"/>
                </a:lnTo>
                <a:lnTo>
                  <a:pt x="682592" y="1736491"/>
                </a:lnTo>
                <a:lnTo>
                  <a:pt x="683671" y="1731366"/>
                </a:lnTo>
                <a:lnTo>
                  <a:pt x="681513" y="1729208"/>
                </a:lnTo>
                <a:lnTo>
                  <a:pt x="681513" y="1727185"/>
                </a:lnTo>
                <a:cubicBezTo>
                  <a:pt x="682950" y="1725656"/>
                  <a:pt x="683984" y="1721925"/>
                  <a:pt x="684615" y="1715990"/>
                </a:cubicBezTo>
                <a:lnTo>
                  <a:pt x="682592" y="1709786"/>
                </a:lnTo>
                <a:lnTo>
                  <a:pt x="685694" y="1698591"/>
                </a:lnTo>
                <a:lnTo>
                  <a:pt x="683671" y="1690364"/>
                </a:lnTo>
                <a:lnTo>
                  <a:pt x="683671" y="1687262"/>
                </a:lnTo>
                <a:lnTo>
                  <a:pt x="685694" y="1684159"/>
                </a:lnTo>
                <a:lnTo>
                  <a:pt x="683671" y="1680113"/>
                </a:lnTo>
                <a:lnTo>
                  <a:pt x="687717" y="1668784"/>
                </a:lnTo>
                <a:lnTo>
                  <a:pt x="686638" y="1668784"/>
                </a:lnTo>
                <a:lnTo>
                  <a:pt x="684615" y="1666761"/>
                </a:lnTo>
                <a:lnTo>
                  <a:pt x="684615" y="1665817"/>
                </a:lnTo>
                <a:lnTo>
                  <a:pt x="685694" y="1661636"/>
                </a:lnTo>
                <a:lnTo>
                  <a:pt x="684615" y="1658533"/>
                </a:lnTo>
                <a:lnTo>
                  <a:pt x="679490" y="1659612"/>
                </a:lnTo>
                <a:lnTo>
                  <a:pt x="676386" y="1659612"/>
                </a:lnTo>
                <a:cubicBezTo>
                  <a:pt x="672160" y="1659612"/>
                  <a:pt x="667395" y="1658578"/>
                  <a:pt x="662091" y="1656510"/>
                </a:cubicBezTo>
                <a:lnTo>
                  <a:pt x="658044" y="1659612"/>
                </a:lnTo>
                <a:lnTo>
                  <a:pt x="656965" y="1658533"/>
                </a:lnTo>
                <a:lnTo>
                  <a:pt x="651840" y="1659612"/>
                </a:lnTo>
                <a:lnTo>
                  <a:pt x="640645" y="1658533"/>
                </a:lnTo>
                <a:lnTo>
                  <a:pt x="626213" y="1659612"/>
                </a:lnTo>
                <a:cubicBezTo>
                  <a:pt x="622436" y="1659612"/>
                  <a:pt x="616996" y="1658263"/>
                  <a:pt x="609893" y="1655566"/>
                </a:cubicBezTo>
                <a:close/>
                <a:moveTo>
                  <a:pt x="209056" y="1654743"/>
                </a:moveTo>
                <a:lnTo>
                  <a:pt x="209056" y="1655821"/>
                </a:lnTo>
                <a:lnTo>
                  <a:pt x="211214" y="1657980"/>
                </a:lnTo>
                <a:lnTo>
                  <a:pt x="213372" y="1657980"/>
                </a:lnTo>
                <a:lnTo>
                  <a:pt x="213372" y="1654743"/>
                </a:lnTo>
                <a:close/>
                <a:moveTo>
                  <a:pt x="4219518" y="1653999"/>
                </a:moveTo>
                <a:lnTo>
                  <a:pt x="4218439" y="1658315"/>
                </a:lnTo>
                <a:lnTo>
                  <a:pt x="4221676" y="1655079"/>
                </a:lnTo>
                <a:lnTo>
                  <a:pt x="4221676" y="1653999"/>
                </a:lnTo>
                <a:close/>
                <a:moveTo>
                  <a:pt x="8784625" y="1653680"/>
                </a:moveTo>
                <a:lnTo>
                  <a:pt x="8784625" y="1655837"/>
                </a:lnTo>
                <a:lnTo>
                  <a:pt x="8787862" y="1655837"/>
                </a:lnTo>
                <a:lnTo>
                  <a:pt x="8787862" y="1653680"/>
                </a:lnTo>
                <a:close/>
                <a:moveTo>
                  <a:pt x="571993" y="1652464"/>
                </a:moveTo>
                <a:lnTo>
                  <a:pt x="571993" y="1655566"/>
                </a:lnTo>
                <a:lnTo>
                  <a:pt x="577118" y="1664738"/>
                </a:lnTo>
                <a:cubicBezTo>
                  <a:pt x="577118" y="1668154"/>
                  <a:pt x="576398" y="1669863"/>
                  <a:pt x="574960" y="1669863"/>
                </a:cubicBezTo>
                <a:cubicBezTo>
                  <a:pt x="576579" y="1673999"/>
                  <a:pt x="577973" y="1676067"/>
                  <a:pt x="579141" y="1676067"/>
                </a:cubicBezTo>
                <a:lnTo>
                  <a:pt x="579141" y="1672965"/>
                </a:lnTo>
                <a:lnTo>
                  <a:pt x="577118" y="1669863"/>
                </a:lnTo>
                <a:lnTo>
                  <a:pt x="578062" y="1663658"/>
                </a:lnTo>
                <a:cubicBezTo>
                  <a:pt x="574645" y="1660152"/>
                  <a:pt x="572937" y="1656420"/>
                  <a:pt x="572937" y="1652464"/>
                </a:cubicBezTo>
                <a:close/>
                <a:moveTo>
                  <a:pt x="8683334" y="1651521"/>
                </a:moveTo>
                <a:lnTo>
                  <a:pt x="8683334" y="1660153"/>
                </a:lnTo>
                <a:lnTo>
                  <a:pt x="8685492" y="1662176"/>
                </a:lnTo>
                <a:lnTo>
                  <a:pt x="8686571" y="1662176"/>
                </a:lnTo>
                <a:lnTo>
                  <a:pt x="8687650" y="1657996"/>
                </a:lnTo>
                <a:cubicBezTo>
                  <a:pt x="8686930" y="1653680"/>
                  <a:pt x="8685851" y="1651521"/>
                  <a:pt x="8684413" y="1651521"/>
                </a:cubicBezTo>
                <a:close/>
                <a:moveTo>
                  <a:pt x="3058268" y="1650845"/>
                </a:moveTo>
                <a:lnTo>
                  <a:pt x="3057189" y="1651925"/>
                </a:lnTo>
                <a:lnTo>
                  <a:pt x="3057189" y="1653003"/>
                </a:lnTo>
                <a:lnTo>
                  <a:pt x="3059347" y="1658398"/>
                </a:lnTo>
                <a:lnTo>
                  <a:pt x="3064742" y="1657320"/>
                </a:lnTo>
                <a:lnTo>
                  <a:pt x="3071216" y="1660556"/>
                </a:lnTo>
                <a:lnTo>
                  <a:pt x="3071216" y="1658398"/>
                </a:lnTo>
                <a:cubicBezTo>
                  <a:pt x="3068159" y="1653364"/>
                  <a:pt x="3063843" y="1650845"/>
                  <a:pt x="3058268" y="1650845"/>
                </a:cubicBezTo>
                <a:close/>
                <a:moveTo>
                  <a:pt x="8723122" y="1650442"/>
                </a:moveTo>
                <a:lnTo>
                  <a:pt x="8718806" y="1654758"/>
                </a:lnTo>
                <a:lnTo>
                  <a:pt x="8720964" y="1659075"/>
                </a:lnTo>
                <a:lnTo>
                  <a:pt x="8722043" y="1657996"/>
                </a:lnTo>
                <a:lnTo>
                  <a:pt x="8723122" y="1657996"/>
                </a:lnTo>
                <a:lnTo>
                  <a:pt x="8727438" y="1661097"/>
                </a:lnTo>
                <a:lnTo>
                  <a:pt x="8729596" y="1659075"/>
                </a:lnTo>
                <a:lnTo>
                  <a:pt x="8729596" y="1657996"/>
                </a:lnTo>
                <a:cubicBezTo>
                  <a:pt x="8729596" y="1656557"/>
                  <a:pt x="8728157" y="1655837"/>
                  <a:pt x="8725280" y="1655837"/>
                </a:cubicBezTo>
                <a:lnTo>
                  <a:pt x="8724201" y="1650442"/>
                </a:lnTo>
                <a:close/>
                <a:moveTo>
                  <a:pt x="570914" y="1649362"/>
                </a:moveTo>
                <a:lnTo>
                  <a:pt x="570914" y="1651385"/>
                </a:lnTo>
                <a:lnTo>
                  <a:pt x="571993" y="1651385"/>
                </a:lnTo>
                <a:lnTo>
                  <a:pt x="571993" y="1649362"/>
                </a:lnTo>
                <a:close/>
                <a:moveTo>
                  <a:pt x="1088959" y="1649092"/>
                </a:moveTo>
                <a:lnTo>
                  <a:pt x="1086801" y="1651250"/>
                </a:lnTo>
                <a:lnTo>
                  <a:pt x="1086801" y="1652329"/>
                </a:lnTo>
                <a:lnTo>
                  <a:pt x="1088959" y="1652329"/>
                </a:lnTo>
                <a:close/>
                <a:moveTo>
                  <a:pt x="1587310" y="1648688"/>
                </a:moveTo>
                <a:lnTo>
                  <a:pt x="1587310" y="1650845"/>
                </a:lnTo>
                <a:lnTo>
                  <a:pt x="1588389" y="1656241"/>
                </a:lnTo>
                <a:cubicBezTo>
                  <a:pt x="1577598" y="1663434"/>
                  <a:pt x="1572203" y="1668829"/>
                  <a:pt x="1572203" y="1672425"/>
                </a:cubicBezTo>
                <a:lnTo>
                  <a:pt x="1551702" y="1697377"/>
                </a:lnTo>
                <a:lnTo>
                  <a:pt x="1545093" y="1689689"/>
                </a:lnTo>
                <a:cubicBezTo>
                  <a:pt x="1543655" y="1689689"/>
                  <a:pt x="1542935" y="1691128"/>
                  <a:pt x="1542935" y="1694005"/>
                </a:cubicBezTo>
                <a:cubicBezTo>
                  <a:pt x="1540057" y="1699131"/>
                  <a:pt x="1537181" y="1701693"/>
                  <a:pt x="1534303" y="1701693"/>
                </a:cubicBezTo>
                <a:lnTo>
                  <a:pt x="1534303" y="1704930"/>
                </a:lnTo>
                <a:lnTo>
                  <a:pt x="1535382" y="1704930"/>
                </a:lnTo>
                <a:cubicBezTo>
                  <a:pt x="1540777" y="1704930"/>
                  <a:pt x="1546217" y="1702772"/>
                  <a:pt x="1551702" y="1698456"/>
                </a:cubicBezTo>
                <a:lnTo>
                  <a:pt x="1568966" y="1698456"/>
                </a:lnTo>
                <a:lnTo>
                  <a:pt x="1579756" y="1699535"/>
                </a:lnTo>
                <a:lnTo>
                  <a:pt x="1581914" y="1694005"/>
                </a:lnTo>
                <a:lnTo>
                  <a:pt x="1578678" y="1682136"/>
                </a:lnTo>
                <a:cubicBezTo>
                  <a:pt x="1583532" y="1678180"/>
                  <a:pt x="1592165" y="1674943"/>
                  <a:pt x="1604573" y="1672425"/>
                </a:cubicBezTo>
                <a:lnTo>
                  <a:pt x="1614284" y="1659478"/>
                </a:lnTo>
                <a:lnTo>
                  <a:pt x="1614284" y="1658398"/>
                </a:lnTo>
                <a:cubicBezTo>
                  <a:pt x="1613565" y="1656241"/>
                  <a:pt x="1611406" y="1655161"/>
                  <a:pt x="1607810" y="1655161"/>
                </a:cubicBezTo>
                <a:lnTo>
                  <a:pt x="1598099" y="1657319"/>
                </a:lnTo>
                <a:lnTo>
                  <a:pt x="1597021" y="1657319"/>
                </a:lnTo>
                <a:cubicBezTo>
                  <a:pt x="1592704" y="1657319"/>
                  <a:pt x="1590546" y="1654802"/>
                  <a:pt x="1590546" y="1649766"/>
                </a:cubicBezTo>
                <a:lnTo>
                  <a:pt x="1589467" y="1648688"/>
                </a:lnTo>
                <a:close/>
                <a:moveTo>
                  <a:pt x="2744833" y="1648120"/>
                </a:moveTo>
                <a:lnTo>
                  <a:pt x="2745914" y="1648120"/>
                </a:lnTo>
                <a:cubicBezTo>
                  <a:pt x="2754185" y="1654864"/>
                  <a:pt x="2761064" y="1661743"/>
                  <a:pt x="2766549" y="1668756"/>
                </a:cubicBezTo>
                <a:lnTo>
                  <a:pt x="2782735" y="1676983"/>
                </a:lnTo>
                <a:lnTo>
                  <a:pt x="2783948" y="1680220"/>
                </a:lnTo>
                <a:cubicBezTo>
                  <a:pt x="2780441" y="1680939"/>
                  <a:pt x="2777158" y="1682738"/>
                  <a:pt x="2774102" y="1685615"/>
                </a:cubicBezTo>
                <a:lnTo>
                  <a:pt x="2771944" y="1683457"/>
                </a:lnTo>
                <a:lnTo>
                  <a:pt x="2748071" y="1685615"/>
                </a:lnTo>
                <a:lnTo>
                  <a:pt x="2744833" y="1684536"/>
                </a:lnTo>
                <a:lnTo>
                  <a:pt x="2736067" y="1685615"/>
                </a:lnTo>
                <a:cubicBezTo>
                  <a:pt x="2736067" y="1683817"/>
                  <a:pt x="2733189" y="1682378"/>
                  <a:pt x="2727435" y="1681299"/>
                </a:cubicBezTo>
                <a:lnTo>
                  <a:pt x="2718804" y="1684536"/>
                </a:lnTo>
                <a:lnTo>
                  <a:pt x="2700326" y="1682378"/>
                </a:lnTo>
                <a:lnTo>
                  <a:pt x="2691558" y="1684536"/>
                </a:lnTo>
                <a:lnTo>
                  <a:pt x="2688322" y="1684536"/>
                </a:lnTo>
                <a:lnTo>
                  <a:pt x="2686163" y="1682378"/>
                </a:lnTo>
                <a:lnTo>
                  <a:pt x="2686163" y="1680760"/>
                </a:lnTo>
                <a:lnTo>
                  <a:pt x="2687242" y="1679681"/>
                </a:lnTo>
                <a:lnTo>
                  <a:pt x="2687242" y="1678602"/>
                </a:lnTo>
                <a:lnTo>
                  <a:pt x="2694931" y="1679681"/>
                </a:lnTo>
                <a:lnTo>
                  <a:pt x="2696009" y="1679681"/>
                </a:lnTo>
                <a:lnTo>
                  <a:pt x="2704641" y="1677523"/>
                </a:lnTo>
                <a:lnTo>
                  <a:pt x="2708957" y="1677523"/>
                </a:lnTo>
                <a:lnTo>
                  <a:pt x="2720961" y="1679681"/>
                </a:lnTo>
                <a:close/>
                <a:moveTo>
                  <a:pt x="587773" y="1647743"/>
                </a:moveTo>
                <a:lnTo>
                  <a:pt x="584671" y="1648688"/>
                </a:lnTo>
                <a:lnTo>
                  <a:pt x="584671" y="1651790"/>
                </a:lnTo>
                <a:lnTo>
                  <a:pt x="588852" y="1655971"/>
                </a:lnTo>
                <a:lnTo>
                  <a:pt x="591954" y="1652869"/>
                </a:lnTo>
                <a:cubicBezTo>
                  <a:pt x="591055" y="1649632"/>
                  <a:pt x="589661" y="1647923"/>
                  <a:pt x="587773" y="1647743"/>
                </a:cubicBezTo>
                <a:close/>
                <a:moveTo>
                  <a:pt x="3174935" y="1646530"/>
                </a:moveTo>
                <a:lnTo>
                  <a:pt x="3172777" y="1648688"/>
                </a:lnTo>
                <a:cubicBezTo>
                  <a:pt x="3173676" y="1651925"/>
                  <a:pt x="3176913" y="1654802"/>
                  <a:pt x="3182489" y="1657320"/>
                </a:cubicBezTo>
                <a:lnTo>
                  <a:pt x="3188963" y="1656241"/>
                </a:lnTo>
                <a:lnTo>
                  <a:pt x="3190042" y="1657320"/>
                </a:lnTo>
                <a:lnTo>
                  <a:pt x="3191255" y="1657320"/>
                </a:lnTo>
                <a:lnTo>
                  <a:pt x="3191255" y="1656241"/>
                </a:lnTo>
                <a:cubicBezTo>
                  <a:pt x="3184331" y="1649767"/>
                  <a:pt x="3178892" y="1646530"/>
                  <a:pt x="3174935" y="1646530"/>
                </a:cubicBezTo>
                <a:close/>
                <a:moveTo>
                  <a:pt x="571993" y="1646259"/>
                </a:moveTo>
                <a:lnTo>
                  <a:pt x="571993" y="1648283"/>
                </a:lnTo>
                <a:lnTo>
                  <a:pt x="572937" y="1648283"/>
                </a:lnTo>
                <a:lnTo>
                  <a:pt x="572937" y="1646259"/>
                </a:lnTo>
                <a:close/>
                <a:moveTo>
                  <a:pt x="213372" y="1646245"/>
                </a:moveTo>
                <a:lnTo>
                  <a:pt x="215395" y="1648268"/>
                </a:lnTo>
                <a:lnTo>
                  <a:pt x="216475" y="1648268"/>
                </a:lnTo>
                <a:lnTo>
                  <a:pt x="216475" y="1646245"/>
                </a:lnTo>
                <a:close/>
                <a:moveTo>
                  <a:pt x="4285607" y="1645502"/>
                </a:moveTo>
                <a:lnTo>
                  <a:pt x="4285607" y="1646581"/>
                </a:lnTo>
                <a:lnTo>
                  <a:pt x="4287765" y="1646581"/>
                </a:lnTo>
                <a:lnTo>
                  <a:pt x="4287765" y="1645502"/>
                </a:lnTo>
                <a:close/>
                <a:moveTo>
                  <a:pt x="7107169" y="1643498"/>
                </a:moveTo>
                <a:lnTo>
                  <a:pt x="7105011" y="1652131"/>
                </a:lnTo>
                <a:lnTo>
                  <a:pt x="7105011" y="1656311"/>
                </a:lnTo>
                <a:lnTo>
                  <a:pt x="7107169" y="1674653"/>
                </a:lnTo>
                <a:lnTo>
                  <a:pt x="7106090" y="1674653"/>
                </a:lnTo>
                <a:lnTo>
                  <a:pt x="7109327" y="1683285"/>
                </a:lnTo>
                <a:cubicBezTo>
                  <a:pt x="7106450" y="1687331"/>
                  <a:pt x="7105011" y="1690523"/>
                  <a:pt x="7105011" y="1692861"/>
                </a:cubicBezTo>
                <a:cubicBezTo>
                  <a:pt x="7105551" y="1697177"/>
                  <a:pt x="7106270" y="1699335"/>
                  <a:pt x="7107169" y="1699335"/>
                </a:cubicBezTo>
                <a:lnTo>
                  <a:pt x="7106090" y="1704730"/>
                </a:lnTo>
                <a:cubicBezTo>
                  <a:pt x="7106090" y="1712553"/>
                  <a:pt x="7108968" y="1716464"/>
                  <a:pt x="7114722" y="1716464"/>
                </a:cubicBezTo>
                <a:lnTo>
                  <a:pt x="7116880" y="1716464"/>
                </a:lnTo>
                <a:lnTo>
                  <a:pt x="7120118" y="1715385"/>
                </a:lnTo>
                <a:lnTo>
                  <a:pt x="7122276" y="1717543"/>
                </a:lnTo>
                <a:lnTo>
                  <a:pt x="7129829" y="1715385"/>
                </a:lnTo>
                <a:lnTo>
                  <a:pt x="7129829" y="1706888"/>
                </a:lnTo>
                <a:lnTo>
                  <a:pt x="7132931" y="1697177"/>
                </a:lnTo>
                <a:cubicBezTo>
                  <a:pt x="7131042" y="1697177"/>
                  <a:pt x="7129649" y="1691827"/>
                  <a:pt x="7128750" y="1681127"/>
                </a:cubicBezTo>
                <a:lnTo>
                  <a:pt x="7130908" y="1645656"/>
                </a:lnTo>
                <a:cubicBezTo>
                  <a:pt x="7125513" y="1644217"/>
                  <a:pt x="7117600" y="1643498"/>
                  <a:pt x="7107169" y="1643498"/>
                </a:cubicBezTo>
                <a:close/>
                <a:moveTo>
                  <a:pt x="4142774" y="1642265"/>
                </a:moveTo>
                <a:lnTo>
                  <a:pt x="4142774" y="1643344"/>
                </a:lnTo>
                <a:lnTo>
                  <a:pt x="4144932" y="1643344"/>
                </a:lnTo>
                <a:lnTo>
                  <a:pt x="4144932" y="1642265"/>
                </a:lnTo>
                <a:close/>
                <a:moveTo>
                  <a:pt x="8660675" y="1641810"/>
                </a:moveTo>
                <a:lnTo>
                  <a:pt x="8657438" y="1645047"/>
                </a:lnTo>
                <a:lnTo>
                  <a:pt x="8657438" y="1648284"/>
                </a:lnTo>
                <a:lnTo>
                  <a:pt x="8659596" y="1648284"/>
                </a:lnTo>
                <a:lnTo>
                  <a:pt x="8662833" y="1645047"/>
                </a:lnTo>
                <a:lnTo>
                  <a:pt x="8662833" y="1641810"/>
                </a:lnTo>
                <a:close/>
                <a:moveTo>
                  <a:pt x="8099876" y="1641810"/>
                </a:moveTo>
                <a:cubicBezTo>
                  <a:pt x="8098258" y="1641810"/>
                  <a:pt x="8097134" y="1643653"/>
                  <a:pt x="8096504" y="1647340"/>
                </a:cubicBezTo>
                <a:lnTo>
                  <a:pt x="8099876" y="1649498"/>
                </a:lnTo>
                <a:lnTo>
                  <a:pt x="8100955" y="1649498"/>
                </a:lnTo>
                <a:lnTo>
                  <a:pt x="8103113" y="1647340"/>
                </a:lnTo>
                <a:lnTo>
                  <a:pt x="8103113" y="1644103"/>
                </a:lnTo>
                <a:lnTo>
                  <a:pt x="8100955" y="1641810"/>
                </a:lnTo>
                <a:close/>
                <a:moveTo>
                  <a:pt x="5644082" y="1641540"/>
                </a:moveTo>
                <a:lnTo>
                  <a:pt x="5644082" y="1642619"/>
                </a:lnTo>
                <a:lnTo>
                  <a:pt x="5647319" y="1642619"/>
                </a:lnTo>
                <a:lnTo>
                  <a:pt x="5647319" y="1641540"/>
                </a:lnTo>
                <a:close/>
                <a:moveTo>
                  <a:pt x="1666210" y="1641135"/>
                </a:moveTo>
                <a:lnTo>
                  <a:pt x="1666210" y="1643293"/>
                </a:lnTo>
                <a:lnTo>
                  <a:pt x="1668370" y="1643293"/>
                </a:lnTo>
                <a:close/>
                <a:moveTo>
                  <a:pt x="702687" y="1640864"/>
                </a:moveTo>
                <a:lnTo>
                  <a:pt x="700664" y="1642888"/>
                </a:lnTo>
                <a:lnTo>
                  <a:pt x="700664" y="1644911"/>
                </a:lnTo>
                <a:lnTo>
                  <a:pt x="706733" y="1644911"/>
                </a:lnTo>
                <a:lnTo>
                  <a:pt x="706733" y="1642888"/>
                </a:lnTo>
                <a:lnTo>
                  <a:pt x="704710" y="1640864"/>
                </a:lnTo>
                <a:close/>
                <a:moveTo>
                  <a:pt x="141483" y="1640850"/>
                </a:moveTo>
                <a:cubicBezTo>
                  <a:pt x="136628" y="1640850"/>
                  <a:pt x="132312" y="1644762"/>
                  <a:pt x="128535" y="1652585"/>
                </a:cubicBezTo>
                <a:lnTo>
                  <a:pt x="129614" y="1655821"/>
                </a:lnTo>
                <a:lnTo>
                  <a:pt x="133931" y="1655821"/>
                </a:lnTo>
                <a:lnTo>
                  <a:pt x="147822" y="1645166"/>
                </a:lnTo>
                <a:lnTo>
                  <a:pt x="164007" y="1653663"/>
                </a:lnTo>
                <a:lnTo>
                  <a:pt x="168323" y="1652585"/>
                </a:lnTo>
                <a:cubicBezTo>
                  <a:pt x="172189" y="1654203"/>
                  <a:pt x="176462" y="1658879"/>
                  <a:pt x="181137" y="1666612"/>
                </a:cubicBezTo>
                <a:lnTo>
                  <a:pt x="181137" y="1672951"/>
                </a:lnTo>
                <a:cubicBezTo>
                  <a:pt x="178260" y="1675109"/>
                  <a:pt x="175023" y="1684055"/>
                  <a:pt x="171427" y="1699791"/>
                </a:cubicBezTo>
                <a:cubicBezTo>
                  <a:pt x="172146" y="1704826"/>
                  <a:pt x="173225" y="1707344"/>
                  <a:pt x="174664" y="1707344"/>
                </a:cubicBezTo>
                <a:lnTo>
                  <a:pt x="182216" y="1692373"/>
                </a:lnTo>
                <a:cubicBezTo>
                  <a:pt x="188331" y="1685539"/>
                  <a:pt x="191882" y="1678346"/>
                  <a:pt x="192871" y="1670793"/>
                </a:cubicBezTo>
                <a:lnTo>
                  <a:pt x="188690" y="1664454"/>
                </a:lnTo>
                <a:lnTo>
                  <a:pt x="188690" y="1661217"/>
                </a:lnTo>
                <a:lnTo>
                  <a:pt x="189769" y="1660138"/>
                </a:lnTo>
                <a:lnTo>
                  <a:pt x="185453" y="1652585"/>
                </a:lnTo>
                <a:lnTo>
                  <a:pt x="185453" y="1650427"/>
                </a:lnTo>
                <a:lnTo>
                  <a:pt x="188690" y="1646245"/>
                </a:lnTo>
                <a:lnTo>
                  <a:pt x="188690" y="1643008"/>
                </a:lnTo>
                <a:lnTo>
                  <a:pt x="183295" y="1641929"/>
                </a:lnTo>
                <a:lnTo>
                  <a:pt x="177901" y="1645166"/>
                </a:lnTo>
                <a:lnTo>
                  <a:pt x="176821" y="1645166"/>
                </a:lnTo>
                <a:lnTo>
                  <a:pt x="162929" y="1640850"/>
                </a:lnTo>
                <a:lnTo>
                  <a:pt x="156455" y="1640850"/>
                </a:lnTo>
                <a:lnTo>
                  <a:pt x="144720" y="1641929"/>
                </a:lnTo>
                <a:close/>
                <a:moveTo>
                  <a:pt x="5609689" y="1640460"/>
                </a:moveTo>
                <a:lnTo>
                  <a:pt x="5603350" y="1642619"/>
                </a:lnTo>
                <a:lnTo>
                  <a:pt x="5600113" y="1642619"/>
                </a:lnTo>
                <a:lnTo>
                  <a:pt x="5600113" y="1645855"/>
                </a:lnTo>
                <a:lnTo>
                  <a:pt x="5602271" y="1657591"/>
                </a:lnTo>
                <a:lnTo>
                  <a:pt x="5602271" y="1661906"/>
                </a:lnTo>
                <a:lnTo>
                  <a:pt x="5597955" y="1661906"/>
                </a:lnTo>
                <a:lnTo>
                  <a:pt x="5596876" y="1660827"/>
                </a:lnTo>
                <a:lnTo>
                  <a:pt x="5595797" y="1660827"/>
                </a:lnTo>
                <a:lnTo>
                  <a:pt x="5595797" y="1661906"/>
                </a:lnTo>
                <a:cubicBezTo>
                  <a:pt x="5600113" y="1663344"/>
                  <a:pt x="5602271" y="1664783"/>
                  <a:pt x="5602271" y="1666222"/>
                </a:cubicBezTo>
                <a:lnTo>
                  <a:pt x="5602271" y="1669458"/>
                </a:lnTo>
                <a:cubicBezTo>
                  <a:pt x="5599034" y="1672335"/>
                  <a:pt x="5597235" y="1674853"/>
                  <a:pt x="5596876" y="1677011"/>
                </a:cubicBezTo>
                <a:lnTo>
                  <a:pt x="5601192" y="1680113"/>
                </a:lnTo>
                <a:lnTo>
                  <a:pt x="5600113" y="1685508"/>
                </a:lnTo>
                <a:lnTo>
                  <a:pt x="5602271" y="1691982"/>
                </a:lnTo>
                <a:lnTo>
                  <a:pt x="5601192" y="1703716"/>
                </a:lnTo>
                <a:lnTo>
                  <a:pt x="5603350" y="1729478"/>
                </a:lnTo>
                <a:lnTo>
                  <a:pt x="5603350" y="1732715"/>
                </a:lnTo>
                <a:lnTo>
                  <a:pt x="5607666" y="1737031"/>
                </a:lnTo>
                <a:lnTo>
                  <a:pt x="5608745" y="1737031"/>
                </a:lnTo>
                <a:cubicBezTo>
                  <a:pt x="5610273" y="1737031"/>
                  <a:pt x="5611307" y="1735232"/>
                  <a:pt x="5611847" y="1731636"/>
                </a:cubicBezTo>
                <a:lnTo>
                  <a:pt x="5608745" y="1716664"/>
                </a:lnTo>
                <a:cubicBezTo>
                  <a:pt x="5608745" y="1711449"/>
                  <a:pt x="5610498" y="1708572"/>
                  <a:pt x="5614005" y="1708032"/>
                </a:cubicBezTo>
                <a:lnTo>
                  <a:pt x="5614005" y="1706953"/>
                </a:lnTo>
                <a:cubicBezTo>
                  <a:pt x="5610498" y="1706953"/>
                  <a:pt x="5608745" y="1705874"/>
                  <a:pt x="5608745" y="1703716"/>
                </a:cubicBezTo>
                <a:lnTo>
                  <a:pt x="5607666" y="1671616"/>
                </a:lnTo>
                <a:lnTo>
                  <a:pt x="5608745" y="1643698"/>
                </a:lnTo>
                <a:close/>
                <a:moveTo>
                  <a:pt x="67437" y="1639771"/>
                </a:moveTo>
                <a:lnTo>
                  <a:pt x="64200" y="1643008"/>
                </a:lnTo>
                <a:lnTo>
                  <a:pt x="55702" y="1641929"/>
                </a:lnTo>
                <a:lnTo>
                  <a:pt x="50307" y="1643008"/>
                </a:lnTo>
                <a:lnTo>
                  <a:pt x="50307" y="1644087"/>
                </a:lnTo>
                <a:lnTo>
                  <a:pt x="62042" y="1644087"/>
                </a:lnTo>
                <a:lnTo>
                  <a:pt x="65279" y="1647324"/>
                </a:lnTo>
                <a:cubicBezTo>
                  <a:pt x="62402" y="1652090"/>
                  <a:pt x="60244" y="1658879"/>
                  <a:pt x="58805" y="1667691"/>
                </a:cubicBezTo>
                <a:lnTo>
                  <a:pt x="54624" y="1672951"/>
                </a:lnTo>
                <a:lnTo>
                  <a:pt x="53544" y="1672951"/>
                </a:lnTo>
                <a:lnTo>
                  <a:pt x="53544" y="1674030"/>
                </a:lnTo>
                <a:cubicBezTo>
                  <a:pt x="57771" y="1674030"/>
                  <a:pt x="59885" y="1678346"/>
                  <a:pt x="59885" y="1686978"/>
                </a:cubicBezTo>
                <a:cubicBezTo>
                  <a:pt x="66359" y="1698397"/>
                  <a:pt x="69596" y="1705186"/>
                  <a:pt x="69596" y="1707344"/>
                </a:cubicBezTo>
                <a:lnTo>
                  <a:pt x="69596" y="1714762"/>
                </a:lnTo>
                <a:lnTo>
                  <a:pt x="71753" y="1714762"/>
                </a:lnTo>
                <a:lnTo>
                  <a:pt x="80386" y="1683741"/>
                </a:lnTo>
                <a:lnTo>
                  <a:pt x="79306" y="1675109"/>
                </a:lnTo>
                <a:lnTo>
                  <a:pt x="83487" y="1668770"/>
                </a:lnTo>
                <a:lnTo>
                  <a:pt x="82409" y="1665533"/>
                </a:lnTo>
                <a:cubicBezTo>
                  <a:pt x="86545" y="1664094"/>
                  <a:pt x="89421" y="1661576"/>
                  <a:pt x="91040" y="1657980"/>
                </a:cubicBezTo>
                <a:lnTo>
                  <a:pt x="91040" y="1656901"/>
                </a:lnTo>
                <a:cubicBezTo>
                  <a:pt x="91040" y="1654563"/>
                  <a:pt x="89961" y="1652045"/>
                  <a:pt x="87803" y="1649348"/>
                </a:cubicBezTo>
                <a:lnTo>
                  <a:pt x="89961" y="1647324"/>
                </a:lnTo>
                <a:cubicBezTo>
                  <a:pt x="86903" y="1647324"/>
                  <a:pt x="83352" y="1645886"/>
                  <a:pt x="79306" y="1643008"/>
                </a:cubicBezTo>
                <a:lnTo>
                  <a:pt x="78227" y="1644087"/>
                </a:lnTo>
                <a:lnTo>
                  <a:pt x="77148" y="1644087"/>
                </a:lnTo>
                <a:close/>
                <a:moveTo>
                  <a:pt x="7083566" y="1639182"/>
                </a:moveTo>
                <a:lnTo>
                  <a:pt x="7083566" y="1641340"/>
                </a:lnTo>
                <a:lnTo>
                  <a:pt x="7084645" y="1641340"/>
                </a:lnTo>
                <a:lnTo>
                  <a:pt x="7084645" y="1639182"/>
                </a:lnTo>
                <a:close/>
                <a:moveTo>
                  <a:pt x="8686571" y="1638573"/>
                </a:moveTo>
                <a:lnTo>
                  <a:pt x="8684413" y="1640731"/>
                </a:lnTo>
                <a:lnTo>
                  <a:pt x="8685492" y="1641810"/>
                </a:lnTo>
                <a:lnTo>
                  <a:pt x="8686571" y="1641810"/>
                </a:lnTo>
                <a:close/>
                <a:moveTo>
                  <a:pt x="8276024" y="1637494"/>
                </a:moveTo>
                <a:lnTo>
                  <a:pt x="8271573" y="1646261"/>
                </a:lnTo>
                <a:lnTo>
                  <a:pt x="8278182" y="1655972"/>
                </a:lnTo>
                <a:lnTo>
                  <a:pt x="8281419" y="1655972"/>
                </a:lnTo>
                <a:lnTo>
                  <a:pt x="8281419" y="1651656"/>
                </a:lnTo>
                <a:cubicBezTo>
                  <a:pt x="8279261" y="1648958"/>
                  <a:pt x="8278182" y="1646440"/>
                  <a:pt x="8278182" y="1644103"/>
                </a:cubicBezTo>
                <a:lnTo>
                  <a:pt x="8278182" y="1642889"/>
                </a:lnTo>
                <a:lnTo>
                  <a:pt x="8279261" y="1641810"/>
                </a:lnTo>
                <a:cubicBezTo>
                  <a:pt x="8278182" y="1638933"/>
                  <a:pt x="8277103" y="1637494"/>
                  <a:pt x="8276024" y="1637494"/>
                </a:cubicBezTo>
                <a:close/>
                <a:moveTo>
                  <a:pt x="2631944" y="1636251"/>
                </a:moveTo>
                <a:lnTo>
                  <a:pt x="2631944" y="1637330"/>
                </a:lnTo>
                <a:lnTo>
                  <a:pt x="2634102" y="1639488"/>
                </a:lnTo>
                <a:cubicBezTo>
                  <a:pt x="2637698" y="1638589"/>
                  <a:pt x="2639496" y="1637510"/>
                  <a:pt x="2639496" y="1636251"/>
                </a:cubicBezTo>
                <a:lnTo>
                  <a:pt x="2634102" y="1637330"/>
                </a:lnTo>
                <a:lnTo>
                  <a:pt x="2633023" y="1636251"/>
                </a:lnTo>
                <a:close/>
                <a:moveTo>
                  <a:pt x="5103111" y="1636144"/>
                </a:moveTo>
                <a:lnTo>
                  <a:pt x="5099874" y="1637223"/>
                </a:lnTo>
                <a:lnTo>
                  <a:pt x="5099874" y="1641540"/>
                </a:lnTo>
                <a:lnTo>
                  <a:pt x="5102032" y="1643698"/>
                </a:lnTo>
                <a:lnTo>
                  <a:pt x="5104324" y="1643698"/>
                </a:lnTo>
                <a:lnTo>
                  <a:pt x="5105403" y="1638302"/>
                </a:lnTo>
                <a:close/>
                <a:moveTo>
                  <a:pt x="4255800" y="1632689"/>
                </a:moveTo>
                <a:lnTo>
                  <a:pt x="4252563" y="1633768"/>
                </a:lnTo>
                <a:lnTo>
                  <a:pt x="4254721" y="1651841"/>
                </a:lnTo>
                <a:cubicBezTo>
                  <a:pt x="4256519" y="1651841"/>
                  <a:pt x="4257958" y="1647930"/>
                  <a:pt x="4259037" y="1640107"/>
                </a:cubicBezTo>
                <a:lnTo>
                  <a:pt x="4259037" y="1634847"/>
                </a:lnTo>
                <a:cubicBezTo>
                  <a:pt x="4259037" y="1633409"/>
                  <a:pt x="4257958" y="1632689"/>
                  <a:pt x="4255800" y="1632689"/>
                </a:cubicBezTo>
                <a:close/>
                <a:moveTo>
                  <a:pt x="3181409" y="1631423"/>
                </a:moveTo>
                <a:cubicBezTo>
                  <a:pt x="3179791" y="1631423"/>
                  <a:pt x="3178712" y="1633222"/>
                  <a:pt x="3178172" y="1636818"/>
                </a:cubicBezTo>
                <a:lnTo>
                  <a:pt x="3179251" y="1636818"/>
                </a:lnTo>
                <a:cubicBezTo>
                  <a:pt x="3182129" y="1636818"/>
                  <a:pt x="3183568" y="1639336"/>
                  <a:pt x="3183568" y="1644372"/>
                </a:cubicBezTo>
                <a:lnTo>
                  <a:pt x="3188963" y="1645450"/>
                </a:lnTo>
                <a:lnTo>
                  <a:pt x="3194492" y="1645450"/>
                </a:lnTo>
                <a:lnTo>
                  <a:pt x="3194492" y="1643293"/>
                </a:lnTo>
                <a:cubicBezTo>
                  <a:pt x="3193054" y="1635380"/>
                  <a:pt x="3189412" y="1631423"/>
                  <a:pt x="3183568" y="1631423"/>
                </a:cubicBezTo>
                <a:close/>
                <a:moveTo>
                  <a:pt x="572128" y="1630614"/>
                </a:moveTo>
                <a:lnTo>
                  <a:pt x="571049" y="1634660"/>
                </a:lnTo>
                <a:lnTo>
                  <a:pt x="572128" y="1635739"/>
                </a:lnTo>
                <a:lnTo>
                  <a:pt x="574151" y="1635739"/>
                </a:lnTo>
                <a:lnTo>
                  <a:pt x="576174" y="1633716"/>
                </a:lnTo>
                <a:lnTo>
                  <a:pt x="576174" y="1632637"/>
                </a:lnTo>
                <a:lnTo>
                  <a:pt x="574151" y="1630614"/>
                </a:lnTo>
                <a:close/>
                <a:moveTo>
                  <a:pt x="6678954" y="1630532"/>
                </a:moveTo>
                <a:lnTo>
                  <a:pt x="6703771" y="1642400"/>
                </a:lnTo>
                <a:lnTo>
                  <a:pt x="6703771" y="1643479"/>
                </a:lnTo>
                <a:lnTo>
                  <a:pt x="6702692" y="1644558"/>
                </a:lnTo>
                <a:lnTo>
                  <a:pt x="6702692" y="1645637"/>
                </a:lnTo>
                <a:lnTo>
                  <a:pt x="6703771" y="1645637"/>
                </a:lnTo>
                <a:lnTo>
                  <a:pt x="6704850" y="1644558"/>
                </a:lnTo>
                <a:lnTo>
                  <a:pt x="6705929" y="1644558"/>
                </a:lnTo>
                <a:lnTo>
                  <a:pt x="6722114" y="1654270"/>
                </a:lnTo>
                <a:cubicBezTo>
                  <a:pt x="6743694" y="1663620"/>
                  <a:pt x="6756642" y="1670813"/>
                  <a:pt x="6760958" y="1675848"/>
                </a:cubicBezTo>
                <a:lnTo>
                  <a:pt x="6758800" y="1678006"/>
                </a:lnTo>
                <a:lnTo>
                  <a:pt x="6759879" y="1679085"/>
                </a:lnTo>
                <a:lnTo>
                  <a:pt x="6765274" y="1676927"/>
                </a:lnTo>
                <a:cubicBezTo>
                  <a:pt x="6772827" y="1681963"/>
                  <a:pt x="6780021" y="1684480"/>
                  <a:pt x="6786854" y="1684480"/>
                </a:cubicBezTo>
                <a:lnTo>
                  <a:pt x="6787933" y="1685559"/>
                </a:lnTo>
                <a:lnTo>
                  <a:pt x="6787933" y="1686638"/>
                </a:lnTo>
                <a:lnTo>
                  <a:pt x="6786854" y="1687717"/>
                </a:lnTo>
                <a:lnTo>
                  <a:pt x="6803039" y="1697428"/>
                </a:lnTo>
                <a:lnTo>
                  <a:pt x="6804118" y="1697428"/>
                </a:lnTo>
                <a:lnTo>
                  <a:pt x="6804118" y="1703902"/>
                </a:lnTo>
                <a:lnTo>
                  <a:pt x="6799802" y="1709297"/>
                </a:lnTo>
                <a:lnTo>
                  <a:pt x="6799802" y="1710376"/>
                </a:lnTo>
                <a:cubicBezTo>
                  <a:pt x="6802680" y="1710376"/>
                  <a:pt x="6804118" y="1711096"/>
                  <a:pt x="6804118" y="1712534"/>
                </a:cubicBezTo>
                <a:lnTo>
                  <a:pt x="6801960" y="1714692"/>
                </a:lnTo>
                <a:lnTo>
                  <a:pt x="6801960" y="1716850"/>
                </a:lnTo>
                <a:lnTo>
                  <a:pt x="6804118" y="1720087"/>
                </a:lnTo>
                <a:lnTo>
                  <a:pt x="6804118" y="1722245"/>
                </a:lnTo>
                <a:lnTo>
                  <a:pt x="6800881" y="1726561"/>
                </a:lnTo>
                <a:cubicBezTo>
                  <a:pt x="6793868" y="1724403"/>
                  <a:pt x="6788832" y="1721526"/>
                  <a:pt x="6785775" y="1717929"/>
                </a:cubicBezTo>
                <a:lnTo>
                  <a:pt x="6777143" y="1713613"/>
                </a:lnTo>
                <a:lnTo>
                  <a:pt x="6778222" y="1712534"/>
                </a:lnTo>
                <a:lnTo>
                  <a:pt x="6778222" y="1710376"/>
                </a:lnTo>
                <a:lnTo>
                  <a:pt x="6777143" y="1710376"/>
                </a:lnTo>
                <a:lnTo>
                  <a:pt x="6777143" y="1712534"/>
                </a:lnTo>
                <a:lnTo>
                  <a:pt x="6776064" y="1712534"/>
                </a:lnTo>
                <a:lnTo>
                  <a:pt x="6763116" y="1706060"/>
                </a:lnTo>
                <a:lnTo>
                  <a:pt x="6762037" y="1707139"/>
                </a:lnTo>
                <a:lnTo>
                  <a:pt x="6760958" y="1707139"/>
                </a:lnTo>
                <a:cubicBezTo>
                  <a:pt x="6758800" y="1707139"/>
                  <a:pt x="6757721" y="1705701"/>
                  <a:pt x="6757721" y="1702823"/>
                </a:cubicBezTo>
                <a:lnTo>
                  <a:pt x="6743694" y="1695270"/>
                </a:lnTo>
                <a:lnTo>
                  <a:pt x="6740457" y="1696349"/>
                </a:lnTo>
                <a:cubicBezTo>
                  <a:pt x="6740457" y="1695270"/>
                  <a:pt x="6736860" y="1693112"/>
                  <a:pt x="6729667" y="1689875"/>
                </a:cubicBezTo>
                <a:lnTo>
                  <a:pt x="6729667" y="1687717"/>
                </a:lnTo>
                <a:lnTo>
                  <a:pt x="6731825" y="1687717"/>
                </a:lnTo>
                <a:cubicBezTo>
                  <a:pt x="6731825" y="1685559"/>
                  <a:pt x="6730386" y="1684480"/>
                  <a:pt x="6727509" y="1684480"/>
                </a:cubicBezTo>
                <a:lnTo>
                  <a:pt x="6728588" y="1683401"/>
                </a:lnTo>
                <a:lnTo>
                  <a:pt x="6728588" y="1681243"/>
                </a:lnTo>
                <a:lnTo>
                  <a:pt x="6727509" y="1681243"/>
                </a:lnTo>
                <a:lnTo>
                  <a:pt x="6727509" y="1683401"/>
                </a:lnTo>
                <a:lnTo>
                  <a:pt x="6699455" y="1670453"/>
                </a:lnTo>
                <a:lnTo>
                  <a:pt x="6696218" y="1671532"/>
                </a:lnTo>
                <a:cubicBezTo>
                  <a:pt x="6696218" y="1670094"/>
                  <a:pt x="6695139" y="1669374"/>
                  <a:pt x="6692981" y="1669374"/>
                </a:cubicBezTo>
                <a:lnTo>
                  <a:pt x="6691902" y="1668295"/>
                </a:lnTo>
                <a:lnTo>
                  <a:pt x="6691902" y="1667216"/>
                </a:lnTo>
                <a:lnTo>
                  <a:pt x="6692981" y="1666139"/>
                </a:lnTo>
                <a:cubicBezTo>
                  <a:pt x="6690283" y="1665419"/>
                  <a:pt x="6686327" y="1662542"/>
                  <a:pt x="6681112" y="1657507"/>
                </a:cubicBezTo>
                <a:lnTo>
                  <a:pt x="6676796" y="1659665"/>
                </a:lnTo>
                <a:lnTo>
                  <a:pt x="6674638" y="1657507"/>
                </a:lnTo>
                <a:lnTo>
                  <a:pt x="6673559" y="1657507"/>
                </a:lnTo>
                <a:lnTo>
                  <a:pt x="6674638" y="1658586"/>
                </a:lnTo>
                <a:lnTo>
                  <a:pt x="6674638" y="1659665"/>
                </a:lnTo>
                <a:lnTo>
                  <a:pt x="6656295" y="1673690"/>
                </a:lnTo>
                <a:cubicBezTo>
                  <a:pt x="6656295" y="1675668"/>
                  <a:pt x="6654497" y="1677107"/>
                  <a:pt x="6650900" y="1678006"/>
                </a:cubicBezTo>
                <a:lnTo>
                  <a:pt x="6649821" y="1676927"/>
                </a:lnTo>
                <a:lnTo>
                  <a:pt x="6648742" y="1676927"/>
                </a:lnTo>
                <a:cubicBezTo>
                  <a:pt x="6646764" y="1677287"/>
                  <a:pt x="6645325" y="1679085"/>
                  <a:pt x="6644426" y="1682322"/>
                </a:cubicBezTo>
                <a:lnTo>
                  <a:pt x="6642268" y="1682322"/>
                </a:lnTo>
                <a:lnTo>
                  <a:pt x="6641189" y="1683401"/>
                </a:lnTo>
                <a:lnTo>
                  <a:pt x="6639031" y="1681243"/>
                </a:lnTo>
                <a:lnTo>
                  <a:pt x="6629320" y="1685559"/>
                </a:lnTo>
                <a:lnTo>
                  <a:pt x="6629320" y="1683401"/>
                </a:lnTo>
                <a:lnTo>
                  <a:pt x="6626083" y="1683401"/>
                </a:lnTo>
                <a:lnTo>
                  <a:pt x="6627162" y="1684480"/>
                </a:lnTo>
                <a:lnTo>
                  <a:pt x="6627162" y="1688796"/>
                </a:lnTo>
                <a:lnTo>
                  <a:pt x="6626083" y="1688796"/>
                </a:lnTo>
                <a:lnTo>
                  <a:pt x="6622846" y="1687717"/>
                </a:lnTo>
                <a:cubicBezTo>
                  <a:pt x="6622846" y="1688976"/>
                  <a:pt x="6607020" y="1699047"/>
                  <a:pt x="6575369" y="1717929"/>
                </a:cubicBezTo>
                <a:cubicBezTo>
                  <a:pt x="6575369" y="1720267"/>
                  <a:pt x="6569974" y="1722425"/>
                  <a:pt x="6559184" y="1724403"/>
                </a:cubicBezTo>
                <a:cubicBezTo>
                  <a:pt x="6558825" y="1717210"/>
                  <a:pt x="6557386" y="1713613"/>
                  <a:pt x="6554868" y="1713613"/>
                </a:cubicBezTo>
                <a:lnTo>
                  <a:pt x="6554868" y="1710376"/>
                </a:lnTo>
                <a:cubicBezTo>
                  <a:pt x="6557026" y="1710376"/>
                  <a:pt x="6558105" y="1708578"/>
                  <a:pt x="6558105" y="1704981"/>
                </a:cubicBezTo>
                <a:cubicBezTo>
                  <a:pt x="6558105" y="1703543"/>
                  <a:pt x="6557026" y="1702823"/>
                  <a:pt x="6554868" y="1702823"/>
                </a:cubicBezTo>
                <a:lnTo>
                  <a:pt x="6554868" y="1701744"/>
                </a:lnTo>
                <a:cubicBezTo>
                  <a:pt x="6556307" y="1701744"/>
                  <a:pt x="6557026" y="1700665"/>
                  <a:pt x="6557026" y="1698507"/>
                </a:cubicBezTo>
                <a:lnTo>
                  <a:pt x="6558105" y="1697428"/>
                </a:lnTo>
                <a:lnTo>
                  <a:pt x="6559184" y="1697428"/>
                </a:lnTo>
                <a:lnTo>
                  <a:pt x="6561342" y="1699586"/>
                </a:lnTo>
                <a:lnTo>
                  <a:pt x="6562421" y="1699586"/>
                </a:lnTo>
                <a:lnTo>
                  <a:pt x="6562421" y="1698507"/>
                </a:lnTo>
                <a:lnTo>
                  <a:pt x="6561342" y="1695270"/>
                </a:lnTo>
                <a:lnTo>
                  <a:pt x="6562421" y="1695270"/>
                </a:lnTo>
                <a:lnTo>
                  <a:pt x="6565658" y="1694191"/>
                </a:lnTo>
                <a:lnTo>
                  <a:pt x="6571053" y="1695270"/>
                </a:lnTo>
                <a:lnTo>
                  <a:pt x="6568895" y="1692033"/>
                </a:lnTo>
                <a:cubicBezTo>
                  <a:pt x="6585260" y="1681783"/>
                  <a:pt x="6605402" y="1670633"/>
                  <a:pt x="6629320" y="1658586"/>
                </a:cubicBezTo>
                <a:cubicBezTo>
                  <a:pt x="6633636" y="1652831"/>
                  <a:pt x="6639031" y="1649954"/>
                  <a:pt x="6645505" y="1649954"/>
                </a:cubicBezTo>
                <a:lnTo>
                  <a:pt x="6654137" y="1644558"/>
                </a:lnTo>
                <a:lnTo>
                  <a:pt x="6656295" y="1644558"/>
                </a:lnTo>
                <a:lnTo>
                  <a:pt x="6654137" y="1647795"/>
                </a:lnTo>
                <a:lnTo>
                  <a:pt x="6656295" y="1647795"/>
                </a:lnTo>
                <a:lnTo>
                  <a:pt x="6659532" y="1645637"/>
                </a:lnTo>
                <a:lnTo>
                  <a:pt x="6658453" y="1642400"/>
                </a:lnTo>
                <a:close/>
                <a:moveTo>
                  <a:pt x="2138398" y="1630531"/>
                </a:moveTo>
                <a:lnTo>
                  <a:pt x="2179938" y="1630531"/>
                </a:lnTo>
                <a:cubicBezTo>
                  <a:pt x="2184974" y="1630531"/>
                  <a:pt x="2187491" y="1633003"/>
                  <a:pt x="2187491" y="1637949"/>
                </a:cubicBezTo>
                <a:lnTo>
                  <a:pt x="2186412" y="1639028"/>
                </a:lnTo>
                <a:lnTo>
                  <a:pt x="2172520" y="1639028"/>
                </a:lnTo>
                <a:cubicBezTo>
                  <a:pt x="2170181" y="1639028"/>
                  <a:pt x="2167711" y="1637949"/>
                  <a:pt x="2165102" y="1635791"/>
                </a:cubicBezTo>
                <a:cubicBezTo>
                  <a:pt x="2165102" y="1639387"/>
                  <a:pt x="2149816" y="1641186"/>
                  <a:pt x="2119244" y="1641186"/>
                </a:cubicBezTo>
                <a:lnTo>
                  <a:pt x="2116007" y="1634712"/>
                </a:lnTo>
                <a:lnTo>
                  <a:pt x="2118165" y="1632554"/>
                </a:lnTo>
                <a:lnTo>
                  <a:pt x="2125583" y="1633633"/>
                </a:lnTo>
                <a:lnTo>
                  <a:pt x="2134081" y="1633633"/>
                </a:lnTo>
                <a:close/>
                <a:moveTo>
                  <a:pt x="1070749" y="1629670"/>
                </a:moveTo>
                <a:lnTo>
                  <a:pt x="1070749" y="1631828"/>
                </a:lnTo>
                <a:lnTo>
                  <a:pt x="1072907" y="1629670"/>
                </a:lnTo>
                <a:close/>
                <a:moveTo>
                  <a:pt x="3094954" y="1629265"/>
                </a:moveTo>
                <a:lnTo>
                  <a:pt x="3094954" y="1632502"/>
                </a:lnTo>
                <a:lnTo>
                  <a:pt x="3096033" y="1632502"/>
                </a:lnTo>
                <a:lnTo>
                  <a:pt x="3096033" y="1629265"/>
                </a:lnTo>
                <a:close/>
                <a:moveTo>
                  <a:pt x="8161110" y="1626704"/>
                </a:moveTo>
                <a:cubicBezTo>
                  <a:pt x="8157423" y="1628502"/>
                  <a:pt x="8155580" y="1631380"/>
                  <a:pt x="8155580" y="1635335"/>
                </a:cubicBezTo>
                <a:lnTo>
                  <a:pt x="8155580" y="1637494"/>
                </a:lnTo>
                <a:cubicBezTo>
                  <a:pt x="8157108" y="1641090"/>
                  <a:pt x="8159671" y="1642889"/>
                  <a:pt x="8163268" y="1642889"/>
                </a:cubicBezTo>
                <a:lnTo>
                  <a:pt x="8162189" y="1633178"/>
                </a:lnTo>
                <a:lnTo>
                  <a:pt x="8164347" y="1627783"/>
                </a:lnTo>
                <a:lnTo>
                  <a:pt x="8163268" y="1626704"/>
                </a:lnTo>
                <a:close/>
                <a:moveTo>
                  <a:pt x="5727705" y="1625490"/>
                </a:moveTo>
                <a:lnTo>
                  <a:pt x="5721231" y="1628726"/>
                </a:lnTo>
                <a:lnTo>
                  <a:pt x="5721231" y="1630884"/>
                </a:lnTo>
                <a:lnTo>
                  <a:pt x="5727705" y="1630884"/>
                </a:lnTo>
                <a:lnTo>
                  <a:pt x="5729863" y="1628726"/>
                </a:lnTo>
                <a:lnTo>
                  <a:pt x="5729863" y="1625490"/>
                </a:lnTo>
                <a:close/>
                <a:moveTo>
                  <a:pt x="1601336" y="1624814"/>
                </a:moveTo>
                <a:lnTo>
                  <a:pt x="1598099" y="1625894"/>
                </a:lnTo>
                <a:lnTo>
                  <a:pt x="1599178" y="1633581"/>
                </a:lnTo>
                <a:lnTo>
                  <a:pt x="1594862" y="1642213"/>
                </a:lnTo>
                <a:cubicBezTo>
                  <a:pt x="1594862" y="1645091"/>
                  <a:pt x="1596660" y="1646530"/>
                  <a:pt x="1600258" y="1646530"/>
                </a:cubicBezTo>
                <a:lnTo>
                  <a:pt x="1602416" y="1648688"/>
                </a:lnTo>
                <a:cubicBezTo>
                  <a:pt x="1614015" y="1648148"/>
                  <a:pt x="1619815" y="1644911"/>
                  <a:pt x="1619815" y="1638976"/>
                </a:cubicBezTo>
                <a:lnTo>
                  <a:pt x="1623051" y="1634660"/>
                </a:lnTo>
                <a:lnTo>
                  <a:pt x="1624130" y="1633581"/>
                </a:lnTo>
                <a:lnTo>
                  <a:pt x="1625210" y="1633581"/>
                </a:lnTo>
                <a:cubicBezTo>
                  <a:pt x="1634561" y="1633581"/>
                  <a:pt x="1639236" y="1636099"/>
                  <a:pt x="1639236" y="1641135"/>
                </a:cubicBezTo>
                <a:lnTo>
                  <a:pt x="1638158" y="1642213"/>
                </a:lnTo>
                <a:cubicBezTo>
                  <a:pt x="1644810" y="1647249"/>
                  <a:pt x="1650565" y="1649766"/>
                  <a:pt x="1655422" y="1649766"/>
                </a:cubicBezTo>
                <a:cubicBezTo>
                  <a:pt x="1657938" y="1649227"/>
                  <a:pt x="1660096" y="1647069"/>
                  <a:pt x="1661895" y="1643293"/>
                </a:cubicBezTo>
                <a:lnTo>
                  <a:pt x="1661895" y="1641135"/>
                </a:lnTo>
                <a:lnTo>
                  <a:pt x="1659737" y="1637897"/>
                </a:lnTo>
                <a:cubicBezTo>
                  <a:pt x="1659737" y="1635559"/>
                  <a:pt x="1662255" y="1634121"/>
                  <a:pt x="1667290" y="1633581"/>
                </a:cubicBezTo>
                <a:lnTo>
                  <a:pt x="1667290" y="1631423"/>
                </a:lnTo>
                <a:cubicBezTo>
                  <a:pt x="1667290" y="1629355"/>
                  <a:pt x="1663334" y="1627871"/>
                  <a:pt x="1655422" y="1626972"/>
                </a:cubicBezTo>
                <a:cubicBezTo>
                  <a:pt x="1655422" y="1628411"/>
                  <a:pt x="1654343" y="1629130"/>
                  <a:pt x="1652185" y="1629130"/>
                </a:cubicBezTo>
                <a:cubicBezTo>
                  <a:pt x="1650745" y="1627871"/>
                  <a:pt x="1644631" y="1626793"/>
                  <a:pt x="1633841" y="1625894"/>
                </a:cubicBezTo>
                <a:lnTo>
                  <a:pt x="1632763" y="1624814"/>
                </a:lnTo>
                <a:lnTo>
                  <a:pt x="1631683" y="1624814"/>
                </a:lnTo>
                <a:lnTo>
                  <a:pt x="1629526" y="1626972"/>
                </a:lnTo>
                <a:lnTo>
                  <a:pt x="1621972" y="1626972"/>
                </a:lnTo>
                <a:lnTo>
                  <a:pt x="1616443" y="1625894"/>
                </a:lnTo>
                <a:lnTo>
                  <a:pt x="1609968" y="1626972"/>
                </a:lnTo>
                <a:lnTo>
                  <a:pt x="1607810" y="1626972"/>
                </a:lnTo>
                <a:close/>
                <a:moveTo>
                  <a:pt x="2086199" y="1624057"/>
                </a:moveTo>
                <a:lnTo>
                  <a:pt x="2082963" y="1627293"/>
                </a:lnTo>
                <a:lnTo>
                  <a:pt x="2082963" y="1628372"/>
                </a:lnTo>
                <a:lnTo>
                  <a:pt x="2085122" y="1630531"/>
                </a:lnTo>
                <a:lnTo>
                  <a:pt x="2089302" y="1630531"/>
                </a:lnTo>
                <a:lnTo>
                  <a:pt x="2089302" y="1629452"/>
                </a:lnTo>
                <a:lnTo>
                  <a:pt x="2088223" y="1624057"/>
                </a:lnTo>
                <a:close/>
                <a:moveTo>
                  <a:pt x="715096" y="1623331"/>
                </a:moveTo>
                <a:lnTo>
                  <a:pt x="715096" y="1625489"/>
                </a:lnTo>
                <a:lnTo>
                  <a:pt x="717255" y="1627512"/>
                </a:lnTo>
                <a:lnTo>
                  <a:pt x="719278" y="1625489"/>
                </a:lnTo>
                <a:lnTo>
                  <a:pt x="717255" y="1623331"/>
                </a:lnTo>
                <a:close/>
                <a:moveTo>
                  <a:pt x="4134277" y="1623113"/>
                </a:moveTo>
                <a:cubicBezTo>
                  <a:pt x="4132478" y="1623113"/>
                  <a:pt x="4130680" y="1627698"/>
                  <a:pt x="4128882" y="1636870"/>
                </a:cubicBezTo>
                <a:lnTo>
                  <a:pt x="4132119" y="1639028"/>
                </a:lnTo>
                <a:lnTo>
                  <a:pt x="4137514" y="1633768"/>
                </a:lnTo>
                <a:lnTo>
                  <a:pt x="4135356" y="1630531"/>
                </a:lnTo>
                <a:lnTo>
                  <a:pt x="4135356" y="1623113"/>
                </a:lnTo>
                <a:close/>
                <a:moveTo>
                  <a:pt x="8684413" y="1622387"/>
                </a:moveTo>
                <a:lnTo>
                  <a:pt x="8683334" y="1629941"/>
                </a:lnTo>
                <a:lnTo>
                  <a:pt x="8683334" y="1631020"/>
                </a:lnTo>
                <a:lnTo>
                  <a:pt x="8685492" y="1631020"/>
                </a:lnTo>
                <a:lnTo>
                  <a:pt x="8685492" y="1622387"/>
                </a:lnTo>
                <a:close/>
                <a:moveTo>
                  <a:pt x="5693312" y="1621173"/>
                </a:moveTo>
                <a:lnTo>
                  <a:pt x="5693312" y="1631963"/>
                </a:lnTo>
                <a:lnTo>
                  <a:pt x="5694391" y="1631963"/>
                </a:lnTo>
                <a:lnTo>
                  <a:pt x="5699786" y="1630884"/>
                </a:lnTo>
                <a:lnTo>
                  <a:pt x="5699786" y="1628726"/>
                </a:lnTo>
                <a:lnTo>
                  <a:pt x="5694391" y="1621173"/>
                </a:lnTo>
                <a:close/>
                <a:moveTo>
                  <a:pt x="701608" y="1621038"/>
                </a:moveTo>
                <a:lnTo>
                  <a:pt x="701608" y="1621982"/>
                </a:lnTo>
                <a:lnTo>
                  <a:pt x="702687" y="1625084"/>
                </a:lnTo>
                <a:lnTo>
                  <a:pt x="703631" y="1625084"/>
                </a:lnTo>
                <a:lnTo>
                  <a:pt x="705789" y="1623061"/>
                </a:lnTo>
                <a:lnTo>
                  <a:pt x="702687" y="1621038"/>
                </a:lnTo>
                <a:close/>
                <a:moveTo>
                  <a:pt x="1742956" y="1619419"/>
                </a:moveTo>
                <a:cubicBezTo>
                  <a:pt x="1742956" y="1620678"/>
                  <a:pt x="1746237" y="1621757"/>
                  <a:pt x="1752801" y="1622657"/>
                </a:cubicBezTo>
                <a:lnTo>
                  <a:pt x="1758196" y="1621577"/>
                </a:lnTo>
                <a:lnTo>
                  <a:pt x="1758196" y="1620499"/>
                </a:lnTo>
                <a:lnTo>
                  <a:pt x="1754959" y="1619419"/>
                </a:lnTo>
                <a:lnTo>
                  <a:pt x="1753881" y="1620499"/>
                </a:lnTo>
                <a:lnTo>
                  <a:pt x="1752801" y="1620499"/>
                </a:lnTo>
                <a:lnTo>
                  <a:pt x="1746192" y="1619419"/>
                </a:lnTo>
                <a:close/>
                <a:moveTo>
                  <a:pt x="1598099" y="1619419"/>
                </a:moveTo>
                <a:lnTo>
                  <a:pt x="1598099" y="1620499"/>
                </a:lnTo>
                <a:lnTo>
                  <a:pt x="1600258" y="1620499"/>
                </a:lnTo>
                <a:lnTo>
                  <a:pt x="1600258" y="1619419"/>
                </a:lnTo>
                <a:close/>
                <a:moveTo>
                  <a:pt x="8215734" y="1619016"/>
                </a:moveTo>
                <a:cubicBezTo>
                  <a:pt x="8215734" y="1625220"/>
                  <a:pt x="8211014" y="1630660"/>
                  <a:pt x="8201572" y="1635335"/>
                </a:cubicBezTo>
                <a:lnTo>
                  <a:pt x="8197256" y="1634257"/>
                </a:lnTo>
                <a:lnTo>
                  <a:pt x="8180802" y="1646261"/>
                </a:lnTo>
                <a:lnTo>
                  <a:pt x="8180802" y="1647340"/>
                </a:lnTo>
                <a:lnTo>
                  <a:pt x="8191726" y="1648419"/>
                </a:lnTo>
                <a:lnTo>
                  <a:pt x="8198335" y="1646261"/>
                </a:lnTo>
                <a:lnTo>
                  <a:pt x="8208181" y="1646261"/>
                </a:lnTo>
                <a:lnTo>
                  <a:pt x="8210339" y="1648419"/>
                </a:lnTo>
                <a:lnTo>
                  <a:pt x="8210339" y="1653814"/>
                </a:lnTo>
                <a:lnTo>
                  <a:pt x="8212497" y="1653814"/>
                </a:lnTo>
                <a:cubicBezTo>
                  <a:pt x="8212497" y="1650218"/>
                  <a:pt x="8216499" y="1647699"/>
                  <a:pt x="8224501" y="1646261"/>
                </a:cubicBezTo>
                <a:lnTo>
                  <a:pt x="8232189" y="1648419"/>
                </a:lnTo>
                <a:lnTo>
                  <a:pt x="8236640" y="1648419"/>
                </a:lnTo>
                <a:cubicBezTo>
                  <a:pt x="8248239" y="1646440"/>
                  <a:pt x="8254039" y="1643878"/>
                  <a:pt x="8254039" y="1640731"/>
                </a:cubicBezTo>
                <a:lnTo>
                  <a:pt x="8251881" y="1637494"/>
                </a:lnTo>
                <a:lnTo>
                  <a:pt x="8243114" y="1640731"/>
                </a:lnTo>
                <a:lnTo>
                  <a:pt x="8236640" y="1640731"/>
                </a:lnTo>
                <a:cubicBezTo>
                  <a:pt x="8225670" y="1640731"/>
                  <a:pt x="8219106" y="1633492"/>
                  <a:pt x="8216948" y="1619016"/>
                </a:cubicBezTo>
                <a:close/>
                <a:moveTo>
                  <a:pt x="1623051" y="1618340"/>
                </a:moveTo>
                <a:lnTo>
                  <a:pt x="1623051" y="1619419"/>
                </a:lnTo>
                <a:lnTo>
                  <a:pt x="1625210" y="1621577"/>
                </a:lnTo>
                <a:lnTo>
                  <a:pt x="1628446" y="1621577"/>
                </a:lnTo>
                <a:lnTo>
                  <a:pt x="1628446" y="1619419"/>
                </a:lnTo>
                <a:lnTo>
                  <a:pt x="1624130" y="1618340"/>
                </a:lnTo>
                <a:close/>
                <a:moveTo>
                  <a:pt x="4143853" y="1617718"/>
                </a:moveTo>
                <a:lnTo>
                  <a:pt x="4142774" y="1618796"/>
                </a:lnTo>
                <a:lnTo>
                  <a:pt x="4142774" y="1619876"/>
                </a:lnTo>
                <a:cubicBezTo>
                  <a:pt x="4142774" y="1621314"/>
                  <a:pt x="4143853" y="1622034"/>
                  <a:pt x="4146011" y="1622034"/>
                </a:cubicBezTo>
                <a:lnTo>
                  <a:pt x="4147090" y="1623113"/>
                </a:lnTo>
                <a:lnTo>
                  <a:pt x="4147090" y="1625136"/>
                </a:lnTo>
                <a:lnTo>
                  <a:pt x="4144932" y="1628373"/>
                </a:lnTo>
                <a:cubicBezTo>
                  <a:pt x="4144932" y="1629991"/>
                  <a:pt x="4146730" y="1631070"/>
                  <a:pt x="4150327" y="1631610"/>
                </a:cubicBezTo>
                <a:lnTo>
                  <a:pt x="4150327" y="1630531"/>
                </a:lnTo>
                <a:lnTo>
                  <a:pt x="4153429" y="1620954"/>
                </a:lnTo>
                <a:cubicBezTo>
                  <a:pt x="4153429" y="1619336"/>
                  <a:pt x="4150237" y="1618257"/>
                  <a:pt x="4143853" y="1617718"/>
                </a:cubicBezTo>
                <a:close/>
                <a:moveTo>
                  <a:pt x="3070137" y="1616183"/>
                </a:moveTo>
                <a:cubicBezTo>
                  <a:pt x="3064382" y="1618161"/>
                  <a:pt x="3061505" y="1619959"/>
                  <a:pt x="3061505" y="1621578"/>
                </a:cubicBezTo>
                <a:lnTo>
                  <a:pt x="3061505" y="1626972"/>
                </a:lnTo>
                <a:lnTo>
                  <a:pt x="3063663" y="1626972"/>
                </a:lnTo>
                <a:cubicBezTo>
                  <a:pt x="3067440" y="1622657"/>
                  <a:pt x="3070317" y="1620499"/>
                  <a:pt x="3072295" y="1620499"/>
                </a:cubicBezTo>
                <a:lnTo>
                  <a:pt x="3072295" y="1618341"/>
                </a:lnTo>
                <a:close/>
                <a:moveTo>
                  <a:pt x="1620893" y="1615104"/>
                </a:moveTo>
                <a:lnTo>
                  <a:pt x="1620893" y="1617262"/>
                </a:lnTo>
                <a:lnTo>
                  <a:pt x="1621972" y="1617262"/>
                </a:lnTo>
                <a:lnTo>
                  <a:pt x="1621972" y="1615104"/>
                </a:lnTo>
                <a:close/>
                <a:moveTo>
                  <a:pt x="2652580" y="1614536"/>
                </a:moveTo>
                <a:lnTo>
                  <a:pt x="2651500" y="1615615"/>
                </a:lnTo>
                <a:lnTo>
                  <a:pt x="2651500" y="1621010"/>
                </a:lnTo>
                <a:lnTo>
                  <a:pt x="2655817" y="1621010"/>
                </a:lnTo>
                <a:lnTo>
                  <a:pt x="2656896" y="1615615"/>
                </a:lnTo>
                <a:close/>
                <a:moveTo>
                  <a:pt x="5254306" y="1614160"/>
                </a:moveTo>
                <a:lnTo>
                  <a:pt x="5252148" y="1616318"/>
                </a:lnTo>
                <a:lnTo>
                  <a:pt x="5253227" y="1621848"/>
                </a:lnTo>
                <a:lnTo>
                  <a:pt x="5259701" y="1621848"/>
                </a:lnTo>
                <a:lnTo>
                  <a:pt x="5261994" y="1619690"/>
                </a:lnTo>
                <a:lnTo>
                  <a:pt x="5255385" y="1614160"/>
                </a:lnTo>
                <a:close/>
                <a:moveTo>
                  <a:pt x="8785704" y="1613756"/>
                </a:moveTo>
                <a:lnTo>
                  <a:pt x="8783546" y="1615914"/>
                </a:lnTo>
                <a:lnTo>
                  <a:pt x="8783546" y="1616993"/>
                </a:lnTo>
                <a:lnTo>
                  <a:pt x="8785704" y="1619151"/>
                </a:lnTo>
                <a:lnTo>
                  <a:pt x="8790020" y="1619151"/>
                </a:lnTo>
                <a:lnTo>
                  <a:pt x="8790020" y="1616993"/>
                </a:lnTo>
                <a:lnTo>
                  <a:pt x="8786783" y="1613756"/>
                </a:lnTo>
                <a:close/>
                <a:moveTo>
                  <a:pt x="1561413" y="1612946"/>
                </a:moveTo>
                <a:lnTo>
                  <a:pt x="1560334" y="1614024"/>
                </a:lnTo>
                <a:lnTo>
                  <a:pt x="1559254" y="1614024"/>
                </a:lnTo>
                <a:lnTo>
                  <a:pt x="1560334" y="1617262"/>
                </a:lnTo>
                <a:lnTo>
                  <a:pt x="1561413" y="1617262"/>
                </a:lnTo>
                <a:close/>
                <a:moveTo>
                  <a:pt x="5721231" y="1612676"/>
                </a:moveTo>
                <a:lnTo>
                  <a:pt x="5719073" y="1614834"/>
                </a:lnTo>
                <a:lnTo>
                  <a:pt x="5719073" y="1616857"/>
                </a:lnTo>
                <a:lnTo>
                  <a:pt x="5722310" y="1616857"/>
                </a:lnTo>
                <a:lnTo>
                  <a:pt x="5724468" y="1614834"/>
                </a:lnTo>
                <a:lnTo>
                  <a:pt x="5722310" y="1612676"/>
                </a:lnTo>
                <a:close/>
                <a:moveTo>
                  <a:pt x="182216" y="1611852"/>
                </a:moveTo>
                <a:lnTo>
                  <a:pt x="177901" y="1617247"/>
                </a:lnTo>
                <a:cubicBezTo>
                  <a:pt x="177901" y="1620844"/>
                  <a:pt x="180417" y="1624755"/>
                  <a:pt x="185453" y="1628981"/>
                </a:cubicBezTo>
                <a:lnTo>
                  <a:pt x="187611" y="1619405"/>
                </a:lnTo>
                <a:cubicBezTo>
                  <a:pt x="187611" y="1615449"/>
                  <a:pt x="185812" y="1612931"/>
                  <a:pt x="182216" y="1611852"/>
                </a:cubicBezTo>
                <a:close/>
                <a:moveTo>
                  <a:pt x="3193413" y="1610788"/>
                </a:moveTo>
                <a:cubicBezTo>
                  <a:pt x="3185410" y="1612046"/>
                  <a:pt x="3181409" y="1614204"/>
                  <a:pt x="3181409" y="1617262"/>
                </a:cubicBezTo>
                <a:lnTo>
                  <a:pt x="3182489" y="1620499"/>
                </a:lnTo>
                <a:lnTo>
                  <a:pt x="3184647" y="1620499"/>
                </a:lnTo>
                <a:cubicBezTo>
                  <a:pt x="3193368" y="1618520"/>
                  <a:pt x="3197729" y="1616722"/>
                  <a:pt x="3197729" y="1615104"/>
                </a:cubicBezTo>
                <a:close/>
                <a:moveTo>
                  <a:pt x="5693312" y="1610518"/>
                </a:moveTo>
                <a:lnTo>
                  <a:pt x="5693312" y="1613755"/>
                </a:lnTo>
                <a:lnTo>
                  <a:pt x="5696549" y="1613755"/>
                </a:lnTo>
                <a:lnTo>
                  <a:pt x="5696549" y="1610518"/>
                </a:lnTo>
                <a:close/>
                <a:moveTo>
                  <a:pt x="6242915" y="1610114"/>
                </a:moveTo>
                <a:lnTo>
                  <a:pt x="6242915" y="1611193"/>
                </a:lnTo>
                <a:lnTo>
                  <a:pt x="6245073" y="1613351"/>
                </a:lnTo>
                <a:lnTo>
                  <a:pt x="6245073" y="1612272"/>
                </a:lnTo>
                <a:close/>
                <a:moveTo>
                  <a:pt x="154296" y="1608615"/>
                </a:moveTo>
                <a:cubicBezTo>
                  <a:pt x="148632" y="1608615"/>
                  <a:pt x="145799" y="1614010"/>
                  <a:pt x="145799" y="1624800"/>
                </a:cubicBezTo>
                <a:lnTo>
                  <a:pt x="146878" y="1631139"/>
                </a:lnTo>
                <a:lnTo>
                  <a:pt x="148901" y="1631139"/>
                </a:lnTo>
                <a:cubicBezTo>
                  <a:pt x="151778" y="1622777"/>
                  <a:pt x="155375" y="1616348"/>
                  <a:pt x="159692" y="1611852"/>
                </a:cubicBezTo>
                <a:close/>
                <a:moveTo>
                  <a:pt x="8686571" y="1608361"/>
                </a:moveTo>
                <a:lnTo>
                  <a:pt x="8685492" y="1609440"/>
                </a:lnTo>
                <a:lnTo>
                  <a:pt x="8685492" y="1619151"/>
                </a:lnTo>
                <a:lnTo>
                  <a:pt x="8689673" y="1614835"/>
                </a:lnTo>
                <a:cubicBezTo>
                  <a:pt x="8689043" y="1610519"/>
                  <a:pt x="8688009" y="1608361"/>
                  <a:pt x="8686571" y="1608361"/>
                </a:cubicBezTo>
                <a:close/>
                <a:moveTo>
                  <a:pt x="8657438" y="1608361"/>
                </a:moveTo>
                <a:lnTo>
                  <a:pt x="8655280" y="1610519"/>
                </a:lnTo>
                <a:cubicBezTo>
                  <a:pt x="8656359" y="1613396"/>
                  <a:pt x="8657438" y="1614835"/>
                  <a:pt x="8658517" y="1614835"/>
                </a:cubicBezTo>
                <a:lnTo>
                  <a:pt x="8659596" y="1614835"/>
                </a:lnTo>
                <a:lnTo>
                  <a:pt x="8659596" y="1610519"/>
                </a:lnTo>
                <a:close/>
                <a:moveTo>
                  <a:pt x="3638489" y="1608090"/>
                </a:moveTo>
                <a:lnTo>
                  <a:pt x="3636331" y="1610248"/>
                </a:lnTo>
                <a:lnTo>
                  <a:pt x="3637410" y="1611327"/>
                </a:lnTo>
                <a:lnTo>
                  <a:pt x="3638489" y="1611327"/>
                </a:lnTo>
                <a:lnTo>
                  <a:pt x="3642805" y="1610248"/>
                </a:lnTo>
                <a:lnTo>
                  <a:pt x="3642805" y="1608090"/>
                </a:lnTo>
                <a:close/>
                <a:moveTo>
                  <a:pt x="1567888" y="1607551"/>
                </a:moveTo>
                <a:lnTo>
                  <a:pt x="1565730" y="1609709"/>
                </a:lnTo>
                <a:lnTo>
                  <a:pt x="1567888" y="1609709"/>
                </a:lnTo>
                <a:close/>
                <a:moveTo>
                  <a:pt x="4147090" y="1607063"/>
                </a:moveTo>
                <a:lnTo>
                  <a:pt x="4147090" y="1609221"/>
                </a:lnTo>
                <a:lnTo>
                  <a:pt x="4150327" y="1612457"/>
                </a:lnTo>
                <a:lnTo>
                  <a:pt x="4151271" y="1611379"/>
                </a:lnTo>
                <a:lnTo>
                  <a:pt x="4151271" y="1609221"/>
                </a:lnTo>
                <a:lnTo>
                  <a:pt x="4149248" y="1607063"/>
                </a:lnTo>
                <a:close/>
                <a:moveTo>
                  <a:pt x="2229033" y="1607062"/>
                </a:moveTo>
                <a:lnTo>
                  <a:pt x="2230112" y="1607062"/>
                </a:lnTo>
                <a:cubicBezTo>
                  <a:pt x="2232270" y="1607062"/>
                  <a:pt x="2236180" y="1608816"/>
                  <a:pt x="2241846" y="1612322"/>
                </a:cubicBezTo>
                <a:cubicBezTo>
                  <a:pt x="2251107" y="1613581"/>
                  <a:pt x="2255738" y="1617133"/>
                  <a:pt x="2255738" y="1622977"/>
                </a:cubicBezTo>
                <a:cubicBezTo>
                  <a:pt x="2255738" y="1625135"/>
                  <a:pt x="2256457" y="1626214"/>
                  <a:pt x="2257896" y="1626214"/>
                </a:cubicBezTo>
                <a:lnTo>
                  <a:pt x="2260999" y="1624057"/>
                </a:lnTo>
                <a:cubicBezTo>
                  <a:pt x="2264594" y="1629541"/>
                  <a:pt x="2266393" y="1633453"/>
                  <a:pt x="2266393" y="1635791"/>
                </a:cubicBezTo>
                <a:lnTo>
                  <a:pt x="2259920" y="1643209"/>
                </a:lnTo>
                <a:lnTo>
                  <a:pt x="2260999" y="1648604"/>
                </a:lnTo>
                <a:lnTo>
                  <a:pt x="2260999" y="1652920"/>
                </a:lnTo>
                <a:lnTo>
                  <a:pt x="2258840" y="1664654"/>
                </a:lnTo>
                <a:lnTo>
                  <a:pt x="2259920" y="1678411"/>
                </a:lnTo>
                <a:lnTo>
                  <a:pt x="2258840" y="1695540"/>
                </a:lnTo>
                <a:cubicBezTo>
                  <a:pt x="2260279" y="1695540"/>
                  <a:pt x="2260999" y="1696619"/>
                  <a:pt x="2260999" y="1698777"/>
                </a:cubicBezTo>
                <a:cubicBezTo>
                  <a:pt x="2258930" y="1701385"/>
                  <a:pt x="2257536" y="1706330"/>
                  <a:pt x="2256818" y="1713613"/>
                </a:cubicBezTo>
                <a:lnTo>
                  <a:pt x="2258840" y="1720087"/>
                </a:lnTo>
                <a:lnTo>
                  <a:pt x="2258840" y="1721166"/>
                </a:lnTo>
                <a:cubicBezTo>
                  <a:pt x="2257492" y="1722695"/>
                  <a:pt x="2256098" y="1727281"/>
                  <a:pt x="2254660" y="1734924"/>
                </a:cubicBezTo>
                <a:cubicBezTo>
                  <a:pt x="2253041" y="1734924"/>
                  <a:pt x="2251602" y="1736362"/>
                  <a:pt x="2250344" y="1739240"/>
                </a:cubicBezTo>
                <a:lnTo>
                  <a:pt x="2250344" y="1740319"/>
                </a:lnTo>
                <a:lnTo>
                  <a:pt x="2253581" y="1740319"/>
                </a:lnTo>
                <a:lnTo>
                  <a:pt x="2253581" y="1737082"/>
                </a:lnTo>
                <a:lnTo>
                  <a:pt x="2255738" y="1737082"/>
                </a:lnTo>
                <a:lnTo>
                  <a:pt x="2255738" y="1744635"/>
                </a:lnTo>
                <a:lnTo>
                  <a:pt x="2256818" y="1748816"/>
                </a:lnTo>
                <a:cubicBezTo>
                  <a:pt x="2256818" y="1756459"/>
                  <a:pt x="2246837" y="1765001"/>
                  <a:pt x="2226875" y="1774442"/>
                </a:cubicBezTo>
                <a:cubicBezTo>
                  <a:pt x="2223188" y="1776600"/>
                  <a:pt x="2218242" y="1778039"/>
                  <a:pt x="2212038" y="1778758"/>
                </a:cubicBezTo>
                <a:cubicBezTo>
                  <a:pt x="2212038" y="1782085"/>
                  <a:pt x="2209161" y="1784198"/>
                  <a:pt x="2203408" y="1785097"/>
                </a:cubicBezTo>
                <a:lnTo>
                  <a:pt x="2201249" y="1785097"/>
                </a:lnTo>
                <a:lnTo>
                  <a:pt x="2166180" y="1786176"/>
                </a:lnTo>
                <a:cubicBezTo>
                  <a:pt x="2159347" y="1786176"/>
                  <a:pt x="2155435" y="1781905"/>
                  <a:pt x="2154447" y="1773363"/>
                </a:cubicBezTo>
                <a:cubicBezTo>
                  <a:pt x="2149231" y="1759156"/>
                  <a:pt x="2145321" y="1752053"/>
                  <a:pt x="2142713" y="1752053"/>
                </a:cubicBezTo>
                <a:cubicBezTo>
                  <a:pt x="2129853" y="1749535"/>
                  <a:pt x="2123426" y="1746343"/>
                  <a:pt x="2123426" y="1742477"/>
                </a:cubicBezTo>
                <a:lnTo>
                  <a:pt x="2123426" y="1740319"/>
                </a:lnTo>
                <a:cubicBezTo>
                  <a:pt x="2123426" y="1737801"/>
                  <a:pt x="2127696" y="1736362"/>
                  <a:pt x="2136238" y="1736003"/>
                </a:cubicBezTo>
                <a:cubicBezTo>
                  <a:pt x="2142623" y="1737441"/>
                  <a:pt x="2145814" y="1739599"/>
                  <a:pt x="2145814" y="1742477"/>
                </a:cubicBezTo>
                <a:lnTo>
                  <a:pt x="2155391" y="1742477"/>
                </a:lnTo>
                <a:cubicBezTo>
                  <a:pt x="2158270" y="1739959"/>
                  <a:pt x="2164698" y="1737801"/>
                  <a:pt x="2174678" y="1736003"/>
                </a:cubicBezTo>
                <a:lnTo>
                  <a:pt x="2188570" y="1738161"/>
                </a:lnTo>
                <a:cubicBezTo>
                  <a:pt x="2196393" y="1734474"/>
                  <a:pt x="2200305" y="1728090"/>
                  <a:pt x="2200305" y="1719008"/>
                </a:cubicBezTo>
                <a:lnTo>
                  <a:pt x="2199226" y="1714692"/>
                </a:lnTo>
                <a:lnTo>
                  <a:pt x="2205566" y="1682727"/>
                </a:lnTo>
                <a:lnTo>
                  <a:pt x="2203408" y="1675309"/>
                </a:lnTo>
                <a:lnTo>
                  <a:pt x="2205566" y="1666677"/>
                </a:lnTo>
                <a:cubicBezTo>
                  <a:pt x="2204126" y="1666677"/>
                  <a:pt x="2203408" y="1660652"/>
                  <a:pt x="2203408" y="1648604"/>
                </a:cubicBezTo>
                <a:lnTo>
                  <a:pt x="2199226" y="1641186"/>
                </a:lnTo>
                <a:cubicBezTo>
                  <a:pt x="2194191" y="1641186"/>
                  <a:pt x="2191672" y="1639747"/>
                  <a:pt x="2191672" y="1636870"/>
                </a:cubicBezTo>
                <a:lnTo>
                  <a:pt x="2194909" y="1633633"/>
                </a:lnTo>
                <a:lnTo>
                  <a:pt x="2200305" y="1633633"/>
                </a:lnTo>
                <a:lnTo>
                  <a:pt x="2204486" y="1634712"/>
                </a:lnTo>
                <a:cubicBezTo>
                  <a:pt x="2209161" y="1634712"/>
                  <a:pt x="2214512" y="1628327"/>
                  <a:pt x="2220536" y="1615559"/>
                </a:cubicBezTo>
                <a:close/>
                <a:moveTo>
                  <a:pt x="8220185" y="1607012"/>
                </a:moveTo>
                <a:lnTo>
                  <a:pt x="8218027" y="1609305"/>
                </a:lnTo>
                <a:lnTo>
                  <a:pt x="8218027" y="1611463"/>
                </a:lnTo>
                <a:lnTo>
                  <a:pt x="8221264" y="1610384"/>
                </a:lnTo>
                <a:lnTo>
                  <a:pt x="8221264" y="1607012"/>
                </a:lnTo>
                <a:close/>
                <a:moveTo>
                  <a:pt x="170347" y="1606457"/>
                </a:moveTo>
                <a:cubicBezTo>
                  <a:pt x="163962" y="1607896"/>
                  <a:pt x="160770" y="1609694"/>
                  <a:pt x="160770" y="1611852"/>
                </a:cubicBezTo>
                <a:lnTo>
                  <a:pt x="160770" y="1612931"/>
                </a:lnTo>
                <a:lnTo>
                  <a:pt x="172505" y="1617247"/>
                </a:lnTo>
                <a:lnTo>
                  <a:pt x="173584" y="1616168"/>
                </a:lnTo>
                <a:lnTo>
                  <a:pt x="173584" y="1608615"/>
                </a:lnTo>
                <a:lnTo>
                  <a:pt x="171427" y="1606457"/>
                </a:lnTo>
                <a:close/>
                <a:moveTo>
                  <a:pt x="4163005" y="1604905"/>
                </a:moveTo>
                <a:cubicBezTo>
                  <a:pt x="4159499" y="1606703"/>
                  <a:pt x="4157745" y="1609895"/>
                  <a:pt x="4157745" y="1614481"/>
                </a:cubicBezTo>
                <a:lnTo>
                  <a:pt x="4158824" y="1617718"/>
                </a:lnTo>
                <a:lnTo>
                  <a:pt x="4160982" y="1617718"/>
                </a:lnTo>
                <a:close/>
                <a:moveTo>
                  <a:pt x="6253705" y="1604719"/>
                </a:moveTo>
                <a:lnTo>
                  <a:pt x="6253705" y="1606877"/>
                </a:lnTo>
                <a:lnTo>
                  <a:pt x="6255863" y="1606877"/>
                </a:lnTo>
                <a:lnTo>
                  <a:pt x="6255863" y="1604719"/>
                </a:lnTo>
                <a:close/>
                <a:moveTo>
                  <a:pt x="1700874" y="1604313"/>
                </a:moveTo>
                <a:cubicBezTo>
                  <a:pt x="1700155" y="1614384"/>
                  <a:pt x="1697638" y="1619419"/>
                  <a:pt x="1693321" y="1619419"/>
                </a:cubicBezTo>
                <a:lnTo>
                  <a:pt x="1689005" y="1625894"/>
                </a:lnTo>
                <a:lnTo>
                  <a:pt x="1689005" y="1626972"/>
                </a:lnTo>
                <a:lnTo>
                  <a:pt x="1696558" y="1654083"/>
                </a:lnTo>
                <a:cubicBezTo>
                  <a:pt x="1701594" y="1659658"/>
                  <a:pt x="1704111" y="1665772"/>
                  <a:pt x="1704111" y="1672425"/>
                </a:cubicBezTo>
                <a:cubicBezTo>
                  <a:pt x="1704111" y="1678180"/>
                  <a:pt x="1705191" y="1681057"/>
                  <a:pt x="1707348" y="1681057"/>
                </a:cubicBezTo>
                <a:cubicBezTo>
                  <a:pt x="1709865" y="1681057"/>
                  <a:pt x="1712024" y="1673145"/>
                  <a:pt x="1713824" y="1657319"/>
                </a:cubicBezTo>
                <a:cubicBezTo>
                  <a:pt x="1715620" y="1657319"/>
                  <a:pt x="1718857" y="1648328"/>
                  <a:pt x="1723533" y="1630344"/>
                </a:cubicBezTo>
                <a:lnTo>
                  <a:pt x="1723533" y="1623735"/>
                </a:lnTo>
                <a:cubicBezTo>
                  <a:pt x="1721376" y="1621038"/>
                  <a:pt x="1720296" y="1617801"/>
                  <a:pt x="1720296" y="1614024"/>
                </a:cubicBezTo>
                <a:lnTo>
                  <a:pt x="1720296" y="1605392"/>
                </a:lnTo>
                <a:lnTo>
                  <a:pt x="1711666" y="1607551"/>
                </a:lnTo>
                <a:lnTo>
                  <a:pt x="1708428" y="1607551"/>
                </a:lnTo>
                <a:close/>
                <a:moveTo>
                  <a:pt x="8184038" y="1603775"/>
                </a:moveTo>
                <a:cubicBezTo>
                  <a:pt x="8182600" y="1603775"/>
                  <a:pt x="8181880" y="1605618"/>
                  <a:pt x="8181880" y="1609305"/>
                </a:cubicBezTo>
                <a:lnTo>
                  <a:pt x="8180802" y="1609305"/>
                </a:lnTo>
                <a:lnTo>
                  <a:pt x="8181880" y="1610384"/>
                </a:lnTo>
                <a:lnTo>
                  <a:pt x="8181880" y="1613621"/>
                </a:lnTo>
                <a:cubicBezTo>
                  <a:pt x="8179722" y="1616319"/>
                  <a:pt x="8178644" y="1618836"/>
                  <a:pt x="8178644" y="1621174"/>
                </a:cubicBezTo>
                <a:cubicBezTo>
                  <a:pt x="8180082" y="1624501"/>
                  <a:pt x="8181521" y="1626344"/>
                  <a:pt x="8182960" y="1626704"/>
                </a:cubicBezTo>
                <a:cubicBezTo>
                  <a:pt x="8185208" y="1625894"/>
                  <a:pt x="8186331" y="1623692"/>
                  <a:pt x="8186331" y="1620095"/>
                </a:cubicBezTo>
                <a:lnTo>
                  <a:pt x="8184038" y="1612542"/>
                </a:lnTo>
                <a:lnTo>
                  <a:pt x="8186331" y="1604854"/>
                </a:lnTo>
                <a:lnTo>
                  <a:pt x="8185118" y="1603775"/>
                </a:lnTo>
                <a:close/>
                <a:moveTo>
                  <a:pt x="5258622" y="1602156"/>
                </a:moveTo>
                <a:lnTo>
                  <a:pt x="5258622" y="1605393"/>
                </a:lnTo>
                <a:lnTo>
                  <a:pt x="5259701" y="1605393"/>
                </a:lnTo>
                <a:lnTo>
                  <a:pt x="5259701" y="1602156"/>
                </a:lnTo>
                <a:close/>
                <a:moveTo>
                  <a:pt x="8723122" y="1601887"/>
                </a:moveTo>
                <a:cubicBezTo>
                  <a:pt x="8720424" y="1601887"/>
                  <a:pt x="8718626" y="1606203"/>
                  <a:pt x="8717727" y="1614835"/>
                </a:cubicBezTo>
                <a:lnTo>
                  <a:pt x="8716648" y="1615914"/>
                </a:lnTo>
                <a:cubicBezTo>
                  <a:pt x="8718087" y="1619870"/>
                  <a:pt x="8718806" y="1625985"/>
                  <a:pt x="8718806" y="1634257"/>
                </a:cubicBezTo>
                <a:lnTo>
                  <a:pt x="8723122" y="1638573"/>
                </a:lnTo>
                <a:lnTo>
                  <a:pt x="8724201" y="1638573"/>
                </a:lnTo>
                <a:lnTo>
                  <a:pt x="8724201" y="1635335"/>
                </a:lnTo>
                <a:lnTo>
                  <a:pt x="8728517" y="1621309"/>
                </a:lnTo>
                <a:lnTo>
                  <a:pt x="8726359" y="1614835"/>
                </a:lnTo>
                <a:lnTo>
                  <a:pt x="8727438" y="1611598"/>
                </a:lnTo>
                <a:cubicBezTo>
                  <a:pt x="8725460" y="1605124"/>
                  <a:pt x="8724021" y="1601887"/>
                  <a:pt x="8723122" y="1601887"/>
                </a:cubicBezTo>
                <a:close/>
                <a:moveTo>
                  <a:pt x="5742676" y="1600807"/>
                </a:moveTo>
                <a:lnTo>
                  <a:pt x="5741597" y="1601886"/>
                </a:lnTo>
                <a:lnTo>
                  <a:pt x="5741597" y="1604044"/>
                </a:lnTo>
                <a:cubicBezTo>
                  <a:pt x="5742137" y="1608360"/>
                  <a:pt x="5743216" y="1610518"/>
                  <a:pt x="5744834" y="1610518"/>
                </a:cubicBezTo>
                <a:lnTo>
                  <a:pt x="5746992" y="1608360"/>
                </a:lnTo>
                <a:lnTo>
                  <a:pt x="5746992" y="1601886"/>
                </a:lnTo>
                <a:close/>
                <a:moveTo>
                  <a:pt x="2093618" y="1600588"/>
                </a:moveTo>
                <a:lnTo>
                  <a:pt x="2089302" y="1603825"/>
                </a:lnTo>
                <a:lnTo>
                  <a:pt x="2089302" y="1605983"/>
                </a:lnTo>
                <a:lnTo>
                  <a:pt x="2091459" y="1608141"/>
                </a:lnTo>
                <a:lnTo>
                  <a:pt x="2092538" y="1608141"/>
                </a:lnTo>
                <a:lnTo>
                  <a:pt x="2095775" y="1604904"/>
                </a:lnTo>
                <a:lnTo>
                  <a:pt x="2095775" y="1602746"/>
                </a:lnTo>
                <a:close/>
                <a:moveTo>
                  <a:pt x="8251881" y="1600538"/>
                </a:moveTo>
                <a:lnTo>
                  <a:pt x="8244193" y="1604854"/>
                </a:lnTo>
                <a:lnTo>
                  <a:pt x="8244193" y="1607012"/>
                </a:lnTo>
                <a:lnTo>
                  <a:pt x="8245272" y="1608091"/>
                </a:lnTo>
                <a:cubicBezTo>
                  <a:pt x="8248959" y="1609440"/>
                  <a:pt x="8250802" y="1611643"/>
                  <a:pt x="8250802" y="1614700"/>
                </a:cubicBezTo>
                <a:lnTo>
                  <a:pt x="8250802" y="1615779"/>
                </a:lnTo>
                <a:lnTo>
                  <a:pt x="8252960" y="1615779"/>
                </a:lnTo>
                <a:cubicBezTo>
                  <a:pt x="8255927" y="1614520"/>
                  <a:pt x="8257411" y="1611958"/>
                  <a:pt x="8257411" y="1608091"/>
                </a:cubicBezTo>
                <a:cubicBezTo>
                  <a:pt x="8256332" y="1608091"/>
                  <a:pt x="8254848" y="1605573"/>
                  <a:pt x="8252960" y="1600538"/>
                </a:cubicBezTo>
                <a:close/>
                <a:moveTo>
                  <a:pt x="5134941" y="1599998"/>
                </a:moveTo>
                <a:lnTo>
                  <a:pt x="5133862" y="1601077"/>
                </a:lnTo>
                <a:lnTo>
                  <a:pt x="5133862" y="1605393"/>
                </a:lnTo>
                <a:lnTo>
                  <a:pt x="5136020" y="1605393"/>
                </a:lnTo>
                <a:lnTo>
                  <a:pt x="5137099" y="1601077"/>
                </a:lnTo>
                <a:lnTo>
                  <a:pt x="5136020" y="1599998"/>
                </a:lnTo>
                <a:close/>
                <a:moveTo>
                  <a:pt x="3052738" y="1599998"/>
                </a:moveTo>
                <a:lnTo>
                  <a:pt x="3051659" y="1601076"/>
                </a:lnTo>
                <a:lnTo>
                  <a:pt x="3051659" y="1602156"/>
                </a:lnTo>
                <a:lnTo>
                  <a:pt x="3053817" y="1604314"/>
                </a:lnTo>
                <a:lnTo>
                  <a:pt x="3054896" y="1603234"/>
                </a:lnTo>
                <a:lnTo>
                  <a:pt x="3054896" y="1602156"/>
                </a:lnTo>
                <a:close/>
                <a:moveTo>
                  <a:pt x="5752387" y="1599728"/>
                </a:moveTo>
                <a:lnTo>
                  <a:pt x="5750229" y="1623331"/>
                </a:lnTo>
                <a:lnTo>
                  <a:pt x="5750229" y="1636279"/>
                </a:lnTo>
                <a:lnTo>
                  <a:pt x="5749150" y="1637223"/>
                </a:lnTo>
                <a:lnTo>
                  <a:pt x="5749150" y="1638302"/>
                </a:lnTo>
                <a:lnTo>
                  <a:pt x="5752387" y="1638302"/>
                </a:lnTo>
                <a:lnTo>
                  <a:pt x="5760884" y="1630884"/>
                </a:lnTo>
                <a:lnTo>
                  <a:pt x="5760884" y="1628726"/>
                </a:lnTo>
                <a:cubicBezTo>
                  <a:pt x="5757288" y="1625849"/>
                  <a:pt x="5755489" y="1622972"/>
                  <a:pt x="5755489" y="1620094"/>
                </a:cubicBezTo>
                <a:lnTo>
                  <a:pt x="5756568" y="1614834"/>
                </a:lnTo>
                <a:lnTo>
                  <a:pt x="5753331" y="1599728"/>
                </a:lnTo>
                <a:close/>
                <a:moveTo>
                  <a:pt x="8763045" y="1598650"/>
                </a:moveTo>
                <a:cubicBezTo>
                  <a:pt x="8761606" y="1598650"/>
                  <a:pt x="8759448" y="1604764"/>
                  <a:pt x="8756571" y="1616993"/>
                </a:cubicBezTo>
                <a:lnTo>
                  <a:pt x="8757650" y="1639652"/>
                </a:lnTo>
                <a:lnTo>
                  <a:pt x="8758729" y="1640731"/>
                </a:lnTo>
                <a:cubicBezTo>
                  <a:pt x="8762685" y="1637854"/>
                  <a:pt x="8765922" y="1636415"/>
                  <a:pt x="8768440" y="1636415"/>
                </a:cubicBezTo>
                <a:lnTo>
                  <a:pt x="8768440" y="1631020"/>
                </a:lnTo>
                <a:cubicBezTo>
                  <a:pt x="8765023" y="1631020"/>
                  <a:pt x="8762865" y="1628142"/>
                  <a:pt x="8761966" y="1622387"/>
                </a:cubicBezTo>
                <a:lnTo>
                  <a:pt x="8761966" y="1620230"/>
                </a:lnTo>
                <a:lnTo>
                  <a:pt x="8763045" y="1620230"/>
                </a:lnTo>
                <a:lnTo>
                  <a:pt x="8761966" y="1614835"/>
                </a:lnTo>
                <a:lnTo>
                  <a:pt x="8761966" y="1606203"/>
                </a:lnTo>
                <a:lnTo>
                  <a:pt x="8766282" y="1600808"/>
                </a:lnTo>
                <a:close/>
                <a:moveTo>
                  <a:pt x="1767908" y="1597839"/>
                </a:moveTo>
                <a:lnTo>
                  <a:pt x="1764669" y="1598919"/>
                </a:lnTo>
                <a:lnTo>
                  <a:pt x="1765751" y="1599997"/>
                </a:lnTo>
                <a:lnTo>
                  <a:pt x="1765751" y="1601076"/>
                </a:lnTo>
                <a:lnTo>
                  <a:pt x="1768987" y="1599997"/>
                </a:lnTo>
                <a:lnTo>
                  <a:pt x="1768987" y="1597839"/>
                </a:lnTo>
                <a:close/>
                <a:moveTo>
                  <a:pt x="5709497" y="1597570"/>
                </a:moveTo>
                <a:cubicBezTo>
                  <a:pt x="5706619" y="1597570"/>
                  <a:pt x="5705181" y="1603684"/>
                  <a:pt x="5705181" y="1615913"/>
                </a:cubicBezTo>
                <a:lnTo>
                  <a:pt x="5700865" y="1628726"/>
                </a:lnTo>
                <a:cubicBezTo>
                  <a:pt x="5703023" y="1628726"/>
                  <a:pt x="5704821" y="1631244"/>
                  <a:pt x="5706260" y="1636279"/>
                </a:cubicBezTo>
                <a:lnTo>
                  <a:pt x="5707339" y="1636279"/>
                </a:lnTo>
                <a:lnTo>
                  <a:pt x="5712599" y="1635200"/>
                </a:lnTo>
                <a:lnTo>
                  <a:pt x="5712599" y="1627647"/>
                </a:lnTo>
                <a:lnTo>
                  <a:pt x="5711655" y="1615913"/>
                </a:lnTo>
                <a:lnTo>
                  <a:pt x="5712599" y="1614834"/>
                </a:lnTo>
                <a:lnTo>
                  <a:pt x="5712599" y="1613755"/>
                </a:lnTo>
                <a:cubicBezTo>
                  <a:pt x="5711969" y="1604224"/>
                  <a:pt x="5710935" y="1598829"/>
                  <a:pt x="5709497" y="1597570"/>
                </a:cubicBezTo>
                <a:close/>
                <a:moveTo>
                  <a:pt x="4128882" y="1597486"/>
                </a:moveTo>
                <a:lnTo>
                  <a:pt x="4131040" y="1599644"/>
                </a:lnTo>
                <a:lnTo>
                  <a:pt x="4132119" y="1599644"/>
                </a:lnTo>
                <a:lnTo>
                  <a:pt x="4132119" y="1597486"/>
                </a:lnTo>
                <a:close/>
                <a:moveTo>
                  <a:pt x="8230031" y="1597301"/>
                </a:moveTo>
                <a:lnTo>
                  <a:pt x="8230031" y="1598380"/>
                </a:lnTo>
                <a:lnTo>
                  <a:pt x="8232189" y="1598380"/>
                </a:lnTo>
                <a:lnTo>
                  <a:pt x="8232189" y="1597301"/>
                </a:lnTo>
                <a:close/>
                <a:moveTo>
                  <a:pt x="8190647" y="1597301"/>
                </a:moveTo>
                <a:lnTo>
                  <a:pt x="8192805" y="1599459"/>
                </a:lnTo>
                <a:lnTo>
                  <a:pt x="8193884" y="1599459"/>
                </a:lnTo>
                <a:lnTo>
                  <a:pt x="8193884" y="1597301"/>
                </a:lnTo>
                <a:close/>
                <a:moveTo>
                  <a:pt x="4572878" y="1596975"/>
                </a:moveTo>
                <a:lnTo>
                  <a:pt x="4572878" y="1598054"/>
                </a:lnTo>
                <a:lnTo>
                  <a:pt x="4573957" y="1601291"/>
                </a:lnTo>
                <a:lnTo>
                  <a:pt x="4580566" y="1600212"/>
                </a:lnTo>
                <a:lnTo>
                  <a:pt x="4580566" y="1599133"/>
                </a:lnTo>
                <a:lnTo>
                  <a:pt x="4579487" y="1598054"/>
                </a:lnTo>
                <a:lnTo>
                  <a:pt x="4579487" y="1596975"/>
                </a:lnTo>
                <a:lnTo>
                  <a:pt x="4578408" y="1598054"/>
                </a:lnTo>
                <a:lnTo>
                  <a:pt x="4577329" y="1598054"/>
                </a:lnTo>
                <a:close/>
                <a:moveTo>
                  <a:pt x="7078171" y="1595213"/>
                </a:moveTo>
                <a:lnTo>
                  <a:pt x="7078171" y="1596292"/>
                </a:lnTo>
                <a:lnTo>
                  <a:pt x="7080329" y="1598315"/>
                </a:lnTo>
                <a:lnTo>
                  <a:pt x="7082487" y="1596292"/>
                </a:lnTo>
                <a:lnTo>
                  <a:pt x="7081408" y="1595213"/>
                </a:lnTo>
                <a:close/>
                <a:moveTo>
                  <a:pt x="3642805" y="1595142"/>
                </a:moveTo>
                <a:lnTo>
                  <a:pt x="3640647" y="1598379"/>
                </a:lnTo>
                <a:lnTo>
                  <a:pt x="3644963" y="1602695"/>
                </a:lnTo>
                <a:lnTo>
                  <a:pt x="3646042" y="1602695"/>
                </a:lnTo>
                <a:lnTo>
                  <a:pt x="3649279" y="1599458"/>
                </a:lnTo>
                <a:cubicBezTo>
                  <a:pt x="3649279" y="1598199"/>
                  <a:pt x="3647121" y="1596761"/>
                  <a:pt x="3642805" y="1595142"/>
                </a:cubicBezTo>
                <a:close/>
                <a:moveTo>
                  <a:pt x="4253642" y="1594249"/>
                </a:moveTo>
                <a:lnTo>
                  <a:pt x="4253642" y="1597486"/>
                </a:lnTo>
                <a:lnTo>
                  <a:pt x="4254721" y="1597486"/>
                </a:lnTo>
                <a:lnTo>
                  <a:pt x="4254721" y="1594249"/>
                </a:lnTo>
                <a:close/>
                <a:moveTo>
                  <a:pt x="8194963" y="1592985"/>
                </a:moveTo>
                <a:lnTo>
                  <a:pt x="8194963" y="1596222"/>
                </a:lnTo>
                <a:lnTo>
                  <a:pt x="8196042" y="1596222"/>
                </a:lnTo>
                <a:lnTo>
                  <a:pt x="8196042" y="1592985"/>
                </a:lnTo>
                <a:close/>
                <a:moveTo>
                  <a:pt x="8180802" y="1592985"/>
                </a:moveTo>
                <a:lnTo>
                  <a:pt x="8180802" y="1594064"/>
                </a:lnTo>
                <a:lnTo>
                  <a:pt x="8185118" y="1595143"/>
                </a:lnTo>
                <a:lnTo>
                  <a:pt x="8186331" y="1595143"/>
                </a:lnTo>
                <a:lnTo>
                  <a:pt x="8186331" y="1594064"/>
                </a:lnTo>
                <a:lnTo>
                  <a:pt x="8182960" y="1592985"/>
                </a:lnTo>
                <a:close/>
                <a:moveTo>
                  <a:pt x="6218098" y="1592850"/>
                </a:moveTo>
                <a:lnTo>
                  <a:pt x="6218098" y="1595008"/>
                </a:lnTo>
                <a:lnTo>
                  <a:pt x="6220256" y="1592850"/>
                </a:lnTo>
                <a:close/>
                <a:moveTo>
                  <a:pt x="2108589" y="1592091"/>
                </a:moveTo>
                <a:lnTo>
                  <a:pt x="2107510" y="1593170"/>
                </a:lnTo>
                <a:lnTo>
                  <a:pt x="2107510" y="1595328"/>
                </a:lnTo>
                <a:lnTo>
                  <a:pt x="2110612" y="1595328"/>
                </a:lnTo>
                <a:lnTo>
                  <a:pt x="2110612" y="1594249"/>
                </a:lnTo>
                <a:close/>
                <a:moveTo>
                  <a:pt x="6259100" y="1591771"/>
                </a:moveTo>
                <a:lnTo>
                  <a:pt x="6259100" y="1593929"/>
                </a:lnTo>
                <a:lnTo>
                  <a:pt x="6261258" y="1596086"/>
                </a:lnTo>
                <a:lnTo>
                  <a:pt x="6261258" y="1591771"/>
                </a:lnTo>
                <a:close/>
                <a:moveTo>
                  <a:pt x="6242915" y="1590692"/>
                </a:moveTo>
                <a:lnTo>
                  <a:pt x="6237520" y="1591771"/>
                </a:lnTo>
                <a:lnTo>
                  <a:pt x="6242915" y="1596086"/>
                </a:lnTo>
                <a:lnTo>
                  <a:pt x="6243994" y="1596086"/>
                </a:lnTo>
                <a:lnTo>
                  <a:pt x="6249389" y="1595008"/>
                </a:lnTo>
                <a:lnTo>
                  <a:pt x="6249389" y="1590692"/>
                </a:lnTo>
                <a:close/>
                <a:moveTo>
                  <a:pt x="175742" y="1590407"/>
                </a:moveTo>
                <a:lnTo>
                  <a:pt x="173584" y="1592565"/>
                </a:lnTo>
                <a:lnTo>
                  <a:pt x="173584" y="1594723"/>
                </a:lnTo>
                <a:lnTo>
                  <a:pt x="175742" y="1592565"/>
                </a:lnTo>
                <a:close/>
                <a:moveTo>
                  <a:pt x="558640" y="1590017"/>
                </a:moveTo>
                <a:lnTo>
                  <a:pt x="558640" y="1590961"/>
                </a:lnTo>
                <a:lnTo>
                  <a:pt x="561742" y="1590961"/>
                </a:lnTo>
                <a:lnTo>
                  <a:pt x="561742" y="1590017"/>
                </a:lnTo>
                <a:close/>
                <a:moveTo>
                  <a:pt x="2671056" y="1589584"/>
                </a:moveTo>
                <a:lnTo>
                  <a:pt x="2671056" y="1590663"/>
                </a:lnTo>
                <a:lnTo>
                  <a:pt x="2674294" y="1590663"/>
                </a:lnTo>
                <a:lnTo>
                  <a:pt x="2674294" y="1589584"/>
                </a:lnTo>
                <a:close/>
                <a:moveTo>
                  <a:pt x="230502" y="1589328"/>
                </a:moveTo>
                <a:lnTo>
                  <a:pt x="230502" y="1592565"/>
                </a:lnTo>
                <a:lnTo>
                  <a:pt x="232660" y="1594723"/>
                </a:lnTo>
                <a:lnTo>
                  <a:pt x="234818" y="1592565"/>
                </a:lnTo>
                <a:lnTo>
                  <a:pt x="234818" y="1591486"/>
                </a:lnTo>
                <a:lnTo>
                  <a:pt x="232660" y="1589328"/>
                </a:lnTo>
                <a:close/>
                <a:moveTo>
                  <a:pt x="67437" y="1589328"/>
                </a:moveTo>
                <a:lnTo>
                  <a:pt x="67437" y="1590407"/>
                </a:lnTo>
                <a:lnTo>
                  <a:pt x="69596" y="1604299"/>
                </a:lnTo>
                <a:lnTo>
                  <a:pt x="66359" y="1607536"/>
                </a:lnTo>
                <a:lnTo>
                  <a:pt x="66359" y="1619405"/>
                </a:lnTo>
                <a:lnTo>
                  <a:pt x="64200" y="1631139"/>
                </a:lnTo>
                <a:cubicBezTo>
                  <a:pt x="64200" y="1633297"/>
                  <a:pt x="65998" y="1634376"/>
                  <a:pt x="69596" y="1634376"/>
                </a:cubicBezTo>
                <a:lnTo>
                  <a:pt x="71753" y="1636534"/>
                </a:lnTo>
                <a:lnTo>
                  <a:pt x="85646" y="1631139"/>
                </a:lnTo>
                <a:lnTo>
                  <a:pt x="97514" y="1636534"/>
                </a:lnTo>
                <a:lnTo>
                  <a:pt x="98593" y="1635455"/>
                </a:lnTo>
                <a:lnTo>
                  <a:pt x="98593" y="1622642"/>
                </a:lnTo>
                <a:cubicBezTo>
                  <a:pt x="98593" y="1620304"/>
                  <a:pt x="99672" y="1617787"/>
                  <a:pt x="101830" y="1615089"/>
                </a:cubicBezTo>
                <a:lnTo>
                  <a:pt x="101830" y="1614010"/>
                </a:lnTo>
                <a:cubicBezTo>
                  <a:pt x="100572" y="1611313"/>
                  <a:pt x="98413" y="1609514"/>
                  <a:pt x="95356" y="1608615"/>
                </a:cubicBezTo>
                <a:lnTo>
                  <a:pt x="86724" y="1609694"/>
                </a:lnTo>
                <a:cubicBezTo>
                  <a:pt x="81059" y="1609155"/>
                  <a:pt x="78227" y="1608076"/>
                  <a:pt x="78227" y="1606457"/>
                </a:cubicBezTo>
                <a:lnTo>
                  <a:pt x="78227" y="1599039"/>
                </a:lnTo>
                <a:cubicBezTo>
                  <a:pt x="78227" y="1592565"/>
                  <a:pt x="74630" y="1589328"/>
                  <a:pt x="67437" y="1589328"/>
                </a:cubicBezTo>
                <a:close/>
                <a:moveTo>
                  <a:pt x="2552636" y="1588505"/>
                </a:moveTo>
                <a:lnTo>
                  <a:pt x="2560324" y="1588505"/>
                </a:lnTo>
                <a:cubicBezTo>
                  <a:pt x="2560324" y="1589944"/>
                  <a:pt x="2561403" y="1590663"/>
                  <a:pt x="2563561" y="1590663"/>
                </a:cubicBezTo>
                <a:lnTo>
                  <a:pt x="2564641" y="1591742"/>
                </a:lnTo>
                <a:lnTo>
                  <a:pt x="2564641" y="1592821"/>
                </a:lnTo>
                <a:lnTo>
                  <a:pt x="2563561" y="1593900"/>
                </a:lnTo>
                <a:lnTo>
                  <a:pt x="2558165" y="1592821"/>
                </a:lnTo>
                <a:lnTo>
                  <a:pt x="2550479" y="1593900"/>
                </a:lnTo>
                <a:lnTo>
                  <a:pt x="2549400" y="1592821"/>
                </a:lnTo>
                <a:lnTo>
                  <a:pt x="2549400" y="1591742"/>
                </a:lnTo>
                <a:close/>
                <a:moveTo>
                  <a:pt x="8190647" y="1587455"/>
                </a:moveTo>
                <a:lnTo>
                  <a:pt x="8190647" y="1589614"/>
                </a:lnTo>
                <a:lnTo>
                  <a:pt x="8192805" y="1589614"/>
                </a:lnTo>
                <a:close/>
                <a:moveTo>
                  <a:pt x="2654737" y="1587426"/>
                </a:moveTo>
                <a:cubicBezTo>
                  <a:pt x="2651859" y="1588865"/>
                  <a:pt x="2650421" y="1590663"/>
                  <a:pt x="2650421" y="1592821"/>
                </a:cubicBezTo>
                <a:lnTo>
                  <a:pt x="2649343" y="1592821"/>
                </a:lnTo>
                <a:cubicBezTo>
                  <a:pt x="2650421" y="1595698"/>
                  <a:pt x="2651500" y="1597137"/>
                  <a:pt x="2652580" y="1597137"/>
                </a:cubicBezTo>
                <a:lnTo>
                  <a:pt x="2654737" y="1597137"/>
                </a:lnTo>
                <a:lnTo>
                  <a:pt x="2656896" y="1587426"/>
                </a:lnTo>
                <a:close/>
                <a:moveTo>
                  <a:pt x="64200" y="1587170"/>
                </a:moveTo>
                <a:cubicBezTo>
                  <a:pt x="62940" y="1587170"/>
                  <a:pt x="61862" y="1588968"/>
                  <a:pt x="60963" y="1592565"/>
                </a:cubicBezTo>
                <a:lnTo>
                  <a:pt x="63122" y="1592565"/>
                </a:lnTo>
                <a:close/>
                <a:moveTo>
                  <a:pt x="9130297" y="1587102"/>
                </a:moveTo>
                <a:lnTo>
                  <a:pt x="9144189" y="1589260"/>
                </a:lnTo>
                <a:lnTo>
                  <a:pt x="9148505" y="1588181"/>
                </a:lnTo>
                <a:lnTo>
                  <a:pt x="9149584" y="1588181"/>
                </a:lnTo>
                <a:lnTo>
                  <a:pt x="9153900" y="1592362"/>
                </a:lnTo>
                <a:lnTo>
                  <a:pt x="9152821" y="1593440"/>
                </a:lnTo>
                <a:lnTo>
                  <a:pt x="9148505" y="1593440"/>
                </a:lnTo>
                <a:lnTo>
                  <a:pt x="9139873" y="1591418"/>
                </a:lnTo>
                <a:cubicBezTo>
                  <a:pt x="9138794" y="1594205"/>
                  <a:pt x="9137715" y="1595599"/>
                  <a:pt x="9136636" y="1595599"/>
                </a:cubicBezTo>
                <a:lnTo>
                  <a:pt x="9135557" y="1595599"/>
                </a:lnTo>
                <a:cubicBezTo>
                  <a:pt x="9131871" y="1595599"/>
                  <a:pt x="9129398" y="1594205"/>
                  <a:pt x="9128139" y="1591418"/>
                </a:cubicBezTo>
                <a:lnTo>
                  <a:pt x="9128139" y="1589260"/>
                </a:lnTo>
                <a:close/>
                <a:moveTo>
                  <a:pt x="2091459" y="1586696"/>
                </a:moveTo>
                <a:lnTo>
                  <a:pt x="2081884" y="1589933"/>
                </a:lnTo>
                <a:lnTo>
                  <a:pt x="2081884" y="1594249"/>
                </a:lnTo>
                <a:cubicBezTo>
                  <a:pt x="2081884" y="1595868"/>
                  <a:pt x="2083637" y="1596901"/>
                  <a:pt x="2087143" y="1597351"/>
                </a:cubicBezTo>
                <a:lnTo>
                  <a:pt x="2087143" y="1596407"/>
                </a:lnTo>
                <a:lnTo>
                  <a:pt x="2093618" y="1589933"/>
                </a:lnTo>
                <a:lnTo>
                  <a:pt x="2092538" y="1586696"/>
                </a:lnTo>
                <a:close/>
                <a:moveTo>
                  <a:pt x="2583118" y="1586347"/>
                </a:moveTo>
                <a:lnTo>
                  <a:pt x="2598224" y="1586347"/>
                </a:lnTo>
                <a:lnTo>
                  <a:pt x="2605912" y="1592821"/>
                </a:lnTo>
                <a:lnTo>
                  <a:pt x="2599303" y="1597137"/>
                </a:lnTo>
                <a:lnTo>
                  <a:pt x="2588513" y="1593900"/>
                </a:lnTo>
                <a:lnTo>
                  <a:pt x="2582039" y="1594979"/>
                </a:lnTo>
                <a:lnTo>
                  <a:pt x="2579882" y="1592821"/>
                </a:lnTo>
                <a:lnTo>
                  <a:pt x="2579882" y="1589584"/>
                </a:lnTo>
                <a:close/>
                <a:moveTo>
                  <a:pt x="203662" y="1586091"/>
                </a:moveTo>
                <a:cubicBezTo>
                  <a:pt x="200064" y="1592925"/>
                  <a:pt x="198266" y="1600073"/>
                  <a:pt x="198266" y="1607536"/>
                </a:cubicBezTo>
                <a:cubicBezTo>
                  <a:pt x="199525" y="1616887"/>
                  <a:pt x="200963" y="1623317"/>
                  <a:pt x="202582" y="1626823"/>
                </a:cubicBezTo>
                <a:lnTo>
                  <a:pt x="204740" y="1626823"/>
                </a:lnTo>
                <a:lnTo>
                  <a:pt x="204740" y="1619405"/>
                </a:lnTo>
                <a:lnTo>
                  <a:pt x="209056" y="1614010"/>
                </a:lnTo>
                <a:lnTo>
                  <a:pt x="209056" y="1609694"/>
                </a:lnTo>
                <a:lnTo>
                  <a:pt x="205819" y="1604299"/>
                </a:lnTo>
                <a:lnTo>
                  <a:pt x="209056" y="1592565"/>
                </a:lnTo>
                <a:lnTo>
                  <a:pt x="209056" y="1586091"/>
                </a:lnTo>
                <a:close/>
                <a:moveTo>
                  <a:pt x="1753881" y="1585971"/>
                </a:moveTo>
                <a:lnTo>
                  <a:pt x="1751722" y="1594602"/>
                </a:lnTo>
                <a:lnTo>
                  <a:pt x="1751722" y="1595681"/>
                </a:lnTo>
                <a:cubicBezTo>
                  <a:pt x="1755140" y="1595681"/>
                  <a:pt x="1758017" y="1597120"/>
                  <a:pt x="1760356" y="1599997"/>
                </a:cubicBezTo>
                <a:lnTo>
                  <a:pt x="1762512" y="1599997"/>
                </a:lnTo>
                <a:lnTo>
                  <a:pt x="1761434" y="1598919"/>
                </a:lnTo>
                <a:lnTo>
                  <a:pt x="1761434" y="1597839"/>
                </a:lnTo>
                <a:lnTo>
                  <a:pt x="1762512" y="1596760"/>
                </a:lnTo>
                <a:lnTo>
                  <a:pt x="1760356" y="1596760"/>
                </a:lnTo>
                <a:lnTo>
                  <a:pt x="1760356" y="1598919"/>
                </a:lnTo>
                <a:lnTo>
                  <a:pt x="1759275" y="1598919"/>
                </a:lnTo>
                <a:cubicBezTo>
                  <a:pt x="1759275" y="1595861"/>
                  <a:pt x="1757117" y="1594063"/>
                  <a:pt x="1752801" y="1593524"/>
                </a:cubicBezTo>
                <a:lnTo>
                  <a:pt x="1752801" y="1592444"/>
                </a:lnTo>
                <a:lnTo>
                  <a:pt x="1756038" y="1588128"/>
                </a:lnTo>
                <a:close/>
                <a:moveTo>
                  <a:pt x="4103390" y="1585752"/>
                </a:moveTo>
                <a:lnTo>
                  <a:pt x="4104469" y="1585752"/>
                </a:lnTo>
                <a:lnTo>
                  <a:pt x="4107572" y="1588989"/>
                </a:lnTo>
                <a:lnTo>
                  <a:pt x="4107572" y="1598566"/>
                </a:lnTo>
                <a:lnTo>
                  <a:pt x="4106493" y="1599644"/>
                </a:lnTo>
                <a:lnTo>
                  <a:pt x="4108651" y="1612457"/>
                </a:lnTo>
                <a:cubicBezTo>
                  <a:pt x="4100828" y="1630890"/>
                  <a:pt x="4096916" y="1647930"/>
                  <a:pt x="4096916" y="1663575"/>
                </a:cubicBezTo>
                <a:lnTo>
                  <a:pt x="4097995" y="1666812"/>
                </a:lnTo>
                <a:cubicBezTo>
                  <a:pt x="4092331" y="1678141"/>
                  <a:pt x="4089498" y="1687717"/>
                  <a:pt x="4089498" y="1695540"/>
                </a:cubicBezTo>
                <a:cubicBezTo>
                  <a:pt x="4089498" y="1703722"/>
                  <a:pt x="4092690" y="1709073"/>
                  <a:pt x="4099074" y="1711590"/>
                </a:cubicBezTo>
                <a:cubicBezTo>
                  <a:pt x="4102131" y="1715277"/>
                  <a:pt x="4104289" y="1720582"/>
                  <a:pt x="4105548" y="1727506"/>
                </a:cubicBezTo>
                <a:lnTo>
                  <a:pt x="4103390" y="1730743"/>
                </a:lnTo>
                <a:lnTo>
                  <a:pt x="4096916" y="1728585"/>
                </a:lnTo>
                <a:lnTo>
                  <a:pt x="4094893" y="1730743"/>
                </a:lnTo>
                <a:lnTo>
                  <a:pt x="4094893" y="1732901"/>
                </a:lnTo>
                <a:cubicBezTo>
                  <a:pt x="4097141" y="1732901"/>
                  <a:pt x="4099973" y="1734294"/>
                  <a:pt x="4103390" y="1737082"/>
                </a:cubicBezTo>
                <a:cubicBezTo>
                  <a:pt x="4103390" y="1740858"/>
                  <a:pt x="4101232" y="1745849"/>
                  <a:pt x="4096916" y="1752053"/>
                </a:cubicBezTo>
                <a:lnTo>
                  <a:pt x="4093814" y="1752053"/>
                </a:lnTo>
                <a:lnTo>
                  <a:pt x="4090577" y="1749895"/>
                </a:lnTo>
                <a:lnTo>
                  <a:pt x="4089498" y="1749895"/>
                </a:lnTo>
                <a:lnTo>
                  <a:pt x="4088419" y="1750974"/>
                </a:lnTo>
                <a:cubicBezTo>
                  <a:pt x="4086441" y="1755829"/>
                  <a:pt x="4084328" y="1758302"/>
                  <a:pt x="4082080" y="1758392"/>
                </a:cubicBezTo>
                <a:cubicBezTo>
                  <a:pt x="4072818" y="1758392"/>
                  <a:pt x="4068188" y="1755560"/>
                  <a:pt x="4068188" y="1749895"/>
                </a:cubicBezTo>
                <a:lnTo>
                  <a:pt x="4066030" y="1749895"/>
                </a:lnTo>
                <a:lnTo>
                  <a:pt x="4062793" y="1752053"/>
                </a:lnTo>
                <a:lnTo>
                  <a:pt x="4061849" y="1752053"/>
                </a:lnTo>
                <a:cubicBezTo>
                  <a:pt x="4053306" y="1744770"/>
                  <a:pt x="4049036" y="1737306"/>
                  <a:pt x="4049036" y="1729664"/>
                </a:cubicBezTo>
                <a:lnTo>
                  <a:pt x="4052138" y="1724403"/>
                </a:lnTo>
                <a:lnTo>
                  <a:pt x="4052138" y="1723324"/>
                </a:lnTo>
                <a:cubicBezTo>
                  <a:pt x="4048990" y="1705521"/>
                  <a:pt x="4045079" y="1696619"/>
                  <a:pt x="4040404" y="1696619"/>
                </a:cubicBezTo>
                <a:lnTo>
                  <a:pt x="4034064" y="1689201"/>
                </a:lnTo>
                <a:cubicBezTo>
                  <a:pt x="4034064" y="1687043"/>
                  <a:pt x="4041887" y="1683491"/>
                  <a:pt x="4057533" y="1678546"/>
                </a:cubicBezTo>
                <a:lnTo>
                  <a:pt x="4067109" y="1657236"/>
                </a:lnTo>
                <a:lnTo>
                  <a:pt x="4069267" y="1657236"/>
                </a:lnTo>
                <a:lnTo>
                  <a:pt x="4069267" y="1659259"/>
                </a:lnTo>
                <a:lnTo>
                  <a:pt x="4070346" y="1659259"/>
                </a:lnTo>
                <a:cubicBezTo>
                  <a:pt x="4070346" y="1647210"/>
                  <a:pt x="4072459" y="1641186"/>
                  <a:pt x="4076685" y="1641186"/>
                </a:cubicBezTo>
                <a:lnTo>
                  <a:pt x="4090577" y="1614481"/>
                </a:lnTo>
                <a:lnTo>
                  <a:pt x="4090577" y="1612457"/>
                </a:lnTo>
                <a:lnTo>
                  <a:pt x="4089498" y="1608141"/>
                </a:lnTo>
                <a:cubicBezTo>
                  <a:pt x="4094443" y="1602297"/>
                  <a:pt x="4099074" y="1594834"/>
                  <a:pt x="4103390" y="1585752"/>
                </a:cubicBezTo>
                <a:close/>
                <a:moveTo>
                  <a:pt x="3737892" y="1585431"/>
                </a:moveTo>
                <a:lnTo>
                  <a:pt x="3745445" y="1585431"/>
                </a:lnTo>
                <a:cubicBezTo>
                  <a:pt x="3747063" y="1588308"/>
                  <a:pt x="3750300" y="1589747"/>
                  <a:pt x="3755156" y="1589747"/>
                </a:cubicBezTo>
                <a:cubicBezTo>
                  <a:pt x="3756235" y="1596221"/>
                  <a:pt x="3757719" y="1599458"/>
                  <a:pt x="3759607" y="1599458"/>
                </a:cubicBezTo>
                <a:lnTo>
                  <a:pt x="3760686" y="1599458"/>
                </a:lnTo>
                <a:lnTo>
                  <a:pt x="3765002" y="1596221"/>
                </a:lnTo>
                <a:lnTo>
                  <a:pt x="3766081" y="1596221"/>
                </a:lnTo>
                <a:cubicBezTo>
                  <a:pt x="3767339" y="1596221"/>
                  <a:pt x="3768418" y="1598739"/>
                  <a:pt x="3769318" y="1603774"/>
                </a:cubicBezTo>
                <a:cubicBezTo>
                  <a:pt x="3775971" y="1605213"/>
                  <a:pt x="3779568" y="1607011"/>
                  <a:pt x="3780108" y="1609169"/>
                </a:cubicBezTo>
                <a:lnTo>
                  <a:pt x="3780108" y="1612406"/>
                </a:lnTo>
                <a:lnTo>
                  <a:pt x="3777950" y="1614564"/>
                </a:lnTo>
                <a:lnTo>
                  <a:pt x="3771476" y="1612406"/>
                </a:lnTo>
                <a:cubicBezTo>
                  <a:pt x="3770217" y="1613485"/>
                  <a:pt x="3762979" y="1614564"/>
                  <a:pt x="3749761" y="1615643"/>
                </a:cubicBezTo>
                <a:lnTo>
                  <a:pt x="3749761" y="1616722"/>
                </a:lnTo>
                <a:cubicBezTo>
                  <a:pt x="3753897" y="1616722"/>
                  <a:pt x="3759337" y="1619959"/>
                  <a:pt x="3766081" y="1626433"/>
                </a:cubicBezTo>
                <a:cubicBezTo>
                  <a:pt x="3769677" y="1626793"/>
                  <a:pt x="3778309" y="1632592"/>
                  <a:pt x="3791977" y="1643832"/>
                </a:cubicBezTo>
                <a:lnTo>
                  <a:pt x="3791977" y="1644911"/>
                </a:lnTo>
                <a:lnTo>
                  <a:pt x="3789819" y="1647069"/>
                </a:lnTo>
                <a:lnTo>
                  <a:pt x="3786582" y="1647069"/>
                </a:lnTo>
                <a:cubicBezTo>
                  <a:pt x="3782985" y="1644911"/>
                  <a:pt x="3781187" y="1642753"/>
                  <a:pt x="3781187" y="1640595"/>
                </a:cubicBezTo>
                <a:lnTo>
                  <a:pt x="3776871" y="1640595"/>
                </a:lnTo>
                <a:lnTo>
                  <a:pt x="3776871" y="1645990"/>
                </a:lnTo>
                <a:lnTo>
                  <a:pt x="3774713" y="1648148"/>
                </a:lnTo>
                <a:lnTo>
                  <a:pt x="3773634" y="1648148"/>
                </a:lnTo>
                <a:lnTo>
                  <a:pt x="3760686" y="1643832"/>
                </a:lnTo>
                <a:lnTo>
                  <a:pt x="3740050" y="1647069"/>
                </a:lnTo>
                <a:lnTo>
                  <a:pt x="3735734" y="1645990"/>
                </a:lnTo>
                <a:lnTo>
                  <a:pt x="3732497" y="1647069"/>
                </a:lnTo>
                <a:lnTo>
                  <a:pt x="3726023" y="1645990"/>
                </a:lnTo>
                <a:lnTo>
                  <a:pt x="3723865" y="1649227"/>
                </a:lnTo>
                <a:cubicBezTo>
                  <a:pt x="3716491" y="1648508"/>
                  <a:pt x="3711815" y="1647429"/>
                  <a:pt x="3709838" y="1645990"/>
                </a:cubicBezTo>
                <a:lnTo>
                  <a:pt x="3703364" y="1648148"/>
                </a:lnTo>
                <a:lnTo>
                  <a:pt x="3696890" y="1648148"/>
                </a:lnTo>
                <a:lnTo>
                  <a:pt x="3693653" y="1644911"/>
                </a:lnTo>
                <a:cubicBezTo>
                  <a:pt x="3693653" y="1642933"/>
                  <a:pt x="3696530" y="1641494"/>
                  <a:pt x="3702285" y="1640595"/>
                </a:cubicBezTo>
                <a:lnTo>
                  <a:pt x="3708759" y="1641674"/>
                </a:lnTo>
                <a:lnTo>
                  <a:pt x="3718470" y="1640595"/>
                </a:lnTo>
                <a:lnTo>
                  <a:pt x="3727102" y="1642753"/>
                </a:lnTo>
                <a:cubicBezTo>
                  <a:pt x="3728900" y="1637897"/>
                  <a:pt x="3734295" y="1631738"/>
                  <a:pt x="3743287" y="1624275"/>
                </a:cubicBezTo>
                <a:lnTo>
                  <a:pt x="3746524" y="1615643"/>
                </a:lnTo>
                <a:lnTo>
                  <a:pt x="3740050" y="1614564"/>
                </a:lnTo>
                <a:lnTo>
                  <a:pt x="3736813" y="1615643"/>
                </a:lnTo>
                <a:lnTo>
                  <a:pt x="3722786" y="1614564"/>
                </a:lnTo>
                <a:lnTo>
                  <a:pt x="3717391" y="1618880"/>
                </a:lnTo>
                <a:lnTo>
                  <a:pt x="3695811" y="1611327"/>
                </a:lnTo>
                <a:lnTo>
                  <a:pt x="3684886" y="1612406"/>
                </a:lnTo>
                <a:lnTo>
                  <a:pt x="3683807" y="1611327"/>
                </a:lnTo>
                <a:lnTo>
                  <a:pt x="3683807" y="1609169"/>
                </a:lnTo>
                <a:lnTo>
                  <a:pt x="3688123" y="1604853"/>
                </a:lnTo>
                <a:lnTo>
                  <a:pt x="3691360" y="1604853"/>
                </a:lnTo>
                <a:lnTo>
                  <a:pt x="3701206" y="1608090"/>
                </a:lnTo>
                <a:cubicBezTo>
                  <a:pt x="3701206" y="1605213"/>
                  <a:pt x="3703364" y="1603774"/>
                  <a:pt x="3707680" y="1603774"/>
                </a:cubicBezTo>
                <a:lnTo>
                  <a:pt x="3709838" y="1603774"/>
                </a:lnTo>
                <a:lnTo>
                  <a:pt x="3716312" y="1604853"/>
                </a:lnTo>
                <a:cubicBezTo>
                  <a:pt x="3719549" y="1604853"/>
                  <a:pt x="3725303" y="1599458"/>
                  <a:pt x="3733576" y="1588668"/>
                </a:cubicBezTo>
                <a:close/>
                <a:moveTo>
                  <a:pt x="2636260" y="1585133"/>
                </a:moveTo>
                <a:lnTo>
                  <a:pt x="2636260" y="1586347"/>
                </a:lnTo>
                <a:lnTo>
                  <a:pt x="2638417" y="1586347"/>
                </a:lnTo>
                <a:lnTo>
                  <a:pt x="2638417" y="1585133"/>
                </a:lnTo>
                <a:close/>
                <a:moveTo>
                  <a:pt x="8185118" y="1584219"/>
                </a:moveTo>
                <a:lnTo>
                  <a:pt x="8185118" y="1585297"/>
                </a:lnTo>
                <a:lnTo>
                  <a:pt x="8189568" y="1586376"/>
                </a:lnTo>
                <a:cubicBezTo>
                  <a:pt x="8189568" y="1584938"/>
                  <a:pt x="8188489" y="1584219"/>
                  <a:pt x="8186331" y="1584219"/>
                </a:cubicBezTo>
                <a:close/>
                <a:moveTo>
                  <a:pt x="2639496" y="1582975"/>
                </a:moveTo>
                <a:lnTo>
                  <a:pt x="2639496" y="1584054"/>
                </a:lnTo>
                <a:lnTo>
                  <a:pt x="2641654" y="1584054"/>
                </a:lnTo>
                <a:lnTo>
                  <a:pt x="2641654" y="1582975"/>
                </a:lnTo>
                <a:close/>
                <a:moveTo>
                  <a:pt x="3200966" y="1582733"/>
                </a:moveTo>
                <a:lnTo>
                  <a:pt x="3200966" y="1584891"/>
                </a:lnTo>
                <a:lnTo>
                  <a:pt x="3204203" y="1588128"/>
                </a:lnTo>
                <a:lnTo>
                  <a:pt x="3207440" y="1588128"/>
                </a:lnTo>
                <a:lnTo>
                  <a:pt x="3210677" y="1584891"/>
                </a:lnTo>
                <a:lnTo>
                  <a:pt x="3210677" y="1582733"/>
                </a:lnTo>
                <a:close/>
                <a:moveTo>
                  <a:pt x="3086322" y="1582733"/>
                </a:moveTo>
                <a:lnTo>
                  <a:pt x="3090638" y="1585971"/>
                </a:lnTo>
                <a:lnTo>
                  <a:pt x="3090638" y="1584891"/>
                </a:lnTo>
                <a:lnTo>
                  <a:pt x="3088480" y="1582733"/>
                </a:lnTo>
                <a:close/>
                <a:moveTo>
                  <a:pt x="1582994" y="1582733"/>
                </a:moveTo>
                <a:lnTo>
                  <a:pt x="1581914" y="1583812"/>
                </a:lnTo>
                <a:lnTo>
                  <a:pt x="1584073" y="1590286"/>
                </a:lnTo>
                <a:lnTo>
                  <a:pt x="1584073" y="1591365"/>
                </a:lnTo>
                <a:lnTo>
                  <a:pt x="1580836" y="1595681"/>
                </a:lnTo>
                <a:lnTo>
                  <a:pt x="1582994" y="1597839"/>
                </a:lnTo>
                <a:lnTo>
                  <a:pt x="1584073" y="1597839"/>
                </a:lnTo>
                <a:lnTo>
                  <a:pt x="1592704" y="1590286"/>
                </a:lnTo>
                <a:cubicBezTo>
                  <a:pt x="1590546" y="1585251"/>
                  <a:pt x="1587310" y="1582733"/>
                  <a:pt x="1582994" y="1582733"/>
                </a:cubicBezTo>
                <a:close/>
                <a:moveTo>
                  <a:pt x="6246152" y="1582059"/>
                </a:moveTo>
                <a:lnTo>
                  <a:pt x="6246152" y="1583138"/>
                </a:lnTo>
                <a:lnTo>
                  <a:pt x="6248310" y="1585297"/>
                </a:lnTo>
                <a:lnTo>
                  <a:pt x="6249389" y="1585297"/>
                </a:lnTo>
                <a:lnTo>
                  <a:pt x="6249389" y="1582059"/>
                </a:lnTo>
                <a:close/>
                <a:moveTo>
                  <a:pt x="6239678" y="1582059"/>
                </a:moveTo>
                <a:lnTo>
                  <a:pt x="6237520" y="1584218"/>
                </a:lnTo>
                <a:lnTo>
                  <a:pt x="6238599" y="1585297"/>
                </a:lnTo>
                <a:lnTo>
                  <a:pt x="6240757" y="1585297"/>
                </a:lnTo>
                <a:lnTo>
                  <a:pt x="6240757" y="1582059"/>
                </a:lnTo>
                <a:close/>
                <a:moveTo>
                  <a:pt x="1210886" y="1581249"/>
                </a:moveTo>
                <a:lnTo>
                  <a:pt x="1210886" y="1583408"/>
                </a:lnTo>
                <a:lnTo>
                  <a:pt x="1212908" y="1583408"/>
                </a:lnTo>
                <a:close/>
                <a:moveTo>
                  <a:pt x="2635180" y="1580817"/>
                </a:moveTo>
                <a:lnTo>
                  <a:pt x="2635180" y="1581896"/>
                </a:lnTo>
                <a:lnTo>
                  <a:pt x="2638417" y="1581896"/>
                </a:lnTo>
                <a:lnTo>
                  <a:pt x="2638417" y="1580817"/>
                </a:lnTo>
                <a:close/>
                <a:moveTo>
                  <a:pt x="7184588" y="1579028"/>
                </a:moveTo>
                <a:lnTo>
                  <a:pt x="7177035" y="1580107"/>
                </a:lnTo>
                <a:lnTo>
                  <a:pt x="7174877" y="1580107"/>
                </a:lnTo>
                <a:lnTo>
                  <a:pt x="7174877" y="1594134"/>
                </a:lnTo>
                <a:lnTo>
                  <a:pt x="7175956" y="1599394"/>
                </a:lnTo>
                <a:lnTo>
                  <a:pt x="7181351" y="1598315"/>
                </a:lnTo>
                <a:lnTo>
                  <a:pt x="7181351" y="1590896"/>
                </a:lnTo>
                <a:lnTo>
                  <a:pt x="7184588" y="1586581"/>
                </a:lnTo>
                <a:close/>
                <a:moveTo>
                  <a:pt x="8259569" y="1577744"/>
                </a:moveTo>
                <a:lnTo>
                  <a:pt x="8258490" y="1582061"/>
                </a:lnTo>
                <a:lnTo>
                  <a:pt x="8261727" y="1582061"/>
                </a:lnTo>
                <a:lnTo>
                  <a:pt x="8264964" y="1578823"/>
                </a:lnTo>
                <a:lnTo>
                  <a:pt x="8264964" y="1577744"/>
                </a:lnTo>
                <a:close/>
                <a:moveTo>
                  <a:pt x="8225580" y="1577744"/>
                </a:moveTo>
                <a:cubicBezTo>
                  <a:pt x="8226749" y="1580622"/>
                  <a:pt x="8227873" y="1582061"/>
                  <a:pt x="8228952" y="1582061"/>
                </a:cubicBezTo>
                <a:lnTo>
                  <a:pt x="8228952" y="1580981"/>
                </a:lnTo>
                <a:close/>
                <a:moveTo>
                  <a:pt x="8119568" y="1577744"/>
                </a:moveTo>
                <a:lnTo>
                  <a:pt x="8119568" y="1580981"/>
                </a:lnTo>
                <a:lnTo>
                  <a:pt x="8120647" y="1580981"/>
                </a:lnTo>
                <a:lnTo>
                  <a:pt x="8120647" y="1577744"/>
                </a:lnTo>
                <a:close/>
                <a:moveTo>
                  <a:pt x="2631944" y="1577580"/>
                </a:moveTo>
                <a:lnTo>
                  <a:pt x="2631944" y="1579738"/>
                </a:lnTo>
                <a:lnTo>
                  <a:pt x="2633023" y="1579738"/>
                </a:lnTo>
                <a:lnTo>
                  <a:pt x="2633023" y="1577580"/>
                </a:lnTo>
                <a:close/>
                <a:moveTo>
                  <a:pt x="1749429" y="1577338"/>
                </a:moveTo>
                <a:lnTo>
                  <a:pt x="1749429" y="1581654"/>
                </a:lnTo>
                <a:lnTo>
                  <a:pt x="1750644" y="1581654"/>
                </a:lnTo>
                <a:lnTo>
                  <a:pt x="1750644" y="1577338"/>
                </a:lnTo>
                <a:close/>
                <a:moveTo>
                  <a:pt x="68516" y="1576515"/>
                </a:moveTo>
                <a:lnTo>
                  <a:pt x="65279" y="1583933"/>
                </a:lnTo>
                <a:lnTo>
                  <a:pt x="65279" y="1585012"/>
                </a:lnTo>
                <a:lnTo>
                  <a:pt x="66359" y="1585012"/>
                </a:lnTo>
                <a:cubicBezTo>
                  <a:pt x="67078" y="1580786"/>
                  <a:pt x="68156" y="1578673"/>
                  <a:pt x="69596" y="1578673"/>
                </a:cubicBezTo>
                <a:lnTo>
                  <a:pt x="70674" y="1583933"/>
                </a:lnTo>
                <a:lnTo>
                  <a:pt x="71753" y="1583933"/>
                </a:lnTo>
                <a:lnTo>
                  <a:pt x="71753" y="1577594"/>
                </a:lnTo>
                <a:close/>
                <a:moveTo>
                  <a:pt x="9103457" y="1575233"/>
                </a:moveTo>
                <a:cubicBezTo>
                  <a:pt x="9110650" y="1579189"/>
                  <a:pt x="9114247" y="1583865"/>
                  <a:pt x="9114247" y="1589260"/>
                </a:cubicBezTo>
                <a:cubicBezTo>
                  <a:pt x="9119912" y="1589260"/>
                  <a:pt x="9122744" y="1590294"/>
                  <a:pt x="9122744" y="1592362"/>
                </a:cubicBezTo>
                <a:cubicBezTo>
                  <a:pt x="9117349" y="1596138"/>
                  <a:pt x="9114157" y="1599735"/>
                  <a:pt x="9113168" y="1603152"/>
                </a:cubicBezTo>
                <a:lnTo>
                  <a:pt x="9113168" y="1610705"/>
                </a:lnTo>
                <a:lnTo>
                  <a:pt x="9112089" y="1624597"/>
                </a:lnTo>
                <a:lnTo>
                  <a:pt x="9113168" y="1633094"/>
                </a:lnTo>
                <a:cubicBezTo>
                  <a:pt x="9109391" y="1637410"/>
                  <a:pt x="9106514" y="1639568"/>
                  <a:pt x="9104536" y="1639568"/>
                </a:cubicBezTo>
                <a:lnTo>
                  <a:pt x="9103457" y="1638489"/>
                </a:lnTo>
                <a:lnTo>
                  <a:pt x="9102378" y="1638489"/>
                </a:lnTo>
                <a:cubicBezTo>
                  <a:pt x="9099860" y="1639928"/>
                  <a:pt x="9093431" y="1641007"/>
                  <a:pt x="9083091" y="1641727"/>
                </a:cubicBezTo>
                <a:cubicBezTo>
                  <a:pt x="9069513" y="1641727"/>
                  <a:pt x="9062724" y="1631746"/>
                  <a:pt x="9062724" y="1611784"/>
                </a:cubicBezTo>
                <a:cubicBezTo>
                  <a:pt x="9062724" y="1607288"/>
                  <a:pt x="9070592" y="1602613"/>
                  <a:pt x="9086328" y="1597757"/>
                </a:cubicBezTo>
                <a:cubicBezTo>
                  <a:pt x="9091273" y="1582741"/>
                  <a:pt x="9096983" y="1575233"/>
                  <a:pt x="9103457" y="1575233"/>
                </a:cubicBezTo>
                <a:close/>
                <a:moveTo>
                  <a:pt x="5764121" y="1575181"/>
                </a:moveTo>
                <a:lnTo>
                  <a:pt x="5764121" y="1576125"/>
                </a:lnTo>
                <a:lnTo>
                  <a:pt x="5766279" y="1576125"/>
                </a:lnTo>
                <a:lnTo>
                  <a:pt x="5766279" y="1575181"/>
                </a:lnTo>
                <a:close/>
                <a:moveTo>
                  <a:pt x="151059" y="1574357"/>
                </a:moveTo>
                <a:lnTo>
                  <a:pt x="147822" y="1577594"/>
                </a:lnTo>
                <a:lnTo>
                  <a:pt x="148901" y="1582854"/>
                </a:lnTo>
                <a:lnTo>
                  <a:pt x="153218" y="1582854"/>
                </a:lnTo>
                <a:lnTo>
                  <a:pt x="155375" y="1580831"/>
                </a:lnTo>
                <a:lnTo>
                  <a:pt x="155375" y="1577594"/>
                </a:lnTo>
                <a:lnTo>
                  <a:pt x="152138" y="1574357"/>
                </a:lnTo>
                <a:close/>
                <a:moveTo>
                  <a:pt x="5768437" y="1574102"/>
                </a:moveTo>
                <a:lnTo>
                  <a:pt x="5768437" y="1575181"/>
                </a:lnTo>
                <a:lnTo>
                  <a:pt x="5770595" y="1575181"/>
                </a:lnTo>
                <a:lnTo>
                  <a:pt x="5770595" y="1574102"/>
                </a:lnTo>
                <a:close/>
                <a:moveTo>
                  <a:pt x="8761966" y="1573833"/>
                </a:moveTo>
                <a:lnTo>
                  <a:pt x="8746860" y="1578149"/>
                </a:lnTo>
                <a:lnTo>
                  <a:pt x="8750097" y="1592176"/>
                </a:lnTo>
                <a:lnTo>
                  <a:pt x="8759808" y="1594334"/>
                </a:lnTo>
                <a:cubicBezTo>
                  <a:pt x="8766822" y="1590378"/>
                  <a:pt x="8771497" y="1586421"/>
                  <a:pt x="8773835" y="1582465"/>
                </a:cubicBezTo>
                <a:close/>
                <a:moveTo>
                  <a:pt x="8179722" y="1573428"/>
                </a:moveTo>
                <a:lnTo>
                  <a:pt x="8174193" y="1577744"/>
                </a:lnTo>
                <a:lnTo>
                  <a:pt x="8169876" y="1576665"/>
                </a:lnTo>
                <a:cubicBezTo>
                  <a:pt x="8167089" y="1578823"/>
                  <a:pt x="8158682" y="1579903"/>
                  <a:pt x="8144655" y="1579903"/>
                </a:cubicBezTo>
                <a:lnTo>
                  <a:pt x="8144655" y="1580981"/>
                </a:lnTo>
                <a:cubicBezTo>
                  <a:pt x="8160031" y="1581342"/>
                  <a:pt x="8167718" y="1584219"/>
                  <a:pt x="8167718" y="1589614"/>
                </a:cubicBezTo>
                <a:lnTo>
                  <a:pt x="8174193" y="1591906"/>
                </a:lnTo>
                <a:lnTo>
                  <a:pt x="8175272" y="1591906"/>
                </a:lnTo>
                <a:cubicBezTo>
                  <a:pt x="8177699" y="1591906"/>
                  <a:pt x="8179902" y="1586107"/>
                  <a:pt x="8181880" y="1574508"/>
                </a:cubicBezTo>
                <a:lnTo>
                  <a:pt x="8181880" y="1573428"/>
                </a:lnTo>
                <a:close/>
                <a:moveTo>
                  <a:pt x="6242915" y="1573428"/>
                </a:moveTo>
                <a:lnTo>
                  <a:pt x="6242915" y="1575586"/>
                </a:lnTo>
                <a:lnTo>
                  <a:pt x="6245073" y="1577743"/>
                </a:lnTo>
                <a:lnTo>
                  <a:pt x="6250468" y="1577743"/>
                </a:lnTo>
                <a:lnTo>
                  <a:pt x="6253705" y="1574507"/>
                </a:lnTo>
                <a:lnTo>
                  <a:pt x="6252626" y="1573428"/>
                </a:lnTo>
                <a:close/>
                <a:moveTo>
                  <a:pt x="4235568" y="1572939"/>
                </a:moveTo>
                <a:lnTo>
                  <a:pt x="4235568" y="1575097"/>
                </a:lnTo>
                <a:lnTo>
                  <a:pt x="4241908" y="1574018"/>
                </a:lnTo>
                <a:lnTo>
                  <a:pt x="4241908" y="1572939"/>
                </a:lnTo>
                <a:close/>
                <a:moveTo>
                  <a:pt x="4173661" y="1571860"/>
                </a:moveTo>
                <a:cubicBezTo>
                  <a:pt x="4166917" y="1574738"/>
                  <a:pt x="4161611" y="1576176"/>
                  <a:pt x="4157745" y="1576176"/>
                </a:cubicBezTo>
                <a:lnTo>
                  <a:pt x="4153429" y="1583594"/>
                </a:lnTo>
                <a:lnTo>
                  <a:pt x="4158824" y="1594249"/>
                </a:lnTo>
                <a:lnTo>
                  <a:pt x="4159903" y="1594249"/>
                </a:lnTo>
                <a:lnTo>
                  <a:pt x="4159903" y="1592091"/>
                </a:lnTo>
                <a:lnTo>
                  <a:pt x="4172716" y="1596407"/>
                </a:lnTo>
                <a:lnTo>
                  <a:pt x="4174740" y="1596407"/>
                </a:lnTo>
                <a:cubicBezTo>
                  <a:pt x="4178696" y="1596407"/>
                  <a:pt x="4181214" y="1590383"/>
                  <a:pt x="4182293" y="1578334"/>
                </a:cubicBezTo>
                <a:close/>
                <a:moveTo>
                  <a:pt x="4716520" y="1571753"/>
                </a:moveTo>
                <a:lnTo>
                  <a:pt x="4712204" y="1577148"/>
                </a:lnTo>
                <a:lnTo>
                  <a:pt x="4713283" y="1578227"/>
                </a:lnTo>
                <a:lnTo>
                  <a:pt x="4720971" y="1578227"/>
                </a:lnTo>
                <a:lnTo>
                  <a:pt x="4722050" y="1572833"/>
                </a:lnTo>
                <a:lnTo>
                  <a:pt x="4722050" y="1571753"/>
                </a:lnTo>
                <a:close/>
                <a:moveTo>
                  <a:pt x="5243381" y="1571539"/>
                </a:moveTo>
                <a:lnTo>
                  <a:pt x="5243381" y="1573697"/>
                </a:lnTo>
                <a:lnTo>
                  <a:pt x="5246618" y="1573697"/>
                </a:lnTo>
                <a:lnTo>
                  <a:pt x="5246618" y="1571539"/>
                </a:lnTo>
                <a:close/>
                <a:moveTo>
                  <a:pt x="88883" y="1571120"/>
                </a:moveTo>
                <a:lnTo>
                  <a:pt x="88883" y="1572199"/>
                </a:lnTo>
                <a:lnTo>
                  <a:pt x="92120" y="1576515"/>
                </a:lnTo>
                <a:lnTo>
                  <a:pt x="92120" y="1571120"/>
                </a:lnTo>
                <a:close/>
                <a:moveTo>
                  <a:pt x="9284595" y="1571052"/>
                </a:moveTo>
                <a:cubicBezTo>
                  <a:pt x="9291069" y="1571052"/>
                  <a:pt x="9299656" y="1576761"/>
                  <a:pt x="9310356" y="1588181"/>
                </a:cubicBezTo>
                <a:cubicBezTo>
                  <a:pt x="9318898" y="1590969"/>
                  <a:pt x="9323169" y="1593081"/>
                  <a:pt x="9323169" y="1594520"/>
                </a:cubicBezTo>
                <a:lnTo>
                  <a:pt x="9322090" y="1599915"/>
                </a:lnTo>
                <a:cubicBezTo>
                  <a:pt x="9325687" y="1601533"/>
                  <a:pt x="9327485" y="1603332"/>
                  <a:pt x="9327485" y="1605310"/>
                </a:cubicBezTo>
                <a:cubicBezTo>
                  <a:pt x="9327485" y="1607648"/>
                  <a:pt x="9325012" y="1610121"/>
                  <a:pt x="9320067" y="1612728"/>
                </a:cubicBezTo>
                <a:cubicBezTo>
                  <a:pt x="9316470" y="1612728"/>
                  <a:pt x="9314672" y="1612054"/>
                  <a:pt x="9314672" y="1610705"/>
                </a:cubicBezTo>
                <a:lnTo>
                  <a:pt x="9309277" y="1611784"/>
                </a:lnTo>
                <a:lnTo>
                  <a:pt x="9308198" y="1611784"/>
                </a:lnTo>
                <a:lnTo>
                  <a:pt x="9303882" y="1610705"/>
                </a:lnTo>
                <a:cubicBezTo>
                  <a:pt x="9295520" y="1614211"/>
                  <a:pt x="9288011" y="1620281"/>
                  <a:pt x="9281358" y="1628913"/>
                </a:cubicBezTo>
                <a:cubicBezTo>
                  <a:pt x="9278750" y="1628913"/>
                  <a:pt x="9275918" y="1630667"/>
                  <a:pt x="9272860" y="1634173"/>
                </a:cubicBezTo>
                <a:lnTo>
                  <a:pt x="9278256" y="1640647"/>
                </a:lnTo>
                <a:lnTo>
                  <a:pt x="9278256" y="1641727"/>
                </a:lnTo>
                <a:cubicBezTo>
                  <a:pt x="9278256" y="1644784"/>
                  <a:pt x="9272860" y="1646582"/>
                  <a:pt x="9262070" y="1647121"/>
                </a:cubicBezTo>
                <a:lnTo>
                  <a:pt x="9259912" y="1649280"/>
                </a:lnTo>
                <a:cubicBezTo>
                  <a:pt x="9258564" y="1649280"/>
                  <a:pt x="9257889" y="1648200"/>
                  <a:pt x="9257889" y="1646043"/>
                </a:cubicBezTo>
                <a:lnTo>
                  <a:pt x="9256810" y="1646043"/>
                </a:lnTo>
                <a:cubicBezTo>
                  <a:pt x="9256810" y="1649998"/>
                  <a:pt x="9249302" y="1654270"/>
                  <a:pt x="9234286" y="1658856"/>
                </a:cubicBezTo>
                <a:cubicBezTo>
                  <a:pt x="9228711" y="1661373"/>
                  <a:pt x="9223676" y="1668160"/>
                  <a:pt x="9219180" y="1679220"/>
                </a:cubicBezTo>
                <a:lnTo>
                  <a:pt x="9219180" y="1681378"/>
                </a:lnTo>
                <a:lnTo>
                  <a:pt x="9233207" y="1681378"/>
                </a:lnTo>
                <a:lnTo>
                  <a:pt x="9236444" y="1679220"/>
                </a:lnTo>
                <a:lnTo>
                  <a:pt x="9240625" y="1679220"/>
                </a:lnTo>
                <a:cubicBezTo>
                  <a:pt x="9244941" y="1682097"/>
                  <a:pt x="9249257" y="1683536"/>
                  <a:pt x="9253573" y="1683536"/>
                </a:cubicBezTo>
                <a:cubicBezTo>
                  <a:pt x="9255012" y="1682097"/>
                  <a:pt x="9259643" y="1681378"/>
                  <a:pt x="9267465" y="1681378"/>
                </a:cubicBezTo>
                <a:cubicBezTo>
                  <a:pt x="9269444" y="1674455"/>
                  <a:pt x="9273715" y="1668385"/>
                  <a:pt x="9280279" y="1663172"/>
                </a:cubicBezTo>
                <a:cubicBezTo>
                  <a:pt x="9280279" y="1656697"/>
                  <a:pt x="9283156" y="1653460"/>
                  <a:pt x="9288911" y="1653460"/>
                </a:cubicBezTo>
                <a:cubicBezTo>
                  <a:pt x="9297273" y="1662812"/>
                  <a:pt x="9304062" y="1667486"/>
                  <a:pt x="9309277" y="1667486"/>
                </a:cubicBezTo>
                <a:lnTo>
                  <a:pt x="9321011" y="1684615"/>
                </a:lnTo>
                <a:lnTo>
                  <a:pt x="9321011" y="1685694"/>
                </a:lnTo>
                <a:cubicBezTo>
                  <a:pt x="9321011" y="1686953"/>
                  <a:pt x="9316740" y="1689111"/>
                  <a:pt x="9308198" y="1692168"/>
                </a:cubicBezTo>
                <a:lnTo>
                  <a:pt x="9304961" y="1690010"/>
                </a:lnTo>
                <a:cubicBezTo>
                  <a:pt x="9301544" y="1692168"/>
                  <a:pt x="9298352" y="1693247"/>
                  <a:pt x="9295385" y="1693247"/>
                </a:cubicBezTo>
                <a:cubicBezTo>
                  <a:pt x="9289630" y="1693247"/>
                  <a:pt x="9286753" y="1692528"/>
                  <a:pt x="9286753" y="1691089"/>
                </a:cubicBezTo>
                <a:lnTo>
                  <a:pt x="9279200" y="1692168"/>
                </a:lnTo>
                <a:lnTo>
                  <a:pt x="9265307" y="1692168"/>
                </a:lnTo>
                <a:lnTo>
                  <a:pt x="9255731" y="1691089"/>
                </a:lnTo>
                <a:lnTo>
                  <a:pt x="9242783" y="1694326"/>
                </a:lnTo>
                <a:cubicBezTo>
                  <a:pt x="9234781" y="1693607"/>
                  <a:pt x="9229790" y="1692168"/>
                  <a:pt x="9227812" y="1690010"/>
                </a:cubicBezTo>
                <a:lnTo>
                  <a:pt x="9226733" y="1690010"/>
                </a:lnTo>
                <a:lnTo>
                  <a:pt x="9218101" y="1694326"/>
                </a:lnTo>
                <a:lnTo>
                  <a:pt x="9218101" y="1695270"/>
                </a:lnTo>
                <a:lnTo>
                  <a:pt x="9219180" y="1708218"/>
                </a:lnTo>
                <a:cubicBezTo>
                  <a:pt x="9217472" y="1708218"/>
                  <a:pt x="9216438" y="1709657"/>
                  <a:pt x="9216078" y="1712534"/>
                </a:cubicBezTo>
                <a:lnTo>
                  <a:pt x="9216078" y="1713613"/>
                </a:lnTo>
                <a:lnTo>
                  <a:pt x="9217157" y="1713613"/>
                </a:lnTo>
                <a:lnTo>
                  <a:pt x="9217157" y="1711455"/>
                </a:lnTo>
                <a:lnTo>
                  <a:pt x="9218101" y="1711455"/>
                </a:lnTo>
                <a:cubicBezTo>
                  <a:pt x="9219540" y="1711455"/>
                  <a:pt x="9220259" y="1712534"/>
                  <a:pt x="9220259" y="1714692"/>
                </a:cubicBezTo>
                <a:lnTo>
                  <a:pt x="9218101" y="1721032"/>
                </a:lnTo>
                <a:lnTo>
                  <a:pt x="9218101" y="1733980"/>
                </a:lnTo>
                <a:lnTo>
                  <a:pt x="9221338" y="1757448"/>
                </a:lnTo>
                <a:lnTo>
                  <a:pt x="9221338" y="1758527"/>
                </a:lnTo>
                <a:cubicBezTo>
                  <a:pt x="9221338" y="1763203"/>
                  <a:pt x="9213470" y="1771070"/>
                  <a:pt x="9197735" y="1782130"/>
                </a:cubicBezTo>
                <a:cubicBezTo>
                  <a:pt x="9197735" y="1783749"/>
                  <a:pt x="9194183" y="1785547"/>
                  <a:pt x="9187080" y="1787525"/>
                </a:cubicBezTo>
                <a:cubicBezTo>
                  <a:pt x="9169906" y="1787525"/>
                  <a:pt x="9161318" y="1784288"/>
                  <a:pt x="9161318" y="1777814"/>
                </a:cubicBezTo>
                <a:lnTo>
                  <a:pt x="9161318" y="1774712"/>
                </a:lnTo>
                <a:lnTo>
                  <a:pt x="9162397" y="1773633"/>
                </a:lnTo>
                <a:lnTo>
                  <a:pt x="9162397" y="1772554"/>
                </a:lnTo>
                <a:cubicBezTo>
                  <a:pt x="9162397" y="1767339"/>
                  <a:pt x="9157767" y="1761629"/>
                  <a:pt x="9148505" y="1755425"/>
                </a:cubicBezTo>
                <a:cubicBezTo>
                  <a:pt x="9147606" y="1752548"/>
                  <a:pt x="9144009" y="1749670"/>
                  <a:pt x="9137715" y="1746793"/>
                </a:cubicBezTo>
                <a:lnTo>
                  <a:pt x="9136636" y="1745714"/>
                </a:lnTo>
                <a:lnTo>
                  <a:pt x="9136636" y="1743556"/>
                </a:lnTo>
                <a:lnTo>
                  <a:pt x="9146347" y="1738161"/>
                </a:lnTo>
                <a:lnTo>
                  <a:pt x="9159160" y="1738161"/>
                </a:lnTo>
                <a:cubicBezTo>
                  <a:pt x="9163476" y="1741757"/>
                  <a:pt x="9166713" y="1743556"/>
                  <a:pt x="9168871" y="1743556"/>
                </a:cubicBezTo>
                <a:lnTo>
                  <a:pt x="9171029" y="1737082"/>
                </a:lnTo>
                <a:lnTo>
                  <a:pt x="9171029" y="1727506"/>
                </a:lnTo>
                <a:lnTo>
                  <a:pt x="9173188" y="1724269"/>
                </a:lnTo>
                <a:lnTo>
                  <a:pt x="9172108" y="1723190"/>
                </a:lnTo>
                <a:lnTo>
                  <a:pt x="9171029" y="1723190"/>
                </a:lnTo>
                <a:lnTo>
                  <a:pt x="9173188" y="1716716"/>
                </a:lnTo>
                <a:lnTo>
                  <a:pt x="9169950" y="1711455"/>
                </a:lnTo>
                <a:lnTo>
                  <a:pt x="9169950" y="1702823"/>
                </a:lnTo>
                <a:lnTo>
                  <a:pt x="9172108" y="1694326"/>
                </a:lnTo>
                <a:lnTo>
                  <a:pt x="9172108" y="1690010"/>
                </a:lnTo>
                <a:lnTo>
                  <a:pt x="9166713" y="1688931"/>
                </a:lnTo>
                <a:lnTo>
                  <a:pt x="9163476" y="1690010"/>
                </a:lnTo>
                <a:lnTo>
                  <a:pt x="9160239" y="1688931"/>
                </a:lnTo>
                <a:lnTo>
                  <a:pt x="9161318" y="1690010"/>
                </a:lnTo>
                <a:lnTo>
                  <a:pt x="9161318" y="1692168"/>
                </a:lnTo>
                <a:lnTo>
                  <a:pt x="9153900" y="1693247"/>
                </a:lnTo>
                <a:lnTo>
                  <a:pt x="9150663" y="1690010"/>
                </a:lnTo>
                <a:lnTo>
                  <a:pt x="9150663" y="1687852"/>
                </a:lnTo>
                <a:cubicBezTo>
                  <a:pt x="9150663" y="1685694"/>
                  <a:pt x="9153496" y="1684615"/>
                  <a:pt x="9159160" y="1684615"/>
                </a:cubicBezTo>
                <a:lnTo>
                  <a:pt x="9168871" y="1683536"/>
                </a:lnTo>
                <a:lnTo>
                  <a:pt x="9169950" y="1680299"/>
                </a:lnTo>
                <a:lnTo>
                  <a:pt x="9168871" y="1679220"/>
                </a:lnTo>
                <a:lnTo>
                  <a:pt x="9169950" y="1673960"/>
                </a:lnTo>
                <a:lnTo>
                  <a:pt x="9169950" y="1672881"/>
                </a:lnTo>
                <a:lnTo>
                  <a:pt x="9167792" y="1663172"/>
                </a:lnTo>
                <a:lnTo>
                  <a:pt x="9169950" y="1661013"/>
                </a:lnTo>
                <a:cubicBezTo>
                  <a:pt x="9166354" y="1660474"/>
                  <a:pt x="9164555" y="1659396"/>
                  <a:pt x="9164555" y="1657776"/>
                </a:cubicBezTo>
                <a:lnTo>
                  <a:pt x="9164555" y="1656697"/>
                </a:lnTo>
                <a:lnTo>
                  <a:pt x="9168871" y="1652516"/>
                </a:lnTo>
                <a:lnTo>
                  <a:pt x="9169950" y="1652516"/>
                </a:lnTo>
                <a:cubicBezTo>
                  <a:pt x="9174356" y="1652516"/>
                  <a:pt x="9179347" y="1653550"/>
                  <a:pt x="9184922" y="1655618"/>
                </a:cubicBezTo>
                <a:lnTo>
                  <a:pt x="9189238" y="1651437"/>
                </a:lnTo>
                <a:lnTo>
                  <a:pt x="9191396" y="1651437"/>
                </a:lnTo>
                <a:lnTo>
                  <a:pt x="9212841" y="1656697"/>
                </a:lnTo>
                <a:lnTo>
                  <a:pt x="9232128" y="1656697"/>
                </a:lnTo>
                <a:lnTo>
                  <a:pt x="9232128" y="1655618"/>
                </a:lnTo>
                <a:lnTo>
                  <a:pt x="9224575" y="1654540"/>
                </a:lnTo>
                <a:lnTo>
                  <a:pt x="9219180" y="1655618"/>
                </a:lnTo>
                <a:lnTo>
                  <a:pt x="9211762" y="1655618"/>
                </a:lnTo>
                <a:lnTo>
                  <a:pt x="9211762" y="1654540"/>
                </a:lnTo>
                <a:cubicBezTo>
                  <a:pt x="9211762" y="1653190"/>
                  <a:pt x="9213201" y="1652516"/>
                  <a:pt x="9216078" y="1652516"/>
                </a:cubicBezTo>
                <a:lnTo>
                  <a:pt x="9213920" y="1650359"/>
                </a:lnTo>
                <a:lnTo>
                  <a:pt x="9218101" y="1637410"/>
                </a:lnTo>
                <a:lnTo>
                  <a:pt x="9217157" y="1636331"/>
                </a:lnTo>
                <a:lnTo>
                  <a:pt x="9216078" y="1636331"/>
                </a:lnTo>
                <a:lnTo>
                  <a:pt x="9199893" y="1637410"/>
                </a:lnTo>
                <a:lnTo>
                  <a:pt x="9196791" y="1636331"/>
                </a:lnTo>
                <a:lnTo>
                  <a:pt x="9193554" y="1637410"/>
                </a:lnTo>
                <a:lnTo>
                  <a:pt x="9171029" y="1636331"/>
                </a:lnTo>
                <a:lnTo>
                  <a:pt x="9162397" y="1636331"/>
                </a:lnTo>
                <a:lnTo>
                  <a:pt x="9157002" y="1633094"/>
                </a:lnTo>
                <a:cubicBezTo>
                  <a:pt x="9151338" y="1633094"/>
                  <a:pt x="9146347" y="1634533"/>
                  <a:pt x="9142031" y="1637410"/>
                </a:cubicBezTo>
                <a:lnTo>
                  <a:pt x="9124902" y="1636331"/>
                </a:lnTo>
                <a:lnTo>
                  <a:pt x="9123823" y="1636331"/>
                </a:lnTo>
                <a:cubicBezTo>
                  <a:pt x="9122025" y="1636331"/>
                  <a:pt x="9120586" y="1633859"/>
                  <a:pt x="9119507" y="1628913"/>
                </a:cubicBezTo>
                <a:lnTo>
                  <a:pt x="9123823" y="1626755"/>
                </a:lnTo>
                <a:lnTo>
                  <a:pt x="9128139" y="1628913"/>
                </a:lnTo>
                <a:lnTo>
                  <a:pt x="9139873" y="1623518"/>
                </a:lnTo>
                <a:lnTo>
                  <a:pt x="9140952" y="1623518"/>
                </a:lnTo>
                <a:cubicBezTo>
                  <a:pt x="9144189" y="1623518"/>
                  <a:pt x="9147426" y="1625676"/>
                  <a:pt x="9150663" y="1629992"/>
                </a:cubicBezTo>
                <a:lnTo>
                  <a:pt x="9153900" y="1629992"/>
                </a:lnTo>
                <a:lnTo>
                  <a:pt x="9164555" y="1625676"/>
                </a:lnTo>
                <a:lnTo>
                  <a:pt x="9178448" y="1626755"/>
                </a:lnTo>
                <a:cubicBezTo>
                  <a:pt x="9178448" y="1625136"/>
                  <a:pt x="9180246" y="1624058"/>
                  <a:pt x="9183843" y="1623518"/>
                </a:cubicBezTo>
                <a:cubicBezTo>
                  <a:pt x="9186720" y="1623518"/>
                  <a:pt x="9193149" y="1625676"/>
                  <a:pt x="9203130" y="1629992"/>
                </a:cubicBezTo>
                <a:lnTo>
                  <a:pt x="9206367" y="1629992"/>
                </a:lnTo>
                <a:lnTo>
                  <a:pt x="9217157" y="1626755"/>
                </a:lnTo>
                <a:lnTo>
                  <a:pt x="9220259" y="1628913"/>
                </a:lnTo>
                <a:lnTo>
                  <a:pt x="9223496" y="1628913"/>
                </a:lnTo>
                <a:cubicBezTo>
                  <a:pt x="9223496" y="1623338"/>
                  <a:pt x="9228172" y="1616909"/>
                  <a:pt x="9237523" y="1609626"/>
                </a:cubicBezTo>
                <a:lnTo>
                  <a:pt x="9238467" y="1609626"/>
                </a:lnTo>
                <a:cubicBezTo>
                  <a:pt x="9240445" y="1609626"/>
                  <a:pt x="9241884" y="1612458"/>
                  <a:pt x="9242783" y="1618123"/>
                </a:cubicBezTo>
                <a:lnTo>
                  <a:pt x="9254652" y="1625676"/>
                </a:lnTo>
                <a:lnTo>
                  <a:pt x="9257889" y="1625676"/>
                </a:lnTo>
                <a:cubicBezTo>
                  <a:pt x="9259418" y="1624777"/>
                  <a:pt x="9262610" y="1617269"/>
                  <a:pt x="9267465" y="1603152"/>
                </a:cubicBezTo>
                <a:lnTo>
                  <a:pt x="9267465" y="1592362"/>
                </a:lnTo>
                <a:cubicBezTo>
                  <a:pt x="9274659" y="1581842"/>
                  <a:pt x="9280369" y="1574738"/>
                  <a:pt x="9284595" y="1571052"/>
                </a:cubicBezTo>
                <a:close/>
                <a:moveTo>
                  <a:pt x="5712599" y="1570865"/>
                </a:moveTo>
                <a:cubicBezTo>
                  <a:pt x="5708732" y="1570865"/>
                  <a:pt x="5705540" y="1573697"/>
                  <a:pt x="5703023" y="1579362"/>
                </a:cubicBezTo>
                <a:lnTo>
                  <a:pt x="5703023" y="1585836"/>
                </a:lnTo>
                <a:cubicBezTo>
                  <a:pt x="5706080" y="1591591"/>
                  <a:pt x="5708598" y="1594468"/>
                  <a:pt x="5710576" y="1594468"/>
                </a:cubicBezTo>
                <a:lnTo>
                  <a:pt x="5714757" y="1581520"/>
                </a:lnTo>
                <a:lnTo>
                  <a:pt x="5712599" y="1579362"/>
                </a:lnTo>
                <a:close/>
                <a:moveTo>
                  <a:pt x="6239678" y="1570191"/>
                </a:moveTo>
                <a:lnTo>
                  <a:pt x="6238599" y="1571270"/>
                </a:lnTo>
                <a:lnTo>
                  <a:pt x="6238599" y="1572349"/>
                </a:lnTo>
                <a:lnTo>
                  <a:pt x="6241836" y="1572349"/>
                </a:lnTo>
                <a:close/>
                <a:moveTo>
                  <a:pt x="1605653" y="1569785"/>
                </a:moveTo>
                <a:lnTo>
                  <a:pt x="1604573" y="1573023"/>
                </a:lnTo>
                <a:lnTo>
                  <a:pt x="1605653" y="1577338"/>
                </a:lnTo>
                <a:lnTo>
                  <a:pt x="1606731" y="1577338"/>
                </a:lnTo>
                <a:lnTo>
                  <a:pt x="1606731" y="1574101"/>
                </a:lnTo>
                <a:lnTo>
                  <a:pt x="1605653" y="1574101"/>
                </a:lnTo>
                <a:lnTo>
                  <a:pt x="1606731" y="1573023"/>
                </a:lnTo>
                <a:lnTo>
                  <a:pt x="1606731" y="1569785"/>
                </a:lnTo>
                <a:close/>
                <a:moveTo>
                  <a:pt x="2094697" y="1569702"/>
                </a:moveTo>
                <a:lnTo>
                  <a:pt x="2094697" y="1572939"/>
                </a:lnTo>
                <a:lnTo>
                  <a:pt x="2096854" y="1572939"/>
                </a:lnTo>
                <a:lnTo>
                  <a:pt x="2096854" y="1569702"/>
                </a:lnTo>
                <a:close/>
                <a:moveTo>
                  <a:pt x="7293028" y="1569317"/>
                </a:moveTo>
                <a:lnTo>
                  <a:pt x="7290870" y="1571475"/>
                </a:lnTo>
                <a:lnTo>
                  <a:pt x="7290870" y="1573633"/>
                </a:lnTo>
                <a:lnTo>
                  <a:pt x="7294107" y="1573633"/>
                </a:lnTo>
                <a:lnTo>
                  <a:pt x="7295186" y="1570396"/>
                </a:lnTo>
                <a:lnTo>
                  <a:pt x="7294107" y="1569317"/>
                </a:lnTo>
                <a:close/>
                <a:moveTo>
                  <a:pt x="77148" y="1568962"/>
                </a:moveTo>
                <a:lnTo>
                  <a:pt x="74990" y="1571120"/>
                </a:lnTo>
                <a:lnTo>
                  <a:pt x="74990" y="1572199"/>
                </a:lnTo>
                <a:lnTo>
                  <a:pt x="78227" y="1573278"/>
                </a:lnTo>
                <a:lnTo>
                  <a:pt x="80386" y="1570041"/>
                </a:lnTo>
                <a:lnTo>
                  <a:pt x="80386" y="1568962"/>
                </a:lnTo>
                <a:close/>
                <a:moveTo>
                  <a:pt x="7130908" y="1568238"/>
                </a:moveTo>
                <a:lnTo>
                  <a:pt x="7122276" y="1573633"/>
                </a:lnTo>
                <a:lnTo>
                  <a:pt x="7120118" y="1573633"/>
                </a:lnTo>
                <a:lnTo>
                  <a:pt x="7116880" y="1571475"/>
                </a:lnTo>
                <a:lnTo>
                  <a:pt x="7107169" y="1571475"/>
                </a:lnTo>
                <a:lnTo>
                  <a:pt x="7106090" y="1574712"/>
                </a:lnTo>
                <a:lnTo>
                  <a:pt x="7109327" y="1582265"/>
                </a:lnTo>
                <a:lnTo>
                  <a:pt x="7109327" y="1590896"/>
                </a:lnTo>
                <a:lnTo>
                  <a:pt x="7107169" y="1594134"/>
                </a:lnTo>
                <a:lnTo>
                  <a:pt x="7108248" y="1598315"/>
                </a:lnTo>
                <a:lnTo>
                  <a:pt x="7107169" y="1602631"/>
                </a:lnTo>
                <a:lnTo>
                  <a:pt x="7109327" y="1614500"/>
                </a:lnTo>
                <a:lnTo>
                  <a:pt x="7108248" y="1618816"/>
                </a:lnTo>
                <a:cubicBezTo>
                  <a:pt x="7108248" y="1628077"/>
                  <a:pt x="7110047" y="1632708"/>
                  <a:pt x="7113643" y="1632708"/>
                </a:cubicBezTo>
                <a:lnTo>
                  <a:pt x="7121197" y="1637024"/>
                </a:lnTo>
                <a:cubicBezTo>
                  <a:pt x="7126951" y="1637024"/>
                  <a:pt x="7129829" y="1634507"/>
                  <a:pt x="7129829" y="1629471"/>
                </a:cubicBezTo>
                <a:lnTo>
                  <a:pt x="7129829" y="1597236"/>
                </a:lnTo>
                <a:lnTo>
                  <a:pt x="7134010" y="1591976"/>
                </a:lnTo>
                <a:lnTo>
                  <a:pt x="7128750" y="1586581"/>
                </a:lnTo>
                <a:cubicBezTo>
                  <a:pt x="7128750" y="1578488"/>
                  <a:pt x="7130863" y="1573813"/>
                  <a:pt x="7135089" y="1572554"/>
                </a:cubicBezTo>
                <a:cubicBezTo>
                  <a:pt x="7134370" y="1569676"/>
                  <a:pt x="7132976" y="1568238"/>
                  <a:pt x="7130908" y="1568238"/>
                </a:cubicBezTo>
                <a:close/>
                <a:moveTo>
                  <a:pt x="8715569" y="1567359"/>
                </a:moveTo>
                <a:cubicBezTo>
                  <a:pt x="8714130" y="1567359"/>
                  <a:pt x="8713411" y="1568438"/>
                  <a:pt x="8713411" y="1570596"/>
                </a:cubicBezTo>
                <a:cubicBezTo>
                  <a:pt x="8715749" y="1576351"/>
                  <a:pt x="8719705" y="1579228"/>
                  <a:pt x="8725280" y="1579228"/>
                </a:cubicBezTo>
                <a:lnTo>
                  <a:pt x="8727438" y="1577070"/>
                </a:lnTo>
                <a:lnTo>
                  <a:pt x="8727438" y="1574912"/>
                </a:lnTo>
                <a:cubicBezTo>
                  <a:pt x="8719525" y="1574912"/>
                  <a:pt x="8715569" y="1572394"/>
                  <a:pt x="8715569" y="1567359"/>
                </a:cubicBezTo>
                <a:close/>
                <a:moveTo>
                  <a:pt x="6264495" y="1566954"/>
                </a:moveTo>
                <a:lnTo>
                  <a:pt x="6265574" y="1566954"/>
                </a:lnTo>
                <a:lnTo>
                  <a:pt x="6265574" y="1567950"/>
                </a:lnTo>
                <a:lnTo>
                  <a:pt x="6264495" y="1567079"/>
                </a:lnTo>
                <a:close/>
                <a:moveTo>
                  <a:pt x="5753331" y="1565470"/>
                </a:moveTo>
                <a:lnTo>
                  <a:pt x="5750229" y="1570865"/>
                </a:lnTo>
                <a:lnTo>
                  <a:pt x="5751308" y="1578283"/>
                </a:lnTo>
                <a:lnTo>
                  <a:pt x="5745913" y="1579362"/>
                </a:lnTo>
                <a:cubicBezTo>
                  <a:pt x="5745913" y="1583678"/>
                  <a:pt x="5748386" y="1586915"/>
                  <a:pt x="5753331" y="1589073"/>
                </a:cubicBezTo>
                <a:lnTo>
                  <a:pt x="5755489" y="1585836"/>
                </a:lnTo>
                <a:lnTo>
                  <a:pt x="5755489" y="1576125"/>
                </a:lnTo>
                <a:lnTo>
                  <a:pt x="5757647" y="1571944"/>
                </a:lnTo>
                <a:cubicBezTo>
                  <a:pt x="5756029" y="1567628"/>
                  <a:pt x="5754590" y="1565470"/>
                  <a:pt x="5753331" y="1565470"/>
                </a:cubicBezTo>
                <a:close/>
                <a:moveTo>
                  <a:pt x="4146011" y="1564442"/>
                </a:moveTo>
                <a:lnTo>
                  <a:pt x="4147090" y="1567679"/>
                </a:lnTo>
                <a:lnTo>
                  <a:pt x="4148169" y="1567679"/>
                </a:lnTo>
                <a:lnTo>
                  <a:pt x="4148169" y="1564442"/>
                </a:lnTo>
                <a:close/>
                <a:moveTo>
                  <a:pt x="8720964" y="1564122"/>
                </a:moveTo>
                <a:lnTo>
                  <a:pt x="8720964" y="1565201"/>
                </a:lnTo>
                <a:lnTo>
                  <a:pt x="8723122" y="1567359"/>
                </a:lnTo>
                <a:lnTo>
                  <a:pt x="8723122" y="1564122"/>
                </a:lnTo>
                <a:close/>
                <a:moveTo>
                  <a:pt x="5778013" y="1563312"/>
                </a:moveTo>
                <a:lnTo>
                  <a:pt x="5774776" y="1574102"/>
                </a:lnTo>
                <a:lnTo>
                  <a:pt x="5776934" y="1574102"/>
                </a:lnTo>
                <a:cubicBezTo>
                  <a:pt x="5776934" y="1568347"/>
                  <a:pt x="5778373" y="1565470"/>
                  <a:pt x="5781250" y="1565470"/>
                </a:cubicBezTo>
                <a:lnTo>
                  <a:pt x="5781250" y="1564391"/>
                </a:lnTo>
                <a:close/>
                <a:moveTo>
                  <a:pt x="4070346" y="1562284"/>
                </a:moveTo>
                <a:lnTo>
                  <a:pt x="4070346" y="1563363"/>
                </a:lnTo>
                <a:lnTo>
                  <a:pt x="4072504" y="1563363"/>
                </a:lnTo>
                <a:lnTo>
                  <a:pt x="4072504" y="1562284"/>
                </a:lnTo>
                <a:close/>
                <a:moveTo>
                  <a:pt x="6232125" y="1561559"/>
                </a:moveTo>
                <a:cubicBezTo>
                  <a:pt x="6232125" y="1562997"/>
                  <a:pt x="6231046" y="1563717"/>
                  <a:pt x="6228888" y="1563717"/>
                </a:cubicBezTo>
                <a:lnTo>
                  <a:pt x="6228888" y="1564796"/>
                </a:lnTo>
                <a:lnTo>
                  <a:pt x="6231046" y="1564796"/>
                </a:lnTo>
                <a:cubicBezTo>
                  <a:pt x="6231046" y="1563357"/>
                  <a:pt x="6232125" y="1562638"/>
                  <a:pt x="6234283" y="1562638"/>
                </a:cubicBezTo>
                <a:lnTo>
                  <a:pt x="6234283" y="1561559"/>
                </a:lnTo>
                <a:close/>
                <a:moveTo>
                  <a:pt x="8743623" y="1560885"/>
                </a:moveTo>
                <a:lnTo>
                  <a:pt x="8741465" y="1563043"/>
                </a:lnTo>
                <a:lnTo>
                  <a:pt x="8741465" y="1564122"/>
                </a:lnTo>
                <a:lnTo>
                  <a:pt x="8744702" y="1565201"/>
                </a:lnTo>
                <a:lnTo>
                  <a:pt x="8745781" y="1564122"/>
                </a:lnTo>
                <a:lnTo>
                  <a:pt x="8745781" y="1563043"/>
                </a:lnTo>
                <a:close/>
                <a:moveTo>
                  <a:pt x="1147224" y="1559670"/>
                </a:moveTo>
                <a:lnTo>
                  <a:pt x="1147224" y="1562906"/>
                </a:lnTo>
                <a:lnTo>
                  <a:pt x="1148303" y="1562906"/>
                </a:lnTo>
                <a:lnTo>
                  <a:pt x="1150461" y="1560749"/>
                </a:lnTo>
                <a:lnTo>
                  <a:pt x="1150461" y="1559670"/>
                </a:lnTo>
                <a:close/>
                <a:moveTo>
                  <a:pt x="645771" y="1559265"/>
                </a:moveTo>
                <a:lnTo>
                  <a:pt x="638487" y="1563311"/>
                </a:lnTo>
                <a:lnTo>
                  <a:pt x="635520" y="1561288"/>
                </a:lnTo>
                <a:cubicBezTo>
                  <a:pt x="630843" y="1563356"/>
                  <a:pt x="625718" y="1564390"/>
                  <a:pt x="620143" y="1564390"/>
                </a:cubicBezTo>
                <a:lnTo>
                  <a:pt x="620143" y="1563311"/>
                </a:lnTo>
                <a:lnTo>
                  <a:pt x="610837" y="1566413"/>
                </a:lnTo>
                <a:lnTo>
                  <a:pt x="608814" y="1562232"/>
                </a:lnTo>
                <a:lnTo>
                  <a:pt x="607735" y="1563311"/>
                </a:lnTo>
                <a:lnTo>
                  <a:pt x="604768" y="1563311"/>
                </a:lnTo>
                <a:lnTo>
                  <a:pt x="601666" y="1561288"/>
                </a:lnTo>
                <a:lnTo>
                  <a:pt x="600586" y="1561288"/>
                </a:lnTo>
                <a:lnTo>
                  <a:pt x="600586" y="1562232"/>
                </a:lnTo>
                <a:lnTo>
                  <a:pt x="602744" y="1562232"/>
                </a:lnTo>
                <a:lnTo>
                  <a:pt x="601666" y="1567357"/>
                </a:lnTo>
                <a:lnTo>
                  <a:pt x="604768" y="1571539"/>
                </a:lnTo>
                <a:lnTo>
                  <a:pt x="602744" y="1582733"/>
                </a:lnTo>
                <a:lnTo>
                  <a:pt x="606791" y="1594063"/>
                </a:lnTo>
                <a:lnTo>
                  <a:pt x="606791" y="1595142"/>
                </a:lnTo>
                <a:lnTo>
                  <a:pt x="603689" y="1606336"/>
                </a:lnTo>
                <a:lnTo>
                  <a:pt x="605712" y="1615508"/>
                </a:lnTo>
                <a:lnTo>
                  <a:pt x="602744" y="1622791"/>
                </a:lnTo>
                <a:lnTo>
                  <a:pt x="603689" y="1625758"/>
                </a:lnTo>
                <a:lnTo>
                  <a:pt x="602744" y="1642213"/>
                </a:lnTo>
                <a:lnTo>
                  <a:pt x="602744" y="1645315"/>
                </a:lnTo>
                <a:cubicBezTo>
                  <a:pt x="602744" y="1648193"/>
                  <a:pt x="604093" y="1650216"/>
                  <a:pt x="606791" y="1651385"/>
                </a:cubicBezTo>
                <a:lnTo>
                  <a:pt x="607735" y="1650441"/>
                </a:lnTo>
                <a:lnTo>
                  <a:pt x="615962" y="1650441"/>
                </a:lnTo>
                <a:lnTo>
                  <a:pt x="617041" y="1651385"/>
                </a:lnTo>
                <a:lnTo>
                  <a:pt x="617986" y="1651385"/>
                </a:lnTo>
                <a:lnTo>
                  <a:pt x="621088" y="1648283"/>
                </a:lnTo>
                <a:lnTo>
                  <a:pt x="631339" y="1648283"/>
                </a:lnTo>
                <a:lnTo>
                  <a:pt x="635520" y="1651385"/>
                </a:lnTo>
                <a:lnTo>
                  <a:pt x="643613" y="1648283"/>
                </a:lnTo>
                <a:lnTo>
                  <a:pt x="653863" y="1649362"/>
                </a:lnTo>
                <a:lnTo>
                  <a:pt x="662091" y="1648283"/>
                </a:lnTo>
                <a:cubicBezTo>
                  <a:pt x="662630" y="1650351"/>
                  <a:pt x="665371" y="1651385"/>
                  <a:pt x="670318" y="1651385"/>
                </a:cubicBezTo>
                <a:lnTo>
                  <a:pt x="674364" y="1650441"/>
                </a:lnTo>
                <a:lnTo>
                  <a:pt x="678545" y="1651385"/>
                </a:lnTo>
                <a:lnTo>
                  <a:pt x="679490" y="1651385"/>
                </a:lnTo>
                <a:lnTo>
                  <a:pt x="683671" y="1649362"/>
                </a:lnTo>
                <a:lnTo>
                  <a:pt x="681513" y="1643157"/>
                </a:lnTo>
                <a:cubicBezTo>
                  <a:pt x="683220" y="1635874"/>
                  <a:pt x="684615" y="1632143"/>
                  <a:pt x="685694" y="1631963"/>
                </a:cubicBezTo>
                <a:lnTo>
                  <a:pt x="684615" y="1630884"/>
                </a:lnTo>
                <a:lnTo>
                  <a:pt x="684615" y="1629940"/>
                </a:lnTo>
                <a:lnTo>
                  <a:pt x="685694" y="1609439"/>
                </a:lnTo>
                <a:lnTo>
                  <a:pt x="686638" y="1609439"/>
                </a:lnTo>
                <a:lnTo>
                  <a:pt x="682592" y="1599188"/>
                </a:lnTo>
                <a:lnTo>
                  <a:pt x="685694" y="1590017"/>
                </a:lnTo>
                <a:cubicBezTo>
                  <a:pt x="685694" y="1584891"/>
                  <a:pt x="684299" y="1581115"/>
                  <a:pt x="681513" y="1578687"/>
                </a:cubicBezTo>
                <a:lnTo>
                  <a:pt x="681513" y="1576664"/>
                </a:lnTo>
                <a:cubicBezTo>
                  <a:pt x="681513" y="1574955"/>
                  <a:pt x="682905" y="1573921"/>
                  <a:pt x="685694" y="1573562"/>
                </a:cubicBezTo>
                <a:lnTo>
                  <a:pt x="685694" y="1571539"/>
                </a:lnTo>
                <a:lnTo>
                  <a:pt x="683671" y="1565334"/>
                </a:lnTo>
                <a:lnTo>
                  <a:pt x="681513" y="1563311"/>
                </a:lnTo>
                <a:lnTo>
                  <a:pt x="658044" y="1564390"/>
                </a:lnTo>
                <a:cubicBezTo>
                  <a:pt x="649861" y="1562502"/>
                  <a:pt x="645771" y="1560794"/>
                  <a:pt x="645771" y="1559265"/>
                </a:cubicBezTo>
                <a:close/>
                <a:moveTo>
                  <a:pt x="9199893" y="1559183"/>
                </a:moveTo>
                <a:lnTo>
                  <a:pt x="9199893" y="1562420"/>
                </a:lnTo>
                <a:lnTo>
                  <a:pt x="9200972" y="1562420"/>
                </a:lnTo>
                <a:lnTo>
                  <a:pt x="9200972" y="1559183"/>
                </a:lnTo>
                <a:close/>
                <a:moveTo>
                  <a:pt x="4067109" y="1558103"/>
                </a:moveTo>
                <a:lnTo>
                  <a:pt x="4067109" y="1561205"/>
                </a:lnTo>
                <a:lnTo>
                  <a:pt x="4068188" y="1561205"/>
                </a:lnTo>
                <a:lnTo>
                  <a:pt x="4068188" y="1558103"/>
                </a:lnTo>
                <a:close/>
                <a:moveTo>
                  <a:pt x="5780171" y="1557917"/>
                </a:moveTo>
                <a:lnTo>
                  <a:pt x="5780171" y="1560075"/>
                </a:lnTo>
                <a:lnTo>
                  <a:pt x="5781250" y="1558996"/>
                </a:lnTo>
                <a:lnTo>
                  <a:pt x="5782329" y="1558996"/>
                </a:lnTo>
                <a:lnTo>
                  <a:pt x="5785566" y="1560075"/>
                </a:lnTo>
                <a:lnTo>
                  <a:pt x="5785566" y="1557917"/>
                </a:lnTo>
                <a:close/>
                <a:moveTo>
                  <a:pt x="6245073" y="1557243"/>
                </a:moveTo>
                <a:lnTo>
                  <a:pt x="6245073" y="1558322"/>
                </a:lnTo>
                <a:lnTo>
                  <a:pt x="6247231" y="1558322"/>
                </a:lnTo>
                <a:lnTo>
                  <a:pt x="6247231" y="1557243"/>
                </a:lnTo>
                <a:close/>
                <a:moveTo>
                  <a:pt x="3691360" y="1557242"/>
                </a:moveTo>
                <a:lnTo>
                  <a:pt x="3687044" y="1560479"/>
                </a:lnTo>
                <a:lnTo>
                  <a:pt x="3685965" y="1560479"/>
                </a:lnTo>
                <a:lnTo>
                  <a:pt x="3684886" y="1559400"/>
                </a:lnTo>
                <a:lnTo>
                  <a:pt x="3683807" y="1559400"/>
                </a:lnTo>
                <a:cubicBezTo>
                  <a:pt x="3683807" y="1560659"/>
                  <a:pt x="3681649" y="1562457"/>
                  <a:pt x="3677333" y="1564795"/>
                </a:cubicBezTo>
                <a:lnTo>
                  <a:pt x="3677333" y="1566009"/>
                </a:lnTo>
                <a:lnTo>
                  <a:pt x="3679491" y="1566009"/>
                </a:lnTo>
                <a:cubicBezTo>
                  <a:pt x="3681828" y="1563581"/>
                  <a:pt x="3686549" y="1561019"/>
                  <a:pt x="3693653" y="1558321"/>
                </a:cubicBezTo>
                <a:lnTo>
                  <a:pt x="3693653" y="1557242"/>
                </a:lnTo>
                <a:close/>
                <a:moveTo>
                  <a:pt x="596540" y="1557242"/>
                </a:moveTo>
                <a:lnTo>
                  <a:pt x="596540" y="1558186"/>
                </a:lnTo>
                <a:lnTo>
                  <a:pt x="598563" y="1558186"/>
                </a:lnTo>
                <a:lnTo>
                  <a:pt x="598563" y="1557242"/>
                </a:lnTo>
                <a:close/>
                <a:moveTo>
                  <a:pt x="8608882" y="1556569"/>
                </a:moveTo>
                <a:lnTo>
                  <a:pt x="8607803" y="1561963"/>
                </a:lnTo>
                <a:lnTo>
                  <a:pt x="8607803" y="1563043"/>
                </a:lnTo>
                <a:lnTo>
                  <a:pt x="8612119" y="1563043"/>
                </a:lnTo>
                <a:lnTo>
                  <a:pt x="8614277" y="1556569"/>
                </a:lnTo>
                <a:close/>
                <a:moveTo>
                  <a:pt x="2650421" y="1555865"/>
                </a:moveTo>
                <a:lnTo>
                  <a:pt x="2650421" y="1559102"/>
                </a:lnTo>
                <a:lnTo>
                  <a:pt x="2652580" y="1561260"/>
                </a:lnTo>
                <a:lnTo>
                  <a:pt x="2654737" y="1561260"/>
                </a:lnTo>
                <a:lnTo>
                  <a:pt x="2656896" y="1559102"/>
                </a:lnTo>
                <a:lnTo>
                  <a:pt x="2656896" y="1556944"/>
                </a:lnTo>
                <a:lnTo>
                  <a:pt x="2651500" y="1555865"/>
                </a:lnTo>
                <a:close/>
                <a:moveTo>
                  <a:pt x="2089302" y="1555810"/>
                </a:moveTo>
                <a:lnTo>
                  <a:pt x="2087143" y="1557967"/>
                </a:lnTo>
                <a:lnTo>
                  <a:pt x="2087143" y="1560125"/>
                </a:lnTo>
                <a:lnTo>
                  <a:pt x="2090381" y="1563228"/>
                </a:lnTo>
                <a:lnTo>
                  <a:pt x="2092538" y="1560125"/>
                </a:lnTo>
                <a:lnTo>
                  <a:pt x="2092538" y="1557967"/>
                </a:lnTo>
                <a:lnTo>
                  <a:pt x="2090381" y="1555810"/>
                </a:lnTo>
                <a:close/>
                <a:moveTo>
                  <a:pt x="4063872" y="1554866"/>
                </a:moveTo>
                <a:lnTo>
                  <a:pt x="4066030" y="1557024"/>
                </a:lnTo>
                <a:lnTo>
                  <a:pt x="4066030" y="1554866"/>
                </a:lnTo>
                <a:close/>
                <a:moveTo>
                  <a:pt x="1578678" y="1554544"/>
                </a:moveTo>
                <a:lnTo>
                  <a:pt x="1578678" y="1558860"/>
                </a:lnTo>
                <a:lnTo>
                  <a:pt x="1579756" y="1559939"/>
                </a:lnTo>
                <a:lnTo>
                  <a:pt x="1579756" y="1561018"/>
                </a:lnTo>
                <a:lnTo>
                  <a:pt x="1582994" y="1559939"/>
                </a:lnTo>
                <a:lnTo>
                  <a:pt x="1582994" y="1556702"/>
                </a:lnTo>
                <a:lnTo>
                  <a:pt x="1580836" y="1554544"/>
                </a:lnTo>
                <a:close/>
                <a:moveTo>
                  <a:pt x="6239678" y="1554006"/>
                </a:moveTo>
                <a:lnTo>
                  <a:pt x="6248310" y="1554006"/>
                </a:lnTo>
                <a:lnTo>
                  <a:pt x="6264495" y="1567079"/>
                </a:lnTo>
                <a:lnTo>
                  <a:pt x="6264495" y="1570191"/>
                </a:lnTo>
                <a:lnTo>
                  <a:pt x="6265574" y="1570191"/>
                </a:lnTo>
                <a:lnTo>
                  <a:pt x="6265574" y="1567950"/>
                </a:lnTo>
                <a:lnTo>
                  <a:pt x="6276364" y="1576665"/>
                </a:lnTo>
                <a:lnTo>
                  <a:pt x="6275285" y="1577743"/>
                </a:lnTo>
                <a:lnTo>
                  <a:pt x="6275285" y="1578823"/>
                </a:lnTo>
                <a:lnTo>
                  <a:pt x="6276364" y="1579902"/>
                </a:lnTo>
                <a:cubicBezTo>
                  <a:pt x="6276364" y="1601841"/>
                  <a:pt x="6269531" y="1616947"/>
                  <a:pt x="6255863" y="1625219"/>
                </a:cubicBezTo>
                <a:lnTo>
                  <a:pt x="6240757" y="1640326"/>
                </a:lnTo>
                <a:lnTo>
                  <a:pt x="6232125" y="1642484"/>
                </a:lnTo>
                <a:cubicBezTo>
                  <a:pt x="6227090" y="1640685"/>
                  <a:pt x="6224572" y="1639247"/>
                  <a:pt x="6224572" y="1638167"/>
                </a:cubicBezTo>
                <a:lnTo>
                  <a:pt x="6224572" y="1637089"/>
                </a:lnTo>
                <a:cubicBezTo>
                  <a:pt x="6236082" y="1627378"/>
                  <a:pt x="6241836" y="1620185"/>
                  <a:pt x="6241836" y="1615509"/>
                </a:cubicBezTo>
                <a:cubicBezTo>
                  <a:pt x="6237520" y="1612092"/>
                  <a:pt x="6232845" y="1609934"/>
                  <a:pt x="6227809" y="1609035"/>
                </a:cubicBezTo>
                <a:lnTo>
                  <a:pt x="6227809" y="1607956"/>
                </a:lnTo>
                <a:lnTo>
                  <a:pt x="6228888" y="1606877"/>
                </a:lnTo>
                <a:lnTo>
                  <a:pt x="6228888" y="1605798"/>
                </a:lnTo>
                <a:cubicBezTo>
                  <a:pt x="6220256" y="1605798"/>
                  <a:pt x="6215940" y="1599324"/>
                  <a:pt x="6215940" y="1586376"/>
                </a:cubicBezTo>
                <a:lnTo>
                  <a:pt x="6215940" y="1574507"/>
                </a:lnTo>
                <a:cubicBezTo>
                  <a:pt x="6215940" y="1572889"/>
                  <a:pt x="6217739" y="1571809"/>
                  <a:pt x="6221335" y="1571270"/>
                </a:cubicBezTo>
                <a:lnTo>
                  <a:pt x="6220256" y="1570191"/>
                </a:lnTo>
                <a:lnTo>
                  <a:pt x="6220256" y="1569112"/>
                </a:lnTo>
                <a:cubicBezTo>
                  <a:pt x="6223853" y="1563357"/>
                  <a:pt x="6230327" y="1559041"/>
                  <a:pt x="6239678" y="1556164"/>
                </a:cubicBezTo>
                <a:close/>
                <a:moveTo>
                  <a:pt x="5263073" y="1554006"/>
                </a:moveTo>
                <a:lnTo>
                  <a:pt x="5263073" y="1555084"/>
                </a:lnTo>
                <a:lnTo>
                  <a:pt x="5266310" y="1555084"/>
                </a:lnTo>
                <a:lnTo>
                  <a:pt x="5266310" y="1554006"/>
                </a:lnTo>
                <a:close/>
                <a:moveTo>
                  <a:pt x="3754077" y="1554005"/>
                </a:moveTo>
                <a:lnTo>
                  <a:pt x="3755156" y="1554005"/>
                </a:lnTo>
                <a:cubicBezTo>
                  <a:pt x="3760281" y="1554005"/>
                  <a:pt x="3769318" y="1560884"/>
                  <a:pt x="3782266" y="1574641"/>
                </a:cubicBezTo>
                <a:cubicBezTo>
                  <a:pt x="3784424" y="1574641"/>
                  <a:pt x="3785503" y="1575360"/>
                  <a:pt x="3785503" y="1576799"/>
                </a:cubicBezTo>
                <a:lnTo>
                  <a:pt x="3785503" y="1580036"/>
                </a:lnTo>
                <a:lnTo>
                  <a:pt x="3780108" y="1578957"/>
                </a:lnTo>
                <a:lnTo>
                  <a:pt x="3777950" y="1581115"/>
                </a:lnTo>
                <a:lnTo>
                  <a:pt x="3773634" y="1581115"/>
                </a:lnTo>
                <a:lnTo>
                  <a:pt x="3752998" y="1578957"/>
                </a:lnTo>
                <a:lnTo>
                  <a:pt x="3732497" y="1578957"/>
                </a:lnTo>
                <a:cubicBezTo>
                  <a:pt x="3729799" y="1581115"/>
                  <a:pt x="3727281" y="1582194"/>
                  <a:pt x="3724944" y="1582194"/>
                </a:cubicBezTo>
                <a:lnTo>
                  <a:pt x="3722786" y="1578957"/>
                </a:lnTo>
                <a:lnTo>
                  <a:pt x="3724944" y="1576799"/>
                </a:lnTo>
                <a:lnTo>
                  <a:pt x="3731418" y="1576799"/>
                </a:lnTo>
                <a:lnTo>
                  <a:pt x="3731418" y="1571404"/>
                </a:lnTo>
                <a:cubicBezTo>
                  <a:pt x="3739150" y="1562682"/>
                  <a:pt x="3745984" y="1558321"/>
                  <a:pt x="3751919" y="1558321"/>
                </a:cubicBezTo>
                <a:lnTo>
                  <a:pt x="3755156" y="1559400"/>
                </a:lnTo>
                <a:lnTo>
                  <a:pt x="3756235" y="1559400"/>
                </a:lnTo>
                <a:lnTo>
                  <a:pt x="3756235" y="1558321"/>
                </a:lnTo>
                <a:cubicBezTo>
                  <a:pt x="3753357" y="1558321"/>
                  <a:pt x="3751919" y="1557602"/>
                  <a:pt x="3751919" y="1556163"/>
                </a:cubicBezTo>
                <a:close/>
                <a:moveTo>
                  <a:pt x="3695811" y="1554005"/>
                </a:moveTo>
                <a:lnTo>
                  <a:pt x="3694732" y="1555084"/>
                </a:lnTo>
                <a:lnTo>
                  <a:pt x="3694732" y="1556163"/>
                </a:lnTo>
                <a:lnTo>
                  <a:pt x="3695811" y="1556163"/>
                </a:lnTo>
                <a:lnTo>
                  <a:pt x="3700127" y="1555084"/>
                </a:lnTo>
                <a:lnTo>
                  <a:pt x="3700127" y="1554005"/>
                </a:lnTo>
                <a:close/>
                <a:moveTo>
                  <a:pt x="8280340" y="1553737"/>
                </a:moveTo>
                <a:lnTo>
                  <a:pt x="8280340" y="1554816"/>
                </a:lnTo>
                <a:lnTo>
                  <a:pt x="8282498" y="1554816"/>
                </a:lnTo>
                <a:lnTo>
                  <a:pt x="8282498" y="1553737"/>
                </a:lnTo>
                <a:close/>
                <a:moveTo>
                  <a:pt x="1575441" y="1553465"/>
                </a:moveTo>
                <a:lnTo>
                  <a:pt x="1575441" y="1554544"/>
                </a:lnTo>
                <a:lnTo>
                  <a:pt x="1577598" y="1554544"/>
                </a:lnTo>
                <a:lnTo>
                  <a:pt x="1577598" y="1553465"/>
                </a:lnTo>
                <a:close/>
                <a:moveTo>
                  <a:pt x="1566808" y="1553465"/>
                </a:moveTo>
                <a:lnTo>
                  <a:pt x="1566808" y="1555623"/>
                </a:lnTo>
                <a:lnTo>
                  <a:pt x="1567888" y="1554544"/>
                </a:lnTo>
                <a:lnTo>
                  <a:pt x="1568966" y="1554544"/>
                </a:lnTo>
                <a:lnTo>
                  <a:pt x="1574361" y="1555623"/>
                </a:lnTo>
                <a:lnTo>
                  <a:pt x="1572203" y="1553465"/>
                </a:lnTo>
                <a:close/>
                <a:moveTo>
                  <a:pt x="688661" y="1553061"/>
                </a:moveTo>
                <a:lnTo>
                  <a:pt x="688661" y="1554140"/>
                </a:lnTo>
                <a:lnTo>
                  <a:pt x="691762" y="1555084"/>
                </a:lnTo>
                <a:lnTo>
                  <a:pt x="691762" y="1553061"/>
                </a:lnTo>
                <a:close/>
                <a:moveTo>
                  <a:pt x="5177697" y="1552926"/>
                </a:moveTo>
                <a:lnTo>
                  <a:pt x="5179855" y="1555084"/>
                </a:lnTo>
                <a:lnTo>
                  <a:pt x="5184171" y="1555084"/>
                </a:lnTo>
                <a:lnTo>
                  <a:pt x="5184171" y="1554006"/>
                </a:lnTo>
                <a:close/>
                <a:moveTo>
                  <a:pt x="5164479" y="1552926"/>
                </a:moveTo>
                <a:lnTo>
                  <a:pt x="5164479" y="1556164"/>
                </a:lnTo>
                <a:lnTo>
                  <a:pt x="5165558" y="1556164"/>
                </a:lnTo>
                <a:lnTo>
                  <a:pt x="5167716" y="1554006"/>
                </a:lnTo>
                <a:lnTo>
                  <a:pt x="5167716" y="1552926"/>
                </a:lnTo>
                <a:close/>
                <a:moveTo>
                  <a:pt x="8273731" y="1550500"/>
                </a:moveTo>
                <a:cubicBezTo>
                  <a:pt x="8273731" y="1552118"/>
                  <a:pt x="8271573" y="1553557"/>
                  <a:pt x="8267257" y="1554816"/>
                </a:cubicBezTo>
                <a:cubicBezTo>
                  <a:pt x="8267257" y="1557603"/>
                  <a:pt x="8263210" y="1561605"/>
                  <a:pt x="8255118" y="1566820"/>
                </a:cubicBezTo>
                <a:lnTo>
                  <a:pt x="8255118" y="1567898"/>
                </a:lnTo>
                <a:lnTo>
                  <a:pt x="8257411" y="1567898"/>
                </a:lnTo>
                <a:lnTo>
                  <a:pt x="8257411" y="1568978"/>
                </a:lnTo>
                <a:cubicBezTo>
                  <a:pt x="8266312" y="1568978"/>
                  <a:pt x="8273596" y="1563178"/>
                  <a:pt x="8279261" y="1551579"/>
                </a:cubicBezTo>
                <a:lnTo>
                  <a:pt x="8278182" y="1550500"/>
                </a:lnTo>
                <a:close/>
                <a:moveTo>
                  <a:pt x="2656896" y="1550471"/>
                </a:moveTo>
                <a:lnTo>
                  <a:pt x="2656896" y="1551549"/>
                </a:lnTo>
                <a:lnTo>
                  <a:pt x="2659054" y="1551549"/>
                </a:lnTo>
                <a:lnTo>
                  <a:pt x="2659054" y="1550471"/>
                </a:lnTo>
                <a:close/>
                <a:moveTo>
                  <a:pt x="9196791" y="1547449"/>
                </a:moveTo>
                <a:lnTo>
                  <a:pt x="9194633" y="1551630"/>
                </a:lnTo>
                <a:lnTo>
                  <a:pt x="9194633" y="1552709"/>
                </a:lnTo>
                <a:lnTo>
                  <a:pt x="9195712" y="1552709"/>
                </a:lnTo>
                <a:cubicBezTo>
                  <a:pt x="9195712" y="1549921"/>
                  <a:pt x="9197105" y="1548528"/>
                  <a:pt x="9199893" y="1548528"/>
                </a:cubicBezTo>
                <a:lnTo>
                  <a:pt x="9199893" y="1547449"/>
                </a:lnTo>
                <a:close/>
                <a:moveTo>
                  <a:pt x="4257958" y="1547448"/>
                </a:moveTo>
                <a:lnTo>
                  <a:pt x="4257958" y="1548392"/>
                </a:lnTo>
                <a:lnTo>
                  <a:pt x="4261195" y="1548392"/>
                </a:lnTo>
                <a:lnTo>
                  <a:pt x="4261195" y="1547448"/>
                </a:lnTo>
                <a:close/>
                <a:moveTo>
                  <a:pt x="1232330" y="1546721"/>
                </a:moveTo>
                <a:lnTo>
                  <a:pt x="1236647" y="1546721"/>
                </a:lnTo>
                <a:cubicBezTo>
                  <a:pt x="1238085" y="1546721"/>
                  <a:pt x="1240603" y="1549958"/>
                  <a:pt x="1244200" y="1556433"/>
                </a:cubicBezTo>
                <a:cubicBezTo>
                  <a:pt x="1245818" y="1556433"/>
                  <a:pt x="1249056" y="1559310"/>
                  <a:pt x="1253912" y="1565065"/>
                </a:cubicBezTo>
                <a:cubicBezTo>
                  <a:pt x="1259845" y="1566683"/>
                  <a:pt x="1265960" y="1570640"/>
                  <a:pt x="1272255" y="1576934"/>
                </a:cubicBezTo>
                <a:lnTo>
                  <a:pt x="1272255" y="1579092"/>
                </a:lnTo>
                <a:lnTo>
                  <a:pt x="1270096" y="1581249"/>
                </a:lnTo>
                <a:lnTo>
                  <a:pt x="1269017" y="1581249"/>
                </a:lnTo>
                <a:lnTo>
                  <a:pt x="1263622" y="1580171"/>
                </a:lnTo>
                <a:cubicBezTo>
                  <a:pt x="1263622" y="1582688"/>
                  <a:pt x="1261464" y="1584487"/>
                  <a:pt x="1257148" y="1585566"/>
                </a:cubicBezTo>
                <a:lnTo>
                  <a:pt x="1244200" y="1583408"/>
                </a:lnTo>
                <a:cubicBezTo>
                  <a:pt x="1243121" y="1586285"/>
                  <a:pt x="1242042" y="1587724"/>
                  <a:pt x="1240964" y="1587724"/>
                </a:cubicBezTo>
                <a:lnTo>
                  <a:pt x="1239884" y="1587724"/>
                </a:lnTo>
                <a:cubicBezTo>
                  <a:pt x="1237725" y="1587724"/>
                  <a:pt x="1236647" y="1585566"/>
                  <a:pt x="1236647" y="1581249"/>
                </a:cubicBezTo>
                <a:lnTo>
                  <a:pt x="1231251" y="1580171"/>
                </a:lnTo>
                <a:lnTo>
                  <a:pt x="1226936" y="1583408"/>
                </a:lnTo>
                <a:lnTo>
                  <a:pt x="1218304" y="1581249"/>
                </a:lnTo>
                <a:lnTo>
                  <a:pt x="1213987" y="1582329"/>
                </a:lnTo>
                <a:lnTo>
                  <a:pt x="1213987" y="1583408"/>
                </a:lnTo>
                <a:lnTo>
                  <a:pt x="1217224" y="1587724"/>
                </a:lnTo>
                <a:lnTo>
                  <a:pt x="1217224" y="1594197"/>
                </a:lnTo>
                <a:cubicBezTo>
                  <a:pt x="1217224" y="1597165"/>
                  <a:pt x="1215426" y="1600717"/>
                  <a:pt x="1211830" y="1604853"/>
                </a:cubicBezTo>
                <a:lnTo>
                  <a:pt x="1211830" y="1608090"/>
                </a:lnTo>
                <a:cubicBezTo>
                  <a:pt x="1214707" y="1608449"/>
                  <a:pt x="1216145" y="1609528"/>
                  <a:pt x="1216145" y="1611327"/>
                </a:cubicBezTo>
                <a:lnTo>
                  <a:pt x="1216145" y="1616722"/>
                </a:lnTo>
                <a:lnTo>
                  <a:pt x="1213987" y="1629670"/>
                </a:lnTo>
                <a:lnTo>
                  <a:pt x="1216145" y="1633986"/>
                </a:lnTo>
                <a:lnTo>
                  <a:pt x="1212908" y="1644776"/>
                </a:lnTo>
                <a:lnTo>
                  <a:pt x="1212908" y="1646934"/>
                </a:lnTo>
                <a:cubicBezTo>
                  <a:pt x="1215786" y="1649811"/>
                  <a:pt x="1217224" y="1653767"/>
                  <a:pt x="1217224" y="1658803"/>
                </a:cubicBezTo>
                <a:lnTo>
                  <a:pt x="1218304" y="1658803"/>
                </a:lnTo>
                <a:cubicBezTo>
                  <a:pt x="1221899" y="1658803"/>
                  <a:pt x="1224778" y="1656285"/>
                  <a:pt x="1226936" y="1651250"/>
                </a:cubicBezTo>
                <a:cubicBezTo>
                  <a:pt x="1232150" y="1648372"/>
                  <a:pt x="1237906" y="1643337"/>
                  <a:pt x="1244200" y="1636144"/>
                </a:cubicBezTo>
                <a:lnTo>
                  <a:pt x="1249595" y="1636144"/>
                </a:lnTo>
                <a:cubicBezTo>
                  <a:pt x="1259486" y="1649991"/>
                  <a:pt x="1269196" y="1661141"/>
                  <a:pt x="1278728" y="1669593"/>
                </a:cubicBezTo>
                <a:cubicBezTo>
                  <a:pt x="1278728" y="1671031"/>
                  <a:pt x="1276570" y="1672110"/>
                  <a:pt x="1272255" y="1672830"/>
                </a:cubicBezTo>
                <a:lnTo>
                  <a:pt x="1264701" y="1668514"/>
                </a:lnTo>
                <a:lnTo>
                  <a:pt x="1261464" y="1668514"/>
                </a:lnTo>
                <a:cubicBezTo>
                  <a:pt x="1256428" y="1672110"/>
                  <a:pt x="1251752" y="1673909"/>
                  <a:pt x="1247437" y="1673909"/>
                </a:cubicBezTo>
                <a:lnTo>
                  <a:pt x="1217224" y="1671751"/>
                </a:lnTo>
                <a:lnTo>
                  <a:pt x="1217224" y="1695489"/>
                </a:lnTo>
                <a:cubicBezTo>
                  <a:pt x="1217224" y="1699625"/>
                  <a:pt x="1215426" y="1703941"/>
                  <a:pt x="1211830" y="1708437"/>
                </a:cubicBezTo>
                <a:lnTo>
                  <a:pt x="1211830" y="1711674"/>
                </a:lnTo>
                <a:cubicBezTo>
                  <a:pt x="1211830" y="1713113"/>
                  <a:pt x="1212908" y="1713832"/>
                  <a:pt x="1215066" y="1713832"/>
                </a:cubicBezTo>
                <a:lnTo>
                  <a:pt x="1216145" y="1714911"/>
                </a:lnTo>
                <a:lnTo>
                  <a:pt x="1216145" y="1722464"/>
                </a:lnTo>
                <a:lnTo>
                  <a:pt x="1212908" y="1727859"/>
                </a:lnTo>
                <a:lnTo>
                  <a:pt x="1216145" y="1734198"/>
                </a:lnTo>
                <a:lnTo>
                  <a:pt x="1216145" y="1736356"/>
                </a:lnTo>
                <a:lnTo>
                  <a:pt x="1213987" y="1744988"/>
                </a:lnTo>
                <a:lnTo>
                  <a:pt x="1217224" y="1754699"/>
                </a:lnTo>
                <a:cubicBezTo>
                  <a:pt x="1217224" y="1764770"/>
                  <a:pt x="1215426" y="1771963"/>
                  <a:pt x="1211830" y="1776279"/>
                </a:cubicBezTo>
                <a:cubicBezTo>
                  <a:pt x="1211830" y="1783652"/>
                  <a:pt x="1209356" y="1788688"/>
                  <a:pt x="1204411" y="1791385"/>
                </a:cubicBezTo>
                <a:cubicBezTo>
                  <a:pt x="1204411" y="1794263"/>
                  <a:pt x="1203332" y="1795701"/>
                  <a:pt x="1201175" y="1795701"/>
                </a:cubicBezTo>
                <a:lnTo>
                  <a:pt x="1197938" y="1792464"/>
                </a:lnTo>
                <a:lnTo>
                  <a:pt x="1181752" y="1793543"/>
                </a:lnTo>
                <a:lnTo>
                  <a:pt x="1177436" y="1793543"/>
                </a:lnTo>
                <a:cubicBezTo>
                  <a:pt x="1173480" y="1793543"/>
                  <a:pt x="1169883" y="1790306"/>
                  <a:pt x="1166646" y="1783833"/>
                </a:cubicBezTo>
                <a:lnTo>
                  <a:pt x="1167725" y="1777358"/>
                </a:lnTo>
                <a:lnTo>
                  <a:pt x="1166646" y="1770884"/>
                </a:lnTo>
                <a:lnTo>
                  <a:pt x="1169883" y="1757936"/>
                </a:lnTo>
                <a:lnTo>
                  <a:pt x="1163409" y="1741751"/>
                </a:lnTo>
                <a:lnTo>
                  <a:pt x="1163409" y="1738514"/>
                </a:lnTo>
                <a:cubicBezTo>
                  <a:pt x="1165567" y="1732040"/>
                  <a:pt x="1167366" y="1722374"/>
                  <a:pt x="1168804" y="1709516"/>
                </a:cubicBezTo>
                <a:lnTo>
                  <a:pt x="1170962" y="1705200"/>
                </a:lnTo>
                <a:cubicBezTo>
                  <a:pt x="1168445" y="1701423"/>
                  <a:pt x="1165926" y="1692791"/>
                  <a:pt x="1163409" y="1679304"/>
                </a:cubicBezTo>
                <a:lnTo>
                  <a:pt x="1165567" y="1672830"/>
                </a:lnTo>
                <a:lnTo>
                  <a:pt x="1160173" y="1673909"/>
                </a:lnTo>
                <a:lnTo>
                  <a:pt x="1158015" y="1673909"/>
                </a:lnTo>
                <a:cubicBezTo>
                  <a:pt x="1152977" y="1673909"/>
                  <a:pt x="1150461" y="1671751"/>
                  <a:pt x="1150461" y="1667435"/>
                </a:cubicBezTo>
                <a:lnTo>
                  <a:pt x="1146145" y="1667435"/>
                </a:lnTo>
                <a:cubicBezTo>
                  <a:pt x="1146145" y="1671751"/>
                  <a:pt x="1137873" y="1673909"/>
                  <a:pt x="1121328" y="1673909"/>
                </a:cubicBezTo>
                <a:lnTo>
                  <a:pt x="1110538" y="1674988"/>
                </a:lnTo>
                <a:lnTo>
                  <a:pt x="1100827" y="1674988"/>
                </a:lnTo>
                <a:cubicBezTo>
                  <a:pt x="1096330" y="1668514"/>
                  <a:pt x="1093453" y="1665277"/>
                  <a:pt x="1092194" y="1665277"/>
                </a:cubicBezTo>
                <a:cubicBezTo>
                  <a:pt x="1090396" y="1665277"/>
                  <a:pt x="1089318" y="1666716"/>
                  <a:pt x="1088959" y="1669593"/>
                </a:cubicBezTo>
                <a:lnTo>
                  <a:pt x="1091116" y="1679304"/>
                </a:lnTo>
                <a:lnTo>
                  <a:pt x="1091116" y="1685778"/>
                </a:lnTo>
                <a:lnTo>
                  <a:pt x="1095431" y="1691173"/>
                </a:lnTo>
                <a:lnTo>
                  <a:pt x="1095431" y="1697647"/>
                </a:lnTo>
                <a:lnTo>
                  <a:pt x="1091116" y="1709516"/>
                </a:lnTo>
                <a:lnTo>
                  <a:pt x="1091116" y="1710595"/>
                </a:lnTo>
                <a:cubicBezTo>
                  <a:pt x="1091116" y="1716350"/>
                  <a:pt x="1092554" y="1719227"/>
                  <a:pt x="1095431" y="1719227"/>
                </a:cubicBezTo>
                <a:cubicBezTo>
                  <a:pt x="1098848" y="1719227"/>
                  <a:pt x="1105323" y="1715630"/>
                  <a:pt x="1114853" y="1708437"/>
                </a:cubicBezTo>
                <a:lnTo>
                  <a:pt x="1115934" y="1708437"/>
                </a:lnTo>
                <a:cubicBezTo>
                  <a:pt x="1119709" y="1708437"/>
                  <a:pt x="1122946" y="1710595"/>
                  <a:pt x="1125645" y="1714911"/>
                </a:cubicBezTo>
                <a:lnTo>
                  <a:pt x="1125645" y="1720306"/>
                </a:lnTo>
                <a:cubicBezTo>
                  <a:pt x="1122047" y="1725971"/>
                  <a:pt x="1116293" y="1728803"/>
                  <a:pt x="1108380" y="1728803"/>
                </a:cubicBezTo>
                <a:cubicBezTo>
                  <a:pt x="1108380" y="1733659"/>
                  <a:pt x="1104064" y="1738694"/>
                  <a:pt x="1095431" y="1743909"/>
                </a:cubicBezTo>
                <a:cubicBezTo>
                  <a:pt x="1072682" y="1766928"/>
                  <a:pt x="1057261" y="1779876"/>
                  <a:pt x="1049169" y="1782753"/>
                </a:cubicBezTo>
                <a:cubicBezTo>
                  <a:pt x="1048450" y="1784911"/>
                  <a:pt x="1046292" y="1785990"/>
                  <a:pt x="1042696" y="1785990"/>
                </a:cubicBezTo>
                <a:cubicBezTo>
                  <a:pt x="1036220" y="1779336"/>
                  <a:pt x="1032984" y="1774661"/>
                  <a:pt x="1032984" y="1771963"/>
                </a:cubicBezTo>
                <a:lnTo>
                  <a:pt x="1027590" y="1762252"/>
                </a:lnTo>
                <a:lnTo>
                  <a:pt x="1030826" y="1752541"/>
                </a:lnTo>
                <a:cubicBezTo>
                  <a:pt x="1030826" y="1751282"/>
                  <a:pt x="1028308" y="1749844"/>
                  <a:pt x="1023274" y="1748225"/>
                </a:cubicBezTo>
                <a:cubicBezTo>
                  <a:pt x="1023274" y="1746247"/>
                  <a:pt x="1022195" y="1744089"/>
                  <a:pt x="1020037" y="1741751"/>
                </a:cubicBezTo>
                <a:lnTo>
                  <a:pt x="1020037" y="1738514"/>
                </a:lnTo>
                <a:cubicBezTo>
                  <a:pt x="1020755" y="1736356"/>
                  <a:pt x="1022913" y="1735277"/>
                  <a:pt x="1026511" y="1735277"/>
                </a:cubicBezTo>
                <a:lnTo>
                  <a:pt x="1030826" y="1737435"/>
                </a:lnTo>
                <a:cubicBezTo>
                  <a:pt x="1043055" y="1735277"/>
                  <a:pt x="1049169" y="1732400"/>
                  <a:pt x="1049169" y="1728803"/>
                </a:cubicBezTo>
                <a:lnTo>
                  <a:pt x="1048091" y="1719227"/>
                </a:lnTo>
                <a:lnTo>
                  <a:pt x="1049169" y="1718148"/>
                </a:lnTo>
                <a:lnTo>
                  <a:pt x="1049169" y="1717069"/>
                </a:lnTo>
                <a:lnTo>
                  <a:pt x="1048091" y="1712753"/>
                </a:lnTo>
                <a:lnTo>
                  <a:pt x="1049169" y="1708437"/>
                </a:lnTo>
                <a:lnTo>
                  <a:pt x="1047012" y="1701963"/>
                </a:lnTo>
                <a:lnTo>
                  <a:pt x="1048091" y="1691173"/>
                </a:lnTo>
                <a:lnTo>
                  <a:pt x="1047012" y="1673909"/>
                </a:lnTo>
                <a:lnTo>
                  <a:pt x="1048091" y="1666356"/>
                </a:lnTo>
                <a:lnTo>
                  <a:pt x="1047012" y="1657724"/>
                </a:lnTo>
                <a:lnTo>
                  <a:pt x="1048091" y="1651250"/>
                </a:lnTo>
                <a:lnTo>
                  <a:pt x="1047012" y="1645855"/>
                </a:lnTo>
                <a:lnTo>
                  <a:pt x="1050249" y="1637223"/>
                </a:lnTo>
                <a:cubicBezTo>
                  <a:pt x="1048809" y="1635605"/>
                  <a:pt x="1048091" y="1631648"/>
                  <a:pt x="1048091" y="1625354"/>
                </a:cubicBezTo>
                <a:lnTo>
                  <a:pt x="1047012" y="1624275"/>
                </a:lnTo>
                <a:lnTo>
                  <a:pt x="1040538" y="1624275"/>
                </a:lnTo>
                <a:cubicBezTo>
                  <a:pt x="1035321" y="1624275"/>
                  <a:pt x="1029927" y="1625713"/>
                  <a:pt x="1024353" y="1628591"/>
                </a:cubicBezTo>
                <a:cubicBezTo>
                  <a:pt x="1016799" y="1625713"/>
                  <a:pt x="1012123" y="1622476"/>
                  <a:pt x="1010326" y="1618880"/>
                </a:cubicBezTo>
                <a:cubicBezTo>
                  <a:pt x="1011045" y="1616722"/>
                  <a:pt x="1013203" y="1615643"/>
                  <a:pt x="1016799" y="1615643"/>
                </a:cubicBezTo>
                <a:cubicBezTo>
                  <a:pt x="1016799" y="1616902"/>
                  <a:pt x="1018958" y="1618340"/>
                  <a:pt x="1023274" y="1619959"/>
                </a:cubicBezTo>
                <a:lnTo>
                  <a:pt x="1031905" y="1617801"/>
                </a:lnTo>
                <a:lnTo>
                  <a:pt x="1038379" y="1617801"/>
                </a:lnTo>
                <a:lnTo>
                  <a:pt x="1049169" y="1618880"/>
                </a:lnTo>
                <a:cubicBezTo>
                  <a:pt x="1056184" y="1606651"/>
                  <a:pt x="1064455" y="1600537"/>
                  <a:pt x="1073987" y="1600537"/>
                </a:cubicBezTo>
                <a:cubicBezTo>
                  <a:pt x="1083967" y="1608449"/>
                  <a:pt x="1090757" y="1616002"/>
                  <a:pt x="1094353" y="1623196"/>
                </a:cubicBezTo>
                <a:cubicBezTo>
                  <a:pt x="1098670" y="1626073"/>
                  <a:pt x="1100827" y="1629310"/>
                  <a:pt x="1100827" y="1632907"/>
                </a:cubicBezTo>
                <a:lnTo>
                  <a:pt x="1100827" y="1633986"/>
                </a:lnTo>
                <a:lnTo>
                  <a:pt x="1095431" y="1640460"/>
                </a:lnTo>
                <a:lnTo>
                  <a:pt x="1095431" y="1657724"/>
                </a:lnTo>
                <a:lnTo>
                  <a:pt x="1098670" y="1660961"/>
                </a:lnTo>
                <a:lnTo>
                  <a:pt x="1113775" y="1660961"/>
                </a:lnTo>
                <a:lnTo>
                  <a:pt x="1122408" y="1663119"/>
                </a:lnTo>
                <a:lnTo>
                  <a:pt x="1125645" y="1663119"/>
                </a:lnTo>
                <a:lnTo>
                  <a:pt x="1128882" y="1660961"/>
                </a:lnTo>
                <a:lnTo>
                  <a:pt x="1132118" y="1660961"/>
                </a:lnTo>
                <a:lnTo>
                  <a:pt x="1147224" y="1664198"/>
                </a:lnTo>
                <a:cubicBezTo>
                  <a:pt x="1153518" y="1663659"/>
                  <a:pt x="1157474" y="1662580"/>
                  <a:pt x="1159093" y="1660961"/>
                </a:cubicBezTo>
                <a:lnTo>
                  <a:pt x="1164488" y="1660961"/>
                </a:lnTo>
                <a:lnTo>
                  <a:pt x="1165567" y="1662040"/>
                </a:lnTo>
                <a:lnTo>
                  <a:pt x="1166646" y="1662040"/>
                </a:lnTo>
                <a:lnTo>
                  <a:pt x="1167725" y="1660961"/>
                </a:lnTo>
                <a:lnTo>
                  <a:pt x="1167725" y="1659882"/>
                </a:lnTo>
                <a:lnTo>
                  <a:pt x="1164488" y="1648013"/>
                </a:lnTo>
                <a:lnTo>
                  <a:pt x="1167725" y="1644776"/>
                </a:lnTo>
                <a:lnTo>
                  <a:pt x="1167725" y="1641539"/>
                </a:lnTo>
                <a:lnTo>
                  <a:pt x="1163409" y="1628591"/>
                </a:lnTo>
                <a:lnTo>
                  <a:pt x="1163409" y="1619959"/>
                </a:lnTo>
                <a:lnTo>
                  <a:pt x="1166646" y="1614564"/>
                </a:lnTo>
                <a:lnTo>
                  <a:pt x="1165567" y="1608090"/>
                </a:lnTo>
                <a:lnTo>
                  <a:pt x="1169883" y="1600537"/>
                </a:lnTo>
                <a:lnTo>
                  <a:pt x="1167725" y="1594197"/>
                </a:lnTo>
                <a:lnTo>
                  <a:pt x="1167725" y="1592039"/>
                </a:lnTo>
                <a:lnTo>
                  <a:pt x="1170962" y="1586644"/>
                </a:lnTo>
                <a:lnTo>
                  <a:pt x="1168804" y="1581249"/>
                </a:lnTo>
                <a:cubicBezTo>
                  <a:pt x="1172761" y="1576934"/>
                  <a:pt x="1177076" y="1574776"/>
                  <a:pt x="1181752" y="1574776"/>
                </a:cubicBezTo>
                <a:lnTo>
                  <a:pt x="1189306" y="1574776"/>
                </a:lnTo>
                <a:cubicBezTo>
                  <a:pt x="1191644" y="1574776"/>
                  <a:pt x="1194160" y="1575854"/>
                  <a:pt x="1196858" y="1578013"/>
                </a:cubicBezTo>
                <a:lnTo>
                  <a:pt x="1197938" y="1578013"/>
                </a:lnTo>
                <a:lnTo>
                  <a:pt x="1204411" y="1575854"/>
                </a:lnTo>
                <a:lnTo>
                  <a:pt x="1209806" y="1578013"/>
                </a:lnTo>
                <a:close/>
                <a:moveTo>
                  <a:pt x="4174740" y="1546369"/>
                </a:moveTo>
                <a:lnTo>
                  <a:pt x="4176898" y="1548392"/>
                </a:lnTo>
                <a:lnTo>
                  <a:pt x="4181214" y="1548392"/>
                </a:lnTo>
                <a:lnTo>
                  <a:pt x="4181214" y="1547448"/>
                </a:lnTo>
                <a:close/>
                <a:moveTo>
                  <a:pt x="5256464" y="1545239"/>
                </a:moveTo>
                <a:cubicBezTo>
                  <a:pt x="5257363" y="1548836"/>
                  <a:pt x="5258442" y="1550634"/>
                  <a:pt x="5259701" y="1550634"/>
                </a:cubicBezTo>
                <a:lnTo>
                  <a:pt x="5261994" y="1550634"/>
                </a:lnTo>
                <a:cubicBezTo>
                  <a:pt x="5263433" y="1550634"/>
                  <a:pt x="5264152" y="1549555"/>
                  <a:pt x="5264152" y="1547397"/>
                </a:cubicBezTo>
                <a:lnTo>
                  <a:pt x="5265231" y="1546318"/>
                </a:lnTo>
                <a:lnTo>
                  <a:pt x="5269547" y="1546318"/>
                </a:lnTo>
                <a:cubicBezTo>
                  <a:pt x="5271076" y="1546318"/>
                  <a:pt x="5271840" y="1548116"/>
                  <a:pt x="5271840" y="1551713"/>
                </a:cubicBezTo>
                <a:cubicBezTo>
                  <a:pt x="5286946" y="1557917"/>
                  <a:pt x="5295713" y="1563402"/>
                  <a:pt x="5298140" y="1568167"/>
                </a:cubicBezTo>
                <a:lnTo>
                  <a:pt x="5298140" y="1574776"/>
                </a:lnTo>
                <a:lnTo>
                  <a:pt x="5292611" y="1580306"/>
                </a:lnTo>
                <a:lnTo>
                  <a:pt x="5286002" y="1580306"/>
                </a:lnTo>
                <a:cubicBezTo>
                  <a:pt x="5281416" y="1575900"/>
                  <a:pt x="5277774" y="1573697"/>
                  <a:pt x="5275077" y="1573697"/>
                </a:cubicBezTo>
                <a:lnTo>
                  <a:pt x="5271840" y="1574776"/>
                </a:lnTo>
                <a:lnTo>
                  <a:pt x="5268468" y="1573697"/>
                </a:lnTo>
                <a:lnTo>
                  <a:pt x="5241088" y="1580306"/>
                </a:lnTo>
                <a:lnTo>
                  <a:pt x="5225847" y="1571539"/>
                </a:lnTo>
                <a:lnTo>
                  <a:pt x="5225847" y="1569246"/>
                </a:lnTo>
                <a:cubicBezTo>
                  <a:pt x="5227286" y="1569246"/>
                  <a:pt x="5233850" y="1562323"/>
                  <a:pt x="5245539" y="1548475"/>
                </a:cubicBezTo>
                <a:cubicBezTo>
                  <a:pt x="5248596" y="1546318"/>
                  <a:pt x="5252238" y="1545239"/>
                  <a:pt x="5256464" y="1545239"/>
                </a:cubicBezTo>
                <a:close/>
                <a:moveTo>
                  <a:pt x="5168930" y="1545239"/>
                </a:moveTo>
                <a:lnTo>
                  <a:pt x="5165558" y="1546318"/>
                </a:lnTo>
                <a:lnTo>
                  <a:pt x="5165558" y="1547397"/>
                </a:lnTo>
                <a:cubicBezTo>
                  <a:pt x="5171403" y="1547397"/>
                  <a:pt x="5174325" y="1548475"/>
                  <a:pt x="5174325" y="1550634"/>
                </a:cubicBezTo>
                <a:lnTo>
                  <a:pt x="5176483" y="1550634"/>
                </a:lnTo>
                <a:lnTo>
                  <a:pt x="5176483" y="1549555"/>
                </a:lnTo>
                <a:lnTo>
                  <a:pt x="5174325" y="1546318"/>
                </a:lnTo>
                <a:lnTo>
                  <a:pt x="5171088" y="1547397"/>
                </a:lnTo>
                <a:close/>
                <a:moveTo>
                  <a:pt x="2649343" y="1545076"/>
                </a:moveTo>
                <a:lnTo>
                  <a:pt x="2648264" y="1546154"/>
                </a:lnTo>
                <a:lnTo>
                  <a:pt x="2648264" y="1550471"/>
                </a:lnTo>
                <a:lnTo>
                  <a:pt x="2650421" y="1552628"/>
                </a:lnTo>
                <a:lnTo>
                  <a:pt x="2651500" y="1551549"/>
                </a:lnTo>
                <a:lnTo>
                  <a:pt x="2651500" y="1547233"/>
                </a:lnTo>
                <a:close/>
                <a:moveTo>
                  <a:pt x="4716520" y="1544239"/>
                </a:moveTo>
                <a:lnTo>
                  <a:pt x="4717599" y="1551926"/>
                </a:lnTo>
                <a:lnTo>
                  <a:pt x="4715441" y="1561907"/>
                </a:lnTo>
                <a:lnTo>
                  <a:pt x="4720971" y="1565144"/>
                </a:lnTo>
                <a:lnTo>
                  <a:pt x="4722050" y="1565144"/>
                </a:lnTo>
                <a:lnTo>
                  <a:pt x="4723129" y="1564065"/>
                </a:lnTo>
                <a:lnTo>
                  <a:pt x="4724208" y="1564065"/>
                </a:lnTo>
                <a:lnTo>
                  <a:pt x="4719757" y="1554219"/>
                </a:lnTo>
                <a:lnTo>
                  <a:pt x="4722050" y="1545453"/>
                </a:lnTo>
                <a:lnTo>
                  <a:pt x="4720971" y="1544239"/>
                </a:lnTo>
                <a:close/>
                <a:moveTo>
                  <a:pt x="2250344" y="1544075"/>
                </a:moveTo>
                <a:cubicBezTo>
                  <a:pt x="2256008" y="1553516"/>
                  <a:pt x="2265628" y="1563498"/>
                  <a:pt x="2279207" y="1574018"/>
                </a:cubicBezTo>
                <a:lnTo>
                  <a:pt x="2279207" y="1576041"/>
                </a:lnTo>
                <a:lnTo>
                  <a:pt x="2275970" y="1580357"/>
                </a:lnTo>
                <a:lnTo>
                  <a:pt x="2239689" y="1577120"/>
                </a:lnTo>
                <a:lnTo>
                  <a:pt x="2231191" y="1579278"/>
                </a:lnTo>
                <a:lnTo>
                  <a:pt x="2193831" y="1579278"/>
                </a:lnTo>
                <a:cubicBezTo>
                  <a:pt x="2191313" y="1577120"/>
                  <a:pt x="2187761" y="1576041"/>
                  <a:pt x="2183175" y="1576041"/>
                </a:cubicBezTo>
                <a:lnTo>
                  <a:pt x="2183175" y="1574962"/>
                </a:lnTo>
                <a:cubicBezTo>
                  <a:pt x="2183175" y="1573613"/>
                  <a:pt x="2184254" y="1572939"/>
                  <a:pt x="2186412" y="1572939"/>
                </a:cubicBezTo>
                <a:lnTo>
                  <a:pt x="2190593" y="1574018"/>
                </a:lnTo>
                <a:lnTo>
                  <a:pt x="2197066" y="1571860"/>
                </a:lnTo>
                <a:lnTo>
                  <a:pt x="2199226" y="1571860"/>
                </a:lnTo>
                <a:lnTo>
                  <a:pt x="2206644" y="1574018"/>
                </a:lnTo>
                <a:cubicBezTo>
                  <a:pt x="2214287" y="1574018"/>
                  <a:pt x="2222468" y="1566869"/>
                  <a:pt x="2231191" y="1552572"/>
                </a:cubicBezTo>
                <a:cubicBezTo>
                  <a:pt x="2231191" y="1549066"/>
                  <a:pt x="2234743" y="1547312"/>
                  <a:pt x="2241846" y="1547312"/>
                </a:cubicBezTo>
                <a:cubicBezTo>
                  <a:pt x="2241846" y="1545874"/>
                  <a:pt x="2244677" y="1544795"/>
                  <a:pt x="2250344" y="1544075"/>
                </a:cubicBezTo>
                <a:close/>
                <a:moveTo>
                  <a:pt x="4042562" y="1543132"/>
                </a:moveTo>
                <a:lnTo>
                  <a:pt x="4054296" y="1546369"/>
                </a:lnTo>
                <a:lnTo>
                  <a:pt x="4058612" y="1545290"/>
                </a:lnTo>
                <a:cubicBezTo>
                  <a:pt x="4061938" y="1547178"/>
                  <a:pt x="4070435" y="1549291"/>
                  <a:pt x="4084103" y="1551629"/>
                </a:cubicBezTo>
                <a:cubicBezTo>
                  <a:pt x="4084103" y="1553247"/>
                  <a:pt x="4088015" y="1554686"/>
                  <a:pt x="4095837" y="1555945"/>
                </a:cubicBezTo>
                <a:lnTo>
                  <a:pt x="4100153" y="1565521"/>
                </a:lnTo>
                <a:cubicBezTo>
                  <a:pt x="4100153" y="1585393"/>
                  <a:pt x="4095522" y="1595328"/>
                  <a:pt x="4086261" y="1595328"/>
                </a:cubicBezTo>
                <a:lnTo>
                  <a:pt x="4083159" y="1595328"/>
                </a:lnTo>
                <a:cubicBezTo>
                  <a:pt x="4072639" y="1595328"/>
                  <a:pt x="4065850" y="1591777"/>
                  <a:pt x="4062793" y="1584674"/>
                </a:cubicBezTo>
                <a:lnTo>
                  <a:pt x="4064951" y="1576176"/>
                </a:lnTo>
                <a:lnTo>
                  <a:pt x="4064951" y="1572939"/>
                </a:lnTo>
                <a:lnTo>
                  <a:pt x="4056454" y="1572939"/>
                </a:lnTo>
                <a:cubicBezTo>
                  <a:pt x="4054296" y="1572939"/>
                  <a:pt x="4051463" y="1567274"/>
                  <a:pt x="4047957" y="1555945"/>
                </a:cubicBezTo>
                <a:cubicBezTo>
                  <a:pt x="4042292" y="1555046"/>
                  <a:pt x="4039459" y="1552213"/>
                  <a:pt x="4039459" y="1547448"/>
                </a:cubicBezTo>
                <a:lnTo>
                  <a:pt x="4039459" y="1546369"/>
                </a:lnTo>
                <a:close/>
                <a:moveTo>
                  <a:pt x="2098878" y="1541917"/>
                </a:moveTo>
                <a:lnTo>
                  <a:pt x="2098878" y="1542997"/>
                </a:lnTo>
                <a:lnTo>
                  <a:pt x="2101035" y="1542997"/>
                </a:lnTo>
                <a:lnTo>
                  <a:pt x="2101035" y="1541917"/>
                </a:lnTo>
                <a:close/>
                <a:moveTo>
                  <a:pt x="8068180" y="1539710"/>
                </a:moveTo>
                <a:lnTo>
                  <a:pt x="8087872" y="1539710"/>
                </a:lnTo>
                <a:cubicBezTo>
                  <a:pt x="8099292" y="1540969"/>
                  <a:pt x="8108733" y="1544925"/>
                  <a:pt x="8116196" y="1551579"/>
                </a:cubicBezTo>
                <a:cubicBezTo>
                  <a:pt x="8119883" y="1555445"/>
                  <a:pt x="8121726" y="1559087"/>
                  <a:pt x="8121726" y="1562504"/>
                </a:cubicBezTo>
                <a:lnTo>
                  <a:pt x="8120647" y="1562504"/>
                </a:lnTo>
                <a:lnTo>
                  <a:pt x="8121726" y="1563583"/>
                </a:lnTo>
                <a:lnTo>
                  <a:pt x="8121726" y="1564661"/>
                </a:lnTo>
                <a:lnTo>
                  <a:pt x="8120647" y="1568978"/>
                </a:lnTo>
                <a:lnTo>
                  <a:pt x="8126042" y="1576665"/>
                </a:lnTo>
                <a:lnTo>
                  <a:pt x="8126042" y="1577744"/>
                </a:lnTo>
                <a:lnTo>
                  <a:pt x="8112959" y="1595143"/>
                </a:lnTo>
                <a:lnTo>
                  <a:pt x="8097718" y="1597301"/>
                </a:lnTo>
                <a:cubicBezTo>
                  <a:pt x="8092233" y="1595323"/>
                  <a:pt x="8087468" y="1591322"/>
                  <a:pt x="8083421" y="1585297"/>
                </a:cubicBezTo>
                <a:lnTo>
                  <a:pt x="8086658" y="1579903"/>
                </a:lnTo>
                <a:cubicBezTo>
                  <a:pt x="8081983" y="1579903"/>
                  <a:pt x="8078701" y="1574103"/>
                  <a:pt x="8076812" y="1562504"/>
                </a:cubicBezTo>
                <a:cubicBezTo>
                  <a:pt x="8072137" y="1554321"/>
                  <a:pt x="8067776" y="1548521"/>
                  <a:pt x="8063730" y="1545105"/>
                </a:cubicBezTo>
                <a:lnTo>
                  <a:pt x="8063730" y="1544026"/>
                </a:lnTo>
                <a:close/>
                <a:moveTo>
                  <a:pt x="81329" y="1538885"/>
                </a:moveTo>
                <a:lnTo>
                  <a:pt x="81329" y="1543201"/>
                </a:lnTo>
                <a:lnTo>
                  <a:pt x="83487" y="1541043"/>
                </a:lnTo>
                <a:lnTo>
                  <a:pt x="83487" y="1538885"/>
                </a:lnTo>
                <a:close/>
                <a:moveTo>
                  <a:pt x="1721376" y="1538359"/>
                </a:moveTo>
                <a:cubicBezTo>
                  <a:pt x="1726409" y="1539798"/>
                  <a:pt x="1728930" y="1542675"/>
                  <a:pt x="1728930" y="1546991"/>
                </a:cubicBezTo>
                <a:cubicBezTo>
                  <a:pt x="1727849" y="1549868"/>
                  <a:pt x="1726770" y="1551307"/>
                  <a:pt x="1725692" y="1551307"/>
                </a:cubicBezTo>
                <a:lnTo>
                  <a:pt x="1722455" y="1550228"/>
                </a:lnTo>
                <a:lnTo>
                  <a:pt x="1720296" y="1552386"/>
                </a:lnTo>
                <a:cubicBezTo>
                  <a:pt x="1717419" y="1546631"/>
                  <a:pt x="1714902" y="1543754"/>
                  <a:pt x="1712743" y="1543754"/>
                </a:cubicBezTo>
                <a:lnTo>
                  <a:pt x="1712743" y="1539438"/>
                </a:lnTo>
                <a:lnTo>
                  <a:pt x="1714902" y="1539438"/>
                </a:lnTo>
                <a:close/>
                <a:moveTo>
                  <a:pt x="1053485" y="1535931"/>
                </a:moveTo>
                <a:lnTo>
                  <a:pt x="1055643" y="1535931"/>
                </a:lnTo>
                <a:cubicBezTo>
                  <a:pt x="1062836" y="1537011"/>
                  <a:pt x="1068592" y="1540248"/>
                  <a:pt x="1072907" y="1545643"/>
                </a:cubicBezTo>
                <a:lnTo>
                  <a:pt x="1090038" y="1558591"/>
                </a:lnTo>
                <a:cubicBezTo>
                  <a:pt x="1093633" y="1563446"/>
                  <a:pt x="1095431" y="1567043"/>
                  <a:pt x="1095431" y="1569381"/>
                </a:cubicBezTo>
                <a:lnTo>
                  <a:pt x="1095431" y="1571539"/>
                </a:lnTo>
                <a:cubicBezTo>
                  <a:pt x="1095431" y="1579271"/>
                  <a:pt x="1089678" y="1586465"/>
                  <a:pt x="1078169" y="1593119"/>
                </a:cubicBezTo>
                <a:lnTo>
                  <a:pt x="1066434" y="1595142"/>
                </a:lnTo>
                <a:cubicBezTo>
                  <a:pt x="1059959" y="1593433"/>
                  <a:pt x="1056721" y="1591320"/>
                  <a:pt x="1056721" y="1588803"/>
                </a:cubicBezTo>
                <a:lnTo>
                  <a:pt x="1057801" y="1582329"/>
                </a:lnTo>
                <a:lnTo>
                  <a:pt x="1057801" y="1580171"/>
                </a:lnTo>
                <a:cubicBezTo>
                  <a:pt x="1055643" y="1580171"/>
                  <a:pt x="1053485" y="1578732"/>
                  <a:pt x="1051328" y="1575854"/>
                </a:cubicBezTo>
                <a:lnTo>
                  <a:pt x="1052406" y="1570460"/>
                </a:lnTo>
                <a:lnTo>
                  <a:pt x="1050249" y="1566144"/>
                </a:lnTo>
                <a:lnTo>
                  <a:pt x="1052406" y="1560749"/>
                </a:lnTo>
                <a:cubicBezTo>
                  <a:pt x="1047371" y="1552116"/>
                  <a:pt x="1044854" y="1546721"/>
                  <a:pt x="1044854" y="1544563"/>
                </a:cubicBezTo>
                <a:cubicBezTo>
                  <a:pt x="1049888" y="1544563"/>
                  <a:pt x="1052406" y="1542046"/>
                  <a:pt x="1052406" y="1537011"/>
                </a:cubicBezTo>
                <a:close/>
                <a:moveTo>
                  <a:pt x="5624795" y="1535393"/>
                </a:moveTo>
                <a:lnTo>
                  <a:pt x="5638687" y="1547262"/>
                </a:lnTo>
                <a:cubicBezTo>
                  <a:pt x="5647949" y="1549600"/>
                  <a:pt x="5652579" y="1552432"/>
                  <a:pt x="5652579" y="1555759"/>
                </a:cubicBezTo>
                <a:lnTo>
                  <a:pt x="5651500" y="1561154"/>
                </a:lnTo>
                <a:cubicBezTo>
                  <a:pt x="5653658" y="1561154"/>
                  <a:pt x="5654737" y="1561873"/>
                  <a:pt x="5654737" y="1563312"/>
                </a:cubicBezTo>
                <a:lnTo>
                  <a:pt x="5641924" y="1568707"/>
                </a:lnTo>
                <a:lnTo>
                  <a:pt x="5633292" y="1564391"/>
                </a:lnTo>
                <a:cubicBezTo>
                  <a:pt x="5622592" y="1564391"/>
                  <a:pt x="5617242" y="1567268"/>
                  <a:pt x="5617242" y="1573023"/>
                </a:cubicBezTo>
                <a:cubicBezTo>
                  <a:pt x="5617242" y="1578688"/>
                  <a:pt x="5616163" y="1582959"/>
                  <a:pt x="5614005" y="1585836"/>
                </a:cubicBezTo>
                <a:lnTo>
                  <a:pt x="5615084" y="1590152"/>
                </a:lnTo>
                <a:lnTo>
                  <a:pt x="5609689" y="1602965"/>
                </a:lnTo>
                <a:lnTo>
                  <a:pt x="5612926" y="1611597"/>
                </a:lnTo>
                <a:cubicBezTo>
                  <a:pt x="5612926" y="1613216"/>
                  <a:pt x="5610093" y="1617127"/>
                  <a:pt x="5604429" y="1623331"/>
                </a:cubicBezTo>
                <a:lnTo>
                  <a:pt x="5604429" y="1626568"/>
                </a:lnTo>
                <a:lnTo>
                  <a:pt x="5607666" y="1626568"/>
                </a:lnTo>
                <a:lnTo>
                  <a:pt x="5618321" y="1616857"/>
                </a:lnTo>
                <a:lnTo>
                  <a:pt x="5621558" y="1616857"/>
                </a:lnTo>
                <a:cubicBezTo>
                  <a:pt x="5625694" y="1616857"/>
                  <a:pt x="5629965" y="1619735"/>
                  <a:pt x="5634371" y="1625490"/>
                </a:cubicBezTo>
                <a:cubicBezTo>
                  <a:pt x="5638327" y="1625490"/>
                  <a:pt x="5642284" y="1630120"/>
                  <a:pt x="5646240" y="1639381"/>
                </a:cubicBezTo>
                <a:cubicBezTo>
                  <a:pt x="5651905" y="1640280"/>
                  <a:pt x="5654737" y="1641719"/>
                  <a:pt x="5654737" y="1643698"/>
                </a:cubicBezTo>
                <a:lnTo>
                  <a:pt x="5654737" y="1654488"/>
                </a:lnTo>
                <a:lnTo>
                  <a:pt x="5645161" y="1666222"/>
                </a:lnTo>
                <a:lnTo>
                  <a:pt x="5645161" y="1667300"/>
                </a:lnTo>
                <a:lnTo>
                  <a:pt x="5647319" y="1673774"/>
                </a:lnTo>
                <a:lnTo>
                  <a:pt x="5646240" y="1677011"/>
                </a:lnTo>
                <a:lnTo>
                  <a:pt x="5646240" y="1678090"/>
                </a:lnTo>
                <a:lnTo>
                  <a:pt x="5647319" y="1678090"/>
                </a:lnTo>
                <a:lnTo>
                  <a:pt x="5647319" y="1675932"/>
                </a:lnTo>
                <a:lnTo>
                  <a:pt x="5649477" y="1675932"/>
                </a:lnTo>
                <a:lnTo>
                  <a:pt x="5649477" y="1680113"/>
                </a:lnTo>
                <a:lnTo>
                  <a:pt x="5646240" y="1683350"/>
                </a:lnTo>
                <a:lnTo>
                  <a:pt x="5648398" y="1687666"/>
                </a:lnTo>
                <a:lnTo>
                  <a:pt x="5647319" y="1710190"/>
                </a:lnTo>
                <a:lnTo>
                  <a:pt x="5647319" y="1711269"/>
                </a:lnTo>
                <a:lnTo>
                  <a:pt x="5645161" y="1717743"/>
                </a:lnTo>
                <a:lnTo>
                  <a:pt x="5647319" y="1726241"/>
                </a:lnTo>
                <a:lnTo>
                  <a:pt x="5644082" y="1734873"/>
                </a:lnTo>
                <a:lnTo>
                  <a:pt x="5650421" y="1750923"/>
                </a:lnTo>
                <a:cubicBezTo>
                  <a:pt x="5647274" y="1752361"/>
                  <a:pt x="5645521" y="1753800"/>
                  <a:pt x="5645161" y="1755239"/>
                </a:cubicBezTo>
                <a:lnTo>
                  <a:pt x="5650421" y="1762657"/>
                </a:lnTo>
                <a:cubicBezTo>
                  <a:pt x="5647454" y="1770749"/>
                  <a:pt x="5644981" y="1775065"/>
                  <a:pt x="5643003" y="1775605"/>
                </a:cubicBezTo>
                <a:lnTo>
                  <a:pt x="5635450" y="1778842"/>
                </a:lnTo>
                <a:cubicBezTo>
                  <a:pt x="5629606" y="1778842"/>
                  <a:pt x="5625694" y="1776684"/>
                  <a:pt x="5623716" y="1772368"/>
                </a:cubicBezTo>
                <a:cubicBezTo>
                  <a:pt x="5622997" y="1775245"/>
                  <a:pt x="5621558" y="1776684"/>
                  <a:pt x="5619400" y="1776684"/>
                </a:cubicBezTo>
                <a:cubicBezTo>
                  <a:pt x="5615623" y="1776684"/>
                  <a:pt x="5612072" y="1769895"/>
                  <a:pt x="5608745" y="1756318"/>
                </a:cubicBezTo>
                <a:lnTo>
                  <a:pt x="5608745" y="1747686"/>
                </a:lnTo>
                <a:lnTo>
                  <a:pt x="5603350" y="1747686"/>
                </a:lnTo>
                <a:lnTo>
                  <a:pt x="5597955" y="1756318"/>
                </a:lnTo>
                <a:lnTo>
                  <a:pt x="5597955" y="1758476"/>
                </a:lnTo>
                <a:cubicBezTo>
                  <a:pt x="5597955" y="1761083"/>
                  <a:pt x="5599753" y="1764275"/>
                  <a:pt x="5603350" y="1768052"/>
                </a:cubicBezTo>
                <a:cubicBezTo>
                  <a:pt x="5602451" y="1780910"/>
                  <a:pt x="5598135" y="1787339"/>
                  <a:pt x="5590402" y="1787339"/>
                </a:cubicBezTo>
                <a:lnTo>
                  <a:pt x="5578667" y="1788418"/>
                </a:lnTo>
                <a:cubicBezTo>
                  <a:pt x="5577229" y="1788418"/>
                  <a:pt x="5574351" y="1785945"/>
                  <a:pt x="5570035" y="1781000"/>
                </a:cubicBezTo>
                <a:lnTo>
                  <a:pt x="5563696" y="1784102"/>
                </a:lnTo>
                <a:lnTo>
                  <a:pt x="5561538" y="1781000"/>
                </a:lnTo>
                <a:lnTo>
                  <a:pt x="5561538" y="1770210"/>
                </a:lnTo>
                <a:lnTo>
                  <a:pt x="5559380" y="1761578"/>
                </a:lnTo>
                <a:lnTo>
                  <a:pt x="5559380" y="1758476"/>
                </a:lnTo>
                <a:lnTo>
                  <a:pt x="5562617" y="1754160"/>
                </a:lnTo>
                <a:lnTo>
                  <a:pt x="5562617" y="1753081"/>
                </a:lnTo>
                <a:lnTo>
                  <a:pt x="5558301" y="1750923"/>
                </a:lnTo>
                <a:lnTo>
                  <a:pt x="5562617" y="1733794"/>
                </a:lnTo>
                <a:cubicBezTo>
                  <a:pt x="5560280" y="1733794"/>
                  <a:pt x="5558841" y="1728443"/>
                  <a:pt x="5558301" y="1717743"/>
                </a:cubicBezTo>
                <a:lnTo>
                  <a:pt x="5562617" y="1711269"/>
                </a:lnTo>
                <a:lnTo>
                  <a:pt x="5562617" y="1701558"/>
                </a:lnTo>
                <a:lnTo>
                  <a:pt x="5563696" y="1700479"/>
                </a:lnTo>
                <a:cubicBezTo>
                  <a:pt x="5562078" y="1695534"/>
                  <a:pt x="5560639" y="1693061"/>
                  <a:pt x="5559380" y="1693061"/>
                </a:cubicBezTo>
                <a:lnTo>
                  <a:pt x="5558301" y="1693061"/>
                </a:lnTo>
                <a:cubicBezTo>
                  <a:pt x="5556863" y="1693061"/>
                  <a:pt x="5552592" y="1697692"/>
                  <a:pt x="5545488" y="1706953"/>
                </a:cubicBezTo>
                <a:lnTo>
                  <a:pt x="5542251" y="1708032"/>
                </a:lnTo>
                <a:cubicBezTo>
                  <a:pt x="5538654" y="1706773"/>
                  <a:pt x="5536856" y="1704975"/>
                  <a:pt x="5536856" y="1702637"/>
                </a:cubicBezTo>
                <a:cubicBezTo>
                  <a:pt x="5539194" y="1697512"/>
                  <a:pt x="5543465" y="1691083"/>
                  <a:pt x="5549669" y="1683350"/>
                </a:cubicBezTo>
                <a:lnTo>
                  <a:pt x="5548590" y="1682271"/>
                </a:lnTo>
                <a:lnTo>
                  <a:pt x="5548590" y="1681192"/>
                </a:lnTo>
                <a:cubicBezTo>
                  <a:pt x="5550569" y="1670492"/>
                  <a:pt x="5552727" y="1665143"/>
                  <a:pt x="5555064" y="1665143"/>
                </a:cubicBezTo>
                <a:lnTo>
                  <a:pt x="5556143" y="1669458"/>
                </a:lnTo>
                <a:lnTo>
                  <a:pt x="5560459" y="1669458"/>
                </a:lnTo>
                <a:lnTo>
                  <a:pt x="5560459" y="1668379"/>
                </a:lnTo>
                <a:lnTo>
                  <a:pt x="5559380" y="1667300"/>
                </a:lnTo>
                <a:lnTo>
                  <a:pt x="5559380" y="1666222"/>
                </a:lnTo>
                <a:lnTo>
                  <a:pt x="5563696" y="1665143"/>
                </a:lnTo>
                <a:lnTo>
                  <a:pt x="5563696" y="1664064"/>
                </a:lnTo>
                <a:cubicBezTo>
                  <a:pt x="5558661" y="1664064"/>
                  <a:pt x="5555424" y="1663344"/>
                  <a:pt x="5553985" y="1661906"/>
                </a:cubicBezTo>
                <a:lnTo>
                  <a:pt x="5565854" y="1625490"/>
                </a:lnTo>
                <a:cubicBezTo>
                  <a:pt x="5567922" y="1624051"/>
                  <a:pt x="5568956" y="1620139"/>
                  <a:pt x="5568956" y="1613755"/>
                </a:cubicBezTo>
                <a:lnTo>
                  <a:pt x="5571114" y="1602965"/>
                </a:lnTo>
                <a:lnTo>
                  <a:pt x="5573272" y="1600807"/>
                </a:lnTo>
                <a:lnTo>
                  <a:pt x="5568956" y="1585836"/>
                </a:lnTo>
                <a:lnTo>
                  <a:pt x="5571114" y="1579362"/>
                </a:lnTo>
                <a:lnTo>
                  <a:pt x="5568956" y="1574102"/>
                </a:lnTo>
                <a:lnTo>
                  <a:pt x="5573272" y="1567628"/>
                </a:lnTo>
                <a:lnTo>
                  <a:pt x="5573272" y="1566549"/>
                </a:lnTo>
                <a:lnTo>
                  <a:pt x="5572193" y="1565470"/>
                </a:lnTo>
                <a:lnTo>
                  <a:pt x="5572193" y="1564391"/>
                </a:lnTo>
                <a:lnTo>
                  <a:pt x="5566933" y="1567628"/>
                </a:lnTo>
                <a:lnTo>
                  <a:pt x="5564775" y="1567628"/>
                </a:lnTo>
                <a:cubicBezTo>
                  <a:pt x="5561179" y="1567628"/>
                  <a:pt x="5556143" y="1564031"/>
                  <a:pt x="5549669" y="1556838"/>
                </a:cubicBezTo>
                <a:lnTo>
                  <a:pt x="5549669" y="1555759"/>
                </a:lnTo>
                <a:cubicBezTo>
                  <a:pt x="5549669" y="1553691"/>
                  <a:pt x="5557537" y="1552657"/>
                  <a:pt x="5573272" y="1552657"/>
                </a:cubicBezTo>
                <a:lnTo>
                  <a:pt x="5579746" y="1554680"/>
                </a:lnTo>
                <a:lnTo>
                  <a:pt x="5588378" y="1553736"/>
                </a:lnTo>
                <a:lnTo>
                  <a:pt x="5601192" y="1554680"/>
                </a:lnTo>
                <a:cubicBezTo>
                  <a:pt x="5605328" y="1553151"/>
                  <a:pt x="5613196" y="1546722"/>
                  <a:pt x="5624795" y="1535393"/>
                </a:cubicBezTo>
                <a:close/>
                <a:moveTo>
                  <a:pt x="708217" y="1534583"/>
                </a:moveTo>
                <a:cubicBezTo>
                  <a:pt x="717119" y="1542495"/>
                  <a:pt x="724627" y="1547306"/>
                  <a:pt x="730741" y="1549014"/>
                </a:cubicBezTo>
                <a:cubicBezTo>
                  <a:pt x="741622" y="1556118"/>
                  <a:pt x="747421" y="1560524"/>
                  <a:pt x="748140" y="1562232"/>
                </a:cubicBezTo>
                <a:lnTo>
                  <a:pt x="748140" y="1566413"/>
                </a:lnTo>
                <a:cubicBezTo>
                  <a:pt x="742025" y="1572887"/>
                  <a:pt x="738969" y="1578327"/>
                  <a:pt x="738969" y="1582733"/>
                </a:cubicBezTo>
                <a:lnTo>
                  <a:pt x="739913" y="1588937"/>
                </a:lnTo>
                <a:lnTo>
                  <a:pt x="734787" y="1602290"/>
                </a:lnTo>
                <a:cubicBezTo>
                  <a:pt x="732090" y="1602290"/>
                  <a:pt x="730741" y="1602965"/>
                  <a:pt x="730741" y="1604313"/>
                </a:cubicBezTo>
                <a:cubicBezTo>
                  <a:pt x="730741" y="1607730"/>
                  <a:pt x="732764" y="1612181"/>
                  <a:pt x="736811" y="1617666"/>
                </a:cubicBezTo>
                <a:lnTo>
                  <a:pt x="737890" y="1622791"/>
                </a:lnTo>
                <a:lnTo>
                  <a:pt x="737890" y="1623735"/>
                </a:lnTo>
                <a:lnTo>
                  <a:pt x="734787" y="1626838"/>
                </a:lnTo>
                <a:cubicBezTo>
                  <a:pt x="736855" y="1626838"/>
                  <a:pt x="738250" y="1637403"/>
                  <a:pt x="738969" y="1658533"/>
                </a:cubicBezTo>
                <a:lnTo>
                  <a:pt x="735866" y="1689285"/>
                </a:lnTo>
                <a:lnTo>
                  <a:pt x="737890" y="1695489"/>
                </a:lnTo>
                <a:lnTo>
                  <a:pt x="737890" y="1701558"/>
                </a:lnTo>
                <a:lnTo>
                  <a:pt x="736811" y="1731366"/>
                </a:lnTo>
                <a:lnTo>
                  <a:pt x="738969" y="1736491"/>
                </a:lnTo>
                <a:lnTo>
                  <a:pt x="737890" y="1747686"/>
                </a:lnTo>
                <a:lnTo>
                  <a:pt x="738969" y="1753890"/>
                </a:lnTo>
                <a:cubicBezTo>
                  <a:pt x="736541" y="1768906"/>
                  <a:pt x="734473" y="1776414"/>
                  <a:pt x="732764" y="1776414"/>
                </a:cubicBezTo>
                <a:lnTo>
                  <a:pt x="711319" y="1783563"/>
                </a:lnTo>
                <a:lnTo>
                  <a:pt x="706194" y="1777358"/>
                </a:lnTo>
                <a:lnTo>
                  <a:pt x="698912" y="1778437"/>
                </a:lnTo>
                <a:lnTo>
                  <a:pt x="697966" y="1778437"/>
                </a:lnTo>
                <a:cubicBezTo>
                  <a:pt x="686997" y="1776369"/>
                  <a:pt x="681513" y="1773312"/>
                  <a:pt x="681513" y="1769266"/>
                </a:cubicBezTo>
                <a:lnTo>
                  <a:pt x="683671" y="1765085"/>
                </a:lnTo>
                <a:lnTo>
                  <a:pt x="682592" y="1757936"/>
                </a:lnTo>
                <a:lnTo>
                  <a:pt x="677465" y="1757936"/>
                </a:lnTo>
                <a:cubicBezTo>
                  <a:pt x="672520" y="1757936"/>
                  <a:pt x="666720" y="1758970"/>
                  <a:pt x="660067" y="1761038"/>
                </a:cubicBezTo>
                <a:lnTo>
                  <a:pt x="656965" y="1761038"/>
                </a:lnTo>
                <a:cubicBezTo>
                  <a:pt x="653367" y="1756902"/>
                  <a:pt x="648917" y="1754834"/>
                  <a:pt x="643613" y="1754834"/>
                </a:cubicBezTo>
                <a:lnTo>
                  <a:pt x="639566" y="1754834"/>
                </a:lnTo>
                <a:lnTo>
                  <a:pt x="631339" y="1756992"/>
                </a:lnTo>
                <a:lnTo>
                  <a:pt x="619064" y="1756992"/>
                </a:lnTo>
                <a:lnTo>
                  <a:pt x="607735" y="1759015"/>
                </a:lnTo>
                <a:lnTo>
                  <a:pt x="604768" y="1759015"/>
                </a:lnTo>
                <a:cubicBezTo>
                  <a:pt x="604768" y="1769715"/>
                  <a:pt x="601666" y="1776549"/>
                  <a:pt x="595461" y="1779516"/>
                </a:cubicBezTo>
                <a:cubicBezTo>
                  <a:pt x="595461" y="1780326"/>
                  <a:pt x="588987" y="1781000"/>
                  <a:pt x="576039" y="1781540"/>
                </a:cubicBezTo>
                <a:lnTo>
                  <a:pt x="576039" y="1777358"/>
                </a:lnTo>
                <a:lnTo>
                  <a:pt x="574960" y="1777358"/>
                </a:lnTo>
                <a:cubicBezTo>
                  <a:pt x="574960" y="1779426"/>
                  <a:pt x="574286" y="1780461"/>
                  <a:pt x="572937" y="1780461"/>
                </a:cubicBezTo>
                <a:lnTo>
                  <a:pt x="565789" y="1780461"/>
                </a:lnTo>
                <a:cubicBezTo>
                  <a:pt x="556258" y="1778303"/>
                  <a:pt x="551492" y="1775920"/>
                  <a:pt x="551492" y="1773312"/>
                </a:cubicBezTo>
                <a:lnTo>
                  <a:pt x="551492" y="1772233"/>
                </a:lnTo>
                <a:cubicBezTo>
                  <a:pt x="551492" y="1768816"/>
                  <a:pt x="552166" y="1767108"/>
                  <a:pt x="553515" y="1767108"/>
                </a:cubicBezTo>
                <a:lnTo>
                  <a:pt x="549469" y="1757936"/>
                </a:lnTo>
                <a:lnTo>
                  <a:pt x="549469" y="1753890"/>
                </a:lnTo>
                <a:lnTo>
                  <a:pt x="553515" y="1739458"/>
                </a:lnTo>
                <a:lnTo>
                  <a:pt x="551492" y="1737435"/>
                </a:lnTo>
                <a:lnTo>
                  <a:pt x="553515" y="1729208"/>
                </a:lnTo>
                <a:lnTo>
                  <a:pt x="551492" y="1727185"/>
                </a:lnTo>
                <a:lnTo>
                  <a:pt x="553515" y="1724083"/>
                </a:lnTo>
                <a:lnTo>
                  <a:pt x="550413" y="1720036"/>
                </a:lnTo>
                <a:lnTo>
                  <a:pt x="554594" y="1712888"/>
                </a:lnTo>
                <a:lnTo>
                  <a:pt x="552436" y="1706684"/>
                </a:lnTo>
                <a:lnTo>
                  <a:pt x="553515" y="1701558"/>
                </a:lnTo>
                <a:cubicBezTo>
                  <a:pt x="550817" y="1701558"/>
                  <a:pt x="549469" y="1700569"/>
                  <a:pt x="549469" y="1698591"/>
                </a:cubicBezTo>
                <a:lnTo>
                  <a:pt x="549469" y="1696433"/>
                </a:lnTo>
                <a:cubicBezTo>
                  <a:pt x="549558" y="1692567"/>
                  <a:pt x="550548" y="1688835"/>
                  <a:pt x="552436" y="1685238"/>
                </a:cubicBezTo>
                <a:lnTo>
                  <a:pt x="551492" y="1684159"/>
                </a:lnTo>
                <a:lnTo>
                  <a:pt x="551492" y="1679034"/>
                </a:lnTo>
                <a:lnTo>
                  <a:pt x="553515" y="1676067"/>
                </a:lnTo>
                <a:lnTo>
                  <a:pt x="552436" y="1674988"/>
                </a:lnTo>
                <a:lnTo>
                  <a:pt x="551492" y="1674988"/>
                </a:lnTo>
                <a:lnTo>
                  <a:pt x="552436" y="1669863"/>
                </a:lnTo>
                <a:lnTo>
                  <a:pt x="552436" y="1666761"/>
                </a:lnTo>
                <a:lnTo>
                  <a:pt x="549469" y="1660691"/>
                </a:lnTo>
                <a:lnTo>
                  <a:pt x="551492" y="1653408"/>
                </a:lnTo>
                <a:lnTo>
                  <a:pt x="550413" y="1648283"/>
                </a:lnTo>
                <a:lnTo>
                  <a:pt x="553515" y="1640190"/>
                </a:lnTo>
                <a:lnTo>
                  <a:pt x="549469" y="1626838"/>
                </a:lnTo>
                <a:lnTo>
                  <a:pt x="551492" y="1618610"/>
                </a:lnTo>
                <a:lnTo>
                  <a:pt x="551492" y="1608360"/>
                </a:lnTo>
                <a:lnTo>
                  <a:pt x="553515" y="1600132"/>
                </a:lnTo>
                <a:lnTo>
                  <a:pt x="551492" y="1592039"/>
                </a:lnTo>
                <a:lnTo>
                  <a:pt x="551492" y="1590017"/>
                </a:lnTo>
                <a:lnTo>
                  <a:pt x="552436" y="1588937"/>
                </a:lnTo>
                <a:lnTo>
                  <a:pt x="549469" y="1583812"/>
                </a:lnTo>
                <a:lnTo>
                  <a:pt x="549469" y="1581789"/>
                </a:lnTo>
                <a:lnTo>
                  <a:pt x="551492" y="1578687"/>
                </a:lnTo>
                <a:lnTo>
                  <a:pt x="551492" y="1575585"/>
                </a:lnTo>
                <a:lnTo>
                  <a:pt x="549469" y="1572483"/>
                </a:lnTo>
                <a:lnTo>
                  <a:pt x="552436" y="1554140"/>
                </a:lnTo>
                <a:cubicBezTo>
                  <a:pt x="546321" y="1554140"/>
                  <a:pt x="543264" y="1551397"/>
                  <a:pt x="543264" y="1545912"/>
                </a:cubicBezTo>
                <a:lnTo>
                  <a:pt x="543264" y="1542810"/>
                </a:lnTo>
                <a:cubicBezTo>
                  <a:pt x="543264" y="1541102"/>
                  <a:pt x="546008" y="1539393"/>
                  <a:pt x="551492" y="1537685"/>
                </a:cubicBezTo>
                <a:lnTo>
                  <a:pt x="551492" y="1536741"/>
                </a:lnTo>
                <a:cubicBezTo>
                  <a:pt x="559495" y="1536741"/>
                  <a:pt x="568351" y="1539798"/>
                  <a:pt x="578062" y="1545912"/>
                </a:cubicBezTo>
                <a:lnTo>
                  <a:pt x="581164" y="1542810"/>
                </a:lnTo>
                <a:lnTo>
                  <a:pt x="583187" y="1542810"/>
                </a:lnTo>
                <a:cubicBezTo>
                  <a:pt x="588852" y="1548835"/>
                  <a:pt x="595686" y="1552611"/>
                  <a:pt x="603689" y="1554140"/>
                </a:cubicBezTo>
                <a:cubicBezTo>
                  <a:pt x="607285" y="1552072"/>
                  <a:pt x="610702" y="1551038"/>
                  <a:pt x="613939" y="1551038"/>
                </a:cubicBezTo>
                <a:lnTo>
                  <a:pt x="622167" y="1551038"/>
                </a:lnTo>
                <a:cubicBezTo>
                  <a:pt x="626392" y="1551038"/>
                  <a:pt x="631519" y="1553106"/>
                  <a:pt x="637543" y="1557242"/>
                </a:cubicBezTo>
                <a:lnTo>
                  <a:pt x="639566" y="1557242"/>
                </a:lnTo>
                <a:lnTo>
                  <a:pt x="642668" y="1555084"/>
                </a:lnTo>
                <a:lnTo>
                  <a:pt x="643613" y="1555084"/>
                </a:lnTo>
                <a:lnTo>
                  <a:pt x="646714" y="1557242"/>
                </a:lnTo>
                <a:lnTo>
                  <a:pt x="647793" y="1557242"/>
                </a:lnTo>
                <a:cubicBezTo>
                  <a:pt x="647793" y="1553106"/>
                  <a:pt x="656335" y="1551038"/>
                  <a:pt x="673420" y="1551038"/>
                </a:cubicBezTo>
                <a:lnTo>
                  <a:pt x="685694" y="1551038"/>
                </a:lnTo>
                <a:lnTo>
                  <a:pt x="692841" y="1543889"/>
                </a:lnTo>
                <a:lnTo>
                  <a:pt x="693785" y="1543889"/>
                </a:lnTo>
                <a:lnTo>
                  <a:pt x="693785" y="1545912"/>
                </a:lnTo>
                <a:lnTo>
                  <a:pt x="694864" y="1545912"/>
                </a:lnTo>
                <a:cubicBezTo>
                  <a:pt x="694864" y="1540427"/>
                  <a:pt x="695540" y="1537685"/>
                  <a:pt x="696887" y="1537685"/>
                </a:cubicBezTo>
                <a:lnTo>
                  <a:pt x="697966" y="1537685"/>
                </a:lnTo>
                <a:lnTo>
                  <a:pt x="698912" y="1538764"/>
                </a:lnTo>
                <a:lnTo>
                  <a:pt x="699991" y="1538764"/>
                </a:lnTo>
                <a:cubicBezTo>
                  <a:pt x="699991" y="1537685"/>
                  <a:pt x="702732" y="1536291"/>
                  <a:pt x="708217" y="1534583"/>
                </a:cubicBezTo>
                <a:close/>
                <a:moveTo>
                  <a:pt x="4712204" y="1534393"/>
                </a:moveTo>
                <a:lnTo>
                  <a:pt x="4712204" y="1536685"/>
                </a:lnTo>
                <a:lnTo>
                  <a:pt x="4710991" y="1536685"/>
                </a:lnTo>
                <a:lnTo>
                  <a:pt x="4712204" y="1539923"/>
                </a:lnTo>
                <a:lnTo>
                  <a:pt x="4713283" y="1539923"/>
                </a:lnTo>
                <a:lnTo>
                  <a:pt x="4713283" y="1534393"/>
                </a:lnTo>
                <a:close/>
                <a:moveTo>
                  <a:pt x="8232189" y="1534180"/>
                </a:moveTo>
                <a:lnTo>
                  <a:pt x="8232189" y="1535258"/>
                </a:lnTo>
                <a:lnTo>
                  <a:pt x="8235426" y="1535258"/>
                </a:lnTo>
                <a:lnTo>
                  <a:pt x="8235426" y="1534180"/>
                </a:lnTo>
                <a:close/>
                <a:moveTo>
                  <a:pt x="3247364" y="1534044"/>
                </a:moveTo>
                <a:lnTo>
                  <a:pt x="3250601" y="1534044"/>
                </a:lnTo>
                <a:cubicBezTo>
                  <a:pt x="3254197" y="1536201"/>
                  <a:pt x="3255996" y="1539079"/>
                  <a:pt x="3255996" y="1542676"/>
                </a:cubicBezTo>
                <a:lnTo>
                  <a:pt x="3257075" y="1543754"/>
                </a:lnTo>
                <a:lnTo>
                  <a:pt x="3258289" y="1543754"/>
                </a:lnTo>
                <a:lnTo>
                  <a:pt x="3266921" y="1541596"/>
                </a:lnTo>
                <a:cubicBezTo>
                  <a:pt x="3273214" y="1549509"/>
                  <a:pt x="3278609" y="1553466"/>
                  <a:pt x="3283106" y="1553466"/>
                </a:cubicBezTo>
                <a:lnTo>
                  <a:pt x="3286343" y="1557782"/>
                </a:lnTo>
                <a:lnTo>
                  <a:pt x="3286343" y="1564390"/>
                </a:lnTo>
                <a:lnTo>
                  <a:pt x="3284185" y="1566548"/>
                </a:lnTo>
                <a:lnTo>
                  <a:pt x="3276632" y="1566548"/>
                </a:lnTo>
                <a:lnTo>
                  <a:pt x="3275553" y="1565470"/>
                </a:lnTo>
                <a:lnTo>
                  <a:pt x="3274474" y="1566548"/>
                </a:lnTo>
                <a:lnTo>
                  <a:pt x="3271237" y="1566548"/>
                </a:lnTo>
                <a:cubicBezTo>
                  <a:pt x="3259637" y="1566548"/>
                  <a:pt x="3253838" y="1565470"/>
                  <a:pt x="3253838" y="1563311"/>
                </a:cubicBezTo>
                <a:cubicBezTo>
                  <a:pt x="3243767" y="1563311"/>
                  <a:pt x="3238732" y="1565829"/>
                  <a:pt x="3238732" y="1570865"/>
                </a:cubicBezTo>
                <a:lnTo>
                  <a:pt x="3237653" y="1571943"/>
                </a:lnTo>
                <a:cubicBezTo>
                  <a:pt x="3235495" y="1573742"/>
                  <a:pt x="3234056" y="1578058"/>
                  <a:pt x="3233337" y="1584891"/>
                </a:cubicBezTo>
                <a:cubicBezTo>
                  <a:pt x="3231718" y="1584891"/>
                  <a:pt x="3229919" y="1588128"/>
                  <a:pt x="3227942" y="1594603"/>
                </a:cubicBezTo>
                <a:lnTo>
                  <a:pt x="3229021" y="1603234"/>
                </a:lnTo>
                <a:cubicBezTo>
                  <a:pt x="3229021" y="1605033"/>
                  <a:pt x="3225424" y="1609349"/>
                  <a:pt x="3218231" y="1616183"/>
                </a:cubicBezTo>
                <a:lnTo>
                  <a:pt x="3218231" y="1619419"/>
                </a:lnTo>
                <a:cubicBezTo>
                  <a:pt x="3228661" y="1619419"/>
                  <a:pt x="3237293" y="1623421"/>
                  <a:pt x="3244127" y="1631423"/>
                </a:cubicBezTo>
                <a:cubicBezTo>
                  <a:pt x="3244127" y="1633582"/>
                  <a:pt x="3245565" y="1634660"/>
                  <a:pt x="3248443" y="1634660"/>
                </a:cubicBezTo>
                <a:cubicBezTo>
                  <a:pt x="3255726" y="1645450"/>
                  <a:pt x="3262605" y="1650845"/>
                  <a:pt x="3269079" y="1650845"/>
                </a:cubicBezTo>
                <a:cubicBezTo>
                  <a:pt x="3274833" y="1660377"/>
                  <a:pt x="3279509" y="1666131"/>
                  <a:pt x="3283106" y="1668109"/>
                </a:cubicBezTo>
                <a:lnTo>
                  <a:pt x="3288501" y="1685373"/>
                </a:lnTo>
                <a:lnTo>
                  <a:pt x="3287422" y="1688610"/>
                </a:lnTo>
                <a:cubicBezTo>
                  <a:pt x="3289580" y="1688610"/>
                  <a:pt x="3290659" y="1690049"/>
                  <a:pt x="3290659" y="1692926"/>
                </a:cubicBezTo>
                <a:cubicBezTo>
                  <a:pt x="3290659" y="1696433"/>
                  <a:pt x="3287422" y="1702592"/>
                  <a:pt x="3280948" y="1711404"/>
                </a:cubicBezTo>
                <a:cubicBezTo>
                  <a:pt x="3280948" y="1717159"/>
                  <a:pt x="3275553" y="1720036"/>
                  <a:pt x="3264763" y="1720036"/>
                </a:cubicBezTo>
                <a:cubicBezTo>
                  <a:pt x="3260266" y="1717878"/>
                  <a:pt x="3254827" y="1716440"/>
                  <a:pt x="3248443" y="1715720"/>
                </a:cubicBezTo>
                <a:cubicBezTo>
                  <a:pt x="3244666" y="1712663"/>
                  <a:pt x="3241069" y="1704705"/>
                  <a:pt x="3237653" y="1691847"/>
                </a:cubicBezTo>
                <a:cubicBezTo>
                  <a:pt x="3235854" y="1691488"/>
                  <a:pt x="3234416" y="1686452"/>
                  <a:pt x="3233337" y="1676741"/>
                </a:cubicBezTo>
                <a:cubicBezTo>
                  <a:pt x="3233696" y="1674583"/>
                  <a:pt x="3235495" y="1672066"/>
                  <a:pt x="3238732" y="1669188"/>
                </a:cubicBezTo>
                <a:lnTo>
                  <a:pt x="3233337" y="1662715"/>
                </a:lnTo>
                <a:lnTo>
                  <a:pt x="3233337" y="1656241"/>
                </a:lnTo>
                <a:cubicBezTo>
                  <a:pt x="3233337" y="1652824"/>
                  <a:pt x="3230819" y="1647429"/>
                  <a:pt x="3225784" y="1640055"/>
                </a:cubicBezTo>
                <a:lnTo>
                  <a:pt x="3217152" y="1622657"/>
                </a:lnTo>
                <a:lnTo>
                  <a:pt x="3216073" y="1622657"/>
                </a:lnTo>
                <a:cubicBezTo>
                  <a:pt x="3213195" y="1623736"/>
                  <a:pt x="3211756" y="1626298"/>
                  <a:pt x="3211756" y="1630345"/>
                </a:cubicBezTo>
                <a:cubicBezTo>
                  <a:pt x="3218950" y="1632682"/>
                  <a:pt x="3222547" y="1636279"/>
                  <a:pt x="3222547" y="1641135"/>
                </a:cubicBezTo>
                <a:cubicBezTo>
                  <a:pt x="3220748" y="1643293"/>
                  <a:pt x="3217511" y="1644372"/>
                  <a:pt x="3212835" y="1644372"/>
                </a:cubicBezTo>
                <a:lnTo>
                  <a:pt x="3211756" y="1645450"/>
                </a:lnTo>
                <a:lnTo>
                  <a:pt x="3211756" y="1646530"/>
                </a:lnTo>
                <a:lnTo>
                  <a:pt x="3213914" y="1649767"/>
                </a:lnTo>
                <a:lnTo>
                  <a:pt x="3213914" y="1665952"/>
                </a:lnTo>
                <a:cubicBezTo>
                  <a:pt x="3216792" y="1669008"/>
                  <a:pt x="3218231" y="1671886"/>
                  <a:pt x="3218231" y="1674583"/>
                </a:cubicBezTo>
                <a:cubicBezTo>
                  <a:pt x="3218231" y="1676382"/>
                  <a:pt x="3216792" y="1678899"/>
                  <a:pt x="3213914" y="1682136"/>
                </a:cubicBezTo>
                <a:lnTo>
                  <a:pt x="3213914" y="1692926"/>
                </a:lnTo>
                <a:lnTo>
                  <a:pt x="3210677" y="1710325"/>
                </a:lnTo>
                <a:lnTo>
                  <a:pt x="3211756" y="1710325"/>
                </a:lnTo>
                <a:cubicBezTo>
                  <a:pt x="3216073" y="1711764"/>
                  <a:pt x="3218231" y="1714641"/>
                  <a:pt x="3218231" y="1718957"/>
                </a:cubicBezTo>
                <a:lnTo>
                  <a:pt x="3218231" y="1721115"/>
                </a:lnTo>
                <a:cubicBezTo>
                  <a:pt x="3215353" y="1728309"/>
                  <a:pt x="3213914" y="1734063"/>
                  <a:pt x="3213914" y="1738379"/>
                </a:cubicBezTo>
                <a:lnTo>
                  <a:pt x="3213914" y="1753485"/>
                </a:lnTo>
                <a:lnTo>
                  <a:pt x="3214993" y="1770884"/>
                </a:lnTo>
                <a:lnTo>
                  <a:pt x="3213914" y="1775200"/>
                </a:lnTo>
                <a:lnTo>
                  <a:pt x="3216073" y="1780595"/>
                </a:lnTo>
                <a:cubicBezTo>
                  <a:pt x="3216073" y="1786350"/>
                  <a:pt x="3208519" y="1790666"/>
                  <a:pt x="3193413" y="1793543"/>
                </a:cubicBezTo>
                <a:lnTo>
                  <a:pt x="3191255" y="1795701"/>
                </a:lnTo>
                <a:cubicBezTo>
                  <a:pt x="3175340" y="1794622"/>
                  <a:pt x="3167382" y="1791745"/>
                  <a:pt x="3167382" y="1787069"/>
                </a:cubicBezTo>
                <a:lnTo>
                  <a:pt x="3164145" y="1769805"/>
                </a:lnTo>
                <a:cubicBezTo>
                  <a:pt x="3165404" y="1764680"/>
                  <a:pt x="3166483" y="1762117"/>
                  <a:pt x="3167382" y="1762117"/>
                </a:cubicBezTo>
                <a:lnTo>
                  <a:pt x="3166303" y="1756722"/>
                </a:lnTo>
                <a:lnTo>
                  <a:pt x="3168461" y="1747011"/>
                </a:lnTo>
                <a:lnTo>
                  <a:pt x="3167382" y="1728668"/>
                </a:lnTo>
                <a:lnTo>
                  <a:pt x="3168461" y="1706009"/>
                </a:lnTo>
                <a:lnTo>
                  <a:pt x="3170619" y="1703851"/>
                </a:lnTo>
                <a:lnTo>
                  <a:pt x="3170619" y="1699535"/>
                </a:lnTo>
                <a:lnTo>
                  <a:pt x="3165224" y="1690768"/>
                </a:lnTo>
                <a:lnTo>
                  <a:pt x="3166303" y="1684294"/>
                </a:lnTo>
                <a:lnTo>
                  <a:pt x="3166303" y="1682136"/>
                </a:lnTo>
                <a:lnTo>
                  <a:pt x="3161987" y="1676741"/>
                </a:lnTo>
                <a:lnTo>
                  <a:pt x="3159829" y="1676741"/>
                </a:lnTo>
                <a:cubicBezTo>
                  <a:pt x="3147241" y="1689420"/>
                  <a:pt x="3138968" y="1695938"/>
                  <a:pt x="3135012" y="1696298"/>
                </a:cubicBezTo>
                <a:lnTo>
                  <a:pt x="3130696" y="1695084"/>
                </a:lnTo>
                <a:lnTo>
                  <a:pt x="3129617" y="1695084"/>
                </a:lnTo>
                <a:lnTo>
                  <a:pt x="3129617" y="1696298"/>
                </a:lnTo>
                <a:lnTo>
                  <a:pt x="3132854" y="1696298"/>
                </a:lnTo>
                <a:lnTo>
                  <a:pt x="3130696" y="1698456"/>
                </a:lnTo>
                <a:lnTo>
                  <a:pt x="3125301" y="1696298"/>
                </a:lnTo>
                <a:lnTo>
                  <a:pt x="3125301" y="1698456"/>
                </a:lnTo>
                <a:cubicBezTo>
                  <a:pt x="3129617" y="1698456"/>
                  <a:pt x="3131775" y="1699535"/>
                  <a:pt x="3131775" y="1701693"/>
                </a:cubicBezTo>
                <a:cubicBezTo>
                  <a:pt x="3129797" y="1703671"/>
                  <a:pt x="3125076" y="1705470"/>
                  <a:pt x="3117613" y="1707088"/>
                </a:cubicBezTo>
                <a:cubicBezTo>
                  <a:pt x="3117613" y="1708347"/>
                  <a:pt x="3113657" y="1710145"/>
                  <a:pt x="3105744" y="1712483"/>
                </a:cubicBezTo>
                <a:lnTo>
                  <a:pt x="3104665" y="1709246"/>
                </a:lnTo>
                <a:lnTo>
                  <a:pt x="3118692" y="1690768"/>
                </a:lnTo>
                <a:lnTo>
                  <a:pt x="3119771" y="1690768"/>
                </a:lnTo>
                <a:cubicBezTo>
                  <a:pt x="3121210" y="1690768"/>
                  <a:pt x="3121929" y="1691847"/>
                  <a:pt x="3121929" y="1694005"/>
                </a:cubicBezTo>
                <a:lnTo>
                  <a:pt x="3124222" y="1694005"/>
                </a:lnTo>
                <a:lnTo>
                  <a:pt x="3120850" y="1689689"/>
                </a:lnTo>
                <a:lnTo>
                  <a:pt x="3121929" y="1688610"/>
                </a:lnTo>
                <a:lnTo>
                  <a:pt x="3123008" y="1688610"/>
                </a:lnTo>
                <a:lnTo>
                  <a:pt x="3124222" y="1689689"/>
                </a:lnTo>
                <a:lnTo>
                  <a:pt x="3124222" y="1688610"/>
                </a:lnTo>
                <a:lnTo>
                  <a:pt x="3121929" y="1685373"/>
                </a:lnTo>
                <a:cubicBezTo>
                  <a:pt x="3136046" y="1666131"/>
                  <a:pt x="3144723" y="1655341"/>
                  <a:pt x="3147960" y="1653003"/>
                </a:cubicBezTo>
                <a:cubicBezTo>
                  <a:pt x="3149399" y="1645810"/>
                  <a:pt x="3154075" y="1634975"/>
                  <a:pt x="3161987" y="1620499"/>
                </a:cubicBezTo>
                <a:cubicBezTo>
                  <a:pt x="3161987" y="1617262"/>
                  <a:pt x="3166303" y="1603954"/>
                  <a:pt x="3174935" y="1580576"/>
                </a:cubicBezTo>
                <a:lnTo>
                  <a:pt x="3176014" y="1573023"/>
                </a:lnTo>
                <a:lnTo>
                  <a:pt x="3176014" y="1570865"/>
                </a:lnTo>
                <a:cubicBezTo>
                  <a:pt x="3173497" y="1566548"/>
                  <a:pt x="3169181" y="1564390"/>
                  <a:pt x="3163066" y="1564390"/>
                </a:cubicBezTo>
                <a:lnTo>
                  <a:pt x="3156592" y="1566548"/>
                </a:lnTo>
                <a:lnTo>
                  <a:pt x="3140407" y="1566548"/>
                </a:lnTo>
                <a:lnTo>
                  <a:pt x="3129617" y="1569785"/>
                </a:lnTo>
                <a:lnTo>
                  <a:pt x="3119771" y="1569785"/>
                </a:lnTo>
                <a:cubicBezTo>
                  <a:pt x="3117793" y="1569785"/>
                  <a:pt x="3116354" y="1565424"/>
                  <a:pt x="3115455" y="1556702"/>
                </a:cubicBezTo>
                <a:lnTo>
                  <a:pt x="3121929" y="1554544"/>
                </a:lnTo>
                <a:cubicBezTo>
                  <a:pt x="3125256" y="1554544"/>
                  <a:pt x="3129257" y="1556343"/>
                  <a:pt x="3133933" y="1559939"/>
                </a:cubicBezTo>
                <a:lnTo>
                  <a:pt x="3144723" y="1559939"/>
                </a:lnTo>
                <a:lnTo>
                  <a:pt x="3157671" y="1555624"/>
                </a:lnTo>
                <a:lnTo>
                  <a:pt x="3174935" y="1555624"/>
                </a:lnTo>
                <a:lnTo>
                  <a:pt x="3190042" y="1554544"/>
                </a:lnTo>
                <a:lnTo>
                  <a:pt x="3203124" y="1559939"/>
                </a:lnTo>
                <a:lnTo>
                  <a:pt x="3210677" y="1558861"/>
                </a:lnTo>
                <a:lnTo>
                  <a:pt x="3216073" y="1559939"/>
                </a:lnTo>
                <a:cubicBezTo>
                  <a:pt x="3225424" y="1558501"/>
                  <a:pt x="3230100" y="1555264"/>
                  <a:pt x="3230100" y="1550229"/>
                </a:cubicBezTo>
                <a:lnTo>
                  <a:pt x="3234416" y="1540518"/>
                </a:lnTo>
                <a:cubicBezTo>
                  <a:pt x="3238012" y="1540518"/>
                  <a:pt x="3242328" y="1538360"/>
                  <a:pt x="3247364" y="1534044"/>
                </a:cubicBezTo>
                <a:close/>
                <a:moveTo>
                  <a:pt x="3051659" y="1534044"/>
                </a:moveTo>
                <a:lnTo>
                  <a:pt x="3059347" y="1534044"/>
                </a:lnTo>
                <a:cubicBezTo>
                  <a:pt x="3061145" y="1536201"/>
                  <a:pt x="3068338" y="1539079"/>
                  <a:pt x="3080927" y="1542676"/>
                </a:cubicBezTo>
                <a:lnTo>
                  <a:pt x="3085243" y="1537281"/>
                </a:lnTo>
                <a:lnTo>
                  <a:pt x="3088480" y="1537281"/>
                </a:lnTo>
                <a:lnTo>
                  <a:pt x="3091717" y="1541596"/>
                </a:lnTo>
                <a:cubicBezTo>
                  <a:pt x="3097472" y="1542136"/>
                  <a:pt x="3100349" y="1544653"/>
                  <a:pt x="3100349" y="1549149"/>
                </a:cubicBezTo>
                <a:lnTo>
                  <a:pt x="3090638" y="1558861"/>
                </a:lnTo>
                <a:cubicBezTo>
                  <a:pt x="3090638" y="1562547"/>
                  <a:pt x="3092436" y="1569426"/>
                  <a:pt x="3096033" y="1579497"/>
                </a:cubicBezTo>
                <a:lnTo>
                  <a:pt x="3096033" y="1583813"/>
                </a:lnTo>
                <a:cubicBezTo>
                  <a:pt x="3093156" y="1586510"/>
                  <a:pt x="3091717" y="1592265"/>
                  <a:pt x="3091717" y="1601076"/>
                </a:cubicBezTo>
                <a:lnTo>
                  <a:pt x="3092796" y="1602156"/>
                </a:lnTo>
                <a:lnTo>
                  <a:pt x="3103586" y="1602156"/>
                </a:lnTo>
                <a:cubicBezTo>
                  <a:pt x="3108622" y="1605932"/>
                  <a:pt x="3111139" y="1609888"/>
                  <a:pt x="3111139" y="1614025"/>
                </a:cubicBezTo>
                <a:cubicBezTo>
                  <a:pt x="3118333" y="1617262"/>
                  <a:pt x="3121929" y="1625219"/>
                  <a:pt x="3121929" y="1637897"/>
                </a:cubicBezTo>
                <a:cubicBezTo>
                  <a:pt x="3118333" y="1637897"/>
                  <a:pt x="3115815" y="1643293"/>
                  <a:pt x="3114376" y="1654083"/>
                </a:cubicBezTo>
                <a:cubicBezTo>
                  <a:pt x="3110600" y="1659837"/>
                  <a:pt x="3108082" y="1662715"/>
                  <a:pt x="3106823" y="1662715"/>
                </a:cubicBezTo>
                <a:cubicBezTo>
                  <a:pt x="3103586" y="1662715"/>
                  <a:pt x="3100349" y="1660556"/>
                  <a:pt x="3097112" y="1656241"/>
                </a:cubicBezTo>
                <a:lnTo>
                  <a:pt x="3096033" y="1656241"/>
                </a:lnTo>
                <a:lnTo>
                  <a:pt x="3093875" y="1658398"/>
                </a:lnTo>
                <a:lnTo>
                  <a:pt x="3094954" y="1679978"/>
                </a:lnTo>
                <a:cubicBezTo>
                  <a:pt x="3093336" y="1679978"/>
                  <a:pt x="3091897" y="1693691"/>
                  <a:pt x="3090638" y="1721115"/>
                </a:cubicBezTo>
                <a:lnTo>
                  <a:pt x="3091717" y="1724352"/>
                </a:lnTo>
                <a:lnTo>
                  <a:pt x="3090638" y="1728668"/>
                </a:lnTo>
                <a:lnTo>
                  <a:pt x="3096033" y="1742695"/>
                </a:lnTo>
                <a:lnTo>
                  <a:pt x="3096033" y="1744853"/>
                </a:lnTo>
                <a:lnTo>
                  <a:pt x="3091717" y="1756722"/>
                </a:lnTo>
                <a:lnTo>
                  <a:pt x="3093875" y="1770884"/>
                </a:lnTo>
                <a:lnTo>
                  <a:pt x="3091717" y="1781674"/>
                </a:lnTo>
                <a:lnTo>
                  <a:pt x="3092796" y="1790306"/>
                </a:lnTo>
                <a:cubicBezTo>
                  <a:pt x="3088120" y="1793903"/>
                  <a:pt x="3084524" y="1795701"/>
                  <a:pt x="3082006" y="1795701"/>
                </a:cubicBezTo>
                <a:lnTo>
                  <a:pt x="3080927" y="1795701"/>
                </a:lnTo>
                <a:cubicBezTo>
                  <a:pt x="3079488" y="1795701"/>
                  <a:pt x="3078769" y="1794622"/>
                  <a:pt x="3078769" y="1792464"/>
                </a:cubicBezTo>
                <a:lnTo>
                  <a:pt x="3077690" y="1791385"/>
                </a:lnTo>
                <a:lnTo>
                  <a:pt x="3066900" y="1791385"/>
                </a:lnTo>
                <a:lnTo>
                  <a:pt x="3058268" y="1783832"/>
                </a:lnTo>
                <a:lnTo>
                  <a:pt x="3057189" y="1784911"/>
                </a:lnTo>
                <a:lnTo>
                  <a:pt x="3055975" y="1784911"/>
                </a:lnTo>
                <a:cubicBezTo>
                  <a:pt x="3054536" y="1784911"/>
                  <a:pt x="3053817" y="1783832"/>
                  <a:pt x="3053817" y="1781674"/>
                </a:cubicBezTo>
                <a:lnTo>
                  <a:pt x="3054896" y="1773042"/>
                </a:lnTo>
                <a:lnTo>
                  <a:pt x="3052738" y="1759959"/>
                </a:lnTo>
                <a:lnTo>
                  <a:pt x="3052738" y="1755643"/>
                </a:lnTo>
                <a:lnTo>
                  <a:pt x="3053817" y="1745932"/>
                </a:lnTo>
                <a:lnTo>
                  <a:pt x="3051659" y="1739458"/>
                </a:lnTo>
                <a:cubicBezTo>
                  <a:pt x="3052199" y="1732265"/>
                  <a:pt x="3053637" y="1728668"/>
                  <a:pt x="3055975" y="1728668"/>
                </a:cubicBezTo>
                <a:lnTo>
                  <a:pt x="3057189" y="1729747"/>
                </a:lnTo>
                <a:lnTo>
                  <a:pt x="3058268" y="1729747"/>
                </a:lnTo>
                <a:lnTo>
                  <a:pt x="3059347" y="1728668"/>
                </a:lnTo>
                <a:lnTo>
                  <a:pt x="3059347" y="1727589"/>
                </a:lnTo>
                <a:cubicBezTo>
                  <a:pt x="3056919" y="1727589"/>
                  <a:pt x="3054716" y="1721475"/>
                  <a:pt x="3052738" y="1709246"/>
                </a:cubicBezTo>
                <a:lnTo>
                  <a:pt x="3052738" y="1701693"/>
                </a:lnTo>
                <a:cubicBezTo>
                  <a:pt x="3052918" y="1696568"/>
                  <a:pt x="3053637" y="1694005"/>
                  <a:pt x="3054896" y="1694005"/>
                </a:cubicBezTo>
                <a:lnTo>
                  <a:pt x="3053817" y="1688610"/>
                </a:lnTo>
                <a:lnTo>
                  <a:pt x="3053817" y="1667030"/>
                </a:lnTo>
                <a:lnTo>
                  <a:pt x="3051659" y="1660556"/>
                </a:lnTo>
                <a:cubicBezTo>
                  <a:pt x="3045545" y="1666311"/>
                  <a:pt x="3040869" y="1669188"/>
                  <a:pt x="3037632" y="1669188"/>
                </a:cubicBezTo>
                <a:lnTo>
                  <a:pt x="3031158" y="1670267"/>
                </a:lnTo>
                <a:cubicBezTo>
                  <a:pt x="3026842" y="1662535"/>
                  <a:pt x="3024684" y="1655702"/>
                  <a:pt x="3024684" y="1649767"/>
                </a:cubicBezTo>
                <a:lnTo>
                  <a:pt x="3024684" y="1648688"/>
                </a:lnTo>
                <a:cubicBezTo>
                  <a:pt x="3024684" y="1647249"/>
                  <a:pt x="3025763" y="1646530"/>
                  <a:pt x="3027921" y="1646530"/>
                </a:cubicBezTo>
                <a:lnTo>
                  <a:pt x="3029000" y="1645450"/>
                </a:lnTo>
                <a:lnTo>
                  <a:pt x="3029000" y="1644372"/>
                </a:lnTo>
                <a:cubicBezTo>
                  <a:pt x="3025403" y="1643832"/>
                  <a:pt x="3023605" y="1642753"/>
                  <a:pt x="3023605" y="1641135"/>
                </a:cubicBezTo>
                <a:lnTo>
                  <a:pt x="3029000" y="1635740"/>
                </a:lnTo>
                <a:lnTo>
                  <a:pt x="3029000" y="1633582"/>
                </a:lnTo>
                <a:lnTo>
                  <a:pt x="3026842" y="1629265"/>
                </a:lnTo>
                <a:cubicBezTo>
                  <a:pt x="3032596" y="1617666"/>
                  <a:pt x="3037272" y="1611867"/>
                  <a:pt x="3040869" y="1611867"/>
                </a:cubicBezTo>
                <a:lnTo>
                  <a:pt x="3040869" y="1610788"/>
                </a:lnTo>
                <a:lnTo>
                  <a:pt x="3037632" y="1606471"/>
                </a:lnTo>
                <a:cubicBezTo>
                  <a:pt x="3037632" y="1604133"/>
                  <a:pt x="3038711" y="1601616"/>
                  <a:pt x="3040869" y="1598919"/>
                </a:cubicBezTo>
                <a:lnTo>
                  <a:pt x="3040869" y="1597839"/>
                </a:lnTo>
                <a:lnTo>
                  <a:pt x="3033316" y="1590286"/>
                </a:lnTo>
                <a:lnTo>
                  <a:pt x="3036553" y="1587050"/>
                </a:lnTo>
                <a:lnTo>
                  <a:pt x="3037632" y="1587050"/>
                </a:lnTo>
                <a:cubicBezTo>
                  <a:pt x="3041229" y="1587050"/>
                  <a:pt x="3044106" y="1589208"/>
                  <a:pt x="3046264" y="1593524"/>
                </a:cubicBezTo>
                <a:lnTo>
                  <a:pt x="3051659" y="1595681"/>
                </a:lnTo>
                <a:lnTo>
                  <a:pt x="3052738" y="1595681"/>
                </a:lnTo>
                <a:cubicBezTo>
                  <a:pt x="3054177" y="1588308"/>
                  <a:pt x="3056020" y="1582913"/>
                  <a:pt x="3058268" y="1579497"/>
                </a:cubicBezTo>
                <a:lnTo>
                  <a:pt x="3058268" y="1578418"/>
                </a:lnTo>
                <a:lnTo>
                  <a:pt x="3053817" y="1573023"/>
                </a:lnTo>
                <a:lnTo>
                  <a:pt x="3054896" y="1564390"/>
                </a:lnTo>
                <a:lnTo>
                  <a:pt x="3052738" y="1556702"/>
                </a:lnTo>
                <a:lnTo>
                  <a:pt x="3053817" y="1550229"/>
                </a:lnTo>
                <a:lnTo>
                  <a:pt x="3049501" y="1541596"/>
                </a:lnTo>
                <a:lnTo>
                  <a:pt x="3049501" y="1536201"/>
                </a:lnTo>
                <a:close/>
                <a:moveTo>
                  <a:pt x="8712332" y="1533910"/>
                </a:moveTo>
                <a:lnTo>
                  <a:pt x="8712332" y="1536068"/>
                </a:lnTo>
                <a:lnTo>
                  <a:pt x="8714490" y="1536068"/>
                </a:lnTo>
                <a:lnTo>
                  <a:pt x="8714490" y="1533910"/>
                </a:lnTo>
                <a:close/>
                <a:moveTo>
                  <a:pt x="203662" y="1533625"/>
                </a:moveTo>
                <a:lnTo>
                  <a:pt x="203662" y="1536861"/>
                </a:lnTo>
                <a:lnTo>
                  <a:pt x="204740" y="1536861"/>
                </a:lnTo>
                <a:lnTo>
                  <a:pt x="206898" y="1534703"/>
                </a:lnTo>
                <a:close/>
                <a:moveTo>
                  <a:pt x="1043775" y="1532695"/>
                </a:moveTo>
                <a:lnTo>
                  <a:pt x="1044854" y="1532695"/>
                </a:lnTo>
                <a:lnTo>
                  <a:pt x="1047012" y="1534853"/>
                </a:lnTo>
                <a:lnTo>
                  <a:pt x="1042696" y="1539168"/>
                </a:lnTo>
                <a:lnTo>
                  <a:pt x="1040538" y="1537011"/>
                </a:lnTo>
                <a:lnTo>
                  <a:pt x="1040538" y="1535931"/>
                </a:lnTo>
                <a:close/>
                <a:moveTo>
                  <a:pt x="213372" y="1532546"/>
                </a:moveTo>
                <a:lnTo>
                  <a:pt x="210135" y="1533625"/>
                </a:lnTo>
                <a:lnTo>
                  <a:pt x="210135" y="1534703"/>
                </a:lnTo>
                <a:lnTo>
                  <a:pt x="213372" y="1537806"/>
                </a:lnTo>
                <a:close/>
                <a:moveTo>
                  <a:pt x="7277922" y="1531821"/>
                </a:moveTo>
                <a:lnTo>
                  <a:pt x="7280080" y="1531821"/>
                </a:lnTo>
                <a:cubicBezTo>
                  <a:pt x="7303728" y="1545758"/>
                  <a:pt x="7315912" y="1555065"/>
                  <a:pt x="7316631" y="1559741"/>
                </a:cubicBezTo>
                <a:lnTo>
                  <a:pt x="7317710" y="1560819"/>
                </a:lnTo>
                <a:lnTo>
                  <a:pt x="7317710" y="1564056"/>
                </a:lnTo>
                <a:cubicBezTo>
                  <a:pt x="7311236" y="1569901"/>
                  <a:pt x="7307999" y="1577769"/>
                  <a:pt x="7307999" y="1587660"/>
                </a:cubicBezTo>
                <a:lnTo>
                  <a:pt x="7306920" y="1590896"/>
                </a:lnTo>
                <a:lnTo>
                  <a:pt x="7309078" y="1599394"/>
                </a:lnTo>
                <a:lnTo>
                  <a:pt x="7307999" y="1600473"/>
                </a:lnTo>
                <a:lnTo>
                  <a:pt x="7309078" y="1605868"/>
                </a:lnTo>
                <a:lnTo>
                  <a:pt x="7309078" y="1612342"/>
                </a:lnTo>
                <a:lnTo>
                  <a:pt x="7303818" y="1624210"/>
                </a:lnTo>
                <a:lnTo>
                  <a:pt x="7303818" y="1635945"/>
                </a:lnTo>
                <a:lnTo>
                  <a:pt x="7306920" y="1648893"/>
                </a:lnTo>
                <a:cubicBezTo>
                  <a:pt x="7306290" y="1661392"/>
                  <a:pt x="7304897" y="1668898"/>
                  <a:pt x="7302739" y="1671416"/>
                </a:cubicBezTo>
                <a:lnTo>
                  <a:pt x="7304897" y="1688545"/>
                </a:lnTo>
                <a:lnTo>
                  <a:pt x="7299502" y="1709046"/>
                </a:lnTo>
                <a:lnTo>
                  <a:pt x="7297344" y="1711204"/>
                </a:lnTo>
                <a:lnTo>
                  <a:pt x="7295186" y="1711204"/>
                </a:lnTo>
                <a:cubicBezTo>
                  <a:pt x="7295186" y="1706888"/>
                  <a:pt x="7294466" y="1704730"/>
                  <a:pt x="7293028" y="1704730"/>
                </a:cubicBezTo>
                <a:lnTo>
                  <a:pt x="7291949" y="1704730"/>
                </a:lnTo>
                <a:lnTo>
                  <a:pt x="7295186" y="1713227"/>
                </a:lnTo>
                <a:lnTo>
                  <a:pt x="7294107" y="1714306"/>
                </a:lnTo>
                <a:lnTo>
                  <a:pt x="7294107" y="1715385"/>
                </a:lnTo>
                <a:lnTo>
                  <a:pt x="7295186" y="1716464"/>
                </a:lnTo>
                <a:lnTo>
                  <a:pt x="7295186" y="1717543"/>
                </a:lnTo>
                <a:lnTo>
                  <a:pt x="7294107" y="1720780"/>
                </a:lnTo>
                <a:lnTo>
                  <a:pt x="7296265" y="1722938"/>
                </a:lnTo>
                <a:lnTo>
                  <a:pt x="7296265" y="1725096"/>
                </a:lnTo>
                <a:lnTo>
                  <a:pt x="7294107" y="1727254"/>
                </a:lnTo>
                <a:lnTo>
                  <a:pt x="7293028" y="1727254"/>
                </a:lnTo>
                <a:cubicBezTo>
                  <a:pt x="7291589" y="1727254"/>
                  <a:pt x="7290870" y="1725816"/>
                  <a:pt x="7290870" y="1722938"/>
                </a:cubicBezTo>
                <a:lnTo>
                  <a:pt x="7289791" y="1724017"/>
                </a:lnTo>
                <a:lnTo>
                  <a:pt x="7288712" y="1724017"/>
                </a:lnTo>
                <a:lnTo>
                  <a:pt x="7293028" y="1730491"/>
                </a:lnTo>
                <a:cubicBezTo>
                  <a:pt x="7293028" y="1736246"/>
                  <a:pt x="7287992" y="1741956"/>
                  <a:pt x="7277922" y="1747621"/>
                </a:cubicBezTo>
                <a:cubicBezTo>
                  <a:pt x="7274775" y="1747621"/>
                  <a:pt x="7267986" y="1750138"/>
                  <a:pt x="7257556" y="1755174"/>
                </a:cubicBezTo>
                <a:lnTo>
                  <a:pt x="7247979" y="1756253"/>
                </a:lnTo>
                <a:lnTo>
                  <a:pt x="7238268" y="1756253"/>
                </a:lnTo>
                <a:cubicBezTo>
                  <a:pt x="7235930" y="1754634"/>
                  <a:pt x="7232694" y="1746766"/>
                  <a:pt x="7228557" y="1732649"/>
                </a:cubicBezTo>
                <a:cubicBezTo>
                  <a:pt x="7221994" y="1723478"/>
                  <a:pt x="7213406" y="1716689"/>
                  <a:pt x="7202796" y="1712283"/>
                </a:cubicBezTo>
                <a:lnTo>
                  <a:pt x="7202796" y="1710125"/>
                </a:lnTo>
                <a:cubicBezTo>
                  <a:pt x="7202796" y="1707428"/>
                  <a:pt x="7213182" y="1705270"/>
                  <a:pt x="7233952" y="1703651"/>
                </a:cubicBezTo>
                <a:lnTo>
                  <a:pt x="7245821" y="1703651"/>
                </a:lnTo>
                <a:cubicBezTo>
                  <a:pt x="7248069" y="1703651"/>
                  <a:pt x="7250542" y="1696503"/>
                  <a:pt x="7253240" y="1682206"/>
                </a:cubicBezTo>
                <a:cubicBezTo>
                  <a:pt x="7255757" y="1680588"/>
                  <a:pt x="7258275" y="1675193"/>
                  <a:pt x="7260792" y="1666022"/>
                </a:cubicBezTo>
                <a:lnTo>
                  <a:pt x="7256476" y="1660627"/>
                </a:lnTo>
                <a:lnTo>
                  <a:pt x="7260792" y="1643498"/>
                </a:lnTo>
                <a:lnTo>
                  <a:pt x="7259714" y="1634866"/>
                </a:lnTo>
                <a:lnTo>
                  <a:pt x="7260792" y="1600473"/>
                </a:lnTo>
                <a:lnTo>
                  <a:pt x="7260792" y="1595213"/>
                </a:lnTo>
                <a:lnTo>
                  <a:pt x="7262950" y="1591976"/>
                </a:lnTo>
                <a:lnTo>
                  <a:pt x="7262950" y="1582265"/>
                </a:lnTo>
                <a:lnTo>
                  <a:pt x="7264030" y="1566215"/>
                </a:lnTo>
                <a:lnTo>
                  <a:pt x="7254318" y="1560819"/>
                </a:lnTo>
                <a:lnTo>
                  <a:pt x="7247979" y="1562977"/>
                </a:lnTo>
                <a:lnTo>
                  <a:pt x="7246900" y="1562977"/>
                </a:lnTo>
                <a:cubicBezTo>
                  <a:pt x="7243124" y="1562977"/>
                  <a:pt x="7240966" y="1561898"/>
                  <a:pt x="7240426" y="1559741"/>
                </a:cubicBezTo>
                <a:cubicBezTo>
                  <a:pt x="7240426" y="1556863"/>
                  <a:pt x="7246856" y="1554705"/>
                  <a:pt x="7259714" y="1553267"/>
                </a:cubicBezTo>
                <a:cubicBezTo>
                  <a:pt x="7267446" y="1547871"/>
                  <a:pt x="7272122" y="1542162"/>
                  <a:pt x="7273740" y="1536138"/>
                </a:cubicBezTo>
                <a:cubicBezTo>
                  <a:pt x="7276528" y="1536138"/>
                  <a:pt x="7277922" y="1534699"/>
                  <a:pt x="7277922" y="1531821"/>
                </a:cubicBezTo>
                <a:close/>
                <a:moveTo>
                  <a:pt x="178979" y="1531467"/>
                </a:moveTo>
                <a:cubicBezTo>
                  <a:pt x="176101" y="1531467"/>
                  <a:pt x="173584" y="1540413"/>
                  <a:pt x="171427" y="1558307"/>
                </a:cubicBezTo>
                <a:lnTo>
                  <a:pt x="172505" y="1561409"/>
                </a:lnTo>
                <a:lnTo>
                  <a:pt x="169402" y="1566804"/>
                </a:lnTo>
                <a:lnTo>
                  <a:pt x="169402" y="1568962"/>
                </a:lnTo>
                <a:cubicBezTo>
                  <a:pt x="172550" y="1572019"/>
                  <a:pt x="174304" y="1576290"/>
                  <a:pt x="174664" y="1581775"/>
                </a:cubicBezTo>
                <a:cubicBezTo>
                  <a:pt x="176101" y="1581775"/>
                  <a:pt x="177180" y="1578223"/>
                  <a:pt x="177901" y="1571120"/>
                </a:cubicBezTo>
                <a:cubicBezTo>
                  <a:pt x="179338" y="1571120"/>
                  <a:pt x="180058" y="1568962"/>
                  <a:pt x="180058" y="1564646"/>
                </a:cubicBezTo>
                <a:lnTo>
                  <a:pt x="183295" y="1561409"/>
                </a:lnTo>
                <a:lnTo>
                  <a:pt x="181137" y="1555070"/>
                </a:lnTo>
                <a:lnTo>
                  <a:pt x="182216" y="1533625"/>
                </a:lnTo>
                <a:lnTo>
                  <a:pt x="180058" y="1531467"/>
                </a:lnTo>
                <a:close/>
                <a:moveTo>
                  <a:pt x="5723389" y="1531212"/>
                </a:moveTo>
                <a:lnTo>
                  <a:pt x="5726626" y="1531212"/>
                </a:lnTo>
                <a:cubicBezTo>
                  <a:pt x="5739664" y="1534359"/>
                  <a:pt x="5748566" y="1538270"/>
                  <a:pt x="5753331" y="1542946"/>
                </a:cubicBezTo>
                <a:lnTo>
                  <a:pt x="5753331" y="1552657"/>
                </a:lnTo>
                <a:lnTo>
                  <a:pt x="5771674" y="1553736"/>
                </a:lnTo>
                <a:lnTo>
                  <a:pt x="5779092" y="1553736"/>
                </a:lnTo>
                <a:cubicBezTo>
                  <a:pt x="5790692" y="1557422"/>
                  <a:pt x="5797121" y="1560255"/>
                  <a:pt x="5798380" y="1562233"/>
                </a:cubicBezTo>
                <a:cubicBezTo>
                  <a:pt x="5794154" y="1571314"/>
                  <a:pt x="5792040" y="1577384"/>
                  <a:pt x="5792040" y="1580441"/>
                </a:cubicBezTo>
                <a:lnTo>
                  <a:pt x="5795143" y="1605123"/>
                </a:lnTo>
                <a:cubicBezTo>
                  <a:pt x="5794513" y="1629400"/>
                  <a:pt x="5792760" y="1641540"/>
                  <a:pt x="5789882" y="1641540"/>
                </a:cubicBezTo>
                <a:lnTo>
                  <a:pt x="5793119" y="1650171"/>
                </a:lnTo>
                <a:lnTo>
                  <a:pt x="5790961" y="1652330"/>
                </a:lnTo>
                <a:lnTo>
                  <a:pt x="5783408" y="1652330"/>
                </a:lnTo>
                <a:cubicBezTo>
                  <a:pt x="5781430" y="1652330"/>
                  <a:pt x="5777879" y="1654083"/>
                  <a:pt x="5772753" y="1657591"/>
                </a:cubicBezTo>
                <a:lnTo>
                  <a:pt x="5759805" y="1652330"/>
                </a:lnTo>
                <a:cubicBezTo>
                  <a:pt x="5759805" y="1648194"/>
                  <a:pt x="5757647" y="1645676"/>
                  <a:pt x="5753331" y="1644776"/>
                </a:cubicBezTo>
                <a:cubicBezTo>
                  <a:pt x="5750544" y="1645496"/>
                  <a:pt x="5749150" y="1647654"/>
                  <a:pt x="5749150" y="1651250"/>
                </a:cubicBezTo>
                <a:lnTo>
                  <a:pt x="5750229" y="1655567"/>
                </a:lnTo>
                <a:lnTo>
                  <a:pt x="5748071" y="1678090"/>
                </a:lnTo>
                <a:lnTo>
                  <a:pt x="5749150" y="1681192"/>
                </a:lnTo>
                <a:lnTo>
                  <a:pt x="5745913" y="1684429"/>
                </a:lnTo>
                <a:lnTo>
                  <a:pt x="5749150" y="1697377"/>
                </a:lnTo>
                <a:lnTo>
                  <a:pt x="5749150" y="1706953"/>
                </a:lnTo>
                <a:lnTo>
                  <a:pt x="5745913" y="1711269"/>
                </a:lnTo>
                <a:cubicBezTo>
                  <a:pt x="5748071" y="1713427"/>
                  <a:pt x="5749510" y="1721295"/>
                  <a:pt x="5750229" y="1734873"/>
                </a:cubicBezTo>
                <a:cubicBezTo>
                  <a:pt x="5751848" y="1734873"/>
                  <a:pt x="5752882" y="1738784"/>
                  <a:pt x="5753331" y="1746607"/>
                </a:cubicBezTo>
                <a:lnTo>
                  <a:pt x="5752387" y="1746607"/>
                </a:lnTo>
                <a:lnTo>
                  <a:pt x="5753331" y="1747686"/>
                </a:lnTo>
                <a:lnTo>
                  <a:pt x="5753331" y="1753081"/>
                </a:lnTo>
                <a:lnTo>
                  <a:pt x="5750229" y="1759555"/>
                </a:lnTo>
                <a:lnTo>
                  <a:pt x="5751308" y="1760634"/>
                </a:lnTo>
                <a:lnTo>
                  <a:pt x="5758726" y="1760634"/>
                </a:lnTo>
                <a:cubicBezTo>
                  <a:pt x="5760165" y="1760634"/>
                  <a:pt x="5762323" y="1757037"/>
                  <a:pt x="5765200" y="1749844"/>
                </a:cubicBezTo>
                <a:lnTo>
                  <a:pt x="5757647" y="1737031"/>
                </a:lnTo>
                <a:lnTo>
                  <a:pt x="5757647" y="1734873"/>
                </a:lnTo>
                <a:lnTo>
                  <a:pt x="5760884" y="1724083"/>
                </a:lnTo>
                <a:lnTo>
                  <a:pt x="5759805" y="1711269"/>
                </a:lnTo>
                <a:cubicBezTo>
                  <a:pt x="5760525" y="1701109"/>
                  <a:pt x="5761963" y="1692162"/>
                  <a:pt x="5764121" y="1684429"/>
                </a:cubicBezTo>
                <a:lnTo>
                  <a:pt x="5764121" y="1682271"/>
                </a:lnTo>
                <a:lnTo>
                  <a:pt x="5756568" y="1665143"/>
                </a:lnTo>
                <a:lnTo>
                  <a:pt x="5756568" y="1662985"/>
                </a:lnTo>
                <a:cubicBezTo>
                  <a:pt x="5756568" y="1661186"/>
                  <a:pt x="5758007" y="1660107"/>
                  <a:pt x="5760884" y="1659748"/>
                </a:cubicBezTo>
                <a:cubicBezTo>
                  <a:pt x="5763942" y="1659748"/>
                  <a:pt x="5773608" y="1662625"/>
                  <a:pt x="5789882" y="1668379"/>
                </a:cubicBezTo>
                <a:lnTo>
                  <a:pt x="5793119" y="1667300"/>
                </a:lnTo>
                <a:cubicBezTo>
                  <a:pt x="5796806" y="1667300"/>
                  <a:pt x="5800718" y="1669098"/>
                  <a:pt x="5804854" y="1672695"/>
                </a:cubicBezTo>
                <a:cubicBezTo>
                  <a:pt x="5804854" y="1674134"/>
                  <a:pt x="5802696" y="1674853"/>
                  <a:pt x="5798380" y="1674853"/>
                </a:cubicBezTo>
                <a:cubicBezTo>
                  <a:pt x="5798380" y="1677101"/>
                  <a:pt x="5799459" y="1679574"/>
                  <a:pt x="5801617" y="1682271"/>
                </a:cubicBezTo>
                <a:lnTo>
                  <a:pt x="5801617" y="1685508"/>
                </a:lnTo>
                <a:cubicBezTo>
                  <a:pt x="5801617" y="1689105"/>
                  <a:pt x="5800897" y="1690903"/>
                  <a:pt x="5799459" y="1690903"/>
                </a:cubicBezTo>
                <a:lnTo>
                  <a:pt x="5800538" y="1696298"/>
                </a:lnTo>
                <a:lnTo>
                  <a:pt x="5800538" y="1715585"/>
                </a:lnTo>
                <a:lnTo>
                  <a:pt x="5801617" y="1723004"/>
                </a:lnTo>
                <a:lnTo>
                  <a:pt x="5800538" y="1724083"/>
                </a:lnTo>
                <a:lnTo>
                  <a:pt x="5799459" y="1724083"/>
                </a:lnTo>
                <a:lnTo>
                  <a:pt x="5797422" y="1722795"/>
                </a:lnTo>
                <a:lnTo>
                  <a:pt x="5797335" y="1722565"/>
                </a:lnTo>
                <a:lnTo>
                  <a:pt x="5796655" y="1722310"/>
                </a:lnTo>
                <a:lnTo>
                  <a:pt x="5787724" y="1716664"/>
                </a:lnTo>
                <a:lnTo>
                  <a:pt x="5784487" y="1716664"/>
                </a:lnTo>
                <a:lnTo>
                  <a:pt x="5784487" y="1717743"/>
                </a:lnTo>
                <a:lnTo>
                  <a:pt x="5796655" y="1722310"/>
                </a:lnTo>
                <a:lnTo>
                  <a:pt x="5797422" y="1722795"/>
                </a:lnTo>
                <a:lnTo>
                  <a:pt x="5801617" y="1733794"/>
                </a:lnTo>
                <a:lnTo>
                  <a:pt x="5804854" y="1740133"/>
                </a:lnTo>
                <a:lnTo>
                  <a:pt x="5804854" y="1741212"/>
                </a:lnTo>
                <a:lnTo>
                  <a:pt x="5802696" y="1744449"/>
                </a:lnTo>
                <a:lnTo>
                  <a:pt x="5802696" y="1748765"/>
                </a:lnTo>
                <a:cubicBezTo>
                  <a:pt x="5802696" y="1754879"/>
                  <a:pt x="5801257" y="1760229"/>
                  <a:pt x="5798380" y="1764815"/>
                </a:cubicBezTo>
                <a:lnTo>
                  <a:pt x="5800538" y="1773447"/>
                </a:lnTo>
                <a:lnTo>
                  <a:pt x="5800538" y="1774526"/>
                </a:lnTo>
                <a:cubicBezTo>
                  <a:pt x="5800538" y="1781629"/>
                  <a:pt x="5796986" y="1785181"/>
                  <a:pt x="5789882" y="1785181"/>
                </a:cubicBezTo>
                <a:lnTo>
                  <a:pt x="5784487" y="1786260"/>
                </a:lnTo>
                <a:cubicBezTo>
                  <a:pt x="5783588" y="1782753"/>
                  <a:pt x="5782509" y="1781000"/>
                  <a:pt x="5781250" y="1781000"/>
                </a:cubicBezTo>
                <a:cubicBezTo>
                  <a:pt x="5779992" y="1781000"/>
                  <a:pt x="5778913" y="1783473"/>
                  <a:pt x="5778013" y="1788418"/>
                </a:cubicBezTo>
                <a:lnTo>
                  <a:pt x="5771674" y="1788418"/>
                </a:lnTo>
                <a:cubicBezTo>
                  <a:pt x="5765200" y="1786979"/>
                  <a:pt x="5761963" y="1785181"/>
                  <a:pt x="5761963" y="1783023"/>
                </a:cubicBezTo>
                <a:lnTo>
                  <a:pt x="5761963" y="1772368"/>
                </a:lnTo>
                <a:lnTo>
                  <a:pt x="5759805" y="1770210"/>
                </a:lnTo>
                <a:lnTo>
                  <a:pt x="5741597" y="1770210"/>
                </a:lnTo>
                <a:lnTo>
                  <a:pt x="5730942" y="1771289"/>
                </a:lnTo>
                <a:cubicBezTo>
                  <a:pt x="5730762" y="1769670"/>
                  <a:pt x="5725007" y="1767153"/>
                  <a:pt x="5713678" y="1763736"/>
                </a:cubicBezTo>
                <a:cubicBezTo>
                  <a:pt x="5712779" y="1756992"/>
                  <a:pt x="5711025" y="1752002"/>
                  <a:pt x="5708418" y="1748765"/>
                </a:cubicBezTo>
                <a:lnTo>
                  <a:pt x="5708418" y="1745528"/>
                </a:lnTo>
                <a:lnTo>
                  <a:pt x="5712599" y="1740133"/>
                </a:lnTo>
                <a:lnTo>
                  <a:pt x="5712599" y="1737031"/>
                </a:lnTo>
                <a:lnTo>
                  <a:pt x="5711655" y="1725162"/>
                </a:lnTo>
                <a:lnTo>
                  <a:pt x="5712599" y="1720846"/>
                </a:lnTo>
                <a:lnTo>
                  <a:pt x="5711655" y="1719767"/>
                </a:lnTo>
                <a:lnTo>
                  <a:pt x="5711655" y="1718822"/>
                </a:lnTo>
                <a:lnTo>
                  <a:pt x="5712599" y="1712348"/>
                </a:lnTo>
                <a:lnTo>
                  <a:pt x="5709497" y="1709111"/>
                </a:lnTo>
                <a:lnTo>
                  <a:pt x="5710576" y="1700479"/>
                </a:lnTo>
                <a:lnTo>
                  <a:pt x="5708418" y="1690903"/>
                </a:lnTo>
                <a:lnTo>
                  <a:pt x="5710576" y="1684429"/>
                </a:lnTo>
                <a:lnTo>
                  <a:pt x="5709497" y="1671616"/>
                </a:lnTo>
                <a:lnTo>
                  <a:pt x="5713678" y="1666222"/>
                </a:lnTo>
                <a:lnTo>
                  <a:pt x="5712599" y="1665143"/>
                </a:lnTo>
                <a:lnTo>
                  <a:pt x="5712599" y="1650171"/>
                </a:lnTo>
                <a:lnTo>
                  <a:pt x="5707339" y="1644776"/>
                </a:lnTo>
                <a:lnTo>
                  <a:pt x="5706260" y="1645855"/>
                </a:lnTo>
                <a:lnTo>
                  <a:pt x="5705181" y="1645855"/>
                </a:lnTo>
                <a:lnTo>
                  <a:pt x="5707339" y="1656646"/>
                </a:lnTo>
                <a:lnTo>
                  <a:pt x="5706260" y="1657591"/>
                </a:lnTo>
                <a:lnTo>
                  <a:pt x="5704102" y="1657591"/>
                </a:lnTo>
                <a:lnTo>
                  <a:pt x="5700865" y="1655567"/>
                </a:lnTo>
                <a:lnTo>
                  <a:pt x="5697628" y="1657591"/>
                </a:lnTo>
                <a:lnTo>
                  <a:pt x="5688051" y="1657591"/>
                </a:lnTo>
                <a:lnTo>
                  <a:pt x="5684814" y="1655567"/>
                </a:lnTo>
                <a:lnTo>
                  <a:pt x="5677261" y="1655567"/>
                </a:lnTo>
                <a:lnTo>
                  <a:pt x="5668764" y="1657591"/>
                </a:lnTo>
                <a:lnTo>
                  <a:pt x="5666606" y="1657591"/>
                </a:lnTo>
                <a:lnTo>
                  <a:pt x="5660132" y="1652330"/>
                </a:lnTo>
                <a:lnTo>
                  <a:pt x="5660132" y="1650171"/>
                </a:lnTo>
                <a:cubicBezTo>
                  <a:pt x="5664448" y="1647474"/>
                  <a:pt x="5666606" y="1642483"/>
                  <a:pt x="5666606" y="1635200"/>
                </a:cubicBezTo>
                <a:lnTo>
                  <a:pt x="5664448" y="1628726"/>
                </a:lnTo>
                <a:lnTo>
                  <a:pt x="5665527" y="1627647"/>
                </a:lnTo>
                <a:lnTo>
                  <a:pt x="5664448" y="1620094"/>
                </a:lnTo>
                <a:lnTo>
                  <a:pt x="5664448" y="1619015"/>
                </a:lnTo>
                <a:lnTo>
                  <a:pt x="5666606" y="1606202"/>
                </a:lnTo>
                <a:lnTo>
                  <a:pt x="5664448" y="1584757"/>
                </a:lnTo>
                <a:lnTo>
                  <a:pt x="5666606" y="1578283"/>
                </a:lnTo>
                <a:cubicBezTo>
                  <a:pt x="5666606" y="1570640"/>
                  <a:pt x="5665168" y="1563851"/>
                  <a:pt x="5662290" y="1557917"/>
                </a:cubicBezTo>
                <a:cubicBezTo>
                  <a:pt x="5663729" y="1554770"/>
                  <a:pt x="5665168" y="1553017"/>
                  <a:pt x="5666606" y="1552657"/>
                </a:cubicBezTo>
                <a:lnTo>
                  <a:pt x="5675103" y="1553736"/>
                </a:lnTo>
                <a:lnTo>
                  <a:pt x="5682656" y="1552657"/>
                </a:lnTo>
                <a:cubicBezTo>
                  <a:pt x="5684814" y="1559041"/>
                  <a:pt x="5686972" y="1562233"/>
                  <a:pt x="5689130" y="1562233"/>
                </a:cubicBezTo>
                <a:cubicBezTo>
                  <a:pt x="5691019" y="1562233"/>
                  <a:pt x="5692413" y="1560075"/>
                  <a:pt x="5693312" y="1555759"/>
                </a:cubicBezTo>
                <a:lnTo>
                  <a:pt x="5697628" y="1553736"/>
                </a:lnTo>
                <a:lnTo>
                  <a:pt x="5699786" y="1553736"/>
                </a:lnTo>
                <a:lnTo>
                  <a:pt x="5710576" y="1558996"/>
                </a:lnTo>
                <a:lnTo>
                  <a:pt x="5712599" y="1551578"/>
                </a:lnTo>
                <a:lnTo>
                  <a:pt x="5709497" y="1539709"/>
                </a:lnTo>
                <a:lnTo>
                  <a:pt x="5709497" y="1538630"/>
                </a:lnTo>
                <a:cubicBezTo>
                  <a:pt x="5709497" y="1533684"/>
                  <a:pt x="5714127" y="1531212"/>
                  <a:pt x="5723389" y="1531212"/>
                </a:cubicBezTo>
                <a:close/>
                <a:moveTo>
                  <a:pt x="8600250" y="1530673"/>
                </a:moveTo>
                <a:cubicBezTo>
                  <a:pt x="8604386" y="1534629"/>
                  <a:pt x="8614098" y="1537147"/>
                  <a:pt x="8629384" y="1538226"/>
                </a:cubicBezTo>
                <a:cubicBezTo>
                  <a:pt x="8629384" y="1541283"/>
                  <a:pt x="8637296" y="1545240"/>
                  <a:pt x="8653122" y="1550095"/>
                </a:cubicBezTo>
                <a:lnTo>
                  <a:pt x="8653122" y="1551174"/>
                </a:lnTo>
                <a:cubicBezTo>
                  <a:pt x="8647727" y="1558907"/>
                  <a:pt x="8641612" y="1563942"/>
                  <a:pt x="8634778" y="1566280"/>
                </a:cubicBezTo>
                <a:cubicBezTo>
                  <a:pt x="8634778" y="1575452"/>
                  <a:pt x="8629024" y="1580847"/>
                  <a:pt x="8617514" y="1582465"/>
                </a:cubicBezTo>
                <a:lnTo>
                  <a:pt x="8617514" y="1585702"/>
                </a:lnTo>
                <a:cubicBezTo>
                  <a:pt x="8617514" y="1587860"/>
                  <a:pt x="8622190" y="1590018"/>
                  <a:pt x="8631542" y="1592176"/>
                </a:cubicBezTo>
                <a:lnTo>
                  <a:pt x="8638016" y="1592176"/>
                </a:lnTo>
                <a:lnTo>
                  <a:pt x="8638016" y="1586781"/>
                </a:lnTo>
                <a:cubicBezTo>
                  <a:pt x="8638016" y="1582825"/>
                  <a:pt x="8639454" y="1580307"/>
                  <a:pt x="8642332" y="1579228"/>
                </a:cubicBezTo>
                <a:cubicBezTo>
                  <a:pt x="8650604" y="1579228"/>
                  <a:pt x="8659955" y="1582465"/>
                  <a:pt x="8670386" y="1588939"/>
                </a:cubicBezTo>
                <a:lnTo>
                  <a:pt x="8680097" y="1592176"/>
                </a:lnTo>
                <a:lnTo>
                  <a:pt x="8688729" y="1590018"/>
                </a:lnTo>
                <a:lnTo>
                  <a:pt x="8692910" y="1591097"/>
                </a:lnTo>
                <a:lnTo>
                  <a:pt x="8691831" y="1584623"/>
                </a:lnTo>
                <a:lnTo>
                  <a:pt x="8696147" y="1574912"/>
                </a:lnTo>
                <a:lnTo>
                  <a:pt x="8695068" y="1573833"/>
                </a:lnTo>
                <a:lnTo>
                  <a:pt x="8693989" y="1573833"/>
                </a:lnTo>
                <a:lnTo>
                  <a:pt x="8686571" y="1580307"/>
                </a:lnTo>
                <a:lnTo>
                  <a:pt x="8683334" y="1580307"/>
                </a:lnTo>
                <a:lnTo>
                  <a:pt x="8674702" y="1578149"/>
                </a:lnTo>
                <a:lnTo>
                  <a:pt x="8668228" y="1580307"/>
                </a:lnTo>
                <a:cubicBezTo>
                  <a:pt x="8651683" y="1578509"/>
                  <a:pt x="8643410" y="1575631"/>
                  <a:pt x="8643410" y="1571675"/>
                </a:cubicBezTo>
                <a:lnTo>
                  <a:pt x="8642332" y="1570596"/>
                </a:lnTo>
                <a:lnTo>
                  <a:pt x="8642332" y="1569517"/>
                </a:lnTo>
                <a:cubicBezTo>
                  <a:pt x="8643410" y="1565920"/>
                  <a:pt x="8645928" y="1564122"/>
                  <a:pt x="8649885" y="1564122"/>
                </a:cubicBezTo>
                <a:lnTo>
                  <a:pt x="8666070" y="1568438"/>
                </a:lnTo>
                <a:cubicBezTo>
                  <a:pt x="8666070" y="1566460"/>
                  <a:pt x="8669666" y="1565021"/>
                  <a:pt x="8676860" y="1564122"/>
                </a:cubicBezTo>
                <a:lnTo>
                  <a:pt x="8680097" y="1564122"/>
                </a:lnTo>
                <a:cubicBezTo>
                  <a:pt x="8684413" y="1564122"/>
                  <a:pt x="8686571" y="1566280"/>
                  <a:pt x="8686571" y="1570596"/>
                </a:cubicBezTo>
                <a:lnTo>
                  <a:pt x="8688729" y="1570596"/>
                </a:lnTo>
                <a:cubicBezTo>
                  <a:pt x="8693674" y="1568438"/>
                  <a:pt x="8696147" y="1565560"/>
                  <a:pt x="8696147" y="1561963"/>
                </a:cubicBezTo>
                <a:lnTo>
                  <a:pt x="8696147" y="1544700"/>
                </a:lnTo>
                <a:lnTo>
                  <a:pt x="8699384" y="1539305"/>
                </a:lnTo>
                <a:lnTo>
                  <a:pt x="8695068" y="1534989"/>
                </a:lnTo>
                <a:lnTo>
                  <a:pt x="8695068" y="1533910"/>
                </a:lnTo>
                <a:cubicBezTo>
                  <a:pt x="8695068" y="1532651"/>
                  <a:pt x="8696866" y="1531572"/>
                  <a:pt x="8700463" y="1530673"/>
                </a:cubicBezTo>
                <a:lnTo>
                  <a:pt x="8709095" y="1531752"/>
                </a:lnTo>
                <a:lnTo>
                  <a:pt x="8714490" y="1530673"/>
                </a:lnTo>
                <a:lnTo>
                  <a:pt x="8716648" y="1532831"/>
                </a:lnTo>
                <a:lnTo>
                  <a:pt x="8718806" y="1532831"/>
                </a:lnTo>
                <a:lnTo>
                  <a:pt x="8718806" y="1531752"/>
                </a:lnTo>
                <a:lnTo>
                  <a:pt x="8726359" y="1532831"/>
                </a:lnTo>
                <a:lnTo>
                  <a:pt x="8727438" y="1532831"/>
                </a:lnTo>
                <a:lnTo>
                  <a:pt x="8737149" y="1531752"/>
                </a:lnTo>
                <a:cubicBezTo>
                  <a:pt x="8749558" y="1535349"/>
                  <a:pt x="8756032" y="1538226"/>
                  <a:pt x="8756571" y="1540384"/>
                </a:cubicBezTo>
                <a:lnTo>
                  <a:pt x="8756571" y="1542542"/>
                </a:lnTo>
                <a:cubicBezTo>
                  <a:pt x="8756571" y="1545060"/>
                  <a:pt x="8752974" y="1546858"/>
                  <a:pt x="8745781" y="1547937"/>
                </a:cubicBezTo>
                <a:cubicBezTo>
                  <a:pt x="8746320" y="1555670"/>
                  <a:pt x="8747400" y="1560346"/>
                  <a:pt x="8749018" y="1561963"/>
                </a:cubicBezTo>
                <a:lnTo>
                  <a:pt x="8747939" y="1568438"/>
                </a:lnTo>
                <a:lnTo>
                  <a:pt x="8750097" y="1568438"/>
                </a:lnTo>
                <a:lnTo>
                  <a:pt x="8754413" y="1567359"/>
                </a:lnTo>
                <a:lnTo>
                  <a:pt x="8760887" y="1569517"/>
                </a:lnTo>
                <a:lnTo>
                  <a:pt x="8761966" y="1569517"/>
                </a:lnTo>
                <a:cubicBezTo>
                  <a:pt x="8764843" y="1568259"/>
                  <a:pt x="8767721" y="1563942"/>
                  <a:pt x="8770598" y="1556569"/>
                </a:cubicBezTo>
                <a:cubicBezTo>
                  <a:pt x="8772217" y="1556569"/>
                  <a:pt x="8776892" y="1550455"/>
                  <a:pt x="8784625" y="1538226"/>
                </a:cubicBezTo>
                <a:lnTo>
                  <a:pt x="8786783" y="1538226"/>
                </a:lnTo>
                <a:lnTo>
                  <a:pt x="8798652" y="1554411"/>
                </a:lnTo>
                <a:cubicBezTo>
                  <a:pt x="8798652" y="1556389"/>
                  <a:pt x="8801889" y="1558547"/>
                  <a:pt x="8808363" y="1560885"/>
                </a:cubicBezTo>
                <a:lnTo>
                  <a:pt x="8808363" y="1563043"/>
                </a:lnTo>
                <a:cubicBezTo>
                  <a:pt x="8813399" y="1564841"/>
                  <a:pt x="8815916" y="1566639"/>
                  <a:pt x="8815916" y="1568438"/>
                </a:cubicBezTo>
                <a:lnTo>
                  <a:pt x="8808363" y="1575991"/>
                </a:lnTo>
                <a:lnTo>
                  <a:pt x="8798652" y="1575991"/>
                </a:lnTo>
                <a:lnTo>
                  <a:pt x="8793257" y="1582465"/>
                </a:lnTo>
                <a:cubicBezTo>
                  <a:pt x="8793617" y="1583903"/>
                  <a:pt x="8799372" y="1587500"/>
                  <a:pt x="8810521" y="1593255"/>
                </a:cubicBezTo>
                <a:lnTo>
                  <a:pt x="8811600" y="1598650"/>
                </a:lnTo>
                <a:lnTo>
                  <a:pt x="8820232" y="1598650"/>
                </a:lnTo>
                <a:lnTo>
                  <a:pt x="8824548" y="1602965"/>
                </a:lnTo>
                <a:lnTo>
                  <a:pt x="8824548" y="1604045"/>
                </a:lnTo>
                <a:cubicBezTo>
                  <a:pt x="8824189" y="1605843"/>
                  <a:pt x="8819513" y="1608720"/>
                  <a:pt x="8810521" y="1612677"/>
                </a:cubicBezTo>
                <a:lnTo>
                  <a:pt x="8806205" y="1624546"/>
                </a:lnTo>
                <a:lnTo>
                  <a:pt x="8808363" y="1631020"/>
                </a:lnTo>
                <a:lnTo>
                  <a:pt x="8807284" y="1635335"/>
                </a:lnTo>
                <a:cubicBezTo>
                  <a:pt x="8810881" y="1640192"/>
                  <a:pt x="8812679" y="1643788"/>
                  <a:pt x="8812679" y="1646126"/>
                </a:cubicBezTo>
                <a:lnTo>
                  <a:pt x="8812679" y="1649363"/>
                </a:lnTo>
                <a:cubicBezTo>
                  <a:pt x="8808004" y="1663660"/>
                  <a:pt x="8803328" y="1670807"/>
                  <a:pt x="8798652" y="1670807"/>
                </a:cubicBezTo>
                <a:lnTo>
                  <a:pt x="8798652" y="1671886"/>
                </a:lnTo>
                <a:cubicBezTo>
                  <a:pt x="8798652" y="1674044"/>
                  <a:pt x="8802968" y="1676561"/>
                  <a:pt x="8811600" y="1679439"/>
                </a:cubicBezTo>
                <a:cubicBezTo>
                  <a:pt x="8811600" y="1681956"/>
                  <a:pt x="8814478" y="1685553"/>
                  <a:pt x="8820232" y="1690229"/>
                </a:cubicBezTo>
                <a:lnTo>
                  <a:pt x="8820232" y="1691308"/>
                </a:lnTo>
                <a:lnTo>
                  <a:pt x="8815916" y="1695624"/>
                </a:lnTo>
                <a:lnTo>
                  <a:pt x="8813758" y="1695624"/>
                </a:lnTo>
                <a:cubicBezTo>
                  <a:pt x="8805306" y="1695624"/>
                  <a:pt x="8795955" y="1697063"/>
                  <a:pt x="8785704" y="1699940"/>
                </a:cubicBezTo>
                <a:lnTo>
                  <a:pt x="8777072" y="1699940"/>
                </a:lnTo>
                <a:cubicBezTo>
                  <a:pt x="8772037" y="1699940"/>
                  <a:pt x="8768080" y="1699221"/>
                  <a:pt x="8765203" y="1697782"/>
                </a:cubicBezTo>
                <a:lnTo>
                  <a:pt x="8759808" y="1698861"/>
                </a:lnTo>
                <a:cubicBezTo>
                  <a:pt x="8746860" y="1698142"/>
                  <a:pt x="8740386" y="1695984"/>
                  <a:pt x="8740386" y="1692387"/>
                </a:cubicBezTo>
                <a:lnTo>
                  <a:pt x="8740386" y="1691308"/>
                </a:lnTo>
                <a:cubicBezTo>
                  <a:pt x="8740386" y="1689689"/>
                  <a:pt x="8742904" y="1688610"/>
                  <a:pt x="8747939" y="1688071"/>
                </a:cubicBezTo>
                <a:lnTo>
                  <a:pt x="8755492" y="1691308"/>
                </a:lnTo>
                <a:cubicBezTo>
                  <a:pt x="8766282" y="1688431"/>
                  <a:pt x="8771677" y="1684115"/>
                  <a:pt x="8771677" y="1678360"/>
                </a:cubicBezTo>
                <a:cubicBezTo>
                  <a:pt x="8769159" y="1675482"/>
                  <a:pt x="8762326" y="1671886"/>
                  <a:pt x="8751176" y="1667570"/>
                </a:cubicBezTo>
                <a:lnTo>
                  <a:pt x="8749018" y="1665413"/>
                </a:lnTo>
                <a:lnTo>
                  <a:pt x="8734991" y="1674044"/>
                </a:lnTo>
                <a:lnTo>
                  <a:pt x="8733912" y="1674044"/>
                </a:lnTo>
                <a:lnTo>
                  <a:pt x="8716648" y="1668649"/>
                </a:lnTo>
                <a:lnTo>
                  <a:pt x="8699384" y="1670807"/>
                </a:lnTo>
                <a:lnTo>
                  <a:pt x="8683334" y="1669728"/>
                </a:lnTo>
                <a:cubicBezTo>
                  <a:pt x="8682434" y="1672965"/>
                  <a:pt x="8679557" y="1675482"/>
                  <a:pt x="8674702" y="1677281"/>
                </a:cubicBezTo>
                <a:lnTo>
                  <a:pt x="8664991" y="1676202"/>
                </a:lnTo>
                <a:lnTo>
                  <a:pt x="8646648" y="1682676"/>
                </a:lnTo>
                <a:lnTo>
                  <a:pt x="8642332" y="1676202"/>
                </a:lnTo>
                <a:lnTo>
                  <a:pt x="8635858" y="1675123"/>
                </a:lnTo>
                <a:lnTo>
                  <a:pt x="8638016" y="1660153"/>
                </a:lnTo>
                <a:lnTo>
                  <a:pt x="8636936" y="1634257"/>
                </a:lnTo>
                <a:lnTo>
                  <a:pt x="8635858" y="1633178"/>
                </a:lnTo>
                <a:cubicBezTo>
                  <a:pt x="8629384" y="1633178"/>
                  <a:pt x="8626146" y="1635696"/>
                  <a:pt x="8626146" y="1640731"/>
                </a:cubicBezTo>
                <a:cubicBezTo>
                  <a:pt x="8630642" y="1642169"/>
                  <a:pt x="8633160" y="1643968"/>
                  <a:pt x="8633700" y="1646126"/>
                </a:cubicBezTo>
                <a:lnTo>
                  <a:pt x="8633700" y="1648284"/>
                </a:lnTo>
                <a:cubicBezTo>
                  <a:pt x="8628664" y="1654039"/>
                  <a:pt x="8626146" y="1661187"/>
                  <a:pt x="8626146" y="1669728"/>
                </a:cubicBezTo>
                <a:lnTo>
                  <a:pt x="8629384" y="1672965"/>
                </a:lnTo>
                <a:lnTo>
                  <a:pt x="8629384" y="1676202"/>
                </a:lnTo>
                <a:lnTo>
                  <a:pt x="8626146" y="1688071"/>
                </a:lnTo>
                <a:lnTo>
                  <a:pt x="8630462" y="1692387"/>
                </a:lnTo>
                <a:lnTo>
                  <a:pt x="8630462" y="1705335"/>
                </a:lnTo>
                <a:cubicBezTo>
                  <a:pt x="8630462" y="1708032"/>
                  <a:pt x="8628304" y="1711989"/>
                  <a:pt x="8623988" y="1717204"/>
                </a:cubicBezTo>
                <a:lnTo>
                  <a:pt x="8626146" y="1720441"/>
                </a:lnTo>
                <a:cubicBezTo>
                  <a:pt x="8622550" y="1724038"/>
                  <a:pt x="8619672" y="1725836"/>
                  <a:pt x="8617514" y="1725836"/>
                </a:cubicBezTo>
                <a:lnTo>
                  <a:pt x="8617514" y="1730152"/>
                </a:lnTo>
                <a:lnTo>
                  <a:pt x="8619672" y="1730152"/>
                </a:lnTo>
                <a:cubicBezTo>
                  <a:pt x="8619852" y="1726555"/>
                  <a:pt x="8620931" y="1724757"/>
                  <a:pt x="8622909" y="1724757"/>
                </a:cubicBezTo>
                <a:lnTo>
                  <a:pt x="8623988" y="1724757"/>
                </a:lnTo>
                <a:lnTo>
                  <a:pt x="8630462" y="1730152"/>
                </a:lnTo>
                <a:lnTo>
                  <a:pt x="8630462" y="1735547"/>
                </a:lnTo>
                <a:lnTo>
                  <a:pt x="8632620" y="1735547"/>
                </a:lnTo>
                <a:cubicBezTo>
                  <a:pt x="8642691" y="1731770"/>
                  <a:pt x="8647727" y="1726735"/>
                  <a:pt x="8647727" y="1720441"/>
                </a:cubicBezTo>
                <a:lnTo>
                  <a:pt x="8645568" y="1713967"/>
                </a:lnTo>
                <a:lnTo>
                  <a:pt x="8648806" y="1711809"/>
                </a:lnTo>
                <a:lnTo>
                  <a:pt x="8650964" y="1711809"/>
                </a:lnTo>
                <a:cubicBezTo>
                  <a:pt x="8657438" y="1714327"/>
                  <a:pt x="8660675" y="1721880"/>
                  <a:pt x="8660675" y="1734468"/>
                </a:cubicBezTo>
                <a:lnTo>
                  <a:pt x="8661754" y="1737705"/>
                </a:lnTo>
                <a:lnTo>
                  <a:pt x="8661754" y="1739863"/>
                </a:lnTo>
                <a:lnTo>
                  <a:pt x="8659596" y="1743100"/>
                </a:lnTo>
                <a:lnTo>
                  <a:pt x="8660675" y="1749574"/>
                </a:lnTo>
                <a:cubicBezTo>
                  <a:pt x="8658696" y="1756048"/>
                  <a:pt x="8656898" y="1759285"/>
                  <a:pt x="8655280" y="1759285"/>
                </a:cubicBezTo>
                <a:lnTo>
                  <a:pt x="8654201" y="1756048"/>
                </a:lnTo>
                <a:lnTo>
                  <a:pt x="8653122" y="1756048"/>
                </a:lnTo>
                <a:lnTo>
                  <a:pt x="8650964" y="1758206"/>
                </a:lnTo>
                <a:cubicBezTo>
                  <a:pt x="8650964" y="1759645"/>
                  <a:pt x="8652402" y="1760364"/>
                  <a:pt x="8655280" y="1760364"/>
                </a:cubicBezTo>
                <a:lnTo>
                  <a:pt x="8656359" y="1761443"/>
                </a:lnTo>
                <a:lnTo>
                  <a:pt x="8656359" y="1762522"/>
                </a:lnTo>
                <a:cubicBezTo>
                  <a:pt x="8655999" y="1765040"/>
                  <a:pt x="8652402" y="1769356"/>
                  <a:pt x="8645568" y="1775470"/>
                </a:cubicBezTo>
                <a:cubicBezTo>
                  <a:pt x="8643950" y="1779786"/>
                  <a:pt x="8641432" y="1781944"/>
                  <a:pt x="8638016" y="1781944"/>
                </a:cubicBezTo>
                <a:lnTo>
                  <a:pt x="8635858" y="1779786"/>
                </a:lnTo>
                <a:lnTo>
                  <a:pt x="8633700" y="1781944"/>
                </a:lnTo>
                <a:lnTo>
                  <a:pt x="8632620" y="1781944"/>
                </a:lnTo>
                <a:cubicBezTo>
                  <a:pt x="8631182" y="1781944"/>
                  <a:pt x="8630462" y="1780865"/>
                  <a:pt x="8630462" y="1778707"/>
                </a:cubicBezTo>
                <a:lnTo>
                  <a:pt x="8629384" y="1777628"/>
                </a:lnTo>
                <a:lnTo>
                  <a:pt x="8628304" y="1777628"/>
                </a:lnTo>
                <a:cubicBezTo>
                  <a:pt x="8628304" y="1783383"/>
                  <a:pt x="8626146" y="1786260"/>
                  <a:pt x="8621830" y="1786260"/>
                </a:cubicBezTo>
                <a:lnTo>
                  <a:pt x="8617514" y="1786260"/>
                </a:lnTo>
                <a:cubicBezTo>
                  <a:pt x="8615536" y="1786260"/>
                  <a:pt x="8614457" y="1784462"/>
                  <a:pt x="8614277" y="1780865"/>
                </a:cubicBezTo>
                <a:lnTo>
                  <a:pt x="8609961" y="1780865"/>
                </a:lnTo>
                <a:cubicBezTo>
                  <a:pt x="8609602" y="1787339"/>
                  <a:pt x="8607803" y="1790576"/>
                  <a:pt x="8604566" y="1790576"/>
                </a:cubicBezTo>
                <a:lnTo>
                  <a:pt x="8590539" y="1786260"/>
                </a:lnTo>
                <a:lnTo>
                  <a:pt x="8585144" y="1789497"/>
                </a:lnTo>
                <a:lnTo>
                  <a:pt x="8582986" y="1789497"/>
                </a:lnTo>
                <a:cubicBezTo>
                  <a:pt x="8580828" y="1789497"/>
                  <a:pt x="8579030" y="1786260"/>
                  <a:pt x="8577591" y="1779786"/>
                </a:cubicBezTo>
                <a:lnTo>
                  <a:pt x="8577591" y="1768996"/>
                </a:lnTo>
                <a:lnTo>
                  <a:pt x="8579749" y="1757127"/>
                </a:lnTo>
                <a:cubicBezTo>
                  <a:pt x="8578311" y="1756767"/>
                  <a:pt x="8576872" y="1754969"/>
                  <a:pt x="8575433" y="1751732"/>
                </a:cubicBezTo>
                <a:lnTo>
                  <a:pt x="8576512" y="1747416"/>
                </a:lnTo>
                <a:lnTo>
                  <a:pt x="8576512" y="1746337"/>
                </a:lnTo>
                <a:lnTo>
                  <a:pt x="8575433" y="1746337"/>
                </a:lnTo>
                <a:lnTo>
                  <a:pt x="8575433" y="1748495"/>
                </a:lnTo>
                <a:lnTo>
                  <a:pt x="8573275" y="1748495"/>
                </a:lnTo>
                <a:lnTo>
                  <a:pt x="8573275" y="1744179"/>
                </a:lnTo>
                <a:cubicBezTo>
                  <a:pt x="8573275" y="1742740"/>
                  <a:pt x="8574354" y="1742021"/>
                  <a:pt x="8576512" y="1742021"/>
                </a:cubicBezTo>
                <a:lnTo>
                  <a:pt x="8577591" y="1740942"/>
                </a:lnTo>
                <a:lnTo>
                  <a:pt x="8577591" y="1704256"/>
                </a:lnTo>
                <a:lnTo>
                  <a:pt x="8579749" y="1692387"/>
                </a:lnTo>
                <a:lnTo>
                  <a:pt x="8579749" y="1684834"/>
                </a:lnTo>
                <a:lnTo>
                  <a:pt x="8577591" y="1676202"/>
                </a:lnTo>
                <a:lnTo>
                  <a:pt x="8578670" y="1671886"/>
                </a:lnTo>
                <a:lnTo>
                  <a:pt x="8575433" y="1669728"/>
                </a:lnTo>
                <a:lnTo>
                  <a:pt x="8573275" y="1669728"/>
                </a:lnTo>
                <a:lnTo>
                  <a:pt x="8561406" y="1676202"/>
                </a:lnTo>
                <a:lnTo>
                  <a:pt x="8560327" y="1676202"/>
                </a:lnTo>
                <a:lnTo>
                  <a:pt x="8558169" y="1674044"/>
                </a:lnTo>
                <a:lnTo>
                  <a:pt x="8558169" y="1672965"/>
                </a:lnTo>
                <a:cubicBezTo>
                  <a:pt x="8560327" y="1668649"/>
                  <a:pt x="8563204" y="1665054"/>
                  <a:pt x="8566801" y="1662176"/>
                </a:cubicBezTo>
                <a:cubicBezTo>
                  <a:pt x="8566801" y="1659030"/>
                  <a:pt x="8572556" y="1650802"/>
                  <a:pt x="8584065" y="1637494"/>
                </a:cubicBezTo>
                <a:cubicBezTo>
                  <a:pt x="8585864" y="1637494"/>
                  <a:pt x="8587662" y="1634257"/>
                  <a:pt x="8589460" y="1627783"/>
                </a:cubicBezTo>
                <a:cubicBezTo>
                  <a:pt x="8592338" y="1627783"/>
                  <a:pt x="8593776" y="1625265"/>
                  <a:pt x="8593776" y="1620230"/>
                </a:cubicBezTo>
                <a:cubicBezTo>
                  <a:pt x="8595754" y="1615374"/>
                  <a:pt x="8598272" y="1612137"/>
                  <a:pt x="8601329" y="1610519"/>
                </a:cubicBezTo>
                <a:cubicBezTo>
                  <a:pt x="8600610" y="1602606"/>
                  <a:pt x="8599171" y="1598650"/>
                  <a:pt x="8597013" y="1598650"/>
                </a:cubicBezTo>
                <a:cubicBezTo>
                  <a:pt x="8593776" y="1598650"/>
                  <a:pt x="8589460" y="1601168"/>
                  <a:pt x="8584065" y="1606203"/>
                </a:cubicBezTo>
                <a:lnTo>
                  <a:pt x="8567880" y="1612677"/>
                </a:lnTo>
                <a:lnTo>
                  <a:pt x="8564643" y="1612677"/>
                </a:lnTo>
                <a:lnTo>
                  <a:pt x="8562485" y="1610519"/>
                </a:lnTo>
                <a:cubicBezTo>
                  <a:pt x="8564104" y="1610159"/>
                  <a:pt x="8566981" y="1604764"/>
                  <a:pt x="8571117" y="1594334"/>
                </a:cubicBezTo>
                <a:cubicBezTo>
                  <a:pt x="8573815" y="1594334"/>
                  <a:pt x="8576692" y="1589658"/>
                  <a:pt x="8579749" y="1580307"/>
                </a:cubicBezTo>
                <a:cubicBezTo>
                  <a:pt x="8586223" y="1572754"/>
                  <a:pt x="8589460" y="1567718"/>
                  <a:pt x="8589460" y="1565201"/>
                </a:cubicBezTo>
                <a:lnTo>
                  <a:pt x="8588381" y="1564122"/>
                </a:lnTo>
                <a:lnTo>
                  <a:pt x="8588381" y="1563043"/>
                </a:lnTo>
                <a:lnTo>
                  <a:pt x="8593776" y="1543621"/>
                </a:lnTo>
                <a:lnTo>
                  <a:pt x="8592697" y="1536068"/>
                </a:lnTo>
                <a:close/>
                <a:moveTo>
                  <a:pt x="1131039" y="1530536"/>
                </a:moveTo>
                <a:cubicBezTo>
                  <a:pt x="1163409" y="1533593"/>
                  <a:pt x="1179595" y="1536831"/>
                  <a:pt x="1179595" y="1540248"/>
                </a:cubicBezTo>
                <a:cubicBezTo>
                  <a:pt x="1188407" y="1540248"/>
                  <a:pt x="1193082" y="1542406"/>
                  <a:pt x="1193621" y="1546721"/>
                </a:cubicBezTo>
                <a:cubicBezTo>
                  <a:pt x="1193621" y="1548160"/>
                  <a:pt x="1184269" y="1557152"/>
                  <a:pt x="1165567" y="1573697"/>
                </a:cubicBezTo>
                <a:lnTo>
                  <a:pt x="1165567" y="1576934"/>
                </a:lnTo>
                <a:lnTo>
                  <a:pt x="1167725" y="1583408"/>
                </a:lnTo>
                <a:lnTo>
                  <a:pt x="1152619" y="1597300"/>
                </a:lnTo>
                <a:cubicBezTo>
                  <a:pt x="1147583" y="1608989"/>
                  <a:pt x="1140751" y="1617981"/>
                  <a:pt x="1132118" y="1624275"/>
                </a:cubicBezTo>
                <a:cubicBezTo>
                  <a:pt x="1132118" y="1628591"/>
                  <a:pt x="1124924" y="1636504"/>
                  <a:pt x="1110538" y="1648013"/>
                </a:cubicBezTo>
                <a:lnTo>
                  <a:pt x="1108380" y="1648013"/>
                </a:lnTo>
                <a:lnTo>
                  <a:pt x="1107302" y="1646934"/>
                </a:lnTo>
                <a:lnTo>
                  <a:pt x="1107302" y="1643697"/>
                </a:lnTo>
                <a:cubicBezTo>
                  <a:pt x="1114495" y="1623196"/>
                  <a:pt x="1119530" y="1605258"/>
                  <a:pt x="1122408" y="1589882"/>
                </a:cubicBezTo>
                <a:lnTo>
                  <a:pt x="1120250" y="1583408"/>
                </a:lnTo>
                <a:lnTo>
                  <a:pt x="1123487" y="1574776"/>
                </a:lnTo>
                <a:lnTo>
                  <a:pt x="1121328" y="1570460"/>
                </a:lnTo>
                <a:lnTo>
                  <a:pt x="1124565" y="1565065"/>
                </a:lnTo>
                <a:lnTo>
                  <a:pt x="1124565" y="1563986"/>
                </a:lnTo>
                <a:lnTo>
                  <a:pt x="1123487" y="1559670"/>
                </a:lnTo>
                <a:lnTo>
                  <a:pt x="1125645" y="1551038"/>
                </a:lnTo>
                <a:lnTo>
                  <a:pt x="1124565" y="1541326"/>
                </a:lnTo>
                <a:lnTo>
                  <a:pt x="1124565" y="1533773"/>
                </a:lnTo>
                <a:cubicBezTo>
                  <a:pt x="1125283" y="1531615"/>
                  <a:pt x="1127443" y="1530536"/>
                  <a:pt x="1131039" y="1530536"/>
                </a:cubicBezTo>
                <a:close/>
                <a:moveTo>
                  <a:pt x="1558176" y="1529727"/>
                </a:moveTo>
                <a:lnTo>
                  <a:pt x="1564651" y="1530806"/>
                </a:lnTo>
                <a:lnTo>
                  <a:pt x="1579756" y="1529727"/>
                </a:lnTo>
                <a:lnTo>
                  <a:pt x="1580836" y="1529727"/>
                </a:lnTo>
                <a:cubicBezTo>
                  <a:pt x="1589467" y="1529727"/>
                  <a:pt x="1593783" y="1532245"/>
                  <a:pt x="1593783" y="1537280"/>
                </a:cubicBezTo>
                <a:lnTo>
                  <a:pt x="1597021" y="1537280"/>
                </a:lnTo>
                <a:cubicBezTo>
                  <a:pt x="1599718" y="1535122"/>
                  <a:pt x="1602955" y="1534043"/>
                  <a:pt x="1606731" y="1534043"/>
                </a:cubicBezTo>
                <a:cubicBezTo>
                  <a:pt x="1612305" y="1534043"/>
                  <a:pt x="1615949" y="1535842"/>
                  <a:pt x="1617657" y="1539438"/>
                </a:cubicBezTo>
                <a:lnTo>
                  <a:pt x="1617657" y="1545912"/>
                </a:lnTo>
                <a:cubicBezTo>
                  <a:pt x="1617657" y="1548070"/>
                  <a:pt x="1614733" y="1549509"/>
                  <a:pt x="1608889" y="1550228"/>
                </a:cubicBezTo>
                <a:lnTo>
                  <a:pt x="1606731" y="1544833"/>
                </a:lnTo>
                <a:lnTo>
                  <a:pt x="1604573" y="1544833"/>
                </a:lnTo>
                <a:lnTo>
                  <a:pt x="1604573" y="1551307"/>
                </a:lnTo>
                <a:cubicBezTo>
                  <a:pt x="1604573" y="1556882"/>
                  <a:pt x="1606011" y="1560119"/>
                  <a:pt x="1608889" y="1561018"/>
                </a:cubicBezTo>
                <a:lnTo>
                  <a:pt x="1609968" y="1561018"/>
                </a:lnTo>
                <a:lnTo>
                  <a:pt x="1623051" y="1550228"/>
                </a:lnTo>
                <a:cubicBezTo>
                  <a:pt x="1634921" y="1550228"/>
                  <a:pt x="1643193" y="1557826"/>
                  <a:pt x="1647869" y="1573023"/>
                </a:cubicBezTo>
                <a:lnTo>
                  <a:pt x="1647869" y="1574101"/>
                </a:lnTo>
                <a:lnTo>
                  <a:pt x="1643552" y="1573023"/>
                </a:lnTo>
                <a:lnTo>
                  <a:pt x="1634921" y="1576259"/>
                </a:lnTo>
                <a:lnTo>
                  <a:pt x="1626288" y="1576259"/>
                </a:lnTo>
                <a:cubicBezTo>
                  <a:pt x="1621972" y="1576259"/>
                  <a:pt x="1619815" y="1574821"/>
                  <a:pt x="1619815" y="1571943"/>
                </a:cubicBezTo>
                <a:lnTo>
                  <a:pt x="1615364" y="1578417"/>
                </a:lnTo>
                <a:lnTo>
                  <a:pt x="1624130" y="1578417"/>
                </a:lnTo>
                <a:cubicBezTo>
                  <a:pt x="1630605" y="1579496"/>
                  <a:pt x="1633841" y="1582374"/>
                  <a:pt x="1633841" y="1587049"/>
                </a:cubicBezTo>
                <a:cubicBezTo>
                  <a:pt x="1633841" y="1590646"/>
                  <a:pt x="1628041" y="1595681"/>
                  <a:pt x="1616443" y="1602155"/>
                </a:cubicBezTo>
                <a:cubicBezTo>
                  <a:pt x="1615184" y="1607191"/>
                  <a:pt x="1613025" y="1609709"/>
                  <a:pt x="1609968" y="1609709"/>
                </a:cubicBezTo>
                <a:lnTo>
                  <a:pt x="1611047" y="1615104"/>
                </a:lnTo>
                <a:lnTo>
                  <a:pt x="1609968" y="1616182"/>
                </a:lnTo>
                <a:lnTo>
                  <a:pt x="1608889" y="1615104"/>
                </a:lnTo>
                <a:lnTo>
                  <a:pt x="1603495" y="1615104"/>
                </a:lnTo>
                <a:lnTo>
                  <a:pt x="1601336" y="1617262"/>
                </a:lnTo>
                <a:lnTo>
                  <a:pt x="1605653" y="1618340"/>
                </a:lnTo>
                <a:lnTo>
                  <a:pt x="1609968" y="1617262"/>
                </a:lnTo>
                <a:lnTo>
                  <a:pt x="1613205" y="1620499"/>
                </a:lnTo>
                <a:lnTo>
                  <a:pt x="1617657" y="1619419"/>
                </a:lnTo>
                <a:lnTo>
                  <a:pt x="1618735" y="1620499"/>
                </a:lnTo>
                <a:lnTo>
                  <a:pt x="1619815" y="1617262"/>
                </a:lnTo>
                <a:lnTo>
                  <a:pt x="1618735" y="1616182"/>
                </a:lnTo>
                <a:lnTo>
                  <a:pt x="1618735" y="1614024"/>
                </a:lnTo>
                <a:cubicBezTo>
                  <a:pt x="1623950" y="1607011"/>
                  <a:pt x="1629345" y="1601256"/>
                  <a:pt x="1634921" y="1596760"/>
                </a:cubicBezTo>
                <a:lnTo>
                  <a:pt x="1636000" y="1596760"/>
                </a:lnTo>
                <a:cubicBezTo>
                  <a:pt x="1644272" y="1596760"/>
                  <a:pt x="1652904" y="1604313"/>
                  <a:pt x="1661895" y="1619419"/>
                </a:cubicBezTo>
                <a:lnTo>
                  <a:pt x="1661895" y="1620499"/>
                </a:lnTo>
                <a:lnTo>
                  <a:pt x="1664053" y="1620499"/>
                </a:lnTo>
                <a:cubicBezTo>
                  <a:pt x="1666210" y="1619959"/>
                  <a:pt x="1667290" y="1617081"/>
                  <a:pt x="1667290" y="1611867"/>
                </a:cubicBezTo>
                <a:lnTo>
                  <a:pt x="1667290" y="1610787"/>
                </a:lnTo>
                <a:cubicBezTo>
                  <a:pt x="1664413" y="1610787"/>
                  <a:pt x="1662973" y="1608629"/>
                  <a:pt x="1662973" y="1604313"/>
                </a:cubicBezTo>
                <a:lnTo>
                  <a:pt x="1662973" y="1603234"/>
                </a:lnTo>
                <a:lnTo>
                  <a:pt x="1669447" y="1593524"/>
                </a:lnTo>
                <a:lnTo>
                  <a:pt x="1667290" y="1587049"/>
                </a:lnTo>
                <a:lnTo>
                  <a:pt x="1669447" y="1581654"/>
                </a:lnTo>
                <a:lnTo>
                  <a:pt x="1668370" y="1580576"/>
                </a:lnTo>
                <a:lnTo>
                  <a:pt x="1668370" y="1579496"/>
                </a:lnTo>
                <a:cubicBezTo>
                  <a:pt x="1668909" y="1557826"/>
                  <a:pt x="1670348" y="1546991"/>
                  <a:pt x="1672686" y="1546991"/>
                </a:cubicBezTo>
                <a:lnTo>
                  <a:pt x="1671606" y="1536201"/>
                </a:lnTo>
                <a:cubicBezTo>
                  <a:pt x="1671606" y="1531885"/>
                  <a:pt x="1676686" y="1529727"/>
                  <a:pt x="1686847" y="1529727"/>
                </a:cubicBezTo>
                <a:cubicBezTo>
                  <a:pt x="1695120" y="1537280"/>
                  <a:pt x="1703392" y="1541237"/>
                  <a:pt x="1711666" y="1541596"/>
                </a:cubicBezTo>
                <a:lnTo>
                  <a:pt x="1712743" y="1545912"/>
                </a:lnTo>
                <a:lnTo>
                  <a:pt x="1711666" y="1546991"/>
                </a:lnTo>
                <a:lnTo>
                  <a:pt x="1717060" y="1549149"/>
                </a:lnTo>
                <a:lnTo>
                  <a:pt x="1717060" y="1550228"/>
                </a:lnTo>
                <a:cubicBezTo>
                  <a:pt x="1715620" y="1551847"/>
                  <a:pt x="1713824" y="1558006"/>
                  <a:pt x="1711666" y="1568706"/>
                </a:cubicBezTo>
                <a:lnTo>
                  <a:pt x="1709506" y="1568706"/>
                </a:lnTo>
                <a:lnTo>
                  <a:pt x="1709506" y="1576259"/>
                </a:lnTo>
                <a:lnTo>
                  <a:pt x="1704111" y="1594602"/>
                </a:lnTo>
                <a:lnTo>
                  <a:pt x="1704111" y="1595681"/>
                </a:lnTo>
                <a:lnTo>
                  <a:pt x="1714902" y="1594602"/>
                </a:lnTo>
                <a:lnTo>
                  <a:pt x="1723533" y="1598919"/>
                </a:lnTo>
                <a:lnTo>
                  <a:pt x="1737560" y="1594602"/>
                </a:lnTo>
                <a:lnTo>
                  <a:pt x="1738640" y="1595681"/>
                </a:lnTo>
                <a:lnTo>
                  <a:pt x="1740797" y="1595681"/>
                </a:lnTo>
                <a:lnTo>
                  <a:pt x="1740797" y="1594602"/>
                </a:lnTo>
                <a:cubicBezTo>
                  <a:pt x="1738640" y="1594602"/>
                  <a:pt x="1737560" y="1593883"/>
                  <a:pt x="1737560" y="1592444"/>
                </a:cubicBezTo>
                <a:lnTo>
                  <a:pt x="1737560" y="1591365"/>
                </a:lnTo>
                <a:lnTo>
                  <a:pt x="1749429" y="1573023"/>
                </a:lnTo>
                <a:lnTo>
                  <a:pt x="1750644" y="1573023"/>
                </a:lnTo>
                <a:cubicBezTo>
                  <a:pt x="1752801" y="1573023"/>
                  <a:pt x="1758196" y="1576259"/>
                  <a:pt x="1766828" y="1582733"/>
                </a:cubicBezTo>
                <a:lnTo>
                  <a:pt x="1770065" y="1583812"/>
                </a:lnTo>
                <a:lnTo>
                  <a:pt x="1773303" y="1582733"/>
                </a:lnTo>
                <a:cubicBezTo>
                  <a:pt x="1777618" y="1588848"/>
                  <a:pt x="1779776" y="1593164"/>
                  <a:pt x="1779776" y="1595681"/>
                </a:cubicBezTo>
                <a:lnTo>
                  <a:pt x="1779776" y="1597839"/>
                </a:lnTo>
                <a:lnTo>
                  <a:pt x="1773303" y="1604313"/>
                </a:lnTo>
                <a:lnTo>
                  <a:pt x="1770065" y="1601076"/>
                </a:lnTo>
                <a:lnTo>
                  <a:pt x="1770065" y="1602155"/>
                </a:lnTo>
                <a:lnTo>
                  <a:pt x="1771145" y="1605392"/>
                </a:lnTo>
                <a:lnTo>
                  <a:pt x="1764669" y="1610787"/>
                </a:lnTo>
                <a:cubicBezTo>
                  <a:pt x="1757297" y="1608090"/>
                  <a:pt x="1750059" y="1603414"/>
                  <a:pt x="1742956" y="1596760"/>
                </a:cubicBezTo>
                <a:lnTo>
                  <a:pt x="1742956" y="1597839"/>
                </a:lnTo>
                <a:lnTo>
                  <a:pt x="1747271" y="1605392"/>
                </a:lnTo>
                <a:lnTo>
                  <a:pt x="1748350" y="1604313"/>
                </a:lnTo>
                <a:lnTo>
                  <a:pt x="1749429" y="1604313"/>
                </a:lnTo>
                <a:cubicBezTo>
                  <a:pt x="1750599" y="1604313"/>
                  <a:pt x="1751722" y="1605752"/>
                  <a:pt x="1752801" y="1608629"/>
                </a:cubicBezTo>
                <a:lnTo>
                  <a:pt x="1753881" y="1607551"/>
                </a:lnTo>
                <a:lnTo>
                  <a:pt x="1754959" y="1607551"/>
                </a:lnTo>
                <a:lnTo>
                  <a:pt x="1765751" y="1615104"/>
                </a:lnTo>
                <a:cubicBezTo>
                  <a:pt x="1761974" y="1646125"/>
                  <a:pt x="1758017" y="1661636"/>
                  <a:pt x="1753881" y="1661636"/>
                </a:cubicBezTo>
                <a:lnTo>
                  <a:pt x="1753881" y="1662714"/>
                </a:lnTo>
                <a:lnTo>
                  <a:pt x="1754959" y="1667030"/>
                </a:lnTo>
                <a:lnTo>
                  <a:pt x="1750644" y="1673504"/>
                </a:lnTo>
                <a:lnTo>
                  <a:pt x="1751722" y="1682136"/>
                </a:lnTo>
                <a:lnTo>
                  <a:pt x="1738640" y="1717878"/>
                </a:lnTo>
                <a:cubicBezTo>
                  <a:pt x="1738640" y="1719317"/>
                  <a:pt x="1740797" y="1720756"/>
                  <a:pt x="1745113" y="1722194"/>
                </a:cubicBezTo>
                <a:cubicBezTo>
                  <a:pt x="1745113" y="1725072"/>
                  <a:pt x="1748757" y="1726510"/>
                  <a:pt x="1756038" y="1726510"/>
                </a:cubicBezTo>
                <a:cubicBezTo>
                  <a:pt x="1756578" y="1728848"/>
                  <a:pt x="1761974" y="1732085"/>
                  <a:pt x="1772223" y="1736221"/>
                </a:cubicBezTo>
                <a:cubicBezTo>
                  <a:pt x="1779237" y="1741257"/>
                  <a:pt x="1782833" y="1744494"/>
                  <a:pt x="1783015" y="1745932"/>
                </a:cubicBezTo>
                <a:lnTo>
                  <a:pt x="1783015" y="1747011"/>
                </a:lnTo>
                <a:lnTo>
                  <a:pt x="1760356" y="1790306"/>
                </a:lnTo>
                <a:lnTo>
                  <a:pt x="1759275" y="1790306"/>
                </a:lnTo>
                <a:cubicBezTo>
                  <a:pt x="1756758" y="1790306"/>
                  <a:pt x="1748081" y="1784552"/>
                  <a:pt x="1733245" y="1773042"/>
                </a:cubicBezTo>
                <a:cubicBezTo>
                  <a:pt x="1718139" y="1770165"/>
                  <a:pt x="1710585" y="1765804"/>
                  <a:pt x="1710585" y="1759959"/>
                </a:cubicBezTo>
                <a:lnTo>
                  <a:pt x="1706270" y="1757801"/>
                </a:lnTo>
                <a:cubicBezTo>
                  <a:pt x="1694399" y="1762927"/>
                  <a:pt x="1685723" y="1768726"/>
                  <a:pt x="1680238" y="1775200"/>
                </a:cubicBezTo>
                <a:cubicBezTo>
                  <a:pt x="1667110" y="1781135"/>
                  <a:pt x="1657400" y="1787249"/>
                  <a:pt x="1651106" y="1793543"/>
                </a:cubicBezTo>
                <a:lnTo>
                  <a:pt x="1646790" y="1794622"/>
                </a:lnTo>
                <a:lnTo>
                  <a:pt x="1631683" y="1791385"/>
                </a:lnTo>
                <a:lnTo>
                  <a:pt x="1625210" y="1793543"/>
                </a:lnTo>
                <a:lnTo>
                  <a:pt x="1624130" y="1792464"/>
                </a:lnTo>
                <a:lnTo>
                  <a:pt x="1624130" y="1791385"/>
                </a:lnTo>
                <a:cubicBezTo>
                  <a:pt x="1629885" y="1791026"/>
                  <a:pt x="1632763" y="1788868"/>
                  <a:pt x="1632763" y="1784911"/>
                </a:cubicBezTo>
                <a:cubicBezTo>
                  <a:pt x="1638337" y="1779157"/>
                  <a:pt x="1647688" y="1772683"/>
                  <a:pt x="1660816" y="1765489"/>
                </a:cubicBezTo>
                <a:cubicBezTo>
                  <a:pt x="1670887" y="1752991"/>
                  <a:pt x="1678844" y="1746472"/>
                  <a:pt x="1684690" y="1745932"/>
                </a:cubicBezTo>
                <a:cubicBezTo>
                  <a:pt x="1685408" y="1738020"/>
                  <a:pt x="1687206" y="1734063"/>
                  <a:pt x="1690084" y="1734063"/>
                </a:cubicBezTo>
                <a:lnTo>
                  <a:pt x="1687927" y="1730826"/>
                </a:lnTo>
                <a:cubicBezTo>
                  <a:pt x="1689364" y="1730826"/>
                  <a:pt x="1690084" y="1729747"/>
                  <a:pt x="1690084" y="1727589"/>
                </a:cubicBezTo>
                <a:cubicBezTo>
                  <a:pt x="1690084" y="1722554"/>
                  <a:pt x="1689364" y="1720036"/>
                  <a:pt x="1687927" y="1720036"/>
                </a:cubicBezTo>
                <a:lnTo>
                  <a:pt x="1689005" y="1712483"/>
                </a:lnTo>
                <a:lnTo>
                  <a:pt x="1689005" y="1701693"/>
                </a:lnTo>
                <a:lnTo>
                  <a:pt x="1694399" y="1695084"/>
                </a:lnTo>
                <a:lnTo>
                  <a:pt x="1694399" y="1691847"/>
                </a:lnTo>
                <a:cubicBezTo>
                  <a:pt x="1694399" y="1690409"/>
                  <a:pt x="1693321" y="1689689"/>
                  <a:pt x="1691163" y="1689689"/>
                </a:cubicBezTo>
                <a:cubicBezTo>
                  <a:pt x="1688106" y="1689689"/>
                  <a:pt x="1685948" y="1681777"/>
                  <a:pt x="1684690" y="1665952"/>
                </a:cubicBezTo>
                <a:cubicBezTo>
                  <a:pt x="1682080" y="1665952"/>
                  <a:pt x="1680238" y="1659118"/>
                  <a:pt x="1679160" y="1645450"/>
                </a:cubicBezTo>
                <a:lnTo>
                  <a:pt x="1656500" y="1670267"/>
                </a:lnTo>
                <a:lnTo>
                  <a:pt x="1651106" y="1671346"/>
                </a:lnTo>
                <a:lnTo>
                  <a:pt x="1650026" y="1670267"/>
                </a:lnTo>
                <a:lnTo>
                  <a:pt x="1650026" y="1668109"/>
                </a:lnTo>
                <a:lnTo>
                  <a:pt x="1653264" y="1661636"/>
                </a:lnTo>
                <a:lnTo>
                  <a:pt x="1652185" y="1660556"/>
                </a:lnTo>
                <a:lnTo>
                  <a:pt x="1651106" y="1660556"/>
                </a:lnTo>
                <a:cubicBezTo>
                  <a:pt x="1648228" y="1660916"/>
                  <a:pt x="1644272" y="1664513"/>
                  <a:pt x="1639236" y="1671346"/>
                </a:cubicBezTo>
                <a:cubicBezTo>
                  <a:pt x="1636718" y="1671706"/>
                  <a:pt x="1633841" y="1673864"/>
                  <a:pt x="1630605" y="1677820"/>
                </a:cubicBezTo>
                <a:lnTo>
                  <a:pt x="1626288" y="1677820"/>
                </a:lnTo>
                <a:cubicBezTo>
                  <a:pt x="1630605" y="1681777"/>
                  <a:pt x="1632763" y="1686093"/>
                  <a:pt x="1632763" y="1690768"/>
                </a:cubicBezTo>
                <a:lnTo>
                  <a:pt x="1631683" y="1691847"/>
                </a:lnTo>
                <a:cubicBezTo>
                  <a:pt x="1631683" y="1693286"/>
                  <a:pt x="1629885" y="1694005"/>
                  <a:pt x="1626288" y="1694005"/>
                </a:cubicBezTo>
                <a:lnTo>
                  <a:pt x="1625210" y="1695084"/>
                </a:lnTo>
                <a:lnTo>
                  <a:pt x="1625210" y="1697377"/>
                </a:lnTo>
                <a:cubicBezTo>
                  <a:pt x="1625749" y="1701693"/>
                  <a:pt x="1626828" y="1703851"/>
                  <a:pt x="1628446" y="1703851"/>
                </a:cubicBezTo>
                <a:lnTo>
                  <a:pt x="1630605" y="1703851"/>
                </a:lnTo>
                <a:cubicBezTo>
                  <a:pt x="1633122" y="1695849"/>
                  <a:pt x="1637078" y="1691847"/>
                  <a:pt x="1642473" y="1691847"/>
                </a:cubicBezTo>
                <a:lnTo>
                  <a:pt x="1651106" y="1696163"/>
                </a:lnTo>
                <a:lnTo>
                  <a:pt x="1660816" y="1695084"/>
                </a:lnTo>
                <a:lnTo>
                  <a:pt x="1661895" y="1696163"/>
                </a:lnTo>
                <a:lnTo>
                  <a:pt x="1661895" y="1697377"/>
                </a:lnTo>
                <a:cubicBezTo>
                  <a:pt x="1661895" y="1699895"/>
                  <a:pt x="1656500" y="1702413"/>
                  <a:pt x="1645711" y="1704930"/>
                </a:cubicBezTo>
                <a:cubicBezTo>
                  <a:pt x="1643912" y="1708167"/>
                  <a:pt x="1637796" y="1712124"/>
                  <a:pt x="1627368" y="1716799"/>
                </a:cubicBezTo>
                <a:cubicBezTo>
                  <a:pt x="1625929" y="1723453"/>
                  <a:pt x="1625210" y="1732804"/>
                  <a:pt x="1625210" y="1744853"/>
                </a:cubicBezTo>
                <a:lnTo>
                  <a:pt x="1626288" y="1749169"/>
                </a:lnTo>
                <a:lnTo>
                  <a:pt x="1625210" y="1752406"/>
                </a:lnTo>
                <a:lnTo>
                  <a:pt x="1626288" y="1757801"/>
                </a:lnTo>
                <a:lnTo>
                  <a:pt x="1623051" y="1764410"/>
                </a:lnTo>
                <a:lnTo>
                  <a:pt x="1624130" y="1773042"/>
                </a:lnTo>
                <a:cubicBezTo>
                  <a:pt x="1624130" y="1778797"/>
                  <a:pt x="1621972" y="1781674"/>
                  <a:pt x="1617657" y="1781674"/>
                </a:cubicBezTo>
                <a:cubicBezTo>
                  <a:pt x="1611811" y="1781674"/>
                  <a:pt x="1608889" y="1783832"/>
                  <a:pt x="1608889" y="1788148"/>
                </a:cubicBezTo>
                <a:cubicBezTo>
                  <a:pt x="1605112" y="1791745"/>
                  <a:pt x="1601876" y="1793543"/>
                  <a:pt x="1599178" y="1793543"/>
                </a:cubicBezTo>
                <a:lnTo>
                  <a:pt x="1594862" y="1793543"/>
                </a:lnTo>
                <a:lnTo>
                  <a:pt x="1590546" y="1790306"/>
                </a:lnTo>
                <a:lnTo>
                  <a:pt x="1584073" y="1795701"/>
                </a:lnTo>
                <a:lnTo>
                  <a:pt x="1578678" y="1795701"/>
                </a:lnTo>
                <a:cubicBezTo>
                  <a:pt x="1572023" y="1795701"/>
                  <a:pt x="1567348" y="1794263"/>
                  <a:pt x="1564651" y="1791385"/>
                </a:cubicBezTo>
                <a:lnTo>
                  <a:pt x="1565730" y="1780595"/>
                </a:lnTo>
                <a:cubicBezTo>
                  <a:pt x="1562311" y="1768277"/>
                  <a:pt x="1557637" y="1762117"/>
                  <a:pt x="1551702" y="1762117"/>
                </a:cubicBezTo>
                <a:cubicBezTo>
                  <a:pt x="1546576" y="1758521"/>
                  <a:pt x="1544014" y="1755284"/>
                  <a:pt x="1544014" y="1752406"/>
                </a:cubicBezTo>
                <a:lnTo>
                  <a:pt x="1548331" y="1749169"/>
                </a:lnTo>
                <a:lnTo>
                  <a:pt x="1551702" y="1749169"/>
                </a:lnTo>
                <a:lnTo>
                  <a:pt x="1562493" y="1753485"/>
                </a:lnTo>
                <a:cubicBezTo>
                  <a:pt x="1574720" y="1753485"/>
                  <a:pt x="1580836" y="1750608"/>
                  <a:pt x="1580836" y="1744853"/>
                </a:cubicBezTo>
                <a:lnTo>
                  <a:pt x="1580836" y="1734063"/>
                </a:lnTo>
                <a:lnTo>
                  <a:pt x="1579756" y="1732984"/>
                </a:lnTo>
                <a:lnTo>
                  <a:pt x="1579756" y="1731905"/>
                </a:lnTo>
                <a:lnTo>
                  <a:pt x="1572203" y="1732984"/>
                </a:lnTo>
                <a:lnTo>
                  <a:pt x="1565730" y="1731905"/>
                </a:lnTo>
                <a:cubicBezTo>
                  <a:pt x="1555389" y="1734783"/>
                  <a:pt x="1547430" y="1739818"/>
                  <a:pt x="1541856" y="1747011"/>
                </a:cubicBezTo>
                <a:lnTo>
                  <a:pt x="1539698" y="1747011"/>
                </a:lnTo>
                <a:cubicBezTo>
                  <a:pt x="1530347" y="1736761"/>
                  <a:pt x="1525672" y="1728488"/>
                  <a:pt x="1525672" y="1722194"/>
                </a:cubicBezTo>
                <a:lnTo>
                  <a:pt x="1525672" y="1711404"/>
                </a:lnTo>
                <a:cubicBezTo>
                  <a:pt x="1525672" y="1707808"/>
                  <a:pt x="1523153" y="1704930"/>
                  <a:pt x="1518118" y="1702772"/>
                </a:cubicBezTo>
                <a:lnTo>
                  <a:pt x="1518118" y="1701693"/>
                </a:lnTo>
                <a:cubicBezTo>
                  <a:pt x="1531067" y="1689554"/>
                  <a:pt x="1537540" y="1681237"/>
                  <a:pt x="1537540" y="1676741"/>
                </a:cubicBezTo>
                <a:cubicBezTo>
                  <a:pt x="1542576" y="1673324"/>
                  <a:pt x="1545093" y="1669368"/>
                  <a:pt x="1545093" y="1664873"/>
                </a:cubicBezTo>
                <a:lnTo>
                  <a:pt x="1546172" y="1656241"/>
                </a:lnTo>
                <a:lnTo>
                  <a:pt x="1542935" y="1655161"/>
                </a:lnTo>
                <a:lnTo>
                  <a:pt x="1534303" y="1658398"/>
                </a:lnTo>
                <a:lnTo>
                  <a:pt x="1531067" y="1658398"/>
                </a:lnTo>
                <a:cubicBezTo>
                  <a:pt x="1529448" y="1658398"/>
                  <a:pt x="1528009" y="1655881"/>
                  <a:pt x="1526750" y="1650845"/>
                </a:cubicBezTo>
                <a:cubicBezTo>
                  <a:pt x="1527829" y="1647968"/>
                  <a:pt x="1528910" y="1646530"/>
                  <a:pt x="1529987" y="1646530"/>
                </a:cubicBezTo>
                <a:cubicBezTo>
                  <a:pt x="1531426" y="1646530"/>
                  <a:pt x="1532145" y="1648328"/>
                  <a:pt x="1532145" y="1651925"/>
                </a:cubicBezTo>
                <a:lnTo>
                  <a:pt x="1533225" y="1653003"/>
                </a:lnTo>
                <a:lnTo>
                  <a:pt x="1534303" y="1653003"/>
                </a:lnTo>
                <a:lnTo>
                  <a:pt x="1540777" y="1650845"/>
                </a:lnTo>
                <a:lnTo>
                  <a:pt x="1547251" y="1651925"/>
                </a:lnTo>
                <a:lnTo>
                  <a:pt x="1550489" y="1650845"/>
                </a:lnTo>
                <a:lnTo>
                  <a:pt x="1550489" y="1643293"/>
                </a:lnTo>
                <a:cubicBezTo>
                  <a:pt x="1554893" y="1637538"/>
                  <a:pt x="1557097" y="1632457"/>
                  <a:pt x="1557097" y="1628052"/>
                </a:cubicBezTo>
                <a:lnTo>
                  <a:pt x="1546172" y="1631423"/>
                </a:lnTo>
                <a:lnTo>
                  <a:pt x="1533225" y="1625894"/>
                </a:lnTo>
                <a:lnTo>
                  <a:pt x="1526750" y="1626972"/>
                </a:lnTo>
                <a:lnTo>
                  <a:pt x="1524592" y="1626972"/>
                </a:lnTo>
                <a:cubicBezTo>
                  <a:pt x="1521714" y="1626073"/>
                  <a:pt x="1520276" y="1622836"/>
                  <a:pt x="1520276" y="1617262"/>
                </a:cubicBezTo>
                <a:lnTo>
                  <a:pt x="1521355" y="1616182"/>
                </a:lnTo>
                <a:lnTo>
                  <a:pt x="1525672" y="1616182"/>
                </a:lnTo>
                <a:lnTo>
                  <a:pt x="1534303" y="1618340"/>
                </a:lnTo>
                <a:lnTo>
                  <a:pt x="1544014" y="1616182"/>
                </a:lnTo>
                <a:lnTo>
                  <a:pt x="1557097" y="1617262"/>
                </a:lnTo>
                <a:lnTo>
                  <a:pt x="1558176" y="1616182"/>
                </a:lnTo>
                <a:lnTo>
                  <a:pt x="1558176" y="1599997"/>
                </a:lnTo>
                <a:lnTo>
                  <a:pt x="1560334" y="1593524"/>
                </a:lnTo>
                <a:lnTo>
                  <a:pt x="1559254" y="1581654"/>
                </a:lnTo>
                <a:lnTo>
                  <a:pt x="1559254" y="1578417"/>
                </a:lnTo>
                <a:lnTo>
                  <a:pt x="1557097" y="1576259"/>
                </a:lnTo>
                <a:lnTo>
                  <a:pt x="1554939" y="1576259"/>
                </a:lnTo>
                <a:lnTo>
                  <a:pt x="1538619" y="1577338"/>
                </a:lnTo>
                <a:lnTo>
                  <a:pt x="1528910" y="1575181"/>
                </a:lnTo>
                <a:lnTo>
                  <a:pt x="1523513" y="1576259"/>
                </a:lnTo>
                <a:lnTo>
                  <a:pt x="1522434" y="1575181"/>
                </a:lnTo>
                <a:lnTo>
                  <a:pt x="1522434" y="1574101"/>
                </a:lnTo>
                <a:cubicBezTo>
                  <a:pt x="1523872" y="1566818"/>
                  <a:pt x="1526750" y="1563176"/>
                  <a:pt x="1531067" y="1563176"/>
                </a:cubicBezTo>
                <a:lnTo>
                  <a:pt x="1537540" y="1565469"/>
                </a:lnTo>
                <a:lnTo>
                  <a:pt x="1545093" y="1564390"/>
                </a:lnTo>
                <a:cubicBezTo>
                  <a:pt x="1545093" y="1565829"/>
                  <a:pt x="1548734" y="1566548"/>
                  <a:pt x="1556018" y="1566548"/>
                </a:cubicBezTo>
                <a:lnTo>
                  <a:pt x="1560334" y="1571943"/>
                </a:lnTo>
                <a:lnTo>
                  <a:pt x="1560334" y="1570864"/>
                </a:lnTo>
                <a:lnTo>
                  <a:pt x="1559254" y="1553465"/>
                </a:lnTo>
                <a:lnTo>
                  <a:pt x="1561413" y="1551307"/>
                </a:lnTo>
                <a:lnTo>
                  <a:pt x="1562493" y="1552386"/>
                </a:lnTo>
                <a:lnTo>
                  <a:pt x="1564651" y="1552386"/>
                </a:lnTo>
                <a:lnTo>
                  <a:pt x="1564651" y="1551307"/>
                </a:lnTo>
                <a:cubicBezTo>
                  <a:pt x="1560334" y="1550588"/>
                  <a:pt x="1558176" y="1549509"/>
                  <a:pt x="1558176" y="1548070"/>
                </a:cubicBezTo>
                <a:lnTo>
                  <a:pt x="1558176" y="1545912"/>
                </a:lnTo>
                <a:lnTo>
                  <a:pt x="1559254" y="1538359"/>
                </a:lnTo>
                <a:cubicBezTo>
                  <a:pt x="1556376" y="1536921"/>
                  <a:pt x="1554939" y="1534763"/>
                  <a:pt x="1554939" y="1531885"/>
                </a:cubicBezTo>
                <a:close/>
                <a:moveTo>
                  <a:pt x="3699048" y="1529188"/>
                </a:moveTo>
                <a:lnTo>
                  <a:pt x="3718470" y="1534583"/>
                </a:lnTo>
                <a:cubicBezTo>
                  <a:pt x="3732676" y="1534583"/>
                  <a:pt x="3742028" y="1537461"/>
                  <a:pt x="3746524" y="1543216"/>
                </a:cubicBezTo>
                <a:cubicBezTo>
                  <a:pt x="3742927" y="1547531"/>
                  <a:pt x="3736453" y="1549689"/>
                  <a:pt x="3727102" y="1549689"/>
                </a:cubicBezTo>
                <a:cubicBezTo>
                  <a:pt x="3727102" y="1554724"/>
                  <a:pt x="3718470" y="1561603"/>
                  <a:pt x="3701206" y="1570325"/>
                </a:cubicBezTo>
                <a:lnTo>
                  <a:pt x="3701206" y="1572483"/>
                </a:lnTo>
                <a:lnTo>
                  <a:pt x="3714154" y="1572483"/>
                </a:lnTo>
                <a:cubicBezTo>
                  <a:pt x="3718470" y="1572843"/>
                  <a:pt x="3720628" y="1573922"/>
                  <a:pt x="3720628" y="1575720"/>
                </a:cubicBezTo>
                <a:lnTo>
                  <a:pt x="3720628" y="1576799"/>
                </a:lnTo>
                <a:cubicBezTo>
                  <a:pt x="3718470" y="1580396"/>
                  <a:pt x="3715952" y="1582194"/>
                  <a:pt x="3713075" y="1582194"/>
                </a:cubicBezTo>
                <a:lnTo>
                  <a:pt x="3713075" y="1581115"/>
                </a:lnTo>
                <a:lnTo>
                  <a:pt x="3711996" y="1582194"/>
                </a:lnTo>
                <a:lnTo>
                  <a:pt x="3701206" y="1582194"/>
                </a:lnTo>
                <a:lnTo>
                  <a:pt x="3692574" y="1580036"/>
                </a:lnTo>
                <a:cubicBezTo>
                  <a:pt x="3678816" y="1580036"/>
                  <a:pt x="3671938" y="1584712"/>
                  <a:pt x="3671938" y="1594063"/>
                </a:cubicBezTo>
                <a:lnTo>
                  <a:pt x="3669780" y="1607011"/>
                </a:lnTo>
                <a:cubicBezTo>
                  <a:pt x="3674815" y="1607910"/>
                  <a:pt x="3677333" y="1608990"/>
                  <a:pt x="3677333" y="1610248"/>
                </a:cubicBezTo>
                <a:cubicBezTo>
                  <a:pt x="3672297" y="1614564"/>
                  <a:pt x="3668341" y="1623601"/>
                  <a:pt x="3665464" y="1637358"/>
                </a:cubicBezTo>
                <a:lnTo>
                  <a:pt x="3665464" y="1639516"/>
                </a:lnTo>
                <a:lnTo>
                  <a:pt x="3670859" y="1639516"/>
                </a:lnTo>
                <a:lnTo>
                  <a:pt x="3675175" y="1638437"/>
                </a:lnTo>
                <a:lnTo>
                  <a:pt x="3679491" y="1639516"/>
                </a:lnTo>
                <a:lnTo>
                  <a:pt x="3683807" y="1638437"/>
                </a:lnTo>
                <a:cubicBezTo>
                  <a:pt x="3687044" y="1639876"/>
                  <a:pt x="3688842" y="1641315"/>
                  <a:pt x="3689202" y="1642753"/>
                </a:cubicBezTo>
                <a:cubicBezTo>
                  <a:pt x="3689202" y="1644192"/>
                  <a:pt x="3684526" y="1645271"/>
                  <a:pt x="3675175" y="1645990"/>
                </a:cubicBezTo>
                <a:cubicBezTo>
                  <a:pt x="3675175" y="1647968"/>
                  <a:pt x="3670499" y="1649407"/>
                  <a:pt x="3661148" y="1650306"/>
                </a:cubicBezTo>
                <a:lnTo>
                  <a:pt x="3652516" y="1667570"/>
                </a:lnTo>
                <a:lnTo>
                  <a:pt x="3652516" y="1668649"/>
                </a:lnTo>
                <a:lnTo>
                  <a:pt x="3654674" y="1670807"/>
                </a:lnTo>
                <a:cubicBezTo>
                  <a:pt x="3658450" y="1668649"/>
                  <a:pt x="3662046" y="1667570"/>
                  <a:pt x="3665464" y="1667570"/>
                </a:cubicBezTo>
                <a:cubicBezTo>
                  <a:pt x="3680030" y="1671166"/>
                  <a:pt x="3689786" y="1672965"/>
                  <a:pt x="3694732" y="1672965"/>
                </a:cubicBezTo>
                <a:cubicBezTo>
                  <a:pt x="3707680" y="1669188"/>
                  <a:pt x="3714154" y="1664513"/>
                  <a:pt x="3714154" y="1658938"/>
                </a:cubicBezTo>
                <a:cubicBezTo>
                  <a:pt x="3716671" y="1658938"/>
                  <a:pt x="3719549" y="1656061"/>
                  <a:pt x="3722786" y="1650306"/>
                </a:cubicBezTo>
                <a:lnTo>
                  <a:pt x="3723865" y="1649227"/>
                </a:lnTo>
                <a:lnTo>
                  <a:pt x="3724944" y="1649227"/>
                </a:lnTo>
                <a:cubicBezTo>
                  <a:pt x="3734475" y="1654083"/>
                  <a:pt x="3743826" y="1657680"/>
                  <a:pt x="3752998" y="1660017"/>
                </a:cubicBezTo>
                <a:cubicBezTo>
                  <a:pt x="3760281" y="1667750"/>
                  <a:pt x="3763923" y="1674583"/>
                  <a:pt x="3763923" y="1680518"/>
                </a:cubicBezTo>
                <a:cubicBezTo>
                  <a:pt x="3761405" y="1682676"/>
                  <a:pt x="3758482" y="1683755"/>
                  <a:pt x="3755156" y="1683755"/>
                </a:cubicBezTo>
                <a:lnTo>
                  <a:pt x="3752998" y="1685913"/>
                </a:lnTo>
                <a:lnTo>
                  <a:pt x="3751919" y="1689150"/>
                </a:lnTo>
                <a:lnTo>
                  <a:pt x="3752998" y="1689150"/>
                </a:lnTo>
                <a:lnTo>
                  <a:pt x="3758393" y="1695624"/>
                </a:lnTo>
                <a:lnTo>
                  <a:pt x="3758393" y="1697782"/>
                </a:lnTo>
                <a:lnTo>
                  <a:pt x="3751919" y="1704391"/>
                </a:lnTo>
                <a:lnTo>
                  <a:pt x="3754077" y="1707628"/>
                </a:lnTo>
                <a:lnTo>
                  <a:pt x="3752998" y="1711944"/>
                </a:lnTo>
                <a:lnTo>
                  <a:pt x="3756235" y="1727050"/>
                </a:lnTo>
                <a:lnTo>
                  <a:pt x="3755156" y="1728129"/>
                </a:lnTo>
                <a:lnTo>
                  <a:pt x="3756235" y="1733524"/>
                </a:lnTo>
                <a:lnTo>
                  <a:pt x="3756235" y="1774661"/>
                </a:lnTo>
                <a:lnTo>
                  <a:pt x="3758393" y="1782214"/>
                </a:lnTo>
                <a:cubicBezTo>
                  <a:pt x="3754796" y="1791565"/>
                  <a:pt x="3750840" y="1796960"/>
                  <a:pt x="3746524" y="1798399"/>
                </a:cubicBezTo>
                <a:lnTo>
                  <a:pt x="3743287" y="1798399"/>
                </a:lnTo>
                <a:lnTo>
                  <a:pt x="3740050" y="1796241"/>
                </a:lnTo>
                <a:lnTo>
                  <a:pt x="3729260" y="1796241"/>
                </a:lnTo>
                <a:cubicBezTo>
                  <a:pt x="3725843" y="1796241"/>
                  <a:pt x="3723325" y="1795162"/>
                  <a:pt x="3721707" y="1793004"/>
                </a:cubicBezTo>
                <a:lnTo>
                  <a:pt x="3716312" y="1794083"/>
                </a:lnTo>
                <a:lnTo>
                  <a:pt x="3713075" y="1794083"/>
                </a:lnTo>
                <a:lnTo>
                  <a:pt x="3704443" y="1781135"/>
                </a:lnTo>
                <a:lnTo>
                  <a:pt x="3695811" y="1782214"/>
                </a:lnTo>
                <a:cubicBezTo>
                  <a:pt x="3668386" y="1780955"/>
                  <a:pt x="3654674" y="1779516"/>
                  <a:pt x="3654674" y="1777898"/>
                </a:cubicBezTo>
                <a:lnTo>
                  <a:pt x="3635252" y="1782214"/>
                </a:lnTo>
                <a:cubicBezTo>
                  <a:pt x="3628957" y="1790846"/>
                  <a:pt x="3619921" y="1795162"/>
                  <a:pt x="3608142" y="1795162"/>
                </a:cubicBezTo>
                <a:lnTo>
                  <a:pt x="3594115" y="1797320"/>
                </a:lnTo>
                <a:cubicBezTo>
                  <a:pt x="3586022" y="1793004"/>
                  <a:pt x="3581706" y="1788688"/>
                  <a:pt x="3581166" y="1784372"/>
                </a:cubicBezTo>
                <a:lnTo>
                  <a:pt x="3582245" y="1780056"/>
                </a:lnTo>
                <a:lnTo>
                  <a:pt x="3580087" y="1776819"/>
                </a:lnTo>
                <a:cubicBezTo>
                  <a:pt x="3580087" y="1763781"/>
                  <a:pt x="3582605" y="1757262"/>
                  <a:pt x="3587641" y="1757262"/>
                </a:cubicBezTo>
                <a:lnTo>
                  <a:pt x="3587641" y="1752946"/>
                </a:lnTo>
                <a:lnTo>
                  <a:pt x="3586562" y="1751867"/>
                </a:lnTo>
                <a:lnTo>
                  <a:pt x="3581166" y="1747551"/>
                </a:lnTo>
                <a:cubicBezTo>
                  <a:pt x="3580447" y="1740357"/>
                  <a:pt x="3579368" y="1736761"/>
                  <a:pt x="3577929" y="1736761"/>
                </a:cubicBezTo>
                <a:lnTo>
                  <a:pt x="3574692" y="1736761"/>
                </a:lnTo>
                <a:cubicBezTo>
                  <a:pt x="3560396" y="1742336"/>
                  <a:pt x="3550280" y="1747371"/>
                  <a:pt x="3544345" y="1751867"/>
                </a:cubicBezTo>
                <a:lnTo>
                  <a:pt x="3543266" y="1751867"/>
                </a:lnTo>
                <a:cubicBezTo>
                  <a:pt x="3533915" y="1749349"/>
                  <a:pt x="3529239" y="1747551"/>
                  <a:pt x="3529239" y="1746472"/>
                </a:cubicBezTo>
                <a:cubicBezTo>
                  <a:pt x="3529239" y="1745033"/>
                  <a:pt x="3532476" y="1742156"/>
                  <a:pt x="3538950" y="1737840"/>
                </a:cubicBezTo>
                <a:cubicBezTo>
                  <a:pt x="3538950" y="1734603"/>
                  <a:pt x="3545829" y="1731366"/>
                  <a:pt x="3559586" y="1728129"/>
                </a:cubicBezTo>
                <a:cubicBezTo>
                  <a:pt x="3559586" y="1719317"/>
                  <a:pt x="3566780" y="1710685"/>
                  <a:pt x="3581166" y="1702233"/>
                </a:cubicBezTo>
                <a:lnTo>
                  <a:pt x="3583325" y="1697782"/>
                </a:lnTo>
                <a:cubicBezTo>
                  <a:pt x="3580447" y="1697782"/>
                  <a:pt x="3579008" y="1694904"/>
                  <a:pt x="3579008" y="1689150"/>
                </a:cubicBezTo>
                <a:lnTo>
                  <a:pt x="3581166" y="1672965"/>
                </a:lnTo>
                <a:lnTo>
                  <a:pt x="3579008" y="1657859"/>
                </a:lnTo>
                <a:lnTo>
                  <a:pt x="3583325" y="1655702"/>
                </a:lnTo>
                <a:lnTo>
                  <a:pt x="3600589" y="1660017"/>
                </a:lnTo>
                <a:cubicBezTo>
                  <a:pt x="3602566" y="1660017"/>
                  <a:pt x="3606163" y="1656420"/>
                  <a:pt x="3611379" y="1649227"/>
                </a:cubicBezTo>
                <a:lnTo>
                  <a:pt x="3611379" y="1647069"/>
                </a:lnTo>
                <a:lnTo>
                  <a:pt x="3601668" y="1644911"/>
                </a:lnTo>
                <a:lnTo>
                  <a:pt x="3589799" y="1652464"/>
                </a:lnTo>
                <a:lnTo>
                  <a:pt x="3588720" y="1652464"/>
                </a:lnTo>
                <a:lnTo>
                  <a:pt x="3566060" y="1647069"/>
                </a:lnTo>
                <a:lnTo>
                  <a:pt x="3566060" y="1645990"/>
                </a:lnTo>
                <a:lnTo>
                  <a:pt x="3554057" y="1647069"/>
                </a:lnTo>
                <a:lnTo>
                  <a:pt x="3543266" y="1645990"/>
                </a:lnTo>
                <a:cubicBezTo>
                  <a:pt x="3539849" y="1648328"/>
                  <a:pt x="3535893" y="1649767"/>
                  <a:pt x="3531397" y="1650306"/>
                </a:cubicBezTo>
                <a:cubicBezTo>
                  <a:pt x="3527801" y="1649407"/>
                  <a:pt x="3526002" y="1646530"/>
                  <a:pt x="3526002" y="1641674"/>
                </a:cubicBezTo>
                <a:cubicBezTo>
                  <a:pt x="3527081" y="1638796"/>
                  <a:pt x="3528160" y="1637358"/>
                  <a:pt x="3529239" y="1637358"/>
                </a:cubicBezTo>
                <a:lnTo>
                  <a:pt x="3532476" y="1637358"/>
                </a:lnTo>
                <a:lnTo>
                  <a:pt x="3535713" y="1639516"/>
                </a:lnTo>
                <a:lnTo>
                  <a:pt x="3536792" y="1639516"/>
                </a:lnTo>
                <a:lnTo>
                  <a:pt x="3545424" y="1637358"/>
                </a:lnTo>
                <a:lnTo>
                  <a:pt x="3546503" y="1637358"/>
                </a:lnTo>
                <a:lnTo>
                  <a:pt x="3551899" y="1641674"/>
                </a:lnTo>
                <a:lnTo>
                  <a:pt x="3555136" y="1641674"/>
                </a:lnTo>
                <a:lnTo>
                  <a:pt x="3562823" y="1639516"/>
                </a:lnTo>
                <a:lnTo>
                  <a:pt x="3564981" y="1641674"/>
                </a:lnTo>
                <a:lnTo>
                  <a:pt x="3570376" y="1641674"/>
                </a:lnTo>
                <a:cubicBezTo>
                  <a:pt x="3574153" y="1638077"/>
                  <a:pt x="3577390" y="1636279"/>
                  <a:pt x="3580087" y="1636279"/>
                </a:cubicBezTo>
                <a:cubicBezTo>
                  <a:pt x="3584404" y="1636639"/>
                  <a:pt x="3586562" y="1637718"/>
                  <a:pt x="3586562" y="1639516"/>
                </a:cubicBezTo>
                <a:lnTo>
                  <a:pt x="3587641" y="1638437"/>
                </a:lnTo>
                <a:lnTo>
                  <a:pt x="3603826" y="1640595"/>
                </a:lnTo>
                <a:cubicBezTo>
                  <a:pt x="3611738" y="1639516"/>
                  <a:pt x="3615695" y="1632278"/>
                  <a:pt x="3615695" y="1618880"/>
                </a:cubicBezTo>
                <a:cubicBezTo>
                  <a:pt x="3607961" y="1616003"/>
                  <a:pt x="3600408" y="1614204"/>
                  <a:pt x="3593036" y="1613485"/>
                </a:cubicBezTo>
                <a:lnTo>
                  <a:pt x="3587641" y="1614564"/>
                </a:lnTo>
                <a:lnTo>
                  <a:pt x="3579008" y="1614564"/>
                </a:lnTo>
                <a:lnTo>
                  <a:pt x="3558373" y="1615643"/>
                </a:lnTo>
                <a:cubicBezTo>
                  <a:pt x="3551899" y="1613845"/>
                  <a:pt x="3548662" y="1612406"/>
                  <a:pt x="3548662" y="1611327"/>
                </a:cubicBezTo>
                <a:cubicBezTo>
                  <a:pt x="3548662" y="1609889"/>
                  <a:pt x="3549741" y="1609169"/>
                  <a:pt x="3551899" y="1609169"/>
                </a:cubicBezTo>
                <a:lnTo>
                  <a:pt x="3555136" y="1611327"/>
                </a:lnTo>
                <a:cubicBezTo>
                  <a:pt x="3559901" y="1608450"/>
                  <a:pt x="3565341" y="1607011"/>
                  <a:pt x="3571455" y="1607011"/>
                </a:cubicBezTo>
                <a:lnTo>
                  <a:pt x="3593036" y="1607011"/>
                </a:lnTo>
                <a:lnTo>
                  <a:pt x="3611379" y="1603774"/>
                </a:lnTo>
                <a:lnTo>
                  <a:pt x="3614616" y="1607011"/>
                </a:lnTo>
                <a:lnTo>
                  <a:pt x="3618932" y="1607011"/>
                </a:lnTo>
                <a:lnTo>
                  <a:pt x="3620011" y="1600537"/>
                </a:lnTo>
                <a:lnTo>
                  <a:pt x="3618932" y="1594063"/>
                </a:lnTo>
                <a:lnTo>
                  <a:pt x="3620011" y="1583273"/>
                </a:lnTo>
                <a:lnTo>
                  <a:pt x="3620011" y="1582194"/>
                </a:lnTo>
                <a:lnTo>
                  <a:pt x="3603826" y="1581115"/>
                </a:lnTo>
                <a:lnTo>
                  <a:pt x="3602747" y="1581115"/>
                </a:lnTo>
                <a:lnTo>
                  <a:pt x="3601668" y="1580036"/>
                </a:lnTo>
                <a:lnTo>
                  <a:pt x="3600589" y="1581115"/>
                </a:lnTo>
                <a:lnTo>
                  <a:pt x="3599510" y="1581115"/>
                </a:lnTo>
                <a:lnTo>
                  <a:pt x="3598431" y="1580036"/>
                </a:lnTo>
                <a:lnTo>
                  <a:pt x="3597352" y="1581115"/>
                </a:lnTo>
                <a:lnTo>
                  <a:pt x="3596273" y="1581115"/>
                </a:lnTo>
                <a:lnTo>
                  <a:pt x="3579008" y="1582194"/>
                </a:lnTo>
                <a:lnTo>
                  <a:pt x="3574692" y="1580036"/>
                </a:lnTo>
                <a:lnTo>
                  <a:pt x="3555136" y="1582194"/>
                </a:lnTo>
                <a:cubicBezTo>
                  <a:pt x="3547223" y="1580935"/>
                  <a:pt x="3543266" y="1579497"/>
                  <a:pt x="3543266" y="1577878"/>
                </a:cubicBezTo>
                <a:lnTo>
                  <a:pt x="3543266" y="1575720"/>
                </a:lnTo>
                <a:cubicBezTo>
                  <a:pt x="3543986" y="1573562"/>
                  <a:pt x="3546144" y="1572483"/>
                  <a:pt x="3549741" y="1572483"/>
                </a:cubicBezTo>
                <a:lnTo>
                  <a:pt x="3567139" y="1572483"/>
                </a:lnTo>
                <a:cubicBezTo>
                  <a:pt x="3568578" y="1572483"/>
                  <a:pt x="3569297" y="1573562"/>
                  <a:pt x="3569297" y="1575720"/>
                </a:cubicBezTo>
                <a:lnTo>
                  <a:pt x="3570376" y="1575720"/>
                </a:lnTo>
                <a:cubicBezTo>
                  <a:pt x="3570376" y="1573382"/>
                  <a:pt x="3573613" y="1571224"/>
                  <a:pt x="3580087" y="1569246"/>
                </a:cubicBezTo>
                <a:lnTo>
                  <a:pt x="3587641" y="1573562"/>
                </a:lnTo>
                <a:cubicBezTo>
                  <a:pt x="3594115" y="1572843"/>
                  <a:pt x="3597352" y="1571764"/>
                  <a:pt x="3597352" y="1570325"/>
                </a:cubicBezTo>
                <a:lnTo>
                  <a:pt x="3587641" y="1548610"/>
                </a:lnTo>
                <a:cubicBezTo>
                  <a:pt x="3589618" y="1548610"/>
                  <a:pt x="3591417" y="1546812"/>
                  <a:pt x="3593036" y="1543216"/>
                </a:cubicBezTo>
                <a:lnTo>
                  <a:pt x="3593036" y="1542136"/>
                </a:lnTo>
                <a:lnTo>
                  <a:pt x="3591957" y="1542136"/>
                </a:lnTo>
                <a:cubicBezTo>
                  <a:pt x="3591957" y="1544294"/>
                  <a:pt x="3590518" y="1546093"/>
                  <a:pt x="3587641" y="1547531"/>
                </a:cubicBezTo>
                <a:lnTo>
                  <a:pt x="3586562" y="1547531"/>
                </a:lnTo>
                <a:cubicBezTo>
                  <a:pt x="3584763" y="1545373"/>
                  <a:pt x="3581886" y="1544294"/>
                  <a:pt x="3577929" y="1544294"/>
                </a:cubicBezTo>
                <a:lnTo>
                  <a:pt x="3574692" y="1539978"/>
                </a:lnTo>
                <a:lnTo>
                  <a:pt x="3574692" y="1537820"/>
                </a:lnTo>
                <a:cubicBezTo>
                  <a:pt x="3574692" y="1535662"/>
                  <a:pt x="3579368" y="1533504"/>
                  <a:pt x="3588720" y="1531346"/>
                </a:cubicBezTo>
                <a:cubicBezTo>
                  <a:pt x="3592855" y="1531346"/>
                  <a:pt x="3598250" y="1533504"/>
                  <a:pt x="3604905" y="1537820"/>
                </a:cubicBezTo>
                <a:lnTo>
                  <a:pt x="3611379" y="1537820"/>
                </a:lnTo>
                <a:cubicBezTo>
                  <a:pt x="3622978" y="1537820"/>
                  <a:pt x="3628778" y="1538899"/>
                  <a:pt x="3628778" y="1541057"/>
                </a:cubicBezTo>
                <a:lnTo>
                  <a:pt x="3627699" y="1542136"/>
                </a:lnTo>
                <a:lnTo>
                  <a:pt x="3627699" y="1543216"/>
                </a:lnTo>
                <a:lnTo>
                  <a:pt x="3630936" y="1545373"/>
                </a:lnTo>
                <a:lnTo>
                  <a:pt x="3632015" y="1545373"/>
                </a:lnTo>
                <a:lnTo>
                  <a:pt x="3632015" y="1543216"/>
                </a:lnTo>
                <a:lnTo>
                  <a:pt x="3635252" y="1543216"/>
                </a:lnTo>
                <a:cubicBezTo>
                  <a:pt x="3640287" y="1546452"/>
                  <a:pt x="3642805" y="1550049"/>
                  <a:pt x="3642805" y="1554005"/>
                </a:cubicBezTo>
                <a:lnTo>
                  <a:pt x="3642805" y="1555084"/>
                </a:lnTo>
                <a:lnTo>
                  <a:pt x="3641726" y="1555084"/>
                </a:lnTo>
                <a:lnTo>
                  <a:pt x="3636331" y="1548610"/>
                </a:lnTo>
                <a:lnTo>
                  <a:pt x="3635252" y="1547531"/>
                </a:lnTo>
                <a:lnTo>
                  <a:pt x="3633094" y="1547531"/>
                </a:lnTo>
                <a:lnTo>
                  <a:pt x="3635252" y="1550768"/>
                </a:lnTo>
                <a:lnTo>
                  <a:pt x="3634173" y="1551847"/>
                </a:lnTo>
                <a:lnTo>
                  <a:pt x="3634173" y="1552926"/>
                </a:lnTo>
                <a:lnTo>
                  <a:pt x="3639568" y="1556163"/>
                </a:lnTo>
                <a:lnTo>
                  <a:pt x="3644963" y="1555084"/>
                </a:lnTo>
                <a:lnTo>
                  <a:pt x="3646042" y="1556163"/>
                </a:lnTo>
                <a:lnTo>
                  <a:pt x="3646042" y="1560479"/>
                </a:lnTo>
                <a:cubicBezTo>
                  <a:pt x="3641006" y="1566144"/>
                  <a:pt x="3638489" y="1570145"/>
                  <a:pt x="3638489" y="1572483"/>
                </a:cubicBezTo>
                <a:lnTo>
                  <a:pt x="3640647" y="1574641"/>
                </a:lnTo>
                <a:lnTo>
                  <a:pt x="3656832" y="1569246"/>
                </a:lnTo>
                <a:lnTo>
                  <a:pt x="3658990" y="1569246"/>
                </a:lnTo>
                <a:lnTo>
                  <a:pt x="3669780" y="1571404"/>
                </a:lnTo>
                <a:cubicBezTo>
                  <a:pt x="3669780" y="1569246"/>
                  <a:pt x="3671938" y="1568167"/>
                  <a:pt x="3676254" y="1568167"/>
                </a:cubicBezTo>
                <a:lnTo>
                  <a:pt x="3676254" y="1567088"/>
                </a:lnTo>
                <a:lnTo>
                  <a:pt x="3674096" y="1567088"/>
                </a:lnTo>
                <a:lnTo>
                  <a:pt x="3674096" y="1566009"/>
                </a:lnTo>
                <a:lnTo>
                  <a:pt x="3683807" y="1542136"/>
                </a:lnTo>
                <a:lnTo>
                  <a:pt x="3682728" y="1536741"/>
                </a:lnTo>
                <a:lnTo>
                  <a:pt x="3682728" y="1534583"/>
                </a:lnTo>
                <a:lnTo>
                  <a:pt x="3684886" y="1532425"/>
                </a:lnTo>
                <a:lnTo>
                  <a:pt x="3685965" y="1533504"/>
                </a:lnTo>
                <a:close/>
                <a:moveTo>
                  <a:pt x="8172035" y="1528785"/>
                </a:moveTo>
                <a:cubicBezTo>
                  <a:pt x="8195413" y="1532921"/>
                  <a:pt x="8207102" y="1537642"/>
                  <a:pt x="8207102" y="1542947"/>
                </a:cubicBezTo>
                <a:lnTo>
                  <a:pt x="8210339" y="1546184"/>
                </a:lnTo>
                <a:lnTo>
                  <a:pt x="8210339" y="1551579"/>
                </a:lnTo>
                <a:lnTo>
                  <a:pt x="8202651" y="1568978"/>
                </a:lnTo>
                <a:lnTo>
                  <a:pt x="8224501" y="1568978"/>
                </a:lnTo>
                <a:cubicBezTo>
                  <a:pt x="8227289" y="1568978"/>
                  <a:pt x="8229132" y="1563897"/>
                  <a:pt x="8230031" y="1553737"/>
                </a:cubicBezTo>
                <a:cubicBezTo>
                  <a:pt x="8226704" y="1552298"/>
                  <a:pt x="8224861" y="1550859"/>
                  <a:pt x="8224501" y="1549421"/>
                </a:cubicBezTo>
                <a:lnTo>
                  <a:pt x="8224501" y="1548342"/>
                </a:lnTo>
                <a:cubicBezTo>
                  <a:pt x="8227468" y="1544745"/>
                  <a:pt x="8230031" y="1538945"/>
                  <a:pt x="8232189" y="1530943"/>
                </a:cubicBezTo>
                <a:lnTo>
                  <a:pt x="8233268" y="1530943"/>
                </a:lnTo>
                <a:cubicBezTo>
                  <a:pt x="8235696" y="1532921"/>
                  <a:pt x="8241181" y="1535079"/>
                  <a:pt x="8249723" y="1537417"/>
                </a:cubicBezTo>
                <a:lnTo>
                  <a:pt x="8249723" y="1538631"/>
                </a:lnTo>
                <a:lnTo>
                  <a:pt x="8256332" y="1536338"/>
                </a:lnTo>
                <a:cubicBezTo>
                  <a:pt x="8276024" y="1540204"/>
                  <a:pt x="8285870" y="1543846"/>
                  <a:pt x="8285870" y="1547263"/>
                </a:cubicBezTo>
                <a:cubicBezTo>
                  <a:pt x="8287848" y="1547263"/>
                  <a:pt x="8296570" y="1554861"/>
                  <a:pt x="8312035" y="1570056"/>
                </a:cubicBezTo>
                <a:lnTo>
                  <a:pt x="8312035" y="1573428"/>
                </a:lnTo>
                <a:cubicBezTo>
                  <a:pt x="8310956" y="1576306"/>
                  <a:pt x="8308394" y="1577744"/>
                  <a:pt x="8304347" y="1577744"/>
                </a:cubicBezTo>
                <a:lnTo>
                  <a:pt x="8301110" y="1575587"/>
                </a:lnTo>
                <a:lnTo>
                  <a:pt x="8295715" y="1576665"/>
                </a:lnTo>
                <a:lnTo>
                  <a:pt x="8283577" y="1574508"/>
                </a:lnTo>
                <a:lnTo>
                  <a:pt x="8270494" y="1578823"/>
                </a:lnTo>
                <a:cubicBezTo>
                  <a:pt x="8271753" y="1584578"/>
                  <a:pt x="8273191" y="1587455"/>
                  <a:pt x="8274810" y="1587455"/>
                </a:cubicBezTo>
                <a:lnTo>
                  <a:pt x="8281419" y="1586376"/>
                </a:lnTo>
                <a:cubicBezTo>
                  <a:pt x="8283577" y="1588535"/>
                  <a:pt x="8287578" y="1590378"/>
                  <a:pt x="8293422" y="1591906"/>
                </a:cubicBezTo>
                <a:cubicBezTo>
                  <a:pt x="8293422" y="1594064"/>
                  <a:pt x="8295985" y="1595143"/>
                  <a:pt x="8301110" y="1595143"/>
                </a:cubicBezTo>
                <a:lnTo>
                  <a:pt x="8304347" y="1604854"/>
                </a:lnTo>
                <a:lnTo>
                  <a:pt x="8301110" y="1611463"/>
                </a:lnTo>
                <a:lnTo>
                  <a:pt x="8304347" y="1616858"/>
                </a:lnTo>
                <a:lnTo>
                  <a:pt x="8304347" y="1617937"/>
                </a:lnTo>
                <a:cubicBezTo>
                  <a:pt x="8302369" y="1620275"/>
                  <a:pt x="8300931" y="1624276"/>
                  <a:pt x="8300031" y="1629941"/>
                </a:cubicBezTo>
                <a:lnTo>
                  <a:pt x="8304347" y="1671211"/>
                </a:lnTo>
                <a:lnTo>
                  <a:pt x="8303268" y="1674448"/>
                </a:lnTo>
                <a:cubicBezTo>
                  <a:pt x="8303268" y="1676427"/>
                  <a:pt x="8307315" y="1679709"/>
                  <a:pt x="8315407" y="1684294"/>
                </a:cubicBezTo>
                <a:lnTo>
                  <a:pt x="8317565" y="1691847"/>
                </a:lnTo>
                <a:lnTo>
                  <a:pt x="8317565" y="1692926"/>
                </a:lnTo>
                <a:cubicBezTo>
                  <a:pt x="8314598" y="1698951"/>
                  <a:pt x="8311316" y="1702592"/>
                  <a:pt x="8307719" y="1703851"/>
                </a:cubicBezTo>
                <a:lnTo>
                  <a:pt x="8289106" y="1701693"/>
                </a:lnTo>
                <a:cubicBezTo>
                  <a:pt x="8281104" y="1701693"/>
                  <a:pt x="8277103" y="1703492"/>
                  <a:pt x="8277103" y="1707088"/>
                </a:cubicBezTo>
                <a:lnTo>
                  <a:pt x="8276024" y="1711404"/>
                </a:lnTo>
                <a:lnTo>
                  <a:pt x="8277103" y="1715855"/>
                </a:lnTo>
                <a:lnTo>
                  <a:pt x="8277103" y="1718013"/>
                </a:lnTo>
                <a:cubicBezTo>
                  <a:pt x="8271977" y="1730332"/>
                  <a:pt x="8265414" y="1736491"/>
                  <a:pt x="8257411" y="1736491"/>
                </a:cubicBezTo>
                <a:cubicBezTo>
                  <a:pt x="8257411" y="1739548"/>
                  <a:pt x="8251926" y="1742066"/>
                  <a:pt x="8240956" y="1744044"/>
                </a:cubicBezTo>
                <a:lnTo>
                  <a:pt x="8239877" y="1748360"/>
                </a:lnTo>
                <a:lnTo>
                  <a:pt x="8239877" y="1750653"/>
                </a:lnTo>
                <a:lnTo>
                  <a:pt x="8240956" y="1750653"/>
                </a:lnTo>
                <a:cubicBezTo>
                  <a:pt x="8240956" y="1746247"/>
                  <a:pt x="8244598" y="1744044"/>
                  <a:pt x="8251881" y="1744044"/>
                </a:cubicBezTo>
                <a:lnTo>
                  <a:pt x="8273731" y="1740807"/>
                </a:lnTo>
                <a:cubicBezTo>
                  <a:pt x="8274450" y="1742965"/>
                  <a:pt x="8276653" y="1744044"/>
                  <a:pt x="8280340" y="1744044"/>
                </a:cubicBezTo>
                <a:lnTo>
                  <a:pt x="8281419" y="1744044"/>
                </a:lnTo>
                <a:lnTo>
                  <a:pt x="8286948" y="1739728"/>
                </a:lnTo>
                <a:lnTo>
                  <a:pt x="8289106" y="1739728"/>
                </a:lnTo>
                <a:cubicBezTo>
                  <a:pt x="8291804" y="1741886"/>
                  <a:pt x="8294367" y="1742965"/>
                  <a:pt x="8296794" y="1742965"/>
                </a:cubicBezTo>
                <a:cubicBezTo>
                  <a:pt x="8300391" y="1740807"/>
                  <a:pt x="8305112" y="1739728"/>
                  <a:pt x="8310956" y="1739728"/>
                </a:cubicBezTo>
                <a:lnTo>
                  <a:pt x="8312035" y="1739728"/>
                </a:lnTo>
                <a:lnTo>
                  <a:pt x="8314193" y="1741886"/>
                </a:lnTo>
                <a:lnTo>
                  <a:pt x="8314193" y="1744044"/>
                </a:lnTo>
                <a:cubicBezTo>
                  <a:pt x="8314193" y="1747101"/>
                  <a:pt x="8311316" y="1751462"/>
                  <a:pt x="8305561" y="1757127"/>
                </a:cubicBezTo>
                <a:lnTo>
                  <a:pt x="8301110" y="1773447"/>
                </a:lnTo>
                <a:lnTo>
                  <a:pt x="8302189" y="1784237"/>
                </a:lnTo>
                <a:cubicBezTo>
                  <a:pt x="8300751" y="1787564"/>
                  <a:pt x="8299312" y="1789407"/>
                  <a:pt x="8297873" y="1789767"/>
                </a:cubicBezTo>
                <a:lnTo>
                  <a:pt x="8290186" y="1789767"/>
                </a:lnTo>
                <a:lnTo>
                  <a:pt x="8284656" y="1790846"/>
                </a:lnTo>
                <a:cubicBezTo>
                  <a:pt x="8269370" y="1789767"/>
                  <a:pt x="8261727" y="1788328"/>
                  <a:pt x="8261727" y="1786530"/>
                </a:cubicBezTo>
                <a:lnTo>
                  <a:pt x="8260648" y="1782079"/>
                </a:lnTo>
                <a:lnTo>
                  <a:pt x="8258490" y="1782079"/>
                </a:lnTo>
                <a:cubicBezTo>
                  <a:pt x="8256422" y="1785046"/>
                  <a:pt x="8250937" y="1787609"/>
                  <a:pt x="8242035" y="1789767"/>
                </a:cubicBezTo>
                <a:lnTo>
                  <a:pt x="8238798" y="1789767"/>
                </a:lnTo>
                <a:lnTo>
                  <a:pt x="8237719" y="1788688"/>
                </a:lnTo>
                <a:lnTo>
                  <a:pt x="8236640" y="1789767"/>
                </a:lnTo>
                <a:lnTo>
                  <a:pt x="8221264" y="1789767"/>
                </a:lnTo>
                <a:cubicBezTo>
                  <a:pt x="8218387" y="1786890"/>
                  <a:pt x="8211823" y="1785451"/>
                  <a:pt x="8201572" y="1785451"/>
                </a:cubicBezTo>
                <a:lnTo>
                  <a:pt x="8197256" y="1786530"/>
                </a:lnTo>
                <a:cubicBezTo>
                  <a:pt x="8197256" y="1785001"/>
                  <a:pt x="8196132" y="1784237"/>
                  <a:pt x="8193884" y="1784237"/>
                </a:cubicBezTo>
                <a:lnTo>
                  <a:pt x="8184038" y="1786530"/>
                </a:lnTo>
                <a:lnTo>
                  <a:pt x="8184038" y="1785451"/>
                </a:lnTo>
                <a:lnTo>
                  <a:pt x="8175272" y="1788688"/>
                </a:lnTo>
                <a:lnTo>
                  <a:pt x="8174193" y="1788688"/>
                </a:lnTo>
                <a:cubicBezTo>
                  <a:pt x="8171495" y="1785721"/>
                  <a:pt x="8166774" y="1784237"/>
                  <a:pt x="8160031" y="1784237"/>
                </a:cubicBezTo>
                <a:lnTo>
                  <a:pt x="8155580" y="1784237"/>
                </a:lnTo>
                <a:cubicBezTo>
                  <a:pt x="8149016" y="1780461"/>
                  <a:pt x="8142092" y="1773942"/>
                  <a:pt x="8134809" y="1764680"/>
                </a:cubicBezTo>
                <a:cubicBezTo>
                  <a:pt x="8131212" y="1764680"/>
                  <a:pt x="8126492" y="1759240"/>
                  <a:pt x="8120647" y="1748360"/>
                </a:cubicBezTo>
                <a:lnTo>
                  <a:pt x="8119568" y="1747281"/>
                </a:lnTo>
                <a:lnTo>
                  <a:pt x="8118489" y="1747281"/>
                </a:lnTo>
                <a:cubicBezTo>
                  <a:pt x="8105361" y="1755104"/>
                  <a:pt x="8098797" y="1763106"/>
                  <a:pt x="8098797" y="1771289"/>
                </a:cubicBezTo>
                <a:cubicBezTo>
                  <a:pt x="8090345" y="1776504"/>
                  <a:pt x="8083421" y="1783742"/>
                  <a:pt x="8078026" y="1793004"/>
                </a:cubicBezTo>
                <a:lnTo>
                  <a:pt x="8073576" y="1794083"/>
                </a:lnTo>
                <a:cubicBezTo>
                  <a:pt x="8070159" y="1794083"/>
                  <a:pt x="8065078" y="1781405"/>
                  <a:pt x="8058334" y="1756048"/>
                </a:cubicBezTo>
                <a:lnTo>
                  <a:pt x="8052805" y="1740807"/>
                </a:lnTo>
                <a:lnTo>
                  <a:pt x="8054963" y="1737570"/>
                </a:lnTo>
                <a:lnTo>
                  <a:pt x="8060492" y="1738649"/>
                </a:lnTo>
                <a:lnTo>
                  <a:pt x="8076812" y="1738649"/>
                </a:lnTo>
                <a:cubicBezTo>
                  <a:pt x="8079240" y="1738649"/>
                  <a:pt x="8080724" y="1733209"/>
                  <a:pt x="8081263" y="1722329"/>
                </a:cubicBezTo>
                <a:lnTo>
                  <a:pt x="8079105" y="1715855"/>
                </a:lnTo>
                <a:lnTo>
                  <a:pt x="8079105" y="1709246"/>
                </a:lnTo>
                <a:lnTo>
                  <a:pt x="8080184" y="1689689"/>
                </a:lnTo>
                <a:lnTo>
                  <a:pt x="8079105" y="1684294"/>
                </a:lnTo>
                <a:lnTo>
                  <a:pt x="8080184" y="1675527"/>
                </a:lnTo>
                <a:lnTo>
                  <a:pt x="8079105" y="1674448"/>
                </a:lnTo>
                <a:lnTo>
                  <a:pt x="8079105" y="1673369"/>
                </a:lnTo>
                <a:lnTo>
                  <a:pt x="8080184" y="1672290"/>
                </a:lnTo>
                <a:lnTo>
                  <a:pt x="8080184" y="1671211"/>
                </a:lnTo>
                <a:lnTo>
                  <a:pt x="8079105" y="1662582"/>
                </a:lnTo>
                <a:lnTo>
                  <a:pt x="8080184" y="1654893"/>
                </a:lnTo>
                <a:cubicBezTo>
                  <a:pt x="8080184" y="1646171"/>
                  <a:pt x="8078341" y="1641810"/>
                  <a:pt x="8074654" y="1641810"/>
                </a:cubicBezTo>
                <a:lnTo>
                  <a:pt x="8065888" y="1640731"/>
                </a:lnTo>
                <a:lnTo>
                  <a:pt x="8059414" y="1642889"/>
                </a:lnTo>
                <a:cubicBezTo>
                  <a:pt x="8057705" y="1642889"/>
                  <a:pt x="8056581" y="1639292"/>
                  <a:pt x="8056042" y="1632099"/>
                </a:cubicBezTo>
                <a:cubicBezTo>
                  <a:pt x="8059369" y="1629221"/>
                  <a:pt x="8061931" y="1627783"/>
                  <a:pt x="8063730" y="1627783"/>
                </a:cubicBezTo>
                <a:lnTo>
                  <a:pt x="8066967" y="1631020"/>
                </a:lnTo>
                <a:lnTo>
                  <a:pt x="8076812" y="1631020"/>
                </a:lnTo>
                <a:lnTo>
                  <a:pt x="8078026" y="1632099"/>
                </a:lnTo>
                <a:cubicBezTo>
                  <a:pt x="8080544" y="1632099"/>
                  <a:pt x="8084905" y="1627378"/>
                  <a:pt x="8091109" y="1617937"/>
                </a:cubicBezTo>
                <a:lnTo>
                  <a:pt x="8093267" y="1612542"/>
                </a:lnTo>
                <a:lnTo>
                  <a:pt x="8095425" y="1612542"/>
                </a:lnTo>
                <a:cubicBezTo>
                  <a:pt x="8100910" y="1613261"/>
                  <a:pt x="8108238" y="1618701"/>
                  <a:pt x="8117410" y="1628862"/>
                </a:cubicBezTo>
                <a:cubicBezTo>
                  <a:pt x="8127571" y="1633538"/>
                  <a:pt x="8132651" y="1638618"/>
                  <a:pt x="8132651" y="1644103"/>
                </a:cubicBezTo>
                <a:lnTo>
                  <a:pt x="8128335" y="1660288"/>
                </a:lnTo>
                <a:lnTo>
                  <a:pt x="8129414" y="1674448"/>
                </a:lnTo>
                <a:cubicBezTo>
                  <a:pt x="8126447" y="1674448"/>
                  <a:pt x="8124963" y="1681327"/>
                  <a:pt x="8124963" y="1695084"/>
                </a:cubicBezTo>
                <a:cubicBezTo>
                  <a:pt x="8127391" y="1695084"/>
                  <a:pt x="8129234" y="1700884"/>
                  <a:pt x="8130493" y="1712483"/>
                </a:cubicBezTo>
                <a:lnTo>
                  <a:pt x="8126042" y="1723408"/>
                </a:lnTo>
                <a:cubicBezTo>
                  <a:pt x="8126042" y="1727364"/>
                  <a:pt x="8130448" y="1733164"/>
                  <a:pt x="8139260" y="1740807"/>
                </a:cubicBezTo>
                <a:lnTo>
                  <a:pt x="8141418" y="1740807"/>
                </a:lnTo>
                <a:lnTo>
                  <a:pt x="8148027" y="1738649"/>
                </a:lnTo>
                <a:lnTo>
                  <a:pt x="8150185" y="1738649"/>
                </a:lnTo>
                <a:lnTo>
                  <a:pt x="8154501" y="1744044"/>
                </a:lnTo>
                <a:lnTo>
                  <a:pt x="8161110" y="1742965"/>
                </a:lnTo>
                <a:lnTo>
                  <a:pt x="8165426" y="1744044"/>
                </a:lnTo>
                <a:lnTo>
                  <a:pt x="8166640" y="1742965"/>
                </a:lnTo>
                <a:lnTo>
                  <a:pt x="8166640" y="1741886"/>
                </a:lnTo>
                <a:lnTo>
                  <a:pt x="8157873" y="1714776"/>
                </a:lnTo>
                <a:cubicBezTo>
                  <a:pt x="8152028" y="1714776"/>
                  <a:pt x="8149106" y="1712573"/>
                  <a:pt x="8149106" y="1708167"/>
                </a:cubicBezTo>
                <a:lnTo>
                  <a:pt x="8145734" y="1702772"/>
                </a:lnTo>
                <a:lnTo>
                  <a:pt x="8145734" y="1701693"/>
                </a:lnTo>
                <a:lnTo>
                  <a:pt x="8138181" y="1701693"/>
                </a:lnTo>
                <a:cubicBezTo>
                  <a:pt x="8133775" y="1698816"/>
                  <a:pt x="8131572" y="1695174"/>
                  <a:pt x="8131572" y="1690768"/>
                </a:cubicBezTo>
                <a:lnTo>
                  <a:pt x="8133730" y="1688610"/>
                </a:lnTo>
                <a:lnTo>
                  <a:pt x="8139260" y="1689689"/>
                </a:lnTo>
                <a:lnTo>
                  <a:pt x="8141418" y="1689689"/>
                </a:lnTo>
                <a:lnTo>
                  <a:pt x="8141418" y="1687531"/>
                </a:lnTo>
                <a:cubicBezTo>
                  <a:pt x="8141418" y="1685014"/>
                  <a:pt x="8139979" y="1682091"/>
                  <a:pt x="8137102" y="1678764"/>
                </a:cubicBezTo>
                <a:lnTo>
                  <a:pt x="8137102" y="1676606"/>
                </a:lnTo>
                <a:cubicBezTo>
                  <a:pt x="8137102" y="1674269"/>
                  <a:pt x="8138181" y="1671751"/>
                  <a:pt x="8140339" y="1669053"/>
                </a:cubicBezTo>
                <a:lnTo>
                  <a:pt x="8140339" y="1666895"/>
                </a:lnTo>
                <a:cubicBezTo>
                  <a:pt x="8137372" y="1659613"/>
                  <a:pt x="8134809" y="1646575"/>
                  <a:pt x="8132651" y="1627783"/>
                </a:cubicBezTo>
                <a:lnTo>
                  <a:pt x="8133730" y="1624411"/>
                </a:lnTo>
                <a:lnTo>
                  <a:pt x="8132651" y="1614700"/>
                </a:lnTo>
                <a:lnTo>
                  <a:pt x="8132651" y="1613621"/>
                </a:lnTo>
                <a:cubicBezTo>
                  <a:pt x="8134809" y="1611103"/>
                  <a:pt x="8136293" y="1607102"/>
                  <a:pt x="8137102" y="1601617"/>
                </a:cubicBezTo>
                <a:lnTo>
                  <a:pt x="8135888" y="1600538"/>
                </a:lnTo>
                <a:lnTo>
                  <a:pt x="8135888" y="1599459"/>
                </a:lnTo>
                <a:lnTo>
                  <a:pt x="8138181" y="1591906"/>
                </a:lnTo>
                <a:lnTo>
                  <a:pt x="8128335" y="1570056"/>
                </a:lnTo>
                <a:lnTo>
                  <a:pt x="8128335" y="1567898"/>
                </a:lnTo>
                <a:lnTo>
                  <a:pt x="8130493" y="1565740"/>
                </a:lnTo>
                <a:lnTo>
                  <a:pt x="8133730" y="1565740"/>
                </a:lnTo>
                <a:lnTo>
                  <a:pt x="8152343" y="1570056"/>
                </a:lnTo>
                <a:lnTo>
                  <a:pt x="8162189" y="1567898"/>
                </a:lnTo>
                <a:lnTo>
                  <a:pt x="8167718" y="1567898"/>
                </a:lnTo>
                <a:lnTo>
                  <a:pt x="8173114" y="1568978"/>
                </a:lnTo>
                <a:lnTo>
                  <a:pt x="8173114" y="1564661"/>
                </a:lnTo>
                <a:lnTo>
                  <a:pt x="8157873" y="1534180"/>
                </a:lnTo>
                <a:lnTo>
                  <a:pt x="8169876" y="1530943"/>
                </a:lnTo>
                <a:close/>
                <a:moveTo>
                  <a:pt x="5137099" y="1528784"/>
                </a:moveTo>
                <a:lnTo>
                  <a:pt x="5155712" y="1529863"/>
                </a:lnTo>
                <a:lnTo>
                  <a:pt x="5156791" y="1528784"/>
                </a:lnTo>
                <a:lnTo>
                  <a:pt x="5157870" y="1528784"/>
                </a:lnTo>
                <a:lnTo>
                  <a:pt x="5174325" y="1534314"/>
                </a:lnTo>
                <a:lnTo>
                  <a:pt x="5185250" y="1529863"/>
                </a:lnTo>
                <a:lnTo>
                  <a:pt x="5187543" y="1529863"/>
                </a:lnTo>
                <a:cubicBezTo>
                  <a:pt x="5194826" y="1530402"/>
                  <a:pt x="5198467" y="1532606"/>
                  <a:pt x="5198467" y="1536472"/>
                </a:cubicBezTo>
                <a:cubicBezTo>
                  <a:pt x="5192623" y="1544295"/>
                  <a:pt x="5189341" y="1550858"/>
                  <a:pt x="5188622" y="1556164"/>
                </a:cubicBezTo>
                <a:lnTo>
                  <a:pt x="5188622" y="1561693"/>
                </a:lnTo>
                <a:cubicBezTo>
                  <a:pt x="5188622" y="1563132"/>
                  <a:pt x="5192623" y="1564931"/>
                  <a:pt x="5200625" y="1567088"/>
                </a:cubicBezTo>
                <a:lnTo>
                  <a:pt x="5200625" y="1568167"/>
                </a:lnTo>
                <a:lnTo>
                  <a:pt x="5201704" y="1567088"/>
                </a:lnTo>
                <a:lnTo>
                  <a:pt x="5206155" y="1567088"/>
                </a:lnTo>
                <a:lnTo>
                  <a:pt x="5208313" y="1569246"/>
                </a:lnTo>
                <a:lnTo>
                  <a:pt x="5208313" y="1572618"/>
                </a:lnTo>
                <a:cubicBezTo>
                  <a:pt x="5208313" y="1574776"/>
                  <a:pt x="5200266" y="1576934"/>
                  <a:pt x="5184171" y="1579092"/>
                </a:cubicBezTo>
                <a:cubicBezTo>
                  <a:pt x="5183452" y="1576934"/>
                  <a:pt x="5181294" y="1575855"/>
                  <a:pt x="5177697" y="1575855"/>
                </a:cubicBezTo>
                <a:lnTo>
                  <a:pt x="5168930" y="1575855"/>
                </a:lnTo>
                <a:lnTo>
                  <a:pt x="5160163" y="1582464"/>
                </a:lnTo>
                <a:lnTo>
                  <a:pt x="5158949" y="1582464"/>
                </a:lnTo>
                <a:lnTo>
                  <a:pt x="5155712" y="1580306"/>
                </a:lnTo>
                <a:lnTo>
                  <a:pt x="5154633" y="1581385"/>
                </a:lnTo>
                <a:lnTo>
                  <a:pt x="5151396" y="1591231"/>
                </a:lnTo>
                <a:cubicBezTo>
                  <a:pt x="5145552" y="1595997"/>
                  <a:pt x="5142629" y="1599279"/>
                  <a:pt x="5142629" y="1601077"/>
                </a:cubicBezTo>
                <a:lnTo>
                  <a:pt x="5143708" y="1602156"/>
                </a:lnTo>
                <a:lnTo>
                  <a:pt x="5156791" y="1601077"/>
                </a:lnTo>
                <a:lnTo>
                  <a:pt x="5160163" y="1601077"/>
                </a:lnTo>
                <a:lnTo>
                  <a:pt x="5161242" y="1602156"/>
                </a:lnTo>
                <a:lnTo>
                  <a:pt x="5162321" y="1602156"/>
                </a:lnTo>
                <a:lnTo>
                  <a:pt x="5164479" y="1599998"/>
                </a:lnTo>
                <a:lnTo>
                  <a:pt x="5172167" y="1599998"/>
                </a:lnTo>
                <a:cubicBezTo>
                  <a:pt x="5173606" y="1599998"/>
                  <a:pt x="5174325" y="1601077"/>
                  <a:pt x="5174325" y="1603235"/>
                </a:cubicBezTo>
                <a:lnTo>
                  <a:pt x="5175404" y="1604314"/>
                </a:lnTo>
                <a:lnTo>
                  <a:pt x="5176483" y="1604314"/>
                </a:lnTo>
                <a:lnTo>
                  <a:pt x="5212629" y="1599998"/>
                </a:lnTo>
                <a:lnTo>
                  <a:pt x="5216001" y="1599998"/>
                </a:lnTo>
                <a:lnTo>
                  <a:pt x="5216001" y="1596626"/>
                </a:lnTo>
                <a:cubicBezTo>
                  <a:pt x="5216001" y="1595367"/>
                  <a:pt x="5209033" y="1592085"/>
                  <a:pt x="5195096" y="1586780"/>
                </a:cubicBezTo>
                <a:lnTo>
                  <a:pt x="5194017" y="1585701"/>
                </a:lnTo>
                <a:lnTo>
                  <a:pt x="5194017" y="1582464"/>
                </a:lnTo>
                <a:lnTo>
                  <a:pt x="5202784" y="1584622"/>
                </a:lnTo>
                <a:cubicBezTo>
                  <a:pt x="5209887" y="1579497"/>
                  <a:pt x="5215012" y="1576934"/>
                  <a:pt x="5218159" y="1576934"/>
                </a:cubicBezTo>
                <a:lnTo>
                  <a:pt x="5214922" y="1572618"/>
                </a:lnTo>
                <a:lnTo>
                  <a:pt x="5214922" y="1571539"/>
                </a:lnTo>
                <a:lnTo>
                  <a:pt x="5217080" y="1569246"/>
                </a:lnTo>
                <a:lnTo>
                  <a:pt x="5219238" y="1569246"/>
                </a:lnTo>
                <a:lnTo>
                  <a:pt x="5226926" y="1574776"/>
                </a:lnTo>
                <a:lnTo>
                  <a:pt x="5226926" y="1575855"/>
                </a:lnTo>
                <a:lnTo>
                  <a:pt x="5220317" y="1575855"/>
                </a:lnTo>
                <a:cubicBezTo>
                  <a:pt x="5220317" y="1576755"/>
                  <a:pt x="5232007" y="1580396"/>
                  <a:pt x="5255385" y="1586780"/>
                </a:cubicBezTo>
                <a:lnTo>
                  <a:pt x="5265231" y="1592310"/>
                </a:lnTo>
                <a:lnTo>
                  <a:pt x="5265231" y="1593389"/>
                </a:lnTo>
                <a:lnTo>
                  <a:pt x="5261994" y="1599998"/>
                </a:lnTo>
                <a:cubicBezTo>
                  <a:pt x="5265770" y="1595592"/>
                  <a:pt x="5268693" y="1593389"/>
                  <a:pt x="5270761" y="1593389"/>
                </a:cubicBezTo>
                <a:cubicBezTo>
                  <a:pt x="5276156" y="1595187"/>
                  <a:pt x="5281236" y="1602111"/>
                  <a:pt x="5286002" y="1614160"/>
                </a:cubicBezTo>
                <a:lnTo>
                  <a:pt x="5284923" y="1621848"/>
                </a:lnTo>
                <a:lnTo>
                  <a:pt x="5286002" y="1633851"/>
                </a:lnTo>
                <a:cubicBezTo>
                  <a:pt x="5286002" y="1641224"/>
                  <a:pt x="5283079" y="1644911"/>
                  <a:pt x="5277235" y="1644911"/>
                </a:cubicBezTo>
                <a:cubicBezTo>
                  <a:pt x="5269592" y="1647789"/>
                  <a:pt x="5263388" y="1649228"/>
                  <a:pt x="5258622" y="1649228"/>
                </a:cubicBezTo>
                <a:cubicBezTo>
                  <a:pt x="5251519" y="1645900"/>
                  <a:pt x="5245674" y="1640775"/>
                  <a:pt x="5241088" y="1633851"/>
                </a:cubicBezTo>
                <a:cubicBezTo>
                  <a:pt x="5235243" y="1633851"/>
                  <a:pt x="5232321" y="1629131"/>
                  <a:pt x="5232321" y="1619690"/>
                </a:cubicBezTo>
                <a:cubicBezTo>
                  <a:pt x="5231242" y="1619690"/>
                  <a:pt x="5230163" y="1618206"/>
                  <a:pt x="5229084" y="1615239"/>
                </a:cubicBezTo>
                <a:lnTo>
                  <a:pt x="5228005" y="1614160"/>
                </a:lnTo>
                <a:lnTo>
                  <a:pt x="5223554" y="1614160"/>
                </a:lnTo>
                <a:lnTo>
                  <a:pt x="5219238" y="1621848"/>
                </a:lnTo>
                <a:lnTo>
                  <a:pt x="5216001" y="1621848"/>
                </a:lnTo>
                <a:lnTo>
                  <a:pt x="5211550" y="1620769"/>
                </a:lnTo>
                <a:lnTo>
                  <a:pt x="5204942" y="1622927"/>
                </a:lnTo>
                <a:lnTo>
                  <a:pt x="5202784" y="1622927"/>
                </a:lnTo>
                <a:lnTo>
                  <a:pt x="5201704" y="1621848"/>
                </a:lnTo>
                <a:lnTo>
                  <a:pt x="5185250" y="1626299"/>
                </a:lnTo>
                <a:lnTo>
                  <a:pt x="5179855" y="1631694"/>
                </a:lnTo>
                <a:lnTo>
                  <a:pt x="5175404" y="1631694"/>
                </a:lnTo>
                <a:cubicBezTo>
                  <a:pt x="5169020" y="1631694"/>
                  <a:pt x="5162456" y="1633897"/>
                  <a:pt x="5155712" y="1638302"/>
                </a:cubicBezTo>
                <a:lnTo>
                  <a:pt x="5149103" y="1640460"/>
                </a:lnTo>
                <a:lnTo>
                  <a:pt x="5137099" y="1638302"/>
                </a:lnTo>
                <a:cubicBezTo>
                  <a:pt x="5129097" y="1640820"/>
                  <a:pt x="5125095" y="1642619"/>
                  <a:pt x="5125095" y="1643698"/>
                </a:cubicBezTo>
                <a:lnTo>
                  <a:pt x="5125095" y="1648148"/>
                </a:lnTo>
                <a:lnTo>
                  <a:pt x="5126174" y="1648148"/>
                </a:lnTo>
                <a:lnTo>
                  <a:pt x="5134941" y="1644911"/>
                </a:lnTo>
                <a:lnTo>
                  <a:pt x="5136020" y="1644911"/>
                </a:lnTo>
                <a:lnTo>
                  <a:pt x="5144787" y="1647069"/>
                </a:lnTo>
                <a:lnTo>
                  <a:pt x="5145866" y="1647069"/>
                </a:lnTo>
                <a:lnTo>
                  <a:pt x="5154633" y="1644911"/>
                </a:lnTo>
                <a:lnTo>
                  <a:pt x="5156791" y="1644911"/>
                </a:lnTo>
                <a:lnTo>
                  <a:pt x="5174325" y="1650306"/>
                </a:lnTo>
                <a:lnTo>
                  <a:pt x="5180934" y="1648148"/>
                </a:lnTo>
                <a:cubicBezTo>
                  <a:pt x="5192623" y="1650306"/>
                  <a:pt x="5198467" y="1652105"/>
                  <a:pt x="5198467" y="1653543"/>
                </a:cubicBezTo>
                <a:lnTo>
                  <a:pt x="5197388" y="1654758"/>
                </a:lnTo>
                <a:lnTo>
                  <a:pt x="5197388" y="1655836"/>
                </a:lnTo>
                <a:lnTo>
                  <a:pt x="5189701" y="1654758"/>
                </a:lnTo>
                <a:lnTo>
                  <a:pt x="5173246" y="1655836"/>
                </a:lnTo>
                <a:lnTo>
                  <a:pt x="5172167" y="1654758"/>
                </a:lnTo>
                <a:lnTo>
                  <a:pt x="5171088" y="1654758"/>
                </a:lnTo>
                <a:lnTo>
                  <a:pt x="5163400" y="1657994"/>
                </a:lnTo>
                <a:cubicBezTo>
                  <a:pt x="5155577" y="1655027"/>
                  <a:pt x="5145372" y="1653543"/>
                  <a:pt x="5132783" y="1653543"/>
                </a:cubicBezTo>
                <a:lnTo>
                  <a:pt x="5126174" y="1654758"/>
                </a:lnTo>
                <a:lnTo>
                  <a:pt x="5128332" y="1664603"/>
                </a:lnTo>
                <a:lnTo>
                  <a:pt x="5127253" y="1665682"/>
                </a:lnTo>
                <a:lnTo>
                  <a:pt x="5128332" y="1671076"/>
                </a:lnTo>
                <a:lnTo>
                  <a:pt x="5128332" y="1677685"/>
                </a:lnTo>
                <a:lnTo>
                  <a:pt x="5142629" y="1677685"/>
                </a:lnTo>
                <a:lnTo>
                  <a:pt x="5174325" y="1682136"/>
                </a:lnTo>
                <a:cubicBezTo>
                  <a:pt x="5174325" y="1680788"/>
                  <a:pt x="5183092" y="1679663"/>
                  <a:pt x="5200625" y="1678764"/>
                </a:cubicBezTo>
                <a:cubicBezTo>
                  <a:pt x="5202244" y="1664198"/>
                  <a:pt x="5205526" y="1656915"/>
                  <a:pt x="5210471" y="1656915"/>
                </a:cubicBezTo>
                <a:lnTo>
                  <a:pt x="5210471" y="1652464"/>
                </a:lnTo>
                <a:lnTo>
                  <a:pt x="5208313" y="1649228"/>
                </a:lnTo>
                <a:lnTo>
                  <a:pt x="5212629" y="1648148"/>
                </a:lnTo>
                <a:lnTo>
                  <a:pt x="5212629" y="1647069"/>
                </a:lnTo>
                <a:lnTo>
                  <a:pt x="5207234" y="1647069"/>
                </a:lnTo>
                <a:lnTo>
                  <a:pt x="5203863" y="1648148"/>
                </a:lnTo>
                <a:lnTo>
                  <a:pt x="5203863" y="1645990"/>
                </a:lnTo>
                <a:cubicBezTo>
                  <a:pt x="5212674" y="1635021"/>
                  <a:pt x="5220003" y="1629535"/>
                  <a:pt x="5225847" y="1629535"/>
                </a:cubicBezTo>
                <a:lnTo>
                  <a:pt x="5226926" y="1629535"/>
                </a:lnTo>
                <a:cubicBezTo>
                  <a:pt x="5232591" y="1632413"/>
                  <a:pt x="5244280" y="1641540"/>
                  <a:pt x="5261994" y="1656915"/>
                </a:cubicBezTo>
                <a:lnTo>
                  <a:pt x="5261994" y="1657994"/>
                </a:lnTo>
                <a:cubicBezTo>
                  <a:pt x="5256149" y="1669863"/>
                  <a:pt x="5253227" y="1684834"/>
                  <a:pt x="5253227" y="1702907"/>
                </a:cubicBezTo>
                <a:lnTo>
                  <a:pt x="5256464" y="1714911"/>
                </a:lnTo>
                <a:lnTo>
                  <a:pt x="5252148" y="1724757"/>
                </a:lnTo>
                <a:cubicBezTo>
                  <a:pt x="5252148" y="1735187"/>
                  <a:pt x="5253587" y="1742111"/>
                  <a:pt x="5256464" y="1745528"/>
                </a:cubicBezTo>
                <a:lnTo>
                  <a:pt x="5256464" y="1747821"/>
                </a:lnTo>
                <a:cubicBezTo>
                  <a:pt x="5253587" y="1754385"/>
                  <a:pt x="5251743" y="1763871"/>
                  <a:pt x="5250934" y="1776279"/>
                </a:cubicBezTo>
                <a:cubicBezTo>
                  <a:pt x="5242212" y="1785001"/>
                  <a:pt x="5235648" y="1790082"/>
                  <a:pt x="5231242" y="1791520"/>
                </a:cubicBezTo>
                <a:lnTo>
                  <a:pt x="5221396" y="1790441"/>
                </a:lnTo>
                <a:cubicBezTo>
                  <a:pt x="5221396" y="1792330"/>
                  <a:pt x="5217036" y="1794533"/>
                  <a:pt x="5208313" y="1797050"/>
                </a:cubicBezTo>
                <a:cubicBezTo>
                  <a:pt x="5202289" y="1797050"/>
                  <a:pt x="5196804" y="1791925"/>
                  <a:pt x="5191859" y="1781674"/>
                </a:cubicBezTo>
                <a:lnTo>
                  <a:pt x="5191859" y="1780595"/>
                </a:lnTo>
                <a:lnTo>
                  <a:pt x="5192938" y="1779516"/>
                </a:lnTo>
                <a:lnTo>
                  <a:pt x="5192938" y="1778437"/>
                </a:lnTo>
                <a:cubicBezTo>
                  <a:pt x="5190060" y="1778437"/>
                  <a:pt x="5188622" y="1776234"/>
                  <a:pt x="5188622" y="1771828"/>
                </a:cubicBezTo>
                <a:cubicBezTo>
                  <a:pt x="5181069" y="1765444"/>
                  <a:pt x="5171942" y="1759600"/>
                  <a:pt x="5161242" y="1754295"/>
                </a:cubicBezTo>
                <a:lnTo>
                  <a:pt x="5161242" y="1752137"/>
                </a:lnTo>
                <a:cubicBezTo>
                  <a:pt x="5161242" y="1751238"/>
                  <a:pt x="5164883" y="1749799"/>
                  <a:pt x="5172167" y="1747821"/>
                </a:cubicBezTo>
                <a:lnTo>
                  <a:pt x="5177697" y="1749979"/>
                </a:lnTo>
                <a:lnTo>
                  <a:pt x="5184171" y="1747821"/>
                </a:lnTo>
                <a:lnTo>
                  <a:pt x="5185250" y="1748900"/>
                </a:lnTo>
                <a:cubicBezTo>
                  <a:pt x="5185250" y="1745932"/>
                  <a:pt x="5190015" y="1743729"/>
                  <a:pt x="5199546" y="1742291"/>
                </a:cubicBezTo>
                <a:lnTo>
                  <a:pt x="5202784" y="1723678"/>
                </a:lnTo>
                <a:lnTo>
                  <a:pt x="5199546" y="1722599"/>
                </a:lnTo>
                <a:lnTo>
                  <a:pt x="5190780" y="1725836"/>
                </a:lnTo>
                <a:cubicBezTo>
                  <a:pt x="5186374" y="1725836"/>
                  <a:pt x="5183452" y="1723678"/>
                  <a:pt x="5182013" y="1719362"/>
                </a:cubicBezTo>
                <a:lnTo>
                  <a:pt x="5157870" y="1722599"/>
                </a:lnTo>
                <a:lnTo>
                  <a:pt x="5156791" y="1722599"/>
                </a:lnTo>
                <a:lnTo>
                  <a:pt x="5146945" y="1720441"/>
                </a:lnTo>
                <a:lnTo>
                  <a:pt x="5132783" y="1721520"/>
                </a:lnTo>
                <a:lnTo>
                  <a:pt x="5129411" y="1720441"/>
                </a:lnTo>
                <a:lnTo>
                  <a:pt x="5127253" y="1723678"/>
                </a:lnTo>
                <a:cubicBezTo>
                  <a:pt x="5128692" y="1726196"/>
                  <a:pt x="5129771" y="1731321"/>
                  <a:pt x="5130490" y="1739054"/>
                </a:cubicBezTo>
                <a:lnTo>
                  <a:pt x="5129411" y="1740133"/>
                </a:lnTo>
                <a:lnTo>
                  <a:pt x="5128332" y="1740133"/>
                </a:lnTo>
                <a:lnTo>
                  <a:pt x="5127253" y="1739054"/>
                </a:lnTo>
                <a:lnTo>
                  <a:pt x="5124016" y="1740133"/>
                </a:lnTo>
                <a:lnTo>
                  <a:pt x="5126174" y="1742291"/>
                </a:lnTo>
                <a:lnTo>
                  <a:pt x="5122937" y="1748900"/>
                </a:lnTo>
                <a:lnTo>
                  <a:pt x="5127253" y="1753216"/>
                </a:lnTo>
                <a:lnTo>
                  <a:pt x="5127253" y="1769670"/>
                </a:lnTo>
                <a:lnTo>
                  <a:pt x="5126174" y="1770749"/>
                </a:lnTo>
                <a:lnTo>
                  <a:pt x="5127253" y="1771828"/>
                </a:lnTo>
                <a:lnTo>
                  <a:pt x="5127253" y="1777358"/>
                </a:lnTo>
                <a:lnTo>
                  <a:pt x="5128332" y="1789362"/>
                </a:lnTo>
                <a:cubicBezTo>
                  <a:pt x="5125995" y="1794488"/>
                  <a:pt x="5121274" y="1797050"/>
                  <a:pt x="5114170" y="1797050"/>
                </a:cubicBezTo>
                <a:cubicBezTo>
                  <a:pt x="5109405" y="1797050"/>
                  <a:pt x="5104280" y="1795971"/>
                  <a:pt x="5098794" y="1793813"/>
                </a:cubicBezTo>
                <a:lnTo>
                  <a:pt x="5092186" y="1795971"/>
                </a:lnTo>
                <a:lnTo>
                  <a:pt x="5085712" y="1794892"/>
                </a:lnTo>
                <a:lnTo>
                  <a:pt x="5080182" y="1795971"/>
                </a:lnTo>
                <a:lnTo>
                  <a:pt x="5079103" y="1794892"/>
                </a:lnTo>
                <a:lnTo>
                  <a:pt x="5079103" y="1789362"/>
                </a:lnTo>
                <a:lnTo>
                  <a:pt x="5074652" y="1759825"/>
                </a:lnTo>
                <a:cubicBezTo>
                  <a:pt x="5077619" y="1755958"/>
                  <a:pt x="5079103" y="1752316"/>
                  <a:pt x="5079103" y="1748900"/>
                </a:cubicBezTo>
                <a:lnTo>
                  <a:pt x="5080182" y="1748900"/>
                </a:lnTo>
                <a:lnTo>
                  <a:pt x="5079103" y="1747821"/>
                </a:lnTo>
                <a:lnTo>
                  <a:pt x="5079103" y="1737975"/>
                </a:lnTo>
                <a:lnTo>
                  <a:pt x="5078024" y="1732445"/>
                </a:lnTo>
                <a:lnTo>
                  <a:pt x="5084498" y="1730287"/>
                </a:lnTo>
                <a:lnTo>
                  <a:pt x="5078024" y="1723678"/>
                </a:lnTo>
                <a:lnTo>
                  <a:pt x="5080182" y="1720441"/>
                </a:lnTo>
                <a:lnTo>
                  <a:pt x="5079103" y="1698456"/>
                </a:lnTo>
                <a:lnTo>
                  <a:pt x="5079103" y="1679843"/>
                </a:lnTo>
                <a:lnTo>
                  <a:pt x="5080182" y="1678764"/>
                </a:lnTo>
                <a:cubicBezTo>
                  <a:pt x="5080182" y="1664198"/>
                  <a:pt x="5076900" y="1656915"/>
                  <a:pt x="5070336" y="1656915"/>
                </a:cubicBezTo>
                <a:lnTo>
                  <a:pt x="5059411" y="1663524"/>
                </a:lnTo>
                <a:lnTo>
                  <a:pt x="5052802" y="1648148"/>
                </a:lnTo>
                <a:lnTo>
                  <a:pt x="5047272" y="1622927"/>
                </a:lnTo>
                <a:cubicBezTo>
                  <a:pt x="5045833" y="1622927"/>
                  <a:pt x="5043316" y="1617846"/>
                  <a:pt x="5039719" y="1607686"/>
                </a:cubicBezTo>
                <a:lnTo>
                  <a:pt x="5039719" y="1605393"/>
                </a:lnTo>
                <a:lnTo>
                  <a:pt x="5044035" y="1601077"/>
                </a:lnTo>
                <a:cubicBezTo>
                  <a:pt x="5059411" y="1603055"/>
                  <a:pt x="5067099" y="1605618"/>
                  <a:pt x="5067099" y="1608765"/>
                </a:cubicBezTo>
                <a:lnTo>
                  <a:pt x="5067099" y="1609844"/>
                </a:lnTo>
                <a:lnTo>
                  <a:pt x="5070336" y="1607686"/>
                </a:lnTo>
                <a:lnTo>
                  <a:pt x="5079103" y="1608765"/>
                </a:lnTo>
                <a:lnTo>
                  <a:pt x="5083419" y="1604314"/>
                </a:lnTo>
                <a:lnTo>
                  <a:pt x="5093265" y="1605393"/>
                </a:lnTo>
                <a:cubicBezTo>
                  <a:pt x="5095692" y="1605393"/>
                  <a:pt x="5098615" y="1598470"/>
                  <a:pt x="5102032" y="1584622"/>
                </a:cubicBezTo>
                <a:lnTo>
                  <a:pt x="5102032" y="1580306"/>
                </a:lnTo>
                <a:lnTo>
                  <a:pt x="5091107" y="1575855"/>
                </a:lnTo>
                <a:lnTo>
                  <a:pt x="5090028" y="1575855"/>
                </a:lnTo>
                <a:lnTo>
                  <a:pt x="5079103" y="1579092"/>
                </a:lnTo>
                <a:cubicBezTo>
                  <a:pt x="5076675" y="1579092"/>
                  <a:pt x="5074112" y="1577653"/>
                  <a:pt x="5071415" y="1574776"/>
                </a:cubicBezTo>
                <a:lnTo>
                  <a:pt x="5067099" y="1575855"/>
                </a:lnTo>
                <a:lnTo>
                  <a:pt x="5056039" y="1574776"/>
                </a:lnTo>
                <a:cubicBezTo>
                  <a:pt x="5056039" y="1576934"/>
                  <a:pt x="5052757" y="1578777"/>
                  <a:pt x="5046193" y="1580306"/>
                </a:cubicBezTo>
                <a:lnTo>
                  <a:pt x="5034189" y="1570325"/>
                </a:lnTo>
                <a:lnTo>
                  <a:pt x="5034189" y="1569246"/>
                </a:lnTo>
                <a:lnTo>
                  <a:pt x="5038505" y="1564931"/>
                </a:lnTo>
                <a:lnTo>
                  <a:pt x="5039719" y="1564931"/>
                </a:lnTo>
                <a:lnTo>
                  <a:pt x="5046193" y="1572618"/>
                </a:lnTo>
                <a:lnTo>
                  <a:pt x="5047272" y="1572618"/>
                </a:lnTo>
                <a:cubicBezTo>
                  <a:pt x="5050239" y="1567493"/>
                  <a:pt x="5052802" y="1564931"/>
                  <a:pt x="5054960" y="1564931"/>
                </a:cubicBezTo>
                <a:cubicBezTo>
                  <a:pt x="5061524" y="1566909"/>
                  <a:pt x="5064806" y="1568347"/>
                  <a:pt x="5064806" y="1569246"/>
                </a:cubicBezTo>
                <a:lnTo>
                  <a:pt x="5065885" y="1568167"/>
                </a:lnTo>
                <a:lnTo>
                  <a:pt x="5068178" y="1568167"/>
                </a:lnTo>
                <a:lnTo>
                  <a:pt x="5071415" y="1570325"/>
                </a:lnTo>
                <a:lnTo>
                  <a:pt x="5072494" y="1570325"/>
                </a:lnTo>
                <a:lnTo>
                  <a:pt x="5071415" y="1569246"/>
                </a:lnTo>
                <a:lnTo>
                  <a:pt x="5071415" y="1567088"/>
                </a:lnTo>
                <a:lnTo>
                  <a:pt x="5073573" y="1564931"/>
                </a:lnTo>
                <a:lnTo>
                  <a:pt x="5084498" y="1564931"/>
                </a:lnTo>
                <a:cubicBezTo>
                  <a:pt x="5087465" y="1568527"/>
                  <a:pt x="5090028" y="1570325"/>
                  <a:pt x="5092186" y="1570325"/>
                </a:cubicBezTo>
                <a:lnTo>
                  <a:pt x="5098794" y="1564931"/>
                </a:lnTo>
                <a:lnTo>
                  <a:pt x="5107561" y="1564931"/>
                </a:lnTo>
                <a:lnTo>
                  <a:pt x="5114170" y="1567088"/>
                </a:lnTo>
                <a:lnTo>
                  <a:pt x="5124016" y="1566009"/>
                </a:lnTo>
                <a:lnTo>
                  <a:pt x="5125095" y="1566009"/>
                </a:lnTo>
                <a:lnTo>
                  <a:pt x="5126174" y="1567088"/>
                </a:lnTo>
                <a:cubicBezTo>
                  <a:pt x="5131659" y="1564391"/>
                  <a:pt x="5134582" y="1562188"/>
                  <a:pt x="5134941" y="1560480"/>
                </a:cubicBezTo>
                <a:lnTo>
                  <a:pt x="5131704" y="1554006"/>
                </a:lnTo>
                <a:lnTo>
                  <a:pt x="5133862" y="1547397"/>
                </a:lnTo>
                <a:lnTo>
                  <a:pt x="5130490" y="1536472"/>
                </a:lnTo>
                <a:cubicBezTo>
                  <a:pt x="5131839" y="1533145"/>
                  <a:pt x="5134042" y="1530583"/>
                  <a:pt x="5137099" y="1528784"/>
                </a:cubicBezTo>
                <a:close/>
                <a:moveTo>
                  <a:pt x="9107773" y="1526004"/>
                </a:moveTo>
                <a:lnTo>
                  <a:pt x="9130297" y="1533422"/>
                </a:lnTo>
                <a:lnTo>
                  <a:pt x="9136636" y="1531264"/>
                </a:lnTo>
                <a:lnTo>
                  <a:pt x="9137715" y="1531264"/>
                </a:lnTo>
                <a:cubicBezTo>
                  <a:pt x="9151293" y="1542413"/>
                  <a:pt x="9158081" y="1549202"/>
                  <a:pt x="9158081" y="1551630"/>
                </a:cubicBezTo>
                <a:lnTo>
                  <a:pt x="9157002" y="1566736"/>
                </a:lnTo>
                <a:lnTo>
                  <a:pt x="9157002" y="1567815"/>
                </a:lnTo>
                <a:cubicBezTo>
                  <a:pt x="9153496" y="1570782"/>
                  <a:pt x="9151742" y="1574334"/>
                  <a:pt x="9151742" y="1578470"/>
                </a:cubicBezTo>
                <a:cubicBezTo>
                  <a:pt x="9148685" y="1581347"/>
                  <a:pt x="9145088" y="1582786"/>
                  <a:pt x="9140952" y="1582786"/>
                </a:cubicBezTo>
                <a:lnTo>
                  <a:pt x="9139873" y="1582786"/>
                </a:lnTo>
                <a:lnTo>
                  <a:pt x="9138794" y="1581707"/>
                </a:lnTo>
                <a:lnTo>
                  <a:pt x="9131376" y="1583865"/>
                </a:lnTo>
                <a:cubicBezTo>
                  <a:pt x="9129937" y="1582246"/>
                  <a:pt x="9129218" y="1579729"/>
                  <a:pt x="9129218" y="1576312"/>
                </a:cubicBezTo>
                <a:lnTo>
                  <a:pt x="9119507" y="1576312"/>
                </a:lnTo>
                <a:cubicBezTo>
                  <a:pt x="9118068" y="1576312"/>
                  <a:pt x="9116630" y="1572760"/>
                  <a:pt x="9115191" y="1565657"/>
                </a:cubicBezTo>
                <a:lnTo>
                  <a:pt x="9116270" y="1561340"/>
                </a:lnTo>
                <a:lnTo>
                  <a:pt x="9116270" y="1558104"/>
                </a:lnTo>
                <a:cubicBezTo>
                  <a:pt x="9112044" y="1547224"/>
                  <a:pt x="9108852" y="1540795"/>
                  <a:pt x="9106694" y="1538817"/>
                </a:cubicBezTo>
                <a:cubicBezTo>
                  <a:pt x="9103097" y="1538817"/>
                  <a:pt x="9101299" y="1537378"/>
                  <a:pt x="9101299" y="1534501"/>
                </a:cubicBezTo>
                <a:cubicBezTo>
                  <a:pt x="9103097" y="1528836"/>
                  <a:pt x="9105255" y="1526004"/>
                  <a:pt x="9107773" y="1526004"/>
                </a:cubicBezTo>
                <a:close/>
                <a:moveTo>
                  <a:pt x="4126859" y="1525058"/>
                </a:moveTo>
                <a:lnTo>
                  <a:pt x="4132119" y="1527082"/>
                </a:lnTo>
                <a:lnTo>
                  <a:pt x="4140616" y="1526003"/>
                </a:lnTo>
                <a:cubicBezTo>
                  <a:pt x="4144212" y="1526003"/>
                  <a:pt x="4146011" y="1526722"/>
                  <a:pt x="4146011" y="1528161"/>
                </a:cubicBezTo>
                <a:lnTo>
                  <a:pt x="4147090" y="1527082"/>
                </a:lnTo>
                <a:lnTo>
                  <a:pt x="4153429" y="1527082"/>
                </a:lnTo>
                <a:cubicBezTo>
                  <a:pt x="4161971" y="1527801"/>
                  <a:pt x="4166242" y="1531352"/>
                  <a:pt x="4166242" y="1537737"/>
                </a:cubicBezTo>
                <a:cubicBezTo>
                  <a:pt x="4162915" y="1537737"/>
                  <a:pt x="4159364" y="1544166"/>
                  <a:pt x="4155587" y="1557024"/>
                </a:cubicBezTo>
                <a:lnTo>
                  <a:pt x="4156666" y="1558103"/>
                </a:lnTo>
                <a:lnTo>
                  <a:pt x="4167321" y="1549471"/>
                </a:lnTo>
                <a:lnTo>
                  <a:pt x="4168400" y="1550550"/>
                </a:lnTo>
                <a:lnTo>
                  <a:pt x="4169479" y="1550550"/>
                </a:lnTo>
                <a:lnTo>
                  <a:pt x="4168400" y="1545290"/>
                </a:lnTo>
                <a:lnTo>
                  <a:pt x="4168400" y="1544210"/>
                </a:lnTo>
                <a:lnTo>
                  <a:pt x="4170558" y="1542053"/>
                </a:lnTo>
                <a:lnTo>
                  <a:pt x="4171637" y="1542053"/>
                </a:lnTo>
                <a:lnTo>
                  <a:pt x="4171637" y="1544210"/>
                </a:lnTo>
                <a:lnTo>
                  <a:pt x="4173661" y="1544210"/>
                </a:lnTo>
                <a:lnTo>
                  <a:pt x="4173661" y="1543132"/>
                </a:lnTo>
                <a:lnTo>
                  <a:pt x="4172716" y="1539895"/>
                </a:lnTo>
                <a:lnTo>
                  <a:pt x="4173661" y="1539895"/>
                </a:lnTo>
                <a:cubicBezTo>
                  <a:pt x="4187058" y="1547178"/>
                  <a:pt x="4195960" y="1553247"/>
                  <a:pt x="4200366" y="1558103"/>
                </a:cubicBezTo>
                <a:lnTo>
                  <a:pt x="4200366" y="1559047"/>
                </a:lnTo>
                <a:lnTo>
                  <a:pt x="4196050" y="1559047"/>
                </a:lnTo>
                <a:lnTo>
                  <a:pt x="4197129" y="1560126"/>
                </a:lnTo>
                <a:lnTo>
                  <a:pt x="4197129" y="1561205"/>
                </a:lnTo>
                <a:lnTo>
                  <a:pt x="4201445" y="1559047"/>
                </a:lnTo>
                <a:lnTo>
                  <a:pt x="4204682" y="1566600"/>
                </a:lnTo>
                <a:lnTo>
                  <a:pt x="4198208" y="1571860"/>
                </a:lnTo>
                <a:lnTo>
                  <a:pt x="4187553" y="1570781"/>
                </a:lnTo>
                <a:lnTo>
                  <a:pt x="4184316" y="1570781"/>
                </a:lnTo>
                <a:lnTo>
                  <a:pt x="4184316" y="1571860"/>
                </a:lnTo>
                <a:lnTo>
                  <a:pt x="4190790" y="1578334"/>
                </a:lnTo>
                <a:lnTo>
                  <a:pt x="4188632" y="1586831"/>
                </a:lnTo>
                <a:cubicBezTo>
                  <a:pt x="4196455" y="1588450"/>
                  <a:pt x="4200366" y="1595553"/>
                  <a:pt x="4200366" y="1608141"/>
                </a:cubicBezTo>
                <a:cubicBezTo>
                  <a:pt x="4201804" y="1608141"/>
                  <a:pt x="4202524" y="1609580"/>
                  <a:pt x="4202524" y="1612457"/>
                </a:cubicBezTo>
                <a:cubicBezTo>
                  <a:pt x="4200186" y="1625226"/>
                  <a:pt x="4196634" y="1631610"/>
                  <a:pt x="4191869" y="1631610"/>
                </a:cubicBezTo>
                <a:lnTo>
                  <a:pt x="4190790" y="1631610"/>
                </a:lnTo>
                <a:cubicBezTo>
                  <a:pt x="4187912" y="1631610"/>
                  <a:pt x="4186474" y="1630890"/>
                  <a:pt x="4186474" y="1629452"/>
                </a:cubicBezTo>
                <a:lnTo>
                  <a:pt x="4181214" y="1632689"/>
                </a:lnTo>
                <a:lnTo>
                  <a:pt x="4163005" y="1627294"/>
                </a:lnTo>
                <a:cubicBezTo>
                  <a:pt x="4163005" y="1630171"/>
                  <a:pt x="4161971" y="1632689"/>
                  <a:pt x="4159903" y="1634847"/>
                </a:cubicBezTo>
                <a:lnTo>
                  <a:pt x="4159903" y="1636870"/>
                </a:lnTo>
                <a:lnTo>
                  <a:pt x="4161926" y="1640107"/>
                </a:lnTo>
                <a:lnTo>
                  <a:pt x="4161926" y="1643344"/>
                </a:lnTo>
                <a:lnTo>
                  <a:pt x="4151271" y="1657236"/>
                </a:lnTo>
                <a:lnTo>
                  <a:pt x="4150327" y="1657236"/>
                </a:lnTo>
                <a:lnTo>
                  <a:pt x="4146011" y="1653999"/>
                </a:lnTo>
                <a:lnTo>
                  <a:pt x="4144932" y="1653999"/>
                </a:lnTo>
                <a:lnTo>
                  <a:pt x="4142774" y="1656157"/>
                </a:lnTo>
                <a:lnTo>
                  <a:pt x="4142774" y="1657236"/>
                </a:lnTo>
                <a:lnTo>
                  <a:pt x="4149248" y="1664655"/>
                </a:lnTo>
                <a:lnTo>
                  <a:pt x="4152350" y="1664655"/>
                </a:lnTo>
                <a:lnTo>
                  <a:pt x="4166242" y="1648604"/>
                </a:lnTo>
                <a:lnTo>
                  <a:pt x="4169479" y="1648604"/>
                </a:lnTo>
                <a:lnTo>
                  <a:pt x="4172716" y="1650763"/>
                </a:lnTo>
                <a:cubicBezTo>
                  <a:pt x="4174065" y="1650763"/>
                  <a:pt x="4174740" y="1649683"/>
                  <a:pt x="4174740" y="1647525"/>
                </a:cubicBezTo>
                <a:lnTo>
                  <a:pt x="4173661" y="1644423"/>
                </a:lnTo>
                <a:lnTo>
                  <a:pt x="4176898" y="1642265"/>
                </a:lnTo>
                <a:lnTo>
                  <a:pt x="4183372" y="1644423"/>
                </a:lnTo>
                <a:lnTo>
                  <a:pt x="4191869" y="1644423"/>
                </a:lnTo>
                <a:lnTo>
                  <a:pt x="4198208" y="1647525"/>
                </a:lnTo>
                <a:lnTo>
                  <a:pt x="4202524" y="1646581"/>
                </a:lnTo>
                <a:lnTo>
                  <a:pt x="4211021" y="1648604"/>
                </a:lnTo>
                <a:lnTo>
                  <a:pt x="4212100" y="1648604"/>
                </a:lnTo>
                <a:cubicBezTo>
                  <a:pt x="4213538" y="1648604"/>
                  <a:pt x="4214977" y="1646491"/>
                  <a:pt x="4216416" y="1642265"/>
                </a:cubicBezTo>
                <a:lnTo>
                  <a:pt x="4217360" y="1642265"/>
                </a:lnTo>
                <a:cubicBezTo>
                  <a:pt x="4216371" y="1635161"/>
                  <a:pt x="4213898" y="1631610"/>
                  <a:pt x="4209942" y="1631610"/>
                </a:cubicBezTo>
                <a:lnTo>
                  <a:pt x="4208863" y="1630531"/>
                </a:lnTo>
                <a:lnTo>
                  <a:pt x="4207784" y="1630531"/>
                </a:lnTo>
                <a:lnTo>
                  <a:pt x="4203603" y="1631610"/>
                </a:lnTo>
                <a:lnTo>
                  <a:pt x="4202524" y="1630531"/>
                </a:lnTo>
                <a:lnTo>
                  <a:pt x="4202524" y="1629452"/>
                </a:lnTo>
                <a:cubicBezTo>
                  <a:pt x="4202524" y="1627294"/>
                  <a:pt x="4206075" y="1626215"/>
                  <a:pt x="4213179" y="1626215"/>
                </a:cubicBezTo>
                <a:cubicBezTo>
                  <a:pt x="4213898" y="1624147"/>
                  <a:pt x="4216011" y="1623113"/>
                  <a:pt x="4219518" y="1623113"/>
                </a:cubicBezTo>
                <a:lnTo>
                  <a:pt x="4227071" y="1624192"/>
                </a:lnTo>
                <a:lnTo>
                  <a:pt x="4228150" y="1623113"/>
                </a:lnTo>
                <a:lnTo>
                  <a:pt x="4221676" y="1613536"/>
                </a:lnTo>
                <a:lnTo>
                  <a:pt x="4222755" y="1607063"/>
                </a:lnTo>
                <a:cubicBezTo>
                  <a:pt x="4222755" y="1603376"/>
                  <a:pt x="4219203" y="1599465"/>
                  <a:pt x="4212100" y="1595328"/>
                </a:cubicBezTo>
                <a:lnTo>
                  <a:pt x="4203603" y="1580492"/>
                </a:lnTo>
                <a:lnTo>
                  <a:pt x="4203603" y="1578334"/>
                </a:lnTo>
                <a:cubicBezTo>
                  <a:pt x="4203603" y="1576536"/>
                  <a:pt x="4206795" y="1575097"/>
                  <a:pt x="4213179" y="1574018"/>
                </a:cubicBezTo>
                <a:lnTo>
                  <a:pt x="4227071" y="1575097"/>
                </a:lnTo>
                <a:cubicBezTo>
                  <a:pt x="4227071" y="1572939"/>
                  <a:pt x="4229184" y="1571860"/>
                  <a:pt x="4233410" y="1571860"/>
                </a:cubicBezTo>
                <a:lnTo>
                  <a:pt x="4231252" y="1567679"/>
                </a:lnTo>
                <a:lnTo>
                  <a:pt x="4238805" y="1557024"/>
                </a:lnTo>
                <a:lnTo>
                  <a:pt x="4240829" y="1547448"/>
                </a:lnTo>
                <a:lnTo>
                  <a:pt x="4239750" y="1546369"/>
                </a:lnTo>
                <a:lnTo>
                  <a:pt x="4194027" y="1546369"/>
                </a:lnTo>
                <a:cubicBezTo>
                  <a:pt x="4192408" y="1546369"/>
                  <a:pt x="4191329" y="1544571"/>
                  <a:pt x="4190790" y="1540974"/>
                </a:cubicBezTo>
                <a:lnTo>
                  <a:pt x="4205761" y="1535714"/>
                </a:lnTo>
                <a:lnTo>
                  <a:pt x="4212100" y="1535714"/>
                </a:lnTo>
                <a:cubicBezTo>
                  <a:pt x="4215786" y="1535714"/>
                  <a:pt x="4218979" y="1536748"/>
                  <a:pt x="4221676" y="1538816"/>
                </a:cubicBezTo>
                <a:lnTo>
                  <a:pt x="4232331" y="1538816"/>
                </a:lnTo>
                <a:lnTo>
                  <a:pt x="4235568" y="1536658"/>
                </a:lnTo>
                <a:lnTo>
                  <a:pt x="4238805" y="1536658"/>
                </a:lnTo>
                <a:lnTo>
                  <a:pt x="4249461" y="1545290"/>
                </a:lnTo>
                <a:lnTo>
                  <a:pt x="4250540" y="1545290"/>
                </a:lnTo>
                <a:lnTo>
                  <a:pt x="4256879" y="1537737"/>
                </a:lnTo>
                <a:lnTo>
                  <a:pt x="4255800" y="1531398"/>
                </a:lnTo>
                <a:lnTo>
                  <a:pt x="4260116" y="1527082"/>
                </a:lnTo>
                <a:cubicBezTo>
                  <a:pt x="4270006" y="1530139"/>
                  <a:pt x="4276031" y="1533690"/>
                  <a:pt x="4278189" y="1537737"/>
                </a:cubicBezTo>
                <a:lnTo>
                  <a:pt x="4278189" y="1538816"/>
                </a:lnTo>
                <a:lnTo>
                  <a:pt x="4277110" y="1544210"/>
                </a:lnTo>
                <a:cubicBezTo>
                  <a:pt x="4282235" y="1544210"/>
                  <a:pt x="4287226" y="1547403"/>
                  <a:pt x="4292081" y="1553787"/>
                </a:cubicBezTo>
                <a:cubicBezTo>
                  <a:pt x="4294868" y="1553787"/>
                  <a:pt x="4296622" y="1555900"/>
                  <a:pt x="4297341" y="1560126"/>
                </a:cubicBezTo>
                <a:lnTo>
                  <a:pt x="4294239" y="1562284"/>
                </a:lnTo>
                <a:lnTo>
                  <a:pt x="4291002" y="1562284"/>
                </a:lnTo>
                <a:lnTo>
                  <a:pt x="4287765" y="1560126"/>
                </a:lnTo>
                <a:lnTo>
                  <a:pt x="4285607" y="1560126"/>
                </a:lnTo>
                <a:cubicBezTo>
                  <a:pt x="4284438" y="1560126"/>
                  <a:pt x="4283404" y="1561925"/>
                  <a:pt x="4282505" y="1565521"/>
                </a:cubicBezTo>
                <a:cubicBezTo>
                  <a:pt x="4278908" y="1565521"/>
                  <a:pt x="4277110" y="1567994"/>
                  <a:pt x="4277110" y="1572939"/>
                </a:cubicBezTo>
                <a:cubicBezTo>
                  <a:pt x="4270006" y="1576536"/>
                  <a:pt x="4263982" y="1578334"/>
                  <a:pt x="4259037" y="1578334"/>
                </a:cubicBezTo>
                <a:cubicBezTo>
                  <a:pt x="4258857" y="1579773"/>
                  <a:pt x="4256699" y="1580807"/>
                  <a:pt x="4252563" y="1581436"/>
                </a:cubicBezTo>
                <a:lnTo>
                  <a:pt x="4252563" y="1582515"/>
                </a:lnTo>
                <a:cubicBezTo>
                  <a:pt x="4256159" y="1585033"/>
                  <a:pt x="4257958" y="1587191"/>
                  <a:pt x="4257958" y="1588989"/>
                </a:cubicBezTo>
                <a:lnTo>
                  <a:pt x="4256879" y="1592091"/>
                </a:lnTo>
                <a:lnTo>
                  <a:pt x="4260116" y="1590068"/>
                </a:lnTo>
                <a:cubicBezTo>
                  <a:pt x="4261824" y="1590068"/>
                  <a:pt x="4263218" y="1592901"/>
                  <a:pt x="4264297" y="1598566"/>
                </a:cubicBezTo>
                <a:cubicBezTo>
                  <a:pt x="4259531" y="1612053"/>
                  <a:pt x="4255260" y="1618796"/>
                  <a:pt x="4251484" y="1618796"/>
                </a:cubicBezTo>
                <a:cubicBezTo>
                  <a:pt x="4251484" y="1621674"/>
                  <a:pt x="4249730" y="1623472"/>
                  <a:pt x="4246224" y="1624192"/>
                </a:cubicBezTo>
                <a:lnTo>
                  <a:pt x="4246224" y="1625136"/>
                </a:lnTo>
                <a:lnTo>
                  <a:pt x="4260116" y="1625136"/>
                </a:lnTo>
                <a:cubicBezTo>
                  <a:pt x="4266320" y="1618752"/>
                  <a:pt x="4270906" y="1615560"/>
                  <a:pt x="4273873" y="1615560"/>
                </a:cubicBezTo>
                <a:lnTo>
                  <a:pt x="4274952" y="1615560"/>
                </a:lnTo>
                <a:lnTo>
                  <a:pt x="4282505" y="1619876"/>
                </a:lnTo>
                <a:lnTo>
                  <a:pt x="4285607" y="1618796"/>
                </a:lnTo>
                <a:lnTo>
                  <a:pt x="4288844" y="1624192"/>
                </a:lnTo>
                <a:lnTo>
                  <a:pt x="4287765" y="1633768"/>
                </a:lnTo>
                <a:cubicBezTo>
                  <a:pt x="4289923" y="1633768"/>
                  <a:pt x="4291721" y="1635161"/>
                  <a:pt x="4293160" y="1637949"/>
                </a:cubicBezTo>
                <a:lnTo>
                  <a:pt x="4293160" y="1643344"/>
                </a:lnTo>
                <a:lnTo>
                  <a:pt x="4291002" y="1645502"/>
                </a:lnTo>
                <a:lnTo>
                  <a:pt x="4292081" y="1646581"/>
                </a:lnTo>
                <a:lnTo>
                  <a:pt x="4292081" y="1647525"/>
                </a:lnTo>
                <a:cubicBezTo>
                  <a:pt x="4283179" y="1656967"/>
                  <a:pt x="4274997" y="1662676"/>
                  <a:pt x="4267534" y="1664655"/>
                </a:cubicBezTo>
                <a:lnTo>
                  <a:pt x="4266455" y="1663575"/>
                </a:lnTo>
                <a:cubicBezTo>
                  <a:pt x="4266455" y="1667351"/>
                  <a:pt x="4262184" y="1670184"/>
                  <a:pt x="4253642" y="1672072"/>
                </a:cubicBezTo>
                <a:cubicBezTo>
                  <a:pt x="4253642" y="1673510"/>
                  <a:pt x="4252607" y="1674230"/>
                  <a:pt x="4250540" y="1674230"/>
                </a:cubicBezTo>
                <a:lnTo>
                  <a:pt x="4249461" y="1675309"/>
                </a:lnTo>
                <a:lnTo>
                  <a:pt x="4249461" y="1676388"/>
                </a:lnTo>
                <a:cubicBezTo>
                  <a:pt x="4252967" y="1679265"/>
                  <a:pt x="4254721" y="1682097"/>
                  <a:pt x="4254721" y="1684885"/>
                </a:cubicBezTo>
                <a:cubicBezTo>
                  <a:pt x="4256339" y="1684885"/>
                  <a:pt x="4260970" y="1679580"/>
                  <a:pt x="4268613" y="1668970"/>
                </a:cubicBezTo>
                <a:lnTo>
                  <a:pt x="4271850" y="1667891"/>
                </a:lnTo>
                <a:cubicBezTo>
                  <a:pt x="4274457" y="1667891"/>
                  <a:pt x="4277650" y="1672476"/>
                  <a:pt x="4281426" y="1681648"/>
                </a:cubicBezTo>
                <a:cubicBezTo>
                  <a:pt x="4285472" y="1681648"/>
                  <a:pt x="4288664" y="1686638"/>
                  <a:pt x="4291002" y="1696619"/>
                </a:cubicBezTo>
                <a:lnTo>
                  <a:pt x="4286686" y="1700935"/>
                </a:lnTo>
                <a:lnTo>
                  <a:pt x="4285607" y="1700935"/>
                </a:lnTo>
                <a:lnTo>
                  <a:pt x="4280347" y="1696619"/>
                </a:lnTo>
                <a:lnTo>
                  <a:pt x="4272794" y="1696619"/>
                </a:lnTo>
                <a:lnTo>
                  <a:pt x="4263218" y="1694461"/>
                </a:lnTo>
                <a:lnTo>
                  <a:pt x="4254721" y="1696619"/>
                </a:lnTo>
                <a:lnTo>
                  <a:pt x="4253642" y="1695540"/>
                </a:lnTo>
                <a:lnTo>
                  <a:pt x="4253642" y="1696619"/>
                </a:lnTo>
                <a:lnTo>
                  <a:pt x="4255800" y="1705116"/>
                </a:lnTo>
                <a:lnTo>
                  <a:pt x="4255800" y="1707274"/>
                </a:lnTo>
                <a:lnTo>
                  <a:pt x="4253642" y="1710511"/>
                </a:lnTo>
                <a:lnTo>
                  <a:pt x="4254721" y="1725348"/>
                </a:lnTo>
                <a:lnTo>
                  <a:pt x="4252563" y="1730743"/>
                </a:lnTo>
                <a:cubicBezTo>
                  <a:pt x="4252563" y="1734969"/>
                  <a:pt x="4255080" y="1737082"/>
                  <a:pt x="4260116" y="1737082"/>
                </a:cubicBezTo>
                <a:lnTo>
                  <a:pt x="4262139" y="1741398"/>
                </a:lnTo>
                <a:lnTo>
                  <a:pt x="4272794" y="1741398"/>
                </a:lnTo>
                <a:lnTo>
                  <a:pt x="4279268" y="1737082"/>
                </a:lnTo>
                <a:lnTo>
                  <a:pt x="4298420" y="1736138"/>
                </a:lnTo>
                <a:lnTo>
                  <a:pt x="4300578" y="1739240"/>
                </a:lnTo>
                <a:lnTo>
                  <a:pt x="4300578" y="1745714"/>
                </a:lnTo>
                <a:cubicBezTo>
                  <a:pt x="4294194" y="1751379"/>
                  <a:pt x="4290642" y="1755964"/>
                  <a:pt x="4289923" y="1759471"/>
                </a:cubicBezTo>
                <a:lnTo>
                  <a:pt x="4286686" y="1760550"/>
                </a:lnTo>
                <a:lnTo>
                  <a:pt x="4286686" y="1763787"/>
                </a:lnTo>
                <a:lnTo>
                  <a:pt x="4292081" y="1769182"/>
                </a:lnTo>
                <a:lnTo>
                  <a:pt x="4292081" y="1770126"/>
                </a:lnTo>
                <a:cubicBezTo>
                  <a:pt x="4290463" y="1780107"/>
                  <a:pt x="4285832" y="1785097"/>
                  <a:pt x="4278189" y="1785097"/>
                </a:cubicBezTo>
                <a:lnTo>
                  <a:pt x="4269692" y="1784018"/>
                </a:lnTo>
                <a:lnTo>
                  <a:pt x="4264297" y="1786176"/>
                </a:lnTo>
                <a:lnTo>
                  <a:pt x="4254721" y="1781860"/>
                </a:lnTo>
                <a:lnTo>
                  <a:pt x="4250540" y="1782939"/>
                </a:lnTo>
                <a:cubicBezTo>
                  <a:pt x="4240559" y="1782939"/>
                  <a:pt x="4235568" y="1779747"/>
                  <a:pt x="4235568" y="1773363"/>
                </a:cubicBezTo>
                <a:lnTo>
                  <a:pt x="4232331" y="1773363"/>
                </a:lnTo>
                <a:lnTo>
                  <a:pt x="4228150" y="1776600"/>
                </a:lnTo>
                <a:lnTo>
                  <a:pt x="4225992" y="1776600"/>
                </a:lnTo>
                <a:lnTo>
                  <a:pt x="4215337" y="1767024"/>
                </a:lnTo>
                <a:cubicBezTo>
                  <a:pt x="4210661" y="1761179"/>
                  <a:pt x="4206390" y="1752637"/>
                  <a:pt x="4202524" y="1741398"/>
                </a:cubicBezTo>
                <a:lnTo>
                  <a:pt x="4201445" y="1740319"/>
                </a:lnTo>
                <a:lnTo>
                  <a:pt x="4201445" y="1738161"/>
                </a:lnTo>
                <a:lnTo>
                  <a:pt x="4202524" y="1737082"/>
                </a:lnTo>
                <a:lnTo>
                  <a:pt x="4202524" y="1736138"/>
                </a:lnTo>
                <a:lnTo>
                  <a:pt x="4199287" y="1733980"/>
                </a:lnTo>
                <a:lnTo>
                  <a:pt x="4198208" y="1733980"/>
                </a:lnTo>
                <a:lnTo>
                  <a:pt x="4196050" y="1736138"/>
                </a:lnTo>
                <a:lnTo>
                  <a:pt x="4197129" y="1744635"/>
                </a:lnTo>
                <a:cubicBezTo>
                  <a:pt x="4195060" y="1746703"/>
                  <a:pt x="4192588" y="1747737"/>
                  <a:pt x="4189711" y="1747737"/>
                </a:cubicBezTo>
                <a:cubicBezTo>
                  <a:pt x="4188991" y="1751334"/>
                  <a:pt x="4187553" y="1753132"/>
                  <a:pt x="4185395" y="1753132"/>
                </a:cubicBezTo>
                <a:lnTo>
                  <a:pt x="4187553" y="1756369"/>
                </a:lnTo>
                <a:lnTo>
                  <a:pt x="4187553" y="1757448"/>
                </a:lnTo>
                <a:lnTo>
                  <a:pt x="4185395" y="1759471"/>
                </a:lnTo>
                <a:lnTo>
                  <a:pt x="4182293" y="1757448"/>
                </a:lnTo>
                <a:lnTo>
                  <a:pt x="4180135" y="1759471"/>
                </a:lnTo>
                <a:lnTo>
                  <a:pt x="4179056" y="1758392"/>
                </a:lnTo>
                <a:lnTo>
                  <a:pt x="4179056" y="1757448"/>
                </a:lnTo>
                <a:lnTo>
                  <a:pt x="4174740" y="1758392"/>
                </a:lnTo>
                <a:cubicBezTo>
                  <a:pt x="4174740" y="1759831"/>
                  <a:pt x="4176898" y="1760910"/>
                  <a:pt x="4181214" y="1761629"/>
                </a:cubicBezTo>
                <a:lnTo>
                  <a:pt x="4181214" y="1759471"/>
                </a:lnTo>
                <a:lnTo>
                  <a:pt x="4182293" y="1759471"/>
                </a:lnTo>
                <a:lnTo>
                  <a:pt x="4184316" y="1761629"/>
                </a:lnTo>
                <a:lnTo>
                  <a:pt x="4184316" y="1764866"/>
                </a:lnTo>
                <a:cubicBezTo>
                  <a:pt x="4183506" y="1767564"/>
                  <a:pt x="4178561" y="1770756"/>
                  <a:pt x="4169479" y="1774442"/>
                </a:cubicBezTo>
                <a:cubicBezTo>
                  <a:pt x="4163275" y="1780826"/>
                  <a:pt x="4157565" y="1784018"/>
                  <a:pt x="4152350" y="1784018"/>
                </a:cubicBezTo>
                <a:lnTo>
                  <a:pt x="4151271" y="1782939"/>
                </a:lnTo>
                <a:lnTo>
                  <a:pt x="4151271" y="1781860"/>
                </a:lnTo>
                <a:lnTo>
                  <a:pt x="4153429" y="1772284"/>
                </a:lnTo>
                <a:lnTo>
                  <a:pt x="4153429" y="1771205"/>
                </a:lnTo>
                <a:cubicBezTo>
                  <a:pt x="4149922" y="1766799"/>
                  <a:pt x="4148169" y="1762528"/>
                  <a:pt x="4148169" y="1758392"/>
                </a:cubicBezTo>
                <a:lnTo>
                  <a:pt x="4148169" y="1753132"/>
                </a:lnTo>
                <a:lnTo>
                  <a:pt x="4147090" y="1753132"/>
                </a:lnTo>
                <a:cubicBezTo>
                  <a:pt x="4127308" y="1773004"/>
                  <a:pt x="4113101" y="1782939"/>
                  <a:pt x="4104469" y="1782939"/>
                </a:cubicBezTo>
                <a:lnTo>
                  <a:pt x="4103390" y="1782939"/>
                </a:lnTo>
                <a:cubicBezTo>
                  <a:pt x="4099614" y="1782939"/>
                  <a:pt x="4097456" y="1781905"/>
                  <a:pt x="4096916" y="1779837"/>
                </a:cubicBezTo>
                <a:lnTo>
                  <a:pt x="4096916" y="1777679"/>
                </a:lnTo>
                <a:lnTo>
                  <a:pt x="4108651" y="1762708"/>
                </a:lnTo>
                <a:cubicBezTo>
                  <a:pt x="4108651" y="1759741"/>
                  <a:pt x="4111528" y="1756549"/>
                  <a:pt x="4117283" y="1753132"/>
                </a:cubicBezTo>
                <a:cubicBezTo>
                  <a:pt x="4117283" y="1743151"/>
                  <a:pt x="4120115" y="1734969"/>
                  <a:pt x="4125780" y="1728585"/>
                </a:cubicBezTo>
                <a:lnTo>
                  <a:pt x="4125780" y="1727506"/>
                </a:lnTo>
                <a:cubicBezTo>
                  <a:pt x="4123622" y="1727506"/>
                  <a:pt x="4122543" y="1726786"/>
                  <a:pt x="4122543" y="1725348"/>
                </a:cubicBezTo>
                <a:lnTo>
                  <a:pt x="4122543" y="1716850"/>
                </a:lnTo>
                <a:lnTo>
                  <a:pt x="4107572" y="1716850"/>
                </a:lnTo>
                <a:lnTo>
                  <a:pt x="4102311" y="1711590"/>
                </a:lnTo>
                <a:lnTo>
                  <a:pt x="4102311" y="1709432"/>
                </a:lnTo>
                <a:lnTo>
                  <a:pt x="4104469" y="1707274"/>
                </a:lnTo>
                <a:lnTo>
                  <a:pt x="4111888" y="1707274"/>
                </a:lnTo>
                <a:lnTo>
                  <a:pt x="4116204" y="1708353"/>
                </a:lnTo>
                <a:lnTo>
                  <a:pt x="4120385" y="1707274"/>
                </a:lnTo>
                <a:lnTo>
                  <a:pt x="4121464" y="1707274"/>
                </a:lnTo>
                <a:cubicBezTo>
                  <a:pt x="4125060" y="1707454"/>
                  <a:pt x="4126859" y="1708173"/>
                  <a:pt x="4126859" y="1709432"/>
                </a:cubicBezTo>
                <a:lnTo>
                  <a:pt x="4129961" y="1708353"/>
                </a:lnTo>
                <a:lnTo>
                  <a:pt x="4129961" y="1707274"/>
                </a:lnTo>
                <a:cubicBezTo>
                  <a:pt x="4126094" y="1694686"/>
                  <a:pt x="4122902" y="1687582"/>
                  <a:pt x="4120385" y="1685964"/>
                </a:cubicBezTo>
                <a:lnTo>
                  <a:pt x="4118227" y="1685964"/>
                </a:lnTo>
                <a:cubicBezTo>
                  <a:pt x="4116878" y="1685964"/>
                  <a:pt x="4113326" y="1689516"/>
                  <a:pt x="4107572" y="1696619"/>
                </a:cubicBezTo>
                <a:lnTo>
                  <a:pt x="4101232" y="1698777"/>
                </a:lnTo>
                <a:lnTo>
                  <a:pt x="4099074" y="1695540"/>
                </a:lnTo>
                <a:lnTo>
                  <a:pt x="4108651" y="1679625"/>
                </a:lnTo>
                <a:cubicBezTo>
                  <a:pt x="4108651" y="1671802"/>
                  <a:pt x="4110089" y="1666812"/>
                  <a:pt x="4112967" y="1664655"/>
                </a:cubicBezTo>
                <a:lnTo>
                  <a:pt x="4111888" y="1656157"/>
                </a:lnTo>
                <a:cubicBezTo>
                  <a:pt x="4116113" y="1649774"/>
                  <a:pt x="4118227" y="1644064"/>
                  <a:pt x="4118227" y="1639028"/>
                </a:cubicBezTo>
                <a:lnTo>
                  <a:pt x="4116204" y="1629452"/>
                </a:lnTo>
                <a:lnTo>
                  <a:pt x="4120385" y="1627294"/>
                </a:lnTo>
                <a:cubicBezTo>
                  <a:pt x="4120385" y="1624506"/>
                  <a:pt x="4118272" y="1621314"/>
                  <a:pt x="4114046" y="1617718"/>
                </a:cubicBezTo>
                <a:lnTo>
                  <a:pt x="4111888" y="1602881"/>
                </a:lnTo>
                <a:lnTo>
                  <a:pt x="4111888" y="1600724"/>
                </a:lnTo>
                <a:cubicBezTo>
                  <a:pt x="4114765" y="1596227"/>
                  <a:pt x="4116204" y="1591237"/>
                  <a:pt x="4116204" y="1585752"/>
                </a:cubicBezTo>
                <a:lnTo>
                  <a:pt x="4114046" y="1576176"/>
                </a:lnTo>
                <a:cubicBezTo>
                  <a:pt x="4114765" y="1568533"/>
                  <a:pt x="4116158" y="1561790"/>
                  <a:pt x="4118227" y="1555945"/>
                </a:cubicBezTo>
                <a:cubicBezTo>
                  <a:pt x="4116518" y="1555945"/>
                  <a:pt x="4115125" y="1552753"/>
                  <a:pt x="4114046" y="1546369"/>
                </a:cubicBezTo>
                <a:lnTo>
                  <a:pt x="4116204" y="1546369"/>
                </a:lnTo>
                <a:lnTo>
                  <a:pt x="4116204" y="1548392"/>
                </a:lnTo>
                <a:lnTo>
                  <a:pt x="4117283" y="1548392"/>
                </a:lnTo>
                <a:lnTo>
                  <a:pt x="4117283" y="1545290"/>
                </a:lnTo>
                <a:lnTo>
                  <a:pt x="4111888" y="1539895"/>
                </a:lnTo>
                <a:lnTo>
                  <a:pt x="4111888" y="1538816"/>
                </a:lnTo>
                <a:cubicBezTo>
                  <a:pt x="4111888" y="1535129"/>
                  <a:pt x="4115079" y="1530858"/>
                  <a:pt x="4121464" y="1526003"/>
                </a:cubicBezTo>
                <a:close/>
                <a:moveTo>
                  <a:pt x="7217902" y="1524268"/>
                </a:moveTo>
                <a:lnTo>
                  <a:pt x="7213586" y="1529663"/>
                </a:lnTo>
                <a:lnTo>
                  <a:pt x="7213586" y="1530743"/>
                </a:lnTo>
                <a:lnTo>
                  <a:pt x="7215744" y="1530743"/>
                </a:lnTo>
                <a:lnTo>
                  <a:pt x="7219925" y="1525348"/>
                </a:lnTo>
                <a:lnTo>
                  <a:pt x="7218981" y="1524268"/>
                </a:lnTo>
                <a:close/>
                <a:moveTo>
                  <a:pt x="2576509" y="1523360"/>
                </a:moveTo>
                <a:lnTo>
                  <a:pt x="2578802" y="1525518"/>
                </a:lnTo>
                <a:lnTo>
                  <a:pt x="2578802" y="1523360"/>
                </a:lnTo>
                <a:close/>
                <a:moveTo>
                  <a:pt x="117881" y="1522835"/>
                </a:moveTo>
                <a:lnTo>
                  <a:pt x="113564" y="1535783"/>
                </a:lnTo>
                <a:cubicBezTo>
                  <a:pt x="116442" y="1537131"/>
                  <a:pt x="117881" y="1539244"/>
                  <a:pt x="117881" y="1542122"/>
                </a:cubicBezTo>
                <a:lnTo>
                  <a:pt x="114644" y="1545359"/>
                </a:lnTo>
                <a:lnTo>
                  <a:pt x="114644" y="1550754"/>
                </a:lnTo>
                <a:lnTo>
                  <a:pt x="117881" y="1555070"/>
                </a:lnTo>
                <a:lnTo>
                  <a:pt x="117881" y="1559386"/>
                </a:lnTo>
                <a:lnTo>
                  <a:pt x="116801" y="1560330"/>
                </a:lnTo>
                <a:cubicBezTo>
                  <a:pt x="118419" y="1575346"/>
                  <a:pt x="120577" y="1582854"/>
                  <a:pt x="123275" y="1582854"/>
                </a:cubicBezTo>
                <a:cubicBezTo>
                  <a:pt x="126782" y="1582854"/>
                  <a:pt x="128535" y="1583573"/>
                  <a:pt x="128535" y="1585012"/>
                </a:cubicBezTo>
                <a:lnTo>
                  <a:pt x="128535" y="1586091"/>
                </a:lnTo>
                <a:cubicBezTo>
                  <a:pt x="128535" y="1587530"/>
                  <a:pt x="125703" y="1588968"/>
                  <a:pt x="120038" y="1590407"/>
                </a:cubicBezTo>
                <a:cubicBezTo>
                  <a:pt x="117881" y="1593104"/>
                  <a:pt x="116801" y="1596342"/>
                  <a:pt x="116801" y="1600118"/>
                </a:cubicBezTo>
                <a:lnTo>
                  <a:pt x="116801" y="1604299"/>
                </a:lnTo>
                <a:lnTo>
                  <a:pt x="127457" y="1604299"/>
                </a:lnTo>
                <a:cubicBezTo>
                  <a:pt x="129255" y="1604299"/>
                  <a:pt x="131053" y="1600747"/>
                  <a:pt x="132851" y="1593644"/>
                </a:cubicBezTo>
                <a:lnTo>
                  <a:pt x="128535" y="1590407"/>
                </a:lnTo>
                <a:lnTo>
                  <a:pt x="129614" y="1582854"/>
                </a:lnTo>
                <a:lnTo>
                  <a:pt x="129614" y="1566804"/>
                </a:lnTo>
                <a:lnTo>
                  <a:pt x="130694" y="1562488"/>
                </a:lnTo>
                <a:cubicBezTo>
                  <a:pt x="130694" y="1559521"/>
                  <a:pt x="128220" y="1557407"/>
                  <a:pt x="123275" y="1556149"/>
                </a:cubicBezTo>
                <a:lnTo>
                  <a:pt x="123275" y="1552912"/>
                </a:lnTo>
                <a:cubicBezTo>
                  <a:pt x="129299" y="1548056"/>
                  <a:pt x="132492" y="1544459"/>
                  <a:pt x="132851" y="1542122"/>
                </a:cubicBezTo>
                <a:cubicBezTo>
                  <a:pt x="132851" y="1530702"/>
                  <a:pt x="130334" y="1524993"/>
                  <a:pt x="125298" y="1524993"/>
                </a:cubicBezTo>
                <a:close/>
                <a:moveTo>
                  <a:pt x="2064755" y="1522765"/>
                </a:moveTo>
                <a:cubicBezTo>
                  <a:pt x="2067453" y="1524923"/>
                  <a:pt x="2070688" y="1526002"/>
                  <a:pt x="2074467" y="1526002"/>
                </a:cubicBezTo>
                <a:cubicBezTo>
                  <a:pt x="2078153" y="1523844"/>
                  <a:pt x="2081704" y="1522765"/>
                  <a:pt x="2085122" y="1522765"/>
                </a:cubicBezTo>
                <a:lnTo>
                  <a:pt x="2087143" y="1522765"/>
                </a:lnTo>
                <a:lnTo>
                  <a:pt x="2096854" y="1524923"/>
                </a:lnTo>
                <a:lnTo>
                  <a:pt x="2101035" y="1523844"/>
                </a:lnTo>
                <a:cubicBezTo>
                  <a:pt x="2103554" y="1528789"/>
                  <a:pt x="2105353" y="1531262"/>
                  <a:pt x="2106431" y="1531262"/>
                </a:cubicBezTo>
                <a:cubicBezTo>
                  <a:pt x="2107870" y="1531262"/>
                  <a:pt x="2108589" y="1530228"/>
                  <a:pt x="2108589" y="1528160"/>
                </a:cubicBezTo>
                <a:lnTo>
                  <a:pt x="2109533" y="1527081"/>
                </a:lnTo>
                <a:lnTo>
                  <a:pt x="2112771" y="1527081"/>
                </a:lnTo>
                <a:cubicBezTo>
                  <a:pt x="2117086" y="1530408"/>
                  <a:pt x="2119244" y="1533960"/>
                  <a:pt x="2119244" y="1537736"/>
                </a:cubicBezTo>
                <a:lnTo>
                  <a:pt x="2119244" y="1544075"/>
                </a:lnTo>
                <a:lnTo>
                  <a:pt x="2114928" y="1552572"/>
                </a:lnTo>
                <a:cubicBezTo>
                  <a:pt x="2116187" y="1564711"/>
                  <a:pt x="2118302" y="1570781"/>
                  <a:pt x="2121267" y="1570781"/>
                </a:cubicBezTo>
                <a:lnTo>
                  <a:pt x="2128820" y="1568623"/>
                </a:lnTo>
                <a:lnTo>
                  <a:pt x="2134081" y="1570781"/>
                </a:lnTo>
                <a:lnTo>
                  <a:pt x="2140554" y="1568623"/>
                </a:lnTo>
                <a:lnTo>
                  <a:pt x="2160786" y="1568623"/>
                </a:lnTo>
                <a:cubicBezTo>
                  <a:pt x="2163843" y="1570781"/>
                  <a:pt x="2167396" y="1571860"/>
                  <a:pt x="2171441" y="1571860"/>
                </a:cubicBezTo>
                <a:lnTo>
                  <a:pt x="2176837" y="1576041"/>
                </a:lnTo>
                <a:lnTo>
                  <a:pt x="2176837" y="1577120"/>
                </a:lnTo>
                <a:cubicBezTo>
                  <a:pt x="2176837" y="1578199"/>
                  <a:pt x="2175398" y="1579278"/>
                  <a:pt x="2172520" y="1580357"/>
                </a:cubicBezTo>
                <a:lnTo>
                  <a:pt x="2160786" y="1578199"/>
                </a:lnTo>
                <a:lnTo>
                  <a:pt x="2153368" y="1579278"/>
                </a:lnTo>
                <a:lnTo>
                  <a:pt x="2139475" y="1579278"/>
                </a:lnTo>
                <a:lnTo>
                  <a:pt x="2130978" y="1576041"/>
                </a:lnTo>
                <a:cubicBezTo>
                  <a:pt x="2129899" y="1579637"/>
                  <a:pt x="2127382" y="1581436"/>
                  <a:pt x="2123426" y="1581436"/>
                </a:cubicBezTo>
                <a:cubicBezTo>
                  <a:pt x="2123426" y="1579637"/>
                  <a:pt x="2120594" y="1577839"/>
                  <a:pt x="2114928" y="1576041"/>
                </a:cubicBezTo>
                <a:lnTo>
                  <a:pt x="2112771" y="1578199"/>
                </a:lnTo>
                <a:cubicBezTo>
                  <a:pt x="2114928" y="1580537"/>
                  <a:pt x="2116367" y="1585887"/>
                  <a:pt x="2117086" y="1594249"/>
                </a:cubicBezTo>
                <a:lnTo>
                  <a:pt x="2119244" y="1596407"/>
                </a:lnTo>
                <a:cubicBezTo>
                  <a:pt x="2118525" y="1603151"/>
                  <a:pt x="2116367" y="1609535"/>
                  <a:pt x="2112771" y="1615559"/>
                </a:cubicBezTo>
                <a:lnTo>
                  <a:pt x="2112771" y="1616638"/>
                </a:lnTo>
                <a:cubicBezTo>
                  <a:pt x="2114928" y="1619246"/>
                  <a:pt x="2116007" y="1622438"/>
                  <a:pt x="2116007" y="1626214"/>
                </a:cubicBezTo>
                <a:cubicBezTo>
                  <a:pt x="2113671" y="1644018"/>
                  <a:pt x="2107600" y="1652920"/>
                  <a:pt x="2097799" y="1652920"/>
                </a:cubicBezTo>
                <a:lnTo>
                  <a:pt x="2092538" y="1653999"/>
                </a:lnTo>
                <a:cubicBezTo>
                  <a:pt x="2072667" y="1653999"/>
                  <a:pt x="2062731" y="1649728"/>
                  <a:pt x="2062731" y="1641186"/>
                </a:cubicBezTo>
                <a:lnTo>
                  <a:pt x="2062731" y="1628372"/>
                </a:lnTo>
                <a:lnTo>
                  <a:pt x="2064755" y="1616638"/>
                </a:lnTo>
                <a:lnTo>
                  <a:pt x="2062731" y="1610164"/>
                </a:lnTo>
                <a:lnTo>
                  <a:pt x="2062731" y="1609085"/>
                </a:lnTo>
                <a:lnTo>
                  <a:pt x="2064755" y="1605983"/>
                </a:lnTo>
                <a:lnTo>
                  <a:pt x="2064755" y="1604904"/>
                </a:lnTo>
                <a:lnTo>
                  <a:pt x="2059495" y="1598430"/>
                </a:lnTo>
                <a:lnTo>
                  <a:pt x="2059495" y="1597351"/>
                </a:lnTo>
                <a:cubicBezTo>
                  <a:pt x="2061653" y="1593844"/>
                  <a:pt x="2063765" y="1592091"/>
                  <a:pt x="2065834" y="1592091"/>
                </a:cubicBezTo>
                <a:lnTo>
                  <a:pt x="2065834" y="1587775"/>
                </a:lnTo>
                <a:lnTo>
                  <a:pt x="2061653" y="1582515"/>
                </a:lnTo>
                <a:lnTo>
                  <a:pt x="2061653" y="1581436"/>
                </a:lnTo>
                <a:lnTo>
                  <a:pt x="2065834" y="1567544"/>
                </a:lnTo>
                <a:cubicBezTo>
                  <a:pt x="2065834" y="1560260"/>
                  <a:pt x="2063361" y="1553516"/>
                  <a:pt x="2058416" y="1547312"/>
                </a:cubicBezTo>
                <a:lnTo>
                  <a:pt x="2062731" y="1540839"/>
                </a:lnTo>
                <a:lnTo>
                  <a:pt x="2062731" y="1539895"/>
                </a:lnTo>
                <a:cubicBezTo>
                  <a:pt x="2062731" y="1537377"/>
                  <a:pt x="2061293" y="1534500"/>
                  <a:pt x="2058416" y="1531262"/>
                </a:cubicBezTo>
                <a:lnTo>
                  <a:pt x="2058416" y="1530183"/>
                </a:lnTo>
                <a:cubicBezTo>
                  <a:pt x="2058416" y="1528835"/>
                  <a:pt x="2059495" y="1528160"/>
                  <a:pt x="2061653" y="1528160"/>
                </a:cubicBezTo>
                <a:lnTo>
                  <a:pt x="2061653" y="1527081"/>
                </a:lnTo>
                <a:cubicBezTo>
                  <a:pt x="2059495" y="1527081"/>
                  <a:pt x="2058416" y="1526362"/>
                  <a:pt x="2058416" y="1524923"/>
                </a:cubicBezTo>
                <a:close/>
                <a:moveTo>
                  <a:pt x="9249257" y="1521688"/>
                </a:moveTo>
                <a:cubicBezTo>
                  <a:pt x="9253034" y="1521688"/>
                  <a:pt x="9264813" y="1525599"/>
                  <a:pt x="9284595" y="1533422"/>
                </a:cubicBezTo>
                <a:cubicBezTo>
                  <a:pt x="9296733" y="1537378"/>
                  <a:pt x="9302803" y="1540616"/>
                  <a:pt x="9302803" y="1543133"/>
                </a:cubicBezTo>
                <a:lnTo>
                  <a:pt x="9302803" y="1546370"/>
                </a:lnTo>
                <a:lnTo>
                  <a:pt x="9300645" y="1548528"/>
                </a:lnTo>
                <a:lnTo>
                  <a:pt x="9294306" y="1547449"/>
                </a:lnTo>
                <a:cubicBezTo>
                  <a:pt x="9274254" y="1558329"/>
                  <a:pt x="9261036" y="1568309"/>
                  <a:pt x="9254652" y="1577391"/>
                </a:cubicBezTo>
                <a:cubicBezTo>
                  <a:pt x="9248898" y="1580628"/>
                  <a:pt x="9246020" y="1584225"/>
                  <a:pt x="9246020" y="1588181"/>
                </a:cubicBezTo>
                <a:lnTo>
                  <a:pt x="9247099" y="1589260"/>
                </a:lnTo>
                <a:lnTo>
                  <a:pt x="9248178" y="1589260"/>
                </a:lnTo>
                <a:lnTo>
                  <a:pt x="9254652" y="1587102"/>
                </a:lnTo>
                <a:lnTo>
                  <a:pt x="9257889" y="1587102"/>
                </a:lnTo>
                <a:lnTo>
                  <a:pt x="9259912" y="1589260"/>
                </a:lnTo>
                <a:cubicBezTo>
                  <a:pt x="9258564" y="1592407"/>
                  <a:pt x="9257170" y="1594160"/>
                  <a:pt x="9255731" y="1594520"/>
                </a:cubicBezTo>
                <a:lnTo>
                  <a:pt x="9246020" y="1594520"/>
                </a:lnTo>
                <a:lnTo>
                  <a:pt x="9234286" y="1596678"/>
                </a:lnTo>
                <a:lnTo>
                  <a:pt x="9222417" y="1592362"/>
                </a:lnTo>
                <a:lnTo>
                  <a:pt x="9211762" y="1596678"/>
                </a:lnTo>
                <a:lnTo>
                  <a:pt x="9205288" y="1594520"/>
                </a:lnTo>
                <a:lnTo>
                  <a:pt x="9196791" y="1597757"/>
                </a:lnTo>
                <a:lnTo>
                  <a:pt x="9180606" y="1596678"/>
                </a:lnTo>
                <a:lnTo>
                  <a:pt x="9178448" y="1598836"/>
                </a:lnTo>
                <a:lnTo>
                  <a:pt x="9177369" y="1598836"/>
                </a:lnTo>
                <a:cubicBezTo>
                  <a:pt x="9174941" y="1598836"/>
                  <a:pt x="9172108" y="1597397"/>
                  <a:pt x="9168871" y="1594520"/>
                </a:cubicBezTo>
                <a:lnTo>
                  <a:pt x="9159160" y="1595599"/>
                </a:lnTo>
                <a:lnTo>
                  <a:pt x="9159160" y="1591418"/>
                </a:lnTo>
                <a:lnTo>
                  <a:pt x="9163476" y="1587102"/>
                </a:lnTo>
                <a:lnTo>
                  <a:pt x="9165634" y="1587102"/>
                </a:lnTo>
                <a:lnTo>
                  <a:pt x="9175346" y="1589260"/>
                </a:lnTo>
                <a:lnTo>
                  <a:pt x="9182764" y="1588181"/>
                </a:lnTo>
                <a:lnTo>
                  <a:pt x="9188159" y="1592362"/>
                </a:lnTo>
                <a:cubicBezTo>
                  <a:pt x="9190676" y="1588855"/>
                  <a:pt x="9194228" y="1587102"/>
                  <a:pt x="9198814" y="1587102"/>
                </a:cubicBezTo>
                <a:lnTo>
                  <a:pt x="9202051" y="1587102"/>
                </a:lnTo>
                <a:lnTo>
                  <a:pt x="9213920" y="1588181"/>
                </a:lnTo>
                <a:lnTo>
                  <a:pt x="9220259" y="1586023"/>
                </a:lnTo>
                <a:lnTo>
                  <a:pt x="9223496" y="1587102"/>
                </a:lnTo>
                <a:lnTo>
                  <a:pt x="9223496" y="1586023"/>
                </a:lnTo>
                <a:cubicBezTo>
                  <a:pt x="9223496" y="1580988"/>
                  <a:pt x="9225294" y="1578470"/>
                  <a:pt x="9228891" y="1578470"/>
                </a:cubicBezTo>
                <a:lnTo>
                  <a:pt x="9227812" y="1577391"/>
                </a:lnTo>
                <a:lnTo>
                  <a:pt x="9227812" y="1576312"/>
                </a:lnTo>
                <a:cubicBezTo>
                  <a:pt x="9229790" y="1565432"/>
                  <a:pt x="9234421" y="1551855"/>
                  <a:pt x="9241704" y="1535580"/>
                </a:cubicBezTo>
                <a:lnTo>
                  <a:pt x="9236444" y="1528162"/>
                </a:lnTo>
                <a:lnTo>
                  <a:pt x="9236444" y="1526004"/>
                </a:lnTo>
                <a:cubicBezTo>
                  <a:pt x="9236444" y="1523486"/>
                  <a:pt x="9240715" y="1522047"/>
                  <a:pt x="9249257" y="1521688"/>
                </a:cubicBezTo>
                <a:close/>
                <a:moveTo>
                  <a:pt x="202582" y="1520676"/>
                </a:moveTo>
                <a:cubicBezTo>
                  <a:pt x="199345" y="1522115"/>
                  <a:pt x="197547" y="1523554"/>
                  <a:pt x="197188" y="1524993"/>
                </a:cubicBezTo>
                <a:lnTo>
                  <a:pt x="197188" y="1526072"/>
                </a:lnTo>
                <a:lnTo>
                  <a:pt x="199345" y="1528230"/>
                </a:lnTo>
                <a:cubicBezTo>
                  <a:pt x="200603" y="1524633"/>
                  <a:pt x="202762" y="1522835"/>
                  <a:pt x="205819" y="1522835"/>
                </a:cubicBezTo>
                <a:lnTo>
                  <a:pt x="205819" y="1521755"/>
                </a:lnTo>
                <a:close/>
                <a:moveTo>
                  <a:pt x="9167792" y="1519530"/>
                </a:moveTo>
                <a:cubicBezTo>
                  <a:pt x="9194228" y="1526633"/>
                  <a:pt x="9207446" y="1533422"/>
                  <a:pt x="9207446" y="1539896"/>
                </a:cubicBezTo>
                <a:cubicBezTo>
                  <a:pt x="9211942" y="1539896"/>
                  <a:pt x="9214819" y="1543447"/>
                  <a:pt x="9216078" y="1550551"/>
                </a:cubicBezTo>
                <a:lnTo>
                  <a:pt x="9213920" y="1557025"/>
                </a:lnTo>
                <a:lnTo>
                  <a:pt x="9213920" y="1563499"/>
                </a:lnTo>
                <a:lnTo>
                  <a:pt x="9214999" y="1573075"/>
                </a:lnTo>
                <a:cubicBezTo>
                  <a:pt x="9214999" y="1576492"/>
                  <a:pt x="9208570" y="1579369"/>
                  <a:pt x="9195712" y="1581707"/>
                </a:cubicBezTo>
                <a:lnTo>
                  <a:pt x="9190317" y="1580628"/>
                </a:lnTo>
                <a:lnTo>
                  <a:pt x="9182764" y="1581707"/>
                </a:lnTo>
                <a:cubicBezTo>
                  <a:pt x="9175660" y="1574873"/>
                  <a:pt x="9172108" y="1564173"/>
                  <a:pt x="9172108" y="1549607"/>
                </a:cubicBezTo>
                <a:cubicBezTo>
                  <a:pt x="9168512" y="1538996"/>
                  <a:pt x="9163836" y="1531488"/>
                  <a:pt x="9158081" y="1527083"/>
                </a:cubicBezTo>
                <a:lnTo>
                  <a:pt x="9158081" y="1526004"/>
                </a:lnTo>
                <a:cubicBezTo>
                  <a:pt x="9160599" y="1521688"/>
                  <a:pt x="9163836" y="1519530"/>
                  <a:pt x="9167792" y="1519530"/>
                </a:cubicBezTo>
                <a:close/>
                <a:moveTo>
                  <a:pt x="2575431" y="1517965"/>
                </a:moveTo>
                <a:lnTo>
                  <a:pt x="2575431" y="1521202"/>
                </a:lnTo>
                <a:lnTo>
                  <a:pt x="2576509" y="1521202"/>
                </a:lnTo>
                <a:lnTo>
                  <a:pt x="2576509" y="1517965"/>
                </a:lnTo>
                <a:close/>
                <a:moveTo>
                  <a:pt x="4725287" y="1512543"/>
                </a:moveTo>
                <a:cubicBezTo>
                  <a:pt x="4722230" y="1512543"/>
                  <a:pt x="4720386" y="1516904"/>
                  <a:pt x="4719757" y="1525626"/>
                </a:cubicBezTo>
                <a:lnTo>
                  <a:pt x="4720971" y="1525626"/>
                </a:lnTo>
                <a:cubicBezTo>
                  <a:pt x="4724568" y="1525626"/>
                  <a:pt x="4727130" y="1521625"/>
                  <a:pt x="4728659" y="1513622"/>
                </a:cubicBezTo>
                <a:lnTo>
                  <a:pt x="4728659" y="1512543"/>
                </a:lnTo>
                <a:close/>
                <a:moveTo>
                  <a:pt x="2673215" y="1512436"/>
                </a:moveTo>
                <a:lnTo>
                  <a:pt x="2673215" y="1513514"/>
                </a:lnTo>
                <a:lnTo>
                  <a:pt x="2675373" y="1515672"/>
                </a:lnTo>
                <a:lnTo>
                  <a:pt x="2676453" y="1515672"/>
                </a:lnTo>
                <a:lnTo>
                  <a:pt x="2676453" y="1512436"/>
                </a:lnTo>
                <a:close/>
                <a:moveTo>
                  <a:pt x="2657975" y="1512436"/>
                </a:moveTo>
                <a:lnTo>
                  <a:pt x="2652580" y="1513514"/>
                </a:lnTo>
                <a:lnTo>
                  <a:pt x="2652580" y="1514594"/>
                </a:lnTo>
                <a:lnTo>
                  <a:pt x="2657975" y="1516887"/>
                </a:lnTo>
                <a:lnTo>
                  <a:pt x="2659054" y="1516887"/>
                </a:lnTo>
                <a:close/>
                <a:moveTo>
                  <a:pt x="2691558" y="1510277"/>
                </a:moveTo>
                <a:lnTo>
                  <a:pt x="2691558" y="1511357"/>
                </a:lnTo>
                <a:lnTo>
                  <a:pt x="2693852" y="1511357"/>
                </a:lnTo>
                <a:lnTo>
                  <a:pt x="2693852" y="1510277"/>
                </a:lnTo>
                <a:close/>
                <a:moveTo>
                  <a:pt x="2746992" y="1509199"/>
                </a:moveTo>
                <a:lnTo>
                  <a:pt x="2746992" y="1510277"/>
                </a:lnTo>
                <a:lnTo>
                  <a:pt x="2750229" y="1510277"/>
                </a:lnTo>
                <a:lnTo>
                  <a:pt x="2750229" y="1509199"/>
                </a:lnTo>
                <a:close/>
                <a:moveTo>
                  <a:pt x="4756039" y="1507014"/>
                </a:moveTo>
                <a:cubicBezTo>
                  <a:pt x="4753791" y="1507733"/>
                  <a:pt x="4752667" y="1509935"/>
                  <a:pt x="4752667" y="1513622"/>
                </a:cubicBezTo>
                <a:cubicBezTo>
                  <a:pt x="4755454" y="1515780"/>
                  <a:pt x="4758017" y="1516859"/>
                  <a:pt x="4760355" y="1516859"/>
                </a:cubicBezTo>
                <a:lnTo>
                  <a:pt x="4761434" y="1516859"/>
                </a:lnTo>
                <a:lnTo>
                  <a:pt x="4761434" y="1515780"/>
                </a:lnTo>
                <a:cubicBezTo>
                  <a:pt x="4760175" y="1509935"/>
                  <a:pt x="4758736" y="1507014"/>
                  <a:pt x="4757118" y="1507014"/>
                </a:cubicBezTo>
                <a:close/>
                <a:moveTo>
                  <a:pt x="2751308" y="1505962"/>
                </a:moveTo>
                <a:lnTo>
                  <a:pt x="2751308" y="1508119"/>
                </a:lnTo>
                <a:lnTo>
                  <a:pt x="2756702" y="1508119"/>
                </a:lnTo>
                <a:lnTo>
                  <a:pt x="2756702" y="1505962"/>
                </a:lnTo>
                <a:close/>
                <a:moveTo>
                  <a:pt x="2650421" y="1503804"/>
                </a:moveTo>
                <a:lnTo>
                  <a:pt x="2648264" y="1505962"/>
                </a:lnTo>
                <a:lnTo>
                  <a:pt x="2648264" y="1508119"/>
                </a:lnTo>
                <a:lnTo>
                  <a:pt x="2650421" y="1508119"/>
                </a:lnTo>
                <a:lnTo>
                  <a:pt x="2652580" y="1505962"/>
                </a:lnTo>
                <a:close/>
                <a:moveTo>
                  <a:pt x="4728659" y="1503776"/>
                </a:moveTo>
                <a:lnTo>
                  <a:pt x="4728659" y="1507014"/>
                </a:lnTo>
                <a:lnTo>
                  <a:pt x="4729738" y="1507014"/>
                </a:lnTo>
                <a:lnTo>
                  <a:pt x="4731896" y="1504856"/>
                </a:lnTo>
                <a:lnTo>
                  <a:pt x="4731896" y="1503776"/>
                </a:lnTo>
                <a:close/>
                <a:moveTo>
                  <a:pt x="141483" y="1503547"/>
                </a:moveTo>
                <a:cubicBezTo>
                  <a:pt x="136269" y="1503547"/>
                  <a:pt x="131953" y="1507818"/>
                  <a:pt x="128535" y="1516360"/>
                </a:cubicBezTo>
                <a:lnTo>
                  <a:pt x="129614" y="1517439"/>
                </a:lnTo>
                <a:lnTo>
                  <a:pt x="130694" y="1517439"/>
                </a:lnTo>
                <a:lnTo>
                  <a:pt x="142562" y="1507863"/>
                </a:lnTo>
                <a:lnTo>
                  <a:pt x="142562" y="1503547"/>
                </a:lnTo>
                <a:close/>
                <a:moveTo>
                  <a:pt x="7103932" y="1495270"/>
                </a:moveTo>
                <a:cubicBezTo>
                  <a:pt x="7120477" y="1500306"/>
                  <a:pt x="7135538" y="1503183"/>
                  <a:pt x="7149116" y="1503902"/>
                </a:cubicBezTo>
                <a:cubicBezTo>
                  <a:pt x="7149116" y="1505881"/>
                  <a:pt x="7152353" y="1507319"/>
                  <a:pt x="7158827" y="1508218"/>
                </a:cubicBezTo>
                <a:lnTo>
                  <a:pt x="7160985" y="1511320"/>
                </a:lnTo>
                <a:lnTo>
                  <a:pt x="7160985" y="1513479"/>
                </a:lnTo>
                <a:cubicBezTo>
                  <a:pt x="7160985" y="1515816"/>
                  <a:pt x="7157029" y="1517974"/>
                  <a:pt x="7149116" y="1519952"/>
                </a:cubicBezTo>
                <a:cubicBezTo>
                  <a:pt x="7141203" y="1529124"/>
                  <a:pt x="7137247" y="1535553"/>
                  <a:pt x="7137247" y="1539240"/>
                </a:cubicBezTo>
                <a:cubicBezTo>
                  <a:pt x="7137247" y="1543915"/>
                  <a:pt x="7129739" y="1551109"/>
                  <a:pt x="7114722" y="1560819"/>
                </a:cubicBezTo>
                <a:lnTo>
                  <a:pt x="7113643" y="1561898"/>
                </a:lnTo>
                <a:lnTo>
                  <a:pt x="7114722" y="1565136"/>
                </a:lnTo>
                <a:cubicBezTo>
                  <a:pt x="7119758" y="1565136"/>
                  <a:pt x="7125153" y="1562977"/>
                  <a:pt x="7130908" y="1558661"/>
                </a:cubicBezTo>
                <a:cubicBezTo>
                  <a:pt x="7132796" y="1558661"/>
                  <a:pt x="7136348" y="1555784"/>
                  <a:pt x="7141563" y="1550029"/>
                </a:cubicBezTo>
                <a:lnTo>
                  <a:pt x="7145879" y="1547871"/>
                </a:lnTo>
                <a:lnTo>
                  <a:pt x="7146958" y="1547871"/>
                </a:lnTo>
                <a:cubicBezTo>
                  <a:pt x="7150914" y="1547871"/>
                  <a:pt x="7156264" y="1550749"/>
                  <a:pt x="7163008" y="1556503"/>
                </a:cubicBezTo>
                <a:cubicBezTo>
                  <a:pt x="7169662" y="1556503"/>
                  <a:pt x="7177574" y="1561854"/>
                  <a:pt x="7186746" y="1572554"/>
                </a:cubicBezTo>
                <a:cubicBezTo>
                  <a:pt x="7188185" y="1564012"/>
                  <a:pt x="7190657" y="1559741"/>
                  <a:pt x="7194164" y="1559741"/>
                </a:cubicBezTo>
                <a:lnTo>
                  <a:pt x="7194164" y="1556503"/>
                </a:lnTo>
                <a:lnTo>
                  <a:pt x="7192006" y="1553267"/>
                </a:lnTo>
                <a:lnTo>
                  <a:pt x="7192006" y="1548951"/>
                </a:lnTo>
                <a:cubicBezTo>
                  <a:pt x="7194164" y="1542027"/>
                  <a:pt x="7195243" y="1534159"/>
                  <a:pt x="7195243" y="1525348"/>
                </a:cubicBezTo>
                <a:lnTo>
                  <a:pt x="7195243" y="1518873"/>
                </a:lnTo>
                <a:cubicBezTo>
                  <a:pt x="7195243" y="1514738"/>
                  <a:pt x="7193804" y="1511186"/>
                  <a:pt x="7190927" y="1508218"/>
                </a:cubicBezTo>
                <a:lnTo>
                  <a:pt x="7190927" y="1503902"/>
                </a:lnTo>
                <a:cubicBezTo>
                  <a:pt x="7191287" y="1502464"/>
                  <a:pt x="7193085" y="1501025"/>
                  <a:pt x="7196322" y="1499586"/>
                </a:cubicBezTo>
                <a:cubicBezTo>
                  <a:pt x="7211608" y="1499586"/>
                  <a:pt x="7224871" y="1501745"/>
                  <a:pt x="7236110" y="1506060"/>
                </a:cubicBezTo>
                <a:lnTo>
                  <a:pt x="7239347" y="1502824"/>
                </a:lnTo>
                <a:lnTo>
                  <a:pt x="7241505" y="1502824"/>
                </a:lnTo>
                <a:cubicBezTo>
                  <a:pt x="7252925" y="1502824"/>
                  <a:pt x="7258634" y="1505656"/>
                  <a:pt x="7258634" y="1511320"/>
                </a:cubicBezTo>
                <a:lnTo>
                  <a:pt x="7258634" y="1513479"/>
                </a:lnTo>
                <a:lnTo>
                  <a:pt x="7244742" y="1527505"/>
                </a:lnTo>
                <a:cubicBezTo>
                  <a:pt x="7244742" y="1532361"/>
                  <a:pt x="7241865" y="1539869"/>
                  <a:pt x="7236110" y="1550029"/>
                </a:cubicBezTo>
                <a:cubicBezTo>
                  <a:pt x="7236110" y="1555245"/>
                  <a:pt x="7232154" y="1560640"/>
                  <a:pt x="7224241" y="1566215"/>
                </a:cubicBezTo>
                <a:cubicBezTo>
                  <a:pt x="7224241" y="1571520"/>
                  <a:pt x="7221409" y="1576870"/>
                  <a:pt x="7215744" y="1582265"/>
                </a:cubicBezTo>
                <a:cubicBezTo>
                  <a:pt x="7215744" y="1586401"/>
                  <a:pt x="7213946" y="1589998"/>
                  <a:pt x="7210349" y="1593055"/>
                </a:cubicBezTo>
                <a:lnTo>
                  <a:pt x="7210349" y="1595213"/>
                </a:lnTo>
                <a:cubicBezTo>
                  <a:pt x="7214126" y="1595213"/>
                  <a:pt x="7223792" y="1603440"/>
                  <a:pt x="7239347" y="1619895"/>
                </a:cubicBezTo>
                <a:cubicBezTo>
                  <a:pt x="7244742" y="1619895"/>
                  <a:pt x="7249373" y="1627763"/>
                  <a:pt x="7253240" y="1643498"/>
                </a:cubicBezTo>
                <a:lnTo>
                  <a:pt x="7252160" y="1659549"/>
                </a:lnTo>
                <a:lnTo>
                  <a:pt x="7251082" y="1659549"/>
                </a:lnTo>
                <a:lnTo>
                  <a:pt x="7250002" y="1658470"/>
                </a:lnTo>
                <a:lnTo>
                  <a:pt x="7248924" y="1658470"/>
                </a:lnTo>
                <a:lnTo>
                  <a:pt x="7245821" y="1667100"/>
                </a:lnTo>
                <a:lnTo>
                  <a:pt x="7241505" y="1664943"/>
                </a:lnTo>
                <a:lnTo>
                  <a:pt x="7239347" y="1664943"/>
                </a:lnTo>
                <a:lnTo>
                  <a:pt x="7239347" y="1666022"/>
                </a:lnTo>
                <a:cubicBezTo>
                  <a:pt x="7243663" y="1666382"/>
                  <a:pt x="7245821" y="1667460"/>
                  <a:pt x="7245821" y="1669258"/>
                </a:cubicBezTo>
                <a:cubicBezTo>
                  <a:pt x="7243843" y="1675732"/>
                  <a:pt x="7239168" y="1678969"/>
                  <a:pt x="7231794" y="1678969"/>
                </a:cubicBezTo>
                <a:lnTo>
                  <a:pt x="7228557" y="1678969"/>
                </a:lnTo>
                <a:cubicBezTo>
                  <a:pt x="7213541" y="1676272"/>
                  <a:pt x="7206033" y="1670517"/>
                  <a:pt x="7206033" y="1661706"/>
                </a:cubicBezTo>
                <a:lnTo>
                  <a:pt x="7207112" y="1657390"/>
                </a:lnTo>
                <a:lnTo>
                  <a:pt x="7204954" y="1648893"/>
                </a:lnTo>
                <a:cubicBezTo>
                  <a:pt x="7206393" y="1646016"/>
                  <a:pt x="7207112" y="1642059"/>
                  <a:pt x="7207112" y="1637024"/>
                </a:cubicBezTo>
                <a:cubicBezTo>
                  <a:pt x="7204235" y="1627403"/>
                  <a:pt x="7202796" y="1619895"/>
                  <a:pt x="7202796" y="1614500"/>
                </a:cubicBezTo>
                <a:lnTo>
                  <a:pt x="7203875" y="1601552"/>
                </a:lnTo>
                <a:cubicBezTo>
                  <a:pt x="7197042" y="1601552"/>
                  <a:pt x="7191332" y="1605509"/>
                  <a:pt x="7186746" y="1613421"/>
                </a:cubicBezTo>
                <a:cubicBezTo>
                  <a:pt x="7184048" y="1617017"/>
                  <a:pt x="7181171" y="1618816"/>
                  <a:pt x="7178114" y="1618816"/>
                </a:cubicBezTo>
                <a:lnTo>
                  <a:pt x="7174877" y="1618816"/>
                </a:lnTo>
                <a:lnTo>
                  <a:pt x="7174877" y="1620974"/>
                </a:lnTo>
                <a:lnTo>
                  <a:pt x="7173798" y="1620974"/>
                </a:lnTo>
                <a:lnTo>
                  <a:pt x="7174877" y="1626234"/>
                </a:lnTo>
                <a:lnTo>
                  <a:pt x="7174877" y="1629471"/>
                </a:lnTo>
                <a:lnTo>
                  <a:pt x="7175956" y="1652131"/>
                </a:lnTo>
                <a:lnTo>
                  <a:pt x="7172719" y="1662786"/>
                </a:lnTo>
                <a:lnTo>
                  <a:pt x="7175956" y="1682206"/>
                </a:lnTo>
                <a:lnTo>
                  <a:pt x="7172719" y="1687466"/>
                </a:lnTo>
                <a:lnTo>
                  <a:pt x="7172719" y="1691782"/>
                </a:lnTo>
                <a:lnTo>
                  <a:pt x="7174877" y="1701493"/>
                </a:lnTo>
                <a:lnTo>
                  <a:pt x="7173798" y="1707967"/>
                </a:lnTo>
                <a:lnTo>
                  <a:pt x="7177035" y="1734807"/>
                </a:lnTo>
                <a:lnTo>
                  <a:pt x="7177035" y="1740203"/>
                </a:lnTo>
                <a:cubicBezTo>
                  <a:pt x="7177035" y="1745867"/>
                  <a:pt x="7173079" y="1749419"/>
                  <a:pt x="7165166" y="1750858"/>
                </a:cubicBezTo>
                <a:lnTo>
                  <a:pt x="7157748" y="1748700"/>
                </a:lnTo>
                <a:lnTo>
                  <a:pt x="7154511" y="1748700"/>
                </a:lnTo>
                <a:lnTo>
                  <a:pt x="7139405" y="1751937"/>
                </a:lnTo>
                <a:lnTo>
                  <a:pt x="7138326" y="1751937"/>
                </a:lnTo>
                <a:lnTo>
                  <a:pt x="7128750" y="1742226"/>
                </a:lnTo>
                <a:lnTo>
                  <a:pt x="7128750" y="1741282"/>
                </a:lnTo>
                <a:lnTo>
                  <a:pt x="7134010" y="1724017"/>
                </a:lnTo>
                <a:cubicBezTo>
                  <a:pt x="7134010" y="1722579"/>
                  <a:pt x="7132976" y="1721859"/>
                  <a:pt x="7130908" y="1721859"/>
                </a:cubicBezTo>
                <a:lnTo>
                  <a:pt x="7122276" y="1722938"/>
                </a:lnTo>
                <a:lnTo>
                  <a:pt x="7116880" y="1720780"/>
                </a:lnTo>
                <a:cubicBezTo>
                  <a:pt x="7110406" y="1722039"/>
                  <a:pt x="7107169" y="1725276"/>
                  <a:pt x="7107169" y="1730491"/>
                </a:cubicBezTo>
                <a:cubicBezTo>
                  <a:pt x="7107169" y="1736786"/>
                  <a:pt x="7103258" y="1741416"/>
                  <a:pt x="7095435" y="1744384"/>
                </a:cubicBezTo>
                <a:lnTo>
                  <a:pt x="7095435" y="1745463"/>
                </a:lnTo>
                <a:lnTo>
                  <a:pt x="7097593" y="1745463"/>
                </a:lnTo>
                <a:lnTo>
                  <a:pt x="7105011" y="1740203"/>
                </a:lnTo>
                <a:lnTo>
                  <a:pt x="7107169" y="1742226"/>
                </a:lnTo>
                <a:cubicBezTo>
                  <a:pt x="7107169" y="1747261"/>
                  <a:pt x="7104697" y="1749779"/>
                  <a:pt x="7099751" y="1749779"/>
                </a:cubicBezTo>
                <a:lnTo>
                  <a:pt x="7098672" y="1749779"/>
                </a:lnTo>
                <a:lnTo>
                  <a:pt x="7097593" y="1748700"/>
                </a:lnTo>
                <a:lnTo>
                  <a:pt x="7096514" y="1748700"/>
                </a:lnTo>
                <a:cubicBezTo>
                  <a:pt x="7096514" y="1751757"/>
                  <a:pt x="7091479" y="1754274"/>
                  <a:pt x="7081408" y="1756253"/>
                </a:cubicBezTo>
                <a:cubicBezTo>
                  <a:pt x="7068550" y="1756253"/>
                  <a:pt x="7062121" y="1751577"/>
                  <a:pt x="7062121" y="1742226"/>
                </a:cubicBezTo>
                <a:lnTo>
                  <a:pt x="7059963" y="1725096"/>
                </a:lnTo>
                <a:lnTo>
                  <a:pt x="7064279" y="1707967"/>
                </a:lnTo>
                <a:lnTo>
                  <a:pt x="7064279" y="1705809"/>
                </a:lnTo>
                <a:cubicBezTo>
                  <a:pt x="7061402" y="1702752"/>
                  <a:pt x="7059963" y="1699155"/>
                  <a:pt x="7059963" y="1695019"/>
                </a:cubicBezTo>
                <a:lnTo>
                  <a:pt x="7059963" y="1691782"/>
                </a:lnTo>
                <a:cubicBezTo>
                  <a:pt x="7059963" y="1683780"/>
                  <a:pt x="7061761" y="1674114"/>
                  <a:pt x="7065358" y="1662786"/>
                </a:cubicBezTo>
                <a:lnTo>
                  <a:pt x="7064279" y="1647815"/>
                </a:lnTo>
                <a:lnTo>
                  <a:pt x="7064279" y="1641340"/>
                </a:lnTo>
                <a:cubicBezTo>
                  <a:pt x="7064279" y="1639002"/>
                  <a:pt x="7063200" y="1636484"/>
                  <a:pt x="7061042" y="1633787"/>
                </a:cubicBezTo>
                <a:lnTo>
                  <a:pt x="7061042" y="1632708"/>
                </a:lnTo>
                <a:lnTo>
                  <a:pt x="7064279" y="1628392"/>
                </a:lnTo>
                <a:lnTo>
                  <a:pt x="7064279" y="1602631"/>
                </a:lnTo>
                <a:lnTo>
                  <a:pt x="7062121" y="1596292"/>
                </a:lnTo>
                <a:lnTo>
                  <a:pt x="7063200" y="1595213"/>
                </a:lnTo>
                <a:lnTo>
                  <a:pt x="7063200" y="1594134"/>
                </a:lnTo>
                <a:lnTo>
                  <a:pt x="7061042" y="1579028"/>
                </a:lnTo>
                <a:lnTo>
                  <a:pt x="7062121" y="1567293"/>
                </a:lnTo>
                <a:lnTo>
                  <a:pt x="7062121" y="1561898"/>
                </a:lnTo>
                <a:lnTo>
                  <a:pt x="7059963" y="1545713"/>
                </a:lnTo>
                <a:lnTo>
                  <a:pt x="7063200" y="1543555"/>
                </a:lnTo>
                <a:lnTo>
                  <a:pt x="7064279" y="1543555"/>
                </a:lnTo>
                <a:cubicBezTo>
                  <a:pt x="7073720" y="1547512"/>
                  <a:pt x="7080509" y="1551468"/>
                  <a:pt x="7084645" y="1555425"/>
                </a:cubicBezTo>
                <a:cubicBezTo>
                  <a:pt x="7087523" y="1555425"/>
                  <a:pt x="7090040" y="1556503"/>
                  <a:pt x="7092198" y="1558661"/>
                </a:cubicBezTo>
                <a:lnTo>
                  <a:pt x="7094356" y="1558661"/>
                </a:lnTo>
                <a:cubicBezTo>
                  <a:pt x="7097773" y="1558661"/>
                  <a:pt x="7101325" y="1545399"/>
                  <a:pt x="7105011" y="1518873"/>
                </a:cubicBezTo>
                <a:lnTo>
                  <a:pt x="7102988" y="1516715"/>
                </a:lnTo>
                <a:lnTo>
                  <a:pt x="7102988" y="1513479"/>
                </a:lnTo>
                <a:lnTo>
                  <a:pt x="7103932" y="1512400"/>
                </a:lnTo>
                <a:lnTo>
                  <a:pt x="7099751" y="1506060"/>
                </a:lnTo>
                <a:lnTo>
                  <a:pt x="7099751" y="1499586"/>
                </a:lnTo>
                <a:close/>
                <a:moveTo>
                  <a:pt x="4741742" y="1493795"/>
                </a:moveTo>
                <a:lnTo>
                  <a:pt x="4741742" y="1497167"/>
                </a:lnTo>
                <a:lnTo>
                  <a:pt x="4742821" y="1498247"/>
                </a:lnTo>
                <a:lnTo>
                  <a:pt x="4744979" y="1498247"/>
                </a:lnTo>
                <a:lnTo>
                  <a:pt x="4744979" y="1497167"/>
                </a:lnTo>
                <a:cubicBezTo>
                  <a:pt x="4743540" y="1497167"/>
                  <a:pt x="4742821" y="1496044"/>
                  <a:pt x="4742821" y="1493795"/>
                </a:cubicBezTo>
                <a:close/>
                <a:moveTo>
                  <a:pt x="4748351" y="1491638"/>
                </a:moveTo>
                <a:lnTo>
                  <a:pt x="4748351" y="1492717"/>
                </a:lnTo>
                <a:lnTo>
                  <a:pt x="4751588" y="1492717"/>
                </a:lnTo>
                <a:lnTo>
                  <a:pt x="4751588" y="1491638"/>
                </a:lnTo>
                <a:close/>
                <a:moveTo>
                  <a:pt x="21309" y="1488576"/>
                </a:moveTo>
                <a:lnTo>
                  <a:pt x="23467" y="1492892"/>
                </a:lnTo>
                <a:lnTo>
                  <a:pt x="24546" y="1492892"/>
                </a:lnTo>
                <a:cubicBezTo>
                  <a:pt x="24546" y="1490734"/>
                  <a:pt x="25265" y="1489655"/>
                  <a:pt x="26704" y="1489655"/>
                </a:cubicBezTo>
                <a:lnTo>
                  <a:pt x="28863" y="1489655"/>
                </a:lnTo>
                <a:cubicBezTo>
                  <a:pt x="45317" y="1490914"/>
                  <a:pt x="53544" y="1494106"/>
                  <a:pt x="53544" y="1499231"/>
                </a:cubicBezTo>
                <a:lnTo>
                  <a:pt x="54624" y="1498152"/>
                </a:lnTo>
                <a:lnTo>
                  <a:pt x="55702" y="1498152"/>
                </a:lnTo>
                <a:cubicBezTo>
                  <a:pt x="61008" y="1498152"/>
                  <a:pt x="65279" y="1502468"/>
                  <a:pt x="68516" y="1511100"/>
                </a:cubicBezTo>
                <a:lnTo>
                  <a:pt x="67437" y="1518518"/>
                </a:lnTo>
                <a:lnTo>
                  <a:pt x="69596" y="1522835"/>
                </a:lnTo>
                <a:lnTo>
                  <a:pt x="68516" y="1528230"/>
                </a:lnTo>
                <a:lnTo>
                  <a:pt x="70674" y="1533625"/>
                </a:lnTo>
                <a:cubicBezTo>
                  <a:pt x="70674" y="1541447"/>
                  <a:pt x="66042" y="1547876"/>
                  <a:pt x="56781" y="1552912"/>
                </a:cubicBezTo>
                <a:lnTo>
                  <a:pt x="47070" y="1550754"/>
                </a:lnTo>
                <a:lnTo>
                  <a:pt x="39517" y="1551833"/>
                </a:lnTo>
                <a:cubicBezTo>
                  <a:pt x="33134" y="1549675"/>
                  <a:pt x="29582" y="1541087"/>
                  <a:pt x="28863" y="1526072"/>
                </a:cubicBezTo>
                <a:cubicBezTo>
                  <a:pt x="26885" y="1526072"/>
                  <a:pt x="24726" y="1520002"/>
                  <a:pt x="22389" y="1507863"/>
                </a:cubicBezTo>
                <a:cubicBezTo>
                  <a:pt x="18072" y="1502828"/>
                  <a:pt x="15240" y="1498152"/>
                  <a:pt x="13891" y="1493836"/>
                </a:cubicBezTo>
                <a:cubicBezTo>
                  <a:pt x="14880" y="1490329"/>
                  <a:pt x="17353" y="1488576"/>
                  <a:pt x="21309" y="1488576"/>
                </a:cubicBezTo>
                <a:close/>
                <a:moveTo>
                  <a:pt x="109248" y="1483181"/>
                </a:moveTo>
                <a:lnTo>
                  <a:pt x="112485" y="1483181"/>
                </a:lnTo>
                <a:lnTo>
                  <a:pt x="112485" y="1485339"/>
                </a:lnTo>
                <a:lnTo>
                  <a:pt x="117881" y="1484260"/>
                </a:lnTo>
                <a:lnTo>
                  <a:pt x="123275" y="1486418"/>
                </a:lnTo>
                <a:lnTo>
                  <a:pt x="132851" y="1485339"/>
                </a:lnTo>
                <a:lnTo>
                  <a:pt x="136088" y="1487497"/>
                </a:lnTo>
                <a:lnTo>
                  <a:pt x="144720" y="1485339"/>
                </a:lnTo>
                <a:lnTo>
                  <a:pt x="146878" y="1485339"/>
                </a:lnTo>
                <a:lnTo>
                  <a:pt x="152138" y="1489655"/>
                </a:lnTo>
                <a:lnTo>
                  <a:pt x="148901" y="1503547"/>
                </a:lnTo>
                <a:cubicBezTo>
                  <a:pt x="159872" y="1507144"/>
                  <a:pt x="167740" y="1508942"/>
                  <a:pt x="172505" y="1508942"/>
                </a:cubicBezTo>
                <a:lnTo>
                  <a:pt x="180058" y="1516360"/>
                </a:lnTo>
                <a:lnTo>
                  <a:pt x="181137" y="1516360"/>
                </a:lnTo>
                <a:lnTo>
                  <a:pt x="181137" y="1515281"/>
                </a:lnTo>
                <a:lnTo>
                  <a:pt x="180058" y="1500310"/>
                </a:lnTo>
                <a:cubicBezTo>
                  <a:pt x="182575" y="1492487"/>
                  <a:pt x="187206" y="1488576"/>
                  <a:pt x="193951" y="1488576"/>
                </a:cubicBezTo>
                <a:lnTo>
                  <a:pt x="196108" y="1488576"/>
                </a:lnTo>
                <a:cubicBezTo>
                  <a:pt x="200244" y="1488576"/>
                  <a:pt x="203840" y="1489655"/>
                  <a:pt x="206898" y="1491813"/>
                </a:cubicBezTo>
                <a:lnTo>
                  <a:pt x="209056" y="1491813"/>
                </a:lnTo>
                <a:lnTo>
                  <a:pt x="212293" y="1489655"/>
                </a:lnTo>
                <a:cubicBezTo>
                  <a:pt x="230097" y="1491813"/>
                  <a:pt x="238999" y="1494286"/>
                  <a:pt x="238999" y="1497073"/>
                </a:cubicBezTo>
                <a:lnTo>
                  <a:pt x="238999" y="1499231"/>
                </a:lnTo>
                <a:cubicBezTo>
                  <a:pt x="234953" y="1503187"/>
                  <a:pt x="231401" y="1509257"/>
                  <a:pt x="228344" y="1517439"/>
                </a:cubicBezTo>
                <a:cubicBezTo>
                  <a:pt x="224927" y="1521935"/>
                  <a:pt x="221690" y="1529443"/>
                  <a:pt x="218632" y="1539964"/>
                </a:cubicBezTo>
                <a:lnTo>
                  <a:pt x="215395" y="1543201"/>
                </a:lnTo>
                <a:lnTo>
                  <a:pt x="215395" y="1548596"/>
                </a:lnTo>
                <a:lnTo>
                  <a:pt x="218632" y="1551833"/>
                </a:lnTo>
                <a:lnTo>
                  <a:pt x="219712" y="1551833"/>
                </a:lnTo>
                <a:cubicBezTo>
                  <a:pt x="222588" y="1550034"/>
                  <a:pt x="227983" y="1543605"/>
                  <a:pt x="235897" y="1532546"/>
                </a:cubicBezTo>
                <a:cubicBezTo>
                  <a:pt x="240302" y="1532546"/>
                  <a:pt x="246371" y="1537176"/>
                  <a:pt x="254105" y="1546438"/>
                </a:cubicBezTo>
                <a:cubicBezTo>
                  <a:pt x="254105" y="1547876"/>
                  <a:pt x="256217" y="1548596"/>
                  <a:pt x="260443" y="1548596"/>
                </a:cubicBezTo>
                <a:cubicBezTo>
                  <a:pt x="263321" y="1550574"/>
                  <a:pt x="264760" y="1553091"/>
                  <a:pt x="264760" y="1556149"/>
                </a:cubicBezTo>
                <a:lnTo>
                  <a:pt x="264760" y="1559386"/>
                </a:lnTo>
                <a:lnTo>
                  <a:pt x="259364" y="1565725"/>
                </a:lnTo>
                <a:lnTo>
                  <a:pt x="259364" y="1572199"/>
                </a:lnTo>
                <a:cubicBezTo>
                  <a:pt x="259364" y="1576695"/>
                  <a:pt x="257251" y="1581325"/>
                  <a:pt x="253026" y="1586091"/>
                </a:cubicBezTo>
                <a:lnTo>
                  <a:pt x="254105" y="1594723"/>
                </a:lnTo>
                <a:cubicBezTo>
                  <a:pt x="254105" y="1605423"/>
                  <a:pt x="251947" y="1610773"/>
                  <a:pt x="247631" y="1610773"/>
                </a:cubicBezTo>
                <a:lnTo>
                  <a:pt x="247631" y="1611852"/>
                </a:lnTo>
                <a:lnTo>
                  <a:pt x="249789" y="1618326"/>
                </a:lnTo>
                <a:lnTo>
                  <a:pt x="244394" y="1638692"/>
                </a:lnTo>
                <a:cubicBezTo>
                  <a:pt x="239358" y="1643548"/>
                  <a:pt x="236841" y="1650337"/>
                  <a:pt x="236841" y="1659058"/>
                </a:cubicBezTo>
                <a:lnTo>
                  <a:pt x="235897" y="1663375"/>
                </a:lnTo>
                <a:lnTo>
                  <a:pt x="232660" y="1666612"/>
                </a:lnTo>
                <a:lnTo>
                  <a:pt x="232660" y="1668770"/>
                </a:lnTo>
                <a:cubicBezTo>
                  <a:pt x="241022" y="1680189"/>
                  <a:pt x="248889" y="1685899"/>
                  <a:pt x="256263" y="1685899"/>
                </a:cubicBezTo>
                <a:cubicBezTo>
                  <a:pt x="264086" y="1691024"/>
                  <a:pt x="267997" y="1694935"/>
                  <a:pt x="267997" y="1697633"/>
                </a:cubicBezTo>
                <a:lnTo>
                  <a:pt x="269075" y="1703028"/>
                </a:lnTo>
                <a:cubicBezTo>
                  <a:pt x="259993" y="1708423"/>
                  <a:pt x="253566" y="1717370"/>
                  <a:pt x="249789" y="1729868"/>
                </a:cubicBezTo>
                <a:lnTo>
                  <a:pt x="251947" y="1733105"/>
                </a:lnTo>
                <a:cubicBezTo>
                  <a:pt x="251947" y="1740029"/>
                  <a:pt x="247989" y="1744660"/>
                  <a:pt x="240078" y="1746997"/>
                </a:cubicBezTo>
                <a:lnTo>
                  <a:pt x="238999" y="1746997"/>
                </a:lnTo>
                <a:cubicBezTo>
                  <a:pt x="232434" y="1746997"/>
                  <a:pt x="224207" y="1738410"/>
                  <a:pt x="214316" y="1721236"/>
                </a:cubicBezTo>
                <a:cubicBezTo>
                  <a:pt x="212069" y="1714133"/>
                  <a:pt x="209955" y="1710581"/>
                  <a:pt x="207977" y="1710581"/>
                </a:cubicBezTo>
                <a:lnTo>
                  <a:pt x="204740" y="1710581"/>
                </a:lnTo>
                <a:cubicBezTo>
                  <a:pt x="191162" y="1722360"/>
                  <a:pt x="181496" y="1728789"/>
                  <a:pt x="175742" y="1729868"/>
                </a:cubicBezTo>
                <a:cubicBezTo>
                  <a:pt x="175742" y="1732026"/>
                  <a:pt x="171470" y="1734499"/>
                  <a:pt x="162929" y="1737286"/>
                </a:cubicBezTo>
                <a:cubicBezTo>
                  <a:pt x="159333" y="1743760"/>
                  <a:pt x="156455" y="1746997"/>
                  <a:pt x="154296" y="1746997"/>
                </a:cubicBezTo>
                <a:cubicBezTo>
                  <a:pt x="151419" y="1745918"/>
                  <a:pt x="149980" y="1744839"/>
                  <a:pt x="149980" y="1743760"/>
                </a:cubicBezTo>
                <a:lnTo>
                  <a:pt x="149980" y="1742681"/>
                </a:lnTo>
                <a:lnTo>
                  <a:pt x="153218" y="1742681"/>
                </a:lnTo>
                <a:lnTo>
                  <a:pt x="153218" y="1740523"/>
                </a:lnTo>
                <a:lnTo>
                  <a:pt x="152138" y="1740523"/>
                </a:lnTo>
                <a:lnTo>
                  <a:pt x="147822" y="1743760"/>
                </a:lnTo>
                <a:lnTo>
                  <a:pt x="146878" y="1743760"/>
                </a:lnTo>
                <a:lnTo>
                  <a:pt x="146878" y="1742681"/>
                </a:lnTo>
                <a:cubicBezTo>
                  <a:pt x="147868" y="1739804"/>
                  <a:pt x="150699" y="1738365"/>
                  <a:pt x="155375" y="1738365"/>
                </a:cubicBezTo>
                <a:lnTo>
                  <a:pt x="167244" y="1715841"/>
                </a:lnTo>
                <a:lnTo>
                  <a:pt x="164007" y="1711660"/>
                </a:lnTo>
                <a:lnTo>
                  <a:pt x="165086" y="1716920"/>
                </a:lnTo>
                <a:cubicBezTo>
                  <a:pt x="160770" y="1722855"/>
                  <a:pt x="158612" y="1727530"/>
                  <a:pt x="158612" y="1730947"/>
                </a:cubicBezTo>
                <a:cubicBezTo>
                  <a:pt x="157173" y="1730947"/>
                  <a:pt x="156455" y="1732026"/>
                  <a:pt x="156455" y="1734184"/>
                </a:cubicBezTo>
                <a:lnTo>
                  <a:pt x="142562" y="1743760"/>
                </a:lnTo>
                <a:lnTo>
                  <a:pt x="138246" y="1741602"/>
                </a:lnTo>
                <a:cubicBezTo>
                  <a:pt x="132131" y="1745918"/>
                  <a:pt x="127816" y="1748076"/>
                  <a:pt x="125298" y="1748076"/>
                </a:cubicBezTo>
                <a:cubicBezTo>
                  <a:pt x="122511" y="1743760"/>
                  <a:pt x="120038" y="1738051"/>
                  <a:pt x="117881" y="1730947"/>
                </a:cubicBezTo>
                <a:cubicBezTo>
                  <a:pt x="115182" y="1726272"/>
                  <a:pt x="111226" y="1721596"/>
                  <a:pt x="106011" y="1716920"/>
                </a:cubicBezTo>
                <a:lnTo>
                  <a:pt x="106011" y="1715841"/>
                </a:lnTo>
                <a:lnTo>
                  <a:pt x="107090" y="1711660"/>
                </a:lnTo>
                <a:lnTo>
                  <a:pt x="104933" y="1709502"/>
                </a:lnTo>
                <a:cubicBezTo>
                  <a:pt x="103583" y="1709502"/>
                  <a:pt x="102909" y="1711615"/>
                  <a:pt x="102909" y="1715841"/>
                </a:cubicBezTo>
                <a:cubicBezTo>
                  <a:pt x="98413" y="1722855"/>
                  <a:pt x="92298" y="1727890"/>
                  <a:pt x="84566" y="1730947"/>
                </a:cubicBezTo>
                <a:cubicBezTo>
                  <a:pt x="84386" y="1735173"/>
                  <a:pt x="75125" y="1740883"/>
                  <a:pt x="56781" y="1748076"/>
                </a:cubicBezTo>
                <a:cubicBezTo>
                  <a:pt x="55523" y="1745379"/>
                  <a:pt x="53365" y="1743581"/>
                  <a:pt x="50307" y="1742681"/>
                </a:cubicBezTo>
                <a:lnTo>
                  <a:pt x="26704" y="1745918"/>
                </a:lnTo>
                <a:cubicBezTo>
                  <a:pt x="22748" y="1740703"/>
                  <a:pt x="19511" y="1732476"/>
                  <a:pt x="16993" y="1721236"/>
                </a:cubicBezTo>
                <a:cubicBezTo>
                  <a:pt x="19511" y="1704961"/>
                  <a:pt x="21669" y="1695655"/>
                  <a:pt x="23467" y="1693317"/>
                </a:cubicBezTo>
                <a:lnTo>
                  <a:pt x="23467" y="1690215"/>
                </a:lnTo>
                <a:lnTo>
                  <a:pt x="3102" y="1668770"/>
                </a:lnTo>
                <a:lnTo>
                  <a:pt x="3102" y="1665533"/>
                </a:lnTo>
                <a:cubicBezTo>
                  <a:pt x="3102" y="1663734"/>
                  <a:pt x="4539" y="1662655"/>
                  <a:pt x="7417" y="1662296"/>
                </a:cubicBezTo>
                <a:lnTo>
                  <a:pt x="14835" y="1666612"/>
                </a:lnTo>
                <a:lnTo>
                  <a:pt x="22389" y="1663375"/>
                </a:lnTo>
                <a:lnTo>
                  <a:pt x="25626" y="1664454"/>
                </a:lnTo>
                <a:lnTo>
                  <a:pt x="25626" y="1663375"/>
                </a:lnTo>
                <a:lnTo>
                  <a:pt x="40596" y="1627902"/>
                </a:lnTo>
                <a:lnTo>
                  <a:pt x="41676" y="1624800"/>
                </a:lnTo>
                <a:cubicBezTo>
                  <a:pt x="41676" y="1620125"/>
                  <a:pt x="35247" y="1616528"/>
                  <a:pt x="22389" y="1614010"/>
                </a:cubicBezTo>
                <a:cubicBezTo>
                  <a:pt x="17174" y="1610054"/>
                  <a:pt x="13621" y="1604704"/>
                  <a:pt x="11733" y="1597960"/>
                </a:cubicBezTo>
                <a:lnTo>
                  <a:pt x="14835" y="1583933"/>
                </a:lnTo>
                <a:lnTo>
                  <a:pt x="14835" y="1581775"/>
                </a:lnTo>
                <a:cubicBezTo>
                  <a:pt x="9890" y="1576110"/>
                  <a:pt x="7417" y="1571120"/>
                  <a:pt x="7417" y="1566804"/>
                </a:cubicBezTo>
                <a:lnTo>
                  <a:pt x="7417" y="1563567"/>
                </a:lnTo>
                <a:cubicBezTo>
                  <a:pt x="7417" y="1562128"/>
                  <a:pt x="8496" y="1561409"/>
                  <a:pt x="10654" y="1561409"/>
                </a:cubicBezTo>
                <a:cubicBezTo>
                  <a:pt x="24591" y="1561409"/>
                  <a:pt x="36011" y="1564286"/>
                  <a:pt x="44913" y="1570041"/>
                </a:cubicBezTo>
                <a:cubicBezTo>
                  <a:pt x="50668" y="1570041"/>
                  <a:pt x="55298" y="1572559"/>
                  <a:pt x="58805" y="1577594"/>
                </a:cubicBezTo>
                <a:cubicBezTo>
                  <a:pt x="61323" y="1577594"/>
                  <a:pt x="63840" y="1571165"/>
                  <a:pt x="66359" y="1558307"/>
                </a:cubicBezTo>
                <a:cubicBezTo>
                  <a:pt x="72113" y="1558307"/>
                  <a:pt x="74990" y="1553271"/>
                  <a:pt x="74990" y="1543201"/>
                </a:cubicBezTo>
                <a:cubicBezTo>
                  <a:pt x="74990" y="1537536"/>
                  <a:pt x="75709" y="1534703"/>
                  <a:pt x="77148" y="1534703"/>
                </a:cubicBezTo>
                <a:lnTo>
                  <a:pt x="72832" y="1502468"/>
                </a:lnTo>
                <a:lnTo>
                  <a:pt x="73911" y="1501389"/>
                </a:lnTo>
                <a:lnTo>
                  <a:pt x="76069" y="1501389"/>
                </a:lnTo>
                <a:cubicBezTo>
                  <a:pt x="83711" y="1502468"/>
                  <a:pt x="89421" y="1505705"/>
                  <a:pt x="93198" y="1511100"/>
                </a:cubicBezTo>
                <a:cubicBezTo>
                  <a:pt x="102459" y="1511100"/>
                  <a:pt x="107090" y="1508582"/>
                  <a:pt x="107090" y="1503547"/>
                </a:cubicBezTo>
                <a:lnTo>
                  <a:pt x="106011" y="1493836"/>
                </a:lnTo>
                <a:lnTo>
                  <a:pt x="106011" y="1491813"/>
                </a:lnTo>
                <a:lnTo>
                  <a:pt x="109248" y="1487497"/>
                </a:lnTo>
                <a:cubicBezTo>
                  <a:pt x="107090" y="1487497"/>
                  <a:pt x="106011" y="1486778"/>
                  <a:pt x="106011" y="1485339"/>
                </a:cubicBezTo>
                <a:close/>
                <a:moveTo>
                  <a:pt x="4720971" y="1482870"/>
                </a:moveTo>
                <a:lnTo>
                  <a:pt x="4720971" y="1483950"/>
                </a:lnTo>
                <a:lnTo>
                  <a:pt x="4724208" y="1483950"/>
                </a:lnTo>
                <a:lnTo>
                  <a:pt x="4724208" y="1482870"/>
                </a:lnTo>
                <a:close/>
                <a:moveTo>
                  <a:pt x="1129285" y="1481056"/>
                </a:moveTo>
                <a:lnTo>
                  <a:pt x="1130364" y="1482135"/>
                </a:lnTo>
                <a:lnTo>
                  <a:pt x="1130364" y="1483214"/>
                </a:lnTo>
                <a:cubicBezTo>
                  <a:pt x="1129285" y="1486900"/>
                  <a:pt x="1127082" y="1488744"/>
                  <a:pt x="1123755" y="1488744"/>
                </a:cubicBezTo>
                <a:lnTo>
                  <a:pt x="1121597" y="1485372"/>
                </a:lnTo>
                <a:cubicBezTo>
                  <a:pt x="1121597" y="1483933"/>
                  <a:pt x="1124160" y="1482495"/>
                  <a:pt x="1129285" y="1481056"/>
                </a:cubicBezTo>
                <a:close/>
                <a:moveTo>
                  <a:pt x="4707754" y="1479634"/>
                </a:moveTo>
                <a:lnTo>
                  <a:pt x="4707754" y="1481791"/>
                </a:lnTo>
                <a:lnTo>
                  <a:pt x="4708833" y="1481791"/>
                </a:lnTo>
                <a:lnTo>
                  <a:pt x="4708833" y="1479634"/>
                </a:lnTo>
                <a:close/>
                <a:moveTo>
                  <a:pt x="4606867" y="1478554"/>
                </a:moveTo>
                <a:lnTo>
                  <a:pt x="4604709" y="1480713"/>
                </a:lnTo>
                <a:lnTo>
                  <a:pt x="4604709" y="1481791"/>
                </a:lnTo>
                <a:cubicBezTo>
                  <a:pt x="4608305" y="1481972"/>
                  <a:pt x="4610104" y="1483050"/>
                  <a:pt x="4610104" y="1485029"/>
                </a:cubicBezTo>
                <a:cubicBezTo>
                  <a:pt x="4613071" y="1483950"/>
                  <a:pt x="4614555" y="1482870"/>
                  <a:pt x="4614555" y="1481791"/>
                </a:cubicBezTo>
                <a:lnTo>
                  <a:pt x="4611318" y="1482870"/>
                </a:lnTo>
                <a:cubicBezTo>
                  <a:pt x="4609069" y="1482870"/>
                  <a:pt x="4607946" y="1481432"/>
                  <a:pt x="4607946" y="1478554"/>
                </a:cubicBezTo>
                <a:close/>
                <a:moveTo>
                  <a:pt x="3180196" y="1477954"/>
                </a:moveTo>
                <a:lnTo>
                  <a:pt x="3180196" y="1479033"/>
                </a:lnTo>
                <a:lnTo>
                  <a:pt x="3182354" y="1481191"/>
                </a:lnTo>
                <a:lnTo>
                  <a:pt x="3182354" y="1480112"/>
                </a:lnTo>
                <a:close/>
                <a:moveTo>
                  <a:pt x="4635325" y="1477476"/>
                </a:moveTo>
                <a:lnTo>
                  <a:pt x="4632088" y="1480713"/>
                </a:lnTo>
                <a:lnTo>
                  <a:pt x="4634246" y="1482870"/>
                </a:lnTo>
                <a:lnTo>
                  <a:pt x="4637618" y="1482870"/>
                </a:lnTo>
                <a:lnTo>
                  <a:pt x="4637618" y="1477476"/>
                </a:lnTo>
                <a:close/>
                <a:moveTo>
                  <a:pt x="9071896" y="1472747"/>
                </a:moveTo>
                <a:lnTo>
                  <a:pt x="9077995" y="1474248"/>
                </a:lnTo>
                <a:lnTo>
                  <a:pt x="9080663" y="1475264"/>
                </a:lnTo>
                <a:lnTo>
                  <a:pt x="9080663" y="1477063"/>
                </a:lnTo>
                <a:lnTo>
                  <a:pt x="9066501" y="1481379"/>
                </a:lnTo>
                <a:lnTo>
                  <a:pt x="9062185" y="1478142"/>
                </a:lnTo>
                <a:lnTo>
                  <a:pt x="9062185" y="1475984"/>
                </a:lnTo>
                <a:cubicBezTo>
                  <a:pt x="9062185" y="1473826"/>
                  <a:pt x="9065422" y="1472747"/>
                  <a:pt x="9071896" y="1472747"/>
                </a:cubicBezTo>
                <a:close/>
                <a:moveTo>
                  <a:pt x="4611318" y="1471946"/>
                </a:moveTo>
                <a:lnTo>
                  <a:pt x="4609025" y="1474104"/>
                </a:lnTo>
                <a:lnTo>
                  <a:pt x="4609025" y="1476261"/>
                </a:lnTo>
                <a:lnTo>
                  <a:pt x="4611318" y="1476261"/>
                </a:lnTo>
                <a:close/>
                <a:moveTo>
                  <a:pt x="4723129" y="1465876"/>
                </a:moveTo>
                <a:lnTo>
                  <a:pt x="4723129" y="1467090"/>
                </a:lnTo>
                <a:lnTo>
                  <a:pt x="4725287" y="1467090"/>
                </a:lnTo>
                <a:lnTo>
                  <a:pt x="4725287" y="1465876"/>
                </a:lnTo>
                <a:close/>
                <a:moveTo>
                  <a:pt x="3712535" y="1463792"/>
                </a:moveTo>
                <a:lnTo>
                  <a:pt x="3712535" y="1465950"/>
                </a:lnTo>
                <a:lnTo>
                  <a:pt x="3713749" y="1465950"/>
                </a:lnTo>
                <a:lnTo>
                  <a:pt x="3713749" y="1463792"/>
                </a:lnTo>
                <a:close/>
                <a:moveTo>
                  <a:pt x="5695739" y="1462579"/>
                </a:moveTo>
                <a:lnTo>
                  <a:pt x="5695739" y="1463658"/>
                </a:lnTo>
                <a:lnTo>
                  <a:pt x="5697897" y="1463658"/>
                </a:lnTo>
                <a:lnTo>
                  <a:pt x="5697897" y="1462579"/>
                </a:lnTo>
                <a:close/>
                <a:moveTo>
                  <a:pt x="2652580" y="1462532"/>
                </a:moveTo>
                <a:cubicBezTo>
                  <a:pt x="2650421" y="1463251"/>
                  <a:pt x="2649343" y="1465409"/>
                  <a:pt x="2649343" y="1469006"/>
                </a:cubicBezTo>
                <a:lnTo>
                  <a:pt x="2651500" y="1471299"/>
                </a:lnTo>
                <a:lnTo>
                  <a:pt x="2653659" y="1471299"/>
                </a:lnTo>
                <a:cubicBezTo>
                  <a:pt x="2656535" y="1469770"/>
                  <a:pt x="2657975" y="1467927"/>
                  <a:pt x="2657975" y="1465769"/>
                </a:cubicBezTo>
                <a:lnTo>
                  <a:pt x="2656896" y="1462532"/>
                </a:lnTo>
                <a:close/>
                <a:moveTo>
                  <a:pt x="1246358" y="1461364"/>
                </a:moveTo>
                <a:lnTo>
                  <a:pt x="1246358" y="1462443"/>
                </a:lnTo>
                <a:lnTo>
                  <a:pt x="1248516" y="1462443"/>
                </a:lnTo>
                <a:lnTo>
                  <a:pt x="1248516" y="1461364"/>
                </a:lnTo>
                <a:close/>
                <a:moveTo>
                  <a:pt x="4549814" y="1461020"/>
                </a:moveTo>
                <a:lnTo>
                  <a:pt x="4556423" y="1461020"/>
                </a:lnTo>
                <a:cubicBezTo>
                  <a:pt x="4560110" y="1462999"/>
                  <a:pt x="4561953" y="1465382"/>
                  <a:pt x="4561953" y="1468169"/>
                </a:cubicBezTo>
                <a:cubicBezTo>
                  <a:pt x="4560424" y="1469608"/>
                  <a:pt x="4555659" y="1470687"/>
                  <a:pt x="4547656" y="1471406"/>
                </a:cubicBezTo>
                <a:lnTo>
                  <a:pt x="4543340" y="1468574"/>
                </a:lnTo>
                <a:lnTo>
                  <a:pt x="4543340" y="1465337"/>
                </a:lnTo>
                <a:lnTo>
                  <a:pt x="4545498" y="1463179"/>
                </a:lnTo>
                <a:lnTo>
                  <a:pt x="4546577" y="1464258"/>
                </a:lnTo>
                <a:lnTo>
                  <a:pt x="4547656" y="1464258"/>
                </a:lnTo>
                <a:cubicBezTo>
                  <a:pt x="4547656" y="1462100"/>
                  <a:pt x="4548375" y="1461020"/>
                  <a:pt x="4549814" y="1461020"/>
                </a:cubicBezTo>
                <a:close/>
                <a:moveTo>
                  <a:pt x="1630875" y="1459611"/>
                </a:moveTo>
                <a:lnTo>
                  <a:pt x="1633033" y="1461769"/>
                </a:lnTo>
                <a:lnTo>
                  <a:pt x="1635190" y="1461769"/>
                </a:lnTo>
                <a:lnTo>
                  <a:pt x="1633033" y="1459611"/>
                </a:lnTo>
                <a:close/>
                <a:moveTo>
                  <a:pt x="687581" y="1459206"/>
                </a:moveTo>
                <a:lnTo>
                  <a:pt x="687581" y="1461229"/>
                </a:lnTo>
                <a:lnTo>
                  <a:pt x="688661" y="1461229"/>
                </a:lnTo>
                <a:lnTo>
                  <a:pt x="688661" y="1459206"/>
                </a:lnTo>
                <a:close/>
                <a:moveTo>
                  <a:pt x="7665726" y="1458938"/>
                </a:moveTo>
                <a:lnTo>
                  <a:pt x="7665726" y="1461096"/>
                </a:lnTo>
                <a:lnTo>
                  <a:pt x="7667884" y="1461096"/>
                </a:lnTo>
                <a:close/>
                <a:moveTo>
                  <a:pt x="2247107" y="1458583"/>
                </a:moveTo>
                <a:lnTo>
                  <a:pt x="2244950" y="1460741"/>
                </a:lnTo>
                <a:lnTo>
                  <a:pt x="2247107" y="1460741"/>
                </a:lnTo>
                <a:close/>
                <a:moveTo>
                  <a:pt x="3195302" y="1458532"/>
                </a:moveTo>
                <a:lnTo>
                  <a:pt x="3192065" y="1461769"/>
                </a:lnTo>
                <a:lnTo>
                  <a:pt x="3194223" y="1463927"/>
                </a:lnTo>
                <a:lnTo>
                  <a:pt x="3196381" y="1463927"/>
                </a:lnTo>
                <a:lnTo>
                  <a:pt x="3197460" y="1462848"/>
                </a:lnTo>
                <a:lnTo>
                  <a:pt x="3198539" y="1462848"/>
                </a:lnTo>
                <a:close/>
                <a:moveTo>
                  <a:pt x="3079713" y="1457453"/>
                </a:moveTo>
                <a:lnTo>
                  <a:pt x="3079713" y="1460690"/>
                </a:lnTo>
                <a:lnTo>
                  <a:pt x="3080792" y="1460690"/>
                </a:lnTo>
                <a:lnTo>
                  <a:pt x="3080792" y="1457453"/>
                </a:lnTo>
                <a:close/>
                <a:moveTo>
                  <a:pt x="8682524" y="1456646"/>
                </a:moveTo>
                <a:cubicBezTo>
                  <a:pt x="8680366" y="1459343"/>
                  <a:pt x="8679287" y="1461861"/>
                  <a:pt x="8679287" y="1464198"/>
                </a:cubicBezTo>
                <a:lnTo>
                  <a:pt x="8679287" y="1467570"/>
                </a:lnTo>
                <a:lnTo>
                  <a:pt x="8681445" y="1469728"/>
                </a:lnTo>
                <a:cubicBezTo>
                  <a:pt x="8683693" y="1469728"/>
                  <a:pt x="8684817" y="1465727"/>
                  <a:pt x="8684817" y="1457725"/>
                </a:cubicBezTo>
                <a:lnTo>
                  <a:pt x="8683603" y="1456646"/>
                </a:lnTo>
                <a:close/>
                <a:moveTo>
                  <a:pt x="6688800" y="1455701"/>
                </a:moveTo>
                <a:lnTo>
                  <a:pt x="6688800" y="1456915"/>
                </a:lnTo>
                <a:lnTo>
                  <a:pt x="6690958" y="1456915"/>
                </a:lnTo>
                <a:lnTo>
                  <a:pt x="6690958" y="1455701"/>
                </a:lnTo>
                <a:close/>
                <a:moveTo>
                  <a:pt x="6608279" y="1455701"/>
                </a:moveTo>
                <a:lnTo>
                  <a:pt x="6606121" y="1461231"/>
                </a:lnTo>
                <a:lnTo>
                  <a:pt x="6606121" y="1463524"/>
                </a:lnTo>
                <a:lnTo>
                  <a:pt x="6607200" y="1463524"/>
                </a:lnTo>
                <a:lnTo>
                  <a:pt x="6609358" y="1456915"/>
                </a:lnTo>
                <a:lnTo>
                  <a:pt x="6609358" y="1455701"/>
                </a:lnTo>
                <a:close/>
                <a:moveTo>
                  <a:pt x="6221470" y="1455701"/>
                </a:moveTo>
                <a:lnTo>
                  <a:pt x="6221470" y="1458938"/>
                </a:lnTo>
                <a:lnTo>
                  <a:pt x="6225786" y="1458938"/>
                </a:lnTo>
                <a:lnTo>
                  <a:pt x="6225786" y="1457859"/>
                </a:lnTo>
                <a:lnTo>
                  <a:pt x="6223628" y="1455701"/>
                </a:lnTo>
                <a:close/>
                <a:moveTo>
                  <a:pt x="1646250" y="1455025"/>
                </a:moveTo>
                <a:lnTo>
                  <a:pt x="1644092" y="1457318"/>
                </a:lnTo>
                <a:lnTo>
                  <a:pt x="1646250" y="1459611"/>
                </a:lnTo>
                <a:lnTo>
                  <a:pt x="1647329" y="1458397"/>
                </a:lnTo>
                <a:lnTo>
                  <a:pt x="1647329" y="1455025"/>
                </a:lnTo>
                <a:close/>
                <a:moveTo>
                  <a:pt x="5671057" y="1453003"/>
                </a:moveTo>
                <a:cubicBezTo>
                  <a:pt x="5667820" y="1454442"/>
                  <a:pt x="5666022" y="1455880"/>
                  <a:pt x="5665662" y="1457319"/>
                </a:cubicBezTo>
                <a:lnTo>
                  <a:pt x="5665662" y="1459477"/>
                </a:lnTo>
                <a:lnTo>
                  <a:pt x="5668899" y="1460556"/>
                </a:lnTo>
                <a:cubicBezTo>
                  <a:pt x="5672496" y="1459657"/>
                  <a:pt x="5674294" y="1458578"/>
                  <a:pt x="5674294" y="1457319"/>
                </a:cubicBezTo>
                <a:lnTo>
                  <a:pt x="5674294" y="1455161"/>
                </a:lnTo>
                <a:cubicBezTo>
                  <a:pt x="5674294" y="1453722"/>
                  <a:pt x="5673215" y="1453003"/>
                  <a:pt x="5671057" y="1453003"/>
                </a:cubicBezTo>
                <a:close/>
                <a:moveTo>
                  <a:pt x="3703903" y="1450844"/>
                </a:moveTo>
                <a:lnTo>
                  <a:pt x="3710377" y="1460555"/>
                </a:lnTo>
                <a:lnTo>
                  <a:pt x="3710377" y="1455160"/>
                </a:lnTo>
                <a:lnTo>
                  <a:pt x="3709298" y="1456239"/>
                </a:lnTo>
                <a:lnTo>
                  <a:pt x="3708219" y="1456239"/>
                </a:lnTo>
                <a:close/>
                <a:moveTo>
                  <a:pt x="9117484" y="1448874"/>
                </a:moveTo>
                <a:lnTo>
                  <a:pt x="9117484" y="1452111"/>
                </a:lnTo>
                <a:lnTo>
                  <a:pt x="9118563" y="1452111"/>
                </a:lnTo>
                <a:lnTo>
                  <a:pt x="9118563" y="1448874"/>
                </a:lnTo>
                <a:close/>
                <a:moveTo>
                  <a:pt x="6237790" y="1448148"/>
                </a:moveTo>
                <a:lnTo>
                  <a:pt x="6234553" y="1451385"/>
                </a:lnTo>
                <a:lnTo>
                  <a:pt x="6234553" y="1453543"/>
                </a:lnTo>
                <a:lnTo>
                  <a:pt x="6237790" y="1456780"/>
                </a:lnTo>
                <a:cubicBezTo>
                  <a:pt x="6240038" y="1454082"/>
                  <a:pt x="6241162" y="1451564"/>
                  <a:pt x="6241162" y="1449227"/>
                </a:cubicBezTo>
                <a:lnTo>
                  <a:pt x="6240083" y="1448148"/>
                </a:lnTo>
                <a:close/>
                <a:moveTo>
                  <a:pt x="6185323" y="1448148"/>
                </a:moveTo>
                <a:cubicBezTo>
                  <a:pt x="6181007" y="1448507"/>
                  <a:pt x="6178849" y="1449586"/>
                  <a:pt x="6178849" y="1451385"/>
                </a:cubicBezTo>
                <a:lnTo>
                  <a:pt x="6178849" y="1457859"/>
                </a:lnTo>
                <a:lnTo>
                  <a:pt x="6182086" y="1457859"/>
                </a:lnTo>
                <a:lnTo>
                  <a:pt x="6189774" y="1450306"/>
                </a:lnTo>
                <a:lnTo>
                  <a:pt x="6187616" y="1448148"/>
                </a:lnTo>
                <a:close/>
                <a:moveTo>
                  <a:pt x="33987" y="1447137"/>
                </a:moveTo>
                <a:lnTo>
                  <a:pt x="30750" y="1448216"/>
                </a:lnTo>
                <a:lnTo>
                  <a:pt x="30750" y="1449295"/>
                </a:lnTo>
                <a:lnTo>
                  <a:pt x="38303" y="1448216"/>
                </a:lnTo>
                <a:lnTo>
                  <a:pt x="38303" y="1447137"/>
                </a:lnTo>
                <a:close/>
                <a:moveTo>
                  <a:pt x="4277245" y="1446984"/>
                </a:moveTo>
                <a:lnTo>
                  <a:pt x="4277245" y="1449142"/>
                </a:lnTo>
                <a:lnTo>
                  <a:pt x="4278324" y="1449142"/>
                </a:lnTo>
                <a:lnTo>
                  <a:pt x="4278324" y="1446984"/>
                </a:lnTo>
                <a:close/>
                <a:moveTo>
                  <a:pt x="6765814" y="1446934"/>
                </a:moveTo>
                <a:lnTo>
                  <a:pt x="6765814" y="1448013"/>
                </a:lnTo>
                <a:lnTo>
                  <a:pt x="6768106" y="1448013"/>
                </a:lnTo>
                <a:lnTo>
                  <a:pt x="6768106" y="1446934"/>
                </a:lnTo>
                <a:close/>
                <a:moveTo>
                  <a:pt x="5259836" y="1446529"/>
                </a:moveTo>
                <a:lnTo>
                  <a:pt x="5258757" y="1447608"/>
                </a:lnTo>
                <a:lnTo>
                  <a:pt x="5258757" y="1448687"/>
                </a:lnTo>
                <a:lnTo>
                  <a:pt x="5260915" y="1450844"/>
                </a:lnTo>
                <a:lnTo>
                  <a:pt x="5264152" y="1450844"/>
                </a:lnTo>
                <a:lnTo>
                  <a:pt x="5264152" y="1447608"/>
                </a:lnTo>
                <a:close/>
                <a:moveTo>
                  <a:pt x="679220" y="1446528"/>
                </a:moveTo>
                <a:lnTo>
                  <a:pt x="685424" y="1455969"/>
                </a:lnTo>
                <a:lnTo>
                  <a:pt x="685424" y="1450709"/>
                </a:lnTo>
                <a:lnTo>
                  <a:pt x="684480" y="1451788"/>
                </a:lnTo>
                <a:lnTo>
                  <a:pt x="683401" y="1451788"/>
                </a:lnTo>
                <a:close/>
                <a:moveTo>
                  <a:pt x="6198541" y="1445990"/>
                </a:moveTo>
                <a:lnTo>
                  <a:pt x="6198541" y="1447068"/>
                </a:lnTo>
                <a:cubicBezTo>
                  <a:pt x="6199441" y="1450665"/>
                  <a:pt x="6200520" y="1452464"/>
                  <a:pt x="6201778" y="1452464"/>
                </a:cubicBezTo>
                <a:lnTo>
                  <a:pt x="6202857" y="1452464"/>
                </a:lnTo>
                <a:cubicBezTo>
                  <a:pt x="6202857" y="1448867"/>
                  <a:pt x="6201419" y="1446709"/>
                  <a:pt x="6198541" y="1445990"/>
                </a:cubicBezTo>
                <a:close/>
                <a:moveTo>
                  <a:pt x="3699587" y="1445449"/>
                </a:moveTo>
                <a:lnTo>
                  <a:pt x="3699587" y="1447607"/>
                </a:lnTo>
                <a:lnTo>
                  <a:pt x="3700666" y="1447607"/>
                </a:lnTo>
                <a:lnTo>
                  <a:pt x="3700666" y="1445449"/>
                </a:lnTo>
                <a:close/>
                <a:moveTo>
                  <a:pt x="8761966" y="1444642"/>
                </a:moveTo>
                <a:lnTo>
                  <a:pt x="8761966" y="1446934"/>
                </a:lnTo>
                <a:lnTo>
                  <a:pt x="8763045" y="1446934"/>
                </a:lnTo>
                <a:lnTo>
                  <a:pt x="8763045" y="1444642"/>
                </a:lnTo>
                <a:close/>
                <a:moveTo>
                  <a:pt x="4263218" y="1443747"/>
                </a:moveTo>
                <a:lnTo>
                  <a:pt x="4262139" y="1448064"/>
                </a:lnTo>
                <a:lnTo>
                  <a:pt x="4264297" y="1448064"/>
                </a:lnTo>
                <a:lnTo>
                  <a:pt x="4266455" y="1445905"/>
                </a:lnTo>
                <a:lnTo>
                  <a:pt x="4266455" y="1443747"/>
                </a:lnTo>
                <a:close/>
                <a:moveTo>
                  <a:pt x="8691291" y="1443562"/>
                </a:moveTo>
                <a:cubicBezTo>
                  <a:pt x="8689853" y="1443562"/>
                  <a:pt x="8689133" y="1444687"/>
                  <a:pt x="8689133" y="1446934"/>
                </a:cubicBezTo>
                <a:lnTo>
                  <a:pt x="8692370" y="1451250"/>
                </a:lnTo>
                <a:lnTo>
                  <a:pt x="8693449" y="1451250"/>
                </a:lnTo>
                <a:lnTo>
                  <a:pt x="8696686" y="1448013"/>
                </a:lnTo>
                <a:lnTo>
                  <a:pt x="8692370" y="1443562"/>
                </a:lnTo>
                <a:close/>
                <a:moveTo>
                  <a:pt x="674904" y="1441267"/>
                </a:moveTo>
                <a:lnTo>
                  <a:pt x="674904" y="1443425"/>
                </a:lnTo>
                <a:lnTo>
                  <a:pt x="675983" y="1443425"/>
                </a:lnTo>
                <a:lnTo>
                  <a:pt x="675983" y="1441267"/>
                </a:lnTo>
                <a:close/>
                <a:moveTo>
                  <a:pt x="5696818" y="1441134"/>
                </a:moveTo>
                <a:lnTo>
                  <a:pt x="5694660" y="1443292"/>
                </a:lnTo>
                <a:lnTo>
                  <a:pt x="5694660" y="1444371"/>
                </a:lnTo>
                <a:lnTo>
                  <a:pt x="5697897" y="1441134"/>
                </a:lnTo>
                <a:close/>
                <a:moveTo>
                  <a:pt x="5250125" y="1441134"/>
                </a:moveTo>
                <a:lnTo>
                  <a:pt x="5249046" y="1442213"/>
                </a:lnTo>
                <a:lnTo>
                  <a:pt x="5249046" y="1443292"/>
                </a:lnTo>
                <a:lnTo>
                  <a:pt x="5252283" y="1445450"/>
                </a:lnTo>
                <a:lnTo>
                  <a:pt x="5254441" y="1443292"/>
                </a:lnTo>
                <a:lnTo>
                  <a:pt x="5254441" y="1442213"/>
                </a:lnTo>
                <a:close/>
                <a:moveTo>
                  <a:pt x="3707140" y="1440999"/>
                </a:moveTo>
                <a:lnTo>
                  <a:pt x="3707140" y="1447607"/>
                </a:lnTo>
                <a:lnTo>
                  <a:pt x="3709298" y="1451923"/>
                </a:lnTo>
                <a:lnTo>
                  <a:pt x="3710377" y="1451923"/>
                </a:lnTo>
                <a:lnTo>
                  <a:pt x="3708219" y="1440999"/>
                </a:lnTo>
                <a:close/>
                <a:moveTo>
                  <a:pt x="6189774" y="1437493"/>
                </a:moveTo>
                <a:lnTo>
                  <a:pt x="6189774" y="1441809"/>
                </a:lnTo>
                <a:lnTo>
                  <a:pt x="6193011" y="1441809"/>
                </a:lnTo>
                <a:lnTo>
                  <a:pt x="6193011" y="1439651"/>
                </a:lnTo>
                <a:lnTo>
                  <a:pt x="6190853" y="1437493"/>
                </a:lnTo>
                <a:close/>
                <a:moveTo>
                  <a:pt x="8765203" y="1437089"/>
                </a:moveTo>
                <a:lnTo>
                  <a:pt x="8761966" y="1438168"/>
                </a:lnTo>
                <a:lnTo>
                  <a:pt x="8761966" y="1439246"/>
                </a:lnTo>
                <a:lnTo>
                  <a:pt x="8763045" y="1439246"/>
                </a:lnTo>
                <a:lnTo>
                  <a:pt x="8767361" y="1438168"/>
                </a:lnTo>
                <a:lnTo>
                  <a:pt x="8767361" y="1437089"/>
                </a:lnTo>
                <a:close/>
                <a:moveTo>
                  <a:pt x="682322" y="1437086"/>
                </a:moveTo>
                <a:lnTo>
                  <a:pt x="682322" y="1443425"/>
                </a:lnTo>
                <a:lnTo>
                  <a:pt x="684480" y="1447607"/>
                </a:lnTo>
                <a:lnTo>
                  <a:pt x="685424" y="1447607"/>
                </a:lnTo>
                <a:lnTo>
                  <a:pt x="683401" y="1437086"/>
                </a:lnTo>
                <a:close/>
                <a:moveTo>
                  <a:pt x="2084446" y="1436868"/>
                </a:moveTo>
                <a:cubicBezTo>
                  <a:pt x="2082289" y="1437498"/>
                  <a:pt x="2080491" y="1440060"/>
                  <a:pt x="2079051" y="1444556"/>
                </a:cubicBezTo>
                <a:lnTo>
                  <a:pt x="2083367" y="1447793"/>
                </a:lnTo>
                <a:lnTo>
                  <a:pt x="2088763" y="1442398"/>
                </a:lnTo>
                <a:lnTo>
                  <a:pt x="2088763" y="1441319"/>
                </a:lnTo>
                <a:close/>
                <a:moveTo>
                  <a:pt x="2644891" y="1436501"/>
                </a:moveTo>
                <a:lnTo>
                  <a:pt x="2661211" y="1444054"/>
                </a:lnTo>
                <a:lnTo>
                  <a:pt x="2667686" y="1441896"/>
                </a:lnTo>
                <a:lnTo>
                  <a:pt x="2674294" y="1441896"/>
                </a:lnTo>
                <a:cubicBezTo>
                  <a:pt x="2684364" y="1441896"/>
                  <a:pt x="2689401" y="1444818"/>
                  <a:pt x="2689401" y="1450663"/>
                </a:cubicBezTo>
                <a:cubicBezTo>
                  <a:pt x="2682206" y="1455518"/>
                  <a:pt x="2677891" y="1459115"/>
                  <a:pt x="2676453" y="1461453"/>
                </a:cubicBezTo>
                <a:lnTo>
                  <a:pt x="2676453" y="1462532"/>
                </a:lnTo>
                <a:lnTo>
                  <a:pt x="2678610" y="1475615"/>
                </a:lnTo>
                <a:lnTo>
                  <a:pt x="2676453" y="1482089"/>
                </a:lnTo>
                <a:lnTo>
                  <a:pt x="2678610" y="1490721"/>
                </a:lnTo>
                <a:lnTo>
                  <a:pt x="2678610" y="1491800"/>
                </a:lnTo>
                <a:lnTo>
                  <a:pt x="2675373" y="1497329"/>
                </a:lnTo>
                <a:cubicBezTo>
                  <a:pt x="2675554" y="1500387"/>
                  <a:pt x="2676993" y="1503264"/>
                  <a:pt x="2679690" y="1505962"/>
                </a:cubicBezTo>
                <a:lnTo>
                  <a:pt x="2688322" y="1503804"/>
                </a:lnTo>
                <a:lnTo>
                  <a:pt x="2694931" y="1503804"/>
                </a:lnTo>
                <a:lnTo>
                  <a:pt x="2702483" y="1507040"/>
                </a:lnTo>
                <a:lnTo>
                  <a:pt x="2702483" y="1504882"/>
                </a:lnTo>
                <a:lnTo>
                  <a:pt x="2703562" y="1505962"/>
                </a:lnTo>
                <a:lnTo>
                  <a:pt x="2704641" y="1505962"/>
                </a:lnTo>
                <a:lnTo>
                  <a:pt x="2705720" y="1504882"/>
                </a:lnTo>
                <a:lnTo>
                  <a:pt x="2706800" y="1504882"/>
                </a:lnTo>
                <a:lnTo>
                  <a:pt x="2711115" y="1505962"/>
                </a:lnTo>
                <a:lnTo>
                  <a:pt x="2712194" y="1505962"/>
                </a:lnTo>
                <a:cubicBezTo>
                  <a:pt x="2712194" y="1503804"/>
                  <a:pt x="2714757" y="1501286"/>
                  <a:pt x="2719882" y="1498409"/>
                </a:cubicBezTo>
                <a:cubicBezTo>
                  <a:pt x="2725817" y="1489867"/>
                  <a:pt x="2730852" y="1484067"/>
                  <a:pt x="2734989" y="1481010"/>
                </a:cubicBezTo>
                <a:cubicBezTo>
                  <a:pt x="2747846" y="1481010"/>
                  <a:pt x="2756164" y="1486449"/>
                  <a:pt x="2759941" y="1497329"/>
                </a:cubicBezTo>
                <a:lnTo>
                  <a:pt x="2761155" y="1498409"/>
                </a:lnTo>
                <a:lnTo>
                  <a:pt x="2761155" y="1500567"/>
                </a:lnTo>
                <a:lnTo>
                  <a:pt x="2758861" y="1500567"/>
                </a:lnTo>
                <a:lnTo>
                  <a:pt x="2758861" y="1502724"/>
                </a:lnTo>
                <a:lnTo>
                  <a:pt x="2759941" y="1501645"/>
                </a:lnTo>
                <a:lnTo>
                  <a:pt x="2763312" y="1501645"/>
                </a:lnTo>
                <a:lnTo>
                  <a:pt x="2770864" y="1509199"/>
                </a:lnTo>
                <a:lnTo>
                  <a:pt x="2766549" y="1513514"/>
                </a:lnTo>
                <a:lnTo>
                  <a:pt x="2764390" y="1513514"/>
                </a:lnTo>
                <a:lnTo>
                  <a:pt x="2761155" y="1511357"/>
                </a:lnTo>
                <a:cubicBezTo>
                  <a:pt x="2757826" y="1515763"/>
                  <a:pt x="2754545" y="1517965"/>
                  <a:pt x="2751308" y="1517965"/>
                </a:cubicBezTo>
                <a:lnTo>
                  <a:pt x="2743754" y="1512436"/>
                </a:lnTo>
                <a:lnTo>
                  <a:pt x="2743754" y="1510277"/>
                </a:lnTo>
                <a:lnTo>
                  <a:pt x="2737146" y="1510277"/>
                </a:lnTo>
                <a:cubicBezTo>
                  <a:pt x="2737146" y="1513155"/>
                  <a:pt x="2736427" y="1514594"/>
                  <a:pt x="2734989" y="1514594"/>
                </a:cubicBezTo>
                <a:lnTo>
                  <a:pt x="2717724" y="1514594"/>
                </a:lnTo>
                <a:lnTo>
                  <a:pt x="2711115" y="1512436"/>
                </a:lnTo>
                <a:cubicBezTo>
                  <a:pt x="2699605" y="1516842"/>
                  <a:pt x="2692008" y="1519045"/>
                  <a:pt x="2688322" y="1519045"/>
                </a:cubicBezTo>
                <a:lnTo>
                  <a:pt x="2680769" y="1516887"/>
                </a:lnTo>
                <a:lnTo>
                  <a:pt x="2679690" y="1517965"/>
                </a:lnTo>
                <a:lnTo>
                  <a:pt x="2680769" y="1523360"/>
                </a:lnTo>
                <a:lnTo>
                  <a:pt x="2680769" y="1524440"/>
                </a:lnTo>
                <a:cubicBezTo>
                  <a:pt x="2680769" y="1535679"/>
                  <a:pt x="2679330" y="1545795"/>
                  <a:pt x="2676453" y="1554786"/>
                </a:cubicBezTo>
                <a:lnTo>
                  <a:pt x="2677531" y="1562339"/>
                </a:lnTo>
                <a:lnTo>
                  <a:pt x="2675373" y="1568948"/>
                </a:lnTo>
                <a:cubicBezTo>
                  <a:pt x="2675373" y="1570746"/>
                  <a:pt x="2676812" y="1573264"/>
                  <a:pt x="2679690" y="1576501"/>
                </a:cubicBezTo>
                <a:lnTo>
                  <a:pt x="2679690" y="1577580"/>
                </a:lnTo>
                <a:lnTo>
                  <a:pt x="2674294" y="1588505"/>
                </a:lnTo>
                <a:lnTo>
                  <a:pt x="2675373" y="1588505"/>
                </a:lnTo>
                <a:lnTo>
                  <a:pt x="2685084" y="1585133"/>
                </a:lnTo>
                <a:lnTo>
                  <a:pt x="2688322" y="1585133"/>
                </a:lnTo>
                <a:cubicBezTo>
                  <a:pt x="2692547" y="1585133"/>
                  <a:pt x="2696908" y="1586617"/>
                  <a:pt x="2701405" y="1589584"/>
                </a:cubicBezTo>
                <a:lnTo>
                  <a:pt x="2704641" y="1589584"/>
                </a:lnTo>
                <a:cubicBezTo>
                  <a:pt x="2715881" y="1572230"/>
                  <a:pt x="2723838" y="1563553"/>
                  <a:pt x="2728515" y="1563553"/>
                </a:cubicBezTo>
                <a:lnTo>
                  <a:pt x="2726356" y="1558024"/>
                </a:lnTo>
                <a:lnTo>
                  <a:pt x="2729594" y="1555865"/>
                </a:lnTo>
                <a:lnTo>
                  <a:pt x="2743754" y="1570027"/>
                </a:lnTo>
                <a:cubicBezTo>
                  <a:pt x="2745194" y="1570027"/>
                  <a:pt x="2745914" y="1572185"/>
                  <a:pt x="2745914" y="1576501"/>
                </a:cubicBezTo>
                <a:lnTo>
                  <a:pt x="2762233" y="1585133"/>
                </a:lnTo>
                <a:cubicBezTo>
                  <a:pt x="2761155" y="1592417"/>
                  <a:pt x="2759311" y="1596058"/>
                  <a:pt x="2756702" y="1596058"/>
                </a:cubicBezTo>
                <a:lnTo>
                  <a:pt x="2745914" y="1596058"/>
                </a:lnTo>
                <a:lnTo>
                  <a:pt x="2741596" y="1594979"/>
                </a:lnTo>
                <a:lnTo>
                  <a:pt x="2740518" y="1596058"/>
                </a:lnTo>
                <a:lnTo>
                  <a:pt x="2739438" y="1596058"/>
                </a:lnTo>
                <a:cubicBezTo>
                  <a:pt x="2725143" y="1595339"/>
                  <a:pt x="2713543" y="1593900"/>
                  <a:pt x="2704641" y="1591742"/>
                </a:cubicBezTo>
                <a:lnTo>
                  <a:pt x="2694931" y="1594979"/>
                </a:lnTo>
                <a:lnTo>
                  <a:pt x="2686163" y="1594979"/>
                </a:lnTo>
                <a:lnTo>
                  <a:pt x="2681847" y="1590663"/>
                </a:lnTo>
                <a:lnTo>
                  <a:pt x="2675373" y="1592821"/>
                </a:lnTo>
                <a:lnTo>
                  <a:pt x="2676453" y="1593900"/>
                </a:lnTo>
                <a:lnTo>
                  <a:pt x="2676453" y="1594979"/>
                </a:lnTo>
                <a:lnTo>
                  <a:pt x="2675373" y="1603611"/>
                </a:lnTo>
                <a:cubicBezTo>
                  <a:pt x="2677531" y="1603971"/>
                  <a:pt x="2678610" y="1606893"/>
                  <a:pt x="2678610" y="1612378"/>
                </a:cubicBezTo>
                <a:lnTo>
                  <a:pt x="2678610" y="1636251"/>
                </a:lnTo>
                <a:cubicBezTo>
                  <a:pt x="2678610" y="1638769"/>
                  <a:pt x="2677171" y="1641646"/>
                  <a:pt x="2674294" y="1644883"/>
                </a:cubicBezTo>
                <a:lnTo>
                  <a:pt x="2679690" y="1662282"/>
                </a:lnTo>
                <a:lnTo>
                  <a:pt x="2679690" y="1664440"/>
                </a:lnTo>
                <a:lnTo>
                  <a:pt x="2676453" y="1668756"/>
                </a:lnTo>
                <a:lnTo>
                  <a:pt x="2676453" y="1671993"/>
                </a:lnTo>
                <a:cubicBezTo>
                  <a:pt x="2680049" y="1677298"/>
                  <a:pt x="2681847" y="1680400"/>
                  <a:pt x="2681847" y="1681299"/>
                </a:cubicBezTo>
                <a:lnTo>
                  <a:pt x="2677531" y="1685615"/>
                </a:lnTo>
                <a:lnTo>
                  <a:pt x="2672137" y="1684536"/>
                </a:lnTo>
                <a:lnTo>
                  <a:pt x="2664448" y="1685615"/>
                </a:lnTo>
                <a:lnTo>
                  <a:pt x="2661211" y="1682378"/>
                </a:lnTo>
                <a:lnTo>
                  <a:pt x="2659054" y="1682378"/>
                </a:lnTo>
                <a:lnTo>
                  <a:pt x="2642733" y="1683457"/>
                </a:lnTo>
                <a:lnTo>
                  <a:pt x="2637338" y="1682378"/>
                </a:lnTo>
                <a:lnTo>
                  <a:pt x="2630865" y="1683457"/>
                </a:lnTo>
                <a:lnTo>
                  <a:pt x="2628705" y="1681299"/>
                </a:lnTo>
                <a:lnTo>
                  <a:pt x="2623311" y="1684536"/>
                </a:lnTo>
                <a:lnTo>
                  <a:pt x="2619940" y="1683457"/>
                </a:lnTo>
                <a:lnTo>
                  <a:pt x="2612386" y="1684536"/>
                </a:lnTo>
                <a:lnTo>
                  <a:pt x="2606991" y="1682378"/>
                </a:lnTo>
                <a:lnTo>
                  <a:pt x="2596067" y="1683457"/>
                </a:lnTo>
                <a:lnTo>
                  <a:pt x="2590671" y="1682378"/>
                </a:lnTo>
                <a:lnTo>
                  <a:pt x="2585277" y="1685615"/>
                </a:lnTo>
                <a:lnTo>
                  <a:pt x="2576509" y="1685615"/>
                </a:lnTo>
                <a:lnTo>
                  <a:pt x="2568956" y="1681299"/>
                </a:lnTo>
                <a:lnTo>
                  <a:pt x="2562483" y="1684536"/>
                </a:lnTo>
                <a:lnTo>
                  <a:pt x="2560324" y="1682378"/>
                </a:lnTo>
                <a:lnTo>
                  <a:pt x="2560594" y="1680220"/>
                </a:lnTo>
                <a:lnTo>
                  <a:pt x="2568956" y="1677523"/>
                </a:lnTo>
                <a:lnTo>
                  <a:pt x="2580960" y="1677523"/>
                </a:lnTo>
                <a:lnTo>
                  <a:pt x="2587435" y="1679681"/>
                </a:lnTo>
                <a:lnTo>
                  <a:pt x="2597145" y="1677523"/>
                </a:lnTo>
                <a:lnTo>
                  <a:pt x="2600517" y="1677523"/>
                </a:lnTo>
                <a:lnTo>
                  <a:pt x="2609150" y="1679681"/>
                </a:lnTo>
                <a:lnTo>
                  <a:pt x="2611307" y="1679681"/>
                </a:lnTo>
                <a:lnTo>
                  <a:pt x="2619940" y="1677523"/>
                </a:lnTo>
                <a:lnTo>
                  <a:pt x="2628705" y="1677523"/>
                </a:lnTo>
                <a:lnTo>
                  <a:pt x="2628705" y="1676309"/>
                </a:lnTo>
                <a:lnTo>
                  <a:pt x="2627628" y="1670914"/>
                </a:lnTo>
                <a:lnTo>
                  <a:pt x="2628705" y="1664440"/>
                </a:lnTo>
                <a:lnTo>
                  <a:pt x="2628705" y="1660124"/>
                </a:lnTo>
                <a:lnTo>
                  <a:pt x="2627628" y="1653515"/>
                </a:lnTo>
                <a:lnTo>
                  <a:pt x="2628705" y="1652436"/>
                </a:lnTo>
                <a:lnTo>
                  <a:pt x="2628705" y="1651357"/>
                </a:lnTo>
                <a:lnTo>
                  <a:pt x="2626550" y="1642725"/>
                </a:lnTo>
                <a:cubicBezTo>
                  <a:pt x="2627986" y="1642725"/>
                  <a:pt x="2628705" y="1640567"/>
                  <a:pt x="2628705" y="1636251"/>
                </a:cubicBezTo>
                <a:lnTo>
                  <a:pt x="2630865" y="1636251"/>
                </a:lnTo>
                <a:lnTo>
                  <a:pt x="2629785" y="1635172"/>
                </a:lnTo>
                <a:lnTo>
                  <a:pt x="2629785" y="1621010"/>
                </a:lnTo>
                <a:lnTo>
                  <a:pt x="2628705" y="1616694"/>
                </a:lnTo>
                <a:lnTo>
                  <a:pt x="2629785" y="1615615"/>
                </a:lnTo>
                <a:cubicBezTo>
                  <a:pt x="2629785" y="1601858"/>
                  <a:pt x="2627223" y="1594979"/>
                  <a:pt x="2622098" y="1594979"/>
                </a:cubicBezTo>
                <a:lnTo>
                  <a:pt x="2615623" y="1596058"/>
                </a:lnTo>
                <a:cubicBezTo>
                  <a:pt x="2613644" y="1596058"/>
                  <a:pt x="2611847" y="1594260"/>
                  <a:pt x="2610228" y="1590663"/>
                </a:cubicBezTo>
                <a:lnTo>
                  <a:pt x="2611307" y="1589584"/>
                </a:lnTo>
                <a:lnTo>
                  <a:pt x="2612386" y="1589584"/>
                </a:lnTo>
                <a:lnTo>
                  <a:pt x="2614545" y="1591742"/>
                </a:lnTo>
                <a:lnTo>
                  <a:pt x="2621018" y="1587426"/>
                </a:lnTo>
                <a:lnTo>
                  <a:pt x="2624390" y="1588505"/>
                </a:lnTo>
                <a:lnTo>
                  <a:pt x="2630865" y="1585133"/>
                </a:lnTo>
                <a:lnTo>
                  <a:pt x="2627628" y="1578659"/>
                </a:lnTo>
                <a:lnTo>
                  <a:pt x="2630865" y="1574343"/>
                </a:lnTo>
                <a:lnTo>
                  <a:pt x="2630865" y="1576501"/>
                </a:lnTo>
                <a:lnTo>
                  <a:pt x="2631944" y="1576501"/>
                </a:lnTo>
                <a:lnTo>
                  <a:pt x="2631944" y="1574343"/>
                </a:lnTo>
                <a:lnTo>
                  <a:pt x="2628705" y="1571106"/>
                </a:lnTo>
                <a:lnTo>
                  <a:pt x="2628705" y="1560181"/>
                </a:lnTo>
                <a:cubicBezTo>
                  <a:pt x="2628705" y="1558743"/>
                  <a:pt x="2630865" y="1557304"/>
                  <a:pt x="2635180" y="1555865"/>
                </a:cubicBezTo>
                <a:lnTo>
                  <a:pt x="2635180" y="1553707"/>
                </a:lnTo>
                <a:lnTo>
                  <a:pt x="2628705" y="1549391"/>
                </a:lnTo>
                <a:lnTo>
                  <a:pt x="2627628" y="1543996"/>
                </a:lnTo>
                <a:lnTo>
                  <a:pt x="2628705" y="1531993"/>
                </a:lnTo>
                <a:lnTo>
                  <a:pt x="2628705" y="1529835"/>
                </a:lnTo>
                <a:cubicBezTo>
                  <a:pt x="2628705" y="1519674"/>
                  <a:pt x="2627267" y="1514594"/>
                  <a:pt x="2624390" y="1514594"/>
                </a:cubicBezTo>
                <a:lnTo>
                  <a:pt x="2602675" y="1514594"/>
                </a:lnTo>
                <a:lnTo>
                  <a:pt x="2594987" y="1513514"/>
                </a:lnTo>
                <a:lnTo>
                  <a:pt x="2585277" y="1523360"/>
                </a:lnTo>
                <a:cubicBezTo>
                  <a:pt x="2583118" y="1531093"/>
                  <a:pt x="2576960" y="1539770"/>
                  <a:pt x="2566798" y="1549391"/>
                </a:cubicBezTo>
                <a:cubicBezTo>
                  <a:pt x="2563741" y="1560631"/>
                  <a:pt x="2554345" y="1571826"/>
                  <a:pt x="2538610" y="1582975"/>
                </a:cubicBezTo>
                <a:lnTo>
                  <a:pt x="2525526" y="1594979"/>
                </a:lnTo>
                <a:lnTo>
                  <a:pt x="2523369" y="1594979"/>
                </a:lnTo>
                <a:lnTo>
                  <a:pt x="2521210" y="1587426"/>
                </a:lnTo>
                <a:lnTo>
                  <a:pt x="2521210" y="1586347"/>
                </a:lnTo>
                <a:cubicBezTo>
                  <a:pt x="2521210" y="1582301"/>
                  <a:pt x="2524852" y="1575063"/>
                  <a:pt x="2532135" y="1564632"/>
                </a:cubicBezTo>
                <a:lnTo>
                  <a:pt x="2530921" y="1558024"/>
                </a:lnTo>
                <a:cubicBezTo>
                  <a:pt x="2533529" y="1549032"/>
                  <a:pt x="2536451" y="1542153"/>
                  <a:pt x="2539688" y="1537388"/>
                </a:cubicBezTo>
                <a:lnTo>
                  <a:pt x="2537530" y="1534150"/>
                </a:lnTo>
                <a:lnTo>
                  <a:pt x="2537530" y="1530913"/>
                </a:lnTo>
                <a:lnTo>
                  <a:pt x="2546163" y="1517965"/>
                </a:lnTo>
                <a:lnTo>
                  <a:pt x="2545084" y="1505962"/>
                </a:lnTo>
                <a:lnTo>
                  <a:pt x="2549400" y="1475615"/>
                </a:lnTo>
                <a:lnTo>
                  <a:pt x="2549400" y="1469006"/>
                </a:lnTo>
                <a:lnTo>
                  <a:pt x="2547242" y="1460374"/>
                </a:lnTo>
                <a:lnTo>
                  <a:pt x="2547242" y="1458216"/>
                </a:lnTo>
                <a:cubicBezTo>
                  <a:pt x="2549040" y="1455158"/>
                  <a:pt x="2551603" y="1453000"/>
                  <a:pt x="2554930" y="1451742"/>
                </a:cubicBezTo>
                <a:cubicBezTo>
                  <a:pt x="2560324" y="1451742"/>
                  <a:pt x="2565719" y="1455339"/>
                  <a:pt x="2571114" y="1462532"/>
                </a:cubicBezTo>
                <a:lnTo>
                  <a:pt x="2572194" y="1462532"/>
                </a:lnTo>
                <a:lnTo>
                  <a:pt x="2577724" y="1459295"/>
                </a:lnTo>
                <a:lnTo>
                  <a:pt x="2613465" y="1471299"/>
                </a:lnTo>
                <a:lnTo>
                  <a:pt x="2613465" y="1475615"/>
                </a:lnTo>
                <a:cubicBezTo>
                  <a:pt x="2610948" y="1479931"/>
                  <a:pt x="2608790" y="1482089"/>
                  <a:pt x="2606991" y="1482089"/>
                </a:cubicBezTo>
                <a:lnTo>
                  <a:pt x="2601597" y="1481010"/>
                </a:lnTo>
                <a:cubicBezTo>
                  <a:pt x="2601597" y="1482089"/>
                  <a:pt x="2600114" y="1483168"/>
                  <a:pt x="2597145" y="1484247"/>
                </a:cubicBezTo>
                <a:lnTo>
                  <a:pt x="2597145" y="1486405"/>
                </a:lnTo>
                <a:lnTo>
                  <a:pt x="2596067" y="1507040"/>
                </a:lnTo>
                <a:lnTo>
                  <a:pt x="2597145" y="1508119"/>
                </a:lnTo>
                <a:lnTo>
                  <a:pt x="2601597" y="1507040"/>
                </a:lnTo>
                <a:lnTo>
                  <a:pt x="2612386" y="1508119"/>
                </a:lnTo>
                <a:cubicBezTo>
                  <a:pt x="2623266" y="1507580"/>
                  <a:pt x="2628705" y="1506501"/>
                  <a:pt x="2628705" y="1504882"/>
                </a:cubicBezTo>
                <a:lnTo>
                  <a:pt x="2628705" y="1503804"/>
                </a:lnTo>
                <a:lnTo>
                  <a:pt x="2626550" y="1497329"/>
                </a:lnTo>
                <a:lnTo>
                  <a:pt x="2627628" y="1487484"/>
                </a:lnTo>
                <a:lnTo>
                  <a:pt x="2624390" y="1476694"/>
                </a:lnTo>
                <a:lnTo>
                  <a:pt x="2627628" y="1456058"/>
                </a:lnTo>
                <a:lnTo>
                  <a:pt x="2622098" y="1447291"/>
                </a:lnTo>
                <a:lnTo>
                  <a:pt x="2622098" y="1446212"/>
                </a:lnTo>
                <a:cubicBezTo>
                  <a:pt x="2622098" y="1439738"/>
                  <a:pt x="2629695" y="1436501"/>
                  <a:pt x="2644891" y="1436501"/>
                </a:cubicBezTo>
                <a:close/>
                <a:moveTo>
                  <a:pt x="4106358" y="1436194"/>
                </a:moveTo>
                <a:lnTo>
                  <a:pt x="4104200" y="1439432"/>
                </a:lnTo>
                <a:lnTo>
                  <a:pt x="4104200" y="1440510"/>
                </a:lnTo>
                <a:lnTo>
                  <a:pt x="4108516" y="1440510"/>
                </a:lnTo>
                <a:lnTo>
                  <a:pt x="4110674" y="1438352"/>
                </a:lnTo>
                <a:lnTo>
                  <a:pt x="4110674" y="1437274"/>
                </a:lnTo>
                <a:close/>
                <a:moveTo>
                  <a:pt x="6774715" y="1434795"/>
                </a:moveTo>
                <a:lnTo>
                  <a:pt x="6774715" y="1440325"/>
                </a:lnTo>
                <a:lnTo>
                  <a:pt x="6775794" y="1440325"/>
                </a:lnTo>
                <a:lnTo>
                  <a:pt x="6777952" y="1438167"/>
                </a:lnTo>
                <a:lnTo>
                  <a:pt x="6777952" y="1437088"/>
                </a:lnTo>
                <a:lnTo>
                  <a:pt x="6775794" y="1434795"/>
                </a:lnTo>
                <a:close/>
                <a:moveTo>
                  <a:pt x="198402" y="1434324"/>
                </a:moveTo>
                <a:lnTo>
                  <a:pt x="198402" y="1435403"/>
                </a:lnTo>
                <a:lnTo>
                  <a:pt x="201503" y="1436482"/>
                </a:lnTo>
                <a:lnTo>
                  <a:pt x="201503" y="1434324"/>
                </a:lnTo>
                <a:close/>
                <a:moveTo>
                  <a:pt x="37224" y="1434324"/>
                </a:moveTo>
                <a:cubicBezTo>
                  <a:pt x="33987" y="1437111"/>
                  <a:pt x="31470" y="1438505"/>
                  <a:pt x="29672" y="1438505"/>
                </a:cubicBezTo>
                <a:lnTo>
                  <a:pt x="29672" y="1439584"/>
                </a:lnTo>
                <a:lnTo>
                  <a:pt x="30750" y="1439584"/>
                </a:lnTo>
                <a:cubicBezTo>
                  <a:pt x="35427" y="1437785"/>
                  <a:pt x="37944" y="1436032"/>
                  <a:pt x="38303" y="1434324"/>
                </a:cubicBezTo>
                <a:close/>
                <a:moveTo>
                  <a:pt x="1233141" y="1433984"/>
                </a:moveTo>
                <a:cubicBezTo>
                  <a:pt x="1230262" y="1435063"/>
                  <a:pt x="1228823" y="1436187"/>
                  <a:pt x="1228823" y="1437356"/>
                </a:cubicBezTo>
                <a:lnTo>
                  <a:pt x="1233141" y="1436142"/>
                </a:lnTo>
                <a:close/>
                <a:moveTo>
                  <a:pt x="8765203" y="1433852"/>
                </a:moveTo>
                <a:lnTo>
                  <a:pt x="8765203" y="1436009"/>
                </a:lnTo>
                <a:lnTo>
                  <a:pt x="8766282" y="1436009"/>
                </a:lnTo>
                <a:lnTo>
                  <a:pt x="8766282" y="1433852"/>
                </a:lnTo>
                <a:close/>
                <a:moveTo>
                  <a:pt x="4078438" y="1432958"/>
                </a:moveTo>
                <a:lnTo>
                  <a:pt x="4078438" y="1437274"/>
                </a:lnTo>
                <a:lnTo>
                  <a:pt x="4079517" y="1437274"/>
                </a:lnTo>
                <a:lnTo>
                  <a:pt x="4079517" y="1432958"/>
                </a:lnTo>
                <a:close/>
                <a:moveTo>
                  <a:pt x="9288776" y="1432554"/>
                </a:moveTo>
                <a:lnTo>
                  <a:pt x="9288776" y="1433633"/>
                </a:lnTo>
                <a:lnTo>
                  <a:pt x="9290934" y="1435791"/>
                </a:lnTo>
                <a:lnTo>
                  <a:pt x="9290934" y="1434712"/>
                </a:lnTo>
                <a:close/>
                <a:moveTo>
                  <a:pt x="4647464" y="1432427"/>
                </a:moveTo>
                <a:cubicBezTo>
                  <a:pt x="4643058" y="1432787"/>
                  <a:pt x="4640855" y="1433911"/>
                  <a:pt x="4640855" y="1435799"/>
                </a:cubicBezTo>
                <a:lnTo>
                  <a:pt x="4640855" y="1439036"/>
                </a:lnTo>
                <a:lnTo>
                  <a:pt x="4643013" y="1441194"/>
                </a:lnTo>
                <a:lnTo>
                  <a:pt x="4644092" y="1441194"/>
                </a:lnTo>
                <a:cubicBezTo>
                  <a:pt x="4646340" y="1440475"/>
                  <a:pt x="4647464" y="1438272"/>
                  <a:pt x="4647464" y="1434585"/>
                </a:cubicBezTo>
                <a:close/>
                <a:moveTo>
                  <a:pt x="3544615" y="1432366"/>
                </a:moveTo>
                <a:lnTo>
                  <a:pt x="3544615" y="1434524"/>
                </a:lnTo>
                <a:lnTo>
                  <a:pt x="3545694" y="1434524"/>
                </a:lnTo>
                <a:lnTo>
                  <a:pt x="3545694" y="1432366"/>
                </a:lnTo>
                <a:close/>
                <a:moveTo>
                  <a:pt x="1238670" y="1431826"/>
                </a:moveTo>
                <a:lnTo>
                  <a:pt x="1238670" y="1432905"/>
                </a:lnTo>
                <a:lnTo>
                  <a:pt x="1240827" y="1432905"/>
                </a:lnTo>
                <a:lnTo>
                  <a:pt x="1240827" y="1431826"/>
                </a:lnTo>
                <a:close/>
                <a:moveTo>
                  <a:pt x="4670528" y="1431079"/>
                </a:moveTo>
                <a:lnTo>
                  <a:pt x="4670528" y="1433237"/>
                </a:lnTo>
                <a:lnTo>
                  <a:pt x="4671607" y="1433237"/>
                </a:lnTo>
                <a:lnTo>
                  <a:pt x="4671607" y="1431079"/>
                </a:lnTo>
                <a:close/>
                <a:moveTo>
                  <a:pt x="1235433" y="1429668"/>
                </a:moveTo>
                <a:lnTo>
                  <a:pt x="1235433" y="1431826"/>
                </a:lnTo>
                <a:lnTo>
                  <a:pt x="1237591" y="1431826"/>
                </a:lnTo>
                <a:close/>
                <a:moveTo>
                  <a:pt x="1183910" y="1429668"/>
                </a:moveTo>
                <a:lnTo>
                  <a:pt x="1183910" y="1430747"/>
                </a:lnTo>
                <a:lnTo>
                  <a:pt x="1186203" y="1430747"/>
                </a:lnTo>
                <a:lnTo>
                  <a:pt x="1186203" y="1429668"/>
                </a:lnTo>
                <a:close/>
                <a:moveTo>
                  <a:pt x="589661" y="1428589"/>
                </a:moveTo>
                <a:lnTo>
                  <a:pt x="589661" y="1430747"/>
                </a:lnTo>
                <a:lnTo>
                  <a:pt x="591685" y="1430747"/>
                </a:lnTo>
                <a:close/>
                <a:moveTo>
                  <a:pt x="4627772" y="1428111"/>
                </a:moveTo>
                <a:lnTo>
                  <a:pt x="4627772" y="1429191"/>
                </a:lnTo>
                <a:lnTo>
                  <a:pt x="4629930" y="1429191"/>
                </a:lnTo>
                <a:lnTo>
                  <a:pt x="4629930" y="1428111"/>
                </a:lnTo>
                <a:close/>
                <a:moveTo>
                  <a:pt x="8629384" y="1427377"/>
                </a:moveTo>
                <a:lnTo>
                  <a:pt x="8629384" y="1428457"/>
                </a:lnTo>
                <a:lnTo>
                  <a:pt x="8631542" y="1428457"/>
                </a:lnTo>
                <a:lnTo>
                  <a:pt x="8631542" y="1427377"/>
                </a:lnTo>
                <a:close/>
                <a:moveTo>
                  <a:pt x="4773572" y="1427302"/>
                </a:moveTo>
                <a:lnTo>
                  <a:pt x="4773572" y="1428111"/>
                </a:lnTo>
                <a:lnTo>
                  <a:pt x="4773168" y="1427707"/>
                </a:lnTo>
                <a:close/>
                <a:moveTo>
                  <a:pt x="4727445" y="1427032"/>
                </a:moveTo>
                <a:lnTo>
                  <a:pt x="4727445" y="1429191"/>
                </a:lnTo>
                <a:lnTo>
                  <a:pt x="4729738" y="1431348"/>
                </a:lnTo>
                <a:lnTo>
                  <a:pt x="4730817" y="1431348"/>
                </a:lnTo>
                <a:lnTo>
                  <a:pt x="4730817" y="1427032"/>
                </a:lnTo>
                <a:close/>
                <a:moveTo>
                  <a:pt x="4561953" y="1426358"/>
                </a:moveTo>
                <a:lnTo>
                  <a:pt x="4567348" y="1426358"/>
                </a:lnTo>
                <a:cubicBezTo>
                  <a:pt x="4569596" y="1426358"/>
                  <a:pt x="4572923" y="1427122"/>
                  <a:pt x="4577329" y="1428651"/>
                </a:cubicBezTo>
                <a:lnTo>
                  <a:pt x="4588254" y="1426358"/>
                </a:lnTo>
                <a:lnTo>
                  <a:pt x="4593784" y="1426358"/>
                </a:lnTo>
                <a:lnTo>
                  <a:pt x="4595942" y="1427572"/>
                </a:lnTo>
                <a:lnTo>
                  <a:pt x="4595942" y="1428111"/>
                </a:lnTo>
                <a:lnTo>
                  <a:pt x="4592570" y="1428111"/>
                </a:lnTo>
                <a:lnTo>
                  <a:pt x="4592570" y="1430000"/>
                </a:lnTo>
                <a:lnTo>
                  <a:pt x="4594863" y="1430000"/>
                </a:lnTo>
                <a:lnTo>
                  <a:pt x="4595942" y="1428111"/>
                </a:lnTo>
                <a:lnTo>
                  <a:pt x="4597021" y="1428111"/>
                </a:lnTo>
                <a:cubicBezTo>
                  <a:pt x="4601247" y="1428111"/>
                  <a:pt x="4605248" y="1429235"/>
                  <a:pt x="4609025" y="1431483"/>
                </a:cubicBezTo>
                <a:lnTo>
                  <a:pt x="4607946" y="1432022"/>
                </a:lnTo>
                <a:lnTo>
                  <a:pt x="4604709" y="1431483"/>
                </a:lnTo>
                <a:cubicBezTo>
                  <a:pt x="4598864" y="1433731"/>
                  <a:pt x="4593738" y="1434855"/>
                  <a:pt x="4589333" y="1434855"/>
                </a:cubicBezTo>
                <a:cubicBezTo>
                  <a:pt x="4589333" y="1433866"/>
                  <a:pt x="4585691" y="1433101"/>
                  <a:pt x="4578408" y="1432562"/>
                </a:cubicBezTo>
                <a:lnTo>
                  <a:pt x="4563032" y="1432562"/>
                </a:lnTo>
                <a:lnTo>
                  <a:pt x="4558581" y="1430404"/>
                </a:lnTo>
                <a:lnTo>
                  <a:pt x="4558581" y="1428111"/>
                </a:lnTo>
                <a:close/>
                <a:moveTo>
                  <a:pt x="8626012" y="1426164"/>
                </a:moveTo>
                <a:lnTo>
                  <a:pt x="8621696" y="1430614"/>
                </a:lnTo>
                <a:lnTo>
                  <a:pt x="8611985" y="1428457"/>
                </a:lnTo>
                <a:lnTo>
                  <a:pt x="8608748" y="1429536"/>
                </a:lnTo>
                <a:lnTo>
                  <a:pt x="8608748" y="1430614"/>
                </a:lnTo>
                <a:lnTo>
                  <a:pt x="8610906" y="1430614"/>
                </a:lnTo>
                <a:lnTo>
                  <a:pt x="8611985" y="1429536"/>
                </a:lnTo>
                <a:lnTo>
                  <a:pt x="8613064" y="1429536"/>
                </a:lnTo>
                <a:lnTo>
                  <a:pt x="8618459" y="1431694"/>
                </a:lnTo>
                <a:lnTo>
                  <a:pt x="8617380" y="1438168"/>
                </a:lnTo>
                <a:lnTo>
                  <a:pt x="8617380" y="1443562"/>
                </a:lnTo>
                <a:lnTo>
                  <a:pt x="8618459" y="1443562"/>
                </a:lnTo>
                <a:cubicBezTo>
                  <a:pt x="8618459" y="1434751"/>
                  <a:pt x="8621740" y="1429356"/>
                  <a:pt x="8628304" y="1427377"/>
                </a:cubicBezTo>
                <a:lnTo>
                  <a:pt x="8628304" y="1426164"/>
                </a:lnTo>
                <a:close/>
                <a:moveTo>
                  <a:pt x="7678809" y="1426164"/>
                </a:moveTo>
                <a:lnTo>
                  <a:pt x="7676651" y="1433851"/>
                </a:lnTo>
                <a:lnTo>
                  <a:pt x="7676651" y="1434930"/>
                </a:lnTo>
                <a:lnTo>
                  <a:pt x="7680967" y="1434930"/>
                </a:lnTo>
                <a:lnTo>
                  <a:pt x="7682046" y="1431693"/>
                </a:lnTo>
                <a:lnTo>
                  <a:pt x="7680967" y="1426164"/>
                </a:lnTo>
                <a:close/>
                <a:moveTo>
                  <a:pt x="9278930" y="1426080"/>
                </a:moveTo>
                <a:lnTo>
                  <a:pt x="9278930" y="1428238"/>
                </a:lnTo>
                <a:lnTo>
                  <a:pt x="9280009" y="1428238"/>
                </a:lnTo>
                <a:lnTo>
                  <a:pt x="9280009" y="1426080"/>
                </a:lnTo>
                <a:close/>
                <a:moveTo>
                  <a:pt x="8691291" y="1425085"/>
                </a:moveTo>
                <a:lnTo>
                  <a:pt x="8692370" y="1428457"/>
                </a:lnTo>
                <a:lnTo>
                  <a:pt x="8693449" y="1428457"/>
                </a:lnTo>
                <a:lnTo>
                  <a:pt x="8693449" y="1425085"/>
                </a:lnTo>
                <a:close/>
                <a:moveTo>
                  <a:pt x="8619538" y="1425085"/>
                </a:moveTo>
                <a:lnTo>
                  <a:pt x="8619538" y="1427377"/>
                </a:lnTo>
                <a:lnTo>
                  <a:pt x="8620617" y="1427377"/>
                </a:lnTo>
                <a:lnTo>
                  <a:pt x="8620617" y="1425085"/>
                </a:lnTo>
                <a:close/>
                <a:moveTo>
                  <a:pt x="5117138" y="1424949"/>
                </a:moveTo>
                <a:lnTo>
                  <a:pt x="5117138" y="1427106"/>
                </a:lnTo>
                <a:lnTo>
                  <a:pt x="5119296" y="1429264"/>
                </a:lnTo>
                <a:lnTo>
                  <a:pt x="5119296" y="1427106"/>
                </a:lnTo>
                <a:close/>
                <a:moveTo>
                  <a:pt x="1652860" y="1423734"/>
                </a:moveTo>
                <a:lnTo>
                  <a:pt x="1652860" y="1427106"/>
                </a:lnTo>
                <a:lnTo>
                  <a:pt x="1655017" y="1427106"/>
                </a:lnTo>
                <a:lnTo>
                  <a:pt x="1657310" y="1424813"/>
                </a:lnTo>
                <a:close/>
                <a:moveTo>
                  <a:pt x="98458" y="1423534"/>
                </a:moveTo>
                <a:lnTo>
                  <a:pt x="98458" y="1424612"/>
                </a:lnTo>
                <a:lnTo>
                  <a:pt x="103853" y="1425692"/>
                </a:lnTo>
                <a:lnTo>
                  <a:pt x="104933" y="1425692"/>
                </a:lnTo>
                <a:lnTo>
                  <a:pt x="104933" y="1424612"/>
                </a:lnTo>
                <a:lnTo>
                  <a:pt x="100616" y="1423534"/>
                </a:lnTo>
                <a:close/>
                <a:moveTo>
                  <a:pt x="8761966" y="1422927"/>
                </a:moveTo>
                <a:lnTo>
                  <a:pt x="8761966" y="1425085"/>
                </a:lnTo>
                <a:lnTo>
                  <a:pt x="8763045" y="1425085"/>
                </a:lnTo>
                <a:lnTo>
                  <a:pt x="8763045" y="1422927"/>
                </a:lnTo>
                <a:close/>
                <a:moveTo>
                  <a:pt x="5226387" y="1422791"/>
                </a:moveTo>
                <a:lnTo>
                  <a:pt x="5224229" y="1424949"/>
                </a:lnTo>
                <a:lnTo>
                  <a:pt x="5224229" y="1430344"/>
                </a:lnTo>
                <a:lnTo>
                  <a:pt x="5238256" y="1433581"/>
                </a:lnTo>
                <a:lnTo>
                  <a:pt x="5237177" y="1437896"/>
                </a:lnTo>
                <a:lnTo>
                  <a:pt x="5237177" y="1442213"/>
                </a:lnTo>
                <a:lnTo>
                  <a:pt x="5238256" y="1442213"/>
                </a:lnTo>
                <a:cubicBezTo>
                  <a:pt x="5238256" y="1438077"/>
                  <a:pt x="5239335" y="1434840"/>
                  <a:pt x="5241493" y="1432502"/>
                </a:cubicBezTo>
                <a:lnTo>
                  <a:pt x="5241493" y="1430344"/>
                </a:lnTo>
                <a:cubicBezTo>
                  <a:pt x="5238076" y="1430344"/>
                  <a:pt x="5234839" y="1427826"/>
                  <a:pt x="5231782" y="1422791"/>
                </a:cubicBezTo>
                <a:close/>
                <a:moveTo>
                  <a:pt x="95221" y="1422454"/>
                </a:moveTo>
                <a:lnTo>
                  <a:pt x="95221" y="1425692"/>
                </a:lnTo>
                <a:lnTo>
                  <a:pt x="96300" y="1425692"/>
                </a:lnTo>
                <a:lnTo>
                  <a:pt x="96300" y="1422454"/>
                </a:lnTo>
                <a:close/>
                <a:moveTo>
                  <a:pt x="4103121" y="1421223"/>
                </a:moveTo>
                <a:lnTo>
                  <a:pt x="4100963" y="1423381"/>
                </a:lnTo>
                <a:lnTo>
                  <a:pt x="4103121" y="1423381"/>
                </a:lnTo>
                <a:lnTo>
                  <a:pt x="4105279" y="1421223"/>
                </a:lnTo>
                <a:close/>
                <a:moveTo>
                  <a:pt x="4071964" y="1421223"/>
                </a:moveTo>
                <a:lnTo>
                  <a:pt x="4071964" y="1423381"/>
                </a:lnTo>
                <a:lnTo>
                  <a:pt x="4075201" y="1425539"/>
                </a:lnTo>
                <a:lnTo>
                  <a:pt x="4075201" y="1424460"/>
                </a:lnTo>
                <a:cubicBezTo>
                  <a:pt x="4073763" y="1424460"/>
                  <a:pt x="4073043" y="1423381"/>
                  <a:pt x="4073043" y="1421223"/>
                </a:cubicBezTo>
                <a:close/>
                <a:moveTo>
                  <a:pt x="3603151" y="1420498"/>
                </a:moveTo>
                <a:lnTo>
                  <a:pt x="3603151" y="1421576"/>
                </a:lnTo>
                <a:cubicBezTo>
                  <a:pt x="3604230" y="1424454"/>
                  <a:pt x="3605309" y="1425892"/>
                  <a:pt x="3606388" y="1425892"/>
                </a:cubicBezTo>
                <a:lnTo>
                  <a:pt x="3607467" y="1425892"/>
                </a:lnTo>
                <a:lnTo>
                  <a:pt x="3604230" y="1420498"/>
                </a:lnTo>
                <a:close/>
                <a:moveTo>
                  <a:pt x="209056" y="1420297"/>
                </a:moveTo>
                <a:lnTo>
                  <a:pt x="206898" y="1422454"/>
                </a:lnTo>
                <a:lnTo>
                  <a:pt x="206898" y="1423534"/>
                </a:lnTo>
                <a:lnTo>
                  <a:pt x="211214" y="1423534"/>
                </a:lnTo>
                <a:lnTo>
                  <a:pt x="211214" y="1420297"/>
                </a:lnTo>
                <a:close/>
                <a:moveTo>
                  <a:pt x="111407" y="1420297"/>
                </a:moveTo>
                <a:lnTo>
                  <a:pt x="106011" y="1422454"/>
                </a:lnTo>
                <a:lnTo>
                  <a:pt x="106011" y="1424612"/>
                </a:lnTo>
                <a:lnTo>
                  <a:pt x="112485" y="1421376"/>
                </a:lnTo>
                <a:lnTo>
                  <a:pt x="112485" y="1420297"/>
                </a:lnTo>
                <a:close/>
                <a:moveTo>
                  <a:pt x="95221" y="1420297"/>
                </a:moveTo>
                <a:lnTo>
                  <a:pt x="95221" y="1421376"/>
                </a:lnTo>
                <a:lnTo>
                  <a:pt x="98458" y="1421376"/>
                </a:lnTo>
                <a:lnTo>
                  <a:pt x="98458" y="1420297"/>
                </a:lnTo>
                <a:close/>
                <a:moveTo>
                  <a:pt x="3071081" y="1419688"/>
                </a:moveTo>
                <a:lnTo>
                  <a:pt x="3071081" y="1424004"/>
                </a:lnTo>
                <a:lnTo>
                  <a:pt x="3072160" y="1424004"/>
                </a:lnTo>
                <a:lnTo>
                  <a:pt x="3072160" y="1419688"/>
                </a:lnTo>
                <a:close/>
                <a:moveTo>
                  <a:pt x="9274614" y="1419606"/>
                </a:moveTo>
                <a:lnTo>
                  <a:pt x="9272456" y="1421765"/>
                </a:lnTo>
                <a:lnTo>
                  <a:pt x="9272456" y="1425001"/>
                </a:lnTo>
                <a:lnTo>
                  <a:pt x="9274614" y="1425001"/>
                </a:lnTo>
                <a:lnTo>
                  <a:pt x="9275693" y="1419606"/>
                </a:lnTo>
                <a:close/>
                <a:moveTo>
                  <a:pt x="2189650" y="1419604"/>
                </a:moveTo>
                <a:lnTo>
                  <a:pt x="2189650" y="1420683"/>
                </a:lnTo>
                <a:lnTo>
                  <a:pt x="2192887" y="1420683"/>
                </a:lnTo>
                <a:lnTo>
                  <a:pt x="2192887" y="1419604"/>
                </a:lnTo>
                <a:close/>
                <a:moveTo>
                  <a:pt x="3751649" y="1418339"/>
                </a:moveTo>
                <a:lnTo>
                  <a:pt x="3751649" y="1421576"/>
                </a:lnTo>
                <a:lnTo>
                  <a:pt x="3752728" y="1421576"/>
                </a:lnTo>
                <a:lnTo>
                  <a:pt x="3752728" y="1418339"/>
                </a:lnTo>
                <a:close/>
                <a:moveTo>
                  <a:pt x="48014" y="1418139"/>
                </a:moveTo>
                <a:cubicBezTo>
                  <a:pt x="46756" y="1418139"/>
                  <a:pt x="44238" y="1422454"/>
                  <a:pt x="40462" y="1431087"/>
                </a:cubicBezTo>
                <a:lnTo>
                  <a:pt x="40462" y="1432165"/>
                </a:lnTo>
                <a:lnTo>
                  <a:pt x="41540" y="1432165"/>
                </a:lnTo>
                <a:cubicBezTo>
                  <a:pt x="43159" y="1426591"/>
                  <a:pt x="45677" y="1421915"/>
                  <a:pt x="49093" y="1418139"/>
                </a:cubicBezTo>
                <a:close/>
                <a:moveTo>
                  <a:pt x="581164" y="1416990"/>
                </a:moveTo>
                <a:lnTo>
                  <a:pt x="581164" y="1418069"/>
                </a:lnTo>
                <a:lnTo>
                  <a:pt x="584402" y="1422250"/>
                </a:lnTo>
                <a:lnTo>
                  <a:pt x="585480" y="1422250"/>
                </a:lnTo>
                <a:lnTo>
                  <a:pt x="582243" y="1416990"/>
                </a:lnTo>
                <a:close/>
                <a:moveTo>
                  <a:pt x="8710848" y="1415373"/>
                </a:moveTo>
                <a:lnTo>
                  <a:pt x="8709769" y="1418611"/>
                </a:lnTo>
                <a:lnTo>
                  <a:pt x="8711927" y="1418611"/>
                </a:lnTo>
                <a:lnTo>
                  <a:pt x="8711927" y="1415373"/>
                </a:lnTo>
                <a:close/>
                <a:moveTo>
                  <a:pt x="2179802" y="1415288"/>
                </a:moveTo>
                <a:lnTo>
                  <a:pt x="2179802" y="1416367"/>
                </a:lnTo>
                <a:cubicBezTo>
                  <a:pt x="2182681" y="1421942"/>
                  <a:pt x="2185603" y="1425539"/>
                  <a:pt x="2188570" y="1427157"/>
                </a:cubicBezTo>
                <a:lnTo>
                  <a:pt x="2189650" y="1427157"/>
                </a:lnTo>
                <a:cubicBezTo>
                  <a:pt x="2189650" y="1419245"/>
                  <a:pt x="2187087" y="1415288"/>
                  <a:pt x="2181961" y="1415288"/>
                </a:cubicBezTo>
                <a:close/>
                <a:moveTo>
                  <a:pt x="3597756" y="1415103"/>
                </a:moveTo>
                <a:lnTo>
                  <a:pt x="3597756" y="1416181"/>
                </a:lnTo>
                <a:lnTo>
                  <a:pt x="3600993" y="1418339"/>
                </a:lnTo>
                <a:lnTo>
                  <a:pt x="3600993" y="1417261"/>
                </a:lnTo>
                <a:close/>
                <a:moveTo>
                  <a:pt x="6677740" y="1414968"/>
                </a:moveTo>
                <a:lnTo>
                  <a:pt x="6678819" y="1420499"/>
                </a:lnTo>
                <a:lnTo>
                  <a:pt x="6682191" y="1420499"/>
                </a:lnTo>
                <a:lnTo>
                  <a:pt x="6682191" y="1417127"/>
                </a:lnTo>
                <a:lnTo>
                  <a:pt x="6679898" y="1414968"/>
                </a:lnTo>
                <a:close/>
                <a:moveTo>
                  <a:pt x="725481" y="1414967"/>
                </a:moveTo>
                <a:lnTo>
                  <a:pt x="725481" y="1418069"/>
                </a:lnTo>
                <a:lnTo>
                  <a:pt x="726561" y="1418069"/>
                </a:lnTo>
                <a:lnTo>
                  <a:pt x="726561" y="1414967"/>
                </a:lnTo>
                <a:close/>
                <a:moveTo>
                  <a:pt x="4093410" y="1414749"/>
                </a:moveTo>
                <a:lnTo>
                  <a:pt x="4093410" y="1416907"/>
                </a:lnTo>
                <a:lnTo>
                  <a:pt x="4094489" y="1416907"/>
                </a:lnTo>
                <a:lnTo>
                  <a:pt x="4094489" y="1414749"/>
                </a:lnTo>
                <a:close/>
                <a:moveTo>
                  <a:pt x="8654335" y="1414295"/>
                </a:moveTo>
                <a:lnTo>
                  <a:pt x="8655414" y="1414295"/>
                </a:lnTo>
                <a:lnTo>
                  <a:pt x="8656493" y="1415373"/>
                </a:lnTo>
                <a:lnTo>
                  <a:pt x="8656493" y="1418611"/>
                </a:lnTo>
                <a:lnTo>
                  <a:pt x="8653256" y="1415373"/>
                </a:lnTo>
                <a:close/>
                <a:moveTo>
                  <a:pt x="5763582" y="1414294"/>
                </a:moveTo>
                <a:lnTo>
                  <a:pt x="5763582" y="1416451"/>
                </a:lnTo>
                <a:lnTo>
                  <a:pt x="5767898" y="1419554"/>
                </a:lnTo>
                <a:lnTo>
                  <a:pt x="5768977" y="1419554"/>
                </a:lnTo>
                <a:lnTo>
                  <a:pt x="5768977" y="1418475"/>
                </a:lnTo>
                <a:cubicBezTo>
                  <a:pt x="5766100" y="1418475"/>
                  <a:pt x="5764661" y="1417081"/>
                  <a:pt x="5764661" y="1414294"/>
                </a:cubicBezTo>
                <a:close/>
                <a:moveTo>
                  <a:pt x="5668899" y="1414294"/>
                </a:moveTo>
                <a:lnTo>
                  <a:pt x="5668899" y="1415373"/>
                </a:lnTo>
                <a:lnTo>
                  <a:pt x="5671057" y="1417531"/>
                </a:lnTo>
                <a:lnTo>
                  <a:pt x="5671057" y="1414294"/>
                </a:lnTo>
                <a:close/>
                <a:moveTo>
                  <a:pt x="5754950" y="1413215"/>
                </a:moveTo>
                <a:lnTo>
                  <a:pt x="5754950" y="1414294"/>
                </a:lnTo>
                <a:lnTo>
                  <a:pt x="5757108" y="1414294"/>
                </a:lnTo>
                <a:lnTo>
                  <a:pt x="5757108" y="1413215"/>
                </a:lnTo>
                <a:close/>
                <a:moveTo>
                  <a:pt x="96300" y="1412744"/>
                </a:moveTo>
                <a:lnTo>
                  <a:pt x="96300" y="1414902"/>
                </a:lnTo>
                <a:lnTo>
                  <a:pt x="97379" y="1414902"/>
                </a:lnTo>
                <a:lnTo>
                  <a:pt x="97379" y="1412744"/>
                </a:lnTo>
                <a:close/>
                <a:moveTo>
                  <a:pt x="83487" y="1412744"/>
                </a:moveTo>
                <a:lnTo>
                  <a:pt x="89826" y="1420297"/>
                </a:lnTo>
                <a:lnTo>
                  <a:pt x="90906" y="1420297"/>
                </a:lnTo>
                <a:cubicBezTo>
                  <a:pt x="90906" y="1418858"/>
                  <a:pt x="91984" y="1418139"/>
                  <a:pt x="94142" y="1418139"/>
                </a:cubicBezTo>
                <a:lnTo>
                  <a:pt x="94142" y="1417059"/>
                </a:lnTo>
                <a:cubicBezTo>
                  <a:pt x="89826" y="1417059"/>
                  <a:pt x="86589" y="1415621"/>
                  <a:pt x="84432" y="1412744"/>
                </a:cubicBezTo>
                <a:close/>
                <a:moveTo>
                  <a:pt x="35066" y="1412744"/>
                </a:moveTo>
                <a:lnTo>
                  <a:pt x="32908" y="1414902"/>
                </a:lnTo>
                <a:lnTo>
                  <a:pt x="32908" y="1418139"/>
                </a:lnTo>
                <a:lnTo>
                  <a:pt x="36145" y="1418139"/>
                </a:lnTo>
                <a:cubicBezTo>
                  <a:pt x="37764" y="1418139"/>
                  <a:pt x="38843" y="1416340"/>
                  <a:pt x="39382" y="1412744"/>
                </a:cubicBezTo>
                <a:close/>
                <a:moveTo>
                  <a:pt x="4271850" y="1412591"/>
                </a:moveTo>
                <a:lnTo>
                  <a:pt x="4271850" y="1414749"/>
                </a:lnTo>
                <a:lnTo>
                  <a:pt x="4274008" y="1414749"/>
                </a:lnTo>
                <a:lnTo>
                  <a:pt x="4274008" y="1412591"/>
                </a:lnTo>
                <a:close/>
                <a:moveTo>
                  <a:pt x="5759266" y="1412136"/>
                </a:moveTo>
                <a:lnTo>
                  <a:pt x="5759266" y="1413215"/>
                </a:lnTo>
                <a:lnTo>
                  <a:pt x="5761424" y="1413215"/>
                </a:lnTo>
                <a:lnTo>
                  <a:pt x="5761424" y="1412136"/>
                </a:lnTo>
                <a:close/>
                <a:moveTo>
                  <a:pt x="575905" y="1411730"/>
                </a:moveTo>
                <a:lnTo>
                  <a:pt x="575905" y="1412809"/>
                </a:lnTo>
                <a:lnTo>
                  <a:pt x="579141" y="1414967"/>
                </a:lnTo>
                <a:lnTo>
                  <a:pt x="579141" y="1413888"/>
                </a:lnTo>
                <a:close/>
                <a:moveTo>
                  <a:pt x="2180883" y="1410972"/>
                </a:moveTo>
                <a:lnTo>
                  <a:pt x="2180883" y="1412051"/>
                </a:lnTo>
                <a:lnTo>
                  <a:pt x="2183040" y="1412051"/>
                </a:lnTo>
                <a:lnTo>
                  <a:pt x="2183040" y="1410972"/>
                </a:lnTo>
                <a:close/>
                <a:moveTo>
                  <a:pt x="93063" y="1409507"/>
                </a:moveTo>
                <a:lnTo>
                  <a:pt x="95221" y="1411664"/>
                </a:lnTo>
                <a:lnTo>
                  <a:pt x="95221" y="1409507"/>
                </a:lnTo>
                <a:close/>
                <a:moveTo>
                  <a:pt x="8689133" y="1406607"/>
                </a:moveTo>
                <a:lnTo>
                  <a:pt x="8681445" y="1412137"/>
                </a:lnTo>
                <a:lnTo>
                  <a:pt x="8680366" y="1412137"/>
                </a:lnTo>
                <a:lnTo>
                  <a:pt x="8680366" y="1409979"/>
                </a:lnTo>
                <a:lnTo>
                  <a:pt x="8678208" y="1409979"/>
                </a:lnTo>
                <a:lnTo>
                  <a:pt x="8681445" y="1415373"/>
                </a:lnTo>
                <a:lnTo>
                  <a:pt x="8679287" y="1421848"/>
                </a:lnTo>
                <a:lnTo>
                  <a:pt x="8679287" y="1424006"/>
                </a:lnTo>
                <a:lnTo>
                  <a:pt x="8681445" y="1424006"/>
                </a:lnTo>
                <a:cubicBezTo>
                  <a:pt x="8682704" y="1415373"/>
                  <a:pt x="8686706" y="1411058"/>
                  <a:pt x="8693449" y="1411058"/>
                </a:cubicBezTo>
                <a:lnTo>
                  <a:pt x="8693449" y="1408900"/>
                </a:lnTo>
                <a:lnTo>
                  <a:pt x="8691291" y="1406607"/>
                </a:lnTo>
                <a:close/>
                <a:moveTo>
                  <a:pt x="1234219" y="1406605"/>
                </a:moveTo>
                <a:lnTo>
                  <a:pt x="1232060" y="1408897"/>
                </a:lnTo>
                <a:lnTo>
                  <a:pt x="1227745" y="1407819"/>
                </a:lnTo>
                <a:lnTo>
                  <a:pt x="1227745" y="1408897"/>
                </a:lnTo>
                <a:lnTo>
                  <a:pt x="1228823" y="1409976"/>
                </a:lnTo>
                <a:lnTo>
                  <a:pt x="1228823" y="1411056"/>
                </a:lnTo>
                <a:lnTo>
                  <a:pt x="1236512" y="1407819"/>
                </a:lnTo>
                <a:lnTo>
                  <a:pt x="1236512" y="1406605"/>
                </a:lnTo>
                <a:close/>
                <a:moveTo>
                  <a:pt x="6589531" y="1406202"/>
                </a:moveTo>
                <a:lnTo>
                  <a:pt x="6589531" y="1408360"/>
                </a:lnTo>
                <a:lnTo>
                  <a:pt x="6590610" y="1408360"/>
                </a:lnTo>
                <a:lnTo>
                  <a:pt x="6590610" y="1406202"/>
                </a:lnTo>
                <a:close/>
                <a:moveTo>
                  <a:pt x="3690955" y="1405257"/>
                </a:moveTo>
                <a:lnTo>
                  <a:pt x="3688797" y="1408494"/>
                </a:lnTo>
                <a:lnTo>
                  <a:pt x="3688797" y="1410786"/>
                </a:lnTo>
                <a:lnTo>
                  <a:pt x="3690955" y="1412944"/>
                </a:lnTo>
                <a:lnTo>
                  <a:pt x="3694192" y="1412944"/>
                </a:lnTo>
                <a:cubicBezTo>
                  <a:pt x="3695630" y="1412944"/>
                  <a:pt x="3696350" y="1411865"/>
                  <a:pt x="3696350" y="1409708"/>
                </a:cubicBezTo>
                <a:cubicBezTo>
                  <a:pt x="3696170" y="1407639"/>
                  <a:pt x="3694372" y="1406156"/>
                  <a:pt x="3690955" y="1405257"/>
                </a:cubicBezTo>
                <a:close/>
                <a:moveTo>
                  <a:pt x="8730405" y="1404449"/>
                </a:moveTo>
                <a:lnTo>
                  <a:pt x="8740116" y="1404449"/>
                </a:lnTo>
                <a:lnTo>
                  <a:pt x="8757515" y="1408900"/>
                </a:lnTo>
                <a:cubicBezTo>
                  <a:pt x="8762461" y="1414655"/>
                  <a:pt x="8766822" y="1417532"/>
                  <a:pt x="8770598" y="1417532"/>
                </a:cubicBezTo>
                <a:lnTo>
                  <a:pt x="8774914" y="1416453"/>
                </a:lnTo>
                <a:cubicBezTo>
                  <a:pt x="8781478" y="1423107"/>
                  <a:pt x="8791639" y="1428906"/>
                  <a:pt x="8805396" y="1433852"/>
                </a:cubicBezTo>
                <a:cubicBezTo>
                  <a:pt x="8811151" y="1437808"/>
                  <a:pt x="8814028" y="1443248"/>
                  <a:pt x="8814028" y="1450172"/>
                </a:cubicBezTo>
                <a:cubicBezTo>
                  <a:pt x="8814028" y="1452330"/>
                  <a:pt x="8812589" y="1453408"/>
                  <a:pt x="8809712" y="1453408"/>
                </a:cubicBezTo>
                <a:lnTo>
                  <a:pt x="8809712" y="1457725"/>
                </a:lnTo>
                <a:lnTo>
                  <a:pt x="8814028" y="1463119"/>
                </a:lnTo>
                <a:lnTo>
                  <a:pt x="8814028" y="1466491"/>
                </a:lnTo>
                <a:cubicBezTo>
                  <a:pt x="8807194" y="1478810"/>
                  <a:pt x="8800675" y="1484969"/>
                  <a:pt x="8794471" y="1484969"/>
                </a:cubicBezTo>
                <a:lnTo>
                  <a:pt x="8793392" y="1484969"/>
                </a:lnTo>
                <a:lnTo>
                  <a:pt x="8787997" y="1483756"/>
                </a:lnTo>
                <a:lnTo>
                  <a:pt x="8781523" y="1484969"/>
                </a:lnTo>
                <a:cubicBezTo>
                  <a:pt x="8774420" y="1484969"/>
                  <a:pt x="8769339" y="1479529"/>
                  <a:pt x="8766282" y="1468649"/>
                </a:cubicBezTo>
                <a:cubicBezTo>
                  <a:pt x="8760437" y="1461366"/>
                  <a:pt x="8757515" y="1455206"/>
                  <a:pt x="8757515" y="1450172"/>
                </a:cubicBezTo>
                <a:cubicBezTo>
                  <a:pt x="8755717" y="1450172"/>
                  <a:pt x="8754278" y="1446170"/>
                  <a:pt x="8753199" y="1438168"/>
                </a:cubicBezTo>
                <a:cubicBezTo>
                  <a:pt x="8750861" y="1434032"/>
                  <a:pt x="8747624" y="1431154"/>
                  <a:pt x="8743488" y="1429536"/>
                </a:cubicBezTo>
                <a:cubicBezTo>
                  <a:pt x="8743488" y="1428277"/>
                  <a:pt x="8738048" y="1422837"/>
                  <a:pt x="8727168" y="1413216"/>
                </a:cubicBezTo>
                <a:lnTo>
                  <a:pt x="8727168" y="1411058"/>
                </a:lnTo>
                <a:cubicBezTo>
                  <a:pt x="8727888" y="1406652"/>
                  <a:pt x="8728966" y="1404449"/>
                  <a:pt x="8730405" y="1404449"/>
                </a:cubicBezTo>
                <a:close/>
                <a:moveTo>
                  <a:pt x="1129285" y="1404447"/>
                </a:moveTo>
                <a:lnTo>
                  <a:pt x="1111753" y="1408897"/>
                </a:lnTo>
                <a:lnTo>
                  <a:pt x="1111753" y="1409976"/>
                </a:lnTo>
                <a:cubicBezTo>
                  <a:pt x="1112651" y="1412314"/>
                  <a:pt x="1119214" y="1416316"/>
                  <a:pt x="1131443" y="1421980"/>
                </a:cubicBezTo>
                <a:lnTo>
                  <a:pt x="1132522" y="1423060"/>
                </a:lnTo>
                <a:cubicBezTo>
                  <a:pt x="1132522" y="1424678"/>
                  <a:pt x="1135444" y="1426521"/>
                  <a:pt x="1141289" y="1428590"/>
                </a:cubicBezTo>
                <a:cubicBezTo>
                  <a:pt x="1141289" y="1431107"/>
                  <a:pt x="1143133" y="1434029"/>
                  <a:pt x="1146819" y="1437356"/>
                </a:cubicBezTo>
                <a:lnTo>
                  <a:pt x="1155451" y="1414292"/>
                </a:lnTo>
                <a:lnTo>
                  <a:pt x="1155451" y="1413214"/>
                </a:lnTo>
                <a:cubicBezTo>
                  <a:pt x="1155092" y="1411056"/>
                  <a:pt x="1152573" y="1409976"/>
                  <a:pt x="1147898" y="1409976"/>
                </a:cubicBezTo>
                <a:lnTo>
                  <a:pt x="1136974" y="1412134"/>
                </a:lnTo>
                <a:cubicBezTo>
                  <a:pt x="1133826" y="1407009"/>
                  <a:pt x="1131624" y="1404447"/>
                  <a:pt x="1130364" y="1404447"/>
                </a:cubicBezTo>
                <a:close/>
                <a:moveTo>
                  <a:pt x="5117138" y="1403369"/>
                </a:moveTo>
                <a:lnTo>
                  <a:pt x="5111743" y="1407685"/>
                </a:lnTo>
                <a:cubicBezTo>
                  <a:pt x="5112822" y="1410562"/>
                  <a:pt x="5113901" y="1412001"/>
                  <a:pt x="5114980" y="1412001"/>
                </a:cubicBezTo>
                <a:lnTo>
                  <a:pt x="5121454" y="1412001"/>
                </a:lnTo>
                <a:lnTo>
                  <a:pt x="5121454" y="1406606"/>
                </a:lnTo>
                <a:lnTo>
                  <a:pt x="5118217" y="1403369"/>
                </a:lnTo>
                <a:close/>
                <a:moveTo>
                  <a:pt x="2086605" y="1403284"/>
                </a:moveTo>
                <a:cubicBezTo>
                  <a:pt x="2084986" y="1403284"/>
                  <a:pt x="2083907" y="1405128"/>
                  <a:pt x="2083367" y="1408814"/>
                </a:cubicBezTo>
                <a:lnTo>
                  <a:pt x="2085526" y="1408814"/>
                </a:lnTo>
                <a:lnTo>
                  <a:pt x="2087685" y="1406521"/>
                </a:lnTo>
                <a:close/>
                <a:moveTo>
                  <a:pt x="4658389" y="1402890"/>
                </a:moveTo>
                <a:lnTo>
                  <a:pt x="4658389" y="1405048"/>
                </a:lnTo>
                <a:lnTo>
                  <a:pt x="4661761" y="1405048"/>
                </a:lnTo>
                <a:lnTo>
                  <a:pt x="4661761" y="1403969"/>
                </a:lnTo>
                <a:close/>
                <a:moveTo>
                  <a:pt x="1062522" y="1402288"/>
                </a:moveTo>
                <a:lnTo>
                  <a:pt x="1062522" y="1405526"/>
                </a:lnTo>
                <a:lnTo>
                  <a:pt x="1066974" y="1405526"/>
                </a:lnTo>
                <a:lnTo>
                  <a:pt x="1066974" y="1403368"/>
                </a:lnTo>
                <a:close/>
                <a:moveTo>
                  <a:pt x="714961" y="1401209"/>
                </a:moveTo>
                <a:lnTo>
                  <a:pt x="714961" y="1404446"/>
                </a:lnTo>
                <a:lnTo>
                  <a:pt x="716041" y="1404446"/>
                </a:lnTo>
                <a:lnTo>
                  <a:pt x="718064" y="1402288"/>
                </a:lnTo>
                <a:lnTo>
                  <a:pt x="717119" y="1401209"/>
                </a:lnTo>
                <a:close/>
                <a:moveTo>
                  <a:pt x="3680030" y="1400941"/>
                </a:moveTo>
                <a:lnTo>
                  <a:pt x="3677872" y="1403098"/>
                </a:lnTo>
                <a:lnTo>
                  <a:pt x="3678951" y="1404178"/>
                </a:lnTo>
                <a:lnTo>
                  <a:pt x="3680030" y="1404178"/>
                </a:lnTo>
                <a:lnTo>
                  <a:pt x="3682323" y="1402020"/>
                </a:lnTo>
                <a:lnTo>
                  <a:pt x="3681244" y="1400941"/>
                </a:lnTo>
                <a:close/>
                <a:moveTo>
                  <a:pt x="729662" y="1400131"/>
                </a:moveTo>
                <a:lnTo>
                  <a:pt x="729662" y="1401209"/>
                </a:lnTo>
                <a:lnTo>
                  <a:pt x="731820" y="1403368"/>
                </a:lnTo>
                <a:lnTo>
                  <a:pt x="732899" y="1402288"/>
                </a:lnTo>
                <a:lnTo>
                  <a:pt x="732899" y="1401209"/>
                </a:lnTo>
                <a:lnTo>
                  <a:pt x="731820" y="1400131"/>
                </a:lnTo>
                <a:close/>
                <a:moveTo>
                  <a:pt x="7674493" y="1399998"/>
                </a:moveTo>
                <a:lnTo>
                  <a:pt x="7671121" y="1403235"/>
                </a:lnTo>
                <a:lnTo>
                  <a:pt x="7674493" y="1406472"/>
                </a:lnTo>
                <a:cubicBezTo>
                  <a:pt x="7674493" y="1404674"/>
                  <a:pt x="7675932" y="1403594"/>
                  <a:pt x="7678809" y="1403235"/>
                </a:cubicBezTo>
                <a:lnTo>
                  <a:pt x="7675572" y="1399998"/>
                </a:lnTo>
                <a:close/>
                <a:moveTo>
                  <a:pt x="6147154" y="1399863"/>
                </a:moveTo>
                <a:lnTo>
                  <a:pt x="6147154" y="1402020"/>
                </a:lnTo>
                <a:lnTo>
                  <a:pt x="6148233" y="1402020"/>
                </a:lnTo>
                <a:lnTo>
                  <a:pt x="6148233" y="1399863"/>
                </a:lnTo>
                <a:close/>
                <a:moveTo>
                  <a:pt x="1247437" y="1399051"/>
                </a:moveTo>
                <a:lnTo>
                  <a:pt x="1247437" y="1401209"/>
                </a:lnTo>
                <a:lnTo>
                  <a:pt x="1249595" y="1401209"/>
                </a:lnTo>
                <a:close/>
                <a:moveTo>
                  <a:pt x="2081209" y="1398968"/>
                </a:moveTo>
                <a:lnTo>
                  <a:pt x="2081209" y="1401126"/>
                </a:lnTo>
                <a:lnTo>
                  <a:pt x="2082289" y="1401126"/>
                </a:lnTo>
                <a:lnTo>
                  <a:pt x="2082289" y="1398968"/>
                </a:lnTo>
                <a:close/>
                <a:moveTo>
                  <a:pt x="6771343" y="1398514"/>
                </a:moveTo>
                <a:lnTo>
                  <a:pt x="6771343" y="1401751"/>
                </a:lnTo>
                <a:lnTo>
                  <a:pt x="6773636" y="1399593"/>
                </a:lnTo>
                <a:lnTo>
                  <a:pt x="6773636" y="1398514"/>
                </a:lnTo>
                <a:close/>
                <a:moveTo>
                  <a:pt x="565384" y="1397028"/>
                </a:moveTo>
                <a:lnTo>
                  <a:pt x="563361" y="1399186"/>
                </a:lnTo>
                <a:lnTo>
                  <a:pt x="563361" y="1402288"/>
                </a:lnTo>
                <a:cubicBezTo>
                  <a:pt x="564170" y="1404267"/>
                  <a:pt x="567318" y="1406739"/>
                  <a:pt x="572802" y="1409707"/>
                </a:cubicBezTo>
                <a:lnTo>
                  <a:pt x="572802" y="1408628"/>
                </a:lnTo>
                <a:cubicBezTo>
                  <a:pt x="571364" y="1408628"/>
                  <a:pt x="570644" y="1405795"/>
                  <a:pt x="570644" y="1400131"/>
                </a:cubicBezTo>
                <a:lnTo>
                  <a:pt x="566463" y="1397028"/>
                </a:lnTo>
                <a:close/>
                <a:moveTo>
                  <a:pt x="4277245" y="1396541"/>
                </a:moveTo>
                <a:lnTo>
                  <a:pt x="4277245" y="1406117"/>
                </a:lnTo>
                <a:lnTo>
                  <a:pt x="4278324" y="1406117"/>
                </a:lnTo>
                <a:lnTo>
                  <a:pt x="4279403" y="1396541"/>
                </a:lnTo>
                <a:close/>
                <a:moveTo>
                  <a:pt x="4710991" y="1396281"/>
                </a:moveTo>
                <a:lnTo>
                  <a:pt x="4707754" y="1399518"/>
                </a:lnTo>
                <a:lnTo>
                  <a:pt x="4694536" y="1399518"/>
                </a:lnTo>
                <a:lnTo>
                  <a:pt x="4691299" y="1401811"/>
                </a:lnTo>
                <a:lnTo>
                  <a:pt x="4690220" y="1401811"/>
                </a:lnTo>
                <a:lnTo>
                  <a:pt x="4682532" y="1400597"/>
                </a:lnTo>
                <a:cubicBezTo>
                  <a:pt x="4678126" y="1404283"/>
                  <a:pt x="4675923" y="1410128"/>
                  <a:pt x="4675923" y="1418131"/>
                </a:cubicBezTo>
                <a:cubicBezTo>
                  <a:pt x="4674484" y="1418131"/>
                  <a:pt x="4673765" y="1420333"/>
                  <a:pt x="4673765" y="1424740"/>
                </a:cubicBezTo>
                <a:lnTo>
                  <a:pt x="4674844" y="1425818"/>
                </a:lnTo>
                <a:lnTo>
                  <a:pt x="4675923" y="1424740"/>
                </a:lnTo>
                <a:lnTo>
                  <a:pt x="4678216" y="1424740"/>
                </a:lnTo>
                <a:lnTo>
                  <a:pt x="4690220" y="1428111"/>
                </a:lnTo>
                <a:lnTo>
                  <a:pt x="4697908" y="1423660"/>
                </a:lnTo>
                <a:lnTo>
                  <a:pt x="4706675" y="1423660"/>
                </a:lnTo>
                <a:lnTo>
                  <a:pt x="4710991" y="1427032"/>
                </a:lnTo>
                <a:cubicBezTo>
                  <a:pt x="4712519" y="1425504"/>
                  <a:pt x="4717284" y="1424740"/>
                  <a:pt x="4725287" y="1424740"/>
                </a:cubicBezTo>
                <a:cubicBezTo>
                  <a:pt x="4736976" y="1413589"/>
                  <a:pt x="4742821" y="1405542"/>
                  <a:pt x="4742821" y="1400597"/>
                </a:cubicBezTo>
                <a:lnTo>
                  <a:pt x="4736212" y="1398439"/>
                </a:lnTo>
                <a:lnTo>
                  <a:pt x="4722050" y="1398439"/>
                </a:lnTo>
                <a:lnTo>
                  <a:pt x="4719757" y="1396281"/>
                </a:lnTo>
                <a:lnTo>
                  <a:pt x="4713283" y="1398439"/>
                </a:lnTo>
                <a:close/>
                <a:moveTo>
                  <a:pt x="6677740" y="1396221"/>
                </a:moveTo>
                <a:lnTo>
                  <a:pt x="6677740" y="1399593"/>
                </a:lnTo>
                <a:lnTo>
                  <a:pt x="6679898" y="1399593"/>
                </a:lnTo>
                <a:lnTo>
                  <a:pt x="6679898" y="1398514"/>
                </a:lnTo>
                <a:close/>
                <a:moveTo>
                  <a:pt x="3076476" y="1395950"/>
                </a:moveTo>
                <a:lnTo>
                  <a:pt x="3074318" y="1402424"/>
                </a:lnTo>
                <a:lnTo>
                  <a:pt x="3075397" y="1405661"/>
                </a:lnTo>
                <a:lnTo>
                  <a:pt x="3074318" y="1405661"/>
                </a:lnTo>
                <a:lnTo>
                  <a:pt x="3075397" y="1408898"/>
                </a:lnTo>
                <a:lnTo>
                  <a:pt x="3076476" y="1408898"/>
                </a:lnTo>
                <a:lnTo>
                  <a:pt x="3077555" y="1405661"/>
                </a:lnTo>
                <a:lnTo>
                  <a:pt x="3076476" y="1404582"/>
                </a:lnTo>
                <a:lnTo>
                  <a:pt x="3076476" y="1403503"/>
                </a:lnTo>
                <a:lnTo>
                  <a:pt x="3077555" y="1397029"/>
                </a:lnTo>
                <a:lnTo>
                  <a:pt x="3077555" y="1395950"/>
                </a:lnTo>
                <a:close/>
                <a:moveTo>
                  <a:pt x="8679287" y="1395817"/>
                </a:moveTo>
                <a:lnTo>
                  <a:pt x="8679287" y="1396896"/>
                </a:lnTo>
                <a:lnTo>
                  <a:pt x="8680366" y="1397975"/>
                </a:lnTo>
                <a:lnTo>
                  <a:pt x="8680366" y="1399054"/>
                </a:lnTo>
                <a:lnTo>
                  <a:pt x="8678208" y="1401212"/>
                </a:lnTo>
                <a:lnTo>
                  <a:pt x="8679287" y="1407821"/>
                </a:lnTo>
                <a:lnTo>
                  <a:pt x="8680366" y="1407821"/>
                </a:lnTo>
                <a:lnTo>
                  <a:pt x="8681445" y="1396896"/>
                </a:lnTo>
                <a:lnTo>
                  <a:pt x="8680366" y="1395817"/>
                </a:lnTo>
                <a:close/>
                <a:moveTo>
                  <a:pt x="8672813" y="1395817"/>
                </a:moveTo>
                <a:lnTo>
                  <a:pt x="8672813" y="1396896"/>
                </a:lnTo>
                <a:lnTo>
                  <a:pt x="8674971" y="1396896"/>
                </a:lnTo>
                <a:lnTo>
                  <a:pt x="8674971" y="1395817"/>
                </a:lnTo>
                <a:close/>
                <a:moveTo>
                  <a:pt x="52330" y="1395614"/>
                </a:moveTo>
                <a:lnTo>
                  <a:pt x="52330" y="1397772"/>
                </a:lnTo>
                <a:lnTo>
                  <a:pt x="53410" y="1397772"/>
                </a:lnTo>
                <a:lnTo>
                  <a:pt x="53410" y="1395614"/>
                </a:lnTo>
                <a:close/>
                <a:moveTo>
                  <a:pt x="4781260" y="1395202"/>
                </a:moveTo>
                <a:lnTo>
                  <a:pt x="4781260" y="1396281"/>
                </a:lnTo>
                <a:lnTo>
                  <a:pt x="4783418" y="1396281"/>
                </a:lnTo>
                <a:lnTo>
                  <a:pt x="4783418" y="1395202"/>
                </a:lnTo>
                <a:close/>
                <a:moveTo>
                  <a:pt x="5795817" y="1393793"/>
                </a:moveTo>
                <a:lnTo>
                  <a:pt x="5795817" y="1394872"/>
                </a:lnTo>
                <a:lnTo>
                  <a:pt x="5797975" y="1394872"/>
                </a:lnTo>
                <a:lnTo>
                  <a:pt x="5797975" y="1393793"/>
                </a:lnTo>
                <a:close/>
                <a:moveTo>
                  <a:pt x="1131443" y="1393522"/>
                </a:moveTo>
                <a:lnTo>
                  <a:pt x="1134680" y="1393522"/>
                </a:lnTo>
                <a:lnTo>
                  <a:pt x="1134680" y="1395680"/>
                </a:lnTo>
                <a:lnTo>
                  <a:pt x="1131443" y="1395680"/>
                </a:lnTo>
                <a:close/>
                <a:moveTo>
                  <a:pt x="6152549" y="1393389"/>
                </a:moveTo>
                <a:lnTo>
                  <a:pt x="6149312" y="1394468"/>
                </a:lnTo>
                <a:cubicBezTo>
                  <a:pt x="6150751" y="1398963"/>
                  <a:pt x="6152594" y="1401481"/>
                  <a:pt x="6154842" y="1402020"/>
                </a:cubicBezTo>
                <a:lnTo>
                  <a:pt x="6155921" y="1402020"/>
                </a:lnTo>
                <a:lnTo>
                  <a:pt x="6155921" y="1400941"/>
                </a:lnTo>
                <a:cubicBezTo>
                  <a:pt x="6153673" y="1400941"/>
                  <a:pt x="6152549" y="1398424"/>
                  <a:pt x="6152549" y="1393389"/>
                </a:cubicBezTo>
                <a:close/>
                <a:moveTo>
                  <a:pt x="4764806" y="1391830"/>
                </a:moveTo>
                <a:lnTo>
                  <a:pt x="4764806" y="1393044"/>
                </a:lnTo>
                <a:cubicBezTo>
                  <a:pt x="4769212" y="1393044"/>
                  <a:pt x="4771414" y="1393763"/>
                  <a:pt x="4771414" y="1395202"/>
                </a:cubicBezTo>
                <a:lnTo>
                  <a:pt x="4778968" y="1394123"/>
                </a:lnTo>
                <a:lnTo>
                  <a:pt x="4778968" y="1391830"/>
                </a:lnTo>
                <a:lnTo>
                  <a:pt x="4777889" y="1391830"/>
                </a:lnTo>
                <a:lnTo>
                  <a:pt x="4772493" y="1393044"/>
                </a:lnTo>
                <a:lnTo>
                  <a:pt x="4766964" y="1391830"/>
                </a:lnTo>
                <a:close/>
                <a:moveTo>
                  <a:pt x="3079713" y="1391634"/>
                </a:moveTo>
                <a:lnTo>
                  <a:pt x="3079713" y="1393792"/>
                </a:lnTo>
                <a:lnTo>
                  <a:pt x="3080792" y="1393792"/>
                </a:lnTo>
                <a:lnTo>
                  <a:pt x="3080792" y="1391634"/>
                </a:lnTo>
                <a:close/>
                <a:moveTo>
                  <a:pt x="8779230" y="1391501"/>
                </a:moveTo>
                <a:lnTo>
                  <a:pt x="8782602" y="1394738"/>
                </a:lnTo>
                <a:lnTo>
                  <a:pt x="8782602" y="1393659"/>
                </a:lnTo>
                <a:lnTo>
                  <a:pt x="8780444" y="1391501"/>
                </a:lnTo>
                <a:close/>
                <a:moveTo>
                  <a:pt x="8665260" y="1391501"/>
                </a:moveTo>
                <a:lnTo>
                  <a:pt x="8665260" y="1393659"/>
                </a:lnTo>
                <a:lnTo>
                  <a:pt x="8667418" y="1393659"/>
                </a:lnTo>
                <a:close/>
                <a:moveTo>
                  <a:pt x="3554461" y="1391230"/>
                </a:moveTo>
                <a:lnTo>
                  <a:pt x="3554461" y="1395546"/>
                </a:lnTo>
                <a:lnTo>
                  <a:pt x="3555540" y="1395546"/>
                </a:lnTo>
                <a:lnTo>
                  <a:pt x="3555540" y="1391230"/>
                </a:lnTo>
                <a:close/>
                <a:moveTo>
                  <a:pt x="1639641" y="1391229"/>
                </a:moveTo>
                <a:lnTo>
                  <a:pt x="1642879" y="1391229"/>
                </a:lnTo>
                <a:lnTo>
                  <a:pt x="1642879" y="1393522"/>
                </a:lnTo>
                <a:lnTo>
                  <a:pt x="1639641" y="1393522"/>
                </a:lnTo>
                <a:close/>
                <a:moveTo>
                  <a:pt x="6664522" y="1390691"/>
                </a:moveTo>
                <a:lnTo>
                  <a:pt x="6664522" y="1392984"/>
                </a:lnTo>
                <a:lnTo>
                  <a:pt x="6666680" y="1392984"/>
                </a:lnTo>
                <a:lnTo>
                  <a:pt x="6666680" y="1390691"/>
                </a:lnTo>
                <a:close/>
                <a:moveTo>
                  <a:pt x="3152007" y="1389476"/>
                </a:moveTo>
                <a:cubicBezTo>
                  <a:pt x="3141217" y="1391274"/>
                  <a:pt x="3135822" y="1392713"/>
                  <a:pt x="3135822" y="1393792"/>
                </a:cubicBezTo>
                <a:lnTo>
                  <a:pt x="3135822" y="1394871"/>
                </a:lnTo>
                <a:cubicBezTo>
                  <a:pt x="3137799" y="1398468"/>
                  <a:pt x="3141036" y="1400266"/>
                  <a:pt x="3145533" y="1400266"/>
                </a:cubicBezTo>
                <a:lnTo>
                  <a:pt x="3154165" y="1399187"/>
                </a:lnTo>
                <a:lnTo>
                  <a:pt x="3168327" y="1407819"/>
                </a:lnTo>
                <a:lnTo>
                  <a:pt x="3170485" y="1407819"/>
                </a:lnTo>
                <a:lnTo>
                  <a:pt x="3172643" y="1405661"/>
                </a:lnTo>
                <a:lnTo>
                  <a:pt x="3169406" y="1397029"/>
                </a:lnTo>
                <a:cubicBezTo>
                  <a:pt x="3173722" y="1395410"/>
                  <a:pt x="3175880" y="1393972"/>
                  <a:pt x="3175880" y="1392713"/>
                </a:cubicBezTo>
                <a:lnTo>
                  <a:pt x="3172643" y="1389476"/>
                </a:lnTo>
                <a:lnTo>
                  <a:pt x="3170485" y="1389476"/>
                </a:lnTo>
                <a:lnTo>
                  <a:pt x="3167248" y="1393792"/>
                </a:lnTo>
                <a:lnTo>
                  <a:pt x="3166169" y="1394871"/>
                </a:lnTo>
                <a:lnTo>
                  <a:pt x="3165090" y="1394871"/>
                </a:lnTo>
                <a:cubicBezTo>
                  <a:pt x="3158885" y="1391274"/>
                  <a:pt x="3154524" y="1389476"/>
                  <a:pt x="3152007" y="1389476"/>
                </a:cubicBezTo>
                <a:close/>
                <a:moveTo>
                  <a:pt x="8708690" y="1389343"/>
                </a:moveTo>
                <a:lnTo>
                  <a:pt x="8709769" y="1395817"/>
                </a:lnTo>
                <a:lnTo>
                  <a:pt x="8711927" y="1393659"/>
                </a:lnTo>
                <a:lnTo>
                  <a:pt x="8711927" y="1390422"/>
                </a:lnTo>
                <a:close/>
                <a:moveTo>
                  <a:pt x="6157000" y="1389072"/>
                </a:moveTo>
                <a:lnTo>
                  <a:pt x="6154842" y="1391230"/>
                </a:lnTo>
                <a:lnTo>
                  <a:pt x="6157000" y="1391230"/>
                </a:lnTo>
                <a:close/>
                <a:moveTo>
                  <a:pt x="3698508" y="1389072"/>
                </a:moveTo>
                <a:lnTo>
                  <a:pt x="3698508" y="1390150"/>
                </a:lnTo>
                <a:lnTo>
                  <a:pt x="3710377" y="1392309"/>
                </a:lnTo>
                <a:lnTo>
                  <a:pt x="3711456" y="1392309"/>
                </a:lnTo>
                <a:lnTo>
                  <a:pt x="3711456" y="1391230"/>
                </a:lnTo>
                <a:lnTo>
                  <a:pt x="3699587" y="1389072"/>
                </a:lnTo>
                <a:close/>
                <a:moveTo>
                  <a:pt x="4753746" y="1388593"/>
                </a:moveTo>
                <a:lnTo>
                  <a:pt x="4753746" y="1389672"/>
                </a:lnTo>
                <a:lnTo>
                  <a:pt x="4760355" y="1391830"/>
                </a:lnTo>
                <a:lnTo>
                  <a:pt x="4762648" y="1391830"/>
                </a:lnTo>
                <a:lnTo>
                  <a:pt x="4762648" y="1390751"/>
                </a:lnTo>
                <a:lnTo>
                  <a:pt x="4754960" y="1388593"/>
                </a:lnTo>
                <a:close/>
                <a:moveTo>
                  <a:pt x="6668973" y="1388533"/>
                </a:moveTo>
                <a:lnTo>
                  <a:pt x="6668973" y="1389612"/>
                </a:lnTo>
                <a:lnTo>
                  <a:pt x="6672210" y="1390691"/>
                </a:lnTo>
                <a:lnTo>
                  <a:pt x="6673289" y="1390691"/>
                </a:lnTo>
                <a:lnTo>
                  <a:pt x="6673289" y="1389612"/>
                </a:lnTo>
                <a:lnTo>
                  <a:pt x="6670052" y="1388533"/>
                </a:lnTo>
                <a:close/>
                <a:moveTo>
                  <a:pt x="8657572" y="1388129"/>
                </a:moveTo>
                <a:lnTo>
                  <a:pt x="8657572" y="1389343"/>
                </a:lnTo>
                <a:lnTo>
                  <a:pt x="8659730" y="1389343"/>
                </a:lnTo>
                <a:lnTo>
                  <a:pt x="8659730" y="1388129"/>
                </a:lnTo>
                <a:close/>
                <a:moveTo>
                  <a:pt x="8671734" y="1387050"/>
                </a:moveTo>
                <a:cubicBezTo>
                  <a:pt x="8671734" y="1388579"/>
                  <a:pt x="8672813" y="1389343"/>
                  <a:pt x="8674971" y="1389343"/>
                </a:cubicBezTo>
                <a:lnTo>
                  <a:pt x="8676050" y="1389343"/>
                </a:lnTo>
                <a:lnTo>
                  <a:pt x="8676050" y="1388129"/>
                </a:lnTo>
                <a:close/>
                <a:moveTo>
                  <a:pt x="3544615" y="1386914"/>
                </a:moveTo>
                <a:lnTo>
                  <a:pt x="3544615" y="1389072"/>
                </a:lnTo>
                <a:lnTo>
                  <a:pt x="3545694" y="1389072"/>
                </a:lnTo>
                <a:lnTo>
                  <a:pt x="3545694" y="1386914"/>
                </a:lnTo>
                <a:close/>
                <a:moveTo>
                  <a:pt x="2044389" y="1386020"/>
                </a:moveTo>
                <a:lnTo>
                  <a:pt x="2044389" y="1388178"/>
                </a:lnTo>
                <a:lnTo>
                  <a:pt x="2045467" y="1388178"/>
                </a:lnTo>
                <a:lnTo>
                  <a:pt x="2045467" y="1386020"/>
                </a:lnTo>
                <a:close/>
                <a:moveTo>
                  <a:pt x="8660809" y="1384892"/>
                </a:moveTo>
                <a:lnTo>
                  <a:pt x="8660809" y="1387050"/>
                </a:lnTo>
                <a:lnTo>
                  <a:pt x="8661888" y="1387050"/>
                </a:lnTo>
                <a:lnTo>
                  <a:pt x="8661888" y="1384892"/>
                </a:lnTo>
                <a:close/>
                <a:moveTo>
                  <a:pt x="8617380" y="1384892"/>
                </a:moveTo>
                <a:lnTo>
                  <a:pt x="8617380" y="1387050"/>
                </a:lnTo>
                <a:lnTo>
                  <a:pt x="8618459" y="1387050"/>
                </a:lnTo>
                <a:lnTo>
                  <a:pt x="8618459" y="1384892"/>
                </a:lnTo>
                <a:close/>
                <a:moveTo>
                  <a:pt x="4098805" y="1384672"/>
                </a:moveTo>
                <a:lnTo>
                  <a:pt x="4098805" y="1386830"/>
                </a:lnTo>
                <a:lnTo>
                  <a:pt x="4100963" y="1388988"/>
                </a:lnTo>
                <a:lnTo>
                  <a:pt x="4103121" y="1386830"/>
                </a:lnTo>
                <a:lnTo>
                  <a:pt x="4100963" y="1384672"/>
                </a:lnTo>
                <a:close/>
                <a:moveTo>
                  <a:pt x="1662840" y="1384485"/>
                </a:moveTo>
                <a:lnTo>
                  <a:pt x="1662840" y="1385699"/>
                </a:lnTo>
                <a:lnTo>
                  <a:pt x="1660547" y="1389071"/>
                </a:lnTo>
                <a:lnTo>
                  <a:pt x="1662840" y="1389071"/>
                </a:lnTo>
                <a:lnTo>
                  <a:pt x="1666077" y="1386778"/>
                </a:lnTo>
                <a:lnTo>
                  <a:pt x="1667155" y="1387857"/>
                </a:lnTo>
                <a:lnTo>
                  <a:pt x="1668370" y="1387857"/>
                </a:lnTo>
                <a:lnTo>
                  <a:pt x="1668370" y="1385699"/>
                </a:lnTo>
                <a:close/>
                <a:moveTo>
                  <a:pt x="721300" y="1384350"/>
                </a:moveTo>
                <a:lnTo>
                  <a:pt x="721300" y="1385429"/>
                </a:lnTo>
                <a:lnTo>
                  <a:pt x="719142" y="1393926"/>
                </a:lnTo>
                <a:lnTo>
                  <a:pt x="721300" y="1395949"/>
                </a:lnTo>
                <a:lnTo>
                  <a:pt x="724402" y="1395949"/>
                </a:lnTo>
                <a:lnTo>
                  <a:pt x="728718" y="1391768"/>
                </a:lnTo>
                <a:lnTo>
                  <a:pt x="728718" y="1388666"/>
                </a:lnTo>
                <a:cubicBezTo>
                  <a:pt x="728718" y="1386688"/>
                  <a:pt x="726246" y="1385249"/>
                  <a:pt x="721300" y="1384350"/>
                </a:cubicBezTo>
                <a:close/>
                <a:moveTo>
                  <a:pt x="3543536" y="1383677"/>
                </a:moveTo>
                <a:lnTo>
                  <a:pt x="3543536" y="1385835"/>
                </a:lnTo>
                <a:lnTo>
                  <a:pt x="3544615" y="1385835"/>
                </a:lnTo>
                <a:lnTo>
                  <a:pt x="3544615" y="1383677"/>
                </a:lnTo>
                <a:close/>
                <a:moveTo>
                  <a:pt x="4114990" y="1382514"/>
                </a:moveTo>
                <a:lnTo>
                  <a:pt x="4112832" y="1384672"/>
                </a:lnTo>
                <a:lnTo>
                  <a:pt x="4112832" y="1386830"/>
                </a:lnTo>
                <a:lnTo>
                  <a:pt x="4114990" y="1388988"/>
                </a:lnTo>
                <a:lnTo>
                  <a:pt x="4116069" y="1388988"/>
                </a:lnTo>
                <a:lnTo>
                  <a:pt x="4118227" y="1386830"/>
                </a:lnTo>
                <a:lnTo>
                  <a:pt x="4118227" y="1385751"/>
                </a:lnTo>
                <a:close/>
                <a:moveTo>
                  <a:pt x="37224" y="1381587"/>
                </a:moveTo>
                <a:lnTo>
                  <a:pt x="37224" y="1383745"/>
                </a:lnTo>
                <a:lnTo>
                  <a:pt x="39382" y="1383745"/>
                </a:lnTo>
                <a:lnTo>
                  <a:pt x="39382" y="1381587"/>
                </a:lnTo>
                <a:close/>
                <a:moveTo>
                  <a:pt x="1174064" y="1381518"/>
                </a:moveTo>
                <a:lnTo>
                  <a:pt x="1172985" y="1385834"/>
                </a:lnTo>
                <a:cubicBezTo>
                  <a:pt x="1173704" y="1388801"/>
                  <a:pt x="1175906" y="1390285"/>
                  <a:pt x="1179595" y="1390285"/>
                </a:cubicBezTo>
                <a:lnTo>
                  <a:pt x="1181752" y="1386913"/>
                </a:lnTo>
                <a:lnTo>
                  <a:pt x="1181752" y="1382597"/>
                </a:lnTo>
                <a:lnTo>
                  <a:pt x="1176358" y="1381518"/>
                </a:lnTo>
                <a:close/>
                <a:moveTo>
                  <a:pt x="3699587" y="1380440"/>
                </a:moveTo>
                <a:lnTo>
                  <a:pt x="3699587" y="1381519"/>
                </a:lnTo>
                <a:lnTo>
                  <a:pt x="3701745" y="1381519"/>
                </a:lnTo>
                <a:lnTo>
                  <a:pt x="3701745" y="1380440"/>
                </a:lnTo>
                <a:close/>
                <a:moveTo>
                  <a:pt x="3543536" y="1378282"/>
                </a:moveTo>
                <a:lnTo>
                  <a:pt x="3543536" y="1381519"/>
                </a:lnTo>
                <a:lnTo>
                  <a:pt x="3544615" y="1382598"/>
                </a:lnTo>
                <a:lnTo>
                  <a:pt x="3545694" y="1382598"/>
                </a:lnTo>
                <a:lnTo>
                  <a:pt x="3545694" y="1381519"/>
                </a:lnTo>
                <a:lnTo>
                  <a:pt x="3544615" y="1378282"/>
                </a:lnTo>
                <a:close/>
                <a:moveTo>
                  <a:pt x="719142" y="1378011"/>
                </a:moveTo>
                <a:lnTo>
                  <a:pt x="718064" y="1379090"/>
                </a:lnTo>
                <a:lnTo>
                  <a:pt x="718064" y="1381248"/>
                </a:lnTo>
                <a:lnTo>
                  <a:pt x="720221" y="1383271"/>
                </a:lnTo>
                <a:lnTo>
                  <a:pt x="722379" y="1383271"/>
                </a:lnTo>
                <a:lnTo>
                  <a:pt x="722379" y="1379090"/>
                </a:lnTo>
                <a:close/>
                <a:moveTo>
                  <a:pt x="566463" y="1378011"/>
                </a:moveTo>
                <a:cubicBezTo>
                  <a:pt x="565025" y="1378011"/>
                  <a:pt x="563631" y="1380484"/>
                  <a:pt x="562282" y="1385429"/>
                </a:cubicBezTo>
                <a:lnTo>
                  <a:pt x="564305" y="1385429"/>
                </a:lnTo>
                <a:lnTo>
                  <a:pt x="569565" y="1380169"/>
                </a:lnTo>
                <a:lnTo>
                  <a:pt x="569565" y="1378011"/>
                </a:lnTo>
                <a:close/>
                <a:moveTo>
                  <a:pt x="231581" y="1377406"/>
                </a:moveTo>
                <a:lnTo>
                  <a:pt x="226321" y="1383745"/>
                </a:lnTo>
                <a:lnTo>
                  <a:pt x="226321" y="1384824"/>
                </a:lnTo>
                <a:lnTo>
                  <a:pt x="229423" y="1384824"/>
                </a:lnTo>
                <a:cubicBezTo>
                  <a:pt x="231581" y="1384105"/>
                  <a:pt x="232660" y="1381992"/>
                  <a:pt x="232660" y="1378485"/>
                </a:cubicBezTo>
                <a:lnTo>
                  <a:pt x="232660" y="1377406"/>
                </a:lnTo>
                <a:close/>
                <a:moveTo>
                  <a:pt x="2200439" y="1377253"/>
                </a:moveTo>
                <a:lnTo>
                  <a:pt x="2200439" y="1380625"/>
                </a:lnTo>
                <a:lnTo>
                  <a:pt x="2202598" y="1382783"/>
                </a:lnTo>
                <a:lnTo>
                  <a:pt x="2205835" y="1379546"/>
                </a:lnTo>
                <a:lnTo>
                  <a:pt x="2202598" y="1377253"/>
                </a:lnTo>
                <a:close/>
                <a:moveTo>
                  <a:pt x="2043310" y="1376175"/>
                </a:moveTo>
                <a:lnTo>
                  <a:pt x="2043310" y="1379546"/>
                </a:lnTo>
                <a:lnTo>
                  <a:pt x="2044389" y="1379546"/>
                </a:lnTo>
                <a:lnTo>
                  <a:pt x="2044389" y="1376175"/>
                </a:lnTo>
                <a:close/>
                <a:moveTo>
                  <a:pt x="3683402" y="1375989"/>
                </a:moveTo>
                <a:cubicBezTo>
                  <a:pt x="3680075" y="1377517"/>
                  <a:pt x="3678231" y="1379001"/>
                  <a:pt x="3677872" y="1380440"/>
                </a:cubicBezTo>
                <a:lnTo>
                  <a:pt x="3677872" y="1382598"/>
                </a:lnTo>
                <a:lnTo>
                  <a:pt x="3683402" y="1383677"/>
                </a:lnTo>
                <a:lnTo>
                  <a:pt x="3686639" y="1383677"/>
                </a:lnTo>
                <a:lnTo>
                  <a:pt x="3689876" y="1380440"/>
                </a:lnTo>
                <a:cubicBezTo>
                  <a:pt x="3688437" y="1377472"/>
                  <a:pt x="3686279" y="1375989"/>
                  <a:pt x="3683402" y="1375989"/>
                </a:cubicBezTo>
                <a:close/>
                <a:moveTo>
                  <a:pt x="2074736" y="1375095"/>
                </a:moveTo>
                <a:lnTo>
                  <a:pt x="2073656" y="1376175"/>
                </a:lnTo>
                <a:lnTo>
                  <a:pt x="2073656" y="1377253"/>
                </a:lnTo>
                <a:cubicBezTo>
                  <a:pt x="2073656" y="1389572"/>
                  <a:pt x="2076174" y="1395731"/>
                  <a:pt x="2081209" y="1395731"/>
                </a:cubicBezTo>
                <a:cubicBezTo>
                  <a:pt x="2081209" y="1394293"/>
                  <a:pt x="2082289" y="1393573"/>
                  <a:pt x="2084446" y="1393573"/>
                </a:cubicBezTo>
                <a:lnTo>
                  <a:pt x="2085526" y="1392494"/>
                </a:lnTo>
                <a:lnTo>
                  <a:pt x="2085526" y="1390336"/>
                </a:lnTo>
                <a:cubicBezTo>
                  <a:pt x="2079051" y="1388718"/>
                  <a:pt x="2075814" y="1386919"/>
                  <a:pt x="2075814" y="1384941"/>
                </a:cubicBezTo>
                <a:lnTo>
                  <a:pt x="2076893" y="1376175"/>
                </a:lnTo>
                <a:lnTo>
                  <a:pt x="2075814" y="1375095"/>
                </a:lnTo>
                <a:close/>
                <a:moveTo>
                  <a:pt x="6677740" y="1374237"/>
                </a:moveTo>
                <a:lnTo>
                  <a:pt x="6675582" y="1376394"/>
                </a:lnTo>
                <a:lnTo>
                  <a:pt x="6675582" y="1378552"/>
                </a:lnTo>
                <a:lnTo>
                  <a:pt x="6676661" y="1378552"/>
                </a:lnTo>
                <a:lnTo>
                  <a:pt x="6678819" y="1376394"/>
                </a:lnTo>
                <a:lnTo>
                  <a:pt x="6678819" y="1374237"/>
                </a:lnTo>
                <a:close/>
                <a:moveTo>
                  <a:pt x="4272929" y="1373882"/>
                </a:moveTo>
                <a:lnTo>
                  <a:pt x="4272929" y="1379277"/>
                </a:lnTo>
                <a:cubicBezTo>
                  <a:pt x="4275806" y="1386471"/>
                  <a:pt x="4277245" y="1391866"/>
                  <a:pt x="4277245" y="1395462"/>
                </a:cubicBezTo>
                <a:lnTo>
                  <a:pt x="4278324" y="1395462"/>
                </a:lnTo>
                <a:lnTo>
                  <a:pt x="4278324" y="1390067"/>
                </a:lnTo>
                <a:cubicBezTo>
                  <a:pt x="4275446" y="1384312"/>
                  <a:pt x="4274008" y="1378918"/>
                  <a:pt x="4274008" y="1373882"/>
                </a:cubicBezTo>
                <a:close/>
                <a:moveTo>
                  <a:pt x="638082" y="1372751"/>
                </a:moveTo>
                <a:lnTo>
                  <a:pt x="638082" y="1374909"/>
                </a:lnTo>
                <a:cubicBezTo>
                  <a:pt x="638082" y="1379495"/>
                  <a:pt x="641229" y="1384080"/>
                  <a:pt x="647524" y="1388666"/>
                </a:cubicBezTo>
                <a:cubicBezTo>
                  <a:pt x="649682" y="1388127"/>
                  <a:pt x="651119" y="1386688"/>
                  <a:pt x="651840" y="1384350"/>
                </a:cubicBezTo>
                <a:cubicBezTo>
                  <a:pt x="651840" y="1381563"/>
                  <a:pt x="648287" y="1377696"/>
                  <a:pt x="641185" y="1372751"/>
                </a:cubicBezTo>
                <a:close/>
                <a:moveTo>
                  <a:pt x="5241493" y="1371943"/>
                </a:moveTo>
                <a:lnTo>
                  <a:pt x="5239335" y="1374101"/>
                </a:lnTo>
                <a:lnTo>
                  <a:pt x="5240414" y="1375180"/>
                </a:lnTo>
                <a:lnTo>
                  <a:pt x="5243651" y="1375180"/>
                </a:lnTo>
                <a:lnTo>
                  <a:pt x="5243651" y="1371943"/>
                </a:lnTo>
                <a:close/>
                <a:moveTo>
                  <a:pt x="1245279" y="1371672"/>
                </a:moveTo>
                <a:lnTo>
                  <a:pt x="1244064" y="1372751"/>
                </a:lnTo>
                <a:lnTo>
                  <a:pt x="1244064" y="1373830"/>
                </a:lnTo>
                <a:lnTo>
                  <a:pt x="1245279" y="1374909"/>
                </a:lnTo>
                <a:lnTo>
                  <a:pt x="1247437" y="1374909"/>
                </a:lnTo>
                <a:lnTo>
                  <a:pt x="1247437" y="1373830"/>
                </a:lnTo>
                <a:close/>
                <a:moveTo>
                  <a:pt x="2188570" y="1370780"/>
                </a:moveTo>
                <a:lnTo>
                  <a:pt x="2184119" y="1375095"/>
                </a:lnTo>
                <a:lnTo>
                  <a:pt x="2184119" y="1376175"/>
                </a:lnTo>
                <a:lnTo>
                  <a:pt x="2186412" y="1378332"/>
                </a:lnTo>
                <a:lnTo>
                  <a:pt x="2188570" y="1378332"/>
                </a:lnTo>
                <a:lnTo>
                  <a:pt x="2189650" y="1372937"/>
                </a:lnTo>
                <a:lnTo>
                  <a:pt x="2189650" y="1370780"/>
                </a:lnTo>
                <a:close/>
                <a:moveTo>
                  <a:pt x="624460" y="1369649"/>
                </a:moveTo>
                <a:lnTo>
                  <a:pt x="624460" y="1370728"/>
                </a:lnTo>
                <a:lnTo>
                  <a:pt x="627562" y="1370728"/>
                </a:lnTo>
                <a:lnTo>
                  <a:pt x="627562" y="1369649"/>
                </a:lnTo>
                <a:close/>
                <a:moveTo>
                  <a:pt x="6758126" y="1368707"/>
                </a:moveTo>
                <a:lnTo>
                  <a:pt x="6758126" y="1370865"/>
                </a:lnTo>
                <a:lnTo>
                  <a:pt x="6761498" y="1371944"/>
                </a:lnTo>
                <a:lnTo>
                  <a:pt x="6763656" y="1371944"/>
                </a:lnTo>
                <a:lnTo>
                  <a:pt x="6763656" y="1370865"/>
                </a:lnTo>
                <a:close/>
                <a:moveTo>
                  <a:pt x="712803" y="1368570"/>
                </a:moveTo>
                <a:lnTo>
                  <a:pt x="712803" y="1372751"/>
                </a:lnTo>
                <a:lnTo>
                  <a:pt x="716041" y="1372751"/>
                </a:lnTo>
                <a:lnTo>
                  <a:pt x="716041" y="1370728"/>
                </a:lnTo>
                <a:lnTo>
                  <a:pt x="713882" y="1368570"/>
                </a:lnTo>
                <a:close/>
                <a:moveTo>
                  <a:pt x="1134680" y="1368435"/>
                </a:moveTo>
                <a:lnTo>
                  <a:pt x="1124156" y="1378013"/>
                </a:lnTo>
                <a:lnTo>
                  <a:pt x="1121463" y="1379360"/>
                </a:lnTo>
                <a:lnTo>
                  <a:pt x="1120518" y="1379360"/>
                </a:lnTo>
                <a:lnTo>
                  <a:pt x="1120518" y="1377067"/>
                </a:lnTo>
                <a:lnTo>
                  <a:pt x="1118360" y="1377067"/>
                </a:lnTo>
                <a:cubicBezTo>
                  <a:pt x="1118360" y="1379315"/>
                  <a:pt x="1116518" y="1380439"/>
                  <a:pt x="1112831" y="1380439"/>
                </a:cubicBezTo>
                <a:lnTo>
                  <a:pt x="1114990" y="1382597"/>
                </a:lnTo>
                <a:lnTo>
                  <a:pt x="1121463" y="1379360"/>
                </a:lnTo>
                <a:lnTo>
                  <a:pt x="1122676" y="1379360"/>
                </a:lnTo>
                <a:lnTo>
                  <a:pt x="1124156" y="1378013"/>
                </a:lnTo>
                <a:lnTo>
                  <a:pt x="1126048" y="1377067"/>
                </a:lnTo>
                <a:cubicBezTo>
                  <a:pt x="1128566" y="1372751"/>
                  <a:pt x="1131443" y="1370593"/>
                  <a:pt x="1134680" y="1370593"/>
                </a:cubicBezTo>
                <a:close/>
                <a:moveTo>
                  <a:pt x="725481" y="1367491"/>
                </a:moveTo>
                <a:lnTo>
                  <a:pt x="721300" y="1369649"/>
                </a:lnTo>
                <a:cubicBezTo>
                  <a:pt x="722019" y="1372436"/>
                  <a:pt x="723772" y="1373830"/>
                  <a:pt x="726561" y="1373830"/>
                </a:cubicBezTo>
                <a:lnTo>
                  <a:pt x="727639" y="1370728"/>
                </a:lnTo>
                <a:close/>
                <a:moveTo>
                  <a:pt x="4098805" y="1367409"/>
                </a:moveTo>
                <a:cubicBezTo>
                  <a:pt x="4096647" y="1368128"/>
                  <a:pt x="4095568" y="1370286"/>
                  <a:pt x="4095568" y="1373882"/>
                </a:cubicBezTo>
                <a:cubicBezTo>
                  <a:pt x="4099884" y="1373882"/>
                  <a:pt x="4102042" y="1372084"/>
                  <a:pt x="4102042" y="1368487"/>
                </a:cubicBezTo>
                <a:lnTo>
                  <a:pt x="4100963" y="1367409"/>
                </a:lnTo>
                <a:close/>
                <a:moveTo>
                  <a:pt x="1657310" y="1366682"/>
                </a:moveTo>
                <a:lnTo>
                  <a:pt x="1655017" y="1369919"/>
                </a:lnTo>
                <a:lnTo>
                  <a:pt x="1655017" y="1371133"/>
                </a:lnTo>
                <a:cubicBezTo>
                  <a:pt x="1655017" y="1372392"/>
                  <a:pt x="1656860" y="1373515"/>
                  <a:pt x="1660547" y="1374504"/>
                </a:cubicBezTo>
                <a:lnTo>
                  <a:pt x="1663919" y="1373291"/>
                </a:lnTo>
                <a:lnTo>
                  <a:pt x="1663919" y="1369919"/>
                </a:lnTo>
                <a:cubicBezTo>
                  <a:pt x="1663198" y="1367760"/>
                  <a:pt x="1660995" y="1366682"/>
                  <a:pt x="1657310" y="1366682"/>
                </a:cubicBezTo>
                <a:close/>
                <a:moveTo>
                  <a:pt x="4272929" y="1366464"/>
                </a:moveTo>
                <a:lnTo>
                  <a:pt x="4272929" y="1371724"/>
                </a:lnTo>
                <a:lnTo>
                  <a:pt x="4274008" y="1371724"/>
                </a:lnTo>
                <a:lnTo>
                  <a:pt x="4274008" y="1366464"/>
                </a:lnTo>
                <a:close/>
                <a:moveTo>
                  <a:pt x="3086187" y="1365738"/>
                </a:moveTo>
                <a:lnTo>
                  <a:pt x="3086187" y="1371133"/>
                </a:lnTo>
                <a:lnTo>
                  <a:pt x="3088345" y="1373291"/>
                </a:lnTo>
                <a:lnTo>
                  <a:pt x="3089424" y="1366817"/>
                </a:lnTo>
                <a:lnTo>
                  <a:pt x="3088345" y="1365738"/>
                </a:lnTo>
                <a:close/>
                <a:moveTo>
                  <a:pt x="3701745" y="1365199"/>
                </a:moveTo>
                <a:lnTo>
                  <a:pt x="3701745" y="1366278"/>
                </a:lnTo>
                <a:lnTo>
                  <a:pt x="3704982" y="1369515"/>
                </a:lnTo>
                <a:lnTo>
                  <a:pt x="3707140" y="1367357"/>
                </a:lnTo>
                <a:lnTo>
                  <a:pt x="3703903" y="1365199"/>
                </a:lnTo>
                <a:close/>
                <a:moveTo>
                  <a:pt x="3598835" y="1365199"/>
                </a:moveTo>
                <a:lnTo>
                  <a:pt x="3598835" y="1367357"/>
                </a:lnTo>
                <a:lnTo>
                  <a:pt x="3599914" y="1367357"/>
                </a:lnTo>
                <a:lnTo>
                  <a:pt x="3599914" y="1365199"/>
                </a:lnTo>
                <a:close/>
                <a:moveTo>
                  <a:pt x="1661761" y="1364389"/>
                </a:moveTo>
                <a:lnTo>
                  <a:pt x="1661761" y="1365467"/>
                </a:lnTo>
                <a:lnTo>
                  <a:pt x="1663919" y="1365467"/>
                </a:lnTo>
                <a:lnTo>
                  <a:pt x="1663919" y="1364389"/>
                </a:lnTo>
                <a:close/>
                <a:moveTo>
                  <a:pt x="1175143" y="1363984"/>
                </a:moveTo>
                <a:lnTo>
                  <a:pt x="1175143" y="1367221"/>
                </a:lnTo>
                <a:lnTo>
                  <a:pt x="1177436" y="1369514"/>
                </a:lnTo>
                <a:lnTo>
                  <a:pt x="1178516" y="1368435"/>
                </a:lnTo>
                <a:lnTo>
                  <a:pt x="1179595" y="1368435"/>
                </a:lnTo>
                <a:cubicBezTo>
                  <a:pt x="1178516" y="1365467"/>
                  <a:pt x="1177436" y="1363984"/>
                  <a:pt x="1176358" y="1363984"/>
                </a:cubicBezTo>
                <a:close/>
                <a:moveTo>
                  <a:pt x="1114990" y="1363984"/>
                </a:moveTo>
                <a:lnTo>
                  <a:pt x="1114990" y="1365063"/>
                </a:lnTo>
                <a:lnTo>
                  <a:pt x="1118360" y="1368435"/>
                </a:lnTo>
                <a:lnTo>
                  <a:pt x="1119439" y="1368435"/>
                </a:lnTo>
                <a:lnTo>
                  <a:pt x="1119439" y="1363984"/>
                </a:lnTo>
                <a:close/>
                <a:moveTo>
                  <a:pt x="1080057" y="1363984"/>
                </a:moveTo>
                <a:lnTo>
                  <a:pt x="1080057" y="1365063"/>
                </a:lnTo>
                <a:cubicBezTo>
                  <a:pt x="1080057" y="1369469"/>
                  <a:pt x="1081495" y="1374235"/>
                  <a:pt x="1084373" y="1379360"/>
                </a:cubicBezTo>
                <a:lnTo>
                  <a:pt x="1081136" y="1384755"/>
                </a:lnTo>
                <a:lnTo>
                  <a:pt x="1081136" y="1389205"/>
                </a:lnTo>
                <a:cubicBezTo>
                  <a:pt x="1083294" y="1391004"/>
                  <a:pt x="1084373" y="1393926"/>
                  <a:pt x="1084373" y="1397973"/>
                </a:cubicBezTo>
                <a:lnTo>
                  <a:pt x="1086664" y="1397973"/>
                </a:lnTo>
                <a:lnTo>
                  <a:pt x="1090982" y="1396759"/>
                </a:lnTo>
                <a:lnTo>
                  <a:pt x="1096511" y="1399051"/>
                </a:lnTo>
                <a:lnTo>
                  <a:pt x="1099749" y="1397973"/>
                </a:lnTo>
                <a:lnTo>
                  <a:pt x="1099749" y="1396759"/>
                </a:lnTo>
                <a:lnTo>
                  <a:pt x="1097590" y="1393522"/>
                </a:lnTo>
                <a:lnTo>
                  <a:pt x="1098670" y="1392443"/>
                </a:lnTo>
                <a:lnTo>
                  <a:pt x="1098670" y="1391364"/>
                </a:lnTo>
                <a:lnTo>
                  <a:pt x="1096511" y="1389205"/>
                </a:lnTo>
                <a:lnTo>
                  <a:pt x="1100827" y="1370593"/>
                </a:lnTo>
                <a:lnTo>
                  <a:pt x="1097590" y="1366142"/>
                </a:lnTo>
                <a:lnTo>
                  <a:pt x="1096511" y="1365063"/>
                </a:lnTo>
                <a:lnTo>
                  <a:pt x="1093139" y="1365063"/>
                </a:lnTo>
                <a:lnTo>
                  <a:pt x="1089903" y="1367221"/>
                </a:lnTo>
                <a:close/>
                <a:moveTo>
                  <a:pt x="614883" y="1363310"/>
                </a:moveTo>
                <a:lnTo>
                  <a:pt x="613804" y="1366547"/>
                </a:lnTo>
                <a:lnTo>
                  <a:pt x="607600" y="1364388"/>
                </a:lnTo>
                <a:lnTo>
                  <a:pt x="606521" y="1365467"/>
                </a:lnTo>
                <a:lnTo>
                  <a:pt x="605442" y="1365467"/>
                </a:lnTo>
                <a:lnTo>
                  <a:pt x="593843" y="1364388"/>
                </a:lnTo>
                <a:lnTo>
                  <a:pt x="593843" y="1365467"/>
                </a:lnTo>
                <a:cubicBezTo>
                  <a:pt x="593843" y="1381203"/>
                  <a:pt x="593123" y="1392443"/>
                  <a:pt x="591685" y="1399186"/>
                </a:cubicBezTo>
                <a:lnTo>
                  <a:pt x="598024" y="1414967"/>
                </a:lnTo>
                <a:lnTo>
                  <a:pt x="596945" y="1416046"/>
                </a:lnTo>
                <a:lnTo>
                  <a:pt x="596945" y="1416990"/>
                </a:lnTo>
                <a:lnTo>
                  <a:pt x="605442" y="1418069"/>
                </a:lnTo>
                <a:cubicBezTo>
                  <a:pt x="605442" y="1416720"/>
                  <a:pt x="608590" y="1414967"/>
                  <a:pt x="614883" y="1412809"/>
                </a:cubicBezTo>
                <a:lnTo>
                  <a:pt x="614883" y="1411730"/>
                </a:lnTo>
                <a:lnTo>
                  <a:pt x="613804" y="1406470"/>
                </a:lnTo>
                <a:lnTo>
                  <a:pt x="615962" y="1395949"/>
                </a:lnTo>
                <a:lnTo>
                  <a:pt x="614883" y="1394870"/>
                </a:lnTo>
                <a:cubicBezTo>
                  <a:pt x="614883" y="1381563"/>
                  <a:pt x="616996" y="1374909"/>
                  <a:pt x="621222" y="1374909"/>
                </a:cubicBezTo>
                <a:lnTo>
                  <a:pt x="621222" y="1373830"/>
                </a:lnTo>
                <a:lnTo>
                  <a:pt x="620143" y="1373830"/>
                </a:lnTo>
                <a:lnTo>
                  <a:pt x="617041" y="1375988"/>
                </a:lnTo>
                <a:lnTo>
                  <a:pt x="615962" y="1363310"/>
                </a:lnTo>
                <a:close/>
                <a:moveTo>
                  <a:pt x="4171907" y="1363227"/>
                </a:moveTo>
                <a:lnTo>
                  <a:pt x="4160038" y="1373882"/>
                </a:lnTo>
                <a:lnTo>
                  <a:pt x="4161117" y="1377119"/>
                </a:lnTo>
                <a:lnTo>
                  <a:pt x="4158959" y="1379277"/>
                </a:lnTo>
                <a:lnTo>
                  <a:pt x="4160038" y="1380356"/>
                </a:lnTo>
                <a:lnTo>
                  <a:pt x="4161117" y="1380356"/>
                </a:lnTo>
                <a:cubicBezTo>
                  <a:pt x="4161117" y="1378198"/>
                  <a:pt x="4162915" y="1377119"/>
                  <a:pt x="4166512" y="1377119"/>
                </a:cubicBezTo>
                <a:lnTo>
                  <a:pt x="4166512" y="1371724"/>
                </a:lnTo>
                <a:cubicBezTo>
                  <a:pt x="4170108" y="1368667"/>
                  <a:pt x="4171907" y="1365835"/>
                  <a:pt x="4171907" y="1363227"/>
                </a:cubicBezTo>
                <a:close/>
                <a:moveTo>
                  <a:pt x="4274008" y="1362148"/>
                </a:moveTo>
                <a:lnTo>
                  <a:pt x="4274008" y="1365385"/>
                </a:lnTo>
                <a:lnTo>
                  <a:pt x="4275087" y="1365385"/>
                </a:lnTo>
                <a:lnTo>
                  <a:pt x="4275087" y="1362148"/>
                </a:lnTo>
                <a:close/>
                <a:moveTo>
                  <a:pt x="5618321" y="1361557"/>
                </a:moveTo>
                <a:lnTo>
                  <a:pt x="5615084" y="1362637"/>
                </a:lnTo>
                <a:lnTo>
                  <a:pt x="5615084" y="1368032"/>
                </a:lnTo>
                <a:cubicBezTo>
                  <a:pt x="5615623" y="1372348"/>
                  <a:pt x="5616702" y="1374505"/>
                  <a:pt x="5618321" y="1374505"/>
                </a:cubicBezTo>
                <a:lnTo>
                  <a:pt x="5619400" y="1374505"/>
                </a:lnTo>
                <a:lnTo>
                  <a:pt x="5619400" y="1373426"/>
                </a:lnTo>
                <a:lnTo>
                  <a:pt x="5620479" y="1362637"/>
                </a:lnTo>
                <a:lnTo>
                  <a:pt x="5618321" y="1362637"/>
                </a:lnTo>
                <a:close/>
                <a:moveTo>
                  <a:pt x="609623" y="1361286"/>
                </a:moveTo>
                <a:lnTo>
                  <a:pt x="609623" y="1362230"/>
                </a:lnTo>
                <a:lnTo>
                  <a:pt x="611781" y="1362230"/>
                </a:lnTo>
                <a:lnTo>
                  <a:pt x="611781" y="1361286"/>
                </a:lnTo>
                <a:close/>
                <a:moveTo>
                  <a:pt x="186532" y="1361221"/>
                </a:moveTo>
                <a:lnTo>
                  <a:pt x="186532" y="1362300"/>
                </a:lnTo>
                <a:lnTo>
                  <a:pt x="189769" y="1362300"/>
                </a:lnTo>
                <a:lnTo>
                  <a:pt x="189769" y="1361221"/>
                </a:lnTo>
                <a:close/>
                <a:moveTo>
                  <a:pt x="169402" y="1361221"/>
                </a:moveTo>
                <a:lnTo>
                  <a:pt x="169402" y="1362300"/>
                </a:lnTo>
                <a:lnTo>
                  <a:pt x="171427" y="1362300"/>
                </a:lnTo>
                <a:lnTo>
                  <a:pt x="171427" y="1361221"/>
                </a:lnTo>
                <a:close/>
                <a:moveTo>
                  <a:pt x="108170" y="1361221"/>
                </a:moveTo>
                <a:lnTo>
                  <a:pt x="104933" y="1365537"/>
                </a:lnTo>
                <a:cubicBezTo>
                  <a:pt x="104933" y="1367695"/>
                  <a:pt x="107090" y="1369853"/>
                  <a:pt x="111407" y="1372011"/>
                </a:cubicBezTo>
                <a:lnTo>
                  <a:pt x="113430" y="1368774"/>
                </a:lnTo>
                <a:lnTo>
                  <a:pt x="113430" y="1363379"/>
                </a:lnTo>
                <a:lnTo>
                  <a:pt x="111407" y="1361221"/>
                </a:lnTo>
                <a:close/>
                <a:moveTo>
                  <a:pt x="4232062" y="1361069"/>
                </a:moveTo>
                <a:lnTo>
                  <a:pt x="4232062" y="1362148"/>
                </a:lnTo>
                <a:lnTo>
                  <a:pt x="4234220" y="1362148"/>
                </a:lnTo>
                <a:lnTo>
                  <a:pt x="4234220" y="1361069"/>
                </a:lnTo>
                <a:close/>
                <a:moveTo>
                  <a:pt x="3681244" y="1360883"/>
                </a:moveTo>
                <a:lnTo>
                  <a:pt x="3677872" y="1361962"/>
                </a:lnTo>
                <a:lnTo>
                  <a:pt x="3677872" y="1366278"/>
                </a:lnTo>
                <a:lnTo>
                  <a:pt x="3680030" y="1368436"/>
                </a:lnTo>
                <a:lnTo>
                  <a:pt x="3688797" y="1368436"/>
                </a:lnTo>
                <a:lnTo>
                  <a:pt x="3688797" y="1365199"/>
                </a:lnTo>
                <a:cubicBezTo>
                  <a:pt x="3688797" y="1363760"/>
                  <a:pt x="3686279" y="1362321"/>
                  <a:pt x="3681244" y="1360883"/>
                </a:cubicBezTo>
                <a:close/>
                <a:moveTo>
                  <a:pt x="1648408" y="1359938"/>
                </a:moveTo>
                <a:lnTo>
                  <a:pt x="1647329" y="1361017"/>
                </a:lnTo>
                <a:lnTo>
                  <a:pt x="1647329" y="1362096"/>
                </a:lnTo>
                <a:lnTo>
                  <a:pt x="1656230" y="1363310"/>
                </a:lnTo>
                <a:lnTo>
                  <a:pt x="1659467" y="1363310"/>
                </a:lnTo>
                <a:lnTo>
                  <a:pt x="1659467" y="1362096"/>
                </a:lnTo>
                <a:close/>
                <a:moveTo>
                  <a:pt x="3546773" y="1358725"/>
                </a:moveTo>
                <a:lnTo>
                  <a:pt x="3546773" y="1363041"/>
                </a:lnTo>
                <a:lnTo>
                  <a:pt x="3547852" y="1363041"/>
                </a:lnTo>
                <a:lnTo>
                  <a:pt x="3547852" y="1358725"/>
                </a:lnTo>
                <a:close/>
                <a:moveTo>
                  <a:pt x="199480" y="1357984"/>
                </a:moveTo>
                <a:lnTo>
                  <a:pt x="201503" y="1357984"/>
                </a:lnTo>
                <a:lnTo>
                  <a:pt x="201503" y="1359063"/>
                </a:lnTo>
                <a:lnTo>
                  <a:pt x="199480" y="1359063"/>
                </a:lnTo>
                <a:close/>
                <a:moveTo>
                  <a:pt x="2160381" y="1357831"/>
                </a:moveTo>
                <a:lnTo>
                  <a:pt x="2160381" y="1358910"/>
                </a:lnTo>
                <a:lnTo>
                  <a:pt x="2162540" y="1358910"/>
                </a:lnTo>
                <a:lnTo>
                  <a:pt x="2162540" y="1357831"/>
                </a:lnTo>
                <a:close/>
                <a:moveTo>
                  <a:pt x="623380" y="1356970"/>
                </a:moveTo>
                <a:lnTo>
                  <a:pt x="623380" y="1358049"/>
                </a:lnTo>
                <a:lnTo>
                  <a:pt x="628641" y="1358049"/>
                </a:lnTo>
                <a:lnTo>
                  <a:pt x="628641" y="1356970"/>
                </a:lnTo>
                <a:close/>
                <a:moveTo>
                  <a:pt x="3604230" y="1356567"/>
                </a:moveTo>
                <a:cubicBezTo>
                  <a:pt x="3604230" y="1358005"/>
                  <a:pt x="3603151" y="1358725"/>
                  <a:pt x="3600993" y="1358725"/>
                </a:cubicBezTo>
                <a:lnTo>
                  <a:pt x="3600993" y="1360883"/>
                </a:lnTo>
                <a:lnTo>
                  <a:pt x="3603151" y="1360883"/>
                </a:lnTo>
                <a:lnTo>
                  <a:pt x="3605309" y="1356567"/>
                </a:lnTo>
                <a:close/>
                <a:moveTo>
                  <a:pt x="722379" y="1355891"/>
                </a:moveTo>
                <a:lnTo>
                  <a:pt x="722379" y="1356970"/>
                </a:lnTo>
                <a:lnTo>
                  <a:pt x="724402" y="1356970"/>
                </a:lnTo>
                <a:lnTo>
                  <a:pt x="724402" y="1355891"/>
                </a:lnTo>
                <a:close/>
                <a:moveTo>
                  <a:pt x="582243" y="1354947"/>
                </a:moveTo>
                <a:cubicBezTo>
                  <a:pt x="582243" y="1356296"/>
                  <a:pt x="581210" y="1356970"/>
                  <a:pt x="579141" y="1356970"/>
                </a:cubicBezTo>
                <a:lnTo>
                  <a:pt x="579141" y="1359128"/>
                </a:lnTo>
                <a:lnTo>
                  <a:pt x="583322" y="1354947"/>
                </a:lnTo>
                <a:close/>
                <a:moveTo>
                  <a:pt x="8660809" y="1354545"/>
                </a:moveTo>
                <a:lnTo>
                  <a:pt x="8660809" y="1356704"/>
                </a:lnTo>
                <a:lnTo>
                  <a:pt x="8661888" y="1356704"/>
                </a:lnTo>
                <a:lnTo>
                  <a:pt x="8661888" y="1354545"/>
                </a:lnTo>
                <a:close/>
                <a:moveTo>
                  <a:pt x="2147298" y="1353515"/>
                </a:moveTo>
                <a:lnTo>
                  <a:pt x="2146220" y="1354594"/>
                </a:lnTo>
                <a:lnTo>
                  <a:pt x="2146220" y="1355673"/>
                </a:lnTo>
                <a:lnTo>
                  <a:pt x="2154851" y="1356752"/>
                </a:lnTo>
                <a:lnTo>
                  <a:pt x="2158224" y="1356752"/>
                </a:lnTo>
                <a:lnTo>
                  <a:pt x="2158224" y="1355673"/>
                </a:lnTo>
                <a:close/>
                <a:moveTo>
                  <a:pt x="4161117" y="1352437"/>
                </a:moveTo>
                <a:lnTo>
                  <a:pt x="4161117" y="1353516"/>
                </a:lnTo>
                <a:lnTo>
                  <a:pt x="4163275" y="1353516"/>
                </a:lnTo>
                <a:lnTo>
                  <a:pt x="4163275" y="1352437"/>
                </a:lnTo>
                <a:close/>
                <a:moveTo>
                  <a:pt x="2076893" y="1352436"/>
                </a:moveTo>
                <a:cubicBezTo>
                  <a:pt x="2073656" y="1353875"/>
                  <a:pt x="2071858" y="1355314"/>
                  <a:pt x="2071499" y="1356752"/>
                </a:cubicBezTo>
                <a:lnTo>
                  <a:pt x="2075814" y="1361068"/>
                </a:lnTo>
                <a:lnTo>
                  <a:pt x="2081209" y="1361068"/>
                </a:lnTo>
                <a:lnTo>
                  <a:pt x="2081209" y="1353515"/>
                </a:lnTo>
                <a:close/>
                <a:moveTo>
                  <a:pt x="553785" y="1351710"/>
                </a:moveTo>
                <a:cubicBezTo>
                  <a:pt x="547311" y="1351710"/>
                  <a:pt x="540297" y="1355577"/>
                  <a:pt x="532744" y="1363310"/>
                </a:cubicBezTo>
                <a:lnTo>
                  <a:pt x="526405" y="1365467"/>
                </a:lnTo>
                <a:lnTo>
                  <a:pt x="525461" y="1364388"/>
                </a:lnTo>
                <a:lnTo>
                  <a:pt x="522224" y="1370728"/>
                </a:lnTo>
                <a:lnTo>
                  <a:pt x="523303" y="1371807"/>
                </a:lnTo>
                <a:lnTo>
                  <a:pt x="524382" y="1371807"/>
                </a:lnTo>
                <a:cubicBezTo>
                  <a:pt x="524382" y="1369109"/>
                  <a:pt x="529643" y="1365243"/>
                  <a:pt x="540162" y="1360207"/>
                </a:cubicBezTo>
                <a:cubicBezTo>
                  <a:pt x="540162" y="1356521"/>
                  <a:pt x="544389" y="1354408"/>
                  <a:pt x="552840" y="1353868"/>
                </a:cubicBezTo>
                <a:lnTo>
                  <a:pt x="553785" y="1352789"/>
                </a:lnTo>
                <a:close/>
                <a:moveTo>
                  <a:pt x="3548931" y="1351172"/>
                </a:moveTo>
                <a:cubicBezTo>
                  <a:pt x="3547492" y="1351172"/>
                  <a:pt x="3546773" y="1352251"/>
                  <a:pt x="3546773" y="1354409"/>
                </a:cubicBezTo>
                <a:lnTo>
                  <a:pt x="3546773" y="1355488"/>
                </a:lnTo>
                <a:lnTo>
                  <a:pt x="3547852" y="1355488"/>
                </a:lnTo>
                <a:close/>
                <a:moveTo>
                  <a:pt x="554864" y="1350631"/>
                </a:moveTo>
                <a:lnTo>
                  <a:pt x="554864" y="1351710"/>
                </a:lnTo>
                <a:lnTo>
                  <a:pt x="558101" y="1351710"/>
                </a:lnTo>
                <a:lnTo>
                  <a:pt x="558101" y="1350631"/>
                </a:lnTo>
                <a:close/>
                <a:moveTo>
                  <a:pt x="3148770" y="1350497"/>
                </a:moveTo>
                <a:lnTo>
                  <a:pt x="3142296" y="1355892"/>
                </a:lnTo>
                <a:lnTo>
                  <a:pt x="3144454" y="1359264"/>
                </a:lnTo>
                <a:cubicBezTo>
                  <a:pt x="3149129" y="1356297"/>
                  <a:pt x="3152726" y="1354813"/>
                  <a:pt x="3155244" y="1354813"/>
                </a:cubicBezTo>
                <a:lnTo>
                  <a:pt x="3155244" y="1353734"/>
                </a:lnTo>
                <a:cubicBezTo>
                  <a:pt x="3154524" y="1351576"/>
                  <a:pt x="3152366" y="1350497"/>
                  <a:pt x="3148770" y="1350497"/>
                </a:cubicBezTo>
                <a:close/>
                <a:moveTo>
                  <a:pt x="4181618" y="1350279"/>
                </a:moveTo>
                <a:lnTo>
                  <a:pt x="4176223" y="1355674"/>
                </a:lnTo>
                <a:lnTo>
                  <a:pt x="4177302" y="1358911"/>
                </a:lnTo>
                <a:lnTo>
                  <a:pt x="4174065" y="1359990"/>
                </a:lnTo>
                <a:lnTo>
                  <a:pt x="4174065" y="1361069"/>
                </a:lnTo>
                <a:lnTo>
                  <a:pt x="4180539" y="1362148"/>
                </a:lnTo>
                <a:lnTo>
                  <a:pt x="4183776" y="1356753"/>
                </a:lnTo>
                <a:lnTo>
                  <a:pt x="4182697" y="1350279"/>
                </a:lnTo>
                <a:close/>
                <a:moveTo>
                  <a:pt x="2163619" y="1350278"/>
                </a:moveTo>
                <a:lnTo>
                  <a:pt x="2163619" y="1353515"/>
                </a:lnTo>
                <a:lnTo>
                  <a:pt x="2164698" y="1353515"/>
                </a:lnTo>
                <a:lnTo>
                  <a:pt x="2166856" y="1351357"/>
                </a:lnTo>
                <a:lnTo>
                  <a:pt x="2166856" y="1350278"/>
                </a:lnTo>
                <a:close/>
                <a:moveTo>
                  <a:pt x="2180883" y="1349064"/>
                </a:moveTo>
                <a:cubicBezTo>
                  <a:pt x="2178546" y="1349874"/>
                  <a:pt x="2177106" y="1351357"/>
                  <a:pt x="2176566" y="1353515"/>
                </a:cubicBezTo>
                <a:cubicBezTo>
                  <a:pt x="2177106" y="1361428"/>
                  <a:pt x="2178185" y="1365384"/>
                  <a:pt x="2179802" y="1365384"/>
                </a:cubicBezTo>
                <a:lnTo>
                  <a:pt x="2183040" y="1365384"/>
                </a:lnTo>
                <a:lnTo>
                  <a:pt x="2185198" y="1363227"/>
                </a:lnTo>
                <a:lnTo>
                  <a:pt x="2185198" y="1361068"/>
                </a:lnTo>
                <a:lnTo>
                  <a:pt x="2183040" y="1357831"/>
                </a:lnTo>
                <a:lnTo>
                  <a:pt x="2184119" y="1353515"/>
                </a:lnTo>
                <a:cubicBezTo>
                  <a:pt x="2183040" y="1350548"/>
                  <a:pt x="2181961" y="1349064"/>
                  <a:pt x="2180883" y="1349064"/>
                </a:cubicBezTo>
                <a:close/>
                <a:moveTo>
                  <a:pt x="1057128" y="1348743"/>
                </a:moveTo>
                <a:lnTo>
                  <a:pt x="1057128" y="1351980"/>
                </a:lnTo>
                <a:lnTo>
                  <a:pt x="1062522" y="1353059"/>
                </a:lnTo>
                <a:lnTo>
                  <a:pt x="1062522" y="1351980"/>
                </a:lnTo>
                <a:lnTo>
                  <a:pt x="1059286" y="1348743"/>
                </a:lnTo>
                <a:close/>
                <a:moveTo>
                  <a:pt x="3776466" y="1345777"/>
                </a:moveTo>
                <a:lnTo>
                  <a:pt x="3776466" y="1346856"/>
                </a:lnTo>
                <a:lnTo>
                  <a:pt x="3778759" y="1346856"/>
                </a:lnTo>
                <a:lnTo>
                  <a:pt x="3778759" y="1345777"/>
                </a:lnTo>
                <a:close/>
                <a:moveTo>
                  <a:pt x="724402" y="1345371"/>
                </a:moveTo>
                <a:lnTo>
                  <a:pt x="720221" y="1349687"/>
                </a:lnTo>
                <a:lnTo>
                  <a:pt x="720221" y="1350631"/>
                </a:lnTo>
                <a:lnTo>
                  <a:pt x="721300" y="1351710"/>
                </a:lnTo>
                <a:lnTo>
                  <a:pt x="721300" y="1352789"/>
                </a:lnTo>
                <a:cubicBezTo>
                  <a:pt x="725526" y="1351350"/>
                  <a:pt x="727639" y="1349957"/>
                  <a:pt x="727639" y="1348608"/>
                </a:cubicBezTo>
                <a:close/>
                <a:moveTo>
                  <a:pt x="619064" y="1345371"/>
                </a:moveTo>
                <a:lnTo>
                  <a:pt x="620143" y="1346450"/>
                </a:lnTo>
                <a:lnTo>
                  <a:pt x="617041" y="1350631"/>
                </a:lnTo>
                <a:lnTo>
                  <a:pt x="615962" y="1350631"/>
                </a:lnTo>
                <a:lnTo>
                  <a:pt x="615962" y="1349687"/>
                </a:lnTo>
                <a:cubicBezTo>
                  <a:pt x="617041" y="1346810"/>
                  <a:pt x="618075" y="1345371"/>
                  <a:pt x="619064" y="1345371"/>
                </a:cubicBezTo>
                <a:close/>
                <a:moveTo>
                  <a:pt x="3697429" y="1344698"/>
                </a:moveTo>
                <a:lnTo>
                  <a:pt x="3695271" y="1346856"/>
                </a:lnTo>
                <a:lnTo>
                  <a:pt x="3695271" y="1347935"/>
                </a:lnTo>
                <a:lnTo>
                  <a:pt x="3696350" y="1353330"/>
                </a:lnTo>
                <a:lnTo>
                  <a:pt x="3702824" y="1353330"/>
                </a:lnTo>
                <a:lnTo>
                  <a:pt x="3704982" y="1344698"/>
                </a:lnTo>
                <a:close/>
                <a:moveTo>
                  <a:pt x="5102032" y="1343889"/>
                </a:moveTo>
                <a:lnTo>
                  <a:pt x="5102032" y="1346047"/>
                </a:lnTo>
                <a:lnTo>
                  <a:pt x="5103111" y="1351442"/>
                </a:lnTo>
                <a:cubicBezTo>
                  <a:pt x="5092320" y="1358635"/>
                  <a:pt x="5086925" y="1364030"/>
                  <a:pt x="5086925" y="1367627"/>
                </a:cubicBezTo>
                <a:lnTo>
                  <a:pt x="5066424" y="1392578"/>
                </a:lnTo>
                <a:lnTo>
                  <a:pt x="5059815" y="1384891"/>
                </a:lnTo>
                <a:cubicBezTo>
                  <a:pt x="5058377" y="1384891"/>
                  <a:pt x="5057657" y="1386329"/>
                  <a:pt x="5057657" y="1389207"/>
                </a:cubicBezTo>
                <a:cubicBezTo>
                  <a:pt x="5054780" y="1394332"/>
                  <a:pt x="5051903" y="1396895"/>
                  <a:pt x="5049025" y="1396895"/>
                </a:cubicBezTo>
                <a:lnTo>
                  <a:pt x="5049025" y="1400132"/>
                </a:lnTo>
                <a:lnTo>
                  <a:pt x="5050104" y="1400132"/>
                </a:lnTo>
                <a:cubicBezTo>
                  <a:pt x="5055499" y="1400132"/>
                  <a:pt x="5060940" y="1397974"/>
                  <a:pt x="5066424" y="1393658"/>
                </a:cubicBezTo>
                <a:lnTo>
                  <a:pt x="5083688" y="1393658"/>
                </a:lnTo>
                <a:lnTo>
                  <a:pt x="5094478" y="1394737"/>
                </a:lnTo>
                <a:lnTo>
                  <a:pt x="5096636" y="1389207"/>
                </a:lnTo>
                <a:lnTo>
                  <a:pt x="5093399" y="1377338"/>
                </a:lnTo>
                <a:cubicBezTo>
                  <a:pt x="5098255" y="1373381"/>
                  <a:pt x="5106887" y="1370144"/>
                  <a:pt x="5119296" y="1367627"/>
                </a:cubicBezTo>
                <a:lnTo>
                  <a:pt x="5129007" y="1354679"/>
                </a:lnTo>
                <a:lnTo>
                  <a:pt x="5129007" y="1353600"/>
                </a:lnTo>
                <a:cubicBezTo>
                  <a:pt x="5128287" y="1351442"/>
                  <a:pt x="5126129" y="1350363"/>
                  <a:pt x="5122533" y="1350363"/>
                </a:cubicBezTo>
                <a:lnTo>
                  <a:pt x="5112822" y="1352521"/>
                </a:lnTo>
                <a:lnTo>
                  <a:pt x="5111743" y="1352521"/>
                </a:lnTo>
                <a:cubicBezTo>
                  <a:pt x="5107427" y="1352521"/>
                  <a:pt x="5105269" y="1350003"/>
                  <a:pt x="5105269" y="1344968"/>
                </a:cubicBezTo>
                <a:lnTo>
                  <a:pt x="5104190" y="1343889"/>
                </a:lnTo>
                <a:close/>
                <a:moveTo>
                  <a:pt x="4262139" y="1343805"/>
                </a:moveTo>
                <a:lnTo>
                  <a:pt x="4262139" y="1344884"/>
                </a:lnTo>
                <a:lnTo>
                  <a:pt x="4264297" y="1344884"/>
                </a:lnTo>
                <a:lnTo>
                  <a:pt x="4264297" y="1343805"/>
                </a:lnTo>
                <a:close/>
                <a:moveTo>
                  <a:pt x="3596677" y="1343484"/>
                </a:moveTo>
                <a:lnTo>
                  <a:pt x="3593440" y="1344698"/>
                </a:lnTo>
                <a:lnTo>
                  <a:pt x="3593440" y="1345777"/>
                </a:lnTo>
                <a:lnTo>
                  <a:pt x="3599914" y="1347935"/>
                </a:lnTo>
                <a:lnTo>
                  <a:pt x="3600993" y="1346856"/>
                </a:lnTo>
                <a:lnTo>
                  <a:pt x="3602072" y="1346856"/>
                </a:lnTo>
                <a:lnTo>
                  <a:pt x="3608546" y="1347935"/>
                </a:lnTo>
                <a:lnTo>
                  <a:pt x="3609625" y="1347935"/>
                </a:lnTo>
                <a:cubicBezTo>
                  <a:pt x="3609625" y="1346496"/>
                  <a:pt x="3607467" y="1345777"/>
                  <a:pt x="3603151" y="1345777"/>
                </a:cubicBezTo>
                <a:lnTo>
                  <a:pt x="3603151" y="1344698"/>
                </a:lnTo>
                <a:lnTo>
                  <a:pt x="3602072" y="1345777"/>
                </a:lnTo>
                <a:lnTo>
                  <a:pt x="3598835" y="1345777"/>
                </a:lnTo>
                <a:close/>
                <a:moveTo>
                  <a:pt x="3556619" y="1343484"/>
                </a:moveTo>
                <a:lnTo>
                  <a:pt x="3553382" y="1345777"/>
                </a:lnTo>
                <a:lnTo>
                  <a:pt x="3552303" y="1345777"/>
                </a:lnTo>
                <a:lnTo>
                  <a:pt x="3551224" y="1344698"/>
                </a:lnTo>
                <a:lnTo>
                  <a:pt x="3545694" y="1345777"/>
                </a:lnTo>
                <a:lnTo>
                  <a:pt x="3545694" y="1347935"/>
                </a:lnTo>
                <a:lnTo>
                  <a:pt x="3550010" y="1347935"/>
                </a:lnTo>
                <a:cubicBezTo>
                  <a:pt x="3552438" y="1347935"/>
                  <a:pt x="3555001" y="1346856"/>
                  <a:pt x="3557698" y="1344698"/>
                </a:cubicBezTo>
                <a:lnTo>
                  <a:pt x="3558777" y="1345777"/>
                </a:lnTo>
                <a:lnTo>
                  <a:pt x="3562014" y="1344698"/>
                </a:lnTo>
                <a:lnTo>
                  <a:pt x="3562014" y="1343484"/>
                </a:lnTo>
                <a:close/>
                <a:moveTo>
                  <a:pt x="1118360" y="1343213"/>
                </a:moveTo>
                <a:cubicBezTo>
                  <a:pt x="1116113" y="1343213"/>
                  <a:pt x="1114990" y="1345776"/>
                  <a:pt x="1114990" y="1350901"/>
                </a:cubicBezTo>
                <a:lnTo>
                  <a:pt x="1113911" y="1350901"/>
                </a:lnTo>
                <a:cubicBezTo>
                  <a:pt x="1115438" y="1355217"/>
                  <a:pt x="1116923" y="1357375"/>
                  <a:pt x="1118360" y="1357375"/>
                </a:cubicBezTo>
                <a:lnTo>
                  <a:pt x="1121597" y="1357375"/>
                </a:lnTo>
                <a:lnTo>
                  <a:pt x="1123755" y="1355217"/>
                </a:lnTo>
                <a:close/>
                <a:moveTo>
                  <a:pt x="2077972" y="1342591"/>
                </a:moveTo>
                <a:lnTo>
                  <a:pt x="2073656" y="1343669"/>
                </a:lnTo>
                <a:lnTo>
                  <a:pt x="2073656" y="1345827"/>
                </a:lnTo>
                <a:lnTo>
                  <a:pt x="2075814" y="1347986"/>
                </a:lnTo>
                <a:lnTo>
                  <a:pt x="2077972" y="1347986"/>
                </a:lnTo>
                <a:lnTo>
                  <a:pt x="2080130" y="1345827"/>
                </a:lnTo>
                <a:lnTo>
                  <a:pt x="2080130" y="1343669"/>
                </a:lnTo>
                <a:lnTo>
                  <a:pt x="2077972" y="1343669"/>
                </a:lnTo>
                <a:close/>
                <a:moveTo>
                  <a:pt x="8758594" y="1342542"/>
                </a:moveTo>
                <a:lnTo>
                  <a:pt x="8760887" y="1344700"/>
                </a:lnTo>
                <a:lnTo>
                  <a:pt x="8761966" y="1343620"/>
                </a:lnTo>
                <a:lnTo>
                  <a:pt x="8761966" y="1342542"/>
                </a:lnTo>
                <a:close/>
                <a:moveTo>
                  <a:pt x="1652860" y="1339707"/>
                </a:moveTo>
                <a:lnTo>
                  <a:pt x="1652860" y="1343078"/>
                </a:lnTo>
                <a:lnTo>
                  <a:pt x="1656230" y="1356566"/>
                </a:lnTo>
                <a:lnTo>
                  <a:pt x="1658389" y="1356566"/>
                </a:lnTo>
                <a:lnTo>
                  <a:pt x="1663919" y="1352115"/>
                </a:lnTo>
                <a:lnTo>
                  <a:pt x="1663919" y="1349822"/>
                </a:lnTo>
                <a:cubicBezTo>
                  <a:pt x="1659693" y="1343888"/>
                  <a:pt x="1656366" y="1340516"/>
                  <a:pt x="1653938" y="1339707"/>
                </a:cubicBezTo>
                <a:close/>
                <a:moveTo>
                  <a:pt x="4160038" y="1339489"/>
                </a:moveTo>
                <a:lnTo>
                  <a:pt x="4160038" y="1340568"/>
                </a:lnTo>
                <a:lnTo>
                  <a:pt x="4162196" y="1340568"/>
                </a:lnTo>
                <a:lnTo>
                  <a:pt x="4162196" y="1339489"/>
                </a:lnTo>
                <a:close/>
                <a:moveTo>
                  <a:pt x="58671" y="1338697"/>
                </a:moveTo>
                <a:lnTo>
                  <a:pt x="56512" y="1347329"/>
                </a:lnTo>
                <a:lnTo>
                  <a:pt x="56512" y="1351510"/>
                </a:lnTo>
                <a:lnTo>
                  <a:pt x="58671" y="1369853"/>
                </a:lnTo>
                <a:lnTo>
                  <a:pt x="57591" y="1369853"/>
                </a:lnTo>
                <a:lnTo>
                  <a:pt x="60828" y="1378485"/>
                </a:lnTo>
                <a:cubicBezTo>
                  <a:pt x="57951" y="1382531"/>
                  <a:pt x="56512" y="1385723"/>
                  <a:pt x="56512" y="1388061"/>
                </a:cubicBezTo>
                <a:cubicBezTo>
                  <a:pt x="57052" y="1392377"/>
                  <a:pt x="57771" y="1394535"/>
                  <a:pt x="58671" y="1394535"/>
                </a:cubicBezTo>
                <a:lnTo>
                  <a:pt x="57591" y="1399930"/>
                </a:lnTo>
                <a:cubicBezTo>
                  <a:pt x="57591" y="1407753"/>
                  <a:pt x="60468" y="1411664"/>
                  <a:pt x="66223" y="1411664"/>
                </a:cubicBezTo>
                <a:lnTo>
                  <a:pt x="68382" y="1411664"/>
                </a:lnTo>
                <a:lnTo>
                  <a:pt x="71618" y="1410586"/>
                </a:lnTo>
                <a:lnTo>
                  <a:pt x="73776" y="1412744"/>
                </a:lnTo>
                <a:lnTo>
                  <a:pt x="81329" y="1410586"/>
                </a:lnTo>
                <a:lnTo>
                  <a:pt x="81329" y="1402088"/>
                </a:lnTo>
                <a:lnTo>
                  <a:pt x="84432" y="1392377"/>
                </a:lnTo>
                <a:cubicBezTo>
                  <a:pt x="82543" y="1392377"/>
                  <a:pt x="81149" y="1387027"/>
                  <a:pt x="80250" y="1376327"/>
                </a:cubicBezTo>
                <a:lnTo>
                  <a:pt x="82409" y="1340855"/>
                </a:lnTo>
                <a:cubicBezTo>
                  <a:pt x="77013" y="1339416"/>
                  <a:pt x="69101" y="1338697"/>
                  <a:pt x="58671" y="1338697"/>
                </a:cubicBezTo>
                <a:close/>
                <a:moveTo>
                  <a:pt x="4148304" y="1338410"/>
                </a:moveTo>
                <a:lnTo>
                  <a:pt x="4148304" y="1339489"/>
                </a:lnTo>
                <a:lnTo>
                  <a:pt x="4151541" y="1339489"/>
                </a:lnTo>
                <a:lnTo>
                  <a:pt x="4151541" y="1338410"/>
                </a:lnTo>
                <a:close/>
                <a:moveTo>
                  <a:pt x="9186810" y="1338277"/>
                </a:moveTo>
                <a:lnTo>
                  <a:pt x="9184652" y="1340435"/>
                </a:lnTo>
                <a:lnTo>
                  <a:pt x="9185731" y="1341514"/>
                </a:lnTo>
                <a:lnTo>
                  <a:pt x="9188968" y="1341514"/>
                </a:lnTo>
                <a:lnTo>
                  <a:pt x="9188968" y="1340435"/>
                </a:lnTo>
                <a:close/>
                <a:moveTo>
                  <a:pt x="4698987" y="1338150"/>
                </a:moveTo>
                <a:cubicBezTo>
                  <a:pt x="4703752" y="1338150"/>
                  <a:pt x="4707754" y="1339993"/>
                  <a:pt x="4710991" y="1343680"/>
                </a:cubicBezTo>
                <a:lnTo>
                  <a:pt x="4714362" y="1342600"/>
                </a:lnTo>
                <a:cubicBezTo>
                  <a:pt x="4721825" y="1342600"/>
                  <a:pt x="4730592" y="1344758"/>
                  <a:pt x="4740663" y="1349075"/>
                </a:cubicBezTo>
                <a:cubicBezTo>
                  <a:pt x="4745608" y="1349075"/>
                  <a:pt x="4749250" y="1350558"/>
                  <a:pt x="4751588" y="1353526"/>
                </a:cubicBezTo>
                <a:lnTo>
                  <a:pt x="4752667" y="1353526"/>
                </a:lnTo>
                <a:lnTo>
                  <a:pt x="4752667" y="1356762"/>
                </a:lnTo>
                <a:lnTo>
                  <a:pt x="4740663" y="1365529"/>
                </a:lnTo>
                <a:cubicBezTo>
                  <a:pt x="4728614" y="1374521"/>
                  <a:pt x="4720926" y="1381489"/>
                  <a:pt x="4717599" y="1386435"/>
                </a:cubicBezTo>
                <a:lnTo>
                  <a:pt x="4712204" y="1388593"/>
                </a:lnTo>
                <a:lnTo>
                  <a:pt x="4710991" y="1387514"/>
                </a:lnTo>
                <a:lnTo>
                  <a:pt x="4709912" y="1387514"/>
                </a:lnTo>
                <a:lnTo>
                  <a:pt x="4705596" y="1388593"/>
                </a:lnTo>
                <a:lnTo>
                  <a:pt x="4700066" y="1387514"/>
                </a:lnTo>
                <a:lnTo>
                  <a:pt x="4700066" y="1389672"/>
                </a:lnTo>
                <a:lnTo>
                  <a:pt x="4698987" y="1389672"/>
                </a:lnTo>
                <a:cubicBezTo>
                  <a:pt x="4699706" y="1392100"/>
                  <a:pt x="4701189" y="1393583"/>
                  <a:pt x="4703438" y="1394123"/>
                </a:cubicBezTo>
                <a:lnTo>
                  <a:pt x="4709912" y="1391830"/>
                </a:lnTo>
                <a:lnTo>
                  <a:pt x="4709912" y="1393044"/>
                </a:lnTo>
                <a:lnTo>
                  <a:pt x="4713283" y="1391830"/>
                </a:lnTo>
                <a:lnTo>
                  <a:pt x="4720971" y="1393044"/>
                </a:lnTo>
                <a:lnTo>
                  <a:pt x="4725287" y="1388593"/>
                </a:lnTo>
                <a:lnTo>
                  <a:pt x="4732975" y="1388593"/>
                </a:lnTo>
                <a:lnTo>
                  <a:pt x="4739584" y="1389672"/>
                </a:lnTo>
                <a:lnTo>
                  <a:pt x="4743900" y="1387514"/>
                </a:lnTo>
                <a:lnTo>
                  <a:pt x="4749430" y="1388593"/>
                </a:lnTo>
                <a:lnTo>
                  <a:pt x="4752667" y="1388593"/>
                </a:lnTo>
                <a:lnTo>
                  <a:pt x="4752667" y="1387514"/>
                </a:lnTo>
                <a:cubicBezTo>
                  <a:pt x="4747542" y="1387514"/>
                  <a:pt x="4744979" y="1386390"/>
                  <a:pt x="4744979" y="1384142"/>
                </a:cubicBezTo>
                <a:lnTo>
                  <a:pt x="4761434" y="1365529"/>
                </a:lnTo>
                <a:cubicBezTo>
                  <a:pt x="4765660" y="1365529"/>
                  <a:pt x="4775551" y="1373936"/>
                  <a:pt x="4791106" y="1390751"/>
                </a:cubicBezTo>
                <a:lnTo>
                  <a:pt x="4791106" y="1391830"/>
                </a:lnTo>
                <a:cubicBezTo>
                  <a:pt x="4791106" y="1396955"/>
                  <a:pt x="4788544" y="1399518"/>
                  <a:pt x="4783418" y="1399518"/>
                </a:cubicBezTo>
                <a:lnTo>
                  <a:pt x="4780181" y="1399518"/>
                </a:lnTo>
                <a:cubicBezTo>
                  <a:pt x="4778653" y="1399518"/>
                  <a:pt x="4777889" y="1398079"/>
                  <a:pt x="4777889" y="1395202"/>
                </a:cubicBezTo>
                <a:lnTo>
                  <a:pt x="4776810" y="1395202"/>
                </a:lnTo>
                <a:cubicBezTo>
                  <a:pt x="4776810" y="1398079"/>
                  <a:pt x="4775730" y="1399518"/>
                  <a:pt x="4773572" y="1399518"/>
                </a:cubicBezTo>
                <a:lnTo>
                  <a:pt x="4758197" y="1399518"/>
                </a:lnTo>
                <a:cubicBezTo>
                  <a:pt x="4754150" y="1399518"/>
                  <a:pt x="4751228" y="1400641"/>
                  <a:pt x="4749430" y="1402890"/>
                </a:cubicBezTo>
                <a:cubicBezTo>
                  <a:pt x="4752577" y="1408195"/>
                  <a:pt x="4759141" y="1415118"/>
                  <a:pt x="4769122" y="1423660"/>
                </a:cubicBezTo>
                <a:cubicBezTo>
                  <a:pt x="4769122" y="1425908"/>
                  <a:pt x="4770246" y="1427032"/>
                  <a:pt x="4772493" y="1427032"/>
                </a:cubicBezTo>
                <a:lnTo>
                  <a:pt x="4773168" y="1427707"/>
                </a:lnTo>
                <a:lnTo>
                  <a:pt x="4766964" y="1433911"/>
                </a:lnTo>
                <a:lnTo>
                  <a:pt x="4760355" y="1433911"/>
                </a:lnTo>
                <a:cubicBezTo>
                  <a:pt x="4756938" y="1430944"/>
                  <a:pt x="4754016" y="1429460"/>
                  <a:pt x="4751588" y="1429460"/>
                </a:cubicBezTo>
                <a:lnTo>
                  <a:pt x="4732975" y="1436069"/>
                </a:lnTo>
                <a:lnTo>
                  <a:pt x="4728659" y="1436069"/>
                </a:lnTo>
                <a:cubicBezTo>
                  <a:pt x="4724793" y="1433192"/>
                  <a:pt x="4721465" y="1431753"/>
                  <a:pt x="4718678" y="1431753"/>
                </a:cubicBezTo>
                <a:lnTo>
                  <a:pt x="4706675" y="1433911"/>
                </a:lnTo>
                <a:lnTo>
                  <a:pt x="4705596" y="1433911"/>
                </a:lnTo>
                <a:cubicBezTo>
                  <a:pt x="4703168" y="1433911"/>
                  <a:pt x="4700605" y="1432787"/>
                  <a:pt x="4697908" y="1430539"/>
                </a:cubicBezTo>
                <a:lnTo>
                  <a:pt x="4670528" y="1437148"/>
                </a:lnTo>
                <a:lnTo>
                  <a:pt x="4664998" y="1445645"/>
                </a:lnTo>
                <a:lnTo>
                  <a:pt x="4662840" y="1445645"/>
                </a:lnTo>
                <a:lnTo>
                  <a:pt x="4659468" y="1442273"/>
                </a:lnTo>
                <a:lnTo>
                  <a:pt x="4656231" y="1443352"/>
                </a:lnTo>
                <a:lnTo>
                  <a:pt x="4656231" y="1444566"/>
                </a:lnTo>
                <a:cubicBezTo>
                  <a:pt x="4656231" y="1446004"/>
                  <a:pt x="4657310" y="1446724"/>
                  <a:pt x="4659468" y="1446724"/>
                </a:cubicBezTo>
                <a:lnTo>
                  <a:pt x="4660547" y="1447803"/>
                </a:lnTo>
                <a:lnTo>
                  <a:pt x="4660547" y="1448882"/>
                </a:lnTo>
                <a:lnTo>
                  <a:pt x="4654073" y="1463179"/>
                </a:lnTo>
                <a:lnTo>
                  <a:pt x="4662840" y="1463179"/>
                </a:lnTo>
                <a:lnTo>
                  <a:pt x="4666077" y="1461020"/>
                </a:lnTo>
                <a:lnTo>
                  <a:pt x="4670528" y="1462100"/>
                </a:lnTo>
                <a:lnTo>
                  <a:pt x="4679295" y="1461020"/>
                </a:lnTo>
                <a:lnTo>
                  <a:pt x="4698987" y="1466416"/>
                </a:lnTo>
                <a:lnTo>
                  <a:pt x="4701145" y="1466416"/>
                </a:lnTo>
                <a:cubicBezTo>
                  <a:pt x="4703932" y="1464258"/>
                  <a:pt x="4707214" y="1463179"/>
                  <a:pt x="4710991" y="1463179"/>
                </a:cubicBezTo>
                <a:lnTo>
                  <a:pt x="4724208" y="1463179"/>
                </a:lnTo>
                <a:lnTo>
                  <a:pt x="4732975" y="1461020"/>
                </a:lnTo>
                <a:lnTo>
                  <a:pt x="4738505" y="1461020"/>
                </a:lnTo>
                <a:cubicBezTo>
                  <a:pt x="4743450" y="1461740"/>
                  <a:pt x="4746013" y="1462819"/>
                  <a:pt x="4746193" y="1464258"/>
                </a:cubicBezTo>
                <a:cubicBezTo>
                  <a:pt x="4747811" y="1464258"/>
                  <a:pt x="4752172" y="1458773"/>
                  <a:pt x="4759276" y="1447803"/>
                </a:cubicBezTo>
                <a:lnTo>
                  <a:pt x="4766964" y="1441194"/>
                </a:lnTo>
                <a:lnTo>
                  <a:pt x="4768043" y="1441194"/>
                </a:lnTo>
                <a:cubicBezTo>
                  <a:pt x="4777214" y="1447219"/>
                  <a:pt x="4785621" y="1454547"/>
                  <a:pt x="4793264" y="1463179"/>
                </a:cubicBezTo>
                <a:lnTo>
                  <a:pt x="4793264" y="1465876"/>
                </a:lnTo>
                <a:cubicBezTo>
                  <a:pt x="4793264" y="1468483"/>
                  <a:pt x="4785981" y="1470327"/>
                  <a:pt x="4771414" y="1471406"/>
                </a:cubicBezTo>
                <a:lnTo>
                  <a:pt x="4765885" y="1468169"/>
                </a:lnTo>
                <a:lnTo>
                  <a:pt x="4759276" y="1468169"/>
                </a:lnTo>
                <a:lnTo>
                  <a:pt x="4756039" y="1470327"/>
                </a:lnTo>
                <a:lnTo>
                  <a:pt x="4751588" y="1470327"/>
                </a:lnTo>
                <a:cubicBezTo>
                  <a:pt x="4746463" y="1470327"/>
                  <a:pt x="4742461" y="1469608"/>
                  <a:pt x="4739584" y="1468169"/>
                </a:cubicBezTo>
                <a:lnTo>
                  <a:pt x="4732975" y="1469248"/>
                </a:lnTo>
                <a:cubicBezTo>
                  <a:pt x="4731177" y="1469248"/>
                  <a:pt x="4730098" y="1467765"/>
                  <a:pt x="4729738" y="1464797"/>
                </a:cubicBezTo>
                <a:lnTo>
                  <a:pt x="4727445" y="1464797"/>
                </a:lnTo>
                <a:lnTo>
                  <a:pt x="4729738" y="1468169"/>
                </a:lnTo>
                <a:lnTo>
                  <a:pt x="4728659" y="1469248"/>
                </a:lnTo>
                <a:lnTo>
                  <a:pt x="4722050" y="1469248"/>
                </a:lnTo>
                <a:lnTo>
                  <a:pt x="4722050" y="1467090"/>
                </a:lnTo>
                <a:lnTo>
                  <a:pt x="4709912" y="1469248"/>
                </a:lnTo>
                <a:lnTo>
                  <a:pt x="4709912" y="1477476"/>
                </a:lnTo>
                <a:lnTo>
                  <a:pt x="4717599" y="1477476"/>
                </a:lnTo>
                <a:lnTo>
                  <a:pt x="4734054" y="1486242"/>
                </a:lnTo>
                <a:lnTo>
                  <a:pt x="4734054" y="1483950"/>
                </a:lnTo>
                <a:lnTo>
                  <a:pt x="4735133" y="1483950"/>
                </a:lnTo>
                <a:cubicBezTo>
                  <a:pt x="4737741" y="1486197"/>
                  <a:pt x="4741787" y="1487681"/>
                  <a:pt x="4747272" y="1488400"/>
                </a:cubicBezTo>
                <a:lnTo>
                  <a:pt x="4751588" y="1487322"/>
                </a:lnTo>
                <a:cubicBezTo>
                  <a:pt x="4764806" y="1490738"/>
                  <a:pt x="4771414" y="1494739"/>
                  <a:pt x="4771414" y="1499325"/>
                </a:cubicBezTo>
                <a:lnTo>
                  <a:pt x="4774651" y="1499325"/>
                </a:lnTo>
                <a:lnTo>
                  <a:pt x="4774651" y="1498247"/>
                </a:lnTo>
                <a:lnTo>
                  <a:pt x="4773572" y="1495009"/>
                </a:lnTo>
                <a:lnTo>
                  <a:pt x="4776810" y="1492717"/>
                </a:lnTo>
                <a:lnTo>
                  <a:pt x="4778968" y="1492717"/>
                </a:lnTo>
                <a:cubicBezTo>
                  <a:pt x="4789038" y="1492717"/>
                  <a:pt x="4796007" y="1495279"/>
                  <a:pt x="4799873" y="1500405"/>
                </a:cubicBezTo>
                <a:lnTo>
                  <a:pt x="4798794" y="1501483"/>
                </a:lnTo>
                <a:lnTo>
                  <a:pt x="4798794" y="1502697"/>
                </a:lnTo>
                <a:lnTo>
                  <a:pt x="4799873" y="1505934"/>
                </a:lnTo>
                <a:cubicBezTo>
                  <a:pt x="4796906" y="1507193"/>
                  <a:pt x="4790702" y="1515960"/>
                  <a:pt x="4781260" y="1532235"/>
                </a:cubicBezTo>
                <a:lnTo>
                  <a:pt x="4780181" y="1537765"/>
                </a:lnTo>
                <a:lnTo>
                  <a:pt x="4783418" y="1547611"/>
                </a:lnTo>
                <a:lnTo>
                  <a:pt x="4782339" y="1548689"/>
                </a:lnTo>
                <a:lnTo>
                  <a:pt x="4781260" y="1548689"/>
                </a:lnTo>
                <a:cubicBezTo>
                  <a:pt x="4776315" y="1548689"/>
                  <a:pt x="4771549" y="1546127"/>
                  <a:pt x="4766964" y="1541002"/>
                </a:cubicBezTo>
                <a:lnTo>
                  <a:pt x="4763727" y="1539923"/>
                </a:lnTo>
                <a:lnTo>
                  <a:pt x="4762648" y="1541002"/>
                </a:lnTo>
                <a:lnTo>
                  <a:pt x="4761434" y="1541002"/>
                </a:lnTo>
                <a:lnTo>
                  <a:pt x="4742821" y="1534393"/>
                </a:lnTo>
                <a:lnTo>
                  <a:pt x="4742821" y="1542081"/>
                </a:lnTo>
                <a:cubicBezTo>
                  <a:pt x="4740663" y="1544868"/>
                  <a:pt x="4739584" y="1547431"/>
                  <a:pt x="4739584" y="1549768"/>
                </a:cubicBezTo>
                <a:cubicBezTo>
                  <a:pt x="4742461" y="1552916"/>
                  <a:pt x="4743900" y="1555838"/>
                  <a:pt x="4743900" y="1558535"/>
                </a:cubicBezTo>
                <a:lnTo>
                  <a:pt x="4743900" y="1560694"/>
                </a:lnTo>
                <a:cubicBezTo>
                  <a:pt x="4743900" y="1562222"/>
                  <a:pt x="4741742" y="1563706"/>
                  <a:pt x="4737426" y="1565144"/>
                </a:cubicBezTo>
                <a:lnTo>
                  <a:pt x="4737426" y="1566224"/>
                </a:lnTo>
                <a:lnTo>
                  <a:pt x="4740663" y="1567302"/>
                </a:lnTo>
                <a:lnTo>
                  <a:pt x="4738505" y="1573911"/>
                </a:lnTo>
                <a:cubicBezTo>
                  <a:pt x="4742821" y="1580295"/>
                  <a:pt x="4744979" y="1586500"/>
                  <a:pt x="4744979" y="1592524"/>
                </a:cubicBezTo>
                <a:cubicBezTo>
                  <a:pt x="4743720" y="1599088"/>
                  <a:pt x="4742281" y="1602370"/>
                  <a:pt x="4740663" y="1602370"/>
                </a:cubicBezTo>
                <a:lnTo>
                  <a:pt x="4738505" y="1602370"/>
                </a:lnTo>
                <a:cubicBezTo>
                  <a:pt x="4725107" y="1602370"/>
                  <a:pt x="4717060" y="1600572"/>
                  <a:pt x="4714362" y="1596975"/>
                </a:cubicBezTo>
                <a:lnTo>
                  <a:pt x="4713283" y="1596975"/>
                </a:lnTo>
                <a:lnTo>
                  <a:pt x="4708833" y="1605742"/>
                </a:lnTo>
                <a:lnTo>
                  <a:pt x="4705596" y="1605742"/>
                </a:lnTo>
                <a:cubicBezTo>
                  <a:pt x="4696783" y="1603853"/>
                  <a:pt x="4692378" y="1602010"/>
                  <a:pt x="4692378" y="1600212"/>
                </a:cubicBezTo>
                <a:lnTo>
                  <a:pt x="4692378" y="1599133"/>
                </a:lnTo>
                <a:lnTo>
                  <a:pt x="4695750" y="1592524"/>
                </a:lnTo>
                <a:cubicBezTo>
                  <a:pt x="4692063" y="1587039"/>
                  <a:pt x="4690220" y="1582273"/>
                  <a:pt x="4690220" y="1578227"/>
                </a:cubicBezTo>
                <a:lnTo>
                  <a:pt x="4690220" y="1547611"/>
                </a:lnTo>
                <a:lnTo>
                  <a:pt x="4692378" y="1538844"/>
                </a:lnTo>
                <a:cubicBezTo>
                  <a:pt x="4690939" y="1535517"/>
                  <a:pt x="4690220" y="1530752"/>
                  <a:pt x="4690220" y="1524547"/>
                </a:cubicBezTo>
                <a:lnTo>
                  <a:pt x="4690220" y="1515780"/>
                </a:lnTo>
                <a:lnTo>
                  <a:pt x="4684690" y="1501483"/>
                </a:lnTo>
                <a:cubicBezTo>
                  <a:pt x="4686218" y="1497167"/>
                  <a:pt x="4690624" y="1495009"/>
                  <a:pt x="4697908" y="1495009"/>
                </a:cubicBezTo>
                <a:lnTo>
                  <a:pt x="4702224" y="1500405"/>
                </a:lnTo>
                <a:lnTo>
                  <a:pt x="4705596" y="1499325"/>
                </a:lnTo>
                <a:lnTo>
                  <a:pt x="4705596" y="1496088"/>
                </a:lnTo>
                <a:cubicBezTo>
                  <a:pt x="4699751" y="1487816"/>
                  <a:pt x="4696829" y="1479948"/>
                  <a:pt x="4696829" y="1472485"/>
                </a:cubicBezTo>
                <a:lnTo>
                  <a:pt x="4696829" y="1470327"/>
                </a:lnTo>
                <a:lnTo>
                  <a:pt x="4678216" y="1471406"/>
                </a:lnTo>
                <a:lnTo>
                  <a:pt x="4669314" y="1471406"/>
                </a:lnTo>
                <a:lnTo>
                  <a:pt x="4664998" y="1470327"/>
                </a:lnTo>
                <a:cubicBezTo>
                  <a:pt x="4653309" y="1470327"/>
                  <a:pt x="4644902" y="1474868"/>
                  <a:pt x="4639776" y="1483950"/>
                </a:cubicBezTo>
                <a:lnTo>
                  <a:pt x="4629930" y="1493795"/>
                </a:lnTo>
                <a:lnTo>
                  <a:pt x="4629930" y="1495009"/>
                </a:lnTo>
                <a:cubicBezTo>
                  <a:pt x="4629930" y="1495909"/>
                  <a:pt x="4633212" y="1497347"/>
                  <a:pt x="4639776" y="1499325"/>
                </a:cubicBezTo>
                <a:lnTo>
                  <a:pt x="4646385" y="1507014"/>
                </a:lnTo>
                <a:cubicBezTo>
                  <a:pt x="4646385" y="1511779"/>
                  <a:pt x="4643103" y="1514701"/>
                  <a:pt x="4636539" y="1515780"/>
                </a:cubicBezTo>
                <a:lnTo>
                  <a:pt x="4636539" y="1521310"/>
                </a:lnTo>
                <a:lnTo>
                  <a:pt x="4638697" y="1524547"/>
                </a:lnTo>
                <a:lnTo>
                  <a:pt x="4638697" y="1532235"/>
                </a:lnTo>
                <a:lnTo>
                  <a:pt x="4637618" y="1533314"/>
                </a:lnTo>
                <a:lnTo>
                  <a:pt x="4638697" y="1534393"/>
                </a:lnTo>
                <a:lnTo>
                  <a:pt x="4638697" y="1538844"/>
                </a:lnTo>
                <a:lnTo>
                  <a:pt x="4636539" y="1547611"/>
                </a:lnTo>
                <a:lnTo>
                  <a:pt x="4638697" y="1559615"/>
                </a:lnTo>
                <a:cubicBezTo>
                  <a:pt x="4630605" y="1571843"/>
                  <a:pt x="4625120" y="1578452"/>
                  <a:pt x="4622242" y="1579441"/>
                </a:cubicBezTo>
                <a:lnTo>
                  <a:pt x="4620084" y="1579441"/>
                </a:lnTo>
                <a:cubicBezTo>
                  <a:pt x="4620084" y="1576834"/>
                  <a:pt x="4617881" y="1572787"/>
                  <a:pt x="4613476" y="1567302"/>
                </a:cubicBezTo>
                <a:lnTo>
                  <a:pt x="4613476" y="1561907"/>
                </a:lnTo>
                <a:lnTo>
                  <a:pt x="4618871" y="1555298"/>
                </a:lnTo>
                <a:lnTo>
                  <a:pt x="4615634" y="1549768"/>
                </a:lnTo>
                <a:lnTo>
                  <a:pt x="4616713" y="1545453"/>
                </a:lnTo>
                <a:lnTo>
                  <a:pt x="4613476" y="1545453"/>
                </a:lnTo>
                <a:cubicBezTo>
                  <a:pt x="4613476" y="1547970"/>
                  <a:pt x="4611992" y="1551252"/>
                  <a:pt x="4609025" y="1555298"/>
                </a:cubicBezTo>
                <a:cubicBezTo>
                  <a:pt x="4611093" y="1557996"/>
                  <a:pt x="4612936" y="1565279"/>
                  <a:pt x="4614555" y="1577148"/>
                </a:cubicBezTo>
                <a:cubicBezTo>
                  <a:pt x="4618241" y="1577328"/>
                  <a:pt x="4620084" y="1578452"/>
                  <a:pt x="4620084" y="1580520"/>
                </a:cubicBezTo>
                <a:cubicBezTo>
                  <a:pt x="4610553" y="1589962"/>
                  <a:pt x="4603584" y="1594682"/>
                  <a:pt x="4599179" y="1594682"/>
                </a:cubicBezTo>
                <a:cubicBezTo>
                  <a:pt x="4593334" y="1602775"/>
                  <a:pt x="4583129" y="1606821"/>
                  <a:pt x="4568562" y="1606821"/>
                </a:cubicBezTo>
                <a:lnTo>
                  <a:pt x="4565190" y="1607900"/>
                </a:lnTo>
                <a:cubicBezTo>
                  <a:pt x="4564470" y="1602055"/>
                  <a:pt x="4563391" y="1599133"/>
                  <a:pt x="4561953" y="1599133"/>
                </a:cubicBezTo>
                <a:lnTo>
                  <a:pt x="4560874" y="1599133"/>
                </a:lnTo>
                <a:cubicBezTo>
                  <a:pt x="4560874" y="1602819"/>
                  <a:pt x="4559750" y="1604662"/>
                  <a:pt x="4557502" y="1604662"/>
                </a:cubicBezTo>
                <a:lnTo>
                  <a:pt x="4555344" y="1604662"/>
                </a:lnTo>
                <a:lnTo>
                  <a:pt x="4553186" y="1602370"/>
                </a:lnTo>
                <a:cubicBezTo>
                  <a:pt x="4564516" y="1590681"/>
                  <a:pt x="4571439" y="1584836"/>
                  <a:pt x="4573957" y="1584836"/>
                </a:cubicBezTo>
                <a:cubicBezTo>
                  <a:pt x="4576205" y="1579531"/>
                  <a:pt x="4579487" y="1575170"/>
                  <a:pt x="4583803" y="1571753"/>
                </a:cubicBezTo>
                <a:cubicBezTo>
                  <a:pt x="4583803" y="1562762"/>
                  <a:pt x="4587130" y="1554355"/>
                  <a:pt x="4593784" y="1546532"/>
                </a:cubicBezTo>
                <a:lnTo>
                  <a:pt x="4593784" y="1544239"/>
                </a:lnTo>
                <a:lnTo>
                  <a:pt x="4591491" y="1541002"/>
                </a:lnTo>
                <a:lnTo>
                  <a:pt x="4592570" y="1533314"/>
                </a:lnTo>
                <a:lnTo>
                  <a:pt x="4592570" y="1528998"/>
                </a:lnTo>
                <a:lnTo>
                  <a:pt x="4591491" y="1524547"/>
                </a:lnTo>
                <a:lnTo>
                  <a:pt x="4592570" y="1521310"/>
                </a:lnTo>
                <a:lnTo>
                  <a:pt x="4589333" y="1517938"/>
                </a:lnTo>
                <a:cubicBezTo>
                  <a:pt x="4584387" y="1521805"/>
                  <a:pt x="4574901" y="1524727"/>
                  <a:pt x="4560874" y="1526705"/>
                </a:cubicBezTo>
                <a:cubicBezTo>
                  <a:pt x="4560874" y="1528594"/>
                  <a:pt x="4554265" y="1530796"/>
                  <a:pt x="4541047" y="1533314"/>
                </a:cubicBezTo>
                <a:lnTo>
                  <a:pt x="4538889" y="1530077"/>
                </a:lnTo>
                <a:lnTo>
                  <a:pt x="4538889" y="1526705"/>
                </a:lnTo>
                <a:lnTo>
                  <a:pt x="4555344" y="1517938"/>
                </a:lnTo>
                <a:lnTo>
                  <a:pt x="4566269" y="1505934"/>
                </a:lnTo>
                <a:cubicBezTo>
                  <a:pt x="4571574" y="1503147"/>
                  <a:pt x="4577418" y="1498741"/>
                  <a:pt x="4583803" y="1492717"/>
                </a:cubicBezTo>
                <a:cubicBezTo>
                  <a:pt x="4586590" y="1486872"/>
                  <a:pt x="4589513" y="1483950"/>
                  <a:pt x="4592570" y="1483950"/>
                </a:cubicBezTo>
                <a:cubicBezTo>
                  <a:pt x="4596256" y="1480173"/>
                  <a:pt x="4598100" y="1475992"/>
                  <a:pt x="4598100" y="1471406"/>
                </a:cubicBezTo>
                <a:lnTo>
                  <a:pt x="4579487" y="1471406"/>
                </a:lnTo>
                <a:cubicBezTo>
                  <a:pt x="4568517" y="1471406"/>
                  <a:pt x="4563032" y="1470102"/>
                  <a:pt x="4563032" y="1467495"/>
                </a:cubicBezTo>
                <a:lnTo>
                  <a:pt x="4561953" y="1464258"/>
                </a:lnTo>
                <a:lnTo>
                  <a:pt x="4563032" y="1463179"/>
                </a:lnTo>
                <a:lnTo>
                  <a:pt x="4587175" y="1463179"/>
                </a:lnTo>
                <a:lnTo>
                  <a:pt x="4595942" y="1461020"/>
                </a:lnTo>
                <a:lnTo>
                  <a:pt x="4604709" y="1463179"/>
                </a:lnTo>
                <a:cubicBezTo>
                  <a:pt x="4607226" y="1462999"/>
                  <a:pt x="4611587" y="1455671"/>
                  <a:pt x="4617792" y="1441194"/>
                </a:cubicBezTo>
                <a:cubicBezTo>
                  <a:pt x="4617432" y="1439036"/>
                  <a:pt x="4615634" y="1436473"/>
                  <a:pt x="4612397" y="1433506"/>
                </a:cubicBezTo>
                <a:lnTo>
                  <a:pt x="4618871" y="1429191"/>
                </a:lnTo>
                <a:lnTo>
                  <a:pt x="4621163" y="1429191"/>
                </a:lnTo>
                <a:cubicBezTo>
                  <a:pt x="4622602" y="1429191"/>
                  <a:pt x="4623321" y="1430269"/>
                  <a:pt x="4623321" y="1432427"/>
                </a:cubicBezTo>
                <a:lnTo>
                  <a:pt x="4625479" y="1432427"/>
                </a:lnTo>
                <a:lnTo>
                  <a:pt x="4626558" y="1429191"/>
                </a:lnTo>
                <a:cubicBezTo>
                  <a:pt x="4622962" y="1429191"/>
                  <a:pt x="4621163" y="1428067"/>
                  <a:pt x="4621163" y="1425818"/>
                </a:cubicBezTo>
                <a:cubicBezTo>
                  <a:pt x="4623141" y="1424020"/>
                  <a:pt x="4624580" y="1418940"/>
                  <a:pt x="4625479" y="1410577"/>
                </a:cubicBezTo>
                <a:cubicBezTo>
                  <a:pt x="4627008" y="1410577"/>
                  <a:pt x="4627772" y="1407835"/>
                  <a:pt x="4627772" y="1402350"/>
                </a:cubicBezTo>
                <a:lnTo>
                  <a:pt x="4627772" y="1400192"/>
                </a:lnTo>
                <a:lnTo>
                  <a:pt x="4622242" y="1401271"/>
                </a:lnTo>
                <a:cubicBezTo>
                  <a:pt x="4607765" y="1400552"/>
                  <a:pt x="4597515" y="1399158"/>
                  <a:pt x="4591491" y="1397090"/>
                </a:cubicBezTo>
                <a:cubicBezTo>
                  <a:pt x="4586905" y="1397090"/>
                  <a:pt x="4582544" y="1398484"/>
                  <a:pt x="4578408" y="1401271"/>
                </a:cubicBezTo>
                <a:cubicBezTo>
                  <a:pt x="4570135" y="1397585"/>
                  <a:pt x="4562447" y="1395742"/>
                  <a:pt x="4555344" y="1395742"/>
                </a:cubicBezTo>
                <a:lnTo>
                  <a:pt x="4552107" y="1396820"/>
                </a:lnTo>
                <a:cubicBezTo>
                  <a:pt x="4549859" y="1395921"/>
                  <a:pt x="4548735" y="1394258"/>
                  <a:pt x="4548735" y="1391830"/>
                </a:cubicBezTo>
                <a:lnTo>
                  <a:pt x="4548735" y="1390751"/>
                </a:lnTo>
                <a:lnTo>
                  <a:pt x="4550893" y="1388593"/>
                </a:lnTo>
                <a:lnTo>
                  <a:pt x="4555344" y="1389672"/>
                </a:lnTo>
                <a:lnTo>
                  <a:pt x="4564111" y="1388593"/>
                </a:lnTo>
                <a:cubicBezTo>
                  <a:pt x="4577239" y="1392279"/>
                  <a:pt x="4586725" y="1394123"/>
                  <a:pt x="4592570" y="1394123"/>
                </a:cubicBezTo>
                <a:cubicBezTo>
                  <a:pt x="4599224" y="1394123"/>
                  <a:pt x="4604709" y="1390796"/>
                  <a:pt x="4609025" y="1384142"/>
                </a:cubicBezTo>
                <a:cubicBezTo>
                  <a:pt x="4609025" y="1381984"/>
                  <a:pt x="4606102" y="1376903"/>
                  <a:pt x="4600258" y="1368901"/>
                </a:cubicBezTo>
                <a:cubicBezTo>
                  <a:pt x="4600258" y="1365214"/>
                  <a:pt x="4598100" y="1363371"/>
                  <a:pt x="4593784" y="1363371"/>
                </a:cubicBezTo>
                <a:cubicBezTo>
                  <a:pt x="4593784" y="1356088"/>
                  <a:pt x="4591221" y="1352447"/>
                  <a:pt x="4586096" y="1352447"/>
                </a:cubicBezTo>
                <a:lnTo>
                  <a:pt x="4584882" y="1351367"/>
                </a:lnTo>
                <a:lnTo>
                  <a:pt x="4584882" y="1349075"/>
                </a:lnTo>
                <a:cubicBezTo>
                  <a:pt x="4589827" y="1343949"/>
                  <a:pt x="4593154" y="1341386"/>
                  <a:pt x="4594863" y="1341386"/>
                </a:cubicBezTo>
                <a:lnTo>
                  <a:pt x="4613476" y="1345838"/>
                </a:lnTo>
                <a:lnTo>
                  <a:pt x="4624400" y="1344758"/>
                </a:lnTo>
                <a:cubicBezTo>
                  <a:pt x="4636089" y="1352401"/>
                  <a:pt x="4641934" y="1358246"/>
                  <a:pt x="4641934" y="1362292"/>
                </a:cubicBezTo>
                <a:lnTo>
                  <a:pt x="4636539" y="1368901"/>
                </a:lnTo>
                <a:lnTo>
                  <a:pt x="4638697" y="1371059"/>
                </a:lnTo>
                <a:lnTo>
                  <a:pt x="4644092" y="1369980"/>
                </a:lnTo>
                <a:lnTo>
                  <a:pt x="4646385" y="1373217"/>
                </a:lnTo>
                <a:cubicBezTo>
                  <a:pt x="4641260" y="1382029"/>
                  <a:pt x="4636854" y="1386435"/>
                  <a:pt x="4633167" y="1386435"/>
                </a:cubicBezTo>
                <a:cubicBezTo>
                  <a:pt x="4631009" y="1386435"/>
                  <a:pt x="4629930" y="1388233"/>
                  <a:pt x="4629930" y="1391830"/>
                </a:cubicBezTo>
                <a:cubicBezTo>
                  <a:pt x="4629930" y="1393358"/>
                  <a:pt x="4631009" y="1394123"/>
                  <a:pt x="4633167" y="1394123"/>
                </a:cubicBezTo>
                <a:lnTo>
                  <a:pt x="4639776" y="1391830"/>
                </a:lnTo>
                <a:lnTo>
                  <a:pt x="4652994" y="1391830"/>
                </a:lnTo>
                <a:cubicBezTo>
                  <a:pt x="4652994" y="1389672"/>
                  <a:pt x="4653713" y="1388593"/>
                  <a:pt x="4655152" y="1388593"/>
                </a:cubicBezTo>
                <a:lnTo>
                  <a:pt x="4656231" y="1388593"/>
                </a:lnTo>
                <a:lnTo>
                  <a:pt x="4666077" y="1395202"/>
                </a:lnTo>
                <a:cubicBezTo>
                  <a:pt x="4682172" y="1392953"/>
                  <a:pt x="4690220" y="1388908"/>
                  <a:pt x="4690220" y="1383063"/>
                </a:cubicBezTo>
                <a:lnTo>
                  <a:pt x="4690220" y="1381984"/>
                </a:lnTo>
                <a:lnTo>
                  <a:pt x="4688062" y="1375375"/>
                </a:lnTo>
                <a:lnTo>
                  <a:pt x="4693457" y="1366608"/>
                </a:lnTo>
                <a:cubicBezTo>
                  <a:pt x="4693457" y="1363551"/>
                  <a:pt x="4694581" y="1360269"/>
                  <a:pt x="4696829" y="1356762"/>
                </a:cubicBezTo>
                <a:lnTo>
                  <a:pt x="4692378" y="1347995"/>
                </a:lnTo>
                <a:lnTo>
                  <a:pt x="4692378" y="1346917"/>
                </a:lnTo>
                <a:cubicBezTo>
                  <a:pt x="4692378" y="1342511"/>
                  <a:pt x="4694581" y="1339588"/>
                  <a:pt x="4698987" y="1338150"/>
                </a:cubicBezTo>
                <a:close/>
                <a:moveTo>
                  <a:pt x="3095898" y="1337549"/>
                </a:moveTo>
                <a:cubicBezTo>
                  <a:pt x="3090863" y="1342584"/>
                  <a:pt x="3087266" y="1345102"/>
                  <a:pt x="3085108" y="1345102"/>
                </a:cubicBezTo>
                <a:lnTo>
                  <a:pt x="3085108" y="1346181"/>
                </a:lnTo>
                <a:lnTo>
                  <a:pt x="3089424" y="1350497"/>
                </a:lnTo>
                <a:lnTo>
                  <a:pt x="3091582" y="1350497"/>
                </a:lnTo>
                <a:cubicBezTo>
                  <a:pt x="3093740" y="1350497"/>
                  <a:pt x="3095898" y="1346541"/>
                  <a:pt x="3098056" y="1338628"/>
                </a:cubicBezTo>
                <a:lnTo>
                  <a:pt x="3096977" y="1337549"/>
                </a:lnTo>
                <a:close/>
                <a:moveTo>
                  <a:pt x="4154643" y="1337331"/>
                </a:moveTo>
                <a:lnTo>
                  <a:pt x="4154643" y="1338410"/>
                </a:lnTo>
                <a:lnTo>
                  <a:pt x="4158959" y="1338410"/>
                </a:lnTo>
                <a:lnTo>
                  <a:pt x="4158959" y="1337331"/>
                </a:lnTo>
                <a:close/>
                <a:moveTo>
                  <a:pt x="3710377" y="1337010"/>
                </a:moveTo>
                <a:lnTo>
                  <a:pt x="3710377" y="1338089"/>
                </a:lnTo>
                <a:lnTo>
                  <a:pt x="3712535" y="1338089"/>
                </a:lnTo>
                <a:lnTo>
                  <a:pt x="3712535" y="1337010"/>
                </a:lnTo>
                <a:close/>
                <a:moveTo>
                  <a:pt x="3570646" y="1337010"/>
                </a:moveTo>
                <a:lnTo>
                  <a:pt x="3567409" y="1338089"/>
                </a:lnTo>
                <a:lnTo>
                  <a:pt x="3567409" y="1339168"/>
                </a:lnTo>
                <a:lnTo>
                  <a:pt x="3568488" y="1339168"/>
                </a:lnTo>
                <a:lnTo>
                  <a:pt x="3573883" y="1338089"/>
                </a:lnTo>
                <a:lnTo>
                  <a:pt x="3573883" y="1337010"/>
                </a:lnTo>
                <a:close/>
                <a:moveTo>
                  <a:pt x="6668973" y="1336741"/>
                </a:moveTo>
                <a:lnTo>
                  <a:pt x="6665601" y="1337820"/>
                </a:lnTo>
                <a:lnTo>
                  <a:pt x="6665601" y="1338899"/>
                </a:lnTo>
                <a:lnTo>
                  <a:pt x="6666680" y="1338899"/>
                </a:lnTo>
                <a:lnTo>
                  <a:pt x="6670052" y="1337820"/>
                </a:lnTo>
                <a:lnTo>
                  <a:pt x="6670052" y="1336741"/>
                </a:lnTo>
                <a:close/>
                <a:moveTo>
                  <a:pt x="7684204" y="1336606"/>
                </a:moveTo>
                <a:cubicBezTo>
                  <a:pt x="7684204" y="1341732"/>
                  <a:pt x="7680967" y="1346138"/>
                  <a:pt x="7674493" y="1349824"/>
                </a:cubicBezTo>
                <a:lnTo>
                  <a:pt x="7676651" y="1356299"/>
                </a:lnTo>
                <a:cubicBezTo>
                  <a:pt x="7683035" y="1356299"/>
                  <a:pt x="7687396" y="1351218"/>
                  <a:pt x="7689734" y="1341058"/>
                </a:cubicBezTo>
                <a:close/>
                <a:moveTo>
                  <a:pt x="5180934" y="1336336"/>
                </a:moveTo>
                <a:lnTo>
                  <a:pt x="5180934" y="1338494"/>
                </a:lnTo>
                <a:lnTo>
                  <a:pt x="5183092" y="1338494"/>
                </a:lnTo>
                <a:close/>
                <a:moveTo>
                  <a:pt x="3599914" y="1335931"/>
                </a:moveTo>
                <a:lnTo>
                  <a:pt x="3597756" y="1341326"/>
                </a:lnTo>
                <a:lnTo>
                  <a:pt x="3597756" y="1342405"/>
                </a:lnTo>
                <a:lnTo>
                  <a:pt x="3598835" y="1342405"/>
                </a:lnTo>
                <a:lnTo>
                  <a:pt x="3600993" y="1337010"/>
                </a:lnTo>
                <a:lnTo>
                  <a:pt x="3600993" y="1335931"/>
                </a:lnTo>
                <a:close/>
                <a:moveTo>
                  <a:pt x="549603" y="1335930"/>
                </a:moveTo>
                <a:lnTo>
                  <a:pt x="546501" y="1337009"/>
                </a:lnTo>
                <a:lnTo>
                  <a:pt x="546501" y="1338088"/>
                </a:lnTo>
                <a:lnTo>
                  <a:pt x="547445" y="1338088"/>
                </a:lnTo>
                <a:lnTo>
                  <a:pt x="552840" y="1337009"/>
                </a:lnTo>
                <a:lnTo>
                  <a:pt x="552840" y="1335930"/>
                </a:lnTo>
                <a:close/>
                <a:moveTo>
                  <a:pt x="578062" y="1334851"/>
                </a:moveTo>
                <a:lnTo>
                  <a:pt x="576983" y="1338088"/>
                </a:lnTo>
                <a:lnTo>
                  <a:pt x="576983" y="1339167"/>
                </a:lnTo>
                <a:lnTo>
                  <a:pt x="578062" y="1339167"/>
                </a:lnTo>
                <a:lnTo>
                  <a:pt x="579141" y="1335930"/>
                </a:lnTo>
                <a:lnTo>
                  <a:pt x="579141" y="1334851"/>
                </a:lnTo>
                <a:close/>
                <a:moveTo>
                  <a:pt x="35066" y="1334381"/>
                </a:moveTo>
                <a:lnTo>
                  <a:pt x="35066" y="1336539"/>
                </a:lnTo>
                <a:lnTo>
                  <a:pt x="36145" y="1336539"/>
                </a:lnTo>
                <a:lnTo>
                  <a:pt x="36145" y="1334381"/>
                </a:lnTo>
                <a:close/>
                <a:moveTo>
                  <a:pt x="1544824" y="1334177"/>
                </a:moveTo>
                <a:lnTo>
                  <a:pt x="1550353" y="1335256"/>
                </a:lnTo>
                <a:lnTo>
                  <a:pt x="1550353" y="1336335"/>
                </a:lnTo>
                <a:cubicBezTo>
                  <a:pt x="1550353" y="1338043"/>
                  <a:pt x="1547745" y="1339167"/>
                  <a:pt x="1542530" y="1339707"/>
                </a:cubicBezTo>
                <a:lnTo>
                  <a:pt x="1541452" y="1338627"/>
                </a:lnTo>
                <a:cubicBezTo>
                  <a:pt x="1542530" y="1335660"/>
                  <a:pt x="1543655" y="1334177"/>
                  <a:pt x="1544824" y="1334177"/>
                </a:cubicBezTo>
                <a:close/>
                <a:moveTo>
                  <a:pt x="5614005" y="1331346"/>
                </a:moveTo>
                <a:lnTo>
                  <a:pt x="5611847" y="1342136"/>
                </a:lnTo>
                <a:lnTo>
                  <a:pt x="5612926" y="1343215"/>
                </a:lnTo>
                <a:lnTo>
                  <a:pt x="5615084" y="1343215"/>
                </a:lnTo>
                <a:lnTo>
                  <a:pt x="5618321" y="1332425"/>
                </a:lnTo>
                <a:lnTo>
                  <a:pt x="5617242" y="1331346"/>
                </a:lnTo>
                <a:close/>
                <a:moveTo>
                  <a:pt x="1690355" y="1329726"/>
                </a:moveTo>
                <a:cubicBezTo>
                  <a:pt x="1700694" y="1329726"/>
                  <a:pt x="1705865" y="1332333"/>
                  <a:pt x="1705865" y="1337549"/>
                </a:cubicBezTo>
                <a:lnTo>
                  <a:pt x="1699255" y="1339707"/>
                </a:lnTo>
                <a:cubicBezTo>
                  <a:pt x="1691163" y="1338268"/>
                  <a:pt x="1687118" y="1336425"/>
                  <a:pt x="1687118" y="1334177"/>
                </a:cubicBezTo>
                <a:close/>
                <a:moveTo>
                  <a:pt x="5608610" y="1329323"/>
                </a:moveTo>
                <a:lnTo>
                  <a:pt x="5604429" y="1334583"/>
                </a:lnTo>
                <a:cubicBezTo>
                  <a:pt x="5606497" y="1334583"/>
                  <a:pt x="5607531" y="1336021"/>
                  <a:pt x="5607531" y="1338899"/>
                </a:cubicBezTo>
                <a:lnTo>
                  <a:pt x="5606587" y="1342136"/>
                </a:lnTo>
                <a:lnTo>
                  <a:pt x="5607531" y="1348610"/>
                </a:lnTo>
                <a:lnTo>
                  <a:pt x="5607531" y="1352925"/>
                </a:lnTo>
                <a:lnTo>
                  <a:pt x="5605508" y="1357242"/>
                </a:lnTo>
                <a:lnTo>
                  <a:pt x="5606587" y="1360478"/>
                </a:lnTo>
                <a:lnTo>
                  <a:pt x="5602271" y="1364794"/>
                </a:lnTo>
                <a:lnTo>
                  <a:pt x="5603350" y="1364794"/>
                </a:lnTo>
                <a:lnTo>
                  <a:pt x="5607531" y="1359400"/>
                </a:lnTo>
                <a:lnTo>
                  <a:pt x="5606587" y="1358321"/>
                </a:lnTo>
                <a:lnTo>
                  <a:pt x="5606587" y="1357242"/>
                </a:lnTo>
                <a:cubicBezTo>
                  <a:pt x="5607756" y="1357242"/>
                  <a:pt x="5608790" y="1354724"/>
                  <a:pt x="5609689" y="1349689"/>
                </a:cubicBezTo>
                <a:lnTo>
                  <a:pt x="5610768" y="1349689"/>
                </a:lnTo>
                <a:lnTo>
                  <a:pt x="5609689" y="1342136"/>
                </a:lnTo>
                <a:lnTo>
                  <a:pt x="5609689" y="1339977"/>
                </a:lnTo>
                <a:lnTo>
                  <a:pt x="5610768" y="1338899"/>
                </a:lnTo>
                <a:lnTo>
                  <a:pt x="5607531" y="1332425"/>
                </a:lnTo>
                <a:close/>
                <a:moveTo>
                  <a:pt x="5599034" y="1329323"/>
                </a:moveTo>
                <a:lnTo>
                  <a:pt x="5601192" y="1331346"/>
                </a:lnTo>
                <a:lnTo>
                  <a:pt x="5601192" y="1329323"/>
                </a:lnTo>
                <a:close/>
                <a:moveTo>
                  <a:pt x="6630399" y="1329053"/>
                </a:moveTo>
                <a:lnTo>
                  <a:pt x="6640244" y="1332290"/>
                </a:lnTo>
                <a:lnTo>
                  <a:pt x="6645774" y="1330132"/>
                </a:lnTo>
                <a:lnTo>
                  <a:pt x="6647932" y="1333504"/>
                </a:lnTo>
                <a:lnTo>
                  <a:pt x="6643616" y="1337820"/>
                </a:lnTo>
                <a:lnTo>
                  <a:pt x="6638086" y="1336741"/>
                </a:lnTo>
                <a:lnTo>
                  <a:pt x="6629185" y="1336741"/>
                </a:lnTo>
                <a:lnTo>
                  <a:pt x="6625948" y="1333504"/>
                </a:lnTo>
                <a:close/>
                <a:moveTo>
                  <a:pt x="1526075" y="1328512"/>
                </a:moveTo>
                <a:lnTo>
                  <a:pt x="1527155" y="1328512"/>
                </a:lnTo>
                <a:cubicBezTo>
                  <a:pt x="1531201" y="1334536"/>
                  <a:pt x="1535247" y="1337549"/>
                  <a:pt x="1539294" y="1337549"/>
                </a:cubicBezTo>
                <a:lnTo>
                  <a:pt x="1539294" y="1340920"/>
                </a:lnTo>
                <a:lnTo>
                  <a:pt x="1528234" y="1342000"/>
                </a:lnTo>
                <a:cubicBezTo>
                  <a:pt x="1525266" y="1342000"/>
                  <a:pt x="1523064" y="1340516"/>
                  <a:pt x="1521625" y="1337549"/>
                </a:cubicBezTo>
                <a:lnTo>
                  <a:pt x="1521625" y="1336335"/>
                </a:lnTo>
                <a:cubicBezTo>
                  <a:pt x="1521625" y="1332288"/>
                  <a:pt x="1523109" y="1329681"/>
                  <a:pt x="1526075" y="1328512"/>
                </a:cubicBezTo>
                <a:close/>
                <a:moveTo>
                  <a:pt x="5646375" y="1328244"/>
                </a:moveTo>
                <a:cubicBezTo>
                  <a:pt x="5642778" y="1330042"/>
                  <a:pt x="5640980" y="1332874"/>
                  <a:pt x="5640980" y="1336741"/>
                </a:cubicBezTo>
                <a:lnTo>
                  <a:pt x="5640980" y="1352925"/>
                </a:lnTo>
                <a:lnTo>
                  <a:pt x="5643138" y="1355084"/>
                </a:lnTo>
                <a:lnTo>
                  <a:pt x="5657030" y="1355084"/>
                </a:lnTo>
                <a:lnTo>
                  <a:pt x="5660267" y="1358321"/>
                </a:lnTo>
                <a:lnTo>
                  <a:pt x="5660267" y="1359400"/>
                </a:lnTo>
                <a:cubicBezTo>
                  <a:pt x="5660267" y="1362277"/>
                  <a:pt x="5657030" y="1363715"/>
                  <a:pt x="5650556" y="1363715"/>
                </a:cubicBezTo>
                <a:lnTo>
                  <a:pt x="5633427" y="1386240"/>
                </a:lnTo>
                <a:cubicBezTo>
                  <a:pt x="5630010" y="1397749"/>
                  <a:pt x="5625334" y="1403503"/>
                  <a:pt x="5619400" y="1403503"/>
                </a:cubicBezTo>
                <a:cubicBezTo>
                  <a:pt x="5614724" y="1405662"/>
                  <a:pt x="5611487" y="1408899"/>
                  <a:pt x="5609689" y="1413215"/>
                </a:cubicBezTo>
                <a:lnTo>
                  <a:pt x="5601192" y="1420633"/>
                </a:lnTo>
                <a:lnTo>
                  <a:pt x="5601192" y="1421711"/>
                </a:lnTo>
                <a:lnTo>
                  <a:pt x="5603350" y="1421711"/>
                </a:lnTo>
                <a:cubicBezTo>
                  <a:pt x="5610453" y="1421892"/>
                  <a:pt x="5614005" y="1422611"/>
                  <a:pt x="5614005" y="1423870"/>
                </a:cubicBezTo>
                <a:lnTo>
                  <a:pt x="5630190" y="1419554"/>
                </a:lnTo>
                <a:lnTo>
                  <a:pt x="5634506" y="1419554"/>
                </a:lnTo>
                <a:lnTo>
                  <a:pt x="5643138" y="1421711"/>
                </a:lnTo>
                <a:lnTo>
                  <a:pt x="5646375" y="1421711"/>
                </a:lnTo>
                <a:lnTo>
                  <a:pt x="5647454" y="1420633"/>
                </a:lnTo>
                <a:lnTo>
                  <a:pt x="5648533" y="1420633"/>
                </a:lnTo>
                <a:lnTo>
                  <a:pt x="5647454" y="1402425"/>
                </a:lnTo>
                <a:lnTo>
                  <a:pt x="5647454" y="1392714"/>
                </a:lnTo>
                <a:lnTo>
                  <a:pt x="5648533" y="1388398"/>
                </a:lnTo>
                <a:lnTo>
                  <a:pt x="5645296" y="1377608"/>
                </a:lnTo>
                <a:lnTo>
                  <a:pt x="5651635" y="1374505"/>
                </a:lnTo>
                <a:lnTo>
                  <a:pt x="5658109" y="1376529"/>
                </a:lnTo>
                <a:lnTo>
                  <a:pt x="5664583" y="1376529"/>
                </a:lnTo>
                <a:lnTo>
                  <a:pt x="5673215" y="1374505"/>
                </a:lnTo>
                <a:lnTo>
                  <a:pt x="5675373" y="1374505"/>
                </a:lnTo>
                <a:cubicBezTo>
                  <a:pt x="5679689" y="1378731"/>
                  <a:pt x="5684005" y="1381205"/>
                  <a:pt x="5688321" y="1381924"/>
                </a:cubicBezTo>
                <a:lnTo>
                  <a:pt x="5688321" y="1386240"/>
                </a:lnTo>
                <a:lnTo>
                  <a:pt x="5691558" y="1386240"/>
                </a:lnTo>
                <a:cubicBezTo>
                  <a:pt x="5691558" y="1383363"/>
                  <a:pt x="5692278" y="1381924"/>
                  <a:pt x="5693716" y="1381924"/>
                </a:cubicBezTo>
                <a:lnTo>
                  <a:pt x="5696818" y="1381924"/>
                </a:lnTo>
                <a:cubicBezTo>
                  <a:pt x="5704012" y="1385161"/>
                  <a:pt x="5707608" y="1387319"/>
                  <a:pt x="5707608" y="1388398"/>
                </a:cubicBezTo>
                <a:cubicBezTo>
                  <a:pt x="5705630" y="1391994"/>
                  <a:pt x="5702753" y="1393793"/>
                  <a:pt x="5698976" y="1393793"/>
                </a:cubicBezTo>
                <a:lnTo>
                  <a:pt x="5700055" y="1401346"/>
                </a:lnTo>
                <a:cubicBezTo>
                  <a:pt x="5700055" y="1402785"/>
                  <a:pt x="5698617" y="1403503"/>
                  <a:pt x="5695739" y="1403503"/>
                </a:cubicBezTo>
                <a:lnTo>
                  <a:pt x="5695739" y="1404583"/>
                </a:lnTo>
                <a:cubicBezTo>
                  <a:pt x="5700055" y="1404583"/>
                  <a:pt x="5702213" y="1408179"/>
                  <a:pt x="5702213" y="1415373"/>
                </a:cubicBezTo>
                <a:lnTo>
                  <a:pt x="5702213" y="1416451"/>
                </a:lnTo>
                <a:cubicBezTo>
                  <a:pt x="5699336" y="1420678"/>
                  <a:pt x="5697897" y="1423870"/>
                  <a:pt x="5697897" y="1426028"/>
                </a:cubicBezTo>
                <a:lnTo>
                  <a:pt x="5697897" y="1427107"/>
                </a:lnTo>
                <a:lnTo>
                  <a:pt x="5698976" y="1427107"/>
                </a:lnTo>
                <a:lnTo>
                  <a:pt x="5716240" y="1413215"/>
                </a:lnTo>
                <a:lnTo>
                  <a:pt x="5722714" y="1412136"/>
                </a:lnTo>
                <a:lnTo>
                  <a:pt x="5722714" y="1411057"/>
                </a:lnTo>
                <a:lnTo>
                  <a:pt x="5720556" y="1407820"/>
                </a:lnTo>
                <a:lnTo>
                  <a:pt x="5721635" y="1402425"/>
                </a:lnTo>
                <a:cubicBezTo>
                  <a:pt x="5719118" y="1401885"/>
                  <a:pt x="5715161" y="1393253"/>
                  <a:pt x="5709766" y="1376529"/>
                </a:cubicBezTo>
                <a:cubicBezTo>
                  <a:pt x="5702933" y="1371943"/>
                  <a:pt x="5697897" y="1367312"/>
                  <a:pt x="5694660" y="1362637"/>
                </a:cubicBezTo>
                <a:lnTo>
                  <a:pt x="5678610" y="1363715"/>
                </a:lnTo>
                <a:lnTo>
                  <a:pt x="5668899" y="1363715"/>
                </a:lnTo>
                <a:lnTo>
                  <a:pt x="5666741" y="1361557"/>
                </a:lnTo>
                <a:lnTo>
                  <a:pt x="5666741" y="1359400"/>
                </a:lnTo>
                <a:cubicBezTo>
                  <a:pt x="5666741" y="1358141"/>
                  <a:pt x="5669259" y="1356702"/>
                  <a:pt x="5674294" y="1355084"/>
                </a:cubicBezTo>
                <a:lnTo>
                  <a:pt x="5684005" y="1357242"/>
                </a:lnTo>
                <a:cubicBezTo>
                  <a:pt x="5689760" y="1356702"/>
                  <a:pt x="5692637" y="1355624"/>
                  <a:pt x="5692637" y="1354005"/>
                </a:cubicBezTo>
                <a:lnTo>
                  <a:pt x="5692637" y="1352925"/>
                </a:lnTo>
                <a:lnTo>
                  <a:pt x="5690479" y="1339977"/>
                </a:lnTo>
                <a:lnTo>
                  <a:pt x="5694660" y="1328244"/>
                </a:lnTo>
                <a:lnTo>
                  <a:pt x="5689400" y="1328244"/>
                </a:lnTo>
                <a:lnTo>
                  <a:pt x="5685084" y="1331346"/>
                </a:lnTo>
                <a:lnTo>
                  <a:pt x="5677531" y="1331346"/>
                </a:lnTo>
                <a:cubicBezTo>
                  <a:pt x="5674834" y="1329278"/>
                  <a:pt x="5671597" y="1328244"/>
                  <a:pt x="5667820" y="1328244"/>
                </a:cubicBezTo>
                <a:close/>
                <a:moveTo>
                  <a:pt x="3206092" y="1326759"/>
                </a:moveTo>
                <a:cubicBezTo>
                  <a:pt x="3206092" y="1328737"/>
                  <a:pt x="3201416" y="1330895"/>
                  <a:pt x="3192065" y="1333233"/>
                </a:cubicBezTo>
                <a:cubicBezTo>
                  <a:pt x="3192065" y="1336650"/>
                  <a:pt x="3189187" y="1338808"/>
                  <a:pt x="3183433" y="1339707"/>
                </a:cubicBezTo>
                <a:cubicBezTo>
                  <a:pt x="3182354" y="1339707"/>
                  <a:pt x="3180915" y="1337189"/>
                  <a:pt x="3179117" y="1332154"/>
                </a:cubicBezTo>
                <a:cubicBezTo>
                  <a:pt x="3173722" y="1334852"/>
                  <a:pt x="3170844" y="1337010"/>
                  <a:pt x="3170485" y="1338628"/>
                </a:cubicBezTo>
                <a:lnTo>
                  <a:pt x="3170485" y="1341865"/>
                </a:lnTo>
                <a:cubicBezTo>
                  <a:pt x="3174081" y="1342045"/>
                  <a:pt x="3175880" y="1343124"/>
                  <a:pt x="3175880" y="1345102"/>
                </a:cubicBezTo>
                <a:lnTo>
                  <a:pt x="3175880" y="1350497"/>
                </a:lnTo>
                <a:lnTo>
                  <a:pt x="3172643" y="1354813"/>
                </a:lnTo>
                <a:lnTo>
                  <a:pt x="3172643" y="1355892"/>
                </a:lnTo>
                <a:lnTo>
                  <a:pt x="3180196" y="1354813"/>
                </a:lnTo>
                <a:lnTo>
                  <a:pt x="3189907" y="1354813"/>
                </a:lnTo>
                <a:lnTo>
                  <a:pt x="3196381" y="1360343"/>
                </a:lnTo>
                <a:lnTo>
                  <a:pt x="3207171" y="1354813"/>
                </a:lnTo>
                <a:lnTo>
                  <a:pt x="3212566" y="1354813"/>
                </a:lnTo>
                <a:lnTo>
                  <a:pt x="3213645" y="1355892"/>
                </a:lnTo>
                <a:lnTo>
                  <a:pt x="3214724" y="1355892"/>
                </a:lnTo>
                <a:lnTo>
                  <a:pt x="3216882" y="1352655"/>
                </a:lnTo>
                <a:lnTo>
                  <a:pt x="3216882" y="1351576"/>
                </a:lnTo>
                <a:cubicBezTo>
                  <a:pt x="3216882" y="1350137"/>
                  <a:pt x="3215443" y="1349418"/>
                  <a:pt x="3212566" y="1349418"/>
                </a:cubicBezTo>
                <a:cubicBezTo>
                  <a:pt x="3210767" y="1344742"/>
                  <a:pt x="3208969" y="1342225"/>
                  <a:pt x="3207171" y="1341865"/>
                </a:cubicBezTo>
                <a:lnTo>
                  <a:pt x="3208250" y="1337549"/>
                </a:lnTo>
                <a:lnTo>
                  <a:pt x="3207171" y="1332154"/>
                </a:lnTo>
                <a:lnTo>
                  <a:pt x="3208250" y="1327838"/>
                </a:lnTo>
                <a:lnTo>
                  <a:pt x="3207171" y="1326759"/>
                </a:lnTo>
                <a:close/>
                <a:moveTo>
                  <a:pt x="8753199" y="1326222"/>
                </a:moveTo>
                <a:lnTo>
                  <a:pt x="8751041" y="1332830"/>
                </a:lnTo>
                <a:lnTo>
                  <a:pt x="8758594" y="1338226"/>
                </a:lnTo>
                <a:lnTo>
                  <a:pt x="8764124" y="1331751"/>
                </a:lnTo>
                <a:lnTo>
                  <a:pt x="8764124" y="1329459"/>
                </a:lnTo>
                <a:cubicBezTo>
                  <a:pt x="8764124" y="1327301"/>
                  <a:pt x="8760482" y="1326222"/>
                  <a:pt x="8753199" y="1326222"/>
                </a:cubicBezTo>
                <a:close/>
                <a:moveTo>
                  <a:pt x="1117281" y="1324600"/>
                </a:moveTo>
                <a:lnTo>
                  <a:pt x="1113911" y="1327972"/>
                </a:lnTo>
                <a:lnTo>
                  <a:pt x="1114990" y="1329051"/>
                </a:lnTo>
                <a:cubicBezTo>
                  <a:pt x="1120114" y="1328332"/>
                  <a:pt x="1122676" y="1327208"/>
                  <a:pt x="1122676" y="1325679"/>
                </a:cubicBezTo>
                <a:close/>
                <a:moveTo>
                  <a:pt x="1080057" y="1324600"/>
                </a:moveTo>
                <a:lnTo>
                  <a:pt x="1080057" y="1325679"/>
                </a:lnTo>
                <a:lnTo>
                  <a:pt x="1084373" y="1339976"/>
                </a:lnTo>
                <a:lnTo>
                  <a:pt x="1081136" y="1354138"/>
                </a:lnTo>
                <a:lnTo>
                  <a:pt x="1082214" y="1357375"/>
                </a:lnTo>
                <a:lnTo>
                  <a:pt x="1093139" y="1356296"/>
                </a:lnTo>
                <a:lnTo>
                  <a:pt x="1095298" y="1356296"/>
                </a:lnTo>
                <a:lnTo>
                  <a:pt x="1095298" y="1341055"/>
                </a:lnTo>
                <a:cubicBezTo>
                  <a:pt x="1095298" y="1334851"/>
                  <a:pt x="1094578" y="1330085"/>
                  <a:pt x="1093139" y="1326758"/>
                </a:cubicBezTo>
                <a:lnTo>
                  <a:pt x="1092061" y="1327972"/>
                </a:lnTo>
                <a:lnTo>
                  <a:pt x="1088824" y="1327972"/>
                </a:lnTo>
                <a:lnTo>
                  <a:pt x="1084373" y="1324600"/>
                </a:lnTo>
                <a:close/>
                <a:moveTo>
                  <a:pt x="1658389" y="1324061"/>
                </a:moveTo>
                <a:cubicBezTo>
                  <a:pt x="1655960" y="1324780"/>
                  <a:pt x="1654477" y="1326264"/>
                  <a:pt x="1653938" y="1328512"/>
                </a:cubicBezTo>
                <a:lnTo>
                  <a:pt x="1655017" y="1331884"/>
                </a:lnTo>
                <a:lnTo>
                  <a:pt x="1658389" y="1331884"/>
                </a:lnTo>
                <a:cubicBezTo>
                  <a:pt x="1659827" y="1331884"/>
                  <a:pt x="1660547" y="1330760"/>
                  <a:pt x="1660547" y="1328512"/>
                </a:cubicBezTo>
                <a:close/>
                <a:moveTo>
                  <a:pt x="5649612" y="1323927"/>
                </a:moveTo>
                <a:lnTo>
                  <a:pt x="5649612" y="1325007"/>
                </a:lnTo>
                <a:lnTo>
                  <a:pt x="5652714" y="1325007"/>
                </a:lnTo>
                <a:lnTo>
                  <a:pt x="5652714" y="1323927"/>
                </a:lnTo>
                <a:close/>
                <a:moveTo>
                  <a:pt x="3075397" y="1323522"/>
                </a:moveTo>
                <a:lnTo>
                  <a:pt x="3075397" y="1325680"/>
                </a:lnTo>
                <a:cubicBezTo>
                  <a:pt x="3076476" y="1328557"/>
                  <a:pt x="3077555" y="1329996"/>
                  <a:pt x="3078634" y="1329996"/>
                </a:cubicBezTo>
                <a:lnTo>
                  <a:pt x="3079713" y="1329996"/>
                </a:lnTo>
                <a:lnTo>
                  <a:pt x="3079713" y="1328917"/>
                </a:lnTo>
                <a:cubicBezTo>
                  <a:pt x="3078275" y="1325680"/>
                  <a:pt x="3076836" y="1323882"/>
                  <a:pt x="3075397" y="1323522"/>
                </a:cubicBezTo>
                <a:close/>
                <a:moveTo>
                  <a:pt x="1176358" y="1323522"/>
                </a:moveTo>
                <a:lnTo>
                  <a:pt x="1176358" y="1327972"/>
                </a:lnTo>
                <a:lnTo>
                  <a:pt x="1178516" y="1331209"/>
                </a:lnTo>
                <a:lnTo>
                  <a:pt x="1178516" y="1334446"/>
                </a:lnTo>
                <a:cubicBezTo>
                  <a:pt x="1175906" y="1334446"/>
                  <a:pt x="1173704" y="1336649"/>
                  <a:pt x="1171906" y="1341055"/>
                </a:cubicBezTo>
                <a:cubicBezTo>
                  <a:pt x="1173344" y="1341055"/>
                  <a:pt x="1174064" y="1342134"/>
                  <a:pt x="1174064" y="1344292"/>
                </a:cubicBezTo>
                <a:cubicBezTo>
                  <a:pt x="1177930" y="1344292"/>
                  <a:pt x="1180133" y="1346855"/>
                  <a:pt x="1180673" y="1351980"/>
                </a:cubicBezTo>
                <a:lnTo>
                  <a:pt x="1183910" y="1351980"/>
                </a:lnTo>
                <a:lnTo>
                  <a:pt x="1186203" y="1349822"/>
                </a:lnTo>
                <a:lnTo>
                  <a:pt x="1181752" y="1345371"/>
                </a:lnTo>
                <a:cubicBezTo>
                  <a:pt x="1182111" y="1339707"/>
                  <a:pt x="1183956" y="1335345"/>
                  <a:pt x="1187283" y="1332288"/>
                </a:cubicBezTo>
                <a:lnTo>
                  <a:pt x="1187283" y="1327972"/>
                </a:lnTo>
                <a:lnTo>
                  <a:pt x="1179595" y="1323522"/>
                </a:lnTo>
                <a:close/>
                <a:moveTo>
                  <a:pt x="9191126" y="1323171"/>
                </a:moveTo>
                <a:cubicBezTo>
                  <a:pt x="9191126" y="1325329"/>
                  <a:pt x="9189687" y="1327487"/>
                  <a:pt x="9186810" y="1329645"/>
                </a:cubicBezTo>
                <a:lnTo>
                  <a:pt x="9190047" y="1329645"/>
                </a:lnTo>
                <a:lnTo>
                  <a:pt x="9192205" y="1325329"/>
                </a:lnTo>
                <a:lnTo>
                  <a:pt x="9192205" y="1323171"/>
                </a:lnTo>
                <a:close/>
                <a:moveTo>
                  <a:pt x="2242655" y="1323168"/>
                </a:moveTo>
                <a:cubicBezTo>
                  <a:pt x="2248500" y="1324607"/>
                  <a:pt x="2254660" y="1328204"/>
                  <a:pt x="2261133" y="1333958"/>
                </a:cubicBezTo>
                <a:cubicBezTo>
                  <a:pt x="2270576" y="1337375"/>
                  <a:pt x="2275296" y="1343175"/>
                  <a:pt x="2275296" y="1351357"/>
                </a:cubicBezTo>
                <a:lnTo>
                  <a:pt x="2275296" y="1352436"/>
                </a:lnTo>
                <a:cubicBezTo>
                  <a:pt x="2274396" y="1355314"/>
                  <a:pt x="2272552" y="1357472"/>
                  <a:pt x="2269766" y="1358910"/>
                </a:cubicBezTo>
                <a:lnTo>
                  <a:pt x="2266529" y="1358910"/>
                </a:lnTo>
                <a:cubicBezTo>
                  <a:pt x="2264370" y="1358191"/>
                  <a:pt x="2263291" y="1356033"/>
                  <a:pt x="2263291" y="1352436"/>
                </a:cubicBezTo>
                <a:lnTo>
                  <a:pt x="2261133" y="1352436"/>
                </a:lnTo>
                <a:cubicBezTo>
                  <a:pt x="2261133" y="1356752"/>
                  <a:pt x="2255738" y="1358910"/>
                  <a:pt x="2244950" y="1358910"/>
                </a:cubicBezTo>
                <a:lnTo>
                  <a:pt x="2219997" y="1357831"/>
                </a:lnTo>
                <a:lnTo>
                  <a:pt x="2218919" y="1356752"/>
                </a:lnTo>
                <a:lnTo>
                  <a:pt x="2218919" y="1355673"/>
                </a:lnTo>
                <a:cubicBezTo>
                  <a:pt x="2218919" y="1351897"/>
                  <a:pt x="2221075" y="1348255"/>
                  <a:pt x="2225391" y="1344749"/>
                </a:cubicBezTo>
                <a:cubicBezTo>
                  <a:pt x="2228448" y="1336836"/>
                  <a:pt x="2230965" y="1332879"/>
                  <a:pt x="2232945" y="1332879"/>
                </a:cubicBezTo>
                <a:lnTo>
                  <a:pt x="2234023" y="1333958"/>
                </a:lnTo>
                <a:lnTo>
                  <a:pt x="2234023" y="1331801"/>
                </a:lnTo>
                <a:lnTo>
                  <a:pt x="2231865" y="1328563"/>
                </a:lnTo>
                <a:lnTo>
                  <a:pt x="2231865" y="1326406"/>
                </a:lnTo>
                <a:cubicBezTo>
                  <a:pt x="2231865" y="1324607"/>
                  <a:pt x="2235462" y="1323528"/>
                  <a:pt x="2242655" y="1323168"/>
                </a:cubicBezTo>
                <a:close/>
                <a:moveTo>
                  <a:pt x="758121" y="1322307"/>
                </a:moveTo>
                <a:lnTo>
                  <a:pt x="758121" y="1328512"/>
                </a:lnTo>
                <a:lnTo>
                  <a:pt x="761358" y="1330670"/>
                </a:lnTo>
                <a:lnTo>
                  <a:pt x="761358" y="1329591"/>
                </a:lnTo>
                <a:lnTo>
                  <a:pt x="759200" y="1322307"/>
                </a:lnTo>
                <a:close/>
                <a:moveTo>
                  <a:pt x="3696350" y="1321904"/>
                </a:moveTo>
                <a:lnTo>
                  <a:pt x="3695271" y="1327299"/>
                </a:lnTo>
                <a:lnTo>
                  <a:pt x="3695271" y="1337010"/>
                </a:lnTo>
                <a:cubicBezTo>
                  <a:pt x="3695271" y="1338089"/>
                  <a:pt x="3696709" y="1339168"/>
                  <a:pt x="3699587" y="1340247"/>
                </a:cubicBezTo>
                <a:lnTo>
                  <a:pt x="3700666" y="1339168"/>
                </a:lnTo>
                <a:lnTo>
                  <a:pt x="3700666" y="1332694"/>
                </a:lnTo>
                <a:lnTo>
                  <a:pt x="3696350" y="1325141"/>
                </a:lnTo>
                <a:lnTo>
                  <a:pt x="3697429" y="1324062"/>
                </a:lnTo>
                <a:lnTo>
                  <a:pt x="3697429" y="1321904"/>
                </a:lnTo>
                <a:close/>
                <a:moveTo>
                  <a:pt x="5116059" y="1320016"/>
                </a:moveTo>
                <a:lnTo>
                  <a:pt x="5112822" y="1321095"/>
                </a:lnTo>
                <a:lnTo>
                  <a:pt x="5113901" y="1328783"/>
                </a:lnTo>
                <a:lnTo>
                  <a:pt x="5109585" y="1337415"/>
                </a:lnTo>
                <a:cubicBezTo>
                  <a:pt x="5109585" y="1340292"/>
                  <a:pt x="5111383" y="1341731"/>
                  <a:pt x="5114980" y="1341731"/>
                </a:cubicBezTo>
                <a:lnTo>
                  <a:pt x="5117138" y="1343889"/>
                </a:lnTo>
                <a:cubicBezTo>
                  <a:pt x="5128737" y="1343349"/>
                  <a:pt x="5134537" y="1340112"/>
                  <a:pt x="5134537" y="1334178"/>
                </a:cubicBezTo>
                <a:lnTo>
                  <a:pt x="5137774" y="1329862"/>
                </a:lnTo>
                <a:lnTo>
                  <a:pt x="5138853" y="1328783"/>
                </a:lnTo>
                <a:lnTo>
                  <a:pt x="5139932" y="1328783"/>
                </a:lnTo>
                <a:cubicBezTo>
                  <a:pt x="5149283" y="1328783"/>
                  <a:pt x="5153959" y="1331301"/>
                  <a:pt x="5153959" y="1336336"/>
                </a:cubicBezTo>
                <a:lnTo>
                  <a:pt x="5152880" y="1337415"/>
                </a:lnTo>
                <a:cubicBezTo>
                  <a:pt x="5159534" y="1342450"/>
                  <a:pt x="5165288" y="1344968"/>
                  <a:pt x="5170144" y="1344968"/>
                </a:cubicBezTo>
                <a:cubicBezTo>
                  <a:pt x="5172662" y="1344428"/>
                  <a:pt x="5174820" y="1342270"/>
                  <a:pt x="5176618" y="1338494"/>
                </a:cubicBezTo>
                <a:lnTo>
                  <a:pt x="5176618" y="1336336"/>
                </a:lnTo>
                <a:lnTo>
                  <a:pt x="5174460" y="1333099"/>
                </a:lnTo>
                <a:cubicBezTo>
                  <a:pt x="5174460" y="1330761"/>
                  <a:pt x="5176978" y="1329322"/>
                  <a:pt x="5182013" y="1328783"/>
                </a:cubicBezTo>
                <a:lnTo>
                  <a:pt x="5182013" y="1326625"/>
                </a:lnTo>
                <a:cubicBezTo>
                  <a:pt x="5182013" y="1324557"/>
                  <a:pt x="5178057" y="1323073"/>
                  <a:pt x="5170144" y="1322174"/>
                </a:cubicBezTo>
                <a:cubicBezTo>
                  <a:pt x="5170144" y="1323613"/>
                  <a:pt x="5169065" y="1324332"/>
                  <a:pt x="5166907" y="1324332"/>
                </a:cubicBezTo>
                <a:cubicBezTo>
                  <a:pt x="5165468" y="1323073"/>
                  <a:pt x="5159354" y="1321994"/>
                  <a:pt x="5148564" y="1321095"/>
                </a:cubicBezTo>
                <a:lnTo>
                  <a:pt x="5147485" y="1320016"/>
                </a:lnTo>
                <a:lnTo>
                  <a:pt x="5146406" y="1320016"/>
                </a:lnTo>
                <a:lnTo>
                  <a:pt x="5144248" y="1322174"/>
                </a:lnTo>
                <a:lnTo>
                  <a:pt x="5136695" y="1322174"/>
                </a:lnTo>
                <a:lnTo>
                  <a:pt x="5131165" y="1321095"/>
                </a:lnTo>
                <a:lnTo>
                  <a:pt x="5124691" y="1322174"/>
                </a:lnTo>
                <a:lnTo>
                  <a:pt x="5122533" y="1322174"/>
                </a:lnTo>
                <a:close/>
                <a:moveTo>
                  <a:pt x="2082289" y="1319931"/>
                </a:moveTo>
                <a:lnTo>
                  <a:pt x="2080130" y="1322089"/>
                </a:lnTo>
                <a:lnTo>
                  <a:pt x="2080130" y="1323168"/>
                </a:lnTo>
                <a:lnTo>
                  <a:pt x="2083367" y="1324247"/>
                </a:lnTo>
                <a:lnTo>
                  <a:pt x="2084446" y="1323168"/>
                </a:lnTo>
                <a:lnTo>
                  <a:pt x="2084446" y="1319931"/>
                </a:lnTo>
                <a:close/>
                <a:moveTo>
                  <a:pt x="3606388" y="1319746"/>
                </a:moveTo>
                <a:lnTo>
                  <a:pt x="3602072" y="1332694"/>
                </a:lnTo>
                <a:cubicBezTo>
                  <a:pt x="3607826" y="1328198"/>
                  <a:pt x="3610704" y="1323882"/>
                  <a:pt x="3610704" y="1319746"/>
                </a:cubicBezTo>
                <a:close/>
                <a:moveTo>
                  <a:pt x="5659188" y="1319612"/>
                </a:moveTo>
                <a:lnTo>
                  <a:pt x="5655951" y="1320691"/>
                </a:lnTo>
                <a:lnTo>
                  <a:pt x="5655951" y="1321769"/>
                </a:lnTo>
                <a:lnTo>
                  <a:pt x="5657030" y="1321769"/>
                </a:lnTo>
                <a:lnTo>
                  <a:pt x="5661346" y="1320691"/>
                </a:lnTo>
                <a:lnTo>
                  <a:pt x="5661346" y="1319612"/>
                </a:lnTo>
                <a:close/>
                <a:moveTo>
                  <a:pt x="2181961" y="1316559"/>
                </a:moveTo>
                <a:cubicBezTo>
                  <a:pt x="2178905" y="1318358"/>
                  <a:pt x="2176747" y="1320920"/>
                  <a:pt x="2175487" y="1324247"/>
                </a:cubicBezTo>
                <a:lnTo>
                  <a:pt x="2179802" y="1327484"/>
                </a:lnTo>
                <a:cubicBezTo>
                  <a:pt x="2183400" y="1324427"/>
                  <a:pt x="2185198" y="1321505"/>
                  <a:pt x="2185198" y="1318717"/>
                </a:cubicBezTo>
                <a:close/>
                <a:moveTo>
                  <a:pt x="5257678" y="1314621"/>
                </a:moveTo>
                <a:cubicBezTo>
                  <a:pt x="5257678" y="1315880"/>
                  <a:pt x="5260960" y="1316959"/>
                  <a:pt x="5267524" y="1317858"/>
                </a:cubicBezTo>
                <a:lnTo>
                  <a:pt x="5272919" y="1316779"/>
                </a:lnTo>
                <a:lnTo>
                  <a:pt x="5272919" y="1315700"/>
                </a:lnTo>
                <a:lnTo>
                  <a:pt x="5269682" y="1314621"/>
                </a:lnTo>
                <a:lnTo>
                  <a:pt x="5268603" y="1315700"/>
                </a:lnTo>
                <a:lnTo>
                  <a:pt x="5267524" y="1315700"/>
                </a:lnTo>
                <a:lnTo>
                  <a:pt x="5260915" y="1314621"/>
                </a:lnTo>
                <a:close/>
                <a:moveTo>
                  <a:pt x="5112822" y="1314621"/>
                </a:moveTo>
                <a:lnTo>
                  <a:pt x="5112822" y="1315700"/>
                </a:lnTo>
                <a:lnTo>
                  <a:pt x="5114980" y="1315700"/>
                </a:lnTo>
                <a:lnTo>
                  <a:pt x="5114980" y="1314621"/>
                </a:lnTo>
                <a:close/>
                <a:moveTo>
                  <a:pt x="2089842" y="1314402"/>
                </a:moveTo>
                <a:lnTo>
                  <a:pt x="2087685" y="1316559"/>
                </a:lnTo>
                <a:lnTo>
                  <a:pt x="2089842" y="1318717"/>
                </a:lnTo>
                <a:lnTo>
                  <a:pt x="2093080" y="1318717"/>
                </a:lnTo>
                <a:lnTo>
                  <a:pt x="2093080" y="1314402"/>
                </a:lnTo>
                <a:close/>
                <a:moveTo>
                  <a:pt x="3558777" y="1314351"/>
                </a:moveTo>
                <a:lnTo>
                  <a:pt x="3557698" y="1317588"/>
                </a:lnTo>
                <a:lnTo>
                  <a:pt x="3562014" y="1317588"/>
                </a:lnTo>
                <a:lnTo>
                  <a:pt x="3562014" y="1316509"/>
                </a:lnTo>
                <a:lnTo>
                  <a:pt x="3559856" y="1314351"/>
                </a:lnTo>
                <a:close/>
                <a:moveTo>
                  <a:pt x="5717319" y="1314217"/>
                </a:moveTo>
                <a:lnTo>
                  <a:pt x="5715161" y="1316375"/>
                </a:lnTo>
                <a:lnTo>
                  <a:pt x="5715161" y="1318532"/>
                </a:lnTo>
                <a:lnTo>
                  <a:pt x="5719477" y="1319612"/>
                </a:lnTo>
                <a:lnTo>
                  <a:pt x="5720556" y="1318532"/>
                </a:lnTo>
                <a:lnTo>
                  <a:pt x="5720556" y="1316375"/>
                </a:lnTo>
                <a:lnTo>
                  <a:pt x="5718398" y="1314217"/>
                </a:lnTo>
                <a:close/>
                <a:moveTo>
                  <a:pt x="722379" y="1313810"/>
                </a:moveTo>
                <a:lnTo>
                  <a:pt x="722379" y="1314889"/>
                </a:lnTo>
                <a:lnTo>
                  <a:pt x="730741" y="1317992"/>
                </a:lnTo>
                <a:lnTo>
                  <a:pt x="730741" y="1315968"/>
                </a:lnTo>
                <a:lnTo>
                  <a:pt x="723458" y="1313810"/>
                </a:lnTo>
                <a:close/>
                <a:moveTo>
                  <a:pt x="5137774" y="1313542"/>
                </a:moveTo>
                <a:lnTo>
                  <a:pt x="5137774" y="1314621"/>
                </a:lnTo>
                <a:lnTo>
                  <a:pt x="5139932" y="1316779"/>
                </a:lnTo>
                <a:lnTo>
                  <a:pt x="5143169" y="1316779"/>
                </a:lnTo>
                <a:lnTo>
                  <a:pt x="5143169" y="1314621"/>
                </a:lnTo>
                <a:lnTo>
                  <a:pt x="5138853" y="1313542"/>
                </a:lnTo>
                <a:close/>
                <a:moveTo>
                  <a:pt x="9180336" y="1313325"/>
                </a:moveTo>
                <a:cubicBezTo>
                  <a:pt x="9180516" y="1316922"/>
                  <a:pt x="9181235" y="1318720"/>
                  <a:pt x="9182494" y="1318720"/>
                </a:cubicBezTo>
                <a:lnTo>
                  <a:pt x="9188968" y="1316562"/>
                </a:lnTo>
                <a:cubicBezTo>
                  <a:pt x="9188249" y="1314404"/>
                  <a:pt x="9186091" y="1313325"/>
                  <a:pt x="9182494" y="1313325"/>
                </a:cubicBezTo>
                <a:close/>
                <a:moveTo>
                  <a:pt x="6754889" y="1312464"/>
                </a:moveTo>
                <a:lnTo>
                  <a:pt x="6754889" y="1320152"/>
                </a:lnTo>
                <a:lnTo>
                  <a:pt x="6757047" y="1322444"/>
                </a:lnTo>
                <a:cubicBezTo>
                  <a:pt x="6758935" y="1322444"/>
                  <a:pt x="6760059" y="1319477"/>
                  <a:pt x="6760419" y="1313543"/>
                </a:cubicBezTo>
                <a:close/>
                <a:moveTo>
                  <a:pt x="1182831" y="1311518"/>
                </a:moveTo>
                <a:lnTo>
                  <a:pt x="1180673" y="1313676"/>
                </a:lnTo>
                <a:lnTo>
                  <a:pt x="1180673" y="1316912"/>
                </a:lnTo>
                <a:lnTo>
                  <a:pt x="1186203" y="1316912"/>
                </a:lnTo>
                <a:lnTo>
                  <a:pt x="1186203" y="1311518"/>
                </a:lnTo>
                <a:close/>
                <a:moveTo>
                  <a:pt x="5135616" y="1310305"/>
                </a:moveTo>
                <a:lnTo>
                  <a:pt x="5135616" y="1312463"/>
                </a:lnTo>
                <a:lnTo>
                  <a:pt x="5136695" y="1312463"/>
                </a:lnTo>
                <a:lnTo>
                  <a:pt x="5136695" y="1310305"/>
                </a:lnTo>
                <a:close/>
                <a:moveTo>
                  <a:pt x="3175880" y="1308416"/>
                </a:moveTo>
                <a:lnTo>
                  <a:pt x="3175880" y="1324601"/>
                </a:lnTo>
                <a:lnTo>
                  <a:pt x="3181275" y="1331075"/>
                </a:lnTo>
                <a:cubicBezTo>
                  <a:pt x="3181275" y="1328917"/>
                  <a:pt x="3183792" y="1325320"/>
                  <a:pt x="3188828" y="1320285"/>
                </a:cubicBezTo>
                <a:lnTo>
                  <a:pt x="3190986" y="1314890"/>
                </a:lnTo>
                <a:cubicBezTo>
                  <a:pt x="3185231" y="1313272"/>
                  <a:pt x="3180915" y="1311114"/>
                  <a:pt x="3178038" y="1308416"/>
                </a:cubicBezTo>
                <a:close/>
                <a:moveTo>
                  <a:pt x="5076135" y="1308147"/>
                </a:moveTo>
                <a:lnTo>
                  <a:pt x="5075056" y="1309226"/>
                </a:lnTo>
                <a:lnTo>
                  <a:pt x="5073977" y="1309226"/>
                </a:lnTo>
                <a:lnTo>
                  <a:pt x="5075056" y="1312463"/>
                </a:lnTo>
                <a:lnTo>
                  <a:pt x="5076135" y="1312463"/>
                </a:lnTo>
                <a:close/>
                <a:moveTo>
                  <a:pt x="566463" y="1307471"/>
                </a:moveTo>
                <a:lnTo>
                  <a:pt x="566463" y="1311652"/>
                </a:lnTo>
                <a:lnTo>
                  <a:pt x="569565" y="1311652"/>
                </a:lnTo>
                <a:lnTo>
                  <a:pt x="569565" y="1309629"/>
                </a:lnTo>
                <a:lnTo>
                  <a:pt x="567542" y="1307471"/>
                </a:lnTo>
                <a:close/>
                <a:moveTo>
                  <a:pt x="7710505" y="1307204"/>
                </a:moveTo>
                <a:lnTo>
                  <a:pt x="7709426" y="1311520"/>
                </a:lnTo>
                <a:lnTo>
                  <a:pt x="7709426" y="1312599"/>
                </a:lnTo>
                <a:lnTo>
                  <a:pt x="7710505" y="1312599"/>
                </a:lnTo>
                <a:lnTo>
                  <a:pt x="7711584" y="1309363"/>
                </a:lnTo>
                <a:lnTo>
                  <a:pt x="7711584" y="1307204"/>
                </a:lnTo>
                <a:close/>
                <a:moveTo>
                  <a:pt x="5723793" y="1306664"/>
                </a:moveTo>
                <a:lnTo>
                  <a:pt x="5723793" y="1307743"/>
                </a:lnTo>
                <a:lnTo>
                  <a:pt x="5725951" y="1307743"/>
                </a:lnTo>
                <a:lnTo>
                  <a:pt x="5725951" y="1306664"/>
                </a:lnTo>
                <a:close/>
                <a:moveTo>
                  <a:pt x="3695271" y="1306663"/>
                </a:moveTo>
                <a:lnTo>
                  <a:pt x="3695271" y="1309900"/>
                </a:lnTo>
                <a:lnTo>
                  <a:pt x="3697429" y="1307742"/>
                </a:lnTo>
                <a:lnTo>
                  <a:pt x="3696350" y="1306663"/>
                </a:lnTo>
                <a:close/>
                <a:moveTo>
                  <a:pt x="3570646" y="1306663"/>
                </a:moveTo>
                <a:lnTo>
                  <a:pt x="3570646" y="1309900"/>
                </a:lnTo>
                <a:lnTo>
                  <a:pt x="3571725" y="1315430"/>
                </a:lnTo>
                <a:lnTo>
                  <a:pt x="3574962" y="1315430"/>
                </a:lnTo>
                <a:cubicBezTo>
                  <a:pt x="3574242" y="1309585"/>
                  <a:pt x="3573163" y="1306663"/>
                  <a:pt x="3571725" y="1306663"/>
                </a:cubicBezTo>
                <a:close/>
                <a:moveTo>
                  <a:pt x="8252690" y="1305316"/>
                </a:moveTo>
                <a:lnTo>
                  <a:pt x="8252690" y="1306395"/>
                </a:lnTo>
                <a:lnTo>
                  <a:pt x="8254848" y="1308553"/>
                </a:lnTo>
                <a:lnTo>
                  <a:pt x="8254848" y="1307474"/>
                </a:lnTo>
                <a:close/>
                <a:moveTo>
                  <a:pt x="1062522" y="1304909"/>
                </a:moveTo>
                <a:lnTo>
                  <a:pt x="1062522" y="1308281"/>
                </a:lnTo>
                <a:lnTo>
                  <a:pt x="1064681" y="1308281"/>
                </a:lnTo>
                <a:lnTo>
                  <a:pt x="1064681" y="1307067"/>
                </a:lnTo>
                <a:close/>
                <a:moveTo>
                  <a:pt x="5728109" y="1304506"/>
                </a:moveTo>
                <a:lnTo>
                  <a:pt x="5728109" y="1305584"/>
                </a:lnTo>
                <a:cubicBezTo>
                  <a:pt x="5733504" y="1305584"/>
                  <a:pt x="5737056" y="1306304"/>
                  <a:pt x="5738765" y="1307743"/>
                </a:cubicBezTo>
                <a:lnTo>
                  <a:pt x="5738765" y="1305584"/>
                </a:lnTo>
                <a:lnTo>
                  <a:pt x="5734583" y="1304506"/>
                </a:lnTo>
                <a:close/>
                <a:moveTo>
                  <a:pt x="1745518" y="1303965"/>
                </a:moveTo>
                <a:lnTo>
                  <a:pt x="1753206" y="1303965"/>
                </a:lnTo>
                <a:cubicBezTo>
                  <a:pt x="1767233" y="1313855"/>
                  <a:pt x="1774247" y="1321319"/>
                  <a:pt x="1774247" y="1326354"/>
                </a:cubicBezTo>
                <a:cubicBezTo>
                  <a:pt x="1779011" y="1326354"/>
                  <a:pt x="1781935" y="1329681"/>
                  <a:pt x="1783015" y="1336335"/>
                </a:cubicBezTo>
                <a:lnTo>
                  <a:pt x="1783015" y="1337549"/>
                </a:lnTo>
                <a:cubicBezTo>
                  <a:pt x="1781575" y="1340516"/>
                  <a:pt x="1779371" y="1342000"/>
                  <a:pt x="1776405" y="1342000"/>
                </a:cubicBezTo>
                <a:lnTo>
                  <a:pt x="1736751" y="1336335"/>
                </a:lnTo>
                <a:lnTo>
                  <a:pt x="1735537" y="1337549"/>
                </a:lnTo>
                <a:lnTo>
                  <a:pt x="1734459" y="1337549"/>
                </a:lnTo>
                <a:lnTo>
                  <a:pt x="1734459" y="1333098"/>
                </a:lnTo>
                <a:lnTo>
                  <a:pt x="1733379" y="1333098"/>
                </a:lnTo>
                <a:cubicBezTo>
                  <a:pt x="1733379" y="1337863"/>
                  <a:pt x="1732256" y="1340471"/>
                  <a:pt x="1730007" y="1340920"/>
                </a:cubicBezTo>
                <a:lnTo>
                  <a:pt x="1724613" y="1340920"/>
                </a:lnTo>
                <a:lnTo>
                  <a:pt x="1718003" y="1338627"/>
                </a:lnTo>
                <a:lnTo>
                  <a:pt x="1712475" y="1340920"/>
                </a:lnTo>
                <a:lnTo>
                  <a:pt x="1708023" y="1337549"/>
                </a:lnTo>
                <a:cubicBezTo>
                  <a:pt x="1708023" y="1336020"/>
                  <a:pt x="1710945" y="1334896"/>
                  <a:pt x="1716790" y="1334177"/>
                </a:cubicBezTo>
                <a:cubicBezTo>
                  <a:pt x="1726589" y="1322398"/>
                  <a:pt x="1736167" y="1312327"/>
                  <a:pt x="1745518" y="1303965"/>
                </a:cubicBezTo>
                <a:close/>
                <a:moveTo>
                  <a:pt x="6754889" y="1303697"/>
                </a:moveTo>
                <a:lnTo>
                  <a:pt x="6753810" y="1309227"/>
                </a:lnTo>
                <a:cubicBezTo>
                  <a:pt x="6755248" y="1309227"/>
                  <a:pt x="6755968" y="1308103"/>
                  <a:pt x="6755968" y="1305855"/>
                </a:cubicBezTo>
                <a:lnTo>
                  <a:pt x="6755968" y="1303697"/>
                </a:lnTo>
                <a:close/>
                <a:moveTo>
                  <a:pt x="5082609" y="1302752"/>
                </a:moveTo>
                <a:lnTo>
                  <a:pt x="5080451" y="1304910"/>
                </a:lnTo>
                <a:lnTo>
                  <a:pt x="5082609" y="1304910"/>
                </a:lnTo>
                <a:close/>
                <a:moveTo>
                  <a:pt x="9184652" y="1302535"/>
                </a:moveTo>
                <a:lnTo>
                  <a:pt x="9182494" y="1304693"/>
                </a:lnTo>
                <a:lnTo>
                  <a:pt x="9183573" y="1305772"/>
                </a:lnTo>
                <a:lnTo>
                  <a:pt x="9185731" y="1305772"/>
                </a:lnTo>
                <a:lnTo>
                  <a:pt x="9187889" y="1303614"/>
                </a:lnTo>
                <a:lnTo>
                  <a:pt x="9187889" y="1302535"/>
                </a:lnTo>
                <a:close/>
                <a:moveTo>
                  <a:pt x="5698976" y="1302348"/>
                </a:moveTo>
                <a:lnTo>
                  <a:pt x="5698976" y="1305584"/>
                </a:lnTo>
                <a:lnTo>
                  <a:pt x="5700055" y="1305584"/>
                </a:lnTo>
                <a:lnTo>
                  <a:pt x="5700055" y="1302348"/>
                </a:lnTo>
                <a:close/>
                <a:moveTo>
                  <a:pt x="4161117" y="1301859"/>
                </a:moveTo>
                <a:lnTo>
                  <a:pt x="4161117" y="1307254"/>
                </a:lnTo>
                <a:lnTo>
                  <a:pt x="4162196" y="1307254"/>
                </a:lnTo>
                <a:lnTo>
                  <a:pt x="4163275" y="1301859"/>
                </a:lnTo>
                <a:close/>
                <a:moveTo>
                  <a:pt x="2095237" y="1301454"/>
                </a:moveTo>
                <a:lnTo>
                  <a:pt x="2093080" y="1303612"/>
                </a:lnTo>
                <a:lnTo>
                  <a:pt x="2093080" y="1305769"/>
                </a:lnTo>
                <a:lnTo>
                  <a:pt x="2094157" y="1305769"/>
                </a:lnTo>
                <a:lnTo>
                  <a:pt x="2097531" y="1304690"/>
                </a:lnTo>
                <a:lnTo>
                  <a:pt x="2097531" y="1303612"/>
                </a:lnTo>
                <a:close/>
                <a:moveTo>
                  <a:pt x="3082950" y="1300863"/>
                </a:moveTo>
                <a:lnTo>
                  <a:pt x="3082950" y="1307337"/>
                </a:lnTo>
                <a:lnTo>
                  <a:pt x="3084029" y="1307337"/>
                </a:lnTo>
                <a:lnTo>
                  <a:pt x="3089424" y="1304100"/>
                </a:lnTo>
                <a:lnTo>
                  <a:pt x="3089424" y="1301942"/>
                </a:lnTo>
                <a:lnTo>
                  <a:pt x="3084029" y="1300863"/>
                </a:lnTo>
                <a:close/>
                <a:moveTo>
                  <a:pt x="7709426" y="1300595"/>
                </a:moveTo>
                <a:lnTo>
                  <a:pt x="7709426" y="1303967"/>
                </a:lnTo>
                <a:lnTo>
                  <a:pt x="7710505" y="1303967"/>
                </a:lnTo>
                <a:lnTo>
                  <a:pt x="7710505" y="1300595"/>
                </a:lnTo>
                <a:close/>
                <a:moveTo>
                  <a:pt x="8263480" y="1299922"/>
                </a:moveTo>
                <a:lnTo>
                  <a:pt x="8263480" y="1302079"/>
                </a:lnTo>
                <a:lnTo>
                  <a:pt x="8265638" y="1302079"/>
                </a:lnTo>
                <a:lnTo>
                  <a:pt x="8265638" y="1299922"/>
                </a:lnTo>
                <a:close/>
                <a:moveTo>
                  <a:pt x="5215597" y="1299515"/>
                </a:moveTo>
                <a:cubicBezTo>
                  <a:pt x="5214878" y="1309586"/>
                  <a:pt x="5212360" y="1314621"/>
                  <a:pt x="5208044" y="1314621"/>
                </a:cubicBezTo>
                <a:lnTo>
                  <a:pt x="5203728" y="1321095"/>
                </a:lnTo>
                <a:lnTo>
                  <a:pt x="5203728" y="1322174"/>
                </a:lnTo>
                <a:lnTo>
                  <a:pt x="5211281" y="1349284"/>
                </a:lnTo>
                <a:cubicBezTo>
                  <a:pt x="5216316" y="1354858"/>
                  <a:pt x="5218834" y="1360973"/>
                  <a:pt x="5218834" y="1367627"/>
                </a:cubicBezTo>
                <a:cubicBezTo>
                  <a:pt x="5218834" y="1373381"/>
                  <a:pt x="5219913" y="1376259"/>
                  <a:pt x="5222071" y="1376259"/>
                </a:cubicBezTo>
                <a:cubicBezTo>
                  <a:pt x="5224588" y="1376259"/>
                  <a:pt x="5226747" y="1368347"/>
                  <a:pt x="5228545" y="1352521"/>
                </a:cubicBezTo>
                <a:cubicBezTo>
                  <a:pt x="5230343" y="1352521"/>
                  <a:pt x="5233580" y="1343529"/>
                  <a:pt x="5238256" y="1325546"/>
                </a:cubicBezTo>
                <a:lnTo>
                  <a:pt x="5238256" y="1318937"/>
                </a:lnTo>
                <a:cubicBezTo>
                  <a:pt x="5236098" y="1316239"/>
                  <a:pt x="5235019" y="1313003"/>
                  <a:pt x="5235019" y="1309226"/>
                </a:cubicBezTo>
                <a:lnTo>
                  <a:pt x="5235019" y="1300594"/>
                </a:lnTo>
                <a:lnTo>
                  <a:pt x="5226387" y="1302752"/>
                </a:lnTo>
                <a:lnTo>
                  <a:pt x="5223150" y="1302752"/>
                </a:lnTo>
                <a:close/>
                <a:moveTo>
                  <a:pt x="6679898" y="1298167"/>
                </a:moveTo>
                <a:lnTo>
                  <a:pt x="6679898" y="1299246"/>
                </a:lnTo>
                <a:lnTo>
                  <a:pt x="6682191" y="1301539"/>
                </a:lnTo>
                <a:lnTo>
                  <a:pt x="6684349" y="1299246"/>
                </a:lnTo>
                <a:lnTo>
                  <a:pt x="6683270" y="1298167"/>
                </a:lnTo>
                <a:close/>
                <a:moveTo>
                  <a:pt x="581164" y="1298030"/>
                </a:moveTo>
                <a:lnTo>
                  <a:pt x="581164" y="1299109"/>
                </a:lnTo>
                <a:lnTo>
                  <a:pt x="591685" y="1299109"/>
                </a:lnTo>
                <a:lnTo>
                  <a:pt x="591685" y="1298030"/>
                </a:lnTo>
                <a:close/>
                <a:moveTo>
                  <a:pt x="574960" y="1298030"/>
                </a:moveTo>
                <a:lnTo>
                  <a:pt x="574960" y="1299109"/>
                </a:lnTo>
                <a:lnTo>
                  <a:pt x="579141" y="1299109"/>
                </a:lnTo>
                <a:lnTo>
                  <a:pt x="579141" y="1298030"/>
                </a:lnTo>
                <a:close/>
                <a:moveTo>
                  <a:pt x="3180196" y="1297626"/>
                </a:moveTo>
                <a:lnTo>
                  <a:pt x="3180196" y="1300863"/>
                </a:lnTo>
                <a:lnTo>
                  <a:pt x="3182354" y="1300863"/>
                </a:lnTo>
                <a:lnTo>
                  <a:pt x="3182354" y="1299784"/>
                </a:lnTo>
                <a:close/>
                <a:moveTo>
                  <a:pt x="6254245" y="1296818"/>
                </a:moveTo>
                <a:cubicBezTo>
                  <a:pt x="6249120" y="1299605"/>
                  <a:pt x="6245118" y="1302797"/>
                  <a:pt x="6242241" y="1306394"/>
                </a:cubicBezTo>
                <a:lnTo>
                  <a:pt x="6236711" y="1305315"/>
                </a:lnTo>
                <a:lnTo>
                  <a:pt x="6235632" y="1306394"/>
                </a:lnTo>
                <a:lnTo>
                  <a:pt x="6235632" y="1310710"/>
                </a:lnTo>
                <a:cubicBezTo>
                  <a:pt x="6238779" y="1310710"/>
                  <a:pt x="6241701" y="1312149"/>
                  <a:pt x="6244399" y="1315026"/>
                </a:cubicBezTo>
                <a:lnTo>
                  <a:pt x="6248715" y="1316105"/>
                </a:lnTo>
                <a:lnTo>
                  <a:pt x="6249929" y="1316105"/>
                </a:lnTo>
                <a:cubicBezTo>
                  <a:pt x="6249929" y="1312329"/>
                  <a:pt x="6253166" y="1307653"/>
                  <a:pt x="6259640" y="1302078"/>
                </a:cubicBezTo>
                <a:lnTo>
                  <a:pt x="6259640" y="1300999"/>
                </a:lnTo>
                <a:lnTo>
                  <a:pt x="6256403" y="1296818"/>
                </a:lnTo>
                <a:close/>
                <a:moveTo>
                  <a:pt x="5733504" y="1295874"/>
                </a:moveTo>
                <a:lnTo>
                  <a:pt x="5733504" y="1299111"/>
                </a:lnTo>
                <a:lnTo>
                  <a:pt x="5734583" y="1299111"/>
                </a:lnTo>
                <a:lnTo>
                  <a:pt x="5734583" y="1295874"/>
                </a:lnTo>
                <a:close/>
                <a:moveTo>
                  <a:pt x="3600993" y="1295873"/>
                </a:moveTo>
                <a:lnTo>
                  <a:pt x="3593440" y="1298031"/>
                </a:lnTo>
                <a:lnTo>
                  <a:pt x="3593440" y="1299110"/>
                </a:lnTo>
                <a:cubicBezTo>
                  <a:pt x="3595238" y="1299110"/>
                  <a:pt x="3597756" y="1300549"/>
                  <a:pt x="3600993" y="1303426"/>
                </a:cubicBezTo>
                <a:cubicBezTo>
                  <a:pt x="3600993" y="1300549"/>
                  <a:pt x="3605309" y="1299110"/>
                  <a:pt x="3613941" y="1299110"/>
                </a:cubicBezTo>
                <a:lnTo>
                  <a:pt x="3613941" y="1298031"/>
                </a:lnTo>
                <a:cubicBezTo>
                  <a:pt x="3606208" y="1298031"/>
                  <a:pt x="3601892" y="1297312"/>
                  <a:pt x="3600993" y="1295873"/>
                </a:cubicBezTo>
                <a:close/>
                <a:moveTo>
                  <a:pt x="6593982" y="1294930"/>
                </a:moveTo>
                <a:lnTo>
                  <a:pt x="6593982" y="1300325"/>
                </a:lnTo>
                <a:lnTo>
                  <a:pt x="6602749" y="1299246"/>
                </a:lnTo>
                <a:cubicBezTo>
                  <a:pt x="6602749" y="1297268"/>
                  <a:pt x="6599827" y="1295829"/>
                  <a:pt x="6593982" y="1294930"/>
                </a:cubicBezTo>
                <a:close/>
                <a:moveTo>
                  <a:pt x="4223430" y="1294441"/>
                </a:moveTo>
                <a:cubicBezTo>
                  <a:pt x="4222170" y="1294441"/>
                  <a:pt x="4219698" y="1301949"/>
                  <a:pt x="4216011" y="1316965"/>
                </a:cubicBezTo>
                <a:lnTo>
                  <a:pt x="4214932" y="1316965"/>
                </a:lnTo>
                <a:lnTo>
                  <a:pt x="4216011" y="1318044"/>
                </a:lnTo>
                <a:lnTo>
                  <a:pt x="4216011" y="1327755"/>
                </a:lnTo>
                <a:lnTo>
                  <a:pt x="4213853" y="1329913"/>
                </a:lnTo>
                <a:lnTo>
                  <a:pt x="4212774" y="1325597"/>
                </a:lnTo>
                <a:lnTo>
                  <a:pt x="4208458" y="1328834"/>
                </a:lnTo>
                <a:lnTo>
                  <a:pt x="4205221" y="1326676"/>
                </a:lnTo>
                <a:lnTo>
                  <a:pt x="4204142" y="1326676"/>
                </a:lnTo>
                <a:cubicBezTo>
                  <a:pt x="4204142" y="1328834"/>
                  <a:pt x="4203423" y="1329913"/>
                  <a:pt x="4201984" y="1329913"/>
                </a:cubicBezTo>
                <a:lnTo>
                  <a:pt x="4201984" y="1328834"/>
                </a:lnTo>
                <a:lnTo>
                  <a:pt x="4196589" y="1330992"/>
                </a:lnTo>
                <a:cubicBezTo>
                  <a:pt x="4193712" y="1329913"/>
                  <a:pt x="4192273" y="1328834"/>
                  <a:pt x="4192273" y="1327755"/>
                </a:cubicBezTo>
                <a:lnTo>
                  <a:pt x="4185799" y="1329913"/>
                </a:lnTo>
                <a:lnTo>
                  <a:pt x="4181618" y="1328834"/>
                </a:lnTo>
                <a:cubicBezTo>
                  <a:pt x="4180359" y="1332431"/>
                  <a:pt x="4178561" y="1334229"/>
                  <a:pt x="4176223" y="1334229"/>
                </a:cubicBezTo>
                <a:lnTo>
                  <a:pt x="4176223" y="1335173"/>
                </a:lnTo>
                <a:lnTo>
                  <a:pt x="4177302" y="1340568"/>
                </a:lnTo>
                <a:lnTo>
                  <a:pt x="4181618" y="1340568"/>
                </a:lnTo>
                <a:cubicBezTo>
                  <a:pt x="4189441" y="1340568"/>
                  <a:pt x="4193352" y="1344165"/>
                  <a:pt x="4193352" y="1351358"/>
                </a:cubicBezTo>
                <a:cubicBezTo>
                  <a:pt x="4196769" y="1351358"/>
                  <a:pt x="4199287" y="1352078"/>
                  <a:pt x="4200905" y="1353516"/>
                </a:cubicBezTo>
                <a:lnTo>
                  <a:pt x="4203063" y="1353516"/>
                </a:lnTo>
                <a:lnTo>
                  <a:pt x="4212774" y="1351358"/>
                </a:lnTo>
                <a:lnTo>
                  <a:pt x="4217090" y="1354595"/>
                </a:lnTo>
                <a:lnTo>
                  <a:pt x="4220193" y="1354595"/>
                </a:lnTo>
                <a:cubicBezTo>
                  <a:pt x="4221631" y="1354595"/>
                  <a:pt x="4222351" y="1353516"/>
                  <a:pt x="4222351" y="1351358"/>
                </a:cubicBezTo>
                <a:lnTo>
                  <a:pt x="4221272" y="1348121"/>
                </a:lnTo>
                <a:lnTo>
                  <a:pt x="4222351" y="1348121"/>
                </a:lnTo>
                <a:lnTo>
                  <a:pt x="4223430" y="1347042"/>
                </a:lnTo>
                <a:lnTo>
                  <a:pt x="4224509" y="1347042"/>
                </a:lnTo>
                <a:lnTo>
                  <a:pt x="4223430" y="1345963"/>
                </a:lnTo>
                <a:lnTo>
                  <a:pt x="4223430" y="1344884"/>
                </a:lnTo>
                <a:lnTo>
                  <a:pt x="4228825" y="1340568"/>
                </a:lnTo>
                <a:cubicBezTo>
                  <a:pt x="4239075" y="1343265"/>
                  <a:pt x="4245908" y="1346862"/>
                  <a:pt x="4249326" y="1351358"/>
                </a:cubicBezTo>
                <a:lnTo>
                  <a:pt x="4253507" y="1352437"/>
                </a:lnTo>
                <a:lnTo>
                  <a:pt x="4254586" y="1352437"/>
                </a:lnTo>
                <a:lnTo>
                  <a:pt x="4255665" y="1349200"/>
                </a:lnTo>
                <a:lnTo>
                  <a:pt x="4254586" y="1348121"/>
                </a:lnTo>
                <a:lnTo>
                  <a:pt x="4255665" y="1335173"/>
                </a:lnTo>
                <a:lnTo>
                  <a:pt x="4255665" y="1330992"/>
                </a:lnTo>
                <a:lnTo>
                  <a:pt x="4249326" y="1325597"/>
                </a:lnTo>
                <a:cubicBezTo>
                  <a:pt x="4244290" y="1326496"/>
                  <a:pt x="4241773" y="1327575"/>
                  <a:pt x="4241773" y="1328834"/>
                </a:cubicBezTo>
                <a:lnTo>
                  <a:pt x="4233141" y="1326676"/>
                </a:lnTo>
                <a:lnTo>
                  <a:pt x="4228825" y="1327755"/>
                </a:lnTo>
                <a:lnTo>
                  <a:pt x="4225588" y="1326676"/>
                </a:lnTo>
                <a:lnTo>
                  <a:pt x="4219114" y="1328834"/>
                </a:lnTo>
                <a:lnTo>
                  <a:pt x="4218035" y="1319123"/>
                </a:lnTo>
                <a:close/>
                <a:moveTo>
                  <a:pt x="4161117" y="1294441"/>
                </a:moveTo>
                <a:lnTo>
                  <a:pt x="4160038" y="1297678"/>
                </a:lnTo>
                <a:lnTo>
                  <a:pt x="4161117" y="1300915"/>
                </a:lnTo>
                <a:lnTo>
                  <a:pt x="4162196" y="1300915"/>
                </a:lnTo>
                <a:lnTo>
                  <a:pt x="4162196" y="1294441"/>
                </a:lnTo>
                <a:close/>
                <a:moveTo>
                  <a:pt x="8698844" y="1293717"/>
                </a:moveTo>
                <a:lnTo>
                  <a:pt x="8695607" y="1294796"/>
                </a:lnTo>
                <a:lnTo>
                  <a:pt x="8695607" y="1296953"/>
                </a:lnTo>
                <a:lnTo>
                  <a:pt x="8697765" y="1296953"/>
                </a:lnTo>
                <a:lnTo>
                  <a:pt x="8699923" y="1294796"/>
                </a:lnTo>
                <a:close/>
                <a:moveTo>
                  <a:pt x="5282630" y="1293041"/>
                </a:moveTo>
                <a:lnTo>
                  <a:pt x="5279393" y="1294120"/>
                </a:lnTo>
                <a:lnTo>
                  <a:pt x="5280472" y="1295199"/>
                </a:lnTo>
                <a:lnTo>
                  <a:pt x="5280472" y="1296278"/>
                </a:lnTo>
                <a:lnTo>
                  <a:pt x="5283709" y="1295199"/>
                </a:lnTo>
                <a:lnTo>
                  <a:pt x="5283709" y="1293041"/>
                </a:lnTo>
                <a:close/>
                <a:moveTo>
                  <a:pt x="3227672" y="1292231"/>
                </a:moveTo>
                <a:lnTo>
                  <a:pt x="3223356" y="1295468"/>
                </a:lnTo>
                <a:lnTo>
                  <a:pt x="3223356" y="1297626"/>
                </a:lnTo>
                <a:lnTo>
                  <a:pt x="3225514" y="1299784"/>
                </a:lnTo>
                <a:lnTo>
                  <a:pt x="3229830" y="1299784"/>
                </a:lnTo>
                <a:lnTo>
                  <a:pt x="3229830" y="1295468"/>
                </a:lnTo>
                <a:close/>
                <a:moveTo>
                  <a:pt x="29672" y="1290411"/>
                </a:moveTo>
                <a:lnTo>
                  <a:pt x="29672" y="1291490"/>
                </a:lnTo>
                <a:lnTo>
                  <a:pt x="31829" y="1293513"/>
                </a:lnTo>
                <a:lnTo>
                  <a:pt x="33987" y="1291490"/>
                </a:lnTo>
                <a:lnTo>
                  <a:pt x="32908" y="1290411"/>
                </a:lnTo>
                <a:close/>
                <a:moveTo>
                  <a:pt x="8668497" y="1290345"/>
                </a:moveTo>
                <a:lnTo>
                  <a:pt x="8655414" y="1292503"/>
                </a:lnTo>
                <a:lnTo>
                  <a:pt x="8644490" y="1291424"/>
                </a:lnTo>
                <a:lnTo>
                  <a:pt x="8638016" y="1294796"/>
                </a:lnTo>
                <a:lnTo>
                  <a:pt x="8632620" y="1292503"/>
                </a:lnTo>
                <a:cubicBezTo>
                  <a:pt x="8632620" y="1300506"/>
                  <a:pt x="8626102" y="1305586"/>
                  <a:pt x="8613064" y="1307744"/>
                </a:cubicBezTo>
                <a:lnTo>
                  <a:pt x="8606455" y="1305586"/>
                </a:lnTo>
                <a:lnTo>
                  <a:pt x="8604297" y="1305586"/>
                </a:lnTo>
                <a:lnTo>
                  <a:pt x="8604297" y="1307744"/>
                </a:lnTo>
                <a:lnTo>
                  <a:pt x="8603218" y="1307744"/>
                </a:lnTo>
                <a:lnTo>
                  <a:pt x="8614143" y="1320826"/>
                </a:lnTo>
                <a:cubicBezTo>
                  <a:pt x="8623764" y="1320107"/>
                  <a:pt x="8629204" y="1319028"/>
                  <a:pt x="8630462" y="1317590"/>
                </a:cubicBezTo>
                <a:lnTo>
                  <a:pt x="8631542" y="1317590"/>
                </a:lnTo>
                <a:cubicBezTo>
                  <a:pt x="8634059" y="1317590"/>
                  <a:pt x="8636936" y="1319028"/>
                  <a:pt x="8640174" y="1321906"/>
                </a:cubicBezTo>
                <a:lnTo>
                  <a:pt x="8651098" y="1321906"/>
                </a:lnTo>
                <a:lnTo>
                  <a:pt x="8659730" y="1317590"/>
                </a:lnTo>
                <a:lnTo>
                  <a:pt x="8660809" y="1304507"/>
                </a:lnTo>
                <a:lnTo>
                  <a:pt x="8659730" y="1301270"/>
                </a:lnTo>
                <a:cubicBezTo>
                  <a:pt x="8659730" y="1297494"/>
                  <a:pt x="8664451" y="1295335"/>
                  <a:pt x="8673892" y="1294796"/>
                </a:cubicBezTo>
                <a:lnTo>
                  <a:pt x="8678208" y="1295875"/>
                </a:lnTo>
                <a:lnTo>
                  <a:pt x="8679287" y="1294796"/>
                </a:lnTo>
                <a:lnTo>
                  <a:pt x="8679287" y="1291424"/>
                </a:lnTo>
                <a:lnTo>
                  <a:pt x="8672813" y="1291424"/>
                </a:lnTo>
                <a:close/>
                <a:moveTo>
                  <a:pt x="8718401" y="1289266"/>
                </a:moveTo>
                <a:cubicBezTo>
                  <a:pt x="8714805" y="1291784"/>
                  <a:pt x="8711927" y="1295425"/>
                  <a:pt x="8709769" y="1300191"/>
                </a:cubicBezTo>
                <a:lnTo>
                  <a:pt x="8709769" y="1302349"/>
                </a:lnTo>
                <a:lnTo>
                  <a:pt x="8715164" y="1302349"/>
                </a:lnTo>
                <a:cubicBezTo>
                  <a:pt x="8715164" y="1298753"/>
                  <a:pt x="8716243" y="1296953"/>
                  <a:pt x="8718401" y="1296953"/>
                </a:cubicBezTo>
                <a:cubicBezTo>
                  <a:pt x="8722807" y="1298753"/>
                  <a:pt x="8725010" y="1301990"/>
                  <a:pt x="8725010" y="1306665"/>
                </a:cubicBezTo>
                <a:cubicBezTo>
                  <a:pt x="8717727" y="1312689"/>
                  <a:pt x="8714085" y="1316690"/>
                  <a:pt x="8714085" y="1318669"/>
                </a:cubicBezTo>
                <a:lnTo>
                  <a:pt x="8715164" y="1319748"/>
                </a:lnTo>
                <a:lnTo>
                  <a:pt x="8726089" y="1319748"/>
                </a:lnTo>
                <a:lnTo>
                  <a:pt x="8736879" y="1316511"/>
                </a:lnTo>
                <a:lnTo>
                  <a:pt x="8740116" y="1316511"/>
                </a:lnTo>
                <a:lnTo>
                  <a:pt x="8757515" y="1320826"/>
                </a:lnTo>
                <a:cubicBezTo>
                  <a:pt x="8764798" y="1320826"/>
                  <a:pt x="8768440" y="1316825"/>
                  <a:pt x="8768440" y="1308823"/>
                </a:cubicBezTo>
                <a:cubicBezTo>
                  <a:pt x="8774195" y="1307384"/>
                  <a:pt x="8777072" y="1305946"/>
                  <a:pt x="8777072" y="1304507"/>
                </a:cubicBezTo>
                <a:lnTo>
                  <a:pt x="8777072" y="1303428"/>
                </a:lnTo>
                <a:lnTo>
                  <a:pt x="8774914" y="1303428"/>
                </a:lnTo>
                <a:lnTo>
                  <a:pt x="8766282" y="1305586"/>
                </a:lnTo>
                <a:cubicBezTo>
                  <a:pt x="8748838" y="1305586"/>
                  <a:pt x="8740116" y="1304147"/>
                  <a:pt x="8740116" y="1301270"/>
                </a:cubicBezTo>
                <a:lnTo>
                  <a:pt x="8741330" y="1292503"/>
                </a:lnTo>
                <a:lnTo>
                  <a:pt x="8740116" y="1292503"/>
                </a:lnTo>
                <a:lnTo>
                  <a:pt x="8730405" y="1291424"/>
                </a:lnTo>
                <a:lnTo>
                  <a:pt x="8722852" y="1292503"/>
                </a:lnTo>
                <a:lnTo>
                  <a:pt x="8719480" y="1289266"/>
                </a:lnTo>
                <a:close/>
                <a:moveTo>
                  <a:pt x="4163275" y="1289046"/>
                </a:moveTo>
                <a:lnTo>
                  <a:pt x="4163275" y="1292283"/>
                </a:lnTo>
                <a:lnTo>
                  <a:pt x="4164354" y="1292283"/>
                </a:lnTo>
                <a:lnTo>
                  <a:pt x="4164354" y="1289046"/>
                </a:lnTo>
                <a:close/>
                <a:moveTo>
                  <a:pt x="3176959" y="1288994"/>
                </a:moveTo>
                <a:lnTo>
                  <a:pt x="3175880" y="1290073"/>
                </a:lnTo>
                <a:lnTo>
                  <a:pt x="3175880" y="1295468"/>
                </a:lnTo>
                <a:lnTo>
                  <a:pt x="3176959" y="1295468"/>
                </a:lnTo>
                <a:lnTo>
                  <a:pt x="3180196" y="1294389"/>
                </a:lnTo>
                <a:lnTo>
                  <a:pt x="3180196" y="1292231"/>
                </a:lnTo>
                <a:close/>
                <a:moveTo>
                  <a:pt x="8268875" y="1286973"/>
                </a:moveTo>
                <a:lnTo>
                  <a:pt x="8268875" y="1289131"/>
                </a:lnTo>
                <a:lnTo>
                  <a:pt x="8271033" y="1291289"/>
                </a:lnTo>
                <a:lnTo>
                  <a:pt x="8271033" y="1286973"/>
                </a:lnTo>
                <a:close/>
                <a:moveTo>
                  <a:pt x="8252690" y="1285894"/>
                </a:moveTo>
                <a:lnTo>
                  <a:pt x="8247295" y="1286973"/>
                </a:lnTo>
                <a:lnTo>
                  <a:pt x="8252690" y="1291289"/>
                </a:lnTo>
                <a:lnTo>
                  <a:pt x="8253769" y="1291289"/>
                </a:lnTo>
                <a:lnTo>
                  <a:pt x="8259164" y="1290210"/>
                </a:lnTo>
                <a:lnTo>
                  <a:pt x="8259164" y="1285894"/>
                </a:lnTo>
                <a:close/>
                <a:moveTo>
                  <a:pt x="3696350" y="1285083"/>
                </a:moveTo>
                <a:lnTo>
                  <a:pt x="3695271" y="1286162"/>
                </a:lnTo>
                <a:lnTo>
                  <a:pt x="3695271" y="1288320"/>
                </a:lnTo>
                <a:lnTo>
                  <a:pt x="3699587" y="1292636"/>
                </a:lnTo>
                <a:lnTo>
                  <a:pt x="3701745" y="1292636"/>
                </a:lnTo>
                <a:lnTo>
                  <a:pt x="3701745" y="1286162"/>
                </a:lnTo>
                <a:close/>
                <a:moveTo>
                  <a:pt x="6076074" y="1284949"/>
                </a:moveTo>
                <a:lnTo>
                  <a:pt x="6088078" y="1284949"/>
                </a:lnTo>
                <a:cubicBezTo>
                  <a:pt x="6089697" y="1286388"/>
                  <a:pt x="6092259" y="1287107"/>
                  <a:pt x="6095766" y="1287107"/>
                </a:cubicBezTo>
                <a:lnTo>
                  <a:pt x="6097924" y="1289265"/>
                </a:lnTo>
                <a:lnTo>
                  <a:pt x="6103454" y="1288186"/>
                </a:lnTo>
                <a:lnTo>
                  <a:pt x="6104533" y="1288186"/>
                </a:lnTo>
                <a:lnTo>
                  <a:pt x="6105612" y="1289265"/>
                </a:lnTo>
                <a:lnTo>
                  <a:pt x="6106691" y="1289265"/>
                </a:lnTo>
                <a:cubicBezTo>
                  <a:pt x="6107051" y="1286388"/>
                  <a:pt x="6108130" y="1284949"/>
                  <a:pt x="6109928" y="1284949"/>
                </a:cubicBezTo>
                <a:lnTo>
                  <a:pt x="6135150" y="1284949"/>
                </a:lnTo>
                <a:cubicBezTo>
                  <a:pt x="6139466" y="1287826"/>
                  <a:pt x="6141624" y="1291423"/>
                  <a:pt x="6141624" y="1295739"/>
                </a:cubicBezTo>
                <a:lnTo>
                  <a:pt x="6136229" y="1295739"/>
                </a:lnTo>
                <a:lnTo>
                  <a:pt x="6132857" y="1293581"/>
                </a:lnTo>
                <a:lnTo>
                  <a:pt x="6130699" y="1293581"/>
                </a:lnTo>
                <a:lnTo>
                  <a:pt x="6124225" y="1294660"/>
                </a:lnTo>
                <a:lnTo>
                  <a:pt x="6118695" y="1292502"/>
                </a:lnTo>
                <a:lnTo>
                  <a:pt x="6107770" y="1294660"/>
                </a:lnTo>
                <a:lnTo>
                  <a:pt x="6106691" y="1291423"/>
                </a:lnTo>
                <a:lnTo>
                  <a:pt x="6105612" y="1291423"/>
                </a:lnTo>
                <a:cubicBezTo>
                  <a:pt x="6105612" y="1294300"/>
                  <a:pt x="6104893" y="1295739"/>
                  <a:pt x="6103454" y="1295739"/>
                </a:cubicBezTo>
                <a:lnTo>
                  <a:pt x="6102375" y="1295739"/>
                </a:lnTo>
                <a:lnTo>
                  <a:pt x="6086999" y="1296818"/>
                </a:lnTo>
                <a:lnTo>
                  <a:pt x="6079311" y="1294660"/>
                </a:lnTo>
                <a:lnTo>
                  <a:pt x="6067307" y="1295739"/>
                </a:lnTo>
                <a:lnTo>
                  <a:pt x="6065149" y="1292502"/>
                </a:lnTo>
                <a:lnTo>
                  <a:pt x="6065149" y="1290344"/>
                </a:lnTo>
                <a:cubicBezTo>
                  <a:pt x="6065149" y="1288726"/>
                  <a:pt x="6068791" y="1286927"/>
                  <a:pt x="6076074" y="1284949"/>
                </a:cubicBezTo>
                <a:close/>
                <a:moveTo>
                  <a:pt x="4181618" y="1284730"/>
                </a:moveTo>
                <a:lnTo>
                  <a:pt x="4180539" y="1285809"/>
                </a:lnTo>
                <a:lnTo>
                  <a:pt x="4180539" y="1291204"/>
                </a:lnTo>
                <a:lnTo>
                  <a:pt x="4183776" y="1295520"/>
                </a:lnTo>
                <a:lnTo>
                  <a:pt x="4183776" y="1296599"/>
                </a:lnTo>
                <a:lnTo>
                  <a:pt x="4180539" y="1300915"/>
                </a:lnTo>
                <a:lnTo>
                  <a:pt x="4180539" y="1301859"/>
                </a:lnTo>
                <a:lnTo>
                  <a:pt x="4181618" y="1308333"/>
                </a:lnTo>
                <a:lnTo>
                  <a:pt x="4179460" y="1314807"/>
                </a:lnTo>
                <a:cubicBezTo>
                  <a:pt x="4184405" y="1317504"/>
                  <a:pt x="4186878" y="1319662"/>
                  <a:pt x="4186878" y="1321281"/>
                </a:cubicBezTo>
                <a:lnTo>
                  <a:pt x="4189036" y="1321281"/>
                </a:lnTo>
                <a:cubicBezTo>
                  <a:pt x="4192993" y="1321281"/>
                  <a:pt x="4195510" y="1319842"/>
                  <a:pt x="4196589" y="1316965"/>
                </a:cubicBezTo>
                <a:lnTo>
                  <a:pt x="4196589" y="1312648"/>
                </a:lnTo>
                <a:cubicBezTo>
                  <a:pt x="4192273" y="1312648"/>
                  <a:pt x="4190115" y="1311570"/>
                  <a:pt x="4190115" y="1309412"/>
                </a:cubicBezTo>
                <a:lnTo>
                  <a:pt x="4190115" y="1307254"/>
                </a:lnTo>
                <a:lnTo>
                  <a:pt x="4191194" y="1307254"/>
                </a:lnTo>
                <a:lnTo>
                  <a:pt x="4194431" y="1308333"/>
                </a:lnTo>
                <a:lnTo>
                  <a:pt x="4195510" y="1307254"/>
                </a:lnTo>
                <a:lnTo>
                  <a:pt x="4195510" y="1306175"/>
                </a:lnTo>
                <a:cubicBezTo>
                  <a:pt x="4193352" y="1302488"/>
                  <a:pt x="4192273" y="1298217"/>
                  <a:pt x="4192273" y="1293362"/>
                </a:cubicBezTo>
                <a:lnTo>
                  <a:pt x="4195510" y="1290125"/>
                </a:lnTo>
                <a:lnTo>
                  <a:pt x="4195510" y="1287967"/>
                </a:lnTo>
                <a:lnTo>
                  <a:pt x="4193352" y="1285809"/>
                </a:lnTo>
                <a:lnTo>
                  <a:pt x="4189036" y="1286887"/>
                </a:lnTo>
                <a:close/>
                <a:moveTo>
                  <a:pt x="1081136" y="1283059"/>
                </a:moveTo>
                <a:lnTo>
                  <a:pt x="1080057" y="1286296"/>
                </a:lnTo>
                <a:lnTo>
                  <a:pt x="1081136" y="1291826"/>
                </a:lnTo>
                <a:lnTo>
                  <a:pt x="1081136" y="1312597"/>
                </a:lnTo>
                <a:lnTo>
                  <a:pt x="1084373" y="1315834"/>
                </a:lnTo>
                <a:lnTo>
                  <a:pt x="1089903" y="1314755"/>
                </a:lnTo>
                <a:lnTo>
                  <a:pt x="1097590" y="1315834"/>
                </a:lnTo>
                <a:lnTo>
                  <a:pt x="1098670" y="1314755"/>
                </a:lnTo>
                <a:lnTo>
                  <a:pt x="1098670" y="1312597"/>
                </a:lnTo>
                <a:cubicBezTo>
                  <a:pt x="1096420" y="1309899"/>
                  <a:pt x="1095298" y="1306617"/>
                  <a:pt x="1095298" y="1302751"/>
                </a:cubicBezTo>
                <a:lnTo>
                  <a:pt x="1095298" y="1284138"/>
                </a:lnTo>
                <a:lnTo>
                  <a:pt x="1087744" y="1285217"/>
                </a:lnTo>
                <a:lnTo>
                  <a:pt x="1084373" y="1283059"/>
                </a:lnTo>
                <a:close/>
                <a:moveTo>
                  <a:pt x="8604297" y="1282792"/>
                </a:moveTo>
                <a:lnTo>
                  <a:pt x="8604297" y="1284950"/>
                </a:lnTo>
                <a:lnTo>
                  <a:pt x="8606455" y="1284950"/>
                </a:lnTo>
                <a:lnTo>
                  <a:pt x="8606455" y="1282792"/>
                </a:lnTo>
                <a:close/>
                <a:moveTo>
                  <a:pt x="4252428" y="1282572"/>
                </a:moveTo>
                <a:lnTo>
                  <a:pt x="4232062" y="1284730"/>
                </a:lnTo>
                <a:lnTo>
                  <a:pt x="4233141" y="1290125"/>
                </a:lnTo>
                <a:cubicBezTo>
                  <a:pt x="4229904" y="1304422"/>
                  <a:pt x="4227746" y="1311570"/>
                  <a:pt x="4226667" y="1311570"/>
                </a:cubicBezTo>
                <a:lnTo>
                  <a:pt x="4225588" y="1311570"/>
                </a:lnTo>
                <a:lnTo>
                  <a:pt x="4225588" y="1312648"/>
                </a:lnTo>
                <a:lnTo>
                  <a:pt x="4230983" y="1313728"/>
                </a:lnTo>
                <a:lnTo>
                  <a:pt x="4233141" y="1313728"/>
                </a:lnTo>
                <a:cubicBezTo>
                  <a:pt x="4235299" y="1313728"/>
                  <a:pt x="4236378" y="1310131"/>
                  <a:pt x="4236378" y="1302938"/>
                </a:cubicBezTo>
                <a:lnTo>
                  <a:pt x="4241773" y="1298757"/>
                </a:lnTo>
                <a:cubicBezTo>
                  <a:pt x="4245369" y="1300735"/>
                  <a:pt x="4247168" y="1302848"/>
                  <a:pt x="4247168" y="1305096"/>
                </a:cubicBezTo>
                <a:lnTo>
                  <a:pt x="4251349" y="1305096"/>
                </a:lnTo>
                <a:lnTo>
                  <a:pt x="4252428" y="1301859"/>
                </a:lnTo>
                <a:lnTo>
                  <a:pt x="4251349" y="1286887"/>
                </a:lnTo>
                <a:close/>
                <a:moveTo>
                  <a:pt x="4163275" y="1282572"/>
                </a:moveTo>
                <a:lnTo>
                  <a:pt x="4163275" y="1285809"/>
                </a:lnTo>
                <a:lnTo>
                  <a:pt x="4164354" y="1285809"/>
                </a:lnTo>
                <a:lnTo>
                  <a:pt x="4164354" y="1282572"/>
                </a:lnTo>
                <a:close/>
                <a:moveTo>
                  <a:pt x="5706529" y="1281981"/>
                </a:moveTo>
                <a:lnTo>
                  <a:pt x="5706529" y="1283061"/>
                </a:lnTo>
                <a:lnTo>
                  <a:pt x="5709766" y="1287241"/>
                </a:lnTo>
                <a:lnTo>
                  <a:pt x="5709766" y="1286298"/>
                </a:lnTo>
                <a:cubicBezTo>
                  <a:pt x="5708687" y="1283420"/>
                  <a:pt x="5707608" y="1281981"/>
                  <a:pt x="5706529" y="1281981"/>
                </a:cubicBezTo>
                <a:close/>
                <a:moveTo>
                  <a:pt x="5268603" y="1281172"/>
                </a:moveTo>
                <a:lnTo>
                  <a:pt x="5266445" y="1289804"/>
                </a:lnTo>
                <a:lnTo>
                  <a:pt x="5266445" y="1290883"/>
                </a:lnTo>
                <a:cubicBezTo>
                  <a:pt x="5269862" y="1290883"/>
                  <a:pt x="5272739" y="1292322"/>
                  <a:pt x="5275077" y="1295199"/>
                </a:cubicBezTo>
                <a:lnTo>
                  <a:pt x="5277235" y="1295199"/>
                </a:lnTo>
                <a:lnTo>
                  <a:pt x="5276156" y="1294120"/>
                </a:lnTo>
                <a:lnTo>
                  <a:pt x="5276156" y="1293041"/>
                </a:lnTo>
                <a:lnTo>
                  <a:pt x="5277235" y="1291962"/>
                </a:lnTo>
                <a:lnTo>
                  <a:pt x="5275077" y="1291962"/>
                </a:lnTo>
                <a:lnTo>
                  <a:pt x="5275077" y="1294120"/>
                </a:lnTo>
                <a:lnTo>
                  <a:pt x="5273998" y="1294120"/>
                </a:lnTo>
                <a:cubicBezTo>
                  <a:pt x="5273998" y="1291063"/>
                  <a:pt x="5271840" y="1289264"/>
                  <a:pt x="5267524" y="1288725"/>
                </a:cubicBezTo>
                <a:lnTo>
                  <a:pt x="5267524" y="1287646"/>
                </a:lnTo>
                <a:lnTo>
                  <a:pt x="5270761" y="1283330"/>
                </a:lnTo>
                <a:close/>
                <a:moveTo>
                  <a:pt x="4225588" y="1280414"/>
                </a:moveTo>
                <a:lnTo>
                  <a:pt x="4223430" y="1293362"/>
                </a:lnTo>
                <a:cubicBezTo>
                  <a:pt x="4224868" y="1293362"/>
                  <a:pt x="4225947" y="1290484"/>
                  <a:pt x="4226667" y="1284730"/>
                </a:cubicBezTo>
                <a:lnTo>
                  <a:pt x="4230983" y="1283651"/>
                </a:lnTo>
                <a:lnTo>
                  <a:pt x="4230983" y="1282572"/>
                </a:lnTo>
                <a:close/>
                <a:moveTo>
                  <a:pt x="1151135" y="1279822"/>
                </a:moveTo>
                <a:cubicBezTo>
                  <a:pt x="1143133" y="1281260"/>
                  <a:pt x="1139131" y="1284543"/>
                  <a:pt x="1139131" y="1289668"/>
                </a:cubicBezTo>
                <a:cubicBezTo>
                  <a:pt x="1141289" y="1302975"/>
                  <a:pt x="1142368" y="1317542"/>
                  <a:pt x="1142368" y="1333367"/>
                </a:cubicBezTo>
                <a:lnTo>
                  <a:pt x="1140210" y="1336605"/>
                </a:lnTo>
                <a:lnTo>
                  <a:pt x="1144526" y="1362905"/>
                </a:lnTo>
                <a:lnTo>
                  <a:pt x="1143447" y="1363984"/>
                </a:lnTo>
                <a:lnTo>
                  <a:pt x="1142368" y="1363984"/>
                </a:lnTo>
                <a:lnTo>
                  <a:pt x="1141289" y="1362905"/>
                </a:lnTo>
                <a:lnTo>
                  <a:pt x="1140210" y="1362905"/>
                </a:lnTo>
                <a:lnTo>
                  <a:pt x="1139131" y="1363984"/>
                </a:lnTo>
                <a:lnTo>
                  <a:pt x="1139131" y="1365063"/>
                </a:lnTo>
                <a:cubicBezTo>
                  <a:pt x="1142729" y="1365063"/>
                  <a:pt x="1144526" y="1365782"/>
                  <a:pt x="1144526" y="1367221"/>
                </a:cubicBezTo>
                <a:lnTo>
                  <a:pt x="1144526" y="1369514"/>
                </a:lnTo>
                <a:cubicBezTo>
                  <a:pt x="1144526" y="1375358"/>
                  <a:pt x="1142368" y="1378281"/>
                  <a:pt x="1138052" y="1378281"/>
                </a:cubicBezTo>
                <a:lnTo>
                  <a:pt x="1139131" y="1385834"/>
                </a:lnTo>
                <a:lnTo>
                  <a:pt x="1139131" y="1386913"/>
                </a:lnTo>
                <a:lnTo>
                  <a:pt x="1136974" y="1390285"/>
                </a:lnTo>
                <a:lnTo>
                  <a:pt x="1138052" y="1391364"/>
                </a:lnTo>
                <a:lnTo>
                  <a:pt x="1138052" y="1392443"/>
                </a:lnTo>
                <a:lnTo>
                  <a:pt x="1136974" y="1393522"/>
                </a:lnTo>
                <a:lnTo>
                  <a:pt x="1135894" y="1393522"/>
                </a:lnTo>
                <a:lnTo>
                  <a:pt x="1132522" y="1391364"/>
                </a:lnTo>
                <a:lnTo>
                  <a:pt x="1126048" y="1395680"/>
                </a:lnTo>
                <a:lnTo>
                  <a:pt x="1124834" y="1395680"/>
                </a:lnTo>
                <a:cubicBezTo>
                  <a:pt x="1117731" y="1394421"/>
                  <a:pt x="1113010" y="1392622"/>
                  <a:pt x="1110674" y="1390285"/>
                </a:cubicBezTo>
                <a:lnTo>
                  <a:pt x="1108516" y="1392443"/>
                </a:lnTo>
                <a:lnTo>
                  <a:pt x="1100827" y="1390285"/>
                </a:lnTo>
                <a:cubicBezTo>
                  <a:pt x="1100827" y="1391724"/>
                  <a:pt x="1103390" y="1392802"/>
                  <a:pt x="1108516" y="1393522"/>
                </a:cubicBezTo>
                <a:lnTo>
                  <a:pt x="1112831" y="1392443"/>
                </a:lnTo>
                <a:lnTo>
                  <a:pt x="1117281" y="1396759"/>
                </a:lnTo>
                <a:lnTo>
                  <a:pt x="1119439" y="1394601"/>
                </a:lnTo>
                <a:cubicBezTo>
                  <a:pt x="1119439" y="1396669"/>
                  <a:pt x="1121238" y="1398512"/>
                  <a:pt x="1124834" y="1400131"/>
                </a:cubicBezTo>
                <a:lnTo>
                  <a:pt x="1126048" y="1399051"/>
                </a:lnTo>
                <a:lnTo>
                  <a:pt x="1138052" y="1394601"/>
                </a:lnTo>
                <a:cubicBezTo>
                  <a:pt x="1138052" y="1392443"/>
                  <a:pt x="1140210" y="1391364"/>
                  <a:pt x="1144526" y="1391364"/>
                </a:cubicBezTo>
                <a:lnTo>
                  <a:pt x="1147898" y="1392443"/>
                </a:lnTo>
                <a:lnTo>
                  <a:pt x="1150056" y="1389205"/>
                </a:lnTo>
                <a:lnTo>
                  <a:pt x="1146819" y="1389205"/>
                </a:lnTo>
                <a:cubicBezTo>
                  <a:pt x="1148257" y="1385879"/>
                  <a:pt x="1149697" y="1384036"/>
                  <a:pt x="1151135" y="1383676"/>
                </a:cubicBezTo>
                <a:lnTo>
                  <a:pt x="1152214" y="1383676"/>
                </a:lnTo>
                <a:lnTo>
                  <a:pt x="1154372" y="1385834"/>
                </a:lnTo>
                <a:lnTo>
                  <a:pt x="1154372" y="1388127"/>
                </a:lnTo>
                <a:lnTo>
                  <a:pt x="1152214" y="1391364"/>
                </a:lnTo>
                <a:lnTo>
                  <a:pt x="1154372" y="1391364"/>
                </a:lnTo>
                <a:lnTo>
                  <a:pt x="1157745" y="1389205"/>
                </a:lnTo>
                <a:lnTo>
                  <a:pt x="1158823" y="1390285"/>
                </a:lnTo>
                <a:lnTo>
                  <a:pt x="1159903" y="1390285"/>
                </a:lnTo>
                <a:lnTo>
                  <a:pt x="1159903" y="1388127"/>
                </a:lnTo>
                <a:cubicBezTo>
                  <a:pt x="1157745" y="1388127"/>
                  <a:pt x="1156665" y="1387362"/>
                  <a:pt x="1156665" y="1385834"/>
                </a:cubicBezTo>
                <a:cubicBezTo>
                  <a:pt x="1156665" y="1380799"/>
                  <a:pt x="1157745" y="1376797"/>
                  <a:pt x="1159903" y="1373830"/>
                </a:cubicBezTo>
                <a:lnTo>
                  <a:pt x="1159903" y="1360747"/>
                </a:lnTo>
                <a:lnTo>
                  <a:pt x="1158823" y="1338897"/>
                </a:lnTo>
                <a:cubicBezTo>
                  <a:pt x="1158823" y="1334491"/>
                  <a:pt x="1160622" y="1330850"/>
                  <a:pt x="1164218" y="1327972"/>
                </a:cubicBezTo>
                <a:lnTo>
                  <a:pt x="1164218" y="1326758"/>
                </a:lnTo>
                <a:cubicBezTo>
                  <a:pt x="1164218" y="1325679"/>
                  <a:pt x="1162779" y="1324600"/>
                  <a:pt x="1159903" y="1323522"/>
                </a:cubicBezTo>
                <a:lnTo>
                  <a:pt x="1159903" y="1321363"/>
                </a:lnTo>
                <a:lnTo>
                  <a:pt x="1160981" y="1312597"/>
                </a:lnTo>
                <a:lnTo>
                  <a:pt x="1159903" y="1307067"/>
                </a:lnTo>
                <a:lnTo>
                  <a:pt x="1160981" y="1303830"/>
                </a:lnTo>
                <a:lnTo>
                  <a:pt x="1159903" y="1293984"/>
                </a:lnTo>
                <a:lnTo>
                  <a:pt x="1159903" y="1286296"/>
                </a:lnTo>
                <a:cubicBezTo>
                  <a:pt x="1159723" y="1285037"/>
                  <a:pt x="1156800" y="1282879"/>
                  <a:pt x="1151135" y="1279822"/>
                </a:cubicBezTo>
                <a:close/>
                <a:moveTo>
                  <a:pt x="6750438" y="1279419"/>
                </a:moveTo>
                <a:lnTo>
                  <a:pt x="6748280" y="1289400"/>
                </a:lnTo>
                <a:lnTo>
                  <a:pt x="6751517" y="1297088"/>
                </a:lnTo>
                <a:lnTo>
                  <a:pt x="6752596" y="1297088"/>
                </a:lnTo>
                <a:lnTo>
                  <a:pt x="6752596" y="1294930"/>
                </a:lnTo>
                <a:lnTo>
                  <a:pt x="6750438" y="1290480"/>
                </a:lnTo>
                <a:lnTo>
                  <a:pt x="6751517" y="1282791"/>
                </a:lnTo>
                <a:lnTo>
                  <a:pt x="6751517" y="1279419"/>
                </a:lnTo>
                <a:close/>
                <a:moveTo>
                  <a:pt x="6684349" y="1278340"/>
                </a:moveTo>
                <a:lnTo>
                  <a:pt x="6682191" y="1280498"/>
                </a:lnTo>
                <a:lnTo>
                  <a:pt x="6682191" y="1281712"/>
                </a:lnTo>
                <a:lnTo>
                  <a:pt x="6684349" y="1281712"/>
                </a:lnTo>
                <a:lnTo>
                  <a:pt x="6686507" y="1279419"/>
                </a:lnTo>
                <a:lnTo>
                  <a:pt x="6685428" y="1278340"/>
                </a:lnTo>
                <a:close/>
                <a:moveTo>
                  <a:pt x="5097715" y="1277935"/>
                </a:moveTo>
                <a:lnTo>
                  <a:pt x="5096636" y="1279014"/>
                </a:lnTo>
                <a:lnTo>
                  <a:pt x="5098794" y="1285488"/>
                </a:lnTo>
                <a:lnTo>
                  <a:pt x="5098794" y="1286567"/>
                </a:lnTo>
                <a:lnTo>
                  <a:pt x="5095557" y="1290883"/>
                </a:lnTo>
                <a:lnTo>
                  <a:pt x="5097715" y="1293041"/>
                </a:lnTo>
                <a:lnTo>
                  <a:pt x="5098794" y="1293041"/>
                </a:lnTo>
                <a:lnTo>
                  <a:pt x="5107427" y="1285488"/>
                </a:lnTo>
                <a:cubicBezTo>
                  <a:pt x="5105269" y="1280453"/>
                  <a:pt x="5102032" y="1277935"/>
                  <a:pt x="5097715" y="1277935"/>
                </a:cubicBezTo>
                <a:close/>
                <a:moveTo>
                  <a:pt x="8255927" y="1277262"/>
                </a:moveTo>
                <a:lnTo>
                  <a:pt x="8255927" y="1278341"/>
                </a:lnTo>
                <a:lnTo>
                  <a:pt x="8258085" y="1280499"/>
                </a:lnTo>
                <a:lnTo>
                  <a:pt x="8259164" y="1280499"/>
                </a:lnTo>
                <a:lnTo>
                  <a:pt x="8259164" y="1277262"/>
                </a:lnTo>
                <a:close/>
                <a:moveTo>
                  <a:pt x="8249453" y="1277262"/>
                </a:moveTo>
                <a:lnTo>
                  <a:pt x="8247295" y="1279420"/>
                </a:lnTo>
                <a:lnTo>
                  <a:pt x="8248374" y="1280499"/>
                </a:lnTo>
                <a:lnTo>
                  <a:pt x="8250532" y="1280499"/>
                </a:lnTo>
                <a:lnTo>
                  <a:pt x="8250532" y="1277262"/>
                </a:lnTo>
                <a:close/>
                <a:moveTo>
                  <a:pt x="3231988" y="1277125"/>
                </a:moveTo>
                <a:lnTo>
                  <a:pt x="3231988" y="1280362"/>
                </a:lnTo>
                <a:lnTo>
                  <a:pt x="3234146" y="1280362"/>
                </a:lnTo>
                <a:lnTo>
                  <a:pt x="3234146" y="1277125"/>
                </a:lnTo>
                <a:close/>
                <a:moveTo>
                  <a:pt x="6750438" y="1276183"/>
                </a:moveTo>
                <a:lnTo>
                  <a:pt x="6750438" y="1278340"/>
                </a:lnTo>
                <a:lnTo>
                  <a:pt x="6751517" y="1278340"/>
                </a:lnTo>
                <a:lnTo>
                  <a:pt x="6751517" y="1276183"/>
                </a:lnTo>
                <a:close/>
                <a:moveTo>
                  <a:pt x="1118360" y="1274292"/>
                </a:moveTo>
                <a:lnTo>
                  <a:pt x="1116202" y="1276450"/>
                </a:lnTo>
                <a:lnTo>
                  <a:pt x="1118360" y="1278743"/>
                </a:lnTo>
                <a:lnTo>
                  <a:pt x="1120518" y="1278743"/>
                </a:lnTo>
                <a:lnTo>
                  <a:pt x="1122676" y="1276450"/>
                </a:lnTo>
                <a:lnTo>
                  <a:pt x="1122676" y="1274292"/>
                </a:lnTo>
                <a:close/>
                <a:moveTo>
                  <a:pt x="136088" y="1274226"/>
                </a:moveTo>
                <a:lnTo>
                  <a:pt x="128535" y="1275305"/>
                </a:lnTo>
                <a:lnTo>
                  <a:pt x="126377" y="1275305"/>
                </a:lnTo>
                <a:lnTo>
                  <a:pt x="126377" y="1289332"/>
                </a:lnTo>
                <a:lnTo>
                  <a:pt x="127457" y="1294592"/>
                </a:lnTo>
                <a:lnTo>
                  <a:pt x="132851" y="1293513"/>
                </a:lnTo>
                <a:lnTo>
                  <a:pt x="132851" y="1286095"/>
                </a:lnTo>
                <a:lnTo>
                  <a:pt x="136088" y="1281779"/>
                </a:lnTo>
                <a:close/>
                <a:moveTo>
                  <a:pt x="4219114" y="1273939"/>
                </a:moveTo>
                <a:lnTo>
                  <a:pt x="4219114" y="1275019"/>
                </a:lnTo>
                <a:lnTo>
                  <a:pt x="4221272" y="1275019"/>
                </a:lnTo>
                <a:lnTo>
                  <a:pt x="4221272" y="1273939"/>
                </a:lnTo>
                <a:close/>
                <a:moveTo>
                  <a:pt x="5264152" y="1272540"/>
                </a:moveTo>
                <a:lnTo>
                  <a:pt x="5264152" y="1276856"/>
                </a:lnTo>
                <a:lnTo>
                  <a:pt x="5265366" y="1276856"/>
                </a:lnTo>
                <a:lnTo>
                  <a:pt x="5265366" y="1272540"/>
                </a:lnTo>
                <a:close/>
                <a:moveTo>
                  <a:pt x="7748674" y="1270114"/>
                </a:moveTo>
                <a:lnTo>
                  <a:pt x="7748674" y="1271193"/>
                </a:lnTo>
                <a:lnTo>
                  <a:pt x="7750832" y="1271193"/>
                </a:lnTo>
                <a:lnTo>
                  <a:pt x="7750832" y="1270114"/>
                </a:lnTo>
                <a:close/>
                <a:moveTo>
                  <a:pt x="5693716" y="1270113"/>
                </a:moveTo>
                <a:lnTo>
                  <a:pt x="5697897" y="1277666"/>
                </a:lnTo>
                <a:lnTo>
                  <a:pt x="5700055" y="1277666"/>
                </a:lnTo>
                <a:cubicBezTo>
                  <a:pt x="5697178" y="1274428"/>
                  <a:pt x="5695739" y="1271911"/>
                  <a:pt x="5695739" y="1270113"/>
                </a:cubicBezTo>
                <a:close/>
                <a:moveTo>
                  <a:pt x="1247437" y="1269976"/>
                </a:moveTo>
                <a:lnTo>
                  <a:pt x="1245279" y="1272134"/>
                </a:lnTo>
                <a:lnTo>
                  <a:pt x="1245279" y="1277529"/>
                </a:lnTo>
                <a:lnTo>
                  <a:pt x="1247437" y="1279822"/>
                </a:lnTo>
                <a:lnTo>
                  <a:pt x="1251752" y="1279822"/>
                </a:lnTo>
                <a:lnTo>
                  <a:pt x="1251752" y="1277529"/>
                </a:lnTo>
                <a:lnTo>
                  <a:pt x="1248516" y="1269976"/>
                </a:lnTo>
                <a:close/>
                <a:moveTo>
                  <a:pt x="3581436" y="1269842"/>
                </a:moveTo>
                <a:lnTo>
                  <a:pt x="3577120" y="1284004"/>
                </a:lnTo>
                <a:lnTo>
                  <a:pt x="3580357" y="1292636"/>
                </a:lnTo>
                <a:lnTo>
                  <a:pt x="3580357" y="1300189"/>
                </a:lnTo>
                <a:lnTo>
                  <a:pt x="3578199" y="1303426"/>
                </a:lnTo>
                <a:lnTo>
                  <a:pt x="3578199" y="1304505"/>
                </a:lnTo>
                <a:lnTo>
                  <a:pt x="3581436" y="1308821"/>
                </a:lnTo>
                <a:cubicBezTo>
                  <a:pt x="3580717" y="1317543"/>
                  <a:pt x="3579278" y="1323343"/>
                  <a:pt x="3577120" y="1326220"/>
                </a:cubicBezTo>
                <a:lnTo>
                  <a:pt x="3579278" y="1333773"/>
                </a:lnTo>
                <a:lnTo>
                  <a:pt x="3578199" y="1339168"/>
                </a:lnTo>
                <a:lnTo>
                  <a:pt x="3580357" y="1347935"/>
                </a:lnTo>
                <a:lnTo>
                  <a:pt x="3580357" y="1350093"/>
                </a:lnTo>
                <a:cubicBezTo>
                  <a:pt x="3580357" y="1351711"/>
                  <a:pt x="3577839" y="1352790"/>
                  <a:pt x="3572804" y="1353330"/>
                </a:cubicBezTo>
                <a:lnTo>
                  <a:pt x="3564172" y="1355488"/>
                </a:lnTo>
                <a:cubicBezTo>
                  <a:pt x="3556619" y="1363400"/>
                  <a:pt x="3550820" y="1367357"/>
                  <a:pt x="3546773" y="1367357"/>
                </a:cubicBezTo>
                <a:lnTo>
                  <a:pt x="3545694" y="1366278"/>
                </a:lnTo>
                <a:lnTo>
                  <a:pt x="3542457" y="1372752"/>
                </a:lnTo>
                <a:lnTo>
                  <a:pt x="3543536" y="1373831"/>
                </a:lnTo>
                <a:lnTo>
                  <a:pt x="3544615" y="1373831"/>
                </a:lnTo>
                <a:cubicBezTo>
                  <a:pt x="3544615" y="1371133"/>
                  <a:pt x="3550055" y="1367177"/>
                  <a:pt x="3560935" y="1361962"/>
                </a:cubicBezTo>
                <a:cubicBezTo>
                  <a:pt x="3560935" y="1358545"/>
                  <a:pt x="3565970" y="1356027"/>
                  <a:pt x="3576041" y="1354409"/>
                </a:cubicBezTo>
                <a:lnTo>
                  <a:pt x="3577120" y="1353330"/>
                </a:lnTo>
                <a:lnTo>
                  <a:pt x="3578199" y="1353330"/>
                </a:lnTo>
                <a:lnTo>
                  <a:pt x="3578199" y="1354409"/>
                </a:lnTo>
                <a:lnTo>
                  <a:pt x="3576041" y="1368436"/>
                </a:lnTo>
                <a:cubicBezTo>
                  <a:pt x="3579638" y="1370414"/>
                  <a:pt x="3581436" y="1373336"/>
                  <a:pt x="3581436" y="1377203"/>
                </a:cubicBezTo>
                <a:lnTo>
                  <a:pt x="3578199" y="1385835"/>
                </a:lnTo>
                <a:lnTo>
                  <a:pt x="3578199" y="1394467"/>
                </a:lnTo>
                <a:lnTo>
                  <a:pt x="3581436" y="1397703"/>
                </a:lnTo>
                <a:lnTo>
                  <a:pt x="3585887" y="1397703"/>
                </a:lnTo>
                <a:lnTo>
                  <a:pt x="3588045" y="1395546"/>
                </a:lnTo>
                <a:lnTo>
                  <a:pt x="3588045" y="1383677"/>
                </a:lnTo>
                <a:lnTo>
                  <a:pt x="3586966" y="1357646"/>
                </a:lnTo>
                <a:lnTo>
                  <a:pt x="3591282" y="1344698"/>
                </a:lnTo>
                <a:cubicBezTo>
                  <a:pt x="3589124" y="1344068"/>
                  <a:pt x="3588045" y="1341146"/>
                  <a:pt x="3588045" y="1335931"/>
                </a:cubicBezTo>
                <a:lnTo>
                  <a:pt x="3589124" y="1329457"/>
                </a:lnTo>
                <a:lnTo>
                  <a:pt x="3586966" y="1309900"/>
                </a:lnTo>
                <a:lnTo>
                  <a:pt x="3590203" y="1294794"/>
                </a:lnTo>
                <a:lnTo>
                  <a:pt x="3588045" y="1286162"/>
                </a:lnTo>
                <a:lnTo>
                  <a:pt x="3588045" y="1276316"/>
                </a:lnTo>
                <a:cubicBezTo>
                  <a:pt x="3588045" y="1272540"/>
                  <a:pt x="3586966" y="1270382"/>
                  <a:pt x="3584808" y="1269842"/>
                </a:cubicBezTo>
                <a:close/>
                <a:moveTo>
                  <a:pt x="3200697" y="1269572"/>
                </a:moveTo>
                <a:cubicBezTo>
                  <a:pt x="3197999" y="1271730"/>
                  <a:pt x="3195481" y="1272809"/>
                  <a:pt x="3193144" y="1272809"/>
                </a:cubicBezTo>
                <a:lnTo>
                  <a:pt x="3182354" y="1270651"/>
                </a:lnTo>
                <a:lnTo>
                  <a:pt x="3179117" y="1270651"/>
                </a:lnTo>
                <a:lnTo>
                  <a:pt x="3175880" y="1273888"/>
                </a:lnTo>
                <a:lnTo>
                  <a:pt x="3175880" y="1274967"/>
                </a:lnTo>
                <a:lnTo>
                  <a:pt x="3190986" y="1281441"/>
                </a:lnTo>
                <a:lnTo>
                  <a:pt x="3195302" y="1280362"/>
                </a:lnTo>
                <a:lnTo>
                  <a:pt x="3199618" y="1285757"/>
                </a:lnTo>
                <a:lnTo>
                  <a:pt x="3202855" y="1285757"/>
                </a:lnTo>
                <a:lnTo>
                  <a:pt x="3207171" y="1274967"/>
                </a:lnTo>
                <a:cubicBezTo>
                  <a:pt x="3205732" y="1271730"/>
                  <a:pt x="3204293" y="1269932"/>
                  <a:pt x="3202855" y="1269572"/>
                </a:cubicBezTo>
                <a:close/>
                <a:moveTo>
                  <a:pt x="8252690" y="1268630"/>
                </a:moveTo>
                <a:lnTo>
                  <a:pt x="8252690" y="1270789"/>
                </a:lnTo>
                <a:lnTo>
                  <a:pt x="8254848" y="1272947"/>
                </a:lnTo>
                <a:lnTo>
                  <a:pt x="8260243" y="1272947"/>
                </a:lnTo>
                <a:lnTo>
                  <a:pt x="8263480" y="1269710"/>
                </a:lnTo>
                <a:lnTo>
                  <a:pt x="8262401" y="1268630"/>
                </a:lnTo>
                <a:close/>
                <a:moveTo>
                  <a:pt x="6750438" y="1268360"/>
                </a:moveTo>
                <a:lnTo>
                  <a:pt x="6750438" y="1270652"/>
                </a:lnTo>
                <a:lnTo>
                  <a:pt x="6751517" y="1270652"/>
                </a:lnTo>
                <a:lnTo>
                  <a:pt x="6751517" y="1268360"/>
                </a:lnTo>
                <a:close/>
                <a:moveTo>
                  <a:pt x="6607200" y="1268360"/>
                </a:moveTo>
                <a:lnTo>
                  <a:pt x="6607200" y="1270652"/>
                </a:lnTo>
                <a:lnTo>
                  <a:pt x="6612730" y="1270652"/>
                </a:lnTo>
                <a:lnTo>
                  <a:pt x="6612730" y="1269574"/>
                </a:lnTo>
                <a:close/>
                <a:moveTo>
                  <a:pt x="2104004" y="1266790"/>
                </a:moveTo>
                <a:lnTo>
                  <a:pt x="2102924" y="1267870"/>
                </a:lnTo>
                <a:lnTo>
                  <a:pt x="2102924" y="1274343"/>
                </a:lnTo>
                <a:lnTo>
                  <a:pt x="2106163" y="1271106"/>
                </a:lnTo>
                <a:lnTo>
                  <a:pt x="2106163" y="1268948"/>
                </a:lnTo>
                <a:close/>
                <a:moveTo>
                  <a:pt x="7752990" y="1265663"/>
                </a:moveTo>
                <a:lnTo>
                  <a:pt x="7752990" y="1267955"/>
                </a:lnTo>
                <a:lnTo>
                  <a:pt x="7756362" y="1266877"/>
                </a:lnTo>
                <a:lnTo>
                  <a:pt x="7756362" y="1265663"/>
                </a:lnTo>
                <a:close/>
                <a:moveTo>
                  <a:pt x="1180673" y="1265525"/>
                </a:moveTo>
                <a:lnTo>
                  <a:pt x="1180673" y="1268897"/>
                </a:lnTo>
                <a:lnTo>
                  <a:pt x="1182831" y="1271055"/>
                </a:lnTo>
                <a:lnTo>
                  <a:pt x="1183910" y="1269976"/>
                </a:lnTo>
                <a:lnTo>
                  <a:pt x="1183910" y="1268897"/>
                </a:lnTo>
                <a:close/>
                <a:moveTo>
                  <a:pt x="4093410" y="1265442"/>
                </a:moveTo>
                <a:lnTo>
                  <a:pt x="4093410" y="1267601"/>
                </a:lnTo>
                <a:lnTo>
                  <a:pt x="4098805" y="1266522"/>
                </a:lnTo>
                <a:lnTo>
                  <a:pt x="4098805" y="1265442"/>
                </a:lnTo>
                <a:close/>
                <a:moveTo>
                  <a:pt x="8249453" y="1265393"/>
                </a:moveTo>
                <a:lnTo>
                  <a:pt x="8248374" y="1266472"/>
                </a:lnTo>
                <a:lnTo>
                  <a:pt x="8248374" y="1267552"/>
                </a:lnTo>
                <a:lnTo>
                  <a:pt x="8251611" y="1267552"/>
                </a:lnTo>
                <a:close/>
                <a:moveTo>
                  <a:pt x="6685428" y="1265123"/>
                </a:moveTo>
                <a:cubicBezTo>
                  <a:pt x="6685428" y="1267281"/>
                  <a:pt x="6681741" y="1269124"/>
                  <a:pt x="6674368" y="1270652"/>
                </a:cubicBezTo>
                <a:lnTo>
                  <a:pt x="6676661" y="1272810"/>
                </a:lnTo>
                <a:cubicBezTo>
                  <a:pt x="6676661" y="1271552"/>
                  <a:pt x="6679223" y="1270473"/>
                  <a:pt x="6684349" y="1269574"/>
                </a:cubicBezTo>
                <a:lnTo>
                  <a:pt x="6687586" y="1265123"/>
                </a:lnTo>
                <a:close/>
                <a:moveTo>
                  <a:pt x="5120375" y="1264987"/>
                </a:moveTo>
                <a:lnTo>
                  <a:pt x="5119296" y="1268224"/>
                </a:lnTo>
                <a:lnTo>
                  <a:pt x="5120375" y="1272540"/>
                </a:lnTo>
                <a:lnTo>
                  <a:pt x="5121454" y="1272540"/>
                </a:lnTo>
                <a:lnTo>
                  <a:pt x="5121454" y="1269303"/>
                </a:lnTo>
                <a:lnTo>
                  <a:pt x="5120375" y="1269303"/>
                </a:lnTo>
                <a:lnTo>
                  <a:pt x="5121454" y="1268224"/>
                </a:lnTo>
                <a:lnTo>
                  <a:pt x="5121454" y="1264987"/>
                </a:lnTo>
                <a:close/>
                <a:moveTo>
                  <a:pt x="244529" y="1264515"/>
                </a:moveTo>
                <a:lnTo>
                  <a:pt x="242371" y="1266673"/>
                </a:lnTo>
                <a:lnTo>
                  <a:pt x="242371" y="1268831"/>
                </a:lnTo>
                <a:lnTo>
                  <a:pt x="245608" y="1268831"/>
                </a:lnTo>
                <a:lnTo>
                  <a:pt x="246687" y="1265594"/>
                </a:lnTo>
                <a:lnTo>
                  <a:pt x="245608" y="1264515"/>
                </a:lnTo>
                <a:close/>
                <a:moveTo>
                  <a:pt x="4264297" y="1264364"/>
                </a:moveTo>
                <a:lnTo>
                  <a:pt x="4264297" y="1268679"/>
                </a:lnTo>
                <a:lnTo>
                  <a:pt x="4265376" y="1268679"/>
                </a:lnTo>
                <a:lnTo>
                  <a:pt x="4265376" y="1264364"/>
                </a:lnTo>
                <a:close/>
                <a:moveTo>
                  <a:pt x="5713003" y="1263638"/>
                </a:moveTo>
                <a:lnTo>
                  <a:pt x="5713003" y="1267954"/>
                </a:lnTo>
                <a:lnTo>
                  <a:pt x="5717319" y="1269033"/>
                </a:lnTo>
                <a:lnTo>
                  <a:pt x="5719477" y="1265796"/>
                </a:lnTo>
                <a:lnTo>
                  <a:pt x="5717319" y="1263638"/>
                </a:lnTo>
                <a:close/>
                <a:moveTo>
                  <a:pt x="5673215" y="1263638"/>
                </a:moveTo>
                <a:lnTo>
                  <a:pt x="5642059" y="1267954"/>
                </a:lnTo>
                <a:lnTo>
                  <a:pt x="5644217" y="1280902"/>
                </a:lnTo>
                <a:lnTo>
                  <a:pt x="5643138" y="1281981"/>
                </a:lnTo>
                <a:cubicBezTo>
                  <a:pt x="5670383" y="1284319"/>
                  <a:pt x="5684005" y="1287152"/>
                  <a:pt x="5684005" y="1290479"/>
                </a:cubicBezTo>
                <a:cubicBezTo>
                  <a:pt x="5684005" y="1292457"/>
                  <a:pt x="5679689" y="1294255"/>
                  <a:pt x="5671057" y="1295874"/>
                </a:cubicBezTo>
                <a:lnTo>
                  <a:pt x="5664583" y="1293716"/>
                </a:lnTo>
                <a:lnTo>
                  <a:pt x="5660267" y="1293716"/>
                </a:lnTo>
                <a:lnTo>
                  <a:pt x="5650556" y="1296952"/>
                </a:lnTo>
                <a:lnTo>
                  <a:pt x="5640980" y="1293716"/>
                </a:lnTo>
                <a:lnTo>
                  <a:pt x="5640980" y="1299111"/>
                </a:lnTo>
                <a:lnTo>
                  <a:pt x="5638822" y="1302348"/>
                </a:lnTo>
                <a:cubicBezTo>
                  <a:pt x="5638822" y="1304685"/>
                  <a:pt x="5639901" y="1307203"/>
                  <a:pt x="5642059" y="1309900"/>
                </a:cubicBezTo>
                <a:lnTo>
                  <a:pt x="5642059" y="1318532"/>
                </a:lnTo>
                <a:lnTo>
                  <a:pt x="5646375" y="1318532"/>
                </a:lnTo>
                <a:lnTo>
                  <a:pt x="5662425" y="1315296"/>
                </a:lnTo>
                <a:lnTo>
                  <a:pt x="5663504" y="1316375"/>
                </a:lnTo>
                <a:lnTo>
                  <a:pt x="5663504" y="1317454"/>
                </a:lnTo>
                <a:lnTo>
                  <a:pt x="5669978" y="1315296"/>
                </a:lnTo>
                <a:lnTo>
                  <a:pt x="5687242" y="1319612"/>
                </a:lnTo>
                <a:lnTo>
                  <a:pt x="5690479" y="1319612"/>
                </a:lnTo>
                <a:cubicBezTo>
                  <a:pt x="5692278" y="1319612"/>
                  <a:pt x="5694391" y="1316015"/>
                  <a:pt x="5696818" y="1308821"/>
                </a:cubicBezTo>
                <a:cubicBezTo>
                  <a:pt x="5694750" y="1308821"/>
                  <a:pt x="5693716" y="1308102"/>
                  <a:pt x="5693716" y="1306664"/>
                </a:cubicBezTo>
                <a:lnTo>
                  <a:pt x="5693716" y="1303427"/>
                </a:lnTo>
                <a:cubicBezTo>
                  <a:pt x="5693716" y="1301988"/>
                  <a:pt x="5695110" y="1301269"/>
                  <a:pt x="5697897" y="1301269"/>
                </a:cubicBezTo>
                <a:lnTo>
                  <a:pt x="5697897" y="1296952"/>
                </a:lnTo>
                <a:cubicBezTo>
                  <a:pt x="5693312" y="1291917"/>
                  <a:pt x="5690120" y="1289400"/>
                  <a:pt x="5688321" y="1289400"/>
                </a:cubicBezTo>
                <a:lnTo>
                  <a:pt x="5688321" y="1288320"/>
                </a:lnTo>
                <a:lnTo>
                  <a:pt x="5692637" y="1283061"/>
                </a:lnTo>
                <a:lnTo>
                  <a:pt x="5691558" y="1271191"/>
                </a:lnTo>
                <a:lnTo>
                  <a:pt x="5692637" y="1270113"/>
                </a:lnTo>
                <a:cubicBezTo>
                  <a:pt x="5691558" y="1267235"/>
                  <a:pt x="5690479" y="1265796"/>
                  <a:pt x="5689400" y="1265796"/>
                </a:cubicBezTo>
                <a:lnTo>
                  <a:pt x="5688321" y="1265796"/>
                </a:lnTo>
                <a:cubicBezTo>
                  <a:pt x="5684545" y="1265796"/>
                  <a:pt x="5681308" y="1266875"/>
                  <a:pt x="5678610" y="1269033"/>
                </a:cubicBezTo>
                <a:lnTo>
                  <a:pt x="5677531" y="1269033"/>
                </a:lnTo>
                <a:cubicBezTo>
                  <a:pt x="5675913" y="1269033"/>
                  <a:pt x="5674834" y="1267235"/>
                  <a:pt x="5674294" y="1263638"/>
                </a:cubicBezTo>
                <a:close/>
                <a:moveTo>
                  <a:pt x="82409" y="1263436"/>
                </a:moveTo>
                <a:lnTo>
                  <a:pt x="73776" y="1268831"/>
                </a:lnTo>
                <a:lnTo>
                  <a:pt x="71618" y="1268831"/>
                </a:lnTo>
                <a:lnTo>
                  <a:pt x="68382" y="1266673"/>
                </a:lnTo>
                <a:lnTo>
                  <a:pt x="58671" y="1266673"/>
                </a:lnTo>
                <a:lnTo>
                  <a:pt x="57591" y="1269910"/>
                </a:lnTo>
                <a:lnTo>
                  <a:pt x="60828" y="1277463"/>
                </a:lnTo>
                <a:lnTo>
                  <a:pt x="60828" y="1286095"/>
                </a:lnTo>
                <a:lnTo>
                  <a:pt x="58671" y="1289332"/>
                </a:lnTo>
                <a:lnTo>
                  <a:pt x="59749" y="1293513"/>
                </a:lnTo>
                <a:lnTo>
                  <a:pt x="58671" y="1297830"/>
                </a:lnTo>
                <a:lnTo>
                  <a:pt x="60828" y="1309699"/>
                </a:lnTo>
                <a:lnTo>
                  <a:pt x="59749" y="1314015"/>
                </a:lnTo>
                <a:cubicBezTo>
                  <a:pt x="59749" y="1323276"/>
                  <a:pt x="61547" y="1327907"/>
                  <a:pt x="65145" y="1327907"/>
                </a:cubicBezTo>
                <a:lnTo>
                  <a:pt x="72697" y="1332223"/>
                </a:lnTo>
                <a:cubicBezTo>
                  <a:pt x="78451" y="1332223"/>
                  <a:pt x="81329" y="1329705"/>
                  <a:pt x="81329" y="1324670"/>
                </a:cubicBezTo>
                <a:lnTo>
                  <a:pt x="81329" y="1292434"/>
                </a:lnTo>
                <a:lnTo>
                  <a:pt x="85510" y="1287174"/>
                </a:lnTo>
                <a:lnTo>
                  <a:pt x="80250" y="1281779"/>
                </a:lnTo>
                <a:cubicBezTo>
                  <a:pt x="80250" y="1273687"/>
                  <a:pt x="82363" y="1269011"/>
                  <a:pt x="86589" y="1267752"/>
                </a:cubicBezTo>
                <a:cubicBezTo>
                  <a:pt x="85869" y="1264875"/>
                  <a:pt x="84477" y="1263436"/>
                  <a:pt x="82409" y="1263436"/>
                </a:cubicBezTo>
                <a:close/>
                <a:moveTo>
                  <a:pt x="579141" y="1263232"/>
                </a:moveTo>
                <a:lnTo>
                  <a:pt x="579141" y="1264311"/>
                </a:lnTo>
                <a:lnTo>
                  <a:pt x="581164" y="1264311"/>
                </a:lnTo>
                <a:lnTo>
                  <a:pt x="581164" y="1263232"/>
                </a:lnTo>
                <a:close/>
                <a:moveTo>
                  <a:pt x="1073447" y="1262288"/>
                </a:moveTo>
                <a:lnTo>
                  <a:pt x="1073447" y="1264446"/>
                </a:lnTo>
                <a:lnTo>
                  <a:pt x="1074526" y="1271055"/>
                </a:lnTo>
                <a:lnTo>
                  <a:pt x="1075605" y="1271055"/>
                </a:lnTo>
                <a:lnTo>
                  <a:pt x="1075605" y="1268897"/>
                </a:lnTo>
                <a:lnTo>
                  <a:pt x="1074526" y="1262288"/>
                </a:lnTo>
                <a:close/>
                <a:moveTo>
                  <a:pt x="8770598" y="1262156"/>
                </a:moveTo>
                <a:cubicBezTo>
                  <a:pt x="8769159" y="1262156"/>
                  <a:pt x="8767361" y="1265393"/>
                  <a:pt x="8765203" y="1271867"/>
                </a:cubicBezTo>
                <a:cubicBezTo>
                  <a:pt x="8768800" y="1271867"/>
                  <a:pt x="8770598" y="1273711"/>
                  <a:pt x="8770598" y="1277397"/>
                </a:cubicBezTo>
                <a:cubicBezTo>
                  <a:pt x="8772037" y="1277397"/>
                  <a:pt x="8773116" y="1274475"/>
                  <a:pt x="8773835" y="1268630"/>
                </a:cubicBezTo>
                <a:lnTo>
                  <a:pt x="8775993" y="1266472"/>
                </a:lnTo>
                <a:lnTo>
                  <a:pt x="8771677" y="1262156"/>
                </a:lnTo>
                <a:close/>
                <a:moveTo>
                  <a:pt x="8274270" y="1262156"/>
                </a:moveTo>
                <a:lnTo>
                  <a:pt x="8275349" y="1262156"/>
                </a:lnTo>
                <a:lnTo>
                  <a:pt x="8275349" y="1263153"/>
                </a:lnTo>
                <a:lnTo>
                  <a:pt x="8274270" y="1262281"/>
                </a:lnTo>
                <a:close/>
                <a:moveTo>
                  <a:pt x="7748674" y="1261347"/>
                </a:moveTo>
                <a:lnTo>
                  <a:pt x="7748674" y="1263505"/>
                </a:lnTo>
                <a:lnTo>
                  <a:pt x="7751911" y="1263505"/>
                </a:lnTo>
                <a:lnTo>
                  <a:pt x="7751911" y="1261347"/>
                </a:lnTo>
                <a:close/>
                <a:moveTo>
                  <a:pt x="6593791" y="1260672"/>
                </a:moveTo>
                <a:lnTo>
                  <a:pt x="6593982" y="1260672"/>
                </a:lnTo>
                <a:lnTo>
                  <a:pt x="6593982" y="1260920"/>
                </a:lnTo>
                <a:close/>
                <a:moveTo>
                  <a:pt x="6750438" y="1259593"/>
                </a:moveTo>
                <a:cubicBezTo>
                  <a:pt x="6752686" y="1261481"/>
                  <a:pt x="6753810" y="1263684"/>
                  <a:pt x="6753810" y="1266202"/>
                </a:cubicBezTo>
                <a:lnTo>
                  <a:pt x="6755968" y="1266202"/>
                </a:lnTo>
                <a:lnTo>
                  <a:pt x="6755968" y="1264044"/>
                </a:lnTo>
                <a:lnTo>
                  <a:pt x="6751517" y="1259593"/>
                </a:lnTo>
                <a:close/>
                <a:moveTo>
                  <a:pt x="6188695" y="1258109"/>
                </a:moveTo>
                <a:lnTo>
                  <a:pt x="6186537" y="1260267"/>
                </a:lnTo>
                <a:lnTo>
                  <a:pt x="6186537" y="1262425"/>
                </a:lnTo>
                <a:lnTo>
                  <a:pt x="6188695" y="1260267"/>
                </a:lnTo>
                <a:close/>
                <a:moveTo>
                  <a:pt x="1255125" y="1257837"/>
                </a:moveTo>
                <a:lnTo>
                  <a:pt x="1249595" y="1259051"/>
                </a:lnTo>
                <a:lnTo>
                  <a:pt x="1249595" y="1261209"/>
                </a:lnTo>
                <a:lnTo>
                  <a:pt x="1252832" y="1264446"/>
                </a:lnTo>
                <a:lnTo>
                  <a:pt x="1255125" y="1261209"/>
                </a:lnTo>
                <a:close/>
                <a:moveTo>
                  <a:pt x="4266455" y="1256810"/>
                </a:moveTo>
                <a:lnTo>
                  <a:pt x="4266455" y="1260047"/>
                </a:lnTo>
                <a:lnTo>
                  <a:pt x="4267534" y="1260047"/>
                </a:lnTo>
                <a:lnTo>
                  <a:pt x="4267534" y="1256810"/>
                </a:lnTo>
                <a:close/>
                <a:moveTo>
                  <a:pt x="8691291" y="1256762"/>
                </a:moveTo>
                <a:cubicBezTo>
                  <a:pt x="8686166" y="1257660"/>
                  <a:pt x="8683603" y="1258739"/>
                  <a:pt x="8683603" y="1259999"/>
                </a:cubicBezTo>
                <a:lnTo>
                  <a:pt x="8685896" y="1266472"/>
                </a:lnTo>
                <a:lnTo>
                  <a:pt x="8682524" y="1269710"/>
                </a:lnTo>
                <a:lnTo>
                  <a:pt x="8682524" y="1270789"/>
                </a:lnTo>
                <a:lnTo>
                  <a:pt x="8684817" y="1272947"/>
                </a:lnTo>
                <a:lnTo>
                  <a:pt x="8688054" y="1272947"/>
                </a:lnTo>
                <a:lnTo>
                  <a:pt x="8688054" y="1266472"/>
                </a:lnTo>
                <a:cubicBezTo>
                  <a:pt x="8691651" y="1263415"/>
                  <a:pt x="8693449" y="1260538"/>
                  <a:pt x="8693449" y="1257841"/>
                </a:cubicBezTo>
                <a:lnTo>
                  <a:pt x="8691291" y="1257841"/>
                </a:lnTo>
                <a:close/>
                <a:moveTo>
                  <a:pt x="8241900" y="1256761"/>
                </a:moveTo>
                <a:cubicBezTo>
                  <a:pt x="8241900" y="1258200"/>
                  <a:pt x="8240821" y="1258919"/>
                  <a:pt x="8238663" y="1258919"/>
                </a:cubicBezTo>
                <a:lnTo>
                  <a:pt x="8238663" y="1259998"/>
                </a:lnTo>
                <a:lnTo>
                  <a:pt x="8240821" y="1259998"/>
                </a:lnTo>
                <a:cubicBezTo>
                  <a:pt x="8240821" y="1258560"/>
                  <a:pt x="8241900" y="1257840"/>
                  <a:pt x="8244058" y="1257840"/>
                </a:cubicBezTo>
                <a:lnTo>
                  <a:pt x="8244058" y="1256761"/>
                </a:lnTo>
                <a:close/>
                <a:moveTo>
                  <a:pt x="6694195" y="1256356"/>
                </a:moveTo>
                <a:cubicBezTo>
                  <a:pt x="6694195" y="1259233"/>
                  <a:pt x="6692756" y="1260672"/>
                  <a:pt x="6689879" y="1260672"/>
                </a:cubicBezTo>
                <a:lnTo>
                  <a:pt x="6689879" y="1262965"/>
                </a:lnTo>
                <a:lnTo>
                  <a:pt x="6692037" y="1262965"/>
                </a:lnTo>
                <a:cubicBezTo>
                  <a:pt x="6692037" y="1260716"/>
                  <a:pt x="6693161" y="1259593"/>
                  <a:pt x="6695409" y="1259593"/>
                </a:cubicBezTo>
                <a:lnTo>
                  <a:pt x="6695409" y="1256356"/>
                </a:lnTo>
                <a:close/>
                <a:moveTo>
                  <a:pt x="5614005" y="1256085"/>
                </a:moveTo>
                <a:lnTo>
                  <a:pt x="5611847" y="1258243"/>
                </a:lnTo>
                <a:lnTo>
                  <a:pt x="5611847" y="1260402"/>
                </a:lnTo>
                <a:lnTo>
                  <a:pt x="5616163" y="1260402"/>
                </a:lnTo>
                <a:lnTo>
                  <a:pt x="5617242" y="1259322"/>
                </a:lnTo>
                <a:lnTo>
                  <a:pt x="5618321" y="1259322"/>
                </a:lnTo>
                <a:lnTo>
                  <a:pt x="5617242" y="1256085"/>
                </a:lnTo>
                <a:close/>
                <a:moveTo>
                  <a:pt x="685424" y="1255949"/>
                </a:moveTo>
                <a:lnTo>
                  <a:pt x="685424" y="1259051"/>
                </a:lnTo>
                <a:cubicBezTo>
                  <a:pt x="685424" y="1263097"/>
                  <a:pt x="684029" y="1266244"/>
                  <a:pt x="681243" y="1268492"/>
                </a:cubicBezTo>
                <a:lnTo>
                  <a:pt x="681243" y="1269571"/>
                </a:lnTo>
                <a:cubicBezTo>
                  <a:pt x="683849" y="1267143"/>
                  <a:pt x="687356" y="1265390"/>
                  <a:pt x="691762" y="1264311"/>
                </a:cubicBezTo>
                <a:lnTo>
                  <a:pt x="692841" y="1263232"/>
                </a:lnTo>
                <a:lnTo>
                  <a:pt x="692841" y="1261209"/>
                </a:lnTo>
                <a:lnTo>
                  <a:pt x="689739" y="1255949"/>
                </a:lnTo>
                <a:close/>
                <a:moveTo>
                  <a:pt x="3700666" y="1255815"/>
                </a:moveTo>
                <a:cubicBezTo>
                  <a:pt x="3697429" y="1257254"/>
                  <a:pt x="3695630" y="1258692"/>
                  <a:pt x="3695271" y="1260131"/>
                </a:cubicBezTo>
                <a:lnTo>
                  <a:pt x="3695271" y="1261210"/>
                </a:lnTo>
                <a:lnTo>
                  <a:pt x="3697429" y="1263368"/>
                </a:lnTo>
                <a:cubicBezTo>
                  <a:pt x="3700306" y="1262109"/>
                  <a:pt x="3701745" y="1259592"/>
                  <a:pt x="3701745" y="1255815"/>
                </a:cubicBezTo>
                <a:close/>
                <a:moveTo>
                  <a:pt x="1100827" y="1255679"/>
                </a:moveTo>
                <a:lnTo>
                  <a:pt x="1100827" y="1256758"/>
                </a:lnTo>
                <a:lnTo>
                  <a:pt x="1107435" y="1268897"/>
                </a:lnTo>
                <a:lnTo>
                  <a:pt x="1108516" y="1268897"/>
                </a:lnTo>
                <a:lnTo>
                  <a:pt x="1108516" y="1267683"/>
                </a:lnTo>
                <a:lnTo>
                  <a:pt x="1101907" y="1255679"/>
                </a:lnTo>
                <a:close/>
                <a:moveTo>
                  <a:pt x="6172240" y="1254872"/>
                </a:moveTo>
                <a:lnTo>
                  <a:pt x="6169003" y="1258109"/>
                </a:lnTo>
                <a:lnTo>
                  <a:pt x="6169003" y="1259188"/>
                </a:lnTo>
                <a:lnTo>
                  <a:pt x="6173319" y="1263504"/>
                </a:lnTo>
                <a:lnTo>
                  <a:pt x="6175612" y="1263504"/>
                </a:lnTo>
                <a:lnTo>
                  <a:pt x="6176691" y="1258109"/>
                </a:lnTo>
                <a:lnTo>
                  <a:pt x="6175612" y="1254872"/>
                </a:lnTo>
                <a:close/>
                <a:moveTo>
                  <a:pt x="592764" y="1254870"/>
                </a:moveTo>
                <a:lnTo>
                  <a:pt x="589661" y="1257972"/>
                </a:lnTo>
                <a:lnTo>
                  <a:pt x="589661" y="1259051"/>
                </a:lnTo>
                <a:lnTo>
                  <a:pt x="591685" y="1261209"/>
                </a:lnTo>
                <a:lnTo>
                  <a:pt x="596001" y="1261209"/>
                </a:lnTo>
                <a:lnTo>
                  <a:pt x="596001" y="1256893"/>
                </a:lnTo>
                <a:lnTo>
                  <a:pt x="593843" y="1254870"/>
                </a:lnTo>
                <a:close/>
                <a:moveTo>
                  <a:pt x="1180673" y="1254600"/>
                </a:moveTo>
                <a:lnTo>
                  <a:pt x="1180673" y="1257837"/>
                </a:lnTo>
                <a:lnTo>
                  <a:pt x="1181752" y="1257837"/>
                </a:lnTo>
                <a:lnTo>
                  <a:pt x="1181752" y="1254600"/>
                </a:lnTo>
                <a:close/>
                <a:moveTo>
                  <a:pt x="1119439" y="1254600"/>
                </a:moveTo>
                <a:lnTo>
                  <a:pt x="1112831" y="1261209"/>
                </a:lnTo>
                <a:lnTo>
                  <a:pt x="1112831" y="1262288"/>
                </a:lnTo>
                <a:lnTo>
                  <a:pt x="1114990" y="1262288"/>
                </a:lnTo>
                <a:lnTo>
                  <a:pt x="1121597" y="1256758"/>
                </a:lnTo>
                <a:close/>
                <a:moveTo>
                  <a:pt x="8254848" y="1252445"/>
                </a:moveTo>
                <a:lnTo>
                  <a:pt x="8254848" y="1253524"/>
                </a:lnTo>
                <a:lnTo>
                  <a:pt x="8257006" y="1253524"/>
                </a:lnTo>
                <a:lnTo>
                  <a:pt x="8257006" y="1252445"/>
                </a:lnTo>
                <a:close/>
                <a:moveTo>
                  <a:pt x="1209132" y="1252442"/>
                </a:moveTo>
                <a:cubicBezTo>
                  <a:pt x="1204727" y="1252442"/>
                  <a:pt x="1202524" y="1258287"/>
                  <a:pt x="1202524" y="1269976"/>
                </a:cubicBezTo>
                <a:lnTo>
                  <a:pt x="1202524" y="1278743"/>
                </a:lnTo>
                <a:cubicBezTo>
                  <a:pt x="1205490" y="1286386"/>
                  <a:pt x="1206974" y="1295108"/>
                  <a:pt x="1206974" y="1304909"/>
                </a:cubicBezTo>
                <a:lnTo>
                  <a:pt x="1214528" y="1304909"/>
                </a:lnTo>
                <a:lnTo>
                  <a:pt x="1222216" y="1305988"/>
                </a:lnTo>
                <a:lnTo>
                  <a:pt x="1226666" y="1288589"/>
                </a:lnTo>
                <a:lnTo>
                  <a:pt x="1226666" y="1280901"/>
                </a:lnTo>
                <a:lnTo>
                  <a:pt x="1223295" y="1253521"/>
                </a:lnTo>
                <a:lnTo>
                  <a:pt x="1210212" y="1253521"/>
                </a:lnTo>
                <a:close/>
                <a:moveTo>
                  <a:pt x="6190853" y="1251635"/>
                </a:moveTo>
                <a:lnTo>
                  <a:pt x="6190853" y="1255951"/>
                </a:lnTo>
                <a:lnTo>
                  <a:pt x="6191932" y="1254872"/>
                </a:lnTo>
                <a:lnTo>
                  <a:pt x="6193011" y="1254872"/>
                </a:lnTo>
                <a:lnTo>
                  <a:pt x="6191932" y="1251635"/>
                </a:lnTo>
                <a:close/>
                <a:moveTo>
                  <a:pt x="6580764" y="1250826"/>
                </a:moveTo>
                <a:lnTo>
                  <a:pt x="6580764" y="1252984"/>
                </a:lnTo>
                <a:cubicBezTo>
                  <a:pt x="6584451" y="1252984"/>
                  <a:pt x="6586294" y="1254468"/>
                  <a:pt x="6586294" y="1257435"/>
                </a:cubicBezTo>
                <a:lnTo>
                  <a:pt x="6588452" y="1257435"/>
                </a:lnTo>
                <a:lnTo>
                  <a:pt x="6588452" y="1255346"/>
                </a:lnTo>
                <a:lnTo>
                  <a:pt x="6591064" y="1257132"/>
                </a:lnTo>
                <a:lnTo>
                  <a:pt x="6593791" y="1260672"/>
                </a:lnTo>
                <a:lnTo>
                  <a:pt x="6591824" y="1260672"/>
                </a:lnTo>
                <a:lnTo>
                  <a:pt x="6591824" y="1261751"/>
                </a:lnTo>
                <a:lnTo>
                  <a:pt x="6593982" y="1261751"/>
                </a:lnTo>
                <a:lnTo>
                  <a:pt x="6593982" y="1260920"/>
                </a:lnTo>
                <a:lnTo>
                  <a:pt x="6597219" y="1265123"/>
                </a:lnTo>
                <a:lnTo>
                  <a:pt x="6598433" y="1266202"/>
                </a:lnTo>
                <a:lnTo>
                  <a:pt x="6605042" y="1266202"/>
                </a:lnTo>
                <a:lnTo>
                  <a:pt x="6605042" y="1264044"/>
                </a:lnTo>
                <a:lnTo>
                  <a:pt x="6603828" y="1265123"/>
                </a:lnTo>
                <a:lnTo>
                  <a:pt x="6602749" y="1265123"/>
                </a:lnTo>
                <a:lnTo>
                  <a:pt x="6591064" y="1257132"/>
                </a:lnTo>
                <a:lnTo>
                  <a:pt x="6589531" y="1255142"/>
                </a:lnTo>
                <a:lnTo>
                  <a:pt x="6588452" y="1255142"/>
                </a:lnTo>
                <a:lnTo>
                  <a:pt x="6588452" y="1255346"/>
                </a:lnTo>
                <a:lnTo>
                  <a:pt x="6581843" y="1250826"/>
                </a:lnTo>
                <a:close/>
                <a:moveTo>
                  <a:pt x="5093399" y="1249746"/>
                </a:moveTo>
                <a:lnTo>
                  <a:pt x="5093399" y="1254062"/>
                </a:lnTo>
                <a:lnTo>
                  <a:pt x="5094478" y="1255141"/>
                </a:lnTo>
                <a:lnTo>
                  <a:pt x="5094478" y="1256220"/>
                </a:lnTo>
                <a:lnTo>
                  <a:pt x="5097715" y="1255141"/>
                </a:lnTo>
                <a:lnTo>
                  <a:pt x="5097715" y="1251904"/>
                </a:lnTo>
                <a:lnTo>
                  <a:pt x="5095557" y="1249746"/>
                </a:lnTo>
                <a:close/>
                <a:moveTo>
                  <a:pt x="4264297" y="1249257"/>
                </a:moveTo>
                <a:lnTo>
                  <a:pt x="4264297" y="1252494"/>
                </a:lnTo>
                <a:lnTo>
                  <a:pt x="4266455" y="1252494"/>
                </a:lnTo>
                <a:lnTo>
                  <a:pt x="4266455" y="1251415"/>
                </a:lnTo>
                <a:close/>
                <a:moveTo>
                  <a:pt x="8249453" y="1249209"/>
                </a:moveTo>
                <a:lnTo>
                  <a:pt x="8258085" y="1249209"/>
                </a:lnTo>
                <a:lnTo>
                  <a:pt x="8274270" y="1262281"/>
                </a:lnTo>
                <a:lnTo>
                  <a:pt x="8274270" y="1265393"/>
                </a:lnTo>
                <a:lnTo>
                  <a:pt x="8275349" y="1265393"/>
                </a:lnTo>
                <a:lnTo>
                  <a:pt x="8275349" y="1263153"/>
                </a:lnTo>
                <a:lnTo>
                  <a:pt x="8286139" y="1271867"/>
                </a:lnTo>
                <a:lnTo>
                  <a:pt x="8285060" y="1272947"/>
                </a:lnTo>
                <a:lnTo>
                  <a:pt x="8285060" y="1274025"/>
                </a:lnTo>
                <a:lnTo>
                  <a:pt x="8286139" y="1275104"/>
                </a:lnTo>
                <a:cubicBezTo>
                  <a:pt x="8286139" y="1297044"/>
                  <a:pt x="8279306" y="1312149"/>
                  <a:pt x="8265638" y="1320422"/>
                </a:cubicBezTo>
                <a:lnTo>
                  <a:pt x="8250532" y="1335528"/>
                </a:lnTo>
                <a:lnTo>
                  <a:pt x="8241900" y="1337686"/>
                </a:lnTo>
                <a:cubicBezTo>
                  <a:pt x="8236865" y="1335887"/>
                  <a:pt x="8234347" y="1334449"/>
                  <a:pt x="8234347" y="1333370"/>
                </a:cubicBezTo>
                <a:lnTo>
                  <a:pt x="8234347" y="1332291"/>
                </a:lnTo>
                <a:cubicBezTo>
                  <a:pt x="8245856" y="1322580"/>
                  <a:pt x="8251611" y="1315386"/>
                  <a:pt x="8251611" y="1310711"/>
                </a:cubicBezTo>
                <a:cubicBezTo>
                  <a:pt x="8247295" y="1307294"/>
                  <a:pt x="8242620" y="1305136"/>
                  <a:pt x="8237584" y="1304237"/>
                </a:cubicBezTo>
                <a:lnTo>
                  <a:pt x="8237584" y="1303158"/>
                </a:lnTo>
                <a:lnTo>
                  <a:pt x="8238663" y="1302079"/>
                </a:lnTo>
                <a:lnTo>
                  <a:pt x="8238663" y="1301000"/>
                </a:lnTo>
                <a:lnTo>
                  <a:pt x="8230031" y="1288052"/>
                </a:lnTo>
                <a:lnTo>
                  <a:pt x="8227873" y="1290210"/>
                </a:lnTo>
                <a:lnTo>
                  <a:pt x="8227873" y="1288052"/>
                </a:lnTo>
                <a:lnTo>
                  <a:pt x="8230031" y="1288052"/>
                </a:lnTo>
                <a:lnTo>
                  <a:pt x="8225715" y="1281578"/>
                </a:lnTo>
                <a:lnTo>
                  <a:pt x="8225715" y="1269710"/>
                </a:lnTo>
                <a:cubicBezTo>
                  <a:pt x="8225715" y="1268091"/>
                  <a:pt x="8227514" y="1267012"/>
                  <a:pt x="8231110" y="1266472"/>
                </a:cubicBezTo>
                <a:lnTo>
                  <a:pt x="8230031" y="1265393"/>
                </a:lnTo>
                <a:lnTo>
                  <a:pt x="8230031" y="1264315"/>
                </a:lnTo>
                <a:cubicBezTo>
                  <a:pt x="8233628" y="1258560"/>
                  <a:pt x="8240102" y="1254244"/>
                  <a:pt x="8249453" y="1251367"/>
                </a:cubicBezTo>
                <a:close/>
                <a:moveTo>
                  <a:pt x="1070210" y="1249205"/>
                </a:moveTo>
                <a:lnTo>
                  <a:pt x="1070210" y="1250284"/>
                </a:lnTo>
                <a:lnTo>
                  <a:pt x="1071290" y="1257837"/>
                </a:lnTo>
                <a:lnTo>
                  <a:pt x="1072369" y="1257837"/>
                </a:lnTo>
                <a:lnTo>
                  <a:pt x="1072369" y="1253521"/>
                </a:lnTo>
                <a:lnTo>
                  <a:pt x="1071290" y="1249205"/>
                </a:lnTo>
                <a:close/>
                <a:moveTo>
                  <a:pt x="5090162" y="1248667"/>
                </a:moveTo>
                <a:lnTo>
                  <a:pt x="5090162" y="1249746"/>
                </a:lnTo>
                <a:lnTo>
                  <a:pt x="5092320" y="1249746"/>
                </a:lnTo>
                <a:lnTo>
                  <a:pt x="5092320" y="1248667"/>
                </a:lnTo>
                <a:close/>
                <a:moveTo>
                  <a:pt x="5081530" y="1248667"/>
                </a:moveTo>
                <a:lnTo>
                  <a:pt x="5081530" y="1250825"/>
                </a:lnTo>
                <a:lnTo>
                  <a:pt x="5082609" y="1249746"/>
                </a:lnTo>
                <a:lnTo>
                  <a:pt x="5083688" y="1249746"/>
                </a:lnTo>
                <a:lnTo>
                  <a:pt x="5089083" y="1250825"/>
                </a:lnTo>
                <a:lnTo>
                  <a:pt x="5086925" y="1248667"/>
                </a:lnTo>
                <a:close/>
                <a:moveTo>
                  <a:pt x="6576313" y="1248533"/>
                </a:moveTo>
                <a:lnTo>
                  <a:pt x="6576313" y="1250826"/>
                </a:lnTo>
                <a:lnTo>
                  <a:pt x="6577392" y="1250826"/>
                </a:lnTo>
                <a:lnTo>
                  <a:pt x="6577392" y="1248533"/>
                </a:lnTo>
                <a:close/>
                <a:moveTo>
                  <a:pt x="6166845" y="1247319"/>
                </a:moveTo>
                <a:lnTo>
                  <a:pt x="6164553" y="1249477"/>
                </a:lnTo>
                <a:lnTo>
                  <a:pt x="6164553" y="1250556"/>
                </a:lnTo>
                <a:lnTo>
                  <a:pt x="6166845" y="1248398"/>
                </a:lnTo>
                <a:close/>
                <a:moveTo>
                  <a:pt x="2108319" y="1247234"/>
                </a:moveTo>
                <a:lnTo>
                  <a:pt x="2108319" y="1248312"/>
                </a:lnTo>
                <a:lnTo>
                  <a:pt x="2115871" y="1262475"/>
                </a:lnTo>
                <a:lnTo>
                  <a:pt x="2116952" y="1262475"/>
                </a:lnTo>
                <a:cubicBezTo>
                  <a:pt x="2120549" y="1260946"/>
                  <a:pt x="2122346" y="1258383"/>
                  <a:pt x="2122346" y="1254787"/>
                </a:cubicBezTo>
                <a:lnTo>
                  <a:pt x="2118029" y="1254787"/>
                </a:lnTo>
                <a:lnTo>
                  <a:pt x="2114794" y="1256945"/>
                </a:lnTo>
                <a:lnTo>
                  <a:pt x="2109398" y="1247234"/>
                </a:lnTo>
                <a:close/>
                <a:moveTo>
                  <a:pt x="8692370" y="1246916"/>
                </a:moveTo>
                <a:lnTo>
                  <a:pt x="8690212" y="1249074"/>
                </a:lnTo>
                <a:lnTo>
                  <a:pt x="8692370" y="1251232"/>
                </a:lnTo>
                <a:lnTo>
                  <a:pt x="8694528" y="1251232"/>
                </a:lnTo>
                <a:lnTo>
                  <a:pt x="8694528" y="1249074"/>
                </a:lnTo>
                <a:close/>
                <a:moveTo>
                  <a:pt x="1266050" y="1246912"/>
                </a:moveTo>
                <a:lnTo>
                  <a:pt x="1263756" y="1249205"/>
                </a:lnTo>
                <a:lnTo>
                  <a:pt x="1266050" y="1249205"/>
                </a:lnTo>
                <a:close/>
                <a:moveTo>
                  <a:pt x="4190115" y="1246021"/>
                </a:moveTo>
                <a:cubicBezTo>
                  <a:pt x="4186518" y="1252854"/>
                  <a:pt x="4184720" y="1258969"/>
                  <a:pt x="4184720" y="1264364"/>
                </a:cubicBezTo>
                <a:cubicBezTo>
                  <a:pt x="4182652" y="1265083"/>
                  <a:pt x="4181618" y="1267196"/>
                  <a:pt x="4181618" y="1270703"/>
                </a:cubicBezTo>
                <a:lnTo>
                  <a:pt x="4181618" y="1275019"/>
                </a:lnTo>
                <a:lnTo>
                  <a:pt x="4183776" y="1275019"/>
                </a:lnTo>
                <a:lnTo>
                  <a:pt x="4189036" y="1273939"/>
                </a:lnTo>
                <a:lnTo>
                  <a:pt x="4193352" y="1282572"/>
                </a:lnTo>
                <a:cubicBezTo>
                  <a:pt x="4197668" y="1279334"/>
                  <a:pt x="4199826" y="1276458"/>
                  <a:pt x="4199826" y="1273939"/>
                </a:cubicBezTo>
                <a:cubicBezTo>
                  <a:pt x="4195510" y="1268455"/>
                  <a:pt x="4193352" y="1264543"/>
                  <a:pt x="4193352" y="1262206"/>
                </a:cubicBezTo>
                <a:lnTo>
                  <a:pt x="4193352" y="1260047"/>
                </a:lnTo>
                <a:cubicBezTo>
                  <a:pt x="4193352" y="1253574"/>
                  <a:pt x="4198747" y="1250337"/>
                  <a:pt x="4209537" y="1250337"/>
                </a:cubicBezTo>
                <a:lnTo>
                  <a:pt x="4213853" y="1249257"/>
                </a:lnTo>
                <a:lnTo>
                  <a:pt x="4214932" y="1248178"/>
                </a:lnTo>
                <a:lnTo>
                  <a:pt x="4214932" y="1247099"/>
                </a:lnTo>
                <a:lnTo>
                  <a:pt x="4209537" y="1246021"/>
                </a:lnTo>
                <a:lnTo>
                  <a:pt x="4203063" y="1248178"/>
                </a:lnTo>
                <a:lnTo>
                  <a:pt x="4197668" y="1248178"/>
                </a:lnTo>
                <a:lnTo>
                  <a:pt x="4194431" y="1246021"/>
                </a:lnTo>
                <a:close/>
                <a:moveTo>
                  <a:pt x="6167924" y="1245161"/>
                </a:moveTo>
                <a:lnTo>
                  <a:pt x="6167924" y="1246240"/>
                </a:lnTo>
                <a:lnTo>
                  <a:pt x="6171161" y="1246240"/>
                </a:lnTo>
                <a:lnTo>
                  <a:pt x="6171161" y="1245161"/>
                </a:lnTo>
                <a:close/>
                <a:moveTo>
                  <a:pt x="1581239" y="1244620"/>
                </a:moveTo>
                <a:lnTo>
                  <a:pt x="1584477" y="1246778"/>
                </a:lnTo>
                <a:lnTo>
                  <a:pt x="1593379" y="1244620"/>
                </a:lnTo>
                <a:cubicBezTo>
                  <a:pt x="1600663" y="1248306"/>
                  <a:pt x="1605788" y="1250149"/>
                  <a:pt x="1608755" y="1250149"/>
                </a:cubicBezTo>
                <a:lnTo>
                  <a:pt x="1608755" y="1252442"/>
                </a:lnTo>
                <a:lnTo>
                  <a:pt x="1586635" y="1260265"/>
                </a:lnTo>
                <a:cubicBezTo>
                  <a:pt x="1583938" y="1257658"/>
                  <a:pt x="1576609" y="1255769"/>
                  <a:pt x="1564651" y="1254600"/>
                </a:cubicBezTo>
                <a:cubicBezTo>
                  <a:pt x="1561324" y="1258377"/>
                  <a:pt x="1558356" y="1260265"/>
                  <a:pt x="1555748" y="1260265"/>
                </a:cubicBezTo>
                <a:cubicBezTo>
                  <a:pt x="1543250" y="1256758"/>
                  <a:pt x="1537001" y="1253791"/>
                  <a:pt x="1537001" y="1251363"/>
                </a:cubicBezTo>
                <a:lnTo>
                  <a:pt x="1537001" y="1250149"/>
                </a:lnTo>
                <a:lnTo>
                  <a:pt x="1541452" y="1245698"/>
                </a:lnTo>
                <a:lnTo>
                  <a:pt x="1543745" y="1245698"/>
                </a:lnTo>
                <a:cubicBezTo>
                  <a:pt x="1547970" y="1245698"/>
                  <a:pt x="1551972" y="1247182"/>
                  <a:pt x="1555748" y="1250149"/>
                </a:cubicBezTo>
                <a:lnTo>
                  <a:pt x="1561278" y="1249070"/>
                </a:lnTo>
                <a:lnTo>
                  <a:pt x="1566808" y="1250149"/>
                </a:lnTo>
                <a:cubicBezTo>
                  <a:pt x="1567526" y="1247901"/>
                  <a:pt x="1569730" y="1246778"/>
                  <a:pt x="1573417" y="1246778"/>
                </a:cubicBezTo>
                <a:lnTo>
                  <a:pt x="1576789" y="1246778"/>
                </a:lnTo>
                <a:cubicBezTo>
                  <a:pt x="1578227" y="1246778"/>
                  <a:pt x="1578948" y="1248666"/>
                  <a:pt x="1578948" y="1252442"/>
                </a:cubicBezTo>
                <a:lnTo>
                  <a:pt x="1580026" y="1252442"/>
                </a:lnTo>
                <a:close/>
                <a:moveTo>
                  <a:pt x="6577392" y="1243139"/>
                </a:moveTo>
                <a:lnTo>
                  <a:pt x="6575234" y="1245296"/>
                </a:lnTo>
                <a:lnTo>
                  <a:pt x="6575234" y="1246375"/>
                </a:lnTo>
                <a:lnTo>
                  <a:pt x="6579685" y="1246375"/>
                </a:lnTo>
                <a:lnTo>
                  <a:pt x="6579685" y="1243139"/>
                </a:lnTo>
                <a:close/>
                <a:moveTo>
                  <a:pt x="7612180" y="1242734"/>
                </a:moveTo>
                <a:lnTo>
                  <a:pt x="7615552" y="1242734"/>
                </a:lnTo>
                <a:lnTo>
                  <a:pt x="7615552" y="1245027"/>
                </a:lnTo>
                <a:lnTo>
                  <a:pt x="7612180" y="1246106"/>
                </a:lnTo>
                <a:lnTo>
                  <a:pt x="7611101" y="1245027"/>
                </a:lnTo>
                <a:lnTo>
                  <a:pt x="7611101" y="1243949"/>
                </a:lnTo>
                <a:close/>
                <a:moveTo>
                  <a:pt x="7676651" y="1241656"/>
                </a:moveTo>
                <a:lnTo>
                  <a:pt x="7685418" y="1243949"/>
                </a:lnTo>
                <a:lnTo>
                  <a:pt x="7688655" y="1242734"/>
                </a:lnTo>
                <a:lnTo>
                  <a:pt x="7692971" y="1245027"/>
                </a:lnTo>
                <a:lnTo>
                  <a:pt x="7699580" y="1242734"/>
                </a:lnTo>
                <a:lnTo>
                  <a:pt x="7702817" y="1242734"/>
                </a:lnTo>
                <a:lnTo>
                  <a:pt x="7704975" y="1245027"/>
                </a:lnTo>
                <a:cubicBezTo>
                  <a:pt x="7704975" y="1251591"/>
                  <a:pt x="7702817" y="1254873"/>
                  <a:pt x="7698501" y="1254873"/>
                </a:cubicBezTo>
                <a:cubicBezTo>
                  <a:pt x="7694095" y="1251905"/>
                  <a:pt x="7690094" y="1250422"/>
                  <a:pt x="7686497" y="1250422"/>
                </a:cubicBezTo>
                <a:lnTo>
                  <a:pt x="7673279" y="1252580"/>
                </a:lnTo>
                <a:lnTo>
                  <a:pt x="7664647" y="1251501"/>
                </a:lnTo>
                <a:lnTo>
                  <a:pt x="7652643" y="1253659"/>
                </a:lnTo>
                <a:lnTo>
                  <a:pt x="7648192" y="1250422"/>
                </a:lnTo>
                <a:lnTo>
                  <a:pt x="7642797" y="1251501"/>
                </a:lnTo>
                <a:lnTo>
                  <a:pt x="7639560" y="1249343"/>
                </a:lnTo>
                <a:cubicBezTo>
                  <a:pt x="7636053" y="1251501"/>
                  <a:pt x="7632771" y="1252580"/>
                  <a:pt x="7629714" y="1252580"/>
                </a:cubicBezTo>
                <a:cubicBezTo>
                  <a:pt x="7623150" y="1252220"/>
                  <a:pt x="7619868" y="1251142"/>
                  <a:pt x="7619868" y="1249343"/>
                </a:cubicBezTo>
                <a:cubicBezTo>
                  <a:pt x="7621127" y="1246466"/>
                  <a:pt x="7625128" y="1245027"/>
                  <a:pt x="7631872" y="1245027"/>
                </a:cubicBezTo>
                <a:lnTo>
                  <a:pt x="7639560" y="1242734"/>
                </a:lnTo>
                <a:lnTo>
                  <a:pt x="7649271" y="1245027"/>
                </a:lnTo>
                <a:lnTo>
                  <a:pt x="7655880" y="1245027"/>
                </a:lnTo>
                <a:lnTo>
                  <a:pt x="7656959" y="1246106"/>
                </a:lnTo>
                <a:close/>
                <a:moveTo>
                  <a:pt x="7566323" y="1241656"/>
                </a:moveTo>
                <a:lnTo>
                  <a:pt x="7584936" y="1241656"/>
                </a:lnTo>
                <a:cubicBezTo>
                  <a:pt x="7597344" y="1244442"/>
                  <a:pt x="7603548" y="1247725"/>
                  <a:pt x="7603548" y="1251501"/>
                </a:cubicBezTo>
                <a:lnTo>
                  <a:pt x="7605706" y="1251501"/>
                </a:lnTo>
                <a:cubicBezTo>
                  <a:pt x="7605706" y="1252940"/>
                  <a:pt x="7603503" y="1254064"/>
                  <a:pt x="7599098" y="1254873"/>
                </a:cubicBezTo>
                <a:lnTo>
                  <a:pt x="7593702" y="1248264"/>
                </a:lnTo>
                <a:cubicBezTo>
                  <a:pt x="7588757" y="1251142"/>
                  <a:pt x="7583632" y="1252580"/>
                  <a:pt x="7578327" y="1252580"/>
                </a:cubicBezTo>
                <a:lnTo>
                  <a:pt x="7571853" y="1251501"/>
                </a:lnTo>
                <a:lnTo>
                  <a:pt x="7567402" y="1252580"/>
                </a:lnTo>
                <a:cubicBezTo>
                  <a:pt x="7564165" y="1251142"/>
                  <a:pt x="7562366" y="1249703"/>
                  <a:pt x="7562007" y="1248264"/>
                </a:cubicBezTo>
                <a:lnTo>
                  <a:pt x="7562007" y="1246106"/>
                </a:lnTo>
                <a:close/>
                <a:moveTo>
                  <a:pt x="6577392" y="1240846"/>
                </a:moveTo>
                <a:lnTo>
                  <a:pt x="6584001" y="1241924"/>
                </a:lnTo>
                <a:lnTo>
                  <a:pt x="6595061" y="1240846"/>
                </a:lnTo>
                <a:cubicBezTo>
                  <a:pt x="6598028" y="1240846"/>
                  <a:pt x="6599512" y="1243812"/>
                  <a:pt x="6599512" y="1249747"/>
                </a:cubicBezTo>
                <a:lnTo>
                  <a:pt x="6600591" y="1249747"/>
                </a:lnTo>
                <a:lnTo>
                  <a:pt x="6601670" y="1244217"/>
                </a:lnTo>
                <a:cubicBezTo>
                  <a:pt x="6604637" y="1244217"/>
                  <a:pt x="6610527" y="1246420"/>
                  <a:pt x="6619339" y="1250826"/>
                </a:cubicBezTo>
                <a:lnTo>
                  <a:pt x="6631478" y="1248533"/>
                </a:lnTo>
                <a:lnTo>
                  <a:pt x="6633636" y="1251905"/>
                </a:lnTo>
                <a:lnTo>
                  <a:pt x="6633636" y="1252984"/>
                </a:lnTo>
                <a:cubicBezTo>
                  <a:pt x="6629589" y="1257210"/>
                  <a:pt x="6625903" y="1266382"/>
                  <a:pt x="6622576" y="1280498"/>
                </a:cubicBezTo>
                <a:lnTo>
                  <a:pt x="6622576" y="1281712"/>
                </a:lnTo>
                <a:lnTo>
                  <a:pt x="6625948" y="1292637"/>
                </a:lnTo>
                <a:lnTo>
                  <a:pt x="6625948" y="1294930"/>
                </a:lnTo>
                <a:cubicBezTo>
                  <a:pt x="6623700" y="1300595"/>
                  <a:pt x="6622576" y="1305720"/>
                  <a:pt x="6622576" y="1310305"/>
                </a:cubicBezTo>
                <a:lnTo>
                  <a:pt x="6621497" y="1311385"/>
                </a:lnTo>
                <a:lnTo>
                  <a:pt x="6622576" y="1312464"/>
                </a:lnTo>
                <a:lnTo>
                  <a:pt x="6622576" y="1313543"/>
                </a:lnTo>
                <a:lnTo>
                  <a:pt x="6621497" y="1317993"/>
                </a:lnTo>
                <a:lnTo>
                  <a:pt x="6623790" y="1321365"/>
                </a:lnTo>
                <a:lnTo>
                  <a:pt x="6623790" y="1324602"/>
                </a:lnTo>
                <a:lnTo>
                  <a:pt x="6620418" y="1329053"/>
                </a:lnTo>
                <a:lnTo>
                  <a:pt x="6623790" y="1344429"/>
                </a:lnTo>
                <a:cubicBezTo>
                  <a:pt x="6623790" y="1347217"/>
                  <a:pt x="6620103" y="1349419"/>
                  <a:pt x="6612730" y="1351038"/>
                </a:cubicBezTo>
                <a:cubicBezTo>
                  <a:pt x="6601490" y="1351038"/>
                  <a:pt x="6593757" y="1348475"/>
                  <a:pt x="6589531" y="1343350"/>
                </a:cubicBezTo>
                <a:cubicBezTo>
                  <a:pt x="6588632" y="1347756"/>
                  <a:pt x="6587553" y="1349959"/>
                  <a:pt x="6586294" y="1349959"/>
                </a:cubicBezTo>
                <a:lnTo>
                  <a:pt x="6582922" y="1349959"/>
                </a:lnTo>
                <a:cubicBezTo>
                  <a:pt x="6579416" y="1349959"/>
                  <a:pt x="6576853" y="1345194"/>
                  <a:pt x="6575234" y="1335662"/>
                </a:cubicBezTo>
                <a:lnTo>
                  <a:pt x="6578606" y="1323524"/>
                </a:lnTo>
                <a:lnTo>
                  <a:pt x="6576313" y="1314757"/>
                </a:lnTo>
                <a:lnTo>
                  <a:pt x="6577392" y="1306934"/>
                </a:lnTo>
                <a:lnTo>
                  <a:pt x="6576313" y="1305855"/>
                </a:lnTo>
                <a:lnTo>
                  <a:pt x="6576313" y="1304776"/>
                </a:lnTo>
                <a:lnTo>
                  <a:pt x="6577392" y="1300325"/>
                </a:lnTo>
                <a:lnTo>
                  <a:pt x="6577392" y="1297088"/>
                </a:lnTo>
                <a:lnTo>
                  <a:pt x="6575234" y="1293716"/>
                </a:lnTo>
                <a:lnTo>
                  <a:pt x="6575234" y="1291558"/>
                </a:lnTo>
                <a:cubicBezTo>
                  <a:pt x="6575234" y="1289760"/>
                  <a:pt x="6576718" y="1288681"/>
                  <a:pt x="6579685" y="1288321"/>
                </a:cubicBezTo>
                <a:lnTo>
                  <a:pt x="6574155" y="1272810"/>
                </a:lnTo>
                <a:lnTo>
                  <a:pt x="6574155" y="1271732"/>
                </a:lnTo>
                <a:lnTo>
                  <a:pt x="6575234" y="1256356"/>
                </a:lnTo>
                <a:lnTo>
                  <a:pt x="6570784" y="1247455"/>
                </a:lnTo>
                <a:lnTo>
                  <a:pt x="6571997" y="1246375"/>
                </a:lnTo>
                <a:cubicBezTo>
                  <a:pt x="6573976" y="1242689"/>
                  <a:pt x="6575774" y="1240846"/>
                  <a:pt x="6577392" y="1240846"/>
                </a:cubicBezTo>
                <a:close/>
                <a:moveTo>
                  <a:pt x="1167591" y="1239359"/>
                </a:moveTo>
                <a:lnTo>
                  <a:pt x="1167591" y="1240438"/>
                </a:lnTo>
                <a:cubicBezTo>
                  <a:pt x="1170108" y="1245474"/>
                  <a:pt x="1173390" y="1247991"/>
                  <a:pt x="1177436" y="1247991"/>
                </a:cubicBezTo>
                <a:lnTo>
                  <a:pt x="1177436" y="1245833"/>
                </a:lnTo>
                <a:close/>
                <a:moveTo>
                  <a:pt x="6187616" y="1238687"/>
                </a:moveTo>
                <a:cubicBezTo>
                  <a:pt x="6176647" y="1240125"/>
                  <a:pt x="6171161" y="1241924"/>
                  <a:pt x="6171161" y="1244082"/>
                </a:cubicBezTo>
                <a:lnTo>
                  <a:pt x="6172240" y="1244082"/>
                </a:lnTo>
                <a:lnTo>
                  <a:pt x="6188695" y="1239766"/>
                </a:lnTo>
                <a:lnTo>
                  <a:pt x="6188695" y="1238687"/>
                </a:lnTo>
                <a:close/>
                <a:moveTo>
                  <a:pt x="1092061" y="1237066"/>
                </a:moveTo>
                <a:lnTo>
                  <a:pt x="1081136" y="1247991"/>
                </a:lnTo>
                <a:lnTo>
                  <a:pt x="1081136" y="1271055"/>
                </a:lnTo>
                <a:lnTo>
                  <a:pt x="1086664" y="1271055"/>
                </a:lnTo>
                <a:lnTo>
                  <a:pt x="1090982" y="1274292"/>
                </a:lnTo>
                <a:lnTo>
                  <a:pt x="1093139" y="1274292"/>
                </a:lnTo>
                <a:cubicBezTo>
                  <a:pt x="1094219" y="1274292"/>
                  <a:pt x="1096420" y="1267368"/>
                  <a:pt x="1099749" y="1253521"/>
                </a:cubicBezTo>
                <a:cubicBezTo>
                  <a:pt x="1098130" y="1253521"/>
                  <a:pt x="1096286" y="1248036"/>
                  <a:pt x="1094219" y="1237066"/>
                </a:cubicBezTo>
                <a:close/>
                <a:moveTo>
                  <a:pt x="4259981" y="1236444"/>
                </a:moveTo>
                <a:lnTo>
                  <a:pt x="4259981" y="1238467"/>
                </a:lnTo>
                <a:lnTo>
                  <a:pt x="4261060" y="1238467"/>
                </a:lnTo>
                <a:lnTo>
                  <a:pt x="4261060" y="1236444"/>
                </a:lnTo>
                <a:close/>
                <a:moveTo>
                  <a:pt x="7761757" y="1234102"/>
                </a:moveTo>
                <a:lnTo>
                  <a:pt x="7761757" y="1237339"/>
                </a:lnTo>
                <a:lnTo>
                  <a:pt x="7763915" y="1235181"/>
                </a:lnTo>
                <a:lnTo>
                  <a:pt x="7762836" y="1234102"/>
                </a:lnTo>
                <a:close/>
                <a:moveTo>
                  <a:pt x="5236098" y="1233561"/>
                </a:moveTo>
                <a:cubicBezTo>
                  <a:pt x="5241133" y="1235000"/>
                  <a:pt x="5243651" y="1237877"/>
                  <a:pt x="5243651" y="1242193"/>
                </a:cubicBezTo>
                <a:cubicBezTo>
                  <a:pt x="5242572" y="1245070"/>
                  <a:pt x="5241493" y="1246509"/>
                  <a:pt x="5240414" y="1246509"/>
                </a:cubicBezTo>
                <a:lnTo>
                  <a:pt x="5237177" y="1245430"/>
                </a:lnTo>
                <a:lnTo>
                  <a:pt x="5235019" y="1247588"/>
                </a:lnTo>
                <a:cubicBezTo>
                  <a:pt x="5232142" y="1241834"/>
                  <a:pt x="5229624" y="1238956"/>
                  <a:pt x="5227466" y="1238956"/>
                </a:cubicBezTo>
                <a:lnTo>
                  <a:pt x="5227466" y="1234640"/>
                </a:lnTo>
                <a:lnTo>
                  <a:pt x="5229624" y="1234640"/>
                </a:lnTo>
                <a:close/>
                <a:moveTo>
                  <a:pt x="229423" y="1227020"/>
                </a:moveTo>
                <a:lnTo>
                  <a:pt x="231581" y="1227020"/>
                </a:lnTo>
                <a:cubicBezTo>
                  <a:pt x="255228" y="1240957"/>
                  <a:pt x="267412" y="1250263"/>
                  <a:pt x="268131" y="1254939"/>
                </a:cubicBezTo>
                <a:lnTo>
                  <a:pt x="269211" y="1256018"/>
                </a:lnTo>
                <a:lnTo>
                  <a:pt x="269211" y="1259255"/>
                </a:lnTo>
                <a:cubicBezTo>
                  <a:pt x="262737" y="1265100"/>
                  <a:pt x="259499" y="1272968"/>
                  <a:pt x="259499" y="1282858"/>
                </a:cubicBezTo>
                <a:lnTo>
                  <a:pt x="258421" y="1286095"/>
                </a:lnTo>
                <a:lnTo>
                  <a:pt x="260578" y="1294592"/>
                </a:lnTo>
                <a:lnTo>
                  <a:pt x="259499" y="1295671"/>
                </a:lnTo>
                <a:lnTo>
                  <a:pt x="260578" y="1301067"/>
                </a:lnTo>
                <a:lnTo>
                  <a:pt x="260578" y="1307540"/>
                </a:lnTo>
                <a:lnTo>
                  <a:pt x="255319" y="1319410"/>
                </a:lnTo>
                <a:lnTo>
                  <a:pt x="255319" y="1331144"/>
                </a:lnTo>
                <a:lnTo>
                  <a:pt x="258421" y="1344092"/>
                </a:lnTo>
                <a:cubicBezTo>
                  <a:pt x="257791" y="1356590"/>
                  <a:pt x="256398" y="1364098"/>
                  <a:pt x="254240" y="1366616"/>
                </a:cubicBezTo>
                <a:lnTo>
                  <a:pt x="256398" y="1383745"/>
                </a:lnTo>
                <a:lnTo>
                  <a:pt x="251003" y="1404246"/>
                </a:lnTo>
                <a:lnTo>
                  <a:pt x="248845" y="1406404"/>
                </a:lnTo>
                <a:lnTo>
                  <a:pt x="246687" y="1406404"/>
                </a:lnTo>
                <a:cubicBezTo>
                  <a:pt x="246687" y="1402088"/>
                  <a:pt x="245966" y="1399930"/>
                  <a:pt x="244529" y="1399930"/>
                </a:cubicBezTo>
                <a:lnTo>
                  <a:pt x="243450" y="1399930"/>
                </a:lnTo>
                <a:lnTo>
                  <a:pt x="246687" y="1408428"/>
                </a:lnTo>
                <a:lnTo>
                  <a:pt x="245608" y="1409507"/>
                </a:lnTo>
                <a:lnTo>
                  <a:pt x="245608" y="1410586"/>
                </a:lnTo>
                <a:lnTo>
                  <a:pt x="246687" y="1411664"/>
                </a:lnTo>
                <a:lnTo>
                  <a:pt x="246687" y="1412744"/>
                </a:lnTo>
                <a:lnTo>
                  <a:pt x="245608" y="1415981"/>
                </a:lnTo>
                <a:lnTo>
                  <a:pt x="247766" y="1418139"/>
                </a:lnTo>
                <a:lnTo>
                  <a:pt x="247766" y="1420297"/>
                </a:lnTo>
                <a:lnTo>
                  <a:pt x="245608" y="1422454"/>
                </a:lnTo>
                <a:lnTo>
                  <a:pt x="244529" y="1422454"/>
                </a:lnTo>
                <a:cubicBezTo>
                  <a:pt x="243089" y="1422454"/>
                  <a:pt x="242371" y="1421016"/>
                  <a:pt x="242371" y="1418139"/>
                </a:cubicBezTo>
                <a:lnTo>
                  <a:pt x="241292" y="1419217"/>
                </a:lnTo>
                <a:lnTo>
                  <a:pt x="240213" y="1419217"/>
                </a:lnTo>
                <a:lnTo>
                  <a:pt x="244529" y="1425692"/>
                </a:lnTo>
                <a:cubicBezTo>
                  <a:pt x="244529" y="1431446"/>
                  <a:pt x="239492" y="1437156"/>
                  <a:pt x="229423" y="1442821"/>
                </a:cubicBezTo>
                <a:cubicBezTo>
                  <a:pt x="226275" y="1442821"/>
                  <a:pt x="219486" y="1445338"/>
                  <a:pt x="209056" y="1450374"/>
                </a:cubicBezTo>
                <a:lnTo>
                  <a:pt x="199480" y="1451453"/>
                </a:lnTo>
                <a:lnTo>
                  <a:pt x="189769" y="1451453"/>
                </a:lnTo>
                <a:cubicBezTo>
                  <a:pt x="187431" y="1449834"/>
                  <a:pt x="184194" y="1441966"/>
                  <a:pt x="180058" y="1427850"/>
                </a:cubicBezTo>
                <a:cubicBezTo>
                  <a:pt x="173493" y="1418678"/>
                  <a:pt x="164907" y="1411889"/>
                  <a:pt x="154296" y="1407483"/>
                </a:cubicBezTo>
                <a:lnTo>
                  <a:pt x="154296" y="1405325"/>
                </a:lnTo>
                <a:cubicBezTo>
                  <a:pt x="154296" y="1402628"/>
                  <a:pt x="164682" y="1400470"/>
                  <a:pt x="185453" y="1398851"/>
                </a:cubicBezTo>
                <a:lnTo>
                  <a:pt x="197322" y="1398851"/>
                </a:lnTo>
                <a:cubicBezTo>
                  <a:pt x="199570" y="1398851"/>
                  <a:pt x="202042" y="1391703"/>
                  <a:pt x="204740" y="1377406"/>
                </a:cubicBezTo>
                <a:cubicBezTo>
                  <a:pt x="207257" y="1375787"/>
                  <a:pt x="209775" y="1370392"/>
                  <a:pt x="212293" y="1361221"/>
                </a:cubicBezTo>
                <a:lnTo>
                  <a:pt x="207977" y="1355826"/>
                </a:lnTo>
                <a:lnTo>
                  <a:pt x="212293" y="1338697"/>
                </a:lnTo>
                <a:lnTo>
                  <a:pt x="211214" y="1330065"/>
                </a:lnTo>
                <a:lnTo>
                  <a:pt x="212293" y="1295671"/>
                </a:lnTo>
                <a:lnTo>
                  <a:pt x="212293" y="1290411"/>
                </a:lnTo>
                <a:lnTo>
                  <a:pt x="214452" y="1287174"/>
                </a:lnTo>
                <a:lnTo>
                  <a:pt x="214452" y="1277463"/>
                </a:lnTo>
                <a:lnTo>
                  <a:pt x="215530" y="1261413"/>
                </a:lnTo>
                <a:lnTo>
                  <a:pt x="205819" y="1256018"/>
                </a:lnTo>
                <a:lnTo>
                  <a:pt x="199480" y="1258176"/>
                </a:lnTo>
                <a:lnTo>
                  <a:pt x="198402" y="1258176"/>
                </a:lnTo>
                <a:cubicBezTo>
                  <a:pt x="194624" y="1258176"/>
                  <a:pt x="192466" y="1257097"/>
                  <a:pt x="191928" y="1254939"/>
                </a:cubicBezTo>
                <a:cubicBezTo>
                  <a:pt x="191928" y="1252062"/>
                  <a:pt x="198356" y="1249904"/>
                  <a:pt x="211214" y="1248465"/>
                </a:cubicBezTo>
                <a:cubicBezTo>
                  <a:pt x="218946" y="1243070"/>
                  <a:pt x="223623" y="1237361"/>
                  <a:pt x="225241" y="1231336"/>
                </a:cubicBezTo>
                <a:cubicBezTo>
                  <a:pt x="228028" y="1231336"/>
                  <a:pt x="229423" y="1229897"/>
                  <a:pt x="229423" y="1227020"/>
                </a:cubicBezTo>
                <a:close/>
                <a:moveTo>
                  <a:pt x="6664522" y="1226549"/>
                </a:moveTo>
                <a:lnTo>
                  <a:pt x="6667759" y="1226549"/>
                </a:lnTo>
                <a:lnTo>
                  <a:pt x="6674368" y="1232079"/>
                </a:lnTo>
                <a:lnTo>
                  <a:pt x="6677740" y="1232079"/>
                </a:lnTo>
                <a:cubicBezTo>
                  <a:pt x="6678100" y="1229111"/>
                  <a:pt x="6679179" y="1227628"/>
                  <a:pt x="6680977" y="1227628"/>
                </a:cubicBezTo>
                <a:lnTo>
                  <a:pt x="6682191" y="1227628"/>
                </a:lnTo>
                <a:cubicBezTo>
                  <a:pt x="6684169" y="1229876"/>
                  <a:pt x="6689654" y="1231719"/>
                  <a:pt x="6698646" y="1233158"/>
                </a:cubicBezTo>
                <a:lnTo>
                  <a:pt x="6699725" y="1236530"/>
                </a:lnTo>
                <a:lnTo>
                  <a:pt x="6705254" y="1235315"/>
                </a:lnTo>
                <a:lnTo>
                  <a:pt x="6707412" y="1235315"/>
                </a:lnTo>
                <a:lnTo>
                  <a:pt x="6709705" y="1237608"/>
                </a:lnTo>
                <a:lnTo>
                  <a:pt x="6709705" y="1238687"/>
                </a:lnTo>
                <a:lnTo>
                  <a:pt x="6705254" y="1238687"/>
                </a:lnTo>
                <a:lnTo>
                  <a:pt x="6705254" y="1239767"/>
                </a:lnTo>
                <a:lnTo>
                  <a:pt x="6709705" y="1239767"/>
                </a:lnTo>
                <a:lnTo>
                  <a:pt x="6710784" y="1238687"/>
                </a:lnTo>
                <a:lnTo>
                  <a:pt x="6711863" y="1239767"/>
                </a:lnTo>
                <a:lnTo>
                  <a:pt x="6711863" y="1240846"/>
                </a:lnTo>
                <a:cubicBezTo>
                  <a:pt x="6707637" y="1246780"/>
                  <a:pt x="6704715" y="1249747"/>
                  <a:pt x="6703096" y="1249747"/>
                </a:cubicBezTo>
                <a:lnTo>
                  <a:pt x="6703096" y="1251905"/>
                </a:lnTo>
                <a:lnTo>
                  <a:pt x="6704175" y="1250826"/>
                </a:lnTo>
                <a:lnTo>
                  <a:pt x="6705254" y="1250826"/>
                </a:lnTo>
                <a:lnTo>
                  <a:pt x="6706333" y="1251905"/>
                </a:lnTo>
                <a:lnTo>
                  <a:pt x="6706333" y="1252984"/>
                </a:lnTo>
                <a:lnTo>
                  <a:pt x="6705254" y="1252984"/>
                </a:lnTo>
                <a:lnTo>
                  <a:pt x="6699725" y="1251905"/>
                </a:lnTo>
                <a:cubicBezTo>
                  <a:pt x="6699725" y="1253703"/>
                  <a:pt x="6698646" y="1255547"/>
                  <a:pt x="6696488" y="1257435"/>
                </a:cubicBezTo>
                <a:lnTo>
                  <a:pt x="6696488" y="1258514"/>
                </a:lnTo>
                <a:lnTo>
                  <a:pt x="6697567" y="1258514"/>
                </a:lnTo>
                <a:cubicBezTo>
                  <a:pt x="6700174" y="1255547"/>
                  <a:pt x="6702737" y="1254063"/>
                  <a:pt x="6705254" y="1254063"/>
                </a:cubicBezTo>
                <a:lnTo>
                  <a:pt x="6707412" y="1260672"/>
                </a:lnTo>
                <a:lnTo>
                  <a:pt x="6703096" y="1271732"/>
                </a:lnTo>
                <a:lnTo>
                  <a:pt x="6704175" y="1279419"/>
                </a:lnTo>
                <a:lnTo>
                  <a:pt x="6699725" y="1287107"/>
                </a:lnTo>
                <a:lnTo>
                  <a:pt x="6708626" y="1315836"/>
                </a:lnTo>
                <a:lnTo>
                  <a:pt x="6708626" y="1316915"/>
                </a:lnTo>
                <a:lnTo>
                  <a:pt x="6704175" y="1327974"/>
                </a:lnTo>
                <a:lnTo>
                  <a:pt x="6705254" y="1329053"/>
                </a:lnTo>
                <a:lnTo>
                  <a:pt x="6709705" y="1326761"/>
                </a:lnTo>
                <a:lnTo>
                  <a:pt x="6727374" y="1327974"/>
                </a:lnTo>
                <a:lnTo>
                  <a:pt x="6735062" y="1325682"/>
                </a:lnTo>
                <a:lnTo>
                  <a:pt x="6735062" y="1269574"/>
                </a:lnTo>
                <a:cubicBezTo>
                  <a:pt x="6735062" y="1268045"/>
                  <a:pt x="6736905" y="1267281"/>
                  <a:pt x="6740592" y="1267281"/>
                </a:cubicBezTo>
                <a:lnTo>
                  <a:pt x="6741671" y="1266202"/>
                </a:lnTo>
                <a:lnTo>
                  <a:pt x="6741671" y="1265123"/>
                </a:lnTo>
                <a:cubicBezTo>
                  <a:pt x="6736546" y="1261436"/>
                  <a:pt x="6733983" y="1255906"/>
                  <a:pt x="6733983" y="1248533"/>
                </a:cubicBezTo>
                <a:lnTo>
                  <a:pt x="6733983" y="1247455"/>
                </a:lnTo>
                <a:lnTo>
                  <a:pt x="6736141" y="1245296"/>
                </a:lnTo>
                <a:lnTo>
                  <a:pt x="6753810" y="1245296"/>
                </a:lnTo>
                <a:lnTo>
                  <a:pt x="6769185" y="1246375"/>
                </a:lnTo>
                <a:lnTo>
                  <a:pt x="6775794" y="1244217"/>
                </a:lnTo>
                <a:cubicBezTo>
                  <a:pt x="6778762" y="1246375"/>
                  <a:pt x="6782089" y="1247455"/>
                  <a:pt x="6785775" y="1247455"/>
                </a:cubicBezTo>
                <a:cubicBezTo>
                  <a:pt x="6793778" y="1251141"/>
                  <a:pt x="6797779" y="1255547"/>
                  <a:pt x="6797779" y="1260672"/>
                </a:cubicBezTo>
                <a:lnTo>
                  <a:pt x="6791170" y="1266202"/>
                </a:lnTo>
                <a:lnTo>
                  <a:pt x="6790091" y="1266202"/>
                </a:lnTo>
                <a:cubicBezTo>
                  <a:pt x="6784247" y="1266202"/>
                  <a:pt x="6781324" y="1264718"/>
                  <a:pt x="6781324" y="1261751"/>
                </a:cubicBezTo>
                <a:lnTo>
                  <a:pt x="6777952" y="1261751"/>
                </a:lnTo>
                <a:lnTo>
                  <a:pt x="6777952" y="1266202"/>
                </a:lnTo>
                <a:cubicBezTo>
                  <a:pt x="6781639" y="1270068"/>
                  <a:pt x="6783482" y="1273395"/>
                  <a:pt x="6783482" y="1276183"/>
                </a:cubicBezTo>
                <a:lnTo>
                  <a:pt x="6783482" y="1287107"/>
                </a:lnTo>
                <a:lnTo>
                  <a:pt x="6781324" y="1296009"/>
                </a:lnTo>
                <a:lnTo>
                  <a:pt x="6783482" y="1300325"/>
                </a:lnTo>
                <a:lnTo>
                  <a:pt x="6781324" y="1306934"/>
                </a:lnTo>
                <a:lnTo>
                  <a:pt x="6783482" y="1309227"/>
                </a:lnTo>
                <a:lnTo>
                  <a:pt x="6783482" y="1315836"/>
                </a:lnTo>
                <a:lnTo>
                  <a:pt x="6781324" y="1333504"/>
                </a:lnTo>
                <a:lnTo>
                  <a:pt x="6781324" y="1344429"/>
                </a:lnTo>
                <a:cubicBezTo>
                  <a:pt x="6781324" y="1348115"/>
                  <a:pt x="6773232" y="1350678"/>
                  <a:pt x="6757047" y="1352117"/>
                </a:cubicBezTo>
                <a:lnTo>
                  <a:pt x="6750438" y="1352117"/>
                </a:lnTo>
                <a:cubicBezTo>
                  <a:pt x="6741087" y="1350858"/>
                  <a:pt x="6735197" y="1349060"/>
                  <a:pt x="6732769" y="1346722"/>
                </a:cubicBezTo>
                <a:lnTo>
                  <a:pt x="6733983" y="1341192"/>
                </a:lnTo>
                <a:lnTo>
                  <a:pt x="6733983" y="1338899"/>
                </a:lnTo>
                <a:lnTo>
                  <a:pt x="6729532" y="1337820"/>
                </a:lnTo>
                <a:lnTo>
                  <a:pt x="6728453" y="1338899"/>
                </a:lnTo>
                <a:lnTo>
                  <a:pt x="6703096" y="1338899"/>
                </a:lnTo>
                <a:lnTo>
                  <a:pt x="6706333" y="1343350"/>
                </a:lnTo>
                <a:lnTo>
                  <a:pt x="6704175" y="1352117"/>
                </a:lnTo>
                <a:lnTo>
                  <a:pt x="6704175" y="1353331"/>
                </a:lnTo>
                <a:lnTo>
                  <a:pt x="6708626" y="1367627"/>
                </a:lnTo>
                <a:cubicBezTo>
                  <a:pt x="6706379" y="1368347"/>
                  <a:pt x="6705254" y="1370550"/>
                  <a:pt x="6705254" y="1374237"/>
                </a:cubicBezTo>
                <a:lnTo>
                  <a:pt x="6705254" y="1387454"/>
                </a:lnTo>
                <a:lnTo>
                  <a:pt x="6706333" y="1409439"/>
                </a:lnTo>
                <a:lnTo>
                  <a:pt x="6705254" y="1410518"/>
                </a:lnTo>
                <a:lnTo>
                  <a:pt x="6704175" y="1410518"/>
                </a:lnTo>
                <a:lnTo>
                  <a:pt x="6705254" y="1413890"/>
                </a:lnTo>
                <a:lnTo>
                  <a:pt x="6704175" y="1442483"/>
                </a:lnTo>
                <a:lnTo>
                  <a:pt x="6704175" y="1448013"/>
                </a:lnTo>
                <a:lnTo>
                  <a:pt x="6703096" y="1453543"/>
                </a:lnTo>
                <a:lnTo>
                  <a:pt x="6722923" y="1459073"/>
                </a:lnTo>
                <a:cubicBezTo>
                  <a:pt x="6730836" y="1454846"/>
                  <a:pt x="6739288" y="1452643"/>
                  <a:pt x="6748280" y="1452464"/>
                </a:cubicBezTo>
                <a:lnTo>
                  <a:pt x="6748280" y="1435874"/>
                </a:lnTo>
                <a:cubicBezTo>
                  <a:pt x="6750438" y="1433177"/>
                  <a:pt x="6751517" y="1430614"/>
                  <a:pt x="6751517" y="1428186"/>
                </a:cubicBezTo>
                <a:lnTo>
                  <a:pt x="6748280" y="1391905"/>
                </a:lnTo>
                <a:lnTo>
                  <a:pt x="6751517" y="1388533"/>
                </a:lnTo>
                <a:lnTo>
                  <a:pt x="6748280" y="1364256"/>
                </a:lnTo>
                <a:lnTo>
                  <a:pt x="6754889" y="1361019"/>
                </a:lnTo>
                <a:lnTo>
                  <a:pt x="6757047" y="1367627"/>
                </a:lnTo>
                <a:lnTo>
                  <a:pt x="6758126" y="1367627"/>
                </a:lnTo>
                <a:lnTo>
                  <a:pt x="6759205" y="1362098"/>
                </a:lnTo>
                <a:lnTo>
                  <a:pt x="6779166" y="1365335"/>
                </a:lnTo>
                <a:lnTo>
                  <a:pt x="6785775" y="1364256"/>
                </a:lnTo>
                <a:lnTo>
                  <a:pt x="6790091" y="1364256"/>
                </a:lnTo>
                <a:cubicBezTo>
                  <a:pt x="6791620" y="1364256"/>
                  <a:pt x="6792384" y="1366099"/>
                  <a:pt x="6792384" y="1369786"/>
                </a:cubicBezTo>
                <a:lnTo>
                  <a:pt x="6793463" y="1370865"/>
                </a:lnTo>
                <a:lnTo>
                  <a:pt x="6794542" y="1370865"/>
                </a:lnTo>
                <a:lnTo>
                  <a:pt x="6803309" y="1368707"/>
                </a:lnTo>
                <a:cubicBezTo>
                  <a:pt x="6807715" y="1369066"/>
                  <a:pt x="6809918" y="1370145"/>
                  <a:pt x="6809918" y="1371944"/>
                </a:cubicBezTo>
                <a:cubicBezTo>
                  <a:pt x="6801106" y="1381025"/>
                  <a:pt x="6796700" y="1389882"/>
                  <a:pt x="6796700" y="1398514"/>
                </a:cubicBezTo>
                <a:lnTo>
                  <a:pt x="6796700" y="1420499"/>
                </a:lnTo>
                <a:lnTo>
                  <a:pt x="6793463" y="1432637"/>
                </a:lnTo>
                <a:cubicBezTo>
                  <a:pt x="6796340" y="1432637"/>
                  <a:pt x="6797779" y="1435559"/>
                  <a:pt x="6797779" y="1441404"/>
                </a:cubicBezTo>
                <a:lnTo>
                  <a:pt x="6797779" y="1443697"/>
                </a:lnTo>
                <a:cubicBezTo>
                  <a:pt x="6797779" y="1446035"/>
                  <a:pt x="6796700" y="1448597"/>
                  <a:pt x="6794542" y="1451385"/>
                </a:cubicBezTo>
                <a:cubicBezTo>
                  <a:pt x="6795441" y="1458668"/>
                  <a:pt x="6796925" y="1462309"/>
                  <a:pt x="6798993" y="1462309"/>
                </a:cubicBezTo>
                <a:cubicBezTo>
                  <a:pt x="6798993" y="1474808"/>
                  <a:pt x="6793463" y="1481057"/>
                  <a:pt x="6782403" y="1481057"/>
                </a:cubicBezTo>
                <a:lnTo>
                  <a:pt x="6764735" y="1483350"/>
                </a:lnTo>
                <a:cubicBezTo>
                  <a:pt x="6755203" y="1478584"/>
                  <a:pt x="6750438" y="1473055"/>
                  <a:pt x="6750438" y="1466761"/>
                </a:cubicBezTo>
                <a:lnTo>
                  <a:pt x="6749359" y="1465682"/>
                </a:lnTo>
                <a:lnTo>
                  <a:pt x="6747201" y="1465682"/>
                </a:lnTo>
                <a:cubicBezTo>
                  <a:pt x="6735601" y="1465682"/>
                  <a:pt x="6727869" y="1466401"/>
                  <a:pt x="6724002" y="1467839"/>
                </a:cubicBezTo>
                <a:lnTo>
                  <a:pt x="6714021" y="1464602"/>
                </a:lnTo>
                <a:lnTo>
                  <a:pt x="6707412" y="1466761"/>
                </a:lnTo>
                <a:lnTo>
                  <a:pt x="6706333" y="1465682"/>
                </a:lnTo>
                <a:lnTo>
                  <a:pt x="6705254" y="1465682"/>
                </a:lnTo>
                <a:lnTo>
                  <a:pt x="6698646" y="1466761"/>
                </a:lnTo>
                <a:lnTo>
                  <a:pt x="6694195" y="1464602"/>
                </a:lnTo>
                <a:lnTo>
                  <a:pt x="6693116" y="1465682"/>
                </a:lnTo>
                <a:lnTo>
                  <a:pt x="6692037" y="1465682"/>
                </a:lnTo>
                <a:lnTo>
                  <a:pt x="6685428" y="1464602"/>
                </a:lnTo>
                <a:lnTo>
                  <a:pt x="6672210" y="1467839"/>
                </a:lnTo>
                <a:lnTo>
                  <a:pt x="6667759" y="1467839"/>
                </a:lnTo>
                <a:cubicBezTo>
                  <a:pt x="6661195" y="1461995"/>
                  <a:pt x="6656430" y="1459073"/>
                  <a:pt x="6653462" y="1459073"/>
                </a:cubicBezTo>
                <a:lnTo>
                  <a:pt x="6646853" y="1464602"/>
                </a:lnTo>
                <a:lnTo>
                  <a:pt x="6634715" y="1464602"/>
                </a:lnTo>
                <a:lnTo>
                  <a:pt x="6624869" y="1463524"/>
                </a:lnTo>
                <a:lnTo>
                  <a:pt x="6611651" y="1466761"/>
                </a:lnTo>
                <a:cubicBezTo>
                  <a:pt x="6610302" y="1474853"/>
                  <a:pt x="6607335" y="1478899"/>
                  <a:pt x="6602749" y="1478899"/>
                </a:cubicBezTo>
                <a:lnTo>
                  <a:pt x="6592903" y="1482137"/>
                </a:lnTo>
                <a:lnTo>
                  <a:pt x="6585215" y="1479979"/>
                </a:lnTo>
                <a:lnTo>
                  <a:pt x="6573076" y="1485508"/>
                </a:lnTo>
                <a:lnTo>
                  <a:pt x="6569705" y="1485508"/>
                </a:lnTo>
                <a:cubicBezTo>
                  <a:pt x="6566827" y="1484609"/>
                  <a:pt x="6565389" y="1481282"/>
                  <a:pt x="6565389" y="1475528"/>
                </a:cubicBezTo>
                <a:lnTo>
                  <a:pt x="6565389" y="1473370"/>
                </a:lnTo>
                <a:lnTo>
                  <a:pt x="6567547" y="1471211"/>
                </a:lnTo>
                <a:lnTo>
                  <a:pt x="6564175" y="1454622"/>
                </a:lnTo>
                <a:lnTo>
                  <a:pt x="6571997" y="1453543"/>
                </a:lnTo>
                <a:lnTo>
                  <a:pt x="6571997" y="1452464"/>
                </a:lnTo>
                <a:cubicBezTo>
                  <a:pt x="6565344" y="1451924"/>
                  <a:pt x="6562017" y="1450800"/>
                  <a:pt x="6562017" y="1449092"/>
                </a:cubicBezTo>
                <a:lnTo>
                  <a:pt x="6571997" y="1448013"/>
                </a:lnTo>
                <a:lnTo>
                  <a:pt x="6571997" y="1446934"/>
                </a:lnTo>
                <a:lnTo>
                  <a:pt x="6564175" y="1445855"/>
                </a:lnTo>
                <a:lnTo>
                  <a:pt x="6563096" y="1446934"/>
                </a:lnTo>
                <a:lnTo>
                  <a:pt x="6562017" y="1445855"/>
                </a:lnTo>
                <a:lnTo>
                  <a:pt x="6562017" y="1444776"/>
                </a:lnTo>
                <a:lnTo>
                  <a:pt x="6563096" y="1443697"/>
                </a:lnTo>
                <a:lnTo>
                  <a:pt x="6562017" y="1442483"/>
                </a:lnTo>
                <a:cubicBezTo>
                  <a:pt x="6562736" y="1435200"/>
                  <a:pt x="6563860" y="1430794"/>
                  <a:pt x="6565389" y="1429265"/>
                </a:cubicBezTo>
                <a:lnTo>
                  <a:pt x="6565389" y="1419420"/>
                </a:lnTo>
                <a:lnTo>
                  <a:pt x="6562017" y="1394063"/>
                </a:lnTo>
                <a:lnTo>
                  <a:pt x="6565389" y="1385296"/>
                </a:lnTo>
                <a:lnTo>
                  <a:pt x="6565389" y="1379767"/>
                </a:lnTo>
                <a:lnTo>
                  <a:pt x="6563096" y="1363177"/>
                </a:lnTo>
                <a:lnTo>
                  <a:pt x="6569705" y="1361019"/>
                </a:lnTo>
                <a:lnTo>
                  <a:pt x="6575234" y="1363177"/>
                </a:lnTo>
                <a:lnTo>
                  <a:pt x="6581843" y="1362098"/>
                </a:lnTo>
                <a:lnTo>
                  <a:pt x="6584001" y="1367627"/>
                </a:lnTo>
                <a:lnTo>
                  <a:pt x="6585215" y="1367627"/>
                </a:lnTo>
                <a:cubicBezTo>
                  <a:pt x="6587373" y="1367627"/>
                  <a:pt x="6590655" y="1366144"/>
                  <a:pt x="6595061" y="1363177"/>
                </a:cubicBezTo>
                <a:cubicBezTo>
                  <a:pt x="6608818" y="1365784"/>
                  <a:pt x="6617271" y="1369831"/>
                  <a:pt x="6620418" y="1375315"/>
                </a:cubicBezTo>
                <a:lnTo>
                  <a:pt x="6611651" y="1377474"/>
                </a:lnTo>
                <a:lnTo>
                  <a:pt x="6612730" y="1385296"/>
                </a:lnTo>
                <a:lnTo>
                  <a:pt x="6612730" y="1390691"/>
                </a:lnTo>
                <a:cubicBezTo>
                  <a:pt x="6612730" y="1392220"/>
                  <a:pt x="6610527" y="1393344"/>
                  <a:pt x="6606121" y="1394063"/>
                </a:cubicBezTo>
                <a:lnTo>
                  <a:pt x="6614888" y="1412811"/>
                </a:lnTo>
                <a:lnTo>
                  <a:pt x="6613809" y="1417127"/>
                </a:lnTo>
                <a:lnTo>
                  <a:pt x="6615967" y="1419420"/>
                </a:lnTo>
                <a:lnTo>
                  <a:pt x="6615967" y="1433716"/>
                </a:lnTo>
                <a:lnTo>
                  <a:pt x="6608279" y="1452464"/>
                </a:lnTo>
                <a:lnTo>
                  <a:pt x="6621497" y="1455701"/>
                </a:lnTo>
                <a:lnTo>
                  <a:pt x="6635794" y="1454622"/>
                </a:lnTo>
                <a:lnTo>
                  <a:pt x="6639165" y="1454622"/>
                </a:lnTo>
                <a:lnTo>
                  <a:pt x="6645774" y="1455701"/>
                </a:lnTo>
                <a:lnTo>
                  <a:pt x="6646853" y="1454622"/>
                </a:lnTo>
                <a:lnTo>
                  <a:pt x="6647932" y="1454622"/>
                </a:lnTo>
                <a:lnTo>
                  <a:pt x="6652383" y="1455701"/>
                </a:lnTo>
                <a:cubicBezTo>
                  <a:pt x="6656070" y="1455161"/>
                  <a:pt x="6657913" y="1454082"/>
                  <a:pt x="6657913" y="1452464"/>
                </a:cubicBezTo>
                <a:lnTo>
                  <a:pt x="6655620" y="1443697"/>
                </a:lnTo>
                <a:lnTo>
                  <a:pt x="6655620" y="1437088"/>
                </a:lnTo>
                <a:lnTo>
                  <a:pt x="6656834" y="1413890"/>
                </a:lnTo>
                <a:lnTo>
                  <a:pt x="6655620" y="1396221"/>
                </a:lnTo>
                <a:cubicBezTo>
                  <a:pt x="6658048" y="1394063"/>
                  <a:pt x="6660251" y="1392984"/>
                  <a:pt x="6662229" y="1392984"/>
                </a:cubicBezTo>
                <a:lnTo>
                  <a:pt x="6662229" y="1391905"/>
                </a:lnTo>
                <a:cubicBezTo>
                  <a:pt x="6657823" y="1391905"/>
                  <a:pt x="6655620" y="1390062"/>
                  <a:pt x="6655620" y="1386375"/>
                </a:cubicBezTo>
                <a:lnTo>
                  <a:pt x="6660071" y="1379767"/>
                </a:lnTo>
                <a:lnTo>
                  <a:pt x="6654541" y="1373158"/>
                </a:lnTo>
                <a:lnTo>
                  <a:pt x="6658992" y="1355489"/>
                </a:lnTo>
                <a:lnTo>
                  <a:pt x="6657913" y="1343350"/>
                </a:lnTo>
                <a:lnTo>
                  <a:pt x="6658992" y="1340113"/>
                </a:lnTo>
                <a:lnTo>
                  <a:pt x="6656834" y="1333504"/>
                </a:lnTo>
                <a:lnTo>
                  <a:pt x="6656834" y="1331211"/>
                </a:lnTo>
                <a:lnTo>
                  <a:pt x="6658992" y="1327974"/>
                </a:lnTo>
                <a:lnTo>
                  <a:pt x="6657913" y="1323524"/>
                </a:lnTo>
                <a:lnTo>
                  <a:pt x="6658992" y="1314757"/>
                </a:lnTo>
                <a:lnTo>
                  <a:pt x="6654541" y="1286028"/>
                </a:lnTo>
                <a:cubicBezTo>
                  <a:pt x="6654541" y="1282701"/>
                  <a:pt x="6657104" y="1278295"/>
                  <a:pt x="6662229" y="1272810"/>
                </a:cubicBezTo>
                <a:cubicBezTo>
                  <a:pt x="6660431" y="1272810"/>
                  <a:pt x="6658633" y="1264718"/>
                  <a:pt x="6656834" y="1248533"/>
                </a:cubicBezTo>
                <a:lnTo>
                  <a:pt x="6657913" y="1244217"/>
                </a:lnTo>
                <a:lnTo>
                  <a:pt x="6653462" y="1240846"/>
                </a:lnTo>
                <a:lnTo>
                  <a:pt x="6654541" y="1236530"/>
                </a:lnTo>
                <a:lnTo>
                  <a:pt x="6653462" y="1232079"/>
                </a:lnTo>
                <a:lnTo>
                  <a:pt x="6653462" y="1229921"/>
                </a:lnTo>
                <a:lnTo>
                  <a:pt x="6656834" y="1229921"/>
                </a:lnTo>
                <a:lnTo>
                  <a:pt x="6657913" y="1230999"/>
                </a:lnTo>
                <a:close/>
                <a:moveTo>
                  <a:pt x="558101" y="1226411"/>
                </a:moveTo>
                <a:lnTo>
                  <a:pt x="560124" y="1226411"/>
                </a:lnTo>
                <a:cubicBezTo>
                  <a:pt x="568576" y="1229198"/>
                  <a:pt x="574915" y="1230592"/>
                  <a:pt x="579141" y="1230592"/>
                </a:cubicBezTo>
                <a:lnTo>
                  <a:pt x="582243" y="1230592"/>
                </a:lnTo>
                <a:lnTo>
                  <a:pt x="590740" y="1228569"/>
                </a:lnTo>
                <a:lnTo>
                  <a:pt x="592764" y="1228569"/>
                </a:lnTo>
                <a:cubicBezTo>
                  <a:pt x="601935" y="1231356"/>
                  <a:pt x="609308" y="1232750"/>
                  <a:pt x="614883" y="1232750"/>
                </a:cubicBezTo>
                <a:lnTo>
                  <a:pt x="619064" y="1231671"/>
                </a:lnTo>
                <a:lnTo>
                  <a:pt x="621222" y="1234773"/>
                </a:lnTo>
                <a:cubicBezTo>
                  <a:pt x="621222" y="1240618"/>
                  <a:pt x="618075" y="1244485"/>
                  <a:pt x="611781" y="1246373"/>
                </a:cubicBezTo>
                <a:lnTo>
                  <a:pt x="612860" y="1253791"/>
                </a:lnTo>
                <a:lnTo>
                  <a:pt x="611781" y="1257972"/>
                </a:lnTo>
                <a:lnTo>
                  <a:pt x="624460" y="1256893"/>
                </a:lnTo>
                <a:lnTo>
                  <a:pt x="627562" y="1256893"/>
                </a:lnTo>
                <a:cubicBezTo>
                  <a:pt x="629809" y="1256893"/>
                  <a:pt x="632282" y="1257972"/>
                  <a:pt x="634980" y="1260130"/>
                </a:cubicBezTo>
                <a:lnTo>
                  <a:pt x="635924" y="1260130"/>
                </a:lnTo>
                <a:cubicBezTo>
                  <a:pt x="636643" y="1258691"/>
                  <a:pt x="644376" y="1257297"/>
                  <a:pt x="659123" y="1255949"/>
                </a:cubicBezTo>
                <a:lnTo>
                  <a:pt x="659123" y="1247451"/>
                </a:lnTo>
                <a:cubicBezTo>
                  <a:pt x="659123" y="1242416"/>
                  <a:pt x="656696" y="1236437"/>
                  <a:pt x="651840" y="1229513"/>
                </a:cubicBezTo>
                <a:lnTo>
                  <a:pt x="651840" y="1228569"/>
                </a:lnTo>
                <a:cubicBezTo>
                  <a:pt x="651840" y="1227130"/>
                  <a:pt x="652873" y="1226411"/>
                  <a:pt x="654942" y="1226411"/>
                </a:cubicBezTo>
                <a:lnTo>
                  <a:pt x="660202" y="1227490"/>
                </a:lnTo>
                <a:lnTo>
                  <a:pt x="665461" y="1226411"/>
                </a:lnTo>
                <a:lnTo>
                  <a:pt x="678141" y="1229513"/>
                </a:lnTo>
                <a:lnTo>
                  <a:pt x="681243" y="1227490"/>
                </a:lnTo>
                <a:lnTo>
                  <a:pt x="693921" y="1228569"/>
                </a:lnTo>
                <a:lnTo>
                  <a:pt x="710780" y="1228569"/>
                </a:lnTo>
                <a:cubicBezTo>
                  <a:pt x="719232" y="1229558"/>
                  <a:pt x="723458" y="1233425"/>
                  <a:pt x="723458" y="1240168"/>
                </a:cubicBezTo>
                <a:cubicBezTo>
                  <a:pt x="723458" y="1244304"/>
                  <a:pt x="720626" y="1246373"/>
                  <a:pt x="714961" y="1246373"/>
                </a:cubicBezTo>
                <a:cubicBezTo>
                  <a:pt x="712713" y="1246373"/>
                  <a:pt x="710240" y="1249565"/>
                  <a:pt x="707544" y="1255949"/>
                </a:cubicBezTo>
                <a:lnTo>
                  <a:pt x="710780" y="1256893"/>
                </a:lnTo>
                <a:cubicBezTo>
                  <a:pt x="722739" y="1253386"/>
                  <a:pt x="728718" y="1248845"/>
                  <a:pt x="728718" y="1243270"/>
                </a:cubicBezTo>
                <a:lnTo>
                  <a:pt x="734922" y="1240168"/>
                </a:lnTo>
                <a:lnTo>
                  <a:pt x="734922" y="1236931"/>
                </a:lnTo>
                <a:cubicBezTo>
                  <a:pt x="735462" y="1232705"/>
                  <a:pt x="736541" y="1230592"/>
                  <a:pt x="738159" y="1230592"/>
                </a:cubicBezTo>
                <a:lnTo>
                  <a:pt x="741262" y="1230592"/>
                </a:lnTo>
                <a:cubicBezTo>
                  <a:pt x="744768" y="1234998"/>
                  <a:pt x="751782" y="1240978"/>
                  <a:pt x="762302" y="1248531"/>
                </a:cubicBezTo>
                <a:lnTo>
                  <a:pt x="767562" y="1255949"/>
                </a:lnTo>
                <a:lnTo>
                  <a:pt x="767562" y="1262153"/>
                </a:lnTo>
                <a:cubicBezTo>
                  <a:pt x="767562" y="1263591"/>
                  <a:pt x="764775" y="1264311"/>
                  <a:pt x="759200" y="1264311"/>
                </a:cubicBezTo>
                <a:lnTo>
                  <a:pt x="757042" y="1266469"/>
                </a:lnTo>
                <a:lnTo>
                  <a:pt x="734922" y="1266469"/>
                </a:lnTo>
                <a:cubicBezTo>
                  <a:pt x="732315" y="1266469"/>
                  <a:pt x="728809" y="1267863"/>
                  <a:pt x="724402" y="1270650"/>
                </a:cubicBezTo>
                <a:lnTo>
                  <a:pt x="721300" y="1270650"/>
                </a:lnTo>
                <a:lnTo>
                  <a:pt x="713882" y="1269571"/>
                </a:lnTo>
                <a:lnTo>
                  <a:pt x="710780" y="1278068"/>
                </a:lnTo>
                <a:lnTo>
                  <a:pt x="712803" y="1281171"/>
                </a:lnTo>
                <a:cubicBezTo>
                  <a:pt x="710735" y="1289622"/>
                  <a:pt x="706913" y="1293849"/>
                  <a:pt x="701338" y="1293849"/>
                </a:cubicBezTo>
                <a:lnTo>
                  <a:pt x="696078" y="1292770"/>
                </a:lnTo>
                <a:lnTo>
                  <a:pt x="688661" y="1299109"/>
                </a:lnTo>
                <a:cubicBezTo>
                  <a:pt x="685872" y="1299109"/>
                  <a:pt x="680972" y="1296636"/>
                  <a:pt x="673960" y="1291691"/>
                </a:cubicBezTo>
                <a:lnTo>
                  <a:pt x="662360" y="1292770"/>
                </a:lnTo>
                <a:lnTo>
                  <a:pt x="660202" y="1290612"/>
                </a:lnTo>
                <a:lnTo>
                  <a:pt x="660202" y="1288588"/>
                </a:lnTo>
                <a:cubicBezTo>
                  <a:pt x="662989" y="1285621"/>
                  <a:pt x="664382" y="1282789"/>
                  <a:pt x="664382" y="1280091"/>
                </a:cubicBezTo>
                <a:cubicBezTo>
                  <a:pt x="663035" y="1280091"/>
                  <a:pt x="662360" y="1277978"/>
                  <a:pt x="662360" y="1273752"/>
                </a:cubicBezTo>
                <a:cubicBezTo>
                  <a:pt x="662360" y="1269616"/>
                  <a:pt x="657100" y="1267548"/>
                  <a:pt x="646580" y="1267548"/>
                </a:cubicBezTo>
                <a:lnTo>
                  <a:pt x="641185" y="1263232"/>
                </a:lnTo>
                <a:lnTo>
                  <a:pt x="638082" y="1263232"/>
                </a:lnTo>
                <a:cubicBezTo>
                  <a:pt x="635834" y="1263232"/>
                  <a:pt x="633361" y="1264311"/>
                  <a:pt x="630664" y="1266469"/>
                </a:cubicBezTo>
                <a:lnTo>
                  <a:pt x="613804" y="1266469"/>
                </a:lnTo>
                <a:lnTo>
                  <a:pt x="610702" y="1269571"/>
                </a:lnTo>
                <a:lnTo>
                  <a:pt x="610702" y="1271729"/>
                </a:lnTo>
                <a:lnTo>
                  <a:pt x="611781" y="1279013"/>
                </a:lnTo>
                <a:lnTo>
                  <a:pt x="608544" y="1281171"/>
                </a:lnTo>
                <a:cubicBezTo>
                  <a:pt x="608544" y="1277664"/>
                  <a:pt x="607870" y="1275911"/>
                  <a:pt x="606521" y="1275911"/>
                </a:cubicBezTo>
                <a:lnTo>
                  <a:pt x="605442" y="1275911"/>
                </a:lnTo>
                <a:cubicBezTo>
                  <a:pt x="604003" y="1275911"/>
                  <a:pt x="602969" y="1278698"/>
                  <a:pt x="602340" y="1284273"/>
                </a:cubicBezTo>
                <a:lnTo>
                  <a:pt x="596945" y="1285352"/>
                </a:lnTo>
                <a:cubicBezTo>
                  <a:pt x="594876" y="1284992"/>
                  <a:pt x="592449" y="1283238"/>
                  <a:pt x="589661" y="1280091"/>
                </a:cubicBezTo>
                <a:cubicBezTo>
                  <a:pt x="583997" y="1285037"/>
                  <a:pt x="579411" y="1287510"/>
                  <a:pt x="575905" y="1287510"/>
                </a:cubicBezTo>
                <a:lnTo>
                  <a:pt x="575905" y="1288588"/>
                </a:lnTo>
                <a:cubicBezTo>
                  <a:pt x="588224" y="1292815"/>
                  <a:pt x="596675" y="1294927"/>
                  <a:pt x="601262" y="1294927"/>
                </a:cubicBezTo>
                <a:lnTo>
                  <a:pt x="603284" y="1300188"/>
                </a:lnTo>
                <a:lnTo>
                  <a:pt x="608544" y="1296951"/>
                </a:lnTo>
                <a:lnTo>
                  <a:pt x="620143" y="1300188"/>
                </a:lnTo>
                <a:lnTo>
                  <a:pt x="621222" y="1304369"/>
                </a:lnTo>
                <a:cubicBezTo>
                  <a:pt x="615828" y="1309585"/>
                  <a:pt x="610926" y="1312731"/>
                  <a:pt x="606521" y="1313810"/>
                </a:cubicBezTo>
                <a:lnTo>
                  <a:pt x="606521" y="1314889"/>
                </a:lnTo>
                <a:cubicBezTo>
                  <a:pt x="606521" y="1316418"/>
                  <a:pt x="609308" y="1317452"/>
                  <a:pt x="614883" y="1317992"/>
                </a:cubicBezTo>
                <a:cubicBezTo>
                  <a:pt x="615962" y="1314485"/>
                  <a:pt x="618435" y="1312731"/>
                  <a:pt x="622301" y="1312731"/>
                </a:cubicBezTo>
                <a:lnTo>
                  <a:pt x="625404" y="1312731"/>
                </a:lnTo>
                <a:lnTo>
                  <a:pt x="640240" y="1317047"/>
                </a:lnTo>
                <a:lnTo>
                  <a:pt x="644421" y="1314889"/>
                </a:lnTo>
                <a:lnTo>
                  <a:pt x="648603" y="1315968"/>
                </a:lnTo>
                <a:lnTo>
                  <a:pt x="649682" y="1314889"/>
                </a:lnTo>
                <a:lnTo>
                  <a:pt x="654942" y="1315968"/>
                </a:lnTo>
                <a:lnTo>
                  <a:pt x="665461" y="1315968"/>
                </a:lnTo>
                <a:lnTo>
                  <a:pt x="672881" y="1312731"/>
                </a:lnTo>
                <a:lnTo>
                  <a:pt x="680164" y="1317992"/>
                </a:lnTo>
                <a:lnTo>
                  <a:pt x="684480" y="1317992"/>
                </a:lnTo>
                <a:cubicBezTo>
                  <a:pt x="697067" y="1315204"/>
                  <a:pt x="703363" y="1311023"/>
                  <a:pt x="703363" y="1305448"/>
                </a:cubicBezTo>
                <a:cubicBezTo>
                  <a:pt x="712713" y="1297715"/>
                  <a:pt x="718693" y="1293849"/>
                  <a:pt x="721300" y="1293849"/>
                </a:cubicBezTo>
                <a:lnTo>
                  <a:pt x="740183" y="1306392"/>
                </a:lnTo>
                <a:cubicBezTo>
                  <a:pt x="744948" y="1310618"/>
                  <a:pt x="751287" y="1312731"/>
                  <a:pt x="759200" y="1312731"/>
                </a:cubicBezTo>
                <a:cubicBezTo>
                  <a:pt x="761447" y="1314350"/>
                  <a:pt x="763921" y="1317857"/>
                  <a:pt x="766618" y="1323252"/>
                </a:cubicBezTo>
                <a:lnTo>
                  <a:pt x="766618" y="1327567"/>
                </a:lnTo>
                <a:lnTo>
                  <a:pt x="762302" y="1331749"/>
                </a:lnTo>
                <a:cubicBezTo>
                  <a:pt x="762302" y="1334536"/>
                  <a:pt x="759156" y="1335930"/>
                  <a:pt x="752861" y="1335930"/>
                </a:cubicBezTo>
                <a:lnTo>
                  <a:pt x="750838" y="1339167"/>
                </a:lnTo>
                <a:lnTo>
                  <a:pt x="751782" y="1343348"/>
                </a:lnTo>
                <a:lnTo>
                  <a:pt x="750838" y="1344427"/>
                </a:lnTo>
                <a:lnTo>
                  <a:pt x="749759" y="1344427"/>
                </a:lnTo>
                <a:cubicBezTo>
                  <a:pt x="751107" y="1351980"/>
                  <a:pt x="752501" y="1355801"/>
                  <a:pt x="753940" y="1355891"/>
                </a:cubicBezTo>
                <a:cubicBezTo>
                  <a:pt x="752142" y="1377741"/>
                  <a:pt x="750389" y="1388666"/>
                  <a:pt x="748680" y="1388666"/>
                </a:cubicBezTo>
                <a:lnTo>
                  <a:pt x="747601" y="1388666"/>
                </a:lnTo>
                <a:lnTo>
                  <a:pt x="747601" y="1389610"/>
                </a:lnTo>
                <a:cubicBezTo>
                  <a:pt x="749759" y="1391768"/>
                  <a:pt x="751152" y="1395635"/>
                  <a:pt x="751782" y="1401209"/>
                </a:cubicBezTo>
                <a:lnTo>
                  <a:pt x="752861" y="1402288"/>
                </a:lnTo>
                <a:lnTo>
                  <a:pt x="752861" y="1405391"/>
                </a:lnTo>
                <a:cubicBezTo>
                  <a:pt x="749354" y="1405391"/>
                  <a:pt x="745847" y="1419463"/>
                  <a:pt x="742341" y="1447607"/>
                </a:cubicBezTo>
                <a:lnTo>
                  <a:pt x="743420" y="1452867"/>
                </a:lnTo>
                <a:cubicBezTo>
                  <a:pt x="740992" y="1462308"/>
                  <a:pt x="733618" y="1472469"/>
                  <a:pt x="721300" y="1483348"/>
                </a:cubicBezTo>
                <a:lnTo>
                  <a:pt x="712803" y="1481326"/>
                </a:lnTo>
                <a:lnTo>
                  <a:pt x="696078" y="1486586"/>
                </a:lnTo>
                <a:cubicBezTo>
                  <a:pt x="691852" y="1490812"/>
                  <a:pt x="687266" y="1492925"/>
                  <a:pt x="682322" y="1492925"/>
                </a:cubicBezTo>
                <a:cubicBezTo>
                  <a:pt x="678094" y="1492925"/>
                  <a:pt x="675983" y="1485552"/>
                  <a:pt x="675983" y="1470805"/>
                </a:cubicBezTo>
                <a:cubicBezTo>
                  <a:pt x="672476" y="1466040"/>
                  <a:pt x="670723" y="1461814"/>
                  <a:pt x="670723" y="1458127"/>
                </a:cubicBezTo>
                <a:cubicBezTo>
                  <a:pt x="662449" y="1452822"/>
                  <a:pt x="654716" y="1449315"/>
                  <a:pt x="647524" y="1447607"/>
                </a:cubicBezTo>
                <a:lnTo>
                  <a:pt x="646580" y="1446528"/>
                </a:lnTo>
                <a:lnTo>
                  <a:pt x="646580" y="1445449"/>
                </a:lnTo>
                <a:cubicBezTo>
                  <a:pt x="649547" y="1439874"/>
                  <a:pt x="653367" y="1437086"/>
                  <a:pt x="658044" y="1437086"/>
                </a:cubicBezTo>
                <a:cubicBezTo>
                  <a:pt x="662989" y="1437086"/>
                  <a:pt x="665461" y="1437761"/>
                  <a:pt x="665461" y="1439110"/>
                </a:cubicBezTo>
                <a:lnTo>
                  <a:pt x="671802" y="1434928"/>
                </a:lnTo>
                <a:lnTo>
                  <a:pt x="678141" y="1434928"/>
                </a:lnTo>
                <a:lnTo>
                  <a:pt x="683401" y="1436007"/>
                </a:lnTo>
                <a:cubicBezTo>
                  <a:pt x="683401" y="1434569"/>
                  <a:pt x="685514" y="1433849"/>
                  <a:pt x="689739" y="1433849"/>
                </a:cubicBezTo>
                <a:lnTo>
                  <a:pt x="690684" y="1430747"/>
                </a:lnTo>
                <a:lnTo>
                  <a:pt x="689739" y="1420227"/>
                </a:lnTo>
                <a:lnTo>
                  <a:pt x="692841" y="1416990"/>
                </a:lnTo>
                <a:lnTo>
                  <a:pt x="692841" y="1410786"/>
                </a:lnTo>
                <a:lnTo>
                  <a:pt x="691762" y="1400131"/>
                </a:lnTo>
                <a:lnTo>
                  <a:pt x="698101" y="1362230"/>
                </a:lnTo>
                <a:lnTo>
                  <a:pt x="697022" y="1359128"/>
                </a:lnTo>
                <a:lnTo>
                  <a:pt x="698101" y="1350631"/>
                </a:lnTo>
                <a:lnTo>
                  <a:pt x="697022" y="1342269"/>
                </a:lnTo>
                <a:lnTo>
                  <a:pt x="698101" y="1330670"/>
                </a:lnTo>
                <a:cubicBezTo>
                  <a:pt x="698101" y="1329231"/>
                  <a:pt x="693875" y="1326758"/>
                  <a:pt x="685424" y="1323252"/>
                </a:cubicBezTo>
                <a:cubicBezTo>
                  <a:pt x="682635" y="1323252"/>
                  <a:pt x="678454" y="1325005"/>
                  <a:pt x="672881" y="1328512"/>
                </a:cubicBezTo>
                <a:lnTo>
                  <a:pt x="661281" y="1325409"/>
                </a:lnTo>
                <a:lnTo>
                  <a:pt x="651840" y="1326489"/>
                </a:lnTo>
                <a:lnTo>
                  <a:pt x="642264" y="1325409"/>
                </a:lnTo>
                <a:cubicBezTo>
                  <a:pt x="609982" y="1325769"/>
                  <a:pt x="593843" y="1327882"/>
                  <a:pt x="593843" y="1331749"/>
                </a:cubicBezTo>
                <a:cubicBezTo>
                  <a:pt x="588089" y="1333277"/>
                  <a:pt x="582468" y="1337503"/>
                  <a:pt x="576983" y="1344427"/>
                </a:cubicBezTo>
                <a:lnTo>
                  <a:pt x="574960" y="1342269"/>
                </a:lnTo>
                <a:lnTo>
                  <a:pt x="571723" y="1343348"/>
                </a:lnTo>
                <a:lnTo>
                  <a:pt x="571723" y="1344427"/>
                </a:lnTo>
                <a:cubicBezTo>
                  <a:pt x="575230" y="1344427"/>
                  <a:pt x="576983" y="1346180"/>
                  <a:pt x="576983" y="1349687"/>
                </a:cubicBezTo>
                <a:cubicBezTo>
                  <a:pt x="582648" y="1349687"/>
                  <a:pt x="585480" y="1350362"/>
                  <a:pt x="585480" y="1351710"/>
                </a:cubicBezTo>
                <a:lnTo>
                  <a:pt x="588582" y="1350631"/>
                </a:lnTo>
                <a:lnTo>
                  <a:pt x="590740" y="1350631"/>
                </a:lnTo>
                <a:lnTo>
                  <a:pt x="590740" y="1351710"/>
                </a:lnTo>
                <a:lnTo>
                  <a:pt x="613804" y="1349687"/>
                </a:lnTo>
                <a:lnTo>
                  <a:pt x="614883" y="1350631"/>
                </a:lnTo>
                <a:lnTo>
                  <a:pt x="614883" y="1353868"/>
                </a:lnTo>
                <a:cubicBezTo>
                  <a:pt x="614883" y="1355217"/>
                  <a:pt x="613849" y="1355891"/>
                  <a:pt x="611781" y="1355891"/>
                </a:cubicBezTo>
                <a:lnTo>
                  <a:pt x="611781" y="1358049"/>
                </a:lnTo>
                <a:cubicBezTo>
                  <a:pt x="613849" y="1358049"/>
                  <a:pt x="614883" y="1359128"/>
                  <a:pt x="614883" y="1361286"/>
                </a:cubicBezTo>
                <a:lnTo>
                  <a:pt x="615962" y="1362230"/>
                </a:lnTo>
                <a:lnTo>
                  <a:pt x="618120" y="1362230"/>
                </a:lnTo>
                <a:lnTo>
                  <a:pt x="615962" y="1359128"/>
                </a:lnTo>
                <a:lnTo>
                  <a:pt x="615962" y="1355891"/>
                </a:lnTo>
                <a:cubicBezTo>
                  <a:pt x="620548" y="1347709"/>
                  <a:pt x="628282" y="1340336"/>
                  <a:pt x="639161" y="1333772"/>
                </a:cubicBezTo>
                <a:lnTo>
                  <a:pt x="640240" y="1333772"/>
                </a:lnTo>
                <a:cubicBezTo>
                  <a:pt x="643926" y="1339257"/>
                  <a:pt x="651301" y="1344202"/>
                  <a:pt x="662360" y="1348608"/>
                </a:cubicBezTo>
                <a:cubicBezTo>
                  <a:pt x="665147" y="1351396"/>
                  <a:pt x="666541" y="1354543"/>
                  <a:pt x="666541" y="1358049"/>
                </a:cubicBezTo>
                <a:lnTo>
                  <a:pt x="671802" y="1358049"/>
                </a:lnTo>
                <a:lnTo>
                  <a:pt x="674904" y="1361286"/>
                </a:lnTo>
                <a:lnTo>
                  <a:pt x="674904" y="1365467"/>
                </a:lnTo>
                <a:cubicBezTo>
                  <a:pt x="670048" y="1368615"/>
                  <a:pt x="667621" y="1374549"/>
                  <a:pt x="667621" y="1383271"/>
                </a:cubicBezTo>
                <a:lnTo>
                  <a:pt x="666541" y="1384350"/>
                </a:lnTo>
                <a:lnTo>
                  <a:pt x="668565" y="1386508"/>
                </a:lnTo>
                <a:lnTo>
                  <a:pt x="668565" y="1388666"/>
                </a:lnTo>
                <a:cubicBezTo>
                  <a:pt x="668565" y="1394601"/>
                  <a:pt x="666811" y="1400895"/>
                  <a:pt x="663304" y="1407549"/>
                </a:cubicBezTo>
                <a:cubicBezTo>
                  <a:pt x="667529" y="1413034"/>
                  <a:pt x="669644" y="1416900"/>
                  <a:pt x="669644" y="1419148"/>
                </a:cubicBezTo>
                <a:lnTo>
                  <a:pt x="669644" y="1423329"/>
                </a:lnTo>
                <a:cubicBezTo>
                  <a:pt x="669644" y="1430342"/>
                  <a:pt x="663348" y="1433849"/>
                  <a:pt x="650761" y="1433849"/>
                </a:cubicBezTo>
                <a:cubicBezTo>
                  <a:pt x="647972" y="1433130"/>
                  <a:pt x="646580" y="1431736"/>
                  <a:pt x="646580" y="1429668"/>
                </a:cubicBezTo>
                <a:lnTo>
                  <a:pt x="642264" y="1429668"/>
                </a:lnTo>
                <a:lnTo>
                  <a:pt x="640240" y="1434928"/>
                </a:lnTo>
                <a:lnTo>
                  <a:pt x="634980" y="1433849"/>
                </a:lnTo>
                <a:lnTo>
                  <a:pt x="630664" y="1433849"/>
                </a:lnTo>
                <a:lnTo>
                  <a:pt x="627562" y="1436007"/>
                </a:lnTo>
                <a:lnTo>
                  <a:pt x="623380" y="1436007"/>
                </a:lnTo>
                <a:cubicBezTo>
                  <a:pt x="618435" y="1436007"/>
                  <a:pt x="614928" y="1431781"/>
                  <a:pt x="612860" y="1423329"/>
                </a:cubicBezTo>
                <a:lnTo>
                  <a:pt x="605442" y="1422250"/>
                </a:lnTo>
                <a:cubicBezTo>
                  <a:pt x="597709" y="1422789"/>
                  <a:pt x="593843" y="1426296"/>
                  <a:pt x="593843" y="1432770"/>
                </a:cubicBezTo>
                <a:lnTo>
                  <a:pt x="592764" y="1432770"/>
                </a:lnTo>
                <a:lnTo>
                  <a:pt x="593843" y="1433849"/>
                </a:lnTo>
                <a:lnTo>
                  <a:pt x="593843" y="1436007"/>
                </a:lnTo>
                <a:cubicBezTo>
                  <a:pt x="591954" y="1442302"/>
                  <a:pt x="589841" y="1445449"/>
                  <a:pt x="587503" y="1445449"/>
                </a:cubicBezTo>
                <a:cubicBezTo>
                  <a:pt x="580490" y="1445449"/>
                  <a:pt x="575589" y="1446528"/>
                  <a:pt x="572802" y="1448686"/>
                </a:cubicBezTo>
                <a:lnTo>
                  <a:pt x="562282" y="1448686"/>
                </a:lnTo>
                <a:cubicBezTo>
                  <a:pt x="551042" y="1447067"/>
                  <a:pt x="545422" y="1445628"/>
                  <a:pt x="545422" y="1444370"/>
                </a:cubicBezTo>
                <a:lnTo>
                  <a:pt x="545422" y="1441267"/>
                </a:lnTo>
                <a:cubicBezTo>
                  <a:pt x="545422" y="1432635"/>
                  <a:pt x="544343" y="1424903"/>
                  <a:pt x="542185" y="1418069"/>
                </a:cubicBezTo>
                <a:lnTo>
                  <a:pt x="544343" y="1414967"/>
                </a:lnTo>
                <a:lnTo>
                  <a:pt x="542185" y="1408628"/>
                </a:lnTo>
                <a:lnTo>
                  <a:pt x="544343" y="1401209"/>
                </a:lnTo>
                <a:lnTo>
                  <a:pt x="542185" y="1394870"/>
                </a:lnTo>
                <a:lnTo>
                  <a:pt x="544343" y="1387587"/>
                </a:lnTo>
                <a:lnTo>
                  <a:pt x="544343" y="1377067"/>
                </a:lnTo>
                <a:cubicBezTo>
                  <a:pt x="544343" y="1373200"/>
                  <a:pt x="542949" y="1370368"/>
                  <a:pt x="540162" y="1368570"/>
                </a:cubicBezTo>
                <a:lnTo>
                  <a:pt x="538004" y="1368570"/>
                </a:lnTo>
                <a:lnTo>
                  <a:pt x="536925" y="1369649"/>
                </a:lnTo>
                <a:lnTo>
                  <a:pt x="535981" y="1369649"/>
                </a:lnTo>
                <a:lnTo>
                  <a:pt x="536925" y="1374909"/>
                </a:lnTo>
                <a:lnTo>
                  <a:pt x="536925" y="1375988"/>
                </a:lnTo>
                <a:cubicBezTo>
                  <a:pt x="536925" y="1377696"/>
                  <a:pt x="533103" y="1379090"/>
                  <a:pt x="525461" y="1380169"/>
                </a:cubicBezTo>
                <a:lnTo>
                  <a:pt x="524382" y="1375988"/>
                </a:lnTo>
                <a:lnTo>
                  <a:pt x="523303" y="1375988"/>
                </a:lnTo>
                <a:cubicBezTo>
                  <a:pt x="523303" y="1380843"/>
                  <a:pt x="521549" y="1383990"/>
                  <a:pt x="518043" y="1385429"/>
                </a:cubicBezTo>
                <a:cubicBezTo>
                  <a:pt x="513816" y="1383901"/>
                  <a:pt x="511703" y="1382507"/>
                  <a:pt x="511703" y="1381248"/>
                </a:cubicBezTo>
                <a:lnTo>
                  <a:pt x="511703" y="1378011"/>
                </a:lnTo>
                <a:cubicBezTo>
                  <a:pt x="517818" y="1370458"/>
                  <a:pt x="522044" y="1363804"/>
                  <a:pt x="524382" y="1358049"/>
                </a:cubicBezTo>
                <a:lnTo>
                  <a:pt x="526405" y="1358049"/>
                </a:lnTo>
                <a:lnTo>
                  <a:pt x="526405" y="1361286"/>
                </a:lnTo>
                <a:lnTo>
                  <a:pt x="527484" y="1361286"/>
                </a:lnTo>
                <a:lnTo>
                  <a:pt x="527484" y="1358049"/>
                </a:lnTo>
                <a:lnTo>
                  <a:pt x="526405" y="1356970"/>
                </a:lnTo>
                <a:lnTo>
                  <a:pt x="526405" y="1355891"/>
                </a:lnTo>
                <a:cubicBezTo>
                  <a:pt x="528563" y="1347529"/>
                  <a:pt x="533508" y="1343348"/>
                  <a:pt x="541241" y="1343348"/>
                </a:cubicBezTo>
                <a:lnTo>
                  <a:pt x="541241" y="1342269"/>
                </a:lnTo>
                <a:lnTo>
                  <a:pt x="534902" y="1342269"/>
                </a:lnTo>
                <a:lnTo>
                  <a:pt x="533823" y="1343348"/>
                </a:lnTo>
                <a:lnTo>
                  <a:pt x="533823" y="1338088"/>
                </a:lnTo>
                <a:cubicBezTo>
                  <a:pt x="535082" y="1332063"/>
                  <a:pt x="538229" y="1325365"/>
                  <a:pt x="543264" y="1317992"/>
                </a:cubicBezTo>
                <a:lnTo>
                  <a:pt x="547445" y="1305448"/>
                </a:lnTo>
                <a:cubicBezTo>
                  <a:pt x="546097" y="1303110"/>
                  <a:pt x="545063" y="1296771"/>
                  <a:pt x="544343" y="1286431"/>
                </a:cubicBezTo>
                <a:lnTo>
                  <a:pt x="547445" y="1284273"/>
                </a:lnTo>
                <a:lnTo>
                  <a:pt x="548524" y="1284273"/>
                </a:lnTo>
                <a:cubicBezTo>
                  <a:pt x="551492" y="1286431"/>
                  <a:pt x="556077" y="1287510"/>
                  <a:pt x="562282" y="1287510"/>
                </a:cubicBezTo>
                <a:lnTo>
                  <a:pt x="563361" y="1286431"/>
                </a:lnTo>
                <a:lnTo>
                  <a:pt x="563361" y="1285352"/>
                </a:lnTo>
                <a:cubicBezTo>
                  <a:pt x="561923" y="1274112"/>
                  <a:pt x="559809" y="1268492"/>
                  <a:pt x="557022" y="1268492"/>
                </a:cubicBezTo>
                <a:lnTo>
                  <a:pt x="545422" y="1267548"/>
                </a:lnTo>
                <a:lnTo>
                  <a:pt x="538004" y="1270650"/>
                </a:lnTo>
                <a:lnTo>
                  <a:pt x="526405" y="1270650"/>
                </a:lnTo>
                <a:cubicBezTo>
                  <a:pt x="522898" y="1270650"/>
                  <a:pt x="518357" y="1267503"/>
                  <a:pt x="512782" y="1261209"/>
                </a:cubicBezTo>
                <a:lnTo>
                  <a:pt x="512782" y="1257972"/>
                </a:lnTo>
                <a:lnTo>
                  <a:pt x="525461" y="1252712"/>
                </a:lnTo>
                <a:lnTo>
                  <a:pt x="529643" y="1253791"/>
                </a:lnTo>
                <a:lnTo>
                  <a:pt x="533823" y="1252712"/>
                </a:lnTo>
                <a:cubicBezTo>
                  <a:pt x="536610" y="1253431"/>
                  <a:pt x="538004" y="1254825"/>
                  <a:pt x="538004" y="1256893"/>
                </a:cubicBezTo>
                <a:lnTo>
                  <a:pt x="545422" y="1256893"/>
                </a:lnTo>
                <a:lnTo>
                  <a:pt x="552840" y="1254870"/>
                </a:lnTo>
                <a:lnTo>
                  <a:pt x="559045" y="1255949"/>
                </a:lnTo>
                <a:lnTo>
                  <a:pt x="560124" y="1254870"/>
                </a:lnTo>
                <a:lnTo>
                  <a:pt x="559045" y="1244350"/>
                </a:lnTo>
                <a:lnTo>
                  <a:pt x="559045" y="1238010"/>
                </a:lnTo>
                <a:cubicBezTo>
                  <a:pt x="556258" y="1238010"/>
                  <a:pt x="554864" y="1236931"/>
                  <a:pt x="554864" y="1234773"/>
                </a:cubicBezTo>
                <a:lnTo>
                  <a:pt x="554864" y="1229513"/>
                </a:lnTo>
                <a:close/>
                <a:moveTo>
                  <a:pt x="8668497" y="1226280"/>
                </a:moveTo>
                <a:lnTo>
                  <a:pt x="8670655" y="1226280"/>
                </a:lnTo>
                <a:cubicBezTo>
                  <a:pt x="8674792" y="1229157"/>
                  <a:pt x="8678388" y="1230596"/>
                  <a:pt x="8681445" y="1230596"/>
                </a:cubicBezTo>
                <a:lnTo>
                  <a:pt x="8685896" y="1229516"/>
                </a:lnTo>
                <a:cubicBezTo>
                  <a:pt x="8685896" y="1230596"/>
                  <a:pt x="8687335" y="1231675"/>
                  <a:pt x="8690212" y="1232754"/>
                </a:cubicBezTo>
                <a:lnTo>
                  <a:pt x="8703295" y="1229516"/>
                </a:lnTo>
                <a:lnTo>
                  <a:pt x="8717322" y="1232754"/>
                </a:lnTo>
                <a:lnTo>
                  <a:pt x="8721638" y="1231675"/>
                </a:lnTo>
                <a:lnTo>
                  <a:pt x="8722852" y="1231675"/>
                </a:lnTo>
                <a:lnTo>
                  <a:pt x="8725010" y="1233833"/>
                </a:lnTo>
                <a:lnTo>
                  <a:pt x="8725010" y="1240441"/>
                </a:lnTo>
                <a:lnTo>
                  <a:pt x="8713006" y="1247995"/>
                </a:lnTo>
                <a:lnTo>
                  <a:pt x="8711927" y="1249074"/>
                </a:lnTo>
                <a:lnTo>
                  <a:pt x="8711927" y="1250153"/>
                </a:lnTo>
                <a:lnTo>
                  <a:pt x="8717322" y="1264315"/>
                </a:lnTo>
                <a:lnTo>
                  <a:pt x="8715164" y="1275239"/>
                </a:lnTo>
                <a:lnTo>
                  <a:pt x="8716243" y="1276318"/>
                </a:lnTo>
                <a:lnTo>
                  <a:pt x="8716243" y="1277397"/>
                </a:lnTo>
                <a:lnTo>
                  <a:pt x="8713006" y="1283871"/>
                </a:lnTo>
                <a:lnTo>
                  <a:pt x="8715164" y="1283871"/>
                </a:lnTo>
                <a:lnTo>
                  <a:pt x="8728247" y="1282792"/>
                </a:lnTo>
                <a:lnTo>
                  <a:pt x="8733642" y="1284950"/>
                </a:lnTo>
                <a:lnTo>
                  <a:pt x="8741330" y="1281713"/>
                </a:lnTo>
                <a:lnTo>
                  <a:pt x="8739037" y="1275239"/>
                </a:lnTo>
                <a:lnTo>
                  <a:pt x="8744567" y="1269710"/>
                </a:lnTo>
                <a:lnTo>
                  <a:pt x="8741330" y="1246916"/>
                </a:lnTo>
                <a:cubicBezTo>
                  <a:pt x="8742949" y="1242060"/>
                  <a:pt x="8745466" y="1238463"/>
                  <a:pt x="8748883" y="1236126"/>
                </a:cubicBezTo>
                <a:lnTo>
                  <a:pt x="8753199" y="1237205"/>
                </a:lnTo>
                <a:lnTo>
                  <a:pt x="8794471" y="1233833"/>
                </a:lnTo>
                <a:cubicBezTo>
                  <a:pt x="8797618" y="1234372"/>
                  <a:pt x="8800900" y="1238373"/>
                  <a:pt x="8804317" y="1245836"/>
                </a:cubicBezTo>
                <a:lnTo>
                  <a:pt x="8794471" y="1259999"/>
                </a:lnTo>
                <a:lnTo>
                  <a:pt x="8795550" y="1270789"/>
                </a:lnTo>
                <a:lnTo>
                  <a:pt x="8794471" y="1295875"/>
                </a:lnTo>
                <a:cubicBezTo>
                  <a:pt x="8784310" y="1298213"/>
                  <a:pt x="8779230" y="1300371"/>
                  <a:pt x="8779230" y="1302349"/>
                </a:cubicBezTo>
                <a:lnTo>
                  <a:pt x="8779230" y="1303428"/>
                </a:lnTo>
                <a:cubicBezTo>
                  <a:pt x="8783097" y="1303428"/>
                  <a:pt x="8786738" y="1305946"/>
                  <a:pt x="8790155" y="1310981"/>
                </a:cubicBezTo>
                <a:cubicBezTo>
                  <a:pt x="8798697" y="1319703"/>
                  <a:pt x="8807014" y="1325503"/>
                  <a:pt x="8815107" y="1328379"/>
                </a:cubicBezTo>
                <a:cubicBezTo>
                  <a:pt x="8820232" y="1334404"/>
                  <a:pt x="8822795" y="1338766"/>
                  <a:pt x="8822795" y="1341463"/>
                </a:cubicBezTo>
                <a:lnTo>
                  <a:pt x="8809712" y="1349015"/>
                </a:lnTo>
                <a:lnTo>
                  <a:pt x="8803238" y="1349015"/>
                </a:lnTo>
                <a:lnTo>
                  <a:pt x="8796629" y="1347936"/>
                </a:lnTo>
                <a:cubicBezTo>
                  <a:pt x="8786199" y="1352882"/>
                  <a:pt x="8780039" y="1356523"/>
                  <a:pt x="8778151" y="1358861"/>
                </a:cubicBezTo>
                <a:cubicBezTo>
                  <a:pt x="8786334" y="1366144"/>
                  <a:pt x="8796494" y="1373023"/>
                  <a:pt x="8808633" y="1379497"/>
                </a:cubicBezTo>
                <a:lnTo>
                  <a:pt x="8812949" y="1387050"/>
                </a:lnTo>
                <a:lnTo>
                  <a:pt x="8812949" y="1389343"/>
                </a:lnTo>
                <a:cubicBezTo>
                  <a:pt x="8805396" y="1395098"/>
                  <a:pt x="8800316" y="1397975"/>
                  <a:pt x="8797708" y="1397975"/>
                </a:cubicBezTo>
                <a:lnTo>
                  <a:pt x="8789076" y="1397975"/>
                </a:lnTo>
                <a:lnTo>
                  <a:pt x="8766282" y="1392580"/>
                </a:lnTo>
                <a:cubicBezTo>
                  <a:pt x="8755582" y="1392580"/>
                  <a:pt x="8748344" y="1394018"/>
                  <a:pt x="8744567" y="1396896"/>
                </a:cubicBezTo>
                <a:lnTo>
                  <a:pt x="8720559" y="1394738"/>
                </a:lnTo>
                <a:lnTo>
                  <a:pt x="8720559" y="1395817"/>
                </a:lnTo>
                <a:cubicBezTo>
                  <a:pt x="8717682" y="1398155"/>
                  <a:pt x="8716243" y="1400313"/>
                  <a:pt x="8716243" y="1402291"/>
                </a:cubicBezTo>
                <a:lnTo>
                  <a:pt x="8718401" y="1404449"/>
                </a:lnTo>
                <a:lnTo>
                  <a:pt x="8717322" y="1414295"/>
                </a:lnTo>
                <a:lnTo>
                  <a:pt x="8718401" y="1424006"/>
                </a:lnTo>
                <a:lnTo>
                  <a:pt x="8717322" y="1425085"/>
                </a:lnTo>
                <a:lnTo>
                  <a:pt x="8721638" y="1458803"/>
                </a:lnTo>
                <a:cubicBezTo>
                  <a:pt x="8716603" y="1468425"/>
                  <a:pt x="8708645" y="1475303"/>
                  <a:pt x="8697765" y="1479439"/>
                </a:cubicBezTo>
                <a:lnTo>
                  <a:pt x="8696686" y="1478360"/>
                </a:lnTo>
                <a:cubicBezTo>
                  <a:pt x="8687245" y="1487981"/>
                  <a:pt x="8678208" y="1493062"/>
                  <a:pt x="8669576" y="1493602"/>
                </a:cubicBezTo>
                <a:lnTo>
                  <a:pt x="8668497" y="1493602"/>
                </a:lnTo>
                <a:cubicBezTo>
                  <a:pt x="8656179" y="1485778"/>
                  <a:pt x="8650019" y="1477461"/>
                  <a:pt x="8650019" y="1468649"/>
                </a:cubicBezTo>
                <a:lnTo>
                  <a:pt x="8651098" y="1463119"/>
                </a:lnTo>
                <a:cubicBezTo>
                  <a:pt x="8635902" y="1459523"/>
                  <a:pt x="8628304" y="1456286"/>
                  <a:pt x="8628304" y="1453408"/>
                </a:cubicBezTo>
                <a:lnTo>
                  <a:pt x="8627225" y="1449092"/>
                </a:lnTo>
                <a:cubicBezTo>
                  <a:pt x="8621740" y="1449092"/>
                  <a:pt x="8613378" y="1454892"/>
                  <a:pt x="8602139" y="1466491"/>
                </a:cubicBezTo>
                <a:cubicBezTo>
                  <a:pt x="8591798" y="1475843"/>
                  <a:pt x="8584560" y="1480518"/>
                  <a:pt x="8580424" y="1480518"/>
                </a:cubicBezTo>
                <a:lnTo>
                  <a:pt x="8572871" y="1480518"/>
                </a:lnTo>
                <a:lnTo>
                  <a:pt x="8569634" y="1477281"/>
                </a:lnTo>
                <a:lnTo>
                  <a:pt x="8573950" y="1467570"/>
                </a:lnTo>
                <a:lnTo>
                  <a:pt x="8576108" y="1456646"/>
                </a:lnTo>
                <a:cubicBezTo>
                  <a:pt x="8578805" y="1456286"/>
                  <a:pt x="8582042" y="1450126"/>
                  <a:pt x="8585819" y="1438168"/>
                </a:cubicBezTo>
                <a:lnTo>
                  <a:pt x="8590270" y="1437089"/>
                </a:lnTo>
                <a:lnTo>
                  <a:pt x="8590270" y="1433852"/>
                </a:lnTo>
                <a:lnTo>
                  <a:pt x="8585819" y="1428457"/>
                </a:lnTo>
                <a:lnTo>
                  <a:pt x="8585819" y="1427377"/>
                </a:lnTo>
                <a:lnTo>
                  <a:pt x="8592428" y="1414295"/>
                </a:lnTo>
                <a:cubicBezTo>
                  <a:pt x="8592428" y="1403415"/>
                  <a:pt x="8594226" y="1397975"/>
                  <a:pt x="8597823" y="1397975"/>
                </a:cubicBezTo>
                <a:cubicBezTo>
                  <a:pt x="8608703" y="1399414"/>
                  <a:pt x="8614143" y="1401572"/>
                  <a:pt x="8614143" y="1404449"/>
                </a:cubicBezTo>
                <a:cubicBezTo>
                  <a:pt x="8615581" y="1404449"/>
                  <a:pt x="8618459" y="1406652"/>
                  <a:pt x="8622775" y="1411058"/>
                </a:cubicBezTo>
                <a:cubicBezTo>
                  <a:pt x="8624213" y="1410698"/>
                  <a:pt x="8625697" y="1408855"/>
                  <a:pt x="8627225" y="1405528"/>
                </a:cubicBezTo>
                <a:cubicBezTo>
                  <a:pt x="8641702" y="1405528"/>
                  <a:pt x="8651458" y="1410968"/>
                  <a:pt x="8656493" y="1421848"/>
                </a:cubicBezTo>
                <a:lnTo>
                  <a:pt x="8657572" y="1422927"/>
                </a:lnTo>
                <a:cubicBezTo>
                  <a:pt x="8642376" y="1431469"/>
                  <a:pt x="8634419" y="1439067"/>
                  <a:pt x="8633700" y="1445721"/>
                </a:cubicBezTo>
                <a:lnTo>
                  <a:pt x="8639094" y="1446934"/>
                </a:lnTo>
                <a:lnTo>
                  <a:pt x="8647861" y="1446934"/>
                </a:lnTo>
                <a:cubicBezTo>
                  <a:pt x="8650199" y="1446934"/>
                  <a:pt x="8652717" y="1445810"/>
                  <a:pt x="8655414" y="1443562"/>
                </a:cubicBezTo>
                <a:lnTo>
                  <a:pt x="8657572" y="1443562"/>
                </a:lnTo>
                <a:lnTo>
                  <a:pt x="8658651" y="1444642"/>
                </a:lnTo>
                <a:cubicBezTo>
                  <a:pt x="8661529" y="1444642"/>
                  <a:pt x="8662967" y="1439246"/>
                  <a:pt x="8662967" y="1428457"/>
                </a:cubicBezTo>
                <a:lnTo>
                  <a:pt x="8664046" y="1427377"/>
                </a:lnTo>
                <a:lnTo>
                  <a:pt x="8665260" y="1427377"/>
                </a:lnTo>
                <a:cubicBezTo>
                  <a:pt x="8667598" y="1429536"/>
                  <a:pt x="8670835" y="1430614"/>
                  <a:pt x="8674971" y="1430614"/>
                </a:cubicBezTo>
                <a:lnTo>
                  <a:pt x="8674971" y="1431694"/>
                </a:lnTo>
                <a:lnTo>
                  <a:pt x="8672813" y="1431694"/>
                </a:lnTo>
                <a:lnTo>
                  <a:pt x="8672813" y="1433852"/>
                </a:lnTo>
                <a:lnTo>
                  <a:pt x="8677129" y="1433852"/>
                </a:lnTo>
                <a:lnTo>
                  <a:pt x="8677129" y="1430614"/>
                </a:lnTo>
                <a:cubicBezTo>
                  <a:pt x="8670655" y="1430614"/>
                  <a:pt x="8666699" y="1427333"/>
                  <a:pt x="8665260" y="1420769"/>
                </a:cubicBezTo>
                <a:lnTo>
                  <a:pt x="8661888" y="1417532"/>
                </a:lnTo>
                <a:cubicBezTo>
                  <a:pt x="8662967" y="1407371"/>
                  <a:pt x="8664451" y="1402291"/>
                  <a:pt x="8666339" y="1402291"/>
                </a:cubicBezTo>
                <a:lnTo>
                  <a:pt x="8664046" y="1393659"/>
                </a:lnTo>
                <a:lnTo>
                  <a:pt x="8662967" y="1394738"/>
                </a:lnTo>
                <a:lnTo>
                  <a:pt x="8660809" y="1394738"/>
                </a:lnTo>
                <a:cubicBezTo>
                  <a:pt x="8658112" y="1394738"/>
                  <a:pt x="8654875" y="1392940"/>
                  <a:pt x="8651098" y="1389343"/>
                </a:cubicBezTo>
                <a:lnTo>
                  <a:pt x="8651098" y="1391501"/>
                </a:lnTo>
                <a:lnTo>
                  <a:pt x="8653256" y="1391501"/>
                </a:lnTo>
                <a:lnTo>
                  <a:pt x="8653256" y="1393659"/>
                </a:lnTo>
                <a:lnTo>
                  <a:pt x="8651098" y="1395817"/>
                </a:lnTo>
                <a:lnTo>
                  <a:pt x="8648940" y="1395817"/>
                </a:lnTo>
                <a:lnTo>
                  <a:pt x="8647861" y="1394738"/>
                </a:lnTo>
                <a:lnTo>
                  <a:pt x="8638016" y="1396896"/>
                </a:lnTo>
                <a:lnTo>
                  <a:pt x="8632620" y="1395817"/>
                </a:lnTo>
                <a:lnTo>
                  <a:pt x="8621696" y="1396896"/>
                </a:lnTo>
                <a:cubicBezTo>
                  <a:pt x="8621696" y="1395277"/>
                  <a:pt x="8619178" y="1393479"/>
                  <a:pt x="8614143" y="1391501"/>
                </a:cubicBezTo>
                <a:lnTo>
                  <a:pt x="8613064" y="1392580"/>
                </a:lnTo>
                <a:lnTo>
                  <a:pt x="8601060" y="1392580"/>
                </a:lnTo>
                <a:cubicBezTo>
                  <a:pt x="8598182" y="1394918"/>
                  <a:pt x="8592742" y="1397436"/>
                  <a:pt x="8584740" y="1400133"/>
                </a:cubicBezTo>
                <a:cubicBezTo>
                  <a:pt x="8575388" y="1395098"/>
                  <a:pt x="8570713" y="1389658"/>
                  <a:pt x="8570713" y="1383813"/>
                </a:cubicBezTo>
                <a:cubicBezTo>
                  <a:pt x="8573950" y="1381655"/>
                  <a:pt x="8577187" y="1380576"/>
                  <a:pt x="8580424" y="1380576"/>
                </a:cubicBezTo>
                <a:lnTo>
                  <a:pt x="8598902" y="1385971"/>
                </a:lnTo>
                <a:lnTo>
                  <a:pt x="8624933" y="1383813"/>
                </a:lnTo>
                <a:lnTo>
                  <a:pt x="8630462" y="1387050"/>
                </a:lnTo>
                <a:cubicBezTo>
                  <a:pt x="8636757" y="1383454"/>
                  <a:pt x="8641432" y="1381655"/>
                  <a:pt x="8644490" y="1381655"/>
                </a:cubicBezTo>
                <a:lnTo>
                  <a:pt x="8654335" y="1381655"/>
                </a:lnTo>
                <a:lnTo>
                  <a:pt x="8657572" y="1383813"/>
                </a:lnTo>
                <a:lnTo>
                  <a:pt x="8668497" y="1383813"/>
                </a:lnTo>
                <a:lnTo>
                  <a:pt x="8671734" y="1385971"/>
                </a:lnTo>
                <a:cubicBezTo>
                  <a:pt x="8671734" y="1383093"/>
                  <a:pt x="8674612" y="1381655"/>
                  <a:pt x="8680366" y="1381655"/>
                </a:cubicBezTo>
                <a:lnTo>
                  <a:pt x="8682524" y="1385971"/>
                </a:lnTo>
                <a:lnTo>
                  <a:pt x="8683603" y="1385971"/>
                </a:lnTo>
                <a:cubicBezTo>
                  <a:pt x="8683603" y="1383093"/>
                  <a:pt x="8684368" y="1381655"/>
                  <a:pt x="8685896" y="1381655"/>
                </a:cubicBezTo>
                <a:lnTo>
                  <a:pt x="8692370" y="1384892"/>
                </a:lnTo>
                <a:lnTo>
                  <a:pt x="8699923" y="1384892"/>
                </a:lnTo>
                <a:lnTo>
                  <a:pt x="8705453" y="1385971"/>
                </a:lnTo>
                <a:cubicBezTo>
                  <a:pt x="8705633" y="1383093"/>
                  <a:pt x="8707072" y="1381655"/>
                  <a:pt x="8709769" y="1381655"/>
                </a:cubicBezTo>
                <a:lnTo>
                  <a:pt x="8710848" y="1382734"/>
                </a:lnTo>
                <a:lnTo>
                  <a:pt x="8711927" y="1382734"/>
                </a:lnTo>
                <a:lnTo>
                  <a:pt x="8718401" y="1381655"/>
                </a:lnTo>
                <a:lnTo>
                  <a:pt x="8726089" y="1384892"/>
                </a:lnTo>
                <a:lnTo>
                  <a:pt x="8755357" y="1384892"/>
                </a:lnTo>
                <a:cubicBezTo>
                  <a:pt x="8766237" y="1377879"/>
                  <a:pt x="8771677" y="1371000"/>
                  <a:pt x="8771677" y="1364256"/>
                </a:cubicBezTo>
                <a:lnTo>
                  <a:pt x="8765203" y="1363178"/>
                </a:lnTo>
                <a:lnTo>
                  <a:pt x="8759673" y="1368572"/>
                </a:lnTo>
                <a:lnTo>
                  <a:pt x="8758594" y="1368572"/>
                </a:lnTo>
                <a:cubicBezTo>
                  <a:pt x="8757515" y="1368572"/>
                  <a:pt x="8755717" y="1366055"/>
                  <a:pt x="8753199" y="1361019"/>
                </a:cubicBezTo>
                <a:lnTo>
                  <a:pt x="8749962" y="1362098"/>
                </a:lnTo>
                <a:lnTo>
                  <a:pt x="8740116" y="1359940"/>
                </a:lnTo>
                <a:lnTo>
                  <a:pt x="8733642" y="1362098"/>
                </a:lnTo>
                <a:lnTo>
                  <a:pt x="8729326" y="1362098"/>
                </a:lnTo>
                <a:lnTo>
                  <a:pt x="8726089" y="1359940"/>
                </a:lnTo>
                <a:lnTo>
                  <a:pt x="8723931" y="1359940"/>
                </a:lnTo>
                <a:cubicBezTo>
                  <a:pt x="8721144" y="1362098"/>
                  <a:pt x="8717862" y="1363178"/>
                  <a:pt x="8714085" y="1363178"/>
                </a:cubicBezTo>
                <a:lnTo>
                  <a:pt x="8710848" y="1363178"/>
                </a:lnTo>
                <a:lnTo>
                  <a:pt x="8699923" y="1361019"/>
                </a:lnTo>
                <a:lnTo>
                  <a:pt x="8682524" y="1365336"/>
                </a:lnTo>
                <a:lnTo>
                  <a:pt x="8674971" y="1365336"/>
                </a:lnTo>
                <a:cubicBezTo>
                  <a:pt x="8667688" y="1363717"/>
                  <a:pt x="8664046" y="1361559"/>
                  <a:pt x="8664046" y="1358861"/>
                </a:cubicBezTo>
                <a:lnTo>
                  <a:pt x="8660809" y="1361019"/>
                </a:lnTo>
                <a:lnTo>
                  <a:pt x="8659730" y="1361019"/>
                </a:lnTo>
                <a:lnTo>
                  <a:pt x="8654335" y="1355624"/>
                </a:lnTo>
                <a:lnTo>
                  <a:pt x="8654335" y="1353467"/>
                </a:lnTo>
                <a:lnTo>
                  <a:pt x="8668497" y="1353467"/>
                </a:lnTo>
                <a:lnTo>
                  <a:pt x="8676050" y="1355624"/>
                </a:lnTo>
                <a:lnTo>
                  <a:pt x="8679287" y="1351309"/>
                </a:lnTo>
                <a:lnTo>
                  <a:pt x="8680366" y="1351309"/>
                </a:lnTo>
                <a:cubicBezTo>
                  <a:pt x="8682345" y="1351309"/>
                  <a:pt x="8686346" y="1353467"/>
                  <a:pt x="8692370" y="1357783"/>
                </a:cubicBezTo>
                <a:cubicBezTo>
                  <a:pt x="8695248" y="1355624"/>
                  <a:pt x="8701767" y="1354185"/>
                  <a:pt x="8711927" y="1353467"/>
                </a:cubicBezTo>
                <a:lnTo>
                  <a:pt x="8714085" y="1351309"/>
                </a:lnTo>
                <a:lnTo>
                  <a:pt x="8719480" y="1351309"/>
                </a:lnTo>
                <a:lnTo>
                  <a:pt x="8720559" y="1352388"/>
                </a:lnTo>
                <a:cubicBezTo>
                  <a:pt x="8722448" y="1352388"/>
                  <a:pt x="8727168" y="1346948"/>
                  <a:pt x="8734721" y="1336067"/>
                </a:cubicBezTo>
                <a:lnTo>
                  <a:pt x="8741330" y="1330538"/>
                </a:lnTo>
                <a:lnTo>
                  <a:pt x="8741330" y="1328379"/>
                </a:lnTo>
                <a:lnTo>
                  <a:pt x="8731484" y="1328379"/>
                </a:lnTo>
                <a:lnTo>
                  <a:pt x="8727168" y="1331751"/>
                </a:lnTo>
                <a:cubicBezTo>
                  <a:pt x="8719166" y="1331751"/>
                  <a:pt x="8706847" y="1329549"/>
                  <a:pt x="8690212" y="1325142"/>
                </a:cubicBezTo>
                <a:lnTo>
                  <a:pt x="8681445" y="1331751"/>
                </a:lnTo>
                <a:lnTo>
                  <a:pt x="8673892" y="1331751"/>
                </a:lnTo>
                <a:lnTo>
                  <a:pt x="8661888" y="1329459"/>
                </a:lnTo>
                <a:lnTo>
                  <a:pt x="8651098" y="1329459"/>
                </a:lnTo>
                <a:lnTo>
                  <a:pt x="8643410" y="1331751"/>
                </a:lnTo>
                <a:lnTo>
                  <a:pt x="8640174" y="1329459"/>
                </a:lnTo>
                <a:lnTo>
                  <a:pt x="8619538" y="1331751"/>
                </a:lnTo>
                <a:lnTo>
                  <a:pt x="8615222" y="1330538"/>
                </a:lnTo>
                <a:lnTo>
                  <a:pt x="8615222" y="1332830"/>
                </a:lnTo>
                <a:lnTo>
                  <a:pt x="8614143" y="1332830"/>
                </a:lnTo>
                <a:lnTo>
                  <a:pt x="8616301" y="1341463"/>
                </a:lnTo>
                <a:lnTo>
                  <a:pt x="8613064" y="1346857"/>
                </a:lnTo>
                <a:lnTo>
                  <a:pt x="8613064" y="1350095"/>
                </a:lnTo>
                <a:lnTo>
                  <a:pt x="8638016" y="1353467"/>
                </a:lnTo>
                <a:lnTo>
                  <a:pt x="8647861" y="1351309"/>
                </a:lnTo>
                <a:cubicBezTo>
                  <a:pt x="8650739" y="1352747"/>
                  <a:pt x="8652177" y="1354545"/>
                  <a:pt x="8652177" y="1356704"/>
                </a:cubicBezTo>
                <a:cubicBezTo>
                  <a:pt x="8652177" y="1360300"/>
                  <a:pt x="8647816" y="1362098"/>
                  <a:pt x="8639094" y="1362098"/>
                </a:cubicBezTo>
                <a:cubicBezTo>
                  <a:pt x="8639094" y="1363717"/>
                  <a:pt x="8631496" y="1365155"/>
                  <a:pt x="8616301" y="1366415"/>
                </a:cubicBezTo>
                <a:lnTo>
                  <a:pt x="8610906" y="1354545"/>
                </a:lnTo>
                <a:lnTo>
                  <a:pt x="8608748" y="1354545"/>
                </a:lnTo>
                <a:cubicBezTo>
                  <a:pt x="8597688" y="1365425"/>
                  <a:pt x="8590764" y="1370865"/>
                  <a:pt x="8587977" y="1370865"/>
                </a:cubicBezTo>
                <a:lnTo>
                  <a:pt x="8586898" y="1370865"/>
                </a:lnTo>
                <a:cubicBezTo>
                  <a:pt x="8577906" y="1370865"/>
                  <a:pt x="8569589" y="1365785"/>
                  <a:pt x="8561946" y="1355624"/>
                </a:cubicBezTo>
                <a:cubicBezTo>
                  <a:pt x="8561946" y="1350859"/>
                  <a:pt x="8561226" y="1347577"/>
                  <a:pt x="8559788" y="1345778"/>
                </a:cubicBezTo>
                <a:cubicBezTo>
                  <a:pt x="8559788" y="1343980"/>
                  <a:pt x="8564868" y="1340024"/>
                  <a:pt x="8575029" y="1333910"/>
                </a:cubicBezTo>
                <a:cubicBezTo>
                  <a:pt x="8575029" y="1330943"/>
                  <a:pt x="8581548" y="1327301"/>
                  <a:pt x="8594586" y="1322985"/>
                </a:cubicBezTo>
                <a:lnTo>
                  <a:pt x="8598902" y="1309902"/>
                </a:lnTo>
                <a:lnTo>
                  <a:pt x="8598902" y="1308823"/>
                </a:lnTo>
                <a:lnTo>
                  <a:pt x="8592428" y="1307744"/>
                </a:lnTo>
                <a:lnTo>
                  <a:pt x="8585819" y="1308823"/>
                </a:lnTo>
                <a:lnTo>
                  <a:pt x="8584740" y="1308823"/>
                </a:lnTo>
                <a:cubicBezTo>
                  <a:pt x="8581143" y="1307024"/>
                  <a:pt x="8579345" y="1304147"/>
                  <a:pt x="8579345" y="1300191"/>
                </a:cubicBezTo>
                <a:lnTo>
                  <a:pt x="8579345" y="1290345"/>
                </a:lnTo>
                <a:lnTo>
                  <a:pt x="8581503" y="1283871"/>
                </a:lnTo>
                <a:lnTo>
                  <a:pt x="8580424" y="1271867"/>
                </a:lnTo>
                <a:lnTo>
                  <a:pt x="8580424" y="1270789"/>
                </a:lnTo>
                <a:lnTo>
                  <a:pt x="8582582" y="1262156"/>
                </a:lnTo>
                <a:cubicBezTo>
                  <a:pt x="8580244" y="1258020"/>
                  <a:pt x="8578086" y="1250063"/>
                  <a:pt x="8576108" y="1238284"/>
                </a:cubicBezTo>
                <a:lnTo>
                  <a:pt x="8576108" y="1237205"/>
                </a:lnTo>
                <a:lnTo>
                  <a:pt x="8578266" y="1234912"/>
                </a:lnTo>
                <a:lnTo>
                  <a:pt x="8579345" y="1234912"/>
                </a:lnTo>
                <a:lnTo>
                  <a:pt x="8583661" y="1238284"/>
                </a:lnTo>
                <a:lnTo>
                  <a:pt x="8585819" y="1238284"/>
                </a:lnTo>
                <a:lnTo>
                  <a:pt x="8589191" y="1236126"/>
                </a:lnTo>
                <a:lnTo>
                  <a:pt x="8591349" y="1236126"/>
                </a:lnTo>
                <a:lnTo>
                  <a:pt x="8594586" y="1238284"/>
                </a:lnTo>
                <a:lnTo>
                  <a:pt x="8597823" y="1236126"/>
                </a:lnTo>
                <a:lnTo>
                  <a:pt x="8605376" y="1236126"/>
                </a:lnTo>
                <a:lnTo>
                  <a:pt x="8618459" y="1240441"/>
                </a:lnTo>
                <a:lnTo>
                  <a:pt x="8623854" y="1236126"/>
                </a:lnTo>
                <a:lnTo>
                  <a:pt x="8632620" y="1236126"/>
                </a:lnTo>
                <a:cubicBezTo>
                  <a:pt x="8638375" y="1236126"/>
                  <a:pt x="8641252" y="1241162"/>
                  <a:pt x="8641252" y="1251232"/>
                </a:cubicBezTo>
                <a:cubicBezTo>
                  <a:pt x="8641252" y="1253839"/>
                  <a:pt x="8638375" y="1256043"/>
                  <a:pt x="8632620" y="1257841"/>
                </a:cubicBezTo>
                <a:lnTo>
                  <a:pt x="8630462" y="1263236"/>
                </a:lnTo>
                <a:lnTo>
                  <a:pt x="8631542" y="1263236"/>
                </a:lnTo>
                <a:lnTo>
                  <a:pt x="8634778" y="1266472"/>
                </a:lnTo>
                <a:lnTo>
                  <a:pt x="8634778" y="1267552"/>
                </a:lnTo>
                <a:lnTo>
                  <a:pt x="8630462" y="1279555"/>
                </a:lnTo>
                <a:lnTo>
                  <a:pt x="8631542" y="1280634"/>
                </a:lnTo>
                <a:lnTo>
                  <a:pt x="8650019" y="1280634"/>
                </a:lnTo>
                <a:lnTo>
                  <a:pt x="8659730" y="1283871"/>
                </a:lnTo>
                <a:lnTo>
                  <a:pt x="8660809" y="1282792"/>
                </a:lnTo>
                <a:lnTo>
                  <a:pt x="8660809" y="1278476"/>
                </a:lnTo>
                <a:lnTo>
                  <a:pt x="8657572" y="1259999"/>
                </a:lnTo>
                <a:lnTo>
                  <a:pt x="8657572" y="1256762"/>
                </a:lnTo>
                <a:lnTo>
                  <a:pt x="8662967" y="1244757"/>
                </a:lnTo>
                <a:cubicBezTo>
                  <a:pt x="8660090" y="1243858"/>
                  <a:pt x="8658651" y="1240577"/>
                  <a:pt x="8658651" y="1234912"/>
                </a:cubicBezTo>
                <a:lnTo>
                  <a:pt x="8658651" y="1232754"/>
                </a:lnTo>
                <a:lnTo>
                  <a:pt x="8659730" y="1227359"/>
                </a:lnTo>
                <a:lnTo>
                  <a:pt x="8661888" y="1227359"/>
                </a:lnTo>
                <a:lnTo>
                  <a:pt x="8661888" y="1229516"/>
                </a:lnTo>
                <a:lnTo>
                  <a:pt x="8664046" y="1229516"/>
                </a:lnTo>
                <a:close/>
                <a:moveTo>
                  <a:pt x="5590402" y="1226008"/>
                </a:moveTo>
                <a:lnTo>
                  <a:pt x="5603350" y="1226008"/>
                </a:lnTo>
                <a:lnTo>
                  <a:pt x="5618321" y="1230324"/>
                </a:lnTo>
                <a:lnTo>
                  <a:pt x="5625874" y="1229245"/>
                </a:lnTo>
                <a:lnTo>
                  <a:pt x="5632348" y="1230324"/>
                </a:lnTo>
                <a:lnTo>
                  <a:pt x="5642059" y="1229245"/>
                </a:lnTo>
                <a:cubicBezTo>
                  <a:pt x="5647724" y="1234101"/>
                  <a:pt x="5650556" y="1237338"/>
                  <a:pt x="5650556" y="1238956"/>
                </a:cubicBezTo>
                <a:cubicBezTo>
                  <a:pt x="5643453" y="1248578"/>
                  <a:pt x="5639901" y="1254647"/>
                  <a:pt x="5639901" y="1257164"/>
                </a:cubicBezTo>
                <a:lnTo>
                  <a:pt x="5640980" y="1257164"/>
                </a:lnTo>
                <a:lnTo>
                  <a:pt x="5674294" y="1255006"/>
                </a:lnTo>
                <a:lnTo>
                  <a:pt x="5682926" y="1257164"/>
                </a:lnTo>
                <a:lnTo>
                  <a:pt x="5684005" y="1256085"/>
                </a:lnTo>
                <a:lnTo>
                  <a:pt x="5692637" y="1256085"/>
                </a:lnTo>
                <a:lnTo>
                  <a:pt x="5692637" y="1250690"/>
                </a:lnTo>
                <a:lnTo>
                  <a:pt x="5691558" y="1235720"/>
                </a:lnTo>
                <a:cubicBezTo>
                  <a:pt x="5692637" y="1232662"/>
                  <a:pt x="5694391" y="1230504"/>
                  <a:pt x="5696818" y="1229245"/>
                </a:cubicBezTo>
                <a:lnTo>
                  <a:pt x="5708687" y="1230324"/>
                </a:lnTo>
                <a:cubicBezTo>
                  <a:pt x="5709407" y="1228166"/>
                  <a:pt x="5711565" y="1227087"/>
                  <a:pt x="5715161" y="1227087"/>
                </a:cubicBezTo>
                <a:lnTo>
                  <a:pt x="5717319" y="1227087"/>
                </a:lnTo>
                <a:cubicBezTo>
                  <a:pt x="5731077" y="1229965"/>
                  <a:pt x="5740024" y="1233561"/>
                  <a:pt x="5744160" y="1237877"/>
                </a:cubicBezTo>
                <a:lnTo>
                  <a:pt x="5744160" y="1240035"/>
                </a:lnTo>
                <a:cubicBezTo>
                  <a:pt x="5744160" y="1242823"/>
                  <a:pt x="5741327" y="1244216"/>
                  <a:pt x="5735662" y="1244216"/>
                </a:cubicBezTo>
                <a:lnTo>
                  <a:pt x="5735662" y="1246374"/>
                </a:lnTo>
                <a:lnTo>
                  <a:pt x="5738765" y="1251770"/>
                </a:lnTo>
                <a:lnTo>
                  <a:pt x="5737820" y="1258243"/>
                </a:lnTo>
                <a:lnTo>
                  <a:pt x="5739844" y="1260402"/>
                </a:lnTo>
                <a:lnTo>
                  <a:pt x="5743081" y="1260402"/>
                </a:lnTo>
                <a:lnTo>
                  <a:pt x="5751713" y="1247454"/>
                </a:lnTo>
                <a:lnTo>
                  <a:pt x="5750634" y="1234640"/>
                </a:lnTo>
                <a:lnTo>
                  <a:pt x="5754950" y="1231404"/>
                </a:lnTo>
                <a:cubicBezTo>
                  <a:pt x="5762863" y="1231404"/>
                  <a:pt x="5773248" y="1239990"/>
                  <a:pt x="5786106" y="1257164"/>
                </a:cubicBezTo>
                <a:lnTo>
                  <a:pt x="5786106" y="1259322"/>
                </a:lnTo>
                <a:cubicBezTo>
                  <a:pt x="5779902" y="1264178"/>
                  <a:pt x="5772034" y="1267775"/>
                  <a:pt x="5762503" y="1270113"/>
                </a:cubicBezTo>
                <a:lnTo>
                  <a:pt x="5758187" y="1263638"/>
                </a:lnTo>
                <a:lnTo>
                  <a:pt x="5752792" y="1263638"/>
                </a:lnTo>
                <a:cubicBezTo>
                  <a:pt x="5744160" y="1263638"/>
                  <a:pt x="5739844" y="1267954"/>
                  <a:pt x="5739844" y="1276586"/>
                </a:cubicBezTo>
                <a:lnTo>
                  <a:pt x="5737820" y="1278744"/>
                </a:lnTo>
                <a:lnTo>
                  <a:pt x="5737820" y="1285219"/>
                </a:lnTo>
                <a:lnTo>
                  <a:pt x="5736741" y="1294795"/>
                </a:lnTo>
                <a:lnTo>
                  <a:pt x="5742002" y="1302348"/>
                </a:lnTo>
                <a:lnTo>
                  <a:pt x="5742002" y="1305584"/>
                </a:lnTo>
                <a:lnTo>
                  <a:pt x="5739844" y="1307743"/>
                </a:lnTo>
                <a:lnTo>
                  <a:pt x="5742002" y="1320691"/>
                </a:lnTo>
                <a:lnTo>
                  <a:pt x="5740923" y="1321769"/>
                </a:lnTo>
                <a:lnTo>
                  <a:pt x="5738765" y="1321769"/>
                </a:lnTo>
                <a:lnTo>
                  <a:pt x="5737820" y="1314217"/>
                </a:lnTo>
                <a:lnTo>
                  <a:pt x="5736741" y="1314217"/>
                </a:lnTo>
                <a:lnTo>
                  <a:pt x="5735662" y="1326085"/>
                </a:lnTo>
                <a:cubicBezTo>
                  <a:pt x="5738090" y="1326085"/>
                  <a:pt x="5740203" y="1330716"/>
                  <a:pt x="5742002" y="1339977"/>
                </a:cubicBezTo>
                <a:lnTo>
                  <a:pt x="5739844" y="1355084"/>
                </a:lnTo>
                <a:lnTo>
                  <a:pt x="5740923" y="1356162"/>
                </a:lnTo>
                <a:lnTo>
                  <a:pt x="5743081" y="1356162"/>
                </a:lnTo>
                <a:lnTo>
                  <a:pt x="5748476" y="1348610"/>
                </a:lnTo>
                <a:cubicBezTo>
                  <a:pt x="5748476" y="1346452"/>
                  <a:pt x="5749555" y="1345373"/>
                  <a:pt x="5751713" y="1345373"/>
                </a:cubicBezTo>
                <a:cubicBezTo>
                  <a:pt x="5751713" y="1341956"/>
                  <a:pt x="5753152" y="1339438"/>
                  <a:pt x="5756029" y="1337819"/>
                </a:cubicBezTo>
                <a:cubicBezTo>
                  <a:pt x="5756029" y="1334223"/>
                  <a:pt x="5757827" y="1331391"/>
                  <a:pt x="5761424" y="1329323"/>
                </a:cubicBezTo>
                <a:lnTo>
                  <a:pt x="5764661" y="1329323"/>
                </a:lnTo>
                <a:cubicBezTo>
                  <a:pt x="5781835" y="1344878"/>
                  <a:pt x="5790422" y="1353825"/>
                  <a:pt x="5790422" y="1356162"/>
                </a:cubicBezTo>
                <a:lnTo>
                  <a:pt x="5790422" y="1359400"/>
                </a:lnTo>
                <a:lnTo>
                  <a:pt x="5788264" y="1361557"/>
                </a:lnTo>
                <a:lnTo>
                  <a:pt x="5787185" y="1360478"/>
                </a:lnTo>
                <a:lnTo>
                  <a:pt x="5786106" y="1361557"/>
                </a:lnTo>
                <a:lnTo>
                  <a:pt x="5783948" y="1361557"/>
                </a:lnTo>
                <a:lnTo>
                  <a:pt x="5778688" y="1360478"/>
                </a:lnTo>
                <a:cubicBezTo>
                  <a:pt x="5765740" y="1361378"/>
                  <a:pt x="5758547" y="1362457"/>
                  <a:pt x="5757108" y="1363715"/>
                </a:cubicBezTo>
                <a:lnTo>
                  <a:pt x="5738765" y="1361557"/>
                </a:lnTo>
                <a:lnTo>
                  <a:pt x="5728109" y="1363715"/>
                </a:lnTo>
                <a:lnTo>
                  <a:pt x="5722714" y="1362637"/>
                </a:lnTo>
                <a:lnTo>
                  <a:pt x="5716240" y="1363715"/>
                </a:lnTo>
                <a:lnTo>
                  <a:pt x="5710845" y="1362637"/>
                </a:lnTo>
                <a:lnTo>
                  <a:pt x="5710845" y="1363715"/>
                </a:lnTo>
                <a:cubicBezTo>
                  <a:pt x="5710845" y="1369470"/>
                  <a:pt x="5723749" y="1376259"/>
                  <a:pt x="5749555" y="1384082"/>
                </a:cubicBezTo>
                <a:cubicBezTo>
                  <a:pt x="5749555" y="1385521"/>
                  <a:pt x="5751713" y="1386599"/>
                  <a:pt x="5756029" y="1387319"/>
                </a:cubicBezTo>
                <a:lnTo>
                  <a:pt x="5759266" y="1386240"/>
                </a:lnTo>
                <a:lnTo>
                  <a:pt x="5760345" y="1387319"/>
                </a:lnTo>
                <a:lnTo>
                  <a:pt x="5762503" y="1385161"/>
                </a:lnTo>
                <a:lnTo>
                  <a:pt x="5763582" y="1385161"/>
                </a:lnTo>
                <a:cubicBezTo>
                  <a:pt x="5767179" y="1385340"/>
                  <a:pt x="5768977" y="1386060"/>
                  <a:pt x="5768977" y="1387319"/>
                </a:cubicBezTo>
                <a:lnTo>
                  <a:pt x="5776530" y="1386240"/>
                </a:lnTo>
                <a:cubicBezTo>
                  <a:pt x="5792265" y="1386240"/>
                  <a:pt x="5800133" y="1388398"/>
                  <a:pt x="5800133" y="1392714"/>
                </a:cubicBezTo>
                <a:cubicBezTo>
                  <a:pt x="5800133" y="1394872"/>
                  <a:pt x="5801212" y="1395951"/>
                  <a:pt x="5803370" y="1395951"/>
                </a:cubicBezTo>
                <a:lnTo>
                  <a:pt x="5803370" y="1398109"/>
                </a:lnTo>
                <a:lnTo>
                  <a:pt x="5802291" y="1398109"/>
                </a:lnTo>
                <a:lnTo>
                  <a:pt x="5801212" y="1397030"/>
                </a:lnTo>
                <a:lnTo>
                  <a:pt x="5800133" y="1397030"/>
                </a:lnTo>
                <a:lnTo>
                  <a:pt x="5799054" y="1398109"/>
                </a:lnTo>
                <a:lnTo>
                  <a:pt x="5799054" y="1399188"/>
                </a:lnTo>
                <a:lnTo>
                  <a:pt x="5801212" y="1402425"/>
                </a:lnTo>
                <a:lnTo>
                  <a:pt x="5801212" y="1403503"/>
                </a:lnTo>
                <a:lnTo>
                  <a:pt x="5793659" y="1412136"/>
                </a:lnTo>
                <a:lnTo>
                  <a:pt x="5786106" y="1427107"/>
                </a:lnTo>
                <a:cubicBezTo>
                  <a:pt x="5783049" y="1440774"/>
                  <a:pt x="5780936" y="1447608"/>
                  <a:pt x="5779767" y="1447608"/>
                </a:cubicBezTo>
                <a:lnTo>
                  <a:pt x="5778688" y="1447608"/>
                </a:lnTo>
                <a:cubicBezTo>
                  <a:pt x="5773473" y="1443472"/>
                  <a:pt x="5765200" y="1440595"/>
                  <a:pt x="5753871" y="1438976"/>
                </a:cubicBezTo>
                <a:lnTo>
                  <a:pt x="5752792" y="1437897"/>
                </a:lnTo>
                <a:lnTo>
                  <a:pt x="5752792" y="1436818"/>
                </a:lnTo>
                <a:cubicBezTo>
                  <a:pt x="5752792" y="1435379"/>
                  <a:pt x="5753871" y="1434660"/>
                  <a:pt x="5756029" y="1434660"/>
                </a:cubicBezTo>
                <a:lnTo>
                  <a:pt x="5756029" y="1433581"/>
                </a:lnTo>
                <a:lnTo>
                  <a:pt x="5753871" y="1430344"/>
                </a:lnTo>
                <a:lnTo>
                  <a:pt x="5747397" y="1432502"/>
                </a:lnTo>
                <a:lnTo>
                  <a:pt x="5740923" y="1430344"/>
                </a:lnTo>
                <a:cubicBezTo>
                  <a:pt x="5736696" y="1430524"/>
                  <a:pt x="5734583" y="1431243"/>
                  <a:pt x="5734583" y="1432502"/>
                </a:cubicBezTo>
                <a:lnTo>
                  <a:pt x="5729188" y="1431423"/>
                </a:lnTo>
                <a:lnTo>
                  <a:pt x="5713003" y="1431423"/>
                </a:lnTo>
                <a:lnTo>
                  <a:pt x="5707608" y="1430344"/>
                </a:lnTo>
                <a:lnTo>
                  <a:pt x="5697897" y="1444371"/>
                </a:lnTo>
                <a:lnTo>
                  <a:pt x="5696818" y="1444371"/>
                </a:lnTo>
                <a:cubicBezTo>
                  <a:pt x="5696818" y="1448507"/>
                  <a:pt x="5698976" y="1455296"/>
                  <a:pt x="5703292" y="1464737"/>
                </a:cubicBezTo>
                <a:cubicBezTo>
                  <a:pt x="5703292" y="1467614"/>
                  <a:pt x="5704731" y="1469773"/>
                  <a:pt x="5707608" y="1471211"/>
                </a:cubicBezTo>
                <a:lnTo>
                  <a:pt x="5709766" y="1471211"/>
                </a:lnTo>
                <a:cubicBezTo>
                  <a:pt x="5713183" y="1471211"/>
                  <a:pt x="5721456" y="1464422"/>
                  <a:pt x="5734583" y="1450845"/>
                </a:cubicBezTo>
                <a:lnTo>
                  <a:pt x="5737820" y="1450845"/>
                </a:lnTo>
                <a:cubicBezTo>
                  <a:pt x="5751758" y="1458038"/>
                  <a:pt x="5759985" y="1461635"/>
                  <a:pt x="5762503" y="1461635"/>
                </a:cubicBezTo>
                <a:lnTo>
                  <a:pt x="5763582" y="1464737"/>
                </a:lnTo>
                <a:lnTo>
                  <a:pt x="5762503" y="1465816"/>
                </a:lnTo>
                <a:lnTo>
                  <a:pt x="5762503" y="1466895"/>
                </a:lnTo>
                <a:lnTo>
                  <a:pt x="5766819" y="1474448"/>
                </a:lnTo>
                <a:lnTo>
                  <a:pt x="5766819" y="1476606"/>
                </a:lnTo>
                <a:cubicBezTo>
                  <a:pt x="5766100" y="1478764"/>
                  <a:pt x="5763942" y="1479843"/>
                  <a:pt x="5760345" y="1479843"/>
                </a:cubicBezTo>
                <a:lnTo>
                  <a:pt x="5758187" y="1479843"/>
                </a:lnTo>
                <a:lnTo>
                  <a:pt x="5754950" y="1478764"/>
                </a:lnTo>
                <a:cubicBezTo>
                  <a:pt x="5742271" y="1478764"/>
                  <a:pt x="5734044" y="1480562"/>
                  <a:pt x="5730267" y="1484159"/>
                </a:cubicBezTo>
                <a:lnTo>
                  <a:pt x="5723793" y="1484159"/>
                </a:lnTo>
                <a:lnTo>
                  <a:pt x="5719477" y="1480922"/>
                </a:lnTo>
                <a:lnTo>
                  <a:pt x="5713003" y="1482001"/>
                </a:lnTo>
                <a:lnTo>
                  <a:pt x="5703292" y="1478764"/>
                </a:lnTo>
                <a:lnTo>
                  <a:pt x="5694660" y="1482001"/>
                </a:lnTo>
                <a:lnTo>
                  <a:pt x="5680768" y="1479843"/>
                </a:lnTo>
                <a:lnTo>
                  <a:pt x="5677531" y="1480922"/>
                </a:lnTo>
                <a:lnTo>
                  <a:pt x="5655951" y="1479843"/>
                </a:lnTo>
                <a:lnTo>
                  <a:pt x="5632348" y="1480922"/>
                </a:lnTo>
                <a:lnTo>
                  <a:pt x="5623716" y="1478764"/>
                </a:lnTo>
                <a:lnTo>
                  <a:pt x="5622637" y="1478764"/>
                </a:lnTo>
                <a:lnTo>
                  <a:pt x="5603350" y="1483080"/>
                </a:lnTo>
                <a:cubicBezTo>
                  <a:pt x="5586805" y="1480562"/>
                  <a:pt x="5578533" y="1477325"/>
                  <a:pt x="5578533" y="1473369"/>
                </a:cubicBezTo>
                <a:lnTo>
                  <a:pt x="5578533" y="1472290"/>
                </a:lnTo>
                <a:lnTo>
                  <a:pt x="5581770" y="1469053"/>
                </a:lnTo>
                <a:lnTo>
                  <a:pt x="5596876" y="1469053"/>
                </a:lnTo>
                <a:lnTo>
                  <a:pt x="5599034" y="1471211"/>
                </a:lnTo>
                <a:lnTo>
                  <a:pt x="5597955" y="1478764"/>
                </a:lnTo>
                <a:lnTo>
                  <a:pt x="5599034" y="1477685"/>
                </a:lnTo>
                <a:lnTo>
                  <a:pt x="5600113" y="1477685"/>
                </a:lnTo>
                <a:lnTo>
                  <a:pt x="5599034" y="1476606"/>
                </a:lnTo>
                <a:lnTo>
                  <a:pt x="5599034" y="1475527"/>
                </a:lnTo>
                <a:cubicBezTo>
                  <a:pt x="5599034" y="1474628"/>
                  <a:pt x="5604024" y="1472470"/>
                  <a:pt x="5614005" y="1469053"/>
                </a:cubicBezTo>
                <a:lnTo>
                  <a:pt x="5616163" y="1473369"/>
                </a:lnTo>
                <a:lnTo>
                  <a:pt x="5624795" y="1473369"/>
                </a:lnTo>
                <a:lnTo>
                  <a:pt x="5631269" y="1469053"/>
                </a:lnTo>
                <a:lnTo>
                  <a:pt x="5637743" y="1471211"/>
                </a:lnTo>
                <a:lnTo>
                  <a:pt x="5645296" y="1471211"/>
                </a:lnTo>
                <a:cubicBezTo>
                  <a:pt x="5647274" y="1471211"/>
                  <a:pt x="5648713" y="1467659"/>
                  <a:pt x="5649612" y="1460556"/>
                </a:cubicBezTo>
                <a:lnTo>
                  <a:pt x="5650556" y="1460556"/>
                </a:lnTo>
                <a:cubicBezTo>
                  <a:pt x="5649567" y="1441134"/>
                  <a:pt x="5647814" y="1431423"/>
                  <a:pt x="5645296" y="1431423"/>
                </a:cubicBezTo>
                <a:lnTo>
                  <a:pt x="5644217" y="1432502"/>
                </a:lnTo>
                <a:lnTo>
                  <a:pt x="5631269" y="1432502"/>
                </a:lnTo>
                <a:lnTo>
                  <a:pt x="5622637" y="1429265"/>
                </a:lnTo>
                <a:lnTo>
                  <a:pt x="5618321" y="1431423"/>
                </a:lnTo>
                <a:lnTo>
                  <a:pt x="5610768" y="1430344"/>
                </a:lnTo>
                <a:lnTo>
                  <a:pt x="5605508" y="1431423"/>
                </a:lnTo>
                <a:lnTo>
                  <a:pt x="5600113" y="1422791"/>
                </a:lnTo>
                <a:lnTo>
                  <a:pt x="5599034" y="1422791"/>
                </a:lnTo>
                <a:cubicBezTo>
                  <a:pt x="5590222" y="1427107"/>
                  <a:pt x="5584467" y="1429265"/>
                  <a:pt x="5581770" y="1429265"/>
                </a:cubicBezTo>
                <a:cubicBezTo>
                  <a:pt x="5564596" y="1437177"/>
                  <a:pt x="5554570" y="1442572"/>
                  <a:pt x="5551692" y="1445450"/>
                </a:cubicBezTo>
                <a:lnTo>
                  <a:pt x="5544139" y="1445450"/>
                </a:lnTo>
                <a:lnTo>
                  <a:pt x="5540902" y="1442213"/>
                </a:lnTo>
                <a:lnTo>
                  <a:pt x="5540902" y="1437897"/>
                </a:lnTo>
                <a:cubicBezTo>
                  <a:pt x="5540902" y="1436278"/>
                  <a:pt x="5546297" y="1433761"/>
                  <a:pt x="5557087" y="1430344"/>
                </a:cubicBezTo>
                <a:cubicBezTo>
                  <a:pt x="5562572" y="1424229"/>
                  <a:pt x="5566843" y="1420993"/>
                  <a:pt x="5569901" y="1420633"/>
                </a:cubicBezTo>
                <a:cubicBezTo>
                  <a:pt x="5569901" y="1416586"/>
                  <a:pt x="5573138" y="1410877"/>
                  <a:pt x="5579612" y="1403503"/>
                </a:cubicBezTo>
                <a:lnTo>
                  <a:pt x="5587165" y="1388398"/>
                </a:lnTo>
                <a:lnTo>
                  <a:pt x="5586086" y="1378687"/>
                </a:lnTo>
                <a:cubicBezTo>
                  <a:pt x="5586445" y="1374281"/>
                  <a:pt x="5589682" y="1368571"/>
                  <a:pt x="5595797" y="1361557"/>
                </a:cubicBezTo>
                <a:lnTo>
                  <a:pt x="5595797" y="1358321"/>
                </a:lnTo>
                <a:lnTo>
                  <a:pt x="5594718" y="1358321"/>
                </a:lnTo>
                <a:cubicBezTo>
                  <a:pt x="5594718" y="1361917"/>
                  <a:pt x="5592200" y="1363715"/>
                  <a:pt x="5587165" y="1363715"/>
                </a:cubicBezTo>
                <a:lnTo>
                  <a:pt x="5586086" y="1363715"/>
                </a:lnTo>
                <a:cubicBezTo>
                  <a:pt x="5582489" y="1363715"/>
                  <a:pt x="5580691" y="1362996"/>
                  <a:pt x="5580691" y="1361557"/>
                </a:cubicBezTo>
                <a:lnTo>
                  <a:pt x="5575296" y="1362637"/>
                </a:lnTo>
                <a:lnTo>
                  <a:pt x="5569901" y="1361557"/>
                </a:lnTo>
                <a:cubicBezTo>
                  <a:pt x="5567742" y="1362996"/>
                  <a:pt x="5558796" y="1364076"/>
                  <a:pt x="5543060" y="1364794"/>
                </a:cubicBezTo>
                <a:lnTo>
                  <a:pt x="5540902" y="1356162"/>
                </a:lnTo>
                <a:lnTo>
                  <a:pt x="5554929" y="1351847"/>
                </a:lnTo>
                <a:lnTo>
                  <a:pt x="5564505" y="1351847"/>
                </a:lnTo>
                <a:cubicBezTo>
                  <a:pt x="5568102" y="1355443"/>
                  <a:pt x="5573857" y="1357242"/>
                  <a:pt x="5581770" y="1357242"/>
                </a:cubicBezTo>
                <a:cubicBezTo>
                  <a:pt x="5591121" y="1354185"/>
                  <a:pt x="5595797" y="1351307"/>
                  <a:pt x="5595797" y="1348610"/>
                </a:cubicBezTo>
                <a:lnTo>
                  <a:pt x="5593639" y="1343215"/>
                </a:lnTo>
                <a:lnTo>
                  <a:pt x="5594718" y="1338899"/>
                </a:lnTo>
                <a:lnTo>
                  <a:pt x="5592560" y="1326085"/>
                </a:lnTo>
                <a:lnTo>
                  <a:pt x="5595797" y="1325007"/>
                </a:lnTo>
                <a:cubicBezTo>
                  <a:pt x="5593639" y="1322309"/>
                  <a:pt x="5592560" y="1317274"/>
                  <a:pt x="5592560" y="1309900"/>
                </a:cubicBezTo>
                <a:cubicBezTo>
                  <a:pt x="5592560" y="1308462"/>
                  <a:pt x="5593639" y="1307743"/>
                  <a:pt x="5595797" y="1307743"/>
                </a:cubicBezTo>
                <a:lnTo>
                  <a:pt x="5592560" y="1299111"/>
                </a:lnTo>
                <a:lnTo>
                  <a:pt x="5596876" y="1290479"/>
                </a:lnTo>
                <a:cubicBezTo>
                  <a:pt x="5593819" y="1287152"/>
                  <a:pt x="5591661" y="1278925"/>
                  <a:pt x="5590402" y="1265796"/>
                </a:cubicBezTo>
                <a:lnTo>
                  <a:pt x="5589323" y="1265796"/>
                </a:lnTo>
                <a:lnTo>
                  <a:pt x="5578533" y="1266875"/>
                </a:lnTo>
                <a:lnTo>
                  <a:pt x="5573138" y="1265796"/>
                </a:lnTo>
                <a:lnTo>
                  <a:pt x="5563426" y="1266875"/>
                </a:lnTo>
                <a:cubicBezTo>
                  <a:pt x="5559920" y="1266875"/>
                  <a:pt x="5558166" y="1266156"/>
                  <a:pt x="5558166" y="1264718"/>
                </a:cubicBezTo>
                <a:lnTo>
                  <a:pt x="5557087" y="1265796"/>
                </a:lnTo>
                <a:lnTo>
                  <a:pt x="5552771" y="1265796"/>
                </a:lnTo>
                <a:cubicBezTo>
                  <a:pt x="5549175" y="1263638"/>
                  <a:pt x="5547376" y="1261120"/>
                  <a:pt x="5547376" y="1258243"/>
                </a:cubicBezTo>
                <a:lnTo>
                  <a:pt x="5550613" y="1256085"/>
                </a:lnTo>
                <a:lnTo>
                  <a:pt x="5561403" y="1256085"/>
                </a:lnTo>
                <a:lnTo>
                  <a:pt x="5567742" y="1252848"/>
                </a:lnTo>
                <a:lnTo>
                  <a:pt x="5573138" y="1256085"/>
                </a:lnTo>
                <a:lnTo>
                  <a:pt x="5578533" y="1256085"/>
                </a:lnTo>
                <a:lnTo>
                  <a:pt x="5591481" y="1257164"/>
                </a:lnTo>
                <a:lnTo>
                  <a:pt x="5596876" y="1249611"/>
                </a:lnTo>
                <a:cubicBezTo>
                  <a:pt x="5591840" y="1243048"/>
                  <a:pt x="5589323" y="1235540"/>
                  <a:pt x="5589323" y="1227087"/>
                </a:cubicBezTo>
                <a:close/>
                <a:moveTo>
                  <a:pt x="3674635" y="1225468"/>
                </a:moveTo>
                <a:lnTo>
                  <a:pt x="3715907" y="1230863"/>
                </a:lnTo>
                <a:lnTo>
                  <a:pt x="3720223" y="1229784"/>
                </a:lnTo>
                <a:cubicBezTo>
                  <a:pt x="3727596" y="1229784"/>
                  <a:pt x="3732272" y="1231942"/>
                  <a:pt x="3734250" y="1236258"/>
                </a:cubicBezTo>
                <a:cubicBezTo>
                  <a:pt x="3734250" y="1237697"/>
                  <a:pt x="3731732" y="1240574"/>
                  <a:pt x="3726697" y="1244890"/>
                </a:cubicBezTo>
                <a:lnTo>
                  <a:pt x="3728855" y="1251499"/>
                </a:lnTo>
                <a:cubicBezTo>
                  <a:pt x="3727416" y="1251499"/>
                  <a:pt x="3726697" y="1254736"/>
                  <a:pt x="3726697" y="1261210"/>
                </a:cubicBezTo>
                <a:lnTo>
                  <a:pt x="3725618" y="1261210"/>
                </a:lnTo>
                <a:lnTo>
                  <a:pt x="3726697" y="1266605"/>
                </a:lnTo>
                <a:lnTo>
                  <a:pt x="3726697" y="1269842"/>
                </a:lnTo>
                <a:lnTo>
                  <a:pt x="3725618" y="1282925"/>
                </a:lnTo>
                <a:lnTo>
                  <a:pt x="3733171" y="1282925"/>
                </a:lnTo>
                <a:cubicBezTo>
                  <a:pt x="3736767" y="1281127"/>
                  <a:pt x="3738566" y="1278204"/>
                  <a:pt x="3738566" y="1274158"/>
                </a:cubicBezTo>
                <a:lnTo>
                  <a:pt x="3737487" y="1270921"/>
                </a:lnTo>
                <a:cubicBezTo>
                  <a:pt x="3745490" y="1268583"/>
                  <a:pt x="3749491" y="1264987"/>
                  <a:pt x="3749491" y="1260131"/>
                </a:cubicBezTo>
                <a:lnTo>
                  <a:pt x="3750570" y="1259052"/>
                </a:lnTo>
                <a:lnTo>
                  <a:pt x="3752728" y="1259052"/>
                </a:lnTo>
                <a:cubicBezTo>
                  <a:pt x="3756684" y="1259052"/>
                  <a:pt x="3759202" y="1260491"/>
                  <a:pt x="3760281" y="1263368"/>
                </a:cubicBezTo>
                <a:lnTo>
                  <a:pt x="3760281" y="1265526"/>
                </a:lnTo>
                <a:lnTo>
                  <a:pt x="3759202" y="1266605"/>
                </a:lnTo>
                <a:lnTo>
                  <a:pt x="3759202" y="1267684"/>
                </a:lnTo>
                <a:lnTo>
                  <a:pt x="3760281" y="1268763"/>
                </a:lnTo>
                <a:lnTo>
                  <a:pt x="3761360" y="1268763"/>
                </a:lnTo>
                <a:lnTo>
                  <a:pt x="3764597" y="1266605"/>
                </a:lnTo>
                <a:cubicBezTo>
                  <a:pt x="3777635" y="1276226"/>
                  <a:pt x="3784154" y="1282745"/>
                  <a:pt x="3784154" y="1286162"/>
                </a:cubicBezTo>
                <a:cubicBezTo>
                  <a:pt x="3784154" y="1288859"/>
                  <a:pt x="3781591" y="1291377"/>
                  <a:pt x="3776466" y="1293715"/>
                </a:cubicBezTo>
                <a:lnTo>
                  <a:pt x="3773229" y="1292636"/>
                </a:lnTo>
                <a:lnTo>
                  <a:pt x="3766755" y="1293715"/>
                </a:lnTo>
                <a:lnTo>
                  <a:pt x="3762439" y="1293715"/>
                </a:lnTo>
                <a:lnTo>
                  <a:pt x="3759202" y="1291557"/>
                </a:lnTo>
                <a:lnTo>
                  <a:pt x="3723460" y="1291557"/>
                </a:lnTo>
                <a:lnTo>
                  <a:pt x="3721302" y="1293715"/>
                </a:lnTo>
                <a:lnTo>
                  <a:pt x="3721302" y="1296952"/>
                </a:lnTo>
                <a:lnTo>
                  <a:pt x="3724539" y="1302347"/>
                </a:lnTo>
                <a:lnTo>
                  <a:pt x="3723460" y="1310979"/>
                </a:lnTo>
                <a:lnTo>
                  <a:pt x="3726697" y="1321904"/>
                </a:lnTo>
                <a:lnTo>
                  <a:pt x="3724539" y="1329457"/>
                </a:lnTo>
                <a:lnTo>
                  <a:pt x="3724539" y="1338089"/>
                </a:lnTo>
                <a:cubicBezTo>
                  <a:pt x="3724539" y="1340247"/>
                  <a:pt x="3725977" y="1341326"/>
                  <a:pt x="3728855" y="1341326"/>
                </a:cubicBezTo>
                <a:cubicBezTo>
                  <a:pt x="3744051" y="1332873"/>
                  <a:pt x="3751649" y="1325320"/>
                  <a:pt x="3751649" y="1318667"/>
                </a:cubicBezTo>
                <a:lnTo>
                  <a:pt x="3757044" y="1318667"/>
                </a:lnTo>
                <a:lnTo>
                  <a:pt x="3761360" y="1322983"/>
                </a:lnTo>
                <a:lnTo>
                  <a:pt x="3762439" y="1321904"/>
                </a:lnTo>
                <a:lnTo>
                  <a:pt x="3766755" y="1321904"/>
                </a:lnTo>
                <a:lnTo>
                  <a:pt x="3786312" y="1333773"/>
                </a:lnTo>
                <a:lnTo>
                  <a:pt x="3786312" y="1344698"/>
                </a:lnTo>
                <a:lnTo>
                  <a:pt x="3777545" y="1349014"/>
                </a:lnTo>
                <a:lnTo>
                  <a:pt x="3763518" y="1349014"/>
                </a:lnTo>
                <a:cubicBezTo>
                  <a:pt x="3757403" y="1349014"/>
                  <a:pt x="3752728" y="1348295"/>
                  <a:pt x="3749491" y="1346856"/>
                </a:cubicBezTo>
                <a:lnTo>
                  <a:pt x="3740724" y="1349014"/>
                </a:lnTo>
                <a:lnTo>
                  <a:pt x="3737487" y="1345777"/>
                </a:lnTo>
                <a:lnTo>
                  <a:pt x="3728855" y="1351172"/>
                </a:lnTo>
                <a:cubicBezTo>
                  <a:pt x="3732451" y="1354409"/>
                  <a:pt x="3735688" y="1360163"/>
                  <a:pt x="3738566" y="1368436"/>
                </a:cubicBezTo>
                <a:cubicBezTo>
                  <a:pt x="3742882" y="1368436"/>
                  <a:pt x="3746524" y="1373156"/>
                  <a:pt x="3749491" y="1382598"/>
                </a:cubicBezTo>
                <a:cubicBezTo>
                  <a:pt x="3752368" y="1382598"/>
                  <a:pt x="3759561" y="1387993"/>
                  <a:pt x="3771071" y="1398783"/>
                </a:cubicBezTo>
                <a:lnTo>
                  <a:pt x="3771071" y="1400941"/>
                </a:lnTo>
                <a:lnTo>
                  <a:pt x="3769992" y="1408494"/>
                </a:lnTo>
                <a:lnTo>
                  <a:pt x="3771071" y="1408494"/>
                </a:lnTo>
                <a:lnTo>
                  <a:pt x="3772150" y="1409708"/>
                </a:lnTo>
                <a:lnTo>
                  <a:pt x="3773229" y="1409708"/>
                </a:lnTo>
                <a:cubicBezTo>
                  <a:pt x="3775567" y="1403863"/>
                  <a:pt x="3777410" y="1400941"/>
                  <a:pt x="3778759" y="1400941"/>
                </a:cubicBezTo>
                <a:cubicBezTo>
                  <a:pt x="3789549" y="1404537"/>
                  <a:pt x="3794944" y="1408898"/>
                  <a:pt x="3794944" y="1414023"/>
                </a:cubicBezTo>
                <a:lnTo>
                  <a:pt x="3794944" y="1416181"/>
                </a:lnTo>
                <a:cubicBezTo>
                  <a:pt x="3794944" y="1424094"/>
                  <a:pt x="3791707" y="1428051"/>
                  <a:pt x="3785233" y="1428051"/>
                </a:cubicBezTo>
                <a:lnTo>
                  <a:pt x="3786312" y="1433446"/>
                </a:lnTo>
                <a:lnTo>
                  <a:pt x="3786312" y="1434524"/>
                </a:lnTo>
                <a:cubicBezTo>
                  <a:pt x="3784154" y="1436323"/>
                  <a:pt x="3783075" y="1439605"/>
                  <a:pt x="3783075" y="1444370"/>
                </a:cubicBezTo>
                <a:lnTo>
                  <a:pt x="3781996" y="1445449"/>
                </a:lnTo>
                <a:lnTo>
                  <a:pt x="3780917" y="1445449"/>
                </a:lnTo>
                <a:lnTo>
                  <a:pt x="3775387" y="1444370"/>
                </a:lnTo>
                <a:lnTo>
                  <a:pt x="3774308" y="1445449"/>
                </a:lnTo>
                <a:lnTo>
                  <a:pt x="3774308" y="1447607"/>
                </a:lnTo>
                <a:lnTo>
                  <a:pt x="3780917" y="1454081"/>
                </a:lnTo>
                <a:cubicBezTo>
                  <a:pt x="3779208" y="1464871"/>
                  <a:pt x="3777365" y="1470266"/>
                  <a:pt x="3775387" y="1470266"/>
                </a:cubicBezTo>
                <a:lnTo>
                  <a:pt x="3774308" y="1470266"/>
                </a:lnTo>
                <a:cubicBezTo>
                  <a:pt x="3772150" y="1469547"/>
                  <a:pt x="3771071" y="1467389"/>
                  <a:pt x="3771071" y="1463792"/>
                </a:cubicBezTo>
                <a:lnTo>
                  <a:pt x="3763518" y="1463792"/>
                </a:lnTo>
                <a:cubicBezTo>
                  <a:pt x="3761360" y="1463073"/>
                  <a:pt x="3760281" y="1460915"/>
                  <a:pt x="3760281" y="1457318"/>
                </a:cubicBezTo>
                <a:lnTo>
                  <a:pt x="3761360" y="1456239"/>
                </a:lnTo>
                <a:lnTo>
                  <a:pt x="3761360" y="1455160"/>
                </a:lnTo>
                <a:cubicBezTo>
                  <a:pt x="3756684" y="1452823"/>
                  <a:pt x="3752368" y="1448102"/>
                  <a:pt x="3748412" y="1440999"/>
                </a:cubicBezTo>
                <a:lnTo>
                  <a:pt x="3747333" y="1439919"/>
                </a:lnTo>
                <a:lnTo>
                  <a:pt x="3747333" y="1438841"/>
                </a:lnTo>
                <a:lnTo>
                  <a:pt x="3750570" y="1423734"/>
                </a:lnTo>
                <a:lnTo>
                  <a:pt x="3750570" y="1422656"/>
                </a:lnTo>
                <a:lnTo>
                  <a:pt x="3749491" y="1422656"/>
                </a:lnTo>
                <a:lnTo>
                  <a:pt x="3746254" y="1433446"/>
                </a:lnTo>
                <a:lnTo>
                  <a:pt x="3745040" y="1433446"/>
                </a:lnTo>
                <a:cubicBezTo>
                  <a:pt x="3743781" y="1433446"/>
                  <a:pt x="3741264" y="1428770"/>
                  <a:pt x="3737487" y="1419418"/>
                </a:cubicBezTo>
                <a:cubicBezTo>
                  <a:pt x="3734790" y="1414383"/>
                  <a:pt x="3731553" y="1404268"/>
                  <a:pt x="3727776" y="1389072"/>
                </a:cubicBezTo>
                <a:lnTo>
                  <a:pt x="3727776" y="1382598"/>
                </a:lnTo>
                <a:lnTo>
                  <a:pt x="3725618" y="1380440"/>
                </a:lnTo>
                <a:lnTo>
                  <a:pt x="3724539" y="1381519"/>
                </a:lnTo>
                <a:lnTo>
                  <a:pt x="3724539" y="1382598"/>
                </a:lnTo>
                <a:lnTo>
                  <a:pt x="3726697" y="1404178"/>
                </a:lnTo>
                <a:lnTo>
                  <a:pt x="3726697" y="1424813"/>
                </a:lnTo>
                <a:lnTo>
                  <a:pt x="3728855" y="1433446"/>
                </a:lnTo>
                <a:lnTo>
                  <a:pt x="3725618" y="1436682"/>
                </a:lnTo>
                <a:lnTo>
                  <a:pt x="3725618" y="1442212"/>
                </a:lnTo>
                <a:lnTo>
                  <a:pt x="3724539" y="1457318"/>
                </a:lnTo>
                <a:lnTo>
                  <a:pt x="3726697" y="1465950"/>
                </a:lnTo>
                <a:lnTo>
                  <a:pt x="3726697" y="1473503"/>
                </a:lnTo>
                <a:cubicBezTo>
                  <a:pt x="3726697" y="1482585"/>
                  <a:pt x="3720538" y="1487665"/>
                  <a:pt x="3708219" y="1488744"/>
                </a:cubicBezTo>
                <a:lnTo>
                  <a:pt x="3704982" y="1490902"/>
                </a:lnTo>
                <a:lnTo>
                  <a:pt x="3693113" y="1486586"/>
                </a:lnTo>
                <a:lnTo>
                  <a:pt x="3687718" y="1487665"/>
                </a:lnTo>
                <a:cubicBezTo>
                  <a:pt x="3678996" y="1487665"/>
                  <a:pt x="3674275" y="1482226"/>
                  <a:pt x="3673556" y="1471345"/>
                </a:cubicBezTo>
                <a:lnTo>
                  <a:pt x="3674635" y="1464871"/>
                </a:lnTo>
                <a:lnTo>
                  <a:pt x="3674635" y="1461634"/>
                </a:lnTo>
                <a:lnTo>
                  <a:pt x="3673556" y="1450844"/>
                </a:lnTo>
                <a:lnTo>
                  <a:pt x="3674635" y="1439919"/>
                </a:lnTo>
                <a:lnTo>
                  <a:pt x="3672477" y="1434524"/>
                </a:lnTo>
                <a:cubicBezTo>
                  <a:pt x="3674635" y="1433805"/>
                  <a:pt x="3675714" y="1431647"/>
                  <a:pt x="3675714" y="1428051"/>
                </a:cubicBezTo>
                <a:lnTo>
                  <a:pt x="3673556" y="1425892"/>
                </a:lnTo>
                <a:cubicBezTo>
                  <a:pt x="3666902" y="1432366"/>
                  <a:pt x="3660069" y="1436323"/>
                  <a:pt x="3653055" y="1437761"/>
                </a:cubicBezTo>
                <a:lnTo>
                  <a:pt x="3646446" y="1444370"/>
                </a:lnTo>
                <a:lnTo>
                  <a:pt x="3643209" y="1440999"/>
                </a:lnTo>
                <a:cubicBezTo>
                  <a:pt x="3643209" y="1449720"/>
                  <a:pt x="3639612" y="1454081"/>
                  <a:pt x="3632419" y="1454081"/>
                </a:cubicBezTo>
                <a:lnTo>
                  <a:pt x="3625945" y="1459476"/>
                </a:lnTo>
                <a:lnTo>
                  <a:pt x="3619471" y="1457318"/>
                </a:lnTo>
                <a:cubicBezTo>
                  <a:pt x="3616504" y="1457318"/>
                  <a:pt x="3615020" y="1460196"/>
                  <a:pt x="3615020" y="1465950"/>
                </a:cubicBezTo>
                <a:cubicBezTo>
                  <a:pt x="3612682" y="1468648"/>
                  <a:pt x="3604770" y="1471570"/>
                  <a:pt x="3591282" y="1474717"/>
                </a:cubicBezTo>
                <a:cubicBezTo>
                  <a:pt x="3590203" y="1478314"/>
                  <a:pt x="3587685" y="1480112"/>
                  <a:pt x="3583729" y="1480112"/>
                </a:cubicBezTo>
                <a:lnTo>
                  <a:pt x="3578199" y="1480112"/>
                </a:lnTo>
                <a:lnTo>
                  <a:pt x="3572804" y="1474717"/>
                </a:lnTo>
                <a:lnTo>
                  <a:pt x="3572804" y="1471345"/>
                </a:lnTo>
                <a:cubicBezTo>
                  <a:pt x="3582245" y="1462893"/>
                  <a:pt x="3591282" y="1457139"/>
                  <a:pt x="3599914" y="1454081"/>
                </a:cubicBezTo>
                <a:cubicBezTo>
                  <a:pt x="3599914" y="1450485"/>
                  <a:pt x="3604949" y="1444325"/>
                  <a:pt x="3615020" y="1435604"/>
                </a:cubicBezTo>
                <a:lnTo>
                  <a:pt x="3616234" y="1430208"/>
                </a:lnTo>
                <a:lnTo>
                  <a:pt x="3608546" y="1428051"/>
                </a:lnTo>
                <a:lnTo>
                  <a:pt x="3605309" y="1429129"/>
                </a:lnTo>
                <a:cubicBezTo>
                  <a:pt x="3603151" y="1424813"/>
                  <a:pt x="3601352" y="1422656"/>
                  <a:pt x="3599914" y="1422656"/>
                </a:cubicBezTo>
                <a:lnTo>
                  <a:pt x="3596677" y="1426971"/>
                </a:lnTo>
                <a:lnTo>
                  <a:pt x="3595598" y="1426971"/>
                </a:lnTo>
                <a:cubicBezTo>
                  <a:pt x="3593440" y="1426971"/>
                  <a:pt x="3591641" y="1423734"/>
                  <a:pt x="3590203" y="1417261"/>
                </a:cubicBezTo>
                <a:lnTo>
                  <a:pt x="3595598" y="1414023"/>
                </a:lnTo>
                <a:cubicBezTo>
                  <a:pt x="3593260" y="1408179"/>
                  <a:pt x="3589664" y="1404537"/>
                  <a:pt x="3584808" y="1403098"/>
                </a:cubicBezTo>
                <a:cubicBezTo>
                  <a:pt x="3580402" y="1403998"/>
                  <a:pt x="3578199" y="1405796"/>
                  <a:pt x="3578199" y="1408494"/>
                </a:cubicBezTo>
                <a:lnTo>
                  <a:pt x="3579278" y="1417261"/>
                </a:lnTo>
                <a:lnTo>
                  <a:pt x="3578199" y="1423734"/>
                </a:lnTo>
                <a:lnTo>
                  <a:pt x="3580357" y="1430208"/>
                </a:lnTo>
                <a:lnTo>
                  <a:pt x="3580357" y="1431287"/>
                </a:lnTo>
                <a:cubicBezTo>
                  <a:pt x="3578918" y="1437761"/>
                  <a:pt x="3577120" y="1440999"/>
                  <a:pt x="3574962" y="1440999"/>
                </a:cubicBezTo>
                <a:lnTo>
                  <a:pt x="3545694" y="1440999"/>
                </a:lnTo>
                <a:cubicBezTo>
                  <a:pt x="3544255" y="1440999"/>
                  <a:pt x="3543536" y="1439560"/>
                  <a:pt x="3543536" y="1436682"/>
                </a:cubicBezTo>
                <a:lnTo>
                  <a:pt x="3542457" y="1437761"/>
                </a:lnTo>
                <a:lnTo>
                  <a:pt x="3541378" y="1437761"/>
                </a:lnTo>
                <a:lnTo>
                  <a:pt x="3539220" y="1435604"/>
                </a:lnTo>
                <a:lnTo>
                  <a:pt x="3539220" y="1432366"/>
                </a:lnTo>
                <a:lnTo>
                  <a:pt x="3540299" y="1426971"/>
                </a:lnTo>
                <a:lnTo>
                  <a:pt x="3538141" y="1405257"/>
                </a:lnTo>
                <a:lnTo>
                  <a:pt x="3539220" y="1399862"/>
                </a:lnTo>
                <a:lnTo>
                  <a:pt x="3538141" y="1396625"/>
                </a:lnTo>
                <a:lnTo>
                  <a:pt x="3539220" y="1386914"/>
                </a:lnTo>
                <a:lnTo>
                  <a:pt x="3539220" y="1385835"/>
                </a:lnTo>
                <a:lnTo>
                  <a:pt x="3535983" y="1381519"/>
                </a:lnTo>
                <a:lnTo>
                  <a:pt x="3540299" y="1372752"/>
                </a:lnTo>
                <a:cubicBezTo>
                  <a:pt x="3538860" y="1372752"/>
                  <a:pt x="3538141" y="1371673"/>
                  <a:pt x="3538141" y="1369515"/>
                </a:cubicBezTo>
                <a:lnTo>
                  <a:pt x="3537062" y="1333773"/>
                </a:lnTo>
                <a:lnTo>
                  <a:pt x="3538141" y="1332694"/>
                </a:lnTo>
                <a:lnTo>
                  <a:pt x="3539220" y="1332694"/>
                </a:lnTo>
                <a:lnTo>
                  <a:pt x="3543536" y="1333773"/>
                </a:lnTo>
                <a:cubicBezTo>
                  <a:pt x="3545694" y="1333233"/>
                  <a:pt x="3547133" y="1331795"/>
                  <a:pt x="3547852" y="1329457"/>
                </a:cubicBezTo>
                <a:cubicBezTo>
                  <a:pt x="3541378" y="1327658"/>
                  <a:pt x="3538141" y="1325141"/>
                  <a:pt x="3538141" y="1321904"/>
                </a:cubicBezTo>
                <a:lnTo>
                  <a:pt x="3539220" y="1315430"/>
                </a:lnTo>
                <a:lnTo>
                  <a:pt x="3537062" y="1306663"/>
                </a:lnTo>
                <a:lnTo>
                  <a:pt x="3537062" y="1296952"/>
                </a:lnTo>
                <a:cubicBezTo>
                  <a:pt x="3537062" y="1287781"/>
                  <a:pt x="3538141" y="1280542"/>
                  <a:pt x="3540299" y="1275237"/>
                </a:cubicBezTo>
                <a:lnTo>
                  <a:pt x="3537062" y="1269842"/>
                </a:lnTo>
                <a:lnTo>
                  <a:pt x="3539220" y="1263368"/>
                </a:lnTo>
                <a:lnTo>
                  <a:pt x="3533825" y="1245969"/>
                </a:lnTo>
                <a:lnTo>
                  <a:pt x="3533825" y="1244890"/>
                </a:lnTo>
                <a:lnTo>
                  <a:pt x="3537062" y="1241653"/>
                </a:lnTo>
                <a:lnTo>
                  <a:pt x="3539220" y="1241653"/>
                </a:lnTo>
                <a:cubicBezTo>
                  <a:pt x="3559811" y="1248217"/>
                  <a:pt x="3572084" y="1253297"/>
                  <a:pt x="3576041" y="1256894"/>
                </a:cubicBezTo>
                <a:lnTo>
                  <a:pt x="3578199" y="1259052"/>
                </a:lnTo>
                <a:lnTo>
                  <a:pt x="3580357" y="1259052"/>
                </a:lnTo>
                <a:cubicBezTo>
                  <a:pt x="3585662" y="1259052"/>
                  <a:pt x="3590023" y="1254691"/>
                  <a:pt x="3593440" y="1245969"/>
                </a:cubicBezTo>
                <a:lnTo>
                  <a:pt x="3604230" y="1241653"/>
                </a:lnTo>
                <a:lnTo>
                  <a:pt x="3632419" y="1257973"/>
                </a:lnTo>
                <a:lnTo>
                  <a:pt x="3635656" y="1261210"/>
                </a:lnTo>
                <a:cubicBezTo>
                  <a:pt x="3637814" y="1261210"/>
                  <a:pt x="3638893" y="1261929"/>
                  <a:pt x="3638893" y="1263368"/>
                </a:cubicBezTo>
                <a:lnTo>
                  <a:pt x="3638893" y="1270921"/>
                </a:lnTo>
                <a:cubicBezTo>
                  <a:pt x="3638173" y="1273259"/>
                  <a:pt x="3634577" y="1275777"/>
                  <a:pt x="3628103" y="1278474"/>
                </a:cubicBezTo>
                <a:cubicBezTo>
                  <a:pt x="3628103" y="1282880"/>
                  <a:pt x="3627383" y="1285802"/>
                  <a:pt x="3625945" y="1287241"/>
                </a:cubicBezTo>
                <a:lnTo>
                  <a:pt x="3625945" y="1298031"/>
                </a:lnTo>
                <a:lnTo>
                  <a:pt x="3629182" y="1305584"/>
                </a:lnTo>
                <a:lnTo>
                  <a:pt x="3628103" y="1318667"/>
                </a:lnTo>
                <a:lnTo>
                  <a:pt x="3631340" y="1329457"/>
                </a:lnTo>
                <a:lnTo>
                  <a:pt x="3629182" y="1335931"/>
                </a:lnTo>
                <a:lnTo>
                  <a:pt x="3629182" y="1339168"/>
                </a:lnTo>
                <a:lnTo>
                  <a:pt x="3632419" y="1340247"/>
                </a:lnTo>
                <a:lnTo>
                  <a:pt x="3637814" y="1339168"/>
                </a:lnTo>
                <a:lnTo>
                  <a:pt x="3638893" y="1339168"/>
                </a:lnTo>
                <a:lnTo>
                  <a:pt x="3644288" y="1340247"/>
                </a:lnTo>
                <a:lnTo>
                  <a:pt x="3646446" y="1338089"/>
                </a:lnTo>
                <a:lnTo>
                  <a:pt x="3647525" y="1338089"/>
                </a:lnTo>
                <a:lnTo>
                  <a:pt x="3649818" y="1340247"/>
                </a:lnTo>
                <a:lnTo>
                  <a:pt x="3642130" y="1349014"/>
                </a:lnTo>
                <a:lnTo>
                  <a:pt x="3639972" y="1349014"/>
                </a:lnTo>
                <a:lnTo>
                  <a:pt x="3638893" y="1347935"/>
                </a:lnTo>
                <a:cubicBezTo>
                  <a:pt x="3632419" y="1347935"/>
                  <a:pt x="3629182" y="1349733"/>
                  <a:pt x="3629182" y="1353330"/>
                </a:cubicBezTo>
                <a:lnTo>
                  <a:pt x="3624866" y="1368436"/>
                </a:lnTo>
                <a:lnTo>
                  <a:pt x="3628103" y="1377203"/>
                </a:lnTo>
                <a:cubicBezTo>
                  <a:pt x="3628103" y="1389971"/>
                  <a:pt x="3627383" y="1398243"/>
                  <a:pt x="3625945" y="1402020"/>
                </a:cubicBezTo>
                <a:cubicBezTo>
                  <a:pt x="3628103" y="1405257"/>
                  <a:pt x="3629182" y="1408898"/>
                  <a:pt x="3629182" y="1412944"/>
                </a:cubicBezTo>
                <a:lnTo>
                  <a:pt x="3630261" y="1412944"/>
                </a:lnTo>
                <a:cubicBezTo>
                  <a:pt x="3634038" y="1411326"/>
                  <a:pt x="3640916" y="1400851"/>
                  <a:pt x="3650897" y="1381519"/>
                </a:cubicBezTo>
                <a:cubicBezTo>
                  <a:pt x="3652335" y="1381519"/>
                  <a:pt x="3653414" y="1376798"/>
                  <a:pt x="3654134" y="1367357"/>
                </a:cubicBezTo>
                <a:cubicBezTo>
                  <a:pt x="3655033" y="1367357"/>
                  <a:pt x="3656472" y="1364120"/>
                  <a:pt x="3658450" y="1357646"/>
                </a:cubicBezTo>
                <a:lnTo>
                  <a:pt x="3661687" y="1356567"/>
                </a:lnTo>
                <a:lnTo>
                  <a:pt x="3661687" y="1351172"/>
                </a:lnTo>
                <a:lnTo>
                  <a:pt x="3659529" y="1349014"/>
                </a:lnTo>
                <a:lnTo>
                  <a:pt x="3658450" y="1349014"/>
                </a:lnTo>
                <a:lnTo>
                  <a:pt x="3650897" y="1350093"/>
                </a:lnTo>
                <a:lnTo>
                  <a:pt x="3649818" y="1349014"/>
                </a:lnTo>
                <a:lnTo>
                  <a:pt x="3649818" y="1347935"/>
                </a:lnTo>
                <a:cubicBezTo>
                  <a:pt x="3655213" y="1342090"/>
                  <a:pt x="3661327" y="1339168"/>
                  <a:pt x="3668161" y="1339168"/>
                </a:cubicBezTo>
                <a:cubicBezTo>
                  <a:pt x="3671757" y="1333593"/>
                  <a:pt x="3673556" y="1325680"/>
                  <a:pt x="3673556" y="1315430"/>
                </a:cubicBezTo>
                <a:lnTo>
                  <a:pt x="3678951" y="1310979"/>
                </a:lnTo>
                <a:lnTo>
                  <a:pt x="3676793" y="1308821"/>
                </a:lnTo>
                <a:cubicBezTo>
                  <a:pt x="3676793" y="1307382"/>
                  <a:pt x="3674994" y="1306663"/>
                  <a:pt x="3671398" y="1306663"/>
                </a:cubicBezTo>
                <a:lnTo>
                  <a:pt x="3669240" y="1302347"/>
                </a:lnTo>
                <a:lnTo>
                  <a:pt x="3672477" y="1293715"/>
                </a:lnTo>
                <a:lnTo>
                  <a:pt x="3672477" y="1292636"/>
                </a:lnTo>
                <a:lnTo>
                  <a:pt x="3670319" y="1290478"/>
                </a:lnTo>
                <a:lnTo>
                  <a:pt x="3664924" y="1293715"/>
                </a:lnTo>
                <a:lnTo>
                  <a:pt x="3661687" y="1293715"/>
                </a:lnTo>
                <a:cubicBezTo>
                  <a:pt x="3656651" y="1293715"/>
                  <a:pt x="3654134" y="1292995"/>
                  <a:pt x="3654134" y="1291557"/>
                </a:cubicBezTo>
                <a:lnTo>
                  <a:pt x="3649818" y="1293715"/>
                </a:lnTo>
                <a:cubicBezTo>
                  <a:pt x="3646311" y="1291557"/>
                  <a:pt x="3640871" y="1289759"/>
                  <a:pt x="3633498" y="1288320"/>
                </a:cubicBezTo>
                <a:lnTo>
                  <a:pt x="3632419" y="1287241"/>
                </a:lnTo>
                <a:lnTo>
                  <a:pt x="3632419" y="1284004"/>
                </a:lnTo>
                <a:cubicBezTo>
                  <a:pt x="3633678" y="1281127"/>
                  <a:pt x="3636196" y="1279688"/>
                  <a:pt x="3639972" y="1279688"/>
                </a:cubicBezTo>
                <a:lnTo>
                  <a:pt x="3660608" y="1279688"/>
                </a:lnTo>
                <a:lnTo>
                  <a:pt x="3673556" y="1280767"/>
                </a:lnTo>
                <a:lnTo>
                  <a:pt x="3673556" y="1267684"/>
                </a:lnTo>
                <a:lnTo>
                  <a:pt x="3669240" y="1262289"/>
                </a:lnTo>
                <a:cubicBezTo>
                  <a:pt x="3669240" y="1259771"/>
                  <a:pt x="3671038" y="1255815"/>
                  <a:pt x="3674635" y="1250420"/>
                </a:cubicBezTo>
                <a:lnTo>
                  <a:pt x="3669240" y="1230863"/>
                </a:lnTo>
                <a:cubicBezTo>
                  <a:pt x="3669240" y="1228885"/>
                  <a:pt x="3671038" y="1227086"/>
                  <a:pt x="3674635" y="1225468"/>
                </a:cubicBezTo>
                <a:close/>
                <a:moveTo>
                  <a:pt x="7750832" y="1225336"/>
                </a:moveTo>
                <a:cubicBezTo>
                  <a:pt x="7758116" y="1227853"/>
                  <a:pt x="7762477" y="1230415"/>
                  <a:pt x="7763915" y="1233024"/>
                </a:cubicBezTo>
                <a:cubicBezTo>
                  <a:pt x="7766882" y="1233024"/>
                  <a:pt x="7774885" y="1238463"/>
                  <a:pt x="7787923" y="1249343"/>
                </a:cubicBezTo>
                <a:lnTo>
                  <a:pt x="7787923" y="1250422"/>
                </a:lnTo>
                <a:lnTo>
                  <a:pt x="7784686" y="1254873"/>
                </a:lnTo>
                <a:lnTo>
                  <a:pt x="7784686" y="1255952"/>
                </a:lnTo>
                <a:lnTo>
                  <a:pt x="7787923" y="1255952"/>
                </a:lnTo>
                <a:lnTo>
                  <a:pt x="7791295" y="1253659"/>
                </a:lnTo>
                <a:lnTo>
                  <a:pt x="7792374" y="1253659"/>
                </a:lnTo>
                <a:cubicBezTo>
                  <a:pt x="7795072" y="1255367"/>
                  <a:pt x="7797589" y="1258289"/>
                  <a:pt x="7799927" y="1262425"/>
                </a:cubicBezTo>
                <a:lnTo>
                  <a:pt x="7799927" y="1263505"/>
                </a:lnTo>
                <a:cubicBezTo>
                  <a:pt x="7791025" y="1272046"/>
                  <a:pt x="7779741" y="1278250"/>
                  <a:pt x="7766073" y="1282118"/>
                </a:cubicBezTo>
                <a:cubicBezTo>
                  <a:pt x="7766073" y="1283736"/>
                  <a:pt x="7760993" y="1286253"/>
                  <a:pt x="7750832" y="1289670"/>
                </a:cubicBezTo>
                <a:lnTo>
                  <a:pt x="7749753" y="1289670"/>
                </a:lnTo>
                <a:lnTo>
                  <a:pt x="7746516" y="1287513"/>
                </a:lnTo>
                <a:lnTo>
                  <a:pt x="7744358" y="1287513"/>
                </a:lnTo>
                <a:cubicBezTo>
                  <a:pt x="7744358" y="1293357"/>
                  <a:pt x="7741436" y="1296999"/>
                  <a:pt x="7735592" y="1298437"/>
                </a:cubicBezTo>
                <a:cubicBezTo>
                  <a:pt x="7723183" y="1304641"/>
                  <a:pt x="7716979" y="1309363"/>
                  <a:pt x="7716979" y="1312599"/>
                </a:cubicBezTo>
                <a:lnTo>
                  <a:pt x="7710505" y="1329053"/>
                </a:lnTo>
                <a:cubicBezTo>
                  <a:pt x="7710505" y="1332650"/>
                  <a:pt x="7709740" y="1334449"/>
                  <a:pt x="7708212" y="1334449"/>
                </a:cubicBezTo>
                <a:lnTo>
                  <a:pt x="7709426" y="1345374"/>
                </a:lnTo>
                <a:lnTo>
                  <a:pt x="7709426" y="1346453"/>
                </a:lnTo>
                <a:lnTo>
                  <a:pt x="7707133" y="1358457"/>
                </a:lnTo>
                <a:lnTo>
                  <a:pt x="7708212" y="1367223"/>
                </a:lnTo>
                <a:lnTo>
                  <a:pt x="7707133" y="1373832"/>
                </a:lnTo>
                <a:cubicBezTo>
                  <a:pt x="7707672" y="1379587"/>
                  <a:pt x="7708436" y="1382465"/>
                  <a:pt x="7709426" y="1382465"/>
                </a:cubicBezTo>
                <a:lnTo>
                  <a:pt x="7708212" y="1393389"/>
                </a:lnTo>
                <a:lnTo>
                  <a:pt x="7708212" y="1404314"/>
                </a:lnTo>
                <a:lnTo>
                  <a:pt x="7709426" y="1430614"/>
                </a:lnTo>
                <a:lnTo>
                  <a:pt x="7707133" y="1441404"/>
                </a:lnTo>
                <a:lnTo>
                  <a:pt x="7708212" y="1444776"/>
                </a:lnTo>
                <a:lnTo>
                  <a:pt x="7700659" y="1475258"/>
                </a:lnTo>
                <a:cubicBezTo>
                  <a:pt x="7691757" y="1486228"/>
                  <a:pt x="7684474" y="1491713"/>
                  <a:pt x="7678809" y="1491713"/>
                </a:cubicBezTo>
                <a:lnTo>
                  <a:pt x="7677730" y="1491713"/>
                </a:lnTo>
                <a:lnTo>
                  <a:pt x="7671121" y="1489555"/>
                </a:lnTo>
                <a:lnTo>
                  <a:pt x="7658038" y="1494950"/>
                </a:lnTo>
                <a:cubicBezTo>
                  <a:pt x="7648417" y="1494950"/>
                  <a:pt x="7641898" y="1486587"/>
                  <a:pt x="7638481" y="1469863"/>
                </a:cubicBezTo>
                <a:cubicBezTo>
                  <a:pt x="7637312" y="1469863"/>
                  <a:pt x="7636188" y="1466941"/>
                  <a:pt x="7635109" y="1461096"/>
                </a:cubicBezTo>
                <a:cubicBezTo>
                  <a:pt x="7631513" y="1461096"/>
                  <a:pt x="7629714" y="1460017"/>
                  <a:pt x="7629714" y="1457859"/>
                </a:cubicBezTo>
                <a:lnTo>
                  <a:pt x="7630793" y="1454622"/>
                </a:lnTo>
                <a:lnTo>
                  <a:pt x="7629714" y="1454622"/>
                </a:lnTo>
                <a:lnTo>
                  <a:pt x="7624184" y="1455701"/>
                </a:lnTo>
                <a:cubicBezTo>
                  <a:pt x="7620408" y="1450576"/>
                  <a:pt x="7614248" y="1448013"/>
                  <a:pt x="7605706" y="1448013"/>
                </a:cubicBezTo>
                <a:lnTo>
                  <a:pt x="7598018" y="1441404"/>
                </a:lnTo>
                <a:lnTo>
                  <a:pt x="7598018" y="1437089"/>
                </a:lnTo>
                <a:lnTo>
                  <a:pt x="7600176" y="1434930"/>
                </a:lnTo>
                <a:lnTo>
                  <a:pt x="7606785" y="1434930"/>
                </a:lnTo>
                <a:lnTo>
                  <a:pt x="7634030" y="1430614"/>
                </a:lnTo>
                <a:lnTo>
                  <a:pt x="7651564" y="1430614"/>
                </a:lnTo>
                <a:cubicBezTo>
                  <a:pt x="7653003" y="1430165"/>
                  <a:pt x="7654442" y="1428322"/>
                  <a:pt x="7655880" y="1425084"/>
                </a:cubicBezTo>
                <a:lnTo>
                  <a:pt x="7654801" y="1416318"/>
                </a:lnTo>
                <a:lnTo>
                  <a:pt x="7658038" y="1408765"/>
                </a:lnTo>
                <a:lnTo>
                  <a:pt x="7655880" y="1405393"/>
                </a:lnTo>
                <a:lnTo>
                  <a:pt x="7655880" y="1401077"/>
                </a:lnTo>
                <a:cubicBezTo>
                  <a:pt x="7655880" y="1399458"/>
                  <a:pt x="7658443" y="1398020"/>
                  <a:pt x="7663568" y="1396761"/>
                </a:cubicBezTo>
                <a:lnTo>
                  <a:pt x="7663568" y="1395682"/>
                </a:lnTo>
                <a:cubicBezTo>
                  <a:pt x="7658443" y="1395682"/>
                  <a:pt x="7655880" y="1394558"/>
                  <a:pt x="7655880" y="1392310"/>
                </a:cubicBezTo>
                <a:lnTo>
                  <a:pt x="7655880" y="1391232"/>
                </a:lnTo>
                <a:lnTo>
                  <a:pt x="7656959" y="1390152"/>
                </a:lnTo>
                <a:lnTo>
                  <a:pt x="7655880" y="1386915"/>
                </a:lnTo>
                <a:lnTo>
                  <a:pt x="7656959" y="1374911"/>
                </a:lnTo>
                <a:lnTo>
                  <a:pt x="7655880" y="1359535"/>
                </a:lnTo>
                <a:lnTo>
                  <a:pt x="7655880" y="1357377"/>
                </a:lnTo>
                <a:lnTo>
                  <a:pt x="7658038" y="1348745"/>
                </a:lnTo>
                <a:lnTo>
                  <a:pt x="7655880" y="1345374"/>
                </a:lnTo>
                <a:lnTo>
                  <a:pt x="7656959" y="1339979"/>
                </a:lnTo>
                <a:lnTo>
                  <a:pt x="7655880" y="1335528"/>
                </a:lnTo>
                <a:lnTo>
                  <a:pt x="7658038" y="1329053"/>
                </a:lnTo>
                <a:lnTo>
                  <a:pt x="7658038" y="1325817"/>
                </a:lnTo>
                <a:cubicBezTo>
                  <a:pt x="7652194" y="1319972"/>
                  <a:pt x="7649271" y="1314487"/>
                  <a:pt x="7649271" y="1309363"/>
                </a:cubicBezTo>
                <a:lnTo>
                  <a:pt x="7649271" y="1308283"/>
                </a:lnTo>
                <a:lnTo>
                  <a:pt x="7652643" y="1305046"/>
                </a:lnTo>
                <a:lnTo>
                  <a:pt x="7654801" y="1305046"/>
                </a:lnTo>
                <a:lnTo>
                  <a:pt x="7659117" y="1308283"/>
                </a:lnTo>
                <a:cubicBezTo>
                  <a:pt x="7664422" y="1304687"/>
                  <a:pt x="7668064" y="1302888"/>
                  <a:pt x="7670042" y="1302888"/>
                </a:cubicBezTo>
                <a:lnTo>
                  <a:pt x="7675572" y="1306125"/>
                </a:lnTo>
                <a:lnTo>
                  <a:pt x="7679888" y="1306125"/>
                </a:lnTo>
                <a:lnTo>
                  <a:pt x="7687576" y="1303967"/>
                </a:lnTo>
                <a:lnTo>
                  <a:pt x="7697422" y="1305046"/>
                </a:lnTo>
                <a:cubicBezTo>
                  <a:pt x="7707762" y="1289400"/>
                  <a:pt x="7716124" y="1278835"/>
                  <a:pt x="7722508" y="1273351"/>
                </a:cubicBezTo>
                <a:cubicBezTo>
                  <a:pt x="7726824" y="1269035"/>
                  <a:pt x="7728982" y="1262471"/>
                  <a:pt x="7728982" y="1253659"/>
                </a:cubicBezTo>
                <a:lnTo>
                  <a:pt x="7727904" y="1253659"/>
                </a:lnTo>
                <a:cubicBezTo>
                  <a:pt x="7714056" y="1252940"/>
                  <a:pt x="7707133" y="1251501"/>
                  <a:pt x="7707133" y="1249343"/>
                </a:cubicBezTo>
                <a:lnTo>
                  <a:pt x="7707133" y="1248264"/>
                </a:lnTo>
                <a:lnTo>
                  <a:pt x="7709426" y="1246106"/>
                </a:lnTo>
                <a:lnTo>
                  <a:pt x="7715900" y="1247185"/>
                </a:lnTo>
                <a:lnTo>
                  <a:pt x="7720350" y="1246106"/>
                </a:lnTo>
                <a:lnTo>
                  <a:pt x="7723588" y="1249343"/>
                </a:lnTo>
                <a:lnTo>
                  <a:pt x="7724666" y="1249343"/>
                </a:lnTo>
                <a:lnTo>
                  <a:pt x="7725746" y="1248264"/>
                </a:lnTo>
                <a:lnTo>
                  <a:pt x="7726824" y="1248264"/>
                </a:lnTo>
                <a:lnTo>
                  <a:pt x="7725746" y="1247185"/>
                </a:lnTo>
                <a:lnTo>
                  <a:pt x="7725746" y="1245027"/>
                </a:lnTo>
                <a:cubicBezTo>
                  <a:pt x="7725746" y="1243318"/>
                  <a:pt x="7728308" y="1241835"/>
                  <a:pt x="7733433" y="1240576"/>
                </a:cubicBezTo>
                <a:cubicBezTo>
                  <a:pt x="7738469" y="1231854"/>
                  <a:pt x="7744268" y="1226774"/>
                  <a:pt x="7750832" y="1225336"/>
                </a:cubicBezTo>
                <a:close/>
                <a:moveTo>
                  <a:pt x="3047343" y="1225333"/>
                </a:moveTo>
                <a:lnTo>
                  <a:pt x="3053817" y="1225333"/>
                </a:lnTo>
                <a:cubicBezTo>
                  <a:pt x="3056335" y="1227491"/>
                  <a:pt x="3060651" y="1228570"/>
                  <a:pt x="3066765" y="1228570"/>
                </a:cubicBezTo>
                <a:lnTo>
                  <a:pt x="3071081" y="1228570"/>
                </a:lnTo>
                <a:lnTo>
                  <a:pt x="3074318" y="1226412"/>
                </a:lnTo>
                <a:lnTo>
                  <a:pt x="3077555" y="1226412"/>
                </a:lnTo>
                <a:lnTo>
                  <a:pt x="3080792" y="1228570"/>
                </a:lnTo>
                <a:lnTo>
                  <a:pt x="3087266" y="1227491"/>
                </a:lnTo>
                <a:lnTo>
                  <a:pt x="3088345" y="1228570"/>
                </a:lnTo>
                <a:lnTo>
                  <a:pt x="3088345" y="1229649"/>
                </a:lnTo>
                <a:lnTo>
                  <a:pt x="3084029" y="1233965"/>
                </a:lnTo>
                <a:lnTo>
                  <a:pt x="3085108" y="1237202"/>
                </a:lnTo>
                <a:lnTo>
                  <a:pt x="3086187" y="1237202"/>
                </a:lnTo>
                <a:lnTo>
                  <a:pt x="3093740" y="1236123"/>
                </a:lnTo>
                <a:lnTo>
                  <a:pt x="3094819" y="1237202"/>
                </a:lnTo>
                <a:lnTo>
                  <a:pt x="3094819" y="1239360"/>
                </a:lnTo>
                <a:cubicBezTo>
                  <a:pt x="3093381" y="1242237"/>
                  <a:pt x="3091223" y="1243676"/>
                  <a:pt x="3088345" y="1243676"/>
                </a:cubicBezTo>
                <a:lnTo>
                  <a:pt x="3088345" y="1253387"/>
                </a:lnTo>
                <a:cubicBezTo>
                  <a:pt x="3088345" y="1261300"/>
                  <a:pt x="3095539" y="1268853"/>
                  <a:pt x="3109925" y="1276046"/>
                </a:cubicBezTo>
                <a:lnTo>
                  <a:pt x="3111004" y="1282520"/>
                </a:lnTo>
                <a:lnTo>
                  <a:pt x="3113163" y="1282520"/>
                </a:lnTo>
                <a:lnTo>
                  <a:pt x="3116400" y="1280362"/>
                </a:lnTo>
                <a:lnTo>
                  <a:pt x="3119637" y="1286836"/>
                </a:lnTo>
                <a:cubicBezTo>
                  <a:pt x="3114061" y="1304819"/>
                  <a:pt x="3108307" y="1315969"/>
                  <a:pt x="3102372" y="1320285"/>
                </a:cubicBezTo>
                <a:cubicBezTo>
                  <a:pt x="3102372" y="1322803"/>
                  <a:pt x="3106329" y="1324601"/>
                  <a:pt x="3114242" y="1325680"/>
                </a:cubicBezTo>
                <a:cubicBezTo>
                  <a:pt x="3116579" y="1322982"/>
                  <a:pt x="3119456" y="1316508"/>
                  <a:pt x="3122874" y="1306258"/>
                </a:cubicBezTo>
                <a:lnTo>
                  <a:pt x="3130427" y="1292231"/>
                </a:lnTo>
                <a:lnTo>
                  <a:pt x="3130427" y="1287915"/>
                </a:lnTo>
                <a:lnTo>
                  <a:pt x="3126111" y="1281441"/>
                </a:lnTo>
                <a:lnTo>
                  <a:pt x="3126111" y="1280362"/>
                </a:lnTo>
                <a:lnTo>
                  <a:pt x="3129348" y="1276046"/>
                </a:lnTo>
                <a:lnTo>
                  <a:pt x="3129348" y="1273888"/>
                </a:lnTo>
                <a:lnTo>
                  <a:pt x="3121795" y="1273888"/>
                </a:lnTo>
                <a:cubicBezTo>
                  <a:pt x="3119637" y="1273168"/>
                  <a:pt x="3118558" y="1271011"/>
                  <a:pt x="3118558" y="1267414"/>
                </a:cubicBezTo>
                <a:cubicBezTo>
                  <a:pt x="3118558" y="1265076"/>
                  <a:pt x="3123233" y="1263637"/>
                  <a:pt x="3132585" y="1263098"/>
                </a:cubicBezTo>
                <a:cubicBezTo>
                  <a:pt x="3134383" y="1267414"/>
                  <a:pt x="3137260" y="1269572"/>
                  <a:pt x="3141217" y="1269572"/>
                </a:cubicBezTo>
                <a:lnTo>
                  <a:pt x="3141217" y="1265256"/>
                </a:lnTo>
                <a:lnTo>
                  <a:pt x="3135822" y="1257703"/>
                </a:lnTo>
                <a:lnTo>
                  <a:pt x="3136901" y="1250150"/>
                </a:lnTo>
                <a:lnTo>
                  <a:pt x="3136901" y="1243676"/>
                </a:lnTo>
                <a:lnTo>
                  <a:pt x="3132585" y="1230728"/>
                </a:lnTo>
                <a:lnTo>
                  <a:pt x="3139059" y="1226412"/>
                </a:lnTo>
                <a:lnTo>
                  <a:pt x="3141217" y="1226412"/>
                </a:lnTo>
                <a:lnTo>
                  <a:pt x="3143375" y="1228570"/>
                </a:lnTo>
                <a:lnTo>
                  <a:pt x="3148770" y="1227491"/>
                </a:lnTo>
                <a:lnTo>
                  <a:pt x="3152007" y="1229649"/>
                </a:lnTo>
                <a:lnTo>
                  <a:pt x="3160774" y="1229649"/>
                </a:lnTo>
                <a:lnTo>
                  <a:pt x="3167248" y="1230728"/>
                </a:lnTo>
                <a:lnTo>
                  <a:pt x="3173722" y="1228570"/>
                </a:lnTo>
                <a:lnTo>
                  <a:pt x="3176959" y="1228570"/>
                </a:lnTo>
                <a:cubicBezTo>
                  <a:pt x="3181994" y="1228570"/>
                  <a:pt x="3184512" y="1231088"/>
                  <a:pt x="3184512" y="1236123"/>
                </a:cubicBezTo>
                <a:lnTo>
                  <a:pt x="3184512" y="1238281"/>
                </a:lnTo>
                <a:cubicBezTo>
                  <a:pt x="3178038" y="1244036"/>
                  <a:pt x="3174801" y="1249431"/>
                  <a:pt x="3174801" y="1254466"/>
                </a:cubicBezTo>
                <a:lnTo>
                  <a:pt x="3174801" y="1259861"/>
                </a:lnTo>
                <a:lnTo>
                  <a:pt x="3176959" y="1259861"/>
                </a:lnTo>
                <a:cubicBezTo>
                  <a:pt x="3176959" y="1254646"/>
                  <a:pt x="3181634" y="1251049"/>
                  <a:pt x="3190986" y="1249071"/>
                </a:cubicBezTo>
                <a:cubicBezTo>
                  <a:pt x="3197279" y="1249071"/>
                  <a:pt x="3202674" y="1254106"/>
                  <a:pt x="3207171" y="1264177"/>
                </a:cubicBezTo>
                <a:lnTo>
                  <a:pt x="3208250" y="1264177"/>
                </a:lnTo>
                <a:lnTo>
                  <a:pt x="3209329" y="1263098"/>
                </a:lnTo>
                <a:lnTo>
                  <a:pt x="3209329" y="1262019"/>
                </a:lnTo>
                <a:lnTo>
                  <a:pt x="3208250" y="1258782"/>
                </a:lnTo>
                <a:lnTo>
                  <a:pt x="3214724" y="1249071"/>
                </a:lnTo>
                <a:cubicBezTo>
                  <a:pt x="3211846" y="1246194"/>
                  <a:pt x="3209329" y="1241158"/>
                  <a:pt x="3207171" y="1233965"/>
                </a:cubicBezTo>
                <a:lnTo>
                  <a:pt x="3210408" y="1229649"/>
                </a:lnTo>
                <a:lnTo>
                  <a:pt x="3211487" y="1229649"/>
                </a:lnTo>
                <a:lnTo>
                  <a:pt x="3214724" y="1231807"/>
                </a:lnTo>
                <a:cubicBezTo>
                  <a:pt x="3216162" y="1231807"/>
                  <a:pt x="3216882" y="1230009"/>
                  <a:pt x="3216882" y="1226412"/>
                </a:cubicBezTo>
                <a:lnTo>
                  <a:pt x="3217961" y="1225333"/>
                </a:lnTo>
                <a:lnTo>
                  <a:pt x="3223356" y="1225333"/>
                </a:lnTo>
                <a:cubicBezTo>
                  <a:pt x="3224614" y="1225333"/>
                  <a:pt x="3226053" y="1227851"/>
                  <a:pt x="3227672" y="1232886"/>
                </a:cubicBezTo>
                <a:lnTo>
                  <a:pt x="3234146" y="1228570"/>
                </a:lnTo>
                <a:lnTo>
                  <a:pt x="3236304" y="1228570"/>
                </a:lnTo>
                <a:cubicBezTo>
                  <a:pt x="3238462" y="1228570"/>
                  <a:pt x="3239541" y="1231088"/>
                  <a:pt x="3239541" y="1236123"/>
                </a:cubicBezTo>
                <a:lnTo>
                  <a:pt x="3241699" y="1236123"/>
                </a:lnTo>
                <a:cubicBezTo>
                  <a:pt x="3241699" y="1230368"/>
                  <a:pt x="3243857" y="1227491"/>
                  <a:pt x="3248173" y="1227491"/>
                </a:cubicBezTo>
                <a:cubicBezTo>
                  <a:pt x="3249791" y="1227491"/>
                  <a:pt x="3251949" y="1229649"/>
                  <a:pt x="3254647" y="1233965"/>
                </a:cubicBezTo>
                <a:cubicBezTo>
                  <a:pt x="3257524" y="1233965"/>
                  <a:pt x="3258963" y="1234684"/>
                  <a:pt x="3258963" y="1236123"/>
                </a:cubicBezTo>
                <a:lnTo>
                  <a:pt x="3258963" y="1238281"/>
                </a:lnTo>
                <a:cubicBezTo>
                  <a:pt x="3253927" y="1240259"/>
                  <a:pt x="3251410" y="1246733"/>
                  <a:pt x="3251410" y="1257703"/>
                </a:cubicBezTo>
                <a:lnTo>
                  <a:pt x="3251410" y="1258782"/>
                </a:lnTo>
                <a:lnTo>
                  <a:pt x="3254647" y="1260940"/>
                </a:lnTo>
                <a:lnTo>
                  <a:pt x="3256805" y="1257703"/>
                </a:lnTo>
                <a:lnTo>
                  <a:pt x="3256805" y="1255545"/>
                </a:lnTo>
                <a:lnTo>
                  <a:pt x="3254647" y="1252308"/>
                </a:lnTo>
                <a:cubicBezTo>
                  <a:pt x="3254827" y="1250869"/>
                  <a:pt x="3258423" y="1249071"/>
                  <a:pt x="3265437" y="1246913"/>
                </a:cubicBezTo>
                <a:lnTo>
                  <a:pt x="3266516" y="1246913"/>
                </a:lnTo>
                <a:lnTo>
                  <a:pt x="3269753" y="1250150"/>
                </a:lnTo>
                <a:lnTo>
                  <a:pt x="3269753" y="1252308"/>
                </a:lnTo>
                <a:lnTo>
                  <a:pt x="3267595" y="1254466"/>
                </a:lnTo>
                <a:cubicBezTo>
                  <a:pt x="3265796" y="1254466"/>
                  <a:pt x="3264717" y="1253027"/>
                  <a:pt x="3264358" y="1250150"/>
                </a:cubicBezTo>
                <a:lnTo>
                  <a:pt x="3262200" y="1250150"/>
                </a:lnTo>
                <a:lnTo>
                  <a:pt x="3262200" y="1253387"/>
                </a:lnTo>
                <a:lnTo>
                  <a:pt x="3265437" y="1258782"/>
                </a:lnTo>
                <a:lnTo>
                  <a:pt x="3267595" y="1258782"/>
                </a:lnTo>
                <a:cubicBezTo>
                  <a:pt x="3267595" y="1256624"/>
                  <a:pt x="3268314" y="1255545"/>
                  <a:pt x="3269753" y="1255545"/>
                </a:cubicBezTo>
                <a:lnTo>
                  <a:pt x="3270832" y="1255545"/>
                </a:lnTo>
                <a:cubicBezTo>
                  <a:pt x="3272450" y="1255545"/>
                  <a:pt x="3274249" y="1258063"/>
                  <a:pt x="3276227" y="1263098"/>
                </a:cubicBezTo>
                <a:cubicBezTo>
                  <a:pt x="3280543" y="1263997"/>
                  <a:pt x="3282701" y="1265076"/>
                  <a:pt x="3282701" y="1266335"/>
                </a:cubicBezTo>
                <a:lnTo>
                  <a:pt x="3282701" y="1267414"/>
                </a:lnTo>
                <a:cubicBezTo>
                  <a:pt x="3282701" y="1269572"/>
                  <a:pt x="3278744" y="1270651"/>
                  <a:pt x="3270832" y="1270651"/>
                </a:cubicBezTo>
                <a:lnTo>
                  <a:pt x="3261121" y="1278204"/>
                </a:lnTo>
                <a:lnTo>
                  <a:pt x="3261121" y="1279283"/>
                </a:lnTo>
                <a:lnTo>
                  <a:pt x="3275148" y="1288994"/>
                </a:lnTo>
                <a:lnTo>
                  <a:pt x="3281622" y="1287915"/>
                </a:lnTo>
                <a:cubicBezTo>
                  <a:pt x="3287376" y="1289713"/>
                  <a:pt x="3290254" y="1292950"/>
                  <a:pt x="3290254" y="1297626"/>
                </a:cubicBezTo>
                <a:lnTo>
                  <a:pt x="3281622" y="1309495"/>
                </a:lnTo>
                <a:lnTo>
                  <a:pt x="3281622" y="1317048"/>
                </a:lnTo>
                <a:cubicBezTo>
                  <a:pt x="3281622" y="1319566"/>
                  <a:pt x="3279823" y="1323162"/>
                  <a:pt x="3276227" y="1327838"/>
                </a:cubicBezTo>
                <a:lnTo>
                  <a:pt x="3278385" y="1339707"/>
                </a:lnTo>
                <a:lnTo>
                  <a:pt x="3276227" y="1341865"/>
                </a:lnTo>
                <a:lnTo>
                  <a:pt x="3274069" y="1341865"/>
                </a:lnTo>
                <a:cubicBezTo>
                  <a:pt x="3267595" y="1336650"/>
                  <a:pt x="3261480" y="1329456"/>
                  <a:pt x="3255726" y="1320285"/>
                </a:cubicBezTo>
                <a:lnTo>
                  <a:pt x="3256805" y="1314890"/>
                </a:lnTo>
                <a:lnTo>
                  <a:pt x="3254647" y="1304100"/>
                </a:lnTo>
                <a:lnTo>
                  <a:pt x="3252489" y="1304100"/>
                </a:lnTo>
                <a:lnTo>
                  <a:pt x="3249252" y="1307337"/>
                </a:lnTo>
                <a:lnTo>
                  <a:pt x="3252489" y="1344023"/>
                </a:lnTo>
                <a:lnTo>
                  <a:pt x="3250331" y="1349418"/>
                </a:lnTo>
                <a:lnTo>
                  <a:pt x="3253568" y="1349418"/>
                </a:lnTo>
                <a:lnTo>
                  <a:pt x="3260042" y="1346181"/>
                </a:lnTo>
                <a:cubicBezTo>
                  <a:pt x="3266336" y="1348339"/>
                  <a:pt x="3270652" y="1352340"/>
                  <a:pt x="3272990" y="1358185"/>
                </a:cubicBezTo>
                <a:lnTo>
                  <a:pt x="3272990" y="1360343"/>
                </a:lnTo>
                <a:cubicBezTo>
                  <a:pt x="3272990" y="1361782"/>
                  <a:pt x="3269753" y="1362501"/>
                  <a:pt x="3263279" y="1362501"/>
                </a:cubicBezTo>
                <a:lnTo>
                  <a:pt x="3261121" y="1367896"/>
                </a:lnTo>
                <a:cubicBezTo>
                  <a:pt x="3261121" y="1370773"/>
                  <a:pt x="3262919" y="1372212"/>
                  <a:pt x="3266516" y="1372212"/>
                </a:cubicBezTo>
                <a:cubicBezTo>
                  <a:pt x="3277845" y="1376168"/>
                  <a:pt x="3284679" y="1380484"/>
                  <a:pt x="3287017" y="1385160"/>
                </a:cubicBezTo>
                <a:lnTo>
                  <a:pt x="3287017" y="1391634"/>
                </a:lnTo>
                <a:lnTo>
                  <a:pt x="3284859" y="1393792"/>
                </a:lnTo>
                <a:lnTo>
                  <a:pt x="3277306" y="1391634"/>
                </a:lnTo>
                <a:lnTo>
                  <a:pt x="3268674" y="1392713"/>
                </a:lnTo>
                <a:cubicBezTo>
                  <a:pt x="3268134" y="1390555"/>
                  <a:pt x="3266696" y="1389116"/>
                  <a:pt x="3264358" y="1388397"/>
                </a:cubicBezTo>
                <a:cubicBezTo>
                  <a:pt x="3262020" y="1393432"/>
                  <a:pt x="3258783" y="1395950"/>
                  <a:pt x="3254647" y="1395950"/>
                </a:cubicBezTo>
                <a:lnTo>
                  <a:pt x="3253568" y="1395950"/>
                </a:lnTo>
                <a:cubicBezTo>
                  <a:pt x="3251769" y="1393792"/>
                  <a:pt x="3247094" y="1392353"/>
                  <a:pt x="3239541" y="1391634"/>
                </a:cubicBezTo>
                <a:lnTo>
                  <a:pt x="3228751" y="1392713"/>
                </a:lnTo>
                <a:lnTo>
                  <a:pt x="3221198" y="1392713"/>
                </a:lnTo>
                <a:lnTo>
                  <a:pt x="3221198" y="1393792"/>
                </a:lnTo>
                <a:cubicBezTo>
                  <a:pt x="3223895" y="1397389"/>
                  <a:pt x="3228211" y="1399187"/>
                  <a:pt x="3234146" y="1399187"/>
                </a:cubicBezTo>
                <a:cubicBezTo>
                  <a:pt x="3234146" y="1402064"/>
                  <a:pt x="3237383" y="1404222"/>
                  <a:pt x="3243857" y="1405661"/>
                </a:cubicBezTo>
                <a:lnTo>
                  <a:pt x="3250331" y="1404582"/>
                </a:lnTo>
                <a:cubicBezTo>
                  <a:pt x="3262020" y="1408718"/>
                  <a:pt x="3269933" y="1415552"/>
                  <a:pt x="3274069" y="1425083"/>
                </a:cubicBezTo>
                <a:lnTo>
                  <a:pt x="3281622" y="1439110"/>
                </a:lnTo>
                <a:cubicBezTo>
                  <a:pt x="3280723" y="1456374"/>
                  <a:pt x="3278565" y="1465006"/>
                  <a:pt x="3275148" y="1465006"/>
                </a:cubicBezTo>
                <a:lnTo>
                  <a:pt x="3269753" y="1463927"/>
                </a:lnTo>
                <a:cubicBezTo>
                  <a:pt x="3268494" y="1471120"/>
                  <a:pt x="3263459" y="1474717"/>
                  <a:pt x="3254647" y="1474717"/>
                </a:cubicBezTo>
                <a:cubicBezTo>
                  <a:pt x="3251769" y="1473638"/>
                  <a:pt x="3250331" y="1472559"/>
                  <a:pt x="3250331" y="1471480"/>
                </a:cubicBezTo>
                <a:lnTo>
                  <a:pt x="3250331" y="1466085"/>
                </a:lnTo>
                <a:cubicBezTo>
                  <a:pt x="3244576" y="1466085"/>
                  <a:pt x="3241699" y="1462848"/>
                  <a:pt x="3241699" y="1456374"/>
                </a:cubicBezTo>
                <a:lnTo>
                  <a:pt x="3234146" y="1448821"/>
                </a:lnTo>
                <a:lnTo>
                  <a:pt x="3237383" y="1440189"/>
                </a:lnTo>
                <a:lnTo>
                  <a:pt x="3237383" y="1439110"/>
                </a:lnTo>
                <a:cubicBezTo>
                  <a:pt x="3233786" y="1439110"/>
                  <a:pt x="3231988" y="1435154"/>
                  <a:pt x="3231988" y="1427241"/>
                </a:cubicBezTo>
                <a:cubicBezTo>
                  <a:pt x="3229830" y="1427241"/>
                  <a:pt x="3228031" y="1425802"/>
                  <a:pt x="3226593" y="1422925"/>
                </a:cubicBezTo>
                <a:lnTo>
                  <a:pt x="3226593" y="1421846"/>
                </a:lnTo>
                <a:lnTo>
                  <a:pt x="3231988" y="1415372"/>
                </a:lnTo>
                <a:lnTo>
                  <a:pt x="3231988" y="1413214"/>
                </a:lnTo>
                <a:cubicBezTo>
                  <a:pt x="3231268" y="1411056"/>
                  <a:pt x="3229110" y="1409977"/>
                  <a:pt x="3225514" y="1409977"/>
                </a:cubicBezTo>
                <a:lnTo>
                  <a:pt x="3221198" y="1409977"/>
                </a:lnTo>
                <a:lnTo>
                  <a:pt x="3219040" y="1412135"/>
                </a:lnTo>
                <a:lnTo>
                  <a:pt x="3219040" y="1439110"/>
                </a:lnTo>
                <a:lnTo>
                  <a:pt x="3221198" y="1456374"/>
                </a:lnTo>
                <a:lnTo>
                  <a:pt x="3221198" y="1457453"/>
                </a:lnTo>
                <a:cubicBezTo>
                  <a:pt x="3217061" y="1474717"/>
                  <a:pt x="3210587" y="1483349"/>
                  <a:pt x="3201776" y="1483349"/>
                </a:cubicBezTo>
                <a:cubicBezTo>
                  <a:pt x="3200516" y="1485147"/>
                  <a:pt x="3194042" y="1487305"/>
                  <a:pt x="3182354" y="1489823"/>
                </a:cubicBezTo>
                <a:lnTo>
                  <a:pt x="3179117" y="1487665"/>
                </a:lnTo>
                <a:lnTo>
                  <a:pt x="3171564" y="1488744"/>
                </a:lnTo>
                <a:cubicBezTo>
                  <a:pt x="3169765" y="1479573"/>
                  <a:pt x="3163965" y="1467344"/>
                  <a:pt x="3154165" y="1452058"/>
                </a:cubicBezTo>
                <a:cubicBezTo>
                  <a:pt x="3151287" y="1452058"/>
                  <a:pt x="3149849" y="1451339"/>
                  <a:pt x="3149849" y="1449900"/>
                </a:cubicBezTo>
                <a:cubicBezTo>
                  <a:pt x="3151107" y="1446663"/>
                  <a:pt x="3153265" y="1444145"/>
                  <a:pt x="3156323" y="1442347"/>
                </a:cubicBezTo>
                <a:lnTo>
                  <a:pt x="3164011" y="1442347"/>
                </a:lnTo>
                <a:cubicBezTo>
                  <a:pt x="3166348" y="1442347"/>
                  <a:pt x="3168866" y="1443426"/>
                  <a:pt x="3171564" y="1445584"/>
                </a:cubicBezTo>
                <a:lnTo>
                  <a:pt x="3173722" y="1445584"/>
                </a:lnTo>
                <a:lnTo>
                  <a:pt x="3176959" y="1440189"/>
                </a:lnTo>
                <a:lnTo>
                  <a:pt x="3174801" y="1434794"/>
                </a:lnTo>
                <a:lnTo>
                  <a:pt x="3178038" y="1429399"/>
                </a:lnTo>
                <a:cubicBezTo>
                  <a:pt x="3175160" y="1429399"/>
                  <a:pt x="3173722" y="1427601"/>
                  <a:pt x="3173722" y="1424004"/>
                </a:cubicBezTo>
                <a:lnTo>
                  <a:pt x="3174801" y="1418609"/>
                </a:lnTo>
                <a:lnTo>
                  <a:pt x="3173722" y="1417530"/>
                </a:lnTo>
                <a:lnTo>
                  <a:pt x="3171564" y="1417530"/>
                </a:lnTo>
                <a:lnTo>
                  <a:pt x="3167248" y="1425083"/>
                </a:lnTo>
                <a:lnTo>
                  <a:pt x="3166169" y="1426162"/>
                </a:lnTo>
                <a:lnTo>
                  <a:pt x="3165090" y="1426162"/>
                </a:lnTo>
                <a:lnTo>
                  <a:pt x="3161853" y="1425083"/>
                </a:lnTo>
                <a:cubicBezTo>
                  <a:pt x="3159695" y="1425083"/>
                  <a:pt x="3153535" y="1432636"/>
                  <a:pt x="3143375" y="1447742"/>
                </a:cubicBezTo>
                <a:cubicBezTo>
                  <a:pt x="3137799" y="1447742"/>
                  <a:pt x="3132404" y="1450979"/>
                  <a:pt x="3127190" y="1457453"/>
                </a:cubicBezTo>
                <a:cubicBezTo>
                  <a:pt x="3115500" y="1460870"/>
                  <a:pt x="3109386" y="1464826"/>
                  <a:pt x="3108846" y="1469322"/>
                </a:cubicBezTo>
                <a:lnTo>
                  <a:pt x="3095898" y="1474717"/>
                </a:lnTo>
                <a:lnTo>
                  <a:pt x="3093740" y="1469322"/>
                </a:lnTo>
                <a:cubicBezTo>
                  <a:pt x="3096977" y="1459971"/>
                  <a:pt x="3102732" y="1449900"/>
                  <a:pt x="3111004" y="1439110"/>
                </a:cubicBezTo>
                <a:cubicBezTo>
                  <a:pt x="3114961" y="1424184"/>
                  <a:pt x="3118917" y="1415552"/>
                  <a:pt x="3122874" y="1413214"/>
                </a:cubicBezTo>
                <a:lnTo>
                  <a:pt x="3123953" y="1407819"/>
                </a:lnTo>
                <a:lnTo>
                  <a:pt x="3123953" y="1388397"/>
                </a:lnTo>
                <a:lnTo>
                  <a:pt x="3122874" y="1383002"/>
                </a:lnTo>
                <a:lnTo>
                  <a:pt x="3127190" y="1380844"/>
                </a:lnTo>
                <a:lnTo>
                  <a:pt x="3145533" y="1381923"/>
                </a:lnTo>
                <a:lnTo>
                  <a:pt x="3148770" y="1380844"/>
                </a:lnTo>
                <a:lnTo>
                  <a:pt x="3154165" y="1384081"/>
                </a:lnTo>
                <a:lnTo>
                  <a:pt x="3159695" y="1379765"/>
                </a:lnTo>
                <a:cubicBezTo>
                  <a:pt x="3172643" y="1380664"/>
                  <a:pt x="3179117" y="1382463"/>
                  <a:pt x="3179117" y="1385160"/>
                </a:cubicBezTo>
                <a:lnTo>
                  <a:pt x="3181275" y="1385160"/>
                </a:lnTo>
                <a:lnTo>
                  <a:pt x="3181275" y="1384081"/>
                </a:lnTo>
                <a:lnTo>
                  <a:pt x="3180196" y="1380844"/>
                </a:lnTo>
                <a:lnTo>
                  <a:pt x="3188828" y="1378686"/>
                </a:lnTo>
                <a:lnTo>
                  <a:pt x="3193144" y="1378686"/>
                </a:lnTo>
                <a:cubicBezTo>
                  <a:pt x="3205192" y="1382283"/>
                  <a:pt x="3215263" y="1384081"/>
                  <a:pt x="3223356" y="1384081"/>
                </a:cubicBezTo>
                <a:lnTo>
                  <a:pt x="3230909" y="1377607"/>
                </a:lnTo>
                <a:cubicBezTo>
                  <a:pt x="3234505" y="1377607"/>
                  <a:pt x="3236304" y="1373651"/>
                  <a:pt x="3236304" y="1365738"/>
                </a:cubicBezTo>
                <a:lnTo>
                  <a:pt x="3226593" y="1365738"/>
                </a:lnTo>
                <a:cubicBezTo>
                  <a:pt x="3221557" y="1365738"/>
                  <a:pt x="3217601" y="1365018"/>
                  <a:pt x="3214724" y="1363580"/>
                </a:cubicBezTo>
                <a:cubicBezTo>
                  <a:pt x="3207710" y="1365738"/>
                  <a:pt x="3200516" y="1366817"/>
                  <a:pt x="3193144" y="1366817"/>
                </a:cubicBezTo>
                <a:lnTo>
                  <a:pt x="3176959" y="1362501"/>
                </a:lnTo>
                <a:lnTo>
                  <a:pt x="3168327" y="1364659"/>
                </a:lnTo>
                <a:lnTo>
                  <a:pt x="3167248" y="1364659"/>
                </a:lnTo>
                <a:lnTo>
                  <a:pt x="3161853" y="1363580"/>
                </a:lnTo>
                <a:lnTo>
                  <a:pt x="3157537" y="1366817"/>
                </a:lnTo>
                <a:lnTo>
                  <a:pt x="3153086" y="1365738"/>
                </a:lnTo>
                <a:lnTo>
                  <a:pt x="3147691" y="1366817"/>
                </a:lnTo>
                <a:cubicBezTo>
                  <a:pt x="3133304" y="1363400"/>
                  <a:pt x="3126111" y="1360882"/>
                  <a:pt x="3126111" y="1359264"/>
                </a:cubicBezTo>
                <a:lnTo>
                  <a:pt x="3126111" y="1356971"/>
                </a:lnTo>
                <a:lnTo>
                  <a:pt x="3128269" y="1354813"/>
                </a:lnTo>
                <a:lnTo>
                  <a:pt x="3136901" y="1354813"/>
                </a:lnTo>
                <a:lnTo>
                  <a:pt x="3136901" y="1353734"/>
                </a:lnTo>
                <a:lnTo>
                  <a:pt x="3133664" y="1349418"/>
                </a:lnTo>
                <a:lnTo>
                  <a:pt x="3133664" y="1348339"/>
                </a:lnTo>
                <a:cubicBezTo>
                  <a:pt x="3136541" y="1345282"/>
                  <a:pt x="3137980" y="1342405"/>
                  <a:pt x="3137980" y="1339707"/>
                </a:cubicBezTo>
                <a:cubicBezTo>
                  <a:pt x="3137980" y="1331794"/>
                  <a:pt x="3136541" y="1327838"/>
                  <a:pt x="3133664" y="1327838"/>
                </a:cubicBezTo>
                <a:lnTo>
                  <a:pt x="3127190" y="1329996"/>
                </a:lnTo>
                <a:lnTo>
                  <a:pt x="3122874" y="1329996"/>
                </a:lnTo>
                <a:lnTo>
                  <a:pt x="3120716" y="1337549"/>
                </a:lnTo>
                <a:lnTo>
                  <a:pt x="3121795" y="1347260"/>
                </a:lnTo>
                <a:cubicBezTo>
                  <a:pt x="3116939" y="1348699"/>
                  <a:pt x="3112982" y="1351936"/>
                  <a:pt x="3109925" y="1356971"/>
                </a:cubicBezTo>
                <a:lnTo>
                  <a:pt x="3113163" y="1367896"/>
                </a:lnTo>
                <a:lnTo>
                  <a:pt x="3113163" y="1380844"/>
                </a:lnTo>
                <a:lnTo>
                  <a:pt x="3117479" y="1406740"/>
                </a:lnTo>
                <a:cubicBezTo>
                  <a:pt x="3115680" y="1411416"/>
                  <a:pt x="3113882" y="1413933"/>
                  <a:pt x="3112083" y="1414293"/>
                </a:cubicBezTo>
                <a:lnTo>
                  <a:pt x="3107767" y="1414293"/>
                </a:lnTo>
                <a:cubicBezTo>
                  <a:pt x="3103451" y="1414293"/>
                  <a:pt x="3097697" y="1412854"/>
                  <a:pt x="3090503" y="1409977"/>
                </a:cubicBezTo>
                <a:lnTo>
                  <a:pt x="3089424" y="1409977"/>
                </a:lnTo>
                <a:lnTo>
                  <a:pt x="3087266" y="1429399"/>
                </a:lnTo>
                <a:lnTo>
                  <a:pt x="3090503" y="1452058"/>
                </a:lnTo>
                <a:lnTo>
                  <a:pt x="3088345" y="1476875"/>
                </a:lnTo>
                <a:lnTo>
                  <a:pt x="3088345" y="1479033"/>
                </a:lnTo>
                <a:lnTo>
                  <a:pt x="3079713" y="1488744"/>
                </a:lnTo>
                <a:lnTo>
                  <a:pt x="3073239" y="1487665"/>
                </a:lnTo>
                <a:lnTo>
                  <a:pt x="3065686" y="1490902"/>
                </a:lnTo>
                <a:cubicBezTo>
                  <a:pt x="3053817" y="1484968"/>
                  <a:pt x="3047343" y="1481011"/>
                  <a:pt x="3046264" y="1479033"/>
                </a:cubicBezTo>
                <a:lnTo>
                  <a:pt x="3046264" y="1463927"/>
                </a:lnTo>
                <a:lnTo>
                  <a:pt x="3047343" y="1459611"/>
                </a:lnTo>
                <a:lnTo>
                  <a:pt x="3043027" y="1443426"/>
                </a:lnTo>
                <a:cubicBezTo>
                  <a:pt x="3044466" y="1443426"/>
                  <a:pt x="3045185" y="1440549"/>
                  <a:pt x="3045185" y="1434794"/>
                </a:cubicBezTo>
                <a:cubicBezTo>
                  <a:pt x="3047343" y="1434075"/>
                  <a:pt x="3048422" y="1431917"/>
                  <a:pt x="3048422" y="1428320"/>
                </a:cubicBezTo>
                <a:lnTo>
                  <a:pt x="3048422" y="1424004"/>
                </a:lnTo>
                <a:lnTo>
                  <a:pt x="3045185" y="1407819"/>
                </a:lnTo>
                <a:lnTo>
                  <a:pt x="3045185" y="1393792"/>
                </a:lnTo>
                <a:lnTo>
                  <a:pt x="3050580" y="1388397"/>
                </a:lnTo>
                <a:lnTo>
                  <a:pt x="3050580" y="1387318"/>
                </a:lnTo>
                <a:lnTo>
                  <a:pt x="3049501" y="1387318"/>
                </a:lnTo>
                <a:cubicBezTo>
                  <a:pt x="3046804" y="1387318"/>
                  <a:pt x="3043926" y="1389116"/>
                  <a:pt x="3040869" y="1392713"/>
                </a:cubicBezTo>
                <a:cubicBezTo>
                  <a:pt x="3036553" y="1397029"/>
                  <a:pt x="3032956" y="1399187"/>
                  <a:pt x="3030079" y="1399187"/>
                </a:cubicBezTo>
                <a:lnTo>
                  <a:pt x="3025763" y="1399187"/>
                </a:lnTo>
                <a:lnTo>
                  <a:pt x="3023605" y="1397029"/>
                </a:lnTo>
                <a:lnTo>
                  <a:pt x="3023605" y="1395950"/>
                </a:lnTo>
                <a:lnTo>
                  <a:pt x="3036553" y="1377607"/>
                </a:lnTo>
                <a:cubicBezTo>
                  <a:pt x="3040509" y="1377607"/>
                  <a:pt x="3044106" y="1372212"/>
                  <a:pt x="3047343" y="1361422"/>
                </a:cubicBezTo>
                <a:lnTo>
                  <a:pt x="3046264" y="1356971"/>
                </a:lnTo>
                <a:cubicBezTo>
                  <a:pt x="3046264" y="1355353"/>
                  <a:pt x="3049141" y="1351756"/>
                  <a:pt x="3054896" y="1346181"/>
                </a:cubicBezTo>
                <a:lnTo>
                  <a:pt x="3054896" y="1334312"/>
                </a:lnTo>
                <a:cubicBezTo>
                  <a:pt x="3054896" y="1333053"/>
                  <a:pt x="3056694" y="1331974"/>
                  <a:pt x="3060291" y="1331075"/>
                </a:cubicBezTo>
                <a:cubicBezTo>
                  <a:pt x="3060291" y="1323162"/>
                  <a:pt x="3062089" y="1318127"/>
                  <a:pt x="3065686" y="1315969"/>
                </a:cubicBezTo>
                <a:lnTo>
                  <a:pt x="3063528" y="1307337"/>
                </a:lnTo>
                <a:lnTo>
                  <a:pt x="3063528" y="1298705"/>
                </a:lnTo>
                <a:lnTo>
                  <a:pt x="3067844" y="1292231"/>
                </a:lnTo>
                <a:lnTo>
                  <a:pt x="3066765" y="1288994"/>
                </a:lnTo>
                <a:lnTo>
                  <a:pt x="3063528" y="1288994"/>
                </a:lnTo>
                <a:cubicBezTo>
                  <a:pt x="3060831" y="1291152"/>
                  <a:pt x="3058313" y="1292231"/>
                  <a:pt x="3055975" y="1292231"/>
                </a:cubicBezTo>
                <a:lnTo>
                  <a:pt x="3050580" y="1291152"/>
                </a:lnTo>
                <a:lnTo>
                  <a:pt x="3044106" y="1292231"/>
                </a:lnTo>
                <a:lnTo>
                  <a:pt x="3043027" y="1292231"/>
                </a:lnTo>
                <a:cubicBezTo>
                  <a:pt x="3033675" y="1289354"/>
                  <a:pt x="3029000" y="1286836"/>
                  <a:pt x="3029000" y="1284678"/>
                </a:cubicBezTo>
                <a:lnTo>
                  <a:pt x="3027921" y="1280362"/>
                </a:lnTo>
                <a:lnTo>
                  <a:pt x="3029000" y="1279283"/>
                </a:lnTo>
                <a:lnTo>
                  <a:pt x="3031158" y="1279283"/>
                </a:lnTo>
                <a:cubicBezTo>
                  <a:pt x="3034215" y="1281441"/>
                  <a:pt x="3037093" y="1282520"/>
                  <a:pt x="3039790" y="1282520"/>
                </a:cubicBezTo>
                <a:lnTo>
                  <a:pt x="3046264" y="1264177"/>
                </a:lnTo>
                <a:lnTo>
                  <a:pt x="3046264" y="1252308"/>
                </a:lnTo>
                <a:lnTo>
                  <a:pt x="3048422" y="1250150"/>
                </a:lnTo>
                <a:lnTo>
                  <a:pt x="3049501" y="1253387"/>
                </a:lnTo>
                <a:lnTo>
                  <a:pt x="3051659" y="1251229"/>
                </a:lnTo>
                <a:cubicBezTo>
                  <a:pt x="3047343" y="1248172"/>
                  <a:pt x="3045185" y="1242058"/>
                  <a:pt x="3045185" y="1232886"/>
                </a:cubicBezTo>
                <a:lnTo>
                  <a:pt x="3044106" y="1229649"/>
                </a:lnTo>
                <a:close/>
                <a:moveTo>
                  <a:pt x="5072898" y="1224929"/>
                </a:moveTo>
                <a:lnTo>
                  <a:pt x="5079372" y="1226008"/>
                </a:lnTo>
                <a:lnTo>
                  <a:pt x="5094478" y="1224929"/>
                </a:lnTo>
                <a:lnTo>
                  <a:pt x="5095557" y="1224929"/>
                </a:lnTo>
                <a:cubicBezTo>
                  <a:pt x="5104190" y="1224929"/>
                  <a:pt x="5108506" y="1227447"/>
                  <a:pt x="5108506" y="1232482"/>
                </a:cubicBezTo>
                <a:lnTo>
                  <a:pt x="5111743" y="1232482"/>
                </a:lnTo>
                <a:cubicBezTo>
                  <a:pt x="5114440" y="1230324"/>
                  <a:pt x="5117677" y="1229245"/>
                  <a:pt x="5121454" y="1229245"/>
                </a:cubicBezTo>
                <a:cubicBezTo>
                  <a:pt x="5127029" y="1229245"/>
                  <a:pt x="5130670" y="1231043"/>
                  <a:pt x="5132378" y="1234640"/>
                </a:cubicBezTo>
                <a:lnTo>
                  <a:pt x="5132378" y="1241114"/>
                </a:lnTo>
                <a:cubicBezTo>
                  <a:pt x="5132378" y="1243272"/>
                  <a:pt x="5129456" y="1244711"/>
                  <a:pt x="5123612" y="1245430"/>
                </a:cubicBezTo>
                <a:lnTo>
                  <a:pt x="5121454" y="1240035"/>
                </a:lnTo>
                <a:lnTo>
                  <a:pt x="5119296" y="1240035"/>
                </a:lnTo>
                <a:lnTo>
                  <a:pt x="5119296" y="1246509"/>
                </a:lnTo>
                <a:cubicBezTo>
                  <a:pt x="5119296" y="1252084"/>
                  <a:pt x="5120734" y="1255321"/>
                  <a:pt x="5123612" y="1256220"/>
                </a:cubicBezTo>
                <a:lnTo>
                  <a:pt x="5124691" y="1256220"/>
                </a:lnTo>
                <a:lnTo>
                  <a:pt x="5137774" y="1245430"/>
                </a:lnTo>
                <a:cubicBezTo>
                  <a:pt x="5149643" y="1245430"/>
                  <a:pt x="5157915" y="1253028"/>
                  <a:pt x="5162591" y="1268224"/>
                </a:cubicBezTo>
                <a:lnTo>
                  <a:pt x="5162591" y="1269303"/>
                </a:lnTo>
                <a:lnTo>
                  <a:pt x="5158275" y="1268224"/>
                </a:lnTo>
                <a:lnTo>
                  <a:pt x="5149643" y="1271461"/>
                </a:lnTo>
                <a:lnTo>
                  <a:pt x="5141011" y="1271461"/>
                </a:lnTo>
                <a:cubicBezTo>
                  <a:pt x="5136695" y="1271461"/>
                  <a:pt x="5134537" y="1270023"/>
                  <a:pt x="5134537" y="1267145"/>
                </a:cubicBezTo>
                <a:lnTo>
                  <a:pt x="5130086" y="1273619"/>
                </a:lnTo>
                <a:lnTo>
                  <a:pt x="5138853" y="1273619"/>
                </a:lnTo>
                <a:cubicBezTo>
                  <a:pt x="5145327" y="1274698"/>
                  <a:pt x="5148564" y="1277575"/>
                  <a:pt x="5148564" y="1282251"/>
                </a:cubicBezTo>
                <a:cubicBezTo>
                  <a:pt x="5148564" y="1285848"/>
                  <a:pt x="5142764" y="1290883"/>
                  <a:pt x="5131165" y="1297357"/>
                </a:cubicBezTo>
                <a:cubicBezTo>
                  <a:pt x="5129906" y="1302392"/>
                  <a:pt x="5127748" y="1304910"/>
                  <a:pt x="5124691" y="1304910"/>
                </a:cubicBezTo>
                <a:lnTo>
                  <a:pt x="5125770" y="1310305"/>
                </a:lnTo>
                <a:lnTo>
                  <a:pt x="5124691" y="1311384"/>
                </a:lnTo>
                <a:lnTo>
                  <a:pt x="5123612" y="1310305"/>
                </a:lnTo>
                <a:lnTo>
                  <a:pt x="5118217" y="1310305"/>
                </a:lnTo>
                <a:lnTo>
                  <a:pt x="5116059" y="1312463"/>
                </a:lnTo>
                <a:lnTo>
                  <a:pt x="5120375" y="1313542"/>
                </a:lnTo>
                <a:lnTo>
                  <a:pt x="5124691" y="1312463"/>
                </a:lnTo>
                <a:lnTo>
                  <a:pt x="5127928" y="1315700"/>
                </a:lnTo>
                <a:lnTo>
                  <a:pt x="5132378" y="1314621"/>
                </a:lnTo>
                <a:lnTo>
                  <a:pt x="5133457" y="1315700"/>
                </a:lnTo>
                <a:lnTo>
                  <a:pt x="5134537" y="1312463"/>
                </a:lnTo>
                <a:lnTo>
                  <a:pt x="5133457" y="1311384"/>
                </a:lnTo>
                <a:lnTo>
                  <a:pt x="5133457" y="1309226"/>
                </a:lnTo>
                <a:cubicBezTo>
                  <a:pt x="5138673" y="1302212"/>
                  <a:pt x="5144068" y="1296458"/>
                  <a:pt x="5149643" y="1291962"/>
                </a:cubicBezTo>
                <a:lnTo>
                  <a:pt x="5150722" y="1291962"/>
                </a:lnTo>
                <a:cubicBezTo>
                  <a:pt x="5158994" y="1291962"/>
                  <a:pt x="5167626" y="1299515"/>
                  <a:pt x="5176618" y="1314621"/>
                </a:cubicBezTo>
                <a:lnTo>
                  <a:pt x="5176618" y="1315700"/>
                </a:lnTo>
                <a:lnTo>
                  <a:pt x="5178776" y="1315700"/>
                </a:lnTo>
                <a:cubicBezTo>
                  <a:pt x="5180934" y="1315160"/>
                  <a:pt x="5182013" y="1312283"/>
                  <a:pt x="5182013" y="1307068"/>
                </a:cubicBezTo>
                <a:lnTo>
                  <a:pt x="5182013" y="1305989"/>
                </a:lnTo>
                <a:cubicBezTo>
                  <a:pt x="5179136" y="1305989"/>
                  <a:pt x="5177697" y="1303831"/>
                  <a:pt x="5177697" y="1299515"/>
                </a:cubicBezTo>
                <a:lnTo>
                  <a:pt x="5177697" y="1298436"/>
                </a:lnTo>
                <a:lnTo>
                  <a:pt x="5184171" y="1288725"/>
                </a:lnTo>
                <a:lnTo>
                  <a:pt x="5182013" y="1282251"/>
                </a:lnTo>
                <a:lnTo>
                  <a:pt x="5184171" y="1276856"/>
                </a:lnTo>
                <a:lnTo>
                  <a:pt x="5183092" y="1275777"/>
                </a:lnTo>
                <a:lnTo>
                  <a:pt x="5183092" y="1274698"/>
                </a:lnTo>
                <a:cubicBezTo>
                  <a:pt x="5183631" y="1253028"/>
                  <a:pt x="5185070" y="1242193"/>
                  <a:pt x="5187408" y="1242193"/>
                </a:cubicBezTo>
                <a:lnTo>
                  <a:pt x="5186329" y="1231403"/>
                </a:lnTo>
                <a:cubicBezTo>
                  <a:pt x="5186329" y="1227087"/>
                  <a:pt x="5191409" y="1224929"/>
                  <a:pt x="5201570" y="1224929"/>
                </a:cubicBezTo>
                <a:cubicBezTo>
                  <a:pt x="5209842" y="1232482"/>
                  <a:pt x="5218115" y="1236438"/>
                  <a:pt x="5226387" y="1236798"/>
                </a:cubicBezTo>
                <a:lnTo>
                  <a:pt x="5227466" y="1241114"/>
                </a:lnTo>
                <a:lnTo>
                  <a:pt x="5226387" y="1242193"/>
                </a:lnTo>
                <a:lnTo>
                  <a:pt x="5231782" y="1244351"/>
                </a:lnTo>
                <a:lnTo>
                  <a:pt x="5231782" y="1245430"/>
                </a:lnTo>
                <a:cubicBezTo>
                  <a:pt x="5230343" y="1247049"/>
                  <a:pt x="5228545" y="1253208"/>
                  <a:pt x="5226387" y="1263908"/>
                </a:cubicBezTo>
                <a:lnTo>
                  <a:pt x="5224229" y="1263908"/>
                </a:lnTo>
                <a:lnTo>
                  <a:pt x="5224229" y="1271461"/>
                </a:lnTo>
                <a:lnTo>
                  <a:pt x="5218834" y="1289804"/>
                </a:lnTo>
                <a:lnTo>
                  <a:pt x="5218834" y="1290883"/>
                </a:lnTo>
                <a:lnTo>
                  <a:pt x="5229624" y="1289804"/>
                </a:lnTo>
                <a:lnTo>
                  <a:pt x="5238256" y="1294120"/>
                </a:lnTo>
                <a:lnTo>
                  <a:pt x="5252283" y="1289804"/>
                </a:lnTo>
                <a:lnTo>
                  <a:pt x="5253362" y="1290883"/>
                </a:lnTo>
                <a:lnTo>
                  <a:pt x="5255520" y="1290883"/>
                </a:lnTo>
                <a:lnTo>
                  <a:pt x="5255520" y="1289804"/>
                </a:lnTo>
                <a:cubicBezTo>
                  <a:pt x="5253362" y="1289804"/>
                  <a:pt x="5252283" y="1289085"/>
                  <a:pt x="5252283" y="1287646"/>
                </a:cubicBezTo>
                <a:lnTo>
                  <a:pt x="5252283" y="1286567"/>
                </a:lnTo>
                <a:lnTo>
                  <a:pt x="5264152" y="1268224"/>
                </a:lnTo>
                <a:lnTo>
                  <a:pt x="5265366" y="1268224"/>
                </a:lnTo>
                <a:cubicBezTo>
                  <a:pt x="5267524" y="1268224"/>
                  <a:pt x="5272919" y="1271461"/>
                  <a:pt x="5281551" y="1277935"/>
                </a:cubicBezTo>
                <a:lnTo>
                  <a:pt x="5284788" y="1279014"/>
                </a:lnTo>
                <a:lnTo>
                  <a:pt x="5288025" y="1277935"/>
                </a:lnTo>
                <a:cubicBezTo>
                  <a:pt x="5292341" y="1284049"/>
                  <a:pt x="5294499" y="1288365"/>
                  <a:pt x="5294499" y="1290883"/>
                </a:cubicBezTo>
                <a:lnTo>
                  <a:pt x="5294499" y="1293041"/>
                </a:lnTo>
                <a:lnTo>
                  <a:pt x="5288025" y="1299515"/>
                </a:lnTo>
                <a:lnTo>
                  <a:pt x="5284788" y="1296278"/>
                </a:lnTo>
                <a:lnTo>
                  <a:pt x="5284788" y="1297357"/>
                </a:lnTo>
                <a:lnTo>
                  <a:pt x="5285867" y="1300594"/>
                </a:lnTo>
                <a:lnTo>
                  <a:pt x="5279393" y="1305989"/>
                </a:lnTo>
                <a:cubicBezTo>
                  <a:pt x="5272020" y="1303291"/>
                  <a:pt x="5264781" y="1298616"/>
                  <a:pt x="5257678" y="1291962"/>
                </a:cubicBezTo>
                <a:lnTo>
                  <a:pt x="5257678" y="1293041"/>
                </a:lnTo>
                <a:lnTo>
                  <a:pt x="5261994" y="1300594"/>
                </a:lnTo>
                <a:lnTo>
                  <a:pt x="5263073" y="1299515"/>
                </a:lnTo>
                <a:lnTo>
                  <a:pt x="5264152" y="1299515"/>
                </a:lnTo>
                <a:cubicBezTo>
                  <a:pt x="5265321" y="1299515"/>
                  <a:pt x="5266445" y="1300954"/>
                  <a:pt x="5267524" y="1303831"/>
                </a:cubicBezTo>
                <a:lnTo>
                  <a:pt x="5268603" y="1302752"/>
                </a:lnTo>
                <a:lnTo>
                  <a:pt x="5269682" y="1302752"/>
                </a:lnTo>
                <a:lnTo>
                  <a:pt x="5280472" y="1310305"/>
                </a:lnTo>
                <a:cubicBezTo>
                  <a:pt x="5276695" y="1341326"/>
                  <a:pt x="5272739" y="1356837"/>
                  <a:pt x="5268603" y="1356837"/>
                </a:cubicBezTo>
                <a:lnTo>
                  <a:pt x="5268603" y="1357916"/>
                </a:lnTo>
                <a:lnTo>
                  <a:pt x="5269682" y="1362232"/>
                </a:lnTo>
                <a:lnTo>
                  <a:pt x="5265366" y="1368706"/>
                </a:lnTo>
                <a:lnTo>
                  <a:pt x="5266445" y="1377338"/>
                </a:lnTo>
                <a:lnTo>
                  <a:pt x="5253362" y="1413079"/>
                </a:lnTo>
                <a:cubicBezTo>
                  <a:pt x="5253362" y="1414518"/>
                  <a:pt x="5255520" y="1415957"/>
                  <a:pt x="5259836" y="1417396"/>
                </a:cubicBezTo>
                <a:cubicBezTo>
                  <a:pt x="5259836" y="1420273"/>
                  <a:pt x="5263477" y="1421711"/>
                  <a:pt x="5270761" y="1421711"/>
                </a:cubicBezTo>
                <a:cubicBezTo>
                  <a:pt x="5271300" y="1424050"/>
                  <a:pt x="5276695" y="1427287"/>
                  <a:pt x="5286946" y="1431423"/>
                </a:cubicBezTo>
                <a:cubicBezTo>
                  <a:pt x="5293959" y="1436458"/>
                  <a:pt x="5297556" y="1439695"/>
                  <a:pt x="5297736" y="1441134"/>
                </a:cubicBezTo>
                <a:lnTo>
                  <a:pt x="5297736" y="1442213"/>
                </a:lnTo>
                <a:lnTo>
                  <a:pt x="5275077" y="1485508"/>
                </a:lnTo>
                <a:lnTo>
                  <a:pt x="5273998" y="1485508"/>
                </a:lnTo>
                <a:cubicBezTo>
                  <a:pt x="5271480" y="1485508"/>
                  <a:pt x="5262803" y="1479753"/>
                  <a:pt x="5247967" y="1468243"/>
                </a:cubicBezTo>
                <a:cubicBezTo>
                  <a:pt x="5232861" y="1465366"/>
                  <a:pt x="5225308" y="1461006"/>
                  <a:pt x="5225308" y="1455161"/>
                </a:cubicBezTo>
                <a:lnTo>
                  <a:pt x="5220992" y="1453003"/>
                </a:lnTo>
                <a:cubicBezTo>
                  <a:pt x="5209123" y="1458128"/>
                  <a:pt x="5200446" y="1463927"/>
                  <a:pt x="5194961" y="1470401"/>
                </a:cubicBezTo>
                <a:cubicBezTo>
                  <a:pt x="5181833" y="1476336"/>
                  <a:pt x="5172122" y="1482451"/>
                  <a:pt x="5165828" y="1488745"/>
                </a:cubicBezTo>
                <a:lnTo>
                  <a:pt x="5161512" y="1489823"/>
                </a:lnTo>
                <a:lnTo>
                  <a:pt x="5146406" y="1486587"/>
                </a:lnTo>
                <a:lnTo>
                  <a:pt x="5139932" y="1488745"/>
                </a:lnTo>
                <a:lnTo>
                  <a:pt x="5138853" y="1487665"/>
                </a:lnTo>
                <a:lnTo>
                  <a:pt x="5138853" y="1486587"/>
                </a:lnTo>
                <a:cubicBezTo>
                  <a:pt x="5144607" y="1486227"/>
                  <a:pt x="5147485" y="1484069"/>
                  <a:pt x="5147485" y="1480113"/>
                </a:cubicBezTo>
                <a:cubicBezTo>
                  <a:pt x="5153060" y="1474358"/>
                  <a:pt x="5162411" y="1467884"/>
                  <a:pt x="5175539" y="1460691"/>
                </a:cubicBezTo>
                <a:cubicBezTo>
                  <a:pt x="5185610" y="1448193"/>
                  <a:pt x="5193567" y="1441673"/>
                  <a:pt x="5199412" y="1441134"/>
                </a:cubicBezTo>
                <a:cubicBezTo>
                  <a:pt x="5200131" y="1433221"/>
                  <a:pt x="5201929" y="1429264"/>
                  <a:pt x="5204807" y="1429264"/>
                </a:cubicBezTo>
                <a:lnTo>
                  <a:pt x="5202649" y="1426027"/>
                </a:lnTo>
                <a:cubicBezTo>
                  <a:pt x="5204087" y="1426027"/>
                  <a:pt x="5204807" y="1424949"/>
                  <a:pt x="5204807" y="1422791"/>
                </a:cubicBezTo>
                <a:cubicBezTo>
                  <a:pt x="5204807" y="1417755"/>
                  <a:pt x="5204087" y="1415238"/>
                  <a:pt x="5202649" y="1415238"/>
                </a:cubicBezTo>
                <a:lnTo>
                  <a:pt x="5203728" y="1407685"/>
                </a:lnTo>
                <a:lnTo>
                  <a:pt x="5203728" y="1396895"/>
                </a:lnTo>
                <a:lnTo>
                  <a:pt x="5209123" y="1390286"/>
                </a:lnTo>
                <a:lnTo>
                  <a:pt x="5209123" y="1387049"/>
                </a:lnTo>
                <a:cubicBezTo>
                  <a:pt x="5209123" y="1385610"/>
                  <a:pt x="5208044" y="1384891"/>
                  <a:pt x="5205886" y="1384891"/>
                </a:cubicBezTo>
                <a:cubicBezTo>
                  <a:pt x="5202829" y="1384891"/>
                  <a:pt x="5200671" y="1376978"/>
                  <a:pt x="5199412" y="1361153"/>
                </a:cubicBezTo>
                <a:cubicBezTo>
                  <a:pt x="5196804" y="1361153"/>
                  <a:pt x="5194961" y="1354319"/>
                  <a:pt x="5193882" y="1340652"/>
                </a:cubicBezTo>
                <a:lnTo>
                  <a:pt x="5171223" y="1365469"/>
                </a:lnTo>
                <a:lnTo>
                  <a:pt x="5165828" y="1366548"/>
                </a:lnTo>
                <a:lnTo>
                  <a:pt x="5164749" y="1365469"/>
                </a:lnTo>
                <a:lnTo>
                  <a:pt x="5164749" y="1363311"/>
                </a:lnTo>
                <a:lnTo>
                  <a:pt x="5167986" y="1356837"/>
                </a:lnTo>
                <a:lnTo>
                  <a:pt x="5166907" y="1355758"/>
                </a:lnTo>
                <a:lnTo>
                  <a:pt x="5165828" y="1355758"/>
                </a:lnTo>
                <a:cubicBezTo>
                  <a:pt x="5162950" y="1356118"/>
                  <a:pt x="5158994" y="1359714"/>
                  <a:pt x="5153959" y="1366548"/>
                </a:cubicBezTo>
                <a:cubicBezTo>
                  <a:pt x="5151441" y="1366908"/>
                  <a:pt x="5148564" y="1369066"/>
                  <a:pt x="5145327" y="1373022"/>
                </a:cubicBezTo>
                <a:lnTo>
                  <a:pt x="5141011" y="1373022"/>
                </a:lnTo>
                <a:cubicBezTo>
                  <a:pt x="5145327" y="1376978"/>
                  <a:pt x="5147485" y="1381294"/>
                  <a:pt x="5147485" y="1385970"/>
                </a:cubicBezTo>
                <a:lnTo>
                  <a:pt x="5146406" y="1387049"/>
                </a:lnTo>
                <a:cubicBezTo>
                  <a:pt x="5146406" y="1388488"/>
                  <a:pt x="5144607" y="1389207"/>
                  <a:pt x="5141011" y="1389207"/>
                </a:cubicBezTo>
                <a:lnTo>
                  <a:pt x="5139932" y="1390286"/>
                </a:lnTo>
                <a:lnTo>
                  <a:pt x="5139932" y="1392578"/>
                </a:lnTo>
                <a:cubicBezTo>
                  <a:pt x="5140471" y="1396895"/>
                  <a:pt x="5141550" y="1399053"/>
                  <a:pt x="5143169" y="1399053"/>
                </a:cubicBezTo>
                <a:lnTo>
                  <a:pt x="5145327" y="1399053"/>
                </a:lnTo>
                <a:cubicBezTo>
                  <a:pt x="5147844" y="1391050"/>
                  <a:pt x="5151801" y="1387049"/>
                  <a:pt x="5157196" y="1387049"/>
                </a:cubicBezTo>
                <a:lnTo>
                  <a:pt x="5165828" y="1391365"/>
                </a:lnTo>
                <a:lnTo>
                  <a:pt x="5175539" y="1390286"/>
                </a:lnTo>
                <a:lnTo>
                  <a:pt x="5176618" y="1391365"/>
                </a:lnTo>
                <a:lnTo>
                  <a:pt x="5176618" y="1392578"/>
                </a:lnTo>
                <a:cubicBezTo>
                  <a:pt x="5176618" y="1395096"/>
                  <a:pt x="5171223" y="1397614"/>
                  <a:pt x="5160433" y="1400132"/>
                </a:cubicBezTo>
                <a:cubicBezTo>
                  <a:pt x="5158634" y="1403369"/>
                  <a:pt x="5152520" y="1407325"/>
                  <a:pt x="5142090" y="1412001"/>
                </a:cubicBezTo>
                <a:cubicBezTo>
                  <a:pt x="5140651" y="1418655"/>
                  <a:pt x="5139932" y="1428006"/>
                  <a:pt x="5139932" y="1440055"/>
                </a:cubicBezTo>
                <a:lnTo>
                  <a:pt x="5141011" y="1444371"/>
                </a:lnTo>
                <a:lnTo>
                  <a:pt x="5139932" y="1447608"/>
                </a:lnTo>
                <a:lnTo>
                  <a:pt x="5141011" y="1453003"/>
                </a:lnTo>
                <a:lnTo>
                  <a:pt x="5137774" y="1459612"/>
                </a:lnTo>
                <a:lnTo>
                  <a:pt x="5138853" y="1468243"/>
                </a:lnTo>
                <a:cubicBezTo>
                  <a:pt x="5138853" y="1473998"/>
                  <a:pt x="5136695" y="1476875"/>
                  <a:pt x="5132378" y="1476875"/>
                </a:cubicBezTo>
                <a:cubicBezTo>
                  <a:pt x="5126534" y="1476875"/>
                  <a:pt x="5123612" y="1479033"/>
                  <a:pt x="5123612" y="1483350"/>
                </a:cubicBezTo>
                <a:cubicBezTo>
                  <a:pt x="5119835" y="1486946"/>
                  <a:pt x="5116598" y="1488745"/>
                  <a:pt x="5113901" y="1488745"/>
                </a:cubicBezTo>
                <a:lnTo>
                  <a:pt x="5109585" y="1488745"/>
                </a:lnTo>
                <a:lnTo>
                  <a:pt x="5105269" y="1485508"/>
                </a:lnTo>
                <a:lnTo>
                  <a:pt x="5098794" y="1490903"/>
                </a:lnTo>
                <a:lnTo>
                  <a:pt x="5093399" y="1490903"/>
                </a:lnTo>
                <a:cubicBezTo>
                  <a:pt x="5086746" y="1490903"/>
                  <a:pt x="5082070" y="1489464"/>
                  <a:pt x="5079372" y="1486587"/>
                </a:cubicBezTo>
                <a:lnTo>
                  <a:pt x="5080451" y="1475797"/>
                </a:lnTo>
                <a:cubicBezTo>
                  <a:pt x="5077035" y="1463478"/>
                  <a:pt x="5072359" y="1457319"/>
                  <a:pt x="5066424" y="1457319"/>
                </a:cubicBezTo>
                <a:cubicBezTo>
                  <a:pt x="5061299" y="1453722"/>
                  <a:pt x="5058736" y="1450485"/>
                  <a:pt x="5058736" y="1447608"/>
                </a:cubicBezTo>
                <a:lnTo>
                  <a:pt x="5063052" y="1444371"/>
                </a:lnTo>
                <a:lnTo>
                  <a:pt x="5066424" y="1444371"/>
                </a:lnTo>
                <a:lnTo>
                  <a:pt x="5077214" y="1448687"/>
                </a:lnTo>
                <a:cubicBezTo>
                  <a:pt x="5089443" y="1448687"/>
                  <a:pt x="5095557" y="1445809"/>
                  <a:pt x="5095557" y="1440055"/>
                </a:cubicBezTo>
                <a:lnTo>
                  <a:pt x="5095557" y="1429264"/>
                </a:lnTo>
                <a:lnTo>
                  <a:pt x="5094478" y="1428186"/>
                </a:lnTo>
                <a:lnTo>
                  <a:pt x="5094478" y="1427106"/>
                </a:lnTo>
                <a:lnTo>
                  <a:pt x="5086925" y="1428186"/>
                </a:lnTo>
                <a:lnTo>
                  <a:pt x="5080451" y="1427106"/>
                </a:lnTo>
                <a:cubicBezTo>
                  <a:pt x="5070111" y="1429984"/>
                  <a:pt x="5062153" y="1435019"/>
                  <a:pt x="5056578" y="1442213"/>
                </a:cubicBezTo>
                <a:lnTo>
                  <a:pt x="5054420" y="1442213"/>
                </a:lnTo>
                <a:cubicBezTo>
                  <a:pt x="5045069" y="1431963"/>
                  <a:pt x="5040393" y="1423690"/>
                  <a:pt x="5040393" y="1417396"/>
                </a:cubicBezTo>
                <a:lnTo>
                  <a:pt x="5040393" y="1406606"/>
                </a:lnTo>
                <a:cubicBezTo>
                  <a:pt x="5040393" y="1403009"/>
                  <a:pt x="5037876" y="1400132"/>
                  <a:pt x="5032840" y="1397974"/>
                </a:cubicBezTo>
                <a:lnTo>
                  <a:pt x="5032840" y="1396895"/>
                </a:lnTo>
                <a:cubicBezTo>
                  <a:pt x="5045788" y="1384756"/>
                  <a:pt x="5052262" y="1376439"/>
                  <a:pt x="5052262" y="1371943"/>
                </a:cubicBezTo>
                <a:cubicBezTo>
                  <a:pt x="5057298" y="1368526"/>
                  <a:pt x="5059815" y="1364570"/>
                  <a:pt x="5059815" y="1360074"/>
                </a:cubicBezTo>
                <a:lnTo>
                  <a:pt x="5060894" y="1351442"/>
                </a:lnTo>
                <a:lnTo>
                  <a:pt x="5057657" y="1350363"/>
                </a:lnTo>
                <a:lnTo>
                  <a:pt x="5049025" y="1353600"/>
                </a:lnTo>
                <a:lnTo>
                  <a:pt x="5045788" y="1353600"/>
                </a:lnTo>
                <a:cubicBezTo>
                  <a:pt x="5044170" y="1353600"/>
                  <a:pt x="5042731" y="1351082"/>
                  <a:pt x="5041472" y="1346047"/>
                </a:cubicBezTo>
                <a:cubicBezTo>
                  <a:pt x="5042551" y="1343170"/>
                  <a:pt x="5043630" y="1341731"/>
                  <a:pt x="5044709" y="1341731"/>
                </a:cubicBezTo>
                <a:cubicBezTo>
                  <a:pt x="5046148" y="1341731"/>
                  <a:pt x="5046867" y="1343529"/>
                  <a:pt x="5046867" y="1347126"/>
                </a:cubicBezTo>
                <a:lnTo>
                  <a:pt x="5047946" y="1348205"/>
                </a:lnTo>
                <a:lnTo>
                  <a:pt x="5049025" y="1348205"/>
                </a:lnTo>
                <a:lnTo>
                  <a:pt x="5055499" y="1346047"/>
                </a:lnTo>
                <a:lnTo>
                  <a:pt x="5061973" y="1347126"/>
                </a:lnTo>
                <a:lnTo>
                  <a:pt x="5065211" y="1346047"/>
                </a:lnTo>
                <a:lnTo>
                  <a:pt x="5065211" y="1338494"/>
                </a:lnTo>
                <a:cubicBezTo>
                  <a:pt x="5069617" y="1332739"/>
                  <a:pt x="5071819" y="1327659"/>
                  <a:pt x="5071819" y="1323253"/>
                </a:cubicBezTo>
                <a:lnTo>
                  <a:pt x="5060894" y="1326625"/>
                </a:lnTo>
                <a:lnTo>
                  <a:pt x="5047946" y="1321095"/>
                </a:lnTo>
                <a:lnTo>
                  <a:pt x="5041472" y="1322174"/>
                </a:lnTo>
                <a:lnTo>
                  <a:pt x="5039314" y="1322174"/>
                </a:lnTo>
                <a:cubicBezTo>
                  <a:pt x="5036437" y="1321275"/>
                  <a:pt x="5034998" y="1318037"/>
                  <a:pt x="5034998" y="1312463"/>
                </a:cubicBezTo>
                <a:lnTo>
                  <a:pt x="5036077" y="1311384"/>
                </a:lnTo>
                <a:lnTo>
                  <a:pt x="5040393" y="1311384"/>
                </a:lnTo>
                <a:lnTo>
                  <a:pt x="5049025" y="1313542"/>
                </a:lnTo>
                <a:lnTo>
                  <a:pt x="5058736" y="1311384"/>
                </a:lnTo>
                <a:lnTo>
                  <a:pt x="5071819" y="1312463"/>
                </a:lnTo>
                <a:lnTo>
                  <a:pt x="5072898" y="1311384"/>
                </a:lnTo>
                <a:lnTo>
                  <a:pt x="5072898" y="1295199"/>
                </a:lnTo>
                <a:lnTo>
                  <a:pt x="5075056" y="1288725"/>
                </a:lnTo>
                <a:lnTo>
                  <a:pt x="5073977" y="1276856"/>
                </a:lnTo>
                <a:lnTo>
                  <a:pt x="5073977" y="1273619"/>
                </a:lnTo>
                <a:lnTo>
                  <a:pt x="5071819" y="1271461"/>
                </a:lnTo>
                <a:lnTo>
                  <a:pt x="5069661" y="1271461"/>
                </a:lnTo>
                <a:lnTo>
                  <a:pt x="5053341" y="1272540"/>
                </a:lnTo>
                <a:lnTo>
                  <a:pt x="5043630" y="1270382"/>
                </a:lnTo>
                <a:lnTo>
                  <a:pt x="5038235" y="1271461"/>
                </a:lnTo>
                <a:lnTo>
                  <a:pt x="5037156" y="1270382"/>
                </a:lnTo>
                <a:lnTo>
                  <a:pt x="5037156" y="1269303"/>
                </a:lnTo>
                <a:cubicBezTo>
                  <a:pt x="5038595" y="1262020"/>
                  <a:pt x="5041472" y="1258378"/>
                  <a:pt x="5045788" y="1258378"/>
                </a:cubicBezTo>
                <a:lnTo>
                  <a:pt x="5052262" y="1260671"/>
                </a:lnTo>
                <a:lnTo>
                  <a:pt x="5059815" y="1259592"/>
                </a:lnTo>
                <a:cubicBezTo>
                  <a:pt x="5059815" y="1261030"/>
                  <a:pt x="5063457" y="1261750"/>
                  <a:pt x="5070740" y="1261750"/>
                </a:cubicBezTo>
                <a:lnTo>
                  <a:pt x="5075056" y="1267145"/>
                </a:lnTo>
                <a:lnTo>
                  <a:pt x="5075056" y="1266066"/>
                </a:lnTo>
                <a:lnTo>
                  <a:pt x="5073977" y="1248667"/>
                </a:lnTo>
                <a:lnTo>
                  <a:pt x="5076135" y="1246509"/>
                </a:lnTo>
                <a:lnTo>
                  <a:pt x="5077214" y="1247588"/>
                </a:lnTo>
                <a:lnTo>
                  <a:pt x="5079372" y="1247588"/>
                </a:lnTo>
                <a:lnTo>
                  <a:pt x="5079372" y="1246509"/>
                </a:lnTo>
                <a:cubicBezTo>
                  <a:pt x="5075056" y="1245790"/>
                  <a:pt x="5072898" y="1244711"/>
                  <a:pt x="5072898" y="1243272"/>
                </a:cubicBezTo>
                <a:lnTo>
                  <a:pt x="5072898" y="1241114"/>
                </a:lnTo>
                <a:lnTo>
                  <a:pt x="5073977" y="1233561"/>
                </a:lnTo>
                <a:cubicBezTo>
                  <a:pt x="5071100" y="1232122"/>
                  <a:pt x="5069661" y="1229964"/>
                  <a:pt x="5069661" y="1227087"/>
                </a:cubicBezTo>
                <a:close/>
                <a:moveTo>
                  <a:pt x="1044988" y="1223983"/>
                </a:moveTo>
                <a:lnTo>
                  <a:pt x="1047282" y="1223983"/>
                </a:lnTo>
                <a:lnTo>
                  <a:pt x="1050519" y="1226142"/>
                </a:lnTo>
                <a:lnTo>
                  <a:pt x="1059286" y="1226142"/>
                </a:lnTo>
                <a:cubicBezTo>
                  <a:pt x="1061623" y="1226142"/>
                  <a:pt x="1064185" y="1227265"/>
                  <a:pt x="1066974" y="1229513"/>
                </a:cubicBezTo>
                <a:lnTo>
                  <a:pt x="1068053" y="1229513"/>
                </a:lnTo>
                <a:lnTo>
                  <a:pt x="1076820" y="1227220"/>
                </a:lnTo>
                <a:lnTo>
                  <a:pt x="1082214" y="1227220"/>
                </a:lnTo>
                <a:cubicBezTo>
                  <a:pt x="1087339" y="1227400"/>
                  <a:pt x="1089903" y="1228164"/>
                  <a:pt x="1089903" y="1229513"/>
                </a:cubicBezTo>
                <a:cubicBezTo>
                  <a:pt x="1098085" y="1228704"/>
                  <a:pt x="1103165" y="1227220"/>
                  <a:pt x="1105143" y="1225062"/>
                </a:cubicBezTo>
                <a:lnTo>
                  <a:pt x="1113911" y="1225062"/>
                </a:lnTo>
                <a:cubicBezTo>
                  <a:pt x="1130544" y="1227850"/>
                  <a:pt x="1139311" y="1230412"/>
                  <a:pt x="1140210" y="1232750"/>
                </a:cubicBezTo>
                <a:lnTo>
                  <a:pt x="1145741" y="1231671"/>
                </a:lnTo>
                <a:lnTo>
                  <a:pt x="1146819" y="1231671"/>
                </a:lnTo>
                <a:lnTo>
                  <a:pt x="1151135" y="1235987"/>
                </a:lnTo>
                <a:lnTo>
                  <a:pt x="1140210" y="1250284"/>
                </a:lnTo>
                <a:lnTo>
                  <a:pt x="1141289" y="1253521"/>
                </a:lnTo>
                <a:lnTo>
                  <a:pt x="1140210" y="1257837"/>
                </a:lnTo>
                <a:lnTo>
                  <a:pt x="1141289" y="1265525"/>
                </a:lnTo>
                <a:lnTo>
                  <a:pt x="1144526" y="1265525"/>
                </a:lnTo>
                <a:lnTo>
                  <a:pt x="1148977" y="1256758"/>
                </a:lnTo>
                <a:lnTo>
                  <a:pt x="1152214" y="1256758"/>
                </a:lnTo>
                <a:cubicBezTo>
                  <a:pt x="1154372" y="1257118"/>
                  <a:pt x="1155451" y="1260040"/>
                  <a:pt x="1155451" y="1265525"/>
                </a:cubicBezTo>
                <a:lnTo>
                  <a:pt x="1158823" y="1267683"/>
                </a:lnTo>
                <a:lnTo>
                  <a:pt x="1162060" y="1264446"/>
                </a:lnTo>
                <a:lnTo>
                  <a:pt x="1157745" y="1238145"/>
                </a:lnTo>
                <a:cubicBezTo>
                  <a:pt x="1159903" y="1235987"/>
                  <a:pt x="1162420" y="1234908"/>
                  <a:pt x="1165297" y="1234908"/>
                </a:cubicBezTo>
                <a:cubicBezTo>
                  <a:pt x="1165297" y="1232031"/>
                  <a:pt x="1166060" y="1230592"/>
                  <a:pt x="1167591" y="1230592"/>
                </a:cubicBezTo>
                <a:lnTo>
                  <a:pt x="1171906" y="1230592"/>
                </a:lnTo>
                <a:cubicBezTo>
                  <a:pt x="1175593" y="1230592"/>
                  <a:pt x="1181437" y="1233515"/>
                  <a:pt x="1189440" y="1239359"/>
                </a:cubicBezTo>
                <a:cubicBezTo>
                  <a:pt x="1194386" y="1242236"/>
                  <a:pt x="1203512" y="1243675"/>
                  <a:pt x="1216820" y="1243675"/>
                </a:cubicBezTo>
                <a:lnTo>
                  <a:pt x="1221137" y="1243675"/>
                </a:lnTo>
                <a:cubicBezTo>
                  <a:pt x="1226441" y="1243675"/>
                  <a:pt x="1233724" y="1237471"/>
                  <a:pt x="1242985" y="1225062"/>
                </a:cubicBezTo>
                <a:lnTo>
                  <a:pt x="1246358" y="1225062"/>
                </a:lnTo>
                <a:cubicBezTo>
                  <a:pt x="1249774" y="1225961"/>
                  <a:pt x="1253056" y="1229963"/>
                  <a:pt x="1256204" y="1237066"/>
                </a:cubicBezTo>
                <a:lnTo>
                  <a:pt x="1258362" y="1237066"/>
                </a:lnTo>
                <a:lnTo>
                  <a:pt x="1256204" y="1233830"/>
                </a:lnTo>
                <a:lnTo>
                  <a:pt x="1256204" y="1232750"/>
                </a:lnTo>
                <a:lnTo>
                  <a:pt x="1257283" y="1232750"/>
                </a:lnTo>
                <a:cubicBezTo>
                  <a:pt x="1266004" y="1236707"/>
                  <a:pt x="1270366" y="1240708"/>
                  <a:pt x="1270366" y="1244754"/>
                </a:cubicBezTo>
                <a:lnTo>
                  <a:pt x="1268208" y="1244754"/>
                </a:lnTo>
                <a:lnTo>
                  <a:pt x="1268208" y="1245833"/>
                </a:lnTo>
                <a:lnTo>
                  <a:pt x="1270366" y="1245833"/>
                </a:lnTo>
                <a:lnTo>
                  <a:pt x="1272524" y="1243675"/>
                </a:lnTo>
                <a:cubicBezTo>
                  <a:pt x="1274052" y="1243675"/>
                  <a:pt x="1276255" y="1246597"/>
                  <a:pt x="1279133" y="1252442"/>
                </a:cubicBezTo>
                <a:lnTo>
                  <a:pt x="1281291" y="1254600"/>
                </a:lnTo>
                <a:cubicBezTo>
                  <a:pt x="1281291" y="1257118"/>
                  <a:pt x="1275446" y="1259680"/>
                  <a:pt x="1263756" y="1262288"/>
                </a:cubicBezTo>
                <a:lnTo>
                  <a:pt x="1263756" y="1263367"/>
                </a:lnTo>
                <a:cubicBezTo>
                  <a:pt x="1263756" y="1264446"/>
                  <a:pt x="1265241" y="1265525"/>
                  <a:pt x="1268208" y="1266604"/>
                </a:cubicBezTo>
                <a:lnTo>
                  <a:pt x="1268208" y="1268897"/>
                </a:lnTo>
                <a:lnTo>
                  <a:pt x="1267129" y="1273213"/>
                </a:lnTo>
                <a:lnTo>
                  <a:pt x="1272524" y="1285217"/>
                </a:lnTo>
                <a:lnTo>
                  <a:pt x="1269287" y="1296142"/>
                </a:lnTo>
                <a:lnTo>
                  <a:pt x="1269287" y="1299514"/>
                </a:lnTo>
                <a:lnTo>
                  <a:pt x="1268208" y="1315834"/>
                </a:lnTo>
                <a:lnTo>
                  <a:pt x="1270366" y="1325679"/>
                </a:lnTo>
                <a:lnTo>
                  <a:pt x="1264970" y="1329051"/>
                </a:lnTo>
                <a:lnTo>
                  <a:pt x="1264970" y="1332288"/>
                </a:lnTo>
                <a:lnTo>
                  <a:pt x="1270366" y="1331209"/>
                </a:lnTo>
                <a:lnTo>
                  <a:pt x="1272524" y="1334446"/>
                </a:lnTo>
                <a:lnTo>
                  <a:pt x="1270366" y="1339976"/>
                </a:lnTo>
                <a:lnTo>
                  <a:pt x="1270366" y="1342134"/>
                </a:lnTo>
                <a:lnTo>
                  <a:pt x="1271444" y="1342134"/>
                </a:lnTo>
                <a:lnTo>
                  <a:pt x="1270366" y="1349822"/>
                </a:lnTo>
                <a:lnTo>
                  <a:pt x="1270366" y="1363984"/>
                </a:lnTo>
                <a:cubicBezTo>
                  <a:pt x="1270366" y="1373515"/>
                  <a:pt x="1267442" y="1378281"/>
                  <a:pt x="1261599" y="1378281"/>
                </a:cubicBezTo>
                <a:cubicBezTo>
                  <a:pt x="1266725" y="1383676"/>
                  <a:pt x="1269287" y="1387317"/>
                  <a:pt x="1269287" y="1389205"/>
                </a:cubicBezTo>
                <a:lnTo>
                  <a:pt x="1268208" y="1389205"/>
                </a:lnTo>
                <a:lnTo>
                  <a:pt x="1269287" y="1390285"/>
                </a:lnTo>
                <a:lnTo>
                  <a:pt x="1269287" y="1399051"/>
                </a:lnTo>
                <a:lnTo>
                  <a:pt x="1272524" y="1417664"/>
                </a:lnTo>
                <a:lnTo>
                  <a:pt x="1272524" y="1421980"/>
                </a:lnTo>
                <a:lnTo>
                  <a:pt x="1267129" y="1436142"/>
                </a:lnTo>
                <a:lnTo>
                  <a:pt x="1270366" y="1444909"/>
                </a:lnTo>
                <a:lnTo>
                  <a:pt x="1268208" y="1451518"/>
                </a:lnTo>
                <a:lnTo>
                  <a:pt x="1271444" y="1454755"/>
                </a:lnTo>
                <a:cubicBezTo>
                  <a:pt x="1269466" y="1468602"/>
                  <a:pt x="1267668" y="1475526"/>
                  <a:pt x="1266050" y="1475526"/>
                </a:cubicBezTo>
                <a:cubicBezTo>
                  <a:pt x="1259306" y="1482090"/>
                  <a:pt x="1254180" y="1485372"/>
                  <a:pt x="1250674" y="1485372"/>
                </a:cubicBezTo>
                <a:lnTo>
                  <a:pt x="1248516" y="1483214"/>
                </a:lnTo>
                <a:lnTo>
                  <a:pt x="1247437" y="1483214"/>
                </a:lnTo>
                <a:cubicBezTo>
                  <a:pt x="1242491" y="1488339"/>
                  <a:pt x="1237366" y="1490902"/>
                  <a:pt x="1232060" y="1490902"/>
                </a:cubicBezTo>
                <a:lnTo>
                  <a:pt x="1221137" y="1490902"/>
                </a:lnTo>
                <a:cubicBezTo>
                  <a:pt x="1217718" y="1490902"/>
                  <a:pt x="1214437" y="1481775"/>
                  <a:pt x="1211291" y="1463522"/>
                </a:cubicBezTo>
                <a:lnTo>
                  <a:pt x="1213449" y="1457048"/>
                </a:lnTo>
                <a:lnTo>
                  <a:pt x="1212370" y="1455834"/>
                </a:lnTo>
                <a:lnTo>
                  <a:pt x="1211291" y="1455834"/>
                </a:lnTo>
                <a:lnTo>
                  <a:pt x="1205896" y="1460285"/>
                </a:lnTo>
                <a:lnTo>
                  <a:pt x="1204681" y="1460285"/>
                </a:lnTo>
                <a:lnTo>
                  <a:pt x="1187283" y="1443830"/>
                </a:lnTo>
                <a:cubicBezTo>
                  <a:pt x="1188001" y="1441672"/>
                  <a:pt x="1190159" y="1440594"/>
                  <a:pt x="1193756" y="1440594"/>
                </a:cubicBezTo>
                <a:lnTo>
                  <a:pt x="1200366" y="1440594"/>
                </a:lnTo>
                <a:cubicBezTo>
                  <a:pt x="1201624" y="1442751"/>
                  <a:pt x="1208547" y="1444550"/>
                  <a:pt x="1221137" y="1445988"/>
                </a:cubicBezTo>
                <a:lnTo>
                  <a:pt x="1225587" y="1430747"/>
                </a:lnTo>
                <a:lnTo>
                  <a:pt x="1223295" y="1427510"/>
                </a:lnTo>
                <a:lnTo>
                  <a:pt x="1223295" y="1426296"/>
                </a:lnTo>
                <a:lnTo>
                  <a:pt x="1224374" y="1425217"/>
                </a:lnTo>
                <a:lnTo>
                  <a:pt x="1223295" y="1424139"/>
                </a:lnTo>
                <a:lnTo>
                  <a:pt x="1223295" y="1420902"/>
                </a:lnTo>
                <a:lnTo>
                  <a:pt x="1226666" y="1412134"/>
                </a:lnTo>
                <a:lnTo>
                  <a:pt x="1225587" y="1407819"/>
                </a:lnTo>
                <a:lnTo>
                  <a:pt x="1226666" y="1406605"/>
                </a:lnTo>
                <a:lnTo>
                  <a:pt x="1226666" y="1405526"/>
                </a:lnTo>
                <a:lnTo>
                  <a:pt x="1224374" y="1399051"/>
                </a:lnTo>
                <a:lnTo>
                  <a:pt x="1225587" y="1392443"/>
                </a:lnTo>
                <a:cubicBezTo>
                  <a:pt x="1222978" y="1382462"/>
                  <a:pt x="1220058" y="1376258"/>
                  <a:pt x="1216820" y="1373830"/>
                </a:cubicBezTo>
                <a:cubicBezTo>
                  <a:pt x="1216820" y="1369064"/>
                  <a:pt x="1218619" y="1365423"/>
                  <a:pt x="1222216" y="1362905"/>
                </a:cubicBezTo>
                <a:cubicBezTo>
                  <a:pt x="1223113" y="1354903"/>
                  <a:pt x="1225317" y="1350901"/>
                  <a:pt x="1228823" y="1350901"/>
                </a:cubicBezTo>
                <a:cubicBezTo>
                  <a:pt x="1228103" y="1343618"/>
                  <a:pt x="1227024" y="1339257"/>
                  <a:pt x="1225587" y="1337818"/>
                </a:cubicBezTo>
                <a:lnTo>
                  <a:pt x="1225587" y="1316912"/>
                </a:lnTo>
                <a:cubicBezTo>
                  <a:pt x="1225587" y="1315834"/>
                  <a:pt x="1224104" y="1314755"/>
                  <a:pt x="1221137" y="1313676"/>
                </a:cubicBezTo>
                <a:lnTo>
                  <a:pt x="1213449" y="1314755"/>
                </a:lnTo>
                <a:lnTo>
                  <a:pt x="1205896" y="1313676"/>
                </a:lnTo>
                <a:cubicBezTo>
                  <a:pt x="1202569" y="1314934"/>
                  <a:pt x="1200005" y="1317137"/>
                  <a:pt x="1198207" y="1320284"/>
                </a:cubicBezTo>
                <a:lnTo>
                  <a:pt x="1198207" y="1322442"/>
                </a:lnTo>
                <a:cubicBezTo>
                  <a:pt x="1200545" y="1322442"/>
                  <a:pt x="1202703" y="1324286"/>
                  <a:pt x="1204681" y="1327972"/>
                </a:cubicBezTo>
                <a:cubicBezTo>
                  <a:pt x="1203242" y="1335256"/>
                  <a:pt x="1200725" y="1338897"/>
                  <a:pt x="1197129" y="1338897"/>
                </a:cubicBezTo>
                <a:lnTo>
                  <a:pt x="1197129" y="1343213"/>
                </a:lnTo>
                <a:lnTo>
                  <a:pt x="1202524" y="1342134"/>
                </a:lnTo>
                <a:lnTo>
                  <a:pt x="1203602" y="1343213"/>
                </a:lnTo>
                <a:lnTo>
                  <a:pt x="1203602" y="1344292"/>
                </a:lnTo>
                <a:cubicBezTo>
                  <a:pt x="1203602" y="1350497"/>
                  <a:pt x="1202524" y="1356341"/>
                  <a:pt x="1200366" y="1361826"/>
                </a:cubicBezTo>
                <a:cubicBezTo>
                  <a:pt x="1201803" y="1365063"/>
                  <a:pt x="1203242" y="1366861"/>
                  <a:pt x="1204681" y="1367221"/>
                </a:cubicBezTo>
                <a:lnTo>
                  <a:pt x="1213449" y="1366142"/>
                </a:lnTo>
                <a:lnTo>
                  <a:pt x="1214528" y="1367221"/>
                </a:lnTo>
                <a:lnTo>
                  <a:pt x="1214528" y="1370593"/>
                </a:lnTo>
                <a:cubicBezTo>
                  <a:pt x="1214528" y="1372211"/>
                  <a:pt x="1209806" y="1374774"/>
                  <a:pt x="1200366" y="1378281"/>
                </a:cubicBezTo>
                <a:lnTo>
                  <a:pt x="1199287" y="1381518"/>
                </a:lnTo>
                <a:lnTo>
                  <a:pt x="1202524" y="1390285"/>
                </a:lnTo>
                <a:cubicBezTo>
                  <a:pt x="1198926" y="1390285"/>
                  <a:pt x="1197129" y="1395725"/>
                  <a:pt x="1197129" y="1406605"/>
                </a:cubicBezTo>
                <a:lnTo>
                  <a:pt x="1198207" y="1407819"/>
                </a:lnTo>
                <a:lnTo>
                  <a:pt x="1198207" y="1408897"/>
                </a:lnTo>
                <a:cubicBezTo>
                  <a:pt x="1192362" y="1418339"/>
                  <a:pt x="1189440" y="1425262"/>
                  <a:pt x="1189440" y="1429668"/>
                </a:cubicBezTo>
                <a:lnTo>
                  <a:pt x="1188362" y="1429668"/>
                </a:lnTo>
                <a:lnTo>
                  <a:pt x="1189440" y="1432905"/>
                </a:lnTo>
                <a:cubicBezTo>
                  <a:pt x="1185754" y="1437491"/>
                  <a:pt x="1180988" y="1446258"/>
                  <a:pt x="1175143" y="1459206"/>
                </a:cubicBezTo>
                <a:cubicBezTo>
                  <a:pt x="1171727" y="1462083"/>
                  <a:pt x="1167005" y="1464242"/>
                  <a:pt x="1160981" y="1465680"/>
                </a:cubicBezTo>
                <a:cubicBezTo>
                  <a:pt x="1156036" y="1476650"/>
                  <a:pt x="1147674" y="1482135"/>
                  <a:pt x="1135894" y="1482135"/>
                </a:cubicBezTo>
                <a:lnTo>
                  <a:pt x="1130364" y="1476740"/>
                </a:lnTo>
                <a:lnTo>
                  <a:pt x="1130364" y="1475526"/>
                </a:lnTo>
                <a:lnTo>
                  <a:pt x="1132522" y="1469052"/>
                </a:lnTo>
                <a:lnTo>
                  <a:pt x="1132522" y="1467973"/>
                </a:lnTo>
                <a:lnTo>
                  <a:pt x="1118360" y="1467973"/>
                </a:lnTo>
                <a:cubicBezTo>
                  <a:pt x="1109547" y="1464106"/>
                  <a:pt x="1105143" y="1457183"/>
                  <a:pt x="1105143" y="1447202"/>
                </a:cubicBezTo>
                <a:lnTo>
                  <a:pt x="1102986" y="1444909"/>
                </a:lnTo>
                <a:lnTo>
                  <a:pt x="1104064" y="1439514"/>
                </a:lnTo>
                <a:cubicBezTo>
                  <a:pt x="1101006" y="1436727"/>
                  <a:pt x="1098848" y="1431242"/>
                  <a:pt x="1097590" y="1423060"/>
                </a:cubicBezTo>
                <a:cubicBezTo>
                  <a:pt x="1092465" y="1421980"/>
                  <a:pt x="1089903" y="1420182"/>
                  <a:pt x="1089903" y="1417664"/>
                </a:cubicBezTo>
                <a:lnTo>
                  <a:pt x="1092061" y="1408897"/>
                </a:lnTo>
                <a:lnTo>
                  <a:pt x="1088824" y="1406605"/>
                </a:lnTo>
                <a:lnTo>
                  <a:pt x="1084373" y="1406605"/>
                </a:lnTo>
                <a:cubicBezTo>
                  <a:pt x="1081136" y="1408853"/>
                  <a:pt x="1077853" y="1409976"/>
                  <a:pt x="1074526" y="1409976"/>
                </a:cubicBezTo>
                <a:lnTo>
                  <a:pt x="1073447" y="1408897"/>
                </a:lnTo>
                <a:cubicBezTo>
                  <a:pt x="1073447" y="1411056"/>
                  <a:pt x="1072369" y="1412134"/>
                  <a:pt x="1070210" y="1412134"/>
                </a:cubicBezTo>
                <a:lnTo>
                  <a:pt x="1050519" y="1406605"/>
                </a:lnTo>
                <a:lnTo>
                  <a:pt x="1048361" y="1409976"/>
                </a:lnTo>
                <a:cubicBezTo>
                  <a:pt x="1051777" y="1412854"/>
                  <a:pt x="1057216" y="1414652"/>
                  <a:pt x="1064681" y="1415372"/>
                </a:cubicBezTo>
                <a:cubicBezTo>
                  <a:pt x="1070704" y="1420857"/>
                  <a:pt x="1076189" y="1423779"/>
                  <a:pt x="1081136" y="1424139"/>
                </a:cubicBezTo>
                <a:lnTo>
                  <a:pt x="1084373" y="1427510"/>
                </a:lnTo>
                <a:lnTo>
                  <a:pt x="1088824" y="1424139"/>
                </a:lnTo>
                <a:lnTo>
                  <a:pt x="1092061" y="1432905"/>
                </a:lnTo>
                <a:lnTo>
                  <a:pt x="1092061" y="1436142"/>
                </a:lnTo>
                <a:cubicBezTo>
                  <a:pt x="1092061" y="1437851"/>
                  <a:pt x="1088418" y="1439694"/>
                  <a:pt x="1081136" y="1441672"/>
                </a:cubicBezTo>
                <a:lnTo>
                  <a:pt x="1074526" y="1440594"/>
                </a:lnTo>
                <a:cubicBezTo>
                  <a:pt x="1072548" y="1447876"/>
                  <a:pt x="1070390" y="1451518"/>
                  <a:pt x="1068053" y="1451518"/>
                </a:cubicBezTo>
                <a:lnTo>
                  <a:pt x="1062522" y="1451518"/>
                </a:lnTo>
                <a:cubicBezTo>
                  <a:pt x="1062522" y="1458082"/>
                  <a:pt x="1059599" y="1461364"/>
                  <a:pt x="1053755" y="1461364"/>
                </a:cubicBezTo>
                <a:cubicBezTo>
                  <a:pt x="1048990" y="1468108"/>
                  <a:pt x="1042786" y="1473593"/>
                  <a:pt x="1035142" y="1477819"/>
                </a:cubicBezTo>
                <a:cubicBezTo>
                  <a:pt x="1029658" y="1485102"/>
                  <a:pt x="1023453" y="1488744"/>
                  <a:pt x="1016531" y="1488744"/>
                </a:cubicBezTo>
                <a:lnTo>
                  <a:pt x="1015451" y="1487665"/>
                </a:lnTo>
                <a:lnTo>
                  <a:pt x="1015451" y="1486586"/>
                </a:lnTo>
                <a:cubicBezTo>
                  <a:pt x="1021296" y="1477954"/>
                  <a:pt x="1026420" y="1467344"/>
                  <a:pt x="1030826" y="1454755"/>
                </a:cubicBezTo>
                <a:cubicBezTo>
                  <a:pt x="1032984" y="1454755"/>
                  <a:pt x="1035187" y="1448551"/>
                  <a:pt x="1037436" y="1436142"/>
                </a:cubicBezTo>
                <a:lnTo>
                  <a:pt x="1042830" y="1431826"/>
                </a:lnTo>
                <a:lnTo>
                  <a:pt x="1041752" y="1430747"/>
                </a:lnTo>
                <a:lnTo>
                  <a:pt x="1041752" y="1426296"/>
                </a:lnTo>
                <a:lnTo>
                  <a:pt x="1046067" y="1409976"/>
                </a:lnTo>
                <a:lnTo>
                  <a:pt x="1044988" y="1409976"/>
                </a:lnTo>
                <a:lnTo>
                  <a:pt x="1043909" y="1408897"/>
                </a:lnTo>
                <a:lnTo>
                  <a:pt x="1042830" y="1409976"/>
                </a:lnTo>
                <a:lnTo>
                  <a:pt x="1038515" y="1409976"/>
                </a:lnTo>
                <a:lnTo>
                  <a:pt x="1017744" y="1412134"/>
                </a:lnTo>
                <a:lnTo>
                  <a:pt x="1012213" y="1405526"/>
                </a:lnTo>
                <a:lnTo>
                  <a:pt x="1012213" y="1403368"/>
                </a:lnTo>
                <a:lnTo>
                  <a:pt x="1014371" y="1401209"/>
                </a:lnTo>
                <a:lnTo>
                  <a:pt x="1020980" y="1401209"/>
                </a:lnTo>
                <a:cubicBezTo>
                  <a:pt x="1020980" y="1398242"/>
                  <a:pt x="1023903" y="1396759"/>
                  <a:pt x="1029748" y="1396759"/>
                </a:cubicBezTo>
                <a:lnTo>
                  <a:pt x="1035142" y="1396759"/>
                </a:lnTo>
                <a:lnTo>
                  <a:pt x="1036220" y="1397973"/>
                </a:lnTo>
                <a:lnTo>
                  <a:pt x="1037436" y="1397973"/>
                </a:lnTo>
                <a:lnTo>
                  <a:pt x="1037436" y="1396759"/>
                </a:lnTo>
                <a:lnTo>
                  <a:pt x="1036220" y="1395680"/>
                </a:lnTo>
                <a:cubicBezTo>
                  <a:pt x="1036850" y="1389835"/>
                  <a:pt x="1037615" y="1386913"/>
                  <a:pt x="1038515" y="1386913"/>
                </a:cubicBezTo>
                <a:lnTo>
                  <a:pt x="1036220" y="1381518"/>
                </a:lnTo>
                <a:lnTo>
                  <a:pt x="1037436" y="1372751"/>
                </a:lnTo>
                <a:lnTo>
                  <a:pt x="1036220" y="1368435"/>
                </a:lnTo>
                <a:lnTo>
                  <a:pt x="1038515" y="1368435"/>
                </a:lnTo>
                <a:lnTo>
                  <a:pt x="1038515" y="1367221"/>
                </a:lnTo>
                <a:lnTo>
                  <a:pt x="1037436" y="1356296"/>
                </a:lnTo>
                <a:lnTo>
                  <a:pt x="1038515" y="1356296"/>
                </a:lnTo>
                <a:lnTo>
                  <a:pt x="1036220" y="1349822"/>
                </a:lnTo>
                <a:lnTo>
                  <a:pt x="1036220" y="1348743"/>
                </a:lnTo>
                <a:cubicBezTo>
                  <a:pt x="1036220" y="1346855"/>
                  <a:pt x="1037706" y="1345731"/>
                  <a:pt x="1040673" y="1345371"/>
                </a:cubicBezTo>
                <a:lnTo>
                  <a:pt x="1040673" y="1343213"/>
                </a:lnTo>
                <a:cubicBezTo>
                  <a:pt x="1037706" y="1340156"/>
                  <a:pt x="1036220" y="1337234"/>
                  <a:pt x="1036220" y="1334446"/>
                </a:cubicBezTo>
                <a:lnTo>
                  <a:pt x="1036220" y="1332288"/>
                </a:lnTo>
                <a:lnTo>
                  <a:pt x="1037436" y="1325679"/>
                </a:lnTo>
                <a:lnTo>
                  <a:pt x="1036220" y="1322442"/>
                </a:lnTo>
                <a:lnTo>
                  <a:pt x="1037436" y="1321363"/>
                </a:lnTo>
                <a:lnTo>
                  <a:pt x="1036220" y="1315834"/>
                </a:lnTo>
                <a:lnTo>
                  <a:pt x="1036220" y="1298435"/>
                </a:lnTo>
                <a:lnTo>
                  <a:pt x="1032984" y="1293984"/>
                </a:lnTo>
                <a:lnTo>
                  <a:pt x="1032984" y="1289668"/>
                </a:lnTo>
                <a:lnTo>
                  <a:pt x="1034063" y="1284138"/>
                </a:lnTo>
                <a:cubicBezTo>
                  <a:pt x="1023002" y="1283238"/>
                  <a:pt x="1017159" y="1281440"/>
                  <a:pt x="1016531" y="1278743"/>
                </a:cubicBezTo>
                <a:lnTo>
                  <a:pt x="1016531" y="1276450"/>
                </a:lnTo>
                <a:cubicBezTo>
                  <a:pt x="1016531" y="1274292"/>
                  <a:pt x="1020576" y="1272853"/>
                  <a:pt x="1028669" y="1272134"/>
                </a:cubicBezTo>
                <a:lnTo>
                  <a:pt x="1036220" y="1273213"/>
                </a:lnTo>
                <a:lnTo>
                  <a:pt x="1036220" y="1272134"/>
                </a:lnTo>
                <a:lnTo>
                  <a:pt x="1034063" y="1268897"/>
                </a:lnTo>
                <a:lnTo>
                  <a:pt x="1036220" y="1262288"/>
                </a:lnTo>
                <a:lnTo>
                  <a:pt x="1036220" y="1255679"/>
                </a:lnTo>
                <a:cubicBezTo>
                  <a:pt x="1036220" y="1250734"/>
                  <a:pt x="1034063" y="1242012"/>
                  <a:pt x="1029748" y="1229513"/>
                </a:cubicBezTo>
                <a:lnTo>
                  <a:pt x="1034063" y="1226142"/>
                </a:lnTo>
                <a:lnTo>
                  <a:pt x="1037436" y="1226142"/>
                </a:lnTo>
                <a:lnTo>
                  <a:pt x="1040673" y="1228299"/>
                </a:lnTo>
                <a:lnTo>
                  <a:pt x="1041752" y="1228299"/>
                </a:lnTo>
                <a:cubicBezTo>
                  <a:pt x="1043189" y="1228299"/>
                  <a:pt x="1043909" y="1227220"/>
                  <a:pt x="1043909" y="1225062"/>
                </a:cubicBezTo>
                <a:close/>
                <a:moveTo>
                  <a:pt x="6150391" y="1223716"/>
                </a:moveTo>
                <a:lnTo>
                  <a:pt x="6158079" y="1223716"/>
                </a:lnTo>
                <a:lnTo>
                  <a:pt x="6170082" y="1228032"/>
                </a:lnTo>
                <a:lnTo>
                  <a:pt x="6173319" y="1228032"/>
                </a:lnTo>
                <a:lnTo>
                  <a:pt x="6182086" y="1225874"/>
                </a:lnTo>
                <a:lnTo>
                  <a:pt x="6183165" y="1229111"/>
                </a:lnTo>
                <a:lnTo>
                  <a:pt x="6186537" y="1226953"/>
                </a:lnTo>
                <a:cubicBezTo>
                  <a:pt x="6193011" y="1226953"/>
                  <a:pt x="6196248" y="1230190"/>
                  <a:pt x="6196248" y="1236664"/>
                </a:cubicBezTo>
                <a:lnTo>
                  <a:pt x="6196248" y="1237743"/>
                </a:lnTo>
                <a:lnTo>
                  <a:pt x="6193011" y="1236664"/>
                </a:lnTo>
                <a:lnTo>
                  <a:pt x="6190853" y="1236664"/>
                </a:lnTo>
                <a:lnTo>
                  <a:pt x="6190853" y="1237743"/>
                </a:lnTo>
                <a:cubicBezTo>
                  <a:pt x="6194090" y="1238103"/>
                  <a:pt x="6197013" y="1239496"/>
                  <a:pt x="6199620" y="1241924"/>
                </a:cubicBezTo>
                <a:lnTo>
                  <a:pt x="6199620" y="1244082"/>
                </a:lnTo>
                <a:cubicBezTo>
                  <a:pt x="6195934" y="1244082"/>
                  <a:pt x="6194090" y="1245880"/>
                  <a:pt x="6194090" y="1249477"/>
                </a:cubicBezTo>
                <a:lnTo>
                  <a:pt x="6195169" y="1254872"/>
                </a:lnTo>
                <a:lnTo>
                  <a:pt x="6191932" y="1261346"/>
                </a:lnTo>
                <a:lnTo>
                  <a:pt x="6195169" y="1269843"/>
                </a:lnTo>
                <a:lnTo>
                  <a:pt x="6191932" y="1278475"/>
                </a:lnTo>
                <a:cubicBezTo>
                  <a:pt x="6192652" y="1284230"/>
                  <a:pt x="6194090" y="1287107"/>
                  <a:pt x="6196248" y="1287107"/>
                </a:cubicBezTo>
                <a:lnTo>
                  <a:pt x="6203936" y="1287107"/>
                </a:lnTo>
                <a:lnTo>
                  <a:pt x="6207173" y="1284949"/>
                </a:lnTo>
                <a:lnTo>
                  <a:pt x="6215940" y="1284949"/>
                </a:lnTo>
                <a:cubicBezTo>
                  <a:pt x="6233474" y="1281533"/>
                  <a:pt x="6242241" y="1275103"/>
                  <a:pt x="6242241" y="1265662"/>
                </a:cubicBezTo>
                <a:cubicBezTo>
                  <a:pt x="6243680" y="1265662"/>
                  <a:pt x="6244399" y="1264223"/>
                  <a:pt x="6244399" y="1261346"/>
                </a:cubicBezTo>
                <a:lnTo>
                  <a:pt x="6245478" y="1260267"/>
                </a:lnTo>
                <a:lnTo>
                  <a:pt x="6253166" y="1260267"/>
                </a:lnTo>
                <a:cubicBezTo>
                  <a:pt x="6264226" y="1273844"/>
                  <a:pt x="6270430" y="1280633"/>
                  <a:pt x="6271779" y="1280633"/>
                </a:cubicBezTo>
                <a:cubicBezTo>
                  <a:pt x="6276095" y="1280633"/>
                  <a:pt x="6281894" y="1285668"/>
                  <a:pt x="6289178" y="1295739"/>
                </a:cubicBezTo>
                <a:lnTo>
                  <a:pt x="6292549" y="1294660"/>
                </a:lnTo>
                <a:cubicBezTo>
                  <a:pt x="6295607" y="1295559"/>
                  <a:pt x="6297765" y="1297312"/>
                  <a:pt x="6299023" y="1299920"/>
                </a:cubicBezTo>
                <a:lnTo>
                  <a:pt x="6299023" y="1303157"/>
                </a:lnTo>
                <a:cubicBezTo>
                  <a:pt x="6299023" y="1311430"/>
                  <a:pt x="6288099" y="1317184"/>
                  <a:pt x="6266249" y="1320421"/>
                </a:cubicBezTo>
                <a:cubicBezTo>
                  <a:pt x="6266249" y="1325187"/>
                  <a:pt x="6261888" y="1334133"/>
                  <a:pt x="6253166" y="1347261"/>
                </a:cubicBezTo>
                <a:cubicBezTo>
                  <a:pt x="6252267" y="1349239"/>
                  <a:pt x="6246422" y="1353151"/>
                  <a:pt x="6235632" y="1358995"/>
                </a:cubicBezTo>
                <a:cubicBezTo>
                  <a:pt x="6232035" y="1360973"/>
                  <a:pt x="6227674" y="1365649"/>
                  <a:pt x="6222549" y="1373022"/>
                </a:cubicBezTo>
                <a:cubicBezTo>
                  <a:pt x="6215086" y="1373022"/>
                  <a:pt x="6210365" y="1375540"/>
                  <a:pt x="6208387" y="1380575"/>
                </a:cubicBezTo>
                <a:cubicBezTo>
                  <a:pt x="6190494" y="1390916"/>
                  <a:pt x="6180648" y="1397345"/>
                  <a:pt x="6178849" y="1399863"/>
                </a:cubicBezTo>
                <a:lnTo>
                  <a:pt x="6173319" y="1399863"/>
                </a:lnTo>
                <a:lnTo>
                  <a:pt x="6169003" y="1398783"/>
                </a:lnTo>
                <a:cubicBezTo>
                  <a:pt x="6167205" y="1400222"/>
                  <a:pt x="6163923" y="1400941"/>
                  <a:pt x="6159158" y="1400941"/>
                </a:cubicBezTo>
                <a:lnTo>
                  <a:pt x="6159158" y="1402020"/>
                </a:lnTo>
                <a:lnTo>
                  <a:pt x="6161316" y="1402020"/>
                </a:lnTo>
                <a:cubicBezTo>
                  <a:pt x="6155291" y="1408314"/>
                  <a:pt x="6148008" y="1412226"/>
                  <a:pt x="6139466" y="1413755"/>
                </a:cubicBezTo>
                <a:cubicBezTo>
                  <a:pt x="6133801" y="1413755"/>
                  <a:pt x="6130159" y="1414834"/>
                  <a:pt x="6128541" y="1416992"/>
                </a:cubicBezTo>
                <a:lnTo>
                  <a:pt x="6120853" y="1416992"/>
                </a:lnTo>
                <a:lnTo>
                  <a:pt x="6120853" y="1420228"/>
                </a:lnTo>
                <a:lnTo>
                  <a:pt x="6137308" y="1424545"/>
                </a:lnTo>
                <a:lnTo>
                  <a:pt x="6143917" y="1423466"/>
                </a:lnTo>
                <a:lnTo>
                  <a:pt x="6159158" y="1429940"/>
                </a:lnTo>
                <a:lnTo>
                  <a:pt x="6160237" y="1429940"/>
                </a:lnTo>
                <a:lnTo>
                  <a:pt x="6163474" y="1428861"/>
                </a:lnTo>
                <a:lnTo>
                  <a:pt x="6169003" y="1429940"/>
                </a:lnTo>
                <a:lnTo>
                  <a:pt x="6182086" y="1429940"/>
                </a:lnTo>
                <a:lnTo>
                  <a:pt x="6185323" y="1427782"/>
                </a:lnTo>
                <a:lnTo>
                  <a:pt x="6188695" y="1427782"/>
                </a:lnTo>
                <a:lnTo>
                  <a:pt x="6188695" y="1431018"/>
                </a:lnTo>
                <a:lnTo>
                  <a:pt x="6185323" y="1435335"/>
                </a:lnTo>
                <a:lnTo>
                  <a:pt x="6186537" y="1436413"/>
                </a:lnTo>
                <a:lnTo>
                  <a:pt x="6188695" y="1436413"/>
                </a:lnTo>
                <a:lnTo>
                  <a:pt x="6187616" y="1435335"/>
                </a:lnTo>
                <a:lnTo>
                  <a:pt x="6187616" y="1434256"/>
                </a:lnTo>
                <a:lnTo>
                  <a:pt x="6191932" y="1426703"/>
                </a:lnTo>
                <a:cubicBezTo>
                  <a:pt x="6213063" y="1426703"/>
                  <a:pt x="6225472" y="1428501"/>
                  <a:pt x="6229158" y="1432098"/>
                </a:cubicBezTo>
                <a:lnTo>
                  <a:pt x="6235632" y="1429940"/>
                </a:lnTo>
                <a:lnTo>
                  <a:pt x="6237790" y="1429940"/>
                </a:lnTo>
                <a:lnTo>
                  <a:pt x="6245478" y="1431018"/>
                </a:lnTo>
                <a:cubicBezTo>
                  <a:pt x="6245478" y="1429400"/>
                  <a:pt x="6247321" y="1428321"/>
                  <a:pt x="6251008" y="1427782"/>
                </a:cubicBezTo>
                <a:lnTo>
                  <a:pt x="6252087" y="1428861"/>
                </a:lnTo>
                <a:lnTo>
                  <a:pt x="6253166" y="1428861"/>
                </a:lnTo>
                <a:lnTo>
                  <a:pt x="6264091" y="1424545"/>
                </a:lnTo>
                <a:lnTo>
                  <a:pt x="6271779" y="1424545"/>
                </a:lnTo>
                <a:cubicBezTo>
                  <a:pt x="6273757" y="1426343"/>
                  <a:pt x="6278118" y="1427422"/>
                  <a:pt x="6284862" y="1427782"/>
                </a:cubicBezTo>
                <a:lnTo>
                  <a:pt x="6296865" y="1423466"/>
                </a:lnTo>
                <a:lnTo>
                  <a:pt x="6307790" y="1434256"/>
                </a:lnTo>
                <a:lnTo>
                  <a:pt x="6307790" y="1435335"/>
                </a:lnTo>
                <a:cubicBezTo>
                  <a:pt x="6296821" y="1442798"/>
                  <a:pt x="6291336" y="1452104"/>
                  <a:pt x="6291336" y="1463253"/>
                </a:cubicBezTo>
                <a:lnTo>
                  <a:pt x="6284862" y="1465412"/>
                </a:lnTo>
                <a:cubicBezTo>
                  <a:pt x="6284862" y="1471256"/>
                  <a:pt x="6280860" y="1475168"/>
                  <a:pt x="6272858" y="1477146"/>
                </a:cubicBezTo>
                <a:lnTo>
                  <a:pt x="6249929" y="1481462"/>
                </a:lnTo>
                <a:lnTo>
                  <a:pt x="6248715" y="1481462"/>
                </a:lnTo>
                <a:cubicBezTo>
                  <a:pt x="6244219" y="1481462"/>
                  <a:pt x="6237700" y="1479663"/>
                  <a:pt x="6229158" y="1476067"/>
                </a:cubicBezTo>
                <a:cubicBezTo>
                  <a:pt x="6218188" y="1476786"/>
                  <a:pt x="6211984" y="1477865"/>
                  <a:pt x="6210545" y="1479303"/>
                </a:cubicBezTo>
                <a:cubicBezTo>
                  <a:pt x="6206859" y="1479303"/>
                  <a:pt x="6205015" y="1478584"/>
                  <a:pt x="6205015" y="1477146"/>
                </a:cubicBezTo>
                <a:lnTo>
                  <a:pt x="6199620" y="1478225"/>
                </a:lnTo>
                <a:lnTo>
                  <a:pt x="6197462" y="1478225"/>
                </a:lnTo>
                <a:cubicBezTo>
                  <a:pt x="6187032" y="1478225"/>
                  <a:pt x="6178265" y="1476426"/>
                  <a:pt x="6171161" y="1472830"/>
                </a:cubicBezTo>
                <a:lnTo>
                  <a:pt x="6167924" y="1473909"/>
                </a:lnTo>
                <a:lnTo>
                  <a:pt x="6157000" y="1464332"/>
                </a:lnTo>
                <a:lnTo>
                  <a:pt x="6154842" y="1464332"/>
                </a:lnTo>
                <a:lnTo>
                  <a:pt x="6154842" y="1469728"/>
                </a:lnTo>
                <a:cubicBezTo>
                  <a:pt x="6154842" y="1471796"/>
                  <a:pt x="6153358" y="1472830"/>
                  <a:pt x="6150391" y="1472830"/>
                </a:cubicBezTo>
                <a:cubicBezTo>
                  <a:pt x="6148772" y="1472830"/>
                  <a:pt x="6143692" y="1468199"/>
                  <a:pt x="6135150" y="1458938"/>
                </a:cubicBezTo>
                <a:cubicBezTo>
                  <a:pt x="6124180" y="1451205"/>
                  <a:pt x="6118695" y="1446529"/>
                  <a:pt x="6118695" y="1444911"/>
                </a:cubicBezTo>
                <a:cubicBezTo>
                  <a:pt x="6113390" y="1439426"/>
                  <a:pt x="6108309" y="1429400"/>
                  <a:pt x="6103454" y="1414834"/>
                </a:cubicBezTo>
                <a:cubicBezTo>
                  <a:pt x="6102555" y="1414834"/>
                  <a:pt x="6101791" y="1410202"/>
                  <a:pt x="6101161" y="1400941"/>
                </a:cubicBezTo>
                <a:lnTo>
                  <a:pt x="6096845" y="1400941"/>
                </a:lnTo>
                <a:lnTo>
                  <a:pt x="6093608" y="1404179"/>
                </a:lnTo>
                <a:cubicBezTo>
                  <a:pt x="6097205" y="1408135"/>
                  <a:pt x="6099003" y="1412406"/>
                  <a:pt x="6099003" y="1416992"/>
                </a:cubicBezTo>
                <a:lnTo>
                  <a:pt x="6099003" y="1418070"/>
                </a:lnTo>
                <a:cubicBezTo>
                  <a:pt x="6099003" y="1423645"/>
                  <a:pt x="6096081" y="1429400"/>
                  <a:pt x="6090236" y="1435335"/>
                </a:cubicBezTo>
                <a:lnTo>
                  <a:pt x="6091450" y="1439651"/>
                </a:lnTo>
                <a:cubicBezTo>
                  <a:pt x="6089922" y="1452868"/>
                  <a:pt x="6086999" y="1462175"/>
                  <a:pt x="6082683" y="1467570"/>
                </a:cubicBezTo>
                <a:lnTo>
                  <a:pt x="6081604" y="1468649"/>
                </a:lnTo>
                <a:lnTo>
                  <a:pt x="6085920" y="1477146"/>
                </a:lnTo>
                <a:cubicBezTo>
                  <a:pt x="6082504" y="1483620"/>
                  <a:pt x="6078502" y="1486857"/>
                  <a:pt x="6073916" y="1486857"/>
                </a:cubicBezTo>
                <a:lnTo>
                  <a:pt x="6061912" y="1471886"/>
                </a:lnTo>
                <a:cubicBezTo>
                  <a:pt x="6059844" y="1471886"/>
                  <a:pt x="6053640" y="1464332"/>
                  <a:pt x="6043300" y="1449227"/>
                </a:cubicBezTo>
                <a:lnTo>
                  <a:pt x="6043300" y="1445990"/>
                </a:lnTo>
                <a:cubicBezTo>
                  <a:pt x="6049324" y="1438526"/>
                  <a:pt x="6056248" y="1432098"/>
                  <a:pt x="6064070" y="1426703"/>
                </a:cubicBezTo>
                <a:cubicBezTo>
                  <a:pt x="6067128" y="1420228"/>
                  <a:pt x="6072208" y="1416992"/>
                  <a:pt x="6079311" y="1416992"/>
                </a:cubicBezTo>
                <a:lnTo>
                  <a:pt x="6079311" y="1414834"/>
                </a:lnTo>
                <a:lnTo>
                  <a:pt x="6078232" y="1413755"/>
                </a:lnTo>
                <a:lnTo>
                  <a:pt x="6078232" y="1412811"/>
                </a:lnTo>
                <a:cubicBezTo>
                  <a:pt x="6080660" y="1407415"/>
                  <a:pt x="6084662" y="1401661"/>
                  <a:pt x="6090236" y="1395547"/>
                </a:cubicBezTo>
                <a:cubicBezTo>
                  <a:pt x="6090236" y="1390511"/>
                  <a:pt x="6093159" y="1385521"/>
                  <a:pt x="6099003" y="1380575"/>
                </a:cubicBezTo>
                <a:lnTo>
                  <a:pt x="6101161" y="1380575"/>
                </a:lnTo>
                <a:cubicBezTo>
                  <a:pt x="6105567" y="1380575"/>
                  <a:pt x="6109973" y="1389162"/>
                  <a:pt x="6114379" y="1406336"/>
                </a:cubicBezTo>
                <a:lnTo>
                  <a:pt x="6115458" y="1407415"/>
                </a:lnTo>
                <a:cubicBezTo>
                  <a:pt x="6115458" y="1409573"/>
                  <a:pt x="6116177" y="1410652"/>
                  <a:pt x="6117616" y="1410652"/>
                </a:cubicBezTo>
                <a:cubicBezTo>
                  <a:pt x="6124000" y="1409214"/>
                  <a:pt x="6129845" y="1404538"/>
                  <a:pt x="6135150" y="1396625"/>
                </a:cubicBezTo>
                <a:cubicBezTo>
                  <a:pt x="6135150" y="1393748"/>
                  <a:pt x="6138432" y="1392310"/>
                  <a:pt x="6144996" y="1392310"/>
                </a:cubicBezTo>
                <a:lnTo>
                  <a:pt x="6153628" y="1384757"/>
                </a:lnTo>
                <a:lnTo>
                  <a:pt x="6159158" y="1379497"/>
                </a:lnTo>
                <a:lnTo>
                  <a:pt x="6162395" y="1381654"/>
                </a:lnTo>
                <a:lnTo>
                  <a:pt x="6164553" y="1381654"/>
                </a:lnTo>
                <a:cubicBezTo>
                  <a:pt x="6166081" y="1381654"/>
                  <a:pt x="6166845" y="1380575"/>
                  <a:pt x="6166845" y="1378417"/>
                </a:cubicBezTo>
                <a:lnTo>
                  <a:pt x="6165766" y="1377338"/>
                </a:lnTo>
                <a:lnTo>
                  <a:pt x="6165766" y="1376260"/>
                </a:lnTo>
                <a:cubicBezTo>
                  <a:pt x="6171341" y="1367627"/>
                  <a:pt x="6176781" y="1363312"/>
                  <a:pt x="6182086" y="1363312"/>
                </a:cubicBezTo>
                <a:lnTo>
                  <a:pt x="6182086" y="1362232"/>
                </a:lnTo>
                <a:lnTo>
                  <a:pt x="6179928" y="1358995"/>
                </a:lnTo>
                <a:cubicBezTo>
                  <a:pt x="6191438" y="1341821"/>
                  <a:pt x="6199441" y="1333234"/>
                  <a:pt x="6203936" y="1333234"/>
                </a:cubicBezTo>
                <a:cubicBezTo>
                  <a:pt x="6207623" y="1333234"/>
                  <a:pt x="6209466" y="1332515"/>
                  <a:pt x="6209466" y="1331076"/>
                </a:cubicBezTo>
                <a:lnTo>
                  <a:pt x="6208387" y="1329997"/>
                </a:lnTo>
                <a:lnTo>
                  <a:pt x="6208387" y="1328918"/>
                </a:lnTo>
                <a:lnTo>
                  <a:pt x="6209466" y="1324737"/>
                </a:lnTo>
                <a:lnTo>
                  <a:pt x="6210545" y="1324737"/>
                </a:lnTo>
                <a:cubicBezTo>
                  <a:pt x="6210545" y="1326805"/>
                  <a:pt x="6213108" y="1328918"/>
                  <a:pt x="6218233" y="1331076"/>
                </a:cubicBezTo>
                <a:lnTo>
                  <a:pt x="6218233" y="1328918"/>
                </a:lnTo>
                <a:lnTo>
                  <a:pt x="6219312" y="1328918"/>
                </a:lnTo>
                <a:cubicBezTo>
                  <a:pt x="6220751" y="1328918"/>
                  <a:pt x="6221470" y="1330357"/>
                  <a:pt x="6221470" y="1333234"/>
                </a:cubicBezTo>
                <a:lnTo>
                  <a:pt x="6226865" y="1333234"/>
                </a:lnTo>
                <a:lnTo>
                  <a:pt x="6226865" y="1332155"/>
                </a:lnTo>
                <a:lnTo>
                  <a:pt x="6224707" y="1328918"/>
                </a:lnTo>
                <a:lnTo>
                  <a:pt x="6224707" y="1327839"/>
                </a:lnTo>
                <a:lnTo>
                  <a:pt x="6226865" y="1325816"/>
                </a:lnTo>
                <a:lnTo>
                  <a:pt x="6233474" y="1327839"/>
                </a:lnTo>
                <a:lnTo>
                  <a:pt x="6230237" y="1324737"/>
                </a:lnTo>
                <a:lnTo>
                  <a:pt x="6215940" y="1327839"/>
                </a:lnTo>
                <a:lnTo>
                  <a:pt x="6208387" y="1321500"/>
                </a:lnTo>
                <a:cubicBezTo>
                  <a:pt x="6216390" y="1308732"/>
                  <a:pt x="6220391" y="1300505"/>
                  <a:pt x="6220391" y="1296818"/>
                </a:cubicBezTo>
                <a:lnTo>
                  <a:pt x="6219312" y="1296818"/>
                </a:lnTo>
                <a:lnTo>
                  <a:pt x="6212703" y="1295739"/>
                </a:lnTo>
                <a:lnTo>
                  <a:pt x="6186537" y="1295739"/>
                </a:lnTo>
                <a:lnTo>
                  <a:pt x="6177770" y="1293581"/>
                </a:lnTo>
                <a:lnTo>
                  <a:pt x="6162395" y="1298841"/>
                </a:lnTo>
                <a:lnTo>
                  <a:pt x="6153628" y="1296818"/>
                </a:lnTo>
                <a:lnTo>
                  <a:pt x="6149312" y="1297762"/>
                </a:lnTo>
                <a:lnTo>
                  <a:pt x="6138387" y="1286028"/>
                </a:lnTo>
                <a:lnTo>
                  <a:pt x="6139466" y="1284949"/>
                </a:lnTo>
                <a:lnTo>
                  <a:pt x="6143917" y="1287107"/>
                </a:lnTo>
                <a:lnTo>
                  <a:pt x="6143917" y="1275238"/>
                </a:lnTo>
                <a:cubicBezTo>
                  <a:pt x="6146794" y="1265977"/>
                  <a:pt x="6148233" y="1258829"/>
                  <a:pt x="6148233" y="1253793"/>
                </a:cubicBezTo>
                <a:cubicBezTo>
                  <a:pt x="6146794" y="1253793"/>
                  <a:pt x="6145355" y="1248084"/>
                  <a:pt x="6143917" y="1236664"/>
                </a:cubicBezTo>
                <a:lnTo>
                  <a:pt x="6143917" y="1230190"/>
                </a:lnTo>
                <a:close/>
                <a:moveTo>
                  <a:pt x="1725692" y="1223309"/>
                </a:moveTo>
                <a:lnTo>
                  <a:pt x="1726770" y="1223309"/>
                </a:lnTo>
                <a:cubicBezTo>
                  <a:pt x="1736300" y="1223309"/>
                  <a:pt x="1744754" y="1226277"/>
                  <a:pt x="1752127" y="1232211"/>
                </a:cubicBezTo>
                <a:lnTo>
                  <a:pt x="1766424" y="1241248"/>
                </a:lnTo>
                <a:cubicBezTo>
                  <a:pt x="1769391" y="1241248"/>
                  <a:pt x="1770874" y="1241967"/>
                  <a:pt x="1770874" y="1243406"/>
                </a:cubicBezTo>
                <a:lnTo>
                  <a:pt x="1769796" y="1244620"/>
                </a:lnTo>
                <a:lnTo>
                  <a:pt x="1769796" y="1245698"/>
                </a:lnTo>
                <a:cubicBezTo>
                  <a:pt x="1771953" y="1246418"/>
                  <a:pt x="1773032" y="1248666"/>
                  <a:pt x="1773032" y="1252442"/>
                </a:cubicBezTo>
                <a:lnTo>
                  <a:pt x="1769796" y="1255814"/>
                </a:lnTo>
                <a:lnTo>
                  <a:pt x="1767638" y="1255814"/>
                </a:lnTo>
                <a:lnTo>
                  <a:pt x="1763186" y="1252442"/>
                </a:lnTo>
                <a:lnTo>
                  <a:pt x="1762107" y="1252442"/>
                </a:lnTo>
                <a:lnTo>
                  <a:pt x="1748890" y="1253521"/>
                </a:lnTo>
                <a:lnTo>
                  <a:pt x="1745518" y="1250149"/>
                </a:lnTo>
                <a:cubicBezTo>
                  <a:pt x="1745518" y="1252577"/>
                  <a:pt x="1739988" y="1254825"/>
                  <a:pt x="1728930" y="1256893"/>
                </a:cubicBezTo>
                <a:lnTo>
                  <a:pt x="1726770" y="1256893"/>
                </a:lnTo>
                <a:lnTo>
                  <a:pt x="1720163" y="1255814"/>
                </a:lnTo>
                <a:lnTo>
                  <a:pt x="1719082" y="1256893"/>
                </a:lnTo>
                <a:lnTo>
                  <a:pt x="1718003" y="1256893"/>
                </a:lnTo>
                <a:lnTo>
                  <a:pt x="1702492" y="1250149"/>
                </a:lnTo>
                <a:lnTo>
                  <a:pt x="1701414" y="1250149"/>
                </a:lnTo>
                <a:cubicBezTo>
                  <a:pt x="1699526" y="1250149"/>
                  <a:pt x="1698402" y="1251633"/>
                  <a:pt x="1698043" y="1254600"/>
                </a:cubicBezTo>
                <a:lnTo>
                  <a:pt x="1696964" y="1255814"/>
                </a:lnTo>
                <a:lnTo>
                  <a:pt x="1691434" y="1255814"/>
                </a:lnTo>
                <a:lnTo>
                  <a:pt x="1690355" y="1254600"/>
                </a:lnTo>
                <a:cubicBezTo>
                  <a:pt x="1685228" y="1254600"/>
                  <a:pt x="1682666" y="1258332"/>
                  <a:pt x="1682666" y="1265795"/>
                </a:cubicBezTo>
                <a:lnTo>
                  <a:pt x="1683745" y="1272539"/>
                </a:lnTo>
                <a:lnTo>
                  <a:pt x="1681587" y="1275911"/>
                </a:lnTo>
                <a:lnTo>
                  <a:pt x="1682666" y="1279283"/>
                </a:lnTo>
                <a:lnTo>
                  <a:pt x="1680508" y="1309494"/>
                </a:lnTo>
                <a:lnTo>
                  <a:pt x="1682666" y="1316238"/>
                </a:lnTo>
                <a:lnTo>
                  <a:pt x="1680508" y="1326354"/>
                </a:lnTo>
                <a:lnTo>
                  <a:pt x="1680508" y="1333098"/>
                </a:lnTo>
                <a:cubicBezTo>
                  <a:pt x="1680508" y="1334536"/>
                  <a:pt x="1681947" y="1335256"/>
                  <a:pt x="1684824" y="1335256"/>
                </a:cubicBezTo>
                <a:lnTo>
                  <a:pt x="1685903" y="1336335"/>
                </a:lnTo>
                <a:lnTo>
                  <a:pt x="1685903" y="1337549"/>
                </a:lnTo>
                <a:cubicBezTo>
                  <a:pt x="1685903" y="1338987"/>
                  <a:pt x="1684824" y="1339707"/>
                  <a:pt x="1682666" y="1339707"/>
                </a:cubicBezTo>
                <a:lnTo>
                  <a:pt x="1682666" y="1344292"/>
                </a:lnTo>
                <a:lnTo>
                  <a:pt x="1681587" y="1347529"/>
                </a:lnTo>
                <a:lnTo>
                  <a:pt x="1683745" y="1366682"/>
                </a:lnTo>
                <a:cubicBezTo>
                  <a:pt x="1681947" y="1367041"/>
                  <a:pt x="1680104" y="1369649"/>
                  <a:pt x="1678215" y="1374504"/>
                </a:cubicBezTo>
                <a:cubicBezTo>
                  <a:pt x="1680463" y="1377472"/>
                  <a:pt x="1681947" y="1383406"/>
                  <a:pt x="1682666" y="1392308"/>
                </a:cubicBezTo>
                <a:cubicBezTo>
                  <a:pt x="1681228" y="1392308"/>
                  <a:pt x="1680104" y="1395680"/>
                  <a:pt x="1679294" y="1402424"/>
                </a:cubicBezTo>
                <a:lnTo>
                  <a:pt x="1680508" y="1406874"/>
                </a:lnTo>
                <a:lnTo>
                  <a:pt x="1679294" y="1408088"/>
                </a:lnTo>
                <a:lnTo>
                  <a:pt x="1679294" y="1409167"/>
                </a:lnTo>
                <a:cubicBezTo>
                  <a:pt x="1680822" y="1410696"/>
                  <a:pt x="1682306" y="1419283"/>
                  <a:pt x="1683745" y="1434928"/>
                </a:cubicBezTo>
                <a:cubicBezTo>
                  <a:pt x="1682845" y="1438615"/>
                  <a:pt x="1681767" y="1440458"/>
                  <a:pt x="1680508" y="1440458"/>
                </a:cubicBezTo>
                <a:lnTo>
                  <a:pt x="1681587" y="1448416"/>
                </a:lnTo>
                <a:lnTo>
                  <a:pt x="1681587" y="1464061"/>
                </a:lnTo>
                <a:cubicBezTo>
                  <a:pt x="1674933" y="1481955"/>
                  <a:pt x="1669045" y="1490902"/>
                  <a:pt x="1663919" y="1490902"/>
                </a:cubicBezTo>
                <a:lnTo>
                  <a:pt x="1660547" y="1490902"/>
                </a:lnTo>
                <a:lnTo>
                  <a:pt x="1656230" y="1487530"/>
                </a:lnTo>
                <a:lnTo>
                  <a:pt x="1648408" y="1487530"/>
                </a:lnTo>
                <a:lnTo>
                  <a:pt x="1637483" y="1490902"/>
                </a:lnTo>
                <a:lnTo>
                  <a:pt x="1633033" y="1489823"/>
                </a:lnTo>
                <a:lnTo>
                  <a:pt x="1623051" y="1490902"/>
                </a:lnTo>
                <a:lnTo>
                  <a:pt x="1619815" y="1490902"/>
                </a:lnTo>
                <a:cubicBezTo>
                  <a:pt x="1616848" y="1489373"/>
                  <a:pt x="1615364" y="1487125"/>
                  <a:pt x="1615364" y="1484158"/>
                </a:cubicBezTo>
                <a:lnTo>
                  <a:pt x="1617520" y="1478628"/>
                </a:lnTo>
                <a:cubicBezTo>
                  <a:pt x="1617520" y="1468917"/>
                  <a:pt x="1606866" y="1459206"/>
                  <a:pt x="1585556" y="1449495"/>
                </a:cubicBezTo>
                <a:cubicBezTo>
                  <a:pt x="1581868" y="1449495"/>
                  <a:pt x="1580026" y="1448371"/>
                  <a:pt x="1580026" y="1446123"/>
                </a:cubicBezTo>
                <a:lnTo>
                  <a:pt x="1580026" y="1445044"/>
                </a:lnTo>
                <a:cubicBezTo>
                  <a:pt x="1581375" y="1441987"/>
                  <a:pt x="1583983" y="1440458"/>
                  <a:pt x="1587848" y="1440458"/>
                </a:cubicBezTo>
                <a:lnTo>
                  <a:pt x="1599988" y="1440458"/>
                </a:lnTo>
                <a:lnTo>
                  <a:pt x="1602146" y="1438300"/>
                </a:lnTo>
                <a:lnTo>
                  <a:pt x="1607676" y="1439380"/>
                </a:lnTo>
                <a:lnTo>
                  <a:pt x="1626424" y="1439380"/>
                </a:lnTo>
                <a:cubicBezTo>
                  <a:pt x="1629569" y="1439380"/>
                  <a:pt x="1632131" y="1437896"/>
                  <a:pt x="1634112" y="1434928"/>
                </a:cubicBezTo>
                <a:cubicBezTo>
                  <a:pt x="1632131" y="1430972"/>
                  <a:pt x="1630648" y="1423150"/>
                  <a:pt x="1629660" y="1411461"/>
                </a:cubicBezTo>
                <a:lnTo>
                  <a:pt x="1634112" y="1396893"/>
                </a:lnTo>
                <a:lnTo>
                  <a:pt x="1646250" y="1392308"/>
                </a:lnTo>
                <a:cubicBezTo>
                  <a:pt x="1646250" y="1390150"/>
                  <a:pt x="1646969" y="1389071"/>
                  <a:pt x="1648408" y="1389071"/>
                </a:cubicBezTo>
                <a:lnTo>
                  <a:pt x="1650700" y="1389071"/>
                </a:lnTo>
                <a:lnTo>
                  <a:pt x="1655017" y="1390150"/>
                </a:lnTo>
                <a:lnTo>
                  <a:pt x="1658389" y="1389071"/>
                </a:lnTo>
                <a:lnTo>
                  <a:pt x="1658389" y="1386778"/>
                </a:lnTo>
                <a:lnTo>
                  <a:pt x="1647329" y="1386778"/>
                </a:lnTo>
                <a:lnTo>
                  <a:pt x="1649621" y="1384485"/>
                </a:lnTo>
                <a:lnTo>
                  <a:pt x="1650700" y="1384485"/>
                </a:lnTo>
                <a:lnTo>
                  <a:pt x="1656230" y="1385699"/>
                </a:lnTo>
                <a:lnTo>
                  <a:pt x="1656230" y="1383406"/>
                </a:lnTo>
                <a:lnTo>
                  <a:pt x="1650700" y="1382327"/>
                </a:lnTo>
                <a:lnTo>
                  <a:pt x="1648408" y="1382327"/>
                </a:lnTo>
                <a:lnTo>
                  <a:pt x="1644092" y="1389071"/>
                </a:lnTo>
                <a:lnTo>
                  <a:pt x="1645171" y="1390150"/>
                </a:lnTo>
                <a:lnTo>
                  <a:pt x="1642879" y="1390150"/>
                </a:lnTo>
                <a:lnTo>
                  <a:pt x="1641799" y="1389071"/>
                </a:lnTo>
                <a:lnTo>
                  <a:pt x="1640720" y="1389071"/>
                </a:lnTo>
                <a:lnTo>
                  <a:pt x="1634112" y="1393522"/>
                </a:lnTo>
                <a:lnTo>
                  <a:pt x="1631954" y="1391229"/>
                </a:lnTo>
                <a:lnTo>
                  <a:pt x="1631954" y="1390150"/>
                </a:lnTo>
                <a:lnTo>
                  <a:pt x="1634112" y="1386778"/>
                </a:lnTo>
                <a:lnTo>
                  <a:pt x="1630875" y="1381113"/>
                </a:lnTo>
                <a:lnTo>
                  <a:pt x="1630875" y="1378955"/>
                </a:lnTo>
                <a:cubicBezTo>
                  <a:pt x="1635460" y="1371492"/>
                  <a:pt x="1639461" y="1367760"/>
                  <a:pt x="1642879" y="1367760"/>
                </a:cubicBezTo>
                <a:lnTo>
                  <a:pt x="1642879" y="1365467"/>
                </a:lnTo>
                <a:cubicBezTo>
                  <a:pt x="1639821" y="1365467"/>
                  <a:pt x="1636179" y="1368076"/>
                  <a:pt x="1631954" y="1373291"/>
                </a:cubicBezTo>
                <a:lnTo>
                  <a:pt x="1629660" y="1371133"/>
                </a:lnTo>
                <a:lnTo>
                  <a:pt x="1629660" y="1368840"/>
                </a:lnTo>
                <a:cubicBezTo>
                  <a:pt x="1632627" y="1361017"/>
                  <a:pt x="1634112" y="1355038"/>
                  <a:pt x="1634112" y="1350901"/>
                </a:cubicBezTo>
                <a:cubicBezTo>
                  <a:pt x="1632852" y="1344967"/>
                  <a:pt x="1630289" y="1342000"/>
                  <a:pt x="1626424" y="1342000"/>
                </a:cubicBezTo>
                <a:cubicBezTo>
                  <a:pt x="1626424" y="1340830"/>
                  <a:pt x="1622736" y="1340066"/>
                  <a:pt x="1615364" y="1339707"/>
                </a:cubicBezTo>
                <a:cubicBezTo>
                  <a:pt x="1607810" y="1341955"/>
                  <a:pt x="1601202" y="1343078"/>
                  <a:pt x="1595536" y="1343078"/>
                </a:cubicBezTo>
                <a:lnTo>
                  <a:pt x="1587848" y="1340920"/>
                </a:lnTo>
                <a:lnTo>
                  <a:pt x="1576789" y="1342000"/>
                </a:lnTo>
                <a:cubicBezTo>
                  <a:pt x="1574901" y="1342000"/>
                  <a:pt x="1573417" y="1339392"/>
                  <a:pt x="1572338" y="1334177"/>
                </a:cubicBezTo>
                <a:lnTo>
                  <a:pt x="1571258" y="1334177"/>
                </a:lnTo>
                <a:cubicBezTo>
                  <a:pt x="1569821" y="1334177"/>
                  <a:pt x="1569101" y="1335660"/>
                  <a:pt x="1569101" y="1338627"/>
                </a:cubicBezTo>
                <a:lnTo>
                  <a:pt x="1564651" y="1340920"/>
                </a:lnTo>
                <a:cubicBezTo>
                  <a:pt x="1556558" y="1340291"/>
                  <a:pt x="1552511" y="1338762"/>
                  <a:pt x="1552511" y="1336335"/>
                </a:cubicBezTo>
                <a:cubicBezTo>
                  <a:pt x="1555299" y="1333727"/>
                  <a:pt x="1561548" y="1331119"/>
                  <a:pt x="1571258" y="1328512"/>
                </a:cubicBezTo>
                <a:lnTo>
                  <a:pt x="1573417" y="1328512"/>
                </a:lnTo>
                <a:lnTo>
                  <a:pt x="1586635" y="1333098"/>
                </a:lnTo>
                <a:lnTo>
                  <a:pt x="1598774" y="1328512"/>
                </a:lnTo>
                <a:lnTo>
                  <a:pt x="1604303" y="1328512"/>
                </a:lnTo>
                <a:lnTo>
                  <a:pt x="1609834" y="1333098"/>
                </a:lnTo>
                <a:lnTo>
                  <a:pt x="1613205" y="1333098"/>
                </a:lnTo>
                <a:cubicBezTo>
                  <a:pt x="1628582" y="1332109"/>
                  <a:pt x="1636270" y="1327972"/>
                  <a:pt x="1636270" y="1320689"/>
                </a:cubicBezTo>
                <a:cubicBezTo>
                  <a:pt x="1631863" y="1313945"/>
                  <a:pt x="1629660" y="1308730"/>
                  <a:pt x="1629660" y="1305044"/>
                </a:cubicBezTo>
                <a:lnTo>
                  <a:pt x="1629660" y="1291556"/>
                </a:lnTo>
                <a:cubicBezTo>
                  <a:pt x="1629660" y="1287690"/>
                  <a:pt x="1630785" y="1284363"/>
                  <a:pt x="1633033" y="1281575"/>
                </a:cubicBezTo>
                <a:lnTo>
                  <a:pt x="1633033" y="1276990"/>
                </a:lnTo>
                <a:cubicBezTo>
                  <a:pt x="1631144" y="1261344"/>
                  <a:pt x="1629300" y="1253521"/>
                  <a:pt x="1627503" y="1253521"/>
                </a:cubicBezTo>
                <a:lnTo>
                  <a:pt x="1612126" y="1253521"/>
                </a:lnTo>
                <a:lnTo>
                  <a:pt x="1609834" y="1251363"/>
                </a:lnTo>
                <a:lnTo>
                  <a:pt x="1609834" y="1249070"/>
                </a:lnTo>
                <a:lnTo>
                  <a:pt x="1612126" y="1249070"/>
                </a:lnTo>
                <a:lnTo>
                  <a:pt x="1613205" y="1250149"/>
                </a:lnTo>
                <a:lnTo>
                  <a:pt x="1614284" y="1250149"/>
                </a:lnTo>
                <a:lnTo>
                  <a:pt x="1619815" y="1244620"/>
                </a:lnTo>
                <a:lnTo>
                  <a:pt x="1626424" y="1246778"/>
                </a:lnTo>
                <a:lnTo>
                  <a:pt x="1649621" y="1246778"/>
                </a:lnTo>
                <a:lnTo>
                  <a:pt x="1652860" y="1244620"/>
                </a:lnTo>
                <a:lnTo>
                  <a:pt x="1657310" y="1244620"/>
                </a:lnTo>
                <a:lnTo>
                  <a:pt x="1662840" y="1245698"/>
                </a:lnTo>
                <a:lnTo>
                  <a:pt x="1669447" y="1244620"/>
                </a:lnTo>
                <a:cubicBezTo>
                  <a:pt x="1675114" y="1244620"/>
                  <a:pt x="1682080" y="1247227"/>
                  <a:pt x="1690355" y="1252442"/>
                </a:cubicBezTo>
                <a:lnTo>
                  <a:pt x="1701414" y="1244620"/>
                </a:lnTo>
                <a:lnTo>
                  <a:pt x="1702492" y="1245698"/>
                </a:lnTo>
                <a:lnTo>
                  <a:pt x="1703573" y="1245698"/>
                </a:lnTo>
                <a:cubicBezTo>
                  <a:pt x="1714811" y="1238235"/>
                  <a:pt x="1722185" y="1230772"/>
                  <a:pt x="1725692" y="1223309"/>
                </a:cubicBezTo>
                <a:close/>
                <a:moveTo>
                  <a:pt x="7267671" y="1221852"/>
                </a:moveTo>
                <a:lnTo>
                  <a:pt x="7267671" y="1222930"/>
                </a:lnTo>
                <a:lnTo>
                  <a:pt x="7270908" y="1222930"/>
                </a:lnTo>
                <a:lnTo>
                  <a:pt x="7270908" y="1221852"/>
                </a:lnTo>
                <a:close/>
                <a:moveTo>
                  <a:pt x="7210484" y="1221852"/>
                </a:moveTo>
                <a:lnTo>
                  <a:pt x="7209405" y="1222930"/>
                </a:lnTo>
                <a:lnTo>
                  <a:pt x="7209405" y="1225088"/>
                </a:lnTo>
                <a:lnTo>
                  <a:pt x="7210484" y="1225088"/>
                </a:lnTo>
                <a:lnTo>
                  <a:pt x="7212642" y="1222930"/>
                </a:lnTo>
                <a:lnTo>
                  <a:pt x="7212642" y="1221852"/>
                </a:lnTo>
                <a:close/>
                <a:moveTo>
                  <a:pt x="7157613" y="1221852"/>
                </a:moveTo>
                <a:lnTo>
                  <a:pt x="7157613" y="1224009"/>
                </a:lnTo>
                <a:lnTo>
                  <a:pt x="7159771" y="1221852"/>
                </a:lnTo>
                <a:close/>
                <a:moveTo>
                  <a:pt x="7087478" y="1221852"/>
                </a:moveTo>
                <a:lnTo>
                  <a:pt x="7087478" y="1226168"/>
                </a:lnTo>
                <a:lnTo>
                  <a:pt x="7090715" y="1225088"/>
                </a:lnTo>
                <a:lnTo>
                  <a:pt x="7090715" y="1224009"/>
                </a:lnTo>
                <a:lnTo>
                  <a:pt x="7088557" y="1221852"/>
                </a:lnTo>
                <a:close/>
                <a:moveTo>
                  <a:pt x="7078846" y="1221852"/>
                </a:moveTo>
                <a:lnTo>
                  <a:pt x="7078846" y="1222930"/>
                </a:lnTo>
                <a:lnTo>
                  <a:pt x="7081004" y="1222930"/>
                </a:lnTo>
                <a:lnTo>
                  <a:pt x="7081004" y="1221852"/>
                </a:lnTo>
                <a:close/>
                <a:moveTo>
                  <a:pt x="169402" y="1219467"/>
                </a:moveTo>
                <a:lnTo>
                  <a:pt x="165086" y="1224862"/>
                </a:lnTo>
                <a:lnTo>
                  <a:pt x="165086" y="1225941"/>
                </a:lnTo>
                <a:lnTo>
                  <a:pt x="167244" y="1225941"/>
                </a:lnTo>
                <a:lnTo>
                  <a:pt x="171427" y="1220546"/>
                </a:lnTo>
                <a:lnTo>
                  <a:pt x="170481" y="1219467"/>
                </a:lnTo>
                <a:close/>
                <a:moveTo>
                  <a:pt x="4269692" y="1217022"/>
                </a:moveTo>
                <a:cubicBezTo>
                  <a:pt x="4269692" y="1219540"/>
                  <a:pt x="4274322" y="1223496"/>
                  <a:pt x="4283584" y="1228891"/>
                </a:cubicBezTo>
                <a:lnTo>
                  <a:pt x="4296532" y="1244941"/>
                </a:lnTo>
                <a:lnTo>
                  <a:pt x="4298690" y="1247099"/>
                </a:lnTo>
                <a:lnTo>
                  <a:pt x="4298690" y="1257889"/>
                </a:lnTo>
                <a:cubicBezTo>
                  <a:pt x="4298690" y="1260047"/>
                  <a:pt x="4297251" y="1261127"/>
                  <a:pt x="4294374" y="1261127"/>
                </a:cubicBezTo>
                <a:lnTo>
                  <a:pt x="4294374" y="1262206"/>
                </a:lnTo>
                <a:lnTo>
                  <a:pt x="4296532" y="1270703"/>
                </a:lnTo>
                <a:lnTo>
                  <a:pt x="4296532" y="1290125"/>
                </a:lnTo>
                <a:cubicBezTo>
                  <a:pt x="4290777" y="1294980"/>
                  <a:pt x="4287900" y="1299611"/>
                  <a:pt x="4287900" y="1304017"/>
                </a:cubicBezTo>
                <a:lnTo>
                  <a:pt x="4291137" y="1311570"/>
                </a:lnTo>
                <a:lnTo>
                  <a:pt x="4290058" y="1319123"/>
                </a:lnTo>
                <a:cubicBezTo>
                  <a:pt x="4291137" y="1319123"/>
                  <a:pt x="4292216" y="1320562"/>
                  <a:pt x="4293295" y="1323439"/>
                </a:cubicBezTo>
                <a:lnTo>
                  <a:pt x="4292216" y="1341647"/>
                </a:lnTo>
                <a:lnTo>
                  <a:pt x="4293295" y="1367409"/>
                </a:lnTo>
                <a:lnTo>
                  <a:pt x="4291137" y="1380356"/>
                </a:lnTo>
                <a:lnTo>
                  <a:pt x="4293295" y="1386830"/>
                </a:lnTo>
                <a:lnTo>
                  <a:pt x="4293295" y="1391146"/>
                </a:lnTo>
                <a:lnTo>
                  <a:pt x="4291137" y="1397620"/>
                </a:lnTo>
                <a:lnTo>
                  <a:pt x="4295453" y="1414749"/>
                </a:lnTo>
                <a:lnTo>
                  <a:pt x="4295453" y="1417987"/>
                </a:lnTo>
                <a:cubicBezTo>
                  <a:pt x="4295453" y="1419425"/>
                  <a:pt x="4294374" y="1420144"/>
                  <a:pt x="4292216" y="1420144"/>
                </a:cubicBezTo>
                <a:lnTo>
                  <a:pt x="4291137" y="1421223"/>
                </a:lnTo>
                <a:lnTo>
                  <a:pt x="4291137" y="1422302"/>
                </a:lnTo>
                <a:lnTo>
                  <a:pt x="4292216" y="1426618"/>
                </a:lnTo>
                <a:lnTo>
                  <a:pt x="4290058" y="1432013"/>
                </a:lnTo>
                <a:lnTo>
                  <a:pt x="4293295" y="1449142"/>
                </a:lnTo>
                <a:lnTo>
                  <a:pt x="4293295" y="1451300"/>
                </a:lnTo>
                <a:cubicBezTo>
                  <a:pt x="4293295" y="1460562"/>
                  <a:pt x="4287945" y="1467710"/>
                  <a:pt x="4277245" y="1472746"/>
                </a:cubicBezTo>
                <a:cubicBezTo>
                  <a:pt x="4275986" y="1475982"/>
                  <a:pt x="4273828" y="1478501"/>
                  <a:pt x="4270771" y="1480298"/>
                </a:cubicBezTo>
                <a:lnTo>
                  <a:pt x="4265376" y="1479220"/>
                </a:lnTo>
                <a:lnTo>
                  <a:pt x="4249326" y="1481378"/>
                </a:lnTo>
                <a:cubicBezTo>
                  <a:pt x="4246448" y="1478140"/>
                  <a:pt x="4245010" y="1475623"/>
                  <a:pt x="4245010" y="1473825"/>
                </a:cubicBezTo>
                <a:lnTo>
                  <a:pt x="4246089" y="1469508"/>
                </a:lnTo>
                <a:lnTo>
                  <a:pt x="4242852" y="1459932"/>
                </a:lnTo>
                <a:lnTo>
                  <a:pt x="4243931" y="1455616"/>
                </a:lnTo>
                <a:lnTo>
                  <a:pt x="4243931" y="1454537"/>
                </a:lnTo>
                <a:cubicBezTo>
                  <a:pt x="4239434" y="1454537"/>
                  <a:pt x="4232241" y="1448423"/>
                  <a:pt x="4222351" y="1436194"/>
                </a:cubicBezTo>
                <a:lnTo>
                  <a:pt x="4225588" y="1432958"/>
                </a:lnTo>
                <a:lnTo>
                  <a:pt x="4230983" y="1432958"/>
                </a:lnTo>
                <a:lnTo>
                  <a:pt x="4239615" y="1437274"/>
                </a:lnTo>
                <a:cubicBezTo>
                  <a:pt x="4239615" y="1436014"/>
                  <a:pt x="4242852" y="1434576"/>
                  <a:pt x="4249326" y="1432958"/>
                </a:cubicBezTo>
                <a:lnTo>
                  <a:pt x="4254586" y="1423381"/>
                </a:lnTo>
                <a:lnTo>
                  <a:pt x="4253507" y="1414749"/>
                </a:lnTo>
                <a:cubicBezTo>
                  <a:pt x="4256384" y="1413491"/>
                  <a:pt x="4257823" y="1410973"/>
                  <a:pt x="4257823" y="1407196"/>
                </a:cubicBezTo>
                <a:cubicBezTo>
                  <a:pt x="4254226" y="1395597"/>
                  <a:pt x="4252428" y="1387370"/>
                  <a:pt x="4252428" y="1382514"/>
                </a:cubicBezTo>
                <a:lnTo>
                  <a:pt x="4252428" y="1369566"/>
                </a:lnTo>
                <a:lnTo>
                  <a:pt x="4249326" y="1366464"/>
                </a:lnTo>
                <a:lnTo>
                  <a:pt x="4247168" y="1366464"/>
                </a:lnTo>
                <a:lnTo>
                  <a:pt x="4247168" y="1367409"/>
                </a:lnTo>
                <a:lnTo>
                  <a:pt x="4250270" y="1378198"/>
                </a:lnTo>
                <a:lnTo>
                  <a:pt x="4250270" y="1385751"/>
                </a:lnTo>
                <a:cubicBezTo>
                  <a:pt x="4247482" y="1388808"/>
                  <a:pt x="4246089" y="1392405"/>
                  <a:pt x="4246089" y="1396541"/>
                </a:cubicBezTo>
                <a:lnTo>
                  <a:pt x="4250270" y="1400722"/>
                </a:lnTo>
                <a:cubicBezTo>
                  <a:pt x="4250270" y="1417087"/>
                  <a:pt x="4245999" y="1426439"/>
                  <a:pt x="4237457" y="1428776"/>
                </a:cubicBezTo>
                <a:lnTo>
                  <a:pt x="4232062" y="1432013"/>
                </a:lnTo>
                <a:lnTo>
                  <a:pt x="4230983" y="1432013"/>
                </a:lnTo>
                <a:cubicBezTo>
                  <a:pt x="4221721" y="1427697"/>
                  <a:pt x="4217090" y="1417627"/>
                  <a:pt x="4217090" y="1401801"/>
                </a:cubicBezTo>
                <a:cubicBezTo>
                  <a:pt x="4217180" y="1398654"/>
                  <a:pt x="4218574" y="1395462"/>
                  <a:pt x="4221272" y="1392225"/>
                </a:cubicBezTo>
                <a:lnTo>
                  <a:pt x="4219114" y="1388988"/>
                </a:lnTo>
                <a:lnTo>
                  <a:pt x="4219114" y="1387909"/>
                </a:lnTo>
                <a:lnTo>
                  <a:pt x="4220193" y="1381435"/>
                </a:lnTo>
                <a:lnTo>
                  <a:pt x="4218035" y="1374961"/>
                </a:lnTo>
                <a:lnTo>
                  <a:pt x="4218035" y="1363227"/>
                </a:lnTo>
                <a:lnTo>
                  <a:pt x="4213853" y="1358911"/>
                </a:lnTo>
                <a:lnTo>
                  <a:pt x="4212774" y="1358911"/>
                </a:lnTo>
                <a:lnTo>
                  <a:pt x="4209537" y="1362148"/>
                </a:lnTo>
                <a:lnTo>
                  <a:pt x="4212774" y="1368487"/>
                </a:lnTo>
                <a:lnTo>
                  <a:pt x="4212774" y="1369566"/>
                </a:lnTo>
                <a:cubicBezTo>
                  <a:pt x="4212774" y="1374602"/>
                  <a:pt x="4210616" y="1377119"/>
                  <a:pt x="4206300" y="1377119"/>
                </a:cubicBezTo>
                <a:lnTo>
                  <a:pt x="4206300" y="1384672"/>
                </a:lnTo>
                <a:lnTo>
                  <a:pt x="4207379" y="1384672"/>
                </a:lnTo>
                <a:lnTo>
                  <a:pt x="4212774" y="1383593"/>
                </a:lnTo>
                <a:lnTo>
                  <a:pt x="4213853" y="1384672"/>
                </a:lnTo>
                <a:lnTo>
                  <a:pt x="4213853" y="1388988"/>
                </a:lnTo>
                <a:lnTo>
                  <a:pt x="4211695" y="1392225"/>
                </a:lnTo>
                <a:lnTo>
                  <a:pt x="4211695" y="1395462"/>
                </a:lnTo>
                <a:lnTo>
                  <a:pt x="4210616" y="1407196"/>
                </a:lnTo>
                <a:lnTo>
                  <a:pt x="4214932" y="1415828"/>
                </a:lnTo>
                <a:cubicBezTo>
                  <a:pt x="4211875" y="1433722"/>
                  <a:pt x="4208638" y="1442668"/>
                  <a:pt x="4205221" y="1442668"/>
                </a:cubicBezTo>
                <a:lnTo>
                  <a:pt x="4201984" y="1442668"/>
                </a:lnTo>
                <a:cubicBezTo>
                  <a:pt x="4189126" y="1442668"/>
                  <a:pt x="4182697" y="1437678"/>
                  <a:pt x="4182697" y="1427697"/>
                </a:cubicBezTo>
                <a:lnTo>
                  <a:pt x="4180539" y="1425539"/>
                </a:lnTo>
                <a:lnTo>
                  <a:pt x="4180539" y="1421223"/>
                </a:lnTo>
                <a:lnTo>
                  <a:pt x="4185799" y="1410433"/>
                </a:lnTo>
                <a:cubicBezTo>
                  <a:pt x="4187957" y="1410433"/>
                  <a:pt x="4189036" y="1409714"/>
                  <a:pt x="4189036" y="1408275"/>
                </a:cubicBezTo>
                <a:lnTo>
                  <a:pt x="4182697" y="1401801"/>
                </a:lnTo>
                <a:lnTo>
                  <a:pt x="4182697" y="1399778"/>
                </a:lnTo>
                <a:lnTo>
                  <a:pt x="4183776" y="1394383"/>
                </a:lnTo>
                <a:cubicBezTo>
                  <a:pt x="4182337" y="1394024"/>
                  <a:pt x="4180898" y="1392225"/>
                  <a:pt x="4179460" y="1388988"/>
                </a:cubicBezTo>
                <a:lnTo>
                  <a:pt x="4181618" y="1383593"/>
                </a:lnTo>
                <a:lnTo>
                  <a:pt x="4179460" y="1376040"/>
                </a:lnTo>
                <a:lnTo>
                  <a:pt x="4180539" y="1374961"/>
                </a:lnTo>
                <a:lnTo>
                  <a:pt x="4180539" y="1373882"/>
                </a:lnTo>
                <a:lnTo>
                  <a:pt x="4179460" y="1369566"/>
                </a:lnTo>
                <a:lnTo>
                  <a:pt x="4176223" y="1369566"/>
                </a:lnTo>
                <a:lnTo>
                  <a:pt x="4175144" y="1372803"/>
                </a:lnTo>
                <a:lnTo>
                  <a:pt x="4176223" y="1384672"/>
                </a:lnTo>
                <a:lnTo>
                  <a:pt x="4176223" y="1385751"/>
                </a:lnTo>
                <a:lnTo>
                  <a:pt x="4174065" y="1394383"/>
                </a:lnTo>
                <a:lnTo>
                  <a:pt x="4177302" y="1397620"/>
                </a:lnTo>
                <a:lnTo>
                  <a:pt x="4177302" y="1398700"/>
                </a:lnTo>
                <a:cubicBezTo>
                  <a:pt x="4177302" y="1400767"/>
                  <a:pt x="4175863" y="1401801"/>
                  <a:pt x="4172986" y="1401801"/>
                </a:cubicBezTo>
                <a:lnTo>
                  <a:pt x="4172986" y="1407196"/>
                </a:lnTo>
                <a:cubicBezTo>
                  <a:pt x="4170289" y="1410074"/>
                  <a:pt x="4168490" y="1414749"/>
                  <a:pt x="4167591" y="1421223"/>
                </a:cubicBezTo>
                <a:cubicBezTo>
                  <a:pt x="4165433" y="1421223"/>
                  <a:pt x="4164354" y="1424101"/>
                  <a:pt x="4164354" y="1429855"/>
                </a:cubicBezTo>
                <a:lnTo>
                  <a:pt x="4165433" y="1430935"/>
                </a:lnTo>
                <a:lnTo>
                  <a:pt x="4165433" y="1432013"/>
                </a:lnTo>
                <a:cubicBezTo>
                  <a:pt x="4163095" y="1441994"/>
                  <a:pt x="4160218" y="1446984"/>
                  <a:pt x="4156801" y="1446984"/>
                </a:cubicBezTo>
                <a:lnTo>
                  <a:pt x="4156801" y="1452380"/>
                </a:lnTo>
                <a:cubicBezTo>
                  <a:pt x="4153744" y="1457415"/>
                  <a:pt x="4149473" y="1459932"/>
                  <a:pt x="4143988" y="1459932"/>
                </a:cubicBezTo>
                <a:cubicBezTo>
                  <a:pt x="4143988" y="1463979"/>
                  <a:pt x="4140031" y="1468250"/>
                  <a:pt x="4132119" y="1472746"/>
                </a:cubicBezTo>
                <a:cubicBezTo>
                  <a:pt x="4132119" y="1474184"/>
                  <a:pt x="4129241" y="1475263"/>
                  <a:pt x="4123487" y="1475982"/>
                </a:cubicBezTo>
                <a:lnTo>
                  <a:pt x="4122408" y="1474904"/>
                </a:lnTo>
                <a:cubicBezTo>
                  <a:pt x="4122408" y="1469508"/>
                  <a:pt x="4125645" y="1462720"/>
                  <a:pt x="4132119" y="1454537"/>
                </a:cubicBezTo>
                <a:cubicBezTo>
                  <a:pt x="4132119" y="1452380"/>
                  <a:pt x="4133557" y="1450581"/>
                  <a:pt x="4136435" y="1449142"/>
                </a:cubicBezTo>
                <a:lnTo>
                  <a:pt x="4135356" y="1438352"/>
                </a:lnTo>
                <a:cubicBezTo>
                  <a:pt x="4135715" y="1434396"/>
                  <a:pt x="4138233" y="1430485"/>
                  <a:pt x="4142909" y="1426618"/>
                </a:cubicBezTo>
                <a:cubicBezTo>
                  <a:pt x="4142909" y="1422662"/>
                  <a:pt x="4141470" y="1420144"/>
                  <a:pt x="4138593" y="1419065"/>
                </a:cubicBezTo>
                <a:lnTo>
                  <a:pt x="4117148" y="1435116"/>
                </a:lnTo>
                <a:cubicBezTo>
                  <a:pt x="4113730" y="1443747"/>
                  <a:pt x="4107976" y="1448064"/>
                  <a:pt x="4099884" y="1448064"/>
                </a:cubicBezTo>
                <a:cubicBezTo>
                  <a:pt x="4095927" y="1453998"/>
                  <a:pt x="4086261" y="1461866"/>
                  <a:pt x="4070885" y="1471667"/>
                </a:cubicBezTo>
                <a:lnTo>
                  <a:pt x="4067648" y="1471667"/>
                </a:lnTo>
                <a:cubicBezTo>
                  <a:pt x="4061174" y="1468969"/>
                  <a:pt x="4057937" y="1463619"/>
                  <a:pt x="4057937" y="1455616"/>
                </a:cubicBezTo>
                <a:lnTo>
                  <a:pt x="4055779" y="1449142"/>
                </a:lnTo>
                <a:lnTo>
                  <a:pt x="4056858" y="1448064"/>
                </a:lnTo>
                <a:lnTo>
                  <a:pt x="4056858" y="1446984"/>
                </a:lnTo>
                <a:cubicBezTo>
                  <a:pt x="4052992" y="1441769"/>
                  <a:pt x="4049800" y="1434261"/>
                  <a:pt x="4047282" y="1424460"/>
                </a:cubicBezTo>
                <a:lnTo>
                  <a:pt x="4053756" y="1421223"/>
                </a:lnTo>
                <a:lnTo>
                  <a:pt x="4060095" y="1422302"/>
                </a:lnTo>
                <a:cubicBezTo>
                  <a:pt x="4060095" y="1420504"/>
                  <a:pt x="4062973" y="1418706"/>
                  <a:pt x="4068727" y="1416907"/>
                </a:cubicBezTo>
                <a:lnTo>
                  <a:pt x="4070885" y="1419065"/>
                </a:lnTo>
                <a:lnTo>
                  <a:pt x="4075201" y="1406117"/>
                </a:lnTo>
                <a:lnTo>
                  <a:pt x="4076280" y="1406117"/>
                </a:lnTo>
                <a:cubicBezTo>
                  <a:pt x="4075561" y="1397215"/>
                  <a:pt x="4073763" y="1391506"/>
                  <a:pt x="4070885" y="1388988"/>
                </a:cubicBezTo>
                <a:lnTo>
                  <a:pt x="4070885" y="1385751"/>
                </a:lnTo>
                <a:lnTo>
                  <a:pt x="4075201" y="1379277"/>
                </a:lnTo>
                <a:lnTo>
                  <a:pt x="4075201" y="1355674"/>
                </a:lnTo>
                <a:lnTo>
                  <a:pt x="4076280" y="1350279"/>
                </a:lnTo>
                <a:lnTo>
                  <a:pt x="4071964" y="1344884"/>
                </a:lnTo>
                <a:lnTo>
                  <a:pt x="4071964" y="1338410"/>
                </a:lnTo>
                <a:lnTo>
                  <a:pt x="4078438" y="1327755"/>
                </a:lnTo>
                <a:lnTo>
                  <a:pt x="4075201" y="1314807"/>
                </a:lnTo>
                <a:lnTo>
                  <a:pt x="4075201" y="1307254"/>
                </a:lnTo>
                <a:lnTo>
                  <a:pt x="4066569" y="1304017"/>
                </a:lnTo>
                <a:lnTo>
                  <a:pt x="4065490" y="1304017"/>
                </a:lnTo>
                <a:lnTo>
                  <a:pt x="4042966" y="1308333"/>
                </a:lnTo>
                <a:cubicBezTo>
                  <a:pt x="4039369" y="1307433"/>
                  <a:pt x="4037571" y="1306355"/>
                  <a:pt x="4037571" y="1305096"/>
                </a:cubicBezTo>
                <a:lnTo>
                  <a:pt x="4037571" y="1302938"/>
                </a:lnTo>
                <a:cubicBezTo>
                  <a:pt x="4037571" y="1301949"/>
                  <a:pt x="4039009" y="1300915"/>
                  <a:pt x="4041887" y="1299835"/>
                </a:cubicBezTo>
                <a:lnTo>
                  <a:pt x="4046203" y="1300915"/>
                </a:lnTo>
                <a:lnTo>
                  <a:pt x="4054700" y="1297678"/>
                </a:lnTo>
                <a:lnTo>
                  <a:pt x="4060095" y="1297678"/>
                </a:lnTo>
                <a:lnTo>
                  <a:pt x="4070885" y="1300915"/>
                </a:lnTo>
                <a:lnTo>
                  <a:pt x="4073043" y="1300915"/>
                </a:lnTo>
                <a:cubicBezTo>
                  <a:pt x="4082844" y="1293002"/>
                  <a:pt x="4088554" y="1289046"/>
                  <a:pt x="4090173" y="1289046"/>
                </a:cubicBezTo>
                <a:lnTo>
                  <a:pt x="4093410" y="1290125"/>
                </a:lnTo>
                <a:lnTo>
                  <a:pt x="4093410" y="1289046"/>
                </a:lnTo>
                <a:cubicBezTo>
                  <a:pt x="4093410" y="1287248"/>
                  <a:pt x="4094848" y="1286169"/>
                  <a:pt x="4097726" y="1285809"/>
                </a:cubicBezTo>
                <a:cubicBezTo>
                  <a:pt x="4105458" y="1287967"/>
                  <a:pt x="4110853" y="1291563"/>
                  <a:pt x="4113911" y="1296599"/>
                </a:cubicBezTo>
                <a:cubicBezTo>
                  <a:pt x="4113911" y="1298037"/>
                  <a:pt x="4116383" y="1298757"/>
                  <a:pt x="4121329" y="1298757"/>
                </a:cubicBezTo>
                <a:cubicBezTo>
                  <a:pt x="4125465" y="1302983"/>
                  <a:pt x="4127623" y="1307254"/>
                  <a:pt x="4127803" y="1311570"/>
                </a:cubicBezTo>
                <a:cubicBezTo>
                  <a:pt x="4127803" y="1313188"/>
                  <a:pt x="4125645" y="1316425"/>
                  <a:pt x="4121329" y="1321281"/>
                </a:cubicBezTo>
                <a:lnTo>
                  <a:pt x="4121329" y="1359990"/>
                </a:lnTo>
                <a:lnTo>
                  <a:pt x="4124566" y="1370645"/>
                </a:lnTo>
                <a:lnTo>
                  <a:pt x="4124566" y="1374961"/>
                </a:lnTo>
                <a:lnTo>
                  <a:pt x="4121329" y="1386830"/>
                </a:lnTo>
                <a:lnTo>
                  <a:pt x="4124566" y="1394383"/>
                </a:lnTo>
                <a:lnTo>
                  <a:pt x="4123487" y="1400722"/>
                </a:lnTo>
                <a:lnTo>
                  <a:pt x="4124566" y="1400722"/>
                </a:lnTo>
                <a:lnTo>
                  <a:pt x="4131040" y="1401801"/>
                </a:lnTo>
                <a:lnTo>
                  <a:pt x="4140751" y="1396541"/>
                </a:lnTo>
                <a:lnTo>
                  <a:pt x="4140751" y="1384672"/>
                </a:lnTo>
                <a:lnTo>
                  <a:pt x="4141830" y="1371724"/>
                </a:lnTo>
                <a:cubicBezTo>
                  <a:pt x="4138952" y="1371724"/>
                  <a:pt x="4137514" y="1370645"/>
                  <a:pt x="4137514" y="1368487"/>
                </a:cubicBezTo>
                <a:lnTo>
                  <a:pt x="4137514" y="1367409"/>
                </a:lnTo>
                <a:lnTo>
                  <a:pt x="4145067" y="1359990"/>
                </a:lnTo>
                <a:cubicBezTo>
                  <a:pt x="4140031" y="1358731"/>
                  <a:pt x="4137514" y="1357292"/>
                  <a:pt x="4137514" y="1355674"/>
                </a:cubicBezTo>
                <a:cubicBezTo>
                  <a:pt x="4137514" y="1352257"/>
                  <a:pt x="4139672" y="1347581"/>
                  <a:pt x="4143988" y="1341647"/>
                </a:cubicBezTo>
                <a:lnTo>
                  <a:pt x="4145067" y="1338410"/>
                </a:lnTo>
                <a:cubicBezTo>
                  <a:pt x="4142189" y="1338410"/>
                  <a:pt x="4140751" y="1337331"/>
                  <a:pt x="4140751" y="1335173"/>
                </a:cubicBezTo>
                <a:lnTo>
                  <a:pt x="4141830" y="1319123"/>
                </a:lnTo>
                <a:lnTo>
                  <a:pt x="4139672" y="1268679"/>
                </a:lnTo>
                <a:cubicBezTo>
                  <a:pt x="4143268" y="1267780"/>
                  <a:pt x="4145067" y="1266701"/>
                  <a:pt x="4145067" y="1265442"/>
                </a:cubicBezTo>
                <a:lnTo>
                  <a:pt x="4137514" y="1258969"/>
                </a:lnTo>
                <a:lnTo>
                  <a:pt x="4137514" y="1257889"/>
                </a:lnTo>
                <a:lnTo>
                  <a:pt x="4141830" y="1241705"/>
                </a:lnTo>
                <a:lnTo>
                  <a:pt x="4141830" y="1240625"/>
                </a:lnTo>
                <a:cubicBezTo>
                  <a:pt x="4141830" y="1237928"/>
                  <a:pt x="4139672" y="1231859"/>
                  <a:pt x="4135356" y="1222417"/>
                </a:cubicBezTo>
                <a:lnTo>
                  <a:pt x="4142909" y="1219180"/>
                </a:lnTo>
                <a:cubicBezTo>
                  <a:pt x="4145606" y="1222058"/>
                  <a:pt x="4153114" y="1224575"/>
                  <a:pt x="4165433" y="1226733"/>
                </a:cubicBezTo>
                <a:lnTo>
                  <a:pt x="4193352" y="1237389"/>
                </a:lnTo>
                <a:lnTo>
                  <a:pt x="4195510" y="1235365"/>
                </a:lnTo>
                <a:lnTo>
                  <a:pt x="4206300" y="1237389"/>
                </a:lnTo>
                <a:lnTo>
                  <a:pt x="4208458" y="1235365"/>
                </a:lnTo>
                <a:lnTo>
                  <a:pt x="4221272" y="1237389"/>
                </a:lnTo>
                <a:lnTo>
                  <a:pt x="4229904" y="1234286"/>
                </a:lnTo>
                <a:cubicBezTo>
                  <a:pt x="4234939" y="1238153"/>
                  <a:pt x="4237457" y="1241345"/>
                  <a:pt x="4237457" y="1243862"/>
                </a:cubicBezTo>
                <a:lnTo>
                  <a:pt x="4234220" y="1246021"/>
                </a:lnTo>
                <a:lnTo>
                  <a:pt x="4228825" y="1244941"/>
                </a:lnTo>
                <a:lnTo>
                  <a:pt x="4227746" y="1246021"/>
                </a:lnTo>
                <a:lnTo>
                  <a:pt x="4226667" y="1246021"/>
                </a:lnTo>
                <a:lnTo>
                  <a:pt x="4221272" y="1243862"/>
                </a:lnTo>
                <a:lnTo>
                  <a:pt x="4217090" y="1247099"/>
                </a:lnTo>
                <a:cubicBezTo>
                  <a:pt x="4230668" y="1251056"/>
                  <a:pt x="4237457" y="1255372"/>
                  <a:pt x="4237457" y="1260047"/>
                </a:cubicBezTo>
                <a:cubicBezTo>
                  <a:pt x="4233860" y="1262026"/>
                  <a:pt x="4232062" y="1264184"/>
                  <a:pt x="4232062" y="1266522"/>
                </a:cubicBezTo>
                <a:lnTo>
                  <a:pt x="4234220" y="1269624"/>
                </a:lnTo>
                <a:lnTo>
                  <a:pt x="4239615" y="1267601"/>
                </a:lnTo>
                <a:cubicBezTo>
                  <a:pt x="4239615" y="1269309"/>
                  <a:pt x="4242852" y="1271062"/>
                  <a:pt x="4249326" y="1272861"/>
                </a:cubicBezTo>
                <a:lnTo>
                  <a:pt x="4252428" y="1276098"/>
                </a:lnTo>
                <a:lnTo>
                  <a:pt x="4254586" y="1273939"/>
                </a:lnTo>
                <a:lnTo>
                  <a:pt x="4250270" y="1267601"/>
                </a:lnTo>
                <a:lnTo>
                  <a:pt x="4253507" y="1252494"/>
                </a:lnTo>
                <a:lnTo>
                  <a:pt x="4252428" y="1247099"/>
                </a:lnTo>
                <a:lnTo>
                  <a:pt x="4253507" y="1243862"/>
                </a:lnTo>
                <a:lnTo>
                  <a:pt x="4252428" y="1242784"/>
                </a:lnTo>
                <a:lnTo>
                  <a:pt x="4251349" y="1242784"/>
                </a:lnTo>
                <a:lnTo>
                  <a:pt x="4245010" y="1243862"/>
                </a:lnTo>
                <a:lnTo>
                  <a:pt x="4241773" y="1237389"/>
                </a:lnTo>
                <a:lnTo>
                  <a:pt x="4247168" y="1233207"/>
                </a:lnTo>
                <a:lnTo>
                  <a:pt x="4252428" y="1234286"/>
                </a:lnTo>
                <a:cubicBezTo>
                  <a:pt x="4252967" y="1229970"/>
                  <a:pt x="4254406" y="1227812"/>
                  <a:pt x="4256744" y="1227812"/>
                </a:cubicBezTo>
                <a:lnTo>
                  <a:pt x="4255665" y="1226733"/>
                </a:lnTo>
                <a:lnTo>
                  <a:pt x="4255665" y="1225654"/>
                </a:lnTo>
                <a:cubicBezTo>
                  <a:pt x="4258003" y="1219900"/>
                  <a:pt x="4262678" y="1217022"/>
                  <a:pt x="4269692" y="1217022"/>
                </a:cubicBezTo>
                <a:close/>
                <a:moveTo>
                  <a:pt x="9164690" y="1216890"/>
                </a:moveTo>
                <a:cubicBezTo>
                  <a:pt x="9181775" y="1222645"/>
                  <a:pt x="9194138" y="1225522"/>
                  <a:pt x="9201781" y="1225522"/>
                </a:cubicBezTo>
                <a:cubicBezTo>
                  <a:pt x="9205558" y="1223364"/>
                  <a:pt x="9209154" y="1222284"/>
                  <a:pt x="9212571" y="1222284"/>
                </a:cubicBezTo>
                <a:cubicBezTo>
                  <a:pt x="9220484" y="1225882"/>
                  <a:pt x="9224440" y="1230243"/>
                  <a:pt x="9224440" y="1235368"/>
                </a:cubicBezTo>
                <a:cubicBezTo>
                  <a:pt x="9215808" y="1240223"/>
                  <a:pt x="9211492" y="1247776"/>
                  <a:pt x="9211492" y="1258027"/>
                </a:cubicBezTo>
                <a:lnTo>
                  <a:pt x="9212571" y="1263556"/>
                </a:lnTo>
                <a:lnTo>
                  <a:pt x="9211492" y="1267873"/>
                </a:lnTo>
                <a:lnTo>
                  <a:pt x="9212571" y="1282979"/>
                </a:lnTo>
                <a:lnTo>
                  <a:pt x="9212571" y="1299298"/>
                </a:lnTo>
                <a:cubicBezTo>
                  <a:pt x="9212571" y="1300737"/>
                  <a:pt x="9213650" y="1301456"/>
                  <a:pt x="9215808" y="1301456"/>
                </a:cubicBezTo>
                <a:lnTo>
                  <a:pt x="9216887" y="1300377"/>
                </a:lnTo>
                <a:lnTo>
                  <a:pt x="9222282" y="1301456"/>
                </a:lnTo>
                <a:lnTo>
                  <a:pt x="9223361" y="1301456"/>
                </a:lnTo>
                <a:lnTo>
                  <a:pt x="9233477" y="1298219"/>
                </a:lnTo>
                <a:cubicBezTo>
                  <a:pt x="9233477" y="1299657"/>
                  <a:pt x="9237433" y="1301096"/>
                  <a:pt x="9245346" y="1302535"/>
                </a:cubicBezTo>
                <a:cubicBezTo>
                  <a:pt x="9247144" y="1302535"/>
                  <a:pt x="9249662" y="1300737"/>
                  <a:pt x="9252899" y="1297140"/>
                </a:cubicBezTo>
                <a:lnTo>
                  <a:pt x="9264903" y="1298219"/>
                </a:lnTo>
                <a:lnTo>
                  <a:pt x="9289855" y="1273267"/>
                </a:lnTo>
                <a:lnTo>
                  <a:pt x="9304961" y="1280820"/>
                </a:lnTo>
                <a:cubicBezTo>
                  <a:pt x="9309457" y="1280820"/>
                  <a:pt x="9313098" y="1284103"/>
                  <a:pt x="9315886" y="1290667"/>
                </a:cubicBezTo>
                <a:lnTo>
                  <a:pt x="9320202" y="1294982"/>
                </a:lnTo>
                <a:lnTo>
                  <a:pt x="9318044" y="1298219"/>
                </a:lnTo>
                <a:lnTo>
                  <a:pt x="9318044" y="1302535"/>
                </a:lnTo>
                <a:lnTo>
                  <a:pt x="9323439" y="1302535"/>
                </a:lnTo>
                <a:lnTo>
                  <a:pt x="9326676" y="1305772"/>
                </a:lnTo>
                <a:cubicBezTo>
                  <a:pt x="9326676" y="1308110"/>
                  <a:pt x="9322360" y="1309908"/>
                  <a:pt x="9313728" y="1311167"/>
                </a:cubicBezTo>
                <a:cubicBezTo>
                  <a:pt x="9307164" y="1309009"/>
                  <a:pt x="9299206" y="1307930"/>
                  <a:pt x="9289855" y="1307930"/>
                </a:cubicBezTo>
                <a:lnTo>
                  <a:pt x="9281088" y="1310088"/>
                </a:lnTo>
                <a:lnTo>
                  <a:pt x="9249662" y="1310088"/>
                </a:lnTo>
                <a:lnTo>
                  <a:pt x="9238872" y="1309009"/>
                </a:lnTo>
                <a:lnTo>
                  <a:pt x="9229161" y="1310088"/>
                </a:lnTo>
                <a:lnTo>
                  <a:pt x="9215808" y="1310088"/>
                </a:lnTo>
                <a:lnTo>
                  <a:pt x="9214729" y="1315483"/>
                </a:lnTo>
                <a:cubicBezTo>
                  <a:pt x="9219045" y="1317281"/>
                  <a:pt x="9221203" y="1319485"/>
                  <a:pt x="9221203" y="1322091"/>
                </a:cubicBezTo>
                <a:lnTo>
                  <a:pt x="9217966" y="1327487"/>
                </a:lnTo>
                <a:cubicBezTo>
                  <a:pt x="9219944" y="1329825"/>
                  <a:pt x="9221383" y="1334140"/>
                  <a:pt x="9222282" y="1340435"/>
                </a:cubicBezTo>
                <a:lnTo>
                  <a:pt x="9224980" y="1339356"/>
                </a:lnTo>
                <a:cubicBezTo>
                  <a:pt x="9226149" y="1339356"/>
                  <a:pt x="9227992" y="1344076"/>
                  <a:pt x="9230510" y="1353518"/>
                </a:cubicBezTo>
                <a:cubicBezTo>
                  <a:pt x="9234826" y="1354057"/>
                  <a:pt x="9236984" y="1356215"/>
                  <a:pt x="9236984" y="1359992"/>
                </a:cubicBezTo>
                <a:lnTo>
                  <a:pt x="9235905" y="1365387"/>
                </a:lnTo>
                <a:cubicBezTo>
                  <a:pt x="9242019" y="1375547"/>
                  <a:pt x="9245616" y="1380628"/>
                  <a:pt x="9246695" y="1380628"/>
                </a:cubicBezTo>
                <a:cubicBezTo>
                  <a:pt x="9257754" y="1385303"/>
                  <a:pt x="9264543" y="1387641"/>
                  <a:pt x="9267061" y="1387641"/>
                </a:cubicBezTo>
                <a:cubicBezTo>
                  <a:pt x="9269578" y="1394655"/>
                  <a:pt x="9274254" y="1398162"/>
                  <a:pt x="9281088" y="1398162"/>
                </a:cubicBezTo>
                <a:cubicBezTo>
                  <a:pt x="9281088" y="1401758"/>
                  <a:pt x="9288686" y="1404950"/>
                  <a:pt x="9303882" y="1407737"/>
                </a:cubicBezTo>
                <a:cubicBezTo>
                  <a:pt x="9312244" y="1412053"/>
                  <a:pt x="9320382" y="1414571"/>
                  <a:pt x="9328294" y="1415290"/>
                </a:cubicBezTo>
                <a:lnTo>
                  <a:pt x="9328294" y="1416369"/>
                </a:lnTo>
                <a:cubicBezTo>
                  <a:pt x="9326856" y="1416908"/>
                  <a:pt x="9323798" y="1423382"/>
                  <a:pt x="9319123" y="1435791"/>
                </a:cubicBezTo>
                <a:cubicBezTo>
                  <a:pt x="9319123" y="1450808"/>
                  <a:pt x="9313323" y="1464924"/>
                  <a:pt x="9301724" y="1478142"/>
                </a:cubicBezTo>
                <a:lnTo>
                  <a:pt x="9300645" y="1478142"/>
                </a:lnTo>
                <a:cubicBezTo>
                  <a:pt x="9289135" y="1473286"/>
                  <a:pt x="9283381" y="1470050"/>
                  <a:pt x="9283381" y="1468431"/>
                </a:cubicBezTo>
                <a:lnTo>
                  <a:pt x="9286618" y="1463980"/>
                </a:lnTo>
                <a:lnTo>
                  <a:pt x="9284460" y="1461822"/>
                </a:lnTo>
                <a:lnTo>
                  <a:pt x="9277851" y="1462901"/>
                </a:lnTo>
                <a:cubicBezTo>
                  <a:pt x="9256361" y="1449413"/>
                  <a:pt x="9245616" y="1436780"/>
                  <a:pt x="9245616" y="1425001"/>
                </a:cubicBezTo>
                <a:lnTo>
                  <a:pt x="9238063" y="1415290"/>
                </a:lnTo>
                <a:lnTo>
                  <a:pt x="9236984" y="1416369"/>
                </a:lnTo>
                <a:lnTo>
                  <a:pt x="9235905" y="1416369"/>
                </a:lnTo>
                <a:lnTo>
                  <a:pt x="9236984" y="1417448"/>
                </a:lnTo>
                <a:lnTo>
                  <a:pt x="9236984" y="1418527"/>
                </a:lnTo>
                <a:lnTo>
                  <a:pt x="9234826" y="1420685"/>
                </a:lnTo>
                <a:cubicBezTo>
                  <a:pt x="9233027" y="1420685"/>
                  <a:pt x="9230869" y="1413088"/>
                  <a:pt x="9228352" y="1397892"/>
                </a:cubicBezTo>
                <a:cubicBezTo>
                  <a:pt x="9228352" y="1395553"/>
                  <a:pt x="9226328" y="1389439"/>
                  <a:pt x="9222282" y="1379548"/>
                </a:cubicBezTo>
                <a:cubicBezTo>
                  <a:pt x="9222282" y="1376221"/>
                  <a:pt x="9219764" y="1368984"/>
                  <a:pt x="9214729" y="1357834"/>
                </a:cubicBezTo>
                <a:lnTo>
                  <a:pt x="9214729" y="1354596"/>
                </a:lnTo>
                <a:lnTo>
                  <a:pt x="9215808" y="1349067"/>
                </a:lnTo>
                <a:lnTo>
                  <a:pt x="9211492" y="1345830"/>
                </a:lnTo>
                <a:lnTo>
                  <a:pt x="9210413" y="1345830"/>
                </a:lnTo>
                <a:cubicBezTo>
                  <a:pt x="9208075" y="1369748"/>
                  <a:pt x="9205558" y="1381707"/>
                  <a:pt x="9202860" y="1381707"/>
                </a:cubicBezTo>
                <a:lnTo>
                  <a:pt x="9188968" y="1396812"/>
                </a:lnTo>
                <a:lnTo>
                  <a:pt x="9190047" y="1402208"/>
                </a:lnTo>
                <a:cubicBezTo>
                  <a:pt x="9182134" y="1407333"/>
                  <a:pt x="9178178" y="1414211"/>
                  <a:pt x="9178178" y="1422843"/>
                </a:cubicBezTo>
                <a:cubicBezTo>
                  <a:pt x="9158666" y="1436960"/>
                  <a:pt x="9148910" y="1445997"/>
                  <a:pt x="9148910" y="1449953"/>
                </a:cubicBezTo>
                <a:cubicBezTo>
                  <a:pt x="9148910" y="1452111"/>
                  <a:pt x="9144594" y="1455708"/>
                  <a:pt x="9135962" y="1460743"/>
                </a:cubicBezTo>
                <a:lnTo>
                  <a:pt x="9130432" y="1459664"/>
                </a:lnTo>
                <a:cubicBezTo>
                  <a:pt x="9112538" y="1469465"/>
                  <a:pt x="9098826" y="1475624"/>
                  <a:pt x="9089295" y="1478142"/>
                </a:cubicBezTo>
                <a:lnTo>
                  <a:pt x="9088216" y="1478142"/>
                </a:lnTo>
                <a:lnTo>
                  <a:pt x="9080663" y="1475264"/>
                </a:lnTo>
                <a:lnTo>
                  <a:pt x="9080663" y="1474905"/>
                </a:lnTo>
                <a:lnTo>
                  <a:pt x="9077995" y="1474248"/>
                </a:lnTo>
                <a:lnTo>
                  <a:pt x="9074054" y="1472747"/>
                </a:lnTo>
                <a:lnTo>
                  <a:pt x="9074054" y="1470589"/>
                </a:lnTo>
                <a:lnTo>
                  <a:pt x="9088216" y="1462901"/>
                </a:lnTo>
                <a:cubicBezTo>
                  <a:pt x="9088216" y="1459484"/>
                  <a:pt x="9092532" y="1456607"/>
                  <a:pt x="9101164" y="1454269"/>
                </a:cubicBezTo>
                <a:lnTo>
                  <a:pt x="9141896" y="1400049"/>
                </a:lnTo>
                <a:cubicBezTo>
                  <a:pt x="9141896" y="1396093"/>
                  <a:pt x="9143335" y="1392856"/>
                  <a:pt x="9146212" y="1390339"/>
                </a:cubicBezTo>
                <a:cubicBezTo>
                  <a:pt x="9146212" y="1384584"/>
                  <a:pt x="9149090" y="1380987"/>
                  <a:pt x="9154844" y="1379548"/>
                </a:cubicBezTo>
                <a:lnTo>
                  <a:pt x="9154844" y="1376176"/>
                </a:lnTo>
                <a:cubicBezTo>
                  <a:pt x="9153765" y="1373300"/>
                  <a:pt x="9151248" y="1371861"/>
                  <a:pt x="9147291" y="1371861"/>
                </a:cubicBezTo>
                <a:cubicBezTo>
                  <a:pt x="9150169" y="1368624"/>
                  <a:pt x="9151607" y="1366106"/>
                  <a:pt x="9151607" y="1364308"/>
                </a:cubicBezTo>
                <a:lnTo>
                  <a:pt x="9150528" y="1359992"/>
                </a:lnTo>
                <a:lnTo>
                  <a:pt x="9154844" y="1353518"/>
                </a:lnTo>
                <a:lnTo>
                  <a:pt x="9154844" y="1329645"/>
                </a:lnTo>
                <a:lnTo>
                  <a:pt x="9159160" y="1313325"/>
                </a:lnTo>
                <a:lnTo>
                  <a:pt x="9159160" y="1309009"/>
                </a:lnTo>
                <a:lnTo>
                  <a:pt x="9143245" y="1307930"/>
                </a:lnTo>
                <a:lnTo>
                  <a:pt x="9138120" y="1310088"/>
                </a:lnTo>
                <a:lnTo>
                  <a:pt x="9119642" y="1310088"/>
                </a:lnTo>
                <a:cubicBezTo>
                  <a:pt x="9116045" y="1310088"/>
                  <a:pt x="9114247" y="1309369"/>
                  <a:pt x="9114247" y="1307930"/>
                </a:cubicBezTo>
                <a:lnTo>
                  <a:pt x="9108852" y="1310088"/>
                </a:lnTo>
                <a:lnTo>
                  <a:pt x="9106694" y="1310088"/>
                </a:lnTo>
                <a:lnTo>
                  <a:pt x="9106694" y="1309009"/>
                </a:lnTo>
                <a:lnTo>
                  <a:pt x="9095769" y="1310088"/>
                </a:lnTo>
                <a:lnTo>
                  <a:pt x="9067580" y="1310088"/>
                </a:lnTo>
                <a:lnTo>
                  <a:pt x="9065422" y="1307930"/>
                </a:lnTo>
                <a:lnTo>
                  <a:pt x="9065422" y="1301456"/>
                </a:lnTo>
                <a:lnTo>
                  <a:pt x="9068659" y="1298219"/>
                </a:lnTo>
                <a:lnTo>
                  <a:pt x="9075133" y="1298219"/>
                </a:lnTo>
                <a:cubicBezTo>
                  <a:pt x="9081157" y="1300377"/>
                  <a:pt x="9088755" y="1301816"/>
                  <a:pt x="9097927" y="1302535"/>
                </a:cubicBezTo>
                <a:lnTo>
                  <a:pt x="9097927" y="1303614"/>
                </a:lnTo>
                <a:lnTo>
                  <a:pt x="9112089" y="1297140"/>
                </a:lnTo>
                <a:lnTo>
                  <a:pt x="9114247" y="1297140"/>
                </a:lnTo>
                <a:lnTo>
                  <a:pt x="9127195" y="1300377"/>
                </a:lnTo>
                <a:lnTo>
                  <a:pt x="9148370" y="1297140"/>
                </a:lnTo>
                <a:lnTo>
                  <a:pt x="9155923" y="1302535"/>
                </a:lnTo>
                <a:lnTo>
                  <a:pt x="9158081" y="1296061"/>
                </a:lnTo>
                <a:lnTo>
                  <a:pt x="9157002" y="1292824"/>
                </a:lnTo>
                <a:lnTo>
                  <a:pt x="9159160" y="1286215"/>
                </a:lnTo>
                <a:lnTo>
                  <a:pt x="9159160" y="1281899"/>
                </a:lnTo>
                <a:lnTo>
                  <a:pt x="9153765" y="1249395"/>
                </a:lnTo>
                <a:lnTo>
                  <a:pt x="9154844" y="1234288"/>
                </a:lnTo>
                <a:lnTo>
                  <a:pt x="9151607" y="1228759"/>
                </a:lnTo>
                <a:lnTo>
                  <a:pt x="9151607" y="1226601"/>
                </a:lnTo>
                <a:cubicBezTo>
                  <a:pt x="9155204" y="1221026"/>
                  <a:pt x="9159565" y="1217789"/>
                  <a:pt x="9164690" y="1216890"/>
                </a:cubicBezTo>
                <a:close/>
                <a:moveTo>
                  <a:pt x="2097531" y="1216886"/>
                </a:moveTo>
                <a:cubicBezTo>
                  <a:pt x="2107959" y="1217606"/>
                  <a:pt x="2119873" y="1219764"/>
                  <a:pt x="2133271" y="1223361"/>
                </a:cubicBezTo>
                <a:lnTo>
                  <a:pt x="2137588" y="1221203"/>
                </a:lnTo>
                <a:lnTo>
                  <a:pt x="2154851" y="1222282"/>
                </a:lnTo>
                <a:lnTo>
                  <a:pt x="2157144" y="1222282"/>
                </a:lnTo>
                <a:cubicBezTo>
                  <a:pt x="2159481" y="1223181"/>
                  <a:pt x="2161640" y="1226823"/>
                  <a:pt x="2163619" y="1233207"/>
                </a:cubicBezTo>
                <a:lnTo>
                  <a:pt x="2163619" y="1236444"/>
                </a:lnTo>
                <a:cubicBezTo>
                  <a:pt x="2162179" y="1240400"/>
                  <a:pt x="2157459" y="1243997"/>
                  <a:pt x="2149456" y="1247234"/>
                </a:cubicBezTo>
                <a:lnTo>
                  <a:pt x="2141903" y="1263553"/>
                </a:lnTo>
                <a:lnTo>
                  <a:pt x="2142982" y="1264633"/>
                </a:lnTo>
                <a:lnTo>
                  <a:pt x="2144061" y="1264633"/>
                </a:lnTo>
                <a:lnTo>
                  <a:pt x="2159303" y="1259102"/>
                </a:lnTo>
                <a:lnTo>
                  <a:pt x="2164698" y="1260182"/>
                </a:lnTo>
                <a:lnTo>
                  <a:pt x="2172251" y="1259102"/>
                </a:lnTo>
                <a:lnTo>
                  <a:pt x="2189650" y="1263553"/>
                </a:lnTo>
                <a:lnTo>
                  <a:pt x="2198282" y="1262475"/>
                </a:lnTo>
                <a:lnTo>
                  <a:pt x="2202598" y="1264633"/>
                </a:lnTo>
                <a:cubicBezTo>
                  <a:pt x="2213838" y="1264633"/>
                  <a:pt x="2221794" y="1259193"/>
                  <a:pt x="2226470" y="1248312"/>
                </a:cubicBezTo>
                <a:cubicBezTo>
                  <a:pt x="2233305" y="1240400"/>
                  <a:pt x="2239823" y="1234241"/>
                  <a:pt x="2246027" y="1229835"/>
                </a:cubicBezTo>
                <a:lnTo>
                  <a:pt x="2250344" y="1229835"/>
                </a:lnTo>
                <a:cubicBezTo>
                  <a:pt x="2260054" y="1234780"/>
                  <a:pt x="2266888" y="1242018"/>
                  <a:pt x="2270843" y="1251550"/>
                </a:cubicBezTo>
                <a:cubicBezTo>
                  <a:pt x="2275250" y="1255686"/>
                  <a:pt x="2279971" y="1258563"/>
                  <a:pt x="2285007" y="1260182"/>
                </a:cubicBezTo>
                <a:lnTo>
                  <a:pt x="2287165" y="1264633"/>
                </a:lnTo>
                <a:cubicBezTo>
                  <a:pt x="2287165" y="1268049"/>
                  <a:pt x="2285366" y="1271646"/>
                  <a:pt x="2281770" y="1275423"/>
                </a:cubicBezTo>
                <a:lnTo>
                  <a:pt x="2278532" y="1275423"/>
                </a:lnTo>
                <a:cubicBezTo>
                  <a:pt x="2266933" y="1271646"/>
                  <a:pt x="2261133" y="1268049"/>
                  <a:pt x="2261133" y="1264633"/>
                </a:cubicBezTo>
                <a:lnTo>
                  <a:pt x="2258975" y="1264633"/>
                </a:lnTo>
                <a:cubicBezTo>
                  <a:pt x="2258255" y="1268948"/>
                  <a:pt x="2256457" y="1271106"/>
                  <a:pt x="2253581" y="1271106"/>
                </a:cubicBezTo>
                <a:lnTo>
                  <a:pt x="2248185" y="1270028"/>
                </a:lnTo>
                <a:lnTo>
                  <a:pt x="2240498" y="1271106"/>
                </a:lnTo>
                <a:lnTo>
                  <a:pt x="2237260" y="1267870"/>
                </a:lnTo>
                <a:lnTo>
                  <a:pt x="2236180" y="1267870"/>
                </a:lnTo>
                <a:lnTo>
                  <a:pt x="2228628" y="1270028"/>
                </a:lnTo>
                <a:lnTo>
                  <a:pt x="2222155" y="1267870"/>
                </a:lnTo>
                <a:lnTo>
                  <a:pt x="2221075" y="1267870"/>
                </a:lnTo>
                <a:cubicBezTo>
                  <a:pt x="2216131" y="1270207"/>
                  <a:pt x="2206733" y="1272006"/>
                  <a:pt x="2192887" y="1273264"/>
                </a:cubicBezTo>
                <a:lnTo>
                  <a:pt x="2187491" y="1271106"/>
                </a:lnTo>
                <a:lnTo>
                  <a:pt x="2177646" y="1274343"/>
                </a:lnTo>
                <a:cubicBezTo>
                  <a:pt x="2177646" y="1272725"/>
                  <a:pt x="2173329" y="1271646"/>
                  <a:pt x="2164698" y="1271106"/>
                </a:cubicBezTo>
                <a:lnTo>
                  <a:pt x="2144061" y="1272186"/>
                </a:lnTo>
                <a:lnTo>
                  <a:pt x="2140824" y="1272186"/>
                </a:lnTo>
                <a:cubicBezTo>
                  <a:pt x="2138128" y="1274343"/>
                  <a:pt x="2135609" y="1275423"/>
                  <a:pt x="2133271" y="1275423"/>
                </a:cubicBezTo>
                <a:lnTo>
                  <a:pt x="2132193" y="1274343"/>
                </a:lnTo>
                <a:lnTo>
                  <a:pt x="2131114" y="1274343"/>
                </a:lnTo>
                <a:lnTo>
                  <a:pt x="2130033" y="1275423"/>
                </a:lnTo>
                <a:lnTo>
                  <a:pt x="2130033" y="1276501"/>
                </a:lnTo>
                <a:lnTo>
                  <a:pt x="2134350" y="1281896"/>
                </a:lnTo>
                <a:lnTo>
                  <a:pt x="2134350" y="1285133"/>
                </a:lnTo>
                <a:cubicBezTo>
                  <a:pt x="2127787" y="1296014"/>
                  <a:pt x="2120908" y="1303971"/>
                  <a:pt x="2113714" y="1309007"/>
                </a:cubicBezTo>
                <a:cubicBezTo>
                  <a:pt x="2113714" y="1313682"/>
                  <a:pt x="2112276" y="1317324"/>
                  <a:pt x="2109398" y="1319931"/>
                </a:cubicBezTo>
                <a:lnTo>
                  <a:pt x="2112634" y="1325326"/>
                </a:lnTo>
                <a:lnTo>
                  <a:pt x="2112634" y="1328563"/>
                </a:lnTo>
                <a:cubicBezTo>
                  <a:pt x="2112634" y="1331261"/>
                  <a:pt x="2110836" y="1334498"/>
                  <a:pt x="2107240" y="1338274"/>
                </a:cubicBezTo>
                <a:lnTo>
                  <a:pt x="2107240" y="1364305"/>
                </a:lnTo>
                <a:lnTo>
                  <a:pt x="2105082" y="1375095"/>
                </a:lnTo>
                <a:lnTo>
                  <a:pt x="2106163" y="1380625"/>
                </a:lnTo>
                <a:lnTo>
                  <a:pt x="2102924" y="1381704"/>
                </a:lnTo>
                <a:lnTo>
                  <a:pt x="2102924" y="1382783"/>
                </a:lnTo>
                <a:cubicBezTo>
                  <a:pt x="2105802" y="1383143"/>
                  <a:pt x="2107240" y="1384222"/>
                  <a:pt x="2107240" y="1386020"/>
                </a:cubicBezTo>
                <a:lnTo>
                  <a:pt x="2107240" y="1403284"/>
                </a:lnTo>
                <a:lnTo>
                  <a:pt x="2105082" y="1406521"/>
                </a:lnTo>
                <a:lnTo>
                  <a:pt x="2105082" y="1407600"/>
                </a:lnTo>
                <a:lnTo>
                  <a:pt x="2107240" y="1419604"/>
                </a:lnTo>
                <a:lnTo>
                  <a:pt x="2104004" y="1424999"/>
                </a:lnTo>
                <a:cubicBezTo>
                  <a:pt x="2104004" y="1432912"/>
                  <a:pt x="2106163" y="1440150"/>
                  <a:pt x="2110477" y="1446714"/>
                </a:cubicBezTo>
                <a:cubicBezTo>
                  <a:pt x="2110477" y="1453188"/>
                  <a:pt x="2113355" y="1456425"/>
                  <a:pt x="2119110" y="1456425"/>
                </a:cubicBezTo>
                <a:lnTo>
                  <a:pt x="2120189" y="1456425"/>
                </a:lnTo>
                <a:lnTo>
                  <a:pt x="2146220" y="1455346"/>
                </a:lnTo>
                <a:lnTo>
                  <a:pt x="2159303" y="1456425"/>
                </a:lnTo>
                <a:lnTo>
                  <a:pt x="2159303" y="1455346"/>
                </a:lnTo>
                <a:lnTo>
                  <a:pt x="2158224" y="1413130"/>
                </a:lnTo>
                <a:lnTo>
                  <a:pt x="2159303" y="1382783"/>
                </a:lnTo>
                <a:lnTo>
                  <a:pt x="2164698" y="1379546"/>
                </a:lnTo>
                <a:lnTo>
                  <a:pt x="2165776" y="1380625"/>
                </a:lnTo>
                <a:lnTo>
                  <a:pt x="2166856" y="1380625"/>
                </a:lnTo>
                <a:lnTo>
                  <a:pt x="2166856" y="1378332"/>
                </a:lnTo>
                <a:lnTo>
                  <a:pt x="2162540" y="1377253"/>
                </a:lnTo>
                <a:lnTo>
                  <a:pt x="2159303" y="1378332"/>
                </a:lnTo>
                <a:lnTo>
                  <a:pt x="2159303" y="1377253"/>
                </a:lnTo>
                <a:lnTo>
                  <a:pt x="2157144" y="1374016"/>
                </a:lnTo>
                <a:lnTo>
                  <a:pt x="2160381" y="1364305"/>
                </a:lnTo>
                <a:cubicBezTo>
                  <a:pt x="2159663" y="1360709"/>
                  <a:pt x="2156739" y="1358910"/>
                  <a:pt x="2151615" y="1358910"/>
                </a:cubicBezTo>
                <a:lnTo>
                  <a:pt x="2142982" y="1362147"/>
                </a:lnTo>
                <a:lnTo>
                  <a:pt x="2142982" y="1358910"/>
                </a:lnTo>
                <a:lnTo>
                  <a:pt x="2136508" y="1358910"/>
                </a:lnTo>
                <a:cubicBezTo>
                  <a:pt x="2133451" y="1356033"/>
                  <a:pt x="2129091" y="1354594"/>
                  <a:pt x="2123426" y="1354594"/>
                </a:cubicBezTo>
                <a:lnTo>
                  <a:pt x="2120189" y="1355673"/>
                </a:lnTo>
                <a:lnTo>
                  <a:pt x="2118029" y="1352436"/>
                </a:lnTo>
                <a:lnTo>
                  <a:pt x="2120189" y="1350278"/>
                </a:lnTo>
                <a:lnTo>
                  <a:pt x="2125583" y="1351357"/>
                </a:lnTo>
                <a:lnTo>
                  <a:pt x="2126798" y="1351357"/>
                </a:lnTo>
                <a:cubicBezTo>
                  <a:pt x="2129495" y="1349289"/>
                  <a:pt x="2134530" y="1347446"/>
                  <a:pt x="2141903" y="1345827"/>
                </a:cubicBezTo>
                <a:lnTo>
                  <a:pt x="2157144" y="1350278"/>
                </a:lnTo>
                <a:lnTo>
                  <a:pt x="2159303" y="1346906"/>
                </a:lnTo>
                <a:lnTo>
                  <a:pt x="2159303" y="1329643"/>
                </a:lnTo>
                <a:lnTo>
                  <a:pt x="2160381" y="1325326"/>
                </a:lnTo>
                <a:lnTo>
                  <a:pt x="2159303" y="1321011"/>
                </a:lnTo>
                <a:lnTo>
                  <a:pt x="2159303" y="1305769"/>
                </a:lnTo>
                <a:lnTo>
                  <a:pt x="2161461" y="1302532"/>
                </a:lnTo>
                <a:lnTo>
                  <a:pt x="2161461" y="1300374"/>
                </a:lnTo>
                <a:cubicBezTo>
                  <a:pt x="2156335" y="1295159"/>
                  <a:pt x="2153773" y="1290798"/>
                  <a:pt x="2153773" y="1287291"/>
                </a:cubicBezTo>
                <a:lnTo>
                  <a:pt x="2153773" y="1284054"/>
                </a:lnTo>
                <a:cubicBezTo>
                  <a:pt x="2153773" y="1282616"/>
                  <a:pt x="2156335" y="1281177"/>
                  <a:pt x="2161461" y="1279738"/>
                </a:cubicBezTo>
                <a:lnTo>
                  <a:pt x="2200439" y="1285133"/>
                </a:lnTo>
                <a:lnTo>
                  <a:pt x="2211230" y="1285133"/>
                </a:lnTo>
                <a:lnTo>
                  <a:pt x="2215680" y="1284054"/>
                </a:lnTo>
                <a:cubicBezTo>
                  <a:pt x="2218919" y="1285493"/>
                  <a:pt x="2220716" y="1286932"/>
                  <a:pt x="2221075" y="1288371"/>
                </a:cubicBezTo>
                <a:lnTo>
                  <a:pt x="2221075" y="1290664"/>
                </a:lnTo>
                <a:cubicBezTo>
                  <a:pt x="2221075" y="1292102"/>
                  <a:pt x="2218871" y="1293541"/>
                  <a:pt x="2214466" y="1294979"/>
                </a:cubicBezTo>
                <a:cubicBezTo>
                  <a:pt x="2214466" y="1296958"/>
                  <a:pt x="2212309" y="1301633"/>
                  <a:pt x="2207993" y="1309007"/>
                </a:cubicBezTo>
                <a:lnTo>
                  <a:pt x="2207993" y="1311164"/>
                </a:lnTo>
                <a:lnTo>
                  <a:pt x="2212309" y="1321011"/>
                </a:lnTo>
                <a:lnTo>
                  <a:pt x="2201518" y="1330721"/>
                </a:lnTo>
                <a:lnTo>
                  <a:pt x="2201518" y="1333958"/>
                </a:lnTo>
                <a:lnTo>
                  <a:pt x="2207993" y="1338274"/>
                </a:lnTo>
                <a:lnTo>
                  <a:pt x="2207993" y="1340432"/>
                </a:lnTo>
                <a:lnTo>
                  <a:pt x="2206914" y="1351357"/>
                </a:lnTo>
                <a:lnTo>
                  <a:pt x="2212309" y="1351357"/>
                </a:lnTo>
                <a:lnTo>
                  <a:pt x="2214466" y="1353515"/>
                </a:lnTo>
                <a:cubicBezTo>
                  <a:pt x="2210869" y="1354414"/>
                  <a:pt x="2209072" y="1355493"/>
                  <a:pt x="2209072" y="1356752"/>
                </a:cubicBezTo>
                <a:lnTo>
                  <a:pt x="2211230" y="1364305"/>
                </a:lnTo>
                <a:lnTo>
                  <a:pt x="2210150" y="1369700"/>
                </a:lnTo>
                <a:lnTo>
                  <a:pt x="2211230" y="1370780"/>
                </a:lnTo>
                <a:lnTo>
                  <a:pt x="2211230" y="1371858"/>
                </a:lnTo>
                <a:lnTo>
                  <a:pt x="2209072" y="1384941"/>
                </a:lnTo>
                <a:lnTo>
                  <a:pt x="2210150" y="1400047"/>
                </a:lnTo>
                <a:lnTo>
                  <a:pt x="2209072" y="1404363"/>
                </a:lnTo>
                <a:lnTo>
                  <a:pt x="2210150" y="1409893"/>
                </a:lnTo>
                <a:cubicBezTo>
                  <a:pt x="2210150" y="1417626"/>
                  <a:pt x="2208352" y="1423021"/>
                  <a:pt x="2204755" y="1426078"/>
                </a:cubicBezTo>
                <a:lnTo>
                  <a:pt x="2212309" y="1445635"/>
                </a:lnTo>
                <a:lnTo>
                  <a:pt x="2207993" y="1455346"/>
                </a:lnTo>
                <a:lnTo>
                  <a:pt x="2209072" y="1458583"/>
                </a:lnTo>
                <a:lnTo>
                  <a:pt x="2210150" y="1458583"/>
                </a:lnTo>
                <a:lnTo>
                  <a:pt x="2231865" y="1453188"/>
                </a:lnTo>
                <a:lnTo>
                  <a:pt x="2231865" y="1451030"/>
                </a:lnTo>
                <a:lnTo>
                  <a:pt x="2229708" y="1447793"/>
                </a:lnTo>
                <a:lnTo>
                  <a:pt x="2229708" y="1444556"/>
                </a:lnTo>
                <a:cubicBezTo>
                  <a:pt x="2231326" y="1440959"/>
                  <a:pt x="2235283" y="1436958"/>
                  <a:pt x="2241577" y="1432552"/>
                </a:cubicBezTo>
                <a:lnTo>
                  <a:pt x="2246027" y="1427157"/>
                </a:lnTo>
                <a:cubicBezTo>
                  <a:pt x="2254660" y="1429855"/>
                  <a:pt x="2260054" y="1433856"/>
                  <a:pt x="2262212" y="1439161"/>
                </a:cubicBezTo>
                <a:cubicBezTo>
                  <a:pt x="2266529" y="1439161"/>
                  <a:pt x="2273407" y="1444916"/>
                  <a:pt x="2282848" y="1456425"/>
                </a:cubicBezTo>
                <a:cubicBezTo>
                  <a:pt x="2286086" y="1456425"/>
                  <a:pt x="2288243" y="1457864"/>
                  <a:pt x="2289323" y="1460741"/>
                </a:cubicBezTo>
                <a:cubicBezTo>
                  <a:pt x="2289323" y="1462359"/>
                  <a:pt x="2283523" y="1464158"/>
                  <a:pt x="2271924" y="1466136"/>
                </a:cubicBezTo>
                <a:lnTo>
                  <a:pt x="2270843" y="1467350"/>
                </a:lnTo>
                <a:lnTo>
                  <a:pt x="2269766" y="1467350"/>
                </a:lnTo>
                <a:lnTo>
                  <a:pt x="2268686" y="1466136"/>
                </a:lnTo>
                <a:lnTo>
                  <a:pt x="2263291" y="1467350"/>
                </a:lnTo>
                <a:lnTo>
                  <a:pt x="2224312" y="1467350"/>
                </a:lnTo>
                <a:cubicBezTo>
                  <a:pt x="2217029" y="1467350"/>
                  <a:pt x="2213388" y="1466586"/>
                  <a:pt x="2213388" y="1465057"/>
                </a:cubicBezTo>
                <a:lnTo>
                  <a:pt x="2205835" y="1466136"/>
                </a:lnTo>
                <a:lnTo>
                  <a:pt x="2192887" y="1465057"/>
                </a:lnTo>
                <a:lnTo>
                  <a:pt x="2176566" y="1467350"/>
                </a:lnTo>
                <a:lnTo>
                  <a:pt x="2174409" y="1465057"/>
                </a:lnTo>
                <a:cubicBezTo>
                  <a:pt x="2174409" y="1467305"/>
                  <a:pt x="2173688" y="1468429"/>
                  <a:pt x="2172251" y="1468429"/>
                </a:cubicBezTo>
                <a:lnTo>
                  <a:pt x="2170092" y="1468429"/>
                </a:lnTo>
                <a:cubicBezTo>
                  <a:pt x="2156695" y="1466361"/>
                  <a:pt x="2149096" y="1464518"/>
                  <a:pt x="2147298" y="1462899"/>
                </a:cubicBezTo>
                <a:lnTo>
                  <a:pt x="2146220" y="1462899"/>
                </a:lnTo>
                <a:lnTo>
                  <a:pt x="2140824" y="1466136"/>
                </a:lnTo>
                <a:lnTo>
                  <a:pt x="2131114" y="1459662"/>
                </a:lnTo>
                <a:lnTo>
                  <a:pt x="2130033" y="1459662"/>
                </a:lnTo>
                <a:lnTo>
                  <a:pt x="2130033" y="1467350"/>
                </a:lnTo>
                <a:cubicBezTo>
                  <a:pt x="2130033" y="1468609"/>
                  <a:pt x="2128191" y="1469688"/>
                  <a:pt x="2124505" y="1470587"/>
                </a:cubicBezTo>
                <a:lnTo>
                  <a:pt x="2113714" y="1467350"/>
                </a:lnTo>
                <a:lnTo>
                  <a:pt x="2108319" y="1468429"/>
                </a:lnTo>
                <a:lnTo>
                  <a:pt x="2108319" y="1477061"/>
                </a:lnTo>
                <a:lnTo>
                  <a:pt x="2105082" y="1480298"/>
                </a:lnTo>
                <a:lnTo>
                  <a:pt x="2102924" y="1480298"/>
                </a:lnTo>
                <a:lnTo>
                  <a:pt x="2099689" y="1478140"/>
                </a:lnTo>
                <a:lnTo>
                  <a:pt x="2098608" y="1478140"/>
                </a:lnTo>
                <a:lnTo>
                  <a:pt x="2094157" y="1481377"/>
                </a:lnTo>
                <a:lnTo>
                  <a:pt x="2089842" y="1481377"/>
                </a:lnTo>
                <a:cubicBezTo>
                  <a:pt x="2088763" y="1481377"/>
                  <a:pt x="2087685" y="1479938"/>
                  <a:pt x="2086605" y="1477061"/>
                </a:cubicBezTo>
                <a:lnTo>
                  <a:pt x="2085526" y="1475982"/>
                </a:lnTo>
                <a:lnTo>
                  <a:pt x="2081209" y="1475982"/>
                </a:lnTo>
                <a:cubicBezTo>
                  <a:pt x="2081209" y="1478859"/>
                  <a:pt x="2080130" y="1480298"/>
                  <a:pt x="2077972" y="1480298"/>
                </a:cubicBezTo>
                <a:lnTo>
                  <a:pt x="2073656" y="1480298"/>
                </a:lnTo>
                <a:lnTo>
                  <a:pt x="2072578" y="1479219"/>
                </a:lnTo>
                <a:lnTo>
                  <a:pt x="2071499" y="1480298"/>
                </a:lnTo>
                <a:lnTo>
                  <a:pt x="2065968" y="1480298"/>
                </a:lnTo>
                <a:cubicBezTo>
                  <a:pt x="2060215" y="1480298"/>
                  <a:pt x="2057335" y="1477421"/>
                  <a:pt x="2057335" y="1471666"/>
                </a:cubicBezTo>
                <a:lnTo>
                  <a:pt x="2059495" y="1460741"/>
                </a:lnTo>
                <a:lnTo>
                  <a:pt x="2059495" y="1458583"/>
                </a:lnTo>
                <a:lnTo>
                  <a:pt x="2054099" y="1453188"/>
                </a:lnTo>
                <a:lnTo>
                  <a:pt x="2054099" y="1452109"/>
                </a:lnTo>
                <a:lnTo>
                  <a:pt x="2058416" y="1446714"/>
                </a:lnTo>
                <a:lnTo>
                  <a:pt x="2058416" y="1444556"/>
                </a:lnTo>
                <a:lnTo>
                  <a:pt x="2056259" y="1435789"/>
                </a:lnTo>
                <a:lnTo>
                  <a:pt x="2056259" y="1427157"/>
                </a:lnTo>
                <a:lnTo>
                  <a:pt x="2057335" y="1426078"/>
                </a:lnTo>
                <a:cubicBezTo>
                  <a:pt x="2055898" y="1422661"/>
                  <a:pt x="2054819" y="1415783"/>
                  <a:pt x="2054099" y="1405442"/>
                </a:cubicBezTo>
                <a:cubicBezTo>
                  <a:pt x="2054819" y="1402745"/>
                  <a:pt x="2057335" y="1399148"/>
                  <a:pt x="2061653" y="1394652"/>
                </a:cubicBezTo>
                <a:lnTo>
                  <a:pt x="2061653" y="1392494"/>
                </a:lnTo>
                <a:cubicBezTo>
                  <a:pt x="2059855" y="1392494"/>
                  <a:pt x="2057335" y="1391056"/>
                  <a:pt x="2054099" y="1388178"/>
                </a:cubicBezTo>
                <a:lnTo>
                  <a:pt x="2053020" y="1388178"/>
                </a:lnTo>
                <a:cubicBezTo>
                  <a:pt x="2039982" y="1397529"/>
                  <a:pt x="2031665" y="1402205"/>
                  <a:pt x="2028069" y="1402205"/>
                </a:cubicBezTo>
                <a:lnTo>
                  <a:pt x="2026991" y="1402205"/>
                </a:lnTo>
                <a:lnTo>
                  <a:pt x="2023752" y="1398968"/>
                </a:lnTo>
                <a:lnTo>
                  <a:pt x="2023752" y="1394652"/>
                </a:lnTo>
                <a:cubicBezTo>
                  <a:pt x="2029507" y="1388898"/>
                  <a:pt x="2034947" y="1382019"/>
                  <a:pt x="2040073" y="1374016"/>
                </a:cubicBezTo>
                <a:cubicBezTo>
                  <a:pt x="2040073" y="1363946"/>
                  <a:pt x="2042231" y="1358910"/>
                  <a:pt x="2046547" y="1358910"/>
                </a:cubicBezTo>
                <a:lnTo>
                  <a:pt x="2046547" y="1354594"/>
                </a:lnTo>
                <a:lnTo>
                  <a:pt x="2056259" y="1327484"/>
                </a:lnTo>
                <a:lnTo>
                  <a:pt x="2050863" y="1314402"/>
                </a:lnTo>
                <a:lnTo>
                  <a:pt x="2050863" y="1311164"/>
                </a:lnTo>
                <a:lnTo>
                  <a:pt x="2054099" y="1307927"/>
                </a:lnTo>
                <a:lnTo>
                  <a:pt x="2068262" y="1307927"/>
                </a:lnTo>
                <a:cubicBezTo>
                  <a:pt x="2068262" y="1304151"/>
                  <a:pt x="2070419" y="1300554"/>
                  <a:pt x="2074736" y="1297137"/>
                </a:cubicBezTo>
                <a:lnTo>
                  <a:pt x="2080130" y="1276501"/>
                </a:lnTo>
                <a:cubicBezTo>
                  <a:pt x="2079051" y="1273624"/>
                  <a:pt x="2077972" y="1272186"/>
                  <a:pt x="2076893" y="1272186"/>
                </a:cubicBezTo>
                <a:lnTo>
                  <a:pt x="2034542" y="1272186"/>
                </a:lnTo>
                <a:lnTo>
                  <a:pt x="2029147" y="1266790"/>
                </a:lnTo>
                <a:lnTo>
                  <a:pt x="2029147" y="1265711"/>
                </a:lnTo>
                <a:cubicBezTo>
                  <a:pt x="2029147" y="1263913"/>
                  <a:pt x="2030586" y="1262834"/>
                  <a:pt x="2033464" y="1262475"/>
                </a:cubicBezTo>
                <a:lnTo>
                  <a:pt x="2040073" y="1266790"/>
                </a:lnTo>
                <a:lnTo>
                  <a:pt x="2042231" y="1266790"/>
                </a:lnTo>
                <a:cubicBezTo>
                  <a:pt x="2043849" y="1266790"/>
                  <a:pt x="2045287" y="1264228"/>
                  <a:pt x="2046547" y="1259102"/>
                </a:cubicBezTo>
                <a:lnTo>
                  <a:pt x="2056259" y="1259102"/>
                </a:lnTo>
                <a:cubicBezTo>
                  <a:pt x="2065700" y="1262789"/>
                  <a:pt x="2074736" y="1264633"/>
                  <a:pt x="2083367" y="1264633"/>
                </a:cubicBezTo>
                <a:cubicBezTo>
                  <a:pt x="2089122" y="1253572"/>
                  <a:pt x="2092000" y="1245256"/>
                  <a:pt x="2092000" y="1239680"/>
                </a:cubicBezTo>
                <a:lnTo>
                  <a:pt x="2089842" y="1225519"/>
                </a:lnTo>
                <a:lnTo>
                  <a:pt x="2089842" y="1224440"/>
                </a:lnTo>
                <a:cubicBezTo>
                  <a:pt x="2092179" y="1220124"/>
                  <a:pt x="2094742" y="1217606"/>
                  <a:pt x="2097531" y="1216886"/>
                </a:cubicBezTo>
                <a:close/>
                <a:moveTo>
                  <a:pt x="4074122" y="1215943"/>
                </a:moveTo>
                <a:lnTo>
                  <a:pt x="4076280" y="1215943"/>
                </a:lnTo>
                <a:cubicBezTo>
                  <a:pt x="4078438" y="1218101"/>
                  <a:pt x="4081990" y="1219180"/>
                  <a:pt x="4086936" y="1219180"/>
                </a:cubicBezTo>
                <a:cubicBezTo>
                  <a:pt x="4094308" y="1226014"/>
                  <a:pt x="4101142" y="1229970"/>
                  <a:pt x="4107437" y="1231049"/>
                </a:cubicBezTo>
                <a:lnTo>
                  <a:pt x="4116069" y="1238467"/>
                </a:lnTo>
                <a:cubicBezTo>
                  <a:pt x="4116069" y="1239906"/>
                  <a:pt x="4117102" y="1240625"/>
                  <a:pt x="4119171" y="1240625"/>
                </a:cubicBezTo>
                <a:cubicBezTo>
                  <a:pt x="4123487" y="1244042"/>
                  <a:pt x="4125645" y="1246560"/>
                  <a:pt x="4125645" y="1248178"/>
                </a:cubicBezTo>
                <a:cubicBezTo>
                  <a:pt x="4125645" y="1268230"/>
                  <a:pt x="4114900" y="1278255"/>
                  <a:pt x="4093410" y="1278255"/>
                </a:cubicBezTo>
                <a:lnTo>
                  <a:pt x="4092331" y="1279334"/>
                </a:lnTo>
                <a:lnTo>
                  <a:pt x="4091252" y="1279334"/>
                </a:lnTo>
                <a:cubicBezTo>
                  <a:pt x="4089992" y="1279334"/>
                  <a:pt x="4086801" y="1276098"/>
                  <a:pt x="4081675" y="1269624"/>
                </a:cubicBezTo>
                <a:cubicBezTo>
                  <a:pt x="4078798" y="1269624"/>
                  <a:pt x="4077359" y="1268589"/>
                  <a:pt x="4077359" y="1266522"/>
                </a:cubicBezTo>
                <a:lnTo>
                  <a:pt x="4077359" y="1263285"/>
                </a:lnTo>
                <a:lnTo>
                  <a:pt x="4080596" y="1260047"/>
                </a:lnTo>
                <a:lnTo>
                  <a:pt x="4082754" y="1260047"/>
                </a:lnTo>
                <a:cubicBezTo>
                  <a:pt x="4083114" y="1262925"/>
                  <a:pt x="4085587" y="1264364"/>
                  <a:pt x="4090173" y="1264364"/>
                </a:cubicBezTo>
                <a:lnTo>
                  <a:pt x="4091252" y="1264364"/>
                </a:lnTo>
                <a:lnTo>
                  <a:pt x="4091252" y="1263285"/>
                </a:lnTo>
                <a:cubicBezTo>
                  <a:pt x="4085767" y="1262206"/>
                  <a:pt x="4081136" y="1258969"/>
                  <a:pt x="4077359" y="1253574"/>
                </a:cubicBezTo>
                <a:lnTo>
                  <a:pt x="4077359" y="1252494"/>
                </a:lnTo>
                <a:lnTo>
                  <a:pt x="4079517" y="1246021"/>
                </a:lnTo>
                <a:lnTo>
                  <a:pt x="4079517" y="1244941"/>
                </a:lnTo>
                <a:lnTo>
                  <a:pt x="4069806" y="1222417"/>
                </a:lnTo>
                <a:cubicBezTo>
                  <a:pt x="4071245" y="1218101"/>
                  <a:pt x="4072684" y="1215943"/>
                  <a:pt x="4074122" y="1215943"/>
                </a:cubicBezTo>
                <a:close/>
                <a:moveTo>
                  <a:pt x="7123085" y="1212140"/>
                </a:moveTo>
                <a:lnTo>
                  <a:pt x="7123085" y="1213220"/>
                </a:lnTo>
                <a:lnTo>
                  <a:pt x="7125243" y="1213220"/>
                </a:lnTo>
                <a:lnTo>
                  <a:pt x="7125243" y="1212140"/>
                </a:lnTo>
                <a:close/>
                <a:moveTo>
                  <a:pt x="7259039" y="1211061"/>
                </a:moveTo>
                <a:lnTo>
                  <a:pt x="7259039" y="1213220"/>
                </a:lnTo>
                <a:lnTo>
                  <a:pt x="7260118" y="1213220"/>
                </a:lnTo>
                <a:lnTo>
                  <a:pt x="7260118" y="1211061"/>
                </a:lnTo>
                <a:close/>
                <a:moveTo>
                  <a:pt x="2746318" y="1208422"/>
                </a:moveTo>
                <a:lnTo>
                  <a:pt x="2745239" y="1211525"/>
                </a:lnTo>
                <a:lnTo>
                  <a:pt x="2746318" y="1212603"/>
                </a:lnTo>
                <a:lnTo>
                  <a:pt x="2747397" y="1212603"/>
                </a:lnTo>
                <a:lnTo>
                  <a:pt x="2747397" y="1208422"/>
                </a:lnTo>
                <a:close/>
                <a:moveTo>
                  <a:pt x="55434" y="1190468"/>
                </a:moveTo>
                <a:cubicBezTo>
                  <a:pt x="71977" y="1195504"/>
                  <a:pt x="87038" y="1198381"/>
                  <a:pt x="100616" y="1199101"/>
                </a:cubicBezTo>
                <a:cubicBezTo>
                  <a:pt x="100616" y="1201079"/>
                  <a:pt x="103853" y="1202517"/>
                  <a:pt x="110327" y="1203417"/>
                </a:cubicBezTo>
                <a:lnTo>
                  <a:pt x="112485" y="1206519"/>
                </a:lnTo>
                <a:lnTo>
                  <a:pt x="112485" y="1208677"/>
                </a:lnTo>
                <a:cubicBezTo>
                  <a:pt x="112485" y="1211015"/>
                  <a:pt x="108529" y="1213173"/>
                  <a:pt x="100616" y="1215151"/>
                </a:cubicBezTo>
                <a:cubicBezTo>
                  <a:pt x="92703" y="1224322"/>
                  <a:pt x="88747" y="1230751"/>
                  <a:pt x="88747" y="1234438"/>
                </a:cubicBezTo>
                <a:cubicBezTo>
                  <a:pt x="88747" y="1239114"/>
                  <a:pt x="81240" y="1246307"/>
                  <a:pt x="66223" y="1256018"/>
                </a:cubicBezTo>
                <a:lnTo>
                  <a:pt x="65145" y="1257097"/>
                </a:lnTo>
                <a:lnTo>
                  <a:pt x="66223" y="1260334"/>
                </a:lnTo>
                <a:cubicBezTo>
                  <a:pt x="71258" y="1260334"/>
                  <a:pt x="76653" y="1258176"/>
                  <a:pt x="82409" y="1253860"/>
                </a:cubicBezTo>
                <a:cubicBezTo>
                  <a:pt x="84296" y="1253860"/>
                  <a:pt x="87847" y="1250983"/>
                  <a:pt x="93063" y="1245228"/>
                </a:cubicBezTo>
                <a:lnTo>
                  <a:pt x="97379" y="1243070"/>
                </a:lnTo>
                <a:lnTo>
                  <a:pt x="98458" y="1243070"/>
                </a:lnTo>
                <a:cubicBezTo>
                  <a:pt x="102414" y="1243070"/>
                  <a:pt x="107765" y="1245947"/>
                  <a:pt x="114508" y="1251702"/>
                </a:cubicBezTo>
                <a:cubicBezTo>
                  <a:pt x="121162" y="1251702"/>
                  <a:pt x="129075" y="1257052"/>
                  <a:pt x="138246" y="1267752"/>
                </a:cubicBezTo>
                <a:cubicBezTo>
                  <a:pt x="139684" y="1259210"/>
                  <a:pt x="142158" y="1254939"/>
                  <a:pt x="145664" y="1254939"/>
                </a:cubicBezTo>
                <a:lnTo>
                  <a:pt x="145664" y="1251702"/>
                </a:lnTo>
                <a:lnTo>
                  <a:pt x="143506" y="1248465"/>
                </a:lnTo>
                <a:lnTo>
                  <a:pt x="143506" y="1244149"/>
                </a:lnTo>
                <a:cubicBezTo>
                  <a:pt x="145664" y="1237225"/>
                  <a:pt x="146743" y="1229358"/>
                  <a:pt x="146743" y="1220546"/>
                </a:cubicBezTo>
                <a:lnTo>
                  <a:pt x="146743" y="1214072"/>
                </a:lnTo>
                <a:cubicBezTo>
                  <a:pt x="146743" y="1209936"/>
                  <a:pt x="145304" y="1206384"/>
                  <a:pt x="142427" y="1203417"/>
                </a:cubicBezTo>
                <a:lnTo>
                  <a:pt x="142427" y="1199101"/>
                </a:lnTo>
                <a:cubicBezTo>
                  <a:pt x="142788" y="1197662"/>
                  <a:pt x="144585" y="1196223"/>
                  <a:pt x="147822" y="1194785"/>
                </a:cubicBezTo>
                <a:cubicBezTo>
                  <a:pt x="163109" y="1194785"/>
                  <a:pt x="176371" y="1196943"/>
                  <a:pt x="187611" y="1201259"/>
                </a:cubicBezTo>
                <a:lnTo>
                  <a:pt x="190848" y="1198022"/>
                </a:lnTo>
                <a:lnTo>
                  <a:pt x="193006" y="1198022"/>
                </a:lnTo>
                <a:cubicBezTo>
                  <a:pt x="204426" y="1198022"/>
                  <a:pt x="210135" y="1200854"/>
                  <a:pt x="210135" y="1206519"/>
                </a:cubicBezTo>
                <a:lnTo>
                  <a:pt x="210135" y="1208677"/>
                </a:lnTo>
                <a:lnTo>
                  <a:pt x="196243" y="1222704"/>
                </a:lnTo>
                <a:cubicBezTo>
                  <a:pt x="196243" y="1227560"/>
                  <a:pt x="193365" y="1235067"/>
                  <a:pt x="187611" y="1245228"/>
                </a:cubicBezTo>
                <a:cubicBezTo>
                  <a:pt x="187611" y="1250443"/>
                  <a:pt x="183654" y="1255838"/>
                  <a:pt x="175742" y="1261413"/>
                </a:cubicBezTo>
                <a:cubicBezTo>
                  <a:pt x="175742" y="1266718"/>
                  <a:pt x="172909" y="1272068"/>
                  <a:pt x="167244" y="1277463"/>
                </a:cubicBezTo>
                <a:cubicBezTo>
                  <a:pt x="167244" y="1281600"/>
                  <a:pt x="165446" y="1285196"/>
                  <a:pt x="161849" y="1288253"/>
                </a:cubicBezTo>
                <a:lnTo>
                  <a:pt x="161849" y="1290411"/>
                </a:lnTo>
                <a:cubicBezTo>
                  <a:pt x="165626" y="1290411"/>
                  <a:pt x="175292" y="1298639"/>
                  <a:pt x="190848" y="1315094"/>
                </a:cubicBezTo>
                <a:cubicBezTo>
                  <a:pt x="196243" y="1315094"/>
                  <a:pt x="200873" y="1322961"/>
                  <a:pt x="204740" y="1338697"/>
                </a:cubicBezTo>
                <a:lnTo>
                  <a:pt x="203662" y="1354747"/>
                </a:lnTo>
                <a:lnTo>
                  <a:pt x="202582" y="1354747"/>
                </a:lnTo>
                <a:lnTo>
                  <a:pt x="201503" y="1353668"/>
                </a:lnTo>
                <a:lnTo>
                  <a:pt x="200425" y="1353668"/>
                </a:lnTo>
                <a:lnTo>
                  <a:pt x="197322" y="1362300"/>
                </a:lnTo>
                <a:lnTo>
                  <a:pt x="193006" y="1360142"/>
                </a:lnTo>
                <a:lnTo>
                  <a:pt x="190848" y="1360142"/>
                </a:lnTo>
                <a:lnTo>
                  <a:pt x="190848" y="1361221"/>
                </a:lnTo>
                <a:cubicBezTo>
                  <a:pt x="195165" y="1361581"/>
                  <a:pt x="197322" y="1362660"/>
                  <a:pt x="197322" y="1364458"/>
                </a:cubicBezTo>
                <a:cubicBezTo>
                  <a:pt x="195343" y="1370932"/>
                  <a:pt x="190668" y="1374169"/>
                  <a:pt x="183295" y="1374169"/>
                </a:cubicBezTo>
                <a:lnTo>
                  <a:pt x="180058" y="1374169"/>
                </a:lnTo>
                <a:cubicBezTo>
                  <a:pt x="165041" y="1371472"/>
                  <a:pt x="157533" y="1365717"/>
                  <a:pt x="157533" y="1356905"/>
                </a:cubicBezTo>
                <a:lnTo>
                  <a:pt x="158612" y="1352589"/>
                </a:lnTo>
                <a:lnTo>
                  <a:pt x="156455" y="1344092"/>
                </a:lnTo>
                <a:cubicBezTo>
                  <a:pt x="157893" y="1341215"/>
                  <a:pt x="158612" y="1337258"/>
                  <a:pt x="158612" y="1332223"/>
                </a:cubicBezTo>
                <a:cubicBezTo>
                  <a:pt x="155735" y="1322602"/>
                  <a:pt x="154296" y="1315094"/>
                  <a:pt x="154296" y="1309699"/>
                </a:cubicBezTo>
                <a:lnTo>
                  <a:pt x="155375" y="1296751"/>
                </a:lnTo>
                <a:cubicBezTo>
                  <a:pt x="148541" y="1296751"/>
                  <a:pt x="142833" y="1300707"/>
                  <a:pt x="138246" y="1308620"/>
                </a:cubicBezTo>
                <a:cubicBezTo>
                  <a:pt x="135550" y="1312216"/>
                  <a:pt x="132671" y="1314015"/>
                  <a:pt x="129614" y="1314015"/>
                </a:cubicBezTo>
                <a:lnTo>
                  <a:pt x="126377" y="1314015"/>
                </a:lnTo>
                <a:lnTo>
                  <a:pt x="126377" y="1316172"/>
                </a:lnTo>
                <a:lnTo>
                  <a:pt x="125298" y="1316172"/>
                </a:lnTo>
                <a:lnTo>
                  <a:pt x="126377" y="1321433"/>
                </a:lnTo>
                <a:lnTo>
                  <a:pt x="126377" y="1324670"/>
                </a:lnTo>
                <a:lnTo>
                  <a:pt x="127457" y="1347329"/>
                </a:lnTo>
                <a:lnTo>
                  <a:pt x="124219" y="1357984"/>
                </a:lnTo>
                <a:lnTo>
                  <a:pt x="127457" y="1377406"/>
                </a:lnTo>
                <a:lnTo>
                  <a:pt x="124219" y="1382666"/>
                </a:lnTo>
                <a:lnTo>
                  <a:pt x="124219" y="1386982"/>
                </a:lnTo>
                <a:lnTo>
                  <a:pt x="126377" y="1396693"/>
                </a:lnTo>
                <a:lnTo>
                  <a:pt x="125298" y="1403167"/>
                </a:lnTo>
                <a:lnTo>
                  <a:pt x="128535" y="1430007"/>
                </a:lnTo>
                <a:lnTo>
                  <a:pt x="128535" y="1435403"/>
                </a:lnTo>
                <a:cubicBezTo>
                  <a:pt x="128535" y="1441067"/>
                  <a:pt x="124578" y="1444619"/>
                  <a:pt x="116667" y="1446058"/>
                </a:cubicBezTo>
                <a:lnTo>
                  <a:pt x="109248" y="1443900"/>
                </a:lnTo>
                <a:lnTo>
                  <a:pt x="106011" y="1443900"/>
                </a:lnTo>
                <a:lnTo>
                  <a:pt x="90906" y="1447137"/>
                </a:lnTo>
                <a:lnTo>
                  <a:pt x="89826" y="1447137"/>
                </a:lnTo>
                <a:lnTo>
                  <a:pt x="80250" y="1437426"/>
                </a:lnTo>
                <a:lnTo>
                  <a:pt x="80250" y="1436482"/>
                </a:lnTo>
                <a:lnTo>
                  <a:pt x="85510" y="1419217"/>
                </a:lnTo>
                <a:cubicBezTo>
                  <a:pt x="85510" y="1417779"/>
                  <a:pt x="84477" y="1417059"/>
                  <a:pt x="82409" y="1417059"/>
                </a:cubicBezTo>
                <a:lnTo>
                  <a:pt x="73776" y="1418139"/>
                </a:lnTo>
                <a:lnTo>
                  <a:pt x="68382" y="1415981"/>
                </a:lnTo>
                <a:cubicBezTo>
                  <a:pt x="61908" y="1417239"/>
                  <a:pt x="58671" y="1420476"/>
                  <a:pt x="58671" y="1425692"/>
                </a:cubicBezTo>
                <a:cubicBezTo>
                  <a:pt x="58671" y="1431986"/>
                  <a:pt x="54758" y="1436617"/>
                  <a:pt x="46936" y="1439584"/>
                </a:cubicBezTo>
                <a:lnTo>
                  <a:pt x="46936" y="1440663"/>
                </a:lnTo>
                <a:lnTo>
                  <a:pt x="49093" y="1440663"/>
                </a:lnTo>
                <a:lnTo>
                  <a:pt x="56512" y="1435403"/>
                </a:lnTo>
                <a:lnTo>
                  <a:pt x="58671" y="1437426"/>
                </a:lnTo>
                <a:cubicBezTo>
                  <a:pt x="58671" y="1442461"/>
                  <a:pt x="56198" y="1444979"/>
                  <a:pt x="51251" y="1444979"/>
                </a:cubicBezTo>
                <a:lnTo>
                  <a:pt x="50173" y="1444979"/>
                </a:lnTo>
                <a:lnTo>
                  <a:pt x="49093" y="1443900"/>
                </a:lnTo>
                <a:lnTo>
                  <a:pt x="48014" y="1443900"/>
                </a:lnTo>
                <a:cubicBezTo>
                  <a:pt x="48014" y="1446957"/>
                  <a:pt x="42980" y="1449474"/>
                  <a:pt x="32908" y="1451453"/>
                </a:cubicBezTo>
                <a:cubicBezTo>
                  <a:pt x="20050" y="1451453"/>
                  <a:pt x="13621" y="1446777"/>
                  <a:pt x="13621" y="1437426"/>
                </a:cubicBezTo>
                <a:lnTo>
                  <a:pt x="11463" y="1420297"/>
                </a:lnTo>
                <a:lnTo>
                  <a:pt x="15779" y="1403167"/>
                </a:lnTo>
                <a:lnTo>
                  <a:pt x="15779" y="1401009"/>
                </a:lnTo>
                <a:cubicBezTo>
                  <a:pt x="12902" y="1397952"/>
                  <a:pt x="11463" y="1394355"/>
                  <a:pt x="11463" y="1390219"/>
                </a:cubicBezTo>
                <a:lnTo>
                  <a:pt x="11463" y="1386982"/>
                </a:lnTo>
                <a:cubicBezTo>
                  <a:pt x="11463" y="1378980"/>
                  <a:pt x="13261" y="1369314"/>
                  <a:pt x="16858" y="1357984"/>
                </a:cubicBezTo>
                <a:lnTo>
                  <a:pt x="15779" y="1343013"/>
                </a:lnTo>
                <a:lnTo>
                  <a:pt x="15779" y="1336539"/>
                </a:lnTo>
                <a:cubicBezTo>
                  <a:pt x="15779" y="1334201"/>
                  <a:pt x="14700" y="1331683"/>
                  <a:pt x="12542" y="1328986"/>
                </a:cubicBezTo>
                <a:lnTo>
                  <a:pt x="12542" y="1327907"/>
                </a:lnTo>
                <a:lnTo>
                  <a:pt x="15779" y="1323591"/>
                </a:lnTo>
                <a:lnTo>
                  <a:pt x="15779" y="1297830"/>
                </a:lnTo>
                <a:lnTo>
                  <a:pt x="13621" y="1291490"/>
                </a:lnTo>
                <a:lnTo>
                  <a:pt x="14700" y="1290411"/>
                </a:lnTo>
                <a:lnTo>
                  <a:pt x="14700" y="1289332"/>
                </a:lnTo>
                <a:lnTo>
                  <a:pt x="12542" y="1274226"/>
                </a:lnTo>
                <a:lnTo>
                  <a:pt x="13621" y="1262492"/>
                </a:lnTo>
                <a:lnTo>
                  <a:pt x="13621" y="1257097"/>
                </a:lnTo>
                <a:lnTo>
                  <a:pt x="11463" y="1240912"/>
                </a:lnTo>
                <a:lnTo>
                  <a:pt x="14700" y="1238754"/>
                </a:lnTo>
                <a:lnTo>
                  <a:pt x="15779" y="1238754"/>
                </a:lnTo>
                <a:cubicBezTo>
                  <a:pt x="25221" y="1242710"/>
                  <a:pt x="32009" y="1246667"/>
                  <a:pt x="36145" y="1250623"/>
                </a:cubicBezTo>
                <a:cubicBezTo>
                  <a:pt x="39023" y="1250623"/>
                  <a:pt x="41540" y="1251702"/>
                  <a:pt x="43699" y="1253860"/>
                </a:cubicBezTo>
                <a:lnTo>
                  <a:pt x="45856" y="1253860"/>
                </a:lnTo>
                <a:cubicBezTo>
                  <a:pt x="49273" y="1253860"/>
                  <a:pt x="52826" y="1240598"/>
                  <a:pt x="56512" y="1214072"/>
                </a:cubicBezTo>
                <a:lnTo>
                  <a:pt x="54488" y="1211914"/>
                </a:lnTo>
                <a:lnTo>
                  <a:pt x="54488" y="1208677"/>
                </a:lnTo>
                <a:lnTo>
                  <a:pt x="55434" y="1207598"/>
                </a:lnTo>
                <a:lnTo>
                  <a:pt x="51251" y="1201259"/>
                </a:lnTo>
                <a:lnTo>
                  <a:pt x="51251" y="1194785"/>
                </a:lnTo>
                <a:close/>
                <a:moveTo>
                  <a:pt x="2548185" y="1189405"/>
                </a:moveTo>
                <a:lnTo>
                  <a:pt x="2548185" y="1191563"/>
                </a:lnTo>
                <a:lnTo>
                  <a:pt x="2549265" y="1191563"/>
                </a:lnTo>
                <a:lnTo>
                  <a:pt x="2549265" y="1189405"/>
                </a:lnTo>
                <a:close/>
                <a:moveTo>
                  <a:pt x="7064819" y="1186245"/>
                </a:moveTo>
                <a:lnTo>
                  <a:pt x="7063740" y="1187323"/>
                </a:lnTo>
                <a:lnTo>
                  <a:pt x="7063740" y="1188403"/>
                </a:lnTo>
                <a:lnTo>
                  <a:pt x="7064819" y="1189481"/>
                </a:lnTo>
                <a:lnTo>
                  <a:pt x="7065898" y="1189481"/>
                </a:lnTo>
                <a:lnTo>
                  <a:pt x="7066977" y="1188403"/>
                </a:lnTo>
                <a:lnTo>
                  <a:pt x="7066977" y="1187323"/>
                </a:lnTo>
                <a:lnTo>
                  <a:pt x="7065898" y="1186245"/>
                </a:lnTo>
                <a:close/>
                <a:moveTo>
                  <a:pt x="7240696" y="1185165"/>
                </a:moveTo>
                <a:lnTo>
                  <a:pt x="7240696" y="1186245"/>
                </a:lnTo>
                <a:lnTo>
                  <a:pt x="7247170" y="1187323"/>
                </a:lnTo>
                <a:lnTo>
                  <a:pt x="7247170" y="1185165"/>
                </a:lnTo>
                <a:close/>
                <a:moveTo>
                  <a:pt x="7157613" y="1185165"/>
                </a:moveTo>
                <a:lnTo>
                  <a:pt x="7160850" y="1188403"/>
                </a:lnTo>
                <a:lnTo>
                  <a:pt x="7160850" y="1185165"/>
                </a:lnTo>
                <a:close/>
                <a:moveTo>
                  <a:pt x="7117690" y="1185165"/>
                </a:moveTo>
                <a:lnTo>
                  <a:pt x="7117690" y="1186245"/>
                </a:lnTo>
                <a:lnTo>
                  <a:pt x="7119848" y="1186245"/>
                </a:lnTo>
                <a:lnTo>
                  <a:pt x="7119848" y="1185165"/>
                </a:lnTo>
                <a:close/>
                <a:moveTo>
                  <a:pt x="7092873" y="1183007"/>
                </a:moveTo>
                <a:lnTo>
                  <a:pt x="7095031" y="1183007"/>
                </a:lnTo>
                <a:lnTo>
                  <a:pt x="7095031" y="1188403"/>
                </a:lnTo>
                <a:lnTo>
                  <a:pt x="7092873" y="1188403"/>
                </a:lnTo>
                <a:close/>
                <a:moveTo>
                  <a:pt x="5063187" y="1180439"/>
                </a:moveTo>
                <a:lnTo>
                  <a:pt x="5059950" y="1181518"/>
                </a:lnTo>
                <a:lnTo>
                  <a:pt x="5059950" y="1182597"/>
                </a:lnTo>
                <a:lnTo>
                  <a:pt x="5067503" y="1181518"/>
                </a:lnTo>
                <a:lnTo>
                  <a:pt x="5067503" y="1180439"/>
                </a:lnTo>
                <a:close/>
                <a:moveTo>
                  <a:pt x="3053413" y="1180438"/>
                </a:moveTo>
                <a:lnTo>
                  <a:pt x="3050176" y="1181517"/>
                </a:lnTo>
                <a:lnTo>
                  <a:pt x="3050176" y="1182596"/>
                </a:lnTo>
                <a:lnTo>
                  <a:pt x="3057729" y="1181517"/>
                </a:lnTo>
                <a:lnTo>
                  <a:pt x="3057729" y="1180438"/>
                </a:lnTo>
                <a:close/>
                <a:moveTo>
                  <a:pt x="1043640" y="1180437"/>
                </a:moveTo>
                <a:lnTo>
                  <a:pt x="1040402" y="1181516"/>
                </a:lnTo>
                <a:lnTo>
                  <a:pt x="1040402" y="1182595"/>
                </a:lnTo>
                <a:lnTo>
                  <a:pt x="1047954" y="1181516"/>
                </a:lnTo>
                <a:lnTo>
                  <a:pt x="1047954" y="1180437"/>
                </a:lnTo>
                <a:close/>
                <a:moveTo>
                  <a:pt x="2756838" y="1175648"/>
                </a:moveTo>
                <a:lnTo>
                  <a:pt x="2758996" y="1177806"/>
                </a:lnTo>
                <a:lnTo>
                  <a:pt x="2759941" y="1176727"/>
                </a:lnTo>
                <a:lnTo>
                  <a:pt x="2759941" y="1175648"/>
                </a:lnTo>
                <a:close/>
                <a:moveTo>
                  <a:pt x="7602469" y="1175316"/>
                </a:moveTo>
                <a:lnTo>
                  <a:pt x="7606785" y="1175316"/>
                </a:lnTo>
                <a:lnTo>
                  <a:pt x="7614473" y="1177474"/>
                </a:lnTo>
                <a:lnTo>
                  <a:pt x="7619868" y="1176394"/>
                </a:lnTo>
                <a:lnTo>
                  <a:pt x="7620947" y="1177474"/>
                </a:lnTo>
                <a:lnTo>
                  <a:pt x="7620947" y="1178553"/>
                </a:lnTo>
                <a:lnTo>
                  <a:pt x="7617710" y="1181789"/>
                </a:lnTo>
                <a:lnTo>
                  <a:pt x="7603548" y="1181789"/>
                </a:lnTo>
                <a:cubicBezTo>
                  <a:pt x="7599952" y="1181789"/>
                  <a:pt x="7598153" y="1181070"/>
                  <a:pt x="7598153" y="1179631"/>
                </a:cubicBezTo>
                <a:lnTo>
                  <a:pt x="7592758" y="1180711"/>
                </a:lnTo>
                <a:cubicBezTo>
                  <a:pt x="7589072" y="1180171"/>
                  <a:pt x="7587228" y="1179092"/>
                  <a:pt x="7587228" y="1177474"/>
                </a:cubicBezTo>
                <a:lnTo>
                  <a:pt x="7588442" y="1176394"/>
                </a:lnTo>
                <a:lnTo>
                  <a:pt x="7593837" y="1177474"/>
                </a:lnTo>
                <a:lnTo>
                  <a:pt x="7599232" y="1177474"/>
                </a:lnTo>
                <a:close/>
                <a:moveTo>
                  <a:pt x="7552565" y="1175316"/>
                </a:moveTo>
                <a:lnTo>
                  <a:pt x="7555802" y="1175316"/>
                </a:lnTo>
                <a:lnTo>
                  <a:pt x="7565648" y="1176394"/>
                </a:lnTo>
                <a:lnTo>
                  <a:pt x="7572122" y="1175316"/>
                </a:lnTo>
                <a:lnTo>
                  <a:pt x="7573201" y="1176394"/>
                </a:lnTo>
                <a:lnTo>
                  <a:pt x="7573201" y="1178553"/>
                </a:lnTo>
                <a:cubicBezTo>
                  <a:pt x="7573201" y="1181430"/>
                  <a:pt x="7565603" y="1182869"/>
                  <a:pt x="7550407" y="1182869"/>
                </a:cubicBezTo>
                <a:lnTo>
                  <a:pt x="7549328" y="1181789"/>
                </a:lnTo>
                <a:lnTo>
                  <a:pt x="7549328" y="1178553"/>
                </a:lnTo>
                <a:close/>
                <a:moveTo>
                  <a:pt x="7119848" y="1174376"/>
                </a:moveTo>
                <a:lnTo>
                  <a:pt x="7119848" y="1175455"/>
                </a:lnTo>
                <a:lnTo>
                  <a:pt x="7122006" y="1175455"/>
                </a:lnTo>
                <a:lnTo>
                  <a:pt x="7122006" y="1174376"/>
                </a:lnTo>
                <a:close/>
                <a:moveTo>
                  <a:pt x="7111216" y="1174376"/>
                </a:moveTo>
                <a:lnTo>
                  <a:pt x="7111216" y="1175455"/>
                </a:lnTo>
                <a:lnTo>
                  <a:pt x="7113374" y="1175455"/>
                </a:lnTo>
                <a:lnTo>
                  <a:pt x="7113374" y="1174376"/>
                </a:lnTo>
                <a:close/>
                <a:moveTo>
                  <a:pt x="3714558" y="1172076"/>
                </a:moveTo>
                <a:lnTo>
                  <a:pt x="3714558" y="1173155"/>
                </a:lnTo>
                <a:lnTo>
                  <a:pt x="3716716" y="1173155"/>
                </a:lnTo>
                <a:lnTo>
                  <a:pt x="3716716" y="1172076"/>
                </a:lnTo>
                <a:close/>
                <a:moveTo>
                  <a:pt x="2745239" y="1171466"/>
                </a:moveTo>
                <a:lnTo>
                  <a:pt x="2745239" y="1172546"/>
                </a:lnTo>
                <a:lnTo>
                  <a:pt x="2754681" y="1175648"/>
                </a:lnTo>
                <a:lnTo>
                  <a:pt x="2755760" y="1175648"/>
                </a:lnTo>
                <a:lnTo>
                  <a:pt x="2755760" y="1174569"/>
                </a:lnTo>
                <a:lnTo>
                  <a:pt x="2746318" y="1171466"/>
                </a:lnTo>
                <a:close/>
                <a:moveTo>
                  <a:pt x="3707005" y="1169918"/>
                </a:moveTo>
                <a:lnTo>
                  <a:pt x="3707005" y="1170997"/>
                </a:lnTo>
                <a:lnTo>
                  <a:pt x="3710242" y="1170997"/>
                </a:lnTo>
                <a:lnTo>
                  <a:pt x="3710242" y="1169918"/>
                </a:lnTo>
                <a:close/>
                <a:moveTo>
                  <a:pt x="3633768" y="1169918"/>
                </a:moveTo>
                <a:lnTo>
                  <a:pt x="3633768" y="1170997"/>
                </a:lnTo>
                <a:lnTo>
                  <a:pt x="3635926" y="1170997"/>
                </a:lnTo>
                <a:lnTo>
                  <a:pt x="3635926" y="1169918"/>
                </a:lnTo>
                <a:close/>
                <a:moveTo>
                  <a:pt x="5227601" y="1167625"/>
                </a:moveTo>
                <a:lnTo>
                  <a:pt x="5227601" y="1168705"/>
                </a:lnTo>
                <a:lnTo>
                  <a:pt x="5230703" y="1169784"/>
                </a:lnTo>
                <a:lnTo>
                  <a:pt x="5230703" y="1167625"/>
                </a:lnTo>
                <a:close/>
                <a:moveTo>
                  <a:pt x="5066424" y="1167625"/>
                </a:moveTo>
                <a:cubicBezTo>
                  <a:pt x="5063187" y="1170413"/>
                  <a:pt x="5060670" y="1171807"/>
                  <a:pt x="5058871" y="1171807"/>
                </a:cubicBezTo>
                <a:lnTo>
                  <a:pt x="5058871" y="1172886"/>
                </a:lnTo>
                <a:lnTo>
                  <a:pt x="5059950" y="1172886"/>
                </a:lnTo>
                <a:cubicBezTo>
                  <a:pt x="5064626" y="1171087"/>
                  <a:pt x="5067144" y="1169334"/>
                  <a:pt x="5067503" y="1167625"/>
                </a:cubicBezTo>
                <a:close/>
                <a:moveTo>
                  <a:pt x="3217826" y="1167625"/>
                </a:moveTo>
                <a:lnTo>
                  <a:pt x="3217826" y="1168704"/>
                </a:lnTo>
                <a:lnTo>
                  <a:pt x="3220928" y="1169783"/>
                </a:lnTo>
                <a:lnTo>
                  <a:pt x="3220928" y="1167625"/>
                </a:lnTo>
                <a:close/>
                <a:moveTo>
                  <a:pt x="3056650" y="1167625"/>
                </a:moveTo>
                <a:cubicBezTo>
                  <a:pt x="3053413" y="1170412"/>
                  <a:pt x="3050895" y="1171806"/>
                  <a:pt x="3049097" y="1171806"/>
                </a:cubicBezTo>
                <a:lnTo>
                  <a:pt x="3049097" y="1172885"/>
                </a:lnTo>
                <a:lnTo>
                  <a:pt x="3050176" y="1172885"/>
                </a:lnTo>
                <a:cubicBezTo>
                  <a:pt x="3054851" y="1171087"/>
                  <a:pt x="3057369" y="1169333"/>
                  <a:pt x="3057729" y="1167625"/>
                </a:cubicBezTo>
                <a:close/>
                <a:moveTo>
                  <a:pt x="1208052" y="1167624"/>
                </a:moveTo>
                <a:lnTo>
                  <a:pt x="1208052" y="1168703"/>
                </a:lnTo>
                <a:lnTo>
                  <a:pt x="1211155" y="1169782"/>
                </a:lnTo>
                <a:lnTo>
                  <a:pt x="1211155" y="1167624"/>
                </a:lnTo>
                <a:close/>
                <a:moveTo>
                  <a:pt x="1046877" y="1167624"/>
                </a:moveTo>
                <a:cubicBezTo>
                  <a:pt x="1043640" y="1170411"/>
                  <a:pt x="1041122" y="1171805"/>
                  <a:pt x="1039324" y="1171805"/>
                </a:cubicBezTo>
                <a:lnTo>
                  <a:pt x="1039324" y="1172884"/>
                </a:lnTo>
                <a:lnTo>
                  <a:pt x="1040402" y="1172884"/>
                </a:lnTo>
                <a:cubicBezTo>
                  <a:pt x="1045078" y="1171086"/>
                  <a:pt x="1047595" y="1169332"/>
                  <a:pt x="1047954" y="1167624"/>
                </a:cubicBezTo>
                <a:close/>
                <a:moveTo>
                  <a:pt x="2733640" y="1167286"/>
                </a:moveTo>
                <a:lnTo>
                  <a:pt x="2732560" y="1170388"/>
                </a:lnTo>
                <a:cubicBezTo>
                  <a:pt x="2733099" y="1172905"/>
                  <a:pt x="2735212" y="1175018"/>
                  <a:pt x="2738900" y="1176727"/>
                </a:cubicBezTo>
                <a:lnTo>
                  <a:pt x="2739979" y="1176727"/>
                </a:lnTo>
                <a:lnTo>
                  <a:pt x="2742135" y="1169308"/>
                </a:lnTo>
                <a:close/>
                <a:moveTo>
                  <a:pt x="2209072" y="1167271"/>
                </a:moveTo>
                <a:lnTo>
                  <a:pt x="2209072" y="1168485"/>
                </a:lnTo>
                <a:lnTo>
                  <a:pt x="2213388" y="1168485"/>
                </a:lnTo>
                <a:lnTo>
                  <a:pt x="2213388" y="1167271"/>
                </a:lnTo>
                <a:close/>
                <a:moveTo>
                  <a:pt x="2741058" y="1164048"/>
                </a:moveTo>
                <a:lnTo>
                  <a:pt x="2741058" y="1165127"/>
                </a:lnTo>
                <a:lnTo>
                  <a:pt x="2745239" y="1165127"/>
                </a:lnTo>
                <a:lnTo>
                  <a:pt x="2745239" y="1164048"/>
                </a:lnTo>
                <a:close/>
                <a:moveTo>
                  <a:pt x="2733640" y="1164048"/>
                </a:moveTo>
                <a:lnTo>
                  <a:pt x="2733640" y="1165127"/>
                </a:lnTo>
                <a:lnTo>
                  <a:pt x="2737820" y="1165127"/>
                </a:lnTo>
                <a:lnTo>
                  <a:pt x="2737820" y="1164048"/>
                </a:lnTo>
                <a:close/>
                <a:moveTo>
                  <a:pt x="2593504" y="1164048"/>
                </a:moveTo>
                <a:lnTo>
                  <a:pt x="2591346" y="1166206"/>
                </a:lnTo>
                <a:lnTo>
                  <a:pt x="2591346" y="1167286"/>
                </a:lnTo>
                <a:lnTo>
                  <a:pt x="2594583" y="1167286"/>
                </a:lnTo>
                <a:lnTo>
                  <a:pt x="2596606" y="1165127"/>
                </a:lnTo>
                <a:lnTo>
                  <a:pt x="2595527" y="1164048"/>
                </a:lnTo>
                <a:close/>
                <a:moveTo>
                  <a:pt x="4094624" y="1163900"/>
                </a:moveTo>
                <a:cubicBezTo>
                  <a:pt x="4094624" y="1166058"/>
                  <a:pt x="4096062" y="1167137"/>
                  <a:pt x="4098940" y="1167137"/>
                </a:cubicBezTo>
                <a:lnTo>
                  <a:pt x="4100019" y="1167137"/>
                </a:lnTo>
                <a:lnTo>
                  <a:pt x="4100019" y="1166058"/>
                </a:lnTo>
                <a:lnTo>
                  <a:pt x="4095703" y="1163900"/>
                </a:lnTo>
                <a:close/>
                <a:moveTo>
                  <a:pt x="4106493" y="1161742"/>
                </a:moveTo>
                <a:lnTo>
                  <a:pt x="4106493" y="1163900"/>
                </a:lnTo>
                <a:lnTo>
                  <a:pt x="4107572" y="1163900"/>
                </a:lnTo>
                <a:lnTo>
                  <a:pt x="4107572" y="1161742"/>
                </a:lnTo>
                <a:close/>
                <a:moveTo>
                  <a:pt x="3774983" y="1159128"/>
                </a:moveTo>
                <a:lnTo>
                  <a:pt x="3774983" y="1161286"/>
                </a:lnTo>
                <a:lnTo>
                  <a:pt x="3776062" y="1161286"/>
                </a:lnTo>
                <a:lnTo>
                  <a:pt x="3778220" y="1159128"/>
                </a:lnTo>
                <a:close/>
                <a:moveTo>
                  <a:pt x="3771746" y="1158049"/>
                </a:moveTo>
                <a:lnTo>
                  <a:pt x="3771746" y="1159128"/>
                </a:lnTo>
                <a:lnTo>
                  <a:pt x="3773904" y="1159128"/>
                </a:lnTo>
                <a:lnTo>
                  <a:pt x="3773904" y="1158049"/>
                </a:lnTo>
                <a:close/>
                <a:moveTo>
                  <a:pt x="3657506" y="1158049"/>
                </a:moveTo>
                <a:lnTo>
                  <a:pt x="3654269" y="1161286"/>
                </a:lnTo>
                <a:lnTo>
                  <a:pt x="3656427" y="1163444"/>
                </a:lnTo>
                <a:lnTo>
                  <a:pt x="3657506" y="1163444"/>
                </a:lnTo>
                <a:lnTo>
                  <a:pt x="3659664" y="1161286"/>
                </a:lnTo>
                <a:lnTo>
                  <a:pt x="3658585" y="1158049"/>
                </a:lnTo>
                <a:close/>
                <a:moveTo>
                  <a:pt x="3645637" y="1156970"/>
                </a:moveTo>
                <a:lnTo>
                  <a:pt x="3645637" y="1159128"/>
                </a:lnTo>
                <a:lnTo>
                  <a:pt x="3647795" y="1161286"/>
                </a:lnTo>
                <a:lnTo>
                  <a:pt x="3651032" y="1158049"/>
                </a:lnTo>
                <a:lnTo>
                  <a:pt x="3649953" y="1156970"/>
                </a:lnTo>
                <a:close/>
                <a:moveTo>
                  <a:pt x="6701748" y="1156837"/>
                </a:moveTo>
                <a:lnTo>
                  <a:pt x="6701748" y="1158995"/>
                </a:lnTo>
                <a:lnTo>
                  <a:pt x="6702827" y="1158995"/>
                </a:lnTo>
                <a:lnTo>
                  <a:pt x="6704985" y="1156837"/>
                </a:lnTo>
                <a:close/>
                <a:moveTo>
                  <a:pt x="5127658" y="1156836"/>
                </a:moveTo>
                <a:lnTo>
                  <a:pt x="5127658" y="1157915"/>
                </a:lnTo>
                <a:lnTo>
                  <a:pt x="5133053" y="1158994"/>
                </a:lnTo>
                <a:lnTo>
                  <a:pt x="5134132" y="1158994"/>
                </a:lnTo>
                <a:lnTo>
                  <a:pt x="5134132" y="1157915"/>
                </a:lnTo>
                <a:lnTo>
                  <a:pt x="5129816" y="1156836"/>
                </a:lnTo>
                <a:close/>
                <a:moveTo>
                  <a:pt x="3117883" y="1156835"/>
                </a:moveTo>
                <a:lnTo>
                  <a:pt x="3117883" y="1157914"/>
                </a:lnTo>
                <a:lnTo>
                  <a:pt x="3123278" y="1158993"/>
                </a:lnTo>
                <a:lnTo>
                  <a:pt x="3124357" y="1158993"/>
                </a:lnTo>
                <a:lnTo>
                  <a:pt x="3124357" y="1157914"/>
                </a:lnTo>
                <a:lnTo>
                  <a:pt x="3120041" y="1156835"/>
                </a:lnTo>
                <a:close/>
                <a:moveTo>
                  <a:pt x="1108110" y="1156834"/>
                </a:moveTo>
                <a:lnTo>
                  <a:pt x="1108110" y="1157913"/>
                </a:lnTo>
                <a:lnTo>
                  <a:pt x="1113504" y="1158992"/>
                </a:lnTo>
                <a:lnTo>
                  <a:pt x="1114585" y="1158992"/>
                </a:lnTo>
                <a:lnTo>
                  <a:pt x="1114585" y="1157913"/>
                </a:lnTo>
                <a:lnTo>
                  <a:pt x="1110268" y="1156834"/>
                </a:lnTo>
                <a:close/>
                <a:moveTo>
                  <a:pt x="5681847" y="1156432"/>
                </a:moveTo>
                <a:lnTo>
                  <a:pt x="5678610" y="1158455"/>
                </a:lnTo>
                <a:cubicBezTo>
                  <a:pt x="5679330" y="1160793"/>
                  <a:pt x="5680768" y="1162231"/>
                  <a:pt x="5682926" y="1162771"/>
                </a:cubicBezTo>
                <a:lnTo>
                  <a:pt x="5685084" y="1159533"/>
                </a:lnTo>
                <a:lnTo>
                  <a:pt x="5685084" y="1158455"/>
                </a:lnTo>
                <a:lnTo>
                  <a:pt x="5682926" y="1156432"/>
                </a:lnTo>
                <a:close/>
                <a:moveTo>
                  <a:pt x="3766351" y="1155891"/>
                </a:moveTo>
                <a:lnTo>
                  <a:pt x="3766351" y="1156970"/>
                </a:lnTo>
                <a:lnTo>
                  <a:pt x="3770667" y="1158049"/>
                </a:lnTo>
                <a:cubicBezTo>
                  <a:pt x="3770667" y="1156611"/>
                  <a:pt x="3769588" y="1155891"/>
                  <a:pt x="3767430" y="1155891"/>
                </a:cubicBezTo>
                <a:close/>
                <a:moveTo>
                  <a:pt x="6685428" y="1155758"/>
                </a:moveTo>
                <a:lnTo>
                  <a:pt x="6683135" y="1157916"/>
                </a:lnTo>
                <a:lnTo>
                  <a:pt x="6683135" y="1158995"/>
                </a:lnTo>
                <a:lnTo>
                  <a:pt x="6687586" y="1158995"/>
                </a:lnTo>
                <a:lnTo>
                  <a:pt x="6687586" y="1157916"/>
                </a:lnTo>
                <a:close/>
                <a:moveTo>
                  <a:pt x="5124421" y="1155756"/>
                </a:moveTo>
                <a:lnTo>
                  <a:pt x="5124421" y="1158994"/>
                </a:lnTo>
                <a:lnTo>
                  <a:pt x="5125500" y="1158994"/>
                </a:lnTo>
                <a:lnTo>
                  <a:pt x="5125500" y="1155756"/>
                </a:lnTo>
                <a:close/>
                <a:moveTo>
                  <a:pt x="3114646" y="1155756"/>
                </a:moveTo>
                <a:lnTo>
                  <a:pt x="3114646" y="1158993"/>
                </a:lnTo>
                <a:lnTo>
                  <a:pt x="3115725" y="1158993"/>
                </a:lnTo>
                <a:lnTo>
                  <a:pt x="3115725" y="1155756"/>
                </a:lnTo>
                <a:close/>
                <a:moveTo>
                  <a:pt x="1104874" y="1155755"/>
                </a:moveTo>
                <a:lnTo>
                  <a:pt x="1104874" y="1158992"/>
                </a:lnTo>
                <a:lnTo>
                  <a:pt x="1105952" y="1158992"/>
                </a:lnTo>
                <a:lnTo>
                  <a:pt x="1105952" y="1155755"/>
                </a:lnTo>
                <a:close/>
                <a:moveTo>
                  <a:pt x="6259235" y="1155488"/>
                </a:moveTo>
                <a:lnTo>
                  <a:pt x="6259235" y="1156566"/>
                </a:lnTo>
                <a:lnTo>
                  <a:pt x="6261393" y="1158725"/>
                </a:lnTo>
                <a:lnTo>
                  <a:pt x="6261393" y="1155488"/>
                </a:lnTo>
                <a:close/>
                <a:moveTo>
                  <a:pt x="3762035" y="1154812"/>
                </a:moveTo>
                <a:lnTo>
                  <a:pt x="3762035" y="1155891"/>
                </a:lnTo>
                <a:lnTo>
                  <a:pt x="3765272" y="1155891"/>
                </a:lnTo>
                <a:lnTo>
                  <a:pt x="3765272" y="1154812"/>
                </a:lnTo>
                <a:close/>
                <a:moveTo>
                  <a:pt x="4287226" y="1154189"/>
                </a:moveTo>
                <a:lnTo>
                  <a:pt x="4287226" y="1156347"/>
                </a:lnTo>
                <a:lnTo>
                  <a:pt x="4289384" y="1156347"/>
                </a:lnTo>
                <a:lnTo>
                  <a:pt x="4289384" y="1154189"/>
                </a:lnTo>
                <a:close/>
                <a:moveTo>
                  <a:pt x="2107645" y="1154188"/>
                </a:moveTo>
                <a:lnTo>
                  <a:pt x="2107645" y="1155267"/>
                </a:lnTo>
                <a:lnTo>
                  <a:pt x="2109803" y="1159718"/>
                </a:lnTo>
                <a:lnTo>
                  <a:pt x="2111962" y="1159718"/>
                </a:lnTo>
                <a:cubicBezTo>
                  <a:pt x="2110522" y="1156391"/>
                  <a:pt x="2109083" y="1154548"/>
                  <a:pt x="2107645" y="1154188"/>
                </a:cubicBezTo>
                <a:close/>
                <a:moveTo>
                  <a:pt x="2099014" y="1154188"/>
                </a:moveTo>
                <a:lnTo>
                  <a:pt x="2099014" y="1156346"/>
                </a:lnTo>
                <a:lnTo>
                  <a:pt x="2100091" y="1156346"/>
                </a:lnTo>
                <a:lnTo>
                  <a:pt x="2100091" y="1154188"/>
                </a:lnTo>
                <a:close/>
                <a:moveTo>
                  <a:pt x="5238256" y="1153599"/>
                </a:moveTo>
                <a:lnTo>
                  <a:pt x="5236098" y="1155756"/>
                </a:lnTo>
                <a:lnTo>
                  <a:pt x="5236098" y="1156836"/>
                </a:lnTo>
                <a:lnTo>
                  <a:pt x="5240414" y="1156836"/>
                </a:lnTo>
                <a:lnTo>
                  <a:pt x="5240414" y="1153599"/>
                </a:lnTo>
                <a:close/>
                <a:moveTo>
                  <a:pt x="5140606" y="1153599"/>
                </a:moveTo>
                <a:lnTo>
                  <a:pt x="5135211" y="1155756"/>
                </a:lnTo>
                <a:lnTo>
                  <a:pt x="5135211" y="1157915"/>
                </a:lnTo>
                <a:lnTo>
                  <a:pt x="5141685" y="1154678"/>
                </a:lnTo>
                <a:lnTo>
                  <a:pt x="5141685" y="1153599"/>
                </a:lnTo>
                <a:close/>
                <a:moveTo>
                  <a:pt x="5124421" y="1153599"/>
                </a:moveTo>
                <a:lnTo>
                  <a:pt x="5124421" y="1154678"/>
                </a:lnTo>
                <a:lnTo>
                  <a:pt x="5127658" y="1154678"/>
                </a:lnTo>
                <a:lnTo>
                  <a:pt x="5127658" y="1153599"/>
                </a:lnTo>
                <a:close/>
                <a:moveTo>
                  <a:pt x="3228481" y="1153598"/>
                </a:moveTo>
                <a:lnTo>
                  <a:pt x="3226323" y="1155756"/>
                </a:lnTo>
                <a:lnTo>
                  <a:pt x="3226323" y="1156835"/>
                </a:lnTo>
                <a:lnTo>
                  <a:pt x="3230639" y="1156835"/>
                </a:lnTo>
                <a:lnTo>
                  <a:pt x="3230639" y="1153598"/>
                </a:lnTo>
                <a:close/>
                <a:moveTo>
                  <a:pt x="3130831" y="1153598"/>
                </a:moveTo>
                <a:lnTo>
                  <a:pt x="3125436" y="1155756"/>
                </a:lnTo>
                <a:lnTo>
                  <a:pt x="3125436" y="1157914"/>
                </a:lnTo>
                <a:lnTo>
                  <a:pt x="3131910" y="1154677"/>
                </a:lnTo>
                <a:lnTo>
                  <a:pt x="3131910" y="1153598"/>
                </a:lnTo>
                <a:close/>
                <a:moveTo>
                  <a:pt x="3114646" y="1153598"/>
                </a:moveTo>
                <a:lnTo>
                  <a:pt x="3114646" y="1154677"/>
                </a:lnTo>
                <a:lnTo>
                  <a:pt x="3117883" y="1154677"/>
                </a:lnTo>
                <a:lnTo>
                  <a:pt x="3117883" y="1153598"/>
                </a:lnTo>
                <a:close/>
                <a:moveTo>
                  <a:pt x="1218709" y="1153597"/>
                </a:moveTo>
                <a:lnTo>
                  <a:pt x="1216550" y="1155755"/>
                </a:lnTo>
                <a:lnTo>
                  <a:pt x="1216550" y="1156834"/>
                </a:lnTo>
                <a:lnTo>
                  <a:pt x="1220867" y="1156834"/>
                </a:lnTo>
                <a:lnTo>
                  <a:pt x="1220867" y="1153597"/>
                </a:lnTo>
                <a:close/>
                <a:moveTo>
                  <a:pt x="1121059" y="1153597"/>
                </a:moveTo>
                <a:lnTo>
                  <a:pt x="1115664" y="1155755"/>
                </a:lnTo>
                <a:lnTo>
                  <a:pt x="1115664" y="1157913"/>
                </a:lnTo>
                <a:lnTo>
                  <a:pt x="1122137" y="1154676"/>
                </a:lnTo>
                <a:lnTo>
                  <a:pt x="1122137" y="1153597"/>
                </a:lnTo>
                <a:close/>
                <a:moveTo>
                  <a:pt x="1104874" y="1153597"/>
                </a:moveTo>
                <a:lnTo>
                  <a:pt x="1104874" y="1154676"/>
                </a:lnTo>
                <a:lnTo>
                  <a:pt x="1108110" y="1154676"/>
                </a:lnTo>
                <a:lnTo>
                  <a:pt x="1108110" y="1153597"/>
                </a:lnTo>
                <a:close/>
                <a:moveTo>
                  <a:pt x="1713012" y="1152788"/>
                </a:moveTo>
                <a:lnTo>
                  <a:pt x="1713012" y="1156025"/>
                </a:lnTo>
                <a:lnTo>
                  <a:pt x="1715170" y="1158183"/>
                </a:lnTo>
                <a:lnTo>
                  <a:pt x="1716249" y="1157104"/>
                </a:lnTo>
                <a:lnTo>
                  <a:pt x="1716249" y="1152788"/>
                </a:lnTo>
                <a:close/>
                <a:moveTo>
                  <a:pt x="3562689" y="1151575"/>
                </a:moveTo>
                <a:lnTo>
                  <a:pt x="3563768" y="1159128"/>
                </a:lnTo>
                <a:cubicBezTo>
                  <a:pt x="3565206" y="1159128"/>
                  <a:pt x="3565926" y="1158049"/>
                  <a:pt x="3565926" y="1155891"/>
                </a:cubicBezTo>
                <a:lnTo>
                  <a:pt x="3564847" y="1152654"/>
                </a:lnTo>
                <a:lnTo>
                  <a:pt x="3565926" y="1151575"/>
                </a:lnTo>
                <a:close/>
                <a:moveTo>
                  <a:pt x="5077214" y="1151441"/>
                </a:moveTo>
                <a:cubicBezTo>
                  <a:pt x="5075956" y="1151441"/>
                  <a:pt x="5073438" y="1155756"/>
                  <a:pt x="5069661" y="1164389"/>
                </a:cubicBezTo>
                <a:lnTo>
                  <a:pt x="5069661" y="1165468"/>
                </a:lnTo>
                <a:lnTo>
                  <a:pt x="5070740" y="1165468"/>
                </a:lnTo>
                <a:cubicBezTo>
                  <a:pt x="5072359" y="1159893"/>
                  <a:pt x="5074877" y="1155217"/>
                  <a:pt x="5078293" y="1151441"/>
                </a:cubicBezTo>
                <a:close/>
                <a:moveTo>
                  <a:pt x="3067440" y="1151440"/>
                </a:moveTo>
                <a:cubicBezTo>
                  <a:pt x="3066180" y="1151440"/>
                  <a:pt x="3063663" y="1155756"/>
                  <a:pt x="3059887" y="1164388"/>
                </a:cubicBezTo>
                <a:lnTo>
                  <a:pt x="3059887" y="1165467"/>
                </a:lnTo>
                <a:lnTo>
                  <a:pt x="3060966" y="1165467"/>
                </a:lnTo>
                <a:cubicBezTo>
                  <a:pt x="3062584" y="1159892"/>
                  <a:pt x="3065101" y="1155216"/>
                  <a:pt x="3068519" y="1151440"/>
                </a:cubicBezTo>
                <a:close/>
                <a:moveTo>
                  <a:pt x="1057666" y="1151439"/>
                </a:moveTo>
                <a:cubicBezTo>
                  <a:pt x="1056407" y="1151439"/>
                  <a:pt x="1053891" y="1155755"/>
                  <a:pt x="1050112" y="1164387"/>
                </a:cubicBezTo>
                <a:lnTo>
                  <a:pt x="1050112" y="1165466"/>
                </a:lnTo>
                <a:lnTo>
                  <a:pt x="1051192" y="1165466"/>
                </a:lnTo>
                <a:cubicBezTo>
                  <a:pt x="1052810" y="1159891"/>
                  <a:pt x="1055329" y="1155216"/>
                  <a:pt x="1058745" y="1151439"/>
                </a:cubicBezTo>
                <a:close/>
                <a:moveTo>
                  <a:pt x="6771613" y="1150363"/>
                </a:moveTo>
                <a:lnTo>
                  <a:pt x="6769455" y="1152521"/>
                </a:lnTo>
                <a:cubicBezTo>
                  <a:pt x="6769455" y="1156298"/>
                  <a:pt x="6770894" y="1158815"/>
                  <a:pt x="6773771" y="1160074"/>
                </a:cubicBezTo>
                <a:lnTo>
                  <a:pt x="6776064" y="1157916"/>
                </a:lnTo>
                <a:lnTo>
                  <a:pt x="6776064" y="1153600"/>
                </a:lnTo>
                <a:lnTo>
                  <a:pt x="6772692" y="1150363"/>
                </a:lnTo>
                <a:close/>
                <a:moveTo>
                  <a:pt x="3715637" y="1148338"/>
                </a:moveTo>
                <a:lnTo>
                  <a:pt x="3715637" y="1149417"/>
                </a:lnTo>
                <a:lnTo>
                  <a:pt x="3717795" y="1149417"/>
                </a:lnTo>
                <a:lnTo>
                  <a:pt x="3717795" y="1148338"/>
                </a:lnTo>
                <a:close/>
                <a:moveTo>
                  <a:pt x="6262472" y="1148070"/>
                </a:moveTo>
                <a:lnTo>
                  <a:pt x="6262472" y="1150228"/>
                </a:lnTo>
                <a:lnTo>
                  <a:pt x="6264630" y="1150228"/>
                </a:lnTo>
                <a:lnTo>
                  <a:pt x="6264630" y="1148070"/>
                </a:lnTo>
                <a:close/>
                <a:moveTo>
                  <a:pt x="3554057" y="1147259"/>
                </a:moveTo>
                <a:lnTo>
                  <a:pt x="3549741" y="1150496"/>
                </a:lnTo>
                <a:lnTo>
                  <a:pt x="3549741" y="1152654"/>
                </a:lnTo>
                <a:lnTo>
                  <a:pt x="3551899" y="1152654"/>
                </a:lnTo>
                <a:lnTo>
                  <a:pt x="3551899" y="1153733"/>
                </a:lnTo>
                <a:cubicBezTo>
                  <a:pt x="3554776" y="1152654"/>
                  <a:pt x="3556215" y="1151575"/>
                  <a:pt x="3556215" y="1150496"/>
                </a:cubicBezTo>
                <a:lnTo>
                  <a:pt x="3556215" y="1149417"/>
                </a:lnTo>
                <a:close/>
                <a:moveTo>
                  <a:pt x="3653190" y="1146180"/>
                </a:moveTo>
                <a:lnTo>
                  <a:pt x="3653190" y="1148338"/>
                </a:lnTo>
                <a:lnTo>
                  <a:pt x="3654269" y="1148338"/>
                </a:lnTo>
                <a:lnTo>
                  <a:pt x="3654269" y="1146180"/>
                </a:lnTo>
                <a:close/>
                <a:moveTo>
                  <a:pt x="5125500" y="1146046"/>
                </a:moveTo>
                <a:lnTo>
                  <a:pt x="5125500" y="1148204"/>
                </a:lnTo>
                <a:lnTo>
                  <a:pt x="5126579" y="1148204"/>
                </a:lnTo>
                <a:lnTo>
                  <a:pt x="5126579" y="1146046"/>
                </a:lnTo>
                <a:close/>
                <a:moveTo>
                  <a:pt x="5112687" y="1146046"/>
                </a:moveTo>
                <a:lnTo>
                  <a:pt x="5119026" y="1153599"/>
                </a:lnTo>
                <a:lnTo>
                  <a:pt x="5120105" y="1153599"/>
                </a:lnTo>
                <a:cubicBezTo>
                  <a:pt x="5120105" y="1152160"/>
                  <a:pt x="5121184" y="1151441"/>
                  <a:pt x="5123342" y="1151441"/>
                </a:cubicBezTo>
                <a:lnTo>
                  <a:pt x="5123342" y="1150362"/>
                </a:lnTo>
                <a:cubicBezTo>
                  <a:pt x="5119026" y="1150362"/>
                  <a:pt x="5115789" y="1148923"/>
                  <a:pt x="5113631" y="1146046"/>
                </a:cubicBezTo>
                <a:close/>
                <a:moveTo>
                  <a:pt x="5064266" y="1146046"/>
                </a:moveTo>
                <a:lnTo>
                  <a:pt x="5062108" y="1148204"/>
                </a:lnTo>
                <a:lnTo>
                  <a:pt x="5062108" y="1151441"/>
                </a:lnTo>
                <a:lnTo>
                  <a:pt x="5065345" y="1151441"/>
                </a:lnTo>
                <a:cubicBezTo>
                  <a:pt x="5066964" y="1151441"/>
                  <a:pt x="5068043" y="1149642"/>
                  <a:pt x="5068582" y="1146046"/>
                </a:cubicBezTo>
                <a:close/>
                <a:moveTo>
                  <a:pt x="3115725" y="1146045"/>
                </a:moveTo>
                <a:lnTo>
                  <a:pt x="3115725" y="1148203"/>
                </a:lnTo>
                <a:lnTo>
                  <a:pt x="3116804" y="1148203"/>
                </a:lnTo>
                <a:lnTo>
                  <a:pt x="3116804" y="1146045"/>
                </a:lnTo>
                <a:close/>
                <a:moveTo>
                  <a:pt x="3102912" y="1146045"/>
                </a:moveTo>
                <a:lnTo>
                  <a:pt x="3109251" y="1153598"/>
                </a:lnTo>
                <a:lnTo>
                  <a:pt x="3110330" y="1153598"/>
                </a:lnTo>
                <a:cubicBezTo>
                  <a:pt x="3110330" y="1152159"/>
                  <a:pt x="3111409" y="1151440"/>
                  <a:pt x="3113567" y="1151440"/>
                </a:cubicBezTo>
                <a:lnTo>
                  <a:pt x="3113567" y="1150361"/>
                </a:lnTo>
                <a:cubicBezTo>
                  <a:pt x="3109251" y="1150361"/>
                  <a:pt x="3106014" y="1148922"/>
                  <a:pt x="3103856" y="1146045"/>
                </a:cubicBezTo>
                <a:close/>
                <a:moveTo>
                  <a:pt x="3054492" y="1146045"/>
                </a:moveTo>
                <a:lnTo>
                  <a:pt x="3052334" y="1148203"/>
                </a:lnTo>
                <a:lnTo>
                  <a:pt x="3052334" y="1151440"/>
                </a:lnTo>
                <a:lnTo>
                  <a:pt x="3055571" y="1151440"/>
                </a:lnTo>
                <a:cubicBezTo>
                  <a:pt x="3057189" y="1151440"/>
                  <a:pt x="3058268" y="1149642"/>
                  <a:pt x="3058808" y="1146045"/>
                </a:cubicBezTo>
                <a:close/>
                <a:moveTo>
                  <a:pt x="1105952" y="1146044"/>
                </a:moveTo>
                <a:lnTo>
                  <a:pt x="1105952" y="1148202"/>
                </a:lnTo>
                <a:lnTo>
                  <a:pt x="1107032" y="1148202"/>
                </a:lnTo>
                <a:lnTo>
                  <a:pt x="1107032" y="1146044"/>
                </a:lnTo>
                <a:close/>
                <a:moveTo>
                  <a:pt x="1093139" y="1146044"/>
                </a:moveTo>
                <a:lnTo>
                  <a:pt x="1099479" y="1153597"/>
                </a:lnTo>
                <a:lnTo>
                  <a:pt x="1100558" y="1153597"/>
                </a:lnTo>
                <a:cubicBezTo>
                  <a:pt x="1100558" y="1152159"/>
                  <a:pt x="1101636" y="1151439"/>
                  <a:pt x="1103795" y="1151439"/>
                </a:cubicBezTo>
                <a:lnTo>
                  <a:pt x="1103795" y="1150360"/>
                </a:lnTo>
                <a:cubicBezTo>
                  <a:pt x="1099479" y="1150360"/>
                  <a:pt x="1096242" y="1148921"/>
                  <a:pt x="1094085" y="1146044"/>
                </a:cubicBezTo>
                <a:close/>
                <a:moveTo>
                  <a:pt x="1044717" y="1146044"/>
                </a:moveTo>
                <a:lnTo>
                  <a:pt x="1042560" y="1148202"/>
                </a:lnTo>
                <a:lnTo>
                  <a:pt x="1042560" y="1151439"/>
                </a:lnTo>
                <a:lnTo>
                  <a:pt x="1045797" y="1151439"/>
                </a:lnTo>
                <a:cubicBezTo>
                  <a:pt x="1047416" y="1151439"/>
                  <a:pt x="1048495" y="1149641"/>
                  <a:pt x="1049036" y="1146044"/>
                </a:cubicBezTo>
                <a:close/>
                <a:moveTo>
                  <a:pt x="3769588" y="1145101"/>
                </a:moveTo>
                <a:lnTo>
                  <a:pt x="3769588" y="1146180"/>
                </a:lnTo>
                <a:lnTo>
                  <a:pt x="3774983" y="1146180"/>
                </a:lnTo>
                <a:lnTo>
                  <a:pt x="3774983" y="1145101"/>
                </a:lnTo>
                <a:close/>
                <a:moveTo>
                  <a:pt x="7093952" y="1144703"/>
                </a:moveTo>
                <a:lnTo>
                  <a:pt x="7093952" y="1150098"/>
                </a:lnTo>
                <a:lnTo>
                  <a:pt x="7086399" y="1150098"/>
                </a:lnTo>
                <a:lnTo>
                  <a:pt x="7086399" y="1147940"/>
                </a:lnTo>
                <a:lnTo>
                  <a:pt x="7084241" y="1147940"/>
                </a:lnTo>
                <a:lnTo>
                  <a:pt x="7084241" y="1150098"/>
                </a:lnTo>
                <a:lnTo>
                  <a:pt x="7078846" y="1149019"/>
                </a:lnTo>
                <a:lnTo>
                  <a:pt x="7078846" y="1150098"/>
                </a:lnTo>
                <a:cubicBezTo>
                  <a:pt x="7078846" y="1152616"/>
                  <a:pt x="7077767" y="1154774"/>
                  <a:pt x="7075609" y="1156572"/>
                </a:cubicBezTo>
                <a:lnTo>
                  <a:pt x="7076688" y="1157651"/>
                </a:lnTo>
                <a:lnTo>
                  <a:pt x="7078846" y="1157651"/>
                </a:lnTo>
                <a:lnTo>
                  <a:pt x="7078846" y="1154414"/>
                </a:lnTo>
                <a:lnTo>
                  <a:pt x="7081004" y="1154414"/>
                </a:lnTo>
                <a:lnTo>
                  <a:pt x="7081004" y="1180849"/>
                </a:lnTo>
                <a:lnTo>
                  <a:pt x="7078846" y="1180849"/>
                </a:lnTo>
                <a:lnTo>
                  <a:pt x="7078846" y="1190560"/>
                </a:lnTo>
                <a:lnTo>
                  <a:pt x="7081004" y="1190560"/>
                </a:lnTo>
                <a:lnTo>
                  <a:pt x="7081004" y="1202430"/>
                </a:lnTo>
                <a:lnTo>
                  <a:pt x="7078846" y="1202430"/>
                </a:lnTo>
                <a:lnTo>
                  <a:pt x="7078846" y="1213220"/>
                </a:lnTo>
                <a:lnTo>
                  <a:pt x="7081004" y="1213220"/>
                </a:lnTo>
                <a:lnTo>
                  <a:pt x="7081004" y="1212140"/>
                </a:lnTo>
                <a:lnTo>
                  <a:pt x="7079925" y="1208904"/>
                </a:lnTo>
                <a:lnTo>
                  <a:pt x="7105821" y="1208904"/>
                </a:lnTo>
                <a:cubicBezTo>
                  <a:pt x="7108159" y="1208904"/>
                  <a:pt x="7110676" y="1207825"/>
                  <a:pt x="7113374" y="1205667"/>
                </a:cubicBezTo>
                <a:lnTo>
                  <a:pt x="7119848" y="1205667"/>
                </a:lnTo>
                <a:cubicBezTo>
                  <a:pt x="7119848" y="1207825"/>
                  <a:pt x="7122725" y="1208904"/>
                  <a:pt x="7128480" y="1208904"/>
                </a:cubicBezTo>
                <a:lnTo>
                  <a:pt x="7131717" y="1211061"/>
                </a:lnTo>
                <a:cubicBezTo>
                  <a:pt x="7131717" y="1209083"/>
                  <a:pt x="7135314" y="1207645"/>
                  <a:pt x="7142507" y="1206745"/>
                </a:cubicBezTo>
                <a:lnTo>
                  <a:pt x="7151139" y="1208904"/>
                </a:lnTo>
                <a:lnTo>
                  <a:pt x="7158692" y="1205667"/>
                </a:lnTo>
                <a:lnTo>
                  <a:pt x="7158692" y="1207825"/>
                </a:lnTo>
                <a:lnTo>
                  <a:pt x="7157613" y="1208904"/>
                </a:lnTo>
                <a:lnTo>
                  <a:pt x="7157613" y="1209982"/>
                </a:lnTo>
                <a:lnTo>
                  <a:pt x="7163008" y="1208904"/>
                </a:lnTo>
                <a:lnTo>
                  <a:pt x="7168403" y="1209982"/>
                </a:lnTo>
                <a:lnTo>
                  <a:pt x="7175956" y="1207825"/>
                </a:lnTo>
                <a:lnTo>
                  <a:pt x="7193220" y="1208904"/>
                </a:lnTo>
                <a:lnTo>
                  <a:pt x="7208326" y="1208904"/>
                </a:lnTo>
                <a:lnTo>
                  <a:pt x="7214800" y="1209982"/>
                </a:lnTo>
                <a:lnTo>
                  <a:pt x="7228827" y="1207825"/>
                </a:lnTo>
                <a:lnTo>
                  <a:pt x="7233143" y="1209982"/>
                </a:lnTo>
                <a:lnTo>
                  <a:pt x="7234222" y="1208904"/>
                </a:lnTo>
                <a:lnTo>
                  <a:pt x="7236380" y="1208904"/>
                </a:lnTo>
                <a:lnTo>
                  <a:pt x="7239617" y="1209982"/>
                </a:lnTo>
                <a:lnTo>
                  <a:pt x="7245012" y="1208904"/>
                </a:lnTo>
                <a:lnTo>
                  <a:pt x="7268750" y="1208904"/>
                </a:lnTo>
                <a:lnTo>
                  <a:pt x="7279540" y="1209982"/>
                </a:lnTo>
                <a:lnTo>
                  <a:pt x="7281698" y="1207825"/>
                </a:lnTo>
                <a:lnTo>
                  <a:pt x="7287093" y="1207825"/>
                </a:lnTo>
                <a:cubicBezTo>
                  <a:pt x="7287093" y="1203509"/>
                  <a:pt x="7287813" y="1201351"/>
                  <a:pt x="7289251" y="1201351"/>
                </a:cubicBezTo>
                <a:cubicBezTo>
                  <a:pt x="7288532" y="1196136"/>
                  <a:pt x="7287093" y="1192898"/>
                  <a:pt x="7284935" y="1191639"/>
                </a:cubicBezTo>
                <a:lnTo>
                  <a:pt x="7284935" y="1190560"/>
                </a:lnTo>
                <a:lnTo>
                  <a:pt x="7274145" y="1190560"/>
                </a:lnTo>
                <a:lnTo>
                  <a:pt x="7274145" y="1192719"/>
                </a:lnTo>
                <a:lnTo>
                  <a:pt x="7267671" y="1192719"/>
                </a:lnTo>
                <a:cubicBezTo>
                  <a:pt x="7267671" y="1191280"/>
                  <a:pt x="7265873" y="1190560"/>
                  <a:pt x="7262276" y="1190560"/>
                </a:cubicBezTo>
                <a:lnTo>
                  <a:pt x="7262276" y="1186245"/>
                </a:lnTo>
                <a:lnTo>
                  <a:pt x="7260118" y="1186245"/>
                </a:lnTo>
                <a:cubicBezTo>
                  <a:pt x="7258680" y="1186245"/>
                  <a:pt x="7257960" y="1187683"/>
                  <a:pt x="7257960" y="1190560"/>
                </a:cubicBezTo>
                <a:lnTo>
                  <a:pt x="7250407" y="1190560"/>
                </a:lnTo>
                <a:lnTo>
                  <a:pt x="7250407" y="1192719"/>
                </a:lnTo>
                <a:lnTo>
                  <a:pt x="7239617" y="1192719"/>
                </a:lnTo>
                <a:lnTo>
                  <a:pt x="7239617" y="1190560"/>
                </a:lnTo>
                <a:lnTo>
                  <a:pt x="7233143" y="1190560"/>
                </a:lnTo>
                <a:lnTo>
                  <a:pt x="7213721" y="1189481"/>
                </a:lnTo>
                <a:lnTo>
                  <a:pt x="7195378" y="1190560"/>
                </a:lnTo>
                <a:lnTo>
                  <a:pt x="7194299" y="1190560"/>
                </a:lnTo>
                <a:lnTo>
                  <a:pt x="7189983" y="1187323"/>
                </a:lnTo>
                <a:cubicBezTo>
                  <a:pt x="7189983" y="1188942"/>
                  <a:pt x="7184228" y="1190022"/>
                  <a:pt x="7172719" y="1190560"/>
                </a:cubicBezTo>
                <a:lnTo>
                  <a:pt x="7133875" y="1189481"/>
                </a:lnTo>
                <a:cubicBezTo>
                  <a:pt x="7127401" y="1189481"/>
                  <a:pt x="7124164" y="1190560"/>
                  <a:pt x="7124164" y="1192719"/>
                </a:cubicBezTo>
                <a:lnTo>
                  <a:pt x="7116611" y="1192719"/>
                </a:lnTo>
                <a:lnTo>
                  <a:pt x="7116611" y="1190560"/>
                </a:lnTo>
                <a:lnTo>
                  <a:pt x="7110137" y="1190560"/>
                </a:lnTo>
                <a:lnTo>
                  <a:pt x="7110137" y="1192719"/>
                </a:lnTo>
                <a:lnTo>
                  <a:pt x="7104742" y="1192719"/>
                </a:lnTo>
                <a:lnTo>
                  <a:pt x="7104742" y="1190560"/>
                </a:lnTo>
                <a:lnTo>
                  <a:pt x="7098268" y="1190560"/>
                </a:lnTo>
                <a:lnTo>
                  <a:pt x="7096110" y="1188403"/>
                </a:lnTo>
                <a:lnTo>
                  <a:pt x="7096110" y="1187323"/>
                </a:lnTo>
                <a:lnTo>
                  <a:pt x="7097189" y="1186245"/>
                </a:lnTo>
                <a:lnTo>
                  <a:pt x="7096110" y="1185165"/>
                </a:lnTo>
                <a:lnTo>
                  <a:pt x="7096110" y="1179771"/>
                </a:lnTo>
                <a:lnTo>
                  <a:pt x="7097189" y="1175455"/>
                </a:lnTo>
                <a:lnTo>
                  <a:pt x="7095031" y="1166823"/>
                </a:lnTo>
                <a:lnTo>
                  <a:pt x="7095031" y="1155493"/>
                </a:lnTo>
                <a:lnTo>
                  <a:pt x="7096110" y="1147940"/>
                </a:lnTo>
                <a:lnTo>
                  <a:pt x="7095031" y="1146861"/>
                </a:lnTo>
                <a:lnTo>
                  <a:pt x="7097189" y="1144703"/>
                </a:lnTo>
                <a:close/>
                <a:moveTo>
                  <a:pt x="4107572" y="1144613"/>
                </a:moveTo>
                <a:lnTo>
                  <a:pt x="4107572" y="1145692"/>
                </a:lnTo>
                <a:lnTo>
                  <a:pt x="4109730" y="1145692"/>
                </a:lnTo>
                <a:lnTo>
                  <a:pt x="4109730" y="1144613"/>
                </a:lnTo>
                <a:close/>
                <a:moveTo>
                  <a:pt x="3776062" y="1144022"/>
                </a:moveTo>
                <a:lnTo>
                  <a:pt x="3776062" y="1145101"/>
                </a:lnTo>
                <a:lnTo>
                  <a:pt x="3786852" y="1145101"/>
                </a:lnTo>
                <a:lnTo>
                  <a:pt x="3786852" y="1144022"/>
                </a:lnTo>
                <a:close/>
                <a:moveTo>
                  <a:pt x="3787931" y="1142943"/>
                </a:moveTo>
                <a:lnTo>
                  <a:pt x="3787931" y="1144022"/>
                </a:lnTo>
                <a:lnTo>
                  <a:pt x="3791168" y="1144022"/>
                </a:lnTo>
                <a:lnTo>
                  <a:pt x="3791168" y="1142943"/>
                </a:lnTo>
                <a:close/>
                <a:moveTo>
                  <a:pt x="5122263" y="1142809"/>
                </a:moveTo>
                <a:lnTo>
                  <a:pt x="5124421" y="1144967"/>
                </a:lnTo>
                <a:lnTo>
                  <a:pt x="5124421" y="1142809"/>
                </a:lnTo>
                <a:close/>
                <a:moveTo>
                  <a:pt x="3112488" y="1142808"/>
                </a:moveTo>
                <a:lnTo>
                  <a:pt x="3114646" y="1144966"/>
                </a:lnTo>
                <a:lnTo>
                  <a:pt x="3114646" y="1142808"/>
                </a:lnTo>
                <a:close/>
                <a:moveTo>
                  <a:pt x="1102715" y="1142807"/>
                </a:moveTo>
                <a:lnTo>
                  <a:pt x="1104874" y="1144965"/>
                </a:lnTo>
                <a:lnTo>
                  <a:pt x="1104874" y="1142807"/>
                </a:lnTo>
                <a:close/>
                <a:moveTo>
                  <a:pt x="2627223" y="1141929"/>
                </a:moveTo>
                <a:lnTo>
                  <a:pt x="2627223" y="1145166"/>
                </a:lnTo>
                <a:lnTo>
                  <a:pt x="2628302" y="1145166"/>
                </a:lnTo>
                <a:lnTo>
                  <a:pt x="2628302" y="1141929"/>
                </a:lnTo>
                <a:close/>
                <a:moveTo>
                  <a:pt x="3581032" y="1141864"/>
                </a:moveTo>
                <a:lnTo>
                  <a:pt x="3581032" y="1144022"/>
                </a:lnTo>
                <a:lnTo>
                  <a:pt x="3582111" y="1144022"/>
                </a:lnTo>
                <a:lnTo>
                  <a:pt x="3582111" y="1141864"/>
                </a:lnTo>
                <a:close/>
                <a:moveTo>
                  <a:pt x="7603548" y="1141597"/>
                </a:moveTo>
                <a:lnTo>
                  <a:pt x="7603548" y="1142676"/>
                </a:lnTo>
                <a:lnTo>
                  <a:pt x="7607864" y="1142676"/>
                </a:lnTo>
                <a:lnTo>
                  <a:pt x="7607864" y="1141597"/>
                </a:lnTo>
                <a:close/>
                <a:moveTo>
                  <a:pt x="8257546" y="1141058"/>
                </a:moveTo>
                <a:cubicBezTo>
                  <a:pt x="8254668" y="1141777"/>
                  <a:pt x="8253230" y="1143980"/>
                  <a:pt x="8253230" y="1147667"/>
                </a:cubicBezTo>
                <a:lnTo>
                  <a:pt x="8257546" y="1151983"/>
                </a:lnTo>
                <a:lnTo>
                  <a:pt x="8261862" y="1151983"/>
                </a:lnTo>
                <a:lnTo>
                  <a:pt x="8261862" y="1149824"/>
                </a:lnTo>
                <a:close/>
                <a:moveTo>
                  <a:pt x="3624057" y="1139706"/>
                </a:moveTo>
                <a:lnTo>
                  <a:pt x="3616504" y="1142943"/>
                </a:lnTo>
                <a:lnTo>
                  <a:pt x="3616504" y="1146180"/>
                </a:lnTo>
                <a:cubicBezTo>
                  <a:pt x="3618302" y="1146180"/>
                  <a:pt x="3621179" y="1148698"/>
                  <a:pt x="3625136" y="1153733"/>
                </a:cubicBezTo>
                <a:cubicBezTo>
                  <a:pt x="3627114" y="1153733"/>
                  <a:pt x="3628553" y="1150136"/>
                  <a:pt x="3629452" y="1142943"/>
                </a:cubicBezTo>
                <a:lnTo>
                  <a:pt x="3629452" y="1141864"/>
                </a:lnTo>
                <a:lnTo>
                  <a:pt x="3627294" y="1139706"/>
                </a:lnTo>
                <a:close/>
                <a:moveTo>
                  <a:pt x="6687586" y="1139573"/>
                </a:moveTo>
                <a:cubicBezTo>
                  <a:pt x="6687586" y="1141371"/>
                  <a:pt x="6685023" y="1143889"/>
                  <a:pt x="6679898" y="1147126"/>
                </a:cubicBezTo>
                <a:lnTo>
                  <a:pt x="6685428" y="1151442"/>
                </a:lnTo>
                <a:cubicBezTo>
                  <a:pt x="6689744" y="1151442"/>
                  <a:pt x="6691902" y="1148924"/>
                  <a:pt x="6691902" y="1143889"/>
                </a:cubicBezTo>
                <a:lnTo>
                  <a:pt x="6691902" y="1141731"/>
                </a:lnTo>
                <a:lnTo>
                  <a:pt x="6689744" y="1139573"/>
                </a:lnTo>
                <a:close/>
                <a:moveTo>
                  <a:pt x="4110809" y="1139218"/>
                </a:moveTo>
                <a:lnTo>
                  <a:pt x="4106493" y="1140297"/>
                </a:lnTo>
                <a:lnTo>
                  <a:pt x="4106493" y="1141376"/>
                </a:lnTo>
                <a:lnTo>
                  <a:pt x="4107572" y="1141376"/>
                </a:lnTo>
                <a:lnTo>
                  <a:pt x="4113911" y="1140297"/>
                </a:lnTo>
                <a:lnTo>
                  <a:pt x="4113911" y="1139218"/>
                </a:lnTo>
                <a:close/>
                <a:moveTo>
                  <a:pt x="4093545" y="1139218"/>
                </a:moveTo>
                <a:lnTo>
                  <a:pt x="4093545" y="1140297"/>
                </a:lnTo>
                <a:lnTo>
                  <a:pt x="4095703" y="1140297"/>
                </a:lnTo>
                <a:lnTo>
                  <a:pt x="4095703" y="1139218"/>
                </a:lnTo>
                <a:close/>
                <a:moveTo>
                  <a:pt x="2094697" y="1138948"/>
                </a:moveTo>
                <a:lnTo>
                  <a:pt x="2094697" y="1142185"/>
                </a:lnTo>
                <a:cubicBezTo>
                  <a:pt x="2099014" y="1144612"/>
                  <a:pt x="2101171" y="1147534"/>
                  <a:pt x="2101171" y="1150951"/>
                </a:cubicBezTo>
                <a:lnTo>
                  <a:pt x="2105486" y="1149872"/>
                </a:lnTo>
                <a:lnTo>
                  <a:pt x="2105486" y="1148793"/>
                </a:lnTo>
                <a:cubicBezTo>
                  <a:pt x="2104588" y="1146635"/>
                  <a:pt x="2101351" y="1144432"/>
                  <a:pt x="2095775" y="1142185"/>
                </a:cubicBezTo>
                <a:lnTo>
                  <a:pt x="2095775" y="1138948"/>
                </a:lnTo>
                <a:close/>
                <a:moveTo>
                  <a:pt x="1725825" y="1137817"/>
                </a:moveTo>
                <a:lnTo>
                  <a:pt x="1724747" y="1138896"/>
                </a:lnTo>
                <a:lnTo>
                  <a:pt x="1724747" y="1139975"/>
                </a:lnTo>
                <a:lnTo>
                  <a:pt x="1726905" y="1142133"/>
                </a:lnTo>
                <a:lnTo>
                  <a:pt x="1727985" y="1141054"/>
                </a:lnTo>
                <a:lnTo>
                  <a:pt x="1727985" y="1139975"/>
                </a:lnTo>
                <a:close/>
                <a:moveTo>
                  <a:pt x="2672541" y="1137748"/>
                </a:moveTo>
                <a:lnTo>
                  <a:pt x="2672541" y="1138827"/>
                </a:lnTo>
                <a:lnTo>
                  <a:pt x="2674699" y="1138827"/>
                </a:lnTo>
                <a:lnTo>
                  <a:pt x="2674699" y="1137748"/>
                </a:lnTo>
                <a:close/>
                <a:moveTo>
                  <a:pt x="3685560" y="1137548"/>
                </a:moveTo>
                <a:lnTo>
                  <a:pt x="3685560" y="1139706"/>
                </a:lnTo>
                <a:lnTo>
                  <a:pt x="3688797" y="1139706"/>
                </a:lnTo>
                <a:lnTo>
                  <a:pt x="3686639" y="1137548"/>
                </a:lnTo>
                <a:close/>
                <a:moveTo>
                  <a:pt x="3575637" y="1137548"/>
                </a:moveTo>
                <a:lnTo>
                  <a:pt x="3578874" y="1140785"/>
                </a:lnTo>
                <a:lnTo>
                  <a:pt x="3579953" y="1140785"/>
                </a:lnTo>
                <a:lnTo>
                  <a:pt x="3576716" y="1137548"/>
                </a:lnTo>
                <a:close/>
                <a:moveTo>
                  <a:pt x="7612180" y="1137281"/>
                </a:moveTo>
                <a:lnTo>
                  <a:pt x="7610022" y="1139439"/>
                </a:lnTo>
                <a:lnTo>
                  <a:pt x="7613394" y="1139439"/>
                </a:lnTo>
                <a:lnTo>
                  <a:pt x="7613394" y="1137281"/>
                </a:lnTo>
                <a:close/>
                <a:moveTo>
                  <a:pt x="8760482" y="1135123"/>
                </a:moveTo>
                <a:lnTo>
                  <a:pt x="8760482" y="1136203"/>
                </a:lnTo>
                <a:lnTo>
                  <a:pt x="8762640" y="1136203"/>
                </a:lnTo>
                <a:lnTo>
                  <a:pt x="8762640" y="1135123"/>
                </a:lnTo>
                <a:close/>
                <a:moveTo>
                  <a:pt x="8707611" y="1135123"/>
                </a:moveTo>
                <a:lnTo>
                  <a:pt x="8707611" y="1138360"/>
                </a:lnTo>
                <a:lnTo>
                  <a:pt x="8709769" y="1136203"/>
                </a:lnTo>
                <a:lnTo>
                  <a:pt x="8709769" y="1135123"/>
                </a:lnTo>
                <a:close/>
                <a:moveTo>
                  <a:pt x="8670925" y="1135123"/>
                </a:moveTo>
                <a:lnTo>
                  <a:pt x="8670925" y="1136203"/>
                </a:lnTo>
                <a:lnTo>
                  <a:pt x="8674162" y="1139440"/>
                </a:lnTo>
                <a:lnTo>
                  <a:pt x="8674162" y="1135123"/>
                </a:lnTo>
                <a:close/>
                <a:moveTo>
                  <a:pt x="8661214" y="1135123"/>
                </a:moveTo>
                <a:lnTo>
                  <a:pt x="8661214" y="1136203"/>
                </a:lnTo>
                <a:lnTo>
                  <a:pt x="8663372" y="1136203"/>
                </a:lnTo>
                <a:lnTo>
                  <a:pt x="8663372" y="1135123"/>
                </a:lnTo>
                <a:close/>
                <a:moveTo>
                  <a:pt x="8652582" y="1135123"/>
                </a:moveTo>
                <a:lnTo>
                  <a:pt x="8652582" y="1137282"/>
                </a:lnTo>
                <a:lnTo>
                  <a:pt x="8655819" y="1137282"/>
                </a:lnTo>
                <a:lnTo>
                  <a:pt x="8655819" y="1135123"/>
                </a:lnTo>
                <a:close/>
                <a:moveTo>
                  <a:pt x="711859" y="1135119"/>
                </a:moveTo>
                <a:lnTo>
                  <a:pt x="711859" y="1136198"/>
                </a:lnTo>
                <a:lnTo>
                  <a:pt x="714017" y="1136198"/>
                </a:lnTo>
                <a:lnTo>
                  <a:pt x="714017" y="1135119"/>
                </a:lnTo>
                <a:close/>
                <a:moveTo>
                  <a:pt x="658988" y="1135119"/>
                </a:moveTo>
                <a:lnTo>
                  <a:pt x="658988" y="1138356"/>
                </a:lnTo>
                <a:lnTo>
                  <a:pt x="661146" y="1136198"/>
                </a:lnTo>
                <a:lnTo>
                  <a:pt x="661146" y="1135119"/>
                </a:lnTo>
                <a:close/>
                <a:moveTo>
                  <a:pt x="622302" y="1135119"/>
                </a:moveTo>
                <a:lnTo>
                  <a:pt x="622302" y="1136198"/>
                </a:lnTo>
                <a:lnTo>
                  <a:pt x="625539" y="1139435"/>
                </a:lnTo>
                <a:lnTo>
                  <a:pt x="625539" y="1135119"/>
                </a:lnTo>
                <a:close/>
                <a:moveTo>
                  <a:pt x="612591" y="1135119"/>
                </a:moveTo>
                <a:lnTo>
                  <a:pt x="612591" y="1136198"/>
                </a:lnTo>
                <a:lnTo>
                  <a:pt x="614749" y="1136198"/>
                </a:lnTo>
                <a:lnTo>
                  <a:pt x="614749" y="1135119"/>
                </a:lnTo>
                <a:close/>
                <a:moveTo>
                  <a:pt x="603959" y="1135119"/>
                </a:moveTo>
                <a:lnTo>
                  <a:pt x="603959" y="1137277"/>
                </a:lnTo>
                <a:lnTo>
                  <a:pt x="607196" y="1137277"/>
                </a:lnTo>
                <a:lnTo>
                  <a:pt x="607196" y="1135119"/>
                </a:lnTo>
                <a:close/>
                <a:moveTo>
                  <a:pt x="6685428" y="1134043"/>
                </a:moveTo>
                <a:lnTo>
                  <a:pt x="6685428" y="1137415"/>
                </a:lnTo>
                <a:lnTo>
                  <a:pt x="6687586" y="1137415"/>
                </a:lnTo>
                <a:lnTo>
                  <a:pt x="6687586" y="1134043"/>
                </a:lnTo>
                <a:close/>
                <a:moveTo>
                  <a:pt x="5566124" y="1132828"/>
                </a:moveTo>
                <a:lnTo>
                  <a:pt x="5566124" y="1133908"/>
                </a:lnTo>
                <a:lnTo>
                  <a:pt x="5568147" y="1133908"/>
                </a:lnTo>
                <a:lnTo>
                  <a:pt x="5568147" y="1132828"/>
                </a:lnTo>
                <a:close/>
                <a:moveTo>
                  <a:pt x="5562887" y="1131749"/>
                </a:moveTo>
                <a:lnTo>
                  <a:pt x="5562887" y="1132828"/>
                </a:lnTo>
                <a:lnTo>
                  <a:pt x="5565045" y="1132828"/>
                </a:lnTo>
                <a:lnTo>
                  <a:pt x="5565045" y="1131749"/>
                </a:lnTo>
                <a:close/>
                <a:moveTo>
                  <a:pt x="4187148" y="1131665"/>
                </a:moveTo>
                <a:lnTo>
                  <a:pt x="4187148" y="1133823"/>
                </a:lnTo>
                <a:lnTo>
                  <a:pt x="4189306" y="1133823"/>
                </a:lnTo>
                <a:close/>
                <a:moveTo>
                  <a:pt x="6080121" y="1131075"/>
                </a:moveTo>
                <a:lnTo>
                  <a:pt x="6082279" y="1133233"/>
                </a:lnTo>
                <a:lnTo>
                  <a:pt x="6083358" y="1133233"/>
                </a:lnTo>
                <a:lnTo>
                  <a:pt x="6081200" y="1131075"/>
                </a:lnTo>
                <a:close/>
                <a:moveTo>
                  <a:pt x="4190385" y="1130586"/>
                </a:moveTo>
                <a:lnTo>
                  <a:pt x="4190385" y="1131665"/>
                </a:lnTo>
                <a:lnTo>
                  <a:pt x="4192543" y="1131665"/>
                </a:lnTo>
                <a:lnTo>
                  <a:pt x="4192543" y="1130586"/>
                </a:lnTo>
                <a:close/>
                <a:moveTo>
                  <a:pt x="2670383" y="1130330"/>
                </a:moveTo>
                <a:lnTo>
                  <a:pt x="2678880" y="1131409"/>
                </a:lnTo>
                <a:lnTo>
                  <a:pt x="2684141" y="1130330"/>
                </a:lnTo>
                <a:cubicBezTo>
                  <a:pt x="2684141" y="1133836"/>
                  <a:pt x="2693267" y="1135590"/>
                  <a:pt x="2711520" y="1135590"/>
                </a:cubicBezTo>
                <a:lnTo>
                  <a:pt x="2727300" y="1143008"/>
                </a:lnTo>
                <a:cubicBezTo>
                  <a:pt x="2727300" y="1144986"/>
                  <a:pt x="2731526" y="1147099"/>
                  <a:pt x="2739979" y="1149347"/>
                </a:cubicBezTo>
                <a:lnTo>
                  <a:pt x="2748476" y="1158788"/>
                </a:lnTo>
                <a:lnTo>
                  <a:pt x="2750499" y="1164048"/>
                </a:lnTo>
                <a:lnTo>
                  <a:pt x="2748476" y="1166206"/>
                </a:lnTo>
                <a:lnTo>
                  <a:pt x="2749421" y="1166206"/>
                </a:lnTo>
                <a:lnTo>
                  <a:pt x="2758996" y="1165127"/>
                </a:lnTo>
                <a:cubicBezTo>
                  <a:pt x="2761064" y="1168814"/>
                  <a:pt x="2762099" y="1173040"/>
                  <a:pt x="2762099" y="1177806"/>
                </a:cubicBezTo>
                <a:lnTo>
                  <a:pt x="2761020" y="1178885"/>
                </a:lnTo>
                <a:lnTo>
                  <a:pt x="2766280" y="1181987"/>
                </a:lnTo>
                <a:lnTo>
                  <a:pt x="2765336" y="1187247"/>
                </a:lnTo>
                <a:lnTo>
                  <a:pt x="2765336" y="1190484"/>
                </a:lnTo>
                <a:lnTo>
                  <a:pt x="2767359" y="1196823"/>
                </a:lnTo>
                <a:cubicBezTo>
                  <a:pt x="2765649" y="1202038"/>
                  <a:pt x="2760389" y="1207972"/>
                  <a:pt x="2751578" y="1214627"/>
                </a:cubicBezTo>
                <a:cubicBezTo>
                  <a:pt x="2751578" y="1218133"/>
                  <a:pt x="2749104" y="1219887"/>
                  <a:pt x="2744160" y="1219887"/>
                </a:cubicBezTo>
                <a:lnTo>
                  <a:pt x="2741058" y="1216784"/>
                </a:lnTo>
                <a:lnTo>
                  <a:pt x="2731481" y="1217864"/>
                </a:lnTo>
                <a:lnTo>
                  <a:pt x="2727300" y="1212603"/>
                </a:lnTo>
                <a:lnTo>
                  <a:pt x="2725278" y="1212603"/>
                </a:lnTo>
                <a:lnTo>
                  <a:pt x="2720017" y="1213682"/>
                </a:lnTo>
                <a:cubicBezTo>
                  <a:pt x="2714352" y="1207298"/>
                  <a:pt x="2706934" y="1193586"/>
                  <a:pt x="2697762" y="1172546"/>
                </a:cubicBezTo>
                <a:lnTo>
                  <a:pt x="2683061" y="1152449"/>
                </a:lnTo>
                <a:cubicBezTo>
                  <a:pt x="2676587" y="1150021"/>
                  <a:pt x="2670248" y="1144402"/>
                  <a:pt x="2664045" y="1135590"/>
                </a:cubicBezTo>
                <a:cubicBezTo>
                  <a:pt x="2665302" y="1132083"/>
                  <a:pt x="2667415" y="1130330"/>
                  <a:pt x="2670383" y="1130330"/>
                </a:cubicBezTo>
                <a:close/>
                <a:moveTo>
                  <a:pt x="3571321" y="1129995"/>
                </a:moveTo>
                <a:lnTo>
                  <a:pt x="3571321" y="1131074"/>
                </a:lnTo>
                <a:lnTo>
                  <a:pt x="3574558" y="1135390"/>
                </a:lnTo>
                <a:lnTo>
                  <a:pt x="3574558" y="1134311"/>
                </a:lnTo>
                <a:lnTo>
                  <a:pt x="3572400" y="1129995"/>
                </a:lnTo>
                <a:close/>
                <a:moveTo>
                  <a:pt x="2590268" y="1129250"/>
                </a:moveTo>
                <a:cubicBezTo>
                  <a:pt x="2598899" y="1129250"/>
                  <a:pt x="2606631" y="1131049"/>
                  <a:pt x="2613465" y="1134645"/>
                </a:cubicBezTo>
                <a:cubicBezTo>
                  <a:pt x="2617692" y="1134915"/>
                  <a:pt x="2621198" y="1136309"/>
                  <a:pt x="2623986" y="1138827"/>
                </a:cubicBezTo>
                <a:lnTo>
                  <a:pt x="2625064" y="1137748"/>
                </a:lnTo>
                <a:lnTo>
                  <a:pt x="2626144" y="1137748"/>
                </a:lnTo>
                <a:cubicBezTo>
                  <a:pt x="2634416" y="1140355"/>
                  <a:pt x="2640395" y="1144222"/>
                  <a:pt x="2644082" y="1149347"/>
                </a:cubicBezTo>
                <a:lnTo>
                  <a:pt x="2644082" y="1150426"/>
                </a:lnTo>
                <a:lnTo>
                  <a:pt x="2634641" y="1156765"/>
                </a:lnTo>
                <a:cubicBezTo>
                  <a:pt x="2634641" y="1157934"/>
                  <a:pt x="2631088" y="1160721"/>
                  <a:pt x="2623986" y="1165127"/>
                </a:cubicBezTo>
                <a:cubicBezTo>
                  <a:pt x="2623986" y="1172860"/>
                  <a:pt x="2619804" y="1176727"/>
                  <a:pt x="2611443" y="1176727"/>
                </a:cubicBezTo>
                <a:cubicBezTo>
                  <a:pt x="2606317" y="1181492"/>
                  <a:pt x="2599978" y="1185718"/>
                  <a:pt x="2592425" y="1189405"/>
                </a:cubicBezTo>
                <a:lnTo>
                  <a:pt x="2571385" y="1204106"/>
                </a:lnTo>
                <a:cubicBezTo>
                  <a:pt x="2566439" y="1209051"/>
                  <a:pt x="2556952" y="1213997"/>
                  <a:pt x="2542925" y="1218942"/>
                </a:cubicBezTo>
                <a:lnTo>
                  <a:pt x="2541847" y="1217864"/>
                </a:lnTo>
                <a:lnTo>
                  <a:pt x="2539688" y="1219887"/>
                </a:lnTo>
                <a:cubicBezTo>
                  <a:pt x="2537980" y="1219887"/>
                  <a:pt x="2536946" y="1218493"/>
                  <a:pt x="2536586" y="1215706"/>
                </a:cubicBezTo>
                <a:lnTo>
                  <a:pt x="2535507" y="1215706"/>
                </a:lnTo>
                <a:cubicBezTo>
                  <a:pt x="2532359" y="1218493"/>
                  <a:pt x="2529212" y="1219887"/>
                  <a:pt x="2526066" y="1219887"/>
                </a:cubicBezTo>
                <a:cubicBezTo>
                  <a:pt x="2521119" y="1218898"/>
                  <a:pt x="2518648" y="1217504"/>
                  <a:pt x="2518648" y="1215706"/>
                </a:cubicBezTo>
                <a:lnTo>
                  <a:pt x="2533349" y="1199925"/>
                </a:lnTo>
                <a:cubicBezTo>
                  <a:pt x="2533349" y="1195160"/>
                  <a:pt x="2538295" y="1190259"/>
                  <a:pt x="2548185" y="1185224"/>
                </a:cubicBezTo>
                <a:cubicBezTo>
                  <a:pt x="2548185" y="1183425"/>
                  <a:pt x="2550974" y="1180234"/>
                  <a:pt x="2556548" y="1175648"/>
                </a:cubicBezTo>
                <a:cubicBezTo>
                  <a:pt x="2556548" y="1173579"/>
                  <a:pt x="2557986" y="1172546"/>
                  <a:pt x="2560864" y="1172546"/>
                </a:cubicBezTo>
                <a:lnTo>
                  <a:pt x="2559785" y="1171466"/>
                </a:lnTo>
                <a:lnTo>
                  <a:pt x="2559785" y="1170388"/>
                </a:lnTo>
                <a:cubicBezTo>
                  <a:pt x="2563831" y="1163374"/>
                  <a:pt x="2567337" y="1159867"/>
                  <a:pt x="2570305" y="1159867"/>
                </a:cubicBezTo>
                <a:lnTo>
                  <a:pt x="2569227" y="1158788"/>
                </a:lnTo>
                <a:lnTo>
                  <a:pt x="2569227" y="1157709"/>
                </a:lnTo>
                <a:cubicBezTo>
                  <a:pt x="2573453" y="1149976"/>
                  <a:pt x="2575565" y="1142288"/>
                  <a:pt x="2575565" y="1134645"/>
                </a:cubicBezTo>
                <a:cubicBezTo>
                  <a:pt x="2578892" y="1131049"/>
                  <a:pt x="2583792" y="1129250"/>
                  <a:pt x="2590268" y="1129250"/>
                </a:cubicBezTo>
                <a:close/>
                <a:moveTo>
                  <a:pt x="5081530" y="1128916"/>
                </a:moveTo>
                <a:lnTo>
                  <a:pt x="5081530" y="1131075"/>
                </a:lnTo>
                <a:lnTo>
                  <a:pt x="5082609" y="1131075"/>
                </a:lnTo>
                <a:lnTo>
                  <a:pt x="5082609" y="1128916"/>
                </a:lnTo>
                <a:close/>
                <a:moveTo>
                  <a:pt x="3071756" y="1128916"/>
                </a:moveTo>
                <a:lnTo>
                  <a:pt x="3071756" y="1131074"/>
                </a:lnTo>
                <a:lnTo>
                  <a:pt x="3072835" y="1131074"/>
                </a:lnTo>
                <a:lnTo>
                  <a:pt x="3072835" y="1128916"/>
                </a:lnTo>
                <a:close/>
                <a:moveTo>
                  <a:pt x="1061982" y="1128915"/>
                </a:moveTo>
                <a:lnTo>
                  <a:pt x="1061982" y="1131073"/>
                </a:lnTo>
                <a:lnTo>
                  <a:pt x="1063061" y="1131073"/>
                </a:lnTo>
                <a:lnTo>
                  <a:pt x="1063061" y="1128915"/>
                </a:lnTo>
                <a:close/>
                <a:moveTo>
                  <a:pt x="8773430" y="1128650"/>
                </a:moveTo>
                <a:lnTo>
                  <a:pt x="8773430" y="1129728"/>
                </a:lnTo>
                <a:lnTo>
                  <a:pt x="8775588" y="1129728"/>
                </a:lnTo>
                <a:lnTo>
                  <a:pt x="8775588" y="1128650"/>
                </a:lnTo>
                <a:close/>
                <a:moveTo>
                  <a:pt x="724807" y="1128645"/>
                </a:moveTo>
                <a:lnTo>
                  <a:pt x="724807" y="1129724"/>
                </a:lnTo>
                <a:lnTo>
                  <a:pt x="726966" y="1129724"/>
                </a:lnTo>
                <a:lnTo>
                  <a:pt x="726966" y="1128645"/>
                </a:lnTo>
                <a:close/>
                <a:moveTo>
                  <a:pt x="7089636" y="1128518"/>
                </a:moveTo>
                <a:lnTo>
                  <a:pt x="7090715" y="1128518"/>
                </a:lnTo>
                <a:cubicBezTo>
                  <a:pt x="7090715" y="1130316"/>
                  <a:pt x="7092154" y="1131396"/>
                  <a:pt x="7095031" y="1131755"/>
                </a:cubicBezTo>
                <a:lnTo>
                  <a:pt x="7110137" y="1130676"/>
                </a:lnTo>
                <a:lnTo>
                  <a:pt x="7111216" y="1130676"/>
                </a:lnTo>
                <a:lnTo>
                  <a:pt x="7115532" y="1132834"/>
                </a:lnTo>
                <a:lnTo>
                  <a:pt x="7115532" y="1168981"/>
                </a:lnTo>
                <a:lnTo>
                  <a:pt x="7143586" y="1173297"/>
                </a:lnTo>
                <a:lnTo>
                  <a:pt x="7147902" y="1172218"/>
                </a:lnTo>
                <a:lnTo>
                  <a:pt x="7150060" y="1172218"/>
                </a:lnTo>
                <a:lnTo>
                  <a:pt x="7152218" y="1174376"/>
                </a:lnTo>
                <a:lnTo>
                  <a:pt x="7160850" y="1168981"/>
                </a:lnTo>
                <a:lnTo>
                  <a:pt x="7166245" y="1168981"/>
                </a:lnTo>
                <a:cubicBezTo>
                  <a:pt x="7166245" y="1171139"/>
                  <a:pt x="7168043" y="1172218"/>
                  <a:pt x="7171640" y="1172218"/>
                </a:cubicBezTo>
                <a:lnTo>
                  <a:pt x="7174877" y="1170060"/>
                </a:lnTo>
                <a:lnTo>
                  <a:pt x="7177035" y="1172218"/>
                </a:lnTo>
                <a:lnTo>
                  <a:pt x="7195378" y="1172218"/>
                </a:lnTo>
                <a:cubicBezTo>
                  <a:pt x="7198975" y="1172218"/>
                  <a:pt x="7200773" y="1171139"/>
                  <a:pt x="7200773" y="1168981"/>
                </a:cubicBezTo>
                <a:lnTo>
                  <a:pt x="7202931" y="1168981"/>
                </a:lnTo>
                <a:cubicBezTo>
                  <a:pt x="7204909" y="1171139"/>
                  <a:pt x="7213901" y="1172218"/>
                  <a:pt x="7229906" y="1172218"/>
                </a:cubicBezTo>
                <a:lnTo>
                  <a:pt x="7234222" y="1171139"/>
                </a:lnTo>
                <a:lnTo>
                  <a:pt x="7234222" y="1173297"/>
                </a:lnTo>
                <a:lnTo>
                  <a:pt x="7239617" y="1172218"/>
                </a:lnTo>
                <a:lnTo>
                  <a:pt x="7270908" y="1172218"/>
                </a:lnTo>
                <a:lnTo>
                  <a:pt x="7275224" y="1173297"/>
                </a:lnTo>
                <a:lnTo>
                  <a:pt x="7279540" y="1172218"/>
                </a:lnTo>
                <a:lnTo>
                  <a:pt x="7280619" y="1172218"/>
                </a:lnTo>
                <a:lnTo>
                  <a:pt x="7286014" y="1173297"/>
                </a:lnTo>
                <a:lnTo>
                  <a:pt x="7286014" y="1171139"/>
                </a:lnTo>
                <a:lnTo>
                  <a:pt x="7294646" y="1171139"/>
                </a:lnTo>
                <a:lnTo>
                  <a:pt x="7296804" y="1173297"/>
                </a:lnTo>
                <a:lnTo>
                  <a:pt x="7296804" y="1174376"/>
                </a:lnTo>
                <a:lnTo>
                  <a:pt x="7303278" y="1172218"/>
                </a:lnTo>
                <a:lnTo>
                  <a:pt x="7305436" y="1174376"/>
                </a:lnTo>
                <a:lnTo>
                  <a:pt x="7305436" y="1180849"/>
                </a:lnTo>
                <a:lnTo>
                  <a:pt x="7307594" y="1180849"/>
                </a:lnTo>
                <a:lnTo>
                  <a:pt x="7307594" y="1199192"/>
                </a:lnTo>
                <a:lnTo>
                  <a:pt x="7306515" y="1199192"/>
                </a:lnTo>
                <a:lnTo>
                  <a:pt x="7303278" y="1198113"/>
                </a:lnTo>
                <a:lnTo>
                  <a:pt x="7301120" y="1201351"/>
                </a:lnTo>
                <a:cubicBezTo>
                  <a:pt x="7303998" y="1201351"/>
                  <a:pt x="7305436" y="1202070"/>
                  <a:pt x="7305436" y="1203509"/>
                </a:cubicBezTo>
                <a:lnTo>
                  <a:pt x="7305436" y="1208904"/>
                </a:lnTo>
                <a:lnTo>
                  <a:pt x="7307594" y="1208904"/>
                </a:lnTo>
                <a:lnTo>
                  <a:pt x="7307594" y="1217536"/>
                </a:lnTo>
                <a:lnTo>
                  <a:pt x="7305436" y="1217536"/>
                </a:lnTo>
                <a:lnTo>
                  <a:pt x="7305436" y="1224009"/>
                </a:lnTo>
                <a:lnTo>
                  <a:pt x="7303278" y="1226168"/>
                </a:lnTo>
                <a:lnTo>
                  <a:pt x="7296804" y="1226168"/>
                </a:lnTo>
                <a:lnTo>
                  <a:pt x="7269829" y="1227246"/>
                </a:lnTo>
                <a:lnTo>
                  <a:pt x="7269829" y="1229405"/>
                </a:lnTo>
                <a:lnTo>
                  <a:pt x="7262276" y="1229405"/>
                </a:lnTo>
                <a:lnTo>
                  <a:pt x="7262276" y="1227246"/>
                </a:lnTo>
                <a:lnTo>
                  <a:pt x="7261197" y="1227246"/>
                </a:lnTo>
                <a:cubicBezTo>
                  <a:pt x="7253464" y="1227246"/>
                  <a:pt x="7247710" y="1226168"/>
                  <a:pt x="7243933" y="1224009"/>
                </a:cubicBezTo>
                <a:cubicBezTo>
                  <a:pt x="7243933" y="1226168"/>
                  <a:pt x="7239258" y="1227246"/>
                  <a:pt x="7229906" y="1227246"/>
                </a:cubicBezTo>
                <a:lnTo>
                  <a:pt x="7229906" y="1229405"/>
                </a:lnTo>
                <a:lnTo>
                  <a:pt x="7219116" y="1229405"/>
                </a:lnTo>
                <a:lnTo>
                  <a:pt x="7219116" y="1227246"/>
                </a:lnTo>
                <a:lnTo>
                  <a:pt x="7211563" y="1227246"/>
                </a:lnTo>
                <a:lnTo>
                  <a:pt x="7211563" y="1229405"/>
                </a:lnTo>
                <a:lnTo>
                  <a:pt x="7198615" y="1229405"/>
                </a:lnTo>
                <a:lnTo>
                  <a:pt x="7198615" y="1227246"/>
                </a:lnTo>
                <a:lnTo>
                  <a:pt x="7170561" y="1227246"/>
                </a:lnTo>
                <a:lnTo>
                  <a:pt x="7170561" y="1224009"/>
                </a:lnTo>
                <a:lnTo>
                  <a:pt x="7168403" y="1224009"/>
                </a:lnTo>
                <a:lnTo>
                  <a:pt x="7168403" y="1227246"/>
                </a:lnTo>
                <a:lnTo>
                  <a:pt x="7163008" y="1227246"/>
                </a:lnTo>
                <a:lnTo>
                  <a:pt x="7142507" y="1225088"/>
                </a:lnTo>
                <a:cubicBezTo>
                  <a:pt x="7136033" y="1226168"/>
                  <a:pt x="7132796" y="1227606"/>
                  <a:pt x="7132796" y="1229405"/>
                </a:cubicBezTo>
                <a:lnTo>
                  <a:pt x="7130638" y="1229405"/>
                </a:lnTo>
                <a:cubicBezTo>
                  <a:pt x="7130638" y="1227246"/>
                  <a:pt x="7128120" y="1226168"/>
                  <a:pt x="7123085" y="1226168"/>
                </a:cubicBezTo>
                <a:lnTo>
                  <a:pt x="7101505" y="1227246"/>
                </a:lnTo>
                <a:lnTo>
                  <a:pt x="7101505" y="1229405"/>
                </a:lnTo>
                <a:lnTo>
                  <a:pt x="7098268" y="1229405"/>
                </a:lnTo>
                <a:lnTo>
                  <a:pt x="7098268" y="1227246"/>
                </a:lnTo>
                <a:lnTo>
                  <a:pt x="7093952" y="1227246"/>
                </a:lnTo>
                <a:lnTo>
                  <a:pt x="7093952" y="1229405"/>
                </a:lnTo>
                <a:lnTo>
                  <a:pt x="7086399" y="1229405"/>
                </a:lnTo>
                <a:cubicBezTo>
                  <a:pt x="7086399" y="1227246"/>
                  <a:pt x="7083881" y="1226168"/>
                  <a:pt x="7078846" y="1226168"/>
                </a:cubicBezTo>
                <a:lnTo>
                  <a:pt x="7074530" y="1227246"/>
                </a:lnTo>
                <a:lnTo>
                  <a:pt x="7063740" y="1225088"/>
                </a:lnTo>
                <a:lnTo>
                  <a:pt x="7062661" y="1226168"/>
                </a:lnTo>
                <a:lnTo>
                  <a:pt x="7061582" y="1225088"/>
                </a:lnTo>
                <a:lnTo>
                  <a:pt x="7062661" y="1214298"/>
                </a:lnTo>
                <a:cubicBezTo>
                  <a:pt x="7062661" y="1198294"/>
                  <a:pt x="7061582" y="1186784"/>
                  <a:pt x="7059424" y="1179771"/>
                </a:cubicBezTo>
                <a:lnTo>
                  <a:pt x="7061582" y="1141466"/>
                </a:lnTo>
                <a:lnTo>
                  <a:pt x="7060503" y="1132834"/>
                </a:lnTo>
                <a:lnTo>
                  <a:pt x="7063740" y="1130676"/>
                </a:lnTo>
                <a:lnTo>
                  <a:pt x="7066977" y="1130676"/>
                </a:lnTo>
                <a:lnTo>
                  <a:pt x="7081004" y="1131755"/>
                </a:lnTo>
                <a:cubicBezTo>
                  <a:pt x="7086758" y="1131216"/>
                  <a:pt x="7089636" y="1130496"/>
                  <a:pt x="7089636" y="1129598"/>
                </a:cubicBezTo>
                <a:close/>
                <a:moveTo>
                  <a:pt x="4097861" y="1128428"/>
                </a:moveTo>
                <a:cubicBezTo>
                  <a:pt x="4096062" y="1128428"/>
                  <a:pt x="4094983" y="1129867"/>
                  <a:pt x="4094624" y="1132744"/>
                </a:cubicBezTo>
                <a:lnTo>
                  <a:pt x="4095703" y="1135981"/>
                </a:lnTo>
                <a:lnTo>
                  <a:pt x="4094624" y="1137060"/>
                </a:lnTo>
                <a:lnTo>
                  <a:pt x="4101098" y="1140297"/>
                </a:lnTo>
                <a:lnTo>
                  <a:pt x="4104335" y="1139218"/>
                </a:lnTo>
                <a:cubicBezTo>
                  <a:pt x="4103075" y="1135082"/>
                  <a:pt x="4100917" y="1131485"/>
                  <a:pt x="4097861" y="1128428"/>
                </a:cubicBezTo>
                <a:close/>
                <a:moveTo>
                  <a:pt x="8811196" y="1127570"/>
                </a:moveTo>
                <a:lnTo>
                  <a:pt x="8813354" y="1127570"/>
                </a:lnTo>
                <a:lnTo>
                  <a:pt x="8813354" y="1129728"/>
                </a:lnTo>
                <a:close/>
                <a:moveTo>
                  <a:pt x="762572" y="1127566"/>
                </a:moveTo>
                <a:lnTo>
                  <a:pt x="764730" y="1127566"/>
                </a:lnTo>
                <a:lnTo>
                  <a:pt x="764730" y="1129724"/>
                </a:lnTo>
                <a:close/>
                <a:moveTo>
                  <a:pt x="2224177" y="1126944"/>
                </a:moveTo>
                <a:lnTo>
                  <a:pt x="2216624" y="1128022"/>
                </a:lnTo>
                <a:cubicBezTo>
                  <a:pt x="2216624" y="1130540"/>
                  <a:pt x="2217703" y="1133103"/>
                  <a:pt x="2219861" y="1135710"/>
                </a:cubicBezTo>
                <a:lnTo>
                  <a:pt x="2223098" y="1134631"/>
                </a:lnTo>
                <a:lnTo>
                  <a:pt x="2230652" y="1137868"/>
                </a:lnTo>
                <a:lnTo>
                  <a:pt x="2233888" y="1134631"/>
                </a:lnTo>
                <a:lnTo>
                  <a:pt x="2234968" y="1134631"/>
                </a:lnTo>
                <a:cubicBezTo>
                  <a:pt x="2234968" y="1131844"/>
                  <a:pt x="2232090" y="1129282"/>
                  <a:pt x="2226336" y="1126944"/>
                </a:cubicBezTo>
                <a:close/>
                <a:moveTo>
                  <a:pt x="3570242" y="1126758"/>
                </a:moveTo>
                <a:lnTo>
                  <a:pt x="3570242" y="1128916"/>
                </a:lnTo>
                <a:lnTo>
                  <a:pt x="3571321" y="1128916"/>
                </a:lnTo>
                <a:lnTo>
                  <a:pt x="3571321" y="1126758"/>
                </a:lnTo>
                <a:close/>
                <a:moveTo>
                  <a:pt x="2086065" y="1125864"/>
                </a:moveTo>
                <a:lnTo>
                  <a:pt x="2086065" y="1129101"/>
                </a:lnTo>
                <a:lnTo>
                  <a:pt x="2088223" y="1129101"/>
                </a:lnTo>
                <a:lnTo>
                  <a:pt x="2088223" y="1128022"/>
                </a:lnTo>
                <a:close/>
                <a:moveTo>
                  <a:pt x="9265307" y="1125598"/>
                </a:moveTo>
                <a:lnTo>
                  <a:pt x="9265307" y="1126677"/>
                </a:lnTo>
                <a:lnTo>
                  <a:pt x="9267465" y="1126677"/>
                </a:lnTo>
                <a:lnTo>
                  <a:pt x="9267465" y="1125598"/>
                </a:lnTo>
                <a:close/>
                <a:moveTo>
                  <a:pt x="9212436" y="1125598"/>
                </a:moveTo>
                <a:lnTo>
                  <a:pt x="9212436" y="1128836"/>
                </a:lnTo>
                <a:lnTo>
                  <a:pt x="9214594" y="1126677"/>
                </a:lnTo>
                <a:lnTo>
                  <a:pt x="9214594" y="1125598"/>
                </a:lnTo>
                <a:close/>
                <a:moveTo>
                  <a:pt x="9175750" y="1125598"/>
                </a:moveTo>
                <a:lnTo>
                  <a:pt x="9175750" y="1126677"/>
                </a:lnTo>
                <a:lnTo>
                  <a:pt x="9178987" y="1129914"/>
                </a:lnTo>
                <a:lnTo>
                  <a:pt x="9178987" y="1125598"/>
                </a:lnTo>
                <a:close/>
                <a:moveTo>
                  <a:pt x="9166039" y="1125598"/>
                </a:moveTo>
                <a:lnTo>
                  <a:pt x="9166039" y="1126677"/>
                </a:lnTo>
                <a:lnTo>
                  <a:pt x="9168197" y="1126677"/>
                </a:lnTo>
                <a:lnTo>
                  <a:pt x="9168197" y="1125598"/>
                </a:lnTo>
                <a:close/>
                <a:moveTo>
                  <a:pt x="9157407" y="1125598"/>
                </a:moveTo>
                <a:lnTo>
                  <a:pt x="9157407" y="1127756"/>
                </a:lnTo>
                <a:lnTo>
                  <a:pt x="9160644" y="1127756"/>
                </a:lnTo>
                <a:lnTo>
                  <a:pt x="9160644" y="1125598"/>
                </a:lnTo>
                <a:close/>
                <a:moveTo>
                  <a:pt x="8150859" y="1124738"/>
                </a:moveTo>
                <a:lnTo>
                  <a:pt x="8155175" y="1124738"/>
                </a:lnTo>
                <a:cubicBezTo>
                  <a:pt x="8156614" y="1125098"/>
                  <a:pt x="8158053" y="1126896"/>
                  <a:pt x="8159491" y="1130133"/>
                </a:cubicBezTo>
                <a:cubicBezTo>
                  <a:pt x="8156614" y="1140383"/>
                  <a:pt x="8151938" y="1145508"/>
                  <a:pt x="8145464" y="1145508"/>
                </a:cubicBezTo>
                <a:cubicBezTo>
                  <a:pt x="8141148" y="1146767"/>
                  <a:pt x="8130358" y="1152567"/>
                  <a:pt x="8113094" y="1162908"/>
                </a:cubicBezTo>
                <a:cubicBezTo>
                  <a:pt x="8106800" y="1162908"/>
                  <a:pt x="8101450" y="1166189"/>
                  <a:pt x="8097044" y="1172753"/>
                </a:cubicBezTo>
                <a:cubicBezTo>
                  <a:pt x="8092008" y="1174552"/>
                  <a:pt x="8088052" y="1177114"/>
                  <a:pt x="8085175" y="1180441"/>
                </a:cubicBezTo>
                <a:lnTo>
                  <a:pt x="8084096" y="1180441"/>
                </a:lnTo>
                <a:lnTo>
                  <a:pt x="8077622" y="1178148"/>
                </a:lnTo>
                <a:cubicBezTo>
                  <a:pt x="8076003" y="1182554"/>
                  <a:pt x="8074565" y="1184757"/>
                  <a:pt x="8073306" y="1184757"/>
                </a:cubicBezTo>
                <a:cubicBezTo>
                  <a:pt x="8070608" y="1184757"/>
                  <a:pt x="8068810" y="1179317"/>
                  <a:pt x="8067911" y="1168438"/>
                </a:cubicBezTo>
                <a:cubicBezTo>
                  <a:pt x="8064314" y="1166369"/>
                  <a:pt x="8062516" y="1161244"/>
                  <a:pt x="8062516" y="1153061"/>
                </a:cubicBezTo>
                <a:lnTo>
                  <a:pt x="8063595" y="1148746"/>
                </a:lnTo>
                <a:lnTo>
                  <a:pt x="8054963" y="1133505"/>
                </a:lnTo>
                <a:cubicBezTo>
                  <a:pt x="8056401" y="1130537"/>
                  <a:pt x="8058200" y="1129054"/>
                  <a:pt x="8060358" y="1129054"/>
                </a:cubicBezTo>
                <a:lnTo>
                  <a:pt x="8075464" y="1133505"/>
                </a:lnTo>
                <a:lnTo>
                  <a:pt x="8076543" y="1133505"/>
                </a:lnTo>
                <a:lnTo>
                  <a:pt x="8088412" y="1130133"/>
                </a:lnTo>
                <a:lnTo>
                  <a:pt x="8099067" y="1131212"/>
                </a:lnTo>
                <a:lnTo>
                  <a:pt x="8104462" y="1127975"/>
                </a:lnTo>
                <a:lnTo>
                  <a:pt x="8107699" y="1127975"/>
                </a:lnTo>
                <a:lnTo>
                  <a:pt x="8124963" y="1130133"/>
                </a:lnTo>
                <a:lnTo>
                  <a:pt x="8126042" y="1130133"/>
                </a:lnTo>
                <a:lnTo>
                  <a:pt x="8137911" y="1125817"/>
                </a:lnTo>
                <a:lnTo>
                  <a:pt x="8148701" y="1126896"/>
                </a:lnTo>
                <a:close/>
                <a:moveTo>
                  <a:pt x="5584332" y="1124196"/>
                </a:moveTo>
                <a:lnTo>
                  <a:pt x="5584332" y="1125275"/>
                </a:lnTo>
                <a:lnTo>
                  <a:pt x="5587569" y="1125275"/>
                </a:lnTo>
                <a:lnTo>
                  <a:pt x="5587569" y="1124196"/>
                </a:lnTo>
                <a:close/>
                <a:moveTo>
                  <a:pt x="3638084" y="1123521"/>
                </a:moveTo>
                <a:lnTo>
                  <a:pt x="3638084" y="1125679"/>
                </a:lnTo>
                <a:lnTo>
                  <a:pt x="3639163" y="1125679"/>
                </a:lnTo>
                <a:lnTo>
                  <a:pt x="3639163" y="1123521"/>
                </a:lnTo>
                <a:close/>
                <a:moveTo>
                  <a:pt x="8716243" y="1123255"/>
                </a:moveTo>
                <a:lnTo>
                  <a:pt x="8716243" y="1125412"/>
                </a:lnTo>
                <a:lnTo>
                  <a:pt x="8719480" y="1125412"/>
                </a:lnTo>
                <a:lnTo>
                  <a:pt x="8719480" y="1124334"/>
                </a:lnTo>
                <a:close/>
                <a:moveTo>
                  <a:pt x="667621" y="1123250"/>
                </a:moveTo>
                <a:lnTo>
                  <a:pt x="667621" y="1125408"/>
                </a:lnTo>
                <a:lnTo>
                  <a:pt x="670858" y="1125408"/>
                </a:lnTo>
                <a:lnTo>
                  <a:pt x="670858" y="1124329"/>
                </a:lnTo>
                <a:close/>
                <a:moveTo>
                  <a:pt x="8635318" y="1122176"/>
                </a:moveTo>
                <a:lnTo>
                  <a:pt x="8635318" y="1124334"/>
                </a:lnTo>
                <a:lnTo>
                  <a:pt x="8636397" y="1124334"/>
                </a:lnTo>
                <a:lnTo>
                  <a:pt x="8636397" y="1122176"/>
                </a:lnTo>
                <a:close/>
                <a:moveTo>
                  <a:pt x="6768376" y="1122175"/>
                </a:moveTo>
                <a:lnTo>
                  <a:pt x="6768376" y="1128648"/>
                </a:lnTo>
                <a:lnTo>
                  <a:pt x="6771613" y="1128648"/>
                </a:lnTo>
                <a:lnTo>
                  <a:pt x="6771613" y="1124333"/>
                </a:lnTo>
                <a:lnTo>
                  <a:pt x="6769455" y="1122175"/>
                </a:lnTo>
                <a:close/>
                <a:moveTo>
                  <a:pt x="586694" y="1122171"/>
                </a:moveTo>
                <a:lnTo>
                  <a:pt x="586694" y="1124329"/>
                </a:lnTo>
                <a:lnTo>
                  <a:pt x="587773" y="1124329"/>
                </a:lnTo>
                <a:lnTo>
                  <a:pt x="587773" y="1122171"/>
                </a:lnTo>
                <a:close/>
                <a:moveTo>
                  <a:pt x="2230652" y="1120334"/>
                </a:moveTo>
                <a:lnTo>
                  <a:pt x="2228494" y="1122493"/>
                </a:lnTo>
                <a:lnTo>
                  <a:pt x="2228494" y="1123706"/>
                </a:lnTo>
                <a:lnTo>
                  <a:pt x="2233888" y="1124786"/>
                </a:lnTo>
                <a:lnTo>
                  <a:pt x="2233888" y="1122493"/>
                </a:lnTo>
                <a:lnTo>
                  <a:pt x="2231730" y="1120334"/>
                </a:lnTo>
                <a:close/>
                <a:moveTo>
                  <a:pt x="9278256" y="1119125"/>
                </a:moveTo>
                <a:lnTo>
                  <a:pt x="9278256" y="1120204"/>
                </a:lnTo>
                <a:lnTo>
                  <a:pt x="9280414" y="1120204"/>
                </a:lnTo>
                <a:lnTo>
                  <a:pt x="9280414" y="1119125"/>
                </a:lnTo>
                <a:close/>
                <a:moveTo>
                  <a:pt x="9316021" y="1118046"/>
                </a:moveTo>
                <a:lnTo>
                  <a:pt x="9318179" y="1118046"/>
                </a:lnTo>
                <a:lnTo>
                  <a:pt x="9318179" y="1120204"/>
                </a:lnTo>
                <a:close/>
                <a:moveTo>
                  <a:pt x="2572463" y="1116707"/>
                </a:moveTo>
                <a:lnTo>
                  <a:pt x="2572463" y="1117786"/>
                </a:lnTo>
                <a:lnTo>
                  <a:pt x="2577724" y="1117786"/>
                </a:lnTo>
                <a:lnTo>
                  <a:pt x="2577724" y="1116707"/>
                </a:lnTo>
                <a:close/>
                <a:moveTo>
                  <a:pt x="7758655" y="1116645"/>
                </a:moveTo>
                <a:lnTo>
                  <a:pt x="7758655" y="1117724"/>
                </a:lnTo>
                <a:lnTo>
                  <a:pt x="7761892" y="1117724"/>
                </a:lnTo>
                <a:lnTo>
                  <a:pt x="7761892" y="1116645"/>
                </a:lnTo>
                <a:close/>
                <a:moveTo>
                  <a:pt x="5066424" y="1114890"/>
                </a:moveTo>
                <a:lnTo>
                  <a:pt x="5066424" y="1117047"/>
                </a:lnTo>
                <a:lnTo>
                  <a:pt x="5068582" y="1117047"/>
                </a:lnTo>
                <a:lnTo>
                  <a:pt x="5068582" y="1114890"/>
                </a:lnTo>
                <a:close/>
                <a:moveTo>
                  <a:pt x="3056650" y="1114889"/>
                </a:moveTo>
                <a:lnTo>
                  <a:pt x="3056650" y="1117047"/>
                </a:lnTo>
                <a:lnTo>
                  <a:pt x="3058808" y="1117047"/>
                </a:lnTo>
                <a:lnTo>
                  <a:pt x="3058808" y="1114889"/>
                </a:lnTo>
                <a:close/>
                <a:moveTo>
                  <a:pt x="1046877" y="1114888"/>
                </a:moveTo>
                <a:lnTo>
                  <a:pt x="1046877" y="1117046"/>
                </a:lnTo>
                <a:lnTo>
                  <a:pt x="1049036" y="1117046"/>
                </a:lnTo>
                <a:lnTo>
                  <a:pt x="1049036" y="1114888"/>
                </a:lnTo>
                <a:close/>
                <a:moveTo>
                  <a:pt x="2604024" y="1114549"/>
                </a:moveTo>
                <a:lnTo>
                  <a:pt x="2604024" y="1117786"/>
                </a:lnTo>
                <a:lnTo>
                  <a:pt x="2605104" y="1118730"/>
                </a:lnTo>
                <a:lnTo>
                  <a:pt x="2607126" y="1118730"/>
                </a:lnTo>
                <a:lnTo>
                  <a:pt x="2605104" y="1114549"/>
                </a:lnTo>
                <a:close/>
                <a:moveTo>
                  <a:pt x="2520806" y="1114549"/>
                </a:moveTo>
                <a:lnTo>
                  <a:pt x="2521750" y="1114549"/>
                </a:lnTo>
                <a:lnTo>
                  <a:pt x="2530246" y="1115628"/>
                </a:lnTo>
                <a:lnTo>
                  <a:pt x="2534428" y="1114549"/>
                </a:lnTo>
                <a:lnTo>
                  <a:pt x="2550209" y="1115628"/>
                </a:lnTo>
                <a:lnTo>
                  <a:pt x="2554525" y="1114549"/>
                </a:lnTo>
                <a:cubicBezTo>
                  <a:pt x="2560279" y="1116797"/>
                  <a:pt x="2564461" y="1119270"/>
                  <a:pt x="2567069" y="1121967"/>
                </a:cubicBezTo>
                <a:lnTo>
                  <a:pt x="2566124" y="1123046"/>
                </a:lnTo>
                <a:lnTo>
                  <a:pt x="2561808" y="1123046"/>
                </a:lnTo>
                <a:lnTo>
                  <a:pt x="2558706" y="1120888"/>
                </a:lnTo>
                <a:lnTo>
                  <a:pt x="2544948" y="1123990"/>
                </a:lnTo>
                <a:lnTo>
                  <a:pt x="2531327" y="1123990"/>
                </a:lnTo>
                <a:cubicBezTo>
                  <a:pt x="2525302" y="1123990"/>
                  <a:pt x="2521077" y="1121923"/>
                  <a:pt x="2518648" y="1117786"/>
                </a:cubicBezTo>
                <a:lnTo>
                  <a:pt x="2518648" y="1116707"/>
                </a:lnTo>
                <a:close/>
                <a:moveTo>
                  <a:pt x="3651032" y="1113810"/>
                </a:moveTo>
                <a:lnTo>
                  <a:pt x="3642400" y="1126758"/>
                </a:lnTo>
                <a:lnTo>
                  <a:pt x="3642400" y="1127837"/>
                </a:lnTo>
                <a:cubicBezTo>
                  <a:pt x="3646176" y="1134311"/>
                  <a:pt x="3650492" y="1137548"/>
                  <a:pt x="3655348" y="1137548"/>
                </a:cubicBezTo>
                <a:lnTo>
                  <a:pt x="3657506" y="1139706"/>
                </a:lnTo>
                <a:lnTo>
                  <a:pt x="3659664" y="1139706"/>
                </a:lnTo>
                <a:lnTo>
                  <a:pt x="3662901" y="1137548"/>
                </a:lnTo>
                <a:lnTo>
                  <a:pt x="3666138" y="1137548"/>
                </a:lnTo>
                <a:lnTo>
                  <a:pt x="3668296" y="1139706"/>
                </a:lnTo>
                <a:lnTo>
                  <a:pt x="3667217" y="1140785"/>
                </a:lnTo>
                <a:cubicBezTo>
                  <a:pt x="3670813" y="1140785"/>
                  <a:pt x="3674410" y="1142224"/>
                  <a:pt x="3678007" y="1145101"/>
                </a:cubicBezTo>
                <a:lnTo>
                  <a:pt x="3679086" y="1145101"/>
                </a:lnTo>
                <a:cubicBezTo>
                  <a:pt x="3681064" y="1145101"/>
                  <a:pt x="3682503" y="1142583"/>
                  <a:pt x="3683402" y="1137548"/>
                </a:cubicBezTo>
                <a:lnTo>
                  <a:pt x="3682323" y="1137548"/>
                </a:lnTo>
                <a:cubicBezTo>
                  <a:pt x="3678726" y="1133771"/>
                  <a:pt x="3674410" y="1130894"/>
                  <a:pt x="3669375" y="1128916"/>
                </a:cubicBezTo>
                <a:lnTo>
                  <a:pt x="3668296" y="1129995"/>
                </a:lnTo>
                <a:lnTo>
                  <a:pt x="3667217" y="1129995"/>
                </a:lnTo>
                <a:cubicBezTo>
                  <a:pt x="3665778" y="1129995"/>
                  <a:pt x="3665059" y="1127117"/>
                  <a:pt x="3665059" y="1121363"/>
                </a:cubicBezTo>
                <a:cubicBezTo>
                  <a:pt x="3657146" y="1119924"/>
                  <a:pt x="3653190" y="1117407"/>
                  <a:pt x="3653190" y="1113810"/>
                </a:cubicBezTo>
                <a:close/>
                <a:moveTo>
                  <a:pt x="9221068" y="1113729"/>
                </a:moveTo>
                <a:lnTo>
                  <a:pt x="9221068" y="1115888"/>
                </a:lnTo>
                <a:lnTo>
                  <a:pt x="9224305" y="1115888"/>
                </a:lnTo>
                <a:lnTo>
                  <a:pt x="9224305" y="1114808"/>
                </a:lnTo>
                <a:close/>
                <a:moveTo>
                  <a:pt x="6608953" y="1113542"/>
                </a:moveTo>
                <a:lnTo>
                  <a:pt x="6606795" y="1115700"/>
                </a:lnTo>
                <a:lnTo>
                  <a:pt x="6606795" y="1120016"/>
                </a:lnTo>
                <a:cubicBezTo>
                  <a:pt x="6606795" y="1125231"/>
                  <a:pt x="6607874" y="1128109"/>
                  <a:pt x="6610032" y="1128648"/>
                </a:cubicBezTo>
                <a:lnTo>
                  <a:pt x="6612190" y="1122175"/>
                </a:lnTo>
                <a:lnTo>
                  <a:pt x="6612190" y="1120016"/>
                </a:lnTo>
                <a:cubicBezTo>
                  <a:pt x="6612190" y="1116240"/>
                  <a:pt x="6611111" y="1114082"/>
                  <a:pt x="6608953" y="1113542"/>
                </a:cubicBezTo>
                <a:close/>
                <a:moveTo>
                  <a:pt x="7595995" y="1113408"/>
                </a:moveTo>
                <a:lnTo>
                  <a:pt x="7595995" y="1114487"/>
                </a:lnTo>
                <a:lnTo>
                  <a:pt x="7598153" y="1114487"/>
                </a:lnTo>
                <a:lnTo>
                  <a:pt x="7598153" y="1113408"/>
                </a:lnTo>
                <a:close/>
                <a:moveTo>
                  <a:pt x="3628373" y="1112731"/>
                </a:moveTo>
                <a:lnTo>
                  <a:pt x="3626215" y="1114889"/>
                </a:lnTo>
                <a:lnTo>
                  <a:pt x="3626215" y="1115968"/>
                </a:lnTo>
                <a:lnTo>
                  <a:pt x="3628373" y="1115968"/>
                </a:lnTo>
                <a:close/>
                <a:moveTo>
                  <a:pt x="9140143" y="1112651"/>
                </a:moveTo>
                <a:lnTo>
                  <a:pt x="9140143" y="1114808"/>
                </a:lnTo>
                <a:lnTo>
                  <a:pt x="9141222" y="1114808"/>
                </a:lnTo>
                <a:lnTo>
                  <a:pt x="9141222" y="1112651"/>
                </a:lnTo>
                <a:close/>
                <a:moveTo>
                  <a:pt x="2720017" y="1111447"/>
                </a:moveTo>
                <a:lnTo>
                  <a:pt x="2720961" y="1114549"/>
                </a:lnTo>
                <a:lnTo>
                  <a:pt x="2722041" y="1114549"/>
                </a:lnTo>
                <a:lnTo>
                  <a:pt x="2722041" y="1111447"/>
                </a:lnTo>
                <a:close/>
                <a:moveTo>
                  <a:pt x="1726905" y="1110977"/>
                </a:moveTo>
                <a:lnTo>
                  <a:pt x="1729063" y="1113135"/>
                </a:lnTo>
                <a:lnTo>
                  <a:pt x="1730143" y="1112056"/>
                </a:lnTo>
                <a:lnTo>
                  <a:pt x="1730143" y="1110977"/>
                </a:lnTo>
                <a:close/>
                <a:moveTo>
                  <a:pt x="1616308" y="1110977"/>
                </a:moveTo>
                <a:lnTo>
                  <a:pt x="1614150" y="1113135"/>
                </a:lnTo>
                <a:cubicBezTo>
                  <a:pt x="1614690" y="1117451"/>
                  <a:pt x="1615768" y="1119609"/>
                  <a:pt x="1617387" y="1119609"/>
                </a:cubicBezTo>
                <a:lnTo>
                  <a:pt x="1618465" y="1119609"/>
                </a:lnTo>
                <a:lnTo>
                  <a:pt x="1621702" y="1116372"/>
                </a:lnTo>
                <a:lnTo>
                  <a:pt x="1621702" y="1115293"/>
                </a:lnTo>
                <a:lnTo>
                  <a:pt x="1617387" y="1110977"/>
                </a:lnTo>
                <a:close/>
                <a:moveTo>
                  <a:pt x="5260780" y="1110708"/>
                </a:moveTo>
                <a:lnTo>
                  <a:pt x="5255520" y="1117047"/>
                </a:lnTo>
                <a:lnTo>
                  <a:pt x="5255520" y="1118126"/>
                </a:lnTo>
                <a:lnTo>
                  <a:pt x="5258622" y="1118126"/>
                </a:lnTo>
                <a:cubicBezTo>
                  <a:pt x="5260780" y="1117407"/>
                  <a:pt x="5261859" y="1115295"/>
                  <a:pt x="5261859" y="1111787"/>
                </a:cubicBezTo>
                <a:lnTo>
                  <a:pt x="5261859" y="1110708"/>
                </a:lnTo>
                <a:close/>
                <a:moveTo>
                  <a:pt x="3251005" y="1110708"/>
                </a:moveTo>
                <a:lnTo>
                  <a:pt x="3245745" y="1117047"/>
                </a:lnTo>
                <a:lnTo>
                  <a:pt x="3245745" y="1118126"/>
                </a:lnTo>
                <a:lnTo>
                  <a:pt x="3248847" y="1118126"/>
                </a:lnTo>
                <a:cubicBezTo>
                  <a:pt x="3251005" y="1117407"/>
                  <a:pt x="3252084" y="1115293"/>
                  <a:pt x="3252084" y="1111786"/>
                </a:cubicBezTo>
                <a:lnTo>
                  <a:pt x="3252084" y="1110708"/>
                </a:lnTo>
                <a:close/>
                <a:moveTo>
                  <a:pt x="1241233" y="1110707"/>
                </a:moveTo>
                <a:lnTo>
                  <a:pt x="1235972" y="1117046"/>
                </a:lnTo>
                <a:lnTo>
                  <a:pt x="1235972" y="1118125"/>
                </a:lnTo>
                <a:lnTo>
                  <a:pt x="1239074" y="1118125"/>
                </a:lnTo>
                <a:cubicBezTo>
                  <a:pt x="1241233" y="1117405"/>
                  <a:pt x="1242311" y="1115293"/>
                  <a:pt x="1242311" y="1111786"/>
                </a:cubicBezTo>
                <a:lnTo>
                  <a:pt x="1242311" y="1110707"/>
                </a:lnTo>
                <a:close/>
                <a:moveTo>
                  <a:pt x="5697897" y="1109225"/>
                </a:moveTo>
                <a:lnTo>
                  <a:pt x="5697897" y="1110304"/>
                </a:lnTo>
                <a:lnTo>
                  <a:pt x="5700055" y="1112462"/>
                </a:lnTo>
                <a:lnTo>
                  <a:pt x="5702213" y="1112462"/>
                </a:lnTo>
                <a:lnTo>
                  <a:pt x="5702213" y="1109225"/>
                </a:lnTo>
                <a:close/>
                <a:moveTo>
                  <a:pt x="2102250" y="1108330"/>
                </a:moveTo>
                <a:lnTo>
                  <a:pt x="2102250" y="1110489"/>
                </a:lnTo>
                <a:lnTo>
                  <a:pt x="2103329" y="1110489"/>
                </a:lnTo>
                <a:lnTo>
                  <a:pt x="2103329" y="1108330"/>
                </a:lnTo>
                <a:close/>
                <a:moveTo>
                  <a:pt x="2597686" y="1108210"/>
                </a:moveTo>
                <a:lnTo>
                  <a:pt x="2597686" y="1109289"/>
                </a:lnTo>
                <a:lnTo>
                  <a:pt x="2599843" y="1109289"/>
                </a:lnTo>
                <a:lnTo>
                  <a:pt x="2599843" y="1108210"/>
                </a:lnTo>
                <a:close/>
                <a:moveTo>
                  <a:pt x="6268811" y="1106798"/>
                </a:moveTo>
                <a:lnTo>
                  <a:pt x="6265574" y="1108821"/>
                </a:lnTo>
                <a:cubicBezTo>
                  <a:pt x="6266294" y="1111159"/>
                  <a:pt x="6267732" y="1112597"/>
                  <a:pt x="6269890" y="1113137"/>
                </a:cubicBezTo>
                <a:lnTo>
                  <a:pt x="6270969" y="1112058"/>
                </a:lnTo>
                <a:lnTo>
                  <a:pt x="6270969" y="1108821"/>
                </a:lnTo>
                <a:close/>
                <a:moveTo>
                  <a:pt x="8249993" y="1106125"/>
                </a:moveTo>
                <a:lnTo>
                  <a:pt x="8249993" y="1112734"/>
                </a:lnTo>
                <a:lnTo>
                  <a:pt x="8252151" y="1114892"/>
                </a:lnTo>
                <a:lnTo>
                  <a:pt x="8254309" y="1106125"/>
                </a:lnTo>
                <a:close/>
                <a:moveTo>
                  <a:pt x="1598099" y="1104503"/>
                </a:moveTo>
                <a:lnTo>
                  <a:pt x="1598099" y="1105582"/>
                </a:lnTo>
                <a:lnTo>
                  <a:pt x="1600258" y="1105582"/>
                </a:lnTo>
                <a:lnTo>
                  <a:pt x="1600258" y="1104503"/>
                </a:lnTo>
                <a:close/>
                <a:moveTo>
                  <a:pt x="8210070" y="1103967"/>
                </a:moveTo>
                <a:lnTo>
                  <a:pt x="8210070" y="1106125"/>
                </a:lnTo>
                <a:lnTo>
                  <a:pt x="8211148" y="1106125"/>
                </a:lnTo>
                <a:lnTo>
                  <a:pt x="8211148" y="1103967"/>
                </a:lnTo>
                <a:close/>
                <a:moveTo>
                  <a:pt x="5642194" y="1103830"/>
                </a:moveTo>
                <a:lnTo>
                  <a:pt x="5647589" y="1105988"/>
                </a:lnTo>
                <a:lnTo>
                  <a:pt x="5647589" y="1107067"/>
                </a:lnTo>
                <a:lnTo>
                  <a:pt x="5644352" y="1110304"/>
                </a:lnTo>
                <a:lnTo>
                  <a:pt x="5642194" y="1110304"/>
                </a:lnTo>
                <a:lnTo>
                  <a:pt x="5640036" y="1108147"/>
                </a:lnTo>
                <a:lnTo>
                  <a:pt x="5640036" y="1105988"/>
                </a:lnTo>
                <a:close/>
                <a:moveTo>
                  <a:pt x="3571321" y="1103020"/>
                </a:moveTo>
                <a:lnTo>
                  <a:pt x="3574558" y="1103020"/>
                </a:lnTo>
                <a:cubicBezTo>
                  <a:pt x="3581032" y="1106617"/>
                  <a:pt x="3584269" y="1119205"/>
                  <a:pt x="3584269" y="1140785"/>
                </a:cubicBezTo>
                <a:lnTo>
                  <a:pt x="3583190" y="1141864"/>
                </a:lnTo>
                <a:lnTo>
                  <a:pt x="3583190" y="1142943"/>
                </a:lnTo>
                <a:lnTo>
                  <a:pt x="3584269" y="1144022"/>
                </a:lnTo>
                <a:lnTo>
                  <a:pt x="3584269" y="1145101"/>
                </a:lnTo>
                <a:cubicBezTo>
                  <a:pt x="3581571" y="1155891"/>
                  <a:pt x="3577614" y="1161286"/>
                  <a:pt x="3572400" y="1161286"/>
                </a:cubicBezTo>
                <a:lnTo>
                  <a:pt x="3572400" y="1162365"/>
                </a:lnTo>
                <a:cubicBezTo>
                  <a:pt x="3572400" y="1163804"/>
                  <a:pt x="3573479" y="1164523"/>
                  <a:pt x="3575637" y="1164523"/>
                </a:cubicBezTo>
                <a:lnTo>
                  <a:pt x="3576716" y="1165602"/>
                </a:lnTo>
                <a:lnTo>
                  <a:pt x="3576716" y="1168839"/>
                </a:lnTo>
                <a:cubicBezTo>
                  <a:pt x="3576716" y="1170817"/>
                  <a:pt x="3572040" y="1172975"/>
                  <a:pt x="3562689" y="1175313"/>
                </a:cubicBezTo>
                <a:lnTo>
                  <a:pt x="3560531" y="1177471"/>
                </a:lnTo>
                <a:lnTo>
                  <a:pt x="3558373" y="1177471"/>
                </a:lnTo>
                <a:cubicBezTo>
                  <a:pt x="3540389" y="1172616"/>
                  <a:pt x="3531397" y="1167580"/>
                  <a:pt x="3531397" y="1162365"/>
                </a:cubicBezTo>
                <a:cubicBezTo>
                  <a:pt x="3528520" y="1161106"/>
                  <a:pt x="3527081" y="1158589"/>
                  <a:pt x="3527081" y="1154812"/>
                </a:cubicBezTo>
                <a:lnTo>
                  <a:pt x="3543266" y="1127837"/>
                </a:lnTo>
                <a:cubicBezTo>
                  <a:pt x="3547762" y="1127298"/>
                  <a:pt x="3553876" y="1120464"/>
                  <a:pt x="3561610" y="1107336"/>
                </a:cubicBezTo>
                <a:cubicBezTo>
                  <a:pt x="3565206" y="1107336"/>
                  <a:pt x="3568443" y="1105897"/>
                  <a:pt x="3571321" y="1103020"/>
                </a:cubicBezTo>
                <a:close/>
                <a:moveTo>
                  <a:pt x="5771944" y="1102751"/>
                </a:moveTo>
                <a:lnTo>
                  <a:pt x="5771944" y="1103830"/>
                </a:lnTo>
                <a:lnTo>
                  <a:pt x="5773967" y="1103830"/>
                </a:lnTo>
                <a:lnTo>
                  <a:pt x="5773967" y="1102751"/>
                </a:lnTo>
                <a:close/>
                <a:moveTo>
                  <a:pt x="5767628" y="1102751"/>
                </a:moveTo>
                <a:lnTo>
                  <a:pt x="5767628" y="1103830"/>
                </a:lnTo>
                <a:lnTo>
                  <a:pt x="5770865" y="1103830"/>
                </a:lnTo>
                <a:lnTo>
                  <a:pt x="5770865" y="1102751"/>
                </a:lnTo>
                <a:close/>
                <a:moveTo>
                  <a:pt x="5606856" y="1102751"/>
                </a:moveTo>
                <a:lnTo>
                  <a:pt x="5616433" y="1103830"/>
                </a:lnTo>
                <a:lnTo>
                  <a:pt x="5625065" y="1102751"/>
                </a:lnTo>
                <a:cubicBezTo>
                  <a:pt x="5628032" y="1103650"/>
                  <a:pt x="5630145" y="1105449"/>
                  <a:pt x="5631404" y="1108147"/>
                </a:cubicBezTo>
                <a:lnTo>
                  <a:pt x="5622907" y="1110304"/>
                </a:lnTo>
                <a:lnTo>
                  <a:pt x="5609959" y="1110304"/>
                </a:lnTo>
                <a:cubicBezTo>
                  <a:pt x="5606272" y="1110304"/>
                  <a:pt x="5604159" y="1109225"/>
                  <a:pt x="5603619" y="1107067"/>
                </a:cubicBezTo>
                <a:lnTo>
                  <a:pt x="5603619" y="1104909"/>
                </a:lnTo>
                <a:cubicBezTo>
                  <a:pt x="5603619" y="1103470"/>
                  <a:pt x="5604698" y="1102751"/>
                  <a:pt x="5606856" y="1102751"/>
                </a:cubicBezTo>
                <a:close/>
                <a:moveTo>
                  <a:pt x="7725071" y="1102618"/>
                </a:moveTo>
                <a:lnTo>
                  <a:pt x="7725071" y="1103697"/>
                </a:lnTo>
                <a:lnTo>
                  <a:pt x="7727229" y="1103697"/>
                </a:lnTo>
                <a:lnTo>
                  <a:pt x="7727229" y="1102618"/>
                </a:lnTo>
                <a:close/>
                <a:moveTo>
                  <a:pt x="1727985" y="1102345"/>
                </a:moveTo>
                <a:lnTo>
                  <a:pt x="1727985" y="1103424"/>
                </a:lnTo>
                <a:lnTo>
                  <a:pt x="1731222" y="1103424"/>
                </a:lnTo>
                <a:lnTo>
                  <a:pt x="1731222" y="1102345"/>
                </a:lnTo>
                <a:close/>
                <a:moveTo>
                  <a:pt x="5775046" y="1101672"/>
                </a:moveTo>
                <a:lnTo>
                  <a:pt x="5775046" y="1102751"/>
                </a:lnTo>
                <a:lnTo>
                  <a:pt x="5777204" y="1102751"/>
                </a:lnTo>
                <a:lnTo>
                  <a:pt x="5777204" y="1101672"/>
                </a:lnTo>
                <a:close/>
                <a:moveTo>
                  <a:pt x="6684349" y="1101539"/>
                </a:moveTo>
                <a:lnTo>
                  <a:pt x="6682056" y="1103831"/>
                </a:lnTo>
                <a:lnTo>
                  <a:pt x="6687586" y="1116779"/>
                </a:lnTo>
                <a:lnTo>
                  <a:pt x="6684349" y="1122175"/>
                </a:lnTo>
                <a:lnTo>
                  <a:pt x="6684349" y="1124333"/>
                </a:lnTo>
                <a:lnTo>
                  <a:pt x="6686507" y="1126490"/>
                </a:lnTo>
                <a:lnTo>
                  <a:pt x="6688665" y="1126490"/>
                </a:lnTo>
                <a:lnTo>
                  <a:pt x="6689744" y="1125411"/>
                </a:lnTo>
                <a:lnTo>
                  <a:pt x="6690823" y="1125411"/>
                </a:lnTo>
                <a:cubicBezTo>
                  <a:pt x="6689924" y="1109496"/>
                  <a:pt x="6687766" y="1101539"/>
                  <a:pt x="6684349" y="1101539"/>
                </a:cubicBezTo>
                <a:close/>
                <a:moveTo>
                  <a:pt x="4106493" y="1101453"/>
                </a:moveTo>
                <a:lnTo>
                  <a:pt x="4103256" y="1102532"/>
                </a:lnTo>
                <a:lnTo>
                  <a:pt x="4103256" y="1104690"/>
                </a:lnTo>
                <a:lnTo>
                  <a:pt x="4106493" y="1107927"/>
                </a:lnTo>
                <a:lnTo>
                  <a:pt x="4108651" y="1107927"/>
                </a:lnTo>
                <a:lnTo>
                  <a:pt x="4110809" y="1105769"/>
                </a:lnTo>
                <a:lnTo>
                  <a:pt x="4110809" y="1104690"/>
                </a:lnTo>
                <a:cubicBezTo>
                  <a:pt x="4110809" y="1102892"/>
                  <a:pt x="4109370" y="1101813"/>
                  <a:pt x="4106493" y="1101453"/>
                </a:cubicBezTo>
                <a:close/>
                <a:moveTo>
                  <a:pt x="2608205" y="1099848"/>
                </a:moveTo>
                <a:lnTo>
                  <a:pt x="2608205" y="1100792"/>
                </a:lnTo>
                <a:lnTo>
                  <a:pt x="2610363" y="1100792"/>
                </a:lnTo>
                <a:lnTo>
                  <a:pt x="2610363" y="1099848"/>
                </a:lnTo>
                <a:close/>
                <a:moveTo>
                  <a:pt x="3733980" y="1099783"/>
                </a:moveTo>
                <a:lnTo>
                  <a:pt x="3744770" y="1099783"/>
                </a:lnTo>
                <a:cubicBezTo>
                  <a:pt x="3752143" y="1099783"/>
                  <a:pt x="3760775" y="1103740"/>
                  <a:pt x="3770667" y="1111652"/>
                </a:cubicBezTo>
                <a:cubicBezTo>
                  <a:pt x="3776960" y="1111652"/>
                  <a:pt x="3781996" y="1115249"/>
                  <a:pt x="3785773" y="1122442"/>
                </a:cubicBezTo>
                <a:lnTo>
                  <a:pt x="3786852" y="1125679"/>
                </a:lnTo>
                <a:lnTo>
                  <a:pt x="3785773" y="1126758"/>
                </a:lnTo>
                <a:cubicBezTo>
                  <a:pt x="3789729" y="1126758"/>
                  <a:pt x="3792606" y="1136109"/>
                  <a:pt x="3794405" y="1154812"/>
                </a:cubicBezTo>
                <a:cubicBezTo>
                  <a:pt x="3787750" y="1160566"/>
                  <a:pt x="3781996" y="1163444"/>
                  <a:pt x="3777141" y="1163444"/>
                </a:cubicBezTo>
                <a:cubicBezTo>
                  <a:pt x="3771925" y="1167041"/>
                  <a:pt x="3767609" y="1168839"/>
                  <a:pt x="3764193" y="1168839"/>
                </a:cubicBezTo>
                <a:lnTo>
                  <a:pt x="3763114" y="1167760"/>
                </a:lnTo>
                <a:lnTo>
                  <a:pt x="3763114" y="1166681"/>
                </a:lnTo>
                <a:lnTo>
                  <a:pt x="3766351" y="1161286"/>
                </a:lnTo>
                <a:lnTo>
                  <a:pt x="3765272" y="1160207"/>
                </a:lnTo>
                <a:lnTo>
                  <a:pt x="3764193" y="1160207"/>
                </a:lnTo>
                <a:lnTo>
                  <a:pt x="3755561" y="1163444"/>
                </a:lnTo>
                <a:lnTo>
                  <a:pt x="3754481" y="1163444"/>
                </a:lnTo>
                <a:cubicBezTo>
                  <a:pt x="3751604" y="1163265"/>
                  <a:pt x="3749086" y="1158229"/>
                  <a:pt x="3746928" y="1148338"/>
                </a:cubicBezTo>
                <a:cubicBezTo>
                  <a:pt x="3742612" y="1146899"/>
                  <a:pt x="3740454" y="1142583"/>
                  <a:pt x="3740454" y="1135390"/>
                </a:cubicBezTo>
                <a:cubicBezTo>
                  <a:pt x="3740454" y="1132333"/>
                  <a:pt x="3742612" y="1128377"/>
                  <a:pt x="3746928" y="1123521"/>
                </a:cubicBezTo>
                <a:lnTo>
                  <a:pt x="3746928" y="1121363"/>
                </a:lnTo>
                <a:cubicBezTo>
                  <a:pt x="3738296" y="1119385"/>
                  <a:pt x="3733980" y="1115069"/>
                  <a:pt x="3733980" y="1108415"/>
                </a:cubicBezTo>
                <a:lnTo>
                  <a:pt x="3736138" y="1106257"/>
                </a:lnTo>
                <a:lnTo>
                  <a:pt x="3735059" y="1105178"/>
                </a:lnTo>
                <a:lnTo>
                  <a:pt x="3733980" y="1105178"/>
                </a:lnTo>
                <a:lnTo>
                  <a:pt x="3733980" y="1108415"/>
                </a:lnTo>
                <a:lnTo>
                  <a:pt x="3732901" y="1108415"/>
                </a:lnTo>
                <a:lnTo>
                  <a:pt x="3730743" y="1106257"/>
                </a:lnTo>
                <a:cubicBezTo>
                  <a:pt x="3731463" y="1101941"/>
                  <a:pt x="3732542" y="1099783"/>
                  <a:pt x="3733980" y="1099783"/>
                </a:cubicBezTo>
                <a:close/>
                <a:moveTo>
                  <a:pt x="8711927" y="1099516"/>
                </a:moveTo>
                <a:lnTo>
                  <a:pt x="8711927" y="1101675"/>
                </a:lnTo>
                <a:lnTo>
                  <a:pt x="8714085" y="1099516"/>
                </a:lnTo>
                <a:close/>
                <a:moveTo>
                  <a:pt x="663304" y="1099512"/>
                </a:moveTo>
                <a:lnTo>
                  <a:pt x="663304" y="1101670"/>
                </a:lnTo>
                <a:lnTo>
                  <a:pt x="665461" y="1099512"/>
                </a:lnTo>
                <a:close/>
                <a:moveTo>
                  <a:pt x="6141624" y="1098301"/>
                </a:moveTo>
                <a:lnTo>
                  <a:pt x="6141624" y="1099245"/>
                </a:lnTo>
                <a:lnTo>
                  <a:pt x="6143782" y="1099245"/>
                </a:lnTo>
                <a:lnTo>
                  <a:pt x="6143782" y="1098301"/>
                </a:lnTo>
                <a:close/>
                <a:moveTo>
                  <a:pt x="8749692" y="1097358"/>
                </a:moveTo>
                <a:lnTo>
                  <a:pt x="8749692" y="1098437"/>
                </a:lnTo>
                <a:lnTo>
                  <a:pt x="8751850" y="1098437"/>
                </a:lnTo>
                <a:lnTo>
                  <a:pt x="8751850" y="1097358"/>
                </a:lnTo>
                <a:close/>
                <a:moveTo>
                  <a:pt x="8720559" y="1097358"/>
                </a:moveTo>
                <a:lnTo>
                  <a:pt x="8717322" y="1104912"/>
                </a:lnTo>
                <a:lnTo>
                  <a:pt x="8705453" y="1104912"/>
                </a:lnTo>
                <a:cubicBezTo>
                  <a:pt x="8705453" y="1102754"/>
                  <a:pt x="8702936" y="1101675"/>
                  <a:pt x="8697900" y="1101675"/>
                </a:cubicBezTo>
                <a:lnTo>
                  <a:pt x="8696821" y="1101675"/>
                </a:lnTo>
                <a:cubicBezTo>
                  <a:pt x="8690707" y="1101675"/>
                  <a:pt x="8686391" y="1102754"/>
                  <a:pt x="8683873" y="1104912"/>
                </a:cubicBezTo>
                <a:lnTo>
                  <a:pt x="8680636" y="1104912"/>
                </a:lnTo>
                <a:cubicBezTo>
                  <a:pt x="8680636" y="1102754"/>
                  <a:pt x="8678838" y="1101675"/>
                  <a:pt x="8675241" y="1101675"/>
                </a:cubicBezTo>
                <a:lnTo>
                  <a:pt x="8670925" y="1101675"/>
                </a:lnTo>
                <a:lnTo>
                  <a:pt x="8670925" y="1104912"/>
                </a:lnTo>
                <a:lnTo>
                  <a:pt x="8657977" y="1104912"/>
                </a:lnTo>
                <a:cubicBezTo>
                  <a:pt x="8655639" y="1103114"/>
                  <a:pt x="8652402" y="1102034"/>
                  <a:pt x="8648266" y="1101675"/>
                </a:cubicBezTo>
                <a:lnTo>
                  <a:pt x="8632081" y="1102754"/>
                </a:lnTo>
                <a:lnTo>
                  <a:pt x="8629923" y="1102754"/>
                </a:lnTo>
                <a:lnTo>
                  <a:pt x="8626686" y="1104912"/>
                </a:lnTo>
                <a:lnTo>
                  <a:pt x="8620212" y="1104912"/>
                </a:lnTo>
                <a:cubicBezTo>
                  <a:pt x="8617514" y="1102754"/>
                  <a:pt x="8614277" y="1101675"/>
                  <a:pt x="8610501" y="1101675"/>
                </a:cubicBezTo>
                <a:lnTo>
                  <a:pt x="8609422" y="1101675"/>
                </a:lnTo>
                <a:cubicBezTo>
                  <a:pt x="8605645" y="1101675"/>
                  <a:pt x="8602408" y="1102754"/>
                  <a:pt x="8599711" y="1104912"/>
                </a:cubicBezTo>
                <a:lnTo>
                  <a:pt x="8596474" y="1102754"/>
                </a:lnTo>
                <a:lnTo>
                  <a:pt x="8591079" y="1102754"/>
                </a:lnTo>
                <a:lnTo>
                  <a:pt x="8591079" y="1104912"/>
                </a:lnTo>
                <a:lnTo>
                  <a:pt x="8588921" y="1104912"/>
                </a:lnTo>
                <a:cubicBezTo>
                  <a:pt x="8587482" y="1104912"/>
                  <a:pt x="8586763" y="1103832"/>
                  <a:pt x="8586763" y="1101675"/>
                </a:cubicBezTo>
                <a:lnTo>
                  <a:pt x="8584605" y="1101675"/>
                </a:lnTo>
                <a:cubicBezTo>
                  <a:pt x="8584605" y="1105271"/>
                  <a:pt x="8585684" y="1107069"/>
                  <a:pt x="8587842" y="1107069"/>
                </a:cubicBezTo>
                <a:lnTo>
                  <a:pt x="8587842" y="1110307"/>
                </a:lnTo>
                <a:lnTo>
                  <a:pt x="8584605" y="1121096"/>
                </a:lnTo>
                <a:lnTo>
                  <a:pt x="8598632" y="1122176"/>
                </a:lnTo>
                <a:lnTo>
                  <a:pt x="8602948" y="1121096"/>
                </a:lnTo>
                <a:lnTo>
                  <a:pt x="8604027" y="1122176"/>
                </a:lnTo>
                <a:lnTo>
                  <a:pt x="8608343" y="1121096"/>
                </a:lnTo>
                <a:lnTo>
                  <a:pt x="8618054" y="1122176"/>
                </a:lnTo>
                <a:lnTo>
                  <a:pt x="8624528" y="1121096"/>
                </a:lnTo>
                <a:lnTo>
                  <a:pt x="8627765" y="1124334"/>
                </a:lnTo>
                <a:cubicBezTo>
                  <a:pt x="8630642" y="1122895"/>
                  <a:pt x="8632081" y="1121096"/>
                  <a:pt x="8632081" y="1118939"/>
                </a:cubicBezTo>
                <a:lnTo>
                  <a:pt x="8633160" y="1118939"/>
                </a:lnTo>
                <a:lnTo>
                  <a:pt x="8636397" y="1121096"/>
                </a:lnTo>
                <a:lnTo>
                  <a:pt x="8638555" y="1121096"/>
                </a:lnTo>
                <a:lnTo>
                  <a:pt x="8643950" y="1120017"/>
                </a:lnTo>
                <a:lnTo>
                  <a:pt x="8659056" y="1122176"/>
                </a:lnTo>
                <a:lnTo>
                  <a:pt x="8670925" y="1121096"/>
                </a:lnTo>
                <a:lnTo>
                  <a:pt x="8688189" y="1122176"/>
                </a:lnTo>
                <a:lnTo>
                  <a:pt x="8708690" y="1118939"/>
                </a:lnTo>
                <a:cubicBezTo>
                  <a:pt x="8708690" y="1121096"/>
                  <a:pt x="8710489" y="1122176"/>
                  <a:pt x="8714085" y="1122176"/>
                </a:cubicBezTo>
                <a:lnTo>
                  <a:pt x="8721638" y="1121096"/>
                </a:lnTo>
                <a:lnTo>
                  <a:pt x="8728112" y="1122176"/>
                </a:lnTo>
                <a:lnTo>
                  <a:pt x="8732428" y="1120017"/>
                </a:lnTo>
                <a:lnTo>
                  <a:pt x="8742139" y="1121096"/>
                </a:lnTo>
                <a:lnTo>
                  <a:pt x="8745376" y="1120017"/>
                </a:lnTo>
                <a:lnTo>
                  <a:pt x="8761561" y="1122176"/>
                </a:lnTo>
                <a:lnTo>
                  <a:pt x="8765877" y="1121096"/>
                </a:lnTo>
                <a:lnTo>
                  <a:pt x="8774510" y="1121096"/>
                </a:lnTo>
                <a:lnTo>
                  <a:pt x="8777746" y="1123255"/>
                </a:lnTo>
                <a:lnTo>
                  <a:pt x="8778826" y="1122176"/>
                </a:lnTo>
                <a:lnTo>
                  <a:pt x="8779904" y="1123255"/>
                </a:lnTo>
                <a:lnTo>
                  <a:pt x="8779904" y="1132965"/>
                </a:lnTo>
                <a:lnTo>
                  <a:pt x="8777746" y="1132965"/>
                </a:lnTo>
                <a:lnTo>
                  <a:pt x="8777746" y="1156164"/>
                </a:lnTo>
                <a:lnTo>
                  <a:pt x="8779904" y="1156164"/>
                </a:lnTo>
                <a:lnTo>
                  <a:pt x="8779904" y="1158321"/>
                </a:lnTo>
                <a:lnTo>
                  <a:pt x="8775588" y="1163717"/>
                </a:lnTo>
                <a:lnTo>
                  <a:pt x="8777746" y="1163717"/>
                </a:lnTo>
                <a:lnTo>
                  <a:pt x="8780984" y="1161559"/>
                </a:lnTo>
                <a:lnTo>
                  <a:pt x="8788537" y="1161559"/>
                </a:lnTo>
                <a:lnTo>
                  <a:pt x="8788537" y="1165875"/>
                </a:lnTo>
                <a:lnTo>
                  <a:pt x="8790695" y="1165875"/>
                </a:lnTo>
                <a:lnTo>
                  <a:pt x="8791774" y="1161559"/>
                </a:lnTo>
                <a:lnTo>
                  <a:pt x="8792853" y="1161559"/>
                </a:lnTo>
                <a:lnTo>
                  <a:pt x="8793932" y="1162638"/>
                </a:lnTo>
                <a:lnTo>
                  <a:pt x="8795011" y="1162638"/>
                </a:lnTo>
                <a:lnTo>
                  <a:pt x="8796090" y="1161559"/>
                </a:lnTo>
                <a:lnTo>
                  <a:pt x="8796090" y="1160480"/>
                </a:lnTo>
                <a:lnTo>
                  <a:pt x="8795011" y="1159401"/>
                </a:lnTo>
                <a:lnTo>
                  <a:pt x="8793932" y="1159401"/>
                </a:lnTo>
                <a:lnTo>
                  <a:pt x="8795011" y="1137282"/>
                </a:lnTo>
                <a:lnTo>
                  <a:pt x="8793932" y="1128650"/>
                </a:lnTo>
                <a:lnTo>
                  <a:pt x="8796090" y="1128650"/>
                </a:lnTo>
                <a:lnTo>
                  <a:pt x="8796090" y="1126492"/>
                </a:lnTo>
                <a:lnTo>
                  <a:pt x="8793932" y="1126492"/>
                </a:lnTo>
                <a:lnTo>
                  <a:pt x="8795011" y="1113544"/>
                </a:lnTo>
                <a:lnTo>
                  <a:pt x="8793932" y="1103832"/>
                </a:lnTo>
                <a:lnTo>
                  <a:pt x="8791774" y="1103832"/>
                </a:lnTo>
                <a:lnTo>
                  <a:pt x="8790695" y="1104912"/>
                </a:lnTo>
                <a:lnTo>
                  <a:pt x="8789616" y="1104912"/>
                </a:lnTo>
                <a:cubicBezTo>
                  <a:pt x="8789616" y="1102754"/>
                  <a:pt x="8784940" y="1101675"/>
                  <a:pt x="8775588" y="1101675"/>
                </a:cubicBezTo>
                <a:lnTo>
                  <a:pt x="8774510" y="1101675"/>
                </a:lnTo>
                <a:lnTo>
                  <a:pt x="8773430" y="1102754"/>
                </a:lnTo>
                <a:lnTo>
                  <a:pt x="8772352" y="1102754"/>
                </a:lnTo>
                <a:lnTo>
                  <a:pt x="8770194" y="1100596"/>
                </a:lnTo>
                <a:lnTo>
                  <a:pt x="8765877" y="1102754"/>
                </a:lnTo>
                <a:lnTo>
                  <a:pt x="8758324" y="1101675"/>
                </a:lnTo>
                <a:lnTo>
                  <a:pt x="8752929" y="1104912"/>
                </a:lnTo>
                <a:lnTo>
                  <a:pt x="8745376" y="1104912"/>
                </a:lnTo>
                <a:lnTo>
                  <a:pt x="8742139" y="1102754"/>
                </a:lnTo>
                <a:lnTo>
                  <a:pt x="8730270" y="1102754"/>
                </a:lnTo>
                <a:cubicBezTo>
                  <a:pt x="8725954" y="1102754"/>
                  <a:pt x="8722717" y="1100955"/>
                  <a:pt x="8720559" y="1097358"/>
                </a:cubicBezTo>
                <a:close/>
                <a:moveTo>
                  <a:pt x="8636397" y="1097358"/>
                </a:moveTo>
                <a:lnTo>
                  <a:pt x="8636397" y="1100596"/>
                </a:lnTo>
                <a:lnTo>
                  <a:pt x="8637476" y="1100596"/>
                </a:lnTo>
                <a:lnTo>
                  <a:pt x="8639634" y="1098437"/>
                </a:lnTo>
                <a:lnTo>
                  <a:pt x="8639634" y="1097358"/>
                </a:lnTo>
                <a:close/>
                <a:moveTo>
                  <a:pt x="8626686" y="1097358"/>
                </a:moveTo>
                <a:lnTo>
                  <a:pt x="8626686" y="1098437"/>
                </a:lnTo>
                <a:lnTo>
                  <a:pt x="8628844" y="1098437"/>
                </a:lnTo>
                <a:lnTo>
                  <a:pt x="8628844" y="1097358"/>
                </a:lnTo>
                <a:close/>
                <a:moveTo>
                  <a:pt x="701070" y="1097354"/>
                </a:moveTo>
                <a:lnTo>
                  <a:pt x="701070" y="1098433"/>
                </a:lnTo>
                <a:lnTo>
                  <a:pt x="703228" y="1098433"/>
                </a:lnTo>
                <a:lnTo>
                  <a:pt x="703228" y="1097354"/>
                </a:lnTo>
                <a:close/>
                <a:moveTo>
                  <a:pt x="671937" y="1097354"/>
                </a:moveTo>
                <a:lnTo>
                  <a:pt x="668700" y="1104907"/>
                </a:lnTo>
                <a:lnTo>
                  <a:pt x="656830" y="1104907"/>
                </a:lnTo>
                <a:cubicBezTo>
                  <a:pt x="656830" y="1102749"/>
                  <a:pt x="654312" y="1101670"/>
                  <a:pt x="649277" y="1101670"/>
                </a:cubicBezTo>
                <a:lnTo>
                  <a:pt x="648198" y="1101670"/>
                </a:lnTo>
                <a:cubicBezTo>
                  <a:pt x="642083" y="1101670"/>
                  <a:pt x="637767" y="1102749"/>
                  <a:pt x="635250" y="1104907"/>
                </a:cubicBezTo>
                <a:lnTo>
                  <a:pt x="632013" y="1104907"/>
                </a:lnTo>
                <a:cubicBezTo>
                  <a:pt x="632013" y="1102749"/>
                  <a:pt x="630214" y="1101670"/>
                  <a:pt x="626618" y="1101670"/>
                </a:cubicBezTo>
                <a:lnTo>
                  <a:pt x="622302" y="1101670"/>
                </a:lnTo>
                <a:lnTo>
                  <a:pt x="622302" y="1104907"/>
                </a:lnTo>
                <a:lnTo>
                  <a:pt x="609354" y="1104907"/>
                </a:lnTo>
                <a:cubicBezTo>
                  <a:pt x="607015" y="1103109"/>
                  <a:pt x="603778" y="1102029"/>
                  <a:pt x="599642" y="1101670"/>
                </a:cubicBezTo>
                <a:lnTo>
                  <a:pt x="583457" y="1102749"/>
                </a:lnTo>
                <a:lnTo>
                  <a:pt x="581299" y="1102749"/>
                </a:lnTo>
                <a:lnTo>
                  <a:pt x="578062" y="1104907"/>
                </a:lnTo>
                <a:lnTo>
                  <a:pt x="571588" y="1104907"/>
                </a:lnTo>
                <a:cubicBezTo>
                  <a:pt x="568891" y="1102749"/>
                  <a:pt x="565654" y="1101670"/>
                  <a:pt x="561877" y="1101670"/>
                </a:cubicBezTo>
                <a:lnTo>
                  <a:pt x="560798" y="1101670"/>
                </a:lnTo>
                <a:cubicBezTo>
                  <a:pt x="557023" y="1101670"/>
                  <a:pt x="553785" y="1102749"/>
                  <a:pt x="551087" y="1104907"/>
                </a:cubicBezTo>
                <a:lnTo>
                  <a:pt x="547850" y="1102749"/>
                </a:lnTo>
                <a:lnTo>
                  <a:pt x="542455" y="1102749"/>
                </a:lnTo>
                <a:lnTo>
                  <a:pt x="542455" y="1104907"/>
                </a:lnTo>
                <a:lnTo>
                  <a:pt x="540297" y="1104907"/>
                </a:lnTo>
                <a:cubicBezTo>
                  <a:pt x="538859" y="1104907"/>
                  <a:pt x="538139" y="1103828"/>
                  <a:pt x="538139" y="1101670"/>
                </a:cubicBezTo>
                <a:lnTo>
                  <a:pt x="535982" y="1101670"/>
                </a:lnTo>
                <a:cubicBezTo>
                  <a:pt x="535982" y="1105266"/>
                  <a:pt x="537061" y="1107065"/>
                  <a:pt x="539219" y="1107065"/>
                </a:cubicBezTo>
                <a:lnTo>
                  <a:pt x="539219" y="1110302"/>
                </a:lnTo>
                <a:lnTo>
                  <a:pt x="535982" y="1121092"/>
                </a:lnTo>
                <a:lnTo>
                  <a:pt x="550008" y="1122171"/>
                </a:lnTo>
                <a:lnTo>
                  <a:pt x="554324" y="1121092"/>
                </a:lnTo>
                <a:lnTo>
                  <a:pt x="555403" y="1122171"/>
                </a:lnTo>
                <a:lnTo>
                  <a:pt x="559719" y="1121092"/>
                </a:lnTo>
                <a:lnTo>
                  <a:pt x="569430" y="1122171"/>
                </a:lnTo>
                <a:lnTo>
                  <a:pt x="575905" y="1121092"/>
                </a:lnTo>
                <a:lnTo>
                  <a:pt x="579141" y="1124329"/>
                </a:lnTo>
                <a:cubicBezTo>
                  <a:pt x="582018" y="1122890"/>
                  <a:pt x="583457" y="1121092"/>
                  <a:pt x="583457" y="1118934"/>
                </a:cubicBezTo>
                <a:lnTo>
                  <a:pt x="584536" y="1118934"/>
                </a:lnTo>
                <a:lnTo>
                  <a:pt x="587773" y="1121092"/>
                </a:lnTo>
                <a:lnTo>
                  <a:pt x="589931" y="1121092"/>
                </a:lnTo>
                <a:lnTo>
                  <a:pt x="595327" y="1120013"/>
                </a:lnTo>
                <a:lnTo>
                  <a:pt x="610433" y="1122171"/>
                </a:lnTo>
                <a:lnTo>
                  <a:pt x="622302" y="1121092"/>
                </a:lnTo>
                <a:lnTo>
                  <a:pt x="639566" y="1122171"/>
                </a:lnTo>
                <a:lnTo>
                  <a:pt x="660067" y="1118934"/>
                </a:lnTo>
                <a:cubicBezTo>
                  <a:pt x="660067" y="1121092"/>
                  <a:pt x="661865" y="1122171"/>
                  <a:pt x="665461" y="1122171"/>
                </a:cubicBezTo>
                <a:lnTo>
                  <a:pt x="673016" y="1121092"/>
                </a:lnTo>
                <a:lnTo>
                  <a:pt x="679490" y="1122171"/>
                </a:lnTo>
                <a:lnTo>
                  <a:pt x="683806" y="1120013"/>
                </a:lnTo>
                <a:lnTo>
                  <a:pt x="693517" y="1121092"/>
                </a:lnTo>
                <a:lnTo>
                  <a:pt x="696754" y="1120013"/>
                </a:lnTo>
                <a:lnTo>
                  <a:pt x="712938" y="1122171"/>
                </a:lnTo>
                <a:lnTo>
                  <a:pt x="717255" y="1121092"/>
                </a:lnTo>
                <a:lnTo>
                  <a:pt x="725886" y="1121092"/>
                </a:lnTo>
                <a:lnTo>
                  <a:pt x="729123" y="1123250"/>
                </a:lnTo>
                <a:lnTo>
                  <a:pt x="730203" y="1122171"/>
                </a:lnTo>
                <a:lnTo>
                  <a:pt x="731281" y="1123250"/>
                </a:lnTo>
                <a:lnTo>
                  <a:pt x="731281" y="1132961"/>
                </a:lnTo>
                <a:lnTo>
                  <a:pt x="729123" y="1132961"/>
                </a:lnTo>
                <a:lnTo>
                  <a:pt x="729123" y="1156159"/>
                </a:lnTo>
                <a:lnTo>
                  <a:pt x="731281" y="1156159"/>
                </a:lnTo>
                <a:lnTo>
                  <a:pt x="731281" y="1158318"/>
                </a:lnTo>
                <a:lnTo>
                  <a:pt x="726966" y="1163712"/>
                </a:lnTo>
                <a:lnTo>
                  <a:pt x="729123" y="1163712"/>
                </a:lnTo>
                <a:lnTo>
                  <a:pt x="732360" y="1161554"/>
                </a:lnTo>
                <a:lnTo>
                  <a:pt x="739914" y="1161554"/>
                </a:lnTo>
                <a:lnTo>
                  <a:pt x="739914" y="1165871"/>
                </a:lnTo>
                <a:lnTo>
                  <a:pt x="742071" y="1165871"/>
                </a:lnTo>
                <a:lnTo>
                  <a:pt x="743150" y="1161554"/>
                </a:lnTo>
                <a:lnTo>
                  <a:pt x="744229" y="1161554"/>
                </a:lnTo>
                <a:lnTo>
                  <a:pt x="745308" y="1162634"/>
                </a:lnTo>
                <a:lnTo>
                  <a:pt x="746387" y="1162634"/>
                </a:lnTo>
                <a:lnTo>
                  <a:pt x="747466" y="1161554"/>
                </a:lnTo>
                <a:lnTo>
                  <a:pt x="747466" y="1160476"/>
                </a:lnTo>
                <a:lnTo>
                  <a:pt x="746387" y="1159396"/>
                </a:lnTo>
                <a:lnTo>
                  <a:pt x="745308" y="1159396"/>
                </a:lnTo>
                <a:lnTo>
                  <a:pt x="746387" y="1137277"/>
                </a:lnTo>
                <a:lnTo>
                  <a:pt x="745308" y="1128645"/>
                </a:lnTo>
                <a:lnTo>
                  <a:pt x="747466" y="1128645"/>
                </a:lnTo>
                <a:lnTo>
                  <a:pt x="747466" y="1126487"/>
                </a:lnTo>
                <a:lnTo>
                  <a:pt x="745308" y="1126487"/>
                </a:lnTo>
                <a:lnTo>
                  <a:pt x="746387" y="1113539"/>
                </a:lnTo>
                <a:lnTo>
                  <a:pt x="745308" y="1103828"/>
                </a:lnTo>
                <a:lnTo>
                  <a:pt x="743150" y="1103828"/>
                </a:lnTo>
                <a:lnTo>
                  <a:pt x="742071" y="1104907"/>
                </a:lnTo>
                <a:lnTo>
                  <a:pt x="740992" y="1104907"/>
                </a:lnTo>
                <a:cubicBezTo>
                  <a:pt x="740992" y="1102749"/>
                  <a:pt x="736316" y="1101670"/>
                  <a:pt x="726966" y="1101670"/>
                </a:cubicBezTo>
                <a:lnTo>
                  <a:pt x="725886" y="1101670"/>
                </a:lnTo>
                <a:lnTo>
                  <a:pt x="724807" y="1102749"/>
                </a:lnTo>
                <a:lnTo>
                  <a:pt x="723729" y="1102749"/>
                </a:lnTo>
                <a:lnTo>
                  <a:pt x="721570" y="1100591"/>
                </a:lnTo>
                <a:lnTo>
                  <a:pt x="717255" y="1102749"/>
                </a:lnTo>
                <a:lnTo>
                  <a:pt x="709701" y="1101670"/>
                </a:lnTo>
                <a:lnTo>
                  <a:pt x="704307" y="1104907"/>
                </a:lnTo>
                <a:lnTo>
                  <a:pt x="696754" y="1104907"/>
                </a:lnTo>
                <a:lnTo>
                  <a:pt x="693517" y="1102749"/>
                </a:lnTo>
                <a:lnTo>
                  <a:pt x="681648" y="1102749"/>
                </a:lnTo>
                <a:cubicBezTo>
                  <a:pt x="677332" y="1102749"/>
                  <a:pt x="674095" y="1100950"/>
                  <a:pt x="671937" y="1097354"/>
                </a:cubicBezTo>
                <a:close/>
                <a:moveTo>
                  <a:pt x="587773" y="1097354"/>
                </a:moveTo>
                <a:lnTo>
                  <a:pt x="587773" y="1100591"/>
                </a:lnTo>
                <a:lnTo>
                  <a:pt x="588852" y="1100591"/>
                </a:lnTo>
                <a:lnTo>
                  <a:pt x="591010" y="1098433"/>
                </a:lnTo>
                <a:lnTo>
                  <a:pt x="591010" y="1097354"/>
                </a:lnTo>
                <a:close/>
                <a:moveTo>
                  <a:pt x="578062" y="1097354"/>
                </a:moveTo>
                <a:lnTo>
                  <a:pt x="578062" y="1098433"/>
                </a:lnTo>
                <a:lnTo>
                  <a:pt x="580220" y="1098433"/>
                </a:lnTo>
                <a:lnTo>
                  <a:pt x="580220" y="1097354"/>
                </a:lnTo>
                <a:close/>
                <a:moveTo>
                  <a:pt x="6791305" y="1097222"/>
                </a:moveTo>
                <a:lnTo>
                  <a:pt x="6789147" y="1099381"/>
                </a:lnTo>
                <a:lnTo>
                  <a:pt x="6791305" y="1099381"/>
                </a:lnTo>
                <a:close/>
                <a:moveTo>
                  <a:pt x="6147963" y="1097222"/>
                </a:moveTo>
                <a:lnTo>
                  <a:pt x="6147963" y="1099245"/>
                </a:lnTo>
                <a:cubicBezTo>
                  <a:pt x="6152189" y="1099245"/>
                  <a:pt x="6154302" y="1100684"/>
                  <a:pt x="6154302" y="1103561"/>
                </a:cubicBezTo>
                <a:lnTo>
                  <a:pt x="6155381" y="1103561"/>
                </a:lnTo>
                <a:lnTo>
                  <a:pt x="6157539" y="1101404"/>
                </a:lnTo>
                <a:lnTo>
                  <a:pt x="6149042" y="1097222"/>
                </a:lnTo>
                <a:close/>
                <a:moveTo>
                  <a:pt x="2092538" y="1096327"/>
                </a:moveTo>
                <a:lnTo>
                  <a:pt x="2090381" y="1098485"/>
                </a:lnTo>
                <a:lnTo>
                  <a:pt x="2090381" y="1100778"/>
                </a:lnTo>
                <a:lnTo>
                  <a:pt x="2093618" y="1104015"/>
                </a:lnTo>
                <a:lnTo>
                  <a:pt x="2095775" y="1100778"/>
                </a:lnTo>
                <a:cubicBezTo>
                  <a:pt x="2094697" y="1097810"/>
                  <a:pt x="2093618" y="1096327"/>
                  <a:pt x="2092538" y="1096327"/>
                </a:cubicBezTo>
                <a:close/>
                <a:moveTo>
                  <a:pt x="6773771" y="1096144"/>
                </a:moveTo>
                <a:lnTo>
                  <a:pt x="6773771" y="1099381"/>
                </a:lnTo>
                <a:lnTo>
                  <a:pt x="6774850" y="1099381"/>
                </a:lnTo>
                <a:lnTo>
                  <a:pt x="6774850" y="1096144"/>
                </a:lnTo>
                <a:close/>
                <a:moveTo>
                  <a:pt x="1583128" y="1095870"/>
                </a:moveTo>
                <a:lnTo>
                  <a:pt x="1580970" y="1098029"/>
                </a:lnTo>
                <a:lnTo>
                  <a:pt x="1580970" y="1099108"/>
                </a:lnTo>
                <a:lnTo>
                  <a:pt x="1584073" y="1098029"/>
                </a:lnTo>
                <a:lnTo>
                  <a:pt x="1584073" y="1095870"/>
                </a:lnTo>
                <a:close/>
                <a:moveTo>
                  <a:pt x="5215732" y="1094523"/>
                </a:moveTo>
                <a:lnTo>
                  <a:pt x="5215732" y="1095602"/>
                </a:lnTo>
                <a:lnTo>
                  <a:pt x="5218969" y="1095602"/>
                </a:lnTo>
                <a:lnTo>
                  <a:pt x="5218969" y="1094523"/>
                </a:lnTo>
                <a:close/>
                <a:moveTo>
                  <a:pt x="5198602" y="1094523"/>
                </a:moveTo>
                <a:lnTo>
                  <a:pt x="5198602" y="1095602"/>
                </a:lnTo>
                <a:lnTo>
                  <a:pt x="5200625" y="1095602"/>
                </a:lnTo>
                <a:lnTo>
                  <a:pt x="5200625" y="1094523"/>
                </a:lnTo>
                <a:close/>
                <a:moveTo>
                  <a:pt x="5137369" y="1094523"/>
                </a:moveTo>
                <a:lnTo>
                  <a:pt x="5134132" y="1098839"/>
                </a:lnTo>
                <a:cubicBezTo>
                  <a:pt x="5134132" y="1100998"/>
                  <a:pt x="5136290" y="1103156"/>
                  <a:pt x="5140606" y="1105313"/>
                </a:cubicBezTo>
                <a:lnTo>
                  <a:pt x="5142629" y="1102076"/>
                </a:lnTo>
                <a:lnTo>
                  <a:pt x="5142629" y="1096681"/>
                </a:lnTo>
                <a:lnTo>
                  <a:pt x="5140606" y="1094523"/>
                </a:lnTo>
                <a:close/>
                <a:moveTo>
                  <a:pt x="3205957" y="1094523"/>
                </a:moveTo>
                <a:lnTo>
                  <a:pt x="3205957" y="1095601"/>
                </a:lnTo>
                <a:lnTo>
                  <a:pt x="3209194" y="1095601"/>
                </a:lnTo>
                <a:lnTo>
                  <a:pt x="3209194" y="1094523"/>
                </a:lnTo>
                <a:close/>
                <a:moveTo>
                  <a:pt x="3188828" y="1094523"/>
                </a:moveTo>
                <a:lnTo>
                  <a:pt x="3188828" y="1095601"/>
                </a:lnTo>
                <a:lnTo>
                  <a:pt x="3190851" y="1095601"/>
                </a:lnTo>
                <a:lnTo>
                  <a:pt x="3190851" y="1094523"/>
                </a:lnTo>
                <a:close/>
                <a:moveTo>
                  <a:pt x="3127594" y="1094523"/>
                </a:moveTo>
                <a:lnTo>
                  <a:pt x="3124357" y="1098838"/>
                </a:lnTo>
                <a:cubicBezTo>
                  <a:pt x="3124357" y="1100997"/>
                  <a:pt x="3126515" y="1103155"/>
                  <a:pt x="3130831" y="1105313"/>
                </a:cubicBezTo>
                <a:lnTo>
                  <a:pt x="3132854" y="1102076"/>
                </a:lnTo>
                <a:lnTo>
                  <a:pt x="3132854" y="1096681"/>
                </a:lnTo>
                <a:lnTo>
                  <a:pt x="3130831" y="1094523"/>
                </a:lnTo>
                <a:close/>
                <a:moveTo>
                  <a:pt x="1196184" y="1094522"/>
                </a:moveTo>
                <a:lnTo>
                  <a:pt x="1196184" y="1095601"/>
                </a:lnTo>
                <a:lnTo>
                  <a:pt x="1199421" y="1095601"/>
                </a:lnTo>
                <a:lnTo>
                  <a:pt x="1199421" y="1094522"/>
                </a:lnTo>
                <a:close/>
                <a:moveTo>
                  <a:pt x="1179054" y="1094522"/>
                </a:moveTo>
                <a:lnTo>
                  <a:pt x="1179054" y="1095601"/>
                </a:lnTo>
                <a:lnTo>
                  <a:pt x="1181078" y="1095601"/>
                </a:lnTo>
                <a:lnTo>
                  <a:pt x="1181078" y="1094522"/>
                </a:lnTo>
                <a:close/>
                <a:moveTo>
                  <a:pt x="1117822" y="1094522"/>
                </a:moveTo>
                <a:lnTo>
                  <a:pt x="1114585" y="1098838"/>
                </a:lnTo>
                <a:cubicBezTo>
                  <a:pt x="1114585" y="1100996"/>
                  <a:pt x="1116742" y="1103154"/>
                  <a:pt x="1121059" y="1105312"/>
                </a:cubicBezTo>
                <a:lnTo>
                  <a:pt x="1123081" y="1102075"/>
                </a:lnTo>
                <a:lnTo>
                  <a:pt x="1123081" y="1096680"/>
                </a:lnTo>
                <a:lnTo>
                  <a:pt x="1121059" y="1094522"/>
                </a:lnTo>
                <a:close/>
                <a:moveTo>
                  <a:pt x="6608953" y="1092907"/>
                </a:moveTo>
                <a:lnTo>
                  <a:pt x="6608953" y="1093986"/>
                </a:lnTo>
                <a:lnTo>
                  <a:pt x="6611111" y="1096144"/>
                </a:lnTo>
                <a:lnTo>
                  <a:pt x="6611111" y="1092907"/>
                </a:lnTo>
                <a:close/>
                <a:moveTo>
                  <a:pt x="6149042" y="1092906"/>
                </a:moveTo>
                <a:lnTo>
                  <a:pt x="6149042" y="1095064"/>
                </a:lnTo>
                <a:lnTo>
                  <a:pt x="6150121" y="1095064"/>
                </a:lnTo>
                <a:lnTo>
                  <a:pt x="6150121" y="1092906"/>
                </a:lnTo>
                <a:close/>
                <a:moveTo>
                  <a:pt x="7711988" y="1092772"/>
                </a:moveTo>
                <a:lnTo>
                  <a:pt x="7711988" y="1097223"/>
                </a:lnTo>
                <a:lnTo>
                  <a:pt x="7713067" y="1097223"/>
                </a:lnTo>
                <a:lnTo>
                  <a:pt x="7714146" y="1096009"/>
                </a:lnTo>
                <a:lnTo>
                  <a:pt x="7715360" y="1096009"/>
                </a:lnTo>
                <a:lnTo>
                  <a:pt x="7714146" y="1092772"/>
                </a:lnTo>
                <a:close/>
                <a:moveTo>
                  <a:pt x="6270969" y="1091827"/>
                </a:moveTo>
                <a:lnTo>
                  <a:pt x="6270969" y="1093985"/>
                </a:lnTo>
                <a:lnTo>
                  <a:pt x="6272992" y="1096143"/>
                </a:lnTo>
                <a:lnTo>
                  <a:pt x="6274071" y="1095064"/>
                </a:lnTo>
                <a:lnTo>
                  <a:pt x="6274071" y="1092906"/>
                </a:lnTo>
                <a:close/>
                <a:moveTo>
                  <a:pt x="5228680" y="1091286"/>
                </a:moveTo>
                <a:lnTo>
                  <a:pt x="5230703" y="1091286"/>
                </a:lnTo>
                <a:lnTo>
                  <a:pt x="5230703" y="1092365"/>
                </a:lnTo>
                <a:lnTo>
                  <a:pt x="5228680" y="1092365"/>
                </a:lnTo>
                <a:close/>
                <a:moveTo>
                  <a:pt x="3732901" y="1091286"/>
                </a:moveTo>
                <a:lnTo>
                  <a:pt x="3733980" y="1095602"/>
                </a:lnTo>
                <a:lnTo>
                  <a:pt x="3735059" y="1095602"/>
                </a:lnTo>
                <a:lnTo>
                  <a:pt x="3735059" y="1091286"/>
                </a:lnTo>
                <a:close/>
                <a:moveTo>
                  <a:pt x="3218905" y="1091286"/>
                </a:moveTo>
                <a:lnTo>
                  <a:pt x="3220928" y="1091286"/>
                </a:lnTo>
                <a:lnTo>
                  <a:pt x="3220928" y="1092365"/>
                </a:lnTo>
                <a:lnTo>
                  <a:pt x="3218905" y="1092365"/>
                </a:lnTo>
                <a:close/>
                <a:moveTo>
                  <a:pt x="1209132" y="1091285"/>
                </a:moveTo>
                <a:lnTo>
                  <a:pt x="1211155" y="1091285"/>
                </a:lnTo>
                <a:lnTo>
                  <a:pt x="1211155" y="1092364"/>
                </a:lnTo>
                <a:lnTo>
                  <a:pt x="1209132" y="1092364"/>
                </a:lnTo>
                <a:close/>
                <a:moveTo>
                  <a:pt x="6751921" y="1090748"/>
                </a:moveTo>
                <a:lnTo>
                  <a:pt x="6724677" y="1093986"/>
                </a:lnTo>
                <a:lnTo>
                  <a:pt x="6707278" y="1091827"/>
                </a:lnTo>
                <a:lnTo>
                  <a:pt x="6707278" y="1092907"/>
                </a:lnTo>
                <a:lnTo>
                  <a:pt x="6710515" y="1102618"/>
                </a:lnTo>
                <a:lnTo>
                  <a:pt x="6710515" y="1117858"/>
                </a:lnTo>
                <a:lnTo>
                  <a:pt x="6709436" y="1118937"/>
                </a:lnTo>
                <a:lnTo>
                  <a:pt x="6710515" y="1120016"/>
                </a:lnTo>
                <a:lnTo>
                  <a:pt x="6710515" y="1121095"/>
                </a:lnTo>
                <a:lnTo>
                  <a:pt x="6709436" y="1122175"/>
                </a:lnTo>
                <a:lnTo>
                  <a:pt x="6709436" y="1123254"/>
                </a:lnTo>
                <a:lnTo>
                  <a:pt x="6708357" y="1122175"/>
                </a:lnTo>
                <a:lnTo>
                  <a:pt x="6706064" y="1122175"/>
                </a:lnTo>
                <a:lnTo>
                  <a:pt x="6710515" y="1128648"/>
                </a:lnTo>
                <a:lnTo>
                  <a:pt x="6709436" y="1148205"/>
                </a:lnTo>
                <a:lnTo>
                  <a:pt x="6711594" y="1153600"/>
                </a:lnTo>
                <a:lnTo>
                  <a:pt x="6710515" y="1154679"/>
                </a:lnTo>
                <a:lnTo>
                  <a:pt x="6723598" y="1156837"/>
                </a:lnTo>
                <a:lnTo>
                  <a:pt x="6724677" y="1156837"/>
                </a:lnTo>
                <a:cubicBezTo>
                  <a:pt x="6727824" y="1154499"/>
                  <a:pt x="6733309" y="1152701"/>
                  <a:pt x="6741131" y="1151442"/>
                </a:cubicBezTo>
                <a:lnTo>
                  <a:pt x="6744368" y="1151442"/>
                </a:lnTo>
                <a:lnTo>
                  <a:pt x="6745447" y="1152521"/>
                </a:lnTo>
                <a:cubicBezTo>
                  <a:pt x="6747246" y="1152521"/>
                  <a:pt x="6749044" y="1150003"/>
                  <a:pt x="6750842" y="1144968"/>
                </a:cubicBezTo>
                <a:lnTo>
                  <a:pt x="6755293" y="1140652"/>
                </a:lnTo>
                <a:lnTo>
                  <a:pt x="6755293" y="1139573"/>
                </a:lnTo>
                <a:lnTo>
                  <a:pt x="6751921" y="1135122"/>
                </a:lnTo>
                <a:lnTo>
                  <a:pt x="6751921" y="1125411"/>
                </a:lnTo>
                <a:lnTo>
                  <a:pt x="6753135" y="1124333"/>
                </a:lnTo>
                <a:lnTo>
                  <a:pt x="6753135" y="1123254"/>
                </a:lnTo>
                <a:cubicBezTo>
                  <a:pt x="6750168" y="1121994"/>
                  <a:pt x="6748684" y="1119477"/>
                  <a:pt x="6748684" y="1115700"/>
                </a:cubicBezTo>
                <a:lnTo>
                  <a:pt x="6748684" y="1101539"/>
                </a:lnTo>
                <a:cubicBezTo>
                  <a:pt x="6748684" y="1099201"/>
                  <a:pt x="6749763" y="1096682"/>
                  <a:pt x="6751921" y="1093986"/>
                </a:cubicBezTo>
                <a:close/>
                <a:moveTo>
                  <a:pt x="9216752" y="1089991"/>
                </a:moveTo>
                <a:lnTo>
                  <a:pt x="9216752" y="1092150"/>
                </a:lnTo>
                <a:lnTo>
                  <a:pt x="9218910" y="1089991"/>
                </a:lnTo>
                <a:close/>
                <a:moveTo>
                  <a:pt x="2220941" y="1089853"/>
                </a:moveTo>
                <a:lnTo>
                  <a:pt x="2220941" y="1093090"/>
                </a:lnTo>
                <a:lnTo>
                  <a:pt x="2223098" y="1095248"/>
                </a:lnTo>
                <a:lnTo>
                  <a:pt x="2224177" y="1094169"/>
                </a:lnTo>
                <a:lnTo>
                  <a:pt x="2224177" y="1092011"/>
                </a:lnTo>
                <a:lnTo>
                  <a:pt x="2222019" y="1089853"/>
                </a:lnTo>
                <a:close/>
                <a:moveTo>
                  <a:pt x="4220462" y="1089719"/>
                </a:moveTo>
                <a:lnTo>
                  <a:pt x="4215202" y="1091877"/>
                </a:lnTo>
                <a:lnTo>
                  <a:pt x="4215202" y="1094035"/>
                </a:lnTo>
                <a:lnTo>
                  <a:pt x="4221541" y="1095114"/>
                </a:lnTo>
                <a:lnTo>
                  <a:pt x="4222620" y="1094035"/>
                </a:lnTo>
                <a:lnTo>
                  <a:pt x="4222620" y="1089719"/>
                </a:lnTo>
                <a:close/>
                <a:moveTo>
                  <a:pt x="2595527" y="1089328"/>
                </a:moveTo>
                <a:lnTo>
                  <a:pt x="2595527" y="1093509"/>
                </a:lnTo>
                <a:lnTo>
                  <a:pt x="2596606" y="1093509"/>
                </a:lnTo>
                <a:lnTo>
                  <a:pt x="2598765" y="1091351"/>
                </a:lnTo>
                <a:lnTo>
                  <a:pt x="2598765" y="1089328"/>
                </a:lnTo>
                <a:close/>
                <a:moveTo>
                  <a:pt x="9254517" y="1087833"/>
                </a:moveTo>
                <a:lnTo>
                  <a:pt x="9254517" y="1088913"/>
                </a:lnTo>
                <a:lnTo>
                  <a:pt x="9256675" y="1088913"/>
                </a:lnTo>
                <a:lnTo>
                  <a:pt x="9256675" y="1087833"/>
                </a:lnTo>
                <a:close/>
                <a:moveTo>
                  <a:pt x="9225384" y="1087833"/>
                </a:moveTo>
                <a:lnTo>
                  <a:pt x="9222147" y="1095386"/>
                </a:lnTo>
                <a:lnTo>
                  <a:pt x="9210278" y="1095386"/>
                </a:lnTo>
                <a:cubicBezTo>
                  <a:pt x="9210278" y="1093229"/>
                  <a:pt x="9207761" y="1092150"/>
                  <a:pt x="9202725" y="1092150"/>
                </a:cubicBezTo>
                <a:lnTo>
                  <a:pt x="9201646" y="1092150"/>
                </a:lnTo>
                <a:cubicBezTo>
                  <a:pt x="9195532" y="1092150"/>
                  <a:pt x="9191216" y="1093229"/>
                  <a:pt x="9188698" y="1095386"/>
                </a:cubicBezTo>
                <a:lnTo>
                  <a:pt x="9185461" y="1095386"/>
                </a:lnTo>
                <a:cubicBezTo>
                  <a:pt x="9185461" y="1093229"/>
                  <a:pt x="9183663" y="1092150"/>
                  <a:pt x="9180066" y="1092150"/>
                </a:cubicBezTo>
                <a:lnTo>
                  <a:pt x="9175750" y="1092150"/>
                </a:lnTo>
                <a:lnTo>
                  <a:pt x="9175750" y="1095386"/>
                </a:lnTo>
                <a:lnTo>
                  <a:pt x="9162802" y="1095386"/>
                </a:lnTo>
                <a:cubicBezTo>
                  <a:pt x="9160464" y="1093588"/>
                  <a:pt x="9157227" y="1092509"/>
                  <a:pt x="9153091" y="1092150"/>
                </a:cubicBezTo>
                <a:lnTo>
                  <a:pt x="9136906" y="1093229"/>
                </a:lnTo>
                <a:lnTo>
                  <a:pt x="9134748" y="1093229"/>
                </a:lnTo>
                <a:lnTo>
                  <a:pt x="9131511" y="1095386"/>
                </a:lnTo>
                <a:lnTo>
                  <a:pt x="9125037" y="1095386"/>
                </a:lnTo>
                <a:cubicBezTo>
                  <a:pt x="9122339" y="1093229"/>
                  <a:pt x="9119102" y="1092150"/>
                  <a:pt x="9115326" y="1092150"/>
                </a:cubicBezTo>
                <a:lnTo>
                  <a:pt x="9114247" y="1092150"/>
                </a:lnTo>
                <a:cubicBezTo>
                  <a:pt x="9110470" y="1092150"/>
                  <a:pt x="9107233" y="1093229"/>
                  <a:pt x="9104536" y="1095386"/>
                </a:cubicBezTo>
                <a:lnTo>
                  <a:pt x="9101299" y="1093229"/>
                </a:lnTo>
                <a:lnTo>
                  <a:pt x="9095904" y="1093229"/>
                </a:lnTo>
                <a:lnTo>
                  <a:pt x="9095904" y="1095386"/>
                </a:lnTo>
                <a:lnTo>
                  <a:pt x="9093746" y="1095386"/>
                </a:lnTo>
                <a:cubicBezTo>
                  <a:pt x="9092307" y="1095386"/>
                  <a:pt x="9091588" y="1094308"/>
                  <a:pt x="9091588" y="1092150"/>
                </a:cubicBezTo>
                <a:lnTo>
                  <a:pt x="9089430" y="1092150"/>
                </a:lnTo>
                <a:cubicBezTo>
                  <a:pt x="9089430" y="1095746"/>
                  <a:pt x="9090509" y="1097544"/>
                  <a:pt x="9092667" y="1097544"/>
                </a:cubicBezTo>
                <a:lnTo>
                  <a:pt x="9092667" y="1100781"/>
                </a:lnTo>
                <a:lnTo>
                  <a:pt x="9089430" y="1111571"/>
                </a:lnTo>
                <a:lnTo>
                  <a:pt x="9103457" y="1112651"/>
                </a:lnTo>
                <a:lnTo>
                  <a:pt x="9107773" y="1111571"/>
                </a:lnTo>
                <a:lnTo>
                  <a:pt x="9108852" y="1112651"/>
                </a:lnTo>
                <a:lnTo>
                  <a:pt x="9113168" y="1111571"/>
                </a:lnTo>
                <a:lnTo>
                  <a:pt x="9122879" y="1112651"/>
                </a:lnTo>
                <a:lnTo>
                  <a:pt x="9129353" y="1111571"/>
                </a:lnTo>
                <a:lnTo>
                  <a:pt x="9132590" y="1114808"/>
                </a:lnTo>
                <a:cubicBezTo>
                  <a:pt x="9135467" y="1113370"/>
                  <a:pt x="9136906" y="1111571"/>
                  <a:pt x="9136906" y="1109413"/>
                </a:cubicBezTo>
                <a:lnTo>
                  <a:pt x="9137985" y="1109413"/>
                </a:lnTo>
                <a:lnTo>
                  <a:pt x="9141222" y="1111571"/>
                </a:lnTo>
                <a:lnTo>
                  <a:pt x="9143380" y="1111571"/>
                </a:lnTo>
                <a:lnTo>
                  <a:pt x="9148775" y="1110492"/>
                </a:lnTo>
                <a:lnTo>
                  <a:pt x="9163881" y="1112651"/>
                </a:lnTo>
                <a:lnTo>
                  <a:pt x="9175750" y="1111571"/>
                </a:lnTo>
                <a:lnTo>
                  <a:pt x="9193014" y="1112651"/>
                </a:lnTo>
                <a:lnTo>
                  <a:pt x="9213515" y="1109413"/>
                </a:lnTo>
                <a:cubicBezTo>
                  <a:pt x="9213515" y="1111571"/>
                  <a:pt x="9215314" y="1112651"/>
                  <a:pt x="9218910" y="1112651"/>
                </a:cubicBezTo>
                <a:lnTo>
                  <a:pt x="9226463" y="1111571"/>
                </a:lnTo>
                <a:lnTo>
                  <a:pt x="9232937" y="1112651"/>
                </a:lnTo>
                <a:lnTo>
                  <a:pt x="9237253" y="1110492"/>
                </a:lnTo>
                <a:lnTo>
                  <a:pt x="9246964" y="1111571"/>
                </a:lnTo>
                <a:lnTo>
                  <a:pt x="9250201" y="1110492"/>
                </a:lnTo>
                <a:lnTo>
                  <a:pt x="9266386" y="1112651"/>
                </a:lnTo>
                <a:lnTo>
                  <a:pt x="9270702" y="1111571"/>
                </a:lnTo>
                <a:lnTo>
                  <a:pt x="9279334" y="1111571"/>
                </a:lnTo>
                <a:lnTo>
                  <a:pt x="9282572" y="1113729"/>
                </a:lnTo>
                <a:lnTo>
                  <a:pt x="9283650" y="1112651"/>
                </a:lnTo>
                <a:lnTo>
                  <a:pt x="9284730" y="1113729"/>
                </a:lnTo>
                <a:lnTo>
                  <a:pt x="9284730" y="1123440"/>
                </a:lnTo>
                <a:lnTo>
                  <a:pt x="9282572" y="1123440"/>
                </a:lnTo>
                <a:lnTo>
                  <a:pt x="9282572" y="1146639"/>
                </a:lnTo>
                <a:lnTo>
                  <a:pt x="9284730" y="1146639"/>
                </a:lnTo>
                <a:lnTo>
                  <a:pt x="9284730" y="1148797"/>
                </a:lnTo>
                <a:lnTo>
                  <a:pt x="9280414" y="1154192"/>
                </a:lnTo>
                <a:lnTo>
                  <a:pt x="9282572" y="1154192"/>
                </a:lnTo>
                <a:lnTo>
                  <a:pt x="9285809" y="1152034"/>
                </a:lnTo>
                <a:lnTo>
                  <a:pt x="9293362" y="1152034"/>
                </a:lnTo>
                <a:lnTo>
                  <a:pt x="9293362" y="1156350"/>
                </a:lnTo>
                <a:lnTo>
                  <a:pt x="9295520" y="1156350"/>
                </a:lnTo>
                <a:lnTo>
                  <a:pt x="9296599" y="1152034"/>
                </a:lnTo>
                <a:lnTo>
                  <a:pt x="9297678" y="1152034"/>
                </a:lnTo>
                <a:lnTo>
                  <a:pt x="9298757" y="1153113"/>
                </a:lnTo>
                <a:lnTo>
                  <a:pt x="9299836" y="1153113"/>
                </a:lnTo>
                <a:lnTo>
                  <a:pt x="9300915" y="1152034"/>
                </a:lnTo>
                <a:lnTo>
                  <a:pt x="9300915" y="1150955"/>
                </a:lnTo>
                <a:lnTo>
                  <a:pt x="9299836" y="1149876"/>
                </a:lnTo>
                <a:lnTo>
                  <a:pt x="9298757" y="1149876"/>
                </a:lnTo>
                <a:lnTo>
                  <a:pt x="9299836" y="1127756"/>
                </a:lnTo>
                <a:lnTo>
                  <a:pt x="9298757" y="1119125"/>
                </a:lnTo>
                <a:lnTo>
                  <a:pt x="9300915" y="1119125"/>
                </a:lnTo>
                <a:lnTo>
                  <a:pt x="9300915" y="1116966"/>
                </a:lnTo>
                <a:lnTo>
                  <a:pt x="9298757" y="1116966"/>
                </a:lnTo>
                <a:lnTo>
                  <a:pt x="9299836" y="1104018"/>
                </a:lnTo>
                <a:lnTo>
                  <a:pt x="9298757" y="1094308"/>
                </a:lnTo>
                <a:lnTo>
                  <a:pt x="9296599" y="1094308"/>
                </a:lnTo>
                <a:lnTo>
                  <a:pt x="9295520" y="1095386"/>
                </a:lnTo>
                <a:lnTo>
                  <a:pt x="9294441" y="1095386"/>
                </a:lnTo>
                <a:cubicBezTo>
                  <a:pt x="9294441" y="1093229"/>
                  <a:pt x="9289765" y="1092150"/>
                  <a:pt x="9280414" y="1092150"/>
                </a:cubicBezTo>
                <a:lnTo>
                  <a:pt x="9279334" y="1092150"/>
                </a:lnTo>
                <a:lnTo>
                  <a:pt x="9278256" y="1093229"/>
                </a:lnTo>
                <a:lnTo>
                  <a:pt x="9277176" y="1093229"/>
                </a:lnTo>
                <a:lnTo>
                  <a:pt x="9275018" y="1091071"/>
                </a:lnTo>
                <a:lnTo>
                  <a:pt x="9270702" y="1093229"/>
                </a:lnTo>
                <a:lnTo>
                  <a:pt x="9263149" y="1092150"/>
                </a:lnTo>
                <a:lnTo>
                  <a:pt x="9257754" y="1095386"/>
                </a:lnTo>
                <a:lnTo>
                  <a:pt x="9250201" y="1095386"/>
                </a:lnTo>
                <a:lnTo>
                  <a:pt x="9246964" y="1093229"/>
                </a:lnTo>
                <a:lnTo>
                  <a:pt x="9235095" y="1093229"/>
                </a:lnTo>
                <a:cubicBezTo>
                  <a:pt x="9230779" y="1093229"/>
                  <a:pt x="9227542" y="1091430"/>
                  <a:pt x="9225384" y="1087833"/>
                </a:cubicBezTo>
                <a:close/>
                <a:moveTo>
                  <a:pt x="9141222" y="1087833"/>
                </a:moveTo>
                <a:lnTo>
                  <a:pt x="9141222" y="1091071"/>
                </a:lnTo>
                <a:lnTo>
                  <a:pt x="9142301" y="1091071"/>
                </a:lnTo>
                <a:lnTo>
                  <a:pt x="9144459" y="1088913"/>
                </a:lnTo>
                <a:lnTo>
                  <a:pt x="9144459" y="1087833"/>
                </a:lnTo>
                <a:close/>
                <a:moveTo>
                  <a:pt x="9131511" y="1087833"/>
                </a:moveTo>
                <a:lnTo>
                  <a:pt x="9131511" y="1088913"/>
                </a:lnTo>
                <a:lnTo>
                  <a:pt x="9133669" y="1088913"/>
                </a:lnTo>
                <a:lnTo>
                  <a:pt x="9133669" y="1087833"/>
                </a:lnTo>
                <a:close/>
                <a:moveTo>
                  <a:pt x="4199017" y="1087561"/>
                </a:moveTo>
                <a:lnTo>
                  <a:pt x="4199017" y="1089719"/>
                </a:lnTo>
                <a:lnTo>
                  <a:pt x="4201175" y="1091877"/>
                </a:lnTo>
                <a:lnTo>
                  <a:pt x="4201175" y="1087561"/>
                </a:lnTo>
                <a:close/>
                <a:moveTo>
                  <a:pt x="3674770" y="1086970"/>
                </a:moveTo>
                <a:lnTo>
                  <a:pt x="3674770" y="1089128"/>
                </a:lnTo>
                <a:cubicBezTo>
                  <a:pt x="3678366" y="1089308"/>
                  <a:pt x="3680165" y="1090387"/>
                  <a:pt x="3680165" y="1092365"/>
                </a:cubicBezTo>
                <a:lnTo>
                  <a:pt x="3679086" y="1097625"/>
                </a:lnTo>
                <a:lnTo>
                  <a:pt x="3680165" y="1098704"/>
                </a:lnTo>
                <a:lnTo>
                  <a:pt x="3681244" y="1098704"/>
                </a:lnTo>
                <a:cubicBezTo>
                  <a:pt x="3683942" y="1096636"/>
                  <a:pt x="3686459" y="1095602"/>
                  <a:pt x="3688797" y="1095602"/>
                </a:cubicBezTo>
                <a:cubicBezTo>
                  <a:pt x="3693832" y="1095602"/>
                  <a:pt x="3697429" y="1099873"/>
                  <a:pt x="3699587" y="1108415"/>
                </a:cubicBezTo>
                <a:lnTo>
                  <a:pt x="3698508" y="1109494"/>
                </a:lnTo>
                <a:lnTo>
                  <a:pt x="3700666" y="1115968"/>
                </a:lnTo>
                <a:lnTo>
                  <a:pt x="3698508" y="1123521"/>
                </a:lnTo>
                <a:lnTo>
                  <a:pt x="3699587" y="1128916"/>
                </a:lnTo>
                <a:lnTo>
                  <a:pt x="3693113" y="1138627"/>
                </a:lnTo>
                <a:cubicBezTo>
                  <a:pt x="3694012" y="1142943"/>
                  <a:pt x="3695451" y="1145101"/>
                  <a:pt x="3697429" y="1145101"/>
                </a:cubicBezTo>
                <a:cubicBezTo>
                  <a:pt x="3699048" y="1145101"/>
                  <a:pt x="3701880" y="1139706"/>
                  <a:pt x="3705926" y="1128916"/>
                </a:cubicBezTo>
                <a:cubicBezTo>
                  <a:pt x="3708803" y="1128916"/>
                  <a:pt x="3711321" y="1121363"/>
                  <a:pt x="3713479" y="1106257"/>
                </a:cubicBezTo>
                <a:lnTo>
                  <a:pt x="3719953" y="1099783"/>
                </a:lnTo>
                <a:cubicBezTo>
                  <a:pt x="3709882" y="1099783"/>
                  <a:pt x="3704847" y="1097670"/>
                  <a:pt x="3704847" y="1093444"/>
                </a:cubicBezTo>
                <a:lnTo>
                  <a:pt x="3703768" y="1088049"/>
                </a:lnTo>
                <a:lnTo>
                  <a:pt x="3695271" y="1088049"/>
                </a:lnTo>
                <a:lnTo>
                  <a:pt x="3692034" y="1090207"/>
                </a:lnTo>
                <a:lnTo>
                  <a:pt x="3689876" y="1090207"/>
                </a:lnTo>
                <a:cubicBezTo>
                  <a:pt x="3686998" y="1088049"/>
                  <a:pt x="3681963" y="1086970"/>
                  <a:pt x="3674770" y="1086970"/>
                </a:cubicBezTo>
                <a:close/>
                <a:moveTo>
                  <a:pt x="8782062" y="1086568"/>
                </a:moveTo>
                <a:lnTo>
                  <a:pt x="8782062" y="1088726"/>
                </a:lnTo>
                <a:lnTo>
                  <a:pt x="8783142" y="1088726"/>
                </a:lnTo>
                <a:lnTo>
                  <a:pt x="8785300" y="1086568"/>
                </a:lnTo>
                <a:close/>
                <a:moveTo>
                  <a:pt x="6096036" y="1086567"/>
                </a:moveTo>
                <a:lnTo>
                  <a:pt x="6096036" y="1088724"/>
                </a:lnTo>
                <a:lnTo>
                  <a:pt x="6097115" y="1088724"/>
                </a:lnTo>
                <a:lnTo>
                  <a:pt x="6097115" y="1086567"/>
                </a:lnTo>
                <a:close/>
                <a:moveTo>
                  <a:pt x="733439" y="1086564"/>
                </a:moveTo>
                <a:lnTo>
                  <a:pt x="733439" y="1088722"/>
                </a:lnTo>
                <a:lnTo>
                  <a:pt x="734518" y="1088722"/>
                </a:lnTo>
                <a:lnTo>
                  <a:pt x="736676" y="1086564"/>
                </a:lnTo>
                <a:close/>
                <a:moveTo>
                  <a:pt x="8256467" y="1086433"/>
                </a:moveTo>
                <a:cubicBezTo>
                  <a:pt x="8248554" y="1086433"/>
                  <a:pt x="8244598" y="1089356"/>
                  <a:pt x="8244598" y="1095200"/>
                </a:cubicBezTo>
                <a:lnTo>
                  <a:pt x="8242440" y="1097358"/>
                </a:lnTo>
                <a:lnTo>
                  <a:pt x="8244598" y="1097358"/>
                </a:lnTo>
                <a:lnTo>
                  <a:pt x="8244598" y="1095200"/>
                </a:lnTo>
                <a:lnTo>
                  <a:pt x="8251072" y="1097358"/>
                </a:lnTo>
                <a:cubicBezTo>
                  <a:pt x="8253949" y="1097358"/>
                  <a:pt x="8255388" y="1095560"/>
                  <a:pt x="8255388" y="1091963"/>
                </a:cubicBezTo>
                <a:lnTo>
                  <a:pt x="8258625" y="1090884"/>
                </a:lnTo>
                <a:close/>
                <a:moveTo>
                  <a:pt x="8742139" y="1085489"/>
                </a:moveTo>
                <a:lnTo>
                  <a:pt x="8742139" y="1087648"/>
                </a:lnTo>
                <a:lnTo>
                  <a:pt x="8744297" y="1087648"/>
                </a:lnTo>
                <a:close/>
                <a:moveTo>
                  <a:pt x="693517" y="1085485"/>
                </a:moveTo>
                <a:lnTo>
                  <a:pt x="693517" y="1087643"/>
                </a:lnTo>
                <a:lnTo>
                  <a:pt x="695675" y="1087643"/>
                </a:lnTo>
                <a:close/>
                <a:moveTo>
                  <a:pt x="2232810" y="1084323"/>
                </a:moveTo>
                <a:lnTo>
                  <a:pt x="2232810" y="1088774"/>
                </a:lnTo>
                <a:lnTo>
                  <a:pt x="2234968" y="1088774"/>
                </a:lnTo>
                <a:lnTo>
                  <a:pt x="2234968" y="1084323"/>
                </a:lnTo>
                <a:close/>
                <a:moveTo>
                  <a:pt x="8259704" y="1083196"/>
                </a:moveTo>
                <a:lnTo>
                  <a:pt x="8258625" y="1084275"/>
                </a:lnTo>
                <a:lnTo>
                  <a:pt x="8258625" y="1085354"/>
                </a:lnTo>
                <a:lnTo>
                  <a:pt x="8261862" y="1085354"/>
                </a:lnTo>
                <a:close/>
                <a:moveTo>
                  <a:pt x="8600790" y="1082253"/>
                </a:moveTo>
                <a:cubicBezTo>
                  <a:pt x="8600790" y="1084410"/>
                  <a:pt x="8601509" y="1085489"/>
                  <a:pt x="8602948" y="1085489"/>
                </a:cubicBezTo>
                <a:lnTo>
                  <a:pt x="8619133" y="1084410"/>
                </a:lnTo>
                <a:lnTo>
                  <a:pt x="8620212" y="1085489"/>
                </a:lnTo>
                <a:lnTo>
                  <a:pt x="8621291" y="1085489"/>
                </a:lnTo>
                <a:lnTo>
                  <a:pt x="8624528" y="1084410"/>
                </a:lnTo>
                <a:lnTo>
                  <a:pt x="8629923" y="1085489"/>
                </a:lnTo>
                <a:lnTo>
                  <a:pt x="8642871" y="1083332"/>
                </a:lnTo>
                <a:lnTo>
                  <a:pt x="8649345" y="1084410"/>
                </a:lnTo>
                <a:lnTo>
                  <a:pt x="8660135" y="1083332"/>
                </a:lnTo>
                <a:lnTo>
                  <a:pt x="8666609" y="1085489"/>
                </a:lnTo>
                <a:lnTo>
                  <a:pt x="8675241" y="1085489"/>
                </a:lnTo>
                <a:lnTo>
                  <a:pt x="8682794" y="1084410"/>
                </a:lnTo>
                <a:lnTo>
                  <a:pt x="8684952" y="1086568"/>
                </a:lnTo>
                <a:cubicBezTo>
                  <a:pt x="8684952" y="1085130"/>
                  <a:pt x="8686031" y="1084410"/>
                  <a:pt x="8688189" y="1084410"/>
                </a:cubicBezTo>
                <a:lnTo>
                  <a:pt x="8706532" y="1085489"/>
                </a:lnTo>
                <a:lnTo>
                  <a:pt x="8707611" y="1084410"/>
                </a:lnTo>
                <a:lnTo>
                  <a:pt x="8708690" y="1084410"/>
                </a:lnTo>
                <a:lnTo>
                  <a:pt x="8715164" y="1085489"/>
                </a:lnTo>
                <a:lnTo>
                  <a:pt x="8717322" y="1085489"/>
                </a:lnTo>
                <a:lnTo>
                  <a:pt x="8717322" y="1082253"/>
                </a:lnTo>
                <a:cubicBezTo>
                  <a:pt x="8718761" y="1082253"/>
                  <a:pt x="8719480" y="1083332"/>
                  <a:pt x="8719480" y="1085489"/>
                </a:cubicBezTo>
                <a:cubicBezTo>
                  <a:pt x="8723077" y="1085489"/>
                  <a:pt x="8724875" y="1086209"/>
                  <a:pt x="8724875" y="1087648"/>
                </a:cubicBezTo>
                <a:lnTo>
                  <a:pt x="8724875" y="1088726"/>
                </a:lnTo>
                <a:lnTo>
                  <a:pt x="8727033" y="1086568"/>
                </a:lnTo>
                <a:lnTo>
                  <a:pt x="8725954" y="1085489"/>
                </a:lnTo>
                <a:cubicBezTo>
                  <a:pt x="8727393" y="1085489"/>
                  <a:pt x="8728112" y="1084410"/>
                  <a:pt x="8728112" y="1082253"/>
                </a:cubicBezTo>
                <a:cubicBezTo>
                  <a:pt x="8736025" y="1083691"/>
                  <a:pt x="8748254" y="1084410"/>
                  <a:pt x="8764798" y="1084410"/>
                </a:cubicBezTo>
                <a:lnTo>
                  <a:pt x="8775588" y="1084410"/>
                </a:lnTo>
                <a:lnTo>
                  <a:pt x="8784220" y="1082253"/>
                </a:lnTo>
                <a:lnTo>
                  <a:pt x="8784220" y="1084410"/>
                </a:lnTo>
                <a:lnTo>
                  <a:pt x="8788537" y="1084410"/>
                </a:lnTo>
                <a:lnTo>
                  <a:pt x="8793932" y="1085489"/>
                </a:lnTo>
                <a:lnTo>
                  <a:pt x="8800406" y="1084410"/>
                </a:lnTo>
                <a:lnTo>
                  <a:pt x="8809038" y="1084410"/>
                </a:lnTo>
                <a:lnTo>
                  <a:pt x="8814433" y="1085489"/>
                </a:lnTo>
                <a:lnTo>
                  <a:pt x="8814433" y="1088726"/>
                </a:lnTo>
                <a:cubicBezTo>
                  <a:pt x="8812275" y="1091784"/>
                  <a:pt x="8811196" y="1096459"/>
                  <a:pt x="8811196" y="1102754"/>
                </a:cubicBezTo>
                <a:lnTo>
                  <a:pt x="8814433" y="1105991"/>
                </a:lnTo>
                <a:lnTo>
                  <a:pt x="8814433" y="1114623"/>
                </a:lnTo>
                <a:lnTo>
                  <a:pt x="8811196" y="1120017"/>
                </a:lnTo>
                <a:lnTo>
                  <a:pt x="8812275" y="1121096"/>
                </a:lnTo>
                <a:lnTo>
                  <a:pt x="8812275" y="1122176"/>
                </a:lnTo>
                <a:lnTo>
                  <a:pt x="8810117" y="1131887"/>
                </a:lnTo>
                <a:lnTo>
                  <a:pt x="8812275" y="1134044"/>
                </a:lnTo>
                <a:lnTo>
                  <a:pt x="8812275" y="1142677"/>
                </a:lnTo>
                <a:lnTo>
                  <a:pt x="8811196" y="1143756"/>
                </a:lnTo>
                <a:lnTo>
                  <a:pt x="8812275" y="1144835"/>
                </a:lnTo>
                <a:cubicBezTo>
                  <a:pt x="8811735" y="1159581"/>
                  <a:pt x="8811016" y="1166954"/>
                  <a:pt x="8810117" y="1166954"/>
                </a:cubicBezTo>
                <a:lnTo>
                  <a:pt x="8811196" y="1168033"/>
                </a:lnTo>
                <a:lnTo>
                  <a:pt x="8811196" y="1170191"/>
                </a:lnTo>
                <a:cubicBezTo>
                  <a:pt x="8811016" y="1173787"/>
                  <a:pt x="8810296" y="1175586"/>
                  <a:pt x="8809038" y="1175586"/>
                </a:cubicBezTo>
                <a:lnTo>
                  <a:pt x="8810117" y="1176665"/>
                </a:lnTo>
                <a:lnTo>
                  <a:pt x="8810117" y="1178823"/>
                </a:lnTo>
                <a:lnTo>
                  <a:pt x="8802564" y="1178823"/>
                </a:lnTo>
                <a:lnTo>
                  <a:pt x="8798248" y="1175586"/>
                </a:lnTo>
                <a:cubicBezTo>
                  <a:pt x="8796809" y="1175945"/>
                  <a:pt x="8795370" y="1177744"/>
                  <a:pt x="8793932" y="1180981"/>
                </a:cubicBezTo>
                <a:lnTo>
                  <a:pt x="8775588" y="1179902"/>
                </a:lnTo>
                <a:lnTo>
                  <a:pt x="8771272" y="1179902"/>
                </a:lnTo>
                <a:lnTo>
                  <a:pt x="8766956" y="1178823"/>
                </a:lnTo>
                <a:lnTo>
                  <a:pt x="8762640" y="1179902"/>
                </a:lnTo>
                <a:lnTo>
                  <a:pt x="8760482" y="1179902"/>
                </a:lnTo>
                <a:lnTo>
                  <a:pt x="8760482" y="1159401"/>
                </a:lnTo>
                <a:lnTo>
                  <a:pt x="8761561" y="1155085"/>
                </a:lnTo>
                <a:lnTo>
                  <a:pt x="8760482" y="1142677"/>
                </a:lnTo>
                <a:lnTo>
                  <a:pt x="8760482" y="1139440"/>
                </a:lnTo>
                <a:lnTo>
                  <a:pt x="8745376" y="1140519"/>
                </a:lnTo>
                <a:lnTo>
                  <a:pt x="8725954" y="1138360"/>
                </a:lnTo>
                <a:lnTo>
                  <a:pt x="8717322" y="1140519"/>
                </a:lnTo>
                <a:lnTo>
                  <a:pt x="8716243" y="1139440"/>
                </a:lnTo>
                <a:lnTo>
                  <a:pt x="8715164" y="1139440"/>
                </a:lnTo>
                <a:cubicBezTo>
                  <a:pt x="8711568" y="1139799"/>
                  <a:pt x="8709769" y="1140878"/>
                  <a:pt x="8709769" y="1142677"/>
                </a:cubicBezTo>
                <a:lnTo>
                  <a:pt x="8707611" y="1142677"/>
                </a:lnTo>
                <a:cubicBezTo>
                  <a:pt x="8707611" y="1140339"/>
                  <a:pt x="8702936" y="1138900"/>
                  <a:pt x="8693584" y="1138360"/>
                </a:cubicBezTo>
                <a:lnTo>
                  <a:pt x="8692505" y="1137282"/>
                </a:lnTo>
                <a:cubicBezTo>
                  <a:pt x="8692505" y="1139080"/>
                  <a:pt x="8689268" y="1140159"/>
                  <a:pt x="8682794" y="1140519"/>
                </a:cubicBezTo>
                <a:lnTo>
                  <a:pt x="8682794" y="1142677"/>
                </a:lnTo>
                <a:lnTo>
                  <a:pt x="8680636" y="1142677"/>
                </a:lnTo>
                <a:lnTo>
                  <a:pt x="8680636" y="1140519"/>
                </a:lnTo>
                <a:lnTo>
                  <a:pt x="8672004" y="1140519"/>
                </a:lnTo>
                <a:lnTo>
                  <a:pt x="8672004" y="1142677"/>
                </a:lnTo>
                <a:lnTo>
                  <a:pt x="8669846" y="1142677"/>
                </a:lnTo>
                <a:lnTo>
                  <a:pt x="8669846" y="1140519"/>
                </a:lnTo>
                <a:lnTo>
                  <a:pt x="8640713" y="1139440"/>
                </a:lnTo>
                <a:lnTo>
                  <a:pt x="8629923" y="1139440"/>
                </a:lnTo>
                <a:cubicBezTo>
                  <a:pt x="8624888" y="1139440"/>
                  <a:pt x="8622370" y="1140519"/>
                  <a:pt x="8622370" y="1142677"/>
                </a:cubicBezTo>
                <a:lnTo>
                  <a:pt x="8615896" y="1142677"/>
                </a:lnTo>
                <a:lnTo>
                  <a:pt x="8615896" y="1140519"/>
                </a:lnTo>
                <a:lnTo>
                  <a:pt x="8605106" y="1140519"/>
                </a:lnTo>
                <a:lnTo>
                  <a:pt x="8604027" y="1139440"/>
                </a:lnTo>
                <a:cubicBezTo>
                  <a:pt x="8601869" y="1139440"/>
                  <a:pt x="8600790" y="1140519"/>
                  <a:pt x="8600790" y="1142677"/>
                </a:cubicBezTo>
                <a:lnTo>
                  <a:pt x="8599711" y="1142677"/>
                </a:lnTo>
                <a:cubicBezTo>
                  <a:pt x="8599711" y="1141058"/>
                  <a:pt x="8597193" y="1139260"/>
                  <a:pt x="8592158" y="1137282"/>
                </a:cubicBezTo>
                <a:cubicBezTo>
                  <a:pt x="8589820" y="1139440"/>
                  <a:pt x="8582267" y="1140519"/>
                  <a:pt x="8569499" y="1140519"/>
                </a:cubicBezTo>
                <a:lnTo>
                  <a:pt x="8567341" y="1135123"/>
                </a:lnTo>
                <a:lnTo>
                  <a:pt x="8568420" y="1120017"/>
                </a:lnTo>
                <a:lnTo>
                  <a:pt x="8568420" y="1113544"/>
                </a:lnTo>
                <a:lnTo>
                  <a:pt x="8569499" y="1112464"/>
                </a:lnTo>
                <a:lnTo>
                  <a:pt x="8567341" y="1098437"/>
                </a:lnTo>
                <a:lnTo>
                  <a:pt x="8568420" y="1093042"/>
                </a:lnTo>
                <a:lnTo>
                  <a:pt x="8567341" y="1086568"/>
                </a:lnTo>
                <a:lnTo>
                  <a:pt x="8568420" y="1085489"/>
                </a:lnTo>
                <a:lnTo>
                  <a:pt x="8578131" y="1085489"/>
                </a:lnTo>
                <a:lnTo>
                  <a:pt x="8582447" y="1088726"/>
                </a:lnTo>
                <a:cubicBezTo>
                  <a:pt x="8582447" y="1085849"/>
                  <a:pt x="8584964" y="1084410"/>
                  <a:pt x="8590000" y="1084410"/>
                </a:cubicBezTo>
                <a:lnTo>
                  <a:pt x="8598632" y="1085489"/>
                </a:lnTo>
                <a:cubicBezTo>
                  <a:pt x="8598632" y="1083332"/>
                  <a:pt x="8599351" y="1082253"/>
                  <a:pt x="8600790" y="1082253"/>
                </a:cubicBezTo>
                <a:close/>
                <a:moveTo>
                  <a:pt x="552166" y="1082248"/>
                </a:moveTo>
                <a:cubicBezTo>
                  <a:pt x="552166" y="1084406"/>
                  <a:pt x="552886" y="1085485"/>
                  <a:pt x="554324" y="1085485"/>
                </a:cubicBezTo>
                <a:lnTo>
                  <a:pt x="570509" y="1084406"/>
                </a:lnTo>
                <a:lnTo>
                  <a:pt x="571588" y="1085485"/>
                </a:lnTo>
                <a:lnTo>
                  <a:pt x="572667" y="1085485"/>
                </a:lnTo>
                <a:lnTo>
                  <a:pt x="575905" y="1084406"/>
                </a:lnTo>
                <a:lnTo>
                  <a:pt x="581299" y="1085485"/>
                </a:lnTo>
                <a:lnTo>
                  <a:pt x="594248" y="1083327"/>
                </a:lnTo>
                <a:lnTo>
                  <a:pt x="600721" y="1084406"/>
                </a:lnTo>
                <a:lnTo>
                  <a:pt x="611512" y="1083327"/>
                </a:lnTo>
                <a:lnTo>
                  <a:pt x="617986" y="1085485"/>
                </a:lnTo>
                <a:lnTo>
                  <a:pt x="626618" y="1085485"/>
                </a:lnTo>
                <a:lnTo>
                  <a:pt x="634171" y="1084406"/>
                </a:lnTo>
                <a:lnTo>
                  <a:pt x="636329" y="1086564"/>
                </a:lnTo>
                <a:cubicBezTo>
                  <a:pt x="636329" y="1085125"/>
                  <a:pt x="637408" y="1084406"/>
                  <a:pt x="639566" y="1084406"/>
                </a:cubicBezTo>
                <a:lnTo>
                  <a:pt x="657909" y="1085485"/>
                </a:lnTo>
                <a:lnTo>
                  <a:pt x="658988" y="1084406"/>
                </a:lnTo>
                <a:lnTo>
                  <a:pt x="660067" y="1084406"/>
                </a:lnTo>
                <a:lnTo>
                  <a:pt x="666541" y="1085485"/>
                </a:lnTo>
                <a:lnTo>
                  <a:pt x="668700" y="1085485"/>
                </a:lnTo>
                <a:lnTo>
                  <a:pt x="668700" y="1082248"/>
                </a:lnTo>
                <a:cubicBezTo>
                  <a:pt x="670137" y="1082248"/>
                  <a:pt x="670858" y="1083327"/>
                  <a:pt x="670858" y="1085485"/>
                </a:cubicBezTo>
                <a:cubicBezTo>
                  <a:pt x="674453" y="1085485"/>
                  <a:pt x="676253" y="1086204"/>
                  <a:pt x="676253" y="1087643"/>
                </a:cubicBezTo>
                <a:lnTo>
                  <a:pt x="676253" y="1088722"/>
                </a:lnTo>
                <a:lnTo>
                  <a:pt x="678411" y="1086564"/>
                </a:lnTo>
                <a:lnTo>
                  <a:pt x="677332" y="1085485"/>
                </a:lnTo>
                <a:cubicBezTo>
                  <a:pt x="678770" y="1085485"/>
                  <a:pt x="679490" y="1084406"/>
                  <a:pt x="679490" y="1082248"/>
                </a:cubicBezTo>
                <a:cubicBezTo>
                  <a:pt x="687401" y="1083686"/>
                  <a:pt x="699630" y="1084406"/>
                  <a:pt x="716175" y="1084406"/>
                </a:cubicBezTo>
                <a:lnTo>
                  <a:pt x="726966" y="1084406"/>
                </a:lnTo>
                <a:lnTo>
                  <a:pt x="735597" y="1082248"/>
                </a:lnTo>
                <a:lnTo>
                  <a:pt x="735597" y="1084406"/>
                </a:lnTo>
                <a:lnTo>
                  <a:pt x="739914" y="1084406"/>
                </a:lnTo>
                <a:lnTo>
                  <a:pt x="745308" y="1085485"/>
                </a:lnTo>
                <a:lnTo>
                  <a:pt x="751782" y="1084406"/>
                </a:lnTo>
                <a:lnTo>
                  <a:pt x="760415" y="1084406"/>
                </a:lnTo>
                <a:lnTo>
                  <a:pt x="765809" y="1085485"/>
                </a:lnTo>
                <a:lnTo>
                  <a:pt x="765809" y="1088722"/>
                </a:lnTo>
                <a:cubicBezTo>
                  <a:pt x="763651" y="1091779"/>
                  <a:pt x="762572" y="1096455"/>
                  <a:pt x="762572" y="1102749"/>
                </a:cubicBezTo>
                <a:lnTo>
                  <a:pt x="765809" y="1105986"/>
                </a:lnTo>
                <a:lnTo>
                  <a:pt x="765809" y="1114618"/>
                </a:lnTo>
                <a:lnTo>
                  <a:pt x="762572" y="1120013"/>
                </a:lnTo>
                <a:lnTo>
                  <a:pt x="763651" y="1121092"/>
                </a:lnTo>
                <a:lnTo>
                  <a:pt x="763651" y="1122171"/>
                </a:lnTo>
                <a:lnTo>
                  <a:pt x="761493" y="1131882"/>
                </a:lnTo>
                <a:lnTo>
                  <a:pt x="763651" y="1134040"/>
                </a:lnTo>
                <a:lnTo>
                  <a:pt x="763651" y="1142672"/>
                </a:lnTo>
                <a:lnTo>
                  <a:pt x="762572" y="1143751"/>
                </a:lnTo>
                <a:lnTo>
                  <a:pt x="763651" y="1144830"/>
                </a:lnTo>
                <a:cubicBezTo>
                  <a:pt x="763111" y="1159576"/>
                  <a:pt x="762393" y="1166949"/>
                  <a:pt x="761493" y="1166949"/>
                </a:cubicBezTo>
                <a:lnTo>
                  <a:pt x="762572" y="1168029"/>
                </a:lnTo>
                <a:lnTo>
                  <a:pt x="762572" y="1170187"/>
                </a:lnTo>
                <a:cubicBezTo>
                  <a:pt x="762393" y="1173783"/>
                  <a:pt x="761673" y="1175582"/>
                  <a:pt x="760415" y="1175582"/>
                </a:cubicBezTo>
                <a:lnTo>
                  <a:pt x="761493" y="1176661"/>
                </a:lnTo>
                <a:lnTo>
                  <a:pt x="761493" y="1178819"/>
                </a:lnTo>
                <a:lnTo>
                  <a:pt x="753940" y="1178819"/>
                </a:lnTo>
                <a:lnTo>
                  <a:pt x="749624" y="1175582"/>
                </a:lnTo>
                <a:cubicBezTo>
                  <a:pt x="748185" y="1175941"/>
                  <a:pt x="746747" y="1177739"/>
                  <a:pt x="745308" y="1180977"/>
                </a:cubicBezTo>
                <a:lnTo>
                  <a:pt x="726966" y="1179898"/>
                </a:lnTo>
                <a:lnTo>
                  <a:pt x="722649" y="1179898"/>
                </a:lnTo>
                <a:lnTo>
                  <a:pt x="718333" y="1178819"/>
                </a:lnTo>
                <a:lnTo>
                  <a:pt x="714017" y="1179898"/>
                </a:lnTo>
                <a:lnTo>
                  <a:pt x="711859" y="1179898"/>
                </a:lnTo>
                <a:lnTo>
                  <a:pt x="711859" y="1159396"/>
                </a:lnTo>
                <a:lnTo>
                  <a:pt x="712938" y="1155081"/>
                </a:lnTo>
                <a:lnTo>
                  <a:pt x="711859" y="1142672"/>
                </a:lnTo>
                <a:lnTo>
                  <a:pt x="711859" y="1139435"/>
                </a:lnTo>
                <a:lnTo>
                  <a:pt x="696754" y="1140514"/>
                </a:lnTo>
                <a:lnTo>
                  <a:pt x="677332" y="1138356"/>
                </a:lnTo>
                <a:lnTo>
                  <a:pt x="668700" y="1140514"/>
                </a:lnTo>
                <a:lnTo>
                  <a:pt x="667621" y="1139435"/>
                </a:lnTo>
                <a:lnTo>
                  <a:pt x="666541" y="1139435"/>
                </a:lnTo>
                <a:cubicBezTo>
                  <a:pt x="662944" y="1139795"/>
                  <a:pt x="661146" y="1140874"/>
                  <a:pt x="661146" y="1142672"/>
                </a:cubicBezTo>
                <a:lnTo>
                  <a:pt x="658988" y="1142672"/>
                </a:lnTo>
                <a:cubicBezTo>
                  <a:pt x="658988" y="1140334"/>
                  <a:pt x="654312" y="1138896"/>
                  <a:pt x="644961" y="1138356"/>
                </a:cubicBezTo>
                <a:lnTo>
                  <a:pt x="643882" y="1137277"/>
                </a:lnTo>
                <a:cubicBezTo>
                  <a:pt x="643882" y="1139075"/>
                  <a:pt x="640645" y="1140154"/>
                  <a:pt x="634171" y="1140514"/>
                </a:cubicBezTo>
                <a:lnTo>
                  <a:pt x="634171" y="1142672"/>
                </a:lnTo>
                <a:lnTo>
                  <a:pt x="632013" y="1142672"/>
                </a:lnTo>
                <a:lnTo>
                  <a:pt x="632013" y="1140514"/>
                </a:lnTo>
                <a:lnTo>
                  <a:pt x="623381" y="1140514"/>
                </a:lnTo>
                <a:lnTo>
                  <a:pt x="623381" y="1142672"/>
                </a:lnTo>
                <a:lnTo>
                  <a:pt x="621223" y="1142672"/>
                </a:lnTo>
                <a:lnTo>
                  <a:pt x="621223" y="1140514"/>
                </a:lnTo>
                <a:lnTo>
                  <a:pt x="592090" y="1139435"/>
                </a:lnTo>
                <a:lnTo>
                  <a:pt x="581299" y="1139435"/>
                </a:lnTo>
                <a:cubicBezTo>
                  <a:pt x="576264" y="1139435"/>
                  <a:pt x="573746" y="1140514"/>
                  <a:pt x="573746" y="1142672"/>
                </a:cubicBezTo>
                <a:lnTo>
                  <a:pt x="567272" y="1142672"/>
                </a:lnTo>
                <a:lnTo>
                  <a:pt x="567272" y="1140514"/>
                </a:lnTo>
                <a:lnTo>
                  <a:pt x="556483" y="1140514"/>
                </a:lnTo>
                <a:lnTo>
                  <a:pt x="555403" y="1139435"/>
                </a:lnTo>
                <a:cubicBezTo>
                  <a:pt x="553245" y="1139435"/>
                  <a:pt x="552166" y="1140514"/>
                  <a:pt x="552166" y="1142672"/>
                </a:cubicBezTo>
                <a:lnTo>
                  <a:pt x="551087" y="1142672"/>
                </a:lnTo>
                <a:cubicBezTo>
                  <a:pt x="551087" y="1141054"/>
                  <a:pt x="548570" y="1139255"/>
                  <a:pt x="543534" y="1137277"/>
                </a:cubicBezTo>
                <a:cubicBezTo>
                  <a:pt x="541197" y="1139435"/>
                  <a:pt x="533643" y="1140514"/>
                  <a:pt x="520875" y="1140514"/>
                </a:cubicBezTo>
                <a:lnTo>
                  <a:pt x="518718" y="1135119"/>
                </a:lnTo>
                <a:lnTo>
                  <a:pt x="519796" y="1120013"/>
                </a:lnTo>
                <a:lnTo>
                  <a:pt x="519796" y="1113539"/>
                </a:lnTo>
                <a:lnTo>
                  <a:pt x="520875" y="1112460"/>
                </a:lnTo>
                <a:lnTo>
                  <a:pt x="518718" y="1098433"/>
                </a:lnTo>
                <a:lnTo>
                  <a:pt x="519796" y="1093038"/>
                </a:lnTo>
                <a:lnTo>
                  <a:pt x="518718" y="1086564"/>
                </a:lnTo>
                <a:lnTo>
                  <a:pt x="519796" y="1085485"/>
                </a:lnTo>
                <a:lnTo>
                  <a:pt x="529507" y="1085485"/>
                </a:lnTo>
                <a:lnTo>
                  <a:pt x="533823" y="1088722"/>
                </a:lnTo>
                <a:cubicBezTo>
                  <a:pt x="533823" y="1085844"/>
                  <a:pt x="536341" y="1084406"/>
                  <a:pt x="541376" y="1084406"/>
                </a:cubicBezTo>
                <a:lnTo>
                  <a:pt x="550008" y="1085485"/>
                </a:lnTo>
                <a:cubicBezTo>
                  <a:pt x="550008" y="1083327"/>
                  <a:pt x="550728" y="1082248"/>
                  <a:pt x="552166" y="1082248"/>
                </a:cubicBezTo>
                <a:close/>
                <a:moveTo>
                  <a:pt x="4242042" y="1082166"/>
                </a:moveTo>
                <a:cubicBezTo>
                  <a:pt x="4237546" y="1082166"/>
                  <a:pt x="4234309" y="1083964"/>
                  <a:pt x="4232331" y="1087561"/>
                </a:cubicBezTo>
                <a:lnTo>
                  <a:pt x="4233410" y="1092956"/>
                </a:lnTo>
                <a:lnTo>
                  <a:pt x="4232331" y="1098216"/>
                </a:lnTo>
                <a:cubicBezTo>
                  <a:pt x="4232331" y="1106848"/>
                  <a:pt x="4234130" y="1111164"/>
                  <a:pt x="4237726" y="1111164"/>
                </a:cubicBezTo>
                <a:lnTo>
                  <a:pt x="4247437" y="1112243"/>
                </a:lnTo>
                <a:lnTo>
                  <a:pt x="4248516" y="1111164"/>
                </a:lnTo>
                <a:lnTo>
                  <a:pt x="4239884" y="1092956"/>
                </a:lnTo>
                <a:cubicBezTo>
                  <a:pt x="4240963" y="1090079"/>
                  <a:pt x="4242042" y="1088640"/>
                  <a:pt x="4243121" y="1088640"/>
                </a:cubicBezTo>
                <a:lnTo>
                  <a:pt x="4249595" y="1089719"/>
                </a:lnTo>
                <a:lnTo>
                  <a:pt x="4250674" y="1089719"/>
                </a:lnTo>
                <a:lnTo>
                  <a:pt x="4250674" y="1088640"/>
                </a:lnTo>
                <a:cubicBezTo>
                  <a:pt x="4248696" y="1084324"/>
                  <a:pt x="4245819" y="1082166"/>
                  <a:pt x="4242042" y="1082166"/>
                </a:cubicBezTo>
                <a:close/>
                <a:moveTo>
                  <a:pt x="3624057" y="1081575"/>
                </a:moveTo>
                <a:lnTo>
                  <a:pt x="3624057" y="1082654"/>
                </a:lnTo>
                <a:lnTo>
                  <a:pt x="3626215" y="1082654"/>
                </a:lnTo>
                <a:lnTo>
                  <a:pt x="3626215" y="1081575"/>
                </a:lnTo>
                <a:close/>
                <a:moveTo>
                  <a:pt x="6081200" y="1081306"/>
                </a:moveTo>
                <a:lnTo>
                  <a:pt x="6081200" y="1098301"/>
                </a:lnTo>
                <a:lnTo>
                  <a:pt x="6083358" y="1098301"/>
                </a:lnTo>
                <a:lnTo>
                  <a:pt x="6083358" y="1096143"/>
                </a:lnTo>
                <a:lnTo>
                  <a:pt x="6082279" y="1096143"/>
                </a:lnTo>
                <a:lnTo>
                  <a:pt x="6083358" y="1088724"/>
                </a:lnTo>
                <a:lnTo>
                  <a:pt x="6083358" y="1081306"/>
                </a:lnTo>
                <a:close/>
                <a:moveTo>
                  <a:pt x="7562411" y="1080903"/>
                </a:moveTo>
                <a:cubicBezTo>
                  <a:pt x="7586239" y="1087377"/>
                  <a:pt x="7598153" y="1094975"/>
                  <a:pt x="7598153" y="1103697"/>
                </a:cubicBezTo>
                <a:cubicBezTo>
                  <a:pt x="7601930" y="1103697"/>
                  <a:pt x="7605886" y="1106214"/>
                  <a:pt x="7610022" y="1111250"/>
                </a:cubicBezTo>
                <a:lnTo>
                  <a:pt x="7607864" y="1113408"/>
                </a:lnTo>
                <a:lnTo>
                  <a:pt x="7603548" y="1112329"/>
                </a:lnTo>
                <a:lnTo>
                  <a:pt x="7599232" y="1113408"/>
                </a:lnTo>
                <a:lnTo>
                  <a:pt x="7599232" y="1114487"/>
                </a:lnTo>
                <a:lnTo>
                  <a:pt x="7608943" y="1115566"/>
                </a:lnTo>
                <a:lnTo>
                  <a:pt x="7608943" y="1113408"/>
                </a:lnTo>
                <a:lnTo>
                  <a:pt x="7612180" y="1113408"/>
                </a:lnTo>
                <a:cubicBezTo>
                  <a:pt x="7618205" y="1119342"/>
                  <a:pt x="7622206" y="1126221"/>
                  <a:pt x="7624184" y="1134044"/>
                </a:cubicBezTo>
                <a:cubicBezTo>
                  <a:pt x="7624184" y="1139799"/>
                  <a:pt x="7621307" y="1142676"/>
                  <a:pt x="7615552" y="1142676"/>
                </a:cubicBezTo>
                <a:lnTo>
                  <a:pt x="7615552" y="1143755"/>
                </a:lnTo>
                <a:lnTo>
                  <a:pt x="7617710" y="1143755"/>
                </a:lnTo>
                <a:lnTo>
                  <a:pt x="7617710" y="1144834"/>
                </a:lnTo>
                <a:lnTo>
                  <a:pt x="7618789" y="1143755"/>
                </a:lnTo>
                <a:lnTo>
                  <a:pt x="7622026" y="1143755"/>
                </a:lnTo>
                <a:lnTo>
                  <a:pt x="7622026" y="1146992"/>
                </a:lnTo>
                <a:cubicBezTo>
                  <a:pt x="7613124" y="1159310"/>
                  <a:pt x="7603728" y="1165469"/>
                  <a:pt x="7593837" y="1165469"/>
                </a:cubicBezTo>
                <a:cubicBezTo>
                  <a:pt x="7582958" y="1159176"/>
                  <a:pt x="7577517" y="1152657"/>
                  <a:pt x="7577517" y="1145912"/>
                </a:cubicBezTo>
                <a:lnTo>
                  <a:pt x="7578596" y="1136202"/>
                </a:lnTo>
                <a:lnTo>
                  <a:pt x="7576438" y="1129728"/>
                </a:lnTo>
                <a:lnTo>
                  <a:pt x="7577517" y="1124333"/>
                </a:lnTo>
                <a:cubicBezTo>
                  <a:pt x="7576618" y="1114352"/>
                  <a:pt x="7570459" y="1100595"/>
                  <a:pt x="7559039" y="1083061"/>
                </a:cubicBezTo>
                <a:lnTo>
                  <a:pt x="7559039" y="1081982"/>
                </a:lnTo>
                <a:close/>
                <a:moveTo>
                  <a:pt x="2689401" y="1080830"/>
                </a:moveTo>
                <a:lnTo>
                  <a:pt x="2689401" y="1083933"/>
                </a:lnTo>
                <a:lnTo>
                  <a:pt x="2692502" y="1083933"/>
                </a:lnTo>
                <a:lnTo>
                  <a:pt x="2692502" y="1080830"/>
                </a:lnTo>
                <a:close/>
                <a:moveTo>
                  <a:pt x="8249975" y="1080101"/>
                </a:moveTo>
                <a:lnTo>
                  <a:pt x="8254309" y="1083196"/>
                </a:lnTo>
                <a:lnTo>
                  <a:pt x="8254309" y="1082118"/>
                </a:lnTo>
                <a:cubicBezTo>
                  <a:pt x="8254309" y="1081398"/>
                  <a:pt x="8253859" y="1080858"/>
                  <a:pt x="8252960" y="1080499"/>
                </a:cubicBezTo>
                <a:close/>
                <a:moveTo>
                  <a:pt x="8102304" y="1079959"/>
                </a:moveTo>
                <a:lnTo>
                  <a:pt x="8104462" y="1084275"/>
                </a:lnTo>
                <a:lnTo>
                  <a:pt x="8105541" y="1084275"/>
                </a:lnTo>
                <a:lnTo>
                  <a:pt x="8105541" y="1083196"/>
                </a:lnTo>
                <a:lnTo>
                  <a:pt x="8104462" y="1079959"/>
                </a:lnTo>
                <a:close/>
                <a:moveTo>
                  <a:pt x="6608953" y="1079959"/>
                </a:moveTo>
                <a:lnTo>
                  <a:pt x="6608953" y="1082116"/>
                </a:lnTo>
                <a:lnTo>
                  <a:pt x="6610032" y="1082116"/>
                </a:lnTo>
                <a:lnTo>
                  <a:pt x="6610032" y="1079959"/>
                </a:lnTo>
                <a:close/>
                <a:moveTo>
                  <a:pt x="6097115" y="1079149"/>
                </a:moveTo>
                <a:lnTo>
                  <a:pt x="6096036" y="1084409"/>
                </a:lnTo>
                <a:lnTo>
                  <a:pt x="6099138" y="1082385"/>
                </a:lnTo>
                <a:lnTo>
                  <a:pt x="6098194" y="1079149"/>
                </a:lnTo>
                <a:close/>
                <a:moveTo>
                  <a:pt x="9286888" y="1077044"/>
                </a:moveTo>
                <a:lnTo>
                  <a:pt x="9286888" y="1079201"/>
                </a:lnTo>
                <a:lnTo>
                  <a:pt x="9287967" y="1079201"/>
                </a:lnTo>
                <a:lnTo>
                  <a:pt x="9290125" y="1077044"/>
                </a:lnTo>
                <a:close/>
                <a:moveTo>
                  <a:pt x="6150121" y="1076991"/>
                </a:moveTo>
                <a:lnTo>
                  <a:pt x="6149042" y="1080227"/>
                </a:lnTo>
                <a:lnTo>
                  <a:pt x="6149042" y="1081306"/>
                </a:lnTo>
                <a:lnTo>
                  <a:pt x="6150121" y="1081306"/>
                </a:lnTo>
                <a:lnTo>
                  <a:pt x="6151200" y="1078069"/>
                </a:lnTo>
                <a:lnTo>
                  <a:pt x="6151200" y="1076991"/>
                </a:lnTo>
                <a:close/>
                <a:moveTo>
                  <a:pt x="8246756" y="1076723"/>
                </a:moveTo>
                <a:lnTo>
                  <a:pt x="8246756" y="1077802"/>
                </a:lnTo>
                <a:lnTo>
                  <a:pt x="8248129" y="1078782"/>
                </a:lnTo>
                <a:close/>
                <a:moveTo>
                  <a:pt x="9246964" y="1075965"/>
                </a:moveTo>
                <a:lnTo>
                  <a:pt x="9246964" y="1078122"/>
                </a:lnTo>
                <a:lnTo>
                  <a:pt x="9249122" y="1078122"/>
                </a:lnTo>
                <a:close/>
                <a:moveTo>
                  <a:pt x="2241443" y="1074477"/>
                </a:moveTo>
                <a:lnTo>
                  <a:pt x="2241443" y="1076635"/>
                </a:lnTo>
                <a:lnTo>
                  <a:pt x="2242520" y="1076635"/>
                </a:lnTo>
                <a:lnTo>
                  <a:pt x="2242520" y="1074477"/>
                </a:lnTo>
                <a:close/>
                <a:moveTo>
                  <a:pt x="8101225" y="1074430"/>
                </a:moveTo>
                <a:lnTo>
                  <a:pt x="8101225" y="1077802"/>
                </a:lnTo>
                <a:lnTo>
                  <a:pt x="8103383" y="1077802"/>
                </a:lnTo>
                <a:lnTo>
                  <a:pt x="8103383" y="1076723"/>
                </a:lnTo>
                <a:close/>
                <a:moveTo>
                  <a:pt x="8151938" y="1073350"/>
                </a:moveTo>
                <a:lnTo>
                  <a:pt x="8159491" y="1073350"/>
                </a:lnTo>
                <a:cubicBezTo>
                  <a:pt x="8161290" y="1073350"/>
                  <a:pt x="8163088" y="1076273"/>
                  <a:pt x="8164886" y="1082118"/>
                </a:cubicBezTo>
                <a:lnTo>
                  <a:pt x="8160570" y="1085354"/>
                </a:lnTo>
                <a:lnTo>
                  <a:pt x="8158412" y="1085354"/>
                </a:lnTo>
                <a:lnTo>
                  <a:pt x="8151938" y="1083196"/>
                </a:lnTo>
                <a:lnTo>
                  <a:pt x="8151938" y="1082118"/>
                </a:lnTo>
                <a:lnTo>
                  <a:pt x="8154096" y="1082118"/>
                </a:lnTo>
                <a:lnTo>
                  <a:pt x="8154096" y="1079959"/>
                </a:lnTo>
                <a:cubicBezTo>
                  <a:pt x="8151219" y="1079959"/>
                  <a:pt x="8149780" y="1079240"/>
                  <a:pt x="8149780" y="1077802"/>
                </a:cubicBezTo>
                <a:lnTo>
                  <a:pt x="8149780" y="1075508"/>
                </a:lnTo>
                <a:close/>
                <a:moveTo>
                  <a:pt x="9105615" y="1072728"/>
                </a:moveTo>
                <a:cubicBezTo>
                  <a:pt x="9105615" y="1074885"/>
                  <a:pt x="9106334" y="1075965"/>
                  <a:pt x="9107773" y="1075965"/>
                </a:cubicBezTo>
                <a:lnTo>
                  <a:pt x="9123958" y="1074885"/>
                </a:lnTo>
                <a:lnTo>
                  <a:pt x="9125037" y="1075965"/>
                </a:lnTo>
                <a:lnTo>
                  <a:pt x="9126116" y="1075965"/>
                </a:lnTo>
                <a:lnTo>
                  <a:pt x="9129353" y="1074885"/>
                </a:lnTo>
                <a:lnTo>
                  <a:pt x="9134748" y="1075965"/>
                </a:lnTo>
                <a:lnTo>
                  <a:pt x="9147696" y="1073807"/>
                </a:lnTo>
                <a:lnTo>
                  <a:pt x="9154170" y="1074885"/>
                </a:lnTo>
                <a:lnTo>
                  <a:pt x="9164960" y="1073807"/>
                </a:lnTo>
                <a:lnTo>
                  <a:pt x="9171434" y="1075965"/>
                </a:lnTo>
                <a:lnTo>
                  <a:pt x="9180066" y="1075965"/>
                </a:lnTo>
                <a:lnTo>
                  <a:pt x="9187619" y="1074885"/>
                </a:lnTo>
                <a:lnTo>
                  <a:pt x="9189777" y="1077044"/>
                </a:lnTo>
                <a:cubicBezTo>
                  <a:pt x="9189777" y="1075604"/>
                  <a:pt x="9190856" y="1074885"/>
                  <a:pt x="9193014" y="1074885"/>
                </a:cubicBezTo>
                <a:lnTo>
                  <a:pt x="9211357" y="1075965"/>
                </a:lnTo>
                <a:lnTo>
                  <a:pt x="9212436" y="1074885"/>
                </a:lnTo>
                <a:lnTo>
                  <a:pt x="9213515" y="1074885"/>
                </a:lnTo>
                <a:lnTo>
                  <a:pt x="9219989" y="1075965"/>
                </a:lnTo>
                <a:lnTo>
                  <a:pt x="9222147" y="1075965"/>
                </a:lnTo>
                <a:lnTo>
                  <a:pt x="9222147" y="1072728"/>
                </a:lnTo>
                <a:cubicBezTo>
                  <a:pt x="9223586" y="1072728"/>
                  <a:pt x="9224305" y="1073807"/>
                  <a:pt x="9224305" y="1075965"/>
                </a:cubicBezTo>
                <a:cubicBezTo>
                  <a:pt x="9227902" y="1075965"/>
                  <a:pt x="9229700" y="1076684"/>
                  <a:pt x="9229700" y="1078122"/>
                </a:cubicBezTo>
                <a:lnTo>
                  <a:pt x="9229700" y="1079201"/>
                </a:lnTo>
                <a:lnTo>
                  <a:pt x="9231858" y="1077044"/>
                </a:lnTo>
                <a:lnTo>
                  <a:pt x="9230779" y="1075965"/>
                </a:lnTo>
                <a:cubicBezTo>
                  <a:pt x="9232218" y="1075965"/>
                  <a:pt x="9232937" y="1074885"/>
                  <a:pt x="9232937" y="1072728"/>
                </a:cubicBezTo>
                <a:cubicBezTo>
                  <a:pt x="9240850" y="1074166"/>
                  <a:pt x="9253079" y="1074885"/>
                  <a:pt x="9269623" y="1074885"/>
                </a:cubicBezTo>
                <a:lnTo>
                  <a:pt x="9280414" y="1074885"/>
                </a:lnTo>
                <a:lnTo>
                  <a:pt x="9289046" y="1072728"/>
                </a:lnTo>
                <a:lnTo>
                  <a:pt x="9289046" y="1074885"/>
                </a:lnTo>
                <a:lnTo>
                  <a:pt x="9293362" y="1074885"/>
                </a:lnTo>
                <a:lnTo>
                  <a:pt x="9298757" y="1075965"/>
                </a:lnTo>
                <a:lnTo>
                  <a:pt x="9305231" y="1074885"/>
                </a:lnTo>
                <a:lnTo>
                  <a:pt x="9313863" y="1074885"/>
                </a:lnTo>
                <a:lnTo>
                  <a:pt x="9319258" y="1075965"/>
                </a:lnTo>
                <a:lnTo>
                  <a:pt x="9319258" y="1079201"/>
                </a:lnTo>
                <a:cubicBezTo>
                  <a:pt x="9317100" y="1082259"/>
                  <a:pt x="9316021" y="1086934"/>
                  <a:pt x="9316021" y="1093229"/>
                </a:cubicBezTo>
                <a:lnTo>
                  <a:pt x="9319258" y="1096465"/>
                </a:lnTo>
                <a:lnTo>
                  <a:pt x="9319258" y="1105098"/>
                </a:lnTo>
                <a:lnTo>
                  <a:pt x="9316021" y="1110492"/>
                </a:lnTo>
                <a:lnTo>
                  <a:pt x="9317100" y="1111571"/>
                </a:lnTo>
                <a:lnTo>
                  <a:pt x="9317100" y="1112651"/>
                </a:lnTo>
                <a:lnTo>
                  <a:pt x="9314942" y="1122361"/>
                </a:lnTo>
                <a:lnTo>
                  <a:pt x="9317100" y="1124520"/>
                </a:lnTo>
                <a:lnTo>
                  <a:pt x="9317100" y="1133152"/>
                </a:lnTo>
                <a:lnTo>
                  <a:pt x="9316021" y="1134231"/>
                </a:lnTo>
                <a:lnTo>
                  <a:pt x="9317100" y="1135309"/>
                </a:lnTo>
                <a:cubicBezTo>
                  <a:pt x="9316560" y="1150056"/>
                  <a:pt x="9315841" y="1157429"/>
                  <a:pt x="9314942" y="1157429"/>
                </a:cubicBezTo>
                <a:lnTo>
                  <a:pt x="9316021" y="1158508"/>
                </a:lnTo>
                <a:lnTo>
                  <a:pt x="9316021" y="1160666"/>
                </a:lnTo>
                <a:cubicBezTo>
                  <a:pt x="9315841" y="1164263"/>
                  <a:pt x="9315121" y="1166061"/>
                  <a:pt x="9313863" y="1166061"/>
                </a:cubicBezTo>
                <a:lnTo>
                  <a:pt x="9314942" y="1167140"/>
                </a:lnTo>
                <a:lnTo>
                  <a:pt x="9314942" y="1169298"/>
                </a:lnTo>
                <a:lnTo>
                  <a:pt x="9307389" y="1169298"/>
                </a:lnTo>
                <a:lnTo>
                  <a:pt x="9303073" y="1166061"/>
                </a:lnTo>
                <a:cubicBezTo>
                  <a:pt x="9301634" y="1166420"/>
                  <a:pt x="9300195" y="1168219"/>
                  <a:pt x="9298757" y="1171456"/>
                </a:cubicBezTo>
                <a:lnTo>
                  <a:pt x="9280414" y="1170377"/>
                </a:lnTo>
                <a:lnTo>
                  <a:pt x="9276097" y="1170377"/>
                </a:lnTo>
                <a:lnTo>
                  <a:pt x="9271781" y="1169298"/>
                </a:lnTo>
                <a:lnTo>
                  <a:pt x="9267465" y="1170377"/>
                </a:lnTo>
                <a:lnTo>
                  <a:pt x="9265307" y="1170377"/>
                </a:lnTo>
                <a:lnTo>
                  <a:pt x="9265307" y="1149876"/>
                </a:lnTo>
                <a:lnTo>
                  <a:pt x="9266386" y="1145560"/>
                </a:lnTo>
                <a:lnTo>
                  <a:pt x="9265307" y="1133152"/>
                </a:lnTo>
                <a:lnTo>
                  <a:pt x="9265307" y="1129914"/>
                </a:lnTo>
                <a:lnTo>
                  <a:pt x="9250201" y="1130993"/>
                </a:lnTo>
                <a:lnTo>
                  <a:pt x="9230779" y="1128836"/>
                </a:lnTo>
                <a:lnTo>
                  <a:pt x="9222147" y="1130993"/>
                </a:lnTo>
                <a:lnTo>
                  <a:pt x="9221068" y="1129914"/>
                </a:lnTo>
                <a:lnTo>
                  <a:pt x="9219989" y="1129914"/>
                </a:lnTo>
                <a:cubicBezTo>
                  <a:pt x="9216393" y="1130274"/>
                  <a:pt x="9214594" y="1131353"/>
                  <a:pt x="9214594" y="1133152"/>
                </a:cubicBezTo>
                <a:lnTo>
                  <a:pt x="9212436" y="1133152"/>
                </a:lnTo>
                <a:cubicBezTo>
                  <a:pt x="9212436" y="1130814"/>
                  <a:pt x="9207761" y="1129375"/>
                  <a:pt x="9198409" y="1128836"/>
                </a:cubicBezTo>
                <a:lnTo>
                  <a:pt x="9197330" y="1127756"/>
                </a:lnTo>
                <a:cubicBezTo>
                  <a:pt x="9197330" y="1129555"/>
                  <a:pt x="9194093" y="1130634"/>
                  <a:pt x="9187619" y="1130993"/>
                </a:cubicBezTo>
                <a:lnTo>
                  <a:pt x="9187619" y="1133152"/>
                </a:lnTo>
                <a:lnTo>
                  <a:pt x="9185461" y="1133152"/>
                </a:lnTo>
                <a:lnTo>
                  <a:pt x="9185461" y="1130993"/>
                </a:lnTo>
                <a:lnTo>
                  <a:pt x="9176829" y="1130993"/>
                </a:lnTo>
                <a:lnTo>
                  <a:pt x="9176829" y="1133152"/>
                </a:lnTo>
                <a:lnTo>
                  <a:pt x="9174671" y="1133152"/>
                </a:lnTo>
                <a:lnTo>
                  <a:pt x="9174671" y="1130993"/>
                </a:lnTo>
                <a:lnTo>
                  <a:pt x="9145538" y="1129914"/>
                </a:lnTo>
                <a:lnTo>
                  <a:pt x="9134748" y="1129914"/>
                </a:lnTo>
                <a:cubicBezTo>
                  <a:pt x="9129713" y="1129914"/>
                  <a:pt x="9127195" y="1130993"/>
                  <a:pt x="9127195" y="1133152"/>
                </a:cubicBezTo>
                <a:lnTo>
                  <a:pt x="9120721" y="1133152"/>
                </a:lnTo>
                <a:lnTo>
                  <a:pt x="9120721" y="1130993"/>
                </a:lnTo>
                <a:lnTo>
                  <a:pt x="9109931" y="1130993"/>
                </a:lnTo>
                <a:lnTo>
                  <a:pt x="9108852" y="1129914"/>
                </a:lnTo>
                <a:cubicBezTo>
                  <a:pt x="9106694" y="1129914"/>
                  <a:pt x="9105615" y="1130993"/>
                  <a:pt x="9105615" y="1133152"/>
                </a:cubicBezTo>
                <a:lnTo>
                  <a:pt x="9104536" y="1133152"/>
                </a:lnTo>
                <a:cubicBezTo>
                  <a:pt x="9104536" y="1131533"/>
                  <a:pt x="9102018" y="1129735"/>
                  <a:pt x="9096983" y="1127756"/>
                </a:cubicBezTo>
                <a:cubicBezTo>
                  <a:pt x="9094645" y="1129914"/>
                  <a:pt x="9087092" y="1130993"/>
                  <a:pt x="9074324" y="1130993"/>
                </a:cubicBezTo>
                <a:lnTo>
                  <a:pt x="9072166" y="1125598"/>
                </a:lnTo>
                <a:lnTo>
                  <a:pt x="9073245" y="1110492"/>
                </a:lnTo>
                <a:lnTo>
                  <a:pt x="9073245" y="1104018"/>
                </a:lnTo>
                <a:lnTo>
                  <a:pt x="9074324" y="1102939"/>
                </a:lnTo>
                <a:lnTo>
                  <a:pt x="9072166" y="1088913"/>
                </a:lnTo>
                <a:lnTo>
                  <a:pt x="9073245" y="1083517"/>
                </a:lnTo>
                <a:lnTo>
                  <a:pt x="9072166" y="1077044"/>
                </a:lnTo>
                <a:lnTo>
                  <a:pt x="9073245" y="1075965"/>
                </a:lnTo>
                <a:lnTo>
                  <a:pt x="9082956" y="1075965"/>
                </a:lnTo>
                <a:lnTo>
                  <a:pt x="9087272" y="1079201"/>
                </a:lnTo>
                <a:cubicBezTo>
                  <a:pt x="9087272" y="1076324"/>
                  <a:pt x="9089789" y="1074885"/>
                  <a:pt x="9094825" y="1074885"/>
                </a:cubicBezTo>
                <a:lnTo>
                  <a:pt x="9103457" y="1075965"/>
                </a:lnTo>
                <a:cubicBezTo>
                  <a:pt x="9103457" y="1073807"/>
                  <a:pt x="9104176" y="1072728"/>
                  <a:pt x="9105615" y="1072728"/>
                </a:cubicBezTo>
                <a:close/>
                <a:moveTo>
                  <a:pt x="5087870" y="1071999"/>
                </a:moveTo>
                <a:lnTo>
                  <a:pt x="5085712" y="1080631"/>
                </a:lnTo>
                <a:lnTo>
                  <a:pt x="5085712" y="1084813"/>
                </a:lnTo>
                <a:lnTo>
                  <a:pt x="5087870" y="1103156"/>
                </a:lnTo>
                <a:lnTo>
                  <a:pt x="5086791" y="1103156"/>
                </a:lnTo>
                <a:lnTo>
                  <a:pt x="5090028" y="1111787"/>
                </a:lnTo>
                <a:cubicBezTo>
                  <a:pt x="5087150" y="1115834"/>
                  <a:pt x="5085712" y="1119026"/>
                  <a:pt x="5085712" y="1121363"/>
                </a:cubicBezTo>
                <a:cubicBezTo>
                  <a:pt x="5086251" y="1125679"/>
                  <a:pt x="5086971" y="1127838"/>
                  <a:pt x="5087870" y="1127838"/>
                </a:cubicBezTo>
                <a:lnTo>
                  <a:pt x="5086791" y="1133233"/>
                </a:lnTo>
                <a:cubicBezTo>
                  <a:pt x="5086791" y="1141056"/>
                  <a:pt x="5089668" y="1144967"/>
                  <a:pt x="5095423" y="1144967"/>
                </a:cubicBezTo>
                <a:lnTo>
                  <a:pt x="5097581" y="1144967"/>
                </a:lnTo>
                <a:lnTo>
                  <a:pt x="5100818" y="1143888"/>
                </a:lnTo>
                <a:lnTo>
                  <a:pt x="5102976" y="1146046"/>
                </a:lnTo>
                <a:lnTo>
                  <a:pt x="5110529" y="1143888"/>
                </a:lnTo>
                <a:lnTo>
                  <a:pt x="5110529" y="1135391"/>
                </a:lnTo>
                <a:lnTo>
                  <a:pt x="5113631" y="1125679"/>
                </a:lnTo>
                <a:cubicBezTo>
                  <a:pt x="5111743" y="1125679"/>
                  <a:pt x="5110349" y="1120329"/>
                  <a:pt x="5109450" y="1109629"/>
                </a:cubicBezTo>
                <a:lnTo>
                  <a:pt x="5111608" y="1074158"/>
                </a:lnTo>
                <a:cubicBezTo>
                  <a:pt x="5106213" y="1072719"/>
                  <a:pt x="5098300" y="1071999"/>
                  <a:pt x="5087870" y="1071999"/>
                </a:cubicBezTo>
                <a:close/>
                <a:moveTo>
                  <a:pt x="3078095" y="1071998"/>
                </a:moveTo>
                <a:lnTo>
                  <a:pt x="3075937" y="1080631"/>
                </a:lnTo>
                <a:lnTo>
                  <a:pt x="3075937" y="1084812"/>
                </a:lnTo>
                <a:lnTo>
                  <a:pt x="3078095" y="1103155"/>
                </a:lnTo>
                <a:lnTo>
                  <a:pt x="3077016" y="1103155"/>
                </a:lnTo>
                <a:lnTo>
                  <a:pt x="3080253" y="1111786"/>
                </a:lnTo>
                <a:cubicBezTo>
                  <a:pt x="3077375" y="1115833"/>
                  <a:pt x="3075937" y="1119025"/>
                  <a:pt x="3075937" y="1121363"/>
                </a:cubicBezTo>
                <a:cubicBezTo>
                  <a:pt x="3076476" y="1125679"/>
                  <a:pt x="3077196" y="1127837"/>
                  <a:pt x="3078095" y="1127837"/>
                </a:cubicBezTo>
                <a:lnTo>
                  <a:pt x="3077016" y="1133232"/>
                </a:lnTo>
                <a:cubicBezTo>
                  <a:pt x="3077016" y="1141055"/>
                  <a:pt x="3079893" y="1144966"/>
                  <a:pt x="3085648" y="1144966"/>
                </a:cubicBezTo>
                <a:lnTo>
                  <a:pt x="3087806" y="1144966"/>
                </a:lnTo>
                <a:lnTo>
                  <a:pt x="3091043" y="1143887"/>
                </a:lnTo>
                <a:lnTo>
                  <a:pt x="3093201" y="1146045"/>
                </a:lnTo>
                <a:lnTo>
                  <a:pt x="3100754" y="1143887"/>
                </a:lnTo>
                <a:lnTo>
                  <a:pt x="3100754" y="1135390"/>
                </a:lnTo>
                <a:lnTo>
                  <a:pt x="3103856" y="1125679"/>
                </a:lnTo>
                <a:cubicBezTo>
                  <a:pt x="3101968" y="1125679"/>
                  <a:pt x="3100574" y="1120329"/>
                  <a:pt x="3099675" y="1109629"/>
                </a:cubicBezTo>
                <a:lnTo>
                  <a:pt x="3101833" y="1074156"/>
                </a:lnTo>
                <a:cubicBezTo>
                  <a:pt x="3096438" y="1072718"/>
                  <a:pt x="3088525" y="1071998"/>
                  <a:pt x="3078095" y="1071998"/>
                </a:cubicBezTo>
                <a:close/>
                <a:moveTo>
                  <a:pt x="1068322" y="1071997"/>
                </a:moveTo>
                <a:lnTo>
                  <a:pt x="1066165" y="1080629"/>
                </a:lnTo>
                <a:lnTo>
                  <a:pt x="1066165" y="1084811"/>
                </a:lnTo>
                <a:lnTo>
                  <a:pt x="1068322" y="1103154"/>
                </a:lnTo>
                <a:lnTo>
                  <a:pt x="1067244" y="1103154"/>
                </a:lnTo>
                <a:lnTo>
                  <a:pt x="1070481" y="1111786"/>
                </a:lnTo>
                <a:cubicBezTo>
                  <a:pt x="1067603" y="1115832"/>
                  <a:pt x="1066165" y="1119024"/>
                  <a:pt x="1066165" y="1121362"/>
                </a:cubicBezTo>
                <a:cubicBezTo>
                  <a:pt x="1066704" y="1125678"/>
                  <a:pt x="1067422" y="1127836"/>
                  <a:pt x="1068322" y="1127836"/>
                </a:cubicBezTo>
                <a:lnTo>
                  <a:pt x="1067244" y="1133231"/>
                </a:lnTo>
                <a:cubicBezTo>
                  <a:pt x="1067244" y="1141054"/>
                  <a:pt x="1070120" y="1144965"/>
                  <a:pt x="1075876" y="1144965"/>
                </a:cubicBezTo>
                <a:lnTo>
                  <a:pt x="1078033" y="1144965"/>
                </a:lnTo>
                <a:lnTo>
                  <a:pt x="1081270" y="1143886"/>
                </a:lnTo>
                <a:lnTo>
                  <a:pt x="1083427" y="1146044"/>
                </a:lnTo>
                <a:lnTo>
                  <a:pt x="1090982" y="1143886"/>
                </a:lnTo>
                <a:lnTo>
                  <a:pt x="1090982" y="1135389"/>
                </a:lnTo>
                <a:lnTo>
                  <a:pt x="1094085" y="1125678"/>
                </a:lnTo>
                <a:cubicBezTo>
                  <a:pt x="1092194" y="1125678"/>
                  <a:pt x="1090801" y="1120328"/>
                  <a:pt x="1089903" y="1109628"/>
                </a:cubicBezTo>
                <a:lnTo>
                  <a:pt x="1092061" y="1074156"/>
                </a:lnTo>
                <a:cubicBezTo>
                  <a:pt x="1086664" y="1072717"/>
                  <a:pt x="1078752" y="1071997"/>
                  <a:pt x="1068322" y="1071997"/>
                </a:cubicBezTo>
                <a:close/>
                <a:moveTo>
                  <a:pt x="8101225" y="1067956"/>
                </a:moveTo>
                <a:lnTo>
                  <a:pt x="8101225" y="1070114"/>
                </a:lnTo>
                <a:lnTo>
                  <a:pt x="8102304" y="1073350"/>
                </a:lnTo>
                <a:lnTo>
                  <a:pt x="8103383" y="1073350"/>
                </a:lnTo>
                <a:lnTo>
                  <a:pt x="8103383" y="1071193"/>
                </a:lnTo>
                <a:lnTo>
                  <a:pt x="8102304" y="1067956"/>
                </a:lnTo>
                <a:close/>
                <a:moveTo>
                  <a:pt x="7684878" y="1067820"/>
                </a:moveTo>
                <a:lnTo>
                  <a:pt x="7671930" y="1083061"/>
                </a:lnTo>
                <a:lnTo>
                  <a:pt x="7673009" y="1098302"/>
                </a:lnTo>
                <a:lnTo>
                  <a:pt x="7669772" y="1099381"/>
                </a:lnTo>
                <a:lnTo>
                  <a:pt x="7671930" y="1109092"/>
                </a:lnTo>
                <a:lnTo>
                  <a:pt x="7670851" y="1113408"/>
                </a:lnTo>
                <a:lnTo>
                  <a:pt x="7674088" y="1134044"/>
                </a:lnTo>
                <a:lnTo>
                  <a:pt x="7676246" y="1136202"/>
                </a:lnTo>
                <a:lnTo>
                  <a:pt x="7676246" y="1140518"/>
                </a:lnTo>
                <a:cubicBezTo>
                  <a:pt x="7676246" y="1141957"/>
                  <a:pt x="7674808" y="1142676"/>
                  <a:pt x="7671930" y="1142676"/>
                </a:cubicBezTo>
                <a:lnTo>
                  <a:pt x="7671930" y="1149285"/>
                </a:lnTo>
                <a:lnTo>
                  <a:pt x="7668693" y="1153600"/>
                </a:lnTo>
                <a:lnTo>
                  <a:pt x="7668693" y="1155759"/>
                </a:lnTo>
                <a:cubicBezTo>
                  <a:pt x="7674088" y="1161154"/>
                  <a:pt x="7676966" y="1166548"/>
                  <a:pt x="7677325" y="1171944"/>
                </a:cubicBezTo>
                <a:lnTo>
                  <a:pt x="7683799" y="1171944"/>
                </a:lnTo>
                <a:cubicBezTo>
                  <a:pt x="7685238" y="1171944"/>
                  <a:pt x="7686317" y="1167987"/>
                  <a:pt x="7687036" y="1160075"/>
                </a:cubicBezTo>
                <a:cubicBezTo>
                  <a:pt x="7688115" y="1160075"/>
                  <a:pt x="7689959" y="1157557"/>
                  <a:pt x="7692566" y="1152522"/>
                </a:cubicBezTo>
                <a:cubicBezTo>
                  <a:pt x="7692566" y="1142721"/>
                  <a:pt x="7690363" y="1136202"/>
                  <a:pt x="7685957" y="1132965"/>
                </a:cubicBezTo>
                <a:lnTo>
                  <a:pt x="7684878" y="1129728"/>
                </a:lnTo>
                <a:lnTo>
                  <a:pt x="7694724" y="1113408"/>
                </a:lnTo>
                <a:cubicBezTo>
                  <a:pt x="7691307" y="1108193"/>
                  <a:pt x="7688385" y="1100235"/>
                  <a:pt x="7685957" y="1089535"/>
                </a:cubicBezTo>
                <a:lnTo>
                  <a:pt x="7684878" y="1086298"/>
                </a:lnTo>
                <a:cubicBezTo>
                  <a:pt x="7687216" y="1085399"/>
                  <a:pt x="7689419" y="1082521"/>
                  <a:pt x="7691487" y="1077666"/>
                </a:cubicBezTo>
                <a:cubicBezTo>
                  <a:pt x="7689419" y="1072001"/>
                  <a:pt x="7687216" y="1068719"/>
                  <a:pt x="7684878" y="1067820"/>
                </a:cubicBezTo>
                <a:close/>
                <a:moveTo>
                  <a:pt x="5064266" y="1067683"/>
                </a:moveTo>
                <a:lnTo>
                  <a:pt x="5064266" y="1069841"/>
                </a:lnTo>
                <a:lnTo>
                  <a:pt x="5065345" y="1069841"/>
                </a:lnTo>
                <a:lnTo>
                  <a:pt x="5065345" y="1067683"/>
                </a:lnTo>
                <a:close/>
                <a:moveTo>
                  <a:pt x="3054492" y="1067683"/>
                </a:moveTo>
                <a:lnTo>
                  <a:pt x="3054492" y="1069840"/>
                </a:lnTo>
                <a:lnTo>
                  <a:pt x="3055571" y="1069840"/>
                </a:lnTo>
                <a:lnTo>
                  <a:pt x="3055571" y="1067683"/>
                </a:lnTo>
                <a:close/>
                <a:moveTo>
                  <a:pt x="1044717" y="1067682"/>
                </a:moveTo>
                <a:lnTo>
                  <a:pt x="1044717" y="1069839"/>
                </a:lnTo>
                <a:lnTo>
                  <a:pt x="1045797" y="1069839"/>
                </a:lnTo>
                <a:lnTo>
                  <a:pt x="1045797" y="1067682"/>
                </a:lnTo>
                <a:close/>
                <a:moveTo>
                  <a:pt x="2095775" y="1063552"/>
                </a:moveTo>
                <a:lnTo>
                  <a:pt x="2086065" y="1070161"/>
                </a:lnTo>
                <a:lnTo>
                  <a:pt x="2086065" y="1072319"/>
                </a:lnTo>
                <a:lnTo>
                  <a:pt x="2088223" y="1072319"/>
                </a:lnTo>
                <a:cubicBezTo>
                  <a:pt x="2093978" y="1071240"/>
                  <a:pt x="2096854" y="1068317"/>
                  <a:pt x="2096854" y="1063552"/>
                </a:cubicBezTo>
                <a:close/>
                <a:moveTo>
                  <a:pt x="7666535" y="1063504"/>
                </a:moveTo>
                <a:cubicBezTo>
                  <a:pt x="7666535" y="1065303"/>
                  <a:pt x="7665411" y="1067101"/>
                  <a:pt x="7663163" y="1068899"/>
                </a:cubicBezTo>
                <a:lnTo>
                  <a:pt x="7663163" y="1073350"/>
                </a:lnTo>
                <a:lnTo>
                  <a:pt x="7664377" y="1073350"/>
                </a:lnTo>
                <a:cubicBezTo>
                  <a:pt x="7664377" y="1070204"/>
                  <a:pt x="7665816" y="1067281"/>
                  <a:pt x="7668693" y="1064583"/>
                </a:cubicBezTo>
                <a:lnTo>
                  <a:pt x="7668693" y="1063504"/>
                </a:lnTo>
                <a:close/>
                <a:moveTo>
                  <a:pt x="2245758" y="1062473"/>
                </a:moveTo>
                <a:lnTo>
                  <a:pt x="2242520" y="1070161"/>
                </a:lnTo>
                <a:lnTo>
                  <a:pt x="2244677" y="1072319"/>
                </a:lnTo>
                <a:lnTo>
                  <a:pt x="2243600" y="1073398"/>
                </a:lnTo>
                <a:lnTo>
                  <a:pt x="2243600" y="1075556"/>
                </a:lnTo>
                <a:lnTo>
                  <a:pt x="2244677" y="1075556"/>
                </a:lnTo>
                <a:lnTo>
                  <a:pt x="2245758" y="1072319"/>
                </a:lnTo>
                <a:lnTo>
                  <a:pt x="2244677" y="1068003"/>
                </a:lnTo>
                <a:lnTo>
                  <a:pt x="2246837" y="1063552"/>
                </a:lnTo>
                <a:lnTo>
                  <a:pt x="2246837" y="1062473"/>
                </a:lnTo>
                <a:close/>
                <a:moveTo>
                  <a:pt x="2228494" y="1061394"/>
                </a:moveTo>
                <a:lnTo>
                  <a:pt x="2226336" y="1063552"/>
                </a:lnTo>
                <a:lnTo>
                  <a:pt x="2226336" y="1066924"/>
                </a:lnTo>
                <a:lnTo>
                  <a:pt x="2229572" y="1066924"/>
                </a:lnTo>
                <a:lnTo>
                  <a:pt x="2229572" y="1061394"/>
                </a:lnTo>
                <a:close/>
                <a:moveTo>
                  <a:pt x="3729664" y="1061074"/>
                </a:moveTo>
                <a:cubicBezTo>
                  <a:pt x="3724629" y="1064131"/>
                  <a:pt x="3722111" y="1066289"/>
                  <a:pt x="3722111" y="1067548"/>
                </a:cubicBezTo>
                <a:lnTo>
                  <a:pt x="3722111" y="1069706"/>
                </a:lnTo>
                <a:cubicBezTo>
                  <a:pt x="3722111" y="1071864"/>
                  <a:pt x="3724269" y="1072943"/>
                  <a:pt x="3728585" y="1072943"/>
                </a:cubicBezTo>
                <a:lnTo>
                  <a:pt x="3728585" y="1075101"/>
                </a:lnTo>
                <a:lnTo>
                  <a:pt x="3729664" y="1075101"/>
                </a:lnTo>
                <a:cubicBezTo>
                  <a:pt x="3729664" y="1072943"/>
                  <a:pt x="3731103" y="1070425"/>
                  <a:pt x="3733980" y="1067548"/>
                </a:cubicBezTo>
                <a:lnTo>
                  <a:pt x="3733980" y="1063232"/>
                </a:lnTo>
                <a:lnTo>
                  <a:pt x="3731822" y="1061074"/>
                </a:lnTo>
                <a:close/>
                <a:moveTo>
                  <a:pt x="4133333" y="1060586"/>
                </a:moveTo>
                <a:lnTo>
                  <a:pt x="4133333" y="1061665"/>
                </a:lnTo>
                <a:lnTo>
                  <a:pt x="4134412" y="1065981"/>
                </a:lnTo>
                <a:cubicBezTo>
                  <a:pt x="4133333" y="1069577"/>
                  <a:pt x="4131175" y="1071376"/>
                  <a:pt x="4127938" y="1071376"/>
                </a:cubicBezTo>
                <a:lnTo>
                  <a:pt x="4127938" y="1073534"/>
                </a:lnTo>
                <a:lnTo>
                  <a:pt x="4132254" y="1080007"/>
                </a:lnTo>
                <a:cubicBezTo>
                  <a:pt x="4132254" y="1089179"/>
                  <a:pt x="4129736" y="1095249"/>
                  <a:pt x="4124701" y="1098216"/>
                </a:cubicBezTo>
                <a:cubicBezTo>
                  <a:pt x="4130455" y="1100734"/>
                  <a:pt x="4133333" y="1105409"/>
                  <a:pt x="4133333" y="1112243"/>
                </a:cubicBezTo>
                <a:lnTo>
                  <a:pt x="4134412" y="1111164"/>
                </a:lnTo>
                <a:lnTo>
                  <a:pt x="4138728" y="1111164"/>
                </a:lnTo>
                <a:lnTo>
                  <a:pt x="4153834" y="1117638"/>
                </a:lnTo>
                <a:lnTo>
                  <a:pt x="4160308" y="1111164"/>
                </a:lnTo>
                <a:lnTo>
                  <a:pt x="4166782" y="1111164"/>
                </a:lnTo>
                <a:lnTo>
                  <a:pt x="4189306" y="1118717"/>
                </a:lnTo>
                <a:lnTo>
                  <a:pt x="4192543" y="1111164"/>
                </a:lnTo>
                <a:lnTo>
                  <a:pt x="4191464" y="1104690"/>
                </a:lnTo>
                <a:lnTo>
                  <a:pt x="4191464" y="1101453"/>
                </a:lnTo>
                <a:lnTo>
                  <a:pt x="4193622" y="1099295"/>
                </a:lnTo>
                <a:lnTo>
                  <a:pt x="4192543" y="1094035"/>
                </a:lnTo>
                <a:lnTo>
                  <a:pt x="4192543" y="1089719"/>
                </a:lnTo>
                <a:lnTo>
                  <a:pt x="4194701" y="1086482"/>
                </a:lnTo>
                <a:lnTo>
                  <a:pt x="4194701" y="1083245"/>
                </a:lnTo>
                <a:lnTo>
                  <a:pt x="4192543" y="1083245"/>
                </a:lnTo>
                <a:lnTo>
                  <a:pt x="4192543" y="1082166"/>
                </a:lnTo>
                <a:lnTo>
                  <a:pt x="4184990" y="1083245"/>
                </a:lnTo>
                <a:lnTo>
                  <a:pt x="4177437" y="1083245"/>
                </a:lnTo>
                <a:lnTo>
                  <a:pt x="4172042" y="1092956"/>
                </a:lnTo>
                <a:lnTo>
                  <a:pt x="4154913" y="1097272"/>
                </a:lnTo>
                <a:cubicBezTo>
                  <a:pt x="4143403" y="1095294"/>
                  <a:pt x="4137649" y="1090977"/>
                  <a:pt x="4137649" y="1084324"/>
                </a:cubicBezTo>
                <a:lnTo>
                  <a:pt x="4137649" y="1082166"/>
                </a:lnTo>
                <a:lnTo>
                  <a:pt x="4138728" y="1070297"/>
                </a:lnTo>
                <a:lnTo>
                  <a:pt x="4136570" y="1063823"/>
                </a:lnTo>
                <a:lnTo>
                  <a:pt x="4136570" y="1060586"/>
                </a:lnTo>
                <a:close/>
                <a:moveTo>
                  <a:pt x="6204206" y="1060131"/>
                </a:moveTo>
                <a:lnTo>
                  <a:pt x="6204206" y="1061210"/>
                </a:lnTo>
                <a:lnTo>
                  <a:pt x="6209466" y="1061210"/>
                </a:lnTo>
                <a:lnTo>
                  <a:pt x="6209466" y="1060131"/>
                </a:lnTo>
                <a:close/>
                <a:moveTo>
                  <a:pt x="5582174" y="1058782"/>
                </a:moveTo>
                <a:lnTo>
                  <a:pt x="5580016" y="1060940"/>
                </a:lnTo>
                <a:lnTo>
                  <a:pt x="5583253" y="1065256"/>
                </a:lnTo>
                <a:lnTo>
                  <a:pt x="5584332" y="1065256"/>
                </a:lnTo>
                <a:lnTo>
                  <a:pt x="5589592" y="1062019"/>
                </a:lnTo>
                <a:lnTo>
                  <a:pt x="5589592" y="1058782"/>
                </a:lnTo>
                <a:close/>
                <a:moveTo>
                  <a:pt x="1724747" y="1057296"/>
                </a:moveTo>
                <a:lnTo>
                  <a:pt x="1719353" y="1059454"/>
                </a:lnTo>
                <a:lnTo>
                  <a:pt x="1721510" y="1066872"/>
                </a:lnTo>
                <a:lnTo>
                  <a:pt x="1722591" y="1066872"/>
                </a:lnTo>
                <a:cubicBezTo>
                  <a:pt x="1726186" y="1064984"/>
                  <a:pt x="1727985" y="1062152"/>
                  <a:pt x="1727985" y="1058375"/>
                </a:cubicBezTo>
                <a:close/>
                <a:moveTo>
                  <a:pt x="2685220" y="1056553"/>
                </a:moveTo>
                <a:lnTo>
                  <a:pt x="2683061" y="1058711"/>
                </a:lnTo>
                <a:lnTo>
                  <a:pt x="2683061" y="1059790"/>
                </a:lnTo>
                <a:lnTo>
                  <a:pt x="2687242" y="1065050"/>
                </a:lnTo>
                <a:lnTo>
                  <a:pt x="2687242" y="1066129"/>
                </a:lnTo>
                <a:lnTo>
                  <a:pt x="2681983" y="1071389"/>
                </a:lnTo>
                <a:lnTo>
                  <a:pt x="2681983" y="1073412"/>
                </a:lnTo>
                <a:lnTo>
                  <a:pt x="2684141" y="1075570"/>
                </a:lnTo>
                <a:lnTo>
                  <a:pt x="2686163" y="1075570"/>
                </a:lnTo>
                <a:lnTo>
                  <a:pt x="2690480" y="1067073"/>
                </a:lnTo>
                <a:lnTo>
                  <a:pt x="2692502" y="1065050"/>
                </a:lnTo>
                <a:lnTo>
                  <a:pt x="2692502" y="1063971"/>
                </a:lnTo>
                <a:lnTo>
                  <a:pt x="2686163" y="1056553"/>
                </a:lnTo>
                <a:close/>
                <a:moveTo>
                  <a:pt x="6199890" y="1055815"/>
                </a:moveTo>
                <a:lnTo>
                  <a:pt x="6195709" y="1059052"/>
                </a:lnTo>
                <a:lnTo>
                  <a:pt x="6203127" y="1057973"/>
                </a:lnTo>
                <a:cubicBezTo>
                  <a:pt x="6203127" y="1056534"/>
                  <a:pt x="6202048" y="1055815"/>
                  <a:pt x="6199890" y="1055815"/>
                </a:cubicBezTo>
                <a:close/>
                <a:moveTo>
                  <a:pt x="3690955" y="1054600"/>
                </a:moveTo>
                <a:lnTo>
                  <a:pt x="3686639" y="1056757"/>
                </a:lnTo>
                <a:lnTo>
                  <a:pt x="3678007" y="1055679"/>
                </a:lnTo>
                <a:lnTo>
                  <a:pt x="3671533" y="1057837"/>
                </a:lnTo>
                <a:lnTo>
                  <a:pt x="3662901" y="1055679"/>
                </a:lnTo>
                <a:lnTo>
                  <a:pt x="3659664" y="1056757"/>
                </a:lnTo>
                <a:lnTo>
                  <a:pt x="3651032" y="1055679"/>
                </a:lnTo>
                <a:lnTo>
                  <a:pt x="3626215" y="1057837"/>
                </a:lnTo>
                <a:lnTo>
                  <a:pt x="3620820" y="1056757"/>
                </a:lnTo>
                <a:lnTo>
                  <a:pt x="3617583" y="1062153"/>
                </a:lnTo>
                <a:cubicBezTo>
                  <a:pt x="3619741" y="1064491"/>
                  <a:pt x="3620820" y="1069166"/>
                  <a:pt x="3620820" y="1076180"/>
                </a:cubicBezTo>
                <a:lnTo>
                  <a:pt x="3628373" y="1081575"/>
                </a:lnTo>
                <a:lnTo>
                  <a:pt x="3629452" y="1081575"/>
                </a:lnTo>
                <a:lnTo>
                  <a:pt x="3639163" y="1079417"/>
                </a:lnTo>
                <a:lnTo>
                  <a:pt x="3641321" y="1084812"/>
                </a:lnTo>
                <a:lnTo>
                  <a:pt x="3630531" y="1088049"/>
                </a:lnTo>
                <a:lnTo>
                  <a:pt x="3624057" y="1086970"/>
                </a:lnTo>
                <a:lnTo>
                  <a:pt x="3620820" y="1086970"/>
                </a:lnTo>
                <a:cubicBezTo>
                  <a:pt x="3618302" y="1090566"/>
                  <a:pt x="3615784" y="1092365"/>
                  <a:pt x="3613267" y="1092365"/>
                </a:cubicBezTo>
                <a:lnTo>
                  <a:pt x="3611109" y="1097625"/>
                </a:lnTo>
                <a:cubicBezTo>
                  <a:pt x="3612547" y="1097625"/>
                  <a:pt x="3615784" y="1100143"/>
                  <a:pt x="3620820" y="1105178"/>
                </a:cubicBezTo>
                <a:cubicBezTo>
                  <a:pt x="3624416" y="1105178"/>
                  <a:pt x="3626215" y="1106257"/>
                  <a:pt x="3626215" y="1108415"/>
                </a:cubicBezTo>
                <a:lnTo>
                  <a:pt x="3628373" y="1108415"/>
                </a:lnTo>
                <a:lnTo>
                  <a:pt x="3625136" y="1104099"/>
                </a:lnTo>
                <a:lnTo>
                  <a:pt x="3628373" y="1100862"/>
                </a:lnTo>
                <a:lnTo>
                  <a:pt x="3634847" y="1100862"/>
                </a:lnTo>
                <a:cubicBezTo>
                  <a:pt x="3638623" y="1100862"/>
                  <a:pt x="3641860" y="1101941"/>
                  <a:pt x="3644558" y="1104099"/>
                </a:cubicBezTo>
                <a:lnTo>
                  <a:pt x="3645637" y="1104099"/>
                </a:lnTo>
                <a:cubicBezTo>
                  <a:pt x="3645637" y="1100862"/>
                  <a:pt x="3643479" y="1097670"/>
                  <a:pt x="3639163" y="1094523"/>
                </a:cubicBezTo>
                <a:lnTo>
                  <a:pt x="3639163" y="1093444"/>
                </a:lnTo>
                <a:cubicBezTo>
                  <a:pt x="3639163" y="1091825"/>
                  <a:pt x="3642040" y="1090027"/>
                  <a:pt x="3647795" y="1088049"/>
                </a:cubicBezTo>
                <a:cubicBezTo>
                  <a:pt x="3647795" y="1080856"/>
                  <a:pt x="3653549" y="1076899"/>
                  <a:pt x="3665059" y="1076180"/>
                </a:cubicBezTo>
                <a:lnTo>
                  <a:pt x="3668296" y="1076180"/>
                </a:lnTo>
                <a:lnTo>
                  <a:pt x="3673691" y="1080496"/>
                </a:lnTo>
                <a:lnTo>
                  <a:pt x="3686639" y="1079417"/>
                </a:lnTo>
                <a:lnTo>
                  <a:pt x="3693113" y="1079417"/>
                </a:lnTo>
                <a:cubicBezTo>
                  <a:pt x="3700936" y="1077978"/>
                  <a:pt x="3704847" y="1076539"/>
                  <a:pt x="3704847" y="1075101"/>
                </a:cubicBezTo>
                <a:lnTo>
                  <a:pt x="3704847" y="1062153"/>
                </a:lnTo>
                <a:cubicBezTo>
                  <a:pt x="3704847" y="1058556"/>
                  <a:pt x="3704173" y="1056757"/>
                  <a:pt x="3702824" y="1056757"/>
                </a:cubicBezTo>
                <a:lnTo>
                  <a:pt x="3696350" y="1057837"/>
                </a:lnTo>
                <a:close/>
                <a:moveTo>
                  <a:pt x="6192472" y="1053792"/>
                </a:moveTo>
                <a:lnTo>
                  <a:pt x="6192472" y="1055815"/>
                </a:lnTo>
                <a:lnTo>
                  <a:pt x="6193551" y="1055815"/>
                </a:lnTo>
                <a:lnTo>
                  <a:pt x="6193551" y="1053792"/>
                </a:lnTo>
                <a:close/>
                <a:moveTo>
                  <a:pt x="3728585" y="1053521"/>
                </a:moveTo>
                <a:lnTo>
                  <a:pt x="3727506" y="1054600"/>
                </a:lnTo>
                <a:lnTo>
                  <a:pt x="3726427" y="1054600"/>
                </a:lnTo>
                <a:lnTo>
                  <a:pt x="3728585" y="1058916"/>
                </a:lnTo>
                <a:lnTo>
                  <a:pt x="3732901" y="1057837"/>
                </a:lnTo>
                <a:lnTo>
                  <a:pt x="3732901" y="1055679"/>
                </a:lnTo>
                <a:lnTo>
                  <a:pt x="3730743" y="1053521"/>
                </a:lnTo>
                <a:close/>
                <a:moveTo>
                  <a:pt x="2590268" y="1053451"/>
                </a:moveTo>
                <a:lnTo>
                  <a:pt x="2589323" y="1054530"/>
                </a:lnTo>
                <a:lnTo>
                  <a:pt x="2589323" y="1055474"/>
                </a:lnTo>
                <a:lnTo>
                  <a:pt x="2591346" y="1057632"/>
                </a:lnTo>
                <a:lnTo>
                  <a:pt x="2592425" y="1056553"/>
                </a:lnTo>
                <a:lnTo>
                  <a:pt x="2592425" y="1055474"/>
                </a:lnTo>
                <a:close/>
                <a:moveTo>
                  <a:pt x="2115199" y="1052627"/>
                </a:moveTo>
                <a:lnTo>
                  <a:pt x="2115199" y="1058157"/>
                </a:lnTo>
                <a:lnTo>
                  <a:pt x="2118435" y="1062473"/>
                </a:lnTo>
                <a:lnTo>
                  <a:pt x="2118435" y="1065845"/>
                </a:lnTo>
                <a:cubicBezTo>
                  <a:pt x="2116098" y="1067823"/>
                  <a:pt x="2114660" y="1072903"/>
                  <a:pt x="2114120" y="1081086"/>
                </a:cubicBezTo>
                <a:lnTo>
                  <a:pt x="2111962" y="1083244"/>
                </a:lnTo>
                <a:lnTo>
                  <a:pt x="2111962" y="1090932"/>
                </a:lnTo>
                <a:cubicBezTo>
                  <a:pt x="2112501" y="1095248"/>
                  <a:pt x="2113579" y="1097406"/>
                  <a:pt x="2115199" y="1097406"/>
                </a:cubicBezTo>
                <a:lnTo>
                  <a:pt x="2134620" y="1097406"/>
                </a:lnTo>
                <a:lnTo>
                  <a:pt x="2141094" y="1095248"/>
                </a:lnTo>
                <a:cubicBezTo>
                  <a:pt x="2144871" y="1097406"/>
                  <a:pt x="2148467" y="1098485"/>
                  <a:pt x="2151884" y="1098485"/>
                </a:cubicBezTo>
                <a:lnTo>
                  <a:pt x="2154042" y="1098485"/>
                </a:lnTo>
                <a:lnTo>
                  <a:pt x="2164832" y="1097406"/>
                </a:lnTo>
                <a:cubicBezTo>
                  <a:pt x="2174903" y="1097406"/>
                  <a:pt x="2179938" y="1099609"/>
                  <a:pt x="2179938" y="1104015"/>
                </a:cubicBezTo>
                <a:lnTo>
                  <a:pt x="2183175" y="1104015"/>
                </a:lnTo>
                <a:cubicBezTo>
                  <a:pt x="2184074" y="1098889"/>
                  <a:pt x="2187311" y="1096327"/>
                  <a:pt x="2192887" y="1096327"/>
                </a:cubicBezTo>
                <a:lnTo>
                  <a:pt x="2200439" y="1098485"/>
                </a:lnTo>
                <a:lnTo>
                  <a:pt x="2201518" y="1097406"/>
                </a:lnTo>
                <a:lnTo>
                  <a:pt x="2202598" y="1097406"/>
                </a:lnTo>
                <a:lnTo>
                  <a:pt x="2201518" y="1096327"/>
                </a:lnTo>
                <a:lnTo>
                  <a:pt x="2201518" y="1092011"/>
                </a:lnTo>
                <a:cubicBezTo>
                  <a:pt x="2201518" y="1090572"/>
                  <a:pt x="2203678" y="1089493"/>
                  <a:pt x="2207993" y="1088774"/>
                </a:cubicBezTo>
                <a:lnTo>
                  <a:pt x="2207993" y="1085402"/>
                </a:lnTo>
                <a:cubicBezTo>
                  <a:pt x="2203856" y="1085402"/>
                  <a:pt x="2201338" y="1082480"/>
                  <a:pt x="2200439" y="1076635"/>
                </a:cubicBezTo>
                <a:lnTo>
                  <a:pt x="2200439" y="1059236"/>
                </a:lnTo>
                <a:cubicBezTo>
                  <a:pt x="2200439" y="1057438"/>
                  <a:pt x="2193605" y="1055999"/>
                  <a:pt x="2179938" y="1054920"/>
                </a:cubicBezTo>
                <a:lnTo>
                  <a:pt x="2155122" y="1057078"/>
                </a:lnTo>
                <a:lnTo>
                  <a:pt x="2147568" y="1052627"/>
                </a:lnTo>
                <a:lnTo>
                  <a:pt x="2143252" y="1052627"/>
                </a:lnTo>
                <a:cubicBezTo>
                  <a:pt x="2139835" y="1055594"/>
                  <a:pt x="2135518" y="1057078"/>
                  <a:pt x="2130306" y="1057078"/>
                </a:cubicBezTo>
                <a:close/>
                <a:moveTo>
                  <a:pt x="6194630" y="1050555"/>
                </a:moveTo>
                <a:lnTo>
                  <a:pt x="6194630" y="1053792"/>
                </a:lnTo>
                <a:lnTo>
                  <a:pt x="6196788" y="1053792"/>
                </a:lnTo>
                <a:lnTo>
                  <a:pt x="6196788" y="1050555"/>
                </a:lnTo>
                <a:close/>
                <a:moveTo>
                  <a:pt x="6155381" y="1049476"/>
                </a:moveTo>
                <a:lnTo>
                  <a:pt x="6157539" y="1051634"/>
                </a:lnTo>
                <a:lnTo>
                  <a:pt x="6155381" y="1051634"/>
                </a:lnTo>
                <a:close/>
                <a:moveTo>
                  <a:pt x="7613394" y="1046241"/>
                </a:moveTo>
                <a:lnTo>
                  <a:pt x="7610022" y="1053793"/>
                </a:lnTo>
                <a:lnTo>
                  <a:pt x="7610022" y="1054872"/>
                </a:lnTo>
                <a:lnTo>
                  <a:pt x="7611101" y="1054872"/>
                </a:lnTo>
                <a:cubicBezTo>
                  <a:pt x="7611641" y="1051276"/>
                  <a:pt x="7612765" y="1049477"/>
                  <a:pt x="7614473" y="1049477"/>
                </a:cubicBezTo>
                <a:lnTo>
                  <a:pt x="7615552" y="1053793"/>
                </a:lnTo>
                <a:lnTo>
                  <a:pt x="7616631" y="1053793"/>
                </a:lnTo>
                <a:lnTo>
                  <a:pt x="7616631" y="1047319"/>
                </a:lnTo>
                <a:close/>
                <a:moveTo>
                  <a:pt x="1577734" y="1045427"/>
                </a:moveTo>
                <a:cubicBezTo>
                  <a:pt x="1577734" y="1048305"/>
                  <a:pt x="1576655" y="1049743"/>
                  <a:pt x="1574497" y="1049743"/>
                </a:cubicBezTo>
                <a:lnTo>
                  <a:pt x="1574497" y="1050822"/>
                </a:lnTo>
                <a:lnTo>
                  <a:pt x="1576655" y="1050822"/>
                </a:lnTo>
                <a:lnTo>
                  <a:pt x="1578812" y="1047585"/>
                </a:lnTo>
                <a:lnTo>
                  <a:pt x="1578812" y="1045427"/>
                </a:lnTo>
                <a:close/>
                <a:moveTo>
                  <a:pt x="3592766" y="1043810"/>
                </a:moveTo>
                <a:lnTo>
                  <a:pt x="3589529" y="1044889"/>
                </a:lnTo>
                <a:lnTo>
                  <a:pt x="3589529" y="1048126"/>
                </a:lnTo>
                <a:lnTo>
                  <a:pt x="3598041" y="1052382"/>
                </a:lnTo>
                <a:lnTo>
                  <a:pt x="3598161" y="1052577"/>
                </a:lnTo>
                <a:lnTo>
                  <a:pt x="3598161" y="1055679"/>
                </a:lnTo>
                <a:cubicBezTo>
                  <a:pt x="3598161" y="1058017"/>
                  <a:pt x="3597082" y="1060534"/>
                  <a:pt x="3594924" y="1063232"/>
                </a:cubicBezTo>
                <a:lnTo>
                  <a:pt x="3594924" y="1064311"/>
                </a:lnTo>
                <a:lnTo>
                  <a:pt x="3597082" y="1066469"/>
                </a:lnTo>
                <a:lnTo>
                  <a:pt x="3600319" y="1066469"/>
                </a:lnTo>
                <a:lnTo>
                  <a:pt x="3601398" y="1061074"/>
                </a:lnTo>
                <a:lnTo>
                  <a:pt x="3601398" y="1057837"/>
                </a:lnTo>
                <a:lnTo>
                  <a:pt x="3598161" y="1052577"/>
                </a:lnTo>
                <a:lnTo>
                  <a:pt x="3598161" y="1052442"/>
                </a:lnTo>
                <a:lnTo>
                  <a:pt x="3598041" y="1052382"/>
                </a:lnTo>
                <a:close/>
                <a:moveTo>
                  <a:pt x="6207308" y="1040979"/>
                </a:moveTo>
                <a:cubicBezTo>
                  <a:pt x="6207308" y="1042418"/>
                  <a:pt x="6206274" y="1043137"/>
                  <a:pt x="6204206" y="1043137"/>
                </a:cubicBezTo>
                <a:lnTo>
                  <a:pt x="6200969" y="1042058"/>
                </a:lnTo>
                <a:lnTo>
                  <a:pt x="6198811" y="1045295"/>
                </a:lnTo>
                <a:lnTo>
                  <a:pt x="6199890" y="1045295"/>
                </a:lnTo>
                <a:lnTo>
                  <a:pt x="6204206" y="1044216"/>
                </a:lnTo>
                <a:lnTo>
                  <a:pt x="6204206" y="1046239"/>
                </a:lnTo>
                <a:lnTo>
                  <a:pt x="6210545" y="1042058"/>
                </a:lnTo>
                <a:lnTo>
                  <a:pt x="6210545" y="1040979"/>
                </a:lnTo>
                <a:close/>
                <a:moveTo>
                  <a:pt x="6094957" y="1039900"/>
                </a:moveTo>
                <a:lnTo>
                  <a:pt x="6092799" y="1042058"/>
                </a:lnTo>
                <a:lnTo>
                  <a:pt x="6090776" y="1042058"/>
                </a:lnTo>
                <a:lnTo>
                  <a:pt x="6086460" y="1040979"/>
                </a:lnTo>
                <a:lnTo>
                  <a:pt x="6081200" y="1042058"/>
                </a:lnTo>
                <a:lnTo>
                  <a:pt x="6081200" y="1043137"/>
                </a:lnTo>
                <a:lnTo>
                  <a:pt x="6092799" y="1044216"/>
                </a:lnTo>
                <a:cubicBezTo>
                  <a:pt x="6092799" y="1042418"/>
                  <a:pt x="6094238" y="1041339"/>
                  <a:pt x="6097115" y="1040979"/>
                </a:cubicBezTo>
                <a:lnTo>
                  <a:pt x="6097115" y="1039900"/>
                </a:lnTo>
                <a:close/>
                <a:moveTo>
                  <a:pt x="6146884" y="1036798"/>
                </a:moveTo>
                <a:lnTo>
                  <a:pt x="6150121" y="1037877"/>
                </a:lnTo>
                <a:lnTo>
                  <a:pt x="6150121" y="1040979"/>
                </a:lnTo>
                <a:lnTo>
                  <a:pt x="6147963" y="1040979"/>
                </a:lnTo>
                <a:lnTo>
                  <a:pt x="6145805" y="1038821"/>
                </a:lnTo>
                <a:lnTo>
                  <a:pt x="6146884" y="1037877"/>
                </a:lnTo>
                <a:close/>
                <a:moveTo>
                  <a:pt x="3593845" y="1034099"/>
                </a:moveTo>
                <a:lnTo>
                  <a:pt x="3593845" y="1039494"/>
                </a:lnTo>
                <a:lnTo>
                  <a:pt x="3596003" y="1041652"/>
                </a:lnTo>
                <a:lnTo>
                  <a:pt x="3597082" y="1041652"/>
                </a:lnTo>
                <a:lnTo>
                  <a:pt x="3599240" y="1039494"/>
                </a:lnTo>
                <a:lnTo>
                  <a:pt x="3599240" y="1036257"/>
                </a:lnTo>
                <a:lnTo>
                  <a:pt x="3597082" y="1034099"/>
                </a:lnTo>
                <a:close/>
                <a:moveTo>
                  <a:pt x="1584073" y="1032614"/>
                </a:moveTo>
                <a:lnTo>
                  <a:pt x="1580970" y="1040167"/>
                </a:lnTo>
                <a:lnTo>
                  <a:pt x="1580970" y="1041111"/>
                </a:lnTo>
                <a:lnTo>
                  <a:pt x="1582049" y="1041111"/>
                </a:lnTo>
                <a:cubicBezTo>
                  <a:pt x="1582588" y="1037604"/>
                  <a:pt x="1583622" y="1035851"/>
                  <a:pt x="1585151" y="1035851"/>
                </a:cubicBezTo>
                <a:lnTo>
                  <a:pt x="1586231" y="1035851"/>
                </a:lnTo>
                <a:lnTo>
                  <a:pt x="1586231" y="1040167"/>
                </a:lnTo>
                <a:lnTo>
                  <a:pt x="1587310" y="1040167"/>
                </a:lnTo>
                <a:lnTo>
                  <a:pt x="1587310" y="1033693"/>
                </a:lnTo>
                <a:close/>
                <a:moveTo>
                  <a:pt x="6129890" y="1032482"/>
                </a:moveTo>
                <a:lnTo>
                  <a:pt x="6129890" y="1035719"/>
                </a:lnTo>
                <a:lnTo>
                  <a:pt x="6133093" y="1036754"/>
                </a:lnTo>
                <a:close/>
                <a:moveTo>
                  <a:pt x="2640845" y="1032410"/>
                </a:moveTo>
                <a:lnTo>
                  <a:pt x="2633562" y="1036591"/>
                </a:lnTo>
                <a:lnTo>
                  <a:pt x="2627223" y="1035512"/>
                </a:lnTo>
                <a:lnTo>
                  <a:pt x="2625064" y="1035512"/>
                </a:lnTo>
                <a:lnTo>
                  <a:pt x="2623986" y="1036591"/>
                </a:lnTo>
                <a:lnTo>
                  <a:pt x="2623043" y="1036591"/>
                </a:lnTo>
                <a:lnTo>
                  <a:pt x="2623986" y="1049270"/>
                </a:lnTo>
                <a:lnTo>
                  <a:pt x="2621963" y="1058711"/>
                </a:lnTo>
                <a:lnTo>
                  <a:pt x="2623043" y="1086090"/>
                </a:lnTo>
                <a:lnTo>
                  <a:pt x="2623043" y="1093509"/>
                </a:lnTo>
                <a:lnTo>
                  <a:pt x="2623986" y="1098769"/>
                </a:lnTo>
                <a:lnTo>
                  <a:pt x="2618726" y="1099848"/>
                </a:lnTo>
                <a:lnTo>
                  <a:pt x="2618726" y="1100792"/>
                </a:lnTo>
                <a:lnTo>
                  <a:pt x="2623986" y="1101871"/>
                </a:lnTo>
                <a:cubicBezTo>
                  <a:pt x="2622817" y="1108255"/>
                  <a:pt x="2621422" y="1111447"/>
                  <a:pt x="2619804" y="1111447"/>
                </a:cubicBezTo>
                <a:lnTo>
                  <a:pt x="2620885" y="1114549"/>
                </a:lnTo>
                <a:lnTo>
                  <a:pt x="2635585" y="1114549"/>
                </a:lnTo>
                <a:cubicBezTo>
                  <a:pt x="2638282" y="1116707"/>
                  <a:pt x="2640755" y="1117786"/>
                  <a:pt x="2643004" y="1117786"/>
                </a:cubicBezTo>
                <a:cubicBezTo>
                  <a:pt x="2645161" y="1115628"/>
                  <a:pt x="2651859" y="1114549"/>
                  <a:pt x="2663100" y="1114549"/>
                </a:cubicBezTo>
                <a:lnTo>
                  <a:pt x="2666202" y="1114549"/>
                </a:lnTo>
                <a:lnTo>
                  <a:pt x="2667281" y="1086090"/>
                </a:lnTo>
                <a:lnTo>
                  <a:pt x="2667281" y="1069231"/>
                </a:lnTo>
                <a:lnTo>
                  <a:pt x="2668360" y="1052372"/>
                </a:lnTo>
                <a:lnTo>
                  <a:pt x="2667281" y="1044953"/>
                </a:lnTo>
                <a:lnTo>
                  <a:pt x="2671462" y="1037670"/>
                </a:lnTo>
                <a:lnTo>
                  <a:pt x="2671462" y="1035512"/>
                </a:lnTo>
                <a:lnTo>
                  <a:pt x="2655681" y="1033354"/>
                </a:lnTo>
                <a:cubicBezTo>
                  <a:pt x="2655681" y="1034433"/>
                  <a:pt x="2654288" y="1035512"/>
                  <a:pt x="2651500" y="1036591"/>
                </a:cubicBezTo>
                <a:lnTo>
                  <a:pt x="2643004" y="1032410"/>
                </a:lnTo>
                <a:close/>
                <a:moveTo>
                  <a:pt x="2598765" y="1032410"/>
                </a:moveTo>
                <a:lnTo>
                  <a:pt x="2598765" y="1033354"/>
                </a:lnTo>
                <a:lnTo>
                  <a:pt x="2601866" y="1036591"/>
                </a:lnTo>
                <a:lnTo>
                  <a:pt x="2604024" y="1034433"/>
                </a:lnTo>
                <a:lnTo>
                  <a:pt x="2601866" y="1032410"/>
                </a:lnTo>
                <a:close/>
                <a:moveTo>
                  <a:pt x="7754339" y="1032078"/>
                </a:moveTo>
                <a:lnTo>
                  <a:pt x="7754339" y="1039631"/>
                </a:lnTo>
                <a:lnTo>
                  <a:pt x="7759734" y="1039631"/>
                </a:lnTo>
                <a:lnTo>
                  <a:pt x="7762971" y="1037474"/>
                </a:lnTo>
                <a:cubicBezTo>
                  <a:pt x="7762432" y="1035495"/>
                  <a:pt x="7760633" y="1033697"/>
                  <a:pt x="7757576" y="1032078"/>
                </a:cubicBezTo>
                <a:close/>
                <a:moveTo>
                  <a:pt x="5585411" y="1032076"/>
                </a:moveTo>
                <a:lnTo>
                  <a:pt x="5585411" y="1033155"/>
                </a:lnTo>
                <a:lnTo>
                  <a:pt x="5587569" y="1035179"/>
                </a:lnTo>
                <a:lnTo>
                  <a:pt x="5589592" y="1035179"/>
                </a:lnTo>
                <a:lnTo>
                  <a:pt x="5589592" y="1034100"/>
                </a:lnTo>
                <a:lnTo>
                  <a:pt x="5587569" y="1032076"/>
                </a:lnTo>
                <a:close/>
                <a:moveTo>
                  <a:pt x="3725348" y="1029782"/>
                </a:moveTo>
                <a:lnTo>
                  <a:pt x="3725348" y="1033020"/>
                </a:lnTo>
                <a:lnTo>
                  <a:pt x="3727506" y="1035178"/>
                </a:lnTo>
                <a:lnTo>
                  <a:pt x="3731822" y="1035178"/>
                </a:lnTo>
                <a:lnTo>
                  <a:pt x="3731822" y="1029782"/>
                </a:lnTo>
                <a:close/>
                <a:moveTo>
                  <a:pt x="6136364" y="1029380"/>
                </a:moveTo>
                <a:lnTo>
                  <a:pt x="6135285" y="1032482"/>
                </a:lnTo>
                <a:lnTo>
                  <a:pt x="6136364" y="1036798"/>
                </a:lnTo>
                <a:lnTo>
                  <a:pt x="6133144" y="1036798"/>
                </a:lnTo>
                <a:lnTo>
                  <a:pt x="6134206" y="1038821"/>
                </a:lnTo>
                <a:lnTo>
                  <a:pt x="6133127" y="1042058"/>
                </a:lnTo>
                <a:lnTo>
                  <a:pt x="6139466" y="1045295"/>
                </a:lnTo>
                <a:lnTo>
                  <a:pt x="6139466" y="1047318"/>
                </a:lnTo>
                <a:cubicBezTo>
                  <a:pt x="6139466" y="1050195"/>
                  <a:pt x="6134520" y="1051634"/>
                  <a:pt x="6124629" y="1051634"/>
                </a:cubicBezTo>
                <a:lnTo>
                  <a:pt x="6123550" y="1050555"/>
                </a:lnTo>
                <a:lnTo>
                  <a:pt x="6123550" y="1052713"/>
                </a:lnTo>
                <a:cubicBezTo>
                  <a:pt x="6129755" y="1052713"/>
                  <a:pt x="6134026" y="1054466"/>
                  <a:pt x="6136364" y="1057973"/>
                </a:cubicBezTo>
                <a:lnTo>
                  <a:pt x="6145805" y="1050555"/>
                </a:lnTo>
                <a:lnTo>
                  <a:pt x="6146884" y="1050555"/>
                </a:lnTo>
                <a:lnTo>
                  <a:pt x="6150121" y="1052713"/>
                </a:lnTo>
                <a:lnTo>
                  <a:pt x="6151200" y="1051634"/>
                </a:lnTo>
                <a:lnTo>
                  <a:pt x="6156460" y="1052713"/>
                </a:lnTo>
                <a:cubicBezTo>
                  <a:pt x="6160686" y="1051095"/>
                  <a:pt x="6162799" y="1049656"/>
                  <a:pt x="6162799" y="1048397"/>
                </a:cubicBezTo>
                <a:cubicBezTo>
                  <a:pt x="6158933" y="1041923"/>
                  <a:pt x="6153988" y="1037697"/>
                  <a:pt x="6147963" y="1035719"/>
                </a:cubicBezTo>
                <a:lnTo>
                  <a:pt x="6146884" y="1034640"/>
                </a:lnTo>
                <a:lnTo>
                  <a:pt x="6146884" y="1033561"/>
                </a:lnTo>
                <a:lnTo>
                  <a:pt x="6147963" y="1032482"/>
                </a:lnTo>
                <a:cubicBezTo>
                  <a:pt x="6140860" y="1032482"/>
                  <a:pt x="6137308" y="1031448"/>
                  <a:pt x="6137308" y="1029380"/>
                </a:cubicBezTo>
                <a:close/>
                <a:moveTo>
                  <a:pt x="4237726" y="1028350"/>
                </a:moveTo>
                <a:cubicBezTo>
                  <a:pt x="4234849" y="1029070"/>
                  <a:pt x="4233410" y="1031228"/>
                  <a:pt x="4233410" y="1034825"/>
                </a:cubicBezTo>
                <a:lnTo>
                  <a:pt x="4233410" y="1035903"/>
                </a:lnTo>
                <a:cubicBezTo>
                  <a:pt x="4235568" y="1038601"/>
                  <a:pt x="4236647" y="1041119"/>
                  <a:pt x="4236647" y="1043457"/>
                </a:cubicBezTo>
                <a:lnTo>
                  <a:pt x="4232331" y="1048717"/>
                </a:lnTo>
                <a:lnTo>
                  <a:pt x="4232331" y="1069218"/>
                </a:lnTo>
                <a:cubicBezTo>
                  <a:pt x="4232331" y="1071556"/>
                  <a:pt x="4231252" y="1074073"/>
                  <a:pt x="4229094" y="1076771"/>
                </a:cubicBezTo>
                <a:lnTo>
                  <a:pt x="4231252" y="1078929"/>
                </a:lnTo>
                <a:lnTo>
                  <a:pt x="4232331" y="1078929"/>
                </a:lnTo>
                <a:cubicBezTo>
                  <a:pt x="4234489" y="1076771"/>
                  <a:pt x="4237007" y="1075692"/>
                  <a:pt x="4239884" y="1075692"/>
                </a:cubicBezTo>
                <a:lnTo>
                  <a:pt x="4246358" y="1074613"/>
                </a:lnTo>
                <a:cubicBezTo>
                  <a:pt x="4248336" y="1072275"/>
                  <a:pt x="4250135" y="1064362"/>
                  <a:pt x="4251753" y="1050875"/>
                </a:cubicBezTo>
                <a:lnTo>
                  <a:pt x="4250674" y="1041298"/>
                </a:lnTo>
                <a:lnTo>
                  <a:pt x="4250674" y="1032666"/>
                </a:lnTo>
                <a:cubicBezTo>
                  <a:pt x="4250315" y="1031228"/>
                  <a:pt x="4248516" y="1029789"/>
                  <a:pt x="4245279" y="1028350"/>
                </a:cubicBezTo>
                <a:lnTo>
                  <a:pt x="4240963" y="1029430"/>
                </a:lnTo>
                <a:close/>
                <a:moveTo>
                  <a:pt x="2587165" y="1028094"/>
                </a:moveTo>
                <a:lnTo>
                  <a:pt x="2587165" y="1030252"/>
                </a:lnTo>
                <a:lnTo>
                  <a:pt x="2589323" y="1028094"/>
                </a:lnTo>
                <a:close/>
                <a:moveTo>
                  <a:pt x="4181753" y="1027271"/>
                </a:moveTo>
                <a:lnTo>
                  <a:pt x="4179595" y="1029430"/>
                </a:lnTo>
                <a:lnTo>
                  <a:pt x="4179595" y="1041298"/>
                </a:lnTo>
                <a:lnTo>
                  <a:pt x="4175279" y="1051954"/>
                </a:lnTo>
                <a:lnTo>
                  <a:pt x="4176358" y="1067059"/>
                </a:lnTo>
                <a:lnTo>
                  <a:pt x="4176358" y="1070297"/>
                </a:lnTo>
                <a:lnTo>
                  <a:pt x="4179595" y="1073534"/>
                </a:lnTo>
                <a:lnTo>
                  <a:pt x="4186069" y="1073534"/>
                </a:lnTo>
                <a:lnTo>
                  <a:pt x="4192543" y="1071376"/>
                </a:lnTo>
                <a:lnTo>
                  <a:pt x="4191464" y="1070297"/>
                </a:lnTo>
                <a:lnTo>
                  <a:pt x="4191464" y="1056270"/>
                </a:lnTo>
                <a:lnTo>
                  <a:pt x="4194701" y="1049796"/>
                </a:lnTo>
                <a:lnTo>
                  <a:pt x="4191464" y="1038062"/>
                </a:lnTo>
                <a:lnTo>
                  <a:pt x="4192543" y="1031588"/>
                </a:lnTo>
                <a:cubicBezTo>
                  <a:pt x="4191464" y="1028710"/>
                  <a:pt x="4190385" y="1027271"/>
                  <a:pt x="4189306" y="1027271"/>
                </a:cubicBezTo>
                <a:close/>
                <a:moveTo>
                  <a:pt x="2691558" y="1027015"/>
                </a:moveTo>
                <a:cubicBezTo>
                  <a:pt x="2687962" y="1028094"/>
                  <a:pt x="2686163" y="1030567"/>
                  <a:pt x="2686163" y="1034433"/>
                </a:cubicBezTo>
                <a:lnTo>
                  <a:pt x="2687242" y="1035512"/>
                </a:lnTo>
                <a:lnTo>
                  <a:pt x="2690480" y="1035512"/>
                </a:lnTo>
                <a:cubicBezTo>
                  <a:pt x="2692727" y="1035512"/>
                  <a:pt x="2695154" y="1034478"/>
                  <a:pt x="2697762" y="1032410"/>
                </a:cubicBezTo>
                <a:cubicBezTo>
                  <a:pt x="2697762" y="1029533"/>
                  <a:pt x="2695693" y="1028094"/>
                  <a:pt x="2691558" y="1028094"/>
                </a:cubicBezTo>
                <a:close/>
                <a:moveTo>
                  <a:pt x="3634847" y="1025467"/>
                </a:moveTo>
                <a:cubicBezTo>
                  <a:pt x="3626934" y="1028164"/>
                  <a:pt x="3622978" y="1031401"/>
                  <a:pt x="3622978" y="1035178"/>
                </a:cubicBezTo>
                <a:cubicBezTo>
                  <a:pt x="3622978" y="1040573"/>
                  <a:pt x="3621899" y="1043810"/>
                  <a:pt x="3619741" y="1044889"/>
                </a:cubicBezTo>
                <a:lnTo>
                  <a:pt x="3620820" y="1048126"/>
                </a:lnTo>
                <a:lnTo>
                  <a:pt x="3627294" y="1045968"/>
                </a:lnTo>
                <a:lnTo>
                  <a:pt x="3654269" y="1045968"/>
                </a:lnTo>
                <a:lnTo>
                  <a:pt x="3662901" y="1048126"/>
                </a:lnTo>
                <a:lnTo>
                  <a:pt x="3669375" y="1045968"/>
                </a:lnTo>
                <a:lnTo>
                  <a:pt x="3670454" y="1045968"/>
                </a:lnTo>
                <a:cubicBezTo>
                  <a:pt x="3672792" y="1045968"/>
                  <a:pt x="3675310" y="1047047"/>
                  <a:pt x="3678007" y="1049205"/>
                </a:cubicBezTo>
                <a:lnTo>
                  <a:pt x="3682323" y="1049205"/>
                </a:lnTo>
                <a:cubicBezTo>
                  <a:pt x="3685021" y="1047047"/>
                  <a:pt x="3687538" y="1045968"/>
                  <a:pt x="3689876" y="1045968"/>
                </a:cubicBezTo>
                <a:lnTo>
                  <a:pt x="3703768" y="1045968"/>
                </a:lnTo>
                <a:lnTo>
                  <a:pt x="3703768" y="1041652"/>
                </a:lnTo>
                <a:cubicBezTo>
                  <a:pt x="3703768" y="1033739"/>
                  <a:pt x="3701295" y="1029782"/>
                  <a:pt x="3696350" y="1029782"/>
                </a:cubicBezTo>
                <a:lnTo>
                  <a:pt x="3686639" y="1026546"/>
                </a:lnTo>
                <a:lnTo>
                  <a:pt x="3683402" y="1028704"/>
                </a:lnTo>
                <a:lnTo>
                  <a:pt x="3681244" y="1028704"/>
                </a:lnTo>
                <a:lnTo>
                  <a:pt x="3678007" y="1026546"/>
                </a:lnTo>
                <a:lnTo>
                  <a:pt x="3673691" y="1028704"/>
                </a:lnTo>
                <a:lnTo>
                  <a:pt x="3651032" y="1026546"/>
                </a:lnTo>
                <a:lnTo>
                  <a:pt x="3644558" y="1028704"/>
                </a:lnTo>
                <a:lnTo>
                  <a:pt x="3641321" y="1028704"/>
                </a:lnTo>
                <a:close/>
                <a:moveTo>
                  <a:pt x="2095775" y="1024303"/>
                </a:moveTo>
                <a:lnTo>
                  <a:pt x="2079590" y="1027540"/>
                </a:lnTo>
                <a:lnTo>
                  <a:pt x="2079590" y="1028619"/>
                </a:lnTo>
                <a:cubicBezTo>
                  <a:pt x="2086425" y="1035723"/>
                  <a:pt x="2098294" y="1042646"/>
                  <a:pt x="2115199" y="1049390"/>
                </a:cubicBezTo>
                <a:lnTo>
                  <a:pt x="2127068" y="1046153"/>
                </a:lnTo>
                <a:lnTo>
                  <a:pt x="2135700" y="1048311"/>
                </a:lnTo>
                <a:lnTo>
                  <a:pt x="2140015" y="1043995"/>
                </a:lnTo>
                <a:lnTo>
                  <a:pt x="2166990" y="1043995"/>
                </a:lnTo>
                <a:lnTo>
                  <a:pt x="2175623" y="1046153"/>
                </a:lnTo>
                <a:lnTo>
                  <a:pt x="2184254" y="1046153"/>
                </a:lnTo>
                <a:lnTo>
                  <a:pt x="2190729" y="1045074"/>
                </a:lnTo>
                <a:lnTo>
                  <a:pt x="2200439" y="1048311"/>
                </a:lnTo>
                <a:cubicBezTo>
                  <a:pt x="2201879" y="1048311"/>
                  <a:pt x="2204396" y="1045389"/>
                  <a:pt x="2207993" y="1039544"/>
                </a:cubicBezTo>
                <a:lnTo>
                  <a:pt x="2220941" y="1028619"/>
                </a:lnTo>
                <a:lnTo>
                  <a:pt x="2217703" y="1027540"/>
                </a:lnTo>
                <a:lnTo>
                  <a:pt x="2190729" y="1029698"/>
                </a:lnTo>
                <a:lnTo>
                  <a:pt x="2173464" y="1027540"/>
                </a:lnTo>
                <a:lnTo>
                  <a:pt x="2163754" y="1028619"/>
                </a:lnTo>
                <a:lnTo>
                  <a:pt x="2159437" y="1026461"/>
                </a:lnTo>
                <a:lnTo>
                  <a:pt x="2148647" y="1027540"/>
                </a:lnTo>
                <a:lnTo>
                  <a:pt x="2125988" y="1025382"/>
                </a:lnTo>
                <a:lnTo>
                  <a:pt x="2118435" y="1030777"/>
                </a:lnTo>
                <a:lnTo>
                  <a:pt x="2106566" y="1024303"/>
                </a:lnTo>
                <a:lnTo>
                  <a:pt x="2103329" y="1025382"/>
                </a:lnTo>
                <a:lnTo>
                  <a:pt x="2097934" y="1024303"/>
                </a:lnTo>
                <a:close/>
                <a:moveTo>
                  <a:pt x="6136364" y="1023985"/>
                </a:moveTo>
                <a:lnTo>
                  <a:pt x="6136364" y="1026143"/>
                </a:lnTo>
                <a:lnTo>
                  <a:pt x="6138387" y="1026143"/>
                </a:lnTo>
                <a:close/>
                <a:moveTo>
                  <a:pt x="6127866" y="1023985"/>
                </a:moveTo>
                <a:lnTo>
                  <a:pt x="6127866" y="1025064"/>
                </a:lnTo>
                <a:lnTo>
                  <a:pt x="6129890" y="1028301"/>
                </a:lnTo>
                <a:lnTo>
                  <a:pt x="6128811" y="1029380"/>
                </a:lnTo>
                <a:lnTo>
                  <a:pt x="6128811" y="1030459"/>
                </a:lnTo>
                <a:lnTo>
                  <a:pt x="6129890" y="1030459"/>
                </a:lnTo>
                <a:lnTo>
                  <a:pt x="6133127" y="1027221"/>
                </a:lnTo>
                <a:lnTo>
                  <a:pt x="6133127" y="1026143"/>
                </a:lnTo>
                <a:close/>
                <a:moveTo>
                  <a:pt x="5058871" y="1023714"/>
                </a:moveTo>
                <a:lnTo>
                  <a:pt x="5058871" y="1024793"/>
                </a:lnTo>
                <a:lnTo>
                  <a:pt x="5061029" y="1026816"/>
                </a:lnTo>
                <a:lnTo>
                  <a:pt x="5063187" y="1024793"/>
                </a:lnTo>
                <a:lnTo>
                  <a:pt x="5062108" y="1023714"/>
                </a:lnTo>
                <a:close/>
                <a:moveTo>
                  <a:pt x="3049097" y="1023713"/>
                </a:moveTo>
                <a:lnTo>
                  <a:pt x="3049097" y="1024792"/>
                </a:lnTo>
                <a:lnTo>
                  <a:pt x="3051255" y="1026815"/>
                </a:lnTo>
                <a:lnTo>
                  <a:pt x="3053413" y="1024792"/>
                </a:lnTo>
                <a:lnTo>
                  <a:pt x="3052334" y="1023713"/>
                </a:lnTo>
                <a:close/>
                <a:moveTo>
                  <a:pt x="1039324" y="1023712"/>
                </a:moveTo>
                <a:lnTo>
                  <a:pt x="1039324" y="1024791"/>
                </a:lnTo>
                <a:lnTo>
                  <a:pt x="1041481" y="1026814"/>
                </a:lnTo>
                <a:lnTo>
                  <a:pt x="1043640" y="1024791"/>
                </a:lnTo>
                <a:lnTo>
                  <a:pt x="1042560" y="1023712"/>
                </a:lnTo>
                <a:close/>
                <a:moveTo>
                  <a:pt x="1598099" y="1021824"/>
                </a:moveTo>
                <a:lnTo>
                  <a:pt x="1598099" y="1022903"/>
                </a:lnTo>
                <a:cubicBezTo>
                  <a:pt x="1598099" y="1027219"/>
                  <a:pt x="1600258" y="1029377"/>
                  <a:pt x="1604573" y="1029377"/>
                </a:cubicBezTo>
                <a:lnTo>
                  <a:pt x="1605653" y="1029377"/>
                </a:lnTo>
                <a:lnTo>
                  <a:pt x="1605653" y="1021824"/>
                </a:lnTo>
                <a:close/>
                <a:moveTo>
                  <a:pt x="6124629" y="1020882"/>
                </a:moveTo>
                <a:lnTo>
                  <a:pt x="6124629" y="1023040"/>
                </a:lnTo>
                <a:lnTo>
                  <a:pt x="6126787" y="1023040"/>
                </a:lnTo>
                <a:close/>
                <a:moveTo>
                  <a:pt x="1650700" y="1020745"/>
                </a:moveTo>
                <a:cubicBezTo>
                  <a:pt x="1659421" y="1020745"/>
                  <a:pt x="1668370" y="1025061"/>
                  <a:pt x="1677542" y="1033693"/>
                </a:cubicBezTo>
                <a:lnTo>
                  <a:pt x="1677542" y="1040167"/>
                </a:lnTo>
                <a:lnTo>
                  <a:pt x="1686173" y="1038009"/>
                </a:lnTo>
                <a:cubicBezTo>
                  <a:pt x="1692557" y="1045292"/>
                  <a:pt x="1695749" y="1051721"/>
                  <a:pt x="1695749" y="1057296"/>
                </a:cubicBezTo>
                <a:lnTo>
                  <a:pt x="1697907" y="1060533"/>
                </a:lnTo>
                <a:lnTo>
                  <a:pt x="1696827" y="1066872"/>
                </a:lnTo>
                <a:lnTo>
                  <a:pt x="1698987" y="1073347"/>
                </a:lnTo>
                <a:cubicBezTo>
                  <a:pt x="1698987" y="1083777"/>
                  <a:pt x="1691838" y="1091285"/>
                  <a:pt x="1677542" y="1095870"/>
                </a:cubicBezTo>
                <a:cubicBezTo>
                  <a:pt x="1676102" y="1094432"/>
                  <a:pt x="1671425" y="1093713"/>
                  <a:pt x="1663514" y="1093713"/>
                </a:cubicBezTo>
                <a:cubicBezTo>
                  <a:pt x="1655692" y="1092184"/>
                  <a:pt x="1651779" y="1089711"/>
                  <a:pt x="1651779" y="1086295"/>
                </a:cubicBezTo>
                <a:lnTo>
                  <a:pt x="1652860" y="1051901"/>
                </a:lnTo>
                <a:lnTo>
                  <a:pt x="1645305" y="1026140"/>
                </a:lnTo>
                <a:cubicBezTo>
                  <a:pt x="1646564" y="1022543"/>
                  <a:pt x="1648363" y="1020745"/>
                  <a:pt x="1650700" y="1020745"/>
                </a:cubicBezTo>
                <a:close/>
                <a:moveTo>
                  <a:pt x="5578937" y="1018050"/>
                </a:moveTo>
                <a:lnTo>
                  <a:pt x="5578937" y="1019128"/>
                </a:lnTo>
                <a:lnTo>
                  <a:pt x="5581095" y="1019128"/>
                </a:lnTo>
                <a:lnTo>
                  <a:pt x="5581095" y="1018050"/>
                </a:lnTo>
                <a:close/>
                <a:moveTo>
                  <a:pt x="8265099" y="1017647"/>
                </a:moveTo>
                <a:lnTo>
                  <a:pt x="8216544" y="1036260"/>
                </a:lnTo>
                <a:lnTo>
                  <a:pt x="8215464" y="1036260"/>
                </a:lnTo>
                <a:lnTo>
                  <a:pt x="8214386" y="1035181"/>
                </a:lnTo>
                <a:lnTo>
                  <a:pt x="8213306" y="1035181"/>
                </a:lnTo>
                <a:lnTo>
                  <a:pt x="8207912" y="1036260"/>
                </a:lnTo>
                <a:lnTo>
                  <a:pt x="8202516" y="1035181"/>
                </a:lnTo>
                <a:lnTo>
                  <a:pt x="8201437" y="1036260"/>
                </a:lnTo>
                <a:lnTo>
                  <a:pt x="8201437" y="1037339"/>
                </a:lnTo>
                <a:cubicBezTo>
                  <a:pt x="8201437" y="1042464"/>
                  <a:pt x="8204674" y="1046106"/>
                  <a:pt x="8211148" y="1048263"/>
                </a:cubicBezTo>
                <a:lnTo>
                  <a:pt x="8217622" y="1043948"/>
                </a:lnTo>
                <a:lnTo>
                  <a:pt x="8223018" y="1045027"/>
                </a:lnTo>
                <a:cubicBezTo>
                  <a:pt x="8224456" y="1041700"/>
                  <a:pt x="8225895" y="1039856"/>
                  <a:pt x="8227334" y="1039497"/>
                </a:cubicBezTo>
                <a:lnTo>
                  <a:pt x="8228412" y="1039497"/>
                </a:lnTo>
                <a:lnTo>
                  <a:pt x="8237044" y="1041790"/>
                </a:lnTo>
                <a:lnTo>
                  <a:pt x="8245677" y="1039497"/>
                </a:lnTo>
                <a:lnTo>
                  <a:pt x="8246756" y="1039497"/>
                </a:lnTo>
                <a:lnTo>
                  <a:pt x="8247835" y="1040576"/>
                </a:lnTo>
                <a:lnTo>
                  <a:pt x="8248914" y="1039497"/>
                </a:lnTo>
                <a:lnTo>
                  <a:pt x="8253230" y="1039497"/>
                </a:lnTo>
                <a:lnTo>
                  <a:pt x="8261862" y="1041790"/>
                </a:lnTo>
                <a:lnTo>
                  <a:pt x="8266178" y="1041790"/>
                </a:lnTo>
                <a:lnTo>
                  <a:pt x="8274675" y="1039497"/>
                </a:lnTo>
                <a:lnTo>
                  <a:pt x="8274675" y="1037339"/>
                </a:lnTo>
                <a:lnTo>
                  <a:pt x="8272517" y="1028572"/>
                </a:lnTo>
                <a:lnTo>
                  <a:pt x="8272517" y="1022098"/>
                </a:lnTo>
                <a:lnTo>
                  <a:pt x="8266178" y="1017647"/>
                </a:lnTo>
                <a:close/>
                <a:moveTo>
                  <a:pt x="5753601" y="1013734"/>
                </a:moveTo>
                <a:lnTo>
                  <a:pt x="5751578" y="1015891"/>
                </a:lnTo>
                <a:lnTo>
                  <a:pt x="5753601" y="1018050"/>
                </a:lnTo>
                <a:lnTo>
                  <a:pt x="5755759" y="1015891"/>
                </a:lnTo>
                <a:lnTo>
                  <a:pt x="5755759" y="1013734"/>
                </a:lnTo>
                <a:close/>
                <a:moveTo>
                  <a:pt x="8155175" y="1013331"/>
                </a:moveTo>
                <a:lnTo>
                  <a:pt x="8155175" y="1017647"/>
                </a:lnTo>
                <a:lnTo>
                  <a:pt x="8157333" y="1019940"/>
                </a:lnTo>
                <a:lnTo>
                  <a:pt x="8159491" y="1019940"/>
                </a:lnTo>
                <a:lnTo>
                  <a:pt x="8159491" y="1018861"/>
                </a:lnTo>
                <a:lnTo>
                  <a:pt x="8158412" y="1013331"/>
                </a:lnTo>
                <a:close/>
                <a:moveTo>
                  <a:pt x="6270969" y="1012385"/>
                </a:moveTo>
                <a:lnTo>
                  <a:pt x="6270969" y="1015622"/>
                </a:lnTo>
                <a:lnTo>
                  <a:pt x="6274071" y="1014543"/>
                </a:lnTo>
                <a:lnTo>
                  <a:pt x="6274071" y="1012385"/>
                </a:lnTo>
                <a:close/>
                <a:moveTo>
                  <a:pt x="6128811" y="1012385"/>
                </a:moveTo>
                <a:cubicBezTo>
                  <a:pt x="6132407" y="1017151"/>
                  <a:pt x="6134206" y="1020702"/>
                  <a:pt x="6134206" y="1023040"/>
                </a:cubicBezTo>
                <a:lnTo>
                  <a:pt x="6135285" y="1023040"/>
                </a:lnTo>
                <a:lnTo>
                  <a:pt x="6135285" y="1021961"/>
                </a:lnTo>
                <a:lnTo>
                  <a:pt x="6130969" y="1012385"/>
                </a:lnTo>
                <a:close/>
                <a:moveTo>
                  <a:pt x="6171296" y="1011306"/>
                </a:moveTo>
                <a:cubicBezTo>
                  <a:pt x="6168239" y="1011306"/>
                  <a:pt x="6165047" y="1015532"/>
                  <a:pt x="6161720" y="1023985"/>
                </a:cubicBezTo>
                <a:lnTo>
                  <a:pt x="6166036" y="1036798"/>
                </a:lnTo>
                <a:lnTo>
                  <a:pt x="6166036" y="1048397"/>
                </a:lnTo>
                <a:lnTo>
                  <a:pt x="6160641" y="1074967"/>
                </a:lnTo>
                <a:cubicBezTo>
                  <a:pt x="6161900" y="1080632"/>
                  <a:pt x="6163699" y="1083464"/>
                  <a:pt x="6166036" y="1083464"/>
                </a:cubicBezTo>
                <a:lnTo>
                  <a:pt x="6173454" y="1082385"/>
                </a:lnTo>
                <a:lnTo>
                  <a:pt x="6179794" y="1084409"/>
                </a:lnTo>
                <a:lnTo>
                  <a:pt x="6179794" y="1082385"/>
                </a:lnTo>
                <a:lnTo>
                  <a:pt x="6180873" y="1072809"/>
                </a:lnTo>
                <a:lnTo>
                  <a:pt x="6177635" y="1067549"/>
                </a:lnTo>
                <a:lnTo>
                  <a:pt x="6177635" y="1065392"/>
                </a:lnTo>
                <a:cubicBezTo>
                  <a:pt x="6177635" y="1063233"/>
                  <a:pt x="6179029" y="1060042"/>
                  <a:pt x="6181817" y="1055815"/>
                </a:cubicBezTo>
                <a:cubicBezTo>
                  <a:pt x="6181817" y="1051410"/>
                  <a:pt x="6180423" y="1045430"/>
                  <a:pt x="6177635" y="1037877"/>
                </a:cubicBezTo>
                <a:cubicBezTo>
                  <a:pt x="6179794" y="1035179"/>
                  <a:pt x="6181187" y="1029874"/>
                  <a:pt x="6181817" y="1021961"/>
                </a:cubicBezTo>
                <a:lnTo>
                  <a:pt x="6173454" y="1012385"/>
                </a:lnTo>
                <a:lnTo>
                  <a:pt x="6172375" y="1011306"/>
                </a:lnTo>
                <a:close/>
                <a:moveTo>
                  <a:pt x="7756497" y="1009285"/>
                </a:moveTo>
                <a:lnTo>
                  <a:pt x="7755418" y="1010363"/>
                </a:lnTo>
                <a:lnTo>
                  <a:pt x="7755418" y="1012521"/>
                </a:lnTo>
                <a:cubicBezTo>
                  <a:pt x="7757936" y="1012521"/>
                  <a:pt x="7759375" y="1015803"/>
                  <a:pt x="7759734" y="1022367"/>
                </a:cubicBezTo>
                <a:lnTo>
                  <a:pt x="7762971" y="1022367"/>
                </a:lnTo>
                <a:lnTo>
                  <a:pt x="7765129" y="1020074"/>
                </a:lnTo>
                <a:lnTo>
                  <a:pt x="7765129" y="1016837"/>
                </a:lnTo>
                <a:close/>
                <a:moveTo>
                  <a:pt x="1725825" y="1007932"/>
                </a:moveTo>
                <a:lnTo>
                  <a:pt x="1723668" y="1010090"/>
                </a:lnTo>
                <a:lnTo>
                  <a:pt x="1723668" y="1013327"/>
                </a:lnTo>
                <a:lnTo>
                  <a:pt x="1730143" y="1013327"/>
                </a:lnTo>
                <a:lnTo>
                  <a:pt x="1730143" y="1011169"/>
                </a:lnTo>
                <a:lnTo>
                  <a:pt x="1731222" y="1011169"/>
                </a:lnTo>
                <a:lnTo>
                  <a:pt x="1730143" y="1007932"/>
                </a:lnTo>
                <a:close/>
                <a:moveTo>
                  <a:pt x="5165288" y="1007529"/>
                </a:moveTo>
                <a:lnTo>
                  <a:pt x="5157735" y="1008608"/>
                </a:lnTo>
                <a:lnTo>
                  <a:pt x="5155577" y="1008608"/>
                </a:lnTo>
                <a:lnTo>
                  <a:pt x="5155577" y="1022635"/>
                </a:lnTo>
                <a:lnTo>
                  <a:pt x="5156656" y="1027895"/>
                </a:lnTo>
                <a:lnTo>
                  <a:pt x="5162051" y="1026816"/>
                </a:lnTo>
                <a:lnTo>
                  <a:pt x="5162051" y="1019398"/>
                </a:lnTo>
                <a:lnTo>
                  <a:pt x="5165288" y="1015082"/>
                </a:lnTo>
                <a:close/>
                <a:moveTo>
                  <a:pt x="3155513" y="1007528"/>
                </a:moveTo>
                <a:lnTo>
                  <a:pt x="3147960" y="1008607"/>
                </a:lnTo>
                <a:lnTo>
                  <a:pt x="3145802" y="1008607"/>
                </a:lnTo>
                <a:lnTo>
                  <a:pt x="3145802" y="1022634"/>
                </a:lnTo>
                <a:lnTo>
                  <a:pt x="3146881" y="1027894"/>
                </a:lnTo>
                <a:lnTo>
                  <a:pt x="3152276" y="1026815"/>
                </a:lnTo>
                <a:lnTo>
                  <a:pt x="3152276" y="1019397"/>
                </a:lnTo>
                <a:lnTo>
                  <a:pt x="3155513" y="1015081"/>
                </a:lnTo>
                <a:close/>
                <a:moveTo>
                  <a:pt x="1145741" y="1007527"/>
                </a:moveTo>
                <a:lnTo>
                  <a:pt x="1138187" y="1008606"/>
                </a:lnTo>
                <a:lnTo>
                  <a:pt x="1136029" y="1008606"/>
                </a:lnTo>
                <a:lnTo>
                  <a:pt x="1136029" y="1022633"/>
                </a:lnTo>
                <a:lnTo>
                  <a:pt x="1137108" y="1027893"/>
                </a:lnTo>
                <a:lnTo>
                  <a:pt x="1142502" y="1026814"/>
                </a:lnTo>
                <a:lnTo>
                  <a:pt x="1142502" y="1019396"/>
                </a:lnTo>
                <a:lnTo>
                  <a:pt x="1145741" y="1015080"/>
                </a:lnTo>
                <a:close/>
                <a:moveTo>
                  <a:pt x="8270494" y="1005644"/>
                </a:moveTo>
                <a:lnTo>
                  <a:pt x="8270494" y="1007936"/>
                </a:lnTo>
                <a:lnTo>
                  <a:pt x="8271438" y="1007936"/>
                </a:lnTo>
                <a:lnTo>
                  <a:pt x="8271438" y="1005644"/>
                </a:lnTo>
                <a:close/>
                <a:moveTo>
                  <a:pt x="6285806" y="1003888"/>
                </a:moveTo>
                <a:cubicBezTo>
                  <a:pt x="6280141" y="1004788"/>
                  <a:pt x="6277308" y="1006226"/>
                  <a:pt x="6277308" y="1008204"/>
                </a:cubicBezTo>
                <a:lnTo>
                  <a:pt x="6277308" y="1009148"/>
                </a:lnTo>
                <a:lnTo>
                  <a:pt x="6278387" y="1009148"/>
                </a:lnTo>
                <a:cubicBezTo>
                  <a:pt x="6278387" y="1007260"/>
                  <a:pt x="6280860" y="1005866"/>
                  <a:pt x="6285806" y="1004967"/>
                </a:cubicBezTo>
                <a:close/>
                <a:moveTo>
                  <a:pt x="6127866" y="1003888"/>
                </a:moveTo>
                <a:lnTo>
                  <a:pt x="6127866" y="1004967"/>
                </a:lnTo>
                <a:lnTo>
                  <a:pt x="6128811" y="1008204"/>
                </a:lnTo>
                <a:lnTo>
                  <a:pt x="6129890" y="1008204"/>
                </a:lnTo>
                <a:lnTo>
                  <a:pt x="6129890" y="1003888"/>
                </a:lnTo>
                <a:close/>
                <a:moveTo>
                  <a:pt x="3582111" y="1003886"/>
                </a:moveTo>
                <a:lnTo>
                  <a:pt x="3579953" y="1007124"/>
                </a:lnTo>
                <a:lnTo>
                  <a:pt x="3579953" y="1008202"/>
                </a:lnTo>
                <a:lnTo>
                  <a:pt x="3582111" y="1010361"/>
                </a:lnTo>
                <a:lnTo>
                  <a:pt x="3590608" y="1010361"/>
                </a:lnTo>
                <a:cubicBezTo>
                  <a:pt x="3601937" y="1012159"/>
                  <a:pt x="3609850" y="1016115"/>
                  <a:pt x="3614346" y="1022229"/>
                </a:cubicBezTo>
                <a:lnTo>
                  <a:pt x="3620820" y="1024388"/>
                </a:lnTo>
                <a:lnTo>
                  <a:pt x="3621899" y="1024388"/>
                </a:lnTo>
                <a:cubicBezTo>
                  <a:pt x="3622258" y="1021510"/>
                  <a:pt x="3623337" y="1020072"/>
                  <a:pt x="3625136" y="1020072"/>
                </a:cubicBezTo>
                <a:cubicBezTo>
                  <a:pt x="3627833" y="1022229"/>
                  <a:pt x="3630351" y="1023309"/>
                  <a:pt x="3632689" y="1023309"/>
                </a:cubicBezTo>
                <a:lnTo>
                  <a:pt x="3634847" y="1023309"/>
                </a:lnTo>
                <a:lnTo>
                  <a:pt x="3639163" y="1020072"/>
                </a:lnTo>
                <a:lnTo>
                  <a:pt x="3644558" y="1020072"/>
                </a:lnTo>
                <a:lnTo>
                  <a:pt x="3652111" y="1022229"/>
                </a:lnTo>
                <a:lnTo>
                  <a:pt x="3659664" y="1018993"/>
                </a:lnTo>
                <a:cubicBezTo>
                  <a:pt x="3679086" y="1019712"/>
                  <a:pt x="3690235" y="1020791"/>
                  <a:pt x="3693113" y="1022229"/>
                </a:cubicBezTo>
                <a:cubicBezTo>
                  <a:pt x="3700936" y="1020431"/>
                  <a:pt x="3704847" y="1018993"/>
                  <a:pt x="3704847" y="1017914"/>
                </a:cubicBezTo>
                <a:cubicBezTo>
                  <a:pt x="3704847" y="1013058"/>
                  <a:pt x="3708444" y="1009821"/>
                  <a:pt x="3715637" y="1008202"/>
                </a:cubicBezTo>
                <a:lnTo>
                  <a:pt x="3718874" y="1009281"/>
                </a:lnTo>
                <a:lnTo>
                  <a:pt x="3722111" y="1008202"/>
                </a:lnTo>
                <a:lnTo>
                  <a:pt x="3722111" y="1007124"/>
                </a:lnTo>
                <a:lnTo>
                  <a:pt x="3717795" y="1004966"/>
                </a:lnTo>
                <a:lnTo>
                  <a:pt x="3704847" y="1008202"/>
                </a:lnTo>
                <a:lnTo>
                  <a:pt x="3692034" y="1008202"/>
                </a:lnTo>
                <a:lnTo>
                  <a:pt x="3687718" y="1007124"/>
                </a:lnTo>
                <a:lnTo>
                  <a:pt x="3683402" y="1008202"/>
                </a:lnTo>
                <a:lnTo>
                  <a:pt x="3674770" y="1008202"/>
                </a:lnTo>
                <a:lnTo>
                  <a:pt x="3673691" y="1007124"/>
                </a:lnTo>
                <a:lnTo>
                  <a:pt x="3672612" y="1008202"/>
                </a:lnTo>
                <a:lnTo>
                  <a:pt x="3663980" y="1008202"/>
                </a:lnTo>
                <a:cubicBezTo>
                  <a:pt x="3657146" y="1008202"/>
                  <a:pt x="3651391" y="1007124"/>
                  <a:pt x="3646716" y="1004966"/>
                </a:cubicBezTo>
                <a:lnTo>
                  <a:pt x="3637005" y="1008202"/>
                </a:lnTo>
                <a:lnTo>
                  <a:pt x="3631610" y="1004966"/>
                </a:lnTo>
                <a:cubicBezTo>
                  <a:pt x="3628193" y="1007124"/>
                  <a:pt x="3623517" y="1008202"/>
                  <a:pt x="3617583" y="1008202"/>
                </a:cubicBezTo>
                <a:lnTo>
                  <a:pt x="3612188" y="1008202"/>
                </a:lnTo>
                <a:cubicBezTo>
                  <a:pt x="3597261" y="1008202"/>
                  <a:pt x="3587236" y="1006764"/>
                  <a:pt x="3582111" y="1003886"/>
                </a:cubicBezTo>
                <a:close/>
                <a:moveTo>
                  <a:pt x="2689401" y="1001793"/>
                </a:moveTo>
                <a:lnTo>
                  <a:pt x="2688322" y="1002872"/>
                </a:lnTo>
                <a:lnTo>
                  <a:pt x="2688322" y="1004895"/>
                </a:lnTo>
                <a:lnTo>
                  <a:pt x="2694661" y="1004895"/>
                </a:lnTo>
                <a:lnTo>
                  <a:pt x="2698842" y="1008132"/>
                </a:lnTo>
                <a:lnTo>
                  <a:pt x="2701000" y="1005974"/>
                </a:lnTo>
                <a:cubicBezTo>
                  <a:pt x="2701000" y="1003906"/>
                  <a:pt x="2697132" y="1002513"/>
                  <a:pt x="2689401" y="1001793"/>
                </a:cubicBezTo>
                <a:close/>
                <a:moveTo>
                  <a:pt x="5719343" y="1000920"/>
                </a:moveTo>
                <a:lnTo>
                  <a:pt x="5710845" y="1003078"/>
                </a:lnTo>
                <a:lnTo>
                  <a:pt x="5709766" y="1001999"/>
                </a:lnTo>
                <a:lnTo>
                  <a:pt x="5704371" y="1003078"/>
                </a:lnTo>
                <a:lnTo>
                  <a:pt x="5696818" y="1003078"/>
                </a:lnTo>
                <a:lnTo>
                  <a:pt x="5680768" y="1005236"/>
                </a:lnTo>
                <a:lnTo>
                  <a:pt x="5671057" y="1004157"/>
                </a:lnTo>
                <a:lnTo>
                  <a:pt x="5665797" y="1011710"/>
                </a:lnTo>
                <a:cubicBezTo>
                  <a:pt x="5666516" y="1023849"/>
                  <a:pt x="5668270" y="1029919"/>
                  <a:pt x="5671057" y="1029919"/>
                </a:cubicBezTo>
                <a:lnTo>
                  <a:pt x="5678610" y="1029919"/>
                </a:lnTo>
                <a:lnTo>
                  <a:pt x="5687242" y="1032076"/>
                </a:lnTo>
                <a:cubicBezTo>
                  <a:pt x="5698841" y="1030278"/>
                  <a:pt x="5705630" y="1028480"/>
                  <a:pt x="5707608" y="1026682"/>
                </a:cubicBezTo>
                <a:lnTo>
                  <a:pt x="5713948" y="1026682"/>
                </a:lnTo>
                <a:lnTo>
                  <a:pt x="5726896" y="1029919"/>
                </a:lnTo>
                <a:lnTo>
                  <a:pt x="5732156" y="1029919"/>
                </a:lnTo>
                <a:cubicBezTo>
                  <a:pt x="5730088" y="1011305"/>
                  <a:pt x="5727975" y="1001999"/>
                  <a:pt x="5725817" y="1001999"/>
                </a:cubicBezTo>
                <a:lnTo>
                  <a:pt x="5721501" y="1000920"/>
                </a:lnTo>
                <a:close/>
                <a:moveTo>
                  <a:pt x="6759609" y="1000786"/>
                </a:moveTo>
                <a:lnTo>
                  <a:pt x="6759609" y="1001865"/>
                </a:lnTo>
                <a:lnTo>
                  <a:pt x="6762846" y="1001865"/>
                </a:lnTo>
                <a:lnTo>
                  <a:pt x="6762846" y="1000786"/>
                </a:lnTo>
                <a:close/>
                <a:moveTo>
                  <a:pt x="6744368" y="1000786"/>
                </a:moveTo>
                <a:cubicBezTo>
                  <a:pt x="6734118" y="1000786"/>
                  <a:pt x="6728993" y="1002270"/>
                  <a:pt x="6728993" y="1005237"/>
                </a:cubicBezTo>
                <a:cubicBezTo>
                  <a:pt x="6727014" y="1031224"/>
                  <a:pt x="6725216" y="1044217"/>
                  <a:pt x="6723598" y="1044217"/>
                </a:cubicBezTo>
                <a:lnTo>
                  <a:pt x="6722519" y="1044217"/>
                </a:lnTo>
                <a:lnTo>
                  <a:pt x="6718203" y="1040980"/>
                </a:lnTo>
                <a:lnTo>
                  <a:pt x="6715910" y="1040980"/>
                </a:lnTo>
                <a:lnTo>
                  <a:pt x="6713752" y="1043138"/>
                </a:lnTo>
                <a:lnTo>
                  <a:pt x="6713752" y="1046375"/>
                </a:lnTo>
                <a:lnTo>
                  <a:pt x="6727914" y="1050690"/>
                </a:lnTo>
                <a:lnTo>
                  <a:pt x="6738838" y="1052849"/>
                </a:lnTo>
                <a:lnTo>
                  <a:pt x="6743289" y="1052849"/>
                </a:lnTo>
                <a:cubicBezTo>
                  <a:pt x="6746886" y="1051050"/>
                  <a:pt x="6748684" y="1048173"/>
                  <a:pt x="6748684" y="1044217"/>
                </a:cubicBezTo>
                <a:cubicBezTo>
                  <a:pt x="6746526" y="1043497"/>
                  <a:pt x="6745447" y="1041339"/>
                  <a:pt x="6745447" y="1037743"/>
                </a:cubicBezTo>
                <a:lnTo>
                  <a:pt x="6748684" y="1024660"/>
                </a:lnTo>
                <a:lnTo>
                  <a:pt x="6747605" y="1018185"/>
                </a:lnTo>
                <a:lnTo>
                  <a:pt x="6748684" y="1013869"/>
                </a:lnTo>
                <a:lnTo>
                  <a:pt x="6744368" y="1009553"/>
                </a:lnTo>
                <a:close/>
                <a:moveTo>
                  <a:pt x="4085991" y="1000296"/>
                </a:moveTo>
                <a:lnTo>
                  <a:pt x="4082754" y="1001375"/>
                </a:lnTo>
                <a:lnTo>
                  <a:pt x="4084912" y="1018639"/>
                </a:lnTo>
                <a:lnTo>
                  <a:pt x="4083833" y="1024035"/>
                </a:lnTo>
                <a:lnTo>
                  <a:pt x="4084912" y="1027271"/>
                </a:lnTo>
                <a:lnTo>
                  <a:pt x="4076280" y="1042378"/>
                </a:lnTo>
                <a:cubicBezTo>
                  <a:pt x="4081136" y="1046604"/>
                  <a:pt x="4084732" y="1048717"/>
                  <a:pt x="4087070" y="1048717"/>
                </a:cubicBezTo>
                <a:cubicBezTo>
                  <a:pt x="4090847" y="1039635"/>
                  <a:pt x="4095163" y="1032127"/>
                  <a:pt x="4100019" y="1026192"/>
                </a:cubicBezTo>
                <a:lnTo>
                  <a:pt x="4101098" y="1026192"/>
                </a:lnTo>
                <a:cubicBezTo>
                  <a:pt x="4104514" y="1029609"/>
                  <a:pt x="4110584" y="1033565"/>
                  <a:pt x="4119306" y="1038062"/>
                </a:cubicBezTo>
                <a:cubicBezTo>
                  <a:pt x="4119306" y="1039500"/>
                  <a:pt x="4122183" y="1041613"/>
                  <a:pt x="4127938" y="1044401"/>
                </a:cubicBezTo>
                <a:lnTo>
                  <a:pt x="4136570" y="1054112"/>
                </a:lnTo>
                <a:lnTo>
                  <a:pt x="4140886" y="1041298"/>
                </a:lnTo>
                <a:cubicBezTo>
                  <a:pt x="4138728" y="1040579"/>
                  <a:pt x="4137649" y="1038421"/>
                  <a:pt x="4137649" y="1034825"/>
                </a:cubicBezTo>
                <a:lnTo>
                  <a:pt x="4137649" y="1017560"/>
                </a:lnTo>
                <a:lnTo>
                  <a:pt x="4140886" y="1013244"/>
                </a:lnTo>
                <a:lnTo>
                  <a:pt x="4136570" y="1008928"/>
                </a:lnTo>
                <a:lnTo>
                  <a:pt x="4135491" y="1008928"/>
                </a:lnTo>
                <a:lnTo>
                  <a:pt x="4129017" y="1014323"/>
                </a:lnTo>
                <a:lnTo>
                  <a:pt x="4108651" y="1013244"/>
                </a:lnTo>
                <a:lnTo>
                  <a:pt x="4100019" y="1013244"/>
                </a:lnTo>
                <a:lnTo>
                  <a:pt x="4093545" y="1016481"/>
                </a:lnTo>
                <a:lnTo>
                  <a:pt x="4087070" y="1008928"/>
                </a:lnTo>
                <a:lnTo>
                  <a:pt x="4087070" y="1007849"/>
                </a:lnTo>
                <a:lnTo>
                  <a:pt x="4089229" y="1001375"/>
                </a:lnTo>
                <a:close/>
                <a:moveTo>
                  <a:pt x="2077432" y="1000295"/>
                </a:moveTo>
                <a:lnTo>
                  <a:pt x="2076355" y="1001374"/>
                </a:lnTo>
                <a:lnTo>
                  <a:pt x="2076355" y="1002453"/>
                </a:lnTo>
                <a:lnTo>
                  <a:pt x="2083907" y="1009062"/>
                </a:lnTo>
                <a:lnTo>
                  <a:pt x="2084986" y="1009062"/>
                </a:lnTo>
                <a:lnTo>
                  <a:pt x="2084986" y="1005690"/>
                </a:lnTo>
                <a:cubicBezTo>
                  <a:pt x="2084625" y="1003892"/>
                  <a:pt x="2082108" y="1002094"/>
                  <a:pt x="2077432" y="1000295"/>
                </a:cubicBezTo>
                <a:close/>
                <a:moveTo>
                  <a:pt x="6755293" y="999707"/>
                </a:moveTo>
                <a:lnTo>
                  <a:pt x="6755293" y="1000786"/>
                </a:lnTo>
                <a:lnTo>
                  <a:pt x="6758530" y="1000786"/>
                </a:lnTo>
                <a:lnTo>
                  <a:pt x="6758530" y="999707"/>
                </a:lnTo>
                <a:close/>
                <a:moveTo>
                  <a:pt x="5273728" y="997818"/>
                </a:moveTo>
                <a:lnTo>
                  <a:pt x="5271570" y="999975"/>
                </a:lnTo>
                <a:lnTo>
                  <a:pt x="5271570" y="1002134"/>
                </a:lnTo>
                <a:lnTo>
                  <a:pt x="5274807" y="1002134"/>
                </a:lnTo>
                <a:lnTo>
                  <a:pt x="5275886" y="998897"/>
                </a:lnTo>
                <a:lnTo>
                  <a:pt x="5274807" y="997818"/>
                </a:lnTo>
                <a:close/>
                <a:moveTo>
                  <a:pt x="3263953" y="997817"/>
                </a:moveTo>
                <a:lnTo>
                  <a:pt x="3261795" y="999975"/>
                </a:lnTo>
                <a:lnTo>
                  <a:pt x="3261795" y="1002133"/>
                </a:lnTo>
                <a:lnTo>
                  <a:pt x="3265032" y="1002133"/>
                </a:lnTo>
                <a:lnTo>
                  <a:pt x="3266111" y="998896"/>
                </a:lnTo>
                <a:lnTo>
                  <a:pt x="3265032" y="997817"/>
                </a:lnTo>
                <a:close/>
                <a:moveTo>
                  <a:pt x="1254180" y="997816"/>
                </a:moveTo>
                <a:lnTo>
                  <a:pt x="1252023" y="999974"/>
                </a:lnTo>
                <a:lnTo>
                  <a:pt x="1252023" y="1002132"/>
                </a:lnTo>
                <a:lnTo>
                  <a:pt x="1255259" y="1002132"/>
                </a:lnTo>
                <a:lnTo>
                  <a:pt x="1256338" y="998895"/>
                </a:lnTo>
                <a:lnTo>
                  <a:pt x="1255259" y="997816"/>
                </a:lnTo>
                <a:close/>
                <a:moveTo>
                  <a:pt x="6747605" y="997549"/>
                </a:moveTo>
                <a:lnTo>
                  <a:pt x="6747605" y="998628"/>
                </a:lnTo>
                <a:lnTo>
                  <a:pt x="6753135" y="998628"/>
                </a:lnTo>
                <a:lnTo>
                  <a:pt x="6753135" y="997549"/>
                </a:lnTo>
                <a:close/>
                <a:moveTo>
                  <a:pt x="7684878" y="996875"/>
                </a:moveTo>
                <a:cubicBezTo>
                  <a:pt x="7684878" y="999034"/>
                  <a:pt x="7675482" y="1000832"/>
                  <a:pt x="7656689" y="1002271"/>
                </a:cubicBezTo>
                <a:cubicBezTo>
                  <a:pt x="7656689" y="1003709"/>
                  <a:pt x="7654891" y="1004429"/>
                  <a:pt x="7651294" y="1004429"/>
                </a:cubicBezTo>
                <a:lnTo>
                  <a:pt x="7650215" y="1004429"/>
                </a:lnTo>
                <a:cubicBezTo>
                  <a:pt x="7647158" y="1001551"/>
                  <a:pt x="7644281" y="1000113"/>
                  <a:pt x="7641583" y="1000113"/>
                </a:cubicBezTo>
                <a:lnTo>
                  <a:pt x="7631737" y="1000113"/>
                </a:lnTo>
                <a:lnTo>
                  <a:pt x="7631737" y="1011442"/>
                </a:lnTo>
                <a:cubicBezTo>
                  <a:pt x="7631737" y="1020164"/>
                  <a:pt x="7629939" y="1025964"/>
                  <a:pt x="7626342" y="1028841"/>
                </a:cubicBezTo>
                <a:cubicBezTo>
                  <a:pt x="7629939" y="1030820"/>
                  <a:pt x="7631737" y="1033697"/>
                  <a:pt x="7631737" y="1037474"/>
                </a:cubicBezTo>
                <a:lnTo>
                  <a:pt x="7637132" y="1037474"/>
                </a:lnTo>
                <a:lnTo>
                  <a:pt x="7659926" y="1040710"/>
                </a:lnTo>
                <a:lnTo>
                  <a:pt x="7669772" y="1039631"/>
                </a:lnTo>
                <a:lnTo>
                  <a:pt x="7697961" y="1039631"/>
                </a:lnTo>
                <a:lnTo>
                  <a:pt x="7710909" y="1036394"/>
                </a:lnTo>
                <a:lnTo>
                  <a:pt x="7713067" y="1036394"/>
                </a:lnTo>
                <a:lnTo>
                  <a:pt x="7720755" y="1038552"/>
                </a:lnTo>
                <a:lnTo>
                  <a:pt x="7729387" y="1036394"/>
                </a:lnTo>
                <a:lnTo>
                  <a:pt x="7735861" y="1038552"/>
                </a:lnTo>
                <a:lnTo>
                  <a:pt x="7738019" y="1036394"/>
                </a:lnTo>
                <a:lnTo>
                  <a:pt x="7738019" y="1033158"/>
                </a:lnTo>
                <a:lnTo>
                  <a:pt x="7735861" y="1029920"/>
                </a:lnTo>
                <a:lnTo>
                  <a:pt x="7736940" y="1021288"/>
                </a:lnTo>
                <a:lnTo>
                  <a:pt x="7734782" y="1016837"/>
                </a:lnTo>
                <a:lnTo>
                  <a:pt x="7735861" y="1009823"/>
                </a:lnTo>
                <a:cubicBezTo>
                  <a:pt x="7735861" y="1003350"/>
                  <a:pt x="7733703" y="1000113"/>
                  <a:pt x="7729387" y="1000113"/>
                </a:cubicBezTo>
                <a:lnTo>
                  <a:pt x="7717518" y="997955"/>
                </a:lnTo>
                <a:lnTo>
                  <a:pt x="7716439" y="997955"/>
                </a:lnTo>
                <a:cubicBezTo>
                  <a:pt x="7713652" y="1000113"/>
                  <a:pt x="7710370" y="1001192"/>
                  <a:pt x="7706593" y="1001192"/>
                </a:cubicBezTo>
                <a:lnTo>
                  <a:pt x="7696882" y="1001192"/>
                </a:lnTo>
                <a:close/>
                <a:moveTo>
                  <a:pt x="5111608" y="996739"/>
                </a:moveTo>
                <a:lnTo>
                  <a:pt x="5102976" y="1002134"/>
                </a:lnTo>
                <a:lnTo>
                  <a:pt x="5100818" y="1002134"/>
                </a:lnTo>
                <a:lnTo>
                  <a:pt x="5097581" y="999975"/>
                </a:lnTo>
                <a:lnTo>
                  <a:pt x="5087870" y="999975"/>
                </a:lnTo>
                <a:lnTo>
                  <a:pt x="5086791" y="1003213"/>
                </a:lnTo>
                <a:lnTo>
                  <a:pt x="5090028" y="1010766"/>
                </a:lnTo>
                <a:lnTo>
                  <a:pt x="5090028" y="1019398"/>
                </a:lnTo>
                <a:lnTo>
                  <a:pt x="5087870" y="1022635"/>
                </a:lnTo>
                <a:lnTo>
                  <a:pt x="5088949" y="1026816"/>
                </a:lnTo>
                <a:lnTo>
                  <a:pt x="5087870" y="1031132"/>
                </a:lnTo>
                <a:lnTo>
                  <a:pt x="5090028" y="1043001"/>
                </a:lnTo>
                <a:lnTo>
                  <a:pt x="5088949" y="1047317"/>
                </a:lnTo>
                <a:cubicBezTo>
                  <a:pt x="5088949" y="1056579"/>
                  <a:pt x="5090747" y="1061209"/>
                  <a:pt x="5094344" y="1061209"/>
                </a:cubicBezTo>
                <a:lnTo>
                  <a:pt x="5101897" y="1065525"/>
                </a:lnTo>
                <a:cubicBezTo>
                  <a:pt x="5107652" y="1065525"/>
                  <a:pt x="5110529" y="1063007"/>
                  <a:pt x="5110529" y="1057972"/>
                </a:cubicBezTo>
                <a:lnTo>
                  <a:pt x="5110529" y="1025737"/>
                </a:lnTo>
                <a:lnTo>
                  <a:pt x="5114710" y="1020477"/>
                </a:lnTo>
                <a:lnTo>
                  <a:pt x="5109450" y="1015082"/>
                </a:lnTo>
                <a:cubicBezTo>
                  <a:pt x="5109450" y="1006989"/>
                  <a:pt x="5111563" y="1002313"/>
                  <a:pt x="5115789" y="1001055"/>
                </a:cubicBezTo>
                <a:cubicBezTo>
                  <a:pt x="5115070" y="998177"/>
                  <a:pt x="5113676" y="996739"/>
                  <a:pt x="5111608" y="996739"/>
                </a:cubicBezTo>
                <a:close/>
                <a:moveTo>
                  <a:pt x="3101833" y="996738"/>
                </a:moveTo>
                <a:lnTo>
                  <a:pt x="3093201" y="1002133"/>
                </a:lnTo>
                <a:lnTo>
                  <a:pt x="3091043" y="1002133"/>
                </a:lnTo>
                <a:lnTo>
                  <a:pt x="3087806" y="999975"/>
                </a:lnTo>
                <a:lnTo>
                  <a:pt x="3078095" y="999975"/>
                </a:lnTo>
                <a:lnTo>
                  <a:pt x="3077016" y="1003212"/>
                </a:lnTo>
                <a:lnTo>
                  <a:pt x="3080253" y="1010765"/>
                </a:lnTo>
                <a:lnTo>
                  <a:pt x="3080253" y="1019397"/>
                </a:lnTo>
                <a:lnTo>
                  <a:pt x="3078095" y="1022634"/>
                </a:lnTo>
                <a:lnTo>
                  <a:pt x="3079174" y="1026815"/>
                </a:lnTo>
                <a:lnTo>
                  <a:pt x="3078095" y="1031131"/>
                </a:lnTo>
                <a:lnTo>
                  <a:pt x="3080253" y="1043001"/>
                </a:lnTo>
                <a:lnTo>
                  <a:pt x="3079174" y="1047316"/>
                </a:lnTo>
                <a:cubicBezTo>
                  <a:pt x="3079174" y="1056578"/>
                  <a:pt x="3080972" y="1061208"/>
                  <a:pt x="3084569" y="1061208"/>
                </a:cubicBezTo>
                <a:lnTo>
                  <a:pt x="3092122" y="1065525"/>
                </a:lnTo>
                <a:cubicBezTo>
                  <a:pt x="3097876" y="1065525"/>
                  <a:pt x="3100754" y="1063007"/>
                  <a:pt x="3100754" y="1057971"/>
                </a:cubicBezTo>
                <a:lnTo>
                  <a:pt x="3100754" y="1025736"/>
                </a:lnTo>
                <a:lnTo>
                  <a:pt x="3104935" y="1020476"/>
                </a:lnTo>
                <a:lnTo>
                  <a:pt x="3099675" y="1015081"/>
                </a:lnTo>
                <a:cubicBezTo>
                  <a:pt x="3099675" y="1006988"/>
                  <a:pt x="3101788" y="1002313"/>
                  <a:pt x="3106014" y="1001054"/>
                </a:cubicBezTo>
                <a:cubicBezTo>
                  <a:pt x="3105294" y="998177"/>
                  <a:pt x="3103901" y="996738"/>
                  <a:pt x="3101833" y="996738"/>
                </a:cubicBezTo>
                <a:close/>
                <a:moveTo>
                  <a:pt x="1092061" y="996737"/>
                </a:moveTo>
                <a:lnTo>
                  <a:pt x="1083427" y="1002132"/>
                </a:lnTo>
                <a:lnTo>
                  <a:pt x="1081270" y="1002132"/>
                </a:lnTo>
                <a:lnTo>
                  <a:pt x="1078033" y="999974"/>
                </a:lnTo>
                <a:lnTo>
                  <a:pt x="1068322" y="999974"/>
                </a:lnTo>
                <a:lnTo>
                  <a:pt x="1067244" y="1003211"/>
                </a:lnTo>
                <a:lnTo>
                  <a:pt x="1070481" y="1010764"/>
                </a:lnTo>
                <a:lnTo>
                  <a:pt x="1070481" y="1019396"/>
                </a:lnTo>
                <a:lnTo>
                  <a:pt x="1068322" y="1022633"/>
                </a:lnTo>
                <a:lnTo>
                  <a:pt x="1069401" y="1026814"/>
                </a:lnTo>
                <a:lnTo>
                  <a:pt x="1068322" y="1031130"/>
                </a:lnTo>
                <a:lnTo>
                  <a:pt x="1070481" y="1042999"/>
                </a:lnTo>
                <a:lnTo>
                  <a:pt x="1069401" y="1047315"/>
                </a:lnTo>
                <a:cubicBezTo>
                  <a:pt x="1069401" y="1056577"/>
                  <a:pt x="1071199" y="1061208"/>
                  <a:pt x="1074797" y="1061208"/>
                </a:cubicBezTo>
                <a:lnTo>
                  <a:pt x="1082349" y="1065524"/>
                </a:lnTo>
                <a:cubicBezTo>
                  <a:pt x="1088104" y="1065524"/>
                  <a:pt x="1090982" y="1063006"/>
                  <a:pt x="1090982" y="1057971"/>
                </a:cubicBezTo>
                <a:lnTo>
                  <a:pt x="1090982" y="1025735"/>
                </a:lnTo>
                <a:lnTo>
                  <a:pt x="1095161" y="1020475"/>
                </a:lnTo>
                <a:lnTo>
                  <a:pt x="1089903" y="1015080"/>
                </a:lnTo>
                <a:cubicBezTo>
                  <a:pt x="1089903" y="1006987"/>
                  <a:pt x="1092015" y="1002312"/>
                  <a:pt x="1096242" y="1001053"/>
                </a:cubicBezTo>
                <a:cubicBezTo>
                  <a:pt x="1095521" y="998176"/>
                  <a:pt x="1094128" y="996737"/>
                  <a:pt x="1092061" y="996737"/>
                </a:cubicBezTo>
                <a:close/>
                <a:moveTo>
                  <a:pt x="2244677" y="995845"/>
                </a:moveTo>
                <a:lnTo>
                  <a:pt x="2241443" y="999216"/>
                </a:lnTo>
                <a:lnTo>
                  <a:pt x="2247915" y="1010141"/>
                </a:lnTo>
                <a:lnTo>
                  <a:pt x="2252232" y="1010141"/>
                </a:lnTo>
                <a:lnTo>
                  <a:pt x="2253311" y="1006769"/>
                </a:lnTo>
                <a:cubicBezTo>
                  <a:pt x="2251153" y="999666"/>
                  <a:pt x="2248995" y="996024"/>
                  <a:pt x="2246837" y="995845"/>
                </a:cubicBezTo>
                <a:close/>
                <a:moveTo>
                  <a:pt x="6134206" y="995390"/>
                </a:moveTo>
                <a:lnTo>
                  <a:pt x="6132048" y="997548"/>
                </a:lnTo>
                <a:lnTo>
                  <a:pt x="6132048" y="999707"/>
                </a:lnTo>
                <a:lnTo>
                  <a:pt x="6135285" y="999707"/>
                </a:lnTo>
                <a:lnTo>
                  <a:pt x="6137308" y="997548"/>
                </a:lnTo>
                <a:lnTo>
                  <a:pt x="6135285" y="995390"/>
                </a:lnTo>
                <a:close/>
                <a:moveTo>
                  <a:pt x="219172" y="993248"/>
                </a:moveTo>
                <a:lnTo>
                  <a:pt x="219172" y="994327"/>
                </a:lnTo>
                <a:lnTo>
                  <a:pt x="222409" y="994327"/>
                </a:lnTo>
                <a:lnTo>
                  <a:pt x="222409" y="993248"/>
                </a:lnTo>
                <a:close/>
                <a:moveTo>
                  <a:pt x="161985" y="993248"/>
                </a:moveTo>
                <a:lnTo>
                  <a:pt x="160906" y="994327"/>
                </a:lnTo>
                <a:lnTo>
                  <a:pt x="160906" y="996485"/>
                </a:lnTo>
                <a:lnTo>
                  <a:pt x="161985" y="996485"/>
                </a:lnTo>
                <a:lnTo>
                  <a:pt x="164143" y="994327"/>
                </a:lnTo>
                <a:lnTo>
                  <a:pt x="164143" y="993248"/>
                </a:lnTo>
                <a:close/>
                <a:moveTo>
                  <a:pt x="109114" y="993248"/>
                </a:moveTo>
                <a:lnTo>
                  <a:pt x="109114" y="995406"/>
                </a:lnTo>
                <a:lnTo>
                  <a:pt x="111272" y="993248"/>
                </a:lnTo>
                <a:close/>
                <a:moveTo>
                  <a:pt x="38979" y="993248"/>
                </a:moveTo>
                <a:lnTo>
                  <a:pt x="38979" y="997564"/>
                </a:lnTo>
                <a:lnTo>
                  <a:pt x="42216" y="996485"/>
                </a:lnTo>
                <a:lnTo>
                  <a:pt x="42216" y="995406"/>
                </a:lnTo>
                <a:lnTo>
                  <a:pt x="40058" y="993248"/>
                </a:lnTo>
                <a:close/>
                <a:moveTo>
                  <a:pt x="30347" y="993248"/>
                </a:moveTo>
                <a:lnTo>
                  <a:pt x="30347" y="994327"/>
                </a:lnTo>
                <a:lnTo>
                  <a:pt x="32505" y="994327"/>
                </a:lnTo>
                <a:lnTo>
                  <a:pt x="32505" y="993248"/>
                </a:lnTo>
                <a:close/>
                <a:moveTo>
                  <a:pt x="5642194" y="991344"/>
                </a:moveTo>
                <a:lnTo>
                  <a:pt x="5642194" y="993368"/>
                </a:lnTo>
                <a:lnTo>
                  <a:pt x="5645431" y="996604"/>
                </a:lnTo>
                <a:lnTo>
                  <a:pt x="5647589" y="994446"/>
                </a:lnTo>
                <a:lnTo>
                  <a:pt x="5643273" y="991344"/>
                </a:lnTo>
                <a:close/>
                <a:moveTo>
                  <a:pt x="2219861" y="989370"/>
                </a:moveTo>
                <a:lnTo>
                  <a:pt x="2219861" y="992607"/>
                </a:lnTo>
                <a:lnTo>
                  <a:pt x="2220941" y="992607"/>
                </a:lnTo>
                <a:lnTo>
                  <a:pt x="2223098" y="990450"/>
                </a:lnTo>
                <a:lnTo>
                  <a:pt x="2223098" y="989370"/>
                </a:lnTo>
                <a:close/>
                <a:moveTo>
                  <a:pt x="6709436" y="988917"/>
                </a:moveTo>
                <a:lnTo>
                  <a:pt x="6709436" y="991075"/>
                </a:lnTo>
                <a:lnTo>
                  <a:pt x="6710515" y="991075"/>
                </a:lnTo>
                <a:lnTo>
                  <a:pt x="6710515" y="988917"/>
                </a:lnTo>
                <a:close/>
                <a:moveTo>
                  <a:pt x="6283648" y="987973"/>
                </a:moveTo>
                <a:lnTo>
                  <a:pt x="6283648" y="989052"/>
                </a:lnTo>
                <a:lnTo>
                  <a:pt x="6285806" y="989052"/>
                </a:lnTo>
                <a:lnTo>
                  <a:pt x="6285806" y="987973"/>
                </a:lnTo>
                <a:close/>
                <a:moveTo>
                  <a:pt x="2080671" y="987212"/>
                </a:moveTo>
                <a:lnTo>
                  <a:pt x="2080671" y="991528"/>
                </a:lnTo>
                <a:lnTo>
                  <a:pt x="2082828" y="991528"/>
                </a:lnTo>
                <a:lnTo>
                  <a:pt x="2082828" y="987212"/>
                </a:lnTo>
                <a:close/>
                <a:moveTo>
                  <a:pt x="6121392" y="983792"/>
                </a:moveTo>
                <a:lnTo>
                  <a:pt x="6122471" y="983792"/>
                </a:lnTo>
                <a:lnTo>
                  <a:pt x="6136364" y="991210"/>
                </a:lnTo>
                <a:cubicBezTo>
                  <a:pt x="6143917" y="992288"/>
                  <a:pt x="6150616" y="995481"/>
                  <a:pt x="6156460" y="1000786"/>
                </a:cubicBezTo>
                <a:lnTo>
                  <a:pt x="6175477" y="1004967"/>
                </a:lnTo>
                <a:lnTo>
                  <a:pt x="6179794" y="1004967"/>
                </a:lnTo>
                <a:cubicBezTo>
                  <a:pt x="6190404" y="996515"/>
                  <a:pt x="6197103" y="992288"/>
                  <a:pt x="6199890" y="992288"/>
                </a:cubicBezTo>
                <a:lnTo>
                  <a:pt x="6204206" y="992288"/>
                </a:lnTo>
                <a:cubicBezTo>
                  <a:pt x="6206814" y="992288"/>
                  <a:pt x="6214232" y="996515"/>
                  <a:pt x="6226460" y="1004967"/>
                </a:cubicBezTo>
                <a:lnTo>
                  <a:pt x="6230642" y="1003888"/>
                </a:lnTo>
                <a:lnTo>
                  <a:pt x="6232800" y="1007125"/>
                </a:lnTo>
                <a:lnTo>
                  <a:pt x="6232800" y="1013464"/>
                </a:lnTo>
                <a:lnTo>
                  <a:pt x="6224302" y="1021961"/>
                </a:lnTo>
                <a:lnTo>
                  <a:pt x="6225381" y="1023040"/>
                </a:lnTo>
                <a:lnTo>
                  <a:pt x="6224302" y="1033561"/>
                </a:lnTo>
                <a:lnTo>
                  <a:pt x="6224302" y="1040979"/>
                </a:lnTo>
                <a:lnTo>
                  <a:pt x="6225381" y="1063233"/>
                </a:lnTo>
                <a:lnTo>
                  <a:pt x="6221065" y="1072809"/>
                </a:lnTo>
                <a:lnTo>
                  <a:pt x="6223223" y="1076047"/>
                </a:lnTo>
                <a:lnTo>
                  <a:pt x="6221065" y="1086567"/>
                </a:lnTo>
                <a:cubicBezTo>
                  <a:pt x="6224662" y="1092591"/>
                  <a:pt x="6226460" y="1096817"/>
                  <a:pt x="6226460" y="1099245"/>
                </a:cubicBezTo>
                <a:cubicBezTo>
                  <a:pt x="6226460" y="1105809"/>
                  <a:pt x="6221830" y="1109720"/>
                  <a:pt x="6212568" y="1110979"/>
                </a:cubicBezTo>
                <a:lnTo>
                  <a:pt x="6208387" y="1109900"/>
                </a:lnTo>
                <a:lnTo>
                  <a:pt x="6200969" y="1115160"/>
                </a:lnTo>
                <a:cubicBezTo>
                  <a:pt x="6188201" y="1115160"/>
                  <a:pt x="6181817" y="1112688"/>
                  <a:pt x="6181817" y="1107742"/>
                </a:cubicBezTo>
                <a:lnTo>
                  <a:pt x="6182896" y="1100324"/>
                </a:lnTo>
                <a:lnTo>
                  <a:pt x="6180873" y="1093985"/>
                </a:lnTo>
                <a:lnTo>
                  <a:pt x="6164957" y="1092906"/>
                </a:lnTo>
                <a:lnTo>
                  <a:pt x="6162799" y="1095064"/>
                </a:lnTo>
                <a:lnTo>
                  <a:pt x="6164957" y="1112058"/>
                </a:lnTo>
                <a:lnTo>
                  <a:pt x="6161720" y="1114216"/>
                </a:lnTo>
                <a:lnTo>
                  <a:pt x="6152144" y="1110979"/>
                </a:lnTo>
                <a:lnTo>
                  <a:pt x="6147963" y="1110979"/>
                </a:lnTo>
                <a:lnTo>
                  <a:pt x="6125708" y="1119476"/>
                </a:lnTo>
                <a:cubicBezTo>
                  <a:pt x="6124989" y="1113991"/>
                  <a:pt x="6123236" y="1108327"/>
                  <a:pt x="6120448" y="1102482"/>
                </a:cubicBezTo>
                <a:lnTo>
                  <a:pt x="6124629" y="1093985"/>
                </a:lnTo>
                <a:lnTo>
                  <a:pt x="6124629" y="1083464"/>
                </a:lnTo>
                <a:cubicBezTo>
                  <a:pt x="6124629" y="1080047"/>
                  <a:pt x="6123550" y="1077575"/>
                  <a:pt x="6121392" y="1076047"/>
                </a:cubicBezTo>
                <a:lnTo>
                  <a:pt x="6121392" y="1073888"/>
                </a:lnTo>
                <a:lnTo>
                  <a:pt x="6122471" y="1073888"/>
                </a:lnTo>
                <a:lnTo>
                  <a:pt x="6121392" y="1061210"/>
                </a:lnTo>
                <a:lnTo>
                  <a:pt x="6121392" y="1055815"/>
                </a:lnTo>
                <a:lnTo>
                  <a:pt x="6122471" y="1050555"/>
                </a:lnTo>
                <a:lnTo>
                  <a:pt x="6121392" y="1044216"/>
                </a:lnTo>
                <a:lnTo>
                  <a:pt x="6121392" y="1031403"/>
                </a:lnTo>
                <a:lnTo>
                  <a:pt x="6120448" y="1021961"/>
                </a:lnTo>
                <a:lnTo>
                  <a:pt x="6122471" y="1017645"/>
                </a:lnTo>
                <a:lnTo>
                  <a:pt x="6120448" y="1007125"/>
                </a:lnTo>
                <a:lnTo>
                  <a:pt x="6121392" y="1002809"/>
                </a:lnTo>
                <a:lnTo>
                  <a:pt x="6119369" y="997548"/>
                </a:lnTo>
                <a:lnTo>
                  <a:pt x="6121392" y="993233"/>
                </a:lnTo>
                <a:lnTo>
                  <a:pt x="6120448" y="984870"/>
                </a:lnTo>
                <a:close/>
                <a:moveTo>
                  <a:pt x="74586" y="983537"/>
                </a:moveTo>
                <a:lnTo>
                  <a:pt x="74586" y="984616"/>
                </a:lnTo>
                <a:lnTo>
                  <a:pt x="76744" y="984616"/>
                </a:lnTo>
                <a:lnTo>
                  <a:pt x="76744" y="983537"/>
                </a:lnTo>
                <a:close/>
                <a:moveTo>
                  <a:pt x="6265574" y="982712"/>
                </a:moveTo>
                <a:lnTo>
                  <a:pt x="6264630" y="983792"/>
                </a:lnTo>
                <a:lnTo>
                  <a:pt x="6264630" y="987973"/>
                </a:lnTo>
                <a:lnTo>
                  <a:pt x="6266653" y="990131"/>
                </a:lnTo>
                <a:lnTo>
                  <a:pt x="6267732" y="990131"/>
                </a:lnTo>
                <a:lnTo>
                  <a:pt x="6269890" y="987973"/>
                </a:lnTo>
                <a:lnTo>
                  <a:pt x="6269890" y="983792"/>
                </a:lnTo>
                <a:close/>
                <a:moveTo>
                  <a:pt x="6097115" y="982712"/>
                </a:moveTo>
                <a:lnTo>
                  <a:pt x="6097115" y="983792"/>
                </a:lnTo>
                <a:lnTo>
                  <a:pt x="6098194" y="986893"/>
                </a:lnTo>
                <a:lnTo>
                  <a:pt x="6099138" y="986893"/>
                </a:lnTo>
                <a:lnTo>
                  <a:pt x="6099138" y="985814"/>
                </a:lnTo>
                <a:lnTo>
                  <a:pt x="6098194" y="982712"/>
                </a:lnTo>
                <a:close/>
                <a:moveTo>
                  <a:pt x="5601461" y="982712"/>
                </a:moveTo>
                <a:lnTo>
                  <a:pt x="5601461" y="985949"/>
                </a:lnTo>
                <a:lnTo>
                  <a:pt x="5602540" y="985949"/>
                </a:lnTo>
                <a:lnTo>
                  <a:pt x="5602540" y="982712"/>
                </a:lnTo>
                <a:close/>
                <a:moveTo>
                  <a:pt x="210540" y="982458"/>
                </a:moveTo>
                <a:lnTo>
                  <a:pt x="210540" y="984616"/>
                </a:lnTo>
                <a:lnTo>
                  <a:pt x="211619" y="984616"/>
                </a:lnTo>
                <a:lnTo>
                  <a:pt x="211619" y="982458"/>
                </a:lnTo>
                <a:close/>
                <a:moveTo>
                  <a:pt x="3735059" y="981227"/>
                </a:moveTo>
                <a:cubicBezTo>
                  <a:pt x="3718515" y="988061"/>
                  <a:pt x="3710242" y="993096"/>
                  <a:pt x="3710242" y="996333"/>
                </a:cubicBezTo>
                <a:lnTo>
                  <a:pt x="3712400" y="996333"/>
                </a:lnTo>
                <a:lnTo>
                  <a:pt x="3718874" y="995254"/>
                </a:lnTo>
                <a:lnTo>
                  <a:pt x="3729664" y="996333"/>
                </a:lnTo>
                <a:cubicBezTo>
                  <a:pt x="3733980" y="990759"/>
                  <a:pt x="3736138" y="986802"/>
                  <a:pt x="3736138" y="984464"/>
                </a:cubicBezTo>
                <a:lnTo>
                  <a:pt x="3736138" y="981227"/>
                </a:lnTo>
                <a:close/>
                <a:moveTo>
                  <a:pt x="6610032" y="980285"/>
                </a:moveTo>
                <a:lnTo>
                  <a:pt x="6611111" y="981364"/>
                </a:lnTo>
                <a:lnTo>
                  <a:pt x="6611111" y="982443"/>
                </a:lnTo>
                <a:lnTo>
                  <a:pt x="6607874" y="982443"/>
                </a:lnTo>
                <a:close/>
                <a:moveTo>
                  <a:pt x="7759734" y="980016"/>
                </a:moveTo>
                <a:lnTo>
                  <a:pt x="7757576" y="982174"/>
                </a:lnTo>
                <a:lnTo>
                  <a:pt x="7758655" y="983253"/>
                </a:lnTo>
                <a:lnTo>
                  <a:pt x="7760813" y="983253"/>
                </a:lnTo>
                <a:lnTo>
                  <a:pt x="7760813" y="980016"/>
                </a:lnTo>
                <a:close/>
                <a:moveTo>
                  <a:pt x="7606785" y="980016"/>
                </a:moveTo>
                <a:lnTo>
                  <a:pt x="7606785" y="982174"/>
                </a:lnTo>
                <a:lnTo>
                  <a:pt x="7610022" y="982174"/>
                </a:lnTo>
                <a:lnTo>
                  <a:pt x="7607864" y="980016"/>
                </a:lnTo>
                <a:close/>
                <a:moveTo>
                  <a:pt x="6265574" y="976374"/>
                </a:moveTo>
                <a:lnTo>
                  <a:pt x="6265574" y="977452"/>
                </a:lnTo>
                <a:lnTo>
                  <a:pt x="6267732" y="977452"/>
                </a:lnTo>
                <a:lnTo>
                  <a:pt x="6267732" y="976374"/>
                </a:lnTo>
                <a:close/>
                <a:moveTo>
                  <a:pt x="8117410" y="975161"/>
                </a:moveTo>
                <a:lnTo>
                  <a:pt x="8117410" y="976240"/>
                </a:lnTo>
                <a:lnTo>
                  <a:pt x="8120647" y="977319"/>
                </a:lnTo>
                <a:lnTo>
                  <a:pt x="8120647" y="975161"/>
                </a:lnTo>
                <a:close/>
                <a:moveTo>
                  <a:pt x="4233410" y="974535"/>
                </a:moveTo>
                <a:lnTo>
                  <a:pt x="4233410" y="975614"/>
                </a:lnTo>
                <a:lnTo>
                  <a:pt x="4243121" y="977772"/>
                </a:lnTo>
                <a:lnTo>
                  <a:pt x="4246358" y="977772"/>
                </a:lnTo>
                <a:lnTo>
                  <a:pt x="4246358" y="976693"/>
                </a:lnTo>
                <a:lnTo>
                  <a:pt x="4235568" y="974535"/>
                </a:lnTo>
                <a:close/>
                <a:moveTo>
                  <a:pt x="5567203" y="974080"/>
                </a:moveTo>
                <a:lnTo>
                  <a:pt x="5567203" y="977317"/>
                </a:lnTo>
                <a:lnTo>
                  <a:pt x="5568147" y="977317"/>
                </a:lnTo>
                <a:lnTo>
                  <a:pt x="5568147" y="974080"/>
                </a:lnTo>
                <a:close/>
                <a:moveTo>
                  <a:pt x="6275150" y="972058"/>
                </a:moveTo>
                <a:lnTo>
                  <a:pt x="6269890" y="973137"/>
                </a:lnTo>
                <a:lnTo>
                  <a:pt x="6269890" y="975294"/>
                </a:lnTo>
                <a:lnTo>
                  <a:pt x="6272992" y="975294"/>
                </a:lnTo>
                <a:lnTo>
                  <a:pt x="6275150" y="973137"/>
                </a:lnTo>
                <a:close/>
                <a:moveTo>
                  <a:pt x="7276843" y="970956"/>
                </a:moveTo>
                <a:lnTo>
                  <a:pt x="7276843" y="973114"/>
                </a:lnTo>
                <a:lnTo>
                  <a:pt x="7279001" y="975272"/>
                </a:lnTo>
                <a:lnTo>
                  <a:pt x="7280080" y="974193"/>
                </a:lnTo>
                <a:lnTo>
                  <a:pt x="7280080" y="973114"/>
                </a:lnTo>
                <a:lnTo>
                  <a:pt x="7277922" y="970956"/>
                </a:lnTo>
                <a:close/>
                <a:moveTo>
                  <a:pt x="5711790" y="969899"/>
                </a:moveTo>
                <a:lnTo>
                  <a:pt x="5712869" y="970978"/>
                </a:lnTo>
                <a:lnTo>
                  <a:pt x="5712869" y="975159"/>
                </a:lnTo>
                <a:lnTo>
                  <a:pt x="5707608" y="975159"/>
                </a:lnTo>
                <a:cubicBezTo>
                  <a:pt x="5701854" y="975159"/>
                  <a:pt x="5694346" y="976598"/>
                  <a:pt x="5685084" y="979475"/>
                </a:cubicBezTo>
                <a:lnTo>
                  <a:pt x="5678610" y="979475"/>
                </a:lnTo>
                <a:lnTo>
                  <a:pt x="5673215" y="976238"/>
                </a:lnTo>
                <a:lnTo>
                  <a:pt x="5672136" y="976238"/>
                </a:lnTo>
                <a:lnTo>
                  <a:pt x="5672136" y="977317"/>
                </a:lnTo>
                <a:cubicBezTo>
                  <a:pt x="5674294" y="977317"/>
                  <a:pt x="5675373" y="978036"/>
                  <a:pt x="5675373" y="979475"/>
                </a:cubicBezTo>
                <a:cubicBezTo>
                  <a:pt x="5674474" y="983072"/>
                  <a:pt x="5672001" y="984870"/>
                  <a:pt x="5667955" y="984870"/>
                </a:cubicBezTo>
                <a:lnTo>
                  <a:pt x="5667955" y="985949"/>
                </a:lnTo>
                <a:cubicBezTo>
                  <a:pt x="5670743" y="985949"/>
                  <a:pt x="5672136" y="986669"/>
                  <a:pt x="5672136" y="988107"/>
                </a:cubicBezTo>
                <a:lnTo>
                  <a:pt x="5672136" y="989186"/>
                </a:lnTo>
                <a:lnTo>
                  <a:pt x="5671057" y="990265"/>
                </a:lnTo>
                <a:lnTo>
                  <a:pt x="5671057" y="991344"/>
                </a:lnTo>
                <a:lnTo>
                  <a:pt x="5676452" y="994446"/>
                </a:lnTo>
                <a:lnTo>
                  <a:pt x="5681847" y="992424"/>
                </a:lnTo>
                <a:lnTo>
                  <a:pt x="5684005" y="995525"/>
                </a:lnTo>
                <a:lnTo>
                  <a:pt x="5685084" y="994446"/>
                </a:lnTo>
                <a:lnTo>
                  <a:pt x="5690479" y="995525"/>
                </a:lnTo>
                <a:lnTo>
                  <a:pt x="5703292" y="995525"/>
                </a:lnTo>
                <a:lnTo>
                  <a:pt x="5715027" y="996604"/>
                </a:lnTo>
                <a:lnTo>
                  <a:pt x="5720422" y="995525"/>
                </a:lnTo>
                <a:lnTo>
                  <a:pt x="5725817" y="998762"/>
                </a:lnTo>
                <a:lnTo>
                  <a:pt x="5726896" y="998762"/>
                </a:lnTo>
                <a:lnTo>
                  <a:pt x="5731212" y="995525"/>
                </a:lnTo>
                <a:lnTo>
                  <a:pt x="5730133" y="994446"/>
                </a:lnTo>
                <a:lnTo>
                  <a:pt x="5730133" y="993368"/>
                </a:lnTo>
                <a:cubicBezTo>
                  <a:pt x="5730133" y="989860"/>
                  <a:pt x="5730807" y="988107"/>
                  <a:pt x="5732156" y="988107"/>
                </a:cubicBezTo>
                <a:lnTo>
                  <a:pt x="5725817" y="976238"/>
                </a:lnTo>
                <a:lnTo>
                  <a:pt x="5724738" y="977317"/>
                </a:lnTo>
                <a:lnTo>
                  <a:pt x="5722580" y="977317"/>
                </a:lnTo>
                <a:cubicBezTo>
                  <a:pt x="5719343" y="977317"/>
                  <a:pt x="5715746" y="974844"/>
                  <a:pt x="5711790" y="969899"/>
                </a:cubicBezTo>
                <a:close/>
                <a:moveTo>
                  <a:pt x="2706261" y="969153"/>
                </a:moveTo>
                <a:lnTo>
                  <a:pt x="2704102" y="971177"/>
                </a:lnTo>
                <a:lnTo>
                  <a:pt x="2704102" y="972256"/>
                </a:lnTo>
                <a:lnTo>
                  <a:pt x="2706261" y="970232"/>
                </a:lnTo>
                <a:close/>
                <a:moveTo>
                  <a:pt x="5592829" y="968820"/>
                </a:moveTo>
                <a:cubicBezTo>
                  <a:pt x="5588064" y="968820"/>
                  <a:pt x="5584872" y="973451"/>
                  <a:pt x="5583253" y="982712"/>
                </a:cubicBezTo>
                <a:lnTo>
                  <a:pt x="5590671" y="1000920"/>
                </a:lnTo>
                <a:lnTo>
                  <a:pt x="5593908" y="1000920"/>
                </a:lnTo>
                <a:lnTo>
                  <a:pt x="5596066" y="994446"/>
                </a:lnTo>
                <a:cubicBezTo>
                  <a:pt x="5592290" y="994446"/>
                  <a:pt x="5590132" y="993412"/>
                  <a:pt x="5589592" y="991344"/>
                </a:cubicBezTo>
                <a:lnTo>
                  <a:pt x="5593908" y="987028"/>
                </a:lnTo>
                <a:lnTo>
                  <a:pt x="5591750" y="980554"/>
                </a:lnTo>
                <a:lnTo>
                  <a:pt x="5591750" y="977317"/>
                </a:lnTo>
                <a:lnTo>
                  <a:pt x="5596066" y="972057"/>
                </a:lnTo>
                <a:lnTo>
                  <a:pt x="5596066" y="970978"/>
                </a:lnTo>
                <a:cubicBezTo>
                  <a:pt x="5596066" y="969539"/>
                  <a:pt x="5594987" y="968820"/>
                  <a:pt x="5592829" y="968820"/>
                </a:cubicBezTo>
                <a:close/>
                <a:moveTo>
                  <a:pt x="6707278" y="968281"/>
                </a:moveTo>
                <a:lnTo>
                  <a:pt x="6707278" y="970574"/>
                </a:lnTo>
                <a:lnTo>
                  <a:pt x="6708357" y="970574"/>
                </a:lnTo>
                <a:lnTo>
                  <a:pt x="6708357" y="968281"/>
                </a:lnTo>
                <a:close/>
                <a:moveTo>
                  <a:pt x="2074197" y="967521"/>
                </a:moveTo>
                <a:lnTo>
                  <a:pt x="2073118" y="968600"/>
                </a:lnTo>
                <a:lnTo>
                  <a:pt x="2073118" y="971837"/>
                </a:lnTo>
                <a:cubicBezTo>
                  <a:pt x="2074554" y="974804"/>
                  <a:pt x="2076714" y="976288"/>
                  <a:pt x="2079590" y="976288"/>
                </a:cubicBezTo>
                <a:lnTo>
                  <a:pt x="2082828" y="975209"/>
                </a:lnTo>
                <a:lnTo>
                  <a:pt x="2082828" y="972916"/>
                </a:lnTo>
                <a:cubicBezTo>
                  <a:pt x="2082828" y="971117"/>
                  <a:pt x="2079949" y="969319"/>
                  <a:pt x="2074197" y="967521"/>
                </a:cubicBezTo>
                <a:close/>
                <a:moveTo>
                  <a:pt x="7283317" y="966775"/>
                </a:moveTo>
                <a:lnTo>
                  <a:pt x="7283317" y="967719"/>
                </a:lnTo>
                <a:lnTo>
                  <a:pt x="7285475" y="973114"/>
                </a:lnTo>
                <a:lnTo>
                  <a:pt x="7286554" y="973114"/>
                </a:lnTo>
                <a:lnTo>
                  <a:pt x="7286554" y="972035"/>
                </a:lnTo>
                <a:cubicBezTo>
                  <a:pt x="7285655" y="968528"/>
                  <a:pt x="7284576" y="966775"/>
                  <a:pt x="7283317" y="966775"/>
                </a:cubicBezTo>
                <a:close/>
                <a:moveTo>
                  <a:pt x="1614150" y="965985"/>
                </a:moveTo>
                <a:lnTo>
                  <a:pt x="1614150" y="971380"/>
                </a:lnTo>
                <a:lnTo>
                  <a:pt x="1616308" y="973539"/>
                </a:lnTo>
                <a:lnTo>
                  <a:pt x="1618465" y="967065"/>
                </a:lnTo>
                <a:lnTo>
                  <a:pt x="1617387" y="965985"/>
                </a:lnTo>
                <a:close/>
                <a:moveTo>
                  <a:pt x="6279466" y="965719"/>
                </a:moveTo>
                <a:lnTo>
                  <a:pt x="6277308" y="968955"/>
                </a:lnTo>
                <a:lnTo>
                  <a:pt x="6277308" y="970034"/>
                </a:lnTo>
                <a:lnTo>
                  <a:pt x="6280411" y="967876"/>
                </a:lnTo>
                <a:lnTo>
                  <a:pt x="6282569" y="967876"/>
                </a:lnTo>
                <a:lnTo>
                  <a:pt x="6283648" y="968955"/>
                </a:lnTo>
                <a:lnTo>
                  <a:pt x="6284727" y="968955"/>
                </a:lnTo>
                <a:lnTo>
                  <a:pt x="6285806" y="967876"/>
                </a:lnTo>
                <a:lnTo>
                  <a:pt x="6285806" y="966798"/>
                </a:lnTo>
                <a:close/>
                <a:moveTo>
                  <a:pt x="5567203" y="964504"/>
                </a:moveTo>
                <a:lnTo>
                  <a:pt x="5567203" y="967741"/>
                </a:lnTo>
                <a:lnTo>
                  <a:pt x="5568147" y="967741"/>
                </a:lnTo>
                <a:lnTo>
                  <a:pt x="5568147" y="964504"/>
                </a:lnTo>
                <a:close/>
                <a:moveTo>
                  <a:pt x="7598153" y="963696"/>
                </a:moveTo>
                <a:lnTo>
                  <a:pt x="7598153" y="969091"/>
                </a:lnTo>
                <a:lnTo>
                  <a:pt x="7599232" y="969091"/>
                </a:lnTo>
                <a:lnTo>
                  <a:pt x="7599232" y="963696"/>
                </a:lnTo>
                <a:close/>
                <a:moveTo>
                  <a:pt x="5562887" y="963425"/>
                </a:moveTo>
                <a:lnTo>
                  <a:pt x="5562887" y="967741"/>
                </a:lnTo>
                <a:lnTo>
                  <a:pt x="5563966" y="967741"/>
                </a:lnTo>
                <a:lnTo>
                  <a:pt x="5563966" y="963425"/>
                </a:lnTo>
                <a:close/>
                <a:moveTo>
                  <a:pt x="4094624" y="962666"/>
                </a:moveTo>
                <a:lnTo>
                  <a:pt x="4088150" y="965903"/>
                </a:lnTo>
                <a:lnTo>
                  <a:pt x="4088150" y="966982"/>
                </a:lnTo>
                <a:lnTo>
                  <a:pt x="4089229" y="966982"/>
                </a:lnTo>
                <a:cubicBezTo>
                  <a:pt x="4092466" y="965544"/>
                  <a:pt x="4094264" y="964105"/>
                  <a:pt x="4094624" y="962666"/>
                </a:cubicBezTo>
                <a:close/>
                <a:moveTo>
                  <a:pt x="2579746" y="961735"/>
                </a:moveTo>
                <a:lnTo>
                  <a:pt x="2586086" y="964837"/>
                </a:lnTo>
                <a:lnTo>
                  <a:pt x="2590268" y="963893"/>
                </a:lnTo>
                <a:cubicBezTo>
                  <a:pt x="2594852" y="965961"/>
                  <a:pt x="2600472" y="966995"/>
                  <a:pt x="2607126" y="966995"/>
                </a:cubicBezTo>
                <a:lnTo>
                  <a:pt x="2612386" y="966995"/>
                </a:lnTo>
                <a:cubicBezTo>
                  <a:pt x="2613465" y="968434"/>
                  <a:pt x="2617331" y="969153"/>
                  <a:pt x="2623986" y="969153"/>
                </a:cubicBezTo>
                <a:lnTo>
                  <a:pt x="2629246" y="974413"/>
                </a:lnTo>
                <a:lnTo>
                  <a:pt x="2629246" y="976437"/>
                </a:lnTo>
                <a:cubicBezTo>
                  <a:pt x="2629246" y="977875"/>
                  <a:pt x="2626458" y="979988"/>
                  <a:pt x="2620885" y="982776"/>
                </a:cubicBezTo>
                <a:lnTo>
                  <a:pt x="2620885" y="988036"/>
                </a:lnTo>
                <a:lnTo>
                  <a:pt x="2619804" y="996533"/>
                </a:lnTo>
                <a:lnTo>
                  <a:pt x="2620885" y="1008132"/>
                </a:lnTo>
                <a:lnTo>
                  <a:pt x="2620885" y="1020811"/>
                </a:lnTo>
                <a:lnTo>
                  <a:pt x="2621963" y="1026071"/>
                </a:lnTo>
                <a:lnTo>
                  <a:pt x="2626144" y="1026071"/>
                </a:lnTo>
                <a:lnTo>
                  <a:pt x="2639901" y="1024992"/>
                </a:lnTo>
                <a:lnTo>
                  <a:pt x="2644082" y="1026071"/>
                </a:lnTo>
                <a:lnTo>
                  <a:pt x="2653524" y="1024992"/>
                </a:lnTo>
                <a:lnTo>
                  <a:pt x="2665123" y="1028094"/>
                </a:lnTo>
                <a:cubicBezTo>
                  <a:pt x="2669348" y="1026565"/>
                  <a:pt x="2671462" y="1025172"/>
                  <a:pt x="2671462" y="1023913"/>
                </a:cubicBezTo>
                <a:lnTo>
                  <a:pt x="2671462" y="1020811"/>
                </a:lnTo>
                <a:cubicBezTo>
                  <a:pt x="2667955" y="1017933"/>
                  <a:pt x="2666202" y="1011954"/>
                  <a:pt x="2666202" y="1002872"/>
                </a:cubicBezTo>
                <a:lnTo>
                  <a:pt x="2667281" y="980753"/>
                </a:lnTo>
                <a:cubicBezTo>
                  <a:pt x="2663055" y="975987"/>
                  <a:pt x="2660942" y="972120"/>
                  <a:pt x="2660942" y="969153"/>
                </a:cubicBezTo>
                <a:lnTo>
                  <a:pt x="2660942" y="968074"/>
                </a:lnTo>
                <a:cubicBezTo>
                  <a:pt x="2660942" y="965916"/>
                  <a:pt x="2664448" y="964163"/>
                  <a:pt x="2671462" y="962814"/>
                </a:cubicBezTo>
                <a:cubicBezTo>
                  <a:pt x="2673709" y="962814"/>
                  <a:pt x="2676182" y="963848"/>
                  <a:pt x="2678880" y="965916"/>
                </a:cubicBezTo>
                <a:lnTo>
                  <a:pt x="2683061" y="961735"/>
                </a:lnTo>
                <a:cubicBezTo>
                  <a:pt x="2697088" y="962455"/>
                  <a:pt x="2705180" y="964568"/>
                  <a:pt x="2707339" y="968074"/>
                </a:cubicBezTo>
                <a:lnTo>
                  <a:pt x="2712599" y="965916"/>
                </a:lnTo>
                <a:cubicBezTo>
                  <a:pt x="2722400" y="967355"/>
                  <a:pt x="2727300" y="969109"/>
                  <a:pt x="2727300" y="971177"/>
                </a:cubicBezTo>
                <a:lnTo>
                  <a:pt x="2727300" y="974413"/>
                </a:lnTo>
                <a:cubicBezTo>
                  <a:pt x="2722444" y="979629"/>
                  <a:pt x="2720017" y="985608"/>
                  <a:pt x="2720017" y="992352"/>
                </a:cubicBezTo>
                <a:lnTo>
                  <a:pt x="2716780" y="995454"/>
                </a:lnTo>
                <a:lnTo>
                  <a:pt x="2717859" y="999635"/>
                </a:lnTo>
                <a:lnTo>
                  <a:pt x="2715701" y="1007053"/>
                </a:lnTo>
                <a:cubicBezTo>
                  <a:pt x="2718668" y="1014787"/>
                  <a:pt x="2720781" y="1018653"/>
                  <a:pt x="2722041" y="1018653"/>
                </a:cubicBezTo>
                <a:lnTo>
                  <a:pt x="2724199" y="1018653"/>
                </a:lnTo>
                <a:lnTo>
                  <a:pt x="2724199" y="1017574"/>
                </a:lnTo>
                <a:lnTo>
                  <a:pt x="2720961" y="1013392"/>
                </a:lnTo>
                <a:cubicBezTo>
                  <a:pt x="2722400" y="1013392"/>
                  <a:pt x="2726626" y="1008807"/>
                  <a:pt x="2733640" y="999635"/>
                </a:cubicBezTo>
                <a:lnTo>
                  <a:pt x="2739979" y="999635"/>
                </a:lnTo>
                <a:cubicBezTo>
                  <a:pt x="2745643" y="999635"/>
                  <a:pt x="2754410" y="1007368"/>
                  <a:pt x="2766280" y="1022834"/>
                </a:cubicBezTo>
                <a:lnTo>
                  <a:pt x="2769517" y="1026071"/>
                </a:lnTo>
                <a:lnTo>
                  <a:pt x="2769517" y="1030252"/>
                </a:lnTo>
                <a:lnTo>
                  <a:pt x="2765336" y="1034433"/>
                </a:lnTo>
                <a:lnTo>
                  <a:pt x="2754681" y="1034433"/>
                </a:lnTo>
                <a:cubicBezTo>
                  <a:pt x="2750544" y="1032365"/>
                  <a:pt x="2748476" y="1030252"/>
                  <a:pt x="2748476" y="1028094"/>
                </a:cubicBezTo>
                <a:lnTo>
                  <a:pt x="2744160" y="1028094"/>
                </a:lnTo>
                <a:cubicBezTo>
                  <a:pt x="2744160" y="1031241"/>
                  <a:pt x="2737865" y="1033354"/>
                  <a:pt x="2725278" y="1034433"/>
                </a:cubicBezTo>
                <a:cubicBezTo>
                  <a:pt x="2721231" y="1037760"/>
                  <a:pt x="2719117" y="1040233"/>
                  <a:pt x="2718938" y="1041851"/>
                </a:cubicBezTo>
                <a:lnTo>
                  <a:pt x="2720017" y="1056553"/>
                </a:lnTo>
                <a:lnTo>
                  <a:pt x="2720017" y="1057632"/>
                </a:lnTo>
                <a:lnTo>
                  <a:pt x="2716780" y="1066129"/>
                </a:lnTo>
                <a:lnTo>
                  <a:pt x="2720017" y="1077728"/>
                </a:lnTo>
                <a:lnTo>
                  <a:pt x="2720017" y="1078672"/>
                </a:lnTo>
                <a:cubicBezTo>
                  <a:pt x="2720017" y="1080830"/>
                  <a:pt x="2718578" y="1081909"/>
                  <a:pt x="2715701" y="1081909"/>
                </a:cubicBezTo>
                <a:lnTo>
                  <a:pt x="2716780" y="1086090"/>
                </a:lnTo>
                <a:lnTo>
                  <a:pt x="2715701" y="1095532"/>
                </a:lnTo>
                <a:lnTo>
                  <a:pt x="2716780" y="1094588"/>
                </a:lnTo>
                <a:lnTo>
                  <a:pt x="2717859" y="1094588"/>
                </a:lnTo>
                <a:lnTo>
                  <a:pt x="2718938" y="1095532"/>
                </a:lnTo>
                <a:lnTo>
                  <a:pt x="2718938" y="1096611"/>
                </a:lnTo>
                <a:lnTo>
                  <a:pt x="2715701" y="1106187"/>
                </a:lnTo>
                <a:lnTo>
                  <a:pt x="2717859" y="1108210"/>
                </a:lnTo>
                <a:lnTo>
                  <a:pt x="2720017" y="1108210"/>
                </a:lnTo>
                <a:cubicBezTo>
                  <a:pt x="2721185" y="1108210"/>
                  <a:pt x="2723613" y="1104344"/>
                  <a:pt x="2727300" y="1096611"/>
                </a:cubicBezTo>
                <a:lnTo>
                  <a:pt x="2739979" y="1086090"/>
                </a:lnTo>
                <a:cubicBezTo>
                  <a:pt x="2748611" y="1088249"/>
                  <a:pt x="2754229" y="1092115"/>
                  <a:pt x="2756838" y="1097690"/>
                </a:cubicBezTo>
                <a:cubicBezTo>
                  <a:pt x="2770864" y="1105422"/>
                  <a:pt x="2777878" y="1111762"/>
                  <a:pt x="2777878" y="1116707"/>
                </a:cubicBezTo>
                <a:lnTo>
                  <a:pt x="2778957" y="1120888"/>
                </a:lnTo>
                <a:lnTo>
                  <a:pt x="2770596" y="1125070"/>
                </a:lnTo>
                <a:lnTo>
                  <a:pt x="2768437" y="1125070"/>
                </a:lnTo>
                <a:cubicBezTo>
                  <a:pt x="2758456" y="1125070"/>
                  <a:pt x="2748970" y="1124035"/>
                  <a:pt x="2739979" y="1121967"/>
                </a:cubicBezTo>
                <a:lnTo>
                  <a:pt x="2738900" y="1121967"/>
                </a:lnTo>
                <a:lnTo>
                  <a:pt x="2734718" y="1125070"/>
                </a:lnTo>
                <a:lnTo>
                  <a:pt x="2725278" y="1125070"/>
                </a:lnTo>
                <a:cubicBezTo>
                  <a:pt x="2721770" y="1125070"/>
                  <a:pt x="2720017" y="1124395"/>
                  <a:pt x="2720017" y="1123046"/>
                </a:cubicBezTo>
                <a:lnTo>
                  <a:pt x="2714622" y="1123990"/>
                </a:lnTo>
                <a:lnTo>
                  <a:pt x="2708419" y="1123990"/>
                </a:lnTo>
                <a:lnTo>
                  <a:pt x="2702079" y="1123046"/>
                </a:lnTo>
                <a:lnTo>
                  <a:pt x="2690480" y="1126148"/>
                </a:lnTo>
                <a:lnTo>
                  <a:pt x="2677802" y="1123990"/>
                </a:lnTo>
                <a:lnTo>
                  <a:pt x="2673620" y="1125070"/>
                </a:lnTo>
                <a:lnTo>
                  <a:pt x="2664045" y="1123990"/>
                </a:lnTo>
                <a:lnTo>
                  <a:pt x="2657705" y="1125070"/>
                </a:lnTo>
                <a:lnTo>
                  <a:pt x="2643004" y="1119809"/>
                </a:lnTo>
                <a:cubicBezTo>
                  <a:pt x="2643004" y="1122777"/>
                  <a:pt x="2637024" y="1124530"/>
                  <a:pt x="2625064" y="1125070"/>
                </a:cubicBezTo>
                <a:cubicBezTo>
                  <a:pt x="2617511" y="1125070"/>
                  <a:pt x="2612611" y="1123316"/>
                  <a:pt x="2610363" y="1119809"/>
                </a:cubicBezTo>
                <a:lnTo>
                  <a:pt x="2609284" y="1119809"/>
                </a:lnTo>
                <a:lnTo>
                  <a:pt x="2611443" y="1123046"/>
                </a:lnTo>
                <a:lnTo>
                  <a:pt x="2610363" y="1123990"/>
                </a:lnTo>
                <a:lnTo>
                  <a:pt x="2609284" y="1123990"/>
                </a:lnTo>
                <a:lnTo>
                  <a:pt x="2592425" y="1125070"/>
                </a:lnTo>
                <a:lnTo>
                  <a:pt x="2577724" y="1123990"/>
                </a:lnTo>
                <a:lnTo>
                  <a:pt x="2574487" y="1125070"/>
                </a:lnTo>
                <a:cubicBezTo>
                  <a:pt x="2570980" y="1124170"/>
                  <a:pt x="2569227" y="1123136"/>
                  <a:pt x="2569227" y="1121967"/>
                </a:cubicBezTo>
                <a:lnTo>
                  <a:pt x="2569227" y="1118730"/>
                </a:lnTo>
                <a:lnTo>
                  <a:pt x="2571385" y="1118730"/>
                </a:lnTo>
                <a:lnTo>
                  <a:pt x="2571385" y="1115628"/>
                </a:lnTo>
                <a:lnTo>
                  <a:pt x="2569227" y="1108210"/>
                </a:lnTo>
                <a:lnTo>
                  <a:pt x="2572463" y="1102950"/>
                </a:lnTo>
                <a:lnTo>
                  <a:pt x="2569227" y="1090272"/>
                </a:lnTo>
                <a:lnTo>
                  <a:pt x="2569227" y="1088249"/>
                </a:lnTo>
                <a:lnTo>
                  <a:pt x="2573408" y="1077728"/>
                </a:lnTo>
                <a:cubicBezTo>
                  <a:pt x="2572418" y="1069096"/>
                  <a:pt x="2571025" y="1064151"/>
                  <a:pt x="2569227" y="1062892"/>
                </a:cubicBezTo>
                <a:lnTo>
                  <a:pt x="2570305" y="1059790"/>
                </a:lnTo>
                <a:lnTo>
                  <a:pt x="2569227" y="1037670"/>
                </a:lnTo>
                <a:lnTo>
                  <a:pt x="2569227" y="1036591"/>
                </a:lnTo>
                <a:cubicBezTo>
                  <a:pt x="2569227" y="1035332"/>
                  <a:pt x="2567473" y="1034253"/>
                  <a:pt x="2563966" y="1033354"/>
                </a:cubicBezTo>
                <a:lnTo>
                  <a:pt x="2559785" y="1034433"/>
                </a:lnTo>
                <a:lnTo>
                  <a:pt x="2558706" y="1034433"/>
                </a:lnTo>
                <a:lnTo>
                  <a:pt x="2555468" y="1032410"/>
                </a:lnTo>
                <a:lnTo>
                  <a:pt x="2554525" y="1032410"/>
                </a:lnTo>
                <a:lnTo>
                  <a:pt x="2548185" y="1033354"/>
                </a:lnTo>
                <a:lnTo>
                  <a:pt x="2544004" y="1032410"/>
                </a:lnTo>
                <a:lnTo>
                  <a:pt x="2535507" y="1034433"/>
                </a:lnTo>
                <a:lnTo>
                  <a:pt x="2532405" y="1034433"/>
                </a:lnTo>
                <a:lnTo>
                  <a:pt x="2530246" y="1032410"/>
                </a:lnTo>
                <a:lnTo>
                  <a:pt x="2530246" y="1028094"/>
                </a:lnTo>
                <a:lnTo>
                  <a:pt x="2533349" y="1024992"/>
                </a:lnTo>
                <a:lnTo>
                  <a:pt x="2538610" y="1024992"/>
                </a:lnTo>
                <a:cubicBezTo>
                  <a:pt x="2553625" y="1024992"/>
                  <a:pt x="2562078" y="1026026"/>
                  <a:pt x="2563966" y="1028094"/>
                </a:cubicBezTo>
                <a:lnTo>
                  <a:pt x="2568147" y="1028094"/>
                </a:lnTo>
                <a:lnTo>
                  <a:pt x="2571385" y="1016495"/>
                </a:lnTo>
                <a:lnTo>
                  <a:pt x="2568147" y="1005974"/>
                </a:lnTo>
                <a:cubicBezTo>
                  <a:pt x="2569586" y="1001029"/>
                  <a:pt x="2570664" y="991543"/>
                  <a:pt x="2571385" y="977516"/>
                </a:cubicBezTo>
                <a:cubicBezTo>
                  <a:pt x="2567158" y="972120"/>
                  <a:pt x="2565045" y="968254"/>
                  <a:pt x="2565045" y="965916"/>
                </a:cubicBezTo>
                <a:lnTo>
                  <a:pt x="2569227" y="962814"/>
                </a:lnTo>
                <a:lnTo>
                  <a:pt x="2573408" y="963893"/>
                </a:lnTo>
                <a:close/>
                <a:moveTo>
                  <a:pt x="5258622" y="960322"/>
                </a:moveTo>
                <a:lnTo>
                  <a:pt x="5260780" y="960322"/>
                </a:lnTo>
                <a:cubicBezTo>
                  <a:pt x="5284428" y="974259"/>
                  <a:pt x="5296612" y="983566"/>
                  <a:pt x="5297331" y="988242"/>
                </a:cubicBezTo>
                <a:lnTo>
                  <a:pt x="5298410" y="989320"/>
                </a:lnTo>
                <a:lnTo>
                  <a:pt x="5298410" y="992558"/>
                </a:lnTo>
                <a:cubicBezTo>
                  <a:pt x="5291936" y="998402"/>
                  <a:pt x="5288699" y="1006270"/>
                  <a:pt x="5288699" y="1016161"/>
                </a:cubicBezTo>
                <a:lnTo>
                  <a:pt x="5287620" y="1019398"/>
                </a:lnTo>
                <a:lnTo>
                  <a:pt x="5289778" y="1027895"/>
                </a:lnTo>
                <a:lnTo>
                  <a:pt x="5288699" y="1028974"/>
                </a:lnTo>
                <a:lnTo>
                  <a:pt x="5289778" y="1034369"/>
                </a:lnTo>
                <a:lnTo>
                  <a:pt x="5289778" y="1040843"/>
                </a:lnTo>
                <a:lnTo>
                  <a:pt x="5284518" y="1052712"/>
                </a:lnTo>
                <a:lnTo>
                  <a:pt x="5284518" y="1064446"/>
                </a:lnTo>
                <a:lnTo>
                  <a:pt x="5287620" y="1077394"/>
                </a:lnTo>
                <a:cubicBezTo>
                  <a:pt x="5286991" y="1089893"/>
                  <a:pt x="5285597" y="1097401"/>
                  <a:pt x="5283439" y="1099918"/>
                </a:cubicBezTo>
                <a:lnTo>
                  <a:pt x="5285597" y="1117047"/>
                </a:lnTo>
                <a:lnTo>
                  <a:pt x="5280202" y="1137549"/>
                </a:lnTo>
                <a:lnTo>
                  <a:pt x="5278044" y="1139707"/>
                </a:lnTo>
                <a:lnTo>
                  <a:pt x="5275886" y="1139707"/>
                </a:lnTo>
                <a:cubicBezTo>
                  <a:pt x="5275886" y="1135391"/>
                  <a:pt x="5275167" y="1133233"/>
                  <a:pt x="5273728" y="1133233"/>
                </a:cubicBezTo>
                <a:lnTo>
                  <a:pt x="5272649" y="1133233"/>
                </a:lnTo>
                <a:lnTo>
                  <a:pt x="5275886" y="1141730"/>
                </a:lnTo>
                <a:lnTo>
                  <a:pt x="5274807" y="1142809"/>
                </a:lnTo>
                <a:lnTo>
                  <a:pt x="5274807" y="1143888"/>
                </a:lnTo>
                <a:lnTo>
                  <a:pt x="5275886" y="1144967"/>
                </a:lnTo>
                <a:lnTo>
                  <a:pt x="5275886" y="1146046"/>
                </a:lnTo>
                <a:lnTo>
                  <a:pt x="5274807" y="1149283"/>
                </a:lnTo>
                <a:lnTo>
                  <a:pt x="5276965" y="1151441"/>
                </a:lnTo>
                <a:lnTo>
                  <a:pt x="5276965" y="1153599"/>
                </a:lnTo>
                <a:lnTo>
                  <a:pt x="5274807" y="1155756"/>
                </a:lnTo>
                <a:lnTo>
                  <a:pt x="5273728" y="1155756"/>
                </a:lnTo>
                <a:cubicBezTo>
                  <a:pt x="5272289" y="1155756"/>
                  <a:pt x="5271570" y="1154318"/>
                  <a:pt x="5271570" y="1151441"/>
                </a:cubicBezTo>
                <a:lnTo>
                  <a:pt x="5270491" y="1152520"/>
                </a:lnTo>
                <a:lnTo>
                  <a:pt x="5269412" y="1152520"/>
                </a:lnTo>
                <a:lnTo>
                  <a:pt x="5273728" y="1158994"/>
                </a:lnTo>
                <a:cubicBezTo>
                  <a:pt x="5273728" y="1164748"/>
                  <a:pt x="5268693" y="1170458"/>
                  <a:pt x="5258622" y="1176123"/>
                </a:cubicBezTo>
                <a:cubicBezTo>
                  <a:pt x="5255475" y="1176123"/>
                  <a:pt x="5248686" y="1178640"/>
                  <a:pt x="5238256" y="1183676"/>
                </a:cubicBezTo>
                <a:lnTo>
                  <a:pt x="5228680" y="1184755"/>
                </a:lnTo>
                <a:lnTo>
                  <a:pt x="5218969" y="1184755"/>
                </a:lnTo>
                <a:cubicBezTo>
                  <a:pt x="5216631" y="1183136"/>
                  <a:pt x="5213394" y="1175268"/>
                  <a:pt x="5209258" y="1161152"/>
                </a:cubicBezTo>
                <a:cubicBezTo>
                  <a:pt x="5202694" y="1151980"/>
                  <a:pt x="5194107" y="1145191"/>
                  <a:pt x="5183496" y="1140786"/>
                </a:cubicBezTo>
                <a:lnTo>
                  <a:pt x="5183496" y="1138627"/>
                </a:lnTo>
                <a:cubicBezTo>
                  <a:pt x="5183496" y="1135930"/>
                  <a:pt x="5193882" y="1133772"/>
                  <a:pt x="5214653" y="1132154"/>
                </a:cubicBezTo>
                <a:lnTo>
                  <a:pt x="5226522" y="1132154"/>
                </a:lnTo>
                <a:cubicBezTo>
                  <a:pt x="5228770" y="1132154"/>
                  <a:pt x="5231242" y="1125005"/>
                  <a:pt x="5233940" y="1110708"/>
                </a:cubicBezTo>
                <a:cubicBezTo>
                  <a:pt x="5236458" y="1109090"/>
                  <a:pt x="5238975" y="1103695"/>
                  <a:pt x="5241493" y="1094523"/>
                </a:cubicBezTo>
                <a:lnTo>
                  <a:pt x="5237177" y="1089128"/>
                </a:lnTo>
                <a:lnTo>
                  <a:pt x="5241493" y="1071999"/>
                </a:lnTo>
                <a:lnTo>
                  <a:pt x="5240414" y="1063367"/>
                </a:lnTo>
                <a:lnTo>
                  <a:pt x="5241493" y="1028974"/>
                </a:lnTo>
                <a:lnTo>
                  <a:pt x="5241493" y="1023714"/>
                </a:lnTo>
                <a:lnTo>
                  <a:pt x="5243651" y="1020477"/>
                </a:lnTo>
                <a:lnTo>
                  <a:pt x="5243651" y="1010766"/>
                </a:lnTo>
                <a:lnTo>
                  <a:pt x="5244730" y="994715"/>
                </a:lnTo>
                <a:lnTo>
                  <a:pt x="5235019" y="989320"/>
                </a:lnTo>
                <a:lnTo>
                  <a:pt x="5228680" y="991479"/>
                </a:lnTo>
                <a:lnTo>
                  <a:pt x="5227601" y="991479"/>
                </a:lnTo>
                <a:cubicBezTo>
                  <a:pt x="5223824" y="991479"/>
                  <a:pt x="5221666" y="990400"/>
                  <a:pt x="5221127" y="988242"/>
                </a:cubicBezTo>
                <a:cubicBezTo>
                  <a:pt x="5221127" y="985364"/>
                  <a:pt x="5227556" y="983206"/>
                  <a:pt x="5240414" y="981767"/>
                </a:cubicBezTo>
                <a:cubicBezTo>
                  <a:pt x="5248147" y="976373"/>
                  <a:pt x="5252822" y="970663"/>
                  <a:pt x="5254441" y="964638"/>
                </a:cubicBezTo>
                <a:cubicBezTo>
                  <a:pt x="5257228" y="964638"/>
                  <a:pt x="5258622" y="963200"/>
                  <a:pt x="5258622" y="960322"/>
                </a:cubicBezTo>
                <a:close/>
                <a:moveTo>
                  <a:pt x="3248847" y="960322"/>
                </a:moveTo>
                <a:lnTo>
                  <a:pt x="3251005" y="960322"/>
                </a:lnTo>
                <a:cubicBezTo>
                  <a:pt x="3274653" y="974259"/>
                  <a:pt x="3286837" y="983565"/>
                  <a:pt x="3287557" y="988241"/>
                </a:cubicBezTo>
                <a:lnTo>
                  <a:pt x="3288636" y="989320"/>
                </a:lnTo>
                <a:lnTo>
                  <a:pt x="3288636" y="992557"/>
                </a:lnTo>
                <a:cubicBezTo>
                  <a:pt x="3282161" y="998401"/>
                  <a:pt x="3278924" y="1006269"/>
                  <a:pt x="3278924" y="1016160"/>
                </a:cubicBezTo>
                <a:lnTo>
                  <a:pt x="3277845" y="1019397"/>
                </a:lnTo>
                <a:lnTo>
                  <a:pt x="3280003" y="1027894"/>
                </a:lnTo>
                <a:lnTo>
                  <a:pt x="3278924" y="1028973"/>
                </a:lnTo>
                <a:lnTo>
                  <a:pt x="3280003" y="1034368"/>
                </a:lnTo>
                <a:lnTo>
                  <a:pt x="3280003" y="1040843"/>
                </a:lnTo>
                <a:lnTo>
                  <a:pt x="3274743" y="1052711"/>
                </a:lnTo>
                <a:lnTo>
                  <a:pt x="3274743" y="1064445"/>
                </a:lnTo>
                <a:lnTo>
                  <a:pt x="3277845" y="1077393"/>
                </a:lnTo>
                <a:cubicBezTo>
                  <a:pt x="3277216" y="1089892"/>
                  <a:pt x="3275822" y="1097400"/>
                  <a:pt x="3273664" y="1099918"/>
                </a:cubicBezTo>
                <a:lnTo>
                  <a:pt x="3275822" y="1117047"/>
                </a:lnTo>
                <a:lnTo>
                  <a:pt x="3270427" y="1137548"/>
                </a:lnTo>
                <a:lnTo>
                  <a:pt x="3268269" y="1139706"/>
                </a:lnTo>
                <a:lnTo>
                  <a:pt x="3266111" y="1139706"/>
                </a:lnTo>
                <a:cubicBezTo>
                  <a:pt x="3266111" y="1135390"/>
                  <a:pt x="3265392" y="1133232"/>
                  <a:pt x="3263953" y="1133232"/>
                </a:cubicBezTo>
                <a:lnTo>
                  <a:pt x="3262874" y="1133232"/>
                </a:lnTo>
                <a:lnTo>
                  <a:pt x="3266111" y="1141729"/>
                </a:lnTo>
                <a:lnTo>
                  <a:pt x="3265032" y="1142808"/>
                </a:lnTo>
                <a:lnTo>
                  <a:pt x="3265032" y="1143887"/>
                </a:lnTo>
                <a:lnTo>
                  <a:pt x="3266111" y="1144966"/>
                </a:lnTo>
                <a:lnTo>
                  <a:pt x="3266111" y="1146045"/>
                </a:lnTo>
                <a:lnTo>
                  <a:pt x="3265032" y="1149282"/>
                </a:lnTo>
                <a:lnTo>
                  <a:pt x="3267190" y="1151440"/>
                </a:lnTo>
                <a:lnTo>
                  <a:pt x="3267190" y="1153598"/>
                </a:lnTo>
                <a:lnTo>
                  <a:pt x="3265032" y="1155756"/>
                </a:lnTo>
                <a:lnTo>
                  <a:pt x="3263953" y="1155756"/>
                </a:lnTo>
                <a:cubicBezTo>
                  <a:pt x="3262514" y="1155756"/>
                  <a:pt x="3261795" y="1154317"/>
                  <a:pt x="3261795" y="1151440"/>
                </a:cubicBezTo>
                <a:lnTo>
                  <a:pt x="3260716" y="1152519"/>
                </a:lnTo>
                <a:lnTo>
                  <a:pt x="3259637" y="1152519"/>
                </a:lnTo>
                <a:lnTo>
                  <a:pt x="3263953" y="1158993"/>
                </a:lnTo>
                <a:cubicBezTo>
                  <a:pt x="3263953" y="1164748"/>
                  <a:pt x="3258918" y="1170457"/>
                  <a:pt x="3248847" y="1176122"/>
                </a:cubicBezTo>
                <a:cubicBezTo>
                  <a:pt x="3245700" y="1176122"/>
                  <a:pt x="3238911" y="1178640"/>
                  <a:pt x="3228481" y="1183675"/>
                </a:cubicBezTo>
                <a:lnTo>
                  <a:pt x="3218905" y="1184754"/>
                </a:lnTo>
                <a:lnTo>
                  <a:pt x="3209194" y="1184754"/>
                </a:lnTo>
                <a:cubicBezTo>
                  <a:pt x="3206856" y="1183136"/>
                  <a:pt x="3203619" y="1175268"/>
                  <a:pt x="3199483" y="1161151"/>
                </a:cubicBezTo>
                <a:cubicBezTo>
                  <a:pt x="3192919" y="1151979"/>
                  <a:pt x="3184331" y="1145191"/>
                  <a:pt x="3173722" y="1140785"/>
                </a:cubicBezTo>
                <a:lnTo>
                  <a:pt x="3173722" y="1138627"/>
                </a:lnTo>
                <a:cubicBezTo>
                  <a:pt x="3173722" y="1135929"/>
                  <a:pt x="3184107" y="1133771"/>
                  <a:pt x="3204878" y="1132153"/>
                </a:cubicBezTo>
                <a:lnTo>
                  <a:pt x="3216747" y="1132153"/>
                </a:lnTo>
                <a:cubicBezTo>
                  <a:pt x="3218994" y="1132153"/>
                  <a:pt x="3221468" y="1125005"/>
                  <a:pt x="3224165" y="1110708"/>
                </a:cubicBezTo>
                <a:cubicBezTo>
                  <a:pt x="3226682" y="1109089"/>
                  <a:pt x="3229200" y="1103694"/>
                  <a:pt x="3231718" y="1094523"/>
                </a:cubicBezTo>
                <a:lnTo>
                  <a:pt x="3227402" y="1089128"/>
                </a:lnTo>
                <a:lnTo>
                  <a:pt x="3231718" y="1071998"/>
                </a:lnTo>
                <a:lnTo>
                  <a:pt x="3230639" y="1063366"/>
                </a:lnTo>
                <a:lnTo>
                  <a:pt x="3231718" y="1028973"/>
                </a:lnTo>
                <a:lnTo>
                  <a:pt x="3231718" y="1023713"/>
                </a:lnTo>
                <a:lnTo>
                  <a:pt x="3233876" y="1020476"/>
                </a:lnTo>
                <a:lnTo>
                  <a:pt x="3233876" y="1010765"/>
                </a:lnTo>
                <a:lnTo>
                  <a:pt x="3234955" y="994715"/>
                </a:lnTo>
                <a:lnTo>
                  <a:pt x="3225244" y="989320"/>
                </a:lnTo>
                <a:lnTo>
                  <a:pt x="3218905" y="991478"/>
                </a:lnTo>
                <a:lnTo>
                  <a:pt x="3217826" y="991478"/>
                </a:lnTo>
                <a:cubicBezTo>
                  <a:pt x="3214049" y="991478"/>
                  <a:pt x="3211891" y="990399"/>
                  <a:pt x="3211352" y="988241"/>
                </a:cubicBezTo>
                <a:cubicBezTo>
                  <a:pt x="3211352" y="985363"/>
                  <a:pt x="3217781" y="983206"/>
                  <a:pt x="3230639" y="981767"/>
                </a:cubicBezTo>
                <a:cubicBezTo>
                  <a:pt x="3238372" y="976372"/>
                  <a:pt x="3243048" y="970662"/>
                  <a:pt x="3244666" y="964638"/>
                </a:cubicBezTo>
                <a:cubicBezTo>
                  <a:pt x="3247453" y="964638"/>
                  <a:pt x="3248847" y="963199"/>
                  <a:pt x="3248847" y="960322"/>
                </a:cubicBezTo>
                <a:close/>
                <a:moveTo>
                  <a:pt x="1239074" y="960320"/>
                </a:moveTo>
                <a:lnTo>
                  <a:pt x="1241233" y="960320"/>
                </a:lnTo>
                <a:cubicBezTo>
                  <a:pt x="1264881" y="974258"/>
                  <a:pt x="1277064" y="983564"/>
                  <a:pt x="1277784" y="988240"/>
                </a:cubicBezTo>
                <a:lnTo>
                  <a:pt x="1278863" y="989319"/>
                </a:lnTo>
                <a:lnTo>
                  <a:pt x="1278863" y="992556"/>
                </a:lnTo>
                <a:cubicBezTo>
                  <a:pt x="1272389" y="998400"/>
                  <a:pt x="1269151" y="1006268"/>
                  <a:pt x="1269151" y="1016159"/>
                </a:cubicBezTo>
                <a:lnTo>
                  <a:pt x="1268072" y="1019396"/>
                </a:lnTo>
                <a:lnTo>
                  <a:pt x="1270231" y="1027893"/>
                </a:lnTo>
                <a:lnTo>
                  <a:pt x="1269151" y="1028972"/>
                </a:lnTo>
                <a:lnTo>
                  <a:pt x="1270231" y="1034367"/>
                </a:lnTo>
                <a:lnTo>
                  <a:pt x="1270231" y="1040841"/>
                </a:lnTo>
                <a:lnTo>
                  <a:pt x="1264970" y="1052710"/>
                </a:lnTo>
                <a:lnTo>
                  <a:pt x="1264970" y="1064444"/>
                </a:lnTo>
                <a:lnTo>
                  <a:pt x="1268072" y="1077392"/>
                </a:lnTo>
                <a:cubicBezTo>
                  <a:pt x="1267442" y="1089891"/>
                  <a:pt x="1266050" y="1097399"/>
                  <a:pt x="1263890" y="1099916"/>
                </a:cubicBezTo>
                <a:lnTo>
                  <a:pt x="1266050" y="1117046"/>
                </a:lnTo>
                <a:lnTo>
                  <a:pt x="1260654" y="1137547"/>
                </a:lnTo>
                <a:lnTo>
                  <a:pt x="1258496" y="1139705"/>
                </a:lnTo>
                <a:lnTo>
                  <a:pt x="1256338" y="1139705"/>
                </a:lnTo>
                <a:cubicBezTo>
                  <a:pt x="1256338" y="1135389"/>
                  <a:pt x="1255619" y="1133231"/>
                  <a:pt x="1254180" y="1133231"/>
                </a:cubicBezTo>
                <a:lnTo>
                  <a:pt x="1253102" y="1133231"/>
                </a:lnTo>
                <a:lnTo>
                  <a:pt x="1256338" y="1141728"/>
                </a:lnTo>
                <a:lnTo>
                  <a:pt x="1255259" y="1142807"/>
                </a:lnTo>
                <a:lnTo>
                  <a:pt x="1255259" y="1143886"/>
                </a:lnTo>
                <a:lnTo>
                  <a:pt x="1256338" y="1144965"/>
                </a:lnTo>
                <a:lnTo>
                  <a:pt x="1256338" y="1146044"/>
                </a:lnTo>
                <a:lnTo>
                  <a:pt x="1255259" y="1149281"/>
                </a:lnTo>
                <a:lnTo>
                  <a:pt x="1257418" y="1151439"/>
                </a:lnTo>
                <a:lnTo>
                  <a:pt x="1257418" y="1153597"/>
                </a:lnTo>
                <a:lnTo>
                  <a:pt x="1255259" y="1155755"/>
                </a:lnTo>
                <a:lnTo>
                  <a:pt x="1254180" y="1155755"/>
                </a:lnTo>
                <a:cubicBezTo>
                  <a:pt x="1252742" y="1155755"/>
                  <a:pt x="1252023" y="1154316"/>
                  <a:pt x="1252023" y="1151439"/>
                </a:cubicBezTo>
                <a:lnTo>
                  <a:pt x="1250943" y="1152518"/>
                </a:lnTo>
                <a:lnTo>
                  <a:pt x="1249865" y="1152518"/>
                </a:lnTo>
                <a:lnTo>
                  <a:pt x="1254180" y="1158992"/>
                </a:lnTo>
                <a:cubicBezTo>
                  <a:pt x="1254180" y="1164747"/>
                  <a:pt x="1249145" y="1170457"/>
                  <a:pt x="1239074" y="1176121"/>
                </a:cubicBezTo>
                <a:cubicBezTo>
                  <a:pt x="1235926" y="1176121"/>
                  <a:pt x="1229139" y="1178639"/>
                  <a:pt x="1218709" y="1183674"/>
                </a:cubicBezTo>
                <a:lnTo>
                  <a:pt x="1209132" y="1184753"/>
                </a:lnTo>
                <a:lnTo>
                  <a:pt x="1199421" y="1184753"/>
                </a:lnTo>
                <a:cubicBezTo>
                  <a:pt x="1197083" y="1183135"/>
                  <a:pt x="1193845" y="1175267"/>
                  <a:pt x="1189709" y="1161150"/>
                </a:cubicBezTo>
                <a:cubicBezTo>
                  <a:pt x="1183145" y="1151979"/>
                  <a:pt x="1174558" y="1145190"/>
                  <a:pt x="1163948" y="1140784"/>
                </a:cubicBezTo>
                <a:lnTo>
                  <a:pt x="1163948" y="1138626"/>
                </a:lnTo>
                <a:cubicBezTo>
                  <a:pt x="1163948" y="1135929"/>
                  <a:pt x="1174334" y="1133771"/>
                  <a:pt x="1195105" y="1132152"/>
                </a:cubicBezTo>
                <a:lnTo>
                  <a:pt x="1206974" y="1132152"/>
                </a:lnTo>
                <a:cubicBezTo>
                  <a:pt x="1209221" y="1132152"/>
                  <a:pt x="1211694" y="1125003"/>
                  <a:pt x="1214392" y="1110707"/>
                </a:cubicBezTo>
                <a:cubicBezTo>
                  <a:pt x="1216909" y="1109088"/>
                  <a:pt x="1219427" y="1103693"/>
                  <a:pt x="1221946" y="1094522"/>
                </a:cubicBezTo>
                <a:lnTo>
                  <a:pt x="1217630" y="1089127"/>
                </a:lnTo>
                <a:lnTo>
                  <a:pt x="1221946" y="1071997"/>
                </a:lnTo>
                <a:lnTo>
                  <a:pt x="1220867" y="1063366"/>
                </a:lnTo>
                <a:lnTo>
                  <a:pt x="1221946" y="1028972"/>
                </a:lnTo>
                <a:lnTo>
                  <a:pt x="1221946" y="1023712"/>
                </a:lnTo>
                <a:lnTo>
                  <a:pt x="1224104" y="1020475"/>
                </a:lnTo>
                <a:lnTo>
                  <a:pt x="1224104" y="1010764"/>
                </a:lnTo>
                <a:lnTo>
                  <a:pt x="1225182" y="994714"/>
                </a:lnTo>
                <a:lnTo>
                  <a:pt x="1215472" y="989319"/>
                </a:lnTo>
                <a:lnTo>
                  <a:pt x="1209132" y="991477"/>
                </a:lnTo>
                <a:lnTo>
                  <a:pt x="1208052" y="991477"/>
                </a:lnTo>
                <a:cubicBezTo>
                  <a:pt x="1204277" y="991477"/>
                  <a:pt x="1202119" y="990398"/>
                  <a:pt x="1201579" y="988240"/>
                </a:cubicBezTo>
                <a:cubicBezTo>
                  <a:pt x="1201579" y="985363"/>
                  <a:pt x="1208007" y="983205"/>
                  <a:pt x="1220867" y="981766"/>
                </a:cubicBezTo>
                <a:cubicBezTo>
                  <a:pt x="1228599" y="976371"/>
                  <a:pt x="1233275" y="970661"/>
                  <a:pt x="1234894" y="964637"/>
                </a:cubicBezTo>
                <a:cubicBezTo>
                  <a:pt x="1237680" y="964637"/>
                  <a:pt x="1239074" y="963198"/>
                  <a:pt x="1239074" y="960320"/>
                </a:cubicBezTo>
                <a:close/>
                <a:moveTo>
                  <a:pt x="3649953" y="959782"/>
                </a:moveTo>
                <a:lnTo>
                  <a:pt x="3642400" y="961940"/>
                </a:lnTo>
                <a:lnTo>
                  <a:pt x="3626215" y="961940"/>
                </a:lnTo>
                <a:lnTo>
                  <a:pt x="3620820" y="963019"/>
                </a:lnTo>
                <a:lnTo>
                  <a:pt x="3620820" y="965177"/>
                </a:lnTo>
                <a:cubicBezTo>
                  <a:pt x="3629632" y="966256"/>
                  <a:pt x="3635386" y="969133"/>
                  <a:pt x="3638084" y="973809"/>
                </a:cubicBezTo>
                <a:cubicBezTo>
                  <a:pt x="3638084" y="976507"/>
                  <a:pt x="3639522" y="980418"/>
                  <a:pt x="3642400" y="985543"/>
                </a:cubicBezTo>
                <a:lnTo>
                  <a:pt x="3642400" y="986623"/>
                </a:lnTo>
                <a:lnTo>
                  <a:pt x="3634847" y="990938"/>
                </a:lnTo>
                <a:lnTo>
                  <a:pt x="3634847" y="992018"/>
                </a:lnTo>
                <a:cubicBezTo>
                  <a:pt x="3635566" y="996333"/>
                  <a:pt x="3636645" y="998491"/>
                  <a:pt x="3638084" y="998491"/>
                </a:cubicBezTo>
                <a:lnTo>
                  <a:pt x="3642400" y="997413"/>
                </a:lnTo>
                <a:lnTo>
                  <a:pt x="3653190" y="1002807"/>
                </a:lnTo>
                <a:cubicBezTo>
                  <a:pt x="3659844" y="1001549"/>
                  <a:pt x="3664520" y="999750"/>
                  <a:pt x="3667217" y="997413"/>
                </a:cubicBezTo>
                <a:lnTo>
                  <a:pt x="3673691" y="997413"/>
                </a:lnTo>
                <a:cubicBezTo>
                  <a:pt x="3673691" y="994535"/>
                  <a:pt x="3676568" y="987027"/>
                  <a:pt x="3682323" y="974888"/>
                </a:cubicBezTo>
                <a:lnTo>
                  <a:pt x="3684481" y="965177"/>
                </a:lnTo>
                <a:cubicBezTo>
                  <a:pt x="3681603" y="962300"/>
                  <a:pt x="3677287" y="960861"/>
                  <a:pt x="3671533" y="960861"/>
                </a:cubicBezTo>
                <a:cubicBezTo>
                  <a:pt x="3671533" y="963199"/>
                  <a:pt x="3666857" y="964638"/>
                  <a:pt x="3657506" y="965177"/>
                </a:cubicBezTo>
                <a:cubicBezTo>
                  <a:pt x="3656427" y="961581"/>
                  <a:pt x="3653909" y="959782"/>
                  <a:pt x="3649953" y="959782"/>
                </a:cubicBezTo>
                <a:close/>
                <a:moveTo>
                  <a:pt x="6063126" y="959379"/>
                </a:moveTo>
                <a:lnTo>
                  <a:pt x="6065284" y="959379"/>
                </a:lnTo>
                <a:lnTo>
                  <a:pt x="6085381" y="966798"/>
                </a:lnTo>
                <a:lnTo>
                  <a:pt x="6087539" y="968955"/>
                </a:lnTo>
                <a:lnTo>
                  <a:pt x="6097115" y="968955"/>
                </a:lnTo>
                <a:cubicBezTo>
                  <a:pt x="6101341" y="968955"/>
                  <a:pt x="6104488" y="971428"/>
                  <a:pt x="6106556" y="976374"/>
                </a:cubicBezTo>
                <a:lnTo>
                  <a:pt x="6100217" y="991210"/>
                </a:lnTo>
                <a:lnTo>
                  <a:pt x="6106556" y="1008204"/>
                </a:lnTo>
                <a:lnTo>
                  <a:pt x="6105612" y="1015622"/>
                </a:lnTo>
                <a:lnTo>
                  <a:pt x="6106556" y="1026143"/>
                </a:lnTo>
                <a:cubicBezTo>
                  <a:pt x="6104668" y="1032706"/>
                  <a:pt x="6101881" y="1037292"/>
                  <a:pt x="6098194" y="1039900"/>
                </a:cubicBezTo>
                <a:cubicBezTo>
                  <a:pt x="6103139" y="1039900"/>
                  <a:pt x="6105612" y="1042013"/>
                  <a:pt x="6105612" y="1046239"/>
                </a:cubicBezTo>
                <a:lnTo>
                  <a:pt x="6105612" y="1048397"/>
                </a:lnTo>
                <a:lnTo>
                  <a:pt x="6104533" y="1063233"/>
                </a:lnTo>
                <a:lnTo>
                  <a:pt x="6105612" y="1064312"/>
                </a:lnTo>
                <a:lnTo>
                  <a:pt x="6105612" y="1065392"/>
                </a:lnTo>
                <a:lnTo>
                  <a:pt x="6102375" y="1095064"/>
                </a:lnTo>
                <a:lnTo>
                  <a:pt x="6105612" y="1098301"/>
                </a:lnTo>
                <a:lnTo>
                  <a:pt x="6105612" y="1100324"/>
                </a:lnTo>
                <a:lnTo>
                  <a:pt x="6102375" y="1110979"/>
                </a:lnTo>
                <a:lnTo>
                  <a:pt x="6102375" y="1115160"/>
                </a:lnTo>
                <a:lnTo>
                  <a:pt x="6104533" y="1118397"/>
                </a:lnTo>
                <a:lnTo>
                  <a:pt x="6104533" y="1119476"/>
                </a:lnTo>
                <a:cubicBezTo>
                  <a:pt x="6104533" y="1122983"/>
                  <a:pt x="6103814" y="1124736"/>
                  <a:pt x="6102375" y="1124736"/>
                </a:cubicBezTo>
                <a:lnTo>
                  <a:pt x="6103454" y="1125816"/>
                </a:lnTo>
                <a:lnTo>
                  <a:pt x="6102375" y="1131075"/>
                </a:lnTo>
                <a:cubicBezTo>
                  <a:pt x="6102375" y="1133414"/>
                  <a:pt x="6103454" y="1135886"/>
                  <a:pt x="6105612" y="1138493"/>
                </a:cubicBezTo>
                <a:lnTo>
                  <a:pt x="6105612" y="1140652"/>
                </a:lnTo>
                <a:cubicBezTo>
                  <a:pt x="6103454" y="1143349"/>
                  <a:pt x="6102375" y="1145822"/>
                  <a:pt x="6102375" y="1148070"/>
                </a:cubicBezTo>
                <a:lnTo>
                  <a:pt x="6103454" y="1153330"/>
                </a:lnTo>
                <a:lnTo>
                  <a:pt x="6102375" y="1154409"/>
                </a:lnTo>
                <a:cubicBezTo>
                  <a:pt x="6103993" y="1154409"/>
                  <a:pt x="6105072" y="1156882"/>
                  <a:pt x="6105612" y="1161827"/>
                </a:cubicBezTo>
                <a:cubicBezTo>
                  <a:pt x="6102375" y="1171718"/>
                  <a:pt x="6098104" y="1176663"/>
                  <a:pt x="6092799" y="1176663"/>
                </a:cubicBezTo>
                <a:lnTo>
                  <a:pt x="6081200" y="1175585"/>
                </a:lnTo>
                <a:lnTo>
                  <a:pt x="6077963" y="1175585"/>
                </a:lnTo>
                <a:lnTo>
                  <a:pt x="6063126" y="1178821"/>
                </a:lnTo>
                <a:lnTo>
                  <a:pt x="6056787" y="1160748"/>
                </a:lnTo>
                <a:cubicBezTo>
                  <a:pt x="6058046" y="1158500"/>
                  <a:pt x="6059440" y="1150048"/>
                  <a:pt x="6060968" y="1135391"/>
                </a:cubicBezTo>
                <a:lnTo>
                  <a:pt x="6062047" y="1134313"/>
                </a:lnTo>
                <a:lnTo>
                  <a:pt x="6060024" y="1124736"/>
                </a:lnTo>
                <a:lnTo>
                  <a:pt x="6060024" y="1121634"/>
                </a:lnTo>
                <a:lnTo>
                  <a:pt x="6060968" y="1109900"/>
                </a:lnTo>
                <a:cubicBezTo>
                  <a:pt x="6058181" y="1105674"/>
                  <a:pt x="6056787" y="1102482"/>
                  <a:pt x="6056787" y="1100324"/>
                </a:cubicBezTo>
                <a:cubicBezTo>
                  <a:pt x="6058406" y="1100324"/>
                  <a:pt x="6059485" y="1098571"/>
                  <a:pt x="6060024" y="1095064"/>
                </a:cubicBezTo>
                <a:lnTo>
                  <a:pt x="6056787" y="1091827"/>
                </a:lnTo>
                <a:lnTo>
                  <a:pt x="6056787" y="1088724"/>
                </a:lnTo>
                <a:cubicBezTo>
                  <a:pt x="6060294" y="1083420"/>
                  <a:pt x="6062047" y="1078475"/>
                  <a:pt x="6062047" y="1073888"/>
                </a:cubicBezTo>
                <a:lnTo>
                  <a:pt x="6062047" y="1072809"/>
                </a:lnTo>
                <a:cubicBezTo>
                  <a:pt x="6060339" y="1070472"/>
                  <a:pt x="6059305" y="1067279"/>
                  <a:pt x="6058945" y="1063233"/>
                </a:cubicBezTo>
                <a:cubicBezTo>
                  <a:pt x="6058945" y="1051904"/>
                  <a:pt x="6060698" y="1044486"/>
                  <a:pt x="6064205" y="1040979"/>
                </a:cubicBezTo>
                <a:lnTo>
                  <a:pt x="6064205" y="1039900"/>
                </a:lnTo>
                <a:lnTo>
                  <a:pt x="6058945" y="1026143"/>
                </a:lnTo>
                <a:lnTo>
                  <a:pt x="6060024" y="1025064"/>
                </a:lnTo>
                <a:lnTo>
                  <a:pt x="6058945" y="1019803"/>
                </a:lnTo>
                <a:cubicBezTo>
                  <a:pt x="6058945" y="1014318"/>
                  <a:pt x="6060339" y="1010092"/>
                  <a:pt x="6063126" y="1007125"/>
                </a:cubicBezTo>
                <a:lnTo>
                  <a:pt x="6056787" y="995390"/>
                </a:lnTo>
                <a:lnTo>
                  <a:pt x="6056787" y="993233"/>
                </a:lnTo>
                <a:cubicBezTo>
                  <a:pt x="6058945" y="986758"/>
                  <a:pt x="6060024" y="980420"/>
                  <a:pt x="6060024" y="974215"/>
                </a:cubicBezTo>
                <a:lnTo>
                  <a:pt x="6056787" y="968955"/>
                </a:lnTo>
                <a:lnTo>
                  <a:pt x="6056787" y="965719"/>
                </a:lnTo>
                <a:close/>
                <a:moveTo>
                  <a:pt x="4098940" y="958350"/>
                </a:moveTo>
                <a:lnTo>
                  <a:pt x="4098940" y="959429"/>
                </a:lnTo>
                <a:lnTo>
                  <a:pt x="4101098" y="959429"/>
                </a:lnTo>
                <a:lnTo>
                  <a:pt x="4101098" y="958350"/>
                </a:lnTo>
                <a:close/>
                <a:moveTo>
                  <a:pt x="16320" y="957641"/>
                </a:moveTo>
                <a:lnTo>
                  <a:pt x="15241" y="958720"/>
                </a:lnTo>
                <a:lnTo>
                  <a:pt x="15241" y="959799"/>
                </a:lnTo>
                <a:lnTo>
                  <a:pt x="16320" y="960878"/>
                </a:lnTo>
                <a:lnTo>
                  <a:pt x="17399" y="960878"/>
                </a:lnTo>
                <a:lnTo>
                  <a:pt x="18478" y="959799"/>
                </a:lnTo>
                <a:lnTo>
                  <a:pt x="18478" y="958720"/>
                </a:lnTo>
                <a:lnTo>
                  <a:pt x="17399" y="957641"/>
                </a:lnTo>
                <a:close/>
                <a:moveTo>
                  <a:pt x="4107572" y="957271"/>
                </a:moveTo>
                <a:lnTo>
                  <a:pt x="4106493" y="962666"/>
                </a:lnTo>
                <a:cubicBezTo>
                  <a:pt x="4107931" y="965903"/>
                  <a:pt x="4109370" y="967701"/>
                  <a:pt x="4110809" y="968061"/>
                </a:cubicBezTo>
                <a:lnTo>
                  <a:pt x="4113911" y="968061"/>
                </a:lnTo>
                <a:lnTo>
                  <a:pt x="4113911" y="966982"/>
                </a:lnTo>
                <a:cubicBezTo>
                  <a:pt x="4111303" y="960688"/>
                  <a:pt x="4109190" y="957451"/>
                  <a:pt x="4107572" y="957271"/>
                </a:cubicBezTo>
                <a:close/>
                <a:moveTo>
                  <a:pt x="7212642" y="957064"/>
                </a:moveTo>
                <a:lnTo>
                  <a:pt x="7212642" y="962459"/>
                </a:lnTo>
                <a:lnTo>
                  <a:pt x="7215879" y="966775"/>
                </a:lnTo>
                <a:lnTo>
                  <a:pt x="7215879" y="967719"/>
                </a:lnTo>
                <a:cubicBezTo>
                  <a:pt x="7215879" y="971855"/>
                  <a:pt x="7214440" y="975452"/>
                  <a:pt x="7211563" y="978509"/>
                </a:cubicBezTo>
                <a:lnTo>
                  <a:pt x="7211563" y="980667"/>
                </a:lnTo>
                <a:lnTo>
                  <a:pt x="7213721" y="980667"/>
                </a:lnTo>
                <a:lnTo>
                  <a:pt x="7219116" y="976351"/>
                </a:lnTo>
                <a:lnTo>
                  <a:pt x="7220060" y="976351"/>
                </a:lnTo>
                <a:lnTo>
                  <a:pt x="7229771" y="979588"/>
                </a:lnTo>
                <a:lnTo>
                  <a:pt x="7231929" y="976351"/>
                </a:lnTo>
                <a:cubicBezTo>
                  <a:pt x="7224736" y="971496"/>
                  <a:pt x="7218666" y="965066"/>
                  <a:pt x="7213721" y="957064"/>
                </a:cubicBezTo>
                <a:close/>
                <a:moveTo>
                  <a:pt x="192197" y="956562"/>
                </a:moveTo>
                <a:lnTo>
                  <a:pt x="192197" y="957641"/>
                </a:lnTo>
                <a:lnTo>
                  <a:pt x="198671" y="958720"/>
                </a:lnTo>
                <a:lnTo>
                  <a:pt x="198671" y="956562"/>
                </a:lnTo>
                <a:close/>
                <a:moveTo>
                  <a:pt x="109114" y="956562"/>
                </a:moveTo>
                <a:lnTo>
                  <a:pt x="112351" y="959799"/>
                </a:lnTo>
                <a:lnTo>
                  <a:pt x="112351" y="956562"/>
                </a:lnTo>
                <a:close/>
                <a:moveTo>
                  <a:pt x="69191" y="956562"/>
                </a:moveTo>
                <a:lnTo>
                  <a:pt x="69191" y="957641"/>
                </a:lnTo>
                <a:lnTo>
                  <a:pt x="71349" y="957641"/>
                </a:lnTo>
                <a:lnTo>
                  <a:pt x="71349" y="956562"/>
                </a:lnTo>
                <a:close/>
                <a:moveTo>
                  <a:pt x="44374" y="954404"/>
                </a:moveTo>
                <a:lnTo>
                  <a:pt x="46532" y="954404"/>
                </a:lnTo>
                <a:lnTo>
                  <a:pt x="46532" y="959799"/>
                </a:lnTo>
                <a:lnTo>
                  <a:pt x="44374" y="959799"/>
                </a:lnTo>
                <a:close/>
                <a:moveTo>
                  <a:pt x="3558373" y="954387"/>
                </a:moveTo>
                <a:lnTo>
                  <a:pt x="3569163" y="955466"/>
                </a:lnTo>
                <a:lnTo>
                  <a:pt x="3577795" y="954387"/>
                </a:lnTo>
                <a:lnTo>
                  <a:pt x="3579953" y="957624"/>
                </a:lnTo>
                <a:lnTo>
                  <a:pt x="3575637" y="961940"/>
                </a:lnTo>
                <a:lnTo>
                  <a:pt x="3564847" y="961940"/>
                </a:lnTo>
                <a:lnTo>
                  <a:pt x="3560531" y="963019"/>
                </a:lnTo>
                <a:cubicBezTo>
                  <a:pt x="3549021" y="961401"/>
                  <a:pt x="3543266" y="959962"/>
                  <a:pt x="3543266" y="958703"/>
                </a:cubicBezTo>
                <a:lnTo>
                  <a:pt x="3543266" y="957624"/>
                </a:lnTo>
                <a:lnTo>
                  <a:pt x="3545424" y="955466"/>
                </a:lnTo>
                <a:lnTo>
                  <a:pt x="3547582" y="955466"/>
                </a:lnTo>
                <a:lnTo>
                  <a:pt x="3548662" y="956545"/>
                </a:lnTo>
                <a:close/>
                <a:moveTo>
                  <a:pt x="5198602" y="952769"/>
                </a:moveTo>
                <a:lnTo>
                  <a:pt x="5194286" y="958165"/>
                </a:lnTo>
                <a:lnTo>
                  <a:pt x="5194286" y="959243"/>
                </a:lnTo>
                <a:lnTo>
                  <a:pt x="5196444" y="959243"/>
                </a:lnTo>
                <a:lnTo>
                  <a:pt x="5200625" y="953848"/>
                </a:lnTo>
                <a:lnTo>
                  <a:pt x="5199681" y="952769"/>
                </a:lnTo>
                <a:close/>
                <a:moveTo>
                  <a:pt x="3188828" y="952768"/>
                </a:moveTo>
                <a:lnTo>
                  <a:pt x="3184512" y="958164"/>
                </a:lnTo>
                <a:lnTo>
                  <a:pt x="3184512" y="959243"/>
                </a:lnTo>
                <a:lnTo>
                  <a:pt x="3186670" y="959243"/>
                </a:lnTo>
                <a:lnTo>
                  <a:pt x="3190851" y="953847"/>
                </a:lnTo>
                <a:lnTo>
                  <a:pt x="3189907" y="952768"/>
                </a:lnTo>
                <a:close/>
                <a:moveTo>
                  <a:pt x="1179054" y="952768"/>
                </a:moveTo>
                <a:lnTo>
                  <a:pt x="1174739" y="958163"/>
                </a:lnTo>
                <a:lnTo>
                  <a:pt x="1174739" y="959242"/>
                </a:lnTo>
                <a:lnTo>
                  <a:pt x="1176897" y="959242"/>
                </a:lnTo>
                <a:lnTo>
                  <a:pt x="1181078" y="953847"/>
                </a:lnTo>
                <a:lnTo>
                  <a:pt x="1180133" y="952768"/>
                </a:lnTo>
                <a:close/>
                <a:moveTo>
                  <a:pt x="1554129" y="952093"/>
                </a:moveTo>
                <a:cubicBezTo>
                  <a:pt x="1561953" y="952093"/>
                  <a:pt x="1567303" y="953532"/>
                  <a:pt x="1570181" y="956409"/>
                </a:cubicBezTo>
                <a:cubicBezTo>
                  <a:pt x="1570181" y="953532"/>
                  <a:pt x="1572338" y="952093"/>
                  <a:pt x="1576655" y="952093"/>
                </a:cubicBezTo>
                <a:lnTo>
                  <a:pt x="1586231" y="952093"/>
                </a:lnTo>
                <a:lnTo>
                  <a:pt x="1588389" y="954251"/>
                </a:lnTo>
                <a:lnTo>
                  <a:pt x="1588389" y="956409"/>
                </a:lnTo>
                <a:lnTo>
                  <a:pt x="1585151" y="959646"/>
                </a:lnTo>
                <a:lnTo>
                  <a:pt x="1583128" y="959646"/>
                </a:lnTo>
                <a:lnTo>
                  <a:pt x="1579892" y="957488"/>
                </a:lnTo>
                <a:lnTo>
                  <a:pt x="1578812" y="957488"/>
                </a:lnTo>
                <a:cubicBezTo>
                  <a:pt x="1577552" y="957488"/>
                  <a:pt x="1576473" y="959242"/>
                  <a:pt x="1575576" y="962748"/>
                </a:cubicBezTo>
                <a:lnTo>
                  <a:pt x="1573417" y="962748"/>
                </a:lnTo>
                <a:lnTo>
                  <a:pt x="1573417" y="963828"/>
                </a:lnTo>
                <a:lnTo>
                  <a:pt x="1558311" y="961670"/>
                </a:lnTo>
                <a:lnTo>
                  <a:pt x="1545497" y="962748"/>
                </a:lnTo>
                <a:cubicBezTo>
                  <a:pt x="1545497" y="961400"/>
                  <a:pt x="1543340" y="960366"/>
                  <a:pt x="1539023" y="959646"/>
                </a:cubicBezTo>
                <a:lnTo>
                  <a:pt x="1530526" y="960725"/>
                </a:lnTo>
                <a:lnTo>
                  <a:pt x="1529448" y="959646"/>
                </a:lnTo>
                <a:cubicBezTo>
                  <a:pt x="1530796" y="956409"/>
                  <a:pt x="1532190" y="954611"/>
                  <a:pt x="1533629" y="954251"/>
                </a:cubicBezTo>
                <a:lnTo>
                  <a:pt x="1540103" y="956409"/>
                </a:lnTo>
                <a:lnTo>
                  <a:pt x="1541182" y="956409"/>
                </a:lnTo>
                <a:cubicBezTo>
                  <a:pt x="1545857" y="953532"/>
                  <a:pt x="1550174" y="952093"/>
                  <a:pt x="1554129" y="952093"/>
                </a:cubicBezTo>
                <a:close/>
                <a:moveTo>
                  <a:pt x="5583253" y="951690"/>
                </a:moveTo>
                <a:cubicBezTo>
                  <a:pt x="5579657" y="953399"/>
                  <a:pt x="5577858" y="956232"/>
                  <a:pt x="5577858" y="960188"/>
                </a:cubicBezTo>
                <a:lnTo>
                  <a:pt x="5581095" y="964504"/>
                </a:lnTo>
                <a:lnTo>
                  <a:pt x="5582174" y="964504"/>
                </a:lnTo>
                <a:lnTo>
                  <a:pt x="5588513" y="955872"/>
                </a:lnTo>
                <a:lnTo>
                  <a:pt x="5584332" y="951690"/>
                </a:lnTo>
                <a:close/>
                <a:moveTo>
                  <a:pt x="7224376" y="950590"/>
                </a:moveTo>
                <a:lnTo>
                  <a:pt x="7224376" y="951669"/>
                </a:lnTo>
                <a:lnTo>
                  <a:pt x="7226534" y="951669"/>
                </a:lnTo>
                <a:lnTo>
                  <a:pt x="7226534" y="950590"/>
                </a:lnTo>
                <a:close/>
                <a:moveTo>
                  <a:pt x="6650495" y="948859"/>
                </a:moveTo>
                <a:lnTo>
                  <a:pt x="6652653" y="951017"/>
                </a:lnTo>
                <a:lnTo>
                  <a:pt x="6652653" y="952096"/>
                </a:lnTo>
                <a:lnTo>
                  <a:pt x="6650495" y="954254"/>
                </a:lnTo>
                <a:lnTo>
                  <a:pt x="6648202" y="952096"/>
                </a:lnTo>
                <a:lnTo>
                  <a:pt x="6648202" y="951017"/>
                </a:lnTo>
                <a:close/>
                <a:moveTo>
                  <a:pt x="6641728" y="948859"/>
                </a:moveTo>
                <a:lnTo>
                  <a:pt x="6644965" y="952096"/>
                </a:lnTo>
                <a:lnTo>
                  <a:pt x="6642807" y="954254"/>
                </a:lnTo>
                <a:lnTo>
                  <a:pt x="6639570" y="951017"/>
                </a:lnTo>
                <a:close/>
                <a:moveTo>
                  <a:pt x="5657165" y="948454"/>
                </a:moveTo>
                <a:lnTo>
                  <a:pt x="5628302" y="951690"/>
                </a:lnTo>
                <a:lnTo>
                  <a:pt x="5628302" y="953714"/>
                </a:lnTo>
                <a:cubicBezTo>
                  <a:pt x="5628302" y="955512"/>
                  <a:pt x="5635090" y="958030"/>
                  <a:pt x="5648668" y="961267"/>
                </a:cubicBezTo>
                <a:lnTo>
                  <a:pt x="5658244" y="961267"/>
                </a:lnTo>
                <a:lnTo>
                  <a:pt x="5665797" y="967741"/>
                </a:lnTo>
                <a:lnTo>
                  <a:pt x="5681847" y="966662"/>
                </a:lnTo>
                <a:lnTo>
                  <a:pt x="5694660" y="966662"/>
                </a:lnTo>
                <a:lnTo>
                  <a:pt x="5698976" y="969899"/>
                </a:lnTo>
                <a:lnTo>
                  <a:pt x="5700055" y="969899"/>
                </a:lnTo>
                <a:lnTo>
                  <a:pt x="5703292" y="966662"/>
                </a:lnTo>
                <a:lnTo>
                  <a:pt x="5706529" y="967741"/>
                </a:lnTo>
                <a:lnTo>
                  <a:pt x="5718264" y="966662"/>
                </a:lnTo>
                <a:lnTo>
                  <a:pt x="5722580" y="967741"/>
                </a:lnTo>
                <a:cubicBezTo>
                  <a:pt x="5727975" y="967741"/>
                  <a:pt x="5735123" y="962391"/>
                  <a:pt x="5744025" y="951690"/>
                </a:cubicBezTo>
                <a:lnTo>
                  <a:pt x="5742946" y="950612"/>
                </a:lnTo>
                <a:lnTo>
                  <a:pt x="5742946" y="949533"/>
                </a:lnTo>
                <a:lnTo>
                  <a:pt x="5726896" y="952635"/>
                </a:lnTo>
                <a:lnTo>
                  <a:pt x="5717185" y="949533"/>
                </a:lnTo>
                <a:lnTo>
                  <a:pt x="5705450" y="950612"/>
                </a:lnTo>
                <a:lnTo>
                  <a:pt x="5701134" y="949533"/>
                </a:lnTo>
                <a:lnTo>
                  <a:pt x="5687242" y="950612"/>
                </a:lnTo>
                <a:lnTo>
                  <a:pt x="5682926" y="950612"/>
                </a:lnTo>
                <a:lnTo>
                  <a:pt x="5679689" y="948454"/>
                </a:lnTo>
                <a:lnTo>
                  <a:pt x="5662560" y="949533"/>
                </a:lnTo>
                <a:close/>
                <a:moveTo>
                  <a:pt x="5765470" y="946296"/>
                </a:moveTo>
                <a:lnTo>
                  <a:pt x="5765470" y="947375"/>
                </a:lnTo>
                <a:lnTo>
                  <a:pt x="5767628" y="947375"/>
                </a:lnTo>
                <a:lnTo>
                  <a:pt x="5767628" y="946296"/>
                </a:lnTo>
                <a:close/>
                <a:moveTo>
                  <a:pt x="71349" y="945772"/>
                </a:moveTo>
                <a:lnTo>
                  <a:pt x="71349" y="946851"/>
                </a:lnTo>
                <a:lnTo>
                  <a:pt x="73507" y="946851"/>
                </a:lnTo>
                <a:lnTo>
                  <a:pt x="73507" y="945772"/>
                </a:lnTo>
                <a:close/>
                <a:moveTo>
                  <a:pt x="62717" y="945772"/>
                </a:moveTo>
                <a:lnTo>
                  <a:pt x="62717" y="946851"/>
                </a:lnTo>
                <a:lnTo>
                  <a:pt x="64875" y="946851"/>
                </a:lnTo>
                <a:lnTo>
                  <a:pt x="64875" y="945772"/>
                </a:lnTo>
                <a:close/>
                <a:moveTo>
                  <a:pt x="7118364" y="945329"/>
                </a:moveTo>
                <a:lnTo>
                  <a:pt x="7120522" y="950531"/>
                </a:lnTo>
                <a:lnTo>
                  <a:pt x="7120522" y="954906"/>
                </a:lnTo>
                <a:lnTo>
                  <a:pt x="7124976" y="961268"/>
                </a:lnTo>
                <a:lnTo>
                  <a:pt x="7125917" y="963538"/>
                </a:lnTo>
                <a:lnTo>
                  <a:pt x="7125917" y="965696"/>
                </a:lnTo>
                <a:lnTo>
                  <a:pt x="7128075" y="965696"/>
                </a:lnTo>
                <a:lnTo>
                  <a:pt x="7124976" y="961268"/>
                </a:lnTo>
                <a:lnTo>
                  <a:pt x="7120522" y="950531"/>
                </a:lnTo>
                <a:lnTo>
                  <a:pt x="7120522" y="945329"/>
                </a:lnTo>
                <a:close/>
                <a:moveTo>
                  <a:pt x="1611992" y="940224"/>
                </a:moveTo>
                <a:cubicBezTo>
                  <a:pt x="1615587" y="940224"/>
                  <a:pt x="1618824" y="942382"/>
                  <a:pt x="1621702" y="946698"/>
                </a:cubicBezTo>
                <a:cubicBezTo>
                  <a:pt x="1626019" y="946698"/>
                  <a:pt x="1631055" y="951374"/>
                  <a:pt x="1636808" y="960725"/>
                </a:cubicBezTo>
                <a:cubicBezTo>
                  <a:pt x="1640316" y="962434"/>
                  <a:pt x="1642069" y="965266"/>
                  <a:pt x="1642069" y="969223"/>
                </a:cubicBezTo>
                <a:cubicBezTo>
                  <a:pt x="1642069" y="970841"/>
                  <a:pt x="1638877" y="975517"/>
                  <a:pt x="1632493" y="983249"/>
                </a:cubicBezTo>
                <a:cubicBezTo>
                  <a:pt x="1626559" y="1019936"/>
                  <a:pt x="1620443" y="1043898"/>
                  <a:pt x="1614150" y="1055138"/>
                </a:cubicBezTo>
                <a:lnTo>
                  <a:pt x="1610913" y="1058375"/>
                </a:lnTo>
                <a:lnTo>
                  <a:pt x="1610913" y="1067952"/>
                </a:lnTo>
                <a:cubicBezTo>
                  <a:pt x="1610913" y="1069390"/>
                  <a:pt x="1612710" y="1070110"/>
                  <a:pt x="1616308" y="1070110"/>
                </a:cubicBezTo>
                <a:lnTo>
                  <a:pt x="1617387" y="1071189"/>
                </a:lnTo>
                <a:cubicBezTo>
                  <a:pt x="1620264" y="1072627"/>
                  <a:pt x="1622783" y="1078022"/>
                  <a:pt x="1624940" y="1087373"/>
                </a:cubicBezTo>
                <a:cubicBezTo>
                  <a:pt x="1626019" y="1087373"/>
                  <a:pt x="1628536" y="1092723"/>
                  <a:pt x="1632493" y="1103424"/>
                </a:cubicBezTo>
                <a:cubicBezTo>
                  <a:pt x="1636000" y="1103424"/>
                  <a:pt x="1639191" y="1111291"/>
                  <a:pt x="1642069" y="1127027"/>
                </a:cubicBezTo>
                <a:cubicBezTo>
                  <a:pt x="1642069" y="1129365"/>
                  <a:pt x="1637796" y="1136513"/>
                  <a:pt x="1629256" y="1148472"/>
                </a:cubicBezTo>
                <a:cubicBezTo>
                  <a:pt x="1620982" y="1149371"/>
                  <a:pt x="1615949" y="1150810"/>
                  <a:pt x="1614150" y="1152788"/>
                </a:cubicBezTo>
                <a:lnTo>
                  <a:pt x="1610913" y="1152788"/>
                </a:lnTo>
                <a:cubicBezTo>
                  <a:pt x="1606686" y="1152788"/>
                  <a:pt x="1603134" y="1143122"/>
                  <a:pt x="1600258" y="1123790"/>
                </a:cubicBezTo>
                <a:cubicBezTo>
                  <a:pt x="1597379" y="1123790"/>
                  <a:pt x="1595941" y="1118080"/>
                  <a:pt x="1595941" y="1106661"/>
                </a:cubicBezTo>
                <a:lnTo>
                  <a:pt x="1595941" y="1101266"/>
                </a:lnTo>
                <a:lnTo>
                  <a:pt x="1593783" y="1099108"/>
                </a:lnTo>
                <a:lnTo>
                  <a:pt x="1590546" y="1102345"/>
                </a:lnTo>
                <a:lnTo>
                  <a:pt x="1586231" y="1100187"/>
                </a:lnTo>
                <a:lnTo>
                  <a:pt x="1586231" y="1103424"/>
                </a:lnTo>
                <a:cubicBezTo>
                  <a:pt x="1589108" y="1103424"/>
                  <a:pt x="1590546" y="1104143"/>
                  <a:pt x="1590546" y="1105582"/>
                </a:cubicBezTo>
                <a:cubicBezTo>
                  <a:pt x="1588028" y="1112775"/>
                  <a:pt x="1579803" y="1122441"/>
                  <a:pt x="1565864" y="1134580"/>
                </a:cubicBezTo>
                <a:cubicBezTo>
                  <a:pt x="1565864" y="1139075"/>
                  <a:pt x="1559075" y="1147303"/>
                  <a:pt x="1545497" y="1159262"/>
                </a:cubicBezTo>
                <a:cubicBezTo>
                  <a:pt x="1545497" y="1163218"/>
                  <a:pt x="1538349" y="1166815"/>
                  <a:pt x="1524053" y="1170052"/>
                </a:cubicBezTo>
                <a:lnTo>
                  <a:pt x="1520815" y="1170052"/>
                </a:lnTo>
                <a:cubicBezTo>
                  <a:pt x="1519016" y="1170052"/>
                  <a:pt x="1517937" y="1168613"/>
                  <a:pt x="1517578" y="1165736"/>
                </a:cubicBezTo>
                <a:cubicBezTo>
                  <a:pt x="1517578" y="1162859"/>
                  <a:pt x="1522928" y="1158543"/>
                  <a:pt x="1533629" y="1152788"/>
                </a:cubicBezTo>
                <a:cubicBezTo>
                  <a:pt x="1533629" y="1150990"/>
                  <a:pt x="1536147" y="1147438"/>
                  <a:pt x="1541182" y="1142133"/>
                </a:cubicBezTo>
                <a:cubicBezTo>
                  <a:pt x="1543879" y="1132781"/>
                  <a:pt x="1548554" y="1128106"/>
                  <a:pt x="1555209" y="1128106"/>
                </a:cubicBezTo>
                <a:lnTo>
                  <a:pt x="1556288" y="1124869"/>
                </a:lnTo>
                <a:lnTo>
                  <a:pt x="1555209" y="1120553"/>
                </a:lnTo>
                <a:cubicBezTo>
                  <a:pt x="1557455" y="1112011"/>
                  <a:pt x="1560288" y="1107740"/>
                  <a:pt x="1563706" y="1107740"/>
                </a:cubicBezTo>
                <a:lnTo>
                  <a:pt x="1562627" y="1102345"/>
                </a:lnTo>
                <a:lnTo>
                  <a:pt x="1562627" y="1101266"/>
                </a:lnTo>
                <a:lnTo>
                  <a:pt x="1563706" y="1100187"/>
                </a:lnTo>
                <a:lnTo>
                  <a:pt x="1563706" y="1099108"/>
                </a:lnTo>
                <a:lnTo>
                  <a:pt x="1579892" y="1101266"/>
                </a:lnTo>
                <a:lnTo>
                  <a:pt x="1579892" y="1099108"/>
                </a:lnTo>
                <a:lnTo>
                  <a:pt x="1574497" y="1098029"/>
                </a:lnTo>
                <a:lnTo>
                  <a:pt x="1571258" y="1099108"/>
                </a:lnTo>
                <a:lnTo>
                  <a:pt x="1566943" y="1091690"/>
                </a:lnTo>
                <a:lnTo>
                  <a:pt x="1566943" y="1089532"/>
                </a:lnTo>
                <a:lnTo>
                  <a:pt x="1569101" y="1086295"/>
                </a:lnTo>
                <a:lnTo>
                  <a:pt x="1569101" y="1077662"/>
                </a:lnTo>
                <a:cubicBezTo>
                  <a:pt x="1570000" y="1072267"/>
                  <a:pt x="1571438" y="1069390"/>
                  <a:pt x="1573417" y="1069030"/>
                </a:cubicBezTo>
                <a:lnTo>
                  <a:pt x="1572338" y="1058375"/>
                </a:lnTo>
                <a:lnTo>
                  <a:pt x="1572338" y="1054059"/>
                </a:lnTo>
                <a:lnTo>
                  <a:pt x="1557367" y="1029377"/>
                </a:lnTo>
                <a:cubicBezTo>
                  <a:pt x="1551073" y="1018137"/>
                  <a:pt x="1545318" y="1011349"/>
                  <a:pt x="1540103" y="1009011"/>
                </a:cubicBezTo>
                <a:cubicBezTo>
                  <a:pt x="1540103" y="1006313"/>
                  <a:pt x="1536912" y="1002717"/>
                  <a:pt x="1530526" y="998221"/>
                </a:cubicBezTo>
                <a:lnTo>
                  <a:pt x="1530526" y="996063"/>
                </a:lnTo>
                <a:lnTo>
                  <a:pt x="1533629" y="992826"/>
                </a:lnTo>
                <a:lnTo>
                  <a:pt x="1537945" y="992826"/>
                </a:lnTo>
                <a:cubicBezTo>
                  <a:pt x="1541541" y="998221"/>
                  <a:pt x="1546576" y="1003256"/>
                  <a:pt x="1553051" y="1007932"/>
                </a:cubicBezTo>
                <a:lnTo>
                  <a:pt x="1556288" y="1012248"/>
                </a:lnTo>
                <a:lnTo>
                  <a:pt x="1557367" y="1011169"/>
                </a:lnTo>
                <a:lnTo>
                  <a:pt x="1560469" y="1011169"/>
                </a:lnTo>
                <a:cubicBezTo>
                  <a:pt x="1565325" y="1011169"/>
                  <a:pt x="1572157" y="1016878"/>
                  <a:pt x="1580970" y="1028298"/>
                </a:cubicBezTo>
                <a:lnTo>
                  <a:pt x="1582049" y="1028298"/>
                </a:lnTo>
                <a:lnTo>
                  <a:pt x="1588389" y="991747"/>
                </a:lnTo>
                <a:lnTo>
                  <a:pt x="1584073" y="984328"/>
                </a:lnTo>
                <a:lnTo>
                  <a:pt x="1588389" y="977854"/>
                </a:lnTo>
                <a:lnTo>
                  <a:pt x="1586231" y="962748"/>
                </a:lnTo>
                <a:lnTo>
                  <a:pt x="1586231" y="961670"/>
                </a:lnTo>
                <a:cubicBezTo>
                  <a:pt x="1595582" y="952408"/>
                  <a:pt x="1604170" y="945260"/>
                  <a:pt x="1611992" y="940224"/>
                </a:cubicBezTo>
                <a:close/>
                <a:moveTo>
                  <a:pt x="6260314" y="932808"/>
                </a:moveTo>
                <a:lnTo>
                  <a:pt x="6262472" y="932808"/>
                </a:lnTo>
                <a:cubicBezTo>
                  <a:pt x="6269216" y="935146"/>
                  <a:pt x="6273442" y="937304"/>
                  <a:pt x="6275150" y="939283"/>
                </a:cubicBezTo>
                <a:lnTo>
                  <a:pt x="6276229" y="939283"/>
                </a:lnTo>
                <a:lnTo>
                  <a:pt x="6280411" y="936045"/>
                </a:lnTo>
                <a:cubicBezTo>
                  <a:pt x="6281849" y="936045"/>
                  <a:pt x="6282928" y="938159"/>
                  <a:pt x="6283648" y="942385"/>
                </a:cubicBezTo>
                <a:cubicBezTo>
                  <a:pt x="6293719" y="942385"/>
                  <a:pt x="6300102" y="949128"/>
                  <a:pt x="6302800" y="962616"/>
                </a:cubicBezTo>
                <a:lnTo>
                  <a:pt x="6302800" y="963560"/>
                </a:lnTo>
                <a:lnTo>
                  <a:pt x="6292145" y="973137"/>
                </a:lnTo>
                <a:cubicBezTo>
                  <a:pt x="6292145" y="979880"/>
                  <a:pt x="6291066" y="984466"/>
                  <a:pt x="6288908" y="986893"/>
                </a:cubicBezTo>
                <a:lnTo>
                  <a:pt x="6292145" y="999707"/>
                </a:lnTo>
                <a:lnTo>
                  <a:pt x="6289987" y="1001730"/>
                </a:lnTo>
                <a:lnTo>
                  <a:pt x="6292145" y="1003888"/>
                </a:lnTo>
                <a:lnTo>
                  <a:pt x="6292145" y="1008204"/>
                </a:lnTo>
                <a:lnTo>
                  <a:pt x="6287829" y="1013464"/>
                </a:lnTo>
                <a:lnTo>
                  <a:pt x="6287829" y="1014543"/>
                </a:lnTo>
                <a:cubicBezTo>
                  <a:pt x="6289987" y="1014543"/>
                  <a:pt x="6291066" y="1015218"/>
                  <a:pt x="6291066" y="1016567"/>
                </a:cubicBezTo>
                <a:lnTo>
                  <a:pt x="6291066" y="1021961"/>
                </a:lnTo>
                <a:lnTo>
                  <a:pt x="6286885" y="1026143"/>
                </a:lnTo>
                <a:lnTo>
                  <a:pt x="6278387" y="1021961"/>
                </a:lnTo>
                <a:cubicBezTo>
                  <a:pt x="6278387" y="1024030"/>
                  <a:pt x="6276589" y="1025064"/>
                  <a:pt x="6272992" y="1025064"/>
                </a:cubicBezTo>
                <a:lnTo>
                  <a:pt x="6272992" y="1026143"/>
                </a:lnTo>
                <a:lnTo>
                  <a:pt x="6276229" y="1026143"/>
                </a:lnTo>
                <a:lnTo>
                  <a:pt x="6278387" y="1023985"/>
                </a:lnTo>
                <a:lnTo>
                  <a:pt x="6279466" y="1023985"/>
                </a:lnTo>
                <a:cubicBezTo>
                  <a:pt x="6281715" y="1026143"/>
                  <a:pt x="6284862" y="1027221"/>
                  <a:pt x="6288908" y="1027221"/>
                </a:cubicBezTo>
                <a:lnTo>
                  <a:pt x="6292145" y="1038821"/>
                </a:lnTo>
                <a:lnTo>
                  <a:pt x="6292145" y="1070651"/>
                </a:lnTo>
                <a:lnTo>
                  <a:pt x="6289987" y="1073888"/>
                </a:lnTo>
                <a:lnTo>
                  <a:pt x="6289987" y="1083464"/>
                </a:lnTo>
                <a:lnTo>
                  <a:pt x="6292145" y="1091827"/>
                </a:lnTo>
                <a:lnTo>
                  <a:pt x="6292145" y="1097222"/>
                </a:lnTo>
                <a:cubicBezTo>
                  <a:pt x="6292145" y="1125636"/>
                  <a:pt x="6291066" y="1141191"/>
                  <a:pt x="6288908" y="1143888"/>
                </a:cubicBezTo>
                <a:lnTo>
                  <a:pt x="6289987" y="1156566"/>
                </a:lnTo>
                <a:cubicBezTo>
                  <a:pt x="6289987" y="1160973"/>
                  <a:pt x="6286795" y="1163805"/>
                  <a:pt x="6280411" y="1165064"/>
                </a:cubicBezTo>
                <a:cubicBezTo>
                  <a:pt x="6272678" y="1173516"/>
                  <a:pt x="6266339" y="1177742"/>
                  <a:pt x="6261393" y="1177742"/>
                </a:cubicBezTo>
                <a:cubicBezTo>
                  <a:pt x="6248715" y="1176124"/>
                  <a:pt x="6242376" y="1173651"/>
                  <a:pt x="6242376" y="1170324"/>
                </a:cubicBezTo>
                <a:lnTo>
                  <a:pt x="6242376" y="1167222"/>
                </a:lnTo>
                <a:lnTo>
                  <a:pt x="6244399" y="1163985"/>
                </a:lnTo>
                <a:lnTo>
                  <a:pt x="6244399" y="1161827"/>
                </a:lnTo>
                <a:cubicBezTo>
                  <a:pt x="6242331" y="1161827"/>
                  <a:pt x="6239499" y="1158635"/>
                  <a:pt x="6235902" y="1152251"/>
                </a:cubicBezTo>
                <a:cubicBezTo>
                  <a:pt x="6233114" y="1152251"/>
                  <a:pt x="6230282" y="1146990"/>
                  <a:pt x="6227405" y="1136470"/>
                </a:cubicBezTo>
                <a:cubicBezTo>
                  <a:pt x="6223898" y="1136470"/>
                  <a:pt x="6222144" y="1135391"/>
                  <a:pt x="6222144" y="1133233"/>
                </a:cubicBezTo>
                <a:lnTo>
                  <a:pt x="6222144" y="1131075"/>
                </a:lnTo>
                <a:cubicBezTo>
                  <a:pt x="6223583" y="1128288"/>
                  <a:pt x="6225696" y="1126894"/>
                  <a:pt x="6228484" y="1126894"/>
                </a:cubicBezTo>
                <a:lnTo>
                  <a:pt x="6239139" y="1129997"/>
                </a:lnTo>
                <a:lnTo>
                  <a:pt x="6242376" y="1129997"/>
                </a:lnTo>
                <a:cubicBezTo>
                  <a:pt x="6243724" y="1129997"/>
                  <a:pt x="6245478" y="1124736"/>
                  <a:pt x="6247636" y="1114216"/>
                </a:cubicBezTo>
                <a:lnTo>
                  <a:pt x="6247636" y="1112058"/>
                </a:lnTo>
                <a:lnTo>
                  <a:pt x="6246557" y="1097222"/>
                </a:lnTo>
                <a:lnTo>
                  <a:pt x="6247636" y="1088724"/>
                </a:lnTo>
                <a:lnTo>
                  <a:pt x="6245478" y="1069572"/>
                </a:lnTo>
                <a:lnTo>
                  <a:pt x="6245478" y="1060131"/>
                </a:lnTo>
                <a:lnTo>
                  <a:pt x="6246557" y="1043137"/>
                </a:lnTo>
                <a:lnTo>
                  <a:pt x="6245478" y="1042058"/>
                </a:lnTo>
                <a:lnTo>
                  <a:pt x="6245478" y="1040979"/>
                </a:lnTo>
                <a:lnTo>
                  <a:pt x="6246557" y="1036798"/>
                </a:lnTo>
                <a:lnTo>
                  <a:pt x="6244399" y="1033561"/>
                </a:lnTo>
                <a:lnTo>
                  <a:pt x="6244399" y="1032482"/>
                </a:lnTo>
                <a:lnTo>
                  <a:pt x="6247636" y="1028301"/>
                </a:lnTo>
                <a:lnTo>
                  <a:pt x="6247636" y="1025064"/>
                </a:lnTo>
                <a:lnTo>
                  <a:pt x="6245478" y="1016567"/>
                </a:lnTo>
                <a:lnTo>
                  <a:pt x="6245478" y="987973"/>
                </a:lnTo>
                <a:lnTo>
                  <a:pt x="6242376" y="983792"/>
                </a:lnTo>
                <a:lnTo>
                  <a:pt x="6242376" y="982712"/>
                </a:lnTo>
                <a:lnTo>
                  <a:pt x="6245478" y="978396"/>
                </a:lnTo>
                <a:lnTo>
                  <a:pt x="6244399" y="970034"/>
                </a:lnTo>
                <a:lnTo>
                  <a:pt x="6245478" y="959379"/>
                </a:lnTo>
                <a:lnTo>
                  <a:pt x="6242376" y="958300"/>
                </a:lnTo>
                <a:lnTo>
                  <a:pt x="6241297" y="959379"/>
                </a:lnTo>
                <a:lnTo>
                  <a:pt x="6240218" y="959379"/>
                </a:lnTo>
                <a:lnTo>
                  <a:pt x="6226460" y="955198"/>
                </a:lnTo>
                <a:lnTo>
                  <a:pt x="6223223" y="956142"/>
                </a:lnTo>
                <a:lnTo>
                  <a:pt x="6221065" y="956142"/>
                </a:lnTo>
                <a:lnTo>
                  <a:pt x="6221065" y="955198"/>
                </a:lnTo>
                <a:lnTo>
                  <a:pt x="6210545" y="956142"/>
                </a:lnTo>
                <a:lnTo>
                  <a:pt x="6199890" y="956142"/>
                </a:lnTo>
                <a:lnTo>
                  <a:pt x="6193551" y="949803"/>
                </a:lnTo>
                <a:lnTo>
                  <a:pt x="6193551" y="948724"/>
                </a:lnTo>
                <a:lnTo>
                  <a:pt x="6209466" y="942385"/>
                </a:lnTo>
                <a:lnTo>
                  <a:pt x="6212568" y="943463"/>
                </a:lnTo>
                <a:lnTo>
                  <a:pt x="6215805" y="942385"/>
                </a:lnTo>
                <a:lnTo>
                  <a:pt x="6224302" y="945622"/>
                </a:lnTo>
                <a:lnTo>
                  <a:pt x="6229563" y="945622"/>
                </a:lnTo>
                <a:lnTo>
                  <a:pt x="6239139" y="942385"/>
                </a:lnTo>
                <a:lnTo>
                  <a:pt x="6247636" y="945622"/>
                </a:lnTo>
                <a:close/>
                <a:moveTo>
                  <a:pt x="8274675" y="932540"/>
                </a:moveTo>
                <a:cubicBezTo>
                  <a:pt x="8283846" y="934698"/>
                  <a:pt x="8292838" y="940138"/>
                  <a:pt x="8301650" y="948860"/>
                </a:cubicBezTo>
                <a:cubicBezTo>
                  <a:pt x="8306505" y="948860"/>
                  <a:pt x="8309742" y="952502"/>
                  <a:pt x="8311361" y="959785"/>
                </a:cubicBezTo>
                <a:cubicBezTo>
                  <a:pt x="8311361" y="961493"/>
                  <a:pt x="8308484" y="964416"/>
                  <a:pt x="8302729" y="968552"/>
                </a:cubicBezTo>
                <a:lnTo>
                  <a:pt x="8301650" y="968552"/>
                </a:lnTo>
                <a:lnTo>
                  <a:pt x="8297334" y="965315"/>
                </a:lnTo>
                <a:lnTo>
                  <a:pt x="8284386" y="967473"/>
                </a:lnTo>
                <a:lnTo>
                  <a:pt x="8277912" y="966394"/>
                </a:lnTo>
                <a:lnTo>
                  <a:pt x="8271438" y="968552"/>
                </a:lnTo>
                <a:cubicBezTo>
                  <a:pt x="8266492" y="966394"/>
                  <a:pt x="8261142" y="965315"/>
                  <a:pt x="8255388" y="965315"/>
                </a:cubicBezTo>
                <a:lnTo>
                  <a:pt x="8254309" y="964236"/>
                </a:lnTo>
                <a:lnTo>
                  <a:pt x="8254309" y="959785"/>
                </a:lnTo>
                <a:cubicBezTo>
                  <a:pt x="8257546" y="954030"/>
                  <a:pt x="8259704" y="951153"/>
                  <a:pt x="8260783" y="951153"/>
                </a:cubicBezTo>
                <a:lnTo>
                  <a:pt x="8264020" y="953311"/>
                </a:lnTo>
                <a:lnTo>
                  <a:pt x="8266178" y="953311"/>
                </a:lnTo>
                <a:lnTo>
                  <a:pt x="8267257" y="950074"/>
                </a:lnTo>
                <a:lnTo>
                  <a:pt x="8265099" y="944544"/>
                </a:lnTo>
                <a:cubicBezTo>
                  <a:pt x="8268516" y="937081"/>
                  <a:pt x="8271708" y="933079"/>
                  <a:pt x="8274675" y="932540"/>
                </a:cubicBezTo>
                <a:close/>
                <a:moveTo>
                  <a:pt x="7755418" y="931191"/>
                </a:moveTo>
                <a:cubicBezTo>
                  <a:pt x="7762072" y="934069"/>
                  <a:pt x="7768951" y="939508"/>
                  <a:pt x="7776054" y="947511"/>
                </a:cubicBezTo>
                <a:cubicBezTo>
                  <a:pt x="7780550" y="947511"/>
                  <a:pt x="7784506" y="950029"/>
                  <a:pt x="7787923" y="955064"/>
                </a:cubicBezTo>
                <a:cubicBezTo>
                  <a:pt x="7790711" y="955064"/>
                  <a:pt x="7792554" y="958661"/>
                  <a:pt x="7793453" y="965854"/>
                </a:cubicBezTo>
                <a:cubicBezTo>
                  <a:pt x="7791565" y="966214"/>
                  <a:pt x="7788283" y="972013"/>
                  <a:pt x="7783607" y="983253"/>
                </a:cubicBezTo>
                <a:lnTo>
                  <a:pt x="7784686" y="990806"/>
                </a:lnTo>
                <a:lnTo>
                  <a:pt x="7784686" y="1004968"/>
                </a:lnTo>
                <a:lnTo>
                  <a:pt x="7779291" y="1023446"/>
                </a:lnTo>
                <a:lnTo>
                  <a:pt x="7782528" y="1036394"/>
                </a:lnTo>
                <a:lnTo>
                  <a:pt x="7780370" y="1047319"/>
                </a:lnTo>
                <a:lnTo>
                  <a:pt x="7782528" y="1053793"/>
                </a:lnTo>
                <a:cubicBezTo>
                  <a:pt x="7781809" y="1057390"/>
                  <a:pt x="7778932" y="1059189"/>
                  <a:pt x="7773896" y="1059189"/>
                </a:cubicBezTo>
                <a:lnTo>
                  <a:pt x="7754339" y="1057031"/>
                </a:lnTo>
                <a:lnTo>
                  <a:pt x="7747865" y="1061346"/>
                </a:lnTo>
                <a:lnTo>
                  <a:pt x="7743549" y="1061346"/>
                </a:lnTo>
                <a:cubicBezTo>
                  <a:pt x="7739862" y="1059189"/>
                  <a:pt x="7738019" y="1055412"/>
                  <a:pt x="7738019" y="1050017"/>
                </a:cubicBezTo>
                <a:cubicBezTo>
                  <a:pt x="7735502" y="1047859"/>
                  <a:pt x="7729028" y="1045296"/>
                  <a:pt x="7718597" y="1042329"/>
                </a:cubicBezTo>
                <a:lnTo>
                  <a:pt x="7706593" y="1046780"/>
                </a:lnTo>
                <a:lnTo>
                  <a:pt x="7694724" y="1044622"/>
                </a:lnTo>
                <a:lnTo>
                  <a:pt x="7693645" y="1044622"/>
                </a:lnTo>
                <a:lnTo>
                  <a:pt x="7648057" y="1046780"/>
                </a:lnTo>
                <a:lnTo>
                  <a:pt x="7643741" y="1045700"/>
                </a:lnTo>
                <a:cubicBezTo>
                  <a:pt x="7633581" y="1046241"/>
                  <a:pt x="7628500" y="1048398"/>
                  <a:pt x="7628500" y="1052175"/>
                </a:cubicBezTo>
                <a:lnTo>
                  <a:pt x="7628500" y="1057031"/>
                </a:lnTo>
                <a:lnTo>
                  <a:pt x="7641583" y="1057031"/>
                </a:lnTo>
                <a:lnTo>
                  <a:pt x="7656689" y="1061346"/>
                </a:lnTo>
                <a:lnTo>
                  <a:pt x="7663163" y="1058109"/>
                </a:lnTo>
                <a:lnTo>
                  <a:pt x="7667614" y="1058109"/>
                </a:lnTo>
                <a:cubicBezTo>
                  <a:pt x="7669053" y="1058109"/>
                  <a:pt x="7669772" y="1059548"/>
                  <a:pt x="7669772" y="1062425"/>
                </a:cubicBezTo>
                <a:lnTo>
                  <a:pt x="7670851" y="1061346"/>
                </a:lnTo>
                <a:lnTo>
                  <a:pt x="7671930" y="1061346"/>
                </a:lnTo>
                <a:lnTo>
                  <a:pt x="7671930" y="1064583"/>
                </a:lnTo>
                <a:lnTo>
                  <a:pt x="7673009" y="1064583"/>
                </a:lnTo>
                <a:cubicBezTo>
                  <a:pt x="7673009" y="1060986"/>
                  <a:pt x="7674448" y="1059189"/>
                  <a:pt x="7677325" y="1059189"/>
                </a:cubicBezTo>
                <a:lnTo>
                  <a:pt x="7683799" y="1063504"/>
                </a:lnTo>
                <a:lnTo>
                  <a:pt x="7685957" y="1063504"/>
                </a:lnTo>
                <a:cubicBezTo>
                  <a:pt x="7685957" y="1060267"/>
                  <a:pt x="7687441" y="1058109"/>
                  <a:pt x="7690408" y="1057031"/>
                </a:cubicBezTo>
                <a:lnTo>
                  <a:pt x="7699040" y="1057031"/>
                </a:lnTo>
                <a:lnTo>
                  <a:pt x="7714146" y="1060267"/>
                </a:lnTo>
                <a:lnTo>
                  <a:pt x="7717518" y="1060267"/>
                </a:lnTo>
                <a:lnTo>
                  <a:pt x="7726150" y="1058109"/>
                </a:lnTo>
                <a:lnTo>
                  <a:pt x="7728308" y="1058109"/>
                </a:lnTo>
                <a:cubicBezTo>
                  <a:pt x="7729387" y="1058109"/>
                  <a:pt x="7731905" y="1061346"/>
                  <a:pt x="7735861" y="1067820"/>
                </a:cubicBezTo>
                <a:lnTo>
                  <a:pt x="7738019" y="1067820"/>
                </a:lnTo>
                <a:lnTo>
                  <a:pt x="7741391" y="1064583"/>
                </a:lnTo>
                <a:lnTo>
                  <a:pt x="7743549" y="1064583"/>
                </a:lnTo>
                <a:lnTo>
                  <a:pt x="7745707" y="1066741"/>
                </a:lnTo>
                <a:lnTo>
                  <a:pt x="7745707" y="1068899"/>
                </a:lnTo>
                <a:cubicBezTo>
                  <a:pt x="7745707" y="1074205"/>
                  <a:pt x="7742066" y="1077486"/>
                  <a:pt x="7734782" y="1078745"/>
                </a:cubicBezTo>
                <a:lnTo>
                  <a:pt x="7733703" y="1079824"/>
                </a:lnTo>
                <a:lnTo>
                  <a:pt x="7733703" y="1080903"/>
                </a:lnTo>
                <a:cubicBezTo>
                  <a:pt x="7736581" y="1085219"/>
                  <a:pt x="7738019" y="1089175"/>
                  <a:pt x="7738019" y="1092772"/>
                </a:cubicBezTo>
                <a:lnTo>
                  <a:pt x="7736940" y="1105855"/>
                </a:lnTo>
                <a:lnTo>
                  <a:pt x="7738019" y="1115566"/>
                </a:lnTo>
                <a:cubicBezTo>
                  <a:pt x="7737120" y="1120691"/>
                  <a:pt x="7735681" y="1123254"/>
                  <a:pt x="7733703" y="1123254"/>
                </a:cubicBezTo>
                <a:cubicBezTo>
                  <a:pt x="7735142" y="1136202"/>
                  <a:pt x="7736581" y="1142676"/>
                  <a:pt x="7738019" y="1142676"/>
                </a:cubicBezTo>
                <a:cubicBezTo>
                  <a:pt x="7741526" y="1127480"/>
                  <a:pt x="7744808" y="1119882"/>
                  <a:pt x="7747865" y="1119882"/>
                </a:cubicBezTo>
                <a:cubicBezTo>
                  <a:pt x="7752721" y="1108912"/>
                  <a:pt x="7756317" y="1098077"/>
                  <a:pt x="7758655" y="1087377"/>
                </a:cubicBezTo>
                <a:lnTo>
                  <a:pt x="7759734" y="1086298"/>
                </a:lnTo>
                <a:lnTo>
                  <a:pt x="7758655" y="1075508"/>
                </a:lnTo>
                <a:lnTo>
                  <a:pt x="7759734" y="1074429"/>
                </a:lnTo>
                <a:lnTo>
                  <a:pt x="7761892" y="1074429"/>
                </a:lnTo>
                <a:cubicBezTo>
                  <a:pt x="7766478" y="1074429"/>
                  <a:pt x="7774076" y="1077666"/>
                  <a:pt x="7784686" y="1084140"/>
                </a:cubicBezTo>
                <a:lnTo>
                  <a:pt x="7801006" y="1088456"/>
                </a:lnTo>
                <a:lnTo>
                  <a:pt x="7808559" y="1098302"/>
                </a:lnTo>
                <a:lnTo>
                  <a:pt x="7808559" y="1099381"/>
                </a:lnTo>
                <a:cubicBezTo>
                  <a:pt x="7806221" y="1103337"/>
                  <a:pt x="7801186" y="1106575"/>
                  <a:pt x="7793453" y="1109092"/>
                </a:cubicBezTo>
                <a:cubicBezTo>
                  <a:pt x="7791025" y="1110891"/>
                  <a:pt x="7788822" y="1114847"/>
                  <a:pt x="7786844" y="1120962"/>
                </a:cubicBezTo>
                <a:lnTo>
                  <a:pt x="7785765" y="1122040"/>
                </a:lnTo>
                <a:lnTo>
                  <a:pt x="7783607" y="1122040"/>
                </a:lnTo>
                <a:lnTo>
                  <a:pt x="7776054" y="1120962"/>
                </a:lnTo>
                <a:lnTo>
                  <a:pt x="7776054" y="1122040"/>
                </a:lnTo>
                <a:lnTo>
                  <a:pt x="7777133" y="1127570"/>
                </a:lnTo>
                <a:cubicBezTo>
                  <a:pt x="7772278" y="1131886"/>
                  <a:pt x="7767557" y="1134044"/>
                  <a:pt x="7762971" y="1134044"/>
                </a:cubicBezTo>
                <a:lnTo>
                  <a:pt x="7762971" y="1141597"/>
                </a:lnTo>
                <a:cubicBezTo>
                  <a:pt x="7751462" y="1150858"/>
                  <a:pt x="7742425" y="1156658"/>
                  <a:pt x="7735861" y="1158996"/>
                </a:cubicBezTo>
                <a:lnTo>
                  <a:pt x="7734782" y="1163312"/>
                </a:lnTo>
                <a:lnTo>
                  <a:pt x="7734782" y="1171944"/>
                </a:lnTo>
                <a:cubicBezTo>
                  <a:pt x="7734782" y="1174192"/>
                  <a:pt x="7740222" y="1175316"/>
                  <a:pt x="7751102" y="1175316"/>
                </a:cubicBezTo>
                <a:cubicBezTo>
                  <a:pt x="7758296" y="1175316"/>
                  <a:pt x="7764814" y="1169516"/>
                  <a:pt x="7770659" y="1157917"/>
                </a:cubicBezTo>
                <a:lnTo>
                  <a:pt x="7778212" y="1151443"/>
                </a:lnTo>
                <a:lnTo>
                  <a:pt x="7781449" y="1151443"/>
                </a:lnTo>
                <a:cubicBezTo>
                  <a:pt x="7784686" y="1154860"/>
                  <a:pt x="7793004" y="1159535"/>
                  <a:pt x="7806401" y="1165469"/>
                </a:cubicBezTo>
                <a:cubicBezTo>
                  <a:pt x="7806401" y="1172034"/>
                  <a:pt x="7808200" y="1175316"/>
                  <a:pt x="7811796" y="1175316"/>
                </a:cubicBezTo>
                <a:lnTo>
                  <a:pt x="7813954" y="1178553"/>
                </a:lnTo>
                <a:lnTo>
                  <a:pt x="7810717" y="1181789"/>
                </a:lnTo>
                <a:lnTo>
                  <a:pt x="7809638" y="1181789"/>
                </a:lnTo>
                <a:lnTo>
                  <a:pt x="7808559" y="1180711"/>
                </a:lnTo>
                <a:lnTo>
                  <a:pt x="7807480" y="1181789"/>
                </a:lnTo>
                <a:lnTo>
                  <a:pt x="7806401" y="1181789"/>
                </a:lnTo>
                <a:cubicBezTo>
                  <a:pt x="7803164" y="1181789"/>
                  <a:pt x="7799208" y="1179631"/>
                  <a:pt x="7794532" y="1175316"/>
                </a:cubicBezTo>
                <a:lnTo>
                  <a:pt x="7792374" y="1177474"/>
                </a:lnTo>
                <a:lnTo>
                  <a:pt x="7793453" y="1182869"/>
                </a:lnTo>
                <a:lnTo>
                  <a:pt x="7787923" y="1185027"/>
                </a:lnTo>
                <a:lnTo>
                  <a:pt x="7761892" y="1180711"/>
                </a:lnTo>
                <a:lnTo>
                  <a:pt x="7750023" y="1181789"/>
                </a:lnTo>
                <a:lnTo>
                  <a:pt x="7740177" y="1181789"/>
                </a:lnTo>
                <a:lnTo>
                  <a:pt x="7733703" y="1180711"/>
                </a:lnTo>
                <a:cubicBezTo>
                  <a:pt x="7726690" y="1184307"/>
                  <a:pt x="7720575" y="1186105"/>
                  <a:pt x="7715360" y="1186105"/>
                </a:cubicBezTo>
                <a:cubicBezTo>
                  <a:pt x="7711674" y="1184847"/>
                  <a:pt x="7709830" y="1183049"/>
                  <a:pt x="7709830" y="1180711"/>
                </a:cubicBezTo>
                <a:lnTo>
                  <a:pt x="7708751" y="1181789"/>
                </a:lnTo>
                <a:lnTo>
                  <a:pt x="7701198" y="1180711"/>
                </a:lnTo>
                <a:lnTo>
                  <a:pt x="7700119" y="1180711"/>
                </a:lnTo>
                <a:lnTo>
                  <a:pt x="7694724" y="1185027"/>
                </a:lnTo>
                <a:lnTo>
                  <a:pt x="7685957" y="1185027"/>
                </a:lnTo>
                <a:lnTo>
                  <a:pt x="7681641" y="1181789"/>
                </a:lnTo>
                <a:lnTo>
                  <a:pt x="7664377" y="1185027"/>
                </a:lnTo>
                <a:lnTo>
                  <a:pt x="7652373" y="1181789"/>
                </a:lnTo>
                <a:lnTo>
                  <a:pt x="7633895" y="1183947"/>
                </a:lnTo>
                <a:cubicBezTo>
                  <a:pt x="7630478" y="1176844"/>
                  <a:pt x="7628320" y="1168527"/>
                  <a:pt x="7627421" y="1158996"/>
                </a:cubicBezTo>
                <a:cubicBezTo>
                  <a:pt x="7625263" y="1158276"/>
                  <a:pt x="7624184" y="1156118"/>
                  <a:pt x="7624184" y="1152522"/>
                </a:cubicBezTo>
                <a:cubicBezTo>
                  <a:pt x="7624184" y="1144519"/>
                  <a:pt x="7625983" y="1140518"/>
                  <a:pt x="7629579" y="1140518"/>
                </a:cubicBezTo>
                <a:lnTo>
                  <a:pt x="7629579" y="1138360"/>
                </a:lnTo>
                <a:lnTo>
                  <a:pt x="7628500" y="1139439"/>
                </a:lnTo>
                <a:lnTo>
                  <a:pt x="7627421" y="1139439"/>
                </a:lnTo>
                <a:lnTo>
                  <a:pt x="7625263" y="1122040"/>
                </a:lnTo>
                <a:lnTo>
                  <a:pt x="7629579" y="1119882"/>
                </a:lnTo>
                <a:lnTo>
                  <a:pt x="7626342" y="1115566"/>
                </a:lnTo>
                <a:cubicBezTo>
                  <a:pt x="7627601" y="1111969"/>
                  <a:pt x="7629400" y="1110171"/>
                  <a:pt x="7631737" y="1110171"/>
                </a:cubicBezTo>
                <a:lnTo>
                  <a:pt x="7631737" y="1108014"/>
                </a:lnTo>
                <a:cubicBezTo>
                  <a:pt x="7627421" y="1108014"/>
                  <a:pt x="7625263" y="1105855"/>
                  <a:pt x="7625263" y="1101539"/>
                </a:cubicBezTo>
                <a:lnTo>
                  <a:pt x="7625263" y="1096009"/>
                </a:lnTo>
                <a:lnTo>
                  <a:pt x="7626342" y="1066741"/>
                </a:lnTo>
                <a:cubicBezTo>
                  <a:pt x="7625084" y="1066741"/>
                  <a:pt x="7623645" y="1064583"/>
                  <a:pt x="7622026" y="1060267"/>
                </a:cubicBezTo>
                <a:lnTo>
                  <a:pt x="7610022" y="1062425"/>
                </a:lnTo>
                <a:lnTo>
                  <a:pt x="7606785" y="1059189"/>
                </a:lnTo>
                <a:cubicBezTo>
                  <a:pt x="7606785" y="1060986"/>
                  <a:pt x="7604627" y="1063144"/>
                  <a:pt x="7600311" y="1065662"/>
                </a:cubicBezTo>
                <a:cubicBezTo>
                  <a:pt x="7594197" y="1065662"/>
                  <a:pt x="7589117" y="1062066"/>
                  <a:pt x="7585070" y="1054872"/>
                </a:cubicBezTo>
                <a:lnTo>
                  <a:pt x="7586149" y="1050556"/>
                </a:lnTo>
                <a:lnTo>
                  <a:pt x="7583991" y="1035315"/>
                </a:lnTo>
                <a:lnTo>
                  <a:pt x="7585070" y="1022367"/>
                </a:lnTo>
                <a:lnTo>
                  <a:pt x="7583991" y="1021288"/>
                </a:lnTo>
                <a:lnTo>
                  <a:pt x="7583991" y="1020074"/>
                </a:lnTo>
                <a:lnTo>
                  <a:pt x="7587228" y="1013600"/>
                </a:lnTo>
                <a:lnTo>
                  <a:pt x="7585070" y="1002810"/>
                </a:lnTo>
                <a:lnTo>
                  <a:pt x="7586149" y="991885"/>
                </a:lnTo>
                <a:lnTo>
                  <a:pt x="7585070" y="972463"/>
                </a:lnTo>
                <a:cubicBezTo>
                  <a:pt x="7588038" y="971384"/>
                  <a:pt x="7589521" y="970260"/>
                  <a:pt x="7589521" y="969091"/>
                </a:cubicBezTo>
                <a:cubicBezTo>
                  <a:pt x="7585116" y="969091"/>
                  <a:pt x="7582912" y="963337"/>
                  <a:pt x="7582912" y="951827"/>
                </a:cubicBezTo>
                <a:cubicBezTo>
                  <a:pt x="7584171" y="950209"/>
                  <a:pt x="7585250" y="945128"/>
                  <a:pt x="7586149" y="936586"/>
                </a:cubicBezTo>
                <a:lnTo>
                  <a:pt x="7589521" y="934428"/>
                </a:lnTo>
                <a:lnTo>
                  <a:pt x="7590600" y="934428"/>
                </a:lnTo>
                <a:lnTo>
                  <a:pt x="7591679" y="935507"/>
                </a:lnTo>
                <a:lnTo>
                  <a:pt x="7592758" y="935507"/>
                </a:lnTo>
                <a:lnTo>
                  <a:pt x="7591679" y="940902"/>
                </a:lnTo>
                <a:lnTo>
                  <a:pt x="7592758" y="941981"/>
                </a:lnTo>
                <a:lnTo>
                  <a:pt x="7592758" y="943060"/>
                </a:lnTo>
                <a:lnTo>
                  <a:pt x="7599232" y="939823"/>
                </a:lnTo>
                <a:lnTo>
                  <a:pt x="7599232" y="938744"/>
                </a:lnTo>
                <a:lnTo>
                  <a:pt x="7597074" y="935507"/>
                </a:lnTo>
                <a:lnTo>
                  <a:pt x="7600311" y="935507"/>
                </a:lnTo>
                <a:cubicBezTo>
                  <a:pt x="7606965" y="935507"/>
                  <a:pt x="7614204" y="940587"/>
                  <a:pt x="7622026" y="950748"/>
                </a:cubicBezTo>
                <a:cubicBezTo>
                  <a:pt x="7627421" y="952726"/>
                  <a:pt x="7630299" y="954524"/>
                  <a:pt x="7630658" y="956143"/>
                </a:cubicBezTo>
                <a:lnTo>
                  <a:pt x="7631737" y="981095"/>
                </a:lnTo>
                <a:lnTo>
                  <a:pt x="7626342" y="983253"/>
                </a:lnTo>
                <a:lnTo>
                  <a:pt x="7626342" y="984332"/>
                </a:lnTo>
                <a:cubicBezTo>
                  <a:pt x="7629939" y="987389"/>
                  <a:pt x="7631737" y="991031"/>
                  <a:pt x="7631737" y="995257"/>
                </a:cubicBezTo>
                <a:lnTo>
                  <a:pt x="7642662" y="994043"/>
                </a:lnTo>
                <a:lnTo>
                  <a:pt x="7645899" y="994043"/>
                </a:lnTo>
                <a:lnTo>
                  <a:pt x="7657768" y="996336"/>
                </a:lnTo>
                <a:lnTo>
                  <a:pt x="7659926" y="996336"/>
                </a:lnTo>
                <a:lnTo>
                  <a:pt x="7668693" y="994043"/>
                </a:lnTo>
                <a:lnTo>
                  <a:pt x="7679483" y="994043"/>
                </a:lnTo>
                <a:lnTo>
                  <a:pt x="7688115" y="996336"/>
                </a:lnTo>
                <a:lnTo>
                  <a:pt x="7693645" y="995257"/>
                </a:lnTo>
                <a:lnTo>
                  <a:pt x="7701198" y="997415"/>
                </a:lnTo>
                <a:lnTo>
                  <a:pt x="7717518" y="994043"/>
                </a:lnTo>
                <a:lnTo>
                  <a:pt x="7727229" y="996336"/>
                </a:lnTo>
                <a:lnTo>
                  <a:pt x="7733703" y="996336"/>
                </a:lnTo>
                <a:lnTo>
                  <a:pt x="7735861" y="994043"/>
                </a:lnTo>
                <a:lnTo>
                  <a:pt x="7735861" y="981095"/>
                </a:lnTo>
                <a:lnTo>
                  <a:pt x="7738019" y="972463"/>
                </a:lnTo>
                <a:cubicBezTo>
                  <a:pt x="7736401" y="961043"/>
                  <a:pt x="7734602" y="955334"/>
                  <a:pt x="7732624" y="955334"/>
                </a:cubicBezTo>
                <a:lnTo>
                  <a:pt x="7723992" y="956413"/>
                </a:lnTo>
                <a:cubicBezTo>
                  <a:pt x="7719317" y="956413"/>
                  <a:pt x="7714956" y="955873"/>
                  <a:pt x="7710909" y="954795"/>
                </a:cubicBezTo>
                <a:cubicBezTo>
                  <a:pt x="7708751" y="958031"/>
                  <a:pt x="7705514" y="959650"/>
                  <a:pt x="7701198" y="959650"/>
                </a:cubicBezTo>
                <a:lnTo>
                  <a:pt x="7692566" y="957492"/>
                </a:lnTo>
                <a:lnTo>
                  <a:pt x="7690408" y="957492"/>
                </a:lnTo>
                <a:lnTo>
                  <a:pt x="7685957" y="958571"/>
                </a:lnTo>
                <a:lnTo>
                  <a:pt x="7669772" y="954254"/>
                </a:lnTo>
                <a:lnTo>
                  <a:pt x="7652373" y="959650"/>
                </a:lnTo>
                <a:lnTo>
                  <a:pt x="7650215" y="956413"/>
                </a:lnTo>
                <a:cubicBezTo>
                  <a:pt x="7650215" y="954974"/>
                  <a:pt x="7651294" y="954254"/>
                  <a:pt x="7653452" y="954254"/>
                </a:cubicBezTo>
                <a:lnTo>
                  <a:pt x="7653452" y="953176"/>
                </a:lnTo>
                <a:lnTo>
                  <a:pt x="7651294" y="953176"/>
                </a:lnTo>
                <a:cubicBezTo>
                  <a:pt x="7651294" y="954615"/>
                  <a:pt x="7647698" y="955693"/>
                  <a:pt x="7640504" y="956413"/>
                </a:cubicBezTo>
                <a:lnTo>
                  <a:pt x="7636053" y="953176"/>
                </a:lnTo>
                <a:lnTo>
                  <a:pt x="7636053" y="952097"/>
                </a:lnTo>
                <a:cubicBezTo>
                  <a:pt x="7637942" y="951197"/>
                  <a:pt x="7640864" y="950748"/>
                  <a:pt x="7644820" y="950748"/>
                </a:cubicBezTo>
                <a:lnTo>
                  <a:pt x="7690408" y="950748"/>
                </a:lnTo>
                <a:lnTo>
                  <a:pt x="7696882" y="952906"/>
                </a:lnTo>
                <a:lnTo>
                  <a:pt x="7706593" y="950748"/>
                </a:lnTo>
                <a:lnTo>
                  <a:pt x="7735861" y="950748"/>
                </a:lnTo>
                <a:cubicBezTo>
                  <a:pt x="7738379" y="949489"/>
                  <a:pt x="7743100" y="943689"/>
                  <a:pt x="7750023" y="933349"/>
                </a:cubicBezTo>
                <a:close/>
                <a:moveTo>
                  <a:pt x="4658254" y="925640"/>
                </a:moveTo>
                <a:lnTo>
                  <a:pt x="4656096" y="927798"/>
                </a:lnTo>
                <a:lnTo>
                  <a:pt x="4656096" y="928878"/>
                </a:lnTo>
                <a:lnTo>
                  <a:pt x="4658254" y="926719"/>
                </a:lnTo>
                <a:close/>
                <a:moveTo>
                  <a:pt x="6767297" y="923906"/>
                </a:moveTo>
                <a:cubicBezTo>
                  <a:pt x="6774221" y="923906"/>
                  <a:pt x="6780785" y="927864"/>
                  <a:pt x="6786989" y="935776"/>
                </a:cubicBezTo>
                <a:lnTo>
                  <a:pt x="6785775" y="936990"/>
                </a:lnTo>
                <a:lnTo>
                  <a:pt x="6785775" y="938069"/>
                </a:lnTo>
                <a:lnTo>
                  <a:pt x="6786989" y="939148"/>
                </a:lnTo>
                <a:lnTo>
                  <a:pt x="6791305" y="939148"/>
                </a:lnTo>
                <a:cubicBezTo>
                  <a:pt x="6791305" y="936181"/>
                  <a:pt x="6792024" y="934697"/>
                  <a:pt x="6793463" y="934697"/>
                </a:cubicBezTo>
                <a:cubicBezTo>
                  <a:pt x="6796790" y="934697"/>
                  <a:pt x="6798993" y="938338"/>
                  <a:pt x="6800072" y="945622"/>
                </a:cubicBezTo>
                <a:lnTo>
                  <a:pt x="6793463" y="945622"/>
                </a:lnTo>
                <a:lnTo>
                  <a:pt x="6793463" y="946701"/>
                </a:lnTo>
                <a:lnTo>
                  <a:pt x="6800072" y="946701"/>
                </a:lnTo>
                <a:lnTo>
                  <a:pt x="6801151" y="945622"/>
                </a:lnTo>
                <a:cubicBezTo>
                  <a:pt x="6805467" y="947960"/>
                  <a:pt x="6807625" y="951557"/>
                  <a:pt x="6807625" y="956412"/>
                </a:cubicBezTo>
                <a:lnTo>
                  <a:pt x="6806546" y="957491"/>
                </a:lnTo>
                <a:lnTo>
                  <a:pt x="6805467" y="957491"/>
                </a:lnTo>
                <a:lnTo>
                  <a:pt x="6794542" y="955333"/>
                </a:lnTo>
                <a:lnTo>
                  <a:pt x="6776064" y="957491"/>
                </a:lnTo>
                <a:cubicBezTo>
                  <a:pt x="6771119" y="953894"/>
                  <a:pt x="6766353" y="952096"/>
                  <a:pt x="6761767" y="952096"/>
                </a:cubicBezTo>
                <a:lnTo>
                  <a:pt x="6757451" y="953175"/>
                </a:lnTo>
                <a:lnTo>
                  <a:pt x="6754214" y="952096"/>
                </a:lnTo>
                <a:lnTo>
                  <a:pt x="6749763" y="953175"/>
                </a:lnTo>
                <a:cubicBezTo>
                  <a:pt x="6749763" y="952096"/>
                  <a:pt x="6748325" y="951017"/>
                  <a:pt x="6745447" y="949938"/>
                </a:cubicBezTo>
                <a:cubicBezTo>
                  <a:pt x="6745447" y="953535"/>
                  <a:pt x="6742165" y="958211"/>
                  <a:pt x="6735601" y="963965"/>
                </a:cubicBezTo>
                <a:cubicBezTo>
                  <a:pt x="6735601" y="979161"/>
                  <a:pt x="6732320" y="986759"/>
                  <a:pt x="6725756" y="986759"/>
                </a:cubicBezTo>
                <a:lnTo>
                  <a:pt x="6725756" y="994312"/>
                </a:lnTo>
                <a:lnTo>
                  <a:pt x="6727914" y="998628"/>
                </a:lnTo>
                <a:lnTo>
                  <a:pt x="6730206" y="998628"/>
                </a:lnTo>
                <a:lnTo>
                  <a:pt x="6736680" y="995391"/>
                </a:lnTo>
                <a:lnTo>
                  <a:pt x="6738838" y="997549"/>
                </a:lnTo>
                <a:lnTo>
                  <a:pt x="6742210" y="997549"/>
                </a:lnTo>
                <a:lnTo>
                  <a:pt x="6739917" y="994312"/>
                </a:lnTo>
                <a:lnTo>
                  <a:pt x="6762846" y="977048"/>
                </a:lnTo>
                <a:lnTo>
                  <a:pt x="6767297" y="977048"/>
                </a:lnTo>
                <a:cubicBezTo>
                  <a:pt x="6779975" y="983522"/>
                  <a:pt x="6790136" y="991435"/>
                  <a:pt x="6797779" y="1000786"/>
                </a:cubicBezTo>
                <a:lnTo>
                  <a:pt x="6797779" y="1001865"/>
                </a:lnTo>
                <a:cubicBezTo>
                  <a:pt x="6797779" y="1003933"/>
                  <a:pt x="6795621" y="1007935"/>
                  <a:pt x="6791305" y="1013869"/>
                </a:cubicBezTo>
                <a:lnTo>
                  <a:pt x="6792384" y="1014948"/>
                </a:lnTo>
                <a:lnTo>
                  <a:pt x="6792384" y="1016028"/>
                </a:lnTo>
                <a:cubicBezTo>
                  <a:pt x="6792024" y="1018185"/>
                  <a:pt x="6790226" y="1020703"/>
                  <a:pt x="6786989" y="1023580"/>
                </a:cubicBezTo>
                <a:cubicBezTo>
                  <a:pt x="6788428" y="1024839"/>
                  <a:pt x="6789147" y="1028436"/>
                  <a:pt x="6789147" y="1034371"/>
                </a:cubicBezTo>
                <a:cubicBezTo>
                  <a:pt x="6804433" y="1041834"/>
                  <a:pt x="6812076" y="1046554"/>
                  <a:pt x="6812076" y="1048533"/>
                </a:cubicBezTo>
                <a:lnTo>
                  <a:pt x="6813155" y="1053928"/>
                </a:lnTo>
                <a:cubicBezTo>
                  <a:pt x="6811357" y="1058243"/>
                  <a:pt x="6808075" y="1060401"/>
                  <a:pt x="6803309" y="1060401"/>
                </a:cubicBezTo>
                <a:lnTo>
                  <a:pt x="6797779" y="1058243"/>
                </a:lnTo>
                <a:lnTo>
                  <a:pt x="6780380" y="1060401"/>
                </a:lnTo>
                <a:lnTo>
                  <a:pt x="6778222" y="1058243"/>
                </a:lnTo>
                <a:lnTo>
                  <a:pt x="6770534" y="1058243"/>
                </a:lnTo>
                <a:lnTo>
                  <a:pt x="6754214" y="1064718"/>
                </a:lnTo>
                <a:cubicBezTo>
                  <a:pt x="6752506" y="1063099"/>
                  <a:pt x="6748145" y="1061660"/>
                  <a:pt x="6741131" y="1060401"/>
                </a:cubicBezTo>
                <a:lnTo>
                  <a:pt x="6731285" y="1061481"/>
                </a:lnTo>
                <a:lnTo>
                  <a:pt x="6716989" y="1060401"/>
                </a:lnTo>
                <a:lnTo>
                  <a:pt x="6698511" y="1061481"/>
                </a:lnTo>
                <a:lnTo>
                  <a:pt x="6683135" y="1061481"/>
                </a:lnTo>
                <a:lnTo>
                  <a:pt x="6674503" y="1059323"/>
                </a:lnTo>
                <a:lnTo>
                  <a:pt x="6667894" y="1061481"/>
                </a:lnTo>
                <a:lnTo>
                  <a:pt x="6660341" y="1059323"/>
                </a:lnTo>
                <a:lnTo>
                  <a:pt x="6654811" y="1061481"/>
                </a:lnTo>
                <a:lnTo>
                  <a:pt x="6650495" y="1060401"/>
                </a:lnTo>
                <a:lnTo>
                  <a:pt x="6642807" y="1061481"/>
                </a:lnTo>
                <a:lnTo>
                  <a:pt x="6634040" y="1055006"/>
                </a:lnTo>
                <a:lnTo>
                  <a:pt x="6634040" y="1057165"/>
                </a:lnTo>
                <a:lnTo>
                  <a:pt x="6632961" y="1057165"/>
                </a:lnTo>
                <a:lnTo>
                  <a:pt x="6637412" y="1069033"/>
                </a:lnTo>
                <a:lnTo>
                  <a:pt x="6631882" y="1084274"/>
                </a:lnTo>
                <a:lnTo>
                  <a:pt x="6634040" y="1086432"/>
                </a:lnTo>
                <a:lnTo>
                  <a:pt x="6634040" y="1088590"/>
                </a:lnTo>
                <a:lnTo>
                  <a:pt x="6629724" y="1102618"/>
                </a:lnTo>
                <a:lnTo>
                  <a:pt x="6629724" y="1104910"/>
                </a:lnTo>
                <a:cubicBezTo>
                  <a:pt x="6629724" y="1109227"/>
                  <a:pt x="6631163" y="1111385"/>
                  <a:pt x="6634040" y="1111385"/>
                </a:cubicBezTo>
                <a:lnTo>
                  <a:pt x="6661420" y="1100459"/>
                </a:lnTo>
                <a:cubicBezTo>
                  <a:pt x="6661420" y="1092727"/>
                  <a:pt x="6662499" y="1087691"/>
                  <a:pt x="6664657" y="1085354"/>
                </a:cubicBezTo>
                <a:lnTo>
                  <a:pt x="6661420" y="1076721"/>
                </a:lnTo>
                <a:lnTo>
                  <a:pt x="6667894" y="1070248"/>
                </a:lnTo>
                <a:cubicBezTo>
                  <a:pt x="6677875" y="1071686"/>
                  <a:pt x="6689879" y="1075642"/>
                  <a:pt x="6703906" y="1082116"/>
                </a:cubicBezTo>
                <a:lnTo>
                  <a:pt x="6706064" y="1082116"/>
                </a:lnTo>
                <a:cubicBezTo>
                  <a:pt x="6709750" y="1082116"/>
                  <a:pt x="6711594" y="1081397"/>
                  <a:pt x="6711594" y="1079959"/>
                </a:cubicBezTo>
                <a:lnTo>
                  <a:pt x="6716989" y="1081038"/>
                </a:lnTo>
                <a:lnTo>
                  <a:pt x="6737759" y="1081038"/>
                </a:lnTo>
                <a:lnTo>
                  <a:pt x="6749763" y="1083196"/>
                </a:lnTo>
                <a:lnTo>
                  <a:pt x="6750842" y="1083196"/>
                </a:lnTo>
                <a:cubicBezTo>
                  <a:pt x="6753450" y="1083196"/>
                  <a:pt x="6758575" y="1077755"/>
                  <a:pt x="6766218" y="1066876"/>
                </a:cubicBezTo>
                <a:cubicBezTo>
                  <a:pt x="6780785" y="1068314"/>
                  <a:pt x="6788068" y="1071956"/>
                  <a:pt x="6788068" y="1077800"/>
                </a:cubicBezTo>
                <a:cubicBezTo>
                  <a:pt x="6793823" y="1077800"/>
                  <a:pt x="6796700" y="1079959"/>
                  <a:pt x="6796700" y="1084274"/>
                </a:cubicBezTo>
                <a:lnTo>
                  <a:pt x="6797779" y="1085354"/>
                </a:lnTo>
                <a:lnTo>
                  <a:pt x="6803309" y="1084274"/>
                </a:lnTo>
                <a:lnTo>
                  <a:pt x="6804388" y="1085354"/>
                </a:lnTo>
                <a:lnTo>
                  <a:pt x="6804388" y="1092907"/>
                </a:lnTo>
                <a:lnTo>
                  <a:pt x="6795621" y="1101539"/>
                </a:lnTo>
                <a:lnTo>
                  <a:pt x="6797779" y="1110305"/>
                </a:lnTo>
                <a:lnTo>
                  <a:pt x="6797779" y="1128648"/>
                </a:lnTo>
                <a:lnTo>
                  <a:pt x="6800072" y="1137415"/>
                </a:lnTo>
                <a:lnTo>
                  <a:pt x="6796700" y="1158995"/>
                </a:lnTo>
                <a:lnTo>
                  <a:pt x="6798993" y="1161153"/>
                </a:lnTo>
                <a:lnTo>
                  <a:pt x="6796700" y="1169920"/>
                </a:lnTo>
                <a:lnTo>
                  <a:pt x="6798993" y="1176394"/>
                </a:lnTo>
                <a:cubicBezTo>
                  <a:pt x="6797285" y="1180710"/>
                  <a:pt x="6794722" y="1182868"/>
                  <a:pt x="6791305" y="1182868"/>
                </a:cubicBezTo>
                <a:lnTo>
                  <a:pt x="6785775" y="1180710"/>
                </a:lnTo>
                <a:lnTo>
                  <a:pt x="6779301" y="1182868"/>
                </a:lnTo>
                <a:lnTo>
                  <a:pt x="6770534" y="1179631"/>
                </a:lnTo>
                <a:lnTo>
                  <a:pt x="6762846" y="1186105"/>
                </a:lnTo>
                <a:cubicBezTo>
                  <a:pt x="6760868" y="1185745"/>
                  <a:pt x="6756148" y="1181429"/>
                  <a:pt x="6748684" y="1173157"/>
                </a:cubicBezTo>
                <a:lnTo>
                  <a:pt x="6748684" y="1166548"/>
                </a:lnTo>
                <a:lnTo>
                  <a:pt x="6743289" y="1167627"/>
                </a:lnTo>
                <a:lnTo>
                  <a:pt x="6734522" y="1163311"/>
                </a:lnTo>
                <a:lnTo>
                  <a:pt x="6728993" y="1165469"/>
                </a:lnTo>
                <a:lnTo>
                  <a:pt x="6720361" y="1162232"/>
                </a:lnTo>
                <a:cubicBezTo>
                  <a:pt x="6715056" y="1162232"/>
                  <a:pt x="6711414" y="1163311"/>
                  <a:pt x="6709436" y="1165469"/>
                </a:cubicBezTo>
                <a:lnTo>
                  <a:pt x="6711594" y="1177473"/>
                </a:lnTo>
                <a:cubicBezTo>
                  <a:pt x="6706648" y="1181249"/>
                  <a:pt x="6700804" y="1183408"/>
                  <a:pt x="6694060" y="1183947"/>
                </a:cubicBezTo>
                <a:lnTo>
                  <a:pt x="6674503" y="1182868"/>
                </a:lnTo>
                <a:lnTo>
                  <a:pt x="6673424" y="1182868"/>
                </a:lnTo>
                <a:cubicBezTo>
                  <a:pt x="6667579" y="1182868"/>
                  <a:pt x="6664657" y="1178147"/>
                  <a:pt x="6664657" y="1168706"/>
                </a:cubicBezTo>
                <a:cubicBezTo>
                  <a:pt x="6663218" y="1168706"/>
                  <a:pt x="6662499" y="1167267"/>
                  <a:pt x="6662499" y="1164390"/>
                </a:cubicBezTo>
                <a:lnTo>
                  <a:pt x="6664657" y="1162232"/>
                </a:lnTo>
                <a:lnTo>
                  <a:pt x="6664657" y="1160074"/>
                </a:lnTo>
                <a:lnTo>
                  <a:pt x="6662499" y="1151442"/>
                </a:lnTo>
                <a:lnTo>
                  <a:pt x="6664657" y="1148205"/>
                </a:lnTo>
                <a:lnTo>
                  <a:pt x="6664657" y="1146047"/>
                </a:lnTo>
                <a:cubicBezTo>
                  <a:pt x="6662499" y="1143350"/>
                  <a:pt x="6661420" y="1140113"/>
                  <a:pt x="6661420" y="1136336"/>
                </a:cubicBezTo>
                <a:cubicBezTo>
                  <a:pt x="6663758" y="1135348"/>
                  <a:pt x="6665916" y="1132425"/>
                  <a:pt x="6667894" y="1127569"/>
                </a:cubicBezTo>
                <a:cubicBezTo>
                  <a:pt x="6663578" y="1127569"/>
                  <a:pt x="6661420" y="1125052"/>
                  <a:pt x="6661420" y="1120016"/>
                </a:cubicBezTo>
                <a:lnTo>
                  <a:pt x="6660341" y="1120016"/>
                </a:lnTo>
                <a:cubicBezTo>
                  <a:pt x="6650450" y="1129368"/>
                  <a:pt x="6639885" y="1136606"/>
                  <a:pt x="6628645" y="1141731"/>
                </a:cubicBezTo>
                <a:cubicBezTo>
                  <a:pt x="6626217" y="1141731"/>
                  <a:pt x="6620373" y="1148205"/>
                  <a:pt x="6611111" y="1161153"/>
                </a:cubicBezTo>
                <a:lnTo>
                  <a:pt x="6595870" y="1167627"/>
                </a:lnTo>
                <a:cubicBezTo>
                  <a:pt x="6593892" y="1167627"/>
                  <a:pt x="6589891" y="1171628"/>
                  <a:pt x="6583867" y="1179631"/>
                </a:cubicBezTo>
                <a:cubicBezTo>
                  <a:pt x="6578202" y="1179091"/>
                  <a:pt x="6574201" y="1177653"/>
                  <a:pt x="6571863" y="1175315"/>
                </a:cubicBezTo>
                <a:lnTo>
                  <a:pt x="6572942" y="1168706"/>
                </a:lnTo>
                <a:cubicBezTo>
                  <a:pt x="6572942" y="1156477"/>
                  <a:pt x="6568221" y="1147846"/>
                  <a:pt x="6558780" y="1142810"/>
                </a:cubicBezTo>
                <a:lnTo>
                  <a:pt x="6558780" y="1141731"/>
                </a:lnTo>
                <a:lnTo>
                  <a:pt x="6559859" y="1135122"/>
                </a:lnTo>
                <a:lnTo>
                  <a:pt x="6556487" y="1129727"/>
                </a:lnTo>
                <a:lnTo>
                  <a:pt x="6556487" y="1125411"/>
                </a:lnTo>
                <a:lnTo>
                  <a:pt x="6558780" y="1123254"/>
                </a:lnTo>
                <a:lnTo>
                  <a:pt x="6569705" y="1125411"/>
                </a:lnTo>
                <a:cubicBezTo>
                  <a:pt x="6577707" y="1125411"/>
                  <a:pt x="6583867" y="1123972"/>
                  <a:pt x="6588183" y="1121095"/>
                </a:cubicBezTo>
                <a:lnTo>
                  <a:pt x="6583867" y="1099381"/>
                </a:lnTo>
                <a:lnTo>
                  <a:pt x="6583867" y="1097222"/>
                </a:lnTo>
                <a:lnTo>
                  <a:pt x="6590341" y="1066876"/>
                </a:lnTo>
                <a:lnTo>
                  <a:pt x="6589262" y="1060401"/>
                </a:lnTo>
                <a:lnTo>
                  <a:pt x="6590341" y="1052849"/>
                </a:lnTo>
                <a:lnTo>
                  <a:pt x="6587104" y="1049612"/>
                </a:lnTo>
                <a:lnTo>
                  <a:pt x="6587104" y="1036664"/>
                </a:lnTo>
                <a:lnTo>
                  <a:pt x="6589262" y="1028976"/>
                </a:lnTo>
                <a:lnTo>
                  <a:pt x="6588183" y="1023580"/>
                </a:lnTo>
                <a:lnTo>
                  <a:pt x="6590341" y="1017106"/>
                </a:lnTo>
                <a:lnTo>
                  <a:pt x="6590341" y="1012790"/>
                </a:lnTo>
                <a:cubicBezTo>
                  <a:pt x="6590341" y="1010632"/>
                  <a:pt x="6586339" y="1009553"/>
                  <a:pt x="6578337" y="1009553"/>
                </a:cubicBezTo>
                <a:lnTo>
                  <a:pt x="6578337" y="1008474"/>
                </a:lnTo>
                <a:lnTo>
                  <a:pt x="6566333" y="1012790"/>
                </a:lnTo>
                <a:cubicBezTo>
                  <a:pt x="6556172" y="1012251"/>
                  <a:pt x="6551092" y="1010812"/>
                  <a:pt x="6551092" y="1008474"/>
                </a:cubicBezTo>
                <a:lnTo>
                  <a:pt x="6551092" y="1007396"/>
                </a:lnTo>
                <a:lnTo>
                  <a:pt x="6555408" y="1003079"/>
                </a:lnTo>
                <a:lnTo>
                  <a:pt x="6559859" y="1003079"/>
                </a:lnTo>
                <a:cubicBezTo>
                  <a:pt x="6562017" y="1003079"/>
                  <a:pt x="6563096" y="1004518"/>
                  <a:pt x="6563096" y="1007396"/>
                </a:cubicBezTo>
                <a:lnTo>
                  <a:pt x="6567412" y="1007396"/>
                </a:lnTo>
                <a:cubicBezTo>
                  <a:pt x="6568940" y="1005777"/>
                  <a:pt x="6574785" y="1003573"/>
                  <a:pt x="6584946" y="1000786"/>
                </a:cubicBezTo>
                <a:lnTo>
                  <a:pt x="6610032" y="985680"/>
                </a:lnTo>
                <a:cubicBezTo>
                  <a:pt x="6614798" y="991435"/>
                  <a:pt x="6618799" y="994312"/>
                  <a:pt x="6622036" y="994312"/>
                </a:cubicBezTo>
                <a:cubicBezTo>
                  <a:pt x="6628241" y="997189"/>
                  <a:pt x="6634805" y="1002629"/>
                  <a:pt x="6641728" y="1010632"/>
                </a:cubicBezTo>
                <a:lnTo>
                  <a:pt x="6641728" y="1011711"/>
                </a:lnTo>
                <a:lnTo>
                  <a:pt x="6638491" y="1014948"/>
                </a:lnTo>
                <a:lnTo>
                  <a:pt x="6639570" y="1016028"/>
                </a:lnTo>
                <a:lnTo>
                  <a:pt x="6639570" y="1020344"/>
                </a:lnTo>
                <a:lnTo>
                  <a:pt x="6636198" y="1024660"/>
                </a:lnTo>
                <a:lnTo>
                  <a:pt x="6636198" y="1027896"/>
                </a:lnTo>
                <a:lnTo>
                  <a:pt x="6637412" y="1032212"/>
                </a:lnTo>
                <a:cubicBezTo>
                  <a:pt x="6633726" y="1037518"/>
                  <a:pt x="6631882" y="1043677"/>
                  <a:pt x="6631882" y="1050690"/>
                </a:cubicBezTo>
                <a:lnTo>
                  <a:pt x="6632961" y="1051770"/>
                </a:lnTo>
                <a:lnTo>
                  <a:pt x="6639570" y="1050690"/>
                </a:lnTo>
                <a:lnTo>
                  <a:pt x="6668973" y="1051770"/>
                </a:lnTo>
                <a:lnTo>
                  <a:pt x="6668973" y="1050690"/>
                </a:lnTo>
                <a:lnTo>
                  <a:pt x="6678819" y="1027896"/>
                </a:lnTo>
                <a:cubicBezTo>
                  <a:pt x="6676661" y="1027177"/>
                  <a:pt x="6675582" y="1025019"/>
                  <a:pt x="6675582" y="1021422"/>
                </a:cubicBezTo>
                <a:lnTo>
                  <a:pt x="6675582" y="1017106"/>
                </a:lnTo>
                <a:cubicBezTo>
                  <a:pt x="6677740" y="1008474"/>
                  <a:pt x="6680662" y="1004158"/>
                  <a:pt x="6684349" y="1004158"/>
                </a:cubicBezTo>
                <a:lnTo>
                  <a:pt x="6684349" y="999707"/>
                </a:lnTo>
                <a:lnTo>
                  <a:pt x="6680977" y="998628"/>
                </a:lnTo>
                <a:lnTo>
                  <a:pt x="6676661" y="1003079"/>
                </a:lnTo>
                <a:lnTo>
                  <a:pt x="6663578" y="1001865"/>
                </a:lnTo>
                <a:lnTo>
                  <a:pt x="6662499" y="1001865"/>
                </a:lnTo>
                <a:lnTo>
                  <a:pt x="6652653" y="1003079"/>
                </a:lnTo>
                <a:cubicBezTo>
                  <a:pt x="6649326" y="1002270"/>
                  <a:pt x="6645685" y="999348"/>
                  <a:pt x="6641728" y="994312"/>
                </a:cubicBezTo>
                <a:lnTo>
                  <a:pt x="6641728" y="992155"/>
                </a:lnTo>
                <a:cubicBezTo>
                  <a:pt x="6641728" y="990716"/>
                  <a:pt x="6642807" y="989996"/>
                  <a:pt x="6644965" y="989996"/>
                </a:cubicBezTo>
                <a:lnTo>
                  <a:pt x="6650495" y="991075"/>
                </a:lnTo>
                <a:lnTo>
                  <a:pt x="6660341" y="989996"/>
                </a:lnTo>
                <a:lnTo>
                  <a:pt x="6682056" y="991075"/>
                </a:lnTo>
                <a:cubicBezTo>
                  <a:pt x="6685743" y="978846"/>
                  <a:pt x="6689384" y="972732"/>
                  <a:pt x="6692981" y="972732"/>
                </a:cubicBezTo>
                <a:lnTo>
                  <a:pt x="6692981" y="968281"/>
                </a:lnTo>
                <a:cubicBezTo>
                  <a:pt x="6690104" y="968281"/>
                  <a:pt x="6688665" y="967202"/>
                  <a:pt x="6688665" y="965044"/>
                </a:cubicBezTo>
                <a:lnTo>
                  <a:pt x="6688665" y="957491"/>
                </a:lnTo>
                <a:lnTo>
                  <a:pt x="6677740" y="958570"/>
                </a:lnTo>
                <a:lnTo>
                  <a:pt x="6675582" y="958570"/>
                </a:lnTo>
                <a:lnTo>
                  <a:pt x="6663578" y="954254"/>
                </a:lnTo>
                <a:lnTo>
                  <a:pt x="6655890" y="954254"/>
                </a:lnTo>
                <a:lnTo>
                  <a:pt x="6653732" y="952096"/>
                </a:lnTo>
                <a:lnTo>
                  <a:pt x="6653732" y="947780"/>
                </a:lnTo>
                <a:lnTo>
                  <a:pt x="6660341" y="948859"/>
                </a:lnTo>
                <a:lnTo>
                  <a:pt x="6666815" y="946701"/>
                </a:lnTo>
                <a:lnTo>
                  <a:pt x="6683135" y="947780"/>
                </a:lnTo>
                <a:lnTo>
                  <a:pt x="6689744" y="946701"/>
                </a:lnTo>
                <a:lnTo>
                  <a:pt x="6695274" y="949938"/>
                </a:lnTo>
                <a:lnTo>
                  <a:pt x="6700669" y="948859"/>
                </a:lnTo>
                <a:lnTo>
                  <a:pt x="6702827" y="948859"/>
                </a:lnTo>
                <a:lnTo>
                  <a:pt x="6704985" y="951017"/>
                </a:lnTo>
                <a:lnTo>
                  <a:pt x="6704985" y="955333"/>
                </a:lnTo>
                <a:lnTo>
                  <a:pt x="6702827" y="958570"/>
                </a:lnTo>
                <a:lnTo>
                  <a:pt x="6702827" y="961807"/>
                </a:lnTo>
                <a:lnTo>
                  <a:pt x="6704985" y="963965"/>
                </a:lnTo>
                <a:lnTo>
                  <a:pt x="6706064" y="960728"/>
                </a:lnTo>
                <a:lnTo>
                  <a:pt x="6704985" y="959649"/>
                </a:lnTo>
                <a:lnTo>
                  <a:pt x="6704985" y="958570"/>
                </a:lnTo>
                <a:lnTo>
                  <a:pt x="6708357" y="949938"/>
                </a:lnTo>
                <a:lnTo>
                  <a:pt x="6730206" y="943464"/>
                </a:lnTo>
                <a:lnTo>
                  <a:pt x="6732364" y="943464"/>
                </a:lnTo>
                <a:lnTo>
                  <a:pt x="6748684" y="948859"/>
                </a:lnTo>
                <a:cubicBezTo>
                  <a:pt x="6748684" y="946701"/>
                  <a:pt x="6752686" y="944543"/>
                  <a:pt x="6760688" y="942385"/>
                </a:cubicBezTo>
                <a:lnTo>
                  <a:pt x="6760688" y="941306"/>
                </a:lnTo>
                <a:lnTo>
                  <a:pt x="6758530" y="938069"/>
                </a:lnTo>
                <a:lnTo>
                  <a:pt x="6758530" y="936990"/>
                </a:lnTo>
                <a:cubicBezTo>
                  <a:pt x="6762397" y="928268"/>
                  <a:pt x="6765319" y="923906"/>
                  <a:pt x="6767297" y="923906"/>
                </a:cubicBezTo>
                <a:close/>
                <a:moveTo>
                  <a:pt x="5084633" y="923771"/>
                </a:moveTo>
                <a:cubicBezTo>
                  <a:pt x="5101177" y="928806"/>
                  <a:pt x="5116238" y="931683"/>
                  <a:pt x="5129816" y="932403"/>
                </a:cubicBezTo>
                <a:cubicBezTo>
                  <a:pt x="5129816" y="934381"/>
                  <a:pt x="5133053" y="935820"/>
                  <a:pt x="5139527" y="936719"/>
                </a:cubicBezTo>
                <a:lnTo>
                  <a:pt x="5141685" y="939821"/>
                </a:lnTo>
                <a:lnTo>
                  <a:pt x="5141685" y="941979"/>
                </a:lnTo>
                <a:cubicBezTo>
                  <a:pt x="5141685" y="944317"/>
                  <a:pt x="5137729" y="946475"/>
                  <a:pt x="5129816" y="948453"/>
                </a:cubicBezTo>
                <a:cubicBezTo>
                  <a:pt x="5121903" y="957625"/>
                  <a:pt x="5117947" y="964054"/>
                  <a:pt x="5117947" y="967741"/>
                </a:cubicBezTo>
                <a:cubicBezTo>
                  <a:pt x="5117947" y="972416"/>
                  <a:pt x="5110439" y="979610"/>
                  <a:pt x="5095423" y="989320"/>
                </a:cubicBezTo>
                <a:lnTo>
                  <a:pt x="5094344" y="990400"/>
                </a:lnTo>
                <a:lnTo>
                  <a:pt x="5095423" y="993636"/>
                </a:lnTo>
                <a:cubicBezTo>
                  <a:pt x="5100458" y="993636"/>
                  <a:pt x="5105853" y="991479"/>
                  <a:pt x="5111608" y="987163"/>
                </a:cubicBezTo>
                <a:cubicBezTo>
                  <a:pt x="5113496" y="987163"/>
                  <a:pt x="5117048" y="984285"/>
                  <a:pt x="5122263" y="978531"/>
                </a:cubicBezTo>
                <a:lnTo>
                  <a:pt x="5126579" y="976373"/>
                </a:lnTo>
                <a:lnTo>
                  <a:pt x="5127658" y="976373"/>
                </a:lnTo>
                <a:cubicBezTo>
                  <a:pt x="5131614" y="976373"/>
                  <a:pt x="5136964" y="979250"/>
                  <a:pt x="5143708" y="985004"/>
                </a:cubicBezTo>
                <a:cubicBezTo>
                  <a:pt x="5150362" y="985004"/>
                  <a:pt x="5158275" y="990354"/>
                  <a:pt x="5167446" y="1001055"/>
                </a:cubicBezTo>
                <a:cubicBezTo>
                  <a:pt x="5168885" y="992513"/>
                  <a:pt x="5171358" y="988242"/>
                  <a:pt x="5174864" y="988242"/>
                </a:cubicBezTo>
                <a:lnTo>
                  <a:pt x="5174864" y="985004"/>
                </a:lnTo>
                <a:lnTo>
                  <a:pt x="5172706" y="981767"/>
                </a:lnTo>
                <a:lnTo>
                  <a:pt x="5172706" y="977452"/>
                </a:lnTo>
                <a:cubicBezTo>
                  <a:pt x="5174864" y="970528"/>
                  <a:pt x="5175943" y="962660"/>
                  <a:pt x="5175943" y="953848"/>
                </a:cubicBezTo>
                <a:lnTo>
                  <a:pt x="5175943" y="947374"/>
                </a:lnTo>
                <a:cubicBezTo>
                  <a:pt x="5175943" y="943238"/>
                  <a:pt x="5174505" y="939686"/>
                  <a:pt x="5171627" y="936719"/>
                </a:cubicBezTo>
                <a:lnTo>
                  <a:pt x="5171627" y="932403"/>
                </a:lnTo>
                <a:cubicBezTo>
                  <a:pt x="5171987" y="930964"/>
                  <a:pt x="5173785" y="929525"/>
                  <a:pt x="5177022" y="928087"/>
                </a:cubicBezTo>
                <a:cubicBezTo>
                  <a:pt x="5192308" y="928087"/>
                  <a:pt x="5205571" y="930245"/>
                  <a:pt x="5216811" y="934561"/>
                </a:cubicBezTo>
                <a:lnTo>
                  <a:pt x="5220048" y="931324"/>
                </a:lnTo>
                <a:lnTo>
                  <a:pt x="5222206" y="931324"/>
                </a:lnTo>
                <a:cubicBezTo>
                  <a:pt x="5233625" y="931324"/>
                  <a:pt x="5239335" y="934156"/>
                  <a:pt x="5239335" y="939821"/>
                </a:cubicBezTo>
                <a:lnTo>
                  <a:pt x="5239335" y="941979"/>
                </a:lnTo>
                <a:lnTo>
                  <a:pt x="5225443" y="956007"/>
                </a:lnTo>
                <a:cubicBezTo>
                  <a:pt x="5225443" y="960862"/>
                  <a:pt x="5222565" y="968370"/>
                  <a:pt x="5216811" y="978531"/>
                </a:cubicBezTo>
                <a:cubicBezTo>
                  <a:pt x="5216811" y="983746"/>
                  <a:pt x="5212854" y="989141"/>
                  <a:pt x="5204942" y="994715"/>
                </a:cubicBezTo>
                <a:cubicBezTo>
                  <a:pt x="5204942" y="1000020"/>
                  <a:pt x="5202109" y="1005371"/>
                  <a:pt x="5196444" y="1010766"/>
                </a:cubicBezTo>
                <a:cubicBezTo>
                  <a:pt x="5196444" y="1014902"/>
                  <a:pt x="5194646" y="1018499"/>
                  <a:pt x="5191049" y="1021556"/>
                </a:cubicBezTo>
                <a:lnTo>
                  <a:pt x="5191049" y="1023714"/>
                </a:lnTo>
                <a:cubicBezTo>
                  <a:pt x="5194826" y="1023714"/>
                  <a:pt x="5204492" y="1031941"/>
                  <a:pt x="5220048" y="1048396"/>
                </a:cubicBezTo>
                <a:cubicBezTo>
                  <a:pt x="5225443" y="1048396"/>
                  <a:pt x="5230073" y="1056264"/>
                  <a:pt x="5233940" y="1071999"/>
                </a:cubicBezTo>
                <a:lnTo>
                  <a:pt x="5232861" y="1088049"/>
                </a:lnTo>
                <a:lnTo>
                  <a:pt x="5231782" y="1088049"/>
                </a:lnTo>
                <a:lnTo>
                  <a:pt x="5230703" y="1086970"/>
                </a:lnTo>
                <a:lnTo>
                  <a:pt x="5229624" y="1086970"/>
                </a:lnTo>
                <a:lnTo>
                  <a:pt x="5226522" y="1095602"/>
                </a:lnTo>
                <a:lnTo>
                  <a:pt x="5222206" y="1093444"/>
                </a:lnTo>
                <a:lnTo>
                  <a:pt x="5220048" y="1093444"/>
                </a:lnTo>
                <a:lnTo>
                  <a:pt x="5220048" y="1094523"/>
                </a:lnTo>
                <a:cubicBezTo>
                  <a:pt x="5224364" y="1094883"/>
                  <a:pt x="5226522" y="1095962"/>
                  <a:pt x="5226522" y="1097760"/>
                </a:cubicBezTo>
                <a:cubicBezTo>
                  <a:pt x="5224544" y="1104234"/>
                  <a:pt x="5219868" y="1107471"/>
                  <a:pt x="5212495" y="1107471"/>
                </a:cubicBezTo>
                <a:lnTo>
                  <a:pt x="5209258" y="1107471"/>
                </a:lnTo>
                <a:cubicBezTo>
                  <a:pt x="5194242" y="1104774"/>
                  <a:pt x="5186733" y="1099019"/>
                  <a:pt x="5186733" y="1090207"/>
                </a:cubicBezTo>
                <a:lnTo>
                  <a:pt x="5187812" y="1085891"/>
                </a:lnTo>
                <a:lnTo>
                  <a:pt x="5185654" y="1077394"/>
                </a:lnTo>
                <a:cubicBezTo>
                  <a:pt x="5187093" y="1074517"/>
                  <a:pt x="5187812" y="1070560"/>
                  <a:pt x="5187812" y="1065525"/>
                </a:cubicBezTo>
                <a:cubicBezTo>
                  <a:pt x="5184935" y="1055904"/>
                  <a:pt x="5183496" y="1048396"/>
                  <a:pt x="5183496" y="1043001"/>
                </a:cubicBezTo>
                <a:lnTo>
                  <a:pt x="5184575" y="1030053"/>
                </a:lnTo>
                <a:cubicBezTo>
                  <a:pt x="5177742" y="1030053"/>
                  <a:pt x="5172032" y="1034009"/>
                  <a:pt x="5167446" y="1041922"/>
                </a:cubicBezTo>
                <a:cubicBezTo>
                  <a:pt x="5164749" y="1045519"/>
                  <a:pt x="5161871" y="1047317"/>
                  <a:pt x="5158814" y="1047317"/>
                </a:cubicBezTo>
                <a:lnTo>
                  <a:pt x="5155577" y="1047317"/>
                </a:lnTo>
                <a:lnTo>
                  <a:pt x="5155577" y="1049475"/>
                </a:lnTo>
                <a:lnTo>
                  <a:pt x="5154498" y="1049475"/>
                </a:lnTo>
                <a:lnTo>
                  <a:pt x="5155577" y="1054735"/>
                </a:lnTo>
                <a:lnTo>
                  <a:pt x="5155577" y="1057972"/>
                </a:lnTo>
                <a:lnTo>
                  <a:pt x="5156656" y="1080631"/>
                </a:lnTo>
                <a:lnTo>
                  <a:pt x="5153419" y="1091286"/>
                </a:lnTo>
                <a:lnTo>
                  <a:pt x="5156656" y="1110708"/>
                </a:lnTo>
                <a:lnTo>
                  <a:pt x="5153419" y="1115968"/>
                </a:lnTo>
                <a:lnTo>
                  <a:pt x="5153419" y="1120285"/>
                </a:lnTo>
                <a:lnTo>
                  <a:pt x="5155577" y="1129995"/>
                </a:lnTo>
                <a:lnTo>
                  <a:pt x="5154498" y="1136470"/>
                </a:lnTo>
                <a:lnTo>
                  <a:pt x="5157735" y="1163309"/>
                </a:lnTo>
                <a:lnTo>
                  <a:pt x="5157735" y="1168705"/>
                </a:lnTo>
                <a:cubicBezTo>
                  <a:pt x="5157735" y="1174370"/>
                  <a:pt x="5153779" y="1177921"/>
                  <a:pt x="5145866" y="1179360"/>
                </a:cubicBezTo>
                <a:lnTo>
                  <a:pt x="5138448" y="1177202"/>
                </a:lnTo>
                <a:lnTo>
                  <a:pt x="5135211" y="1177202"/>
                </a:lnTo>
                <a:lnTo>
                  <a:pt x="5120105" y="1180439"/>
                </a:lnTo>
                <a:lnTo>
                  <a:pt x="5119026" y="1180439"/>
                </a:lnTo>
                <a:lnTo>
                  <a:pt x="5109450" y="1170728"/>
                </a:lnTo>
                <a:lnTo>
                  <a:pt x="5109450" y="1169784"/>
                </a:lnTo>
                <a:lnTo>
                  <a:pt x="5114710" y="1152520"/>
                </a:lnTo>
                <a:cubicBezTo>
                  <a:pt x="5114710" y="1151081"/>
                  <a:pt x="5113676" y="1150362"/>
                  <a:pt x="5111608" y="1150362"/>
                </a:cubicBezTo>
                <a:lnTo>
                  <a:pt x="5102976" y="1151441"/>
                </a:lnTo>
                <a:lnTo>
                  <a:pt x="5097581" y="1149283"/>
                </a:lnTo>
                <a:cubicBezTo>
                  <a:pt x="5091107" y="1150542"/>
                  <a:pt x="5087870" y="1153779"/>
                  <a:pt x="5087870" y="1158994"/>
                </a:cubicBezTo>
                <a:cubicBezTo>
                  <a:pt x="5087870" y="1165288"/>
                  <a:pt x="5083958" y="1169919"/>
                  <a:pt x="5076135" y="1172886"/>
                </a:cubicBezTo>
                <a:lnTo>
                  <a:pt x="5076135" y="1173964"/>
                </a:lnTo>
                <a:lnTo>
                  <a:pt x="5078293" y="1173964"/>
                </a:lnTo>
                <a:lnTo>
                  <a:pt x="5085712" y="1168705"/>
                </a:lnTo>
                <a:lnTo>
                  <a:pt x="5087870" y="1170728"/>
                </a:lnTo>
                <a:cubicBezTo>
                  <a:pt x="5087870" y="1175763"/>
                  <a:pt x="5085397" y="1178281"/>
                  <a:pt x="5080451" y="1178281"/>
                </a:cubicBezTo>
                <a:lnTo>
                  <a:pt x="5079372" y="1178281"/>
                </a:lnTo>
                <a:lnTo>
                  <a:pt x="5078293" y="1177202"/>
                </a:lnTo>
                <a:lnTo>
                  <a:pt x="5077214" y="1177202"/>
                </a:lnTo>
                <a:cubicBezTo>
                  <a:pt x="5077214" y="1180259"/>
                  <a:pt x="5072179" y="1182777"/>
                  <a:pt x="5062108" y="1184755"/>
                </a:cubicBezTo>
                <a:cubicBezTo>
                  <a:pt x="5049250" y="1184755"/>
                  <a:pt x="5042821" y="1180079"/>
                  <a:pt x="5042821" y="1170728"/>
                </a:cubicBezTo>
                <a:lnTo>
                  <a:pt x="5040663" y="1153599"/>
                </a:lnTo>
                <a:lnTo>
                  <a:pt x="5044979" y="1136470"/>
                </a:lnTo>
                <a:lnTo>
                  <a:pt x="5044979" y="1134311"/>
                </a:lnTo>
                <a:cubicBezTo>
                  <a:pt x="5042102" y="1131255"/>
                  <a:pt x="5040663" y="1127658"/>
                  <a:pt x="5040663" y="1123522"/>
                </a:cubicBezTo>
                <a:lnTo>
                  <a:pt x="5040663" y="1120285"/>
                </a:lnTo>
                <a:cubicBezTo>
                  <a:pt x="5040663" y="1112282"/>
                  <a:pt x="5042462" y="1102616"/>
                  <a:pt x="5046058" y="1091286"/>
                </a:cubicBezTo>
                <a:lnTo>
                  <a:pt x="5044979" y="1076315"/>
                </a:lnTo>
                <a:lnTo>
                  <a:pt x="5044979" y="1069841"/>
                </a:lnTo>
                <a:cubicBezTo>
                  <a:pt x="5044979" y="1067503"/>
                  <a:pt x="5043900" y="1064986"/>
                  <a:pt x="5041742" y="1062288"/>
                </a:cubicBezTo>
                <a:lnTo>
                  <a:pt x="5041742" y="1061209"/>
                </a:lnTo>
                <a:lnTo>
                  <a:pt x="5044979" y="1056893"/>
                </a:lnTo>
                <a:lnTo>
                  <a:pt x="5044979" y="1031132"/>
                </a:lnTo>
                <a:lnTo>
                  <a:pt x="5042821" y="1024793"/>
                </a:lnTo>
                <a:lnTo>
                  <a:pt x="5043900" y="1023714"/>
                </a:lnTo>
                <a:lnTo>
                  <a:pt x="5043900" y="1022635"/>
                </a:lnTo>
                <a:lnTo>
                  <a:pt x="5041742" y="1007529"/>
                </a:lnTo>
                <a:lnTo>
                  <a:pt x="5042821" y="995795"/>
                </a:lnTo>
                <a:lnTo>
                  <a:pt x="5042821" y="990400"/>
                </a:lnTo>
                <a:lnTo>
                  <a:pt x="5040663" y="974215"/>
                </a:lnTo>
                <a:lnTo>
                  <a:pt x="5043900" y="972057"/>
                </a:lnTo>
                <a:lnTo>
                  <a:pt x="5044979" y="972057"/>
                </a:lnTo>
                <a:cubicBezTo>
                  <a:pt x="5054420" y="976013"/>
                  <a:pt x="5061209" y="979969"/>
                  <a:pt x="5065345" y="983925"/>
                </a:cubicBezTo>
                <a:cubicBezTo>
                  <a:pt x="5068223" y="983925"/>
                  <a:pt x="5070740" y="985004"/>
                  <a:pt x="5072898" y="987163"/>
                </a:cubicBezTo>
                <a:lnTo>
                  <a:pt x="5075056" y="987163"/>
                </a:lnTo>
                <a:cubicBezTo>
                  <a:pt x="5078473" y="987163"/>
                  <a:pt x="5082025" y="973900"/>
                  <a:pt x="5085712" y="947374"/>
                </a:cubicBezTo>
                <a:lnTo>
                  <a:pt x="5083688" y="945216"/>
                </a:lnTo>
                <a:lnTo>
                  <a:pt x="5083688" y="941979"/>
                </a:lnTo>
                <a:lnTo>
                  <a:pt x="5084633" y="940900"/>
                </a:lnTo>
                <a:lnTo>
                  <a:pt x="5080451" y="934561"/>
                </a:lnTo>
                <a:lnTo>
                  <a:pt x="5080451" y="928087"/>
                </a:lnTo>
                <a:close/>
                <a:moveTo>
                  <a:pt x="3074858" y="923770"/>
                </a:moveTo>
                <a:cubicBezTo>
                  <a:pt x="3091402" y="928805"/>
                  <a:pt x="3106463" y="931683"/>
                  <a:pt x="3120041" y="932402"/>
                </a:cubicBezTo>
                <a:cubicBezTo>
                  <a:pt x="3120041" y="934381"/>
                  <a:pt x="3123278" y="935819"/>
                  <a:pt x="3129752" y="936718"/>
                </a:cubicBezTo>
                <a:lnTo>
                  <a:pt x="3131910" y="939820"/>
                </a:lnTo>
                <a:lnTo>
                  <a:pt x="3131910" y="941979"/>
                </a:lnTo>
                <a:cubicBezTo>
                  <a:pt x="3131910" y="944316"/>
                  <a:pt x="3127953" y="946474"/>
                  <a:pt x="3120041" y="948453"/>
                </a:cubicBezTo>
                <a:cubicBezTo>
                  <a:pt x="3112128" y="957624"/>
                  <a:pt x="3108172" y="964053"/>
                  <a:pt x="3108172" y="967740"/>
                </a:cubicBezTo>
                <a:cubicBezTo>
                  <a:pt x="3108172" y="972415"/>
                  <a:pt x="3100664" y="979609"/>
                  <a:pt x="3085648" y="989320"/>
                </a:cubicBezTo>
                <a:lnTo>
                  <a:pt x="3084569" y="990399"/>
                </a:lnTo>
                <a:lnTo>
                  <a:pt x="3085648" y="993636"/>
                </a:lnTo>
                <a:cubicBezTo>
                  <a:pt x="3090683" y="993636"/>
                  <a:pt x="3096078" y="991478"/>
                  <a:pt x="3101833" y="987162"/>
                </a:cubicBezTo>
                <a:cubicBezTo>
                  <a:pt x="3103721" y="987162"/>
                  <a:pt x="3107273" y="984284"/>
                  <a:pt x="3112488" y="978530"/>
                </a:cubicBezTo>
                <a:lnTo>
                  <a:pt x="3116804" y="976372"/>
                </a:lnTo>
                <a:lnTo>
                  <a:pt x="3117883" y="976372"/>
                </a:lnTo>
                <a:cubicBezTo>
                  <a:pt x="3121839" y="976372"/>
                  <a:pt x="3127190" y="979249"/>
                  <a:pt x="3133933" y="985004"/>
                </a:cubicBezTo>
                <a:cubicBezTo>
                  <a:pt x="3140587" y="985004"/>
                  <a:pt x="3148500" y="990354"/>
                  <a:pt x="3157671" y="1001054"/>
                </a:cubicBezTo>
                <a:cubicBezTo>
                  <a:pt x="3159110" y="992512"/>
                  <a:pt x="3161583" y="988241"/>
                  <a:pt x="3165090" y="988241"/>
                </a:cubicBezTo>
                <a:lnTo>
                  <a:pt x="3165090" y="985004"/>
                </a:lnTo>
                <a:lnTo>
                  <a:pt x="3162932" y="981767"/>
                </a:lnTo>
                <a:lnTo>
                  <a:pt x="3162932" y="977451"/>
                </a:lnTo>
                <a:cubicBezTo>
                  <a:pt x="3165090" y="970527"/>
                  <a:pt x="3166169" y="962659"/>
                  <a:pt x="3166169" y="953847"/>
                </a:cubicBezTo>
                <a:lnTo>
                  <a:pt x="3166169" y="947374"/>
                </a:lnTo>
                <a:cubicBezTo>
                  <a:pt x="3166169" y="943237"/>
                  <a:pt x="3164730" y="939686"/>
                  <a:pt x="3161853" y="936718"/>
                </a:cubicBezTo>
                <a:lnTo>
                  <a:pt x="3161853" y="932402"/>
                </a:lnTo>
                <a:cubicBezTo>
                  <a:pt x="3162212" y="930964"/>
                  <a:pt x="3164011" y="929525"/>
                  <a:pt x="3167248" y="928086"/>
                </a:cubicBezTo>
                <a:cubicBezTo>
                  <a:pt x="3182533" y="928086"/>
                  <a:pt x="3195796" y="930244"/>
                  <a:pt x="3207036" y="934560"/>
                </a:cubicBezTo>
                <a:lnTo>
                  <a:pt x="3210273" y="931323"/>
                </a:lnTo>
                <a:lnTo>
                  <a:pt x="3212431" y="931323"/>
                </a:lnTo>
                <a:cubicBezTo>
                  <a:pt x="3223850" y="931323"/>
                  <a:pt x="3229560" y="934155"/>
                  <a:pt x="3229560" y="939820"/>
                </a:cubicBezTo>
                <a:lnTo>
                  <a:pt x="3229560" y="941979"/>
                </a:lnTo>
                <a:lnTo>
                  <a:pt x="3215668" y="956006"/>
                </a:lnTo>
                <a:cubicBezTo>
                  <a:pt x="3215668" y="960861"/>
                  <a:pt x="3212790" y="968369"/>
                  <a:pt x="3207036" y="978530"/>
                </a:cubicBezTo>
                <a:cubicBezTo>
                  <a:pt x="3207036" y="983745"/>
                  <a:pt x="3203079" y="989140"/>
                  <a:pt x="3195167" y="994715"/>
                </a:cubicBezTo>
                <a:cubicBezTo>
                  <a:pt x="3195167" y="1000020"/>
                  <a:pt x="3192334" y="1005370"/>
                  <a:pt x="3186670" y="1010765"/>
                </a:cubicBezTo>
                <a:cubicBezTo>
                  <a:pt x="3186670" y="1014901"/>
                  <a:pt x="3184871" y="1018498"/>
                  <a:pt x="3181275" y="1021555"/>
                </a:cubicBezTo>
                <a:lnTo>
                  <a:pt x="3181275" y="1023713"/>
                </a:lnTo>
                <a:cubicBezTo>
                  <a:pt x="3185051" y="1023713"/>
                  <a:pt x="3194717" y="1031941"/>
                  <a:pt x="3210273" y="1048396"/>
                </a:cubicBezTo>
                <a:cubicBezTo>
                  <a:pt x="3215668" y="1048396"/>
                  <a:pt x="3220298" y="1056263"/>
                  <a:pt x="3224165" y="1071998"/>
                </a:cubicBezTo>
                <a:lnTo>
                  <a:pt x="3223086" y="1088048"/>
                </a:lnTo>
                <a:lnTo>
                  <a:pt x="3222007" y="1088048"/>
                </a:lnTo>
                <a:lnTo>
                  <a:pt x="3220928" y="1086970"/>
                </a:lnTo>
                <a:lnTo>
                  <a:pt x="3219849" y="1086970"/>
                </a:lnTo>
                <a:lnTo>
                  <a:pt x="3216747" y="1095601"/>
                </a:lnTo>
                <a:lnTo>
                  <a:pt x="3212431" y="1093443"/>
                </a:lnTo>
                <a:lnTo>
                  <a:pt x="3210273" y="1093443"/>
                </a:lnTo>
                <a:lnTo>
                  <a:pt x="3210273" y="1094523"/>
                </a:lnTo>
                <a:cubicBezTo>
                  <a:pt x="3214589" y="1094882"/>
                  <a:pt x="3216747" y="1095961"/>
                  <a:pt x="3216747" y="1097760"/>
                </a:cubicBezTo>
                <a:cubicBezTo>
                  <a:pt x="3214769" y="1104234"/>
                  <a:pt x="3210093" y="1107471"/>
                  <a:pt x="3202720" y="1107471"/>
                </a:cubicBezTo>
                <a:lnTo>
                  <a:pt x="3199483" y="1107471"/>
                </a:lnTo>
                <a:cubicBezTo>
                  <a:pt x="3184466" y="1104773"/>
                  <a:pt x="3176959" y="1099019"/>
                  <a:pt x="3176959" y="1090206"/>
                </a:cubicBezTo>
                <a:lnTo>
                  <a:pt x="3178038" y="1085891"/>
                </a:lnTo>
                <a:lnTo>
                  <a:pt x="3175880" y="1077393"/>
                </a:lnTo>
                <a:cubicBezTo>
                  <a:pt x="3177318" y="1074516"/>
                  <a:pt x="3178038" y="1070560"/>
                  <a:pt x="3178038" y="1065525"/>
                </a:cubicBezTo>
                <a:cubicBezTo>
                  <a:pt x="3175160" y="1055903"/>
                  <a:pt x="3173722" y="1048396"/>
                  <a:pt x="3173722" y="1043001"/>
                </a:cubicBezTo>
                <a:lnTo>
                  <a:pt x="3174801" y="1030053"/>
                </a:lnTo>
                <a:cubicBezTo>
                  <a:pt x="3167967" y="1030053"/>
                  <a:pt x="3162257" y="1034009"/>
                  <a:pt x="3157671" y="1041921"/>
                </a:cubicBezTo>
                <a:cubicBezTo>
                  <a:pt x="3154974" y="1045518"/>
                  <a:pt x="3152096" y="1047316"/>
                  <a:pt x="3149039" y="1047316"/>
                </a:cubicBezTo>
                <a:lnTo>
                  <a:pt x="3145802" y="1047316"/>
                </a:lnTo>
                <a:lnTo>
                  <a:pt x="3145802" y="1049474"/>
                </a:lnTo>
                <a:lnTo>
                  <a:pt x="3144723" y="1049474"/>
                </a:lnTo>
                <a:lnTo>
                  <a:pt x="3145802" y="1054735"/>
                </a:lnTo>
                <a:lnTo>
                  <a:pt x="3145802" y="1057971"/>
                </a:lnTo>
                <a:lnTo>
                  <a:pt x="3146881" y="1080631"/>
                </a:lnTo>
                <a:lnTo>
                  <a:pt x="3143644" y="1091286"/>
                </a:lnTo>
                <a:lnTo>
                  <a:pt x="3146881" y="1110708"/>
                </a:lnTo>
                <a:lnTo>
                  <a:pt x="3143644" y="1115968"/>
                </a:lnTo>
                <a:lnTo>
                  <a:pt x="3143644" y="1120284"/>
                </a:lnTo>
                <a:lnTo>
                  <a:pt x="3145802" y="1129995"/>
                </a:lnTo>
                <a:lnTo>
                  <a:pt x="3144723" y="1136469"/>
                </a:lnTo>
                <a:lnTo>
                  <a:pt x="3147960" y="1163309"/>
                </a:lnTo>
                <a:lnTo>
                  <a:pt x="3147960" y="1168704"/>
                </a:lnTo>
                <a:cubicBezTo>
                  <a:pt x="3147960" y="1174369"/>
                  <a:pt x="3144004" y="1177920"/>
                  <a:pt x="3136091" y="1179359"/>
                </a:cubicBezTo>
                <a:lnTo>
                  <a:pt x="3128673" y="1177201"/>
                </a:lnTo>
                <a:lnTo>
                  <a:pt x="3125436" y="1177201"/>
                </a:lnTo>
                <a:lnTo>
                  <a:pt x="3110330" y="1180438"/>
                </a:lnTo>
                <a:lnTo>
                  <a:pt x="3109251" y="1180438"/>
                </a:lnTo>
                <a:lnTo>
                  <a:pt x="3099675" y="1170727"/>
                </a:lnTo>
                <a:lnTo>
                  <a:pt x="3099675" y="1169783"/>
                </a:lnTo>
                <a:lnTo>
                  <a:pt x="3104935" y="1152519"/>
                </a:lnTo>
                <a:cubicBezTo>
                  <a:pt x="3104935" y="1151080"/>
                  <a:pt x="3103901" y="1150361"/>
                  <a:pt x="3101833" y="1150361"/>
                </a:cubicBezTo>
                <a:lnTo>
                  <a:pt x="3093201" y="1151440"/>
                </a:lnTo>
                <a:lnTo>
                  <a:pt x="3087806" y="1149282"/>
                </a:lnTo>
                <a:cubicBezTo>
                  <a:pt x="3081332" y="1150541"/>
                  <a:pt x="3078095" y="1153778"/>
                  <a:pt x="3078095" y="1158993"/>
                </a:cubicBezTo>
                <a:cubicBezTo>
                  <a:pt x="3078095" y="1165287"/>
                  <a:pt x="3074183" y="1169918"/>
                  <a:pt x="3066361" y="1172885"/>
                </a:cubicBezTo>
                <a:lnTo>
                  <a:pt x="3066361" y="1173964"/>
                </a:lnTo>
                <a:lnTo>
                  <a:pt x="3068519" y="1173964"/>
                </a:lnTo>
                <a:lnTo>
                  <a:pt x="3075937" y="1168704"/>
                </a:lnTo>
                <a:lnTo>
                  <a:pt x="3078095" y="1170727"/>
                </a:lnTo>
                <a:cubicBezTo>
                  <a:pt x="3078095" y="1175762"/>
                  <a:pt x="3075622" y="1178280"/>
                  <a:pt x="3070677" y="1178280"/>
                </a:cubicBezTo>
                <a:lnTo>
                  <a:pt x="3069598" y="1178280"/>
                </a:lnTo>
                <a:lnTo>
                  <a:pt x="3068519" y="1177201"/>
                </a:lnTo>
                <a:lnTo>
                  <a:pt x="3067440" y="1177201"/>
                </a:lnTo>
                <a:cubicBezTo>
                  <a:pt x="3067440" y="1180258"/>
                  <a:pt x="3062404" y="1182776"/>
                  <a:pt x="3052334" y="1184754"/>
                </a:cubicBezTo>
                <a:cubicBezTo>
                  <a:pt x="3039475" y="1184754"/>
                  <a:pt x="3033046" y="1180079"/>
                  <a:pt x="3033046" y="1170727"/>
                </a:cubicBezTo>
                <a:lnTo>
                  <a:pt x="3030888" y="1153598"/>
                </a:lnTo>
                <a:lnTo>
                  <a:pt x="3035204" y="1136469"/>
                </a:lnTo>
                <a:lnTo>
                  <a:pt x="3035204" y="1134311"/>
                </a:lnTo>
                <a:cubicBezTo>
                  <a:pt x="3032327" y="1131254"/>
                  <a:pt x="3030888" y="1127657"/>
                  <a:pt x="3030888" y="1123521"/>
                </a:cubicBezTo>
                <a:lnTo>
                  <a:pt x="3030888" y="1120284"/>
                </a:lnTo>
                <a:cubicBezTo>
                  <a:pt x="3030888" y="1112281"/>
                  <a:pt x="3032687" y="1102615"/>
                  <a:pt x="3036283" y="1091286"/>
                </a:cubicBezTo>
                <a:lnTo>
                  <a:pt x="3035204" y="1076314"/>
                </a:lnTo>
                <a:lnTo>
                  <a:pt x="3035204" y="1069840"/>
                </a:lnTo>
                <a:cubicBezTo>
                  <a:pt x="3035204" y="1067503"/>
                  <a:pt x="3034125" y="1064985"/>
                  <a:pt x="3031967" y="1062288"/>
                </a:cubicBezTo>
                <a:lnTo>
                  <a:pt x="3031967" y="1061208"/>
                </a:lnTo>
                <a:lnTo>
                  <a:pt x="3035204" y="1056893"/>
                </a:lnTo>
                <a:lnTo>
                  <a:pt x="3035204" y="1031131"/>
                </a:lnTo>
                <a:lnTo>
                  <a:pt x="3033046" y="1024792"/>
                </a:lnTo>
                <a:lnTo>
                  <a:pt x="3034125" y="1023713"/>
                </a:lnTo>
                <a:lnTo>
                  <a:pt x="3034125" y="1022634"/>
                </a:lnTo>
                <a:lnTo>
                  <a:pt x="3031967" y="1007528"/>
                </a:lnTo>
                <a:lnTo>
                  <a:pt x="3033046" y="995794"/>
                </a:lnTo>
                <a:lnTo>
                  <a:pt x="3033046" y="990399"/>
                </a:lnTo>
                <a:lnTo>
                  <a:pt x="3030888" y="974214"/>
                </a:lnTo>
                <a:lnTo>
                  <a:pt x="3034125" y="972056"/>
                </a:lnTo>
                <a:lnTo>
                  <a:pt x="3035204" y="972056"/>
                </a:lnTo>
                <a:cubicBezTo>
                  <a:pt x="3044646" y="976012"/>
                  <a:pt x="3051434" y="979968"/>
                  <a:pt x="3055571" y="983925"/>
                </a:cubicBezTo>
                <a:cubicBezTo>
                  <a:pt x="3058448" y="983925"/>
                  <a:pt x="3060966" y="985004"/>
                  <a:pt x="3063124" y="987162"/>
                </a:cubicBezTo>
                <a:lnTo>
                  <a:pt x="3065282" y="987162"/>
                </a:lnTo>
                <a:cubicBezTo>
                  <a:pt x="3068698" y="987162"/>
                  <a:pt x="3072250" y="973899"/>
                  <a:pt x="3075937" y="947374"/>
                </a:cubicBezTo>
                <a:lnTo>
                  <a:pt x="3073914" y="945215"/>
                </a:lnTo>
                <a:lnTo>
                  <a:pt x="3073914" y="941979"/>
                </a:lnTo>
                <a:lnTo>
                  <a:pt x="3074858" y="940899"/>
                </a:lnTo>
                <a:lnTo>
                  <a:pt x="3070677" y="934560"/>
                </a:lnTo>
                <a:lnTo>
                  <a:pt x="3070677" y="928086"/>
                </a:lnTo>
                <a:close/>
                <a:moveTo>
                  <a:pt x="1065085" y="923769"/>
                </a:moveTo>
                <a:cubicBezTo>
                  <a:pt x="1081629" y="928805"/>
                  <a:pt x="1096690" y="931682"/>
                  <a:pt x="1110268" y="932401"/>
                </a:cubicBezTo>
                <a:cubicBezTo>
                  <a:pt x="1110268" y="934380"/>
                  <a:pt x="1113504" y="935818"/>
                  <a:pt x="1119980" y="936717"/>
                </a:cubicBezTo>
                <a:lnTo>
                  <a:pt x="1122137" y="939819"/>
                </a:lnTo>
                <a:lnTo>
                  <a:pt x="1122137" y="941977"/>
                </a:lnTo>
                <a:cubicBezTo>
                  <a:pt x="1122137" y="944315"/>
                  <a:pt x="1118181" y="946473"/>
                  <a:pt x="1110268" y="948452"/>
                </a:cubicBezTo>
                <a:cubicBezTo>
                  <a:pt x="1102355" y="957623"/>
                  <a:pt x="1098399" y="964052"/>
                  <a:pt x="1098399" y="967739"/>
                </a:cubicBezTo>
                <a:cubicBezTo>
                  <a:pt x="1098399" y="972414"/>
                  <a:pt x="1090891" y="979608"/>
                  <a:pt x="1075876" y="989319"/>
                </a:cubicBezTo>
                <a:lnTo>
                  <a:pt x="1074797" y="990398"/>
                </a:lnTo>
                <a:lnTo>
                  <a:pt x="1075876" y="993635"/>
                </a:lnTo>
                <a:cubicBezTo>
                  <a:pt x="1080910" y="993635"/>
                  <a:pt x="1086305" y="991477"/>
                  <a:pt x="1092061" y="987161"/>
                </a:cubicBezTo>
                <a:cubicBezTo>
                  <a:pt x="1093948" y="987161"/>
                  <a:pt x="1097499" y="984284"/>
                  <a:pt x="1102715" y="978529"/>
                </a:cubicBezTo>
                <a:lnTo>
                  <a:pt x="1107032" y="976371"/>
                </a:lnTo>
                <a:lnTo>
                  <a:pt x="1108110" y="976371"/>
                </a:lnTo>
                <a:cubicBezTo>
                  <a:pt x="1112066" y="976371"/>
                  <a:pt x="1117416" y="979248"/>
                  <a:pt x="1124160" y="985003"/>
                </a:cubicBezTo>
                <a:cubicBezTo>
                  <a:pt x="1130814" y="985003"/>
                  <a:pt x="1138727" y="990353"/>
                  <a:pt x="1147898" y="1001053"/>
                </a:cubicBezTo>
                <a:cubicBezTo>
                  <a:pt x="1149337" y="992511"/>
                  <a:pt x="1151810" y="988240"/>
                  <a:pt x="1155317" y="988240"/>
                </a:cubicBezTo>
                <a:lnTo>
                  <a:pt x="1155317" y="985003"/>
                </a:lnTo>
                <a:lnTo>
                  <a:pt x="1153159" y="981766"/>
                </a:lnTo>
                <a:lnTo>
                  <a:pt x="1153159" y="977450"/>
                </a:lnTo>
                <a:cubicBezTo>
                  <a:pt x="1155317" y="970526"/>
                  <a:pt x="1156395" y="962658"/>
                  <a:pt x="1156395" y="953847"/>
                </a:cubicBezTo>
                <a:lnTo>
                  <a:pt x="1156395" y="947372"/>
                </a:lnTo>
                <a:cubicBezTo>
                  <a:pt x="1156395" y="943236"/>
                  <a:pt x="1154956" y="939685"/>
                  <a:pt x="1152080" y="936717"/>
                </a:cubicBezTo>
                <a:lnTo>
                  <a:pt x="1152080" y="932401"/>
                </a:lnTo>
                <a:cubicBezTo>
                  <a:pt x="1152440" y="930962"/>
                  <a:pt x="1154237" y="929524"/>
                  <a:pt x="1157474" y="928085"/>
                </a:cubicBezTo>
                <a:cubicBezTo>
                  <a:pt x="1172761" y="928085"/>
                  <a:pt x="1186023" y="930243"/>
                  <a:pt x="1197263" y="934559"/>
                </a:cubicBezTo>
                <a:lnTo>
                  <a:pt x="1200500" y="931322"/>
                </a:lnTo>
                <a:lnTo>
                  <a:pt x="1202658" y="931322"/>
                </a:lnTo>
                <a:cubicBezTo>
                  <a:pt x="1214077" y="931322"/>
                  <a:pt x="1219788" y="934155"/>
                  <a:pt x="1219788" y="939819"/>
                </a:cubicBezTo>
                <a:lnTo>
                  <a:pt x="1219788" y="941977"/>
                </a:lnTo>
                <a:lnTo>
                  <a:pt x="1205896" y="956004"/>
                </a:lnTo>
                <a:cubicBezTo>
                  <a:pt x="1205896" y="960860"/>
                  <a:pt x="1203016" y="968368"/>
                  <a:pt x="1197263" y="978529"/>
                </a:cubicBezTo>
                <a:cubicBezTo>
                  <a:pt x="1197263" y="983744"/>
                  <a:pt x="1193306" y="989139"/>
                  <a:pt x="1185394" y="994714"/>
                </a:cubicBezTo>
                <a:cubicBezTo>
                  <a:pt x="1185394" y="1000019"/>
                  <a:pt x="1182561" y="1005369"/>
                  <a:pt x="1176897" y="1010764"/>
                </a:cubicBezTo>
                <a:cubicBezTo>
                  <a:pt x="1176897" y="1014900"/>
                  <a:pt x="1175098" y="1018497"/>
                  <a:pt x="1171502" y="1021554"/>
                </a:cubicBezTo>
                <a:lnTo>
                  <a:pt x="1171502" y="1023712"/>
                </a:lnTo>
                <a:cubicBezTo>
                  <a:pt x="1175278" y="1023712"/>
                  <a:pt x="1184944" y="1031940"/>
                  <a:pt x="1200500" y="1048394"/>
                </a:cubicBezTo>
                <a:cubicBezTo>
                  <a:pt x="1205896" y="1048394"/>
                  <a:pt x="1210526" y="1056262"/>
                  <a:pt x="1214392" y="1071997"/>
                </a:cubicBezTo>
                <a:lnTo>
                  <a:pt x="1213313" y="1088048"/>
                </a:lnTo>
                <a:lnTo>
                  <a:pt x="1212234" y="1088048"/>
                </a:lnTo>
                <a:lnTo>
                  <a:pt x="1211155" y="1086969"/>
                </a:lnTo>
                <a:lnTo>
                  <a:pt x="1210076" y="1086969"/>
                </a:lnTo>
                <a:lnTo>
                  <a:pt x="1206974" y="1095601"/>
                </a:lnTo>
                <a:lnTo>
                  <a:pt x="1202658" y="1093443"/>
                </a:lnTo>
                <a:lnTo>
                  <a:pt x="1200500" y="1093443"/>
                </a:lnTo>
                <a:lnTo>
                  <a:pt x="1200500" y="1094522"/>
                </a:lnTo>
                <a:cubicBezTo>
                  <a:pt x="1204816" y="1094881"/>
                  <a:pt x="1206974" y="1095960"/>
                  <a:pt x="1206974" y="1097759"/>
                </a:cubicBezTo>
                <a:cubicBezTo>
                  <a:pt x="1204995" y="1104233"/>
                  <a:pt x="1200319" y="1107470"/>
                  <a:pt x="1192948" y="1107470"/>
                </a:cubicBezTo>
                <a:lnTo>
                  <a:pt x="1189709" y="1107470"/>
                </a:lnTo>
                <a:cubicBezTo>
                  <a:pt x="1174694" y="1104772"/>
                  <a:pt x="1167185" y="1099017"/>
                  <a:pt x="1167185" y="1090206"/>
                </a:cubicBezTo>
                <a:lnTo>
                  <a:pt x="1168265" y="1085890"/>
                </a:lnTo>
                <a:lnTo>
                  <a:pt x="1166106" y="1077392"/>
                </a:lnTo>
                <a:cubicBezTo>
                  <a:pt x="1167545" y="1074515"/>
                  <a:pt x="1168265" y="1070559"/>
                  <a:pt x="1168265" y="1065524"/>
                </a:cubicBezTo>
                <a:cubicBezTo>
                  <a:pt x="1165388" y="1055902"/>
                  <a:pt x="1163948" y="1048394"/>
                  <a:pt x="1163948" y="1042999"/>
                </a:cubicBezTo>
                <a:lnTo>
                  <a:pt x="1165027" y="1030051"/>
                </a:lnTo>
                <a:cubicBezTo>
                  <a:pt x="1158192" y="1030051"/>
                  <a:pt x="1152484" y="1034008"/>
                  <a:pt x="1147898" y="1041920"/>
                </a:cubicBezTo>
                <a:cubicBezTo>
                  <a:pt x="1145200" y="1045517"/>
                  <a:pt x="1142323" y="1047315"/>
                  <a:pt x="1139266" y="1047315"/>
                </a:cubicBezTo>
                <a:lnTo>
                  <a:pt x="1136029" y="1047315"/>
                </a:lnTo>
                <a:lnTo>
                  <a:pt x="1136029" y="1049474"/>
                </a:lnTo>
                <a:lnTo>
                  <a:pt x="1134950" y="1049474"/>
                </a:lnTo>
                <a:lnTo>
                  <a:pt x="1136029" y="1054733"/>
                </a:lnTo>
                <a:lnTo>
                  <a:pt x="1136029" y="1057971"/>
                </a:lnTo>
                <a:lnTo>
                  <a:pt x="1137108" y="1080629"/>
                </a:lnTo>
                <a:lnTo>
                  <a:pt x="1133871" y="1091285"/>
                </a:lnTo>
                <a:lnTo>
                  <a:pt x="1137108" y="1110707"/>
                </a:lnTo>
                <a:lnTo>
                  <a:pt x="1133871" y="1115967"/>
                </a:lnTo>
                <a:lnTo>
                  <a:pt x="1133871" y="1120283"/>
                </a:lnTo>
                <a:lnTo>
                  <a:pt x="1136029" y="1129994"/>
                </a:lnTo>
                <a:lnTo>
                  <a:pt x="1134950" y="1136468"/>
                </a:lnTo>
                <a:lnTo>
                  <a:pt x="1138187" y="1163308"/>
                </a:lnTo>
                <a:lnTo>
                  <a:pt x="1138187" y="1168703"/>
                </a:lnTo>
                <a:cubicBezTo>
                  <a:pt x="1138187" y="1174368"/>
                  <a:pt x="1134230" y="1177919"/>
                  <a:pt x="1126319" y="1179358"/>
                </a:cubicBezTo>
                <a:lnTo>
                  <a:pt x="1118900" y="1177200"/>
                </a:lnTo>
                <a:lnTo>
                  <a:pt x="1115664" y="1177200"/>
                </a:lnTo>
                <a:lnTo>
                  <a:pt x="1100558" y="1180437"/>
                </a:lnTo>
                <a:lnTo>
                  <a:pt x="1099479" y="1180437"/>
                </a:lnTo>
                <a:lnTo>
                  <a:pt x="1089903" y="1170726"/>
                </a:lnTo>
                <a:lnTo>
                  <a:pt x="1089903" y="1169782"/>
                </a:lnTo>
                <a:lnTo>
                  <a:pt x="1095161" y="1152518"/>
                </a:lnTo>
                <a:cubicBezTo>
                  <a:pt x="1095161" y="1151079"/>
                  <a:pt x="1094128" y="1150360"/>
                  <a:pt x="1092061" y="1150360"/>
                </a:cubicBezTo>
                <a:lnTo>
                  <a:pt x="1083427" y="1151439"/>
                </a:lnTo>
                <a:lnTo>
                  <a:pt x="1078033" y="1149281"/>
                </a:lnTo>
                <a:cubicBezTo>
                  <a:pt x="1071560" y="1150540"/>
                  <a:pt x="1068322" y="1153777"/>
                  <a:pt x="1068322" y="1158992"/>
                </a:cubicBezTo>
                <a:cubicBezTo>
                  <a:pt x="1068322" y="1165286"/>
                  <a:pt x="1064410" y="1169917"/>
                  <a:pt x="1056588" y="1172884"/>
                </a:cubicBezTo>
                <a:lnTo>
                  <a:pt x="1056588" y="1173963"/>
                </a:lnTo>
                <a:lnTo>
                  <a:pt x="1058745" y="1173963"/>
                </a:lnTo>
                <a:lnTo>
                  <a:pt x="1066165" y="1168703"/>
                </a:lnTo>
                <a:lnTo>
                  <a:pt x="1068322" y="1170726"/>
                </a:lnTo>
                <a:cubicBezTo>
                  <a:pt x="1068322" y="1175761"/>
                  <a:pt x="1065850" y="1178279"/>
                  <a:pt x="1060903" y="1178279"/>
                </a:cubicBezTo>
                <a:lnTo>
                  <a:pt x="1059824" y="1178279"/>
                </a:lnTo>
                <a:lnTo>
                  <a:pt x="1058745" y="1177200"/>
                </a:lnTo>
                <a:lnTo>
                  <a:pt x="1057666" y="1177200"/>
                </a:lnTo>
                <a:cubicBezTo>
                  <a:pt x="1057666" y="1180258"/>
                  <a:pt x="1052631" y="1182775"/>
                  <a:pt x="1042560" y="1184753"/>
                </a:cubicBezTo>
                <a:cubicBezTo>
                  <a:pt x="1029702" y="1184753"/>
                  <a:pt x="1023274" y="1180078"/>
                  <a:pt x="1023274" y="1170726"/>
                </a:cubicBezTo>
                <a:lnTo>
                  <a:pt x="1021116" y="1153597"/>
                </a:lnTo>
                <a:lnTo>
                  <a:pt x="1025432" y="1136468"/>
                </a:lnTo>
                <a:lnTo>
                  <a:pt x="1025432" y="1134310"/>
                </a:lnTo>
                <a:cubicBezTo>
                  <a:pt x="1022554" y="1131253"/>
                  <a:pt x="1021116" y="1127656"/>
                  <a:pt x="1021116" y="1123520"/>
                </a:cubicBezTo>
                <a:lnTo>
                  <a:pt x="1021116" y="1120283"/>
                </a:lnTo>
                <a:cubicBezTo>
                  <a:pt x="1021116" y="1112281"/>
                  <a:pt x="1022913" y="1102614"/>
                  <a:pt x="1026511" y="1091285"/>
                </a:cubicBezTo>
                <a:lnTo>
                  <a:pt x="1025432" y="1076314"/>
                </a:lnTo>
                <a:lnTo>
                  <a:pt x="1025432" y="1069839"/>
                </a:lnTo>
                <a:cubicBezTo>
                  <a:pt x="1025432" y="1067502"/>
                  <a:pt x="1024353" y="1064984"/>
                  <a:pt x="1022195" y="1062287"/>
                </a:cubicBezTo>
                <a:lnTo>
                  <a:pt x="1022195" y="1061208"/>
                </a:lnTo>
                <a:lnTo>
                  <a:pt x="1025432" y="1056891"/>
                </a:lnTo>
                <a:lnTo>
                  <a:pt x="1025432" y="1031130"/>
                </a:lnTo>
                <a:lnTo>
                  <a:pt x="1023274" y="1024791"/>
                </a:lnTo>
                <a:lnTo>
                  <a:pt x="1024353" y="1023712"/>
                </a:lnTo>
                <a:lnTo>
                  <a:pt x="1024353" y="1022633"/>
                </a:lnTo>
                <a:lnTo>
                  <a:pt x="1022195" y="1007527"/>
                </a:lnTo>
                <a:lnTo>
                  <a:pt x="1023274" y="995793"/>
                </a:lnTo>
                <a:lnTo>
                  <a:pt x="1023274" y="990398"/>
                </a:lnTo>
                <a:lnTo>
                  <a:pt x="1021116" y="974213"/>
                </a:lnTo>
                <a:lnTo>
                  <a:pt x="1024353" y="972055"/>
                </a:lnTo>
                <a:lnTo>
                  <a:pt x="1025432" y="972055"/>
                </a:lnTo>
                <a:cubicBezTo>
                  <a:pt x="1034874" y="976011"/>
                  <a:pt x="1041661" y="979968"/>
                  <a:pt x="1045797" y="983924"/>
                </a:cubicBezTo>
                <a:cubicBezTo>
                  <a:pt x="1048676" y="983924"/>
                  <a:pt x="1051192" y="985003"/>
                  <a:pt x="1053350" y="987161"/>
                </a:cubicBezTo>
                <a:lnTo>
                  <a:pt x="1055509" y="987161"/>
                </a:lnTo>
                <a:cubicBezTo>
                  <a:pt x="1058925" y="987161"/>
                  <a:pt x="1062477" y="973898"/>
                  <a:pt x="1066165" y="947372"/>
                </a:cubicBezTo>
                <a:lnTo>
                  <a:pt x="1064139" y="945214"/>
                </a:lnTo>
                <a:lnTo>
                  <a:pt x="1064139" y="941977"/>
                </a:lnTo>
                <a:lnTo>
                  <a:pt x="1065085" y="940899"/>
                </a:lnTo>
                <a:lnTo>
                  <a:pt x="1060903" y="934559"/>
                </a:lnTo>
                <a:lnTo>
                  <a:pt x="1060903" y="928085"/>
                </a:lnTo>
                <a:close/>
                <a:moveTo>
                  <a:pt x="5764391" y="921613"/>
                </a:moveTo>
                <a:lnTo>
                  <a:pt x="5771944" y="921613"/>
                </a:lnTo>
                <a:cubicBezTo>
                  <a:pt x="5779227" y="930155"/>
                  <a:pt x="5783858" y="934426"/>
                  <a:pt x="5785836" y="934426"/>
                </a:cubicBezTo>
                <a:cubicBezTo>
                  <a:pt x="5792940" y="934426"/>
                  <a:pt x="5796491" y="936225"/>
                  <a:pt x="5796491" y="939821"/>
                </a:cubicBezTo>
                <a:lnTo>
                  <a:pt x="5800807" y="944138"/>
                </a:lnTo>
                <a:lnTo>
                  <a:pt x="5800807" y="945216"/>
                </a:lnTo>
                <a:cubicBezTo>
                  <a:pt x="5799369" y="948094"/>
                  <a:pt x="5797570" y="949533"/>
                  <a:pt x="5795412" y="949533"/>
                </a:cubicBezTo>
                <a:lnTo>
                  <a:pt x="5786915" y="948454"/>
                </a:lnTo>
                <a:cubicBezTo>
                  <a:pt x="5786915" y="950612"/>
                  <a:pt x="5782240" y="952005"/>
                  <a:pt x="5772888" y="952635"/>
                </a:cubicBezTo>
                <a:lnTo>
                  <a:pt x="5755759" y="948454"/>
                </a:lnTo>
                <a:lnTo>
                  <a:pt x="5754680" y="947375"/>
                </a:lnTo>
                <a:lnTo>
                  <a:pt x="5753601" y="947375"/>
                </a:lnTo>
                <a:lnTo>
                  <a:pt x="5752522" y="948454"/>
                </a:lnTo>
                <a:lnTo>
                  <a:pt x="5751578" y="948454"/>
                </a:lnTo>
                <a:cubicBezTo>
                  <a:pt x="5752207" y="951241"/>
                  <a:pt x="5754320" y="952635"/>
                  <a:pt x="5757917" y="952635"/>
                </a:cubicBezTo>
                <a:cubicBezTo>
                  <a:pt x="5757917" y="955332"/>
                  <a:pt x="5762233" y="957131"/>
                  <a:pt x="5770865" y="958030"/>
                </a:cubicBezTo>
                <a:cubicBezTo>
                  <a:pt x="5770865" y="965223"/>
                  <a:pt x="5772618" y="968820"/>
                  <a:pt x="5776125" y="968820"/>
                </a:cubicBezTo>
                <a:lnTo>
                  <a:pt x="5785836" y="978396"/>
                </a:lnTo>
                <a:lnTo>
                  <a:pt x="5785836" y="979475"/>
                </a:lnTo>
                <a:lnTo>
                  <a:pt x="5780441" y="987028"/>
                </a:lnTo>
                <a:lnTo>
                  <a:pt x="5781520" y="1001999"/>
                </a:lnTo>
                <a:cubicBezTo>
                  <a:pt x="5779362" y="1002718"/>
                  <a:pt x="5778283" y="1004877"/>
                  <a:pt x="5778283" y="1008473"/>
                </a:cubicBezTo>
                <a:lnTo>
                  <a:pt x="5778283" y="1019128"/>
                </a:lnTo>
                <a:lnTo>
                  <a:pt x="5782599" y="1024523"/>
                </a:lnTo>
                <a:lnTo>
                  <a:pt x="5782599" y="1028839"/>
                </a:lnTo>
                <a:cubicBezTo>
                  <a:pt x="5776665" y="1042237"/>
                  <a:pt x="5772753" y="1049385"/>
                  <a:pt x="5770865" y="1050285"/>
                </a:cubicBezTo>
                <a:lnTo>
                  <a:pt x="5764391" y="1050285"/>
                </a:lnTo>
                <a:lnTo>
                  <a:pt x="5764391" y="1053522"/>
                </a:lnTo>
                <a:lnTo>
                  <a:pt x="5770865" y="1060940"/>
                </a:lnTo>
                <a:lnTo>
                  <a:pt x="5767628" y="1065256"/>
                </a:lnTo>
                <a:lnTo>
                  <a:pt x="5773967" y="1069572"/>
                </a:lnTo>
                <a:lnTo>
                  <a:pt x="5773967" y="1070651"/>
                </a:lnTo>
                <a:cubicBezTo>
                  <a:pt x="5773967" y="1072809"/>
                  <a:pt x="5771135" y="1073888"/>
                  <a:pt x="5765470" y="1073888"/>
                </a:cubicBezTo>
                <a:lnTo>
                  <a:pt x="5755759" y="1079148"/>
                </a:lnTo>
                <a:lnTo>
                  <a:pt x="5748341" y="1076990"/>
                </a:lnTo>
                <a:lnTo>
                  <a:pt x="5731212" y="1084543"/>
                </a:lnTo>
                <a:lnTo>
                  <a:pt x="5726896" y="1098435"/>
                </a:lnTo>
                <a:cubicBezTo>
                  <a:pt x="5726896" y="1100953"/>
                  <a:pt x="5729009" y="1103470"/>
                  <a:pt x="5733235" y="1105988"/>
                </a:cubicBezTo>
                <a:lnTo>
                  <a:pt x="5739709" y="1103830"/>
                </a:lnTo>
                <a:lnTo>
                  <a:pt x="5741867" y="1103830"/>
                </a:lnTo>
                <a:lnTo>
                  <a:pt x="5742946" y="1104909"/>
                </a:lnTo>
                <a:cubicBezTo>
                  <a:pt x="5744564" y="1104909"/>
                  <a:pt x="5748476" y="1099919"/>
                  <a:pt x="5754680" y="1089938"/>
                </a:cubicBezTo>
                <a:lnTo>
                  <a:pt x="5761154" y="1087780"/>
                </a:lnTo>
                <a:lnTo>
                  <a:pt x="5761154" y="1082385"/>
                </a:lnTo>
                <a:lnTo>
                  <a:pt x="5765470" y="1078069"/>
                </a:lnTo>
                <a:lnTo>
                  <a:pt x="5776125" y="1078069"/>
                </a:lnTo>
                <a:cubicBezTo>
                  <a:pt x="5781880" y="1078069"/>
                  <a:pt x="5790467" y="1087016"/>
                  <a:pt x="5801886" y="1104909"/>
                </a:cubicBezTo>
                <a:lnTo>
                  <a:pt x="5801886" y="1108147"/>
                </a:lnTo>
                <a:cubicBezTo>
                  <a:pt x="5799189" y="1110843"/>
                  <a:pt x="5793839" y="1113002"/>
                  <a:pt x="5785836" y="1114620"/>
                </a:cubicBezTo>
                <a:cubicBezTo>
                  <a:pt x="5781341" y="1111743"/>
                  <a:pt x="5775271" y="1110304"/>
                  <a:pt x="5767628" y="1110304"/>
                </a:cubicBezTo>
                <a:lnTo>
                  <a:pt x="5762233" y="1113541"/>
                </a:lnTo>
                <a:cubicBezTo>
                  <a:pt x="5754051" y="1112642"/>
                  <a:pt x="5747981" y="1110843"/>
                  <a:pt x="5744025" y="1108147"/>
                </a:cubicBezTo>
                <a:cubicBezTo>
                  <a:pt x="5738990" y="1108147"/>
                  <a:pt x="5731122" y="1109585"/>
                  <a:pt x="5720422" y="1112462"/>
                </a:cubicBezTo>
                <a:cubicBezTo>
                  <a:pt x="5726176" y="1118486"/>
                  <a:pt x="5729054" y="1123117"/>
                  <a:pt x="5729054" y="1126355"/>
                </a:cubicBezTo>
                <a:cubicBezTo>
                  <a:pt x="5726176" y="1128513"/>
                  <a:pt x="5724738" y="1134941"/>
                  <a:pt x="5724738" y="1145641"/>
                </a:cubicBezTo>
                <a:lnTo>
                  <a:pt x="5724738" y="1163850"/>
                </a:lnTo>
                <a:cubicBezTo>
                  <a:pt x="5721321" y="1169964"/>
                  <a:pt x="5716331" y="1174954"/>
                  <a:pt x="5709766" y="1178821"/>
                </a:cubicBezTo>
                <a:lnTo>
                  <a:pt x="5705450" y="1178821"/>
                </a:lnTo>
                <a:lnTo>
                  <a:pt x="5704371" y="1177742"/>
                </a:lnTo>
                <a:lnTo>
                  <a:pt x="5696818" y="1183137"/>
                </a:lnTo>
                <a:lnTo>
                  <a:pt x="5695739" y="1183137"/>
                </a:lnTo>
                <a:cubicBezTo>
                  <a:pt x="5694301" y="1183137"/>
                  <a:pt x="5693581" y="1181339"/>
                  <a:pt x="5693581" y="1177742"/>
                </a:cubicBezTo>
                <a:lnTo>
                  <a:pt x="5692502" y="1176798"/>
                </a:lnTo>
                <a:lnTo>
                  <a:pt x="5689400" y="1176798"/>
                </a:lnTo>
                <a:lnTo>
                  <a:pt x="5689400" y="1182058"/>
                </a:lnTo>
                <a:cubicBezTo>
                  <a:pt x="5689400" y="1184216"/>
                  <a:pt x="5686163" y="1186014"/>
                  <a:pt x="5679689" y="1187453"/>
                </a:cubicBezTo>
                <a:lnTo>
                  <a:pt x="5675373" y="1187453"/>
                </a:lnTo>
                <a:cubicBezTo>
                  <a:pt x="5673755" y="1187453"/>
                  <a:pt x="5672316" y="1183182"/>
                  <a:pt x="5671057" y="1174640"/>
                </a:cubicBezTo>
                <a:lnTo>
                  <a:pt x="5670113" y="1174640"/>
                </a:lnTo>
                <a:lnTo>
                  <a:pt x="5670113" y="1178821"/>
                </a:lnTo>
                <a:lnTo>
                  <a:pt x="5671057" y="1186374"/>
                </a:lnTo>
                <a:lnTo>
                  <a:pt x="5669034" y="1186374"/>
                </a:lnTo>
                <a:cubicBezTo>
                  <a:pt x="5666516" y="1185475"/>
                  <a:pt x="5662200" y="1177967"/>
                  <a:pt x="5656086" y="1163850"/>
                </a:cubicBezTo>
                <a:lnTo>
                  <a:pt x="5636799" y="1146721"/>
                </a:lnTo>
                <a:lnTo>
                  <a:pt x="5637878" y="1145641"/>
                </a:lnTo>
                <a:lnTo>
                  <a:pt x="5637878" y="1144563"/>
                </a:lnTo>
                <a:cubicBezTo>
                  <a:pt x="5636080" y="1144563"/>
                  <a:pt x="5633562" y="1143124"/>
                  <a:pt x="5630325" y="1140247"/>
                </a:cubicBezTo>
                <a:lnTo>
                  <a:pt x="5629246" y="1140247"/>
                </a:lnTo>
                <a:lnTo>
                  <a:pt x="5631404" y="1143484"/>
                </a:lnTo>
                <a:lnTo>
                  <a:pt x="5631404" y="1144563"/>
                </a:lnTo>
                <a:lnTo>
                  <a:pt x="5630325" y="1144563"/>
                </a:lnTo>
                <a:cubicBezTo>
                  <a:pt x="5628616" y="1144563"/>
                  <a:pt x="5627582" y="1143124"/>
                  <a:pt x="5627223" y="1140247"/>
                </a:cubicBezTo>
                <a:cubicBezTo>
                  <a:pt x="5628302" y="1136740"/>
                  <a:pt x="5630774" y="1134987"/>
                  <a:pt x="5634641" y="1134987"/>
                </a:cubicBezTo>
                <a:lnTo>
                  <a:pt x="5651770" y="1134987"/>
                </a:lnTo>
                <a:lnTo>
                  <a:pt x="5671057" y="1140247"/>
                </a:lnTo>
                <a:cubicBezTo>
                  <a:pt x="5675373" y="1138808"/>
                  <a:pt x="5677531" y="1135975"/>
                  <a:pt x="5677531" y="1131749"/>
                </a:cubicBezTo>
                <a:lnTo>
                  <a:pt x="5677531" y="1130671"/>
                </a:lnTo>
                <a:lnTo>
                  <a:pt x="5676452" y="1124196"/>
                </a:lnTo>
                <a:lnTo>
                  <a:pt x="5677531" y="1123117"/>
                </a:lnTo>
                <a:lnTo>
                  <a:pt x="5677531" y="1122038"/>
                </a:lnTo>
                <a:cubicBezTo>
                  <a:pt x="5677531" y="1114935"/>
                  <a:pt x="5674339" y="1111383"/>
                  <a:pt x="5667955" y="1111383"/>
                </a:cubicBezTo>
                <a:cubicBezTo>
                  <a:pt x="5658604" y="1110663"/>
                  <a:pt x="5653928" y="1108866"/>
                  <a:pt x="5653928" y="1105988"/>
                </a:cubicBezTo>
                <a:lnTo>
                  <a:pt x="5657165" y="1103830"/>
                </a:lnTo>
                <a:lnTo>
                  <a:pt x="5658244" y="1103830"/>
                </a:lnTo>
                <a:lnTo>
                  <a:pt x="5666876" y="1105988"/>
                </a:lnTo>
                <a:lnTo>
                  <a:pt x="5671057" y="1102751"/>
                </a:lnTo>
                <a:lnTo>
                  <a:pt x="5675373" y="1103830"/>
                </a:lnTo>
                <a:lnTo>
                  <a:pt x="5676452" y="1103830"/>
                </a:lnTo>
                <a:cubicBezTo>
                  <a:pt x="5675733" y="1093310"/>
                  <a:pt x="5674654" y="1087601"/>
                  <a:pt x="5673215" y="1086701"/>
                </a:cubicBezTo>
                <a:lnTo>
                  <a:pt x="5673215" y="1085622"/>
                </a:lnTo>
                <a:cubicBezTo>
                  <a:pt x="5673215" y="1082745"/>
                  <a:pt x="5681443" y="1080946"/>
                  <a:pt x="5697897" y="1080227"/>
                </a:cubicBezTo>
                <a:cubicBezTo>
                  <a:pt x="5708418" y="1077350"/>
                  <a:pt x="5714127" y="1074877"/>
                  <a:pt x="5715027" y="1072809"/>
                </a:cubicBezTo>
                <a:lnTo>
                  <a:pt x="5715027" y="1066335"/>
                </a:lnTo>
                <a:lnTo>
                  <a:pt x="5713948" y="1066335"/>
                </a:lnTo>
                <a:lnTo>
                  <a:pt x="5705450" y="1069572"/>
                </a:lnTo>
                <a:lnTo>
                  <a:pt x="5687242" y="1063098"/>
                </a:lnTo>
                <a:lnTo>
                  <a:pt x="5682926" y="1065256"/>
                </a:lnTo>
                <a:lnTo>
                  <a:pt x="5674294" y="1064177"/>
                </a:lnTo>
                <a:cubicBezTo>
                  <a:pt x="5667371" y="1066335"/>
                  <a:pt x="5658829" y="1067414"/>
                  <a:pt x="5648668" y="1067414"/>
                </a:cubicBezTo>
                <a:lnTo>
                  <a:pt x="5642194" y="1063098"/>
                </a:lnTo>
                <a:lnTo>
                  <a:pt x="5633562" y="1063098"/>
                </a:lnTo>
                <a:lnTo>
                  <a:pt x="5629246" y="1066335"/>
                </a:lnTo>
                <a:cubicBezTo>
                  <a:pt x="5621423" y="1064537"/>
                  <a:pt x="5617512" y="1062738"/>
                  <a:pt x="5617512" y="1060940"/>
                </a:cubicBezTo>
                <a:lnTo>
                  <a:pt x="5619670" y="1058782"/>
                </a:lnTo>
                <a:lnTo>
                  <a:pt x="5628302" y="1058782"/>
                </a:lnTo>
                <a:lnTo>
                  <a:pt x="5636799" y="1056624"/>
                </a:lnTo>
                <a:lnTo>
                  <a:pt x="5642194" y="1059861"/>
                </a:lnTo>
                <a:lnTo>
                  <a:pt x="5652849" y="1055545"/>
                </a:lnTo>
                <a:lnTo>
                  <a:pt x="5656086" y="1056624"/>
                </a:lnTo>
                <a:lnTo>
                  <a:pt x="5657165" y="1055545"/>
                </a:lnTo>
                <a:lnTo>
                  <a:pt x="5664718" y="1056624"/>
                </a:lnTo>
                <a:lnTo>
                  <a:pt x="5667955" y="1056624"/>
                </a:lnTo>
                <a:lnTo>
                  <a:pt x="5671057" y="1054466"/>
                </a:lnTo>
                <a:lnTo>
                  <a:pt x="5679689" y="1054466"/>
                </a:lnTo>
                <a:lnTo>
                  <a:pt x="5682926" y="1057703"/>
                </a:lnTo>
                <a:lnTo>
                  <a:pt x="5700055" y="1054466"/>
                </a:lnTo>
                <a:lnTo>
                  <a:pt x="5703292" y="1054466"/>
                </a:lnTo>
                <a:lnTo>
                  <a:pt x="5715027" y="1056624"/>
                </a:lnTo>
                <a:cubicBezTo>
                  <a:pt x="5719163" y="1056624"/>
                  <a:pt x="5723838" y="1053432"/>
                  <a:pt x="5729054" y="1047048"/>
                </a:cubicBezTo>
                <a:lnTo>
                  <a:pt x="5729054" y="1040574"/>
                </a:lnTo>
                <a:lnTo>
                  <a:pt x="5727975" y="1040574"/>
                </a:lnTo>
                <a:lnTo>
                  <a:pt x="5718264" y="1042732"/>
                </a:lnTo>
                <a:cubicBezTo>
                  <a:pt x="5716825" y="1039855"/>
                  <a:pt x="5715027" y="1038416"/>
                  <a:pt x="5712869" y="1038416"/>
                </a:cubicBezTo>
                <a:lnTo>
                  <a:pt x="5703292" y="1040574"/>
                </a:lnTo>
                <a:lnTo>
                  <a:pt x="5675373" y="1040574"/>
                </a:lnTo>
                <a:cubicBezTo>
                  <a:pt x="5673935" y="1040574"/>
                  <a:pt x="5673215" y="1042372"/>
                  <a:pt x="5673215" y="1045969"/>
                </a:cubicBezTo>
                <a:cubicBezTo>
                  <a:pt x="5670248" y="1048846"/>
                  <a:pt x="5667056" y="1050644"/>
                  <a:pt x="5663639" y="1051364"/>
                </a:cubicBezTo>
                <a:cubicBezTo>
                  <a:pt x="5659323" y="1050824"/>
                  <a:pt x="5657165" y="1050105"/>
                  <a:pt x="5657165" y="1049206"/>
                </a:cubicBezTo>
                <a:lnTo>
                  <a:pt x="5656086" y="1050285"/>
                </a:lnTo>
                <a:lnTo>
                  <a:pt x="5644352" y="1050285"/>
                </a:lnTo>
                <a:lnTo>
                  <a:pt x="5629246" y="1051364"/>
                </a:lnTo>
                <a:cubicBezTo>
                  <a:pt x="5620704" y="1050465"/>
                  <a:pt x="5616433" y="1046868"/>
                  <a:pt x="5616433" y="1040574"/>
                </a:cubicBezTo>
                <a:lnTo>
                  <a:pt x="5616433" y="1033155"/>
                </a:lnTo>
                <a:cubicBezTo>
                  <a:pt x="5618411" y="1030818"/>
                  <a:pt x="5620209" y="1025423"/>
                  <a:pt x="5621828" y="1016971"/>
                </a:cubicBezTo>
                <a:lnTo>
                  <a:pt x="5622907" y="1015891"/>
                </a:lnTo>
                <a:lnTo>
                  <a:pt x="5622907" y="1013734"/>
                </a:lnTo>
                <a:cubicBezTo>
                  <a:pt x="5620749" y="1011126"/>
                  <a:pt x="5619670" y="1007934"/>
                  <a:pt x="5619670" y="1004157"/>
                </a:cubicBezTo>
                <a:lnTo>
                  <a:pt x="5619670" y="989186"/>
                </a:lnTo>
                <a:lnTo>
                  <a:pt x="5617512" y="959109"/>
                </a:lnTo>
                <a:lnTo>
                  <a:pt x="5618591" y="952635"/>
                </a:lnTo>
                <a:lnTo>
                  <a:pt x="5617512" y="951690"/>
                </a:lnTo>
                <a:lnTo>
                  <a:pt x="5615354" y="951690"/>
                </a:lnTo>
                <a:cubicBezTo>
                  <a:pt x="5611038" y="951690"/>
                  <a:pt x="5608880" y="953084"/>
                  <a:pt x="5608880" y="955872"/>
                </a:cubicBezTo>
                <a:lnTo>
                  <a:pt x="5609959" y="956951"/>
                </a:lnTo>
                <a:lnTo>
                  <a:pt x="5607935" y="973001"/>
                </a:lnTo>
                <a:lnTo>
                  <a:pt x="5608880" y="974080"/>
                </a:lnTo>
                <a:lnTo>
                  <a:pt x="5609959" y="974080"/>
                </a:lnTo>
                <a:lnTo>
                  <a:pt x="5608880" y="979475"/>
                </a:lnTo>
                <a:lnTo>
                  <a:pt x="5612117" y="991344"/>
                </a:lnTo>
                <a:lnTo>
                  <a:pt x="5612117" y="995525"/>
                </a:lnTo>
                <a:cubicBezTo>
                  <a:pt x="5609329" y="1004157"/>
                  <a:pt x="5607935" y="1010946"/>
                  <a:pt x="5607935" y="1015891"/>
                </a:cubicBezTo>
                <a:lnTo>
                  <a:pt x="5609959" y="1025603"/>
                </a:lnTo>
                <a:lnTo>
                  <a:pt x="5608880" y="1049206"/>
                </a:lnTo>
                <a:lnTo>
                  <a:pt x="5612117" y="1064177"/>
                </a:lnTo>
                <a:cubicBezTo>
                  <a:pt x="5611577" y="1067954"/>
                  <a:pt x="5609105" y="1071550"/>
                  <a:pt x="5604698" y="1074967"/>
                </a:cubicBezTo>
                <a:lnTo>
                  <a:pt x="5605777" y="1080227"/>
                </a:lnTo>
                <a:lnTo>
                  <a:pt x="5605777" y="1081306"/>
                </a:lnTo>
                <a:lnTo>
                  <a:pt x="5601461" y="1086701"/>
                </a:lnTo>
                <a:lnTo>
                  <a:pt x="5602540" y="1092096"/>
                </a:lnTo>
                <a:cubicBezTo>
                  <a:pt x="5597325" y="1117093"/>
                  <a:pt x="5590896" y="1129591"/>
                  <a:pt x="5583253" y="1129591"/>
                </a:cubicBezTo>
                <a:lnTo>
                  <a:pt x="5582174" y="1128513"/>
                </a:lnTo>
                <a:lnTo>
                  <a:pt x="5582174" y="1127433"/>
                </a:lnTo>
                <a:lnTo>
                  <a:pt x="5569226" y="1131749"/>
                </a:lnTo>
                <a:lnTo>
                  <a:pt x="5569226" y="1132828"/>
                </a:lnTo>
                <a:lnTo>
                  <a:pt x="5572463" y="1132828"/>
                </a:lnTo>
                <a:lnTo>
                  <a:pt x="5574621" y="1130671"/>
                </a:lnTo>
                <a:lnTo>
                  <a:pt x="5578937" y="1130671"/>
                </a:lnTo>
                <a:cubicBezTo>
                  <a:pt x="5580376" y="1130671"/>
                  <a:pt x="5581095" y="1131749"/>
                  <a:pt x="5581095" y="1133908"/>
                </a:cubicBezTo>
                <a:cubicBezTo>
                  <a:pt x="5581095" y="1141370"/>
                  <a:pt x="5576465" y="1147080"/>
                  <a:pt x="5567203" y="1151036"/>
                </a:cubicBezTo>
                <a:cubicBezTo>
                  <a:pt x="5562527" y="1154633"/>
                  <a:pt x="5559290" y="1159623"/>
                  <a:pt x="5557492" y="1166008"/>
                </a:cubicBezTo>
                <a:lnTo>
                  <a:pt x="5542521" y="1177742"/>
                </a:lnTo>
                <a:lnTo>
                  <a:pt x="5540363" y="1177742"/>
                </a:lnTo>
                <a:cubicBezTo>
                  <a:pt x="5538565" y="1177742"/>
                  <a:pt x="5537486" y="1176348"/>
                  <a:pt x="5537126" y="1173561"/>
                </a:cubicBezTo>
                <a:lnTo>
                  <a:pt x="5544679" y="1149957"/>
                </a:lnTo>
                <a:lnTo>
                  <a:pt x="5543600" y="1148878"/>
                </a:lnTo>
                <a:lnTo>
                  <a:pt x="5543600" y="1147800"/>
                </a:lnTo>
                <a:cubicBezTo>
                  <a:pt x="5552142" y="1131524"/>
                  <a:pt x="5556413" y="1113316"/>
                  <a:pt x="5556413" y="1093175"/>
                </a:cubicBezTo>
                <a:lnTo>
                  <a:pt x="5556413" y="1087780"/>
                </a:lnTo>
                <a:lnTo>
                  <a:pt x="5562887" y="1068493"/>
                </a:lnTo>
                <a:lnTo>
                  <a:pt x="5559650" y="1057703"/>
                </a:lnTo>
                <a:lnTo>
                  <a:pt x="5559650" y="1047048"/>
                </a:lnTo>
                <a:cubicBezTo>
                  <a:pt x="5559650" y="1035628"/>
                  <a:pt x="5561089" y="1023849"/>
                  <a:pt x="5563966" y="1011710"/>
                </a:cubicBezTo>
                <a:lnTo>
                  <a:pt x="5559650" y="979475"/>
                </a:lnTo>
                <a:lnTo>
                  <a:pt x="5560729" y="969899"/>
                </a:lnTo>
                <a:lnTo>
                  <a:pt x="5559650" y="962346"/>
                </a:lnTo>
                <a:lnTo>
                  <a:pt x="5560729" y="961267"/>
                </a:lnTo>
                <a:lnTo>
                  <a:pt x="5561808" y="962346"/>
                </a:lnTo>
                <a:lnTo>
                  <a:pt x="5563966" y="962346"/>
                </a:lnTo>
                <a:lnTo>
                  <a:pt x="5563966" y="960188"/>
                </a:lnTo>
                <a:cubicBezTo>
                  <a:pt x="5561808" y="960188"/>
                  <a:pt x="5560729" y="956995"/>
                  <a:pt x="5560729" y="950612"/>
                </a:cubicBezTo>
                <a:lnTo>
                  <a:pt x="5559650" y="951690"/>
                </a:lnTo>
                <a:lnTo>
                  <a:pt x="5557492" y="951690"/>
                </a:lnTo>
                <a:lnTo>
                  <a:pt x="5557492" y="949533"/>
                </a:lnTo>
                <a:cubicBezTo>
                  <a:pt x="5560369" y="945576"/>
                  <a:pt x="5561808" y="941620"/>
                  <a:pt x="5561808" y="937664"/>
                </a:cubicBezTo>
                <a:cubicBezTo>
                  <a:pt x="5559650" y="936944"/>
                  <a:pt x="5558571" y="934831"/>
                  <a:pt x="5558571" y="931325"/>
                </a:cubicBezTo>
                <a:lnTo>
                  <a:pt x="5558571" y="929166"/>
                </a:lnTo>
                <a:cubicBezTo>
                  <a:pt x="5559110" y="924850"/>
                  <a:pt x="5560189" y="922693"/>
                  <a:pt x="5561808" y="922693"/>
                </a:cubicBezTo>
                <a:lnTo>
                  <a:pt x="5567203" y="922693"/>
                </a:lnTo>
                <a:cubicBezTo>
                  <a:pt x="5577004" y="928806"/>
                  <a:pt x="5585906" y="932359"/>
                  <a:pt x="5593908" y="933348"/>
                </a:cubicBezTo>
                <a:lnTo>
                  <a:pt x="5603619" y="938742"/>
                </a:lnTo>
                <a:lnTo>
                  <a:pt x="5605777" y="938742"/>
                </a:lnTo>
                <a:lnTo>
                  <a:pt x="5609959" y="937664"/>
                </a:lnTo>
                <a:cubicBezTo>
                  <a:pt x="5612117" y="939103"/>
                  <a:pt x="5619265" y="940541"/>
                  <a:pt x="5631404" y="941980"/>
                </a:cubicBezTo>
                <a:lnTo>
                  <a:pt x="5641115" y="936585"/>
                </a:lnTo>
                <a:lnTo>
                  <a:pt x="5658244" y="939821"/>
                </a:lnTo>
                <a:lnTo>
                  <a:pt x="5685084" y="936585"/>
                </a:lnTo>
                <a:cubicBezTo>
                  <a:pt x="5690569" y="938742"/>
                  <a:pt x="5700550" y="940900"/>
                  <a:pt x="5715027" y="943059"/>
                </a:cubicBezTo>
                <a:lnTo>
                  <a:pt x="5718264" y="944138"/>
                </a:lnTo>
                <a:lnTo>
                  <a:pt x="5727975" y="938742"/>
                </a:lnTo>
                <a:lnTo>
                  <a:pt x="5737551" y="939821"/>
                </a:lnTo>
                <a:cubicBezTo>
                  <a:pt x="5741148" y="939821"/>
                  <a:pt x="5745104" y="936989"/>
                  <a:pt x="5749420" y="931325"/>
                </a:cubicBezTo>
                <a:cubicBezTo>
                  <a:pt x="5751308" y="931144"/>
                  <a:pt x="5756298" y="927907"/>
                  <a:pt x="5764391" y="921613"/>
                </a:cubicBezTo>
                <a:close/>
                <a:moveTo>
                  <a:pt x="6120448" y="921209"/>
                </a:moveTo>
                <a:cubicBezTo>
                  <a:pt x="6122337" y="926874"/>
                  <a:pt x="6124090" y="929706"/>
                  <a:pt x="6125708" y="929706"/>
                </a:cubicBezTo>
                <a:lnTo>
                  <a:pt x="6127866" y="929706"/>
                </a:lnTo>
                <a:lnTo>
                  <a:pt x="6133127" y="925390"/>
                </a:lnTo>
                <a:lnTo>
                  <a:pt x="6134206" y="925390"/>
                </a:lnTo>
                <a:cubicBezTo>
                  <a:pt x="6139331" y="931055"/>
                  <a:pt x="6143557" y="933887"/>
                  <a:pt x="6146884" y="933887"/>
                </a:cubicBezTo>
                <a:cubicBezTo>
                  <a:pt x="6147963" y="937304"/>
                  <a:pt x="6153268" y="940497"/>
                  <a:pt x="6162799" y="943463"/>
                </a:cubicBezTo>
                <a:lnTo>
                  <a:pt x="6163878" y="953040"/>
                </a:lnTo>
                <a:cubicBezTo>
                  <a:pt x="6163878" y="955467"/>
                  <a:pt x="6158573" y="962166"/>
                  <a:pt x="6147963" y="973137"/>
                </a:cubicBezTo>
                <a:lnTo>
                  <a:pt x="6140545" y="974215"/>
                </a:lnTo>
                <a:lnTo>
                  <a:pt x="6138387" y="974215"/>
                </a:lnTo>
                <a:cubicBezTo>
                  <a:pt x="6135419" y="974215"/>
                  <a:pt x="6132947" y="972822"/>
                  <a:pt x="6130969" y="970034"/>
                </a:cubicBezTo>
                <a:cubicBezTo>
                  <a:pt x="6121078" y="966258"/>
                  <a:pt x="6116132" y="963066"/>
                  <a:pt x="6116132" y="960459"/>
                </a:cubicBezTo>
                <a:lnTo>
                  <a:pt x="6117211" y="950882"/>
                </a:lnTo>
                <a:cubicBezTo>
                  <a:pt x="6117211" y="943958"/>
                  <a:pt x="6114379" y="936540"/>
                  <a:pt x="6108714" y="928627"/>
                </a:cubicBezTo>
                <a:lnTo>
                  <a:pt x="6108714" y="925390"/>
                </a:lnTo>
                <a:cubicBezTo>
                  <a:pt x="6108714" y="923322"/>
                  <a:pt x="6112626" y="921928"/>
                  <a:pt x="6120448" y="921209"/>
                </a:cubicBezTo>
                <a:close/>
                <a:moveTo>
                  <a:pt x="1696827" y="920937"/>
                </a:moveTo>
                <a:cubicBezTo>
                  <a:pt x="1701863" y="921656"/>
                  <a:pt x="1704382" y="922735"/>
                  <a:pt x="1704382" y="924174"/>
                </a:cubicBezTo>
                <a:lnTo>
                  <a:pt x="1709776" y="923095"/>
                </a:lnTo>
                <a:lnTo>
                  <a:pt x="1716249" y="923095"/>
                </a:lnTo>
                <a:cubicBezTo>
                  <a:pt x="1730187" y="923275"/>
                  <a:pt x="1741965" y="925073"/>
                  <a:pt x="1751589" y="928490"/>
                </a:cubicBezTo>
                <a:lnTo>
                  <a:pt x="1758061" y="927411"/>
                </a:lnTo>
                <a:lnTo>
                  <a:pt x="1762377" y="930648"/>
                </a:lnTo>
                <a:lnTo>
                  <a:pt x="1761299" y="931727"/>
                </a:lnTo>
                <a:lnTo>
                  <a:pt x="1762377" y="932806"/>
                </a:lnTo>
                <a:lnTo>
                  <a:pt x="1762377" y="933885"/>
                </a:lnTo>
                <a:cubicBezTo>
                  <a:pt x="1754465" y="943506"/>
                  <a:pt x="1750508" y="949935"/>
                  <a:pt x="1750508" y="953172"/>
                </a:cubicBezTo>
                <a:lnTo>
                  <a:pt x="1751589" y="959646"/>
                </a:lnTo>
                <a:lnTo>
                  <a:pt x="1750508" y="960725"/>
                </a:lnTo>
                <a:lnTo>
                  <a:pt x="1751589" y="961670"/>
                </a:lnTo>
                <a:lnTo>
                  <a:pt x="1752665" y="961670"/>
                </a:lnTo>
                <a:lnTo>
                  <a:pt x="1751589" y="962748"/>
                </a:lnTo>
                <a:lnTo>
                  <a:pt x="1751589" y="972459"/>
                </a:lnTo>
                <a:lnTo>
                  <a:pt x="1752665" y="977854"/>
                </a:lnTo>
                <a:lnTo>
                  <a:pt x="1763456" y="974618"/>
                </a:lnTo>
                <a:lnTo>
                  <a:pt x="1767772" y="983249"/>
                </a:lnTo>
                <a:lnTo>
                  <a:pt x="1773032" y="982171"/>
                </a:lnTo>
                <a:cubicBezTo>
                  <a:pt x="1775192" y="982171"/>
                  <a:pt x="1776269" y="985003"/>
                  <a:pt x="1776269" y="990668"/>
                </a:cubicBezTo>
                <a:lnTo>
                  <a:pt x="1777348" y="991747"/>
                </a:lnTo>
                <a:cubicBezTo>
                  <a:pt x="1777348" y="993545"/>
                  <a:pt x="1779866" y="994984"/>
                  <a:pt x="1784902" y="996063"/>
                </a:cubicBezTo>
                <a:lnTo>
                  <a:pt x="1784902" y="999300"/>
                </a:lnTo>
                <a:lnTo>
                  <a:pt x="1782744" y="1001458"/>
                </a:lnTo>
                <a:lnTo>
                  <a:pt x="1754826" y="996063"/>
                </a:lnTo>
                <a:cubicBezTo>
                  <a:pt x="1752486" y="996243"/>
                  <a:pt x="1749609" y="1001638"/>
                  <a:pt x="1746192" y="1012248"/>
                </a:cubicBezTo>
                <a:cubicBezTo>
                  <a:pt x="1751227" y="1022408"/>
                  <a:pt x="1753746" y="1029197"/>
                  <a:pt x="1753746" y="1032614"/>
                </a:cubicBezTo>
                <a:lnTo>
                  <a:pt x="1751589" y="1034772"/>
                </a:lnTo>
                <a:lnTo>
                  <a:pt x="1751589" y="1036930"/>
                </a:lnTo>
                <a:lnTo>
                  <a:pt x="1754826" y="1041111"/>
                </a:lnTo>
                <a:cubicBezTo>
                  <a:pt x="1751227" y="1049923"/>
                  <a:pt x="1749429" y="1056757"/>
                  <a:pt x="1749429" y="1061612"/>
                </a:cubicBezTo>
                <a:lnTo>
                  <a:pt x="1750508" y="1067952"/>
                </a:lnTo>
                <a:lnTo>
                  <a:pt x="1746192" y="1072267"/>
                </a:lnTo>
                <a:cubicBezTo>
                  <a:pt x="1747812" y="1072447"/>
                  <a:pt x="1749969" y="1075684"/>
                  <a:pt x="1752665" y="1081978"/>
                </a:cubicBezTo>
                <a:lnTo>
                  <a:pt x="1751589" y="1085215"/>
                </a:lnTo>
                <a:lnTo>
                  <a:pt x="1752665" y="1096950"/>
                </a:lnTo>
                <a:lnTo>
                  <a:pt x="1749429" y="1107740"/>
                </a:lnTo>
                <a:lnTo>
                  <a:pt x="1749429" y="1116372"/>
                </a:lnTo>
                <a:lnTo>
                  <a:pt x="1752665" y="1128106"/>
                </a:lnTo>
                <a:lnTo>
                  <a:pt x="1750508" y="1133501"/>
                </a:lnTo>
                <a:lnTo>
                  <a:pt x="1752665" y="1139975"/>
                </a:lnTo>
                <a:lnTo>
                  <a:pt x="1752665" y="1147393"/>
                </a:lnTo>
                <a:cubicBezTo>
                  <a:pt x="1749788" y="1153867"/>
                  <a:pt x="1748350" y="1159981"/>
                  <a:pt x="1748350" y="1165736"/>
                </a:cubicBezTo>
                <a:cubicBezTo>
                  <a:pt x="1743764" y="1174998"/>
                  <a:pt x="1737336" y="1179628"/>
                  <a:pt x="1729063" y="1179628"/>
                </a:cubicBezTo>
                <a:cubicBezTo>
                  <a:pt x="1723309" y="1183404"/>
                  <a:pt x="1715441" y="1185563"/>
                  <a:pt x="1705461" y="1186102"/>
                </a:cubicBezTo>
                <a:lnTo>
                  <a:pt x="1703303" y="1186102"/>
                </a:lnTo>
                <a:cubicBezTo>
                  <a:pt x="1696109" y="1185203"/>
                  <a:pt x="1692512" y="1183765"/>
                  <a:pt x="1692512" y="1181786"/>
                </a:cubicBezTo>
                <a:lnTo>
                  <a:pt x="1692512" y="1180707"/>
                </a:lnTo>
                <a:lnTo>
                  <a:pt x="1694670" y="1177470"/>
                </a:lnTo>
                <a:lnTo>
                  <a:pt x="1694670" y="1175312"/>
                </a:lnTo>
                <a:lnTo>
                  <a:pt x="1688332" y="1175312"/>
                </a:lnTo>
                <a:cubicBezTo>
                  <a:pt x="1687251" y="1175312"/>
                  <a:pt x="1685453" y="1171041"/>
                  <a:pt x="1682937" y="1162499"/>
                </a:cubicBezTo>
                <a:cubicBezTo>
                  <a:pt x="1673405" y="1151889"/>
                  <a:pt x="1664098" y="1145100"/>
                  <a:pt x="1655017" y="1142133"/>
                </a:cubicBezTo>
                <a:lnTo>
                  <a:pt x="1651779" y="1137817"/>
                </a:lnTo>
                <a:lnTo>
                  <a:pt x="1651779" y="1136738"/>
                </a:lnTo>
                <a:lnTo>
                  <a:pt x="1652860" y="1136738"/>
                </a:lnTo>
                <a:lnTo>
                  <a:pt x="1666751" y="1137817"/>
                </a:lnTo>
                <a:lnTo>
                  <a:pt x="1674303" y="1134580"/>
                </a:lnTo>
                <a:cubicBezTo>
                  <a:pt x="1674303" y="1136738"/>
                  <a:pt x="1675743" y="1137817"/>
                  <a:pt x="1678621" y="1137817"/>
                </a:cubicBezTo>
                <a:lnTo>
                  <a:pt x="1684015" y="1134580"/>
                </a:lnTo>
                <a:lnTo>
                  <a:pt x="1693591" y="1134580"/>
                </a:lnTo>
                <a:cubicBezTo>
                  <a:pt x="1699346" y="1134580"/>
                  <a:pt x="1702222" y="1128151"/>
                  <a:pt x="1702222" y="1115293"/>
                </a:cubicBezTo>
                <a:cubicBezTo>
                  <a:pt x="1702222" y="1111696"/>
                  <a:pt x="1702942" y="1109898"/>
                  <a:pt x="1704382" y="1109898"/>
                </a:cubicBezTo>
                <a:lnTo>
                  <a:pt x="1700064" y="1087373"/>
                </a:lnTo>
                <a:lnTo>
                  <a:pt x="1704382" y="1066872"/>
                </a:lnTo>
                <a:lnTo>
                  <a:pt x="1702222" y="1058375"/>
                </a:lnTo>
                <a:lnTo>
                  <a:pt x="1704382" y="1047585"/>
                </a:lnTo>
                <a:lnTo>
                  <a:pt x="1702222" y="1026140"/>
                </a:lnTo>
                <a:lnTo>
                  <a:pt x="1703303" y="1021824"/>
                </a:lnTo>
                <a:lnTo>
                  <a:pt x="1702222" y="1014271"/>
                </a:lnTo>
                <a:lnTo>
                  <a:pt x="1704382" y="1006853"/>
                </a:lnTo>
                <a:lnTo>
                  <a:pt x="1704382" y="1000379"/>
                </a:lnTo>
                <a:lnTo>
                  <a:pt x="1702222" y="997142"/>
                </a:lnTo>
                <a:lnTo>
                  <a:pt x="1689410" y="998221"/>
                </a:lnTo>
                <a:lnTo>
                  <a:pt x="1647464" y="998221"/>
                </a:lnTo>
                <a:lnTo>
                  <a:pt x="1644227" y="994984"/>
                </a:lnTo>
                <a:lnTo>
                  <a:pt x="1644227" y="992826"/>
                </a:lnTo>
                <a:lnTo>
                  <a:pt x="1646385" y="990668"/>
                </a:lnTo>
                <a:lnTo>
                  <a:pt x="1647464" y="990668"/>
                </a:lnTo>
                <a:lnTo>
                  <a:pt x="1685095" y="991747"/>
                </a:lnTo>
                <a:lnTo>
                  <a:pt x="1685095" y="992826"/>
                </a:lnTo>
                <a:lnTo>
                  <a:pt x="1694670" y="988510"/>
                </a:lnTo>
                <a:lnTo>
                  <a:pt x="1700064" y="990668"/>
                </a:lnTo>
                <a:lnTo>
                  <a:pt x="1702222" y="984328"/>
                </a:lnTo>
                <a:lnTo>
                  <a:pt x="1702222" y="962748"/>
                </a:lnTo>
                <a:lnTo>
                  <a:pt x="1704382" y="959646"/>
                </a:lnTo>
                <a:lnTo>
                  <a:pt x="1704382" y="958567"/>
                </a:lnTo>
                <a:cubicBezTo>
                  <a:pt x="1701863" y="943281"/>
                  <a:pt x="1698987" y="933256"/>
                  <a:pt x="1695749" y="928490"/>
                </a:cubicBezTo>
                <a:lnTo>
                  <a:pt x="1695749" y="923095"/>
                </a:lnTo>
                <a:lnTo>
                  <a:pt x="1696827" y="922016"/>
                </a:lnTo>
                <a:close/>
                <a:moveTo>
                  <a:pt x="8203595" y="920537"/>
                </a:moveTo>
                <a:lnTo>
                  <a:pt x="8218702" y="920537"/>
                </a:lnTo>
                <a:lnTo>
                  <a:pt x="8223018" y="924853"/>
                </a:lnTo>
                <a:lnTo>
                  <a:pt x="8240282" y="922694"/>
                </a:lnTo>
                <a:cubicBezTo>
                  <a:pt x="8240282" y="924133"/>
                  <a:pt x="8246756" y="925616"/>
                  <a:pt x="8259704" y="927145"/>
                </a:cubicBezTo>
                <a:lnTo>
                  <a:pt x="8260783" y="930382"/>
                </a:lnTo>
                <a:lnTo>
                  <a:pt x="8249993" y="944544"/>
                </a:lnTo>
                <a:lnTo>
                  <a:pt x="8248914" y="944544"/>
                </a:lnTo>
                <a:lnTo>
                  <a:pt x="8243519" y="943464"/>
                </a:lnTo>
                <a:lnTo>
                  <a:pt x="8243519" y="946702"/>
                </a:lnTo>
                <a:lnTo>
                  <a:pt x="8245677" y="951153"/>
                </a:lnTo>
                <a:lnTo>
                  <a:pt x="8244598" y="959785"/>
                </a:lnTo>
                <a:lnTo>
                  <a:pt x="8248914" y="965315"/>
                </a:lnTo>
                <a:cubicBezTo>
                  <a:pt x="8248914" y="975116"/>
                  <a:pt x="8237764" y="987839"/>
                  <a:pt x="8215464" y="1003485"/>
                </a:cubicBezTo>
                <a:cubicBezTo>
                  <a:pt x="8211148" y="1003485"/>
                  <a:pt x="8208990" y="1004205"/>
                  <a:pt x="8208990" y="1005644"/>
                </a:cubicBezTo>
                <a:lnTo>
                  <a:pt x="8208990" y="1006857"/>
                </a:lnTo>
                <a:lnTo>
                  <a:pt x="8213306" y="1007936"/>
                </a:lnTo>
                <a:lnTo>
                  <a:pt x="8214386" y="1006857"/>
                </a:lnTo>
                <a:lnTo>
                  <a:pt x="8219780" y="1007936"/>
                </a:lnTo>
                <a:lnTo>
                  <a:pt x="8220860" y="1007936"/>
                </a:lnTo>
                <a:cubicBezTo>
                  <a:pt x="8230391" y="1004969"/>
                  <a:pt x="8238663" y="1003485"/>
                  <a:pt x="8245677" y="1003485"/>
                </a:cubicBezTo>
                <a:lnTo>
                  <a:pt x="8253230" y="1003485"/>
                </a:lnTo>
                <a:cubicBezTo>
                  <a:pt x="8256826" y="1003485"/>
                  <a:pt x="8258625" y="1002766"/>
                  <a:pt x="8258625" y="1001327"/>
                </a:cubicBezTo>
                <a:cubicBezTo>
                  <a:pt x="8254668" y="995842"/>
                  <a:pt x="8252510" y="989278"/>
                  <a:pt x="8252151" y="981635"/>
                </a:cubicBezTo>
                <a:lnTo>
                  <a:pt x="8253230" y="980556"/>
                </a:lnTo>
                <a:lnTo>
                  <a:pt x="8258625" y="980556"/>
                </a:lnTo>
                <a:cubicBezTo>
                  <a:pt x="8267167" y="983523"/>
                  <a:pt x="8271438" y="987164"/>
                  <a:pt x="8271438" y="991481"/>
                </a:cubicBezTo>
                <a:lnTo>
                  <a:pt x="8282228" y="990402"/>
                </a:lnTo>
                <a:cubicBezTo>
                  <a:pt x="8286004" y="990402"/>
                  <a:pt x="8293198" y="994403"/>
                  <a:pt x="8303808" y="1002406"/>
                </a:cubicBezTo>
                <a:lnTo>
                  <a:pt x="8304887" y="1001327"/>
                </a:lnTo>
                <a:lnTo>
                  <a:pt x="8305966" y="1001327"/>
                </a:lnTo>
                <a:lnTo>
                  <a:pt x="8308124" y="1003485"/>
                </a:lnTo>
                <a:lnTo>
                  <a:pt x="8308124" y="1014410"/>
                </a:lnTo>
                <a:cubicBezTo>
                  <a:pt x="8309742" y="1016028"/>
                  <a:pt x="8311541" y="1021154"/>
                  <a:pt x="8313519" y="1029786"/>
                </a:cubicBezTo>
                <a:lnTo>
                  <a:pt x="8313519" y="1030865"/>
                </a:lnTo>
                <a:cubicBezTo>
                  <a:pt x="8309383" y="1034282"/>
                  <a:pt x="8306505" y="1038283"/>
                  <a:pt x="8304887" y="1042869"/>
                </a:cubicBezTo>
                <a:lnTo>
                  <a:pt x="8303808" y="1043948"/>
                </a:lnTo>
                <a:lnTo>
                  <a:pt x="8301650" y="1043948"/>
                </a:lnTo>
                <a:lnTo>
                  <a:pt x="8296255" y="1042869"/>
                </a:lnTo>
                <a:cubicBezTo>
                  <a:pt x="8294996" y="1047904"/>
                  <a:pt x="8291040" y="1050422"/>
                  <a:pt x="8284386" y="1050422"/>
                </a:cubicBezTo>
                <a:cubicBezTo>
                  <a:pt x="8276473" y="1050422"/>
                  <a:pt x="8272517" y="1060627"/>
                  <a:pt x="8272517" y="1081039"/>
                </a:cubicBezTo>
                <a:cubicBezTo>
                  <a:pt x="8270988" y="1081039"/>
                  <a:pt x="8269954" y="1082837"/>
                  <a:pt x="8269415" y="1086433"/>
                </a:cubicBezTo>
                <a:lnTo>
                  <a:pt x="8272517" y="1101809"/>
                </a:lnTo>
                <a:lnTo>
                  <a:pt x="8272517" y="1102888"/>
                </a:lnTo>
                <a:lnTo>
                  <a:pt x="8269415" y="1112734"/>
                </a:lnTo>
                <a:cubicBezTo>
                  <a:pt x="8269415" y="1116511"/>
                  <a:pt x="8271888" y="1121590"/>
                  <a:pt x="8276833" y="1127975"/>
                </a:cubicBezTo>
                <a:cubicBezTo>
                  <a:pt x="8277732" y="1131661"/>
                  <a:pt x="8278811" y="1133505"/>
                  <a:pt x="8280070" y="1133505"/>
                </a:cubicBezTo>
                <a:lnTo>
                  <a:pt x="8285465" y="1133505"/>
                </a:lnTo>
                <a:cubicBezTo>
                  <a:pt x="8287263" y="1133505"/>
                  <a:pt x="8289421" y="1129099"/>
                  <a:pt x="8291939" y="1120287"/>
                </a:cubicBezTo>
                <a:cubicBezTo>
                  <a:pt x="8294636" y="1120287"/>
                  <a:pt x="8297154" y="1112285"/>
                  <a:pt x="8299492" y="1096279"/>
                </a:cubicBezTo>
                <a:lnTo>
                  <a:pt x="8303808" y="1090884"/>
                </a:lnTo>
                <a:lnTo>
                  <a:pt x="8304887" y="1090884"/>
                </a:lnTo>
                <a:lnTo>
                  <a:pt x="8307045" y="1093042"/>
                </a:lnTo>
                <a:lnTo>
                  <a:pt x="8305966" y="1122580"/>
                </a:lnTo>
                <a:cubicBezTo>
                  <a:pt x="8315317" y="1129054"/>
                  <a:pt x="8319993" y="1134854"/>
                  <a:pt x="8319993" y="1139979"/>
                </a:cubicBezTo>
                <a:cubicBezTo>
                  <a:pt x="8315497" y="1157422"/>
                  <a:pt x="8311900" y="1166144"/>
                  <a:pt x="8309203" y="1166144"/>
                </a:cubicBezTo>
                <a:cubicBezTo>
                  <a:pt x="8305067" y="1166144"/>
                  <a:pt x="8301470" y="1167987"/>
                  <a:pt x="8298413" y="1171674"/>
                </a:cubicBezTo>
                <a:lnTo>
                  <a:pt x="8283307" y="1179362"/>
                </a:lnTo>
                <a:lnTo>
                  <a:pt x="8254309" y="1183678"/>
                </a:lnTo>
                <a:cubicBezTo>
                  <a:pt x="8237764" y="1178553"/>
                  <a:pt x="8229492" y="1172349"/>
                  <a:pt x="8229492" y="1165065"/>
                </a:cubicBezTo>
                <a:cubicBezTo>
                  <a:pt x="8228233" y="1165065"/>
                  <a:pt x="8227514" y="1160345"/>
                  <a:pt x="8227334" y="1150904"/>
                </a:cubicBezTo>
                <a:lnTo>
                  <a:pt x="8229492" y="1118129"/>
                </a:lnTo>
                <a:lnTo>
                  <a:pt x="8227334" y="1107204"/>
                </a:lnTo>
                <a:lnTo>
                  <a:pt x="8228412" y="1106125"/>
                </a:lnTo>
                <a:lnTo>
                  <a:pt x="8227334" y="1100730"/>
                </a:lnTo>
                <a:lnTo>
                  <a:pt x="8227334" y="1086433"/>
                </a:lnTo>
                <a:lnTo>
                  <a:pt x="8230570" y="1073350"/>
                </a:lnTo>
                <a:cubicBezTo>
                  <a:pt x="8228952" y="1069035"/>
                  <a:pt x="8227514" y="1066877"/>
                  <a:pt x="8226254" y="1066877"/>
                </a:cubicBezTo>
                <a:cubicBezTo>
                  <a:pt x="8221938" y="1078655"/>
                  <a:pt x="8219780" y="1088456"/>
                  <a:pt x="8219780" y="1096279"/>
                </a:cubicBezTo>
                <a:lnTo>
                  <a:pt x="8220860" y="1105046"/>
                </a:lnTo>
                <a:cubicBezTo>
                  <a:pt x="8210070" y="1124738"/>
                  <a:pt x="8203595" y="1138945"/>
                  <a:pt x="8201437" y="1147667"/>
                </a:cubicBezTo>
                <a:cubicBezTo>
                  <a:pt x="8201437" y="1151983"/>
                  <a:pt x="8190333" y="1161064"/>
                  <a:pt x="8168123" y="1174911"/>
                </a:cubicBezTo>
                <a:lnTo>
                  <a:pt x="8160570" y="1181520"/>
                </a:lnTo>
                <a:lnTo>
                  <a:pt x="8141148" y="1184757"/>
                </a:lnTo>
                <a:lnTo>
                  <a:pt x="8140069" y="1184757"/>
                </a:lnTo>
                <a:lnTo>
                  <a:pt x="8137911" y="1182599"/>
                </a:lnTo>
                <a:lnTo>
                  <a:pt x="8137911" y="1180441"/>
                </a:lnTo>
                <a:cubicBezTo>
                  <a:pt x="8151758" y="1168752"/>
                  <a:pt x="8160031" y="1158187"/>
                  <a:pt x="8162728" y="1148746"/>
                </a:cubicBezTo>
                <a:lnTo>
                  <a:pt x="8165965" y="1147667"/>
                </a:lnTo>
                <a:lnTo>
                  <a:pt x="8165965" y="1145508"/>
                </a:lnTo>
                <a:cubicBezTo>
                  <a:pt x="8165965" y="1140383"/>
                  <a:pt x="8169202" y="1134898"/>
                  <a:pt x="8175676" y="1129054"/>
                </a:cubicBezTo>
                <a:lnTo>
                  <a:pt x="8175676" y="1126896"/>
                </a:lnTo>
                <a:lnTo>
                  <a:pt x="8172439" y="1122580"/>
                </a:lnTo>
                <a:lnTo>
                  <a:pt x="8172439" y="1118129"/>
                </a:lnTo>
                <a:lnTo>
                  <a:pt x="8176755" y="1106125"/>
                </a:lnTo>
                <a:lnTo>
                  <a:pt x="8174597" y="1095200"/>
                </a:lnTo>
                <a:cubicBezTo>
                  <a:pt x="8176755" y="1094482"/>
                  <a:pt x="8177834" y="1092323"/>
                  <a:pt x="8177834" y="1088726"/>
                </a:cubicBezTo>
                <a:lnTo>
                  <a:pt x="8177834" y="1087648"/>
                </a:lnTo>
                <a:cubicBezTo>
                  <a:pt x="8175676" y="1086478"/>
                  <a:pt x="8173878" y="1078071"/>
                  <a:pt x="8172439" y="1062425"/>
                </a:cubicBezTo>
                <a:cubicBezTo>
                  <a:pt x="8165965" y="1058649"/>
                  <a:pt x="8162728" y="1048848"/>
                  <a:pt x="8162728" y="1033023"/>
                </a:cubicBezTo>
                <a:lnTo>
                  <a:pt x="8158412" y="1028572"/>
                </a:lnTo>
                <a:cubicBezTo>
                  <a:pt x="8154456" y="1028572"/>
                  <a:pt x="8147622" y="1035496"/>
                  <a:pt x="8137911" y="1049343"/>
                </a:cubicBezTo>
                <a:cubicBezTo>
                  <a:pt x="8135753" y="1049343"/>
                  <a:pt x="8130718" y="1055547"/>
                  <a:pt x="8122805" y="1067956"/>
                </a:cubicBezTo>
                <a:lnTo>
                  <a:pt x="8116331" y="1073350"/>
                </a:lnTo>
                <a:lnTo>
                  <a:pt x="8116331" y="1075508"/>
                </a:lnTo>
                <a:lnTo>
                  <a:pt x="8120647" y="1075508"/>
                </a:lnTo>
                <a:lnTo>
                  <a:pt x="8127121" y="1076723"/>
                </a:lnTo>
                <a:lnTo>
                  <a:pt x="8130358" y="1075508"/>
                </a:lnTo>
                <a:lnTo>
                  <a:pt x="8137911" y="1076723"/>
                </a:lnTo>
                <a:lnTo>
                  <a:pt x="8144385" y="1074430"/>
                </a:lnTo>
                <a:cubicBezTo>
                  <a:pt x="8149420" y="1080274"/>
                  <a:pt x="8151938" y="1084275"/>
                  <a:pt x="8151938" y="1086433"/>
                </a:cubicBezTo>
                <a:cubicBezTo>
                  <a:pt x="8151938" y="1090120"/>
                  <a:pt x="8148701" y="1091963"/>
                  <a:pt x="8142227" y="1091963"/>
                </a:cubicBezTo>
                <a:cubicBezTo>
                  <a:pt x="8139350" y="1094841"/>
                  <a:pt x="8129639" y="1098482"/>
                  <a:pt x="8113094" y="1102888"/>
                </a:cubicBezTo>
                <a:cubicBezTo>
                  <a:pt x="8104462" y="1110351"/>
                  <a:pt x="8096594" y="1114353"/>
                  <a:pt x="8089491" y="1114892"/>
                </a:cubicBezTo>
                <a:lnTo>
                  <a:pt x="8085175" y="1110576"/>
                </a:lnTo>
                <a:lnTo>
                  <a:pt x="8081938" y="1110576"/>
                </a:lnTo>
                <a:cubicBezTo>
                  <a:pt x="8080140" y="1110576"/>
                  <a:pt x="8078701" y="1113813"/>
                  <a:pt x="8077622" y="1120287"/>
                </a:cubicBezTo>
                <a:lnTo>
                  <a:pt x="8070069" y="1127975"/>
                </a:lnTo>
                <a:lnTo>
                  <a:pt x="8067911" y="1127975"/>
                </a:lnTo>
                <a:cubicBezTo>
                  <a:pt x="8065033" y="1127975"/>
                  <a:pt x="8062516" y="1118533"/>
                  <a:pt x="8060358" y="1099651"/>
                </a:cubicBezTo>
                <a:cubicBezTo>
                  <a:pt x="8056761" y="1096504"/>
                  <a:pt x="8054963" y="1092503"/>
                  <a:pt x="8054963" y="1087648"/>
                </a:cubicBezTo>
                <a:lnTo>
                  <a:pt x="8054963" y="1085354"/>
                </a:lnTo>
                <a:lnTo>
                  <a:pt x="8057121" y="1083196"/>
                </a:lnTo>
                <a:lnTo>
                  <a:pt x="8056042" y="1082118"/>
                </a:lnTo>
                <a:lnTo>
                  <a:pt x="8056042" y="1078880"/>
                </a:lnTo>
                <a:cubicBezTo>
                  <a:pt x="8056042" y="1077621"/>
                  <a:pt x="8057840" y="1076498"/>
                  <a:pt x="8061437" y="1075508"/>
                </a:cubicBezTo>
                <a:lnTo>
                  <a:pt x="8074385" y="1077802"/>
                </a:lnTo>
                <a:lnTo>
                  <a:pt x="8080859" y="1077802"/>
                </a:lnTo>
                <a:cubicBezTo>
                  <a:pt x="8080859" y="1074114"/>
                  <a:pt x="8086254" y="1066112"/>
                  <a:pt x="8097044" y="1053794"/>
                </a:cubicBezTo>
                <a:cubicBezTo>
                  <a:pt x="8100550" y="1053794"/>
                  <a:pt x="8102304" y="1052669"/>
                  <a:pt x="8102304" y="1050422"/>
                </a:cubicBezTo>
                <a:lnTo>
                  <a:pt x="8102304" y="1041790"/>
                </a:lnTo>
                <a:lnTo>
                  <a:pt x="8100146" y="1039497"/>
                </a:lnTo>
                <a:cubicBezTo>
                  <a:pt x="8098707" y="1041025"/>
                  <a:pt x="8094796" y="1041790"/>
                  <a:pt x="8088412" y="1041790"/>
                </a:cubicBezTo>
                <a:cubicBezTo>
                  <a:pt x="8083376" y="1047185"/>
                  <a:pt x="8080859" y="1053704"/>
                  <a:pt x="8080859" y="1061346"/>
                </a:cubicBezTo>
                <a:lnTo>
                  <a:pt x="8076543" y="1061346"/>
                </a:lnTo>
                <a:cubicBezTo>
                  <a:pt x="8069349" y="1056311"/>
                  <a:pt x="8065753" y="1049388"/>
                  <a:pt x="8065753" y="1040576"/>
                </a:cubicBezTo>
                <a:cubicBezTo>
                  <a:pt x="8057840" y="1025290"/>
                  <a:pt x="8053884" y="1015848"/>
                  <a:pt x="8053884" y="1012252"/>
                </a:cubicBezTo>
                <a:lnTo>
                  <a:pt x="8056042" y="1010094"/>
                </a:lnTo>
                <a:lnTo>
                  <a:pt x="8065753" y="1011173"/>
                </a:lnTo>
                <a:cubicBezTo>
                  <a:pt x="8072047" y="1011173"/>
                  <a:pt x="8076723" y="1006812"/>
                  <a:pt x="8079780" y="998089"/>
                </a:cubicBezTo>
                <a:cubicBezTo>
                  <a:pt x="8085534" y="997011"/>
                  <a:pt x="8088412" y="995527"/>
                  <a:pt x="8088412" y="993639"/>
                </a:cubicBezTo>
                <a:lnTo>
                  <a:pt x="8084096" y="989323"/>
                </a:lnTo>
                <a:cubicBezTo>
                  <a:pt x="8084096" y="987884"/>
                  <a:pt x="8085894" y="987164"/>
                  <a:pt x="8089491" y="987164"/>
                </a:cubicBezTo>
                <a:lnTo>
                  <a:pt x="8089491" y="982714"/>
                </a:lnTo>
                <a:cubicBezTo>
                  <a:pt x="8089491" y="980376"/>
                  <a:pt x="8090570" y="977858"/>
                  <a:pt x="8092728" y="975161"/>
                </a:cubicBezTo>
                <a:lnTo>
                  <a:pt x="8092728" y="970710"/>
                </a:lnTo>
                <a:lnTo>
                  <a:pt x="8090570" y="967473"/>
                </a:lnTo>
                <a:lnTo>
                  <a:pt x="8090570" y="964236"/>
                </a:lnTo>
                <a:cubicBezTo>
                  <a:pt x="8091829" y="962977"/>
                  <a:pt x="8093987" y="954974"/>
                  <a:pt x="8097044" y="940228"/>
                </a:cubicBezTo>
                <a:cubicBezTo>
                  <a:pt x="8098752" y="940228"/>
                  <a:pt x="8100146" y="935867"/>
                  <a:pt x="8101225" y="927145"/>
                </a:cubicBezTo>
                <a:lnTo>
                  <a:pt x="8102304" y="925931"/>
                </a:lnTo>
                <a:lnTo>
                  <a:pt x="8103383" y="925931"/>
                </a:lnTo>
                <a:lnTo>
                  <a:pt x="8128200" y="930382"/>
                </a:lnTo>
                <a:cubicBezTo>
                  <a:pt x="8129639" y="932360"/>
                  <a:pt x="8134314" y="934923"/>
                  <a:pt x="8142227" y="938070"/>
                </a:cubicBezTo>
                <a:lnTo>
                  <a:pt x="8148701" y="935777"/>
                </a:lnTo>
                <a:lnTo>
                  <a:pt x="8150859" y="935777"/>
                </a:lnTo>
                <a:lnTo>
                  <a:pt x="8156254" y="941307"/>
                </a:lnTo>
                <a:lnTo>
                  <a:pt x="8156254" y="943464"/>
                </a:lnTo>
                <a:cubicBezTo>
                  <a:pt x="8142407" y="953086"/>
                  <a:pt x="8132336" y="965450"/>
                  <a:pt x="8126042" y="980556"/>
                </a:cubicBezTo>
                <a:lnTo>
                  <a:pt x="8113094" y="997011"/>
                </a:lnTo>
                <a:cubicBezTo>
                  <a:pt x="8102844" y="999889"/>
                  <a:pt x="8096414" y="1003890"/>
                  <a:pt x="8093807" y="1009015"/>
                </a:cubicBezTo>
                <a:lnTo>
                  <a:pt x="8093807" y="1010094"/>
                </a:lnTo>
                <a:lnTo>
                  <a:pt x="8105541" y="1006857"/>
                </a:lnTo>
                <a:lnTo>
                  <a:pt x="8116331" y="1007936"/>
                </a:lnTo>
                <a:cubicBezTo>
                  <a:pt x="8117230" y="998404"/>
                  <a:pt x="8120108" y="993639"/>
                  <a:pt x="8124963" y="993639"/>
                </a:cubicBezTo>
                <a:cubicBezTo>
                  <a:pt x="8128020" y="996067"/>
                  <a:pt x="8133056" y="997910"/>
                  <a:pt x="8140069" y="999168"/>
                </a:cubicBezTo>
                <a:cubicBezTo>
                  <a:pt x="8140069" y="1002945"/>
                  <a:pt x="8147622" y="1005868"/>
                  <a:pt x="8162728" y="1007936"/>
                </a:cubicBezTo>
                <a:lnTo>
                  <a:pt x="8164886" y="1010094"/>
                </a:lnTo>
                <a:cubicBezTo>
                  <a:pt x="8180622" y="1007936"/>
                  <a:pt x="8188489" y="1003215"/>
                  <a:pt x="8188489" y="995932"/>
                </a:cubicBezTo>
                <a:lnTo>
                  <a:pt x="8192805" y="969631"/>
                </a:lnTo>
                <a:lnTo>
                  <a:pt x="8183229" y="966394"/>
                </a:lnTo>
                <a:lnTo>
                  <a:pt x="8159491" y="968552"/>
                </a:lnTo>
                <a:cubicBezTo>
                  <a:pt x="8151578" y="965675"/>
                  <a:pt x="8147622" y="962393"/>
                  <a:pt x="8147622" y="958706"/>
                </a:cubicBezTo>
                <a:lnTo>
                  <a:pt x="8148701" y="957627"/>
                </a:lnTo>
                <a:lnTo>
                  <a:pt x="8149780" y="957627"/>
                </a:lnTo>
                <a:lnTo>
                  <a:pt x="8162728" y="958706"/>
                </a:lnTo>
                <a:cubicBezTo>
                  <a:pt x="8167044" y="955828"/>
                  <a:pt x="8170281" y="954390"/>
                  <a:pt x="8172439" y="954390"/>
                </a:cubicBezTo>
                <a:lnTo>
                  <a:pt x="8179992" y="956548"/>
                </a:lnTo>
                <a:lnTo>
                  <a:pt x="8187410" y="954390"/>
                </a:lnTo>
                <a:cubicBezTo>
                  <a:pt x="8191726" y="957267"/>
                  <a:pt x="8195683" y="958706"/>
                  <a:pt x="8199279" y="958706"/>
                </a:cubicBezTo>
                <a:lnTo>
                  <a:pt x="8201437" y="958706"/>
                </a:lnTo>
                <a:lnTo>
                  <a:pt x="8199279" y="944544"/>
                </a:lnTo>
                <a:lnTo>
                  <a:pt x="8200358" y="933619"/>
                </a:lnTo>
                <a:lnTo>
                  <a:pt x="8198200" y="924853"/>
                </a:lnTo>
                <a:close/>
                <a:moveTo>
                  <a:pt x="4659333" y="920246"/>
                </a:moveTo>
                <a:lnTo>
                  <a:pt x="4659333" y="924562"/>
                </a:lnTo>
                <a:lnTo>
                  <a:pt x="4660412" y="924562"/>
                </a:lnTo>
                <a:lnTo>
                  <a:pt x="4660412" y="920246"/>
                </a:lnTo>
                <a:close/>
                <a:moveTo>
                  <a:pt x="3640242" y="919859"/>
                </a:moveTo>
                <a:cubicBezTo>
                  <a:pt x="3642400" y="919859"/>
                  <a:pt x="3644558" y="922737"/>
                  <a:pt x="3646716" y="928490"/>
                </a:cubicBezTo>
                <a:lnTo>
                  <a:pt x="3647795" y="928490"/>
                </a:lnTo>
                <a:lnTo>
                  <a:pt x="3654269" y="923095"/>
                </a:lnTo>
                <a:lnTo>
                  <a:pt x="3656427" y="923095"/>
                </a:lnTo>
                <a:cubicBezTo>
                  <a:pt x="3658585" y="925074"/>
                  <a:pt x="3670454" y="927592"/>
                  <a:pt x="3692034" y="930649"/>
                </a:cubicBezTo>
                <a:lnTo>
                  <a:pt x="3693113" y="931728"/>
                </a:lnTo>
                <a:lnTo>
                  <a:pt x="3693113" y="933886"/>
                </a:lnTo>
                <a:lnTo>
                  <a:pt x="3685560" y="947913"/>
                </a:lnTo>
                <a:cubicBezTo>
                  <a:pt x="3687179" y="952049"/>
                  <a:pt x="3697204" y="954567"/>
                  <a:pt x="3715637" y="955466"/>
                </a:cubicBezTo>
                <a:cubicBezTo>
                  <a:pt x="3724089" y="943237"/>
                  <a:pt x="3729844" y="937123"/>
                  <a:pt x="3732901" y="937123"/>
                </a:cubicBezTo>
                <a:cubicBezTo>
                  <a:pt x="3736498" y="937123"/>
                  <a:pt x="3738296" y="935684"/>
                  <a:pt x="3738296" y="932807"/>
                </a:cubicBezTo>
                <a:lnTo>
                  <a:pt x="3741533" y="931728"/>
                </a:lnTo>
                <a:cubicBezTo>
                  <a:pt x="3767789" y="943957"/>
                  <a:pt x="3781097" y="950790"/>
                  <a:pt x="3781457" y="952229"/>
                </a:cubicBezTo>
                <a:cubicBezTo>
                  <a:pt x="3782895" y="952229"/>
                  <a:pt x="3783615" y="954027"/>
                  <a:pt x="3783615" y="957624"/>
                </a:cubicBezTo>
                <a:lnTo>
                  <a:pt x="3783615" y="959782"/>
                </a:lnTo>
                <a:lnTo>
                  <a:pt x="3780378" y="963019"/>
                </a:lnTo>
                <a:lnTo>
                  <a:pt x="3779299" y="963019"/>
                </a:lnTo>
                <a:cubicBezTo>
                  <a:pt x="3777680" y="963019"/>
                  <a:pt x="3776241" y="959782"/>
                  <a:pt x="3774983" y="953308"/>
                </a:cubicBezTo>
                <a:cubicBezTo>
                  <a:pt x="3773544" y="953308"/>
                  <a:pt x="3772465" y="956185"/>
                  <a:pt x="3771746" y="961940"/>
                </a:cubicBezTo>
                <a:lnTo>
                  <a:pt x="3760956" y="961940"/>
                </a:lnTo>
                <a:lnTo>
                  <a:pt x="3745849" y="965177"/>
                </a:lnTo>
                <a:lnTo>
                  <a:pt x="3733980" y="963019"/>
                </a:lnTo>
                <a:lnTo>
                  <a:pt x="3727506" y="965177"/>
                </a:lnTo>
                <a:lnTo>
                  <a:pt x="3727506" y="967335"/>
                </a:lnTo>
                <a:cubicBezTo>
                  <a:pt x="3736858" y="970752"/>
                  <a:pt x="3741533" y="973989"/>
                  <a:pt x="3741533" y="977046"/>
                </a:cubicBezTo>
                <a:lnTo>
                  <a:pt x="3742612" y="977046"/>
                </a:lnTo>
                <a:lnTo>
                  <a:pt x="3753402" y="973809"/>
                </a:lnTo>
                <a:cubicBezTo>
                  <a:pt x="3756999" y="973809"/>
                  <a:pt x="3766351" y="979879"/>
                  <a:pt x="3781457" y="992018"/>
                </a:cubicBezTo>
                <a:cubicBezTo>
                  <a:pt x="3788650" y="994175"/>
                  <a:pt x="3792247" y="997772"/>
                  <a:pt x="3792247" y="1002807"/>
                </a:cubicBezTo>
                <a:lnTo>
                  <a:pt x="3787931" y="1007124"/>
                </a:lnTo>
                <a:lnTo>
                  <a:pt x="3779299" y="1007124"/>
                </a:lnTo>
                <a:lnTo>
                  <a:pt x="3769588" y="1003886"/>
                </a:lnTo>
                <a:cubicBezTo>
                  <a:pt x="3766890" y="1006045"/>
                  <a:pt x="3761854" y="1007483"/>
                  <a:pt x="3754481" y="1008202"/>
                </a:cubicBezTo>
                <a:lnTo>
                  <a:pt x="3739375" y="1004966"/>
                </a:lnTo>
                <a:lnTo>
                  <a:pt x="3738296" y="1004966"/>
                </a:lnTo>
                <a:cubicBezTo>
                  <a:pt x="3733980" y="1005325"/>
                  <a:pt x="3731822" y="1006404"/>
                  <a:pt x="3731822" y="1008202"/>
                </a:cubicBezTo>
                <a:lnTo>
                  <a:pt x="3731822" y="1013598"/>
                </a:lnTo>
                <a:lnTo>
                  <a:pt x="3735059" y="1016834"/>
                </a:lnTo>
                <a:lnTo>
                  <a:pt x="3739375" y="1014676"/>
                </a:lnTo>
                <a:cubicBezTo>
                  <a:pt x="3744231" y="1014676"/>
                  <a:pt x="3749266" y="1017554"/>
                  <a:pt x="3754481" y="1023309"/>
                </a:cubicBezTo>
                <a:cubicBezTo>
                  <a:pt x="3761675" y="1023309"/>
                  <a:pt x="3765272" y="1024028"/>
                  <a:pt x="3765272" y="1025467"/>
                </a:cubicBezTo>
                <a:lnTo>
                  <a:pt x="3765272" y="1026546"/>
                </a:lnTo>
                <a:cubicBezTo>
                  <a:pt x="3765272" y="1029963"/>
                  <a:pt x="3762394" y="1033559"/>
                  <a:pt x="3756640" y="1037336"/>
                </a:cubicBezTo>
                <a:cubicBezTo>
                  <a:pt x="3756640" y="1041652"/>
                  <a:pt x="3754481" y="1043810"/>
                  <a:pt x="3750165" y="1043810"/>
                </a:cubicBezTo>
                <a:lnTo>
                  <a:pt x="3750165" y="1057837"/>
                </a:lnTo>
                <a:cubicBezTo>
                  <a:pt x="3755201" y="1063052"/>
                  <a:pt x="3757719" y="1067368"/>
                  <a:pt x="3757719" y="1070785"/>
                </a:cubicBezTo>
                <a:cubicBezTo>
                  <a:pt x="3757719" y="1085711"/>
                  <a:pt x="3751964" y="1095017"/>
                  <a:pt x="3740454" y="1098704"/>
                </a:cubicBezTo>
                <a:lnTo>
                  <a:pt x="3736138" y="1098704"/>
                </a:lnTo>
                <a:lnTo>
                  <a:pt x="3732901" y="1097625"/>
                </a:lnTo>
                <a:lnTo>
                  <a:pt x="3726427" y="1098704"/>
                </a:lnTo>
                <a:lnTo>
                  <a:pt x="3724269" y="1098704"/>
                </a:lnTo>
                <a:lnTo>
                  <a:pt x="3724269" y="1099783"/>
                </a:lnTo>
                <a:cubicBezTo>
                  <a:pt x="3728585" y="1104638"/>
                  <a:pt x="3730743" y="1108595"/>
                  <a:pt x="3730743" y="1111652"/>
                </a:cubicBezTo>
                <a:lnTo>
                  <a:pt x="3727506" y="1118126"/>
                </a:lnTo>
                <a:lnTo>
                  <a:pt x="3727506" y="1121363"/>
                </a:lnTo>
                <a:cubicBezTo>
                  <a:pt x="3735419" y="1129456"/>
                  <a:pt x="3739375" y="1137009"/>
                  <a:pt x="3739375" y="1144022"/>
                </a:cubicBezTo>
                <a:lnTo>
                  <a:pt x="3739375" y="1145101"/>
                </a:lnTo>
                <a:lnTo>
                  <a:pt x="3735059" y="1150496"/>
                </a:lnTo>
                <a:lnTo>
                  <a:pt x="3737217" y="1156970"/>
                </a:lnTo>
                <a:cubicBezTo>
                  <a:pt x="3737217" y="1158948"/>
                  <a:pt x="3733621" y="1163624"/>
                  <a:pt x="3726427" y="1170997"/>
                </a:cubicBezTo>
                <a:cubicBezTo>
                  <a:pt x="3725888" y="1173515"/>
                  <a:pt x="3719773" y="1176752"/>
                  <a:pt x="3708084" y="1180708"/>
                </a:cubicBezTo>
                <a:lnTo>
                  <a:pt x="3704847" y="1179629"/>
                </a:lnTo>
                <a:lnTo>
                  <a:pt x="3699587" y="1180708"/>
                </a:lnTo>
                <a:lnTo>
                  <a:pt x="3682323" y="1177471"/>
                </a:lnTo>
                <a:lnTo>
                  <a:pt x="3674770" y="1179629"/>
                </a:lnTo>
                <a:lnTo>
                  <a:pt x="3656427" y="1177471"/>
                </a:lnTo>
                <a:lnTo>
                  <a:pt x="3651032" y="1178550"/>
                </a:lnTo>
                <a:cubicBezTo>
                  <a:pt x="3650133" y="1174234"/>
                  <a:pt x="3649054" y="1172076"/>
                  <a:pt x="3647795" y="1172076"/>
                </a:cubicBezTo>
                <a:lnTo>
                  <a:pt x="3645637" y="1172076"/>
                </a:lnTo>
                <a:lnTo>
                  <a:pt x="3639163" y="1174234"/>
                </a:lnTo>
                <a:lnTo>
                  <a:pt x="3640242" y="1175313"/>
                </a:lnTo>
                <a:lnTo>
                  <a:pt x="3640242" y="1176392"/>
                </a:lnTo>
                <a:lnTo>
                  <a:pt x="3639163" y="1177471"/>
                </a:lnTo>
                <a:lnTo>
                  <a:pt x="3634847" y="1177471"/>
                </a:lnTo>
                <a:lnTo>
                  <a:pt x="3622978" y="1178550"/>
                </a:lnTo>
                <a:cubicBezTo>
                  <a:pt x="3612907" y="1174954"/>
                  <a:pt x="3607872" y="1172436"/>
                  <a:pt x="3607872" y="1170997"/>
                </a:cubicBezTo>
                <a:lnTo>
                  <a:pt x="3607872" y="1169918"/>
                </a:lnTo>
                <a:lnTo>
                  <a:pt x="3614346" y="1168839"/>
                </a:lnTo>
                <a:lnTo>
                  <a:pt x="3614346" y="1167760"/>
                </a:lnTo>
                <a:lnTo>
                  <a:pt x="3610030" y="1167760"/>
                </a:lnTo>
                <a:lnTo>
                  <a:pt x="3605714" y="1169918"/>
                </a:lnTo>
                <a:cubicBezTo>
                  <a:pt x="3599240" y="1169019"/>
                  <a:pt x="3596003" y="1164703"/>
                  <a:pt x="3596003" y="1156970"/>
                </a:cubicBezTo>
                <a:lnTo>
                  <a:pt x="3597082" y="1148338"/>
                </a:lnTo>
                <a:lnTo>
                  <a:pt x="3596003" y="1132153"/>
                </a:lnTo>
                <a:lnTo>
                  <a:pt x="3596003" y="1122442"/>
                </a:lnTo>
                <a:cubicBezTo>
                  <a:pt x="3596003" y="1110933"/>
                  <a:pt x="3597441" y="1105178"/>
                  <a:pt x="3600319" y="1105178"/>
                </a:cubicBezTo>
                <a:lnTo>
                  <a:pt x="3601398" y="1105178"/>
                </a:lnTo>
                <a:lnTo>
                  <a:pt x="3601398" y="1099783"/>
                </a:lnTo>
                <a:lnTo>
                  <a:pt x="3599240" y="1097625"/>
                </a:lnTo>
                <a:lnTo>
                  <a:pt x="3594924" y="1098704"/>
                </a:lnTo>
                <a:lnTo>
                  <a:pt x="3582111" y="1094523"/>
                </a:lnTo>
                <a:lnTo>
                  <a:pt x="3577795" y="1095602"/>
                </a:lnTo>
                <a:cubicBezTo>
                  <a:pt x="3572759" y="1091645"/>
                  <a:pt x="3570242" y="1088768"/>
                  <a:pt x="3570242" y="1086970"/>
                </a:cubicBezTo>
                <a:lnTo>
                  <a:pt x="3571321" y="1082654"/>
                </a:lnTo>
                <a:lnTo>
                  <a:pt x="3569163" y="1078338"/>
                </a:lnTo>
                <a:cubicBezTo>
                  <a:pt x="3570061" y="1059635"/>
                  <a:pt x="3571140" y="1050284"/>
                  <a:pt x="3572400" y="1050284"/>
                </a:cubicBezTo>
                <a:lnTo>
                  <a:pt x="3567005" y="1024388"/>
                </a:lnTo>
                <a:lnTo>
                  <a:pt x="3568084" y="1023309"/>
                </a:lnTo>
                <a:lnTo>
                  <a:pt x="3569163" y="1020072"/>
                </a:lnTo>
                <a:lnTo>
                  <a:pt x="3570242" y="1020072"/>
                </a:lnTo>
                <a:lnTo>
                  <a:pt x="3564847" y="1008202"/>
                </a:lnTo>
                <a:lnTo>
                  <a:pt x="3547582" y="1008202"/>
                </a:lnTo>
                <a:cubicBezTo>
                  <a:pt x="3541468" y="1008202"/>
                  <a:pt x="3536792" y="1006045"/>
                  <a:pt x="3533555" y="1001728"/>
                </a:cubicBezTo>
                <a:lnTo>
                  <a:pt x="3533555" y="999571"/>
                </a:lnTo>
                <a:lnTo>
                  <a:pt x="3535713" y="997413"/>
                </a:lnTo>
                <a:lnTo>
                  <a:pt x="3544345" y="997413"/>
                </a:lnTo>
                <a:lnTo>
                  <a:pt x="3552978" y="999571"/>
                </a:lnTo>
                <a:lnTo>
                  <a:pt x="3564847" y="999571"/>
                </a:lnTo>
                <a:lnTo>
                  <a:pt x="3576716" y="1000650"/>
                </a:lnTo>
                <a:lnTo>
                  <a:pt x="3587371" y="997413"/>
                </a:lnTo>
                <a:lnTo>
                  <a:pt x="3597082" y="997413"/>
                </a:lnTo>
                <a:cubicBezTo>
                  <a:pt x="3597082" y="987522"/>
                  <a:pt x="3593170" y="980373"/>
                  <a:pt x="3585348" y="975967"/>
                </a:cubicBezTo>
                <a:cubicBezTo>
                  <a:pt x="3582470" y="972551"/>
                  <a:pt x="3581032" y="969673"/>
                  <a:pt x="3581032" y="967335"/>
                </a:cubicBezTo>
                <a:cubicBezTo>
                  <a:pt x="3581751" y="964458"/>
                  <a:pt x="3583190" y="963019"/>
                  <a:pt x="3585348" y="963019"/>
                </a:cubicBezTo>
                <a:lnTo>
                  <a:pt x="3583190" y="955466"/>
                </a:lnTo>
                <a:lnTo>
                  <a:pt x="3584269" y="954387"/>
                </a:lnTo>
                <a:lnTo>
                  <a:pt x="3587371" y="954387"/>
                </a:lnTo>
                <a:lnTo>
                  <a:pt x="3596003" y="956545"/>
                </a:lnTo>
                <a:lnTo>
                  <a:pt x="3606793" y="953308"/>
                </a:lnTo>
                <a:lnTo>
                  <a:pt x="3616504" y="955466"/>
                </a:lnTo>
                <a:lnTo>
                  <a:pt x="3617583" y="954387"/>
                </a:lnTo>
                <a:lnTo>
                  <a:pt x="3618662" y="954387"/>
                </a:lnTo>
                <a:lnTo>
                  <a:pt x="3633768" y="955466"/>
                </a:lnTo>
                <a:lnTo>
                  <a:pt x="3639163" y="954387"/>
                </a:lnTo>
                <a:lnTo>
                  <a:pt x="3639163" y="951150"/>
                </a:lnTo>
                <a:lnTo>
                  <a:pt x="3634847" y="947913"/>
                </a:lnTo>
                <a:lnTo>
                  <a:pt x="3633768" y="946834"/>
                </a:lnTo>
                <a:lnTo>
                  <a:pt x="3633768" y="942518"/>
                </a:lnTo>
                <a:lnTo>
                  <a:pt x="3634847" y="934965"/>
                </a:lnTo>
                <a:lnTo>
                  <a:pt x="3631610" y="931728"/>
                </a:lnTo>
                <a:lnTo>
                  <a:pt x="3631610" y="929570"/>
                </a:lnTo>
                <a:cubicBezTo>
                  <a:pt x="3634307" y="923095"/>
                  <a:pt x="3637185" y="919859"/>
                  <a:pt x="3640242" y="919859"/>
                </a:cubicBezTo>
                <a:close/>
                <a:moveTo>
                  <a:pt x="6587104" y="919590"/>
                </a:moveTo>
                <a:lnTo>
                  <a:pt x="6589262" y="919590"/>
                </a:lnTo>
                <a:cubicBezTo>
                  <a:pt x="6591330" y="919590"/>
                  <a:pt x="6592813" y="922468"/>
                  <a:pt x="6593712" y="928222"/>
                </a:cubicBezTo>
                <a:lnTo>
                  <a:pt x="6600186" y="926065"/>
                </a:lnTo>
                <a:lnTo>
                  <a:pt x="6605716" y="927143"/>
                </a:lnTo>
                <a:lnTo>
                  <a:pt x="6610032" y="926065"/>
                </a:lnTo>
                <a:cubicBezTo>
                  <a:pt x="6626038" y="931459"/>
                  <a:pt x="6634040" y="939418"/>
                  <a:pt x="6634040" y="949938"/>
                </a:cubicBezTo>
                <a:lnTo>
                  <a:pt x="6636198" y="952096"/>
                </a:lnTo>
                <a:lnTo>
                  <a:pt x="6636198" y="955333"/>
                </a:lnTo>
                <a:lnTo>
                  <a:pt x="6634040" y="962886"/>
                </a:lnTo>
                <a:lnTo>
                  <a:pt x="6636198" y="969360"/>
                </a:lnTo>
                <a:lnTo>
                  <a:pt x="6625273" y="977048"/>
                </a:lnTo>
                <a:lnTo>
                  <a:pt x="6611111" y="975969"/>
                </a:lnTo>
                <a:lnTo>
                  <a:pt x="6607874" y="979206"/>
                </a:lnTo>
                <a:lnTo>
                  <a:pt x="6599107" y="979206"/>
                </a:lnTo>
                <a:cubicBezTo>
                  <a:pt x="6594971" y="979206"/>
                  <a:pt x="6592049" y="971249"/>
                  <a:pt x="6590341" y="955333"/>
                </a:cubicBezTo>
                <a:lnTo>
                  <a:pt x="6589262" y="952096"/>
                </a:lnTo>
                <a:lnTo>
                  <a:pt x="6592633" y="943464"/>
                </a:lnTo>
                <a:lnTo>
                  <a:pt x="6591554" y="936990"/>
                </a:lnTo>
                <a:lnTo>
                  <a:pt x="6592633" y="936990"/>
                </a:lnTo>
                <a:cubicBezTo>
                  <a:pt x="6592633" y="933663"/>
                  <a:pt x="6589711" y="930741"/>
                  <a:pt x="6583867" y="928222"/>
                </a:cubicBezTo>
                <a:lnTo>
                  <a:pt x="6582788" y="927143"/>
                </a:lnTo>
                <a:lnTo>
                  <a:pt x="6582788" y="923906"/>
                </a:lnTo>
                <a:close/>
                <a:moveTo>
                  <a:pt x="7213721" y="916331"/>
                </a:moveTo>
                <a:lnTo>
                  <a:pt x="7211563" y="919568"/>
                </a:lnTo>
                <a:lnTo>
                  <a:pt x="7211563" y="920647"/>
                </a:lnTo>
                <a:lnTo>
                  <a:pt x="7213721" y="922805"/>
                </a:lnTo>
                <a:lnTo>
                  <a:pt x="7215879" y="922805"/>
                </a:lnTo>
                <a:lnTo>
                  <a:pt x="7218037" y="920647"/>
                </a:lnTo>
                <a:lnTo>
                  <a:pt x="7218037" y="919568"/>
                </a:lnTo>
                <a:close/>
                <a:moveTo>
                  <a:pt x="45453" y="916099"/>
                </a:moveTo>
                <a:lnTo>
                  <a:pt x="45453" y="921494"/>
                </a:lnTo>
                <a:lnTo>
                  <a:pt x="37900" y="921494"/>
                </a:lnTo>
                <a:lnTo>
                  <a:pt x="37900" y="919336"/>
                </a:lnTo>
                <a:lnTo>
                  <a:pt x="35742" y="919336"/>
                </a:lnTo>
                <a:lnTo>
                  <a:pt x="35742" y="921494"/>
                </a:lnTo>
                <a:lnTo>
                  <a:pt x="30347" y="920416"/>
                </a:lnTo>
                <a:lnTo>
                  <a:pt x="30347" y="921494"/>
                </a:lnTo>
                <a:cubicBezTo>
                  <a:pt x="30347" y="924012"/>
                  <a:pt x="29268" y="926170"/>
                  <a:pt x="27110" y="927969"/>
                </a:cubicBezTo>
                <a:lnTo>
                  <a:pt x="28189" y="929048"/>
                </a:lnTo>
                <a:lnTo>
                  <a:pt x="30347" y="929048"/>
                </a:lnTo>
                <a:lnTo>
                  <a:pt x="30347" y="925811"/>
                </a:lnTo>
                <a:lnTo>
                  <a:pt x="32505" y="925811"/>
                </a:lnTo>
                <a:lnTo>
                  <a:pt x="32505" y="952246"/>
                </a:lnTo>
                <a:lnTo>
                  <a:pt x="30347" y="952246"/>
                </a:lnTo>
                <a:lnTo>
                  <a:pt x="30347" y="961957"/>
                </a:lnTo>
                <a:lnTo>
                  <a:pt x="32505" y="961957"/>
                </a:lnTo>
                <a:lnTo>
                  <a:pt x="32505" y="973826"/>
                </a:lnTo>
                <a:lnTo>
                  <a:pt x="30347" y="973826"/>
                </a:lnTo>
                <a:lnTo>
                  <a:pt x="30347" y="984616"/>
                </a:lnTo>
                <a:lnTo>
                  <a:pt x="32505" y="984616"/>
                </a:lnTo>
                <a:lnTo>
                  <a:pt x="32505" y="983537"/>
                </a:lnTo>
                <a:lnTo>
                  <a:pt x="31426" y="980300"/>
                </a:lnTo>
                <a:lnTo>
                  <a:pt x="57322" y="980300"/>
                </a:lnTo>
                <a:cubicBezTo>
                  <a:pt x="59660" y="980300"/>
                  <a:pt x="62177" y="979221"/>
                  <a:pt x="64875" y="977063"/>
                </a:cubicBezTo>
                <a:lnTo>
                  <a:pt x="71349" y="977063"/>
                </a:lnTo>
                <a:cubicBezTo>
                  <a:pt x="71349" y="979221"/>
                  <a:pt x="74226" y="980300"/>
                  <a:pt x="79981" y="980300"/>
                </a:cubicBezTo>
                <a:lnTo>
                  <a:pt x="83218" y="982458"/>
                </a:lnTo>
                <a:cubicBezTo>
                  <a:pt x="83218" y="980480"/>
                  <a:pt x="86814" y="979041"/>
                  <a:pt x="94008" y="978142"/>
                </a:cubicBezTo>
                <a:lnTo>
                  <a:pt x="102640" y="980300"/>
                </a:lnTo>
                <a:lnTo>
                  <a:pt x="110193" y="977063"/>
                </a:lnTo>
                <a:lnTo>
                  <a:pt x="110193" y="979221"/>
                </a:lnTo>
                <a:lnTo>
                  <a:pt x="109114" y="980300"/>
                </a:lnTo>
                <a:lnTo>
                  <a:pt x="109114" y="981379"/>
                </a:lnTo>
                <a:lnTo>
                  <a:pt x="114509" y="980300"/>
                </a:lnTo>
                <a:lnTo>
                  <a:pt x="119904" y="981379"/>
                </a:lnTo>
                <a:lnTo>
                  <a:pt x="127457" y="979221"/>
                </a:lnTo>
                <a:lnTo>
                  <a:pt x="144721" y="980300"/>
                </a:lnTo>
                <a:lnTo>
                  <a:pt x="159827" y="980300"/>
                </a:lnTo>
                <a:lnTo>
                  <a:pt x="166301" y="981379"/>
                </a:lnTo>
                <a:lnTo>
                  <a:pt x="180328" y="979221"/>
                </a:lnTo>
                <a:lnTo>
                  <a:pt x="184644" y="981379"/>
                </a:lnTo>
                <a:lnTo>
                  <a:pt x="185723" y="980300"/>
                </a:lnTo>
                <a:lnTo>
                  <a:pt x="187881" y="980300"/>
                </a:lnTo>
                <a:lnTo>
                  <a:pt x="191118" y="981379"/>
                </a:lnTo>
                <a:lnTo>
                  <a:pt x="196513" y="980300"/>
                </a:lnTo>
                <a:lnTo>
                  <a:pt x="220251" y="980300"/>
                </a:lnTo>
                <a:lnTo>
                  <a:pt x="231041" y="981379"/>
                </a:lnTo>
                <a:lnTo>
                  <a:pt x="233200" y="979221"/>
                </a:lnTo>
                <a:lnTo>
                  <a:pt x="238595" y="979221"/>
                </a:lnTo>
                <a:cubicBezTo>
                  <a:pt x="238595" y="974905"/>
                  <a:pt x="239314" y="972747"/>
                  <a:pt x="240753" y="972747"/>
                </a:cubicBezTo>
                <a:cubicBezTo>
                  <a:pt x="240033" y="967532"/>
                  <a:pt x="238595" y="964295"/>
                  <a:pt x="236437" y="963036"/>
                </a:cubicBezTo>
                <a:lnTo>
                  <a:pt x="236437" y="961957"/>
                </a:lnTo>
                <a:lnTo>
                  <a:pt x="225646" y="961957"/>
                </a:lnTo>
                <a:lnTo>
                  <a:pt x="225646" y="964115"/>
                </a:lnTo>
                <a:lnTo>
                  <a:pt x="219172" y="964115"/>
                </a:lnTo>
                <a:cubicBezTo>
                  <a:pt x="219172" y="962676"/>
                  <a:pt x="217374" y="961957"/>
                  <a:pt x="213777" y="961957"/>
                </a:cubicBezTo>
                <a:lnTo>
                  <a:pt x="213777" y="957641"/>
                </a:lnTo>
                <a:lnTo>
                  <a:pt x="211619" y="957641"/>
                </a:lnTo>
                <a:cubicBezTo>
                  <a:pt x="210181" y="957641"/>
                  <a:pt x="209461" y="959080"/>
                  <a:pt x="209461" y="961957"/>
                </a:cubicBezTo>
                <a:lnTo>
                  <a:pt x="201908" y="961957"/>
                </a:lnTo>
                <a:lnTo>
                  <a:pt x="201908" y="964115"/>
                </a:lnTo>
                <a:lnTo>
                  <a:pt x="191118" y="964115"/>
                </a:lnTo>
                <a:lnTo>
                  <a:pt x="191118" y="961957"/>
                </a:lnTo>
                <a:lnTo>
                  <a:pt x="184644" y="961957"/>
                </a:lnTo>
                <a:lnTo>
                  <a:pt x="165222" y="960878"/>
                </a:lnTo>
                <a:lnTo>
                  <a:pt x="146879" y="961957"/>
                </a:lnTo>
                <a:lnTo>
                  <a:pt x="145800" y="961957"/>
                </a:lnTo>
                <a:lnTo>
                  <a:pt x="141484" y="958720"/>
                </a:lnTo>
                <a:cubicBezTo>
                  <a:pt x="141484" y="960339"/>
                  <a:pt x="135729" y="961418"/>
                  <a:pt x="124220" y="961957"/>
                </a:cubicBezTo>
                <a:lnTo>
                  <a:pt x="85376" y="960878"/>
                </a:lnTo>
                <a:cubicBezTo>
                  <a:pt x="78902" y="960878"/>
                  <a:pt x="75665" y="961957"/>
                  <a:pt x="75665" y="964115"/>
                </a:cubicBezTo>
                <a:lnTo>
                  <a:pt x="68112" y="964115"/>
                </a:lnTo>
                <a:lnTo>
                  <a:pt x="68112" y="961957"/>
                </a:lnTo>
                <a:lnTo>
                  <a:pt x="61638" y="961957"/>
                </a:lnTo>
                <a:lnTo>
                  <a:pt x="61638" y="964115"/>
                </a:lnTo>
                <a:lnTo>
                  <a:pt x="56243" y="964115"/>
                </a:lnTo>
                <a:lnTo>
                  <a:pt x="56243" y="961957"/>
                </a:lnTo>
                <a:lnTo>
                  <a:pt x="49769" y="961957"/>
                </a:lnTo>
                <a:lnTo>
                  <a:pt x="47611" y="959799"/>
                </a:lnTo>
                <a:lnTo>
                  <a:pt x="47611" y="958720"/>
                </a:lnTo>
                <a:lnTo>
                  <a:pt x="48690" y="957641"/>
                </a:lnTo>
                <a:lnTo>
                  <a:pt x="47611" y="956562"/>
                </a:lnTo>
                <a:lnTo>
                  <a:pt x="47611" y="951167"/>
                </a:lnTo>
                <a:lnTo>
                  <a:pt x="48690" y="946851"/>
                </a:lnTo>
                <a:lnTo>
                  <a:pt x="46532" y="938219"/>
                </a:lnTo>
                <a:lnTo>
                  <a:pt x="46532" y="926890"/>
                </a:lnTo>
                <a:lnTo>
                  <a:pt x="47611" y="919336"/>
                </a:lnTo>
                <a:lnTo>
                  <a:pt x="46532" y="918258"/>
                </a:lnTo>
                <a:lnTo>
                  <a:pt x="48690" y="916099"/>
                </a:lnTo>
                <a:close/>
                <a:moveTo>
                  <a:pt x="2211230" y="911817"/>
                </a:moveTo>
                <a:cubicBezTo>
                  <a:pt x="2218062" y="911817"/>
                  <a:pt x="2228854" y="922022"/>
                  <a:pt x="2243600" y="942434"/>
                </a:cubicBezTo>
                <a:cubicBezTo>
                  <a:pt x="2248636" y="944592"/>
                  <a:pt x="2251153" y="947874"/>
                  <a:pt x="2251153" y="952280"/>
                </a:cubicBezTo>
                <a:lnTo>
                  <a:pt x="2242520" y="956596"/>
                </a:lnTo>
                <a:lnTo>
                  <a:pt x="2232810" y="955517"/>
                </a:lnTo>
                <a:lnTo>
                  <a:pt x="2231730" y="955517"/>
                </a:lnTo>
                <a:lnTo>
                  <a:pt x="2229572" y="957675"/>
                </a:lnTo>
                <a:lnTo>
                  <a:pt x="2216624" y="956596"/>
                </a:lnTo>
                <a:lnTo>
                  <a:pt x="2215546" y="956596"/>
                </a:lnTo>
                <a:lnTo>
                  <a:pt x="2209072" y="957675"/>
                </a:lnTo>
                <a:lnTo>
                  <a:pt x="2201518" y="955517"/>
                </a:lnTo>
                <a:lnTo>
                  <a:pt x="2195045" y="956596"/>
                </a:lnTo>
                <a:cubicBezTo>
                  <a:pt x="2193965" y="953718"/>
                  <a:pt x="2192887" y="952280"/>
                  <a:pt x="2191807" y="952280"/>
                </a:cubicBezTo>
                <a:lnTo>
                  <a:pt x="2191807" y="954438"/>
                </a:lnTo>
                <a:lnTo>
                  <a:pt x="2192887" y="957675"/>
                </a:lnTo>
                <a:lnTo>
                  <a:pt x="2172386" y="964284"/>
                </a:lnTo>
                <a:lnTo>
                  <a:pt x="2170227" y="964284"/>
                </a:lnTo>
                <a:lnTo>
                  <a:pt x="2152964" y="965363"/>
                </a:lnTo>
                <a:cubicBezTo>
                  <a:pt x="2149545" y="963115"/>
                  <a:pt x="2146309" y="961991"/>
                  <a:pt x="2143252" y="961991"/>
                </a:cubicBezTo>
                <a:lnTo>
                  <a:pt x="2130306" y="963205"/>
                </a:lnTo>
                <a:lnTo>
                  <a:pt x="2127068" y="961991"/>
                </a:lnTo>
                <a:cubicBezTo>
                  <a:pt x="2108365" y="967296"/>
                  <a:pt x="2099014" y="972421"/>
                  <a:pt x="2099014" y="977367"/>
                </a:cubicBezTo>
                <a:lnTo>
                  <a:pt x="2102250" y="983841"/>
                </a:lnTo>
                <a:lnTo>
                  <a:pt x="2106566" y="982762"/>
                </a:lnTo>
                <a:lnTo>
                  <a:pt x="2127068" y="983841"/>
                </a:lnTo>
                <a:lnTo>
                  <a:pt x="2141094" y="983841"/>
                </a:lnTo>
                <a:lnTo>
                  <a:pt x="2155122" y="988291"/>
                </a:lnTo>
                <a:lnTo>
                  <a:pt x="2156200" y="987212"/>
                </a:lnTo>
                <a:lnTo>
                  <a:pt x="2164832" y="987212"/>
                </a:lnTo>
                <a:cubicBezTo>
                  <a:pt x="2167170" y="987212"/>
                  <a:pt x="2169687" y="986088"/>
                  <a:pt x="2172386" y="983841"/>
                </a:cubicBezTo>
                <a:lnTo>
                  <a:pt x="2179938" y="983841"/>
                </a:lnTo>
                <a:cubicBezTo>
                  <a:pt x="2184794" y="984560"/>
                  <a:pt x="2187311" y="985684"/>
                  <a:pt x="2187491" y="987212"/>
                </a:cubicBezTo>
                <a:lnTo>
                  <a:pt x="2193965" y="984920"/>
                </a:lnTo>
                <a:lnTo>
                  <a:pt x="2200439" y="987212"/>
                </a:lnTo>
                <a:lnTo>
                  <a:pt x="2207993" y="987212"/>
                </a:lnTo>
                <a:lnTo>
                  <a:pt x="2218782" y="983841"/>
                </a:lnTo>
                <a:cubicBezTo>
                  <a:pt x="2221301" y="983841"/>
                  <a:pt x="2224177" y="985324"/>
                  <a:pt x="2227414" y="988291"/>
                </a:cubicBezTo>
                <a:lnTo>
                  <a:pt x="2229572" y="988291"/>
                </a:lnTo>
                <a:lnTo>
                  <a:pt x="2255469" y="963205"/>
                </a:lnTo>
                <a:lnTo>
                  <a:pt x="2255469" y="960912"/>
                </a:lnTo>
                <a:lnTo>
                  <a:pt x="2254390" y="955517"/>
                </a:lnTo>
                <a:lnTo>
                  <a:pt x="2261943" y="948908"/>
                </a:lnTo>
                <a:cubicBezTo>
                  <a:pt x="2264640" y="948908"/>
                  <a:pt x="2266438" y="956551"/>
                  <a:pt x="2267338" y="971837"/>
                </a:cubicBezTo>
                <a:cubicBezTo>
                  <a:pt x="2270215" y="973275"/>
                  <a:pt x="2271654" y="975118"/>
                  <a:pt x="2271654" y="977367"/>
                </a:cubicBezTo>
                <a:lnTo>
                  <a:pt x="2270576" y="978446"/>
                </a:lnTo>
                <a:lnTo>
                  <a:pt x="2270576" y="979525"/>
                </a:lnTo>
                <a:cubicBezTo>
                  <a:pt x="2270576" y="981143"/>
                  <a:pt x="2273453" y="983706"/>
                  <a:pt x="2279207" y="987212"/>
                </a:cubicBezTo>
                <a:cubicBezTo>
                  <a:pt x="2279207" y="991169"/>
                  <a:pt x="2280645" y="995529"/>
                  <a:pt x="2283523" y="1000295"/>
                </a:cubicBezTo>
                <a:lnTo>
                  <a:pt x="2283523" y="1001374"/>
                </a:lnTo>
                <a:cubicBezTo>
                  <a:pt x="2279026" y="1008478"/>
                  <a:pt x="2273991" y="1013918"/>
                  <a:pt x="2268417" y="1017694"/>
                </a:cubicBezTo>
                <a:cubicBezTo>
                  <a:pt x="2268417" y="1021381"/>
                  <a:pt x="2264101" y="1023943"/>
                  <a:pt x="2255469" y="1025382"/>
                </a:cubicBezTo>
                <a:lnTo>
                  <a:pt x="2251153" y="1024303"/>
                </a:lnTo>
                <a:lnTo>
                  <a:pt x="2229572" y="1028619"/>
                </a:lnTo>
                <a:lnTo>
                  <a:pt x="2229572" y="1030777"/>
                </a:lnTo>
                <a:cubicBezTo>
                  <a:pt x="2233350" y="1039229"/>
                  <a:pt x="2240541" y="1045074"/>
                  <a:pt x="2251153" y="1048311"/>
                </a:cubicBezTo>
                <a:lnTo>
                  <a:pt x="2257628" y="1054920"/>
                </a:lnTo>
                <a:lnTo>
                  <a:pt x="2257628" y="1059236"/>
                </a:lnTo>
                <a:cubicBezTo>
                  <a:pt x="2252591" y="1064361"/>
                  <a:pt x="2250074" y="1070566"/>
                  <a:pt x="2250074" y="1077849"/>
                </a:cubicBezTo>
                <a:lnTo>
                  <a:pt x="2255469" y="1097406"/>
                </a:lnTo>
                <a:lnTo>
                  <a:pt x="2255469" y="1106173"/>
                </a:lnTo>
                <a:lnTo>
                  <a:pt x="2250074" y="1144343"/>
                </a:lnTo>
                <a:cubicBezTo>
                  <a:pt x="2250074" y="1148389"/>
                  <a:pt x="2251512" y="1153154"/>
                  <a:pt x="2254390" y="1158639"/>
                </a:cubicBezTo>
                <a:cubicBezTo>
                  <a:pt x="2254390" y="1163675"/>
                  <a:pt x="2249354" y="1166956"/>
                  <a:pt x="2239283" y="1168485"/>
                </a:cubicBezTo>
                <a:lnTo>
                  <a:pt x="2232810" y="1171722"/>
                </a:lnTo>
                <a:lnTo>
                  <a:pt x="2220941" y="1170643"/>
                </a:lnTo>
                <a:lnTo>
                  <a:pt x="2219861" y="1170643"/>
                </a:lnTo>
                <a:cubicBezTo>
                  <a:pt x="2217524" y="1170643"/>
                  <a:pt x="2215006" y="1171722"/>
                  <a:pt x="2212309" y="1173880"/>
                </a:cubicBezTo>
                <a:cubicBezTo>
                  <a:pt x="2206554" y="1172082"/>
                  <a:pt x="2203678" y="1170643"/>
                  <a:pt x="2203678" y="1169564"/>
                </a:cubicBezTo>
                <a:lnTo>
                  <a:pt x="2207993" y="1169564"/>
                </a:lnTo>
                <a:lnTo>
                  <a:pt x="2207993" y="1168485"/>
                </a:lnTo>
                <a:cubicBezTo>
                  <a:pt x="2204396" y="1168485"/>
                  <a:pt x="2202598" y="1167001"/>
                  <a:pt x="2202598" y="1164034"/>
                </a:cubicBezTo>
                <a:lnTo>
                  <a:pt x="2203678" y="1158639"/>
                </a:lnTo>
                <a:lnTo>
                  <a:pt x="2198282" y="1159718"/>
                </a:lnTo>
                <a:lnTo>
                  <a:pt x="2193965" y="1159718"/>
                </a:lnTo>
                <a:lnTo>
                  <a:pt x="2191807" y="1157560"/>
                </a:lnTo>
                <a:lnTo>
                  <a:pt x="2192887" y="1157560"/>
                </a:lnTo>
                <a:lnTo>
                  <a:pt x="2190729" y="1152030"/>
                </a:lnTo>
                <a:lnTo>
                  <a:pt x="2191807" y="1148793"/>
                </a:lnTo>
                <a:lnTo>
                  <a:pt x="2200439" y="1150951"/>
                </a:lnTo>
                <a:lnTo>
                  <a:pt x="2203678" y="1149872"/>
                </a:lnTo>
                <a:lnTo>
                  <a:pt x="2210150" y="1152030"/>
                </a:lnTo>
                <a:lnTo>
                  <a:pt x="2215546" y="1152030"/>
                </a:lnTo>
                <a:lnTo>
                  <a:pt x="2215546" y="1150951"/>
                </a:lnTo>
                <a:cubicBezTo>
                  <a:pt x="2207633" y="1150052"/>
                  <a:pt x="2203678" y="1148254"/>
                  <a:pt x="2203678" y="1145556"/>
                </a:cubicBezTo>
                <a:cubicBezTo>
                  <a:pt x="2203678" y="1141510"/>
                  <a:pt x="2202598" y="1138948"/>
                  <a:pt x="2200439" y="1137868"/>
                </a:cubicBezTo>
                <a:lnTo>
                  <a:pt x="2201518" y="1130181"/>
                </a:lnTo>
                <a:lnTo>
                  <a:pt x="2201518" y="1123706"/>
                </a:lnTo>
                <a:cubicBezTo>
                  <a:pt x="2198640" y="1123706"/>
                  <a:pt x="2197202" y="1122582"/>
                  <a:pt x="2197202" y="1120334"/>
                </a:cubicBezTo>
                <a:lnTo>
                  <a:pt x="2197202" y="1116018"/>
                </a:lnTo>
                <a:lnTo>
                  <a:pt x="2202598" y="1109410"/>
                </a:lnTo>
                <a:lnTo>
                  <a:pt x="2202598" y="1108330"/>
                </a:lnTo>
                <a:lnTo>
                  <a:pt x="2199360" y="1108330"/>
                </a:lnTo>
                <a:cubicBezTo>
                  <a:pt x="2196663" y="1110578"/>
                  <a:pt x="2193426" y="1111703"/>
                  <a:pt x="2189650" y="1111703"/>
                </a:cubicBezTo>
                <a:lnTo>
                  <a:pt x="2179938" y="1111703"/>
                </a:lnTo>
                <a:cubicBezTo>
                  <a:pt x="2176701" y="1111703"/>
                  <a:pt x="2173464" y="1109859"/>
                  <a:pt x="2170227" y="1106173"/>
                </a:cubicBezTo>
                <a:lnTo>
                  <a:pt x="2169148" y="1107252"/>
                </a:lnTo>
                <a:lnTo>
                  <a:pt x="2168070" y="1107252"/>
                </a:lnTo>
                <a:lnTo>
                  <a:pt x="2156200" y="1105094"/>
                </a:lnTo>
                <a:lnTo>
                  <a:pt x="2143252" y="1105094"/>
                </a:lnTo>
                <a:cubicBezTo>
                  <a:pt x="2140914" y="1105094"/>
                  <a:pt x="2138398" y="1106173"/>
                  <a:pt x="2135700" y="1108330"/>
                </a:cubicBezTo>
                <a:lnTo>
                  <a:pt x="2132462" y="1108330"/>
                </a:lnTo>
                <a:lnTo>
                  <a:pt x="2125988" y="1106173"/>
                </a:lnTo>
                <a:cubicBezTo>
                  <a:pt x="2118795" y="1107971"/>
                  <a:pt x="2115199" y="1109410"/>
                  <a:pt x="2115199" y="1110489"/>
                </a:cubicBezTo>
                <a:lnTo>
                  <a:pt x="2115199" y="1117098"/>
                </a:lnTo>
                <a:cubicBezTo>
                  <a:pt x="2115199" y="1130226"/>
                  <a:pt x="2112680" y="1136790"/>
                  <a:pt x="2107645" y="1136790"/>
                </a:cubicBezTo>
                <a:cubicBezTo>
                  <a:pt x="2107645" y="1141645"/>
                  <a:pt x="2112680" y="1146725"/>
                  <a:pt x="2122751" y="1152030"/>
                </a:cubicBezTo>
                <a:cubicBezTo>
                  <a:pt x="2128325" y="1152030"/>
                  <a:pt x="2133361" y="1150592"/>
                  <a:pt x="2137856" y="1147714"/>
                </a:cubicBezTo>
                <a:cubicBezTo>
                  <a:pt x="2142353" y="1150592"/>
                  <a:pt x="2149545" y="1152030"/>
                  <a:pt x="2159437" y="1152030"/>
                </a:cubicBezTo>
                <a:lnTo>
                  <a:pt x="2163754" y="1150951"/>
                </a:lnTo>
                <a:lnTo>
                  <a:pt x="2172386" y="1153109"/>
                </a:lnTo>
                <a:lnTo>
                  <a:pt x="2173464" y="1153109"/>
                </a:lnTo>
                <a:lnTo>
                  <a:pt x="2187491" y="1147714"/>
                </a:lnTo>
                <a:lnTo>
                  <a:pt x="2191807" y="1157560"/>
                </a:lnTo>
                <a:lnTo>
                  <a:pt x="2190729" y="1158639"/>
                </a:lnTo>
                <a:lnTo>
                  <a:pt x="2187491" y="1158639"/>
                </a:lnTo>
                <a:lnTo>
                  <a:pt x="2187491" y="1156346"/>
                </a:lnTo>
                <a:lnTo>
                  <a:pt x="2178860" y="1158639"/>
                </a:lnTo>
                <a:lnTo>
                  <a:pt x="2159437" y="1158639"/>
                </a:lnTo>
                <a:cubicBezTo>
                  <a:pt x="2157459" y="1158639"/>
                  <a:pt x="2156380" y="1156796"/>
                  <a:pt x="2156200" y="1153109"/>
                </a:cubicBezTo>
                <a:lnTo>
                  <a:pt x="2155122" y="1153109"/>
                </a:lnTo>
                <a:cubicBezTo>
                  <a:pt x="2155122" y="1156256"/>
                  <a:pt x="2150445" y="1159179"/>
                  <a:pt x="2141094" y="1161876"/>
                </a:cubicBezTo>
                <a:cubicBezTo>
                  <a:pt x="2138757" y="1159718"/>
                  <a:pt x="2133001" y="1158280"/>
                  <a:pt x="2123830" y="1157560"/>
                </a:cubicBezTo>
                <a:lnTo>
                  <a:pt x="2121672" y="1159718"/>
                </a:lnTo>
                <a:lnTo>
                  <a:pt x="2120594" y="1159718"/>
                </a:lnTo>
                <a:lnTo>
                  <a:pt x="2117357" y="1157560"/>
                </a:lnTo>
                <a:lnTo>
                  <a:pt x="2115199" y="1157560"/>
                </a:lnTo>
                <a:cubicBezTo>
                  <a:pt x="2113760" y="1157560"/>
                  <a:pt x="2113040" y="1158639"/>
                  <a:pt x="2113040" y="1160797"/>
                </a:cubicBezTo>
                <a:lnTo>
                  <a:pt x="2114120" y="1161876"/>
                </a:lnTo>
                <a:lnTo>
                  <a:pt x="2114120" y="1162955"/>
                </a:lnTo>
                <a:cubicBezTo>
                  <a:pt x="2114120" y="1168620"/>
                  <a:pt x="2109803" y="1171902"/>
                  <a:pt x="2101171" y="1172801"/>
                </a:cubicBezTo>
                <a:cubicBezTo>
                  <a:pt x="2095416" y="1172262"/>
                  <a:pt x="2092538" y="1171542"/>
                  <a:pt x="2092538" y="1170643"/>
                </a:cubicBezTo>
                <a:lnTo>
                  <a:pt x="2091459" y="1171722"/>
                </a:lnTo>
                <a:lnTo>
                  <a:pt x="2082828" y="1171722"/>
                </a:lnTo>
                <a:lnTo>
                  <a:pt x="2076355" y="1172801"/>
                </a:lnTo>
                <a:cubicBezTo>
                  <a:pt x="2071318" y="1172801"/>
                  <a:pt x="2068081" y="1164798"/>
                  <a:pt x="2066644" y="1148793"/>
                </a:cubicBezTo>
                <a:lnTo>
                  <a:pt x="2066644" y="1147714"/>
                </a:lnTo>
                <a:lnTo>
                  <a:pt x="2068801" y="1138948"/>
                </a:lnTo>
                <a:lnTo>
                  <a:pt x="2068801" y="1135710"/>
                </a:lnTo>
                <a:lnTo>
                  <a:pt x="2066644" y="1118176"/>
                </a:lnTo>
                <a:lnTo>
                  <a:pt x="2068801" y="1105094"/>
                </a:lnTo>
                <a:lnTo>
                  <a:pt x="2067722" y="1104015"/>
                </a:lnTo>
                <a:lnTo>
                  <a:pt x="2067722" y="1102935"/>
                </a:lnTo>
                <a:lnTo>
                  <a:pt x="2069880" y="1094169"/>
                </a:lnTo>
                <a:lnTo>
                  <a:pt x="2066644" y="1085402"/>
                </a:lnTo>
                <a:lnTo>
                  <a:pt x="2066644" y="1071240"/>
                </a:lnTo>
                <a:lnTo>
                  <a:pt x="2065564" y="1064631"/>
                </a:lnTo>
                <a:lnTo>
                  <a:pt x="2067722" y="1053706"/>
                </a:lnTo>
                <a:cubicBezTo>
                  <a:pt x="2066103" y="1053706"/>
                  <a:pt x="2065025" y="1051908"/>
                  <a:pt x="2064486" y="1048311"/>
                </a:cubicBezTo>
                <a:lnTo>
                  <a:pt x="2067722" y="1045074"/>
                </a:lnTo>
                <a:lnTo>
                  <a:pt x="2065564" y="1036307"/>
                </a:lnTo>
                <a:lnTo>
                  <a:pt x="2065564" y="1034149"/>
                </a:lnTo>
                <a:lnTo>
                  <a:pt x="2072039" y="1026461"/>
                </a:lnTo>
                <a:lnTo>
                  <a:pt x="2072039" y="1025382"/>
                </a:lnTo>
                <a:cubicBezTo>
                  <a:pt x="2062507" y="1025382"/>
                  <a:pt x="2056033" y="1017739"/>
                  <a:pt x="2052616" y="1002453"/>
                </a:cubicBezTo>
                <a:lnTo>
                  <a:pt x="2052616" y="995845"/>
                </a:lnTo>
                <a:cubicBezTo>
                  <a:pt x="2052616" y="994406"/>
                  <a:pt x="2053696" y="993686"/>
                  <a:pt x="2055852" y="993686"/>
                </a:cubicBezTo>
                <a:lnTo>
                  <a:pt x="2055852" y="990450"/>
                </a:lnTo>
                <a:cubicBezTo>
                  <a:pt x="2052256" y="986403"/>
                  <a:pt x="2050458" y="981683"/>
                  <a:pt x="2050458" y="976288"/>
                </a:cubicBezTo>
                <a:lnTo>
                  <a:pt x="2047221" y="971837"/>
                </a:lnTo>
                <a:lnTo>
                  <a:pt x="2050458" y="959833"/>
                </a:lnTo>
                <a:lnTo>
                  <a:pt x="2048300" y="953359"/>
                </a:lnTo>
                <a:cubicBezTo>
                  <a:pt x="2048300" y="951830"/>
                  <a:pt x="2049738" y="951066"/>
                  <a:pt x="2052616" y="951066"/>
                </a:cubicBezTo>
                <a:lnTo>
                  <a:pt x="2053696" y="949987"/>
                </a:lnTo>
                <a:lnTo>
                  <a:pt x="2053696" y="948908"/>
                </a:lnTo>
                <a:cubicBezTo>
                  <a:pt x="2051896" y="945851"/>
                  <a:pt x="2049738" y="936409"/>
                  <a:pt x="2047221" y="920584"/>
                </a:cubicBezTo>
                <a:lnTo>
                  <a:pt x="2050458" y="917212"/>
                </a:lnTo>
                <a:lnTo>
                  <a:pt x="2052616" y="917212"/>
                </a:lnTo>
                <a:cubicBezTo>
                  <a:pt x="2055673" y="917212"/>
                  <a:pt x="2058550" y="919055"/>
                  <a:pt x="2061249" y="922742"/>
                </a:cubicBezTo>
                <a:lnTo>
                  <a:pt x="2063407" y="922742"/>
                </a:lnTo>
                <a:lnTo>
                  <a:pt x="2068801" y="916133"/>
                </a:lnTo>
                <a:lnTo>
                  <a:pt x="2074197" y="917212"/>
                </a:lnTo>
                <a:lnTo>
                  <a:pt x="2083907" y="917212"/>
                </a:lnTo>
                <a:lnTo>
                  <a:pt x="2090381" y="916133"/>
                </a:lnTo>
                <a:cubicBezTo>
                  <a:pt x="2098294" y="917122"/>
                  <a:pt x="2102250" y="921123"/>
                  <a:pt x="2102250" y="928137"/>
                </a:cubicBezTo>
                <a:lnTo>
                  <a:pt x="2102250" y="930430"/>
                </a:lnTo>
                <a:cubicBezTo>
                  <a:pt x="2099552" y="930430"/>
                  <a:pt x="2097753" y="937713"/>
                  <a:pt x="2096854" y="952280"/>
                </a:cubicBezTo>
                <a:lnTo>
                  <a:pt x="2097934" y="952280"/>
                </a:lnTo>
                <a:cubicBezTo>
                  <a:pt x="2104588" y="950212"/>
                  <a:pt x="2113940" y="948728"/>
                  <a:pt x="2125988" y="947829"/>
                </a:cubicBezTo>
                <a:lnTo>
                  <a:pt x="2130306" y="943513"/>
                </a:lnTo>
                <a:lnTo>
                  <a:pt x="2133543" y="943513"/>
                </a:lnTo>
                <a:lnTo>
                  <a:pt x="2137856" y="944592"/>
                </a:lnTo>
                <a:cubicBezTo>
                  <a:pt x="2144511" y="938747"/>
                  <a:pt x="2149187" y="935825"/>
                  <a:pt x="2151884" y="935825"/>
                </a:cubicBezTo>
                <a:cubicBezTo>
                  <a:pt x="2159437" y="935825"/>
                  <a:pt x="2165912" y="932543"/>
                  <a:pt x="2171306" y="925979"/>
                </a:cubicBezTo>
                <a:lnTo>
                  <a:pt x="2173464" y="925979"/>
                </a:lnTo>
                <a:lnTo>
                  <a:pt x="2182096" y="928137"/>
                </a:lnTo>
                <a:cubicBezTo>
                  <a:pt x="2182096" y="923101"/>
                  <a:pt x="2184614" y="918740"/>
                  <a:pt x="2189650" y="915054"/>
                </a:cubicBezTo>
                <a:lnTo>
                  <a:pt x="2190729" y="915054"/>
                </a:lnTo>
                <a:lnTo>
                  <a:pt x="2197202" y="917212"/>
                </a:lnTo>
                <a:cubicBezTo>
                  <a:pt x="2202598" y="913615"/>
                  <a:pt x="2207273" y="911817"/>
                  <a:pt x="2211230" y="911817"/>
                </a:cubicBezTo>
                <a:close/>
                <a:moveTo>
                  <a:pt x="4244200" y="911008"/>
                </a:moveTo>
                <a:lnTo>
                  <a:pt x="4248516" y="911008"/>
                </a:lnTo>
                <a:cubicBezTo>
                  <a:pt x="4260745" y="913886"/>
                  <a:pt x="4266860" y="919640"/>
                  <a:pt x="4266860" y="928273"/>
                </a:cubicBezTo>
                <a:lnTo>
                  <a:pt x="4265781" y="929352"/>
                </a:lnTo>
                <a:cubicBezTo>
                  <a:pt x="4273603" y="929352"/>
                  <a:pt x="4277515" y="930790"/>
                  <a:pt x="4277515" y="933668"/>
                </a:cubicBezTo>
                <a:lnTo>
                  <a:pt x="4277515" y="934747"/>
                </a:lnTo>
                <a:cubicBezTo>
                  <a:pt x="4277515" y="936995"/>
                  <a:pt x="4276436" y="939468"/>
                  <a:pt x="4274278" y="942165"/>
                </a:cubicBezTo>
                <a:lnTo>
                  <a:pt x="4274278" y="943244"/>
                </a:lnTo>
                <a:lnTo>
                  <a:pt x="4275357" y="944323"/>
                </a:lnTo>
                <a:lnTo>
                  <a:pt x="4275357" y="945402"/>
                </a:lnTo>
                <a:cubicBezTo>
                  <a:pt x="4269332" y="948639"/>
                  <a:pt x="4266140" y="951516"/>
                  <a:pt x="4265781" y="954034"/>
                </a:cubicBezTo>
                <a:lnTo>
                  <a:pt x="4266860" y="955113"/>
                </a:lnTo>
                <a:lnTo>
                  <a:pt x="4267939" y="955113"/>
                </a:lnTo>
                <a:lnTo>
                  <a:pt x="4266860" y="965903"/>
                </a:lnTo>
                <a:lnTo>
                  <a:pt x="4266860" y="971298"/>
                </a:lnTo>
                <a:lnTo>
                  <a:pt x="4267939" y="984246"/>
                </a:lnTo>
                <a:lnTo>
                  <a:pt x="4266860" y="984246"/>
                </a:lnTo>
                <a:lnTo>
                  <a:pt x="4267939" y="985325"/>
                </a:lnTo>
                <a:lnTo>
                  <a:pt x="4267939" y="986404"/>
                </a:lnTo>
                <a:cubicBezTo>
                  <a:pt x="4266500" y="999262"/>
                  <a:pt x="4264342" y="1005691"/>
                  <a:pt x="4261465" y="1005691"/>
                </a:cubicBezTo>
                <a:lnTo>
                  <a:pt x="4258227" y="1004612"/>
                </a:lnTo>
                <a:lnTo>
                  <a:pt x="4254990" y="1007849"/>
                </a:lnTo>
                <a:lnTo>
                  <a:pt x="4246358" y="1007849"/>
                </a:lnTo>
                <a:cubicBezTo>
                  <a:pt x="4244020" y="1006051"/>
                  <a:pt x="4240783" y="1004972"/>
                  <a:pt x="4236647" y="1004612"/>
                </a:cubicBezTo>
                <a:cubicBezTo>
                  <a:pt x="4234489" y="1004792"/>
                  <a:pt x="4231972" y="1007669"/>
                  <a:pt x="4229094" y="1013244"/>
                </a:cubicBezTo>
                <a:lnTo>
                  <a:pt x="4229094" y="1018639"/>
                </a:lnTo>
                <a:lnTo>
                  <a:pt x="4233410" y="1022955"/>
                </a:lnTo>
                <a:lnTo>
                  <a:pt x="4238805" y="1020797"/>
                </a:lnTo>
                <a:lnTo>
                  <a:pt x="4245279" y="1021877"/>
                </a:lnTo>
                <a:lnTo>
                  <a:pt x="4264702" y="1007849"/>
                </a:lnTo>
                <a:lnTo>
                  <a:pt x="4266860" y="1007849"/>
                </a:lnTo>
                <a:cubicBezTo>
                  <a:pt x="4271176" y="1013244"/>
                  <a:pt x="4279403" y="1017201"/>
                  <a:pt x="4291542" y="1019718"/>
                </a:cubicBezTo>
                <a:lnTo>
                  <a:pt x="4293700" y="1026192"/>
                </a:lnTo>
                <a:lnTo>
                  <a:pt x="4293700" y="1036983"/>
                </a:lnTo>
                <a:cubicBezTo>
                  <a:pt x="4293700" y="1039860"/>
                  <a:pt x="4291901" y="1042692"/>
                  <a:pt x="4288305" y="1045480"/>
                </a:cubicBezTo>
                <a:lnTo>
                  <a:pt x="4288305" y="1046558"/>
                </a:lnTo>
                <a:lnTo>
                  <a:pt x="4291542" y="1062744"/>
                </a:lnTo>
                <a:lnTo>
                  <a:pt x="4291542" y="1064902"/>
                </a:lnTo>
                <a:lnTo>
                  <a:pt x="4290463" y="1073534"/>
                </a:lnTo>
                <a:lnTo>
                  <a:pt x="4291542" y="1082166"/>
                </a:lnTo>
                <a:lnTo>
                  <a:pt x="4291542" y="1084324"/>
                </a:lnTo>
                <a:cubicBezTo>
                  <a:pt x="4291182" y="1086482"/>
                  <a:pt x="4288305" y="1087561"/>
                  <a:pt x="4282910" y="1087561"/>
                </a:cubicBezTo>
                <a:lnTo>
                  <a:pt x="4279673" y="1087561"/>
                </a:lnTo>
                <a:lnTo>
                  <a:pt x="4276436" y="1085403"/>
                </a:lnTo>
                <a:cubicBezTo>
                  <a:pt x="4275176" y="1085403"/>
                  <a:pt x="4274143" y="1087201"/>
                  <a:pt x="4273334" y="1090798"/>
                </a:cubicBezTo>
                <a:cubicBezTo>
                  <a:pt x="4266679" y="1090798"/>
                  <a:pt x="4263083" y="1092236"/>
                  <a:pt x="4262544" y="1095114"/>
                </a:cubicBezTo>
                <a:cubicBezTo>
                  <a:pt x="4267399" y="1095114"/>
                  <a:pt x="4271670" y="1099025"/>
                  <a:pt x="4275357" y="1106848"/>
                </a:cubicBezTo>
                <a:cubicBezTo>
                  <a:pt x="4279673" y="1106848"/>
                  <a:pt x="4285068" y="1112243"/>
                  <a:pt x="4291542" y="1123033"/>
                </a:cubicBezTo>
                <a:lnTo>
                  <a:pt x="4296937" y="1139218"/>
                </a:lnTo>
                <a:cubicBezTo>
                  <a:pt x="4294419" y="1156392"/>
                  <a:pt x="4291542" y="1164979"/>
                  <a:pt x="4288305" y="1164979"/>
                </a:cubicBezTo>
                <a:lnTo>
                  <a:pt x="4287226" y="1164979"/>
                </a:lnTo>
                <a:lnTo>
                  <a:pt x="4283989" y="1162821"/>
                </a:lnTo>
                <a:cubicBezTo>
                  <a:pt x="4283989" y="1164260"/>
                  <a:pt x="4281111" y="1164979"/>
                  <a:pt x="4275357" y="1164979"/>
                </a:cubicBezTo>
                <a:lnTo>
                  <a:pt x="4273334" y="1167137"/>
                </a:lnTo>
                <a:lnTo>
                  <a:pt x="4272255" y="1167137"/>
                </a:lnTo>
                <a:cubicBezTo>
                  <a:pt x="4266679" y="1167137"/>
                  <a:pt x="4263442" y="1163541"/>
                  <a:pt x="4262544" y="1156347"/>
                </a:cubicBezTo>
                <a:cubicBezTo>
                  <a:pt x="4260745" y="1156347"/>
                  <a:pt x="4258587" y="1150278"/>
                  <a:pt x="4256069" y="1138139"/>
                </a:cubicBezTo>
                <a:lnTo>
                  <a:pt x="4256069" y="1130586"/>
                </a:lnTo>
                <a:lnTo>
                  <a:pt x="4253911" y="1128428"/>
                </a:lnTo>
                <a:lnTo>
                  <a:pt x="4226936" y="1138139"/>
                </a:lnTo>
                <a:lnTo>
                  <a:pt x="4224778" y="1138139"/>
                </a:lnTo>
                <a:cubicBezTo>
                  <a:pt x="4223340" y="1138139"/>
                  <a:pt x="4222620" y="1137060"/>
                  <a:pt x="4222620" y="1134902"/>
                </a:cubicBezTo>
                <a:lnTo>
                  <a:pt x="4221541" y="1133823"/>
                </a:lnTo>
                <a:lnTo>
                  <a:pt x="4218439" y="1133823"/>
                </a:lnTo>
                <a:lnTo>
                  <a:pt x="4218439" y="1139218"/>
                </a:lnTo>
                <a:lnTo>
                  <a:pt x="4213044" y="1144613"/>
                </a:lnTo>
                <a:lnTo>
                  <a:pt x="4211965" y="1143534"/>
                </a:lnTo>
                <a:lnTo>
                  <a:pt x="4210886" y="1143534"/>
                </a:lnTo>
                <a:cubicBezTo>
                  <a:pt x="4205491" y="1149019"/>
                  <a:pt x="4199376" y="1152571"/>
                  <a:pt x="4192543" y="1154189"/>
                </a:cubicBezTo>
                <a:lnTo>
                  <a:pt x="4188227" y="1153110"/>
                </a:lnTo>
                <a:cubicBezTo>
                  <a:pt x="4172491" y="1154728"/>
                  <a:pt x="4164624" y="1157606"/>
                  <a:pt x="4164624" y="1161742"/>
                </a:cubicBezTo>
                <a:cubicBezTo>
                  <a:pt x="4164624" y="1164979"/>
                  <a:pt x="4163185" y="1167497"/>
                  <a:pt x="4160308" y="1169295"/>
                </a:cubicBezTo>
                <a:lnTo>
                  <a:pt x="4158150" y="1169295"/>
                </a:lnTo>
                <a:cubicBezTo>
                  <a:pt x="4150956" y="1165698"/>
                  <a:pt x="4147360" y="1162102"/>
                  <a:pt x="4147360" y="1158505"/>
                </a:cubicBezTo>
                <a:lnTo>
                  <a:pt x="4133333" y="1121954"/>
                </a:lnTo>
                <a:lnTo>
                  <a:pt x="4131175" y="1121954"/>
                </a:lnTo>
                <a:lnTo>
                  <a:pt x="4131175" y="1127349"/>
                </a:lnTo>
                <a:cubicBezTo>
                  <a:pt x="4129017" y="1129327"/>
                  <a:pt x="4127578" y="1134722"/>
                  <a:pt x="4126859" y="1143534"/>
                </a:cubicBezTo>
                <a:lnTo>
                  <a:pt x="4124701" y="1146771"/>
                </a:lnTo>
                <a:lnTo>
                  <a:pt x="4125780" y="1147850"/>
                </a:lnTo>
                <a:lnTo>
                  <a:pt x="4125780" y="1148929"/>
                </a:lnTo>
                <a:cubicBezTo>
                  <a:pt x="4124701" y="1153155"/>
                  <a:pt x="4123622" y="1155268"/>
                  <a:pt x="4122543" y="1155268"/>
                </a:cubicBezTo>
                <a:lnTo>
                  <a:pt x="4123622" y="1156347"/>
                </a:lnTo>
                <a:lnTo>
                  <a:pt x="4123622" y="1157426"/>
                </a:lnTo>
                <a:cubicBezTo>
                  <a:pt x="4119845" y="1162642"/>
                  <a:pt x="4113776" y="1166598"/>
                  <a:pt x="4105414" y="1169295"/>
                </a:cubicBezTo>
                <a:lnTo>
                  <a:pt x="4102177" y="1168216"/>
                </a:lnTo>
                <a:lnTo>
                  <a:pt x="4102177" y="1169295"/>
                </a:lnTo>
                <a:cubicBezTo>
                  <a:pt x="4102177" y="1172172"/>
                  <a:pt x="4098580" y="1173611"/>
                  <a:pt x="4091387" y="1173611"/>
                </a:cubicBezTo>
                <a:lnTo>
                  <a:pt x="4090308" y="1172533"/>
                </a:lnTo>
                <a:lnTo>
                  <a:pt x="4089229" y="1172533"/>
                </a:lnTo>
                <a:cubicBezTo>
                  <a:pt x="4082215" y="1176129"/>
                  <a:pt x="4075381" y="1177927"/>
                  <a:pt x="4068727" y="1177927"/>
                </a:cubicBezTo>
                <a:lnTo>
                  <a:pt x="4067648" y="1176848"/>
                </a:lnTo>
                <a:lnTo>
                  <a:pt x="4067648" y="1175769"/>
                </a:lnTo>
                <a:lnTo>
                  <a:pt x="4068727" y="1169295"/>
                </a:lnTo>
                <a:cubicBezTo>
                  <a:pt x="4062343" y="1150682"/>
                  <a:pt x="4055914" y="1141376"/>
                  <a:pt x="4049440" y="1141376"/>
                </a:cubicBezTo>
                <a:lnTo>
                  <a:pt x="4036492" y="1130586"/>
                </a:lnTo>
                <a:lnTo>
                  <a:pt x="4036492" y="1128428"/>
                </a:lnTo>
                <a:cubicBezTo>
                  <a:pt x="4036492" y="1126989"/>
                  <a:pt x="4037571" y="1126270"/>
                  <a:pt x="4039729" y="1126270"/>
                </a:cubicBezTo>
                <a:cubicBezTo>
                  <a:pt x="4042966" y="1128428"/>
                  <a:pt x="4049440" y="1129867"/>
                  <a:pt x="4059151" y="1130586"/>
                </a:cubicBezTo>
                <a:cubicBezTo>
                  <a:pt x="4072009" y="1127529"/>
                  <a:pt x="4078438" y="1122853"/>
                  <a:pt x="4078438" y="1116559"/>
                </a:cubicBezTo>
                <a:lnTo>
                  <a:pt x="4078438" y="1105769"/>
                </a:lnTo>
                <a:cubicBezTo>
                  <a:pt x="4084193" y="1100734"/>
                  <a:pt x="4087070" y="1096462"/>
                  <a:pt x="4087070" y="1092956"/>
                </a:cubicBezTo>
                <a:lnTo>
                  <a:pt x="4087070" y="1087561"/>
                </a:lnTo>
                <a:lnTo>
                  <a:pt x="4083833" y="1078929"/>
                </a:lnTo>
                <a:lnTo>
                  <a:pt x="4085991" y="1068139"/>
                </a:lnTo>
                <a:lnTo>
                  <a:pt x="4083833" y="1060586"/>
                </a:lnTo>
                <a:lnTo>
                  <a:pt x="4081675" y="1060586"/>
                </a:lnTo>
                <a:lnTo>
                  <a:pt x="4070885" y="1071376"/>
                </a:lnTo>
                <a:cubicBezTo>
                  <a:pt x="4062882" y="1076411"/>
                  <a:pt x="4056813" y="1078929"/>
                  <a:pt x="4052677" y="1078929"/>
                </a:cubicBezTo>
                <a:cubicBezTo>
                  <a:pt x="4039729" y="1076771"/>
                  <a:pt x="4033255" y="1071735"/>
                  <a:pt x="4033255" y="1063823"/>
                </a:cubicBezTo>
                <a:lnTo>
                  <a:pt x="4033255" y="1062744"/>
                </a:lnTo>
                <a:lnTo>
                  <a:pt x="4035413" y="1049796"/>
                </a:lnTo>
                <a:lnTo>
                  <a:pt x="4034334" y="1045480"/>
                </a:lnTo>
                <a:lnTo>
                  <a:pt x="4035413" y="1038062"/>
                </a:lnTo>
                <a:lnTo>
                  <a:pt x="4034334" y="1025114"/>
                </a:lnTo>
                <a:lnTo>
                  <a:pt x="4038650" y="991664"/>
                </a:lnTo>
                <a:lnTo>
                  <a:pt x="4036492" y="977772"/>
                </a:lnTo>
                <a:lnTo>
                  <a:pt x="4038650" y="975614"/>
                </a:lnTo>
                <a:lnTo>
                  <a:pt x="4040808" y="975614"/>
                </a:lnTo>
                <a:cubicBezTo>
                  <a:pt x="4044045" y="975614"/>
                  <a:pt x="4048361" y="978131"/>
                  <a:pt x="4053756" y="983167"/>
                </a:cubicBezTo>
                <a:cubicBezTo>
                  <a:pt x="4061040" y="986763"/>
                  <a:pt x="4071784" y="990316"/>
                  <a:pt x="4085991" y="993822"/>
                </a:cubicBezTo>
                <a:cubicBezTo>
                  <a:pt x="4086531" y="990135"/>
                  <a:pt x="4088689" y="986944"/>
                  <a:pt x="4092466" y="984246"/>
                </a:cubicBezTo>
                <a:lnTo>
                  <a:pt x="4092466" y="983167"/>
                </a:lnTo>
                <a:cubicBezTo>
                  <a:pt x="4088150" y="980829"/>
                  <a:pt x="4085991" y="975794"/>
                  <a:pt x="4085991" y="968061"/>
                </a:cubicBezTo>
                <a:lnTo>
                  <a:pt x="4087070" y="966982"/>
                </a:lnTo>
                <a:cubicBezTo>
                  <a:pt x="4083474" y="966982"/>
                  <a:pt x="4081675" y="964824"/>
                  <a:pt x="4081675" y="960508"/>
                </a:cubicBezTo>
                <a:cubicBezTo>
                  <a:pt x="4087430" y="958170"/>
                  <a:pt x="4090308" y="956372"/>
                  <a:pt x="4090308" y="955113"/>
                </a:cubicBezTo>
                <a:lnTo>
                  <a:pt x="4090308" y="949718"/>
                </a:lnTo>
                <a:lnTo>
                  <a:pt x="4084912" y="942165"/>
                </a:lnTo>
                <a:lnTo>
                  <a:pt x="4074122" y="943244"/>
                </a:lnTo>
                <a:lnTo>
                  <a:pt x="4073043" y="943244"/>
                </a:lnTo>
                <a:lnTo>
                  <a:pt x="4069806" y="941086"/>
                </a:lnTo>
                <a:lnTo>
                  <a:pt x="4068727" y="941086"/>
                </a:lnTo>
                <a:lnTo>
                  <a:pt x="4046203" y="943244"/>
                </a:lnTo>
                <a:cubicBezTo>
                  <a:pt x="4041887" y="941625"/>
                  <a:pt x="4039729" y="940186"/>
                  <a:pt x="4039729" y="938928"/>
                </a:cubicBezTo>
                <a:lnTo>
                  <a:pt x="4039729" y="936904"/>
                </a:lnTo>
                <a:lnTo>
                  <a:pt x="4041887" y="934747"/>
                </a:lnTo>
                <a:lnTo>
                  <a:pt x="4052677" y="934747"/>
                </a:lnTo>
                <a:lnTo>
                  <a:pt x="4063332" y="935826"/>
                </a:lnTo>
                <a:cubicBezTo>
                  <a:pt x="4080776" y="933488"/>
                  <a:pt x="4091566" y="929891"/>
                  <a:pt x="4095703" y="925036"/>
                </a:cubicBezTo>
                <a:lnTo>
                  <a:pt x="4105414" y="916404"/>
                </a:lnTo>
                <a:lnTo>
                  <a:pt x="4106493" y="916404"/>
                </a:lnTo>
                <a:cubicBezTo>
                  <a:pt x="4122588" y="921619"/>
                  <a:pt x="4133333" y="928767"/>
                  <a:pt x="4138728" y="937849"/>
                </a:cubicBezTo>
                <a:lnTo>
                  <a:pt x="4141965" y="947560"/>
                </a:lnTo>
                <a:lnTo>
                  <a:pt x="4132254" y="950797"/>
                </a:lnTo>
                <a:lnTo>
                  <a:pt x="4135491" y="965903"/>
                </a:lnTo>
                <a:cubicBezTo>
                  <a:pt x="4133333" y="968601"/>
                  <a:pt x="4132254" y="975075"/>
                  <a:pt x="4132254" y="985325"/>
                </a:cubicBezTo>
                <a:lnTo>
                  <a:pt x="4136570" y="1001375"/>
                </a:lnTo>
                <a:lnTo>
                  <a:pt x="4139807" y="1001375"/>
                </a:lnTo>
                <a:cubicBezTo>
                  <a:pt x="4164174" y="1011626"/>
                  <a:pt x="4176358" y="1018099"/>
                  <a:pt x="4176358" y="1020797"/>
                </a:cubicBezTo>
                <a:lnTo>
                  <a:pt x="4174200" y="1027271"/>
                </a:lnTo>
                <a:lnTo>
                  <a:pt x="4175279" y="1028350"/>
                </a:lnTo>
                <a:cubicBezTo>
                  <a:pt x="4177437" y="1028350"/>
                  <a:pt x="4178516" y="1026192"/>
                  <a:pt x="4178516" y="1021877"/>
                </a:cubicBezTo>
                <a:cubicBezTo>
                  <a:pt x="4187148" y="1020797"/>
                  <a:pt x="4191464" y="1019359"/>
                  <a:pt x="4191464" y="1017560"/>
                </a:cubicBezTo>
                <a:lnTo>
                  <a:pt x="4189306" y="1002454"/>
                </a:lnTo>
                <a:lnTo>
                  <a:pt x="4188227" y="1002454"/>
                </a:lnTo>
                <a:cubicBezTo>
                  <a:pt x="4188227" y="1006770"/>
                  <a:pt x="4185349" y="1008928"/>
                  <a:pt x="4179595" y="1008928"/>
                </a:cubicBezTo>
                <a:lnTo>
                  <a:pt x="4172042" y="1007849"/>
                </a:lnTo>
                <a:lnTo>
                  <a:pt x="4167726" y="1008928"/>
                </a:lnTo>
                <a:cubicBezTo>
                  <a:pt x="4166377" y="1006051"/>
                  <a:pt x="4164624" y="1004612"/>
                  <a:pt x="4162466" y="1004612"/>
                </a:cubicBezTo>
                <a:lnTo>
                  <a:pt x="4157071" y="1005691"/>
                </a:lnTo>
                <a:lnTo>
                  <a:pt x="4153834" y="1000296"/>
                </a:lnTo>
                <a:lnTo>
                  <a:pt x="4154913" y="992743"/>
                </a:lnTo>
                <a:lnTo>
                  <a:pt x="4154913" y="987483"/>
                </a:lnTo>
                <a:lnTo>
                  <a:pt x="4153834" y="971298"/>
                </a:lnTo>
                <a:lnTo>
                  <a:pt x="4157071" y="956192"/>
                </a:lnTo>
                <a:lnTo>
                  <a:pt x="4154913" y="949718"/>
                </a:lnTo>
                <a:lnTo>
                  <a:pt x="4161387" y="941086"/>
                </a:lnTo>
                <a:lnTo>
                  <a:pt x="4161387" y="937849"/>
                </a:lnTo>
                <a:cubicBezTo>
                  <a:pt x="4157790" y="933982"/>
                  <a:pt x="4155992" y="930431"/>
                  <a:pt x="4155992" y="927193"/>
                </a:cubicBezTo>
                <a:cubicBezTo>
                  <a:pt x="4159049" y="920899"/>
                  <a:pt x="4161207" y="917662"/>
                  <a:pt x="4162466" y="917483"/>
                </a:cubicBezTo>
                <a:lnTo>
                  <a:pt x="4164624" y="917483"/>
                </a:lnTo>
                <a:cubicBezTo>
                  <a:pt x="4172087" y="921260"/>
                  <a:pt x="4178156" y="925215"/>
                  <a:pt x="4182832" y="929352"/>
                </a:cubicBezTo>
                <a:cubicBezTo>
                  <a:pt x="4187148" y="929711"/>
                  <a:pt x="4189306" y="930790"/>
                  <a:pt x="4189306" y="932589"/>
                </a:cubicBezTo>
                <a:lnTo>
                  <a:pt x="4187148" y="935826"/>
                </a:lnTo>
                <a:lnTo>
                  <a:pt x="4191464" y="944323"/>
                </a:lnTo>
                <a:lnTo>
                  <a:pt x="4191464" y="946481"/>
                </a:lnTo>
                <a:lnTo>
                  <a:pt x="4189306" y="950797"/>
                </a:lnTo>
                <a:lnTo>
                  <a:pt x="4193622" y="969140"/>
                </a:lnTo>
                <a:lnTo>
                  <a:pt x="4192543" y="977772"/>
                </a:lnTo>
                <a:cubicBezTo>
                  <a:pt x="4196139" y="979390"/>
                  <a:pt x="4197938" y="981189"/>
                  <a:pt x="4197938" y="983167"/>
                </a:cubicBezTo>
                <a:cubicBezTo>
                  <a:pt x="4216551" y="980649"/>
                  <a:pt x="4225857" y="978851"/>
                  <a:pt x="4225857" y="977772"/>
                </a:cubicBezTo>
                <a:lnTo>
                  <a:pt x="4228015" y="974535"/>
                </a:lnTo>
                <a:cubicBezTo>
                  <a:pt x="4228015" y="973456"/>
                  <a:pt x="4226577" y="972377"/>
                  <a:pt x="4223699" y="971298"/>
                </a:cubicBezTo>
                <a:lnTo>
                  <a:pt x="4222620" y="970219"/>
                </a:lnTo>
                <a:lnTo>
                  <a:pt x="4222620" y="965903"/>
                </a:lnTo>
                <a:lnTo>
                  <a:pt x="4228015" y="959429"/>
                </a:lnTo>
                <a:lnTo>
                  <a:pt x="4223699" y="946481"/>
                </a:lnTo>
                <a:lnTo>
                  <a:pt x="4223699" y="945402"/>
                </a:lnTo>
                <a:cubicBezTo>
                  <a:pt x="4223699" y="943424"/>
                  <a:pt x="4225498" y="942345"/>
                  <a:pt x="4229094" y="942165"/>
                </a:cubicBezTo>
                <a:lnTo>
                  <a:pt x="4229094" y="940007"/>
                </a:lnTo>
                <a:cubicBezTo>
                  <a:pt x="4224778" y="937939"/>
                  <a:pt x="4217989" y="936545"/>
                  <a:pt x="4208728" y="935826"/>
                </a:cubicBezTo>
                <a:lnTo>
                  <a:pt x="4202254" y="938928"/>
                </a:lnTo>
                <a:lnTo>
                  <a:pt x="4195780" y="938928"/>
                </a:lnTo>
                <a:lnTo>
                  <a:pt x="4193622" y="936904"/>
                </a:lnTo>
                <a:lnTo>
                  <a:pt x="4193622" y="934747"/>
                </a:lnTo>
                <a:cubicBezTo>
                  <a:pt x="4197039" y="930431"/>
                  <a:pt x="4204232" y="928273"/>
                  <a:pt x="4215202" y="928273"/>
                </a:cubicBezTo>
                <a:lnTo>
                  <a:pt x="4216281" y="928273"/>
                </a:lnTo>
                <a:lnTo>
                  <a:pt x="4225857" y="930431"/>
                </a:lnTo>
                <a:cubicBezTo>
                  <a:pt x="4229993" y="930071"/>
                  <a:pt x="4233230" y="928992"/>
                  <a:pt x="4235568" y="927193"/>
                </a:cubicBezTo>
                <a:lnTo>
                  <a:pt x="4238805" y="928273"/>
                </a:lnTo>
                <a:lnTo>
                  <a:pt x="4237726" y="927193"/>
                </a:lnTo>
                <a:lnTo>
                  <a:pt x="4237726" y="925036"/>
                </a:lnTo>
                <a:cubicBezTo>
                  <a:pt x="4241323" y="922158"/>
                  <a:pt x="4243121" y="917842"/>
                  <a:pt x="4243121" y="912088"/>
                </a:cubicBezTo>
                <a:close/>
                <a:moveTo>
                  <a:pt x="4661491" y="910670"/>
                </a:moveTo>
                <a:lnTo>
                  <a:pt x="4661491" y="912827"/>
                </a:lnTo>
                <a:lnTo>
                  <a:pt x="4660412" y="912827"/>
                </a:lnTo>
                <a:lnTo>
                  <a:pt x="4661491" y="915930"/>
                </a:lnTo>
                <a:lnTo>
                  <a:pt x="4660412" y="919166"/>
                </a:lnTo>
                <a:lnTo>
                  <a:pt x="4662570" y="919166"/>
                </a:lnTo>
                <a:lnTo>
                  <a:pt x="4662570" y="910670"/>
                </a:lnTo>
                <a:close/>
                <a:moveTo>
                  <a:pt x="4761973" y="904195"/>
                </a:moveTo>
                <a:lnTo>
                  <a:pt x="4761973" y="907432"/>
                </a:lnTo>
                <a:lnTo>
                  <a:pt x="4763052" y="907432"/>
                </a:lnTo>
                <a:lnTo>
                  <a:pt x="4763052" y="904195"/>
                </a:lnTo>
                <a:close/>
                <a:moveTo>
                  <a:pt x="7211563" y="900281"/>
                </a:moveTo>
                <a:lnTo>
                  <a:pt x="7211563" y="902438"/>
                </a:lnTo>
                <a:lnTo>
                  <a:pt x="7212642" y="902438"/>
                </a:lnTo>
                <a:lnTo>
                  <a:pt x="7214800" y="900281"/>
                </a:lnTo>
                <a:close/>
                <a:moveTo>
                  <a:pt x="41137" y="899914"/>
                </a:moveTo>
                <a:lnTo>
                  <a:pt x="42216" y="899914"/>
                </a:lnTo>
                <a:cubicBezTo>
                  <a:pt x="42216" y="901713"/>
                  <a:pt x="43654" y="902792"/>
                  <a:pt x="46532" y="903151"/>
                </a:cubicBezTo>
                <a:lnTo>
                  <a:pt x="61638" y="902072"/>
                </a:lnTo>
                <a:lnTo>
                  <a:pt x="62717" y="902072"/>
                </a:lnTo>
                <a:lnTo>
                  <a:pt x="67033" y="904230"/>
                </a:lnTo>
                <a:lnTo>
                  <a:pt x="67033" y="940377"/>
                </a:lnTo>
                <a:lnTo>
                  <a:pt x="95087" y="944693"/>
                </a:lnTo>
                <a:lnTo>
                  <a:pt x="99403" y="943614"/>
                </a:lnTo>
                <a:lnTo>
                  <a:pt x="101561" y="943614"/>
                </a:lnTo>
                <a:lnTo>
                  <a:pt x="103719" y="945772"/>
                </a:lnTo>
                <a:lnTo>
                  <a:pt x="112351" y="940377"/>
                </a:lnTo>
                <a:lnTo>
                  <a:pt x="117746" y="940377"/>
                </a:lnTo>
                <a:cubicBezTo>
                  <a:pt x="117746" y="942535"/>
                  <a:pt x="119544" y="943614"/>
                  <a:pt x="123141" y="943614"/>
                </a:cubicBezTo>
                <a:lnTo>
                  <a:pt x="126378" y="941456"/>
                </a:lnTo>
                <a:lnTo>
                  <a:pt x="128536" y="943614"/>
                </a:lnTo>
                <a:lnTo>
                  <a:pt x="146879" y="943614"/>
                </a:lnTo>
                <a:cubicBezTo>
                  <a:pt x="150475" y="943614"/>
                  <a:pt x="152274" y="942535"/>
                  <a:pt x="152274" y="940377"/>
                </a:cubicBezTo>
                <a:lnTo>
                  <a:pt x="154432" y="940377"/>
                </a:lnTo>
                <a:cubicBezTo>
                  <a:pt x="156410" y="942535"/>
                  <a:pt x="165402" y="943614"/>
                  <a:pt x="181407" y="943614"/>
                </a:cubicBezTo>
                <a:lnTo>
                  <a:pt x="185723" y="942535"/>
                </a:lnTo>
                <a:lnTo>
                  <a:pt x="185723" y="944693"/>
                </a:lnTo>
                <a:lnTo>
                  <a:pt x="191118" y="943614"/>
                </a:lnTo>
                <a:lnTo>
                  <a:pt x="222409" y="943614"/>
                </a:lnTo>
                <a:lnTo>
                  <a:pt x="226725" y="944693"/>
                </a:lnTo>
                <a:lnTo>
                  <a:pt x="231041" y="943614"/>
                </a:lnTo>
                <a:lnTo>
                  <a:pt x="232121" y="943614"/>
                </a:lnTo>
                <a:lnTo>
                  <a:pt x="237516" y="944693"/>
                </a:lnTo>
                <a:lnTo>
                  <a:pt x="237516" y="942535"/>
                </a:lnTo>
                <a:lnTo>
                  <a:pt x="246148" y="942535"/>
                </a:lnTo>
                <a:lnTo>
                  <a:pt x="248306" y="944693"/>
                </a:lnTo>
                <a:lnTo>
                  <a:pt x="248306" y="945772"/>
                </a:lnTo>
                <a:lnTo>
                  <a:pt x="254780" y="943614"/>
                </a:lnTo>
                <a:lnTo>
                  <a:pt x="256938" y="945772"/>
                </a:lnTo>
                <a:lnTo>
                  <a:pt x="256938" y="952246"/>
                </a:lnTo>
                <a:lnTo>
                  <a:pt x="259096" y="952246"/>
                </a:lnTo>
                <a:lnTo>
                  <a:pt x="259096" y="970589"/>
                </a:lnTo>
                <a:lnTo>
                  <a:pt x="258017" y="970589"/>
                </a:lnTo>
                <a:lnTo>
                  <a:pt x="254780" y="969510"/>
                </a:lnTo>
                <a:lnTo>
                  <a:pt x="252622" y="972747"/>
                </a:lnTo>
                <a:cubicBezTo>
                  <a:pt x="255499" y="972747"/>
                  <a:pt x="256938" y="973466"/>
                  <a:pt x="256938" y="974905"/>
                </a:cubicBezTo>
                <a:lnTo>
                  <a:pt x="256938" y="980300"/>
                </a:lnTo>
                <a:lnTo>
                  <a:pt x="259096" y="980300"/>
                </a:lnTo>
                <a:lnTo>
                  <a:pt x="259096" y="988932"/>
                </a:lnTo>
                <a:lnTo>
                  <a:pt x="256938" y="988932"/>
                </a:lnTo>
                <a:lnTo>
                  <a:pt x="256938" y="995406"/>
                </a:lnTo>
                <a:lnTo>
                  <a:pt x="254780" y="997564"/>
                </a:lnTo>
                <a:lnTo>
                  <a:pt x="248306" y="997564"/>
                </a:lnTo>
                <a:lnTo>
                  <a:pt x="221330" y="998643"/>
                </a:lnTo>
                <a:lnTo>
                  <a:pt x="221330" y="1000801"/>
                </a:lnTo>
                <a:lnTo>
                  <a:pt x="213777" y="1000801"/>
                </a:lnTo>
                <a:lnTo>
                  <a:pt x="213777" y="998643"/>
                </a:lnTo>
                <a:lnTo>
                  <a:pt x="212698" y="998643"/>
                </a:lnTo>
                <a:cubicBezTo>
                  <a:pt x="204965" y="998643"/>
                  <a:pt x="199211" y="997564"/>
                  <a:pt x="195434" y="995406"/>
                </a:cubicBezTo>
                <a:cubicBezTo>
                  <a:pt x="195434" y="997564"/>
                  <a:pt x="190758" y="998643"/>
                  <a:pt x="181407" y="998643"/>
                </a:cubicBezTo>
                <a:lnTo>
                  <a:pt x="181407" y="1000801"/>
                </a:lnTo>
                <a:lnTo>
                  <a:pt x="170617" y="1000801"/>
                </a:lnTo>
                <a:lnTo>
                  <a:pt x="170617" y="998643"/>
                </a:lnTo>
                <a:lnTo>
                  <a:pt x="163064" y="998643"/>
                </a:lnTo>
                <a:lnTo>
                  <a:pt x="163064" y="1000801"/>
                </a:lnTo>
                <a:lnTo>
                  <a:pt x="150116" y="1000801"/>
                </a:lnTo>
                <a:lnTo>
                  <a:pt x="150116" y="998643"/>
                </a:lnTo>
                <a:lnTo>
                  <a:pt x="122062" y="998643"/>
                </a:lnTo>
                <a:lnTo>
                  <a:pt x="122062" y="995406"/>
                </a:lnTo>
                <a:lnTo>
                  <a:pt x="119904" y="995406"/>
                </a:lnTo>
                <a:lnTo>
                  <a:pt x="119904" y="998643"/>
                </a:lnTo>
                <a:lnTo>
                  <a:pt x="114509" y="998643"/>
                </a:lnTo>
                <a:lnTo>
                  <a:pt x="94008" y="996485"/>
                </a:lnTo>
                <a:cubicBezTo>
                  <a:pt x="87534" y="997564"/>
                  <a:pt x="84297" y="999003"/>
                  <a:pt x="84297" y="1000801"/>
                </a:cubicBezTo>
                <a:lnTo>
                  <a:pt x="82139" y="1000801"/>
                </a:lnTo>
                <a:cubicBezTo>
                  <a:pt x="82139" y="998643"/>
                  <a:pt x="79621" y="997564"/>
                  <a:pt x="74586" y="997564"/>
                </a:cubicBezTo>
                <a:lnTo>
                  <a:pt x="53006" y="998643"/>
                </a:lnTo>
                <a:lnTo>
                  <a:pt x="53006" y="1000801"/>
                </a:lnTo>
                <a:lnTo>
                  <a:pt x="49769" y="1000801"/>
                </a:lnTo>
                <a:lnTo>
                  <a:pt x="49769" y="998643"/>
                </a:lnTo>
                <a:lnTo>
                  <a:pt x="45453" y="998643"/>
                </a:lnTo>
                <a:lnTo>
                  <a:pt x="45453" y="1000801"/>
                </a:lnTo>
                <a:lnTo>
                  <a:pt x="37900" y="1000801"/>
                </a:lnTo>
                <a:cubicBezTo>
                  <a:pt x="37900" y="998643"/>
                  <a:pt x="35382" y="997564"/>
                  <a:pt x="30347" y="997564"/>
                </a:cubicBezTo>
                <a:lnTo>
                  <a:pt x="26031" y="998643"/>
                </a:lnTo>
                <a:lnTo>
                  <a:pt x="15241" y="996485"/>
                </a:lnTo>
                <a:lnTo>
                  <a:pt x="14162" y="997564"/>
                </a:lnTo>
                <a:lnTo>
                  <a:pt x="13083" y="996485"/>
                </a:lnTo>
                <a:lnTo>
                  <a:pt x="14162" y="985695"/>
                </a:lnTo>
                <a:cubicBezTo>
                  <a:pt x="14162" y="969690"/>
                  <a:pt x="13083" y="958181"/>
                  <a:pt x="10925" y="951167"/>
                </a:cubicBezTo>
                <a:lnTo>
                  <a:pt x="13083" y="912863"/>
                </a:lnTo>
                <a:lnTo>
                  <a:pt x="12004" y="904230"/>
                </a:lnTo>
                <a:lnTo>
                  <a:pt x="15241" y="902072"/>
                </a:lnTo>
                <a:lnTo>
                  <a:pt x="18478" y="902072"/>
                </a:lnTo>
                <a:lnTo>
                  <a:pt x="32505" y="903151"/>
                </a:lnTo>
                <a:cubicBezTo>
                  <a:pt x="38259" y="902612"/>
                  <a:pt x="41137" y="901892"/>
                  <a:pt x="41137" y="900993"/>
                </a:cubicBezTo>
                <a:close/>
                <a:moveTo>
                  <a:pt x="4766289" y="890303"/>
                </a:moveTo>
                <a:lnTo>
                  <a:pt x="4764131" y="897856"/>
                </a:lnTo>
                <a:lnTo>
                  <a:pt x="4764131" y="899879"/>
                </a:lnTo>
                <a:lnTo>
                  <a:pt x="4765210" y="899879"/>
                </a:lnTo>
                <a:lnTo>
                  <a:pt x="4767368" y="891382"/>
                </a:lnTo>
                <a:lnTo>
                  <a:pt x="4767368" y="890303"/>
                </a:lnTo>
                <a:close/>
                <a:moveTo>
                  <a:pt x="4763052" y="888145"/>
                </a:moveTo>
                <a:cubicBezTo>
                  <a:pt x="4757298" y="892821"/>
                  <a:pt x="4754420" y="896732"/>
                  <a:pt x="4754420" y="899879"/>
                </a:cubicBezTo>
                <a:lnTo>
                  <a:pt x="4757657" y="902037"/>
                </a:lnTo>
                <a:lnTo>
                  <a:pt x="4763052" y="894619"/>
                </a:lnTo>
                <a:close/>
                <a:moveTo>
                  <a:pt x="1039862" y="876986"/>
                </a:moveTo>
                <a:lnTo>
                  <a:pt x="1042022" y="876986"/>
                </a:lnTo>
                <a:lnTo>
                  <a:pt x="1045258" y="880223"/>
                </a:lnTo>
                <a:lnTo>
                  <a:pt x="1044180" y="881302"/>
                </a:lnTo>
                <a:lnTo>
                  <a:pt x="1042022" y="881302"/>
                </a:lnTo>
                <a:lnTo>
                  <a:pt x="1038648" y="878065"/>
                </a:lnTo>
                <a:close/>
                <a:moveTo>
                  <a:pt x="4758736" y="873174"/>
                </a:moveTo>
                <a:lnTo>
                  <a:pt x="4759815" y="873174"/>
                </a:lnTo>
                <a:lnTo>
                  <a:pt x="4765210" y="875332"/>
                </a:lnTo>
                <a:lnTo>
                  <a:pt x="4765210" y="876411"/>
                </a:lnTo>
                <a:lnTo>
                  <a:pt x="4763052" y="878569"/>
                </a:lnTo>
                <a:lnTo>
                  <a:pt x="4761973" y="878569"/>
                </a:lnTo>
                <a:lnTo>
                  <a:pt x="4757657" y="874253"/>
                </a:lnTo>
                <a:close/>
                <a:moveTo>
                  <a:pt x="4770605" y="871015"/>
                </a:moveTo>
                <a:lnTo>
                  <a:pt x="4770605" y="873174"/>
                </a:lnTo>
                <a:lnTo>
                  <a:pt x="4771684" y="873174"/>
                </a:lnTo>
                <a:lnTo>
                  <a:pt x="4771684" y="871015"/>
                </a:lnTo>
                <a:close/>
                <a:moveTo>
                  <a:pt x="4754420" y="871015"/>
                </a:moveTo>
                <a:lnTo>
                  <a:pt x="4752262" y="874253"/>
                </a:lnTo>
                <a:lnTo>
                  <a:pt x="4754420" y="877490"/>
                </a:lnTo>
                <a:lnTo>
                  <a:pt x="4751183" y="882885"/>
                </a:lnTo>
                <a:lnTo>
                  <a:pt x="4752262" y="882885"/>
                </a:lnTo>
                <a:lnTo>
                  <a:pt x="4761973" y="880727"/>
                </a:lnTo>
                <a:lnTo>
                  <a:pt x="4763052" y="883829"/>
                </a:lnTo>
                <a:lnTo>
                  <a:pt x="4764131" y="883829"/>
                </a:lnTo>
                <a:cubicBezTo>
                  <a:pt x="4764131" y="878884"/>
                  <a:pt x="4765570" y="876411"/>
                  <a:pt x="4768447" y="876411"/>
                </a:cubicBezTo>
                <a:lnTo>
                  <a:pt x="4768447" y="874253"/>
                </a:lnTo>
                <a:lnTo>
                  <a:pt x="4767368" y="875332"/>
                </a:lnTo>
                <a:lnTo>
                  <a:pt x="4766289" y="875332"/>
                </a:lnTo>
                <a:lnTo>
                  <a:pt x="4758736" y="871015"/>
                </a:lnTo>
                <a:lnTo>
                  <a:pt x="4757657" y="872095"/>
                </a:lnTo>
                <a:lnTo>
                  <a:pt x="4756578" y="872095"/>
                </a:lnTo>
                <a:lnTo>
                  <a:pt x="4755499" y="871015"/>
                </a:lnTo>
                <a:close/>
                <a:moveTo>
                  <a:pt x="1186338" y="867140"/>
                </a:moveTo>
                <a:lnTo>
                  <a:pt x="1185259" y="868219"/>
                </a:lnTo>
                <a:lnTo>
                  <a:pt x="1185259" y="869298"/>
                </a:lnTo>
                <a:lnTo>
                  <a:pt x="1203871" y="873614"/>
                </a:lnTo>
                <a:lnTo>
                  <a:pt x="1208322" y="873614"/>
                </a:lnTo>
                <a:lnTo>
                  <a:pt x="1208322" y="872535"/>
                </a:lnTo>
                <a:cubicBezTo>
                  <a:pt x="1195555" y="870377"/>
                  <a:pt x="1188226" y="868579"/>
                  <a:pt x="1186338" y="867140"/>
                </a:cubicBezTo>
                <a:close/>
                <a:moveTo>
                  <a:pt x="4765210" y="866834"/>
                </a:moveTo>
                <a:lnTo>
                  <a:pt x="4765210" y="871015"/>
                </a:lnTo>
                <a:lnTo>
                  <a:pt x="4766289" y="871015"/>
                </a:lnTo>
                <a:lnTo>
                  <a:pt x="4766289" y="866834"/>
                </a:lnTo>
                <a:close/>
                <a:moveTo>
                  <a:pt x="1183102" y="860531"/>
                </a:moveTo>
                <a:lnTo>
                  <a:pt x="1183102" y="862689"/>
                </a:lnTo>
                <a:lnTo>
                  <a:pt x="1184181" y="862689"/>
                </a:lnTo>
                <a:lnTo>
                  <a:pt x="1184181" y="860531"/>
                </a:lnTo>
                <a:close/>
                <a:moveTo>
                  <a:pt x="4665807" y="859281"/>
                </a:moveTo>
                <a:lnTo>
                  <a:pt x="4665807" y="860360"/>
                </a:lnTo>
                <a:lnTo>
                  <a:pt x="4671202" y="860360"/>
                </a:lnTo>
                <a:lnTo>
                  <a:pt x="4671202" y="859281"/>
                </a:lnTo>
                <a:close/>
                <a:moveTo>
                  <a:pt x="4659333" y="859281"/>
                </a:moveTo>
                <a:lnTo>
                  <a:pt x="4659333" y="860360"/>
                </a:lnTo>
                <a:lnTo>
                  <a:pt x="4661491" y="860360"/>
                </a:lnTo>
                <a:lnTo>
                  <a:pt x="4661491" y="859281"/>
                </a:lnTo>
                <a:close/>
                <a:moveTo>
                  <a:pt x="4653938" y="858202"/>
                </a:moveTo>
                <a:lnTo>
                  <a:pt x="4653938" y="859281"/>
                </a:lnTo>
                <a:lnTo>
                  <a:pt x="4657175" y="859281"/>
                </a:lnTo>
                <a:lnTo>
                  <a:pt x="4657175" y="858202"/>
                </a:lnTo>
                <a:close/>
                <a:moveTo>
                  <a:pt x="8254444" y="857702"/>
                </a:moveTo>
                <a:lnTo>
                  <a:pt x="8254444" y="862962"/>
                </a:lnTo>
                <a:lnTo>
                  <a:pt x="8255522" y="862962"/>
                </a:lnTo>
                <a:lnTo>
                  <a:pt x="8255522" y="857702"/>
                </a:lnTo>
                <a:close/>
                <a:moveTo>
                  <a:pt x="4585826" y="856044"/>
                </a:moveTo>
                <a:lnTo>
                  <a:pt x="4583668" y="859281"/>
                </a:lnTo>
                <a:lnTo>
                  <a:pt x="4589063" y="859281"/>
                </a:lnTo>
                <a:close/>
                <a:moveTo>
                  <a:pt x="218363" y="855643"/>
                </a:moveTo>
                <a:lnTo>
                  <a:pt x="218363" y="858880"/>
                </a:lnTo>
                <a:lnTo>
                  <a:pt x="219442" y="858880"/>
                </a:lnTo>
                <a:lnTo>
                  <a:pt x="219442" y="855643"/>
                </a:lnTo>
                <a:close/>
                <a:moveTo>
                  <a:pt x="1185259" y="851764"/>
                </a:moveTo>
                <a:lnTo>
                  <a:pt x="1184181" y="857294"/>
                </a:lnTo>
                <a:lnTo>
                  <a:pt x="1184181" y="858373"/>
                </a:lnTo>
                <a:lnTo>
                  <a:pt x="1189709" y="858373"/>
                </a:lnTo>
                <a:lnTo>
                  <a:pt x="1188632" y="851764"/>
                </a:lnTo>
                <a:close/>
                <a:moveTo>
                  <a:pt x="7710909" y="851363"/>
                </a:moveTo>
                <a:lnTo>
                  <a:pt x="7715225" y="855814"/>
                </a:lnTo>
                <a:cubicBezTo>
                  <a:pt x="7714146" y="852846"/>
                  <a:pt x="7713067" y="851363"/>
                  <a:pt x="7711988" y="851363"/>
                </a:cubicBezTo>
                <a:close/>
                <a:moveTo>
                  <a:pt x="1176492" y="847448"/>
                </a:moveTo>
                <a:lnTo>
                  <a:pt x="1176492" y="848527"/>
                </a:lnTo>
                <a:lnTo>
                  <a:pt x="1178785" y="848527"/>
                </a:lnTo>
                <a:lnTo>
                  <a:pt x="1178785" y="847448"/>
                </a:lnTo>
                <a:close/>
                <a:moveTo>
                  <a:pt x="222814" y="846876"/>
                </a:moveTo>
                <a:lnTo>
                  <a:pt x="222814" y="850248"/>
                </a:lnTo>
                <a:lnTo>
                  <a:pt x="223893" y="850248"/>
                </a:lnTo>
                <a:lnTo>
                  <a:pt x="223893" y="846876"/>
                </a:lnTo>
                <a:close/>
                <a:moveTo>
                  <a:pt x="7191197" y="845790"/>
                </a:moveTo>
                <a:lnTo>
                  <a:pt x="7189039" y="847814"/>
                </a:lnTo>
                <a:lnTo>
                  <a:pt x="7189039" y="848893"/>
                </a:lnTo>
                <a:lnTo>
                  <a:pt x="7190118" y="848893"/>
                </a:lnTo>
                <a:lnTo>
                  <a:pt x="7192276" y="846870"/>
                </a:lnTo>
                <a:lnTo>
                  <a:pt x="7192276" y="845790"/>
                </a:lnTo>
                <a:close/>
                <a:moveTo>
                  <a:pt x="4569641" y="843231"/>
                </a:moveTo>
                <a:lnTo>
                  <a:pt x="4569641" y="844310"/>
                </a:lnTo>
                <a:lnTo>
                  <a:pt x="4575036" y="845389"/>
                </a:lnTo>
                <a:cubicBezTo>
                  <a:pt x="4575036" y="843950"/>
                  <a:pt x="4573957" y="843231"/>
                  <a:pt x="4571799" y="843231"/>
                </a:cubicBezTo>
                <a:close/>
                <a:moveTo>
                  <a:pt x="643343" y="843132"/>
                </a:moveTo>
                <a:lnTo>
                  <a:pt x="643343" y="845155"/>
                </a:lnTo>
                <a:lnTo>
                  <a:pt x="644422" y="845155"/>
                </a:lnTo>
                <a:lnTo>
                  <a:pt x="644422" y="843132"/>
                </a:lnTo>
                <a:close/>
                <a:moveTo>
                  <a:pt x="236032" y="842560"/>
                </a:moveTo>
                <a:lnTo>
                  <a:pt x="236032" y="845797"/>
                </a:lnTo>
                <a:lnTo>
                  <a:pt x="238325" y="845797"/>
                </a:lnTo>
                <a:lnTo>
                  <a:pt x="238325" y="842560"/>
                </a:lnTo>
                <a:close/>
                <a:moveTo>
                  <a:pt x="73912" y="842560"/>
                </a:moveTo>
                <a:lnTo>
                  <a:pt x="73912" y="845797"/>
                </a:lnTo>
                <a:lnTo>
                  <a:pt x="74991" y="845797"/>
                </a:lnTo>
                <a:lnTo>
                  <a:pt x="74991" y="842560"/>
                </a:lnTo>
                <a:close/>
                <a:moveTo>
                  <a:pt x="7628500" y="837335"/>
                </a:moveTo>
                <a:cubicBezTo>
                  <a:pt x="7625533" y="837335"/>
                  <a:pt x="7623330" y="838774"/>
                  <a:pt x="7621891" y="841651"/>
                </a:cubicBezTo>
                <a:lnTo>
                  <a:pt x="7621891" y="845967"/>
                </a:lnTo>
                <a:lnTo>
                  <a:pt x="7622970" y="845967"/>
                </a:lnTo>
                <a:cubicBezTo>
                  <a:pt x="7627376" y="843090"/>
                  <a:pt x="7629579" y="840213"/>
                  <a:pt x="7629579" y="837335"/>
                </a:cubicBezTo>
                <a:close/>
                <a:moveTo>
                  <a:pt x="8231784" y="837201"/>
                </a:moveTo>
                <a:lnTo>
                  <a:pt x="8229626" y="839359"/>
                </a:lnTo>
                <a:lnTo>
                  <a:pt x="8229626" y="843675"/>
                </a:lnTo>
                <a:lnTo>
                  <a:pt x="8235021" y="846912"/>
                </a:lnTo>
                <a:lnTo>
                  <a:pt x="8237179" y="846912"/>
                </a:lnTo>
                <a:lnTo>
                  <a:pt x="8237179" y="842596"/>
                </a:lnTo>
                <a:close/>
                <a:moveTo>
                  <a:pt x="232795" y="837165"/>
                </a:moveTo>
                <a:lnTo>
                  <a:pt x="232795" y="839323"/>
                </a:lnTo>
                <a:lnTo>
                  <a:pt x="233874" y="839323"/>
                </a:lnTo>
                <a:lnTo>
                  <a:pt x="233874" y="837165"/>
                </a:lnTo>
                <a:close/>
                <a:moveTo>
                  <a:pt x="753671" y="835714"/>
                </a:moveTo>
                <a:lnTo>
                  <a:pt x="753671" y="836793"/>
                </a:lnTo>
                <a:lnTo>
                  <a:pt x="755829" y="838816"/>
                </a:lnTo>
                <a:lnTo>
                  <a:pt x="755829" y="837737"/>
                </a:lnTo>
                <a:close/>
                <a:moveTo>
                  <a:pt x="78362" y="832714"/>
                </a:moveTo>
                <a:cubicBezTo>
                  <a:pt x="76924" y="832714"/>
                  <a:pt x="76204" y="833838"/>
                  <a:pt x="76204" y="836086"/>
                </a:cubicBezTo>
                <a:lnTo>
                  <a:pt x="76204" y="838244"/>
                </a:lnTo>
                <a:lnTo>
                  <a:pt x="77283" y="838244"/>
                </a:lnTo>
                <a:close/>
                <a:moveTo>
                  <a:pt x="4656096" y="832576"/>
                </a:moveTo>
                <a:lnTo>
                  <a:pt x="4655017" y="837836"/>
                </a:lnTo>
                <a:lnTo>
                  <a:pt x="4658254" y="851863"/>
                </a:lnTo>
                <a:lnTo>
                  <a:pt x="4659333" y="851863"/>
                </a:lnTo>
                <a:lnTo>
                  <a:pt x="4659333" y="850784"/>
                </a:lnTo>
                <a:lnTo>
                  <a:pt x="4656096" y="838915"/>
                </a:lnTo>
                <a:lnTo>
                  <a:pt x="4657175" y="833655"/>
                </a:lnTo>
                <a:lnTo>
                  <a:pt x="4657175" y="832576"/>
                </a:lnTo>
                <a:close/>
                <a:moveTo>
                  <a:pt x="7574685" y="831806"/>
                </a:moveTo>
                <a:lnTo>
                  <a:pt x="7574685" y="833019"/>
                </a:lnTo>
                <a:lnTo>
                  <a:pt x="7576843" y="833019"/>
                </a:lnTo>
                <a:lnTo>
                  <a:pt x="7576843" y="831806"/>
                </a:lnTo>
                <a:close/>
                <a:moveTo>
                  <a:pt x="3230639" y="831398"/>
                </a:moveTo>
                <a:lnTo>
                  <a:pt x="3228481" y="833557"/>
                </a:lnTo>
                <a:lnTo>
                  <a:pt x="3229560" y="838817"/>
                </a:lnTo>
                <a:lnTo>
                  <a:pt x="3234820" y="837873"/>
                </a:lnTo>
                <a:lnTo>
                  <a:pt x="3238057" y="837873"/>
                </a:lnTo>
                <a:lnTo>
                  <a:pt x="3241159" y="840975"/>
                </a:lnTo>
                <a:lnTo>
                  <a:pt x="3241159" y="846235"/>
                </a:lnTo>
                <a:lnTo>
                  <a:pt x="3239136" y="849472"/>
                </a:lnTo>
                <a:lnTo>
                  <a:pt x="3239136" y="850551"/>
                </a:lnTo>
                <a:lnTo>
                  <a:pt x="3241159" y="852709"/>
                </a:lnTo>
                <a:lnTo>
                  <a:pt x="3246554" y="846235"/>
                </a:lnTo>
                <a:lnTo>
                  <a:pt x="3246554" y="839896"/>
                </a:lnTo>
                <a:lnTo>
                  <a:pt x="3233741" y="831398"/>
                </a:lnTo>
                <a:close/>
                <a:moveTo>
                  <a:pt x="7609753" y="830726"/>
                </a:moveTo>
                <a:lnTo>
                  <a:pt x="7609753" y="834098"/>
                </a:lnTo>
                <a:lnTo>
                  <a:pt x="7610966" y="834098"/>
                </a:lnTo>
                <a:lnTo>
                  <a:pt x="7610966" y="830726"/>
                </a:lnTo>
                <a:close/>
                <a:moveTo>
                  <a:pt x="4700335" y="830418"/>
                </a:moveTo>
                <a:cubicBezTo>
                  <a:pt x="4694581" y="834014"/>
                  <a:pt x="4688466" y="835813"/>
                  <a:pt x="4681992" y="835813"/>
                </a:cubicBezTo>
                <a:lnTo>
                  <a:pt x="4680913" y="835813"/>
                </a:lnTo>
                <a:lnTo>
                  <a:pt x="4681992" y="841073"/>
                </a:lnTo>
                <a:lnTo>
                  <a:pt x="4681992" y="844310"/>
                </a:lnTo>
                <a:lnTo>
                  <a:pt x="4674439" y="854965"/>
                </a:lnTo>
                <a:lnTo>
                  <a:pt x="4674439" y="859281"/>
                </a:lnTo>
                <a:cubicBezTo>
                  <a:pt x="4680913" y="859281"/>
                  <a:pt x="4684150" y="862833"/>
                  <a:pt x="4684150" y="869936"/>
                </a:cubicBezTo>
                <a:cubicBezTo>
                  <a:pt x="4684150" y="871556"/>
                  <a:pt x="4681992" y="874792"/>
                  <a:pt x="4677676" y="879648"/>
                </a:cubicBezTo>
                <a:lnTo>
                  <a:pt x="4680913" y="887066"/>
                </a:lnTo>
                <a:lnTo>
                  <a:pt x="4675518" y="902037"/>
                </a:lnTo>
                <a:lnTo>
                  <a:pt x="4683071" y="908511"/>
                </a:lnTo>
                <a:cubicBezTo>
                  <a:pt x="4686848" y="908511"/>
                  <a:pt x="4690444" y="907072"/>
                  <a:pt x="4693861" y="904195"/>
                </a:cubicBezTo>
                <a:lnTo>
                  <a:pt x="4700335" y="904195"/>
                </a:lnTo>
                <a:cubicBezTo>
                  <a:pt x="4708248" y="907971"/>
                  <a:pt x="4712204" y="910489"/>
                  <a:pt x="4712204" y="911748"/>
                </a:cubicBezTo>
                <a:lnTo>
                  <a:pt x="4713283" y="910670"/>
                </a:lnTo>
                <a:lnTo>
                  <a:pt x="4720971" y="910670"/>
                </a:lnTo>
                <a:lnTo>
                  <a:pt x="4724208" y="912827"/>
                </a:lnTo>
                <a:lnTo>
                  <a:pt x="4729603" y="906354"/>
                </a:lnTo>
                <a:lnTo>
                  <a:pt x="4727445" y="902037"/>
                </a:lnTo>
                <a:lnTo>
                  <a:pt x="4728524" y="897856"/>
                </a:lnTo>
                <a:cubicBezTo>
                  <a:pt x="4726366" y="897856"/>
                  <a:pt x="4725287" y="897137"/>
                  <a:pt x="4725287" y="895698"/>
                </a:cubicBezTo>
                <a:lnTo>
                  <a:pt x="4725287" y="892461"/>
                </a:lnTo>
                <a:cubicBezTo>
                  <a:pt x="4727445" y="889763"/>
                  <a:pt x="4728524" y="887245"/>
                  <a:pt x="4728524" y="884908"/>
                </a:cubicBezTo>
                <a:lnTo>
                  <a:pt x="4726366" y="882885"/>
                </a:lnTo>
                <a:lnTo>
                  <a:pt x="4726366" y="880727"/>
                </a:lnTo>
                <a:lnTo>
                  <a:pt x="4728524" y="877490"/>
                </a:lnTo>
                <a:lnTo>
                  <a:pt x="4726366" y="871015"/>
                </a:lnTo>
                <a:cubicBezTo>
                  <a:pt x="4726366" y="869577"/>
                  <a:pt x="4727445" y="868857"/>
                  <a:pt x="4729603" y="868857"/>
                </a:cubicBezTo>
                <a:lnTo>
                  <a:pt x="4729603" y="867913"/>
                </a:lnTo>
                <a:cubicBezTo>
                  <a:pt x="4727985" y="866295"/>
                  <a:pt x="4726906" y="862339"/>
                  <a:pt x="4726366" y="856044"/>
                </a:cubicBezTo>
                <a:lnTo>
                  <a:pt x="4728524" y="846468"/>
                </a:lnTo>
                <a:cubicBezTo>
                  <a:pt x="4727086" y="846468"/>
                  <a:pt x="4726366" y="845389"/>
                  <a:pt x="4726366" y="843231"/>
                </a:cubicBezTo>
                <a:lnTo>
                  <a:pt x="4727445" y="839994"/>
                </a:lnTo>
                <a:lnTo>
                  <a:pt x="4725287" y="837836"/>
                </a:lnTo>
                <a:lnTo>
                  <a:pt x="4725287" y="836892"/>
                </a:lnTo>
                <a:cubicBezTo>
                  <a:pt x="4725287" y="835094"/>
                  <a:pt x="4726726" y="834014"/>
                  <a:pt x="4729603" y="833655"/>
                </a:cubicBezTo>
                <a:lnTo>
                  <a:pt x="4729603" y="832576"/>
                </a:lnTo>
                <a:lnTo>
                  <a:pt x="4728524" y="832576"/>
                </a:lnTo>
                <a:lnTo>
                  <a:pt x="4714362" y="834734"/>
                </a:lnTo>
                <a:close/>
                <a:moveTo>
                  <a:pt x="5741057" y="830320"/>
                </a:moveTo>
                <a:lnTo>
                  <a:pt x="5741057" y="831400"/>
                </a:lnTo>
                <a:lnTo>
                  <a:pt x="5743216" y="831400"/>
                </a:lnTo>
                <a:lnTo>
                  <a:pt x="5743216" y="830320"/>
                </a:lnTo>
                <a:close/>
                <a:moveTo>
                  <a:pt x="5688186" y="830320"/>
                </a:moveTo>
                <a:lnTo>
                  <a:pt x="5688186" y="833558"/>
                </a:lnTo>
                <a:lnTo>
                  <a:pt x="5690344" y="831400"/>
                </a:lnTo>
                <a:lnTo>
                  <a:pt x="5690344" y="830320"/>
                </a:lnTo>
                <a:close/>
                <a:moveTo>
                  <a:pt x="5651500" y="830320"/>
                </a:moveTo>
                <a:lnTo>
                  <a:pt x="5651500" y="831400"/>
                </a:lnTo>
                <a:lnTo>
                  <a:pt x="5654737" y="834636"/>
                </a:lnTo>
                <a:lnTo>
                  <a:pt x="5654737" y="830320"/>
                </a:lnTo>
                <a:close/>
                <a:moveTo>
                  <a:pt x="5641789" y="830320"/>
                </a:moveTo>
                <a:lnTo>
                  <a:pt x="5641789" y="831400"/>
                </a:lnTo>
                <a:lnTo>
                  <a:pt x="5643947" y="831400"/>
                </a:lnTo>
                <a:lnTo>
                  <a:pt x="5643947" y="830320"/>
                </a:lnTo>
                <a:close/>
                <a:moveTo>
                  <a:pt x="5633157" y="830320"/>
                </a:moveTo>
                <a:lnTo>
                  <a:pt x="5633157" y="832479"/>
                </a:lnTo>
                <a:lnTo>
                  <a:pt x="5636394" y="832479"/>
                </a:lnTo>
                <a:lnTo>
                  <a:pt x="5636394" y="830320"/>
                </a:lnTo>
                <a:close/>
                <a:moveTo>
                  <a:pt x="1094487" y="829915"/>
                </a:moveTo>
                <a:lnTo>
                  <a:pt x="1094487" y="832072"/>
                </a:lnTo>
                <a:lnTo>
                  <a:pt x="1095567" y="832072"/>
                </a:lnTo>
                <a:lnTo>
                  <a:pt x="1095567" y="829915"/>
                </a:lnTo>
                <a:close/>
                <a:moveTo>
                  <a:pt x="4653938" y="829339"/>
                </a:moveTo>
                <a:lnTo>
                  <a:pt x="4656096" y="831497"/>
                </a:lnTo>
                <a:lnTo>
                  <a:pt x="4656096" y="829339"/>
                </a:lnTo>
                <a:close/>
                <a:moveTo>
                  <a:pt x="3059887" y="825059"/>
                </a:moveTo>
                <a:lnTo>
                  <a:pt x="3059887" y="830454"/>
                </a:lnTo>
                <a:lnTo>
                  <a:pt x="3060966" y="830454"/>
                </a:lnTo>
                <a:lnTo>
                  <a:pt x="3060966" y="825059"/>
                </a:lnTo>
                <a:close/>
                <a:moveTo>
                  <a:pt x="220656" y="824082"/>
                </a:moveTo>
                <a:lnTo>
                  <a:pt x="220656" y="827319"/>
                </a:lnTo>
                <a:cubicBezTo>
                  <a:pt x="224972" y="831275"/>
                  <a:pt x="227130" y="834917"/>
                  <a:pt x="227130" y="838244"/>
                </a:cubicBezTo>
                <a:lnTo>
                  <a:pt x="232795" y="836086"/>
                </a:lnTo>
                <a:lnTo>
                  <a:pt x="232795" y="834872"/>
                </a:lnTo>
                <a:cubicBezTo>
                  <a:pt x="230547" y="832534"/>
                  <a:pt x="229423" y="830376"/>
                  <a:pt x="229423" y="828398"/>
                </a:cubicBezTo>
                <a:lnTo>
                  <a:pt x="226051" y="830556"/>
                </a:lnTo>
                <a:close/>
                <a:moveTo>
                  <a:pt x="83757" y="824082"/>
                </a:moveTo>
                <a:cubicBezTo>
                  <a:pt x="80880" y="824801"/>
                  <a:pt x="79441" y="827319"/>
                  <a:pt x="79441" y="831635"/>
                </a:cubicBezTo>
                <a:lnTo>
                  <a:pt x="80520" y="831635"/>
                </a:lnTo>
                <a:lnTo>
                  <a:pt x="87129" y="832714"/>
                </a:lnTo>
                <a:lnTo>
                  <a:pt x="89287" y="826240"/>
                </a:lnTo>
                <a:lnTo>
                  <a:pt x="89287" y="825161"/>
                </a:lnTo>
                <a:close/>
                <a:moveTo>
                  <a:pt x="4653938" y="823944"/>
                </a:moveTo>
                <a:lnTo>
                  <a:pt x="4653938" y="827181"/>
                </a:lnTo>
                <a:lnTo>
                  <a:pt x="4655017" y="827181"/>
                </a:lnTo>
                <a:lnTo>
                  <a:pt x="4655017" y="823944"/>
                </a:lnTo>
                <a:close/>
                <a:moveTo>
                  <a:pt x="5754006" y="823847"/>
                </a:moveTo>
                <a:lnTo>
                  <a:pt x="5754006" y="824926"/>
                </a:lnTo>
                <a:lnTo>
                  <a:pt x="5756164" y="824926"/>
                </a:lnTo>
                <a:lnTo>
                  <a:pt x="5756164" y="823847"/>
                </a:lnTo>
                <a:close/>
                <a:moveTo>
                  <a:pt x="5791771" y="822768"/>
                </a:moveTo>
                <a:lnTo>
                  <a:pt x="5793929" y="822768"/>
                </a:lnTo>
                <a:lnTo>
                  <a:pt x="5793929" y="824926"/>
                </a:lnTo>
                <a:close/>
                <a:moveTo>
                  <a:pt x="7176226" y="822187"/>
                </a:moveTo>
                <a:lnTo>
                  <a:pt x="7176226" y="824346"/>
                </a:lnTo>
                <a:lnTo>
                  <a:pt x="7177305" y="824346"/>
                </a:lnTo>
                <a:lnTo>
                  <a:pt x="7177305" y="822187"/>
                </a:lnTo>
                <a:close/>
                <a:moveTo>
                  <a:pt x="652784" y="820877"/>
                </a:moveTo>
                <a:lnTo>
                  <a:pt x="650761" y="831398"/>
                </a:lnTo>
                <a:lnTo>
                  <a:pt x="648603" y="831398"/>
                </a:lnTo>
                <a:cubicBezTo>
                  <a:pt x="647164" y="831398"/>
                  <a:pt x="646445" y="830364"/>
                  <a:pt x="646445" y="828296"/>
                </a:cubicBezTo>
                <a:lnTo>
                  <a:pt x="644422" y="828296"/>
                </a:lnTo>
                <a:lnTo>
                  <a:pt x="642264" y="832477"/>
                </a:lnTo>
                <a:lnTo>
                  <a:pt x="642264" y="835714"/>
                </a:lnTo>
                <a:lnTo>
                  <a:pt x="643343" y="835714"/>
                </a:lnTo>
                <a:lnTo>
                  <a:pt x="648603" y="834635"/>
                </a:lnTo>
                <a:lnTo>
                  <a:pt x="649682" y="835714"/>
                </a:lnTo>
                <a:lnTo>
                  <a:pt x="654942" y="823980"/>
                </a:lnTo>
                <a:lnTo>
                  <a:pt x="654942" y="820877"/>
                </a:lnTo>
                <a:close/>
                <a:moveTo>
                  <a:pt x="4765210" y="820842"/>
                </a:moveTo>
                <a:lnTo>
                  <a:pt x="4765210" y="823944"/>
                </a:lnTo>
                <a:lnTo>
                  <a:pt x="4766289" y="823944"/>
                </a:lnTo>
                <a:lnTo>
                  <a:pt x="4766289" y="820842"/>
                </a:lnTo>
                <a:close/>
                <a:moveTo>
                  <a:pt x="233874" y="819631"/>
                </a:moveTo>
                <a:lnTo>
                  <a:pt x="232795" y="823003"/>
                </a:lnTo>
                <a:lnTo>
                  <a:pt x="233874" y="823003"/>
                </a:lnTo>
                <a:lnTo>
                  <a:pt x="234953" y="821789"/>
                </a:lnTo>
                <a:lnTo>
                  <a:pt x="234953" y="819631"/>
                </a:lnTo>
                <a:close/>
                <a:moveTo>
                  <a:pt x="1191869" y="818990"/>
                </a:moveTo>
                <a:cubicBezTo>
                  <a:pt x="1191869" y="823845"/>
                  <a:pt x="1189306" y="828566"/>
                  <a:pt x="1184181" y="833152"/>
                </a:cubicBezTo>
                <a:lnTo>
                  <a:pt x="1184181" y="834231"/>
                </a:lnTo>
                <a:lnTo>
                  <a:pt x="1192948" y="830994"/>
                </a:lnTo>
                <a:lnTo>
                  <a:pt x="1192948" y="818990"/>
                </a:lnTo>
                <a:close/>
                <a:moveTo>
                  <a:pt x="658179" y="818720"/>
                </a:moveTo>
                <a:lnTo>
                  <a:pt x="658179" y="819799"/>
                </a:lnTo>
                <a:lnTo>
                  <a:pt x="661281" y="819799"/>
                </a:lnTo>
                <a:lnTo>
                  <a:pt x="661281" y="818720"/>
                </a:lnTo>
                <a:close/>
                <a:moveTo>
                  <a:pt x="646445" y="818720"/>
                </a:moveTo>
                <a:lnTo>
                  <a:pt x="646445" y="819799"/>
                </a:lnTo>
                <a:lnTo>
                  <a:pt x="648603" y="819799"/>
                </a:lnTo>
                <a:lnTo>
                  <a:pt x="648603" y="818720"/>
                </a:lnTo>
                <a:close/>
                <a:moveTo>
                  <a:pt x="571184" y="818720"/>
                </a:moveTo>
                <a:lnTo>
                  <a:pt x="569026" y="820877"/>
                </a:lnTo>
                <a:lnTo>
                  <a:pt x="569026" y="821822"/>
                </a:lnTo>
                <a:lnTo>
                  <a:pt x="570106" y="821822"/>
                </a:lnTo>
                <a:lnTo>
                  <a:pt x="573207" y="820877"/>
                </a:lnTo>
                <a:lnTo>
                  <a:pt x="573207" y="818720"/>
                </a:lnTo>
                <a:close/>
                <a:moveTo>
                  <a:pt x="5696818" y="818452"/>
                </a:moveTo>
                <a:lnTo>
                  <a:pt x="5696818" y="820609"/>
                </a:lnTo>
                <a:lnTo>
                  <a:pt x="5700055" y="820609"/>
                </a:lnTo>
                <a:lnTo>
                  <a:pt x="5700055" y="819531"/>
                </a:lnTo>
                <a:close/>
                <a:moveTo>
                  <a:pt x="554190" y="817640"/>
                </a:moveTo>
                <a:lnTo>
                  <a:pt x="554190" y="820877"/>
                </a:lnTo>
                <a:lnTo>
                  <a:pt x="555268" y="820877"/>
                </a:lnTo>
                <a:lnTo>
                  <a:pt x="555268" y="817640"/>
                </a:lnTo>
                <a:close/>
                <a:moveTo>
                  <a:pt x="5615893" y="817372"/>
                </a:moveTo>
                <a:lnTo>
                  <a:pt x="5615893" y="819531"/>
                </a:lnTo>
                <a:lnTo>
                  <a:pt x="5616972" y="819531"/>
                </a:lnTo>
                <a:lnTo>
                  <a:pt x="5616972" y="817372"/>
                </a:lnTo>
                <a:close/>
                <a:moveTo>
                  <a:pt x="7134414" y="816792"/>
                </a:moveTo>
                <a:lnTo>
                  <a:pt x="7134414" y="818950"/>
                </a:lnTo>
                <a:lnTo>
                  <a:pt x="7137651" y="818950"/>
                </a:lnTo>
                <a:lnTo>
                  <a:pt x="7135493" y="816792"/>
                </a:lnTo>
                <a:close/>
                <a:moveTo>
                  <a:pt x="7100156" y="816792"/>
                </a:moveTo>
                <a:lnTo>
                  <a:pt x="7100156" y="817871"/>
                </a:lnTo>
                <a:lnTo>
                  <a:pt x="7102314" y="817871"/>
                </a:lnTo>
                <a:lnTo>
                  <a:pt x="7102314" y="816792"/>
                </a:lnTo>
                <a:close/>
                <a:moveTo>
                  <a:pt x="8241496" y="814676"/>
                </a:moveTo>
                <a:lnTo>
                  <a:pt x="8239338" y="816835"/>
                </a:lnTo>
                <a:cubicBezTo>
                  <a:pt x="8242215" y="817015"/>
                  <a:pt x="8243654" y="818453"/>
                  <a:pt x="8243654" y="821151"/>
                </a:cubicBezTo>
                <a:lnTo>
                  <a:pt x="8250128" y="816835"/>
                </a:lnTo>
                <a:lnTo>
                  <a:pt x="8251206" y="816835"/>
                </a:lnTo>
                <a:cubicBezTo>
                  <a:pt x="8252645" y="816835"/>
                  <a:pt x="8253364" y="818632"/>
                  <a:pt x="8253364" y="822230"/>
                </a:cubicBezTo>
                <a:lnTo>
                  <a:pt x="8257680" y="823309"/>
                </a:lnTo>
                <a:lnTo>
                  <a:pt x="8255522" y="816835"/>
                </a:lnTo>
                <a:cubicBezTo>
                  <a:pt x="8251926" y="816835"/>
                  <a:pt x="8250128" y="816115"/>
                  <a:pt x="8250128" y="814676"/>
                </a:cubicBezTo>
                <a:lnTo>
                  <a:pt x="8241496" y="816835"/>
                </a:lnTo>
                <a:close/>
                <a:moveTo>
                  <a:pt x="7687846" y="813462"/>
                </a:moveTo>
                <a:lnTo>
                  <a:pt x="7687846" y="814541"/>
                </a:lnTo>
                <a:lnTo>
                  <a:pt x="7690004" y="814541"/>
                </a:lnTo>
                <a:lnTo>
                  <a:pt x="7690004" y="813462"/>
                </a:lnTo>
                <a:close/>
                <a:moveTo>
                  <a:pt x="7108788" y="812611"/>
                </a:moveTo>
                <a:cubicBezTo>
                  <a:pt x="7108788" y="814680"/>
                  <a:pt x="7106990" y="815714"/>
                  <a:pt x="7103393" y="815714"/>
                </a:cubicBezTo>
                <a:lnTo>
                  <a:pt x="7103393" y="816792"/>
                </a:lnTo>
                <a:lnTo>
                  <a:pt x="7106630" y="816792"/>
                </a:lnTo>
                <a:lnTo>
                  <a:pt x="7112025" y="815714"/>
                </a:lnTo>
                <a:lnTo>
                  <a:pt x="7118364" y="824346"/>
                </a:lnTo>
                <a:lnTo>
                  <a:pt x="7119443" y="824346"/>
                </a:lnTo>
                <a:cubicBezTo>
                  <a:pt x="7119443" y="822907"/>
                  <a:pt x="7120522" y="822187"/>
                  <a:pt x="7122680" y="822187"/>
                </a:cubicBezTo>
                <a:lnTo>
                  <a:pt x="7121601" y="818950"/>
                </a:lnTo>
                <a:lnTo>
                  <a:pt x="7120522" y="820030"/>
                </a:lnTo>
                <a:lnTo>
                  <a:pt x="7117285" y="820030"/>
                </a:lnTo>
                <a:cubicBezTo>
                  <a:pt x="7113059" y="816433"/>
                  <a:pt x="7110946" y="813960"/>
                  <a:pt x="7110946" y="812611"/>
                </a:cubicBezTo>
                <a:close/>
                <a:moveTo>
                  <a:pt x="227130" y="803446"/>
                </a:moveTo>
                <a:lnTo>
                  <a:pt x="227130" y="805604"/>
                </a:lnTo>
                <a:lnTo>
                  <a:pt x="228209" y="805604"/>
                </a:lnTo>
                <a:lnTo>
                  <a:pt x="228209" y="803446"/>
                </a:lnTo>
                <a:close/>
                <a:moveTo>
                  <a:pt x="7116341" y="802900"/>
                </a:moveTo>
                <a:lnTo>
                  <a:pt x="7116341" y="805057"/>
                </a:lnTo>
                <a:lnTo>
                  <a:pt x="7119443" y="805057"/>
                </a:lnTo>
                <a:lnTo>
                  <a:pt x="7119443" y="802900"/>
                </a:lnTo>
                <a:close/>
                <a:moveTo>
                  <a:pt x="7766882" y="802538"/>
                </a:moveTo>
                <a:lnTo>
                  <a:pt x="7766882" y="804696"/>
                </a:lnTo>
                <a:lnTo>
                  <a:pt x="7767962" y="804696"/>
                </a:lnTo>
                <a:lnTo>
                  <a:pt x="7767962" y="802538"/>
                </a:lnTo>
                <a:close/>
                <a:moveTo>
                  <a:pt x="7662489" y="802538"/>
                </a:moveTo>
                <a:lnTo>
                  <a:pt x="7656015" y="805774"/>
                </a:lnTo>
                <a:lnTo>
                  <a:pt x="7648327" y="804696"/>
                </a:lnTo>
                <a:lnTo>
                  <a:pt x="7648327" y="805774"/>
                </a:lnTo>
                <a:lnTo>
                  <a:pt x="7650485" y="813462"/>
                </a:lnTo>
                <a:lnTo>
                  <a:pt x="7646034" y="817778"/>
                </a:lnTo>
                <a:lnTo>
                  <a:pt x="7646034" y="819937"/>
                </a:lnTo>
                <a:cubicBezTo>
                  <a:pt x="7649001" y="820116"/>
                  <a:pt x="7650485" y="821554"/>
                  <a:pt x="7650485" y="824253"/>
                </a:cubicBezTo>
                <a:lnTo>
                  <a:pt x="7654801" y="825331"/>
                </a:lnTo>
                <a:cubicBezTo>
                  <a:pt x="7657229" y="825331"/>
                  <a:pt x="7662759" y="821015"/>
                  <a:pt x="7671391" y="812383"/>
                </a:cubicBezTo>
                <a:lnTo>
                  <a:pt x="7671391" y="806853"/>
                </a:lnTo>
                <a:cubicBezTo>
                  <a:pt x="7671391" y="805774"/>
                  <a:pt x="7668424" y="804335"/>
                  <a:pt x="7662489" y="802538"/>
                </a:cubicBezTo>
                <a:close/>
                <a:moveTo>
                  <a:pt x="646445" y="799567"/>
                </a:moveTo>
                <a:lnTo>
                  <a:pt x="645366" y="803883"/>
                </a:lnTo>
                <a:lnTo>
                  <a:pt x="646445" y="806986"/>
                </a:lnTo>
                <a:lnTo>
                  <a:pt x="647524" y="806986"/>
                </a:lnTo>
                <a:lnTo>
                  <a:pt x="648603" y="805906"/>
                </a:lnTo>
                <a:lnTo>
                  <a:pt x="649682" y="802804"/>
                </a:lnTo>
                <a:lnTo>
                  <a:pt x="650761" y="802804"/>
                </a:lnTo>
                <a:lnTo>
                  <a:pt x="649682" y="799567"/>
                </a:lnTo>
                <a:close/>
                <a:moveTo>
                  <a:pt x="1191869" y="799298"/>
                </a:moveTo>
                <a:lnTo>
                  <a:pt x="1187417" y="802534"/>
                </a:lnTo>
                <a:lnTo>
                  <a:pt x="1187417" y="805772"/>
                </a:lnTo>
                <a:lnTo>
                  <a:pt x="1194026" y="805772"/>
                </a:lnTo>
                <a:lnTo>
                  <a:pt x="1194026" y="801455"/>
                </a:lnTo>
                <a:close/>
                <a:moveTo>
                  <a:pt x="3158481" y="797545"/>
                </a:moveTo>
                <a:lnTo>
                  <a:pt x="3158481" y="799568"/>
                </a:lnTo>
                <a:lnTo>
                  <a:pt x="3159560" y="799568"/>
                </a:lnTo>
                <a:lnTo>
                  <a:pt x="3159560" y="797545"/>
                </a:lnTo>
                <a:close/>
                <a:moveTo>
                  <a:pt x="7184858" y="796426"/>
                </a:moveTo>
                <a:cubicBezTo>
                  <a:pt x="7184858" y="800923"/>
                  <a:pt x="7183779" y="805957"/>
                  <a:pt x="7181621" y="811532"/>
                </a:cubicBezTo>
                <a:cubicBezTo>
                  <a:pt x="7183239" y="811532"/>
                  <a:pt x="7186072" y="814005"/>
                  <a:pt x="7190118" y="818950"/>
                </a:cubicBezTo>
                <a:lnTo>
                  <a:pt x="7192276" y="816792"/>
                </a:lnTo>
                <a:lnTo>
                  <a:pt x="7192276" y="815714"/>
                </a:lnTo>
                <a:cubicBezTo>
                  <a:pt x="7192276" y="814274"/>
                  <a:pt x="7191197" y="813555"/>
                  <a:pt x="7189039" y="813555"/>
                </a:cubicBezTo>
                <a:lnTo>
                  <a:pt x="7187960" y="812611"/>
                </a:lnTo>
                <a:lnTo>
                  <a:pt x="7187960" y="811532"/>
                </a:lnTo>
                <a:lnTo>
                  <a:pt x="7194434" y="805057"/>
                </a:lnTo>
                <a:lnTo>
                  <a:pt x="7194434" y="801821"/>
                </a:lnTo>
                <a:cubicBezTo>
                  <a:pt x="7194434" y="800563"/>
                  <a:pt x="7191242" y="798763"/>
                  <a:pt x="7184858" y="796426"/>
                </a:cubicBezTo>
                <a:close/>
                <a:moveTo>
                  <a:pt x="573207" y="795386"/>
                </a:moveTo>
                <a:cubicBezTo>
                  <a:pt x="571859" y="795386"/>
                  <a:pt x="570825" y="797499"/>
                  <a:pt x="570106" y="801725"/>
                </a:cubicBezTo>
                <a:lnTo>
                  <a:pt x="573207" y="803883"/>
                </a:lnTo>
                <a:close/>
                <a:moveTo>
                  <a:pt x="5692502" y="794714"/>
                </a:moveTo>
                <a:lnTo>
                  <a:pt x="5692502" y="796871"/>
                </a:lnTo>
                <a:lnTo>
                  <a:pt x="5694660" y="794714"/>
                </a:lnTo>
                <a:close/>
                <a:moveTo>
                  <a:pt x="228209" y="793465"/>
                </a:moveTo>
                <a:lnTo>
                  <a:pt x="228209" y="798051"/>
                </a:lnTo>
                <a:lnTo>
                  <a:pt x="229423" y="798051"/>
                </a:lnTo>
                <a:lnTo>
                  <a:pt x="229423" y="793465"/>
                </a:lnTo>
                <a:close/>
                <a:moveTo>
                  <a:pt x="5730267" y="792556"/>
                </a:moveTo>
                <a:lnTo>
                  <a:pt x="5730267" y="793635"/>
                </a:lnTo>
                <a:lnTo>
                  <a:pt x="5732425" y="793635"/>
                </a:lnTo>
                <a:lnTo>
                  <a:pt x="5732425" y="792556"/>
                </a:lnTo>
                <a:close/>
                <a:moveTo>
                  <a:pt x="5701134" y="792556"/>
                </a:moveTo>
                <a:lnTo>
                  <a:pt x="5697897" y="800109"/>
                </a:lnTo>
                <a:lnTo>
                  <a:pt x="5686028" y="800109"/>
                </a:lnTo>
                <a:cubicBezTo>
                  <a:pt x="5686028" y="797951"/>
                  <a:pt x="5683511" y="796871"/>
                  <a:pt x="5678475" y="796871"/>
                </a:cubicBezTo>
                <a:lnTo>
                  <a:pt x="5677396" y="796871"/>
                </a:lnTo>
                <a:cubicBezTo>
                  <a:pt x="5671282" y="796871"/>
                  <a:pt x="5666966" y="797951"/>
                  <a:pt x="5664448" y="800109"/>
                </a:cubicBezTo>
                <a:lnTo>
                  <a:pt x="5661211" y="800109"/>
                </a:lnTo>
                <a:cubicBezTo>
                  <a:pt x="5661211" y="797951"/>
                  <a:pt x="5659413" y="796871"/>
                  <a:pt x="5655816" y="796871"/>
                </a:cubicBezTo>
                <a:lnTo>
                  <a:pt x="5651500" y="796871"/>
                </a:lnTo>
                <a:lnTo>
                  <a:pt x="5651500" y="800109"/>
                </a:lnTo>
                <a:lnTo>
                  <a:pt x="5638552" y="800109"/>
                </a:lnTo>
                <a:cubicBezTo>
                  <a:pt x="5636214" y="798311"/>
                  <a:pt x="5632977" y="797231"/>
                  <a:pt x="5628841" y="796871"/>
                </a:cubicBezTo>
                <a:lnTo>
                  <a:pt x="5612656" y="797951"/>
                </a:lnTo>
                <a:lnTo>
                  <a:pt x="5610498" y="797951"/>
                </a:lnTo>
                <a:lnTo>
                  <a:pt x="5607261" y="800109"/>
                </a:lnTo>
                <a:lnTo>
                  <a:pt x="5600787" y="800109"/>
                </a:lnTo>
                <a:cubicBezTo>
                  <a:pt x="5598089" y="797951"/>
                  <a:pt x="5594852" y="796871"/>
                  <a:pt x="5591076" y="796871"/>
                </a:cubicBezTo>
                <a:lnTo>
                  <a:pt x="5589997" y="796871"/>
                </a:lnTo>
                <a:cubicBezTo>
                  <a:pt x="5586220" y="796871"/>
                  <a:pt x="5582983" y="797951"/>
                  <a:pt x="5580286" y="800109"/>
                </a:cubicBezTo>
                <a:lnTo>
                  <a:pt x="5577049" y="797951"/>
                </a:lnTo>
                <a:lnTo>
                  <a:pt x="5571654" y="797951"/>
                </a:lnTo>
                <a:lnTo>
                  <a:pt x="5571654" y="800109"/>
                </a:lnTo>
                <a:lnTo>
                  <a:pt x="5569496" y="800109"/>
                </a:lnTo>
                <a:cubicBezTo>
                  <a:pt x="5568057" y="800109"/>
                  <a:pt x="5567338" y="799030"/>
                  <a:pt x="5567338" y="796871"/>
                </a:cubicBezTo>
                <a:lnTo>
                  <a:pt x="5565180" y="796871"/>
                </a:lnTo>
                <a:cubicBezTo>
                  <a:pt x="5565180" y="800469"/>
                  <a:pt x="5566259" y="802267"/>
                  <a:pt x="5568417" y="802267"/>
                </a:cubicBezTo>
                <a:lnTo>
                  <a:pt x="5568417" y="805504"/>
                </a:lnTo>
                <a:lnTo>
                  <a:pt x="5565180" y="816294"/>
                </a:lnTo>
                <a:lnTo>
                  <a:pt x="5579207" y="817372"/>
                </a:lnTo>
                <a:lnTo>
                  <a:pt x="5583523" y="816294"/>
                </a:lnTo>
                <a:lnTo>
                  <a:pt x="5584602" y="817372"/>
                </a:lnTo>
                <a:lnTo>
                  <a:pt x="5588918" y="816294"/>
                </a:lnTo>
                <a:lnTo>
                  <a:pt x="5598629" y="817372"/>
                </a:lnTo>
                <a:lnTo>
                  <a:pt x="5605103" y="816294"/>
                </a:lnTo>
                <a:lnTo>
                  <a:pt x="5608340" y="819531"/>
                </a:lnTo>
                <a:cubicBezTo>
                  <a:pt x="5611217" y="818092"/>
                  <a:pt x="5612656" y="816294"/>
                  <a:pt x="5612656" y="814136"/>
                </a:cubicBezTo>
                <a:lnTo>
                  <a:pt x="5613735" y="814136"/>
                </a:lnTo>
                <a:lnTo>
                  <a:pt x="5616972" y="816294"/>
                </a:lnTo>
                <a:lnTo>
                  <a:pt x="5619130" y="816294"/>
                </a:lnTo>
                <a:lnTo>
                  <a:pt x="5624525" y="815215"/>
                </a:lnTo>
                <a:lnTo>
                  <a:pt x="5639631" y="817372"/>
                </a:lnTo>
                <a:lnTo>
                  <a:pt x="5651500" y="816294"/>
                </a:lnTo>
                <a:lnTo>
                  <a:pt x="5668764" y="817372"/>
                </a:lnTo>
                <a:lnTo>
                  <a:pt x="5689265" y="814136"/>
                </a:lnTo>
                <a:cubicBezTo>
                  <a:pt x="5689265" y="816294"/>
                  <a:pt x="5691064" y="817372"/>
                  <a:pt x="5694660" y="817372"/>
                </a:cubicBezTo>
                <a:lnTo>
                  <a:pt x="5702213" y="816294"/>
                </a:lnTo>
                <a:lnTo>
                  <a:pt x="5708687" y="817372"/>
                </a:lnTo>
                <a:lnTo>
                  <a:pt x="5713003" y="815215"/>
                </a:lnTo>
                <a:lnTo>
                  <a:pt x="5722714" y="816294"/>
                </a:lnTo>
                <a:lnTo>
                  <a:pt x="5725951" y="815215"/>
                </a:lnTo>
                <a:lnTo>
                  <a:pt x="5742137" y="817372"/>
                </a:lnTo>
                <a:lnTo>
                  <a:pt x="5746453" y="816294"/>
                </a:lnTo>
                <a:lnTo>
                  <a:pt x="5755085" y="816294"/>
                </a:lnTo>
                <a:lnTo>
                  <a:pt x="5758322" y="818452"/>
                </a:lnTo>
                <a:lnTo>
                  <a:pt x="5759401" y="817372"/>
                </a:lnTo>
                <a:lnTo>
                  <a:pt x="5760480" y="818452"/>
                </a:lnTo>
                <a:lnTo>
                  <a:pt x="5760480" y="828163"/>
                </a:lnTo>
                <a:lnTo>
                  <a:pt x="5758322" y="828163"/>
                </a:lnTo>
                <a:lnTo>
                  <a:pt x="5758322" y="851361"/>
                </a:lnTo>
                <a:lnTo>
                  <a:pt x="5760480" y="851361"/>
                </a:lnTo>
                <a:lnTo>
                  <a:pt x="5760480" y="853519"/>
                </a:lnTo>
                <a:lnTo>
                  <a:pt x="5756164" y="858914"/>
                </a:lnTo>
                <a:lnTo>
                  <a:pt x="5758322" y="858914"/>
                </a:lnTo>
                <a:lnTo>
                  <a:pt x="5761559" y="856757"/>
                </a:lnTo>
                <a:lnTo>
                  <a:pt x="5769112" y="856757"/>
                </a:lnTo>
                <a:lnTo>
                  <a:pt x="5769112" y="861073"/>
                </a:lnTo>
                <a:lnTo>
                  <a:pt x="5771270" y="861073"/>
                </a:lnTo>
                <a:lnTo>
                  <a:pt x="5772349" y="856757"/>
                </a:lnTo>
                <a:lnTo>
                  <a:pt x="5773428" y="856757"/>
                </a:lnTo>
                <a:lnTo>
                  <a:pt x="5774507" y="857836"/>
                </a:lnTo>
                <a:lnTo>
                  <a:pt x="5775586" y="857836"/>
                </a:lnTo>
                <a:lnTo>
                  <a:pt x="5776665" y="856757"/>
                </a:lnTo>
                <a:lnTo>
                  <a:pt x="5776665" y="855678"/>
                </a:lnTo>
                <a:lnTo>
                  <a:pt x="5775586" y="854599"/>
                </a:lnTo>
                <a:lnTo>
                  <a:pt x="5774507" y="854599"/>
                </a:lnTo>
                <a:lnTo>
                  <a:pt x="5775586" y="832479"/>
                </a:lnTo>
                <a:lnTo>
                  <a:pt x="5774507" y="823847"/>
                </a:lnTo>
                <a:lnTo>
                  <a:pt x="5776665" y="823847"/>
                </a:lnTo>
                <a:lnTo>
                  <a:pt x="5776665" y="821688"/>
                </a:lnTo>
                <a:lnTo>
                  <a:pt x="5774507" y="821688"/>
                </a:lnTo>
                <a:lnTo>
                  <a:pt x="5775586" y="808741"/>
                </a:lnTo>
                <a:lnTo>
                  <a:pt x="5774507" y="799030"/>
                </a:lnTo>
                <a:lnTo>
                  <a:pt x="5772349" y="799030"/>
                </a:lnTo>
                <a:lnTo>
                  <a:pt x="5771270" y="800109"/>
                </a:lnTo>
                <a:lnTo>
                  <a:pt x="5770191" y="800109"/>
                </a:lnTo>
                <a:cubicBezTo>
                  <a:pt x="5770191" y="797951"/>
                  <a:pt x="5765515" y="796871"/>
                  <a:pt x="5756164" y="796871"/>
                </a:cubicBezTo>
                <a:lnTo>
                  <a:pt x="5755085" y="796871"/>
                </a:lnTo>
                <a:lnTo>
                  <a:pt x="5754006" y="797951"/>
                </a:lnTo>
                <a:lnTo>
                  <a:pt x="5752927" y="797951"/>
                </a:lnTo>
                <a:lnTo>
                  <a:pt x="5750769" y="795793"/>
                </a:lnTo>
                <a:lnTo>
                  <a:pt x="5746453" y="797951"/>
                </a:lnTo>
                <a:lnTo>
                  <a:pt x="5738899" y="796871"/>
                </a:lnTo>
                <a:lnTo>
                  <a:pt x="5733504" y="800109"/>
                </a:lnTo>
                <a:lnTo>
                  <a:pt x="5725951" y="800109"/>
                </a:lnTo>
                <a:lnTo>
                  <a:pt x="5722714" y="797951"/>
                </a:lnTo>
                <a:lnTo>
                  <a:pt x="5710845" y="797951"/>
                </a:lnTo>
                <a:cubicBezTo>
                  <a:pt x="5706529" y="797951"/>
                  <a:pt x="5703292" y="796151"/>
                  <a:pt x="5701134" y="792556"/>
                </a:cubicBezTo>
                <a:close/>
                <a:moveTo>
                  <a:pt x="5616972" y="792556"/>
                </a:moveTo>
                <a:lnTo>
                  <a:pt x="5616972" y="795793"/>
                </a:lnTo>
                <a:lnTo>
                  <a:pt x="5618051" y="795793"/>
                </a:lnTo>
                <a:lnTo>
                  <a:pt x="5620209" y="793635"/>
                </a:lnTo>
                <a:lnTo>
                  <a:pt x="5620209" y="792556"/>
                </a:lnTo>
                <a:close/>
                <a:moveTo>
                  <a:pt x="5607261" y="792556"/>
                </a:moveTo>
                <a:lnTo>
                  <a:pt x="5607261" y="793635"/>
                </a:lnTo>
                <a:lnTo>
                  <a:pt x="5609419" y="793635"/>
                </a:lnTo>
                <a:lnTo>
                  <a:pt x="5609419" y="792556"/>
                </a:lnTo>
                <a:close/>
                <a:moveTo>
                  <a:pt x="4628042" y="791843"/>
                </a:moveTo>
                <a:lnTo>
                  <a:pt x="4637753" y="791843"/>
                </a:lnTo>
                <a:cubicBezTo>
                  <a:pt x="4642069" y="791843"/>
                  <a:pt x="4647464" y="794362"/>
                  <a:pt x="4653938" y="799397"/>
                </a:cubicBezTo>
                <a:lnTo>
                  <a:pt x="4653938" y="800476"/>
                </a:lnTo>
                <a:cubicBezTo>
                  <a:pt x="4653938" y="801914"/>
                  <a:pt x="4652859" y="802633"/>
                  <a:pt x="4650701" y="802633"/>
                </a:cubicBezTo>
                <a:lnTo>
                  <a:pt x="4644227" y="801555"/>
                </a:lnTo>
                <a:lnTo>
                  <a:pt x="4618331" y="804791"/>
                </a:lnTo>
                <a:lnTo>
                  <a:pt x="4616173" y="799397"/>
                </a:lnTo>
                <a:cubicBezTo>
                  <a:pt x="4616173" y="796159"/>
                  <a:pt x="4620129" y="793642"/>
                  <a:pt x="4628042" y="791843"/>
                </a:cubicBezTo>
                <a:close/>
                <a:moveTo>
                  <a:pt x="1096644" y="791610"/>
                </a:moveTo>
                <a:lnTo>
                  <a:pt x="1092329" y="795926"/>
                </a:lnTo>
                <a:cubicBezTo>
                  <a:pt x="1093229" y="799253"/>
                  <a:pt x="1094666" y="801096"/>
                  <a:pt x="1096644" y="801455"/>
                </a:cubicBezTo>
                <a:cubicBezTo>
                  <a:pt x="1100333" y="800377"/>
                  <a:pt x="1102175" y="797814"/>
                  <a:pt x="1102175" y="793767"/>
                </a:cubicBezTo>
                <a:lnTo>
                  <a:pt x="1098939" y="791610"/>
                </a:lnTo>
                <a:close/>
                <a:moveTo>
                  <a:pt x="69596" y="791307"/>
                </a:moveTo>
                <a:cubicBezTo>
                  <a:pt x="67078" y="794364"/>
                  <a:pt x="64830" y="795893"/>
                  <a:pt x="62852" y="795893"/>
                </a:cubicBezTo>
                <a:lnTo>
                  <a:pt x="62852" y="800209"/>
                </a:lnTo>
                <a:lnTo>
                  <a:pt x="65010" y="800209"/>
                </a:lnTo>
                <a:cubicBezTo>
                  <a:pt x="65010" y="796073"/>
                  <a:pt x="67617" y="793825"/>
                  <a:pt x="72833" y="793465"/>
                </a:cubicBezTo>
                <a:lnTo>
                  <a:pt x="70675" y="791307"/>
                </a:lnTo>
                <a:close/>
                <a:moveTo>
                  <a:pt x="112486" y="790228"/>
                </a:moveTo>
                <a:cubicBezTo>
                  <a:pt x="109159" y="791666"/>
                  <a:pt x="107315" y="793105"/>
                  <a:pt x="106956" y="794544"/>
                </a:cubicBezTo>
                <a:lnTo>
                  <a:pt x="109249" y="796972"/>
                </a:lnTo>
                <a:cubicBezTo>
                  <a:pt x="111407" y="796253"/>
                  <a:pt x="112486" y="794004"/>
                  <a:pt x="112486" y="790228"/>
                </a:cubicBezTo>
                <a:close/>
                <a:moveTo>
                  <a:pt x="84971" y="790228"/>
                </a:moveTo>
                <a:lnTo>
                  <a:pt x="83757" y="791307"/>
                </a:lnTo>
                <a:lnTo>
                  <a:pt x="83757" y="792386"/>
                </a:lnTo>
                <a:cubicBezTo>
                  <a:pt x="85286" y="795803"/>
                  <a:pt x="86769" y="797691"/>
                  <a:pt x="88208" y="798051"/>
                </a:cubicBezTo>
                <a:lnTo>
                  <a:pt x="90366" y="798051"/>
                </a:lnTo>
                <a:lnTo>
                  <a:pt x="92659" y="795893"/>
                </a:lnTo>
                <a:lnTo>
                  <a:pt x="92659" y="793465"/>
                </a:lnTo>
                <a:cubicBezTo>
                  <a:pt x="92659" y="791846"/>
                  <a:pt x="90097" y="790768"/>
                  <a:pt x="84971" y="790228"/>
                </a:cubicBezTo>
                <a:close/>
                <a:moveTo>
                  <a:pt x="3239136" y="787969"/>
                </a:moveTo>
                <a:lnTo>
                  <a:pt x="3236978" y="790127"/>
                </a:lnTo>
                <a:lnTo>
                  <a:pt x="3243317" y="794308"/>
                </a:lnTo>
                <a:lnTo>
                  <a:pt x="3245475" y="794308"/>
                </a:lnTo>
                <a:lnTo>
                  <a:pt x="3245475" y="793229"/>
                </a:lnTo>
                <a:lnTo>
                  <a:pt x="3240215" y="787969"/>
                </a:lnTo>
                <a:close/>
                <a:moveTo>
                  <a:pt x="227130" y="786991"/>
                </a:moveTo>
                <a:lnTo>
                  <a:pt x="227130" y="789149"/>
                </a:lnTo>
                <a:lnTo>
                  <a:pt x="228209" y="789149"/>
                </a:lnTo>
                <a:lnTo>
                  <a:pt x="228209" y="786991"/>
                </a:lnTo>
                <a:close/>
                <a:moveTo>
                  <a:pt x="6096036" y="786891"/>
                </a:moveTo>
                <a:lnTo>
                  <a:pt x="6093878" y="793365"/>
                </a:lnTo>
                <a:lnTo>
                  <a:pt x="6094957" y="796601"/>
                </a:lnTo>
                <a:lnTo>
                  <a:pt x="6093878" y="796601"/>
                </a:lnTo>
                <a:lnTo>
                  <a:pt x="6094957" y="800918"/>
                </a:lnTo>
                <a:lnTo>
                  <a:pt x="6096036" y="800918"/>
                </a:lnTo>
                <a:lnTo>
                  <a:pt x="6097115" y="796601"/>
                </a:lnTo>
                <a:lnTo>
                  <a:pt x="6096036" y="795523"/>
                </a:lnTo>
                <a:lnTo>
                  <a:pt x="6096036" y="794445"/>
                </a:lnTo>
                <a:lnTo>
                  <a:pt x="6097115" y="787969"/>
                </a:lnTo>
                <a:lnTo>
                  <a:pt x="6097115" y="786891"/>
                </a:lnTo>
                <a:close/>
                <a:moveTo>
                  <a:pt x="7775650" y="786217"/>
                </a:moveTo>
                <a:lnTo>
                  <a:pt x="7772412" y="789455"/>
                </a:lnTo>
                <a:lnTo>
                  <a:pt x="7772412" y="792825"/>
                </a:lnTo>
                <a:lnTo>
                  <a:pt x="7774570" y="794985"/>
                </a:lnTo>
                <a:lnTo>
                  <a:pt x="7779021" y="789455"/>
                </a:lnTo>
                <a:lnTo>
                  <a:pt x="7779021" y="786217"/>
                </a:lnTo>
                <a:close/>
                <a:moveTo>
                  <a:pt x="4582589" y="783346"/>
                </a:moveTo>
                <a:lnTo>
                  <a:pt x="4579352" y="786584"/>
                </a:lnTo>
                <a:cubicBezTo>
                  <a:pt x="4580431" y="789371"/>
                  <a:pt x="4581510" y="790765"/>
                  <a:pt x="4582589" y="790765"/>
                </a:cubicBezTo>
                <a:lnTo>
                  <a:pt x="4583668" y="790765"/>
                </a:lnTo>
                <a:lnTo>
                  <a:pt x="4583668" y="783346"/>
                </a:lnTo>
                <a:close/>
                <a:moveTo>
                  <a:pt x="6099273" y="782575"/>
                </a:moveTo>
                <a:lnTo>
                  <a:pt x="6099273" y="784733"/>
                </a:lnTo>
                <a:lnTo>
                  <a:pt x="6100217" y="784733"/>
                </a:lnTo>
                <a:lnTo>
                  <a:pt x="6100217" y="782575"/>
                </a:lnTo>
                <a:close/>
                <a:moveTo>
                  <a:pt x="649682" y="782573"/>
                </a:moveTo>
                <a:lnTo>
                  <a:pt x="646445" y="785810"/>
                </a:lnTo>
                <a:lnTo>
                  <a:pt x="646445" y="787968"/>
                </a:lnTo>
                <a:lnTo>
                  <a:pt x="648603" y="789991"/>
                </a:lnTo>
                <a:lnTo>
                  <a:pt x="653863" y="784731"/>
                </a:lnTo>
                <a:lnTo>
                  <a:pt x="653863" y="782573"/>
                </a:lnTo>
                <a:close/>
                <a:moveTo>
                  <a:pt x="5762638" y="781765"/>
                </a:moveTo>
                <a:lnTo>
                  <a:pt x="5762638" y="783923"/>
                </a:lnTo>
                <a:lnTo>
                  <a:pt x="5763717" y="783923"/>
                </a:lnTo>
                <a:lnTo>
                  <a:pt x="5765875" y="781765"/>
                </a:lnTo>
                <a:close/>
                <a:moveTo>
                  <a:pt x="8095290" y="781362"/>
                </a:moveTo>
                <a:lnTo>
                  <a:pt x="8095290" y="782441"/>
                </a:lnTo>
                <a:lnTo>
                  <a:pt x="8098527" y="782441"/>
                </a:lnTo>
                <a:lnTo>
                  <a:pt x="8098527" y="781362"/>
                </a:lnTo>
                <a:close/>
                <a:moveTo>
                  <a:pt x="5722714" y="780686"/>
                </a:moveTo>
                <a:lnTo>
                  <a:pt x="5722714" y="782845"/>
                </a:lnTo>
                <a:lnTo>
                  <a:pt x="5724872" y="782845"/>
                </a:lnTo>
                <a:close/>
                <a:moveTo>
                  <a:pt x="7187960" y="780376"/>
                </a:moveTo>
                <a:cubicBezTo>
                  <a:pt x="7183734" y="780735"/>
                  <a:pt x="7181621" y="781814"/>
                  <a:pt x="7181621" y="783613"/>
                </a:cubicBezTo>
                <a:lnTo>
                  <a:pt x="7181621" y="784691"/>
                </a:lnTo>
                <a:lnTo>
                  <a:pt x="7184858" y="787929"/>
                </a:lnTo>
                <a:cubicBezTo>
                  <a:pt x="7187825" y="786850"/>
                  <a:pt x="7189938" y="785052"/>
                  <a:pt x="7191197" y="782534"/>
                </a:cubicBezTo>
                <a:lnTo>
                  <a:pt x="7189039" y="780376"/>
                </a:lnTo>
                <a:close/>
                <a:moveTo>
                  <a:pt x="3259233" y="779472"/>
                </a:moveTo>
                <a:lnTo>
                  <a:pt x="3259233" y="781629"/>
                </a:lnTo>
                <a:lnTo>
                  <a:pt x="3262470" y="781629"/>
                </a:lnTo>
                <a:lnTo>
                  <a:pt x="3262470" y="779472"/>
                </a:lnTo>
                <a:close/>
                <a:moveTo>
                  <a:pt x="4584747" y="779031"/>
                </a:moveTo>
                <a:lnTo>
                  <a:pt x="4584747" y="781189"/>
                </a:lnTo>
                <a:lnTo>
                  <a:pt x="4585826" y="781189"/>
                </a:lnTo>
                <a:lnTo>
                  <a:pt x="4585826" y="779031"/>
                </a:lnTo>
                <a:close/>
                <a:moveTo>
                  <a:pt x="6168734" y="778259"/>
                </a:moveTo>
                <a:lnTo>
                  <a:pt x="6166711" y="780417"/>
                </a:lnTo>
                <a:lnTo>
                  <a:pt x="6166711" y="783654"/>
                </a:lnTo>
                <a:lnTo>
                  <a:pt x="6169813" y="783654"/>
                </a:lnTo>
                <a:lnTo>
                  <a:pt x="6172915" y="780417"/>
                </a:lnTo>
                <a:lnTo>
                  <a:pt x="6172915" y="778259"/>
                </a:lnTo>
                <a:close/>
                <a:moveTo>
                  <a:pt x="5581365" y="777450"/>
                </a:moveTo>
                <a:cubicBezTo>
                  <a:pt x="5581365" y="779607"/>
                  <a:pt x="5582084" y="780686"/>
                  <a:pt x="5583523" y="780686"/>
                </a:cubicBezTo>
                <a:lnTo>
                  <a:pt x="5599708" y="779607"/>
                </a:lnTo>
                <a:lnTo>
                  <a:pt x="5600787" y="780686"/>
                </a:lnTo>
                <a:lnTo>
                  <a:pt x="5601866" y="780686"/>
                </a:lnTo>
                <a:lnTo>
                  <a:pt x="5605103" y="779607"/>
                </a:lnTo>
                <a:lnTo>
                  <a:pt x="5610498" y="780686"/>
                </a:lnTo>
                <a:lnTo>
                  <a:pt x="5623446" y="778529"/>
                </a:lnTo>
                <a:lnTo>
                  <a:pt x="5629920" y="779607"/>
                </a:lnTo>
                <a:lnTo>
                  <a:pt x="5640710" y="778529"/>
                </a:lnTo>
                <a:lnTo>
                  <a:pt x="5647184" y="780686"/>
                </a:lnTo>
                <a:lnTo>
                  <a:pt x="5655816" y="780686"/>
                </a:lnTo>
                <a:lnTo>
                  <a:pt x="5663369" y="779607"/>
                </a:lnTo>
                <a:lnTo>
                  <a:pt x="5665527" y="781765"/>
                </a:lnTo>
                <a:cubicBezTo>
                  <a:pt x="5665527" y="780327"/>
                  <a:pt x="5666606" y="779607"/>
                  <a:pt x="5668764" y="779607"/>
                </a:cubicBezTo>
                <a:lnTo>
                  <a:pt x="5687107" y="780686"/>
                </a:lnTo>
                <a:lnTo>
                  <a:pt x="5688186" y="779607"/>
                </a:lnTo>
                <a:lnTo>
                  <a:pt x="5689265" y="779607"/>
                </a:lnTo>
                <a:lnTo>
                  <a:pt x="5695739" y="780686"/>
                </a:lnTo>
                <a:lnTo>
                  <a:pt x="5697897" y="780686"/>
                </a:lnTo>
                <a:lnTo>
                  <a:pt x="5697897" y="777450"/>
                </a:lnTo>
                <a:cubicBezTo>
                  <a:pt x="5699336" y="777450"/>
                  <a:pt x="5700055" y="778529"/>
                  <a:pt x="5700055" y="780686"/>
                </a:cubicBezTo>
                <a:cubicBezTo>
                  <a:pt x="5703652" y="780686"/>
                  <a:pt x="5705450" y="781406"/>
                  <a:pt x="5705450" y="782845"/>
                </a:cubicBezTo>
                <a:lnTo>
                  <a:pt x="5705450" y="783923"/>
                </a:lnTo>
                <a:lnTo>
                  <a:pt x="5707608" y="781765"/>
                </a:lnTo>
                <a:lnTo>
                  <a:pt x="5706529" y="780686"/>
                </a:lnTo>
                <a:cubicBezTo>
                  <a:pt x="5707968" y="780686"/>
                  <a:pt x="5708687" y="779607"/>
                  <a:pt x="5708687" y="777450"/>
                </a:cubicBezTo>
                <a:cubicBezTo>
                  <a:pt x="5716600" y="778888"/>
                  <a:pt x="5728829" y="779607"/>
                  <a:pt x="5745374" y="779607"/>
                </a:cubicBezTo>
                <a:lnTo>
                  <a:pt x="5756164" y="779607"/>
                </a:lnTo>
                <a:lnTo>
                  <a:pt x="5764796" y="777450"/>
                </a:lnTo>
                <a:lnTo>
                  <a:pt x="5764796" y="779607"/>
                </a:lnTo>
                <a:lnTo>
                  <a:pt x="5769112" y="779607"/>
                </a:lnTo>
                <a:lnTo>
                  <a:pt x="5774507" y="780686"/>
                </a:lnTo>
                <a:lnTo>
                  <a:pt x="5780981" y="779607"/>
                </a:lnTo>
                <a:lnTo>
                  <a:pt x="5789613" y="779607"/>
                </a:lnTo>
                <a:lnTo>
                  <a:pt x="5795008" y="780686"/>
                </a:lnTo>
                <a:lnTo>
                  <a:pt x="5795008" y="783923"/>
                </a:lnTo>
                <a:cubicBezTo>
                  <a:pt x="5792850" y="786981"/>
                  <a:pt x="5791771" y="791657"/>
                  <a:pt x="5791771" y="797951"/>
                </a:cubicBezTo>
                <a:lnTo>
                  <a:pt x="5795008" y="801188"/>
                </a:lnTo>
                <a:lnTo>
                  <a:pt x="5795008" y="809819"/>
                </a:lnTo>
                <a:lnTo>
                  <a:pt x="5791771" y="815215"/>
                </a:lnTo>
                <a:lnTo>
                  <a:pt x="5792850" y="816294"/>
                </a:lnTo>
                <a:lnTo>
                  <a:pt x="5792850" y="817372"/>
                </a:lnTo>
                <a:lnTo>
                  <a:pt x="5790692" y="827084"/>
                </a:lnTo>
                <a:lnTo>
                  <a:pt x="5792850" y="829242"/>
                </a:lnTo>
                <a:lnTo>
                  <a:pt x="5792850" y="837874"/>
                </a:lnTo>
                <a:lnTo>
                  <a:pt x="5791771" y="838952"/>
                </a:lnTo>
                <a:lnTo>
                  <a:pt x="5792850" y="840032"/>
                </a:lnTo>
                <a:cubicBezTo>
                  <a:pt x="5792310" y="854778"/>
                  <a:pt x="5791591" y="862151"/>
                  <a:pt x="5790692" y="862151"/>
                </a:cubicBezTo>
                <a:lnTo>
                  <a:pt x="5791771" y="863230"/>
                </a:lnTo>
                <a:lnTo>
                  <a:pt x="5791771" y="865389"/>
                </a:lnTo>
                <a:cubicBezTo>
                  <a:pt x="5791591" y="868985"/>
                  <a:pt x="5790872" y="870784"/>
                  <a:pt x="5789613" y="870784"/>
                </a:cubicBezTo>
                <a:lnTo>
                  <a:pt x="5790692" y="871862"/>
                </a:lnTo>
                <a:lnTo>
                  <a:pt x="5790692" y="874021"/>
                </a:lnTo>
                <a:lnTo>
                  <a:pt x="5783139" y="874021"/>
                </a:lnTo>
                <a:lnTo>
                  <a:pt x="5778823" y="870784"/>
                </a:lnTo>
                <a:cubicBezTo>
                  <a:pt x="5777384" y="871143"/>
                  <a:pt x="5775945" y="872941"/>
                  <a:pt x="5774507" y="876178"/>
                </a:cubicBezTo>
                <a:lnTo>
                  <a:pt x="5756164" y="875099"/>
                </a:lnTo>
                <a:lnTo>
                  <a:pt x="5751848" y="875099"/>
                </a:lnTo>
                <a:lnTo>
                  <a:pt x="5747532" y="874021"/>
                </a:lnTo>
                <a:lnTo>
                  <a:pt x="5743216" y="875099"/>
                </a:lnTo>
                <a:lnTo>
                  <a:pt x="5741057" y="875099"/>
                </a:lnTo>
                <a:lnTo>
                  <a:pt x="5741057" y="854599"/>
                </a:lnTo>
                <a:lnTo>
                  <a:pt x="5742137" y="850283"/>
                </a:lnTo>
                <a:lnTo>
                  <a:pt x="5741057" y="837874"/>
                </a:lnTo>
                <a:lnTo>
                  <a:pt x="5741057" y="834636"/>
                </a:lnTo>
                <a:lnTo>
                  <a:pt x="5725951" y="835716"/>
                </a:lnTo>
                <a:lnTo>
                  <a:pt x="5706529" y="833558"/>
                </a:lnTo>
                <a:lnTo>
                  <a:pt x="5697897" y="835716"/>
                </a:lnTo>
                <a:lnTo>
                  <a:pt x="5696818" y="834636"/>
                </a:lnTo>
                <a:lnTo>
                  <a:pt x="5695739" y="834636"/>
                </a:lnTo>
                <a:cubicBezTo>
                  <a:pt x="5692143" y="834997"/>
                  <a:pt x="5690344" y="836075"/>
                  <a:pt x="5690344" y="837874"/>
                </a:cubicBezTo>
                <a:lnTo>
                  <a:pt x="5688186" y="837874"/>
                </a:lnTo>
                <a:cubicBezTo>
                  <a:pt x="5688186" y="835536"/>
                  <a:pt x="5683511" y="834097"/>
                  <a:pt x="5674159" y="833558"/>
                </a:cubicBezTo>
                <a:lnTo>
                  <a:pt x="5673080" y="832479"/>
                </a:lnTo>
                <a:cubicBezTo>
                  <a:pt x="5673080" y="834277"/>
                  <a:pt x="5669843" y="835356"/>
                  <a:pt x="5663369" y="835716"/>
                </a:cubicBezTo>
                <a:lnTo>
                  <a:pt x="5663369" y="837874"/>
                </a:lnTo>
                <a:lnTo>
                  <a:pt x="5661211" y="837874"/>
                </a:lnTo>
                <a:lnTo>
                  <a:pt x="5661211" y="835716"/>
                </a:lnTo>
                <a:lnTo>
                  <a:pt x="5652579" y="835716"/>
                </a:lnTo>
                <a:lnTo>
                  <a:pt x="5652579" y="837874"/>
                </a:lnTo>
                <a:lnTo>
                  <a:pt x="5650421" y="837874"/>
                </a:lnTo>
                <a:lnTo>
                  <a:pt x="5650421" y="835716"/>
                </a:lnTo>
                <a:lnTo>
                  <a:pt x="5621288" y="834636"/>
                </a:lnTo>
                <a:lnTo>
                  <a:pt x="5610498" y="834636"/>
                </a:lnTo>
                <a:cubicBezTo>
                  <a:pt x="5605463" y="834636"/>
                  <a:pt x="5602945" y="835716"/>
                  <a:pt x="5602945" y="837874"/>
                </a:cubicBezTo>
                <a:lnTo>
                  <a:pt x="5596471" y="837874"/>
                </a:lnTo>
                <a:lnTo>
                  <a:pt x="5596471" y="835716"/>
                </a:lnTo>
                <a:lnTo>
                  <a:pt x="5585681" y="835716"/>
                </a:lnTo>
                <a:lnTo>
                  <a:pt x="5584602" y="834636"/>
                </a:lnTo>
                <a:cubicBezTo>
                  <a:pt x="5582444" y="834636"/>
                  <a:pt x="5581365" y="835716"/>
                  <a:pt x="5581365" y="837874"/>
                </a:cubicBezTo>
                <a:lnTo>
                  <a:pt x="5580286" y="837874"/>
                </a:lnTo>
                <a:cubicBezTo>
                  <a:pt x="5580286" y="836255"/>
                  <a:pt x="5577768" y="834457"/>
                  <a:pt x="5572733" y="832479"/>
                </a:cubicBezTo>
                <a:cubicBezTo>
                  <a:pt x="5570395" y="834636"/>
                  <a:pt x="5562842" y="835716"/>
                  <a:pt x="5550074" y="835716"/>
                </a:cubicBezTo>
                <a:lnTo>
                  <a:pt x="5547916" y="830320"/>
                </a:lnTo>
                <a:lnTo>
                  <a:pt x="5548995" y="815215"/>
                </a:lnTo>
                <a:lnTo>
                  <a:pt x="5548995" y="808741"/>
                </a:lnTo>
                <a:lnTo>
                  <a:pt x="5550074" y="807661"/>
                </a:lnTo>
                <a:lnTo>
                  <a:pt x="5547916" y="793635"/>
                </a:lnTo>
                <a:lnTo>
                  <a:pt x="5548995" y="788239"/>
                </a:lnTo>
                <a:lnTo>
                  <a:pt x="5547916" y="781765"/>
                </a:lnTo>
                <a:lnTo>
                  <a:pt x="5548995" y="780686"/>
                </a:lnTo>
                <a:lnTo>
                  <a:pt x="5558706" y="780686"/>
                </a:lnTo>
                <a:lnTo>
                  <a:pt x="5563022" y="783923"/>
                </a:lnTo>
                <a:cubicBezTo>
                  <a:pt x="5563022" y="781046"/>
                  <a:pt x="5565540" y="779607"/>
                  <a:pt x="5570575" y="779607"/>
                </a:cubicBezTo>
                <a:lnTo>
                  <a:pt x="5579207" y="780686"/>
                </a:lnTo>
                <a:cubicBezTo>
                  <a:pt x="5579207" y="778529"/>
                  <a:pt x="5579926" y="777450"/>
                  <a:pt x="5581365" y="777450"/>
                </a:cubicBezTo>
                <a:close/>
                <a:moveTo>
                  <a:pt x="3073644" y="774212"/>
                </a:moveTo>
                <a:lnTo>
                  <a:pt x="3072565" y="781629"/>
                </a:lnTo>
                <a:lnTo>
                  <a:pt x="3072565" y="784732"/>
                </a:lnTo>
                <a:lnTo>
                  <a:pt x="3075802" y="787969"/>
                </a:lnTo>
                <a:lnTo>
                  <a:pt x="3075802" y="786890"/>
                </a:lnTo>
                <a:lnTo>
                  <a:pt x="3074723" y="774212"/>
                </a:lnTo>
                <a:close/>
                <a:moveTo>
                  <a:pt x="6191932" y="773943"/>
                </a:moveTo>
                <a:lnTo>
                  <a:pt x="6193011" y="784733"/>
                </a:lnTo>
                <a:lnTo>
                  <a:pt x="6193011" y="787969"/>
                </a:lnTo>
                <a:lnTo>
                  <a:pt x="6191932" y="792285"/>
                </a:lnTo>
                <a:lnTo>
                  <a:pt x="6193011" y="793365"/>
                </a:lnTo>
                <a:lnTo>
                  <a:pt x="6193011" y="794445"/>
                </a:lnTo>
                <a:lnTo>
                  <a:pt x="6189774" y="807257"/>
                </a:lnTo>
                <a:lnTo>
                  <a:pt x="6197192" y="813732"/>
                </a:lnTo>
                <a:lnTo>
                  <a:pt x="6198271" y="813732"/>
                </a:lnTo>
                <a:lnTo>
                  <a:pt x="6208792" y="811573"/>
                </a:lnTo>
                <a:lnTo>
                  <a:pt x="6212029" y="814810"/>
                </a:lnTo>
                <a:lnTo>
                  <a:pt x="6214052" y="814810"/>
                </a:lnTo>
                <a:lnTo>
                  <a:pt x="6218233" y="811573"/>
                </a:lnTo>
                <a:lnTo>
                  <a:pt x="6224572" y="811573"/>
                </a:lnTo>
                <a:lnTo>
                  <a:pt x="6224572" y="787969"/>
                </a:lnTo>
                <a:lnTo>
                  <a:pt x="6225651" y="777181"/>
                </a:lnTo>
                <a:lnTo>
                  <a:pt x="6222549" y="775023"/>
                </a:lnTo>
                <a:lnTo>
                  <a:pt x="6216210" y="775023"/>
                </a:lnTo>
                <a:cubicBezTo>
                  <a:pt x="6213692" y="775023"/>
                  <a:pt x="6210860" y="776461"/>
                  <a:pt x="6207713" y="779338"/>
                </a:cubicBezTo>
                <a:lnTo>
                  <a:pt x="6197192" y="779338"/>
                </a:lnTo>
                <a:cubicBezTo>
                  <a:pt x="6195844" y="779338"/>
                  <a:pt x="6195169" y="777900"/>
                  <a:pt x="6195169" y="775023"/>
                </a:cubicBezTo>
                <a:lnTo>
                  <a:pt x="6194090" y="773943"/>
                </a:lnTo>
                <a:close/>
                <a:moveTo>
                  <a:pt x="8101764" y="773810"/>
                </a:moveTo>
                <a:lnTo>
                  <a:pt x="8101764" y="777046"/>
                </a:lnTo>
                <a:lnTo>
                  <a:pt x="8102844" y="777046"/>
                </a:lnTo>
                <a:lnTo>
                  <a:pt x="8102844" y="773810"/>
                </a:lnTo>
                <a:close/>
                <a:moveTo>
                  <a:pt x="1101096" y="772997"/>
                </a:moveTo>
                <a:cubicBezTo>
                  <a:pt x="1098130" y="773717"/>
                  <a:pt x="1096644" y="775919"/>
                  <a:pt x="1096644" y="779606"/>
                </a:cubicBezTo>
                <a:lnTo>
                  <a:pt x="1101096" y="783922"/>
                </a:lnTo>
                <a:lnTo>
                  <a:pt x="1103254" y="783922"/>
                </a:lnTo>
                <a:cubicBezTo>
                  <a:pt x="1104694" y="783922"/>
                  <a:pt x="1105412" y="781719"/>
                  <a:pt x="1105412" y="777313"/>
                </a:cubicBezTo>
                <a:lnTo>
                  <a:pt x="1106491" y="777313"/>
                </a:lnTo>
                <a:cubicBezTo>
                  <a:pt x="1105773" y="774435"/>
                  <a:pt x="1103974" y="772997"/>
                  <a:pt x="1101096" y="772997"/>
                </a:cubicBezTo>
                <a:close/>
                <a:moveTo>
                  <a:pt x="82678" y="771885"/>
                </a:moveTo>
                <a:cubicBezTo>
                  <a:pt x="77553" y="777639"/>
                  <a:pt x="72833" y="780517"/>
                  <a:pt x="68517" y="780517"/>
                </a:cubicBezTo>
                <a:cubicBezTo>
                  <a:pt x="64020" y="780517"/>
                  <a:pt x="61773" y="781236"/>
                  <a:pt x="61773" y="782675"/>
                </a:cubicBezTo>
                <a:lnTo>
                  <a:pt x="61773" y="784833"/>
                </a:lnTo>
                <a:lnTo>
                  <a:pt x="69596" y="789149"/>
                </a:lnTo>
                <a:lnTo>
                  <a:pt x="72833" y="789149"/>
                </a:lnTo>
                <a:cubicBezTo>
                  <a:pt x="81465" y="784473"/>
                  <a:pt x="85870" y="781236"/>
                  <a:pt x="86050" y="779438"/>
                </a:cubicBezTo>
                <a:lnTo>
                  <a:pt x="86050" y="776201"/>
                </a:lnTo>
                <a:cubicBezTo>
                  <a:pt x="83802" y="776201"/>
                  <a:pt x="82678" y="774762"/>
                  <a:pt x="82678" y="771885"/>
                </a:cubicBezTo>
                <a:close/>
                <a:moveTo>
                  <a:pt x="8253364" y="769494"/>
                </a:moveTo>
                <a:lnTo>
                  <a:pt x="8253364" y="773810"/>
                </a:lnTo>
                <a:lnTo>
                  <a:pt x="8254444" y="773810"/>
                </a:lnTo>
                <a:lnTo>
                  <a:pt x="8254444" y="769494"/>
                </a:lnTo>
                <a:close/>
                <a:moveTo>
                  <a:pt x="7676786" y="768819"/>
                </a:moveTo>
                <a:lnTo>
                  <a:pt x="7676786" y="772190"/>
                </a:lnTo>
                <a:lnTo>
                  <a:pt x="7679079" y="769898"/>
                </a:lnTo>
                <a:lnTo>
                  <a:pt x="7679079" y="768819"/>
                </a:lnTo>
                <a:close/>
                <a:moveTo>
                  <a:pt x="1187417" y="768681"/>
                </a:moveTo>
                <a:lnTo>
                  <a:pt x="1187417" y="775155"/>
                </a:lnTo>
                <a:lnTo>
                  <a:pt x="1188632" y="780685"/>
                </a:lnTo>
                <a:lnTo>
                  <a:pt x="1191869" y="780685"/>
                </a:lnTo>
                <a:lnTo>
                  <a:pt x="1194026" y="778527"/>
                </a:lnTo>
                <a:lnTo>
                  <a:pt x="1194026" y="776234"/>
                </a:lnTo>
                <a:lnTo>
                  <a:pt x="1192948" y="768681"/>
                </a:lnTo>
                <a:close/>
                <a:moveTo>
                  <a:pt x="7632816" y="766661"/>
                </a:moveTo>
                <a:lnTo>
                  <a:pt x="7609753" y="769898"/>
                </a:lnTo>
                <a:lnTo>
                  <a:pt x="7607595" y="767740"/>
                </a:lnTo>
                <a:cubicBezTo>
                  <a:pt x="7605976" y="767740"/>
                  <a:pt x="7604538" y="772101"/>
                  <a:pt x="7603279" y="780823"/>
                </a:cubicBezTo>
                <a:cubicBezTo>
                  <a:pt x="7604717" y="780823"/>
                  <a:pt x="7605437" y="781901"/>
                  <a:pt x="7605437" y="784060"/>
                </a:cubicBezTo>
                <a:lnTo>
                  <a:pt x="7606516" y="785139"/>
                </a:lnTo>
                <a:lnTo>
                  <a:pt x="7630658" y="785139"/>
                </a:lnTo>
                <a:lnTo>
                  <a:pt x="7636188" y="790533"/>
                </a:lnTo>
                <a:lnTo>
                  <a:pt x="7648327" y="790533"/>
                </a:lnTo>
                <a:cubicBezTo>
                  <a:pt x="7649766" y="790533"/>
                  <a:pt x="7650485" y="789455"/>
                  <a:pt x="7650485" y="787297"/>
                </a:cubicBezTo>
                <a:lnTo>
                  <a:pt x="7649406" y="776507"/>
                </a:lnTo>
                <a:lnTo>
                  <a:pt x="7650485" y="772190"/>
                </a:lnTo>
                <a:lnTo>
                  <a:pt x="7638346" y="766661"/>
                </a:lnTo>
                <a:close/>
                <a:moveTo>
                  <a:pt x="647524" y="765578"/>
                </a:moveTo>
                <a:lnTo>
                  <a:pt x="647524" y="768816"/>
                </a:lnTo>
                <a:lnTo>
                  <a:pt x="649682" y="768816"/>
                </a:lnTo>
                <a:lnTo>
                  <a:pt x="650761" y="765578"/>
                </a:lnTo>
                <a:close/>
                <a:moveTo>
                  <a:pt x="6240487" y="763153"/>
                </a:moveTo>
                <a:lnTo>
                  <a:pt x="6239408" y="764232"/>
                </a:lnTo>
                <a:lnTo>
                  <a:pt x="6239408" y="771785"/>
                </a:lnTo>
                <a:lnTo>
                  <a:pt x="6241432" y="773943"/>
                </a:lnTo>
                <a:lnTo>
                  <a:pt x="6243590" y="773943"/>
                </a:lnTo>
                <a:cubicBezTo>
                  <a:pt x="6247276" y="773943"/>
                  <a:pt x="6249389" y="772864"/>
                  <a:pt x="6249929" y="770706"/>
                </a:cubicBezTo>
                <a:lnTo>
                  <a:pt x="6249929" y="765311"/>
                </a:lnTo>
                <a:close/>
                <a:moveTo>
                  <a:pt x="3158481" y="762477"/>
                </a:moveTo>
                <a:lnTo>
                  <a:pt x="3158481" y="764635"/>
                </a:lnTo>
                <a:lnTo>
                  <a:pt x="3159560" y="764635"/>
                </a:lnTo>
                <a:lnTo>
                  <a:pt x="3159560" y="762477"/>
                </a:lnTo>
                <a:close/>
                <a:moveTo>
                  <a:pt x="633767" y="762476"/>
                </a:moveTo>
                <a:lnTo>
                  <a:pt x="633767" y="763556"/>
                </a:lnTo>
                <a:lnTo>
                  <a:pt x="635925" y="763556"/>
                </a:lnTo>
                <a:lnTo>
                  <a:pt x="635925" y="762476"/>
                </a:lnTo>
                <a:close/>
                <a:moveTo>
                  <a:pt x="7754879" y="762345"/>
                </a:moveTo>
                <a:cubicBezTo>
                  <a:pt x="7745887" y="767380"/>
                  <a:pt x="7735232" y="771741"/>
                  <a:pt x="7722913" y="775428"/>
                </a:cubicBezTo>
                <a:cubicBezTo>
                  <a:pt x="7716169" y="781901"/>
                  <a:pt x="7709965" y="785139"/>
                  <a:pt x="7704300" y="785139"/>
                </a:cubicBezTo>
                <a:lnTo>
                  <a:pt x="7698770" y="785139"/>
                </a:lnTo>
                <a:cubicBezTo>
                  <a:pt x="7698770" y="788915"/>
                  <a:pt x="7697332" y="793636"/>
                  <a:pt x="7694454" y="799301"/>
                </a:cubicBezTo>
                <a:cubicBezTo>
                  <a:pt x="7696433" y="807843"/>
                  <a:pt x="7701198" y="815441"/>
                  <a:pt x="7708751" y="822094"/>
                </a:cubicBezTo>
                <a:lnTo>
                  <a:pt x="7716439" y="829647"/>
                </a:lnTo>
                <a:cubicBezTo>
                  <a:pt x="7719317" y="829647"/>
                  <a:pt x="7721879" y="826770"/>
                  <a:pt x="7724127" y="821015"/>
                </a:cubicBezTo>
                <a:cubicBezTo>
                  <a:pt x="7726824" y="819397"/>
                  <a:pt x="7730107" y="815037"/>
                  <a:pt x="7733973" y="807933"/>
                </a:cubicBezTo>
                <a:lnTo>
                  <a:pt x="7732894" y="803617"/>
                </a:lnTo>
                <a:lnTo>
                  <a:pt x="7749349" y="787297"/>
                </a:lnTo>
                <a:lnTo>
                  <a:pt x="7751507" y="787297"/>
                </a:lnTo>
                <a:lnTo>
                  <a:pt x="7751507" y="782980"/>
                </a:lnTo>
                <a:lnTo>
                  <a:pt x="7758116" y="764503"/>
                </a:lnTo>
                <a:lnTo>
                  <a:pt x="7758116" y="762345"/>
                </a:lnTo>
                <a:close/>
                <a:moveTo>
                  <a:pt x="3242238" y="761399"/>
                </a:moveTo>
                <a:lnTo>
                  <a:pt x="3242238" y="763557"/>
                </a:lnTo>
                <a:cubicBezTo>
                  <a:pt x="3243677" y="763557"/>
                  <a:pt x="3244396" y="764635"/>
                  <a:pt x="3244396" y="766794"/>
                </a:cubicBezTo>
                <a:lnTo>
                  <a:pt x="3245475" y="766794"/>
                </a:lnTo>
                <a:lnTo>
                  <a:pt x="3245475" y="763557"/>
                </a:lnTo>
                <a:close/>
                <a:moveTo>
                  <a:pt x="171966" y="758667"/>
                </a:moveTo>
                <a:lnTo>
                  <a:pt x="169808" y="760825"/>
                </a:lnTo>
                <a:lnTo>
                  <a:pt x="171966" y="760825"/>
                </a:lnTo>
                <a:close/>
                <a:moveTo>
                  <a:pt x="652784" y="758161"/>
                </a:moveTo>
                <a:lnTo>
                  <a:pt x="652784" y="762476"/>
                </a:lnTo>
                <a:lnTo>
                  <a:pt x="654942" y="760319"/>
                </a:lnTo>
                <a:lnTo>
                  <a:pt x="654942" y="758161"/>
                </a:lnTo>
                <a:close/>
                <a:moveTo>
                  <a:pt x="8198470" y="755467"/>
                </a:moveTo>
                <a:lnTo>
                  <a:pt x="8198470" y="757624"/>
                </a:lnTo>
                <a:lnTo>
                  <a:pt x="8199549" y="757624"/>
                </a:lnTo>
                <a:lnTo>
                  <a:pt x="8201707" y="755467"/>
                </a:lnTo>
                <a:close/>
                <a:moveTo>
                  <a:pt x="3245475" y="753980"/>
                </a:moveTo>
                <a:cubicBezTo>
                  <a:pt x="3243677" y="753980"/>
                  <a:pt x="3242598" y="755419"/>
                  <a:pt x="3242238" y="758296"/>
                </a:cubicBezTo>
                <a:lnTo>
                  <a:pt x="3242238" y="759375"/>
                </a:lnTo>
                <a:lnTo>
                  <a:pt x="3243317" y="759375"/>
                </a:lnTo>
                <a:lnTo>
                  <a:pt x="3245475" y="755059"/>
                </a:lnTo>
                <a:close/>
                <a:moveTo>
                  <a:pt x="7166650" y="750434"/>
                </a:moveTo>
                <a:lnTo>
                  <a:pt x="7169752" y="753671"/>
                </a:lnTo>
                <a:cubicBezTo>
                  <a:pt x="7172090" y="753671"/>
                  <a:pt x="7174607" y="752591"/>
                  <a:pt x="7177305" y="750434"/>
                </a:cubicBezTo>
                <a:lnTo>
                  <a:pt x="7179463" y="750434"/>
                </a:lnTo>
                <a:cubicBezTo>
                  <a:pt x="7182700" y="753311"/>
                  <a:pt x="7185892" y="754750"/>
                  <a:pt x="7189039" y="754750"/>
                </a:cubicBezTo>
                <a:lnTo>
                  <a:pt x="7199829" y="752591"/>
                </a:lnTo>
                <a:cubicBezTo>
                  <a:pt x="7206932" y="754390"/>
                  <a:pt x="7210484" y="755829"/>
                  <a:pt x="7210484" y="756908"/>
                </a:cubicBezTo>
                <a:lnTo>
                  <a:pt x="7211563" y="755829"/>
                </a:lnTo>
                <a:lnTo>
                  <a:pt x="7215879" y="755829"/>
                </a:lnTo>
                <a:lnTo>
                  <a:pt x="7219116" y="759065"/>
                </a:lnTo>
                <a:lnTo>
                  <a:pt x="7219116" y="765405"/>
                </a:lnTo>
                <a:lnTo>
                  <a:pt x="7213721" y="776195"/>
                </a:lnTo>
                <a:lnTo>
                  <a:pt x="7215879" y="787929"/>
                </a:lnTo>
                <a:cubicBezTo>
                  <a:pt x="7213362" y="793593"/>
                  <a:pt x="7211563" y="796426"/>
                  <a:pt x="7210484" y="796426"/>
                </a:cubicBezTo>
                <a:lnTo>
                  <a:pt x="7211563" y="801821"/>
                </a:lnTo>
                <a:lnTo>
                  <a:pt x="7211563" y="806137"/>
                </a:lnTo>
                <a:lnTo>
                  <a:pt x="7210484" y="807216"/>
                </a:lnTo>
                <a:lnTo>
                  <a:pt x="7214800" y="814633"/>
                </a:lnTo>
                <a:lnTo>
                  <a:pt x="7218037" y="813555"/>
                </a:lnTo>
                <a:lnTo>
                  <a:pt x="7223297" y="816792"/>
                </a:lnTo>
                <a:cubicBezTo>
                  <a:pt x="7226354" y="816792"/>
                  <a:pt x="7229591" y="812161"/>
                  <a:pt x="7233008" y="802900"/>
                </a:cubicBezTo>
                <a:cubicBezTo>
                  <a:pt x="7234986" y="802720"/>
                  <a:pt x="7239617" y="795572"/>
                  <a:pt x="7246900" y="781454"/>
                </a:cubicBezTo>
                <a:lnTo>
                  <a:pt x="7254318" y="780376"/>
                </a:lnTo>
                <a:lnTo>
                  <a:pt x="7257556" y="780376"/>
                </a:lnTo>
                <a:cubicBezTo>
                  <a:pt x="7258994" y="780376"/>
                  <a:pt x="7261872" y="785052"/>
                  <a:pt x="7266188" y="794403"/>
                </a:cubicBezTo>
                <a:cubicBezTo>
                  <a:pt x="7271852" y="794403"/>
                  <a:pt x="7274685" y="796516"/>
                  <a:pt x="7274685" y="800742"/>
                </a:cubicBezTo>
                <a:lnTo>
                  <a:pt x="7277922" y="798584"/>
                </a:lnTo>
                <a:cubicBezTo>
                  <a:pt x="7289341" y="808295"/>
                  <a:pt x="7295051" y="814725"/>
                  <a:pt x="7295051" y="817871"/>
                </a:cubicBezTo>
                <a:cubicBezTo>
                  <a:pt x="7293972" y="820748"/>
                  <a:pt x="7292893" y="822187"/>
                  <a:pt x="7291814" y="822187"/>
                </a:cubicBezTo>
                <a:lnTo>
                  <a:pt x="7287633" y="822187"/>
                </a:lnTo>
                <a:lnTo>
                  <a:pt x="7262950" y="821108"/>
                </a:lnTo>
                <a:lnTo>
                  <a:pt x="7236245" y="822187"/>
                </a:lnTo>
                <a:lnTo>
                  <a:pt x="7231929" y="822187"/>
                </a:lnTo>
                <a:lnTo>
                  <a:pt x="7223297" y="820030"/>
                </a:lnTo>
                <a:lnTo>
                  <a:pt x="7212642" y="822187"/>
                </a:lnTo>
                <a:lnTo>
                  <a:pt x="7212642" y="824346"/>
                </a:lnTo>
                <a:lnTo>
                  <a:pt x="7211563" y="837158"/>
                </a:lnTo>
                <a:cubicBezTo>
                  <a:pt x="7213721" y="837878"/>
                  <a:pt x="7214800" y="840036"/>
                  <a:pt x="7214800" y="843633"/>
                </a:cubicBezTo>
                <a:lnTo>
                  <a:pt x="7212642" y="849972"/>
                </a:lnTo>
                <a:lnTo>
                  <a:pt x="7212642" y="871417"/>
                </a:lnTo>
                <a:lnTo>
                  <a:pt x="7220060" y="870338"/>
                </a:lnTo>
                <a:cubicBezTo>
                  <a:pt x="7230850" y="870877"/>
                  <a:pt x="7236920" y="872317"/>
                  <a:pt x="7238268" y="874654"/>
                </a:cubicBezTo>
                <a:lnTo>
                  <a:pt x="7238268" y="871417"/>
                </a:lnTo>
                <a:lnTo>
                  <a:pt x="7240426" y="871417"/>
                </a:lnTo>
                <a:cubicBezTo>
                  <a:pt x="7248159" y="871417"/>
                  <a:pt x="7256027" y="863909"/>
                  <a:pt x="7264030" y="848893"/>
                </a:cubicBezTo>
                <a:lnTo>
                  <a:pt x="7268346" y="845790"/>
                </a:lnTo>
                <a:lnTo>
                  <a:pt x="7271448" y="847814"/>
                </a:lnTo>
                <a:lnTo>
                  <a:pt x="7272527" y="847814"/>
                </a:lnTo>
                <a:lnTo>
                  <a:pt x="7272527" y="842554"/>
                </a:lnTo>
                <a:lnTo>
                  <a:pt x="7274685" y="840395"/>
                </a:lnTo>
                <a:lnTo>
                  <a:pt x="7276843" y="840395"/>
                </a:lnTo>
                <a:cubicBezTo>
                  <a:pt x="7282598" y="840395"/>
                  <a:pt x="7287228" y="846106"/>
                  <a:pt x="7290735" y="857525"/>
                </a:cubicBezTo>
                <a:cubicBezTo>
                  <a:pt x="7305032" y="863189"/>
                  <a:pt x="7312180" y="869619"/>
                  <a:pt x="7312180" y="876812"/>
                </a:cubicBezTo>
                <a:lnTo>
                  <a:pt x="7311101" y="876812"/>
                </a:lnTo>
                <a:lnTo>
                  <a:pt x="7307864" y="875733"/>
                </a:lnTo>
                <a:lnTo>
                  <a:pt x="7307864" y="876812"/>
                </a:lnTo>
                <a:lnTo>
                  <a:pt x="7308943" y="881128"/>
                </a:lnTo>
                <a:lnTo>
                  <a:pt x="7307864" y="882072"/>
                </a:lnTo>
                <a:lnTo>
                  <a:pt x="7305706" y="882072"/>
                </a:lnTo>
                <a:lnTo>
                  <a:pt x="7276843" y="877891"/>
                </a:lnTo>
                <a:lnTo>
                  <a:pt x="7259714" y="881128"/>
                </a:lnTo>
                <a:lnTo>
                  <a:pt x="7254318" y="881128"/>
                </a:lnTo>
                <a:lnTo>
                  <a:pt x="7241505" y="877891"/>
                </a:lnTo>
                <a:lnTo>
                  <a:pt x="7240426" y="877891"/>
                </a:lnTo>
                <a:lnTo>
                  <a:pt x="7237189" y="881128"/>
                </a:lnTo>
                <a:cubicBezTo>
                  <a:pt x="7240067" y="887872"/>
                  <a:pt x="7241505" y="896414"/>
                  <a:pt x="7241505" y="906754"/>
                </a:cubicBezTo>
                <a:lnTo>
                  <a:pt x="7238268" y="915387"/>
                </a:lnTo>
                <a:cubicBezTo>
                  <a:pt x="7240426" y="920692"/>
                  <a:pt x="7241505" y="929594"/>
                  <a:pt x="7241505" y="942092"/>
                </a:cubicBezTo>
                <a:lnTo>
                  <a:pt x="7239347" y="942092"/>
                </a:lnTo>
                <a:lnTo>
                  <a:pt x="7239347" y="943172"/>
                </a:lnTo>
                <a:lnTo>
                  <a:pt x="7241505" y="943172"/>
                </a:lnTo>
                <a:lnTo>
                  <a:pt x="7240426" y="948566"/>
                </a:lnTo>
                <a:cubicBezTo>
                  <a:pt x="7240426" y="951534"/>
                  <a:pt x="7245776" y="954007"/>
                  <a:pt x="7256476" y="955985"/>
                </a:cubicBezTo>
                <a:lnTo>
                  <a:pt x="7262950" y="955985"/>
                </a:lnTo>
                <a:cubicBezTo>
                  <a:pt x="7265648" y="953826"/>
                  <a:pt x="7268166" y="952747"/>
                  <a:pt x="7270504" y="952747"/>
                </a:cubicBezTo>
                <a:lnTo>
                  <a:pt x="7272527" y="954906"/>
                </a:lnTo>
                <a:lnTo>
                  <a:pt x="7271448" y="959222"/>
                </a:lnTo>
                <a:lnTo>
                  <a:pt x="7271448" y="960301"/>
                </a:lnTo>
                <a:lnTo>
                  <a:pt x="7272527" y="960301"/>
                </a:lnTo>
                <a:cubicBezTo>
                  <a:pt x="7272527" y="958142"/>
                  <a:pt x="7273246" y="957064"/>
                  <a:pt x="7274685" y="957064"/>
                </a:cubicBezTo>
                <a:lnTo>
                  <a:pt x="7276843" y="957064"/>
                </a:lnTo>
                <a:lnTo>
                  <a:pt x="7276843" y="958142"/>
                </a:lnTo>
                <a:lnTo>
                  <a:pt x="7275764" y="959222"/>
                </a:lnTo>
                <a:lnTo>
                  <a:pt x="7275764" y="960301"/>
                </a:lnTo>
                <a:cubicBezTo>
                  <a:pt x="7279360" y="960301"/>
                  <a:pt x="7281159" y="961739"/>
                  <a:pt x="7281159" y="964617"/>
                </a:cubicBezTo>
                <a:lnTo>
                  <a:pt x="7282238" y="964617"/>
                </a:lnTo>
                <a:lnTo>
                  <a:pt x="7282238" y="961380"/>
                </a:lnTo>
                <a:lnTo>
                  <a:pt x="7275764" y="952747"/>
                </a:lnTo>
                <a:cubicBezTo>
                  <a:pt x="7278102" y="951669"/>
                  <a:pt x="7281339" y="945240"/>
                  <a:pt x="7285475" y="933460"/>
                </a:cubicBezTo>
                <a:cubicBezTo>
                  <a:pt x="7290420" y="920872"/>
                  <a:pt x="7293972" y="913769"/>
                  <a:pt x="7296130" y="912149"/>
                </a:cubicBezTo>
                <a:cubicBezTo>
                  <a:pt x="7300086" y="912149"/>
                  <a:pt x="7303278" y="914263"/>
                  <a:pt x="7305706" y="918488"/>
                </a:cubicBezTo>
                <a:lnTo>
                  <a:pt x="7305706" y="919568"/>
                </a:lnTo>
                <a:cubicBezTo>
                  <a:pt x="7303638" y="922265"/>
                  <a:pt x="7302604" y="924783"/>
                  <a:pt x="7302604" y="927121"/>
                </a:cubicBezTo>
                <a:lnTo>
                  <a:pt x="7302604" y="928200"/>
                </a:lnTo>
                <a:lnTo>
                  <a:pt x="7303683" y="932516"/>
                </a:lnTo>
                <a:lnTo>
                  <a:pt x="7300446" y="941013"/>
                </a:lnTo>
                <a:lnTo>
                  <a:pt x="7310022" y="958142"/>
                </a:lnTo>
                <a:lnTo>
                  <a:pt x="7313259" y="973114"/>
                </a:lnTo>
                <a:lnTo>
                  <a:pt x="7313259" y="978509"/>
                </a:lnTo>
                <a:cubicBezTo>
                  <a:pt x="7313259" y="988849"/>
                  <a:pt x="7306470" y="996357"/>
                  <a:pt x="7292893" y="1001033"/>
                </a:cubicBezTo>
                <a:lnTo>
                  <a:pt x="7292893" y="999954"/>
                </a:lnTo>
                <a:lnTo>
                  <a:pt x="7293972" y="994559"/>
                </a:lnTo>
                <a:lnTo>
                  <a:pt x="7292893" y="993480"/>
                </a:lnTo>
                <a:lnTo>
                  <a:pt x="7291814" y="993480"/>
                </a:lnTo>
                <a:cubicBezTo>
                  <a:pt x="7290375" y="993480"/>
                  <a:pt x="7289656" y="994918"/>
                  <a:pt x="7289656" y="997796"/>
                </a:cubicBezTo>
                <a:lnTo>
                  <a:pt x="7288577" y="998875"/>
                </a:lnTo>
                <a:lnTo>
                  <a:pt x="7285475" y="998875"/>
                </a:lnTo>
                <a:lnTo>
                  <a:pt x="7275764" y="997796"/>
                </a:lnTo>
                <a:lnTo>
                  <a:pt x="7254318" y="1003057"/>
                </a:lnTo>
                <a:lnTo>
                  <a:pt x="7242584" y="997796"/>
                </a:lnTo>
                <a:lnTo>
                  <a:pt x="7237189" y="997796"/>
                </a:lnTo>
                <a:cubicBezTo>
                  <a:pt x="7234222" y="1000584"/>
                  <a:pt x="7227478" y="1001978"/>
                  <a:pt x="7216958" y="1001978"/>
                </a:cubicBezTo>
                <a:cubicBezTo>
                  <a:pt x="7199784" y="1001978"/>
                  <a:pt x="7191197" y="991637"/>
                  <a:pt x="7191197" y="970956"/>
                </a:cubicBezTo>
                <a:lnTo>
                  <a:pt x="7192276" y="969877"/>
                </a:lnTo>
                <a:lnTo>
                  <a:pt x="7192276" y="968798"/>
                </a:lnTo>
                <a:lnTo>
                  <a:pt x="7191197" y="962459"/>
                </a:lnTo>
                <a:cubicBezTo>
                  <a:pt x="7191197" y="955624"/>
                  <a:pt x="7192636" y="950275"/>
                  <a:pt x="7195513" y="946408"/>
                </a:cubicBezTo>
                <a:lnTo>
                  <a:pt x="7192276" y="930357"/>
                </a:lnTo>
                <a:lnTo>
                  <a:pt x="7193355" y="924963"/>
                </a:lnTo>
                <a:lnTo>
                  <a:pt x="7191197" y="922805"/>
                </a:lnTo>
                <a:lnTo>
                  <a:pt x="7191197" y="914308"/>
                </a:lnTo>
                <a:lnTo>
                  <a:pt x="7192276" y="902438"/>
                </a:lnTo>
                <a:lnTo>
                  <a:pt x="7191197" y="899201"/>
                </a:lnTo>
                <a:lnTo>
                  <a:pt x="7192276" y="895021"/>
                </a:lnTo>
                <a:lnTo>
                  <a:pt x="7191197" y="890705"/>
                </a:lnTo>
                <a:lnTo>
                  <a:pt x="7192276" y="880049"/>
                </a:lnTo>
                <a:lnTo>
                  <a:pt x="7190118" y="877891"/>
                </a:lnTo>
                <a:lnTo>
                  <a:pt x="7187960" y="877891"/>
                </a:lnTo>
                <a:cubicBezTo>
                  <a:pt x="7186162" y="880049"/>
                  <a:pt x="7183329" y="881128"/>
                  <a:pt x="7179463" y="881128"/>
                </a:cubicBezTo>
                <a:cubicBezTo>
                  <a:pt x="7176585" y="882477"/>
                  <a:pt x="7174068" y="888187"/>
                  <a:pt x="7171910" y="898257"/>
                </a:cubicBezTo>
                <a:lnTo>
                  <a:pt x="7168673" y="901360"/>
                </a:lnTo>
                <a:cubicBezTo>
                  <a:pt x="7170831" y="904057"/>
                  <a:pt x="7171910" y="906575"/>
                  <a:pt x="7171910" y="908913"/>
                </a:cubicBezTo>
                <a:cubicBezTo>
                  <a:pt x="7170831" y="913049"/>
                  <a:pt x="7166919" y="918040"/>
                  <a:pt x="7160176" y="923884"/>
                </a:cubicBezTo>
                <a:lnTo>
                  <a:pt x="7163413" y="928200"/>
                </a:lnTo>
                <a:lnTo>
                  <a:pt x="7163413" y="930357"/>
                </a:lnTo>
                <a:cubicBezTo>
                  <a:pt x="7159456" y="948881"/>
                  <a:pt x="7154106" y="960660"/>
                  <a:pt x="7147362" y="965696"/>
                </a:cubicBezTo>
                <a:cubicBezTo>
                  <a:pt x="7143226" y="974238"/>
                  <a:pt x="7136797" y="979588"/>
                  <a:pt x="7128075" y="981745"/>
                </a:cubicBezTo>
                <a:lnTo>
                  <a:pt x="7120522" y="980667"/>
                </a:lnTo>
                <a:lnTo>
                  <a:pt x="7120522" y="981745"/>
                </a:lnTo>
                <a:cubicBezTo>
                  <a:pt x="7117555" y="989569"/>
                  <a:pt x="7110452" y="993480"/>
                  <a:pt x="7099212" y="993480"/>
                </a:cubicBezTo>
                <a:cubicBezTo>
                  <a:pt x="7099212" y="997256"/>
                  <a:pt x="7086354" y="1002966"/>
                  <a:pt x="7060637" y="1010609"/>
                </a:cubicBezTo>
                <a:cubicBezTo>
                  <a:pt x="7058479" y="1006833"/>
                  <a:pt x="7057400" y="1003281"/>
                  <a:pt x="7057400" y="999954"/>
                </a:cubicBezTo>
                <a:lnTo>
                  <a:pt x="7057400" y="998875"/>
                </a:lnTo>
                <a:cubicBezTo>
                  <a:pt x="7057400" y="997796"/>
                  <a:pt x="7061312" y="995638"/>
                  <a:pt x="7069135" y="992401"/>
                </a:cubicBezTo>
                <a:cubicBezTo>
                  <a:pt x="7079475" y="986376"/>
                  <a:pt x="7084825" y="981386"/>
                  <a:pt x="7085185" y="977430"/>
                </a:cubicBezTo>
                <a:lnTo>
                  <a:pt x="7087343" y="977430"/>
                </a:lnTo>
                <a:lnTo>
                  <a:pt x="7091659" y="979588"/>
                </a:lnTo>
                <a:lnTo>
                  <a:pt x="7092738" y="978509"/>
                </a:lnTo>
                <a:lnTo>
                  <a:pt x="7092738" y="966775"/>
                </a:lnTo>
                <a:cubicBezTo>
                  <a:pt x="7092738" y="963538"/>
                  <a:pt x="7099167" y="961020"/>
                  <a:pt x="7112025" y="959222"/>
                </a:cubicBezTo>
                <a:lnTo>
                  <a:pt x="7113104" y="958142"/>
                </a:lnTo>
                <a:lnTo>
                  <a:pt x="7113104" y="955985"/>
                </a:lnTo>
                <a:cubicBezTo>
                  <a:pt x="7110946" y="952928"/>
                  <a:pt x="7109867" y="947218"/>
                  <a:pt x="7109867" y="938855"/>
                </a:cubicBezTo>
                <a:cubicBezTo>
                  <a:pt x="7112564" y="932112"/>
                  <a:pt x="7116116" y="927481"/>
                  <a:pt x="7120522" y="924963"/>
                </a:cubicBezTo>
                <a:lnTo>
                  <a:pt x="7120522" y="921726"/>
                </a:lnTo>
                <a:lnTo>
                  <a:pt x="7119443" y="896100"/>
                </a:lnTo>
                <a:lnTo>
                  <a:pt x="7121601" y="889625"/>
                </a:lnTo>
                <a:cubicBezTo>
                  <a:pt x="7121062" y="883241"/>
                  <a:pt x="7119983" y="880049"/>
                  <a:pt x="7118364" y="880049"/>
                </a:cubicBezTo>
                <a:lnTo>
                  <a:pt x="7114183" y="880049"/>
                </a:lnTo>
                <a:lnTo>
                  <a:pt x="7109867" y="883151"/>
                </a:lnTo>
                <a:lnTo>
                  <a:pt x="7108788" y="883151"/>
                </a:lnTo>
                <a:cubicBezTo>
                  <a:pt x="7102044" y="881083"/>
                  <a:pt x="7094177" y="879689"/>
                  <a:pt x="7085185" y="878970"/>
                </a:cubicBezTo>
                <a:lnTo>
                  <a:pt x="7079925" y="880049"/>
                </a:lnTo>
                <a:lnTo>
                  <a:pt x="7064953" y="876812"/>
                </a:lnTo>
                <a:lnTo>
                  <a:pt x="7062795" y="878970"/>
                </a:lnTo>
                <a:lnTo>
                  <a:pt x="7058479" y="878970"/>
                </a:lnTo>
                <a:lnTo>
                  <a:pt x="7056321" y="876812"/>
                </a:lnTo>
                <a:cubicBezTo>
                  <a:pt x="7056321" y="875553"/>
                  <a:pt x="7059514" y="873755"/>
                  <a:pt x="7065898" y="871417"/>
                </a:cubicBezTo>
                <a:lnTo>
                  <a:pt x="7066977" y="870338"/>
                </a:lnTo>
                <a:lnTo>
                  <a:pt x="7073451" y="870338"/>
                </a:lnTo>
                <a:cubicBezTo>
                  <a:pt x="7077047" y="870518"/>
                  <a:pt x="7078846" y="871237"/>
                  <a:pt x="7078846" y="872496"/>
                </a:cubicBezTo>
                <a:lnTo>
                  <a:pt x="7087343" y="870338"/>
                </a:lnTo>
                <a:lnTo>
                  <a:pt x="7088422" y="870338"/>
                </a:lnTo>
                <a:lnTo>
                  <a:pt x="7091659" y="872496"/>
                </a:lnTo>
                <a:lnTo>
                  <a:pt x="7092738" y="872496"/>
                </a:lnTo>
                <a:lnTo>
                  <a:pt x="7095975" y="870338"/>
                </a:lnTo>
                <a:lnTo>
                  <a:pt x="7097054" y="870338"/>
                </a:lnTo>
                <a:lnTo>
                  <a:pt x="7112025" y="872496"/>
                </a:lnTo>
                <a:lnTo>
                  <a:pt x="7114183" y="870338"/>
                </a:lnTo>
                <a:lnTo>
                  <a:pt x="7117285" y="872496"/>
                </a:lnTo>
                <a:lnTo>
                  <a:pt x="7124838" y="870338"/>
                </a:lnTo>
                <a:lnTo>
                  <a:pt x="7147362" y="874654"/>
                </a:lnTo>
                <a:lnTo>
                  <a:pt x="7149520" y="874654"/>
                </a:lnTo>
                <a:cubicBezTo>
                  <a:pt x="7149880" y="871777"/>
                  <a:pt x="7150914" y="870338"/>
                  <a:pt x="7152622" y="870338"/>
                </a:cubicBezTo>
                <a:lnTo>
                  <a:pt x="7160176" y="870338"/>
                </a:lnTo>
                <a:lnTo>
                  <a:pt x="7165571" y="875733"/>
                </a:lnTo>
                <a:lnTo>
                  <a:pt x="7168673" y="872496"/>
                </a:lnTo>
                <a:cubicBezTo>
                  <a:pt x="7166065" y="872496"/>
                  <a:pt x="7164312" y="868225"/>
                  <a:pt x="7163413" y="859682"/>
                </a:cubicBezTo>
                <a:lnTo>
                  <a:pt x="7162334" y="858604"/>
                </a:lnTo>
                <a:lnTo>
                  <a:pt x="7163413" y="854288"/>
                </a:lnTo>
                <a:lnTo>
                  <a:pt x="7160176" y="849972"/>
                </a:lnTo>
                <a:lnTo>
                  <a:pt x="7160176" y="844712"/>
                </a:lnTo>
                <a:cubicBezTo>
                  <a:pt x="7160176" y="843453"/>
                  <a:pt x="7162334" y="842014"/>
                  <a:pt x="7166650" y="840395"/>
                </a:cubicBezTo>
                <a:lnTo>
                  <a:pt x="7166650" y="839317"/>
                </a:lnTo>
                <a:lnTo>
                  <a:pt x="7164492" y="830685"/>
                </a:lnTo>
                <a:lnTo>
                  <a:pt x="7166650" y="824346"/>
                </a:lnTo>
                <a:lnTo>
                  <a:pt x="7166650" y="823267"/>
                </a:lnTo>
                <a:lnTo>
                  <a:pt x="7163413" y="820030"/>
                </a:lnTo>
                <a:lnTo>
                  <a:pt x="7146283" y="825424"/>
                </a:lnTo>
                <a:cubicBezTo>
                  <a:pt x="7137022" y="823267"/>
                  <a:pt x="7130233" y="819669"/>
                  <a:pt x="7125917" y="814633"/>
                </a:cubicBezTo>
                <a:lnTo>
                  <a:pt x="7124838" y="814633"/>
                </a:lnTo>
                <a:lnTo>
                  <a:pt x="7124838" y="816792"/>
                </a:lnTo>
                <a:cubicBezTo>
                  <a:pt x="7126996" y="816792"/>
                  <a:pt x="7128795" y="818231"/>
                  <a:pt x="7130233" y="821108"/>
                </a:cubicBezTo>
                <a:lnTo>
                  <a:pt x="7130233" y="825424"/>
                </a:lnTo>
                <a:cubicBezTo>
                  <a:pt x="7130233" y="831269"/>
                  <a:pt x="7123804" y="837339"/>
                  <a:pt x="7110946" y="843633"/>
                </a:cubicBezTo>
                <a:cubicBezTo>
                  <a:pt x="7110406" y="848218"/>
                  <a:pt x="7103978" y="853928"/>
                  <a:pt x="7091659" y="860762"/>
                </a:cubicBezTo>
                <a:cubicBezTo>
                  <a:pt x="7091659" y="862920"/>
                  <a:pt x="7086668" y="865033"/>
                  <a:pt x="7076688" y="867101"/>
                </a:cubicBezTo>
                <a:lnTo>
                  <a:pt x="7074530" y="867101"/>
                </a:lnTo>
                <a:lnTo>
                  <a:pt x="7072372" y="858604"/>
                </a:lnTo>
                <a:lnTo>
                  <a:pt x="7072372" y="857525"/>
                </a:lnTo>
                <a:cubicBezTo>
                  <a:pt x="7072372" y="855366"/>
                  <a:pt x="7075249" y="849657"/>
                  <a:pt x="7081004" y="840395"/>
                </a:cubicBezTo>
                <a:cubicBezTo>
                  <a:pt x="7082532" y="828257"/>
                  <a:pt x="7086444" y="822187"/>
                  <a:pt x="7092738" y="822187"/>
                </a:cubicBezTo>
                <a:lnTo>
                  <a:pt x="7092738" y="821108"/>
                </a:lnTo>
                <a:lnTo>
                  <a:pt x="7091659" y="814633"/>
                </a:lnTo>
                <a:lnTo>
                  <a:pt x="7093817" y="809373"/>
                </a:lnTo>
                <a:lnTo>
                  <a:pt x="7092738" y="800742"/>
                </a:lnTo>
                <a:cubicBezTo>
                  <a:pt x="7094716" y="800742"/>
                  <a:pt x="7096874" y="795392"/>
                  <a:pt x="7099212" y="784691"/>
                </a:cubicBezTo>
                <a:lnTo>
                  <a:pt x="7101235" y="781454"/>
                </a:lnTo>
                <a:lnTo>
                  <a:pt x="7098133" y="776195"/>
                </a:lnTo>
                <a:lnTo>
                  <a:pt x="7098133" y="771879"/>
                </a:lnTo>
                <a:lnTo>
                  <a:pt x="7102314" y="767563"/>
                </a:lnTo>
                <a:lnTo>
                  <a:pt x="7117285" y="769721"/>
                </a:lnTo>
                <a:lnTo>
                  <a:pt x="7122680" y="767563"/>
                </a:lnTo>
                <a:cubicBezTo>
                  <a:pt x="7127896" y="771340"/>
                  <a:pt x="7135763" y="774576"/>
                  <a:pt x="7146283" y="777273"/>
                </a:cubicBezTo>
                <a:lnTo>
                  <a:pt x="7147362" y="778353"/>
                </a:lnTo>
                <a:lnTo>
                  <a:pt x="7147362" y="779297"/>
                </a:lnTo>
                <a:lnTo>
                  <a:pt x="7152622" y="776195"/>
                </a:lnTo>
                <a:lnTo>
                  <a:pt x="7155860" y="776195"/>
                </a:lnTo>
                <a:lnTo>
                  <a:pt x="7158018" y="778353"/>
                </a:lnTo>
                <a:lnTo>
                  <a:pt x="7158018" y="779297"/>
                </a:lnTo>
                <a:lnTo>
                  <a:pt x="7156939" y="780376"/>
                </a:lnTo>
                <a:lnTo>
                  <a:pt x="7160176" y="790086"/>
                </a:lnTo>
                <a:cubicBezTo>
                  <a:pt x="7157298" y="792964"/>
                  <a:pt x="7153027" y="795077"/>
                  <a:pt x="7147362" y="796426"/>
                </a:cubicBezTo>
                <a:lnTo>
                  <a:pt x="7141967" y="811532"/>
                </a:lnTo>
                <a:lnTo>
                  <a:pt x="7163413" y="811532"/>
                </a:lnTo>
                <a:lnTo>
                  <a:pt x="7164492" y="806137"/>
                </a:lnTo>
                <a:lnTo>
                  <a:pt x="7164492" y="797505"/>
                </a:lnTo>
                <a:lnTo>
                  <a:pt x="7166650" y="795482"/>
                </a:lnTo>
                <a:cubicBezTo>
                  <a:pt x="7163952" y="791885"/>
                  <a:pt x="7161794" y="781141"/>
                  <a:pt x="7160176" y="763247"/>
                </a:cubicBezTo>
                <a:lnTo>
                  <a:pt x="7158018" y="756908"/>
                </a:lnTo>
                <a:lnTo>
                  <a:pt x="7158018" y="755829"/>
                </a:lnTo>
                <a:cubicBezTo>
                  <a:pt x="7159816" y="752232"/>
                  <a:pt x="7162693" y="750434"/>
                  <a:pt x="7166650" y="750434"/>
                </a:cubicBezTo>
                <a:close/>
                <a:moveTo>
                  <a:pt x="3162662" y="749799"/>
                </a:moveTo>
                <a:lnTo>
                  <a:pt x="3162662" y="753980"/>
                </a:lnTo>
                <a:lnTo>
                  <a:pt x="3163741" y="753980"/>
                </a:lnTo>
                <a:lnTo>
                  <a:pt x="3163741" y="749799"/>
                </a:lnTo>
                <a:close/>
                <a:moveTo>
                  <a:pt x="646445" y="746561"/>
                </a:moveTo>
                <a:cubicBezTo>
                  <a:pt x="643836" y="750787"/>
                  <a:pt x="641724" y="752900"/>
                  <a:pt x="640106" y="752900"/>
                </a:cubicBezTo>
                <a:lnTo>
                  <a:pt x="640106" y="755058"/>
                </a:lnTo>
                <a:cubicBezTo>
                  <a:pt x="643613" y="753440"/>
                  <a:pt x="646084" y="750608"/>
                  <a:pt x="647524" y="746561"/>
                </a:cubicBezTo>
                <a:close/>
                <a:moveTo>
                  <a:pt x="704845" y="745482"/>
                </a:moveTo>
                <a:lnTo>
                  <a:pt x="704845" y="746561"/>
                </a:lnTo>
                <a:lnTo>
                  <a:pt x="707003" y="746561"/>
                </a:lnTo>
                <a:lnTo>
                  <a:pt x="707003" y="745482"/>
                </a:lnTo>
                <a:close/>
                <a:moveTo>
                  <a:pt x="3251815" y="744539"/>
                </a:moveTo>
                <a:lnTo>
                  <a:pt x="3251815" y="745483"/>
                </a:lnTo>
                <a:lnTo>
                  <a:pt x="3253973" y="745483"/>
                </a:lnTo>
                <a:lnTo>
                  <a:pt x="3253973" y="744539"/>
                </a:lnTo>
                <a:close/>
                <a:moveTo>
                  <a:pt x="528698" y="742245"/>
                </a:moveTo>
                <a:lnTo>
                  <a:pt x="537195" y="742245"/>
                </a:lnTo>
                <a:cubicBezTo>
                  <a:pt x="545468" y="742605"/>
                  <a:pt x="549694" y="743684"/>
                  <a:pt x="549874" y="745482"/>
                </a:cubicBezTo>
                <a:lnTo>
                  <a:pt x="556213" y="743324"/>
                </a:lnTo>
                <a:lnTo>
                  <a:pt x="558370" y="743324"/>
                </a:lnTo>
                <a:lnTo>
                  <a:pt x="564711" y="745482"/>
                </a:lnTo>
                <a:lnTo>
                  <a:pt x="573207" y="744403"/>
                </a:lnTo>
                <a:lnTo>
                  <a:pt x="577523" y="745482"/>
                </a:lnTo>
                <a:lnTo>
                  <a:pt x="583863" y="743324"/>
                </a:lnTo>
                <a:lnTo>
                  <a:pt x="588044" y="743324"/>
                </a:lnTo>
                <a:lnTo>
                  <a:pt x="591281" y="746561"/>
                </a:lnTo>
                <a:lnTo>
                  <a:pt x="587100" y="751821"/>
                </a:lnTo>
                <a:lnTo>
                  <a:pt x="575365" y="749663"/>
                </a:lnTo>
                <a:cubicBezTo>
                  <a:pt x="574645" y="751821"/>
                  <a:pt x="572532" y="752900"/>
                  <a:pt x="569026" y="752900"/>
                </a:cubicBezTo>
                <a:lnTo>
                  <a:pt x="561607" y="752900"/>
                </a:lnTo>
                <a:cubicBezTo>
                  <a:pt x="556302" y="749394"/>
                  <a:pt x="552390" y="747640"/>
                  <a:pt x="549874" y="747640"/>
                </a:cubicBezTo>
                <a:lnTo>
                  <a:pt x="546771" y="750742"/>
                </a:lnTo>
                <a:lnTo>
                  <a:pt x="544613" y="750742"/>
                </a:lnTo>
                <a:lnTo>
                  <a:pt x="535037" y="749663"/>
                </a:lnTo>
                <a:lnTo>
                  <a:pt x="529777" y="751821"/>
                </a:lnTo>
                <a:cubicBezTo>
                  <a:pt x="525192" y="750023"/>
                  <a:pt x="522718" y="748270"/>
                  <a:pt x="522359" y="746561"/>
                </a:cubicBezTo>
                <a:lnTo>
                  <a:pt x="522359" y="745482"/>
                </a:lnTo>
                <a:cubicBezTo>
                  <a:pt x="523079" y="743324"/>
                  <a:pt x="525192" y="742245"/>
                  <a:pt x="528698" y="742245"/>
                </a:cubicBezTo>
                <a:close/>
                <a:moveTo>
                  <a:pt x="8101764" y="741575"/>
                </a:moveTo>
                <a:lnTo>
                  <a:pt x="8101764" y="744811"/>
                </a:lnTo>
                <a:lnTo>
                  <a:pt x="8102844" y="744811"/>
                </a:lnTo>
                <a:lnTo>
                  <a:pt x="8102844" y="741575"/>
                </a:lnTo>
                <a:close/>
                <a:moveTo>
                  <a:pt x="8093132" y="738337"/>
                </a:moveTo>
                <a:lnTo>
                  <a:pt x="8093132" y="742653"/>
                </a:lnTo>
                <a:lnTo>
                  <a:pt x="8095290" y="744811"/>
                </a:lnTo>
                <a:lnTo>
                  <a:pt x="8096369" y="744811"/>
                </a:lnTo>
                <a:lnTo>
                  <a:pt x="8095290" y="738337"/>
                </a:lnTo>
                <a:close/>
                <a:moveTo>
                  <a:pt x="3242238" y="738065"/>
                </a:moveTo>
                <a:cubicBezTo>
                  <a:pt x="3239451" y="738784"/>
                  <a:pt x="3238057" y="740223"/>
                  <a:pt x="3238057" y="742381"/>
                </a:cubicBezTo>
                <a:cubicBezTo>
                  <a:pt x="3238057" y="744809"/>
                  <a:pt x="3240530" y="746562"/>
                  <a:pt x="3245475" y="747641"/>
                </a:cubicBezTo>
                <a:lnTo>
                  <a:pt x="3246554" y="744539"/>
                </a:lnTo>
                <a:close/>
                <a:moveTo>
                  <a:pt x="1139401" y="738064"/>
                </a:moveTo>
                <a:cubicBezTo>
                  <a:pt x="1130589" y="742920"/>
                  <a:pt x="1126183" y="747641"/>
                  <a:pt x="1126183" y="752226"/>
                </a:cubicBezTo>
                <a:lnTo>
                  <a:pt x="1129556" y="775155"/>
                </a:lnTo>
                <a:lnTo>
                  <a:pt x="1127262" y="782843"/>
                </a:lnTo>
                <a:lnTo>
                  <a:pt x="1130634" y="782843"/>
                </a:lnTo>
                <a:cubicBezTo>
                  <a:pt x="1133692" y="782843"/>
                  <a:pt x="1136613" y="783922"/>
                  <a:pt x="1139401" y="786080"/>
                </a:cubicBezTo>
                <a:lnTo>
                  <a:pt x="1152484" y="780685"/>
                </a:lnTo>
                <a:lnTo>
                  <a:pt x="1153563" y="780685"/>
                </a:lnTo>
                <a:lnTo>
                  <a:pt x="1166646" y="781764"/>
                </a:lnTo>
                <a:lnTo>
                  <a:pt x="1166646" y="770839"/>
                </a:lnTo>
                <a:lnTo>
                  <a:pt x="1164488" y="746696"/>
                </a:lnTo>
                <a:lnTo>
                  <a:pt x="1165567" y="742380"/>
                </a:lnTo>
                <a:lnTo>
                  <a:pt x="1160173" y="741301"/>
                </a:lnTo>
                <a:lnTo>
                  <a:pt x="1155721" y="742380"/>
                </a:lnTo>
                <a:lnTo>
                  <a:pt x="1150326" y="740222"/>
                </a:lnTo>
                <a:lnTo>
                  <a:pt x="1144796" y="741301"/>
                </a:lnTo>
                <a:close/>
                <a:moveTo>
                  <a:pt x="3251815" y="736986"/>
                </a:moveTo>
                <a:lnTo>
                  <a:pt x="3251815" y="738065"/>
                </a:lnTo>
                <a:lnTo>
                  <a:pt x="3255996" y="738065"/>
                </a:lnTo>
                <a:lnTo>
                  <a:pt x="3255996" y="736986"/>
                </a:lnTo>
                <a:close/>
                <a:moveTo>
                  <a:pt x="7647113" y="736314"/>
                </a:moveTo>
                <a:lnTo>
                  <a:pt x="7642797" y="738472"/>
                </a:lnTo>
                <a:lnTo>
                  <a:pt x="7636188" y="737393"/>
                </a:lnTo>
                <a:lnTo>
                  <a:pt x="7626342" y="739551"/>
                </a:lnTo>
                <a:lnTo>
                  <a:pt x="7624049" y="739551"/>
                </a:lnTo>
                <a:cubicBezTo>
                  <a:pt x="7618924" y="739551"/>
                  <a:pt x="7614923" y="738832"/>
                  <a:pt x="7612046" y="737393"/>
                </a:cubicBezTo>
                <a:cubicBezTo>
                  <a:pt x="7608359" y="738112"/>
                  <a:pt x="7606516" y="739551"/>
                  <a:pt x="7606516" y="741709"/>
                </a:cubicBezTo>
                <a:lnTo>
                  <a:pt x="7607595" y="754791"/>
                </a:lnTo>
                <a:lnTo>
                  <a:pt x="7605437" y="756950"/>
                </a:lnTo>
                <a:lnTo>
                  <a:pt x="7605437" y="760187"/>
                </a:lnTo>
                <a:lnTo>
                  <a:pt x="7610966" y="765582"/>
                </a:lnTo>
                <a:lnTo>
                  <a:pt x="7612046" y="765582"/>
                </a:lnTo>
                <a:lnTo>
                  <a:pt x="7612046" y="763424"/>
                </a:lnTo>
                <a:lnTo>
                  <a:pt x="7607595" y="756950"/>
                </a:lnTo>
                <a:lnTo>
                  <a:pt x="7610966" y="754791"/>
                </a:lnTo>
                <a:lnTo>
                  <a:pt x="7635109" y="754791"/>
                </a:lnTo>
                <a:lnTo>
                  <a:pt x="7646034" y="755871"/>
                </a:lnTo>
                <a:lnTo>
                  <a:pt x="7650485" y="749262"/>
                </a:lnTo>
                <a:lnTo>
                  <a:pt x="7650485" y="739551"/>
                </a:lnTo>
                <a:close/>
                <a:moveTo>
                  <a:pt x="734518" y="729567"/>
                </a:moveTo>
                <a:lnTo>
                  <a:pt x="733439" y="730646"/>
                </a:lnTo>
                <a:lnTo>
                  <a:pt x="733439" y="732669"/>
                </a:lnTo>
                <a:lnTo>
                  <a:pt x="734518" y="732669"/>
                </a:lnTo>
                <a:lnTo>
                  <a:pt x="735598" y="729567"/>
                </a:lnTo>
                <a:close/>
                <a:moveTo>
                  <a:pt x="9255866" y="729165"/>
                </a:moveTo>
                <a:lnTo>
                  <a:pt x="9254787" y="730245"/>
                </a:lnTo>
                <a:lnTo>
                  <a:pt x="9254787" y="731324"/>
                </a:lnTo>
                <a:lnTo>
                  <a:pt x="9262340" y="735639"/>
                </a:lnTo>
                <a:lnTo>
                  <a:pt x="9263419" y="734561"/>
                </a:lnTo>
                <a:lnTo>
                  <a:pt x="9263419" y="733481"/>
                </a:lnTo>
                <a:cubicBezTo>
                  <a:pt x="9262340" y="730604"/>
                  <a:pt x="9259822" y="729165"/>
                  <a:pt x="9255866" y="729165"/>
                </a:cubicBezTo>
                <a:close/>
                <a:moveTo>
                  <a:pt x="6741266" y="729165"/>
                </a:moveTo>
                <a:lnTo>
                  <a:pt x="6740187" y="730243"/>
                </a:lnTo>
                <a:lnTo>
                  <a:pt x="6740187" y="731323"/>
                </a:lnTo>
                <a:lnTo>
                  <a:pt x="6747740" y="735639"/>
                </a:lnTo>
                <a:lnTo>
                  <a:pt x="6748819" y="734560"/>
                </a:lnTo>
                <a:lnTo>
                  <a:pt x="6748819" y="733481"/>
                </a:lnTo>
                <a:cubicBezTo>
                  <a:pt x="6747740" y="730604"/>
                  <a:pt x="6745223" y="729165"/>
                  <a:pt x="6741266" y="729165"/>
                </a:cubicBezTo>
                <a:close/>
                <a:moveTo>
                  <a:pt x="4226667" y="729164"/>
                </a:moveTo>
                <a:lnTo>
                  <a:pt x="4225588" y="730243"/>
                </a:lnTo>
                <a:lnTo>
                  <a:pt x="4225588" y="731321"/>
                </a:lnTo>
                <a:lnTo>
                  <a:pt x="4233141" y="735638"/>
                </a:lnTo>
                <a:lnTo>
                  <a:pt x="4234220" y="734559"/>
                </a:lnTo>
                <a:lnTo>
                  <a:pt x="4234220" y="733480"/>
                </a:lnTo>
                <a:cubicBezTo>
                  <a:pt x="4233141" y="730602"/>
                  <a:pt x="4230623" y="729164"/>
                  <a:pt x="4226667" y="729164"/>
                </a:cubicBezTo>
                <a:close/>
                <a:moveTo>
                  <a:pt x="2216895" y="729163"/>
                </a:moveTo>
                <a:lnTo>
                  <a:pt x="2215816" y="730242"/>
                </a:lnTo>
                <a:lnTo>
                  <a:pt x="2215816" y="731321"/>
                </a:lnTo>
                <a:lnTo>
                  <a:pt x="2223368" y="735637"/>
                </a:lnTo>
                <a:lnTo>
                  <a:pt x="2224447" y="734558"/>
                </a:lnTo>
                <a:lnTo>
                  <a:pt x="2224447" y="733479"/>
                </a:lnTo>
                <a:cubicBezTo>
                  <a:pt x="2223368" y="730601"/>
                  <a:pt x="2220849" y="729163"/>
                  <a:pt x="2216895" y="729163"/>
                </a:cubicBezTo>
                <a:close/>
                <a:moveTo>
                  <a:pt x="6135015" y="728760"/>
                </a:moveTo>
                <a:cubicBezTo>
                  <a:pt x="6125214" y="728760"/>
                  <a:pt x="6119954" y="731637"/>
                  <a:pt x="6119234" y="737392"/>
                </a:cubicBezTo>
                <a:lnTo>
                  <a:pt x="6119234" y="758837"/>
                </a:lnTo>
                <a:cubicBezTo>
                  <a:pt x="6119234" y="762794"/>
                  <a:pt x="6122741" y="765311"/>
                  <a:pt x="6129755" y="766391"/>
                </a:cubicBezTo>
                <a:lnTo>
                  <a:pt x="6131913" y="770706"/>
                </a:lnTo>
                <a:lnTo>
                  <a:pt x="6131913" y="772864"/>
                </a:lnTo>
                <a:lnTo>
                  <a:pt x="6130834" y="773943"/>
                </a:lnTo>
                <a:lnTo>
                  <a:pt x="6130834" y="775023"/>
                </a:lnTo>
                <a:lnTo>
                  <a:pt x="6127597" y="773943"/>
                </a:lnTo>
                <a:cubicBezTo>
                  <a:pt x="6119954" y="774483"/>
                  <a:pt x="6116132" y="775562"/>
                  <a:pt x="6116132" y="777181"/>
                </a:cubicBezTo>
                <a:lnTo>
                  <a:pt x="6116132" y="787969"/>
                </a:lnTo>
                <a:cubicBezTo>
                  <a:pt x="6117841" y="787969"/>
                  <a:pt x="6119234" y="795478"/>
                  <a:pt x="6120313" y="810494"/>
                </a:cubicBezTo>
                <a:cubicBezTo>
                  <a:pt x="6125169" y="810674"/>
                  <a:pt x="6127597" y="811393"/>
                  <a:pt x="6127597" y="812653"/>
                </a:cubicBezTo>
                <a:lnTo>
                  <a:pt x="6136094" y="810494"/>
                </a:lnTo>
                <a:lnTo>
                  <a:pt x="6143512" y="810494"/>
                </a:lnTo>
                <a:lnTo>
                  <a:pt x="6144456" y="799840"/>
                </a:lnTo>
                <a:cubicBezTo>
                  <a:pt x="6142388" y="799120"/>
                  <a:pt x="6141354" y="796962"/>
                  <a:pt x="6141354" y="793365"/>
                </a:cubicBezTo>
                <a:lnTo>
                  <a:pt x="6143512" y="787969"/>
                </a:lnTo>
                <a:lnTo>
                  <a:pt x="6142433" y="781496"/>
                </a:lnTo>
                <a:lnTo>
                  <a:pt x="6144456" y="775023"/>
                </a:lnTo>
                <a:lnTo>
                  <a:pt x="6142433" y="775023"/>
                </a:lnTo>
                <a:lnTo>
                  <a:pt x="6137173" y="777181"/>
                </a:lnTo>
                <a:lnTo>
                  <a:pt x="6135015" y="772864"/>
                </a:lnTo>
                <a:cubicBezTo>
                  <a:pt x="6136454" y="768548"/>
                  <a:pt x="6139286" y="766391"/>
                  <a:pt x="6143512" y="766391"/>
                </a:cubicBezTo>
                <a:lnTo>
                  <a:pt x="6144456" y="767469"/>
                </a:lnTo>
                <a:cubicBezTo>
                  <a:pt x="6144456" y="760276"/>
                  <a:pt x="6145176" y="756679"/>
                  <a:pt x="6146614" y="756679"/>
                </a:cubicBezTo>
                <a:lnTo>
                  <a:pt x="6144456" y="752363"/>
                </a:lnTo>
                <a:lnTo>
                  <a:pt x="6146614" y="743866"/>
                </a:lnTo>
                <a:lnTo>
                  <a:pt x="6146614" y="742787"/>
                </a:lnTo>
                <a:cubicBezTo>
                  <a:pt x="6143107" y="739010"/>
                  <a:pt x="6141354" y="735774"/>
                  <a:pt x="6141354" y="733076"/>
                </a:cubicBezTo>
                <a:lnTo>
                  <a:pt x="6141354" y="728760"/>
                </a:lnTo>
                <a:close/>
                <a:moveTo>
                  <a:pt x="3261391" y="727545"/>
                </a:moveTo>
                <a:lnTo>
                  <a:pt x="3260312" y="731726"/>
                </a:lnTo>
                <a:lnTo>
                  <a:pt x="3260312" y="732805"/>
                </a:lnTo>
                <a:lnTo>
                  <a:pt x="3261391" y="732805"/>
                </a:lnTo>
                <a:lnTo>
                  <a:pt x="3263549" y="728624"/>
                </a:lnTo>
                <a:lnTo>
                  <a:pt x="3263549" y="727545"/>
                </a:lnTo>
                <a:close/>
                <a:moveTo>
                  <a:pt x="9270972" y="727008"/>
                </a:moveTo>
                <a:lnTo>
                  <a:pt x="9269893" y="728086"/>
                </a:lnTo>
                <a:lnTo>
                  <a:pt x="9269893" y="732403"/>
                </a:lnTo>
                <a:lnTo>
                  <a:pt x="9270972" y="732403"/>
                </a:lnTo>
                <a:lnTo>
                  <a:pt x="9273130" y="730245"/>
                </a:lnTo>
                <a:lnTo>
                  <a:pt x="9273130" y="729165"/>
                </a:lnTo>
                <a:close/>
                <a:moveTo>
                  <a:pt x="6756372" y="727007"/>
                </a:moveTo>
                <a:lnTo>
                  <a:pt x="6755293" y="728086"/>
                </a:lnTo>
                <a:lnTo>
                  <a:pt x="6755293" y="732402"/>
                </a:lnTo>
                <a:lnTo>
                  <a:pt x="6756372" y="732402"/>
                </a:lnTo>
                <a:lnTo>
                  <a:pt x="6758530" y="730243"/>
                </a:lnTo>
                <a:lnTo>
                  <a:pt x="6758530" y="729165"/>
                </a:lnTo>
                <a:close/>
                <a:moveTo>
                  <a:pt x="4241773" y="727006"/>
                </a:moveTo>
                <a:lnTo>
                  <a:pt x="4240694" y="728084"/>
                </a:lnTo>
                <a:lnTo>
                  <a:pt x="4240694" y="732401"/>
                </a:lnTo>
                <a:lnTo>
                  <a:pt x="4241773" y="732401"/>
                </a:lnTo>
                <a:lnTo>
                  <a:pt x="4243931" y="730243"/>
                </a:lnTo>
                <a:lnTo>
                  <a:pt x="4243931" y="729164"/>
                </a:lnTo>
                <a:close/>
                <a:moveTo>
                  <a:pt x="2232001" y="727005"/>
                </a:moveTo>
                <a:lnTo>
                  <a:pt x="2230921" y="728084"/>
                </a:lnTo>
                <a:lnTo>
                  <a:pt x="2230921" y="732400"/>
                </a:lnTo>
                <a:lnTo>
                  <a:pt x="2232001" y="732400"/>
                </a:lnTo>
                <a:lnTo>
                  <a:pt x="2234159" y="730242"/>
                </a:lnTo>
                <a:lnTo>
                  <a:pt x="2234159" y="729163"/>
                </a:lnTo>
                <a:close/>
                <a:moveTo>
                  <a:pt x="8196312" y="726468"/>
                </a:moveTo>
                <a:lnTo>
                  <a:pt x="8196312" y="730784"/>
                </a:lnTo>
                <a:lnTo>
                  <a:pt x="8198470" y="732942"/>
                </a:lnTo>
                <a:lnTo>
                  <a:pt x="8199549" y="727547"/>
                </a:lnTo>
                <a:lnTo>
                  <a:pt x="8198470" y="726468"/>
                </a:lnTo>
                <a:close/>
                <a:moveTo>
                  <a:pt x="6208792" y="724444"/>
                </a:moveTo>
                <a:lnTo>
                  <a:pt x="6205690" y="726601"/>
                </a:lnTo>
                <a:lnTo>
                  <a:pt x="6198271" y="725523"/>
                </a:lnTo>
                <a:lnTo>
                  <a:pt x="6190853" y="727681"/>
                </a:lnTo>
                <a:lnTo>
                  <a:pt x="6191932" y="736313"/>
                </a:lnTo>
                <a:lnTo>
                  <a:pt x="6190853" y="749126"/>
                </a:lnTo>
                <a:lnTo>
                  <a:pt x="6194090" y="753442"/>
                </a:lnTo>
                <a:lnTo>
                  <a:pt x="6191932" y="759916"/>
                </a:lnTo>
                <a:cubicBezTo>
                  <a:pt x="6191932" y="762794"/>
                  <a:pt x="6196878" y="764232"/>
                  <a:pt x="6206769" y="764232"/>
                </a:cubicBezTo>
                <a:lnTo>
                  <a:pt x="6210950" y="767469"/>
                </a:lnTo>
                <a:lnTo>
                  <a:pt x="6223628" y="767469"/>
                </a:lnTo>
                <a:cubicBezTo>
                  <a:pt x="6224977" y="767469"/>
                  <a:pt x="6225651" y="766391"/>
                  <a:pt x="6225651" y="764232"/>
                </a:cubicBezTo>
                <a:lnTo>
                  <a:pt x="6224572" y="740629"/>
                </a:lnTo>
                <a:lnTo>
                  <a:pt x="6225651" y="735233"/>
                </a:lnTo>
                <a:cubicBezTo>
                  <a:pt x="6224932" y="731637"/>
                  <a:pt x="6223538" y="729119"/>
                  <a:pt x="6221470" y="727681"/>
                </a:cubicBezTo>
                <a:lnTo>
                  <a:pt x="6220391" y="728760"/>
                </a:lnTo>
                <a:lnTo>
                  <a:pt x="6216210" y="728760"/>
                </a:lnTo>
                <a:lnTo>
                  <a:pt x="6210950" y="724444"/>
                </a:lnTo>
                <a:close/>
                <a:moveTo>
                  <a:pt x="4640990" y="723462"/>
                </a:moveTo>
                <a:lnTo>
                  <a:pt x="4645306" y="723462"/>
                </a:lnTo>
                <a:cubicBezTo>
                  <a:pt x="4648004" y="726968"/>
                  <a:pt x="4650162" y="728722"/>
                  <a:pt x="4651780" y="728722"/>
                </a:cubicBezTo>
                <a:lnTo>
                  <a:pt x="4658254" y="726698"/>
                </a:lnTo>
                <a:lnTo>
                  <a:pt x="4674439" y="734117"/>
                </a:lnTo>
                <a:cubicBezTo>
                  <a:pt x="4685229" y="744098"/>
                  <a:pt x="4690624" y="749807"/>
                  <a:pt x="4690624" y="751246"/>
                </a:cubicBezTo>
                <a:cubicBezTo>
                  <a:pt x="4694940" y="751246"/>
                  <a:pt x="4697098" y="753764"/>
                  <a:pt x="4697098" y="758799"/>
                </a:cubicBezTo>
                <a:cubicBezTo>
                  <a:pt x="4701414" y="760867"/>
                  <a:pt x="4703572" y="765498"/>
                  <a:pt x="4703572" y="772691"/>
                </a:cubicBezTo>
                <a:lnTo>
                  <a:pt x="4697098" y="791843"/>
                </a:lnTo>
                <a:cubicBezTo>
                  <a:pt x="4694940" y="791843"/>
                  <a:pt x="4693861" y="792563"/>
                  <a:pt x="4693861" y="794002"/>
                </a:cubicBezTo>
                <a:lnTo>
                  <a:pt x="4693861" y="795080"/>
                </a:lnTo>
                <a:lnTo>
                  <a:pt x="4697098" y="795080"/>
                </a:lnTo>
                <a:lnTo>
                  <a:pt x="4707888" y="798318"/>
                </a:lnTo>
                <a:lnTo>
                  <a:pt x="4707888" y="799397"/>
                </a:lnTo>
                <a:cubicBezTo>
                  <a:pt x="4707888" y="801195"/>
                  <a:pt x="4705011" y="802633"/>
                  <a:pt x="4699256" y="803713"/>
                </a:cubicBezTo>
                <a:lnTo>
                  <a:pt x="4684150" y="803713"/>
                </a:lnTo>
                <a:lnTo>
                  <a:pt x="4671202" y="804791"/>
                </a:lnTo>
                <a:lnTo>
                  <a:pt x="4669044" y="802633"/>
                </a:lnTo>
                <a:lnTo>
                  <a:pt x="4664728" y="804791"/>
                </a:lnTo>
                <a:cubicBezTo>
                  <a:pt x="4657355" y="801914"/>
                  <a:pt x="4653039" y="799037"/>
                  <a:pt x="4651780" y="796159"/>
                </a:cubicBezTo>
                <a:lnTo>
                  <a:pt x="4655017" y="795080"/>
                </a:lnTo>
                <a:lnTo>
                  <a:pt x="4655017" y="794002"/>
                </a:lnTo>
                <a:lnTo>
                  <a:pt x="4652859" y="790765"/>
                </a:lnTo>
                <a:cubicBezTo>
                  <a:pt x="4652859" y="789595"/>
                  <a:pt x="4654657" y="788562"/>
                  <a:pt x="4658254" y="787662"/>
                </a:cubicBezTo>
                <a:lnTo>
                  <a:pt x="4658254" y="785505"/>
                </a:lnTo>
                <a:cubicBezTo>
                  <a:pt x="4654657" y="780109"/>
                  <a:pt x="4652859" y="776198"/>
                  <a:pt x="4652859" y="773770"/>
                </a:cubicBezTo>
                <a:cubicBezTo>
                  <a:pt x="4655017" y="771073"/>
                  <a:pt x="4656096" y="768555"/>
                  <a:pt x="4656096" y="766218"/>
                </a:cubicBezTo>
                <a:cubicBezTo>
                  <a:pt x="4653218" y="761721"/>
                  <a:pt x="4650701" y="753179"/>
                  <a:pt x="4648543" y="740591"/>
                </a:cubicBezTo>
                <a:lnTo>
                  <a:pt x="4648543" y="738433"/>
                </a:lnTo>
                <a:lnTo>
                  <a:pt x="4649622" y="737354"/>
                </a:lnTo>
                <a:cubicBezTo>
                  <a:pt x="4649622" y="734477"/>
                  <a:pt x="4647464" y="733038"/>
                  <a:pt x="4643148" y="733038"/>
                </a:cubicBezTo>
                <a:cubicBezTo>
                  <a:pt x="4639551" y="730520"/>
                  <a:pt x="4637753" y="728048"/>
                  <a:pt x="4637753" y="725620"/>
                </a:cubicBezTo>
                <a:close/>
                <a:moveTo>
                  <a:pt x="8100685" y="721073"/>
                </a:moveTo>
                <a:lnTo>
                  <a:pt x="8100685" y="724310"/>
                </a:lnTo>
                <a:lnTo>
                  <a:pt x="8101764" y="724310"/>
                </a:lnTo>
                <a:lnTo>
                  <a:pt x="8101764" y="721073"/>
                </a:lnTo>
                <a:close/>
                <a:moveTo>
                  <a:pt x="179789" y="720632"/>
                </a:moveTo>
                <a:lnTo>
                  <a:pt x="174259" y="721711"/>
                </a:lnTo>
                <a:lnTo>
                  <a:pt x="174259" y="723869"/>
                </a:lnTo>
                <a:lnTo>
                  <a:pt x="176552" y="726027"/>
                </a:lnTo>
                <a:lnTo>
                  <a:pt x="177631" y="726027"/>
                </a:lnTo>
                <a:lnTo>
                  <a:pt x="179789" y="723869"/>
                </a:lnTo>
                <a:close/>
                <a:moveTo>
                  <a:pt x="1097725" y="720530"/>
                </a:moveTo>
                <a:lnTo>
                  <a:pt x="1090172" y="724846"/>
                </a:lnTo>
                <a:cubicBezTo>
                  <a:pt x="1090172" y="727094"/>
                  <a:pt x="1093093" y="728218"/>
                  <a:pt x="1098939" y="728218"/>
                </a:cubicBezTo>
                <a:lnTo>
                  <a:pt x="1105412" y="734693"/>
                </a:lnTo>
                <a:lnTo>
                  <a:pt x="1109863" y="734693"/>
                </a:lnTo>
                <a:cubicBezTo>
                  <a:pt x="1109863" y="731096"/>
                  <a:pt x="1106582" y="726375"/>
                  <a:pt x="1100018" y="720530"/>
                </a:cubicBezTo>
                <a:close/>
                <a:moveTo>
                  <a:pt x="8096369" y="719994"/>
                </a:moveTo>
                <a:lnTo>
                  <a:pt x="8093132" y="721073"/>
                </a:lnTo>
                <a:lnTo>
                  <a:pt x="8093132" y="730784"/>
                </a:lnTo>
                <a:lnTo>
                  <a:pt x="8098527" y="730784"/>
                </a:lnTo>
                <a:lnTo>
                  <a:pt x="8098527" y="729705"/>
                </a:lnTo>
                <a:lnTo>
                  <a:pt x="8096369" y="729705"/>
                </a:lnTo>
                <a:lnTo>
                  <a:pt x="8096369" y="727547"/>
                </a:lnTo>
                <a:lnTo>
                  <a:pt x="8099606" y="727547"/>
                </a:lnTo>
                <a:lnTo>
                  <a:pt x="8096369" y="723231"/>
                </a:lnTo>
                <a:lnTo>
                  <a:pt x="8097448" y="722152"/>
                </a:lnTo>
                <a:lnTo>
                  <a:pt x="8097448" y="721073"/>
                </a:lnTo>
                <a:close/>
                <a:moveTo>
                  <a:pt x="94952" y="718474"/>
                </a:moveTo>
                <a:lnTo>
                  <a:pt x="87129" y="721711"/>
                </a:lnTo>
                <a:lnTo>
                  <a:pt x="87129" y="722790"/>
                </a:lnTo>
                <a:lnTo>
                  <a:pt x="91445" y="724948"/>
                </a:lnTo>
                <a:lnTo>
                  <a:pt x="94952" y="724948"/>
                </a:lnTo>
                <a:cubicBezTo>
                  <a:pt x="98009" y="722790"/>
                  <a:pt x="100931" y="721711"/>
                  <a:pt x="103719" y="721711"/>
                </a:cubicBezTo>
                <a:cubicBezTo>
                  <a:pt x="113250" y="723869"/>
                  <a:pt x="118735" y="726387"/>
                  <a:pt x="120174" y="729264"/>
                </a:cubicBezTo>
                <a:cubicBezTo>
                  <a:pt x="119095" y="732141"/>
                  <a:pt x="116172" y="733580"/>
                  <a:pt x="111407" y="733580"/>
                </a:cubicBezTo>
                <a:lnTo>
                  <a:pt x="111407" y="735738"/>
                </a:lnTo>
                <a:lnTo>
                  <a:pt x="110328" y="748956"/>
                </a:lnTo>
                <a:cubicBezTo>
                  <a:pt x="112486" y="749316"/>
                  <a:pt x="113565" y="752193"/>
                  <a:pt x="113565" y="757588"/>
                </a:cubicBezTo>
                <a:lnTo>
                  <a:pt x="111407" y="759746"/>
                </a:lnTo>
                <a:cubicBezTo>
                  <a:pt x="111407" y="761545"/>
                  <a:pt x="115858" y="763703"/>
                  <a:pt x="124760" y="766220"/>
                </a:cubicBezTo>
                <a:cubicBezTo>
                  <a:pt x="127997" y="772334"/>
                  <a:pt x="133481" y="776740"/>
                  <a:pt x="141214" y="779438"/>
                </a:cubicBezTo>
                <a:lnTo>
                  <a:pt x="143372" y="786991"/>
                </a:lnTo>
                <a:cubicBezTo>
                  <a:pt x="146250" y="788430"/>
                  <a:pt x="147688" y="790228"/>
                  <a:pt x="147688" y="792386"/>
                </a:cubicBezTo>
                <a:lnTo>
                  <a:pt x="150116" y="792386"/>
                </a:lnTo>
                <a:lnTo>
                  <a:pt x="152274" y="782675"/>
                </a:lnTo>
                <a:cubicBezTo>
                  <a:pt x="150116" y="782675"/>
                  <a:pt x="149037" y="781956"/>
                  <a:pt x="149037" y="780517"/>
                </a:cubicBezTo>
                <a:lnTo>
                  <a:pt x="149037" y="779438"/>
                </a:lnTo>
                <a:lnTo>
                  <a:pt x="154432" y="771885"/>
                </a:lnTo>
                <a:cubicBezTo>
                  <a:pt x="154432" y="762354"/>
                  <a:pt x="151824" y="757588"/>
                  <a:pt x="146609" y="757588"/>
                </a:cubicBezTo>
                <a:lnTo>
                  <a:pt x="141214" y="756509"/>
                </a:lnTo>
                <a:lnTo>
                  <a:pt x="122467" y="757588"/>
                </a:lnTo>
                <a:cubicBezTo>
                  <a:pt x="120398" y="757588"/>
                  <a:pt x="118151" y="755071"/>
                  <a:pt x="115723" y="750035"/>
                </a:cubicBezTo>
                <a:lnTo>
                  <a:pt x="140001" y="730343"/>
                </a:lnTo>
                <a:lnTo>
                  <a:pt x="141214" y="730343"/>
                </a:lnTo>
                <a:lnTo>
                  <a:pt x="151195" y="737896"/>
                </a:lnTo>
                <a:lnTo>
                  <a:pt x="153353" y="737896"/>
                </a:lnTo>
                <a:lnTo>
                  <a:pt x="153353" y="733580"/>
                </a:lnTo>
                <a:lnTo>
                  <a:pt x="151195" y="724948"/>
                </a:lnTo>
                <a:lnTo>
                  <a:pt x="151195" y="720632"/>
                </a:lnTo>
                <a:lnTo>
                  <a:pt x="134606" y="722790"/>
                </a:lnTo>
                <a:cubicBezTo>
                  <a:pt x="133346" y="721531"/>
                  <a:pt x="120129" y="720093"/>
                  <a:pt x="94952" y="718474"/>
                </a:cubicBezTo>
                <a:close/>
                <a:moveTo>
                  <a:pt x="7749349" y="717836"/>
                </a:moveTo>
                <a:lnTo>
                  <a:pt x="7749349" y="722152"/>
                </a:lnTo>
                <a:lnTo>
                  <a:pt x="7750428" y="722152"/>
                </a:lnTo>
                <a:lnTo>
                  <a:pt x="7752586" y="719994"/>
                </a:lnTo>
                <a:lnTo>
                  <a:pt x="7752586" y="717836"/>
                </a:lnTo>
                <a:close/>
                <a:moveTo>
                  <a:pt x="3724000" y="717295"/>
                </a:moveTo>
                <a:lnTo>
                  <a:pt x="3724000" y="718373"/>
                </a:lnTo>
                <a:lnTo>
                  <a:pt x="3726158" y="718373"/>
                </a:lnTo>
                <a:lnTo>
                  <a:pt x="3726158" y="717295"/>
                </a:lnTo>
                <a:close/>
                <a:moveTo>
                  <a:pt x="1714228" y="717293"/>
                </a:moveTo>
                <a:lnTo>
                  <a:pt x="1714228" y="718373"/>
                </a:lnTo>
                <a:lnTo>
                  <a:pt x="1716386" y="718373"/>
                </a:lnTo>
                <a:lnTo>
                  <a:pt x="1716386" y="717293"/>
                </a:lnTo>
                <a:close/>
                <a:moveTo>
                  <a:pt x="8772621" y="717027"/>
                </a:moveTo>
                <a:lnTo>
                  <a:pt x="8772621" y="718106"/>
                </a:lnTo>
                <a:lnTo>
                  <a:pt x="8775858" y="718106"/>
                </a:lnTo>
                <a:lnTo>
                  <a:pt x="8775858" y="717027"/>
                </a:lnTo>
                <a:close/>
                <a:moveTo>
                  <a:pt x="8715434" y="717027"/>
                </a:moveTo>
                <a:lnTo>
                  <a:pt x="8714355" y="718106"/>
                </a:lnTo>
                <a:lnTo>
                  <a:pt x="8714355" y="720263"/>
                </a:lnTo>
                <a:lnTo>
                  <a:pt x="8715434" y="720263"/>
                </a:lnTo>
                <a:lnTo>
                  <a:pt x="8717592" y="718106"/>
                </a:lnTo>
                <a:lnTo>
                  <a:pt x="8717592" y="717027"/>
                </a:lnTo>
                <a:close/>
                <a:moveTo>
                  <a:pt x="8662563" y="717027"/>
                </a:moveTo>
                <a:lnTo>
                  <a:pt x="8662563" y="719185"/>
                </a:lnTo>
                <a:lnTo>
                  <a:pt x="8664721" y="717027"/>
                </a:lnTo>
                <a:close/>
                <a:moveTo>
                  <a:pt x="8592428" y="717027"/>
                </a:moveTo>
                <a:lnTo>
                  <a:pt x="8592428" y="721343"/>
                </a:lnTo>
                <a:lnTo>
                  <a:pt x="8595665" y="720263"/>
                </a:lnTo>
                <a:lnTo>
                  <a:pt x="8595665" y="719185"/>
                </a:lnTo>
                <a:lnTo>
                  <a:pt x="8593507" y="717027"/>
                </a:lnTo>
                <a:close/>
                <a:moveTo>
                  <a:pt x="8583796" y="717027"/>
                </a:moveTo>
                <a:lnTo>
                  <a:pt x="8583796" y="718106"/>
                </a:lnTo>
                <a:lnTo>
                  <a:pt x="8585954" y="718106"/>
                </a:lnTo>
                <a:lnTo>
                  <a:pt x="8585954" y="717027"/>
                </a:lnTo>
                <a:close/>
                <a:moveTo>
                  <a:pt x="5248371" y="717025"/>
                </a:moveTo>
                <a:lnTo>
                  <a:pt x="5248371" y="718104"/>
                </a:lnTo>
                <a:lnTo>
                  <a:pt x="5251608" y="718104"/>
                </a:lnTo>
                <a:lnTo>
                  <a:pt x="5251608" y="717025"/>
                </a:lnTo>
                <a:close/>
                <a:moveTo>
                  <a:pt x="5191184" y="717025"/>
                </a:moveTo>
                <a:lnTo>
                  <a:pt x="5190105" y="718104"/>
                </a:lnTo>
                <a:lnTo>
                  <a:pt x="5190105" y="720262"/>
                </a:lnTo>
                <a:lnTo>
                  <a:pt x="5191184" y="720262"/>
                </a:lnTo>
                <a:lnTo>
                  <a:pt x="5193342" y="718104"/>
                </a:lnTo>
                <a:lnTo>
                  <a:pt x="5193342" y="717025"/>
                </a:lnTo>
                <a:close/>
                <a:moveTo>
                  <a:pt x="5138313" y="717025"/>
                </a:moveTo>
                <a:lnTo>
                  <a:pt x="5138313" y="719183"/>
                </a:lnTo>
                <a:lnTo>
                  <a:pt x="5140471" y="717025"/>
                </a:lnTo>
                <a:close/>
                <a:moveTo>
                  <a:pt x="5068178" y="717025"/>
                </a:moveTo>
                <a:lnTo>
                  <a:pt x="5068178" y="721341"/>
                </a:lnTo>
                <a:lnTo>
                  <a:pt x="5071415" y="720262"/>
                </a:lnTo>
                <a:lnTo>
                  <a:pt x="5071415" y="719183"/>
                </a:lnTo>
                <a:lnTo>
                  <a:pt x="5069257" y="717025"/>
                </a:lnTo>
                <a:close/>
                <a:moveTo>
                  <a:pt x="5059546" y="717025"/>
                </a:moveTo>
                <a:lnTo>
                  <a:pt x="5059546" y="718104"/>
                </a:lnTo>
                <a:lnTo>
                  <a:pt x="5061704" y="718104"/>
                </a:lnTo>
                <a:lnTo>
                  <a:pt x="5061704" y="717025"/>
                </a:lnTo>
                <a:close/>
                <a:moveTo>
                  <a:pt x="9255866" y="716218"/>
                </a:moveTo>
                <a:lnTo>
                  <a:pt x="9255866" y="719455"/>
                </a:lnTo>
                <a:lnTo>
                  <a:pt x="9260182" y="720533"/>
                </a:lnTo>
                <a:cubicBezTo>
                  <a:pt x="9264498" y="719815"/>
                  <a:pt x="9266656" y="718735"/>
                  <a:pt x="9266656" y="717297"/>
                </a:cubicBezTo>
                <a:lnTo>
                  <a:pt x="9266656" y="716218"/>
                </a:lnTo>
                <a:close/>
                <a:moveTo>
                  <a:pt x="6741266" y="716217"/>
                </a:moveTo>
                <a:lnTo>
                  <a:pt x="6741266" y="719454"/>
                </a:lnTo>
                <a:lnTo>
                  <a:pt x="6745582" y="720533"/>
                </a:lnTo>
                <a:cubicBezTo>
                  <a:pt x="6749898" y="719813"/>
                  <a:pt x="6752056" y="718734"/>
                  <a:pt x="6752056" y="717296"/>
                </a:cubicBezTo>
                <a:lnTo>
                  <a:pt x="6752056" y="716217"/>
                </a:lnTo>
                <a:close/>
                <a:moveTo>
                  <a:pt x="4226667" y="716215"/>
                </a:moveTo>
                <a:lnTo>
                  <a:pt x="4226667" y="719453"/>
                </a:lnTo>
                <a:lnTo>
                  <a:pt x="4230983" y="720532"/>
                </a:lnTo>
                <a:cubicBezTo>
                  <a:pt x="4235299" y="719811"/>
                  <a:pt x="4237457" y="718733"/>
                  <a:pt x="4237457" y="717295"/>
                </a:cubicBezTo>
                <a:lnTo>
                  <a:pt x="4237457" y="716215"/>
                </a:lnTo>
                <a:close/>
                <a:moveTo>
                  <a:pt x="2216895" y="716215"/>
                </a:moveTo>
                <a:lnTo>
                  <a:pt x="2216895" y="719452"/>
                </a:lnTo>
                <a:lnTo>
                  <a:pt x="2221211" y="720531"/>
                </a:lnTo>
                <a:cubicBezTo>
                  <a:pt x="2225526" y="719811"/>
                  <a:pt x="2227684" y="718732"/>
                  <a:pt x="2227684" y="717294"/>
                </a:cubicBezTo>
                <a:lnTo>
                  <a:pt x="2227684" y="716215"/>
                </a:lnTo>
                <a:close/>
                <a:moveTo>
                  <a:pt x="3078904" y="715810"/>
                </a:moveTo>
                <a:lnTo>
                  <a:pt x="3077825" y="716890"/>
                </a:lnTo>
                <a:lnTo>
                  <a:pt x="3077825" y="720126"/>
                </a:lnTo>
                <a:lnTo>
                  <a:pt x="3081062" y="720126"/>
                </a:lnTo>
                <a:lnTo>
                  <a:pt x="3081062" y="717969"/>
                </a:lnTo>
                <a:close/>
                <a:moveTo>
                  <a:pt x="8197391" y="714599"/>
                </a:moveTo>
                <a:lnTo>
                  <a:pt x="8191996" y="722152"/>
                </a:lnTo>
                <a:lnTo>
                  <a:pt x="8193075" y="723231"/>
                </a:lnTo>
                <a:lnTo>
                  <a:pt x="8197391" y="723231"/>
                </a:lnTo>
                <a:cubicBezTo>
                  <a:pt x="8198830" y="723231"/>
                  <a:pt x="8199909" y="721073"/>
                  <a:pt x="8200628" y="716757"/>
                </a:cubicBezTo>
                <a:close/>
                <a:moveTo>
                  <a:pt x="3251815" y="713652"/>
                </a:moveTo>
                <a:lnTo>
                  <a:pt x="3251815" y="715810"/>
                </a:lnTo>
                <a:lnTo>
                  <a:pt x="3253973" y="715810"/>
                </a:lnTo>
                <a:lnTo>
                  <a:pt x="3253973" y="713652"/>
                </a:lnTo>
                <a:close/>
                <a:moveTo>
                  <a:pt x="3160639" y="713652"/>
                </a:moveTo>
                <a:lnTo>
                  <a:pt x="3155244" y="719047"/>
                </a:lnTo>
                <a:cubicBezTo>
                  <a:pt x="3155244" y="720486"/>
                  <a:pt x="3156323" y="721205"/>
                  <a:pt x="3158481" y="721205"/>
                </a:cubicBezTo>
                <a:cubicBezTo>
                  <a:pt x="3161628" y="719767"/>
                  <a:pt x="3163381" y="718328"/>
                  <a:pt x="3163741" y="716890"/>
                </a:cubicBezTo>
                <a:lnTo>
                  <a:pt x="3163741" y="715810"/>
                </a:lnTo>
                <a:lnTo>
                  <a:pt x="3161718" y="713652"/>
                </a:lnTo>
                <a:close/>
                <a:moveTo>
                  <a:pt x="4650701" y="712672"/>
                </a:moveTo>
                <a:lnTo>
                  <a:pt x="4650701" y="713750"/>
                </a:lnTo>
                <a:lnTo>
                  <a:pt x="4651780" y="714830"/>
                </a:lnTo>
                <a:lnTo>
                  <a:pt x="4651780" y="715909"/>
                </a:lnTo>
                <a:lnTo>
                  <a:pt x="4652859" y="714830"/>
                </a:lnTo>
                <a:lnTo>
                  <a:pt x="4655017" y="714830"/>
                </a:lnTo>
                <a:lnTo>
                  <a:pt x="4657175" y="716988"/>
                </a:lnTo>
                <a:cubicBezTo>
                  <a:pt x="4657175" y="719686"/>
                  <a:pt x="4652499" y="721484"/>
                  <a:pt x="4643148" y="722382"/>
                </a:cubicBezTo>
                <a:cubicBezTo>
                  <a:pt x="4639911" y="720943"/>
                  <a:pt x="4638112" y="719505"/>
                  <a:pt x="4637753" y="718067"/>
                </a:cubicBezTo>
                <a:lnTo>
                  <a:pt x="4637753" y="716988"/>
                </a:lnTo>
                <a:cubicBezTo>
                  <a:pt x="4637753" y="714470"/>
                  <a:pt x="4642069" y="713031"/>
                  <a:pt x="4650701" y="712672"/>
                </a:cubicBezTo>
                <a:close/>
                <a:moveTo>
                  <a:pt x="61773" y="711731"/>
                </a:moveTo>
                <a:lnTo>
                  <a:pt x="62852" y="716316"/>
                </a:lnTo>
                <a:lnTo>
                  <a:pt x="61773" y="720632"/>
                </a:lnTo>
                <a:cubicBezTo>
                  <a:pt x="66268" y="721172"/>
                  <a:pt x="68517" y="721891"/>
                  <a:pt x="68517" y="722790"/>
                </a:cubicBezTo>
                <a:cubicBezTo>
                  <a:pt x="71394" y="721711"/>
                  <a:pt x="72833" y="720632"/>
                  <a:pt x="72833" y="719553"/>
                </a:cubicBezTo>
                <a:lnTo>
                  <a:pt x="69596" y="711731"/>
                </a:lnTo>
                <a:close/>
                <a:moveTo>
                  <a:pt x="13218" y="710651"/>
                </a:moveTo>
                <a:lnTo>
                  <a:pt x="19826" y="710651"/>
                </a:lnTo>
                <a:lnTo>
                  <a:pt x="29807" y="714968"/>
                </a:lnTo>
                <a:lnTo>
                  <a:pt x="36416" y="712809"/>
                </a:lnTo>
                <a:lnTo>
                  <a:pt x="38574" y="712809"/>
                </a:lnTo>
                <a:lnTo>
                  <a:pt x="40867" y="714968"/>
                </a:lnTo>
                <a:lnTo>
                  <a:pt x="40867" y="717395"/>
                </a:lnTo>
                <a:cubicBezTo>
                  <a:pt x="40867" y="718834"/>
                  <a:pt x="38259" y="719913"/>
                  <a:pt x="33044" y="720632"/>
                </a:cubicBezTo>
                <a:cubicBezTo>
                  <a:pt x="30167" y="719553"/>
                  <a:pt x="28728" y="718474"/>
                  <a:pt x="28728" y="717395"/>
                </a:cubicBezTo>
                <a:lnTo>
                  <a:pt x="23198" y="720632"/>
                </a:lnTo>
                <a:lnTo>
                  <a:pt x="17668" y="720632"/>
                </a:lnTo>
                <a:lnTo>
                  <a:pt x="10925" y="713888"/>
                </a:lnTo>
                <a:lnTo>
                  <a:pt x="10925" y="712809"/>
                </a:lnTo>
                <a:close/>
                <a:moveTo>
                  <a:pt x="8628035" y="707316"/>
                </a:moveTo>
                <a:lnTo>
                  <a:pt x="8628035" y="708395"/>
                </a:lnTo>
                <a:lnTo>
                  <a:pt x="8630193" y="708395"/>
                </a:lnTo>
                <a:lnTo>
                  <a:pt x="8630193" y="707316"/>
                </a:lnTo>
                <a:close/>
                <a:moveTo>
                  <a:pt x="5103785" y="707314"/>
                </a:moveTo>
                <a:lnTo>
                  <a:pt x="5103785" y="708393"/>
                </a:lnTo>
                <a:lnTo>
                  <a:pt x="5105943" y="708393"/>
                </a:lnTo>
                <a:lnTo>
                  <a:pt x="5105943" y="707314"/>
                </a:lnTo>
                <a:close/>
                <a:moveTo>
                  <a:pt x="8763989" y="706237"/>
                </a:moveTo>
                <a:lnTo>
                  <a:pt x="8763989" y="708395"/>
                </a:lnTo>
                <a:lnTo>
                  <a:pt x="8765068" y="708395"/>
                </a:lnTo>
                <a:lnTo>
                  <a:pt x="8765068" y="706237"/>
                </a:lnTo>
                <a:close/>
                <a:moveTo>
                  <a:pt x="5239739" y="706235"/>
                </a:moveTo>
                <a:lnTo>
                  <a:pt x="5239739" y="708393"/>
                </a:lnTo>
                <a:lnTo>
                  <a:pt x="5240818" y="708393"/>
                </a:lnTo>
                <a:lnTo>
                  <a:pt x="5240818" y="706235"/>
                </a:lnTo>
                <a:close/>
                <a:moveTo>
                  <a:pt x="87129" y="702020"/>
                </a:moveTo>
                <a:lnTo>
                  <a:pt x="74991" y="711731"/>
                </a:lnTo>
                <a:lnTo>
                  <a:pt x="74991" y="712809"/>
                </a:lnTo>
                <a:lnTo>
                  <a:pt x="82678" y="713888"/>
                </a:lnTo>
                <a:cubicBezTo>
                  <a:pt x="86365" y="709752"/>
                  <a:pt x="88208" y="705796"/>
                  <a:pt x="88208" y="702020"/>
                </a:cubicBezTo>
                <a:close/>
                <a:moveTo>
                  <a:pt x="3073644" y="700974"/>
                </a:moveTo>
                <a:lnTo>
                  <a:pt x="3071486" y="704211"/>
                </a:lnTo>
                <a:lnTo>
                  <a:pt x="3071486" y="706234"/>
                </a:lnTo>
                <a:lnTo>
                  <a:pt x="3074723" y="709471"/>
                </a:lnTo>
                <a:lnTo>
                  <a:pt x="3075802" y="709471"/>
                </a:lnTo>
                <a:cubicBezTo>
                  <a:pt x="3076791" y="709471"/>
                  <a:pt x="3077825" y="708078"/>
                  <a:pt x="3078904" y="705290"/>
                </a:cubicBezTo>
                <a:cubicBezTo>
                  <a:pt x="3078724" y="703312"/>
                  <a:pt x="3076971" y="701873"/>
                  <a:pt x="3073644" y="700974"/>
                </a:cubicBezTo>
                <a:close/>
                <a:moveTo>
                  <a:pt x="3716447" y="698951"/>
                </a:moveTo>
                <a:lnTo>
                  <a:pt x="3716447" y="702188"/>
                </a:lnTo>
                <a:lnTo>
                  <a:pt x="3721842" y="702188"/>
                </a:lnTo>
                <a:lnTo>
                  <a:pt x="3726158" y="704346"/>
                </a:lnTo>
                <a:lnTo>
                  <a:pt x="3727237" y="704346"/>
                </a:lnTo>
                <a:lnTo>
                  <a:pt x="3727237" y="703267"/>
                </a:lnTo>
                <a:lnTo>
                  <a:pt x="3717526" y="698951"/>
                </a:lnTo>
                <a:close/>
                <a:moveTo>
                  <a:pt x="1706674" y="698950"/>
                </a:moveTo>
                <a:lnTo>
                  <a:pt x="1706674" y="702188"/>
                </a:lnTo>
                <a:lnTo>
                  <a:pt x="1712070" y="702188"/>
                </a:lnTo>
                <a:lnTo>
                  <a:pt x="1716386" y="704345"/>
                </a:lnTo>
                <a:lnTo>
                  <a:pt x="1717464" y="704345"/>
                </a:lnTo>
                <a:lnTo>
                  <a:pt x="1717464" y="703267"/>
                </a:lnTo>
                <a:lnTo>
                  <a:pt x="1707753" y="698950"/>
                </a:lnTo>
                <a:close/>
                <a:moveTo>
                  <a:pt x="8283442" y="696391"/>
                </a:moveTo>
                <a:cubicBezTo>
                  <a:pt x="8291534" y="696391"/>
                  <a:pt x="8301920" y="706776"/>
                  <a:pt x="8314598" y="727547"/>
                </a:cubicBezTo>
                <a:lnTo>
                  <a:pt x="8315677" y="731863"/>
                </a:lnTo>
                <a:lnTo>
                  <a:pt x="8312440" y="734021"/>
                </a:lnTo>
                <a:cubicBezTo>
                  <a:pt x="8308664" y="734021"/>
                  <a:pt x="8305426" y="732942"/>
                  <a:pt x="8302729" y="730784"/>
                </a:cubicBezTo>
                <a:lnTo>
                  <a:pt x="8301650" y="730784"/>
                </a:lnTo>
                <a:lnTo>
                  <a:pt x="8293153" y="732942"/>
                </a:lnTo>
                <a:lnTo>
                  <a:pt x="8269415" y="732942"/>
                </a:lnTo>
                <a:lnTo>
                  <a:pt x="8265099" y="734021"/>
                </a:lnTo>
                <a:cubicBezTo>
                  <a:pt x="8257276" y="731863"/>
                  <a:pt x="8253364" y="729705"/>
                  <a:pt x="8253364" y="727547"/>
                </a:cubicBezTo>
                <a:lnTo>
                  <a:pt x="8252286" y="727547"/>
                </a:lnTo>
                <a:cubicBezTo>
                  <a:pt x="8252286" y="731144"/>
                  <a:pt x="8251566" y="732942"/>
                  <a:pt x="8250128" y="732942"/>
                </a:cubicBezTo>
                <a:lnTo>
                  <a:pt x="8240416" y="732942"/>
                </a:lnTo>
                <a:cubicBezTo>
                  <a:pt x="8235201" y="732942"/>
                  <a:pt x="8232324" y="731863"/>
                  <a:pt x="8231784" y="729705"/>
                </a:cubicBezTo>
                <a:lnTo>
                  <a:pt x="8231784" y="726468"/>
                </a:lnTo>
                <a:cubicBezTo>
                  <a:pt x="8231784" y="724310"/>
                  <a:pt x="8237899" y="723231"/>
                  <a:pt x="8250128" y="723231"/>
                </a:cubicBezTo>
                <a:lnTo>
                  <a:pt x="8252286" y="725390"/>
                </a:lnTo>
                <a:cubicBezTo>
                  <a:pt x="8252286" y="724310"/>
                  <a:pt x="8255837" y="722872"/>
                  <a:pt x="8262941" y="721073"/>
                </a:cubicBezTo>
                <a:cubicBezTo>
                  <a:pt x="8272292" y="713070"/>
                  <a:pt x="8276968" y="705922"/>
                  <a:pt x="8276968" y="699628"/>
                </a:cubicBezTo>
                <a:close/>
                <a:moveTo>
                  <a:pt x="9255866" y="695717"/>
                </a:moveTo>
                <a:lnTo>
                  <a:pt x="9263419" y="695717"/>
                </a:lnTo>
                <a:cubicBezTo>
                  <a:pt x="9273310" y="695717"/>
                  <a:pt x="9283381" y="703270"/>
                  <a:pt x="9293631" y="718376"/>
                </a:cubicBezTo>
                <a:lnTo>
                  <a:pt x="9293631" y="719455"/>
                </a:lnTo>
                <a:cubicBezTo>
                  <a:pt x="9291293" y="719455"/>
                  <a:pt x="9289855" y="723052"/>
                  <a:pt x="9289315" y="730245"/>
                </a:cubicBezTo>
                <a:lnTo>
                  <a:pt x="9291473" y="732403"/>
                </a:lnTo>
                <a:cubicBezTo>
                  <a:pt x="9291473" y="738337"/>
                  <a:pt x="9287157" y="742654"/>
                  <a:pt x="9278525" y="745351"/>
                </a:cubicBezTo>
                <a:cubicBezTo>
                  <a:pt x="9278525" y="746430"/>
                  <a:pt x="9274569" y="747869"/>
                  <a:pt x="9266656" y="749667"/>
                </a:cubicBezTo>
                <a:cubicBezTo>
                  <a:pt x="9253888" y="749667"/>
                  <a:pt x="9244177" y="741754"/>
                  <a:pt x="9237523" y="725929"/>
                </a:cubicBezTo>
                <a:lnTo>
                  <a:pt x="9236444" y="724849"/>
                </a:lnTo>
                <a:lnTo>
                  <a:pt x="9236444" y="723771"/>
                </a:lnTo>
                <a:lnTo>
                  <a:pt x="9239681" y="720533"/>
                </a:lnTo>
                <a:lnTo>
                  <a:pt x="9239681" y="718376"/>
                </a:lnTo>
                <a:lnTo>
                  <a:pt x="9237523" y="718376"/>
                </a:lnTo>
                <a:lnTo>
                  <a:pt x="9237523" y="715139"/>
                </a:lnTo>
                <a:cubicBezTo>
                  <a:pt x="9238782" y="712262"/>
                  <a:pt x="9244896" y="706147"/>
                  <a:pt x="9255866" y="696796"/>
                </a:cubicBezTo>
                <a:close/>
                <a:moveTo>
                  <a:pt x="6741266" y="695716"/>
                </a:moveTo>
                <a:lnTo>
                  <a:pt x="6748819" y="695716"/>
                </a:lnTo>
                <a:cubicBezTo>
                  <a:pt x="6758710" y="695716"/>
                  <a:pt x="6768781" y="703269"/>
                  <a:pt x="6779031" y="718374"/>
                </a:cubicBezTo>
                <a:lnTo>
                  <a:pt x="6779031" y="719454"/>
                </a:lnTo>
                <a:cubicBezTo>
                  <a:pt x="6776694" y="719454"/>
                  <a:pt x="6775255" y="723051"/>
                  <a:pt x="6774715" y="730243"/>
                </a:cubicBezTo>
                <a:lnTo>
                  <a:pt x="6776873" y="732402"/>
                </a:lnTo>
                <a:cubicBezTo>
                  <a:pt x="6776873" y="738337"/>
                  <a:pt x="6772557" y="742652"/>
                  <a:pt x="6763925" y="745350"/>
                </a:cubicBezTo>
                <a:cubicBezTo>
                  <a:pt x="6763925" y="746429"/>
                  <a:pt x="6759969" y="747868"/>
                  <a:pt x="6752056" y="749666"/>
                </a:cubicBezTo>
                <a:cubicBezTo>
                  <a:pt x="6739288" y="749666"/>
                  <a:pt x="6729577" y="741753"/>
                  <a:pt x="6722923" y="725927"/>
                </a:cubicBezTo>
                <a:lnTo>
                  <a:pt x="6721844" y="724849"/>
                </a:lnTo>
                <a:lnTo>
                  <a:pt x="6721844" y="723770"/>
                </a:lnTo>
                <a:lnTo>
                  <a:pt x="6725081" y="720533"/>
                </a:lnTo>
                <a:lnTo>
                  <a:pt x="6725081" y="718374"/>
                </a:lnTo>
                <a:lnTo>
                  <a:pt x="6722923" y="718374"/>
                </a:lnTo>
                <a:lnTo>
                  <a:pt x="6722923" y="715138"/>
                </a:lnTo>
                <a:cubicBezTo>
                  <a:pt x="6724182" y="712260"/>
                  <a:pt x="6730297" y="706146"/>
                  <a:pt x="6741266" y="696795"/>
                </a:cubicBezTo>
                <a:close/>
                <a:moveTo>
                  <a:pt x="4226667" y="695714"/>
                </a:moveTo>
                <a:lnTo>
                  <a:pt x="4234220" y="695714"/>
                </a:lnTo>
                <a:cubicBezTo>
                  <a:pt x="4244110" y="695714"/>
                  <a:pt x="4254181" y="703267"/>
                  <a:pt x="4264432" y="718373"/>
                </a:cubicBezTo>
                <a:lnTo>
                  <a:pt x="4264432" y="719453"/>
                </a:lnTo>
                <a:cubicBezTo>
                  <a:pt x="4262094" y="719453"/>
                  <a:pt x="4260655" y="723049"/>
                  <a:pt x="4260116" y="730243"/>
                </a:cubicBezTo>
                <a:lnTo>
                  <a:pt x="4262274" y="732401"/>
                </a:lnTo>
                <a:cubicBezTo>
                  <a:pt x="4262274" y="738336"/>
                  <a:pt x="4257958" y="742651"/>
                  <a:pt x="4249326" y="745348"/>
                </a:cubicBezTo>
                <a:cubicBezTo>
                  <a:pt x="4249326" y="746428"/>
                  <a:pt x="4245369" y="747866"/>
                  <a:pt x="4237457" y="749664"/>
                </a:cubicBezTo>
                <a:cubicBezTo>
                  <a:pt x="4224688" y="749664"/>
                  <a:pt x="4214977" y="741752"/>
                  <a:pt x="4208324" y="725927"/>
                </a:cubicBezTo>
                <a:lnTo>
                  <a:pt x="4207245" y="724848"/>
                </a:lnTo>
                <a:lnTo>
                  <a:pt x="4207245" y="723768"/>
                </a:lnTo>
                <a:lnTo>
                  <a:pt x="4210482" y="720532"/>
                </a:lnTo>
                <a:lnTo>
                  <a:pt x="4210482" y="718373"/>
                </a:lnTo>
                <a:lnTo>
                  <a:pt x="4208324" y="718373"/>
                </a:lnTo>
                <a:lnTo>
                  <a:pt x="4208324" y="715137"/>
                </a:lnTo>
                <a:cubicBezTo>
                  <a:pt x="4209582" y="712259"/>
                  <a:pt x="4215696" y="706145"/>
                  <a:pt x="4226667" y="696793"/>
                </a:cubicBezTo>
                <a:close/>
                <a:moveTo>
                  <a:pt x="2216895" y="695714"/>
                </a:moveTo>
                <a:lnTo>
                  <a:pt x="2224447" y="695714"/>
                </a:lnTo>
                <a:cubicBezTo>
                  <a:pt x="2234338" y="695714"/>
                  <a:pt x="2244408" y="703267"/>
                  <a:pt x="2254660" y="718373"/>
                </a:cubicBezTo>
                <a:lnTo>
                  <a:pt x="2254660" y="719452"/>
                </a:lnTo>
                <a:cubicBezTo>
                  <a:pt x="2252320" y="719452"/>
                  <a:pt x="2250883" y="723048"/>
                  <a:pt x="2250344" y="730242"/>
                </a:cubicBezTo>
                <a:lnTo>
                  <a:pt x="2252501" y="732400"/>
                </a:lnTo>
                <a:cubicBezTo>
                  <a:pt x="2252501" y="738335"/>
                  <a:pt x="2248185" y="742650"/>
                  <a:pt x="2239554" y="745348"/>
                </a:cubicBezTo>
                <a:cubicBezTo>
                  <a:pt x="2239554" y="746427"/>
                  <a:pt x="2235596" y="747866"/>
                  <a:pt x="2227684" y="749664"/>
                </a:cubicBezTo>
                <a:cubicBezTo>
                  <a:pt x="2214917" y="749664"/>
                  <a:pt x="2205204" y="741751"/>
                  <a:pt x="2198551" y="725926"/>
                </a:cubicBezTo>
                <a:lnTo>
                  <a:pt x="2197473" y="724847"/>
                </a:lnTo>
                <a:lnTo>
                  <a:pt x="2197473" y="723768"/>
                </a:lnTo>
                <a:lnTo>
                  <a:pt x="2200709" y="720531"/>
                </a:lnTo>
                <a:lnTo>
                  <a:pt x="2200709" y="718373"/>
                </a:lnTo>
                <a:lnTo>
                  <a:pt x="2198551" y="718373"/>
                </a:lnTo>
                <a:lnTo>
                  <a:pt x="2198551" y="715136"/>
                </a:lnTo>
                <a:cubicBezTo>
                  <a:pt x="2199810" y="712258"/>
                  <a:pt x="2205924" y="706144"/>
                  <a:pt x="2216895" y="696792"/>
                </a:cubicBezTo>
                <a:close/>
                <a:moveTo>
                  <a:pt x="7749349" y="692884"/>
                </a:moveTo>
                <a:cubicBezTo>
                  <a:pt x="7743864" y="695582"/>
                  <a:pt x="7738379" y="701381"/>
                  <a:pt x="7732894" y="710283"/>
                </a:cubicBezTo>
                <a:lnTo>
                  <a:pt x="7722913" y="713520"/>
                </a:lnTo>
                <a:lnTo>
                  <a:pt x="7714146" y="712441"/>
                </a:lnTo>
                <a:cubicBezTo>
                  <a:pt x="7711269" y="712441"/>
                  <a:pt x="7706503" y="715319"/>
                  <a:pt x="7699849" y="721073"/>
                </a:cubicBezTo>
                <a:lnTo>
                  <a:pt x="7697691" y="721073"/>
                </a:lnTo>
                <a:cubicBezTo>
                  <a:pt x="7696253" y="721073"/>
                  <a:pt x="7694769" y="718915"/>
                  <a:pt x="7693240" y="714599"/>
                </a:cubicBezTo>
                <a:lnTo>
                  <a:pt x="7687846" y="712441"/>
                </a:lnTo>
                <a:cubicBezTo>
                  <a:pt x="7682720" y="713160"/>
                  <a:pt x="7680158" y="714239"/>
                  <a:pt x="7680158" y="715678"/>
                </a:cubicBezTo>
                <a:cubicBezTo>
                  <a:pt x="7688520" y="724939"/>
                  <a:pt x="7695444" y="730020"/>
                  <a:pt x="7700928" y="730919"/>
                </a:cubicBezTo>
                <a:lnTo>
                  <a:pt x="7704300" y="736314"/>
                </a:lnTo>
                <a:cubicBezTo>
                  <a:pt x="7704300" y="742248"/>
                  <a:pt x="7701018" y="750206"/>
                  <a:pt x="7694454" y="760187"/>
                </a:cubicBezTo>
                <a:lnTo>
                  <a:pt x="7693240" y="764503"/>
                </a:lnTo>
                <a:lnTo>
                  <a:pt x="7698770" y="776507"/>
                </a:lnTo>
                <a:lnTo>
                  <a:pt x="7699849" y="776507"/>
                </a:lnTo>
                <a:cubicBezTo>
                  <a:pt x="7699849" y="772910"/>
                  <a:pt x="7705739" y="766751"/>
                  <a:pt x="7717518" y="758029"/>
                </a:cubicBezTo>
                <a:cubicBezTo>
                  <a:pt x="7723363" y="747868"/>
                  <a:pt x="7729207" y="741349"/>
                  <a:pt x="7735052" y="738472"/>
                </a:cubicBezTo>
                <a:cubicBezTo>
                  <a:pt x="7735052" y="735954"/>
                  <a:pt x="7737615" y="731593"/>
                  <a:pt x="7742740" y="725389"/>
                </a:cubicBezTo>
                <a:cubicBezTo>
                  <a:pt x="7742740" y="722511"/>
                  <a:pt x="7746022" y="716711"/>
                  <a:pt x="7752586" y="707990"/>
                </a:cubicBezTo>
                <a:lnTo>
                  <a:pt x="7753665" y="696121"/>
                </a:lnTo>
                <a:lnTo>
                  <a:pt x="7752586" y="692884"/>
                </a:lnTo>
                <a:close/>
                <a:moveTo>
                  <a:pt x="693112" y="692341"/>
                </a:moveTo>
                <a:cubicBezTo>
                  <a:pt x="691942" y="692341"/>
                  <a:pt x="690549" y="695893"/>
                  <a:pt x="688931" y="702996"/>
                </a:cubicBezTo>
                <a:lnTo>
                  <a:pt x="690010" y="712572"/>
                </a:lnTo>
                <a:lnTo>
                  <a:pt x="693112" y="710415"/>
                </a:lnTo>
                <a:lnTo>
                  <a:pt x="692168" y="704075"/>
                </a:lnTo>
                <a:close/>
                <a:moveTo>
                  <a:pt x="3706736" y="689240"/>
                </a:moveTo>
                <a:lnTo>
                  <a:pt x="3706736" y="690319"/>
                </a:lnTo>
                <a:lnTo>
                  <a:pt x="3709973" y="693556"/>
                </a:lnTo>
                <a:lnTo>
                  <a:pt x="3709973" y="691398"/>
                </a:lnTo>
                <a:lnTo>
                  <a:pt x="3707815" y="689240"/>
                </a:lnTo>
                <a:close/>
                <a:moveTo>
                  <a:pt x="1696964" y="689239"/>
                </a:moveTo>
                <a:lnTo>
                  <a:pt x="1696964" y="690318"/>
                </a:lnTo>
                <a:lnTo>
                  <a:pt x="1700200" y="693556"/>
                </a:lnTo>
                <a:lnTo>
                  <a:pt x="1700200" y="691397"/>
                </a:lnTo>
                <a:lnTo>
                  <a:pt x="1698043" y="689239"/>
                </a:lnTo>
                <a:close/>
                <a:moveTo>
                  <a:pt x="728180" y="689239"/>
                </a:moveTo>
                <a:lnTo>
                  <a:pt x="726021" y="691397"/>
                </a:lnTo>
                <a:lnTo>
                  <a:pt x="726021" y="692341"/>
                </a:lnTo>
                <a:lnTo>
                  <a:pt x="730338" y="693420"/>
                </a:lnTo>
                <a:lnTo>
                  <a:pt x="730338" y="689239"/>
                </a:lnTo>
                <a:close/>
                <a:moveTo>
                  <a:pt x="576445" y="689239"/>
                </a:moveTo>
                <a:cubicBezTo>
                  <a:pt x="571499" y="691487"/>
                  <a:pt x="569026" y="694320"/>
                  <a:pt x="569026" y="697736"/>
                </a:cubicBezTo>
                <a:lnTo>
                  <a:pt x="570106" y="700838"/>
                </a:lnTo>
                <a:lnTo>
                  <a:pt x="572128" y="700838"/>
                </a:lnTo>
                <a:lnTo>
                  <a:pt x="579682" y="692341"/>
                </a:lnTo>
                <a:close/>
                <a:moveTo>
                  <a:pt x="3162662" y="687217"/>
                </a:moveTo>
                <a:cubicBezTo>
                  <a:pt x="3161133" y="687217"/>
                  <a:pt x="3160099" y="688970"/>
                  <a:pt x="3159560" y="692477"/>
                </a:cubicBezTo>
                <a:lnTo>
                  <a:pt x="3160639" y="693556"/>
                </a:lnTo>
                <a:lnTo>
                  <a:pt x="3161718" y="693556"/>
                </a:lnTo>
                <a:lnTo>
                  <a:pt x="3163741" y="687217"/>
                </a:lnTo>
                <a:close/>
                <a:moveTo>
                  <a:pt x="175338" y="686644"/>
                </a:moveTo>
                <a:lnTo>
                  <a:pt x="173180" y="689071"/>
                </a:lnTo>
                <a:lnTo>
                  <a:pt x="173180" y="691229"/>
                </a:lnTo>
                <a:lnTo>
                  <a:pt x="177631" y="695545"/>
                </a:lnTo>
                <a:lnTo>
                  <a:pt x="179789" y="695545"/>
                </a:lnTo>
                <a:lnTo>
                  <a:pt x="179789" y="686644"/>
                </a:lnTo>
                <a:close/>
                <a:moveTo>
                  <a:pt x="1066029" y="684384"/>
                </a:moveTo>
                <a:lnTo>
                  <a:pt x="1063872" y="686542"/>
                </a:lnTo>
                <a:lnTo>
                  <a:pt x="1063872" y="696388"/>
                </a:lnTo>
                <a:lnTo>
                  <a:pt x="1066029" y="696388"/>
                </a:lnTo>
                <a:lnTo>
                  <a:pt x="1068187" y="694230"/>
                </a:lnTo>
                <a:lnTo>
                  <a:pt x="1067109" y="684384"/>
                </a:lnTo>
                <a:close/>
                <a:moveTo>
                  <a:pt x="8569768" y="681420"/>
                </a:moveTo>
                <a:lnTo>
                  <a:pt x="8568690" y="682499"/>
                </a:lnTo>
                <a:lnTo>
                  <a:pt x="8568690" y="683578"/>
                </a:lnTo>
                <a:lnTo>
                  <a:pt x="8569768" y="684657"/>
                </a:lnTo>
                <a:lnTo>
                  <a:pt x="8570848" y="684657"/>
                </a:lnTo>
                <a:lnTo>
                  <a:pt x="8571926" y="683578"/>
                </a:lnTo>
                <a:lnTo>
                  <a:pt x="8571926" y="682499"/>
                </a:lnTo>
                <a:lnTo>
                  <a:pt x="8570848" y="681420"/>
                </a:lnTo>
                <a:close/>
                <a:moveTo>
                  <a:pt x="5045519" y="681418"/>
                </a:moveTo>
                <a:lnTo>
                  <a:pt x="5044440" y="682497"/>
                </a:lnTo>
                <a:lnTo>
                  <a:pt x="5044440" y="683576"/>
                </a:lnTo>
                <a:lnTo>
                  <a:pt x="5045519" y="684655"/>
                </a:lnTo>
                <a:lnTo>
                  <a:pt x="5046598" y="684655"/>
                </a:lnTo>
                <a:lnTo>
                  <a:pt x="5047677" y="683576"/>
                </a:lnTo>
                <a:lnTo>
                  <a:pt x="5047677" y="682497"/>
                </a:lnTo>
                <a:lnTo>
                  <a:pt x="5046598" y="681418"/>
                </a:lnTo>
                <a:close/>
                <a:moveTo>
                  <a:pt x="8745646" y="680341"/>
                </a:moveTo>
                <a:lnTo>
                  <a:pt x="8745646" y="681420"/>
                </a:lnTo>
                <a:lnTo>
                  <a:pt x="8752120" y="682499"/>
                </a:lnTo>
                <a:lnTo>
                  <a:pt x="8752120" y="680341"/>
                </a:lnTo>
                <a:close/>
                <a:moveTo>
                  <a:pt x="8662563" y="680341"/>
                </a:moveTo>
                <a:lnTo>
                  <a:pt x="8665800" y="683578"/>
                </a:lnTo>
                <a:lnTo>
                  <a:pt x="8665800" y="680341"/>
                </a:lnTo>
                <a:close/>
                <a:moveTo>
                  <a:pt x="8622640" y="680341"/>
                </a:moveTo>
                <a:lnTo>
                  <a:pt x="8622640" y="681420"/>
                </a:lnTo>
                <a:lnTo>
                  <a:pt x="8624798" y="681420"/>
                </a:lnTo>
                <a:lnTo>
                  <a:pt x="8624798" y="680341"/>
                </a:lnTo>
                <a:close/>
                <a:moveTo>
                  <a:pt x="5221396" y="680339"/>
                </a:moveTo>
                <a:lnTo>
                  <a:pt x="5221396" y="681418"/>
                </a:lnTo>
                <a:lnTo>
                  <a:pt x="5227870" y="682497"/>
                </a:lnTo>
                <a:lnTo>
                  <a:pt x="5227870" y="680339"/>
                </a:lnTo>
                <a:close/>
                <a:moveTo>
                  <a:pt x="5138313" y="680339"/>
                </a:moveTo>
                <a:lnTo>
                  <a:pt x="5141550" y="683576"/>
                </a:lnTo>
                <a:lnTo>
                  <a:pt x="5141550" y="680339"/>
                </a:lnTo>
                <a:close/>
                <a:moveTo>
                  <a:pt x="5098390" y="680339"/>
                </a:moveTo>
                <a:lnTo>
                  <a:pt x="5098390" y="681418"/>
                </a:lnTo>
                <a:lnTo>
                  <a:pt x="5100548" y="681418"/>
                </a:lnTo>
                <a:lnTo>
                  <a:pt x="5100548" y="680339"/>
                </a:lnTo>
                <a:close/>
                <a:moveTo>
                  <a:pt x="8597823" y="678183"/>
                </a:moveTo>
                <a:lnTo>
                  <a:pt x="8599981" y="678183"/>
                </a:lnTo>
                <a:lnTo>
                  <a:pt x="8599981" y="683578"/>
                </a:lnTo>
                <a:lnTo>
                  <a:pt x="8597823" y="683578"/>
                </a:lnTo>
                <a:close/>
                <a:moveTo>
                  <a:pt x="5073573" y="678181"/>
                </a:moveTo>
                <a:lnTo>
                  <a:pt x="5075731" y="678181"/>
                </a:lnTo>
                <a:lnTo>
                  <a:pt x="5075731" y="683576"/>
                </a:lnTo>
                <a:lnTo>
                  <a:pt x="5073573" y="683576"/>
                </a:lnTo>
                <a:close/>
                <a:moveTo>
                  <a:pt x="4590142" y="674232"/>
                </a:moveTo>
                <a:lnTo>
                  <a:pt x="4591221" y="677470"/>
                </a:lnTo>
                <a:lnTo>
                  <a:pt x="4592300" y="677470"/>
                </a:lnTo>
                <a:cubicBezTo>
                  <a:pt x="4592300" y="675311"/>
                  <a:pt x="4593019" y="674232"/>
                  <a:pt x="4594458" y="674232"/>
                </a:cubicBezTo>
                <a:cubicBezTo>
                  <a:pt x="4605338" y="674232"/>
                  <a:pt x="4612936" y="677064"/>
                  <a:pt x="4617252" y="682729"/>
                </a:cubicBezTo>
                <a:lnTo>
                  <a:pt x="4617252" y="684888"/>
                </a:lnTo>
                <a:cubicBezTo>
                  <a:pt x="4615094" y="688484"/>
                  <a:pt x="4610418" y="692395"/>
                  <a:pt x="4603225" y="696622"/>
                </a:cubicBezTo>
                <a:lnTo>
                  <a:pt x="4603225" y="697700"/>
                </a:lnTo>
                <a:lnTo>
                  <a:pt x="4608620" y="704175"/>
                </a:lnTo>
                <a:lnTo>
                  <a:pt x="4606462" y="711728"/>
                </a:lnTo>
                <a:lnTo>
                  <a:pt x="4608620" y="718067"/>
                </a:lnTo>
                <a:lnTo>
                  <a:pt x="4608620" y="720225"/>
                </a:lnTo>
                <a:lnTo>
                  <a:pt x="4604304" y="726698"/>
                </a:lnTo>
                <a:lnTo>
                  <a:pt x="4605383" y="731959"/>
                </a:lnTo>
                <a:lnTo>
                  <a:pt x="4605383" y="733038"/>
                </a:lnTo>
                <a:lnTo>
                  <a:pt x="4603225" y="740591"/>
                </a:lnTo>
                <a:lnTo>
                  <a:pt x="4605383" y="745851"/>
                </a:lnTo>
                <a:lnTo>
                  <a:pt x="4606462" y="745851"/>
                </a:lnTo>
                <a:cubicBezTo>
                  <a:pt x="4606462" y="743603"/>
                  <a:pt x="4608620" y="740052"/>
                  <a:pt x="4612936" y="735196"/>
                </a:cubicBezTo>
                <a:lnTo>
                  <a:pt x="4615094" y="735196"/>
                </a:lnTo>
                <a:cubicBezTo>
                  <a:pt x="4618690" y="737893"/>
                  <a:pt x="4621568" y="742164"/>
                  <a:pt x="4623726" y="748009"/>
                </a:cubicBezTo>
                <a:lnTo>
                  <a:pt x="4630200" y="753404"/>
                </a:lnTo>
                <a:cubicBezTo>
                  <a:pt x="4629301" y="760507"/>
                  <a:pt x="4627862" y="764060"/>
                  <a:pt x="4625884" y="764060"/>
                </a:cubicBezTo>
                <a:lnTo>
                  <a:pt x="4608620" y="764060"/>
                </a:lnTo>
                <a:cubicBezTo>
                  <a:pt x="4607181" y="764419"/>
                  <a:pt x="4605742" y="766218"/>
                  <a:pt x="4604304" y="769455"/>
                </a:cubicBezTo>
                <a:lnTo>
                  <a:pt x="4605383" y="773770"/>
                </a:lnTo>
                <a:lnTo>
                  <a:pt x="4601067" y="780109"/>
                </a:lnTo>
                <a:lnTo>
                  <a:pt x="4601067" y="781189"/>
                </a:lnTo>
                <a:lnTo>
                  <a:pt x="4606462" y="788741"/>
                </a:lnTo>
                <a:lnTo>
                  <a:pt x="4606462" y="792923"/>
                </a:lnTo>
                <a:lnTo>
                  <a:pt x="4604304" y="796159"/>
                </a:lnTo>
                <a:lnTo>
                  <a:pt x="4604304" y="804791"/>
                </a:lnTo>
                <a:cubicBezTo>
                  <a:pt x="4604304" y="807220"/>
                  <a:pt x="4605742" y="810051"/>
                  <a:pt x="4608620" y="813289"/>
                </a:cubicBezTo>
                <a:lnTo>
                  <a:pt x="4608620" y="820842"/>
                </a:lnTo>
                <a:lnTo>
                  <a:pt x="4605383" y="823944"/>
                </a:lnTo>
                <a:lnTo>
                  <a:pt x="4606462" y="825023"/>
                </a:lnTo>
                <a:lnTo>
                  <a:pt x="4606462" y="826102"/>
                </a:lnTo>
                <a:lnTo>
                  <a:pt x="4605383" y="830418"/>
                </a:lnTo>
                <a:lnTo>
                  <a:pt x="4607541" y="836892"/>
                </a:lnTo>
                <a:cubicBezTo>
                  <a:pt x="4606282" y="836892"/>
                  <a:pt x="4605203" y="838645"/>
                  <a:pt x="4604304" y="842152"/>
                </a:cubicBezTo>
                <a:lnTo>
                  <a:pt x="4609699" y="843231"/>
                </a:lnTo>
                <a:lnTo>
                  <a:pt x="4611857" y="843231"/>
                </a:lnTo>
                <a:lnTo>
                  <a:pt x="4617252" y="842152"/>
                </a:lnTo>
                <a:lnTo>
                  <a:pt x="4616173" y="841073"/>
                </a:lnTo>
                <a:lnTo>
                  <a:pt x="4616173" y="839994"/>
                </a:lnTo>
                <a:lnTo>
                  <a:pt x="4621568" y="835813"/>
                </a:lnTo>
                <a:lnTo>
                  <a:pt x="4623726" y="835813"/>
                </a:lnTo>
                <a:lnTo>
                  <a:pt x="4628042" y="838915"/>
                </a:lnTo>
                <a:cubicBezTo>
                  <a:pt x="4630200" y="838915"/>
                  <a:pt x="4631279" y="837522"/>
                  <a:pt x="4631279" y="834734"/>
                </a:cubicBezTo>
                <a:cubicBezTo>
                  <a:pt x="4629121" y="831677"/>
                  <a:pt x="4627322" y="824529"/>
                  <a:pt x="4625884" y="813289"/>
                </a:cubicBezTo>
                <a:lnTo>
                  <a:pt x="4630200" y="811131"/>
                </a:lnTo>
                <a:cubicBezTo>
                  <a:pt x="4638652" y="812389"/>
                  <a:pt x="4648723" y="815942"/>
                  <a:pt x="4660412" y="821786"/>
                </a:cubicBezTo>
                <a:lnTo>
                  <a:pt x="4659333" y="820842"/>
                </a:lnTo>
                <a:lnTo>
                  <a:pt x="4659333" y="819763"/>
                </a:lnTo>
                <a:lnTo>
                  <a:pt x="4661491" y="817605"/>
                </a:lnTo>
                <a:lnTo>
                  <a:pt x="4662570" y="817605"/>
                </a:lnTo>
                <a:cubicBezTo>
                  <a:pt x="4664009" y="817605"/>
                  <a:pt x="4665447" y="819718"/>
                  <a:pt x="4666886" y="823944"/>
                </a:cubicBezTo>
                <a:lnTo>
                  <a:pt x="4686308" y="828260"/>
                </a:lnTo>
                <a:lnTo>
                  <a:pt x="4688466" y="828260"/>
                </a:lnTo>
                <a:lnTo>
                  <a:pt x="4698177" y="821786"/>
                </a:lnTo>
                <a:lnTo>
                  <a:pt x="4704651" y="821786"/>
                </a:lnTo>
                <a:lnTo>
                  <a:pt x="4708967" y="825023"/>
                </a:lnTo>
                <a:lnTo>
                  <a:pt x="4716520" y="822864"/>
                </a:lnTo>
                <a:lnTo>
                  <a:pt x="4723129" y="825023"/>
                </a:lnTo>
                <a:lnTo>
                  <a:pt x="4727445" y="825023"/>
                </a:lnTo>
                <a:cubicBezTo>
                  <a:pt x="4728884" y="823584"/>
                  <a:pt x="4731761" y="822864"/>
                  <a:pt x="4736077" y="822864"/>
                </a:cubicBezTo>
                <a:cubicBezTo>
                  <a:pt x="4739134" y="815761"/>
                  <a:pt x="4743450" y="811131"/>
                  <a:pt x="4749025" y="808972"/>
                </a:cubicBezTo>
                <a:cubicBezTo>
                  <a:pt x="4769886" y="815986"/>
                  <a:pt x="4780316" y="821696"/>
                  <a:pt x="4780316" y="826102"/>
                </a:cubicBezTo>
                <a:cubicBezTo>
                  <a:pt x="4786790" y="829158"/>
                  <a:pt x="4790027" y="832756"/>
                  <a:pt x="4790027" y="836892"/>
                </a:cubicBezTo>
                <a:cubicBezTo>
                  <a:pt x="4786611" y="843277"/>
                  <a:pt x="4782295" y="846468"/>
                  <a:pt x="4777079" y="846468"/>
                </a:cubicBezTo>
                <a:lnTo>
                  <a:pt x="4777079" y="847547"/>
                </a:lnTo>
                <a:lnTo>
                  <a:pt x="4778158" y="867913"/>
                </a:lnTo>
                <a:lnTo>
                  <a:pt x="4778158" y="868857"/>
                </a:lnTo>
                <a:lnTo>
                  <a:pt x="4776000" y="871015"/>
                </a:lnTo>
                <a:lnTo>
                  <a:pt x="4774921" y="869936"/>
                </a:lnTo>
                <a:lnTo>
                  <a:pt x="4772763" y="869936"/>
                </a:lnTo>
                <a:lnTo>
                  <a:pt x="4772763" y="871015"/>
                </a:lnTo>
                <a:cubicBezTo>
                  <a:pt x="4776360" y="871556"/>
                  <a:pt x="4778158" y="872634"/>
                  <a:pt x="4778158" y="874253"/>
                </a:cubicBezTo>
                <a:lnTo>
                  <a:pt x="4776000" y="885987"/>
                </a:lnTo>
                <a:cubicBezTo>
                  <a:pt x="4777979" y="888864"/>
                  <a:pt x="4779417" y="894574"/>
                  <a:pt x="4780316" y="903116"/>
                </a:cubicBezTo>
                <a:lnTo>
                  <a:pt x="4779237" y="907432"/>
                </a:lnTo>
                <a:lnTo>
                  <a:pt x="4781395" y="914986"/>
                </a:lnTo>
                <a:lnTo>
                  <a:pt x="4780316" y="914986"/>
                </a:lnTo>
                <a:lnTo>
                  <a:pt x="4781395" y="915930"/>
                </a:lnTo>
                <a:lnTo>
                  <a:pt x="4781395" y="917009"/>
                </a:lnTo>
                <a:cubicBezTo>
                  <a:pt x="4781395" y="927529"/>
                  <a:pt x="4777079" y="934677"/>
                  <a:pt x="4768447" y="938454"/>
                </a:cubicBezTo>
                <a:lnTo>
                  <a:pt x="4742551" y="935217"/>
                </a:lnTo>
                <a:lnTo>
                  <a:pt x="4739314" y="936295"/>
                </a:lnTo>
                <a:cubicBezTo>
                  <a:pt x="4735538" y="936295"/>
                  <a:pt x="4733380" y="932744"/>
                  <a:pt x="4732840" y="925640"/>
                </a:cubicBezTo>
                <a:lnTo>
                  <a:pt x="4732840" y="923483"/>
                </a:lnTo>
                <a:cubicBezTo>
                  <a:pt x="4726366" y="922044"/>
                  <a:pt x="4723129" y="919211"/>
                  <a:pt x="4723129" y="914986"/>
                </a:cubicBezTo>
                <a:lnTo>
                  <a:pt x="4722050" y="914986"/>
                </a:lnTo>
                <a:cubicBezTo>
                  <a:pt x="4722050" y="917773"/>
                  <a:pt x="4721331" y="919166"/>
                  <a:pt x="4719892" y="919166"/>
                </a:cubicBezTo>
                <a:lnTo>
                  <a:pt x="4718813" y="919166"/>
                </a:lnTo>
                <a:cubicBezTo>
                  <a:pt x="4714587" y="919166"/>
                  <a:pt x="4709147" y="917413"/>
                  <a:pt x="4702493" y="913907"/>
                </a:cubicBezTo>
                <a:cubicBezTo>
                  <a:pt x="4695660" y="918132"/>
                  <a:pt x="4689905" y="920246"/>
                  <a:pt x="4685229" y="920246"/>
                </a:cubicBezTo>
                <a:lnTo>
                  <a:pt x="4676597" y="919166"/>
                </a:lnTo>
                <a:cubicBezTo>
                  <a:pt x="4675158" y="925281"/>
                  <a:pt x="4673000" y="929912"/>
                  <a:pt x="4670123" y="933058"/>
                </a:cubicBezTo>
                <a:lnTo>
                  <a:pt x="4653938" y="930901"/>
                </a:lnTo>
                <a:cubicBezTo>
                  <a:pt x="4652859" y="933778"/>
                  <a:pt x="4650341" y="935217"/>
                  <a:pt x="4646385" y="935217"/>
                </a:cubicBezTo>
                <a:lnTo>
                  <a:pt x="4637753" y="935217"/>
                </a:lnTo>
                <a:cubicBezTo>
                  <a:pt x="4631279" y="935217"/>
                  <a:pt x="4628042" y="930227"/>
                  <a:pt x="4628042" y="920246"/>
                </a:cubicBezTo>
                <a:lnTo>
                  <a:pt x="4628042" y="911748"/>
                </a:lnTo>
                <a:lnTo>
                  <a:pt x="4626963" y="889224"/>
                </a:lnTo>
                <a:lnTo>
                  <a:pt x="4630200" y="883829"/>
                </a:lnTo>
                <a:lnTo>
                  <a:pt x="4630200" y="882885"/>
                </a:lnTo>
                <a:lnTo>
                  <a:pt x="4628042" y="878569"/>
                </a:lnTo>
                <a:cubicBezTo>
                  <a:pt x="4628042" y="875691"/>
                  <a:pt x="4629480" y="873174"/>
                  <a:pt x="4632358" y="871015"/>
                </a:cubicBezTo>
                <a:lnTo>
                  <a:pt x="4633437" y="866834"/>
                </a:lnTo>
                <a:lnTo>
                  <a:pt x="4633437" y="865755"/>
                </a:lnTo>
                <a:cubicBezTo>
                  <a:pt x="4629840" y="865216"/>
                  <a:pt x="4628042" y="864137"/>
                  <a:pt x="4628042" y="862518"/>
                </a:cubicBezTo>
                <a:lnTo>
                  <a:pt x="4629121" y="852807"/>
                </a:lnTo>
                <a:lnTo>
                  <a:pt x="4628042" y="849705"/>
                </a:lnTo>
                <a:lnTo>
                  <a:pt x="4626963" y="849705"/>
                </a:lnTo>
                <a:lnTo>
                  <a:pt x="4605383" y="865755"/>
                </a:lnTo>
                <a:cubicBezTo>
                  <a:pt x="4605383" y="869982"/>
                  <a:pt x="4604663" y="872095"/>
                  <a:pt x="4603225" y="872095"/>
                </a:cubicBezTo>
                <a:lnTo>
                  <a:pt x="4602146" y="871015"/>
                </a:lnTo>
                <a:cubicBezTo>
                  <a:pt x="4588029" y="881716"/>
                  <a:pt x="4580071" y="887066"/>
                  <a:pt x="4578273" y="887066"/>
                </a:cubicBezTo>
                <a:cubicBezTo>
                  <a:pt x="4571799" y="893000"/>
                  <a:pt x="4568562" y="896957"/>
                  <a:pt x="4568562" y="898935"/>
                </a:cubicBezTo>
                <a:cubicBezTo>
                  <a:pt x="4566044" y="903161"/>
                  <a:pt x="4561728" y="907792"/>
                  <a:pt x="4555614" y="912827"/>
                </a:cubicBezTo>
                <a:lnTo>
                  <a:pt x="4554535" y="912827"/>
                </a:lnTo>
                <a:cubicBezTo>
                  <a:pt x="4551657" y="912827"/>
                  <a:pt x="4549859" y="906758"/>
                  <a:pt x="4549140" y="894619"/>
                </a:cubicBezTo>
                <a:cubicBezTo>
                  <a:pt x="4547881" y="894619"/>
                  <a:pt x="4545004" y="888909"/>
                  <a:pt x="4540508" y="877490"/>
                </a:cubicBezTo>
                <a:lnTo>
                  <a:pt x="4538350" y="850784"/>
                </a:lnTo>
                <a:lnTo>
                  <a:pt x="4541587" y="849705"/>
                </a:lnTo>
                <a:lnTo>
                  <a:pt x="4552377" y="851863"/>
                </a:lnTo>
                <a:lnTo>
                  <a:pt x="4558851" y="850784"/>
                </a:lnTo>
                <a:lnTo>
                  <a:pt x="4561009" y="852807"/>
                </a:lnTo>
                <a:lnTo>
                  <a:pt x="4561009" y="853887"/>
                </a:lnTo>
                <a:lnTo>
                  <a:pt x="4557772" y="853887"/>
                </a:lnTo>
                <a:lnTo>
                  <a:pt x="4557772" y="854965"/>
                </a:lnTo>
                <a:lnTo>
                  <a:pt x="4577194" y="859281"/>
                </a:lnTo>
                <a:cubicBezTo>
                  <a:pt x="4577194" y="857663"/>
                  <a:pt x="4573597" y="856584"/>
                  <a:pt x="4566404" y="856044"/>
                </a:cubicBezTo>
                <a:lnTo>
                  <a:pt x="4564246" y="847547"/>
                </a:lnTo>
                <a:lnTo>
                  <a:pt x="4565325" y="846468"/>
                </a:lnTo>
                <a:lnTo>
                  <a:pt x="4566404" y="846468"/>
                </a:lnTo>
                <a:cubicBezTo>
                  <a:pt x="4566404" y="843231"/>
                  <a:pt x="4564965" y="840039"/>
                  <a:pt x="4562088" y="836892"/>
                </a:cubicBezTo>
                <a:lnTo>
                  <a:pt x="4562088" y="835813"/>
                </a:lnTo>
                <a:lnTo>
                  <a:pt x="4564246" y="832576"/>
                </a:lnTo>
                <a:lnTo>
                  <a:pt x="4564246" y="830418"/>
                </a:lnTo>
                <a:lnTo>
                  <a:pt x="4563167" y="820842"/>
                </a:lnTo>
                <a:lnTo>
                  <a:pt x="4567483" y="813289"/>
                </a:lnTo>
                <a:lnTo>
                  <a:pt x="4567483" y="812210"/>
                </a:lnTo>
                <a:lnTo>
                  <a:pt x="4566404" y="813289"/>
                </a:lnTo>
                <a:lnTo>
                  <a:pt x="4565325" y="813289"/>
                </a:lnTo>
                <a:lnTo>
                  <a:pt x="4562088" y="810051"/>
                </a:lnTo>
                <a:lnTo>
                  <a:pt x="4562088" y="805736"/>
                </a:lnTo>
                <a:lnTo>
                  <a:pt x="4563167" y="804791"/>
                </a:lnTo>
                <a:lnTo>
                  <a:pt x="4559930" y="799397"/>
                </a:lnTo>
                <a:lnTo>
                  <a:pt x="4559930" y="798318"/>
                </a:lnTo>
                <a:cubicBezTo>
                  <a:pt x="4559930" y="795800"/>
                  <a:pt x="4561728" y="791888"/>
                  <a:pt x="4565325" y="786584"/>
                </a:cubicBezTo>
                <a:lnTo>
                  <a:pt x="4562088" y="780109"/>
                </a:lnTo>
                <a:lnTo>
                  <a:pt x="4564246" y="762981"/>
                </a:lnTo>
                <a:lnTo>
                  <a:pt x="4563167" y="762981"/>
                </a:lnTo>
                <a:lnTo>
                  <a:pt x="4556693" y="765138"/>
                </a:lnTo>
                <a:lnTo>
                  <a:pt x="4548061" y="765138"/>
                </a:lnTo>
                <a:lnTo>
                  <a:pt x="4543745" y="760823"/>
                </a:lnTo>
                <a:lnTo>
                  <a:pt x="4543745" y="759743"/>
                </a:lnTo>
                <a:cubicBezTo>
                  <a:pt x="4543745" y="758035"/>
                  <a:pt x="4545183" y="757001"/>
                  <a:pt x="4548061" y="756642"/>
                </a:cubicBezTo>
                <a:lnTo>
                  <a:pt x="4556693" y="759743"/>
                </a:lnTo>
                <a:lnTo>
                  <a:pt x="4559930" y="759743"/>
                </a:lnTo>
                <a:lnTo>
                  <a:pt x="4566404" y="750167"/>
                </a:lnTo>
                <a:lnTo>
                  <a:pt x="4562088" y="738433"/>
                </a:lnTo>
                <a:lnTo>
                  <a:pt x="4565325" y="725620"/>
                </a:lnTo>
                <a:cubicBezTo>
                  <a:pt x="4563167" y="725620"/>
                  <a:pt x="4562088" y="724900"/>
                  <a:pt x="4562088" y="723462"/>
                </a:cubicBezTo>
                <a:lnTo>
                  <a:pt x="4562088" y="719145"/>
                </a:lnTo>
                <a:lnTo>
                  <a:pt x="4564246" y="712672"/>
                </a:lnTo>
                <a:cubicBezTo>
                  <a:pt x="4562447" y="694868"/>
                  <a:pt x="4559570" y="685967"/>
                  <a:pt x="4555614" y="685967"/>
                </a:cubicBezTo>
                <a:lnTo>
                  <a:pt x="4554535" y="680706"/>
                </a:lnTo>
                <a:lnTo>
                  <a:pt x="4554535" y="679628"/>
                </a:lnTo>
                <a:lnTo>
                  <a:pt x="4558851" y="675311"/>
                </a:lnTo>
                <a:lnTo>
                  <a:pt x="4564246" y="675311"/>
                </a:lnTo>
                <a:lnTo>
                  <a:pt x="4580431" y="678549"/>
                </a:lnTo>
                <a:lnTo>
                  <a:pt x="4581510" y="678549"/>
                </a:lnTo>
                <a:cubicBezTo>
                  <a:pt x="4581510" y="675671"/>
                  <a:pt x="4584387" y="674232"/>
                  <a:pt x="4590142" y="674232"/>
                </a:cubicBezTo>
                <a:close/>
                <a:moveTo>
                  <a:pt x="4726366" y="673153"/>
                </a:moveTo>
                <a:cubicBezTo>
                  <a:pt x="4729783" y="673153"/>
                  <a:pt x="4732660" y="677424"/>
                  <a:pt x="4734998" y="685967"/>
                </a:cubicBezTo>
                <a:lnTo>
                  <a:pt x="4734998" y="687046"/>
                </a:lnTo>
                <a:lnTo>
                  <a:pt x="4728524" y="698779"/>
                </a:lnTo>
                <a:cubicBezTo>
                  <a:pt x="4731042" y="705973"/>
                  <a:pt x="4732840" y="709570"/>
                  <a:pt x="4733919" y="709570"/>
                </a:cubicBezTo>
                <a:lnTo>
                  <a:pt x="4736077" y="709570"/>
                </a:lnTo>
                <a:cubicBezTo>
                  <a:pt x="4743990" y="704894"/>
                  <a:pt x="4747946" y="699184"/>
                  <a:pt x="4747946" y="692441"/>
                </a:cubicBezTo>
                <a:cubicBezTo>
                  <a:pt x="4755679" y="686686"/>
                  <a:pt x="4760715" y="683809"/>
                  <a:pt x="4763052" y="683809"/>
                </a:cubicBezTo>
                <a:lnTo>
                  <a:pt x="4783553" y="696622"/>
                </a:lnTo>
                <a:cubicBezTo>
                  <a:pt x="4785711" y="696622"/>
                  <a:pt x="4786790" y="698779"/>
                  <a:pt x="4786790" y="703096"/>
                </a:cubicBezTo>
                <a:cubicBezTo>
                  <a:pt x="4793984" y="703635"/>
                  <a:pt x="4797580" y="707187"/>
                  <a:pt x="4797580" y="713750"/>
                </a:cubicBezTo>
                <a:lnTo>
                  <a:pt x="4797580" y="714830"/>
                </a:lnTo>
                <a:lnTo>
                  <a:pt x="4792185" y="720225"/>
                </a:lnTo>
                <a:lnTo>
                  <a:pt x="4781395" y="720225"/>
                </a:lnTo>
                <a:cubicBezTo>
                  <a:pt x="4779058" y="717347"/>
                  <a:pt x="4776900" y="715909"/>
                  <a:pt x="4774921" y="715909"/>
                </a:cubicBezTo>
                <a:cubicBezTo>
                  <a:pt x="4772584" y="718067"/>
                  <a:pt x="4767548" y="719145"/>
                  <a:pt x="4759815" y="719145"/>
                </a:cubicBezTo>
                <a:lnTo>
                  <a:pt x="4759815" y="720225"/>
                </a:lnTo>
                <a:cubicBezTo>
                  <a:pt x="4775641" y="722923"/>
                  <a:pt x="4783553" y="727913"/>
                  <a:pt x="4783553" y="735196"/>
                </a:cubicBezTo>
                <a:lnTo>
                  <a:pt x="4785711" y="737354"/>
                </a:lnTo>
                <a:lnTo>
                  <a:pt x="4785711" y="738433"/>
                </a:lnTo>
                <a:cubicBezTo>
                  <a:pt x="4778158" y="743738"/>
                  <a:pt x="4772763" y="748728"/>
                  <a:pt x="4769526" y="753404"/>
                </a:cubicBezTo>
                <a:cubicBezTo>
                  <a:pt x="4766289" y="753404"/>
                  <a:pt x="4764131" y="757316"/>
                  <a:pt x="4763052" y="765138"/>
                </a:cubicBezTo>
                <a:cubicBezTo>
                  <a:pt x="4749385" y="772242"/>
                  <a:pt x="4742551" y="779750"/>
                  <a:pt x="4742551" y="787662"/>
                </a:cubicBezTo>
                <a:cubicBezTo>
                  <a:pt x="4739674" y="788741"/>
                  <a:pt x="4738235" y="791214"/>
                  <a:pt x="4738235" y="795080"/>
                </a:cubicBezTo>
                <a:lnTo>
                  <a:pt x="4742551" y="795080"/>
                </a:lnTo>
                <a:cubicBezTo>
                  <a:pt x="4747587" y="795080"/>
                  <a:pt x="4754061" y="787977"/>
                  <a:pt x="4761973" y="773770"/>
                </a:cubicBezTo>
                <a:lnTo>
                  <a:pt x="4767368" y="770534"/>
                </a:lnTo>
                <a:lnTo>
                  <a:pt x="4768447" y="770534"/>
                </a:lnTo>
                <a:cubicBezTo>
                  <a:pt x="4774562" y="770534"/>
                  <a:pt x="4783194" y="777277"/>
                  <a:pt x="4794343" y="790765"/>
                </a:cubicBezTo>
                <a:cubicBezTo>
                  <a:pt x="4798480" y="792203"/>
                  <a:pt x="4801357" y="794721"/>
                  <a:pt x="4802975" y="798318"/>
                </a:cubicBezTo>
                <a:lnTo>
                  <a:pt x="4802975" y="800476"/>
                </a:lnTo>
                <a:cubicBezTo>
                  <a:pt x="4802975" y="801914"/>
                  <a:pt x="4798300" y="803353"/>
                  <a:pt x="4788948" y="804791"/>
                </a:cubicBezTo>
                <a:cubicBezTo>
                  <a:pt x="4779597" y="799756"/>
                  <a:pt x="4773483" y="797239"/>
                  <a:pt x="4770605" y="797239"/>
                </a:cubicBezTo>
                <a:lnTo>
                  <a:pt x="4769526" y="797239"/>
                </a:lnTo>
                <a:lnTo>
                  <a:pt x="4769526" y="798318"/>
                </a:lnTo>
                <a:lnTo>
                  <a:pt x="4770605" y="801555"/>
                </a:lnTo>
                <a:lnTo>
                  <a:pt x="4766289" y="803713"/>
                </a:lnTo>
                <a:lnTo>
                  <a:pt x="4747946" y="802633"/>
                </a:lnTo>
                <a:lnTo>
                  <a:pt x="4742551" y="803713"/>
                </a:lnTo>
                <a:lnTo>
                  <a:pt x="4728524" y="802633"/>
                </a:lnTo>
                <a:lnTo>
                  <a:pt x="4717599" y="802633"/>
                </a:lnTo>
                <a:lnTo>
                  <a:pt x="4714362" y="799397"/>
                </a:lnTo>
                <a:cubicBezTo>
                  <a:pt x="4717330" y="795441"/>
                  <a:pt x="4718813" y="791529"/>
                  <a:pt x="4718813" y="787662"/>
                </a:cubicBezTo>
                <a:lnTo>
                  <a:pt x="4716520" y="775794"/>
                </a:lnTo>
                <a:cubicBezTo>
                  <a:pt x="4716520" y="772826"/>
                  <a:pt x="4719083" y="769274"/>
                  <a:pt x="4724208" y="765138"/>
                </a:cubicBezTo>
                <a:lnTo>
                  <a:pt x="4725287" y="756642"/>
                </a:lnTo>
                <a:lnTo>
                  <a:pt x="4724208" y="746930"/>
                </a:lnTo>
                <a:lnTo>
                  <a:pt x="4728524" y="739512"/>
                </a:lnTo>
                <a:lnTo>
                  <a:pt x="4725287" y="727778"/>
                </a:lnTo>
                <a:lnTo>
                  <a:pt x="4725287" y="723462"/>
                </a:lnTo>
                <a:lnTo>
                  <a:pt x="4726366" y="722382"/>
                </a:lnTo>
                <a:lnTo>
                  <a:pt x="4725287" y="718067"/>
                </a:lnTo>
                <a:lnTo>
                  <a:pt x="4723129" y="718067"/>
                </a:lnTo>
                <a:cubicBezTo>
                  <a:pt x="4720432" y="720225"/>
                  <a:pt x="4717869" y="721304"/>
                  <a:pt x="4715441" y="721304"/>
                </a:cubicBezTo>
                <a:lnTo>
                  <a:pt x="4701414" y="715909"/>
                </a:lnTo>
                <a:lnTo>
                  <a:pt x="4696019" y="719145"/>
                </a:lnTo>
                <a:lnTo>
                  <a:pt x="4694940" y="719145"/>
                </a:lnTo>
                <a:cubicBezTo>
                  <a:pt x="4692423" y="719145"/>
                  <a:pt x="4689545" y="717707"/>
                  <a:pt x="4686308" y="714830"/>
                </a:cubicBezTo>
                <a:lnTo>
                  <a:pt x="4684150" y="714830"/>
                </a:lnTo>
                <a:cubicBezTo>
                  <a:pt x="4684150" y="718606"/>
                  <a:pt x="4683071" y="720764"/>
                  <a:pt x="4680913" y="721304"/>
                </a:cubicBezTo>
                <a:lnTo>
                  <a:pt x="4679834" y="721304"/>
                </a:lnTo>
                <a:cubicBezTo>
                  <a:pt x="4676058" y="717707"/>
                  <a:pt x="4672821" y="715909"/>
                  <a:pt x="4670123" y="715909"/>
                </a:cubicBezTo>
                <a:lnTo>
                  <a:pt x="4666886" y="719145"/>
                </a:lnTo>
                <a:lnTo>
                  <a:pt x="4664728" y="719145"/>
                </a:lnTo>
                <a:lnTo>
                  <a:pt x="4660412" y="714830"/>
                </a:lnTo>
                <a:cubicBezTo>
                  <a:pt x="4660412" y="713931"/>
                  <a:pt x="4663649" y="712537"/>
                  <a:pt x="4670123" y="710648"/>
                </a:cubicBezTo>
                <a:lnTo>
                  <a:pt x="4671202" y="709570"/>
                </a:lnTo>
                <a:lnTo>
                  <a:pt x="4673360" y="709570"/>
                </a:lnTo>
                <a:lnTo>
                  <a:pt x="4681992" y="711728"/>
                </a:lnTo>
                <a:lnTo>
                  <a:pt x="4683071" y="711728"/>
                </a:lnTo>
                <a:lnTo>
                  <a:pt x="4683071" y="707412"/>
                </a:lnTo>
                <a:lnTo>
                  <a:pt x="4676597" y="675311"/>
                </a:lnTo>
                <a:lnTo>
                  <a:pt x="4677676" y="674232"/>
                </a:lnTo>
                <a:lnTo>
                  <a:pt x="4680913" y="674232"/>
                </a:lnTo>
                <a:lnTo>
                  <a:pt x="4689545" y="676390"/>
                </a:lnTo>
                <a:lnTo>
                  <a:pt x="4697098" y="676390"/>
                </a:lnTo>
                <a:lnTo>
                  <a:pt x="4702493" y="675311"/>
                </a:lnTo>
                <a:lnTo>
                  <a:pt x="4702493" y="676390"/>
                </a:lnTo>
                <a:lnTo>
                  <a:pt x="4703572" y="675311"/>
                </a:lnTo>
                <a:lnTo>
                  <a:pt x="4718813" y="675311"/>
                </a:lnTo>
                <a:close/>
                <a:moveTo>
                  <a:pt x="2645970" y="672962"/>
                </a:moveTo>
                <a:lnTo>
                  <a:pt x="2640575" y="674041"/>
                </a:lnTo>
                <a:lnTo>
                  <a:pt x="2640575" y="679571"/>
                </a:lnTo>
                <a:lnTo>
                  <a:pt x="2645970" y="682808"/>
                </a:lnTo>
                <a:cubicBezTo>
                  <a:pt x="2648129" y="682268"/>
                  <a:pt x="2649207" y="679346"/>
                  <a:pt x="2649207" y="674041"/>
                </a:cubicBezTo>
                <a:lnTo>
                  <a:pt x="2648129" y="672962"/>
                </a:lnTo>
                <a:close/>
                <a:moveTo>
                  <a:pt x="8107160" y="671709"/>
                </a:moveTo>
                <a:lnTo>
                  <a:pt x="8105002" y="673732"/>
                </a:lnTo>
                <a:lnTo>
                  <a:pt x="8105002" y="674811"/>
                </a:lnTo>
                <a:lnTo>
                  <a:pt x="8107160" y="672653"/>
                </a:lnTo>
                <a:close/>
                <a:moveTo>
                  <a:pt x="150116" y="671537"/>
                </a:moveTo>
                <a:cubicBezTo>
                  <a:pt x="144541" y="671537"/>
                  <a:pt x="137887" y="678102"/>
                  <a:pt x="130155" y="691229"/>
                </a:cubicBezTo>
                <a:cubicBezTo>
                  <a:pt x="125928" y="691229"/>
                  <a:pt x="122602" y="695186"/>
                  <a:pt x="120174" y="703098"/>
                </a:cubicBezTo>
                <a:cubicBezTo>
                  <a:pt x="115049" y="706336"/>
                  <a:pt x="112486" y="709932"/>
                  <a:pt x="112486" y="713888"/>
                </a:cubicBezTo>
                <a:lnTo>
                  <a:pt x="112486" y="716316"/>
                </a:lnTo>
                <a:cubicBezTo>
                  <a:pt x="118151" y="716316"/>
                  <a:pt x="124040" y="708673"/>
                  <a:pt x="130155" y="693387"/>
                </a:cubicBezTo>
                <a:lnTo>
                  <a:pt x="134606" y="692308"/>
                </a:lnTo>
                <a:cubicBezTo>
                  <a:pt x="140270" y="695186"/>
                  <a:pt x="146519" y="699861"/>
                  <a:pt x="153353" y="706336"/>
                </a:cubicBezTo>
                <a:lnTo>
                  <a:pt x="154432" y="706336"/>
                </a:lnTo>
                <a:lnTo>
                  <a:pt x="153353" y="698783"/>
                </a:lnTo>
                <a:lnTo>
                  <a:pt x="154432" y="692308"/>
                </a:lnTo>
                <a:cubicBezTo>
                  <a:pt x="153353" y="678461"/>
                  <a:pt x="151914" y="671537"/>
                  <a:pt x="150116" y="671537"/>
                </a:cubicBezTo>
                <a:close/>
                <a:moveTo>
                  <a:pt x="1100018" y="670222"/>
                </a:moveTo>
                <a:lnTo>
                  <a:pt x="1103254" y="673459"/>
                </a:lnTo>
                <a:lnTo>
                  <a:pt x="1102175" y="674538"/>
                </a:lnTo>
                <a:lnTo>
                  <a:pt x="1097725" y="674538"/>
                </a:lnTo>
                <a:lnTo>
                  <a:pt x="1097725" y="672380"/>
                </a:lnTo>
                <a:close/>
                <a:moveTo>
                  <a:pt x="3707815" y="669818"/>
                </a:moveTo>
                <a:cubicBezTo>
                  <a:pt x="3706196" y="669818"/>
                  <a:pt x="3705117" y="671616"/>
                  <a:pt x="3704578" y="675213"/>
                </a:cubicBezTo>
                <a:lnTo>
                  <a:pt x="3707815" y="674134"/>
                </a:lnTo>
                <a:close/>
                <a:moveTo>
                  <a:pt x="1698043" y="669818"/>
                </a:moveTo>
                <a:cubicBezTo>
                  <a:pt x="1696424" y="669818"/>
                  <a:pt x="1695344" y="671616"/>
                  <a:pt x="1694806" y="675212"/>
                </a:cubicBezTo>
                <a:lnTo>
                  <a:pt x="1698043" y="674133"/>
                </a:lnTo>
                <a:close/>
                <a:moveTo>
                  <a:pt x="8624798" y="669551"/>
                </a:moveTo>
                <a:lnTo>
                  <a:pt x="8624798" y="670630"/>
                </a:lnTo>
                <a:lnTo>
                  <a:pt x="8626956" y="670630"/>
                </a:lnTo>
                <a:lnTo>
                  <a:pt x="8626956" y="669551"/>
                </a:lnTo>
                <a:close/>
                <a:moveTo>
                  <a:pt x="8616166" y="669551"/>
                </a:moveTo>
                <a:lnTo>
                  <a:pt x="8616166" y="670630"/>
                </a:lnTo>
                <a:lnTo>
                  <a:pt x="8618324" y="670630"/>
                </a:lnTo>
                <a:lnTo>
                  <a:pt x="8618324" y="669551"/>
                </a:lnTo>
                <a:close/>
                <a:moveTo>
                  <a:pt x="5100548" y="669549"/>
                </a:moveTo>
                <a:lnTo>
                  <a:pt x="5100548" y="670628"/>
                </a:lnTo>
                <a:lnTo>
                  <a:pt x="5102706" y="670628"/>
                </a:lnTo>
                <a:lnTo>
                  <a:pt x="5102706" y="669549"/>
                </a:lnTo>
                <a:close/>
                <a:moveTo>
                  <a:pt x="5091916" y="669549"/>
                </a:moveTo>
                <a:lnTo>
                  <a:pt x="5091916" y="670628"/>
                </a:lnTo>
                <a:lnTo>
                  <a:pt x="5094074" y="670628"/>
                </a:lnTo>
                <a:lnTo>
                  <a:pt x="5094074" y="669549"/>
                </a:lnTo>
                <a:close/>
                <a:moveTo>
                  <a:pt x="2572194" y="668646"/>
                </a:moveTo>
                <a:lnTo>
                  <a:pt x="2571114" y="671883"/>
                </a:lnTo>
                <a:lnTo>
                  <a:pt x="2575431" y="674041"/>
                </a:lnTo>
                <a:lnTo>
                  <a:pt x="2577589" y="671883"/>
                </a:lnTo>
                <a:lnTo>
                  <a:pt x="2576509" y="668646"/>
                </a:lnTo>
                <a:close/>
                <a:moveTo>
                  <a:pt x="3759607" y="666581"/>
                </a:moveTo>
                <a:lnTo>
                  <a:pt x="3759607" y="668739"/>
                </a:lnTo>
                <a:lnTo>
                  <a:pt x="3760686" y="668739"/>
                </a:lnTo>
                <a:lnTo>
                  <a:pt x="3760686" y="666581"/>
                </a:lnTo>
                <a:close/>
                <a:moveTo>
                  <a:pt x="1749834" y="666580"/>
                </a:moveTo>
                <a:lnTo>
                  <a:pt x="1749834" y="668738"/>
                </a:lnTo>
                <a:lnTo>
                  <a:pt x="1750913" y="668738"/>
                </a:lnTo>
                <a:lnTo>
                  <a:pt x="1750913" y="666580"/>
                </a:lnTo>
                <a:close/>
                <a:moveTo>
                  <a:pt x="2628571" y="666488"/>
                </a:moveTo>
                <a:lnTo>
                  <a:pt x="2626414" y="668646"/>
                </a:lnTo>
                <a:lnTo>
                  <a:pt x="2628571" y="670804"/>
                </a:lnTo>
                <a:lnTo>
                  <a:pt x="2629650" y="669725"/>
                </a:lnTo>
                <a:lnTo>
                  <a:pt x="2629650" y="666488"/>
                </a:lnTo>
                <a:close/>
                <a:moveTo>
                  <a:pt x="7599907" y="665639"/>
                </a:moveTo>
                <a:lnTo>
                  <a:pt x="7599907" y="666718"/>
                </a:lnTo>
                <a:lnTo>
                  <a:pt x="7602065" y="669011"/>
                </a:lnTo>
                <a:lnTo>
                  <a:pt x="7605437" y="667932"/>
                </a:lnTo>
                <a:lnTo>
                  <a:pt x="7605437" y="665639"/>
                </a:lnTo>
                <a:close/>
                <a:moveTo>
                  <a:pt x="699586" y="664827"/>
                </a:moveTo>
                <a:lnTo>
                  <a:pt x="693112" y="690318"/>
                </a:lnTo>
                <a:lnTo>
                  <a:pt x="693112" y="691397"/>
                </a:lnTo>
                <a:lnTo>
                  <a:pt x="694190" y="691397"/>
                </a:lnTo>
                <a:lnTo>
                  <a:pt x="701608" y="668064"/>
                </a:lnTo>
                <a:lnTo>
                  <a:pt x="700664" y="664827"/>
                </a:lnTo>
                <a:close/>
                <a:moveTo>
                  <a:pt x="3734790" y="664423"/>
                </a:moveTo>
                <a:cubicBezTo>
                  <a:pt x="3725258" y="665323"/>
                  <a:pt x="3719503" y="666761"/>
                  <a:pt x="3717526" y="668739"/>
                </a:cubicBezTo>
                <a:lnTo>
                  <a:pt x="3713210" y="667660"/>
                </a:lnTo>
                <a:cubicBezTo>
                  <a:pt x="3709613" y="671796"/>
                  <a:pt x="3707815" y="676112"/>
                  <a:pt x="3707815" y="680608"/>
                </a:cubicBezTo>
                <a:cubicBezTo>
                  <a:pt x="3710692" y="692118"/>
                  <a:pt x="3715008" y="697872"/>
                  <a:pt x="3720763" y="697872"/>
                </a:cubicBezTo>
                <a:lnTo>
                  <a:pt x="3721842" y="696793"/>
                </a:lnTo>
                <a:lnTo>
                  <a:pt x="3729395" y="697872"/>
                </a:lnTo>
                <a:lnTo>
                  <a:pt x="3735869" y="697872"/>
                </a:lnTo>
                <a:cubicBezTo>
                  <a:pt x="3735869" y="694995"/>
                  <a:pt x="3737667" y="693556"/>
                  <a:pt x="3741264" y="693556"/>
                </a:cubicBezTo>
                <a:lnTo>
                  <a:pt x="3744501" y="684924"/>
                </a:lnTo>
                <a:lnTo>
                  <a:pt x="3744501" y="674134"/>
                </a:lnTo>
                <a:cubicBezTo>
                  <a:pt x="3743781" y="671976"/>
                  <a:pt x="3740544" y="668739"/>
                  <a:pt x="3734790" y="664423"/>
                </a:cubicBezTo>
                <a:close/>
                <a:moveTo>
                  <a:pt x="1725016" y="664422"/>
                </a:moveTo>
                <a:cubicBezTo>
                  <a:pt x="1715486" y="665322"/>
                  <a:pt x="1709731" y="666760"/>
                  <a:pt x="1707753" y="668738"/>
                </a:cubicBezTo>
                <a:lnTo>
                  <a:pt x="1703437" y="667659"/>
                </a:lnTo>
                <a:cubicBezTo>
                  <a:pt x="1699841" y="671796"/>
                  <a:pt x="1698043" y="676112"/>
                  <a:pt x="1698043" y="680607"/>
                </a:cubicBezTo>
                <a:cubicBezTo>
                  <a:pt x="1700919" y="692117"/>
                  <a:pt x="1705236" y="697871"/>
                  <a:pt x="1710992" y="697871"/>
                </a:cubicBezTo>
                <a:lnTo>
                  <a:pt x="1712070" y="696792"/>
                </a:lnTo>
                <a:lnTo>
                  <a:pt x="1719622" y="697871"/>
                </a:lnTo>
                <a:lnTo>
                  <a:pt x="1726097" y="697871"/>
                </a:lnTo>
                <a:cubicBezTo>
                  <a:pt x="1726097" y="694994"/>
                  <a:pt x="1727894" y="693556"/>
                  <a:pt x="1731491" y="693556"/>
                </a:cubicBezTo>
                <a:lnTo>
                  <a:pt x="1734728" y="684923"/>
                </a:lnTo>
                <a:lnTo>
                  <a:pt x="1734728" y="674133"/>
                </a:lnTo>
                <a:cubicBezTo>
                  <a:pt x="1734009" y="671975"/>
                  <a:pt x="1730772" y="668738"/>
                  <a:pt x="1725016" y="664422"/>
                </a:cubicBezTo>
                <a:close/>
                <a:moveTo>
                  <a:pt x="7619733" y="663481"/>
                </a:moveTo>
                <a:lnTo>
                  <a:pt x="7609753" y="665639"/>
                </a:lnTo>
                <a:lnTo>
                  <a:pt x="7609753" y="667932"/>
                </a:lnTo>
                <a:cubicBezTo>
                  <a:pt x="7616407" y="667932"/>
                  <a:pt x="7619733" y="673327"/>
                  <a:pt x="7619733" y="684117"/>
                </a:cubicBezTo>
                <a:cubicBezTo>
                  <a:pt x="7621172" y="684117"/>
                  <a:pt x="7622970" y="689197"/>
                  <a:pt x="7625128" y="699358"/>
                </a:cubicBezTo>
                <a:lnTo>
                  <a:pt x="7627421" y="701516"/>
                </a:lnTo>
                <a:lnTo>
                  <a:pt x="7630658" y="702595"/>
                </a:lnTo>
                <a:cubicBezTo>
                  <a:pt x="7635064" y="700977"/>
                  <a:pt x="7637267" y="698459"/>
                  <a:pt x="7637267" y="695042"/>
                </a:cubicBezTo>
                <a:lnTo>
                  <a:pt x="7635109" y="688568"/>
                </a:lnTo>
                <a:cubicBezTo>
                  <a:pt x="7636548" y="687399"/>
                  <a:pt x="7637987" y="680116"/>
                  <a:pt x="7639425" y="666718"/>
                </a:cubicBezTo>
                <a:lnTo>
                  <a:pt x="7638346" y="665639"/>
                </a:lnTo>
                <a:lnTo>
                  <a:pt x="7629579" y="665639"/>
                </a:lnTo>
                <a:close/>
                <a:moveTo>
                  <a:pt x="8211418" y="663077"/>
                </a:moveTo>
                <a:lnTo>
                  <a:pt x="8209260" y="665234"/>
                </a:lnTo>
                <a:lnTo>
                  <a:pt x="8209260" y="666314"/>
                </a:lnTo>
                <a:lnTo>
                  <a:pt x="8211418" y="668472"/>
                </a:lnTo>
                <a:lnTo>
                  <a:pt x="8212497" y="667393"/>
                </a:lnTo>
                <a:lnTo>
                  <a:pt x="8212497" y="663077"/>
                </a:lnTo>
                <a:close/>
                <a:moveTo>
                  <a:pt x="3733711" y="662265"/>
                </a:moveTo>
                <a:lnTo>
                  <a:pt x="3733711" y="663344"/>
                </a:lnTo>
                <a:lnTo>
                  <a:pt x="3735869" y="663344"/>
                </a:lnTo>
                <a:lnTo>
                  <a:pt x="3735869" y="662265"/>
                </a:lnTo>
                <a:close/>
                <a:moveTo>
                  <a:pt x="1723938" y="662264"/>
                </a:moveTo>
                <a:lnTo>
                  <a:pt x="1723938" y="663343"/>
                </a:lnTo>
                <a:lnTo>
                  <a:pt x="1726097" y="663343"/>
                </a:lnTo>
                <a:lnTo>
                  <a:pt x="1726097" y="662264"/>
                </a:lnTo>
                <a:close/>
                <a:moveTo>
                  <a:pt x="573207" y="660511"/>
                </a:moveTo>
                <a:lnTo>
                  <a:pt x="570106" y="663748"/>
                </a:lnTo>
                <a:lnTo>
                  <a:pt x="570106" y="664827"/>
                </a:lnTo>
                <a:lnTo>
                  <a:pt x="574286" y="670087"/>
                </a:lnTo>
                <a:lnTo>
                  <a:pt x="574286" y="672245"/>
                </a:lnTo>
                <a:lnTo>
                  <a:pt x="572128" y="675482"/>
                </a:lnTo>
                <a:lnTo>
                  <a:pt x="572128" y="677505"/>
                </a:lnTo>
                <a:lnTo>
                  <a:pt x="574286" y="679663"/>
                </a:lnTo>
                <a:lnTo>
                  <a:pt x="576445" y="679663"/>
                </a:lnTo>
                <a:lnTo>
                  <a:pt x="578603" y="677505"/>
                </a:lnTo>
                <a:lnTo>
                  <a:pt x="578603" y="666985"/>
                </a:lnTo>
                <a:close/>
                <a:moveTo>
                  <a:pt x="3082141" y="659567"/>
                </a:moveTo>
                <a:lnTo>
                  <a:pt x="3079983" y="662805"/>
                </a:lnTo>
                <a:lnTo>
                  <a:pt x="3079983" y="663884"/>
                </a:lnTo>
                <a:cubicBezTo>
                  <a:pt x="3084928" y="663164"/>
                  <a:pt x="3087401" y="662085"/>
                  <a:pt x="3087401" y="660647"/>
                </a:cubicBezTo>
                <a:close/>
                <a:moveTo>
                  <a:pt x="7557016" y="659165"/>
                </a:moveTo>
                <a:lnTo>
                  <a:pt x="7558230" y="659165"/>
                </a:lnTo>
                <a:lnTo>
                  <a:pt x="7558230" y="661323"/>
                </a:lnTo>
                <a:lnTo>
                  <a:pt x="7557016" y="661323"/>
                </a:lnTo>
                <a:close/>
                <a:moveTo>
                  <a:pt x="9273130" y="656872"/>
                </a:moveTo>
                <a:lnTo>
                  <a:pt x="9275288" y="659031"/>
                </a:lnTo>
                <a:lnTo>
                  <a:pt x="9276367" y="659031"/>
                </a:lnTo>
                <a:lnTo>
                  <a:pt x="9274209" y="656872"/>
                </a:lnTo>
                <a:close/>
                <a:moveTo>
                  <a:pt x="6758530" y="656872"/>
                </a:moveTo>
                <a:lnTo>
                  <a:pt x="6760688" y="659030"/>
                </a:lnTo>
                <a:lnTo>
                  <a:pt x="6761767" y="659030"/>
                </a:lnTo>
                <a:lnTo>
                  <a:pt x="6759609" y="656872"/>
                </a:lnTo>
                <a:close/>
                <a:moveTo>
                  <a:pt x="4243931" y="656870"/>
                </a:moveTo>
                <a:lnTo>
                  <a:pt x="4246089" y="659028"/>
                </a:lnTo>
                <a:lnTo>
                  <a:pt x="4247168" y="659028"/>
                </a:lnTo>
                <a:lnTo>
                  <a:pt x="4245010" y="656870"/>
                </a:lnTo>
                <a:close/>
                <a:moveTo>
                  <a:pt x="2234159" y="656870"/>
                </a:moveTo>
                <a:lnTo>
                  <a:pt x="2236316" y="659028"/>
                </a:lnTo>
                <a:lnTo>
                  <a:pt x="2237396" y="659028"/>
                </a:lnTo>
                <a:lnTo>
                  <a:pt x="2235238" y="656870"/>
                </a:lnTo>
                <a:close/>
                <a:moveTo>
                  <a:pt x="174259" y="656162"/>
                </a:moveTo>
                <a:lnTo>
                  <a:pt x="173180" y="657241"/>
                </a:lnTo>
                <a:lnTo>
                  <a:pt x="173180" y="661557"/>
                </a:lnTo>
                <a:lnTo>
                  <a:pt x="175338" y="661557"/>
                </a:lnTo>
                <a:lnTo>
                  <a:pt x="176552" y="657241"/>
                </a:lnTo>
                <a:lnTo>
                  <a:pt x="175338" y="656162"/>
                </a:lnTo>
                <a:close/>
                <a:moveTo>
                  <a:pt x="9252629" y="654715"/>
                </a:moveTo>
                <a:lnTo>
                  <a:pt x="9252629" y="657952"/>
                </a:lnTo>
                <a:lnTo>
                  <a:pt x="9258024" y="659031"/>
                </a:lnTo>
                <a:lnTo>
                  <a:pt x="9259103" y="657952"/>
                </a:lnTo>
                <a:lnTo>
                  <a:pt x="9259103" y="656872"/>
                </a:lnTo>
                <a:lnTo>
                  <a:pt x="9254787" y="654715"/>
                </a:lnTo>
                <a:close/>
                <a:moveTo>
                  <a:pt x="6738029" y="654714"/>
                </a:moveTo>
                <a:lnTo>
                  <a:pt x="6738029" y="657951"/>
                </a:lnTo>
                <a:lnTo>
                  <a:pt x="6743424" y="659030"/>
                </a:lnTo>
                <a:lnTo>
                  <a:pt x="6744503" y="657951"/>
                </a:lnTo>
                <a:lnTo>
                  <a:pt x="6744503" y="656872"/>
                </a:lnTo>
                <a:lnTo>
                  <a:pt x="6740187" y="654714"/>
                </a:lnTo>
                <a:close/>
                <a:moveTo>
                  <a:pt x="4223430" y="654712"/>
                </a:moveTo>
                <a:lnTo>
                  <a:pt x="4223430" y="657949"/>
                </a:lnTo>
                <a:lnTo>
                  <a:pt x="4228825" y="659028"/>
                </a:lnTo>
                <a:lnTo>
                  <a:pt x="4229904" y="657949"/>
                </a:lnTo>
                <a:lnTo>
                  <a:pt x="4229904" y="656870"/>
                </a:lnTo>
                <a:lnTo>
                  <a:pt x="4225588" y="654712"/>
                </a:lnTo>
                <a:close/>
                <a:moveTo>
                  <a:pt x="2213658" y="654711"/>
                </a:moveTo>
                <a:lnTo>
                  <a:pt x="2213658" y="657949"/>
                </a:lnTo>
                <a:lnTo>
                  <a:pt x="2219052" y="659028"/>
                </a:lnTo>
                <a:lnTo>
                  <a:pt x="2220131" y="657949"/>
                </a:lnTo>
                <a:lnTo>
                  <a:pt x="2220131" y="656870"/>
                </a:lnTo>
                <a:lnTo>
                  <a:pt x="2215816" y="654711"/>
                </a:lnTo>
                <a:close/>
                <a:moveTo>
                  <a:pt x="3749896" y="653633"/>
                </a:moveTo>
                <a:lnTo>
                  <a:pt x="3749896" y="654712"/>
                </a:lnTo>
                <a:lnTo>
                  <a:pt x="3752054" y="654712"/>
                </a:lnTo>
                <a:lnTo>
                  <a:pt x="3752054" y="653633"/>
                </a:lnTo>
                <a:close/>
                <a:moveTo>
                  <a:pt x="1740123" y="653632"/>
                </a:moveTo>
                <a:lnTo>
                  <a:pt x="1740123" y="654711"/>
                </a:lnTo>
                <a:lnTo>
                  <a:pt x="1742281" y="654711"/>
                </a:lnTo>
                <a:lnTo>
                  <a:pt x="1742281" y="653632"/>
                </a:lnTo>
                <a:close/>
                <a:moveTo>
                  <a:pt x="8214655" y="653366"/>
                </a:moveTo>
                <a:lnTo>
                  <a:pt x="8214655" y="654445"/>
                </a:lnTo>
                <a:lnTo>
                  <a:pt x="8216813" y="654445"/>
                </a:lnTo>
                <a:lnTo>
                  <a:pt x="8216813" y="653366"/>
                </a:lnTo>
                <a:close/>
                <a:moveTo>
                  <a:pt x="143372" y="651846"/>
                </a:moveTo>
                <a:lnTo>
                  <a:pt x="143372" y="655083"/>
                </a:lnTo>
                <a:cubicBezTo>
                  <a:pt x="143372" y="656881"/>
                  <a:pt x="146340" y="658320"/>
                  <a:pt x="152274" y="659399"/>
                </a:cubicBezTo>
                <a:lnTo>
                  <a:pt x="152274" y="655083"/>
                </a:lnTo>
                <a:lnTo>
                  <a:pt x="149037" y="651846"/>
                </a:lnTo>
                <a:close/>
                <a:moveTo>
                  <a:pt x="3093740" y="650126"/>
                </a:moveTo>
                <a:cubicBezTo>
                  <a:pt x="3092571" y="657140"/>
                  <a:pt x="3090818" y="660647"/>
                  <a:pt x="3088480" y="660647"/>
                </a:cubicBezTo>
                <a:lnTo>
                  <a:pt x="3088480" y="661726"/>
                </a:lnTo>
                <a:lnTo>
                  <a:pt x="3089559" y="661726"/>
                </a:lnTo>
                <a:lnTo>
                  <a:pt x="3093740" y="660647"/>
                </a:lnTo>
                <a:lnTo>
                  <a:pt x="3092661" y="659567"/>
                </a:lnTo>
                <a:lnTo>
                  <a:pt x="3092661" y="657544"/>
                </a:lnTo>
                <a:lnTo>
                  <a:pt x="3096977" y="651205"/>
                </a:lnTo>
                <a:close/>
                <a:moveTo>
                  <a:pt x="9286078" y="649320"/>
                </a:moveTo>
                <a:lnTo>
                  <a:pt x="9286078" y="652557"/>
                </a:lnTo>
                <a:lnTo>
                  <a:pt x="9289315" y="649320"/>
                </a:lnTo>
                <a:close/>
                <a:moveTo>
                  <a:pt x="6771478" y="649319"/>
                </a:moveTo>
                <a:lnTo>
                  <a:pt x="6771478" y="652556"/>
                </a:lnTo>
                <a:lnTo>
                  <a:pt x="6774715" y="649319"/>
                </a:lnTo>
                <a:close/>
                <a:moveTo>
                  <a:pt x="4256879" y="649317"/>
                </a:moveTo>
                <a:lnTo>
                  <a:pt x="4256879" y="652555"/>
                </a:lnTo>
                <a:lnTo>
                  <a:pt x="4260116" y="649317"/>
                </a:lnTo>
                <a:close/>
                <a:moveTo>
                  <a:pt x="2247107" y="649317"/>
                </a:moveTo>
                <a:lnTo>
                  <a:pt x="2247107" y="652554"/>
                </a:lnTo>
                <a:lnTo>
                  <a:pt x="2250344" y="649317"/>
                </a:lnTo>
                <a:close/>
                <a:moveTo>
                  <a:pt x="66089" y="647530"/>
                </a:moveTo>
                <a:cubicBezTo>
                  <a:pt x="63211" y="648968"/>
                  <a:pt x="59210" y="649688"/>
                  <a:pt x="54085" y="649688"/>
                </a:cubicBezTo>
                <a:lnTo>
                  <a:pt x="47476" y="649688"/>
                </a:lnTo>
                <a:cubicBezTo>
                  <a:pt x="47476" y="650767"/>
                  <a:pt x="52961" y="654363"/>
                  <a:pt x="63931" y="660478"/>
                </a:cubicBezTo>
                <a:cubicBezTo>
                  <a:pt x="63931" y="662636"/>
                  <a:pt x="67617" y="665963"/>
                  <a:pt x="74991" y="670459"/>
                </a:cubicBezTo>
                <a:cubicBezTo>
                  <a:pt x="83802" y="681249"/>
                  <a:pt x="88568" y="688532"/>
                  <a:pt x="89287" y="692308"/>
                </a:cubicBezTo>
                <a:lnTo>
                  <a:pt x="91445" y="692308"/>
                </a:lnTo>
                <a:cubicBezTo>
                  <a:pt x="95222" y="677023"/>
                  <a:pt x="97110" y="666412"/>
                  <a:pt x="97110" y="660478"/>
                </a:cubicBezTo>
                <a:cubicBezTo>
                  <a:pt x="97110" y="653285"/>
                  <a:pt x="94143" y="649688"/>
                  <a:pt x="88208" y="649688"/>
                </a:cubicBezTo>
                <a:lnTo>
                  <a:pt x="79441" y="647530"/>
                </a:lnTo>
                <a:lnTo>
                  <a:pt x="66089" y="648609"/>
                </a:lnTo>
                <a:close/>
                <a:moveTo>
                  <a:pt x="9259103" y="647162"/>
                </a:moveTo>
                <a:lnTo>
                  <a:pt x="9256945" y="649320"/>
                </a:lnTo>
                <a:lnTo>
                  <a:pt x="9256945" y="650399"/>
                </a:lnTo>
                <a:lnTo>
                  <a:pt x="9260182" y="650399"/>
                </a:lnTo>
                <a:lnTo>
                  <a:pt x="9260182" y="647162"/>
                </a:lnTo>
                <a:close/>
                <a:moveTo>
                  <a:pt x="6744503" y="647161"/>
                </a:moveTo>
                <a:lnTo>
                  <a:pt x="6742345" y="649319"/>
                </a:lnTo>
                <a:lnTo>
                  <a:pt x="6742345" y="650398"/>
                </a:lnTo>
                <a:lnTo>
                  <a:pt x="6745582" y="650398"/>
                </a:lnTo>
                <a:lnTo>
                  <a:pt x="6745582" y="647161"/>
                </a:lnTo>
                <a:close/>
                <a:moveTo>
                  <a:pt x="4229904" y="647159"/>
                </a:moveTo>
                <a:lnTo>
                  <a:pt x="4227746" y="649317"/>
                </a:lnTo>
                <a:lnTo>
                  <a:pt x="4227746" y="650397"/>
                </a:lnTo>
                <a:lnTo>
                  <a:pt x="4230983" y="650397"/>
                </a:lnTo>
                <a:lnTo>
                  <a:pt x="4230983" y="647159"/>
                </a:lnTo>
                <a:close/>
                <a:moveTo>
                  <a:pt x="2220131" y="647159"/>
                </a:moveTo>
                <a:lnTo>
                  <a:pt x="2217973" y="649317"/>
                </a:lnTo>
                <a:lnTo>
                  <a:pt x="2217973" y="650396"/>
                </a:lnTo>
                <a:lnTo>
                  <a:pt x="2221211" y="650396"/>
                </a:lnTo>
                <a:lnTo>
                  <a:pt x="2221211" y="647159"/>
                </a:lnTo>
                <a:close/>
                <a:moveTo>
                  <a:pt x="8115657" y="646891"/>
                </a:moveTo>
                <a:lnTo>
                  <a:pt x="8113499" y="649050"/>
                </a:lnTo>
                <a:lnTo>
                  <a:pt x="8114578" y="656603"/>
                </a:lnTo>
                <a:lnTo>
                  <a:pt x="8117815" y="653366"/>
                </a:lnTo>
                <a:close/>
                <a:moveTo>
                  <a:pt x="9270972" y="646082"/>
                </a:moveTo>
                <a:lnTo>
                  <a:pt x="9269893" y="647162"/>
                </a:lnTo>
                <a:lnTo>
                  <a:pt x="9269893" y="648241"/>
                </a:lnTo>
                <a:lnTo>
                  <a:pt x="9270972" y="653636"/>
                </a:lnTo>
                <a:lnTo>
                  <a:pt x="9273130" y="653636"/>
                </a:lnTo>
                <a:cubicBezTo>
                  <a:pt x="9273130" y="651478"/>
                  <a:pt x="9274209" y="650399"/>
                  <a:pt x="9276367" y="650399"/>
                </a:cubicBezTo>
                <a:lnTo>
                  <a:pt x="9276367" y="647162"/>
                </a:lnTo>
                <a:close/>
                <a:moveTo>
                  <a:pt x="6756372" y="646082"/>
                </a:moveTo>
                <a:lnTo>
                  <a:pt x="6755293" y="647161"/>
                </a:lnTo>
                <a:lnTo>
                  <a:pt x="6755293" y="648240"/>
                </a:lnTo>
                <a:lnTo>
                  <a:pt x="6756372" y="653635"/>
                </a:lnTo>
                <a:lnTo>
                  <a:pt x="6758530" y="653635"/>
                </a:lnTo>
                <a:cubicBezTo>
                  <a:pt x="6758530" y="651476"/>
                  <a:pt x="6759609" y="650398"/>
                  <a:pt x="6761767" y="650398"/>
                </a:cubicBezTo>
                <a:lnTo>
                  <a:pt x="6761767" y="647161"/>
                </a:lnTo>
                <a:close/>
                <a:moveTo>
                  <a:pt x="4241773" y="646080"/>
                </a:moveTo>
                <a:lnTo>
                  <a:pt x="4240694" y="647159"/>
                </a:lnTo>
                <a:lnTo>
                  <a:pt x="4240694" y="648238"/>
                </a:lnTo>
                <a:lnTo>
                  <a:pt x="4241773" y="653633"/>
                </a:lnTo>
                <a:lnTo>
                  <a:pt x="4243931" y="653633"/>
                </a:lnTo>
                <a:cubicBezTo>
                  <a:pt x="4243931" y="651475"/>
                  <a:pt x="4245010" y="650397"/>
                  <a:pt x="4247168" y="650397"/>
                </a:cubicBezTo>
                <a:lnTo>
                  <a:pt x="4247168" y="647159"/>
                </a:lnTo>
                <a:close/>
                <a:moveTo>
                  <a:pt x="3720763" y="646080"/>
                </a:moveTo>
                <a:lnTo>
                  <a:pt x="3718605" y="648238"/>
                </a:lnTo>
                <a:lnTo>
                  <a:pt x="3720763" y="648238"/>
                </a:lnTo>
                <a:close/>
                <a:moveTo>
                  <a:pt x="2232001" y="646080"/>
                </a:moveTo>
                <a:lnTo>
                  <a:pt x="2230921" y="647159"/>
                </a:lnTo>
                <a:lnTo>
                  <a:pt x="2230921" y="648237"/>
                </a:lnTo>
                <a:lnTo>
                  <a:pt x="2232001" y="653633"/>
                </a:lnTo>
                <a:lnTo>
                  <a:pt x="2234159" y="653633"/>
                </a:lnTo>
                <a:cubicBezTo>
                  <a:pt x="2234159" y="651475"/>
                  <a:pt x="2235238" y="650396"/>
                  <a:pt x="2237396" y="650396"/>
                </a:cubicBezTo>
                <a:lnTo>
                  <a:pt x="2237396" y="647159"/>
                </a:lnTo>
                <a:close/>
                <a:moveTo>
                  <a:pt x="1710992" y="646079"/>
                </a:moveTo>
                <a:lnTo>
                  <a:pt x="1708834" y="648237"/>
                </a:lnTo>
                <a:lnTo>
                  <a:pt x="1710992" y="648237"/>
                </a:lnTo>
                <a:close/>
                <a:moveTo>
                  <a:pt x="3161718" y="645810"/>
                </a:moveTo>
                <a:lnTo>
                  <a:pt x="3160639" y="649047"/>
                </a:lnTo>
                <a:cubicBezTo>
                  <a:pt x="3161718" y="651834"/>
                  <a:pt x="3162751" y="653228"/>
                  <a:pt x="3163741" y="653228"/>
                </a:cubicBezTo>
                <a:cubicBezTo>
                  <a:pt x="3163741" y="651160"/>
                  <a:pt x="3164460" y="650126"/>
                  <a:pt x="3165899" y="650126"/>
                </a:cubicBezTo>
                <a:cubicBezTo>
                  <a:pt x="3164820" y="647249"/>
                  <a:pt x="3163741" y="645810"/>
                  <a:pt x="3162662" y="645810"/>
                </a:cubicBezTo>
                <a:close/>
                <a:moveTo>
                  <a:pt x="713342" y="645674"/>
                </a:moveTo>
                <a:lnTo>
                  <a:pt x="708083" y="647832"/>
                </a:lnTo>
                <a:lnTo>
                  <a:pt x="710105" y="649990"/>
                </a:lnTo>
                <a:lnTo>
                  <a:pt x="714422" y="648911"/>
                </a:lnTo>
                <a:lnTo>
                  <a:pt x="714422" y="645674"/>
                </a:lnTo>
                <a:close/>
                <a:moveTo>
                  <a:pt x="3096977" y="644731"/>
                </a:moveTo>
                <a:lnTo>
                  <a:pt x="3096977" y="645810"/>
                </a:lnTo>
                <a:lnTo>
                  <a:pt x="3101159" y="646889"/>
                </a:lnTo>
                <a:lnTo>
                  <a:pt x="3101159" y="644731"/>
                </a:lnTo>
                <a:close/>
                <a:moveTo>
                  <a:pt x="3157402" y="642708"/>
                </a:moveTo>
                <a:lnTo>
                  <a:pt x="3157402" y="643652"/>
                </a:lnTo>
                <a:lnTo>
                  <a:pt x="3160639" y="644731"/>
                </a:lnTo>
                <a:lnTo>
                  <a:pt x="3160639" y="642708"/>
                </a:lnTo>
                <a:close/>
                <a:moveTo>
                  <a:pt x="2722041" y="642615"/>
                </a:moveTo>
                <a:lnTo>
                  <a:pt x="2720961" y="643694"/>
                </a:lnTo>
                <a:lnTo>
                  <a:pt x="2720961" y="644773"/>
                </a:lnTo>
                <a:lnTo>
                  <a:pt x="2724199" y="644773"/>
                </a:lnTo>
                <a:close/>
                <a:moveTo>
                  <a:pt x="739914" y="642572"/>
                </a:moveTo>
                <a:lnTo>
                  <a:pt x="739914" y="645674"/>
                </a:lnTo>
                <a:lnTo>
                  <a:pt x="740857" y="645674"/>
                </a:lnTo>
                <a:lnTo>
                  <a:pt x="740857" y="642572"/>
                </a:lnTo>
                <a:close/>
                <a:moveTo>
                  <a:pt x="3724000" y="640685"/>
                </a:moveTo>
                <a:lnTo>
                  <a:pt x="3731553" y="640685"/>
                </a:lnTo>
                <a:cubicBezTo>
                  <a:pt x="3735869" y="641045"/>
                  <a:pt x="3738027" y="642124"/>
                  <a:pt x="3738027" y="643922"/>
                </a:cubicBezTo>
                <a:lnTo>
                  <a:pt x="3739106" y="642843"/>
                </a:lnTo>
                <a:cubicBezTo>
                  <a:pt x="3744680" y="642843"/>
                  <a:pt x="3750435" y="646080"/>
                  <a:pt x="3756370" y="652554"/>
                </a:cubicBezTo>
                <a:lnTo>
                  <a:pt x="3755291" y="653633"/>
                </a:lnTo>
                <a:lnTo>
                  <a:pt x="3755291" y="654712"/>
                </a:lnTo>
                <a:cubicBezTo>
                  <a:pt x="3761045" y="654712"/>
                  <a:pt x="3764282" y="661186"/>
                  <a:pt x="3765002" y="674134"/>
                </a:cubicBezTo>
                <a:lnTo>
                  <a:pt x="3766081" y="675213"/>
                </a:lnTo>
                <a:cubicBezTo>
                  <a:pt x="3764282" y="689960"/>
                  <a:pt x="3762484" y="698232"/>
                  <a:pt x="3760686" y="700030"/>
                </a:cubicBezTo>
                <a:lnTo>
                  <a:pt x="3761765" y="704346"/>
                </a:lnTo>
                <a:lnTo>
                  <a:pt x="3754212" y="712978"/>
                </a:lnTo>
                <a:lnTo>
                  <a:pt x="3748817" y="711899"/>
                </a:lnTo>
                <a:lnTo>
                  <a:pt x="3727237" y="721610"/>
                </a:lnTo>
                <a:lnTo>
                  <a:pt x="3722921" y="721610"/>
                </a:lnTo>
                <a:cubicBezTo>
                  <a:pt x="3722921" y="719811"/>
                  <a:pt x="3721482" y="718733"/>
                  <a:pt x="3718605" y="718373"/>
                </a:cubicBezTo>
                <a:lnTo>
                  <a:pt x="3718605" y="715136"/>
                </a:lnTo>
                <a:lnTo>
                  <a:pt x="3716447" y="715136"/>
                </a:lnTo>
                <a:cubicBezTo>
                  <a:pt x="3716447" y="717295"/>
                  <a:pt x="3715727" y="718373"/>
                  <a:pt x="3714289" y="718373"/>
                </a:cubicBezTo>
                <a:lnTo>
                  <a:pt x="3712131" y="718373"/>
                </a:lnTo>
                <a:lnTo>
                  <a:pt x="3706736" y="714057"/>
                </a:lnTo>
                <a:lnTo>
                  <a:pt x="3703499" y="716215"/>
                </a:lnTo>
                <a:cubicBezTo>
                  <a:pt x="3701700" y="714777"/>
                  <a:pt x="3698823" y="709022"/>
                  <a:pt x="3694867" y="698951"/>
                </a:cubicBezTo>
                <a:cubicBezTo>
                  <a:pt x="3693248" y="698951"/>
                  <a:pt x="3691449" y="695355"/>
                  <a:pt x="3689472" y="688161"/>
                </a:cubicBezTo>
                <a:lnTo>
                  <a:pt x="3689472" y="671976"/>
                </a:lnTo>
                <a:lnTo>
                  <a:pt x="3687314" y="671976"/>
                </a:lnTo>
                <a:lnTo>
                  <a:pt x="3692709" y="661186"/>
                </a:lnTo>
                <a:lnTo>
                  <a:pt x="3692709" y="659028"/>
                </a:lnTo>
                <a:cubicBezTo>
                  <a:pt x="3694147" y="659028"/>
                  <a:pt x="3694867" y="660467"/>
                  <a:pt x="3694867" y="663344"/>
                </a:cubicBezTo>
                <a:lnTo>
                  <a:pt x="3698104" y="663344"/>
                </a:lnTo>
                <a:lnTo>
                  <a:pt x="3698104" y="657949"/>
                </a:lnTo>
                <a:cubicBezTo>
                  <a:pt x="3702599" y="651475"/>
                  <a:pt x="3711231" y="645720"/>
                  <a:pt x="3724000" y="640685"/>
                </a:cubicBezTo>
                <a:close/>
                <a:moveTo>
                  <a:pt x="1714228" y="640684"/>
                </a:moveTo>
                <a:lnTo>
                  <a:pt x="1721781" y="640684"/>
                </a:lnTo>
                <a:cubicBezTo>
                  <a:pt x="1726097" y="641044"/>
                  <a:pt x="1728255" y="642123"/>
                  <a:pt x="1728255" y="643921"/>
                </a:cubicBezTo>
                <a:lnTo>
                  <a:pt x="1729332" y="642842"/>
                </a:lnTo>
                <a:cubicBezTo>
                  <a:pt x="1734908" y="642842"/>
                  <a:pt x="1740664" y="646079"/>
                  <a:pt x="1746598" y="652553"/>
                </a:cubicBezTo>
                <a:lnTo>
                  <a:pt x="1745518" y="653632"/>
                </a:lnTo>
                <a:lnTo>
                  <a:pt x="1745518" y="654711"/>
                </a:lnTo>
                <a:cubicBezTo>
                  <a:pt x="1751273" y="654711"/>
                  <a:pt x="1754510" y="661185"/>
                  <a:pt x="1755230" y="674133"/>
                </a:cubicBezTo>
                <a:lnTo>
                  <a:pt x="1756309" y="675212"/>
                </a:lnTo>
                <a:cubicBezTo>
                  <a:pt x="1754510" y="689959"/>
                  <a:pt x="1752711" y="698231"/>
                  <a:pt x="1750913" y="700030"/>
                </a:cubicBezTo>
                <a:lnTo>
                  <a:pt x="1751993" y="704345"/>
                </a:lnTo>
                <a:lnTo>
                  <a:pt x="1744439" y="712978"/>
                </a:lnTo>
                <a:lnTo>
                  <a:pt x="1739045" y="711899"/>
                </a:lnTo>
                <a:lnTo>
                  <a:pt x="1717464" y="721610"/>
                </a:lnTo>
                <a:lnTo>
                  <a:pt x="1713149" y="721610"/>
                </a:lnTo>
                <a:cubicBezTo>
                  <a:pt x="1713149" y="719811"/>
                  <a:pt x="1711709" y="718732"/>
                  <a:pt x="1708834" y="718373"/>
                </a:cubicBezTo>
                <a:lnTo>
                  <a:pt x="1708834" y="715136"/>
                </a:lnTo>
                <a:lnTo>
                  <a:pt x="1706674" y="715136"/>
                </a:lnTo>
                <a:cubicBezTo>
                  <a:pt x="1706674" y="717293"/>
                  <a:pt x="1705955" y="718373"/>
                  <a:pt x="1704516" y="718373"/>
                </a:cubicBezTo>
                <a:lnTo>
                  <a:pt x="1702358" y="718373"/>
                </a:lnTo>
                <a:lnTo>
                  <a:pt x="1696964" y="714056"/>
                </a:lnTo>
                <a:lnTo>
                  <a:pt x="1693727" y="716215"/>
                </a:lnTo>
                <a:cubicBezTo>
                  <a:pt x="1691928" y="714776"/>
                  <a:pt x="1689050" y="709021"/>
                  <a:pt x="1685095" y="698950"/>
                </a:cubicBezTo>
                <a:cubicBezTo>
                  <a:pt x="1683476" y="698950"/>
                  <a:pt x="1681678" y="695354"/>
                  <a:pt x="1679699" y="688161"/>
                </a:cubicBezTo>
                <a:lnTo>
                  <a:pt x="1679699" y="671975"/>
                </a:lnTo>
                <a:lnTo>
                  <a:pt x="1677542" y="671975"/>
                </a:lnTo>
                <a:lnTo>
                  <a:pt x="1682937" y="661185"/>
                </a:lnTo>
                <a:lnTo>
                  <a:pt x="1682937" y="659027"/>
                </a:lnTo>
                <a:cubicBezTo>
                  <a:pt x="1684374" y="659027"/>
                  <a:pt x="1685095" y="660466"/>
                  <a:pt x="1685095" y="663343"/>
                </a:cubicBezTo>
                <a:lnTo>
                  <a:pt x="1688332" y="663343"/>
                </a:lnTo>
                <a:lnTo>
                  <a:pt x="1688332" y="657948"/>
                </a:lnTo>
                <a:cubicBezTo>
                  <a:pt x="1692826" y="651474"/>
                  <a:pt x="1701458" y="645720"/>
                  <a:pt x="1714228" y="640684"/>
                </a:cubicBezTo>
                <a:close/>
                <a:moveTo>
                  <a:pt x="8598902" y="639878"/>
                </a:moveTo>
                <a:lnTo>
                  <a:pt x="8598902" y="645273"/>
                </a:lnTo>
                <a:lnTo>
                  <a:pt x="8591349" y="645273"/>
                </a:lnTo>
                <a:lnTo>
                  <a:pt x="8591349" y="643115"/>
                </a:lnTo>
                <a:lnTo>
                  <a:pt x="8589191" y="643115"/>
                </a:lnTo>
                <a:lnTo>
                  <a:pt x="8589191" y="645273"/>
                </a:lnTo>
                <a:lnTo>
                  <a:pt x="8583796" y="644194"/>
                </a:lnTo>
                <a:lnTo>
                  <a:pt x="8583796" y="645273"/>
                </a:lnTo>
                <a:cubicBezTo>
                  <a:pt x="8583796" y="647791"/>
                  <a:pt x="8582717" y="649949"/>
                  <a:pt x="8580559" y="651747"/>
                </a:cubicBezTo>
                <a:lnTo>
                  <a:pt x="8581638" y="652826"/>
                </a:lnTo>
                <a:lnTo>
                  <a:pt x="8583796" y="652826"/>
                </a:lnTo>
                <a:lnTo>
                  <a:pt x="8583796" y="649590"/>
                </a:lnTo>
                <a:lnTo>
                  <a:pt x="8585954" y="649590"/>
                </a:lnTo>
                <a:lnTo>
                  <a:pt x="8585954" y="676025"/>
                </a:lnTo>
                <a:lnTo>
                  <a:pt x="8583796" y="676025"/>
                </a:lnTo>
                <a:lnTo>
                  <a:pt x="8583796" y="685736"/>
                </a:lnTo>
                <a:lnTo>
                  <a:pt x="8585954" y="685736"/>
                </a:lnTo>
                <a:lnTo>
                  <a:pt x="8585954" y="697605"/>
                </a:lnTo>
                <a:lnTo>
                  <a:pt x="8583796" y="697605"/>
                </a:lnTo>
                <a:lnTo>
                  <a:pt x="8583796" y="708395"/>
                </a:lnTo>
                <a:lnTo>
                  <a:pt x="8585954" y="708395"/>
                </a:lnTo>
                <a:lnTo>
                  <a:pt x="8585954" y="707316"/>
                </a:lnTo>
                <a:lnTo>
                  <a:pt x="8584875" y="704079"/>
                </a:lnTo>
                <a:lnTo>
                  <a:pt x="8610771" y="704079"/>
                </a:lnTo>
                <a:cubicBezTo>
                  <a:pt x="8613108" y="704079"/>
                  <a:pt x="8615626" y="703000"/>
                  <a:pt x="8618324" y="700842"/>
                </a:cubicBezTo>
                <a:lnTo>
                  <a:pt x="8624798" y="700842"/>
                </a:lnTo>
                <a:cubicBezTo>
                  <a:pt x="8624798" y="703000"/>
                  <a:pt x="8627675" y="704079"/>
                  <a:pt x="8633430" y="704079"/>
                </a:cubicBezTo>
                <a:lnTo>
                  <a:pt x="8636667" y="706237"/>
                </a:lnTo>
                <a:cubicBezTo>
                  <a:pt x="8636667" y="704259"/>
                  <a:pt x="8640263" y="702820"/>
                  <a:pt x="8647457" y="701921"/>
                </a:cubicBezTo>
                <a:lnTo>
                  <a:pt x="8656089" y="704079"/>
                </a:lnTo>
                <a:lnTo>
                  <a:pt x="8663642" y="700842"/>
                </a:lnTo>
                <a:lnTo>
                  <a:pt x="8663642" y="703000"/>
                </a:lnTo>
                <a:lnTo>
                  <a:pt x="8662563" y="704079"/>
                </a:lnTo>
                <a:lnTo>
                  <a:pt x="8662563" y="705158"/>
                </a:lnTo>
                <a:lnTo>
                  <a:pt x="8667958" y="704079"/>
                </a:lnTo>
                <a:lnTo>
                  <a:pt x="8673353" y="705158"/>
                </a:lnTo>
                <a:lnTo>
                  <a:pt x="8680906" y="703000"/>
                </a:lnTo>
                <a:lnTo>
                  <a:pt x="8698170" y="704079"/>
                </a:lnTo>
                <a:lnTo>
                  <a:pt x="8713276" y="704079"/>
                </a:lnTo>
                <a:lnTo>
                  <a:pt x="8719750" y="705158"/>
                </a:lnTo>
                <a:lnTo>
                  <a:pt x="8733777" y="703000"/>
                </a:lnTo>
                <a:lnTo>
                  <a:pt x="8738093" y="705158"/>
                </a:lnTo>
                <a:lnTo>
                  <a:pt x="8739172" y="704079"/>
                </a:lnTo>
                <a:lnTo>
                  <a:pt x="8741330" y="704079"/>
                </a:lnTo>
                <a:lnTo>
                  <a:pt x="8744567" y="705158"/>
                </a:lnTo>
                <a:lnTo>
                  <a:pt x="8749962" y="704079"/>
                </a:lnTo>
                <a:lnTo>
                  <a:pt x="8773700" y="704079"/>
                </a:lnTo>
                <a:lnTo>
                  <a:pt x="8784490" y="705158"/>
                </a:lnTo>
                <a:lnTo>
                  <a:pt x="8786648" y="703000"/>
                </a:lnTo>
                <a:lnTo>
                  <a:pt x="8792043" y="703000"/>
                </a:lnTo>
                <a:cubicBezTo>
                  <a:pt x="8792043" y="698684"/>
                  <a:pt x="8792763" y="696526"/>
                  <a:pt x="8794201" y="696526"/>
                </a:cubicBezTo>
                <a:cubicBezTo>
                  <a:pt x="8793482" y="691311"/>
                  <a:pt x="8792043" y="688073"/>
                  <a:pt x="8789885" y="686815"/>
                </a:cubicBezTo>
                <a:lnTo>
                  <a:pt x="8789885" y="685736"/>
                </a:lnTo>
                <a:lnTo>
                  <a:pt x="8779095" y="685736"/>
                </a:lnTo>
                <a:lnTo>
                  <a:pt x="8779095" y="687894"/>
                </a:lnTo>
                <a:lnTo>
                  <a:pt x="8772621" y="687894"/>
                </a:lnTo>
                <a:cubicBezTo>
                  <a:pt x="8772621" y="686455"/>
                  <a:pt x="8770823" y="685736"/>
                  <a:pt x="8767226" y="685736"/>
                </a:cubicBezTo>
                <a:lnTo>
                  <a:pt x="8767226" y="681420"/>
                </a:lnTo>
                <a:lnTo>
                  <a:pt x="8765068" y="681420"/>
                </a:lnTo>
                <a:cubicBezTo>
                  <a:pt x="8763630" y="681420"/>
                  <a:pt x="8762910" y="682859"/>
                  <a:pt x="8762910" y="685736"/>
                </a:cubicBezTo>
                <a:lnTo>
                  <a:pt x="8755357" y="685736"/>
                </a:lnTo>
                <a:lnTo>
                  <a:pt x="8755357" y="687894"/>
                </a:lnTo>
                <a:lnTo>
                  <a:pt x="8744567" y="687894"/>
                </a:lnTo>
                <a:lnTo>
                  <a:pt x="8744567" y="685736"/>
                </a:lnTo>
                <a:lnTo>
                  <a:pt x="8738093" y="685736"/>
                </a:lnTo>
                <a:lnTo>
                  <a:pt x="8718671" y="684657"/>
                </a:lnTo>
                <a:lnTo>
                  <a:pt x="8700328" y="685736"/>
                </a:lnTo>
                <a:lnTo>
                  <a:pt x="8699249" y="685736"/>
                </a:lnTo>
                <a:lnTo>
                  <a:pt x="8694933" y="682499"/>
                </a:lnTo>
                <a:cubicBezTo>
                  <a:pt x="8694933" y="684117"/>
                  <a:pt x="8689178" y="685196"/>
                  <a:pt x="8677669" y="685736"/>
                </a:cubicBezTo>
                <a:lnTo>
                  <a:pt x="8638825" y="684657"/>
                </a:lnTo>
                <a:cubicBezTo>
                  <a:pt x="8632351" y="684657"/>
                  <a:pt x="8629114" y="685736"/>
                  <a:pt x="8629114" y="687894"/>
                </a:cubicBezTo>
                <a:lnTo>
                  <a:pt x="8621561" y="687894"/>
                </a:lnTo>
                <a:lnTo>
                  <a:pt x="8621561" y="685736"/>
                </a:lnTo>
                <a:lnTo>
                  <a:pt x="8615087" y="685736"/>
                </a:lnTo>
                <a:lnTo>
                  <a:pt x="8615087" y="687894"/>
                </a:lnTo>
                <a:lnTo>
                  <a:pt x="8609692" y="687894"/>
                </a:lnTo>
                <a:lnTo>
                  <a:pt x="8609692" y="685736"/>
                </a:lnTo>
                <a:lnTo>
                  <a:pt x="8603218" y="685736"/>
                </a:lnTo>
                <a:lnTo>
                  <a:pt x="8601060" y="683578"/>
                </a:lnTo>
                <a:lnTo>
                  <a:pt x="8601060" y="682499"/>
                </a:lnTo>
                <a:lnTo>
                  <a:pt x="8602139" y="681420"/>
                </a:lnTo>
                <a:lnTo>
                  <a:pt x="8601060" y="680341"/>
                </a:lnTo>
                <a:lnTo>
                  <a:pt x="8601060" y="674945"/>
                </a:lnTo>
                <a:lnTo>
                  <a:pt x="8602139" y="670630"/>
                </a:lnTo>
                <a:lnTo>
                  <a:pt x="8599981" y="661998"/>
                </a:lnTo>
                <a:lnTo>
                  <a:pt x="8599981" y="650668"/>
                </a:lnTo>
                <a:lnTo>
                  <a:pt x="8601060" y="643115"/>
                </a:lnTo>
                <a:lnTo>
                  <a:pt x="8599981" y="642036"/>
                </a:lnTo>
                <a:lnTo>
                  <a:pt x="8602139" y="639878"/>
                </a:lnTo>
                <a:close/>
                <a:moveTo>
                  <a:pt x="5074652" y="639876"/>
                </a:moveTo>
                <a:lnTo>
                  <a:pt x="5074652" y="645271"/>
                </a:lnTo>
                <a:lnTo>
                  <a:pt x="5067099" y="645271"/>
                </a:lnTo>
                <a:lnTo>
                  <a:pt x="5067099" y="643113"/>
                </a:lnTo>
                <a:lnTo>
                  <a:pt x="5064941" y="643113"/>
                </a:lnTo>
                <a:lnTo>
                  <a:pt x="5064941" y="645271"/>
                </a:lnTo>
                <a:lnTo>
                  <a:pt x="5059546" y="644192"/>
                </a:lnTo>
                <a:lnTo>
                  <a:pt x="5059546" y="645271"/>
                </a:lnTo>
                <a:cubicBezTo>
                  <a:pt x="5059546" y="647789"/>
                  <a:pt x="5058467" y="649947"/>
                  <a:pt x="5056309" y="651745"/>
                </a:cubicBezTo>
                <a:lnTo>
                  <a:pt x="5057388" y="652824"/>
                </a:lnTo>
                <a:lnTo>
                  <a:pt x="5059546" y="652824"/>
                </a:lnTo>
                <a:lnTo>
                  <a:pt x="5059546" y="649587"/>
                </a:lnTo>
                <a:lnTo>
                  <a:pt x="5061704" y="649587"/>
                </a:lnTo>
                <a:lnTo>
                  <a:pt x="5061704" y="676023"/>
                </a:lnTo>
                <a:lnTo>
                  <a:pt x="5059546" y="676023"/>
                </a:lnTo>
                <a:lnTo>
                  <a:pt x="5059546" y="685734"/>
                </a:lnTo>
                <a:lnTo>
                  <a:pt x="5061704" y="685734"/>
                </a:lnTo>
                <a:lnTo>
                  <a:pt x="5061704" y="697603"/>
                </a:lnTo>
                <a:lnTo>
                  <a:pt x="5059546" y="697603"/>
                </a:lnTo>
                <a:lnTo>
                  <a:pt x="5059546" y="708393"/>
                </a:lnTo>
                <a:lnTo>
                  <a:pt x="5061704" y="708393"/>
                </a:lnTo>
                <a:lnTo>
                  <a:pt x="5061704" y="707314"/>
                </a:lnTo>
                <a:lnTo>
                  <a:pt x="5060625" y="704077"/>
                </a:lnTo>
                <a:lnTo>
                  <a:pt x="5086521" y="704077"/>
                </a:lnTo>
                <a:cubicBezTo>
                  <a:pt x="5088859" y="704077"/>
                  <a:pt x="5091376" y="702998"/>
                  <a:pt x="5094074" y="700840"/>
                </a:cubicBezTo>
                <a:lnTo>
                  <a:pt x="5100548" y="700840"/>
                </a:lnTo>
                <a:cubicBezTo>
                  <a:pt x="5100548" y="702998"/>
                  <a:pt x="5103425" y="704077"/>
                  <a:pt x="5109180" y="704077"/>
                </a:cubicBezTo>
                <a:lnTo>
                  <a:pt x="5112417" y="706235"/>
                </a:lnTo>
                <a:cubicBezTo>
                  <a:pt x="5112417" y="704257"/>
                  <a:pt x="5116014" y="702818"/>
                  <a:pt x="5123207" y="701919"/>
                </a:cubicBezTo>
                <a:lnTo>
                  <a:pt x="5131839" y="704077"/>
                </a:lnTo>
                <a:lnTo>
                  <a:pt x="5139392" y="700840"/>
                </a:lnTo>
                <a:lnTo>
                  <a:pt x="5139392" y="702998"/>
                </a:lnTo>
                <a:lnTo>
                  <a:pt x="5138313" y="704077"/>
                </a:lnTo>
                <a:lnTo>
                  <a:pt x="5138313" y="705156"/>
                </a:lnTo>
                <a:lnTo>
                  <a:pt x="5143708" y="704077"/>
                </a:lnTo>
                <a:lnTo>
                  <a:pt x="5149103" y="705156"/>
                </a:lnTo>
                <a:lnTo>
                  <a:pt x="5156656" y="702998"/>
                </a:lnTo>
                <a:lnTo>
                  <a:pt x="5173920" y="704077"/>
                </a:lnTo>
                <a:lnTo>
                  <a:pt x="5189026" y="704077"/>
                </a:lnTo>
                <a:lnTo>
                  <a:pt x="5195500" y="705156"/>
                </a:lnTo>
                <a:lnTo>
                  <a:pt x="5209527" y="702998"/>
                </a:lnTo>
                <a:lnTo>
                  <a:pt x="5213843" y="705156"/>
                </a:lnTo>
                <a:lnTo>
                  <a:pt x="5214922" y="704077"/>
                </a:lnTo>
                <a:lnTo>
                  <a:pt x="5217080" y="704077"/>
                </a:lnTo>
                <a:lnTo>
                  <a:pt x="5220317" y="705156"/>
                </a:lnTo>
                <a:lnTo>
                  <a:pt x="5225712" y="704077"/>
                </a:lnTo>
                <a:lnTo>
                  <a:pt x="5249450" y="704077"/>
                </a:lnTo>
                <a:lnTo>
                  <a:pt x="5260240" y="705156"/>
                </a:lnTo>
                <a:lnTo>
                  <a:pt x="5262398" y="702998"/>
                </a:lnTo>
                <a:lnTo>
                  <a:pt x="5267793" y="702998"/>
                </a:lnTo>
                <a:cubicBezTo>
                  <a:pt x="5267793" y="698682"/>
                  <a:pt x="5268513" y="696524"/>
                  <a:pt x="5269951" y="696524"/>
                </a:cubicBezTo>
                <a:cubicBezTo>
                  <a:pt x="5269232" y="691309"/>
                  <a:pt x="5267793" y="688072"/>
                  <a:pt x="5265635" y="686813"/>
                </a:cubicBezTo>
                <a:lnTo>
                  <a:pt x="5265635" y="685734"/>
                </a:lnTo>
                <a:lnTo>
                  <a:pt x="5254845" y="685734"/>
                </a:lnTo>
                <a:lnTo>
                  <a:pt x="5254845" y="687892"/>
                </a:lnTo>
                <a:lnTo>
                  <a:pt x="5248371" y="687892"/>
                </a:lnTo>
                <a:cubicBezTo>
                  <a:pt x="5248371" y="686453"/>
                  <a:pt x="5246573" y="685734"/>
                  <a:pt x="5242976" y="685734"/>
                </a:cubicBezTo>
                <a:lnTo>
                  <a:pt x="5242976" y="681418"/>
                </a:lnTo>
                <a:lnTo>
                  <a:pt x="5240818" y="681418"/>
                </a:lnTo>
                <a:cubicBezTo>
                  <a:pt x="5239380" y="681418"/>
                  <a:pt x="5238660" y="682857"/>
                  <a:pt x="5238660" y="685734"/>
                </a:cubicBezTo>
                <a:lnTo>
                  <a:pt x="5231107" y="685734"/>
                </a:lnTo>
                <a:lnTo>
                  <a:pt x="5231107" y="687892"/>
                </a:lnTo>
                <a:lnTo>
                  <a:pt x="5220317" y="687892"/>
                </a:lnTo>
                <a:lnTo>
                  <a:pt x="5220317" y="685734"/>
                </a:lnTo>
                <a:lnTo>
                  <a:pt x="5213843" y="685734"/>
                </a:lnTo>
                <a:lnTo>
                  <a:pt x="5194421" y="684655"/>
                </a:lnTo>
                <a:lnTo>
                  <a:pt x="5176078" y="685734"/>
                </a:lnTo>
                <a:lnTo>
                  <a:pt x="5174999" y="685734"/>
                </a:lnTo>
                <a:lnTo>
                  <a:pt x="5170683" y="682497"/>
                </a:lnTo>
                <a:cubicBezTo>
                  <a:pt x="5170683" y="684116"/>
                  <a:pt x="5164929" y="685195"/>
                  <a:pt x="5153419" y="685734"/>
                </a:cubicBezTo>
                <a:lnTo>
                  <a:pt x="5114575" y="684655"/>
                </a:lnTo>
                <a:cubicBezTo>
                  <a:pt x="5108101" y="684655"/>
                  <a:pt x="5104864" y="685734"/>
                  <a:pt x="5104864" y="687892"/>
                </a:cubicBezTo>
                <a:lnTo>
                  <a:pt x="5097311" y="687892"/>
                </a:lnTo>
                <a:lnTo>
                  <a:pt x="5097311" y="685734"/>
                </a:lnTo>
                <a:lnTo>
                  <a:pt x="5090837" y="685734"/>
                </a:lnTo>
                <a:lnTo>
                  <a:pt x="5090837" y="687892"/>
                </a:lnTo>
                <a:lnTo>
                  <a:pt x="5085442" y="687892"/>
                </a:lnTo>
                <a:lnTo>
                  <a:pt x="5085442" y="685734"/>
                </a:lnTo>
                <a:lnTo>
                  <a:pt x="5078968" y="685734"/>
                </a:lnTo>
                <a:lnTo>
                  <a:pt x="5076810" y="683576"/>
                </a:lnTo>
                <a:lnTo>
                  <a:pt x="5076810" y="682497"/>
                </a:lnTo>
                <a:lnTo>
                  <a:pt x="5077889" y="681418"/>
                </a:lnTo>
                <a:lnTo>
                  <a:pt x="5076810" y="680339"/>
                </a:lnTo>
                <a:lnTo>
                  <a:pt x="5076810" y="674944"/>
                </a:lnTo>
                <a:lnTo>
                  <a:pt x="5077889" y="670628"/>
                </a:lnTo>
                <a:lnTo>
                  <a:pt x="5075731" y="661996"/>
                </a:lnTo>
                <a:lnTo>
                  <a:pt x="5075731" y="650666"/>
                </a:lnTo>
                <a:lnTo>
                  <a:pt x="5076810" y="643113"/>
                </a:lnTo>
                <a:lnTo>
                  <a:pt x="5075731" y="642034"/>
                </a:lnTo>
                <a:lnTo>
                  <a:pt x="5077889" y="639876"/>
                </a:lnTo>
                <a:close/>
                <a:moveTo>
                  <a:pt x="6260449" y="639472"/>
                </a:moveTo>
                <a:lnTo>
                  <a:pt x="6262607" y="639472"/>
                </a:lnTo>
                <a:cubicBezTo>
                  <a:pt x="6268002" y="639472"/>
                  <a:pt x="6273622" y="643024"/>
                  <a:pt x="6279466" y="650128"/>
                </a:cubicBezTo>
                <a:lnTo>
                  <a:pt x="6288908" y="650128"/>
                </a:lnTo>
                <a:cubicBezTo>
                  <a:pt x="6298079" y="653185"/>
                  <a:pt x="6302665" y="657860"/>
                  <a:pt x="6302665" y="664154"/>
                </a:cubicBezTo>
                <a:lnTo>
                  <a:pt x="6305767" y="669549"/>
                </a:lnTo>
                <a:cubicBezTo>
                  <a:pt x="6305767" y="675304"/>
                  <a:pt x="6301541" y="678182"/>
                  <a:pt x="6293089" y="678182"/>
                </a:cubicBezTo>
                <a:cubicBezTo>
                  <a:pt x="6293089" y="679620"/>
                  <a:pt x="6291336" y="680339"/>
                  <a:pt x="6287829" y="680339"/>
                </a:cubicBezTo>
                <a:lnTo>
                  <a:pt x="6284727" y="680339"/>
                </a:lnTo>
                <a:cubicBezTo>
                  <a:pt x="6283468" y="680339"/>
                  <a:pt x="6282389" y="678541"/>
                  <a:pt x="6281490" y="674944"/>
                </a:cubicBezTo>
                <a:lnTo>
                  <a:pt x="6279466" y="674944"/>
                </a:lnTo>
                <a:cubicBezTo>
                  <a:pt x="6260494" y="681059"/>
                  <a:pt x="6249254" y="686814"/>
                  <a:pt x="6245748" y="692209"/>
                </a:cubicBezTo>
                <a:cubicBezTo>
                  <a:pt x="6241162" y="692209"/>
                  <a:pt x="6236936" y="693962"/>
                  <a:pt x="6233069" y="697469"/>
                </a:cubicBezTo>
                <a:lnTo>
                  <a:pt x="6231990" y="697469"/>
                </a:lnTo>
                <a:lnTo>
                  <a:pt x="6229832" y="695446"/>
                </a:lnTo>
                <a:lnTo>
                  <a:pt x="6240487" y="666313"/>
                </a:lnTo>
                <a:cubicBezTo>
                  <a:pt x="6229248" y="663615"/>
                  <a:pt x="6223628" y="661457"/>
                  <a:pt x="6223628" y="659838"/>
                </a:cubicBezTo>
                <a:lnTo>
                  <a:pt x="6226730" y="655523"/>
                </a:lnTo>
                <a:lnTo>
                  <a:pt x="6231990" y="656602"/>
                </a:lnTo>
                <a:lnTo>
                  <a:pt x="6239408" y="656602"/>
                </a:lnTo>
                <a:close/>
                <a:moveTo>
                  <a:pt x="2563427" y="639378"/>
                </a:moveTo>
                <a:lnTo>
                  <a:pt x="2565585" y="643694"/>
                </a:lnTo>
                <a:lnTo>
                  <a:pt x="2566663" y="643694"/>
                </a:lnTo>
                <a:lnTo>
                  <a:pt x="2566663" y="642615"/>
                </a:lnTo>
                <a:lnTo>
                  <a:pt x="2565585" y="639378"/>
                </a:lnTo>
                <a:close/>
                <a:moveTo>
                  <a:pt x="3143644" y="637313"/>
                </a:moveTo>
                <a:lnTo>
                  <a:pt x="3143644" y="638392"/>
                </a:lnTo>
                <a:lnTo>
                  <a:pt x="3146746" y="638392"/>
                </a:lnTo>
                <a:lnTo>
                  <a:pt x="3146746" y="637313"/>
                </a:lnTo>
                <a:close/>
                <a:moveTo>
                  <a:pt x="3106554" y="637313"/>
                </a:moveTo>
                <a:lnTo>
                  <a:pt x="3106554" y="638392"/>
                </a:lnTo>
                <a:lnTo>
                  <a:pt x="3108577" y="638392"/>
                </a:lnTo>
                <a:lnTo>
                  <a:pt x="3108577" y="637313"/>
                </a:lnTo>
                <a:close/>
                <a:moveTo>
                  <a:pt x="2574351" y="637220"/>
                </a:moveTo>
                <a:lnTo>
                  <a:pt x="2574351" y="640457"/>
                </a:lnTo>
                <a:lnTo>
                  <a:pt x="2577589" y="640457"/>
                </a:lnTo>
                <a:lnTo>
                  <a:pt x="2577589" y="639378"/>
                </a:lnTo>
                <a:lnTo>
                  <a:pt x="2575431" y="637220"/>
                </a:lnTo>
                <a:close/>
                <a:moveTo>
                  <a:pt x="2562347" y="633848"/>
                </a:moveTo>
                <a:lnTo>
                  <a:pt x="2562347" y="637220"/>
                </a:lnTo>
                <a:lnTo>
                  <a:pt x="2564505" y="637220"/>
                </a:lnTo>
                <a:lnTo>
                  <a:pt x="2564505" y="636141"/>
                </a:lnTo>
                <a:close/>
                <a:moveTo>
                  <a:pt x="9252629" y="632056"/>
                </a:moveTo>
                <a:lnTo>
                  <a:pt x="9252629" y="633135"/>
                </a:lnTo>
                <a:lnTo>
                  <a:pt x="9254787" y="633135"/>
                </a:lnTo>
                <a:lnTo>
                  <a:pt x="9254787" y="632056"/>
                </a:lnTo>
                <a:close/>
                <a:moveTo>
                  <a:pt x="6738029" y="632055"/>
                </a:moveTo>
                <a:lnTo>
                  <a:pt x="6738029" y="633134"/>
                </a:lnTo>
                <a:lnTo>
                  <a:pt x="6740187" y="633134"/>
                </a:lnTo>
                <a:lnTo>
                  <a:pt x="6740187" y="632055"/>
                </a:lnTo>
                <a:close/>
                <a:moveTo>
                  <a:pt x="4223430" y="632053"/>
                </a:moveTo>
                <a:lnTo>
                  <a:pt x="4223430" y="633132"/>
                </a:lnTo>
                <a:lnTo>
                  <a:pt x="4225588" y="633132"/>
                </a:lnTo>
                <a:lnTo>
                  <a:pt x="4225588" y="632053"/>
                </a:lnTo>
                <a:close/>
                <a:moveTo>
                  <a:pt x="2213658" y="632053"/>
                </a:moveTo>
                <a:lnTo>
                  <a:pt x="2213658" y="633131"/>
                </a:lnTo>
                <a:lnTo>
                  <a:pt x="2215816" y="633131"/>
                </a:lnTo>
                <a:lnTo>
                  <a:pt x="2215816" y="632053"/>
                </a:lnTo>
                <a:close/>
                <a:moveTo>
                  <a:pt x="1182022" y="630838"/>
                </a:moveTo>
                <a:lnTo>
                  <a:pt x="1184181" y="632996"/>
                </a:lnTo>
                <a:lnTo>
                  <a:pt x="1184181" y="630838"/>
                </a:lnTo>
                <a:close/>
                <a:moveTo>
                  <a:pt x="9270972" y="629898"/>
                </a:moveTo>
                <a:lnTo>
                  <a:pt x="9270972" y="630977"/>
                </a:lnTo>
                <a:lnTo>
                  <a:pt x="9273130" y="630977"/>
                </a:lnTo>
                <a:lnTo>
                  <a:pt x="9273130" y="629898"/>
                </a:lnTo>
                <a:close/>
                <a:moveTo>
                  <a:pt x="6756372" y="629896"/>
                </a:moveTo>
                <a:lnTo>
                  <a:pt x="6756372" y="630975"/>
                </a:lnTo>
                <a:lnTo>
                  <a:pt x="6758530" y="630975"/>
                </a:lnTo>
                <a:lnTo>
                  <a:pt x="6758530" y="629896"/>
                </a:lnTo>
                <a:close/>
                <a:moveTo>
                  <a:pt x="4241773" y="629895"/>
                </a:moveTo>
                <a:lnTo>
                  <a:pt x="4241773" y="630974"/>
                </a:lnTo>
                <a:lnTo>
                  <a:pt x="4243931" y="630974"/>
                </a:lnTo>
                <a:lnTo>
                  <a:pt x="4243931" y="629895"/>
                </a:lnTo>
                <a:close/>
                <a:moveTo>
                  <a:pt x="2232001" y="629895"/>
                </a:moveTo>
                <a:lnTo>
                  <a:pt x="2232001" y="630973"/>
                </a:lnTo>
                <a:lnTo>
                  <a:pt x="2234159" y="630973"/>
                </a:lnTo>
                <a:lnTo>
                  <a:pt x="2234159" y="629895"/>
                </a:lnTo>
                <a:close/>
                <a:moveTo>
                  <a:pt x="9259103" y="628819"/>
                </a:moveTo>
                <a:lnTo>
                  <a:pt x="9259103" y="630977"/>
                </a:lnTo>
                <a:lnTo>
                  <a:pt x="9261261" y="630977"/>
                </a:lnTo>
                <a:close/>
                <a:moveTo>
                  <a:pt x="6744503" y="628817"/>
                </a:moveTo>
                <a:lnTo>
                  <a:pt x="6744503" y="630975"/>
                </a:lnTo>
                <a:lnTo>
                  <a:pt x="6746661" y="630975"/>
                </a:lnTo>
                <a:close/>
                <a:moveTo>
                  <a:pt x="4229904" y="628816"/>
                </a:moveTo>
                <a:lnTo>
                  <a:pt x="4229904" y="630974"/>
                </a:lnTo>
                <a:lnTo>
                  <a:pt x="4232062" y="630974"/>
                </a:lnTo>
                <a:close/>
                <a:moveTo>
                  <a:pt x="2220131" y="628815"/>
                </a:moveTo>
                <a:lnTo>
                  <a:pt x="2220131" y="630973"/>
                </a:lnTo>
                <a:lnTo>
                  <a:pt x="2222290" y="630973"/>
                </a:lnTo>
                <a:close/>
                <a:moveTo>
                  <a:pt x="9265577" y="627739"/>
                </a:moveTo>
                <a:lnTo>
                  <a:pt x="9265577" y="628819"/>
                </a:lnTo>
                <a:lnTo>
                  <a:pt x="9269893" y="628819"/>
                </a:lnTo>
                <a:lnTo>
                  <a:pt x="9269893" y="627739"/>
                </a:lnTo>
                <a:close/>
                <a:moveTo>
                  <a:pt x="6750977" y="627738"/>
                </a:moveTo>
                <a:lnTo>
                  <a:pt x="6750977" y="628817"/>
                </a:lnTo>
                <a:lnTo>
                  <a:pt x="6755293" y="628817"/>
                </a:lnTo>
                <a:lnTo>
                  <a:pt x="6755293" y="627738"/>
                </a:lnTo>
                <a:close/>
                <a:moveTo>
                  <a:pt x="4236378" y="627737"/>
                </a:moveTo>
                <a:lnTo>
                  <a:pt x="4236378" y="628816"/>
                </a:lnTo>
                <a:lnTo>
                  <a:pt x="4240694" y="628816"/>
                </a:lnTo>
                <a:lnTo>
                  <a:pt x="4240694" y="627737"/>
                </a:lnTo>
                <a:close/>
                <a:moveTo>
                  <a:pt x="2226605" y="627736"/>
                </a:moveTo>
                <a:lnTo>
                  <a:pt x="2226605" y="628815"/>
                </a:lnTo>
                <a:lnTo>
                  <a:pt x="2230921" y="628815"/>
                </a:lnTo>
                <a:lnTo>
                  <a:pt x="2230921" y="627736"/>
                </a:lnTo>
                <a:close/>
                <a:moveTo>
                  <a:pt x="2562347" y="627374"/>
                </a:moveTo>
                <a:lnTo>
                  <a:pt x="2562347" y="629532"/>
                </a:lnTo>
                <a:lnTo>
                  <a:pt x="2563427" y="632769"/>
                </a:lnTo>
                <a:lnTo>
                  <a:pt x="2564505" y="632769"/>
                </a:lnTo>
                <a:lnTo>
                  <a:pt x="2564505" y="630611"/>
                </a:lnTo>
                <a:lnTo>
                  <a:pt x="2563427" y="627374"/>
                </a:lnTo>
                <a:close/>
                <a:moveTo>
                  <a:pt x="3136226" y="624635"/>
                </a:moveTo>
                <a:cubicBezTo>
                  <a:pt x="3137664" y="624635"/>
                  <a:pt x="3139059" y="626748"/>
                  <a:pt x="3140407" y="630974"/>
                </a:cubicBezTo>
                <a:lnTo>
                  <a:pt x="3141486" y="630974"/>
                </a:lnTo>
                <a:cubicBezTo>
                  <a:pt x="3149489" y="628186"/>
                  <a:pt x="3157626" y="626793"/>
                  <a:pt x="3165899" y="626793"/>
                </a:cubicBezTo>
                <a:lnTo>
                  <a:pt x="3182893" y="632053"/>
                </a:lnTo>
                <a:lnTo>
                  <a:pt x="3189232" y="630974"/>
                </a:lnTo>
                <a:cubicBezTo>
                  <a:pt x="3192379" y="632413"/>
                  <a:pt x="3194133" y="633851"/>
                  <a:pt x="3194492" y="635290"/>
                </a:cubicBezTo>
                <a:lnTo>
                  <a:pt x="3194492" y="636234"/>
                </a:lnTo>
                <a:cubicBezTo>
                  <a:pt x="3192604" y="638032"/>
                  <a:pt x="3191210" y="642663"/>
                  <a:pt x="3190311" y="650126"/>
                </a:cubicBezTo>
                <a:cubicBezTo>
                  <a:pt x="3186805" y="650666"/>
                  <a:pt x="3185051" y="653498"/>
                  <a:pt x="3185051" y="658623"/>
                </a:cubicBezTo>
                <a:lnTo>
                  <a:pt x="3187074" y="660647"/>
                </a:lnTo>
                <a:lnTo>
                  <a:pt x="3187074" y="670223"/>
                </a:lnTo>
                <a:lnTo>
                  <a:pt x="3183972" y="675483"/>
                </a:lnTo>
                <a:lnTo>
                  <a:pt x="3185995" y="687217"/>
                </a:lnTo>
                <a:lnTo>
                  <a:pt x="3183972" y="695714"/>
                </a:lnTo>
                <a:lnTo>
                  <a:pt x="3185051" y="713652"/>
                </a:lnTo>
                <a:cubicBezTo>
                  <a:pt x="3182893" y="717069"/>
                  <a:pt x="3181814" y="720981"/>
                  <a:pt x="3181814" y="725387"/>
                </a:cubicBezTo>
                <a:lnTo>
                  <a:pt x="3183972" y="731726"/>
                </a:lnTo>
                <a:lnTo>
                  <a:pt x="3181814" y="739144"/>
                </a:lnTo>
                <a:cubicBezTo>
                  <a:pt x="3181814" y="742021"/>
                  <a:pt x="3183568" y="744854"/>
                  <a:pt x="3187074" y="747641"/>
                </a:cubicBezTo>
                <a:lnTo>
                  <a:pt x="3185051" y="750878"/>
                </a:lnTo>
                <a:lnTo>
                  <a:pt x="3185051" y="758296"/>
                </a:lnTo>
                <a:lnTo>
                  <a:pt x="3183972" y="762477"/>
                </a:lnTo>
                <a:lnTo>
                  <a:pt x="3188153" y="779472"/>
                </a:lnTo>
                <a:lnTo>
                  <a:pt x="3188153" y="803884"/>
                </a:lnTo>
                <a:cubicBezTo>
                  <a:pt x="3186085" y="806492"/>
                  <a:pt x="3185051" y="808964"/>
                  <a:pt x="3185051" y="811303"/>
                </a:cubicBezTo>
                <a:lnTo>
                  <a:pt x="3185051" y="814539"/>
                </a:lnTo>
                <a:lnTo>
                  <a:pt x="3185995" y="830454"/>
                </a:lnTo>
                <a:cubicBezTo>
                  <a:pt x="3185995" y="838187"/>
                  <a:pt x="3182129" y="844886"/>
                  <a:pt x="3174396" y="850551"/>
                </a:cubicBezTo>
                <a:lnTo>
                  <a:pt x="3165899" y="850551"/>
                </a:lnTo>
                <a:lnTo>
                  <a:pt x="3160639" y="849472"/>
                </a:lnTo>
                <a:lnTo>
                  <a:pt x="3154300" y="850551"/>
                </a:lnTo>
                <a:lnTo>
                  <a:pt x="3145802" y="850551"/>
                </a:lnTo>
                <a:cubicBezTo>
                  <a:pt x="3140857" y="847404"/>
                  <a:pt x="3138384" y="843852"/>
                  <a:pt x="3138384" y="839896"/>
                </a:cubicBezTo>
                <a:lnTo>
                  <a:pt x="3138384" y="832478"/>
                </a:lnTo>
                <a:lnTo>
                  <a:pt x="3139328" y="828297"/>
                </a:lnTo>
                <a:lnTo>
                  <a:pt x="3137305" y="823981"/>
                </a:lnTo>
                <a:lnTo>
                  <a:pt x="3140407" y="813460"/>
                </a:lnTo>
                <a:lnTo>
                  <a:pt x="3140407" y="811303"/>
                </a:lnTo>
                <a:lnTo>
                  <a:pt x="3135147" y="803884"/>
                </a:lnTo>
                <a:lnTo>
                  <a:pt x="3137305" y="794308"/>
                </a:lnTo>
                <a:lnTo>
                  <a:pt x="3134068" y="784732"/>
                </a:lnTo>
                <a:lnTo>
                  <a:pt x="3138384" y="770974"/>
                </a:lnTo>
                <a:lnTo>
                  <a:pt x="3138384" y="768817"/>
                </a:lnTo>
                <a:lnTo>
                  <a:pt x="3134068" y="752901"/>
                </a:lnTo>
                <a:lnTo>
                  <a:pt x="3134068" y="751957"/>
                </a:lnTo>
                <a:cubicBezTo>
                  <a:pt x="3134068" y="747192"/>
                  <a:pt x="3135506" y="743639"/>
                  <a:pt x="3138384" y="741302"/>
                </a:cubicBezTo>
                <a:lnTo>
                  <a:pt x="3134068" y="707313"/>
                </a:lnTo>
                <a:lnTo>
                  <a:pt x="3135147" y="700974"/>
                </a:lnTo>
                <a:lnTo>
                  <a:pt x="3134068" y="694635"/>
                </a:lnTo>
                <a:lnTo>
                  <a:pt x="3140407" y="687217"/>
                </a:lnTo>
                <a:lnTo>
                  <a:pt x="3140407" y="686138"/>
                </a:lnTo>
                <a:lnTo>
                  <a:pt x="3136226" y="675483"/>
                </a:lnTo>
                <a:lnTo>
                  <a:pt x="3136226" y="666042"/>
                </a:lnTo>
                <a:lnTo>
                  <a:pt x="3135147" y="651205"/>
                </a:lnTo>
                <a:lnTo>
                  <a:pt x="3136226" y="650126"/>
                </a:lnTo>
                <a:lnTo>
                  <a:pt x="3136226" y="649047"/>
                </a:lnTo>
                <a:lnTo>
                  <a:pt x="3132989" y="634211"/>
                </a:lnTo>
                <a:lnTo>
                  <a:pt x="3134068" y="633132"/>
                </a:lnTo>
                <a:lnTo>
                  <a:pt x="3141486" y="636234"/>
                </a:lnTo>
                <a:lnTo>
                  <a:pt x="3141486" y="635290"/>
                </a:lnTo>
                <a:cubicBezTo>
                  <a:pt x="3136181" y="633312"/>
                  <a:pt x="3133348" y="631514"/>
                  <a:pt x="3132989" y="629895"/>
                </a:cubicBezTo>
                <a:lnTo>
                  <a:pt x="3132989" y="627872"/>
                </a:lnTo>
                <a:close/>
                <a:moveTo>
                  <a:pt x="8594586" y="623693"/>
                </a:moveTo>
                <a:lnTo>
                  <a:pt x="8595665" y="623693"/>
                </a:lnTo>
                <a:cubicBezTo>
                  <a:pt x="8595665" y="625491"/>
                  <a:pt x="8597103" y="626570"/>
                  <a:pt x="8599981" y="626930"/>
                </a:cubicBezTo>
                <a:lnTo>
                  <a:pt x="8615087" y="625851"/>
                </a:lnTo>
                <a:lnTo>
                  <a:pt x="8616166" y="625851"/>
                </a:lnTo>
                <a:lnTo>
                  <a:pt x="8620482" y="628009"/>
                </a:lnTo>
                <a:lnTo>
                  <a:pt x="8620482" y="664156"/>
                </a:lnTo>
                <a:lnTo>
                  <a:pt x="8648536" y="668472"/>
                </a:lnTo>
                <a:lnTo>
                  <a:pt x="8652852" y="667393"/>
                </a:lnTo>
                <a:lnTo>
                  <a:pt x="8655010" y="667393"/>
                </a:lnTo>
                <a:lnTo>
                  <a:pt x="8657168" y="669551"/>
                </a:lnTo>
                <a:lnTo>
                  <a:pt x="8665800" y="664156"/>
                </a:lnTo>
                <a:lnTo>
                  <a:pt x="8671195" y="664156"/>
                </a:lnTo>
                <a:cubicBezTo>
                  <a:pt x="8671195" y="666314"/>
                  <a:pt x="8672993" y="667393"/>
                  <a:pt x="8676590" y="667393"/>
                </a:cubicBezTo>
                <a:lnTo>
                  <a:pt x="8679827" y="665235"/>
                </a:lnTo>
                <a:lnTo>
                  <a:pt x="8681985" y="667393"/>
                </a:lnTo>
                <a:lnTo>
                  <a:pt x="8700328" y="667393"/>
                </a:lnTo>
                <a:cubicBezTo>
                  <a:pt x="8703925" y="667393"/>
                  <a:pt x="8705723" y="666314"/>
                  <a:pt x="8705723" y="664156"/>
                </a:cubicBezTo>
                <a:lnTo>
                  <a:pt x="8707881" y="664156"/>
                </a:lnTo>
                <a:cubicBezTo>
                  <a:pt x="8709859" y="666314"/>
                  <a:pt x="8718851" y="667393"/>
                  <a:pt x="8734856" y="667393"/>
                </a:cubicBezTo>
                <a:lnTo>
                  <a:pt x="8739172" y="666314"/>
                </a:lnTo>
                <a:lnTo>
                  <a:pt x="8739172" y="668472"/>
                </a:lnTo>
                <a:lnTo>
                  <a:pt x="8744567" y="667393"/>
                </a:lnTo>
                <a:lnTo>
                  <a:pt x="8775858" y="667393"/>
                </a:lnTo>
                <a:lnTo>
                  <a:pt x="8780174" y="668472"/>
                </a:lnTo>
                <a:lnTo>
                  <a:pt x="8784490" y="667393"/>
                </a:lnTo>
                <a:lnTo>
                  <a:pt x="8785569" y="667393"/>
                </a:lnTo>
                <a:lnTo>
                  <a:pt x="8790964" y="668472"/>
                </a:lnTo>
                <a:lnTo>
                  <a:pt x="8790964" y="666314"/>
                </a:lnTo>
                <a:lnTo>
                  <a:pt x="8799596" y="666314"/>
                </a:lnTo>
                <a:lnTo>
                  <a:pt x="8801754" y="668472"/>
                </a:lnTo>
                <a:lnTo>
                  <a:pt x="8801754" y="669551"/>
                </a:lnTo>
                <a:lnTo>
                  <a:pt x="8808228" y="667393"/>
                </a:lnTo>
                <a:lnTo>
                  <a:pt x="8810386" y="669551"/>
                </a:lnTo>
                <a:lnTo>
                  <a:pt x="8810386" y="676025"/>
                </a:lnTo>
                <a:lnTo>
                  <a:pt x="8812544" y="676025"/>
                </a:lnTo>
                <a:lnTo>
                  <a:pt x="8812544" y="694368"/>
                </a:lnTo>
                <a:lnTo>
                  <a:pt x="8811465" y="694368"/>
                </a:lnTo>
                <a:lnTo>
                  <a:pt x="8808228" y="693289"/>
                </a:lnTo>
                <a:lnTo>
                  <a:pt x="8806070" y="696526"/>
                </a:lnTo>
                <a:cubicBezTo>
                  <a:pt x="8808948" y="696526"/>
                  <a:pt x="8810386" y="697245"/>
                  <a:pt x="8810386" y="698684"/>
                </a:cubicBezTo>
                <a:lnTo>
                  <a:pt x="8810386" y="704079"/>
                </a:lnTo>
                <a:lnTo>
                  <a:pt x="8812544" y="704079"/>
                </a:lnTo>
                <a:lnTo>
                  <a:pt x="8812544" y="712711"/>
                </a:lnTo>
                <a:lnTo>
                  <a:pt x="8810386" y="712711"/>
                </a:lnTo>
                <a:lnTo>
                  <a:pt x="8810386" y="719185"/>
                </a:lnTo>
                <a:lnTo>
                  <a:pt x="8808228" y="721343"/>
                </a:lnTo>
                <a:lnTo>
                  <a:pt x="8801754" y="721343"/>
                </a:lnTo>
                <a:lnTo>
                  <a:pt x="8774779" y="722422"/>
                </a:lnTo>
                <a:lnTo>
                  <a:pt x="8774779" y="724580"/>
                </a:lnTo>
                <a:lnTo>
                  <a:pt x="8767226" y="724580"/>
                </a:lnTo>
                <a:lnTo>
                  <a:pt x="8767226" y="722422"/>
                </a:lnTo>
                <a:lnTo>
                  <a:pt x="8766147" y="722422"/>
                </a:lnTo>
                <a:cubicBezTo>
                  <a:pt x="8758414" y="722422"/>
                  <a:pt x="8752660" y="721343"/>
                  <a:pt x="8748883" y="719185"/>
                </a:cubicBezTo>
                <a:cubicBezTo>
                  <a:pt x="8748883" y="721343"/>
                  <a:pt x="8744207" y="722422"/>
                  <a:pt x="8734856" y="722422"/>
                </a:cubicBezTo>
                <a:lnTo>
                  <a:pt x="8734856" y="724580"/>
                </a:lnTo>
                <a:lnTo>
                  <a:pt x="8724066" y="724580"/>
                </a:lnTo>
                <a:lnTo>
                  <a:pt x="8724066" y="722422"/>
                </a:lnTo>
                <a:lnTo>
                  <a:pt x="8716513" y="722422"/>
                </a:lnTo>
                <a:lnTo>
                  <a:pt x="8716513" y="724580"/>
                </a:lnTo>
                <a:lnTo>
                  <a:pt x="8703565" y="724580"/>
                </a:lnTo>
                <a:lnTo>
                  <a:pt x="8703565" y="722422"/>
                </a:lnTo>
                <a:lnTo>
                  <a:pt x="8675511" y="722422"/>
                </a:lnTo>
                <a:lnTo>
                  <a:pt x="8675511" y="719185"/>
                </a:lnTo>
                <a:lnTo>
                  <a:pt x="8673353" y="719185"/>
                </a:lnTo>
                <a:lnTo>
                  <a:pt x="8673353" y="722422"/>
                </a:lnTo>
                <a:lnTo>
                  <a:pt x="8667958" y="722422"/>
                </a:lnTo>
                <a:lnTo>
                  <a:pt x="8647457" y="720263"/>
                </a:lnTo>
                <a:cubicBezTo>
                  <a:pt x="8640983" y="721343"/>
                  <a:pt x="8637746" y="722781"/>
                  <a:pt x="8637746" y="724580"/>
                </a:cubicBezTo>
                <a:lnTo>
                  <a:pt x="8635588" y="724580"/>
                </a:lnTo>
                <a:cubicBezTo>
                  <a:pt x="8635588" y="722422"/>
                  <a:pt x="8633070" y="721343"/>
                  <a:pt x="8628035" y="721343"/>
                </a:cubicBezTo>
                <a:lnTo>
                  <a:pt x="8606455" y="722422"/>
                </a:lnTo>
                <a:lnTo>
                  <a:pt x="8606455" y="724580"/>
                </a:lnTo>
                <a:lnTo>
                  <a:pt x="8603218" y="724580"/>
                </a:lnTo>
                <a:lnTo>
                  <a:pt x="8603218" y="722422"/>
                </a:lnTo>
                <a:lnTo>
                  <a:pt x="8598902" y="722422"/>
                </a:lnTo>
                <a:lnTo>
                  <a:pt x="8598902" y="724580"/>
                </a:lnTo>
                <a:lnTo>
                  <a:pt x="8591349" y="724580"/>
                </a:lnTo>
                <a:cubicBezTo>
                  <a:pt x="8591349" y="722422"/>
                  <a:pt x="8588831" y="721343"/>
                  <a:pt x="8583796" y="721343"/>
                </a:cubicBezTo>
                <a:lnTo>
                  <a:pt x="8579480" y="722422"/>
                </a:lnTo>
                <a:lnTo>
                  <a:pt x="8568690" y="720263"/>
                </a:lnTo>
                <a:lnTo>
                  <a:pt x="8567610" y="721343"/>
                </a:lnTo>
                <a:lnTo>
                  <a:pt x="8566532" y="720263"/>
                </a:lnTo>
                <a:lnTo>
                  <a:pt x="8567610" y="709474"/>
                </a:lnTo>
                <a:cubicBezTo>
                  <a:pt x="8567610" y="693469"/>
                  <a:pt x="8566532" y="681959"/>
                  <a:pt x="8564374" y="674945"/>
                </a:cubicBezTo>
                <a:lnTo>
                  <a:pt x="8566532" y="636641"/>
                </a:lnTo>
                <a:lnTo>
                  <a:pt x="8565452" y="628009"/>
                </a:lnTo>
                <a:lnTo>
                  <a:pt x="8568690" y="625851"/>
                </a:lnTo>
                <a:lnTo>
                  <a:pt x="8571926" y="625851"/>
                </a:lnTo>
                <a:lnTo>
                  <a:pt x="8585954" y="626930"/>
                </a:lnTo>
                <a:cubicBezTo>
                  <a:pt x="8591708" y="626391"/>
                  <a:pt x="8594586" y="625672"/>
                  <a:pt x="8594586" y="624772"/>
                </a:cubicBezTo>
                <a:close/>
                <a:moveTo>
                  <a:pt x="5070336" y="623691"/>
                </a:moveTo>
                <a:lnTo>
                  <a:pt x="5071415" y="623691"/>
                </a:lnTo>
                <a:cubicBezTo>
                  <a:pt x="5071415" y="625490"/>
                  <a:pt x="5072854" y="626569"/>
                  <a:pt x="5075731" y="626928"/>
                </a:cubicBezTo>
                <a:lnTo>
                  <a:pt x="5090837" y="625849"/>
                </a:lnTo>
                <a:lnTo>
                  <a:pt x="5091916" y="625849"/>
                </a:lnTo>
                <a:lnTo>
                  <a:pt x="5096232" y="628007"/>
                </a:lnTo>
                <a:lnTo>
                  <a:pt x="5096232" y="664154"/>
                </a:lnTo>
                <a:lnTo>
                  <a:pt x="5124286" y="668470"/>
                </a:lnTo>
                <a:lnTo>
                  <a:pt x="5128602" y="667391"/>
                </a:lnTo>
                <a:lnTo>
                  <a:pt x="5130760" y="667391"/>
                </a:lnTo>
                <a:lnTo>
                  <a:pt x="5132918" y="669549"/>
                </a:lnTo>
                <a:lnTo>
                  <a:pt x="5141550" y="664154"/>
                </a:lnTo>
                <a:lnTo>
                  <a:pt x="5146945" y="664154"/>
                </a:lnTo>
                <a:cubicBezTo>
                  <a:pt x="5146945" y="666312"/>
                  <a:pt x="5148743" y="667391"/>
                  <a:pt x="5152340" y="667391"/>
                </a:cubicBezTo>
                <a:lnTo>
                  <a:pt x="5155577" y="665233"/>
                </a:lnTo>
                <a:lnTo>
                  <a:pt x="5157735" y="667391"/>
                </a:lnTo>
                <a:lnTo>
                  <a:pt x="5176078" y="667391"/>
                </a:lnTo>
                <a:cubicBezTo>
                  <a:pt x="5179675" y="667391"/>
                  <a:pt x="5181473" y="666312"/>
                  <a:pt x="5181473" y="664154"/>
                </a:cubicBezTo>
                <a:lnTo>
                  <a:pt x="5183631" y="664154"/>
                </a:lnTo>
                <a:cubicBezTo>
                  <a:pt x="5185610" y="666312"/>
                  <a:pt x="5194601" y="667391"/>
                  <a:pt x="5210606" y="667391"/>
                </a:cubicBezTo>
                <a:lnTo>
                  <a:pt x="5214922" y="666312"/>
                </a:lnTo>
                <a:lnTo>
                  <a:pt x="5214922" y="668470"/>
                </a:lnTo>
                <a:lnTo>
                  <a:pt x="5220317" y="667391"/>
                </a:lnTo>
                <a:lnTo>
                  <a:pt x="5251608" y="667391"/>
                </a:lnTo>
                <a:lnTo>
                  <a:pt x="5255924" y="668470"/>
                </a:lnTo>
                <a:lnTo>
                  <a:pt x="5260240" y="667391"/>
                </a:lnTo>
                <a:lnTo>
                  <a:pt x="5261319" y="667391"/>
                </a:lnTo>
                <a:lnTo>
                  <a:pt x="5266714" y="668470"/>
                </a:lnTo>
                <a:lnTo>
                  <a:pt x="5266714" y="666312"/>
                </a:lnTo>
                <a:lnTo>
                  <a:pt x="5275347" y="666312"/>
                </a:lnTo>
                <a:lnTo>
                  <a:pt x="5277505" y="668470"/>
                </a:lnTo>
                <a:lnTo>
                  <a:pt x="5277505" y="669549"/>
                </a:lnTo>
                <a:lnTo>
                  <a:pt x="5283979" y="667391"/>
                </a:lnTo>
                <a:lnTo>
                  <a:pt x="5286137" y="669549"/>
                </a:lnTo>
                <a:lnTo>
                  <a:pt x="5286137" y="676023"/>
                </a:lnTo>
                <a:lnTo>
                  <a:pt x="5288295" y="676023"/>
                </a:lnTo>
                <a:lnTo>
                  <a:pt x="5288295" y="694366"/>
                </a:lnTo>
                <a:lnTo>
                  <a:pt x="5287216" y="694366"/>
                </a:lnTo>
                <a:lnTo>
                  <a:pt x="5283979" y="693287"/>
                </a:lnTo>
                <a:lnTo>
                  <a:pt x="5281821" y="696524"/>
                </a:lnTo>
                <a:cubicBezTo>
                  <a:pt x="5284698" y="696524"/>
                  <a:pt x="5286137" y="697243"/>
                  <a:pt x="5286137" y="698682"/>
                </a:cubicBezTo>
                <a:lnTo>
                  <a:pt x="5286137" y="704077"/>
                </a:lnTo>
                <a:lnTo>
                  <a:pt x="5288295" y="704077"/>
                </a:lnTo>
                <a:lnTo>
                  <a:pt x="5288295" y="712709"/>
                </a:lnTo>
                <a:lnTo>
                  <a:pt x="5286137" y="712709"/>
                </a:lnTo>
                <a:lnTo>
                  <a:pt x="5286137" y="719183"/>
                </a:lnTo>
                <a:lnTo>
                  <a:pt x="5283979" y="721341"/>
                </a:lnTo>
                <a:lnTo>
                  <a:pt x="5277505" y="721341"/>
                </a:lnTo>
                <a:lnTo>
                  <a:pt x="5250529" y="722420"/>
                </a:lnTo>
                <a:lnTo>
                  <a:pt x="5250529" y="724577"/>
                </a:lnTo>
                <a:lnTo>
                  <a:pt x="5242976" y="724577"/>
                </a:lnTo>
                <a:lnTo>
                  <a:pt x="5242976" y="722420"/>
                </a:lnTo>
                <a:lnTo>
                  <a:pt x="5241897" y="722420"/>
                </a:lnTo>
                <a:cubicBezTo>
                  <a:pt x="5234165" y="722420"/>
                  <a:pt x="5228410" y="721341"/>
                  <a:pt x="5224633" y="719183"/>
                </a:cubicBezTo>
                <a:cubicBezTo>
                  <a:pt x="5224633" y="721341"/>
                  <a:pt x="5219958" y="722420"/>
                  <a:pt x="5210606" y="722420"/>
                </a:cubicBezTo>
                <a:lnTo>
                  <a:pt x="5210606" y="724577"/>
                </a:lnTo>
                <a:lnTo>
                  <a:pt x="5199816" y="724577"/>
                </a:lnTo>
                <a:lnTo>
                  <a:pt x="5199816" y="722420"/>
                </a:lnTo>
                <a:lnTo>
                  <a:pt x="5192263" y="722420"/>
                </a:lnTo>
                <a:lnTo>
                  <a:pt x="5192263" y="724577"/>
                </a:lnTo>
                <a:lnTo>
                  <a:pt x="5179315" y="724577"/>
                </a:lnTo>
                <a:lnTo>
                  <a:pt x="5179315" y="722420"/>
                </a:lnTo>
                <a:lnTo>
                  <a:pt x="5151261" y="722420"/>
                </a:lnTo>
                <a:lnTo>
                  <a:pt x="5151261" y="719183"/>
                </a:lnTo>
                <a:lnTo>
                  <a:pt x="5149103" y="719183"/>
                </a:lnTo>
                <a:lnTo>
                  <a:pt x="5149103" y="722420"/>
                </a:lnTo>
                <a:lnTo>
                  <a:pt x="5143708" y="722420"/>
                </a:lnTo>
                <a:lnTo>
                  <a:pt x="5123207" y="720262"/>
                </a:lnTo>
                <a:cubicBezTo>
                  <a:pt x="5116733" y="721341"/>
                  <a:pt x="5113496" y="722779"/>
                  <a:pt x="5113496" y="724577"/>
                </a:cubicBezTo>
                <a:lnTo>
                  <a:pt x="5111338" y="724577"/>
                </a:lnTo>
                <a:cubicBezTo>
                  <a:pt x="5111338" y="722420"/>
                  <a:pt x="5108820" y="721341"/>
                  <a:pt x="5103785" y="721341"/>
                </a:cubicBezTo>
                <a:lnTo>
                  <a:pt x="5082205" y="722420"/>
                </a:lnTo>
                <a:lnTo>
                  <a:pt x="5082205" y="724577"/>
                </a:lnTo>
                <a:lnTo>
                  <a:pt x="5078968" y="724577"/>
                </a:lnTo>
                <a:lnTo>
                  <a:pt x="5078968" y="722420"/>
                </a:lnTo>
                <a:lnTo>
                  <a:pt x="5074652" y="722420"/>
                </a:lnTo>
                <a:lnTo>
                  <a:pt x="5074652" y="724577"/>
                </a:lnTo>
                <a:lnTo>
                  <a:pt x="5067099" y="724577"/>
                </a:lnTo>
                <a:cubicBezTo>
                  <a:pt x="5067099" y="722420"/>
                  <a:pt x="5064581" y="721341"/>
                  <a:pt x="5059546" y="721341"/>
                </a:cubicBezTo>
                <a:lnTo>
                  <a:pt x="5055230" y="722420"/>
                </a:lnTo>
                <a:lnTo>
                  <a:pt x="5044440" y="720262"/>
                </a:lnTo>
                <a:lnTo>
                  <a:pt x="5043361" y="721341"/>
                </a:lnTo>
                <a:lnTo>
                  <a:pt x="5042282" y="720262"/>
                </a:lnTo>
                <a:lnTo>
                  <a:pt x="5043361" y="709472"/>
                </a:lnTo>
                <a:cubicBezTo>
                  <a:pt x="5043361" y="693467"/>
                  <a:pt x="5042282" y="681957"/>
                  <a:pt x="5040124" y="674944"/>
                </a:cubicBezTo>
                <a:lnTo>
                  <a:pt x="5042282" y="636639"/>
                </a:lnTo>
                <a:lnTo>
                  <a:pt x="5041203" y="628007"/>
                </a:lnTo>
                <a:lnTo>
                  <a:pt x="5044440" y="625849"/>
                </a:lnTo>
                <a:lnTo>
                  <a:pt x="5047677" y="625849"/>
                </a:lnTo>
                <a:lnTo>
                  <a:pt x="5061704" y="626928"/>
                </a:lnTo>
                <a:cubicBezTo>
                  <a:pt x="5067459" y="626389"/>
                  <a:pt x="5070336" y="625669"/>
                  <a:pt x="5070336" y="624770"/>
                </a:cubicBezTo>
                <a:close/>
                <a:moveTo>
                  <a:pt x="9263419" y="623424"/>
                </a:moveTo>
                <a:lnTo>
                  <a:pt x="9265577" y="623424"/>
                </a:lnTo>
                <a:cubicBezTo>
                  <a:pt x="9273130" y="625222"/>
                  <a:pt x="9281403" y="631336"/>
                  <a:pt x="9290394" y="641767"/>
                </a:cubicBezTo>
                <a:cubicBezTo>
                  <a:pt x="9291833" y="641767"/>
                  <a:pt x="9292912" y="643924"/>
                  <a:pt x="9293631" y="648241"/>
                </a:cubicBezTo>
                <a:lnTo>
                  <a:pt x="9291473" y="648241"/>
                </a:lnTo>
                <a:lnTo>
                  <a:pt x="9291473" y="653636"/>
                </a:lnTo>
                <a:cubicBezTo>
                  <a:pt x="9291473" y="667663"/>
                  <a:pt x="9280683" y="675935"/>
                  <a:pt x="9259103" y="678453"/>
                </a:cubicBezTo>
                <a:cubicBezTo>
                  <a:pt x="9251190" y="678453"/>
                  <a:pt x="9244716" y="670900"/>
                  <a:pt x="9239681" y="655794"/>
                </a:cubicBezTo>
                <a:lnTo>
                  <a:pt x="9239681" y="649320"/>
                </a:lnTo>
                <a:lnTo>
                  <a:pt x="9241839" y="638529"/>
                </a:lnTo>
                <a:lnTo>
                  <a:pt x="9240760" y="635293"/>
                </a:lnTo>
                <a:lnTo>
                  <a:pt x="9250471" y="626661"/>
                </a:lnTo>
                <a:lnTo>
                  <a:pt x="9251550" y="626661"/>
                </a:lnTo>
                <a:lnTo>
                  <a:pt x="9251550" y="628819"/>
                </a:lnTo>
                <a:cubicBezTo>
                  <a:pt x="9259463" y="627560"/>
                  <a:pt x="9263419" y="625761"/>
                  <a:pt x="9263419" y="623424"/>
                </a:cubicBezTo>
                <a:close/>
                <a:moveTo>
                  <a:pt x="6748819" y="623422"/>
                </a:moveTo>
                <a:lnTo>
                  <a:pt x="6750977" y="623422"/>
                </a:lnTo>
                <a:cubicBezTo>
                  <a:pt x="6758530" y="625221"/>
                  <a:pt x="6766803" y="631335"/>
                  <a:pt x="6775794" y="641765"/>
                </a:cubicBezTo>
                <a:cubicBezTo>
                  <a:pt x="6777233" y="641765"/>
                  <a:pt x="6778312" y="643923"/>
                  <a:pt x="6779031" y="648240"/>
                </a:cubicBezTo>
                <a:lnTo>
                  <a:pt x="6776873" y="648240"/>
                </a:lnTo>
                <a:lnTo>
                  <a:pt x="6776873" y="653635"/>
                </a:lnTo>
                <a:cubicBezTo>
                  <a:pt x="6776873" y="667661"/>
                  <a:pt x="6766083" y="675934"/>
                  <a:pt x="6744503" y="678451"/>
                </a:cubicBezTo>
                <a:cubicBezTo>
                  <a:pt x="6736591" y="678451"/>
                  <a:pt x="6730117" y="670899"/>
                  <a:pt x="6725081" y="655793"/>
                </a:cubicBezTo>
                <a:lnTo>
                  <a:pt x="6725081" y="649319"/>
                </a:lnTo>
                <a:lnTo>
                  <a:pt x="6727239" y="638529"/>
                </a:lnTo>
                <a:lnTo>
                  <a:pt x="6726160" y="635292"/>
                </a:lnTo>
                <a:lnTo>
                  <a:pt x="6735871" y="626659"/>
                </a:lnTo>
                <a:lnTo>
                  <a:pt x="6736950" y="626659"/>
                </a:lnTo>
                <a:lnTo>
                  <a:pt x="6736950" y="628817"/>
                </a:lnTo>
                <a:cubicBezTo>
                  <a:pt x="6744863" y="627559"/>
                  <a:pt x="6748819" y="625760"/>
                  <a:pt x="6748819" y="623422"/>
                </a:cubicBezTo>
                <a:close/>
                <a:moveTo>
                  <a:pt x="4234220" y="623421"/>
                </a:moveTo>
                <a:lnTo>
                  <a:pt x="4236378" y="623421"/>
                </a:lnTo>
                <a:cubicBezTo>
                  <a:pt x="4243931" y="625219"/>
                  <a:pt x="4252203" y="631334"/>
                  <a:pt x="4261195" y="641764"/>
                </a:cubicBezTo>
                <a:cubicBezTo>
                  <a:pt x="4262633" y="641764"/>
                  <a:pt x="4263712" y="643922"/>
                  <a:pt x="4264432" y="648238"/>
                </a:cubicBezTo>
                <a:lnTo>
                  <a:pt x="4262274" y="648238"/>
                </a:lnTo>
                <a:lnTo>
                  <a:pt x="4262274" y="653633"/>
                </a:lnTo>
                <a:cubicBezTo>
                  <a:pt x="4262274" y="667660"/>
                  <a:pt x="4251484" y="675932"/>
                  <a:pt x="4229904" y="678451"/>
                </a:cubicBezTo>
                <a:cubicBezTo>
                  <a:pt x="4221991" y="678451"/>
                  <a:pt x="4215517" y="670897"/>
                  <a:pt x="4210482" y="655791"/>
                </a:cubicBezTo>
                <a:lnTo>
                  <a:pt x="4210482" y="649317"/>
                </a:lnTo>
                <a:lnTo>
                  <a:pt x="4212640" y="638527"/>
                </a:lnTo>
                <a:lnTo>
                  <a:pt x="4211561" y="635290"/>
                </a:lnTo>
                <a:lnTo>
                  <a:pt x="4221272" y="626658"/>
                </a:lnTo>
                <a:lnTo>
                  <a:pt x="4222351" y="626658"/>
                </a:lnTo>
                <a:lnTo>
                  <a:pt x="4222351" y="628816"/>
                </a:lnTo>
                <a:cubicBezTo>
                  <a:pt x="4230263" y="627558"/>
                  <a:pt x="4234220" y="625759"/>
                  <a:pt x="4234220" y="623421"/>
                </a:cubicBezTo>
                <a:close/>
                <a:moveTo>
                  <a:pt x="2224447" y="623420"/>
                </a:moveTo>
                <a:lnTo>
                  <a:pt x="2226605" y="623420"/>
                </a:lnTo>
                <a:cubicBezTo>
                  <a:pt x="2234159" y="625219"/>
                  <a:pt x="2242431" y="631333"/>
                  <a:pt x="2251422" y="641763"/>
                </a:cubicBezTo>
                <a:cubicBezTo>
                  <a:pt x="2252861" y="641763"/>
                  <a:pt x="2253941" y="643921"/>
                  <a:pt x="2254660" y="648237"/>
                </a:cubicBezTo>
                <a:lnTo>
                  <a:pt x="2252501" y="648237"/>
                </a:lnTo>
                <a:lnTo>
                  <a:pt x="2252501" y="653633"/>
                </a:lnTo>
                <a:cubicBezTo>
                  <a:pt x="2252501" y="667660"/>
                  <a:pt x="2241711" y="675932"/>
                  <a:pt x="2220131" y="678450"/>
                </a:cubicBezTo>
                <a:cubicBezTo>
                  <a:pt x="2212218" y="678450"/>
                  <a:pt x="2205745" y="670897"/>
                  <a:pt x="2200709" y="655791"/>
                </a:cubicBezTo>
                <a:lnTo>
                  <a:pt x="2200709" y="649317"/>
                </a:lnTo>
                <a:lnTo>
                  <a:pt x="2202867" y="638526"/>
                </a:lnTo>
                <a:lnTo>
                  <a:pt x="2201788" y="635290"/>
                </a:lnTo>
                <a:lnTo>
                  <a:pt x="2211499" y="626657"/>
                </a:lnTo>
                <a:lnTo>
                  <a:pt x="2212578" y="626657"/>
                </a:lnTo>
                <a:lnTo>
                  <a:pt x="2212578" y="628815"/>
                </a:lnTo>
                <a:cubicBezTo>
                  <a:pt x="2220490" y="627557"/>
                  <a:pt x="2224447" y="625758"/>
                  <a:pt x="2224447" y="623420"/>
                </a:cubicBezTo>
                <a:close/>
                <a:moveTo>
                  <a:pt x="8095290" y="621130"/>
                </a:moveTo>
                <a:lnTo>
                  <a:pt x="8110262" y="623288"/>
                </a:lnTo>
                <a:lnTo>
                  <a:pt x="8116736" y="622209"/>
                </a:lnTo>
                <a:lnTo>
                  <a:pt x="8122131" y="622209"/>
                </a:lnTo>
                <a:lnTo>
                  <a:pt x="8130763" y="624367"/>
                </a:lnTo>
                <a:lnTo>
                  <a:pt x="8150050" y="624367"/>
                </a:lnTo>
                <a:lnTo>
                  <a:pt x="8154366" y="628683"/>
                </a:lnTo>
                <a:cubicBezTo>
                  <a:pt x="8154366" y="632909"/>
                  <a:pt x="8151848" y="636101"/>
                  <a:pt x="8146813" y="638260"/>
                </a:cubicBezTo>
                <a:lnTo>
                  <a:pt x="8142632" y="636101"/>
                </a:lnTo>
                <a:lnTo>
                  <a:pt x="8137237" y="637181"/>
                </a:lnTo>
                <a:lnTo>
                  <a:pt x="8137237" y="640417"/>
                </a:lnTo>
                <a:lnTo>
                  <a:pt x="8139395" y="643655"/>
                </a:lnTo>
                <a:cubicBezTo>
                  <a:pt x="8133640" y="665145"/>
                  <a:pt x="8129324" y="675890"/>
                  <a:pt x="8126447" y="675890"/>
                </a:cubicBezTo>
                <a:lnTo>
                  <a:pt x="8126447" y="676969"/>
                </a:lnTo>
                <a:lnTo>
                  <a:pt x="8128605" y="680206"/>
                </a:lnTo>
                <a:cubicBezTo>
                  <a:pt x="8128245" y="685421"/>
                  <a:pt x="8125727" y="690816"/>
                  <a:pt x="8121052" y="696391"/>
                </a:cubicBezTo>
                <a:lnTo>
                  <a:pt x="8121052" y="699628"/>
                </a:lnTo>
                <a:cubicBezTo>
                  <a:pt x="8124648" y="699628"/>
                  <a:pt x="8127885" y="702505"/>
                  <a:pt x="8130763" y="708260"/>
                </a:cubicBezTo>
                <a:cubicBezTo>
                  <a:pt x="8130763" y="710148"/>
                  <a:pt x="8128964" y="711901"/>
                  <a:pt x="8125368" y="713520"/>
                </a:cubicBezTo>
                <a:lnTo>
                  <a:pt x="8121052" y="712441"/>
                </a:lnTo>
                <a:lnTo>
                  <a:pt x="8119973" y="717837"/>
                </a:lnTo>
                <a:lnTo>
                  <a:pt x="8119973" y="718915"/>
                </a:lnTo>
                <a:lnTo>
                  <a:pt x="8122131" y="722152"/>
                </a:lnTo>
                <a:lnTo>
                  <a:pt x="8122131" y="726468"/>
                </a:lnTo>
                <a:lnTo>
                  <a:pt x="8121052" y="736180"/>
                </a:lnTo>
                <a:lnTo>
                  <a:pt x="8123210" y="744811"/>
                </a:lnTo>
                <a:lnTo>
                  <a:pt x="8121052" y="751151"/>
                </a:lnTo>
                <a:lnTo>
                  <a:pt x="8121052" y="759782"/>
                </a:lnTo>
                <a:cubicBezTo>
                  <a:pt x="8123210" y="762300"/>
                  <a:pt x="8124648" y="767336"/>
                  <a:pt x="8125368" y="774889"/>
                </a:cubicBezTo>
                <a:lnTo>
                  <a:pt x="8124289" y="787702"/>
                </a:lnTo>
                <a:lnTo>
                  <a:pt x="8126447" y="794175"/>
                </a:lnTo>
                <a:lnTo>
                  <a:pt x="8126447" y="801729"/>
                </a:lnTo>
                <a:cubicBezTo>
                  <a:pt x="8123569" y="804785"/>
                  <a:pt x="8122131" y="807663"/>
                  <a:pt x="8122131" y="810360"/>
                </a:cubicBezTo>
                <a:lnTo>
                  <a:pt x="8122131" y="811439"/>
                </a:lnTo>
                <a:lnTo>
                  <a:pt x="8125368" y="821151"/>
                </a:lnTo>
                <a:lnTo>
                  <a:pt x="8123210" y="826410"/>
                </a:lnTo>
                <a:cubicBezTo>
                  <a:pt x="8123210" y="836122"/>
                  <a:pt x="8124289" y="842956"/>
                  <a:pt x="8126447" y="846912"/>
                </a:cubicBezTo>
                <a:cubicBezTo>
                  <a:pt x="8124289" y="852487"/>
                  <a:pt x="8122850" y="859636"/>
                  <a:pt x="8122131" y="868357"/>
                </a:cubicBezTo>
                <a:lnTo>
                  <a:pt x="8117815" y="871594"/>
                </a:lnTo>
                <a:lnTo>
                  <a:pt x="8113499" y="868357"/>
                </a:lnTo>
                <a:lnTo>
                  <a:pt x="8112420" y="868357"/>
                </a:lnTo>
                <a:lnTo>
                  <a:pt x="8110262" y="870515"/>
                </a:lnTo>
                <a:lnTo>
                  <a:pt x="8110262" y="871594"/>
                </a:lnTo>
                <a:lnTo>
                  <a:pt x="8113499" y="875910"/>
                </a:lnTo>
                <a:lnTo>
                  <a:pt x="8113499" y="878068"/>
                </a:lnTo>
                <a:lnTo>
                  <a:pt x="8102844" y="879147"/>
                </a:lnTo>
                <a:lnTo>
                  <a:pt x="8101764" y="879147"/>
                </a:lnTo>
                <a:lnTo>
                  <a:pt x="8095290" y="876989"/>
                </a:lnTo>
                <a:lnTo>
                  <a:pt x="8088816" y="878068"/>
                </a:lnTo>
                <a:lnTo>
                  <a:pt x="8087737" y="878068"/>
                </a:lnTo>
                <a:cubicBezTo>
                  <a:pt x="8081983" y="873752"/>
                  <a:pt x="8079105" y="869796"/>
                  <a:pt x="8079105" y="866199"/>
                </a:cubicBezTo>
                <a:lnTo>
                  <a:pt x="8081263" y="844754"/>
                </a:lnTo>
                <a:lnTo>
                  <a:pt x="8080184" y="839359"/>
                </a:lnTo>
                <a:lnTo>
                  <a:pt x="8081263" y="826410"/>
                </a:lnTo>
                <a:lnTo>
                  <a:pt x="8075868" y="821151"/>
                </a:lnTo>
                <a:cubicBezTo>
                  <a:pt x="8079465" y="812338"/>
                  <a:pt x="8081263" y="800515"/>
                  <a:pt x="8081263" y="785678"/>
                </a:cubicBezTo>
                <a:lnTo>
                  <a:pt x="8080184" y="779205"/>
                </a:lnTo>
                <a:cubicBezTo>
                  <a:pt x="8083421" y="777766"/>
                  <a:pt x="8085220" y="776327"/>
                  <a:pt x="8085579" y="774889"/>
                </a:cubicBezTo>
                <a:lnTo>
                  <a:pt x="8085579" y="772731"/>
                </a:lnTo>
                <a:lnTo>
                  <a:pt x="8079105" y="772731"/>
                </a:lnTo>
                <a:lnTo>
                  <a:pt x="8076947" y="759782"/>
                </a:lnTo>
                <a:lnTo>
                  <a:pt x="8079105" y="753308"/>
                </a:lnTo>
                <a:lnTo>
                  <a:pt x="8079105" y="752230"/>
                </a:lnTo>
                <a:cubicBezTo>
                  <a:pt x="8070563" y="761041"/>
                  <a:pt x="8061257" y="765717"/>
                  <a:pt x="8051186" y="766257"/>
                </a:cubicBezTo>
                <a:lnTo>
                  <a:pt x="8051186" y="763020"/>
                </a:lnTo>
                <a:lnTo>
                  <a:pt x="8060897" y="748048"/>
                </a:lnTo>
                <a:lnTo>
                  <a:pt x="8059818" y="746969"/>
                </a:lnTo>
                <a:lnTo>
                  <a:pt x="8059818" y="741575"/>
                </a:lnTo>
                <a:cubicBezTo>
                  <a:pt x="8059818" y="740315"/>
                  <a:pt x="8063370" y="737437"/>
                  <a:pt x="8070473" y="732942"/>
                </a:cubicBezTo>
                <a:lnTo>
                  <a:pt x="8069529" y="727547"/>
                </a:lnTo>
                <a:lnTo>
                  <a:pt x="8069529" y="724310"/>
                </a:lnTo>
                <a:lnTo>
                  <a:pt x="8072631" y="713520"/>
                </a:lnTo>
                <a:lnTo>
                  <a:pt x="8072631" y="706102"/>
                </a:lnTo>
                <a:cubicBezTo>
                  <a:pt x="8075868" y="703405"/>
                  <a:pt x="8078026" y="696931"/>
                  <a:pt x="8079105" y="686680"/>
                </a:cubicBezTo>
                <a:lnTo>
                  <a:pt x="8078026" y="678048"/>
                </a:lnTo>
                <a:cubicBezTo>
                  <a:pt x="8081803" y="678048"/>
                  <a:pt x="8084680" y="668022"/>
                  <a:pt x="8086658" y="647971"/>
                </a:cubicBezTo>
                <a:lnTo>
                  <a:pt x="8086658" y="637181"/>
                </a:lnTo>
                <a:lnTo>
                  <a:pt x="8087737" y="636101"/>
                </a:lnTo>
                <a:lnTo>
                  <a:pt x="8083421" y="628683"/>
                </a:lnTo>
                <a:lnTo>
                  <a:pt x="8083421" y="626526"/>
                </a:lnTo>
                <a:cubicBezTo>
                  <a:pt x="8083421" y="624367"/>
                  <a:pt x="8087378" y="622569"/>
                  <a:pt x="8095290" y="621130"/>
                </a:cubicBezTo>
                <a:close/>
                <a:moveTo>
                  <a:pt x="3056650" y="617217"/>
                </a:moveTo>
                <a:cubicBezTo>
                  <a:pt x="3063034" y="617577"/>
                  <a:pt x="3066226" y="618295"/>
                  <a:pt x="3066226" y="619375"/>
                </a:cubicBezTo>
                <a:lnTo>
                  <a:pt x="3067305" y="618295"/>
                </a:lnTo>
                <a:lnTo>
                  <a:pt x="3068384" y="618295"/>
                </a:lnTo>
                <a:cubicBezTo>
                  <a:pt x="3081242" y="619015"/>
                  <a:pt x="3089694" y="620049"/>
                  <a:pt x="3093740" y="621398"/>
                </a:cubicBezTo>
                <a:lnTo>
                  <a:pt x="3095898" y="619375"/>
                </a:lnTo>
                <a:lnTo>
                  <a:pt x="3100080" y="619375"/>
                </a:lnTo>
                <a:cubicBezTo>
                  <a:pt x="3110689" y="621443"/>
                  <a:pt x="3115995" y="623915"/>
                  <a:pt x="3115995" y="626793"/>
                </a:cubicBezTo>
                <a:lnTo>
                  <a:pt x="3115995" y="635290"/>
                </a:lnTo>
                <a:cubicBezTo>
                  <a:pt x="3110870" y="640235"/>
                  <a:pt x="3107003" y="642708"/>
                  <a:pt x="3104396" y="642708"/>
                </a:cubicBezTo>
                <a:lnTo>
                  <a:pt x="3104396" y="646889"/>
                </a:lnTo>
                <a:lnTo>
                  <a:pt x="3102238" y="656465"/>
                </a:lnTo>
                <a:lnTo>
                  <a:pt x="3104396" y="664963"/>
                </a:lnTo>
                <a:lnTo>
                  <a:pt x="3102238" y="676562"/>
                </a:lnTo>
                <a:lnTo>
                  <a:pt x="3105475" y="706234"/>
                </a:lnTo>
                <a:lnTo>
                  <a:pt x="3101159" y="719047"/>
                </a:lnTo>
                <a:lnTo>
                  <a:pt x="3103317" y="728624"/>
                </a:lnTo>
                <a:lnTo>
                  <a:pt x="3100080" y="736042"/>
                </a:lnTo>
                <a:lnTo>
                  <a:pt x="3101159" y="736986"/>
                </a:lnTo>
                <a:lnTo>
                  <a:pt x="3101159" y="740223"/>
                </a:lnTo>
                <a:lnTo>
                  <a:pt x="3096977" y="745483"/>
                </a:lnTo>
                <a:cubicBezTo>
                  <a:pt x="3099045" y="745483"/>
                  <a:pt x="3100799" y="746922"/>
                  <a:pt x="3102238" y="749799"/>
                </a:cubicBezTo>
                <a:cubicBezTo>
                  <a:pt x="3102238" y="758251"/>
                  <a:pt x="3100843" y="762477"/>
                  <a:pt x="3098056" y="762477"/>
                </a:cubicBezTo>
                <a:lnTo>
                  <a:pt x="3099135" y="773133"/>
                </a:lnTo>
                <a:lnTo>
                  <a:pt x="3088480" y="807121"/>
                </a:lnTo>
                <a:lnTo>
                  <a:pt x="3089559" y="810223"/>
                </a:lnTo>
                <a:cubicBezTo>
                  <a:pt x="3083355" y="830725"/>
                  <a:pt x="3077330" y="840975"/>
                  <a:pt x="3071486" y="840975"/>
                </a:cubicBezTo>
                <a:lnTo>
                  <a:pt x="3061910" y="857969"/>
                </a:lnTo>
                <a:lnTo>
                  <a:pt x="3050311" y="863230"/>
                </a:lnTo>
                <a:lnTo>
                  <a:pt x="3043971" y="862151"/>
                </a:lnTo>
                <a:cubicBezTo>
                  <a:pt x="3040734" y="872131"/>
                  <a:pt x="3035070" y="877122"/>
                  <a:pt x="3026977" y="877122"/>
                </a:cubicBezTo>
                <a:lnTo>
                  <a:pt x="3025898" y="873885"/>
                </a:lnTo>
                <a:cubicBezTo>
                  <a:pt x="3025898" y="866961"/>
                  <a:pt x="3029450" y="860936"/>
                  <a:pt x="3036553" y="855811"/>
                </a:cubicBezTo>
                <a:lnTo>
                  <a:pt x="3037632" y="850551"/>
                </a:lnTo>
                <a:lnTo>
                  <a:pt x="3036553" y="837873"/>
                </a:lnTo>
                <a:lnTo>
                  <a:pt x="3045050" y="820878"/>
                </a:lnTo>
                <a:lnTo>
                  <a:pt x="3050311" y="796466"/>
                </a:lnTo>
                <a:cubicBezTo>
                  <a:pt x="3050311" y="789362"/>
                  <a:pt x="3051344" y="784417"/>
                  <a:pt x="3053413" y="781629"/>
                </a:cubicBezTo>
                <a:lnTo>
                  <a:pt x="3049232" y="759375"/>
                </a:lnTo>
                <a:lnTo>
                  <a:pt x="3049232" y="742381"/>
                </a:lnTo>
                <a:cubicBezTo>
                  <a:pt x="3049232" y="738695"/>
                  <a:pt x="3052064" y="734109"/>
                  <a:pt x="3057729" y="728624"/>
                </a:cubicBezTo>
                <a:lnTo>
                  <a:pt x="3057729" y="724308"/>
                </a:lnTo>
                <a:cubicBezTo>
                  <a:pt x="3055571" y="722239"/>
                  <a:pt x="3054132" y="718373"/>
                  <a:pt x="3053413" y="712708"/>
                </a:cubicBezTo>
                <a:lnTo>
                  <a:pt x="3052469" y="711629"/>
                </a:lnTo>
                <a:lnTo>
                  <a:pt x="3052469" y="705290"/>
                </a:lnTo>
                <a:lnTo>
                  <a:pt x="3053413" y="689375"/>
                </a:lnTo>
                <a:cubicBezTo>
                  <a:pt x="3050625" y="688476"/>
                  <a:pt x="3049232" y="685284"/>
                  <a:pt x="3049232" y="679799"/>
                </a:cubicBezTo>
                <a:lnTo>
                  <a:pt x="3049232" y="677641"/>
                </a:lnTo>
                <a:lnTo>
                  <a:pt x="3053413" y="670223"/>
                </a:lnTo>
                <a:lnTo>
                  <a:pt x="3049232" y="652149"/>
                </a:lnTo>
                <a:lnTo>
                  <a:pt x="3050311" y="647968"/>
                </a:lnTo>
                <a:lnTo>
                  <a:pt x="3048153" y="622477"/>
                </a:lnTo>
                <a:close/>
                <a:moveTo>
                  <a:pt x="3227402" y="616138"/>
                </a:moveTo>
                <a:lnTo>
                  <a:pt x="3247633" y="620319"/>
                </a:lnTo>
                <a:lnTo>
                  <a:pt x="3250736" y="619375"/>
                </a:lnTo>
                <a:lnTo>
                  <a:pt x="3260312" y="621398"/>
                </a:lnTo>
                <a:lnTo>
                  <a:pt x="3274069" y="620319"/>
                </a:lnTo>
                <a:cubicBezTo>
                  <a:pt x="3276946" y="621398"/>
                  <a:pt x="3278385" y="622477"/>
                  <a:pt x="3278385" y="623556"/>
                </a:cubicBezTo>
                <a:lnTo>
                  <a:pt x="3278385" y="625714"/>
                </a:lnTo>
                <a:lnTo>
                  <a:pt x="3277306" y="629895"/>
                </a:lnTo>
                <a:lnTo>
                  <a:pt x="3278385" y="634211"/>
                </a:lnTo>
                <a:lnTo>
                  <a:pt x="3278385" y="636234"/>
                </a:lnTo>
                <a:cubicBezTo>
                  <a:pt x="3278385" y="637853"/>
                  <a:pt x="3275193" y="638932"/>
                  <a:pt x="3268809" y="639471"/>
                </a:cubicBezTo>
                <a:lnTo>
                  <a:pt x="3267730" y="655386"/>
                </a:lnTo>
                <a:lnTo>
                  <a:pt x="3269888" y="666042"/>
                </a:lnTo>
                <a:cubicBezTo>
                  <a:pt x="3269888" y="673954"/>
                  <a:pt x="3268449" y="679259"/>
                  <a:pt x="3265572" y="681957"/>
                </a:cubicBezTo>
                <a:lnTo>
                  <a:pt x="3265572" y="689375"/>
                </a:lnTo>
                <a:cubicBezTo>
                  <a:pt x="3265572" y="693421"/>
                  <a:pt x="3264178" y="697288"/>
                  <a:pt x="3261391" y="700974"/>
                </a:cubicBezTo>
                <a:lnTo>
                  <a:pt x="3261391" y="703132"/>
                </a:lnTo>
                <a:cubicBezTo>
                  <a:pt x="3265617" y="704571"/>
                  <a:pt x="3267730" y="710236"/>
                  <a:pt x="3267730" y="720126"/>
                </a:cubicBezTo>
                <a:lnTo>
                  <a:pt x="3268809" y="736986"/>
                </a:lnTo>
                <a:lnTo>
                  <a:pt x="3264493" y="739144"/>
                </a:lnTo>
                <a:lnTo>
                  <a:pt x="3265572" y="740223"/>
                </a:lnTo>
                <a:lnTo>
                  <a:pt x="3263549" y="753980"/>
                </a:lnTo>
                <a:cubicBezTo>
                  <a:pt x="3267775" y="766569"/>
                  <a:pt x="3269888" y="778258"/>
                  <a:pt x="3269888" y="789048"/>
                </a:cubicBezTo>
                <a:lnTo>
                  <a:pt x="3265572" y="795386"/>
                </a:lnTo>
                <a:cubicBezTo>
                  <a:pt x="3266291" y="806537"/>
                  <a:pt x="3267730" y="812921"/>
                  <a:pt x="3269888" y="814539"/>
                </a:cubicBezTo>
                <a:lnTo>
                  <a:pt x="3269888" y="815483"/>
                </a:lnTo>
                <a:cubicBezTo>
                  <a:pt x="3269888" y="820338"/>
                  <a:pt x="3268089" y="825644"/>
                  <a:pt x="3264493" y="831398"/>
                </a:cubicBezTo>
                <a:lnTo>
                  <a:pt x="3266651" y="839896"/>
                </a:lnTo>
                <a:lnTo>
                  <a:pt x="3265572" y="843133"/>
                </a:lnTo>
                <a:lnTo>
                  <a:pt x="3268809" y="848393"/>
                </a:lnTo>
                <a:lnTo>
                  <a:pt x="3268809" y="850551"/>
                </a:lnTo>
                <a:cubicBezTo>
                  <a:pt x="3268809" y="852979"/>
                  <a:pt x="3267055" y="856531"/>
                  <a:pt x="3263549" y="861206"/>
                </a:cubicBezTo>
                <a:lnTo>
                  <a:pt x="3263549" y="863230"/>
                </a:lnTo>
                <a:lnTo>
                  <a:pt x="3267730" y="868624"/>
                </a:lnTo>
                <a:lnTo>
                  <a:pt x="3267730" y="877122"/>
                </a:lnTo>
                <a:cubicBezTo>
                  <a:pt x="3267730" y="878651"/>
                  <a:pt x="3263503" y="880044"/>
                  <a:pt x="3255052" y="881303"/>
                </a:cubicBezTo>
                <a:lnTo>
                  <a:pt x="3250736" y="878066"/>
                </a:lnTo>
                <a:lnTo>
                  <a:pt x="3249656" y="878066"/>
                </a:lnTo>
                <a:lnTo>
                  <a:pt x="3241159" y="880224"/>
                </a:lnTo>
                <a:lnTo>
                  <a:pt x="3236978" y="879145"/>
                </a:lnTo>
                <a:lnTo>
                  <a:pt x="3232662" y="880224"/>
                </a:lnTo>
                <a:cubicBezTo>
                  <a:pt x="3226907" y="880224"/>
                  <a:pt x="3222322" y="878111"/>
                  <a:pt x="3218905" y="873885"/>
                </a:cubicBezTo>
                <a:lnTo>
                  <a:pt x="3221063" y="862151"/>
                </a:lnTo>
                <a:lnTo>
                  <a:pt x="3218905" y="853788"/>
                </a:lnTo>
                <a:lnTo>
                  <a:pt x="3218905" y="850551"/>
                </a:lnTo>
                <a:lnTo>
                  <a:pt x="3221063" y="842054"/>
                </a:lnTo>
                <a:cubicBezTo>
                  <a:pt x="3219624" y="829016"/>
                  <a:pt x="3217511" y="818405"/>
                  <a:pt x="3214724" y="810223"/>
                </a:cubicBezTo>
                <a:lnTo>
                  <a:pt x="3221063" y="791206"/>
                </a:lnTo>
                <a:lnTo>
                  <a:pt x="3221063" y="790127"/>
                </a:lnTo>
                <a:lnTo>
                  <a:pt x="3218905" y="782708"/>
                </a:lnTo>
                <a:lnTo>
                  <a:pt x="3221063" y="780550"/>
                </a:lnTo>
                <a:cubicBezTo>
                  <a:pt x="3219264" y="780550"/>
                  <a:pt x="3218185" y="777358"/>
                  <a:pt x="3217826" y="770974"/>
                </a:cubicBezTo>
                <a:cubicBezTo>
                  <a:pt x="3217826" y="762163"/>
                  <a:pt x="3218905" y="753665"/>
                  <a:pt x="3221063" y="745483"/>
                </a:cubicBezTo>
                <a:lnTo>
                  <a:pt x="3221063" y="743460"/>
                </a:lnTo>
                <a:cubicBezTo>
                  <a:pt x="3218275" y="739504"/>
                  <a:pt x="3216882" y="735952"/>
                  <a:pt x="3216882" y="732805"/>
                </a:cubicBezTo>
                <a:lnTo>
                  <a:pt x="3219984" y="727545"/>
                </a:lnTo>
                <a:lnTo>
                  <a:pt x="3217826" y="721205"/>
                </a:lnTo>
                <a:lnTo>
                  <a:pt x="3223221" y="712708"/>
                </a:lnTo>
                <a:lnTo>
                  <a:pt x="3223221" y="708393"/>
                </a:lnTo>
                <a:lnTo>
                  <a:pt x="3221063" y="705290"/>
                </a:lnTo>
                <a:lnTo>
                  <a:pt x="3221063" y="703132"/>
                </a:lnTo>
                <a:lnTo>
                  <a:pt x="3223221" y="700974"/>
                </a:lnTo>
                <a:lnTo>
                  <a:pt x="3218905" y="681957"/>
                </a:lnTo>
                <a:lnTo>
                  <a:pt x="3218905" y="676562"/>
                </a:lnTo>
                <a:cubicBezTo>
                  <a:pt x="3218905" y="674853"/>
                  <a:pt x="3221737" y="673460"/>
                  <a:pt x="3227402" y="672380"/>
                </a:cubicBezTo>
                <a:lnTo>
                  <a:pt x="3227402" y="669144"/>
                </a:lnTo>
                <a:cubicBezTo>
                  <a:pt x="3222816" y="669144"/>
                  <a:pt x="3220343" y="666311"/>
                  <a:pt x="3219984" y="660647"/>
                </a:cubicBezTo>
                <a:lnTo>
                  <a:pt x="3218905" y="659567"/>
                </a:lnTo>
                <a:lnTo>
                  <a:pt x="3218905" y="652149"/>
                </a:lnTo>
                <a:cubicBezTo>
                  <a:pt x="3216117" y="640730"/>
                  <a:pt x="3214724" y="631199"/>
                  <a:pt x="3214724" y="623556"/>
                </a:cubicBezTo>
                <a:cubicBezTo>
                  <a:pt x="3214724" y="621128"/>
                  <a:pt x="3218950" y="618655"/>
                  <a:pt x="3227402" y="616138"/>
                </a:cubicBezTo>
                <a:close/>
                <a:moveTo>
                  <a:pt x="695269" y="616002"/>
                </a:moveTo>
                <a:lnTo>
                  <a:pt x="700664" y="616002"/>
                </a:lnTo>
                <a:cubicBezTo>
                  <a:pt x="709837" y="617081"/>
                  <a:pt x="720446" y="622386"/>
                  <a:pt x="732496" y="631917"/>
                </a:cubicBezTo>
                <a:cubicBezTo>
                  <a:pt x="735642" y="631917"/>
                  <a:pt x="737755" y="634030"/>
                  <a:pt x="738835" y="638256"/>
                </a:cubicBezTo>
                <a:lnTo>
                  <a:pt x="741936" y="637177"/>
                </a:lnTo>
                <a:cubicBezTo>
                  <a:pt x="744094" y="639875"/>
                  <a:pt x="745174" y="643067"/>
                  <a:pt x="745174" y="646753"/>
                </a:cubicBezTo>
                <a:cubicBezTo>
                  <a:pt x="740228" y="648372"/>
                  <a:pt x="737755" y="650845"/>
                  <a:pt x="737755" y="654171"/>
                </a:cubicBezTo>
                <a:cubicBezTo>
                  <a:pt x="734249" y="656330"/>
                  <a:pt x="732496" y="659162"/>
                  <a:pt x="732496" y="662669"/>
                </a:cubicBezTo>
                <a:lnTo>
                  <a:pt x="730338" y="662669"/>
                </a:lnTo>
                <a:lnTo>
                  <a:pt x="729259" y="661590"/>
                </a:lnTo>
                <a:lnTo>
                  <a:pt x="728180" y="661590"/>
                </a:lnTo>
                <a:lnTo>
                  <a:pt x="727100" y="662669"/>
                </a:lnTo>
                <a:lnTo>
                  <a:pt x="727100" y="664827"/>
                </a:lnTo>
                <a:cubicBezTo>
                  <a:pt x="732046" y="668693"/>
                  <a:pt x="734518" y="677550"/>
                  <a:pt x="734518" y="691397"/>
                </a:cubicBezTo>
                <a:lnTo>
                  <a:pt x="731417" y="694499"/>
                </a:lnTo>
                <a:lnTo>
                  <a:pt x="733439" y="697736"/>
                </a:lnTo>
                <a:lnTo>
                  <a:pt x="733439" y="699894"/>
                </a:lnTo>
                <a:cubicBezTo>
                  <a:pt x="733439" y="703401"/>
                  <a:pt x="732764" y="705154"/>
                  <a:pt x="731417" y="705154"/>
                </a:cubicBezTo>
                <a:lnTo>
                  <a:pt x="732496" y="712572"/>
                </a:lnTo>
                <a:lnTo>
                  <a:pt x="732496" y="719991"/>
                </a:lnTo>
                <a:cubicBezTo>
                  <a:pt x="732496" y="721429"/>
                  <a:pt x="734249" y="722149"/>
                  <a:pt x="737755" y="722149"/>
                </a:cubicBezTo>
                <a:lnTo>
                  <a:pt x="738835" y="723228"/>
                </a:lnTo>
                <a:lnTo>
                  <a:pt x="738835" y="724307"/>
                </a:lnTo>
                <a:lnTo>
                  <a:pt x="744094" y="723228"/>
                </a:lnTo>
                <a:lnTo>
                  <a:pt x="745174" y="723228"/>
                </a:lnTo>
                <a:cubicBezTo>
                  <a:pt x="761448" y="737165"/>
                  <a:pt x="769586" y="745302"/>
                  <a:pt x="769586" y="747640"/>
                </a:cubicBezTo>
                <a:lnTo>
                  <a:pt x="769586" y="748584"/>
                </a:lnTo>
                <a:cubicBezTo>
                  <a:pt x="769586" y="750023"/>
                  <a:pt x="762528" y="751462"/>
                  <a:pt x="748411" y="752900"/>
                </a:cubicBezTo>
                <a:lnTo>
                  <a:pt x="746253" y="750742"/>
                </a:lnTo>
                <a:cubicBezTo>
                  <a:pt x="746253" y="753260"/>
                  <a:pt x="742701" y="755058"/>
                  <a:pt x="735598" y="756137"/>
                </a:cubicBezTo>
                <a:lnTo>
                  <a:pt x="720760" y="750742"/>
                </a:lnTo>
                <a:lnTo>
                  <a:pt x="713342" y="750742"/>
                </a:lnTo>
                <a:lnTo>
                  <a:pt x="705924" y="748584"/>
                </a:lnTo>
                <a:cubicBezTo>
                  <a:pt x="701878" y="752181"/>
                  <a:pt x="698686" y="753979"/>
                  <a:pt x="696349" y="753979"/>
                </a:cubicBezTo>
                <a:cubicBezTo>
                  <a:pt x="693201" y="753979"/>
                  <a:pt x="690010" y="752900"/>
                  <a:pt x="686773" y="750742"/>
                </a:cubicBezTo>
                <a:lnTo>
                  <a:pt x="682592" y="750742"/>
                </a:lnTo>
                <a:cubicBezTo>
                  <a:pt x="676927" y="750742"/>
                  <a:pt x="674095" y="754294"/>
                  <a:pt x="674095" y="761397"/>
                </a:cubicBezTo>
                <a:lnTo>
                  <a:pt x="677197" y="783652"/>
                </a:lnTo>
                <a:lnTo>
                  <a:pt x="681513" y="783652"/>
                </a:lnTo>
                <a:lnTo>
                  <a:pt x="690010" y="785810"/>
                </a:lnTo>
                <a:lnTo>
                  <a:pt x="692168" y="785810"/>
                </a:lnTo>
                <a:cubicBezTo>
                  <a:pt x="700080" y="775919"/>
                  <a:pt x="707139" y="768861"/>
                  <a:pt x="713342" y="764635"/>
                </a:cubicBezTo>
                <a:cubicBezTo>
                  <a:pt x="713342" y="761037"/>
                  <a:pt x="714062" y="759240"/>
                  <a:pt x="715501" y="759240"/>
                </a:cubicBezTo>
                <a:lnTo>
                  <a:pt x="718602" y="759240"/>
                </a:lnTo>
                <a:lnTo>
                  <a:pt x="743016" y="776234"/>
                </a:lnTo>
                <a:cubicBezTo>
                  <a:pt x="743554" y="781899"/>
                  <a:pt x="746028" y="784731"/>
                  <a:pt x="750433" y="784731"/>
                </a:cubicBezTo>
                <a:lnTo>
                  <a:pt x="750433" y="791070"/>
                </a:lnTo>
                <a:lnTo>
                  <a:pt x="748411" y="793228"/>
                </a:lnTo>
                <a:lnTo>
                  <a:pt x="738835" y="793228"/>
                </a:lnTo>
                <a:cubicBezTo>
                  <a:pt x="737396" y="793228"/>
                  <a:pt x="736677" y="792149"/>
                  <a:pt x="736677" y="789991"/>
                </a:cubicBezTo>
                <a:lnTo>
                  <a:pt x="735598" y="788912"/>
                </a:lnTo>
                <a:lnTo>
                  <a:pt x="733439" y="788912"/>
                </a:lnTo>
                <a:cubicBezTo>
                  <a:pt x="733439" y="790530"/>
                  <a:pt x="732046" y="792329"/>
                  <a:pt x="729259" y="794307"/>
                </a:cubicBezTo>
                <a:lnTo>
                  <a:pt x="723997" y="793228"/>
                </a:lnTo>
                <a:lnTo>
                  <a:pt x="716579" y="794307"/>
                </a:lnTo>
                <a:lnTo>
                  <a:pt x="711185" y="792149"/>
                </a:lnTo>
                <a:cubicBezTo>
                  <a:pt x="709926" y="795656"/>
                  <a:pt x="708173" y="797409"/>
                  <a:pt x="705924" y="797409"/>
                </a:cubicBezTo>
                <a:cubicBezTo>
                  <a:pt x="702417" y="797409"/>
                  <a:pt x="700664" y="796735"/>
                  <a:pt x="700664" y="795386"/>
                </a:cubicBezTo>
                <a:lnTo>
                  <a:pt x="695269" y="796465"/>
                </a:lnTo>
                <a:lnTo>
                  <a:pt x="685694" y="796465"/>
                </a:lnTo>
                <a:cubicBezTo>
                  <a:pt x="683446" y="796465"/>
                  <a:pt x="680973" y="795386"/>
                  <a:pt x="678276" y="793228"/>
                </a:cubicBezTo>
                <a:lnTo>
                  <a:pt x="676253" y="801725"/>
                </a:lnTo>
                <a:lnTo>
                  <a:pt x="676253" y="825059"/>
                </a:lnTo>
                <a:lnTo>
                  <a:pt x="675174" y="826138"/>
                </a:lnTo>
                <a:lnTo>
                  <a:pt x="677197" y="829240"/>
                </a:lnTo>
                <a:lnTo>
                  <a:pt x="692168" y="828296"/>
                </a:lnTo>
                <a:lnTo>
                  <a:pt x="694190" y="832477"/>
                </a:lnTo>
                <a:lnTo>
                  <a:pt x="686773" y="836793"/>
                </a:lnTo>
                <a:lnTo>
                  <a:pt x="691089" y="836793"/>
                </a:lnTo>
                <a:cubicBezTo>
                  <a:pt x="695314" y="831758"/>
                  <a:pt x="700259" y="829240"/>
                  <a:pt x="705924" y="829240"/>
                </a:cubicBezTo>
                <a:lnTo>
                  <a:pt x="712264" y="831398"/>
                </a:lnTo>
                <a:lnTo>
                  <a:pt x="714422" y="831398"/>
                </a:lnTo>
                <a:cubicBezTo>
                  <a:pt x="714422" y="828610"/>
                  <a:pt x="716535" y="827217"/>
                  <a:pt x="720760" y="827217"/>
                </a:cubicBezTo>
                <a:lnTo>
                  <a:pt x="737755" y="831398"/>
                </a:lnTo>
                <a:lnTo>
                  <a:pt x="739914" y="831398"/>
                </a:lnTo>
                <a:cubicBezTo>
                  <a:pt x="743959" y="831398"/>
                  <a:pt x="748186" y="830004"/>
                  <a:pt x="752592" y="827217"/>
                </a:cubicBezTo>
                <a:lnTo>
                  <a:pt x="764326" y="827217"/>
                </a:lnTo>
                <a:cubicBezTo>
                  <a:pt x="768192" y="827217"/>
                  <a:pt x="771339" y="829330"/>
                  <a:pt x="773768" y="833556"/>
                </a:cubicBezTo>
                <a:cubicBezTo>
                  <a:pt x="768822" y="837242"/>
                  <a:pt x="765675" y="842188"/>
                  <a:pt x="764326" y="848392"/>
                </a:cubicBezTo>
                <a:cubicBezTo>
                  <a:pt x="758661" y="856215"/>
                  <a:pt x="755829" y="862959"/>
                  <a:pt x="755829" y="868624"/>
                </a:cubicBezTo>
                <a:cubicBezTo>
                  <a:pt x="755829" y="872490"/>
                  <a:pt x="754030" y="875323"/>
                  <a:pt x="750433" y="877121"/>
                </a:cubicBezTo>
                <a:lnTo>
                  <a:pt x="749354" y="877121"/>
                </a:lnTo>
                <a:lnTo>
                  <a:pt x="737755" y="874963"/>
                </a:lnTo>
                <a:lnTo>
                  <a:pt x="733439" y="874963"/>
                </a:lnTo>
                <a:lnTo>
                  <a:pt x="724943" y="877121"/>
                </a:lnTo>
                <a:lnTo>
                  <a:pt x="702687" y="877121"/>
                </a:lnTo>
                <a:cubicBezTo>
                  <a:pt x="701339" y="877121"/>
                  <a:pt x="700664" y="876042"/>
                  <a:pt x="700664" y="873884"/>
                </a:cubicBezTo>
                <a:lnTo>
                  <a:pt x="701608" y="868624"/>
                </a:lnTo>
                <a:lnTo>
                  <a:pt x="697427" y="868624"/>
                </a:lnTo>
                <a:cubicBezTo>
                  <a:pt x="696349" y="868624"/>
                  <a:pt x="694235" y="871456"/>
                  <a:pt x="691089" y="877121"/>
                </a:cubicBezTo>
                <a:lnTo>
                  <a:pt x="690010" y="877121"/>
                </a:lnTo>
                <a:cubicBezTo>
                  <a:pt x="690010" y="874423"/>
                  <a:pt x="680793" y="872265"/>
                  <a:pt x="662360" y="870647"/>
                </a:cubicBezTo>
                <a:lnTo>
                  <a:pt x="654942" y="871726"/>
                </a:lnTo>
                <a:cubicBezTo>
                  <a:pt x="641724" y="865701"/>
                  <a:pt x="627246" y="854057"/>
                  <a:pt x="611512" y="836793"/>
                </a:cubicBezTo>
                <a:cubicBezTo>
                  <a:pt x="602970" y="822586"/>
                  <a:pt x="597978" y="815483"/>
                  <a:pt x="596541" y="815483"/>
                </a:cubicBezTo>
                <a:lnTo>
                  <a:pt x="596541" y="814404"/>
                </a:lnTo>
                <a:cubicBezTo>
                  <a:pt x="593034" y="814763"/>
                  <a:pt x="589168" y="819034"/>
                  <a:pt x="584941" y="827217"/>
                </a:cubicBezTo>
                <a:cubicBezTo>
                  <a:pt x="581615" y="827936"/>
                  <a:pt x="578062" y="832162"/>
                  <a:pt x="574286" y="839895"/>
                </a:cubicBezTo>
                <a:lnTo>
                  <a:pt x="564711" y="848392"/>
                </a:lnTo>
                <a:cubicBezTo>
                  <a:pt x="559405" y="849831"/>
                  <a:pt x="554100" y="853383"/>
                  <a:pt x="548794" y="859047"/>
                </a:cubicBezTo>
                <a:lnTo>
                  <a:pt x="539353" y="868624"/>
                </a:lnTo>
                <a:lnTo>
                  <a:pt x="538275" y="868624"/>
                </a:lnTo>
                <a:lnTo>
                  <a:pt x="537195" y="867545"/>
                </a:lnTo>
                <a:cubicBezTo>
                  <a:pt x="535937" y="867545"/>
                  <a:pt x="532744" y="871051"/>
                  <a:pt x="527620" y="878065"/>
                </a:cubicBezTo>
                <a:cubicBezTo>
                  <a:pt x="524113" y="880223"/>
                  <a:pt x="520560" y="881302"/>
                  <a:pt x="516964" y="881302"/>
                </a:cubicBezTo>
                <a:lnTo>
                  <a:pt x="511704" y="876042"/>
                </a:lnTo>
                <a:lnTo>
                  <a:pt x="511704" y="872805"/>
                </a:lnTo>
                <a:lnTo>
                  <a:pt x="526540" y="862150"/>
                </a:lnTo>
                <a:cubicBezTo>
                  <a:pt x="528878" y="854237"/>
                  <a:pt x="534182" y="842592"/>
                  <a:pt x="542456" y="827217"/>
                </a:cubicBezTo>
                <a:cubicBezTo>
                  <a:pt x="545333" y="820473"/>
                  <a:pt x="546771" y="815168"/>
                  <a:pt x="546771" y="811302"/>
                </a:cubicBezTo>
                <a:lnTo>
                  <a:pt x="550953" y="808065"/>
                </a:lnTo>
                <a:lnTo>
                  <a:pt x="548794" y="795386"/>
                </a:lnTo>
                <a:cubicBezTo>
                  <a:pt x="551493" y="791790"/>
                  <a:pt x="553651" y="789991"/>
                  <a:pt x="555268" y="789991"/>
                </a:cubicBezTo>
                <a:lnTo>
                  <a:pt x="555268" y="784731"/>
                </a:lnTo>
                <a:lnTo>
                  <a:pt x="558370" y="780550"/>
                </a:lnTo>
                <a:cubicBezTo>
                  <a:pt x="554145" y="780550"/>
                  <a:pt x="552031" y="779831"/>
                  <a:pt x="552031" y="778392"/>
                </a:cubicBezTo>
                <a:lnTo>
                  <a:pt x="552031" y="774075"/>
                </a:lnTo>
                <a:lnTo>
                  <a:pt x="550953" y="763556"/>
                </a:lnTo>
                <a:lnTo>
                  <a:pt x="558370" y="759240"/>
                </a:lnTo>
                <a:lnTo>
                  <a:pt x="573207" y="759240"/>
                </a:lnTo>
                <a:cubicBezTo>
                  <a:pt x="574826" y="762297"/>
                  <a:pt x="582288" y="765489"/>
                  <a:pt x="595597" y="768816"/>
                </a:cubicBezTo>
                <a:lnTo>
                  <a:pt x="596541" y="769895"/>
                </a:lnTo>
                <a:lnTo>
                  <a:pt x="599778" y="769895"/>
                </a:lnTo>
                <a:lnTo>
                  <a:pt x="610433" y="768816"/>
                </a:lnTo>
                <a:lnTo>
                  <a:pt x="612456" y="772053"/>
                </a:lnTo>
                <a:lnTo>
                  <a:pt x="610433" y="775155"/>
                </a:lnTo>
                <a:lnTo>
                  <a:pt x="610433" y="776234"/>
                </a:lnTo>
                <a:cubicBezTo>
                  <a:pt x="612500" y="776234"/>
                  <a:pt x="613535" y="776953"/>
                  <a:pt x="613535" y="778392"/>
                </a:cubicBezTo>
                <a:cubicBezTo>
                  <a:pt x="605082" y="788642"/>
                  <a:pt x="600857" y="796780"/>
                  <a:pt x="600857" y="802804"/>
                </a:cubicBezTo>
                <a:cubicBezTo>
                  <a:pt x="608768" y="814134"/>
                  <a:pt x="616547" y="819799"/>
                  <a:pt x="624191" y="819799"/>
                </a:cubicBezTo>
                <a:lnTo>
                  <a:pt x="625270" y="820877"/>
                </a:lnTo>
                <a:lnTo>
                  <a:pt x="625270" y="819799"/>
                </a:lnTo>
                <a:lnTo>
                  <a:pt x="623112" y="806986"/>
                </a:lnTo>
                <a:cubicBezTo>
                  <a:pt x="623291" y="804198"/>
                  <a:pt x="624009" y="802804"/>
                  <a:pt x="625270" y="802804"/>
                </a:cubicBezTo>
                <a:lnTo>
                  <a:pt x="623112" y="793228"/>
                </a:lnTo>
                <a:lnTo>
                  <a:pt x="624191" y="789991"/>
                </a:lnTo>
                <a:lnTo>
                  <a:pt x="623112" y="780550"/>
                </a:lnTo>
                <a:lnTo>
                  <a:pt x="624191" y="776234"/>
                </a:lnTo>
                <a:lnTo>
                  <a:pt x="623112" y="775155"/>
                </a:lnTo>
                <a:lnTo>
                  <a:pt x="623112" y="774075"/>
                </a:lnTo>
                <a:lnTo>
                  <a:pt x="624191" y="761397"/>
                </a:lnTo>
                <a:lnTo>
                  <a:pt x="623112" y="757082"/>
                </a:lnTo>
                <a:lnTo>
                  <a:pt x="625270" y="750742"/>
                </a:lnTo>
                <a:lnTo>
                  <a:pt x="623112" y="750742"/>
                </a:lnTo>
                <a:cubicBezTo>
                  <a:pt x="620504" y="752900"/>
                  <a:pt x="617312" y="753979"/>
                  <a:pt x="613535" y="753979"/>
                </a:cubicBezTo>
                <a:lnTo>
                  <a:pt x="610433" y="753979"/>
                </a:lnTo>
                <a:lnTo>
                  <a:pt x="604094" y="751821"/>
                </a:lnTo>
                <a:lnTo>
                  <a:pt x="603015" y="752900"/>
                </a:lnTo>
                <a:lnTo>
                  <a:pt x="601936" y="752900"/>
                </a:lnTo>
                <a:cubicBezTo>
                  <a:pt x="597710" y="751282"/>
                  <a:pt x="595597" y="749843"/>
                  <a:pt x="595597" y="748584"/>
                </a:cubicBezTo>
                <a:cubicBezTo>
                  <a:pt x="596226" y="746516"/>
                  <a:pt x="598338" y="745482"/>
                  <a:pt x="601936" y="745482"/>
                </a:cubicBezTo>
                <a:lnTo>
                  <a:pt x="601936" y="747640"/>
                </a:lnTo>
                <a:lnTo>
                  <a:pt x="612456" y="741166"/>
                </a:lnTo>
                <a:lnTo>
                  <a:pt x="615693" y="741166"/>
                </a:lnTo>
                <a:lnTo>
                  <a:pt x="620009" y="744403"/>
                </a:lnTo>
                <a:lnTo>
                  <a:pt x="625270" y="743324"/>
                </a:lnTo>
                <a:lnTo>
                  <a:pt x="625270" y="744403"/>
                </a:lnTo>
                <a:lnTo>
                  <a:pt x="631609" y="740222"/>
                </a:lnTo>
                <a:lnTo>
                  <a:pt x="633767" y="740222"/>
                </a:lnTo>
                <a:lnTo>
                  <a:pt x="647524" y="741166"/>
                </a:lnTo>
                <a:lnTo>
                  <a:pt x="652784" y="740222"/>
                </a:lnTo>
                <a:lnTo>
                  <a:pt x="656021" y="741166"/>
                </a:lnTo>
                <a:lnTo>
                  <a:pt x="659258" y="740222"/>
                </a:lnTo>
                <a:lnTo>
                  <a:pt x="668700" y="744403"/>
                </a:lnTo>
                <a:lnTo>
                  <a:pt x="688931" y="742245"/>
                </a:lnTo>
                <a:lnTo>
                  <a:pt x="692168" y="742245"/>
                </a:lnTo>
                <a:lnTo>
                  <a:pt x="695269" y="740222"/>
                </a:lnTo>
                <a:lnTo>
                  <a:pt x="699586" y="740222"/>
                </a:lnTo>
                <a:lnTo>
                  <a:pt x="708083" y="742245"/>
                </a:lnTo>
                <a:lnTo>
                  <a:pt x="709026" y="742245"/>
                </a:lnTo>
                <a:lnTo>
                  <a:pt x="717523" y="733748"/>
                </a:lnTo>
                <a:lnTo>
                  <a:pt x="717523" y="732669"/>
                </a:lnTo>
                <a:lnTo>
                  <a:pt x="687852" y="729567"/>
                </a:lnTo>
                <a:lnTo>
                  <a:pt x="684615" y="729567"/>
                </a:lnTo>
                <a:cubicBezTo>
                  <a:pt x="682546" y="728848"/>
                  <a:pt x="681513" y="726735"/>
                  <a:pt x="681513" y="723228"/>
                </a:cubicBezTo>
                <a:lnTo>
                  <a:pt x="682592" y="719991"/>
                </a:lnTo>
                <a:cubicBezTo>
                  <a:pt x="678635" y="719991"/>
                  <a:pt x="675443" y="718597"/>
                  <a:pt x="673016" y="715810"/>
                </a:cubicBezTo>
                <a:lnTo>
                  <a:pt x="660337" y="715810"/>
                </a:lnTo>
                <a:lnTo>
                  <a:pt x="650761" y="716754"/>
                </a:lnTo>
                <a:cubicBezTo>
                  <a:pt x="645814" y="715585"/>
                  <a:pt x="643343" y="714191"/>
                  <a:pt x="643343" y="712572"/>
                </a:cubicBezTo>
                <a:cubicBezTo>
                  <a:pt x="643343" y="711314"/>
                  <a:pt x="652155" y="709560"/>
                  <a:pt x="669779" y="707312"/>
                </a:cubicBezTo>
                <a:lnTo>
                  <a:pt x="671937" y="705154"/>
                </a:lnTo>
                <a:lnTo>
                  <a:pt x="675174" y="705154"/>
                </a:lnTo>
                <a:cubicBezTo>
                  <a:pt x="676522" y="705154"/>
                  <a:pt x="677916" y="707268"/>
                  <a:pt x="679355" y="711494"/>
                </a:cubicBezTo>
                <a:lnTo>
                  <a:pt x="682592" y="711494"/>
                </a:lnTo>
                <a:lnTo>
                  <a:pt x="682592" y="709336"/>
                </a:lnTo>
                <a:lnTo>
                  <a:pt x="680434" y="706233"/>
                </a:lnTo>
                <a:lnTo>
                  <a:pt x="680434" y="705154"/>
                </a:lnTo>
                <a:lnTo>
                  <a:pt x="683671" y="699894"/>
                </a:lnTo>
                <a:lnTo>
                  <a:pt x="681513" y="695578"/>
                </a:lnTo>
                <a:lnTo>
                  <a:pt x="682592" y="686002"/>
                </a:lnTo>
                <a:lnTo>
                  <a:pt x="680434" y="680742"/>
                </a:lnTo>
                <a:lnTo>
                  <a:pt x="670858" y="680742"/>
                </a:lnTo>
                <a:lnTo>
                  <a:pt x="661281" y="677505"/>
                </a:lnTo>
                <a:lnTo>
                  <a:pt x="650761" y="680742"/>
                </a:lnTo>
                <a:lnTo>
                  <a:pt x="646445" y="680742"/>
                </a:lnTo>
                <a:lnTo>
                  <a:pt x="637948" y="673324"/>
                </a:lnTo>
                <a:lnTo>
                  <a:pt x="631609" y="677505"/>
                </a:lnTo>
                <a:lnTo>
                  <a:pt x="629451" y="677505"/>
                </a:lnTo>
                <a:cubicBezTo>
                  <a:pt x="619558" y="676156"/>
                  <a:pt x="614614" y="674403"/>
                  <a:pt x="614614" y="672245"/>
                </a:cubicBezTo>
                <a:lnTo>
                  <a:pt x="630530" y="666985"/>
                </a:lnTo>
                <a:lnTo>
                  <a:pt x="635925" y="666985"/>
                </a:lnTo>
                <a:cubicBezTo>
                  <a:pt x="637274" y="666985"/>
                  <a:pt x="637948" y="668019"/>
                  <a:pt x="637948" y="670087"/>
                </a:cubicBezTo>
                <a:lnTo>
                  <a:pt x="641185" y="668064"/>
                </a:lnTo>
                <a:lnTo>
                  <a:pt x="645366" y="669008"/>
                </a:lnTo>
                <a:lnTo>
                  <a:pt x="652784" y="666985"/>
                </a:lnTo>
                <a:lnTo>
                  <a:pt x="673016" y="671166"/>
                </a:lnTo>
                <a:cubicBezTo>
                  <a:pt x="679399" y="671166"/>
                  <a:pt x="682592" y="667614"/>
                  <a:pt x="682592" y="660511"/>
                </a:cubicBezTo>
                <a:lnTo>
                  <a:pt x="683671" y="656330"/>
                </a:lnTo>
                <a:lnTo>
                  <a:pt x="682592" y="649990"/>
                </a:lnTo>
                <a:lnTo>
                  <a:pt x="682592" y="648911"/>
                </a:lnTo>
                <a:lnTo>
                  <a:pt x="684615" y="639335"/>
                </a:lnTo>
                <a:lnTo>
                  <a:pt x="683671" y="638256"/>
                </a:lnTo>
                <a:lnTo>
                  <a:pt x="682592" y="638256"/>
                </a:lnTo>
                <a:lnTo>
                  <a:pt x="668700" y="639335"/>
                </a:lnTo>
                <a:lnTo>
                  <a:pt x="663439" y="636098"/>
                </a:lnTo>
                <a:lnTo>
                  <a:pt x="657100" y="638256"/>
                </a:lnTo>
                <a:lnTo>
                  <a:pt x="634846" y="636098"/>
                </a:lnTo>
                <a:lnTo>
                  <a:pt x="626349" y="642572"/>
                </a:lnTo>
                <a:lnTo>
                  <a:pt x="620954" y="642572"/>
                </a:lnTo>
                <a:lnTo>
                  <a:pt x="612456" y="637177"/>
                </a:lnTo>
                <a:lnTo>
                  <a:pt x="611512" y="638256"/>
                </a:lnTo>
                <a:lnTo>
                  <a:pt x="600857" y="638256"/>
                </a:lnTo>
                <a:lnTo>
                  <a:pt x="601936" y="643651"/>
                </a:lnTo>
                <a:lnTo>
                  <a:pt x="601936" y="648911"/>
                </a:lnTo>
                <a:cubicBezTo>
                  <a:pt x="599778" y="655835"/>
                  <a:pt x="597978" y="659387"/>
                  <a:pt x="596541" y="659567"/>
                </a:cubicBezTo>
                <a:cubicBezTo>
                  <a:pt x="594292" y="659567"/>
                  <a:pt x="591820" y="663073"/>
                  <a:pt x="589122" y="670087"/>
                </a:cubicBezTo>
                <a:lnTo>
                  <a:pt x="590202" y="670087"/>
                </a:lnTo>
                <a:lnTo>
                  <a:pt x="596541" y="663748"/>
                </a:lnTo>
                <a:lnTo>
                  <a:pt x="597620" y="663748"/>
                </a:lnTo>
                <a:cubicBezTo>
                  <a:pt x="598879" y="663748"/>
                  <a:pt x="600318" y="665861"/>
                  <a:pt x="601936" y="670087"/>
                </a:cubicBezTo>
                <a:cubicBezTo>
                  <a:pt x="607601" y="671346"/>
                  <a:pt x="610433" y="672784"/>
                  <a:pt x="610433" y="674403"/>
                </a:cubicBezTo>
                <a:lnTo>
                  <a:pt x="608275" y="676426"/>
                </a:lnTo>
                <a:lnTo>
                  <a:pt x="600857" y="676426"/>
                </a:lnTo>
                <a:lnTo>
                  <a:pt x="600857" y="683979"/>
                </a:lnTo>
                <a:lnTo>
                  <a:pt x="598699" y="690318"/>
                </a:lnTo>
                <a:lnTo>
                  <a:pt x="603015" y="701917"/>
                </a:lnTo>
                <a:lnTo>
                  <a:pt x="601936" y="708391"/>
                </a:lnTo>
                <a:lnTo>
                  <a:pt x="608275" y="708391"/>
                </a:lnTo>
                <a:lnTo>
                  <a:pt x="616772" y="709336"/>
                </a:lnTo>
                <a:lnTo>
                  <a:pt x="625270" y="708391"/>
                </a:lnTo>
                <a:lnTo>
                  <a:pt x="630530" y="709336"/>
                </a:lnTo>
                <a:lnTo>
                  <a:pt x="634846" y="708391"/>
                </a:lnTo>
                <a:lnTo>
                  <a:pt x="635925" y="709336"/>
                </a:lnTo>
                <a:lnTo>
                  <a:pt x="635925" y="710415"/>
                </a:lnTo>
                <a:cubicBezTo>
                  <a:pt x="634485" y="715360"/>
                  <a:pt x="623516" y="717833"/>
                  <a:pt x="603015" y="717833"/>
                </a:cubicBezTo>
                <a:lnTo>
                  <a:pt x="599778" y="717833"/>
                </a:lnTo>
                <a:lnTo>
                  <a:pt x="599778" y="719991"/>
                </a:lnTo>
                <a:lnTo>
                  <a:pt x="600857" y="724307"/>
                </a:lnTo>
                <a:cubicBezTo>
                  <a:pt x="600857" y="726735"/>
                  <a:pt x="597304" y="729522"/>
                  <a:pt x="590202" y="732669"/>
                </a:cubicBezTo>
                <a:lnTo>
                  <a:pt x="570106" y="731725"/>
                </a:lnTo>
                <a:lnTo>
                  <a:pt x="565789" y="731725"/>
                </a:lnTo>
                <a:cubicBezTo>
                  <a:pt x="556977" y="731725"/>
                  <a:pt x="552390" y="726420"/>
                  <a:pt x="552031" y="715810"/>
                </a:cubicBezTo>
                <a:lnTo>
                  <a:pt x="554190" y="709336"/>
                </a:lnTo>
                <a:lnTo>
                  <a:pt x="548794" y="695578"/>
                </a:lnTo>
                <a:lnTo>
                  <a:pt x="552031" y="691397"/>
                </a:lnTo>
                <a:lnTo>
                  <a:pt x="552031" y="664827"/>
                </a:lnTo>
                <a:lnTo>
                  <a:pt x="550953" y="653093"/>
                </a:lnTo>
                <a:cubicBezTo>
                  <a:pt x="551852" y="648147"/>
                  <a:pt x="552931" y="645674"/>
                  <a:pt x="554190" y="645674"/>
                </a:cubicBezTo>
                <a:lnTo>
                  <a:pt x="555268" y="645674"/>
                </a:lnTo>
                <a:cubicBezTo>
                  <a:pt x="564440" y="648732"/>
                  <a:pt x="569026" y="650890"/>
                  <a:pt x="569026" y="652148"/>
                </a:cubicBezTo>
                <a:lnTo>
                  <a:pt x="569026" y="653093"/>
                </a:lnTo>
                <a:lnTo>
                  <a:pt x="573207" y="652148"/>
                </a:lnTo>
                <a:lnTo>
                  <a:pt x="573207" y="651069"/>
                </a:lnTo>
                <a:cubicBezTo>
                  <a:pt x="570240" y="651069"/>
                  <a:pt x="565654" y="648911"/>
                  <a:pt x="559449" y="644595"/>
                </a:cubicBezTo>
                <a:lnTo>
                  <a:pt x="559449" y="639335"/>
                </a:lnTo>
                <a:lnTo>
                  <a:pt x="554190" y="639335"/>
                </a:lnTo>
                <a:cubicBezTo>
                  <a:pt x="552031" y="639335"/>
                  <a:pt x="550593" y="634030"/>
                  <a:pt x="549874" y="623420"/>
                </a:cubicBezTo>
                <a:cubicBezTo>
                  <a:pt x="549874" y="620632"/>
                  <a:pt x="551312" y="618519"/>
                  <a:pt x="554190" y="617081"/>
                </a:cubicBezTo>
                <a:lnTo>
                  <a:pt x="555268" y="617081"/>
                </a:lnTo>
                <a:cubicBezTo>
                  <a:pt x="573611" y="619868"/>
                  <a:pt x="582784" y="621981"/>
                  <a:pt x="582784" y="623420"/>
                </a:cubicBezTo>
                <a:cubicBezTo>
                  <a:pt x="582784" y="624499"/>
                  <a:pt x="587369" y="625937"/>
                  <a:pt x="596541" y="627736"/>
                </a:cubicBezTo>
                <a:cubicBezTo>
                  <a:pt x="596541" y="629264"/>
                  <a:pt x="599733" y="630658"/>
                  <a:pt x="606117" y="631917"/>
                </a:cubicBezTo>
                <a:cubicBezTo>
                  <a:pt x="610342" y="631917"/>
                  <a:pt x="617086" y="630164"/>
                  <a:pt x="626349" y="626657"/>
                </a:cubicBezTo>
                <a:cubicBezTo>
                  <a:pt x="628776" y="626657"/>
                  <a:pt x="631968" y="628410"/>
                  <a:pt x="635925" y="631917"/>
                </a:cubicBezTo>
                <a:lnTo>
                  <a:pt x="642264" y="631917"/>
                </a:lnTo>
                <a:lnTo>
                  <a:pt x="658179" y="627736"/>
                </a:lnTo>
                <a:lnTo>
                  <a:pt x="664518" y="631917"/>
                </a:lnTo>
                <a:lnTo>
                  <a:pt x="669779" y="630838"/>
                </a:lnTo>
                <a:lnTo>
                  <a:pt x="685694" y="631917"/>
                </a:lnTo>
                <a:cubicBezTo>
                  <a:pt x="691359" y="629309"/>
                  <a:pt x="694190" y="624364"/>
                  <a:pt x="694190" y="617081"/>
                </a:cubicBezTo>
                <a:close/>
                <a:moveTo>
                  <a:pt x="8195233" y="615736"/>
                </a:moveTo>
                <a:lnTo>
                  <a:pt x="8200628" y="615736"/>
                </a:lnTo>
                <a:cubicBezTo>
                  <a:pt x="8216364" y="618433"/>
                  <a:pt x="8224231" y="622030"/>
                  <a:pt x="8224231" y="626526"/>
                </a:cubicBezTo>
                <a:lnTo>
                  <a:pt x="8225310" y="627604"/>
                </a:lnTo>
                <a:lnTo>
                  <a:pt x="8228547" y="627604"/>
                </a:lnTo>
                <a:lnTo>
                  <a:pt x="8233942" y="623288"/>
                </a:lnTo>
                <a:lnTo>
                  <a:pt x="8237179" y="623288"/>
                </a:lnTo>
                <a:cubicBezTo>
                  <a:pt x="8252915" y="624367"/>
                  <a:pt x="8260783" y="626526"/>
                  <a:pt x="8260783" y="629762"/>
                </a:cubicBezTo>
                <a:lnTo>
                  <a:pt x="8260783" y="636101"/>
                </a:lnTo>
                <a:cubicBezTo>
                  <a:pt x="8260783" y="638260"/>
                  <a:pt x="8255792" y="640417"/>
                  <a:pt x="8245812" y="642575"/>
                </a:cubicBezTo>
                <a:lnTo>
                  <a:pt x="8236100" y="655524"/>
                </a:lnTo>
                <a:lnTo>
                  <a:pt x="8236100" y="656603"/>
                </a:lnTo>
                <a:lnTo>
                  <a:pt x="8237179" y="663077"/>
                </a:lnTo>
                <a:lnTo>
                  <a:pt x="8236100" y="667393"/>
                </a:lnTo>
                <a:lnTo>
                  <a:pt x="8237179" y="668472"/>
                </a:lnTo>
                <a:lnTo>
                  <a:pt x="8244732" y="668472"/>
                </a:lnTo>
                <a:cubicBezTo>
                  <a:pt x="8253185" y="668472"/>
                  <a:pt x="8258894" y="665234"/>
                  <a:pt x="8261862" y="658761"/>
                </a:cubicBezTo>
                <a:cubicBezTo>
                  <a:pt x="8261862" y="650848"/>
                  <a:pt x="8268336" y="646891"/>
                  <a:pt x="8281284" y="646891"/>
                </a:cubicBezTo>
                <a:cubicBezTo>
                  <a:pt x="8282363" y="653366"/>
                  <a:pt x="8287398" y="656603"/>
                  <a:pt x="8296390" y="656603"/>
                </a:cubicBezTo>
                <a:cubicBezTo>
                  <a:pt x="8302054" y="663257"/>
                  <a:pt x="8304887" y="668292"/>
                  <a:pt x="8304887" y="671709"/>
                </a:cubicBezTo>
                <a:lnTo>
                  <a:pt x="8304887" y="673732"/>
                </a:lnTo>
                <a:lnTo>
                  <a:pt x="8301650" y="676969"/>
                </a:lnTo>
                <a:lnTo>
                  <a:pt x="8295311" y="675890"/>
                </a:lnTo>
                <a:cubicBezTo>
                  <a:pt x="8295311" y="677328"/>
                  <a:pt x="8294232" y="678048"/>
                  <a:pt x="8292074" y="678048"/>
                </a:cubicBezTo>
                <a:lnTo>
                  <a:pt x="8265099" y="674811"/>
                </a:lnTo>
                <a:lnTo>
                  <a:pt x="8257680" y="678048"/>
                </a:lnTo>
                <a:lnTo>
                  <a:pt x="8249048" y="675890"/>
                </a:lnTo>
                <a:lnTo>
                  <a:pt x="8246890" y="675890"/>
                </a:lnTo>
                <a:lnTo>
                  <a:pt x="8243654" y="678048"/>
                </a:lnTo>
                <a:lnTo>
                  <a:pt x="8236100" y="678048"/>
                </a:lnTo>
                <a:lnTo>
                  <a:pt x="8227468" y="701786"/>
                </a:lnTo>
                <a:cubicBezTo>
                  <a:pt x="8223872" y="712845"/>
                  <a:pt x="8221759" y="722152"/>
                  <a:pt x="8221129" y="729705"/>
                </a:cubicBezTo>
                <a:cubicBezTo>
                  <a:pt x="8219511" y="729705"/>
                  <a:pt x="8218432" y="734381"/>
                  <a:pt x="8217892" y="743732"/>
                </a:cubicBezTo>
                <a:cubicBezTo>
                  <a:pt x="8212138" y="753533"/>
                  <a:pt x="8209260" y="760682"/>
                  <a:pt x="8209260" y="765178"/>
                </a:cubicBezTo>
                <a:lnTo>
                  <a:pt x="8210339" y="765178"/>
                </a:lnTo>
                <a:lnTo>
                  <a:pt x="8216813" y="763020"/>
                </a:lnTo>
                <a:lnTo>
                  <a:pt x="8217892" y="763020"/>
                </a:lnTo>
                <a:lnTo>
                  <a:pt x="8223152" y="767336"/>
                </a:lnTo>
                <a:lnTo>
                  <a:pt x="8233942" y="764099"/>
                </a:lnTo>
                <a:lnTo>
                  <a:pt x="8238258" y="770573"/>
                </a:lnTo>
                <a:lnTo>
                  <a:pt x="8252286" y="765178"/>
                </a:lnTo>
                <a:lnTo>
                  <a:pt x="8256602" y="766257"/>
                </a:lnTo>
                <a:cubicBezTo>
                  <a:pt x="8260108" y="759603"/>
                  <a:pt x="8263660" y="754927"/>
                  <a:pt x="8267257" y="752230"/>
                </a:cubicBezTo>
                <a:lnTo>
                  <a:pt x="8268336" y="752230"/>
                </a:lnTo>
                <a:cubicBezTo>
                  <a:pt x="8271213" y="752230"/>
                  <a:pt x="8278406" y="756905"/>
                  <a:pt x="8289916" y="766257"/>
                </a:cubicBezTo>
                <a:cubicBezTo>
                  <a:pt x="8293333" y="766257"/>
                  <a:pt x="8297244" y="769133"/>
                  <a:pt x="8301650" y="774889"/>
                </a:cubicBezTo>
                <a:cubicBezTo>
                  <a:pt x="8303808" y="774889"/>
                  <a:pt x="8304887" y="775607"/>
                  <a:pt x="8304887" y="777046"/>
                </a:cubicBezTo>
                <a:lnTo>
                  <a:pt x="8304887" y="778126"/>
                </a:lnTo>
                <a:cubicBezTo>
                  <a:pt x="8304887" y="782621"/>
                  <a:pt x="8299177" y="788331"/>
                  <a:pt x="8287758" y="795254"/>
                </a:cubicBezTo>
                <a:cubicBezTo>
                  <a:pt x="8282722" y="807483"/>
                  <a:pt x="8275169" y="813598"/>
                  <a:pt x="8265099" y="813598"/>
                </a:cubicBezTo>
                <a:cubicBezTo>
                  <a:pt x="8265099" y="821421"/>
                  <a:pt x="8262986" y="825332"/>
                  <a:pt x="8258760" y="825332"/>
                </a:cubicBezTo>
                <a:lnTo>
                  <a:pt x="8258760" y="829647"/>
                </a:lnTo>
                <a:cubicBezTo>
                  <a:pt x="8258760" y="831447"/>
                  <a:pt x="8262671" y="834324"/>
                  <a:pt x="8270494" y="838280"/>
                </a:cubicBezTo>
                <a:cubicBezTo>
                  <a:pt x="8274270" y="841696"/>
                  <a:pt x="8277148" y="848530"/>
                  <a:pt x="8279126" y="858781"/>
                </a:cubicBezTo>
                <a:cubicBezTo>
                  <a:pt x="8279126" y="864806"/>
                  <a:pt x="8273371" y="871954"/>
                  <a:pt x="8261862" y="880227"/>
                </a:cubicBezTo>
                <a:lnTo>
                  <a:pt x="8256602" y="881306"/>
                </a:lnTo>
                <a:lnTo>
                  <a:pt x="8251206" y="881306"/>
                </a:lnTo>
                <a:lnTo>
                  <a:pt x="8251206" y="876989"/>
                </a:lnTo>
                <a:lnTo>
                  <a:pt x="8256602" y="864041"/>
                </a:lnTo>
                <a:lnTo>
                  <a:pt x="8255522" y="864041"/>
                </a:lnTo>
                <a:cubicBezTo>
                  <a:pt x="8254084" y="864041"/>
                  <a:pt x="8253364" y="865839"/>
                  <a:pt x="8253364" y="869437"/>
                </a:cubicBezTo>
                <a:lnTo>
                  <a:pt x="8252286" y="870515"/>
                </a:lnTo>
                <a:cubicBezTo>
                  <a:pt x="8250307" y="876989"/>
                  <a:pt x="8248869" y="880227"/>
                  <a:pt x="8247970" y="880227"/>
                </a:cubicBezTo>
                <a:lnTo>
                  <a:pt x="8244732" y="880227"/>
                </a:lnTo>
                <a:cubicBezTo>
                  <a:pt x="8241496" y="877349"/>
                  <a:pt x="8237539" y="875910"/>
                  <a:pt x="8232863" y="875910"/>
                </a:cubicBezTo>
                <a:cubicBezTo>
                  <a:pt x="8226569" y="870515"/>
                  <a:pt x="8219061" y="861929"/>
                  <a:pt x="8210339" y="850149"/>
                </a:cubicBezTo>
                <a:cubicBezTo>
                  <a:pt x="8200448" y="846373"/>
                  <a:pt x="8193615" y="840617"/>
                  <a:pt x="8189838" y="832885"/>
                </a:cubicBezTo>
                <a:cubicBezTo>
                  <a:pt x="8189838" y="827041"/>
                  <a:pt x="8182690" y="823488"/>
                  <a:pt x="8168393" y="822230"/>
                </a:cubicBezTo>
                <a:lnTo>
                  <a:pt x="8161919" y="815755"/>
                </a:lnTo>
                <a:lnTo>
                  <a:pt x="8164077" y="813598"/>
                </a:lnTo>
                <a:cubicBezTo>
                  <a:pt x="8165516" y="813598"/>
                  <a:pt x="8166235" y="814676"/>
                  <a:pt x="8166235" y="816835"/>
                </a:cubicBezTo>
                <a:lnTo>
                  <a:pt x="8167314" y="817914"/>
                </a:lnTo>
                <a:lnTo>
                  <a:pt x="8168393" y="817914"/>
                </a:lnTo>
                <a:lnTo>
                  <a:pt x="8183499" y="813598"/>
                </a:lnTo>
                <a:lnTo>
                  <a:pt x="8184443" y="814676"/>
                </a:lnTo>
                <a:lnTo>
                  <a:pt x="8190917" y="812519"/>
                </a:lnTo>
                <a:lnTo>
                  <a:pt x="8206023" y="815755"/>
                </a:lnTo>
                <a:lnTo>
                  <a:pt x="8206023" y="816835"/>
                </a:lnTo>
                <a:lnTo>
                  <a:pt x="8207102" y="815755"/>
                </a:lnTo>
                <a:lnTo>
                  <a:pt x="8209260" y="815755"/>
                </a:lnTo>
                <a:lnTo>
                  <a:pt x="8215734" y="818992"/>
                </a:lnTo>
                <a:cubicBezTo>
                  <a:pt x="8218612" y="818992"/>
                  <a:pt x="8221444" y="814676"/>
                  <a:pt x="8224231" y="806044"/>
                </a:cubicBezTo>
                <a:lnTo>
                  <a:pt x="8239338" y="786623"/>
                </a:lnTo>
                <a:cubicBezTo>
                  <a:pt x="8241855" y="786623"/>
                  <a:pt x="8244373" y="783431"/>
                  <a:pt x="8246890" y="777046"/>
                </a:cubicBezTo>
                <a:lnTo>
                  <a:pt x="8246890" y="775968"/>
                </a:lnTo>
                <a:lnTo>
                  <a:pt x="8245812" y="774889"/>
                </a:lnTo>
                <a:lnTo>
                  <a:pt x="8245812" y="773810"/>
                </a:lnTo>
                <a:lnTo>
                  <a:pt x="8232863" y="778126"/>
                </a:lnTo>
                <a:lnTo>
                  <a:pt x="8222073" y="773810"/>
                </a:lnTo>
                <a:lnTo>
                  <a:pt x="8218971" y="777046"/>
                </a:lnTo>
                <a:lnTo>
                  <a:pt x="8215734" y="777046"/>
                </a:lnTo>
                <a:lnTo>
                  <a:pt x="8211418" y="773810"/>
                </a:lnTo>
                <a:lnTo>
                  <a:pt x="8210339" y="773810"/>
                </a:lnTo>
                <a:cubicBezTo>
                  <a:pt x="8206203" y="783070"/>
                  <a:pt x="8199369" y="787702"/>
                  <a:pt x="8189838" y="787702"/>
                </a:cubicBezTo>
                <a:lnTo>
                  <a:pt x="8184443" y="786623"/>
                </a:lnTo>
                <a:lnTo>
                  <a:pt x="8174867" y="787702"/>
                </a:lnTo>
                <a:lnTo>
                  <a:pt x="8170551" y="787702"/>
                </a:lnTo>
                <a:cubicBezTo>
                  <a:pt x="8165516" y="787702"/>
                  <a:pt x="8160480" y="784509"/>
                  <a:pt x="8155445" y="778126"/>
                </a:cubicBezTo>
                <a:lnTo>
                  <a:pt x="8155445" y="773810"/>
                </a:lnTo>
                <a:lnTo>
                  <a:pt x="8160840" y="760861"/>
                </a:lnTo>
                <a:lnTo>
                  <a:pt x="8159761" y="750071"/>
                </a:lnTo>
                <a:cubicBezTo>
                  <a:pt x="8165516" y="745485"/>
                  <a:pt x="8168393" y="739776"/>
                  <a:pt x="8168393" y="732942"/>
                </a:cubicBezTo>
                <a:lnTo>
                  <a:pt x="8167314" y="732942"/>
                </a:lnTo>
                <a:lnTo>
                  <a:pt x="8162998" y="731863"/>
                </a:lnTo>
                <a:lnTo>
                  <a:pt x="8159761" y="732942"/>
                </a:lnTo>
                <a:lnTo>
                  <a:pt x="8158682" y="731863"/>
                </a:lnTo>
                <a:lnTo>
                  <a:pt x="8153287" y="732942"/>
                </a:lnTo>
                <a:lnTo>
                  <a:pt x="8131842" y="732942"/>
                </a:lnTo>
                <a:cubicBezTo>
                  <a:pt x="8128245" y="731144"/>
                  <a:pt x="8126447" y="728266"/>
                  <a:pt x="8126447" y="724310"/>
                </a:cubicBezTo>
                <a:lnTo>
                  <a:pt x="8127526" y="723231"/>
                </a:lnTo>
                <a:lnTo>
                  <a:pt x="8135079" y="723231"/>
                </a:lnTo>
                <a:lnTo>
                  <a:pt x="8146813" y="721073"/>
                </a:lnTo>
                <a:lnTo>
                  <a:pt x="8154366" y="724310"/>
                </a:lnTo>
                <a:cubicBezTo>
                  <a:pt x="8165156" y="724310"/>
                  <a:pt x="8170551" y="720714"/>
                  <a:pt x="8170551" y="713520"/>
                </a:cubicBezTo>
                <a:cubicBezTo>
                  <a:pt x="8171990" y="705158"/>
                  <a:pt x="8174507" y="698729"/>
                  <a:pt x="8178104" y="694233"/>
                </a:cubicBezTo>
                <a:lnTo>
                  <a:pt x="8177025" y="687759"/>
                </a:lnTo>
                <a:lnTo>
                  <a:pt x="8185522" y="676969"/>
                </a:lnTo>
                <a:lnTo>
                  <a:pt x="8184443" y="673732"/>
                </a:lnTo>
                <a:lnTo>
                  <a:pt x="8165156" y="678048"/>
                </a:lnTo>
                <a:cubicBezTo>
                  <a:pt x="8156884" y="678048"/>
                  <a:pt x="8151129" y="675575"/>
                  <a:pt x="8147892" y="670630"/>
                </a:cubicBezTo>
                <a:lnTo>
                  <a:pt x="8147892" y="669551"/>
                </a:lnTo>
                <a:lnTo>
                  <a:pt x="8153287" y="664156"/>
                </a:lnTo>
                <a:lnTo>
                  <a:pt x="8156524" y="664156"/>
                </a:lnTo>
                <a:cubicBezTo>
                  <a:pt x="8159042" y="667033"/>
                  <a:pt x="8163358" y="668831"/>
                  <a:pt x="8169472" y="669551"/>
                </a:cubicBezTo>
                <a:cubicBezTo>
                  <a:pt x="8169472" y="671619"/>
                  <a:pt x="8170911" y="672653"/>
                  <a:pt x="8173788" y="672653"/>
                </a:cubicBezTo>
                <a:cubicBezTo>
                  <a:pt x="8182870" y="669326"/>
                  <a:pt x="8188220" y="665774"/>
                  <a:pt x="8189838" y="661998"/>
                </a:cubicBezTo>
                <a:lnTo>
                  <a:pt x="8188759" y="656603"/>
                </a:lnTo>
                <a:cubicBezTo>
                  <a:pt x="8189299" y="648869"/>
                  <a:pt x="8190378" y="644194"/>
                  <a:pt x="8191996" y="642575"/>
                </a:cubicBezTo>
                <a:lnTo>
                  <a:pt x="8190917" y="641496"/>
                </a:lnTo>
                <a:lnTo>
                  <a:pt x="8190917" y="640417"/>
                </a:lnTo>
                <a:lnTo>
                  <a:pt x="8193075" y="629762"/>
                </a:lnTo>
                <a:lnTo>
                  <a:pt x="8191996" y="620051"/>
                </a:lnTo>
                <a:cubicBezTo>
                  <a:pt x="8193075" y="617174"/>
                  <a:pt x="8194154" y="615736"/>
                  <a:pt x="8195233" y="615736"/>
                </a:cubicBezTo>
                <a:close/>
                <a:moveTo>
                  <a:pt x="7742740" y="615736"/>
                </a:moveTo>
                <a:lnTo>
                  <a:pt x="7745977" y="615736"/>
                </a:lnTo>
                <a:cubicBezTo>
                  <a:pt x="7748944" y="617174"/>
                  <a:pt x="7750428" y="619332"/>
                  <a:pt x="7750428" y="622209"/>
                </a:cubicBezTo>
                <a:lnTo>
                  <a:pt x="7755958" y="621130"/>
                </a:lnTo>
                <a:lnTo>
                  <a:pt x="7761353" y="622209"/>
                </a:lnTo>
                <a:lnTo>
                  <a:pt x="7764724" y="621130"/>
                </a:lnTo>
                <a:cubicBezTo>
                  <a:pt x="7766882" y="626256"/>
                  <a:pt x="7769805" y="628818"/>
                  <a:pt x="7773492" y="628818"/>
                </a:cubicBezTo>
                <a:cubicBezTo>
                  <a:pt x="7775470" y="628818"/>
                  <a:pt x="7779516" y="631336"/>
                  <a:pt x="7785630" y="636371"/>
                </a:cubicBezTo>
                <a:lnTo>
                  <a:pt x="7786709" y="635292"/>
                </a:lnTo>
                <a:lnTo>
                  <a:pt x="7789946" y="635292"/>
                </a:lnTo>
                <a:cubicBezTo>
                  <a:pt x="7791655" y="635292"/>
                  <a:pt x="7792779" y="637810"/>
                  <a:pt x="7793318" y="642845"/>
                </a:cubicBezTo>
                <a:lnTo>
                  <a:pt x="7794397" y="642845"/>
                </a:lnTo>
                <a:lnTo>
                  <a:pt x="7799927" y="639608"/>
                </a:lnTo>
                <a:cubicBezTo>
                  <a:pt x="7804872" y="641586"/>
                  <a:pt x="7807795" y="643744"/>
                  <a:pt x="7808694" y="646082"/>
                </a:cubicBezTo>
                <a:lnTo>
                  <a:pt x="7808694" y="649454"/>
                </a:lnTo>
                <a:cubicBezTo>
                  <a:pt x="7808694" y="651432"/>
                  <a:pt x="7804288" y="653230"/>
                  <a:pt x="7795476" y="654849"/>
                </a:cubicBezTo>
                <a:cubicBezTo>
                  <a:pt x="7795476" y="656288"/>
                  <a:pt x="7784506" y="665684"/>
                  <a:pt x="7762566" y="683038"/>
                </a:cubicBezTo>
                <a:lnTo>
                  <a:pt x="7762566" y="685196"/>
                </a:lnTo>
                <a:cubicBezTo>
                  <a:pt x="7768231" y="691040"/>
                  <a:pt x="7774795" y="693963"/>
                  <a:pt x="7782258" y="693963"/>
                </a:cubicBezTo>
                <a:cubicBezTo>
                  <a:pt x="7786125" y="702595"/>
                  <a:pt x="7793094" y="706911"/>
                  <a:pt x="7803164" y="706911"/>
                </a:cubicBezTo>
                <a:lnTo>
                  <a:pt x="7811931" y="714599"/>
                </a:lnTo>
                <a:lnTo>
                  <a:pt x="7811931" y="721073"/>
                </a:lnTo>
                <a:cubicBezTo>
                  <a:pt x="7803119" y="731233"/>
                  <a:pt x="7794352" y="736314"/>
                  <a:pt x="7785630" y="736314"/>
                </a:cubicBezTo>
                <a:cubicBezTo>
                  <a:pt x="7774660" y="747733"/>
                  <a:pt x="7769176" y="755691"/>
                  <a:pt x="7769176" y="760187"/>
                </a:cubicBezTo>
                <a:lnTo>
                  <a:pt x="7771334" y="760187"/>
                </a:lnTo>
                <a:lnTo>
                  <a:pt x="7771334" y="761266"/>
                </a:lnTo>
                <a:lnTo>
                  <a:pt x="7774570" y="760187"/>
                </a:lnTo>
                <a:cubicBezTo>
                  <a:pt x="7783922" y="760187"/>
                  <a:pt x="7793094" y="765267"/>
                  <a:pt x="7802085" y="775428"/>
                </a:cubicBezTo>
                <a:cubicBezTo>
                  <a:pt x="7806491" y="775428"/>
                  <a:pt x="7808694" y="778306"/>
                  <a:pt x="7808694" y="784060"/>
                </a:cubicBezTo>
                <a:lnTo>
                  <a:pt x="7814089" y="790533"/>
                </a:lnTo>
                <a:cubicBezTo>
                  <a:pt x="7814089" y="792602"/>
                  <a:pt x="7811167" y="796243"/>
                  <a:pt x="7805322" y="801459"/>
                </a:cubicBezTo>
                <a:cubicBezTo>
                  <a:pt x="7805322" y="804335"/>
                  <a:pt x="7803524" y="805774"/>
                  <a:pt x="7799927" y="805774"/>
                </a:cubicBezTo>
                <a:cubicBezTo>
                  <a:pt x="7798039" y="806853"/>
                  <a:pt x="7795476" y="810495"/>
                  <a:pt x="7792239" y="816699"/>
                </a:cubicBezTo>
                <a:cubicBezTo>
                  <a:pt x="7784866" y="816699"/>
                  <a:pt x="7771648" y="827175"/>
                  <a:pt x="7752586" y="848126"/>
                </a:cubicBezTo>
                <a:cubicBezTo>
                  <a:pt x="7749169" y="843810"/>
                  <a:pt x="7745527" y="841651"/>
                  <a:pt x="7741661" y="841651"/>
                </a:cubicBezTo>
                <a:cubicBezTo>
                  <a:pt x="7738694" y="842731"/>
                  <a:pt x="7737210" y="843810"/>
                  <a:pt x="7737210" y="844889"/>
                </a:cubicBezTo>
                <a:lnTo>
                  <a:pt x="7737210" y="848126"/>
                </a:lnTo>
                <a:cubicBezTo>
                  <a:pt x="7740177" y="848485"/>
                  <a:pt x="7741661" y="849564"/>
                  <a:pt x="7741661" y="851363"/>
                </a:cubicBezTo>
                <a:cubicBezTo>
                  <a:pt x="7736356" y="852082"/>
                  <a:pt x="7729028" y="856443"/>
                  <a:pt x="7719676" y="864446"/>
                </a:cubicBezTo>
                <a:lnTo>
                  <a:pt x="7717518" y="864446"/>
                </a:lnTo>
                <a:lnTo>
                  <a:pt x="7713067" y="862287"/>
                </a:lnTo>
                <a:cubicBezTo>
                  <a:pt x="7708302" y="865165"/>
                  <a:pt x="7701693" y="866963"/>
                  <a:pt x="7693240" y="867683"/>
                </a:cubicBezTo>
                <a:cubicBezTo>
                  <a:pt x="7692521" y="870560"/>
                  <a:pt x="7687036" y="873482"/>
                  <a:pt x="7676786" y="876449"/>
                </a:cubicBezTo>
                <a:lnTo>
                  <a:pt x="7674628" y="878608"/>
                </a:lnTo>
                <a:cubicBezTo>
                  <a:pt x="7672829" y="876449"/>
                  <a:pt x="7669548" y="875371"/>
                  <a:pt x="7664782" y="875371"/>
                </a:cubicBezTo>
                <a:lnTo>
                  <a:pt x="7663703" y="874292"/>
                </a:lnTo>
                <a:lnTo>
                  <a:pt x="7663703" y="870920"/>
                </a:lnTo>
                <a:cubicBezTo>
                  <a:pt x="7669188" y="866424"/>
                  <a:pt x="7675752" y="862828"/>
                  <a:pt x="7683395" y="860130"/>
                </a:cubicBezTo>
                <a:cubicBezTo>
                  <a:pt x="7683395" y="858331"/>
                  <a:pt x="7691082" y="851452"/>
                  <a:pt x="7706458" y="839494"/>
                </a:cubicBezTo>
                <a:lnTo>
                  <a:pt x="7708751" y="834098"/>
                </a:lnTo>
                <a:lnTo>
                  <a:pt x="7707537" y="834098"/>
                </a:lnTo>
                <a:lnTo>
                  <a:pt x="7692162" y="835178"/>
                </a:lnTo>
                <a:cubicBezTo>
                  <a:pt x="7687936" y="835178"/>
                  <a:pt x="7684294" y="834053"/>
                  <a:pt x="7681237" y="831806"/>
                </a:cubicBezTo>
                <a:cubicBezTo>
                  <a:pt x="7678809" y="831806"/>
                  <a:pt x="7676246" y="832930"/>
                  <a:pt x="7673549" y="835178"/>
                </a:cubicBezTo>
                <a:lnTo>
                  <a:pt x="7670177" y="835178"/>
                </a:lnTo>
                <a:lnTo>
                  <a:pt x="7666940" y="833019"/>
                </a:lnTo>
                <a:lnTo>
                  <a:pt x="7664782" y="833019"/>
                </a:lnTo>
                <a:lnTo>
                  <a:pt x="7660331" y="834098"/>
                </a:lnTo>
                <a:lnTo>
                  <a:pt x="7654801" y="831806"/>
                </a:lnTo>
                <a:lnTo>
                  <a:pt x="7644955" y="833019"/>
                </a:lnTo>
                <a:lnTo>
                  <a:pt x="7644955" y="835178"/>
                </a:lnTo>
                <a:cubicBezTo>
                  <a:pt x="7647743" y="835178"/>
                  <a:pt x="7649946" y="836616"/>
                  <a:pt x="7651564" y="839494"/>
                </a:cubicBezTo>
                <a:lnTo>
                  <a:pt x="7650485" y="847047"/>
                </a:lnTo>
                <a:lnTo>
                  <a:pt x="7650485" y="862287"/>
                </a:lnTo>
                <a:lnTo>
                  <a:pt x="7651564" y="871999"/>
                </a:lnTo>
                <a:cubicBezTo>
                  <a:pt x="7651564" y="876764"/>
                  <a:pt x="7645720" y="880765"/>
                  <a:pt x="7634030" y="884003"/>
                </a:cubicBezTo>
                <a:lnTo>
                  <a:pt x="7624049" y="879687"/>
                </a:lnTo>
                <a:lnTo>
                  <a:pt x="7612046" y="880765"/>
                </a:lnTo>
                <a:lnTo>
                  <a:pt x="7608674" y="880765"/>
                </a:lnTo>
                <a:cubicBezTo>
                  <a:pt x="7605077" y="878608"/>
                  <a:pt x="7603279" y="876045"/>
                  <a:pt x="7603279" y="873078"/>
                </a:cubicBezTo>
                <a:lnTo>
                  <a:pt x="7604358" y="868762"/>
                </a:lnTo>
                <a:lnTo>
                  <a:pt x="7600986" y="841651"/>
                </a:lnTo>
                <a:lnTo>
                  <a:pt x="7603279" y="831806"/>
                </a:lnTo>
                <a:lnTo>
                  <a:pt x="7598828" y="831806"/>
                </a:lnTo>
                <a:lnTo>
                  <a:pt x="7586689" y="836256"/>
                </a:lnTo>
                <a:lnTo>
                  <a:pt x="7579001" y="834098"/>
                </a:lnTo>
                <a:lnTo>
                  <a:pt x="7569155" y="835178"/>
                </a:lnTo>
                <a:lnTo>
                  <a:pt x="7559309" y="835178"/>
                </a:lnTo>
                <a:cubicBezTo>
                  <a:pt x="7557781" y="834818"/>
                  <a:pt x="7556297" y="832974"/>
                  <a:pt x="7554858" y="829647"/>
                </a:cubicBezTo>
                <a:lnTo>
                  <a:pt x="7559309" y="828569"/>
                </a:lnTo>
                <a:lnTo>
                  <a:pt x="7557016" y="825331"/>
                </a:lnTo>
                <a:lnTo>
                  <a:pt x="7558230" y="824253"/>
                </a:lnTo>
                <a:lnTo>
                  <a:pt x="7559309" y="824253"/>
                </a:lnTo>
                <a:cubicBezTo>
                  <a:pt x="7568840" y="825692"/>
                  <a:pt x="7573606" y="827130"/>
                  <a:pt x="7573606" y="828569"/>
                </a:cubicBezTo>
                <a:lnTo>
                  <a:pt x="7590061" y="824253"/>
                </a:lnTo>
                <a:lnTo>
                  <a:pt x="7600986" y="827490"/>
                </a:lnTo>
                <a:lnTo>
                  <a:pt x="7603279" y="816699"/>
                </a:lnTo>
                <a:cubicBezTo>
                  <a:pt x="7600671" y="811575"/>
                  <a:pt x="7598828" y="809012"/>
                  <a:pt x="7597749" y="809012"/>
                </a:cubicBezTo>
                <a:lnTo>
                  <a:pt x="7592219" y="809012"/>
                </a:lnTo>
                <a:cubicBezTo>
                  <a:pt x="7570279" y="809012"/>
                  <a:pt x="7559309" y="805415"/>
                  <a:pt x="7559309" y="798222"/>
                </a:cubicBezTo>
                <a:lnTo>
                  <a:pt x="7558230" y="785139"/>
                </a:lnTo>
                <a:lnTo>
                  <a:pt x="7559309" y="784060"/>
                </a:lnTo>
                <a:lnTo>
                  <a:pt x="7559309" y="782980"/>
                </a:lnTo>
                <a:lnTo>
                  <a:pt x="7558230" y="778664"/>
                </a:lnTo>
                <a:lnTo>
                  <a:pt x="7559309" y="763424"/>
                </a:lnTo>
                <a:lnTo>
                  <a:pt x="7557016" y="756950"/>
                </a:lnTo>
                <a:lnTo>
                  <a:pt x="7558230" y="747104"/>
                </a:lnTo>
                <a:lnTo>
                  <a:pt x="7554858" y="727547"/>
                </a:lnTo>
                <a:lnTo>
                  <a:pt x="7554858" y="724310"/>
                </a:lnTo>
                <a:cubicBezTo>
                  <a:pt x="7556297" y="721433"/>
                  <a:pt x="7558140" y="719994"/>
                  <a:pt x="7560388" y="719994"/>
                </a:cubicBezTo>
                <a:lnTo>
                  <a:pt x="7575764" y="723231"/>
                </a:lnTo>
                <a:lnTo>
                  <a:pt x="7577922" y="723231"/>
                </a:lnTo>
                <a:lnTo>
                  <a:pt x="7587903" y="722152"/>
                </a:lnTo>
                <a:cubicBezTo>
                  <a:pt x="7592039" y="725569"/>
                  <a:pt x="7600806" y="728851"/>
                  <a:pt x="7614204" y="731998"/>
                </a:cubicBezTo>
                <a:lnTo>
                  <a:pt x="7617440" y="733077"/>
                </a:lnTo>
                <a:cubicBezTo>
                  <a:pt x="7622566" y="733077"/>
                  <a:pt x="7625128" y="732357"/>
                  <a:pt x="7625128" y="730919"/>
                </a:cubicBezTo>
                <a:lnTo>
                  <a:pt x="7632816" y="731998"/>
                </a:lnTo>
                <a:lnTo>
                  <a:pt x="7636188" y="731998"/>
                </a:lnTo>
                <a:lnTo>
                  <a:pt x="7642797" y="730919"/>
                </a:lnTo>
                <a:lnTo>
                  <a:pt x="7646034" y="731998"/>
                </a:lnTo>
                <a:cubicBezTo>
                  <a:pt x="7653407" y="723455"/>
                  <a:pt x="7657094" y="717655"/>
                  <a:pt x="7657094" y="714599"/>
                </a:cubicBezTo>
                <a:lnTo>
                  <a:pt x="7637267" y="710283"/>
                </a:lnTo>
                <a:lnTo>
                  <a:pt x="7629579" y="713520"/>
                </a:lnTo>
                <a:lnTo>
                  <a:pt x="7616362" y="710283"/>
                </a:lnTo>
                <a:cubicBezTo>
                  <a:pt x="7611596" y="713160"/>
                  <a:pt x="7606111" y="714599"/>
                  <a:pt x="7599907" y="714599"/>
                </a:cubicBezTo>
                <a:lnTo>
                  <a:pt x="7597749" y="714599"/>
                </a:lnTo>
                <a:lnTo>
                  <a:pt x="7594377" y="712441"/>
                </a:lnTo>
                <a:lnTo>
                  <a:pt x="7587903" y="713520"/>
                </a:lnTo>
                <a:lnTo>
                  <a:pt x="7576843" y="711362"/>
                </a:lnTo>
                <a:cubicBezTo>
                  <a:pt x="7572437" y="714239"/>
                  <a:pt x="7568391" y="715678"/>
                  <a:pt x="7564704" y="715678"/>
                </a:cubicBezTo>
                <a:cubicBezTo>
                  <a:pt x="7557421" y="713340"/>
                  <a:pt x="7553779" y="709699"/>
                  <a:pt x="7553779" y="704754"/>
                </a:cubicBezTo>
                <a:lnTo>
                  <a:pt x="7553779" y="703673"/>
                </a:lnTo>
                <a:lnTo>
                  <a:pt x="7569155" y="701516"/>
                </a:lnTo>
                <a:cubicBezTo>
                  <a:pt x="7569155" y="702955"/>
                  <a:pt x="7573201" y="704034"/>
                  <a:pt x="7581294" y="704754"/>
                </a:cubicBezTo>
                <a:lnTo>
                  <a:pt x="7581294" y="703673"/>
                </a:lnTo>
                <a:cubicBezTo>
                  <a:pt x="7578147" y="682723"/>
                  <a:pt x="7573741" y="672248"/>
                  <a:pt x="7568076" y="672248"/>
                </a:cubicBezTo>
                <a:cubicBezTo>
                  <a:pt x="7568076" y="668741"/>
                  <a:pt x="7566233" y="665819"/>
                  <a:pt x="7562546" y="663481"/>
                </a:cubicBezTo>
                <a:lnTo>
                  <a:pt x="7562546" y="661323"/>
                </a:lnTo>
                <a:lnTo>
                  <a:pt x="7569155" y="655928"/>
                </a:lnTo>
                <a:lnTo>
                  <a:pt x="7572392" y="657007"/>
                </a:lnTo>
                <a:lnTo>
                  <a:pt x="7582373" y="655928"/>
                </a:lnTo>
                <a:lnTo>
                  <a:pt x="7583452" y="655928"/>
                </a:lnTo>
                <a:lnTo>
                  <a:pt x="7597749" y="661323"/>
                </a:lnTo>
                <a:lnTo>
                  <a:pt x="7602065" y="658086"/>
                </a:lnTo>
                <a:lnTo>
                  <a:pt x="7599907" y="651612"/>
                </a:lnTo>
                <a:lnTo>
                  <a:pt x="7600986" y="639608"/>
                </a:lnTo>
                <a:lnTo>
                  <a:pt x="7595591" y="625446"/>
                </a:lnTo>
                <a:lnTo>
                  <a:pt x="7595591" y="623288"/>
                </a:lnTo>
                <a:cubicBezTo>
                  <a:pt x="7598108" y="618972"/>
                  <a:pt x="7601390" y="616815"/>
                  <a:pt x="7605437" y="616815"/>
                </a:cubicBezTo>
                <a:lnTo>
                  <a:pt x="7627421" y="624367"/>
                </a:lnTo>
                <a:lnTo>
                  <a:pt x="7640504" y="621130"/>
                </a:lnTo>
                <a:lnTo>
                  <a:pt x="7648327" y="623288"/>
                </a:lnTo>
                <a:lnTo>
                  <a:pt x="7656015" y="623288"/>
                </a:lnTo>
                <a:cubicBezTo>
                  <a:pt x="7657454" y="623288"/>
                  <a:pt x="7658173" y="624412"/>
                  <a:pt x="7658173" y="626660"/>
                </a:cubicBezTo>
                <a:lnTo>
                  <a:pt x="7656015" y="630976"/>
                </a:lnTo>
                <a:lnTo>
                  <a:pt x="7658173" y="637450"/>
                </a:lnTo>
                <a:lnTo>
                  <a:pt x="7653722" y="642845"/>
                </a:lnTo>
                <a:lnTo>
                  <a:pt x="7653722" y="655928"/>
                </a:lnTo>
                <a:lnTo>
                  <a:pt x="7657094" y="655928"/>
                </a:lnTo>
                <a:lnTo>
                  <a:pt x="7657094" y="652691"/>
                </a:lnTo>
                <a:cubicBezTo>
                  <a:pt x="7657094" y="648465"/>
                  <a:pt x="7661095" y="644823"/>
                  <a:pt x="7669098" y="641766"/>
                </a:cubicBezTo>
                <a:cubicBezTo>
                  <a:pt x="7672065" y="633853"/>
                  <a:pt x="7674628" y="629897"/>
                  <a:pt x="7676786" y="629897"/>
                </a:cubicBezTo>
                <a:lnTo>
                  <a:pt x="7677865" y="629897"/>
                </a:lnTo>
                <a:cubicBezTo>
                  <a:pt x="7682630" y="629897"/>
                  <a:pt x="7688880" y="634213"/>
                  <a:pt x="7696612" y="642845"/>
                </a:cubicBezTo>
                <a:cubicBezTo>
                  <a:pt x="7702277" y="645812"/>
                  <a:pt x="7708482" y="650892"/>
                  <a:pt x="7715225" y="658086"/>
                </a:cubicBezTo>
                <a:lnTo>
                  <a:pt x="7715225" y="659165"/>
                </a:lnTo>
                <a:lnTo>
                  <a:pt x="7709830" y="665639"/>
                </a:lnTo>
                <a:lnTo>
                  <a:pt x="7706458" y="665639"/>
                </a:lnTo>
                <a:cubicBezTo>
                  <a:pt x="7704120" y="665639"/>
                  <a:pt x="7701558" y="664560"/>
                  <a:pt x="7698770" y="662402"/>
                </a:cubicBezTo>
                <a:lnTo>
                  <a:pt x="7696612" y="662402"/>
                </a:lnTo>
                <a:lnTo>
                  <a:pt x="7684474" y="664560"/>
                </a:lnTo>
                <a:lnTo>
                  <a:pt x="7690004" y="670090"/>
                </a:lnTo>
                <a:lnTo>
                  <a:pt x="7690004" y="673327"/>
                </a:lnTo>
                <a:cubicBezTo>
                  <a:pt x="7688026" y="676924"/>
                  <a:pt x="7684743" y="678722"/>
                  <a:pt x="7680158" y="678722"/>
                </a:cubicBezTo>
                <a:cubicBezTo>
                  <a:pt x="7680158" y="681599"/>
                  <a:pt x="7675752" y="687758"/>
                  <a:pt x="7666940" y="697200"/>
                </a:cubicBezTo>
                <a:lnTo>
                  <a:pt x="7658173" y="702595"/>
                </a:lnTo>
                <a:lnTo>
                  <a:pt x="7658173" y="703673"/>
                </a:lnTo>
                <a:cubicBezTo>
                  <a:pt x="7658173" y="705113"/>
                  <a:pt x="7659252" y="705832"/>
                  <a:pt x="7661410" y="705832"/>
                </a:cubicBezTo>
                <a:lnTo>
                  <a:pt x="7661410" y="712441"/>
                </a:lnTo>
                <a:lnTo>
                  <a:pt x="7663703" y="712441"/>
                </a:lnTo>
                <a:lnTo>
                  <a:pt x="7663703" y="713520"/>
                </a:lnTo>
                <a:lnTo>
                  <a:pt x="7668019" y="712441"/>
                </a:lnTo>
                <a:lnTo>
                  <a:pt x="7668019" y="707990"/>
                </a:lnTo>
                <a:cubicBezTo>
                  <a:pt x="7665861" y="707990"/>
                  <a:pt x="7664782" y="707271"/>
                  <a:pt x="7664782" y="705832"/>
                </a:cubicBezTo>
                <a:lnTo>
                  <a:pt x="7664782" y="704754"/>
                </a:lnTo>
                <a:lnTo>
                  <a:pt x="7670177" y="704754"/>
                </a:lnTo>
                <a:cubicBezTo>
                  <a:pt x="7678809" y="690276"/>
                  <a:pt x="7686137" y="683038"/>
                  <a:pt x="7692162" y="683038"/>
                </a:cubicBezTo>
                <a:cubicBezTo>
                  <a:pt x="7700974" y="683038"/>
                  <a:pt x="7707582" y="685601"/>
                  <a:pt x="7711988" y="690726"/>
                </a:cubicBezTo>
                <a:cubicBezTo>
                  <a:pt x="7724397" y="683263"/>
                  <a:pt x="7730601" y="674181"/>
                  <a:pt x="7730601" y="663481"/>
                </a:cubicBezTo>
                <a:cubicBezTo>
                  <a:pt x="7738694" y="651522"/>
                  <a:pt x="7742740" y="639968"/>
                  <a:pt x="7742740" y="628818"/>
                </a:cubicBezTo>
                <a:lnTo>
                  <a:pt x="7738289" y="621130"/>
                </a:lnTo>
                <a:cubicBezTo>
                  <a:pt x="7739818" y="617894"/>
                  <a:pt x="7741301" y="616096"/>
                  <a:pt x="7742740" y="615736"/>
                </a:cubicBezTo>
                <a:close/>
                <a:moveTo>
                  <a:pt x="6143512" y="615735"/>
                </a:moveTo>
                <a:lnTo>
                  <a:pt x="6170892" y="622208"/>
                </a:lnTo>
                <a:lnTo>
                  <a:pt x="6175073" y="621129"/>
                </a:lnTo>
                <a:lnTo>
                  <a:pt x="6184514" y="622208"/>
                </a:lnTo>
                <a:lnTo>
                  <a:pt x="6189774" y="622208"/>
                </a:lnTo>
                <a:lnTo>
                  <a:pt x="6198271" y="620050"/>
                </a:lnTo>
                <a:cubicBezTo>
                  <a:pt x="6210231" y="621129"/>
                  <a:pt x="6216210" y="625086"/>
                  <a:pt x="6216210" y="631919"/>
                </a:cubicBezTo>
                <a:lnTo>
                  <a:pt x="6216210" y="634077"/>
                </a:lnTo>
                <a:cubicBezTo>
                  <a:pt x="6216210" y="635516"/>
                  <a:pt x="6211624" y="636595"/>
                  <a:pt x="6202453" y="637314"/>
                </a:cubicBezTo>
                <a:cubicBezTo>
                  <a:pt x="6201733" y="645677"/>
                  <a:pt x="6199980" y="651386"/>
                  <a:pt x="6197192" y="654444"/>
                </a:cubicBezTo>
                <a:lnTo>
                  <a:pt x="6199350" y="658760"/>
                </a:lnTo>
                <a:lnTo>
                  <a:pt x="6207713" y="658760"/>
                </a:lnTo>
                <a:lnTo>
                  <a:pt x="6212973" y="654444"/>
                </a:lnTo>
                <a:lnTo>
                  <a:pt x="6215131" y="654444"/>
                </a:lnTo>
                <a:lnTo>
                  <a:pt x="6217289" y="656602"/>
                </a:lnTo>
                <a:lnTo>
                  <a:pt x="6217289" y="657680"/>
                </a:lnTo>
                <a:cubicBezTo>
                  <a:pt x="6215491" y="661277"/>
                  <a:pt x="6211984" y="663076"/>
                  <a:pt x="6206769" y="663076"/>
                </a:cubicBezTo>
                <a:cubicBezTo>
                  <a:pt x="6203172" y="662177"/>
                  <a:pt x="6201374" y="661097"/>
                  <a:pt x="6201374" y="659838"/>
                </a:cubicBezTo>
                <a:lnTo>
                  <a:pt x="6187751" y="666313"/>
                </a:lnTo>
                <a:lnTo>
                  <a:pt x="6168734" y="664154"/>
                </a:lnTo>
                <a:lnTo>
                  <a:pt x="6161450" y="665234"/>
                </a:lnTo>
                <a:lnTo>
                  <a:pt x="6160371" y="664154"/>
                </a:lnTo>
                <a:lnTo>
                  <a:pt x="6159292" y="664154"/>
                </a:lnTo>
                <a:lnTo>
                  <a:pt x="6152953" y="667392"/>
                </a:lnTo>
                <a:cubicBezTo>
                  <a:pt x="6149267" y="665234"/>
                  <a:pt x="6145041" y="664154"/>
                  <a:pt x="6140275" y="664154"/>
                </a:cubicBezTo>
                <a:cubicBezTo>
                  <a:pt x="6136768" y="666313"/>
                  <a:pt x="6133261" y="667392"/>
                  <a:pt x="6129755" y="667392"/>
                </a:cubicBezTo>
                <a:lnTo>
                  <a:pt x="6125574" y="667392"/>
                </a:lnTo>
                <a:cubicBezTo>
                  <a:pt x="6123416" y="667392"/>
                  <a:pt x="6119549" y="665593"/>
                  <a:pt x="6113974" y="661996"/>
                </a:cubicBezTo>
                <a:cubicBezTo>
                  <a:pt x="6104803" y="663975"/>
                  <a:pt x="6100217" y="666133"/>
                  <a:pt x="6100217" y="668470"/>
                </a:cubicBezTo>
                <a:lnTo>
                  <a:pt x="6101296" y="681419"/>
                </a:lnTo>
                <a:cubicBezTo>
                  <a:pt x="6101296" y="687353"/>
                  <a:pt x="6096396" y="693782"/>
                  <a:pt x="6086595" y="700706"/>
                </a:cubicBezTo>
                <a:lnTo>
                  <a:pt x="6083358" y="701785"/>
                </a:lnTo>
                <a:lnTo>
                  <a:pt x="6079176" y="700706"/>
                </a:lnTo>
                <a:lnTo>
                  <a:pt x="6078097" y="700706"/>
                </a:lnTo>
                <a:lnTo>
                  <a:pt x="6078097" y="703943"/>
                </a:lnTo>
                <a:cubicBezTo>
                  <a:pt x="6081784" y="703943"/>
                  <a:pt x="6084616" y="705741"/>
                  <a:pt x="6086595" y="709338"/>
                </a:cubicBezTo>
                <a:lnTo>
                  <a:pt x="6090776" y="707180"/>
                </a:lnTo>
                <a:cubicBezTo>
                  <a:pt x="6097789" y="709338"/>
                  <a:pt x="6104803" y="712575"/>
                  <a:pt x="6111816" y="716891"/>
                </a:cubicBezTo>
                <a:cubicBezTo>
                  <a:pt x="6125394" y="719768"/>
                  <a:pt x="6135599" y="721207"/>
                  <a:pt x="6142433" y="721207"/>
                </a:cubicBezTo>
                <a:lnTo>
                  <a:pt x="6147693" y="707180"/>
                </a:lnTo>
                <a:cubicBezTo>
                  <a:pt x="6143467" y="705561"/>
                  <a:pt x="6141354" y="701965"/>
                  <a:pt x="6141354" y="696390"/>
                </a:cubicBezTo>
                <a:lnTo>
                  <a:pt x="6143512" y="692209"/>
                </a:lnTo>
                <a:cubicBezTo>
                  <a:pt x="6140994" y="690770"/>
                  <a:pt x="6139241" y="688612"/>
                  <a:pt x="6138252" y="685734"/>
                </a:cubicBezTo>
                <a:cubicBezTo>
                  <a:pt x="6138252" y="679260"/>
                  <a:pt x="6142118" y="676023"/>
                  <a:pt x="6149851" y="676023"/>
                </a:cubicBezTo>
                <a:cubicBezTo>
                  <a:pt x="6164778" y="676023"/>
                  <a:pt x="6180558" y="679979"/>
                  <a:pt x="6197192" y="687892"/>
                </a:cubicBezTo>
                <a:lnTo>
                  <a:pt x="6197192" y="692209"/>
                </a:lnTo>
                <a:lnTo>
                  <a:pt x="6190853" y="699627"/>
                </a:lnTo>
                <a:lnTo>
                  <a:pt x="6193011" y="708259"/>
                </a:lnTo>
                <a:lnTo>
                  <a:pt x="6191932" y="712575"/>
                </a:lnTo>
                <a:cubicBezTo>
                  <a:pt x="6191932" y="716891"/>
                  <a:pt x="6198271" y="720128"/>
                  <a:pt x="6210950" y="722286"/>
                </a:cubicBezTo>
                <a:cubicBezTo>
                  <a:pt x="6227045" y="713654"/>
                  <a:pt x="6235812" y="707540"/>
                  <a:pt x="6237250" y="703943"/>
                </a:cubicBezTo>
                <a:lnTo>
                  <a:pt x="6241432" y="701785"/>
                </a:lnTo>
                <a:cubicBezTo>
                  <a:pt x="6252851" y="707719"/>
                  <a:pt x="6264810" y="715632"/>
                  <a:pt x="6277308" y="725523"/>
                </a:cubicBezTo>
                <a:cubicBezTo>
                  <a:pt x="6277308" y="730558"/>
                  <a:pt x="6278028" y="733795"/>
                  <a:pt x="6279466" y="735233"/>
                </a:cubicBezTo>
                <a:lnTo>
                  <a:pt x="6277308" y="737392"/>
                </a:lnTo>
                <a:lnTo>
                  <a:pt x="6269890" y="736313"/>
                </a:lnTo>
                <a:lnTo>
                  <a:pt x="6269890" y="737392"/>
                </a:lnTo>
                <a:lnTo>
                  <a:pt x="6272048" y="742787"/>
                </a:lnTo>
                <a:lnTo>
                  <a:pt x="6270969" y="750205"/>
                </a:lnTo>
                <a:lnTo>
                  <a:pt x="6272048" y="753442"/>
                </a:lnTo>
                <a:lnTo>
                  <a:pt x="6268946" y="762074"/>
                </a:lnTo>
                <a:lnTo>
                  <a:pt x="6268946" y="764232"/>
                </a:lnTo>
                <a:cubicBezTo>
                  <a:pt x="6268946" y="769088"/>
                  <a:pt x="6270340" y="776641"/>
                  <a:pt x="6273127" y="786891"/>
                </a:cubicBezTo>
                <a:lnTo>
                  <a:pt x="6272048" y="787969"/>
                </a:lnTo>
                <a:lnTo>
                  <a:pt x="6273127" y="794445"/>
                </a:lnTo>
                <a:lnTo>
                  <a:pt x="6272048" y="809416"/>
                </a:lnTo>
                <a:lnTo>
                  <a:pt x="6274206" y="815889"/>
                </a:lnTo>
                <a:cubicBezTo>
                  <a:pt x="6273487" y="818947"/>
                  <a:pt x="6269935" y="822903"/>
                  <a:pt x="6263551" y="827759"/>
                </a:cubicBezTo>
                <a:lnTo>
                  <a:pt x="6261528" y="827759"/>
                </a:lnTo>
                <a:lnTo>
                  <a:pt x="6258291" y="825601"/>
                </a:lnTo>
                <a:lnTo>
                  <a:pt x="6257347" y="826680"/>
                </a:lnTo>
                <a:lnTo>
                  <a:pt x="6266788" y="835312"/>
                </a:lnTo>
                <a:lnTo>
                  <a:pt x="6267867" y="836391"/>
                </a:lnTo>
                <a:lnTo>
                  <a:pt x="6267867" y="839628"/>
                </a:lnTo>
                <a:lnTo>
                  <a:pt x="6264630" y="842864"/>
                </a:lnTo>
                <a:lnTo>
                  <a:pt x="6260449" y="842864"/>
                </a:lnTo>
                <a:lnTo>
                  <a:pt x="6255189" y="839628"/>
                </a:lnTo>
                <a:lnTo>
                  <a:pt x="6254110" y="840707"/>
                </a:lnTo>
                <a:lnTo>
                  <a:pt x="6234148" y="840707"/>
                </a:lnTo>
                <a:cubicBezTo>
                  <a:pt x="6227764" y="840707"/>
                  <a:pt x="6224572" y="834592"/>
                  <a:pt x="6224572" y="822364"/>
                </a:cubicBezTo>
                <a:lnTo>
                  <a:pt x="6218233" y="820205"/>
                </a:lnTo>
                <a:lnTo>
                  <a:pt x="6212973" y="823443"/>
                </a:lnTo>
                <a:cubicBezTo>
                  <a:pt x="6201733" y="822723"/>
                  <a:pt x="6196113" y="821285"/>
                  <a:pt x="6196113" y="819126"/>
                </a:cubicBezTo>
                <a:lnTo>
                  <a:pt x="6190853" y="822364"/>
                </a:lnTo>
                <a:lnTo>
                  <a:pt x="6191932" y="827759"/>
                </a:lnTo>
                <a:lnTo>
                  <a:pt x="6188830" y="830996"/>
                </a:lnTo>
                <a:cubicBezTo>
                  <a:pt x="6190718" y="833873"/>
                  <a:pt x="6192112" y="839628"/>
                  <a:pt x="6193011" y="848260"/>
                </a:cubicBezTo>
                <a:cubicBezTo>
                  <a:pt x="6190224" y="855003"/>
                  <a:pt x="6188830" y="860713"/>
                  <a:pt x="6188830" y="865389"/>
                </a:cubicBezTo>
                <a:lnTo>
                  <a:pt x="6189774" y="869705"/>
                </a:lnTo>
                <a:cubicBezTo>
                  <a:pt x="6187706" y="877617"/>
                  <a:pt x="6184200" y="881574"/>
                  <a:pt x="6179254" y="881574"/>
                </a:cubicBezTo>
                <a:lnTo>
                  <a:pt x="6175073" y="880495"/>
                </a:lnTo>
                <a:lnTo>
                  <a:pt x="6160371" y="882653"/>
                </a:lnTo>
                <a:cubicBezTo>
                  <a:pt x="6155606" y="882653"/>
                  <a:pt x="6151020" y="877258"/>
                  <a:pt x="6146614" y="866468"/>
                </a:cubicBezTo>
                <a:lnTo>
                  <a:pt x="6149851" y="859994"/>
                </a:lnTo>
                <a:cubicBezTo>
                  <a:pt x="6146165" y="859994"/>
                  <a:pt x="6144052" y="858915"/>
                  <a:pt x="6143512" y="856757"/>
                </a:cubicBezTo>
                <a:cubicBezTo>
                  <a:pt x="6143692" y="853250"/>
                  <a:pt x="6144366" y="851496"/>
                  <a:pt x="6145535" y="851496"/>
                </a:cubicBezTo>
                <a:lnTo>
                  <a:pt x="6143512" y="845023"/>
                </a:lnTo>
                <a:lnTo>
                  <a:pt x="6145535" y="839628"/>
                </a:lnTo>
                <a:lnTo>
                  <a:pt x="6144456" y="839628"/>
                </a:lnTo>
                <a:cubicBezTo>
                  <a:pt x="6142388" y="838908"/>
                  <a:pt x="6141354" y="836751"/>
                  <a:pt x="6141354" y="833153"/>
                </a:cubicBezTo>
                <a:lnTo>
                  <a:pt x="6146614" y="824521"/>
                </a:lnTo>
                <a:lnTo>
                  <a:pt x="6146614" y="821285"/>
                </a:lnTo>
                <a:lnTo>
                  <a:pt x="6143512" y="821285"/>
                </a:lnTo>
                <a:lnTo>
                  <a:pt x="6135015" y="823443"/>
                </a:lnTo>
                <a:lnTo>
                  <a:pt x="6131913" y="823443"/>
                </a:lnTo>
                <a:lnTo>
                  <a:pt x="6123416" y="821285"/>
                </a:lnTo>
                <a:lnTo>
                  <a:pt x="6119234" y="821285"/>
                </a:lnTo>
                <a:lnTo>
                  <a:pt x="6116132" y="824521"/>
                </a:lnTo>
                <a:lnTo>
                  <a:pt x="6116132" y="837469"/>
                </a:lnTo>
                <a:cubicBezTo>
                  <a:pt x="6111547" y="842505"/>
                  <a:pt x="6103094" y="845023"/>
                  <a:pt x="6090776" y="845023"/>
                </a:cubicBezTo>
                <a:cubicBezTo>
                  <a:pt x="6077468" y="838728"/>
                  <a:pt x="6070814" y="832614"/>
                  <a:pt x="6070814" y="826680"/>
                </a:cubicBezTo>
                <a:lnTo>
                  <a:pt x="6072837" y="821285"/>
                </a:lnTo>
                <a:lnTo>
                  <a:pt x="6071758" y="811573"/>
                </a:lnTo>
                <a:lnTo>
                  <a:pt x="6073916" y="802941"/>
                </a:lnTo>
                <a:lnTo>
                  <a:pt x="6073916" y="800918"/>
                </a:lnTo>
                <a:lnTo>
                  <a:pt x="6071758" y="797682"/>
                </a:lnTo>
                <a:lnTo>
                  <a:pt x="6071758" y="793365"/>
                </a:lnTo>
                <a:lnTo>
                  <a:pt x="6073916" y="790128"/>
                </a:lnTo>
                <a:lnTo>
                  <a:pt x="6072837" y="779338"/>
                </a:lnTo>
                <a:lnTo>
                  <a:pt x="6073916" y="775023"/>
                </a:lnTo>
                <a:cubicBezTo>
                  <a:pt x="6071848" y="771246"/>
                  <a:pt x="6070814" y="767649"/>
                  <a:pt x="6070814" y="764232"/>
                </a:cubicBezTo>
                <a:lnTo>
                  <a:pt x="6070814" y="763153"/>
                </a:lnTo>
                <a:lnTo>
                  <a:pt x="6072837" y="756679"/>
                </a:lnTo>
                <a:lnTo>
                  <a:pt x="6071758" y="750205"/>
                </a:lnTo>
                <a:lnTo>
                  <a:pt x="6073916" y="728760"/>
                </a:lnTo>
                <a:lnTo>
                  <a:pt x="6072837" y="723365"/>
                </a:lnTo>
                <a:lnTo>
                  <a:pt x="6072837" y="721207"/>
                </a:lnTo>
                <a:cubicBezTo>
                  <a:pt x="6070769" y="721207"/>
                  <a:pt x="6069016" y="719768"/>
                  <a:pt x="6067577" y="716891"/>
                </a:cubicBezTo>
                <a:lnTo>
                  <a:pt x="6067577" y="713654"/>
                </a:lnTo>
                <a:cubicBezTo>
                  <a:pt x="6070005" y="709338"/>
                  <a:pt x="6072118" y="707180"/>
                  <a:pt x="6073916" y="707180"/>
                </a:cubicBezTo>
                <a:lnTo>
                  <a:pt x="6073916" y="703943"/>
                </a:lnTo>
                <a:lnTo>
                  <a:pt x="6065419" y="706101"/>
                </a:lnTo>
                <a:lnTo>
                  <a:pt x="6048560" y="693288"/>
                </a:lnTo>
                <a:lnTo>
                  <a:pt x="6045458" y="682498"/>
                </a:lnTo>
                <a:cubicBezTo>
                  <a:pt x="6049144" y="668111"/>
                  <a:pt x="6055483" y="660917"/>
                  <a:pt x="6064475" y="660917"/>
                </a:cubicBezTo>
                <a:cubicBezTo>
                  <a:pt x="6068162" y="656961"/>
                  <a:pt x="6070949" y="650847"/>
                  <a:pt x="6072837" y="642575"/>
                </a:cubicBezTo>
                <a:lnTo>
                  <a:pt x="6077018" y="642575"/>
                </a:lnTo>
                <a:lnTo>
                  <a:pt x="6093878" y="658760"/>
                </a:lnTo>
                <a:lnTo>
                  <a:pt x="6106556" y="655523"/>
                </a:lnTo>
                <a:lnTo>
                  <a:pt x="6111816" y="656602"/>
                </a:lnTo>
                <a:lnTo>
                  <a:pt x="6118155" y="654444"/>
                </a:lnTo>
                <a:lnTo>
                  <a:pt x="6127597" y="654444"/>
                </a:lnTo>
                <a:lnTo>
                  <a:pt x="6131913" y="657680"/>
                </a:lnTo>
                <a:lnTo>
                  <a:pt x="6141354" y="656602"/>
                </a:lnTo>
                <a:lnTo>
                  <a:pt x="6142433" y="656602"/>
                </a:lnTo>
                <a:lnTo>
                  <a:pt x="6143512" y="651207"/>
                </a:lnTo>
                <a:lnTo>
                  <a:pt x="6143512" y="638393"/>
                </a:lnTo>
                <a:cubicBezTo>
                  <a:pt x="6143512" y="634077"/>
                  <a:pt x="6141039" y="629042"/>
                  <a:pt x="6136094" y="623287"/>
                </a:cubicBezTo>
                <a:cubicBezTo>
                  <a:pt x="6136094" y="618252"/>
                  <a:pt x="6138567" y="615735"/>
                  <a:pt x="6143512" y="615735"/>
                </a:cubicBezTo>
                <a:close/>
                <a:moveTo>
                  <a:pt x="1048495" y="615463"/>
                </a:moveTo>
                <a:lnTo>
                  <a:pt x="1057261" y="617621"/>
                </a:lnTo>
                <a:lnTo>
                  <a:pt x="1062793" y="616541"/>
                </a:lnTo>
                <a:cubicBezTo>
                  <a:pt x="1062793" y="619689"/>
                  <a:pt x="1070076" y="621532"/>
                  <a:pt x="1084643" y="622071"/>
                </a:cubicBezTo>
                <a:cubicBezTo>
                  <a:pt x="1085361" y="623510"/>
                  <a:pt x="1089722" y="625668"/>
                  <a:pt x="1097725" y="628545"/>
                </a:cubicBezTo>
                <a:lnTo>
                  <a:pt x="1101096" y="627466"/>
                </a:lnTo>
                <a:lnTo>
                  <a:pt x="1106491" y="629759"/>
                </a:lnTo>
                <a:lnTo>
                  <a:pt x="1118630" y="625308"/>
                </a:lnTo>
                <a:lnTo>
                  <a:pt x="1126183" y="625308"/>
                </a:lnTo>
                <a:cubicBezTo>
                  <a:pt x="1128971" y="627466"/>
                  <a:pt x="1131533" y="628545"/>
                  <a:pt x="1133871" y="628545"/>
                </a:cubicBezTo>
                <a:lnTo>
                  <a:pt x="1137108" y="628545"/>
                </a:lnTo>
                <a:lnTo>
                  <a:pt x="1141559" y="625308"/>
                </a:lnTo>
                <a:lnTo>
                  <a:pt x="1145875" y="625308"/>
                </a:lnTo>
                <a:cubicBezTo>
                  <a:pt x="1149922" y="625308"/>
                  <a:pt x="1153563" y="627871"/>
                  <a:pt x="1156800" y="632996"/>
                </a:cubicBezTo>
                <a:lnTo>
                  <a:pt x="1149248" y="636233"/>
                </a:lnTo>
                <a:lnTo>
                  <a:pt x="1137108" y="635154"/>
                </a:lnTo>
                <a:cubicBezTo>
                  <a:pt x="1133871" y="635154"/>
                  <a:pt x="1130589" y="636638"/>
                  <a:pt x="1127262" y="639605"/>
                </a:cubicBezTo>
                <a:lnTo>
                  <a:pt x="1122946" y="639605"/>
                </a:lnTo>
                <a:lnTo>
                  <a:pt x="1118630" y="636233"/>
                </a:lnTo>
                <a:lnTo>
                  <a:pt x="1110942" y="637312"/>
                </a:lnTo>
                <a:lnTo>
                  <a:pt x="1103254" y="634075"/>
                </a:lnTo>
                <a:lnTo>
                  <a:pt x="1101096" y="636233"/>
                </a:lnTo>
                <a:lnTo>
                  <a:pt x="1096644" y="632996"/>
                </a:lnTo>
                <a:lnTo>
                  <a:pt x="1094487" y="632996"/>
                </a:lnTo>
                <a:cubicBezTo>
                  <a:pt x="1088642" y="635874"/>
                  <a:pt x="1085722" y="639875"/>
                  <a:pt x="1085722" y="645000"/>
                </a:cubicBezTo>
                <a:lnTo>
                  <a:pt x="1089092" y="652688"/>
                </a:lnTo>
                <a:lnTo>
                  <a:pt x="1086801" y="665771"/>
                </a:lnTo>
                <a:lnTo>
                  <a:pt x="1093408" y="673459"/>
                </a:lnTo>
                <a:lnTo>
                  <a:pt x="1090172" y="680068"/>
                </a:lnTo>
                <a:lnTo>
                  <a:pt x="1091250" y="688835"/>
                </a:lnTo>
                <a:lnTo>
                  <a:pt x="1089092" y="698681"/>
                </a:lnTo>
                <a:lnTo>
                  <a:pt x="1092329" y="702996"/>
                </a:lnTo>
                <a:lnTo>
                  <a:pt x="1098939" y="700839"/>
                </a:lnTo>
                <a:lnTo>
                  <a:pt x="1101096" y="700839"/>
                </a:lnTo>
                <a:lnTo>
                  <a:pt x="1118630" y="702996"/>
                </a:lnTo>
                <a:lnTo>
                  <a:pt x="1125104" y="702996"/>
                </a:lnTo>
                <a:cubicBezTo>
                  <a:pt x="1128971" y="706683"/>
                  <a:pt x="1132253" y="708526"/>
                  <a:pt x="1134950" y="708526"/>
                </a:cubicBezTo>
                <a:lnTo>
                  <a:pt x="1137108" y="708526"/>
                </a:lnTo>
                <a:cubicBezTo>
                  <a:pt x="1139536" y="708526"/>
                  <a:pt x="1142100" y="707403"/>
                  <a:pt x="1144796" y="705155"/>
                </a:cubicBezTo>
                <a:lnTo>
                  <a:pt x="1162330" y="708526"/>
                </a:lnTo>
                <a:cubicBezTo>
                  <a:pt x="1163050" y="706279"/>
                  <a:pt x="1165251" y="705155"/>
                  <a:pt x="1168940" y="705155"/>
                </a:cubicBezTo>
                <a:lnTo>
                  <a:pt x="1206030" y="705155"/>
                </a:lnTo>
                <a:cubicBezTo>
                  <a:pt x="1208818" y="707403"/>
                  <a:pt x="1211379" y="708526"/>
                  <a:pt x="1213717" y="708526"/>
                </a:cubicBezTo>
                <a:cubicBezTo>
                  <a:pt x="1234129" y="699894"/>
                  <a:pt x="1244334" y="693331"/>
                  <a:pt x="1244334" y="688835"/>
                </a:cubicBezTo>
                <a:lnTo>
                  <a:pt x="1243255" y="677775"/>
                </a:lnTo>
                <a:lnTo>
                  <a:pt x="1243255" y="670222"/>
                </a:lnTo>
                <a:cubicBezTo>
                  <a:pt x="1245055" y="666355"/>
                  <a:pt x="1247977" y="663433"/>
                  <a:pt x="1252023" y="661455"/>
                </a:cubicBezTo>
                <a:lnTo>
                  <a:pt x="1254180" y="661455"/>
                </a:lnTo>
                <a:lnTo>
                  <a:pt x="1257553" y="664692"/>
                </a:lnTo>
                <a:lnTo>
                  <a:pt x="1256338" y="692072"/>
                </a:lnTo>
                <a:cubicBezTo>
                  <a:pt x="1256338" y="693870"/>
                  <a:pt x="1260385" y="698231"/>
                  <a:pt x="1268477" y="705155"/>
                </a:cubicBezTo>
                <a:cubicBezTo>
                  <a:pt x="1268477" y="711719"/>
                  <a:pt x="1266274" y="715000"/>
                  <a:pt x="1261869" y="715000"/>
                </a:cubicBezTo>
                <a:lnTo>
                  <a:pt x="1261869" y="716080"/>
                </a:lnTo>
                <a:lnTo>
                  <a:pt x="1264027" y="719452"/>
                </a:lnTo>
                <a:cubicBezTo>
                  <a:pt x="1264027" y="725026"/>
                  <a:pt x="1258182" y="730826"/>
                  <a:pt x="1246492" y="736850"/>
                </a:cubicBezTo>
                <a:lnTo>
                  <a:pt x="1245414" y="736850"/>
                </a:lnTo>
                <a:lnTo>
                  <a:pt x="1237861" y="735771"/>
                </a:lnTo>
                <a:cubicBezTo>
                  <a:pt x="1237861" y="740177"/>
                  <a:pt x="1231656" y="742380"/>
                  <a:pt x="1219248" y="742380"/>
                </a:cubicBezTo>
                <a:lnTo>
                  <a:pt x="1215875" y="739143"/>
                </a:lnTo>
                <a:lnTo>
                  <a:pt x="1214797" y="740222"/>
                </a:lnTo>
                <a:lnTo>
                  <a:pt x="1213717" y="740222"/>
                </a:lnTo>
                <a:lnTo>
                  <a:pt x="1214797" y="741301"/>
                </a:lnTo>
                <a:lnTo>
                  <a:pt x="1214797" y="782843"/>
                </a:lnTo>
                <a:lnTo>
                  <a:pt x="1216954" y="785001"/>
                </a:lnTo>
                <a:cubicBezTo>
                  <a:pt x="1225048" y="785001"/>
                  <a:pt x="1230532" y="779921"/>
                  <a:pt x="1233409" y="769760"/>
                </a:cubicBezTo>
                <a:lnTo>
                  <a:pt x="1241097" y="764230"/>
                </a:lnTo>
                <a:lnTo>
                  <a:pt x="1245414" y="759914"/>
                </a:lnTo>
                <a:lnTo>
                  <a:pt x="1247707" y="759914"/>
                </a:lnTo>
                <a:cubicBezTo>
                  <a:pt x="1252202" y="764949"/>
                  <a:pt x="1258766" y="769670"/>
                  <a:pt x="1267399" y="774076"/>
                </a:cubicBezTo>
                <a:cubicBezTo>
                  <a:pt x="1275401" y="783248"/>
                  <a:pt x="1279403" y="788732"/>
                  <a:pt x="1279403" y="790531"/>
                </a:cubicBezTo>
                <a:lnTo>
                  <a:pt x="1278324" y="791610"/>
                </a:lnTo>
                <a:lnTo>
                  <a:pt x="1269557" y="788373"/>
                </a:lnTo>
                <a:lnTo>
                  <a:pt x="1266184" y="788373"/>
                </a:lnTo>
                <a:lnTo>
                  <a:pt x="1260790" y="791610"/>
                </a:lnTo>
                <a:lnTo>
                  <a:pt x="1250943" y="790531"/>
                </a:lnTo>
                <a:lnTo>
                  <a:pt x="1240019" y="793767"/>
                </a:lnTo>
                <a:lnTo>
                  <a:pt x="1238940" y="792689"/>
                </a:lnTo>
                <a:lnTo>
                  <a:pt x="1238940" y="789452"/>
                </a:lnTo>
                <a:lnTo>
                  <a:pt x="1241097" y="786080"/>
                </a:lnTo>
                <a:lnTo>
                  <a:pt x="1241097" y="785001"/>
                </a:lnTo>
                <a:lnTo>
                  <a:pt x="1233409" y="792689"/>
                </a:lnTo>
                <a:lnTo>
                  <a:pt x="1231251" y="792689"/>
                </a:lnTo>
                <a:cubicBezTo>
                  <a:pt x="1229814" y="792689"/>
                  <a:pt x="1229093" y="791250"/>
                  <a:pt x="1229093" y="788373"/>
                </a:cubicBezTo>
                <a:lnTo>
                  <a:pt x="1224642" y="787159"/>
                </a:lnTo>
                <a:lnTo>
                  <a:pt x="1212638" y="797005"/>
                </a:lnTo>
                <a:lnTo>
                  <a:pt x="1210480" y="804693"/>
                </a:lnTo>
                <a:cubicBezTo>
                  <a:pt x="1212279" y="804693"/>
                  <a:pt x="1213717" y="807615"/>
                  <a:pt x="1214797" y="813460"/>
                </a:cubicBezTo>
                <a:cubicBezTo>
                  <a:pt x="1211201" y="816607"/>
                  <a:pt x="1209401" y="819529"/>
                  <a:pt x="1209401" y="822227"/>
                </a:cubicBezTo>
                <a:cubicBezTo>
                  <a:pt x="1212999" y="822227"/>
                  <a:pt x="1214797" y="822946"/>
                  <a:pt x="1214797" y="824385"/>
                </a:cubicBezTo>
                <a:lnTo>
                  <a:pt x="1214797" y="836389"/>
                </a:lnTo>
                <a:lnTo>
                  <a:pt x="1212638" y="848527"/>
                </a:lnTo>
                <a:lnTo>
                  <a:pt x="1212638" y="851764"/>
                </a:lnTo>
                <a:lnTo>
                  <a:pt x="1214797" y="855001"/>
                </a:lnTo>
                <a:lnTo>
                  <a:pt x="1213717" y="872535"/>
                </a:lnTo>
                <a:lnTo>
                  <a:pt x="1214797" y="873614"/>
                </a:lnTo>
                <a:lnTo>
                  <a:pt x="1214797" y="874693"/>
                </a:lnTo>
                <a:cubicBezTo>
                  <a:pt x="1213717" y="878379"/>
                  <a:pt x="1211155" y="880223"/>
                  <a:pt x="1207109" y="880223"/>
                </a:cubicBezTo>
                <a:cubicBezTo>
                  <a:pt x="1206749" y="878784"/>
                  <a:pt x="1204951" y="877301"/>
                  <a:pt x="1201713" y="875772"/>
                </a:cubicBezTo>
                <a:lnTo>
                  <a:pt x="1190790" y="878065"/>
                </a:lnTo>
                <a:cubicBezTo>
                  <a:pt x="1186381" y="878065"/>
                  <a:pt x="1184181" y="875143"/>
                  <a:pt x="1184181" y="869298"/>
                </a:cubicBezTo>
                <a:lnTo>
                  <a:pt x="1183102" y="869298"/>
                </a:lnTo>
                <a:cubicBezTo>
                  <a:pt x="1183102" y="874423"/>
                  <a:pt x="1181662" y="876986"/>
                  <a:pt x="1178785" y="876986"/>
                </a:cubicBezTo>
                <a:lnTo>
                  <a:pt x="1173255" y="878065"/>
                </a:lnTo>
                <a:cubicBezTo>
                  <a:pt x="1168849" y="873659"/>
                  <a:pt x="1166646" y="870018"/>
                  <a:pt x="1166646" y="867140"/>
                </a:cubicBezTo>
                <a:cubicBezTo>
                  <a:pt x="1166646" y="865252"/>
                  <a:pt x="1168129" y="864128"/>
                  <a:pt x="1171098" y="863768"/>
                </a:cubicBezTo>
                <a:lnTo>
                  <a:pt x="1171098" y="855001"/>
                </a:lnTo>
                <a:cubicBezTo>
                  <a:pt x="1168129" y="851225"/>
                  <a:pt x="1166646" y="847224"/>
                  <a:pt x="1166646" y="842997"/>
                </a:cubicBezTo>
                <a:lnTo>
                  <a:pt x="1166646" y="811302"/>
                </a:lnTo>
                <a:lnTo>
                  <a:pt x="1167725" y="799298"/>
                </a:lnTo>
                <a:cubicBezTo>
                  <a:pt x="1165747" y="792194"/>
                  <a:pt x="1163948" y="788552"/>
                  <a:pt x="1162330" y="788373"/>
                </a:cubicBezTo>
                <a:cubicBezTo>
                  <a:pt x="1159993" y="788373"/>
                  <a:pt x="1157429" y="789452"/>
                  <a:pt x="1154642" y="791610"/>
                </a:cubicBezTo>
                <a:lnTo>
                  <a:pt x="1151405" y="791610"/>
                </a:lnTo>
                <a:cubicBezTo>
                  <a:pt x="1148977" y="789812"/>
                  <a:pt x="1145696" y="788732"/>
                  <a:pt x="1141559" y="788373"/>
                </a:cubicBezTo>
                <a:lnTo>
                  <a:pt x="1130634" y="791610"/>
                </a:lnTo>
                <a:lnTo>
                  <a:pt x="1121867" y="790531"/>
                </a:lnTo>
                <a:lnTo>
                  <a:pt x="1121867" y="794846"/>
                </a:lnTo>
                <a:cubicBezTo>
                  <a:pt x="1117643" y="815977"/>
                  <a:pt x="1113281" y="826543"/>
                  <a:pt x="1108784" y="826543"/>
                </a:cubicBezTo>
                <a:cubicBezTo>
                  <a:pt x="1108784" y="837153"/>
                  <a:pt x="1098535" y="850281"/>
                  <a:pt x="1078033" y="865926"/>
                </a:cubicBezTo>
                <a:cubicBezTo>
                  <a:pt x="1078033" y="869793"/>
                  <a:pt x="1076955" y="871996"/>
                  <a:pt x="1074797" y="872535"/>
                </a:cubicBezTo>
                <a:lnTo>
                  <a:pt x="1069401" y="872535"/>
                </a:lnTo>
                <a:lnTo>
                  <a:pt x="1064951" y="871456"/>
                </a:lnTo>
                <a:lnTo>
                  <a:pt x="1048495" y="879144"/>
                </a:lnTo>
                <a:cubicBezTo>
                  <a:pt x="1043820" y="876177"/>
                  <a:pt x="1036177" y="873614"/>
                  <a:pt x="1025566" y="871456"/>
                </a:cubicBezTo>
                <a:lnTo>
                  <a:pt x="1025566" y="873614"/>
                </a:lnTo>
                <a:lnTo>
                  <a:pt x="1031097" y="873614"/>
                </a:lnTo>
                <a:cubicBezTo>
                  <a:pt x="1030198" y="877301"/>
                  <a:pt x="1029073" y="879144"/>
                  <a:pt x="1027724" y="879144"/>
                </a:cubicBezTo>
                <a:lnTo>
                  <a:pt x="1022330" y="879144"/>
                </a:lnTo>
                <a:cubicBezTo>
                  <a:pt x="1018643" y="877346"/>
                  <a:pt x="1016799" y="874423"/>
                  <a:pt x="1016799" y="870377"/>
                </a:cubicBezTo>
                <a:lnTo>
                  <a:pt x="1032176" y="863768"/>
                </a:lnTo>
                <a:cubicBezTo>
                  <a:pt x="1032176" y="861610"/>
                  <a:pt x="1039457" y="855406"/>
                  <a:pt x="1054025" y="845155"/>
                </a:cubicBezTo>
                <a:cubicBezTo>
                  <a:pt x="1060229" y="828431"/>
                  <a:pt x="1065714" y="820069"/>
                  <a:pt x="1070481" y="820069"/>
                </a:cubicBezTo>
                <a:lnTo>
                  <a:pt x="1069401" y="812381"/>
                </a:lnTo>
                <a:cubicBezTo>
                  <a:pt x="1069401" y="805816"/>
                  <a:pt x="1071919" y="801815"/>
                  <a:pt x="1076955" y="800377"/>
                </a:cubicBezTo>
                <a:cubicBezTo>
                  <a:pt x="1078482" y="800377"/>
                  <a:pt x="1079248" y="798533"/>
                  <a:pt x="1079248" y="794846"/>
                </a:cubicBezTo>
                <a:lnTo>
                  <a:pt x="1079248" y="793767"/>
                </a:lnTo>
                <a:lnTo>
                  <a:pt x="1074797" y="789452"/>
                </a:lnTo>
                <a:lnTo>
                  <a:pt x="1071560" y="789452"/>
                </a:lnTo>
                <a:cubicBezTo>
                  <a:pt x="1070300" y="791071"/>
                  <a:pt x="1064096" y="792149"/>
                  <a:pt x="1052947" y="792689"/>
                </a:cubicBezTo>
                <a:cubicBezTo>
                  <a:pt x="1051868" y="791430"/>
                  <a:pt x="1043820" y="790351"/>
                  <a:pt x="1028803" y="789452"/>
                </a:cubicBezTo>
                <a:lnTo>
                  <a:pt x="1016799" y="790531"/>
                </a:lnTo>
                <a:lnTo>
                  <a:pt x="1014641" y="783922"/>
                </a:lnTo>
                <a:lnTo>
                  <a:pt x="1016799" y="781764"/>
                </a:lnTo>
                <a:lnTo>
                  <a:pt x="1017878" y="781764"/>
                </a:lnTo>
                <a:cubicBezTo>
                  <a:pt x="1019586" y="781764"/>
                  <a:pt x="1020711" y="783562"/>
                  <a:pt x="1021251" y="787159"/>
                </a:cubicBezTo>
                <a:cubicBezTo>
                  <a:pt x="1025566" y="783202"/>
                  <a:pt x="1029568" y="781045"/>
                  <a:pt x="1033255" y="780685"/>
                </a:cubicBezTo>
                <a:lnTo>
                  <a:pt x="1042022" y="783922"/>
                </a:lnTo>
                <a:lnTo>
                  <a:pt x="1046337" y="783922"/>
                </a:lnTo>
                <a:lnTo>
                  <a:pt x="1050789" y="780685"/>
                </a:lnTo>
                <a:lnTo>
                  <a:pt x="1062793" y="780685"/>
                </a:lnTo>
                <a:cubicBezTo>
                  <a:pt x="1067558" y="783562"/>
                  <a:pt x="1071199" y="785001"/>
                  <a:pt x="1073718" y="785001"/>
                </a:cubicBezTo>
                <a:lnTo>
                  <a:pt x="1074797" y="785001"/>
                </a:lnTo>
                <a:cubicBezTo>
                  <a:pt x="1076414" y="785001"/>
                  <a:pt x="1077899" y="781359"/>
                  <a:pt x="1079248" y="774076"/>
                </a:cubicBezTo>
                <a:lnTo>
                  <a:pt x="1078033" y="772997"/>
                </a:lnTo>
                <a:lnTo>
                  <a:pt x="1078033" y="771918"/>
                </a:lnTo>
                <a:lnTo>
                  <a:pt x="1079248" y="767467"/>
                </a:lnTo>
                <a:cubicBezTo>
                  <a:pt x="1077358" y="750023"/>
                  <a:pt x="1074077" y="741301"/>
                  <a:pt x="1069401" y="741301"/>
                </a:cubicBezTo>
                <a:cubicBezTo>
                  <a:pt x="1056992" y="737255"/>
                  <a:pt x="1050789" y="732130"/>
                  <a:pt x="1050789" y="725925"/>
                </a:cubicBezTo>
                <a:lnTo>
                  <a:pt x="1046337" y="715000"/>
                </a:lnTo>
                <a:lnTo>
                  <a:pt x="1044180" y="712842"/>
                </a:lnTo>
                <a:lnTo>
                  <a:pt x="1046337" y="678989"/>
                </a:lnTo>
                <a:lnTo>
                  <a:pt x="1045258" y="674538"/>
                </a:lnTo>
                <a:lnTo>
                  <a:pt x="1047416" y="672380"/>
                </a:lnTo>
                <a:lnTo>
                  <a:pt x="1047416" y="669143"/>
                </a:lnTo>
                <a:lnTo>
                  <a:pt x="1045258" y="660376"/>
                </a:lnTo>
                <a:lnTo>
                  <a:pt x="1045258" y="657004"/>
                </a:lnTo>
                <a:lnTo>
                  <a:pt x="1047416" y="650530"/>
                </a:lnTo>
                <a:lnTo>
                  <a:pt x="1045258" y="643921"/>
                </a:lnTo>
                <a:lnTo>
                  <a:pt x="1045258" y="641763"/>
                </a:lnTo>
                <a:lnTo>
                  <a:pt x="1048495" y="637312"/>
                </a:lnTo>
                <a:lnTo>
                  <a:pt x="1048495" y="636233"/>
                </a:lnTo>
                <a:cubicBezTo>
                  <a:pt x="1045617" y="636233"/>
                  <a:pt x="1044180" y="635154"/>
                  <a:pt x="1044180" y="632996"/>
                </a:cubicBezTo>
                <a:cubicBezTo>
                  <a:pt x="1044180" y="621307"/>
                  <a:pt x="1045617" y="615463"/>
                  <a:pt x="1048495" y="615463"/>
                </a:cubicBezTo>
                <a:close/>
                <a:moveTo>
                  <a:pt x="1209401" y="614383"/>
                </a:moveTo>
                <a:cubicBezTo>
                  <a:pt x="1220642" y="614383"/>
                  <a:pt x="1232286" y="620947"/>
                  <a:pt x="1244334" y="634075"/>
                </a:cubicBezTo>
                <a:cubicBezTo>
                  <a:pt x="1244334" y="639021"/>
                  <a:pt x="1241772" y="644146"/>
                  <a:pt x="1236647" y="649451"/>
                </a:cubicBezTo>
                <a:lnTo>
                  <a:pt x="1238940" y="663613"/>
                </a:lnTo>
                <a:lnTo>
                  <a:pt x="1236647" y="672380"/>
                </a:lnTo>
                <a:lnTo>
                  <a:pt x="1236647" y="676696"/>
                </a:lnTo>
                <a:lnTo>
                  <a:pt x="1238940" y="680068"/>
                </a:lnTo>
                <a:cubicBezTo>
                  <a:pt x="1238940" y="689509"/>
                  <a:pt x="1227250" y="694230"/>
                  <a:pt x="1203871" y="694230"/>
                </a:cubicBezTo>
                <a:cubicBezTo>
                  <a:pt x="1199736" y="694230"/>
                  <a:pt x="1196094" y="688745"/>
                  <a:pt x="1192948" y="677775"/>
                </a:cubicBezTo>
                <a:cubicBezTo>
                  <a:pt x="1175413" y="676156"/>
                  <a:pt x="1166646" y="674358"/>
                  <a:pt x="1166646" y="672380"/>
                </a:cubicBezTo>
                <a:lnTo>
                  <a:pt x="1164488" y="672380"/>
                </a:lnTo>
                <a:cubicBezTo>
                  <a:pt x="1164488" y="675257"/>
                  <a:pt x="1163050" y="676696"/>
                  <a:pt x="1160173" y="676696"/>
                </a:cubicBezTo>
                <a:lnTo>
                  <a:pt x="1143717" y="675617"/>
                </a:lnTo>
                <a:lnTo>
                  <a:pt x="1118630" y="677775"/>
                </a:lnTo>
                <a:cubicBezTo>
                  <a:pt x="1109818" y="677235"/>
                  <a:pt x="1105412" y="676156"/>
                  <a:pt x="1105412" y="674538"/>
                </a:cubicBezTo>
                <a:cubicBezTo>
                  <a:pt x="1105412" y="671661"/>
                  <a:pt x="1113100" y="669862"/>
                  <a:pt x="1128476" y="669143"/>
                </a:cubicBezTo>
                <a:cubicBezTo>
                  <a:pt x="1129195" y="666895"/>
                  <a:pt x="1131353" y="665771"/>
                  <a:pt x="1134950" y="665771"/>
                </a:cubicBezTo>
                <a:lnTo>
                  <a:pt x="1139401" y="665771"/>
                </a:lnTo>
                <a:lnTo>
                  <a:pt x="1154642" y="672380"/>
                </a:lnTo>
                <a:lnTo>
                  <a:pt x="1155721" y="672380"/>
                </a:lnTo>
                <a:lnTo>
                  <a:pt x="1161251" y="667929"/>
                </a:lnTo>
                <a:lnTo>
                  <a:pt x="1162330" y="667929"/>
                </a:lnTo>
                <a:lnTo>
                  <a:pt x="1165567" y="670222"/>
                </a:lnTo>
                <a:cubicBezTo>
                  <a:pt x="1168354" y="667974"/>
                  <a:pt x="1171636" y="666850"/>
                  <a:pt x="1175413" y="666850"/>
                </a:cubicBezTo>
                <a:lnTo>
                  <a:pt x="1190790" y="670222"/>
                </a:lnTo>
                <a:lnTo>
                  <a:pt x="1191869" y="669143"/>
                </a:lnTo>
                <a:lnTo>
                  <a:pt x="1191869" y="667929"/>
                </a:lnTo>
                <a:lnTo>
                  <a:pt x="1189709" y="661455"/>
                </a:lnTo>
                <a:lnTo>
                  <a:pt x="1195105" y="645000"/>
                </a:lnTo>
                <a:lnTo>
                  <a:pt x="1194026" y="638391"/>
                </a:lnTo>
                <a:lnTo>
                  <a:pt x="1194026" y="636233"/>
                </a:lnTo>
                <a:lnTo>
                  <a:pt x="1186338" y="634075"/>
                </a:lnTo>
                <a:lnTo>
                  <a:pt x="1182022" y="635154"/>
                </a:lnTo>
                <a:cubicBezTo>
                  <a:pt x="1174019" y="632637"/>
                  <a:pt x="1170019" y="630838"/>
                  <a:pt x="1170019" y="629759"/>
                </a:cubicBezTo>
                <a:lnTo>
                  <a:pt x="1170019" y="628545"/>
                </a:lnTo>
                <a:lnTo>
                  <a:pt x="1172177" y="626387"/>
                </a:lnTo>
                <a:lnTo>
                  <a:pt x="1176492" y="626387"/>
                </a:lnTo>
                <a:lnTo>
                  <a:pt x="1179865" y="628545"/>
                </a:lnTo>
                <a:lnTo>
                  <a:pt x="1180944" y="628545"/>
                </a:lnTo>
                <a:cubicBezTo>
                  <a:pt x="1180944" y="626028"/>
                  <a:pt x="1184585" y="624589"/>
                  <a:pt x="1191869" y="624229"/>
                </a:cubicBezTo>
                <a:cubicBezTo>
                  <a:pt x="1191869" y="620183"/>
                  <a:pt x="1197713" y="616901"/>
                  <a:pt x="1209401" y="614383"/>
                </a:cubicBezTo>
                <a:close/>
                <a:moveTo>
                  <a:pt x="7246226" y="613777"/>
                </a:moveTo>
                <a:lnTo>
                  <a:pt x="7246226" y="615935"/>
                </a:lnTo>
                <a:lnTo>
                  <a:pt x="7247305" y="615935"/>
                </a:lnTo>
                <a:lnTo>
                  <a:pt x="7247305" y="613777"/>
                </a:lnTo>
                <a:close/>
                <a:moveTo>
                  <a:pt x="2717724" y="613212"/>
                </a:moveTo>
                <a:cubicBezTo>
                  <a:pt x="2711160" y="614561"/>
                  <a:pt x="2707878" y="617483"/>
                  <a:pt x="2707878" y="621979"/>
                </a:cubicBezTo>
                <a:cubicBezTo>
                  <a:pt x="2696278" y="621979"/>
                  <a:pt x="2690480" y="627419"/>
                  <a:pt x="2690480" y="638299"/>
                </a:cubicBezTo>
                <a:cubicBezTo>
                  <a:pt x="2685442" y="639738"/>
                  <a:pt x="2678205" y="640457"/>
                  <a:pt x="2668765" y="640457"/>
                </a:cubicBezTo>
                <a:lnTo>
                  <a:pt x="2668765" y="641536"/>
                </a:lnTo>
                <a:lnTo>
                  <a:pt x="2669843" y="648010"/>
                </a:lnTo>
                <a:lnTo>
                  <a:pt x="2668765" y="664330"/>
                </a:lnTo>
                <a:cubicBezTo>
                  <a:pt x="2668765" y="668646"/>
                  <a:pt x="2672406" y="670804"/>
                  <a:pt x="2679690" y="670804"/>
                </a:cubicBezTo>
                <a:cubicBezTo>
                  <a:pt x="2682927" y="670804"/>
                  <a:pt x="2685084" y="672243"/>
                  <a:pt x="2686163" y="675120"/>
                </a:cubicBezTo>
                <a:lnTo>
                  <a:pt x="2686163" y="678492"/>
                </a:lnTo>
                <a:lnTo>
                  <a:pt x="2681847" y="681729"/>
                </a:lnTo>
                <a:lnTo>
                  <a:pt x="2672003" y="680650"/>
                </a:lnTo>
                <a:lnTo>
                  <a:pt x="2669843" y="680650"/>
                </a:lnTo>
                <a:lnTo>
                  <a:pt x="2665528" y="683887"/>
                </a:lnTo>
                <a:lnTo>
                  <a:pt x="2668765" y="706681"/>
                </a:lnTo>
                <a:lnTo>
                  <a:pt x="2668765" y="712076"/>
                </a:lnTo>
                <a:lnTo>
                  <a:pt x="2667686" y="719763"/>
                </a:lnTo>
                <a:lnTo>
                  <a:pt x="2668765" y="720843"/>
                </a:lnTo>
                <a:lnTo>
                  <a:pt x="2675373" y="720843"/>
                </a:lnTo>
                <a:lnTo>
                  <a:pt x="2692638" y="723000"/>
                </a:lnTo>
                <a:lnTo>
                  <a:pt x="2699247" y="719763"/>
                </a:lnTo>
                <a:lnTo>
                  <a:pt x="2712194" y="720843"/>
                </a:lnTo>
                <a:lnTo>
                  <a:pt x="2713274" y="719763"/>
                </a:lnTo>
                <a:lnTo>
                  <a:pt x="2712194" y="714234"/>
                </a:lnTo>
                <a:lnTo>
                  <a:pt x="2712194" y="712076"/>
                </a:lnTo>
                <a:cubicBezTo>
                  <a:pt x="2712194" y="710637"/>
                  <a:pt x="2713318" y="709918"/>
                  <a:pt x="2715567" y="709918"/>
                </a:cubicBezTo>
                <a:lnTo>
                  <a:pt x="2715567" y="707760"/>
                </a:lnTo>
                <a:cubicBezTo>
                  <a:pt x="2713318" y="707760"/>
                  <a:pt x="2712194" y="707040"/>
                  <a:pt x="2712194" y="705602"/>
                </a:cubicBezTo>
                <a:lnTo>
                  <a:pt x="2712194" y="703444"/>
                </a:lnTo>
                <a:lnTo>
                  <a:pt x="2715567" y="682808"/>
                </a:lnTo>
                <a:lnTo>
                  <a:pt x="2714487" y="682808"/>
                </a:lnTo>
                <a:lnTo>
                  <a:pt x="2707878" y="684966"/>
                </a:lnTo>
                <a:cubicBezTo>
                  <a:pt x="2697718" y="681909"/>
                  <a:pt x="2692638" y="679751"/>
                  <a:pt x="2692638" y="678492"/>
                </a:cubicBezTo>
                <a:lnTo>
                  <a:pt x="2690480" y="674041"/>
                </a:lnTo>
                <a:lnTo>
                  <a:pt x="2690480" y="672962"/>
                </a:lnTo>
                <a:lnTo>
                  <a:pt x="2692638" y="670804"/>
                </a:lnTo>
                <a:lnTo>
                  <a:pt x="2704641" y="670804"/>
                </a:lnTo>
                <a:lnTo>
                  <a:pt x="2716645" y="671883"/>
                </a:lnTo>
                <a:lnTo>
                  <a:pt x="2719882" y="670804"/>
                </a:lnTo>
                <a:lnTo>
                  <a:pt x="2719882" y="666488"/>
                </a:lnTo>
                <a:cubicBezTo>
                  <a:pt x="2717724" y="663790"/>
                  <a:pt x="2716645" y="661273"/>
                  <a:pt x="2716645" y="658935"/>
                </a:cubicBezTo>
                <a:lnTo>
                  <a:pt x="2716645" y="650168"/>
                </a:lnTo>
                <a:lnTo>
                  <a:pt x="2720961" y="650168"/>
                </a:lnTo>
                <a:cubicBezTo>
                  <a:pt x="2717724" y="643154"/>
                  <a:pt x="2713723" y="638479"/>
                  <a:pt x="2708957" y="636141"/>
                </a:cubicBezTo>
                <a:lnTo>
                  <a:pt x="2708957" y="640457"/>
                </a:lnTo>
                <a:cubicBezTo>
                  <a:pt x="2699605" y="639738"/>
                  <a:pt x="2694931" y="638299"/>
                  <a:pt x="2694931" y="636141"/>
                </a:cubicBezTo>
                <a:lnTo>
                  <a:pt x="2694931" y="633848"/>
                </a:lnTo>
                <a:lnTo>
                  <a:pt x="2700326" y="628453"/>
                </a:lnTo>
                <a:lnTo>
                  <a:pt x="2704641" y="628453"/>
                </a:lnTo>
                <a:lnTo>
                  <a:pt x="2708957" y="631690"/>
                </a:lnTo>
                <a:lnTo>
                  <a:pt x="2716645" y="631690"/>
                </a:lnTo>
                <a:lnTo>
                  <a:pt x="2729594" y="620900"/>
                </a:lnTo>
                <a:lnTo>
                  <a:pt x="2729594" y="618742"/>
                </a:lnTo>
                <a:cubicBezTo>
                  <a:pt x="2729594" y="616584"/>
                  <a:pt x="2726715" y="615505"/>
                  <a:pt x="2720961" y="615505"/>
                </a:cubicBezTo>
                <a:lnTo>
                  <a:pt x="2717724" y="614291"/>
                </a:lnTo>
                <a:close/>
                <a:moveTo>
                  <a:pt x="7237459" y="609461"/>
                </a:moveTo>
                <a:lnTo>
                  <a:pt x="7235301" y="611619"/>
                </a:lnTo>
                <a:lnTo>
                  <a:pt x="7236380" y="617015"/>
                </a:lnTo>
                <a:lnTo>
                  <a:pt x="7239752" y="617015"/>
                </a:lnTo>
                <a:lnTo>
                  <a:pt x="7239752" y="611619"/>
                </a:lnTo>
                <a:close/>
                <a:moveTo>
                  <a:pt x="7254993" y="598536"/>
                </a:moveTo>
                <a:cubicBezTo>
                  <a:pt x="7252026" y="598536"/>
                  <a:pt x="7249823" y="600335"/>
                  <a:pt x="7248384" y="603931"/>
                </a:cubicBezTo>
                <a:cubicBezTo>
                  <a:pt x="7249463" y="606899"/>
                  <a:pt x="7250542" y="608383"/>
                  <a:pt x="7251621" y="608383"/>
                </a:cubicBezTo>
                <a:lnTo>
                  <a:pt x="7252835" y="608383"/>
                </a:lnTo>
                <a:cubicBezTo>
                  <a:pt x="7258230" y="608383"/>
                  <a:pt x="7261107" y="607259"/>
                  <a:pt x="7261467" y="605010"/>
                </a:cubicBezTo>
                <a:cubicBezTo>
                  <a:pt x="7261467" y="600694"/>
                  <a:pt x="7259309" y="598536"/>
                  <a:pt x="7254993" y="598536"/>
                </a:cubicBezTo>
                <a:close/>
                <a:moveTo>
                  <a:pt x="226051" y="595198"/>
                </a:moveTo>
                <a:lnTo>
                  <a:pt x="230637" y="595198"/>
                </a:lnTo>
                <a:lnTo>
                  <a:pt x="255859" y="617048"/>
                </a:lnTo>
                <a:lnTo>
                  <a:pt x="257072" y="621364"/>
                </a:lnTo>
                <a:cubicBezTo>
                  <a:pt x="266603" y="621904"/>
                  <a:pt x="271369" y="623702"/>
                  <a:pt x="271369" y="626759"/>
                </a:cubicBezTo>
                <a:lnTo>
                  <a:pt x="271369" y="627838"/>
                </a:lnTo>
                <a:lnTo>
                  <a:pt x="270290" y="628917"/>
                </a:lnTo>
                <a:lnTo>
                  <a:pt x="271369" y="629996"/>
                </a:lnTo>
                <a:lnTo>
                  <a:pt x="271369" y="632154"/>
                </a:lnTo>
                <a:lnTo>
                  <a:pt x="267997" y="635661"/>
                </a:lnTo>
                <a:lnTo>
                  <a:pt x="246013" y="632154"/>
                </a:lnTo>
                <a:cubicBezTo>
                  <a:pt x="243765" y="632154"/>
                  <a:pt x="242641" y="633323"/>
                  <a:pt x="242641" y="635661"/>
                </a:cubicBezTo>
                <a:lnTo>
                  <a:pt x="241562" y="636740"/>
                </a:lnTo>
                <a:lnTo>
                  <a:pt x="229423" y="636740"/>
                </a:lnTo>
                <a:cubicBezTo>
                  <a:pt x="225916" y="636740"/>
                  <a:pt x="222229" y="635571"/>
                  <a:pt x="218363" y="633233"/>
                </a:cubicBezTo>
                <a:cubicBezTo>
                  <a:pt x="208472" y="640066"/>
                  <a:pt x="202223" y="646990"/>
                  <a:pt x="199616" y="654004"/>
                </a:cubicBezTo>
                <a:lnTo>
                  <a:pt x="200695" y="663984"/>
                </a:lnTo>
                <a:lnTo>
                  <a:pt x="197458" y="665064"/>
                </a:lnTo>
                <a:lnTo>
                  <a:pt x="197458" y="666142"/>
                </a:lnTo>
                <a:lnTo>
                  <a:pt x="200695" y="670459"/>
                </a:lnTo>
                <a:lnTo>
                  <a:pt x="200695" y="676932"/>
                </a:lnTo>
                <a:lnTo>
                  <a:pt x="199616" y="692308"/>
                </a:lnTo>
                <a:lnTo>
                  <a:pt x="200695" y="695545"/>
                </a:lnTo>
                <a:lnTo>
                  <a:pt x="220656" y="696624"/>
                </a:lnTo>
                <a:cubicBezTo>
                  <a:pt x="222275" y="690870"/>
                  <a:pt x="226321" y="685744"/>
                  <a:pt x="232795" y="681249"/>
                </a:cubicBezTo>
                <a:lnTo>
                  <a:pt x="240483" y="675854"/>
                </a:lnTo>
                <a:cubicBezTo>
                  <a:pt x="246687" y="678551"/>
                  <a:pt x="257342" y="686554"/>
                  <a:pt x="272448" y="699861"/>
                </a:cubicBezTo>
                <a:lnTo>
                  <a:pt x="272448" y="700941"/>
                </a:lnTo>
                <a:cubicBezTo>
                  <a:pt x="271369" y="703818"/>
                  <a:pt x="268807" y="705256"/>
                  <a:pt x="264760" y="705256"/>
                </a:cubicBezTo>
                <a:lnTo>
                  <a:pt x="257072" y="704177"/>
                </a:lnTo>
                <a:lnTo>
                  <a:pt x="257072" y="705256"/>
                </a:lnTo>
                <a:lnTo>
                  <a:pt x="258151" y="712809"/>
                </a:lnTo>
                <a:lnTo>
                  <a:pt x="253701" y="718474"/>
                </a:lnTo>
                <a:lnTo>
                  <a:pt x="261523" y="726027"/>
                </a:lnTo>
                <a:lnTo>
                  <a:pt x="261523" y="728185"/>
                </a:lnTo>
                <a:lnTo>
                  <a:pt x="258151" y="733580"/>
                </a:lnTo>
                <a:lnTo>
                  <a:pt x="261523" y="747877"/>
                </a:lnTo>
                <a:lnTo>
                  <a:pt x="255859" y="759746"/>
                </a:lnTo>
                <a:lnTo>
                  <a:pt x="255859" y="769727"/>
                </a:lnTo>
                <a:cubicBezTo>
                  <a:pt x="257387" y="770986"/>
                  <a:pt x="258511" y="776381"/>
                  <a:pt x="259230" y="785912"/>
                </a:cubicBezTo>
                <a:lnTo>
                  <a:pt x="255859" y="793465"/>
                </a:lnTo>
                <a:lnTo>
                  <a:pt x="259230" y="796972"/>
                </a:lnTo>
                <a:lnTo>
                  <a:pt x="258151" y="800209"/>
                </a:lnTo>
                <a:lnTo>
                  <a:pt x="261523" y="818552"/>
                </a:lnTo>
                <a:lnTo>
                  <a:pt x="258151" y="844718"/>
                </a:lnTo>
                <a:lnTo>
                  <a:pt x="260309" y="849169"/>
                </a:lnTo>
                <a:cubicBezTo>
                  <a:pt x="259230" y="857081"/>
                  <a:pt x="257027" y="861038"/>
                  <a:pt x="253701" y="861038"/>
                </a:cubicBezTo>
                <a:lnTo>
                  <a:pt x="242641" y="862251"/>
                </a:lnTo>
                <a:lnTo>
                  <a:pt x="233874" y="861038"/>
                </a:lnTo>
                <a:lnTo>
                  <a:pt x="219442" y="862251"/>
                </a:lnTo>
                <a:lnTo>
                  <a:pt x="211754" y="854564"/>
                </a:lnTo>
                <a:lnTo>
                  <a:pt x="215126" y="849169"/>
                </a:lnTo>
                <a:lnTo>
                  <a:pt x="215126" y="845797"/>
                </a:lnTo>
                <a:lnTo>
                  <a:pt x="212968" y="839323"/>
                </a:lnTo>
                <a:lnTo>
                  <a:pt x="215126" y="828398"/>
                </a:lnTo>
                <a:lnTo>
                  <a:pt x="214047" y="819631"/>
                </a:lnTo>
                <a:lnTo>
                  <a:pt x="215126" y="802367"/>
                </a:lnTo>
                <a:lnTo>
                  <a:pt x="212968" y="795893"/>
                </a:lnTo>
                <a:lnTo>
                  <a:pt x="212968" y="784833"/>
                </a:lnTo>
                <a:cubicBezTo>
                  <a:pt x="214047" y="778359"/>
                  <a:pt x="216205" y="775122"/>
                  <a:pt x="219442" y="775122"/>
                </a:cubicBezTo>
                <a:lnTo>
                  <a:pt x="219442" y="772964"/>
                </a:lnTo>
                <a:cubicBezTo>
                  <a:pt x="216564" y="772964"/>
                  <a:pt x="215126" y="770716"/>
                  <a:pt x="215126" y="766220"/>
                </a:cubicBezTo>
                <a:lnTo>
                  <a:pt x="215126" y="759746"/>
                </a:lnTo>
                <a:lnTo>
                  <a:pt x="216205" y="755430"/>
                </a:lnTo>
                <a:lnTo>
                  <a:pt x="214047" y="748956"/>
                </a:lnTo>
                <a:lnTo>
                  <a:pt x="216205" y="740054"/>
                </a:lnTo>
                <a:lnTo>
                  <a:pt x="212968" y="720632"/>
                </a:lnTo>
                <a:lnTo>
                  <a:pt x="217284" y="708493"/>
                </a:lnTo>
                <a:lnTo>
                  <a:pt x="216205" y="703098"/>
                </a:lnTo>
                <a:lnTo>
                  <a:pt x="212968" y="703098"/>
                </a:lnTo>
                <a:cubicBezTo>
                  <a:pt x="204066" y="704537"/>
                  <a:pt x="199616" y="707055"/>
                  <a:pt x="199616" y="710651"/>
                </a:cubicBezTo>
                <a:lnTo>
                  <a:pt x="201774" y="723869"/>
                </a:lnTo>
                <a:lnTo>
                  <a:pt x="201774" y="724948"/>
                </a:lnTo>
                <a:cubicBezTo>
                  <a:pt x="200335" y="736098"/>
                  <a:pt x="198132" y="745899"/>
                  <a:pt x="195165" y="754351"/>
                </a:cubicBezTo>
                <a:lnTo>
                  <a:pt x="194086" y="760825"/>
                </a:lnTo>
                <a:lnTo>
                  <a:pt x="195165" y="765141"/>
                </a:lnTo>
                <a:lnTo>
                  <a:pt x="195165" y="766220"/>
                </a:lnTo>
                <a:lnTo>
                  <a:pt x="191928" y="779438"/>
                </a:lnTo>
                <a:lnTo>
                  <a:pt x="193007" y="783754"/>
                </a:lnTo>
                <a:cubicBezTo>
                  <a:pt x="193007" y="790768"/>
                  <a:pt x="187881" y="798770"/>
                  <a:pt x="177631" y="807762"/>
                </a:cubicBezTo>
                <a:cubicBezTo>
                  <a:pt x="174664" y="807762"/>
                  <a:pt x="173180" y="811359"/>
                  <a:pt x="173180" y="818552"/>
                </a:cubicBezTo>
                <a:cubicBezTo>
                  <a:pt x="169313" y="825835"/>
                  <a:pt x="166751" y="829477"/>
                  <a:pt x="165492" y="829477"/>
                </a:cubicBezTo>
                <a:cubicBezTo>
                  <a:pt x="160367" y="829477"/>
                  <a:pt x="157444" y="833838"/>
                  <a:pt x="156725" y="842560"/>
                </a:cubicBezTo>
                <a:cubicBezTo>
                  <a:pt x="146205" y="852720"/>
                  <a:pt x="138472" y="857801"/>
                  <a:pt x="133527" y="857801"/>
                </a:cubicBezTo>
                <a:lnTo>
                  <a:pt x="132448" y="857801"/>
                </a:lnTo>
                <a:lnTo>
                  <a:pt x="130155" y="855643"/>
                </a:lnTo>
                <a:lnTo>
                  <a:pt x="130155" y="854564"/>
                </a:lnTo>
                <a:cubicBezTo>
                  <a:pt x="132942" y="852585"/>
                  <a:pt x="135864" y="847146"/>
                  <a:pt x="138922" y="838244"/>
                </a:cubicBezTo>
                <a:lnTo>
                  <a:pt x="141214" y="836086"/>
                </a:lnTo>
                <a:lnTo>
                  <a:pt x="141214" y="832714"/>
                </a:lnTo>
                <a:lnTo>
                  <a:pt x="140001" y="821789"/>
                </a:lnTo>
                <a:cubicBezTo>
                  <a:pt x="146025" y="818013"/>
                  <a:pt x="149037" y="814775"/>
                  <a:pt x="149037" y="812078"/>
                </a:cubicBezTo>
                <a:lnTo>
                  <a:pt x="147688" y="808841"/>
                </a:lnTo>
                <a:lnTo>
                  <a:pt x="144451" y="808841"/>
                </a:lnTo>
                <a:lnTo>
                  <a:pt x="141214" y="810999"/>
                </a:lnTo>
                <a:lnTo>
                  <a:pt x="135685" y="809920"/>
                </a:lnTo>
                <a:lnTo>
                  <a:pt x="134606" y="810999"/>
                </a:lnTo>
                <a:lnTo>
                  <a:pt x="135685" y="816394"/>
                </a:lnTo>
                <a:lnTo>
                  <a:pt x="135685" y="817473"/>
                </a:lnTo>
                <a:lnTo>
                  <a:pt x="132448" y="820710"/>
                </a:lnTo>
                <a:lnTo>
                  <a:pt x="131234" y="820710"/>
                </a:lnTo>
                <a:lnTo>
                  <a:pt x="130155" y="819631"/>
                </a:lnTo>
                <a:lnTo>
                  <a:pt x="129076" y="820710"/>
                </a:lnTo>
                <a:lnTo>
                  <a:pt x="125839" y="820710"/>
                </a:lnTo>
                <a:cubicBezTo>
                  <a:pt x="122602" y="817832"/>
                  <a:pt x="117431" y="815674"/>
                  <a:pt x="110328" y="814236"/>
                </a:cubicBezTo>
                <a:lnTo>
                  <a:pt x="108035" y="812078"/>
                </a:lnTo>
                <a:lnTo>
                  <a:pt x="103719" y="812078"/>
                </a:lnTo>
                <a:lnTo>
                  <a:pt x="101561" y="814236"/>
                </a:lnTo>
                <a:lnTo>
                  <a:pt x="101561" y="817473"/>
                </a:lnTo>
                <a:lnTo>
                  <a:pt x="106956" y="817473"/>
                </a:lnTo>
                <a:lnTo>
                  <a:pt x="109249" y="819631"/>
                </a:lnTo>
                <a:lnTo>
                  <a:pt x="108035" y="834872"/>
                </a:lnTo>
                <a:lnTo>
                  <a:pt x="111407" y="844718"/>
                </a:lnTo>
                <a:lnTo>
                  <a:pt x="111407" y="846876"/>
                </a:lnTo>
                <a:cubicBezTo>
                  <a:pt x="111407" y="854159"/>
                  <a:pt x="105922" y="857801"/>
                  <a:pt x="94952" y="857801"/>
                </a:cubicBezTo>
                <a:cubicBezTo>
                  <a:pt x="94952" y="859239"/>
                  <a:pt x="93064" y="859959"/>
                  <a:pt x="89287" y="859959"/>
                </a:cubicBezTo>
                <a:lnTo>
                  <a:pt x="80520" y="859959"/>
                </a:lnTo>
                <a:lnTo>
                  <a:pt x="80520" y="857801"/>
                </a:lnTo>
                <a:lnTo>
                  <a:pt x="81599" y="852406"/>
                </a:lnTo>
                <a:cubicBezTo>
                  <a:pt x="80161" y="852406"/>
                  <a:pt x="79441" y="854204"/>
                  <a:pt x="79441" y="857801"/>
                </a:cubicBezTo>
                <a:lnTo>
                  <a:pt x="78362" y="857801"/>
                </a:lnTo>
                <a:cubicBezTo>
                  <a:pt x="77103" y="857801"/>
                  <a:pt x="75979" y="854519"/>
                  <a:pt x="74991" y="847955"/>
                </a:cubicBezTo>
                <a:lnTo>
                  <a:pt x="73912" y="847955"/>
                </a:lnTo>
                <a:lnTo>
                  <a:pt x="73912" y="849169"/>
                </a:lnTo>
                <a:lnTo>
                  <a:pt x="74991" y="858880"/>
                </a:lnTo>
                <a:lnTo>
                  <a:pt x="73912" y="858880"/>
                </a:lnTo>
                <a:cubicBezTo>
                  <a:pt x="64290" y="858880"/>
                  <a:pt x="59480" y="853080"/>
                  <a:pt x="59480" y="841481"/>
                </a:cubicBezTo>
                <a:cubicBezTo>
                  <a:pt x="59480" y="839862"/>
                  <a:pt x="61683" y="836580"/>
                  <a:pt x="66089" y="831635"/>
                </a:cubicBezTo>
                <a:lnTo>
                  <a:pt x="66089" y="828398"/>
                </a:lnTo>
                <a:cubicBezTo>
                  <a:pt x="66089" y="827319"/>
                  <a:pt x="63166" y="825880"/>
                  <a:pt x="57322" y="824082"/>
                </a:cubicBezTo>
                <a:lnTo>
                  <a:pt x="53006" y="825161"/>
                </a:lnTo>
                <a:lnTo>
                  <a:pt x="51792" y="824082"/>
                </a:lnTo>
                <a:lnTo>
                  <a:pt x="50713" y="824082"/>
                </a:lnTo>
                <a:cubicBezTo>
                  <a:pt x="44688" y="825700"/>
                  <a:pt x="36956" y="829297"/>
                  <a:pt x="27514" y="834872"/>
                </a:cubicBezTo>
                <a:cubicBezTo>
                  <a:pt x="20771" y="834872"/>
                  <a:pt x="15645" y="837075"/>
                  <a:pt x="12139" y="841481"/>
                </a:cubicBezTo>
                <a:lnTo>
                  <a:pt x="1079" y="844718"/>
                </a:lnTo>
                <a:lnTo>
                  <a:pt x="0" y="843639"/>
                </a:lnTo>
                <a:lnTo>
                  <a:pt x="0" y="840402"/>
                </a:lnTo>
                <a:lnTo>
                  <a:pt x="14431" y="823003"/>
                </a:lnTo>
                <a:cubicBezTo>
                  <a:pt x="14431" y="820755"/>
                  <a:pt x="15870" y="818912"/>
                  <a:pt x="18747" y="817473"/>
                </a:cubicBezTo>
                <a:lnTo>
                  <a:pt x="19826" y="817473"/>
                </a:lnTo>
                <a:lnTo>
                  <a:pt x="19826" y="819631"/>
                </a:lnTo>
                <a:lnTo>
                  <a:pt x="23198" y="817473"/>
                </a:lnTo>
                <a:lnTo>
                  <a:pt x="24277" y="818552"/>
                </a:lnTo>
                <a:lnTo>
                  <a:pt x="25356" y="817473"/>
                </a:lnTo>
                <a:lnTo>
                  <a:pt x="25356" y="816394"/>
                </a:lnTo>
                <a:lnTo>
                  <a:pt x="22119" y="813157"/>
                </a:lnTo>
                <a:lnTo>
                  <a:pt x="47476" y="769727"/>
                </a:lnTo>
                <a:cubicBezTo>
                  <a:pt x="47476" y="765770"/>
                  <a:pt x="48914" y="762084"/>
                  <a:pt x="51792" y="758667"/>
                </a:cubicBezTo>
                <a:lnTo>
                  <a:pt x="51792" y="757588"/>
                </a:lnTo>
                <a:cubicBezTo>
                  <a:pt x="51792" y="756150"/>
                  <a:pt x="49634" y="755071"/>
                  <a:pt x="45318" y="754351"/>
                </a:cubicBezTo>
                <a:cubicBezTo>
                  <a:pt x="44598" y="756509"/>
                  <a:pt x="42351" y="757588"/>
                  <a:pt x="38574" y="757588"/>
                </a:cubicBezTo>
                <a:lnTo>
                  <a:pt x="36416" y="757588"/>
                </a:lnTo>
                <a:lnTo>
                  <a:pt x="21040" y="754351"/>
                </a:lnTo>
                <a:lnTo>
                  <a:pt x="14431" y="756509"/>
                </a:lnTo>
                <a:lnTo>
                  <a:pt x="13218" y="755430"/>
                </a:lnTo>
                <a:lnTo>
                  <a:pt x="13218" y="753272"/>
                </a:lnTo>
                <a:cubicBezTo>
                  <a:pt x="13218" y="751114"/>
                  <a:pt x="16904" y="749316"/>
                  <a:pt x="24277" y="747877"/>
                </a:cubicBezTo>
                <a:lnTo>
                  <a:pt x="31965" y="748956"/>
                </a:lnTo>
                <a:lnTo>
                  <a:pt x="38574" y="746798"/>
                </a:lnTo>
                <a:lnTo>
                  <a:pt x="43025" y="748956"/>
                </a:lnTo>
                <a:cubicBezTo>
                  <a:pt x="54804" y="748956"/>
                  <a:pt x="60694" y="747518"/>
                  <a:pt x="60694" y="744640"/>
                </a:cubicBezTo>
                <a:lnTo>
                  <a:pt x="56243" y="721711"/>
                </a:lnTo>
                <a:cubicBezTo>
                  <a:pt x="49679" y="720812"/>
                  <a:pt x="46397" y="719733"/>
                  <a:pt x="46397" y="718474"/>
                </a:cubicBezTo>
                <a:lnTo>
                  <a:pt x="46397" y="716316"/>
                </a:lnTo>
                <a:lnTo>
                  <a:pt x="48555" y="713888"/>
                </a:lnTo>
                <a:lnTo>
                  <a:pt x="55164" y="713888"/>
                </a:lnTo>
                <a:lnTo>
                  <a:pt x="55164" y="712809"/>
                </a:lnTo>
                <a:cubicBezTo>
                  <a:pt x="55164" y="711011"/>
                  <a:pt x="51882" y="709573"/>
                  <a:pt x="45318" y="708493"/>
                </a:cubicBezTo>
                <a:lnTo>
                  <a:pt x="43025" y="702020"/>
                </a:lnTo>
                <a:lnTo>
                  <a:pt x="44239" y="700941"/>
                </a:lnTo>
                <a:lnTo>
                  <a:pt x="44239" y="699861"/>
                </a:lnTo>
                <a:lnTo>
                  <a:pt x="38574" y="687723"/>
                </a:lnTo>
                <a:cubicBezTo>
                  <a:pt x="40103" y="683227"/>
                  <a:pt x="41991" y="680709"/>
                  <a:pt x="44239" y="680170"/>
                </a:cubicBezTo>
                <a:cubicBezTo>
                  <a:pt x="44239" y="660568"/>
                  <a:pt x="37225" y="650767"/>
                  <a:pt x="23198" y="650767"/>
                </a:cubicBezTo>
                <a:cubicBezTo>
                  <a:pt x="17353" y="650767"/>
                  <a:pt x="14431" y="649688"/>
                  <a:pt x="14431" y="647530"/>
                </a:cubicBezTo>
                <a:lnTo>
                  <a:pt x="14431" y="645372"/>
                </a:lnTo>
                <a:lnTo>
                  <a:pt x="16589" y="643214"/>
                </a:lnTo>
                <a:lnTo>
                  <a:pt x="22119" y="643214"/>
                </a:lnTo>
                <a:lnTo>
                  <a:pt x="26435" y="644293"/>
                </a:lnTo>
                <a:cubicBezTo>
                  <a:pt x="32100" y="643394"/>
                  <a:pt x="36146" y="641955"/>
                  <a:pt x="38574" y="639977"/>
                </a:cubicBezTo>
                <a:lnTo>
                  <a:pt x="45318" y="639977"/>
                </a:lnTo>
                <a:lnTo>
                  <a:pt x="58401" y="643214"/>
                </a:lnTo>
                <a:cubicBezTo>
                  <a:pt x="60109" y="643214"/>
                  <a:pt x="61233" y="639887"/>
                  <a:pt x="61773" y="633233"/>
                </a:cubicBezTo>
                <a:lnTo>
                  <a:pt x="59480" y="626759"/>
                </a:lnTo>
                <a:lnTo>
                  <a:pt x="60694" y="621364"/>
                </a:lnTo>
                <a:cubicBezTo>
                  <a:pt x="60064" y="615789"/>
                  <a:pt x="58581" y="611833"/>
                  <a:pt x="56243" y="609495"/>
                </a:cubicBezTo>
                <a:cubicBezTo>
                  <a:pt x="56243" y="605179"/>
                  <a:pt x="58806" y="601852"/>
                  <a:pt x="63931" y="599514"/>
                </a:cubicBezTo>
                <a:lnTo>
                  <a:pt x="71754" y="600593"/>
                </a:lnTo>
                <a:lnTo>
                  <a:pt x="79441" y="600593"/>
                </a:lnTo>
                <a:cubicBezTo>
                  <a:pt x="84567" y="604010"/>
                  <a:pt x="93738" y="606977"/>
                  <a:pt x="106956" y="609495"/>
                </a:cubicBezTo>
                <a:lnTo>
                  <a:pt x="113565" y="615969"/>
                </a:lnTo>
                <a:lnTo>
                  <a:pt x="113565" y="618127"/>
                </a:lnTo>
                <a:lnTo>
                  <a:pt x="108035" y="623522"/>
                </a:lnTo>
                <a:lnTo>
                  <a:pt x="110328" y="632154"/>
                </a:lnTo>
                <a:lnTo>
                  <a:pt x="106956" y="642135"/>
                </a:lnTo>
                <a:cubicBezTo>
                  <a:pt x="111002" y="642135"/>
                  <a:pt x="118735" y="635571"/>
                  <a:pt x="130155" y="622443"/>
                </a:cubicBezTo>
                <a:lnTo>
                  <a:pt x="131234" y="622443"/>
                </a:lnTo>
                <a:lnTo>
                  <a:pt x="151195" y="632154"/>
                </a:lnTo>
                <a:lnTo>
                  <a:pt x="152274" y="632154"/>
                </a:lnTo>
                <a:lnTo>
                  <a:pt x="153353" y="631075"/>
                </a:lnTo>
                <a:lnTo>
                  <a:pt x="153353" y="629996"/>
                </a:lnTo>
                <a:lnTo>
                  <a:pt x="150116" y="619206"/>
                </a:lnTo>
                <a:lnTo>
                  <a:pt x="153353" y="617048"/>
                </a:lnTo>
                <a:cubicBezTo>
                  <a:pt x="157939" y="619565"/>
                  <a:pt x="167155" y="622443"/>
                  <a:pt x="181003" y="625680"/>
                </a:cubicBezTo>
                <a:lnTo>
                  <a:pt x="184240" y="626759"/>
                </a:lnTo>
                <a:lnTo>
                  <a:pt x="187477" y="625680"/>
                </a:lnTo>
                <a:lnTo>
                  <a:pt x="193007" y="635661"/>
                </a:lnTo>
                <a:lnTo>
                  <a:pt x="191928" y="641056"/>
                </a:lnTo>
                <a:lnTo>
                  <a:pt x="193007" y="641056"/>
                </a:lnTo>
                <a:cubicBezTo>
                  <a:pt x="194445" y="641056"/>
                  <a:pt x="195165" y="637729"/>
                  <a:pt x="195165" y="631075"/>
                </a:cubicBezTo>
                <a:lnTo>
                  <a:pt x="199616" y="627838"/>
                </a:lnTo>
                <a:lnTo>
                  <a:pt x="205280" y="628917"/>
                </a:lnTo>
                <a:lnTo>
                  <a:pt x="206359" y="627838"/>
                </a:lnTo>
                <a:lnTo>
                  <a:pt x="206359" y="626759"/>
                </a:lnTo>
                <a:lnTo>
                  <a:pt x="205280" y="620285"/>
                </a:lnTo>
                <a:cubicBezTo>
                  <a:pt x="215531" y="615789"/>
                  <a:pt x="220656" y="610304"/>
                  <a:pt x="220656" y="603830"/>
                </a:cubicBezTo>
                <a:close/>
                <a:moveTo>
                  <a:pt x="2689401" y="582865"/>
                </a:moveTo>
                <a:cubicBezTo>
                  <a:pt x="2681127" y="590868"/>
                  <a:pt x="2673530" y="594869"/>
                  <a:pt x="2666606" y="594869"/>
                </a:cubicBezTo>
                <a:cubicBezTo>
                  <a:pt x="2663728" y="594869"/>
                  <a:pt x="2662291" y="596308"/>
                  <a:pt x="2662291" y="599185"/>
                </a:cubicBezTo>
                <a:lnTo>
                  <a:pt x="2637338" y="607817"/>
                </a:lnTo>
                <a:cubicBezTo>
                  <a:pt x="2635360" y="611414"/>
                  <a:pt x="2633156" y="613212"/>
                  <a:pt x="2630731" y="613212"/>
                </a:cubicBezTo>
                <a:lnTo>
                  <a:pt x="2630731" y="617663"/>
                </a:lnTo>
                <a:cubicBezTo>
                  <a:pt x="2639451" y="620540"/>
                  <a:pt x="2647814" y="622339"/>
                  <a:pt x="2655817" y="623058"/>
                </a:cubicBezTo>
                <a:cubicBezTo>
                  <a:pt x="2656896" y="625935"/>
                  <a:pt x="2657975" y="627374"/>
                  <a:pt x="2659054" y="627374"/>
                </a:cubicBezTo>
                <a:lnTo>
                  <a:pt x="2660133" y="627374"/>
                </a:lnTo>
                <a:lnTo>
                  <a:pt x="2665528" y="614291"/>
                </a:lnTo>
                <a:lnTo>
                  <a:pt x="2662291" y="603501"/>
                </a:lnTo>
                <a:lnTo>
                  <a:pt x="2663369" y="602422"/>
                </a:lnTo>
                <a:lnTo>
                  <a:pt x="2674294" y="602422"/>
                </a:lnTo>
                <a:cubicBezTo>
                  <a:pt x="2675732" y="602422"/>
                  <a:pt x="2676453" y="601343"/>
                  <a:pt x="2676453" y="599185"/>
                </a:cubicBezTo>
                <a:lnTo>
                  <a:pt x="2677531" y="598106"/>
                </a:lnTo>
                <a:lnTo>
                  <a:pt x="2678610" y="598106"/>
                </a:lnTo>
                <a:lnTo>
                  <a:pt x="2691558" y="605659"/>
                </a:lnTo>
                <a:lnTo>
                  <a:pt x="2692638" y="605659"/>
                </a:lnTo>
                <a:lnTo>
                  <a:pt x="2692638" y="603501"/>
                </a:lnTo>
                <a:lnTo>
                  <a:pt x="2690480" y="594869"/>
                </a:lnTo>
                <a:lnTo>
                  <a:pt x="2690480" y="585023"/>
                </a:lnTo>
                <a:lnTo>
                  <a:pt x="2689401" y="583944"/>
                </a:lnTo>
                <a:close/>
                <a:moveTo>
                  <a:pt x="2643812" y="579628"/>
                </a:moveTo>
                <a:lnTo>
                  <a:pt x="2643812" y="580707"/>
                </a:lnTo>
                <a:lnTo>
                  <a:pt x="2644891" y="583944"/>
                </a:lnTo>
                <a:lnTo>
                  <a:pt x="2645970" y="583944"/>
                </a:lnTo>
                <a:lnTo>
                  <a:pt x="2645970" y="579628"/>
                </a:lnTo>
                <a:close/>
                <a:moveTo>
                  <a:pt x="1191733" y="571512"/>
                </a:moveTo>
                <a:lnTo>
                  <a:pt x="1191733" y="572591"/>
                </a:lnTo>
                <a:lnTo>
                  <a:pt x="1193892" y="572591"/>
                </a:lnTo>
                <a:lnTo>
                  <a:pt x="1193892" y="571512"/>
                </a:lnTo>
                <a:close/>
                <a:moveTo>
                  <a:pt x="7259309" y="570213"/>
                </a:moveTo>
                <a:lnTo>
                  <a:pt x="7259309" y="571292"/>
                </a:lnTo>
                <a:lnTo>
                  <a:pt x="7258230" y="574529"/>
                </a:lnTo>
                <a:lnTo>
                  <a:pt x="7259309" y="580059"/>
                </a:lnTo>
                <a:lnTo>
                  <a:pt x="7262546" y="580059"/>
                </a:lnTo>
                <a:lnTo>
                  <a:pt x="7264704" y="577901"/>
                </a:lnTo>
                <a:lnTo>
                  <a:pt x="7264704" y="573450"/>
                </a:lnTo>
                <a:cubicBezTo>
                  <a:pt x="7264704" y="571831"/>
                  <a:pt x="7262906" y="570752"/>
                  <a:pt x="7259309" y="570213"/>
                </a:cubicBezTo>
                <a:close/>
                <a:moveTo>
                  <a:pt x="7249463" y="569133"/>
                </a:moveTo>
                <a:lnTo>
                  <a:pt x="7249463" y="570213"/>
                </a:lnTo>
                <a:lnTo>
                  <a:pt x="7251621" y="570213"/>
                </a:lnTo>
                <a:lnTo>
                  <a:pt x="7251621" y="569133"/>
                </a:lnTo>
                <a:close/>
                <a:moveTo>
                  <a:pt x="1186338" y="568275"/>
                </a:moveTo>
                <a:lnTo>
                  <a:pt x="1186338" y="569354"/>
                </a:lnTo>
                <a:lnTo>
                  <a:pt x="1189575" y="570433"/>
                </a:lnTo>
                <a:lnTo>
                  <a:pt x="1190654" y="570433"/>
                </a:lnTo>
                <a:lnTo>
                  <a:pt x="1190654" y="569354"/>
                </a:lnTo>
                <a:lnTo>
                  <a:pt x="1187417" y="568275"/>
                </a:lnTo>
                <a:close/>
                <a:moveTo>
                  <a:pt x="7266862" y="568055"/>
                </a:moveTo>
                <a:lnTo>
                  <a:pt x="7268076" y="569133"/>
                </a:lnTo>
                <a:lnTo>
                  <a:pt x="7268076" y="570213"/>
                </a:lnTo>
                <a:lnTo>
                  <a:pt x="7271313" y="569133"/>
                </a:lnTo>
                <a:lnTo>
                  <a:pt x="7271313" y="568055"/>
                </a:lnTo>
                <a:close/>
                <a:moveTo>
                  <a:pt x="7254993" y="566976"/>
                </a:moveTo>
                <a:lnTo>
                  <a:pt x="7254993" y="568055"/>
                </a:lnTo>
                <a:lnTo>
                  <a:pt x="7258230" y="568055"/>
                </a:lnTo>
                <a:lnTo>
                  <a:pt x="7258230" y="566976"/>
                </a:lnTo>
                <a:close/>
                <a:moveTo>
                  <a:pt x="2098200" y="566460"/>
                </a:moveTo>
                <a:lnTo>
                  <a:pt x="2098220" y="566701"/>
                </a:lnTo>
                <a:lnTo>
                  <a:pt x="2098220" y="566475"/>
                </a:lnTo>
                <a:close/>
                <a:moveTo>
                  <a:pt x="7277787" y="564818"/>
                </a:moveTo>
                <a:lnTo>
                  <a:pt x="7277787" y="565897"/>
                </a:lnTo>
                <a:lnTo>
                  <a:pt x="7279945" y="565897"/>
                </a:lnTo>
                <a:lnTo>
                  <a:pt x="7279945" y="564818"/>
                </a:lnTo>
                <a:close/>
                <a:moveTo>
                  <a:pt x="1183102" y="562745"/>
                </a:moveTo>
                <a:lnTo>
                  <a:pt x="1183102" y="563824"/>
                </a:lnTo>
                <a:lnTo>
                  <a:pt x="1185259" y="565982"/>
                </a:lnTo>
                <a:lnTo>
                  <a:pt x="1185259" y="564903"/>
                </a:lnTo>
                <a:close/>
                <a:moveTo>
                  <a:pt x="7274550" y="562660"/>
                </a:moveTo>
                <a:lnTo>
                  <a:pt x="7274550" y="564818"/>
                </a:lnTo>
                <a:lnTo>
                  <a:pt x="7276708" y="564818"/>
                </a:lnTo>
                <a:lnTo>
                  <a:pt x="7276708" y="562660"/>
                </a:lnTo>
                <a:close/>
                <a:moveTo>
                  <a:pt x="7262546" y="562660"/>
                </a:moveTo>
                <a:lnTo>
                  <a:pt x="7262546" y="563738"/>
                </a:lnTo>
                <a:lnTo>
                  <a:pt x="7264704" y="563738"/>
                </a:lnTo>
                <a:lnTo>
                  <a:pt x="7264704" y="562660"/>
                </a:lnTo>
                <a:close/>
                <a:moveTo>
                  <a:pt x="2234429" y="562537"/>
                </a:moveTo>
                <a:lnTo>
                  <a:pt x="2234429" y="564758"/>
                </a:lnTo>
                <a:lnTo>
                  <a:pt x="2238899" y="564758"/>
                </a:lnTo>
                <a:lnTo>
                  <a:pt x="2238899" y="562537"/>
                </a:lnTo>
                <a:close/>
                <a:moveTo>
                  <a:pt x="5256599" y="560049"/>
                </a:moveTo>
                <a:lnTo>
                  <a:pt x="5256599" y="562342"/>
                </a:lnTo>
                <a:lnTo>
                  <a:pt x="5257678" y="562342"/>
                </a:lnTo>
                <a:lnTo>
                  <a:pt x="5257678" y="560049"/>
                </a:lnTo>
                <a:close/>
                <a:moveTo>
                  <a:pt x="1178920" y="559508"/>
                </a:moveTo>
                <a:lnTo>
                  <a:pt x="1180944" y="561666"/>
                </a:lnTo>
                <a:lnTo>
                  <a:pt x="1182022" y="561666"/>
                </a:lnTo>
                <a:lnTo>
                  <a:pt x="1179999" y="559508"/>
                </a:lnTo>
                <a:close/>
                <a:moveTo>
                  <a:pt x="2770864" y="558992"/>
                </a:moveTo>
                <a:lnTo>
                  <a:pt x="2771944" y="558992"/>
                </a:lnTo>
                <a:lnTo>
                  <a:pt x="2774102" y="561150"/>
                </a:lnTo>
                <a:lnTo>
                  <a:pt x="2769786" y="565466"/>
                </a:lnTo>
                <a:lnTo>
                  <a:pt x="2767627" y="565466"/>
                </a:lnTo>
                <a:lnTo>
                  <a:pt x="2767627" y="562229"/>
                </a:lnTo>
                <a:close/>
                <a:moveTo>
                  <a:pt x="3544750" y="555598"/>
                </a:moveTo>
                <a:lnTo>
                  <a:pt x="3551089" y="555598"/>
                </a:lnTo>
                <a:cubicBezTo>
                  <a:pt x="3583819" y="557036"/>
                  <a:pt x="3600184" y="558475"/>
                  <a:pt x="3600184" y="559914"/>
                </a:cubicBezTo>
                <a:lnTo>
                  <a:pt x="3606523" y="557755"/>
                </a:lnTo>
                <a:lnTo>
                  <a:pt x="3612997" y="557755"/>
                </a:lnTo>
                <a:lnTo>
                  <a:pt x="3615020" y="559914"/>
                </a:lnTo>
                <a:lnTo>
                  <a:pt x="3615020" y="566253"/>
                </a:lnTo>
                <a:lnTo>
                  <a:pt x="3612997" y="568411"/>
                </a:lnTo>
                <a:lnTo>
                  <a:pt x="3611918" y="568411"/>
                </a:lnTo>
                <a:cubicBezTo>
                  <a:pt x="3603376" y="567691"/>
                  <a:pt x="3599105" y="565578"/>
                  <a:pt x="3599105" y="562071"/>
                </a:cubicBezTo>
                <a:lnTo>
                  <a:pt x="3598026" y="562071"/>
                </a:lnTo>
                <a:cubicBezTo>
                  <a:pt x="3598026" y="564140"/>
                  <a:pt x="3597306" y="565174"/>
                  <a:pt x="3595868" y="565174"/>
                </a:cubicBezTo>
                <a:lnTo>
                  <a:pt x="3592631" y="565174"/>
                </a:lnTo>
                <a:lnTo>
                  <a:pt x="3587371" y="564095"/>
                </a:lnTo>
                <a:cubicBezTo>
                  <a:pt x="3575771" y="564814"/>
                  <a:pt x="3567229" y="566253"/>
                  <a:pt x="3561744" y="568411"/>
                </a:cubicBezTo>
                <a:lnTo>
                  <a:pt x="3558507" y="568411"/>
                </a:lnTo>
                <a:lnTo>
                  <a:pt x="3547852" y="565174"/>
                </a:lnTo>
                <a:lnTo>
                  <a:pt x="3536118" y="566253"/>
                </a:lnTo>
                <a:lnTo>
                  <a:pt x="3534095" y="563016"/>
                </a:lnTo>
                <a:lnTo>
                  <a:pt x="3534095" y="559914"/>
                </a:lnTo>
                <a:cubicBezTo>
                  <a:pt x="3534095" y="558475"/>
                  <a:pt x="3537646" y="557036"/>
                  <a:pt x="3544750" y="555598"/>
                </a:cubicBezTo>
                <a:close/>
                <a:moveTo>
                  <a:pt x="2238792" y="554073"/>
                </a:moveTo>
                <a:lnTo>
                  <a:pt x="2238792" y="556162"/>
                </a:lnTo>
                <a:lnTo>
                  <a:pt x="2243264" y="556162"/>
                </a:lnTo>
                <a:lnTo>
                  <a:pt x="2243264" y="554073"/>
                </a:lnTo>
                <a:close/>
                <a:moveTo>
                  <a:pt x="4138900" y="551429"/>
                </a:moveTo>
                <a:lnTo>
                  <a:pt x="4139202" y="553783"/>
                </a:lnTo>
                <a:lnTo>
                  <a:pt x="4142616" y="553783"/>
                </a:lnTo>
                <a:lnTo>
                  <a:pt x="4142616" y="551429"/>
                </a:lnTo>
                <a:close/>
                <a:moveTo>
                  <a:pt x="9275383" y="550241"/>
                </a:moveTo>
                <a:lnTo>
                  <a:pt x="9275383" y="552463"/>
                </a:lnTo>
                <a:lnTo>
                  <a:pt x="9279855" y="552463"/>
                </a:lnTo>
                <a:lnTo>
                  <a:pt x="9279855" y="550241"/>
                </a:lnTo>
                <a:close/>
                <a:moveTo>
                  <a:pt x="9225660" y="550241"/>
                </a:moveTo>
                <a:lnTo>
                  <a:pt x="9225062" y="553521"/>
                </a:lnTo>
                <a:lnTo>
                  <a:pt x="9228016" y="553521"/>
                </a:lnTo>
                <a:lnTo>
                  <a:pt x="9228491" y="550241"/>
                </a:lnTo>
                <a:close/>
                <a:moveTo>
                  <a:pt x="2252941" y="549709"/>
                </a:moveTo>
                <a:lnTo>
                  <a:pt x="2252941" y="551930"/>
                </a:lnTo>
                <a:lnTo>
                  <a:pt x="2256226" y="551930"/>
                </a:lnTo>
                <a:lnTo>
                  <a:pt x="2256226" y="549709"/>
                </a:lnTo>
                <a:close/>
                <a:moveTo>
                  <a:pt x="2092798" y="549709"/>
                </a:moveTo>
                <a:lnTo>
                  <a:pt x="2092798" y="551930"/>
                </a:lnTo>
                <a:lnTo>
                  <a:pt x="2097270" y="551930"/>
                </a:lnTo>
                <a:lnTo>
                  <a:pt x="2097270" y="549709"/>
                </a:lnTo>
                <a:close/>
                <a:moveTo>
                  <a:pt x="9187708" y="549183"/>
                </a:moveTo>
                <a:lnTo>
                  <a:pt x="9187708" y="551405"/>
                </a:lnTo>
                <a:lnTo>
                  <a:pt x="9192180" y="551405"/>
                </a:lnTo>
                <a:lnTo>
                  <a:pt x="9192180" y="549183"/>
                </a:lnTo>
                <a:close/>
                <a:moveTo>
                  <a:pt x="1209806" y="546560"/>
                </a:moveTo>
                <a:lnTo>
                  <a:pt x="1211964" y="548718"/>
                </a:lnTo>
                <a:lnTo>
                  <a:pt x="1213044" y="547639"/>
                </a:lnTo>
                <a:lnTo>
                  <a:pt x="1213044" y="546560"/>
                </a:lnTo>
                <a:close/>
                <a:moveTo>
                  <a:pt x="4234814" y="546405"/>
                </a:moveTo>
                <a:lnTo>
                  <a:pt x="4234814" y="549684"/>
                </a:lnTo>
                <a:lnTo>
                  <a:pt x="4239286" y="549684"/>
                </a:lnTo>
                <a:lnTo>
                  <a:pt x="4239286" y="546405"/>
                </a:lnTo>
                <a:close/>
                <a:moveTo>
                  <a:pt x="8208046" y="546159"/>
                </a:moveTo>
                <a:lnTo>
                  <a:pt x="8210204" y="548317"/>
                </a:lnTo>
                <a:lnTo>
                  <a:pt x="8210204" y="546159"/>
                </a:lnTo>
                <a:close/>
                <a:moveTo>
                  <a:pt x="9132695" y="546010"/>
                </a:moveTo>
                <a:lnTo>
                  <a:pt x="9132695" y="548231"/>
                </a:lnTo>
                <a:lnTo>
                  <a:pt x="9137167" y="548231"/>
                </a:lnTo>
                <a:lnTo>
                  <a:pt x="9137167" y="546010"/>
                </a:lnTo>
                <a:close/>
                <a:moveTo>
                  <a:pt x="4142375" y="545347"/>
                </a:moveTo>
                <a:lnTo>
                  <a:pt x="4142375" y="548626"/>
                </a:lnTo>
                <a:lnTo>
                  <a:pt x="4146848" y="548626"/>
                </a:lnTo>
                <a:lnTo>
                  <a:pt x="4146848" y="545347"/>
                </a:lnTo>
                <a:close/>
                <a:moveTo>
                  <a:pt x="5655951" y="544539"/>
                </a:moveTo>
                <a:lnTo>
                  <a:pt x="5655951" y="546697"/>
                </a:lnTo>
                <a:lnTo>
                  <a:pt x="5658109" y="546697"/>
                </a:lnTo>
                <a:close/>
                <a:moveTo>
                  <a:pt x="2248580" y="543361"/>
                </a:moveTo>
                <a:lnTo>
                  <a:pt x="2248580" y="546640"/>
                </a:lnTo>
                <a:lnTo>
                  <a:pt x="2253051" y="546640"/>
                </a:lnTo>
                <a:lnTo>
                  <a:pt x="2253051" y="543361"/>
                </a:lnTo>
                <a:close/>
                <a:moveTo>
                  <a:pt x="7277787" y="542968"/>
                </a:moveTo>
                <a:lnTo>
                  <a:pt x="7278866" y="544047"/>
                </a:lnTo>
                <a:lnTo>
                  <a:pt x="7278866" y="545126"/>
                </a:lnTo>
                <a:lnTo>
                  <a:pt x="7285475" y="544047"/>
                </a:lnTo>
                <a:lnTo>
                  <a:pt x="7285475" y="542968"/>
                </a:lnTo>
                <a:close/>
                <a:moveTo>
                  <a:pt x="3653460" y="542784"/>
                </a:moveTo>
                <a:lnTo>
                  <a:pt x="3650223" y="543863"/>
                </a:lnTo>
                <a:lnTo>
                  <a:pt x="3650223" y="549258"/>
                </a:lnTo>
                <a:lnTo>
                  <a:pt x="3654539" y="550337"/>
                </a:lnTo>
                <a:lnTo>
                  <a:pt x="3655618" y="549258"/>
                </a:lnTo>
                <a:lnTo>
                  <a:pt x="3655618" y="544942"/>
                </a:lnTo>
                <a:close/>
                <a:moveTo>
                  <a:pt x="2096247" y="542303"/>
                </a:moveTo>
                <a:lnTo>
                  <a:pt x="2099519" y="542885"/>
                </a:lnTo>
                <a:lnTo>
                  <a:pt x="2099519" y="542303"/>
                </a:lnTo>
                <a:close/>
                <a:moveTo>
                  <a:pt x="8242979" y="541708"/>
                </a:moveTo>
                <a:lnTo>
                  <a:pt x="8238663" y="544945"/>
                </a:lnTo>
                <a:lnTo>
                  <a:pt x="8238663" y="546159"/>
                </a:lnTo>
                <a:cubicBezTo>
                  <a:pt x="8238663" y="547777"/>
                  <a:pt x="8241226" y="548856"/>
                  <a:pt x="8246351" y="549396"/>
                </a:cubicBezTo>
                <a:lnTo>
                  <a:pt x="8249588" y="543866"/>
                </a:lnTo>
                <a:lnTo>
                  <a:pt x="8249588" y="542787"/>
                </a:lnTo>
                <a:close/>
                <a:moveTo>
                  <a:pt x="3087671" y="541435"/>
                </a:moveTo>
                <a:lnTo>
                  <a:pt x="3085378" y="543458"/>
                </a:lnTo>
                <a:lnTo>
                  <a:pt x="3085378" y="545751"/>
                </a:lnTo>
                <a:lnTo>
                  <a:pt x="3087671" y="543458"/>
                </a:lnTo>
                <a:close/>
                <a:moveTo>
                  <a:pt x="4145790" y="541246"/>
                </a:moveTo>
                <a:lnTo>
                  <a:pt x="4142375" y="544525"/>
                </a:lnTo>
                <a:lnTo>
                  <a:pt x="4145790" y="544525"/>
                </a:lnTo>
                <a:close/>
                <a:moveTo>
                  <a:pt x="8102844" y="540629"/>
                </a:moveTo>
                <a:lnTo>
                  <a:pt x="8100685" y="542787"/>
                </a:lnTo>
                <a:lnTo>
                  <a:pt x="8103922" y="546159"/>
                </a:lnTo>
                <a:lnTo>
                  <a:pt x="8106215" y="543866"/>
                </a:lnTo>
                <a:lnTo>
                  <a:pt x="8106215" y="542787"/>
                </a:lnTo>
                <a:lnTo>
                  <a:pt x="8103922" y="540629"/>
                </a:lnTo>
                <a:close/>
                <a:moveTo>
                  <a:pt x="1209806" y="539951"/>
                </a:moveTo>
                <a:lnTo>
                  <a:pt x="1205625" y="543188"/>
                </a:lnTo>
                <a:lnTo>
                  <a:pt x="1205625" y="544267"/>
                </a:lnTo>
                <a:lnTo>
                  <a:pt x="1209806" y="544267"/>
                </a:lnTo>
                <a:close/>
                <a:moveTo>
                  <a:pt x="5252148" y="539413"/>
                </a:moveTo>
                <a:cubicBezTo>
                  <a:pt x="5252148" y="545168"/>
                  <a:pt x="5250709" y="548045"/>
                  <a:pt x="5247832" y="548045"/>
                </a:cubicBezTo>
                <a:lnTo>
                  <a:pt x="5246753" y="548045"/>
                </a:lnTo>
                <a:lnTo>
                  <a:pt x="5247832" y="554654"/>
                </a:lnTo>
                <a:lnTo>
                  <a:pt x="5248911" y="553575"/>
                </a:lnTo>
                <a:lnTo>
                  <a:pt x="5249990" y="553575"/>
                </a:lnTo>
                <a:cubicBezTo>
                  <a:pt x="5251429" y="553575"/>
                  <a:pt x="5252148" y="554654"/>
                  <a:pt x="5252148" y="556812"/>
                </a:cubicBezTo>
                <a:lnTo>
                  <a:pt x="5253227" y="557891"/>
                </a:lnTo>
                <a:lnTo>
                  <a:pt x="5254306" y="557891"/>
                </a:lnTo>
                <a:lnTo>
                  <a:pt x="5254306" y="556812"/>
                </a:lnTo>
                <a:cubicBezTo>
                  <a:pt x="5254306" y="554654"/>
                  <a:pt x="5253227" y="553575"/>
                  <a:pt x="5251069" y="553575"/>
                </a:cubicBezTo>
                <a:lnTo>
                  <a:pt x="5249990" y="552496"/>
                </a:lnTo>
                <a:lnTo>
                  <a:pt x="5249990" y="550338"/>
                </a:lnTo>
                <a:lnTo>
                  <a:pt x="5253227" y="543729"/>
                </a:lnTo>
                <a:lnTo>
                  <a:pt x="5253227" y="539413"/>
                </a:lnTo>
                <a:close/>
                <a:moveTo>
                  <a:pt x="7274550" y="538652"/>
                </a:moveTo>
                <a:lnTo>
                  <a:pt x="7274550" y="540810"/>
                </a:lnTo>
                <a:lnTo>
                  <a:pt x="7275629" y="540810"/>
                </a:lnTo>
                <a:lnTo>
                  <a:pt x="7275629" y="538652"/>
                </a:lnTo>
                <a:close/>
                <a:moveTo>
                  <a:pt x="9217197" y="538604"/>
                </a:moveTo>
                <a:lnTo>
                  <a:pt x="9217197" y="542210"/>
                </a:lnTo>
                <a:lnTo>
                  <a:pt x="9219553" y="541883"/>
                </a:lnTo>
                <a:lnTo>
                  <a:pt x="9219553" y="538604"/>
                </a:lnTo>
                <a:close/>
                <a:moveTo>
                  <a:pt x="9135292" y="538604"/>
                </a:moveTo>
                <a:lnTo>
                  <a:pt x="9135869" y="538710"/>
                </a:lnTo>
                <a:cubicBezTo>
                  <a:pt x="9138145" y="538710"/>
                  <a:pt x="9139283" y="538868"/>
                  <a:pt x="9139283" y="539186"/>
                </a:cubicBezTo>
                <a:lnTo>
                  <a:pt x="9139283" y="538604"/>
                </a:lnTo>
                <a:close/>
                <a:moveTo>
                  <a:pt x="9114711" y="537547"/>
                </a:moveTo>
                <a:lnTo>
                  <a:pt x="9115317" y="540825"/>
                </a:lnTo>
                <a:lnTo>
                  <a:pt x="9117067" y="540284"/>
                </a:lnTo>
                <a:lnTo>
                  <a:pt x="9117067" y="537547"/>
                </a:lnTo>
                <a:close/>
                <a:moveTo>
                  <a:pt x="2578668" y="535119"/>
                </a:moveTo>
                <a:lnTo>
                  <a:pt x="2578668" y="536198"/>
                </a:lnTo>
                <a:lnTo>
                  <a:pt x="2581904" y="537277"/>
                </a:lnTo>
                <a:lnTo>
                  <a:pt x="2581904" y="535119"/>
                </a:lnTo>
                <a:close/>
                <a:moveTo>
                  <a:pt x="2668765" y="534040"/>
                </a:moveTo>
                <a:lnTo>
                  <a:pt x="2666606" y="537277"/>
                </a:lnTo>
                <a:lnTo>
                  <a:pt x="2666606" y="551304"/>
                </a:lnTo>
                <a:lnTo>
                  <a:pt x="2667686" y="557913"/>
                </a:lnTo>
                <a:cubicBezTo>
                  <a:pt x="2666246" y="561150"/>
                  <a:pt x="2665528" y="565826"/>
                  <a:pt x="2665528" y="571940"/>
                </a:cubicBezTo>
                <a:lnTo>
                  <a:pt x="2666606" y="575312"/>
                </a:lnTo>
                <a:lnTo>
                  <a:pt x="2668765" y="575312"/>
                </a:lnTo>
                <a:cubicBezTo>
                  <a:pt x="2684679" y="573064"/>
                  <a:pt x="2692638" y="569782"/>
                  <a:pt x="2692638" y="565466"/>
                </a:cubicBezTo>
                <a:lnTo>
                  <a:pt x="2692638" y="564387"/>
                </a:lnTo>
                <a:lnTo>
                  <a:pt x="2691558" y="563308"/>
                </a:lnTo>
                <a:lnTo>
                  <a:pt x="2690480" y="563308"/>
                </a:lnTo>
                <a:lnTo>
                  <a:pt x="2691558" y="555755"/>
                </a:lnTo>
                <a:cubicBezTo>
                  <a:pt x="2691558" y="542717"/>
                  <a:pt x="2689401" y="536198"/>
                  <a:pt x="2685084" y="536198"/>
                </a:cubicBezTo>
                <a:close/>
                <a:moveTo>
                  <a:pt x="4239046" y="533974"/>
                </a:moveTo>
                <a:lnTo>
                  <a:pt x="4239046" y="537385"/>
                </a:lnTo>
                <a:lnTo>
                  <a:pt x="4242459" y="533974"/>
                </a:lnTo>
                <a:close/>
                <a:moveTo>
                  <a:pt x="4154145" y="533974"/>
                </a:moveTo>
                <a:lnTo>
                  <a:pt x="4154145" y="536327"/>
                </a:lnTo>
                <a:lnTo>
                  <a:pt x="4156502" y="536327"/>
                </a:lnTo>
                <a:lnTo>
                  <a:pt x="4156502" y="533974"/>
                </a:lnTo>
                <a:close/>
                <a:moveTo>
                  <a:pt x="2104224" y="533814"/>
                </a:moveTo>
                <a:cubicBezTo>
                  <a:pt x="2103203" y="534131"/>
                  <a:pt x="2102693" y="534801"/>
                  <a:pt x="2102693" y="535825"/>
                </a:cubicBezTo>
                <a:lnTo>
                  <a:pt x="2101102" y="535825"/>
                </a:lnTo>
                <a:lnTo>
                  <a:pt x="2105555" y="536883"/>
                </a:lnTo>
                <a:lnTo>
                  <a:pt x="2106346" y="534303"/>
                </a:lnTo>
                <a:close/>
                <a:moveTo>
                  <a:pt x="8203595" y="532941"/>
                </a:moveTo>
                <a:lnTo>
                  <a:pt x="8203595" y="535099"/>
                </a:lnTo>
                <a:lnTo>
                  <a:pt x="8204674" y="538471"/>
                </a:lnTo>
                <a:lnTo>
                  <a:pt x="8205754" y="538471"/>
                </a:lnTo>
                <a:lnTo>
                  <a:pt x="8205754" y="537392"/>
                </a:lnTo>
                <a:lnTo>
                  <a:pt x="8204674" y="532941"/>
                </a:lnTo>
                <a:close/>
                <a:moveTo>
                  <a:pt x="3678007" y="532129"/>
                </a:moveTo>
                <a:lnTo>
                  <a:pt x="3678007" y="534287"/>
                </a:lnTo>
                <a:lnTo>
                  <a:pt x="3680165" y="534287"/>
                </a:lnTo>
                <a:close/>
                <a:moveTo>
                  <a:pt x="9139043" y="531700"/>
                </a:moveTo>
                <a:lnTo>
                  <a:pt x="9139043" y="534478"/>
                </a:lnTo>
                <a:lnTo>
                  <a:pt x="9142457" y="534994"/>
                </a:lnTo>
                <a:lnTo>
                  <a:pt x="9142457" y="532257"/>
                </a:lnTo>
                <a:close/>
                <a:moveTo>
                  <a:pt x="6681556" y="531568"/>
                </a:moveTo>
                <a:cubicBezTo>
                  <a:pt x="6681301" y="534508"/>
                  <a:pt x="6680329" y="536697"/>
                  <a:pt x="6678640" y="538137"/>
                </a:cubicBezTo>
                <a:lnTo>
                  <a:pt x="6680136" y="538736"/>
                </a:lnTo>
                <a:lnTo>
                  <a:pt x="6680865" y="538736"/>
                </a:lnTo>
                <a:cubicBezTo>
                  <a:pt x="6681639" y="538533"/>
                  <a:pt x="6682536" y="537069"/>
                  <a:pt x="6683556" y="534344"/>
                </a:cubicBezTo>
                <a:cubicBezTo>
                  <a:pt x="6682638" y="532569"/>
                  <a:pt x="6682036" y="531644"/>
                  <a:pt x="6681752" y="531568"/>
                </a:cubicBezTo>
                <a:close/>
                <a:moveTo>
                  <a:pt x="1210886" y="531319"/>
                </a:moveTo>
                <a:lnTo>
                  <a:pt x="1211964" y="536714"/>
                </a:lnTo>
                <a:lnTo>
                  <a:pt x="1215201" y="536714"/>
                </a:lnTo>
                <a:lnTo>
                  <a:pt x="1216281" y="532398"/>
                </a:lnTo>
                <a:lnTo>
                  <a:pt x="1215201" y="531319"/>
                </a:lnTo>
                <a:close/>
                <a:moveTo>
                  <a:pt x="3681244" y="531050"/>
                </a:moveTo>
                <a:lnTo>
                  <a:pt x="3681244" y="532129"/>
                </a:lnTo>
                <a:lnTo>
                  <a:pt x="3683267" y="532129"/>
                </a:lnTo>
                <a:lnTo>
                  <a:pt x="3683267" y="531050"/>
                </a:lnTo>
                <a:close/>
                <a:moveTo>
                  <a:pt x="4241292" y="530933"/>
                </a:moveTo>
                <a:lnTo>
                  <a:pt x="4241292" y="531171"/>
                </a:lnTo>
                <a:lnTo>
                  <a:pt x="4244575" y="531171"/>
                </a:lnTo>
                <a:lnTo>
                  <a:pt x="4244575" y="530933"/>
                </a:lnTo>
                <a:close/>
                <a:moveTo>
                  <a:pt x="9121824" y="530246"/>
                </a:moveTo>
                <a:lnTo>
                  <a:pt x="9123349" y="535431"/>
                </a:lnTo>
                <a:cubicBezTo>
                  <a:pt x="9124701" y="534923"/>
                  <a:pt x="9125715" y="534542"/>
                  <a:pt x="9126391" y="534286"/>
                </a:cubicBezTo>
                <a:lnTo>
                  <a:pt x="9127207" y="533973"/>
                </a:lnTo>
                <a:lnTo>
                  <a:pt x="9122736" y="530246"/>
                </a:lnTo>
                <a:close/>
                <a:moveTo>
                  <a:pt x="9106247" y="529083"/>
                </a:moveTo>
                <a:lnTo>
                  <a:pt x="9106247" y="529188"/>
                </a:lnTo>
                <a:lnTo>
                  <a:pt x="9108603" y="529188"/>
                </a:lnTo>
                <a:lnTo>
                  <a:pt x="9108603" y="529083"/>
                </a:lnTo>
                <a:close/>
                <a:moveTo>
                  <a:pt x="1735404" y="528487"/>
                </a:moveTo>
                <a:lnTo>
                  <a:pt x="1734325" y="529566"/>
                </a:lnTo>
                <a:lnTo>
                  <a:pt x="1734325" y="532803"/>
                </a:lnTo>
                <a:lnTo>
                  <a:pt x="1741877" y="532803"/>
                </a:lnTo>
                <a:lnTo>
                  <a:pt x="1741877" y="531724"/>
                </a:lnTo>
                <a:cubicBezTo>
                  <a:pt x="1741157" y="529566"/>
                  <a:pt x="1738999" y="528487"/>
                  <a:pt x="1735404" y="528487"/>
                </a:cubicBezTo>
                <a:close/>
                <a:moveTo>
                  <a:pt x="9276681" y="528131"/>
                </a:moveTo>
                <a:lnTo>
                  <a:pt x="9276681" y="528607"/>
                </a:lnTo>
                <a:cubicBezTo>
                  <a:pt x="9276681" y="529665"/>
                  <a:pt x="9277298" y="530878"/>
                  <a:pt x="9278533" y="532245"/>
                </a:cubicBezTo>
                <a:lnTo>
                  <a:pt x="9278587" y="532289"/>
                </a:lnTo>
                <a:close/>
                <a:moveTo>
                  <a:pt x="2250079" y="527362"/>
                </a:moveTo>
                <a:lnTo>
                  <a:pt x="2249636" y="527859"/>
                </a:lnTo>
                <a:lnTo>
                  <a:pt x="2249636" y="529450"/>
                </a:lnTo>
                <a:lnTo>
                  <a:pt x="2253338" y="529450"/>
                </a:lnTo>
                <a:lnTo>
                  <a:pt x="2253051" y="527362"/>
                </a:lnTo>
                <a:close/>
                <a:moveTo>
                  <a:pt x="7170021" y="526648"/>
                </a:moveTo>
                <a:lnTo>
                  <a:pt x="7173258" y="526648"/>
                </a:lnTo>
                <a:lnTo>
                  <a:pt x="7173258" y="528806"/>
                </a:lnTo>
                <a:lnTo>
                  <a:pt x="7170021" y="528806"/>
                </a:lnTo>
                <a:close/>
                <a:moveTo>
                  <a:pt x="9197336" y="525943"/>
                </a:moveTo>
                <a:lnTo>
                  <a:pt x="9196038" y="526967"/>
                </a:lnTo>
                <a:lnTo>
                  <a:pt x="9195712" y="529188"/>
                </a:lnTo>
                <a:lnTo>
                  <a:pt x="9197336" y="529188"/>
                </a:lnTo>
                <a:close/>
                <a:moveTo>
                  <a:pt x="5054420" y="525116"/>
                </a:moveTo>
                <a:lnTo>
                  <a:pt x="5054420" y="526195"/>
                </a:lnTo>
                <a:lnTo>
                  <a:pt x="5056578" y="526195"/>
                </a:lnTo>
                <a:lnTo>
                  <a:pt x="5056578" y="525116"/>
                </a:lnTo>
                <a:close/>
                <a:moveTo>
                  <a:pt x="7268076" y="524490"/>
                </a:moveTo>
                <a:lnTo>
                  <a:pt x="7264704" y="527727"/>
                </a:lnTo>
                <a:lnTo>
                  <a:pt x="7264704" y="532043"/>
                </a:lnTo>
                <a:lnTo>
                  <a:pt x="7265783" y="533257"/>
                </a:lnTo>
                <a:lnTo>
                  <a:pt x="7265783" y="534336"/>
                </a:lnTo>
                <a:lnTo>
                  <a:pt x="7259309" y="538652"/>
                </a:lnTo>
                <a:lnTo>
                  <a:pt x="7250542" y="537573"/>
                </a:lnTo>
                <a:lnTo>
                  <a:pt x="7246226" y="538652"/>
                </a:lnTo>
                <a:lnTo>
                  <a:pt x="7246226" y="539731"/>
                </a:lnTo>
                <a:lnTo>
                  <a:pt x="7259309" y="539731"/>
                </a:lnTo>
                <a:lnTo>
                  <a:pt x="7262546" y="537573"/>
                </a:lnTo>
                <a:lnTo>
                  <a:pt x="7263625" y="538652"/>
                </a:lnTo>
                <a:lnTo>
                  <a:pt x="7262546" y="544047"/>
                </a:lnTo>
                <a:lnTo>
                  <a:pt x="7262546" y="546205"/>
                </a:lnTo>
                <a:cubicBezTo>
                  <a:pt x="7263086" y="550611"/>
                  <a:pt x="7264164" y="552814"/>
                  <a:pt x="7265783" y="552814"/>
                </a:cubicBezTo>
                <a:lnTo>
                  <a:pt x="7266862" y="552814"/>
                </a:lnTo>
                <a:lnTo>
                  <a:pt x="7268076" y="551735"/>
                </a:lnTo>
                <a:lnTo>
                  <a:pt x="7273471" y="540810"/>
                </a:lnTo>
                <a:cubicBezTo>
                  <a:pt x="7270594" y="540810"/>
                  <a:pt x="7269155" y="540091"/>
                  <a:pt x="7269155" y="538652"/>
                </a:cubicBezTo>
                <a:lnTo>
                  <a:pt x="7269155" y="533257"/>
                </a:lnTo>
                <a:lnTo>
                  <a:pt x="7271313" y="529885"/>
                </a:lnTo>
                <a:lnTo>
                  <a:pt x="7271313" y="526648"/>
                </a:lnTo>
                <a:lnTo>
                  <a:pt x="7269155" y="524490"/>
                </a:lnTo>
                <a:close/>
                <a:moveTo>
                  <a:pt x="7136303" y="524490"/>
                </a:moveTo>
                <a:lnTo>
                  <a:pt x="7136303" y="525569"/>
                </a:lnTo>
                <a:lnTo>
                  <a:pt x="7138461" y="525569"/>
                </a:lnTo>
                <a:lnTo>
                  <a:pt x="7138461" y="524490"/>
                </a:lnTo>
                <a:close/>
                <a:moveTo>
                  <a:pt x="5251069" y="524037"/>
                </a:moveTo>
                <a:lnTo>
                  <a:pt x="5249990" y="525116"/>
                </a:lnTo>
                <a:lnTo>
                  <a:pt x="5249990" y="526195"/>
                </a:lnTo>
                <a:cubicBezTo>
                  <a:pt x="5249990" y="531321"/>
                  <a:pt x="5252193" y="533883"/>
                  <a:pt x="5256599" y="533883"/>
                </a:cubicBezTo>
                <a:lnTo>
                  <a:pt x="5257678" y="532804"/>
                </a:lnTo>
                <a:lnTo>
                  <a:pt x="5257678" y="528353"/>
                </a:lnTo>
                <a:cubicBezTo>
                  <a:pt x="5257678" y="526915"/>
                  <a:pt x="5255475" y="525476"/>
                  <a:pt x="5251069" y="524037"/>
                </a:cubicBezTo>
                <a:close/>
                <a:moveTo>
                  <a:pt x="2044531" y="523379"/>
                </a:moveTo>
                <a:lnTo>
                  <a:pt x="2044241" y="523466"/>
                </a:lnTo>
                <a:lnTo>
                  <a:pt x="2044241" y="524055"/>
                </a:lnTo>
                <a:close/>
                <a:moveTo>
                  <a:pt x="2775315" y="523115"/>
                </a:moveTo>
                <a:lnTo>
                  <a:pt x="2775315" y="525273"/>
                </a:lnTo>
                <a:lnTo>
                  <a:pt x="2776394" y="525273"/>
                </a:lnTo>
                <a:lnTo>
                  <a:pt x="2776394" y="523115"/>
                </a:lnTo>
                <a:close/>
                <a:moveTo>
                  <a:pt x="74316" y="520040"/>
                </a:moveTo>
                <a:lnTo>
                  <a:pt x="74316" y="522063"/>
                </a:lnTo>
                <a:lnTo>
                  <a:pt x="79441" y="525165"/>
                </a:lnTo>
                <a:lnTo>
                  <a:pt x="81465" y="525165"/>
                </a:lnTo>
                <a:lnTo>
                  <a:pt x="81465" y="523142"/>
                </a:lnTo>
                <a:cubicBezTo>
                  <a:pt x="78047" y="523142"/>
                  <a:pt x="76339" y="522108"/>
                  <a:pt x="76339" y="520040"/>
                </a:cubicBezTo>
                <a:close/>
                <a:moveTo>
                  <a:pt x="8238663" y="519858"/>
                </a:moveTo>
                <a:lnTo>
                  <a:pt x="8237584" y="520937"/>
                </a:lnTo>
                <a:lnTo>
                  <a:pt x="8237584" y="524175"/>
                </a:lnTo>
                <a:lnTo>
                  <a:pt x="8244193" y="529704"/>
                </a:lnTo>
                <a:lnTo>
                  <a:pt x="8246351" y="524175"/>
                </a:lnTo>
                <a:close/>
                <a:moveTo>
                  <a:pt x="2680769" y="518799"/>
                </a:moveTo>
                <a:lnTo>
                  <a:pt x="2678610" y="520957"/>
                </a:lnTo>
                <a:lnTo>
                  <a:pt x="2678610" y="524194"/>
                </a:lnTo>
                <a:lnTo>
                  <a:pt x="2681847" y="525273"/>
                </a:lnTo>
                <a:lnTo>
                  <a:pt x="2684005" y="522036"/>
                </a:lnTo>
                <a:lnTo>
                  <a:pt x="2684005" y="520957"/>
                </a:lnTo>
                <a:lnTo>
                  <a:pt x="2681847" y="518799"/>
                </a:lnTo>
                <a:close/>
                <a:moveTo>
                  <a:pt x="1721376" y="518776"/>
                </a:moveTo>
                <a:lnTo>
                  <a:pt x="1721376" y="523092"/>
                </a:lnTo>
                <a:lnTo>
                  <a:pt x="1724613" y="526329"/>
                </a:lnTo>
                <a:lnTo>
                  <a:pt x="1725692" y="525250"/>
                </a:lnTo>
                <a:lnTo>
                  <a:pt x="1725692" y="522013"/>
                </a:lnTo>
                <a:lnTo>
                  <a:pt x="1722455" y="518776"/>
                </a:lnTo>
                <a:close/>
                <a:moveTo>
                  <a:pt x="3657776" y="518237"/>
                </a:moveTo>
                <a:lnTo>
                  <a:pt x="3654539" y="521474"/>
                </a:lnTo>
                <a:lnTo>
                  <a:pt x="3654539" y="522553"/>
                </a:lnTo>
                <a:lnTo>
                  <a:pt x="3656697" y="524711"/>
                </a:lnTo>
                <a:lnTo>
                  <a:pt x="3657776" y="524711"/>
                </a:lnTo>
                <a:lnTo>
                  <a:pt x="3660878" y="521474"/>
                </a:lnTo>
                <a:lnTo>
                  <a:pt x="3659799" y="518237"/>
                </a:lnTo>
                <a:close/>
                <a:moveTo>
                  <a:pt x="4149914" y="517576"/>
                </a:moveTo>
                <a:lnTo>
                  <a:pt x="4149914" y="520988"/>
                </a:lnTo>
                <a:lnTo>
                  <a:pt x="4154386" y="520988"/>
                </a:lnTo>
                <a:lnTo>
                  <a:pt x="4154386" y="517576"/>
                </a:lnTo>
                <a:close/>
                <a:moveTo>
                  <a:pt x="8141148" y="517566"/>
                </a:moveTo>
                <a:lnTo>
                  <a:pt x="8141148" y="519858"/>
                </a:lnTo>
                <a:lnTo>
                  <a:pt x="8142362" y="519858"/>
                </a:lnTo>
                <a:lnTo>
                  <a:pt x="8142362" y="517566"/>
                </a:lnTo>
                <a:close/>
                <a:moveTo>
                  <a:pt x="7146014" y="515723"/>
                </a:moveTo>
                <a:lnTo>
                  <a:pt x="7146014" y="516802"/>
                </a:lnTo>
                <a:lnTo>
                  <a:pt x="7148172" y="516802"/>
                </a:lnTo>
                <a:lnTo>
                  <a:pt x="7148172" y="515723"/>
                </a:lnTo>
                <a:close/>
                <a:moveTo>
                  <a:pt x="1235567" y="514999"/>
                </a:moveTo>
                <a:lnTo>
                  <a:pt x="1235567" y="517157"/>
                </a:lnTo>
                <a:lnTo>
                  <a:pt x="1236647" y="517157"/>
                </a:lnTo>
                <a:lnTo>
                  <a:pt x="1236647" y="514999"/>
                </a:lnTo>
                <a:close/>
                <a:moveTo>
                  <a:pt x="7269155" y="514644"/>
                </a:moveTo>
                <a:lnTo>
                  <a:pt x="7265783" y="518016"/>
                </a:lnTo>
                <a:lnTo>
                  <a:pt x="7265783" y="519095"/>
                </a:lnTo>
                <a:lnTo>
                  <a:pt x="7270234" y="519095"/>
                </a:lnTo>
                <a:lnTo>
                  <a:pt x="7272392" y="516802"/>
                </a:lnTo>
                <a:lnTo>
                  <a:pt x="7272392" y="514644"/>
                </a:lnTo>
                <a:close/>
                <a:moveTo>
                  <a:pt x="1601607" y="512302"/>
                </a:moveTo>
                <a:lnTo>
                  <a:pt x="1596211" y="513381"/>
                </a:lnTo>
                <a:lnTo>
                  <a:pt x="1596211" y="514460"/>
                </a:lnTo>
                <a:lnTo>
                  <a:pt x="1608081" y="520934"/>
                </a:lnTo>
                <a:lnTo>
                  <a:pt x="1609087" y="520934"/>
                </a:lnTo>
                <a:lnTo>
                  <a:pt x="1603765" y="515943"/>
                </a:lnTo>
                <a:cubicBezTo>
                  <a:pt x="1602325" y="514325"/>
                  <a:pt x="1601607" y="513111"/>
                  <a:pt x="1601607" y="512302"/>
                </a:cubicBezTo>
                <a:close/>
                <a:moveTo>
                  <a:pt x="5669034" y="511764"/>
                </a:moveTo>
                <a:lnTo>
                  <a:pt x="5666876" y="519452"/>
                </a:lnTo>
                <a:lnTo>
                  <a:pt x="5666876" y="520531"/>
                </a:lnTo>
                <a:lnTo>
                  <a:pt x="5671192" y="520531"/>
                </a:lnTo>
                <a:lnTo>
                  <a:pt x="5672271" y="517294"/>
                </a:lnTo>
                <a:lnTo>
                  <a:pt x="5671192" y="511764"/>
                </a:lnTo>
                <a:close/>
                <a:moveTo>
                  <a:pt x="8132516" y="511091"/>
                </a:moveTo>
                <a:lnTo>
                  <a:pt x="8134674" y="513249"/>
                </a:lnTo>
                <a:lnTo>
                  <a:pt x="8138990" y="513249"/>
                </a:lnTo>
                <a:lnTo>
                  <a:pt x="8138990" y="512170"/>
                </a:lnTo>
                <a:lnTo>
                  <a:pt x="8133595" y="511091"/>
                </a:lnTo>
                <a:close/>
                <a:moveTo>
                  <a:pt x="1208863" y="510683"/>
                </a:moveTo>
                <a:lnTo>
                  <a:pt x="1207783" y="518236"/>
                </a:lnTo>
                <a:lnTo>
                  <a:pt x="1207783" y="519315"/>
                </a:lnTo>
                <a:lnTo>
                  <a:pt x="1209806" y="521473"/>
                </a:lnTo>
                <a:lnTo>
                  <a:pt x="1210886" y="521473"/>
                </a:lnTo>
                <a:lnTo>
                  <a:pt x="1213044" y="519315"/>
                </a:lnTo>
                <a:cubicBezTo>
                  <a:pt x="1210886" y="516617"/>
                  <a:pt x="1209806" y="513740"/>
                  <a:pt x="1209806" y="510683"/>
                </a:cubicBezTo>
                <a:close/>
                <a:moveTo>
                  <a:pt x="2243024" y="510302"/>
                </a:moveTo>
                <a:lnTo>
                  <a:pt x="2243024" y="513581"/>
                </a:lnTo>
                <a:lnTo>
                  <a:pt x="2247495" y="513581"/>
                </a:lnTo>
                <a:lnTo>
                  <a:pt x="2247495" y="510302"/>
                </a:lnTo>
                <a:close/>
                <a:moveTo>
                  <a:pt x="5170279" y="509875"/>
                </a:moveTo>
                <a:lnTo>
                  <a:pt x="5166907" y="513112"/>
                </a:lnTo>
                <a:lnTo>
                  <a:pt x="5169065" y="515270"/>
                </a:lnTo>
                <a:lnTo>
                  <a:pt x="5170279" y="515270"/>
                </a:lnTo>
                <a:lnTo>
                  <a:pt x="5173516" y="512033"/>
                </a:lnTo>
                <a:lnTo>
                  <a:pt x="5171358" y="509875"/>
                </a:lnTo>
                <a:close/>
                <a:moveTo>
                  <a:pt x="55838" y="509789"/>
                </a:moveTo>
                <a:lnTo>
                  <a:pt x="55838" y="510733"/>
                </a:lnTo>
                <a:lnTo>
                  <a:pt x="57861" y="510733"/>
                </a:lnTo>
                <a:lnTo>
                  <a:pt x="57861" y="509789"/>
                </a:lnTo>
                <a:close/>
                <a:moveTo>
                  <a:pt x="4092522" y="509378"/>
                </a:moveTo>
                <a:lnTo>
                  <a:pt x="4092522" y="513845"/>
                </a:lnTo>
                <a:lnTo>
                  <a:pt x="4093820" y="513845"/>
                </a:lnTo>
                <a:lnTo>
                  <a:pt x="4093820" y="509378"/>
                </a:lnTo>
                <a:close/>
                <a:moveTo>
                  <a:pt x="65010" y="508710"/>
                </a:moveTo>
                <a:cubicBezTo>
                  <a:pt x="63661" y="511498"/>
                  <a:pt x="61638" y="512891"/>
                  <a:pt x="58940" y="512891"/>
                </a:cubicBezTo>
                <a:lnTo>
                  <a:pt x="58940" y="514915"/>
                </a:lnTo>
                <a:lnTo>
                  <a:pt x="59885" y="514915"/>
                </a:lnTo>
                <a:lnTo>
                  <a:pt x="65010" y="510733"/>
                </a:lnTo>
                <a:lnTo>
                  <a:pt x="66089" y="510733"/>
                </a:lnTo>
                <a:cubicBezTo>
                  <a:pt x="67078" y="510733"/>
                  <a:pt x="68786" y="513161"/>
                  <a:pt x="71214" y="518017"/>
                </a:cubicBezTo>
                <a:lnTo>
                  <a:pt x="72293" y="518017"/>
                </a:lnTo>
                <a:cubicBezTo>
                  <a:pt x="72293" y="514240"/>
                  <a:pt x="69865" y="511138"/>
                  <a:pt x="65010" y="508710"/>
                </a:cubicBezTo>
                <a:close/>
                <a:moveTo>
                  <a:pt x="70135" y="505608"/>
                </a:moveTo>
                <a:lnTo>
                  <a:pt x="70135" y="508710"/>
                </a:lnTo>
                <a:lnTo>
                  <a:pt x="73237" y="511812"/>
                </a:lnTo>
                <a:lnTo>
                  <a:pt x="74316" y="511812"/>
                </a:lnTo>
                <a:lnTo>
                  <a:pt x="74316" y="507766"/>
                </a:lnTo>
                <a:lnTo>
                  <a:pt x="72293" y="505608"/>
                </a:lnTo>
                <a:close/>
                <a:moveTo>
                  <a:pt x="1236647" y="505153"/>
                </a:moveTo>
                <a:lnTo>
                  <a:pt x="1236647" y="509604"/>
                </a:lnTo>
                <a:lnTo>
                  <a:pt x="1237591" y="509604"/>
                </a:lnTo>
                <a:lnTo>
                  <a:pt x="1237591" y="505153"/>
                </a:lnTo>
                <a:close/>
                <a:moveTo>
                  <a:pt x="9264328" y="504751"/>
                </a:moveTo>
                <a:lnTo>
                  <a:pt x="9263562" y="506085"/>
                </a:lnTo>
                <a:cubicBezTo>
                  <a:pt x="9262010" y="508249"/>
                  <a:pt x="9260070" y="510551"/>
                  <a:pt x="9257742" y="512991"/>
                </a:cubicBezTo>
                <a:lnTo>
                  <a:pt x="9250500" y="519865"/>
                </a:lnTo>
                <a:lnTo>
                  <a:pt x="9258806" y="520619"/>
                </a:lnTo>
                <a:cubicBezTo>
                  <a:pt x="9260319" y="520619"/>
                  <a:pt x="9261966" y="516544"/>
                  <a:pt x="9263746" y="508395"/>
                </a:cubicBezTo>
                <a:close/>
                <a:moveTo>
                  <a:pt x="1601607" y="504749"/>
                </a:moveTo>
                <a:lnTo>
                  <a:pt x="1600528" y="507986"/>
                </a:lnTo>
                <a:lnTo>
                  <a:pt x="1601607" y="511223"/>
                </a:lnTo>
                <a:lnTo>
                  <a:pt x="1603765" y="511223"/>
                </a:lnTo>
                <a:lnTo>
                  <a:pt x="1602686" y="504749"/>
                </a:lnTo>
                <a:close/>
                <a:moveTo>
                  <a:pt x="210540" y="504664"/>
                </a:moveTo>
                <a:lnTo>
                  <a:pt x="207438" y="507766"/>
                </a:lnTo>
                <a:lnTo>
                  <a:pt x="207438" y="510733"/>
                </a:lnTo>
                <a:lnTo>
                  <a:pt x="208517" y="510733"/>
                </a:lnTo>
                <a:lnTo>
                  <a:pt x="210540" y="506687"/>
                </a:lnTo>
                <a:close/>
                <a:moveTo>
                  <a:pt x="6664646" y="503032"/>
                </a:moveTo>
                <a:lnTo>
                  <a:pt x="6664646" y="507369"/>
                </a:lnTo>
                <a:lnTo>
                  <a:pt x="6665945" y="507369"/>
                </a:lnTo>
                <a:lnTo>
                  <a:pt x="6665945" y="503032"/>
                </a:lnTo>
                <a:close/>
                <a:moveTo>
                  <a:pt x="1082618" y="502995"/>
                </a:moveTo>
                <a:cubicBezTo>
                  <a:pt x="1080370" y="505962"/>
                  <a:pt x="1078258" y="507446"/>
                  <a:pt x="1076280" y="507446"/>
                </a:cubicBezTo>
                <a:lnTo>
                  <a:pt x="1076280" y="511762"/>
                </a:lnTo>
                <a:lnTo>
                  <a:pt x="1078438" y="511762"/>
                </a:lnTo>
                <a:cubicBezTo>
                  <a:pt x="1078976" y="507356"/>
                  <a:pt x="1081090" y="505153"/>
                  <a:pt x="1084777" y="505153"/>
                </a:cubicBezTo>
                <a:lnTo>
                  <a:pt x="1084777" y="502995"/>
                </a:lnTo>
                <a:close/>
                <a:moveTo>
                  <a:pt x="2244215" y="502897"/>
                </a:moveTo>
                <a:lnTo>
                  <a:pt x="2244215" y="503794"/>
                </a:lnTo>
                <a:lnTo>
                  <a:pt x="2248555" y="503794"/>
                </a:lnTo>
                <a:lnTo>
                  <a:pt x="2248555" y="502897"/>
                </a:lnTo>
                <a:close/>
                <a:moveTo>
                  <a:pt x="7173258" y="501561"/>
                </a:moveTo>
                <a:cubicBezTo>
                  <a:pt x="7170741" y="501561"/>
                  <a:pt x="7166740" y="504484"/>
                  <a:pt x="7161255" y="510328"/>
                </a:cubicBezTo>
                <a:lnTo>
                  <a:pt x="7153702" y="513565"/>
                </a:lnTo>
                <a:lnTo>
                  <a:pt x="7152622" y="513565"/>
                </a:lnTo>
                <a:lnTo>
                  <a:pt x="7152622" y="514644"/>
                </a:lnTo>
                <a:lnTo>
                  <a:pt x="7155860" y="515723"/>
                </a:lnTo>
                <a:cubicBezTo>
                  <a:pt x="7155860" y="514284"/>
                  <a:pt x="7158782" y="513205"/>
                  <a:pt x="7164626" y="512486"/>
                </a:cubicBezTo>
                <a:cubicBezTo>
                  <a:pt x="7164626" y="510688"/>
                  <a:pt x="7167863" y="507046"/>
                  <a:pt x="7174337" y="501561"/>
                </a:cubicBezTo>
                <a:close/>
                <a:moveTo>
                  <a:pt x="2107627" y="500807"/>
                </a:moveTo>
                <a:lnTo>
                  <a:pt x="2108785" y="502897"/>
                </a:lnTo>
                <a:lnTo>
                  <a:pt x="2109522" y="502897"/>
                </a:lnTo>
                <a:lnTo>
                  <a:pt x="2110121" y="502334"/>
                </a:lnTo>
                <a:lnTo>
                  <a:pt x="2110121" y="501097"/>
                </a:lnTo>
                <a:cubicBezTo>
                  <a:pt x="2110121" y="501118"/>
                  <a:pt x="2109797" y="501090"/>
                  <a:pt x="2109149" y="501010"/>
                </a:cubicBezTo>
                <a:close/>
                <a:moveTo>
                  <a:pt x="2129562" y="500621"/>
                </a:moveTo>
                <a:cubicBezTo>
                  <a:pt x="2129722" y="501508"/>
                  <a:pt x="2129756" y="501787"/>
                  <a:pt x="2129669" y="501455"/>
                </a:cubicBezTo>
                <a:lnTo>
                  <a:pt x="2129908" y="501839"/>
                </a:lnTo>
                <a:cubicBezTo>
                  <a:pt x="2129677" y="501649"/>
                  <a:pt x="2129562" y="501243"/>
                  <a:pt x="2129562" y="500621"/>
                </a:cubicBezTo>
                <a:close/>
                <a:moveTo>
                  <a:pt x="218768" y="500483"/>
                </a:moveTo>
                <a:cubicBezTo>
                  <a:pt x="218768" y="505608"/>
                  <a:pt x="216385" y="508710"/>
                  <a:pt x="211619" y="509789"/>
                </a:cubicBezTo>
                <a:lnTo>
                  <a:pt x="211619" y="510733"/>
                </a:lnTo>
                <a:lnTo>
                  <a:pt x="217689" y="511812"/>
                </a:lnTo>
                <a:lnTo>
                  <a:pt x="216745" y="510733"/>
                </a:lnTo>
                <a:lnTo>
                  <a:pt x="216745" y="509789"/>
                </a:lnTo>
                <a:lnTo>
                  <a:pt x="219712" y="504664"/>
                </a:lnTo>
                <a:lnTo>
                  <a:pt x="219712" y="500483"/>
                </a:lnTo>
                <a:close/>
                <a:moveTo>
                  <a:pt x="1608081" y="500433"/>
                </a:moveTo>
                <a:cubicBezTo>
                  <a:pt x="1606640" y="500433"/>
                  <a:pt x="1605923" y="501512"/>
                  <a:pt x="1605923" y="503670"/>
                </a:cubicBezTo>
                <a:lnTo>
                  <a:pt x="1605923" y="504749"/>
                </a:lnTo>
                <a:lnTo>
                  <a:pt x="1607002" y="504749"/>
                </a:lnTo>
                <a:close/>
                <a:moveTo>
                  <a:pt x="1235567" y="498679"/>
                </a:moveTo>
                <a:lnTo>
                  <a:pt x="1235567" y="500837"/>
                </a:lnTo>
                <a:lnTo>
                  <a:pt x="1236647" y="500837"/>
                </a:lnTo>
                <a:lnTo>
                  <a:pt x="1236647" y="498679"/>
                </a:lnTo>
                <a:close/>
                <a:moveTo>
                  <a:pt x="7176495" y="498324"/>
                </a:moveTo>
                <a:lnTo>
                  <a:pt x="7176495" y="500482"/>
                </a:lnTo>
                <a:lnTo>
                  <a:pt x="7177574" y="500482"/>
                </a:lnTo>
                <a:lnTo>
                  <a:pt x="7177574" y="498324"/>
                </a:lnTo>
                <a:close/>
                <a:moveTo>
                  <a:pt x="2643812" y="498163"/>
                </a:moveTo>
                <a:lnTo>
                  <a:pt x="2643812" y="499242"/>
                </a:lnTo>
                <a:lnTo>
                  <a:pt x="2648129" y="500321"/>
                </a:lnTo>
                <a:cubicBezTo>
                  <a:pt x="2648129" y="498883"/>
                  <a:pt x="2647049" y="498163"/>
                  <a:pt x="2644891" y="498163"/>
                </a:cubicBezTo>
                <a:close/>
                <a:moveTo>
                  <a:pt x="3246015" y="498140"/>
                </a:moveTo>
                <a:lnTo>
                  <a:pt x="3243722" y="500433"/>
                </a:lnTo>
                <a:lnTo>
                  <a:pt x="3244801" y="503535"/>
                </a:lnTo>
                <a:lnTo>
                  <a:pt x="3249252" y="503535"/>
                </a:lnTo>
                <a:lnTo>
                  <a:pt x="3249252" y="501377"/>
                </a:lnTo>
                <a:lnTo>
                  <a:pt x="3250466" y="501377"/>
                </a:lnTo>
                <a:lnTo>
                  <a:pt x="3249252" y="498140"/>
                </a:lnTo>
                <a:close/>
                <a:moveTo>
                  <a:pt x="3680165" y="498006"/>
                </a:moveTo>
                <a:lnTo>
                  <a:pt x="3678007" y="506638"/>
                </a:lnTo>
                <a:lnTo>
                  <a:pt x="3680165" y="511898"/>
                </a:lnTo>
                <a:lnTo>
                  <a:pt x="3679086" y="521474"/>
                </a:lnTo>
                <a:lnTo>
                  <a:pt x="3679086" y="522553"/>
                </a:lnTo>
                <a:cubicBezTo>
                  <a:pt x="3679086" y="523992"/>
                  <a:pt x="3680839" y="524711"/>
                  <a:pt x="3684346" y="524711"/>
                </a:cubicBezTo>
                <a:lnTo>
                  <a:pt x="3687583" y="527948"/>
                </a:lnTo>
                <a:lnTo>
                  <a:pt x="3688662" y="526869"/>
                </a:lnTo>
                <a:cubicBezTo>
                  <a:pt x="3699272" y="527409"/>
                  <a:pt x="3704578" y="528802"/>
                  <a:pt x="3704578" y="531050"/>
                </a:cubicBezTo>
                <a:lnTo>
                  <a:pt x="3704578" y="532129"/>
                </a:lnTo>
                <a:lnTo>
                  <a:pt x="3701475" y="535366"/>
                </a:lnTo>
                <a:lnTo>
                  <a:pt x="3684346" y="535366"/>
                </a:lnTo>
                <a:lnTo>
                  <a:pt x="3683267" y="542784"/>
                </a:lnTo>
                <a:lnTo>
                  <a:pt x="3683267" y="551416"/>
                </a:lnTo>
                <a:lnTo>
                  <a:pt x="3680165" y="555598"/>
                </a:lnTo>
                <a:lnTo>
                  <a:pt x="3680165" y="558835"/>
                </a:lnTo>
                <a:lnTo>
                  <a:pt x="3702554" y="555598"/>
                </a:lnTo>
                <a:lnTo>
                  <a:pt x="3718470" y="555598"/>
                </a:lnTo>
                <a:lnTo>
                  <a:pt x="3721707" y="557755"/>
                </a:lnTo>
                <a:lnTo>
                  <a:pt x="3728046" y="557755"/>
                </a:lnTo>
                <a:cubicBezTo>
                  <a:pt x="3730024" y="556497"/>
                  <a:pt x="3734655" y="549393"/>
                  <a:pt x="3741938" y="536445"/>
                </a:cubicBezTo>
                <a:lnTo>
                  <a:pt x="3729125" y="534287"/>
                </a:lnTo>
                <a:lnTo>
                  <a:pt x="3711052" y="535366"/>
                </a:lnTo>
                <a:lnTo>
                  <a:pt x="3707815" y="532129"/>
                </a:lnTo>
                <a:cubicBezTo>
                  <a:pt x="3707815" y="527364"/>
                  <a:pt x="3712445" y="524531"/>
                  <a:pt x="3721707" y="523632"/>
                </a:cubicBezTo>
                <a:lnTo>
                  <a:pt x="3724944" y="516214"/>
                </a:lnTo>
                <a:cubicBezTo>
                  <a:pt x="3718200" y="514595"/>
                  <a:pt x="3712850" y="510684"/>
                  <a:pt x="3708894" y="504480"/>
                </a:cubicBezTo>
                <a:lnTo>
                  <a:pt x="3704578" y="500164"/>
                </a:lnTo>
                <a:lnTo>
                  <a:pt x="3685425" y="500164"/>
                </a:lnTo>
                <a:lnTo>
                  <a:pt x="3682188" y="498006"/>
                </a:lnTo>
                <a:close/>
                <a:moveTo>
                  <a:pt x="8136832" y="497873"/>
                </a:moveTo>
                <a:lnTo>
                  <a:pt x="8136832" y="500167"/>
                </a:lnTo>
                <a:lnTo>
                  <a:pt x="8137911" y="500167"/>
                </a:lnTo>
                <a:lnTo>
                  <a:pt x="8137911" y="497873"/>
                </a:lnTo>
                <a:close/>
                <a:moveTo>
                  <a:pt x="8250667" y="496795"/>
                </a:moveTo>
                <a:cubicBezTo>
                  <a:pt x="8250667" y="499043"/>
                  <a:pt x="8249228" y="500886"/>
                  <a:pt x="8246351" y="502325"/>
                </a:cubicBezTo>
                <a:lnTo>
                  <a:pt x="8242979" y="502325"/>
                </a:lnTo>
                <a:lnTo>
                  <a:pt x="8239742" y="500167"/>
                </a:lnTo>
                <a:lnTo>
                  <a:pt x="8237584" y="500167"/>
                </a:lnTo>
                <a:lnTo>
                  <a:pt x="8237584" y="502325"/>
                </a:lnTo>
                <a:lnTo>
                  <a:pt x="8247430" y="511091"/>
                </a:lnTo>
                <a:lnTo>
                  <a:pt x="8248509" y="511091"/>
                </a:lnTo>
                <a:lnTo>
                  <a:pt x="8252960" y="506641"/>
                </a:lnTo>
                <a:lnTo>
                  <a:pt x="8252960" y="496795"/>
                </a:lnTo>
                <a:close/>
                <a:moveTo>
                  <a:pt x="8140069" y="495716"/>
                </a:moveTo>
                <a:lnTo>
                  <a:pt x="8140069" y="496795"/>
                </a:lnTo>
                <a:lnTo>
                  <a:pt x="8143441" y="496795"/>
                </a:lnTo>
                <a:lnTo>
                  <a:pt x="8143441" y="495716"/>
                </a:lnTo>
                <a:close/>
                <a:moveTo>
                  <a:pt x="8124828" y="495716"/>
                </a:moveTo>
                <a:lnTo>
                  <a:pt x="8116061" y="497873"/>
                </a:lnTo>
                <a:lnTo>
                  <a:pt x="8116061" y="498952"/>
                </a:lnTo>
                <a:lnTo>
                  <a:pt x="8120377" y="503404"/>
                </a:lnTo>
                <a:lnTo>
                  <a:pt x="8125907" y="503404"/>
                </a:lnTo>
                <a:lnTo>
                  <a:pt x="8125907" y="497873"/>
                </a:lnTo>
                <a:lnTo>
                  <a:pt x="8124828" y="496795"/>
                </a:lnTo>
                <a:close/>
                <a:moveTo>
                  <a:pt x="222814" y="495358"/>
                </a:moveTo>
                <a:lnTo>
                  <a:pt x="222814" y="497516"/>
                </a:lnTo>
                <a:lnTo>
                  <a:pt x="223893" y="497516"/>
                </a:lnTo>
                <a:lnTo>
                  <a:pt x="223893" y="495358"/>
                </a:lnTo>
                <a:close/>
                <a:moveTo>
                  <a:pt x="2243024" y="494167"/>
                </a:moveTo>
                <a:lnTo>
                  <a:pt x="2243024" y="497447"/>
                </a:lnTo>
                <a:lnTo>
                  <a:pt x="2247495" y="497447"/>
                </a:lnTo>
                <a:lnTo>
                  <a:pt x="2247495" y="494167"/>
                </a:lnTo>
                <a:close/>
                <a:moveTo>
                  <a:pt x="1607002" y="493959"/>
                </a:moveTo>
                <a:lnTo>
                  <a:pt x="1607002" y="495038"/>
                </a:lnTo>
                <a:lnTo>
                  <a:pt x="1608081" y="499354"/>
                </a:lnTo>
                <a:lnTo>
                  <a:pt x="1611317" y="499354"/>
                </a:lnTo>
                <a:lnTo>
                  <a:pt x="1608081" y="493959"/>
                </a:lnTo>
                <a:close/>
                <a:moveTo>
                  <a:pt x="4251395" y="492291"/>
                </a:moveTo>
                <a:cubicBezTo>
                  <a:pt x="4251551" y="492291"/>
                  <a:pt x="4251437" y="494523"/>
                  <a:pt x="4251054" y="498988"/>
                </a:cubicBezTo>
                <a:lnTo>
                  <a:pt x="4251216" y="499195"/>
                </a:lnTo>
                <a:cubicBezTo>
                  <a:pt x="4254474" y="497499"/>
                  <a:pt x="4256103" y="496120"/>
                  <a:pt x="4256103" y="495058"/>
                </a:cubicBezTo>
                <a:lnTo>
                  <a:pt x="4252531" y="492291"/>
                </a:lnTo>
                <a:close/>
                <a:moveTo>
                  <a:pt x="212564" y="491311"/>
                </a:moveTo>
                <a:lnTo>
                  <a:pt x="210540" y="494414"/>
                </a:lnTo>
                <a:lnTo>
                  <a:pt x="210540" y="500483"/>
                </a:lnTo>
                <a:lnTo>
                  <a:pt x="212564" y="502641"/>
                </a:lnTo>
                <a:lnTo>
                  <a:pt x="213643" y="497516"/>
                </a:lnTo>
                <a:lnTo>
                  <a:pt x="212564" y="496437"/>
                </a:lnTo>
                <a:lnTo>
                  <a:pt x="212564" y="495358"/>
                </a:lnTo>
                <a:lnTo>
                  <a:pt x="214587" y="492390"/>
                </a:lnTo>
                <a:lnTo>
                  <a:pt x="213643" y="491311"/>
                </a:lnTo>
                <a:close/>
                <a:moveTo>
                  <a:pt x="3581976" y="489509"/>
                </a:moveTo>
                <a:lnTo>
                  <a:pt x="3581976" y="491667"/>
                </a:lnTo>
                <a:lnTo>
                  <a:pt x="3585213" y="491667"/>
                </a:lnTo>
                <a:lnTo>
                  <a:pt x="3585213" y="489509"/>
                </a:lnTo>
                <a:close/>
                <a:moveTo>
                  <a:pt x="2559110" y="489396"/>
                </a:moveTo>
                <a:lnTo>
                  <a:pt x="2564505" y="489396"/>
                </a:lnTo>
                <a:cubicBezTo>
                  <a:pt x="2567742" y="492724"/>
                  <a:pt x="2573542" y="496005"/>
                  <a:pt x="2581904" y="499242"/>
                </a:cubicBezTo>
                <a:cubicBezTo>
                  <a:pt x="2581904" y="500681"/>
                  <a:pt x="2585905" y="501760"/>
                  <a:pt x="2593908" y="502480"/>
                </a:cubicBezTo>
                <a:cubicBezTo>
                  <a:pt x="2597505" y="506616"/>
                  <a:pt x="2599303" y="509853"/>
                  <a:pt x="2599303" y="512190"/>
                </a:cubicBezTo>
                <a:lnTo>
                  <a:pt x="2599303" y="516641"/>
                </a:lnTo>
                <a:cubicBezTo>
                  <a:pt x="2595527" y="536153"/>
                  <a:pt x="2591165" y="545909"/>
                  <a:pt x="2586221" y="545909"/>
                </a:cubicBezTo>
                <a:lnTo>
                  <a:pt x="2585141" y="546988"/>
                </a:lnTo>
                <a:lnTo>
                  <a:pt x="2574351" y="545909"/>
                </a:lnTo>
                <a:lnTo>
                  <a:pt x="2563427" y="548067"/>
                </a:lnTo>
                <a:cubicBezTo>
                  <a:pt x="2559829" y="547168"/>
                  <a:pt x="2558032" y="546089"/>
                  <a:pt x="2558032" y="544830"/>
                </a:cubicBezTo>
                <a:lnTo>
                  <a:pt x="2558032" y="541593"/>
                </a:lnTo>
                <a:lnTo>
                  <a:pt x="2561268" y="537277"/>
                </a:lnTo>
                <a:lnTo>
                  <a:pt x="2561268" y="536198"/>
                </a:lnTo>
                <a:lnTo>
                  <a:pt x="2555873" y="527431"/>
                </a:lnTo>
                <a:lnTo>
                  <a:pt x="2555873" y="526352"/>
                </a:lnTo>
                <a:lnTo>
                  <a:pt x="2556952" y="510032"/>
                </a:lnTo>
                <a:lnTo>
                  <a:pt x="2554795" y="496005"/>
                </a:lnTo>
                <a:close/>
                <a:moveTo>
                  <a:pt x="1091250" y="488968"/>
                </a:moveTo>
                <a:lnTo>
                  <a:pt x="1083698" y="497600"/>
                </a:lnTo>
                <a:lnTo>
                  <a:pt x="1082618" y="497600"/>
                </a:lnTo>
                <a:lnTo>
                  <a:pt x="1082618" y="499758"/>
                </a:lnTo>
                <a:lnTo>
                  <a:pt x="1084777" y="499758"/>
                </a:lnTo>
                <a:lnTo>
                  <a:pt x="1085855" y="500837"/>
                </a:lnTo>
                <a:lnTo>
                  <a:pt x="1086934" y="499758"/>
                </a:lnTo>
                <a:close/>
                <a:moveTo>
                  <a:pt x="9106749" y="488882"/>
                </a:moveTo>
                <a:lnTo>
                  <a:pt x="9106643" y="488987"/>
                </a:lnTo>
                <a:lnTo>
                  <a:pt x="9108091" y="488987"/>
                </a:lnTo>
                <a:lnTo>
                  <a:pt x="9108019" y="488882"/>
                </a:lnTo>
                <a:close/>
                <a:moveTo>
                  <a:pt x="3734520" y="488430"/>
                </a:moveTo>
                <a:lnTo>
                  <a:pt x="3734520" y="490588"/>
                </a:lnTo>
                <a:lnTo>
                  <a:pt x="3735599" y="490588"/>
                </a:lnTo>
                <a:lnTo>
                  <a:pt x="3735599" y="488430"/>
                </a:lnTo>
                <a:close/>
                <a:moveTo>
                  <a:pt x="7254993" y="487399"/>
                </a:moveTo>
                <a:lnTo>
                  <a:pt x="7254993" y="488613"/>
                </a:lnTo>
                <a:lnTo>
                  <a:pt x="7257151" y="488613"/>
                </a:lnTo>
                <a:lnTo>
                  <a:pt x="7257151" y="487399"/>
                </a:lnTo>
                <a:close/>
                <a:moveTo>
                  <a:pt x="5165828" y="485733"/>
                </a:moveTo>
                <a:lnTo>
                  <a:pt x="5161512" y="489105"/>
                </a:lnTo>
                <a:lnTo>
                  <a:pt x="5161512" y="492342"/>
                </a:lnTo>
                <a:lnTo>
                  <a:pt x="5163670" y="492342"/>
                </a:lnTo>
                <a:lnTo>
                  <a:pt x="5171358" y="491263"/>
                </a:lnTo>
                <a:lnTo>
                  <a:pt x="5171358" y="490184"/>
                </a:lnTo>
                <a:close/>
                <a:moveTo>
                  <a:pt x="5664718" y="485598"/>
                </a:moveTo>
                <a:lnTo>
                  <a:pt x="5661346" y="488835"/>
                </a:lnTo>
                <a:lnTo>
                  <a:pt x="5664718" y="492072"/>
                </a:lnTo>
                <a:cubicBezTo>
                  <a:pt x="5664718" y="490274"/>
                  <a:pt x="5666157" y="489195"/>
                  <a:pt x="5669034" y="488835"/>
                </a:cubicBezTo>
                <a:lnTo>
                  <a:pt x="5665797" y="485598"/>
                </a:lnTo>
                <a:close/>
                <a:moveTo>
                  <a:pt x="1610239" y="485326"/>
                </a:moveTo>
                <a:lnTo>
                  <a:pt x="1610239" y="488563"/>
                </a:lnTo>
                <a:lnTo>
                  <a:pt x="1611317" y="488563"/>
                </a:lnTo>
                <a:lnTo>
                  <a:pt x="1611317" y="485326"/>
                </a:lnTo>
                <a:close/>
                <a:moveTo>
                  <a:pt x="2698168" y="485080"/>
                </a:moveTo>
                <a:cubicBezTo>
                  <a:pt x="2701044" y="486159"/>
                  <a:pt x="2702483" y="487238"/>
                  <a:pt x="2702483" y="488318"/>
                </a:cubicBezTo>
                <a:lnTo>
                  <a:pt x="2713274" y="487238"/>
                </a:lnTo>
                <a:lnTo>
                  <a:pt x="2720961" y="487238"/>
                </a:lnTo>
                <a:lnTo>
                  <a:pt x="2729594" y="489396"/>
                </a:lnTo>
                <a:lnTo>
                  <a:pt x="2734044" y="488318"/>
                </a:lnTo>
                <a:lnTo>
                  <a:pt x="2736201" y="491555"/>
                </a:lnTo>
                <a:lnTo>
                  <a:pt x="2736201" y="492768"/>
                </a:lnTo>
                <a:cubicBezTo>
                  <a:pt x="2736201" y="497084"/>
                  <a:pt x="2733640" y="499962"/>
                  <a:pt x="2728515" y="501400"/>
                </a:cubicBezTo>
                <a:lnTo>
                  <a:pt x="2729594" y="502480"/>
                </a:lnTo>
                <a:lnTo>
                  <a:pt x="2729594" y="505717"/>
                </a:lnTo>
                <a:lnTo>
                  <a:pt x="2725278" y="512190"/>
                </a:lnTo>
                <a:cubicBezTo>
                  <a:pt x="2729594" y="516776"/>
                  <a:pt x="2731752" y="520058"/>
                  <a:pt x="2731752" y="522036"/>
                </a:cubicBezTo>
                <a:lnTo>
                  <a:pt x="2732831" y="523115"/>
                </a:lnTo>
                <a:cubicBezTo>
                  <a:pt x="2736696" y="521497"/>
                  <a:pt x="2741417" y="517136"/>
                  <a:pt x="2746992" y="510032"/>
                </a:cubicBezTo>
                <a:lnTo>
                  <a:pt x="2745914" y="508953"/>
                </a:lnTo>
                <a:lnTo>
                  <a:pt x="2745914" y="507874"/>
                </a:lnTo>
                <a:cubicBezTo>
                  <a:pt x="2745914" y="506616"/>
                  <a:pt x="2748431" y="505177"/>
                  <a:pt x="2753466" y="503558"/>
                </a:cubicBezTo>
                <a:cubicBezTo>
                  <a:pt x="2768032" y="508414"/>
                  <a:pt x="2775315" y="514573"/>
                  <a:pt x="2775315" y="522036"/>
                </a:cubicBezTo>
                <a:lnTo>
                  <a:pt x="2776394" y="520957"/>
                </a:lnTo>
                <a:lnTo>
                  <a:pt x="2777474" y="520957"/>
                </a:lnTo>
                <a:lnTo>
                  <a:pt x="2780711" y="524194"/>
                </a:lnTo>
                <a:lnTo>
                  <a:pt x="2780711" y="527431"/>
                </a:lnTo>
                <a:lnTo>
                  <a:pt x="2778553" y="529589"/>
                </a:lnTo>
                <a:lnTo>
                  <a:pt x="2777474" y="529589"/>
                </a:lnTo>
                <a:lnTo>
                  <a:pt x="2776394" y="528510"/>
                </a:lnTo>
                <a:cubicBezTo>
                  <a:pt x="2769112" y="528510"/>
                  <a:pt x="2762592" y="532152"/>
                  <a:pt x="2756838" y="539435"/>
                </a:cubicBezTo>
                <a:lnTo>
                  <a:pt x="2731752" y="543751"/>
                </a:lnTo>
                <a:lnTo>
                  <a:pt x="2731752" y="550225"/>
                </a:lnTo>
                <a:cubicBezTo>
                  <a:pt x="2731752" y="557509"/>
                  <a:pt x="2731031" y="561150"/>
                  <a:pt x="2729594" y="561150"/>
                </a:cubicBezTo>
                <a:lnTo>
                  <a:pt x="2731752" y="566545"/>
                </a:lnTo>
                <a:lnTo>
                  <a:pt x="2730672" y="581786"/>
                </a:lnTo>
                <a:cubicBezTo>
                  <a:pt x="2730672" y="586821"/>
                  <a:pt x="2735393" y="589339"/>
                  <a:pt x="2744833" y="589339"/>
                </a:cubicBezTo>
                <a:lnTo>
                  <a:pt x="2745914" y="589339"/>
                </a:lnTo>
                <a:cubicBezTo>
                  <a:pt x="2752836" y="584484"/>
                  <a:pt x="2758277" y="578324"/>
                  <a:pt x="2762233" y="570861"/>
                </a:cubicBezTo>
                <a:lnTo>
                  <a:pt x="2767627" y="569782"/>
                </a:lnTo>
                <a:cubicBezTo>
                  <a:pt x="2770864" y="577605"/>
                  <a:pt x="2775946" y="584484"/>
                  <a:pt x="2782868" y="590418"/>
                </a:cubicBezTo>
                <a:lnTo>
                  <a:pt x="2778553" y="607817"/>
                </a:lnTo>
                <a:lnTo>
                  <a:pt x="2779631" y="611054"/>
                </a:lnTo>
                <a:cubicBezTo>
                  <a:pt x="2779631" y="612672"/>
                  <a:pt x="2767313" y="614875"/>
                  <a:pt x="2742676" y="617663"/>
                </a:cubicBezTo>
                <a:lnTo>
                  <a:pt x="2742676" y="619821"/>
                </a:lnTo>
                <a:cubicBezTo>
                  <a:pt x="2745194" y="619821"/>
                  <a:pt x="2748790" y="622698"/>
                  <a:pt x="2753466" y="628453"/>
                </a:cubicBezTo>
                <a:cubicBezTo>
                  <a:pt x="2759130" y="628453"/>
                  <a:pt x="2765290" y="634612"/>
                  <a:pt x="2771944" y="646931"/>
                </a:cubicBezTo>
                <a:lnTo>
                  <a:pt x="2771944" y="648010"/>
                </a:lnTo>
                <a:cubicBezTo>
                  <a:pt x="2771944" y="650168"/>
                  <a:pt x="2770505" y="651247"/>
                  <a:pt x="2767627" y="651247"/>
                </a:cubicBezTo>
                <a:cubicBezTo>
                  <a:pt x="2761874" y="651247"/>
                  <a:pt x="2758996" y="658126"/>
                  <a:pt x="2758996" y="671883"/>
                </a:cubicBezTo>
                <a:lnTo>
                  <a:pt x="2762233" y="703444"/>
                </a:lnTo>
                <a:cubicBezTo>
                  <a:pt x="2759176" y="703444"/>
                  <a:pt x="2757377" y="707760"/>
                  <a:pt x="2756838" y="716392"/>
                </a:cubicBezTo>
                <a:lnTo>
                  <a:pt x="2757918" y="723000"/>
                </a:lnTo>
                <a:lnTo>
                  <a:pt x="2757918" y="724080"/>
                </a:lnTo>
                <a:lnTo>
                  <a:pt x="2754681" y="737028"/>
                </a:lnTo>
                <a:lnTo>
                  <a:pt x="2758996" y="741478"/>
                </a:lnTo>
                <a:lnTo>
                  <a:pt x="2755760" y="744715"/>
                </a:lnTo>
                <a:lnTo>
                  <a:pt x="2749150" y="743636"/>
                </a:lnTo>
                <a:lnTo>
                  <a:pt x="2731752" y="744715"/>
                </a:lnTo>
                <a:lnTo>
                  <a:pt x="2726356" y="744715"/>
                </a:lnTo>
                <a:cubicBezTo>
                  <a:pt x="2718443" y="744715"/>
                  <a:pt x="2714487" y="743636"/>
                  <a:pt x="2714487" y="741478"/>
                </a:cubicBezTo>
                <a:lnTo>
                  <a:pt x="2714487" y="738242"/>
                </a:lnTo>
                <a:lnTo>
                  <a:pt x="2717724" y="733791"/>
                </a:lnTo>
                <a:lnTo>
                  <a:pt x="2717724" y="731632"/>
                </a:lnTo>
                <a:cubicBezTo>
                  <a:pt x="2714037" y="728036"/>
                  <a:pt x="2709676" y="726237"/>
                  <a:pt x="2704641" y="726237"/>
                </a:cubicBezTo>
                <a:lnTo>
                  <a:pt x="2669843" y="731632"/>
                </a:lnTo>
                <a:lnTo>
                  <a:pt x="2664448" y="737028"/>
                </a:lnTo>
                <a:lnTo>
                  <a:pt x="2665528" y="745795"/>
                </a:lnTo>
                <a:lnTo>
                  <a:pt x="2664448" y="746874"/>
                </a:lnTo>
                <a:lnTo>
                  <a:pt x="2662291" y="746874"/>
                </a:lnTo>
                <a:lnTo>
                  <a:pt x="2653659" y="737028"/>
                </a:lnTo>
                <a:lnTo>
                  <a:pt x="2651366" y="739320"/>
                </a:lnTo>
                <a:lnTo>
                  <a:pt x="2651366" y="740400"/>
                </a:lnTo>
                <a:lnTo>
                  <a:pt x="2652580" y="745795"/>
                </a:lnTo>
                <a:lnTo>
                  <a:pt x="2647049" y="747952"/>
                </a:lnTo>
                <a:cubicBezTo>
                  <a:pt x="2634011" y="744536"/>
                  <a:pt x="2627494" y="739815"/>
                  <a:pt x="2627494" y="733791"/>
                </a:cubicBezTo>
                <a:cubicBezTo>
                  <a:pt x="2627494" y="728755"/>
                  <a:pt x="2626053" y="724799"/>
                  <a:pt x="2623177" y="721922"/>
                </a:cubicBezTo>
                <a:lnTo>
                  <a:pt x="2624255" y="708839"/>
                </a:lnTo>
                <a:lnTo>
                  <a:pt x="2623177" y="681729"/>
                </a:lnTo>
                <a:lnTo>
                  <a:pt x="2622098" y="681729"/>
                </a:lnTo>
                <a:cubicBezTo>
                  <a:pt x="2617601" y="686944"/>
                  <a:pt x="2613240" y="689821"/>
                  <a:pt x="2609014" y="690361"/>
                </a:cubicBezTo>
                <a:lnTo>
                  <a:pt x="2593908" y="703444"/>
                </a:lnTo>
                <a:cubicBezTo>
                  <a:pt x="2593908" y="709198"/>
                  <a:pt x="2585186" y="716077"/>
                  <a:pt x="2567742" y="724080"/>
                </a:cubicBezTo>
                <a:cubicBezTo>
                  <a:pt x="2566124" y="724080"/>
                  <a:pt x="2564686" y="726597"/>
                  <a:pt x="2563427" y="731632"/>
                </a:cubicBezTo>
                <a:lnTo>
                  <a:pt x="2558032" y="734870"/>
                </a:lnTo>
                <a:lnTo>
                  <a:pt x="2553715" y="733791"/>
                </a:lnTo>
                <a:lnTo>
                  <a:pt x="2547107" y="738242"/>
                </a:lnTo>
                <a:lnTo>
                  <a:pt x="2546028" y="738242"/>
                </a:lnTo>
                <a:cubicBezTo>
                  <a:pt x="2544948" y="738242"/>
                  <a:pt x="2540633" y="729879"/>
                  <a:pt x="2533080" y="713155"/>
                </a:cubicBezTo>
                <a:lnTo>
                  <a:pt x="2524313" y="689282"/>
                </a:lnTo>
                <a:lnTo>
                  <a:pt x="2528629" y="686045"/>
                </a:lnTo>
                <a:lnTo>
                  <a:pt x="2537396" y="688203"/>
                </a:lnTo>
                <a:lnTo>
                  <a:pt x="2551558" y="688203"/>
                </a:lnTo>
                <a:cubicBezTo>
                  <a:pt x="2551558" y="685326"/>
                  <a:pt x="2552996" y="683887"/>
                  <a:pt x="2555873" y="683887"/>
                </a:cubicBezTo>
                <a:lnTo>
                  <a:pt x="2555873" y="681729"/>
                </a:lnTo>
                <a:cubicBezTo>
                  <a:pt x="2552277" y="681729"/>
                  <a:pt x="2550479" y="680650"/>
                  <a:pt x="2550479" y="678492"/>
                </a:cubicBezTo>
                <a:lnTo>
                  <a:pt x="2550479" y="676199"/>
                </a:lnTo>
                <a:lnTo>
                  <a:pt x="2553715" y="671883"/>
                </a:lnTo>
                <a:lnTo>
                  <a:pt x="2550479" y="665409"/>
                </a:lnTo>
                <a:lnTo>
                  <a:pt x="2551558" y="649089"/>
                </a:lnTo>
                <a:lnTo>
                  <a:pt x="2548185" y="642615"/>
                </a:lnTo>
                <a:lnTo>
                  <a:pt x="2549265" y="634927"/>
                </a:lnTo>
                <a:lnTo>
                  <a:pt x="2548185" y="627374"/>
                </a:lnTo>
                <a:lnTo>
                  <a:pt x="2553715" y="619821"/>
                </a:lnTo>
                <a:lnTo>
                  <a:pt x="2553715" y="617663"/>
                </a:lnTo>
                <a:cubicBezTo>
                  <a:pt x="2551558" y="614875"/>
                  <a:pt x="2550479" y="612313"/>
                  <a:pt x="2550479" y="609975"/>
                </a:cubicBezTo>
                <a:lnTo>
                  <a:pt x="2550479" y="608896"/>
                </a:lnTo>
                <a:lnTo>
                  <a:pt x="2552636" y="600264"/>
                </a:lnTo>
                <a:lnTo>
                  <a:pt x="2548185" y="594869"/>
                </a:lnTo>
                <a:lnTo>
                  <a:pt x="2548185" y="590418"/>
                </a:lnTo>
                <a:cubicBezTo>
                  <a:pt x="2548185" y="587541"/>
                  <a:pt x="2550027" y="583225"/>
                  <a:pt x="2553715" y="577470"/>
                </a:cubicBezTo>
                <a:lnTo>
                  <a:pt x="2553715" y="576391"/>
                </a:lnTo>
                <a:lnTo>
                  <a:pt x="2542791" y="575312"/>
                </a:lnTo>
                <a:lnTo>
                  <a:pt x="2522156" y="575312"/>
                </a:lnTo>
                <a:lnTo>
                  <a:pt x="2518918" y="571940"/>
                </a:lnTo>
                <a:lnTo>
                  <a:pt x="2521077" y="569782"/>
                </a:lnTo>
                <a:lnTo>
                  <a:pt x="2536317" y="571940"/>
                </a:lnTo>
                <a:cubicBezTo>
                  <a:pt x="2547016" y="571940"/>
                  <a:pt x="2557852" y="565826"/>
                  <a:pt x="2568822" y="553597"/>
                </a:cubicBezTo>
                <a:cubicBezTo>
                  <a:pt x="2581320" y="553597"/>
                  <a:pt x="2592200" y="561555"/>
                  <a:pt x="2601461" y="577470"/>
                </a:cubicBezTo>
                <a:lnTo>
                  <a:pt x="2603619" y="585023"/>
                </a:lnTo>
                <a:cubicBezTo>
                  <a:pt x="2600563" y="586642"/>
                  <a:pt x="2598044" y="589924"/>
                  <a:pt x="2596067" y="594869"/>
                </a:cubicBezTo>
                <a:lnTo>
                  <a:pt x="2597145" y="603501"/>
                </a:lnTo>
                <a:cubicBezTo>
                  <a:pt x="2594627" y="633893"/>
                  <a:pt x="2591705" y="649089"/>
                  <a:pt x="2588378" y="649089"/>
                </a:cubicBezTo>
                <a:lnTo>
                  <a:pt x="2588378" y="650168"/>
                </a:lnTo>
                <a:cubicBezTo>
                  <a:pt x="2588378" y="651607"/>
                  <a:pt x="2589503" y="652326"/>
                  <a:pt x="2591750" y="652326"/>
                </a:cubicBezTo>
                <a:lnTo>
                  <a:pt x="2596067" y="653405"/>
                </a:lnTo>
                <a:lnTo>
                  <a:pt x="2597145" y="654484"/>
                </a:lnTo>
                <a:lnTo>
                  <a:pt x="2597145" y="655563"/>
                </a:lnTo>
                <a:lnTo>
                  <a:pt x="2596067" y="669725"/>
                </a:lnTo>
                <a:lnTo>
                  <a:pt x="2597145" y="670804"/>
                </a:lnTo>
                <a:lnTo>
                  <a:pt x="2598224" y="670804"/>
                </a:lnTo>
                <a:cubicBezTo>
                  <a:pt x="2602180" y="667207"/>
                  <a:pt x="2606541" y="665409"/>
                  <a:pt x="2611307" y="665409"/>
                </a:cubicBezTo>
                <a:lnTo>
                  <a:pt x="2614545" y="668646"/>
                </a:lnTo>
                <a:lnTo>
                  <a:pt x="2615623" y="668646"/>
                </a:lnTo>
                <a:cubicBezTo>
                  <a:pt x="2615623" y="665769"/>
                  <a:pt x="2616702" y="664330"/>
                  <a:pt x="2618861" y="664330"/>
                </a:cubicBezTo>
                <a:lnTo>
                  <a:pt x="2623177" y="666488"/>
                </a:lnTo>
                <a:lnTo>
                  <a:pt x="2625335" y="663251"/>
                </a:lnTo>
                <a:lnTo>
                  <a:pt x="2624255" y="662172"/>
                </a:lnTo>
                <a:lnTo>
                  <a:pt x="2624255" y="653405"/>
                </a:lnTo>
                <a:lnTo>
                  <a:pt x="2626414" y="653405"/>
                </a:lnTo>
                <a:lnTo>
                  <a:pt x="2629650" y="655563"/>
                </a:lnTo>
                <a:lnTo>
                  <a:pt x="2633023" y="654484"/>
                </a:lnTo>
                <a:lnTo>
                  <a:pt x="2633023" y="653405"/>
                </a:lnTo>
                <a:cubicBezTo>
                  <a:pt x="2626458" y="653405"/>
                  <a:pt x="2623177" y="644728"/>
                  <a:pt x="2623177" y="627374"/>
                </a:cubicBezTo>
                <a:cubicBezTo>
                  <a:pt x="2611577" y="606783"/>
                  <a:pt x="2605777" y="591947"/>
                  <a:pt x="2605777" y="582865"/>
                </a:cubicBezTo>
                <a:lnTo>
                  <a:pt x="2610094" y="580707"/>
                </a:lnTo>
                <a:lnTo>
                  <a:pt x="2619940" y="581786"/>
                </a:lnTo>
                <a:lnTo>
                  <a:pt x="2621018" y="580707"/>
                </a:lnTo>
                <a:lnTo>
                  <a:pt x="2622098" y="580707"/>
                </a:lnTo>
                <a:lnTo>
                  <a:pt x="2626414" y="581786"/>
                </a:lnTo>
                <a:lnTo>
                  <a:pt x="2627494" y="580707"/>
                </a:lnTo>
                <a:lnTo>
                  <a:pt x="2627494" y="577470"/>
                </a:lnTo>
                <a:lnTo>
                  <a:pt x="2625335" y="574233"/>
                </a:lnTo>
                <a:lnTo>
                  <a:pt x="2627494" y="557913"/>
                </a:lnTo>
                <a:lnTo>
                  <a:pt x="2625335" y="551304"/>
                </a:lnTo>
                <a:lnTo>
                  <a:pt x="2626414" y="539435"/>
                </a:lnTo>
                <a:lnTo>
                  <a:pt x="2625335" y="538356"/>
                </a:lnTo>
                <a:lnTo>
                  <a:pt x="2625335" y="537277"/>
                </a:lnTo>
                <a:lnTo>
                  <a:pt x="2626414" y="532826"/>
                </a:lnTo>
                <a:lnTo>
                  <a:pt x="2625335" y="514483"/>
                </a:lnTo>
                <a:lnTo>
                  <a:pt x="2627494" y="507874"/>
                </a:lnTo>
                <a:cubicBezTo>
                  <a:pt x="2624615" y="506616"/>
                  <a:pt x="2623177" y="504098"/>
                  <a:pt x="2623177" y="500321"/>
                </a:cubicBezTo>
                <a:lnTo>
                  <a:pt x="2623177" y="491555"/>
                </a:lnTo>
                <a:cubicBezTo>
                  <a:pt x="2623895" y="489396"/>
                  <a:pt x="2626053" y="488318"/>
                  <a:pt x="2629650" y="488318"/>
                </a:cubicBezTo>
                <a:lnTo>
                  <a:pt x="2637338" y="488318"/>
                </a:lnTo>
                <a:cubicBezTo>
                  <a:pt x="2639496" y="488318"/>
                  <a:pt x="2640575" y="489801"/>
                  <a:pt x="2640575" y="492768"/>
                </a:cubicBezTo>
                <a:lnTo>
                  <a:pt x="2643812" y="492768"/>
                </a:lnTo>
                <a:cubicBezTo>
                  <a:pt x="2643812" y="489801"/>
                  <a:pt x="2644531" y="488318"/>
                  <a:pt x="2645970" y="488318"/>
                </a:cubicBezTo>
                <a:lnTo>
                  <a:pt x="2652580" y="489396"/>
                </a:lnTo>
                <a:lnTo>
                  <a:pt x="2656896" y="488318"/>
                </a:lnTo>
                <a:cubicBezTo>
                  <a:pt x="2658154" y="491285"/>
                  <a:pt x="2660672" y="492768"/>
                  <a:pt x="2664448" y="492768"/>
                </a:cubicBezTo>
                <a:lnTo>
                  <a:pt x="2665528" y="492768"/>
                </a:lnTo>
                <a:cubicBezTo>
                  <a:pt x="2668944" y="489801"/>
                  <a:pt x="2671866" y="488318"/>
                  <a:pt x="2674294" y="488318"/>
                </a:cubicBezTo>
                <a:lnTo>
                  <a:pt x="2677531" y="492768"/>
                </a:lnTo>
                <a:lnTo>
                  <a:pt x="2666606" y="505717"/>
                </a:lnTo>
                <a:lnTo>
                  <a:pt x="2666606" y="511111"/>
                </a:lnTo>
                <a:cubicBezTo>
                  <a:pt x="2667146" y="515517"/>
                  <a:pt x="2668225" y="517720"/>
                  <a:pt x="2669843" y="517720"/>
                </a:cubicBezTo>
                <a:cubicBezTo>
                  <a:pt x="2675149" y="513314"/>
                  <a:pt x="2679150" y="511111"/>
                  <a:pt x="2681847" y="511111"/>
                </a:cubicBezTo>
                <a:lnTo>
                  <a:pt x="2687242" y="516641"/>
                </a:lnTo>
                <a:cubicBezTo>
                  <a:pt x="2694526" y="515562"/>
                  <a:pt x="2698168" y="513719"/>
                  <a:pt x="2698168" y="511111"/>
                </a:cubicBezTo>
                <a:lnTo>
                  <a:pt x="2698168" y="510032"/>
                </a:lnTo>
                <a:cubicBezTo>
                  <a:pt x="2694481" y="506616"/>
                  <a:pt x="2692638" y="502659"/>
                  <a:pt x="2692638" y="498163"/>
                </a:cubicBezTo>
                <a:lnTo>
                  <a:pt x="2692638" y="489396"/>
                </a:lnTo>
                <a:cubicBezTo>
                  <a:pt x="2693087" y="487958"/>
                  <a:pt x="2694931" y="486519"/>
                  <a:pt x="2698168" y="485080"/>
                </a:cubicBezTo>
                <a:close/>
                <a:moveTo>
                  <a:pt x="1095567" y="483438"/>
                </a:moveTo>
                <a:lnTo>
                  <a:pt x="1092329" y="486810"/>
                </a:lnTo>
                <a:lnTo>
                  <a:pt x="1092329" y="488968"/>
                </a:lnTo>
                <a:cubicBezTo>
                  <a:pt x="1093948" y="488968"/>
                  <a:pt x="1095028" y="487125"/>
                  <a:pt x="1095567" y="483438"/>
                </a:cubicBezTo>
                <a:close/>
                <a:moveTo>
                  <a:pt x="1662031" y="483168"/>
                </a:moveTo>
                <a:lnTo>
                  <a:pt x="1662031" y="485326"/>
                </a:lnTo>
                <a:lnTo>
                  <a:pt x="1663110" y="485326"/>
                </a:lnTo>
                <a:lnTo>
                  <a:pt x="1663110" y="483168"/>
                </a:lnTo>
                <a:close/>
                <a:moveTo>
                  <a:pt x="6678908" y="483167"/>
                </a:moveTo>
                <a:lnTo>
                  <a:pt x="6678640" y="483450"/>
                </a:lnTo>
                <a:lnTo>
                  <a:pt x="6678640" y="484704"/>
                </a:lnTo>
                <a:lnTo>
                  <a:pt x="6680055" y="486119"/>
                </a:lnTo>
                <a:lnTo>
                  <a:pt x="6680383" y="485770"/>
                </a:lnTo>
                <a:lnTo>
                  <a:pt x="6680383" y="483644"/>
                </a:lnTo>
                <a:cubicBezTo>
                  <a:pt x="6680383" y="483836"/>
                  <a:pt x="6679891" y="483677"/>
                  <a:pt x="6678908" y="483167"/>
                </a:cubicBezTo>
                <a:close/>
                <a:moveTo>
                  <a:pt x="2100337" y="482636"/>
                </a:moveTo>
                <a:cubicBezTo>
                  <a:pt x="2097969" y="488278"/>
                  <a:pt x="2094241" y="491099"/>
                  <a:pt x="2089148" y="491099"/>
                </a:cubicBezTo>
                <a:cubicBezTo>
                  <a:pt x="2086628" y="491099"/>
                  <a:pt x="2085371" y="490905"/>
                  <a:pt x="2085371" y="490517"/>
                </a:cubicBezTo>
                <a:lnTo>
                  <a:pt x="2085371" y="491103"/>
                </a:lnTo>
                <a:lnTo>
                  <a:pt x="2090924" y="494167"/>
                </a:lnTo>
                <a:lnTo>
                  <a:pt x="2092695" y="494167"/>
                </a:lnTo>
                <a:cubicBezTo>
                  <a:pt x="2099912" y="490258"/>
                  <a:pt x="2103562" y="487899"/>
                  <a:pt x="2103642" y="487091"/>
                </a:cubicBezTo>
                <a:lnTo>
                  <a:pt x="2103642" y="486867"/>
                </a:lnTo>
                <a:cubicBezTo>
                  <a:pt x="2101439" y="486867"/>
                  <a:pt x="2100337" y="485457"/>
                  <a:pt x="2100337" y="482636"/>
                </a:cubicBezTo>
                <a:close/>
                <a:moveTo>
                  <a:pt x="204336" y="482140"/>
                </a:moveTo>
                <a:lnTo>
                  <a:pt x="202313" y="484163"/>
                </a:lnTo>
                <a:lnTo>
                  <a:pt x="202313" y="486186"/>
                </a:lnTo>
                <a:lnTo>
                  <a:pt x="207438" y="486186"/>
                </a:lnTo>
                <a:lnTo>
                  <a:pt x="207438" y="485242"/>
                </a:lnTo>
                <a:lnTo>
                  <a:pt x="206494" y="482140"/>
                </a:lnTo>
                <a:close/>
                <a:moveTo>
                  <a:pt x="3576716" y="482090"/>
                </a:moveTo>
                <a:cubicBezTo>
                  <a:pt x="3574377" y="482090"/>
                  <a:pt x="3571860" y="483125"/>
                  <a:pt x="3569163" y="485193"/>
                </a:cubicBezTo>
                <a:cubicBezTo>
                  <a:pt x="3570242" y="488070"/>
                  <a:pt x="3571321" y="489509"/>
                  <a:pt x="3572400" y="489509"/>
                </a:cubicBezTo>
                <a:lnTo>
                  <a:pt x="3577795" y="489509"/>
                </a:lnTo>
                <a:lnTo>
                  <a:pt x="3580897" y="486272"/>
                </a:lnTo>
                <a:lnTo>
                  <a:pt x="3580897" y="482090"/>
                </a:lnTo>
                <a:close/>
                <a:moveTo>
                  <a:pt x="2550479" y="481843"/>
                </a:moveTo>
                <a:lnTo>
                  <a:pt x="2551558" y="481843"/>
                </a:lnTo>
                <a:lnTo>
                  <a:pt x="2555873" y="486159"/>
                </a:lnTo>
                <a:lnTo>
                  <a:pt x="2555873" y="488318"/>
                </a:lnTo>
                <a:cubicBezTo>
                  <a:pt x="2555153" y="490475"/>
                  <a:pt x="2552952" y="491555"/>
                  <a:pt x="2549265" y="491555"/>
                </a:cubicBezTo>
                <a:lnTo>
                  <a:pt x="2547107" y="485080"/>
                </a:lnTo>
                <a:close/>
                <a:moveTo>
                  <a:pt x="4154145" y="481739"/>
                </a:moveTo>
                <a:lnTo>
                  <a:pt x="4154145" y="485018"/>
                </a:lnTo>
                <a:lnTo>
                  <a:pt x="4158617" y="485018"/>
                </a:lnTo>
                <a:lnTo>
                  <a:pt x="4158617" y="481739"/>
                </a:lnTo>
                <a:close/>
                <a:moveTo>
                  <a:pt x="215666" y="481061"/>
                </a:moveTo>
                <a:lnTo>
                  <a:pt x="214587" y="486186"/>
                </a:lnTo>
                <a:lnTo>
                  <a:pt x="215666" y="486186"/>
                </a:lnTo>
                <a:lnTo>
                  <a:pt x="214587" y="487265"/>
                </a:lnTo>
                <a:lnTo>
                  <a:pt x="214587" y="489288"/>
                </a:lnTo>
                <a:lnTo>
                  <a:pt x="215666" y="489288"/>
                </a:lnTo>
                <a:lnTo>
                  <a:pt x="215666" y="487265"/>
                </a:lnTo>
                <a:lnTo>
                  <a:pt x="216745" y="487265"/>
                </a:lnTo>
                <a:lnTo>
                  <a:pt x="215666" y="486186"/>
                </a:lnTo>
                <a:lnTo>
                  <a:pt x="215666" y="485242"/>
                </a:lnTo>
                <a:lnTo>
                  <a:pt x="216745" y="482140"/>
                </a:lnTo>
                <a:lnTo>
                  <a:pt x="216745" y="481061"/>
                </a:lnTo>
                <a:close/>
                <a:moveTo>
                  <a:pt x="70135" y="481061"/>
                </a:moveTo>
                <a:lnTo>
                  <a:pt x="70135" y="482140"/>
                </a:lnTo>
                <a:lnTo>
                  <a:pt x="72293" y="484163"/>
                </a:lnTo>
                <a:lnTo>
                  <a:pt x="73237" y="483084"/>
                </a:lnTo>
                <a:lnTo>
                  <a:pt x="73237" y="482140"/>
                </a:lnTo>
                <a:lnTo>
                  <a:pt x="72293" y="481061"/>
                </a:lnTo>
                <a:close/>
                <a:moveTo>
                  <a:pt x="1667426" y="481010"/>
                </a:moveTo>
                <a:lnTo>
                  <a:pt x="1669583" y="483168"/>
                </a:lnTo>
                <a:lnTo>
                  <a:pt x="1669583" y="481010"/>
                </a:lnTo>
                <a:close/>
                <a:moveTo>
                  <a:pt x="7271313" y="480925"/>
                </a:moveTo>
                <a:lnTo>
                  <a:pt x="7271313" y="483083"/>
                </a:lnTo>
                <a:lnTo>
                  <a:pt x="7273471" y="483083"/>
                </a:lnTo>
                <a:lnTo>
                  <a:pt x="7273471" y="480925"/>
                </a:lnTo>
                <a:close/>
                <a:moveTo>
                  <a:pt x="7259309" y="480925"/>
                </a:moveTo>
                <a:lnTo>
                  <a:pt x="7258230" y="484162"/>
                </a:lnTo>
                <a:lnTo>
                  <a:pt x="7258230" y="485241"/>
                </a:lnTo>
                <a:lnTo>
                  <a:pt x="7259309" y="485241"/>
                </a:lnTo>
                <a:lnTo>
                  <a:pt x="7260388" y="482004"/>
                </a:lnTo>
                <a:lnTo>
                  <a:pt x="7260388" y="480925"/>
                </a:lnTo>
                <a:close/>
                <a:moveTo>
                  <a:pt x="8119298" y="478182"/>
                </a:moveTo>
                <a:cubicBezTo>
                  <a:pt x="8116421" y="479620"/>
                  <a:pt x="8114982" y="481824"/>
                  <a:pt x="8114982" y="484791"/>
                </a:cubicBezTo>
                <a:lnTo>
                  <a:pt x="8118219" y="485870"/>
                </a:lnTo>
                <a:cubicBezTo>
                  <a:pt x="8122625" y="485150"/>
                  <a:pt x="8124828" y="484071"/>
                  <a:pt x="8124828" y="482633"/>
                </a:cubicBezTo>
                <a:lnTo>
                  <a:pt x="8124828" y="479261"/>
                </a:lnTo>
                <a:close/>
                <a:moveTo>
                  <a:pt x="3099675" y="476695"/>
                </a:moveTo>
                <a:lnTo>
                  <a:pt x="3097517" y="484113"/>
                </a:lnTo>
                <a:lnTo>
                  <a:pt x="3098596" y="485192"/>
                </a:lnTo>
                <a:lnTo>
                  <a:pt x="3099675" y="485192"/>
                </a:lnTo>
                <a:lnTo>
                  <a:pt x="3100754" y="478718"/>
                </a:lnTo>
                <a:lnTo>
                  <a:pt x="3100754" y="476695"/>
                </a:lnTo>
                <a:close/>
                <a:moveTo>
                  <a:pt x="9189025" y="475234"/>
                </a:moveTo>
                <a:cubicBezTo>
                  <a:pt x="9188159" y="475914"/>
                  <a:pt x="9186513" y="476518"/>
                  <a:pt x="9184087" y="477048"/>
                </a:cubicBezTo>
                <a:lnTo>
                  <a:pt x="9182693" y="477245"/>
                </a:lnTo>
                <a:lnTo>
                  <a:pt x="9185069" y="477245"/>
                </a:lnTo>
                <a:lnTo>
                  <a:pt x="9191417" y="482534"/>
                </a:lnTo>
                <a:lnTo>
                  <a:pt x="9192104" y="482534"/>
                </a:lnTo>
                <a:lnTo>
                  <a:pt x="9200437" y="479361"/>
                </a:lnTo>
                <a:cubicBezTo>
                  <a:pt x="9204209" y="479361"/>
                  <a:pt x="9210934" y="483393"/>
                  <a:pt x="9220611" y="491457"/>
                </a:cubicBezTo>
                <a:lnTo>
                  <a:pt x="9220611" y="495539"/>
                </a:lnTo>
                <a:lnTo>
                  <a:pt x="9216379" y="501809"/>
                </a:lnTo>
                <a:lnTo>
                  <a:pt x="9217427" y="511756"/>
                </a:lnTo>
                <a:lnTo>
                  <a:pt x="9216379" y="519950"/>
                </a:lnTo>
                <a:lnTo>
                  <a:pt x="9216832" y="521677"/>
                </a:lnTo>
                <a:lnTo>
                  <a:pt x="9216883" y="521677"/>
                </a:lnTo>
                <a:lnTo>
                  <a:pt x="9222720" y="517446"/>
                </a:lnTo>
                <a:lnTo>
                  <a:pt x="9237424" y="523793"/>
                </a:lnTo>
                <a:lnTo>
                  <a:pt x="9242587" y="523793"/>
                </a:lnTo>
                <a:lnTo>
                  <a:pt x="9243692" y="520725"/>
                </a:lnTo>
                <a:lnTo>
                  <a:pt x="9242111" y="520725"/>
                </a:lnTo>
                <a:cubicBezTo>
                  <a:pt x="9237774" y="520725"/>
                  <a:pt x="9234459" y="518962"/>
                  <a:pt x="9232166" y="515435"/>
                </a:cubicBezTo>
                <a:cubicBezTo>
                  <a:pt x="9227325" y="515435"/>
                  <a:pt x="9223787" y="506871"/>
                  <a:pt x="9221553" y="489742"/>
                </a:cubicBezTo>
                <a:cubicBezTo>
                  <a:pt x="9217663" y="486028"/>
                  <a:pt x="9215505" y="481722"/>
                  <a:pt x="9215081" y="476823"/>
                </a:cubicBezTo>
                <a:lnTo>
                  <a:pt x="9218255" y="476730"/>
                </a:lnTo>
                <a:lnTo>
                  <a:pt x="9211505" y="476292"/>
                </a:lnTo>
                <a:lnTo>
                  <a:pt x="9204049" y="477350"/>
                </a:lnTo>
                <a:close/>
                <a:moveTo>
                  <a:pt x="4157319" y="474466"/>
                </a:moveTo>
                <a:lnTo>
                  <a:pt x="4157689" y="474598"/>
                </a:lnTo>
                <a:lnTo>
                  <a:pt x="4157821" y="474466"/>
                </a:lnTo>
                <a:close/>
                <a:moveTo>
                  <a:pt x="9229591" y="474176"/>
                </a:moveTo>
                <a:lnTo>
                  <a:pt x="9229408" y="474358"/>
                </a:lnTo>
                <a:lnTo>
                  <a:pt x="9231439" y="475129"/>
                </a:lnTo>
                <a:lnTo>
                  <a:pt x="9233644" y="474176"/>
                </a:lnTo>
                <a:close/>
                <a:moveTo>
                  <a:pt x="1216281" y="473727"/>
                </a:moveTo>
                <a:lnTo>
                  <a:pt x="1214123" y="475885"/>
                </a:lnTo>
                <a:lnTo>
                  <a:pt x="1215201" y="476964"/>
                </a:lnTo>
                <a:lnTo>
                  <a:pt x="1218439" y="476964"/>
                </a:lnTo>
                <a:lnTo>
                  <a:pt x="1218439" y="475885"/>
                </a:lnTo>
                <a:close/>
                <a:moveTo>
                  <a:pt x="3223760" y="473323"/>
                </a:moveTo>
                <a:lnTo>
                  <a:pt x="3221468" y="475481"/>
                </a:lnTo>
                <a:lnTo>
                  <a:pt x="3222681" y="476695"/>
                </a:lnTo>
                <a:lnTo>
                  <a:pt x="3224839" y="476695"/>
                </a:lnTo>
                <a:lnTo>
                  <a:pt x="3224839" y="473323"/>
                </a:lnTo>
                <a:close/>
                <a:moveTo>
                  <a:pt x="7162334" y="472159"/>
                </a:moveTo>
                <a:lnTo>
                  <a:pt x="7162334" y="475530"/>
                </a:lnTo>
                <a:lnTo>
                  <a:pt x="7164626" y="477688"/>
                </a:lnTo>
                <a:lnTo>
                  <a:pt x="7166784" y="477688"/>
                </a:lnTo>
                <a:lnTo>
                  <a:pt x="7166784" y="474451"/>
                </a:lnTo>
                <a:lnTo>
                  <a:pt x="7164626" y="472159"/>
                </a:lnTo>
                <a:close/>
                <a:moveTo>
                  <a:pt x="6605799" y="471557"/>
                </a:moveTo>
                <a:lnTo>
                  <a:pt x="6605799" y="474837"/>
                </a:lnTo>
                <a:lnTo>
                  <a:pt x="6610270" y="474837"/>
                </a:lnTo>
                <a:lnTo>
                  <a:pt x="6610270" y="471557"/>
                </a:lnTo>
                <a:close/>
                <a:moveTo>
                  <a:pt x="3733441" y="471435"/>
                </a:moveTo>
                <a:lnTo>
                  <a:pt x="3731283" y="473459"/>
                </a:lnTo>
                <a:lnTo>
                  <a:pt x="3740859" y="482090"/>
                </a:lnTo>
                <a:lnTo>
                  <a:pt x="3741938" y="482090"/>
                </a:lnTo>
                <a:lnTo>
                  <a:pt x="3741938" y="479933"/>
                </a:lnTo>
                <a:cubicBezTo>
                  <a:pt x="3738431" y="476156"/>
                  <a:pt x="3736678" y="473324"/>
                  <a:pt x="3736678" y="471435"/>
                </a:cubicBezTo>
                <a:close/>
                <a:moveTo>
                  <a:pt x="9243716" y="471284"/>
                </a:moveTo>
                <a:lnTo>
                  <a:pt x="9241794" y="473518"/>
                </a:lnTo>
                <a:lnTo>
                  <a:pt x="9250257" y="474303"/>
                </a:lnTo>
                <a:lnTo>
                  <a:pt x="9247017" y="473431"/>
                </a:lnTo>
                <a:close/>
                <a:moveTo>
                  <a:pt x="3589529" y="470356"/>
                </a:moveTo>
                <a:lnTo>
                  <a:pt x="3585213" y="473459"/>
                </a:lnTo>
                <a:lnTo>
                  <a:pt x="3585213" y="476696"/>
                </a:lnTo>
                <a:lnTo>
                  <a:pt x="3587371" y="476696"/>
                </a:lnTo>
                <a:cubicBezTo>
                  <a:pt x="3588809" y="476336"/>
                  <a:pt x="3590203" y="474582"/>
                  <a:pt x="3591552" y="471435"/>
                </a:cubicBezTo>
                <a:lnTo>
                  <a:pt x="3590608" y="470356"/>
                </a:lnTo>
                <a:close/>
                <a:moveTo>
                  <a:pt x="7268076" y="468921"/>
                </a:moveTo>
                <a:cubicBezTo>
                  <a:pt x="7268076" y="471079"/>
                  <a:pt x="7267312" y="472159"/>
                  <a:pt x="7265783" y="472159"/>
                </a:cubicBezTo>
                <a:lnTo>
                  <a:pt x="7263625" y="470000"/>
                </a:lnTo>
                <a:lnTo>
                  <a:pt x="7262546" y="475530"/>
                </a:lnTo>
                <a:lnTo>
                  <a:pt x="7262546" y="476609"/>
                </a:lnTo>
                <a:lnTo>
                  <a:pt x="7263625" y="476609"/>
                </a:lnTo>
                <a:lnTo>
                  <a:pt x="7263625" y="474451"/>
                </a:lnTo>
                <a:lnTo>
                  <a:pt x="7265783" y="474451"/>
                </a:lnTo>
                <a:lnTo>
                  <a:pt x="7265783" y="476609"/>
                </a:lnTo>
                <a:lnTo>
                  <a:pt x="7266862" y="476609"/>
                </a:lnTo>
                <a:cubicBezTo>
                  <a:pt x="7266862" y="474361"/>
                  <a:pt x="7268346" y="473237"/>
                  <a:pt x="7271313" y="473237"/>
                </a:cubicBezTo>
                <a:lnTo>
                  <a:pt x="7271313" y="472159"/>
                </a:lnTo>
                <a:close/>
                <a:moveTo>
                  <a:pt x="211619" y="468787"/>
                </a:moveTo>
                <a:cubicBezTo>
                  <a:pt x="211619" y="471485"/>
                  <a:pt x="209911" y="472833"/>
                  <a:pt x="206494" y="472833"/>
                </a:cubicBezTo>
                <a:lnTo>
                  <a:pt x="206494" y="477959"/>
                </a:lnTo>
                <a:lnTo>
                  <a:pt x="209461" y="477959"/>
                </a:lnTo>
                <a:lnTo>
                  <a:pt x="212564" y="475936"/>
                </a:lnTo>
                <a:lnTo>
                  <a:pt x="214587" y="479038"/>
                </a:lnTo>
                <a:lnTo>
                  <a:pt x="213643" y="480117"/>
                </a:lnTo>
                <a:lnTo>
                  <a:pt x="213643" y="481061"/>
                </a:lnTo>
                <a:lnTo>
                  <a:pt x="216745" y="480117"/>
                </a:lnTo>
                <a:cubicBezTo>
                  <a:pt x="216745" y="474991"/>
                  <a:pt x="215036" y="471215"/>
                  <a:pt x="211619" y="468787"/>
                </a:cubicBezTo>
                <a:close/>
                <a:moveTo>
                  <a:pt x="4218643" y="468620"/>
                </a:moveTo>
                <a:lnTo>
                  <a:pt x="4216289" y="470736"/>
                </a:lnTo>
                <a:lnTo>
                  <a:pt x="4208469" y="469678"/>
                </a:lnTo>
                <a:lnTo>
                  <a:pt x="4187310" y="470658"/>
                </a:lnTo>
                <a:lnTo>
                  <a:pt x="4185198" y="471423"/>
                </a:lnTo>
                <a:lnTo>
                  <a:pt x="4183804" y="471423"/>
                </a:lnTo>
                <a:cubicBezTo>
                  <a:pt x="4187554" y="472673"/>
                  <a:pt x="4189430" y="475790"/>
                  <a:pt x="4189430" y="480772"/>
                </a:cubicBezTo>
                <a:lnTo>
                  <a:pt x="4184294" y="487977"/>
                </a:lnTo>
                <a:lnTo>
                  <a:pt x="4186256" y="495867"/>
                </a:lnTo>
                <a:lnTo>
                  <a:pt x="4185198" y="498906"/>
                </a:lnTo>
                <a:lnTo>
                  <a:pt x="4186256" y="502838"/>
                </a:lnTo>
                <a:lnTo>
                  <a:pt x="4185198" y="505197"/>
                </a:lnTo>
                <a:cubicBezTo>
                  <a:pt x="4187314" y="505795"/>
                  <a:pt x="4188372" y="508441"/>
                  <a:pt x="4188372" y="513133"/>
                </a:cubicBezTo>
                <a:lnTo>
                  <a:pt x="4188372" y="514191"/>
                </a:lnTo>
                <a:lnTo>
                  <a:pt x="4185472" y="518468"/>
                </a:lnTo>
                <a:lnTo>
                  <a:pt x="4188372" y="525203"/>
                </a:lnTo>
                <a:lnTo>
                  <a:pt x="4187314" y="529439"/>
                </a:lnTo>
                <a:lnTo>
                  <a:pt x="4189430" y="536547"/>
                </a:lnTo>
                <a:lnTo>
                  <a:pt x="4188521" y="541246"/>
                </a:lnTo>
                <a:lnTo>
                  <a:pt x="4190511" y="541246"/>
                </a:lnTo>
                <a:lnTo>
                  <a:pt x="4201095" y="538205"/>
                </a:lnTo>
                <a:lnTo>
                  <a:pt x="4206524" y="538205"/>
                </a:lnTo>
                <a:lnTo>
                  <a:pt x="4216159" y="539130"/>
                </a:lnTo>
                <a:lnTo>
                  <a:pt x="4221843" y="538205"/>
                </a:lnTo>
                <a:lnTo>
                  <a:pt x="4222231" y="538860"/>
                </a:lnTo>
                <a:lnTo>
                  <a:pt x="4222119" y="538473"/>
                </a:lnTo>
                <a:lnTo>
                  <a:pt x="4226350" y="533286"/>
                </a:lnTo>
                <a:lnTo>
                  <a:pt x="4227990" y="533286"/>
                </a:lnTo>
                <a:cubicBezTo>
                  <a:pt x="4222665" y="533286"/>
                  <a:pt x="4220003" y="531014"/>
                  <a:pt x="4220003" y="526469"/>
                </a:cubicBezTo>
                <a:lnTo>
                  <a:pt x="4222015" y="525881"/>
                </a:lnTo>
                <a:lnTo>
                  <a:pt x="4217887" y="520309"/>
                </a:lnTo>
                <a:cubicBezTo>
                  <a:pt x="4217887" y="511552"/>
                  <a:pt x="4218592" y="504984"/>
                  <a:pt x="4220003" y="500606"/>
                </a:cubicBezTo>
                <a:lnTo>
                  <a:pt x="4225086" y="495346"/>
                </a:lnTo>
                <a:lnTo>
                  <a:pt x="4222540" y="493244"/>
                </a:lnTo>
                <a:cubicBezTo>
                  <a:pt x="4221130" y="491147"/>
                  <a:pt x="4219579" y="488002"/>
                  <a:pt x="4217887" y="483808"/>
                </a:cubicBezTo>
                <a:lnTo>
                  <a:pt x="4220003" y="468620"/>
                </a:lnTo>
                <a:close/>
                <a:moveTo>
                  <a:pt x="4109689" y="467908"/>
                </a:moveTo>
                <a:lnTo>
                  <a:pt x="4106275" y="468382"/>
                </a:lnTo>
                <a:lnTo>
                  <a:pt x="4106275" y="471212"/>
                </a:lnTo>
                <a:lnTo>
                  <a:pt x="4109689" y="470736"/>
                </a:lnTo>
                <a:close/>
                <a:moveTo>
                  <a:pt x="6610030" y="467907"/>
                </a:moveTo>
                <a:lnTo>
                  <a:pt x="6610030" y="469547"/>
                </a:lnTo>
                <a:lnTo>
                  <a:pt x="6613455" y="469547"/>
                </a:lnTo>
                <a:lnTo>
                  <a:pt x="6612386" y="468384"/>
                </a:lnTo>
                <a:lnTo>
                  <a:pt x="6610612" y="468384"/>
                </a:lnTo>
                <a:cubicBezTo>
                  <a:pt x="6610224" y="468384"/>
                  <a:pt x="6610030" y="468225"/>
                  <a:pt x="6610030" y="467907"/>
                </a:cubicBezTo>
                <a:close/>
                <a:moveTo>
                  <a:pt x="3702554" y="467119"/>
                </a:moveTo>
                <a:cubicBezTo>
                  <a:pt x="3687628" y="467659"/>
                  <a:pt x="3680165" y="469097"/>
                  <a:pt x="3680165" y="471435"/>
                </a:cubicBezTo>
                <a:lnTo>
                  <a:pt x="3682188" y="481011"/>
                </a:lnTo>
                <a:lnTo>
                  <a:pt x="3680165" y="487351"/>
                </a:lnTo>
                <a:lnTo>
                  <a:pt x="3680165" y="489509"/>
                </a:lnTo>
                <a:cubicBezTo>
                  <a:pt x="3680165" y="491667"/>
                  <a:pt x="3682997" y="493105"/>
                  <a:pt x="3688662" y="493825"/>
                </a:cubicBezTo>
                <a:lnTo>
                  <a:pt x="3693922" y="491667"/>
                </a:lnTo>
                <a:lnTo>
                  <a:pt x="3709973" y="496927"/>
                </a:lnTo>
                <a:lnTo>
                  <a:pt x="3713210" y="495848"/>
                </a:lnTo>
                <a:lnTo>
                  <a:pt x="3713210" y="491667"/>
                </a:lnTo>
                <a:cubicBezTo>
                  <a:pt x="3708174" y="489868"/>
                  <a:pt x="3705657" y="488070"/>
                  <a:pt x="3705657" y="486272"/>
                </a:cubicBezTo>
                <a:lnTo>
                  <a:pt x="3705657" y="470356"/>
                </a:lnTo>
                <a:close/>
                <a:moveTo>
                  <a:pt x="2187880" y="466398"/>
                </a:moveTo>
                <a:lnTo>
                  <a:pt x="2187880" y="469677"/>
                </a:lnTo>
                <a:lnTo>
                  <a:pt x="2191293" y="466398"/>
                </a:lnTo>
                <a:close/>
                <a:moveTo>
                  <a:pt x="3620415" y="466040"/>
                </a:moveTo>
                <a:cubicBezTo>
                  <a:pt x="3612772" y="469097"/>
                  <a:pt x="3608501" y="472290"/>
                  <a:pt x="3607602" y="475616"/>
                </a:cubicBezTo>
                <a:lnTo>
                  <a:pt x="3607602" y="477775"/>
                </a:lnTo>
                <a:cubicBezTo>
                  <a:pt x="3607602" y="487755"/>
                  <a:pt x="3611154" y="492746"/>
                  <a:pt x="3618257" y="492746"/>
                </a:cubicBezTo>
                <a:lnTo>
                  <a:pt x="3624731" y="491667"/>
                </a:lnTo>
                <a:lnTo>
                  <a:pt x="3631070" y="492746"/>
                </a:lnTo>
                <a:cubicBezTo>
                  <a:pt x="3634127" y="492746"/>
                  <a:pt x="3635881" y="487036"/>
                  <a:pt x="3636331" y="475616"/>
                </a:cubicBezTo>
                <a:lnTo>
                  <a:pt x="3637410" y="474538"/>
                </a:lnTo>
                <a:lnTo>
                  <a:pt x="3637410" y="473459"/>
                </a:lnTo>
                <a:cubicBezTo>
                  <a:pt x="3632644" y="469772"/>
                  <a:pt x="3626979" y="467299"/>
                  <a:pt x="3620415" y="466040"/>
                </a:cubicBezTo>
                <a:close/>
                <a:moveTo>
                  <a:pt x="1651241" y="465904"/>
                </a:moveTo>
                <a:cubicBezTo>
                  <a:pt x="1647464" y="465904"/>
                  <a:pt x="1644946" y="467343"/>
                  <a:pt x="1643688" y="470220"/>
                </a:cubicBezTo>
                <a:lnTo>
                  <a:pt x="1643688" y="472379"/>
                </a:lnTo>
                <a:lnTo>
                  <a:pt x="1650162" y="477773"/>
                </a:lnTo>
                <a:lnTo>
                  <a:pt x="1653398" y="474536"/>
                </a:lnTo>
                <a:lnTo>
                  <a:pt x="1652319" y="469141"/>
                </a:lnTo>
                <a:lnTo>
                  <a:pt x="1652319" y="465904"/>
                </a:lnTo>
                <a:close/>
                <a:moveTo>
                  <a:pt x="3167382" y="465770"/>
                </a:moveTo>
                <a:cubicBezTo>
                  <a:pt x="3167742" y="467299"/>
                  <a:pt x="3169585" y="468738"/>
                  <a:pt x="3172912" y="470086"/>
                </a:cubicBezTo>
                <a:lnTo>
                  <a:pt x="3186130" y="468063"/>
                </a:lnTo>
                <a:lnTo>
                  <a:pt x="3187209" y="468063"/>
                </a:lnTo>
                <a:lnTo>
                  <a:pt x="3191660" y="472379"/>
                </a:lnTo>
                <a:lnTo>
                  <a:pt x="3191660" y="473323"/>
                </a:lnTo>
                <a:cubicBezTo>
                  <a:pt x="3191660" y="474762"/>
                  <a:pt x="3186130" y="476201"/>
                  <a:pt x="3175070" y="477639"/>
                </a:cubicBezTo>
                <a:lnTo>
                  <a:pt x="3165090" y="474402"/>
                </a:lnTo>
                <a:lnTo>
                  <a:pt x="3155109" y="475481"/>
                </a:lnTo>
                <a:lnTo>
                  <a:pt x="3154030" y="475481"/>
                </a:lnTo>
                <a:lnTo>
                  <a:pt x="3151737" y="473323"/>
                </a:lnTo>
                <a:lnTo>
                  <a:pt x="3151737" y="472379"/>
                </a:lnTo>
                <a:cubicBezTo>
                  <a:pt x="3151737" y="469951"/>
                  <a:pt x="3156952" y="467749"/>
                  <a:pt x="3167382" y="465770"/>
                </a:cubicBezTo>
                <a:close/>
                <a:moveTo>
                  <a:pt x="210540" y="464741"/>
                </a:moveTo>
                <a:lnTo>
                  <a:pt x="212564" y="466764"/>
                </a:lnTo>
                <a:lnTo>
                  <a:pt x="212564" y="464741"/>
                </a:lnTo>
                <a:close/>
                <a:moveTo>
                  <a:pt x="9089320" y="464549"/>
                </a:moveTo>
                <a:lnTo>
                  <a:pt x="9089320" y="468886"/>
                </a:lnTo>
                <a:lnTo>
                  <a:pt x="9092734" y="468886"/>
                </a:lnTo>
                <a:lnTo>
                  <a:pt x="9092734" y="464549"/>
                </a:lnTo>
                <a:close/>
                <a:moveTo>
                  <a:pt x="4132117" y="464531"/>
                </a:moveTo>
                <a:lnTo>
                  <a:pt x="4124077" y="471187"/>
                </a:lnTo>
                <a:cubicBezTo>
                  <a:pt x="4114264" y="479085"/>
                  <a:pt x="4108411" y="483035"/>
                  <a:pt x="4106520" y="483035"/>
                </a:cubicBezTo>
                <a:lnTo>
                  <a:pt x="4101823" y="481977"/>
                </a:lnTo>
                <a:cubicBezTo>
                  <a:pt x="4095545" y="484330"/>
                  <a:pt x="4086242" y="490502"/>
                  <a:pt x="4073914" y="500491"/>
                </a:cubicBezTo>
                <a:cubicBezTo>
                  <a:pt x="4066264" y="500491"/>
                  <a:pt x="4061394" y="502508"/>
                  <a:pt x="4059303" y="506541"/>
                </a:cubicBezTo>
                <a:lnTo>
                  <a:pt x="4058046" y="507719"/>
                </a:lnTo>
                <a:lnTo>
                  <a:pt x="4059115" y="507393"/>
                </a:lnTo>
                <a:lnTo>
                  <a:pt x="4067279" y="509378"/>
                </a:lnTo>
                <a:lnTo>
                  <a:pt x="4075861" y="505277"/>
                </a:lnTo>
                <a:lnTo>
                  <a:pt x="4082702" y="507393"/>
                </a:lnTo>
                <a:lnTo>
                  <a:pt x="4091520" y="506498"/>
                </a:lnTo>
                <a:lnTo>
                  <a:pt x="4091552" y="506472"/>
                </a:lnTo>
                <a:cubicBezTo>
                  <a:pt x="4093844" y="505529"/>
                  <a:pt x="4099573" y="504521"/>
                  <a:pt x="4108739" y="503447"/>
                </a:cubicBezTo>
                <a:lnTo>
                  <a:pt x="4110098" y="502236"/>
                </a:lnTo>
                <a:lnTo>
                  <a:pt x="4118342" y="503294"/>
                </a:lnTo>
                <a:lnTo>
                  <a:pt x="4128698" y="500120"/>
                </a:lnTo>
                <a:lnTo>
                  <a:pt x="4131796" y="507646"/>
                </a:lnTo>
                <a:lnTo>
                  <a:pt x="4131796" y="502512"/>
                </a:lnTo>
                <a:lnTo>
                  <a:pt x="4133912" y="494805"/>
                </a:lnTo>
                <a:lnTo>
                  <a:pt x="4129680" y="483576"/>
                </a:lnTo>
                <a:lnTo>
                  <a:pt x="4132854" y="468968"/>
                </a:lnTo>
                <a:close/>
                <a:moveTo>
                  <a:pt x="8211283" y="464020"/>
                </a:moveTo>
                <a:cubicBezTo>
                  <a:pt x="8204360" y="468336"/>
                  <a:pt x="8197436" y="470494"/>
                  <a:pt x="8190512" y="470494"/>
                </a:cubicBezTo>
                <a:lnTo>
                  <a:pt x="8183904" y="469415"/>
                </a:lnTo>
                <a:lnTo>
                  <a:pt x="8180667" y="470494"/>
                </a:lnTo>
                <a:lnTo>
                  <a:pt x="8170821" y="469415"/>
                </a:lnTo>
                <a:lnTo>
                  <a:pt x="8159761" y="469415"/>
                </a:lnTo>
                <a:lnTo>
                  <a:pt x="8155445" y="466178"/>
                </a:lnTo>
                <a:lnTo>
                  <a:pt x="8152208" y="466178"/>
                </a:lnTo>
                <a:lnTo>
                  <a:pt x="8148836" y="471708"/>
                </a:lnTo>
                <a:lnTo>
                  <a:pt x="8149915" y="490321"/>
                </a:lnTo>
                <a:cubicBezTo>
                  <a:pt x="8148656" y="490321"/>
                  <a:pt x="8147577" y="492119"/>
                  <a:pt x="8146678" y="495716"/>
                </a:cubicBezTo>
                <a:lnTo>
                  <a:pt x="8149915" y="496795"/>
                </a:lnTo>
                <a:lnTo>
                  <a:pt x="8156524" y="494637"/>
                </a:lnTo>
                <a:lnTo>
                  <a:pt x="8157603" y="494637"/>
                </a:lnTo>
                <a:cubicBezTo>
                  <a:pt x="8160031" y="494637"/>
                  <a:pt x="8162593" y="495716"/>
                  <a:pt x="8165291" y="497873"/>
                </a:cubicBezTo>
                <a:lnTo>
                  <a:pt x="8167449" y="497873"/>
                </a:lnTo>
                <a:cubicBezTo>
                  <a:pt x="8169337" y="495896"/>
                  <a:pt x="8174462" y="494457"/>
                  <a:pt x="8182825" y="493558"/>
                </a:cubicBezTo>
                <a:lnTo>
                  <a:pt x="8183904" y="492479"/>
                </a:lnTo>
                <a:lnTo>
                  <a:pt x="8184983" y="492479"/>
                </a:lnTo>
                <a:lnTo>
                  <a:pt x="8193750" y="494637"/>
                </a:lnTo>
                <a:lnTo>
                  <a:pt x="8205754" y="491400"/>
                </a:lnTo>
                <a:cubicBezTo>
                  <a:pt x="8212138" y="494277"/>
                  <a:pt x="8216903" y="495716"/>
                  <a:pt x="8220050" y="495716"/>
                </a:cubicBezTo>
                <a:lnTo>
                  <a:pt x="8223287" y="493558"/>
                </a:lnTo>
                <a:lnTo>
                  <a:pt x="8222208" y="485870"/>
                </a:lnTo>
                <a:lnTo>
                  <a:pt x="8222208" y="471708"/>
                </a:lnTo>
                <a:cubicBezTo>
                  <a:pt x="8222208" y="469999"/>
                  <a:pt x="8218567" y="467437"/>
                  <a:pt x="8211283" y="464020"/>
                </a:cubicBezTo>
                <a:close/>
                <a:moveTo>
                  <a:pt x="2135792" y="463131"/>
                </a:moveTo>
                <a:lnTo>
                  <a:pt x="2136150" y="467020"/>
                </a:lnTo>
                <a:lnTo>
                  <a:pt x="2134035" y="469135"/>
                </a:lnTo>
                <a:cubicBezTo>
                  <a:pt x="2134035" y="468845"/>
                  <a:pt x="2138101" y="469850"/>
                  <a:pt x="2146236" y="472151"/>
                </a:cubicBezTo>
                <a:cubicBezTo>
                  <a:pt x="2149435" y="478194"/>
                  <a:pt x="2154938" y="482577"/>
                  <a:pt x="2162745" y="485299"/>
                </a:cubicBezTo>
                <a:lnTo>
                  <a:pt x="2164920" y="492918"/>
                </a:lnTo>
                <a:lnTo>
                  <a:pt x="2167933" y="494870"/>
                </a:lnTo>
                <a:lnTo>
                  <a:pt x="2168573" y="493215"/>
                </a:lnTo>
                <a:cubicBezTo>
                  <a:pt x="2166456" y="493215"/>
                  <a:pt x="2165398" y="491611"/>
                  <a:pt x="2165398" y="488402"/>
                </a:cubicBezTo>
                <a:lnTo>
                  <a:pt x="2165398" y="486433"/>
                </a:lnTo>
                <a:lnTo>
                  <a:pt x="2170688" y="479026"/>
                </a:lnTo>
                <a:cubicBezTo>
                  <a:pt x="2170688" y="472088"/>
                  <a:pt x="2168917" y="468619"/>
                  <a:pt x="2165378" y="468619"/>
                </a:cubicBezTo>
                <a:lnTo>
                  <a:pt x="2160190" y="467561"/>
                </a:lnTo>
                <a:lnTo>
                  <a:pt x="2142191" y="468619"/>
                </a:lnTo>
                <a:cubicBezTo>
                  <a:pt x="2140558" y="468619"/>
                  <a:pt x="2138953" y="467716"/>
                  <a:pt x="2137377" y="465910"/>
                </a:cubicBezTo>
                <a:close/>
                <a:moveTo>
                  <a:pt x="1084777" y="462802"/>
                </a:moveTo>
                <a:lnTo>
                  <a:pt x="1083698" y="468332"/>
                </a:lnTo>
                <a:lnTo>
                  <a:pt x="1083698" y="469411"/>
                </a:lnTo>
                <a:lnTo>
                  <a:pt x="1085855" y="471569"/>
                </a:lnTo>
                <a:cubicBezTo>
                  <a:pt x="1088913" y="471569"/>
                  <a:pt x="1091430" y="470130"/>
                  <a:pt x="1093408" y="467253"/>
                </a:cubicBezTo>
                <a:cubicBezTo>
                  <a:pt x="1092329" y="464286"/>
                  <a:pt x="1091250" y="462802"/>
                  <a:pt x="1090172" y="462802"/>
                </a:cubicBezTo>
                <a:close/>
                <a:moveTo>
                  <a:pt x="5087195" y="461725"/>
                </a:moveTo>
                <a:cubicBezTo>
                  <a:pt x="5085757" y="461725"/>
                  <a:pt x="5084633" y="463928"/>
                  <a:pt x="5083823" y="468334"/>
                </a:cubicBezTo>
                <a:lnTo>
                  <a:pt x="5085037" y="469413"/>
                </a:lnTo>
                <a:lnTo>
                  <a:pt x="5085037" y="470492"/>
                </a:lnTo>
                <a:lnTo>
                  <a:pt x="5083823" y="473729"/>
                </a:lnTo>
                <a:lnTo>
                  <a:pt x="5085037" y="474808"/>
                </a:lnTo>
                <a:lnTo>
                  <a:pt x="5086116" y="474808"/>
                </a:lnTo>
                <a:lnTo>
                  <a:pt x="5087195" y="470492"/>
                </a:lnTo>
                <a:lnTo>
                  <a:pt x="5086116" y="467255"/>
                </a:lnTo>
                <a:close/>
                <a:moveTo>
                  <a:pt x="4184141" y="460184"/>
                </a:moveTo>
                <a:lnTo>
                  <a:pt x="4180726" y="463463"/>
                </a:lnTo>
                <a:lnTo>
                  <a:pt x="4184141" y="463463"/>
                </a:lnTo>
                <a:close/>
                <a:moveTo>
                  <a:pt x="4149914" y="460184"/>
                </a:moveTo>
                <a:lnTo>
                  <a:pt x="4149914" y="463463"/>
                </a:lnTo>
                <a:lnTo>
                  <a:pt x="4154386" y="463463"/>
                </a:lnTo>
                <a:lnTo>
                  <a:pt x="4154386" y="460184"/>
                </a:lnTo>
                <a:close/>
                <a:moveTo>
                  <a:pt x="3658855" y="458622"/>
                </a:moveTo>
                <a:lnTo>
                  <a:pt x="3659799" y="463882"/>
                </a:lnTo>
                <a:lnTo>
                  <a:pt x="3664115" y="463882"/>
                </a:lnTo>
                <a:lnTo>
                  <a:pt x="3665194" y="458622"/>
                </a:lnTo>
                <a:close/>
                <a:moveTo>
                  <a:pt x="3084299" y="458217"/>
                </a:moveTo>
                <a:lnTo>
                  <a:pt x="3082006" y="461454"/>
                </a:lnTo>
                <a:lnTo>
                  <a:pt x="3084299" y="463612"/>
                </a:lnTo>
                <a:lnTo>
                  <a:pt x="3086457" y="463612"/>
                </a:lnTo>
                <a:lnTo>
                  <a:pt x="3086457" y="460375"/>
                </a:lnTo>
                <a:close/>
                <a:moveTo>
                  <a:pt x="7223432" y="456917"/>
                </a:moveTo>
                <a:cubicBezTo>
                  <a:pt x="7205269" y="456917"/>
                  <a:pt x="7196187" y="458761"/>
                  <a:pt x="7196187" y="462447"/>
                </a:cubicBezTo>
                <a:cubicBezTo>
                  <a:pt x="7194299" y="470810"/>
                  <a:pt x="7190657" y="477329"/>
                  <a:pt x="7185262" y="482004"/>
                </a:cubicBezTo>
                <a:lnTo>
                  <a:pt x="7185262" y="490771"/>
                </a:lnTo>
                <a:cubicBezTo>
                  <a:pt x="7185262" y="494368"/>
                  <a:pt x="7183059" y="496166"/>
                  <a:pt x="7178653" y="496166"/>
                </a:cubicBezTo>
                <a:lnTo>
                  <a:pt x="7178653" y="497245"/>
                </a:lnTo>
                <a:cubicBezTo>
                  <a:pt x="7181621" y="497245"/>
                  <a:pt x="7183104" y="497965"/>
                  <a:pt x="7183104" y="499403"/>
                </a:cubicBezTo>
                <a:lnTo>
                  <a:pt x="7183104" y="504933"/>
                </a:lnTo>
                <a:lnTo>
                  <a:pt x="7190657" y="504933"/>
                </a:lnTo>
                <a:cubicBezTo>
                  <a:pt x="7193804" y="502326"/>
                  <a:pt x="7198166" y="500842"/>
                  <a:pt x="7203740" y="500482"/>
                </a:cubicBezTo>
                <a:cubicBezTo>
                  <a:pt x="7205359" y="500482"/>
                  <a:pt x="7210439" y="504124"/>
                  <a:pt x="7218981" y="511407"/>
                </a:cubicBezTo>
                <a:cubicBezTo>
                  <a:pt x="7234267" y="517611"/>
                  <a:pt x="7241910" y="525614"/>
                  <a:pt x="7241910" y="535415"/>
                </a:cubicBezTo>
                <a:lnTo>
                  <a:pt x="7244068" y="535415"/>
                </a:lnTo>
                <a:lnTo>
                  <a:pt x="7242989" y="529885"/>
                </a:lnTo>
                <a:cubicBezTo>
                  <a:pt x="7247305" y="526108"/>
                  <a:pt x="7249463" y="523231"/>
                  <a:pt x="7249463" y="521253"/>
                </a:cubicBezTo>
                <a:lnTo>
                  <a:pt x="7245147" y="499403"/>
                </a:lnTo>
                <a:lnTo>
                  <a:pt x="7247305" y="495087"/>
                </a:lnTo>
                <a:lnTo>
                  <a:pt x="7242989" y="465684"/>
                </a:lnTo>
                <a:lnTo>
                  <a:pt x="7245147" y="457996"/>
                </a:lnTo>
                <a:lnTo>
                  <a:pt x="7244068" y="456917"/>
                </a:lnTo>
                <a:lnTo>
                  <a:pt x="7242989" y="457996"/>
                </a:lnTo>
                <a:lnTo>
                  <a:pt x="7241910" y="457996"/>
                </a:lnTo>
                <a:close/>
                <a:moveTo>
                  <a:pt x="8252960" y="456332"/>
                </a:moveTo>
                <a:cubicBezTo>
                  <a:pt x="8250712" y="456332"/>
                  <a:pt x="8248509" y="458535"/>
                  <a:pt x="8246351" y="462941"/>
                </a:cubicBezTo>
                <a:lnTo>
                  <a:pt x="8249588" y="465099"/>
                </a:lnTo>
                <a:lnTo>
                  <a:pt x="8250667" y="465099"/>
                </a:lnTo>
                <a:cubicBezTo>
                  <a:pt x="8254354" y="465099"/>
                  <a:pt x="8256557" y="463615"/>
                  <a:pt x="8257276" y="460648"/>
                </a:cubicBezTo>
                <a:cubicBezTo>
                  <a:pt x="8256736" y="458490"/>
                  <a:pt x="8255298" y="457051"/>
                  <a:pt x="8252960" y="456332"/>
                </a:cubicBezTo>
                <a:close/>
                <a:moveTo>
                  <a:pt x="4243408" y="456083"/>
                </a:moveTo>
                <a:lnTo>
                  <a:pt x="4243408" y="457379"/>
                </a:lnTo>
                <a:lnTo>
                  <a:pt x="4247880" y="457379"/>
                </a:lnTo>
                <a:lnTo>
                  <a:pt x="4247880" y="456083"/>
                </a:lnTo>
                <a:close/>
                <a:moveTo>
                  <a:pt x="5169065" y="454037"/>
                </a:moveTo>
                <a:lnTo>
                  <a:pt x="5159354" y="462804"/>
                </a:lnTo>
                <a:lnTo>
                  <a:pt x="5158140" y="467255"/>
                </a:lnTo>
                <a:lnTo>
                  <a:pt x="5163670" y="469413"/>
                </a:lnTo>
                <a:cubicBezTo>
                  <a:pt x="5167446" y="462130"/>
                  <a:pt x="5171448" y="458488"/>
                  <a:pt x="5175674" y="458488"/>
                </a:cubicBezTo>
                <a:lnTo>
                  <a:pt x="5175674" y="457409"/>
                </a:lnTo>
                <a:cubicBezTo>
                  <a:pt x="5174954" y="455161"/>
                  <a:pt x="5172751" y="454037"/>
                  <a:pt x="5169065" y="454037"/>
                </a:cubicBezTo>
                <a:close/>
                <a:moveTo>
                  <a:pt x="8238663" y="453095"/>
                </a:moveTo>
                <a:lnTo>
                  <a:pt x="8238663" y="455253"/>
                </a:lnTo>
                <a:lnTo>
                  <a:pt x="8239742" y="455253"/>
                </a:lnTo>
                <a:lnTo>
                  <a:pt x="8239742" y="453095"/>
                </a:lnTo>
                <a:close/>
                <a:moveTo>
                  <a:pt x="1608081" y="452956"/>
                </a:moveTo>
                <a:lnTo>
                  <a:pt x="1605923" y="455114"/>
                </a:lnTo>
                <a:lnTo>
                  <a:pt x="1608081" y="457272"/>
                </a:lnTo>
                <a:lnTo>
                  <a:pt x="1610239" y="457272"/>
                </a:lnTo>
                <a:lnTo>
                  <a:pt x="1612396" y="455114"/>
                </a:lnTo>
                <a:lnTo>
                  <a:pt x="1610239" y="452956"/>
                </a:lnTo>
                <a:close/>
                <a:moveTo>
                  <a:pt x="71214" y="451388"/>
                </a:moveTo>
                <a:lnTo>
                  <a:pt x="71214" y="454490"/>
                </a:lnTo>
                <a:lnTo>
                  <a:pt x="72293" y="459616"/>
                </a:lnTo>
                <a:lnTo>
                  <a:pt x="70135" y="461639"/>
                </a:lnTo>
                <a:lnTo>
                  <a:pt x="70135" y="462583"/>
                </a:lnTo>
                <a:lnTo>
                  <a:pt x="72293" y="464741"/>
                </a:lnTo>
                <a:lnTo>
                  <a:pt x="76339" y="464741"/>
                </a:lnTo>
                <a:lnTo>
                  <a:pt x="76339" y="459616"/>
                </a:lnTo>
                <a:cubicBezTo>
                  <a:pt x="73642" y="459616"/>
                  <a:pt x="72293" y="456873"/>
                  <a:pt x="72293" y="451388"/>
                </a:cubicBezTo>
                <a:close/>
                <a:moveTo>
                  <a:pt x="3740859" y="450125"/>
                </a:moveTo>
                <a:lnTo>
                  <a:pt x="3738701" y="452148"/>
                </a:lnTo>
                <a:lnTo>
                  <a:pt x="3739780" y="453227"/>
                </a:lnTo>
                <a:lnTo>
                  <a:pt x="3744096" y="453227"/>
                </a:lnTo>
                <a:lnTo>
                  <a:pt x="3744096" y="450125"/>
                </a:lnTo>
                <a:close/>
                <a:moveTo>
                  <a:pt x="4255045" y="449868"/>
                </a:moveTo>
                <a:lnTo>
                  <a:pt x="4255045" y="453280"/>
                </a:lnTo>
                <a:lnTo>
                  <a:pt x="4258459" y="453280"/>
                </a:lnTo>
                <a:lnTo>
                  <a:pt x="4258459" y="449868"/>
                </a:lnTo>
                <a:close/>
                <a:moveTo>
                  <a:pt x="5080586" y="449721"/>
                </a:moveTo>
                <a:lnTo>
                  <a:pt x="5080586" y="451879"/>
                </a:lnTo>
                <a:lnTo>
                  <a:pt x="5081665" y="451879"/>
                </a:lnTo>
                <a:lnTo>
                  <a:pt x="5081665" y="449721"/>
                </a:lnTo>
                <a:close/>
                <a:moveTo>
                  <a:pt x="1089092" y="448775"/>
                </a:moveTo>
                <a:lnTo>
                  <a:pt x="1089092" y="452012"/>
                </a:lnTo>
                <a:lnTo>
                  <a:pt x="1092329" y="452012"/>
                </a:lnTo>
                <a:lnTo>
                  <a:pt x="1092329" y="448775"/>
                </a:lnTo>
                <a:close/>
                <a:moveTo>
                  <a:pt x="1718139" y="448640"/>
                </a:moveTo>
                <a:lnTo>
                  <a:pt x="1718139" y="452956"/>
                </a:lnTo>
                <a:lnTo>
                  <a:pt x="1719218" y="452956"/>
                </a:lnTo>
                <a:lnTo>
                  <a:pt x="1719218" y="448640"/>
                </a:lnTo>
                <a:close/>
                <a:moveTo>
                  <a:pt x="4243408" y="447885"/>
                </a:moveTo>
                <a:lnTo>
                  <a:pt x="4246822" y="447885"/>
                </a:lnTo>
                <a:lnTo>
                  <a:pt x="4246822" y="448123"/>
                </a:lnTo>
                <a:lnTo>
                  <a:pt x="4243408" y="448123"/>
                </a:lnTo>
                <a:close/>
                <a:moveTo>
                  <a:pt x="3588450" y="445809"/>
                </a:moveTo>
                <a:cubicBezTo>
                  <a:pt x="3585213" y="447248"/>
                  <a:pt x="3583414" y="448686"/>
                  <a:pt x="3583055" y="450125"/>
                </a:cubicBezTo>
                <a:lnTo>
                  <a:pt x="3585213" y="452148"/>
                </a:lnTo>
                <a:lnTo>
                  <a:pt x="3590608" y="452148"/>
                </a:lnTo>
                <a:lnTo>
                  <a:pt x="3592631" y="450125"/>
                </a:lnTo>
                <a:cubicBezTo>
                  <a:pt x="3591911" y="447248"/>
                  <a:pt x="3590518" y="445809"/>
                  <a:pt x="3588450" y="445809"/>
                </a:cubicBezTo>
                <a:close/>
                <a:moveTo>
                  <a:pt x="4242350" y="444711"/>
                </a:moveTo>
                <a:lnTo>
                  <a:pt x="4242350" y="448123"/>
                </a:lnTo>
                <a:lnTo>
                  <a:pt x="4243408" y="448123"/>
                </a:lnTo>
                <a:lnTo>
                  <a:pt x="4243408" y="451164"/>
                </a:lnTo>
                <a:lnTo>
                  <a:pt x="4247880" y="451164"/>
                </a:lnTo>
                <a:lnTo>
                  <a:pt x="4247880" y="447885"/>
                </a:lnTo>
                <a:lnTo>
                  <a:pt x="4246822" y="447885"/>
                </a:lnTo>
                <a:lnTo>
                  <a:pt x="4246822" y="444711"/>
                </a:lnTo>
                <a:close/>
                <a:moveTo>
                  <a:pt x="9252281" y="443496"/>
                </a:moveTo>
                <a:lnTo>
                  <a:pt x="9239780" y="451960"/>
                </a:lnTo>
                <a:lnTo>
                  <a:pt x="9237306" y="451960"/>
                </a:lnTo>
                <a:lnTo>
                  <a:pt x="9220632" y="446670"/>
                </a:lnTo>
                <a:lnTo>
                  <a:pt x="9204154" y="448786"/>
                </a:lnTo>
                <a:lnTo>
                  <a:pt x="9190407" y="447728"/>
                </a:lnTo>
                <a:cubicBezTo>
                  <a:pt x="9189671" y="450481"/>
                  <a:pt x="9186280" y="452950"/>
                  <a:pt x="9180233" y="455133"/>
                </a:cubicBezTo>
                <a:lnTo>
                  <a:pt x="9170656" y="454076"/>
                </a:lnTo>
                <a:lnTo>
                  <a:pt x="9161263" y="457144"/>
                </a:lnTo>
                <a:lnTo>
                  <a:pt x="9168189" y="457144"/>
                </a:lnTo>
                <a:cubicBezTo>
                  <a:pt x="9170191" y="457144"/>
                  <a:pt x="9171692" y="457751"/>
                  <a:pt x="9172693" y="458965"/>
                </a:cubicBezTo>
                <a:lnTo>
                  <a:pt x="9173700" y="462627"/>
                </a:lnTo>
                <a:lnTo>
                  <a:pt x="9179459" y="461376"/>
                </a:lnTo>
                <a:cubicBezTo>
                  <a:pt x="9184458" y="460670"/>
                  <a:pt x="9191339" y="460318"/>
                  <a:pt x="9200104" y="460318"/>
                </a:cubicBezTo>
                <a:lnTo>
                  <a:pt x="9204502" y="462434"/>
                </a:lnTo>
                <a:cubicBezTo>
                  <a:pt x="9204502" y="460579"/>
                  <a:pt x="9210003" y="458816"/>
                  <a:pt x="9221005" y="457144"/>
                </a:cubicBezTo>
                <a:cubicBezTo>
                  <a:pt x="9234848" y="460177"/>
                  <a:pt x="9241770" y="462701"/>
                  <a:pt x="9241770" y="464716"/>
                </a:cubicBezTo>
                <a:lnTo>
                  <a:pt x="9242020" y="465470"/>
                </a:lnTo>
                <a:lnTo>
                  <a:pt x="9244164" y="462333"/>
                </a:lnTo>
                <a:cubicBezTo>
                  <a:pt x="9245920" y="461354"/>
                  <a:pt x="9248554" y="460682"/>
                  <a:pt x="9252066" y="460318"/>
                </a:cubicBezTo>
                <a:lnTo>
                  <a:pt x="9259263" y="463492"/>
                </a:lnTo>
                <a:cubicBezTo>
                  <a:pt x="9267894" y="461107"/>
                  <a:pt x="9272209" y="458138"/>
                  <a:pt x="9272209" y="454583"/>
                </a:cubicBezTo>
                <a:cubicBezTo>
                  <a:pt x="9270433" y="452555"/>
                  <a:pt x="9264113" y="449438"/>
                  <a:pt x="9253247" y="445233"/>
                </a:cubicBezTo>
                <a:close/>
                <a:moveTo>
                  <a:pt x="7174337" y="442756"/>
                </a:moveTo>
                <a:lnTo>
                  <a:pt x="7174337" y="446127"/>
                </a:lnTo>
                <a:lnTo>
                  <a:pt x="7176495" y="446127"/>
                </a:lnTo>
                <a:lnTo>
                  <a:pt x="7176495" y="442756"/>
                </a:lnTo>
                <a:close/>
                <a:moveTo>
                  <a:pt x="1619950" y="437850"/>
                </a:moveTo>
                <a:lnTo>
                  <a:pt x="1619950" y="440008"/>
                </a:lnTo>
                <a:lnTo>
                  <a:pt x="1622108" y="440008"/>
                </a:lnTo>
                <a:lnTo>
                  <a:pt x="1622108" y="437850"/>
                </a:lnTo>
                <a:close/>
                <a:moveTo>
                  <a:pt x="8250667" y="437719"/>
                </a:moveTo>
                <a:lnTo>
                  <a:pt x="8245272" y="438798"/>
                </a:lnTo>
                <a:lnTo>
                  <a:pt x="8245272" y="444328"/>
                </a:lnTo>
                <a:lnTo>
                  <a:pt x="8252960" y="446486"/>
                </a:lnTo>
                <a:lnTo>
                  <a:pt x="8254039" y="446486"/>
                </a:lnTo>
                <a:lnTo>
                  <a:pt x="8255118" y="440956"/>
                </a:lnTo>
                <a:close/>
                <a:moveTo>
                  <a:pt x="1209806" y="435692"/>
                </a:moveTo>
                <a:lnTo>
                  <a:pt x="1209806" y="436771"/>
                </a:lnTo>
                <a:lnTo>
                  <a:pt x="1211964" y="436771"/>
                </a:lnTo>
                <a:lnTo>
                  <a:pt x="1211964" y="435692"/>
                </a:lnTo>
                <a:close/>
                <a:moveTo>
                  <a:pt x="3103047" y="434479"/>
                </a:moveTo>
                <a:cubicBezTo>
                  <a:pt x="3101518" y="434479"/>
                  <a:pt x="3100754" y="435558"/>
                  <a:pt x="3100754" y="437716"/>
                </a:cubicBezTo>
                <a:lnTo>
                  <a:pt x="3100754" y="438795"/>
                </a:lnTo>
                <a:lnTo>
                  <a:pt x="3101968" y="438795"/>
                </a:lnTo>
                <a:close/>
                <a:moveTo>
                  <a:pt x="9230950" y="433435"/>
                </a:moveTo>
                <a:lnTo>
                  <a:pt x="9230950" y="433513"/>
                </a:lnTo>
                <a:lnTo>
                  <a:pt x="9231319" y="433869"/>
                </a:lnTo>
                <a:close/>
                <a:moveTo>
                  <a:pt x="2195551" y="432279"/>
                </a:moveTo>
                <a:lnTo>
                  <a:pt x="2195551" y="432384"/>
                </a:lnTo>
                <a:lnTo>
                  <a:pt x="2195657" y="432951"/>
                </a:lnTo>
                <a:lnTo>
                  <a:pt x="2195657" y="432279"/>
                </a:lnTo>
                <a:close/>
                <a:moveTo>
                  <a:pt x="3681244" y="431917"/>
                </a:moveTo>
                <a:lnTo>
                  <a:pt x="3679086" y="434075"/>
                </a:lnTo>
                <a:lnTo>
                  <a:pt x="3681244" y="439335"/>
                </a:lnTo>
                <a:lnTo>
                  <a:pt x="3679086" y="455385"/>
                </a:lnTo>
                <a:lnTo>
                  <a:pt x="3686504" y="459701"/>
                </a:lnTo>
                <a:cubicBezTo>
                  <a:pt x="3699272" y="457184"/>
                  <a:pt x="3705657" y="455385"/>
                  <a:pt x="3705657" y="454306"/>
                </a:cubicBezTo>
                <a:lnTo>
                  <a:pt x="3705657" y="436233"/>
                </a:lnTo>
                <a:cubicBezTo>
                  <a:pt x="3705657" y="434614"/>
                  <a:pt x="3701071" y="433535"/>
                  <a:pt x="3691899" y="432996"/>
                </a:cubicBezTo>
                <a:lnTo>
                  <a:pt x="3685425" y="434075"/>
                </a:lnTo>
                <a:close/>
                <a:moveTo>
                  <a:pt x="2134781" y="431745"/>
                </a:moveTo>
                <a:lnTo>
                  <a:pt x="2136453" y="432313"/>
                </a:lnTo>
                <a:cubicBezTo>
                  <a:pt x="2139573" y="433970"/>
                  <a:pt x="2141631" y="435863"/>
                  <a:pt x="2142628" y="437992"/>
                </a:cubicBezTo>
                <a:cubicBezTo>
                  <a:pt x="2140990" y="442717"/>
                  <a:pt x="2138126" y="445079"/>
                  <a:pt x="2134035" y="445079"/>
                </a:cubicBezTo>
                <a:lnTo>
                  <a:pt x="2134035" y="444209"/>
                </a:lnTo>
                <a:lnTo>
                  <a:pt x="2132976" y="455229"/>
                </a:lnTo>
                <a:lnTo>
                  <a:pt x="2134058" y="456681"/>
                </a:lnTo>
                <a:lnTo>
                  <a:pt x="2158288" y="436510"/>
                </a:lnTo>
                <a:lnTo>
                  <a:pt x="2161381" y="436510"/>
                </a:lnTo>
                <a:lnTo>
                  <a:pt x="2169589" y="442720"/>
                </a:lnTo>
                <a:lnTo>
                  <a:pt x="2167514" y="434424"/>
                </a:lnTo>
                <a:lnTo>
                  <a:pt x="2167514" y="432384"/>
                </a:lnTo>
                <a:lnTo>
                  <a:pt x="2152947" y="434500"/>
                </a:lnTo>
                <a:cubicBezTo>
                  <a:pt x="2152247" y="433861"/>
                  <a:pt x="2148786" y="433188"/>
                  <a:pt x="2142563" y="432483"/>
                </a:cubicBezTo>
                <a:close/>
                <a:moveTo>
                  <a:pt x="3622573" y="430838"/>
                </a:moveTo>
                <a:cubicBezTo>
                  <a:pt x="3612592" y="431737"/>
                  <a:pt x="3607602" y="433176"/>
                  <a:pt x="3607602" y="435154"/>
                </a:cubicBezTo>
                <a:lnTo>
                  <a:pt x="3607602" y="441493"/>
                </a:lnTo>
                <a:cubicBezTo>
                  <a:pt x="3609221" y="452912"/>
                  <a:pt x="3612053" y="458622"/>
                  <a:pt x="3616099" y="458622"/>
                </a:cubicBezTo>
                <a:cubicBezTo>
                  <a:pt x="3618257" y="458622"/>
                  <a:pt x="3619336" y="460376"/>
                  <a:pt x="3619336" y="463882"/>
                </a:cubicBezTo>
                <a:lnTo>
                  <a:pt x="3621494" y="463882"/>
                </a:lnTo>
                <a:cubicBezTo>
                  <a:pt x="3622573" y="463882"/>
                  <a:pt x="3623652" y="462489"/>
                  <a:pt x="3624731" y="459701"/>
                </a:cubicBezTo>
                <a:lnTo>
                  <a:pt x="3625675" y="458622"/>
                </a:lnTo>
                <a:lnTo>
                  <a:pt x="3626754" y="458622"/>
                </a:lnTo>
                <a:lnTo>
                  <a:pt x="3634307" y="459701"/>
                </a:lnTo>
                <a:lnTo>
                  <a:pt x="3637410" y="454306"/>
                </a:lnTo>
                <a:lnTo>
                  <a:pt x="3637410" y="446888"/>
                </a:lnTo>
                <a:cubicBezTo>
                  <a:pt x="3636061" y="437626"/>
                  <a:pt x="3633588" y="432996"/>
                  <a:pt x="3629991" y="432996"/>
                </a:cubicBezTo>
                <a:cubicBezTo>
                  <a:pt x="3625046" y="432996"/>
                  <a:pt x="3622573" y="432276"/>
                  <a:pt x="3622573" y="430838"/>
                </a:cubicBezTo>
                <a:close/>
                <a:moveTo>
                  <a:pt x="9226460" y="430456"/>
                </a:moveTo>
                <a:lnTo>
                  <a:pt x="9225989" y="430828"/>
                </a:lnTo>
                <a:lnTo>
                  <a:pt x="9226535" y="430828"/>
                </a:lnTo>
                <a:close/>
                <a:moveTo>
                  <a:pt x="2115604" y="430268"/>
                </a:moveTo>
                <a:lnTo>
                  <a:pt x="2113351" y="431221"/>
                </a:lnTo>
                <a:lnTo>
                  <a:pt x="2114224" y="431221"/>
                </a:lnTo>
                <a:lnTo>
                  <a:pt x="2116854" y="430359"/>
                </a:lnTo>
                <a:close/>
                <a:moveTo>
                  <a:pt x="3227132" y="430163"/>
                </a:moveTo>
                <a:lnTo>
                  <a:pt x="3223760" y="431242"/>
                </a:lnTo>
                <a:lnTo>
                  <a:pt x="3223760" y="433400"/>
                </a:lnTo>
                <a:lnTo>
                  <a:pt x="3227132" y="436637"/>
                </a:lnTo>
                <a:lnTo>
                  <a:pt x="3230369" y="435423"/>
                </a:lnTo>
                <a:lnTo>
                  <a:pt x="3230369" y="433400"/>
                </a:lnTo>
                <a:close/>
                <a:moveTo>
                  <a:pt x="3586292" y="429759"/>
                </a:moveTo>
                <a:cubicBezTo>
                  <a:pt x="3583954" y="430478"/>
                  <a:pt x="3582515" y="431917"/>
                  <a:pt x="3581976" y="434075"/>
                </a:cubicBezTo>
                <a:lnTo>
                  <a:pt x="3585213" y="437312"/>
                </a:lnTo>
                <a:lnTo>
                  <a:pt x="3589529" y="434075"/>
                </a:lnTo>
                <a:lnTo>
                  <a:pt x="3589529" y="432996"/>
                </a:lnTo>
                <a:close/>
                <a:moveTo>
                  <a:pt x="9288078" y="428712"/>
                </a:moveTo>
                <a:lnTo>
                  <a:pt x="9288078" y="431991"/>
                </a:lnTo>
                <a:lnTo>
                  <a:pt x="9290434" y="431991"/>
                </a:lnTo>
                <a:lnTo>
                  <a:pt x="9290434" y="428712"/>
                </a:lnTo>
                <a:close/>
                <a:moveTo>
                  <a:pt x="208922" y="427650"/>
                </a:moveTo>
                <a:lnTo>
                  <a:pt x="208922" y="429808"/>
                </a:lnTo>
                <a:lnTo>
                  <a:pt x="207978" y="429808"/>
                </a:lnTo>
                <a:lnTo>
                  <a:pt x="208922" y="432775"/>
                </a:lnTo>
                <a:lnTo>
                  <a:pt x="212024" y="432775"/>
                </a:lnTo>
                <a:lnTo>
                  <a:pt x="214047" y="430752"/>
                </a:lnTo>
                <a:lnTo>
                  <a:pt x="214047" y="427650"/>
                </a:lnTo>
                <a:close/>
                <a:moveTo>
                  <a:pt x="1642609" y="427060"/>
                </a:moveTo>
                <a:lnTo>
                  <a:pt x="1641530" y="432455"/>
                </a:lnTo>
                <a:lnTo>
                  <a:pt x="1642609" y="433534"/>
                </a:lnTo>
                <a:lnTo>
                  <a:pt x="1643688" y="433534"/>
                </a:lnTo>
                <a:lnTo>
                  <a:pt x="1646925" y="430297"/>
                </a:lnTo>
                <a:lnTo>
                  <a:pt x="1645846" y="427060"/>
                </a:lnTo>
                <a:close/>
                <a:moveTo>
                  <a:pt x="105068" y="426841"/>
                </a:moveTo>
                <a:cubicBezTo>
                  <a:pt x="98864" y="426841"/>
                  <a:pt x="95761" y="431247"/>
                  <a:pt x="95761" y="440059"/>
                </a:cubicBezTo>
                <a:lnTo>
                  <a:pt x="95761" y="443161"/>
                </a:lnTo>
                <a:cubicBezTo>
                  <a:pt x="97200" y="444510"/>
                  <a:pt x="98234" y="448601"/>
                  <a:pt x="98864" y="455434"/>
                </a:cubicBezTo>
                <a:lnTo>
                  <a:pt x="100887" y="459616"/>
                </a:lnTo>
                <a:cubicBezTo>
                  <a:pt x="99718" y="463032"/>
                  <a:pt x="98009" y="464741"/>
                  <a:pt x="95761" y="464741"/>
                </a:cubicBezTo>
                <a:lnTo>
                  <a:pt x="95761" y="469866"/>
                </a:lnTo>
                <a:lnTo>
                  <a:pt x="98864" y="488209"/>
                </a:lnTo>
                <a:lnTo>
                  <a:pt x="96840" y="514915"/>
                </a:lnTo>
                <a:cubicBezTo>
                  <a:pt x="97650" y="518331"/>
                  <a:pt x="98683" y="520040"/>
                  <a:pt x="99943" y="520040"/>
                </a:cubicBezTo>
                <a:lnTo>
                  <a:pt x="129615" y="520040"/>
                </a:lnTo>
                <a:lnTo>
                  <a:pt x="132717" y="522063"/>
                </a:lnTo>
                <a:lnTo>
                  <a:pt x="137843" y="520040"/>
                </a:lnTo>
                <a:lnTo>
                  <a:pt x="142968" y="520984"/>
                </a:lnTo>
                <a:lnTo>
                  <a:pt x="149037" y="518961"/>
                </a:lnTo>
                <a:lnTo>
                  <a:pt x="150116" y="518961"/>
                </a:lnTo>
                <a:cubicBezTo>
                  <a:pt x="153173" y="522018"/>
                  <a:pt x="156905" y="523726"/>
                  <a:pt x="161311" y="524086"/>
                </a:cubicBezTo>
                <a:cubicBezTo>
                  <a:pt x="161311" y="521389"/>
                  <a:pt x="166795" y="520040"/>
                  <a:pt x="177766" y="520040"/>
                </a:cubicBezTo>
                <a:lnTo>
                  <a:pt x="178845" y="520040"/>
                </a:lnTo>
                <a:lnTo>
                  <a:pt x="179789" y="515859"/>
                </a:lnTo>
                <a:lnTo>
                  <a:pt x="177766" y="509789"/>
                </a:lnTo>
                <a:lnTo>
                  <a:pt x="177766" y="507766"/>
                </a:lnTo>
                <a:lnTo>
                  <a:pt x="178845" y="502641"/>
                </a:lnTo>
                <a:lnTo>
                  <a:pt x="176687" y="500483"/>
                </a:lnTo>
                <a:lnTo>
                  <a:pt x="176687" y="498460"/>
                </a:lnTo>
                <a:cubicBezTo>
                  <a:pt x="178125" y="496931"/>
                  <a:pt x="179159" y="493200"/>
                  <a:pt x="179789" y="487265"/>
                </a:cubicBezTo>
                <a:lnTo>
                  <a:pt x="177766" y="481061"/>
                </a:lnTo>
                <a:lnTo>
                  <a:pt x="180868" y="469866"/>
                </a:lnTo>
                <a:lnTo>
                  <a:pt x="178845" y="461639"/>
                </a:lnTo>
                <a:lnTo>
                  <a:pt x="178845" y="458537"/>
                </a:lnTo>
                <a:lnTo>
                  <a:pt x="180868" y="455434"/>
                </a:lnTo>
                <a:lnTo>
                  <a:pt x="178845" y="451388"/>
                </a:lnTo>
                <a:lnTo>
                  <a:pt x="182891" y="440059"/>
                </a:lnTo>
                <a:lnTo>
                  <a:pt x="181812" y="440059"/>
                </a:lnTo>
                <a:lnTo>
                  <a:pt x="179789" y="438036"/>
                </a:lnTo>
                <a:lnTo>
                  <a:pt x="179789" y="437091"/>
                </a:lnTo>
                <a:lnTo>
                  <a:pt x="180868" y="432910"/>
                </a:lnTo>
                <a:lnTo>
                  <a:pt x="179789" y="429808"/>
                </a:lnTo>
                <a:lnTo>
                  <a:pt x="174664" y="430887"/>
                </a:lnTo>
                <a:lnTo>
                  <a:pt x="171561" y="430887"/>
                </a:lnTo>
                <a:cubicBezTo>
                  <a:pt x="167335" y="430887"/>
                  <a:pt x="162570" y="429853"/>
                  <a:pt x="157265" y="427785"/>
                </a:cubicBezTo>
                <a:lnTo>
                  <a:pt x="153218" y="430887"/>
                </a:lnTo>
                <a:lnTo>
                  <a:pt x="152139" y="429808"/>
                </a:lnTo>
                <a:lnTo>
                  <a:pt x="147014" y="430887"/>
                </a:lnTo>
                <a:lnTo>
                  <a:pt x="135819" y="429808"/>
                </a:lnTo>
                <a:lnTo>
                  <a:pt x="121388" y="430887"/>
                </a:lnTo>
                <a:cubicBezTo>
                  <a:pt x="117611" y="430887"/>
                  <a:pt x="112171" y="429538"/>
                  <a:pt x="105068" y="426841"/>
                </a:cubicBezTo>
                <a:close/>
                <a:moveTo>
                  <a:pt x="5070740" y="426792"/>
                </a:moveTo>
                <a:lnTo>
                  <a:pt x="5068582" y="428950"/>
                </a:lnTo>
                <a:cubicBezTo>
                  <a:pt x="5068582" y="430029"/>
                  <a:pt x="5071505" y="432232"/>
                  <a:pt x="5077349" y="435559"/>
                </a:cubicBezTo>
                <a:lnTo>
                  <a:pt x="5083823" y="434480"/>
                </a:lnTo>
                <a:lnTo>
                  <a:pt x="5083823" y="432187"/>
                </a:lnTo>
                <a:cubicBezTo>
                  <a:pt x="5083823" y="430029"/>
                  <a:pt x="5080542" y="428231"/>
                  <a:pt x="5073977" y="426792"/>
                </a:cubicBezTo>
                <a:close/>
                <a:moveTo>
                  <a:pt x="67168" y="423739"/>
                </a:moveTo>
                <a:lnTo>
                  <a:pt x="67168" y="426841"/>
                </a:lnTo>
                <a:lnTo>
                  <a:pt x="72293" y="436012"/>
                </a:lnTo>
                <a:cubicBezTo>
                  <a:pt x="72293" y="439429"/>
                  <a:pt x="71573" y="441138"/>
                  <a:pt x="70135" y="441138"/>
                </a:cubicBezTo>
                <a:cubicBezTo>
                  <a:pt x="71754" y="445274"/>
                  <a:pt x="73147" y="447342"/>
                  <a:pt x="74316" y="447342"/>
                </a:cubicBezTo>
                <a:lnTo>
                  <a:pt x="74316" y="444240"/>
                </a:lnTo>
                <a:lnTo>
                  <a:pt x="72293" y="441138"/>
                </a:lnTo>
                <a:lnTo>
                  <a:pt x="73237" y="434933"/>
                </a:lnTo>
                <a:cubicBezTo>
                  <a:pt x="69820" y="431427"/>
                  <a:pt x="68112" y="427695"/>
                  <a:pt x="68112" y="423739"/>
                </a:cubicBezTo>
                <a:close/>
                <a:moveTo>
                  <a:pt x="2085371" y="423657"/>
                </a:moveTo>
                <a:lnTo>
                  <a:pt x="2086427" y="425518"/>
                </a:lnTo>
                <a:lnTo>
                  <a:pt x="2085371" y="427413"/>
                </a:lnTo>
                <a:lnTo>
                  <a:pt x="2090229" y="428178"/>
                </a:lnTo>
                <a:lnTo>
                  <a:pt x="2088357" y="423657"/>
                </a:lnTo>
                <a:close/>
                <a:moveTo>
                  <a:pt x="3208385" y="422610"/>
                </a:moveTo>
                <a:lnTo>
                  <a:pt x="3208385" y="423689"/>
                </a:lnTo>
                <a:lnTo>
                  <a:pt x="3210543" y="423689"/>
                </a:lnTo>
                <a:lnTo>
                  <a:pt x="3210543" y="422610"/>
                </a:lnTo>
                <a:close/>
                <a:moveTo>
                  <a:pt x="5674429" y="422207"/>
                </a:moveTo>
                <a:cubicBezTo>
                  <a:pt x="5674429" y="427332"/>
                  <a:pt x="5671192" y="431738"/>
                  <a:pt x="5664718" y="435424"/>
                </a:cubicBezTo>
                <a:lnTo>
                  <a:pt x="5666876" y="441899"/>
                </a:lnTo>
                <a:cubicBezTo>
                  <a:pt x="5673260" y="441899"/>
                  <a:pt x="5677621" y="436818"/>
                  <a:pt x="5679959" y="426658"/>
                </a:cubicBezTo>
                <a:close/>
                <a:moveTo>
                  <a:pt x="1637213" y="421665"/>
                </a:moveTo>
                <a:lnTo>
                  <a:pt x="1639372" y="423823"/>
                </a:lnTo>
                <a:lnTo>
                  <a:pt x="1639372" y="421665"/>
                </a:lnTo>
                <a:close/>
                <a:moveTo>
                  <a:pt x="66089" y="420637"/>
                </a:moveTo>
                <a:lnTo>
                  <a:pt x="66089" y="422660"/>
                </a:lnTo>
                <a:lnTo>
                  <a:pt x="67168" y="422660"/>
                </a:lnTo>
                <a:lnTo>
                  <a:pt x="67168" y="420637"/>
                </a:lnTo>
                <a:close/>
                <a:moveTo>
                  <a:pt x="5256599" y="419104"/>
                </a:moveTo>
                <a:lnTo>
                  <a:pt x="5254306" y="421262"/>
                </a:lnTo>
                <a:lnTo>
                  <a:pt x="5254306" y="424634"/>
                </a:lnTo>
                <a:lnTo>
                  <a:pt x="5255520" y="430029"/>
                </a:lnTo>
                <a:lnTo>
                  <a:pt x="5257678" y="430029"/>
                </a:lnTo>
                <a:lnTo>
                  <a:pt x="5259836" y="421262"/>
                </a:lnTo>
                <a:close/>
                <a:moveTo>
                  <a:pt x="82948" y="419018"/>
                </a:moveTo>
                <a:lnTo>
                  <a:pt x="79846" y="419962"/>
                </a:lnTo>
                <a:lnTo>
                  <a:pt x="79846" y="423064"/>
                </a:lnTo>
                <a:lnTo>
                  <a:pt x="84027" y="427246"/>
                </a:lnTo>
                <a:lnTo>
                  <a:pt x="87129" y="424143"/>
                </a:lnTo>
                <a:cubicBezTo>
                  <a:pt x="86230" y="420906"/>
                  <a:pt x="84836" y="419198"/>
                  <a:pt x="82948" y="419018"/>
                </a:cubicBezTo>
                <a:close/>
                <a:moveTo>
                  <a:pt x="2104095" y="417568"/>
                </a:moveTo>
                <a:lnTo>
                  <a:pt x="2100843" y="420170"/>
                </a:lnTo>
                <a:lnTo>
                  <a:pt x="2101976" y="420378"/>
                </a:lnTo>
                <a:close/>
                <a:moveTo>
                  <a:pt x="67168" y="417534"/>
                </a:moveTo>
                <a:lnTo>
                  <a:pt x="67168" y="419558"/>
                </a:lnTo>
                <a:lnTo>
                  <a:pt x="68112" y="419558"/>
                </a:lnTo>
                <a:lnTo>
                  <a:pt x="68112" y="417534"/>
                </a:lnTo>
                <a:close/>
                <a:moveTo>
                  <a:pt x="8122535" y="416948"/>
                </a:moveTo>
                <a:lnTo>
                  <a:pt x="8119298" y="418027"/>
                </a:lnTo>
                <a:lnTo>
                  <a:pt x="8119298" y="422343"/>
                </a:lnTo>
                <a:lnTo>
                  <a:pt x="8121456" y="424501"/>
                </a:lnTo>
                <a:lnTo>
                  <a:pt x="8123749" y="424501"/>
                </a:lnTo>
                <a:lnTo>
                  <a:pt x="8124828" y="419106"/>
                </a:lnTo>
                <a:close/>
                <a:moveTo>
                  <a:pt x="4143766" y="416014"/>
                </a:moveTo>
                <a:cubicBezTo>
                  <a:pt x="4145614" y="417425"/>
                  <a:pt x="4149277" y="418130"/>
                  <a:pt x="4154756" y="418130"/>
                </a:cubicBezTo>
                <a:lnTo>
                  <a:pt x="4157560" y="420581"/>
                </a:lnTo>
                <a:lnTo>
                  <a:pt x="4157560" y="424950"/>
                </a:lnTo>
                <a:lnTo>
                  <a:pt x="4151659" y="430667"/>
                </a:lnTo>
                <a:lnTo>
                  <a:pt x="4147189" y="430667"/>
                </a:lnTo>
                <a:cubicBezTo>
                  <a:pt x="4140678" y="430667"/>
                  <a:pt x="4136958" y="428886"/>
                  <a:pt x="4136028" y="425323"/>
                </a:cubicBezTo>
                <a:lnTo>
                  <a:pt x="4136028" y="421753"/>
                </a:lnTo>
                <a:cubicBezTo>
                  <a:pt x="4136028" y="418504"/>
                  <a:pt x="4138607" y="416592"/>
                  <a:pt x="4143766" y="416014"/>
                </a:cubicBezTo>
                <a:close/>
                <a:moveTo>
                  <a:pt x="5073977" y="415867"/>
                </a:moveTo>
                <a:lnTo>
                  <a:pt x="5073977" y="418025"/>
                </a:lnTo>
                <a:lnTo>
                  <a:pt x="5075191" y="418025"/>
                </a:lnTo>
                <a:lnTo>
                  <a:pt x="5075191" y="415867"/>
                </a:lnTo>
                <a:close/>
                <a:moveTo>
                  <a:pt x="2140920" y="415315"/>
                </a:moveTo>
                <a:lnTo>
                  <a:pt x="2136870" y="418698"/>
                </a:lnTo>
                <a:lnTo>
                  <a:pt x="2135329" y="422494"/>
                </a:lnTo>
                <a:lnTo>
                  <a:pt x="2140045" y="417238"/>
                </a:lnTo>
                <a:close/>
                <a:moveTo>
                  <a:pt x="9188766" y="414959"/>
                </a:moveTo>
                <a:lnTo>
                  <a:pt x="9188766" y="417180"/>
                </a:lnTo>
                <a:lnTo>
                  <a:pt x="9192180" y="416620"/>
                </a:lnTo>
                <a:lnTo>
                  <a:pt x="9191596" y="414959"/>
                </a:lnTo>
                <a:close/>
                <a:moveTo>
                  <a:pt x="4241292" y="414956"/>
                </a:moveTo>
                <a:lnTo>
                  <a:pt x="4241292" y="417310"/>
                </a:lnTo>
                <a:lnTo>
                  <a:pt x="4245764" y="417310"/>
                </a:lnTo>
                <a:lnTo>
                  <a:pt x="4245764" y="414956"/>
                </a:lnTo>
                <a:close/>
                <a:moveTo>
                  <a:pt x="1628582" y="414112"/>
                </a:moveTo>
                <a:lnTo>
                  <a:pt x="1628582" y="415191"/>
                </a:lnTo>
                <a:lnTo>
                  <a:pt x="1630739" y="415191"/>
                </a:lnTo>
                <a:lnTo>
                  <a:pt x="1630739" y="414112"/>
                </a:lnTo>
                <a:close/>
                <a:moveTo>
                  <a:pt x="8753199" y="412497"/>
                </a:moveTo>
                <a:lnTo>
                  <a:pt x="8753199" y="413577"/>
                </a:lnTo>
                <a:lnTo>
                  <a:pt x="8755357" y="413577"/>
                </a:lnTo>
                <a:lnTo>
                  <a:pt x="8755357" y="412497"/>
                </a:lnTo>
                <a:close/>
                <a:moveTo>
                  <a:pt x="197862" y="412139"/>
                </a:moveTo>
                <a:lnTo>
                  <a:pt x="195839" y="414163"/>
                </a:lnTo>
                <a:lnTo>
                  <a:pt x="195839" y="416186"/>
                </a:lnTo>
                <a:lnTo>
                  <a:pt x="201908" y="416186"/>
                </a:lnTo>
                <a:lnTo>
                  <a:pt x="201908" y="414163"/>
                </a:lnTo>
                <a:lnTo>
                  <a:pt x="199885" y="412139"/>
                </a:lnTo>
                <a:close/>
                <a:moveTo>
                  <a:pt x="9140168" y="411958"/>
                </a:moveTo>
                <a:lnTo>
                  <a:pt x="9136429" y="412595"/>
                </a:lnTo>
                <a:cubicBezTo>
                  <a:pt x="9135510" y="413064"/>
                  <a:pt x="9135051" y="413768"/>
                  <a:pt x="9135051" y="414706"/>
                </a:cubicBezTo>
                <a:cubicBezTo>
                  <a:pt x="9137110" y="415365"/>
                  <a:pt x="9138756" y="416270"/>
                  <a:pt x="9139990" y="417420"/>
                </a:cubicBezTo>
                <a:lnTo>
                  <a:pt x="9140430" y="418168"/>
                </a:lnTo>
                <a:close/>
                <a:moveTo>
                  <a:pt x="5248911" y="411416"/>
                </a:moveTo>
                <a:lnTo>
                  <a:pt x="5246753" y="413709"/>
                </a:lnTo>
                <a:lnTo>
                  <a:pt x="5248911" y="415867"/>
                </a:lnTo>
                <a:lnTo>
                  <a:pt x="5249990" y="414788"/>
                </a:lnTo>
                <a:lnTo>
                  <a:pt x="5249990" y="411416"/>
                </a:lnTo>
                <a:close/>
                <a:moveTo>
                  <a:pt x="1220597" y="410740"/>
                </a:moveTo>
                <a:lnTo>
                  <a:pt x="1218439" y="413977"/>
                </a:lnTo>
                <a:lnTo>
                  <a:pt x="1218439" y="418293"/>
                </a:lnTo>
                <a:lnTo>
                  <a:pt x="1220597" y="420451"/>
                </a:lnTo>
                <a:lnTo>
                  <a:pt x="1223699" y="417214"/>
                </a:lnTo>
                <a:lnTo>
                  <a:pt x="1223699" y="411819"/>
                </a:lnTo>
                <a:close/>
                <a:moveTo>
                  <a:pt x="5171358" y="410337"/>
                </a:moveTo>
                <a:cubicBezTo>
                  <a:pt x="5168750" y="411056"/>
                  <a:pt x="5166187" y="416541"/>
                  <a:pt x="5163670" y="426792"/>
                </a:cubicBezTo>
                <a:lnTo>
                  <a:pt x="5164749" y="427871"/>
                </a:lnTo>
                <a:lnTo>
                  <a:pt x="5165828" y="427871"/>
                </a:lnTo>
                <a:lnTo>
                  <a:pt x="5173516" y="420183"/>
                </a:lnTo>
                <a:lnTo>
                  <a:pt x="5173516" y="419104"/>
                </a:lnTo>
                <a:close/>
                <a:moveTo>
                  <a:pt x="7179867" y="402563"/>
                </a:moveTo>
                <a:lnTo>
                  <a:pt x="7179867" y="405799"/>
                </a:lnTo>
                <a:lnTo>
                  <a:pt x="7182025" y="405799"/>
                </a:lnTo>
                <a:lnTo>
                  <a:pt x="7182025" y="402563"/>
                </a:lnTo>
                <a:close/>
                <a:moveTo>
                  <a:pt x="67303" y="401889"/>
                </a:moveTo>
                <a:lnTo>
                  <a:pt x="66224" y="405935"/>
                </a:lnTo>
                <a:lnTo>
                  <a:pt x="67303" y="407014"/>
                </a:lnTo>
                <a:lnTo>
                  <a:pt x="69326" y="407014"/>
                </a:lnTo>
                <a:lnTo>
                  <a:pt x="71349" y="404991"/>
                </a:lnTo>
                <a:lnTo>
                  <a:pt x="71349" y="403912"/>
                </a:lnTo>
                <a:lnTo>
                  <a:pt x="69326" y="401889"/>
                </a:lnTo>
                <a:close/>
                <a:moveTo>
                  <a:pt x="9263251" y="400901"/>
                </a:moveTo>
                <a:lnTo>
                  <a:pt x="9263830" y="413063"/>
                </a:lnTo>
                <a:lnTo>
                  <a:pt x="9268957" y="409721"/>
                </a:lnTo>
                <a:lnTo>
                  <a:pt x="9265115" y="407089"/>
                </a:lnTo>
                <a:close/>
                <a:moveTo>
                  <a:pt x="7114453" y="400405"/>
                </a:moveTo>
                <a:lnTo>
                  <a:pt x="7114453" y="403641"/>
                </a:lnTo>
                <a:lnTo>
                  <a:pt x="7115532" y="403641"/>
                </a:lnTo>
                <a:lnTo>
                  <a:pt x="7115532" y="400405"/>
                </a:lnTo>
                <a:close/>
                <a:moveTo>
                  <a:pt x="2195176" y="399059"/>
                </a:moveTo>
                <a:lnTo>
                  <a:pt x="2194600" y="399708"/>
                </a:lnTo>
                <a:lnTo>
                  <a:pt x="2194600" y="399820"/>
                </a:lnTo>
                <a:lnTo>
                  <a:pt x="2195551" y="400742"/>
                </a:lnTo>
                <a:lnTo>
                  <a:pt x="2195551" y="399059"/>
                </a:lnTo>
                <a:close/>
                <a:moveTo>
                  <a:pt x="3172912" y="397793"/>
                </a:moveTo>
                <a:lnTo>
                  <a:pt x="3173991" y="398737"/>
                </a:lnTo>
                <a:lnTo>
                  <a:pt x="3175070" y="398737"/>
                </a:lnTo>
                <a:cubicBezTo>
                  <a:pt x="3174171" y="402423"/>
                  <a:pt x="3173092" y="404267"/>
                  <a:pt x="3171833" y="404267"/>
                </a:cubicBezTo>
                <a:lnTo>
                  <a:pt x="3169540" y="402109"/>
                </a:lnTo>
                <a:lnTo>
                  <a:pt x="3169540" y="401030"/>
                </a:lnTo>
                <a:close/>
                <a:moveTo>
                  <a:pt x="1705191" y="396848"/>
                </a:moveTo>
                <a:lnTo>
                  <a:pt x="1705191" y="397927"/>
                </a:lnTo>
                <a:lnTo>
                  <a:pt x="1707348" y="397927"/>
                </a:lnTo>
                <a:lnTo>
                  <a:pt x="1707348" y="396848"/>
                </a:lnTo>
                <a:close/>
                <a:moveTo>
                  <a:pt x="8273731" y="394963"/>
                </a:moveTo>
                <a:lnTo>
                  <a:pt x="8271573" y="397121"/>
                </a:lnTo>
                <a:lnTo>
                  <a:pt x="8272652" y="402651"/>
                </a:lnTo>
                <a:lnTo>
                  <a:pt x="8279126" y="402651"/>
                </a:lnTo>
                <a:lnTo>
                  <a:pt x="8281419" y="400493"/>
                </a:lnTo>
                <a:lnTo>
                  <a:pt x="8274810" y="394963"/>
                </a:lnTo>
                <a:close/>
                <a:moveTo>
                  <a:pt x="210271" y="394606"/>
                </a:moveTo>
                <a:lnTo>
                  <a:pt x="210271" y="396764"/>
                </a:lnTo>
                <a:lnTo>
                  <a:pt x="212429" y="398787"/>
                </a:lnTo>
                <a:lnTo>
                  <a:pt x="214452" y="396764"/>
                </a:lnTo>
                <a:lnTo>
                  <a:pt x="212429" y="394606"/>
                </a:lnTo>
                <a:close/>
                <a:moveTo>
                  <a:pt x="8745646" y="394154"/>
                </a:moveTo>
                <a:lnTo>
                  <a:pt x="8745646" y="397391"/>
                </a:lnTo>
                <a:lnTo>
                  <a:pt x="8751041" y="397391"/>
                </a:lnTo>
                <a:lnTo>
                  <a:pt x="8755357" y="399549"/>
                </a:lnTo>
                <a:lnTo>
                  <a:pt x="8756436" y="399549"/>
                </a:lnTo>
                <a:lnTo>
                  <a:pt x="8756436" y="398470"/>
                </a:lnTo>
                <a:lnTo>
                  <a:pt x="8746725" y="394154"/>
                </a:lnTo>
                <a:close/>
                <a:moveTo>
                  <a:pt x="5122128" y="394017"/>
                </a:moveTo>
                <a:cubicBezTo>
                  <a:pt x="5118531" y="399142"/>
                  <a:pt x="5113451" y="401705"/>
                  <a:pt x="5106887" y="401705"/>
                </a:cubicBezTo>
                <a:cubicBezTo>
                  <a:pt x="5102481" y="401705"/>
                  <a:pt x="5100278" y="406426"/>
                  <a:pt x="5100278" y="415867"/>
                </a:cubicBezTo>
                <a:cubicBezTo>
                  <a:pt x="5098840" y="417845"/>
                  <a:pt x="5097761" y="423285"/>
                  <a:pt x="5097041" y="432187"/>
                </a:cubicBezTo>
                <a:lnTo>
                  <a:pt x="5095962" y="432187"/>
                </a:lnTo>
                <a:cubicBezTo>
                  <a:pt x="5098120" y="435874"/>
                  <a:pt x="5099199" y="439515"/>
                  <a:pt x="5099199" y="443112"/>
                </a:cubicBezTo>
                <a:lnTo>
                  <a:pt x="5099199" y="448642"/>
                </a:lnTo>
                <a:lnTo>
                  <a:pt x="5098120" y="449721"/>
                </a:lnTo>
                <a:cubicBezTo>
                  <a:pt x="5098120" y="452598"/>
                  <a:pt x="5104324" y="454801"/>
                  <a:pt x="5116733" y="456330"/>
                </a:cubicBezTo>
                <a:cubicBezTo>
                  <a:pt x="5119610" y="454262"/>
                  <a:pt x="5127253" y="452778"/>
                  <a:pt x="5139662" y="451879"/>
                </a:cubicBezTo>
                <a:cubicBezTo>
                  <a:pt x="5139662" y="450440"/>
                  <a:pt x="5140741" y="449721"/>
                  <a:pt x="5142899" y="449721"/>
                </a:cubicBezTo>
                <a:lnTo>
                  <a:pt x="5142899" y="433401"/>
                </a:lnTo>
                <a:lnTo>
                  <a:pt x="5148294" y="427871"/>
                </a:lnTo>
                <a:cubicBezTo>
                  <a:pt x="5143259" y="420228"/>
                  <a:pt x="5140741" y="415147"/>
                  <a:pt x="5140741" y="412630"/>
                </a:cubicBezTo>
                <a:lnTo>
                  <a:pt x="5140741" y="410337"/>
                </a:lnTo>
                <a:lnTo>
                  <a:pt x="5142899" y="407100"/>
                </a:lnTo>
                <a:lnTo>
                  <a:pt x="5142899" y="401705"/>
                </a:lnTo>
                <a:lnTo>
                  <a:pt x="5140741" y="397254"/>
                </a:lnTo>
                <a:lnTo>
                  <a:pt x="5139662" y="397254"/>
                </a:lnTo>
                <a:lnTo>
                  <a:pt x="5128737" y="398333"/>
                </a:lnTo>
                <a:lnTo>
                  <a:pt x="5124286" y="394017"/>
                </a:lnTo>
                <a:close/>
                <a:moveTo>
                  <a:pt x="5700730" y="392803"/>
                </a:moveTo>
                <a:lnTo>
                  <a:pt x="5699651" y="397120"/>
                </a:lnTo>
                <a:lnTo>
                  <a:pt x="5699651" y="398199"/>
                </a:lnTo>
                <a:lnTo>
                  <a:pt x="5700730" y="398199"/>
                </a:lnTo>
                <a:lnTo>
                  <a:pt x="5701809" y="394962"/>
                </a:lnTo>
                <a:lnTo>
                  <a:pt x="5701809" y="392803"/>
                </a:lnTo>
                <a:close/>
                <a:moveTo>
                  <a:pt x="9263151" y="392532"/>
                </a:moveTo>
                <a:lnTo>
                  <a:pt x="9262907" y="393674"/>
                </a:lnTo>
                <a:lnTo>
                  <a:pt x="9262913" y="393800"/>
                </a:lnTo>
                <a:lnTo>
                  <a:pt x="9263746" y="393800"/>
                </a:lnTo>
                <a:close/>
                <a:moveTo>
                  <a:pt x="196783" y="392313"/>
                </a:moveTo>
                <a:lnTo>
                  <a:pt x="196783" y="393257"/>
                </a:lnTo>
                <a:lnTo>
                  <a:pt x="197862" y="396359"/>
                </a:lnTo>
                <a:lnTo>
                  <a:pt x="198806" y="396359"/>
                </a:lnTo>
                <a:lnTo>
                  <a:pt x="200964" y="394336"/>
                </a:lnTo>
                <a:lnTo>
                  <a:pt x="197862" y="392313"/>
                </a:lnTo>
                <a:close/>
                <a:moveTo>
                  <a:pt x="7747865" y="390917"/>
                </a:moveTo>
                <a:lnTo>
                  <a:pt x="7747865" y="391996"/>
                </a:lnTo>
                <a:lnTo>
                  <a:pt x="7750023" y="394154"/>
                </a:lnTo>
                <a:lnTo>
                  <a:pt x="7750023" y="393075"/>
                </a:lnTo>
                <a:close/>
                <a:moveTo>
                  <a:pt x="6242915" y="390916"/>
                </a:moveTo>
                <a:lnTo>
                  <a:pt x="6242915" y="391995"/>
                </a:lnTo>
                <a:lnTo>
                  <a:pt x="6245073" y="394153"/>
                </a:lnTo>
                <a:lnTo>
                  <a:pt x="6245073" y="393074"/>
                </a:lnTo>
                <a:close/>
                <a:moveTo>
                  <a:pt x="708892" y="390913"/>
                </a:moveTo>
                <a:lnTo>
                  <a:pt x="708892" y="391992"/>
                </a:lnTo>
                <a:lnTo>
                  <a:pt x="711050" y="394150"/>
                </a:lnTo>
                <a:lnTo>
                  <a:pt x="711050" y="393071"/>
                </a:lnTo>
                <a:close/>
                <a:moveTo>
                  <a:pt x="5254306" y="388487"/>
                </a:moveTo>
                <a:lnTo>
                  <a:pt x="5254306" y="390780"/>
                </a:lnTo>
                <a:lnTo>
                  <a:pt x="5257678" y="394017"/>
                </a:lnTo>
                <a:lnTo>
                  <a:pt x="5258757" y="392938"/>
                </a:lnTo>
                <a:lnTo>
                  <a:pt x="5258757" y="388487"/>
                </a:lnTo>
                <a:close/>
                <a:moveTo>
                  <a:pt x="7075204" y="387322"/>
                </a:moveTo>
                <a:lnTo>
                  <a:pt x="7079655" y="388400"/>
                </a:lnTo>
                <a:lnTo>
                  <a:pt x="7080734" y="387322"/>
                </a:lnTo>
                <a:lnTo>
                  <a:pt x="7081813" y="387322"/>
                </a:lnTo>
                <a:lnTo>
                  <a:pt x="7088287" y="390558"/>
                </a:lnTo>
                <a:lnTo>
                  <a:pt x="7099212" y="389480"/>
                </a:lnTo>
                <a:cubicBezTo>
                  <a:pt x="7108653" y="389480"/>
                  <a:pt x="7113374" y="392716"/>
                  <a:pt x="7113374" y="399190"/>
                </a:cubicBezTo>
                <a:lnTo>
                  <a:pt x="7116611" y="397032"/>
                </a:lnTo>
                <a:cubicBezTo>
                  <a:pt x="7118859" y="399280"/>
                  <a:pt x="7121421" y="400405"/>
                  <a:pt x="7124299" y="400405"/>
                </a:cubicBezTo>
                <a:cubicBezTo>
                  <a:pt x="7130593" y="404900"/>
                  <a:pt x="7135673" y="413218"/>
                  <a:pt x="7139540" y="425356"/>
                </a:cubicBezTo>
                <a:lnTo>
                  <a:pt x="7139540" y="427515"/>
                </a:lnTo>
                <a:cubicBezTo>
                  <a:pt x="7139540" y="431741"/>
                  <a:pt x="7134100" y="435742"/>
                  <a:pt x="7123220" y="439518"/>
                </a:cubicBezTo>
                <a:lnTo>
                  <a:pt x="7117690" y="445048"/>
                </a:lnTo>
                <a:lnTo>
                  <a:pt x="7111216" y="445048"/>
                </a:lnTo>
                <a:cubicBezTo>
                  <a:pt x="7102494" y="441002"/>
                  <a:pt x="7095211" y="431920"/>
                  <a:pt x="7089366" y="417803"/>
                </a:cubicBezTo>
                <a:cubicBezTo>
                  <a:pt x="7089366" y="411239"/>
                  <a:pt x="7087208" y="407957"/>
                  <a:pt x="7082892" y="407957"/>
                </a:cubicBezTo>
                <a:cubicBezTo>
                  <a:pt x="7078576" y="407957"/>
                  <a:pt x="7075294" y="403237"/>
                  <a:pt x="7073046" y="393795"/>
                </a:cubicBezTo>
                <a:lnTo>
                  <a:pt x="7073046" y="389480"/>
                </a:lnTo>
                <a:close/>
                <a:moveTo>
                  <a:pt x="5699651" y="386195"/>
                </a:moveTo>
                <a:lnTo>
                  <a:pt x="5699651" y="389567"/>
                </a:lnTo>
                <a:lnTo>
                  <a:pt x="5700730" y="389567"/>
                </a:lnTo>
                <a:lnTo>
                  <a:pt x="5700730" y="386195"/>
                </a:lnTo>
                <a:close/>
                <a:moveTo>
                  <a:pt x="3681244" y="386059"/>
                </a:moveTo>
                <a:cubicBezTo>
                  <a:pt x="3679266" y="388037"/>
                  <a:pt x="3675669" y="389476"/>
                  <a:pt x="3670454" y="390375"/>
                </a:cubicBezTo>
                <a:lnTo>
                  <a:pt x="3665194" y="389296"/>
                </a:lnTo>
                <a:lnTo>
                  <a:pt x="3658855" y="391454"/>
                </a:lnTo>
                <a:cubicBezTo>
                  <a:pt x="3633228" y="390195"/>
                  <a:pt x="3620415" y="389116"/>
                  <a:pt x="3620415" y="388217"/>
                </a:cubicBezTo>
                <a:lnTo>
                  <a:pt x="3611918" y="390375"/>
                </a:lnTo>
                <a:lnTo>
                  <a:pt x="3606523" y="390375"/>
                </a:lnTo>
                <a:lnTo>
                  <a:pt x="3606523" y="397793"/>
                </a:lnTo>
                <a:cubicBezTo>
                  <a:pt x="3605084" y="400670"/>
                  <a:pt x="3603331" y="402109"/>
                  <a:pt x="3601263" y="402109"/>
                </a:cubicBezTo>
                <a:lnTo>
                  <a:pt x="3601263" y="404267"/>
                </a:lnTo>
                <a:lnTo>
                  <a:pt x="3604365" y="404267"/>
                </a:lnTo>
                <a:cubicBezTo>
                  <a:pt x="3608681" y="404627"/>
                  <a:pt x="3610839" y="405661"/>
                  <a:pt x="3610839" y="407369"/>
                </a:cubicBezTo>
                <a:cubicBezTo>
                  <a:pt x="3610839" y="409707"/>
                  <a:pt x="3605489" y="411146"/>
                  <a:pt x="3594789" y="411685"/>
                </a:cubicBezTo>
                <a:lnTo>
                  <a:pt x="3593710" y="410606"/>
                </a:lnTo>
                <a:lnTo>
                  <a:pt x="3592631" y="410606"/>
                </a:lnTo>
                <a:cubicBezTo>
                  <a:pt x="3589124" y="411505"/>
                  <a:pt x="3587371" y="412584"/>
                  <a:pt x="3587371" y="413843"/>
                </a:cubicBezTo>
                <a:cubicBezTo>
                  <a:pt x="3596092" y="420947"/>
                  <a:pt x="3602117" y="424498"/>
                  <a:pt x="3605444" y="424498"/>
                </a:cubicBezTo>
                <a:lnTo>
                  <a:pt x="3623652" y="424498"/>
                </a:lnTo>
                <a:lnTo>
                  <a:pt x="3632149" y="422340"/>
                </a:lnTo>
                <a:lnTo>
                  <a:pt x="3642805" y="425578"/>
                </a:lnTo>
                <a:lnTo>
                  <a:pt x="3655618" y="424498"/>
                </a:lnTo>
                <a:lnTo>
                  <a:pt x="3656697" y="425578"/>
                </a:lnTo>
                <a:lnTo>
                  <a:pt x="3657776" y="425578"/>
                </a:lnTo>
                <a:lnTo>
                  <a:pt x="3658855" y="424498"/>
                </a:lnTo>
                <a:lnTo>
                  <a:pt x="3659799" y="424498"/>
                </a:lnTo>
                <a:lnTo>
                  <a:pt x="3668431" y="426657"/>
                </a:lnTo>
                <a:lnTo>
                  <a:pt x="3670454" y="424498"/>
                </a:lnTo>
                <a:lnTo>
                  <a:pt x="3706736" y="424498"/>
                </a:lnTo>
                <a:lnTo>
                  <a:pt x="3726967" y="410606"/>
                </a:lnTo>
                <a:lnTo>
                  <a:pt x="3726967" y="409527"/>
                </a:lnTo>
                <a:lnTo>
                  <a:pt x="3724944" y="409527"/>
                </a:lnTo>
                <a:lnTo>
                  <a:pt x="3712131" y="413843"/>
                </a:lnTo>
                <a:lnTo>
                  <a:pt x="3709973" y="413843"/>
                </a:lnTo>
                <a:lnTo>
                  <a:pt x="3703633" y="412764"/>
                </a:lnTo>
                <a:lnTo>
                  <a:pt x="3699317" y="413843"/>
                </a:lnTo>
                <a:lnTo>
                  <a:pt x="3690820" y="411685"/>
                </a:lnTo>
                <a:lnTo>
                  <a:pt x="3682188" y="414922"/>
                </a:lnTo>
                <a:lnTo>
                  <a:pt x="3670454" y="414922"/>
                </a:lnTo>
                <a:cubicBezTo>
                  <a:pt x="3667127" y="414922"/>
                  <a:pt x="3663575" y="413843"/>
                  <a:pt x="3659799" y="411685"/>
                </a:cubicBezTo>
                <a:lnTo>
                  <a:pt x="3654539" y="414922"/>
                </a:lnTo>
                <a:lnTo>
                  <a:pt x="3633228" y="414922"/>
                </a:lnTo>
                <a:cubicBezTo>
                  <a:pt x="3629272" y="414922"/>
                  <a:pt x="3625360" y="412405"/>
                  <a:pt x="3621494" y="407369"/>
                </a:cubicBezTo>
                <a:lnTo>
                  <a:pt x="3621494" y="406290"/>
                </a:lnTo>
                <a:cubicBezTo>
                  <a:pt x="3621494" y="404582"/>
                  <a:pt x="3622888" y="403548"/>
                  <a:pt x="3625675" y="403188"/>
                </a:cubicBezTo>
                <a:lnTo>
                  <a:pt x="3636331" y="404267"/>
                </a:lnTo>
                <a:lnTo>
                  <a:pt x="3642805" y="402109"/>
                </a:lnTo>
                <a:lnTo>
                  <a:pt x="3643884" y="402109"/>
                </a:lnTo>
                <a:cubicBezTo>
                  <a:pt x="3647750" y="402109"/>
                  <a:pt x="3650582" y="404222"/>
                  <a:pt x="3652381" y="408448"/>
                </a:cubicBezTo>
                <a:lnTo>
                  <a:pt x="3653460" y="409527"/>
                </a:lnTo>
                <a:lnTo>
                  <a:pt x="3654539" y="409527"/>
                </a:lnTo>
                <a:cubicBezTo>
                  <a:pt x="3655438" y="404582"/>
                  <a:pt x="3657191" y="402109"/>
                  <a:pt x="3659799" y="402109"/>
                </a:cubicBezTo>
                <a:lnTo>
                  <a:pt x="3669510" y="403188"/>
                </a:lnTo>
                <a:lnTo>
                  <a:pt x="3672612" y="402109"/>
                </a:lnTo>
                <a:lnTo>
                  <a:pt x="3679086" y="404267"/>
                </a:lnTo>
                <a:lnTo>
                  <a:pt x="3687583" y="402109"/>
                </a:lnTo>
                <a:lnTo>
                  <a:pt x="3691899" y="402109"/>
                </a:lnTo>
                <a:lnTo>
                  <a:pt x="3697159" y="403188"/>
                </a:lnTo>
                <a:lnTo>
                  <a:pt x="3703633" y="402109"/>
                </a:lnTo>
                <a:lnTo>
                  <a:pt x="3711052" y="402109"/>
                </a:lnTo>
                <a:lnTo>
                  <a:pt x="3711052" y="401030"/>
                </a:lnTo>
                <a:cubicBezTo>
                  <a:pt x="3707634" y="393927"/>
                  <a:pt x="3701250" y="390375"/>
                  <a:pt x="3691899" y="390375"/>
                </a:cubicBezTo>
                <a:lnTo>
                  <a:pt x="3685425" y="386059"/>
                </a:lnTo>
                <a:close/>
                <a:moveTo>
                  <a:pt x="7758655" y="385522"/>
                </a:moveTo>
                <a:lnTo>
                  <a:pt x="7758655" y="387680"/>
                </a:lnTo>
                <a:lnTo>
                  <a:pt x="7760813" y="387680"/>
                </a:lnTo>
                <a:lnTo>
                  <a:pt x="7760813" y="385522"/>
                </a:lnTo>
                <a:close/>
                <a:moveTo>
                  <a:pt x="6253705" y="385521"/>
                </a:moveTo>
                <a:lnTo>
                  <a:pt x="6253705" y="387678"/>
                </a:lnTo>
                <a:lnTo>
                  <a:pt x="6255863" y="387678"/>
                </a:lnTo>
                <a:lnTo>
                  <a:pt x="6255863" y="385521"/>
                </a:lnTo>
                <a:close/>
                <a:moveTo>
                  <a:pt x="719682" y="385518"/>
                </a:moveTo>
                <a:lnTo>
                  <a:pt x="719682" y="387676"/>
                </a:lnTo>
                <a:lnTo>
                  <a:pt x="721840" y="387676"/>
                </a:lnTo>
                <a:lnTo>
                  <a:pt x="721840" y="385518"/>
                </a:lnTo>
                <a:close/>
                <a:moveTo>
                  <a:pt x="8735935" y="384443"/>
                </a:moveTo>
                <a:lnTo>
                  <a:pt x="8735935" y="385522"/>
                </a:lnTo>
                <a:lnTo>
                  <a:pt x="8739172" y="388760"/>
                </a:lnTo>
                <a:lnTo>
                  <a:pt x="8739172" y="386601"/>
                </a:lnTo>
                <a:lnTo>
                  <a:pt x="8737014" y="384443"/>
                </a:lnTo>
                <a:close/>
                <a:moveTo>
                  <a:pt x="2169155" y="384248"/>
                </a:moveTo>
                <a:cubicBezTo>
                  <a:pt x="2166977" y="384248"/>
                  <a:pt x="2164394" y="385857"/>
                  <a:pt x="2161410" y="389075"/>
                </a:cubicBezTo>
                <a:lnTo>
                  <a:pt x="2154291" y="399221"/>
                </a:lnTo>
                <a:lnTo>
                  <a:pt x="2170158" y="410597"/>
                </a:lnTo>
                <a:lnTo>
                  <a:pt x="2169631" y="408230"/>
                </a:lnTo>
                <a:lnTo>
                  <a:pt x="2170688" y="401698"/>
                </a:lnTo>
                <a:cubicBezTo>
                  <a:pt x="2169759" y="390065"/>
                  <a:pt x="2169248" y="384248"/>
                  <a:pt x="2169155" y="384248"/>
                </a:cubicBezTo>
                <a:close/>
                <a:moveTo>
                  <a:pt x="1640451" y="383900"/>
                </a:moveTo>
                <a:lnTo>
                  <a:pt x="1640451" y="387137"/>
                </a:lnTo>
                <a:lnTo>
                  <a:pt x="1642609" y="387137"/>
                </a:lnTo>
                <a:lnTo>
                  <a:pt x="1642609" y="388216"/>
                </a:lnTo>
                <a:lnTo>
                  <a:pt x="1645846" y="387137"/>
                </a:lnTo>
                <a:lnTo>
                  <a:pt x="1645846" y="383900"/>
                </a:lnTo>
                <a:close/>
                <a:moveTo>
                  <a:pt x="8278047" y="382959"/>
                </a:moveTo>
                <a:lnTo>
                  <a:pt x="8278047" y="386196"/>
                </a:lnTo>
                <a:lnTo>
                  <a:pt x="8279126" y="386196"/>
                </a:lnTo>
                <a:lnTo>
                  <a:pt x="8279126" y="382959"/>
                </a:lnTo>
                <a:close/>
                <a:moveTo>
                  <a:pt x="9227300" y="381211"/>
                </a:moveTo>
                <a:cubicBezTo>
                  <a:pt x="9226347" y="381211"/>
                  <a:pt x="9225480" y="384957"/>
                  <a:pt x="9224699" y="392449"/>
                </a:cubicBezTo>
                <a:lnTo>
                  <a:pt x="9223785" y="392966"/>
                </a:lnTo>
                <a:cubicBezTo>
                  <a:pt x="9225195" y="396111"/>
                  <a:pt x="9225901" y="401521"/>
                  <a:pt x="9225901" y="409195"/>
                </a:cubicBezTo>
                <a:lnTo>
                  <a:pt x="9226113" y="409408"/>
                </a:lnTo>
                <a:lnTo>
                  <a:pt x="9229892" y="397585"/>
                </a:lnTo>
                <a:lnTo>
                  <a:pt x="9227776" y="391229"/>
                </a:lnTo>
                <a:lnTo>
                  <a:pt x="9228834" y="388043"/>
                </a:lnTo>
                <a:cubicBezTo>
                  <a:pt x="9227338" y="383488"/>
                  <a:pt x="9226826" y="381211"/>
                  <a:pt x="9227300" y="381211"/>
                </a:cubicBezTo>
                <a:close/>
                <a:moveTo>
                  <a:pt x="8154366" y="380802"/>
                </a:moveTo>
                <a:lnTo>
                  <a:pt x="8153287" y="381880"/>
                </a:lnTo>
                <a:lnTo>
                  <a:pt x="8153287" y="386196"/>
                </a:lnTo>
                <a:lnTo>
                  <a:pt x="8155445" y="386196"/>
                </a:lnTo>
                <a:lnTo>
                  <a:pt x="8156524" y="381880"/>
                </a:lnTo>
                <a:lnTo>
                  <a:pt x="8155445" y="380802"/>
                </a:lnTo>
                <a:close/>
                <a:moveTo>
                  <a:pt x="3230369" y="380394"/>
                </a:moveTo>
                <a:cubicBezTo>
                  <a:pt x="3238732" y="381383"/>
                  <a:pt x="3247274" y="385384"/>
                  <a:pt x="3255996" y="392398"/>
                </a:cubicBezTo>
                <a:cubicBezTo>
                  <a:pt x="3263279" y="394196"/>
                  <a:pt x="3266921" y="399186"/>
                  <a:pt x="3266921" y="407369"/>
                </a:cubicBezTo>
                <a:lnTo>
                  <a:pt x="3266921" y="408583"/>
                </a:lnTo>
                <a:lnTo>
                  <a:pt x="3262605" y="412764"/>
                </a:lnTo>
                <a:lnTo>
                  <a:pt x="3255996" y="409662"/>
                </a:lnTo>
                <a:lnTo>
                  <a:pt x="3255996" y="412764"/>
                </a:lnTo>
                <a:lnTo>
                  <a:pt x="3258154" y="416136"/>
                </a:lnTo>
                <a:lnTo>
                  <a:pt x="3253703" y="428005"/>
                </a:lnTo>
                <a:lnTo>
                  <a:pt x="3255996" y="433400"/>
                </a:lnTo>
                <a:lnTo>
                  <a:pt x="3252624" y="434479"/>
                </a:lnTo>
                <a:cubicBezTo>
                  <a:pt x="3253343" y="445809"/>
                  <a:pt x="3254467" y="451923"/>
                  <a:pt x="3255996" y="452822"/>
                </a:cubicBezTo>
                <a:lnTo>
                  <a:pt x="3252624" y="465770"/>
                </a:lnTo>
                <a:lnTo>
                  <a:pt x="3252624" y="468063"/>
                </a:lnTo>
                <a:lnTo>
                  <a:pt x="3253703" y="478718"/>
                </a:lnTo>
                <a:lnTo>
                  <a:pt x="3249252" y="492745"/>
                </a:lnTo>
                <a:cubicBezTo>
                  <a:pt x="3253748" y="494634"/>
                  <a:pt x="3255996" y="497511"/>
                  <a:pt x="3255996" y="501377"/>
                </a:cubicBezTo>
                <a:cubicBezTo>
                  <a:pt x="3250780" y="506682"/>
                  <a:pt x="3248173" y="511043"/>
                  <a:pt x="3248173" y="514460"/>
                </a:cubicBezTo>
                <a:lnTo>
                  <a:pt x="3252624" y="519855"/>
                </a:lnTo>
                <a:lnTo>
                  <a:pt x="3252624" y="525115"/>
                </a:lnTo>
                <a:lnTo>
                  <a:pt x="3251545" y="529431"/>
                </a:lnTo>
                <a:cubicBezTo>
                  <a:pt x="3252624" y="537254"/>
                  <a:pt x="3254467" y="542334"/>
                  <a:pt x="3257075" y="544672"/>
                </a:cubicBezTo>
                <a:lnTo>
                  <a:pt x="3257075" y="551146"/>
                </a:lnTo>
                <a:cubicBezTo>
                  <a:pt x="3252848" y="563375"/>
                  <a:pt x="3248038" y="569490"/>
                  <a:pt x="3242643" y="569490"/>
                </a:cubicBezTo>
                <a:lnTo>
                  <a:pt x="3234820" y="568410"/>
                </a:lnTo>
                <a:cubicBezTo>
                  <a:pt x="3234820" y="569669"/>
                  <a:pt x="3226008" y="570748"/>
                  <a:pt x="3208385" y="571648"/>
                </a:cubicBezTo>
                <a:cubicBezTo>
                  <a:pt x="3206136" y="571648"/>
                  <a:pt x="3203888" y="569490"/>
                  <a:pt x="3201641" y="565173"/>
                </a:cubicBezTo>
                <a:lnTo>
                  <a:pt x="3207171" y="552225"/>
                </a:lnTo>
                <a:lnTo>
                  <a:pt x="3207171" y="550067"/>
                </a:lnTo>
                <a:lnTo>
                  <a:pt x="3201641" y="544672"/>
                </a:lnTo>
                <a:lnTo>
                  <a:pt x="3198269" y="544672"/>
                </a:lnTo>
                <a:cubicBezTo>
                  <a:pt x="3196830" y="544672"/>
                  <a:pt x="3196111" y="545751"/>
                  <a:pt x="3196111" y="547909"/>
                </a:cubicBezTo>
                <a:lnTo>
                  <a:pt x="3195032" y="548988"/>
                </a:lnTo>
                <a:lnTo>
                  <a:pt x="3191660" y="548988"/>
                </a:lnTo>
                <a:lnTo>
                  <a:pt x="3189502" y="546830"/>
                </a:lnTo>
                <a:cubicBezTo>
                  <a:pt x="3189502" y="543054"/>
                  <a:pt x="3195391" y="540491"/>
                  <a:pt x="3207171" y="539143"/>
                </a:cubicBezTo>
                <a:lnTo>
                  <a:pt x="3207171" y="537119"/>
                </a:lnTo>
                <a:lnTo>
                  <a:pt x="3205013" y="533882"/>
                </a:lnTo>
                <a:lnTo>
                  <a:pt x="3205013" y="512167"/>
                </a:lnTo>
                <a:lnTo>
                  <a:pt x="3202720" y="503535"/>
                </a:lnTo>
                <a:lnTo>
                  <a:pt x="3206092" y="491666"/>
                </a:lnTo>
                <a:lnTo>
                  <a:pt x="3205013" y="479797"/>
                </a:lnTo>
                <a:lnTo>
                  <a:pt x="3205013" y="476695"/>
                </a:lnTo>
                <a:lnTo>
                  <a:pt x="3206092" y="475481"/>
                </a:lnTo>
                <a:lnTo>
                  <a:pt x="3206092" y="474402"/>
                </a:lnTo>
                <a:cubicBezTo>
                  <a:pt x="3200876" y="474402"/>
                  <a:pt x="3198269" y="473728"/>
                  <a:pt x="3198269" y="472379"/>
                </a:cubicBezTo>
                <a:cubicBezTo>
                  <a:pt x="3202045" y="468513"/>
                  <a:pt x="3203934" y="465231"/>
                  <a:pt x="3203934" y="462533"/>
                </a:cubicBezTo>
                <a:cubicBezTo>
                  <a:pt x="3203934" y="457498"/>
                  <a:pt x="3202809" y="453542"/>
                  <a:pt x="3200562" y="450664"/>
                </a:cubicBezTo>
                <a:cubicBezTo>
                  <a:pt x="3200562" y="445269"/>
                  <a:pt x="3202765" y="441313"/>
                  <a:pt x="3207171" y="438795"/>
                </a:cubicBezTo>
                <a:lnTo>
                  <a:pt x="3208385" y="439874"/>
                </a:lnTo>
                <a:cubicBezTo>
                  <a:pt x="3208385" y="436457"/>
                  <a:pt x="3206496" y="429624"/>
                  <a:pt x="3202720" y="419373"/>
                </a:cubicBezTo>
                <a:lnTo>
                  <a:pt x="3202720" y="418294"/>
                </a:lnTo>
                <a:cubicBezTo>
                  <a:pt x="3202720" y="417035"/>
                  <a:pt x="3205687" y="415192"/>
                  <a:pt x="3211622" y="412764"/>
                </a:cubicBezTo>
                <a:lnTo>
                  <a:pt x="3211622" y="411820"/>
                </a:lnTo>
                <a:lnTo>
                  <a:pt x="3200562" y="404267"/>
                </a:lnTo>
                <a:lnTo>
                  <a:pt x="3185051" y="404267"/>
                </a:lnTo>
                <a:lnTo>
                  <a:pt x="3181679" y="401030"/>
                </a:lnTo>
                <a:lnTo>
                  <a:pt x="3181679" y="399951"/>
                </a:lnTo>
                <a:cubicBezTo>
                  <a:pt x="3181679" y="395905"/>
                  <a:pt x="3191660" y="393027"/>
                  <a:pt x="3211622" y="391319"/>
                </a:cubicBezTo>
                <a:cubicBezTo>
                  <a:pt x="3211622" y="386373"/>
                  <a:pt x="3217871" y="382732"/>
                  <a:pt x="3230369" y="380394"/>
                </a:cubicBezTo>
                <a:close/>
                <a:moveTo>
                  <a:pt x="4097222" y="380005"/>
                </a:moveTo>
                <a:lnTo>
                  <a:pt x="4084067" y="389671"/>
                </a:lnTo>
                <a:cubicBezTo>
                  <a:pt x="4081723" y="389671"/>
                  <a:pt x="4079854" y="390227"/>
                  <a:pt x="4078460" y="391338"/>
                </a:cubicBezTo>
                <a:lnTo>
                  <a:pt x="4076739" y="394459"/>
                </a:lnTo>
                <a:lnTo>
                  <a:pt x="4080293" y="394459"/>
                </a:lnTo>
                <a:lnTo>
                  <a:pt x="4081350" y="393534"/>
                </a:lnTo>
                <a:lnTo>
                  <a:pt x="4084537" y="393534"/>
                </a:lnTo>
                <a:lnTo>
                  <a:pt x="4087340" y="395985"/>
                </a:lnTo>
                <a:lnTo>
                  <a:pt x="4087340" y="398005"/>
                </a:lnTo>
                <a:lnTo>
                  <a:pt x="4091770" y="394459"/>
                </a:lnTo>
                <a:cubicBezTo>
                  <a:pt x="4092475" y="388993"/>
                  <a:pt x="4093468" y="384894"/>
                  <a:pt x="4094748" y="382161"/>
                </a:cubicBezTo>
                <a:close/>
                <a:moveTo>
                  <a:pt x="5076270" y="379721"/>
                </a:moveTo>
                <a:lnTo>
                  <a:pt x="5076270" y="383092"/>
                </a:lnTo>
                <a:lnTo>
                  <a:pt x="5078428" y="383092"/>
                </a:lnTo>
                <a:lnTo>
                  <a:pt x="5078428" y="379721"/>
                </a:lnTo>
                <a:close/>
                <a:moveTo>
                  <a:pt x="9265558" y="378037"/>
                </a:moveTo>
                <a:lnTo>
                  <a:pt x="9265508" y="379355"/>
                </a:lnTo>
                <a:lnTo>
                  <a:pt x="9266920" y="378111"/>
                </a:lnTo>
                <a:close/>
                <a:moveTo>
                  <a:pt x="7154781" y="377476"/>
                </a:moveTo>
                <a:lnTo>
                  <a:pt x="7166784" y="379634"/>
                </a:lnTo>
                <a:cubicBezTo>
                  <a:pt x="7166784" y="378195"/>
                  <a:pt x="7167863" y="377476"/>
                  <a:pt x="7170021" y="377476"/>
                </a:cubicBezTo>
                <a:lnTo>
                  <a:pt x="7176495" y="379634"/>
                </a:lnTo>
                <a:lnTo>
                  <a:pt x="7177574" y="379634"/>
                </a:lnTo>
                <a:lnTo>
                  <a:pt x="7184183" y="377476"/>
                </a:lnTo>
                <a:cubicBezTo>
                  <a:pt x="7191467" y="378195"/>
                  <a:pt x="7195828" y="379274"/>
                  <a:pt x="7197266" y="380713"/>
                </a:cubicBezTo>
                <a:lnTo>
                  <a:pt x="7204819" y="379634"/>
                </a:lnTo>
                <a:lnTo>
                  <a:pt x="7215744" y="381792"/>
                </a:lnTo>
                <a:lnTo>
                  <a:pt x="7220060" y="380713"/>
                </a:lnTo>
                <a:lnTo>
                  <a:pt x="7223432" y="383950"/>
                </a:lnTo>
                <a:lnTo>
                  <a:pt x="7223432" y="386242"/>
                </a:lnTo>
                <a:cubicBezTo>
                  <a:pt x="7220285" y="391277"/>
                  <a:pt x="7215160" y="393795"/>
                  <a:pt x="7208056" y="393795"/>
                </a:cubicBezTo>
                <a:lnTo>
                  <a:pt x="7206977" y="392716"/>
                </a:lnTo>
                <a:lnTo>
                  <a:pt x="7205898" y="392716"/>
                </a:lnTo>
                <a:lnTo>
                  <a:pt x="7202661" y="393795"/>
                </a:lnTo>
                <a:lnTo>
                  <a:pt x="7202661" y="400405"/>
                </a:lnTo>
                <a:cubicBezTo>
                  <a:pt x="7208326" y="405080"/>
                  <a:pt x="7211248" y="409801"/>
                  <a:pt x="7211428" y="414566"/>
                </a:cubicBezTo>
                <a:cubicBezTo>
                  <a:pt x="7205584" y="424907"/>
                  <a:pt x="7201942" y="436146"/>
                  <a:pt x="7200503" y="448285"/>
                </a:cubicBezTo>
                <a:lnTo>
                  <a:pt x="7201582" y="448285"/>
                </a:lnTo>
                <a:lnTo>
                  <a:pt x="7208056" y="447206"/>
                </a:lnTo>
                <a:lnTo>
                  <a:pt x="7232064" y="447206"/>
                </a:lnTo>
                <a:lnTo>
                  <a:pt x="7241910" y="448285"/>
                </a:lnTo>
                <a:cubicBezTo>
                  <a:pt x="7251711" y="443160"/>
                  <a:pt x="7259668" y="435157"/>
                  <a:pt x="7265783" y="424277"/>
                </a:cubicBezTo>
                <a:lnTo>
                  <a:pt x="7268076" y="424277"/>
                </a:lnTo>
                <a:cubicBezTo>
                  <a:pt x="7273651" y="424277"/>
                  <a:pt x="7284530" y="433359"/>
                  <a:pt x="7300716" y="451522"/>
                </a:cubicBezTo>
                <a:lnTo>
                  <a:pt x="7307190" y="456917"/>
                </a:lnTo>
                <a:lnTo>
                  <a:pt x="7307190" y="463526"/>
                </a:lnTo>
                <a:cubicBezTo>
                  <a:pt x="7307190" y="465505"/>
                  <a:pt x="7303188" y="467663"/>
                  <a:pt x="7295186" y="470000"/>
                </a:cubicBezTo>
                <a:cubicBezTo>
                  <a:pt x="7297434" y="473867"/>
                  <a:pt x="7298558" y="478947"/>
                  <a:pt x="7298558" y="485241"/>
                </a:cubicBezTo>
                <a:lnTo>
                  <a:pt x="7295186" y="488613"/>
                </a:lnTo>
                <a:lnTo>
                  <a:pt x="7295186" y="502640"/>
                </a:lnTo>
                <a:cubicBezTo>
                  <a:pt x="7298153" y="505787"/>
                  <a:pt x="7299637" y="508710"/>
                  <a:pt x="7299637" y="511407"/>
                </a:cubicBezTo>
                <a:lnTo>
                  <a:pt x="7298558" y="512486"/>
                </a:lnTo>
                <a:lnTo>
                  <a:pt x="7299637" y="513565"/>
                </a:lnTo>
                <a:lnTo>
                  <a:pt x="7299637" y="523411"/>
                </a:lnTo>
                <a:lnTo>
                  <a:pt x="7297479" y="530964"/>
                </a:lnTo>
                <a:lnTo>
                  <a:pt x="7298558" y="539731"/>
                </a:lnTo>
                <a:lnTo>
                  <a:pt x="7295186" y="544047"/>
                </a:lnTo>
                <a:lnTo>
                  <a:pt x="7298558" y="550656"/>
                </a:lnTo>
                <a:cubicBezTo>
                  <a:pt x="7297658" y="559378"/>
                  <a:pt x="7295096" y="563738"/>
                  <a:pt x="7290870" y="563738"/>
                </a:cubicBezTo>
                <a:lnTo>
                  <a:pt x="7291949" y="570213"/>
                </a:lnTo>
                <a:lnTo>
                  <a:pt x="7290870" y="600694"/>
                </a:lnTo>
                <a:lnTo>
                  <a:pt x="7291949" y="601774"/>
                </a:lnTo>
                <a:lnTo>
                  <a:pt x="7291949" y="602852"/>
                </a:lnTo>
                <a:cubicBezTo>
                  <a:pt x="7287453" y="614272"/>
                  <a:pt x="7280214" y="622634"/>
                  <a:pt x="7270234" y="627939"/>
                </a:cubicBezTo>
                <a:lnTo>
                  <a:pt x="7260388" y="633334"/>
                </a:lnTo>
                <a:cubicBezTo>
                  <a:pt x="7257510" y="633334"/>
                  <a:pt x="7252430" y="635896"/>
                  <a:pt x="7245147" y="641022"/>
                </a:cubicBezTo>
                <a:cubicBezTo>
                  <a:pt x="7242270" y="642460"/>
                  <a:pt x="7238268" y="643180"/>
                  <a:pt x="7233143" y="643180"/>
                </a:cubicBezTo>
                <a:lnTo>
                  <a:pt x="7232064" y="643180"/>
                </a:lnTo>
                <a:cubicBezTo>
                  <a:pt x="7229007" y="640122"/>
                  <a:pt x="7224286" y="637560"/>
                  <a:pt x="7217902" y="635492"/>
                </a:cubicBezTo>
                <a:lnTo>
                  <a:pt x="7217902" y="626860"/>
                </a:lnTo>
                <a:cubicBezTo>
                  <a:pt x="7217902" y="614901"/>
                  <a:pt x="7204460" y="604021"/>
                  <a:pt x="7177574" y="594221"/>
                </a:cubicBezTo>
                <a:lnTo>
                  <a:pt x="7173258" y="589770"/>
                </a:lnTo>
                <a:lnTo>
                  <a:pt x="7178653" y="584374"/>
                </a:lnTo>
                <a:lnTo>
                  <a:pt x="7189578" y="585454"/>
                </a:lnTo>
                <a:lnTo>
                  <a:pt x="7200503" y="584374"/>
                </a:lnTo>
                <a:cubicBezTo>
                  <a:pt x="7204280" y="586532"/>
                  <a:pt x="7207921" y="587612"/>
                  <a:pt x="7211428" y="587612"/>
                </a:cubicBezTo>
                <a:cubicBezTo>
                  <a:pt x="7218801" y="586353"/>
                  <a:pt x="7228602" y="579474"/>
                  <a:pt x="7240831" y="566976"/>
                </a:cubicBezTo>
                <a:cubicBezTo>
                  <a:pt x="7242450" y="566976"/>
                  <a:pt x="7243528" y="562255"/>
                  <a:pt x="7244068" y="552814"/>
                </a:cubicBezTo>
                <a:lnTo>
                  <a:pt x="7242989" y="538652"/>
                </a:lnTo>
                <a:lnTo>
                  <a:pt x="7241910" y="538652"/>
                </a:lnTo>
                <a:cubicBezTo>
                  <a:pt x="7241910" y="541709"/>
                  <a:pt x="7237549" y="547509"/>
                  <a:pt x="7228827" y="556051"/>
                </a:cubicBezTo>
                <a:lnTo>
                  <a:pt x="7225590" y="554972"/>
                </a:lnTo>
                <a:cubicBezTo>
                  <a:pt x="7225590" y="556770"/>
                  <a:pt x="7221948" y="558209"/>
                  <a:pt x="7214665" y="559288"/>
                </a:cubicBezTo>
                <a:cubicBezTo>
                  <a:pt x="7214665" y="555871"/>
                  <a:pt x="7211743" y="554072"/>
                  <a:pt x="7205898" y="553893"/>
                </a:cubicBezTo>
                <a:lnTo>
                  <a:pt x="7188499" y="524490"/>
                </a:lnTo>
                <a:lnTo>
                  <a:pt x="7188499" y="523411"/>
                </a:lnTo>
                <a:lnTo>
                  <a:pt x="7192815" y="523411"/>
                </a:lnTo>
                <a:lnTo>
                  <a:pt x="7198345" y="522332"/>
                </a:lnTo>
                <a:lnTo>
                  <a:pt x="7199424" y="523411"/>
                </a:lnTo>
                <a:lnTo>
                  <a:pt x="7199424" y="522332"/>
                </a:lnTo>
                <a:lnTo>
                  <a:pt x="7196187" y="519095"/>
                </a:lnTo>
                <a:cubicBezTo>
                  <a:pt x="7193220" y="519455"/>
                  <a:pt x="7191736" y="520534"/>
                  <a:pt x="7191736" y="522332"/>
                </a:cubicBezTo>
                <a:lnTo>
                  <a:pt x="7178653" y="513565"/>
                </a:lnTo>
                <a:lnTo>
                  <a:pt x="7176495" y="513565"/>
                </a:lnTo>
                <a:lnTo>
                  <a:pt x="7177574" y="520174"/>
                </a:lnTo>
                <a:cubicBezTo>
                  <a:pt x="7177574" y="523231"/>
                  <a:pt x="7174337" y="525030"/>
                  <a:pt x="7167863" y="525569"/>
                </a:cubicBezTo>
                <a:cubicBezTo>
                  <a:pt x="7167863" y="527727"/>
                  <a:pt x="7166784" y="528806"/>
                  <a:pt x="7164626" y="528806"/>
                </a:cubicBezTo>
                <a:cubicBezTo>
                  <a:pt x="7162379" y="528806"/>
                  <a:pt x="7160176" y="527727"/>
                  <a:pt x="7158018" y="525569"/>
                </a:cubicBezTo>
                <a:lnTo>
                  <a:pt x="7156939" y="526648"/>
                </a:lnTo>
                <a:lnTo>
                  <a:pt x="7155860" y="526648"/>
                </a:lnTo>
                <a:lnTo>
                  <a:pt x="7150464" y="523411"/>
                </a:lnTo>
                <a:cubicBezTo>
                  <a:pt x="7150464" y="524850"/>
                  <a:pt x="7149341" y="525569"/>
                  <a:pt x="7147093" y="525569"/>
                </a:cubicBezTo>
                <a:lnTo>
                  <a:pt x="7142777" y="523411"/>
                </a:lnTo>
                <a:lnTo>
                  <a:pt x="7140619" y="523411"/>
                </a:lnTo>
                <a:lnTo>
                  <a:pt x="7140619" y="524490"/>
                </a:lnTo>
                <a:lnTo>
                  <a:pt x="7147093" y="526648"/>
                </a:lnTo>
                <a:lnTo>
                  <a:pt x="7152622" y="525569"/>
                </a:lnTo>
                <a:lnTo>
                  <a:pt x="7155860" y="528806"/>
                </a:lnTo>
                <a:lnTo>
                  <a:pt x="7159097" y="527727"/>
                </a:lnTo>
                <a:cubicBezTo>
                  <a:pt x="7159816" y="530604"/>
                  <a:pt x="7161659" y="532043"/>
                  <a:pt x="7164626" y="532043"/>
                </a:cubicBezTo>
                <a:lnTo>
                  <a:pt x="7171100" y="529885"/>
                </a:lnTo>
                <a:lnTo>
                  <a:pt x="7173258" y="532043"/>
                </a:lnTo>
                <a:cubicBezTo>
                  <a:pt x="7170561" y="534111"/>
                  <a:pt x="7165840" y="543193"/>
                  <a:pt x="7159097" y="559288"/>
                </a:cubicBezTo>
                <a:cubicBezTo>
                  <a:pt x="7156039" y="559288"/>
                  <a:pt x="7154241" y="562569"/>
                  <a:pt x="7153702" y="569133"/>
                </a:cubicBezTo>
                <a:cubicBezTo>
                  <a:pt x="7140214" y="588556"/>
                  <a:pt x="7126052" y="600874"/>
                  <a:pt x="7111216" y="606090"/>
                </a:cubicBezTo>
                <a:cubicBezTo>
                  <a:pt x="7107799" y="608158"/>
                  <a:pt x="7104517" y="611799"/>
                  <a:pt x="7101370" y="617015"/>
                </a:cubicBezTo>
                <a:lnTo>
                  <a:pt x="7062256" y="633334"/>
                </a:lnTo>
                <a:lnTo>
                  <a:pt x="7053489" y="633334"/>
                </a:lnTo>
                <a:lnTo>
                  <a:pt x="7053489" y="630097"/>
                </a:lnTo>
                <a:cubicBezTo>
                  <a:pt x="7053489" y="628478"/>
                  <a:pt x="7057131" y="627040"/>
                  <a:pt x="7064414" y="625781"/>
                </a:cubicBezTo>
                <a:cubicBezTo>
                  <a:pt x="7064414" y="619936"/>
                  <a:pt x="7066212" y="617015"/>
                  <a:pt x="7069809" y="617015"/>
                </a:cubicBezTo>
                <a:cubicBezTo>
                  <a:pt x="7074395" y="610541"/>
                  <a:pt x="7079475" y="606179"/>
                  <a:pt x="7085050" y="603931"/>
                </a:cubicBezTo>
                <a:cubicBezTo>
                  <a:pt x="7085050" y="598716"/>
                  <a:pt x="7091209" y="591837"/>
                  <a:pt x="7103528" y="583296"/>
                </a:cubicBezTo>
                <a:lnTo>
                  <a:pt x="7104607" y="583296"/>
                </a:lnTo>
                <a:lnTo>
                  <a:pt x="7104607" y="576687"/>
                </a:lnTo>
                <a:cubicBezTo>
                  <a:pt x="7109552" y="561491"/>
                  <a:pt x="7116476" y="553893"/>
                  <a:pt x="7125378" y="553893"/>
                </a:cubicBezTo>
                <a:lnTo>
                  <a:pt x="7125378" y="551735"/>
                </a:lnTo>
                <a:cubicBezTo>
                  <a:pt x="7121781" y="551195"/>
                  <a:pt x="7119983" y="550116"/>
                  <a:pt x="7119983" y="548498"/>
                </a:cubicBezTo>
                <a:lnTo>
                  <a:pt x="7119983" y="546205"/>
                </a:lnTo>
                <a:cubicBezTo>
                  <a:pt x="7123759" y="533167"/>
                  <a:pt x="7130278" y="523366"/>
                  <a:pt x="7139540" y="516802"/>
                </a:cubicBezTo>
                <a:cubicBezTo>
                  <a:pt x="7133695" y="516802"/>
                  <a:pt x="7130773" y="515723"/>
                  <a:pt x="7130773" y="513565"/>
                </a:cubicBezTo>
                <a:lnTo>
                  <a:pt x="7130773" y="512486"/>
                </a:lnTo>
                <a:lnTo>
                  <a:pt x="7136303" y="507091"/>
                </a:lnTo>
                <a:cubicBezTo>
                  <a:pt x="7136303" y="505652"/>
                  <a:pt x="7135179" y="504933"/>
                  <a:pt x="7132931" y="504933"/>
                </a:cubicBezTo>
                <a:lnTo>
                  <a:pt x="7131852" y="503854"/>
                </a:lnTo>
                <a:lnTo>
                  <a:pt x="7131852" y="502640"/>
                </a:lnTo>
                <a:lnTo>
                  <a:pt x="7141698" y="485241"/>
                </a:lnTo>
                <a:lnTo>
                  <a:pt x="7141698" y="477688"/>
                </a:lnTo>
                <a:lnTo>
                  <a:pt x="7144935" y="463526"/>
                </a:lnTo>
                <a:lnTo>
                  <a:pt x="7143856" y="460289"/>
                </a:lnTo>
                <a:lnTo>
                  <a:pt x="7141698" y="460289"/>
                </a:lnTo>
                <a:lnTo>
                  <a:pt x="7124299" y="461368"/>
                </a:lnTo>
                <a:cubicBezTo>
                  <a:pt x="7119893" y="459120"/>
                  <a:pt x="7112250" y="457996"/>
                  <a:pt x="7101370" y="457996"/>
                </a:cubicBezTo>
                <a:lnTo>
                  <a:pt x="7097054" y="459210"/>
                </a:lnTo>
                <a:lnTo>
                  <a:pt x="7092738" y="457996"/>
                </a:lnTo>
                <a:lnTo>
                  <a:pt x="7091659" y="457996"/>
                </a:lnTo>
                <a:lnTo>
                  <a:pt x="7079655" y="460289"/>
                </a:lnTo>
                <a:cubicBezTo>
                  <a:pt x="7070753" y="460289"/>
                  <a:pt x="7063830" y="457727"/>
                  <a:pt x="7058884" y="452601"/>
                </a:cubicBezTo>
                <a:lnTo>
                  <a:pt x="7058884" y="450443"/>
                </a:lnTo>
                <a:lnTo>
                  <a:pt x="7061177" y="448285"/>
                </a:lnTo>
                <a:lnTo>
                  <a:pt x="7064414" y="448285"/>
                </a:lnTo>
                <a:lnTo>
                  <a:pt x="7079655" y="451522"/>
                </a:lnTo>
                <a:lnTo>
                  <a:pt x="7088287" y="451522"/>
                </a:lnTo>
                <a:lnTo>
                  <a:pt x="7089366" y="452601"/>
                </a:lnTo>
                <a:cubicBezTo>
                  <a:pt x="7092873" y="449724"/>
                  <a:pt x="7099796" y="448285"/>
                  <a:pt x="7110137" y="448285"/>
                </a:cubicBezTo>
                <a:lnTo>
                  <a:pt x="7122141" y="448285"/>
                </a:lnTo>
                <a:cubicBezTo>
                  <a:pt x="7123580" y="449724"/>
                  <a:pt x="7126457" y="450443"/>
                  <a:pt x="7130773" y="450443"/>
                </a:cubicBezTo>
                <a:lnTo>
                  <a:pt x="7130773" y="451522"/>
                </a:lnTo>
                <a:lnTo>
                  <a:pt x="7131852" y="450443"/>
                </a:lnTo>
                <a:lnTo>
                  <a:pt x="7146014" y="450443"/>
                </a:lnTo>
                <a:cubicBezTo>
                  <a:pt x="7147093" y="450443"/>
                  <a:pt x="7148936" y="447521"/>
                  <a:pt x="7151543" y="441676"/>
                </a:cubicBezTo>
                <a:lnTo>
                  <a:pt x="7148172" y="438440"/>
                </a:lnTo>
                <a:lnTo>
                  <a:pt x="7152622" y="433044"/>
                </a:lnTo>
                <a:lnTo>
                  <a:pt x="7151543" y="428594"/>
                </a:lnTo>
                <a:cubicBezTo>
                  <a:pt x="7151543" y="416095"/>
                  <a:pt x="7154061" y="407418"/>
                  <a:pt x="7159097" y="402563"/>
                </a:cubicBezTo>
                <a:lnTo>
                  <a:pt x="7159097" y="399190"/>
                </a:lnTo>
                <a:cubicBezTo>
                  <a:pt x="7158018" y="396133"/>
                  <a:pt x="7154016" y="392177"/>
                  <a:pt x="7147093" y="387322"/>
                </a:cubicBezTo>
                <a:lnTo>
                  <a:pt x="7147093" y="385164"/>
                </a:lnTo>
                <a:close/>
                <a:moveTo>
                  <a:pt x="3723865" y="376483"/>
                </a:moveTo>
                <a:lnTo>
                  <a:pt x="3723865" y="377562"/>
                </a:lnTo>
                <a:lnTo>
                  <a:pt x="3733441" y="379720"/>
                </a:lnTo>
                <a:lnTo>
                  <a:pt x="3736678" y="379720"/>
                </a:lnTo>
                <a:lnTo>
                  <a:pt x="3736678" y="378641"/>
                </a:lnTo>
                <a:lnTo>
                  <a:pt x="3726023" y="376483"/>
                </a:lnTo>
                <a:close/>
                <a:moveTo>
                  <a:pt x="1555209" y="376347"/>
                </a:moveTo>
                <a:lnTo>
                  <a:pt x="1559525" y="376347"/>
                </a:lnTo>
                <a:cubicBezTo>
                  <a:pt x="1585420" y="381742"/>
                  <a:pt x="1598369" y="386418"/>
                  <a:pt x="1598369" y="390374"/>
                </a:cubicBezTo>
                <a:cubicBezTo>
                  <a:pt x="1600347" y="391093"/>
                  <a:pt x="1605383" y="401883"/>
                  <a:pt x="1613475" y="422744"/>
                </a:cubicBezTo>
                <a:cubicBezTo>
                  <a:pt x="1609339" y="437131"/>
                  <a:pt x="1604662" y="444324"/>
                  <a:pt x="1599449" y="444324"/>
                </a:cubicBezTo>
                <a:lnTo>
                  <a:pt x="1577868" y="446482"/>
                </a:lnTo>
                <a:cubicBezTo>
                  <a:pt x="1572832" y="446482"/>
                  <a:pt x="1570315" y="442886"/>
                  <a:pt x="1570315" y="435692"/>
                </a:cubicBezTo>
                <a:cubicBezTo>
                  <a:pt x="1567259" y="435692"/>
                  <a:pt x="1564380" y="423464"/>
                  <a:pt x="1561682" y="399006"/>
                </a:cubicBezTo>
                <a:lnTo>
                  <a:pt x="1554130" y="377426"/>
                </a:lnTo>
                <a:close/>
                <a:moveTo>
                  <a:pt x="5260915" y="375404"/>
                </a:moveTo>
                <a:cubicBezTo>
                  <a:pt x="5257678" y="376843"/>
                  <a:pt x="5255880" y="378282"/>
                  <a:pt x="5255520" y="379721"/>
                </a:cubicBezTo>
                <a:lnTo>
                  <a:pt x="5255520" y="380935"/>
                </a:lnTo>
                <a:lnTo>
                  <a:pt x="5257678" y="383092"/>
                </a:lnTo>
                <a:lnTo>
                  <a:pt x="5259836" y="383092"/>
                </a:lnTo>
                <a:lnTo>
                  <a:pt x="5263073" y="379721"/>
                </a:lnTo>
                <a:lnTo>
                  <a:pt x="5263073" y="378641"/>
                </a:lnTo>
                <a:close/>
                <a:moveTo>
                  <a:pt x="7723048" y="373653"/>
                </a:moveTo>
                <a:lnTo>
                  <a:pt x="7725206" y="373653"/>
                </a:lnTo>
                <a:lnTo>
                  <a:pt x="7723048" y="375811"/>
                </a:lnTo>
                <a:close/>
                <a:moveTo>
                  <a:pt x="6218098" y="373652"/>
                </a:moveTo>
                <a:lnTo>
                  <a:pt x="6218098" y="375810"/>
                </a:lnTo>
                <a:lnTo>
                  <a:pt x="6220256" y="373652"/>
                </a:lnTo>
                <a:close/>
                <a:moveTo>
                  <a:pt x="684075" y="373649"/>
                </a:moveTo>
                <a:lnTo>
                  <a:pt x="684075" y="375807"/>
                </a:lnTo>
                <a:lnTo>
                  <a:pt x="686233" y="373649"/>
                </a:lnTo>
                <a:close/>
                <a:moveTo>
                  <a:pt x="7764050" y="372574"/>
                </a:moveTo>
                <a:lnTo>
                  <a:pt x="7764050" y="374732"/>
                </a:lnTo>
                <a:lnTo>
                  <a:pt x="7766208" y="376890"/>
                </a:lnTo>
                <a:lnTo>
                  <a:pt x="7766208" y="372574"/>
                </a:lnTo>
                <a:close/>
                <a:moveTo>
                  <a:pt x="6259100" y="372573"/>
                </a:moveTo>
                <a:lnTo>
                  <a:pt x="6259100" y="374731"/>
                </a:lnTo>
                <a:lnTo>
                  <a:pt x="6261258" y="376889"/>
                </a:lnTo>
                <a:lnTo>
                  <a:pt x="6261258" y="372573"/>
                </a:lnTo>
                <a:close/>
                <a:moveTo>
                  <a:pt x="725077" y="372570"/>
                </a:moveTo>
                <a:lnTo>
                  <a:pt x="725077" y="374728"/>
                </a:lnTo>
                <a:lnTo>
                  <a:pt x="727235" y="376886"/>
                </a:lnTo>
                <a:lnTo>
                  <a:pt x="727235" y="372570"/>
                </a:lnTo>
                <a:close/>
                <a:moveTo>
                  <a:pt x="3570242" y="372167"/>
                </a:moveTo>
                <a:lnTo>
                  <a:pt x="3570242" y="374325"/>
                </a:lnTo>
                <a:lnTo>
                  <a:pt x="3571321" y="374325"/>
                </a:lnTo>
                <a:lnTo>
                  <a:pt x="3571321" y="372167"/>
                </a:lnTo>
                <a:close/>
                <a:moveTo>
                  <a:pt x="7747865" y="371495"/>
                </a:moveTo>
                <a:lnTo>
                  <a:pt x="7742470" y="372574"/>
                </a:lnTo>
                <a:lnTo>
                  <a:pt x="7747865" y="376890"/>
                </a:lnTo>
                <a:lnTo>
                  <a:pt x="7748944" y="376890"/>
                </a:lnTo>
                <a:lnTo>
                  <a:pt x="7754339" y="375811"/>
                </a:lnTo>
                <a:lnTo>
                  <a:pt x="7754339" y="371495"/>
                </a:lnTo>
                <a:close/>
                <a:moveTo>
                  <a:pt x="6242915" y="371494"/>
                </a:moveTo>
                <a:lnTo>
                  <a:pt x="6237520" y="372573"/>
                </a:lnTo>
                <a:lnTo>
                  <a:pt x="6242915" y="376889"/>
                </a:lnTo>
                <a:lnTo>
                  <a:pt x="6243994" y="376889"/>
                </a:lnTo>
                <a:lnTo>
                  <a:pt x="6249389" y="375810"/>
                </a:lnTo>
                <a:lnTo>
                  <a:pt x="6249389" y="371494"/>
                </a:lnTo>
                <a:close/>
                <a:moveTo>
                  <a:pt x="708892" y="371491"/>
                </a:moveTo>
                <a:lnTo>
                  <a:pt x="703497" y="372570"/>
                </a:lnTo>
                <a:lnTo>
                  <a:pt x="708892" y="376886"/>
                </a:lnTo>
                <a:lnTo>
                  <a:pt x="709971" y="376886"/>
                </a:lnTo>
                <a:lnTo>
                  <a:pt x="715366" y="375807"/>
                </a:lnTo>
                <a:lnTo>
                  <a:pt x="715366" y="371491"/>
                </a:lnTo>
                <a:close/>
                <a:moveTo>
                  <a:pt x="2192765" y="369068"/>
                </a:moveTo>
                <a:lnTo>
                  <a:pt x="2192829" y="369174"/>
                </a:lnTo>
                <a:lnTo>
                  <a:pt x="2194057" y="369174"/>
                </a:lnTo>
                <a:lnTo>
                  <a:pt x="2194163" y="369068"/>
                </a:lnTo>
                <a:close/>
                <a:moveTo>
                  <a:pt x="3575637" y="369065"/>
                </a:moveTo>
                <a:lnTo>
                  <a:pt x="3575637" y="370144"/>
                </a:lnTo>
                <a:lnTo>
                  <a:pt x="3578874" y="370144"/>
                </a:lnTo>
                <a:lnTo>
                  <a:pt x="3578874" y="369065"/>
                </a:lnTo>
                <a:close/>
                <a:moveTo>
                  <a:pt x="3740859" y="365828"/>
                </a:moveTo>
                <a:cubicBezTo>
                  <a:pt x="3735194" y="366727"/>
                  <a:pt x="3732362" y="368166"/>
                  <a:pt x="3732362" y="370144"/>
                </a:cubicBezTo>
                <a:lnTo>
                  <a:pt x="3732362" y="371223"/>
                </a:lnTo>
                <a:lnTo>
                  <a:pt x="3737622" y="375404"/>
                </a:lnTo>
                <a:lnTo>
                  <a:pt x="3740859" y="374325"/>
                </a:lnTo>
                <a:close/>
                <a:moveTo>
                  <a:pt x="3590608" y="365828"/>
                </a:moveTo>
                <a:cubicBezTo>
                  <a:pt x="3589169" y="366187"/>
                  <a:pt x="3587730" y="367986"/>
                  <a:pt x="3586292" y="371223"/>
                </a:cubicBezTo>
                <a:lnTo>
                  <a:pt x="3589529" y="373246"/>
                </a:lnTo>
                <a:lnTo>
                  <a:pt x="3591552" y="373246"/>
                </a:lnTo>
                <a:lnTo>
                  <a:pt x="3592631" y="367986"/>
                </a:lnTo>
                <a:close/>
                <a:moveTo>
                  <a:pt x="1687927" y="365557"/>
                </a:moveTo>
                <a:lnTo>
                  <a:pt x="1687927" y="367715"/>
                </a:lnTo>
                <a:lnTo>
                  <a:pt x="1690084" y="367715"/>
                </a:lnTo>
                <a:close/>
                <a:moveTo>
                  <a:pt x="1085855" y="365152"/>
                </a:moveTo>
                <a:lnTo>
                  <a:pt x="1085855" y="368389"/>
                </a:lnTo>
                <a:lnTo>
                  <a:pt x="1090172" y="372705"/>
                </a:lnTo>
                <a:lnTo>
                  <a:pt x="1091250" y="372705"/>
                </a:lnTo>
                <a:lnTo>
                  <a:pt x="1093408" y="370547"/>
                </a:lnTo>
                <a:cubicBezTo>
                  <a:pt x="1093408" y="368030"/>
                  <a:pt x="1090891" y="366231"/>
                  <a:pt x="1085855" y="365152"/>
                </a:cubicBezTo>
                <a:close/>
                <a:moveTo>
                  <a:pt x="8737014" y="365021"/>
                </a:moveTo>
                <a:cubicBezTo>
                  <a:pt x="8735396" y="365021"/>
                  <a:pt x="8734317" y="366820"/>
                  <a:pt x="8733777" y="370417"/>
                </a:cubicBezTo>
                <a:lnTo>
                  <a:pt x="8737014" y="369338"/>
                </a:lnTo>
                <a:close/>
                <a:moveTo>
                  <a:pt x="2165373" y="364942"/>
                </a:moveTo>
                <a:lnTo>
                  <a:pt x="2165373" y="365418"/>
                </a:lnTo>
                <a:cubicBezTo>
                  <a:pt x="2165373" y="365723"/>
                  <a:pt x="2166440" y="366235"/>
                  <a:pt x="2168573" y="366952"/>
                </a:cubicBezTo>
                <a:lnTo>
                  <a:pt x="2168573" y="366598"/>
                </a:lnTo>
                <a:lnTo>
                  <a:pt x="2166917" y="364942"/>
                </a:lnTo>
                <a:close/>
                <a:moveTo>
                  <a:pt x="3586292" y="363670"/>
                </a:moveTo>
                <a:lnTo>
                  <a:pt x="3579953" y="367986"/>
                </a:lnTo>
                <a:lnTo>
                  <a:pt x="3579953" y="369065"/>
                </a:lnTo>
                <a:lnTo>
                  <a:pt x="3580897" y="369065"/>
                </a:lnTo>
                <a:cubicBezTo>
                  <a:pt x="3583954" y="367986"/>
                  <a:pt x="3586112" y="366187"/>
                  <a:pt x="3587371" y="363670"/>
                </a:cubicBezTo>
                <a:close/>
                <a:moveTo>
                  <a:pt x="7751102" y="362863"/>
                </a:moveTo>
                <a:lnTo>
                  <a:pt x="7751102" y="363942"/>
                </a:lnTo>
                <a:lnTo>
                  <a:pt x="7753260" y="366100"/>
                </a:lnTo>
                <a:lnTo>
                  <a:pt x="7754339" y="366100"/>
                </a:lnTo>
                <a:lnTo>
                  <a:pt x="7754339" y="362863"/>
                </a:lnTo>
                <a:close/>
                <a:moveTo>
                  <a:pt x="7744628" y="362863"/>
                </a:moveTo>
                <a:lnTo>
                  <a:pt x="7742470" y="365021"/>
                </a:lnTo>
                <a:lnTo>
                  <a:pt x="7743549" y="366100"/>
                </a:lnTo>
                <a:lnTo>
                  <a:pt x="7745707" y="366100"/>
                </a:lnTo>
                <a:lnTo>
                  <a:pt x="7745707" y="362863"/>
                </a:lnTo>
                <a:close/>
                <a:moveTo>
                  <a:pt x="6246152" y="362862"/>
                </a:moveTo>
                <a:lnTo>
                  <a:pt x="6246152" y="363941"/>
                </a:lnTo>
                <a:lnTo>
                  <a:pt x="6248310" y="366099"/>
                </a:lnTo>
                <a:lnTo>
                  <a:pt x="6249389" y="366099"/>
                </a:lnTo>
                <a:lnTo>
                  <a:pt x="6249389" y="362862"/>
                </a:lnTo>
                <a:close/>
                <a:moveTo>
                  <a:pt x="6239678" y="362862"/>
                </a:moveTo>
                <a:lnTo>
                  <a:pt x="6237520" y="365020"/>
                </a:lnTo>
                <a:lnTo>
                  <a:pt x="6238599" y="366099"/>
                </a:lnTo>
                <a:lnTo>
                  <a:pt x="6240757" y="366099"/>
                </a:lnTo>
                <a:lnTo>
                  <a:pt x="6240757" y="362862"/>
                </a:lnTo>
                <a:close/>
                <a:moveTo>
                  <a:pt x="712129" y="362859"/>
                </a:moveTo>
                <a:lnTo>
                  <a:pt x="712129" y="363938"/>
                </a:lnTo>
                <a:lnTo>
                  <a:pt x="714287" y="366096"/>
                </a:lnTo>
                <a:lnTo>
                  <a:pt x="715366" y="366096"/>
                </a:lnTo>
                <a:lnTo>
                  <a:pt x="715366" y="362859"/>
                </a:lnTo>
                <a:close/>
                <a:moveTo>
                  <a:pt x="705655" y="362859"/>
                </a:moveTo>
                <a:lnTo>
                  <a:pt x="703497" y="365017"/>
                </a:lnTo>
                <a:lnTo>
                  <a:pt x="704576" y="366096"/>
                </a:lnTo>
                <a:lnTo>
                  <a:pt x="706734" y="366096"/>
                </a:lnTo>
                <a:lnTo>
                  <a:pt x="706734" y="362859"/>
                </a:lnTo>
                <a:close/>
                <a:moveTo>
                  <a:pt x="8788806" y="361785"/>
                </a:moveTo>
                <a:lnTo>
                  <a:pt x="8788806" y="363943"/>
                </a:lnTo>
                <a:lnTo>
                  <a:pt x="8789885" y="363943"/>
                </a:lnTo>
                <a:lnTo>
                  <a:pt x="8789885" y="361785"/>
                </a:lnTo>
                <a:close/>
                <a:moveTo>
                  <a:pt x="53815" y="361291"/>
                </a:moveTo>
                <a:lnTo>
                  <a:pt x="53815" y="362236"/>
                </a:lnTo>
                <a:lnTo>
                  <a:pt x="56917" y="362236"/>
                </a:lnTo>
                <a:lnTo>
                  <a:pt x="56917" y="361291"/>
                </a:lnTo>
                <a:close/>
                <a:moveTo>
                  <a:pt x="2084071" y="360710"/>
                </a:moveTo>
                <a:cubicBezTo>
                  <a:pt x="2083538" y="362121"/>
                  <a:pt x="2080514" y="362826"/>
                  <a:pt x="2074998" y="362826"/>
                </a:cubicBezTo>
                <a:lnTo>
                  <a:pt x="2074385" y="362826"/>
                </a:lnTo>
                <a:lnTo>
                  <a:pt x="2075385" y="363113"/>
                </a:lnTo>
                <a:cubicBezTo>
                  <a:pt x="2078073" y="364176"/>
                  <a:pt x="2082108" y="366206"/>
                  <a:pt x="2087485" y="369203"/>
                </a:cubicBezTo>
                <a:cubicBezTo>
                  <a:pt x="2087485" y="371363"/>
                  <a:pt x="2090793" y="374459"/>
                  <a:pt x="2097407" y="378493"/>
                </a:cubicBezTo>
                <a:cubicBezTo>
                  <a:pt x="2101961" y="384069"/>
                  <a:pt x="2105441" y="388584"/>
                  <a:pt x="2107846" y="392039"/>
                </a:cubicBezTo>
                <a:lnTo>
                  <a:pt x="2110147" y="396181"/>
                </a:lnTo>
                <a:lnTo>
                  <a:pt x="2113235" y="381968"/>
                </a:lnTo>
                <a:cubicBezTo>
                  <a:pt x="2114070" y="377217"/>
                  <a:pt x="2114485" y="373463"/>
                  <a:pt x="2114485" y="370708"/>
                </a:cubicBezTo>
                <a:cubicBezTo>
                  <a:pt x="2114485" y="365453"/>
                  <a:pt x="2112309" y="362826"/>
                  <a:pt x="2107953" y="362826"/>
                </a:cubicBezTo>
                <a:lnTo>
                  <a:pt x="2099534" y="360710"/>
                </a:lnTo>
                <a:lnTo>
                  <a:pt x="2084071" y="361768"/>
                </a:lnTo>
                <a:close/>
                <a:moveTo>
                  <a:pt x="3590608" y="360568"/>
                </a:moveTo>
                <a:lnTo>
                  <a:pt x="3590608" y="361512"/>
                </a:lnTo>
                <a:lnTo>
                  <a:pt x="3592631" y="361512"/>
                </a:lnTo>
                <a:lnTo>
                  <a:pt x="3592631" y="360568"/>
                </a:lnTo>
                <a:close/>
                <a:moveTo>
                  <a:pt x="8763989" y="359627"/>
                </a:moveTo>
                <a:cubicBezTo>
                  <a:pt x="8754458" y="360526"/>
                  <a:pt x="8748703" y="361964"/>
                  <a:pt x="8746725" y="363943"/>
                </a:cubicBezTo>
                <a:lnTo>
                  <a:pt x="8742409" y="362864"/>
                </a:lnTo>
                <a:cubicBezTo>
                  <a:pt x="8738812" y="367000"/>
                  <a:pt x="8737014" y="371316"/>
                  <a:pt x="8737014" y="375812"/>
                </a:cubicBezTo>
                <a:cubicBezTo>
                  <a:pt x="8739891" y="387321"/>
                  <a:pt x="8744207" y="393075"/>
                  <a:pt x="8749962" y="393075"/>
                </a:cubicBezTo>
                <a:lnTo>
                  <a:pt x="8751041" y="391996"/>
                </a:lnTo>
                <a:lnTo>
                  <a:pt x="8758594" y="393075"/>
                </a:lnTo>
                <a:lnTo>
                  <a:pt x="8765068" y="393075"/>
                </a:lnTo>
                <a:cubicBezTo>
                  <a:pt x="8765068" y="390198"/>
                  <a:pt x="8766867" y="388760"/>
                  <a:pt x="8770463" y="388760"/>
                </a:cubicBezTo>
                <a:lnTo>
                  <a:pt x="8773700" y="380128"/>
                </a:lnTo>
                <a:lnTo>
                  <a:pt x="8773700" y="369338"/>
                </a:lnTo>
                <a:cubicBezTo>
                  <a:pt x="8772981" y="367180"/>
                  <a:pt x="8769744" y="363943"/>
                  <a:pt x="8763989" y="359627"/>
                </a:cubicBezTo>
                <a:close/>
                <a:moveTo>
                  <a:pt x="4071231" y="359548"/>
                </a:moveTo>
                <a:lnTo>
                  <a:pt x="4071231" y="362960"/>
                </a:lnTo>
                <a:lnTo>
                  <a:pt x="4075703" y="362960"/>
                </a:lnTo>
                <a:lnTo>
                  <a:pt x="4075703" y="359548"/>
                </a:lnTo>
                <a:close/>
                <a:moveTo>
                  <a:pt x="6591359" y="359021"/>
                </a:moveTo>
                <a:cubicBezTo>
                  <a:pt x="6599823" y="363677"/>
                  <a:pt x="6604056" y="368261"/>
                  <a:pt x="6604056" y="372774"/>
                </a:cubicBezTo>
                <a:cubicBezTo>
                  <a:pt x="6609609" y="372774"/>
                  <a:pt x="6612386" y="375142"/>
                  <a:pt x="6612386" y="379878"/>
                </a:cubicBezTo>
                <a:cubicBezTo>
                  <a:pt x="6606838" y="383761"/>
                  <a:pt x="6603709" y="386932"/>
                  <a:pt x="6602998" y="389391"/>
                </a:cubicBezTo>
                <a:lnTo>
                  <a:pt x="6602998" y="396138"/>
                </a:lnTo>
                <a:lnTo>
                  <a:pt x="6601921" y="409986"/>
                </a:lnTo>
                <a:lnTo>
                  <a:pt x="6602998" y="419329"/>
                </a:lnTo>
                <a:cubicBezTo>
                  <a:pt x="6598305" y="424773"/>
                  <a:pt x="6594147" y="427495"/>
                  <a:pt x="6590522" y="427495"/>
                </a:cubicBezTo>
                <a:lnTo>
                  <a:pt x="6589658" y="426631"/>
                </a:lnTo>
                <a:lnTo>
                  <a:pt x="6583680" y="428264"/>
                </a:lnTo>
                <a:cubicBezTo>
                  <a:pt x="6580428" y="428793"/>
                  <a:pt x="6576153" y="429242"/>
                  <a:pt x="6570855" y="429611"/>
                </a:cubicBezTo>
                <a:cubicBezTo>
                  <a:pt x="6555624" y="429611"/>
                  <a:pt x="6548009" y="418925"/>
                  <a:pt x="6548009" y="397555"/>
                </a:cubicBezTo>
                <a:cubicBezTo>
                  <a:pt x="6548009" y="391824"/>
                  <a:pt x="6555910" y="386520"/>
                  <a:pt x="6571711" y="381644"/>
                </a:cubicBezTo>
                <a:cubicBezTo>
                  <a:pt x="6576679" y="366562"/>
                  <a:pt x="6583228" y="359021"/>
                  <a:pt x="6591359" y="359021"/>
                </a:cubicBezTo>
                <a:close/>
                <a:moveTo>
                  <a:pt x="8762910" y="357468"/>
                </a:moveTo>
                <a:lnTo>
                  <a:pt x="8762910" y="358547"/>
                </a:lnTo>
                <a:lnTo>
                  <a:pt x="8765068" y="358547"/>
                </a:lnTo>
                <a:lnTo>
                  <a:pt x="8765068" y="357468"/>
                </a:lnTo>
                <a:close/>
                <a:moveTo>
                  <a:pt x="9195993" y="357089"/>
                </a:moveTo>
                <a:lnTo>
                  <a:pt x="9192599" y="360052"/>
                </a:lnTo>
                <a:lnTo>
                  <a:pt x="9187784" y="360052"/>
                </a:lnTo>
                <a:lnTo>
                  <a:pt x="9179898" y="357936"/>
                </a:lnTo>
                <a:lnTo>
                  <a:pt x="9173788" y="360052"/>
                </a:lnTo>
                <a:lnTo>
                  <a:pt x="9168277" y="359263"/>
                </a:lnTo>
                <a:lnTo>
                  <a:pt x="9176840" y="363409"/>
                </a:lnTo>
                <a:lnTo>
                  <a:pt x="9185189" y="366295"/>
                </a:lnTo>
                <a:lnTo>
                  <a:pt x="9193501" y="364179"/>
                </a:lnTo>
                <a:lnTo>
                  <a:pt x="9194980" y="365237"/>
                </a:lnTo>
                <a:lnTo>
                  <a:pt x="9193922" y="361292"/>
                </a:lnTo>
                <a:close/>
                <a:moveTo>
                  <a:pt x="5738899" y="355713"/>
                </a:moveTo>
                <a:lnTo>
                  <a:pt x="5738899" y="356792"/>
                </a:lnTo>
                <a:lnTo>
                  <a:pt x="5741057" y="356792"/>
                </a:lnTo>
                <a:lnTo>
                  <a:pt x="5741057" y="355713"/>
                </a:lnTo>
                <a:close/>
                <a:moveTo>
                  <a:pt x="3726967" y="355173"/>
                </a:moveTo>
                <a:lnTo>
                  <a:pt x="3726967" y="360568"/>
                </a:lnTo>
                <a:lnTo>
                  <a:pt x="3732362" y="361512"/>
                </a:lnTo>
                <a:lnTo>
                  <a:pt x="3732362" y="355173"/>
                </a:lnTo>
                <a:close/>
                <a:moveTo>
                  <a:pt x="6767204" y="354922"/>
                </a:moveTo>
                <a:cubicBezTo>
                  <a:pt x="6775048" y="354922"/>
                  <a:pt x="6784345" y="360658"/>
                  <a:pt x="6795094" y="372131"/>
                </a:cubicBezTo>
                <a:cubicBezTo>
                  <a:pt x="6804295" y="375132"/>
                  <a:pt x="6808896" y="377999"/>
                  <a:pt x="6808896" y="380733"/>
                </a:cubicBezTo>
                <a:lnTo>
                  <a:pt x="6807838" y="384379"/>
                </a:lnTo>
                <a:cubicBezTo>
                  <a:pt x="6811364" y="385867"/>
                  <a:pt x="6813128" y="388143"/>
                  <a:pt x="6813128" y="391207"/>
                </a:cubicBezTo>
                <a:cubicBezTo>
                  <a:pt x="6813128" y="394558"/>
                  <a:pt x="6810000" y="397881"/>
                  <a:pt x="6803745" y="401177"/>
                </a:cubicBezTo>
                <a:cubicBezTo>
                  <a:pt x="6797939" y="401177"/>
                  <a:pt x="6795035" y="400516"/>
                  <a:pt x="6795035" y="399194"/>
                </a:cubicBezTo>
                <a:lnTo>
                  <a:pt x="6792761" y="400252"/>
                </a:lnTo>
                <a:lnTo>
                  <a:pt x="6790879" y="400252"/>
                </a:lnTo>
                <a:lnTo>
                  <a:pt x="6787379" y="399194"/>
                </a:lnTo>
                <a:cubicBezTo>
                  <a:pt x="6780230" y="402313"/>
                  <a:pt x="6773272" y="408264"/>
                  <a:pt x="6766503" y="417046"/>
                </a:cubicBezTo>
                <a:cubicBezTo>
                  <a:pt x="6763892" y="417046"/>
                  <a:pt x="6761582" y="417892"/>
                  <a:pt x="6759571" y="419584"/>
                </a:cubicBezTo>
                <a:lnTo>
                  <a:pt x="6764861" y="424964"/>
                </a:lnTo>
                <a:lnTo>
                  <a:pt x="6764861" y="426914"/>
                </a:lnTo>
                <a:cubicBezTo>
                  <a:pt x="6764861" y="431619"/>
                  <a:pt x="6759057" y="434262"/>
                  <a:pt x="6747450" y="434844"/>
                </a:cubicBezTo>
                <a:lnTo>
                  <a:pt x="6745277" y="437016"/>
                </a:lnTo>
                <a:lnTo>
                  <a:pt x="6742362" y="436495"/>
                </a:lnTo>
                <a:lnTo>
                  <a:pt x="6742340" y="436536"/>
                </a:lnTo>
                <a:cubicBezTo>
                  <a:pt x="6739353" y="439365"/>
                  <a:pt x="6731885" y="442604"/>
                  <a:pt x="6719937" y="446254"/>
                </a:cubicBezTo>
                <a:cubicBezTo>
                  <a:pt x="6717606" y="447307"/>
                  <a:pt x="6715358" y="449327"/>
                  <a:pt x="6713191" y="452315"/>
                </a:cubicBezTo>
                <a:lnTo>
                  <a:pt x="6707512" y="463094"/>
                </a:lnTo>
                <a:lnTo>
                  <a:pt x="6717037" y="463094"/>
                </a:lnTo>
                <a:lnTo>
                  <a:pt x="6720211" y="460978"/>
                </a:lnTo>
                <a:lnTo>
                  <a:pt x="6725985" y="460978"/>
                </a:lnTo>
                <a:cubicBezTo>
                  <a:pt x="6730217" y="463799"/>
                  <a:pt x="6733785" y="465210"/>
                  <a:pt x="6736689" y="465210"/>
                </a:cubicBezTo>
                <a:cubicBezTo>
                  <a:pt x="6738100" y="463799"/>
                  <a:pt x="6742337" y="463094"/>
                  <a:pt x="6749401" y="463094"/>
                </a:cubicBezTo>
                <a:cubicBezTo>
                  <a:pt x="6751123" y="457063"/>
                  <a:pt x="6755094" y="451576"/>
                  <a:pt x="6761314" y="446635"/>
                </a:cubicBezTo>
                <a:cubicBezTo>
                  <a:pt x="6761314" y="439359"/>
                  <a:pt x="6765452" y="435720"/>
                  <a:pt x="6773727" y="435720"/>
                </a:cubicBezTo>
                <a:cubicBezTo>
                  <a:pt x="6781926" y="444889"/>
                  <a:pt x="6788662" y="449474"/>
                  <a:pt x="6793935" y="449474"/>
                </a:cubicBezTo>
                <a:lnTo>
                  <a:pt x="6806780" y="468224"/>
                </a:lnTo>
                <a:lnTo>
                  <a:pt x="6806780" y="470023"/>
                </a:lnTo>
                <a:cubicBezTo>
                  <a:pt x="6806780" y="472518"/>
                  <a:pt x="6801523" y="475533"/>
                  <a:pt x="6791010" y="479068"/>
                </a:cubicBezTo>
                <a:lnTo>
                  <a:pt x="6788196" y="476952"/>
                </a:lnTo>
                <a:cubicBezTo>
                  <a:pt x="6785460" y="479068"/>
                  <a:pt x="6782335" y="480126"/>
                  <a:pt x="6778823" y="480126"/>
                </a:cubicBezTo>
                <a:cubicBezTo>
                  <a:pt x="6771382" y="480126"/>
                  <a:pt x="6767662" y="479421"/>
                  <a:pt x="6767662" y="478011"/>
                </a:cubicBezTo>
                <a:lnTo>
                  <a:pt x="6763352" y="479068"/>
                </a:lnTo>
                <a:lnTo>
                  <a:pt x="6748996" y="479068"/>
                </a:lnTo>
                <a:lnTo>
                  <a:pt x="6740177" y="478011"/>
                </a:lnTo>
                <a:lnTo>
                  <a:pt x="6727547" y="481184"/>
                </a:lnTo>
                <a:cubicBezTo>
                  <a:pt x="6723078" y="480798"/>
                  <a:pt x="6719491" y="480253"/>
                  <a:pt x="6716786" y="479548"/>
                </a:cubicBezTo>
                <a:lnTo>
                  <a:pt x="6711794" y="477178"/>
                </a:lnTo>
                <a:lnTo>
                  <a:pt x="6705908" y="480121"/>
                </a:lnTo>
                <a:lnTo>
                  <a:pt x="6706938" y="494805"/>
                </a:lnTo>
                <a:lnTo>
                  <a:pt x="6706935" y="494806"/>
                </a:lnTo>
                <a:lnTo>
                  <a:pt x="6707996" y="498819"/>
                </a:lnTo>
                <a:lnTo>
                  <a:pt x="6705880" y="505036"/>
                </a:lnTo>
                <a:lnTo>
                  <a:pt x="6705880" y="517350"/>
                </a:lnTo>
                <a:lnTo>
                  <a:pt x="6709054" y="540361"/>
                </a:lnTo>
                <a:lnTo>
                  <a:pt x="6709054" y="541433"/>
                </a:lnTo>
                <a:cubicBezTo>
                  <a:pt x="6709054" y="546927"/>
                  <a:pt x="6701340" y="555095"/>
                  <a:pt x="6685913" y="565939"/>
                </a:cubicBezTo>
                <a:cubicBezTo>
                  <a:pt x="6685913" y="567973"/>
                  <a:pt x="6681635" y="570181"/>
                  <a:pt x="6673080" y="572562"/>
                </a:cubicBezTo>
                <a:cubicBezTo>
                  <a:pt x="6654144" y="572562"/>
                  <a:pt x="6644676" y="568489"/>
                  <a:pt x="6644676" y="560343"/>
                </a:cubicBezTo>
                <a:lnTo>
                  <a:pt x="6644676" y="556164"/>
                </a:lnTo>
                <a:lnTo>
                  <a:pt x="6645708" y="555132"/>
                </a:lnTo>
                <a:lnTo>
                  <a:pt x="6642419" y="548328"/>
                </a:lnTo>
                <a:cubicBezTo>
                  <a:pt x="6640209" y="545817"/>
                  <a:pt x="6636894" y="543081"/>
                  <a:pt x="6632474" y="540120"/>
                </a:cubicBezTo>
                <a:cubicBezTo>
                  <a:pt x="6631646" y="537464"/>
                  <a:pt x="6628363" y="534824"/>
                  <a:pt x="6622626" y="532201"/>
                </a:cubicBezTo>
                <a:lnTo>
                  <a:pt x="6620477" y="530051"/>
                </a:lnTo>
                <a:lnTo>
                  <a:pt x="6620477" y="525187"/>
                </a:lnTo>
                <a:lnTo>
                  <a:pt x="6632028" y="518768"/>
                </a:lnTo>
                <a:lnTo>
                  <a:pt x="6646270" y="518768"/>
                </a:lnTo>
                <a:cubicBezTo>
                  <a:pt x="6650501" y="522294"/>
                  <a:pt x="6652687" y="524058"/>
                  <a:pt x="6652826" y="524058"/>
                </a:cubicBezTo>
                <a:lnTo>
                  <a:pt x="6654198" y="519946"/>
                </a:lnTo>
                <a:lnTo>
                  <a:pt x="6654198" y="510176"/>
                </a:lnTo>
                <a:lnTo>
                  <a:pt x="6654944" y="509485"/>
                </a:lnTo>
                <a:lnTo>
                  <a:pt x="6654198" y="509485"/>
                </a:lnTo>
                <a:lnTo>
                  <a:pt x="6656314" y="500806"/>
                </a:lnTo>
                <a:lnTo>
                  <a:pt x="6653140" y="496096"/>
                </a:lnTo>
                <a:lnTo>
                  <a:pt x="6653140" y="486352"/>
                </a:lnTo>
                <a:lnTo>
                  <a:pt x="6655256" y="478023"/>
                </a:lnTo>
                <a:lnTo>
                  <a:pt x="6655256" y="476480"/>
                </a:lnTo>
                <a:lnTo>
                  <a:pt x="6652853" y="475894"/>
                </a:lnTo>
                <a:lnTo>
                  <a:pt x="6650206" y="476727"/>
                </a:lnTo>
                <a:lnTo>
                  <a:pt x="6650206" y="478714"/>
                </a:lnTo>
                <a:lnTo>
                  <a:pt x="6639121" y="480126"/>
                </a:lnTo>
                <a:lnTo>
                  <a:pt x="6634230" y="475435"/>
                </a:lnTo>
                <a:lnTo>
                  <a:pt x="6634230" y="473988"/>
                </a:lnTo>
                <a:lnTo>
                  <a:pt x="6633555" y="476206"/>
                </a:lnTo>
                <a:cubicBezTo>
                  <a:pt x="6631724" y="478876"/>
                  <a:pt x="6627147" y="480535"/>
                  <a:pt x="6619824" y="481184"/>
                </a:cubicBezTo>
                <a:lnTo>
                  <a:pt x="6612557" y="479068"/>
                </a:lnTo>
                <a:lnTo>
                  <a:pt x="6611845" y="480126"/>
                </a:lnTo>
                <a:lnTo>
                  <a:pt x="6609048" y="480126"/>
                </a:lnTo>
                <a:lnTo>
                  <a:pt x="6605192" y="479068"/>
                </a:lnTo>
                <a:lnTo>
                  <a:pt x="6600033" y="480126"/>
                </a:lnTo>
                <a:lnTo>
                  <a:pt x="6596005" y="479068"/>
                </a:lnTo>
                <a:lnTo>
                  <a:pt x="6590092" y="481184"/>
                </a:lnTo>
                <a:cubicBezTo>
                  <a:pt x="6585307" y="481184"/>
                  <a:pt x="6581300" y="480831"/>
                  <a:pt x="6578071" y="480126"/>
                </a:cubicBezTo>
                <a:lnTo>
                  <a:pt x="6571143" y="477137"/>
                </a:lnTo>
                <a:lnTo>
                  <a:pt x="6562742" y="480126"/>
                </a:lnTo>
                <a:cubicBezTo>
                  <a:pt x="6557857" y="478623"/>
                  <a:pt x="6555414" y="475255"/>
                  <a:pt x="6555414" y="470023"/>
                </a:cubicBezTo>
                <a:lnTo>
                  <a:pt x="6555414" y="468965"/>
                </a:lnTo>
                <a:cubicBezTo>
                  <a:pt x="6555414" y="466428"/>
                  <a:pt x="6560745" y="464200"/>
                  <a:pt x="6571407" y="462280"/>
                </a:cubicBezTo>
                <a:lnTo>
                  <a:pt x="6573319" y="460978"/>
                </a:lnTo>
                <a:cubicBezTo>
                  <a:pt x="6578153" y="463094"/>
                  <a:pt x="6582356" y="464152"/>
                  <a:pt x="6585928" y="464152"/>
                </a:cubicBezTo>
                <a:lnTo>
                  <a:pt x="6596507" y="459920"/>
                </a:lnTo>
                <a:lnTo>
                  <a:pt x="6611329" y="459920"/>
                </a:lnTo>
                <a:lnTo>
                  <a:pt x="6611329" y="460228"/>
                </a:lnTo>
                <a:lnTo>
                  <a:pt x="6612728" y="459920"/>
                </a:lnTo>
                <a:lnTo>
                  <a:pt x="6619647" y="459920"/>
                </a:lnTo>
                <a:cubicBezTo>
                  <a:pt x="6627413" y="460413"/>
                  <a:pt x="6631296" y="463782"/>
                  <a:pt x="6631296" y="470025"/>
                </a:cubicBezTo>
                <a:lnTo>
                  <a:pt x="6634230" y="472959"/>
                </a:lnTo>
                <a:lnTo>
                  <a:pt x="6634230" y="472139"/>
                </a:lnTo>
                <a:cubicBezTo>
                  <a:pt x="6634230" y="468225"/>
                  <a:pt x="6637920" y="466268"/>
                  <a:pt x="6645300" y="466268"/>
                </a:cubicBezTo>
                <a:lnTo>
                  <a:pt x="6652750" y="465440"/>
                </a:lnTo>
                <a:lnTo>
                  <a:pt x="6653140" y="465503"/>
                </a:lnTo>
                <a:lnTo>
                  <a:pt x="6652082" y="464603"/>
                </a:lnTo>
                <a:lnTo>
                  <a:pt x="6653140" y="458222"/>
                </a:lnTo>
                <a:lnTo>
                  <a:pt x="6653140" y="457861"/>
                </a:lnTo>
                <a:lnTo>
                  <a:pt x="6651024" y="447082"/>
                </a:lnTo>
                <a:lnTo>
                  <a:pt x="6653140" y="447722"/>
                </a:lnTo>
                <a:cubicBezTo>
                  <a:pt x="6649613" y="447498"/>
                  <a:pt x="6647850" y="445807"/>
                  <a:pt x="6647850" y="442650"/>
                </a:cubicBezTo>
                <a:lnTo>
                  <a:pt x="6647850" y="440470"/>
                </a:lnTo>
                <a:lnTo>
                  <a:pt x="6653709" y="434795"/>
                </a:lnTo>
                <a:lnTo>
                  <a:pt x="6655837" y="434795"/>
                </a:lnTo>
                <a:cubicBezTo>
                  <a:pt x="6660503" y="434795"/>
                  <a:pt x="6665187" y="435809"/>
                  <a:pt x="6669888" y="437836"/>
                </a:cubicBezTo>
                <a:lnTo>
                  <a:pt x="6673679" y="433737"/>
                </a:lnTo>
                <a:lnTo>
                  <a:pt x="6677186" y="433737"/>
                </a:lnTo>
                <a:lnTo>
                  <a:pt x="6694579" y="438004"/>
                </a:lnTo>
                <a:lnTo>
                  <a:pt x="6695194" y="435965"/>
                </a:lnTo>
                <a:lnTo>
                  <a:pt x="6696467" y="435496"/>
                </a:lnTo>
                <a:lnTo>
                  <a:pt x="6700020" y="424400"/>
                </a:lnTo>
                <a:lnTo>
                  <a:pt x="6684751" y="425379"/>
                </a:lnTo>
                <a:lnTo>
                  <a:pt x="6682115" y="424321"/>
                </a:lnTo>
                <a:lnTo>
                  <a:pt x="6679405" y="425379"/>
                </a:lnTo>
                <a:lnTo>
                  <a:pt x="6656718" y="424321"/>
                </a:lnTo>
                <a:lnTo>
                  <a:pt x="6647673" y="424321"/>
                </a:lnTo>
                <a:lnTo>
                  <a:pt x="6642384" y="421147"/>
                </a:lnTo>
                <a:cubicBezTo>
                  <a:pt x="6637947" y="421147"/>
                  <a:pt x="6633580" y="422558"/>
                  <a:pt x="6629284" y="425379"/>
                </a:cubicBezTo>
                <a:lnTo>
                  <a:pt x="6611472" y="424321"/>
                </a:lnTo>
                <a:lnTo>
                  <a:pt x="6610612" y="424321"/>
                </a:lnTo>
                <a:cubicBezTo>
                  <a:pt x="6607385" y="424321"/>
                  <a:pt x="6605075" y="420510"/>
                  <a:pt x="6603683" y="412886"/>
                </a:cubicBezTo>
                <a:lnTo>
                  <a:pt x="6610620" y="409536"/>
                </a:lnTo>
                <a:lnTo>
                  <a:pt x="6614901" y="411651"/>
                </a:lnTo>
                <a:lnTo>
                  <a:pt x="6625762" y="406361"/>
                </a:lnTo>
                <a:lnTo>
                  <a:pt x="6627406" y="406361"/>
                </a:lnTo>
                <a:cubicBezTo>
                  <a:pt x="6631537" y="406361"/>
                  <a:pt x="6635189" y="408478"/>
                  <a:pt x="6638363" y="412709"/>
                </a:cubicBezTo>
                <a:lnTo>
                  <a:pt x="6639568" y="412709"/>
                </a:lnTo>
                <a:lnTo>
                  <a:pt x="6650040" y="408478"/>
                </a:lnTo>
                <a:lnTo>
                  <a:pt x="6661473" y="409536"/>
                </a:lnTo>
                <a:cubicBezTo>
                  <a:pt x="6661473" y="408205"/>
                  <a:pt x="6664089" y="407147"/>
                  <a:pt x="6669321" y="406361"/>
                </a:cubicBezTo>
                <a:cubicBezTo>
                  <a:pt x="6672583" y="406361"/>
                  <a:pt x="6679107" y="408478"/>
                  <a:pt x="6688892" y="412709"/>
                </a:cubicBezTo>
                <a:lnTo>
                  <a:pt x="6691164" y="412709"/>
                </a:lnTo>
                <a:lnTo>
                  <a:pt x="6702614" y="409536"/>
                </a:lnTo>
                <a:lnTo>
                  <a:pt x="6705694" y="411443"/>
                </a:lnTo>
                <a:lnTo>
                  <a:pt x="6706610" y="407912"/>
                </a:lnTo>
                <a:cubicBezTo>
                  <a:pt x="6708551" y="403843"/>
                  <a:pt x="6713402" y="398786"/>
                  <a:pt x="6721163" y="392741"/>
                </a:cubicBezTo>
                <a:lnTo>
                  <a:pt x="6723016" y="392741"/>
                </a:lnTo>
                <a:cubicBezTo>
                  <a:pt x="6726575" y="392741"/>
                  <a:pt x="6728856" y="395908"/>
                  <a:pt x="6729861" y="402242"/>
                </a:cubicBezTo>
                <a:lnTo>
                  <a:pt x="6739660" y="408478"/>
                </a:lnTo>
                <a:lnTo>
                  <a:pt x="6741313" y="408478"/>
                </a:lnTo>
                <a:cubicBezTo>
                  <a:pt x="6741820" y="408180"/>
                  <a:pt x="6744299" y="401558"/>
                  <a:pt x="6748752" y="388613"/>
                </a:cubicBezTo>
                <a:lnTo>
                  <a:pt x="6748752" y="377674"/>
                </a:lnTo>
                <a:cubicBezTo>
                  <a:pt x="6756270" y="366678"/>
                  <a:pt x="6762421" y="359094"/>
                  <a:pt x="6767204" y="354922"/>
                </a:cubicBezTo>
                <a:close/>
                <a:moveTo>
                  <a:pt x="7747865" y="354231"/>
                </a:moveTo>
                <a:lnTo>
                  <a:pt x="7747865" y="356389"/>
                </a:lnTo>
                <a:lnTo>
                  <a:pt x="7750023" y="358547"/>
                </a:lnTo>
                <a:lnTo>
                  <a:pt x="7755418" y="358547"/>
                </a:lnTo>
                <a:lnTo>
                  <a:pt x="7758655" y="355310"/>
                </a:lnTo>
                <a:lnTo>
                  <a:pt x="7757576" y="354231"/>
                </a:lnTo>
                <a:close/>
                <a:moveTo>
                  <a:pt x="6242915" y="354230"/>
                </a:moveTo>
                <a:lnTo>
                  <a:pt x="6242915" y="356388"/>
                </a:lnTo>
                <a:lnTo>
                  <a:pt x="6245073" y="358546"/>
                </a:lnTo>
                <a:lnTo>
                  <a:pt x="6250468" y="358546"/>
                </a:lnTo>
                <a:lnTo>
                  <a:pt x="6253705" y="355309"/>
                </a:lnTo>
                <a:lnTo>
                  <a:pt x="6252626" y="354230"/>
                </a:lnTo>
                <a:close/>
                <a:moveTo>
                  <a:pt x="708892" y="354227"/>
                </a:moveTo>
                <a:lnTo>
                  <a:pt x="708892" y="356385"/>
                </a:lnTo>
                <a:lnTo>
                  <a:pt x="711050" y="358543"/>
                </a:lnTo>
                <a:lnTo>
                  <a:pt x="716445" y="358543"/>
                </a:lnTo>
                <a:lnTo>
                  <a:pt x="719682" y="355306"/>
                </a:lnTo>
                <a:lnTo>
                  <a:pt x="718603" y="354227"/>
                </a:lnTo>
                <a:close/>
                <a:moveTo>
                  <a:pt x="9264865" y="353705"/>
                </a:moveTo>
                <a:lnTo>
                  <a:pt x="9253407" y="357121"/>
                </a:lnTo>
                <a:lnTo>
                  <a:pt x="9256117" y="366777"/>
                </a:lnTo>
                <a:lnTo>
                  <a:pt x="9262840" y="368411"/>
                </a:lnTo>
                <a:cubicBezTo>
                  <a:pt x="9268665" y="365033"/>
                  <a:pt x="9272493" y="362300"/>
                  <a:pt x="9274325" y="360213"/>
                </a:cubicBezTo>
                <a:close/>
                <a:moveTo>
                  <a:pt x="8262806" y="352343"/>
                </a:moveTo>
                <a:lnTo>
                  <a:pt x="8262806" y="354501"/>
                </a:lnTo>
                <a:lnTo>
                  <a:pt x="8266043" y="354501"/>
                </a:lnTo>
                <a:lnTo>
                  <a:pt x="8266043" y="352343"/>
                </a:lnTo>
                <a:close/>
                <a:moveTo>
                  <a:pt x="5743216" y="351262"/>
                </a:moveTo>
                <a:lnTo>
                  <a:pt x="5743216" y="353555"/>
                </a:lnTo>
                <a:lnTo>
                  <a:pt x="5746587" y="352476"/>
                </a:lnTo>
                <a:lnTo>
                  <a:pt x="5746587" y="351262"/>
                </a:lnTo>
                <a:close/>
                <a:moveTo>
                  <a:pt x="7744628" y="350994"/>
                </a:moveTo>
                <a:lnTo>
                  <a:pt x="7743549" y="352073"/>
                </a:lnTo>
                <a:lnTo>
                  <a:pt x="7743549" y="353152"/>
                </a:lnTo>
                <a:lnTo>
                  <a:pt x="7746786" y="353152"/>
                </a:lnTo>
                <a:close/>
                <a:moveTo>
                  <a:pt x="6239678" y="350993"/>
                </a:moveTo>
                <a:lnTo>
                  <a:pt x="6238599" y="352072"/>
                </a:lnTo>
                <a:lnTo>
                  <a:pt x="6238599" y="353151"/>
                </a:lnTo>
                <a:lnTo>
                  <a:pt x="6241836" y="353151"/>
                </a:lnTo>
                <a:close/>
                <a:moveTo>
                  <a:pt x="705655" y="350990"/>
                </a:moveTo>
                <a:lnTo>
                  <a:pt x="704576" y="352069"/>
                </a:lnTo>
                <a:lnTo>
                  <a:pt x="704576" y="353148"/>
                </a:lnTo>
                <a:lnTo>
                  <a:pt x="707813" y="353148"/>
                </a:lnTo>
                <a:close/>
                <a:moveTo>
                  <a:pt x="8779095" y="348836"/>
                </a:moveTo>
                <a:lnTo>
                  <a:pt x="8779095" y="349915"/>
                </a:lnTo>
                <a:lnTo>
                  <a:pt x="8781253" y="349915"/>
                </a:lnTo>
                <a:lnTo>
                  <a:pt x="8781253" y="348836"/>
                </a:lnTo>
                <a:close/>
                <a:moveTo>
                  <a:pt x="7769445" y="347757"/>
                </a:moveTo>
                <a:lnTo>
                  <a:pt x="7770524" y="347757"/>
                </a:lnTo>
                <a:lnTo>
                  <a:pt x="7770524" y="348753"/>
                </a:lnTo>
                <a:lnTo>
                  <a:pt x="7769445" y="347881"/>
                </a:lnTo>
                <a:close/>
                <a:moveTo>
                  <a:pt x="6264495" y="347756"/>
                </a:moveTo>
                <a:lnTo>
                  <a:pt x="6265574" y="347756"/>
                </a:lnTo>
                <a:lnTo>
                  <a:pt x="6265574" y="348752"/>
                </a:lnTo>
                <a:lnTo>
                  <a:pt x="6264495" y="347880"/>
                </a:lnTo>
                <a:close/>
                <a:moveTo>
                  <a:pt x="730472" y="347753"/>
                </a:moveTo>
                <a:lnTo>
                  <a:pt x="731551" y="347753"/>
                </a:lnTo>
                <a:lnTo>
                  <a:pt x="731551" y="348749"/>
                </a:lnTo>
                <a:lnTo>
                  <a:pt x="730472" y="347877"/>
                </a:lnTo>
                <a:close/>
                <a:moveTo>
                  <a:pt x="5738899" y="346946"/>
                </a:moveTo>
                <a:lnTo>
                  <a:pt x="5738899" y="349104"/>
                </a:lnTo>
                <a:lnTo>
                  <a:pt x="5742137" y="349104"/>
                </a:lnTo>
                <a:lnTo>
                  <a:pt x="5742137" y="346946"/>
                </a:lnTo>
                <a:close/>
                <a:moveTo>
                  <a:pt x="3735599" y="346675"/>
                </a:moveTo>
                <a:lnTo>
                  <a:pt x="3735599" y="349777"/>
                </a:lnTo>
                <a:lnTo>
                  <a:pt x="3737622" y="347754"/>
                </a:lnTo>
                <a:lnTo>
                  <a:pt x="3737622" y="346675"/>
                </a:lnTo>
                <a:close/>
                <a:moveTo>
                  <a:pt x="6683556" y="346458"/>
                </a:moveTo>
                <a:lnTo>
                  <a:pt x="6683556" y="348679"/>
                </a:lnTo>
                <a:lnTo>
                  <a:pt x="6688028" y="348679"/>
                </a:lnTo>
                <a:lnTo>
                  <a:pt x="6688028" y="346458"/>
                </a:lnTo>
                <a:close/>
                <a:moveTo>
                  <a:pt x="3172912" y="343708"/>
                </a:moveTo>
                <a:lnTo>
                  <a:pt x="3172912" y="344787"/>
                </a:lnTo>
                <a:lnTo>
                  <a:pt x="3178307" y="349103"/>
                </a:lnTo>
                <a:lnTo>
                  <a:pt x="3181679" y="346675"/>
                </a:lnTo>
                <a:lnTo>
                  <a:pt x="3177228" y="343708"/>
                </a:lnTo>
                <a:close/>
                <a:moveTo>
                  <a:pt x="4203192" y="343519"/>
                </a:moveTo>
                <a:lnTo>
                  <a:pt x="4204294" y="347249"/>
                </a:lnTo>
                <a:cubicBezTo>
                  <a:pt x="4204804" y="346726"/>
                  <a:pt x="4205059" y="345755"/>
                  <a:pt x="4205059" y="344334"/>
                </a:cubicBezTo>
                <a:lnTo>
                  <a:pt x="4203756" y="343519"/>
                </a:lnTo>
                <a:close/>
                <a:moveTo>
                  <a:pt x="1086934" y="343437"/>
                </a:moveTo>
                <a:lnTo>
                  <a:pt x="1082618" y="347753"/>
                </a:lnTo>
                <a:lnTo>
                  <a:pt x="1082618" y="349911"/>
                </a:lnTo>
                <a:lnTo>
                  <a:pt x="1084777" y="352069"/>
                </a:lnTo>
                <a:lnTo>
                  <a:pt x="1085855" y="352069"/>
                </a:lnTo>
                <a:cubicBezTo>
                  <a:pt x="1087295" y="352069"/>
                  <a:pt x="1088014" y="350990"/>
                  <a:pt x="1088014" y="348832"/>
                </a:cubicBezTo>
                <a:close/>
                <a:moveTo>
                  <a:pt x="9147534" y="343044"/>
                </a:moveTo>
                <a:lnTo>
                  <a:pt x="9143515" y="345507"/>
                </a:lnTo>
                <a:cubicBezTo>
                  <a:pt x="9143515" y="354797"/>
                  <a:pt x="9137873" y="360234"/>
                  <a:pt x="9126588" y="361821"/>
                </a:cubicBezTo>
                <a:lnTo>
                  <a:pt x="9126588" y="362644"/>
                </a:lnTo>
                <a:cubicBezTo>
                  <a:pt x="9126588" y="363358"/>
                  <a:pt x="9130313" y="364575"/>
                  <a:pt x="9137764" y="366295"/>
                </a:cubicBezTo>
                <a:lnTo>
                  <a:pt x="9141159" y="366295"/>
                </a:lnTo>
                <a:lnTo>
                  <a:pt x="9141159" y="363702"/>
                </a:lnTo>
                <a:cubicBezTo>
                  <a:pt x="9141159" y="358598"/>
                  <a:pt x="9143332" y="355231"/>
                  <a:pt x="9147677" y="353600"/>
                </a:cubicBezTo>
                <a:lnTo>
                  <a:pt x="9149083" y="353846"/>
                </a:lnTo>
                <a:lnTo>
                  <a:pt x="9148157" y="353349"/>
                </a:lnTo>
                <a:cubicBezTo>
                  <a:pt x="9147018" y="352343"/>
                  <a:pt x="9146448" y="351251"/>
                  <a:pt x="9146448" y="350072"/>
                </a:cubicBezTo>
                <a:lnTo>
                  <a:pt x="9145390" y="349013"/>
                </a:lnTo>
                <a:lnTo>
                  <a:pt x="9145390" y="346297"/>
                </a:lnTo>
                <a:close/>
                <a:moveTo>
                  <a:pt x="1646925" y="342898"/>
                </a:moveTo>
                <a:lnTo>
                  <a:pt x="1644767" y="347214"/>
                </a:lnTo>
                <a:lnTo>
                  <a:pt x="1644767" y="349372"/>
                </a:lnTo>
                <a:lnTo>
                  <a:pt x="1645846" y="349372"/>
                </a:lnTo>
                <a:lnTo>
                  <a:pt x="1650162" y="345056"/>
                </a:lnTo>
                <a:lnTo>
                  <a:pt x="1650162" y="342898"/>
                </a:lnTo>
                <a:close/>
                <a:moveTo>
                  <a:pt x="7737075" y="342362"/>
                </a:moveTo>
                <a:cubicBezTo>
                  <a:pt x="7737075" y="343801"/>
                  <a:pt x="7735996" y="344520"/>
                  <a:pt x="7733838" y="344520"/>
                </a:cubicBezTo>
                <a:lnTo>
                  <a:pt x="7733838" y="345599"/>
                </a:lnTo>
                <a:lnTo>
                  <a:pt x="7735996" y="345599"/>
                </a:lnTo>
                <a:cubicBezTo>
                  <a:pt x="7735996" y="344160"/>
                  <a:pt x="7737075" y="343441"/>
                  <a:pt x="7739233" y="343441"/>
                </a:cubicBezTo>
                <a:lnTo>
                  <a:pt x="7739233" y="342362"/>
                </a:lnTo>
                <a:close/>
                <a:moveTo>
                  <a:pt x="6232125" y="342361"/>
                </a:moveTo>
                <a:cubicBezTo>
                  <a:pt x="6232125" y="343799"/>
                  <a:pt x="6231046" y="344519"/>
                  <a:pt x="6228888" y="344519"/>
                </a:cubicBezTo>
                <a:lnTo>
                  <a:pt x="6228888" y="345598"/>
                </a:lnTo>
                <a:lnTo>
                  <a:pt x="6231046" y="345598"/>
                </a:lnTo>
                <a:cubicBezTo>
                  <a:pt x="6231046" y="344159"/>
                  <a:pt x="6232125" y="343440"/>
                  <a:pt x="6234283" y="343440"/>
                </a:cubicBezTo>
                <a:lnTo>
                  <a:pt x="6234283" y="342361"/>
                </a:lnTo>
                <a:close/>
                <a:moveTo>
                  <a:pt x="698102" y="342358"/>
                </a:moveTo>
                <a:cubicBezTo>
                  <a:pt x="698102" y="343797"/>
                  <a:pt x="697023" y="344516"/>
                  <a:pt x="694865" y="344516"/>
                </a:cubicBezTo>
                <a:lnTo>
                  <a:pt x="694865" y="345595"/>
                </a:lnTo>
                <a:lnTo>
                  <a:pt x="697023" y="345595"/>
                </a:lnTo>
                <a:cubicBezTo>
                  <a:pt x="697023" y="344157"/>
                  <a:pt x="698102" y="343437"/>
                  <a:pt x="700260" y="343437"/>
                </a:cubicBezTo>
                <a:lnTo>
                  <a:pt x="700260" y="342358"/>
                </a:lnTo>
                <a:close/>
                <a:moveTo>
                  <a:pt x="9228016" y="341488"/>
                </a:moveTo>
                <a:lnTo>
                  <a:pt x="9224602" y="341962"/>
                </a:lnTo>
                <a:lnTo>
                  <a:pt x="9224602" y="344183"/>
                </a:lnTo>
                <a:lnTo>
                  <a:pt x="9228016" y="344183"/>
                </a:lnTo>
                <a:close/>
                <a:moveTo>
                  <a:pt x="8749962" y="341283"/>
                </a:moveTo>
                <a:lnTo>
                  <a:pt x="8747804" y="343441"/>
                </a:lnTo>
                <a:lnTo>
                  <a:pt x="8749962" y="343441"/>
                </a:lnTo>
                <a:close/>
                <a:moveTo>
                  <a:pt x="9248117" y="339606"/>
                </a:moveTo>
                <a:lnTo>
                  <a:pt x="9247702" y="339846"/>
                </a:lnTo>
                <a:lnTo>
                  <a:pt x="9246819" y="340348"/>
                </a:lnTo>
                <a:lnTo>
                  <a:pt x="9246819" y="341608"/>
                </a:lnTo>
                <a:lnTo>
                  <a:pt x="9247426" y="341010"/>
                </a:lnTo>
                <a:lnTo>
                  <a:pt x="9248117" y="341526"/>
                </a:lnTo>
                <a:close/>
                <a:moveTo>
                  <a:pt x="3132854" y="339392"/>
                </a:moveTo>
                <a:lnTo>
                  <a:pt x="3132854" y="342629"/>
                </a:lnTo>
                <a:lnTo>
                  <a:pt x="3136226" y="342629"/>
                </a:lnTo>
                <a:lnTo>
                  <a:pt x="3136226" y="339392"/>
                </a:lnTo>
                <a:close/>
                <a:moveTo>
                  <a:pt x="7750023" y="338046"/>
                </a:moveTo>
                <a:lnTo>
                  <a:pt x="7750023" y="339125"/>
                </a:lnTo>
                <a:lnTo>
                  <a:pt x="7752181" y="339125"/>
                </a:lnTo>
                <a:lnTo>
                  <a:pt x="7752181" y="338046"/>
                </a:lnTo>
                <a:close/>
                <a:moveTo>
                  <a:pt x="6245073" y="338045"/>
                </a:moveTo>
                <a:lnTo>
                  <a:pt x="6245073" y="339124"/>
                </a:lnTo>
                <a:lnTo>
                  <a:pt x="6247231" y="339124"/>
                </a:lnTo>
                <a:lnTo>
                  <a:pt x="6247231" y="338045"/>
                </a:lnTo>
                <a:close/>
                <a:moveTo>
                  <a:pt x="711050" y="338042"/>
                </a:moveTo>
                <a:lnTo>
                  <a:pt x="711050" y="339121"/>
                </a:lnTo>
                <a:lnTo>
                  <a:pt x="713208" y="339121"/>
                </a:lnTo>
                <a:lnTo>
                  <a:pt x="713208" y="338042"/>
                </a:lnTo>
                <a:close/>
                <a:moveTo>
                  <a:pt x="6682499" y="336937"/>
                </a:moveTo>
                <a:lnTo>
                  <a:pt x="6682499" y="337173"/>
                </a:lnTo>
                <a:lnTo>
                  <a:pt x="6682872" y="337173"/>
                </a:lnTo>
                <a:lnTo>
                  <a:pt x="6682872" y="336937"/>
                </a:lnTo>
                <a:close/>
                <a:moveTo>
                  <a:pt x="9117606" y="336778"/>
                </a:moveTo>
                <a:lnTo>
                  <a:pt x="9117561" y="337002"/>
                </a:lnTo>
                <a:lnTo>
                  <a:pt x="9117884" y="336778"/>
                </a:lnTo>
                <a:close/>
                <a:moveTo>
                  <a:pt x="8753199" y="335889"/>
                </a:moveTo>
                <a:lnTo>
                  <a:pt x="8760752" y="335889"/>
                </a:lnTo>
                <a:cubicBezTo>
                  <a:pt x="8765068" y="336248"/>
                  <a:pt x="8767226" y="337327"/>
                  <a:pt x="8767226" y="339125"/>
                </a:cubicBezTo>
                <a:lnTo>
                  <a:pt x="8768305" y="338046"/>
                </a:lnTo>
                <a:cubicBezTo>
                  <a:pt x="8773880" y="338046"/>
                  <a:pt x="8779635" y="341283"/>
                  <a:pt x="8785569" y="347757"/>
                </a:cubicBezTo>
                <a:lnTo>
                  <a:pt x="8784490" y="348836"/>
                </a:lnTo>
                <a:lnTo>
                  <a:pt x="8784490" y="349915"/>
                </a:lnTo>
                <a:cubicBezTo>
                  <a:pt x="8790245" y="349915"/>
                  <a:pt x="8793482" y="356389"/>
                  <a:pt x="8794201" y="369338"/>
                </a:cubicBezTo>
                <a:lnTo>
                  <a:pt x="8795280" y="370417"/>
                </a:lnTo>
                <a:cubicBezTo>
                  <a:pt x="8793482" y="385163"/>
                  <a:pt x="8791684" y="393435"/>
                  <a:pt x="8789885" y="395233"/>
                </a:cubicBezTo>
                <a:lnTo>
                  <a:pt x="8790964" y="399549"/>
                </a:lnTo>
                <a:lnTo>
                  <a:pt x="8783411" y="408181"/>
                </a:lnTo>
                <a:lnTo>
                  <a:pt x="8778016" y="407102"/>
                </a:lnTo>
                <a:lnTo>
                  <a:pt x="8756436" y="416813"/>
                </a:lnTo>
                <a:lnTo>
                  <a:pt x="8752120" y="416813"/>
                </a:lnTo>
                <a:cubicBezTo>
                  <a:pt x="8752120" y="415015"/>
                  <a:pt x="8750682" y="413936"/>
                  <a:pt x="8747804" y="413577"/>
                </a:cubicBezTo>
                <a:lnTo>
                  <a:pt x="8747804" y="410340"/>
                </a:lnTo>
                <a:lnTo>
                  <a:pt x="8745646" y="410340"/>
                </a:lnTo>
                <a:cubicBezTo>
                  <a:pt x="8745646" y="412497"/>
                  <a:pt x="8744927" y="413577"/>
                  <a:pt x="8743488" y="413577"/>
                </a:cubicBezTo>
                <a:lnTo>
                  <a:pt x="8741330" y="413577"/>
                </a:lnTo>
                <a:lnTo>
                  <a:pt x="8735935" y="409260"/>
                </a:lnTo>
                <a:lnTo>
                  <a:pt x="8732698" y="411418"/>
                </a:lnTo>
                <a:cubicBezTo>
                  <a:pt x="8730900" y="409980"/>
                  <a:pt x="8728022" y="404225"/>
                  <a:pt x="8724066" y="394154"/>
                </a:cubicBezTo>
                <a:cubicBezTo>
                  <a:pt x="8722448" y="394154"/>
                  <a:pt x="8720649" y="390558"/>
                  <a:pt x="8718671" y="383364"/>
                </a:cubicBezTo>
                <a:lnTo>
                  <a:pt x="8718671" y="367180"/>
                </a:lnTo>
                <a:lnTo>
                  <a:pt x="8716513" y="367180"/>
                </a:lnTo>
                <a:lnTo>
                  <a:pt x="8721908" y="356389"/>
                </a:lnTo>
                <a:lnTo>
                  <a:pt x="8721908" y="354231"/>
                </a:lnTo>
                <a:cubicBezTo>
                  <a:pt x="8723347" y="354231"/>
                  <a:pt x="8724066" y="355670"/>
                  <a:pt x="8724066" y="358547"/>
                </a:cubicBezTo>
                <a:lnTo>
                  <a:pt x="8727303" y="358547"/>
                </a:lnTo>
                <a:lnTo>
                  <a:pt x="8727303" y="353153"/>
                </a:lnTo>
                <a:cubicBezTo>
                  <a:pt x="8731799" y="346679"/>
                  <a:pt x="8740431" y="340924"/>
                  <a:pt x="8753199" y="335889"/>
                </a:cubicBezTo>
                <a:close/>
                <a:moveTo>
                  <a:pt x="1123350" y="335210"/>
                </a:moveTo>
                <a:lnTo>
                  <a:pt x="1120114" y="337368"/>
                </a:lnTo>
                <a:lnTo>
                  <a:pt x="1111483" y="337368"/>
                </a:lnTo>
                <a:lnTo>
                  <a:pt x="1114720" y="349911"/>
                </a:lnTo>
                <a:lnTo>
                  <a:pt x="1113640" y="362994"/>
                </a:lnTo>
                <a:lnTo>
                  <a:pt x="1114720" y="377021"/>
                </a:lnTo>
                <a:lnTo>
                  <a:pt x="1112562" y="381337"/>
                </a:lnTo>
                <a:lnTo>
                  <a:pt x="1114720" y="390104"/>
                </a:lnTo>
                <a:lnTo>
                  <a:pt x="1113640" y="393341"/>
                </a:lnTo>
                <a:lnTo>
                  <a:pt x="1114720" y="394420"/>
                </a:lnTo>
                <a:lnTo>
                  <a:pt x="1115798" y="394420"/>
                </a:lnTo>
                <a:lnTo>
                  <a:pt x="1123350" y="393341"/>
                </a:lnTo>
                <a:cubicBezTo>
                  <a:pt x="1124341" y="396938"/>
                  <a:pt x="1126812" y="398736"/>
                  <a:pt x="1130769" y="398736"/>
                </a:cubicBezTo>
                <a:cubicBezTo>
                  <a:pt x="1132926" y="398736"/>
                  <a:pt x="1136479" y="396219"/>
                  <a:pt x="1141425" y="391183"/>
                </a:cubicBezTo>
                <a:lnTo>
                  <a:pt x="1147898" y="395499"/>
                </a:lnTo>
                <a:lnTo>
                  <a:pt x="1150056" y="395499"/>
                </a:lnTo>
                <a:lnTo>
                  <a:pt x="1160711" y="392262"/>
                </a:lnTo>
                <a:cubicBezTo>
                  <a:pt x="1167636" y="392262"/>
                  <a:pt x="1172265" y="394420"/>
                  <a:pt x="1174604" y="398736"/>
                </a:cubicBezTo>
                <a:lnTo>
                  <a:pt x="1171366" y="401973"/>
                </a:lnTo>
                <a:lnTo>
                  <a:pt x="1167050" y="401973"/>
                </a:lnTo>
                <a:lnTo>
                  <a:pt x="1162869" y="398736"/>
                </a:lnTo>
                <a:lnTo>
                  <a:pt x="1161790" y="398736"/>
                </a:lnTo>
                <a:cubicBezTo>
                  <a:pt x="1159812" y="400894"/>
                  <a:pt x="1152664" y="402558"/>
                  <a:pt x="1140345" y="403726"/>
                </a:cubicBezTo>
                <a:cubicBezTo>
                  <a:pt x="1135759" y="403726"/>
                  <a:pt x="1131489" y="403142"/>
                  <a:pt x="1127532" y="401973"/>
                </a:cubicBezTo>
                <a:lnTo>
                  <a:pt x="1116877" y="400490"/>
                </a:lnTo>
                <a:lnTo>
                  <a:pt x="1116877" y="401973"/>
                </a:lnTo>
                <a:cubicBezTo>
                  <a:pt x="1112562" y="401973"/>
                  <a:pt x="1110403" y="406514"/>
                  <a:pt x="1110403" y="415596"/>
                </a:cubicBezTo>
                <a:lnTo>
                  <a:pt x="1107302" y="421530"/>
                </a:lnTo>
                <a:lnTo>
                  <a:pt x="1114720" y="432455"/>
                </a:lnTo>
                <a:cubicBezTo>
                  <a:pt x="1111842" y="437670"/>
                  <a:pt x="1110403" y="443470"/>
                  <a:pt x="1110403" y="449854"/>
                </a:cubicBezTo>
                <a:lnTo>
                  <a:pt x="1110403" y="455249"/>
                </a:lnTo>
                <a:lnTo>
                  <a:pt x="1116877" y="453091"/>
                </a:lnTo>
                <a:lnTo>
                  <a:pt x="1123350" y="454170"/>
                </a:lnTo>
                <a:lnTo>
                  <a:pt x="1137244" y="453091"/>
                </a:lnTo>
                <a:lnTo>
                  <a:pt x="1140345" y="454170"/>
                </a:lnTo>
                <a:lnTo>
                  <a:pt x="1146819" y="453091"/>
                </a:lnTo>
                <a:lnTo>
                  <a:pt x="1162869" y="453091"/>
                </a:lnTo>
                <a:lnTo>
                  <a:pt x="1167050" y="454170"/>
                </a:lnTo>
                <a:lnTo>
                  <a:pt x="1170287" y="453091"/>
                </a:lnTo>
                <a:lnTo>
                  <a:pt x="1188496" y="454170"/>
                </a:lnTo>
                <a:lnTo>
                  <a:pt x="1190654" y="441087"/>
                </a:lnTo>
                <a:lnTo>
                  <a:pt x="1189575" y="440008"/>
                </a:lnTo>
                <a:lnTo>
                  <a:pt x="1189575" y="438929"/>
                </a:lnTo>
                <a:lnTo>
                  <a:pt x="1190654" y="434613"/>
                </a:lnTo>
                <a:lnTo>
                  <a:pt x="1189575" y="427060"/>
                </a:lnTo>
                <a:lnTo>
                  <a:pt x="1192812" y="420451"/>
                </a:lnTo>
                <a:lnTo>
                  <a:pt x="1191733" y="415056"/>
                </a:lnTo>
                <a:lnTo>
                  <a:pt x="1192812" y="409661"/>
                </a:lnTo>
                <a:cubicBezTo>
                  <a:pt x="1190114" y="402378"/>
                  <a:pt x="1186157" y="398736"/>
                  <a:pt x="1180944" y="398736"/>
                </a:cubicBezTo>
                <a:lnTo>
                  <a:pt x="1180944" y="397657"/>
                </a:lnTo>
                <a:cubicBezTo>
                  <a:pt x="1181303" y="396219"/>
                  <a:pt x="1183102" y="394780"/>
                  <a:pt x="1186338" y="393341"/>
                </a:cubicBezTo>
                <a:lnTo>
                  <a:pt x="1189575" y="394420"/>
                </a:lnTo>
                <a:lnTo>
                  <a:pt x="1190654" y="393341"/>
                </a:lnTo>
                <a:lnTo>
                  <a:pt x="1190654" y="392262"/>
                </a:lnTo>
                <a:lnTo>
                  <a:pt x="1189575" y="371626"/>
                </a:lnTo>
                <a:cubicBezTo>
                  <a:pt x="1189575" y="368569"/>
                  <a:pt x="1191687" y="364927"/>
                  <a:pt x="1195914" y="360701"/>
                </a:cubicBezTo>
                <a:lnTo>
                  <a:pt x="1193892" y="354227"/>
                </a:lnTo>
                <a:lnTo>
                  <a:pt x="1193892" y="352069"/>
                </a:lnTo>
                <a:lnTo>
                  <a:pt x="1194970" y="350990"/>
                </a:lnTo>
                <a:lnTo>
                  <a:pt x="1194970" y="349911"/>
                </a:lnTo>
                <a:lnTo>
                  <a:pt x="1190654" y="342898"/>
                </a:lnTo>
                <a:lnTo>
                  <a:pt x="1190654" y="338447"/>
                </a:lnTo>
                <a:lnTo>
                  <a:pt x="1191733" y="337368"/>
                </a:lnTo>
                <a:lnTo>
                  <a:pt x="1191733" y="336289"/>
                </a:lnTo>
                <a:lnTo>
                  <a:pt x="1190654" y="335210"/>
                </a:lnTo>
                <a:lnTo>
                  <a:pt x="1183102" y="336289"/>
                </a:lnTo>
                <a:lnTo>
                  <a:pt x="1160711" y="336289"/>
                </a:lnTo>
                <a:lnTo>
                  <a:pt x="1145741" y="335210"/>
                </a:lnTo>
                <a:cubicBezTo>
                  <a:pt x="1142863" y="336649"/>
                  <a:pt x="1138951" y="337368"/>
                  <a:pt x="1134007" y="337368"/>
                </a:cubicBezTo>
                <a:lnTo>
                  <a:pt x="1128611" y="337368"/>
                </a:lnTo>
                <a:lnTo>
                  <a:pt x="1125374" y="335210"/>
                </a:lnTo>
                <a:close/>
                <a:moveTo>
                  <a:pt x="3043297" y="335076"/>
                </a:moveTo>
                <a:cubicBezTo>
                  <a:pt x="3052828" y="337054"/>
                  <a:pt x="3057594" y="338853"/>
                  <a:pt x="3057594" y="340471"/>
                </a:cubicBezTo>
                <a:lnTo>
                  <a:pt x="3057594" y="343438"/>
                </a:lnTo>
                <a:cubicBezTo>
                  <a:pt x="3057594" y="344877"/>
                  <a:pt x="3052828" y="346720"/>
                  <a:pt x="3043297" y="348968"/>
                </a:cubicBezTo>
                <a:lnTo>
                  <a:pt x="3024414" y="338313"/>
                </a:lnTo>
                <a:lnTo>
                  <a:pt x="3026572" y="336290"/>
                </a:lnTo>
                <a:lnTo>
                  <a:pt x="3028865" y="336290"/>
                </a:lnTo>
                <a:close/>
                <a:moveTo>
                  <a:pt x="8282498" y="334809"/>
                </a:moveTo>
                <a:lnTo>
                  <a:pt x="8282498" y="335888"/>
                </a:lnTo>
                <a:lnTo>
                  <a:pt x="8285735" y="335888"/>
                </a:lnTo>
                <a:lnTo>
                  <a:pt x="8285735" y="334809"/>
                </a:lnTo>
                <a:close/>
                <a:moveTo>
                  <a:pt x="7744628" y="334809"/>
                </a:moveTo>
                <a:lnTo>
                  <a:pt x="7753260" y="334809"/>
                </a:lnTo>
                <a:lnTo>
                  <a:pt x="7769445" y="347881"/>
                </a:lnTo>
                <a:lnTo>
                  <a:pt x="7769445" y="350994"/>
                </a:lnTo>
                <a:lnTo>
                  <a:pt x="7770524" y="350994"/>
                </a:lnTo>
                <a:lnTo>
                  <a:pt x="7770524" y="348753"/>
                </a:lnTo>
                <a:lnTo>
                  <a:pt x="7781314" y="357468"/>
                </a:lnTo>
                <a:lnTo>
                  <a:pt x="7780235" y="358547"/>
                </a:lnTo>
                <a:lnTo>
                  <a:pt x="7780235" y="359626"/>
                </a:lnTo>
                <a:lnTo>
                  <a:pt x="7781314" y="360705"/>
                </a:lnTo>
                <a:cubicBezTo>
                  <a:pt x="7781314" y="382645"/>
                  <a:pt x="7774481" y="397750"/>
                  <a:pt x="7760813" y="406023"/>
                </a:cubicBezTo>
                <a:lnTo>
                  <a:pt x="7745707" y="421129"/>
                </a:lnTo>
                <a:lnTo>
                  <a:pt x="7737075" y="423287"/>
                </a:lnTo>
                <a:cubicBezTo>
                  <a:pt x="7732040" y="421489"/>
                  <a:pt x="7729522" y="420050"/>
                  <a:pt x="7729522" y="418971"/>
                </a:cubicBezTo>
                <a:lnTo>
                  <a:pt x="7729522" y="417892"/>
                </a:lnTo>
                <a:cubicBezTo>
                  <a:pt x="7741032" y="408181"/>
                  <a:pt x="7746786" y="400987"/>
                  <a:pt x="7746786" y="396312"/>
                </a:cubicBezTo>
                <a:cubicBezTo>
                  <a:pt x="7742470" y="392895"/>
                  <a:pt x="7737794" y="390737"/>
                  <a:pt x="7732759" y="389838"/>
                </a:cubicBezTo>
                <a:lnTo>
                  <a:pt x="7732759" y="388759"/>
                </a:lnTo>
                <a:lnTo>
                  <a:pt x="7733838" y="387680"/>
                </a:lnTo>
                <a:lnTo>
                  <a:pt x="7733838" y="386601"/>
                </a:lnTo>
                <a:lnTo>
                  <a:pt x="7725206" y="373653"/>
                </a:lnTo>
                <a:lnTo>
                  <a:pt x="7720890" y="367179"/>
                </a:lnTo>
                <a:lnTo>
                  <a:pt x="7720890" y="355310"/>
                </a:lnTo>
                <a:cubicBezTo>
                  <a:pt x="7720890" y="353691"/>
                  <a:pt x="7722688" y="352612"/>
                  <a:pt x="7726285" y="352073"/>
                </a:cubicBezTo>
                <a:lnTo>
                  <a:pt x="7725206" y="350994"/>
                </a:lnTo>
                <a:lnTo>
                  <a:pt x="7725206" y="349915"/>
                </a:lnTo>
                <a:cubicBezTo>
                  <a:pt x="7728803" y="344160"/>
                  <a:pt x="7735277" y="339844"/>
                  <a:pt x="7744628" y="336967"/>
                </a:cubicBezTo>
                <a:close/>
                <a:moveTo>
                  <a:pt x="6239678" y="334808"/>
                </a:moveTo>
                <a:lnTo>
                  <a:pt x="6248310" y="334808"/>
                </a:lnTo>
                <a:lnTo>
                  <a:pt x="6264495" y="347880"/>
                </a:lnTo>
                <a:lnTo>
                  <a:pt x="6264495" y="350993"/>
                </a:lnTo>
                <a:lnTo>
                  <a:pt x="6265574" y="350993"/>
                </a:lnTo>
                <a:lnTo>
                  <a:pt x="6265574" y="348752"/>
                </a:lnTo>
                <a:lnTo>
                  <a:pt x="6276364" y="357467"/>
                </a:lnTo>
                <a:lnTo>
                  <a:pt x="6275285" y="358546"/>
                </a:lnTo>
                <a:lnTo>
                  <a:pt x="6275285" y="359625"/>
                </a:lnTo>
                <a:lnTo>
                  <a:pt x="6276364" y="360704"/>
                </a:lnTo>
                <a:cubicBezTo>
                  <a:pt x="6276364" y="382644"/>
                  <a:pt x="6269531" y="397749"/>
                  <a:pt x="6255863" y="406022"/>
                </a:cubicBezTo>
                <a:lnTo>
                  <a:pt x="6240757" y="421128"/>
                </a:lnTo>
                <a:lnTo>
                  <a:pt x="6232125" y="423286"/>
                </a:lnTo>
                <a:cubicBezTo>
                  <a:pt x="6227090" y="421488"/>
                  <a:pt x="6224572" y="420049"/>
                  <a:pt x="6224572" y="418970"/>
                </a:cubicBezTo>
                <a:lnTo>
                  <a:pt x="6224572" y="417891"/>
                </a:lnTo>
                <a:cubicBezTo>
                  <a:pt x="6236082" y="408180"/>
                  <a:pt x="6241836" y="400986"/>
                  <a:pt x="6241836" y="396310"/>
                </a:cubicBezTo>
                <a:cubicBezTo>
                  <a:pt x="6237520" y="392894"/>
                  <a:pt x="6232845" y="390736"/>
                  <a:pt x="6227809" y="389837"/>
                </a:cubicBezTo>
                <a:lnTo>
                  <a:pt x="6227809" y="388758"/>
                </a:lnTo>
                <a:lnTo>
                  <a:pt x="6228888" y="387678"/>
                </a:lnTo>
                <a:lnTo>
                  <a:pt x="6228888" y="386600"/>
                </a:lnTo>
                <a:cubicBezTo>
                  <a:pt x="6220256" y="386600"/>
                  <a:pt x="6215940" y="380126"/>
                  <a:pt x="6215940" y="367178"/>
                </a:cubicBezTo>
                <a:lnTo>
                  <a:pt x="6215940" y="355309"/>
                </a:lnTo>
                <a:cubicBezTo>
                  <a:pt x="6215940" y="353690"/>
                  <a:pt x="6217739" y="352611"/>
                  <a:pt x="6221335" y="352072"/>
                </a:cubicBezTo>
                <a:lnTo>
                  <a:pt x="6220256" y="350993"/>
                </a:lnTo>
                <a:lnTo>
                  <a:pt x="6220256" y="349914"/>
                </a:lnTo>
                <a:cubicBezTo>
                  <a:pt x="6223853" y="344159"/>
                  <a:pt x="6230327" y="339843"/>
                  <a:pt x="6239678" y="336966"/>
                </a:cubicBezTo>
                <a:close/>
                <a:moveTo>
                  <a:pt x="705655" y="334805"/>
                </a:moveTo>
                <a:lnTo>
                  <a:pt x="714287" y="334805"/>
                </a:lnTo>
                <a:lnTo>
                  <a:pt x="730472" y="347877"/>
                </a:lnTo>
                <a:lnTo>
                  <a:pt x="730472" y="350990"/>
                </a:lnTo>
                <a:lnTo>
                  <a:pt x="731551" y="350990"/>
                </a:lnTo>
                <a:lnTo>
                  <a:pt x="731551" y="348749"/>
                </a:lnTo>
                <a:lnTo>
                  <a:pt x="742342" y="357464"/>
                </a:lnTo>
                <a:lnTo>
                  <a:pt x="741263" y="358543"/>
                </a:lnTo>
                <a:lnTo>
                  <a:pt x="741263" y="359622"/>
                </a:lnTo>
                <a:lnTo>
                  <a:pt x="742342" y="360701"/>
                </a:lnTo>
                <a:cubicBezTo>
                  <a:pt x="742342" y="382641"/>
                  <a:pt x="735508" y="397747"/>
                  <a:pt x="721840" y="406019"/>
                </a:cubicBezTo>
                <a:lnTo>
                  <a:pt x="706734" y="421125"/>
                </a:lnTo>
                <a:lnTo>
                  <a:pt x="698102" y="423283"/>
                </a:lnTo>
                <a:cubicBezTo>
                  <a:pt x="693067" y="421485"/>
                  <a:pt x="690549" y="420046"/>
                  <a:pt x="690549" y="418967"/>
                </a:cubicBezTo>
                <a:lnTo>
                  <a:pt x="690549" y="417888"/>
                </a:lnTo>
                <a:cubicBezTo>
                  <a:pt x="702059" y="408177"/>
                  <a:pt x="707813" y="400984"/>
                  <a:pt x="707813" y="396308"/>
                </a:cubicBezTo>
                <a:cubicBezTo>
                  <a:pt x="703497" y="392891"/>
                  <a:pt x="698822" y="390733"/>
                  <a:pt x="693786" y="389834"/>
                </a:cubicBezTo>
                <a:lnTo>
                  <a:pt x="693786" y="388755"/>
                </a:lnTo>
                <a:lnTo>
                  <a:pt x="694865" y="387676"/>
                </a:lnTo>
                <a:lnTo>
                  <a:pt x="694865" y="386597"/>
                </a:lnTo>
                <a:cubicBezTo>
                  <a:pt x="686233" y="386597"/>
                  <a:pt x="681917" y="380123"/>
                  <a:pt x="681917" y="367175"/>
                </a:cubicBezTo>
                <a:lnTo>
                  <a:pt x="681917" y="355306"/>
                </a:lnTo>
                <a:cubicBezTo>
                  <a:pt x="681917" y="353688"/>
                  <a:pt x="683715" y="352609"/>
                  <a:pt x="687312" y="352069"/>
                </a:cubicBezTo>
                <a:lnTo>
                  <a:pt x="686233" y="350990"/>
                </a:lnTo>
                <a:lnTo>
                  <a:pt x="686233" y="349911"/>
                </a:lnTo>
                <a:cubicBezTo>
                  <a:pt x="689830" y="344157"/>
                  <a:pt x="696304" y="339840"/>
                  <a:pt x="705655" y="336963"/>
                </a:cubicBezTo>
                <a:close/>
                <a:moveTo>
                  <a:pt x="5189835" y="334267"/>
                </a:moveTo>
                <a:lnTo>
                  <a:pt x="5189835" y="345192"/>
                </a:lnTo>
                <a:lnTo>
                  <a:pt x="5188756" y="353555"/>
                </a:lnTo>
                <a:lnTo>
                  <a:pt x="5189835" y="357871"/>
                </a:lnTo>
                <a:cubicBezTo>
                  <a:pt x="5187677" y="358680"/>
                  <a:pt x="5186598" y="360883"/>
                  <a:pt x="5186598" y="364480"/>
                </a:cubicBezTo>
                <a:cubicBezTo>
                  <a:pt x="5188756" y="364480"/>
                  <a:pt x="5189835" y="365918"/>
                  <a:pt x="5189835" y="368796"/>
                </a:cubicBezTo>
                <a:lnTo>
                  <a:pt x="5184440" y="377563"/>
                </a:lnTo>
                <a:cubicBezTo>
                  <a:pt x="5191724" y="383587"/>
                  <a:pt x="5195365" y="389431"/>
                  <a:pt x="5195365" y="395096"/>
                </a:cubicBezTo>
                <a:cubicBezTo>
                  <a:pt x="5192668" y="399682"/>
                  <a:pt x="5190105" y="412045"/>
                  <a:pt x="5187677" y="432187"/>
                </a:cubicBezTo>
                <a:lnTo>
                  <a:pt x="5186598" y="435559"/>
                </a:lnTo>
                <a:lnTo>
                  <a:pt x="5186598" y="437717"/>
                </a:lnTo>
                <a:cubicBezTo>
                  <a:pt x="5188936" y="447878"/>
                  <a:pt x="5192938" y="452958"/>
                  <a:pt x="5198602" y="452958"/>
                </a:cubicBezTo>
                <a:lnTo>
                  <a:pt x="5209527" y="455251"/>
                </a:lnTo>
                <a:lnTo>
                  <a:pt x="5222610" y="452958"/>
                </a:lnTo>
                <a:lnTo>
                  <a:pt x="5228140" y="452958"/>
                </a:lnTo>
                <a:lnTo>
                  <a:pt x="5228140" y="425713"/>
                </a:lnTo>
                <a:lnTo>
                  <a:pt x="5232456" y="410337"/>
                </a:lnTo>
                <a:cubicBezTo>
                  <a:pt x="5232456" y="402335"/>
                  <a:pt x="5223734" y="398333"/>
                  <a:pt x="5206290" y="398333"/>
                </a:cubicBezTo>
                <a:lnTo>
                  <a:pt x="5201974" y="398333"/>
                </a:lnTo>
                <a:lnTo>
                  <a:pt x="5198602" y="395096"/>
                </a:lnTo>
                <a:lnTo>
                  <a:pt x="5198602" y="394017"/>
                </a:lnTo>
                <a:cubicBezTo>
                  <a:pt x="5198602" y="391859"/>
                  <a:pt x="5203368" y="390780"/>
                  <a:pt x="5212899" y="390780"/>
                </a:cubicBezTo>
                <a:lnTo>
                  <a:pt x="5227061" y="390780"/>
                </a:lnTo>
                <a:cubicBezTo>
                  <a:pt x="5228680" y="390780"/>
                  <a:pt x="5229759" y="386374"/>
                  <a:pt x="5230298" y="377563"/>
                </a:cubicBezTo>
                <a:lnTo>
                  <a:pt x="5229219" y="371089"/>
                </a:lnTo>
                <a:lnTo>
                  <a:pt x="5231377" y="354634"/>
                </a:lnTo>
                <a:cubicBezTo>
                  <a:pt x="5230478" y="342495"/>
                  <a:pt x="5229039" y="336425"/>
                  <a:pt x="5227061" y="336425"/>
                </a:cubicBezTo>
                <a:lnTo>
                  <a:pt x="5221531" y="336425"/>
                </a:lnTo>
                <a:lnTo>
                  <a:pt x="5205211" y="334267"/>
                </a:lnTo>
                <a:lnTo>
                  <a:pt x="5195365" y="336425"/>
                </a:lnTo>
                <a:lnTo>
                  <a:pt x="5192128" y="334267"/>
                </a:lnTo>
                <a:close/>
                <a:moveTo>
                  <a:pt x="1725692" y="334266"/>
                </a:moveTo>
                <a:lnTo>
                  <a:pt x="1728930" y="334266"/>
                </a:lnTo>
                <a:cubicBezTo>
                  <a:pt x="1736121" y="336424"/>
                  <a:pt x="1739719" y="338582"/>
                  <a:pt x="1739719" y="340740"/>
                </a:cubicBezTo>
                <a:cubicBezTo>
                  <a:pt x="1745833" y="347753"/>
                  <a:pt x="1751948" y="353148"/>
                  <a:pt x="1758061" y="356925"/>
                </a:cubicBezTo>
                <a:lnTo>
                  <a:pt x="1765614" y="365557"/>
                </a:lnTo>
                <a:lnTo>
                  <a:pt x="1765614" y="366636"/>
                </a:lnTo>
                <a:cubicBezTo>
                  <a:pt x="1765614" y="368434"/>
                  <a:pt x="1762738" y="369873"/>
                  <a:pt x="1756983" y="370952"/>
                </a:cubicBezTo>
                <a:lnTo>
                  <a:pt x="1747271" y="370952"/>
                </a:lnTo>
                <a:lnTo>
                  <a:pt x="1738640" y="368794"/>
                </a:lnTo>
                <a:lnTo>
                  <a:pt x="1731086" y="368794"/>
                </a:lnTo>
                <a:lnTo>
                  <a:pt x="1727849" y="366636"/>
                </a:lnTo>
                <a:lnTo>
                  <a:pt x="1728930" y="365557"/>
                </a:lnTo>
                <a:lnTo>
                  <a:pt x="1728930" y="364478"/>
                </a:lnTo>
                <a:lnTo>
                  <a:pt x="1727849" y="350451"/>
                </a:lnTo>
                <a:lnTo>
                  <a:pt x="1728930" y="347214"/>
                </a:lnTo>
                <a:cubicBezTo>
                  <a:pt x="1727490" y="347214"/>
                  <a:pt x="1726411" y="350091"/>
                  <a:pt x="1725692" y="355846"/>
                </a:cubicBezTo>
                <a:lnTo>
                  <a:pt x="1727849" y="363399"/>
                </a:lnTo>
                <a:cubicBezTo>
                  <a:pt x="1727849" y="367715"/>
                  <a:pt x="1725332" y="369873"/>
                  <a:pt x="1720296" y="369873"/>
                </a:cubicBezTo>
                <a:lnTo>
                  <a:pt x="1709506" y="369873"/>
                </a:lnTo>
                <a:cubicBezTo>
                  <a:pt x="1700874" y="370053"/>
                  <a:pt x="1696558" y="370772"/>
                  <a:pt x="1696558" y="372031"/>
                </a:cubicBezTo>
                <a:cubicBezTo>
                  <a:pt x="1677855" y="370952"/>
                  <a:pt x="1668504" y="368434"/>
                  <a:pt x="1668504" y="364478"/>
                </a:cubicBezTo>
                <a:lnTo>
                  <a:pt x="1674978" y="360162"/>
                </a:lnTo>
                <a:lnTo>
                  <a:pt x="1679295" y="360162"/>
                </a:lnTo>
                <a:lnTo>
                  <a:pt x="1684690" y="361241"/>
                </a:lnTo>
                <a:cubicBezTo>
                  <a:pt x="1684690" y="359443"/>
                  <a:pt x="1687567" y="358364"/>
                  <a:pt x="1693321" y="358004"/>
                </a:cubicBezTo>
                <a:lnTo>
                  <a:pt x="1705191" y="359083"/>
                </a:lnTo>
                <a:cubicBezTo>
                  <a:pt x="1717060" y="348293"/>
                  <a:pt x="1723533" y="340380"/>
                  <a:pt x="1724613" y="335345"/>
                </a:cubicBezTo>
                <a:close/>
                <a:moveTo>
                  <a:pt x="8197121" y="333730"/>
                </a:moveTo>
                <a:lnTo>
                  <a:pt x="8199279" y="335888"/>
                </a:lnTo>
                <a:lnTo>
                  <a:pt x="8203595" y="335888"/>
                </a:lnTo>
                <a:lnTo>
                  <a:pt x="8203595" y="334809"/>
                </a:lnTo>
                <a:close/>
                <a:moveTo>
                  <a:pt x="8183904" y="333730"/>
                </a:moveTo>
                <a:lnTo>
                  <a:pt x="8183904" y="336967"/>
                </a:lnTo>
                <a:lnTo>
                  <a:pt x="8184983" y="336967"/>
                </a:lnTo>
                <a:lnTo>
                  <a:pt x="8187141" y="334809"/>
                </a:lnTo>
                <a:lnTo>
                  <a:pt x="8187141" y="333730"/>
                </a:lnTo>
                <a:close/>
                <a:moveTo>
                  <a:pt x="5119970" y="333054"/>
                </a:moveTo>
                <a:lnTo>
                  <a:pt x="5109045" y="336425"/>
                </a:lnTo>
                <a:lnTo>
                  <a:pt x="5107966" y="336425"/>
                </a:lnTo>
                <a:lnTo>
                  <a:pt x="5102436" y="335346"/>
                </a:lnTo>
                <a:lnTo>
                  <a:pt x="5101357" y="336425"/>
                </a:lnTo>
                <a:lnTo>
                  <a:pt x="5101357" y="353555"/>
                </a:lnTo>
                <a:lnTo>
                  <a:pt x="5100278" y="354634"/>
                </a:lnTo>
                <a:lnTo>
                  <a:pt x="5103515" y="363400"/>
                </a:lnTo>
                <a:lnTo>
                  <a:pt x="5103515" y="371089"/>
                </a:lnTo>
                <a:lnTo>
                  <a:pt x="5100278" y="374326"/>
                </a:lnTo>
                <a:lnTo>
                  <a:pt x="5094748" y="374326"/>
                </a:lnTo>
                <a:lnTo>
                  <a:pt x="5094748" y="375404"/>
                </a:lnTo>
                <a:cubicBezTo>
                  <a:pt x="5094748" y="376483"/>
                  <a:pt x="5097311" y="378327"/>
                  <a:pt x="5102436" y="380935"/>
                </a:cubicBezTo>
                <a:lnTo>
                  <a:pt x="5102436" y="387408"/>
                </a:lnTo>
                <a:lnTo>
                  <a:pt x="5119970" y="392938"/>
                </a:lnTo>
                <a:lnTo>
                  <a:pt x="5123207" y="389566"/>
                </a:lnTo>
                <a:lnTo>
                  <a:pt x="5130895" y="389566"/>
                </a:lnTo>
                <a:lnTo>
                  <a:pt x="5137369" y="390780"/>
                </a:lnTo>
                <a:lnTo>
                  <a:pt x="5147215" y="385250"/>
                </a:lnTo>
                <a:cubicBezTo>
                  <a:pt x="5144517" y="382373"/>
                  <a:pt x="5142359" y="372168"/>
                  <a:pt x="5140741" y="354634"/>
                </a:cubicBezTo>
                <a:lnTo>
                  <a:pt x="5140741" y="339662"/>
                </a:lnTo>
                <a:cubicBezTo>
                  <a:pt x="5140741" y="338584"/>
                  <a:pt x="5133817" y="336380"/>
                  <a:pt x="5119970" y="333054"/>
                </a:cubicBezTo>
                <a:close/>
                <a:moveTo>
                  <a:pt x="4073347" y="331089"/>
                </a:moveTo>
                <a:lnTo>
                  <a:pt x="4072529" y="333873"/>
                </a:lnTo>
                <a:lnTo>
                  <a:pt x="4075118" y="334796"/>
                </a:lnTo>
                <a:close/>
                <a:moveTo>
                  <a:pt x="140945" y="330540"/>
                </a:moveTo>
                <a:lnTo>
                  <a:pt x="133661" y="334586"/>
                </a:lnTo>
                <a:lnTo>
                  <a:pt x="130694" y="332563"/>
                </a:lnTo>
                <a:cubicBezTo>
                  <a:pt x="126018" y="334631"/>
                  <a:pt x="120893" y="335665"/>
                  <a:pt x="115318" y="335665"/>
                </a:cubicBezTo>
                <a:lnTo>
                  <a:pt x="115318" y="334586"/>
                </a:lnTo>
                <a:lnTo>
                  <a:pt x="106012" y="337688"/>
                </a:lnTo>
                <a:lnTo>
                  <a:pt x="103989" y="333507"/>
                </a:lnTo>
                <a:lnTo>
                  <a:pt x="102910" y="334586"/>
                </a:lnTo>
                <a:lnTo>
                  <a:pt x="99943" y="334586"/>
                </a:lnTo>
                <a:lnTo>
                  <a:pt x="96840" y="332563"/>
                </a:lnTo>
                <a:lnTo>
                  <a:pt x="95761" y="332563"/>
                </a:lnTo>
                <a:lnTo>
                  <a:pt x="95761" y="333507"/>
                </a:lnTo>
                <a:lnTo>
                  <a:pt x="97919" y="333507"/>
                </a:lnTo>
                <a:lnTo>
                  <a:pt x="96840" y="338632"/>
                </a:lnTo>
                <a:lnTo>
                  <a:pt x="99943" y="342813"/>
                </a:lnTo>
                <a:lnTo>
                  <a:pt x="97919" y="354008"/>
                </a:lnTo>
                <a:lnTo>
                  <a:pt x="101966" y="365338"/>
                </a:lnTo>
                <a:lnTo>
                  <a:pt x="101966" y="366417"/>
                </a:lnTo>
                <a:lnTo>
                  <a:pt x="98864" y="377611"/>
                </a:lnTo>
                <a:lnTo>
                  <a:pt x="100887" y="386783"/>
                </a:lnTo>
                <a:lnTo>
                  <a:pt x="97919" y="394066"/>
                </a:lnTo>
                <a:lnTo>
                  <a:pt x="98864" y="397033"/>
                </a:lnTo>
                <a:lnTo>
                  <a:pt x="97919" y="413488"/>
                </a:lnTo>
                <a:lnTo>
                  <a:pt x="97919" y="416590"/>
                </a:lnTo>
                <a:cubicBezTo>
                  <a:pt x="97919" y="419468"/>
                  <a:pt x="99268" y="421491"/>
                  <a:pt x="101966" y="422660"/>
                </a:cubicBezTo>
                <a:lnTo>
                  <a:pt x="102910" y="421716"/>
                </a:lnTo>
                <a:lnTo>
                  <a:pt x="111137" y="421716"/>
                </a:lnTo>
                <a:lnTo>
                  <a:pt x="112216" y="422660"/>
                </a:lnTo>
                <a:lnTo>
                  <a:pt x="113160" y="422660"/>
                </a:lnTo>
                <a:lnTo>
                  <a:pt x="116262" y="419558"/>
                </a:lnTo>
                <a:lnTo>
                  <a:pt x="126513" y="419558"/>
                </a:lnTo>
                <a:lnTo>
                  <a:pt x="130694" y="422660"/>
                </a:lnTo>
                <a:lnTo>
                  <a:pt x="138787" y="419558"/>
                </a:lnTo>
                <a:lnTo>
                  <a:pt x="149037" y="420637"/>
                </a:lnTo>
                <a:lnTo>
                  <a:pt x="157265" y="419558"/>
                </a:lnTo>
                <a:cubicBezTo>
                  <a:pt x="157804" y="421626"/>
                  <a:pt x="160546" y="422660"/>
                  <a:pt x="165492" y="422660"/>
                </a:cubicBezTo>
                <a:lnTo>
                  <a:pt x="169538" y="421716"/>
                </a:lnTo>
                <a:lnTo>
                  <a:pt x="173719" y="422660"/>
                </a:lnTo>
                <a:lnTo>
                  <a:pt x="174664" y="422660"/>
                </a:lnTo>
                <a:lnTo>
                  <a:pt x="178845" y="420637"/>
                </a:lnTo>
                <a:lnTo>
                  <a:pt x="176687" y="414432"/>
                </a:lnTo>
                <a:cubicBezTo>
                  <a:pt x="178395" y="407149"/>
                  <a:pt x="179789" y="403417"/>
                  <a:pt x="180868" y="403238"/>
                </a:cubicBezTo>
                <a:lnTo>
                  <a:pt x="179789" y="402159"/>
                </a:lnTo>
                <a:lnTo>
                  <a:pt x="179789" y="401214"/>
                </a:lnTo>
                <a:lnTo>
                  <a:pt x="180868" y="380713"/>
                </a:lnTo>
                <a:lnTo>
                  <a:pt x="181812" y="380713"/>
                </a:lnTo>
                <a:lnTo>
                  <a:pt x="177766" y="370463"/>
                </a:lnTo>
                <a:lnTo>
                  <a:pt x="180868" y="361291"/>
                </a:lnTo>
                <a:cubicBezTo>
                  <a:pt x="180868" y="356166"/>
                  <a:pt x="179474" y="352390"/>
                  <a:pt x="176687" y="349962"/>
                </a:cubicBezTo>
                <a:lnTo>
                  <a:pt x="176687" y="347939"/>
                </a:lnTo>
                <a:cubicBezTo>
                  <a:pt x="176687" y="346230"/>
                  <a:pt x="178080" y="345196"/>
                  <a:pt x="180868" y="344837"/>
                </a:cubicBezTo>
                <a:lnTo>
                  <a:pt x="180868" y="342813"/>
                </a:lnTo>
                <a:lnTo>
                  <a:pt x="178845" y="336609"/>
                </a:lnTo>
                <a:lnTo>
                  <a:pt x="176687" y="334586"/>
                </a:lnTo>
                <a:lnTo>
                  <a:pt x="153218" y="335665"/>
                </a:lnTo>
                <a:cubicBezTo>
                  <a:pt x="145036" y="333777"/>
                  <a:pt x="140945" y="332068"/>
                  <a:pt x="140945" y="330540"/>
                </a:cubicBezTo>
                <a:close/>
                <a:moveTo>
                  <a:pt x="3726967" y="329546"/>
                </a:moveTo>
                <a:lnTo>
                  <a:pt x="3726967" y="330625"/>
                </a:lnTo>
                <a:cubicBezTo>
                  <a:pt x="3729125" y="330625"/>
                  <a:pt x="3730204" y="331344"/>
                  <a:pt x="3730204" y="332783"/>
                </a:cubicBezTo>
                <a:lnTo>
                  <a:pt x="3729125" y="336020"/>
                </a:lnTo>
                <a:lnTo>
                  <a:pt x="3733441" y="336020"/>
                </a:lnTo>
                <a:lnTo>
                  <a:pt x="3733441" y="333862"/>
                </a:lnTo>
                <a:lnTo>
                  <a:pt x="3728046" y="329546"/>
                </a:lnTo>
                <a:close/>
                <a:moveTo>
                  <a:pt x="91715" y="328517"/>
                </a:moveTo>
                <a:lnTo>
                  <a:pt x="91715" y="329461"/>
                </a:lnTo>
                <a:lnTo>
                  <a:pt x="93738" y="329461"/>
                </a:lnTo>
                <a:lnTo>
                  <a:pt x="93738" y="328517"/>
                </a:lnTo>
                <a:close/>
                <a:moveTo>
                  <a:pt x="5602405" y="328333"/>
                </a:moveTo>
                <a:lnTo>
                  <a:pt x="5605777" y="328333"/>
                </a:lnTo>
                <a:lnTo>
                  <a:pt x="5605777" y="330626"/>
                </a:lnTo>
                <a:lnTo>
                  <a:pt x="5602405" y="331705"/>
                </a:lnTo>
                <a:lnTo>
                  <a:pt x="5601326" y="330626"/>
                </a:lnTo>
                <a:lnTo>
                  <a:pt x="5601326" y="329547"/>
                </a:lnTo>
                <a:close/>
                <a:moveTo>
                  <a:pt x="3658855" y="327388"/>
                </a:moveTo>
                <a:lnTo>
                  <a:pt x="3665194" y="327388"/>
                </a:lnTo>
                <a:cubicBezTo>
                  <a:pt x="3667532" y="327388"/>
                  <a:pt x="3670004" y="328467"/>
                  <a:pt x="3672612" y="330625"/>
                </a:cubicBezTo>
                <a:lnTo>
                  <a:pt x="3680165" y="328467"/>
                </a:lnTo>
                <a:lnTo>
                  <a:pt x="3682188" y="333862"/>
                </a:lnTo>
                <a:lnTo>
                  <a:pt x="3678007" y="337099"/>
                </a:lnTo>
                <a:lnTo>
                  <a:pt x="3670454" y="337099"/>
                </a:lnTo>
                <a:lnTo>
                  <a:pt x="3666273" y="331704"/>
                </a:lnTo>
                <a:cubicBezTo>
                  <a:pt x="3664654" y="331704"/>
                  <a:pt x="3661462" y="333862"/>
                  <a:pt x="3656697" y="338178"/>
                </a:cubicBezTo>
                <a:lnTo>
                  <a:pt x="3653460" y="338178"/>
                </a:lnTo>
                <a:lnTo>
                  <a:pt x="3651302" y="336020"/>
                </a:lnTo>
                <a:lnTo>
                  <a:pt x="3651302" y="334941"/>
                </a:lnTo>
                <a:close/>
                <a:moveTo>
                  <a:pt x="3631070" y="327388"/>
                </a:moveTo>
                <a:lnTo>
                  <a:pt x="3636331" y="327388"/>
                </a:lnTo>
                <a:cubicBezTo>
                  <a:pt x="3640287" y="327388"/>
                  <a:pt x="3642805" y="328827"/>
                  <a:pt x="3643884" y="331704"/>
                </a:cubicBezTo>
                <a:lnTo>
                  <a:pt x="3643884" y="333862"/>
                </a:lnTo>
                <a:lnTo>
                  <a:pt x="3640647" y="337099"/>
                </a:lnTo>
                <a:lnTo>
                  <a:pt x="3638489" y="337099"/>
                </a:lnTo>
                <a:cubicBezTo>
                  <a:pt x="3632824" y="336740"/>
                  <a:pt x="3629991" y="333862"/>
                  <a:pt x="3629991" y="328467"/>
                </a:cubicBezTo>
                <a:close/>
                <a:moveTo>
                  <a:pt x="5666876" y="327254"/>
                </a:moveTo>
                <a:lnTo>
                  <a:pt x="5675643" y="329547"/>
                </a:lnTo>
                <a:lnTo>
                  <a:pt x="5678880" y="328333"/>
                </a:lnTo>
                <a:lnTo>
                  <a:pt x="5683196" y="330626"/>
                </a:lnTo>
                <a:lnTo>
                  <a:pt x="5689805" y="328333"/>
                </a:lnTo>
                <a:lnTo>
                  <a:pt x="5693042" y="328333"/>
                </a:lnTo>
                <a:lnTo>
                  <a:pt x="5695200" y="330626"/>
                </a:lnTo>
                <a:cubicBezTo>
                  <a:pt x="5695200" y="337190"/>
                  <a:pt x="5693042" y="340472"/>
                  <a:pt x="5688726" y="340472"/>
                </a:cubicBezTo>
                <a:cubicBezTo>
                  <a:pt x="5684320" y="337505"/>
                  <a:pt x="5680319" y="336021"/>
                  <a:pt x="5676722" y="336021"/>
                </a:cubicBezTo>
                <a:lnTo>
                  <a:pt x="5663504" y="338179"/>
                </a:lnTo>
                <a:lnTo>
                  <a:pt x="5654872" y="337100"/>
                </a:lnTo>
                <a:lnTo>
                  <a:pt x="5642868" y="339258"/>
                </a:lnTo>
                <a:lnTo>
                  <a:pt x="5638417" y="336021"/>
                </a:lnTo>
                <a:lnTo>
                  <a:pt x="5633022" y="337100"/>
                </a:lnTo>
                <a:lnTo>
                  <a:pt x="5629785" y="334942"/>
                </a:lnTo>
                <a:cubicBezTo>
                  <a:pt x="5626278" y="337100"/>
                  <a:pt x="5622997" y="338179"/>
                  <a:pt x="5619939" y="338179"/>
                </a:cubicBezTo>
                <a:cubicBezTo>
                  <a:pt x="5613375" y="337819"/>
                  <a:pt x="5610093" y="336740"/>
                  <a:pt x="5610093" y="334942"/>
                </a:cubicBezTo>
                <a:cubicBezTo>
                  <a:pt x="5611352" y="332065"/>
                  <a:pt x="5615354" y="330626"/>
                  <a:pt x="5622097" y="330626"/>
                </a:cubicBezTo>
                <a:lnTo>
                  <a:pt x="5629785" y="328333"/>
                </a:lnTo>
                <a:lnTo>
                  <a:pt x="5639496" y="330626"/>
                </a:lnTo>
                <a:lnTo>
                  <a:pt x="5646105" y="330626"/>
                </a:lnTo>
                <a:lnTo>
                  <a:pt x="5647184" y="331705"/>
                </a:lnTo>
                <a:close/>
                <a:moveTo>
                  <a:pt x="5556548" y="327254"/>
                </a:moveTo>
                <a:lnTo>
                  <a:pt x="5575161" y="327254"/>
                </a:lnTo>
                <a:cubicBezTo>
                  <a:pt x="5587569" y="330042"/>
                  <a:pt x="5593773" y="333324"/>
                  <a:pt x="5593773" y="337100"/>
                </a:cubicBezTo>
                <a:lnTo>
                  <a:pt x="5595931" y="337100"/>
                </a:lnTo>
                <a:cubicBezTo>
                  <a:pt x="5595931" y="338539"/>
                  <a:pt x="5593729" y="339663"/>
                  <a:pt x="5589323" y="340472"/>
                </a:cubicBezTo>
                <a:lnTo>
                  <a:pt x="5583928" y="333863"/>
                </a:lnTo>
                <a:cubicBezTo>
                  <a:pt x="5578982" y="336740"/>
                  <a:pt x="5573857" y="338179"/>
                  <a:pt x="5568552" y="338179"/>
                </a:cubicBezTo>
                <a:lnTo>
                  <a:pt x="5562078" y="337100"/>
                </a:lnTo>
                <a:lnTo>
                  <a:pt x="5557627" y="338179"/>
                </a:lnTo>
                <a:cubicBezTo>
                  <a:pt x="5554390" y="336740"/>
                  <a:pt x="5552592" y="335302"/>
                  <a:pt x="5552232" y="333863"/>
                </a:cubicBezTo>
                <a:lnTo>
                  <a:pt x="5552232" y="331705"/>
                </a:lnTo>
                <a:close/>
                <a:moveTo>
                  <a:pt x="8275889" y="326042"/>
                </a:moveTo>
                <a:cubicBezTo>
                  <a:pt x="8276788" y="329639"/>
                  <a:pt x="8277867" y="331437"/>
                  <a:pt x="8279126" y="331437"/>
                </a:cubicBezTo>
                <a:lnTo>
                  <a:pt x="8281419" y="331437"/>
                </a:lnTo>
                <a:cubicBezTo>
                  <a:pt x="8282857" y="331437"/>
                  <a:pt x="8283577" y="330358"/>
                  <a:pt x="8283577" y="328200"/>
                </a:cubicBezTo>
                <a:lnTo>
                  <a:pt x="8284656" y="327121"/>
                </a:lnTo>
                <a:lnTo>
                  <a:pt x="8288972" y="327121"/>
                </a:lnTo>
                <a:cubicBezTo>
                  <a:pt x="8290500" y="327121"/>
                  <a:pt x="8291264" y="328919"/>
                  <a:pt x="8291264" y="332516"/>
                </a:cubicBezTo>
                <a:cubicBezTo>
                  <a:pt x="8306370" y="338720"/>
                  <a:pt x="8315138" y="344205"/>
                  <a:pt x="8317565" y="348971"/>
                </a:cubicBezTo>
                <a:lnTo>
                  <a:pt x="8317565" y="355580"/>
                </a:lnTo>
                <a:lnTo>
                  <a:pt x="8312035" y="361110"/>
                </a:lnTo>
                <a:lnTo>
                  <a:pt x="8305426" y="361110"/>
                </a:lnTo>
                <a:cubicBezTo>
                  <a:pt x="8300841" y="356704"/>
                  <a:pt x="8297199" y="354501"/>
                  <a:pt x="8294502" y="354501"/>
                </a:cubicBezTo>
                <a:lnTo>
                  <a:pt x="8291264" y="355580"/>
                </a:lnTo>
                <a:lnTo>
                  <a:pt x="8287893" y="354501"/>
                </a:lnTo>
                <a:lnTo>
                  <a:pt x="8260513" y="361110"/>
                </a:lnTo>
                <a:lnTo>
                  <a:pt x="8245272" y="352343"/>
                </a:lnTo>
                <a:lnTo>
                  <a:pt x="8245272" y="350050"/>
                </a:lnTo>
                <a:cubicBezTo>
                  <a:pt x="8246711" y="350050"/>
                  <a:pt x="8253275" y="343126"/>
                  <a:pt x="8264964" y="329279"/>
                </a:cubicBezTo>
                <a:cubicBezTo>
                  <a:pt x="8268021" y="327121"/>
                  <a:pt x="8271663" y="326042"/>
                  <a:pt x="8275889" y="326042"/>
                </a:cubicBezTo>
                <a:close/>
                <a:moveTo>
                  <a:pt x="8188354" y="326042"/>
                </a:moveTo>
                <a:lnTo>
                  <a:pt x="8184983" y="327121"/>
                </a:lnTo>
                <a:lnTo>
                  <a:pt x="8184983" y="328200"/>
                </a:lnTo>
                <a:cubicBezTo>
                  <a:pt x="8190827" y="328200"/>
                  <a:pt x="8193750" y="329279"/>
                  <a:pt x="8193750" y="331437"/>
                </a:cubicBezTo>
                <a:lnTo>
                  <a:pt x="8195908" y="331437"/>
                </a:lnTo>
                <a:lnTo>
                  <a:pt x="8195908" y="330358"/>
                </a:lnTo>
                <a:lnTo>
                  <a:pt x="8193750" y="327121"/>
                </a:lnTo>
                <a:lnTo>
                  <a:pt x="8190512" y="328200"/>
                </a:lnTo>
                <a:close/>
                <a:moveTo>
                  <a:pt x="183835" y="324336"/>
                </a:moveTo>
                <a:lnTo>
                  <a:pt x="183835" y="325415"/>
                </a:lnTo>
                <a:lnTo>
                  <a:pt x="186937" y="326359"/>
                </a:lnTo>
                <a:lnTo>
                  <a:pt x="186937" y="324336"/>
                </a:lnTo>
                <a:close/>
                <a:moveTo>
                  <a:pt x="4076761" y="321241"/>
                </a:moveTo>
                <a:lnTo>
                  <a:pt x="4073347" y="321595"/>
                </a:lnTo>
                <a:lnTo>
                  <a:pt x="4073347" y="321964"/>
                </a:lnTo>
                <a:lnTo>
                  <a:pt x="4076761" y="321964"/>
                </a:lnTo>
                <a:close/>
                <a:moveTo>
                  <a:pt x="5751982" y="319701"/>
                </a:moveTo>
                <a:lnTo>
                  <a:pt x="5751982" y="322938"/>
                </a:lnTo>
                <a:lnTo>
                  <a:pt x="5754140" y="320780"/>
                </a:lnTo>
                <a:lnTo>
                  <a:pt x="5753061" y="319701"/>
                </a:lnTo>
                <a:close/>
                <a:moveTo>
                  <a:pt x="3249252" y="315654"/>
                </a:moveTo>
                <a:cubicBezTo>
                  <a:pt x="3262020" y="322308"/>
                  <a:pt x="3270517" y="329186"/>
                  <a:pt x="3274743" y="336290"/>
                </a:cubicBezTo>
                <a:cubicBezTo>
                  <a:pt x="3280498" y="336290"/>
                  <a:pt x="3283825" y="337683"/>
                  <a:pt x="3284724" y="340471"/>
                </a:cubicBezTo>
                <a:lnTo>
                  <a:pt x="3284724" y="341280"/>
                </a:lnTo>
                <a:cubicBezTo>
                  <a:pt x="3284724" y="342719"/>
                  <a:pt x="3282521" y="343843"/>
                  <a:pt x="3278115" y="344652"/>
                </a:cubicBezTo>
                <a:lnTo>
                  <a:pt x="3278115" y="345596"/>
                </a:lnTo>
                <a:lnTo>
                  <a:pt x="3260447" y="342359"/>
                </a:lnTo>
                <a:lnTo>
                  <a:pt x="3255996" y="344652"/>
                </a:lnTo>
                <a:lnTo>
                  <a:pt x="3247094" y="342359"/>
                </a:lnTo>
                <a:lnTo>
                  <a:pt x="3243722" y="345596"/>
                </a:lnTo>
                <a:lnTo>
                  <a:pt x="3231583" y="345596"/>
                </a:lnTo>
                <a:lnTo>
                  <a:pt x="3228211" y="343438"/>
                </a:lnTo>
                <a:lnTo>
                  <a:pt x="3223760" y="343438"/>
                </a:lnTo>
                <a:lnTo>
                  <a:pt x="3212835" y="344652"/>
                </a:lnTo>
                <a:lnTo>
                  <a:pt x="3206092" y="343438"/>
                </a:lnTo>
                <a:lnTo>
                  <a:pt x="3201641" y="345596"/>
                </a:lnTo>
                <a:lnTo>
                  <a:pt x="3200562" y="344652"/>
                </a:lnTo>
                <a:lnTo>
                  <a:pt x="3182758" y="346675"/>
                </a:lnTo>
                <a:lnTo>
                  <a:pt x="3187209" y="352070"/>
                </a:lnTo>
                <a:cubicBezTo>
                  <a:pt x="3186310" y="355307"/>
                  <a:pt x="3178936" y="360073"/>
                  <a:pt x="3165090" y="366367"/>
                </a:cubicBezTo>
                <a:cubicBezTo>
                  <a:pt x="3165090" y="374819"/>
                  <a:pt x="3159919" y="384575"/>
                  <a:pt x="3149579" y="395635"/>
                </a:cubicBezTo>
                <a:lnTo>
                  <a:pt x="3162932" y="399951"/>
                </a:lnTo>
                <a:lnTo>
                  <a:pt x="3162932" y="402109"/>
                </a:lnTo>
                <a:lnTo>
                  <a:pt x="3160639" y="404267"/>
                </a:lnTo>
                <a:lnTo>
                  <a:pt x="3157402" y="404267"/>
                </a:lnTo>
                <a:lnTo>
                  <a:pt x="3154030" y="403053"/>
                </a:lnTo>
                <a:lnTo>
                  <a:pt x="3148500" y="404267"/>
                </a:lnTo>
                <a:lnTo>
                  <a:pt x="3138519" y="404267"/>
                </a:lnTo>
                <a:lnTo>
                  <a:pt x="3134068" y="401030"/>
                </a:lnTo>
                <a:lnTo>
                  <a:pt x="3127459" y="405346"/>
                </a:lnTo>
                <a:lnTo>
                  <a:pt x="3113028" y="404267"/>
                </a:lnTo>
                <a:lnTo>
                  <a:pt x="3111949" y="405346"/>
                </a:lnTo>
                <a:lnTo>
                  <a:pt x="3111949" y="406425"/>
                </a:lnTo>
                <a:lnTo>
                  <a:pt x="3113028" y="412764"/>
                </a:lnTo>
                <a:lnTo>
                  <a:pt x="3109656" y="413978"/>
                </a:lnTo>
                <a:lnTo>
                  <a:pt x="3110870" y="415057"/>
                </a:lnTo>
                <a:lnTo>
                  <a:pt x="3110870" y="416136"/>
                </a:lnTo>
                <a:lnTo>
                  <a:pt x="3105205" y="424768"/>
                </a:lnTo>
                <a:lnTo>
                  <a:pt x="3106419" y="425847"/>
                </a:lnTo>
                <a:lnTo>
                  <a:pt x="3106419" y="426926"/>
                </a:lnTo>
                <a:lnTo>
                  <a:pt x="3105205" y="431242"/>
                </a:lnTo>
                <a:lnTo>
                  <a:pt x="3105205" y="432321"/>
                </a:lnTo>
                <a:lnTo>
                  <a:pt x="3106419" y="432321"/>
                </a:lnTo>
                <a:cubicBezTo>
                  <a:pt x="3107677" y="422970"/>
                  <a:pt x="3109880" y="418294"/>
                  <a:pt x="3113028" y="418294"/>
                </a:cubicBezTo>
                <a:lnTo>
                  <a:pt x="3114107" y="419373"/>
                </a:lnTo>
                <a:lnTo>
                  <a:pt x="3111949" y="442032"/>
                </a:lnTo>
                <a:lnTo>
                  <a:pt x="3114107" y="448506"/>
                </a:lnTo>
                <a:lnTo>
                  <a:pt x="3114107" y="452822"/>
                </a:lnTo>
                <a:lnTo>
                  <a:pt x="3110870" y="465770"/>
                </a:lnTo>
                <a:lnTo>
                  <a:pt x="3125301" y="464691"/>
                </a:lnTo>
                <a:lnTo>
                  <a:pt x="3134068" y="470086"/>
                </a:lnTo>
                <a:lnTo>
                  <a:pt x="3140677" y="468063"/>
                </a:lnTo>
                <a:lnTo>
                  <a:pt x="3144049" y="472379"/>
                </a:lnTo>
                <a:lnTo>
                  <a:pt x="3144049" y="473323"/>
                </a:lnTo>
                <a:lnTo>
                  <a:pt x="3141756" y="475481"/>
                </a:lnTo>
                <a:lnTo>
                  <a:pt x="3140677" y="475481"/>
                </a:lnTo>
                <a:lnTo>
                  <a:pt x="3129752" y="474402"/>
                </a:lnTo>
                <a:lnTo>
                  <a:pt x="3124087" y="475481"/>
                </a:lnTo>
                <a:lnTo>
                  <a:pt x="3118558" y="474402"/>
                </a:lnTo>
                <a:lnTo>
                  <a:pt x="3110870" y="476695"/>
                </a:lnTo>
                <a:lnTo>
                  <a:pt x="3111949" y="495038"/>
                </a:lnTo>
                <a:lnTo>
                  <a:pt x="3111949" y="498140"/>
                </a:lnTo>
                <a:lnTo>
                  <a:pt x="3108577" y="503535"/>
                </a:lnTo>
                <a:lnTo>
                  <a:pt x="3110870" y="511088"/>
                </a:lnTo>
                <a:lnTo>
                  <a:pt x="3109656" y="514460"/>
                </a:lnTo>
                <a:lnTo>
                  <a:pt x="3110870" y="522013"/>
                </a:lnTo>
                <a:lnTo>
                  <a:pt x="3109656" y="530510"/>
                </a:lnTo>
                <a:cubicBezTo>
                  <a:pt x="3110645" y="539143"/>
                  <a:pt x="3114736" y="543458"/>
                  <a:pt x="3121929" y="543458"/>
                </a:cubicBezTo>
                <a:lnTo>
                  <a:pt x="3134068" y="540356"/>
                </a:lnTo>
                <a:lnTo>
                  <a:pt x="3144049" y="541435"/>
                </a:lnTo>
                <a:lnTo>
                  <a:pt x="3152951" y="538198"/>
                </a:lnTo>
                <a:lnTo>
                  <a:pt x="3155109" y="540356"/>
                </a:lnTo>
                <a:lnTo>
                  <a:pt x="3156188" y="539143"/>
                </a:lnTo>
                <a:lnTo>
                  <a:pt x="3157402" y="539143"/>
                </a:lnTo>
                <a:lnTo>
                  <a:pt x="3164011" y="543458"/>
                </a:lnTo>
                <a:lnTo>
                  <a:pt x="3170619" y="539143"/>
                </a:lnTo>
                <a:lnTo>
                  <a:pt x="3172912" y="539143"/>
                </a:lnTo>
                <a:lnTo>
                  <a:pt x="3186130" y="543458"/>
                </a:lnTo>
                <a:lnTo>
                  <a:pt x="3186130" y="544672"/>
                </a:lnTo>
                <a:lnTo>
                  <a:pt x="3180600" y="551146"/>
                </a:lnTo>
                <a:lnTo>
                  <a:pt x="3179386" y="551146"/>
                </a:lnTo>
                <a:lnTo>
                  <a:pt x="3171833" y="550067"/>
                </a:lnTo>
                <a:lnTo>
                  <a:pt x="3169540" y="552225"/>
                </a:lnTo>
                <a:lnTo>
                  <a:pt x="3166303" y="552225"/>
                </a:lnTo>
                <a:lnTo>
                  <a:pt x="3162932" y="548988"/>
                </a:lnTo>
                <a:lnTo>
                  <a:pt x="3155109" y="552225"/>
                </a:lnTo>
                <a:lnTo>
                  <a:pt x="3142970" y="547909"/>
                </a:lnTo>
                <a:lnTo>
                  <a:pt x="3138519" y="547909"/>
                </a:lnTo>
                <a:lnTo>
                  <a:pt x="3135147" y="550067"/>
                </a:lnTo>
                <a:lnTo>
                  <a:pt x="3125301" y="548988"/>
                </a:lnTo>
                <a:cubicBezTo>
                  <a:pt x="3114871" y="551776"/>
                  <a:pt x="3109656" y="557171"/>
                  <a:pt x="3109656" y="565173"/>
                </a:cubicBezTo>
                <a:lnTo>
                  <a:pt x="3104126" y="569490"/>
                </a:lnTo>
                <a:cubicBezTo>
                  <a:pt x="3100439" y="569490"/>
                  <a:pt x="3098596" y="568770"/>
                  <a:pt x="3098596" y="567332"/>
                </a:cubicBezTo>
                <a:lnTo>
                  <a:pt x="3075397" y="573806"/>
                </a:lnTo>
                <a:cubicBezTo>
                  <a:pt x="3065596" y="570748"/>
                  <a:pt x="3060426" y="568590"/>
                  <a:pt x="3059887" y="567332"/>
                </a:cubicBezTo>
                <a:cubicBezTo>
                  <a:pt x="3057639" y="564634"/>
                  <a:pt x="3056515" y="562116"/>
                  <a:pt x="3056515" y="559778"/>
                </a:cubicBezTo>
                <a:lnTo>
                  <a:pt x="3056515" y="558700"/>
                </a:lnTo>
                <a:cubicBezTo>
                  <a:pt x="3056515" y="557261"/>
                  <a:pt x="3057998" y="556541"/>
                  <a:pt x="3060966" y="556541"/>
                </a:cubicBezTo>
                <a:lnTo>
                  <a:pt x="3059887" y="545751"/>
                </a:lnTo>
                <a:lnTo>
                  <a:pt x="3059887" y="541435"/>
                </a:lnTo>
                <a:lnTo>
                  <a:pt x="3063124" y="537119"/>
                </a:lnTo>
                <a:lnTo>
                  <a:pt x="3059887" y="516483"/>
                </a:lnTo>
                <a:lnTo>
                  <a:pt x="3062045" y="512167"/>
                </a:lnTo>
                <a:lnTo>
                  <a:pt x="3056515" y="491666"/>
                </a:lnTo>
                <a:cubicBezTo>
                  <a:pt x="3058943" y="491666"/>
                  <a:pt x="3060426" y="481596"/>
                  <a:pt x="3060966" y="461454"/>
                </a:cubicBezTo>
                <a:lnTo>
                  <a:pt x="3059887" y="456059"/>
                </a:lnTo>
                <a:lnTo>
                  <a:pt x="3060966" y="451743"/>
                </a:lnTo>
                <a:lnTo>
                  <a:pt x="3058673" y="446348"/>
                </a:lnTo>
                <a:cubicBezTo>
                  <a:pt x="3058673" y="442032"/>
                  <a:pt x="3060561" y="439874"/>
                  <a:pt x="3064338" y="439874"/>
                </a:cubicBezTo>
                <a:lnTo>
                  <a:pt x="3064338" y="438795"/>
                </a:lnTo>
                <a:cubicBezTo>
                  <a:pt x="3062089" y="438795"/>
                  <a:pt x="3060201" y="437671"/>
                  <a:pt x="3058673" y="435423"/>
                </a:cubicBezTo>
                <a:lnTo>
                  <a:pt x="3059887" y="428005"/>
                </a:lnTo>
                <a:lnTo>
                  <a:pt x="3058673" y="422610"/>
                </a:lnTo>
                <a:lnTo>
                  <a:pt x="3059887" y="416136"/>
                </a:lnTo>
                <a:lnTo>
                  <a:pt x="3059887" y="413978"/>
                </a:lnTo>
                <a:lnTo>
                  <a:pt x="3056515" y="409662"/>
                </a:lnTo>
                <a:cubicBezTo>
                  <a:pt x="3058762" y="403368"/>
                  <a:pt x="3059887" y="396174"/>
                  <a:pt x="3059887" y="388082"/>
                </a:cubicBezTo>
                <a:lnTo>
                  <a:pt x="3059887" y="384710"/>
                </a:lnTo>
                <a:cubicBezTo>
                  <a:pt x="3060426" y="382642"/>
                  <a:pt x="3063393" y="381608"/>
                  <a:pt x="3068788" y="381608"/>
                </a:cubicBezTo>
                <a:lnTo>
                  <a:pt x="3072025" y="381608"/>
                </a:lnTo>
                <a:cubicBezTo>
                  <a:pt x="3073374" y="383046"/>
                  <a:pt x="3077105" y="383766"/>
                  <a:pt x="3083220" y="383766"/>
                </a:cubicBezTo>
                <a:cubicBezTo>
                  <a:pt x="3099585" y="393117"/>
                  <a:pt x="3109521" y="397793"/>
                  <a:pt x="3113028" y="397793"/>
                </a:cubicBezTo>
                <a:cubicBezTo>
                  <a:pt x="3116894" y="397793"/>
                  <a:pt x="3121345" y="386643"/>
                  <a:pt x="3126380" y="364344"/>
                </a:cubicBezTo>
                <a:lnTo>
                  <a:pt x="3125301" y="358949"/>
                </a:lnTo>
                <a:lnTo>
                  <a:pt x="3126380" y="348024"/>
                </a:lnTo>
                <a:lnTo>
                  <a:pt x="3121929" y="344652"/>
                </a:lnTo>
                <a:lnTo>
                  <a:pt x="3117479" y="345596"/>
                </a:lnTo>
                <a:cubicBezTo>
                  <a:pt x="3115770" y="344158"/>
                  <a:pt x="3109116" y="343078"/>
                  <a:pt x="3097517" y="342359"/>
                </a:cubicBezTo>
                <a:cubicBezTo>
                  <a:pt x="3094550" y="344158"/>
                  <a:pt x="3087536" y="345596"/>
                  <a:pt x="3076476" y="346675"/>
                </a:cubicBezTo>
                <a:lnTo>
                  <a:pt x="3070946" y="343438"/>
                </a:lnTo>
                <a:lnTo>
                  <a:pt x="3063124" y="344652"/>
                </a:lnTo>
                <a:lnTo>
                  <a:pt x="3062045" y="343438"/>
                </a:lnTo>
                <a:lnTo>
                  <a:pt x="3062045" y="340471"/>
                </a:lnTo>
                <a:cubicBezTo>
                  <a:pt x="3063393" y="337683"/>
                  <a:pt x="3066001" y="336290"/>
                  <a:pt x="3069867" y="336290"/>
                </a:cubicBezTo>
                <a:lnTo>
                  <a:pt x="3074318" y="336290"/>
                </a:lnTo>
                <a:lnTo>
                  <a:pt x="3091987" y="338313"/>
                </a:lnTo>
                <a:lnTo>
                  <a:pt x="3104126" y="335076"/>
                </a:lnTo>
                <a:lnTo>
                  <a:pt x="3116400" y="338313"/>
                </a:lnTo>
                <a:lnTo>
                  <a:pt x="3120850" y="338313"/>
                </a:lnTo>
                <a:lnTo>
                  <a:pt x="3132854" y="336290"/>
                </a:lnTo>
                <a:lnTo>
                  <a:pt x="3145128" y="338313"/>
                </a:lnTo>
                <a:lnTo>
                  <a:pt x="3144049" y="344787"/>
                </a:lnTo>
                <a:lnTo>
                  <a:pt x="3145128" y="346001"/>
                </a:lnTo>
                <a:lnTo>
                  <a:pt x="3145128" y="346945"/>
                </a:lnTo>
                <a:lnTo>
                  <a:pt x="3142970" y="350317"/>
                </a:lnTo>
                <a:lnTo>
                  <a:pt x="3145128" y="356656"/>
                </a:lnTo>
                <a:cubicBezTo>
                  <a:pt x="3142880" y="360433"/>
                  <a:pt x="3141756" y="364749"/>
                  <a:pt x="3141756" y="369604"/>
                </a:cubicBezTo>
                <a:lnTo>
                  <a:pt x="3142970" y="370683"/>
                </a:lnTo>
                <a:lnTo>
                  <a:pt x="3144049" y="370683"/>
                </a:lnTo>
                <a:cubicBezTo>
                  <a:pt x="3144049" y="363849"/>
                  <a:pt x="3145128" y="358095"/>
                  <a:pt x="3147286" y="353419"/>
                </a:cubicBezTo>
                <a:lnTo>
                  <a:pt x="3145128" y="353419"/>
                </a:lnTo>
                <a:lnTo>
                  <a:pt x="3145128" y="352340"/>
                </a:lnTo>
                <a:lnTo>
                  <a:pt x="3146207" y="346001"/>
                </a:lnTo>
                <a:lnTo>
                  <a:pt x="3145128" y="341550"/>
                </a:lnTo>
                <a:lnTo>
                  <a:pt x="3157402" y="336290"/>
                </a:lnTo>
                <a:lnTo>
                  <a:pt x="3161853" y="336290"/>
                </a:lnTo>
                <a:lnTo>
                  <a:pt x="3168461" y="341550"/>
                </a:lnTo>
                <a:lnTo>
                  <a:pt x="3169540" y="341550"/>
                </a:lnTo>
                <a:cubicBezTo>
                  <a:pt x="3171968" y="341550"/>
                  <a:pt x="3174531" y="340471"/>
                  <a:pt x="3177228" y="338313"/>
                </a:cubicBezTo>
                <a:lnTo>
                  <a:pt x="3187209" y="338313"/>
                </a:lnTo>
                <a:lnTo>
                  <a:pt x="3195032" y="339392"/>
                </a:lnTo>
                <a:cubicBezTo>
                  <a:pt x="3195032" y="337324"/>
                  <a:pt x="3195751" y="336290"/>
                  <a:pt x="3197190" y="336290"/>
                </a:cubicBezTo>
                <a:lnTo>
                  <a:pt x="3202720" y="336290"/>
                </a:lnTo>
                <a:lnTo>
                  <a:pt x="3207171" y="337234"/>
                </a:lnTo>
                <a:lnTo>
                  <a:pt x="3211622" y="336290"/>
                </a:lnTo>
                <a:lnTo>
                  <a:pt x="3211622" y="337234"/>
                </a:lnTo>
                <a:cubicBezTo>
                  <a:pt x="3217646" y="336335"/>
                  <a:pt x="3228705" y="329861"/>
                  <a:pt x="3244801" y="317812"/>
                </a:cubicBezTo>
                <a:close/>
                <a:moveTo>
                  <a:pt x="1628582" y="311607"/>
                </a:moveTo>
                <a:cubicBezTo>
                  <a:pt x="1637573" y="312506"/>
                  <a:pt x="1646564" y="316103"/>
                  <a:pt x="1655557" y="322397"/>
                </a:cubicBezTo>
                <a:cubicBezTo>
                  <a:pt x="1658074" y="318081"/>
                  <a:pt x="1661311" y="315923"/>
                  <a:pt x="1665268" y="315923"/>
                </a:cubicBezTo>
                <a:cubicBezTo>
                  <a:pt x="1672461" y="317901"/>
                  <a:pt x="1676058" y="320059"/>
                  <a:pt x="1676058" y="322397"/>
                </a:cubicBezTo>
                <a:cubicBezTo>
                  <a:pt x="1676058" y="324735"/>
                  <a:pt x="1673539" y="330130"/>
                  <a:pt x="1668504" y="338582"/>
                </a:cubicBezTo>
                <a:lnTo>
                  <a:pt x="1667426" y="346135"/>
                </a:lnTo>
                <a:lnTo>
                  <a:pt x="1659873" y="346135"/>
                </a:lnTo>
                <a:lnTo>
                  <a:pt x="1659873" y="347214"/>
                </a:lnTo>
                <a:cubicBezTo>
                  <a:pt x="1664907" y="347214"/>
                  <a:pt x="1667426" y="349012"/>
                  <a:pt x="1667426" y="352609"/>
                </a:cubicBezTo>
                <a:lnTo>
                  <a:pt x="1665268" y="355846"/>
                </a:lnTo>
                <a:lnTo>
                  <a:pt x="1666347" y="356925"/>
                </a:lnTo>
                <a:lnTo>
                  <a:pt x="1666347" y="359083"/>
                </a:lnTo>
                <a:cubicBezTo>
                  <a:pt x="1666347" y="361601"/>
                  <a:pt x="1664907" y="364478"/>
                  <a:pt x="1662031" y="367715"/>
                </a:cubicBezTo>
                <a:lnTo>
                  <a:pt x="1666347" y="374189"/>
                </a:lnTo>
                <a:lnTo>
                  <a:pt x="1665268" y="379584"/>
                </a:lnTo>
                <a:lnTo>
                  <a:pt x="1666347" y="380663"/>
                </a:lnTo>
                <a:lnTo>
                  <a:pt x="1666347" y="381742"/>
                </a:lnTo>
                <a:lnTo>
                  <a:pt x="1665268" y="388216"/>
                </a:lnTo>
                <a:cubicBezTo>
                  <a:pt x="1668864" y="401883"/>
                  <a:pt x="1670662" y="412314"/>
                  <a:pt x="1670662" y="419507"/>
                </a:cubicBezTo>
                <a:cubicBezTo>
                  <a:pt x="1669045" y="428139"/>
                  <a:pt x="1667605" y="432455"/>
                  <a:pt x="1666347" y="432455"/>
                </a:cubicBezTo>
                <a:lnTo>
                  <a:pt x="1665268" y="431376"/>
                </a:lnTo>
                <a:lnTo>
                  <a:pt x="1663110" y="431376"/>
                </a:lnTo>
                <a:lnTo>
                  <a:pt x="1663110" y="432455"/>
                </a:lnTo>
                <a:cubicBezTo>
                  <a:pt x="1665987" y="432455"/>
                  <a:pt x="1668144" y="438210"/>
                  <a:pt x="1669583" y="449719"/>
                </a:cubicBezTo>
                <a:lnTo>
                  <a:pt x="1671741" y="449719"/>
                </a:lnTo>
                <a:cubicBezTo>
                  <a:pt x="1675158" y="449719"/>
                  <a:pt x="1678754" y="437491"/>
                  <a:pt x="1682532" y="413033"/>
                </a:cubicBezTo>
                <a:cubicBezTo>
                  <a:pt x="1682532" y="411415"/>
                  <a:pt x="1683971" y="409257"/>
                  <a:pt x="1686847" y="406559"/>
                </a:cubicBezTo>
                <a:lnTo>
                  <a:pt x="1685769" y="405480"/>
                </a:lnTo>
                <a:lnTo>
                  <a:pt x="1685769" y="404401"/>
                </a:lnTo>
                <a:cubicBezTo>
                  <a:pt x="1685769" y="400804"/>
                  <a:pt x="1687567" y="395409"/>
                  <a:pt x="1691163" y="388216"/>
                </a:cubicBezTo>
                <a:lnTo>
                  <a:pt x="1690084" y="381742"/>
                </a:lnTo>
                <a:cubicBezTo>
                  <a:pt x="1691163" y="378146"/>
                  <a:pt x="1693681" y="376347"/>
                  <a:pt x="1697638" y="376347"/>
                </a:cubicBezTo>
                <a:lnTo>
                  <a:pt x="1701954" y="377426"/>
                </a:lnTo>
                <a:lnTo>
                  <a:pt x="1707348" y="376347"/>
                </a:lnTo>
                <a:lnTo>
                  <a:pt x="1714902" y="377426"/>
                </a:lnTo>
                <a:lnTo>
                  <a:pt x="1721376" y="376347"/>
                </a:lnTo>
                <a:lnTo>
                  <a:pt x="1723533" y="384979"/>
                </a:lnTo>
                <a:lnTo>
                  <a:pt x="1724613" y="384979"/>
                </a:lnTo>
                <a:cubicBezTo>
                  <a:pt x="1724613" y="381382"/>
                  <a:pt x="1725332" y="379584"/>
                  <a:pt x="1726771" y="379584"/>
                </a:cubicBezTo>
                <a:lnTo>
                  <a:pt x="1731086" y="382821"/>
                </a:lnTo>
                <a:lnTo>
                  <a:pt x="1732167" y="381742"/>
                </a:lnTo>
                <a:lnTo>
                  <a:pt x="1738640" y="381742"/>
                </a:lnTo>
                <a:cubicBezTo>
                  <a:pt x="1747991" y="383181"/>
                  <a:pt x="1752665" y="384979"/>
                  <a:pt x="1752665" y="387137"/>
                </a:cubicBezTo>
                <a:lnTo>
                  <a:pt x="1752665" y="390374"/>
                </a:lnTo>
                <a:cubicBezTo>
                  <a:pt x="1752665" y="395949"/>
                  <a:pt x="1750867" y="399546"/>
                  <a:pt x="1747271" y="401164"/>
                </a:cubicBezTo>
                <a:lnTo>
                  <a:pt x="1736482" y="400085"/>
                </a:lnTo>
                <a:cubicBezTo>
                  <a:pt x="1726589" y="408897"/>
                  <a:pt x="1720838" y="416090"/>
                  <a:pt x="1719218" y="421665"/>
                </a:cubicBezTo>
                <a:lnTo>
                  <a:pt x="1700874" y="448640"/>
                </a:lnTo>
                <a:lnTo>
                  <a:pt x="1710585" y="452956"/>
                </a:lnTo>
                <a:cubicBezTo>
                  <a:pt x="1713642" y="452237"/>
                  <a:pt x="1717958" y="447561"/>
                  <a:pt x="1723533" y="438929"/>
                </a:cubicBezTo>
                <a:lnTo>
                  <a:pt x="1723533" y="441087"/>
                </a:lnTo>
                <a:lnTo>
                  <a:pt x="1724613" y="441087"/>
                </a:lnTo>
                <a:lnTo>
                  <a:pt x="1724613" y="440008"/>
                </a:lnTo>
                <a:lnTo>
                  <a:pt x="1723533" y="436771"/>
                </a:lnTo>
                <a:cubicBezTo>
                  <a:pt x="1729648" y="429398"/>
                  <a:pt x="1735043" y="425442"/>
                  <a:pt x="1739719" y="424902"/>
                </a:cubicBezTo>
                <a:cubicBezTo>
                  <a:pt x="1746192" y="426880"/>
                  <a:pt x="1749429" y="430837"/>
                  <a:pt x="1749429" y="436771"/>
                </a:cubicBezTo>
                <a:lnTo>
                  <a:pt x="1752665" y="437850"/>
                </a:lnTo>
                <a:lnTo>
                  <a:pt x="1759141" y="435692"/>
                </a:lnTo>
                <a:cubicBezTo>
                  <a:pt x="1764715" y="435692"/>
                  <a:pt x="1770109" y="442886"/>
                  <a:pt x="1775327" y="457272"/>
                </a:cubicBezTo>
                <a:lnTo>
                  <a:pt x="1772090" y="460509"/>
                </a:lnTo>
                <a:lnTo>
                  <a:pt x="1751589" y="458351"/>
                </a:lnTo>
                <a:lnTo>
                  <a:pt x="1747271" y="458351"/>
                </a:lnTo>
                <a:lnTo>
                  <a:pt x="1728930" y="461588"/>
                </a:lnTo>
                <a:lnTo>
                  <a:pt x="1726771" y="461588"/>
                </a:lnTo>
                <a:lnTo>
                  <a:pt x="1723533" y="459430"/>
                </a:lnTo>
                <a:lnTo>
                  <a:pt x="1720296" y="460509"/>
                </a:lnTo>
                <a:lnTo>
                  <a:pt x="1711666" y="459430"/>
                </a:lnTo>
                <a:lnTo>
                  <a:pt x="1690084" y="461588"/>
                </a:lnTo>
                <a:cubicBezTo>
                  <a:pt x="1690084" y="460150"/>
                  <a:pt x="1689006" y="459430"/>
                  <a:pt x="1686847" y="459430"/>
                </a:cubicBezTo>
                <a:lnTo>
                  <a:pt x="1685769" y="458351"/>
                </a:lnTo>
                <a:lnTo>
                  <a:pt x="1685769" y="457272"/>
                </a:lnTo>
                <a:cubicBezTo>
                  <a:pt x="1675697" y="458172"/>
                  <a:pt x="1670662" y="459970"/>
                  <a:pt x="1670662" y="462667"/>
                </a:cubicBezTo>
                <a:lnTo>
                  <a:pt x="1670662" y="464825"/>
                </a:lnTo>
                <a:cubicBezTo>
                  <a:pt x="1674798" y="465365"/>
                  <a:pt x="1679474" y="469321"/>
                  <a:pt x="1684690" y="476694"/>
                </a:cubicBezTo>
                <a:cubicBezTo>
                  <a:pt x="1687567" y="476694"/>
                  <a:pt x="1692603" y="480651"/>
                  <a:pt x="1699795" y="488563"/>
                </a:cubicBezTo>
                <a:cubicBezTo>
                  <a:pt x="1710766" y="488563"/>
                  <a:pt x="1719397" y="492880"/>
                  <a:pt x="1725692" y="501512"/>
                </a:cubicBezTo>
                <a:cubicBezTo>
                  <a:pt x="1730548" y="501512"/>
                  <a:pt x="1735582" y="504029"/>
                  <a:pt x="1740797" y="509065"/>
                </a:cubicBezTo>
                <a:cubicBezTo>
                  <a:pt x="1745653" y="509065"/>
                  <a:pt x="1749249" y="510503"/>
                  <a:pt x="1751589" y="513381"/>
                </a:cubicBezTo>
                <a:lnTo>
                  <a:pt x="1765614" y="517697"/>
                </a:lnTo>
                <a:lnTo>
                  <a:pt x="1768853" y="516618"/>
                </a:lnTo>
                <a:cubicBezTo>
                  <a:pt x="1768853" y="518776"/>
                  <a:pt x="1772449" y="519855"/>
                  <a:pt x="1779642" y="519855"/>
                </a:cubicBezTo>
                <a:lnTo>
                  <a:pt x="1781800" y="523092"/>
                </a:lnTo>
                <a:lnTo>
                  <a:pt x="1781800" y="524171"/>
                </a:lnTo>
                <a:cubicBezTo>
                  <a:pt x="1763456" y="533702"/>
                  <a:pt x="1753386" y="543773"/>
                  <a:pt x="1751589" y="554383"/>
                </a:cubicBezTo>
                <a:cubicBezTo>
                  <a:pt x="1747812" y="561216"/>
                  <a:pt x="1744214" y="564813"/>
                  <a:pt x="1740797" y="565173"/>
                </a:cubicBezTo>
                <a:lnTo>
                  <a:pt x="1738640" y="565173"/>
                </a:lnTo>
                <a:lnTo>
                  <a:pt x="1703033" y="544672"/>
                </a:lnTo>
                <a:lnTo>
                  <a:pt x="1689006" y="526329"/>
                </a:lnTo>
                <a:cubicBezTo>
                  <a:pt x="1689006" y="521653"/>
                  <a:pt x="1686488" y="518416"/>
                  <a:pt x="1681453" y="516618"/>
                </a:cubicBezTo>
                <a:lnTo>
                  <a:pt x="1679295" y="511223"/>
                </a:lnTo>
                <a:lnTo>
                  <a:pt x="1680374" y="504749"/>
                </a:lnTo>
                <a:cubicBezTo>
                  <a:pt x="1672461" y="497196"/>
                  <a:pt x="1668504" y="492160"/>
                  <a:pt x="1668504" y="489642"/>
                </a:cubicBezTo>
                <a:lnTo>
                  <a:pt x="1666347" y="491801"/>
                </a:lnTo>
                <a:lnTo>
                  <a:pt x="1666347" y="504749"/>
                </a:lnTo>
                <a:lnTo>
                  <a:pt x="1668504" y="507986"/>
                </a:lnTo>
                <a:cubicBezTo>
                  <a:pt x="1668504" y="513021"/>
                  <a:pt x="1667785" y="516977"/>
                  <a:pt x="1666347" y="519855"/>
                </a:cubicBezTo>
                <a:lnTo>
                  <a:pt x="1667426" y="523092"/>
                </a:lnTo>
                <a:lnTo>
                  <a:pt x="1665268" y="537119"/>
                </a:lnTo>
                <a:lnTo>
                  <a:pt x="1666347" y="541435"/>
                </a:lnTo>
                <a:lnTo>
                  <a:pt x="1666347" y="548988"/>
                </a:lnTo>
                <a:cubicBezTo>
                  <a:pt x="1669224" y="548988"/>
                  <a:pt x="1670662" y="551865"/>
                  <a:pt x="1670662" y="557620"/>
                </a:cubicBezTo>
                <a:lnTo>
                  <a:pt x="1669583" y="575963"/>
                </a:lnTo>
                <a:lnTo>
                  <a:pt x="1665268" y="579200"/>
                </a:lnTo>
                <a:lnTo>
                  <a:pt x="1655557" y="577042"/>
                </a:lnTo>
                <a:lnTo>
                  <a:pt x="1649082" y="579200"/>
                </a:lnTo>
                <a:lnTo>
                  <a:pt x="1645846" y="579200"/>
                </a:lnTo>
                <a:cubicBezTo>
                  <a:pt x="1643688" y="579200"/>
                  <a:pt x="1640451" y="577761"/>
                  <a:pt x="1636134" y="574884"/>
                </a:cubicBezTo>
                <a:lnTo>
                  <a:pt x="1631818" y="579200"/>
                </a:lnTo>
                <a:lnTo>
                  <a:pt x="1630739" y="579200"/>
                </a:lnTo>
                <a:cubicBezTo>
                  <a:pt x="1627681" y="579200"/>
                  <a:pt x="1622647" y="575603"/>
                  <a:pt x="1615633" y="568410"/>
                </a:cubicBezTo>
                <a:lnTo>
                  <a:pt x="1615633" y="561936"/>
                </a:lnTo>
                <a:lnTo>
                  <a:pt x="1617791" y="555462"/>
                </a:lnTo>
                <a:cubicBezTo>
                  <a:pt x="1614554" y="554023"/>
                  <a:pt x="1612755" y="552584"/>
                  <a:pt x="1612396" y="551146"/>
                </a:cubicBezTo>
                <a:lnTo>
                  <a:pt x="1615633" y="546830"/>
                </a:lnTo>
                <a:cubicBezTo>
                  <a:pt x="1613475" y="544132"/>
                  <a:pt x="1612396" y="541615"/>
                  <a:pt x="1612396" y="539277"/>
                </a:cubicBezTo>
                <a:cubicBezTo>
                  <a:pt x="1614913" y="529925"/>
                  <a:pt x="1616712" y="525250"/>
                  <a:pt x="1617791" y="525250"/>
                </a:cubicBezTo>
                <a:lnTo>
                  <a:pt x="1626424" y="525250"/>
                </a:lnTo>
                <a:lnTo>
                  <a:pt x="1626424" y="524171"/>
                </a:lnTo>
                <a:cubicBezTo>
                  <a:pt x="1621388" y="524171"/>
                  <a:pt x="1618870" y="522732"/>
                  <a:pt x="1618870" y="519855"/>
                </a:cubicBezTo>
                <a:lnTo>
                  <a:pt x="1618870" y="517697"/>
                </a:lnTo>
                <a:lnTo>
                  <a:pt x="1610239" y="522013"/>
                </a:lnTo>
                <a:lnTo>
                  <a:pt x="1609137" y="520981"/>
                </a:lnTo>
                <a:lnTo>
                  <a:pt x="1605923" y="527947"/>
                </a:lnTo>
                <a:cubicBezTo>
                  <a:pt x="1603765" y="529925"/>
                  <a:pt x="1600528" y="531544"/>
                  <a:pt x="1596211" y="532803"/>
                </a:cubicBezTo>
                <a:cubicBezTo>
                  <a:pt x="1596211" y="535680"/>
                  <a:pt x="1591536" y="537838"/>
                  <a:pt x="1582184" y="539277"/>
                </a:cubicBezTo>
                <a:cubicBezTo>
                  <a:pt x="1579846" y="545751"/>
                  <a:pt x="1575530" y="548988"/>
                  <a:pt x="1569235" y="548988"/>
                </a:cubicBezTo>
                <a:lnTo>
                  <a:pt x="1563840" y="547909"/>
                </a:lnTo>
                <a:cubicBezTo>
                  <a:pt x="1563840" y="555821"/>
                  <a:pt x="1558805" y="559778"/>
                  <a:pt x="1548736" y="559778"/>
                </a:cubicBezTo>
                <a:lnTo>
                  <a:pt x="1523917" y="567331"/>
                </a:lnTo>
                <a:lnTo>
                  <a:pt x="1521759" y="563015"/>
                </a:lnTo>
                <a:cubicBezTo>
                  <a:pt x="1521759" y="561576"/>
                  <a:pt x="1526795" y="557260"/>
                  <a:pt x="1536866" y="550067"/>
                </a:cubicBezTo>
                <a:cubicBezTo>
                  <a:pt x="1547116" y="543233"/>
                  <a:pt x="1557187" y="535320"/>
                  <a:pt x="1567077" y="526329"/>
                </a:cubicBezTo>
                <a:lnTo>
                  <a:pt x="1569235" y="526329"/>
                </a:lnTo>
                <a:lnTo>
                  <a:pt x="1567077" y="524171"/>
                </a:lnTo>
                <a:cubicBezTo>
                  <a:pt x="1567259" y="522193"/>
                  <a:pt x="1571574" y="517517"/>
                  <a:pt x="1580026" y="510144"/>
                </a:cubicBezTo>
                <a:lnTo>
                  <a:pt x="1584343" y="503670"/>
                </a:lnTo>
                <a:lnTo>
                  <a:pt x="1583263" y="495038"/>
                </a:lnTo>
                <a:cubicBezTo>
                  <a:pt x="1594053" y="487305"/>
                  <a:pt x="1599449" y="480111"/>
                  <a:pt x="1599449" y="473457"/>
                </a:cubicBezTo>
                <a:cubicBezTo>
                  <a:pt x="1600706" y="473457"/>
                  <a:pt x="1602505" y="469501"/>
                  <a:pt x="1604844" y="461588"/>
                </a:cubicBezTo>
                <a:lnTo>
                  <a:pt x="1603765" y="460509"/>
                </a:lnTo>
                <a:lnTo>
                  <a:pt x="1595132" y="460509"/>
                </a:lnTo>
                <a:lnTo>
                  <a:pt x="1583263" y="458351"/>
                </a:lnTo>
                <a:lnTo>
                  <a:pt x="1572472" y="458351"/>
                </a:lnTo>
                <a:lnTo>
                  <a:pt x="1562762" y="461588"/>
                </a:lnTo>
                <a:cubicBezTo>
                  <a:pt x="1533989" y="460330"/>
                  <a:pt x="1519601" y="458531"/>
                  <a:pt x="1519601" y="456193"/>
                </a:cubicBezTo>
                <a:lnTo>
                  <a:pt x="1519601" y="452956"/>
                </a:lnTo>
                <a:lnTo>
                  <a:pt x="1522839" y="449719"/>
                </a:lnTo>
                <a:lnTo>
                  <a:pt x="1540103" y="449719"/>
                </a:lnTo>
                <a:cubicBezTo>
                  <a:pt x="1545138" y="449899"/>
                  <a:pt x="1547656" y="450619"/>
                  <a:pt x="1547656" y="451877"/>
                </a:cubicBezTo>
                <a:cubicBezTo>
                  <a:pt x="1551972" y="449000"/>
                  <a:pt x="1555209" y="447561"/>
                  <a:pt x="1557367" y="447561"/>
                </a:cubicBezTo>
                <a:lnTo>
                  <a:pt x="1562762" y="450798"/>
                </a:lnTo>
                <a:lnTo>
                  <a:pt x="1563840" y="449719"/>
                </a:lnTo>
                <a:lnTo>
                  <a:pt x="1592974" y="449719"/>
                </a:lnTo>
                <a:cubicBezTo>
                  <a:pt x="1595672" y="447561"/>
                  <a:pt x="1598189" y="446482"/>
                  <a:pt x="1600528" y="446482"/>
                </a:cubicBezTo>
                <a:lnTo>
                  <a:pt x="1608081" y="446482"/>
                </a:lnTo>
                <a:lnTo>
                  <a:pt x="1618870" y="449719"/>
                </a:lnTo>
                <a:lnTo>
                  <a:pt x="1619950" y="449719"/>
                </a:lnTo>
                <a:lnTo>
                  <a:pt x="1619950" y="448640"/>
                </a:lnTo>
                <a:lnTo>
                  <a:pt x="1618870" y="447561"/>
                </a:lnTo>
                <a:lnTo>
                  <a:pt x="1618870" y="446482"/>
                </a:lnTo>
                <a:lnTo>
                  <a:pt x="1619950" y="442166"/>
                </a:lnTo>
                <a:lnTo>
                  <a:pt x="1616712" y="442166"/>
                </a:lnTo>
                <a:lnTo>
                  <a:pt x="1616712" y="436771"/>
                </a:lnTo>
                <a:lnTo>
                  <a:pt x="1618870" y="433534"/>
                </a:lnTo>
                <a:lnTo>
                  <a:pt x="1618870" y="430297"/>
                </a:lnTo>
                <a:cubicBezTo>
                  <a:pt x="1617432" y="428859"/>
                  <a:pt x="1616352" y="424183"/>
                  <a:pt x="1615633" y="416270"/>
                </a:cubicBezTo>
                <a:lnTo>
                  <a:pt x="1617791" y="411954"/>
                </a:lnTo>
                <a:lnTo>
                  <a:pt x="1615633" y="409796"/>
                </a:lnTo>
                <a:cubicBezTo>
                  <a:pt x="1615633" y="408178"/>
                  <a:pt x="1617432" y="407099"/>
                  <a:pt x="1621028" y="406559"/>
                </a:cubicBezTo>
                <a:lnTo>
                  <a:pt x="1621028" y="405480"/>
                </a:lnTo>
                <a:cubicBezTo>
                  <a:pt x="1618150" y="405480"/>
                  <a:pt x="1616712" y="404761"/>
                  <a:pt x="1616712" y="403322"/>
                </a:cubicBezTo>
                <a:lnTo>
                  <a:pt x="1616712" y="402243"/>
                </a:lnTo>
                <a:lnTo>
                  <a:pt x="1622108" y="395769"/>
                </a:lnTo>
                <a:lnTo>
                  <a:pt x="1622108" y="394690"/>
                </a:lnTo>
                <a:cubicBezTo>
                  <a:pt x="1616352" y="394690"/>
                  <a:pt x="1613475" y="393611"/>
                  <a:pt x="1613475" y="391453"/>
                </a:cubicBezTo>
                <a:lnTo>
                  <a:pt x="1616712" y="387137"/>
                </a:lnTo>
                <a:lnTo>
                  <a:pt x="1615633" y="383900"/>
                </a:lnTo>
                <a:lnTo>
                  <a:pt x="1623186" y="375268"/>
                </a:lnTo>
                <a:cubicBezTo>
                  <a:pt x="1620669" y="375268"/>
                  <a:pt x="1617791" y="373829"/>
                  <a:pt x="1614554" y="370952"/>
                </a:cubicBezTo>
                <a:lnTo>
                  <a:pt x="1613475" y="370952"/>
                </a:lnTo>
                <a:lnTo>
                  <a:pt x="1608081" y="372031"/>
                </a:lnTo>
                <a:cubicBezTo>
                  <a:pt x="1596211" y="369873"/>
                  <a:pt x="1589377" y="368075"/>
                  <a:pt x="1587580" y="366636"/>
                </a:cubicBezTo>
                <a:cubicBezTo>
                  <a:pt x="1578227" y="369513"/>
                  <a:pt x="1568157" y="370952"/>
                  <a:pt x="1557367" y="370952"/>
                </a:cubicBezTo>
                <a:lnTo>
                  <a:pt x="1550893" y="366636"/>
                </a:lnTo>
                <a:lnTo>
                  <a:pt x="1549814" y="366636"/>
                </a:lnTo>
                <a:lnTo>
                  <a:pt x="1544418" y="370952"/>
                </a:lnTo>
                <a:lnTo>
                  <a:pt x="1534708" y="370952"/>
                </a:lnTo>
                <a:cubicBezTo>
                  <a:pt x="1531830" y="369693"/>
                  <a:pt x="1530392" y="367176"/>
                  <a:pt x="1530392" y="363399"/>
                </a:cubicBezTo>
                <a:cubicBezTo>
                  <a:pt x="1532190" y="359802"/>
                  <a:pt x="1535067" y="358004"/>
                  <a:pt x="1539023" y="358004"/>
                </a:cubicBezTo>
                <a:lnTo>
                  <a:pt x="1555209" y="360162"/>
                </a:lnTo>
                <a:lnTo>
                  <a:pt x="1560604" y="359083"/>
                </a:lnTo>
                <a:lnTo>
                  <a:pt x="1562762" y="361241"/>
                </a:lnTo>
                <a:lnTo>
                  <a:pt x="1564919" y="359083"/>
                </a:lnTo>
                <a:lnTo>
                  <a:pt x="1577868" y="360162"/>
                </a:lnTo>
                <a:lnTo>
                  <a:pt x="1587580" y="358004"/>
                </a:lnTo>
                <a:lnTo>
                  <a:pt x="1591895" y="358004"/>
                </a:lnTo>
                <a:lnTo>
                  <a:pt x="1598369" y="359083"/>
                </a:lnTo>
                <a:lnTo>
                  <a:pt x="1603765" y="358004"/>
                </a:lnTo>
                <a:lnTo>
                  <a:pt x="1610239" y="360162"/>
                </a:lnTo>
                <a:cubicBezTo>
                  <a:pt x="1614733" y="360162"/>
                  <a:pt x="1617973" y="358364"/>
                  <a:pt x="1619950" y="354767"/>
                </a:cubicBezTo>
                <a:lnTo>
                  <a:pt x="1619950" y="353688"/>
                </a:lnTo>
                <a:cubicBezTo>
                  <a:pt x="1617072" y="349911"/>
                  <a:pt x="1615633" y="345955"/>
                  <a:pt x="1615633" y="341819"/>
                </a:cubicBezTo>
                <a:lnTo>
                  <a:pt x="1619950" y="335345"/>
                </a:lnTo>
                <a:lnTo>
                  <a:pt x="1619950" y="333187"/>
                </a:lnTo>
                <a:cubicBezTo>
                  <a:pt x="1617072" y="330130"/>
                  <a:pt x="1615633" y="325814"/>
                  <a:pt x="1615633" y="320239"/>
                </a:cubicBezTo>
                <a:cubicBezTo>
                  <a:pt x="1617973" y="314484"/>
                  <a:pt x="1622288" y="311607"/>
                  <a:pt x="1628582" y="311607"/>
                </a:cubicBezTo>
                <a:close/>
                <a:moveTo>
                  <a:pt x="4179205" y="311412"/>
                </a:moveTo>
                <a:lnTo>
                  <a:pt x="4182433" y="311412"/>
                </a:lnTo>
                <a:lnTo>
                  <a:pt x="4187642" y="316488"/>
                </a:lnTo>
                <a:lnTo>
                  <a:pt x="4195784" y="314453"/>
                </a:lnTo>
                <a:lnTo>
                  <a:pt x="4198142" y="314453"/>
                </a:lnTo>
                <a:lnTo>
                  <a:pt x="4203432" y="318552"/>
                </a:lnTo>
                <a:lnTo>
                  <a:pt x="4203744" y="318552"/>
                </a:lnTo>
                <a:lnTo>
                  <a:pt x="4207975" y="315511"/>
                </a:lnTo>
                <a:lnTo>
                  <a:pt x="4225168" y="315511"/>
                </a:lnTo>
                <a:cubicBezTo>
                  <a:pt x="4228111" y="315659"/>
                  <a:pt x="4230318" y="315898"/>
                  <a:pt x="4231789" y="316228"/>
                </a:cubicBezTo>
                <a:lnTo>
                  <a:pt x="4232383" y="316569"/>
                </a:lnTo>
                <a:lnTo>
                  <a:pt x="4233748" y="316569"/>
                </a:lnTo>
                <a:cubicBezTo>
                  <a:pt x="4239650" y="318726"/>
                  <a:pt x="4242906" y="321257"/>
                  <a:pt x="4243517" y="324162"/>
                </a:cubicBezTo>
                <a:lnTo>
                  <a:pt x="4243517" y="327466"/>
                </a:lnTo>
                <a:cubicBezTo>
                  <a:pt x="4243517" y="331744"/>
                  <a:pt x="4239286" y="334519"/>
                  <a:pt x="4230822" y="335791"/>
                </a:cubicBezTo>
                <a:lnTo>
                  <a:pt x="4231874" y="338604"/>
                </a:lnTo>
                <a:lnTo>
                  <a:pt x="4229764" y="360111"/>
                </a:lnTo>
                <a:lnTo>
                  <a:pt x="4229764" y="362245"/>
                </a:lnTo>
                <a:cubicBezTo>
                  <a:pt x="4229764" y="362512"/>
                  <a:pt x="4231706" y="362979"/>
                  <a:pt x="4235591" y="363647"/>
                </a:cubicBezTo>
                <a:lnTo>
                  <a:pt x="4238057" y="363647"/>
                </a:lnTo>
                <a:cubicBezTo>
                  <a:pt x="4241624" y="362332"/>
                  <a:pt x="4243408" y="359484"/>
                  <a:pt x="4243408" y="355103"/>
                </a:cubicBezTo>
                <a:cubicBezTo>
                  <a:pt x="4243408" y="351278"/>
                  <a:pt x="4245627" y="349365"/>
                  <a:pt x="4250065" y="349365"/>
                </a:cubicBezTo>
                <a:lnTo>
                  <a:pt x="4252778" y="353247"/>
                </a:lnTo>
                <a:lnTo>
                  <a:pt x="4251871" y="345938"/>
                </a:lnTo>
                <a:lnTo>
                  <a:pt x="4260863" y="337066"/>
                </a:lnTo>
                <a:lnTo>
                  <a:pt x="4265668" y="337066"/>
                </a:lnTo>
                <a:cubicBezTo>
                  <a:pt x="4270416" y="339117"/>
                  <a:pt x="4276035" y="344231"/>
                  <a:pt x="4282526" y="352406"/>
                </a:cubicBezTo>
                <a:cubicBezTo>
                  <a:pt x="4286245" y="352406"/>
                  <a:pt x="4290962" y="356111"/>
                  <a:pt x="4296677" y="363520"/>
                </a:cubicBezTo>
                <a:lnTo>
                  <a:pt x="4296677" y="367442"/>
                </a:lnTo>
                <a:lnTo>
                  <a:pt x="4290846" y="373274"/>
                </a:lnTo>
                <a:lnTo>
                  <a:pt x="4250084" y="373274"/>
                </a:lnTo>
                <a:lnTo>
                  <a:pt x="4238790" y="372216"/>
                </a:lnTo>
                <a:lnTo>
                  <a:pt x="4230107" y="374527"/>
                </a:lnTo>
                <a:lnTo>
                  <a:pt x="4232938" y="379538"/>
                </a:lnTo>
                <a:cubicBezTo>
                  <a:pt x="4233644" y="381256"/>
                  <a:pt x="4233996" y="382818"/>
                  <a:pt x="4233996" y="384224"/>
                </a:cubicBezTo>
                <a:lnTo>
                  <a:pt x="4229764" y="397583"/>
                </a:lnTo>
                <a:lnTo>
                  <a:pt x="4229764" y="406781"/>
                </a:lnTo>
                <a:lnTo>
                  <a:pt x="4226590" y="414031"/>
                </a:lnTo>
                <a:cubicBezTo>
                  <a:pt x="4228707" y="414031"/>
                  <a:pt x="4229764" y="415398"/>
                  <a:pt x="4229764" y="418130"/>
                </a:cubicBezTo>
                <a:lnTo>
                  <a:pt x="4230582" y="418130"/>
                </a:lnTo>
                <a:cubicBezTo>
                  <a:pt x="4230582" y="417066"/>
                  <a:pt x="4231640" y="415908"/>
                  <a:pt x="4233756" y="414655"/>
                </a:cubicBezTo>
                <a:lnTo>
                  <a:pt x="4231640" y="409968"/>
                </a:lnTo>
                <a:lnTo>
                  <a:pt x="4231640" y="407854"/>
                </a:lnTo>
                <a:cubicBezTo>
                  <a:pt x="4233118" y="404898"/>
                  <a:pt x="4239494" y="400433"/>
                  <a:pt x="4250767" y="394459"/>
                </a:cubicBezTo>
                <a:cubicBezTo>
                  <a:pt x="4262242" y="394459"/>
                  <a:pt x="4267980" y="398444"/>
                  <a:pt x="4267980" y="406413"/>
                </a:cubicBezTo>
                <a:cubicBezTo>
                  <a:pt x="4267980" y="406779"/>
                  <a:pt x="4272974" y="409521"/>
                  <a:pt x="4282960" y="414638"/>
                </a:cubicBezTo>
                <a:cubicBezTo>
                  <a:pt x="4287168" y="419897"/>
                  <a:pt x="4289272" y="424354"/>
                  <a:pt x="4289272" y="428010"/>
                </a:cubicBezTo>
                <a:lnTo>
                  <a:pt x="4285557" y="431725"/>
                </a:lnTo>
                <a:lnTo>
                  <a:pt x="4280840" y="431725"/>
                </a:lnTo>
                <a:lnTo>
                  <a:pt x="4277666" y="427624"/>
                </a:lnTo>
                <a:lnTo>
                  <a:pt x="4274221" y="427624"/>
                </a:lnTo>
                <a:lnTo>
                  <a:pt x="4274221" y="426566"/>
                </a:lnTo>
                <a:lnTo>
                  <a:pt x="4265532" y="429609"/>
                </a:lnTo>
                <a:lnTo>
                  <a:pt x="4259460" y="429609"/>
                </a:lnTo>
                <a:lnTo>
                  <a:pt x="4255620" y="428682"/>
                </a:lnTo>
                <a:lnTo>
                  <a:pt x="4250948" y="429609"/>
                </a:lnTo>
                <a:lnTo>
                  <a:pt x="4250045" y="429112"/>
                </a:lnTo>
                <a:lnTo>
                  <a:pt x="4242159" y="430939"/>
                </a:lnTo>
                <a:cubicBezTo>
                  <a:pt x="4239537" y="431744"/>
                  <a:pt x="4237259" y="432667"/>
                  <a:pt x="4235324" y="433708"/>
                </a:cubicBezTo>
                <a:cubicBezTo>
                  <a:pt x="4230893" y="430976"/>
                  <a:pt x="4225979" y="429609"/>
                  <a:pt x="4220584" y="429609"/>
                </a:cubicBezTo>
                <a:lnTo>
                  <a:pt x="4204184" y="429609"/>
                </a:lnTo>
                <a:lnTo>
                  <a:pt x="4200344" y="428682"/>
                </a:lnTo>
                <a:lnTo>
                  <a:pt x="4196505" y="429609"/>
                </a:lnTo>
                <a:lnTo>
                  <a:pt x="4193970" y="429609"/>
                </a:lnTo>
                <a:lnTo>
                  <a:pt x="4193521" y="428682"/>
                </a:lnTo>
                <a:cubicBezTo>
                  <a:pt x="4191458" y="430006"/>
                  <a:pt x="4187740" y="430667"/>
                  <a:pt x="4182366" y="430667"/>
                </a:cubicBezTo>
                <a:lnTo>
                  <a:pt x="4169481" y="430667"/>
                </a:lnTo>
                <a:lnTo>
                  <a:pt x="4163667" y="425032"/>
                </a:lnTo>
                <a:lnTo>
                  <a:pt x="4163667" y="421662"/>
                </a:lnTo>
                <a:lnTo>
                  <a:pt x="4167669" y="418130"/>
                </a:lnTo>
                <a:lnTo>
                  <a:pt x="4172957" y="419066"/>
                </a:lnTo>
                <a:cubicBezTo>
                  <a:pt x="4177431" y="418761"/>
                  <a:pt x="4179668" y="417923"/>
                  <a:pt x="4179668" y="416552"/>
                </a:cubicBezTo>
                <a:lnTo>
                  <a:pt x="4174246" y="408350"/>
                </a:lnTo>
                <a:lnTo>
                  <a:pt x="4174246" y="406413"/>
                </a:lnTo>
                <a:cubicBezTo>
                  <a:pt x="4174246" y="402914"/>
                  <a:pt x="4176406" y="399264"/>
                  <a:pt x="4180726" y="395460"/>
                </a:cubicBezTo>
                <a:lnTo>
                  <a:pt x="4176362" y="383048"/>
                </a:lnTo>
                <a:lnTo>
                  <a:pt x="4178419" y="373454"/>
                </a:lnTo>
                <a:lnTo>
                  <a:pt x="4173763" y="374199"/>
                </a:lnTo>
                <a:lnTo>
                  <a:pt x="4169633" y="373274"/>
                </a:lnTo>
                <a:lnTo>
                  <a:pt x="4166714" y="374199"/>
                </a:lnTo>
                <a:lnTo>
                  <a:pt x="4151385" y="373274"/>
                </a:lnTo>
                <a:lnTo>
                  <a:pt x="4135429" y="373274"/>
                </a:lnTo>
                <a:lnTo>
                  <a:pt x="4131796" y="369640"/>
                </a:lnTo>
                <a:lnTo>
                  <a:pt x="4131796" y="365095"/>
                </a:lnTo>
                <a:lnTo>
                  <a:pt x="4132854" y="364169"/>
                </a:lnTo>
                <a:lnTo>
                  <a:pt x="4132854" y="361776"/>
                </a:lnTo>
                <a:lnTo>
                  <a:pt x="4176320" y="360606"/>
                </a:lnTo>
                <a:lnTo>
                  <a:pt x="4181321" y="360606"/>
                </a:lnTo>
                <a:lnTo>
                  <a:pt x="4181784" y="360530"/>
                </a:lnTo>
                <a:lnTo>
                  <a:pt x="4177553" y="347422"/>
                </a:lnTo>
                <a:cubicBezTo>
                  <a:pt x="4177553" y="343970"/>
                  <a:pt x="4177729" y="341381"/>
                  <a:pt x="4178082" y="339655"/>
                </a:cubicBezTo>
                <a:lnTo>
                  <a:pt x="4178611" y="338792"/>
                </a:lnTo>
                <a:lnTo>
                  <a:pt x="4178611" y="329450"/>
                </a:lnTo>
                <a:cubicBezTo>
                  <a:pt x="4178611" y="327936"/>
                  <a:pt x="4177509" y="325901"/>
                  <a:pt x="4175304" y="323344"/>
                </a:cubicBezTo>
                <a:lnTo>
                  <a:pt x="4175304" y="314849"/>
                </a:lnTo>
                <a:close/>
                <a:moveTo>
                  <a:pt x="9216139" y="311282"/>
                </a:moveTo>
                <a:lnTo>
                  <a:pt x="9216139" y="314561"/>
                </a:lnTo>
                <a:lnTo>
                  <a:pt x="9219553" y="314561"/>
                </a:lnTo>
                <a:lnTo>
                  <a:pt x="9219553" y="311282"/>
                </a:lnTo>
                <a:close/>
                <a:moveTo>
                  <a:pt x="5741057" y="310934"/>
                </a:moveTo>
                <a:cubicBezTo>
                  <a:pt x="5748341" y="313452"/>
                  <a:pt x="5752702" y="316015"/>
                  <a:pt x="5754140" y="318622"/>
                </a:cubicBezTo>
                <a:cubicBezTo>
                  <a:pt x="5757108" y="318622"/>
                  <a:pt x="5765110" y="324062"/>
                  <a:pt x="5778148" y="334942"/>
                </a:cubicBezTo>
                <a:lnTo>
                  <a:pt x="5778148" y="336021"/>
                </a:lnTo>
                <a:lnTo>
                  <a:pt x="5774911" y="340472"/>
                </a:lnTo>
                <a:lnTo>
                  <a:pt x="5774911" y="341551"/>
                </a:lnTo>
                <a:lnTo>
                  <a:pt x="5778148" y="341551"/>
                </a:lnTo>
                <a:lnTo>
                  <a:pt x="5781520" y="339258"/>
                </a:lnTo>
                <a:lnTo>
                  <a:pt x="5782599" y="339258"/>
                </a:lnTo>
                <a:cubicBezTo>
                  <a:pt x="5785297" y="340967"/>
                  <a:pt x="5787815" y="343889"/>
                  <a:pt x="5790152" y="348025"/>
                </a:cubicBezTo>
                <a:lnTo>
                  <a:pt x="5790152" y="349104"/>
                </a:lnTo>
                <a:cubicBezTo>
                  <a:pt x="5781250" y="357646"/>
                  <a:pt x="5769966" y="363851"/>
                  <a:pt x="5756298" y="367717"/>
                </a:cubicBezTo>
                <a:cubicBezTo>
                  <a:pt x="5756298" y="369336"/>
                  <a:pt x="5751218" y="371853"/>
                  <a:pt x="5741057" y="375270"/>
                </a:cubicBezTo>
                <a:lnTo>
                  <a:pt x="5739978" y="375270"/>
                </a:lnTo>
                <a:lnTo>
                  <a:pt x="5736741" y="373112"/>
                </a:lnTo>
                <a:lnTo>
                  <a:pt x="5734583" y="373112"/>
                </a:lnTo>
                <a:cubicBezTo>
                  <a:pt x="5734583" y="378957"/>
                  <a:pt x="5731661" y="382598"/>
                  <a:pt x="5725817" y="384037"/>
                </a:cubicBezTo>
                <a:cubicBezTo>
                  <a:pt x="5713408" y="390241"/>
                  <a:pt x="5707204" y="394962"/>
                  <a:pt x="5707204" y="398199"/>
                </a:cubicBezTo>
                <a:lnTo>
                  <a:pt x="5700730" y="414653"/>
                </a:lnTo>
                <a:cubicBezTo>
                  <a:pt x="5700730" y="418250"/>
                  <a:pt x="5699966" y="420048"/>
                  <a:pt x="5698437" y="420048"/>
                </a:cubicBezTo>
                <a:lnTo>
                  <a:pt x="5699651" y="430974"/>
                </a:lnTo>
                <a:lnTo>
                  <a:pt x="5699651" y="432053"/>
                </a:lnTo>
                <a:lnTo>
                  <a:pt x="5697358" y="444057"/>
                </a:lnTo>
                <a:lnTo>
                  <a:pt x="5698437" y="452824"/>
                </a:lnTo>
                <a:lnTo>
                  <a:pt x="5697358" y="459432"/>
                </a:lnTo>
                <a:cubicBezTo>
                  <a:pt x="5697897" y="465187"/>
                  <a:pt x="5698662" y="468064"/>
                  <a:pt x="5699651" y="468064"/>
                </a:cubicBezTo>
                <a:lnTo>
                  <a:pt x="5698437" y="478989"/>
                </a:lnTo>
                <a:lnTo>
                  <a:pt x="5698437" y="489914"/>
                </a:lnTo>
                <a:lnTo>
                  <a:pt x="5699651" y="516215"/>
                </a:lnTo>
                <a:lnTo>
                  <a:pt x="5697358" y="527005"/>
                </a:lnTo>
                <a:lnTo>
                  <a:pt x="5698437" y="530377"/>
                </a:lnTo>
                <a:lnTo>
                  <a:pt x="5690884" y="560859"/>
                </a:lnTo>
                <a:cubicBezTo>
                  <a:pt x="5681982" y="571828"/>
                  <a:pt x="5674699" y="577313"/>
                  <a:pt x="5669034" y="577313"/>
                </a:cubicBezTo>
                <a:lnTo>
                  <a:pt x="5667955" y="577313"/>
                </a:lnTo>
                <a:lnTo>
                  <a:pt x="5661346" y="575155"/>
                </a:lnTo>
                <a:lnTo>
                  <a:pt x="5648263" y="580550"/>
                </a:lnTo>
                <a:cubicBezTo>
                  <a:pt x="5638642" y="580550"/>
                  <a:pt x="5632123" y="572188"/>
                  <a:pt x="5628706" y="555464"/>
                </a:cubicBezTo>
                <a:cubicBezTo>
                  <a:pt x="5627537" y="555464"/>
                  <a:pt x="5626413" y="552541"/>
                  <a:pt x="5625334" y="546697"/>
                </a:cubicBezTo>
                <a:cubicBezTo>
                  <a:pt x="5621738" y="546697"/>
                  <a:pt x="5619939" y="545618"/>
                  <a:pt x="5619939" y="543460"/>
                </a:cubicBezTo>
                <a:lnTo>
                  <a:pt x="5621018" y="540223"/>
                </a:lnTo>
                <a:lnTo>
                  <a:pt x="5619939" y="540223"/>
                </a:lnTo>
                <a:lnTo>
                  <a:pt x="5614409" y="541302"/>
                </a:lnTo>
                <a:cubicBezTo>
                  <a:pt x="5610633" y="536176"/>
                  <a:pt x="5604474" y="533614"/>
                  <a:pt x="5595931" y="533614"/>
                </a:cubicBezTo>
                <a:lnTo>
                  <a:pt x="5588244" y="527005"/>
                </a:lnTo>
                <a:lnTo>
                  <a:pt x="5588244" y="522689"/>
                </a:lnTo>
                <a:lnTo>
                  <a:pt x="5590402" y="520531"/>
                </a:lnTo>
                <a:lnTo>
                  <a:pt x="5597010" y="520531"/>
                </a:lnTo>
                <a:lnTo>
                  <a:pt x="5624255" y="516215"/>
                </a:lnTo>
                <a:lnTo>
                  <a:pt x="5641789" y="516215"/>
                </a:lnTo>
                <a:cubicBezTo>
                  <a:pt x="5643228" y="515765"/>
                  <a:pt x="5644667" y="513922"/>
                  <a:pt x="5646105" y="510685"/>
                </a:cubicBezTo>
                <a:lnTo>
                  <a:pt x="5645026" y="501918"/>
                </a:lnTo>
                <a:lnTo>
                  <a:pt x="5648263" y="494365"/>
                </a:lnTo>
                <a:lnTo>
                  <a:pt x="5646105" y="490993"/>
                </a:lnTo>
                <a:lnTo>
                  <a:pt x="5646105" y="486677"/>
                </a:lnTo>
                <a:cubicBezTo>
                  <a:pt x="5646105" y="485059"/>
                  <a:pt x="5648668" y="483620"/>
                  <a:pt x="5653793" y="482361"/>
                </a:cubicBezTo>
                <a:lnTo>
                  <a:pt x="5653793" y="481282"/>
                </a:lnTo>
                <a:cubicBezTo>
                  <a:pt x="5648668" y="481282"/>
                  <a:pt x="5646105" y="480158"/>
                  <a:pt x="5646105" y="477910"/>
                </a:cubicBezTo>
                <a:lnTo>
                  <a:pt x="5646105" y="476831"/>
                </a:lnTo>
                <a:lnTo>
                  <a:pt x="5647184" y="475752"/>
                </a:lnTo>
                <a:lnTo>
                  <a:pt x="5646105" y="472515"/>
                </a:lnTo>
                <a:lnTo>
                  <a:pt x="5647184" y="460511"/>
                </a:lnTo>
                <a:lnTo>
                  <a:pt x="5646105" y="445136"/>
                </a:lnTo>
                <a:lnTo>
                  <a:pt x="5646105" y="442978"/>
                </a:lnTo>
                <a:lnTo>
                  <a:pt x="5648263" y="434346"/>
                </a:lnTo>
                <a:lnTo>
                  <a:pt x="5646105" y="430974"/>
                </a:lnTo>
                <a:lnTo>
                  <a:pt x="5647184" y="425579"/>
                </a:lnTo>
                <a:lnTo>
                  <a:pt x="5646105" y="421128"/>
                </a:lnTo>
                <a:lnTo>
                  <a:pt x="5648263" y="414653"/>
                </a:lnTo>
                <a:lnTo>
                  <a:pt x="5648263" y="411417"/>
                </a:lnTo>
                <a:cubicBezTo>
                  <a:pt x="5642419" y="405572"/>
                  <a:pt x="5639496" y="400087"/>
                  <a:pt x="5639496" y="394962"/>
                </a:cubicBezTo>
                <a:lnTo>
                  <a:pt x="5639496" y="393882"/>
                </a:lnTo>
                <a:lnTo>
                  <a:pt x="5642868" y="390646"/>
                </a:lnTo>
                <a:lnTo>
                  <a:pt x="5645026" y="390646"/>
                </a:lnTo>
                <a:lnTo>
                  <a:pt x="5649342" y="393882"/>
                </a:lnTo>
                <a:cubicBezTo>
                  <a:pt x="5654647" y="390286"/>
                  <a:pt x="5658289" y="388488"/>
                  <a:pt x="5660267" y="388488"/>
                </a:cubicBezTo>
                <a:lnTo>
                  <a:pt x="5665797" y="391725"/>
                </a:lnTo>
                <a:lnTo>
                  <a:pt x="5670113" y="391725"/>
                </a:lnTo>
                <a:lnTo>
                  <a:pt x="5677801" y="389567"/>
                </a:lnTo>
                <a:lnTo>
                  <a:pt x="5687647" y="390646"/>
                </a:lnTo>
                <a:cubicBezTo>
                  <a:pt x="5697987" y="375000"/>
                  <a:pt x="5706350" y="364435"/>
                  <a:pt x="5712734" y="358950"/>
                </a:cubicBezTo>
                <a:cubicBezTo>
                  <a:pt x="5717050" y="354634"/>
                  <a:pt x="5719208" y="348070"/>
                  <a:pt x="5719208" y="339258"/>
                </a:cubicBezTo>
                <a:lnTo>
                  <a:pt x="5718129" y="339258"/>
                </a:lnTo>
                <a:cubicBezTo>
                  <a:pt x="5704282" y="338539"/>
                  <a:pt x="5697358" y="337100"/>
                  <a:pt x="5697358" y="334942"/>
                </a:cubicBezTo>
                <a:lnTo>
                  <a:pt x="5697358" y="333863"/>
                </a:lnTo>
                <a:lnTo>
                  <a:pt x="5699651" y="331705"/>
                </a:lnTo>
                <a:lnTo>
                  <a:pt x="5706125" y="332784"/>
                </a:lnTo>
                <a:lnTo>
                  <a:pt x="5710576" y="331705"/>
                </a:lnTo>
                <a:lnTo>
                  <a:pt x="5713813" y="334942"/>
                </a:lnTo>
                <a:lnTo>
                  <a:pt x="5714892" y="334942"/>
                </a:lnTo>
                <a:lnTo>
                  <a:pt x="5715971" y="333863"/>
                </a:lnTo>
                <a:lnTo>
                  <a:pt x="5717050" y="333863"/>
                </a:lnTo>
                <a:lnTo>
                  <a:pt x="5715971" y="332784"/>
                </a:lnTo>
                <a:lnTo>
                  <a:pt x="5715971" y="330626"/>
                </a:lnTo>
                <a:cubicBezTo>
                  <a:pt x="5715971" y="328918"/>
                  <a:pt x="5718533" y="327434"/>
                  <a:pt x="5723659" y="326175"/>
                </a:cubicBezTo>
                <a:cubicBezTo>
                  <a:pt x="5728694" y="317453"/>
                  <a:pt x="5734494" y="312373"/>
                  <a:pt x="5741057" y="310934"/>
                </a:cubicBezTo>
                <a:close/>
                <a:moveTo>
                  <a:pt x="5054420" y="310934"/>
                </a:moveTo>
                <a:lnTo>
                  <a:pt x="5057657" y="310934"/>
                </a:lnTo>
                <a:cubicBezTo>
                  <a:pt x="5060894" y="310934"/>
                  <a:pt x="5067099" y="313137"/>
                  <a:pt x="5076270" y="317543"/>
                </a:cubicBezTo>
                <a:cubicBezTo>
                  <a:pt x="5081306" y="317543"/>
                  <a:pt x="5085667" y="320061"/>
                  <a:pt x="5089353" y="325096"/>
                </a:cubicBezTo>
                <a:cubicBezTo>
                  <a:pt x="5102841" y="328063"/>
                  <a:pt x="5115205" y="329906"/>
                  <a:pt x="5126444" y="330626"/>
                </a:cubicBezTo>
                <a:lnTo>
                  <a:pt x="5134132" y="329547"/>
                </a:lnTo>
                <a:lnTo>
                  <a:pt x="5143978" y="330626"/>
                </a:lnTo>
                <a:lnTo>
                  <a:pt x="5150587" y="327389"/>
                </a:lnTo>
                <a:cubicBezTo>
                  <a:pt x="5157870" y="329547"/>
                  <a:pt x="5166232" y="330626"/>
                  <a:pt x="5175674" y="330626"/>
                </a:cubicBezTo>
                <a:lnTo>
                  <a:pt x="5183361" y="329547"/>
                </a:lnTo>
                <a:lnTo>
                  <a:pt x="5184440" y="330626"/>
                </a:lnTo>
                <a:lnTo>
                  <a:pt x="5185519" y="330626"/>
                </a:lnTo>
                <a:lnTo>
                  <a:pt x="5188756" y="328468"/>
                </a:lnTo>
                <a:lnTo>
                  <a:pt x="5201974" y="329547"/>
                </a:lnTo>
                <a:lnTo>
                  <a:pt x="5221531" y="329547"/>
                </a:lnTo>
                <a:lnTo>
                  <a:pt x="5225982" y="330626"/>
                </a:lnTo>
                <a:cubicBezTo>
                  <a:pt x="5227601" y="330626"/>
                  <a:pt x="5235244" y="324422"/>
                  <a:pt x="5248911" y="312013"/>
                </a:cubicBezTo>
                <a:lnTo>
                  <a:pt x="5252148" y="312013"/>
                </a:lnTo>
                <a:cubicBezTo>
                  <a:pt x="5268063" y="317858"/>
                  <a:pt x="5276111" y="321499"/>
                  <a:pt x="5276291" y="322938"/>
                </a:cubicBezTo>
                <a:cubicBezTo>
                  <a:pt x="5276291" y="324556"/>
                  <a:pt x="5279528" y="328558"/>
                  <a:pt x="5286002" y="334942"/>
                </a:cubicBezTo>
                <a:lnTo>
                  <a:pt x="5287216" y="340472"/>
                </a:lnTo>
                <a:lnTo>
                  <a:pt x="5282765" y="344788"/>
                </a:lnTo>
                <a:lnTo>
                  <a:pt x="5283844" y="345867"/>
                </a:lnTo>
                <a:lnTo>
                  <a:pt x="5283844" y="349238"/>
                </a:lnTo>
                <a:lnTo>
                  <a:pt x="5276291" y="356792"/>
                </a:lnTo>
                <a:lnTo>
                  <a:pt x="5277370" y="361242"/>
                </a:lnTo>
                <a:lnTo>
                  <a:pt x="5276291" y="366638"/>
                </a:lnTo>
                <a:lnTo>
                  <a:pt x="5278449" y="378641"/>
                </a:lnTo>
                <a:lnTo>
                  <a:pt x="5275077" y="386329"/>
                </a:lnTo>
                <a:lnTo>
                  <a:pt x="5279528" y="402784"/>
                </a:lnTo>
                <a:lnTo>
                  <a:pt x="5278449" y="410337"/>
                </a:lnTo>
                <a:lnTo>
                  <a:pt x="5278449" y="422341"/>
                </a:lnTo>
                <a:cubicBezTo>
                  <a:pt x="5278449" y="430973"/>
                  <a:pt x="5277730" y="436818"/>
                  <a:pt x="5276291" y="439875"/>
                </a:cubicBezTo>
                <a:lnTo>
                  <a:pt x="5277370" y="449721"/>
                </a:lnTo>
                <a:lnTo>
                  <a:pt x="5277370" y="455251"/>
                </a:lnTo>
                <a:lnTo>
                  <a:pt x="5273998" y="460646"/>
                </a:lnTo>
                <a:cubicBezTo>
                  <a:pt x="5276965" y="462085"/>
                  <a:pt x="5278449" y="463928"/>
                  <a:pt x="5278449" y="466176"/>
                </a:cubicBezTo>
                <a:lnTo>
                  <a:pt x="5276291" y="470492"/>
                </a:lnTo>
                <a:lnTo>
                  <a:pt x="5279528" y="484654"/>
                </a:lnTo>
                <a:lnTo>
                  <a:pt x="5277370" y="501109"/>
                </a:lnTo>
                <a:lnTo>
                  <a:pt x="5279528" y="525116"/>
                </a:lnTo>
                <a:lnTo>
                  <a:pt x="5277370" y="533883"/>
                </a:lnTo>
                <a:lnTo>
                  <a:pt x="5278449" y="545887"/>
                </a:lnTo>
                <a:lnTo>
                  <a:pt x="5278449" y="550338"/>
                </a:lnTo>
                <a:cubicBezTo>
                  <a:pt x="5268918" y="557441"/>
                  <a:pt x="5264152" y="563241"/>
                  <a:pt x="5264152" y="567737"/>
                </a:cubicBezTo>
                <a:cubicBezTo>
                  <a:pt x="5262713" y="569175"/>
                  <a:pt x="5257993" y="570255"/>
                  <a:pt x="5249990" y="570974"/>
                </a:cubicBezTo>
                <a:lnTo>
                  <a:pt x="5248911" y="572188"/>
                </a:lnTo>
                <a:lnTo>
                  <a:pt x="5242302" y="570974"/>
                </a:lnTo>
                <a:lnTo>
                  <a:pt x="5234749" y="576504"/>
                </a:lnTo>
                <a:lnTo>
                  <a:pt x="5233670" y="576504"/>
                </a:lnTo>
                <a:cubicBezTo>
                  <a:pt x="5228365" y="576504"/>
                  <a:pt x="5224319" y="572143"/>
                  <a:pt x="5221531" y="563421"/>
                </a:cubicBezTo>
                <a:cubicBezTo>
                  <a:pt x="5220452" y="563421"/>
                  <a:pt x="5219014" y="559060"/>
                  <a:pt x="5217215" y="550338"/>
                </a:cubicBezTo>
                <a:cubicBezTo>
                  <a:pt x="5215057" y="550338"/>
                  <a:pt x="5213978" y="546292"/>
                  <a:pt x="5213978" y="538199"/>
                </a:cubicBezTo>
                <a:lnTo>
                  <a:pt x="5206290" y="529567"/>
                </a:lnTo>
                <a:cubicBezTo>
                  <a:pt x="5196849" y="526600"/>
                  <a:pt x="5192128" y="524397"/>
                  <a:pt x="5192128" y="522958"/>
                </a:cubicBezTo>
                <a:lnTo>
                  <a:pt x="5192128" y="520800"/>
                </a:lnTo>
                <a:cubicBezTo>
                  <a:pt x="5192848" y="518552"/>
                  <a:pt x="5195006" y="517428"/>
                  <a:pt x="5198602" y="517428"/>
                </a:cubicBezTo>
                <a:lnTo>
                  <a:pt x="5205211" y="517428"/>
                </a:lnTo>
                <a:cubicBezTo>
                  <a:pt x="5208808" y="517608"/>
                  <a:pt x="5210606" y="518373"/>
                  <a:pt x="5210606" y="519721"/>
                </a:cubicBezTo>
                <a:lnTo>
                  <a:pt x="5217215" y="517428"/>
                </a:lnTo>
                <a:lnTo>
                  <a:pt x="5221531" y="518642"/>
                </a:lnTo>
                <a:lnTo>
                  <a:pt x="5223824" y="518642"/>
                </a:lnTo>
                <a:cubicBezTo>
                  <a:pt x="5226522" y="518642"/>
                  <a:pt x="5228320" y="513157"/>
                  <a:pt x="5229219" y="502187"/>
                </a:cubicBezTo>
                <a:cubicBezTo>
                  <a:pt x="5231377" y="502187"/>
                  <a:pt x="5232456" y="497467"/>
                  <a:pt x="5232456" y="488026"/>
                </a:cubicBezTo>
                <a:lnTo>
                  <a:pt x="5228140" y="461185"/>
                </a:lnTo>
                <a:lnTo>
                  <a:pt x="5227061" y="460106"/>
                </a:lnTo>
                <a:lnTo>
                  <a:pt x="5198602" y="460106"/>
                </a:lnTo>
                <a:cubicBezTo>
                  <a:pt x="5192039" y="460106"/>
                  <a:pt x="5188756" y="464647"/>
                  <a:pt x="5188756" y="473729"/>
                </a:cubicBezTo>
                <a:lnTo>
                  <a:pt x="5189835" y="489105"/>
                </a:lnTo>
                <a:lnTo>
                  <a:pt x="5188756" y="498950"/>
                </a:lnTo>
                <a:lnTo>
                  <a:pt x="5189835" y="500029"/>
                </a:lnTo>
                <a:lnTo>
                  <a:pt x="5191049" y="500029"/>
                </a:lnTo>
                <a:lnTo>
                  <a:pt x="5189835" y="518642"/>
                </a:lnTo>
                <a:lnTo>
                  <a:pt x="5191049" y="540492"/>
                </a:lnTo>
                <a:lnTo>
                  <a:pt x="5187677" y="544808"/>
                </a:lnTo>
                <a:lnTo>
                  <a:pt x="5192128" y="560049"/>
                </a:lnTo>
                <a:cubicBezTo>
                  <a:pt x="5192128" y="563915"/>
                  <a:pt x="5187363" y="567557"/>
                  <a:pt x="5177832" y="570974"/>
                </a:cubicBezTo>
                <a:lnTo>
                  <a:pt x="5174595" y="567737"/>
                </a:lnTo>
                <a:lnTo>
                  <a:pt x="5175674" y="561263"/>
                </a:lnTo>
                <a:lnTo>
                  <a:pt x="5172437" y="561263"/>
                </a:lnTo>
                <a:cubicBezTo>
                  <a:pt x="5168930" y="566298"/>
                  <a:pt x="5166367" y="568816"/>
                  <a:pt x="5164749" y="568816"/>
                </a:cubicBezTo>
                <a:lnTo>
                  <a:pt x="5161512" y="567737"/>
                </a:lnTo>
                <a:lnTo>
                  <a:pt x="5154903" y="568816"/>
                </a:lnTo>
                <a:lnTo>
                  <a:pt x="5152745" y="568816"/>
                </a:lnTo>
                <a:lnTo>
                  <a:pt x="5146136" y="563421"/>
                </a:lnTo>
                <a:lnTo>
                  <a:pt x="5147215" y="558970"/>
                </a:lnTo>
                <a:lnTo>
                  <a:pt x="5143978" y="555733"/>
                </a:lnTo>
                <a:lnTo>
                  <a:pt x="5145057" y="546966"/>
                </a:lnTo>
                <a:lnTo>
                  <a:pt x="5141820" y="532804"/>
                </a:lnTo>
                <a:lnTo>
                  <a:pt x="5140741" y="531725"/>
                </a:lnTo>
                <a:lnTo>
                  <a:pt x="5140741" y="529567"/>
                </a:lnTo>
                <a:lnTo>
                  <a:pt x="5142899" y="520800"/>
                </a:lnTo>
                <a:lnTo>
                  <a:pt x="5142899" y="516349"/>
                </a:lnTo>
                <a:cubicBezTo>
                  <a:pt x="5142899" y="494500"/>
                  <a:pt x="5143978" y="479888"/>
                  <a:pt x="5146136" y="472515"/>
                </a:cubicBezTo>
                <a:cubicBezTo>
                  <a:pt x="5146136" y="464962"/>
                  <a:pt x="5140336" y="461185"/>
                  <a:pt x="5128737" y="461185"/>
                </a:cubicBezTo>
                <a:lnTo>
                  <a:pt x="5125365" y="462399"/>
                </a:lnTo>
                <a:lnTo>
                  <a:pt x="5111203" y="457948"/>
                </a:lnTo>
                <a:cubicBezTo>
                  <a:pt x="5101043" y="459387"/>
                  <a:pt x="5095962" y="462489"/>
                  <a:pt x="5095962" y="467255"/>
                </a:cubicBezTo>
                <a:lnTo>
                  <a:pt x="5097041" y="474808"/>
                </a:lnTo>
                <a:cubicBezTo>
                  <a:pt x="5090118" y="505470"/>
                  <a:pt x="5084273" y="520800"/>
                  <a:pt x="5079507" y="520800"/>
                </a:cubicBezTo>
                <a:cubicBezTo>
                  <a:pt x="5069706" y="544808"/>
                  <a:pt x="5060580" y="556812"/>
                  <a:pt x="5052128" y="556812"/>
                </a:cubicBezTo>
                <a:lnTo>
                  <a:pt x="5049970" y="556812"/>
                </a:lnTo>
                <a:lnTo>
                  <a:pt x="5048891" y="555733"/>
                </a:lnTo>
                <a:lnTo>
                  <a:pt x="5047812" y="555733"/>
                </a:lnTo>
                <a:cubicBezTo>
                  <a:pt x="5047812" y="560858"/>
                  <a:pt x="5047092" y="564140"/>
                  <a:pt x="5045654" y="565579"/>
                </a:cubicBezTo>
                <a:cubicBezTo>
                  <a:pt x="5039809" y="564680"/>
                  <a:pt x="5036887" y="563241"/>
                  <a:pt x="5036887" y="561263"/>
                </a:cubicBezTo>
                <a:cubicBezTo>
                  <a:pt x="5038146" y="552451"/>
                  <a:pt x="5039989" y="548045"/>
                  <a:pt x="5042417" y="548045"/>
                </a:cubicBezTo>
                <a:lnTo>
                  <a:pt x="5052128" y="550338"/>
                </a:lnTo>
                <a:lnTo>
                  <a:pt x="5056578" y="550338"/>
                </a:lnTo>
                <a:lnTo>
                  <a:pt x="5056578" y="549124"/>
                </a:lnTo>
                <a:cubicBezTo>
                  <a:pt x="5047137" y="548225"/>
                  <a:pt x="5042417" y="546786"/>
                  <a:pt x="5042417" y="544808"/>
                </a:cubicBezTo>
                <a:cubicBezTo>
                  <a:pt x="5045654" y="530961"/>
                  <a:pt x="5047812" y="524037"/>
                  <a:pt x="5048891" y="524037"/>
                </a:cubicBezTo>
                <a:lnTo>
                  <a:pt x="5047812" y="518642"/>
                </a:lnTo>
                <a:lnTo>
                  <a:pt x="5052128" y="503266"/>
                </a:lnTo>
                <a:lnTo>
                  <a:pt x="5051049" y="500029"/>
                </a:lnTo>
                <a:lnTo>
                  <a:pt x="5052128" y="491263"/>
                </a:lnTo>
                <a:lnTo>
                  <a:pt x="5051049" y="474808"/>
                </a:lnTo>
                <a:cubicBezTo>
                  <a:pt x="5051588" y="470492"/>
                  <a:pt x="5052353" y="468334"/>
                  <a:pt x="5053341" y="468334"/>
                </a:cubicBezTo>
                <a:lnTo>
                  <a:pt x="5051049" y="439875"/>
                </a:lnTo>
                <a:lnTo>
                  <a:pt x="5053341" y="428950"/>
                </a:lnTo>
                <a:lnTo>
                  <a:pt x="5051049" y="420183"/>
                </a:lnTo>
                <a:cubicBezTo>
                  <a:pt x="5054016" y="415687"/>
                  <a:pt x="5055859" y="409528"/>
                  <a:pt x="5056578" y="401705"/>
                </a:cubicBezTo>
                <a:lnTo>
                  <a:pt x="5058736" y="399412"/>
                </a:lnTo>
                <a:cubicBezTo>
                  <a:pt x="5053611" y="397074"/>
                  <a:pt x="5051049" y="393793"/>
                  <a:pt x="5051049" y="389566"/>
                </a:cubicBezTo>
                <a:lnTo>
                  <a:pt x="5051049" y="385250"/>
                </a:lnTo>
                <a:cubicBezTo>
                  <a:pt x="5054735" y="381384"/>
                  <a:pt x="5056578" y="378462"/>
                  <a:pt x="5056578" y="376483"/>
                </a:cubicBezTo>
                <a:lnTo>
                  <a:pt x="5054420" y="370010"/>
                </a:lnTo>
                <a:lnTo>
                  <a:pt x="5055499" y="364480"/>
                </a:lnTo>
                <a:lnTo>
                  <a:pt x="5054420" y="357871"/>
                </a:lnTo>
                <a:lnTo>
                  <a:pt x="5056578" y="351396"/>
                </a:lnTo>
                <a:lnTo>
                  <a:pt x="5051049" y="327389"/>
                </a:lnTo>
                <a:lnTo>
                  <a:pt x="5052128" y="324017"/>
                </a:lnTo>
                <a:lnTo>
                  <a:pt x="5051049" y="317543"/>
                </a:lnTo>
                <a:lnTo>
                  <a:pt x="5051049" y="314171"/>
                </a:lnTo>
                <a:close/>
                <a:moveTo>
                  <a:pt x="1208863" y="310797"/>
                </a:moveTo>
                <a:lnTo>
                  <a:pt x="1210886" y="310797"/>
                </a:lnTo>
                <a:cubicBezTo>
                  <a:pt x="1213403" y="314394"/>
                  <a:pt x="1216998" y="317271"/>
                  <a:pt x="1221676" y="319429"/>
                </a:cubicBezTo>
                <a:cubicBezTo>
                  <a:pt x="1240198" y="329590"/>
                  <a:pt x="1249460" y="336828"/>
                  <a:pt x="1249460" y="341144"/>
                </a:cubicBezTo>
                <a:lnTo>
                  <a:pt x="1239749" y="358543"/>
                </a:lnTo>
                <a:lnTo>
                  <a:pt x="1239749" y="359622"/>
                </a:lnTo>
                <a:lnTo>
                  <a:pt x="1242985" y="372705"/>
                </a:lnTo>
                <a:lnTo>
                  <a:pt x="1242985" y="374863"/>
                </a:lnTo>
                <a:cubicBezTo>
                  <a:pt x="1241547" y="376122"/>
                  <a:pt x="1240468" y="381202"/>
                  <a:pt x="1239749" y="390104"/>
                </a:cubicBezTo>
                <a:cubicBezTo>
                  <a:pt x="1238040" y="390104"/>
                  <a:pt x="1237006" y="391543"/>
                  <a:pt x="1236647" y="394420"/>
                </a:cubicBezTo>
                <a:lnTo>
                  <a:pt x="1239749" y="403187"/>
                </a:lnTo>
                <a:lnTo>
                  <a:pt x="1239749" y="406424"/>
                </a:lnTo>
                <a:lnTo>
                  <a:pt x="1237591" y="415056"/>
                </a:lnTo>
                <a:lnTo>
                  <a:pt x="1238670" y="419372"/>
                </a:lnTo>
                <a:lnTo>
                  <a:pt x="1238670" y="420451"/>
                </a:lnTo>
                <a:lnTo>
                  <a:pt x="1235567" y="424902"/>
                </a:lnTo>
                <a:lnTo>
                  <a:pt x="1238670" y="436771"/>
                </a:lnTo>
                <a:lnTo>
                  <a:pt x="1235567" y="445538"/>
                </a:lnTo>
                <a:cubicBezTo>
                  <a:pt x="1239074" y="448955"/>
                  <a:pt x="1240827" y="454350"/>
                  <a:pt x="1240827" y="461723"/>
                </a:cubicBezTo>
                <a:lnTo>
                  <a:pt x="1240827" y="473727"/>
                </a:lnTo>
                <a:lnTo>
                  <a:pt x="1238670" y="482359"/>
                </a:lnTo>
                <a:lnTo>
                  <a:pt x="1240827" y="507446"/>
                </a:lnTo>
                <a:lnTo>
                  <a:pt x="1238670" y="517157"/>
                </a:lnTo>
                <a:lnTo>
                  <a:pt x="1239749" y="520394"/>
                </a:lnTo>
                <a:lnTo>
                  <a:pt x="1238670" y="520394"/>
                </a:lnTo>
                <a:lnTo>
                  <a:pt x="1240827" y="532398"/>
                </a:lnTo>
                <a:lnTo>
                  <a:pt x="1238670" y="538872"/>
                </a:lnTo>
                <a:lnTo>
                  <a:pt x="1240827" y="541030"/>
                </a:lnTo>
                <a:lnTo>
                  <a:pt x="1240827" y="542109"/>
                </a:lnTo>
                <a:lnTo>
                  <a:pt x="1238670" y="544267"/>
                </a:lnTo>
                <a:lnTo>
                  <a:pt x="1237591" y="544267"/>
                </a:lnTo>
                <a:lnTo>
                  <a:pt x="1237591" y="539951"/>
                </a:lnTo>
                <a:lnTo>
                  <a:pt x="1234488" y="542109"/>
                </a:lnTo>
                <a:lnTo>
                  <a:pt x="1229093" y="536714"/>
                </a:lnTo>
                <a:lnTo>
                  <a:pt x="1229093" y="537793"/>
                </a:lnTo>
                <a:cubicBezTo>
                  <a:pt x="1233409" y="542289"/>
                  <a:pt x="1235567" y="545571"/>
                  <a:pt x="1235567" y="547639"/>
                </a:cubicBezTo>
                <a:lnTo>
                  <a:pt x="1235567" y="549797"/>
                </a:lnTo>
                <a:lnTo>
                  <a:pt x="1238670" y="547639"/>
                </a:lnTo>
                <a:lnTo>
                  <a:pt x="1239749" y="548718"/>
                </a:lnTo>
                <a:cubicBezTo>
                  <a:pt x="1238670" y="553753"/>
                  <a:pt x="1236557" y="558069"/>
                  <a:pt x="1233409" y="561666"/>
                </a:cubicBezTo>
                <a:lnTo>
                  <a:pt x="1232330" y="561666"/>
                </a:lnTo>
                <a:lnTo>
                  <a:pt x="1232330" y="558429"/>
                </a:lnTo>
                <a:lnTo>
                  <a:pt x="1231251" y="558429"/>
                </a:lnTo>
                <a:cubicBezTo>
                  <a:pt x="1231251" y="561486"/>
                  <a:pt x="1229814" y="564004"/>
                  <a:pt x="1226936" y="565982"/>
                </a:cubicBezTo>
                <a:cubicBezTo>
                  <a:pt x="1226936" y="570388"/>
                  <a:pt x="1222304" y="572950"/>
                  <a:pt x="1213044" y="573670"/>
                </a:cubicBezTo>
                <a:lnTo>
                  <a:pt x="1210886" y="575828"/>
                </a:lnTo>
                <a:lnTo>
                  <a:pt x="1209806" y="575828"/>
                </a:lnTo>
                <a:lnTo>
                  <a:pt x="1206705" y="573670"/>
                </a:lnTo>
                <a:lnTo>
                  <a:pt x="1199151" y="576907"/>
                </a:lnTo>
                <a:lnTo>
                  <a:pt x="1198072" y="575828"/>
                </a:lnTo>
                <a:lnTo>
                  <a:pt x="1196993" y="575828"/>
                </a:lnTo>
                <a:lnTo>
                  <a:pt x="1195914" y="576907"/>
                </a:lnTo>
                <a:lnTo>
                  <a:pt x="1194970" y="576907"/>
                </a:lnTo>
                <a:cubicBezTo>
                  <a:pt x="1183549" y="576008"/>
                  <a:pt x="1177841" y="574209"/>
                  <a:pt x="1177841" y="571512"/>
                </a:cubicBezTo>
                <a:lnTo>
                  <a:pt x="1179999" y="569354"/>
                </a:lnTo>
                <a:cubicBezTo>
                  <a:pt x="1177841" y="569354"/>
                  <a:pt x="1176042" y="566791"/>
                  <a:pt x="1174604" y="561666"/>
                </a:cubicBezTo>
                <a:lnTo>
                  <a:pt x="1175683" y="549797"/>
                </a:lnTo>
                <a:cubicBezTo>
                  <a:pt x="1177841" y="551415"/>
                  <a:pt x="1182831" y="553214"/>
                  <a:pt x="1190654" y="555192"/>
                </a:cubicBezTo>
                <a:lnTo>
                  <a:pt x="1193892" y="558429"/>
                </a:lnTo>
                <a:lnTo>
                  <a:pt x="1198072" y="557350"/>
                </a:lnTo>
                <a:lnTo>
                  <a:pt x="1198072" y="556271"/>
                </a:lnTo>
                <a:cubicBezTo>
                  <a:pt x="1194206" y="556271"/>
                  <a:pt x="1189575" y="554472"/>
                  <a:pt x="1184181" y="550876"/>
                </a:cubicBezTo>
                <a:cubicBezTo>
                  <a:pt x="1165656" y="547009"/>
                  <a:pt x="1156395" y="542648"/>
                  <a:pt x="1156395" y="537793"/>
                </a:cubicBezTo>
                <a:cubicBezTo>
                  <a:pt x="1144796" y="534196"/>
                  <a:pt x="1138772" y="530959"/>
                  <a:pt x="1138322" y="528082"/>
                </a:cubicBezTo>
                <a:lnTo>
                  <a:pt x="1138322" y="525924"/>
                </a:lnTo>
                <a:lnTo>
                  <a:pt x="1140345" y="523631"/>
                </a:lnTo>
                <a:lnTo>
                  <a:pt x="1143583" y="523631"/>
                </a:lnTo>
                <a:lnTo>
                  <a:pt x="1146819" y="525924"/>
                </a:lnTo>
                <a:lnTo>
                  <a:pt x="1157474" y="525924"/>
                </a:lnTo>
                <a:cubicBezTo>
                  <a:pt x="1160352" y="523676"/>
                  <a:pt x="1166060" y="521473"/>
                  <a:pt x="1174604" y="519315"/>
                </a:cubicBezTo>
                <a:lnTo>
                  <a:pt x="1175683" y="519315"/>
                </a:lnTo>
                <a:lnTo>
                  <a:pt x="1184181" y="522552"/>
                </a:lnTo>
                <a:lnTo>
                  <a:pt x="1189575" y="521473"/>
                </a:lnTo>
                <a:lnTo>
                  <a:pt x="1188496" y="500837"/>
                </a:lnTo>
                <a:lnTo>
                  <a:pt x="1190654" y="496521"/>
                </a:lnTo>
                <a:lnTo>
                  <a:pt x="1189575" y="482359"/>
                </a:lnTo>
                <a:lnTo>
                  <a:pt x="1192812" y="471569"/>
                </a:lnTo>
                <a:lnTo>
                  <a:pt x="1192812" y="464016"/>
                </a:lnTo>
                <a:cubicBezTo>
                  <a:pt x="1191374" y="461139"/>
                  <a:pt x="1189575" y="459700"/>
                  <a:pt x="1187417" y="459700"/>
                </a:cubicBezTo>
                <a:lnTo>
                  <a:pt x="1174604" y="461858"/>
                </a:lnTo>
                <a:lnTo>
                  <a:pt x="1135084" y="458486"/>
                </a:lnTo>
                <a:lnTo>
                  <a:pt x="1130769" y="459700"/>
                </a:lnTo>
                <a:lnTo>
                  <a:pt x="1127532" y="458486"/>
                </a:lnTo>
                <a:lnTo>
                  <a:pt x="1121194" y="462937"/>
                </a:lnTo>
                <a:lnTo>
                  <a:pt x="1116877" y="462937"/>
                </a:lnTo>
                <a:lnTo>
                  <a:pt x="1109460" y="460779"/>
                </a:lnTo>
                <a:cubicBezTo>
                  <a:pt x="1107840" y="476604"/>
                  <a:pt x="1104604" y="484517"/>
                  <a:pt x="1099749" y="484517"/>
                </a:cubicBezTo>
                <a:lnTo>
                  <a:pt x="1099749" y="486810"/>
                </a:lnTo>
                <a:lnTo>
                  <a:pt x="1102986" y="491126"/>
                </a:lnTo>
                <a:cubicBezTo>
                  <a:pt x="1102986" y="494723"/>
                  <a:pt x="1100153" y="500522"/>
                  <a:pt x="1094487" y="508525"/>
                </a:cubicBezTo>
                <a:cubicBezTo>
                  <a:pt x="1094487" y="513920"/>
                  <a:pt x="1092329" y="521878"/>
                  <a:pt x="1088014" y="532398"/>
                </a:cubicBezTo>
                <a:cubicBezTo>
                  <a:pt x="1088014" y="535994"/>
                  <a:pt x="1083743" y="539591"/>
                  <a:pt x="1075201" y="543188"/>
                </a:cubicBezTo>
                <a:cubicBezTo>
                  <a:pt x="1073043" y="550291"/>
                  <a:pt x="1069491" y="555731"/>
                  <a:pt x="1064546" y="559508"/>
                </a:cubicBezTo>
                <a:cubicBezTo>
                  <a:pt x="1064546" y="561306"/>
                  <a:pt x="1060274" y="565308"/>
                  <a:pt x="1051733" y="571512"/>
                </a:cubicBezTo>
                <a:lnTo>
                  <a:pt x="1035683" y="575828"/>
                </a:lnTo>
                <a:cubicBezTo>
                  <a:pt x="1034063" y="575828"/>
                  <a:pt x="1032984" y="574029"/>
                  <a:pt x="1032446" y="570433"/>
                </a:cubicBezTo>
                <a:cubicBezTo>
                  <a:pt x="1039368" y="553528"/>
                  <a:pt x="1044717" y="543727"/>
                  <a:pt x="1048495" y="541030"/>
                </a:cubicBezTo>
                <a:lnTo>
                  <a:pt x="1044180" y="534556"/>
                </a:lnTo>
                <a:cubicBezTo>
                  <a:pt x="1044180" y="530060"/>
                  <a:pt x="1048091" y="523541"/>
                  <a:pt x="1055914" y="514999"/>
                </a:cubicBezTo>
                <a:lnTo>
                  <a:pt x="1056992" y="497600"/>
                </a:lnTo>
                <a:lnTo>
                  <a:pt x="1056992" y="495442"/>
                </a:lnTo>
                <a:cubicBezTo>
                  <a:pt x="1061309" y="490946"/>
                  <a:pt x="1063466" y="486225"/>
                  <a:pt x="1063466" y="481280"/>
                </a:cubicBezTo>
                <a:lnTo>
                  <a:pt x="1062386" y="473727"/>
                </a:lnTo>
                <a:lnTo>
                  <a:pt x="1064546" y="468332"/>
                </a:lnTo>
                <a:lnTo>
                  <a:pt x="1063466" y="461723"/>
                </a:lnTo>
                <a:cubicBezTo>
                  <a:pt x="1064905" y="453810"/>
                  <a:pt x="1066659" y="448775"/>
                  <a:pt x="1068727" y="446617"/>
                </a:cubicBezTo>
                <a:lnTo>
                  <a:pt x="1068727" y="443245"/>
                </a:lnTo>
                <a:cubicBezTo>
                  <a:pt x="1066838" y="441447"/>
                  <a:pt x="1065444" y="436052"/>
                  <a:pt x="1064546" y="427060"/>
                </a:cubicBezTo>
                <a:lnTo>
                  <a:pt x="1065625" y="417214"/>
                </a:lnTo>
                <a:lnTo>
                  <a:pt x="1065625" y="408582"/>
                </a:lnTo>
                <a:cubicBezTo>
                  <a:pt x="1067692" y="405885"/>
                  <a:pt x="1068727" y="403322"/>
                  <a:pt x="1068727" y="400894"/>
                </a:cubicBezTo>
                <a:cubicBezTo>
                  <a:pt x="1066659" y="398197"/>
                  <a:pt x="1065625" y="395679"/>
                  <a:pt x="1065625" y="393341"/>
                </a:cubicBezTo>
                <a:lnTo>
                  <a:pt x="1065625" y="371626"/>
                </a:lnTo>
                <a:lnTo>
                  <a:pt x="1063466" y="362994"/>
                </a:lnTo>
                <a:lnTo>
                  <a:pt x="1068727" y="343437"/>
                </a:lnTo>
                <a:lnTo>
                  <a:pt x="1068727" y="342358"/>
                </a:lnTo>
                <a:cubicBezTo>
                  <a:pt x="1065939" y="339751"/>
                  <a:pt x="1063826" y="331388"/>
                  <a:pt x="1062386" y="317271"/>
                </a:cubicBezTo>
                <a:lnTo>
                  <a:pt x="1083698" y="314034"/>
                </a:lnTo>
                <a:lnTo>
                  <a:pt x="1088014" y="319429"/>
                </a:lnTo>
                <a:lnTo>
                  <a:pt x="1088014" y="324959"/>
                </a:lnTo>
                <a:lnTo>
                  <a:pt x="1089092" y="324959"/>
                </a:lnTo>
                <a:lnTo>
                  <a:pt x="1094487" y="323880"/>
                </a:lnTo>
                <a:cubicBezTo>
                  <a:pt x="1094487" y="325499"/>
                  <a:pt x="1097680" y="327297"/>
                  <a:pt x="1104064" y="329275"/>
                </a:cubicBezTo>
                <a:lnTo>
                  <a:pt x="1112562" y="326038"/>
                </a:lnTo>
                <a:lnTo>
                  <a:pt x="1117957" y="329275"/>
                </a:lnTo>
                <a:lnTo>
                  <a:pt x="1119035" y="328196"/>
                </a:lnTo>
                <a:lnTo>
                  <a:pt x="1128611" y="328196"/>
                </a:lnTo>
                <a:cubicBezTo>
                  <a:pt x="1142908" y="328556"/>
                  <a:pt x="1150056" y="329635"/>
                  <a:pt x="1150056" y="331433"/>
                </a:cubicBezTo>
                <a:lnTo>
                  <a:pt x="1157474" y="330354"/>
                </a:lnTo>
                <a:lnTo>
                  <a:pt x="1191733" y="330354"/>
                </a:lnTo>
                <a:cubicBezTo>
                  <a:pt x="1191733" y="327117"/>
                  <a:pt x="1197443" y="320598"/>
                  <a:pt x="1208863" y="310797"/>
                </a:cubicBezTo>
                <a:close/>
                <a:moveTo>
                  <a:pt x="3728046" y="310394"/>
                </a:moveTo>
                <a:lnTo>
                  <a:pt x="3730204" y="310394"/>
                </a:lnTo>
                <a:cubicBezTo>
                  <a:pt x="3737846" y="310933"/>
                  <a:pt x="3748502" y="317677"/>
                  <a:pt x="3762169" y="330625"/>
                </a:cubicBezTo>
                <a:cubicBezTo>
                  <a:pt x="3765586" y="330625"/>
                  <a:pt x="3768104" y="331344"/>
                  <a:pt x="3769722" y="332783"/>
                </a:cubicBezTo>
                <a:cubicBezTo>
                  <a:pt x="3769183" y="342045"/>
                  <a:pt x="3768104" y="346675"/>
                  <a:pt x="3766485" y="346675"/>
                </a:cubicBezTo>
                <a:lnTo>
                  <a:pt x="3761090" y="346675"/>
                </a:lnTo>
                <a:lnTo>
                  <a:pt x="3760011" y="351935"/>
                </a:lnTo>
                <a:lnTo>
                  <a:pt x="3760011" y="373246"/>
                </a:lnTo>
                <a:cubicBezTo>
                  <a:pt x="3760011" y="382507"/>
                  <a:pt x="3763248" y="387138"/>
                  <a:pt x="3769722" y="387138"/>
                </a:cubicBezTo>
                <a:cubicBezTo>
                  <a:pt x="3772509" y="395680"/>
                  <a:pt x="3779613" y="399951"/>
                  <a:pt x="3791033" y="399951"/>
                </a:cubicBezTo>
                <a:lnTo>
                  <a:pt x="3793191" y="403188"/>
                </a:lnTo>
                <a:lnTo>
                  <a:pt x="3793191" y="406290"/>
                </a:lnTo>
                <a:cubicBezTo>
                  <a:pt x="3793191" y="408988"/>
                  <a:pt x="3786762" y="411505"/>
                  <a:pt x="3773904" y="413843"/>
                </a:cubicBezTo>
                <a:lnTo>
                  <a:pt x="3764327" y="411685"/>
                </a:lnTo>
                <a:lnTo>
                  <a:pt x="3756909" y="412764"/>
                </a:lnTo>
                <a:lnTo>
                  <a:pt x="3749356" y="408448"/>
                </a:lnTo>
                <a:cubicBezTo>
                  <a:pt x="3749356" y="410606"/>
                  <a:pt x="3747603" y="411685"/>
                  <a:pt x="3744096" y="411685"/>
                </a:cubicBezTo>
                <a:lnTo>
                  <a:pt x="3744096" y="412764"/>
                </a:lnTo>
                <a:lnTo>
                  <a:pt x="3766485" y="426657"/>
                </a:lnTo>
                <a:lnTo>
                  <a:pt x="3768643" y="430838"/>
                </a:lnTo>
                <a:cubicBezTo>
                  <a:pt x="3765226" y="440099"/>
                  <a:pt x="3761315" y="444730"/>
                  <a:pt x="3756909" y="444730"/>
                </a:cubicBezTo>
                <a:lnTo>
                  <a:pt x="3756909" y="447967"/>
                </a:lnTo>
                <a:lnTo>
                  <a:pt x="3760011" y="451069"/>
                </a:lnTo>
                <a:lnTo>
                  <a:pt x="3759067" y="467119"/>
                </a:lnTo>
                <a:lnTo>
                  <a:pt x="3759067" y="470356"/>
                </a:lnTo>
                <a:lnTo>
                  <a:pt x="3760011" y="488430"/>
                </a:lnTo>
                <a:lnTo>
                  <a:pt x="3756909" y="491667"/>
                </a:lnTo>
                <a:lnTo>
                  <a:pt x="3761090" y="498006"/>
                </a:lnTo>
                <a:cubicBezTo>
                  <a:pt x="3761090" y="500703"/>
                  <a:pt x="3758977" y="506773"/>
                  <a:pt x="3754751" y="516214"/>
                </a:cubicBezTo>
                <a:cubicBezTo>
                  <a:pt x="3762214" y="521339"/>
                  <a:pt x="3767564" y="525925"/>
                  <a:pt x="3770801" y="529971"/>
                </a:cubicBezTo>
                <a:lnTo>
                  <a:pt x="3770801" y="531050"/>
                </a:lnTo>
                <a:cubicBezTo>
                  <a:pt x="3770801" y="532489"/>
                  <a:pt x="3768643" y="533568"/>
                  <a:pt x="3764327" y="534287"/>
                </a:cubicBezTo>
                <a:lnTo>
                  <a:pt x="3764327" y="535366"/>
                </a:lnTo>
                <a:cubicBezTo>
                  <a:pt x="3768913" y="543189"/>
                  <a:pt x="3773544" y="547100"/>
                  <a:pt x="3778220" y="547100"/>
                </a:cubicBezTo>
                <a:cubicBezTo>
                  <a:pt x="3778220" y="548899"/>
                  <a:pt x="3780692" y="550337"/>
                  <a:pt x="3785638" y="551416"/>
                </a:cubicBezTo>
                <a:cubicBezTo>
                  <a:pt x="3788515" y="553125"/>
                  <a:pt x="3789954" y="556317"/>
                  <a:pt x="3789954" y="560993"/>
                </a:cubicBezTo>
                <a:lnTo>
                  <a:pt x="3779299" y="565174"/>
                </a:lnTo>
                <a:lnTo>
                  <a:pt x="3777141" y="565174"/>
                </a:lnTo>
                <a:lnTo>
                  <a:pt x="3773904" y="563016"/>
                </a:lnTo>
                <a:cubicBezTo>
                  <a:pt x="3769857" y="566612"/>
                  <a:pt x="3765226" y="568411"/>
                  <a:pt x="3760011" y="568411"/>
                </a:cubicBezTo>
                <a:lnTo>
                  <a:pt x="3759067" y="568411"/>
                </a:lnTo>
                <a:cubicBezTo>
                  <a:pt x="3756190" y="566972"/>
                  <a:pt x="3754751" y="564859"/>
                  <a:pt x="3754751" y="562071"/>
                </a:cubicBezTo>
                <a:cubicBezTo>
                  <a:pt x="3752054" y="564140"/>
                  <a:pt x="3749581" y="565174"/>
                  <a:pt x="3747333" y="565174"/>
                </a:cubicBezTo>
                <a:lnTo>
                  <a:pt x="3734520" y="565174"/>
                </a:lnTo>
                <a:cubicBezTo>
                  <a:pt x="3732182" y="565174"/>
                  <a:pt x="3729664" y="566253"/>
                  <a:pt x="3726967" y="568411"/>
                </a:cubicBezTo>
                <a:lnTo>
                  <a:pt x="3724944" y="568411"/>
                </a:lnTo>
                <a:lnTo>
                  <a:pt x="3716312" y="566253"/>
                </a:lnTo>
                <a:lnTo>
                  <a:pt x="3713210" y="566253"/>
                </a:lnTo>
                <a:lnTo>
                  <a:pt x="3709973" y="568411"/>
                </a:lnTo>
                <a:lnTo>
                  <a:pt x="3704578" y="568411"/>
                </a:lnTo>
                <a:lnTo>
                  <a:pt x="3693922" y="565174"/>
                </a:lnTo>
                <a:lnTo>
                  <a:pt x="3681244" y="566253"/>
                </a:lnTo>
                <a:lnTo>
                  <a:pt x="3672612" y="563016"/>
                </a:lnTo>
                <a:lnTo>
                  <a:pt x="3670454" y="565174"/>
                </a:lnTo>
                <a:lnTo>
                  <a:pt x="3656697" y="565174"/>
                </a:lnTo>
                <a:cubicBezTo>
                  <a:pt x="3655618" y="565174"/>
                  <a:pt x="3654539" y="563780"/>
                  <a:pt x="3653460" y="560993"/>
                </a:cubicBezTo>
                <a:lnTo>
                  <a:pt x="3651302" y="560993"/>
                </a:lnTo>
                <a:lnTo>
                  <a:pt x="3651302" y="559914"/>
                </a:lnTo>
                <a:cubicBezTo>
                  <a:pt x="3646536" y="564140"/>
                  <a:pt x="3641545" y="566253"/>
                  <a:pt x="3636331" y="566253"/>
                </a:cubicBezTo>
                <a:lnTo>
                  <a:pt x="3631070" y="564095"/>
                </a:lnTo>
                <a:lnTo>
                  <a:pt x="3622573" y="565174"/>
                </a:lnTo>
                <a:lnTo>
                  <a:pt x="3620415" y="562071"/>
                </a:lnTo>
                <a:lnTo>
                  <a:pt x="3620415" y="559914"/>
                </a:lnTo>
                <a:cubicBezTo>
                  <a:pt x="3620415" y="558475"/>
                  <a:pt x="3621494" y="557755"/>
                  <a:pt x="3623652" y="557755"/>
                </a:cubicBezTo>
                <a:lnTo>
                  <a:pt x="3635386" y="558835"/>
                </a:lnTo>
                <a:lnTo>
                  <a:pt x="3637410" y="555598"/>
                </a:lnTo>
                <a:lnTo>
                  <a:pt x="3637410" y="554518"/>
                </a:lnTo>
                <a:lnTo>
                  <a:pt x="3635386" y="551416"/>
                </a:lnTo>
                <a:lnTo>
                  <a:pt x="3635386" y="540626"/>
                </a:lnTo>
                <a:cubicBezTo>
                  <a:pt x="3635386" y="536760"/>
                  <a:pt x="3633948" y="534287"/>
                  <a:pt x="3631070" y="533208"/>
                </a:cubicBezTo>
                <a:lnTo>
                  <a:pt x="3618257" y="535366"/>
                </a:lnTo>
                <a:lnTo>
                  <a:pt x="3609760" y="531050"/>
                </a:lnTo>
                <a:cubicBezTo>
                  <a:pt x="3603016" y="533208"/>
                  <a:pt x="3595194" y="534287"/>
                  <a:pt x="3586292" y="534287"/>
                </a:cubicBezTo>
                <a:lnTo>
                  <a:pt x="3579953" y="532129"/>
                </a:lnTo>
                <a:lnTo>
                  <a:pt x="3576716" y="534287"/>
                </a:lnTo>
                <a:lnTo>
                  <a:pt x="3571321" y="534287"/>
                </a:lnTo>
                <a:lnTo>
                  <a:pt x="3562823" y="533208"/>
                </a:lnTo>
                <a:lnTo>
                  <a:pt x="3554326" y="534287"/>
                </a:lnTo>
                <a:lnTo>
                  <a:pt x="3551089" y="529971"/>
                </a:lnTo>
                <a:lnTo>
                  <a:pt x="3551089" y="526869"/>
                </a:lnTo>
                <a:cubicBezTo>
                  <a:pt x="3551089" y="525610"/>
                  <a:pt x="3556439" y="524171"/>
                  <a:pt x="3567139" y="522553"/>
                </a:cubicBezTo>
                <a:lnTo>
                  <a:pt x="3574558" y="526869"/>
                </a:lnTo>
                <a:lnTo>
                  <a:pt x="3575637" y="526869"/>
                </a:lnTo>
                <a:lnTo>
                  <a:pt x="3578874" y="524711"/>
                </a:lnTo>
                <a:lnTo>
                  <a:pt x="3583055" y="524711"/>
                </a:lnTo>
                <a:lnTo>
                  <a:pt x="3594789" y="529027"/>
                </a:lnTo>
                <a:lnTo>
                  <a:pt x="3603286" y="524711"/>
                </a:lnTo>
                <a:lnTo>
                  <a:pt x="3608681" y="524711"/>
                </a:lnTo>
                <a:lnTo>
                  <a:pt x="3615020" y="526869"/>
                </a:lnTo>
                <a:lnTo>
                  <a:pt x="3621494" y="524711"/>
                </a:lnTo>
                <a:lnTo>
                  <a:pt x="3635386" y="524711"/>
                </a:lnTo>
                <a:lnTo>
                  <a:pt x="3633228" y="511898"/>
                </a:lnTo>
                <a:lnTo>
                  <a:pt x="3634307" y="510819"/>
                </a:lnTo>
                <a:lnTo>
                  <a:pt x="3634307" y="509740"/>
                </a:lnTo>
                <a:lnTo>
                  <a:pt x="3633228" y="506638"/>
                </a:lnTo>
                <a:lnTo>
                  <a:pt x="3634307" y="501243"/>
                </a:lnTo>
                <a:lnTo>
                  <a:pt x="3628912" y="499085"/>
                </a:lnTo>
                <a:lnTo>
                  <a:pt x="3624731" y="500164"/>
                </a:lnTo>
                <a:lnTo>
                  <a:pt x="3620415" y="498006"/>
                </a:lnTo>
                <a:lnTo>
                  <a:pt x="3615020" y="500164"/>
                </a:lnTo>
                <a:lnTo>
                  <a:pt x="3609760" y="499085"/>
                </a:lnTo>
                <a:cubicBezTo>
                  <a:pt x="3608321" y="504929"/>
                  <a:pt x="3605489" y="509560"/>
                  <a:pt x="3601263" y="512977"/>
                </a:cubicBezTo>
                <a:lnTo>
                  <a:pt x="3594789" y="511898"/>
                </a:lnTo>
                <a:lnTo>
                  <a:pt x="3578874" y="516214"/>
                </a:lnTo>
                <a:cubicBezTo>
                  <a:pt x="3564666" y="516214"/>
                  <a:pt x="3557563" y="512302"/>
                  <a:pt x="3557563" y="504480"/>
                </a:cubicBezTo>
                <a:lnTo>
                  <a:pt x="3557563" y="494904"/>
                </a:lnTo>
                <a:lnTo>
                  <a:pt x="3559586" y="488430"/>
                </a:lnTo>
                <a:lnTo>
                  <a:pt x="3557563" y="479933"/>
                </a:lnTo>
                <a:lnTo>
                  <a:pt x="3557563" y="468198"/>
                </a:lnTo>
                <a:cubicBezTo>
                  <a:pt x="3559631" y="465501"/>
                  <a:pt x="3560665" y="462309"/>
                  <a:pt x="3560665" y="458622"/>
                </a:cubicBezTo>
                <a:cubicBezTo>
                  <a:pt x="3557878" y="455745"/>
                  <a:pt x="3556484" y="448641"/>
                  <a:pt x="3556484" y="437312"/>
                </a:cubicBezTo>
                <a:lnTo>
                  <a:pt x="3557563" y="432996"/>
                </a:lnTo>
                <a:lnTo>
                  <a:pt x="3554326" y="423419"/>
                </a:lnTo>
                <a:lnTo>
                  <a:pt x="3554326" y="421261"/>
                </a:lnTo>
                <a:lnTo>
                  <a:pt x="3557563" y="414922"/>
                </a:lnTo>
                <a:lnTo>
                  <a:pt x="3556484" y="413843"/>
                </a:lnTo>
                <a:lnTo>
                  <a:pt x="3554326" y="413843"/>
                </a:lnTo>
                <a:lnTo>
                  <a:pt x="3550010" y="414922"/>
                </a:lnTo>
                <a:lnTo>
                  <a:pt x="3548931" y="413843"/>
                </a:lnTo>
                <a:lnTo>
                  <a:pt x="3547852" y="413843"/>
                </a:lnTo>
                <a:lnTo>
                  <a:pt x="3534095" y="414922"/>
                </a:lnTo>
                <a:cubicBezTo>
                  <a:pt x="3531217" y="411865"/>
                  <a:pt x="3529779" y="408988"/>
                  <a:pt x="3529779" y="406290"/>
                </a:cubicBezTo>
                <a:lnTo>
                  <a:pt x="3529779" y="405346"/>
                </a:lnTo>
                <a:cubicBezTo>
                  <a:pt x="3530498" y="403188"/>
                  <a:pt x="3532611" y="402109"/>
                  <a:pt x="3536118" y="402109"/>
                </a:cubicBezTo>
                <a:lnTo>
                  <a:pt x="3537197" y="402109"/>
                </a:lnTo>
                <a:lnTo>
                  <a:pt x="3547852" y="404267"/>
                </a:lnTo>
                <a:lnTo>
                  <a:pt x="3551089" y="403188"/>
                </a:lnTo>
                <a:lnTo>
                  <a:pt x="3569163" y="405346"/>
                </a:lnTo>
                <a:lnTo>
                  <a:pt x="3569163" y="403188"/>
                </a:lnTo>
                <a:cubicBezTo>
                  <a:pt x="3564756" y="403188"/>
                  <a:pt x="3561205" y="399636"/>
                  <a:pt x="3558507" y="392533"/>
                </a:cubicBezTo>
                <a:lnTo>
                  <a:pt x="3563902" y="384980"/>
                </a:lnTo>
                <a:lnTo>
                  <a:pt x="3563902" y="383901"/>
                </a:lnTo>
                <a:cubicBezTo>
                  <a:pt x="3560306" y="383901"/>
                  <a:pt x="3558507" y="381788"/>
                  <a:pt x="3558507" y="377562"/>
                </a:cubicBezTo>
                <a:lnTo>
                  <a:pt x="3558507" y="372167"/>
                </a:lnTo>
                <a:cubicBezTo>
                  <a:pt x="3558507" y="367221"/>
                  <a:pt x="3561025" y="364749"/>
                  <a:pt x="3566060" y="364749"/>
                </a:cubicBezTo>
                <a:lnTo>
                  <a:pt x="3566060" y="361512"/>
                </a:lnTo>
                <a:lnTo>
                  <a:pt x="3560665" y="362591"/>
                </a:lnTo>
                <a:lnTo>
                  <a:pt x="3559586" y="359489"/>
                </a:lnTo>
                <a:lnTo>
                  <a:pt x="3561744" y="355173"/>
                </a:lnTo>
                <a:lnTo>
                  <a:pt x="3560665" y="346675"/>
                </a:lnTo>
                <a:lnTo>
                  <a:pt x="3561744" y="343439"/>
                </a:lnTo>
                <a:cubicBezTo>
                  <a:pt x="3559586" y="343439"/>
                  <a:pt x="3558192" y="338088"/>
                  <a:pt x="3557563" y="327388"/>
                </a:cubicBezTo>
                <a:lnTo>
                  <a:pt x="3555405" y="325365"/>
                </a:lnTo>
                <a:lnTo>
                  <a:pt x="3555405" y="324286"/>
                </a:lnTo>
                <a:cubicBezTo>
                  <a:pt x="3557833" y="317183"/>
                  <a:pt x="3560306" y="313631"/>
                  <a:pt x="3562823" y="313631"/>
                </a:cubicBezTo>
                <a:lnTo>
                  <a:pt x="3592631" y="324286"/>
                </a:lnTo>
                <a:lnTo>
                  <a:pt x="3600184" y="329546"/>
                </a:lnTo>
                <a:lnTo>
                  <a:pt x="3626754" y="327388"/>
                </a:lnTo>
                <a:lnTo>
                  <a:pt x="3629991" y="330625"/>
                </a:lnTo>
                <a:lnTo>
                  <a:pt x="3629991" y="333862"/>
                </a:lnTo>
                <a:lnTo>
                  <a:pt x="3626754" y="338178"/>
                </a:lnTo>
                <a:lnTo>
                  <a:pt x="3621494" y="337099"/>
                </a:lnTo>
                <a:lnTo>
                  <a:pt x="3612997" y="337099"/>
                </a:lnTo>
                <a:lnTo>
                  <a:pt x="3611918" y="336020"/>
                </a:lnTo>
                <a:cubicBezTo>
                  <a:pt x="3608681" y="337459"/>
                  <a:pt x="3606882" y="338853"/>
                  <a:pt x="3606523" y="340201"/>
                </a:cubicBezTo>
                <a:lnTo>
                  <a:pt x="3610839" y="345596"/>
                </a:lnTo>
                <a:lnTo>
                  <a:pt x="3610839" y="355173"/>
                </a:lnTo>
                <a:lnTo>
                  <a:pt x="3618257" y="354094"/>
                </a:lnTo>
                <a:lnTo>
                  <a:pt x="3621494" y="354094"/>
                </a:lnTo>
                <a:lnTo>
                  <a:pt x="3631070" y="359489"/>
                </a:lnTo>
                <a:lnTo>
                  <a:pt x="3631070" y="361512"/>
                </a:lnTo>
                <a:lnTo>
                  <a:pt x="3624731" y="366907"/>
                </a:lnTo>
                <a:lnTo>
                  <a:pt x="3620415" y="366907"/>
                </a:lnTo>
                <a:cubicBezTo>
                  <a:pt x="3617538" y="366907"/>
                  <a:pt x="3613986" y="364794"/>
                  <a:pt x="3609760" y="360568"/>
                </a:cubicBezTo>
                <a:lnTo>
                  <a:pt x="3608681" y="360568"/>
                </a:lnTo>
                <a:lnTo>
                  <a:pt x="3606523" y="362591"/>
                </a:lnTo>
                <a:lnTo>
                  <a:pt x="3606523" y="367986"/>
                </a:lnTo>
                <a:cubicBezTo>
                  <a:pt x="3611379" y="378956"/>
                  <a:pt x="3615649" y="384980"/>
                  <a:pt x="3619336" y="386059"/>
                </a:cubicBezTo>
                <a:cubicBezTo>
                  <a:pt x="3622393" y="383272"/>
                  <a:pt x="3625225" y="381878"/>
                  <a:pt x="3627833" y="381878"/>
                </a:cubicBezTo>
                <a:lnTo>
                  <a:pt x="3643884" y="381878"/>
                </a:lnTo>
                <a:lnTo>
                  <a:pt x="3659799" y="378641"/>
                </a:lnTo>
                <a:lnTo>
                  <a:pt x="3672612" y="378641"/>
                </a:lnTo>
                <a:lnTo>
                  <a:pt x="3676928" y="379720"/>
                </a:lnTo>
                <a:lnTo>
                  <a:pt x="3680165" y="378641"/>
                </a:lnTo>
                <a:lnTo>
                  <a:pt x="3692843" y="380799"/>
                </a:lnTo>
                <a:cubicBezTo>
                  <a:pt x="3702104" y="379180"/>
                  <a:pt x="3706736" y="376663"/>
                  <a:pt x="3706736" y="373246"/>
                </a:cubicBezTo>
                <a:cubicBezTo>
                  <a:pt x="3706736" y="367581"/>
                  <a:pt x="3700351" y="364749"/>
                  <a:pt x="3687583" y="364749"/>
                </a:cubicBezTo>
                <a:lnTo>
                  <a:pt x="3676928" y="364749"/>
                </a:lnTo>
                <a:lnTo>
                  <a:pt x="3673691" y="366907"/>
                </a:lnTo>
                <a:lnTo>
                  <a:pt x="3661957" y="366907"/>
                </a:lnTo>
                <a:lnTo>
                  <a:pt x="3654539" y="363670"/>
                </a:lnTo>
                <a:lnTo>
                  <a:pt x="3643884" y="364749"/>
                </a:lnTo>
                <a:lnTo>
                  <a:pt x="3641726" y="361512"/>
                </a:lnTo>
                <a:cubicBezTo>
                  <a:pt x="3646311" y="356566"/>
                  <a:pt x="3653055" y="354094"/>
                  <a:pt x="3661957" y="354094"/>
                </a:cubicBezTo>
                <a:lnTo>
                  <a:pt x="3669510" y="354094"/>
                </a:lnTo>
                <a:cubicBezTo>
                  <a:pt x="3677962" y="356971"/>
                  <a:pt x="3685065" y="358410"/>
                  <a:pt x="3690820" y="358410"/>
                </a:cubicBezTo>
                <a:lnTo>
                  <a:pt x="3700396" y="357331"/>
                </a:lnTo>
                <a:lnTo>
                  <a:pt x="3703633" y="358410"/>
                </a:lnTo>
                <a:lnTo>
                  <a:pt x="3706736" y="349777"/>
                </a:lnTo>
                <a:lnTo>
                  <a:pt x="3706736" y="339122"/>
                </a:lnTo>
                <a:cubicBezTo>
                  <a:pt x="3706736" y="337953"/>
                  <a:pt x="3703543" y="336200"/>
                  <a:pt x="3697159" y="333862"/>
                </a:cubicBezTo>
                <a:lnTo>
                  <a:pt x="3691899" y="337099"/>
                </a:lnTo>
                <a:lnTo>
                  <a:pt x="3683267" y="337099"/>
                </a:lnTo>
                <a:lnTo>
                  <a:pt x="3683267" y="330625"/>
                </a:lnTo>
                <a:cubicBezTo>
                  <a:pt x="3683267" y="329186"/>
                  <a:pt x="3684346" y="328467"/>
                  <a:pt x="3686504" y="328467"/>
                </a:cubicBezTo>
                <a:lnTo>
                  <a:pt x="3702554" y="327388"/>
                </a:lnTo>
                <a:lnTo>
                  <a:pt x="3708894" y="328467"/>
                </a:lnTo>
                <a:lnTo>
                  <a:pt x="3713210" y="323207"/>
                </a:lnTo>
                <a:lnTo>
                  <a:pt x="3716312" y="323207"/>
                </a:lnTo>
                <a:cubicBezTo>
                  <a:pt x="3717750" y="323207"/>
                  <a:pt x="3718470" y="324286"/>
                  <a:pt x="3718470" y="326444"/>
                </a:cubicBezTo>
                <a:lnTo>
                  <a:pt x="3720628" y="326444"/>
                </a:lnTo>
                <a:lnTo>
                  <a:pt x="3720628" y="321049"/>
                </a:lnTo>
                <a:lnTo>
                  <a:pt x="3718470" y="317812"/>
                </a:lnTo>
                <a:lnTo>
                  <a:pt x="3718470" y="315789"/>
                </a:lnTo>
                <a:cubicBezTo>
                  <a:pt x="3721347" y="312192"/>
                  <a:pt x="3724539" y="310394"/>
                  <a:pt x="3728046" y="310394"/>
                </a:cubicBezTo>
                <a:close/>
                <a:moveTo>
                  <a:pt x="8156524" y="309588"/>
                </a:moveTo>
                <a:lnTo>
                  <a:pt x="8175137" y="310667"/>
                </a:lnTo>
                <a:lnTo>
                  <a:pt x="8176216" y="309588"/>
                </a:lnTo>
                <a:lnTo>
                  <a:pt x="8177295" y="309588"/>
                </a:lnTo>
                <a:lnTo>
                  <a:pt x="8193750" y="315117"/>
                </a:lnTo>
                <a:lnTo>
                  <a:pt x="8204674" y="310667"/>
                </a:lnTo>
                <a:lnTo>
                  <a:pt x="8206967" y="310667"/>
                </a:lnTo>
                <a:cubicBezTo>
                  <a:pt x="8214251" y="311206"/>
                  <a:pt x="8217892" y="313409"/>
                  <a:pt x="8217892" y="317275"/>
                </a:cubicBezTo>
                <a:cubicBezTo>
                  <a:pt x="8212048" y="325098"/>
                  <a:pt x="8208766" y="331662"/>
                  <a:pt x="8208046" y="336967"/>
                </a:cubicBezTo>
                <a:lnTo>
                  <a:pt x="8208046" y="342497"/>
                </a:lnTo>
                <a:cubicBezTo>
                  <a:pt x="8208046" y="343936"/>
                  <a:pt x="8212048" y="345734"/>
                  <a:pt x="8220050" y="347892"/>
                </a:cubicBezTo>
                <a:lnTo>
                  <a:pt x="8220050" y="348971"/>
                </a:lnTo>
                <a:lnTo>
                  <a:pt x="8221129" y="347892"/>
                </a:lnTo>
                <a:lnTo>
                  <a:pt x="8225580" y="347892"/>
                </a:lnTo>
                <a:lnTo>
                  <a:pt x="8227738" y="350050"/>
                </a:lnTo>
                <a:lnTo>
                  <a:pt x="8227738" y="353422"/>
                </a:lnTo>
                <a:cubicBezTo>
                  <a:pt x="8227738" y="355580"/>
                  <a:pt x="8219691" y="357738"/>
                  <a:pt x="8203595" y="359896"/>
                </a:cubicBezTo>
                <a:cubicBezTo>
                  <a:pt x="8202876" y="357738"/>
                  <a:pt x="8200718" y="356659"/>
                  <a:pt x="8197121" y="356659"/>
                </a:cubicBezTo>
                <a:lnTo>
                  <a:pt x="8188354" y="356659"/>
                </a:lnTo>
                <a:lnTo>
                  <a:pt x="8179588" y="363268"/>
                </a:lnTo>
                <a:lnTo>
                  <a:pt x="8178374" y="363268"/>
                </a:lnTo>
                <a:lnTo>
                  <a:pt x="8175137" y="361110"/>
                </a:lnTo>
                <a:lnTo>
                  <a:pt x="8174058" y="362189"/>
                </a:lnTo>
                <a:lnTo>
                  <a:pt x="8170821" y="372035"/>
                </a:lnTo>
                <a:cubicBezTo>
                  <a:pt x="8164976" y="376800"/>
                  <a:pt x="8162054" y="380083"/>
                  <a:pt x="8162054" y="381880"/>
                </a:cubicBezTo>
                <a:lnTo>
                  <a:pt x="8163133" y="382959"/>
                </a:lnTo>
                <a:lnTo>
                  <a:pt x="8176216" y="381880"/>
                </a:lnTo>
                <a:lnTo>
                  <a:pt x="8179588" y="381880"/>
                </a:lnTo>
                <a:lnTo>
                  <a:pt x="8180667" y="382959"/>
                </a:lnTo>
                <a:lnTo>
                  <a:pt x="8181746" y="382959"/>
                </a:lnTo>
                <a:lnTo>
                  <a:pt x="8183904" y="380802"/>
                </a:lnTo>
                <a:lnTo>
                  <a:pt x="8191592" y="380802"/>
                </a:lnTo>
                <a:cubicBezTo>
                  <a:pt x="8193030" y="380802"/>
                  <a:pt x="8193750" y="381880"/>
                  <a:pt x="8193750" y="384038"/>
                </a:cubicBezTo>
                <a:lnTo>
                  <a:pt x="8194828" y="385118"/>
                </a:lnTo>
                <a:lnTo>
                  <a:pt x="8195908" y="385118"/>
                </a:lnTo>
                <a:lnTo>
                  <a:pt x="8232054" y="380802"/>
                </a:lnTo>
                <a:lnTo>
                  <a:pt x="8235426" y="380802"/>
                </a:lnTo>
                <a:lnTo>
                  <a:pt x="8235426" y="377430"/>
                </a:lnTo>
                <a:cubicBezTo>
                  <a:pt x="8235426" y="376171"/>
                  <a:pt x="8228458" y="372889"/>
                  <a:pt x="8214520" y="367584"/>
                </a:cubicBezTo>
                <a:lnTo>
                  <a:pt x="8213441" y="366505"/>
                </a:lnTo>
                <a:lnTo>
                  <a:pt x="8213441" y="363268"/>
                </a:lnTo>
                <a:lnTo>
                  <a:pt x="8222208" y="365426"/>
                </a:lnTo>
                <a:cubicBezTo>
                  <a:pt x="8229312" y="360301"/>
                  <a:pt x="8234437" y="357738"/>
                  <a:pt x="8237584" y="357738"/>
                </a:cubicBezTo>
                <a:lnTo>
                  <a:pt x="8234347" y="353422"/>
                </a:lnTo>
                <a:lnTo>
                  <a:pt x="8234347" y="352343"/>
                </a:lnTo>
                <a:lnTo>
                  <a:pt x="8236505" y="350050"/>
                </a:lnTo>
                <a:lnTo>
                  <a:pt x="8238663" y="350050"/>
                </a:lnTo>
                <a:lnTo>
                  <a:pt x="8246351" y="355580"/>
                </a:lnTo>
                <a:lnTo>
                  <a:pt x="8246351" y="356659"/>
                </a:lnTo>
                <a:lnTo>
                  <a:pt x="8239742" y="356659"/>
                </a:lnTo>
                <a:cubicBezTo>
                  <a:pt x="8239742" y="357558"/>
                  <a:pt x="8251431" y="361200"/>
                  <a:pt x="8274810" y="367584"/>
                </a:cubicBezTo>
                <a:lnTo>
                  <a:pt x="8284656" y="373114"/>
                </a:lnTo>
                <a:lnTo>
                  <a:pt x="8284656" y="374193"/>
                </a:lnTo>
                <a:lnTo>
                  <a:pt x="8281419" y="380802"/>
                </a:lnTo>
                <a:cubicBezTo>
                  <a:pt x="8285195" y="376396"/>
                  <a:pt x="8288118" y="374193"/>
                  <a:pt x="8290186" y="374193"/>
                </a:cubicBezTo>
                <a:cubicBezTo>
                  <a:pt x="8295580" y="375991"/>
                  <a:pt x="8300661" y="382915"/>
                  <a:pt x="8305426" y="394963"/>
                </a:cubicBezTo>
                <a:lnTo>
                  <a:pt x="8304347" y="402651"/>
                </a:lnTo>
                <a:lnTo>
                  <a:pt x="8305426" y="414655"/>
                </a:lnTo>
                <a:cubicBezTo>
                  <a:pt x="8305426" y="422028"/>
                  <a:pt x="8302504" y="425715"/>
                  <a:pt x="8296660" y="425715"/>
                </a:cubicBezTo>
                <a:cubicBezTo>
                  <a:pt x="8289017" y="428592"/>
                  <a:pt x="8282812" y="430031"/>
                  <a:pt x="8278047" y="430031"/>
                </a:cubicBezTo>
                <a:cubicBezTo>
                  <a:pt x="8270943" y="426704"/>
                  <a:pt x="8265099" y="421579"/>
                  <a:pt x="8260513" y="414655"/>
                </a:cubicBezTo>
                <a:cubicBezTo>
                  <a:pt x="8254668" y="414655"/>
                  <a:pt x="8251746" y="409934"/>
                  <a:pt x="8251746" y="400493"/>
                </a:cubicBezTo>
                <a:cubicBezTo>
                  <a:pt x="8250667" y="400493"/>
                  <a:pt x="8249588" y="399009"/>
                  <a:pt x="8248509" y="396042"/>
                </a:cubicBezTo>
                <a:lnTo>
                  <a:pt x="8247430" y="394963"/>
                </a:lnTo>
                <a:lnTo>
                  <a:pt x="8242979" y="394963"/>
                </a:lnTo>
                <a:lnTo>
                  <a:pt x="8238663" y="402651"/>
                </a:lnTo>
                <a:lnTo>
                  <a:pt x="8235426" y="402651"/>
                </a:lnTo>
                <a:lnTo>
                  <a:pt x="8230975" y="401572"/>
                </a:lnTo>
                <a:lnTo>
                  <a:pt x="8224366" y="403730"/>
                </a:lnTo>
                <a:lnTo>
                  <a:pt x="8222208" y="403730"/>
                </a:lnTo>
                <a:lnTo>
                  <a:pt x="8221129" y="402651"/>
                </a:lnTo>
                <a:lnTo>
                  <a:pt x="8204674" y="407102"/>
                </a:lnTo>
                <a:lnTo>
                  <a:pt x="8199279" y="412497"/>
                </a:lnTo>
                <a:lnTo>
                  <a:pt x="8194828" y="412497"/>
                </a:lnTo>
                <a:cubicBezTo>
                  <a:pt x="8188444" y="412497"/>
                  <a:pt x="8181880" y="414700"/>
                  <a:pt x="8175137" y="419106"/>
                </a:cubicBezTo>
                <a:lnTo>
                  <a:pt x="8168528" y="421264"/>
                </a:lnTo>
                <a:lnTo>
                  <a:pt x="8156524" y="419106"/>
                </a:lnTo>
                <a:cubicBezTo>
                  <a:pt x="8148521" y="421624"/>
                  <a:pt x="8144520" y="423422"/>
                  <a:pt x="8144520" y="424501"/>
                </a:cubicBezTo>
                <a:lnTo>
                  <a:pt x="8144520" y="428952"/>
                </a:lnTo>
                <a:lnTo>
                  <a:pt x="8145599" y="428952"/>
                </a:lnTo>
                <a:lnTo>
                  <a:pt x="8154366" y="425715"/>
                </a:lnTo>
                <a:lnTo>
                  <a:pt x="8155445" y="425715"/>
                </a:lnTo>
                <a:lnTo>
                  <a:pt x="8164212" y="427873"/>
                </a:lnTo>
                <a:lnTo>
                  <a:pt x="8165291" y="427873"/>
                </a:lnTo>
                <a:lnTo>
                  <a:pt x="8174058" y="425715"/>
                </a:lnTo>
                <a:lnTo>
                  <a:pt x="8176216" y="425715"/>
                </a:lnTo>
                <a:lnTo>
                  <a:pt x="8193750" y="431110"/>
                </a:lnTo>
                <a:lnTo>
                  <a:pt x="8200358" y="428952"/>
                </a:lnTo>
                <a:cubicBezTo>
                  <a:pt x="8212048" y="431110"/>
                  <a:pt x="8217892" y="432908"/>
                  <a:pt x="8217892" y="434347"/>
                </a:cubicBezTo>
                <a:lnTo>
                  <a:pt x="8216813" y="435561"/>
                </a:lnTo>
                <a:lnTo>
                  <a:pt x="8216813" y="436640"/>
                </a:lnTo>
                <a:lnTo>
                  <a:pt x="8209125" y="435561"/>
                </a:lnTo>
                <a:lnTo>
                  <a:pt x="8192670" y="436640"/>
                </a:lnTo>
                <a:lnTo>
                  <a:pt x="8191592" y="435561"/>
                </a:lnTo>
                <a:lnTo>
                  <a:pt x="8190512" y="435561"/>
                </a:lnTo>
                <a:lnTo>
                  <a:pt x="8182825" y="438798"/>
                </a:lnTo>
                <a:cubicBezTo>
                  <a:pt x="8175002" y="435831"/>
                  <a:pt x="8164796" y="434347"/>
                  <a:pt x="8152208" y="434347"/>
                </a:cubicBezTo>
                <a:lnTo>
                  <a:pt x="8145599" y="435561"/>
                </a:lnTo>
                <a:lnTo>
                  <a:pt x="8147757" y="445407"/>
                </a:lnTo>
                <a:lnTo>
                  <a:pt x="8146678" y="446486"/>
                </a:lnTo>
                <a:lnTo>
                  <a:pt x="8147757" y="451881"/>
                </a:lnTo>
                <a:lnTo>
                  <a:pt x="8147757" y="458490"/>
                </a:lnTo>
                <a:lnTo>
                  <a:pt x="8162054" y="458490"/>
                </a:lnTo>
                <a:lnTo>
                  <a:pt x="8193750" y="462941"/>
                </a:lnTo>
                <a:cubicBezTo>
                  <a:pt x="8193750" y="461592"/>
                  <a:pt x="8202516" y="460468"/>
                  <a:pt x="8220050" y="459569"/>
                </a:cubicBezTo>
                <a:cubicBezTo>
                  <a:pt x="8221669" y="445002"/>
                  <a:pt x="8224951" y="437719"/>
                  <a:pt x="8229896" y="437719"/>
                </a:cubicBezTo>
                <a:lnTo>
                  <a:pt x="8229896" y="433268"/>
                </a:lnTo>
                <a:lnTo>
                  <a:pt x="8227738" y="430031"/>
                </a:lnTo>
                <a:lnTo>
                  <a:pt x="8232054" y="428952"/>
                </a:lnTo>
                <a:lnTo>
                  <a:pt x="8232054" y="427873"/>
                </a:lnTo>
                <a:lnTo>
                  <a:pt x="8226659" y="427873"/>
                </a:lnTo>
                <a:lnTo>
                  <a:pt x="8223287" y="428952"/>
                </a:lnTo>
                <a:lnTo>
                  <a:pt x="8223287" y="426794"/>
                </a:lnTo>
                <a:cubicBezTo>
                  <a:pt x="8232099" y="415824"/>
                  <a:pt x="8239427" y="410339"/>
                  <a:pt x="8245272" y="410339"/>
                </a:cubicBezTo>
                <a:lnTo>
                  <a:pt x="8246351" y="410339"/>
                </a:lnTo>
                <a:cubicBezTo>
                  <a:pt x="8252016" y="413216"/>
                  <a:pt x="8263705" y="422343"/>
                  <a:pt x="8281419" y="437719"/>
                </a:cubicBezTo>
                <a:lnTo>
                  <a:pt x="8281419" y="438798"/>
                </a:lnTo>
                <a:cubicBezTo>
                  <a:pt x="8275574" y="450667"/>
                  <a:pt x="8272652" y="465638"/>
                  <a:pt x="8272652" y="483712"/>
                </a:cubicBezTo>
                <a:lnTo>
                  <a:pt x="8275889" y="495716"/>
                </a:lnTo>
                <a:lnTo>
                  <a:pt x="8271573" y="505562"/>
                </a:lnTo>
                <a:cubicBezTo>
                  <a:pt x="8271573" y="515992"/>
                  <a:pt x="8273011" y="522916"/>
                  <a:pt x="8275889" y="526332"/>
                </a:cubicBezTo>
                <a:lnTo>
                  <a:pt x="8275889" y="528625"/>
                </a:lnTo>
                <a:cubicBezTo>
                  <a:pt x="8273011" y="535189"/>
                  <a:pt x="8271168" y="544675"/>
                  <a:pt x="8270359" y="557084"/>
                </a:cubicBezTo>
                <a:cubicBezTo>
                  <a:pt x="8261637" y="565806"/>
                  <a:pt x="8255073" y="570886"/>
                  <a:pt x="8250667" y="572325"/>
                </a:cubicBezTo>
                <a:lnTo>
                  <a:pt x="8240821" y="571246"/>
                </a:lnTo>
                <a:cubicBezTo>
                  <a:pt x="8240821" y="573134"/>
                  <a:pt x="8236460" y="575337"/>
                  <a:pt x="8227738" y="577855"/>
                </a:cubicBezTo>
                <a:cubicBezTo>
                  <a:pt x="8221714" y="577855"/>
                  <a:pt x="8216229" y="572730"/>
                  <a:pt x="8211283" y="562479"/>
                </a:cubicBezTo>
                <a:lnTo>
                  <a:pt x="8211283" y="561400"/>
                </a:lnTo>
                <a:lnTo>
                  <a:pt x="8212362" y="560321"/>
                </a:lnTo>
                <a:lnTo>
                  <a:pt x="8212362" y="559242"/>
                </a:lnTo>
                <a:cubicBezTo>
                  <a:pt x="8209485" y="559242"/>
                  <a:pt x="8208046" y="557039"/>
                  <a:pt x="8208046" y="552633"/>
                </a:cubicBezTo>
                <a:cubicBezTo>
                  <a:pt x="8200493" y="546249"/>
                  <a:pt x="8191367" y="540404"/>
                  <a:pt x="8180667" y="535099"/>
                </a:cubicBezTo>
                <a:lnTo>
                  <a:pt x="8180667" y="532941"/>
                </a:lnTo>
                <a:cubicBezTo>
                  <a:pt x="8180667" y="532042"/>
                  <a:pt x="8184308" y="530603"/>
                  <a:pt x="8191592" y="528625"/>
                </a:cubicBezTo>
                <a:lnTo>
                  <a:pt x="8197121" y="530783"/>
                </a:lnTo>
                <a:lnTo>
                  <a:pt x="8203595" y="528625"/>
                </a:lnTo>
                <a:lnTo>
                  <a:pt x="8204674" y="529704"/>
                </a:lnTo>
                <a:cubicBezTo>
                  <a:pt x="8204674" y="526737"/>
                  <a:pt x="8209440" y="524534"/>
                  <a:pt x="8218971" y="523095"/>
                </a:cubicBezTo>
                <a:lnTo>
                  <a:pt x="8222208" y="504483"/>
                </a:lnTo>
                <a:lnTo>
                  <a:pt x="8218971" y="503404"/>
                </a:lnTo>
                <a:lnTo>
                  <a:pt x="8210204" y="506641"/>
                </a:lnTo>
                <a:cubicBezTo>
                  <a:pt x="8205798" y="506641"/>
                  <a:pt x="8202876" y="504483"/>
                  <a:pt x="8201437" y="500167"/>
                </a:cubicBezTo>
                <a:lnTo>
                  <a:pt x="8177295" y="503404"/>
                </a:lnTo>
                <a:lnTo>
                  <a:pt x="8176216" y="503404"/>
                </a:lnTo>
                <a:lnTo>
                  <a:pt x="8166370" y="501245"/>
                </a:lnTo>
                <a:lnTo>
                  <a:pt x="8152208" y="502325"/>
                </a:lnTo>
                <a:lnTo>
                  <a:pt x="8148836" y="501245"/>
                </a:lnTo>
                <a:lnTo>
                  <a:pt x="8146678" y="504483"/>
                </a:lnTo>
                <a:cubicBezTo>
                  <a:pt x="8148117" y="507000"/>
                  <a:pt x="8149196" y="512125"/>
                  <a:pt x="8149915" y="519858"/>
                </a:cubicBezTo>
                <a:lnTo>
                  <a:pt x="8148836" y="520937"/>
                </a:lnTo>
                <a:lnTo>
                  <a:pt x="8147757" y="520937"/>
                </a:lnTo>
                <a:lnTo>
                  <a:pt x="8146678" y="519858"/>
                </a:lnTo>
                <a:lnTo>
                  <a:pt x="8143441" y="520937"/>
                </a:lnTo>
                <a:lnTo>
                  <a:pt x="8145599" y="523095"/>
                </a:lnTo>
                <a:lnTo>
                  <a:pt x="8142362" y="529704"/>
                </a:lnTo>
                <a:lnTo>
                  <a:pt x="8146678" y="534020"/>
                </a:lnTo>
                <a:lnTo>
                  <a:pt x="8146678" y="550475"/>
                </a:lnTo>
                <a:lnTo>
                  <a:pt x="8145599" y="551554"/>
                </a:lnTo>
                <a:lnTo>
                  <a:pt x="8146678" y="552633"/>
                </a:lnTo>
                <a:lnTo>
                  <a:pt x="8146678" y="558163"/>
                </a:lnTo>
                <a:lnTo>
                  <a:pt x="8147757" y="570167"/>
                </a:lnTo>
                <a:cubicBezTo>
                  <a:pt x="8145419" y="575292"/>
                  <a:pt x="8140698" y="577855"/>
                  <a:pt x="8133595" y="577855"/>
                </a:cubicBezTo>
                <a:cubicBezTo>
                  <a:pt x="8128830" y="577855"/>
                  <a:pt x="8123704" y="576776"/>
                  <a:pt x="8118219" y="574618"/>
                </a:cubicBezTo>
                <a:lnTo>
                  <a:pt x="8111610" y="576776"/>
                </a:lnTo>
                <a:lnTo>
                  <a:pt x="8105136" y="575697"/>
                </a:lnTo>
                <a:lnTo>
                  <a:pt x="8099606" y="576776"/>
                </a:lnTo>
                <a:lnTo>
                  <a:pt x="8098527" y="575697"/>
                </a:lnTo>
                <a:lnTo>
                  <a:pt x="8098527" y="570167"/>
                </a:lnTo>
                <a:lnTo>
                  <a:pt x="8094076" y="540629"/>
                </a:lnTo>
                <a:cubicBezTo>
                  <a:pt x="8097044" y="536763"/>
                  <a:pt x="8098527" y="533121"/>
                  <a:pt x="8098527" y="529704"/>
                </a:cubicBezTo>
                <a:lnTo>
                  <a:pt x="8099606" y="529704"/>
                </a:lnTo>
                <a:lnTo>
                  <a:pt x="8098527" y="528625"/>
                </a:lnTo>
                <a:lnTo>
                  <a:pt x="8098527" y="518779"/>
                </a:lnTo>
                <a:lnTo>
                  <a:pt x="8097448" y="513249"/>
                </a:lnTo>
                <a:lnTo>
                  <a:pt x="8103922" y="511091"/>
                </a:lnTo>
                <a:lnTo>
                  <a:pt x="8097448" y="504483"/>
                </a:lnTo>
                <a:lnTo>
                  <a:pt x="8099606" y="501245"/>
                </a:lnTo>
                <a:lnTo>
                  <a:pt x="8098527" y="479261"/>
                </a:lnTo>
                <a:lnTo>
                  <a:pt x="8098527" y="460648"/>
                </a:lnTo>
                <a:lnTo>
                  <a:pt x="8099606" y="459569"/>
                </a:lnTo>
                <a:cubicBezTo>
                  <a:pt x="8099606" y="445002"/>
                  <a:pt x="8096324" y="437719"/>
                  <a:pt x="8089760" y="437719"/>
                </a:cubicBezTo>
                <a:lnTo>
                  <a:pt x="8078836" y="444328"/>
                </a:lnTo>
                <a:lnTo>
                  <a:pt x="8072227" y="428952"/>
                </a:lnTo>
                <a:lnTo>
                  <a:pt x="8066697" y="403730"/>
                </a:lnTo>
                <a:cubicBezTo>
                  <a:pt x="8065258" y="403730"/>
                  <a:pt x="8062740" y="398650"/>
                  <a:pt x="8059144" y="388489"/>
                </a:cubicBezTo>
                <a:lnTo>
                  <a:pt x="8059144" y="386196"/>
                </a:lnTo>
                <a:lnTo>
                  <a:pt x="8063460" y="381880"/>
                </a:lnTo>
                <a:cubicBezTo>
                  <a:pt x="8078836" y="383859"/>
                  <a:pt x="8086524" y="386421"/>
                  <a:pt x="8086524" y="389568"/>
                </a:cubicBezTo>
                <a:lnTo>
                  <a:pt x="8086524" y="390647"/>
                </a:lnTo>
                <a:lnTo>
                  <a:pt x="8089760" y="388489"/>
                </a:lnTo>
                <a:lnTo>
                  <a:pt x="8098527" y="389568"/>
                </a:lnTo>
                <a:lnTo>
                  <a:pt x="8102844" y="385118"/>
                </a:lnTo>
                <a:lnTo>
                  <a:pt x="8112689" y="386196"/>
                </a:lnTo>
                <a:cubicBezTo>
                  <a:pt x="8115117" y="386196"/>
                  <a:pt x="8118040" y="379273"/>
                  <a:pt x="8121456" y="365426"/>
                </a:cubicBezTo>
                <a:lnTo>
                  <a:pt x="8121456" y="361110"/>
                </a:lnTo>
                <a:lnTo>
                  <a:pt x="8110531" y="356659"/>
                </a:lnTo>
                <a:lnTo>
                  <a:pt x="8109452" y="356659"/>
                </a:lnTo>
                <a:lnTo>
                  <a:pt x="8098527" y="359896"/>
                </a:lnTo>
                <a:cubicBezTo>
                  <a:pt x="8096100" y="359896"/>
                  <a:pt x="8093537" y="358457"/>
                  <a:pt x="8090840" y="355580"/>
                </a:cubicBezTo>
                <a:lnTo>
                  <a:pt x="8086524" y="356659"/>
                </a:lnTo>
                <a:lnTo>
                  <a:pt x="8075464" y="355580"/>
                </a:lnTo>
                <a:cubicBezTo>
                  <a:pt x="8075464" y="357738"/>
                  <a:pt x="8072182" y="359581"/>
                  <a:pt x="8065618" y="361110"/>
                </a:cubicBezTo>
                <a:lnTo>
                  <a:pt x="8053614" y="351129"/>
                </a:lnTo>
                <a:lnTo>
                  <a:pt x="8053614" y="350050"/>
                </a:lnTo>
                <a:lnTo>
                  <a:pt x="8057930" y="345734"/>
                </a:lnTo>
                <a:lnTo>
                  <a:pt x="8059144" y="345734"/>
                </a:lnTo>
                <a:lnTo>
                  <a:pt x="8065618" y="353422"/>
                </a:lnTo>
                <a:lnTo>
                  <a:pt x="8066697" y="353422"/>
                </a:lnTo>
                <a:cubicBezTo>
                  <a:pt x="8069664" y="348296"/>
                  <a:pt x="8072227" y="345734"/>
                  <a:pt x="8074385" y="345734"/>
                </a:cubicBezTo>
                <a:cubicBezTo>
                  <a:pt x="8080949" y="347712"/>
                  <a:pt x="8084231" y="349151"/>
                  <a:pt x="8084231" y="350050"/>
                </a:cubicBezTo>
                <a:lnTo>
                  <a:pt x="8085310" y="348971"/>
                </a:lnTo>
                <a:lnTo>
                  <a:pt x="8087602" y="348971"/>
                </a:lnTo>
                <a:lnTo>
                  <a:pt x="8090840" y="351129"/>
                </a:lnTo>
                <a:lnTo>
                  <a:pt x="8091918" y="351129"/>
                </a:lnTo>
                <a:lnTo>
                  <a:pt x="8090840" y="350050"/>
                </a:lnTo>
                <a:lnTo>
                  <a:pt x="8090840" y="347892"/>
                </a:lnTo>
                <a:lnTo>
                  <a:pt x="8092998" y="345734"/>
                </a:lnTo>
                <a:lnTo>
                  <a:pt x="8103922" y="345734"/>
                </a:lnTo>
                <a:cubicBezTo>
                  <a:pt x="8106890" y="349331"/>
                  <a:pt x="8109452" y="351129"/>
                  <a:pt x="8111610" y="351129"/>
                </a:cubicBezTo>
                <a:lnTo>
                  <a:pt x="8118219" y="345734"/>
                </a:lnTo>
                <a:lnTo>
                  <a:pt x="8126986" y="345734"/>
                </a:lnTo>
                <a:lnTo>
                  <a:pt x="8133595" y="347892"/>
                </a:lnTo>
                <a:lnTo>
                  <a:pt x="8143441" y="346813"/>
                </a:lnTo>
                <a:lnTo>
                  <a:pt x="8144520" y="346813"/>
                </a:lnTo>
                <a:lnTo>
                  <a:pt x="8145599" y="347892"/>
                </a:lnTo>
                <a:cubicBezTo>
                  <a:pt x="8151084" y="345194"/>
                  <a:pt x="8154006" y="342992"/>
                  <a:pt x="8154366" y="341283"/>
                </a:cubicBezTo>
                <a:lnTo>
                  <a:pt x="8151129" y="334809"/>
                </a:lnTo>
                <a:lnTo>
                  <a:pt x="8153287" y="328200"/>
                </a:lnTo>
                <a:lnTo>
                  <a:pt x="8149915" y="317275"/>
                </a:lnTo>
                <a:cubicBezTo>
                  <a:pt x="8151264" y="313948"/>
                  <a:pt x="8153467" y="311386"/>
                  <a:pt x="8156524" y="309588"/>
                </a:cubicBezTo>
                <a:close/>
                <a:moveTo>
                  <a:pt x="6734447" y="306520"/>
                </a:moveTo>
                <a:cubicBezTo>
                  <a:pt x="6737906" y="306520"/>
                  <a:pt x="6749583" y="310454"/>
                  <a:pt x="6769478" y="318322"/>
                </a:cubicBezTo>
                <a:cubicBezTo>
                  <a:pt x="6782445" y="322548"/>
                  <a:pt x="6788928" y="326522"/>
                  <a:pt x="6788928" y="330243"/>
                </a:cubicBezTo>
                <a:lnTo>
                  <a:pt x="6788928" y="334515"/>
                </a:lnTo>
                <a:lnTo>
                  <a:pt x="6784966" y="338231"/>
                </a:lnTo>
                <a:lnTo>
                  <a:pt x="6778249" y="337173"/>
                </a:lnTo>
                <a:cubicBezTo>
                  <a:pt x="6759564" y="347421"/>
                  <a:pt x="6747102" y="356980"/>
                  <a:pt x="6740864" y="365853"/>
                </a:cubicBezTo>
                <a:cubicBezTo>
                  <a:pt x="6738327" y="367280"/>
                  <a:pt x="6736425" y="368618"/>
                  <a:pt x="6735156" y="369869"/>
                </a:cubicBezTo>
                <a:lnTo>
                  <a:pt x="6733886" y="372197"/>
                </a:lnTo>
                <a:lnTo>
                  <a:pt x="6738506" y="370658"/>
                </a:lnTo>
                <a:lnTo>
                  <a:pt x="6743264" y="370658"/>
                </a:lnTo>
                <a:lnTo>
                  <a:pt x="6746876" y="374959"/>
                </a:lnTo>
                <a:cubicBezTo>
                  <a:pt x="6745030" y="379925"/>
                  <a:pt x="6742885" y="382714"/>
                  <a:pt x="6740440" y="383325"/>
                </a:cubicBezTo>
                <a:lnTo>
                  <a:pt x="6730678" y="383325"/>
                </a:lnTo>
                <a:lnTo>
                  <a:pt x="6718618" y="385441"/>
                </a:lnTo>
                <a:lnTo>
                  <a:pt x="6707347" y="381210"/>
                </a:lnTo>
                <a:lnTo>
                  <a:pt x="6696958" y="385441"/>
                </a:lnTo>
                <a:lnTo>
                  <a:pt x="6690532" y="383325"/>
                </a:lnTo>
                <a:lnTo>
                  <a:pt x="6682574" y="386499"/>
                </a:lnTo>
                <a:lnTo>
                  <a:pt x="6667428" y="385441"/>
                </a:lnTo>
                <a:lnTo>
                  <a:pt x="6665403" y="387557"/>
                </a:lnTo>
                <a:lnTo>
                  <a:pt x="6663112" y="387557"/>
                </a:lnTo>
                <a:cubicBezTo>
                  <a:pt x="6660028" y="387557"/>
                  <a:pt x="6656950" y="386147"/>
                  <a:pt x="6653877" y="383325"/>
                </a:cubicBezTo>
                <a:lnTo>
                  <a:pt x="6642561" y="384383"/>
                </a:lnTo>
                <a:lnTo>
                  <a:pt x="6642561" y="379048"/>
                </a:lnTo>
                <a:lnTo>
                  <a:pt x="6640276" y="382268"/>
                </a:lnTo>
                <a:lnTo>
                  <a:pt x="6634358" y="382268"/>
                </a:lnTo>
                <a:lnTo>
                  <a:pt x="6628106" y="380284"/>
                </a:lnTo>
                <a:cubicBezTo>
                  <a:pt x="6627181" y="383017"/>
                  <a:pt x="6625538" y="384383"/>
                  <a:pt x="6623174" y="384383"/>
                </a:cubicBezTo>
                <a:lnTo>
                  <a:pt x="6622117" y="384383"/>
                </a:lnTo>
                <a:cubicBezTo>
                  <a:pt x="6617313" y="384383"/>
                  <a:pt x="6613989" y="382342"/>
                  <a:pt x="6612146" y="378259"/>
                </a:cubicBezTo>
                <a:lnTo>
                  <a:pt x="6612146" y="374333"/>
                </a:lnTo>
                <a:lnTo>
                  <a:pt x="6615671" y="370964"/>
                </a:lnTo>
                <a:lnTo>
                  <a:pt x="6614186" y="369015"/>
                </a:lnTo>
                <a:cubicBezTo>
                  <a:pt x="6613531" y="367781"/>
                  <a:pt x="6613204" y="366600"/>
                  <a:pt x="6613204" y="365474"/>
                </a:cubicBezTo>
                <a:lnTo>
                  <a:pt x="6606380" y="365474"/>
                </a:lnTo>
                <a:cubicBezTo>
                  <a:pt x="6603490" y="365474"/>
                  <a:pt x="6601181" y="361057"/>
                  <a:pt x="6599451" y="352224"/>
                </a:cubicBezTo>
                <a:lnTo>
                  <a:pt x="6600509" y="347634"/>
                </a:lnTo>
                <a:lnTo>
                  <a:pt x="6600509" y="345501"/>
                </a:lnTo>
                <a:cubicBezTo>
                  <a:pt x="6596636" y="335529"/>
                  <a:pt x="6594032" y="329932"/>
                  <a:pt x="6592699" y="328709"/>
                </a:cubicBezTo>
                <a:cubicBezTo>
                  <a:pt x="6588120" y="328709"/>
                  <a:pt x="6585831" y="326265"/>
                  <a:pt x="6585831" y="321378"/>
                </a:cubicBezTo>
                <a:cubicBezTo>
                  <a:pt x="6588080" y="314294"/>
                  <a:pt x="6591219" y="310752"/>
                  <a:pt x="6595249" y="310752"/>
                </a:cubicBezTo>
                <a:lnTo>
                  <a:pt x="6616947" y="318025"/>
                </a:lnTo>
                <a:lnTo>
                  <a:pt x="6622784" y="315909"/>
                </a:lnTo>
                <a:lnTo>
                  <a:pt x="6625233" y="315909"/>
                </a:lnTo>
                <a:cubicBezTo>
                  <a:pt x="6639766" y="327844"/>
                  <a:pt x="6647032" y="335263"/>
                  <a:pt x="6647032" y="338167"/>
                </a:cubicBezTo>
                <a:lnTo>
                  <a:pt x="6645975" y="352976"/>
                </a:lnTo>
                <a:lnTo>
                  <a:pt x="6645975" y="355649"/>
                </a:lnTo>
                <a:cubicBezTo>
                  <a:pt x="6642537" y="358557"/>
                  <a:pt x="6640818" y="362007"/>
                  <a:pt x="6640818" y="365998"/>
                </a:cubicBezTo>
                <a:cubicBezTo>
                  <a:pt x="6636694" y="369880"/>
                  <a:pt x="6632224" y="371821"/>
                  <a:pt x="6627406" y="371821"/>
                </a:cubicBezTo>
                <a:lnTo>
                  <a:pt x="6625168" y="371821"/>
                </a:lnTo>
                <a:lnTo>
                  <a:pt x="6624481" y="370763"/>
                </a:lnTo>
                <a:lnTo>
                  <a:pt x="6621858" y="371518"/>
                </a:lnTo>
                <a:lnTo>
                  <a:pt x="6630420" y="372774"/>
                </a:lnTo>
                <a:lnTo>
                  <a:pt x="6634477" y="371716"/>
                </a:lnTo>
                <a:lnTo>
                  <a:pt x="6636991" y="371716"/>
                </a:lnTo>
                <a:lnTo>
                  <a:pt x="6642561" y="378095"/>
                </a:lnTo>
                <a:lnTo>
                  <a:pt x="6642561" y="376449"/>
                </a:lnTo>
                <a:lnTo>
                  <a:pt x="6648352" y="370658"/>
                </a:lnTo>
                <a:lnTo>
                  <a:pt x="6651802" y="370658"/>
                </a:lnTo>
                <a:lnTo>
                  <a:pt x="6661192" y="372774"/>
                </a:lnTo>
                <a:lnTo>
                  <a:pt x="6669194" y="371716"/>
                </a:lnTo>
                <a:lnTo>
                  <a:pt x="6673154" y="375815"/>
                </a:lnTo>
                <a:cubicBezTo>
                  <a:pt x="6675065" y="372377"/>
                  <a:pt x="6678726" y="370658"/>
                  <a:pt x="6684138" y="370658"/>
                </a:cubicBezTo>
                <a:lnTo>
                  <a:pt x="6687070" y="370658"/>
                </a:lnTo>
                <a:lnTo>
                  <a:pt x="6698591" y="371716"/>
                </a:lnTo>
                <a:lnTo>
                  <a:pt x="6705155" y="369600"/>
                </a:lnTo>
                <a:lnTo>
                  <a:pt x="6705640" y="370658"/>
                </a:lnTo>
                <a:lnTo>
                  <a:pt x="6705640" y="372297"/>
                </a:lnTo>
                <a:cubicBezTo>
                  <a:pt x="6705640" y="368930"/>
                  <a:pt x="6706081" y="366404"/>
                  <a:pt x="6706962" y="364720"/>
                </a:cubicBezTo>
                <a:lnTo>
                  <a:pt x="6709872" y="362868"/>
                </a:lnTo>
                <a:lnTo>
                  <a:pt x="6709872" y="362544"/>
                </a:lnTo>
                <a:cubicBezTo>
                  <a:pt x="6711894" y="351432"/>
                  <a:pt x="6716434" y="338310"/>
                  <a:pt x="6723492" y="323177"/>
                </a:cubicBezTo>
                <a:lnTo>
                  <a:pt x="6718335" y="316514"/>
                </a:lnTo>
                <a:lnTo>
                  <a:pt x="6718335" y="313449"/>
                </a:lnTo>
                <a:cubicBezTo>
                  <a:pt x="6718335" y="309282"/>
                  <a:pt x="6723706" y="306973"/>
                  <a:pt x="6734447" y="306520"/>
                </a:cubicBezTo>
                <a:close/>
                <a:moveTo>
                  <a:pt x="4073979" y="306255"/>
                </a:moveTo>
                <a:lnTo>
                  <a:pt x="4074120" y="306801"/>
                </a:lnTo>
                <a:lnTo>
                  <a:pt x="4076044" y="306255"/>
                </a:lnTo>
                <a:cubicBezTo>
                  <a:pt x="4079343" y="306255"/>
                  <a:pt x="4080992" y="308155"/>
                  <a:pt x="4080992" y="311956"/>
                </a:cubicBezTo>
                <a:lnTo>
                  <a:pt x="4082520" y="312470"/>
                </a:lnTo>
                <a:lnTo>
                  <a:pt x="4083370" y="311412"/>
                </a:lnTo>
                <a:lnTo>
                  <a:pt x="4085565" y="311412"/>
                </a:lnTo>
                <a:cubicBezTo>
                  <a:pt x="4089695" y="311412"/>
                  <a:pt x="4096176" y="315243"/>
                  <a:pt x="4105009" y="322904"/>
                </a:cubicBezTo>
                <a:lnTo>
                  <a:pt x="4107070" y="323711"/>
                </a:lnTo>
                <a:lnTo>
                  <a:pt x="4107835" y="322653"/>
                </a:lnTo>
                <a:lnTo>
                  <a:pt x="4110031" y="322653"/>
                </a:lnTo>
                <a:cubicBezTo>
                  <a:pt x="4118629" y="322653"/>
                  <a:pt x="4125259" y="325649"/>
                  <a:pt x="4129921" y="331641"/>
                </a:cubicBezTo>
                <a:lnTo>
                  <a:pt x="4129921" y="336794"/>
                </a:lnTo>
                <a:lnTo>
                  <a:pt x="4116037" y="349904"/>
                </a:lnTo>
                <a:lnTo>
                  <a:pt x="4117095" y="353464"/>
                </a:lnTo>
                <a:cubicBezTo>
                  <a:pt x="4112626" y="362717"/>
                  <a:pt x="4107639" y="370361"/>
                  <a:pt x="4102134" y="376395"/>
                </a:cubicBezTo>
                <a:lnTo>
                  <a:pt x="4099866" y="378062"/>
                </a:lnTo>
                <a:lnTo>
                  <a:pt x="4102743" y="378062"/>
                </a:lnTo>
                <a:cubicBezTo>
                  <a:pt x="4105554" y="380967"/>
                  <a:pt x="4110791" y="383167"/>
                  <a:pt x="4118452" y="384662"/>
                </a:cubicBezTo>
                <a:cubicBezTo>
                  <a:pt x="4120021" y="388461"/>
                  <a:pt x="4122352" y="390360"/>
                  <a:pt x="4125444" y="390360"/>
                </a:cubicBezTo>
                <a:cubicBezTo>
                  <a:pt x="4132763" y="393183"/>
                  <a:pt x="4137781" y="398046"/>
                  <a:pt x="4140500" y="404948"/>
                </a:cubicBezTo>
                <a:lnTo>
                  <a:pt x="4140500" y="411043"/>
                </a:lnTo>
                <a:cubicBezTo>
                  <a:pt x="4139220" y="413732"/>
                  <a:pt x="4133225" y="418816"/>
                  <a:pt x="4122515" y="426294"/>
                </a:cubicBezTo>
                <a:cubicBezTo>
                  <a:pt x="4122515" y="431774"/>
                  <a:pt x="4118587" y="434901"/>
                  <a:pt x="4110730" y="435677"/>
                </a:cubicBezTo>
                <a:cubicBezTo>
                  <a:pt x="4108617" y="439293"/>
                  <a:pt x="4105612" y="443197"/>
                  <a:pt x="4101713" y="447389"/>
                </a:cubicBezTo>
                <a:lnTo>
                  <a:pt x="4088819" y="459446"/>
                </a:lnTo>
                <a:lnTo>
                  <a:pt x="4095797" y="456083"/>
                </a:lnTo>
                <a:lnTo>
                  <a:pt x="4098794" y="459126"/>
                </a:lnTo>
                <a:lnTo>
                  <a:pt x="4101580" y="457141"/>
                </a:lnTo>
                <a:lnTo>
                  <a:pt x="4102043" y="459126"/>
                </a:lnTo>
                <a:cubicBezTo>
                  <a:pt x="4102043" y="456392"/>
                  <a:pt x="4105286" y="455025"/>
                  <a:pt x="4111771" y="455025"/>
                </a:cubicBezTo>
                <a:lnTo>
                  <a:pt x="4125562" y="456083"/>
                </a:lnTo>
                <a:lnTo>
                  <a:pt x="4132032" y="453967"/>
                </a:lnTo>
                <a:lnTo>
                  <a:pt x="4133235" y="454988"/>
                </a:lnTo>
                <a:lnTo>
                  <a:pt x="4130738" y="445777"/>
                </a:lnTo>
                <a:cubicBezTo>
                  <a:pt x="4130738" y="440263"/>
                  <a:pt x="4136012" y="437176"/>
                  <a:pt x="4146559" y="436516"/>
                </a:cubicBezTo>
                <a:cubicBezTo>
                  <a:pt x="4150835" y="438134"/>
                  <a:pt x="4154150" y="440883"/>
                  <a:pt x="4156502" y="444764"/>
                </a:cubicBezTo>
                <a:lnTo>
                  <a:pt x="4156502" y="448507"/>
                </a:lnTo>
                <a:lnTo>
                  <a:pt x="4151728" y="453280"/>
                </a:lnTo>
                <a:lnTo>
                  <a:pt x="4150955" y="453280"/>
                </a:lnTo>
                <a:lnTo>
                  <a:pt x="4151634" y="453751"/>
                </a:lnTo>
                <a:lnTo>
                  <a:pt x="4157210" y="449868"/>
                </a:lnTo>
                <a:cubicBezTo>
                  <a:pt x="4161911" y="450103"/>
                  <a:pt x="4165437" y="450651"/>
                  <a:pt x="4167787" y="451510"/>
                </a:cubicBezTo>
                <a:lnTo>
                  <a:pt x="4170744" y="454458"/>
                </a:lnTo>
                <a:lnTo>
                  <a:pt x="4173011" y="453042"/>
                </a:lnTo>
                <a:lnTo>
                  <a:pt x="4179899" y="453042"/>
                </a:lnTo>
                <a:lnTo>
                  <a:pt x="4185167" y="457141"/>
                </a:lnTo>
                <a:lnTo>
                  <a:pt x="4185460" y="456083"/>
                </a:lnTo>
                <a:lnTo>
                  <a:pt x="4216612" y="456083"/>
                </a:lnTo>
                <a:lnTo>
                  <a:pt x="4225077" y="458068"/>
                </a:lnTo>
                <a:cubicBezTo>
                  <a:pt x="4230166" y="458068"/>
                  <a:pt x="4233863" y="453291"/>
                  <a:pt x="4236169" y="443735"/>
                </a:cubicBezTo>
                <a:lnTo>
                  <a:pt x="4244238" y="438627"/>
                </a:lnTo>
                <a:lnTo>
                  <a:pt x="4247560" y="439212"/>
                </a:lnTo>
                <a:lnTo>
                  <a:pt x="4250337" y="438627"/>
                </a:lnTo>
                <a:lnTo>
                  <a:pt x="4253709" y="438627"/>
                </a:lnTo>
                <a:lnTo>
                  <a:pt x="4260225" y="445957"/>
                </a:lnTo>
                <a:cubicBezTo>
                  <a:pt x="4275358" y="448025"/>
                  <a:pt x="4282924" y="452532"/>
                  <a:pt x="4282924" y="459478"/>
                </a:cubicBezTo>
                <a:cubicBezTo>
                  <a:pt x="4285040" y="461064"/>
                  <a:pt x="4286098" y="463918"/>
                  <a:pt x="4286098" y="468038"/>
                </a:cubicBezTo>
                <a:lnTo>
                  <a:pt x="4286098" y="471164"/>
                </a:lnTo>
                <a:cubicBezTo>
                  <a:pt x="4279662" y="476983"/>
                  <a:pt x="4276444" y="484141"/>
                  <a:pt x="4276444" y="492638"/>
                </a:cubicBezTo>
                <a:lnTo>
                  <a:pt x="4279751" y="510362"/>
                </a:lnTo>
                <a:lnTo>
                  <a:pt x="4277634" y="516408"/>
                </a:lnTo>
                <a:lnTo>
                  <a:pt x="4278693" y="521559"/>
                </a:lnTo>
                <a:lnTo>
                  <a:pt x="4276444" y="525776"/>
                </a:lnTo>
                <a:cubicBezTo>
                  <a:pt x="4279354" y="525776"/>
                  <a:pt x="4280808" y="528843"/>
                  <a:pt x="4280808" y="534977"/>
                </a:cubicBezTo>
                <a:lnTo>
                  <a:pt x="4277634" y="546220"/>
                </a:lnTo>
                <a:lnTo>
                  <a:pt x="4277634" y="547290"/>
                </a:lnTo>
                <a:lnTo>
                  <a:pt x="4278693" y="560354"/>
                </a:lnTo>
                <a:cubicBezTo>
                  <a:pt x="4271167" y="567611"/>
                  <a:pt x="4264537" y="571239"/>
                  <a:pt x="4258801" y="571239"/>
                </a:cubicBezTo>
                <a:lnTo>
                  <a:pt x="4255626" y="571239"/>
                </a:lnTo>
                <a:cubicBezTo>
                  <a:pt x="4252371" y="571239"/>
                  <a:pt x="4248959" y="569873"/>
                  <a:pt x="4245391" y="567140"/>
                </a:cubicBezTo>
                <a:lnTo>
                  <a:pt x="4237524" y="568198"/>
                </a:lnTo>
                <a:cubicBezTo>
                  <a:pt x="4232191" y="562439"/>
                  <a:pt x="4229524" y="559353"/>
                  <a:pt x="4229524" y="558940"/>
                </a:cubicBezTo>
                <a:lnTo>
                  <a:pt x="4225200" y="560924"/>
                </a:lnTo>
                <a:lnTo>
                  <a:pt x="4221061" y="557433"/>
                </a:lnTo>
                <a:lnTo>
                  <a:pt x="4221061" y="554805"/>
                </a:lnTo>
                <a:cubicBezTo>
                  <a:pt x="4221974" y="548874"/>
                  <a:pt x="4223032" y="545859"/>
                  <a:pt x="4224234" y="545760"/>
                </a:cubicBezTo>
                <a:lnTo>
                  <a:pt x="4224200" y="545643"/>
                </a:lnTo>
                <a:lnTo>
                  <a:pt x="4215303" y="553783"/>
                </a:lnTo>
                <a:lnTo>
                  <a:pt x="4209050" y="553783"/>
                </a:lnTo>
                <a:lnTo>
                  <a:pt x="4202831" y="549684"/>
                </a:lnTo>
                <a:lnTo>
                  <a:pt x="4191588" y="550742"/>
                </a:lnTo>
                <a:lnTo>
                  <a:pt x="4185923" y="548044"/>
                </a:lnTo>
                <a:lnTo>
                  <a:pt x="4186256" y="549164"/>
                </a:lnTo>
                <a:lnTo>
                  <a:pt x="4184141" y="554508"/>
                </a:lnTo>
                <a:lnTo>
                  <a:pt x="4185198" y="555187"/>
                </a:lnTo>
                <a:lnTo>
                  <a:pt x="4185198" y="556913"/>
                </a:lnTo>
                <a:cubicBezTo>
                  <a:pt x="4184694" y="563731"/>
                  <a:pt x="4182057" y="567140"/>
                  <a:pt x="4177285" y="567140"/>
                </a:cubicBezTo>
                <a:lnTo>
                  <a:pt x="4173342" y="565024"/>
                </a:lnTo>
                <a:lnTo>
                  <a:pt x="4154597" y="568198"/>
                </a:lnTo>
                <a:cubicBezTo>
                  <a:pt x="4144131" y="565619"/>
                  <a:pt x="4136884" y="561202"/>
                  <a:pt x="4132854" y="554949"/>
                </a:cubicBezTo>
                <a:lnTo>
                  <a:pt x="4132854" y="543859"/>
                </a:lnTo>
                <a:cubicBezTo>
                  <a:pt x="4133247" y="533352"/>
                  <a:pt x="4134305" y="527765"/>
                  <a:pt x="4136028" y="527099"/>
                </a:cubicBezTo>
                <a:lnTo>
                  <a:pt x="4131796" y="515696"/>
                </a:lnTo>
                <a:lnTo>
                  <a:pt x="4131796" y="508507"/>
                </a:lnTo>
                <a:lnTo>
                  <a:pt x="4121020" y="520948"/>
                </a:lnTo>
                <a:cubicBezTo>
                  <a:pt x="4116324" y="525152"/>
                  <a:pt x="4110604" y="529321"/>
                  <a:pt x="4103860" y="533455"/>
                </a:cubicBezTo>
                <a:cubicBezTo>
                  <a:pt x="4102639" y="536505"/>
                  <a:pt x="4099689" y="539534"/>
                  <a:pt x="4095011" y="542542"/>
                </a:cubicBezTo>
                <a:lnTo>
                  <a:pt x="4084783" y="542542"/>
                </a:lnTo>
                <a:cubicBezTo>
                  <a:pt x="4081063" y="546910"/>
                  <a:pt x="4074959" y="551779"/>
                  <a:pt x="4066470" y="557149"/>
                </a:cubicBezTo>
                <a:cubicBezTo>
                  <a:pt x="4064054" y="561076"/>
                  <a:pt x="4060898" y="563039"/>
                  <a:pt x="4057001" y="563039"/>
                </a:cubicBezTo>
                <a:cubicBezTo>
                  <a:pt x="4050476" y="563039"/>
                  <a:pt x="4045449" y="553474"/>
                  <a:pt x="4041923" y="534344"/>
                </a:cubicBezTo>
                <a:cubicBezTo>
                  <a:pt x="4040793" y="534344"/>
                  <a:pt x="4039586" y="531738"/>
                  <a:pt x="4038302" y="526526"/>
                </a:cubicBezTo>
                <a:lnTo>
                  <a:pt x="4039360" y="519852"/>
                </a:lnTo>
                <a:lnTo>
                  <a:pt x="4039360" y="518633"/>
                </a:lnTo>
                <a:lnTo>
                  <a:pt x="4038302" y="512248"/>
                </a:lnTo>
                <a:lnTo>
                  <a:pt x="4040920" y="509378"/>
                </a:lnTo>
                <a:lnTo>
                  <a:pt x="4043442" y="509378"/>
                </a:lnTo>
                <a:lnTo>
                  <a:pt x="4048882" y="511494"/>
                </a:lnTo>
                <a:cubicBezTo>
                  <a:pt x="4048882" y="511005"/>
                  <a:pt x="4049734" y="510418"/>
                  <a:pt x="4051440" y="509735"/>
                </a:cubicBezTo>
                <a:lnTo>
                  <a:pt x="4051837" y="509614"/>
                </a:lnTo>
                <a:lnTo>
                  <a:pt x="4051752" y="509614"/>
                </a:lnTo>
                <a:cubicBezTo>
                  <a:pt x="4046312" y="505875"/>
                  <a:pt x="4043592" y="499961"/>
                  <a:pt x="4043592" y="491871"/>
                </a:cubicBezTo>
                <a:cubicBezTo>
                  <a:pt x="4042927" y="485150"/>
                  <a:pt x="4040812" y="479158"/>
                  <a:pt x="4037244" y="473895"/>
                </a:cubicBezTo>
                <a:cubicBezTo>
                  <a:pt x="4037244" y="464754"/>
                  <a:pt x="4040171" y="460184"/>
                  <a:pt x="4046024" y="460184"/>
                </a:cubicBezTo>
                <a:cubicBezTo>
                  <a:pt x="4058597" y="457294"/>
                  <a:pt x="4064883" y="453503"/>
                  <a:pt x="4064883" y="448810"/>
                </a:cubicBezTo>
                <a:cubicBezTo>
                  <a:pt x="4066647" y="448810"/>
                  <a:pt x="4070526" y="443757"/>
                  <a:pt x="4076521" y="433652"/>
                </a:cubicBezTo>
                <a:lnTo>
                  <a:pt x="4075684" y="433708"/>
                </a:lnTo>
                <a:cubicBezTo>
                  <a:pt x="4070445" y="434176"/>
                  <a:pt x="4066925" y="434986"/>
                  <a:pt x="4065124" y="436138"/>
                </a:cubicBezTo>
                <a:lnTo>
                  <a:pt x="4066182" y="436170"/>
                </a:lnTo>
                <a:lnTo>
                  <a:pt x="4066182" y="440290"/>
                </a:lnTo>
                <a:lnTo>
                  <a:pt x="4060281" y="446007"/>
                </a:lnTo>
                <a:lnTo>
                  <a:pt x="4056131" y="446007"/>
                </a:lnTo>
                <a:cubicBezTo>
                  <a:pt x="4051457" y="443072"/>
                  <a:pt x="4047205" y="436945"/>
                  <a:pt x="4043377" y="427624"/>
                </a:cubicBezTo>
                <a:cubicBezTo>
                  <a:pt x="4041798" y="427624"/>
                  <a:pt x="4040459" y="423325"/>
                  <a:pt x="4039360" y="414727"/>
                </a:cubicBezTo>
                <a:lnTo>
                  <a:pt x="4041429" y="412469"/>
                </a:lnTo>
                <a:lnTo>
                  <a:pt x="4036186" y="405391"/>
                </a:lnTo>
                <a:lnTo>
                  <a:pt x="4036186" y="394459"/>
                </a:lnTo>
                <a:lnTo>
                  <a:pt x="4042911" y="394459"/>
                </a:lnTo>
                <a:lnTo>
                  <a:pt x="4045785" y="396375"/>
                </a:lnTo>
                <a:lnTo>
                  <a:pt x="4055362" y="390571"/>
                </a:lnTo>
                <a:lnTo>
                  <a:pt x="4050997" y="386940"/>
                </a:lnTo>
                <a:lnTo>
                  <a:pt x="4050997" y="380759"/>
                </a:lnTo>
                <a:cubicBezTo>
                  <a:pt x="4050997" y="376178"/>
                  <a:pt x="4054661" y="371535"/>
                  <a:pt x="4061989" y="366831"/>
                </a:cubicBezTo>
                <a:lnTo>
                  <a:pt x="4063825" y="360125"/>
                </a:lnTo>
                <a:lnTo>
                  <a:pt x="4060652" y="357375"/>
                </a:lnTo>
                <a:lnTo>
                  <a:pt x="4060652" y="343955"/>
                </a:lnTo>
                <a:lnTo>
                  <a:pt x="4064883" y="339976"/>
                </a:lnTo>
                <a:lnTo>
                  <a:pt x="4061709" y="337770"/>
                </a:lnTo>
                <a:lnTo>
                  <a:pt x="4061709" y="330427"/>
                </a:lnTo>
                <a:cubicBezTo>
                  <a:pt x="4063189" y="328948"/>
                  <a:pt x="4064247" y="326127"/>
                  <a:pt x="4064883" y="321964"/>
                </a:cubicBezTo>
                <a:cubicBezTo>
                  <a:pt x="4062062" y="321964"/>
                  <a:pt x="4060652" y="320007"/>
                  <a:pt x="4060652" y="316093"/>
                </a:cubicBezTo>
                <a:lnTo>
                  <a:pt x="4060652" y="313463"/>
                </a:lnTo>
                <a:cubicBezTo>
                  <a:pt x="4063116" y="308658"/>
                  <a:pt x="4067558" y="306255"/>
                  <a:pt x="4073979" y="306255"/>
                </a:cubicBezTo>
                <a:close/>
                <a:moveTo>
                  <a:pt x="9107107" y="305993"/>
                </a:moveTo>
                <a:cubicBezTo>
                  <a:pt x="9111830" y="309952"/>
                  <a:pt x="9122203" y="312497"/>
                  <a:pt x="9138225" y="313628"/>
                </a:cubicBezTo>
                <a:cubicBezTo>
                  <a:pt x="9138225" y="316973"/>
                  <a:pt x="9145983" y="321025"/>
                  <a:pt x="9161500" y="325785"/>
                </a:cubicBezTo>
                <a:lnTo>
                  <a:pt x="9161500" y="329589"/>
                </a:lnTo>
                <a:lnTo>
                  <a:pt x="9152859" y="339601"/>
                </a:lnTo>
                <a:lnTo>
                  <a:pt x="9155727" y="338788"/>
                </a:lnTo>
                <a:lnTo>
                  <a:pt x="9168665" y="343020"/>
                </a:lnTo>
                <a:cubicBezTo>
                  <a:pt x="9168665" y="341306"/>
                  <a:pt x="9173091" y="339895"/>
                  <a:pt x="9181942" y="338788"/>
                </a:cubicBezTo>
                <a:lnTo>
                  <a:pt x="9185116" y="338788"/>
                </a:lnTo>
                <a:cubicBezTo>
                  <a:pt x="9188176" y="338788"/>
                  <a:pt x="9190470" y="339317"/>
                  <a:pt x="9192000" y="340375"/>
                </a:cubicBezTo>
                <a:lnTo>
                  <a:pt x="9193995" y="344513"/>
                </a:lnTo>
                <a:lnTo>
                  <a:pt x="9196881" y="342584"/>
                </a:lnTo>
                <a:cubicBezTo>
                  <a:pt x="9197730" y="341623"/>
                  <a:pt x="9198154" y="340552"/>
                  <a:pt x="9198154" y="339370"/>
                </a:cubicBezTo>
                <a:lnTo>
                  <a:pt x="9198154" y="321727"/>
                </a:lnTo>
                <a:lnTo>
                  <a:pt x="9201328" y="317623"/>
                </a:lnTo>
                <a:lnTo>
                  <a:pt x="9197096" y="314102"/>
                </a:lnTo>
                <a:lnTo>
                  <a:pt x="9197096" y="311864"/>
                </a:lnTo>
                <a:cubicBezTo>
                  <a:pt x="9197096" y="309225"/>
                  <a:pt x="9199681" y="307268"/>
                  <a:pt x="9204850" y="305993"/>
                </a:cubicBezTo>
                <a:lnTo>
                  <a:pt x="9213458" y="307050"/>
                </a:lnTo>
                <a:lnTo>
                  <a:pt x="9219808" y="305993"/>
                </a:lnTo>
                <a:lnTo>
                  <a:pt x="9221054" y="307121"/>
                </a:lnTo>
                <a:lnTo>
                  <a:pt x="9230577" y="308108"/>
                </a:lnTo>
                <a:lnTo>
                  <a:pt x="9231574" y="308108"/>
                </a:lnTo>
                <a:lnTo>
                  <a:pt x="9241295" y="307050"/>
                </a:lnTo>
                <a:cubicBezTo>
                  <a:pt x="9254885" y="310976"/>
                  <a:pt x="9262096" y="314603"/>
                  <a:pt x="9262928" y="317933"/>
                </a:cubicBezTo>
                <a:lnTo>
                  <a:pt x="9262928" y="320328"/>
                </a:lnTo>
                <a:cubicBezTo>
                  <a:pt x="9262928" y="324351"/>
                  <a:pt x="9259402" y="326886"/>
                  <a:pt x="9252349" y="327931"/>
                </a:cubicBezTo>
                <a:cubicBezTo>
                  <a:pt x="9252803" y="333191"/>
                  <a:pt x="9253861" y="336712"/>
                  <a:pt x="9255523" y="338493"/>
                </a:cubicBezTo>
                <a:lnTo>
                  <a:pt x="9254524" y="342766"/>
                </a:lnTo>
                <a:lnTo>
                  <a:pt x="9258052" y="341962"/>
                </a:lnTo>
                <a:lnTo>
                  <a:pt x="9264707" y="344078"/>
                </a:lnTo>
                <a:lnTo>
                  <a:pt x="9264867" y="344078"/>
                </a:lnTo>
                <a:cubicBezTo>
                  <a:pt x="9266615" y="343314"/>
                  <a:pt x="9268990" y="339082"/>
                  <a:pt x="9271994" y="331383"/>
                </a:cubicBezTo>
                <a:cubicBezTo>
                  <a:pt x="9273805" y="331383"/>
                  <a:pt x="9278501" y="325388"/>
                  <a:pt x="9286082" y="313398"/>
                </a:cubicBezTo>
                <a:lnTo>
                  <a:pt x="9291140" y="313398"/>
                </a:lnTo>
                <a:lnTo>
                  <a:pt x="9304187" y="331189"/>
                </a:lnTo>
                <a:cubicBezTo>
                  <a:pt x="9304187" y="332418"/>
                  <a:pt x="9307361" y="334179"/>
                  <a:pt x="9313709" y="336470"/>
                </a:cubicBezTo>
                <a:lnTo>
                  <a:pt x="9313709" y="338580"/>
                </a:lnTo>
                <a:cubicBezTo>
                  <a:pt x="9318646" y="340343"/>
                  <a:pt x="9321114" y="343088"/>
                  <a:pt x="9321114" y="346816"/>
                </a:cubicBezTo>
                <a:lnTo>
                  <a:pt x="9312109" y="355821"/>
                </a:lnTo>
                <a:lnTo>
                  <a:pt x="9302716" y="355821"/>
                </a:lnTo>
                <a:lnTo>
                  <a:pt x="9298898" y="360122"/>
                </a:lnTo>
                <a:cubicBezTo>
                  <a:pt x="9299005" y="359931"/>
                  <a:pt x="9304536" y="362663"/>
                  <a:pt x="9315492" y="368318"/>
                </a:cubicBezTo>
                <a:lnTo>
                  <a:pt x="9316356" y="372642"/>
                </a:lnTo>
                <a:lnTo>
                  <a:pt x="9323704" y="372642"/>
                </a:lnTo>
                <a:lnTo>
                  <a:pt x="9329578" y="378515"/>
                </a:lnTo>
                <a:lnTo>
                  <a:pt x="9329578" y="380735"/>
                </a:lnTo>
                <a:cubicBezTo>
                  <a:pt x="9328988" y="383684"/>
                  <a:pt x="9324217" y="387127"/>
                  <a:pt x="9315266" y="391065"/>
                </a:cubicBezTo>
                <a:lnTo>
                  <a:pt x="9311593" y="400809"/>
                </a:lnTo>
                <a:lnTo>
                  <a:pt x="9313709" y="407035"/>
                </a:lnTo>
                <a:lnTo>
                  <a:pt x="9312651" y="410774"/>
                </a:lnTo>
                <a:cubicBezTo>
                  <a:pt x="9316177" y="415341"/>
                  <a:pt x="9317940" y="419046"/>
                  <a:pt x="9317940" y="421888"/>
                </a:cubicBezTo>
                <a:lnTo>
                  <a:pt x="9317940" y="425364"/>
                </a:lnTo>
                <a:cubicBezTo>
                  <a:pt x="9315387" y="433171"/>
                  <a:pt x="9312964" y="439027"/>
                  <a:pt x="9310672" y="442930"/>
                </a:cubicBezTo>
                <a:lnTo>
                  <a:pt x="9305251" y="447826"/>
                </a:lnTo>
                <a:lnTo>
                  <a:pt x="9307361" y="449175"/>
                </a:lnTo>
                <a:cubicBezTo>
                  <a:pt x="9309477" y="450096"/>
                  <a:pt x="9312651" y="451261"/>
                  <a:pt x="9316883" y="452672"/>
                </a:cubicBezTo>
                <a:cubicBezTo>
                  <a:pt x="9316883" y="455593"/>
                  <a:pt x="9319704" y="459346"/>
                  <a:pt x="9325346" y="463930"/>
                </a:cubicBezTo>
                <a:lnTo>
                  <a:pt x="9325346" y="467287"/>
                </a:lnTo>
                <a:lnTo>
                  <a:pt x="9319515" y="473118"/>
                </a:lnTo>
                <a:lnTo>
                  <a:pt x="9316166" y="473118"/>
                </a:lnTo>
                <a:cubicBezTo>
                  <a:pt x="9308180" y="473118"/>
                  <a:pt x="9299162" y="474529"/>
                  <a:pt x="9289111" y="477350"/>
                </a:cubicBezTo>
                <a:lnTo>
                  <a:pt x="9280196" y="477350"/>
                </a:lnTo>
                <a:cubicBezTo>
                  <a:pt x="9274782" y="477350"/>
                  <a:pt x="9270763" y="476645"/>
                  <a:pt x="9268140" y="475234"/>
                </a:cubicBezTo>
                <a:lnTo>
                  <a:pt x="9263480" y="476292"/>
                </a:lnTo>
                <a:cubicBezTo>
                  <a:pt x="9259822" y="476092"/>
                  <a:pt x="9256621" y="475754"/>
                  <a:pt x="9253877" y="475277"/>
                </a:cubicBezTo>
                <a:lnTo>
                  <a:pt x="9250326" y="474321"/>
                </a:lnTo>
                <a:lnTo>
                  <a:pt x="9260248" y="478183"/>
                </a:lnTo>
                <a:cubicBezTo>
                  <a:pt x="9265561" y="481630"/>
                  <a:pt x="9268218" y="486801"/>
                  <a:pt x="9268218" y="493695"/>
                </a:cubicBezTo>
                <a:lnTo>
                  <a:pt x="9268218" y="494753"/>
                </a:lnTo>
                <a:lnTo>
                  <a:pt x="9267405" y="498419"/>
                </a:lnTo>
                <a:lnTo>
                  <a:pt x="9267421" y="498403"/>
                </a:lnTo>
                <a:lnTo>
                  <a:pt x="9270471" y="498403"/>
                </a:lnTo>
                <a:lnTo>
                  <a:pt x="9275623" y="502013"/>
                </a:lnTo>
                <a:lnTo>
                  <a:pt x="9274565" y="508449"/>
                </a:lnTo>
                <a:cubicBezTo>
                  <a:pt x="9275951" y="514447"/>
                  <a:pt x="9278339" y="517446"/>
                  <a:pt x="9281731" y="517446"/>
                </a:cubicBezTo>
                <a:lnTo>
                  <a:pt x="9281731" y="518875"/>
                </a:lnTo>
                <a:lnTo>
                  <a:pt x="9282789" y="507802"/>
                </a:lnTo>
                <a:lnTo>
                  <a:pt x="9280346" y="500624"/>
                </a:lnTo>
                <a:lnTo>
                  <a:pt x="9278557" y="500624"/>
                </a:lnTo>
                <a:lnTo>
                  <a:pt x="9279615" y="492167"/>
                </a:lnTo>
                <a:cubicBezTo>
                  <a:pt x="9276678" y="490949"/>
                  <a:pt x="9274915" y="489158"/>
                  <a:pt x="9274325" y="486793"/>
                </a:cubicBezTo>
                <a:lnTo>
                  <a:pt x="9274325" y="485231"/>
                </a:lnTo>
                <a:cubicBezTo>
                  <a:pt x="9274325" y="482949"/>
                  <a:pt x="9276652" y="480992"/>
                  <a:pt x="9281305" y="479361"/>
                </a:cubicBezTo>
                <a:lnTo>
                  <a:pt x="9304187" y="488823"/>
                </a:lnTo>
                <a:cubicBezTo>
                  <a:pt x="9304187" y="493094"/>
                  <a:pt x="9305795" y="495230"/>
                  <a:pt x="9309009" y="495230"/>
                </a:cubicBezTo>
                <a:cubicBezTo>
                  <a:pt x="9318490" y="497384"/>
                  <a:pt x="9323230" y="502163"/>
                  <a:pt x="9323230" y="509564"/>
                </a:cubicBezTo>
                <a:cubicBezTo>
                  <a:pt x="9323230" y="512847"/>
                  <a:pt x="9322172" y="515064"/>
                  <a:pt x="9320056" y="516213"/>
                </a:cubicBezTo>
                <a:cubicBezTo>
                  <a:pt x="9324993" y="521014"/>
                  <a:pt x="9327462" y="524746"/>
                  <a:pt x="9327462" y="527412"/>
                </a:cubicBezTo>
                <a:cubicBezTo>
                  <a:pt x="9326674" y="535098"/>
                  <a:pt x="9321593" y="544506"/>
                  <a:pt x="9312219" y="555637"/>
                </a:cubicBezTo>
                <a:lnTo>
                  <a:pt x="9307113" y="555637"/>
                </a:lnTo>
                <a:lnTo>
                  <a:pt x="9302417" y="553521"/>
                </a:lnTo>
                <a:lnTo>
                  <a:pt x="9297718" y="555637"/>
                </a:lnTo>
                <a:cubicBezTo>
                  <a:pt x="9294977" y="555637"/>
                  <a:pt x="9292899" y="555019"/>
                  <a:pt x="9291484" y="553785"/>
                </a:cubicBezTo>
                <a:lnTo>
                  <a:pt x="9290949" y="552468"/>
                </a:lnTo>
                <a:lnTo>
                  <a:pt x="9290451" y="553785"/>
                </a:lnTo>
                <a:cubicBezTo>
                  <a:pt x="9289052" y="555019"/>
                  <a:pt x="9286953" y="555637"/>
                  <a:pt x="9284154" y="555637"/>
                </a:cubicBezTo>
                <a:lnTo>
                  <a:pt x="9274698" y="561310"/>
                </a:lnTo>
                <a:lnTo>
                  <a:pt x="9268734" y="567274"/>
                </a:lnTo>
                <a:cubicBezTo>
                  <a:pt x="9263293" y="567274"/>
                  <a:pt x="9260572" y="564805"/>
                  <a:pt x="9260572" y="559868"/>
                </a:cubicBezTo>
                <a:lnTo>
                  <a:pt x="9258456" y="559868"/>
                </a:lnTo>
                <a:lnTo>
                  <a:pt x="9258456" y="558810"/>
                </a:lnTo>
                <a:lnTo>
                  <a:pt x="9256267" y="564930"/>
                </a:lnTo>
                <a:lnTo>
                  <a:pt x="9249833" y="566216"/>
                </a:lnTo>
                <a:cubicBezTo>
                  <a:pt x="9244997" y="566216"/>
                  <a:pt x="9241057" y="565542"/>
                  <a:pt x="9238013" y="564194"/>
                </a:cubicBezTo>
                <a:lnTo>
                  <a:pt x="9233148" y="559615"/>
                </a:lnTo>
                <a:lnTo>
                  <a:pt x="9233306" y="560464"/>
                </a:lnTo>
                <a:lnTo>
                  <a:pt x="9227652" y="564100"/>
                </a:lnTo>
                <a:lnTo>
                  <a:pt x="9222227" y="561984"/>
                </a:lnTo>
                <a:cubicBezTo>
                  <a:pt x="9218902" y="564100"/>
                  <a:pt x="9214598" y="565158"/>
                  <a:pt x="9209315" y="565158"/>
                </a:cubicBezTo>
                <a:cubicBezTo>
                  <a:pt x="9190315" y="565158"/>
                  <a:pt x="9177822" y="559573"/>
                  <a:pt x="9171839" y="548404"/>
                </a:cubicBezTo>
                <a:lnTo>
                  <a:pt x="9171839" y="546212"/>
                </a:lnTo>
                <a:lnTo>
                  <a:pt x="9172897" y="539424"/>
                </a:lnTo>
                <a:lnTo>
                  <a:pt x="9170781" y="533344"/>
                </a:lnTo>
                <a:lnTo>
                  <a:pt x="9170781" y="529201"/>
                </a:lnTo>
                <a:lnTo>
                  <a:pt x="9172827" y="521017"/>
                </a:lnTo>
                <a:lnTo>
                  <a:pt x="9169723" y="516738"/>
                </a:lnTo>
                <a:lnTo>
                  <a:pt x="9170781" y="508030"/>
                </a:lnTo>
                <a:cubicBezTo>
                  <a:pt x="9168665" y="508030"/>
                  <a:pt x="9167607" y="501722"/>
                  <a:pt x="9167607" y="489105"/>
                </a:cubicBezTo>
                <a:cubicBezTo>
                  <a:pt x="9168486" y="485152"/>
                  <a:pt x="9169503" y="482186"/>
                  <a:pt x="9170658" y="480210"/>
                </a:cubicBezTo>
                <a:lnTo>
                  <a:pt x="9173225" y="478247"/>
                </a:lnTo>
                <a:lnTo>
                  <a:pt x="9158199" y="476292"/>
                </a:lnTo>
                <a:lnTo>
                  <a:pt x="9153104" y="479466"/>
                </a:lnTo>
                <a:lnTo>
                  <a:pt x="9151262" y="479466"/>
                </a:lnTo>
                <a:cubicBezTo>
                  <a:pt x="9148269" y="479466"/>
                  <a:pt x="9145960" y="473202"/>
                  <a:pt x="9144333" y="460674"/>
                </a:cubicBezTo>
                <a:lnTo>
                  <a:pt x="9149022" y="457395"/>
                </a:lnTo>
                <a:lnTo>
                  <a:pt x="9146470" y="453884"/>
                </a:lnTo>
                <a:lnTo>
                  <a:pt x="9139043" y="452581"/>
                </a:lnTo>
                <a:lnTo>
                  <a:pt x="9141159" y="435372"/>
                </a:lnTo>
                <a:lnTo>
                  <a:pt x="9140831" y="427634"/>
                </a:lnTo>
                <a:lnTo>
                  <a:pt x="9136903" y="433980"/>
                </a:lnTo>
                <a:cubicBezTo>
                  <a:pt x="9135669" y="437141"/>
                  <a:pt x="9135051" y="440473"/>
                  <a:pt x="9135051" y="443974"/>
                </a:cubicBezTo>
                <a:lnTo>
                  <a:pt x="9138225" y="447148"/>
                </a:lnTo>
                <a:lnTo>
                  <a:pt x="9138225" y="451608"/>
                </a:lnTo>
                <a:lnTo>
                  <a:pt x="9135051" y="462233"/>
                </a:lnTo>
                <a:lnTo>
                  <a:pt x="9139283" y="466191"/>
                </a:lnTo>
                <a:lnTo>
                  <a:pt x="9139283" y="479942"/>
                </a:lnTo>
                <a:cubicBezTo>
                  <a:pt x="9139283" y="483204"/>
                  <a:pt x="9137167" y="487143"/>
                  <a:pt x="9132936" y="491759"/>
                </a:cubicBezTo>
                <a:lnTo>
                  <a:pt x="9135051" y="495113"/>
                </a:lnTo>
                <a:lnTo>
                  <a:pt x="9132659" y="497574"/>
                </a:lnTo>
                <a:lnTo>
                  <a:pt x="9139283" y="503094"/>
                </a:lnTo>
                <a:lnTo>
                  <a:pt x="9139283" y="506239"/>
                </a:lnTo>
                <a:lnTo>
                  <a:pt x="9147550" y="501617"/>
                </a:lnTo>
                <a:cubicBezTo>
                  <a:pt x="9149637" y="499682"/>
                  <a:pt x="9150680" y="497563"/>
                  <a:pt x="9150680" y="495259"/>
                </a:cubicBezTo>
                <a:lnTo>
                  <a:pt x="9148564" y="487314"/>
                </a:lnTo>
                <a:lnTo>
                  <a:pt x="9153614" y="483592"/>
                </a:lnTo>
                <a:lnTo>
                  <a:pt x="9157028" y="483592"/>
                </a:lnTo>
                <a:cubicBezTo>
                  <a:pt x="9164946" y="486672"/>
                  <a:pt x="9168905" y="494872"/>
                  <a:pt x="9168905" y="508194"/>
                </a:cubicBezTo>
                <a:lnTo>
                  <a:pt x="9169963" y="511370"/>
                </a:lnTo>
                <a:lnTo>
                  <a:pt x="9169963" y="514582"/>
                </a:lnTo>
                <a:lnTo>
                  <a:pt x="9167847" y="517568"/>
                </a:lnTo>
                <a:lnTo>
                  <a:pt x="9168905" y="523498"/>
                </a:lnTo>
                <a:cubicBezTo>
                  <a:pt x="9167698" y="527511"/>
                  <a:pt x="9166254" y="530520"/>
                  <a:pt x="9164573" y="532527"/>
                </a:cubicBezTo>
                <a:lnTo>
                  <a:pt x="9163738" y="532963"/>
                </a:lnTo>
                <a:lnTo>
                  <a:pt x="9164673" y="533898"/>
                </a:lnTo>
                <a:lnTo>
                  <a:pt x="9164673" y="536124"/>
                </a:lnTo>
                <a:cubicBezTo>
                  <a:pt x="9164207" y="539388"/>
                  <a:pt x="9160535" y="544096"/>
                  <a:pt x="9153658" y="550250"/>
                </a:cubicBezTo>
                <a:cubicBezTo>
                  <a:pt x="9151784" y="555252"/>
                  <a:pt x="9148123" y="557752"/>
                  <a:pt x="9142676" y="557752"/>
                </a:cubicBezTo>
                <a:lnTo>
                  <a:pt x="9141766" y="555637"/>
                </a:lnTo>
                <a:lnTo>
                  <a:pt x="9140857" y="557752"/>
                </a:lnTo>
                <a:lnTo>
                  <a:pt x="9138567" y="557752"/>
                </a:lnTo>
                <a:lnTo>
                  <a:pt x="9135945" y="556901"/>
                </a:lnTo>
                <a:lnTo>
                  <a:pt x="9134872" y="559868"/>
                </a:lnTo>
                <a:cubicBezTo>
                  <a:pt x="9133342" y="561279"/>
                  <a:pt x="9131047" y="561984"/>
                  <a:pt x="9127987" y="561984"/>
                </a:cubicBezTo>
                <a:lnTo>
                  <a:pt x="9123756" y="561984"/>
                </a:lnTo>
                <a:cubicBezTo>
                  <a:pt x="9121929" y="561984"/>
                  <a:pt x="9120537" y="561543"/>
                  <a:pt x="9119580" y="560662"/>
                </a:cubicBezTo>
                <a:lnTo>
                  <a:pt x="9118546" y="558048"/>
                </a:lnTo>
                <a:lnTo>
                  <a:pt x="9116617" y="563836"/>
                </a:lnTo>
                <a:cubicBezTo>
                  <a:pt x="9115206" y="565422"/>
                  <a:pt x="9113178" y="566216"/>
                  <a:pt x="9110534" y="566216"/>
                </a:cubicBezTo>
                <a:lnTo>
                  <a:pt x="9097647" y="561984"/>
                </a:lnTo>
                <a:lnTo>
                  <a:pt x="9092802" y="565158"/>
                </a:lnTo>
                <a:lnTo>
                  <a:pt x="9089902" y="565158"/>
                </a:lnTo>
                <a:cubicBezTo>
                  <a:pt x="9086328" y="565158"/>
                  <a:pt x="9083665" y="561218"/>
                  <a:pt x="9081915" y="553337"/>
                </a:cubicBezTo>
                <a:lnTo>
                  <a:pt x="9081915" y="542128"/>
                </a:lnTo>
                <a:lnTo>
                  <a:pt x="9084031" y="532769"/>
                </a:lnTo>
                <a:cubicBezTo>
                  <a:pt x="9083130" y="532613"/>
                  <a:pt x="9081719" y="530244"/>
                  <a:pt x="9079799" y="525663"/>
                </a:cubicBezTo>
                <a:lnTo>
                  <a:pt x="9079951" y="524956"/>
                </a:lnTo>
                <a:lnTo>
                  <a:pt x="9077683" y="524956"/>
                </a:lnTo>
                <a:lnTo>
                  <a:pt x="9077683" y="518027"/>
                </a:lnTo>
                <a:cubicBezTo>
                  <a:pt x="9077683" y="516423"/>
                  <a:pt x="9078077" y="515220"/>
                  <a:pt x="9078866" y="514417"/>
                </a:cubicBezTo>
                <a:lnTo>
                  <a:pt x="9081915" y="513384"/>
                </a:lnTo>
                <a:lnTo>
                  <a:pt x="9081915" y="478652"/>
                </a:lnTo>
                <a:lnTo>
                  <a:pt x="9084031" y="467015"/>
                </a:lnTo>
                <a:lnTo>
                  <a:pt x="9084031" y="460347"/>
                </a:lnTo>
                <a:lnTo>
                  <a:pt x="9081915" y="451399"/>
                </a:lnTo>
                <a:lnTo>
                  <a:pt x="9082973" y="448356"/>
                </a:lnTo>
                <a:lnTo>
                  <a:pt x="9081611" y="447728"/>
                </a:lnTo>
                <a:lnTo>
                  <a:pt x="9081167" y="447728"/>
                </a:lnTo>
                <a:lnTo>
                  <a:pt x="9069531" y="454076"/>
                </a:lnTo>
                <a:lnTo>
                  <a:pt x="9066505" y="454076"/>
                </a:lnTo>
                <a:lnTo>
                  <a:pt x="9062872" y="450442"/>
                </a:lnTo>
                <a:lnTo>
                  <a:pt x="9062872" y="447530"/>
                </a:lnTo>
                <a:cubicBezTo>
                  <a:pt x="9065311" y="442652"/>
                  <a:pt x="9068132" y="438931"/>
                  <a:pt x="9071335" y="436369"/>
                </a:cubicBezTo>
                <a:cubicBezTo>
                  <a:pt x="9071335" y="433456"/>
                  <a:pt x="9077468" y="424909"/>
                  <a:pt x="9089733" y="410728"/>
                </a:cubicBezTo>
                <a:cubicBezTo>
                  <a:pt x="9090939" y="410728"/>
                  <a:pt x="9092423" y="407554"/>
                  <a:pt x="9094186" y="401206"/>
                </a:cubicBezTo>
                <a:cubicBezTo>
                  <a:pt x="9096585" y="401206"/>
                  <a:pt x="9097784" y="399437"/>
                  <a:pt x="9097784" y="395899"/>
                </a:cubicBezTo>
                <a:cubicBezTo>
                  <a:pt x="9100072" y="390287"/>
                  <a:pt x="9102541" y="386807"/>
                  <a:pt x="9105189" y="385459"/>
                </a:cubicBezTo>
                <a:cubicBezTo>
                  <a:pt x="9104631" y="380511"/>
                  <a:pt x="9104120" y="378037"/>
                  <a:pt x="9103655" y="378037"/>
                </a:cubicBezTo>
                <a:cubicBezTo>
                  <a:pt x="9101238" y="378037"/>
                  <a:pt x="9097520" y="380380"/>
                  <a:pt x="9092500" y="385065"/>
                </a:cubicBezTo>
                <a:lnTo>
                  <a:pt x="9075687" y="391790"/>
                </a:lnTo>
                <a:lnTo>
                  <a:pt x="9070737" y="391790"/>
                </a:lnTo>
                <a:lnTo>
                  <a:pt x="9067104" y="385436"/>
                </a:lnTo>
                <a:cubicBezTo>
                  <a:pt x="9069155" y="384576"/>
                  <a:pt x="9072261" y="378901"/>
                  <a:pt x="9076421" y="368411"/>
                </a:cubicBezTo>
                <a:cubicBezTo>
                  <a:pt x="9078994" y="368411"/>
                  <a:pt x="9081633" y="364277"/>
                  <a:pt x="9084336" y="356008"/>
                </a:cubicBezTo>
                <a:cubicBezTo>
                  <a:pt x="9090480" y="348840"/>
                  <a:pt x="9093552" y="344745"/>
                  <a:pt x="9093552" y="343724"/>
                </a:cubicBezTo>
                <a:lnTo>
                  <a:pt x="9092494" y="342666"/>
                </a:lnTo>
                <a:lnTo>
                  <a:pt x="9092494" y="340015"/>
                </a:lnTo>
                <a:lnTo>
                  <a:pt x="9097784" y="321254"/>
                </a:lnTo>
                <a:lnTo>
                  <a:pt x="9096726" y="312741"/>
                </a:lnTo>
                <a:close/>
                <a:moveTo>
                  <a:pt x="203392" y="305858"/>
                </a:moveTo>
                <a:cubicBezTo>
                  <a:pt x="212294" y="313770"/>
                  <a:pt x="219801" y="318581"/>
                  <a:pt x="225916" y="320289"/>
                </a:cubicBezTo>
                <a:cubicBezTo>
                  <a:pt x="236796" y="327393"/>
                  <a:pt x="242595" y="331799"/>
                  <a:pt x="243315" y="333507"/>
                </a:cubicBezTo>
                <a:lnTo>
                  <a:pt x="243315" y="337688"/>
                </a:lnTo>
                <a:cubicBezTo>
                  <a:pt x="237200" y="344162"/>
                  <a:pt x="234144" y="349602"/>
                  <a:pt x="234144" y="354008"/>
                </a:cubicBezTo>
                <a:lnTo>
                  <a:pt x="235088" y="360212"/>
                </a:lnTo>
                <a:lnTo>
                  <a:pt x="229962" y="373565"/>
                </a:lnTo>
                <a:cubicBezTo>
                  <a:pt x="227265" y="373565"/>
                  <a:pt x="225916" y="374239"/>
                  <a:pt x="225916" y="375588"/>
                </a:cubicBezTo>
                <a:cubicBezTo>
                  <a:pt x="225916" y="379005"/>
                  <a:pt x="227939" y="383456"/>
                  <a:pt x="231986" y="388941"/>
                </a:cubicBezTo>
                <a:lnTo>
                  <a:pt x="233065" y="394066"/>
                </a:lnTo>
                <a:lnTo>
                  <a:pt x="233065" y="395010"/>
                </a:lnTo>
                <a:lnTo>
                  <a:pt x="229962" y="398112"/>
                </a:lnTo>
                <a:cubicBezTo>
                  <a:pt x="232030" y="398112"/>
                  <a:pt x="233424" y="408678"/>
                  <a:pt x="234144" y="429808"/>
                </a:cubicBezTo>
                <a:lnTo>
                  <a:pt x="231041" y="460560"/>
                </a:lnTo>
                <a:lnTo>
                  <a:pt x="233065" y="466764"/>
                </a:lnTo>
                <a:lnTo>
                  <a:pt x="233065" y="472833"/>
                </a:lnTo>
                <a:lnTo>
                  <a:pt x="231986" y="502641"/>
                </a:lnTo>
                <a:lnTo>
                  <a:pt x="234144" y="507766"/>
                </a:lnTo>
                <a:lnTo>
                  <a:pt x="233065" y="518961"/>
                </a:lnTo>
                <a:lnTo>
                  <a:pt x="234144" y="525165"/>
                </a:lnTo>
                <a:cubicBezTo>
                  <a:pt x="231716" y="540181"/>
                  <a:pt x="229647" y="547689"/>
                  <a:pt x="227939" y="547689"/>
                </a:cubicBezTo>
                <a:lnTo>
                  <a:pt x="206494" y="554838"/>
                </a:lnTo>
                <a:lnTo>
                  <a:pt x="201369" y="548633"/>
                </a:lnTo>
                <a:lnTo>
                  <a:pt x="194086" y="549712"/>
                </a:lnTo>
                <a:lnTo>
                  <a:pt x="193141" y="549712"/>
                </a:lnTo>
                <a:cubicBezTo>
                  <a:pt x="182171" y="547644"/>
                  <a:pt x="176687" y="544587"/>
                  <a:pt x="176687" y="540541"/>
                </a:cubicBezTo>
                <a:lnTo>
                  <a:pt x="178845" y="536360"/>
                </a:lnTo>
                <a:lnTo>
                  <a:pt x="177766" y="529211"/>
                </a:lnTo>
                <a:lnTo>
                  <a:pt x="172640" y="529211"/>
                </a:lnTo>
                <a:cubicBezTo>
                  <a:pt x="167695" y="529211"/>
                  <a:pt x="161895" y="530245"/>
                  <a:pt x="155241" y="532314"/>
                </a:cubicBezTo>
                <a:lnTo>
                  <a:pt x="152139" y="532314"/>
                </a:lnTo>
                <a:cubicBezTo>
                  <a:pt x="148542" y="528177"/>
                  <a:pt x="144092" y="526109"/>
                  <a:pt x="138787" y="526109"/>
                </a:cubicBezTo>
                <a:lnTo>
                  <a:pt x="134740" y="526109"/>
                </a:lnTo>
                <a:lnTo>
                  <a:pt x="126513" y="528267"/>
                </a:lnTo>
                <a:lnTo>
                  <a:pt x="114239" y="528267"/>
                </a:lnTo>
                <a:lnTo>
                  <a:pt x="102910" y="530290"/>
                </a:lnTo>
                <a:lnTo>
                  <a:pt x="99943" y="530290"/>
                </a:lnTo>
                <a:cubicBezTo>
                  <a:pt x="99943" y="540990"/>
                  <a:pt x="96840" y="547824"/>
                  <a:pt x="90636" y="550792"/>
                </a:cubicBezTo>
                <a:cubicBezTo>
                  <a:pt x="90636" y="551601"/>
                  <a:pt x="84162" y="552275"/>
                  <a:pt x="71214" y="552815"/>
                </a:cubicBezTo>
                <a:lnTo>
                  <a:pt x="71214" y="548633"/>
                </a:lnTo>
                <a:lnTo>
                  <a:pt x="70135" y="548633"/>
                </a:lnTo>
                <a:cubicBezTo>
                  <a:pt x="70135" y="550702"/>
                  <a:pt x="69461" y="551736"/>
                  <a:pt x="68112" y="551736"/>
                </a:cubicBezTo>
                <a:lnTo>
                  <a:pt x="60964" y="551736"/>
                </a:lnTo>
                <a:cubicBezTo>
                  <a:pt x="51432" y="549578"/>
                  <a:pt x="46667" y="547195"/>
                  <a:pt x="46667" y="544587"/>
                </a:cubicBezTo>
                <a:lnTo>
                  <a:pt x="46667" y="543508"/>
                </a:lnTo>
                <a:cubicBezTo>
                  <a:pt x="46667" y="540091"/>
                  <a:pt x="47341" y="538383"/>
                  <a:pt x="48690" y="538383"/>
                </a:cubicBezTo>
                <a:lnTo>
                  <a:pt x="44644" y="529211"/>
                </a:lnTo>
                <a:lnTo>
                  <a:pt x="44644" y="525165"/>
                </a:lnTo>
                <a:lnTo>
                  <a:pt x="48690" y="510733"/>
                </a:lnTo>
                <a:lnTo>
                  <a:pt x="46667" y="508710"/>
                </a:lnTo>
                <a:lnTo>
                  <a:pt x="48690" y="500483"/>
                </a:lnTo>
                <a:lnTo>
                  <a:pt x="46667" y="498460"/>
                </a:lnTo>
                <a:lnTo>
                  <a:pt x="48690" y="495358"/>
                </a:lnTo>
                <a:lnTo>
                  <a:pt x="45588" y="491311"/>
                </a:lnTo>
                <a:lnTo>
                  <a:pt x="49769" y="484163"/>
                </a:lnTo>
                <a:lnTo>
                  <a:pt x="47611" y="477959"/>
                </a:lnTo>
                <a:lnTo>
                  <a:pt x="48690" y="472833"/>
                </a:lnTo>
                <a:cubicBezTo>
                  <a:pt x="45992" y="472833"/>
                  <a:pt x="44644" y="471844"/>
                  <a:pt x="44644" y="469866"/>
                </a:cubicBezTo>
                <a:lnTo>
                  <a:pt x="44644" y="467708"/>
                </a:lnTo>
                <a:cubicBezTo>
                  <a:pt x="44733" y="463842"/>
                  <a:pt x="45723" y="460110"/>
                  <a:pt x="47611" y="456514"/>
                </a:cubicBezTo>
                <a:lnTo>
                  <a:pt x="46667" y="455434"/>
                </a:lnTo>
                <a:lnTo>
                  <a:pt x="46667" y="450309"/>
                </a:lnTo>
                <a:lnTo>
                  <a:pt x="48690" y="447342"/>
                </a:lnTo>
                <a:lnTo>
                  <a:pt x="47611" y="446263"/>
                </a:lnTo>
                <a:lnTo>
                  <a:pt x="46667" y="446263"/>
                </a:lnTo>
                <a:lnTo>
                  <a:pt x="47611" y="441138"/>
                </a:lnTo>
                <a:lnTo>
                  <a:pt x="47611" y="438036"/>
                </a:lnTo>
                <a:lnTo>
                  <a:pt x="44644" y="431966"/>
                </a:lnTo>
                <a:lnTo>
                  <a:pt x="46667" y="424683"/>
                </a:lnTo>
                <a:lnTo>
                  <a:pt x="45588" y="419558"/>
                </a:lnTo>
                <a:lnTo>
                  <a:pt x="48690" y="411465"/>
                </a:lnTo>
                <a:lnTo>
                  <a:pt x="44644" y="398112"/>
                </a:lnTo>
                <a:lnTo>
                  <a:pt x="46667" y="389885"/>
                </a:lnTo>
                <a:lnTo>
                  <a:pt x="46667" y="379634"/>
                </a:lnTo>
                <a:lnTo>
                  <a:pt x="48690" y="371407"/>
                </a:lnTo>
                <a:lnTo>
                  <a:pt x="46667" y="363315"/>
                </a:lnTo>
                <a:lnTo>
                  <a:pt x="46667" y="361291"/>
                </a:lnTo>
                <a:lnTo>
                  <a:pt x="47611" y="360212"/>
                </a:lnTo>
                <a:lnTo>
                  <a:pt x="44644" y="355087"/>
                </a:lnTo>
                <a:lnTo>
                  <a:pt x="44644" y="353064"/>
                </a:lnTo>
                <a:lnTo>
                  <a:pt x="46667" y="349962"/>
                </a:lnTo>
                <a:lnTo>
                  <a:pt x="46667" y="346860"/>
                </a:lnTo>
                <a:lnTo>
                  <a:pt x="44644" y="343758"/>
                </a:lnTo>
                <a:lnTo>
                  <a:pt x="47611" y="325415"/>
                </a:lnTo>
                <a:cubicBezTo>
                  <a:pt x="41496" y="325415"/>
                  <a:pt x="38439" y="322672"/>
                  <a:pt x="38439" y="317187"/>
                </a:cubicBezTo>
                <a:lnTo>
                  <a:pt x="38439" y="314085"/>
                </a:lnTo>
                <a:cubicBezTo>
                  <a:pt x="38439" y="312377"/>
                  <a:pt x="41182" y="310668"/>
                  <a:pt x="46667" y="308960"/>
                </a:cubicBezTo>
                <a:lnTo>
                  <a:pt x="46667" y="308016"/>
                </a:lnTo>
                <a:cubicBezTo>
                  <a:pt x="54669" y="308016"/>
                  <a:pt x="63526" y="311073"/>
                  <a:pt x="73237" y="317187"/>
                </a:cubicBezTo>
                <a:lnTo>
                  <a:pt x="76339" y="314085"/>
                </a:lnTo>
                <a:lnTo>
                  <a:pt x="78362" y="314085"/>
                </a:lnTo>
                <a:cubicBezTo>
                  <a:pt x="84027" y="320109"/>
                  <a:pt x="90861" y="323886"/>
                  <a:pt x="98864" y="325415"/>
                </a:cubicBezTo>
                <a:cubicBezTo>
                  <a:pt x="102460" y="323346"/>
                  <a:pt x="105877" y="322312"/>
                  <a:pt x="109114" y="322312"/>
                </a:cubicBezTo>
                <a:lnTo>
                  <a:pt x="117341" y="322312"/>
                </a:lnTo>
                <a:cubicBezTo>
                  <a:pt x="121567" y="322312"/>
                  <a:pt x="126693" y="324380"/>
                  <a:pt x="132717" y="328517"/>
                </a:cubicBezTo>
                <a:lnTo>
                  <a:pt x="134740" y="328517"/>
                </a:lnTo>
                <a:lnTo>
                  <a:pt x="137843" y="326359"/>
                </a:lnTo>
                <a:lnTo>
                  <a:pt x="138787" y="326359"/>
                </a:lnTo>
                <a:lnTo>
                  <a:pt x="141889" y="328517"/>
                </a:lnTo>
                <a:lnTo>
                  <a:pt x="142968" y="328517"/>
                </a:lnTo>
                <a:cubicBezTo>
                  <a:pt x="142968" y="324380"/>
                  <a:pt x="151510" y="322312"/>
                  <a:pt x="168594" y="322312"/>
                </a:cubicBezTo>
                <a:lnTo>
                  <a:pt x="180868" y="322312"/>
                </a:lnTo>
                <a:lnTo>
                  <a:pt x="188016" y="315164"/>
                </a:lnTo>
                <a:lnTo>
                  <a:pt x="188960" y="315164"/>
                </a:lnTo>
                <a:lnTo>
                  <a:pt x="188960" y="317187"/>
                </a:lnTo>
                <a:lnTo>
                  <a:pt x="190039" y="317187"/>
                </a:lnTo>
                <a:cubicBezTo>
                  <a:pt x="190039" y="311702"/>
                  <a:pt x="190714" y="308960"/>
                  <a:pt x="192062" y="308960"/>
                </a:cubicBezTo>
                <a:lnTo>
                  <a:pt x="193141" y="308960"/>
                </a:lnTo>
                <a:lnTo>
                  <a:pt x="194086" y="310039"/>
                </a:lnTo>
                <a:lnTo>
                  <a:pt x="195165" y="310039"/>
                </a:lnTo>
                <a:cubicBezTo>
                  <a:pt x="195165" y="308960"/>
                  <a:pt x="197907" y="307566"/>
                  <a:pt x="203392" y="305858"/>
                </a:cubicBezTo>
                <a:close/>
                <a:moveTo>
                  <a:pt x="6653960" y="304404"/>
                </a:moveTo>
                <a:cubicBezTo>
                  <a:pt x="6681609" y="311834"/>
                  <a:pt x="6695434" y="318490"/>
                  <a:pt x="6695434" y="324372"/>
                </a:cubicBezTo>
                <a:cubicBezTo>
                  <a:pt x="6699548" y="324372"/>
                  <a:pt x="6702369" y="328807"/>
                  <a:pt x="6703897" y="337677"/>
                </a:cubicBezTo>
                <a:lnTo>
                  <a:pt x="6701781" y="344220"/>
                </a:lnTo>
                <a:lnTo>
                  <a:pt x="6701781" y="350311"/>
                </a:lnTo>
                <a:lnTo>
                  <a:pt x="6702839" y="359695"/>
                </a:lnTo>
                <a:cubicBezTo>
                  <a:pt x="6702839" y="364469"/>
                  <a:pt x="6695573" y="368158"/>
                  <a:pt x="6681040" y="370763"/>
                </a:cubicBezTo>
                <a:lnTo>
                  <a:pt x="6675776" y="369705"/>
                </a:lnTo>
                <a:lnTo>
                  <a:pt x="6667452" y="370763"/>
                </a:lnTo>
                <a:cubicBezTo>
                  <a:pt x="6659321" y="363071"/>
                  <a:pt x="6655256" y="351851"/>
                  <a:pt x="6655256" y="337103"/>
                </a:cubicBezTo>
                <a:cubicBezTo>
                  <a:pt x="6651982" y="327449"/>
                  <a:pt x="6647398" y="320364"/>
                  <a:pt x="6641503" y="315850"/>
                </a:cubicBezTo>
                <a:lnTo>
                  <a:pt x="6641503" y="312678"/>
                </a:lnTo>
                <a:cubicBezTo>
                  <a:pt x="6644720" y="307162"/>
                  <a:pt x="6648872" y="304404"/>
                  <a:pt x="6653960" y="304404"/>
                </a:cubicBezTo>
                <a:close/>
                <a:moveTo>
                  <a:pt x="2242105" y="304006"/>
                </a:moveTo>
                <a:lnTo>
                  <a:pt x="2249140" y="304006"/>
                </a:lnTo>
                <a:lnTo>
                  <a:pt x="2275330" y="326696"/>
                </a:lnTo>
                <a:lnTo>
                  <a:pt x="2276210" y="329817"/>
                </a:lnTo>
                <a:cubicBezTo>
                  <a:pt x="2285985" y="330372"/>
                  <a:pt x="2290871" y="332982"/>
                  <a:pt x="2290871" y="337647"/>
                </a:cubicBezTo>
                <a:lnTo>
                  <a:pt x="2290871" y="339765"/>
                </a:lnTo>
                <a:lnTo>
                  <a:pt x="2290871" y="339802"/>
                </a:lnTo>
                <a:lnTo>
                  <a:pt x="2290871" y="344005"/>
                </a:lnTo>
                <a:lnTo>
                  <a:pt x="2285769" y="349073"/>
                </a:lnTo>
                <a:lnTo>
                  <a:pt x="2262713" y="345634"/>
                </a:lnTo>
                <a:cubicBezTo>
                  <a:pt x="2262706" y="345634"/>
                  <a:pt x="2262702" y="346247"/>
                  <a:pt x="2262702" y="347474"/>
                </a:cubicBezTo>
                <a:lnTo>
                  <a:pt x="2260045" y="350131"/>
                </a:lnTo>
                <a:lnTo>
                  <a:pt x="2246912" y="350131"/>
                </a:lnTo>
                <a:cubicBezTo>
                  <a:pt x="2242937" y="350131"/>
                  <a:pt x="2239361" y="348985"/>
                  <a:pt x="2236185" y="346692"/>
                </a:cubicBezTo>
                <a:cubicBezTo>
                  <a:pt x="2227964" y="352743"/>
                  <a:pt x="2222741" y="358741"/>
                  <a:pt x="2220518" y="364687"/>
                </a:cubicBezTo>
                <a:lnTo>
                  <a:pt x="2221577" y="376006"/>
                </a:lnTo>
                <a:lnTo>
                  <a:pt x="2219410" y="376770"/>
                </a:lnTo>
                <a:lnTo>
                  <a:pt x="2221577" y="379658"/>
                </a:lnTo>
                <a:lnTo>
                  <a:pt x="2221577" y="386421"/>
                </a:lnTo>
                <a:lnTo>
                  <a:pt x="2220512" y="401586"/>
                </a:lnTo>
                <a:lnTo>
                  <a:pt x="2220831" y="402541"/>
                </a:lnTo>
                <a:lnTo>
                  <a:pt x="2236280" y="403451"/>
                </a:lnTo>
                <a:cubicBezTo>
                  <a:pt x="2237655" y="398514"/>
                  <a:pt x="2241782" y="393657"/>
                  <a:pt x="2248659" y="388880"/>
                </a:cubicBezTo>
                <a:lnTo>
                  <a:pt x="2257436" y="383085"/>
                </a:lnTo>
                <a:cubicBezTo>
                  <a:pt x="2264830" y="386055"/>
                  <a:pt x="2276328" y="394412"/>
                  <a:pt x="2291930" y="408157"/>
                </a:cubicBezTo>
                <a:lnTo>
                  <a:pt x="2291930" y="410760"/>
                </a:lnTo>
                <a:cubicBezTo>
                  <a:pt x="2290290" y="415126"/>
                  <a:pt x="2286707" y="417309"/>
                  <a:pt x="2281179" y="417309"/>
                </a:cubicBezTo>
                <a:lnTo>
                  <a:pt x="2277082" y="416307"/>
                </a:lnTo>
                <a:lnTo>
                  <a:pt x="2277913" y="422766"/>
                </a:lnTo>
                <a:lnTo>
                  <a:pt x="2273548" y="427341"/>
                </a:lnTo>
                <a:lnTo>
                  <a:pt x="2281217" y="433893"/>
                </a:lnTo>
                <a:lnTo>
                  <a:pt x="2281217" y="437817"/>
                </a:lnTo>
                <a:lnTo>
                  <a:pt x="2277913" y="442849"/>
                </a:lnTo>
                <a:lnTo>
                  <a:pt x="2281217" y="456685"/>
                </a:lnTo>
                <a:lnTo>
                  <a:pt x="2275664" y="468567"/>
                </a:lnTo>
                <a:lnTo>
                  <a:pt x="2275664" y="476632"/>
                </a:lnTo>
                <a:cubicBezTo>
                  <a:pt x="2277078" y="477796"/>
                  <a:pt x="2278180" y="483658"/>
                  <a:pt x="2278971" y="494216"/>
                </a:cubicBezTo>
                <a:lnTo>
                  <a:pt x="2275664" y="500568"/>
                </a:lnTo>
                <a:lnTo>
                  <a:pt x="2278971" y="503866"/>
                </a:lnTo>
                <a:lnTo>
                  <a:pt x="2277913" y="507944"/>
                </a:lnTo>
                <a:lnTo>
                  <a:pt x="2281217" y="525724"/>
                </a:lnTo>
                <a:lnTo>
                  <a:pt x="2277913" y="550963"/>
                </a:lnTo>
                <a:lnTo>
                  <a:pt x="2280029" y="555336"/>
                </a:lnTo>
                <a:cubicBezTo>
                  <a:pt x="2278731" y="565144"/>
                  <a:pt x="2275715" y="570048"/>
                  <a:pt x="2270982" y="570048"/>
                </a:cubicBezTo>
                <a:lnTo>
                  <a:pt x="2259780" y="571238"/>
                </a:lnTo>
                <a:lnTo>
                  <a:pt x="2251129" y="570048"/>
                </a:lnTo>
                <a:lnTo>
                  <a:pt x="2236052" y="571238"/>
                </a:lnTo>
                <a:lnTo>
                  <a:pt x="2226892" y="561428"/>
                </a:lnTo>
                <a:lnTo>
                  <a:pt x="2230197" y="554931"/>
                </a:lnTo>
                <a:lnTo>
                  <a:pt x="2230197" y="552912"/>
                </a:lnTo>
                <a:lnTo>
                  <a:pt x="2228080" y="546267"/>
                </a:lnTo>
                <a:lnTo>
                  <a:pt x="2230197" y="535298"/>
                </a:lnTo>
                <a:lnTo>
                  <a:pt x="2229138" y="526934"/>
                </a:lnTo>
                <a:lnTo>
                  <a:pt x="2230197" y="510232"/>
                </a:lnTo>
                <a:lnTo>
                  <a:pt x="2228080" y="503984"/>
                </a:lnTo>
                <a:lnTo>
                  <a:pt x="2228080" y="492212"/>
                </a:lnTo>
                <a:cubicBezTo>
                  <a:pt x="2228734" y="488279"/>
                  <a:pt x="2229592" y="485330"/>
                  <a:pt x="2230650" y="483364"/>
                </a:cubicBezTo>
                <a:lnTo>
                  <a:pt x="2232262" y="482105"/>
                </a:lnTo>
                <a:lnTo>
                  <a:pt x="2231254" y="481366"/>
                </a:lnTo>
                <a:cubicBezTo>
                  <a:pt x="2230548" y="479815"/>
                  <a:pt x="2230197" y="477488"/>
                  <a:pt x="2230197" y="474385"/>
                </a:cubicBezTo>
                <a:lnTo>
                  <a:pt x="2230197" y="467574"/>
                </a:lnTo>
                <a:lnTo>
                  <a:pt x="2231254" y="463896"/>
                </a:lnTo>
                <a:lnTo>
                  <a:pt x="2229138" y="457557"/>
                </a:lnTo>
                <a:lnTo>
                  <a:pt x="2231254" y="448647"/>
                </a:lnTo>
                <a:lnTo>
                  <a:pt x="2228080" y="429476"/>
                </a:lnTo>
                <a:lnTo>
                  <a:pt x="2232312" y="417569"/>
                </a:lnTo>
                <a:lnTo>
                  <a:pt x="2231726" y="415194"/>
                </a:lnTo>
                <a:lnTo>
                  <a:pt x="2231221" y="415194"/>
                </a:lnTo>
                <a:cubicBezTo>
                  <a:pt x="2224085" y="416347"/>
                  <a:pt x="2220518" y="417866"/>
                  <a:pt x="2220518" y="419752"/>
                </a:cubicBezTo>
                <a:lnTo>
                  <a:pt x="2222636" y="432706"/>
                </a:lnTo>
                <a:lnTo>
                  <a:pt x="2222636" y="433954"/>
                </a:lnTo>
                <a:cubicBezTo>
                  <a:pt x="2221172" y="445296"/>
                  <a:pt x="2218987" y="455102"/>
                  <a:pt x="2216083" y="463372"/>
                </a:cubicBezTo>
                <a:lnTo>
                  <a:pt x="2215096" y="469009"/>
                </a:lnTo>
                <a:lnTo>
                  <a:pt x="2216154" y="473051"/>
                </a:lnTo>
                <a:lnTo>
                  <a:pt x="2216154" y="474699"/>
                </a:lnTo>
                <a:lnTo>
                  <a:pt x="2212980" y="487358"/>
                </a:lnTo>
                <a:lnTo>
                  <a:pt x="2214038" y="491297"/>
                </a:lnTo>
                <a:cubicBezTo>
                  <a:pt x="2214038" y="499168"/>
                  <a:pt x="2208449" y="508006"/>
                  <a:pt x="2197270" y="517813"/>
                </a:cubicBezTo>
                <a:cubicBezTo>
                  <a:pt x="2195490" y="517813"/>
                  <a:pt x="2194600" y="520653"/>
                  <a:pt x="2194600" y="526333"/>
                </a:cubicBezTo>
                <a:cubicBezTo>
                  <a:pt x="2190081" y="534847"/>
                  <a:pt x="2186625" y="539104"/>
                  <a:pt x="2184229" y="539104"/>
                </a:cubicBezTo>
                <a:cubicBezTo>
                  <a:pt x="2180929" y="539104"/>
                  <a:pt x="2178966" y="542897"/>
                  <a:pt x="2178340" y="550482"/>
                </a:cubicBezTo>
                <a:cubicBezTo>
                  <a:pt x="2167025" y="561410"/>
                  <a:pt x="2158541" y="566874"/>
                  <a:pt x="2152889" y="566874"/>
                </a:cubicBezTo>
                <a:lnTo>
                  <a:pt x="2150738" y="566874"/>
                </a:lnTo>
                <a:lnTo>
                  <a:pt x="2146886" y="563249"/>
                </a:lnTo>
                <a:lnTo>
                  <a:pt x="2146886" y="559588"/>
                </a:lnTo>
                <a:cubicBezTo>
                  <a:pt x="2149902" y="557447"/>
                  <a:pt x="2152883" y="552096"/>
                  <a:pt x="2155822" y="543534"/>
                </a:cubicBezTo>
                <a:lnTo>
                  <a:pt x="2157727" y="541741"/>
                </a:lnTo>
                <a:lnTo>
                  <a:pt x="2157727" y="539918"/>
                </a:lnTo>
                <a:lnTo>
                  <a:pt x="2156539" y="527505"/>
                </a:lnTo>
                <a:cubicBezTo>
                  <a:pt x="2162446" y="523721"/>
                  <a:pt x="2165398" y="521218"/>
                  <a:pt x="2165398" y="519996"/>
                </a:cubicBezTo>
                <a:lnTo>
                  <a:pt x="2164929" y="518871"/>
                </a:lnTo>
                <a:lnTo>
                  <a:pt x="2164515" y="518871"/>
                </a:lnTo>
                <a:lnTo>
                  <a:pt x="2161057" y="520987"/>
                </a:lnTo>
                <a:lnTo>
                  <a:pt x="2157012" y="520143"/>
                </a:lnTo>
                <a:lnTo>
                  <a:pt x="2157837" y="523516"/>
                </a:lnTo>
                <a:lnTo>
                  <a:pt x="2157837" y="525735"/>
                </a:lnTo>
                <a:lnTo>
                  <a:pt x="2153064" y="530508"/>
                </a:lnTo>
                <a:lnTo>
                  <a:pt x="2149758" y="530508"/>
                </a:lnTo>
                <a:lnTo>
                  <a:pt x="2149460" y="530508"/>
                </a:lnTo>
                <a:lnTo>
                  <a:pt x="2144298" y="530508"/>
                </a:lnTo>
                <a:cubicBezTo>
                  <a:pt x="2142640" y="529035"/>
                  <a:pt x="2140523" y="527753"/>
                  <a:pt x="2137948" y="526662"/>
                </a:cubicBezTo>
                <a:lnTo>
                  <a:pt x="2130602" y="524486"/>
                </a:lnTo>
                <a:lnTo>
                  <a:pt x="2131918" y="525741"/>
                </a:lnTo>
                <a:lnTo>
                  <a:pt x="2130727" y="541372"/>
                </a:lnTo>
                <a:lnTo>
                  <a:pt x="2134035" y="551022"/>
                </a:lnTo>
                <a:lnTo>
                  <a:pt x="2134035" y="553464"/>
                </a:lnTo>
                <a:cubicBezTo>
                  <a:pt x="2134035" y="562404"/>
                  <a:pt x="2128655" y="566874"/>
                  <a:pt x="2117900" y="566874"/>
                </a:cubicBezTo>
                <a:cubicBezTo>
                  <a:pt x="2117900" y="568284"/>
                  <a:pt x="2115104" y="568990"/>
                  <a:pt x="2109514" y="568990"/>
                </a:cubicBezTo>
                <a:lnTo>
                  <a:pt x="2098220" y="568990"/>
                </a:lnTo>
                <a:lnTo>
                  <a:pt x="2098220" y="567932"/>
                </a:lnTo>
                <a:lnTo>
                  <a:pt x="2094439" y="567932"/>
                </a:lnTo>
                <a:cubicBezTo>
                  <a:pt x="2083207" y="567932"/>
                  <a:pt x="2077591" y="561346"/>
                  <a:pt x="2077591" y="548174"/>
                </a:cubicBezTo>
                <a:cubicBezTo>
                  <a:pt x="2077591" y="545913"/>
                  <a:pt x="2079751" y="542358"/>
                  <a:pt x="2084071" y="537511"/>
                </a:cubicBezTo>
                <a:lnTo>
                  <a:pt x="2084071" y="535349"/>
                </a:lnTo>
                <a:cubicBezTo>
                  <a:pt x="2084071" y="535644"/>
                  <a:pt x="2082083" y="535132"/>
                  <a:pt x="2078101" y="533814"/>
                </a:cubicBezTo>
                <a:lnTo>
                  <a:pt x="2073229" y="534872"/>
                </a:lnTo>
                <a:lnTo>
                  <a:pt x="2071838" y="533911"/>
                </a:lnTo>
                <a:lnTo>
                  <a:pt x="2062496" y="537538"/>
                </a:lnTo>
                <a:cubicBezTo>
                  <a:pt x="2058780" y="539302"/>
                  <a:pt x="2054546" y="541587"/>
                  <a:pt x="2049792" y="544394"/>
                </a:cubicBezTo>
                <a:cubicBezTo>
                  <a:pt x="2043555" y="544394"/>
                  <a:pt x="2038815" y="546433"/>
                  <a:pt x="2035567" y="550512"/>
                </a:cubicBezTo>
                <a:lnTo>
                  <a:pt x="2022220" y="554046"/>
                </a:lnTo>
                <a:lnTo>
                  <a:pt x="2019272" y="551471"/>
                </a:lnTo>
                <a:lnTo>
                  <a:pt x="2019272" y="546143"/>
                </a:lnTo>
                <a:lnTo>
                  <a:pt x="2033421" y="529083"/>
                </a:lnTo>
                <a:cubicBezTo>
                  <a:pt x="2033421" y="526420"/>
                  <a:pt x="2035520" y="524038"/>
                  <a:pt x="2039719" y="521939"/>
                </a:cubicBezTo>
                <a:lnTo>
                  <a:pt x="2041834" y="521939"/>
                </a:lnTo>
                <a:lnTo>
                  <a:pt x="2040960" y="520866"/>
                </a:lnTo>
                <a:lnTo>
                  <a:pt x="2065820" y="477049"/>
                </a:lnTo>
                <a:cubicBezTo>
                  <a:pt x="2065820" y="473034"/>
                  <a:pt x="2067232" y="469351"/>
                  <a:pt x="2070053" y="466002"/>
                </a:cubicBezTo>
                <a:lnTo>
                  <a:pt x="2070053" y="465922"/>
                </a:lnTo>
                <a:cubicBezTo>
                  <a:pt x="2070053" y="466061"/>
                  <a:pt x="2069476" y="465902"/>
                  <a:pt x="2068321" y="465445"/>
                </a:cubicBezTo>
                <a:cubicBezTo>
                  <a:pt x="2067703" y="467561"/>
                  <a:pt x="2064861" y="468619"/>
                  <a:pt x="2059792" y="468619"/>
                </a:cubicBezTo>
                <a:lnTo>
                  <a:pt x="2057286" y="468619"/>
                </a:lnTo>
                <a:lnTo>
                  <a:pt x="2042721" y="465445"/>
                </a:lnTo>
                <a:lnTo>
                  <a:pt x="2035469" y="467561"/>
                </a:lnTo>
                <a:lnTo>
                  <a:pt x="2032233" y="465041"/>
                </a:lnTo>
                <a:lnTo>
                  <a:pt x="2032233" y="461690"/>
                </a:lnTo>
                <a:cubicBezTo>
                  <a:pt x="2032233" y="458111"/>
                  <a:pt x="2036730" y="455449"/>
                  <a:pt x="2045724" y="453703"/>
                </a:cubicBezTo>
                <a:lnTo>
                  <a:pt x="2053100" y="454761"/>
                </a:lnTo>
                <a:lnTo>
                  <a:pt x="2060011" y="452645"/>
                </a:lnTo>
                <a:lnTo>
                  <a:pt x="2064741" y="454761"/>
                </a:lnTo>
                <a:cubicBezTo>
                  <a:pt x="2074100" y="454761"/>
                  <a:pt x="2078781" y="454360"/>
                  <a:pt x="2078781" y="453557"/>
                </a:cubicBezTo>
                <a:lnTo>
                  <a:pt x="2074826" y="433181"/>
                </a:lnTo>
                <a:cubicBezTo>
                  <a:pt x="2068117" y="432262"/>
                  <a:pt x="2064763" y="430392"/>
                  <a:pt x="2064763" y="427571"/>
                </a:cubicBezTo>
                <a:lnTo>
                  <a:pt x="2064763" y="426660"/>
                </a:lnTo>
                <a:lnTo>
                  <a:pt x="2062176" y="430216"/>
                </a:lnTo>
                <a:cubicBezTo>
                  <a:pt x="2060377" y="431195"/>
                  <a:pt x="2057681" y="431917"/>
                  <a:pt x="2054086" y="432384"/>
                </a:cubicBezTo>
                <a:cubicBezTo>
                  <a:pt x="2049655" y="430781"/>
                  <a:pt x="2047439" y="429723"/>
                  <a:pt x="2047439" y="429210"/>
                </a:cubicBezTo>
                <a:lnTo>
                  <a:pt x="2045553" y="432384"/>
                </a:lnTo>
                <a:lnTo>
                  <a:pt x="2038113" y="432384"/>
                </a:lnTo>
                <a:lnTo>
                  <a:pt x="2029984" y="424255"/>
                </a:lnTo>
                <a:lnTo>
                  <a:pt x="2029984" y="420871"/>
                </a:lnTo>
                <a:lnTo>
                  <a:pt x="2033883" y="417204"/>
                </a:lnTo>
                <a:lnTo>
                  <a:pt x="2041928" y="417204"/>
                </a:lnTo>
                <a:lnTo>
                  <a:pt x="2051352" y="421436"/>
                </a:lnTo>
                <a:lnTo>
                  <a:pt x="2057345" y="419320"/>
                </a:lnTo>
                <a:lnTo>
                  <a:pt x="2060890" y="419320"/>
                </a:lnTo>
                <a:lnTo>
                  <a:pt x="2064871" y="423069"/>
                </a:lnTo>
                <a:lnTo>
                  <a:pt x="2064871" y="424322"/>
                </a:lnTo>
                <a:lnTo>
                  <a:pt x="2067952" y="420857"/>
                </a:lnTo>
                <a:lnTo>
                  <a:pt x="2064367" y="420226"/>
                </a:lnTo>
                <a:lnTo>
                  <a:pt x="2061455" y="410667"/>
                </a:lnTo>
                <a:lnTo>
                  <a:pt x="2062423" y="409463"/>
                </a:lnTo>
                <a:lnTo>
                  <a:pt x="2057094" y="397590"/>
                </a:lnTo>
                <a:cubicBezTo>
                  <a:pt x="2058998" y="391560"/>
                  <a:pt x="2060850" y="388329"/>
                  <a:pt x="2062648" y="387896"/>
                </a:cubicBezTo>
                <a:cubicBezTo>
                  <a:pt x="2062648" y="371888"/>
                  <a:pt x="2056671" y="363884"/>
                  <a:pt x="2044715" y="363884"/>
                </a:cubicBezTo>
                <a:cubicBezTo>
                  <a:pt x="2037186" y="363884"/>
                  <a:pt x="2033421" y="361927"/>
                  <a:pt x="2033421" y="358013"/>
                </a:cubicBezTo>
                <a:lnTo>
                  <a:pt x="2033421" y="354759"/>
                </a:lnTo>
                <a:lnTo>
                  <a:pt x="2037096" y="351084"/>
                </a:lnTo>
                <a:lnTo>
                  <a:pt x="2043985" y="351084"/>
                </a:lnTo>
                <a:lnTo>
                  <a:pt x="2048014" y="352142"/>
                </a:lnTo>
                <a:cubicBezTo>
                  <a:pt x="2052728" y="351358"/>
                  <a:pt x="2056337" y="349947"/>
                  <a:pt x="2058838" y="347910"/>
                </a:cubicBezTo>
                <a:lnTo>
                  <a:pt x="2066725" y="347910"/>
                </a:lnTo>
                <a:lnTo>
                  <a:pt x="2079554" y="351084"/>
                </a:lnTo>
                <a:cubicBezTo>
                  <a:pt x="2079349" y="351084"/>
                  <a:pt x="2079444" y="348862"/>
                  <a:pt x="2079839" y="344418"/>
                </a:cubicBezTo>
                <a:lnTo>
                  <a:pt x="2077591" y="337838"/>
                </a:lnTo>
                <a:lnTo>
                  <a:pt x="2078781" y="332201"/>
                </a:lnTo>
                <a:cubicBezTo>
                  <a:pt x="2078235" y="327698"/>
                  <a:pt x="2076780" y="324264"/>
                  <a:pt x="2074417" y="321898"/>
                </a:cubicBezTo>
                <a:cubicBezTo>
                  <a:pt x="2074417" y="315724"/>
                  <a:pt x="2077684" y="311171"/>
                  <a:pt x="2084215" y="308237"/>
                </a:cubicBezTo>
                <a:lnTo>
                  <a:pt x="2092368" y="309295"/>
                </a:lnTo>
                <a:lnTo>
                  <a:pt x="2100714" y="309295"/>
                </a:lnTo>
                <a:cubicBezTo>
                  <a:pt x="2105956" y="312788"/>
                  <a:pt x="2115128" y="315783"/>
                  <a:pt x="2128229" y="318279"/>
                </a:cubicBezTo>
                <a:lnTo>
                  <a:pt x="2136150" y="326037"/>
                </a:lnTo>
                <a:lnTo>
                  <a:pt x="2136150" y="330258"/>
                </a:lnTo>
                <a:lnTo>
                  <a:pt x="2130727" y="335290"/>
                </a:lnTo>
                <a:lnTo>
                  <a:pt x="2132976" y="343060"/>
                </a:lnTo>
                <a:lnTo>
                  <a:pt x="2129669" y="350026"/>
                </a:lnTo>
                <a:cubicBezTo>
                  <a:pt x="2130910" y="350026"/>
                  <a:pt x="2137129" y="343590"/>
                  <a:pt x="2148325" y="330717"/>
                </a:cubicBezTo>
                <a:lnTo>
                  <a:pt x="2151228" y="330717"/>
                </a:lnTo>
                <a:lnTo>
                  <a:pt x="2169135" y="339427"/>
                </a:lnTo>
                <a:lnTo>
                  <a:pt x="2166456" y="329122"/>
                </a:lnTo>
                <a:lnTo>
                  <a:pt x="2172199" y="325428"/>
                </a:lnTo>
                <a:cubicBezTo>
                  <a:pt x="2177479" y="328018"/>
                  <a:pt x="2186776" y="330870"/>
                  <a:pt x="2200092" y="333982"/>
                </a:cubicBezTo>
                <a:lnTo>
                  <a:pt x="2202612" y="334949"/>
                </a:lnTo>
                <a:lnTo>
                  <a:pt x="2207130" y="333891"/>
                </a:lnTo>
                <a:lnTo>
                  <a:pt x="2210839" y="340375"/>
                </a:lnTo>
                <a:lnTo>
                  <a:pt x="2217022" y="336007"/>
                </a:lnTo>
                <a:lnTo>
                  <a:pt x="2221449" y="336896"/>
                </a:lnTo>
                <a:lnTo>
                  <a:pt x="2220544" y="329708"/>
                </a:lnTo>
                <a:cubicBezTo>
                  <a:pt x="2230594" y="325199"/>
                  <a:pt x="2235620" y="320091"/>
                  <a:pt x="2235620" y="314383"/>
                </a:cubicBezTo>
                <a:close/>
                <a:moveTo>
                  <a:pt x="1228015" y="265093"/>
                </a:moveTo>
                <a:lnTo>
                  <a:pt x="1228015" y="268330"/>
                </a:lnTo>
                <a:lnTo>
                  <a:pt x="1229093" y="268330"/>
                </a:lnTo>
                <a:lnTo>
                  <a:pt x="1229093" y="265093"/>
                </a:lnTo>
                <a:close/>
                <a:moveTo>
                  <a:pt x="1232466" y="256326"/>
                </a:moveTo>
                <a:lnTo>
                  <a:pt x="1232466" y="259698"/>
                </a:lnTo>
                <a:lnTo>
                  <a:pt x="1233543" y="259698"/>
                </a:lnTo>
                <a:lnTo>
                  <a:pt x="1233543" y="256326"/>
                </a:lnTo>
                <a:close/>
                <a:moveTo>
                  <a:pt x="3560396" y="254574"/>
                </a:moveTo>
                <a:lnTo>
                  <a:pt x="3560396" y="259834"/>
                </a:lnTo>
                <a:lnTo>
                  <a:pt x="3561475" y="259834"/>
                </a:lnTo>
                <a:lnTo>
                  <a:pt x="3561475" y="254574"/>
                </a:lnTo>
                <a:close/>
                <a:moveTo>
                  <a:pt x="8720964" y="253633"/>
                </a:moveTo>
                <a:lnTo>
                  <a:pt x="8723122" y="255791"/>
                </a:lnTo>
                <a:lnTo>
                  <a:pt x="8724201" y="255791"/>
                </a:lnTo>
                <a:lnTo>
                  <a:pt x="8722043" y="253633"/>
                </a:lnTo>
                <a:close/>
                <a:moveTo>
                  <a:pt x="8773835" y="252554"/>
                </a:moveTo>
                <a:lnTo>
                  <a:pt x="8773835" y="255791"/>
                </a:lnTo>
                <a:lnTo>
                  <a:pt x="8774914" y="255791"/>
                </a:lnTo>
                <a:lnTo>
                  <a:pt x="8774914" y="252554"/>
                </a:lnTo>
                <a:close/>
                <a:moveTo>
                  <a:pt x="1245683" y="252010"/>
                </a:moveTo>
                <a:lnTo>
                  <a:pt x="1245683" y="255247"/>
                </a:lnTo>
                <a:lnTo>
                  <a:pt x="1247977" y="255247"/>
                </a:lnTo>
                <a:lnTo>
                  <a:pt x="1247977" y="252010"/>
                </a:lnTo>
                <a:close/>
                <a:moveTo>
                  <a:pt x="1083564" y="252010"/>
                </a:moveTo>
                <a:lnTo>
                  <a:pt x="1083564" y="255247"/>
                </a:lnTo>
                <a:lnTo>
                  <a:pt x="1084643" y="255247"/>
                </a:lnTo>
                <a:lnTo>
                  <a:pt x="1084643" y="252010"/>
                </a:lnTo>
                <a:close/>
                <a:moveTo>
                  <a:pt x="8684413" y="251475"/>
                </a:moveTo>
                <a:lnTo>
                  <a:pt x="8684413" y="254712"/>
                </a:lnTo>
                <a:lnTo>
                  <a:pt x="8685492" y="254712"/>
                </a:lnTo>
                <a:lnTo>
                  <a:pt x="8685492" y="251475"/>
                </a:lnTo>
                <a:close/>
                <a:moveTo>
                  <a:pt x="2098749" y="249539"/>
                </a:moveTo>
                <a:lnTo>
                  <a:pt x="2098749" y="253876"/>
                </a:lnTo>
                <a:lnTo>
                  <a:pt x="2102164" y="253876"/>
                </a:lnTo>
                <a:lnTo>
                  <a:pt x="2102164" y="249539"/>
                </a:lnTo>
                <a:close/>
                <a:moveTo>
                  <a:pt x="8628304" y="248238"/>
                </a:moveTo>
                <a:lnTo>
                  <a:pt x="8628304" y="251475"/>
                </a:lnTo>
                <a:lnTo>
                  <a:pt x="8629384" y="251475"/>
                </a:lnTo>
                <a:lnTo>
                  <a:pt x="8629384" y="248238"/>
                </a:lnTo>
                <a:close/>
                <a:moveTo>
                  <a:pt x="4668640" y="247291"/>
                </a:moveTo>
                <a:lnTo>
                  <a:pt x="4668640" y="248370"/>
                </a:lnTo>
                <a:lnTo>
                  <a:pt x="4670798" y="248370"/>
                </a:lnTo>
                <a:lnTo>
                  <a:pt x="4670798" y="247291"/>
                </a:lnTo>
                <a:close/>
                <a:moveTo>
                  <a:pt x="4070702" y="247159"/>
                </a:moveTo>
                <a:lnTo>
                  <a:pt x="4070702" y="250437"/>
                </a:lnTo>
                <a:lnTo>
                  <a:pt x="4074116" y="250437"/>
                </a:lnTo>
                <a:lnTo>
                  <a:pt x="4074116" y="247159"/>
                </a:lnTo>
                <a:close/>
                <a:moveTo>
                  <a:pt x="1242447" y="246615"/>
                </a:moveTo>
                <a:lnTo>
                  <a:pt x="1242447" y="248773"/>
                </a:lnTo>
                <a:lnTo>
                  <a:pt x="1243526" y="248773"/>
                </a:lnTo>
                <a:lnTo>
                  <a:pt x="1243526" y="246615"/>
                </a:lnTo>
                <a:close/>
                <a:moveTo>
                  <a:pt x="7724262" y="243517"/>
                </a:moveTo>
                <a:lnTo>
                  <a:pt x="7722104" y="246754"/>
                </a:lnTo>
                <a:lnTo>
                  <a:pt x="7722104" y="247833"/>
                </a:lnTo>
                <a:lnTo>
                  <a:pt x="7724262" y="247833"/>
                </a:lnTo>
                <a:lnTo>
                  <a:pt x="7726555" y="245675"/>
                </a:lnTo>
                <a:close/>
                <a:moveTo>
                  <a:pt x="8716648" y="242843"/>
                </a:moveTo>
                <a:lnTo>
                  <a:pt x="8716648" y="243922"/>
                </a:lnTo>
                <a:lnTo>
                  <a:pt x="8732833" y="249317"/>
                </a:lnTo>
                <a:lnTo>
                  <a:pt x="8736070" y="252554"/>
                </a:lnTo>
                <a:lnTo>
                  <a:pt x="8740386" y="251475"/>
                </a:lnTo>
                <a:lnTo>
                  <a:pt x="8740386" y="250396"/>
                </a:lnTo>
                <a:cubicBezTo>
                  <a:pt x="8736430" y="250396"/>
                  <a:pt x="8731754" y="248598"/>
                  <a:pt x="8726359" y="245001"/>
                </a:cubicBezTo>
                <a:lnTo>
                  <a:pt x="8717727" y="242843"/>
                </a:lnTo>
                <a:close/>
                <a:moveTo>
                  <a:pt x="1088014" y="242164"/>
                </a:moveTo>
                <a:cubicBezTo>
                  <a:pt x="1086576" y="242164"/>
                  <a:pt x="1085855" y="243288"/>
                  <a:pt x="1085855" y="245536"/>
                </a:cubicBezTo>
                <a:lnTo>
                  <a:pt x="1085855" y="247694"/>
                </a:lnTo>
                <a:lnTo>
                  <a:pt x="1086934" y="247694"/>
                </a:lnTo>
                <a:close/>
                <a:moveTo>
                  <a:pt x="8712332" y="241764"/>
                </a:moveTo>
                <a:lnTo>
                  <a:pt x="8712332" y="243922"/>
                </a:lnTo>
                <a:lnTo>
                  <a:pt x="8715569" y="243922"/>
                </a:lnTo>
                <a:lnTo>
                  <a:pt x="8715569" y="242843"/>
                </a:lnTo>
                <a:close/>
                <a:moveTo>
                  <a:pt x="7207921" y="241359"/>
                </a:moveTo>
                <a:lnTo>
                  <a:pt x="7210079" y="243517"/>
                </a:lnTo>
                <a:lnTo>
                  <a:pt x="7210079" y="241359"/>
                </a:lnTo>
                <a:close/>
                <a:moveTo>
                  <a:pt x="8608882" y="240685"/>
                </a:moveTo>
                <a:lnTo>
                  <a:pt x="8607803" y="241764"/>
                </a:lnTo>
                <a:lnTo>
                  <a:pt x="8607803" y="242843"/>
                </a:lnTo>
                <a:lnTo>
                  <a:pt x="8611040" y="242843"/>
                </a:lnTo>
                <a:close/>
                <a:moveTo>
                  <a:pt x="8699384" y="239606"/>
                </a:moveTo>
                <a:lnTo>
                  <a:pt x="8697226" y="241764"/>
                </a:lnTo>
                <a:lnTo>
                  <a:pt x="8697226" y="245001"/>
                </a:lnTo>
                <a:lnTo>
                  <a:pt x="8699384" y="247159"/>
                </a:lnTo>
                <a:lnTo>
                  <a:pt x="8701542" y="247159"/>
                </a:lnTo>
                <a:lnTo>
                  <a:pt x="8702621" y="240685"/>
                </a:lnTo>
                <a:lnTo>
                  <a:pt x="8701542" y="239606"/>
                </a:lnTo>
                <a:close/>
                <a:moveTo>
                  <a:pt x="8632620" y="238527"/>
                </a:moveTo>
                <a:cubicBezTo>
                  <a:pt x="8631182" y="238527"/>
                  <a:pt x="8630462" y="239606"/>
                  <a:pt x="8630462" y="241764"/>
                </a:cubicBezTo>
                <a:lnTo>
                  <a:pt x="8630462" y="243922"/>
                </a:lnTo>
                <a:lnTo>
                  <a:pt x="8631542" y="243922"/>
                </a:lnTo>
                <a:close/>
                <a:moveTo>
                  <a:pt x="9187172" y="237515"/>
                </a:moveTo>
                <a:lnTo>
                  <a:pt x="9187156" y="237560"/>
                </a:lnTo>
                <a:lnTo>
                  <a:pt x="9187156" y="239811"/>
                </a:lnTo>
                <a:lnTo>
                  <a:pt x="9187630" y="240285"/>
                </a:lnTo>
                <a:cubicBezTo>
                  <a:pt x="9187435" y="240285"/>
                  <a:pt x="9187289" y="239632"/>
                  <a:pt x="9187192" y="238326"/>
                </a:cubicBezTo>
                <a:close/>
                <a:moveTo>
                  <a:pt x="8683334" y="237448"/>
                </a:moveTo>
                <a:lnTo>
                  <a:pt x="8683334" y="245001"/>
                </a:lnTo>
                <a:lnTo>
                  <a:pt x="8684413" y="245001"/>
                </a:lnTo>
                <a:lnTo>
                  <a:pt x="8684413" y="237448"/>
                </a:lnTo>
                <a:close/>
                <a:moveTo>
                  <a:pt x="7740582" y="236908"/>
                </a:moveTo>
                <a:lnTo>
                  <a:pt x="7740582" y="239066"/>
                </a:lnTo>
                <a:lnTo>
                  <a:pt x="7741661" y="239066"/>
                </a:lnTo>
                <a:lnTo>
                  <a:pt x="7741661" y="236908"/>
                </a:lnTo>
                <a:close/>
                <a:moveTo>
                  <a:pt x="7242854" y="236908"/>
                </a:moveTo>
                <a:lnTo>
                  <a:pt x="7238538" y="240145"/>
                </a:lnTo>
                <a:lnTo>
                  <a:pt x="7238538" y="241359"/>
                </a:lnTo>
                <a:cubicBezTo>
                  <a:pt x="7238538" y="242977"/>
                  <a:pt x="7241101" y="244056"/>
                  <a:pt x="7246226" y="244596"/>
                </a:cubicBezTo>
                <a:lnTo>
                  <a:pt x="7249463" y="239066"/>
                </a:lnTo>
                <a:lnTo>
                  <a:pt x="7249463" y="237987"/>
                </a:lnTo>
                <a:close/>
                <a:moveTo>
                  <a:pt x="6221470" y="236502"/>
                </a:moveTo>
                <a:lnTo>
                  <a:pt x="6221470" y="239739"/>
                </a:lnTo>
                <a:lnTo>
                  <a:pt x="6225786" y="239739"/>
                </a:lnTo>
                <a:lnTo>
                  <a:pt x="6225786" y="238660"/>
                </a:lnTo>
                <a:lnTo>
                  <a:pt x="6223628" y="236502"/>
                </a:lnTo>
                <a:close/>
                <a:moveTo>
                  <a:pt x="8686571" y="236369"/>
                </a:moveTo>
                <a:lnTo>
                  <a:pt x="8686571" y="238527"/>
                </a:lnTo>
                <a:lnTo>
                  <a:pt x="8691831" y="238527"/>
                </a:lnTo>
                <a:lnTo>
                  <a:pt x="8693989" y="236369"/>
                </a:lnTo>
                <a:close/>
                <a:moveTo>
                  <a:pt x="7102719" y="235829"/>
                </a:moveTo>
                <a:lnTo>
                  <a:pt x="7100561" y="237987"/>
                </a:lnTo>
                <a:lnTo>
                  <a:pt x="7103798" y="241359"/>
                </a:lnTo>
                <a:lnTo>
                  <a:pt x="7106090" y="239066"/>
                </a:lnTo>
                <a:lnTo>
                  <a:pt x="7106090" y="237987"/>
                </a:lnTo>
                <a:lnTo>
                  <a:pt x="7103798" y="235829"/>
                </a:lnTo>
                <a:close/>
                <a:moveTo>
                  <a:pt x="7592893" y="234750"/>
                </a:moveTo>
                <a:lnTo>
                  <a:pt x="7591679" y="239066"/>
                </a:lnTo>
                <a:lnTo>
                  <a:pt x="7592893" y="247833"/>
                </a:lnTo>
                <a:lnTo>
                  <a:pt x="7593972" y="247833"/>
                </a:lnTo>
                <a:lnTo>
                  <a:pt x="7593972" y="243517"/>
                </a:lnTo>
                <a:lnTo>
                  <a:pt x="7592893" y="240145"/>
                </a:lnTo>
                <a:lnTo>
                  <a:pt x="7593972" y="235829"/>
                </a:lnTo>
                <a:lnTo>
                  <a:pt x="7593972" y="234750"/>
                </a:lnTo>
                <a:close/>
                <a:moveTo>
                  <a:pt x="8635858" y="234211"/>
                </a:moveTo>
                <a:lnTo>
                  <a:pt x="8633700" y="236369"/>
                </a:lnTo>
                <a:lnTo>
                  <a:pt x="8633700" y="237448"/>
                </a:lnTo>
                <a:lnTo>
                  <a:pt x="8635858" y="235290"/>
                </a:lnTo>
                <a:close/>
                <a:moveTo>
                  <a:pt x="578198" y="234207"/>
                </a:moveTo>
                <a:lnTo>
                  <a:pt x="574961" y="237444"/>
                </a:lnTo>
                <a:lnTo>
                  <a:pt x="576040" y="240681"/>
                </a:lnTo>
                <a:lnTo>
                  <a:pt x="578198" y="240681"/>
                </a:lnTo>
                <a:lnTo>
                  <a:pt x="581435" y="236365"/>
                </a:lnTo>
                <a:close/>
                <a:moveTo>
                  <a:pt x="3252759" y="233668"/>
                </a:moveTo>
                <a:cubicBezTo>
                  <a:pt x="3249522" y="235107"/>
                  <a:pt x="3247723" y="236546"/>
                  <a:pt x="3247364" y="237984"/>
                </a:cubicBezTo>
                <a:lnTo>
                  <a:pt x="3247364" y="240142"/>
                </a:lnTo>
                <a:lnTo>
                  <a:pt x="3250601" y="241221"/>
                </a:lnTo>
                <a:lnTo>
                  <a:pt x="3253838" y="240142"/>
                </a:lnTo>
                <a:lnTo>
                  <a:pt x="3253838" y="235826"/>
                </a:lnTo>
                <a:lnTo>
                  <a:pt x="3252759" y="234747"/>
                </a:lnTo>
                <a:close/>
                <a:moveTo>
                  <a:pt x="1230308" y="233532"/>
                </a:moveTo>
                <a:lnTo>
                  <a:pt x="1230308" y="236769"/>
                </a:lnTo>
                <a:cubicBezTo>
                  <a:pt x="1234624" y="240726"/>
                  <a:pt x="1236782" y="244367"/>
                  <a:pt x="1236782" y="247694"/>
                </a:cubicBezTo>
                <a:lnTo>
                  <a:pt x="1242447" y="245536"/>
                </a:lnTo>
                <a:lnTo>
                  <a:pt x="1242447" y="244322"/>
                </a:lnTo>
                <a:cubicBezTo>
                  <a:pt x="1240198" y="241985"/>
                  <a:pt x="1239074" y="239827"/>
                  <a:pt x="1239074" y="237848"/>
                </a:cubicBezTo>
                <a:lnTo>
                  <a:pt x="1235703" y="240006"/>
                </a:lnTo>
                <a:close/>
                <a:moveTo>
                  <a:pt x="1093408" y="233532"/>
                </a:moveTo>
                <a:cubicBezTo>
                  <a:pt x="1090532" y="234252"/>
                  <a:pt x="1089092" y="236769"/>
                  <a:pt x="1089092" y="241085"/>
                </a:cubicBezTo>
                <a:lnTo>
                  <a:pt x="1090172" y="241085"/>
                </a:lnTo>
                <a:lnTo>
                  <a:pt x="1096781" y="242164"/>
                </a:lnTo>
                <a:lnTo>
                  <a:pt x="1098939" y="235690"/>
                </a:lnTo>
                <a:lnTo>
                  <a:pt x="1098939" y="234611"/>
                </a:lnTo>
                <a:close/>
                <a:moveTo>
                  <a:pt x="4665403" y="232320"/>
                </a:moveTo>
                <a:lnTo>
                  <a:pt x="4665403" y="235557"/>
                </a:lnTo>
                <a:lnTo>
                  <a:pt x="4667561" y="235557"/>
                </a:lnTo>
                <a:lnTo>
                  <a:pt x="4667561" y="232320"/>
                </a:lnTo>
                <a:close/>
                <a:moveTo>
                  <a:pt x="4673900" y="231241"/>
                </a:moveTo>
                <a:lnTo>
                  <a:pt x="4673900" y="239873"/>
                </a:lnTo>
                <a:lnTo>
                  <a:pt x="4672956" y="245133"/>
                </a:lnTo>
                <a:lnTo>
                  <a:pt x="4673900" y="245133"/>
                </a:lnTo>
                <a:lnTo>
                  <a:pt x="4678216" y="240952"/>
                </a:lnTo>
                <a:lnTo>
                  <a:pt x="4678216" y="234478"/>
                </a:lnTo>
                <a:lnTo>
                  <a:pt x="4674979" y="231241"/>
                </a:lnTo>
                <a:close/>
                <a:moveTo>
                  <a:pt x="2139745" y="230627"/>
                </a:moveTo>
                <a:lnTo>
                  <a:pt x="2143159" y="233906"/>
                </a:lnTo>
                <a:lnTo>
                  <a:pt x="2143159" y="230627"/>
                </a:lnTo>
                <a:close/>
                <a:moveTo>
                  <a:pt x="4655692" y="230162"/>
                </a:moveTo>
                <a:lnTo>
                  <a:pt x="4655692" y="232320"/>
                </a:lnTo>
                <a:lnTo>
                  <a:pt x="4657850" y="230162"/>
                </a:lnTo>
                <a:close/>
                <a:moveTo>
                  <a:pt x="8612119" y="229895"/>
                </a:moveTo>
                <a:lnTo>
                  <a:pt x="8612119" y="230974"/>
                </a:lnTo>
                <a:cubicBezTo>
                  <a:pt x="8613558" y="237448"/>
                  <a:pt x="8615356" y="240685"/>
                  <a:pt x="8617514" y="240685"/>
                </a:cubicBezTo>
                <a:cubicBezTo>
                  <a:pt x="8621830" y="239067"/>
                  <a:pt x="8623988" y="237628"/>
                  <a:pt x="8623988" y="236369"/>
                </a:cubicBezTo>
                <a:lnTo>
                  <a:pt x="8623988" y="235290"/>
                </a:lnTo>
                <a:lnTo>
                  <a:pt x="8617514" y="229895"/>
                </a:lnTo>
                <a:close/>
                <a:moveTo>
                  <a:pt x="2071918" y="229674"/>
                </a:moveTo>
                <a:lnTo>
                  <a:pt x="2069764" y="231341"/>
                </a:lnTo>
                <a:lnTo>
                  <a:pt x="2071542" y="233120"/>
                </a:lnTo>
                <a:lnTo>
                  <a:pt x="2071972" y="232743"/>
                </a:lnTo>
                <a:lnTo>
                  <a:pt x="2071376" y="232743"/>
                </a:lnTo>
                <a:cubicBezTo>
                  <a:pt x="2070731" y="230697"/>
                  <a:pt x="2070913" y="229674"/>
                  <a:pt x="2071918" y="229674"/>
                </a:cubicBezTo>
                <a:close/>
                <a:moveTo>
                  <a:pt x="7592893" y="229355"/>
                </a:moveTo>
                <a:lnTo>
                  <a:pt x="7592893" y="232592"/>
                </a:lnTo>
                <a:lnTo>
                  <a:pt x="7593972" y="232592"/>
                </a:lnTo>
                <a:lnTo>
                  <a:pt x="7593972" y="229355"/>
                </a:lnTo>
                <a:close/>
                <a:moveTo>
                  <a:pt x="1243526" y="229082"/>
                </a:moveTo>
                <a:lnTo>
                  <a:pt x="1242447" y="232453"/>
                </a:lnTo>
                <a:lnTo>
                  <a:pt x="1243526" y="232453"/>
                </a:lnTo>
                <a:lnTo>
                  <a:pt x="1244604" y="231239"/>
                </a:lnTo>
                <a:lnTo>
                  <a:pt x="1244604" y="229082"/>
                </a:lnTo>
                <a:close/>
                <a:moveTo>
                  <a:pt x="6237790" y="228949"/>
                </a:moveTo>
                <a:lnTo>
                  <a:pt x="6234553" y="232186"/>
                </a:lnTo>
                <a:lnTo>
                  <a:pt x="6234553" y="234344"/>
                </a:lnTo>
                <a:lnTo>
                  <a:pt x="6237790" y="237581"/>
                </a:lnTo>
                <a:cubicBezTo>
                  <a:pt x="6240038" y="234884"/>
                  <a:pt x="6241162" y="232366"/>
                  <a:pt x="6241162" y="230028"/>
                </a:cubicBezTo>
                <a:lnTo>
                  <a:pt x="6240083" y="228949"/>
                </a:lnTo>
                <a:close/>
                <a:moveTo>
                  <a:pt x="6185323" y="228949"/>
                </a:moveTo>
                <a:cubicBezTo>
                  <a:pt x="6181007" y="229309"/>
                  <a:pt x="6178849" y="230388"/>
                  <a:pt x="6178849" y="232186"/>
                </a:cubicBezTo>
                <a:lnTo>
                  <a:pt x="6178849" y="238660"/>
                </a:lnTo>
                <a:lnTo>
                  <a:pt x="6182086" y="238660"/>
                </a:lnTo>
                <a:lnTo>
                  <a:pt x="6189774" y="231107"/>
                </a:lnTo>
                <a:lnTo>
                  <a:pt x="6187616" y="228949"/>
                </a:lnTo>
                <a:close/>
                <a:moveTo>
                  <a:pt x="8689673" y="228816"/>
                </a:moveTo>
                <a:lnTo>
                  <a:pt x="8689673" y="229895"/>
                </a:lnTo>
                <a:lnTo>
                  <a:pt x="8693989" y="232053"/>
                </a:lnTo>
                <a:lnTo>
                  <a:pt x="8692910" y="228816"/>
                </a:lnTo>
                <a:close/>
                <a:moveTo>
                  <a:pt x="8599171" y="228816"/>
                </a:moveTo>
                <a:lnTo>
                  <a:pt x="8599171" y="234211"/>
                </a:lnTo>
                <a:lnTo>
                  <a:pt x="8602408" y="234211"/>
                </a:lnTo>
                <a:lnTo>
                  <a:pt x="8602408" y="230974"/>
                </a:lnTo>
                <a:lnTo>
                  <a:pt x="8600250" y="228816"/>
                </a:lnTo>
                <a:close/>
                <a:moveTo>
                  <a:pt x="7203470" y="228141"/>
                </a:moveTo>
                <a:lnTo>
                  <a:pt x="7203470" y="230299"/>
                </a:lnTo>
                <a:lnTo>
                  <a:pt x="7204550" y="233671"/>
                </a:lnTo>
                <a:lnTo>
                  <a:pt x="7205628" y="233671"/>
                </a:lnTo>
                <a:lnTo>
                  <a:pt x="7205628" y="232592"/>
                </a:lnTo>
                <a:lnTo>
                  <a:pt x="7204550" y="228141"/>
                </a:lnTo>
                <a:close/>
                <a:moveTo>
                  <a:pt x="4662166" y="228004"/>
                </a:moveTo>
                <a:lnTo>
                  <a:pt x="4658929" y="229083"/>
                </a:lnTo>
                <a:lnTo>
                  <a:pt x="4662166" y="232320"/>
                </a:lnTo>
                <a:close/>
                <a:moveTo>
                  <a:pt x="8770598" y="227737"/>
                </a:moveTo>
                <a:lnTo>
                  <a:pt x="8770598" y="230974"/>
                </a:lnTo>
                <a:cubicBezTo>
                  <a:pt x="8770598" y="234031"/>
                  <a:pt x="8773116" y="237268"/>
                  <a:pt x="8778151" y="240685"/>
                </a:cubicBezTo>
                <a:lnTo>
                  <a:pt x="8778151" y="243922"/>
                </a:lnTo>
                <a:lnTo>
                  <a:pt x="8783546" y="241764"/>
                </a:lnTo>
                <a:lnTo>
                  <a:pt x="8783546" y="240685"/>
                </a:lnTo>
                <a:cubicBezTo>
                  <a:pt x="8781388" y="238347"/>
                  <a:pt x="8780309" y="236189"/>
                  <a:pt x="8780309" y="234211"/>
                </a:cubicBezTo>
                <a:lnTo>
                  <a:pt x="8779230" y="235290"/>
                </a:lnTo>
                <a:lnTo>
                  <a:pt x="8778151" y="235290"/>
                </a:lnTo>
                <a:close/>
                <a:moveTo>
                  <a:pt x="2749959" y="227464"/>
                </a:moveTo>
                <a:lnTo>
                  <a:pt x="2748880" y="228543"/>
                </a:lnTo>
                <a:lnTo>
                  <a:pt x="2748880" y="229622"/>
                </a:lnTo>
                <a:lnTo>
                  <a:pt x="2752117" y="232859"/>
                </a:lnTo>
                <a:cubicBezTo>
                  <a:pt x="2754994" y="231780"/>
                  <a:pt x="2756433" y="230701"/>
                  <a:pt x="2756433" y="229622"/>
                </a:cubicBezTo>
                <a:close/>
                <a:moveTo>
                  <a:pt x="2744565" y="227464"/>
                </a:moveTo>
                <a:lnTo>
                  <a:pt x="2744565" y="228543"/>
                </a:lnTo>
                <a:lnTo>
                  <a:pt x="2746722" y="228543"/>
                </a:lnTo>
                <a:lnTo>
                  <a:pt x="2746722" y="227464"/>
                </a:lnTo>
                <a:close/>
                <a:moveTo>
                  <a:pt x="8279261" y="227332"/>
                </a:moveTo>
                <a:lnTo>
                  <a:pt x="8278182" y="228411"/>
                </a:lnTo>
                <a:lnTo>
                  <a:pt x="8278182" y="229490"/>
                </a:lnTo>
                <a:lnTo>
                  <a:pt x="8280340" y="231648"/>
                </a:lnTo>
                <a:lnTo>
                  <a:pt x="8283577" y="231648"/>
                </a:lnTo>
                <a:lnTo>
                  <a:pt x="8283577" y="228411"/>
                </a:lnTo>
                <a:close/>
                <a:moveTo>
                  <a:pt x="2235601" y="227004"/>
                </a:moveTo>
                <a:lnTo>
                  <a:pt x="2234326" y="227149"/>
                </a:lnTo>
                <a:lnTo>
                  <a:pt x="2233851" y="227634"/>
                </a:lnTo>
                <a:close/>
                <a:moveTo>
                  <a:pt x="6198541" y="226791"/>
                </a:moveTo>
                <a:lnTo>
                  <a:pt x="6198541" y="227870"/>
                </a:lnTo>
                <a:cubicBezTo>
                  <a:pt x="6199441" y="231467"/>
                  <a:pt x="6200520" y="233265"/>
                  <a:pt x="6201778" y="233265"/>
                </a:cubicBezTo>
                <a:lnTo>
                  <a:pt x="6202857" y="233265"/>
                </a:lnTo>
                <a:cubicBezTo>
                  <a:pt x="6202857" y="229669"/>
                  <a:pt x="6201419" y="227510"/>
                  <a:pt x="6198541" y="226791"/>
                </a:cubicBezTo>
                <a:close/>
                <a:moveTo>
                  <a:pt x="2665932" y="226385"/>
                </a:moveTo>
                <a:lnTo>
                  <a:pt x="2661616" y="227464"/>
                </a:lnTo>
                <a:cubicBezTo>
                  <a:pt x="2661616" y="228722"/>
                  <a:pt x="2663414" y="229802"/>
                  <a:pt x="2667011" y="230701"/>
                </a:cubicBezTo>
                <a:lnTo>
                  <a:pt x="2669169" y="228543"/>
                </a:lnTo>
                <a:cubicBezTo>
                  <a:pt x="2671326" y="229262"/>
                  <a:pt x="2672406" y="231420"/>
                  <a:pt x="2672406" y="235017"/>
                </a:cubicBezTo>
                <a:lnTo>
                  <a:pt x="2673485" y="235017"/>
                </a:lnTo>
                <a:lnTo>
                  <a:pt x="2673485" y="232859"/>
                </a:lnTo>
                <a:lnTo>
                  <a:pt x="2670248" y="226385"/>
                </a:lnTo>
                <a:lnTo>
                  <a:pt x="2669169" y="227464"/>
                </a:lnTo>
                <a:lnTo>
                  <a:pt x="2667011" y="227464"/>
                </a:lnTo>
                <a:close/>
                <a:moveTo>
                  <a:pt x="74316" y="224765"/>
                </a:moveTo>
                <a:lnTo>
                  <a:pt x="74316" y="226788"/>
                </a:lnTo>
                <a:lnTo>
                  <a:pt x="79441" y="229890"/>
                </a:lnTo>
                <a:lnTo>
                  <a:pt x="81465" y="229890"/>
                </a:lnTo>
                <a:lnTo>
                  <a:pt x="81465" y="227867"/>
                </a:lnTo>
                <a:cubicBezTo>
                  <a:pt x="78047" y="227867"/>
                  <a:pt x="76339" y="226833"/>
                  <a:pt x="76339" y="224765"/>
                </a:cubicBezTo>
                <a:close/>
                <a:moveTo>
                  <a:pt x="4075515" y="224386"/>
                </a:moveTo>
                <a:cubicBezTo>
                  <a:pt x="4075580" y="224386"/>
                  <a:pt x="4075114" y="225340"/>
                  <a:pt x="4074116" y="227250"/>
                </a:cubicBezTo>
                <a:lnTo>
                  <a:pt x="4074590" y="227323"/>
                </a:lnTo>
                <a:lnTo>
                  <a:pt x="4075865" y="224386"/>
                </a:lnTo>
                <a:close/>
                <a:moveTo>
                  <a:pt x="7592893" y="223825"/>
                </a:moveTo>
                <a:lnTo>
                  <a:pt x="7592893" y="226118"/>
                </a:lnTo>
                <a:lnTo>
                  <a:pt x="7593972" y="226118"/>
                </a:lnTo>
                <a:lnTo>
                  <a:pt x="7593972" y="223825"/>
                </a:lnTo>
                <a:close/>
                <a:moveTo>
                  <a:pt x="571724" y="223551"/>
                </a:moveTo>
                <a:lnTo>
                  <a:pt x="568487" y="226654"/>
                </a:lnTo>
                <a:lnTo>
                  <a:pt x="568487" y="227733"/>
                </a:lnTo>
                <a:lnTo>
                  <a:pt x="570645" y="229891"/>
                </a:lnTo>
                <a:lnTo>
                  <a:pt x="574961" y="225575"/>
                </a:lnTo>
                <a:lnTo>
                  <a:pt x="572803" y="223551"/>
                </a:lnTo>
                <a:close/>
                <a:moveTo>
                  <a:pt x="2657300" y="223148"/>
                </a:moveTo>
                <a:lnTo>
                  <a:pt x="2657300" y="225306"/>
                </a:lnTo>
                <a:lnTo>
                  <a:pt x="2659457" y="225306"/>
                </a:lnTo>
                <a:close/>
                <a:moveTo>
                  <a:pt x="2597955" y="223148"/>
                </a:moveTo>
                <a:lnTo>
                  <a:pt x="2597955" y="224227"/>
                </a:lnTo>
                <a:lnTo>
                  <a:pt x="2604429" y="224227"/>
                </a:lnTo>
                <a:lnTo>
                  <a:pt x="2604429" y="223148"/>
                </a:lnTo>
                <a:close/>
                <a:moveTo>
                  <a:pt x="8269550" y="221937"/>
                </a:moveTo>
                <a:lnTo>
                  <a:pt x="8268470" y="223016"/>
                </a:lnTo>
                <a:lnTo>
                  <a:pt x="8268470" y="224095"/>
                </a:lnTo>
                <a:lnTo>
                  <a:pt x="8271708" y="226253"/>
                </a:lnTo>
                <a:lnTo>
                  <a:pt x="8273866" y="224095"/>
                </a:lnTo>
                <a:lnTo>
                  <a:pt x="8273866" y="223016"/>
                </a:lnTo>
                <a:close/>
                <a:moveTo>
                  <a:pt x="3154839" y="221664"/>
                </a:moveTo>
                <a:cubicBezTo>
                  <a:pt x="3151961" y="222743"/>
                  <a:pt x="3150523" y="223822"/>
                  <a:pt x="3150523" y="224901"/>
                </a:cubicBezTo>
                <a:lnTo>
                  <a:pt x="3152681" y="227059"/>
                </a:lnTo>
                <a:lnTo>
                  <a:pt x="3155918" y="227059"/>
                </a:lnTo>
                <a:lnTo>
                  <a:pt x="3155918" y="224901"/>
                </a:lnTo>
                <a:lnTo>
                  <a:pt x="3157132" y="224901"/>
                </a:lnTo>
                <a:close/>
                <a:moveTo>
                  <a:pt x="9197805" y="221129"/>
                </a:moveTo>
                <a:lnTo>
                  <a:pt x="9198296" y="221783"/>
                </a:lnTo>
                <a:lnTo>
                  <a:pt x="9198683" y="221661"/>
                </a:lnTo>
                <a:close/>
                <a:moveTo>
                  <a:pt x="2672406" y="220990"/>
                </a:moveTo>
                <a:lnTo>
                  <a:pt x="2673485" y="224227"/>
                </a:lnTo>
                <a:lnTo>
                  <a:pt x="2674565" y="224227"/>
                </a:lnTo>
                <a:lnTo>
                  <a:pt x="2674565" y="222069"/>
                </a:lnTo>
                <a:lnTo>
                  <a:pt x="2673485" y="220990"/>
                </a:lnTo>
                <a:close/>
                <a:moveTo>
                  <a:pt x="4157319" y="220976"/>
                </a:moveTo>
                <a:lnTo>
                  <a:pt x="4157319" y="222270"/>
                </a:lnTo>
                <a:lnTo>
                  <a:pt x="4159808" y="221774"/>
                </a:lnTo>
                <a:close/>
                <a:moveTo>
                  <a:pt x="4156634" y="220976"/>
                </a:moveTo>
                <a:lnTo>
                  <a:pt x="4153221" y="224386"/>
                </a:lnTo>
                <a:lnTo>
                  <a:pt x="4156634" y="224386"/>
                </a:lnTo>
                <a:close/>
                <a:moveTo>
                  <a:pt x="7584126" y="220588"/>
                </a:moveTo>
                <a:lnTo>
                  <a:pt x="7581968" y="222746"/>
                </a:lnTo>
                <a:lnTo>
                  <a:pt x="7583047" y="223825"/>
                </a:lnTo>
                <a:lnTo>
                  <a:pt x="7584126" y="223825"/>
                </a:lnTo>
                <a:close/>
                <a:moveTo>
                  <a:pt x="1569775" y="219910"/>
                </a:moveTo>
                <a:lnTo>
                  <a:pt x="1563167" y="222068"/>
                </a:lnTo>
                <a:lnTo>
                  <a:pt x="1563167" y="223282"/>
                </a:lnTo>
                <a:lnTo>
                  <a:pt x="1564246" y="223282"/>
                </a:lnTo>
                <a:lnTo>
                  <a:pt x="1572069" y="220989"/>
                </a:lnTo>
                <a:lnTo>
                  <a:pt x="1572069" y="219910"/>
                </a:lnTo>
                <a:close/>
                <a:moveTo>
                  <a:pt x="5681982" y="219373"/>
                </a:moveTo>
                <a:lnTo>
                  <a:pt x="5681982" y="220452"/>
                </a:lnTo>
                <a:lnTo>
                  <a:pt x="5684140" y="220452"/>
                </a:lnTo>
                <a:lnTo>
                  <a:pt x="5684140" y="219373"/>
                </a:lnTo>
                <a:close/>
                <a:moveTo>
                  <a:pt x="5677666" y="219373"/>
                </a:moveTo>
                <a:lnTo>
                  <a:pt x="5677666" y="220452"/>
                </a:lnTo>
                <a:lnTo>
                  <a:pt x="5679824" y="220452"/>
                </a:lnTo>
                <a:lnTo>
                  <a:pt x="5679824" y="219373"/>
                </a:lnTo>
                <a:close/>
                <a:moveTo>
                  <a:pt x="6189774" y="218294"/>
                </a:moveTo>
                <a:lnTo>
                  <a:pt x="6189774" y="222610"/>
                </a:lnTo>
                <a:lnTo>
                  <a:pt x="6193011" y="222610"/>
                </a:lnTo>
                <a:lnTo>
                  <a:pt x="6193011" y="220452"/>
                </a:lnTo>
                <a:lnTo>
                  <a:pt x="6190853" y="218294"/>
                </a:lnTo>
                <a:close/>
                <a:moveTo>
                  <a:pt x="5743216" y="218294"/>
                </a:moveTo>
                <a:lnTo>
                  <a:pt x="5745374" y="220452"/>
                </a:lnTo>
                <a:lnTo>
                  <a:pt x="5746453" y="220452"/>
                </a:lnTo>
                <a:lnTo>
                  <a:pt x="5744295" y="218294"/>
                </a:lnTo>
                <a:close/>
                <a:moveTo>
                  <a:pt x="9263746" y="217935"/>
                </a:moveTo>
                <a:lnTo>
                  <a:pt x="9263746" y="221084"/>
                </a:lnTo>
                <a:lnTo>
                  <a:pt x="9268218" y="221084"/>
                </a:lnTo>
                <a:lnTo>
                  <a:pt x="9268218" y="217935"/>
                </a:lnTo>
                <a:close/>
                <a:moveTo>
                  <a:pt x="2754275" y="217753"/>
                </a:moveTo>
                <a:lnTo>
                  <a:pt x="2754275" y="219911"/>
                </a:lnTo>
                <a:lnTo>
                  <a:pt x="2758591" y="222069"/>
                </a:lnTo>
                <a:lnTo>
                  <a:pt x="2761829" y="218832"/>
                </a:lnTo>
                <a:lnTo>
                  <a:pt x="2756433" y="217753"/>
                </a:lnTo>
                <a:close/>
                <a:moveTo>
                  <a:pt x="7238538" y="215058"/>
                </a:moveTo>
                <a:lnTo>
                  <a:pt x="7237459" y="216137"/>
                </a:lnTo>
                <a:lnTo>
                  <a:pt x="7237459" y="219374"/>
                </a:lnTo>
                <a:lnTo>
                  <a:pt x="7244068" y="224904"/>
                </a:lnTo>
                <a:lnTo>
                  <a:pt x="7246226" y="219374"/>
                </a:lnTo>
                <a:close/>
                <a:moveTo>
                  <a:pt x="55838" y="214514"/>
                </a:moveTo>
                <a:lnTo>
                  <a:pt x="55838" y="215458"/>
                </a:lnTo>
                <a:lnTo>
                  <a:pt x="57861" y="215458"/>
                </a:lnTo>
                <a:lnTo>
                  <a:pt x="57861" y="214514"/>
                </a:lnTo>
                <a:close/>
                <a:moveTo>
                  <a:pt x="4664324" y="214112"/>
                </a:moveTo>
                <a:lnTo>
                  <a:pt x="4663245" y="217349"/>
                </a:lnTo>
                <a:lnTo>
                  <a:pt x="4664324" y="226925"/>
                </a:lnTo>
                <a:cubicBezTo>
                  <a:pt x="4665582" y="226925"/>
                  <a:pt x="4666661" y="224812"/>
                  <a:pt x="4667561" y="220586"/>
                </a:cubicBezTo>
                <a:lnTo>
                  <a:pt x="4666482" y="214112"/>
                </a:lnTo>
                <a:close/>
                <a:moveTo>
                  <a:pt x="564036" y="213840"/>
                </a:moveTo>
                <a:lnTo>
                  <a:pt x="564036" y="214919"/>
                </a:lnTo>
                <a:lnTo>
                  <a:pt x="569566" y="214919"/>
                </a:lnTo>
                <a:lnTo>
                  <a:pt x="569566" y="213840"/>
                </a:lnTo>
                <a:close/>
                <a:moveTo>
                  <a:pt x="65010" y="213435"/>
                </a:moveTo>
                <a:cubicBezTo>
                  <a:pt x="63661" y="216223"/>
                  <a:pt x="61638" y="217617"/>
                  <a:pt x="58940" y="217617"/>
                </a:cubicBezTo>
                <a:lnTo>
                  <a:pt x="58940" y="219640"/>
                </a:lnTo>
                <a:lnTo>
                  <a:pt x="59885" y="219640"/>
                </a:lnTo>
                <a:lnTo>
                  <a:pt x="65010" y="215458"/>
                </a:lnTo>
                <a:lnTo>
                  <a:pt x="66089" y="215458"/>
                </a:lnTo>
                <a:cubicBezTo>
                  <a:pt x="67078" y="215458"/>
                  <a:pt x="68786" y="217886"/>
                  <a:pt x="71214" y="222742"/>
                </a:cubicBezTo>
                <a:lnTo>
                  <a:pt x="72293" y="222742"/>
                </a:lnTo>
                <a:cubicBezTo>
                  <a:pt x="72293" y="218965"/>
                  <a:pt x="69865" y="215863"/>
                  <a:pt x="65010" y="213435"/>
                </a:cubicBezTo>
                <a:close/>
                <a:moveTo>
                  <a:pt x="1236782" y="212896"/>
                </a:moveTo>
                <a:lnTo>
                  <a:pt x="1236782" y="215054"/>
                </a:lnTo>
                <a:lnTo>
                  <a:pt x="1237861" y="215054"/>
                </a:lnTo>
                <a:lnTo>
                  <a:pt x="1237861" y="212896"/>
                </a:lnTo>
                <a:close/>
                <a:moveTo>
                  <a:pt x="7141023" y="212765"/>
                </a:moveTo>
                <a:lnTo>
                  <a:pt x="7141023" y="215058"/>
                </a:lnTo>
                <a:lnTo>
                  <a:pt x="7142237" y="215058"/>
                </a:lnTo>
                <a:lnTo>
                  <a:pt x="7142237" y="212765"/>
                </a:lnTo>
                <a:close/>
                <a:moveTo>
                  <a:pt x="576040" y="212761"/>
                </a:moveTo>
                <a:cubicBezTo>
                  <a:pt x="572443" y="213661"/>
                  <a:pt x="570645" y="214740"/>
                  <a:pt x="570645" y="215998"/>
                </a:cubicBezTo>
                <a:lnTo>
                  <a:pt x="574961" y="220314"/>
                </a:lnTo>
                <a:lnTo>
                  <a:pt x="576040" y="220314"/>
                </a:lnTo>
                <a:cubicBezTo>
                  <a:pt x="577119" y="220314"/>
                  <a:pt x="578198" y="218876"/>
                  <a:pt x="579277" y="215998"/>
                </a:cubicBezTo>
                <a:lnTo>
                  <a:pt x="581435" y="215998"/>
                </a:lnTo>
                <a:lnTo>
                  <a:pt x="581435" y="214919"/>
                </a:lnTo>
                <a:cubicBezTo>
                  <a:pt x="577838" y="214919"/>
                  <a:pt x="576040" y="214200"/>
                  <a:pt x="576040" y="212761"/>
                </a:cubicBezTo>
                <a:close/>
                <a:moveTo>
                  <a:pt x="2590401" y="212358"/>
                </a:moveTo>
                <a:lnTo>
                  <a:pt x="2588244" y="214516"/>
                </a:lnTo>
                <a:lnTo>
                  <a:pt x="2589323" y="215595"/>
                </a:lnTo>
                <a:lnTo>
                  <a:pt x="2591481" y="217753"/>
                </a:lnTo>
                <a:lnTo>
                  <a:pt x="2594718" y="216674"/>
                </a:lnTo>
                <a:lnTo>
                  <a:pt x="2594718" y="214516"/>
                </a:lnTo>
                <a:lnTo>
                  <a:pt x="2592560" y="212358"/>
                </a:lnTo>
                <a:close/>
                <a:moveTo>
                  <a:pt x="590202" y="210603"/>
                </a:moveTo>
                <a:lnTo>
                  <a:pt x="588044" y="212761"/>
                </a:lnTo>
                <a:lnTo>
                  <a:pt x="590202" y="212761"/>
                </a:lnTo>
                <a:close/>
                <a:moveTo>
                  <a:pt x="9267978" y="210399"/>
                </a:moveTo>
                <a:lnTo>
                  <a:pt x="9268218" y="210399"/>
                </a:lnTo>
                <a:lnTo>
                  <a:pt x="9268218" y="210505"/>
                </a:lnTo>
                <a:lnTo>
                  <a:pt x="9267978" y="210505"/>
                </a:lnTo>
                <a:close/>
                <a:moveTo>
                  <a:pt x="70135" y="210333"/>
                </a:moveTo>
                <a:lnTo>
                  <a:pt x="70135" y="213435"/>
                </a:lnTo>
                <a:lnTo>
                  <a:pt x="73237" y="216537"/>
                </a:lnTo>
                <a:lnTo>
                  <a:pt x="74316" y="216537"/>
                </a:lnTo>
                <a:lnTo>
                  <a:pt x="74316" y="212491"/>
                </a:lnTo>
                <a:lnTo>
                  <a:pt x="72293" y="210333"/>
                </a:lnTo>
                <a:close/>
                <a:moveTo>
                  <a:pt x="584672" y="209524"/>
                </a:moveTo>
                <a:lnTo>
                  <a:pt x="583593" y="210603"/>
                </a:lnTo>
                <a:lnTo>
                  <a:pt x="583593" y="211682"/>
                </a:lnTo>
                <a:lnTo>
                  <a:pt x="586965" y="211682"/>
                </a:lnTo>
                <a:close/>
                <a:moveTo>
                  <a:pt x="572803" y="209524"/>
                </a:moveTo>
                <a:lnTo>
                  <a:pt x="570645" y="211682"/>
                </a:lnTo>
                <a:lnTo>
                  <a:pt x="573882" y="211682"/>
                </a:lnTo>
                <a:lnTo>
                  <a:pt x="573882" y="209524"/>
                </a:lnTo>
                <a:close/>
                <a:moveTo>
                  <a:pt x="3741938" y="209391"/>
                </a:moveTo>
                <a:lnTo>
                  <a:pt x="3740859" y="210470"/>
                </a:lnTo>
                <a:lnTo>
                  <a:pt x="3739780" y="213707"/>
                </a:lnTo>
                <a:lnTo>
                  <a:pt x="3738701" y="213707"/>
                </a:lnTo>
                <a:cubicBezTo>
                  <a:pt x="3739780" y="216584"/>
                  <a:pt x="3740859" y="218023"/>
                  <a:pt x="3741938" y="218023"/>
                </a:cubicBezTo>
                <a:lnTo>
                  <a:pt x="3743017" y="216944"/>
                </a:lnTo>
                <a:lnTo>
                  <a:pt x="3743017" y="209391"/>
                </a:lnTo>
                <a:close/>
                <a:moveTo>
                  <a:pt x="210540" y="209389"/>
                </a:moveTo>
                <a:lnTo>
                  <a:pt x="207438" y="212491"/>
                </a:lnTo>
                <a:lnTo>
                  <a:pt x="207438" y="215458"/>
                </a:lnTo>
                <a:lnTo>
                  <a:pt x="208517" y="215458"/>
                </a:lnTo>
                <a:lnTo>
                  <a:pt x="210540" y="211412"/>
                </a:lnTo>
                <a:close/>
                <a:moveTo>
                  <a:pt x="2668089" y="209121"/>
                </a:moveTo>
                <a:lnTo>
                  <a:pt x="2668089" y="211279"/>
                </a:lnTo>
                <a:cubicBezTo>
                  <a:pt x="2670248" y="213976"/>
                  <a:pt x="2671326" y="216494"/>
                  <a:pt x="2671326" y="218832"/>
                </a:cubicBezTo>
                <a:lnTo>
                  <a:pt x="2672406" y="217753"/>
                </a:lnTo>
                <a:lnTo>
                  <a:pt x="2673485" y="217753"/>
                </a:lnTo>
                <a:lnTo>
                  <a:pt x="2679960" y="219911"/>
                </a:lnTo>
                <a:lnTo>
                  <a:pt x="2679960" y="217753"/>
                </a:lnTo>
                <a:lnTo>
                  <a:pt x="2678880" y="210200"/>
                </a:lnTo>
                <a:lnTo>
                  <a:pt x="2675643" y="210200"/>
                </a:lnTo>
                <a:lnTo>
                  <a:pt x="2670248" y="211279"/>
                </a:lnTo>
                <a:close/>
                <a:moveTo>
                  <a:pt x="1746057" y="208850"/>
                </a:moveTo>
                <a:lnTo>
                  <a:pt x="1744979" y="210064"/>
                </a:lnTo>
                <a:lnTo>
                  <a:pt x="1744979" y="212222"/>
                </a:lnTo>
                <a:lnTo>
                  <a:pt x="1747271" y="214380"/>
                </a:lnTo>
                <a:lnTo>
                  <a:pt x="1749429" y="212222"/>
                </a:lnTo>
                <a:close/>
                <a:moveTo>
                  <a:pt x="7718867" y="208719"/>
                </a:moveTo>
                <a:lnTo>
                  <a:pt x="7718867" y="209798"/>
                </a:lnTo>
                <a:cubicBezTo>
                  <a:pt x="7718867" y="213575"/>
                  <a:pt x="7720306" y="216092"/>
                  <a:pt x="7723183" y="217351"/>
                </a:cubicBezTo>
                <a:lnTo>
                  <a:pt x="7724262" y="217351"/>
                </a:lnTo>
                <a:lnTo>
                  <a:pt x="7724262" y="214114"/>
                </a:lnTo>
                <a:close/>
                <a:moveTo>
                  <a:pt x="4069644" y="208544"/>
                </a:moveTo>
                <a:lnTo>
                  <a:pt x="4069644" y="211364"/>
                </a:lnTo>
                <a:lnTo>
                  <a:pt x="4073058" y="210765"/>
                </a:lnTo>
                <a:lnTo>
                  <a:pt x="4073058" y="208544"/>
                </a:lnTo>
                <a:close/>
                <a:moveTo>
                  <a:pt x="9266920" y="207226"/>
                </a:moveTo>
                <a:lnTo>
                  <a:pt x="9266920" y="210196"/>
                </a:lnTo>
                <a:lnTo>
                  <a:pt x="9267978" y="209932"/>
                </a:lnTo>
                <a:lnTo>
                  <a:pt x="9267978" y="210399"/>
                </a:lnTo>
                <a:lnTo>
                  <a:pt x="9266920" y="210399"/>
                </a:lnTo>
                <a:lnTo>
                  <a:pt x="9266920" y="210505"/>
                </a:lnTo>
                <a:lnTo>
                  <a:pt x="9267978" y="210505"/>
                </a:lnTo>
                <a:lnTo>
                  <a:pt x="9267978" y="213679"/>
                </a:lnTo>
                <a:lnTo>
                  <a:pt x="9268218" y="213679"/>
                </a:lnTo>
                <a:lnTo>
                  <a:pt x="9268218" y="210505"/>
                </a:lnTo>
                <a:lnTo>
                  <a:pt x="9271392" y="210505"/>
                </a:lnTo>
                <a:lnTo>
                  <a:pt x="9271392" y="207226"/>
                </a:lnTo>
                <a:close/>
                <a:moveTo>
                  <a:pt x="2753196" y="206963"/>
                </a:moveTo>
                <a:lnTo>
                  <a:pt x="2753196" y="210200"/>
                </a:lnTo>
                <a:lnTo>
                  <a:pt x="2754275" y="210200"/>
                </a:lnTo>
                <a:lnTo>
                  <a:pt x="2756433" y="208042"/>
                </a:lnTo>
                <a:lnTo>
                  <a:pt x="2755354" y="206963"/>
                </a:lnTo>
                <a:close/>
                <a:moveTo>
                  <a:pt x="7132391" y="206291"/>
                </a:moveTo>
                <a:lnTo>
                  <a:pt x="7134549" y="208449"/>
                </a:lnTo>
                <a:lnTo>
                  <a:pt x="7138865" y="208449"/>
                </a:lnTo>
                <a:lnTo>
                  <a:pt x="7138865" y="207370"/>
                </a:lnTo>
                <a:lnTo>
                  <a:pt x="7133470" y="206291"/>
                </a:lnTo>
                <a:close/>
                <a:moveTo>
                  <a:pt x="8136562" y="205752"/>
                </a:moveTo>
                <a:lnTo>
                  <a:pt x="8136562" y="207910"/>
                </a:lnTo>
                <a:lnTo>
                  <a:pt x="8138720" y="210068"/>
                </a:lnTo>
                <a:lnTo>
                  <a:pt x="8138720" y="207910"/>
                </a:lnTo>
                <a:close/>
                <a:moveTo>
                  <a:pt x="5587434" y="205346"/>
                </a:moveTo>
                <a:lnTo>
                  <a:pt x="5584197" y="206425"/>
                </a:lnTo>
                <a:lnTo>
                  <a:pt x="5584197" y="207504"/>
                </a:lnTo>
                <a:lnTo>
                  <a:pt x="5587434" y="207504"/>
                </a:lnTo>
                <a:close/>
                <a:moveTo>
                  <a:pt x="218768" y="205208"/>
                </a:moveTo>
                <a:cubicBezTo>
                  <a:pt x="218768" y="210333"/>
                  <a:pt x="216385" y="213435"/>
                  <a:pt x="211619" y="214514"/>
                </a:cubicBezTo>
                <a:lnTo>
                  <a:pt x="211619" y="215458"/>
                </a:lnTo>
                <a:lnTo>
                  <a:pt x="217689" y="216537"/>
                </a:lnTo>
                <a:lnTo>
                  <a:pt x="216745" y="215458"/>
                </a:lnTo>
                <a:lnTo>
                  <a:pt x="216745" y="214514"/>
                </a:lnTo>
                <a:lnTo>
                  <a:pt x="219712" y="209389"/>
                </a:lnTo>
                <a:lnTo>
                  <a:pt x="219712" y="205208"/>
                </a:lnTo>
                <a:close/>
                <a:moveTo>
                  <a:pt x="4668640" y="204401"/>
                </a:moveTo>
                <a:lnTo>
                  <a:pt x="4668640" y="206559"/>
                </a:lnTo>
                <a:lnTo>
                  <a:pt x="4670798" y="206559"/>
                </a:lnTo>
                <a:lnTo>
                  <a:pt x="4670798" y="204401"/>
                </a:lnTo>
                <a:close/>
                <a:moveTo>
                  <a:pt x="8245812" y="203594"/>
                </a:moveTo>
                <a:lnTo>
                  <a:pt x="8243654" y="205752"/>
                </a:lnTo>
                <a:lnTo>
                  <a:pt x="8243654" y="211147"/>
                </a:lnTo>
                <a:lnTo>
                  <a:pt x="8257680" y="214384"/>
                </a:lnTo>
                <a:lnTo>
                  <a:pt x="8256602" y="218700"/>
                </a:lnTo>
                <a:lnTo>
                  <a:pt x="8256602" y="223016"/>
                </a:lnTo>
                <a:lnTo>
                  <a:pt x="8257680" y="223016"/>
                </a:lnTo>
                <a:cubicBezTo>
                  <a:pt x="8257680" y="218880"/>
                  <a:pt x="8258760" y="215643"/>
                  <a:pt x="8260918" y="213305"/>
                </a:cubicBezTo>
                <a:lnTo>
                  <a:pt x="8260918" y="211147"/>
                </a:lnTo>
                <a:cubicBezTo>
                  <a:pt x="8257501" y="211147"/>
                  <a:pt x="8254264" y="208629"/>
                  <a:pt x="8251206" y="203594"/>
                </a:cubicBezTo>
                <a:close/>
                <a:moveTo>
                  <a:pt x="1237861" y="202916"/>
                </a:moveTo>
                <a:lnTo>
                  <a:pt x="1237861" y="207501"/>
                </a:lnTo>
                <a:lnTo>
                  <a:pt x="1239074" y="207501"/>
                </a:lnTo>
                <a:lnTo>
                  <a:pt x="1239074" y="202916"/>
                </a:lnTo>
                <a:close/>
                <a:moveTo>
                  <a:pt x="5575565" y="201030"/>
                </a:moveTo>
                <a:lnTo>
                  <a:pt x="5575565" y="203188"/>
                </a:lnTo>
                <a:lnTo>
                  <a:pt x="5576644" y="203188"/>
                </a:lnTo>
                <a:lnTo>
                  <a:pt x="5576644" y="201030"/>
                </a:lnTo>
                <a:close/>
                <a:moveTo>
                  <a:pt x="3116804" y="201028"/>
                </a:moveTo>
                <a:lnTo>
                  <a:pt x="3125571" y="201028"/>
                </a:lnTo>
                <a:lnTo>
                  <a:pt x="3127729" y="203186"/>
                </a:lnTo>
                <a:lnTo>
                  <a:pt x="3127729" y="206423"/>
                </a:lnTo>
                <a:cubicBezTo>
                  <a:pt x="3122963" y="212987"/>
                  <a:pt x="3117523" y="217348"/>
                  <a:pt x="3111409" y="219506"/>
                </a:cubicBezTo>
                <a:cubicBezTo>
                  <a:pt x="3111409" y="224182"/>
                  <a:pt x="3104530" y="228903"/>
                  <a:pt x="3090773" y="233668"/>
                </a:cubicBezTo>
                <a:lnTo>
                  <a:pt x="3087536" y="233668"/>
                </a:lnTo>
                <a:lnTo>
                  <a:pt x="3088615" y="228273"/>
                </a:lnTo>
                <a:lnTo>
                  <a:pt x="3086457" y="228273"/>
                </a:lnTo>
                <a:lnTo>
                  <a:pt x="3085243" y="233668"/>
                </a:lnTo>
                <a:lnTo>
                  <a:pt x="3087536" y="233668"/>
                </a:lnTo>
                <a:lnTo>
                  <a:pt x="3087536" y="235826"/>
                </a:lnTo>
                <a:lnTo>
                  <a:pt x="3086457" y="235826"/>
                </a:lnTo>
                <a:lnTo>
                  <a:pt x="3085243" y="234747"/>
                </a:lnTo>
                <a:lnTo>
                  <a:pt x="3084164" y="234747"/>
                </a:lnTo>
                <a:cubicBezTo>
                  <a:pt x="3084164" y="241221"/>
                  <a:pt x="3077645" y="245942"/>
                  <a:pt x="3064607" y="248909"/>
                </a:cubicBezTo>
                <a:cubicBezTo>
                  <a:pt x="3052109" y="259070"/>
                  <a:pt x="3044151" y="264150"/>
                  <a:pt x="3040734" y="264150"/>
                </a:cubicBezTo>
                <a:cubicBezTo>
                  <a:pt x="3034170" y="253989"/>
                  <a:pt x="3030529" y="244908"/>
                  <a:pt x="3029809" y="236905"/>
                </a:cubicBezTo>
                <a:lnTo>
                  <a:pt x="3030888" y="235826"/>
                </a:lnTo>
                <a:lnTo>
                  <a:pt x="3030888" y="234747"/>
                </a:lnTo>
                <a:lnTo>
                  <a:pt x="3024414" y="218427"/>
                </a:lnTo>
                <a:cubicBezTo>
                  <a:pt x="3024414" y="210425"/>
                  <a:pt x="3027292" y="206423"/>
                  <a:pt x="3033046" y="206423"/>
                </a:cubicBezTo>
                <a:lnTo>
                  <a:pt x="3035339" y="206423"/>
                </a:lnTo>
                <a:cubicBezTo>
                  <a:pt x="3036778" y="208581"/>
                  <a:pt x="3041813" y="209660"/>
                  <a:pt x="3050445" y="209660"/>
                </a:cubicBezTo>
                <a:lnTo>
                  <a:pt x="3054896" y="213032"/>
                </a:lnTo>
                <a:lnTo>
                  <a:pt x="3063528" y="213032"/>
                </a:lnTo>
                <a:lnTo>
                  <a:pt x="3069058" y="209660"/>
                </a:lnTo>
                <a:lnTo>
                  <a:pt x="3074453" y="211953"/>
                </a:lnTo>
                <a:lnTo>
                  <a:pt x="3092931" y="208581"/>
                </a:lnTo>
                <a:lnTo>
                  <a:pt x="3095089" y="208581"/>
                </a:lnTo>
                <a:cubicBezTo>
                  <a:pt x="3095448" y="205704"/>
                  <a:pt x="3096527" y="204265"/>
                  <a:pt x="3098326" y="204265"/>
                </a:cubicBezTo>
                <a:lnTo>
                  <a:pt x="3101563" y="204265"/>
                </a:lnTo>
                <a:lnTo>
                  <a:pt x="3107093" y="207502"/>
                </a:lnTo>
                <a:lnTo>
                  <a:pt x="3114646" y="203186"/>
                </a:lnTo>
                <a:close/>
                <a:moveTo>
                  <a:pt x="1079248" y="200758"/>
                </a:moveTo>
                <a:cubicBezTo>
                  <a:pt x="1076729" y="203815"/>
                  <a:pt x="1074481" y="205343"/>
                  <a:pt x="1072503" y="205343"/>
                </a:cubicBezTo>
                <a:lnTo>
                  <a:pt x="1072503" y="209659"/>
                </a:lnTo>
                <a:lnTo>
                  <a:pt x="1074661" y="209659"/>
                </a:lnTo>
                <a:cubicBezTo>
                  <a:pt x="1074661" y="205523"/>
                  <a:pt x="1077268" y="203275"/>
                  <a:pt x="1082485" y="202916"/>
                </a:cubicBezTo>
                <a:lnTo>
                  <a:pt x="1080327" y="200758"/>
                </a:lnTo>
                <a:close/>
                <a:moveTo>
                  <a:pt x="222814" y="200083"/>
                </a:moveTo>
                <a:lnTo>
                  <a:pt x="222814" y="202241"/>
                </a:lnTo>
                <a:lnTo>
                  <a:pt x="223893" y="202241"/>
                </a:lnTo>
                <a:lnTo>
                  <a:pt x="223893" y="200083"/>
                </a:lnTo>
                <a:close/>
                <a:moveTo>
                  <a:pt x="3261391" y="199949"/>
                </a:moveTo>
                <a:cubicBezTo>
                  <a:pt x="3261391" y="201388"/>
                  <a:pt x="3259592" y="202107"/>
                  <a:pt x="3255996" y="202107"/>
                </a:cubicBezTo>
                <a:lnTo>
                  <a:pt x="3252759" y="203186"/>
                </a:lnTo>
                <a:lnTo>
                  <a:pt x="3251680" y="207502"/>
                </a:lnTo>
                <a:lnTo>
                  <a:pt x="3252759" y="207502"/>
                </a:lnTo>
                <a:cubicBezTo>
                  <a:pt x="3261480" y="205524"/>
                  <a:pt x="3265842" y="203726"/>
                  <a:pt x="3265842" y="202107"/>
                </a:cubicBezTo>
                <a:lnTo>
                  <a:pt x="3265842" y="201028"/>
                </a:lnTo>
                <a:close/>
                <a:moveTo>
                  <a:pt x="9195509" y="199820"/>
                </a:moveTo>
                <a:lnTo>
                  <a:pt x="9195509" y="201909"/>
                </a:lnTo>
                <a:lnTo>
                  <a:pt x="9198923" y="201909"/>
                </a:lnTo>
                <a:lnTo>
                  <a:pt x="9199197" y="199820"/>
                </a:lnTo>
                <a:close/>
                <a:moveTo>
                  <a:pt x="9134811" y="199820"/>
                </a:moveTo>
                <a:lnTo>
                  <a:pt x="9134811" y="204157"/>
                </a:lnTo>
                <a:lnTo>
                  <a:pt x="9138225" y="204157"/>
                </a:lnTo>
                <a:lnTo>
                  <a:pt x="9138225" y="199820"/>
                </a:lnTo>
                <a:close/>
                <a:moveTo>
                  <a:pt x="1122137" y="199679"/>
                </a:moveTo>
                <a:cubicBezTo>
                  <a:pt x="1118810" y="201117"/>
                  <a:pt x="1116967" y="202556"/>
                  <a:pt x="1116607" y="203995"/>
                </a:cubicBezTo>
                <a:lnTo>
                  <a:pt x="1118900" y="206422"/>
                </a:lnTo>
                <a:cubicBezTo>
                  <a:pt x="1121059" y="205703"/>
                  <a:pt x="1122137" y="203455"/>
                  <a:pt x="1122137" y="199679"/>
                </a:cubicBezTo>
                <a:close/>
                <a:moveTo>
                  <a:pt x="1094623" y="199679"/>
                </a:moveTo>
                <a:lnTo>
                  <a:pt x="1093408" y="200758"/>
                </a:lnTo>
                <a:lnTo>
                  <a:pt x="1093408" y="201837"/>
                </a:lnTo>
                <a:cubicBezTo>
                  <a:pt x="1094938" y="205253"/>
                  <a:pt x="1096420" y="207142"/>
                  <a:pt x="1097859" y="207501"/>
                </a:cubicBezTo>
                <a:lnTo>
                  <a:pt x="1100018" y="207501"/>
                </a:lnTo>
                <a:lnTo>
                  <a:pt x="1102310" y="205343"/>
                </a:lnTo>
                <a:lnTo>
                  <a:pt x="1102310" y="202916"/>
                </a:lnTo>
                <a:cubicBezTo>
                  <a:pt x="1102310" y="201297"/>
                  <a:pt x="1099749" y="200218"/>
                  <a:pt x="1094623" y="199679"/>
                </a:cubicBezTo>
                <a:close/>
                <a:moveTo>
                  <a:pt x="9124099" y="198762"/>
                </a:moveTo>
                <a:lnTo>
                  <a:pt x="9124099" y="201909"/>
                </a:lnTo>
                <a:lnTo>
                  <a:pt x="9128258" y="201909"/>
                </a:lnTo>
                <a:lnTo>
                  <a:pt x="9128571" y="201682"/>
                </a:lnTo>
                <a:lnTo>
                  <a:pt x="9128571" y="198762"/>
                </a:lnTo>
                <a:close/>
                <a:moveTo>
                  <a:pt x="9263746" y="196514"/>
                </a:moveTo>
                <a:lnTo>
                  <a:pt x="9263746" y="199793"/>
                </a:lnTo>
                <a:lnTo>
                  <a:pt x="9268218" y="199793"/>
                </a:lnTo>
                <a:lnTo>
                  <a:pt x="9268218" y="196514"/>
                </a:lnTo>
                <a:close/>
                <a:moveTo>
                  <a:pt x="1236782" y="196442"/>
                </a:moveTo>
                <a:lnTo>
                  <a:pt x="1236782" y="198600"/>
                </a:lnTo>
                <a:lnTo>
                  <a:pt x="1237861" y="198600"/>
                </a:lnTo>
                <a:lnTo>
                  <a:pt x="1237861" y="196442"/>
                </a:lnTo>
                <a:close/>
                <a:moveTo>
                  <a:pt x="212564" y="196036"/>
                </a:moveTo>
                <a:lnTo>
                  <a:pt x="210540" y="199139"/>
                </a:lnTo>
                <a:lnTo>
                  <a:pt x="210540" y="205208"/>
                </a:lnTo>
                <a:lnTo>
                  <a:pt x="212564" y="207366"/>
                </a:lnTo>
                <a:lnTo>
                  <a:pt x="213643" y="202241"/>
                </a:lnTo>
                <a:lnTo>
                  <a:pt x="212564" y="201162"/>
                </a:lnTo>
                <a:lnTo>
                  <a:pt x="212564" y="200083"/>
                </a:lnTo>
                <a:lnTo>
                  <a:pt x="214587" y="197115"/>
                </a:lnTo>
                <a:lnTo>
                  <a:pt x="213643" y="196036"/>
                </a:lnTo>
                <a:close/>
                <a:moveTo>
                  <a:pt x="1611722" y="194554"/>
                </a:moveTo>
                <a:cubicBezTo>
                  <a:pt x="1610193" y="194554"/>
                  <a:pt x="1609429" y="195678"/>
                  <a:pt x="1609429" y="197925"/>
                </a:cubicBezTo>
                <a:lnTo>
                  <a:pt x="1609429" y="199005"/>
                </a:lnTo>
                <a:lnTo>
                  <a:pt x="1610642" y="199005"/>
                </a:lnTo>
                <a:close/>
                <a:moveTo>
                  <a:pt x="2606587" y="194149"/>
                </a:moveTo>
                <a:lnTo>
                  <a:pt x="2606587" y="196308"/>
                </a:lnTo>
                <a:lnTo>
                  <a:pt x="2607667" y="196308"/>
                </a:lnTo>
                <a:lnTo>
                  <a:pt x="2607667" y="194149"/>
                </a:lnTo>
                <a:close/>
                <a:moveTo>
                  <a:pt x="6651289" y="193973"/>
                </a:moveTo>
                <a:lnTo>
                  <a:pt x="6651479" y="194004"/>
                </a:lnTo>
                <a:lnTo>
                  <a:pt x="6652158" y="194793"/>
                </a:lnTo>
                <a:lnTo>
                  <a:pt x="6659265" y="193973"/>
                </a:lnTo>
                <a:close/>
                <a:moveTo>
                  <a:pt x="573882" y="193474"/>
                </a:moveTo>
                <a:lnTo>
                  <a:pt x="570645" y="198869"/>
                </a:lnTo>
                <a:lnTo>
                  <a:pt x="570645" y="202106"/>
                </a:lnTo>
                <a:lnTo>
                  <a:pt x="572803" y="202106"/>
                </a:lnTo>
                <a:lnTo>
                  <a:pt x="578198" y="197790"/>
                </a:lnTo>
                <a:lnTo>
                  <a:pt x="578198" y="193474"/>
                </a:lnTo>
                <a:close/>
                <a:moveTo>
                  <a:pt x="9164806" y="193122"/>
                </a:moveTo>
                <a:lnTo>
                  <a:pt x="9164806" y="195486"/>
                </a:lnTo>
                <a:lnTo>
                  <a:pt x="9165864" y="197700"/>
                </a:lnTo>
                <a:cubicBezTo>
                  <a:pt x="9150838" y="206769"/>
                  <a:pt x="9143036" y="213327"/>
                  <a:pt x="9142457" y="217375"/>
                </a:cubicBezTo>
                <a:lnTo>
                  <a:pt x="9145159" y="217935"/>
                </a:lnTo>
                <a:lnTo>
                  <a:pt x="9153510" y="217935"/>
                </a:lnTo>
                <a:cubicBezTo>
                  <a:pt x="9155156" y="217935"/>
                  <a:pt x="9157301" y="216834"/>
                  <a:pt x="9159946" y="214631"/>
                </a:cubicBezTo>
                <a:lnTo>
                  <a:pt x="9164222" y="214631"/>
                </a:lnTo>
                <a:lnTo>
                  <a:pt x="9165280" y="215689"/>
                </a:lnTo>
                <a:cubicBezTo>
                  <a:pt x="9165509" y="215689"/>
                  <a:pt x="9165624" y="210919"/>
                  <a:pt x="9165624" y="201379"/>
                </a:cubicBezTo>
                <a:lnTo>
                  <a:pt x="9168241" y="198762"/>
                </a:lnTo>
                <a:lnTo>
                  <a:pt x="9169263" y="198762"/>
                </a:lnTo>
                <a:lnTo>
                  <a:pt x="9168100" y="196410"/>
                </a:lnTo>
                <a:close/>
                <a:moveTo>
                  <a:pt x="7136707" y="193073"/>
                </a:moveTo>
                <a:lnTo>
                  <a:pt x="7136707" y="195366"/>
                </a:lnTo>
                <a:lnTo>
                  <a:pt x="7137786" y="195366"/>
                </a:lnTo>
                <a:lnTo>
                  <a:pt x="7137786" y="193073"/>
                </a:lnTo>
                <a:close/>
                <a:moveTo>
                  <a:pt x="7250542" y="191994"/>
                </a:moveTo>
                <a:cubicBezTo>
                  <a:pt x="7250542" y="194242"/>
                  <a:pt x="7249104" y="196085"/>
                  <a:pt x="7246226" y="197524"/>
                </a:cubicBezTo>
                <a:lnTo>
                  <a:pt x="7242854" y="197524"/>
                </a:lnTo>
                <a:lnTo>
                  <a:pt x="7239617" y="195366"/>
                </a:lnTo>
                <a:lnTo>
                  <a:pt x="7237459" y="195366"/>
                </a:lnTo>
                <a:lnTo>
                  <a:pt x="7237459" y="197524"/>
                </a:lnTo>
                <a:lnTo>
                  <a:pt x="7247305" y="206291"/>
                </a:lnTo>
                <a:lnTo>
                  <a:pt x="7248384" y="206291"/>
                </a:lnTo>
                <a:lnTo>
                  <a:pt x="7252835" y="201840"/>
                </a:lnTo>
                <a:lnTo>
                  <a:pt x="7252835" y="191994"/>
                </a:lnTo>
                <a:close/>
                <a:moveTo>
                  <a:pt x="2668089" y="191991"/>
                </a:moveTo>
                <a:lnTo>
                  <a:pt x="2665932" y="198465"/>
                </a:lnTo>
                <a:lnTo>
                  <a:pt x="2669169" y="203860"/>
                </a:lnTo>
                <a:lnTo>
                  <a:pt x="2670248" y="202781"/>
                </a:lnTo>
                <a:lnTo>
                  <a:pt x="2674565" y="202781"/>
                </a:lnTo>
                <a:cubicBezTo>
                  <a:pt x="2676002" y="202781"/>
                  <a:pt x="2676722" y="203816"/>
                  <a:pt x="2676722" y="205884"/>
                </a:cubicBezTo>
                <a:lnTo>
                  <a:pt x="2677802" y="206963"/>
                </a:lnTo>
                <a:lnTo>
                  <a:pt x="2681038" y="206963"/>
                </a:lnTo>
                <a:cubicBezTo>
                  <a:pt x="2684633" y="204175"/>
                  <a:pt x="2686432" y="200983"/>
                  <a:pt x="2686432" y="197386"/>
                </a:cubicBezTo>
                <a:lnTo>
                  <a:pt x="2685354" y="196308"/>
                </a:lnTo>
                <a:lnTo>
                  <a:pt x="2682117" y="196308"/>
                </a:lnTo>
                <a:lnTo>
                  <a:pt x="2678880" y="198465"/>
                </a:lnTo>
                <a:lnTo>
                  <a:pt x="2672406" y="191991"/>
                </a:lnTo>
                <a:close/>
                <a:moveTo>
                  <a:pt x="6644413" y="191857"/>
                </a:moveTo>
                <a:lnTo>
                  <a:pt x="6640762" y="192438"/>
                </a:lnTo>
                <a:lnTo>
                  <a:pt x="6643575" y="192689"/>
                </a:lnTo>
                <a:lnTo>
                  <a:pt x="6649984" y="193756"/>
                </a:lnTo>
                <a:close/>
                <a:moveTo>
                  <a:pt x="588044" y="191316"/>
                </a:moveTo>
                <a:lnTo>
                  <a:pt x="588044" y="192395"/>
                </a:lnTo>
                <a:lnTo>
                  <a:pt x="590202" y="192395"/>
                </a:lnTo>
                <a:lnTo>
                  <a:pt x="590202" y="191316"/>
                </a:lnTo>
                <a:close/>
                <a:moveTo>
                  <a:pt x="6672157" y="191018"/>
                </a:moveTo>
                <a:lnTo>
                  <a:pt x="6672157" y="193973"/>
                </a:lnTo>
                <a:lnTo>
                  <a:pt x="6661608" y="193973"/>
                </a:lnTo>
                <a:lnTo>
                  <a:pt x="6669450" y="200677"/>
                </a:lnTo>
                <a:cubicBezTo>
                  <a:pt x="6671255" y="203380"/>
                  <a:pt x="6672157" y="206472"/>
                  <a:pt x="6672157" y="209953"/>
                </a:cubicBezTo>
                <a:cubicBezTo>
                  <a:pt x="6674783" y="213050"/>
                  <a:pt x="6678001" y="215103"/>
                  <a:pt x="6681811" y="216111"/>
                </a:cubicBezTo>
                <a:lnTo>
                  <a:pt x="6681811" y="217538"/>
                </a:lnTo>
                <a:lnTo>
                  <a:pt x="6686538" y="217538"/>
                </a:lnTo>
                <a:lnTo>
                  <a:pt x="6709153" y="221637"/>
                </a:lnTo>
                <a:cubicBezTo>
                  <a:pt x="6714569" y="221637"/>
                  <a:pt x="6717277" y="217141"/>
                  <a:pt x="6717277" y="208149"/>
                </a:cubicBezTo>
                <a:cubicBezTo>
                  <a:pt x="6718688" y="208149"/>
                  <a:pt x="6719393" y="206824"/>
                  <a:pt x="6719393" y="204175"/>
                </a:cubicBezTo>
                <a:lnTo>
                  <a:pt x="6717277" y="196470"/>
                </a:lnTo>
                <a:lnTo>
                  <a:pt x="6718080" y="193973"/>
                </a:lnTo>
                <a:lnTo>
                  <a:pt x="6706129" y="193973"/>
                </a:lnTo>
                <a:lnTo>
                  <a:pt x="6703076" y="191857"/>
                </a:lnTo>
                <a:lnTo>
                  <a:pt x="6690570" y="192915"/>
                </a:lnTo>
                <a:lnTo>
                  <a:pt x="6687615" y="191857"/>
                </a:lnTo>
                <a:lnTo>
                  <a:pt x="6681734" y="193973"/>
                </a:lnTo>
                <a:lnTo>
                  <a:pt x="6677512" y="193973"/>
                </a:lnTo>
                <a:close/>
                <a:moveTo>
                  <a:pt x="7139944" y="190915"/>
                </a:moveTo>
                <a:lnTo>
                  <a:pt x="7139944" y="191994"/>
                </a:lnTo>
                <a:lnTo>
                  <a:pt x="7143316" y="191994"/>
                </a:lnTo>
                <a:lnTo>
                  <a:pt x="7143316" y="190915"/>
                </a:lnTo>
                <a:close/>
                <a:moveTo>
                  <a:pt x="7124703" y="190915"/>
                </a:moveTo>
                <a:lnTo>
                  <a:pt x="7115936" y="193073"/>
                </a:lnTo>
                <a:lnTo>
                  <a:pt x="7115936" y="194152"/>
                </a:lnTo>
                <a:lnTo>
                  <a:pt x="7120252" y="198603"/>
                </a:lnTo>
                <a:lnTo>
                  <a:pt x="7125782" y="198603"/>
                </a:lnTo>
                <a:lnTo>
                  <a:pt x="7125782" y="193073"/>
                </a:lnTo>
                <a:lnTo>
                  <a:pt x="7124703" y="191994"/>
                </a:lnTo>
                <a:close/>
                <a:moveTo>
                  <a:pt x="5078293" y="190913"/>
                </a:moveTo>
                <a:cubicBezTo>
                  <a:pt x="5075326" y="192532"/>
                  <a:pt x="5073573" y="194330"/>
                  <a:pt x="5073033" y="196309"/>
                </a:cubicBezTo>
                <a:lnTo>
                  <a:pt x="5073033" y="197388"/>
                </a:lnTo>
                <a:lnTo>
                  <a:pt x="5074112" y="197388"/>
                </a:lnTo>
                <a:cubicBezTo>
                  <a:pt x="5074112" y="195589"/>
                  <a:pt x="5075866" y="193431"/>
                  <a:pt x="5079372" y="190913"/>
                </a:cubicBezTo>
                <a:close/>
                <a:moveTo>
                  <a:pt x="4570046" y="190509"/>
                </a:moveTo>
                <a:lnTo>
                  <a:pt x="4570046" y="193746"/>
                </a:lnTo>
                <a:lnTo>
                  <a:pt x="4570990" y="193746"/>
                </a:lnTo>
                <a:lnTo>
                  <a:pt x="4572069" y="190509"/>
                </a:lnTo>
                <a:close/>
                <a:moveTo>
                  <a:pt x="9213627" y="190166"/>
                </a:moveTo>
                <a:lnTo>
                  <a:pt x="9213627" y="192387"/>
                </a:lnTo>
                <a:lnTo>
                  <a:pt x="9217317" y="192387"/>
                </a:lnTo>
                <a:lnTo>
                  <a:pt x="9217041" y="190166"/>
                </a:lnTo>
                <a:close/>
                <a:moveTo>
                  <a:pt x="3744096" y="190104"/>
                </a:moveTo>
                <a:cubicBezTo>
                  <a:pt x="3738341" y="191003"/>
                  <a:pt x="3735464" y="192441"/>
                  <a:pt x="3735464" y="194420"/>
                </a:cubicBezTo>
                <a:lnTo>
                  <a:pt x="3738701" y="197657"/>
                </a:lnTo>
                <a:lnTo>
                  <a:pt x="3741938" y="197657"/>
                </a:lnTo>
                <a:lnTo>
                  <a:pt x="3745175" y="194420"/>
                </a:lnTo>
                <a:lnTo>
                  <a:pt x="3745175" y="192262"/>
                </a:lnTo>
                <a:lnTo>
                  <a:pt x="3744096" y="191183"/>
                </a:lnTo>
                <a:close/>
                <a:moveTo>
                  <a:pt x="7716709" y="189162"/>
                </a:moveTo>
                <a:cubicBezTo>
                  <a:pt x="7716709" y="191320"/>
                  <a:pt x="7718507" y="195277"/>
                  <a:pt x="7722104" y="201031"/>
                </a:cubicBezTo>
                <a:lnTo>
                  <a:pt x="7723183" y="201031"/>
                </a:lnTo>
                <a:cubicBezTo>
                  <a:pt x="7724712" y="201031"/>
                  <a:pt x="7725476" y="199952"/>
                  <a:pt x="7725476" y="197794"/>
                </a:cubicBezTo>
                <a:lnTo>
                  <a:pt x="7719946" y="189162"/>
                </a:lnTo>
                <a:close/>
                <a:moveTo>
                  <a:pt x="719413" y="189158"/>
                </a:moveTo>
                <a:lnTo>
                  <a:pt x="719413" y="190237"/>
                </a:lnTo>
                <a:lnTo>
                  <a:pt x="722650" y="190237"/>
                </a:lnTo>
                <a:lnTo>
                  <a:pt x="722650" y="189158"/>
                </a:lnTo>
                <a:close/>
                <a:moveTo>
                  <a:pt x="5678745" y="187947"/>
                </a:moveTo>
                <a:lnTo>
                  <a:pt x="5681982" y="191319"/>
                </a:lnTo>
                <a:lnTo>
                  <a:pt x="5681982" y="190240"/>
                </a:lnTo>
                <a:lnTo>
                  <a:pt x="5679824" y="187947"/>
                </a:lnTo>
                <a:close/>
                <a:moveTo>
                  <a:pt x="5572328" y="187947"/>
                </a:moveTo>
                <a:lnTo>
                  <a:pt x="5572328" y="190240"/>
                </a:lnTo>
                <a:lnTo>
                  <a:pt x="5573407" y="190240"/>
                </a:lnTo>
                <a:lnTo>
                  <a:pt x="5573407" y="187947"/>
                </a:lnTo>
                <a:close/>
                <a:moveTo>
                  <a:pt x="1610642" y="187945"/>
                </a:moveTo>
                <a:lnTo>
                  <a:pt x="1610642" y="191317"/>
                </a:lnTo>
                <a:lnTo>
                  <a:pt x="1611722" y="191317"/>
                </a:lnTo>
                <a:lnTo>
                  <a:pt x="1611722" y="187945"/>
                </a:lnTo>
                <a:close/>
                <a:moveTo>
                  <a:pt x="8600250" y="187814"/>
                </a:moveTo>
                <a:lnTo>
                  <a:pt x="8599171" y="192130"/>
                </a:lnTo>
                <a:lnTo>
                  <a:pt x="8600250" y="193209"/>
                </a:lnTo>
                <a:lnTo>
                  <a:pt x="8601329" y="193209"/>
                </a:lnTo>
                <a:lnTo>
                  <a:pt x="8602408" y="192130"/>
                </a:lnTo>
                <a:lnTo>
                  <a:pt x="8602408" y="191051"/>
                </a:lnTo>
                <a:lnTo>
                  <a:pt x="8601329" y="187814"/>
                </a:lnTo>
                <a:close/>
                <a:moveTo>
                  <a:pt x="2597955" y="187675"/>
                </a:moveTo>
                <a:lnTo>
                  <a:pt x="2597955" y="189833"/>
                </a:lnTo>
                <a:lnTo>
                  <a:pt x="2604429" y="189833"/>
                </a:lnTo>
                <a:lnTo>
                  <a:pt x="2602271" y="187675"/>
                </a:lnTo>
                <a:close/>
                <a:moveTo>
                  <a:pt x="576040" y="187000"/>
                </a:moveTo>
                <a:lnTo>
                  <a:pt x="576040" y="190237"/>
                </a:lnTo>
                <a:lnTo>
                  <a:pt x="582514" y="190237"/>
                </a:lnTo>
                <a:lnTo>
                  <a:pt x="582514" y="188079"/>
                </a:lnTo>
                <a:lnTo>
                  <a:pt x="581435" y="189158"/>
                </a:lnTo>
                <a:lnTo>
                  <a:pt x="580356" y="189158"/>
                </a:lnTo>
                <a:close/>
                <a:moveTo>
                  <a:pt x="204336" y="186865"/>
                </a:moveTo>
                <a:lnTo>
                  <a:pt x="202313" y="188888"/>
                </a:lnTo>
                <a:lnTo>
                  <a:pt x="202313" y="190911"/>
                </a:lnTo>
                <a:lnTo>
                  <a:pt x="207438" y="190911"/>
                </a:lnTo>
                <a:lnTo>
                  <a:pt x="207438" y="189967"/>
                </a:lnTo>
                <a:lnTo>
                  <a:pt x="206494" y="186865"/>
                </a:lnTo>
                <a:close/>
                <a:moveTo>
                  <a:pt x="5081530" y="186732"/>
                </a:moveTo>
                <a:lnTo>
                  <a:pt x="5081530" y="188890"/>
                </a:lnTo>
                <a:lnTo>
                  <a:pt x="5084633" y="188890"/>
                </a:lnTo>
                <a:lnTo>
                  <a:pt x="5084633" y="186732"/>
                </a:lnTo>
                <a:close/>
                <a:moveTo>
                  <a:pt x="6740948" y="186462"/>
                </a:moveTo>
                <a:lnTo>
                  <a:pt x="6744229" y="189741"/>
                </a:lnTo>
                <a:lnTo>
                  <a:pt x="6744229" y="186462"/>
                </a:lnTo>
                <a:close/>
                <a:moveTo>
                  <a:pt x="583593" y="186056"/>
                </a:moveTo>
                <a:lnTo>
                  <a:pt x="583593" y="188079"/>
                </a:lnTo>
                <a:lnTo>
                  <a:pt x="585886" y="188079"/>
                </a:lnTo>
                <a:close/>
                <a:moveTo>
                  <a:pt x="556483" y="186056"/>
                </a:moveTo>
                <a:lnTo>
                  <a:pt x="556483" y="187000"/>
                </a:lnTo>
                <a:lnTo>
                  <a:pt x="558641" y="187000"/>
                </a:lnTo>
                <a:lnTo>
                  <a:pt x="558641" y="186056"/>
                </a:lnTo>
                <a:close/>
                <a:moveTo>
                  <a:pt x="3243992" y="185787"/>
                </a:moveTo>
                <a:lnTo>
                  <a:pt x="3243992" y="189024"/>
                </a:lnTo>
                <a:lnTo>
                  <a:pt x="3246285" y="189024"/>
                </a:lnTo>
                <a:lnTo>
                  <a:pt x="3246285" y="185787"/>
                </a:lnTo>
                <a:close/>
                <a:moveTo>
                  <a:pt x="215666" y="185786"/>
                </a:moveTo>
                <a:lnTo>
                  <a:pt x="214587" y="190911"/>
                </a:lnTo>
                <a:lnTo>
                  <a:pt x="215666" y="190911"/>
                </a:lnTo>
                <a:lnTo>
                  <a:pt x="214587" y="191990"/>
                </a:lnTo>
                <a:lnTo>
                  <a:pt x="214587" y="194013"/>
                </a:lnTo>
                <a:lnTo>
                  <a:pt x="215666" y="194013"/>
                </a:lnTo>
                <a:lnTo>
                  <a:pt x="215666" y="191990"/>
                </a:lnTo>
                <a:lnTo>
                  <a:pt x="216745" y="191990"/>
                </a:lnTo>
                <a:lnTo>
                  <a:pt x="215666" y="190911"/>
                </a:lnTo>
                <a:lnTo>
                  <a:pt x="215666" y="189967"/>
                </a:lnTo>
                <a:lnTo>
                  <a:pt x="216745" y="186865"/>
                </a:lnTo>
                <a:lnTo>
                  <a:pt x="216745" y="185786"/>
                </a:lnTo>
                <a:close/>
                <a:moveTo>
                  <a:pt x="70135" y="185786"/>
                </a:moveTo>
                <a:lnTo>
                  <a:pt x="70135" y="186865"/>
                </a:lnTo>
                <a:lnTo>
                  <a:pt x="72293" y="188888"/>
                </a:lnTo>
                <a:lnTo>
                  <a:pt x="73237" y="187809"/>
                </a:lnTo>
                <a:lnTo>
                  <a:pt x="73237" y="186865"/>
                </a:lnTo>
                <a:lnTo>
                  <a:pt x="72293" y="185786"/>
                </a:lnTo>
                <a:close/>
                <a:moveTo>
                  <a:pt x="564036" y="184977"/>
                </a:moveTo>
                <a:lnTo>
                  <a:pt x="559720" y="186056"/>
                </a:lnTo>
                <a:lnTo>
                  <a:pt x="559720" y="187000"/>
                </a:lnTo>
                <a:lnTo>
                  <a:pt x="569566" y="188079"/>
                </a:lnTo>
                <a:lnTo>
                  <a:pt x="569566" y="186056"/>
                </a:lnTo>
                <a:close/>
                <a:moveTo>
                  <a:pt x="5571249" y="184710"/>
                </a:moveTo>
                <a:lnTo>
                  <a:pt x="5571249" y="186868"/>
                </a:lnTo>
                <a:lnTo>
                  <a:pt x="5572328" y="186868"/>
                </a:lnTo>
                <a:lnTo>
                  <a:pt x="5572328" y="184710"/>
                </a:lnTo>
                <a:close/>
                <a:moveTo>
                  <a:pt x="3615155" y="184709"/>
                </a:moveTo>
                <a:lnTo>
                  <a:pt x="3615155" y="185787"/>
                </a:lnTo>
                <a:lnTo>
                  <a:pt x="3619471" y="185787"/>
                </a:lnTo>
                <a:lnTo>
                  <a:pt x="3619471" y="184709"/>
                </a:lnTo>
                <a:close/>
                <a:moveTo>
                  <a:pt x="3261391" y="184708"/>
                </a:moveTo>
                <a:cubicBezTo>
                  <a:pt x="3257794" y="187586"/>
                  <a:pt x="3255996" y="190868"/>
                  <a:pt x="3255996" y="194554"/>
                </a:cubicBezTo>
                <a:lnTo>
                  <a:pt x="3255996" y="196712"/>
                </a:lnTo>
                <a:lnTo>
                  <a:pt x="3260312" y="195633"/>
                </a:lnTo>
                <a:lnTo>
                  <a:pt x="3260312" y="190103"/>
                </a:lnTo>
                <a:close/>
                <a:moveTo>
                  <a:pt x="5124016" y="184574"/>
                </a:moveTo>
                <a:lnTo>
                  <a:pt x="5124016" y="185653"/>
                </a:lnTo>
                <a:lnTo>
                  <a:pt x="5128197" y="185653"/>
                </a:lnTo>
                <a:lnTo>
                  <a:pt x="5128197" y="184574"/>
                </a:lnTo>
                <a:close/>
                <a:moveTo>
                  <a:pt x="8136562" y="184172"/>
                </a:moveTo>
                <a:lnTo>
                  <a:pt x="8131167" y="188488"/>
                </a:lnTo>
                <a:cubicBezTo>
                  <a:pt x="8132246" y="191365"/>
                  <a:pt x="8133325" y="192804"/>
                  <a:pt x="8134404" y="192804"/>
                </a:cubicBezTo>
                <a:lnTo>
                  <a:pt x="8140878" y="192804"/>
                </a:lnTo>
                <a:lnTo>
                  <a:pt x="8140878" y="187409"/>
                </a:lnTo>
                <a:lnTo>
                  <a:pt x="8137641" y="184172"/>
                </a:lnTo>
                <a:close/>
                <a:moveTo>
                  <a:pt x="5589457" y="183631"/>
                </a:moveTo>
                <a:lnTo>
                  <a:pt x="5589457" y="184710"/>
                </a:lnTo>
                <a:lnTo>
                  <a:pt x="5591615" y="184710"/>
                </a:lnTo>
                <a:lnTo>
                  <a:pt x="5591615" y="183631"/>
                </a:lnTo>
                <a:close/>
                <a:moveTo>
                  <a:pt x="1672280" y="183494"/>
                </a:moveTo>
                <a:lnTo>
                  <a:pt x="1672280" y="185787"/>
                </a:lnTo>
                <a:lnTo>
                  <a:pt x="1673360" y="185787"/>
                </a:lnTo>
                <a:lnTo>
                  <a:pt x="1673360" y="183494"/>
                </a:lnTo>
                <a:close/>
                <a:moveTo>
                  <a:pt x="4069330" y="183419"/>
                </a:moveTo>
                <a:lnTo>
                  <a:pt x="4069644" y="185640"/>
                </a:lnTo>
                <a:lnTo>
                  <a:pt x="4073058" y="185640"/>
                </a:lnTo>
                <a:lnTo>
                  <a:pt x="4073058" y="183419"/>
                </a:lnTo>
                <a:close/>
                <a:moveTo>
                  <a:pt x="4601067" y="182956"/>
                </a:moveTo>
                <a:lnTo>
                  <a:pt x="4601067" y="184035"/>
                </a:lnTo>
                <a:lnTo>
                  <a:pt x="4603225" y="184035"/>
                </a:lnTo>
                <a:lnTo>
                  <a:pt x="4603225" y="182956"/>
                </a:lnTo>
                <a:close/>
                <a:moveTo>
                  <a:pt x="572803" y="182819"/>
                </a:moveTo>
                <a:lnTo>
                  <a:pt x="570645" y="184977"/>
                </a:lnTo>
                <a:lnTo>
                  <a:pt x="570645" y="186056"/>
                </a:lnTo>
                <a:lnTo>
                  <a:pt x="573882" y="184977"/>
                </a:lnTo>
                <a:lnTo>
                  <a:pt x="573882" y="182819"/>
                </a:lnTo>
                <a:close/>
                <a:moveTo>
                  <a:pt x="8669307" y="181340"/>
                </a:moveTo>
                <a:lnTo>
                  <a:pt x="8679018" y="181340"/>
                </a:lnTo>
                <a:lnTo>
                  <a:pt x="8685492" y="186735"/>
                </a:lnTo>
                <a:lnTo>
                  <a:pt x="8687650" y="186735"/>
                </a:lnTo>
                <a:lnTo>
                  <a:pt x="8696147" y="183498"/>
                </a:lnTo>
                <a:cubicBezTo>
                  <a:pt x="8699024" y="183498"/>
                  <a:pt x="8704779" y="187094"/>
                  <a:pt x="8713411" y="194288"/>
                </a:cubicBezTo>
                <a:lnTo>
                  <a:pt x="8713411" y="196446"/>
                </a:lnTo>
                <a:lnTo>
                  <a:pt x="8709095" y="202920"/>
                </a:lnTo>
                <a:lnTo>
                  <a:pt x="8710174" y="213710"/>
                </a:lnTo>
                <a:lnTo>
                  <a:pt x="8709095" y="222342"/>
                </a:lnTo>
                <a:lnTo>
                  <a:pt x="8710174" y="226658"/>
                </a:lnTo>
                <a:lnTo>
                  <a:pt x="8713411" y="226658"/>
                </a:lnTo>
                <a:lnTo>
                  <a:pt x="8718806" y="222342"/>
                </a:lnTo>
                <a:lnTo>
                  <a:pt x="8732833" y="228816"/>
                </a:lnTo>
                <a:lnTo>
                  <a:pt x="8741465" y="228816"/>
                </a:lnTo>
                <a:cubicBezTo>
                  <a:pt x="8741465" y="225939"/>
                  <a:pt x="8742184" y="224500"/>
                  <a:pt x="8743623" y="224500"/>
                </a:cubicBezTo>
                <a:lnTo>
                  <a:pt x="8755492" y="225579"/>
                </a:lnTo>
                <a:cubicBezTo>
                  <a:pt x="8758369" y="225579"/>
                  <a:pt x="8760887" y="220544"/>
                  <a:pt x="8763045" y="210473"/>
                </a:cubicBezTo>
                <a:lnTo>
                  <a:pt x="8764124" y="203999"/>
                </a:lnTo>
                <a:lnTo>
                  <a:pt x="8765203" y="202920"/>
                </a:lnTo>
                <a:lnTo>
                  <a:pt x="8766282" y="202920"/>
                </a:lnTo>
                <a:lnTo>
                  <a:pt x="8769519" y="205078"/>
                </a:lnTo>
                <a:lnTo>
                  <a:pt x="8768440" y="210473"/>
                </a:lnTo>
                <a:cubicBezTo>
                  <a:pt x="8770238" y="218386"/>
                  <a:pt x="8774554" y="222342"/>
                  <a:pt x="8781388" y="222342"/>
                </a:cubicBezTo>
                <a:lnTo>
                  <a:pt x="8781388" y="221263"/>
                </a:lnTo>
                <a:lnTo>
                  <a:pt x="8782467" y="209394"/>
                </a:lnTo>
                <a:lnTo>
                  <a:pt x="8779230" y="199683"/>
                </a:lnTo>
                <a:lnTo>
                  <a:pt x="8778151" y="199683"/>
                </a:lnTo>
                <a:lnTo>
                  <a:pt x="8779230" y="192130"/>
                </a:lnTo>
                <a:cubicBezTo>
                  <a:pt x="8775993" y="190691"/>
                  <a:pt x="8774195" y="189253"/>
                  <a:pt x="8773835" y="187814"/>
                </a:cubicBezTo>
                <a:lnTo>
                  <a:pt x="8773835" y="186735"/>
                </a:lnTo>
                <a:cubicBezTo>
                  <a:pt x="8773835" y="185656"/>
                  <a:pt x="8775274" y="184577"/>
                  <a:pt x="8778151" y="183498"/>
                </a:cubicBezTo>
                <a:lnTo>
                  <a:pt x="8798652" y="192130"/>
                </a:lnTo>
                <a:cubicBezTo>
                  <a:pt x="8798652" y="197165"/>
                  <a:pt x="8801170" y="199683"/>
                  <a:pt x="8806205" y="199683"/>
                </a:cubicBezTo>
                <a:cubicBezTo>
                  <a:pt x="8814118" y="201481"/>
                  <a:pt x="8818074" y="205437"/>
                  <a:pt x="8818074" y="211552"/>
                </a:cubicBezTo>
                <a:cubicBezTo>
                  <a:pt x="8818074" y="214070"/>
                  <a:pt x="8816995" y="216228"/>
                  <a:pt x="8814837" y="218026"/>
                </a:cubicBezTo>
                <a:cubicBezTo>
                  <a:pt x="8819873" y="223781"/>
                  <a:pt x="8822390" y="227737"/>
                  <a:pt x="8822390" y="229895"/>
                </a:cubicBezTo>
                <a:cubicBezTo>
                  <a:pt x="8821671" y="236909"/>
                  <a:pt x="8816995" y="245541"/>
                  <a:pt x="8808363" y="255791"/>
                </a:cubicBezTo>
                <a:lnTo>
                  <a:pt x="8805126" y="255791"/>
                </a:lnTo>
                <a:lnTo>
                  <a:pt x="8799731" y="253633"/>
                </a:lnTo>
                <a:lnTo>
                  <a:pt x="8794336" y="255791"/>
                </a:lnTo>
                <a:cubicBezTo>
                  <a:pt x="8790919" y="255791"/>
                  <a:pt x="8789121" y="253274"/>
                  <a:pt x="8788941" y="248238"/>
                </a:cubicBezTo>
                <a:lnTo>
                  <a:pt x="8786783" y="248238"/>
                </a:lnTo>
                <a:cubicBezTo>
                  <a:pt x="8786783" y="253274"/>
                  <a:pt x="8784625" y="255791"/>
                  <a:pt x="8780309" y="255791"/>
                </a:cubicBezTo>
                <a:lnTo>
                  <a:pt x="8769519" y="262265"/>
                </a:lnTo>
                <a:lnTo>
                  <a:pt x="8764124" y="267660"/>
                </a:lnTo>
                <a:cubicBezTo>
                  <a:pt x="8761247" y="267660"/>
                  <a:pt x="8759808" y="265143"/>
                  <a:pt x="8759808" y="260107"/>
                </a:cubicBezTo>
                <a:lnTo>
                  <a:pt x="8757650" y="260107"/>
                </a:lnTo>
                <a:lnTo>
                  <a:pt x="8757650" y="259028"/>
                </a:lnTo>
                <a:lnTo>
                  <a:pt x="8751176" y="265502"/>
                </a:lnTo>
                <a:lnTo>
                  <a:pt x="8745781" y="266581"/>
                </a:lnTo>
                <a:cubicBezTo>
                  <a:pt x="8737329" y="266581"/>
                  <a:pt x="8731934" y="264064"/>
                  <a:pt x="8729596" y="259028"/>
                </a:cubicBezTo>
                <a:lnTo>
                  <a:pt x="8725280" y="256870"/>
                </a:lnTo>
                <a:lnTo>
                  <a:pt x="8725280" y="257949"/>
                </a:lnTo>
                <a:lnTo>
                  <a:pt x="8726359" y="262265"/>
                </a:lnTo>
                <a:lnTo>
                  <a:pt x="8723122" y="264423"/>
                </a:lnTo>
                <a:lnTo>
                  <a:pt x="8717727" y="262265"/>
                </a:lnTo>
                <a:cubicBezTo>
                  <a:pt x="8713950" y="264423"/>
                  <a:pt x="8709634" y="265502"/>
                  <a:pt x="8704779" y="265502"/>
                </a:cubicBezTo>
                <a:cubicBezTo>
                  <a:pt x="8686526" y="265502"/>
                  <a:pt x="8674702" y="260467"/>
                  <a:pt x="8669307" y="250396"/>
                </a:cubicBezTo>
                <a:lnTo>
                  <a:pt x="8669307" y="249317"/>
                </a:lnTo>
                <a:lnTo>
                  <a:pt x="8670386" y="241764"/>
                </a:lnTo>
                <a:lnTo>
                  <a:pt x="8668228" y="235290"/>
                </a:lnTo>
                <a:lnTo>
                  <a:pt x="8668228" y="232053"/>
                </a:lnTo>
                <a:lnTo>
                  <a:pt x="8670386" y="223421"/>
                </a:lnTo>
                <a:lnTo>
                  <a:pt x="8670386" y="222342"/>
                </a:lnTo>
                <a:lnTo>
                  <a:pt x="8667149" y="218026"/>
                </a:lnTo>
                <a:lnTo>
                  <a:pt x="8668228" y="207236"/>
                </a:lnTo>
                <a:cubicBezTo>
                  <a:pt x="8666070" y="207236"/>
                  <a:pt x="8664991" y="201841"/>
                  <a:pt x="8664991" y="191051"/>
                </a:cubicBezTo>
                <a:cubicBezTo>
                  <a:pt x="8666429" y="184577"/>
                  <a:pt x="8667868" y="181340"/>
                  <a:pt x="8669307" y="181340"/>
                </a:cubicBezTo>
                <a:close/>
                <a:moveTo>
                  <a:pt x="1092329" y="181336"/>
                </a:moveTo>
                <a:cubicBezTo>
                  <a:pt x="1087205" y="187090"/>
                  <a:pt x="1082485" y="189968"/>
                  <a:pt x="1078169" y="189968"/>
                </a:cubicBezTo>
                <a:cubicBezTo>
                  <a:pt x="1073672" y="189968"/>
                  <a:pt x="1071424" y="190687"/>
                  <a:pt x="1071424" y="192126"/>
                </a:cubicBezTo>
                <a:lnTo>
                  <a:pt x="1071424" y="194284"/>
                </a:lnTo>
                <a:lnTo>
                  <a:pt x="1079248" y="198600"/>
                </a:lnTo>
                <a:lnTo>
                  <a:pt x="1082485" y="198600"/>
                </a:lnTo>
                <a:cubicBezTo>
                  <a:pt x="1091116" y="193924"/>
                  <a:pt x="1095521" y="190687"/>
                  <a:pt x="1095702" y="188889"/>
                </a:cubicBezTo>
                <a:lnTo>
                  <a:pt x="1095702" y="185652"/>
                </a:lnTo>
                <a:cubicBezTo>
                  <a:pt x="1093453" y="185652"/>
                  <a:pt x="1092329" y="184213"/>
                  <a:pt x="1092329" y="181336"/>
                </a:cubicBezTo>
                <a:close/>
                <a:moveTo>
                  <a:pt x="4677137" y="180933"/>
                </a:moveTo>
                <a:lnTo>
                  <a:pt x="4674979" y="182956"/>
                </a:lnTo>
                <a:lnTo>
                  <a:pt x="4674979" y="184035"/>
                </a:lnTo>
                <a:lnTo>
                  <a:pt x="4677137" y="181877"/>
                </a:lnTo>
                <a:close/>
                <a:moveTo>
                  <a:pt x="5072197" y="180742"/>
                </a:moveTo>
                <a:lnTo>
                  <a:pt x="5073033" y="184574"/>
                </a:lnTo>
                <a:lnTo>
                  <a:pt x="5074112" y="184574"/>
                </a:lnTo>
                <a:lnTo>
                  <a:pt x="5074112" y="183495"/>
                </a:lnTo>
                <a:close/>
                <a:moveTo>
                  <a:pt x="6147154" y="180664"/>
                </a:moveTo>
                <a:lnTo>
                  <a:pt x="6147154" y="182822"/>
                </a:lnTo>
                <a:lnTo>
                  <a:pt x="6148233" y="182822"/>
                </a:lnTo>
                <a:lnTo>
                  <a:pt x="6148233" y="180664"/>
                </a:lnTo>
                <a:close/>
                <a:moveTo>
                  <a:pt x="5585276" y="180394"/>
                </a:moveTo>
                <a:lnTo>
                  <a:pt x="5587434" y="182552"/>
                </a:lnTo>
                <a:lnTo>
                  <a:pt x="5588513" y="182552"/>
                </a:lnTo>
                <a:lnTo>
                  <a:pt x="5586355" y="180394"/>
                </a:lnTo>
                <a:close/>
                <a:moveTo>
                  <a:pt x="706330" y="179582"/>
                </a:moveTo>
                <a:cubicBezTo>
                  <a:pt x="704891" y="179582"/>
                  <a:pt x="704172" y="180661"/>
                  <a:pt x="704172" y="182819"/>
                </a:cubicBezTo>
                <a:lnTo>
                  <a:pt x="707409" y="190237"/>
                </a:lnTo>
                <a:lnTo>
                  <a:pt x="711860" y="190237"/>
                </a:lnTo>
                <a:lnTo>
                  <a:pt x="711860" y="188079"/>
                </a:lnTo>
                <a:lnTo>
                  <a:pt x="712939" y="188079"/>
                </a:lnTo>
                <a:lnTo>
                  <a:pt x="709567" y="179582"/>
                </a:lnTo>
                <a:close/>
                <a:moveTo>
                  <a:pt x="1613880" y="179178"/>
                </a:moveTo>
                <a:lnTo>
                  <a:pt x="1613880" y="182415"/>
                </a:lnTo>
                <a:lnTo>
                  <a:pt x="1614959" y="182415"/>
                </a:lnTo>
                <a:lnTo>
                  <a:pt x="1614959" y="179178"/>
                </a:lnTo>
                <a:close/>
                <a:moveTo>
                  <a:pt x="2746722" y="179043"/>
                </a:moveTo>
                <a:lnTo>
                  <a:pt x="2744565" y="181201"/>
                </a:lnTo>
                <a:lnTo>
                  <a:pt x="2744565" y="182280"/>
                </a:lnTo>
                <a:lnTo>
                  <a:pt x="2749959" y="186596"/>
                </a:lnTo>
                <a:lnTo>
                  <a:pt x="2752117" y="186596"/>
                </a:lnTo>
                <a:lnTo>
                  <a:pt x="2752117" y="184438"/>
                </a:lnTo>
                <a:close/>
                <a:moveTo>
                  <a:pt x="3741938" y="178235"/>
                </a:moveTo>
                <a:lnTo>
                  <a:pt x="3741938" y="180392"/>
                </a:lnTo>
                <a:lnTo>
                  <a:pt x="3747333" y="186867"/>
                </a:lnTo>
                <a:lnTo>
                  <a:pt x="3748412" y="186867"/>
                </a:lnTo>
                <a:lnTo>
                  <a:pt x="3748412" y="185787"/>
                </a:lnTo>
                <a:cubicBezTo>
                  <a:pt x="3748412" y="180752"/>
                  <a:pt x="3746254" y="178235"/>
                  <a:pt x="3741938" y="178235"/>
                </a:cubicBezTo>
                <a:close/>
                <a:moveTo>
                  <a:pt x="4061311" y="177202"/>
                </a:moveTo>
                <a:lnTo>
                  <a:pt x="4061311" y="181539"/>
                </a:lnTo>
                <a:lnTo>
                  <a:pt x="4064725" y="181539"/>
                </a:lnTo>
                <a:lnTo>
                  <a:pt x="4064725" y="177202"/>
                </a:lnTo>
                <a:close/>
                <a:moveTo>
                  <a:pt x="1666751" y="176885"/>
                </a:moveTo>
                <a:lnTo>
                  <a:pt x="1666751" y="179178"/>
                </a:lnTo>
                <a:lnTo>
                  <a:pt x="1667830" y="179178"/>
                </a:lnTo>
                <a:lnTo>
                  <a:pt x="1667830" y="176885"/>
                </a:lnTo>
                <a:close/>
                <a:moveTo>
                  <a:pt x="4628986" y="176617"/>
                </a:moveTo>
                <a:lnTo>
                  <a:pt x="4626828" y="178775"/>
                </a:lnTo>
                <a:lnTo>
                  <a:pt x="4626828" y="180933"/>
                </a:lnTo>
                <a:lnTo>
                  <a:pt x="4630065" y="180933"/>
                </a:lnTo>
                <a:lnTo>
                  <a:pt x="4632088" y="178775"/>
                </a:lnTo>
                <a:lnTo>
                  <a:pt x="4630065" y="176617"/>
                </a:lnTo>
                <a:close/>
                <a:moveTo>
                  <a:pt x="9234442" y="176280"/>
                </a:moveTo>
                <a:lnTo>
                  <a:pt x="9244298" y="176280"/>
                </a:lnTo>
                <a:lnTo>
                  <a:pt x="9262583" y="180959"/>
                </a:lnTo>
                <a:cubicBezTo>
                  <a:pt x="9267253" y="186391"/>
                  <a:pt x="9270896" y="189108"/>
                  <a:pt x="9273512" y="189108"/>
                </a:cubicBezTo>
                <a:lnTo>
                  <a:pt x="9278945" y="188050"/>
                </a:lnTo>
                <a:cubicBezTo>
                  <a:pt x="9285833" y="194833"/>
                  <a:pt x="9295938" y="200619"/>
                  <a:pt x="9309260" y="205407"/>
                </a:cubicBezTo>
                <a:cubicBezTo>
                  <a:pt x="9315929" y="209993"/>
                  <a:pt x="9319264" y="216126"/>
                  <a:pt x="9319264" y="223807"/>
                </a:cubicBezTo>
                <a:cubicBezTo>
                  <a:pt x="9319264" y="227721"/>
                  <a:pt x="9317853" y="229678"/>
                  <a:pt x="9315032" y="229678"/>
                </a:cubicBezTo>
                <a:lnTo>
                  <a:pt x="9315032" y="230399"/>
                </a:lnTo>
                <a:lnTo>
                  <a:pt x="9319264" y="235689"/>
                </a:lnTo>
                <a:lnTo>
                  <a:pt x="9319264" y="240439"/>
                </a:lnTo>
                <a:cubicBezTo>
                  <a:pt x="9311799" y="253895"/>
                  <a:pt x="9304464" y="260624"/>
                  <a:pt x="9297256" y="260624"/>
                </a:cubicBezTo>
                <a:lnTo>
                  <a:pt x="9295753" y="260624"/>
                </a:lnTo>
                <a:lnTo>
                  <a:pt x="9290782" y="259433"/>
                </a:lnTo>
                <a:lnTo>
                  <a:pt x="9284820" y="260624"/>
                </a:lnTo>
                <a:cubicBezTo>
                  <a:pt x="9276305" y="260624"/>
                  <a:pt x="9270414" y="254817"/>
                  <a:pt x="9267149" y="243204"/>
                </a:cubicBezTo>
                <a:cubicBezTo>
                  <a:pt x="9261267" y="235871"/>
                  <a:pt x="9258326" y="230305"/>
                  <a:pt x="9258326" y="226504"/>
                </a:cubicBezTo>
                <a:cubicBezTo>
                  <a:pt x="9256770" y="226504"/>
                  <a:pt x="9255381" y="221972"/>
                  <a:pt x="9254159" y="212907"/>
                </a:cubicBezTo>
                <a:cubicBezTo>
                  <a:pt x="9252364" y="209731"/>
                  <a:pt x="9249168" y="207243"/>
                  <a:pt x="9244572" y="205445"/>
                </a:cubicBezTo>
                <a:cubicBezTo>
                  <a:pt x="9244572" y="203791"/>
                  <a:pt x="9239238" y="198248"/>
                  <a:pt x="9228571" y="188815"/>
                </a:cubicBezTo>
                <a:lnTo>
                  <a:pt x="9228571" y="185037"/>
                </a:lnTo>
                <a:cubicBezTo>
                  <a:pt x="9229523" y="179199"/>
                  <a:pt x="9231480" y="176280"/>
                  <a:pt x="9234442" y="176280"/>
                </a:cubicBezTo>
                <a:close/>
                <a:moveTo>
                  <a:pt x="639027" y="175806"/>
                </a:moveTo>
                <a:cubicBezTo>
                  <a:pt x="632373" y="178053"/>
                  <a:pt x="626214" y="179177"/>
                  <a:pt x="620549" y="179177"/>
                </a:cubicBezTo>
                <a:lnTo>
                  <a:pt x="607601" y="179177"/>
                </a:lnTo>
                <a:lnTo>
                  <a:pt x="596676" y="178098"/>
                </a:lnTo>
                <a:lnTo>
                  <a:pt x="596676" y="179177"/>
                </a:lnTo>
                <a:lnTo>
                  <a:pt x="598834" y="191856"/>
                </a:lnTo>
                <a:lnTo>
                  <a:pt x="598834" y="196307"/>
                </a:lnTo>
                <a:lnTo>
                  <a:pt x="597755" y="220314"/>
                </a:lnTo>
                <a:cubicBezTo>
                  <a:pt x="598654" y="237129"/>
                  <a:pt x="600093" y="245536"/>
                  <a:pt x="602071" y="245536"/>
                </a:cubicBezTo>
                <a:lnTo>
                  <a:pt x="611917" y="245536"/>
                </a:lnTo>
                <a:cubicBezTo>
                  <a:pt x="614434" y="243198"/>
                  <a:pt x="621673" y="242029"/>
                  <a:pt x="633632" y="242029"/>
                </a:cubicBezTo>
                <a:lnTo>
                  <a:pt x="644422" y="244322"/>
                </a:lnTo>
                <a:lnTo>
                  <a:pt x="654268" y="243243"/>
                </a:lnTo>
                <a:lnTo>
                  <a:pt x="660742" y="245536"/>
                </a:lnTo>
                <a:lnTo>
                  <a:pt x="666137" y="245536"/>
                </a:lnTo>
                <a:lnTo>
                  <a:pt x="678141" y="242029"/>
                </a:lnTo>
                <a:lnTo>
                  <a:pt x="682457" y="243243"/>
                </a:lnTo>
                <a:lnTo>
                  <a:pt x="685694" y="243243"/>
                </a:lnTo>
                <a:lnTo>
                  <a:pt x="691224" y="239737"/>
                </a:lnTo>
                <a:lnTo>
                  <a:pt x="691224" y="237444"/>
                </a:lnTo>
                <a:lnTo>
                  <a:pt x="682457" y="232858"/>
                </a:lnTo>
                <a:lnTo>
                  <a:pt x="682457" y="219235"/>
                </a:lnTo>
                <a:cubicBezTo>
                  <a:pt x="685334" y="216358"/>
                  <a:pt x="686773" y="211413"/>
                  <a:pt x="686773" y="204399"/>
                </a:cubicBezTo>
                <a:lnTo>
                  <a:pt x="686773" y="202106"/>
                </a:lnTo>
                <a:lnTo>
                  <a:pt x="682457" y="187270"/>
                </a:lnTo>
                <a:lnTo>
                  <a:pt x="682457" y="186056"/>
                </a:lnTo>
                <a:lnTo>
                  <a:pt x="685694" y="180391"/>
                </a:lnTo>
                <a:lnTo>
                  <a:pt x="684615" y="179177"/>
                </a:lnTo>
                <a:lnTo>
                  <a:pt x="683536" y="179177"/>
                </a:lnTo>
                <a:lnTo>
                  <a:pt x="675983" y="180391"/>
                </a:lnTo>
                <a:lnTo>
                  <a:pt x="662900" y="178098"/>
                </a:lnTo>
                <a:lnTo>
                  <a:pt x="645501" y="180391"/>
                </a:lnTo>
                <a:close/>
                <a:moveTo>
                  <a:pt x="4598909" y="175538"/>
                </a:moveTo>
                <a:lnTo>
                  <a:pt x="4599988" y="181877"/>
                </a:lnTo>
                <a:lnTo>
                  <a:pt x="4601067" y="181877"/>
                </a:lnTo>
                <a:lnTo>
                  <a:pt x="4602146" y="178775"/>
                </a:lnTo>
                <a:lnTo>
                  <a:pt x="4601067" y="175538"/>
                </a:lnTo>
                <a:close/>
                <a:moveTo>
                  <a:pt x="685694" y="175266"/>
                </a:moveTo>
                <a:lnTo>
                  <a:pt x="685694" y="176345"/>
                </a:lnTo>
                <a:lnTo>
                  <a:pt x="687852" y="176345"/>
                </a:lnTo>
                <a:lnTo>
                  <a:pt x="687852" y="175266"/>
                </a:lnTo>
                <a:close/>
                <a:moveTo>
                  <a:pt x="2561403" y="174727"/>
                </a:moveTo>
                <a:lnTo>
                  <a:pt x="2556008" y="180122"/>
                </a:lnTo>
                <a:cubicBezTo>
                  <a:pt x="2556008" y="181561"/>
                  <a:pt x="2557087" y="182280"/>
                  <a:pt x="2559246" y="182280"/>
                </a:cubicBezTo>
                <a:cubicBezTo>
                  <a:pt x="2563561" y="180662"/>
                  <a:pt x="2565719" y="179223"/>
                  <a:pt x="2565719" y="177964"/>
                </a:cubicBezTo>
                <a:lnTo>
                  <a:pt x="2565719" y="176885"/>
                </a:lnTo>
                <a:lnTo>
                  <a:pt x="2563561" y="174727"/>
                </a:lnTo>
                <a:close/>
                <a:moveTo>
                  <a:pt x="4254208" y="174288"/>
                </a:moveTo>
                <a:lnTo>
                  <a:pt x="4252805" y="175989"/>
                </a:lnTo>
                <a:lnTo>
                  <a:pt x="4249950" y="183419"/>
                </a:lnTo>
                <a:lnTo>
                  <a:pt x="4251924" y="183419"/>
                </a:lnTo>
                <a:cubicBezTo>
                  <a:pt x="4252570" y="183419"/>
                  <a:pt x="4253109" y="182422"/>
                  <a:pt x="4253541" y="180427"/>
                </a:cubicBezTo>
                <a:close/>
                <a:moveTo>
                  <a:pt x="6152549" y="174190"/>
                </a:moveTo>
                <a:lnTo>
                  <a:pt x="6149312" y="175269"/>
                </a:lnTo>
                <a:cubicBezTo>
                  <a:pt x="6150751" y="179765"/>
                  <a:pt x="6152594" y="182282"/>
                  <a:pt x="6154842" y="182822"/>
                </a:cubicBezTo>
                <a:lnTo>
                  <a:pt x="6155921" y="182822"/>
                </a:lnTo>
                <a:lnTo>
                  <a:pt x="6155921" y="181743"/>
                </a:lnTo>
                <a:cubicBezTo>
                  <a:pt x="6153673" y="181743"/>
                  <a:pt x="6152549" y="179225"/>
                  <a:pt x="6152549" y="174190"/>
                </a:cubicBezTo>
                <a:close/>
                <a:moveTo>
                  <a:pt x="2115543" y="173897"/>
                </a:moveTo>
                <a:lnTo>
                  <a:pt x="2115543" y="176118"/>
                </a:lnTo>
                <a:lnTo>
                  <a:pt x="2120015" y="176118"/>
                </a:lnTo>
                <a:lnTo>
                  <a:pt x="2120015" y="173897"/>
                </a:lnTo>
                <a:close/>
                <a:moveTo>
                  <a:pt x="211619" y="173512"/>
                </a:moveTo>
                <a:cubicBezTo>
                  <a:pt x="211619" y="176210"/>
                  <a:pt x="209911" y="177558"/>
                  <a:pt x="206494" y="177558"/>
                </a:cubicBezTo>
                <a:lnTo>
                  <a:pt x="206494" y="182684"/>
                </a:lnTo>
                <a:lnTo>
                  <a:pt x="209461" y="182684"/>
                </a:lnTo>
                <a:lnTo>
                  <a:pt x="212564" y="180661"/>
                </a:lnTo>
                <a:lnTo>
                  <a:pt x="214587" y="183763"/>
                </a:lnTo>
                <a:lnTo>
                  <a:pt x="213643" y="184842"/>
                </a:lnTo>
                <a:lnTo>
                  <a:pt x="213643" y="185786"/>
                </a:lnTo>
                <a:lnTo>
                  <a:pt x="216745" y="184842"/>
                </a:lnTo>
                <a:cubicBezTo>
                  <a:pt x="216745" y="179716"/>
                  <a:pt x="215036" y="175940"/>
                  <a:pt x="211619" y="173512"/>
                </a:cubicBezTo>
                <a:close/>
                <a:moveTo>
                  <a:pt x="7119173" y="173381"/>
                </a:moveTo>
                <a:cubicBezTo>
                  <a:pt x="7116296" y="174820"/>
                  <a:pt x="7114857" y="177023"/>
                  <a:pt x="7114857" y="179990"/>
                </a:cubicBezTo>
                <a:lnTo>
                  <a:pt x="7118094" y="181069"/>
                </a:lnTo>
                <a:cubicBezTo>
                  <a:pt x="7122501" y="180350"/>
                  <a:pt x="7124703" y="179271"/>
                  <a:pt x="7124703" y="177832"/>
                </a:cubicBezTo>
                <a:lnTo>
                  <a:pt x="7124703" y="174460"/>
                </a:lnTo>
                <a:close/>
                <a:moveTo>
                  <a:pt x="3241834" y="172704"/>
                </a:moveTo>
                <a:lnTo>
                  <a:pt x="3241834" y="173783"/>
                </a:lnTo>
                <a:lnTo>
                  <a:pt x="3243992" y="173783"/>
                </a:lnTo>
                <a:lnTo>
                  <a:pt x="3243992" y="172704"/>
                </a:lnTo>
                <a:close/>
                <a:moveTo>
                  <a:pt x="7595051" y="171763"/>
                </a:moveTo>
                <a:lnTo>
                  <a:pt x="7595051" y="172842"/>
                </a:lnTo>
                <a:lnTo>
                  <a:pt x="7597209" y="172842"/>
                </a:lnTo>
                <a:lnTo>
                  <a:pt x="7597209" y="171763"/>
                </a:lnTo>
                <a:close/>
                <a:moveTo>
                  <a:pt x="3260312" y="171625"/>
                </a:moveTo>
                <a:cubicBezTo>
                  <a:pt x="3260312" y="174772"/>
                  <a:pt x="3258873" y="176975"/>
                  <a:pt x="3255996" y="178234"/>
                </a:cubicBezTo>
                <a:lnTo>
                  <a:pt x="3254917" y="178234"/>
                </a:lnTo>
                <a:cubicBezTo>
                  <a:pt x="3253838" y="178234"/>
                  <a:pt x="3252759" y="176751"/>
                  <a:pt x="3251680" y="173783"/>
                </a:cubicBezTo>
                <a:lnTo>
                  <a:pt x="3250601" y="172704"/>
                </a:lnTo>
                <a:lnTo>
                  <a:pt x="3246285" y="172704"/>
                </a:lnTo>
                <a:lnTo>
                  <a:pt x="3246285" y="173783"/>
                </a:lnTo>
                <a:cubicBezTo>
                  <a:pt x="3249162" y="173783"/>
                  <a:pt x="3252399" y="175986"/>
                  <a:pt x="3255996" y="180392"/>
                </a:cubicBezTo>
                <a:lnTo>
                  <a:pt x="3262605" y="176076"/>
                </a:lnTo>
                <a:lnTo>
                  <a:pt x="3262605" y="171625"/>
                </a:lnTo>
                <a:close/>
                <a:moveTo>
                  <a:pt x="2205866" y="170723"/>
                </a:moveTo>
                <a:lnTo>
                  <a:pt x="2205866" y="172944"/>
                </a:lnTo>
                <a:lnTo>
                  <a:pt x="2208224" y="172944"/>
                </a:lnTo>
                <a:lnTo>
                  <a:pt x="2208224" y="170723"/>
                </a:lnTo>
                <a:close/>
                <a:moveTo>
                  <a:pt x="4233623" y="170718"/>
                </a:moveTo>
                <a:lnTo>
                  <a:pt x="4233623" y="173209"/>
                </a:lnTo>
                <a:lnTo>
                  <a:pt x="4235343" y="173209"/>
                </a:lnTo>
                <a:lnTo>
                  <a:pt x="4234921" y="172558"/>
                </a:lnTo>
                <a:lnTo>
                  <a:pt x="4233861" y="171912"/>
                </a:lnTo>
                <a:close/>
                <a:moveTo>
                  <a:pt x="3171159" y="170546"/>
                </a:moveTo>
                <a:lnTo>
                  <a:pt x="3169001" y="172704"/>
                </a:lnTo>
                <a:lnTo>
                  <a:pt x="3169001" y="173783"/>
                </a:lnTo>
                <a:lnTo>
                  <a:pt x="3171159" y="173783"/>
                </a:lnTo>
                <a:close/>
                <a:moveTo>
                  <a:pt x="3153760" y="170546"/>
                </a:moveTo>
                <a:lnTo>
                  <a:pt x="3153760" y="172704"/>
                </a:lnTo>
                <a:lnTo>
                  <a:pt x="3155918" y="172704"/>
                </a:lnTo>
                <a:close/>
                <a:moveTo>
                  <a:pt x="4672956" y="170142"/>
                </a:moveTo>
                <a:lnTo>
                  <a:pt x="4669719" y="173380"/>
                </a:lnTo>
                <a:lnTo>
                  <a:pt x="4670798" y="178775"/>
                </a:lnTo>
                <a:lnTo>
                  <a:pt x="4671877" y="178775"/>
                </a:lnTo>
                <a:cubicBezTo>
                  <a:pt x="4672236" y="175897"/>
                  <a:pt x="4673270" y="174459"/>
                  <a:pt x="4674979" y="174459"/>
                </a:cubicBezTo>
                <a:lnTo>
                  <a:pt x="4678216" y="176617"/>
                </a:lnTo>
                <a:lnTo>
                  <a:pt x="4678216" y="174459"/>
                </a:lnTo>
                <a:cubicBezTo>
                  <a:pt x="4677137" y="171581"/>
                  <a:pt x="4676058" y="170142"/>
                  <a:pt x="4674979" y="170142"/>
                </a:cubicBezTo>
                <a:close/>
                <a:moveTo>
                  <a:pt x="6157000" y="169874"/>
                </a:moveTo>
                <a:lnTo>
                  <a:pt x="6154842" y="172032"/>
                </a:lnTo>
                <a:lnTo>
                  <a:pt x="6157000" y="172032"/>
                </a:lnTo>
                <a:close/>
                <a:moveTo>
                  <a:pt x="5176078" y="169738"/>
                </a:moveTo>
                <a:lnTo>
                  <a:pt x="5176078" y="170817"/>
                </a:lnTo>
                <a:lnTo>
                  <a:pt x="5178101" y="172975"/>
                </a:lnTo>
                <a:lnTo>
                  <a:pt x="5178101" y="171896"/>
                </a:lnTo>
                <a:close/>
                <a:moveTo>
                  <a:pt x="5069796" y="169738"/>
                </a:moveTo>
                <a:lnTo>
                  <a:pt x="5072034" y="179994"/>
                </a:lnTo>
                <a:lnTo>
                  <a:pt x="5073033" y="174998"/>
                </a:lnTo>
                <a:lnTo>
                  <a:pt x="5073033" y="172975"/>
                </a:lnTo>
                <a:close/>
                <a:moveTo>
                  <a:pt x="5568012" y="169604"/>
                </a:moveTo>
                <a:lnTo>
                  <a:pt x="5570170" y="171762"/>
                </a:lnTo>
                <a:lnTo>
                  <a:pt x="5571249" y="170683"/>
                </a:lnTo>
                <a:lnTo>
                  <a:pt x="5571249" y="169604"/>
                </a:lnTo>
                <a:close/>
                <a:moveTo>
                  <a:pt x="210540" y="169466"/>
                </a:moveTo>
                <a:lnTo>
                  <a:pt x="212564" y="171489"/>
                </a:lnTo>
                <a:lnTo>
                  <a:pt x="212564" y="169466"/>
                </a:lnTo>
                <a:close/>
                <a:moveTo>
                  <a:pt x="9177394" y="168875"/>
                </a:moveTo>
                <a:lnTo>
                  <a:pt x="9177394" y="173212"/>
                </a:lnTo>
                <a:lnTo>
                  <a:pt x="9180808" y="173212"/>
                </a:lnTo>
                <a:lnTo>
                  <a:pt x="9180808" y="168875"/>
                </a:lnTo>
                <a:close/>
                <a:moveTo>
                  <a:pt x="9161632" y="168537"/>
                </a:moveTo>
                <a:lnTo>
                  <a:pt x="9161632" y="169496"/>
                </a:lnTo>
                <a:lnTo>
                  <a:pt x="9157917" y="173212"/>
                </a:lnTo>
                <a:lnTo>
                  <a:pt x="9153388" y="173212"/>
                </a:lnTo>
                <a:lnTo>
                  <a:pt x="9152611" y="172153"/>
                </a:lnTo>
                <a:lnTo>
                  <a:pt x="9143896" y="174270"/>
                </a:lnTo>
                <a:lnTo>
                  <a:pt x="9138430" y="173212"/>
                </a:lnTo>
                <a:lnTo>
                  <a:pt x="9125157" y="174270"/>
                </a:lnTo>
                <a:cubicBezTo>
                  <a:pt x="9125157" y="172130"/>
                  <a:pt x="9123828" y="170366"/>
                  <a:pt x="9121170" y="168980"/>
                </a:cubicBezTo>
                <a:lnTo>
                  <a:pt x="9120624" y="170038"/>
                </a:lnTo>
                <a:lnTo>
                  <a:pt x="9108666" y="170038"/>
                </a:lnTo>
                <a:lnTo>
                  <a:pt x="9107860" y="170478"/>
                </a:lnTo>
                <a:lnTo>
                  <a:pt x="9112709" y="171262"/>
                </a:lnTo>
                <a:cubicBezTo>
                  <a:pt x="9119757" y="172677"/>
                  <a:pt x="9123281" y="174350"/>
                  <a:pt x="9123281" y="176280"/>
                </a:cubicBezTo>
                <a:cubicBezTo>
                  <a:pt x="9123581" y="176280"/>
                  <a:pt x="9125748" y="178440"/>
                  <a:pt x="9129783" y="182760"/>
                </a:cubicBezTo>
                <a:cubicBezTo>
                  <a:pt x="9129323" y="182673"/>
                  <a:pt x="9129904" y="180866"/>
                  <a:pt x="9131526" y="177338"/>
                </a:cubicBezTo>
                <a:cubicBezTo>
                  <a:pt x="9139815" y="177338"/>
                  <a:pt x="9146694" y="178770"/>
                  <a:pt x="9152164" y="181634"/>
                </a:cubicBezTo>
                <a:lnTo>
                  <a:pt x="9158436" y="186345"/>
                </a:lnTo>
                <a:lnTo>
                  <a:pt x="9158720" y="185934"/>
                </a:lnTo>
                <a:lnTo>
                  <a:pt x="9162107" y="185934"/>
                </a:lnTo>
                <a:lnTo>
                  <a:pt x="9164806" y="188634"/>
                </a:lnTo>
                <a:lnTo>
                  <a:pt x="9164806" y="191208"/>
                </a:lnTo>
                <a:lnTo>
                  <a:pt x="9166580" y="178844"/>
                </a:lnTo>
                <a:cubicBezTo>
                  <a:pt x="9167308" y="175724"/>
                  <a:pt x="9168091" y="174164"/>
                  <a:pt x="9168930" y="174164"/>
                </a:cubicBezTo>
                <a:lnTo>
                  <a:pt x="9168312" y="172153"/>
                </a:lnTo>
                <a:lnTo>
                  <a:pt x="9166206" y="172153"/>
                </a:lnTo>
                <a:close/>
                <a:moveTo>
                  <a:pt x="1181616" y="168118"/>
                </a:moveTo>
                <a:lnTo>
                  <a:pt x="1179459" y="170276"/>
                </a:lnTo>
                <a:lnTo>
                  <a:pt x="1181616" y="170276"/>
                </a:lnTo>
                <a:close/>
                <a:moveTo>
                  <a:pt x="8582986" y="167313"/>
                </a:moveTo>
                <a:lnTo>
                  <a:pt x="8582986" y="168392"/>
                </a:lnTo>
                <a:lnTo>
                  <a:pt x="8585144" y="168392"/>
                </a:lnTo>
                <a:lnTo>
                  <a:pt x="8585144" y="167313"/>
                </a:lnTo>
                <a:close/>
                <a:moveTo>
                  <a:pt x="3177768" y="167309"/>
                </a:moveTo>
                <a:lnTo>
                  <a:pt x="3177768" y="169467"/>
                </a:lnTo>
                <a:lnTo>
                  <a:pt x="3179926" y="167309"/>
                </a:lnTo>
                <a:close/>
                <a:moveTo>
                  <a:pt x="9282921" y="166759"/>
                </a:moveTo>
                <a:lnTo>
                  <a:pt x="9282921" y="168980"/>
                </a:lnTo>
                <a:lnTo>
                  <a:pt x="9285145" y="168980"/>
                </a:lnTo>
                <a:close/>
                <a:moveTo>
                  <a:pt x="5173920" y="166501"/>
                </a:moveTo>
                <a:lnTo>
                  <a:pt x="5173920" y="168659"/>
                </a:lnTo>
                <a:lnTo>
                  <a:pt x="5176078" y="166501"/>
                </a:lnTo>
                <a:close/>
                <a:moveTo>
                  <a:pt x="5068717" y="166501"/>
                </a:moveTo>
                <a:lnTo>
                  <a:pt x="5068717" y="168659"/>
                </a:lnTo>
                <a:lnTo>
                  <a:pt x="5069796" y="168659"/>
                </a:lnTo>
                <a:lnTo>
                  <a:pt x="5069796" y="166501"/>
                </a:lnTo>
                <a:close/>
                <a:moveTo>
                  <a:pt x="5579881" y="166366"/>
                </a:moveTo>
                <a:lnTo>
                  <a:pt x="5573407" y="168525"/>
                </a:lnTo>
                <a:lnTo>
                  <a:pt x="5573407" y="169604"/>
                </a:lnTo>
                <a:lnTo>
                  <a:pt x="5575565" y="169604"/>
                </a:lnTo>
                <a:lnTo>
                  <a:pt x="5582039" y="167445"/>
                </a:lnTo>
                <a:lnTo>
                  <a:pt x="5582039" y="166366"/>
                </a:lnTo>
                <a:close/>
                <a:moveTo>
                  <a:pt x="3047208" y="166230"/>
                </a:moveTo>
                <a:lnTo>
                  <a:pt x="3049366" y="168388"/>
                </a:lnTo>
                <a:lnTo>
                  <a:pt x="3049366" y="166230"/>
                </a:lnTo>
                <a:close/>
                <a:moveTo>
                  <a:pt x="2574351" y="166095"/>
                </a:moveTo>
                <a:lnTo>
                  <a:pt x="2574351" y="168253"/>
                </a:lnTo>
                <a:lnTo>
                  <a:pt x="2575431" y="168253"/>
                </a:lnTo>
                <a:lnTo>
                  <a:pt x="2577589" y="166095"/>
                </a:lnTo>
                <a:close/>
                <a:moveTo>
                  <a:pt x="9169988" y="165701"/>
                </a:moveTo>
                <a:lnTo>
                  <a:pt x="9173402" y="168980"/>
                </a:lnTo>
                <a:lnTo>
                  <a:pt x="9173402" y="165701"/>
                </a:lnTo>
                <a:close/>
                <a:moveTo>
                  <a:pt x="7723183" y="165154"/>
                </a:moveTo>
                <a:lnTo>
                  <a:pt x="7723183" y="167312"/>
                </a:lnTo>
                <a:lnTo>
                  <a:pt x="7726555" y="167312"/>
                </a:lnTo>
                <a:lnTo>
                  <a:pt x="7726555" y="166233"/>
                </a:lnTo>
                <a:close/>
                <a:moveTo>
                  <a:pt x="3631340" y="163263"/>
                </a:moveTo>
                <a:lnTo>
                  <a:pt x="3631340" y="167579"/>
                </a:lnTo>
                <a:lnTo>
                  <a:pt x="3633498" y="169603"/>
                </a:lnTo>
                <a:lnTo>
                  <a:pt x="3638893" y="169603"/>
                </a:lnTo>
                <a:lnTo>
                  <a:pt x="3638893" y="166500"/>
                </a:lnTo>
                <a:lnTo>
                  <a:pt x="3633498" y="163263"/>
                </a:lnTo>
                <a:close/>
                <a:moveTo>
                  <a:pt x="3186400" y="162993"/>
                </a:moveTo>
                <a:lnTo>
                  <a:pt x="3182084" y="164072"/>
                </a:lnTo>
                <a:lnTo>
                  <a:pt x="3182084" y="165151"/>
                </a:lnTo>
                <a:lnTo>
                  <a:pt x="3184242" y="165151"/>
                </a:lnTo>
                <a:lnTo>
                  <a:pt x="3188558" y="164072"/>
                </a:lnTo>
                <a:lnTo>
                  <a:pt x="3188558" y="162993"/>
                </a:lnTo>
                <a:close/>
                <a:moveTo>
                  <a:pt x="5082609" y="162320"/>
                </a:moveTo>
                <a:lnTo>
                  <a:pt x="5084633" y="164478"/>
                </a:lnTo>
                <a:lnTo>
                  <a:pt x="5085712" y="164478"/>
                </a:lnTo>
                <a:lnTo>
                  <a:pt x="5083688" y="162320"/>
                </a:lnTo>
                <a:close/>
                <a:moveTo>
                  <a:pt x="2648668" y="161779"/>
                </a:moveTo>
                <a:lnTo>
                  <a:pt x="2648668" y="163937"/>
                </a:lnTo>
                <a:lnTo>
                  <a:pt x="2650825" y="163937"/>
                </a:lnTo>
                <a:lnTo>
                  <a:pt x="2650825" y="161779"/>
                </a:lnTo>
                <a:close/>
                <a:moveTo>
                  <a:pt x="9178452" y="161469"/>
                </a:moveTo>
                <a:lnTo>
                  <a:pt x="9178452" y="165125"/>
                </a:lnTo>
                <a:lnTo>
                  <a:pt x="9179750" y="164615"/>
                </a:lnTo>
                <a:cubicBezTo>
                  <a:pt x="9179750" y="162518"/>
                  <a:pt x="9179864" y="161469"/>
                  <a:pt x="9180091" y="161469"/>
                </a:cubicBezTo>
                <a:close/>
                <a:moveTo>
                  <a:pt x="9164566" y="161469"/>
                </a:moveTo>
                <a:lnTo>
                  <a:pt x="9165864" y="161469"/>
                </a:lnTo>
                <a:lnTo>
                  <a:pt x="9165864" y="162499"/>
                </a:lnTo>
                <a:lnTo>
                  <a:pt x="9164566" y="162499"/>
                </a:lnTo>
                <a:close/>
                <a:moveTo>
                  <a:pt x="8644490" y="160839"/>
                </a:moveTo>
                <a:lnTo>
                  <a:pt x="8662833" y="160839"/>
                </a:lnTo>
                <a:cubicBezTo>
                  <a:pt x="8664991" y="160839"/>
                  <a:pt x="8666070" y="162277"/>
                  <a:pt x="8666070" y="165155"/>
                </a:cubicBezTo>
                <a:lnTo>
                  <a:pt x="8664991" y="168392"/>
                </a:lnTo>
                <a:lnTo>
                  <a:pt x="8666070" y="168392"/>
                </a:lnTo>
                <a:cubicBezTo>
                  <a:pt x="8668587" y="165514"/>
                  <a:pt x="8678253" y="164076"/>
                  <a:pt x="8695068" y="164076"/>
                </a:cubicBezTo>
                <a:lnTo>
                  <a:pt x="8702621" y="166234"/>
                </a:lnTo>
                <a:cubicBezTo>
                  <a:pt x="8702621" y="164076"/>
                  <a:pt x="8707296" y="162277"/>
                  <a:pt x="8716648" y="160839"/>
                </a:cubicBezTo>
                <a:cubicBezTo>
                  <a:pt x="8728877" y="163536"/>
                  <a:pt x="8734991" y="165335"/>
                  <a:pt x="8734991" y="166234"/>
                </a:cubicBezTo>
                <a:lnTo>
                  <a:pt x="8737149" y="171629"/>
                </a:lnTo>
                <a:lnTo>
                  <a:pt x="8736070" y="172708"/>
                </a:lnTo>
                <a:lnTo>
                  <a:pt x="8724201" y="172708"/>
                </a:lnTo>
                <a:lnTo>
                  <a:pt x="8720964" y="175945"/>
                </a:lnTo>
                <a:lnTo>
                  <a:pt x="8720964" y="177024"/>
                </a:lnTo>
                <a:lnTo>
                  <a:pt x="8727438" y="179182"/>
                </a:lnTo>
                <a:lnTo>
                  <a:pt x="8732833" y="177024"/>
                </a:lnTo>
                <a:cubicBezTo>
                  <a:pt x="8752255" y="177024"/>
                  <a:pt x="8761966" y="183138"/>
                  <a:pt x="8761966" y="195367"/>
                </a:cubicBezTo>
                <a:lnTo>
                  <a:pt x="8761966" y="196446"/>
                </a:lnTo>
                <a:cubicBezTo>
                  <a:pt x="8761966" y="202201"/>
                  <a:pt x="8756211" y="210113"/>
                  <a:pt x="8744702" y="220184"/>
                </a:cubicBezTo>
                <a:lnTo>
                  <a:pt x="8738228" y="220184"/>
                </a:lnTo>
                <a:cubicBezTo>
                  <a:pt x="8734811" y="220184"/>
                  <a:pt x="8731934" y="218386"/>
                  <a:pt x="8729596" y="214789"/>
                </a:cubicBezTo>
                <a:cubicBezTo>
                  <a:pt x="8725280" y="214789"/>
                  <a:pt x="8722043" y="206517"/>
                  <a:pt x="8719885" y="189972"/>
                </a:cubicBezTo>
                <a:cubicBezTo>
                  <a:pt x="8715929" y="186195"/>
                  <a:pt x="8713771" y="182599"/>
                  <a:pt x="8713411" y="179182"/>
                </a:cubicBezTo>
                <a:lnTo>
                  <a:pt x="8716648" y="175945"/>
                </a:lnTo>
                <a:lnTo>
                  <a:pt x="8706937" y="174866"/>
                </a:lnTo>
                <a:lnTo>
                  <a:pt x="8699384" y="175945"/>
                </a:lnTo>
                <a:lnTo>
                  <a:pt x="8683334" y="173787"/>
                </a:lnTo>
                <a:cubicBezTo>
                  <a:pt x="8681355" y="175226"/>
                  <a:pt x="8676680" y="176304"/>
                  <a:pt x="8669307" y="177024"/>
                </a:cubicBezTo>
                <a:lnTo>
                  <a:pt x="8652043" y="174866"/>
                </a:lnTo>
                <a:lnTo>
                  <a:pt x="8646648" y="178103"/>
                </a:lnTo>
                <a:lnTo>
                  <a:pt x="8645568" y="178103"/>
                </a:lnTo>
                <a:cubicBezTo>
                  <a:pt x="8644130" y="178103"/>
                  <a:pt x="8642691" y="173067"/>
                  <a:pt x="8641252" y="162997"/>
                </a:cubicBezTo>
                <a:close/>
                <a:moveTo>
                  <a:pt x="3190716" y="160835"/>
                </a:moveTo>
                <a:lnTo>
                  <a:pt x="3190716" y="161914"/>
                </a:lnTo>
                <a:lnTo>
                  <a:pt x="3194088" y="161914"/>
                </a:lnTo>
                <a:lnTo>
                  <a:pt x="3194088" y="160835"/>
                </a:lnTo>
                <a:close/>
                <a:moveTo>
                  <a:pt x="1639236" y="160430"/>
                </a:moveTo>
                <a:lnTo>
                  <a:pt x="1637079" y="162588"/>
                </a:lnTo>
                <a:lnTo>
                  <a:pt x="1637079" y="164881"/>
                </a:lnTo>
                <a:lnTo>
                  <a:pt x="1642474" y="165960"/>
                </a:lnTo>
                <a:lnTo>
                  <a:pt x="1644767" y="165960"/>
                </a:lnTo>
                <a:lnTo>
                  <a:pt x="1646925" y="163667"/>
                </a:lnTo>
                <a:cubicBezTo>
                  <a:pt x="1644227" y="161509"/>
                  <a:pt x="1641665" y="160430"/>
                  <a:pt x="1639236" y="160430"/>
                </a:cubicBezTo>
                <a:close/>
                <a:moveTo>
                  <a:pt x="3233202" y="159756"/>
                </a:moveTo>
                <a:lnTo>
                  <a:pt x="3229965" y="162993"/>
                </a:lnTo>
                <a:lnTo>
                  <a:pt x="3233202" y="166230"/>
                </a:lnTo>
                <a:lnTo>
                  <a:pt x="3234281" y="162993"/>
                </a:lnTo>
                <a:close/>
                <a:moveTo>
                  <a:pt x="2587165" y="159621"/>
                </a:moveTo>
                <a:lnTo>
                  <a:pt x="2587165" y="160700"/>
                </a:lnTo>
                <a:lnTo>
                  <a:pt x="2589323" y="160700"/>
                </a:lnTo>
                <a:lnTo>
                  <a:pt x="2589323" y="159621"/>
                </a:lnTo>
                <a:close/>
                <a:moveTo>
                  <a:pt x="9164566" y="159220"/>
                </a:moveTo>
                <a:lnTo>
                  <a:pt x="9164566" y="161469"/>
                </a:lnTo>
                <a:lnTo>
                  <a:pt x="9162450" y="161469"/>
                </a:lnTo>
                <a:lnTo>
                  <a:pt x="9162450" y="165673"/>
                </a:lnTo>
                <a:lnTo>
                  <a:pt x="9165864" y="165673"/>
                </a:lnTo>
                <a:lnTo>
                  <a:pt x="9165864" y="162499"/>
                </a:lnTo>
                <a:lnTo>
                  <a:pt x="9169038" y="162499"/>
                </a:lnTo>
                <a:lnTo>
                  <a:pt x="9169038" y="159220"/>
                </a:lnTo>
                <a:close/>
                <a:moveTo>
                  <a:pt x="9121983" y="159220"/>
                </a:moveTo>
                <a:lnTo>
                  <a:pt x="9121983" y="162499"/>
                </a:lnTo>
                <a:lnTo>
                  <a:pt x="9126455" y="162499"/>
                </a:lnTo>
                <a:lnTo>
                  <a:pt x="9126455" y="159220"/>
                </a:lnTo>
                <a:close/>
                <a:moveTo>
                  <a:pt x="7211158" y="159220"/>
                </a:moveTo>
                <a:cubicBezTo>
                  <a:pt x="7204235" y="163535"/>
                  <a:pt x="7197311" y="165693"/>
                  <a:pt x="7190388" y="165693"/>
                </a:cubicBezTo>
                <a:lnTo>
                  <a:pt x="7183779" y="164614"/>
                </a:lnTo>
                <a:lnTo>
                  <a:pt x="7180542" y="165693"/>
                </a:lnTo>
                <a:lnTo>
                  <a:pt x="7170696" y="164614"/>
                </a:lnTo>
                <a:lnTo>
                  <a:pt x="7159636" y="164614"/>
                </a:lnTo>
                <a:lnTo>
                  <a:pt x="7155320" y="161377"/>
                </a:lnTo>
                <a:lnTo>
                  <a:pt x="7152083" y="161377"/>
                </a:lnTo>
                <a:lnTo>
                  <a:pt x="7148711" y="166907"/>
                </a:lnTo>
                <a:lnTo>
                  <a:pt x="7149790" y="185520"/>
                </a:lnTo>
                <a:cubicBezTo>
                  <a:pt x="7148531" y="185520"/>
                  <a:pt x="7147452" y="187318"/>
                  <a:pt x="7146553" y="190915"/>
                </a:cubicBezTo>
                <a:lnTo>
                  <a:pt x="7149790" y="191994"/>
                </a:lnTo>
                <a:lnTo>
                  <a:pt x="7156399" y="189836"/>
                </a:lnTo>
                <a:lnTo>
                  <a:pt x="7157478" y="189836"/>
                </a:lnTo>
                <a:cubicBezTo>
                  <a:pt x="7159906" y="189836"/>
                  <a:pt x="7162468" y="190915"/>
                  <a:pt x="7165166" y="193073"/>
                </a:cubicBezTo>
                <a:lnTo>
                  <a:pt x="7167324" y="193073"/>
                </a:lnTo>
                <a:cubicBezTo>
                  <a:pt x="7169212" y="191095"/>
                  <a:pt x="7174337" y="189656"/>
                  <a:pt x="7182700" y="188757"/>
                </a:cubicBezTo>
                <a:lnTo>
                  <a:pt x="7183779" y="187678"/>
                </a:lnTo>
                <a:lnTo>
                  <a:pt x="7184858" y="187678"/>
                </a:lnTo>
                <a:lnTo>
                  <a:pt x="7193624" y="189836"/>
                </a:lnTo>
                <a:lnTo>
                  <a:pt x="7205628" y="186599"/>
                </a:lnTo>
                <a:cubicBezTo>
                  <a:pt x="7212013" y="189476"/>
                  <a:pt x="7216778" y="190915"/>
                  <a:pt x="7219925" y="190915"/>
                </a:cubicBezTo>
                <a:lnTo>
                  <a:pt x="7223162" y="188757"/>
                </a:lnTo>
                <a:lnTo>
                  <a:pt x="7222083" y="181069"/>
                </a:lnTo>
                <a:lnTo>
                  <a:pt x="7222083" y="166907"/>
                </a:lnTo>
                <a:cubicBezTo>
                  <a:pt x="7222083" y="165199"/>
                  <a:pt x="7218442" y="162636"/>
                  <a:pt x="7211158" y="159220"/>
                </a:cubicBezTo>
                <a:close/>
                <a:moveTo>
                  <a:pt x="2264711" y="158159"/>
                </a:moveTo>
                <a:lnTo>
                  <a:pt x="2264711" y="160380"/>
                </a:lnTo>
                <a:lnTo>
                  <a:pt x="2269183" y="160380"/>
                </a:lnTo>
                <a:lnTo>
                  <a:pt x="2269183" y="158159"/>
                </a:lnTo>
                <a:close/>
                <a:moveTo>
                  <a:pt x="2682117" y="156384"/>
                </a:moveTo>
                <a:lnTo>
                  <a:pt x="2681038" y="159621"/>
                </a:lnTo>
                <a:lnTo>
                  <a:pt x="2682117" y="160700"/>
                </a:lnTo>
                <a:lnTo>
                  <a:pt x="2686432" y="160700"/>
                </a:lnTo>
                <a:lnTo>
                  <a:pt x="2687512" y="157463"/>
                </a:lnTo>
                <a:lnTo>
                  <a:pt x="2686432" y="156384"/>
                </a:lnTo>
                <a:close/>
                <a:moveTo>
                  <a:pt x="71214" y="156113"/>
                </a:moveTo>
                <a:lnTo>
                  <a:pt x="71214" y="159215"/>
                </a:lnTo>
                <a:lnTo>
                  <a:pt x="72293" y="164341"/>
                </a:lnTo>
                <a:lnTo>
                  <a:pt x="70135" y="166364"/>
                </a:lnTo>
                <a:lnTo>
                  <a:pt x="70135" y="167308"/>
                </a:lnTo>
                <a:lnTo>
                  <a:pt x="72293" y="169466"/>
                </a:lnTo>
                <a:lnTo>
                  <a:pt x="76339" y="169466"/>
                </a:lnTo>
                <a:lnTo>
                  <a:pt x="76339" y="164341"/>
                </a:lnTo>
                <a:cubicBezTo>
                  <a:pt x="73642" y="164341"/>
                  <a:pt x="72293" y="161598"/>
                  <a:pt x="72293" y="156113"/>
                </a:cubicBezTo>
                <a:close/>
                <a:moveTo>
                  <a:pt x="4147024" y="155990"/>
                </a:moveTo>
                <a:lnTo>
                  <a:pt x="4132024" y="161704"/>
                </a:lnTo>
                <a:lnTo>
                  <a:pt x="4127683" y="165803"/>
                </a:lnTo>
                <a:lnTo>
                  <a:pt x="4120665" y="164745"/>
                </a:lnTo>
                <a:lnTo>
                  <a:pt x="4109795" y="168977"/>
                </a:lnTo>
                <a:lnTo>
                  <a:pt x="4105491" y="166861"/>
                </a:lnTo>
                <a:lnTo>
                  <a:pt x="4102060" y="167919"/>
                </a:lnTo>
                <a:lnTo>
                  <a:pt x="4099134" y="167919"/>
                </a:lnTo>
                <a:lnTo>
                  <a:pt x="4098183" y="171175"/>
                </a:lnTo>
                <a:lnTo>
                  <a:pt x="4101224" y="176349"/>
                </a:lnTo>
                <a:lnTo>
                  <a:pt x="4100166" y="181209"/>
                </a:lnTo>
                <a:lnTo>
                  <a:pt x="4101224" y="190441"/>
                </a:lnTo>
                <a:lnTo>
                  <a:pt x="4101224" y="194867"/>
                </a:lnTo>
                <a:cubicBezTo>
                  <a:pt x="4098491" y="203593"/>
                  <a:pt x="4097125" y="209166"/>
                  <a:pt x="4097125" y="211585"/>
                </a:cubicBezTo>
                <a:cubicBezTo>
                  <a:pt x="4100563" y="211585"/>
                  <a:pt x="4102282" y="213189"/>
                  <a:pt x="4102282" y="216398"/>
                </a:cubicBezTo>
                <a:lnTo>
                  <a:pt x="4102282" y="221427"/>
                </a:lnTo>
                <a:lnTo>
                  <a:pt x="4100166" y="220976"/>
                </a:lnTo>
                <a:cubicBezTo>
                  <a:pt x="4100766" y="220976"/>
                  <a:pt x="4101305" y="221758"/>
                  <a:pt x="4101782" y="223323"/>
                </a:cubicBezTo>
                <a:lnTo>
                  <a:pt x="4102950" y="229939"/>
                </a:lnTo>
                <a:lnTo>
                  <a:pt x="4108956" y="228381"/>
                </a:lnTo>
                <a:lnTo>
                  <a:pt x="4114513" y="230364"/>
                </a:lnTo>
                <a:lnTo>
                  <a:pt x="4116258" y="228381"/>
                </a:lnTo>
                <a:lnTo>
                  <a:pt x="4120467" y="228381"/>
                </a:lnTo>
                <a:lnTo>
                  <a:pt x="4137482" y="232480"/>
                </a:lnTo>
                <a:cubicBezTo>
                  <a:pt x="4137482" y="231804"/>
                  <a:pt x="4142329" y="231214"/>
                  <a:pt x="4152023" y="230710"/>
                </a:cubicBezTo>
                <a:lnTo>
                  <a:pt x="4152171" y="230704"/>
                </a:lnTo>
                <a:lnTo>
                  <a:pt x="4146941" y="225318"/>
                </a:lnTo>
                <a:cubicBezTo>
                  <a:pt x="4145572" y="223128"/>
                  <a:pt x="4144887" y="220863"/>
                  <a:pt x="4144887" y="218523"/>
                </a:cubicBezTo>
                <a:lnTo>
                  <a:pt x="4145815" y="217467"/>
                </a:lnTo>
                <a:lnTo>
                  <a:pt x="4145815" y="217456"/>
                </a:lnTo>
                <a:cubicBezTo>
                  <a:pt x="4145815" y="212928"/>
                  <a:pt x="4143765" y="208168"/>
                  <a:pt x="4139666" y="203176"/>
                </a:cubicBezTo>
                <a:cubicBezTo>
                  <a:pt x="4136677" y="202322"/>
                  <a:pt x="4131453" y="198067"/>
                  <a:pt x="4123994" y="190410"/>
                </a:cubicBezTo>
                <a:lnTo>
                  <a:pt x="4123994" y="188513"/>
                </a:lnTo>
                <a:lnTo>
                  <a:pt x="4122635" y="189872"/>
                </a:lnTo>
                <a:lnTo>
                  <a:pt x="4117038" y="189872"/>
                </a:lnTo>
                <a:lnTo>
                  <a:pt x="4113548" y="185038"/>
                </a:lnTo>
                <a:lnTo>
                  <a:pt x="4118532" y="179187"/>
                </a:lnTo>
                <a:cubicBezTo>
                  <a:pt x="4121138" y="180019"/>
                  <a:pt x="4123093" y="181016"/>
                  <a:pt x="4124396" y="182177"/>
                </a:cubicBezTo>
                <a:lnTo>
                  <a:pt x="4125355" y="184130"/>
                </a:lnTo>
                <a:lnTo>
                  <a:pt x="4129343" y="181978"/>
                </a:lnTo>
                <a:cubicBezTo>
                  <a:pt x="4132909" y="180823"/>
                  <a:pt x="4138257" y="180245"/>
                  <a:pt x="4145389" y="180245"/>
                </a:cubicBezTo>
                <a:lnTo>
                  <a:pt x="4145815" y="180226"/>
                </a:lnTo>
                <a:lnTo>
                  <a:pt x="4143830" y="175183"/>
                </a:lnTo>
                <a:cubicBezTo>
                  <a:pt x="4143830" y="169283"/>
                  <a:pt x="4144172" y="164559"/>
                  <a:pt x="4144855" y="161010"/>
                </a:cubicBezTo>
                <a:close/>
                <a:moveTo>
                  <a:pt x="554325" y="154900"/>
                </a:moveTo>
                <a:cubicBezTo>
                  <a:pt x="562148" y="154900"/>
                  <a:pt x="569386" y="158497"/>
                  <a:pt x="576040" y="165690"/>
                </a:cubicBezTo>
                <a:lnTo>
                  <a:pt x="582514" y="166769"/>
                </a:lnTo>
                <a:lnTo>
                  <a:pt x="585886" y="164611"/>
                </a:lnTo>
                <a:cubicBezTo>
                  <a:pt x="594158" y="169556"/>
                  <a:pt x="603555" y="172748"/>
                  <a:pt x="614075" y="174187"/>
                </a:cubicBezTo>
                <a:lnTo>
                  <a:pt x="628237" y="168792"/>
                </a:lnTo>
                <a:lnTo>
                  <a:pt x="642264" y="168792"/>
                </a:lnTo>
                <a:cubicBezTo>
                  <a:pt x="648648" y="169332"/>
                  <a:pt x="651930" y="170410"/>
                  <a:pt x="652110" y="172029"/>
                </a:cubicBezTo>
                <a:lnTo>
                  <a:pt x="659663" y="168792"/>
                </a:lnTo>
                <a:lnTo>
                  <a:pt x="666137" y="172029"/>
                </a:lnTo>
                <a:lnTo>
                  <a:pt x="681378" y="172029"/>
                </a:lnTo>
                <a:cubicBezTo>
                  <a:pt x="698012" y="162408"/>
                  <a:pt x="706330" y="157058"/>
                  <a:pt x="706330" y="155979"/>
                </a:cubicBezTo>
                <a:lnTo>
                  <a:pt x="709567" y="155979"/>
                </a:lnTo>
                <a:cubicBezTo>
                  <a:pt x="724852" y="159216"/>
                  <a:pt x="732496" y="163487"/>
                  <a:pt x="732496" y="168792"/>
                </a:cubicBezTo>
                <a:cubicBezTo>
                  <a:pt x="740408" y="173468"/>
                  <a:pt x="744365" y="178143"/>
                  <a:pt x="744365" y="182819"/>
                </a:cubicBezTo>
                <a:lnTo>
                  <a:pt x="732496" y="195632"/>
                </a:lnTo>
                <a:lnTo>
                  <a:pt x="732496" y="202106"/>
                </a:lnTo>
                <a:lnTo>
                  <a:pt x="733575" y="209524"/>
                </a:lnTo>
                <a:lnTo>
                  <a:pt x="731282" y="211682"/>
                </a:lnTo>
                <a:lnTo>
                  <a:pt x="732496" y="221393"/>
                </a:lnTo>
                <a:lnTo>
                  <a:pt x="731282" y="225575"/>
                </a:lnTo>
                <a:cubicBezTo>
                  <a:pt x="734249" y="229891"/>
                  <a:pt x="735733" y="233128"/>
                  <a:pt x="735733" y="235286"/>
                </a:cubicBezTo>
                <a:cubicBezTo>
                  <a:pt x="733305" y="235286"/>
                  <a:pt x="731822" y="240276"/>
                  <a:pt x="731282" y="250257"/>
                </a:cubicBezTo>
                <a:lnTo>
                  <a:pt x="734654" y="253494"/>
                </a:lnTo>
                <a:lnTo>
                  <a:pt x="734654" y="254573"/>
                </a:lnTo>
                <a:cubicBezTo>
                  <a:pt x="734654" y="261317"/>
                  <a:pt x="730292" y="266307"/>
                  <a:pt x="721571" y="269544"/>
                </a:cubicBezTo>
                <a:cubicBezTo>
                  <a:pt x="718153" y="267386"/>
                  <a:pt x="713433" y="266307"/>
                  <a:pt x="707409" y="266307"/>
                </a:cubicBezTo>
                <a:lnTo>
                  <a:pt x="693382" y="271702"/>
                </a:lnTo>
                <a:cubicBezTo>
                  <a:pt x="689695" y="270803"/>
                  <a:pt x="687852" y="267926"/>
                  <a:pt x="687852" y="263070"/>
                </a:cubicBezTo>
                <a:lnTo>
                  <a:pt x="688931" y="259968"/>
                </a:lnTo>
                <a:cubicBezTo>
                  <a:pt x="687672" y="254213"/>
                  <a:pt x="684435" y="251336"/>
                  <a:pt x="679220" y="251336"/>
                </a:cubicBezTo>
                <a:lnTo>
                  <a:pt x="678141" y="250257"/>
                </a:lnTo>
                <a:lnTo>
                  <a:pt x="672746" y="253494"/>
                </a:lnTo>
                <a:lnTo>
                  <a:pt x="671667" y="253494"/>
                </a:lnTo>
                <a:lnTo>
                  <a:pt x="670588" y="252415"/>
                </a:lnTo>
                <a:lnTo>
                  <a:pt x="669509" y="253494"/>
                </a:lnTo>
                <a:lnTo>
                  <a:pt x="668295" y="253494"/>
                </a:lnTo>
                <a:cubicBezTo>
                  <a:pt x="666496" y="253494"/>
                  <a:pt x="665417" y="252055"/>
                  <a:pt x="665058" y="249178"/>
                </a:cubicBezTo>
                <a:lnTo>
                  <a:pt x="663979" y="249178"/>
                </a:lnTo>
                <a:lnTo>
                  <a:pt x="659663" y="252415"/>
                </a:lnTo>
                <a:lnTo>
                  <a:pt x="652110" y="252415"/>
                </a:lnTo>
                <a:lnTo>
                  <a:pt x="643343" y="254573"/>
                </a:lnTo>
                <a:lnTo>
                  <a:pt x="642264" y="254573"/>
                </a:lnTo>
                <a:lnTo>
                  <a:pt x="621628" y="248099"/>
                </a:lnTo>
                <a:lnTo>
                  <a:pt x="618391" y="250257"/>
                </a:lnTo>
                <a:lnTo>
                  <a:pt x="604229" y="250257"/>
                </a:lnTo>
                <a:lnTo>
                  <a:pt x="603150" y="249178"/>
                </a:lnTo>
                <a:lnTo>
                  <a:pt x="602071" y="249178"/>
                </a:lnTo>
                <a:cubicBezTo>
                  <a:pt x="602071" y="259518"/>
                  <a:pt x="597395" y="266307"/>
                  <a:pt x="588044" y="269544"/>
                </a:cubicBezTo>
                <a:lnTo>
                  <a:pt x="570645" y="266307"/>
                </a:lnTo>
                <a:lnTo>
                  <a:pt x="559720" y="266307"/>
                </a:lnTo>
                <a:cubicBezTo>
                  <a:pt x="553246" y="266307"/>
                  <a:pt x="550009" y="260238"/>
                  <a:pt x="550009" y="248099"/>
                </a:cubicBezTo>
                <a:lnTo>
                  <a:pt x="552167" y="245941"/>
                </a:lnTo>
                <a:lnTo>
                  <a:pt x="552167" y="244862"/>
                </a:lnTo>
                <a:cubicBezTo>
                  <a:pt x="548570" y="236320"/>
                  <a:pt x="546772" y="228137"/>
                  <a:pt x="546772" y="220314"/>
                </a:cubicBezTo>
                <a:cubicBezTo>
                  <a:pt x="548930" y="220314"/>
                  <a:pt x="550368" y="215324"/>
                  <a:pt x="551088" y="205343"/>
                </a:cubicBezTo>
                <a:lnTo>
                  <a:pt x="550009" y="204264"/>
                </a:lnTo>
                <a:lnTo>
                  <a:pt x="550009" y="203185"/>
                </a:lnTo>
                <a:lnTo>
                  <a:pt x="553246" y="190237"/>
                </a:lnTo>
                <a:lnTo>
                  <a:pt x="552167" y="186056"/>
                </a:lnTo>
                <a:lnTo>
                  <a:pt x="552167" y="182819"/>
                </a:lnTo>
                <a:lnTo>
                  <a:pt x="553246" y="181740"/>
                </a:lnTo>
                <a:lnTo>
                  <a:pt x="552167" y="180661"/>
                </a:lnTo>
                <a:lnTo>
                  <a:pt x="552167" y="174187"/>
                </a:lnTo>
                <a:lnTo>
                  <a:pt x="556483" y="168792"/>
                </a:lnTo>
                <a:lnTo>
                  <a:pt x="556483" y="167848"/>
                </a:lnTo>
                <a:cubicBezTo>
                  <a:pt x="551447" y="167848"/>
                  <a:pt x="548930" y="166769"/>
                  <a:pt x="548930" y="164611"/>
                </a:cubicBezTo>
                <a:cubicBezTo>
                  <a:pt x="551088" y="158137"/>
                  <a:pt x="552886" y="154900"/>
                  <a:pt x="554325" y="154900"/>
                </a:cubicBezTo>
                <a:close/>
                <a:moveTo>
                  <a:pt x="7599367" y="154364"/>
                </a:moveTo>
                <a:lnTo>
                  <a:pt x="7597209" y="156522"/>
                </a:lnTo>
                <a:lnTo>
                  <a:pt x="7597209" y="157601"/>
                </a:lnTo>
                <a:lnTo>
                  <a:pt x="7599367" y="159759"/>
                </a:lnTo>
                <a:lnTo>
                  <a:pt x="7600446" y="154364"/>
                </a:lnTo>
                <a:close/>
                <a:moveTo>
                  <a:pt x="4251715" y="153966"/>
                </a:moveTo>
                <a:lnTo>
                  <a:pt x="4249226" y="154193"/>
                </a:lnTo>
                <a:lnTo>
                  <a:pt x="4249226" y="155357"/>
                </a:lnTo>
                <a:lnTo>
                  <a:pt x="4251715" y="155357"/>
                </a:lnTo>
                <a:close/>
                <a:moveTo>
                  <a:pt x="2271300" y="153927"/>
                </a:moveTo>
                <a:lnTo>
                  <a:pt x="2268943" y="156148"/>
                </a:lnTo>
                <a:lnTo>
                  <a:pt x="2271300" y="156148"/>
                </a:lnTo>
                <a:close/>
                <a:moveTo>
                  <a:pt x="5056039" y="153823"/>
                </a:moveTo>
                <a:lnTo>
                  <a:pt x="5056039" y="154902"/>
                </a:lnTo>
                <a:lnTo>
                  <a:pt x="5058197" y="154902"/>
                </a:lnTo>
                <a:lnTo>
                  <a:pt x="5058197" y="153823"/>
                </a:lnTo>
                <a:close/>
                <a:moveTo>
                  <a:pt x="8260918" y="152746"/>
                </a:moveTo>
                <a:lnTo>
                  <a:pt x="8258760" y="154904"/>
                </a:lnTo>
                <a:lnTo>
                  <a:pt x="8259838" y="155983"/>
                </a:lnTo>
                <a:lnTo>
                  <a:pt x="8263076" y="155983"/>
                </a:lnTo>
                <a:lnTo>
                  <a:pt x="8263076" y="152746"/>
                </a:lnTo>
                <a:close/>
                <a:moveTo>
                  <a:pt x="7252835" y="151532"/>
                </a:moveTo>
                <a:cubicBezTo>
                  <a:pt x="7250587" y="151532"/>
                  <a:pt x="7248384" y="153734"/>
                  <a:pt x="7246226" y="158140"/>
                </a:cubicBezTo>
                <a:lnTo>
                  <a:pt x="7249463" y="160298"/>
                </a:lnTo>
                <a:lnTo>
                  <a:pt x="7250542" y="160298"/>
                </a:lnTo>
                <a:cubicBezTo>
                  <a:pt x="7254229" y="160298"/>
                  <a:pt x="7256432" y="158815"/>
                  <a:pt x="7257151" y="155847"/>
                </a:cubicBezTo>
                <a:cubicBezTo>
                  <a:pt x="7256612" y="153689"/>
                  <a:pt x="7255173" y="152251"/>
                  <a:pt x="7252835" y="151532"/>
                </a:cubicBezTo>
                <a:close/>
                <a:moveTo>
                  <a:pt x="5166502" y="150586"/>
                </a:moveTo>
                <a:lnTo>
                  <a:pt x="5168660" y="152744"/>
                </a:lnTo>
                <a:lnTo>
                  <a:pt x="5166502" y="162320"/>
                </a:lnTo>
                <a:lnTo>
                  <a:pt x="5163265" y="159083"/>
                </a:lnTo>
                <a:lnTo>
                  <a:pt x="5163265" y="153823"/>
                </a:lnTo>
                <a:close/>
                <a:moveTo>
                  <a:pt x="1652454" y="150449"/>
                </a:moveTo>
                <a:lnTo>
                  <a:pt x="1651376" y="151663"/>
                </a:lnTo>
                <a:lnTo>
                  <a:pt x="1651376" y="153821"/>
                </a:lnTo>
                <a:lnTo>
                  <a:pt x="1652454" y="153821"/>
                </a:lnTo>
                <a:lnTo>
                  <a:pt x="1654613" y="151663"/>
                </a:lnTo>
                <a:lnTo>
                  <a:pt x="1653534" y="150449"/>
                </a:lnTo>
                <a:close/>
                <a:moveTo>
                  <a:pt x="5127118" y="149507"/>
                </a:moveTo>
                <a:lnTo>
                  <a:pt x="5124016" y="152744"/>
                </a:lnTo>
                <a:lnTo>
                  <a:pt x="5125095" y="152744"/>
                </a:lnTo>
                <a:lnTo>
                  <a:pt x="5128197" y="149507"/>
                </a:lnTo>
                <a:close/>
                <a:moveTo>
                  <a:pt x="5062378" y="149507"/>
                </a:moveTo>
                <a:lnTo>
                  <a:pt x="5062378" y="151665"/>
                </a:lnTo>
                <a:lnTo>
                  <a:pt x="5067638" y="152744"/>
                </a:lnTo>
                <a:lnTo>
                  <a:pt x="5068717" y="152744"/>
                </a:lnTo>
                <a:lnTo>
                  <a:pt x="5068717" y="151665"/>
                </a:lnTo>
                <a:close/>
                <a:moveTo>
                  <a:pt x="1628177" y="149370"/>
                </a:moveTo>
                <a:cubicBezTo>
                  <a:pt x="1624489" y="150269"/>
                  <a:pt x="1622647" y="151393"/>
                  <a:pt x="1622647" y="152742"/>
                </a:cubicBezTo>
                <a:lnTo>
                  <a:pt x="1627098" y="155979"/>
                </a:lnTo>
                <a:lnTo>
                  <a:pt x="1628177" y="155979"/>
                </a:lnTo>
                <a:lnTo>
                  <a:pt x="1631549" y="152742"/>
                </a:lnTo>
                <a:lnTo>
                  <a:pt x="1631549" y="150449"/>
                </a:lnTo>
                <a:close/>
                <a:moveTo>
                  <a:pt x="3618392" y="149236"/>
                </a:moveTo>
                <a:lnTo>
                  <a:pt x="3615155" y="152473"/>
                </a:lnTo>
                <a:lnTo>
                  <a:pt x="3616234" y="152473"/>
                </a:lnTo>
                <a:lnTo>
                  <a:pt x="3619471" y="149236"/>
                </a:lnTo>
                <a:close/>
                <a:moveTo>
                  <a:pt x="5077214" y="148428"/>
                </a:moveTo>
                <a:lnTo>
                  <a:pt x="5069796" y="150586"/>
                </a:lnTo>
                <a:lnTo>
                  <a:pt x="5069796" y="151665"/>
                </a:lnTo>
                <a:lnTo>
                  <a:pt x="5073033" y="151665"/>
                </a:lnTo>
                <a:lnTo>
                  <a:pt x="5078293" y="149507"/>
                </a:lnTo>
                <a:lnTo>
                  <a:pt x="5078293" y="148428"/>
                </a:lnTo>
                <a:close/>
                <a:moveTo>
                  <a:pt x="7238538" y="148294"/>
                </a:moveTo>
                <a:lnTo>
                  <a:pt x="7238538" y="150452"/>
                </a:lnTo>
                <a:lnTo>
                  <a:pt x="7239617" y="150452"/>
                </a:lnTo>
                <a:lnTo>
                  <a:pt x="7239617" y="148294"/>
                </a:lnTo>
                <a:close/>
                <a:moveTo>
                  <a:pt x="4163667" y="146921"/>
                </a:moveTo>
                <a:lnTo>
                  <a:pt x="4163081" y="147026"/>
                </a:lnTo>
                <a:lnTo>
                  <a:pt x="4166023" y="147026"/>
                </a:lnTo>
                <a:lnTo>
                  <a:pt x="4166023" y="146921"/>
                </a:lnTo>
                <a:close/>
                <a:moveTo>
                  <a:pt x="4663245" y="146539"/>
                </a:moveTo>
                <a:lnTo>
                  <a:pt x="4661087" y="148697"/>
                </a:lnTo>
                <a:lnTo>
                  <a:pt x="4662166" y="153013"/>
                </a:lnTo>
                <a:lnTo>
                  <a:pt x="4661087" y="156250"/>
                </a:lnTo>
                <a:lnTo>
                  <a:pt x="4662166" y="157329"/>
                </a:lnTo>
                <a:lnTo>
                  <a:pt x="4663245" y="157329"/>
                </a:lnTo>
                <a:cubicBezTo>
                  <a:pt x="4665043" y="157329"/>
                  <a:pt x="4666841" y="153733"/>
                  <a:pt x="4668640" y="146539"/>
                </a:cubicBezTo>
                <a:close/>
                <a:moveTo>
                  <a:pt x="3634577" y="145999"/>
                </a:moveTo>
                <a:lnTo>
                  <a:pt x="3632419" y="148157"/>
                </a:lnTo>
                <a:lnTo>
                  <a:pt x="3634577" y="150315"/>
                </a:lnTo>
                <a:lnTo>
                  <a:pt x="3635656" y="150315"/>
                </a:lnTo>
                <a:lnTo>
                  <a:pt x="3638893" y="147078"/>
                </a:lnTo>
                <a:lnTo>
                  <a:pt x="3638893" y="145999"/>
                </a:lnTo>
                <a:close/>
                <a:moveTo>
                  <a:pt x="2751038" y="144515"/>
                </a:moveTo>
                <a:cubicBezTo>
                  <a:pt x="2749599" y="144875"/>
                  <a:pt x="2748161" y="146673"/>
                  <a:pt x="2746722" y="149910"/>
                </a:cubicBezTo>
                <a:lnTo>
                  <a:pt x="2747801" y="150989"/>
                </a:lnTo>
                <a:lnTo>
                  <a:pt x="2749959" y="150989"/>
                </a:lnTo>
                <a:lnTo>
                  <a:pt x="2752117" y="148831"/>
                </a:lnTo>
                <a:lnTo>
                  <a:pt x="2752117" y="144515"/>
                </a:lnTo>
                <a:close/>
                <a:moveTo>
                  <a:pt x="7646034" y="143439"/>
                </a:moveTo>
                <a:lnTo>
                  <a:pt x="7648192" y="143439"/>
                </a:lnTo>
                <a:cubicBezTo>
                  <a:pt x="7651159" y="144518"/>
                  <a:pt x="7652643" y="147081"/>
                  <a:pt x="7652643" y="151127"/>
                </a:cubicBezTo>
                <a:lnTo>
                  <a:pt x="7652643" y="152206"/>
                </a:lnTo>
                <a:lnTo>
                  <a:pt x="7651564" y="159759"/>
                </a:lnTo>
                <a:cubicBezTo>
                  <a:pt x="7656600" y="160299"/>
                  <a:pt x="7659117" y="161737"/>
                  <a:pt x="7659117" y="164075"/>
                </a:cubicBezTo>
                <a:lnTo>
                  <a:pt x="7659117" y="165154"/>
                </a:lnTo>
                <a:cubicBezTo>
                  <a:pt x="7659117" y="166593"/>
                  <a:pt x="7658038" y="167312"/>
                  <a:pt x="7655880" y="167312"/>
                </a:cubicBezTo>
                <a:lnTo>
                  <a:pt x="7641718" y="162996"/>
                </a:lnTo>
                <a:lnTo>
                  <a:pt x="7639560" y="165154"/>
                </a:lnTo>
                <a:lnTo>
                  <a:pt x="7636323" y="165154"/>
                </a:lnTo>
                <a:lnTo>
                  <a:pt x="7632007" y="160838"/>
                </a:lnTo>
                <a:lnTo>
                  <a:pt x="7632007" y="159759"/>
                </a:lnTo>
                <a:cubicBezTo>
                  <a:pt x="7635424" y="152925"/>
                  <a:pt x="7640100" y="147486"/>
                  <a:pt x="7646034" y="143439"/>
                </a:cubicBezTo>
                <a:close/>
                <a:moveTo>
                  <a:pt x="5240818" y="141684"/>
                </a:moveTo>
                <a:lnTo>
                  <a:pt x="5244055" y="144786"/>
                </a:lnTo>
                <a:lnTo>
                  <a:pt x="5246079" y="144786"/>
                </a:lnTo>
                <a:lnTo>
                  <a:pt x="5242976" y="141684"/>
                </a:lnTo>
                <a:close/>
                <a:moveTo>
                  <a:pt x="5235558" y="140605"/>
                </a:moveTo>
                <a:lnTo>
                  <a:pt x="5235558" y="141684"/>
                </a:lnTo>
                <a:lnTo>
                  <a:pt x="5239739" y="141684"/>
                </a:lnTo>
                <a:lnTo>
                  <a:pt x="5239739" y="140605"/>
                </a:lnTo>
                <a:close/>
                <a:moveTo>
                  <a:pt x="3233202" y="140199"/>
                </a:moveTo>
                <a:lnTo>
                  <a:pt x="3229965" y="143436"/>
                </a:lnTo>
                <a:lnTo>
                  <a:pt x="3229965" y="147752"/>
                </a:lnTo>
                <a:lnTo>
                  <a:pt x="3231044" y="148831"/>
                </a:lnTo>
                <a:lnTo>
                  <a:pt x="3231044" y="149911"/>
                </a:lnTo>
                <a:cubicBezTo>
                  <a:pt x="3233921" y="149191"/>
                  <a:pt x="3235360" y="147033"/>
                  <a:pt x="3235360" y="143436"/>
                </a:cubicBezTo>
                <a:lnTo>
                  <a:pt x="3235360" y="142357"/>
                </a:lnTo>
                <a:close/>
                <a:moveTo>
                  <a:pt x="2758591" y="140199"/>
                </a:moveTo>
                <a:lnTo>
                  <a:pt x="2758591" y="143436"/>
                </a:lnTo>
                <a:lnTo>
                  <a:pt x="2759670" y="143436"/>
                </a:lnTo>
                <a:lnTo>
                  <a:pt x="2759670" y="140199"/>
                </a:lnTo>
                <a:close/>
                <a:moveTo>
                  <a:pt x="2576509" y="139120"/>
                </a:moveTo>
                <a:lnTo>
                  <a:pt x="2573272" y="144515"/>
                </a:lnTo>
                <a:lnTo>
                  <a:pt x="2574351" y="145594"/>
                </a:lnTo>
                <a:lnTo>
                  <a:pt x="2580826" y="145594"/>
                </a:lnTo>
                <a:lnTo>
                  <a:pt x="2582984" y="143436"/>
                </a:lnTo>
                <a:cubicBezTo>
                  <a:pt x="2582264" y="140559"/>
                  <a:pt x="2580106" y="139120"/>
                  <a:pt x="2576509" y="139120"/>
                </a:cubicBezTo>
                <a:close/>
                <a:moveTo>
                  <a:pt x="5130355" y="138986"/>
                </a:moveTo>
                <a:lnTo>
                  <a:pt x="5129276" y="139930"/>
                </a:lnTo>
                <a:lnTo>
                  <a:pt x="5128197" y="139930"/>
                </a:lnTo>
                <a:lnTo>
                  <a:pt x="5129276" y="143167"/>
                </a:lnTo>
                <a:lnTo>
                  <a:pt x="5128197" y="148428"/>
                </a:lnTo>
                <a:lnTo>
                  <a:pt x="5130355" y="148428"/>
                </a:lnTo>
                <a:close/>
                <a:moveTo>
                  <a:pt x="3621629" y="138581"/>
                </a:moveTo>
                <a:lnTo>
                  <a:pt x="3620550" y="139525"/>
                </a:lnTo>
                <a:lnTo>
                  <a:pt x="3619471" y="139525"/>
                </a:lnTo>
                <a:lnTo>
                  <a:pt x="3620550" y="142762"/>
                </a:lnTo>
                <a:lnTo>
                  <a:pt x="3619471" y="148157"/>
                </a:lnTo>
                <a:lnTo>
                  <a:pt x="3621629" y="148157"/>
                </a:lnTo>
                <a:close/>
                <a:moveTo>
                  <a:pt x="3728046" y="137502"/>
                </a:moveTo>
                <a:lnTo>
                  <a:pt x="3728046" y="138581"/>
                </a:lnTo>
                <a:lnTo>
                  <a:pt x="3731283" y="138581"/>
                </a:lnTo>
                <a:lnTo>
                  <a:pt x="3731283" y="137502"/>
                </a:lnTo>
                <a:close/>
                <a:moveTo>
                  <a:pt x="4253458" y="136472"/>
                </a:moveTo>
                <a:lnTo>
                  <a:pt x="4253458" y="140809"/>
                </a:lnTo>
                <a:lnTo>
                  <a:pt x="4255814" y="140809"/>
                </a:lnTo>
                <a:lnTo>
                  <a:pt x="4255814" y="136472"/>
                </a:lnTo>
                <a:close/>
                <a:moveTo>
                  <a:pt x="2074549" y="136075"/>
                </a:moveTo>
                <a:lnTo>
                  <a:pt x="2073492" y="138894"/>
                </a:lnTo>
                <a:lnTo>
                  <a:pt x="2073492" y="139354"/>
                </a:lnTo>
                <a:lnTo>
                  <a:pt x="2075848" y="139636"/>
                </a:lnTo>
                <a:lnTo>
                  <a:pt x="2075848" y="136075"/>
                </a:lnTo>
                <a:close/>
                <a:moveTo>
                  <a:pt x="5590536" y="136019"/>
                </a:moveTo>
                <a:lnTo>
                  <a:pt x="5585276" y="141415"/>
                </a:lnTo>
                <a:lnTo>
                  <a:pt x="5585276" y="142493"/>
                </a:lnTo>
                <a:lnTo>
                  <a:pt x="5592694" y="144652"/>
                </a:lnTo>
                <a:lnTo>
                  <a:pt x="5594852" y="140335"/>
                </a:lnTo>
                <a:cubicBezTo>
                  <a:pt x="5593773" y="137458"/>
                  <a:pt x="5592694" y="136019"/>
                  <a:pt x="5591615" y="136019"/>
                </a:cubicBezTo>
                <a:close/>
                <a:moveTo>
                  <a:pt x="1622647" y="135074"/>
                </a:moveTo>
                <a:lnTo>
                  <a:pt x="1622647" y="137231"/>
                </a:lnTo>
                <a:lnTo>
                  <a:pt x="1623862" y="137231"/>
                </a:lnTo>
                <a:lnTo>
                  <a:pt x="1623862" y="135074"/>
                </a:lnTo>
                <a:close/>
                <a:moveTo>
                  <a:pt x="2608745" y="134804"/>
                </a:moveTo>
                <a:lnTo>
                  <a:pt x="2606587" y="146673"/>
                </a:lnTo>
                <a:lnTo>
                  <a:pt x="2607667" y="146673"/>
                </a:lnTo>
                <a:cubicBezTo>
                  <a:pt x="2611082" y="146673"/>
                  <a:pt x="2613958" y="144515"/>
                  <a:pt x="2616298" y="140199"/>
                </a:cubicBezTo>
                <a:cubicBezTo>
                  <a:pt x="2615218" y="136603"/>
                  <a:pt x="2612701" y="134804"/>
                  <a:pt x="2608745" y="134804"/>
                </a:cubicBezTo>
                <a:close/>
                <a:moveTo>
                  <a:pt x="1635864" y="133994"/>
                </a:moveTo>
                <a:lnTo>
                  <a:pt x="1633707" y="136152"/>
                </a:lnTo>
                <a:cubicBezTo>
                  <a:pt x="1634605" y="146493"/>
                  <a:pt x="1636089" y="151663"/>
                  <a:pt x="1638158" y="151663"/>
                </a:cubicBezTo>
                <a:lnTo>
                  <a:pt x="1641394" y="151663"/>
                </a:lnTo>
                <a:cubicBezTo>
                  <a:pt x="1645800" y="148696"/>
                  <a:pt x="1648004" y="145729"/>
                  <a:pt x="1648004" y="142761"/>
                </a:cubicBezTo>
                <a:cubicBezTo>
                  <a:pt x="1648004" y="139434"/>
                  <a:pt x="1643958" y="136512"/>
                  <a:pt x="1635864" y="133994"/>
                </a:cubicBezTo>
                <a:close/>
                <a:moveTo>
                  <a:pt x="7250542" y="132918"/>
                </a:moveTo>
                <a:lnTo>
                  <a:pt x="7245147" y="133997"/>
                </a:lnTo>
                <a:lnTo>
                  <a:pt x="7245147" y="139527"/>
                </a:lnTo>
                <a:lnTo>
                  <a:pt x="7252835" y="141685"/>
                </a:lnTo>
                <a:lnTo>
                  <a:pt x="7253914" y="141685"/>
                </a:lnTo>
                <a:lnTo>
                  <a:pt x="7254993" y="136155"/>
                </a:lnTo>
                <a:close/>
                <a:moveTo>
                  <a:pt x="577119" y="132376"/>
                </a:moveTo>
                <a:lnTo>
                  <a:pt x="581435" y="132376"/>
                </a:lnTo>
                <a:lnTo>
                  <a:pt x="583593" y="134534"/>
                </a:lnTo>
                <a:lnTo>
                  <a:pt x="580356" y="138850"/>
                </a:lnTo>
                <a:lnTo>
                  <a:pt x="576040" y="138850"/>
                </a:lnTo>
                <a:lnTo>
                  <a:pt x="573882" y="136692"/>
                </a:lnTo>
                <a:lnTo>
                  <a:pt x="573882" y="135613"/>
                </a:lnTo>
                <a:close/>
                <a:moveTo>
                  <a:pt x="208922" y="132375"/>
                </a:moveTo>
                <a:lnTo>
                  <a:pt x="208922" y="134533"/>
                </a:lnTo>
                <a:lnTo>
                  <a:pt x="207978" y="134533"/>
                </a:lnTo>
                <a:lnTo>
                  <a:pt x="208922" y="137500"/>
                </a:lnTo>
                <a:lnTo>
                  <a:pt x="212024" y="137500"/>
                </a:lnTo>
                <a:lnTo>
                  <a:pt x="214047" y="135477"/>
                </a:lnTo>
                <a:lnTo>
                  <a:pt x="214047" y="132375"/>
                </a:lnTo>
                <a:close/>
                <a:moveTo>
                  <a:pt x="5776530" y="131703"/>
                </a:moveTo>
                <a:lnTo>
                  <a:pt x="5776530" y="132782"/>
                </a:lnTo>
                <a:lnTo>
                  <a:pt x="5778688" y="132782"/>
                </a:lnTo>
                <a:lnTo>
                  <a:pt x="5778688" y="131703"/>
                </a:lnTo>
                <a:close/>
                <a:moveTo>
                  <a:pt x="2754275" y="131567"/>
                </a:moveTo>
                <a:lnTo>
                  <a:pt x="2754275" y="134804"/>
                </a:lnTo>
                <a:lnTo>
                  <a:pt x="2759670" y="133725"/>
                </a:lnTo>
                <a:lnTo>
                  <a:pt x="2759670" y="131567"/>
                </a:lnTo>
                <a:lnTo>
                  <a:pt x="2758591" y="131567"/>
                </a:lnTo>
                <a:lnTo>
                  <a:pt x="2755354" y="132646"/>
                </a:lnTo>
                <a:close/>
                <a:moveTo>
                  <a:pt x="105068" y="131566"/>
                </a:moveTo>
                <a:cubicBezTo>
                  <a:pt x="98864" y="131566"/>
                  <a:pt x="95761" y="135972"/>
                  <a:pt x="95761" y="144784"/>
                </a:cubicBezTo>
                <a:lnTo>
                  <a:pt x="95761" y="147886"/>
                </a:lnTo>
                <a:cubicBezTo>
                  <a:pt x="97200" y="149235"/>
                  <a:pt x="98234" y="153326"/>
                  <a:pt x="98864" y="160159"/>
                </a:cubicBezTo>
                <a:lnTo>
                  <a:pt x="100887" y="164341"/>
                </a:lnTo>
                <a:cubicBezTo>
                  <a:pt x="99718" y="167758"/>
                  <a:pt x="98009" y="169466"/>
                  <a:pt x="95761" y="169466"/>
                </a:cubicBezTo>
                <a:lnTo>
                  <a:pt x="95761" y="174591"/>
                </a:lnTo>
                <a:lnTo>
                  <a:pt x="98864" y="192934"/>
                </a:lnTo>
                <a:lnTo>
                  <a:pt x="96840" y="219640"/>
                </a:lnTo>
                <a:cubicBezTo>
                  <a:pt x="97650" y="223056"/>
                  <a:pt x="98683" y="224765"/>
                  <a:pt x="99943" y="224765"/>
                </a:cubicBezTo>
                <a:lnTo>
                  <a:pt x="129615" y="224765"/>
                </a:lnTo>
                <a:lnTo>
                  <a:pt x="132717" y="226788"/>
                </a:lnTo>
                <a:lnTo>
                  <a:pt x="137843" y="224765"/>
                </a:lnTo>
                <a:lnTo>
                  <a:pt x="142968" y="225709"/>
                </a:lnTo>
                <a:lnTo>
                  <a:pt x="149037" y="223686"/>
                </a:lnTo>
                <a:lnTo>
                  <a:pt x="150116" y="223686"/>
                </a:lnTo>
                <a:cubicBezTo>
                  <a:pt x="153173" y="226743"/>
                  <a:pt x="156905" y="228451"/>
                  <a:pt x="161311" y="228811"/>
                </a:cubicBezTo>
                <a:cubicBezTo>
                  <a:pt x="161311" y="226114"/>
                  <a:pt x="166795" y="224765"/>
                  <a:pt x="177766" y="224765"/>
                </a:cubicBezTo>
                <a:lnTo>
                  <a:pt x="178845" y="224765"/>
                </a:lnTo>
                <a:lnTo>
                  <a:pt x="179789" y="220584"/>
                </a:lnTo>
                <a:lnTo>
                  <a:pt x="177766" y="214514"/>
                </a:lnTo>
                <a:lnTo>
                  <a:pt x="177766" y="212491"/>
                </a:lnTo>
                <a:lnTo>
                  <a:pt x="178845" y="207366"/>
                </a:lnTo>
                <a:lnTo>
                  <a:pt x="176687" y="205208"/>
                </a:lnTo>
                <a:lnTo>
                  <a:pt x="176687" y="203185"/>
                </a:lnTo>
                <a:cubicBezTo>
                  <a:pt x="178125" y="201656"/>
                  <a:pt x="179159" y="197925"/>
                  <a:pt x="179789" y="191990"/>
                </a:cubicBezTo>
                <a:lnTo>
                  <a:pt x="177766" y="185786"/>
                </a:lnTo>
                <a:lnTo>
                  <a:pt x="180868" y="174591"/>
                </a:lnTo>
                <a:lnTo>
                  <a:pt x="178845" y="166364"/>
                </a:lnTo>
                <a:lnTo>
                  <a:pt x="178845" y="163262"/>
                </a:lnTo>
                <a:lnTo>
                  <a:pt x="180868" y="160159"/>
                </a:lnTo>
                <a:lnTo>
                  <a:pt x="178845" y="156113"/>
                </a:lnTo>
                <a:lnTo>
                  <a:pt x="182891" y="144784"/>
                </a:lnTo>
                <a:lnTo>
                  <a:pt x="181812" y="144784"/>
                </a:lnTo>
                <a:lnTo>
                  <a:pt x="179789" y="142761"/>
                </a:lnTo>
                <a:lnTo>
                  <a:pt x="179789" y="141816"/>
                </a:lnTo>
                <a:lnTo>
                  <a:pt x="180868" y="137635"/>
                </a:lnTo>
                <a:lnTo>
                  <a:pt x="179789" y="134533"/>
                </a:lnTo>
                <a:lnTo>
                  <a:pt x="174664" y="135612"/>
                </a:lnTo>
                <a:lnTo>
                  <a:pt x="171561" y="135612"/>
                </a:lnTo>
                <a:cubicBezTo>
                  <a:pt x="167335" y="135612"/>
                  <a:pt x="162570" y="134578"/>
                  <a:pt x="157265" y="132510"/>
                </a:cubicBezTo>
                <a:lnTo>
                  <a:pt x="153218" y="135612"/>
                </a:lnTo>
                <a:lnTo>
                  <a:pt x="152139" y="134533"/>
                </a:lnTo>
                <a:lnTo>
                  <a:pt x="147014" y="135612"/>
                </a:lnTo>
                <a:lnTo>
                  <a:pt x="135819" y="134533"/>
                </a:lnTo>
                <a:lnTo>
                  <a:pt x="121388" y="135612"/>
                </a:lnTo>
                <a:cubicBezTo>
                  <a:pt x="117611" y="135612"/>
                  <a:pt x="112171" y="134263"/>
                  <a:pt x="105068" y="131566"/>
                </a:cubicBezTo>
                <a:close/>
                <a:moveTo>
                  <a:pt x="3251680" y="131432"/>
                </a:moveTo>
                <a:lnTo>
                  <a:pt x="3251680" y="133590"/>
                </a:lnTo>
                <a:lnTo>
                  <a:pt x="3252759" y="133590"/>
                </a:lnTo>
                <a:lnTo>
                  <a:pt x="3252759" y="131432"/>
                </a:lnTo>
                <a:close/>
                <a:moveTo>
                  <a:pt x="2123876" y="130785"/>
                </a:moveTo>
                <a:lnTo>
                  <a:pt x="2123876" y="134064"/>
                </a:lnTo>
                <a:lnTo>
                  <a:pt x="2128349" y="134064"/>
                </a:lnTo>
                <a:lnTo>
                  <a:pt x="2128349" y="130785"/>
                </a:lnTo>
                <a:close/>
                <a:moveTo>
                  <a:pt x="5773293" y="130624"/>
                </a:moveTo>
                <a:lnTo>
                  <a:pt x="5773293" y="131703"/>
                </a:lnTo>
                <a:lnTo>
                  <a:pt x="5775451" y="131703"/>
                </a:lnTo>
                <a:lnTo>
                  <a:pt x="5775451" y="130624"/>
                </a:lnTo>
                <a:close/>
                <a:moveTo>
                  <a:pt x="4682532" y="130489"/>
                </a:moveTo>
                <a:lnTo>
                  <a:pt x="4679295" y="133726"/>
                </a:lnTo>
                <a:lnTo>
                  <a:pt x="4682532" y="136963"/>
                </a:lnTo>
                <a:lnTo>
                  <a:pt x="4685769" y="136963"/>
                </a:lnTo>
                <a:lnTo>
                  <a:pt x="4686848" y="133726"/>
                </a:lnTo>
                <a:lnTo>
                  <a:pt x="4685769" y="130489"/>
                </a:lnTo>
                <a:close/>
                <a:moveTo>
                  <a:pt x="588044" y="130218"/>
                </a:moveTo>
                <a:lnTo>
                  <a:pt x="591281" y="130218"/>
                </a:lnTo>
                <a:lnTo>
                  <a:pt x="617312" y="132915"/>
                </a:lnTo>
                <a:lnTo>
                  <a:pt x="625944" y="131971"/>
                </a:lnTo>
                <a:lnTo>
                  <a:pt x="627023" y="132915"/>
                </a:lnTo>
                <a:cubicBezTo>
                  <a:pt x="626303" y="135253"/>
                  <a:pt x="624145" y="136422"/>
                  <a:pt x="620549" y="136422"/>
                </a:cubicBezTo>
                <a:lnTo>
                  <a:pt x="618391" y="134668"/>
                </a:lnTo>
                <a:lnTo>
                  <a:pt x="616233" y="134668"/>
                </a:lnTo>
                <a:cubicBezTo>
                  <a:pt x="613355" y="136467"/>
                  <a:pt x="607915" y="137950"/>
                  <a:pt x="599913" y="139119"/>
                </a:cubicBezTo>
                <a:cubicBezTo>
                  <a:pt x="591281" y="139119"/>
                  <a:pt x="586965" y="137321"/>
                  <a:pt x="586965" y="133724"/>
                </a:cubicBezTo>
                <a:lnTo>
                  <a:pt x="585886" y="132915"/>
                </a:lnTo>
                <a:lnTo>
                  <a:pt x="585886" y="131971"/>
                </a:lnTo>
                <a:close/>
                <a:moveTo>
                  <a:pt x="1189440" y="130083"/>
                </a:moveTo>
                <a:lnTo>
                  <a:pt x="1183910" y="131162"/>
                </a:lnTo>
                <a:lnTo>
                  <a:pt x="1183910" y="133320"/>
                </a:lnTo>
                <a:lnTo>
                  <a:pt x="1186203" y="135478"/>
                </a:lnTo>
                <a:lnTo>
                  <a:pt x="1187283" y="135478"/>
                </a:lnTo>
                <a:lnTo>
                  <a:pt x="1189440" y="133320"/>
                </a:lnTo>
                <a:close/>
                <a:moveTo>
                  <a:pt x="8784625" y="129682"/>
                </a:moveTo>
                <a:lnTo>
                  <a:pt x="8784625" y="131840"/>
                </a:lnTo>
                <a:lnTo>
                  <a:pt x="8787862" y="131840"/>
                </a:lnTo>
                <a:lnTo>
                  <a:pt x="8787862" y="129682"/>
                </a:lnTo>
                <a:close/>
                <a:moveTo>
                  <a:pt x="1623862" y="129544"/>
                </a:moveTo>
                <a:lnTo>
                  <a:pt x="1623862" y="132915"/>
                </a:lnTo>
                <a:lnTo>
                  <a:pt x="1626020" y="132915"/>
                </a:lnTo>
                <a:lnTo>
                  <a:pt x="1626020" y="131701"/>
                </a:lnTo>
                <a:close/>
                <a:moveTo>
                  <a:pt x="9164566" y="129467"/>
                </a:moveTo>
                <a:lnTo>
                  <a:pt x="9164566" y="132747"/>
                </a:lnTo>
                <a:lnTo>
                  <a:pt x="9169038" y="132747"/>
                </a:lnTo>
                <a:lnTo>
                  <a:pt x="9169038" y="129467"/>
                </a:lnTo>
                <a:close/>
                <a:moveTo>
                  <a:pt x="67168" y="128464"/>
                </a:moveTo>
                <a:lnTo>
                  <a:pt x="67168" y="131566"/>
                </a:lnTo>
                <a:lnTo>
                  <a:pt x="72293" y="140737"/>
                </a:lnTo>
                <a:cubicBezTo>
                  <a:pt x="72293" y="144154"/>
                  <a:pt x="71573" y="145863"/>
                  <a:pt x="70135" y="145863"/>
                </a:cubicBezTo>
                <a:cubicBezTo>
                  <a:pt x="71754" y="149999"/>
                  <a:pt x="73147" y="152067"/>
                  <a:pt x="74316" y="152067"/>
                </a:cubicBezTo>
                <a:lnTo>
                  <a:pt x="74316" y="148965"/>
                </a:lnTo>
                <a:lnTo>
                  <a:pt x="72293" y="145863"/>
                </a:lnTo>
                <a:lnTo>
                  <a:pt x="73237" y="139658"/>
                </a:lnTo>
                <a:cubicBezTo>
                  <a:pt x="69820" y="136152"/>
                  <a:pt x="68112" y="132420"/>
                  <a:pt x="68112" y="128464"/>
                </a:cubicBezTo>
                <a:close/>
                <a:moveTo>
                  <a:pt x="2753196" y="128330"/>
                </a:moveTo>
                <a:lnTo>
                  <a:pt x="2753196" y="130488"/>
                </a:lnTo>
                <a:lnTo>
                  <a:pt x="2754275" y="130488"/>
                </a:lnTo>
                <a:lnTo>
                  <a:pt x="2754275" y="128330"/>
                </a:lnTo>
                <a:close/>
                <a:moveTo>
                  <a:pt x="1104604" y="127925"/>
                </a:moveTo>
                <a:lnTo>
                  <a:pt x="1096781" y="131162"/>
                </a:lnTo>
                <a:lnTo>
                  <a:pt x="1096781" y="132241"/>
                </a:lnTo>
                <a:lnTo>
                  <a:pt x="1101096" y="134399"/>
                </a:lnTo>
                <a:lnTo>
                  <a:pt x="1104604" y="134399"/>
                </a:lnTo>
                <a:cubicBezTo>
                  <a:pt x="1107661" y="132241"/>
                  <a:pt x="1110583" y="131162"/>
                  <a:pt x="1113371" y="131162"/>
                </a:cubicBezTo>
                <a:cubicBezTo>
                  <a:pt x="1122901" y="133320"/>
                  <a:pt x="1128386" y="135838"/>
                  <a:pt x="1129826" y="138715"/>
                </a:cubicBezTo>
                <a:cubicBezTo>
                  <a:pt x="1128746" y="141592"/>
                  <a:pt x="1125824" y="143031"/>
                  <a:pt x="1121059" y="143031"/>
                </a:cubicBezTo>
                <a:lnTo>
                  <a:pt x="1121059" y="145189"/>
                </a:lnTo>
                <a:lnTo>
                  <a:pt x="1119980" y="158407"/>
                </a:lnTo>
                <a:cubicBezTo>
                  <a:pt x="1122137" y="158766"/>
                  <a:pt x="1123217" y="161644"/>
                  <a:pt x="1123217" y="167039"/>
                </a:cubicBezTo>
                <a:lnTo>
                  <a:pt x="1121059" y="169197"/>
                </a:lnTo>
                <a:cubicBezTo>
                  <a:pt x="1121059" y="170995"/>
                  <a:pt x="1125508" y="173153"/>
                  <a:pt x="1134412" y="175671"/>
                </a:cubicBezTo>
                <a:cubicBezTo>
                  <a:pt x="1137649" y="181785"/>
                  <a:pt x="1143133" y="186191"/>
                  <a:pt x="1150865" y="188889"/>
                </a:cubicBezTo>
                <a:lnTo>
                  <a:pt x="1153023" y="196442"/>
                </a:lnTo>
                <a:cubicBezTo>
                  <a:pt x="1155902" y="197880"/>
                  <a:pt x="1157339" y="199679"/>
                  <a:pt x="1157339" y="201837"/>
                </a:cubicBezTo>
                <a:lnTo>
                  <a:pt x="1159767" y="201837"/>
                </a:lnTo>
                <a:lnTo>
                  <a:pt x="1161925" y="192126"/>
                </a:lnTo>
                <a:cubicBezTo>
                  <a:pt x="1159767" y="192126"/>
                  <a:pt x="1158689" y="191406"/>
                  <a:pt x="1158689" y="189968"/>
                </a:cubicBezTo>
                <a:lnTo>
                  <a:pt x="1158689" y="188889"/>
                </a:lnTo>
                <a:lnTo>
                  <a:pt x="1164084" y="181336"/>
                </a:lnTo>
                <a:cubicBezTo>
                  <a:pt x="1164084" y="171804"/>
                  <a:pt x="1161475" y="167039"/>
                  <a:pt x="1156261" y="167039"/>
                </a:cubicBezTo>
                <a:lnTo>
                  <a:pt x="1150865" y="165960"/>
                </a:lnTo>
                <a:lnTo>
                  <a:pt x="1132118" y="167039"/>
                </a:lnTo>
                <a:cubicBezTo>
                  <a:pt x="1130048" y="167039"/>
                  <a:pt x="1127802" y="164521"/>
                  <a:pt x="1125374" y="159486"/>
                </a:cubicBezTo>
                <a:lnTo>
                  <a:pt x="1149652" y="139794"/>
                </a:lnTo>
                <a:lnTo>
                  <a:pt x="1150865" y="139794"/>
                </a:lnTo>
                <a:lnTo>
                  <a:pt x="1160845" y="147347"/>
                </a:lnTo>
                <a:lnTo>
                  <a:pt x="1163005" y="147347"/>
                </a:lnTo>
                <a:lnTo>
                  <a:pt x="1163005" y="143031"/>
                </a:lnTo>
                <a:lnTo>
                  <a:pt x="1160845" y="134399"/>
                </a:lnTo>
                <a:lnTo>
                  <a:pt x="1160845" y="130083"/>
                </a:lnTo>
                <a:lnTo>
                  <a:pt x="1144257" y="132241"/>
                </a:lnTo>
                <a:cubicBezTo>
                  <a:pt x="1142997" y="130982"/>
                  <a:pt x="1129780" y="129543"/>
                  <a:pt x="1104604" y="127925"/>
                </a:cubicBezTo>
                <a:close/>
                <a:moveTo>
                  <a:pt x="8683334" y="127524"/>
                </a:moveTo>
                <a:lnTo>
                  <a:pt x="8683334" y="136156"/>
                </a:lnTo>
                <a:lnTo>
                  <a:pt x="8685492" y="138179"/>
                </a:lnTo>
                <a:lnTo>
                  <a:pt x="8686571" y="138179"/>
                </a:lnTo>
                <a:lnTo>
                  <a:pt x="8687650" y="133998"/>
                </a:lnTo>
                <a:cubicBezTo>
                  <a:pt x="8686930" y="129682"/>
                  <a:pt x="8685851" y="127524"/>
                  <a:pt x="8684413" y="127524"/>
                </a:cubicBezTo>
                <a:close/>
                <a:moveTo>
                  <a:pt x="2125992" y="126553"/>
                </a:moveTo>
                <a:lnTo>
                  <a:pt x="2125992" y="129832"/>
                </a:lnTo>
                <a:lnTo>
                  <a:pt x="2129405" y="129832"/>
                </a:lnTo>
                <a:lnTo>
                  <a:pt x="2129405" y="126553"/>
                </a:lnTo>
                <a:close/>
                <a:moveTo>
                  <a:pt x="8723122" y="126445"/>
                </a:moveTo>
                <a:lnTo>
                  <a:pt x="8718806" y="130761"/>
                </a:lnTo>
                <a:lnTo>
                  <a:pt x="8720964" y="135077"/>
                </a:lnTo>
                <a:lnTo>
                  <a:pt x="8722043" y="133998"/>
                </a:lnTo>
                <a:lnTo>
                  <a:pt x="8723122" y="133998"/>
                </a:lnTo>
                <a:lnTo>
                  <a:pt x="8727438" y="137100"/>
                </a:lnTo>
                <a:lnTo>
                  <a:pt x="8729596" y="135077"/>
                </a:lnTo>
                <a:lnTo>
                  <a:pt x="8729596" y="133998"/>
                </a:lnTo>
                <a:cubicBezTo>
                  <a:pt x="8729596" y="132559"/>
                  <a:pt x="8728157" y="131840"/>
                  <a:pt x="8725280" y="131840"/>
                </a:cubicBezTo>
                <a:lnTo>
                  <a:pt x="8724201" y="126445"/>
                </a:lnTo>
                <a:close/>
                <a:moveTo>
                  <a:pt x="3646716" y="125498"/>
                </a:moveTo>
                <a:cubicBezTo>
                  <a:pt x="3644468" y="125498"/>
                  <a:pt x="3642984" y="127566"/>
                  <a:pt x="3642265" y="131702"/>
                </a:cubicBezTo>
                <a:cubicBezTo>
                  <a:pt x="3643344" y="134310"/>
                  <a:pt x="3645951" y="135614"/>
                  <a:pt x="3650088" y="135614"/>
                </a:cubicBezTo>
                <a:lnTo>
                  <a:pt x="3652381" y="135614"/>
                </a:lnTo>
                <a:lnTo>
                  <a:pt x="3652381" y="133995"/>
                </a:lnTo>
                <a:lnTo>
                  <a:pt x="3653460" y="133995"/>
                </a:lnTo>
                <a:cubicBezTo>
                  <a:pt x="3652021" y="132736"/>
                  <a:pt x="3651302" y="130174"/>
                  <a:pt x="3651302" y="126307"/>
                </a:cubicBezTo>
                <a:lnTo>
                  <a:pt x="3650088" y="125498"/>
                </a:lnTo>
                <a:close/>
                <a:moveTo>
                  <a:pt x="6770966" y="125365"/>
                </a:moveTo>
                <a:lnTo>
                  <a:pt x="6770966" y="128644"/>
                </a:lnTo>
                <a:lnTo>
                  <a:pt x="6775438" y="128644"/>
                </a:lnTo>
                <a:lnTo>
                  <a:pt x="6775438" y="125365"/>
                </a:lnTo>
                <a:close/>
                <a:moveTo>
                  <a:pt x="66089" y="125362"/>
                </a:moveTo>
                <a:lnTo>
                  <a:pt x="66089" y="127385"/>
                </a:lnTo>
                <a:lnTo>
                  <a:pt x="67168" y="127385"/>
                </a:lnTo>
                <a:lnTo>
                  <a:pt x="67168" y="125362"/>
                </a:lnTo>
                <a:close/>
                <a:moveTo>
                  <a:pt x="8121456" y="124692"/>
                </a:moveTo>
                <a:lnTo>
                  <a:pt x="8121456" y="126850"/>
                </a:lnTo>
                <a:lnTo>
                  <a:pt x="8122535" y="132245"/>
                </a:lnTo>
                <a:cubicBezTo>
                  <a:pt x="8111745" y="139438"/>
                  <a:pt x="8106350" y="144833"/>
                  <a:pt x="8106350" y="148430"/>
                </a:cubicBezTo>
                <a:lnTo>
                  <a:pt x="8085849" y="173382"/>
                </a:lnTo>
                <a:lnTo>
                  <a:pt x="8079240" y="165694"/>
                </a:lnTo>
                <a:cubicBezTo>
                  <a:pt x="8077802" y="165694"/>
                  <a:pt x="8077082" y="167133"/>
                  <a:pt x="8077082" y="170010"/>
                </a:cubicBezTo>
                <a:cubicBezTo>
                  <a:pt x="8074205" y="175135"/>
                  <a:pt x="8071328" y="177698"/>
                  <a:pt x="8068450" y="177698"/>
                </a:cubicBezTo>
                <a:lnTo>
                  <a:pt x="8068450" y="180935"/>
                </a:lnTo>
                <a:lnTo>
                  <a:pt x="8069529" y="180935"/>
                </a:lnTo>
                <a:cubicBezTo>
                  <a:pt x="8074924" y="180935"/>
                  <a:pt x="8080364" y="178777"/>
                  <a:pt x="8085849" y="174461"/>
                </a:cubicBezTo>
                <a:lnTo>
                  <a:pt x="8103113" y="174461"/>
                </a:lnTo>
                <a:lnTo>
                  <a:pt x="8113903" y="175540"/>
                </a:lnTo>
                <a:lnTo>
                  <a:pt x="8116061" y="170010"/>
                </a:lnTo>
                <a:lnTo>
                  <a:pt x="8112824" y="158141"/>
                </a:lnTo>
                <a:cubicBezTo>
                  <a:pt x="8117680" y="154185"/>
                  <a:pt x="8126312" y="150948"/>
                  <a:pt x="8138720" y="148430"/>
                </a:cubicBezTo>
                <a:lnTo>
                  <a:pt x="8148431" y="135482"/>
                </a:lnTo>
                <a:lnTo>
                  <a:pt x="8148431" y="134403"/>
                </a:lnTo>
                <a:cubicBezTo>
                  <a:pt x="8147712" y="132245"/>
                  <a:pt x="8145554" y="131165"/>
                  <a:pt x="8141957" y="131165"/>
                </a:cubicBezTo>
                <a:lnTo>
                  <a:pt x="8132246" y="133324"/>
                </a:lnTo>
                <a:lnTo>
                  <a:pt x="8131167" y="133324"/>
                </a:lnTo>
                <a:cubicBezTo>
                  <a:pt x="8126851" y="133324"/>
                  <a:pt x="8124693" y="130806"/>
                  <a:pt x="8124693" y="125770"/>
                </a:cubicBezTo>
                <a:lnTo>
                  <a:pt x="8123614" y="124692"/>
                </a:lnTo>
                <a:close/>
                <a:moveTo>
                  <a:pt x="5589457" y="124150"/>
                </a:moveTo>
                <a:lnTo>
                  <a:pt x="5585276" y="127387"/>
                </a:lnTo>
                <a:lnTo>
                  <a:pt x="5586355" y="127387"/>
                </a:lnTo>
                <a:lnTo>
                  <a:pt x="5590536" y="126308"/>
                </a:lnTo>
                <a:lnTo>
                  <a:pt x="5590536" y="124150"/>
                </a:lnTo>
                <a:close/>
                <a:moveTo>
                  <a:pt x="1678889" y="124014"/>
                </a:moveTo>
                <a:lnTo>
                  <a:pt x="1675653" y="127386"/>
                </a:lnTo>
                <a:lnTo>
                  <a:pt x="1682262" y="126307"/>
                </a:lnTo>
                <a:lnTo>
                  <a:pt x="1682262" y="124014"/>
                </a:lnTo>
                <a:close/>
                <a:moveTo>
                  <a:pt x="1667830" y="124014"/>
                </a:moveTo>
                <a:lnTo>
                  <a:pt x="1667830" y="125093"/>
                </a:lnTo>
                <a:cubicBezTo>
                  <a:pt x="1670078" y="125093"/>
                  <a:pt x="1671203" y="126217"/>
                  <a:pt x="1671203" y="128465"/>
                </a:cubicBezTo>
                <a:lnTo>
                  <a:pt x="1674439" y="127386"/>
                </a:lnTo>
                <a:lnTo>
                  <a:pt x="1674439" y="126307"/>
                </a:lnTo>
                <a:lnTo>
                  <a:pt x="1669045" y="124014"/>
                </a:lnTo>
                <a:close/>
                <a:moveTo>
                  <a:pt x="1649082" y="124014"/>
                </a:moveTo>
                <a:lnTo>
                  <a:pt x="1649082" y="130622"/>
                </a:lnTo>
                <a:lnTo>
                  <a:pt x="1654613" y="137231"/>
                </a:lnTo>
                <a:lnTo>
                  <a:pt x="1659062" y="137231"/>
                </a:lnTo>
                <a:cubicBezTo>
                  <a:pt x="1657803" y="128420"/>
                  <a:pt x="1656321" y="124014"/>
                  <a:pt x="1654613" y="124014"/>
                </a:cubicBezTo>
                <a:close/>
                <a:moveTo>
                  <a:pt x="82948" y="123743"/>
                </a:moveTo>
                <a:lnTo>
                  <a:pt x="79846" y="124687"/>
                </a:lnTo>
                <a:lnTo>
                  <a:pt x="79846" y="127789"/>
                </a:lnTo>
                <a:lnTo>
                  <a:pt x="84027" y="131971"/>
                </a:lnTo>
                <a:lnTo>
                  <a:pt x="87129" y="128868"/>
                </a:lnTo>
                <a:cubicBezTo>
                  <a:pt x="86230" y="125631"/>
                  <a:pt x="84836" y="123923"/>
                  <a:pt x="82948" y="123743"/>
                </a:cubicBezTo>
                <a:close/>
                <a:moveTo>
                  <a:pt x="2209040" y="123380"/>
                </a:moveTo>
                <a:lnTo>
                  <a:pt x="2209040" y="127849"/>
                </a:lnTo>
                <a:lnTo>
                  <a:pt x="2212453" y="127849"/>
                </a:lnTo>
                <a:lnTo>
                  <a:pt x="2212453" y="123380"/>
                </a:lnTo>
                <a:close/>
                <a:moveTo>
                  <a:pt x="2240132" y="123184"/>
                </a:moveTo>
                <a:lnTo>
                  <a:pt x="2239929" y="124577"/>
                </a:lnTo>
                <a:lnTo>
                  <a:pt x="2240804" y="123723"/>
                </a:lnTo>
                <a:close/>
                <a:moveTo>
                  <a:pt x="5256734" y="122532"/>
                </a:moveTo>
                <a:lnTo>
                  <a:pt x="5256734" y="123610"/>
                </a:lnTo>
                <a:lnTo>
                  <a:pt x="5258892" y="123610"/>
                </a:lnTo>
                <a:lnTo>
                  <a:pt x="5258892" y="122532"/>
                </a:lnTo>
                <a:close/>
                <a:moveTo>
                  <a:pt x="67168" y="122260"/>
                </a:moveTo>
                <a:lnTo>
                  <a:pt x="67168" y="124283"/>
                </a:lnTo>
                <a:lnTo>
                  <a:pt x="68112" y="124283"/>
                </a:lnTo>
                <a:lnTo>
                  <a:pt x="68112" y="122260"/>
                </a:lnTo>
                <a:close/>
                <a:moveTo>
                  <a:pt x="4693322" y="121857"/>
                </a:moveTo>
                <a:lnTo>
                  <a:pt x="4693322" y="125094"/>
                </a:lnTo>
                <a:lnTo>
                  <a:pt x="4695345" y="122936"/>
                </a:lnTo>
                <a:lnTo>
                  <a:pt x="4695345" y="121857"/>
                </a:lnTo>
                <a:close/>
                <a:moveTo>
                  <a:pt x="2576509" y="121856"/>
                </a:moveTo>
                <a:cubicBezTo>
                  <a:pt x="2574171" y="121856"/>
                  <a:pt x="2571654" y="122935"/>
                  <a:pt x="2568956" y="125093"/>
                </a:cubicBezTo>
                <a:cubicBezTo>
                  <a:pt x="2569495" y="127251"/>
                  <a:pt x="2571654" y="129049"/>
                  <a:pt x="2575431" y="130488"/>
                </a:cubicBezTo>
                <a:cubicBezTo>
                  <a:pt x="2579746" y="129049"/>
                  <a:pt x="2581904" y="127611"/>
                  <a:pt x="2581904" y="126172"/>
                </a:cubicBezTo>
                <a:lnTo>
                  <a:pt x="2581904" y="125093"/>
                </a:lnTo>
                <a:lnTo>
                  <a:pt x="2578668" y="121856"/>
                </a:lnTo>
                <a:close/>
                <a:moveTo>
                  <a:pt x="1768179" y="121856"/>
                </a:moveTo>
                <a:lnTo>
                  <a:pt x="1771415" y="121856"/>
                </a:lnTo>
                <a:lnTo>
                  <a:pt x="1773707" y="124014"/>
                </a:lnTo>
                <a:lnTo>
                  <a:pt x="1773707" y="125093"/>
                </a:lnTo>
                <a:lnTo>
                  <a:pt x="1771415" y="127386"/>
                </a:lnTo>
                <a:lnTo>
                  <a:pt x="1767097" y="127386"/>
                </a:lnTo>
                <a:lnTo>
                  <a:pt x="1765885" y="126307"/>
                </a:lnTo>
                <a:lnTo>
                  <a:pt x="1764806" y="126307"/>
                </a:lnTo>
                <a:close/>
                <a:moveTo>
                  <a:pt x="1071424" y="121181"/>
                </a:moveTo>
                <a:lnTo>
                  <a:pt x="1072503" y="125767"/>
                </a:lnTo>
                <a:lnTo>
                  <a:pt x="1071424" y="130083"/>
                </a:lnTo>
                <a:cubicBezTo>
                  <a:pt x="1075919" y="130622"/>
                  <a:pt x="1078169" y="131342"/>
                  <a:pt x="1078169" y="132241"/>
                </a:cubicBezTo>
                <a:cubicBezTo>
                  <a:pt x="1081045" y="131162"/>
                  <a:pt x="1082485" y="130083"/>
                  <a:pt x="1082485" y="129004"/>
                </a:cubicBezTo>
                <a:lnTo>
                  <a:pt x="1079248" y="121181"/>
                </a:lnTo>
                <a:close/>
                <a:moveTo>
                  <a:pt x="6659091" y="121133"/>
                </a:moveTo>
                <a:lnTo>
                  <a:pt x="6659091" y="125603"/>
                </a:lnTo>
                <a:lnTo>
                  <a:pt x="6662505" y="125603"/>
                </a:lnTo>
                <a:lnTo>
                  <a:pt x="6662505" y="121133"/>
                </a:lnTo>
                <a:close/>
                <a:moveTo>
                  <a:pt x="6577365" y="121133"/>
                </a:moveTo>
                <a:lnTo>
                  <a:pt x="6577365" y="125603"/>
                </a:lnTo>
                <a:lnTo>
                  <a:pt x="6580779" y="125603"/>
                </a:lnTo>
                <a:lnTo>
                  <a:pt x="6580779" y="121133"/>
                </a:lnTo>
                <a:close/>
                <a:moveTo>
                  <a:pt x="4682532" y="120778"/>
                </a:moveTo>
                <a:cubicBezTo>
                  <a:pt x="4678935" y="121677"/>
                  <a:pt x="4677137" y="122756"/>
                  <a:pt x="4677137" y="124015"/>
                </a:cubicBezTo>
                <a:lnTo>
                  <a:pt x="4677137" y="128331"/>
                </a:lnTo>
                <a:lnTo>
                  <a:pt x="4682532" y="127252"/>
                </a:lnTo>
                <a:lnTo>
                  <a:pt x="4681453" y="124015"/>
                </a:lnTo>
                <a:close/>
                <a:moveTo>
                  <a:pt x="2179549" y="120339"/>
                </a:moveTo>
                <a:lnTo>
                  <a:pt x="2179549" y="123618"/>
                </a:lnTo>
                <a:lnTo>
                  <a:pt x="2181496" y="123618"/>
                </a:lnTo>
                <a:lnTo>
                  <a:pt x="2180979" y="120339"/>
                </a:lnTo>
                <a:close/>
                <a:moveTo>
                  <a:pt x="1022870" y="120102"/>
                </a:moveTo>
                <a:lnTo>
                  <a:pt x="1029477" y="120102"/>
                </a:lnTo>
                <a:lnTo>
                  <a:pt x="1039457" y="124418"/>
                </a:lnTo>
                <a:lnTo>
                  <a:pt x="1046067" y="122260"/>
                </a:lnTo>
                <a:lnTo>
                  <a:pt x="1048225" y="122260"/>
                </a:lnTo>
                <a:lnTo>
                  <a:pt x="1050519" y="124418"/>
                </a:lnTo>
                <a:lnTo>
                  <a:pt x="1050519" y="126846"/>
                </a:lnTo>
                <a:cubicBezTo>
                  <a:pt x="1050519" y="128284"/>
                  <a:pt x="1047911" y="129363"/>
                  <a:pt x="1042696" y="130083"/>
                </a:cubicBezTo>
                <a:cubicBezTo>
                  <a:pt x="1039819" y="129004"/>
                  <a:pt x="1038379" y="127925"/>
                  <a:pt x="1038379" y="126846"/>
                </a:cubicBezTo>
                <a:lnTo>
                  <a:pt x="1032850" y="130083"/>
                </a:lnTo>
                <a:lnTo>
                  <a:pt x="1027320" y="130083"/>
                </a:lnTo>
                <a:lnTo>
                  <a:pt x="1020576" y="123339"/>
                </a:lnTo>
                <a:lnTo>
                  <a:pt x="1020576" y="122260"/>
                </a:lnTo>
                <a:close/>
                <a:moveTo>
                  <a:pt x="2252016" y="120065"/>
                </a:moveTo>
                <a:lnTo>
                  <a:pt x="2252016" y="123618"/>
                </a:lnTo>
                <a:lnTo>
                  <a:pt x="2254505" y="123618"/>
                </a:lnTo>
                <a:lnTo>
                  <a:pt x="2254505" y="120339"/>
                </a:lnTo>
                <a:close/>
                <a:moveTo>
                  <a:pt x="1675653" y="119698"/>
                </a:moveTo>
                <a:lnTo>
                  <a:pt x="1675653" y="122935"/>
                </a:lnTo>
                <a:lnTo>
                  <a:pt x="1676731" y="122935"/>
                </a:lnTo>
                <a:lnTo>
                  <a:pt x="1677811" y="119698"/>
                </a:lnTo>
                <a:close/>
                <a:moveTo>
                  <a:pt x="2113104" y="119352"/>
                </a:moveTo>
                <a:lnTo>
                  <a:pt x="2112951" y="119386"/>
                </a:lnTo>
                <a:lnTo>
                  <a:pt x="2111299" y="119386"/>
                </a:lnTo>
                <a:lnTo>
                  <a:pt x="2103801" y="121502"/>
                </a:lnTo>
                <a:lnTo>
                  <a:pt x="2086427" y="119468"/>
                </a:lnTo>
                <a:lnTo>
                  <a:pt x="2086427" y="124397"/>
                </a:lnTo>
                <a:lnTo>
                  <a:pt x="2088543" y="127438"/>
                </a:lnTo>
                <a:lnTo>
                  <a:pt x="2088543" y="132425"/>
                </a:lnTo>
                <a:cubicBezTo>
                  <a:pt x="2088543" y="135568"/>
                  <a:pt x="2086780" y="137368"/>
                  <a:pt x="2083253" y="137826"/>
                </a:cubicBezTo>
                <a:lnTo>
                  <a:pt x="2088543" y="154268"/>
                </a:lnTo>
                <a:lnTo>
                  <a:pt x="2088543" y="168133"/>
                </a:lnTo>
                <a:lnTo>
                  <a:pt x="2088543" y="168171"/>
                </a:lnTo>
                <a:lnTo>
                  <a:pt x="2088543" y="176577"/>
                </a:lnTo>
                <a:cubicBezTo>
                  <a:pt x="2083607" y="181600"/>
                  <a:pt x="2081138" y="185441"/>
                  <a:pt x="2081138" y="188099"/>
                </a:cubicBezTo>
                <a:lnTo>
                  <a:pt x="2081138" y="189083"/>
                </a:lnTo>
                <a:cubicBezTo>
                  <a:pt x="2083530" y="205583"/>
                  <a:pt x="2086974" y="213833"/>
                  <a:pt x="2091474" y="213833"/>
                </a:cubicBezTo>
                <a:cubicBezTo>
                  <a:pt x="2100448" y="214076"/>
                  <a:pt x="2105105" y="215089"/>
                  <a:pt x="2105452" y="216874"/>
                </a:cubicBezTo>
                <a:lnTo>
                  <a:pt x="2111426" y="213833"/>
                </a:lnTo>
                <a:lnTo>
                  <a:pt x="2116627" y="213833"/>
                </a:lnTo>
                <a:cubicBezTo>
                  <a:pt x="2126557" y="214086"/>
                  <a:pt x="2131522" y="214747"/>
                  <a:pt x="2131522" y="215816"/>
                </a:cubicBezTo>
                <a:cubicBezTo>
                  <a:pt x="2141853" y="211497"/>
                  <a:pt x="2147018" y="205605"/>
                  <a:pt x="2147018" y="198139"/>
                </a:cubicBezTo>
                <a:lnTo>
                  <a:pt x="2148580" y="194149"/>
                </a:lnTo>
                <a:lnTo>
                  <a:pt x="2145837" y="198202"/>
                </a:lnTo>
                <a:lnTo>
                  <a:pt x="2129588" y="196086"/>
                </a:lnTo>
                <a:cubicBezTo>
                  <a:pt x="2128946" y="198202"/>
                  <a:pt x="2126222" y="199260"/>
                  <a:pt x="2121415" y="199260"/>
                </a:cubicBezTo>
                <a:lnTo>
                  <a:pt x="2113887" y="199260"/>
                </a:lnTo>
                <a:lnTo>
                  <a:pt x="2110254" y="195627"/>
                </a:lnTo>
                <a:lnTo>
                  <a:pt x="2110254" y="192546"/>
                </a:lnTo>
                <a:lnTo>
                  <a:pt x="2114485" y="186571"/>
                </a:lnTo>
                <a:cubicBezTo>
                  <a:pt x="2113623" y="183834"/>
                  <a:pt x="2111508" y="182466"/>
                  <a:pt x="2108137" y="182466"/>
                </a:cubicBezTo>
                <a:cubicBezTo>
                  <a:pt x="2108137" y="172434"/>
                  <a:pt x="2102541" y="162867"/>
                  <a:pt x="2091343" y="153764"/>
                </a:cubicBezTo>
                <a:lnTo>
                  <a:pt x="2093961" y="149695"/>
                </a:lnTo>
                <a:lnTo>
                  <a:pt x="2098463" y="149695"/>
                </a:lnTo>
                <a:lnTo>
                  <a:pt x="2104421" y="150753"/>
                </a:lnTo>
                <a:lnTo>
                  <a:pt x="2110748" y="148637"/>
                </a:lnTo>
                <a:lnTo>
                  <a:pt x="2112370" y="149695"/>
                </a:lnTo>
                <a:lnTo>
                  <a:pt x="2112370" y="148791"/>
                </a:lnTo>
                <a:lnTo>
                  <a:pt x="2114485" y="144644"/>
                </a:lnTo>
                <a:cubicBezTo>
                  <a:pt x="2112743" y="144644"/>
                  <a:pt x="2111333" y="140330"/>
                  <a:pt x="2110254" y="131704"/>
                </a:cubicBezTo>
                <a:lnTo>
                  <a:pt x="2110254" y="127721"/>
                </a:lnTo>
                <a:close/>
                <a:moveTo>
                  <a:pt x="2259422" y="119281"/>
                </a:moveTo>
                <a:lnTo>
                  <a:pt x="2259422" y="121502"/>
                </a:lnTo>
                <a:lnTo>
                  <a:pt x="2259662" y="121502"/>
                </a:lnTo>
                <a:lnTo>
                  <a:pt x="2259662" y="119281"/>
                </a:lnTo>
                <a:close/>
                <a:moveTo>
                  <a:pt x="2673485" y="118619"/>
                </a:moveTo>
                <a:lnTo>
                  <a:pt x="2670248" y="119698"/>
                </a:lnTo>
                <a:lnTo>
                  <a:pt x="2670248" y="120777"/>
                </a:lnTo>
                <a:lnTo>
                  <a:pt x="2672406" y="122935"/>
                </a:lnTo>
                <a:lnTo>
                  <a:pt x="2673485" y="122935"/>
                </a:lnTo>
                <a:lnTo>
                  <a:pt x="2675643" y="120777"/>
                </a:lnTo>
                <a:close/>
                <a:moveTo>
                  <a:pt x="3216882" y="118350"/>
                </a:moveTo>
                <a:cubicBezTo>
                  <a:pt x="3221917" y="121317"/>
                  <a:pt x="3224435" y="123879"/>
                  <a:pt x="3224435" y="126037"/>
                </a:cubicBezTo>
                <a:lnTo>
                  <a:pt x="3227807" y="129274"/>
                </a:lnTo>
                <a:lnTo>
                  <a:pt x="3229965" y="122800"/>
                </a:lnTo>
                <a:close/>
                <a:moveTo>
                  <a:pt x="8660675" y="117813"/>
                </a:moveTo>
                <a:lnTo>
                  <a:pt x="8657438" y="121050"/>
                </a:lnTo>
                <a:lnTo>
                  <a:pt x="8657438" y="124287"/>
                </a:lnTo>
                <a:lnTo>
                  <a:pt x="8659596" y="124287"/>
                </a:lnTo>
                <a:lnTo>
                  <a:pt x="8662833" y="121050"/>
                </a:lnTo>
                <a:lnTo>
                  <a:pt x="8662833" y="117813"/>
                </a:lnTo>
                <a:close/>
                <a:moveTo>
                  <a:pt x="9264273" y="117697"/>
                </a:moveTo>
                <a:lnTo>
                  <a:pt x="9262688" y="118199"/>
                </a:lnTo>
                <a:lnTo>
                  <a:pt x="9262688" y="120977"/>
                </a:lnTo>
                <a:lnTo>
                  <a:pt x="9264913" y="120977"/>
                </a:lnTo>
                <a:close/>
                <a:moveTo>
                  <a:pt x="2175135" y="117165"/>
                </a:moveTo>
                <a:lnTo>
                  <a:pt x="2175449" y="119386"/>
                </a:lnTo>
                <a:lnTo>
                  <a:pt x="2178864" y="119386"/>
                </a:lnTo>
                <a:lnTo>
                  <a:pt x="2178864" y="117165"/>
                </a:lnTo>
                <a:close/>
                <a:moveTo>
                  <a:pt x="8200358" y="117138"/>
                </a:moveTo>
                <a:lnTo>
                  <a:pt x="8200358" y="119296"/>
                </a:lnTo>
                <a:lnTo>
                  <a:pt x="8202516" y="119296"/>
                </a:lnTo>
                <a:close/>
                <a:moveTo>
                  <a:pt x="197862" y="116865"/>
                </a:moveTo>
                <a:lnTo>
                  <a:pt x="195839" y="118888"/>
                </a:lnTo>
                <a:lnTo>
                  <a:pt x="195839" y="120911"/>
                </a:lnTo>
                <a:lnTo>
                  <a:pt x="201908" y="120911"/>
                </a:lnTo>
                <a:lnTo>
                  <a:pt x="201908" y="118888"/>
                </a:lnTo>
                <a:lnTo>
                  <a:pt x="199885" y="116865"/>
                </a:lnTo>
                <a:close/>
                <a:moveTo>
                  <a:pt x="4686848" y="116597"/>
                </a:moveTo>
                <a:lnTo>
                  <a:pt x="4683611" y="119699"/>
                </a:lnTo>
                <a:lnTo>
                  <a:pt x="4683611" y="120778"/>
                </a:lnTo>
                <a:lnTo>
                  <a:pt x="4687927" y="121857"/>
                </a:lnTo>
                <a:lnTo>
                  <a:pt x="4687927" y="120778"/>
                </a:lnTo>
                <a:close/>
                <a:moveTo>
                  <a:pt x="5772214" y="116463"/>
                </a:moveTo>
                <a:lnTo>
                  <a:pt x="5767898" y="118621"/>
                </a:lnTo>
                <a:lnTo>
                  <a:pt x="5767898" y="119699"/>
                </a:lnTo>
                <a:lnTo>
                  <a:pt x="5773293" y="119699"/>
                </a:lnTo>
                <a:lnTo>
                  <a:pt x="5774372" y="116463"/>
                </a:lnTo>
                <a:close/>
                <a:moveTo>
                  <a:pt x="1537810" y="116326"/>
                </a:moveTo>
                <a:lnTo>
                  <a:pt x="1539023" y="116326"/>
                </a:lnTo>
                <a:cubicBezTo>
                  <a:pt x="1544149" y="119653"/>
                  <a:pt x="1546712" y="123339"/>
                  <a:pt x="1546712" y="127386"/>
                </a:cubicBezTo>
                <a:lnTo>
                  <a:pt x="1545633" y="128465"/>
                </a:lnTo>
                <a:lnTo>
                  <a:pt x="1544418" y="128465"/>
                </a:lnTo>
                <a:lnTo>
                  <a:pt x="1537810" y="125093"/>
                </a:lnTo>
                <a:lnTo>
                  <a:pt x="1532415" y="126307"/>
                </a:lnTo>
                <a:lnTo>
                  <a:pt x="1529043" y="121856"/>
                </a:lnTo>
                <a:cubicBezTo>
                  <a:pt x="1530841" y="118169"/>
                  <a:pt x="1533763" y="116326"/>
                  <a:pt x="1537810" y="116326"/>
                </a:cubicBezTo>
                <a:close/>
                <a:moveTo>
                  <a:pt x="3157132" y="116191"/>
                </a:moveTo>
                <a:lnTo>
                  <a:pt x="3157132" y="118350"/>
                </a:lnTo>
                <a:lnTo>
                  <a:pt x="3163606" y="118350"/>
                </a:lnTo>
                <a:lnTo>
                  <a:pt x="3161448" y="116191"/>
                </a:lnTo>
                <a:close/>
                <a:moveTo>
                  <a:pt x="8686571" y="114576"/>
                </a:moveTo>
                <a:lnTo>
                  <a:pt x="8684413" y="116734"/>
                </a:lnTo>
                <a:lnTo>
                  <a:pt x="8685492" y="117813"/>
                </a:lnTo>
                <a:lnTo>
                  <a:pt x="8686571" y="117813"/>
                </a:lnTo>
                <a:close/>
                <a:moveTo>
                  <a:pt x="3751649" y="113764"/>
                </a:moveTo>
                <a:lnTo>
                  <a:pt x="3748412" y="117001"/>
                </a:lnTo>
                <a:lnTo>
                  <a:pt x="3748412" y="120238"/>
                </a:lnTo>
                <a:lnTo>
                  <a:pt x="3750570" y="120238"/>
                </a:lnTo>
                <a:lnTo>
                  <a:pt x="3754886" y="118080"/>
                </a:lnTo>
                <a:lnTo>
                  <a:pt x="3754886" y="113764"/>
                </a:lnTo>
                <a:close/>
                <a:moveTo>
                  <a:pt x="7122410" y="112147"/>
                </a:moveTo>
                <a:lnTo>
                  <a:pt x="7119173" y="113226"/>
                </a:lnTo>
                <a:lnTo>
                  <a:pt x="7119173" y="117542"/>
                </a:lnTo>
                <a:lnTo>
                  <a:pt x="7121331" y="119700"/>
                </a:lnTo>
                <a:lnTo>
                  <a:pt x="7123624" y="119700"/>
                </a:lnTo>
                <a:lnTo>
                  <a:pt x="7124703" y="114305"/>
                </a:lnTo>
                <a:close/>
                <a:moveTo>
                  <a:pt x="2684275" y="112145"/>
                </a:moveTo>
                <a:lnTo>
                  <a:pt x="2684275" y="114303"/>
                </a:lnTo>
                <a:lnTo>
                  <a:pt x="2686432" y="114303"/>
                </a:lnTo>
                <a:close/>
                <a:moveTo>
                  <a:pt x="6742489" y="112116"/>
                </a:moveTo>
                <a:cubicBezTo>
                  <a:pt x="6737918" y="112116"/>
                  <a:pt x="6735633" y="118446"/>
                  <a:pt x="6735633" y="131106"/>
                </a:cubicBezTo>
                <a:lnTo>
                  <a:pt x="6735633" y="134280"/>
                </a:lnTo>
                <a:cubicBezTo>
                  <a:pt x="6735633" y="134084"/>
                  <a:pt x="6737328" y="134552"/>
                  <a:pt x="6740718" y="135681"/>
                </a:cubicBezTo>
                <a:cubicBezTo>
                  <a:pt x="6745103" y="135681"/>
                  <a:pt x="6747295" y="131616"/>
                  <a:pt x="6747295" y="123487"/>
                </a:cubicBezTo>
                <a:cubicBezTo>
                  <a:pt x="6745677" y="123487"/>
                  <a:pt x="6744075" y="119697"/>
                  <a:pt x="6742489" y="112116"/>
                </a:cubicBezTo>
                <a:close/>
                <a:moveTo>
                  <a:pt x="6573001" y="111877"/>
                </a:moveTo>
                <a:lnTo>
                  <a:pt x="6573241" y="111877"/>
                </a:lnTo>
                <a:lnTo>
                  <a:pt x="6573241" y="112116"/>
                </a:lnTo>
                <a:lnTo>
                  <a:pt x="6573001" y="112116"/>
                </a:lnTo>
                <a:close/>
                <a:moveTo>
                  <a:pt x="6719336" y="111604"/>
                </a:moveTo>
                <a:lnTo>
                  <a:pt x="6708850" y="117273"/>
                </a:lnTo>
                <a:lnTo>
                  <a:pt x="6703480" y="116933"/>
                </a:lnTo>
                <a:lnTo>
                  <a:pt x="6704424" y="120790"/>
                </a:lnTo>
                <a:lnTo>
                  <a:pt x="6704424" y="121133"/>
                </a:lnTo>
                <a:lnTo>
                  <a:pt x="6709014" y="121133"/>
                </a:lnTo>
                <a:cubicBezTo>
                  <a:pt x="6714921" y="114963"/>
                  <a:pt x="6718380" y="111877"/>
                  <a:pt x="6719393" y="111877"/>
                </a:cubicBezTo>
                <a:close/>
                <a:moveTo>
                  <a:pt x="1096781" y="111470"/>
                </a:moveTo>
                <a:lnTo>
                  <a:pt x="1084643" y="121181"/>
                </a:lnTo>
                <a:lnTo>
                  <a:pt x="1084643" y="122260"/>
                </a:lnTo>
                <a:lnTo>
                  <a:pt x="1092329" y="123339"/>
                </a:lnTo>
                <a:cubicBezTo>
                  <a:pt x="1096017" y="119203"/>
                  <a:pt x="1097859" y="115246"/>
                  <a:pt x="1097859" y="111470"/>
                </a:cubicBezTo>
                <a:close/>
                <a:moveTo>
                  <a:pt x="2082195" y="110817"/>
                </a:moveTo>
                <a:lnTo>
                  <a:pt x="2078781" y="114096"/>
                </a:lnTo>
                <a:lnTo>
                  <a:pt x="2082195" y="114096"/>
                </a:lnTo>
                <a:close/>
                <a:moveTo>
                  <a:pt x="4186341" y="110527"/>
                </a:moveTo>
                <a:lnTo>
                  <a:pt x="4184800" y="111680"/>
                </a:lnTo>
                <a:cubicBezTo>
                  <a:pt x="4185382" y="112868"/>
                  <a:pt x="4186484" y="113463"/>
                  <a:pt x="4188104" y="113463"/>
                </a:cubicBezTo>
                <a:lnTo>
                  <a:pt x="4188661" y="112906"/>
                </a:lnTo>
                <a:lnTo>
                  <a:pt x="4188661" y="111436"/>
                </a:lnTo>
                <a:cubicBezTo>
                  <a:pt x="4188450" y="110830"/>
                  <a:pt x="4187677" y="110527"/>
                  <a:pt x="4186341" y="110527"/>
                </a:cubicBezTo>
                <a:close/>
                <a:moveTo>
                  <a:pt x="2595797" y="109987"/>
                </a:moveTo>
                <a:lnTo>
                  <a:pt x="2593638" y="112145"/>
                </a:lnTo>
                <a:lnTo>
                  <a:pt x="2593638" y="113224"/>
                </a:lnTo>
                <a:lnTo>
                  <a:pt x="2595797" y="113224"/>
                </a:lnTo>
                <a:close/>
                <a:moveTo>
                  <a:pt x="698777" y="109177"/>
                </a:moveTo>
                <a:lnTo>
                  <a:pt x="707409" y="109177"/>
                </a:lnTo>
                <a:cubicBezTo>
                  <a:pt x="708847" y="109177"/>
                  <a:pt x="709567" y="110930"/>
                  <a:pt x="709567" y="114437"/>
                </a:cubicBezTo>
                <a:cubicBezTo>
                  <a:pt x="712534" y="117584"/>
                  <a:pt x="717255" y="120012"/>
                  <a:pt x="723729" y="121720"/>
                </a:cubicBezTo>
                <a:lnTo>
                  <a:pt x="726966" y="125227"/>
                </a:lnTo>
                <a:lnTo>
                  <a:pt x="725887" y="130218"/>
                </a:lnTo>
                <a:lnTo>
                  <a:pt x="726966" y="131027"/>
                </a:lnTo>
                <a:lnTo>
                  <a:pt x="728045" y="131027"/>
                </a:lnTo>
                <a:lnTo>
                  <a:pt x="730203" y="125227"/>
                </a:lnTo>
                <a:cubicBezTo>
                  <a:pt x="732630" y="125227"/>
                  <a:pt x="736631" y="128644"/>
                  <a:pt x="742207" y="135478"/>
                </a:cubicBezTo>
                <a:lnTo>
                  <a:pt x="742207" y="137366"/>
                </a:lnTo>
                <a:lnTo>
                  <a:pt x="734654" y="141817"/>
                </a:lnTo>
                <a:lnTo>
                  <a:pt x="730203" y="141817"/>
                </a:lnTo>
                <a:lnTo>
                  <a:pt x="726966" y="140064"/>
                </a:lnTo>
                <a:lnTo>
                  <a:pt x="717255" y="140064"/>
                </a:lnTo>
                <a:lnTo>
                  <a:pt x="710646" y="138175"/>
                </a:lnTo>
                <a:lnTo>
                  <a:pt x="699856" y="139119"/>
                </a:lnTo>
                <a:cubicBezTo>
                  <a:pt x="699856" y="137501"/>
                  <a:pt x="698057" y="136017"/>
                  <a:pt x="694461" y="134668"/>
                </a:cubicBezTo>
                <a:lnTo>
                  <a:pt x="688931" y="139119"/>
                </a:lnTo>
                <a:lnTo>
                  <a:pt x="683536" y="138175"/>
                </a:lnTo>
                <a:lnTo>
                  <a:pt x="671667" y="140873"/>
                </a:lnTo>
                <a:lnTo>
                  <a:pt x="654268" y="136422"/>
                </a:lnTo>
                <a:lnTo>
                  <a:pt x="644422" y="139119"/>
                </a:lnTo>
                <a:lnTo>
                  <a:pt x="635790" y="139119"/>
                </a:lnTo>
                <a:cubicBezTo>
                  <a:pt x="630215" y="139119"/>
                  <a:pt x="626933" y="137906"/>
                  <a:pt x="625944" y="135478"/>
                </a:cubicBezTo>
                <a:cubicBezTo>
                  <a:pt x="625944" y="133859"/>
                  <a:pt x="635025" y="132106"/>
                  <a:pt x="653189" y="130218"/>
                </a:cubicBezTo>
                <a:lnTo>
                  <a:pt x="663979" y="133724"/>
                </a:lnTo>
                <a:cubicBezTo>
                  <a:pt x="671802" y="133724"/>
                  <a:pt x="678680" y="129723"/>
                  <a:pt x="684615" y="121720"/>
                </a:cubicBezTo>
                <a:close/>
                <a:moveTo>
                  <a:pt x="6569827" y="107778"/>
                </a:moveTo>
                <a:lnTo>
                  <a:pt x="6569827" y="112116"/>
                </a:lnTo>
                <a:lnTo>
                  <a:pt x="6573001" y="112116"/>
                </a:lnTo>
                <a:lnTo>
                  <a:pt x="6573001" y="115156"/>
                </a:lnTo>
                <a:lnTo>
                  <a:pt x="6577473" y="115156"/>
                </a:lnTo>
                <a:lnTo>
                  <a:pt x="6577473" y="111877"/>
                </a:lnTo>
                <a:lnTo>
                  <a:pt x="6573241" y="111877"/>
                </a:lnTo>
                <a:lnTo>
                  <a:pt x="6573241" y="107778"/>
                </a:lnTo>
                <a:close/>
                <a:moveTo>
                  <a:pt x="3146207" y="107559"/>
                </a:moveTo>
                <a:lnTo>
                  <a:pt x="3146207" y="108638"/>
                </a:lnTo>
                <a:lnTo>
                  <a:pt x="3148365" y="108638"/>
                </a:lnTo>
                <a:lnTo>
                  <a:pt x="3148365" y="107559"/>
                </a:lnTo>
                <a:close/>
                <a:moveTo>
                  <a:pt x="3639837" y="107020"/>
                </a:moveTo>
                <a:cubicBezTo>
                  <a:pt x="3636331" y="109178"/>
                  <a:pt x="3632059" y="110617"/>
                  <a:pt x="3627024" y="111336"/>
                </a:cubicBezTo>
                <a:lnTo>
                  <a:pt x="3627024" y="113494"/>
                </a:lnTo>
                <a:lnTo>
                  <a:pt x="3630261" y="116596"/>
                </a:lnTo>
                <a:cubicBezTo>
                  <a:pt x="3632778" y="116596"/>
                  <a:pt x="3635611" y="115203"/>
                  <a:pt x="3638758" y="112415"/>
                </a:cubicBezTo>
                <a:lnTo>
                  <a:pt x="3644153" y="112415"/>
                </a:lnTo>
                <a:lnTo>
                  <a:pt x="3644153" y="110257"/>
                </a:lnTo>
                <a:cubicBezTo>
                  <a:pt x="3644153" y="108459"/>
                  <a:pt x="3642714" y="107380"/>
                  <a:pt x="3639837" y="107020"/>
                </a:cubicBezTo>
                <a:close/>
                <a:moveTo>
                  <a:pt x="67303" y="106614"/>
                </a:moveTo>
                <a:lnTo>
                  <a:pt x="66224" y="110660"/>
                </a:lnTo>
                <a:lnTo>
                  <a:pt x="67303" y="111739"/>
                </a:lnTo>
                <a:lnTo>
                  <a:pt x="69326" y="111739"/>
                </a:lnTo>
                <a:lnTo>
                  <a:pt x="71349" y="109716"/>
                </a:lnTo>
                <a:lnTo>
                  <a:pt x="71349" y="108637"/>
                </a:lnTo>
                <a:lnTo>
                  <a:pt x="69326" y="106614"/>
                </a:lnTo>
                <a:close/>
                <a:moveTo>
                  <a:pt x="3138519" y="106480"/>
                </a:moveTo>
                <a:lnTo>
                  <a:pt x="3138519" y="107559"/>
                </a:lnTo>
                <a:lnTo>
                  <a:pt x="3145128" y="107559"/>
                </a:lnTo>
                <a:lnTo>
                  <a:pt x="3145128" y="106480"/>
                </a:lnTo>
                <a:close/>
                <a:moveTo>
                  <a:pt x="1632627" y="106480"/>
                </a:moveTo>
                <a:lnTo>
                  <a:pt x="1632627" y="107559"/>
                </a:lnTo>
                <a:lnTo>
                  <a:pt x="1634784" y="107559"/>
                </a:lnTo>
                <a:lnTo>
                  <a:pt x="1634784" y="106480"/>
                </a:lnTo>
                <a:close/>
                <a:moveTo>
                  <a:pt x="5608880" y="105672"/>
                </a:moveTo>
                <a:lnTo>
                  <a:pt x="5608880" y="109988"/>
                </a:lnTo>
                <a:lnTo>
                  <a:pt x="5614275" y="108909"/>
                </a:lnTo>
                <a:lnTo>
                  <a:pt x="5614275" y="105672"/>
                </a:lnTo>
                <a:close/>
                <a:moveTo>
                  <a:pt x="2688591" y="105671"/>
                </a:moveTo>
                <a:lnTo>
                  <a:pt x="2688591" y="106750"/>
                </a:lnTo>
                <a:lnTo>
                  <a:pt x="2697223" y="106750"/>
                </a:lnTo>
                <a:lnTo>
                  <a:pt x="2697223" y="105671"/>
                </a:lnTo>
                <a:close/>
                <a:moveTo>
                  <a:pt x="3773094" y="105267"/>
                </a:moveTo>
                <a:lnTo>
                  <a:pt x="3773094" y="107425"/>
                </a:lnTo>
                <a:lnTo>
                  <a:pt x="3775252" y="105267"/>
                </a:lnTo>
                <a:close/>
                <a:moveTo>
                  <a:pt x="9258842" y="104975"/>
                </a:moveTo>
                <a:lnTo>
                  <a:pt x="9257508" y="107729"/>
                </a:lnTo>
                <a:lnTo>
                  <a:pt x="9261664" y="111349"/>
                </a:lnTo>
                <a:lnTo>
                  <a:pt x="9264804" y="106713"/>
                </a:lnTo>
                <a:lnTo>
                  <a:pt x="9264804" y="105451"/>
                </a:lnTo>
                <a:cubicBezTo>
                  <a:pt x="9264804" y="105133"/>
                  <a:pt x="9262816" y="104975"/>
                  <a:pt x="9258842" y="104975"/>
                </a:cubicBezTo>
                <a:close/>
                <a:moveTo>
                  <a:pt x="6721509" y="104605"/>
                </a:moveTo>
                <a:lnTo>
                  <a:pt x="6721509" y="108942"/>
                </a:lnTo>
                <a:lnTo>
                  <a:pt x="6724923" y="108942"/>
                </a:lnTo>
                <a:lnTo>
                  <a:pt x="6724923" y="104605"/>
                </a:lnTo>
                <a:close/>
                <a:moveTo>
                  <a:pt x="9195678" y="103917"/>
                </a:moveTo>
                <a:lnTo>
                  <a:pt x="9187451" y="110397"/>
                </a:lnTo>
                <a:lnTo>
                  <a:pt x="9178707" y="110397"/>
                </a:lnTo>
                <a:lnTo>
                  <a:pt x="9166933" y="108148"/>
                </a:lnTo>
                <a:lnTo>
                  <a:pt x="9157198" y="108148"/>
                </a:lnTo>
                <a:lnTo>
                  <a:pt x="9148661" y="110397"/>
                </a:lnTo>
                <a:lnTo>
                  <a:pt x="9145232" y="108148"/>
                </a:lnTo>
                <a:lnTo>
                  <a:pt x="9125496" y="110397"/>
                </a:lnTo>
                <a:lnTo>
                  <a:pt x="9124339" y="109206"/>
                </a:lnTo>
                <a:lnTo>
                  <a:pt x="9124339" y="111455"/>
                </a:lnTo>
                <a:lnTo>
                  <a:pt x="9123281" y="111455"/>
                </a:lnTo>
                <a:lnTo>
                  <a:pt x="9125397" y="117600"/>
                </a:lnTo>
                <a:lnTo>
                  <a:pt x="9122224" y="123164"/>
                </a:lnTo>
                <a:lnTo>
                  <a:pt x="9122224" y="123364"/>
                </a:lnTo>
                <a:lnTo>
                  <a:pt x="9143749" y="126293"/>
                </a:lnTo>
                <a:lnTo>
                  <a:pt x="9153900" y="124178"/>
                </a:lnTo>
                <a:lnTo>
                  <a:pt x="9157160" y="126523"/>
                </a:lnTo>
                <a:lnTo>
                  <a:pt x="9157160" y="126293"/>
                </a:lnTo>
                <a:lnTo>
                  <a:pt x="9174054" y="126293"/>
                </a:lnTo>
                <a:lnTo>
                  <a:pt x="9180077" y="128410"/>
                </a:lnTo>
                <a:lnTo>
                  <a:pt x="9182953" y="124178"/>
                </a:lnTo>
                <a:lnTo>
                  <a:pt x="9185381" y="124178"/>
                </a:lnTo>
                <a:cubicBezTo>
                  <a:pt x="9187941" y="124178"/>
                  <a:pt x="9191860" y="126293"/>
                  <a:pt x="9197138" y="130525"/>
                </a:cubicBezTo>
                <a:cubicBezTo>
                  <a:pt x="9199267" y="128477"/>
                  <a:pt x="9205244" y="127105"/>
                  <a:pt x="9215070" y="126410"/>
                </a:cubicBezTo>
                <a:lnTo>
                  <a:pt x="9217302" y="124178"/>
                </a:lnTo>
                <a:lnTo>
                  <a:pt x="9224921" y="124178"/>
                </a:lnTo>
                <a:lnTo>
                  <a:pt x="9225979" y="125235"/>
                </a:lnTo>
                <a:cubicBezTo>
                  <a:pt x="9226094" y="125235"/>
                  <a:pt x="9229669" y="120169"/>
                  <a:pt x="9236703" y="110035"/>
                </a:cubicBezTo>
                <a:lnTo>
                  <a:pt x="9240221" y="107090"/>
                </a:lnTo>
                <a:lnTo>
                  <a:pt x="9236524" y="107090"/>
                </a:lnTo>
                <a:lnTo>
                  <a:pt x="9232292" y="110397"/>
                </a:lnTo>
                <a:cubicBezTo>
                  <a:pt x="9223497" y="110397"/>
                  <a:pt x="9211293" y="108237"/>
                  <a:pt x="9195678" y="103917"/>
                </a:cubicBezTo>
                <a:close/>
                <a:moveTo>
                  <a:pt x="6725872" y="103547"/>
                </a:moveTo>
                <a:lnTo>
                  <a:pt x="6725872" y="107884"/>
                </a:lnTo>
                <a:lnTo>
                  <a:pt x="6728097" y="107884"/>
                </a:lnTo>
                <a:lnTo>
                  <a:pt x="6728097" y="103547"/>
                </a:lnTo>
                <a:close/>
                <a:moveTo>
                  <a:pt x="3203799" y="103108"/>
                </a:moveTo>
                <a:lnTo>
                  <a:pt x="3199483" y="106480"/>
                </a:lnTo>
                <a:lnTo>
                  <a:pt x="3199483" y="107559"/>
                </a:lnTo>
                <a:lnTo>
                  <a:pt x="3203799" y="111875"/>
                </a:lnTo>
                <a:lnTo>
                  <a:pt x="3209194" y="111875"/>
                </a:lnTo>
                <a:lnTo>
                  <a:pt x="3209194" y="107559"/>
                </a:lnTo>
                <a:close/>
                <a:moveTo>
                  <a:pt x="6696888" y="102489"/>
                </a:moveTo>
                <a:cubicBezTo>
                  <a:pt x="6695114" y="102489"/>
                  <a:pt x="6694372" y="102567"/>
                  <a:pt x="6694663" y="102725"/>
                </a:cubicBezTo>
                <a:lnTo>
                  <a:pt x="6696888" y="102725"/>
                </a:lnTo>
                <a:close/>
                <a:moveTo>
                  <a:pt x="6564407" y="102489"/>
                </a:moveTo>
                <a:lnTo>
                  <a:pt x="6564407" y="102571"/>
                </a:lnTo>
                <a:lnTo>
                  <a:pt x="6564584" y="102489"/>
                </a:lnTo>
                <a:close/>
                <a:moveTo>
                  <a:pt x="2134456" y="102487"/>
                </a:moveTo>
                <a:lnTo>
                  <a:pt x="2134456" y="106824"/>
                </a:lnTo>
                <a:lnTo>
                  <a:pt x="2137870" y="106824"/>
                </a:lnTo>
                <a:lnTo>
                  <a:pt x="2137870" y="102487"/>
                </a:lnTo>
                <a:close/>
                <a:moveTo>
                  <a:pt x="4174268" y="101130"/>
                </a:moveTo>
                <a:lnTo>
                  <a:pt x="4173295" y="106877"/>
                </a:lnTo>
                <a:lnTo>
                  <a:pt x="4173295" y="108215"/>
                </a:lnTo>
                <a:cubicBezTo>
                  <a:pt x="4174580" y="110303"/>
                  <a:pt x="4175603" y="111347"/>
                  <a:pt x="4176366" y="111347"/>
                </a:cubicBezTo>
                <a:lnTo>
                  <a:pt x="4177155" y="110089"/>
                </a:lnTo>
                <a:cubicBezTo>
                  <a:pt x="4177155" y="107272"/>
                  <a:pt x="4176838" y="105029"/>
                  <a:pt x="4176205" y="103361"/>
                </a:cubicBezTo>
                <a:close/>
                <a:moveTo>
                  <a:pt x="8135483" y="100818"/>
                </a:moveTo>
                <a:lnTo>
                  <a:pt x="8132246" y="101897"/>
                </a:lnTo>
                <a:lnTo>
                  <a:pt x="8133325" y="109585"/>
                </a:lnTo>
                <a:lnTo>
                  <a:pt x="8129009" y="118218"/>
                </a:lnTo>
                <a:cubicBezTo>
                  <a:pt x="8129009" y="121095"/>
                  <a:pt x="8130808" y="122534"/>
                  <a:pt x="8134404" y="122534"/>
                </a:cubicBezTo>
                <a:lnTo>
                  <a:pt x="8136562" y="124692"/>
                </a:lnTo>
                <a:cubicBezTo>
                  <a:pt x="8148162" y="124152"/>
                  <a:pt x="8153961" y="120915"/>
                  <a:pt x="8153961" y="114980"/>
                </a:cubicBezTo>
                <a:lnTo>
                  <a:pt x="8157198" y="110664"/>
                </a:lnTo>
                <a:lnTo>
                  <a:pt x="8158277" y="109585"/>
                </a:lnTo>
                <a:lnTo>
                  <a:pt x="8159356" y="109585"/>
                </a:lnTo>
                <a:cubicBezTo>
                  <a:pt x="8168708" y="109585"/>
                  <a:pt x="8173383" y="112103"/>
                  <a:pt x="8173383" y="117138"/>
                </a:cubicBezTo>
                <a:lnTo>
                  <a:pt x="8172304" y="118218"/>
                </a:lnTo>
                <a:cubicBezTo>
                  <a:pt x="8178958" y="123253"/>
                  <a:pt x="8184713" y="125770"/>
                  <a:pt x="8189568" y="125770"/>
                </a:cubicBezTo>
                <a:cubicBezTo>
                  <a:pt x="8192086" y="125231"/>
                  <a:pt x="8194244" y="123073"/>
                  <a:pt x="8196042" y="119296"/>
                </a:cubicBezTo>
                <a:lnTo>
                  <a:pt x="8196042" y="117138"/>
                </a:lnTo>
                <a:lnTo>
                  <a:pt x="8193884" y="113901"/>
                </a:lnTo>
                <a:cubicBezTo>
                  <a:pt x="8193884" y="111563"/>
                  <a:pt x="8196402" y="110125"/>
                  <a:pt x="8201437" y="109585"/>
                </a:cubicBezTo>
                <a:lnTo>
                  <a:pt x="8201437" y="107427"/>
                </a:lnTo>
                <a:cubicBezTo>
                  <a:pt x="8201437" y="105359"/>
                  <a:pt x="8197481" y="103875"/>
                  <a:pt x="8189568" y="102976"/>
                </a:cubicBezTo>
                <a:cubicBezTo>
                  <a:pt x="8189568" y="104415"/>
                  <a:pt x="8188489" y="105134"/>
                  <a:pt x="8186331" y="105134"/>
                </a:cubicBezTo>
                <a:cubicBezTo>
                  <a:pt x="8184893" y="103875"/>
                  <a:pt x="8178778" y="102797"/>
                  <a:pt x="8167988" y="101897"/>
                </a:cubicBezTo>
                <a:lnTo>
                  <a:pt x="8166909" y="100818"/>
                </a:lnTo>
                <a:lnTo>
                  <a:pt x="8165830" y="100818"/>
                </a:lnTo>
                <a:lnTo>
                  <a:pt x="8163672" y="102976"/>
                </a:lnTo>
                <a:lnTo>
                  <a:pt x="8156119" y="102976"/>
                </a:lnTo>
                <a:lnTo>
                  <a:pt x="8150589" y="101897"/>
                </a:lnTo>
                <a:lnTo>
                  <a:pt x="8144115" y="102976"/>
                </a:lnTo>
                <a:lnTo>
                  <a:pt x="8141957" y="102976"/>
                </a:lnTo>
                <a:close/>
                <a:moveTo>
                  <a:pt x="4676058" y="100412"/>
                </a:moveTo>
                <a:lnTo>
                  <a:pt x="4673900" y="102570"/>
                </a:lnTo>
                <a:lnTo>
                  <a:pt x="4673900" y="104728"/>
                </a:lnTo>
                <a:lnTo>
                  <a:pt x="4676058" y="106886"/>
                </a:lnTo>
                <a:lnTo>
                  <a:pt x="4678216" y="104728"/>
                </a:lnTo>
                <a:lnTo>
                  <a:pt x="4678216" y="102570"/>
                </a:lnTo>
                <a:close/>
                <a:moveTo>
                  <a:pt x="210271" y="99331"/>
                </a:moveTo>
                <a:lnTo>
                  <a:pt x="210271" y="101489"/>
                </a:lnTo>
                <a:lnTo>
                  <a:pt x="212429" y="103512"/>
                </a:lnTo>
                <a:lnTo>
                  <a:pt x="214452" y="101489"/>
                </a:lnTo>
                <a:lnTo>
                  <a:pt x="212429" y="99331"/>
                </a:lnTo>
                <a:close/>
                <a:moveTo>
                  <a:pt x="7726555" y="98930"/>
                </a:moveTo>
                <a:cubicBezTo>
                  <a:pt x="7723768" y="99649"/>
                  <a:pt x="7721564" y="102167"/>
                  <a:pt x="7719946" y="106483"/>
                </a:cubicBezTo>
                <a:lnTo>
                  <a:pt x="7723183" y="114171"/>
                </a:lnTo>
                <a:lnTo>
                  <a:pt x="7723183" y="116329"/>
                </a:lnTo>
                <a:lnTo>
                  <a:pt x="7719946" y="120645"/>
                </a:lnTo>
                <a:lnTo>
                  <a:pt x="7719946" y="122803"/>
                </a:lnTo>
                <a:lnTo>
                  <a:pt x="7722104" y="122803"/>
                </a:lnTo>
                <a:lnTo>
                  <a:pt x="7725476" y="119566"/>
                </a:lnTo>
                <a:lnTo>
                  <a:pt x="7725476" y="118487"/>
                </a:lnTo>
                <a:lnTo>
                  <a:pt x="7724262" y="114171"/>
                </a:lnTo>
                <a:cubicBezTo>
                  <a:pt x="7727229" y="109765"/>
                  <a:pt x="7728713" y="106483"/>
                  <a:pt x="7728713" y="104325"/>
                </a:cubicBezTo>
                <a:lnTo>
                  <a:pt x="7728713" y="100009"/>
                </a:lnTo>
                <a:lnTo>
                  <a:pt x="7726555" y="100009"/>
                </a:lnTo>
                <a:close/>
                <a:moveTo>
                  <a:pt x="3743017" y="98793"/>
                </a:moveTo>
                <a:lnTo>
                  <a:pt x="3739780" y="102030"/>
                </a:lnTo>
                <a:cubicBezTo>
                  <a:pt x="3739780" y="103468"/>
                  <a:pt x="3740859" y="104188"/>
                  <a:pt x="3743017" y="104188"/>
                </a:cubicBezTo>
                <a:lnTo>
                  <a:pt x="3746254" y="103109"/>
                </a:lnTo>
                <a:lnTo>
                  <a:pt x="3746254" y="100951"/>
                </a:lnTo>
                <a:lnTo>
                  <a:pt x="3744096" y="98793"/>
                </a:lnTo>
                <a:close/>
                <a:moveTo>
                  <a:pt x="5076135" y="98523"/>
                </a:moveTo>
                <a:lnTo>
                  <a:pt x="5074112" y="100681"/>
                </a:lnTo>
                <a:lnTo>
                  <a:pt x="5074112" y="103919"/>
                </a:lnTo>
                <a:lnTo>
                  <a:pt x="5075191" y="103919"/>
                </a:lnTo>
                <a:lnTo>
                  <a:pt x="5078293" y="100681"/>
                </a:lnTo>
                <a:close/>
                <a:moveTo>
                  <a:pt x="8684413" y="98391"/>
                </a:moveTo>
                <a:lnTo>
                  <a:pt x="8683334" y="105944"/>
                </a:lnTo>
                <a:lnTo>
                  <a:pt x="8683334" y="107023"/>
                </a:lnTo>
                <a:lnTo>
                  <a:pt x="8685492" y="107023"/>
                </a:lnTo>
                <a:lnTo>
                  <a:pt x="8685492" y="98391"/>
                </a:lnTo>
                <a:close/>
                <a:moveTo>
                  <a:pt x="2608745" y="98118"/>
                </a:moveTo>
                <a:lnTo>
                  <a:pt x="2606587" y="101355"/>
                </a:lnTo>
                <a:lnTo>
                  <a:pt x="2606587" y="103513"/>
                </a:lnTo>
                <a:cubicBezTo>
                  <a:pt x="2608563" y="108548"/>
                  <a:pt x="2616117" y="114663"/>
                  <a:pt x="2629246" y="121856"/>
                </a:cubicBezTo>
                <a:lnTo>
                  <a:pt x="2651905" y="147752"/>
                </a:lnTo>
                <a:lnTo>
                  <a:pt x="2655142" y="146673"/>
                </a:lnTo>
                <a:lnTo>
                  <a:pt x="2655142" y="140199"/>
                </a:lnTo>
                <a:lnTo>
                  <a:pt x="2651905" y="133725"/>
                </a:lnTo>
                <a:lnTo>
                  <a:pt x="2652983" y="128330"/>
                </a:lnTo>
                <a:lnTo>
                  <a:pt x="2651905" y="113224"/>
                </a:lnTo>
                <a:lnTo>
                  <a:pt x="2651905" y="108908"/>
                </a:lnTo>
                <a:lnTo>
                  <a:pt x="2654062" y="101355"/>
                </a:lnTo>
                <a:lnTo>
                  <a:pt x="2652983" y="100276"/>
                </a:lnTo>
                <a:lnTo>
                  <a:pt x="2651905" y="100276"/>
                </a:lnTo>
                <a:lnTo>
                  <a:pt x="2634641" y="104592"/>
                </a:lnTo>
                <a:lnTo>
                  <a:pt x="2630324" y="104592"/>
                </a:lnTo>
                <a:lnTo>
                  <a:pt x="2627088" y="102434"/>
                </a:lnTo>
                <a:lnTo>
                  <a:pt x="2620613" y="103513"/>
                </a:lnTo>
                <a:cubicBezTo>
                  <a:pt x="2615218" y="99916"/>
                  <a:pt x="2611262" y="98118"/>
                  <a:pt x="2608745" y="98118"/>
                </a:cubicBezTo>
                <a:close/>
                <a:moveTo>
                  <a:pt x="3254917" y="97714"/>
                </a:moveTo>
                <a:lnTo>
                  <a:pt x="3254917" y="100950"/>
                </a:lnTo>
                <a:lnTo>
                  <a:pt x="3255996" y="100950"/>
                </a:lnTo>
                <a:lnTo>
                  <a:pt x="3258154" y="98792"/>
                </a:lnTo>
                <a:lnTo>
                  <a:pt x="3257075" y="97714"/>
                </a:lnTo>
                <a:close/>
                <a:moveTo>
                  <a:pt x="3235360" y="97714"/>
                </a:moveTo>
                <a:lnTo>
                  <a:pt x="3236439" y="97714"/>
                </a:lnTo>
                <a:lnTo>
                  <a:pt x="3238597" y="99871"/>
                </a:lnTo>
                <a:lnTo>
                  <a:pt x="3237518" y="100950"/>
                </a:lnTo>
                <a:lnTo>
                  <a:pt x="3236439" y="100950"/>
                </a:lnTo>
                <a:lnTo>
                  <a:pt x="3234281" y="98792"/>
                </a:lnTo>
                <a:close/>
                <a:moveTo>
                  <a:pt x="196783" y="97038"/>
                </a:moveTo>
                <a:lnTo>
                  <a:pt x="196783" y="97982"/>
                </a:lnTo>
                <a:lnTo>
                  <a:pt x="197862" y="101084"/>
                </a:lnTo>
                <a:lnTo>
                  <a:pt x="198806" y="101084"/>
                </a:lnTo>
                <a:lnTo>
                  <a:pt x="200964" y="99061"/>
                </a:lnTo>
                <a:lnTo>
                  <a:pt x="197862" y="97038"/>
                </a:lnTo>
                <a:close/>
                <a:moveTo>
                  <a:pt x="1184989" y="96094"/>
                </a:moveTo>
                <a:lnTo>
                  <a:pt x="1182831" y="98522"/>
                </a:lnTo>
                <a:lnTo>
                  <a:pt x="1182831" y="100680"/>
                </a:lnTo>
                <a:lnTo>
                  <a:pt x="1187283" y="104996"/>
                </a:lnTo>
                <a:lnTo>
                  <a:pt x="1189440" y="104996"/>
                </a:lnTo>
                <a:lnTo>
                  <a:pt x="1189440" y="96094"/>
                </a:lnTo>
                <a:close/>
                <a:moveTo>
                  <a:pt x="3755965" y="95556"/>
                </a:moveTo>
                <a:lnTo>
                  <a:pt x="3755965" y="96635"/>
                </a:lnTo>
                <a:lnTo>
                  <a:pt x="3758123" y="98793"/>
                </a:lnTo>
                <a:lnTo>
                  <a:pt x="3760281" y="98793"/>
                </a:lnTo>
                <a:lnTo>
                  <a:pt x="3760281" y="95556"/>
                </a:lnTo>
                <a:close/>
                <a:moveTo>
                  <a:pt x="8277103" y="95423"/>
                </a:moveTo>
                <a:cubicBezTo>
                  <a:pt x="8277103" y="96682"/>
                  <a:pt x="8280385" y="97761"/>
                  <a:pt x="8286948" y="98660"/>
                </a:cubicBezTo>
                <a:lnTo>
                  <a:pt x="8292344" y="97581"/>
                </a:lnTo>
                <a:lnTo>
                  <a:pt x="8292344" y="96502"/>
                </a:lnTo>
                <a:lnTo>
                  <a:pt x="8289106" y="95423"/>
                </a:lnTo>
                <a:lnTo>
                  <a:pt x="8288028" y="96502"/>
                </a:lnTo>
                <a:lnTo>
                  <a:pt x="8286948" y="96502"/>
                </a:lnTo>
                <a:lnTo>
                  <a:pt x="8280340" y="95423"/>
                </a:lnTo>
                <a:close/>
                <a:moveTo>
                  <a:pt x="8132246" y="95423"/>
                </a:moveTo>
                <a:lnTo>
                  <a:pt x="8132246" y="96502"/>
                </a:lnTo>
                <a:lnTo>
                  <a:pt x="8134404" y="96502"/>
                </a:lnTo>
                <a:lnTo>
                  <a:pt x="8134404" y="95423"/>
                </a:lnTo>
                <a:close/>
                <a:moveTo>
                  <a:pt x="1654613" y="95420"/>
                </a:moveTo>
                <a:cubicBezTo>
                  <a:pt x="1652994" y="95420"/>
                  <a:pt x="1651915" y="97983"/>
                  <a:pt x="1651376" y="103108"/>
                </a:cubicBezTo>
                <a:lnTo>
                  <a:pt x="1652454" y="104187"/>
                </a:lnTo>
                <a:lnTo>
                  <a:pt x="1655826" y="104187"/>
                </a:lnTo>
                <a:lnTo>
                  <a:pt x="1657985" y="102029"/>
                </a:lnTo>
                <a:lnTo>
                  <a:pt x="1657985" y="98657"/>
                </a:lnTo>
                <a:close/>
                <a:moveTo>
                  <a:pt x="8157198" y="94344"/>
                </a:moveTo>
                <a:lnTo>
                  <a:pt x="8157198" y="95423"/>
                </a:lnTo>
                <a:lnTo>
                  <a:pt x="8159356" y="97581"/>
                </a:lnTo>
                <a:lnTo>
                  <a:pt x="8162593" y="97581"/>
                </a:lnTo>
                <a:lnTo>
                  <a:pt x="8162593" y="95423"/>
                </a:lnTo>
                <a:lnTo>
                  <a:pt x="8158277" y="94344"/>
                </a:lnTo>
                <a:close/>
                <a:moveTo>
                  <a:pt x="6625895" y="91424"/>
                </a:moveTo>
                <a:lnTo>
                  <a:pt x="6623899" y="92675"/>
                </a:lnTo>
                <a:cubicBezTo>
                  <a:pt x="6622294" y="93204"/>
                  <a:pt x="6620348" y="93469"/>
                  <a:pt x="6618062" y="93469"/>
                </a:cubicBezTo>
                <a:lnTo>
                  <a:pt x="6611189" y="94316"/>
                </a:lnTo>
                <a:lnTo>
                  <a:pt x="6610797" y="94156"/>
                </a:lnTo>
                <a:lnTo>
                  <a:pt x="6611988" y="94811"/>
                </a:lnTo>
                <a:lnTo>
                  <a:pt x="6611988" y="97890"/>
                </a:lnTo>
                <a:cubicBezTo>
                  <a:pt x="6608996" y="101608"/>
                  <a:pt x="6607133" y="106945"/>
                  <a:pt x="6606401" y="113902"/>
                </a:cubicBezTo>
                <a:lnTo>
                  <a:pt x="6602530" y="116717"/>
                </a:lnTo>
                <a:lnTo>
                  <a:pt x="6607381" y="122541"/>
                </a:lnTo>
                <a:cubicBezTo>
                  <a:pt x="6608637" y="125050"/>
                  <a:pt x="6609423" y="127994"/>
                  <a:pt x="6609739" y="131375"/>
                </a:cubicBezTo>
                <a:lnTo>
                  <a:pt x="6609739" y="133548"/>
                </a:lnTo>
                <a:lnTo>
                  <a:pt x="6607623" y="141877"/>
                </a:lnTo>
                <a:lnTo>
                  <a:pt x="6607623" y="158287"/>
                </a:lnTo>
                <a:cubicBezTo>
                  <a:pt x="6605225" y="172379"/>
                  <a:pt x="6602361" y="179425"/>
                  <a:pt x="6599030" y="179425"/>
                </a:cubicBezTo>
                <a:cubicBezTo>
                  <a:pt x="6599030" y="178002"/>
                  <a:pt x="6600818" y="178628"/>
                  <a:pt x="6604395" y="181305"/>
                </a:cubicBezTo>
                <a:lnTo>
                  <a:pt x="6621764" y="178131"/>
                </a:lnTo>
                <a:lnTo>
                  <a:pt x="6630814" y="178131"/>
                </a:lnTo>
                <a:lnTo>
                  <a:pt x="6642786" y="181324"/>
                </a:lnTo>
                <a:lnTo>
                  <a:pt x="6664583" y="180247"/>
                </a:lnTo>
                <a:lnTo>
                  <a:pt x="6665504" y="180247"/>
                </a:lnTo>
                <a:lnTo>
                  <a:pt x="6665828" y="180490"/>
                </a:lnTo>
                <a:lnTo>
                  <a:pt x="6668187" y="178131"/>
                </a:lnTo>
                <a:lnTo>
                  <a:pt x="6681877" y="178131"/>
                </a:lnTo>
                <a:lnTo>
                  <a:pt x="6688064" y="181305"/>
                </a:lnTo>
                <a:lnTo>
                  <a:pt x="6703261" y="179189"/>
                </a:lnTo>
                <a:cubicBezTo>
                  <a:pt x="6704558" y="179925"/>
                  <a:pt x="6706685" y="180558"/>
                  <a:pt x="6709641" y="181087"/>
                </a:cubicBezTo>
                <a:lnTo>
                  <a:pt x="6720451" y="182301"/>
                </a:lnTo>
                <a:lnTo>
                  <a:pt x="6720451" y="179792"/>
                </a:lnTo>
                <a:cubicBezTo>
                  <a:pt x="6718335" y="177148"/>
                  <a:pt x="6717277" y="174407"/>
                  <a:pt x="6717277" y="171571"/>
                </a:cubicBezTo>
                <a:lnTo>
                  <a:pt x="6717277" y="165356"/>
                </a:lnTo>
                <a:cubicBezTo>
                  <a:pt x="6717277" y="164492"/>
                  <a:pt x="6717592" y="163682"/>
                  <a:pt x="6718220" y="162924"/>
                </a:cubicBezTo>
                <a:lnTo>
                  <a:pt x="6719672" y="161839"/>
                </a:lnTo>
                <a:lnTo>
                  <a:pt x="6701526" y="161839"/>
                </a:lnTo>
                <a:cubicBezTo>
                  <a:pt x="6699234" y="159723"/>
                  <a:pt x="6696027" y="158665"/>
                  <a:pt x="6691908" y="158665"/>
                </a:cubicBezTo>
                <a:cubicBezTo>
                  <a:pt x="6688720" y="155875"/>
                  <a:pt x="6687126" y="153141"/>
                  <a:pt x="6687126" y="150465"/>
                </a:cubicBezTo>
                <a:cubicBezTo>
                  <a:pt x="6683336" y="150465"/>
                  <a:pt x="6680118" y="148060"/>
                  <a:pt x="6677472" y="143249"/>
                </a:cubicBezTo>
                <a:lnTo>
                  <a:pt x="6677472" y="137241"/>
                </a:lnTo>
                <a:lnTo>
                  <a:pt x="6678530" y="136183"/>
                </a:lnTo>
                <a:lnTo>
                  <a:pt x="6678530" y="133565"/>
                </a:lnTo>
                <a:lnTo>
                  <a:pt x="6685653" y="134623"/>
                </a:lnTo>
                <a:lnTo>
                  <a:pt x="6687126" y="133074"/>
                </a:lnTo>
                <a:cubicBezTo>
                  <a:pt x="6687126" y="132193"/>
                  <a:pt x="6685672" y="129768"/>
                  <a:pt x="6682762" y="125799"/>
                </a:cubicBezTo>
                <a:lnTo>
                  <a:pt x="6682762" y="123424"/>
                </a:lnTo>
                <a:cubicBezTo>
                  <a:pt x="6684522" y="115726"/>
                  <a:pt x="6687229" y="111877"/>
                  <a:pt x="6690882" y="111877"/>
                </a:cubicBezTo>
                <a:lnTo>
                  <a:pt x="6693022" y="111877"/>
                </a:lnTo>
                <a:lnTo>
                  <a:pt x="6692416" y="110000"/>
                </a:lnTo>
                <a:lnTo>
                  <a:pt x="6689940" y="111058"/>
                </a:lnTo>
                <a:lnTo>
                  <a:pt x="6681811" y="110000"/>
                </a:lnTo>
                <a:lnTo>
                  <a:pt x="6684060" y="118038"/>
                </a:lnTo>
                <a:cubicBezTo>
                  <a:pt x="6679626" y="126422"/>
                  <a:pt x="6676761" y="133793"/>
                  <a:pt x="6675464" y="140151"/>
                </a:cubicBezTo>
                <a:lnTo>
                  <a:pt x="6680754" y="151341"/>
                </a:lnTo>
                <a:lnTo>
                  <a:pt x="6680754" y="154069"/>
                </a:lnTo>
                <a:cubicBezTo>
                  <a:pt x="6674228" y="159954"/>
                  <a:pt x="6668897" y="162896"/>
                  <a:pt x="6664760" y="162896"/>
                </a:cubicBezTo>
                <a:lnTo>
                  <a:pt x="6660158" y="161839"/>
                </a:lnTo>
                <a:lnTo>
                  <a:pt x="6655022" y="164880"/>
                </a:lnTo>
                <a:cubicBezTo>
                  <a:pt x="6642821" y="164880"/>
                  <a:pt x="6634524" y="161858"/>
                  <a:pt x="6630129" y="155816"/>
                </a:cubicBezTo>
                <a:lnTo>
                  <a:pt x="6630129" y="138969"/>
                </a:lnTo>
                <a:lnTo>
                  <a:pt x="6633303" y="126851"/>
                </a:lnTo>
                <a:lnTo>
                  <a:pt x="6631187" y="115426"/>
                </a:lnTo>
                <a:lnTo>
                  <a:pt x="6633303" y="108948"/>
                </a:lnTo>
                <a:lnTo>
                  <a:pt x="6633303" y="99623"/>
                </a:lnTo>
                <a:close/>
                <a:moveTo>
                  <a:pt x="8155040" y="91107"/>
                </a:moveTo>
                <a:lnTo>
                  <a:pt x="8155040" y="93265"/>
                </a:lnTo>
                <a:lnTo>
                  <a:pt x="8156119" y="93265"/>
                </a:lnTo>
                <a:lnTo>
                  <a:pt x="8156119" y="91107"/>
                </a:lnTo>
                <a:close/>
                <a:moveTo>
                  <a:pt x="7273606" y="90162"/>
                </a:moveTo>
                <a:lnTo>
                  <a:pt x="7271448" y="92320"/>
                </a:lnTo>
                <a:lnTo>
                  <a:pt x="7272527" y="97851"/>
                </a:lnTo>
                <a:lnTo>
                  <a:pt x="7279001" y="97851"/>
                </a:lnTo>
                <a:lnTo>
                  <a:pt x="7281294" y="95693"/>
                </a:lnTo>
                <a:lnTo>
                  <a:pt x="7274685" y="90162"/>
                </a:lnTo>
                <a:close/>
                <a:moveTo>
                  <a:pt x="3744096" y="90160"/>
                </a:moveTo>
                <a:lnTo>
                  <a:pt x="3741938" y="92318"/>
                </a:lnTo>
                <a:lnTo>
                  <a:pt x="3744096" y="92318"/>
                </a:lnTo>
                <a:close/>
                <a:moveTo>
                  <a:pt x="6624709" y="90111"/>
                </a:moveTo>
                <a:lnTo>
                  <a:pt x="6624709" y="90295"/>
                </a:lnTo>
                <a:lnTo>
                  <a:pt x="6624874" y="90295"/>
                </a:lnTo>
                <a:close/>
                <a:moveTo>
                  <a:pt x="2266827" y="89791"/>
                </a:moveTo>
                <a:lnTo>
                  <a:pt x="2266827" y="94128"/>
                </a:lnTo>
                <a:lnTo>
                  <a:pt x="2269183" y="94128"/>
                </a:lnTo>
                <a:lnTo>
                  <a:pt x="2269183" y="89791"/>
                </a:lnTo>
                <a:close/>
                <a:moveTo>
                  <a:pt x="8785704" y="89758"/>
                </a:moveTo>
                <a:lnTo>
                  <a:pt x="8783546" y="91916"/>
                </a:lnTo>
                <a:lnTo>
                  <a:pt x="8783546" y="92995"/>
                </a:lnTo>
                <a:lnTo>
                  <a:pt x="8785704" y="95154"/>
                </a:lnTo>
                <a:lnTo>
                  <a:pt x="8790020" y="95154"/>
                </a:lnTo>
                <a:lnTo>
                  <a:pt x="8790020" y="92995"/>
                </a:lnTo>
                <a:lnTo>
                  <a:pt x="8786783" y="89758"/>
                </a:lnTo>
                <a:close/>
                <a:moveTo>
                  <a:pt x="3095089" y="89081"/>
                </a:moveTo>
                <a:lnTo>
                  <a:pt x="3090773" y="94476"/>
                </a:lnTo>
                <a:cubicBezTo>
                  <a:pt x="3092931" y="94476"/>
                  <a:pt x="3094010" y="95196"/>
                  <a:pt x="3094010" y="96635"/>
                </a:cubicBezTo>
                <a:lnTo>
                  <a:pt x="3092931" y="102029"/>
                </a:lnTo>
                <a:lnTo>
                  <a:pt x="3094010" y="108638"/>
                </a:lnTo>
                <a:lnTo>
                  <a:pt x="3094010" y="112954"/>
                </a:lnTo>
                <a:lnTo>
                  <a:pt x="3091852" y="117270"/>
                </a:lnTo>
                <a:lnTo>
                  <a:pt x="3092931" y="120507"/>
                </a:lnTo>
                <a:lnTo>
                  <a:pt x="3088615" y="124958"/>
                </a:lnTo>
                <a:lnTo>
                  <a:pt x="3090773" y="124958"/>
                </a:lnTo>
                <a:lnTo>
                  <a:pt x="3094010" y="119428"/>
                </a:lnTo>
                <a:lnTo>
                  <a:pt x="3092931" y="116191"/>
                </a:lnTo>
                <a:cubicBezTo>
                  <a:pt x="3094369" y="116191"/>
                  <a:pt x="3095089" y="114393"/>
                  <a:pt x="3095089" y="110796"/>
                </a:cubicBezTo>
                <a:lnTo>
                  <a:pt x="3097247" y="108638"/>
                </a:lnTo>
                <a:lnTo>
                  <a:pt x="3096168" y="103108"/>
                </a:lnTo>
                <a:lnTo>
                  <a:pt x="3096168" y="99871"/>
                </a:lnTo>
                <a:lnTo>
                  <a:pt x="3097247" y="98792"/>
                </a:lnTo>
                <a:lnTo>
                  <a:pt x="3094010" y="92318"/>
                </a:lnTo>
                <a:close/>
                <a:moveTo>
                  <a:pt x="8095560" y="88949"/>
                </a:moveTo>
                <a:lnTo>
                  <a:pt x="8094481" y="90028"/>
                </a:lnTo>
                <a:lnTo>
                  <a:pt x="8093402" y="90028"/>
                </a:lnTo>
                <a:lnTo>
                  <a:pt x="8094481" y="93265"/>
                </a:lnTo>
                <a:lnTo>
                  <a:pt x="8095560" y="93265"/>
                </a:lnTo>
                <a:close/>
                <a:moveTo>
                  <a:pt x="5142090" y="84766"/>
                </a:moveTo>
                <a:lnTo>
                  <a:pt x="5148429" y="84766"/>
                </a:lnTo>
                <a:cubicBezTo>
                  <a:pt x="5153914" y="84766"/>
                  <a:pt x="5160658" y="88318"/>
                  <a:pt x="5168660" y="95422"/>
                </a:cubicBezTo>
                <a:cubicBezTo>
                  <a:pt x="5182957" y="100906"/>
                  <a:pt x="5193567" y="112236"/>
                  <a:pt x="5200491" y="129410"/>
                </a:cubicBezTo>
                <a:cubicBezTo>
                  <a:pt x="5200491" y="135615"/>
                  <a:pt x="5202963" y="142313"/>
                  <a:pt x="5207909" y="149507"/>
                </a:cubicBezTo>
                <a:lnTo>
                  <a:pt x="5204672" y="154902"/>
                </a:lnTo>
                <a:lnTo>
                  <a:pt x="5205751" y="155981"/>
                </a:lnTo>
                <a:lnTo>
                  <a:pt x="5205751" y="156925"/>
                </a:lnTo>
                <a:lnTo>
                  <a:pt x="5204672" y="165422"/>
                </a:lnTo>
                <a:lnTo>
                  <a:pt x="5207909" y="171896"/>
                </a:lnTo>
                <a:lnTo>
                  <a:pt x="5190914" y="196309"/>
                </a:lnTo>
                <a:cubicBezTo>
                  <a:pt x="5186868" y="196668"/>
                  <a:pt x="5183676" y="197702"/>
                  <a:pt x="5181338" y="199411"/>
                </a:cubicBezTo>
                <a:lnTo>
                  <a:pt x="5177157" y="199411"/>
                </a:lnTo>
                <a:cubicBezTo>
                  <a:pt x="5168615" y="193746"/>
                  <a:pt x="5164344" y="188800"/>
                  <a:pt x="5164344" y="184574"/>
                </a:cubicBezTo>
                <a:lnTo>
                  <a:pt x="5167581" y="173919"/>
                </a:lnTo>
                <a:lnTo>
                  <a:pt x="5166502" y="163399"/>
                </a:lnTo>
                <a:lnTo>
                  <a:pt x="5169604" y="163399"/>
                </a:lnTo>
                <a:lnTo>
                  <a:pt x="5168660" y="158004"/>
                </a:lnTo>
                <a:lnTo>
                  <a:pt x="5168660" y="155981"/>
                </a:lnTo>
                <a:cubicBezTo>
                  <a:pt x="5170728" y="155981"/>
                  <a:pt x="5171762" y="153149"/>
                  <a:pt x="5171762" y="147484"/>
                </a:cubicBezTo>
                <a:lnTo>
                  <a:pt x="5170683" y="144246"/>
                </a:lnTo>
                <a:lnTo>
                  <a:pt x="5168660" y="146405"/>
                </a:lnTo>
                <a:cubicBezTo>
                  <a:pt x="5164344" y="146405"/>
                  <a:pt x="5159713" y="136828"/>
                  <a:pt x="5154768" y="117676"/>
                </a:cubicBezTo>
                <a:cubicBezTo>
                  <a:pt x="5151801" y="108684"/>
                  <a:pt x="5146496" y="99468"/>
                  <a:pt x="5138853" y="90026"/>
                </a:cubicBezTo>
                <a:lnTo>
                  <a:pt x="5138853" y="88003"/>
                </a:lnTo>
                <a:close/>
                <a:moveTo>
                  <a:pt x="5078293" y="84766"/>
                </a:moveTo>
                <a:lnTo>
                  <a:pt x="5078293" y="88003"/>
                </a:lnTo>
                <a:lnTo>
                  <a:pt x="5080451" y="88003"/>
                </a:lnTo>
                <a:lnTo>
                  <a:pt x="5082609" y="85845"/>
                </a:lnTo>
                <a:lnTo>
                  <a:pt x="5081530" y="84766"/>
                </a:lnTo>
                <a:close/>
                <a:moveTo>
                  <a:pt x="8686571" y="84363"/>
                </a:moveTo>
                <a:lnTo>
                  <a:pt x="8685492" y="85442"/>
                </a:lnTo>
                <a:lnTo>
                  <a:pt x="8685492" y="95154"/>
                </a:lnTo>
                <a:lnTo>
                  <a:pt x="8689673" y="90837"/>
                </a:lnTo>
                <a:cubicBezTo>
                  <a:pt x="8689043" y="86521"/>
                  <a:pt x="8688009" y="84363"/>
                  <a:pt x="8686571" y="84363"/>
                </a:cubicBezTo>
                <a:close/>
                <a:moveTo>
                  <a:pt x="8657438" y="84363"/>
                </a:moveTo>
                <a:lnTo>
                  <a:pt x="8655280" y="86521"/>
                </a:lnTo>
                <a:cubicBezTo>
                  <a:pt x="8656359" y="89399"/>
                  <a:pt x="8657438" y="90837"/>
                  <a:pt x="8658517" y="90837"/>
                </a:cubicBezTo>
                <a:lnTo>
                  <a:pt x="8659596" y="90837"/>
                </a:lnTo>
                <a:lnTo>
                  <a:pt x="8659596" y="86521"/>
                </a:lnTo>
                <a:close/>
                <a:moveTo>
                  <a:pt x="5761424" y="83957"/>
                </a:moveTo>
                <a:lnTo>
                  <a:pt x="5763582" y="86115"/>
                </a:lnTo>
                <a:lnTo>
                  <a:pt x="5763582" y="83957"/>
                </a:lnTo>
                <a:close/>
                <a:moveTo>
                  <a:pt x="3762304" y="83686"/>
                </a:moveTo>
                <a:lnTo>
                  <a:pt x="3761225" y="84765"/>
                </a:lnTo>
                <a:cubicBezTo>
                  <a:pt x="3762124" y="88362"/>
                  <a:pt x="3763203" y="90160"/>
                  <a:pt x="3764462" y="90160"/>
                </a:cubicBezTo>
                <a:lnTo>
                  <a:pt x="3765541" y="90160"/>
                </a:lnTo>
                <a:lnTo>
                  <a:pt x="3765541" y="86923"/>
                </a:lnTo>
                <a:close/>
                <a:moveTo>
                  <a:pt x="8102034" y="83554"/>
                </a:moveTo>
                <a:lnTo>
                  <a:pt x="8099876" y="85712"/>
                </a:lnTo>
                <a:lnTo>
                  <a:pt x="8102034" y="85712"/>
                </a:lnTo>
                <a:close/>
                <a:moveTo>
                  <a:pt x="6583953" y="82121"/>
                </a:moveTo>
                <a:lnTo>
                  <a:pt x="6582788" y="82731"/>
                </a:lnTo>
                <a:lnTo>
                  <a:pt x="6582415" y="83022"/>
                </a:lnTo>
                <a:lnTo>
                  <a:pt x="6583953" y="83022"/>
                </a:lnTo>
                <a:close/>
                <a:moveTo>
                  <a:pt x="2672406" y="81933"/>
                </a:moveTo>
                <a:lnTo>
                  <a:pt x="2672406" y="84091"/>
                </a:lnTo>
                <a:lnTo>
                  <a:pt x="2674565" y="86249"/>
                </a:lnTo>
                <a:lnTo>
                  <a:pt x="2675643" y="86249"/>
                </a:lnTo>
                <a:lnTo>
                  <a:pt x="2675643" y="84091"/>
                </a:lnTo>
                <a:lnTo>
                  <a:pt x="2673485" y="81933"/>
                </a:lnTo>
                <a:close/>
                <a:moveTo>
                  <a:pt x="6599980" y="81500"/>
                </a:moveTo>
                <a:lnTo>
                  <a:pt x="6598627" y="82095"/>
                </a:lnTo>
                <a:lnTo>
                  <a:pt x="6596914" y="82095"/>
                </a:lnTo>
                <a:lnTo>
                  <a:pt x="6596914" y="84556"/>
                </a:lnTo>
                <a:cubicBezTo>
                  <a:pt x="6596914" y="86469"/>
                  <a:pt x="6596272" y="87904"/>
                  <a:pt x="6594988" y="88860"/>
                </a:cubicBezTo>
                <a:lnTo>
                  <a:pt x="6590273" y="90031"/>
                </a:lnTo>
                <a:lnTo>
                  <a:pt x="6591491" y="93776"/>
                </a:lnTo>
                <a:lnTo>
                  <a:pt x="6589375" y="100889"/>
                </a:lnTo>
                <a:lnTo>
                  <a:pt x="6589853" y="101625"/>
                </a:lnTo>
                <a:lnTo>
                  <a:pt x="6592110" y="95580"/>
                </a:lnTo>
                <a:close/>
                <a:moveTo>
                  <a:pt x="1159767" y="80988"/>
                </a:moveTo>
                <a:cubicBezTo>
                  <a:pt x="1154193" y="80988"/>
                  <a:pt x="1147538" y="87552"/>
                  <a:pt x="1139806" y="100680"/>
                </a:cubicBezTo>
                <a:cubicBezTo>
                  <a:pt x="1135580" y="100680"/>
                  <a:pt x="1132253" y="104636"/>
                  <a:pt x="1129826" y="112549"/>
                </a:cubicBezTo>
                <a:cubicBezTo>
                  <a:pt x="1124700" y="115786"/>
                  <a:pt x="1122137" y="119383"/>
                  <a:pt x="1122137" y="123339"/>
                </a:cubicBezTo>
                <a:lnTo>
                  <a:pt x="1122137" y="125767"/>
                </a:lnTo>
                <a:cubicBezTo>
                  <a:pt x="1127802" y="125767"/>
                  <a:pt x="1133692" y="118124"/>
                  <a:pt x="1139806" y="102838"/>
                </a:cubicBezTo>
                <a:lnTo>
                  <a:pt x="1144257" y="101759"/>
                </a:lnTo>
                <a:cubicBezTo>
                  <a:pt x="1149922" y="104636"/>
                  <a:pt x="1156171" y="109312"/>
                  <a:pt x="1163005" y="115786"/>
                </a:cubicBezTo>
                <a:lnTo>
                  <a:pt x="1164084" y="115786"/>
                </a:lnTo>
                <a:lnTo>
                  <a:pt x="1163005" y="108233"/>
                </a:lnTo>
                <a:lnTo>
                  <a:pt x="1164084" y="101759"/>
                </a:lnTo>
                <a:cubicBezTo>
                  <a:pt x="1163005" y="87912"/>
                  <a:pt x="1161565" y="80988"/>
                  <a:pt x="1159767" y="80988"/>
                </a:cubicBezTo>
                <a:close/>
                <a:moveTo>
                  <a:pt x="5756029" y="80720"/>
                </a:moveTo>
                <a:lnTo>
                  <a:pt x="5756029" y="81799"/>
                </a:lnTo>
                <a:lnTo>
                  <a:pt x="5758187" y="81799"/>
                </a:lnTo>
                <a:lnTo>
                  <a:pt x="5758187" y="80720"/>
                </a:lnTo>
                <a:close/>
                <a:moveTo>
                  <a:pt x="4224487" y="80615"/>
                </a:moveTo>
                <a:lnTo>
                  <a:pt x="4219266" y="84111"/>
                </a:lnTo>
                <a:cubicBezTo>
                  <a:pt x="4216958" y="84970"/>
                  <a:pt x="4214267" y="85400"/>
                  <a:pt x="4211194" y="85400"/>
                </a:cubicBezTo>
                <a:lnTo>
                  <a:pt x="4207106" y="83306"/>
                </a:lnTo>
                <a:lnTo>
                  <a:pt x="4221097" y="97727"/>
                </a:lnTo>
                <a:cubicBezTo>
                  <a:pt x="4223161" y="97727"/>
                  <a:pt x="4224916" y="98276"/>
                  <a:pt x="4226360" y="99375"/>
                </a:cubicBezTo>
                <a:lnTo>
                  <a:pt x="4227511" y="101049"/>
                </a:lnTo>
                <a:lnTo>
                  <a:pt x="4227275" y="99779"/>
                </a:lnTo>
                <a:lnTo>
                  <a:pt x="4227275" y="93069"/>
                </a:lnTo>
                <a:lnTo>
                  <a:pt x="4230999" y="89620"/>
                </a:lnTo>
                <a:close/>
                <a:moveTo>
                  <a:pt x="8235021" y="80317"/>
                </a:moveTo>
                <a:cubicBezTo>
                  <a:pt x="8234302" y="90387"/>
                  <a:pt x="8231784" y="95423"/>
                  <a:pt x="8227468" y="95423"/>
                </a:cubicBezTo>
                <a:lnTo>
                  <a:pt x="8223152" y="101897"/>
                </a:lnTo>
                <a:lnTo>
                  <a:pt x="8223152" y="102976"/>
                </a:lnTo>
                <a:lnTo>
                  <a:pt x="8230705" y="130086"/>
                </a:lnTo>
                <a:cubicBezTo>
                  <a:pt x="8235741" y="135661"/>
                  <a:pt x="8238258" y="141776"/>
                  <a:pt x="8238258" y="148430"/>
                </a:cubicBezTo>
                <a:cubicBezTo>
                  <a:pt x="8238258" y="154185"/>
                  <a:pt x="8239338" y="157062"/>
                  <a:pt x="8241496" y="157062"/>
                </a:cubicBezTo>
                <a:cubicBezTo>
                  <a:pt x="8244013" y="157062"/>
                  <a:pt x="8246171" y="149149"/>
                  <a:pt x="8247970" y="133324"/>
                </a:cubicBezTo>
                <a:cubicBezTo>
                  <a:pt x="8249768" y="133324"/>
                  <a:pt x="8253005" y="124332"/>
                  <a:pt x="8257680" y="106348"/>
                </a:cubicBezTo>
                <a:lnTo>
                  <a:pt x="8257680" y="99739"/>
                </a:lnTo>
                <a:cubicBezTo>
                  <a:pt x="8255522" y="97042"/>
                  <a:pt x="8254444" y="93804"/>
                  <a:pt x="8254444" y="90028"/>
                </a:cubicBezTo>
                <a:lnTo>
                  <a:pt x="8254444" y="81396"/>
                </a:lnTo>
                <a:lnTo>
                  <a:pt x="8245812" y="83554"/>
                </a:lnTo>
                <a:lnTo>
                  <a:pt x="8242574" y="83554"/>
                </a:lnTo>
                <a:close/>
                <a:moveTo>
                  <a:pt x="3065686" y="80314"/>
                </a:moveTo>
                <a:lnTo>
                  <a:pt x="3065686" y="81393"/>
                </a:lnTo>
                <a:lnTo>
                  <a:pt x="3067844" y="81393"/>
                </a:lnTo>
                <a:lnTo>
                  <a:pt x="3067844" y="80314"/>
                </a:lnTo>
                <a:close/>
                <a:moveTo>
                  <a:pt x="5238660" y="80045"/>
                </a:moveTo>
                <a:lnTo>
                  <a:pt x="5248237" y="88542"/>
                </a:lnTo>
                <a:cubicBezTo>
                  <a:pt x="5259386" y="88542"/>
                  <a:pt x="5269682" y="94927"/>
                  <a:pt x="5279123" y="107695"/>
                </a:cubicBezTo>
                <a:lnTo>
                  <a:pt x="5280067" y="110797"/>
                </a:lnTo>
                <a:lnTo>
                  <a:pt x="5281146" y="109718"/>
                </a:lnTo>
                <a:lnTo>
                  <a:pt x="5283304" y="109718"/>
                </a:lnTo>
                <a:lnTo>
                  <a:pt x="5285462" y="114034"/>
                </a:lnTo>
                <a:lnTo>
                  <a:pt x="5285462" y="119294"/>
                </a:lnTo>
                <a:cubicBezTo>
                  <a:pt x="5285462" y="121452"/>
                  <a:pt x="5281551" y="122532"/>
                  <a:pt x="5273728" y="122532"/>
                </a:cubicBezTo>
                <a:cubicBezTo>
                  <a:pt x="5270221" y="148697"/>
                  <a:pt x="5266355" y="161780"/>
                  <a:pt x="5262129" y="161780"/>
                </a:cubicBezTo>
                <a:cubicBezTo>
                  <a:pt x="5261410" y="166007"/>
                  <a:pt x="5259611" y="168120"/>
                  <a:pt x="5256734" y="168120"/>
                </a:cubicBezTo>
                <a:lnTo>
                  <a:pt x="5256734" y="171356"/>
                </a:lnTo>
                <a:lnTo>
                  <a:pt x="5255655" y="176617"/>
                </a:lnTo>
                <a:lnTo>
                  <a:pt x="5258892" y="179853"/>
                </a:lnTo>
                <a:lnTo>
                  <a:pt x="5258892" y="180933"/>
                </a:lnTo>
                <a:cubicBezTo>
                  <a:pt x="5258892" y="186058"/>
                  <a:pt x="5253946" y="191723"/>
                  <a:pt x="5244055" y="197927"/>
                </a:cubicBezTo>
                <a:cubicBezTo>
                  <a:pt x="5244055" y="206739"/>
                  <a:pt x="5237312" y="218068"/>
                  <a:pt x="5223824" y="231916"/>
                </a:cubicBezTo>
                <a:cubicBezTo>
                  <a:pt x="5223824" y="234433"/>
                  <a:pt x="5222071" y="237985"/>
                  <a:pt x="5218564" y="242571"/>
                </a:cubicBezTo>
                <a:lnTo>
                  <a:pt x="5218564" y="243650"/>
                </a:lnTo>
                <a:lnTo>
                  <a:pt x="5228140" y="248910"/>
                </a:lnTo>
                <a:lnTo>
                  <a:pt x="5233400" y="248910"/>
                </a:lnTo>
                <a:cubicBezTo>
                  <a:pt x="5243111" y="248910"/>
                  <a:pt x="5250889" y="243605"/>
                  <a:pt x="5256734" y="232995"/>
                </a:cubicBezTo>
                <a:lnTo>
                  <a:pt x="5259971" y="230837"/>
                </a:lnTo>
                <a:lnTo>
                  <a:pt x="5262129" y="230837"/>
                </a:lnTo>
                <a:cubicBezTo>
                  <a:pt x="5270401" y="232635"/>
                  <a:pt x="5276740" y="236906"/>
                  <a:pt x="5281146" y="243650"/>
                </a:cubicBezTo>
                <a:cubicBezTo>
                  <a:pt x="5285103" y="243650"/>
                  <a:pt x="5287935" y="246168"/>
                  <a:pt x="5289643" y="251203"/>
                </a:cubicBezTo>
                <a:cubicBezTo>
                  <a:pt x="5286676" y="253181"/>
                  <a:pt x="5281731" y="254170"/>
                  <a:pt x="5274807" y="254170"/>
                </a:cubicBezTo>
                <a:lnTo>
                  <a:pt x="5266310" y="250933"/>
                </a:lnTo>
                <a:lnTo>
                  <a:pt x="5259971" y="253091"/>
                </a:lnTo>
                <a:lnTo>
                  <a:pt x="5258892" y="253091"/>
                </a:lnTo>
                <a:lnTo>
                  <a:pt x="5254576" y="251203"/>
                </a:lnTo>
                <a:lnTo>
                  <a:pt x="5248237" y="254170"/>
                </a:lnTo>
                <a:lnTo>
                  <a:pt x="5241897" y="253091"/>
                </a:lnTo>
                <a:cubicBezTo>
                  <a:pt x="5232816" y="253091"/>
                  <a:pt x="5224678" y="254485"/>
                  <a:pt x="5217485" y="257272"/>
                </a:cubicBezTo>
                <a:lnTo>
                  <a:pt x="5216406" y="257272"/>
                </a:lnTo>
                <a:lnTo>
                  <a:pt x="5213169" y="254170"/>
                </a:lnTo>
                <a:lnTo>
                  <a:pt x="5213169" y="252012"/>
                </a:lnTo>
                <a:lnTo>
                  <a:pt x="5215327" y="250124"/>
                </a:lnTo>
                <a:lnTo>
                  <a:pt x="5215327" y="247022"/>
                </a:lnTo>
                <a:lnTo>
                  <a:pt x="5213169" y="244864"/>
                </a:lnTo>
                <a:cubicBezTo>
                  <a:pt x="5213169" y="251068"/>
                  <a:pt x="5210337" y="254170"/>
                  <a:pt x="5204672" y="254170"/>
                </a:cubicBezTo>
                <a:cubicBezTo>
                  <a:pt x="5198288" y="253271"/>
                  <a:pt x="5195096" y="251563"/>
                  <a:pt x="5195096" y="249045"/>
                </a:cubicBezTo>
                <a:cubicBezTo>
                  <a:pt x="5184485" y="252462"/>
                  <a:pt x="5177427" y="254170"/>
                  <a:pt x="5173920" y="254170"/>
                </a:cubicBezTo>
                <a:lnTo>
                  <a:pt x="5162186" y="253091"/>
                </a:lnTo>
                <a:cubicBezTo>
                  <a:pt x="5145192" y="253810"/>
                  <a:pt x="5134941" y="254845"/>
                  <a:pt x="5131434" y="256193"/>
                </a:cubicBezTo>
                <a:cubicBezTo>
                  <a:pt x="5131434" y="254665"/>
                  <a:pt x="5128962" y="253271"/>
                  <a:pt x="5124016" y="252012"/>
                </a:cubicBezTo>
                <a:lnTo>
                  <a:pt x="5120779" y="253091"/>
                </a:lnTo>
                <a:lnTo>
                  <a:pt x="5120779" y="252012"/>
                </a:lnTo>
                <a:lnTo>
                  <a:pt x="5114440" y="254170"/>
                </a:lnTo>
                <a:cubicBezTo>
                  <a:pt x="5100953" y="254170"/>
                  <a:pt x="5094209" y="252821"/>
                  <a:pt x="5094209" y="250124"/>
                </a:cubicBezTo>
                <a:lnTo>
                  <a:pt x="5094209" y="249045"/>
                </a:lnTo>
                <a:lnTo>
                  <a:pt x="5091107" y="249045"/>
                </a:lnTo>
                <a:cubicBezTo>
                  <a:pt x="5091107" y="251742"/>
                  <a:pt x="5088949" y="253091"/>
                  <a:pt x="5084633" y="253091"/>
                </a:cubicBezTo>
                <a:lnTo>
                  <a:pt x="5082609" y="253091"/>
                </a:lnTo>
                <a:cubicBezTo>
                  <a:pt x="5080451" y="253091"/>
                  <a:pt x="5079013" y="250259"/>
                  <a:pt x="5078293" y="244594"/>
                </a:cubicBezTo>
                <a:lnTo>
                  <a:pt x="5079372" y="243650"/>
                </a:lnTo>
                <a:lnTo>
                  <a:pt x="5083688" y="243650"/>
                </a:lnTo>
                <a:cubicBezTo>
                  <a:pt x="5086296" y="246078"/>
                  <a:pt x="5089803" y="247471"/>
                  <a:pt x="5094209" y="247831"/>
                </a:cubicBezTo>
                <a:cubicBezTo>
                  <a:pt x="5098615" y="247471"/>
                  <a:pt x="5102166" y="246078"/>
                  <a:pt x="5104864" y="243650"/>
                </a:cubicBezTo>
                <a:lnTo>
                  <a:pt x="5115519" y="243650"/>
                </a:lnTo>
                <a:lnTo>
                  <a:pt x="5117677" y="245673"/>
                </a:lnTo>
                <a:lnTo>
                  <a:pt x="5118621" y="244594"/>
                </a:lnTo>
                <a:lnTo>
                  <a:pt x="5124016" y="245673"/>
                </a:lnTo>
                <a:lnTo>
                  <a:pt x="5131434" y="243650"/>
                </a:lnTo>
                <a:cubicBezTo>
                  <a:pt x="5135840" y="243650"/>
                  <a:pt x="5142224" y="245044"/>
                  <a:pt x="5150587" y="247831"/>
                </a:cubicBezTo>
                <a:cubicBezTo>
                  <a:pt x="5153554" y="245044"/>
                  <a:pt x="5156386" y="243650"/>
                  <a:pt x="5159084" y="243650"/>
                </a:cubicBezTo>
                <a:lnTo>
                  <a:pt x="5167581" y="243650"/>
                </a:lnTo>
                <a:cubicBezTo>
                  <a:pt x="5175853" y="247157"/>
                  <a:pt x="5182552" y="248910"/>
                  <a:pt x="5187677" y="248910"/>
                </a:cubicBezTo>
                <a:lnTo>
                  <a:pt x="5189835" y="246752"/>
                </a:lnTo>
                <a:lnTo>
                  <a:pt x="5187677" y="240413"/>
                </a:lnTo>
                <a:lnTo>
                  <a:pt x="5187677" y="239334"/>
                </a:lnTo>
                <a:lnTo>
                  <a:pt x="5202649" y="217079"/>
                </a:lnTo>
                <a:lnTo>
                  <a:pt x="5201570" y="212763"/>
                </a:lnTo>
                <a:cubicBezTo>
                  <a:pt x="5202918" y="202872"/>
                  <a:pt x="5205391" y="197927"/>
                  <a:pt x="5208988" y="197927"/>
                </a:cubicBezTo>
                <a:lnTo>
                  <a:pt x="5214248" y="199006"/>
                </a:lnTo>
                <a:lnTo>
                  <a:pt x="5215327" y="197927"/>
                </a:lnTo>
                <a:lnTo>
                  <a:pt x="5215327" y="195769"/>
                </a:lnTo>
                <a:lnTo>
                  <a:pt x="5212090" y="191588"/>
                </a:lnTo>
                <a:lnTo>
                  <a:pt x="5212090" y="188351"/>
                </a:lnTo>
                <a:lnTo>
                  <a:pt x="5223824" y="140605"/>
                </a:lnTo>
                <a:lnTo>
                  <a:pt x="5225982" y="136289"/>
                </a:lnTo>
                <a:lnTo>
                  <a:pt x="5228140" y="136289"/>
                </a:lnTo>
                <a:lnTo>
                  <a:pt x="5227061" y="133187"/>
                </a:lnTo>
                <a:cubicBezTo>
                  <a:pt x="5228410" y="129590"/>
                  <a:pt x="5230523" y="127791"/>
                  <a:pt x="5233400" y="127791"/>
                </a:cubicBezTo>
                <a:lnTo>
                  <a:pt x="5233400" y="124690"/>
                </a:lnTo>
                <a:lnTo>
                  <a:pt x="5230163" y="120373"/>
                </a:lnTo>
                <a:lnTo>
                  <a:pt x="5230163" y="119294"/>
                </a:lnTo>
                <a:cubicBezTo>
                  <a:pt x="5232861" y="116687"/>
                  <a:pt x="5235019" y="111382"/>
                  <a:pt x="5236637" y="103379"/>
                </a:cubicBezTo>
                <a:cubicBezTo>
                  <a:pt x="5233760" y="96455"/>
                  <a:pt x="5232321" y="91150"/>
                  <a:pt x="5232321" y="87463"/>
                </a:cubicBezTo>
                <a:cubicBezTo>
                  <a:pt x="5232681" y="82518"/>
                  <a:pt x="5234794" y="80045"/>
                  <a:pt x="5238660" y="80045"/>
                </a:cubicBezTo>
                <a:close/>
                <a:moveTo>
                  <a:pt x="3145128" y="79235"/>
                </a:moveTo>
                <a:lnTo>
                  <a:pt x="3145128" y="80314"/>
                </a:lnTo>
                <a:lnTo>
                  <a:pt x="3147286" y="80314"/>
                </a:lnTo>
                <a:lnTo>
                  <a:pt x="3147286" y="79235"/>
                </a:lnTo>
                <a:close/>
                <a:moveTo>
                  <a:pt x="7718867" y="78294"/>
                </a:moveTo>
                <a:lnTo>
                  <a:pt x="7718867" y="81531"/>
                </a:lnTo>
                <a:lnTo>
                  <a:pt x="7721025" y="81531"/>
                </a:lnTo>
                <a:lnTo>
                  <a:pt x="7721025" y="78294"/>
                </a:lnTo>
                <a:close/>
                <a:moveTo>
                  <a:pt x="7277922" y="78158"/>
                </a:moveTo>
                <a:lnTo>
                  <a:pt x="7277922" y="81395"/>
                </a:lnTo>
                <a:lnTo>
                  <a:pt x="7279001" y="81395"/>
                </a:lnTo>
                <a:lnTo>
                  <a:pt x="7279001" y="78158"/>
                </a:lnTo>
                <a:close/>
                <a:moveTo>
                  <a:pt x="4143857" y="78127"/>
                </a:moveTo>
                <a:lnTo>
                  <a:pt x="4120684" y="85400"/>
                </a:lnTo>
                <a:cubicBezTo>
                  <a:pt x="4116785" y="81962"/>
                  <a:pt x="4114336" y="80243"/>
                  <a:pt x="4113337" y="80243"/>
                </a:cubicBezTo>
                <a:lnTo>
                  <a:pt x="4101575" y="81301"/>
                </a:lnTo>
                <a:lnTo>
                  <a:pt x="4100276" y="80065"/>
                </a:lnTo>
                <a:lnTo>
                  <a:pt x="4100166" y="80738"/>
                </a:lnTo>
                <a:lnTo>
                  <a:pt x="4102282" y="82705"/>
                </a:lnTo>
                <a:lnTo>
                  <a:pt x="4102282" y="96172"/>
                </a:lnTo>
                <a:lnTo>
                  <a:pt x="4098183" y="100970"/>
                </a:lnTo>
                <a:lnTo>
                  <a:pt x="4099241" y="103619"/>
                </a:lnTo>
                <a:lnTo>
                  <a:pt x="4098183" y="104074"/>
                </a:lnTo>
                <a:lnTo>
                  <a:pt x="4097784" y="104074"/>
                </a:lnTo>
                <a:cubicBezTo>
                  <a:pt x="4100782" y="107852"/>
                  <a:pt x="4102282" y="111528"/>
                  <a:pt x="4102282" y="115102"/>
                </a:cubicBezTo>
                <a:lnTo>
                  <a:pt x="4102282" y="132034"/>
                </a:lnTo>
                <a:lnTo>
                  <a:pt x="4103340" y="143738"/>
                </a:lnTo>
                <a:lnTo>
                  <a:pt x="4096067" y="159567"/>
                </a:lnTo>
                <a:lnTo>
                  <a:pt x="4098899" y="161209"/>
                </a:lnTo>
                <a:lnTo>
                  <a:pt x="4099628" y="159938"/>
                </a:lnTo>
                <a:lnTo>
                  <a:pt x="4104157" y="158581"/>
                </a:lnTo>
                <a:lnTo>
                  <a:pt x="4104157" y="156678"/>
                </a:lnTo>
                <a:lnTo>
                  <a:pt x="4109316" y="152446"/>
                </a:lnTo>
                <a:cubicBezTo>
                  <a:pt x="4109316" y="147773"/>
                  <a:pt x="4113690" y="144874"/>
                  <a:pt x="4122437" y="143747"/>
                </a:cubicBezTo>
                <a:lnTo>
                  <a:pt x="4122968" y="144430"/>
                </a:lnTo>
                <a:lnTo>
                  <a:pt x="4124448" y="140260"/>
                </a:lnTo>
                <a:cubicBezTo>
                  <a:pt x="4127473" y="135358"/>
                  <a:pt x="4135032" y="128530"/>
                  <a:pt x="4147128" y="119777"/>
                </a:cubicBezTo>
                <a:lnTo>
                  <a:pt x="4147931" y="117088"/>
                </a:lnTo>
                <a:lnTo>
                  <a:pt x="4145815" y="115225"/>
                </a:lnTo>
                <a:lnTo>
                  <a:pt x="4145815" y="94153"/>
                </a:lnTo>
                <a:lnTo>
                  <a:pt x="4152162" y="90376"/>
                </a:lnTo>
                <a:cubicBezTo>
                  <a:pt x="4147313" y="89447"/>
                  <a:pt x="4144887" y="86889"/>
                  <a:pt x="4144887" y="82702"/>
                </a:cubicBezTo>
                <a:cubicBezTo>
                  <a:pt x="4144887" y="79652"/>
                  <a:pt x="4144544" y="78127"/>
                  <a:pt x="4143857" y="78127"/>
                </a:cubicBezTo>
                <a:close/>
                <a:moveTo>
                  <a:pt x="8723122" y="77889"/>
                </a:moveTo>
                <a:cubicBezTo>
                  <a:pt x="8720424" y="77889"/>
                  <a:pt x="8718626" y="82205"/>
                  <a:pt x="8717727" y="90837"/>
                </a:cubicBezTo>
                <a:lnTo>
                  <a:pt x="8716648" y="91916"/>
                </a:lnTo>
                <a:cubicBezTo>
                  <a:pt x="8718087" y="95873"/>
                  <a:pt x="8718806" y="101988"/>
                  <a:pt x="8718806" y="110260"/>
                </a:cubicBezTo>
                <a:lnTo>
                  <a:pt x="8723122" y="114576"/>
                </a:lnTo>
                <a:lnTo>
                  <a:pt x="8724201" y="114576"/>
                </a:lnTo>
                <a:lnTo>
                  <a:pt x="8724201" y="111339"/>
                </a:lnTo>
                <a:lnTo>
                  <a:pt x="8728517" y="97312"/>
                </a:lnTo>
                <a:lnTo>
                  <a:pt x="8726359" y="90837"/>
                </a:lnTo>
                <a:lnTo>
                  <a:pt x="8727438" y="87600"/>
                </a:lnTo>
                <a:cubicBezTo>
                  <a:pt x="8725460" y="81126"/>
                  <a:pt x="8724021" y="77889"/>
                  <a:pt x="8723122" y="77889"/>
                </a:cubicBezTo>
                <a:close/>
                <a:moveTo>
                  <a:pt x="6254245" y="77618"/>
                </a:moveTo>
                <a:cubicBezTo>
                  <a:pt x="6249120" y="80406"/>
                  <a:pt x="6245118" y="83598"/>
                  <a:pt x="6242241" y="87194"/>
                </a:cubicBezTo>
                <a:lnTo>
                  <a:pt x="6236711" y="86115"/>
                </a:lnTo>
                <a:lnTo>
                  <a:pt x="6235632" y="87194"/>
                </a:lnTo>
                <a:lnTo>
                  <a:pt x="6235632" y="91510"/>
                </a:lnTo>
                <a:cubicBezTo>
                  <a:pt x="6238779" y="91510"/>
                  <a:pt x="6241701" y="92949"/>
                  <a:pt x="6244399" y="95827"/>
                </a:cubicBezTo>
                <a:lnTo>
                  <a:pt x="6248715" y="96906"/>
                </a:lnTo>
                <a:lnTo>
                  <a:pt x="6249929" y="96906"/>
                </a:lnTo>
                <a:cubicBezTo>
                  <a:pt x="6249929" y="93129"/>
                  <a:pt x="6253166" y="88453"/>
                  <a:pt x="6259640" y="82878"/>
                </a:cubicBezTo>
                <a:lnTo>
                  <a:pt x="6259640" y="81799"/>
                </a:lnTo>
                <a:lnTo>
                  <a:pt x="6256403" y="77618"/>
                </a:lnTo>
                <a:close/>
                <a:moveTo>
                  <a:pt x="3178847" y="77077"/>
                </a:moveTo>
                <a:cubicBezTo>
                  <a:pt x="3177588" y="77077"/>
                  <a:pt x="3176149" y="79235"/>
                  <a:pt x="3174531" y="83551"/>
                </a:cubicBezTo>
                <a:cubicBezTo>
                  <a:pt x="3175430" y="92993"/>
                  <a:pt x="3176509" y="98433"/>
                  <a:pt x="3177768" y="99871"/>
                </a:cubicBezTo>
                <a:lnTo>
                  <a:pt x="3175610" y="115112"/>
                </a:lnTo>
                <a:lnTo>
                  <a:pt x="3176689" y="124958"/>
                </a:lnTo>
                <a:lnTo>
                  <a:pt x="3172238" y="134669"/>
                </a:lnTo>
                <a:cubicBezTo>
                  <a:pt x="3175205" y="141953"/>
                  <a:pt x="3176689" y="148112"/>
                  <a:pt x="3176689" y="153148"/>
                </a:cubicBezTo>
                <a:lnTo>
                  <a:pt x="3174531" y="156385"/>
                </a:lnTo>
                <a:lnTo>
                  <a:pt x="3176689" y="156385"/>
                </a:lnTo>
                <a:lnTo>
                  <a:pt x="3177768" y="157598"/>
                </a:lnTo>
                <a:lnTo>
                  <a:pt x="3178847" y="156385"/>
                </a:lnTo>
                <a:lnTo>
                  <a:pt x="3181005" y="152069"/>
                </a:lnTo>
                <a:lnTo>
                  <a:pt x="3179926" y="148831"/>
                </a:lnTo>
                <a:lnTo>
                  <a:pt x="3184242" y="135748"/>
                </a:lnTo>
                <a:cubicBezTo>
                  <a:pt x="3187838" y="135748"/>
                  <a:pt x="3189637" y="134669"/>
                  <a:pt x="3189637" y="132511"/>
                </a:cubicBezTo>
                <a:lnTo>
                  <a:pt x="3189637" y="131432"/>
                </a:lnTo>
                <a:cubicBezTo>
                  <a:pt x="3184601" y="128735"/>
                  <a:pt x="3182084" y="125453"/>
                  <a:pt x="3182084" y="121586"/>
                </a:cubicBezTo>
                <a:lnTo>
                  <a:pt x="3181005" y="112954"/>
                </a:lnTo>
                <a:lnTo>
                  <a:pt x="3186400" y="98792"/>
                </a:lnTo>
                <a:lnTo>
                  <a:pt x="3186400" y="96635"/>
                </a:lnTo>
                <a:cubicBezTo>
                  <a:pt x="3182623" y="92138"/>
                  <a:pt x="3180465" y="85619"/>
                  <a:pt x="3179926" y="77077"/>
                </a:cubicBezTo>
                <a:close/>
                <a:moveTo>
                  <a:pt x="2746722" y="76538"/>
                </a:moveTo>
                <a:lnTo>
                  <a:pt x="2743487" y="79775"/>
                </a:lnTo>
                <a:cubicBezTo>
                  <a:pt x="2743665" y="81393"/>
                  <a:pt x="2745823" y="83551"/>
                  <a:pt x="2749959" y="86249"/>
                </a:cubicBezTo>
                <a:lnTo>
                  <a:pt x="2754275" y="86249"/>
                </a:lnTo>
                <a:lnTo>
                  <a:pt x="2756433" y="84091"/>
                </a:lnTo>
                <a:lnTo>
                  <a:pt x="2756433" y="83012"/>
                </a:lnTo>
                <a:lnTo>
                  <a:pt x="2748880" y="78696"/>
                </a:lnTo>
                <a:close/>
                <a:moveTo>
                  <a:pt x="3652785" y="76268"/>
                </a:moveTo>
                <a:lnTo>
                  <a:pt x="3652785" y="78426"/>
                </a:lnTo>
                <a:lnTo>
                  <a:pt x="3653864" y="78426"/>
                </a:lnTo>
                <a:lnTo>
                  <a:pt x="3656022" y="76268"/>
                </a:lnTo>
                <a:close/>
                <a:moveTo>
                  <a:pt x="7154241" y="76000"/>
                </a:moveTo>
                <a:lnTo>
                  <a:pt x="7153162" y="77079"/>
                </a:lnTo>
                <a:lnTo>
                  <a:pt x="7153162" y="81395"/>
                </a:lnTo>
                <a:lnTo>
                  <a:pt x="7155320" y="81395"/>
                </a:lnTo>
                <a:lnTo>
                  <a:pt x="7156399" y="77079"/>
                </a:lnTo>
                <a:lnTo>
                  <a:pt x="7155320" y="76000"/>
                </a:lnTo>
                <a:close/>
                <a:moveTo>
                  <a:pt x="2256429" y="75996"/>
                </a:moveTo>
                <a:lnTo>
                  <a:pt x="2255714" y="78729"/>
                </a:lnTo>
                <a:lnTo>
                  <a:pt x="2256043" y="78549"/>
                </a:lnTo>
                <a:cubicBezTo>
                  <a:pt x="2257385" y="78108"/>
                  <a:pt x="2259065" y="77778"/>
                  <a:pt x="2261077" y="77557"/>
                </a:cubicBezTo>
                <a:lnTo>
                  <a:pt x="2261912" y="77518"/>
                </a:lnTo>
                <a:lnTo>
                  <a:pt x="2261721" y="77332"/>
                </a:lnTo>
                <a:lnTo>
                  <a:pt x="2257765" y="77332"/>
                </a:lnTo>
                <a:close/>
                <a:moveTo>
                  <a:pt x="3554057" y="75189"/>
                </a:moveTo>
                <a:cubicBezTo>
                  <a:pt x="3559721" y="76448"/>
                  <a:pt x="3562554" y="77887"/>
                  <a:pt x="3562554" y="79505"/>
                </a:cubicBezTo>
                <a:lnTo>
                  <a:pt x="3562554" y="81528"/>
                </a:lnTo>
                <a:cubicBezTo>
                  <a:pt x="3560036" y="85305"/>
                  <a:pt x="3557203" y="87823"/>
                  <a:pt x="3554057" y="89081"/>
                </a:cubicBezTo>
                <a:cubicBezTo>
                  <a:pt x="3550280" y="89081"/>
                  <a:pt x="3547043" y="86923"/>
                  <a:pt x="3544345" y="82607"/>
                </a:cubicBezTo>
                <a:lnTo>
                  <a:pt x="3544345" y="81528"/>
                </a:lnTo>
                <a:cubicBezTo>
                  <a:pt x="3547402" y="77302"/>
                  <a:pt x="3550639" y="75189"/>
                  <a:pt x="3554057" y="75189"/>
                </a:cubicBezTo>
                <a:close/>
                <a:moveTo>
                  <a:pt x="4204397" y="74954"/>
                </a:moveTo>
                <a:lnTo>
                  <a:pt x="4195270" y="81301"/>
                </a:lnTo>
                <a:lnTo>
                  <a:pt x="4191148" y="81301"/>
                </a:lnTo>
                <a:lnTo>
                  <a:pt x="4191148" y="82797"/>
                </a:lnTo>
                <a:lnTo>
                  <a:pt x="4191506" y="83179"/>
                </a:lnTo>
                <a:lnTo>
                  <a:pt x="4206859" y="83179"/>
                </a:lnTo>
                <a:lnTo>
                  <a:pt x="4206096" y="82788"/>
                </a:lnTo>
                <a:cubicBezTo>
                  <a:pt x="4204963" y="81047"/>
                  <a:pt x="4204397" y="78436"/>
                  <a:pt x="4204397" y="74954"/>
                </a:cubicBezTo>
                <a:close/>
                <a:moveTo>
                  <a:pt x="3150523" y="74919"/>
                </a:moveTo>
                <a:lnTo>
                  <a:pt x="3150523" y="77077"/>
                </a:lnTo>
                <a:lnTo>
                  <a:pt x="3151602" y="77077"/>
                </a:lnTo>
                <a:lnTo>
                  <a:pt x="3151602" y="74919"/>
                </a:lnTo>
                <a:close/>
                <a:moveTo>
                  <a:pt x="8763045" y="74652"/>
                </a:moveTo>
                <a:cubicBezTo>
                  <a:pt x="8761606" y="74652"/>
                  <a:pt x="8759448" y="80767"/>
                  <a:pt x="8756571" y="92995"/>
                </a:cubicBezTo>
                <a:lnTo>
                  <a:pt x="8757650" y="115655"/>
                </a:lnTo>
                <a:lnTo>
                  <a:pt x="8758729" y="116734"/>
                </a:lnTo>
                <a:cubicBezTo>
                  <a:pt x="8762685" y="113856"/>
                  <a:pt x="8765922" y="112418"/>
                  <a:pt x="8768440" y="112418"/>
                </a:cubicBezTo>
                <a:lnTo>
                  <a:pt x="8768440" y="107023"/>
                </a:lnTo>
                <a:cubicBezTo>
                  <a:pt x="8765023" y="107023"/>
                  <a:pt x="8762865" y="104146"/>
                  <a:pt x="8761966" y="98391"/>
                </a:cubicBezTo>
                <a:lnTo>
                  <a:pt x="8761966" y="96233"/>
                </a:lnTo>
                <a:lnTo>
                  <a:pt x="8763045" y="96233"/>
                </a:lnTo>
                <a:lnTo>
                  <a:pt x="8761966" y="90837"/>
                </a:lnTo>
                <a:lnTo>
                  <a:pt x="8761966" y="82205"/>
                </a:lnTo>
                <a:lnTo>
                  <a:pt x="8766282" y="76810"/>
                </a:lnTo>
                <a:close/>
                <a:moveTo>
                  <a:pt x="7583047" y="73978"/>
                </a:moveTo>
                <a:lnTo>
                  <a:pt x="7583047" y="75056"/>
                </a:lnTo>
                <a:lnTo>
                  <a:pt x="7586284" y="75056"/>
                </a:lnTo>
                <a:lnTo>
                  <a:pt x="7586284" y="73978"/>
                </a:lnTo>
                <a:close/>
                <a:moveTo>
                  <a:pt x="8302054" y="73843"/>
                </a:moveTo>
                <a:lnTo>
                  <a:pt x="8298818" y="74922"/>
                </a:lnTo>
                <a:lnTo>
                  <a:pt x="8299896" y="76001"/>
                </a:lnTo>
                <a:lnTo>
                  <a:pt x="8299896" y="77080"/>
                </a:lnTo>
                <a:lnTo>
                  <a:pt x="8303134" y="76001"/>
                </a:lnTo>
                <a:lnTo>
                  <a:pt x="8303134" y="73843"/>
                </a:lnTo>
                <a:close/>
                <a:moveTo>
                  <a:pt x="3224435" y="73840"/>
                </a:moveTo>
                <a:lnTo>
                  <a:pt x="3223356" y="83551"/>
                </a:lnTo>
                <a:lnTo>
                  <a:pt x="3226593" y="89081"/>
                </a:lnTo>
                <a:lnTo>
                  <a:pt x="3225514" y="90160"/>
                </a:lnTo>
                <a:lnTo>
                  <a:pt x="3225514" y="91239"/>
                </a:lnTo>
                <a:cubicBezTo>
                  <a:pt x="3228121" y="102839"/>
                  <a:pt x="3231403" y="108638"/>
                  <a:pt x="3235360" y="108638"/>
                </a:cubicBezTo>
                <a:lnTo>
                  <a:pt x="3236439" y="108638"/>
                </a:lnTo>
                <a:lnTo>
                  <a:pt x="3236439" y="107559"/>
                </a:lnTo>
                <a:lnTo>
                  <a:pt x="3234281" y="104188"/>
                </a:lnTo>
                <a:lnTo>
                  <a:pt x="3234281" y="102029"/>
                </a:lnTo>
                <a:lnTo>
                  <a:pt x="3235360" y="102029"/>
                </a:lnTo>
                <a:lnTo>
                  <a:pt x="3238597" y="104188"/>
                </a:lnTo>
                <a:lnTo>
                  <a:pt x="3239676" y="104188"/>
                </a:lnTo>
                <a:lnTo>
                  <a:pt x="3239676" y="99871"/>
                </a:lnTo>
                <a:lnTo>
                  <a:pt x="3234281" y="94476"/>
                </a:lnTo>
                <a:lnTo>
                  <a:pt x="3234281" y="89081"/>
                </a:lnTo>
                <a:cubicBezTo>
                  <a:pt x="3234281" y="81079"/>
                  <a:pt x="3232482" y="77077"/>
                  <a:pt x="3228886" y="77077"/>
                </a:cubicBezTo>
                <a:cubicBezTo>
                  <a:pt x="3226638" y="77077"/>
                  <a:pt x="3225514" y="75998"/>
                  <a:pt x="3225514" y="73840"/>
                </a:cubicBezTo>
                <a:close/>
                <a:moveTo>
                  <a:pt x="5714217" y="73167"/>
                </a:moveTo>
                <a:lnTo>
                  <a:pt x="5714217" y="74246"/>
                </a:lnTo>
                <a:lnTo>
                  <a:pt x="5716375" y="74246"/>
                </a:lnTo>
                <a:lnTo>
                  <a:pt x="5716375" y="73167"/>
                </a:lnTo>
                <a:close/>
                <a:moveTo>
                  <a:pt x="2188012" y="71937"/>
                </a:moveTo>
                <a:lnTo>
                  <a:pt x="2188012" y="73100"/>
                </a:lnTo>
                <a:lnTo>
                  <a:pt x="2191425" y="72540"/>
                </a:lnTo>
                <a:close/>
                <a:moveTo>
                  <a:pt x="3245206" y="71682"/>
                </a:moveTo>
                <a:lnTo>
                  <a:pt x="3245206" y="72761"/>
                </a:lnTo>
                <a:lnTo>
                  <a:pt x="3249522" y="72761"/>
                </a:lnTo>
                <a:lnTo>
                  <a:pt x="3249522" y="71682"/>
                </a:lnTo>
                <a:close/>
                <a:moveTo>
                  <a:pt x="9201301" y="70882"/>
                </a:moveTo>
                <a:lnTo>
                  <a:pt x="9201857" y="71485"/>
                </a:lnTo>
                <a:lnTo>
                  <a:pt x="9202738" y="73103"/>
                </a:lnTo>
                <a:lnTo>
                  <a:pt x="9203155" y="73386"/>
                </a:lnTo>
                <a:lnTo>
                  <a:pt x="9203155" y="70882"/>
                </a:lnTo>
                <a:close/>
                <a:moveTo>
                  <a:pt x="6682286" y="70590"/>
                </a:moveTo>
                <a:cubicBezTo>
                  <a:pt x="6679854" y="70590"/>
                  <a:pt x="6678638" y="73262"/>
                  <a:pt x="6678638" y="78605"/>
                </a:cubicBezTo>
                <a:lnTo>
                  <a:pt x="6679696" y="90274"/>
                </a:lnTo>
                <a:lnTo>
                  <a:pt x="6675464" y="98411"/>
                </a:lnTo>
                <a:lnTo>
                  <a:pt x="6675739" y="99602"/>
                </a:lnTo>
                <a:lnTo>
                  <a:pt x="6685002" y="96272"/>
                </a:lnTo>
                <a:lnTo>
                  <a:pt x="6687126" y="96272"/>
                </a:lnTo>
                <a:lnTo>
                  <a:pt x="6686068" y="79117"/>
                </a:lnTo>
                <a:lnTo>
                  <a:pt x="6687126" y="73360"/>
                </a:lnTo>
                <a:cubicBezTo>
                  <a:pt x="6686504" y="71513"/>
                  <a:pt x="6684890" y="70590"/>
                  <a:pt x="6682286" y="70590"/>
                </a:cubicBezTo>
                <a:close/>
                <a:moveTo>
                  <a:pt x="9170228" y="70371"/>
                </a:moveTo>
                <a:lnTo>
                  <a:pt x="9161085" y="71915"/>
                </a:lnTo>
                <a:lnTo>
                  <a:pt x="9150758" y="70857"/>
                </a:lnTo>
                <a:lnTo>
                  <a:pt x="9143983" y="74161"/>
                </a:lnTo>
                <a:lnTo>
                  <a:pt x="9141399" y="71915"/>
                </a:lnTo>
                <a:cubicBezTo>
                  <a:pt x="9141399" y="79496"/>
                  <a:pt x="9134012" y="84477"/>
                  <a:pt x="9119237" y="86857"/>
                </a:cubicBezTo>
                <a:lnTo>
                  <a:pt x="9113629" y="85107"/>
                </a:lnTo>
                <a:lnTo>
                  <a:pt x="9113629" y="86857"/>
                </a:lnTo>
                <a:lnTo>
                  <a:pt x="9112572" y="86857"/>
                </a:lnTo>
                <a:lnTo>
                  <a:pt x="9121749" y="94290"/>
                </a:lnTo>
                <a:cubicBezTo>
                  <a:pt x="9129405" y="93670"/>
                  <a:pt x="9133887" y="92612"/>
                  <a:pt x="9135197" y="91116"/>
                </a:cubicBezTo>
                <a:lnTo>
                  <a:pt x="9137509" y="91116"/>
                </a:lnTo>
                <a:cubicBezTo>
                  <a:pt x="9140678" y="91116"/>
                  <a:pt x="9143851" y="92526"/>
                  <a:pt x="9147026" y="95348"/>
                </a:cubicBezTo>
                <a:lnTo>
                  <a:pt x="9156052" y="95348"/>
                </a:lnTo>
                <a:lnTo>
                  <a:pt x="9162574" y="92085"/>
                </a:lnTo>
                <a:lnTo>
                  <a:pt x="9163508" y="81348"/>
                </a:lnTo>
                <a:lnTo>
                  <a:pt x="9162450" y="78317"/>
                </a:lnTo>
                <a:cubicBezTo>
                  <a:pt x="9162450" y="75461"/>
                  <a:pt x="9163863" y="73238"/>
                  <a:pt x="9166688" y="71648"/>
                </a:cubicBezTo>
                <a:close/>
                <a:moveTo>
                  <a:pt x="5781925" y="69930"/>
                </a:moveTo>
                <a:lnTo>
                  <a:pt x="5781925" y="71009"/>
                </a:lnTo>
                <a:lnTo>
                  <a:pt x="5784083" y="73167"/>
                </a:lnTo>
                <a:lnTo>
                  <a:pt x="5784083" y="72088"/>
                </a:lnTo>
                <a:close/>
                <a:moveTo>
                  <a:pt x="9223184" y="69288"/>
                </a:moveTo>
                <a:lnTo>
                  <a:pt x="9221629" y="71319"/>
                </a:lnTo>
                <a:lnTo>
                  <a:pt x="9223218" y="70882"/>
                </a:lnTo>
                <a:cubicBezTo>
                  <a:pt x="9229062" y="73268"/>
                  <a:pt x="9231985" y="77750"/>
                  <a:pt x="9231985" y="84330"/>
                </a:cubicBezTo>
                <a:cubicBezTo>
                  <a:pt x="9228414" y="87284"/>
                  <a:pt x="9225736" y="89551"/>
                  <a:pt x="9223951" y="91132"/>
                </a:cubicBezTo>
                <a:lnTo>
                  <a:pt x="9221855" y="93231"/>
                </a:lnTo>
                <a:lnTo>
                  <a:pt x="9229831" y="93231"/>
                </a:lnTo>
                <a:lnTo>
                  <a:pt x="9240410" y="90058"/>
                </a:lnTo>
                <a:lnTo>
                  <a:pt x="9244288" y="90058"/>
                </a:lnTo>
                <a:lnTo>
                  <a:pt x="9261345" y="94290"/>
                </a:lnTo>
                <a:cubicBezTo>
                  <a:pt x="9263909" y="94290"/>
                  <a:pt x="9265831" y="93358"/>
                  <a:pt x="9267113" y="91494"/>
                </a:cubicBezTo>
                <a:lnTo>
                  <a:pt x="9268673" y="84689"/>
                </a:lnTo>
                <a:lnTo>
                  <a:pt x="9257493" y="84287"/>
                </a:lnTo>
                <a:cubicBezTo>
                  <a:pt x="9246675" y="83378"/>
                  <a:pt x="9241266" y="81108"/>
                  <a:pt x="9241266" y="77474"/>
                </a:cubicBezTo>
                <a:lnTo>
                  <a:pt x="9242457" y="71915"/>
                </a:lnTo>
                <a:lnTo>
                  <a:pt x="9243626" y="71915"/>
                </a:lnTo>
                <a:lnTo>
                  <a:pt x="9234516" y="70857"/>
                </a:lnTo>
                <a:lnTo>
                  <a:pt x="9226088" y="71915"/>
                </a:lnTo>
                <a:close/>
                <a:moveTo>
                  <a:pt x="700935" y="69254"/>
                </a:moveTo>
                <a:lnTo>
                  <a:pt x="702014" y="69254"/>
                </a:lnTo>
                <a:cubicBezTo>
                  <a:pt x="707948" y="74649"/>
                  <a:pt x="712309" y="77346"/>
                  <a:pt x="715097" y="77346"/>
                </a:cubicBezTo>
                <a:cubicBezTo>
                  <a:pt x="718693" y="82292"/>
                  <a:pt x="722650" y="84764"/>
                  <a:pt x="726966" y="84764"/>
                </a:cubicBezTo>
                <a:cubicBezTo>
                  <a:pt x="732091" y="84764"/>
                  <a:pt x="736452" y="87462"/>
                  <a:pt x="740049" y="92857"/>
                </a:cubicBezTo>
                <a:lnTo>
                  <a:pt x="740049" y="94880"/>
                </a:lnTo>
                <a:lnTo>
                  <a:pt x="738970" y="95555"/>
                </a:lnTo>
                <a:lnTo>
                  <a:pt x="738970" y="96229"/>
                </a:lnTo>
                <a:lnTo>
                  <a:pt x="730203" y="95555"/>
                </a:lnTo>
                <a:lnTo>
                  <a:pt x="717255" y="96229"/>
                </a:lnTo>
                <a:lnTo>
                  <a:pt x="710646" y="94880"/>
                </a:lnTo>
                <a:lnTo>
                  <a:pt x="702014" y="94880"/>
                </a:lnTo>
                <a:lnTo>
                  <a:pt x="686773" y="97578"/>
                </a:lnTo>
                <a:lnTo>
                  <a:pt x="674904" y="96903"/>
                </a:lnTo>
                <a:lnTo>
                  <a:pt x="671667" y="96903"/>
                </a:lnTo>
                <a:cubicBezTo>
                  <a:pt x="668879" y="95555"/>
                  <a:pt x="666317" y="94880"/>
                  <a:pt x="663979" y="94880"/>
                </a:cubicBezTo>
                <a:lnTo>
                  <a:pt x="661821" y="94880"/>
                </a:lnTo>
                <a:cubicBezTo>
                  <a:pt x="659123" y="96679"/>
                  <a:pt x="653324" y="97578"/>
                  <a:pt x="644422" y="97578"/>
                </a:cubicBezTo>
                <a:lnTo>
                  <a:pt x="618391" y="94206"/>
                </a:lnTo>
                <a:cubicBezTo>
                  <a:pt x="611737" y="96454"/>
                  <a:pt x="601981" y="97578"/>
                  <a:pt x="589123" y="97578"/>
                </a:cubicBezTo>
                <a:lnTo>
                  <a:pt x="579277" y="95555"/>
                </a:lnTo>
                <a:lnTo>
                  <a:pt x="574961" y="96229"/>
                </a:lnTo>
                <a:lnTo>
                  <a:pt x="570645" y="95555"/>
                </a:lnTo>
                <a:lnTo>
                  <a:pt x="560799" y="97578"/>
                </a:lnTo>
                <a:lnTo>
                  <a:pt x="553246" y="97578"/>
                </a:lnTo>
                <a:lnTo>
                  <a:pt x="548930" y="94206"/>
                </a:lnTo>
                <a:lnTo>
                  <a:pt x="548930" y="92183"/>
                </a:lnTo>
                <a:cubicBezTo>
                  <a:pt x="551088" y="89935"/>
                  <a:pt x="553605" y="88811"/>
                  <a:pt x="556483" y="88811"/>
                </a:cubicBezTo>
                <a:lnTo>
                  <a:pt x="566329" y="91508"/>
                </a:lnTo>
                <a:lnTo>
                  <a:pt x="580356" y="88811"/>
                </a:lnTo>
                <a:lnTo>
                  <a:pt x="585886" y="88811"/>
                </a:lnTo>
                <a:lnTo>
                  <a:pt x="598834" y="90834"/>
                </a:lnTo>
                <a:lnTo>
                  <a:pt x="602071" y="90834"/>
                </a:lnTo>
                <a:lnTo>
                  <a:pt x="615154" y="88811"/>
                </a:lnTo>
                <a:lnTo>
                  <a:pt x="620549" y="88811"/>
                </a:lnTo>
                <a:lnTo>
                  <a:pt x="631474" y="90834"/>
                </a:lnTo>
                <a:lnTo>
                  <a:pt x="637948" y="90834"/>
                </a:lnTo>
                <a:lnTo>
                  <a:pt x="648873" y="89485"/>
                </a:lnTo>
                <a:lnTo>
                  <a:pt x="660742" y="91508"/>
                </a:lnTo>
                <a:cubicBezTo>
                  <a:pt x="674139" y="91508"/>
                  <a:pt x="685019" y="86788"/>
                  <a:pt x="693382" y="77346"/>
                </a:cubicBezTo>
                <a:close/>
                <a:moveTo>
                  <a:pt x="4205455" y="68501"/>
                </a:moveTo>
                <a:lnTo>
                  <a:pt x="4207811" y="68501"/>
                </a:lnTo>
                <a:lnTo>
                  <a:pt x="4207811" y="68739"/>
                </a:lnTo>
                <a:lnTo>
                  <a:pt x="4205455" y="68739"/>
                </a:lnTo>
                <a:close/>
                <a:moveTo>
                  <a:pt x="3749491" y="66557"/>
                </a:moveTo>
                <a:lnTo>
                  <a:pt x="3751649" y="68715"/>
                </a:lnTo>
                <a:lnTo>
                  <a:pt x="3751649" y="66557"/>
                </a:lnTo>
                <a:close/>
                <a:moveTo>
                  <a:pt x="4543205" y="66153"/>
                </a:moveTo>
                <a:cubicBezTo>
                  <a:pt x="4553905" y="66693"/>
                  <a:pt x="4559256" y="67772"/>
                  <a:pt x="4559256" y="69390"/>
                </a:cubicBezTo>
                <a:lnTo>
                  <a:pt x="4559256" y="71548"/>
                </a:lnTo>
                <a:lnTo>
                  <a:pt x="4556019" y="74785"/>
                </a:lnTo>
                <a:cubicBezTo>
                  <a:pt x="4545318" y="74066"/>
                  <a:pt x="4539968" y="72267"/>
                  <a:pt x="4539968" y="69390"/>
                </a:cubicBezTo>
                <a:close/>
                <a:moveTo>
                  <a:pt x="53815" y="66016"/>
                </a:moveTo>
                <a:lnTo>
                  <a:pt x="53815" y="66961"/>
                </a:lnTo>
                <a:lnTo>
                  <a:pt x="56917" y="66961"/>
                </a:lnTo>
                <a:lnTo>
                  <a:pt x="56917" y="66016"/>
                </a:lnTo>
                <a:close/>
                <a:moveTo>
                  <a:pt x="6076074" y="65749"/>
                </a:moveTo>
                <a:lnTo>
                  <a:pt x="6088078" y="65749"/>
                </a:lnTo>
                <a:cubicBezTo>
                  <a:pt x="6089697" y="67188"/>
                  <a:pt x="6092259" y="67907"/>
                  <a:pt x="6095766" y="67907"/>
                </a:cubicBezTo>
                <a:lnTo>
                  <a:pt x="6097924" y="70065"/>
                </a:lnTo>
                <a:lnTo>
                  <a:pt x="6103454" y="68986"/>
                </a:lnTo>
                <a:lnTo>
                  <a:pt x="6104533" y="68986"/>
                </a:lnTo>
                <a:lnTo>
                  <a:pt x="6105612" y="70065"/>
                </a:lnTo>
                <a:lnTo>
                  <a:pt x="6106691" y="70065"/>
                </a:lnTo>
                <a:cubicBezTo>
                  <a:pt x="6107051" y="67188"/>
                  <a:pt x="6108130" y="65749"/>
                  <a:pt x="6109928" y="65749"/>
                </a:cubicBezTo>
                <a:lnTo>
                  <a:pt x="6135150" y="65749"/>
                </a:lnTo>
                <a:cubicBezTo>
                  <a:pt x="6139466" y="68627"/>
                  <a:pt x="6141624" y="72223"/>
                  <a:pt x="6141624" y="76539"/>
                </a:cubicBezTo>
                <a:lnTo>
                  <a:pt x="6136229" y="76539"/>
                </a:lnTo>
                <a:lnTo>
                  <a:pt x="6132857" y="74381"/>
                </a:lnTo>
                <a:lnTo>
                  <a:pt x="6130699" y="74381"/>
                </a:lnTo>
                <a:lnTo>
                  <a:pt x="6124225" y="75460"/>
                </a:lnTo>
                <a:lnTo>
                  <a:pt x="6118695" y="73302"/>
                </a:lnTo>
                <a:lnTo>
                  <a:pt x="6107770" y="75460"/>
                </a:lnTo>
                <a:lnTo>
                  <a:pt x="6106691" y="72223"/>
                </a:lnTo>
                <a:lnTo>
                  <a:pt x="6105612" y="72223"/>
                </a:lnTo>
                <a:cubicBezTo>
                  <a:pt x="6105612" y="75101"/>
                  <a:pt x="6104893" y="76539"/>
                  <a:pt x="6103454" y="76539"/>
                </a:cubicBezTo>
                <a:lnTo>
                  <a:pt x="6102375" y="76539"/>
                </a:lnTo>
                <a:lnTo>
                  <a:pt x="6086999" y="77618"/>
                </a:lnTo>
                <a:lnTo>
                  <a:pt x="6079311" y="75460"/>
                </a:lnTo>
                <a:lnTo>
                  <a:pt x="6067307" y="76539"/>
                </a:lnTo>
                <a:lnTo>
                  <a:pt x="6065149" y="73302"/>
                </a:lnTo>
                <a:lnTo>
                  <a:pt x="6065149" y="71144"/>
                </a:lnTo>
                <a:cubicBezTo>
                  <a:pt x="6065149" y="69526"/>
                  <a:pt x="6068791" y="67727"/>
                  <a:pt x="6076074" y="65749"/>
                </a:cubicBezTo>
                <a:close/>
                <a:moveTo>
                  <a:pt x="5591615" y="65614"/>
                </a:moveTo>
                <a:lnTo>
                  <a:pt x="5591615" y="71009"/>
                </a:lnTo>
                <a:lnTo>
                  <a:pt x="5592694" y="71009"/>
                </a:lnTo>
                <a:cubicBezTo>
                  <a:pt x="5593773" y="71009"/>
                  <a:pt x="5594852" y="69570"/>
                  <a:pt x="5595931" y="66693"/>
                </a:cubicBezTo>
                <a:lnTo>
                  <a:pt x="5594852" y="65614"/>
                </a:lnTo>
                <a:close/>
                <a:moveTo>
                  <a:pt x="1183910" y="65612"/>
                </a:moveTo>
                <a:lnTo>
                  <a:pt x="1182831" y="66691"/>
                </a:lnTo>
                <a:lnTo>
                  <a:pt x="1182831" y="71007"/>
                </a:lnTo>
                <a:lnTo>
                  <a:pt x="1184989" y="71007"/>
                </a:lnTo>
                <a:lnTo>
                  <a:pt x="1186203" y="66691"/>
                </a:lnTo>
                <a:lnTo>
                  <a:pt x="1184989" y="65612"/>
                </a:lnTo>
                <a:close/>
                <a:moveTo>
                  <a:pt x="4203339" y="65460"/>
                </a:moveTo>
                <a:lnTo>
                  <a:pt x="4203339" y="68739"/>
                </a:lnTo>
                <a:lnTo>
                  <a:pt x="4205455" y="68739"/>
                </a:lnTo>
                <a:lnTo>
                  <a:pt x="4205455" y="71913"/>
                </a:lnTo>
                <a:lnTo>
                  <a:pt x="4209927" y="71913"/>
                </a:lnTo>
                <a:lnTo>
                  <a:pt x="4209927" y="68501"/>
                </a:lnTo>
                <a:lnTo>
                  <a:pt x="4207811" y="68501"/>
                </a:lnTo>
                <a:lnTo>
                  <a:pt x="4207811" y="65460"/>
                </a:lnTo>
                <a:close/>
                <a:moveTo>
                  <a:pt x="2590401" y="64804"/>
                </a:moveTo>
                <a:lnTo>
                  <a:pt x="2585007" y="65883"/>
                </a:lnTo>
                <a:lnTo>
                  <a:pt x="2585007" y="71278"/>
                </a:lnTo>
                <a:lnTo>
                  <a:pt x="2588244" y="74380"/>
                </a:lnTo>
                <a:lnTo>
                  <a:pt x="2591481" y="74380"/>
                </a:lnTo>
                <a:lnTo>
                  <a:pt x="2592560" y="69120"/>
                </a:lnTo>
                <a:lnTo>
                  <a:pt x="2592560" y="66962"/>
                </a:lnTo>
                <a:close/>
                <a:moveTo>
                  <a:pt x="2202693" y="64664"/>
                </a:moveTo>
                <a:lnTo>
                  <a:pt x="2202693" y="65828"/>
                </a:lnTo>
                <a:lnTo>
                  <a:pt x="2205048" y="65828"/>
                </a:lnTo>
                <a:lnTo>
                  <a:pt x="2205048" y="64664"/>
                </a:lnTo>
                <a:close/>
                <a:moveTo>
                  <a:pt x="2257036" y="64097"/>
                </a:moveTo>
                <a:lnTo>
                  <a:pt x="2253448" y="66765"/>
                </a:lnTo>
                <a:lnTo>
                  <a:pt x="2256248" y="68529"/>
                </a:lnTo>
                <a:lnTo>
                  <a:pt x="2256248" y="65630"/>
                </a:lnTo>
                <a:close/>
                <a:moveTo>
                  <a:pt x="3744096" y="63320"/>
                </a:moveTo>
                <a:lnTo>
                  <a:pt x="3744096" y="64399"/>
                </a:lnTo>
                <a:lnTo>
                  <a:pt x="3747333" y="64399"/>
                </a:lnTo>
                <a:lnTo>
                  <a:pt x="3747333" y="63320"/>
                </a:lnTo>
                <a:close/>
                <a:moveTo>
                  <a:pt x="8288028" y="61974"/>
                </a:moveTo>
                <a:lnTo>
                  <a:pt x="8285870" y="70606"/>
                </a:lnTo>
                <a:lnTo>
                  <a:pt x="8285870" y="71685"/>
                </a:lnTo>
                <a:cubicBezTo>
                  <a:pt x="8289286" y="71685"/>
                  <a:pt x="8292164" y="73123"/>
                  <a:pt x="8294502" y="76001"/>
                </a:cubicBezTo>
                <a:lnTo>
                  <a:pt x="8296660" y="76001"/>
                </a:lnTo>
                <a:lnTo>
                  <a:pt x="8295580" y="74922"/>
                </a:lnTo>
                <a:lnTo>
                  <a:pt x="8295580" y="73843"/>
                </a:lnTo>
                <a:lnTo>
                  <a:pt x="8296660" y="72764"/>
                </a:lnTo>
                <a:lnTo>
                  <a:pt x="8294502" y="72764"/>
                </a:lnTo>
                <a:lnTo>
                  <a:pt x="8294502" y="74922"/>
                </a:lnTo>
                <a:lnTo>
                  <a:pt x="8293422" y="74922"/>
                </a:lnTo>
                <a:cubicBezTo>
                  <a:pt x="8293422" y="71865"/>
                  <a:pt x="8291264" y="70066"/>
                  <a:pt x="8286948" y="69527"/>
                </a:cubicBezTo>
                <a:lnTo>
                  <a:pt x="8286948" y="68448"/>
                </a:lnTo>
                <a:lnTo>
                  <a:pt x="8290186" y="64132"/>
                </a:lnTo>
                <a:close/>
                <a:moveTo>
                  <a:pt x="3186400" y="61836"/>
                </a:moveTo>
                <a:lnTo>
                  <a:pt x="3186400" y="65073"/>
                </a:lnTo>
                <a:lnTo>
                  <a:pt x="3187479" y="65073"/>
                </a:lnTo>
                <a:lnTo>
                  <a:pt x="3187479" y="61836"/>
                </a:lnTo>
                <a:close/>
                <a:moveTo>
                  <a:pt x="2741327" y="61567"/>
                </a:moveTo>
                <a:lnTo>
                  <a:pt x="2741327" y="64804"/>
                </a:lnTo>
                <a:lnTo>
                  <a:pt x="2742407" y="64804"/>
                </a:lnTo>
                <a:lnTo>
                  <a:pt x="2742407" y="61567"/>
                </a:lnTo>
                <a:close/>
                <a:moveTo>
                  <a:pt x="1153023" y="61296"/>
                </a:moveTo>
                <a:lnTo>
                  <a:pt x="1153023" y="64533"/>
                </a:lnTo>
                <a:cubicBezTo>
                  <a:pt x="1153023" y="66332"/>
                  <a:pt x="1155991" y="67770"/>
                  <a:pt x="1161925" y="68849"/>
                </a:cubicBezTo>
                <a:lnTo>
                  <a:pt x="1161925" y="64533"/>
                </a:lnTo>
                <a:lnTo>
                  <a:pt x="1158689" y="61296"/>
                </a:lnTo>
                <a:close/>
                <a:moveTo>
                  <a:pt x="4673900" y="60758"/>
                </a:moveTo>
                <a:lnTo>
                  <a:pt x="4673900" y="62916"/>
                </a:lnTo>
                <a:lnTo>
                  <a:pt x="4676058" y="62916"/>
                </a:lnTo>
                <a:close/>
                <a:moveTo>
                  <a:pt x="2243686" y="60433"/>
                </a:moveTo>
                <a:lnTo>
                  <a:pt x="2243686" y="63712"/>
                </a:lnTo>
                <a:lnTo>
                  <a:pt x="2247100" y="63712"/>
                </a:lnTo>
                <a:lnTo>
                  <a:pt x="2247100" y="60433"/>
                </a:lnTo>
                <a:close/>
                <a:moveTo>
                  <a:pt x="5245134" y="59274"/>
                </a:moveTo>
                <a:lnTo>
                  <a:pt x="5245134" y="60354"/>
                </a:lnTo>
                <a:lnTo>
                  <a:pt x="5247158" y="60354"/>
                </a:lnTo>
                <a:lnTo>
                  <a:pt x="5247158" y="59274"/>
                </a:lnTo>
                <a:close/>
                <a:moveTo>
                  <a:pt x="9110215" y="59114"/>
                </a:moveTo>
                <a:lnTo>
                  <a:pt x="9110215" y="62394"/>
                </a:lnTo>
                <a:lnTo>
                  <a:pt x="9113629" y="62394"/>
                </a:lnTo>
                <a:lnTo>
                  <a:pt x="9113629" y="59114"/>
                </a:lnTo>
                <a:close/>
                <a:moveTo>
                  <a:pt x="8117140" y="58737"/>
                </a:moveTo>
                <a:lnTo>
                  <a:pt x="8116061" y="59816"/>
                </a:lnTo>
                <a:lnTo>
                  <a:pt x="8118219" y="66290"/>
                </a:lnTo>
                <a:lnTo>
                  <a:pt x="8118219" y="67369"/>
                </a:lnTo>
                <a:lnTo>
                  <a:pt x="8114982" y="71685"/>
                </a:lnTo>
                <a:lnTo>
                  <a:pt x="8117140" y="73843"/>
                </a:lnTo>
                <a:lnTo>
                  <a:pt x="8118219" y="73843"/>
                </a:lnTo>
                <a:lnTo>
                  <a:pt x="8126851" y="66290"/>
                </a:lnTo>
                <a:cubicBezTo>
                  <a:pt x="8124693" y="61254"/>
                  <a:pt x="8121456" y="58737"/>
                  <a:pt x="8117140" y="58737"/>
                </a:cubicBezTo>
                <a:close/>
                <a:moveTo>
                  <a:pt x="2576509" y="58330"/>
                </a:moveTo>
                <a:lnTo>
                  <a:pt x="2576509" y="62646"/>
                </a:lnTo>
                <a:lnTo>
                  <a:pt x="2577589" y="62646"/>
                </a:lnTo>
                <a:lnTo>
                  <a:pt x="2579746" y="60487"/>
                </a:lnTo>
                <a:lnTo>
                  <a:pt x="2577589" y="58330"/>
                </a:lnTo>
                <a:close/>
                <a:moveTo>
                  <a:pt x="5752792" y="58061"/>
                </a:moveTo>
                <a:lnTo>
                  <a:pt x="5752792" y="59140"/>
                </a:lnTo>
                <a:lnTo>
                  <a:pt x="5754950" y="59140"/>
                </a:lnTo>
                <a:lnTo>
                  <a:pt x="5754950" y="58061"/>
                </a:lnTo>
                <a:close/>
                <a:moveTo>
                  <a:pt x="6585782" y="57234"/>
                </a:moveTo>
                <a:lnTo>
                  <a:pt x="6585961" y="57352"/>
                </a:lnTo>
                <a:lnTo>
                  <a:pt x="6585789" y="57244"/>
                </a:lnTo>
                <a:close/>
                <a:moveTo>
                  <a:pt x="1075739" y="56980"/>
                </a:moveTo>
                <a:cubicBezTo>
                  <a:pt x="1072862" y="58419"/>
                  <a:pt x="1068862" y="59138"/>
                  <a:pt x="1063737" y="59138"/>
                </a:cubicBezTo>
                <a:lnTo>
                  <a:pt x="1057128" y="59138"/>
                </a:lnTo>
                <a:cubicBezTo>
                  <a:pt x="1057128" y="60217"/>
                  <a:pt x="1062612" y="63814"/>
                  <a:pt x="1073582" y="69928"/>
                </a:cubicBezTo>
                <a:cubicBezTo>
                  <a:pt x="1073582" y="72086"/>
                  <a:pt x="1077268" y="75413"/>
                  <a:pt x="1084643" y="79909"/>
                </a:cubicBezTo>
                <a:cubicBezTo>
                  <a:pt x="1093453" y="90699"/>
                  <a:pt x="1098219" y="97982"/>
                  <a:pt x="1098939" y="101759"/>
                </a:cubicBezTo>
                <a:lnTo>
                  <a:pt x="1101096" y="101759"/>
                </a:lnTo>
                <a:cubicBezTo>
                  <a:pt x="1104874" y="86473"/>
                  <a:pt x="1106761" y="75863"/>
                  <a:pt x="1106761" y="69928"/>
                </a:cubicBezTo>
                <a:cubicBezTo>
                  <a:pt x="1106761" y="62735"/>
                  <a:pt x="1103795" y="59138"/>
                  <a:pt x="1097859" y="59138"/>
                </a:cubicBezTo>
                <a:lnTo>
                  <a:pt x="1089092" y="56980"/>
                </a:lnTo>
                <a:lnTo>
                  <a:pt x="1075739" y="58059"/>
                </a:lnTo>
                <a:close/>
                <a:moveTo>
                  <a:pt x="6586069" y="56745"/>
                </a:moveTo>
                <a:lnTo>
                  <a:pt x="6585394" y="56997"/>
                </a:lnTo>
                <a:lnTo>
                  <a:pt x="6585789" y="57244"/>
                </a:lnTo>
                <a:lnTo>
                  <a:pt x="6586069" y="57685"/>
                </a:lnTo>
                <a:close/>
                <a:moveTo>
                  <a:pt x="2192243" y="56201"/>
                </a:moveTo>
                <a:lnTo>
                  <a:pt x="2195657" y="59480"/>
                </a:lnTo>
                <a:lnTo>
                  <a:pt x="2195657" y="56201"/>
                </a:lnTo>
                <a:close/>
                <a:moveTo>
                  <a:pt x="6754834" y="55940"/>
                </a:moveTo>
                <a:lnTo>
                  <a:pt x="6754834" y="60277"/>
                </a:lnTo>
                <a:lnTo>
                  <a:pt x="6758248" y="60277"/>
                </a:lnTo>
                <a:lnTo>
                  <a:pt x="6758248" y="55940"/>
                </a:lnTo>
                <a:close/>
                <a:moveTo>
                  <a:pt x="2696144" y="55092"/>
                </a:moveTo>
                <a:lnTo>
                  <a:pt x="2696144" y="58330"/>
                </a:lnTo>
                <a:lnTo>
                  <a:pt x="2698301" y="60487"/>
                </a:lnTo>
                <a:lnTo>
                  <a:pt x="2698301" y="55092"/>
                </a:lnTo>
                <a:close/>
                <a:moveTo>
                  <a:pt x="5242976" y="54959"/>
                </a:moveTo>
                <a:lnTo>
                  <a:pt x="5242976" y="57117"/>
                </a:lnTo>
                <a:lnTo>
                  <a:pt x="5244055" y="57117"/>
                </a:lnTo>
                <a:lnTo>
                  <a:pt x="5244055" y="54959"/>
                </a:lnTo>
                <a:close/>
                <a:moveTo>
                  <a:pt x="3641321" y="54553"/>
                </a:moveTo>
                <a:lnTo>
                  <a:pt x="3639972" y="56037"/>
                </a:lnTo>
                <a:lnTo>
                  <a:pt x="3639972" y="57386"/>
                </a:lnTo>
                <a:lnTo>
                  <a:pt x="3641321" y="60083"/>
                </a:lnTo>
                <a:lnTo>
                  <a:pt x="3644018" y="60083"/>
                </a:lnTo>
                <a:cubicBezTo>
                  <a:pt x="3645457" y="59634"/>
                  <a:pt x="3646176" y="58285"/>
                  <a:pt x="3646176" y="56037"/>
                </a:cubicBezTo>
                <a:lnTo>
                  <a:pt x="3644018" y="54553"/>
                </a:lnTo>
                <a:close/>
                <a:moveTo>
                  <a:pt x="3076611" y="54283"/>
                </a:moveTo>
                <a:lnTo>
                  <a:pt x="3076611" y="60757"/>
                </a:lnTo>
                <a:lnTo>
                  <a:pt x="3077690" y="60757"/>
                </a:lnTo>
                <a:lnTo>
                  <a:pt x="3077690" y="54283"/>
                </a:lnTo>
                <a:close/>
                <a:moveTo>
                  <a:pt x="2256621" y="54190"/>
                </a:moveTo>
                <a:lnTo>
                  <a:pt x="2258029" y="56371"/>
                </a:lnTo>
                <a:lnTo>
                  <a:pt x="2257887" y="54190"/>
                </a:lnTo>
                <a:close/>
                <a:moveTo>
                  <a:pt x="5146271" y="54014"/>
                </a:moveTo>
                <a:lnTo>
                  <a:pt x="5145192" y="54959"/>
                </a:lnTo>
                <a:lnTo>
                  <a:pt x="5145192" y="57117"/>
                </a:lnTo>
                <a:lnTo>
                  <a:pt x="5148429" y="57117"/>
                </a:lnTo>
                <a:lnTo>
                  <a:pt x="5148429" y="56037"/>
                </a:lnTo>
                <a:close/>
                <a:moveTo>
                  <a:pt x="8283577" y="53342"/>
                </a:moveTo>
                <a:lnTo>
                  <a:pt x="8283577" y="57658"/>
                </a:lnTo>
                <a:lnTo>
                  <a:pt x="8284790" y="57658"/>
                </a:lnTo>
                <a:lnTo>
                  <a:pt x="8284790" y="53342"/>
                </a:lnTo>
                <a:close/>
                <a:moveTo>
                  <a:pt x="7578731" y="53207"/>
                </a:moveTo>
                <a:lnTo>
                  <a:pt x="7578731" y="54421"/>
                </a:lnTo>
                <a:lnTo>
                  <a:pt x="7580889" y="58737"/>
                </a:lnTo>
                <a:lnTo>
                  <a:pt x="7581968" y="58737"/>
                </a:lnTo>
                <a:lnTo>
                  <a:pt x="7581968" y="57658"/>
                </a:lnTo>
                <a:cubicBezTo>
                  <a:pt x="7580889" y="54690"/>
                  <a:pt x="7579810" y="53207"/>
                  <a:pt x="7578731" y="53207"/>
                </a:cubicBezTo>
                <a:close/>
                <a:moveTo>
                  <a:pt x="2709092" y="52935"/>
                </a:moveTo>
                <a:lnTo>
                  <a:pt x="2701539" y="54014"/>
                </a:lnTo>
                <a:lnTo>
                  <a:pt x="2701539" y="74380"/>
                </a:lnTo>
                <a:lnTo>
                  <a:pt x="2698301" y="83012"/>
                </a:lnTo>
                <a:lnTo>
                  <a:pt x="2701539" y="98118"/>
                </a:lnTo>
                <a:lnTo>
                  <a:pt x="2701539" y="100276"/>
                </a:lnTo>
                <a:lnTo>
                  <a:pt x="2700459" y="104592"/>
                </a:lnTo>
                <a:lnTo>
                  <a:pt x="2701539" y="105671"/>
                </a:lnTo>
                <a:lnTo>
                  <a:pt x="2701539" y="106750"/>
                </a:lnTo>
                <a:lnTo>
                  <a:pt x="2700459" y="107829"/>
                </a:lnTo>
                <a:lnTo>
                  <a:pt x="2701539" y="113224"/>
                </a:lnTo>
                <a:lnTo>
                  <a:pt x="2699381" y="120777"/>
                </a:lnTo>
                <a:lnTo>
                  <a:pt x="2702618" y="133725"/>
                </a:lnTo>
                <a:lnTo>
                  <a:pt x="2702618" y="138041"/>
                </a:lnTo>
                <a:lnTo>
                  <a:pt x="2700459" y="149910"/>
                </a:lnTo>
                <a:lnTo>
                  <a:pt x="2702618" y="158542"/>
                </a:lnTo>
                <a:lnTo>
                  <a:pt x="2702618" y="160700"/>
                </a:lnTo>
                <a:lnTo>
                  <a:pt x="2692907" y="185517"/>
                </a:lnTo>
                <a:cubicBezTo>
                  <a:pt x="2697944" y="188934"/>
                  <a:pt x="2700459" y="194329"/>
                  <a:pt x="2700459" y="201702"/>
                </a:cubicBezTo>
                <a:lnTo>
                  <a:pt x="2702618" y="203860"/>
                </a:lnTo>
                <a:lnTo>
                  <a:pt x="2702618" y="226385"/>
                </a:lnTo>
                <a:lnTo>
                  <a:pt x="2704776" y="228543"/>
                </a:lnTo>
                <a:lnTo>
                  <a:pt x="2717588" y="225306"/>
                </a:lnTo>
                <a:lnTo>
                  <a:pt x="2719748" y="225306"/>
                </a:lnTo>
                <a:lnTo>
                  <a:pt x="2729458" y="228543"/>
                </a:lnTo>
                <a:lnTo>
                  <a:pt x="2729458" y="227464"/>
                </a:lnTo>
                <a:lnTo>
                  <a:pt x="2727300" y="216674"/>
                </a:lnTo>
                <a:cubicBezTo>
                  <a:pt x="2727480" y="213077"/>
                  <a:pt x="2728199" y="211279"/>
                  <a:pt x="2729458" y="211279"/>
                </a:cubicBezTo>
                <a:lnTo>
                  <a:pt x="2728379" y="198465"/>
                </a:lnTo>
                <a:lnTo>
                  <a:pt x="2728379" y="197386"/>
                </a:lnTo>
                <a:lnTo>
                  <a:pt x="2730537" y="176885"/>
                </a:lnTo>
                <a:lnTo>
                  <a:pt x="2729458" y="175806"/>
                </a:lnTo>
                <a:lnTo>
                  <a:pt x="2729458" y="174727"/>
                </a:lnTo>
                <a:lnTo>
                  <a:pt x="2730537" y="168253"/>
                </a:lnTo>
                <a:lnTo>
                  <a:pt x="2730537" y="166095"/>
                </a:lnTo>
                <a:lnTo>
                  <a:pt x="2728379" y="157463"/>
                </a:lnTo>
                <a:lnTo>
                  <a:pt x="2728379" y="119698"/>
                </a:lnTo>
                <a:lnTo>
                  <a:pt x="2729458" y="107829"/>
                </a:lnTo>
                <a:lnTo>
                  <a:pt x="2728379" y="106750"/>
                </a:lnTo>
                <a:lnTo>
                  <a:pt x="2728379" y="105671"/>
                </a:lnTo>
                <a:lnTo>
                  <a:pt x="2730537" y="100276"/>
                </a:lnTo>
                <a:lnTo>
                  <a:pt x="2728379" y="92723"/>
                </a:lnTo>
                <a:lnTo>
                  <a:pt x="2730537" y="80854"/>
                </a:lnTo>
                <a:lnTo>
                  <a:pt x="2729458" y="79775"/>
                </a:lnTo>
                <a:lnTo>
                  <a:pt x="2729458" y="68040"/>
                </a:lnTo>
                <a:cubicBezTo>
                  <a:pt x="2729458" y="57970"/>
                  <a:pt x="2728020" y="52935"/>
                  <a:pt x="2725143" y="52935"/>
                </a:cubicBezTo>
                <a:close/>
                <a:moveTo>
                  <a:pt x="5629246" y="52531"/>
                </a:moveTo>
                <a:lnTo>
                  <a:pt x="5614275" y="53610"/>
                </a:lnTo>
                <a:lnTo>
                  <a:pt x="5614275" y="71009"/>
                </a:lnTo>
                <a:lnTo>
                  <a:pt x="5613196" y="72088"/>
                </a:lnTo>
                <a:lnTo>
                  <a:pt x="5614275" y="73167"/>
                </a:lnTo>
                <a:lnTo>
                  <a:pt x="5614275" y="79641"/>
                </a:lnTo>
                <a:cubicBezTo>
                  <a:pt x="5614275" y="92679"/>
                  <a:pt x="5615354" y="99198"/>
                  <a:pt x="5617512" y="99198"/>
                </a:cubicBezTo>
                <a:lnTo>
                  <a:pt x="5620749" y="97040"/>
                </a:lnTo>
                <a:lnTo>
                  <a:pt x="5621693" y="97040"/>
                </a:lnTo>
                <a:cubicBezTo>
                  <a:pt x="5625469" y="97040"/>
                  <a:pt x="5632303" y="102795"/>
                  <a:pt x="5642194" y="114305"/>
                </a:cubicBezTo>
                <a:lnTo>
                  <a:pt x="5643273" y="114305"/>
                </a:lnTo>
                <a:lnTo>
                  <a:pt x="5642194" y="113226"/>
                </a:lnTo>
                <a:lnTo>
                  <a:pt x="5642194" y="112146"/>
                </a:lnTo>
                <a:lnTo>
                  <a:pt x="5646510" y="99198"/>
                </a:lnTo>
                <a:lnTo>
                  <a:pt x="5646510" y="53610"/>
                </a:lnTo>
                <a:close/>
                <a:moveTo>
                  <a:pt x="2640036" y="51855"/>
                </a:moveTo>
                <a:lnTo>
                  <a:pt x="2637879" y="54014"/>
                </a:lnTo>
                <a:lnTo>
                  <a:pt x="2630324" y="52935"/>
                </a:lnTo>
                <a:cubicBezTo>
                  <a:pt x="2617376" y="52935"/>
                  <a:pt x="2610903" y="56531"/>
                  <a:pt x="2610903" y="63725"/>
                </a:cubicBezTo>
                <a:lnTo>
                  <a:pt x="2607667" y="77617"/>
                </a:lnTo>
                <a:lnTo>
                  <a:pt x="2608745" y="84091"/>
                </a:lnTo>
                <a:lnTo>
                  <a:pt x="2605508" y="89486"/>
                </a:lnTo>
                <a:lnTo>
                  <a:pt x="2605508" y="90565"/>
                </a:lnTo>
                <a:lnTo>
                  <a:pt x="2607667" y="92723"/>
                </a:lnTo>
                <a:cubicBezTo>
                  <a:pt x="2611262" y="90025"/>
                  <a:pt x="2613062" y="85709"/>
                  <a:pt x="2613062" y="79775"/>
                </a:cubicBezTo>
                <a:cubicBezTo>
                  <a:pt x="2619535" y="73391"/>
                  <a:pt x="2624570" y="70199"/>
                  <a:pt x="2628167" y="70199"/>
                </a:cubicBezTo>
                <a:lnTo>
                  <a:pt x="2645432" y="84091"/>
                </a:lnTo>
                <a:lnTo>
                  <a:pt x="2650825" y="86249"/>
                </a:lnTo>
                <a:lnTo>
                  <a:pt x="2651905" y="85170"/>
                </a:lnTo>
                <a:lnTo>
                  <a:pt x="2651905" y="52935"/>
                </a:lnTo>
                <a:lnTo>
                  <a:pt x="2647588" y="52935"/>
                </a:lnTo>
                <a:close/>
                <a:moveTo>
                  <a:pt x="4677137" y="50103"/>
                </a:moveTo>
                <a:lnTo>
                  <a:pt x="4673900" y="53340"/>
                </a:lnTo>
                <a:lnTo>
                  <a:pt x="4676058" y="55498"/>
                </a:lnTo>
                <a:lnTo>
                  <a:pt x="4677137" y="55498"/>
                </a:lnTo>
                <a:lnTo>
                  <a:pt x="4680374" y="52261"/>
                </a:lnTo>
                <a:lnTo>
                  <a:pt x="4678216" y="50103"/>
                </a:lnTo>
                <a:close/>
                <a:moveTo>
                  <a:pt x="8761966" y="49835"/>
                </a:moveTo>
                <a:lnTo>
                  <a:pt x="8746860" y="54151"/>
                </a:lnTo>
                <a:lnTo>
                  <a:pt x="8750097" y="68178"/>
                </a:lnTo>
                <a:lnTo>
                  <a:pt x="8759808" y="70336"/>
                </a:lnTo>
                <a:cubicBezTo>
                  <a:pt x="8766822" y="66380"/>
                  <a:pt x="8771497" y="62424"/>
                  <a:pt x="8773835" y="58467"/>
                </a:cubicBezTo>
                <a:close/>
                <a:moveTo>
                  <a:pt x="3073374" y="49832"/>
                </a:moveTo>
                <a:lnTo>
                  <a:pt x="3074453" y="50912"/>
                </a:lnTo>
                <a:lnTo>
                  <a:pt x="3074453" y="52125"/>
                </a:lnTo>
                <a:lnTo>
                  <a:pt x="3079848" y="50912"/>
                </a:lnTo>
                <a:lnTo>
                  <a:pt x="3079848" y="49832"/>
                </a:lnTo>
                <a:close/>
                <a:moveTo>
                  <a:pt x="2184839" y="48795"/>
                </a:moveTo>
                <a:lnTo>
                  <a:pt x="2184839" y="52207"/>
                </a:lnTo>
                <a:lnTo>
                  <a:pt x="2189311" y="52207"/>
                </a:lnTo>
                <a:lnTo>
                  <a:pt x="2189311" y="48795"/>
                </a:lnTo>
                <a:close/>
                <a:moveTo>
                  <a:pt x="5616433" y="48215"/>
                </a:moveTo>
                <a:lnTo>
                  <a:pt x="5616433" y="50373"/>
                </a:lnTo>
                <a:lnTo>
                  <a:pt x="5617512" y="50373"/>
                </a:lnTo>
                <a:lnTo>
                  <a:pt x="5617512" y="48215"/>
                </a:lnTo>
                <a:close/>
                <a:moveTo>
                  <a:pt x="7262681" y="47542"/>
                </a:moveTo>
                <a:lnTo>
                  <a:pt x="7262681" y="49700"/>
                </a:lnTo>
                <a:lnTo>
                  <a:pt x="7265918" y="49700"/>
                </a:lnTo>
                <a:lnTo>
                  <a:pt x="7265918" y="47542"/>
                </a:lnTo>
                <a:close/>
                <a:moveTo>
                  <a:pt x="5237581" y="46461"/>
                </a:moveTo>
                <a:lnTo>
                  <a:pt x="5241897" y="54014"/>
                </a:lnTo>
                <a:lnTo>
                  <a:pt x="5242976" y="54014"/>
                </a:lnTo>
                <a:lnTo>
                  <a:pt x="5242976" y="51856"/>
                </a:lnTo>
                <a:cubicBezTo>
                  <a:pt x="5241358" y="51856"/>
                  <a:pt x="5240279" y="50058"/>
                  <a:pt x="5239739" y="46461"/>
                </a:cubicBezTo>
                <a:close/>
                <a:moveTo>
                  <a:pt x="514132" y="46190"/>
                </a:moveTo>
                <a:lnTo>
                  <a:pt x="517369" y="46190"/>
                </a:lnTo>
                <a:cubicBezTo>
                  <a:pt x="519707" y="48168"/>
                  <a:pt x="524068" y="49607"/>
                  <a:pt x="530452" y="50506"/>
                </a:cubicBezTo>
                <a:lnTo>
                  <a:pt x="531531" y="51585"/>
                </a:lnTo>
                <a:lnTo>
                  <a:pt x="531531" y="52664"/>
                </a:lnTo>
                <a:cubicBezTo>
                  <a:pt x="529913" y="54103"/>
                  <a:pt x="527395" y="54822"/>
                  <a:pt x="523978" y="54822"/>
                </a:cubicBezTo>
                <a:cubicBezTo>
                  <a:pt x="523978" y="56890"/>
                  <a:pt x="523214" y="57924"/>
                  <a:pt x="521685" y="57924"/>
                </a:cubicBezTo>
                <a:lnTo>
                  <a:pt x="520606" y="57924"/>
                </a:lnTo>
                <a:lnTo>
                  <a:pt x="511974" y="49427"/>
                </a:lnTo>
                <a:lnTo>
                  <a:pt x="511974" y="48348"/>
                </a:lnTo>
                <a:close/>
                <a:moveTo>
                  <a:pt x="8139799" y="45789"/>
                </a:moveTo>
                <a:lnTo>
                  <a:pt x="8138720" y="49026"/>
                </a:lnTo>
                <a:lnTo>
                  <a:pt x="8139799" y="53342"/>
                </a:lnTo>
                <a:lnTo>
                  <a:pt x="8140878" y="53342"/>
                </a:lnTo>
                <a:lnTo>
                  <a:pt x="8140878" y="50105"/>
                </a:lnTo>
                <a:lnTo>
                  <a:pt x="8139799" y="50105"/>
                </a:lnTo>
                <a:lnTo>
                  <a:pt x="8140878" y="49026"/>
                </a:lnTo>
                <a:lnTo>
                  <a:pt x="8140878" y="45789"/>
                </a:lnTo>
                <a:close/>
                <a:moveTo>
                  <a:pt x="6756023" y="45729"/>
                </a:moveTo>
                <a:lnTo>
                  <a:pt x="6743492" y="51944"/>
                </a:lnTo>
                <a:lnTo>
                  <a:pt x="6737475" y="48903"/>
                </a:lnTo>
                <a:lnTo>
                  <a:pt x="6737250" y="48903"/>
                </a:lnTo>
                <a:lnTo>
                  <a:pt x="6736691" y="49428"/>
                </a:lnTo>
                <a:lnTo>
                  <a:pt x="6736691" y="57695"/>
                </a:lnTo>
                <a:lnTo>
                  <a:pt x="6735633" y="62801"/>
                </a:lnTo>
                <a:lnTo>
                  <a:pt x="6737882" y="79442"/>
                </a:lnTo>
                <a:lnTo>
                  <a:pt x="6736691" y="85703"/>
                </a:lnTo>
                <a:lnTo>
                  <a:pt x="6736691" y="87452"/>
                </a:lnTo>
                <a:lnTo>
                  <a:pt x="6747372" y="101334"/>
                </a:lnTo>
                <a:lnTo>
                  <a:pt x="6747295" y="101642"/>
                </a:lnTo>
                <a:lnTo>
                  <a:pt x="6748612" y="102945"/>
                </a:lnTo>
                <a:lnTo>
                  <a:pt x="6749074" y="103547"/>
                </a:lnTo>
                <a:lnTo>
                  <a:pt x="6749544" y="103869"/>
                </a:lnTo>
                <a:lnTo>
                  <a:pt x="6748612" y="102945"/>
                </a:lnTo>
                <a:lnTo>
                  <a:pt x="6747372" y="101334"/>
                </a:lnTo>
                <a:lnTo>
                  <a:pt x="6749544" y="92645"/>
                </a:lnTo>
                <a:cubicBezTo>
                  <a:pt x="6747152" y="79535"/>
                  <a:pt x="6743184" y="71118"/>
                  <a:pt x="6737641" y="67393"/>
                </a:cubicBezTo>
                <a:lnTo>
                  <a:pt x="6737641" y="64228"/>
                </a:lnTo>
                <a:cubicBezTo>
                  <a:pt x="6739949" y="59068"/>
                  <a:pt x="6744142" y="55430"/>
                  <a:pt x="6750221" y="53314"/>
                </a:cubicBezTo>
                <a:cubicBezTo>
                  <a:pt x="6751180" y="51059"/>
                  <a:pt x="6752633" y="49368"/>
                  <a:pt x="6754578" y="48240"/>
                </a:cubicBezTo>
                <a:lnTo>
                  <a:pt x="6759300" y="47149"/>
                </a:lnTo>
                <a:lnTo>
                  <a:pt x="6756023" y="46056"/>
                </a:lnTo>
                <a:close/>
                <a:moveTo>
                  <a:pt x="2755354" y="45382"/>
                </a:moveTo>
                <a:cubicBezTo>
                  <a:pt x="2750859" y="47899"/>
                  <a:pt x="2747622" y="51496"/>
                  <a:pt x="2745643" y="56172"/>
                </a:cubicBezTo>
                <a:lnTo>
                  <a:pt x="2745643" y="57251"/>
                </a:lnTo>
                <a:lnTo>
                  <a:pt x="2751038" y="52935"/>
                </a:lnTo>
                <a:lnTo>
                  <a:pt x="2753196" y="52935"/>
                </a:lnTo>
                <a:cubicBezTo>
                  <a:pt x="2753196" y="56531"/>
                  <a:pt x="2755714" y="58330"/>
                  <a:pt x="2760750" y="58330"/>
                </a:cubicBezTo>
                <a:lnTo>
                  <a:pt x="2761829" y="57251"/>
                </a:lnTo>
                <a:lnTo>
                  <a:pt x="2761829" y="55092"/>
                </a:lnTo>
                <a:lnTo>
                  <a:pt x="2755354" y="48618"/>
                </a:lnTo>
                <a:cubicBezTo>
                  <a:pt x="2758951" y="47719"/>
                  <a:pt x="2760750" y="46640"/>
                  <a:pt x="2760750" y="45382"/>
                </a:cubicBezTo>
                <a:close/>
                <a:moveTo>
                  <a:pt x="2548455" y="45382"/>
                </a:moveTo>
                <a:lnTo>
                  <a:pt x="2548455" y="46460"/>
                </a:lnTo>
                <a:lnTo>
                  <a:pt x="2546298" y="49697"/>
                </a:lnTo>
                <a:lnTo>
                  <a:pt x="2546298" y="51855"/>
                </a:lnTo>
                <a:cubicBezTo>
                  <a:pt x="2548635" y="51855"/>
                  <a:pt x="2550073" y="55452"/>
                  <a:pt x="2550613" y="62646"/>
                </a:cubicBezTo>
                <a:lnTo>
                  <a:pt x="2549535" y="63725"/>
                </a:lnTo>
                <a:lnTo>
                  <a:pt x="2540903" y="63725"/>
                </a:lnTo>
                <a:lnTo>
                  <a:pt x="2527955" y="59409"/>
                </a:lnTo>
                <a:lnTo>
                  <a:pt x="2522559" y="60487"/>
                </a:lnTo>
                <a:lnTo>
                  <a:pt x="2521481" y="59409"/>
                </a:lnTo>
                <a:lnTo>
                  <a:pt x="2521481" y="57251"/>
                </a:lnTo>
                <a:cubicBezTo>
                  <a:pt x="2521481" y="55812"/>
                  <a:pt x="2523638" y="55092"/>
                  <a:pt x="2527955" y="55092"/>
                </a:cubicBezTo>
                <a:cubicBezTo>
                  <a:pt x="2538205" y="48618"/>
                  <a:pt x="2545038" y="45382"/>
                  <a:pt x="2548455" y="45382"/>
                </a:cubicBezTo>
                <a:close/>
                <a:moveTo>
                  <a:pt x="8715569" y="43361"/>
                </a:moveTo>
                <a:cubicBezTo>
                  <a:pt x="8714130" y="43361"/>
                  <a:pt x="8713411" y="44440"/>
                  <a:pt x="8713411" y="46598"/>
                </a:cubicBezTo>
                <a:cubicBezTo>
                  <a:pt x="8715749" y="52353"/>
                  <a:pt x="8719705" y="55230"/>
                  <a:pt x="8725280" y="55230"/>
                </a:cubicBezTo>
                <a:lnTo>
                  <a:pt x="8727438" y="53072"/>
                </a:lnTo>
                <a:lnTo>
                  <a:pt x="8727438" y="50914"/>
                </a:lnTo>
                <a:cubicBezTo>
                  <a:pt x="8719525" y="50914"/>
                  <a:pt x="8715569" y="48397"/>
                  <a:pt x="8715569" y="43361"/>
                </a:cubicBezTo>
                <a:close/>
                <a:moveTo>
                  <a:pt x="5251474" y="43359"/>
                </a:moveTo>
                <a:lnTo>
                  <a:pt x="5251474" y="44438"/>
                </a:lnTo>
                <a:lnTo>
                  <a:pt x="5257813" y="44438"/>
                </a:lnTo>
                <a:lnTo>
                  <a:pt x="5257813" y="43359"/>
                </a:lnTo>
                <a:close/>
                <a:moveTo>
                  <a:pt x="5053881" y="42280"/>
                </a:moveTo>
                <a:cubicBezTo>
                  <a:pt x="5065750" y="45787"/>
                  <a:pt x="5075326" y="47900"/>
                  <a:pt x="5082609" y="48619"/>
                </a:cubicBezTo>
                <a:cubicBezTo>
                  <a:pt x="5087016" y="54284"/>
                  <a:pt x="5091241" y="57117"/>
                  <a:pt x="5095288" y="57117"/>
                </a:cubicBezTo>
                <a:lnTo>
                  <a:pt x="5109180" y="57117"/>
                </a:lnTo>
                <a:lnTo>
                  <a:pt x="5126174" y="59274"/>
                </a:lnTo>
                <a:lnTo>
                  <a:pt x="5129276" y="58196"/>
                </a:lnTo>
                <a:lnTo>
                  <a:pt x="5130355" y="59274"/>
                </a:lnTo>
                <a:lnTo>
                  <a:pt x="5130355" y="61433"/>
                </a:lnTo>
                <a:cubicBezTo>
                  <a:pt x="5123612" y="64220"/>
                  <a:pt x="5118666" y="65614"/>
                  <a:pt x="5115519" y="65614"/>
                </a:cubicBezTo>
                <a:lnTo>
                  <a:pt x="5102706" y="64535"/>
                </a:lnTo>
                <a:cubicBezTo>
                  <a:pt x="5101987" y="71458"/>
                  <a:pt x="5099874" y="79955"/>
                  <a:pt x="5096367" y="90026"/>
                </a:cubicBezTo>
                <a:lnTo>
                  <a:pt x="5098525" y="97445"/>
                </a:lnTo>
                <a:lnTo>
                  <a:pt x="5098525" y="109179"/>
                </a:lnTo>
                <a:cubicBezTo>
                  <a:pt x="5098525" y="113405"/>
                  <a:pt x="5097086" y="115518"/>
                  <a:pt x="5094209" y="115518"/>
                </a:cubicBezTo>
                <a:lnTo>
                  <a:pt x="5096367" y="121992"/>
                </a:lnTo>
                <a:lnTo>
                  <a:pt x="5107022" y="120913"/>
                </a:lnTo>
                <a:cubicBezTo>
                  <a:pt x="5114755" y="122981"/>
                  <a:pt x="5126804" y="131838"/>
                  <a:pt x="5143169" y="147484"/>
                </a:cubicBezTo>
                <a:lnTo>
                  <a:pt x="5141011" y="150586"/>
                </a:lnTo>
                <a:cubicBezTo>
                  <a:pt x="5146675" y="150586"/>
                  <a:pt x="5149508" y="154497"/>
                  <a:pt x="5149508" y="162320"/>
                </a:cubicBezTo>
                <a:lnTo>
                  <a:pt x="5148429" y="169738"/>
                </a:lnTo>
                <a:cubicBezTo>
                  <a:pt x="5149868" y="169738"/>
                  <a:pt x="5151261" y="173964"/>
                  <a:pt x="5152610" y="182416"/>
                </a:cubicBezTo>
                <a:lnTo>
                  <a:pt x="5150587" y="188890"/>
                </a:lnTo>
                <a:lnTo>
                  <a:pt x="5150587" y="190913"/>
                </a:lnTo>
                <a:cubicBezTo>
                  <a:pt x="5152655" y="190913"/>
                  <a:pt x="5153689" y="191633"/>
                  <a:pt x="5153689" y="193072"/>
                </a:cubicBezTo>
                <a:lnTo>
                  <a:pt x="5153689" y="195230"/>
                </a:lnTo>
                <a:cubicBezTo>
                  <a:pt x="5151621" y="196668"/>
                  <a:pt x="5150587" y="200580"/>
                  <a:pt x="5150587" y="206964"/>
                </a:cubicBezTo>
                <a:lnTo>
                  <a:pt x="5139932" y="214382"/>
                </a:lnTo>
                <a:cubicBezTo>
                  <a:pt x="5135166" y="223553"/>
                  <a:pt x="5130895" y="228139"/>
                  <a:pt x="5127118" y="228139"/>
                </a:cubicBezTo>
                <a:cubicBezTo>
                  <a:pt x="5124871" y="228139"/>
                  <a:pt x="5120285" y="220721"/>
                  <a:pt x="5113361" y="205885"/>
                </a:cubicBezTo>
                <a:cubicBezTo>
                  <a:pt x="5109854" y="205885"/>
                  <a:pt x="5108101" y="204806"/>
                  <a:pt x="5108101" y="202648"/>
                </a:cubicBezTo>
                <a:lnTo>
                  <a:pt x="5108101" y="198467"/>
                </a:lnTo>
                <a:lnTo>
                  <a:pt x="5109180" y="197388"/>
                </a:lnTo>
                <a:lnTo>
                  <a:pt x="5108101" y="196309"/>
                </a:lnTo>
                <a:lnTo>
                  <a:pt x="5108101" y="190913"/>
                </a:lnTo>
                <a:lnTo>
                  <a:pt x="5110124" y="178235"/>
                </a:lnTo>
                <a:cubicBezTo>
                  <a:pt x="5110124" y="156475"/>
                  <a:pt x="5106258" y="140560"/>
                  <a:pt x="5098525" y="130489"/>
                </a:cubicBezTo>
                <a:lnTo>
                  <a:pt x="5097446" y="130489"/>
                </a:lnTo>
                <a:cubicBezTo>
                  <a:pt x="5097446" y="136154"/>
                  <a:pt x="5096367" y="140020"/>
                  <a:pt x="5094209" y="142088"/>
                </a:cubicBezTo>
                <a:lnTo>
                  <a:pt x="5095288" y="143167"/>
                </a:lnTo>
                <a:lnTo>
                  <a:pt x="5095288" y="144246"/>
                </a:lnTo>
                <a:lnTo>
                  <a:pt x="5094209" y="151665"/>
                </a:lnTo>
                <a:lnTo>
                  <a:pt x="5098525" y="155981"/>
                </a:lnTo>
                <a:lnTo>
                  <a:pt x="5098525" y="161241"/>
                </a:lnTo>
                <a:lnTo>
                  <a:pt x="5092186" y="177156"/>
                </a:lnTo>
                <a:lnTo>
                  <a:pt x="5094209" y="187811"/>
                </a:lnTo>
                <a:cubicBezTo>
                  <a:pt x="5094209" y="190419"/>
                  <a:pt x="5091736" y="193971"/>
                  <a:pt x="5086791" y="198467"/>
                </a:cubicBezTo>
                <a:lnTo>
                  <a:pt x="5080451" y="216405"/>
                </a:lnTo>
                <a:cubicBezTo>
                  <a:pt x="5078653" y="229893"/>
                  <a:pt x="5076900" y="236636"/>
                  <a:pt x="5075191" y="236636"/>
                </a:cubicBezTo>
                <a:lnTo>
                  <a:pt x="5073033" y="236636"/>
                </a:lnTo>
                <a:lnTo>
                  <a:pt x="5070875" y="234478"/>
                </a:lnTo>
                <a:lnTo>
                  <a:pt x="5071954" y="230297"/>
                </a:lnTo>
                <a:lnTo>
                  <a:pt x="5068717" y="230297"/>
                </a:lnTo>
                <a:lnTo>
                  <a:pt x="5069796" y="233399"/>
                </a:lnTo>
                <a:cubicBezTo>
                  <a:pt x="5069796" y="236996"/>
                  <a:pt x="5068043" y="241627"/>
                  <a:pt x="5064536" y="247291"/>
                </a:cubicBezTo>
                <a:cubicBezTo>
                  <a:pt x="5064536" y="253136"/>
                  <a:pt x="5060265" y="258082"/>
                  <a:pt x="5051723" y="262128"/>
                </a:cubicBezTo>
                <a:cubicBezTo>
                  <a:pt x="5051723" y="264106"/>
                  <a:pt x="5048531" y="266219"/>
                  <a:pt x="5042147" y="268467"/>
                </a:cubicBezTo>
                <a:cubicBezTo>
                  <a:pt x="5042147" y="270625"/>
                  <a:pt x="5041472" y="271704"/>
                  <a:pt x="5040124" y="271704"/>
                </a:cubicBezTo>
                <a:lnTo>
                  <a:pt x="5036887" y="268467"/>
                </a:lnTo>
                <a:cubicBezTo>
                  <a:pt x="5039045" y="264780"/>
                  <a:pt x="5041517" y="254889"/>
                  <a:pt x="5044305" y="238794"/>
                </a:cubicBezTo>
                <a:cubicBezTo>
                  <a:pt x="5047902" y="236996"/>
                  <a:pt x="5049700" y="234164"/>
                  <a:pt x="5049700" y="230297"/>
                </a:cubicBezTo>
                <a:lnTo>
                  <a:pt x="5048621" y="225981"/>
                </a:lnTo>
                <a:lnTo>
                  <a:pt x="5050644" y="221800"/>
                </a:lnTo>
                <a:lnTo>
                  <a:pt x="5049700" y="216405"/>
                </a:lnTo>
                <a:cubicBezTo>
                  <a:pt x="5051049" y="190959"/>
                  <a:pt x="5053881" y="178235"/>
                  <a:pt x="5058197" y="178235"/>
                </a:cubicBezTo>
                <a:lnTo>
                  <a:pt x="5060220" y="176077"/>
                </a:lnTo>
                <a:lnTo>
                  <a:pt x="5060220" y="174998"/>
                </a:lnTo>
                <a:lnTo>
                  <a:pt x="5057118" y="171896"/>
                </a:lnTo>
                <a:cubicBezTo>
                  <a:pt x="5057118" y="173425"/>
                  <a:pt x="5055320" y="174459"/>
                  <a:pt x="5051723" y="174998"/>
                </a:cubicBezTo>
                <a:lnTo>
                  <a:pt x="5049700" y="169738"/>
                </a:lnTo>
                <a:cubicBezTo>
                  <a:pt x="5053207" y="167580"/>
                  <a:pt x="5054960" y="165107"/>
                  <a:pt x="5054960" y="162320"/>
                </a:cubicBezTo>
                <a:lnTo>
                  <a:pt x="5049700" y="155981"/>
                </a:lnTo>
                <a:cubicBezTo>
                  <a:pt x="5049700" y="154542"/>
                  <a:pt x="5051453" y="153823"/>
                  <a:pt x="5054960" y="153823"/>
                </a:cubicBezTo>
                <a:lnTo>
                  <a:pt x="5057118" y="149507"/>
                </a:lnTo>
                <a:lnTo>
                  <a:pt x="5054960" y="145325"/>
                </a:lnTo>
                <a:lnTo>
                  <a:pt x="5056039" y="138986"/>
                </a:lnTo>
                <a:lnTo>
                  <a:pt x="5056039" y="136828"/>
                </a:lnTo>
                <a:lnTo>
                  <a:pt x="5049700" y="130489"/>
                </a:lnTo>
                <a:lnTo>
                  <a:pt x="5053881" y="113495"/>
                </a:lnTo>
                <a:lnTo>
                  <a:pt x="5052802" y="108100"/>
                </a:lnTo>
                <a:lnTo>
                  <a:pt x="5053881" y="101761"/>
                </a:lnTo>
                <a:lnTo>
                  <a:pt x="5052802" y="85845"/>
                </a:lnTo>
                <a:lnTo>
                  <a:pt x="5052802" y="79506"/>
                </a:lnTo>
                <a:cubicBezTo>
                  <a:pt x="5052802" y="77168"/>
                  <a:pt x="5053881" y="74650"/>
                  <a:pt x="5056039" y="71953"/>
                </a:cubicBezTo>
                <a:lnTo>
                  <a:pt x="5054960" y="65614"/>
                </a:lnTo>
                <a:lnTo>
                  <a:pt x="5056039" y="62512"/>
                </a:lnTo>
                <a:cubicBezTo>
                  <a:pt x="5054780" y="60893"/>
                  <a:pt x="5053701" y="55903"/>
                  <a:pt x="5052802" y="47540"/>
                </a:cubicBezTo>
                <a:lnTo>
                  <a:pt x="5051723" y="46461"/>
                </a:lnTo>
                <a:lnTo>
                  <a:pt x="5051723" y="44438"/>
                </a:lnTo>
                <a:close/>
                <a:moveTo>
                  <a:pt x="9273818" y="42212"/>
                </a:moveTo>
                <a:lnTo>
                  <a:pt x="9271392" y="46287"/>
                </a:lnTo>
                <a:lnTo>
                  <a:pt x="9274507" y="47351"/>
                </a:lnTo>
                <a:lnTo>
                  <a:pt x="9274445" y="44552"/>
                </a:lnTo>
                <a:lnTo>
                  <a:pt x="9276441" y="43715"/>
                </a:lnTo>
                <a:close/>
                <a:moveTo>
                  <a:pt x="2178490" y="41523"/>
                </a:moveTo>
                <a:lnTo>
                  <a:pt x="2178490" y="45860"/>
                </a:lnTo>
                <a:lnTo>
                  <a:pt x="2182038" y="45860"/>
                </a:lnTo>
                <a:lnTo>
                  <a:pt x="2182038" y="41523"/>
                </a:lnTo>
                <a:close/>
                <a:moveTo>
                  <a:pt x="3194088" y="41200"/>
                </a:moveTo>
                <a:lnTo>
                  <a:pt x="3196246" y="46596"/>
                </a:lnTo>
                <a:lnTo>
                  <a:pt x="3197325" y="46596"/>
                </a:lnTo>
                <a:lnTo>
                  <a:pt x="3197325" y="45517"/>
                </a:lnTo>
                <a:lnTo>
                  <a:pt x="3196246" y="41200"/>
                </a:lnTo>
                <a:close/>
                <a:moveTo>
                  <a:pt x="4682532" y="40392"/>
                </a:moveTo>
                <a:lnTo>
                  <a:pt x="4682532" y="41471"/>
                </a:lnTo>
                <a:lnTo>
                  <a:pt x="4684690" y="41471"/>
                </a:lnTo>
                <a:lnTo>
                  <a:pt x="4684690" y="40392"/>
                </a:lnTo>
                <a:close/>
                <a:moveTo>
                  <a:pt x="1652454" y="40256"/>
                </a:moveTo>
                <a:lnTo>
                  <a:pt x="1649082" y="44707"/>
                </a:lnTo>
                <a:cubicBezTo>
                  <a:pt x="1649711" y="49113"/>
                  <a:pt x="1650836" y="51316"/>
                  <a:pt x="1652454" y="51316"/>
                </a:cubicBezTo>
                <a:lnTo>
                  <a:pt x="1653534" y="51316"/>
                </a:lnTo>
                <a:cubicBezTo>
                  <a:pt x="1657938" y="51316"/>
                  <a:pt x="1660142" y="48393"/>
                  <a:pt x="1660142" y="42549"/>
                </a:cubicBezTo>
                <a:close/>
                <a:moveTo>
                  <a:pt x="8720964" y="40124"/>
                </a:moveTo>
                <a:lnTo>
                  <a:pt x="8720964" y="41203"/>
                </a:lnTo>
                <a:lnTo>
                  <a:pt x="8723122" y="43361"/>
                </a:lnTo>
                <a:lnTo>
                  <a:pt x="8723122" y="40124"/>
                </a:lnTo>
                <a:close/>
                <a:moveTo>
                  <a:pt x="4096067" y="40092"/>
                </a:moveTo>
                <a:lnTo>
                  <a:pt x="4093711" y="40333"/>
                </a:lnTo>
                <a:lnTo>
                  <a:pt x="4093711" y="43612"/>
                </a:lnTo>
                <a:lnTo>
                  <a:pt x="4096067" y="43612"/>
                </a:lnTo>
                <a:close/>
                <a:moveTo>
                  <a:pt x="6188695" y="38909"/>
                </a:moveTo>
                <a:lnTo>
                  <a:pt x="6186537" y="41067"/>
                </a:lnTo>
                <a:lnTo>
                  <a:pt x="6186537" y="43225"/>
                </a:lnTo>
                <a:lnTo>
                  <a:pt x="6188695" y="41067"/>
                </a:lnTo>
                <a:close/>
                <a:moveTo>
                  <a:pt x="1670123" y="38098"/>
                </a:moveTo>
                <a:lnTo>
                  <a:pt x="1670123" y="39177"/>
                </a:lnTo>
                <a:lnTo>
                  <a:pt x="1672280" y="41470"/>
                </a:lnTo>
                <a:lnTo>
                  <a:pt x="1673360" y="41470"/>
                </a:lnTo>
                <a:close/>
                <a:moveTo>
                  <a:pt x="1664594" y="37019"/>
                </a:moveTo>
                <a:lnTo>
                  <a:pt x="1664594" y="38098"/>
                </a:lnTo>
                <a:lnTo>
                  <a:pt x="1669045" y="38098"/>
                </a:lnTo>
                <a:lnTo>
                  <a:pt x="1669045" y="37019"/>
                </a:lnTo>
                <a:close/>
                <a:moveTo>
                  <a:pt x="8743623" y="36887"/>
                </a:moveTo>
                <a:lnTo>
                  <a:pt x="8741465" y="39045"/>
                </a:lnTo>
                <a:lnTo>
                  <a:pt x="8741465" y="40124"/>
                </a:lnTo>
                <a:lnTo>
                  <a:pt x="8744702" y="41203"/>
                </a:lnTo>
                <a:lnTo>
                  <a:pt x="8745781" y="40124"/>
                </a:lnTo>
                <a:lnTo>
                  <a:pt x="8745781" y="39045"/>
                </a:lnTo>
                <a:close/>
                <a:moveTo>
                  <a:pt x="9193394" y="36870"/>
                </a:moveTo>
                <a:cubicBezTo>
                  <a:pt x="9192056" y="37477"/>
                  <a:pt x="9191387" y="37508"/>
                  <a:pt x="9191387" y="36961"/>
                </a:cubicBezTo>
                <a:lnTo>
                  <a:pt x="9192464" y="40546"/>
                </a:lnTo>
                <a:lnTo>
                  <a:pt x="9194187" y="39078"/>
                </a:lnTo>
                <a:cubicBezTo>
                  <a:pt x="9195069" y="38323"/>
                  <a:pt x="9195509" y="37940"/>
                  <a:pt x="9195509" y="37928"/>
                </a:cubicBezTo>
                <a:lnTo>
                  <a:pt x="9193394" y="37928"/>
                </a:lnTo>
                <a:close/>
                <a:moveTo>
                  <a:pt x="4250284" y="36725"/>
                </a:moveTo>
                <a:lnTo>
                  <a:pt x="4250284" y="37996"/>
                </a:lnTo>
                <a:lnTo>
                  <a:pt x="4251397" y="37397"/>
                </a:lnTo>
                <a:lnTo>
                  <a:pt x="4251715" y="37502"/>
                </a:lnTo>
                <a:lnTo>
                  <a:pt x="4250976" y="37159"/>
                </a:lnTo>
                <a:close/>
                <a:moveTo>
                  <a:pt x="6172240" y="35672"/>
                </a:moveTo>
                <a:lnTo>
                  <a:pt x="6169003" y="38909"/>
                </a:lnTo>
                <a:lnTo>
                  <a:pt x="6169003" y="39988"/>
                </a:lnTo>
                <a:lnTo>
                  <a:pt x="6173319" y="44304"/>
                </a:lnTo>
                <a:lnTo>
                  <a:pt x="6175612" y="44304"/>
                </a:lnTo>
                <a:lnTo>
                  <a:pt x="6176691" y="38909"/>
                </a:lnTo>
                <a:lnTo>
                  <a:pt x="6175612" y="35672"/>
                </a:lnTo>
                <a:close/>
                <a:moveTo>
                  <a:pt x="140945" y="35265"/>
                </a:moveTo>
                <a:lnTo>
                  <a:pt x="133661" y="39311"/>
                </a:lnTo>
                <a:lnTo>
                  <a:pt x="130694" y="37288"/>
                </a:lnTo>
                <a:cubicBezTo>
                  <a:pt x="126018" y="39356"/>
                  <a:pt x="120893" y="40390"/>
                  <a:pt x="115318" y="40390"/>
                </a:cubicBezTo>
                <a:lnTo>
                  <a:pt x="115318" y="39311"/>
                </a:lnTo>
                <a:lnTo>
                  <a:pt x="106012" y="42413"/>
                </a:lnTo>
                <a:lnTo>
                  <a:pt x="103989" y="38232"/>
                </a:lnTo>
                <a:lnTo>
                  <a:pt x="102910" y="39311"/>
                </a:lnTo>
                <a:lnTo>
                  <a:pt x="99943" y="39311"/>
                </a:lnTo>
                <a:lnTo>
                  <a:pt x="96840" y="37288"/>
                </a:lnTo>
                <a:lnTo>
                  <a:pt x="95761" y="37288"/>
                </a:lnTo>
                <a:lnTo>
                  <a:pt x="95761" y="38232"/>
                </a:lnTo>
                <a:lnTo>
                  <a:pt x="97919" y="38232"/>
                </a:lnTo>
                <a:lnTo>
                  <a:pt x="96840" y="43357"/>
                </a:lnTo>
                <a:lnTo>
                  <a:pt x="99943" y="47538"/>
                </a:lnTo>
                <a:lnTo>
                  <a:pt x="97919" y="58733"/>
                </a:lnTo>
                <a:lnTo>
                  <a:pt x="101966" y="70063"/>
                </a:lnTo>
                <a:lnTo>
                  <a:pt x="101966" y="71142"/>
                </a:lnTo>
                <a:lnTo>
                  <a:pt x="98864" y="82336"/>
                </a:lnTo>
                <a:lnTo>
                  <a:pt x="100887" y="91508"/>
                </a:lnTo>
                <a:lnTo>
                  <a:pt x="97919" y="98791"/>
                </a:lnTo>
                <a:lnTo>
                  <a:pt x="98864" y="101758"/>
                </a:lnTo>
                <a:lnTo>
                  <a:pt x="97919" y="118213"/>
                </a:lnTo>
                <a:lnTo>
                  <a:pt x="97919" y="121315"/>
                </a:lnTo>
                <a:cubicBezTo>
                  <a:pt x="97919" y="124193"/>
                  <a:pt x="99268" y="126216"/>
                  <a:pt x="101966" y="127385"/>
                </a:cubicBezTo>
                <a:lnTo>
                  <a:pt x="102910" y="126441"/>
                </a:lnTo>
                <a:lnTo>
                  <a:pt x="111137" y="126441"/>
                </a:lnTo>
                <a:lnTo>
                  <a:pt x="112216" y="127385"/>
                </a:lnTo>
                <a:lnTo>
                  <a:pt x="113160" y="127385"/>
                </a:lnTo>
                <a:lnTo>
                  <a:pt x="116262" y="124283"/>
                </a:lnTo>
                <a:lnTo>
                  <a:pt x="126513" y="124283"/>
                </a:lnTo>
                <a:lnTo>
                  <a:pt x="130694" y="127385"/>
                </a:lnTo>
                <a:lnTo>
                  <a:pt x="138787" y="124283"/>
                </a:lnTo>
                <a:lnTo>
                  <a:pt x="149037" y="125362"/>
                </a:lnTo>
                <a:lnTo>
                  <a:pt x="157265" y="124283"/>
                </a:lnTo>
                <a:cubicBezTo>
                  <a:pt x="157804" y="126351"/>
                  <a:pt x="160546" y="127385"/>
                  <a:pt x="165492" y="127385"/>
                </a:cubicBezTo>
                <a:lnTo>
                  <a:pt x="169538" y="126441"/>
                </a:lnTo>
                <a:lnTo>
                  <a:pt x="173719" y="127385"/>
                </a:lnTo>
                <a:lnTo>
                  <a:pt x="174664" y="127385"/>
                </a:lnTo>
                <a:lnTo>
                  <a:pt x="178845" y="125362"/>
                </a:lnTo>
                <a:lnTo>
                  <a:pt x="176687" y="119157"/>
                </a:lnTo>
                <a:cubicBezTo>
                  <a:pt x="178395" y="111874"/>
                  <a:pt x="179789" y="108143"/>
                  <a:pt x="180868" y="107963"/>
                </a:cubicBezTo>
                <a:lnTo>
                  <a:pt x="179789" y="106884"/>
                </a:lnTo>
                <a:lnTo>
                  <a:pt x="179789" y="105939"/>
                </a:lnTo>
                <a:lnTo>
                  <a:pt x="180868" y="85438"/>
                </a:lnTo>
                <a:lnTo>
                  <a:pt x="181812" y="85438"/>
                </a:lnTo>
                <a:lnTo>
                  <a:pt x="177766" y="75188"/>
                </a:lnTo>
                <a:lnTo>
                  <a:pt x="180868" y="66016"/>
                </a:lnTo>
                <a:cubicBezTo>
                  <a:pt x="180868" y="60891"/>
                  <a:pt x="179474" y="57115"/>
                  <a:pt x="176687" y="54687"/>
                </a:cubicBezTo>
                <a:lnTo>
                  <a:pt x="176687" y="52664"/>
                </a:lnTo>
                <a:cubicBezTo>
                  <a:pt x="176687" y="50955"/>
                  <a:pt x="178080" y="49921"/>
                  <a:pt x="180868" y="49562"/>
                </a:cubicBezTo>
                <a:lnTo>
                  <a:pt x="180868" y="47538"/>
                </a:lnTo>
                <a:lnTo>
                  <a:pt x="178845" y="41334"/>
                </a:lnTo>
                <a:lnTo>
                  <a:pt x="176687" y="39311"/>
                </a:lnTo>
                <a:lnTo>
                  <a:pt x="153218" y="40390"/>
                </a:lnTo>
                <a:cubicBezTo>
                  <a:pt x="145036" y="38502"/>
                  <a:pt x="140945" y="36793"/>
                  <a:pt x="140945" y="35265"/>
                </a:cubicBezTo>
                <a:close/>
                <a:moveTo>
                  <a:pt x="4179270" y="35176"/>
                </a:moveTo>
                <a:lnTo>
                  <a:pt x="4179270" y="39513"/>
                </a:lnTo>
                <a:lnTo>
                  <a:pt x="4182684" y="39513"/>
                </a:lnTo>
                <a:lnTo>
                  <a:pt x="4182684" y="35176"/>
                </a:lnTo>
                <a:close/>
                <a:moveTo>
                  <a:pt x="7717788" y="33650"/>
                </a:moveTo>
                <a:lnTo>
                  <a:pt x="7717788" y="35943"/>
                </a:lnTo>
                <a:lnTo>
                  <a:pt x="7721025" y="40259"/>
                </a:lnTo>
                <a:lnTo>
                  <a:pt x="7721025" y="43496"/>
                </a:lnTo>
                <a:lnTo>
                  <a:pt x="7719946" y="44575"/>
                </a:lnTo>
                <a:lnTo>
                  <a:pt x="7721025" y="49970"/>
                </a:lnTo>
                <a:cubicBezTo>
                  <a:pt x="7723812" y="49250"/>
                  <a:pt x="7727454" y="46733"/>
                  <a:pt x="7731950" y="42417"/>
                </a:cubicBezTo>
                <a:lnTo>
                  <a:pt x="7743954" y="40259"/>
                </a:lnTo>
                <a:lnTo>
                  <a:pt x="7743954" y="39180"/>
                </a:lnTo>
                <a:lnTo>
                  <a:pt x="7734108" y="38101"/>
                </a:lnTo>
                <a:lnTo>
                  <a:pt x="7729792" y="40259"/>
                </a:lnTo>
                <a:cubicBezTo>
                  <a:pt x="7723947" y="38460"/>
                  <a:pt x="7721025" y="36257"/>
                  <a:pt x="7721025" y="33650"/>
                </a:cubicBezTo>
                <a:close/>
                <a:moveTo>
                  <a:pt x="2108438" y="33297"/>
                </a:moveTo>
                <a:cubicBezTo>
                  <a:pt x="2109297" y="33297"/>
                  <a:pt x="2108812" y="38135"/>
                  <a:pt x="2106980" y="47809"/>
                </a:cubicBezTo>
                <a:cubicBezTo>
                  <a:pt x="2104060" y="48032"/>
                  <a:pt x="2094592" y="57521"/>
                  <a:pt x="2078579" y="76274"/>
                </a:cubicBezTo>
                <a:cubicBezTo>
                  <a:pt x="2074100" y="76274"/>
                  <a:pt x="2070864" y="79048"/>
                  <a:pt x="2068871" y="84596"/>
                </a:cubicBezTo>
                <a:cubicBezTo>
                  <a:pt x="2062325" y="85087"/>
                  <a:pt x="2059054" y="87911"/>
                  <a:pt x="2059054" y="93070"/>
                </a:cubicBezTo>
                <a:lnTo>
                  <a:pt x="2055813" y="93070"/>
                </a:lnTo>
                <a:lnTo>
                  <a:pt x="2055880" y="93207"/>
                </a:lnTo>
                <a:lnTo>
                  <a:pt x="2055028" y="97271"/>
                </a:lnTo>
                <a:lnTo>
                  <a:pt x="2060564" y="95081"/>
                </a:lnTo>
                <a:cubicBezTo>
                  <a:pt x="2070443" y="99986"/>
                  <a:pt x="2079204" y="103468"/>
                  <a:pt x="2086843" y="105528"/>
                </a:cubicBezTo>
                <a:lnTo>
                  <a:pt x="2092891" y="104470"/>
                </a:lnTo>
                <a:lnTo>
                  <a:pt x="2094084" y="105454"/>
                </a:lnTo>
                <a:lnTo>
                  <a:pt x="2102235" y="103544"/>
                </a:lnTo>
                <a:lnTo>
                  <a:pt x="2104939" y="103544"/>
                </a:lnTo>
                <a:lnTo>
                  <a:pt x="2114501" y="106585"/>
                </a:lnTo>
                <a:lnTo>
                  <a:pt x="2124934" y="98533"/>
                </a:lnTo>
                <a:lnTo>
                  <a:pt x="2124934" y="97699"/>
                </a:lnTo>
                <a:lnTo>
                  <a:pt x="2129152" y="94023"/>
                </a:lnTo>
                <a:lnTo>
                  <a:pt x="2135455" y="97519"/>
                </a:lnTo>
                <a:lnTo>
                  <a:pt x="2130983" y="91390"/>
                </a:lnTo>
                <a:cubicBezTo>
                  <a:pt x="2124358" y="81299"/>
                  <a:pt x="2120975" y="72621"/>
                  <a:pt x="2120834" y="65356"/>
                </a:cubicBezTo>
                <a:lnTo>
                  <a:pt x="2120834" y="64770"/>
                </a:lnTo>
                <a:cubicBezTo>
                  <a:pt x="2117875" y="64770"/>
                  <a:pt x="2115517" y="58466"/>
                  <a:pt x="2113754" y="45860"/>
                </a:cubicBezTo>
                <a:cubicBezTo>
                  <a:pt x="2112124" y="45860"/>
                  <a:pt x="2111312" y="43039"/>
                  <a:pt x="2111312" y="37396"/>
                </a:cubicBezTo>
                <a:cubicBezTo>
                  <a:pt x="2109748" y="37396"/>
                  <a:pt x="2108790" y="36030"/>
                  <a:pt x="2108438" y="33297"/>
                </a:cubicBezTo>
                <a:close/>
                <a:moveTo>
                  <a:pt x="91715" y="33242"/>
                </a:moveTo>
                <a:lnTo>
                  <a:pt x="91715" y="34186"/>
                </a:lnTo>
                <a:lnTo>
                  <a:pt x="93738" y="34186"/>
                </a:lnTo>
                <a:lnTo>
                  <a:pt x="93738" y="33242"/>
                </a:lnTo>
                <a:close/>
                <a:moveTo>
                  <a:pt x="6655243" y="33194"/>
                </a:moveTo>
                <a:lnTo>
                  <a:pt x="6659331" y="36709"/>
                </a:lnTo>
                <a:lnTo>
                  <a:pt x="6659331" y="37029"/>
                </a:lnTo>
                <a:lnTo>
                  <a:pt x="6664149" y="33194"/>
                </a:lnTo>
                <a:lnTo>
                  <a:pt x="6668387" y="33194"/>
                </a:lnTo>
                <a:cubicBezTo>
                  <a:pt x="6680952" y="35768"/>
                  <a:pt x="6687234" y="38765"/>
                  <a:pt x="6687234" y="42184"/>
                </a:cubicBezTo>
                <a:lnTo>
                  <a:pt x="6677000" y="51944"/>
                </a:lnTo>
                <a:lnTo>
                  <a:pt x="6669325" y="51944"/>
                </a:lnTo>
                <a:cubicBezTo>
                  <a:pt x="6666845" y="51944"/>
                  <a:pt x="6664488" y="51198"/>
                  <a:pt x="6662254" y="49706"/>
                </a:cubicBezTo>
                <a:lnTo>
                  <a:pt x="6657823" y="45010"/>
                </a:lnTo>
                <a:lnTo>
                  <a:pt x="6655990" y="47414"/>
                </a:lnTo>
                <a:cubicBezTo>
                  <a:pt x="6653763" y="48569"/>
                  <a:pt x="6650421" y="49418"/>
                  <a:pt x="6645966" y="49961"/>
                </a:cubicBezTo>
                <a:lnTo>
                  <a:pt x="6640959" y="49961"/>
                </a:lnTo>
                <a:lnTo>
                  <a:pt x="6635050" y="48903"/>
                </a:lnTo>
                <a:lnTo>
                  <a:pt x="6631067" y="49961"/>
                </a:lnTo>
                <a:cubicBezTo>
                  <a:pt x="6624253" y="49961"/>
                  <a:pt x="6619620" y="47573"/>
                  <a:pt x="6617170" y="42798"/>
                </a:cubicBezTo>
                <a:lnTo>
                  <a:pt x="6617170" y="41048"/>
                </a:lnTo>
                <a:cubicBezTo>
                  <a:pt x="6617170" y="38286"/>
                  <a:pt x="6620520" y="35977"/>
                  <a:pt x="6627221" y="34119"/>
                </a:cubicBezTo>
                <a:lnTo>
                  <a:pt x="6635020" y="35181"/>
                </a:lnTo>
                <a:close/>
                <a:moveTo>
                  <a:pt x="8608882" y="32571"/>
                </a:moveTo>
                <a:lnTo>
                  <a:pt x="8607803" y="37966"/>
                </a:lnTo>
                <a:lnTo>
                  <a:pt x="8607803" y="39045"/>
                </a:lnTo>
                <a:lnTo>
                  <a:pt x="8612119" y="39045"/>
                </a:lnTo>
                <a:lnTo>
                  <a:pt x="8614277" y="32571"/>
                </a:lnTo>
                <a:close/>
                <a:moveTo>
                  <a:pt x="6190853" y="32435"/>
                </a:moveTo>
                <a:lnTo>
                  <a:pt x="6190853" y="36751"/>
                </a:lnTo>
                <a:lnTo>
                  <a:pt x="6191932" y="35672"/>
                </a:lnTo>
                <a:lnTo>
                  <a:pt x="6193011" y="35672"/>
                </a:lnTo>
                <a:lnTo>
                  <a:pt x="6191932" y="32435"/>
                </a:lnTo>
                <a:close/>
                <a:moveTo>
                  <a:pt x="2607667" y="32433"/>
                </a:moveTo>
                <a:lnTo>
                  <a:pt x="2607667" y="34591"/>
                </a:lnTo>
                <a:lnTo>
                  <a:pt x="2609824" y="34591"/>
                </a:lnTo>
                <a:close/>
                <a:moveTo>
                  <a:pt x="4076916" y="30944"/>
                </a:moveTo>
                <a:lnTo>
                  <a:pt x="4076916" y="32706"/>
                </a:lnTo>
                <a:lnTo>
                  <a:pt x="4077570" y="32107"/>
                </a:lnTo>
                <a:lnTo>
                  <a:pt x="4078348" y="31547"/>
                </a:lnTo>
                <a:lnTo>
                  <a:pt x="4078704" y="30944"/>
                </a:lnTo>
                <a:close/>
                <a:moveTo>
                  <a:pt x="8112824" y="30548"/>
                </a:moveTo>
                <a:lnTo>
                  <a:pt x="8112824" y="34864"/>
                </a:lnTo>
                <a:lnTo>
                  <a:pt x="8113903" y="35943"/>
                </a:lnTo>
                <a:lnTo>
                  <a:pt x="8113903" y="37022"/>
                </a:lnTo>
                <a:lnTo>
                  <a:pt x="8117140" y="35943"/>
                </a:lnTo>
                <a:lnTo>
                  <a:pt x="8117140" y="32706"/>
                </a:lnTo>
                <a:lnTo>
                  <a:pt x="8114982" y="30548"/>
                </a:lnTo>
                <a:close/>
                <a:moveTo>
                  <a:pt x="2192243" y="30018"/>
                </a:moveTo>
                <a:lnTo>
                  <a:pt x="2192243" y="34355"/>
                </a:lnTo>
                <a:lnTo>
                  <a:pt x="2193541" y="34355"/>
                </a:lnTo>
                <a:lnTo>
                  <a:pt x="2193541" y="30018"/>
                </a:lnTo>
                <a:close/>
                <a:moveTo>
                  <a:pt x="7282372" y="30008"/>
                </a:moveTo>
                <a:lnTo>
                  <a:pt x="7282372" y="31087"/>
                </a:lnTo>
                <a:lnTo>
                  <a:pt x="7285610" y="31087"/>
                </a:lnTo>
                <a:lnTo>
                  <a:pt x="7285610" y="30008"/>
                </a:lnTo>
                <a:close/>
                <a:moveTo>
                  <a:pt x="8109587" y="29469"/>
                </a:moveTo>
                <a:lnTo>
                  <a:pt x="8109587" y="30548"/>
                </a:lnTo>
                <a:lnTo>
                  <a:pt x="8111745" y="30548"/>
                </a:lnTo>
                <a:lnTo>
                  <a:pt x="8111745" y="29469"/>
                </a:lnTo>
                <a:close/>
                <a:moveTo>
                  <a:pt x="8100955" y="29469"/>
                </a:moveTo>
                <a:lnTo>
                  <a:pt x="8100955" y="31627"/>
                </a:lnTo>
                <a:lnTo>
                  <a:pt x="8102034" y="30548"/>
                </a:lnTo>
                <a:lnTo>
                  <a:pt x="8103113" y="30548"/>
                </a:lnTo>
                <a:lnTo>
                  <a:pt x="8108508" y="31627"/>
                </a:lnTo>
                <a:lnTo>
                  <a:pt x="8106350" y="29469"/>
                </a:lnTo>
                <a:close/>
                <a:moveTo>
                  <a:pt x="183835" y="29061"/>
                </a:moveTo>
                <a:lnTo>
                  <a:pt x="183835" y="30139"/>
                </a:lnTo>
                <a:lnTo>
                  <a:pt x="186937" y="31084"/>
                </a:lnTo>
                <a:lnTo>
                  <a:pt x="186937" y="29061"/>
                </a:lnTo>
                <a:close/>
                <a:moveTo>
                  <a:pt x="7196996" y="28929"/>
                </a:moveTo>
                <a:lnTo>
                  <a:pt x="7199154" y="31087"/>
                </a:lnTo>
                <a:lnTo>
                  <a:pt x="7203470" y="31087"/>
                </a:lnTo>
                <a:lnTo>
                  <a:pt x="7203470" y="30008"/>
                </a:lnTo>
                <a:close/>
                <a:moveTo>
                  <a:pt x="7183779" y="28929"/>
                </a:moveTo>
                <a:lnTo>
                  <a:pt x="7183779" y="32166"/>
                </a:lnTo>
                <a:lnTo>
                  <a:pt x="7184858" y="32166"/>
                </a:lnTo>
                <a:lnTo>
                  <a:pt x="7187016" y="30008"/>
                </a:lnTo>
                <a:lnTo>
                  <a:pt x="7187016" y="28929"/>
                </a:lnTo>
                <a:close/>
                <a:moveTo>
                  <a:pt x="6166845" y="28119"/>
                </a:moveTo>
                <a:lnTo>
                  <a:pt x="6164553" y="30277"/>
                </a:lnTo>
                <a:lnTo>
                  <a:pt x="6164553" y="31356"/>
                </a:lnTo>
                <a:lnTo>
                  <a:pt x="6166845" y="29198"/>
                </a:lnTo>
                <a:close/>
                <a:moveTo>
                  <a:pt x="4120210" y="28008"/>
                </a:moveTo>
                <a:lnTo>
                  <a:pt x="4102767" y="31707"/>
                </a:lnTo>
                <a:lnTo>
                  <a:pt x="4101224" y="37054"/>
                </a:lnTo>
                <a:lnTo>
                  <a:pt x="4102282" y="46297"/>
                </a:lnTo>
                <a:lnTo>
                  <a:pt x="4102282" y="53907"/>
                </a:lnTo>
                <a:lnTo>
                  <a:pt x="4098183" y="65087"/>
                </a:lnTo>
                <a:lnTo>
                  <a:pt x="4100341" y="71578"/>
                </a:lnTo>
                <a:lnTo>
                  <a:pt x="4100545" y="71192"/>
                </a:lnTo>
                <a:cubicBezTo>
                  <a:pt x="4101664" y="70213"/>
                  <a:pt x="4103341" y="69316"/>
                  <a:pt x="4105578" y="68501"/>
                </a:cubicBezTo>
                <a:lnTo>
                  <a:pt x="4111775" y="69489"/>
                </a:lnTo>
                <a:lnTo>
                  <a:pt x="4113394" y="66484"/>
                </a:lnTo>
                <a:cubicBezTo>
                  <a:pt x="4114321" y="65801"/>
                  <a:pt x="4115625" y="65460"/>
                  <a:pt x="4117304" y="65460"/>
                </a:cubicBezTo>
                <a:lnTo>
                  <a:pt x="4120345" y="65460"/>
                </a:lnTo>
                <a:cubicBezTo>
                  <a:pt x="4124386" y="65460"/>
                  <a:pt x="4127886" y="66473"/>
                  <a:pt x="4130843" y="68501"/>
                </a:cubicBezTo>
                <a:lnTo>
                  <a:pt x="4135391" y="65460"/>
                </a:lnTo>
                <a:lnTo>
                  <a:pt x="4138123" y="65460"/>
                </a:lnTo>
                <a:lnTo>
                  <a:pt x="4143280" y="69558"/>
                </a:lnTo>
                <a:lnTo>
                  <a:pt x="4143307" y="69558"/>
                </a:lnTo>
                <a:lnTo>
                  <a:pt x="4144887" y="68189"/>
                </a:lnTo>
                <a:lnTo>
                  <a:pt x="4143830" y="56996"/>
                </a:lnTo>
                <a:cubicBezTo>
                  <a:pt x="4146315" y="56996"/>
                  <a:pt x="4148035" y="56165"/>
                  <a:pt x="4148989" y="54503"/>
                </a:cubicBezTo>
                <a:lnTo>
                  <a:pt x="4145815" y="47875"/>
                </a:lnTo>
                <a:cubicBezTo>
                  <a:pt x="4145815" y="45363"/>
                  <a:pt x="4146520" y="42741"/>
                  <a:pt x="4147931" y="40008"/>
                </a:cubicBezTo>
                <a:lnTo>
                  <a:pt x="4151538" y="35161"/>
                </a:lnTo>
                <a:lnTo>
                  <a:pt x="4148255" y="37397"/>
                </a:lnTo>
                <a:lnTo>
                  <a:pt x="4143830" y="33675"/>
                </a:lnTo>
                <a:lnTo>
                  <a:pt x="4143830" y="31182"/>
                </a:lnTo>
                <a:lnTo>
                  <a:pt x="4132399" y="31182"/>
                </a:lnTo>
                <a:close/>
                <a:moveTo>
                  <a:pt x="4256632" y="26712"/>
                </a:moveTo>
                <a:lnTo>
                  <a:pt x="4256632" y="30124"/>
                </a:lnTo>
                <a:lnTo>
                  <a:pt x="4256872" y="30124"/>
                </a:lnTo>
                <a:lnTo>
                  <a:pt x="4256872" y="26712"/>
                </a:lnTo>
                <a:close/>
                <a:moveTo>
                  <a:pt x="7626477" y="26097"/>
                </a:moveTo>
                <a:lnTo>
                  <a:pt x="7626477" y="27176"/>
                </a:lnTo>
                <a:lnTo>
                  <a:pt x="7628635" y="27176"/>
                </a:lnTo>
                <a:lnTo>
                  <a:pt x="7628635" y="26097"/>
                </a:lnTo>
                <a:close/>
                <a:moveTo>
                  <a:pt x="9196567" y="26053"/>
                </a:moveTo>
                <a:lnTo>
                  <a:pt x="9196567" y="27815"/>
                </a:lnTo>
                <a:lnTo>
                  <a:pt x="9197174" y="27216"/>
                </a:lnTo>
                <a:lnTo>
                  <a:pt x="9197866" y="26656"/>
                </a:lnTo>
                <a:lnTo>
                  <a:pt x="9198340" y="26053"/>
                </a:lnTo>
                <a:close/>
                <a:moveTo>
                  <a:pt x="6167924" y="25961"/>
                </a:moveTo>
                <a:lnTo>
                  <a:pt x="6167924" y="27040"/>
                </a:lnTo>
                <a:lnTo>
                  <a:pt x="6171161" y="27040"/>
                </a:lnTo>
                <a:lnTo>
                  <a:pt x="6171161" y="25961"/>
                </a:lnTo>
                <a:close/>
                <a:moveTo>
                  <a:pt x="4204998" y="25893"/>
                </a:moveTo>
                <a:lnTo>
                  <a:pt x="4193841" y="29070"/>
                </a:lnTo>
                <a:lnTo>
                  <a:pt x="4197049" y="31184"/>
                </a:lnTo>
                <a:cubicBezTo>
                  <a:pt x="4198050" y="32754"/>
                  <a:pt x="4198860" y="35110"/>
                  <a:pt x="4199480" y="38251"/>
                </a:cubicBezTo>
                <a:cubicBezTo>
                  <a:pt x="4193926" y="49140"/>
                  <a:pt x="4191148" y="58404"/>
                  <a:pt x="4191148" y="66041"/>
                </a:cubicBezTo>
                <a:lnTo>
                  <a:pt x="4191148" y="69558"/>
                </a:lnTo>
                <a:lnTo>
                  <a:pt x="4198117" y="69558"/>
                </a:lnTo>
                <a:cubicBezTo>
                  <a:pt x="4200996" y="64634"/>
                  <a:pt x="4207428" y="56655"/>
                  <a:pt x="4217415" y="45622"/>
                </a:cubicBezTo>
                <a:lnTo>
                  <a:pt x="4220603" y="45622"/>
                </a:lnTo>
                <a:lnTo>
                  <a:pt x="4227085" y="50456"/>
                </a:lnTo>
                <a:lnTo>
                  <a:pt x="4229391" y="44278"/>
                </a:lnTo>
                <a:lnTo>
                  <a:pt x="4229391" y="40358"/>
                </a:lnTo>
                <a:lnTo>
                  <a:pt x="4226886" y="30124"/>
                </a:lnTo>
                <a:lnTo>
                  <a:pt x="4221132" y="30124"/>
                </a:lnTo>
                <a:close/>
                <a:moveTo>
                  <a:pt x="2111312" y="25892"/>
                </a:moveTo>
                <a:lnTo>
                  <a:pt x="2111312" y="30124"/>
                </a:lnTo>
                <a:lnTo>
                  <a:pt x="2114726" y="30124"/>
                </a:lnTo>
                <a:lnTo>
                  <a:pt x="2114726" y="25892"/>
                </a:lnTo>
                <a:close/>
                <a:moveTo>
                  <a:pt x="729663" y="24745"/>
                </a:moveTo>
                <a:cubicBezTo>
                  <a:pt x="733709" y="24745"/>
                  <a:pt x="738430" y="28656"/>
                  <a:pt x="743825" y="36479"/>
                </a:cubicBezTo>
                <a:cubicBezTo>
                  <a:pt x="752547" y="36479"/>
                  <a:pt x="756908" y="38637"/>
                  <a:pt x="756908" y="42953"/>
                </a:cubicBezTo>
                <a:cubicBezTo>
                  <a:pt x="759425" y="45471"/>
                  <a:pt x="764101" y="47269"/>
                  <a:pt x="770935" y="48348"/>
                </a:cubicBezTo>
                <a:lnTo>
                  <a:pt x="772014" y="49427"/>
                </a:lnTo>
                <a:lnTo>
                  <a:pt x="772014" y="50506"/>
                </a:lnTo>
                <a:lnTo>
                  <a:pt x="769856" y="52664"/>
                </a:lnTo>
                <a:lnTo>
                  <a:pt x="762303" y="51585"/>
                </a:lnTo>
                <a:cubicBezTo>
                  <a:pt x="761764" y="54193"/>
                  <a:pt x="753806" y="55946"/>
                  <a:pt x="738430" y="56845"/>
                </a:cubicBezTo>
                <a:lnTo>
                  <a:pt x="727505" y="53743"/>
                </a:lnTo>
                <a:cubicBezTo>
                  <a:pt x="713208" y="54462"/>
                  <a:pt x="704172" y="55856"/>
                  <a:pt x="700395" y="57924"/>
                </a:cubicBezTo>
                <a:lnTo>
                  <a:pt x="692842" y="53743"/>
                </a:lnTo>
                <a:lnTo>
                  <a:pt x="687312" y="54822"/>
                </a:lnTo>
                <a:lnTo>
                  <a:pt x="682996" y="54822"/>
                </a:lnTo>
                <a:lnTo>
                  <a:pt x="679759" y="51585"/>
                </a:lnTo>
                <a:cubicBezTo>
                  <a:pt x="681198" y="51585"/>
                  <a:pt x="681917" y="50146"/>
                  <a:pt x="681917" y="47269"/>
                </a:cubicBezTo>
                <a:lnTo>
                  <a:pt x="682996" y="46190"/>
                </a:lnTo>
                <a:lnTo>
                  <a:pt x="698237" y="46190"/>
                </a:lnTo>
                <a:cubicBezTo>
                  <a:pt x="700575" y="46190"/>
                  <a:pt x="703093" y="47269"/>
                  <a:pt x="705790" y="49427"/>
                </a:cubicBezTo>
                <a:close/>
                <a:moveTo>
                  <a:pt x="4240896" y="24729"/>
                </a:moveTo>
                <a:lnTo>
                  <a:pt x="4240896" y="28008"/>
                </a:lnTo>
                <a:lnTo>
                  <a:pt x="4244310" y="28008"/>
                </a:lnTo>
                <a:lnTo>
                  <a:pt x="4244310" y="24729"/>
                </a:lnTo>
                <a:close/>
                <a:moveTo>
                  <a:pt x="2114470" y="21555"/>
                </a:moveTo>
                <a:lnTo>
                  <a:pt x="2114726" y="21555"/>
                </a:lnTo>
                <a:lnTo>
                  <a:pt x="2114726" y="21660"/>
                </a:lnTo>
                <a:lnTo>
                  <a:pt x="2114485" y="21660"/>
                </a:lnTo>
                <a:close/>
                <a:moveTo>
                  <a:pt x="646850" y="21508"/>
                </a:moveTo>
                <a:lnTo>
                  <a:pt x="645771" y="26903"/>
                </a:lnTo>
                <a:lnTo>
                  <a:pt x="649412" y="23666"/>
                </a:lnTo>
                <a:close/>
                <a:moveTo>
                  <a:pt x="7275764" y="21241"/>
                </a:moveTo>
                <a:cubicBezTo>
                  <a:pt x="7276663" y="24838"/>
                  <a:pt x="7277742" y="26636"/>
                  <a:pt x="7279001" y="26636"/>
                </a:cubicBezTo>
                <a:lnTo>
                  <a:pt x="7281294" y="26636"/>
                </a:lnTo>
                <a:cubicBezTo>
                  <a:pt x="7282732" y="26636"/>
                  <a:pt x="7283452" y="25557"/>
                  <a:pt x="7283452" y="23399"/>
                </a:cubicBezTo>
                <a:lnTo>
                  <a:pt x="7284530" y="22320"/>
                </a:lnTo>
                <a:lnTo>
                  <a:pt x="7288846" y="22320"/>
                </a:lnTo>
                <a:cubicBezTo>
                  <a:pt x="7290375" y="22320"/>
                  <a:pt x="7291140" y="24118"/>
                  <a:pt x="7291140" y="27715"/>
                </a:cubicBezTo>
                <a:cubicBezTo>
                  <a:pt x="7306246" y="33919"/>
                  <a:pt x="7315012" y="39404"/>
                  <a:pt x="7317440" y="44170"/>
                </a:cubicBezTo>
                <a:lnTo>
                  <a:pt x="7317440" y="50779"/>
                </a:lnTo>
                <a:lnTo>
                  <a:pt x="7311910" y="56309"/>
                </a:lnTo>
                <a:lnTo>
                  <a:pt x="7305302" y="56309"/>
                </a:lnTo>
                <a:cubicBezTo>
                  <a:pt x="7300716" y="51903"/>
                  <a:pt x="7297074" y="49700"/>
                  <a:pt x="7294376" y="49700"/>
                </a:cubicBezTo>
                <a:lnTo>
                  <a:pt x="7291140" y="50779"/>
                </a:lnTo>
                <a:lnTo>
                  <a:pt x="7287768" y="49700"/>
                </a:lnTo>
                <a:lnTo>
                  <a:pt x="7260388" y="56309"/>
                </a:lnTo>
                <a:lnTo>
                  <a:pt x="7245147" y="47542"/>
                </a:lnTo>
                <a:lnTo>
                  <a:pt x="7245147" y="45249"/>
                </a:lnTo>
                <a:cubicBezTo>
                  <a:pt x="7246586" y="45249"/>
                  <a:pt x="7253150" y="38325"/>
                  <a:pt x="7264839" y="24478"/>
                </a:cubicBezTo>
                <a:cubicBezTo>
                  <a:pt x="7267896" y="22320"/>
                  <a:pt x="7271538" y="21241"/>
                  <a:pt x="7275764" y="21241"/>
                </a:cubicBezTo>
                <a:close/>
                <a:moveTo>
                  <a:pt x="7188230" y="21241"/>
                </a:moveTo>
                <a:lnTo>
                  <a:pt x="7184858" y="22320"/>
                </a:lnTo>
                <a:lnTo>
                  <a:pt x="7184858" y="23399"/>
                </a:lnTo>
                <a:cubicBezTo>
                  <a:pt x="7190702" y="23399"/>
                  <a:pt x="7193624" y="24478"/>
                  <a:pt x="7193624" y="26636"/>
                </a:cubicBezTo>
                <a:lnTo>
                  <a:pt x="7195782" y="26636"/>
                </a:lnTo>
                <a:lnTo>
                  <a:pt x="7195782" y="25557"/>
                </a:lnTo>
                <a:lnTo>
                  <a:pt x="7193624" y="22320"/>
                </a:lnTo>
                <a:lnTo>
                  <a:pt x="7190388" y="23399"/>
                </a:lnTo>
                <a:close/>
                <a:moveTo>
                  <a:pt x="6740063" y="20868"/>
                </a:moveTo>
                <a:cubicBezTo>
                  <a:pt x="6737110" y="22555"/>
                  <a:pt x="6735633" y="24785"/>
                  <a:pt x="6735633" y="27559"/>
                </a:cubicBezTo>
                <a:lnTo>
                  <a:pt x="6735633" y="35752"/>
                </a:lnTo>
                <a:lnTo>
                  <a:pt x="6736147" y="36235"/>
                </a:lnTo>
                <a:lnTo>
                  <a:pt x="6747888" y="36235"/>
                </a:lnTo>
                <a:lnTo>
                  <a:pt x="6748486" y="36178"/>
                </a:lnTo>
                <a:cubicBezTo>
                  <a:pt x="6743711" y="25971"/>
                  <a:pt x="6741348" y="20868"/>
                  <a:pt x="6741397" y="20868"/>
                </a:cubicBezTo>
                <a:close/>
                <a:moveTo>
                  <a:pt x="6187616" y="19487"/>
                </a:moveTo>
                <a:cubicBezTo>
                  <a:pt x="6176647" y="20926"/>
                  <a:pt x="6171161" y="22724"/>
                  <a:pt x="6171161" y="24882"/>
                </a:cubicBezTo>
                <a:lnTo>
                  <a:pt x="6172240" y="24882"/>
                </a:lnTo>
                <a:lnTo>
                  <a:pt x="6188695" y="20566"/>
                </a:lnTo>
                <a:lnTo>
                  <a:pt x="6188695" y="19487"/>
                </a:lnTo>
                <a:close/>
                <a:moveTo>
                  <a:pt x="2114171" y="19439"/>
                </a:moveTo>
                <a:lnTo>
                  <a:pt x="2114470" y="21555"/>
                </a:lnTo>
                <a:lnTo>
                  <a:pt x="2111312" y="21555"/>
                </a:lnTo>
                <a:lnTo>
                  <a:pt x="2111312" y="25786"/>
                </a:lnTo>
                <a:lnTo>
                  <a:pt x="2114726" y="25786"/>
                </a:lnTo>
                <a:lnTo>
                  <a:pt x="2114726" y="21660"/>
                </a:lnTo>
                <a:lnTo>
                  <a:pt x="2117359" y="21660"/>
                </a:lnTo>
                <a:lnTo>
                  <a:pt x="2117900" y="21119"/>
                </a:lnTo>
                <a:lnTo>
                  <a:pt x="2117900" y="19439"/>
                </a:lnTo>
                <a:close/>
                <a:moveTo>
                  <a:pt x="632013" y="17192"/>
                </a:moveTo>
                <a:lnTo>
                  <a:pt x="629855" y="19350"/>
                </a:lnTo>
                <a:lnTo>
                  <a:pt x="629855" y="20429"/>
                </a:lnTo>
                <a:lnTo>
                  <a:pt x="632013" y="22587"/>
                </a:lnTo>
                <a:cubicBezTo>
                  <a:pt x="635070" y="21508"/>
                  <a:pt x="636599" y="20429"/>
                  <a:pt x="636599" y="19350"/>
                </a:cubicBezTo>
                <a:lnTo>
                  <a:pt x="634441" y="17192"/>
                </a:lnTo>
                <a:close/>
                <a:moveTo>
                  <a:pt x="6603228" y="16031"/>
                </a:moveTo>
                <a:lnTo>
                  <a:pt x="6601178" y="16180"/>
                </a:lnTo>
                <a:cubicBezTo>
                  <a:pt x="6599746" y="16493"/>
                  <a:pt x="6599030" y="16963"/>
                  <a:pt x="6599030" y="17589"/>
                </a:cubicBezTo>
                <a:lnTo>
                  <a:pt x="6603152" y="18785"/>
                </a:lnTo>
                <a:lnTo>
                  <a:pt x="6603152" y="16107"/>
                </a:lnTo>
                <a:close/>
                <a:moveTo>
                  <a:pt x="8255522" y="14363"/>
                </a:moveTo>
                <a:cubicBezTo>
                  <a:pt x="8260558" y="15802"/>
                  <a:pt x="8263076" y="18679"/>
                  <a:pt x="8263076" y="22995"/>
                </a:cubicBezTo>
                <a:cubicBezTo>
                  <a:pt x="8261996" y="25872"/>
                  <a:pt x="8260918" y="27311"/>
                  <a:pt x="8259838" y="27311"/>
                </a:cubicBezTo>
                <a:lnTo>
                  <a:pt x="8256602" y="26232"/>
                </a:lnTo>
                <a:lnTo>
                  <a:pt x="8254444" y="28390"/>
                </a:lnTo>
                <a:cubicBezTo>
                  <a:pt x="8251566" y="22635"/>
                  <a:pt x="8249048" y="19758"/>
                  <a:pt x="8246890" y="19758"/>
                </a:cubicBezTo>
                <a:lnTo>
                  <a:pt x="8246890" y="15442"/>
                </a:lnTo>
                <a:lnTo>
                  <a:pt x="8249048" y="15442"/>
                </a:lnTo>
                <a:close/>
                <a:moveTo>
                  <a:pt x="613266" y="13011"/>
                </a:moveTo>
                <a:lnTo>
                  <a:pt x="612187" y="14090"/>
                </a:lnTo>
                <a:lnTo>
                  <a:pt x="612187" y="15169"/>
                </a:lnTo>
                <a:lnTo>
                  <a:pt x="615693" y="14090"/>
                </a:lnTo>
                <a:lnTo>
                  <a:pt x="615693" y="13011"/>
                </a:lnTo>
                <a:close/>
                <a:moveTo>
                  <a:pt x="203392" y="10583"/>
                </a:moveTo>
                <a:cubicBezTo>
                  <a:pt x="212294" y="18495"/>
                  <a:pt x="219801" y="23306"/>
                  <a:pt x="225916" y="25014"/>
                </a:cubicBezTo>
                <a:cubicBezTo>
                  <a:pt x="236796" y="32118"/>
                  <a:pt x="242595" y="36524"/>
                  <a:pt x="243315" y="38232"/>
                </a:cubicBezTo>
                <a:lnTo>
                  <a:pt x="243315" y="42413"/>
                </a:lnTo>
                <a:cubicBezTo>
                  <a:pt x="237200" y="48887"/>
                  <a:pt x="234144" y="54327"/>
                  <a:pt x="234144" y="58733"/>
                </a:cubicBezTo>
                <a:lnTo>
                  <a:pt x="235088" y="64937"/>
                </a:lnTo>
                <a:lnTo>
                  <a:pt x="229962" y="78290"/>
                </a:lnTo>
                <a:cubicBezTo>
                  <a:pt x="227265" y="78290"/>
                  <a:pt x="225916" y="78964"/>
                  <a:pt x="225916" y="80313"/>
                </a:cubicBezTo>
                <a:cubicBezTo>
                  <a:pt x="225916" y="83730"/>
                  <a:pt x="227939" y="88181"/>
                  <a:pt x="231986" y="93666"/>
                </a:cubicBezTo>
                <a:lnTo>
                  <a:pt x="233065" y="98791"/>
                </a:lnTo>
                <a:lnTo>
                  <a:pt x="233065" y="99735"/>
                </a:lnTo>
                <a:lnTo>
                  <a:pt x="229962" y="102837"/>
                </a:lnTo>
                <a:cubicBezTo>
                  <a:pt x="232030" y="102837"/>
                  <a:pt x="233424" y="113403"/>
                  <a:pt x="234144" y="134533"/>
                </a:cubicBezTo>
                <a:lnTo>
                  <a:pt x="231041" y="165285"/>
                </a:lnTo>
                <a:lnTo>
                  <a:pt x="233065" y="171489"/>
                </a:lnTo>
                <a:lnTo>
                  <a:pt x="233065" y="177558"/>
                </a:lnTo>
                <a:lnTo>
                  <a:pt x="231986" y="207366"/>
                </a:lnTo>
                <a:lnTo>
                  <a:pt x="234144" y="212491"/>
                </a:lnTo>
                <a:lnTo>
                  <a:pt x="233065" y="223686"/>
                </a:lnTo>
                <a:lnTo>
                  <a:pt x="234144" y="229890"/>
                </a:lnTo>
                <a:cubicBezTo>
                  <a:pt x="231716" y="244906"/>
                  <a:pt x="229647" y="252414"/>
                  <a:pt x="227939" y="252414"/>
                </a:cubicBezTo>
                <a:lnTo>
                  <a:pt x="206494" y="259563"/>
                </a:lnTo>
                <a:lnTo>
                  <a:pt x="201369" y="253358"/>
                </a:lnTo>
                <a:lnTo>
                  <a:pt x="194086" y="254437"/>
                </a:lnTo>
                <a:lnTo>
                  <a:pt x="193141" y="254437"/>
                </a:lnTo>
                <a:cubicBezTo>
                  <a:pt x="182171" y="252369"/>
                  <a:pt x="176687" y="249312"/>
                  <a:pt x="176687" y="245266"/>
                </a:cubicBezTo>
                <a:lnTo>
                  <a:pt x="178845" y="241085"/>
                </a:lnTo>
                <a:lnTo>
                  <a:pt x="177766" y="233936"/>
                </a:lnTo>
                <a:lnTo>
                  <a:pt x="172640" y="233936"/>
                </a:lnTo>
                <a:cubicBezTo>
                  <a:pt x="167695" y="233936"/>
                  <a:pt x="161895" y="234970"/>
                  <a:pt x="155241" y="237039"/>
                </a:cubicBezTo>
                <a:lnTo>
                  <a:pt x="152139" y="237039"/>
                </a:lnTo>
                <a:cubicBezTo>
                  <a:pt x="148542" y="232902"/>
                  <a:pt x="144092" y="230834"/>
                  <a:pt x="138787" y="230834"/>
                </a:cubicBezTo>
                <a:lnTo>
                  <a:pt x="134740" y="230834"/>
                </a:lnTo>
                <a:lnTo>
                  <a:pt x="126513" y="232992"/>
                </a:lnTo>
                <a:lnTo>
                  <a:pt x="114239" y="232992"/>
                </a:lnTo>
                <a:lnTo>
                  <a:pt x="102910" y="235015"/>
                </a:lnTo>
                <a:lnTo>
                  <a:pt x="99943" y="235015"/>
                </a:lnTo>
                <a:cubicBezTo>
                  <a:pt x="99943" y="245716"/>
                  <a:pt x="96840" y="252549"/>
                  <a:pt x="90636" y="255516"/>
                </a:cubicBezTo>
                <a:cubicBezTo>
                  <a:pt x="90636" y="256326"/>
                  <a:pt x="84162" y="257000"/>
                  <a:pt x="71214" y="257540"/>
                </a:cubicBezTo>
                <a:lnTo>
                  <a:pt x="71214" y="253358"/>
                </a:lnTo>
                <a:lnTo>
                  <a:pt x="70135" y="253358"/>
                </a:lnTo>
                <a:cubicBezTo>
                  <a:pt x="70135" y="255427"/>
                  <a:pt x="69461" y="256461"/>
                  <a:pt x="68112" y="256461"/>
                </a:cubicBezTo>
                <a:lnTo>
                  <a:pt x="60964" y="256461"/>
                </a:lnTo>
                <a:cubicBezTo>
                  <a:pt x="51432" y="254303"/>
                  <a:pt x="46667" y="251920"/>
                  <a:pt x="46667" y="249312"/>
                </a:cubicBezTo>
                <a:lnTo>
                  <a:pt x="46667" y="248233"/>
                </a:lnTo>
                <a:cubicBezTo>
                  <a:pt x="46667" y="244816"/>
                  <a:pt x="47341" y="243108"/>
                  <a:pt x="48690" y="243108"/>
                </a:cubicBezTo>
                <a:lnTo>
                  <a:pt x="44644" y="233936"/>
                </a:lnTo>
                <a:lnTo>
                  <a:pt x="44644" y="229890"/>
                </a:lnTo>
                <a:lnTo>
                  <a:pt x="48690" y="215458"/>
                </a:lnTo>
                <a:lnTo>
                  <a:pt x="46667" y="213435"/>
                </a:lnTo>
                <a:lnTo>
                  <a:pt x="48690" y="205208"/>
                </a:lnTo>
                <a:lnTo>
                  <a:pt x="46667" y="203185"/>
                </a:lnTo>
                <a:lnTo>
                  <a:pt x="48690" y="200083"/>
                </a:lnTo>
                <a:lnTo>
                  <a:pt x="45588" y="196036"/>
                </a:lnTo>
                <a:lnTo>
                  <a:pt x="49769" y="188888"/>
                </a:lnTo>
                <a:lnTo>
                  <a:pt x="47611" y="182684"/>
                </a:lnTo>
                <a:lnTo>
                  <a:pt x="48690" y="177558"/>
                </a:lnTo>
                <a:cubicBezTo>
                  <a:pt x="45992" y="177558"/>
                  <a:pt x="44644" y="176569"/>
                  <a:pt x="44644" y="174591"/>
                </a:cubicBezTo>
                <a:lnTo>
                  <a:pt x="44644" y="172433"/>
                </a:lnTo>
                <a:cubicBezTo>
                  <a:pt x="44733" y="168567"/>
                  <a:pt x="45723" y="164835"/>
                  <a:pt x="47611" y="161239"/>
                </a:cubicBezTo>
                <a:lnTo>
                  <a:pt x="46667" y="160159"/>
                </a:lnTo>
                <a:lnTo>
                  <a:pt x="46667" y="155034"/>
                </a:lnTo>
                <a:lnTo>
                  <a:pt x="48690" y="152067"/>
                </a:lnTo>
                <a:lnTo>
                  <a:pt x="47611" y="150988"/>
                </a:lnTo>
                <a:lnTo>
                  <a:pt x="46667" y="150988"/>
                </a:lnTo>
                <a:lnTo>
                  <a:pt x="47611" y="145863"/>
                </a:lnTo>
                <a:lnTo>
                  <a:pt x="47611" y="142761"/>
                </a:lnTo>
                <a:lnTo>
                  <a:pt x="44644" y="136691"/>
                </a:lnTo>
                <a:lnTo>
                  <a:pt x="46667" y="129408"/>
                </a:lnTo>
                <a:lnTo>
                  <a:pt x="45588" y="124283"/>
                </a:lnTo>
                <a:lnTo>
                  <a:pt x="48690" y="116190"/>
                </a:lnTo>
                <a:lnTo>
                  <a:pt x="44644" y="102837"/>
                </a:lnTo>
                <a:lnTo>
                  <a:pt x="46667" y="94610"/>
                </a:lnTo>
                <a:lnTo>
                  <a:pt x="46667" y="84359"/>
                </a:lnTo>
                <a:lnTo>
                  <a:pt x="48690" y="76132"/>
                </a:lnTo>
                <a:lnTo>
                  <a:pt x="46667" y="68040"/>
                </a:lnTo>
                <a:lnTo>
                  <a:pt x="46667" y="66016"/>
                </a:lnTo>
                <a:lnTo>
                  <a:pt x="47611" y="64937"/>
                </a:lnTo>
                <a:lnTo>
                  <a:pt x="44644" y="59812"/>
                </a:lnTo>
                <a:lnTo>
                  <a:pt x="44644" y="57789"/>
                </a:lnTo>
                <a:lnTo>
                  <a:pt x="46667" y="54687"/>
                </a:lnTo>
                <a:lnTo>
                  <a:pt x="46667" y="51585"/>
                </a:lnTo>
                <a:lnTo>
                  <a:pt x="44644" y="48483"/>
                </a:lnTo>
                <a:lnTo>
                  <a:pt x="47611" y="30139"/>
                </a:lnTo>
                <a:cubicBezTo>
                  <a:pt x="41496" y="30139"/>
                  <a:pt x="38439" y="27397"/>
                  <a:pt x="38439" y="21912"/>
                </a:cubicBezTo>
                <a:lnTo>
                  <a:pt x="38439" y="18810"/>
                </a:lnTo>
                <a:cubicBezTo>
                  <a:pt x="38439" y="17102"/>
                  <a:pt x="41182" y="15393"/>
                  <a:pt x="46667" y="13685"/>
                </a:cubicBezTo>
                <a:lnTo>
                  <a:pt x="46667" y="12741"/>
                </a:lnTo>
                <a:cubicBezTo>
                  <a:pt x="54669" y="12741"/>
                  <a:pt x="63526" y="15798"/>
                  <a:pt x="73237" y="21912"/>
                </a:cubicBezTo>
                <a:lnTo>
                  <a:pt x="76339" y="18810"/>
                </a:lnTo>
                <a:lnTo>
                  <a:pt x="78362" y="18810"/>
                </a:lnTo>
                <a:cubicBezTo>
                  <a:pt x="84027" y="24834"/>
                  <a:pt x="90861" y="28611"/>
                  <a:pt x="98864" y="30139"/>
                </a:cubicBezTo>
                <a:cubicBezTo>
                  <a:pt x="102460" y="28071"/>
                  <a:pt x="105877" y="27037"/>
                  <a:pt x="109114" y="27037"/>
                </a:cubicBezTo>
                <a:lnTo>
                  <a:pt x="117341" y="27037"/>
                </a:lnTo>
                <a:cubicBezTo>
                  <a:pt x="121567" y="27037"/>
                  <a:pt x="126693" y="29105"/>
                  <a:pt x="132717" y="33242"/>
                </a:cubicBezTo>
                <a:lnTo>
                  <a:pt x="134740" y="33242"/>
                </a:lnTo>
                <a:lnTo>
                  <a:pt x="137843" y="31084"/>
                </a:lnTo>
                <a:lnTo>
                  <a:pt x="138787" y="31084"/>
                </a:lnTo>
                <a:lnTo>
                  <a:pt x="141889" y="33242"/>
                </a:lnTo>
                <a:lnTo>
                  <a:pt x="142968" y="33242"/>
                </a:lnTo>
                <a:cubicBezTo>
                  <a:pt x="142968" y="29105"/>
                  <a:pt x="151510" y="27037"/>
                  <a:pt x="168594" y="27037"/>
                </a:cubicBezTo>
                <a:lnTo>
                  <a:pt x="180868" y="27037"/>
                </a:lnTo>
                <a:lnTo>
                  <a:pt x="188016" y="19889"/>
                </a:lnTo>
                <a:lnTo>
                  <a:pt x="188960" y="19889"/>
                </a:lnTo>
                <a:lnTo>
                  <a:pt x="188960" y="21912"/>
                </a:lnTo>
                <a:lnTo>
                  <a:pt x="190039" y="21912"/>
                </a:lnTo>
                <a:cubicBezTo>
                  <a:pt x="190039" y="16427"/>
                  <a:pt x="190714" y="13685"/>
                  <a:pt x="192062" y="13685"/>
                </a:cubicBezTo>
                <a:lnTo>
                  <a:pt x="193141" y="13685"/>
                </a:lnTo>
                <a:lnTo>
                  <a:pt x="194086" y="14764"/>
                </a:lnTo>
                <a:lnTo>
                  <a:pt x="195165" y="14764"/>
                </a:lnTo>
                <a:cubicBezTo>
                  <a:pt x="195165" y="13685"/>
                  <a:pt x="197907" y="12291"/>
                  <a:pt x="203392" y="10583"/>
                </a:cubicBezTo>
                <a:close/>
                <a:moveTo>
                  <a:pt x="8712332" y="9912"/>
                </a:moveTo>
                <a:lnTo>
                  <a:pt x="8712332" y="12070"/>
                </a:lnTo>
                <a:lnTo>
                  <a:pt x="8714490" y="12070"/>
                </a:lnTo>
                <a:lnTo>
                  <a:pt x="8714490" y="9912"/>
                </a:lnTo>
                <a:close/>
                <a:moveTo>
                  <a:pt x="3071216" y="9640"/>
                </a:moveTo>
                <a:lnTo>
                  <a:pt x="3074453" y="9640"/>
                </a:lnTo>
                <a:cubicBezTo>
                  <a:pt x="3076791" y="9640"/>
                  <a:pt x="3080388" y="11438"/>
                  <a:pt x="3085243" y="15035"/>
                </a:cubicBezTo>
                <a:lnTo>
                  <a:pt x="3089694" y="13956"/>
                </a:lnTo>
                <a:cubicBezTo>
                  <a:pt x="3110645" y="17642"/>
                  <a:pt x="3121120" y="21644"/>
                  <a:pt x="3121120" y="25960"/>
                </a:cubicBezTo>
                <a:lnTo>
                  <a:pt x="3123413" y="25960"/>
                </a:lnTo>
                <a:lnTo>
                  <a:pt x="3123413" y="27039"/>
                </a:lnTo>
                <a:lnTo>
                  <a:pt x="3114646" y="36885"/>
                </a:lnTo>
                <a:lnTo>
                  <a:pt x="3112488" y="34727"/>
                </a:lnTo>
                <a:lnTo>
                  <a:pt x="3113567" y="31355"/>
                </a:lnTo>
                <a:lnTo>
                  <a:pt x="3112488" y="30276"/>
                </a:lnTo>
                <a:lnTo>
                  <a:pt x="3109251" y="30276"/>
                </a:lnTo>
                <a:lnTo>
                  <a:pt x="3106014" y="33513"/>
                </a:lnTo>
                <a:cubicBezTo>
                  <a:pt x="3106014" y="35041"/>
                  <a:pt x="3107093" y="35805"/>
                  <a:pt x="3109251" y="35805"/>
                </a:cubicBezTo>
                <a:lnTo>
                  <a:pt x="3110330" y="36885"/>
                </a:lnTo>
                <a:lnTo>
                  <a:pt x="3110330" y="39042"/>
                </a:lnTo>
                <a:cubicBezTo>
                  <a:pt x="3110330" y="43898"/>
                  <a:pt x="3105250" y="50777"/>
                  <a:pt x="3095089" y="59678"/>
                </a:cubicBezTo>
                <a:cubicBezTo>
                  <a:pt x="3095089" y="65433"/>
                  <a:pt x="3094010" y="68310"/>
                  <a:pt x="3091852" y="68310"/>
                </a:cubicBezTo>
                <a:lnTo>
                  <a:pt x="3089694" y="68310"/>
                </a:lnTo>
                <a:lnTo>
                  <a:pt x="3086457" y="65073"/>
                </a:lnTo>
                <a:lnTo>
                  <a:pt x="3085243" y="66152"/>
                </a:lnTo>
                <a:lnTo>
                  <a:pt x="3080927" y="66152"/>
                </a:lnTo>
                <a:lnTo>
                  <a:pt x="3080927" y="63994"/>
                </a:lnTo>
                <a:lnTo>
                  <a:pt x="3079848" y="63994"/>
                </a:lnTo>
                <a:lnTo>
                  <a:pt x="3079848" y="65073"/>
                </a:lnTo>
                <a:lnTo>
                  <a:pt x="3080927" y="68310"/>
                </a:lnTo>
                <a:cubicBezTo>
                  <a:pt x="3080388" y="71997"/>
                  <a:pt x="3074588" y="79280"/>
                  <a:pt x="3063528" y="90160"/>
                </a:cubicBezTo>
                <a:lnTo>
                  <a:pt x="3063528" y="92318"/>
                </a:lnTo>
                <a:lnTo>
                  <a:pt x="3070137" y="92318"/>
                </a:lnTo>
                <a:lnTo>
                  <a:pt x="3079848" y="91239"/>
                </a:lnTo>
                <a:lnTo>
                  <a:pt x="3085243" y="92318"/>
                </a:lnTo>
                <a:lnTo>
                  <a:pt x="3088615" y="91239"/>
                </a:lnTo>
                <a:lnTo>
                  <a:pt x="3087536" y="90160"/>
                </a:lnTo>
                <a:lnTo>
                  <a:pt x="3087536" y="80314"/>
                </a:lnTo>
                <a:lnTo>
                  <a:pt x="3090773" y="77077"/>
                </a:lnTo>
                <a:lnTo>
                  <a:pt x="3097247" y="77077"/>
                </a:lnTo>
                <a:cubicBezTo>
                  <a:pt x="3101203" y="80314"/>
                  <a:pt x="3109161" y="84316"/>
                  <a:pt x="3121120" y="89081"/>
                </a:cubicBezTo>
                <a:cubicBezTo>
                  <a:pt x="3121120" y="91059"/>
                  <a:pt x="3124042" y="95016"/>
                  <a:pt x="3129887" y="100950"/>
                </a:cubicBezTo>
                <a:lnTo>
                  <a:pt x="3129887" y="102029"/>
                </a:lnTo>
                <a:lnTo>
                  <a:pt x="3094010" y="142357"/>
                </a:lnTo>
                <a:cubicBezTo>
                  <a:pt x="3093830" y="145055"/>
                  <a:pt x="3088390" y="149011"/>
                  <a:pt x="3077690" y="154227"/>
                </a:cubicBezTo>
                <a:lnTo>
                  <a:pt x="3077690" y="156385"/>
                </a:lnTo>
                <a:lnTo>
                  <a:pt x="3088615" y="157598"/>
                </a:lnTo>
                <a:lnTo>
                  <a:pt x="3103856" y="153148"/>
                </a:lnTo>
                <a:cubicBezTo>
                  <a:pt x="3106554" y="155305"/>
                  <a:pt x="3109071" y="156385"/>
                  <a:pt x="3111409" y="156385"/>
                </a:cubicBezTo>
                <a:lnTo>
                  <a:pt x="3114646" y="156385"/>
                </a:lnTo>
                <a:lnTo>
                  <a:pt x="3125571" y="155305"/>
                </a:lnTo>
                <a:lnTo>
                  <a:pt x="3126650" y="156385"/>
                </a:lnTo>
                <a:lnTo>
                  <a:pt x="3126650" y="157598"/>
                </a:lnTo>
                <a:cubicBezTo>
                  <a:pt x="3119187" y="166950"/>
                  <a:pt x="3104665" y="175627"/>
                  <a:pt x="3083085" y="183629"/>
                </a:cubicBezTo>
                <a:cubicBezTo>
                  <a:pt x="3079848" y="183629"/>
                  <a:pt x="3068608" y="189069"/>
                  <a:pt x="3049366" y="199949"/>
                </a:cubicBezTo>
                <a:cubicBezTo>
                  <a:pt x="3049366" y="202827"/>
                  <a:pt x="3048287" y="204265"/>
                  <a:pt x="3046129" y="204265"/>
                </a:cubicBezTo>
                <a:cubicBezTo>
                  <a:pt x="3039295" y="204265"/>
                  <a:pt x="3034575" y="197027"/>
                  <a:pt x="3031967" y="182550"/>
                </a:cubicBezTo>
                <a:lnTo>
                  <a:pt x="3034260" y="176076"/>
                </a:lnTo>
                <a:lnTo>
                  <a:pt x="3034260" y="172704"/>
                </a:lnTo>
                <a:lnTo>
                  <a:pt x="3026572" y="164072"/>
                </a:lnTo>
                <a:lnTo>
                  <a:pt x="3026572" y="159756"/>
                </a:lnTo>
                <a:lnTo>
                  <a:pt x="3029809" y="156385"/>
                </a:lnTo>
                <a:lnTo>
                  <a:pt x="3030888" y="156385"/>
                </a:lnTo>
                <a:cubicBezTo>
                  <a:pt x="3033496" y="159352"/>
                  <a:pt x="3036058" y="160835"/>
                  <a:pt x="3038576" y="160835"/>
                </a:cubicBezTo>
                <a:lnTo>
                  <a:pt x="3045050" y="157598"/>
                </a:lnTo>
                <a:lnTo>
                  <a:pt x="3048287" y="159756"/>
                </a:lnTo>
                <a:cubicBezTo>
                  <a:pt x="3050176" y="154092"/>
                  <a:pt x="3054536" y="148292"/>
                  <a:pt x="3061370" y="142357"/>
                </a:cubicBezTo>
                <a:lnTo>
                  <a:pt x="3071216" y="121586"/>
                </a:lnTo>
                <a:cubicBezTo>
                  <a:pt x="3066271" y="125992"/>
                  <a:pt x="3061550" y="128196"/>
                  <a:pt x="3057054" y="128196"/>
                </a:cubicBezTo>
                <a:lnTo>
                  <a:pt x="3052738" y="132511"/>
                </a:lnTo>
                <a:lnTo>
                  <a:pt x="3050445" y="130353"/>
                </a:lnTo>
                <a:lnTo>
                  <a:pt x="3050445" y="131432"/>
                </a:lnTo>
                <a:lnTo>
                  <a:pt x="3051659" y="136827"/>
                </a:lnTo>
                <a:lnTo>
                  <a:pt x="3050445" y="137906"/>
                </a:lnTo>
                <a:lnTo>
                  <a:pt x="3047208" y="137906"/>
                </a:lnTo>
                <a:cubicBezTo>
                  <a:pt x="3036328" y="124689"/>
                  <a:pt x="3030888" y="116731"/>
                  <a:pt x="3030888" y="114034"/>
                </a:cubicBezTo>
                <a:cubicBezTo>
                  <a:pt x="3040330" y="109897"/>
                  <a:pt x="3045410" y="107020"/>
                  <a:pt x="3046129" y="105401"/>
                </a:cubicBezTo>
                <a:lnTo>
                  <a:pt x="3043971" y="105401"/>
                </a:lnTo>
                <a:cubicBezTo>
                  <a:pt x="3038216" y="108998"/>
                  <a:pt x="3033496" y="110796"/>
                  <a:pt x="3029809" y="110796"/>
                </a:cubicBezTo>
                <a:cubicBezTo>
                  <a:pt x="3026392" y="105491"/>
                  <a:pt x="3024594" y="100411"/>
                  <a:pt x="3024414" y="95556"/>
                </a:cubicBezTo>
                <a:lnTo>
                  <a:pt x="3024414" y="91239"/>
                </a:lnTo>
                <a:lnTo>
                  <a:pt x="3026572" y="89081"/>
                </a:lnTo>
                <a:lnTo>
                  <a:pt x="3042892" y="104188"/>
                </a:lnTo>
                <a:lnTo>
                  <a:pt x="3042892" y="103108"/>
                </a:lnTo>
                <a:lnTo>
                  <a:pt x="3035339" y="94476"/>
                </a:lnTo>
                <a:lnTo>
                  <a:pt x="3036418" y="93397"/>
                </a:lnTo>
                <a:lnTo>
                  <a:pt x="3041813" y="94476"/>
                </a:lnTo>
                <a:cubicBezTo>
                  <a:pt x="3047748" y="86474"/>
                  <a:pt x="3052109" y="75594"/>
                  <a:pt x="3054896" y="61836"/>
                </a:cubicBezTo>
                <a:lnTo>
                  <a:pt x="3064607" y="50912"/>
                </a:lnTo>
                <a:cubicBezTo>
                  <a:pt x="3067575" y="50912"/>
                  <a:pt x="3069058" y="50192"/>
                  <a:pt x="3069058" y="48754"/>
                </a:cubicBezTo>
                <a:cubicBezTo>
                  <a:pt x="3066091" y="45337"/>
                  <a:pt x="3064607" y="42459"/>
                  <a:pt x="3064607" y="40122"/>
                </a:cubicBezTo>
                <a:cubicBezTo>
                  <a:pt x="3064607" y="29781"/>
                  <a:pt x="3066091" y="23262"/>
                  <a:pt x="3069058" y="20565"/>
                </a:cubicBezTo>
                <a:cubicBezTo>
                  <a:pt x="3066091" y="17417"/>
                  <a:pt x="3064607" y="14495"/>
                  <a:pt x="3064607" y="11798"/>
                </a:cubicBezTo>
                <a:close/>
                <a:moveTo>
                  <a:pt x="6707490" y="8333"/>
                </a:moveTo>
                <a:lnTo>
                  <a:pt x="6707490" y="11612"/>
                </a:lnTo>
                <a:lnTo>
                  <a:pt x="6711962" y="11612"/>
                </a:lnTo>
                <a:lnTo>
                  <a:pt x="6711962" y="8333"/>
                </a:lnTo>
                <a:close/>
                <a:moveTo>
                  <a:pt x="5177157" y="8292"/>
                </a:moveTo>
                <a:cubicBezTo>
                  <a:pt x="5193432" y="9910"/>
                  <a:pt x="5201570" y="12742"/>
                  <a:pt x="5201570" y="16789"/>
                </a:cubicBezTo>
                <a:lnTo>
                  <a:pt x="5202649" y="26365"/>
                </a:lnTo>
                <a:cubicBezTo>
                  <a:pt x="5197613" y="31310"/>
                  <a:pt x="5194421" y="33783"/>
                  <a:pt x="5193072" y="33783"/>
                </a:cubicBezTo>
                <a:lnTo>
                  <a:pt x="5193072" y="49698"/>
                </a:lnTo>
                <a:cubicBezTo>
                  <a:pt x="5193072" y="54284"/>
                  <a:pt x="5194466" y="57117"/>
                  <a:pt x="5197254" y="58196"/>
                </a:cubicBezTo>
                <a:lnTo>
                  <a:pt x="5207909" y="54014"/>
                </a:lnTo>
                <a:lnTo>
                  <a:pt x="5218564" y="56037"/>
                </a:lnTo>
                <a:cubicBezTo>
                  <a:pt x="5223510" y="55048"/>
                  <a:pt x="5230928" y="50103"/>
                  <a:pt x="5240818" y="41201"/>
                </a:cubicBezTo>
                <a:cubicBezTo>
                  <a:pt x="5240818" y="38054"/>
                  <a:pt x="5244370" y="33468"/>
                  <a:pt x="5251474" y="27444"/>
                </a:cubicBezTo>
                <a:cubicBezTo>
                  <a:pt x="5262084" y="31310"/>
                  <a:pt x="5270581" y="38728"/>
                  <a:pt x="5276965" y="49698"/>
                </a:cubicBezTo>
                <a:cubicBezTo>
                  <a:pt x="5279573" y="49698"/>
                  <a:pt x="5282405" y="53250"/>
                  <a:pt x="5285462" y="60354"/>
                </a:cubicBezTo>
                <a:cubicBezTo>
                  <a:pt x="5283664" y="64580"/>
                  <a:pt x="5280472" y="66693"/>
                  <a:pt x="5275886" y="66693"/>
                </a:cubicBezTo>
                <a:lnTo>
                  <a:pt x="5250395" y="62512"/>
                </a:lnTo>
                <a:lnTo>
                  <a:pt x="5241897" y="66693"/>
                </a:lnTo>
                <a:lnTo>
                  <a:pt x="5234479" y="65614"/>
                </a:lnTo>
                <a:lnTo>
                  <a:pt x="5228140" y="66693"/>
                </a:lnTo>
                <a:lnTo>
                  <a:pt x="5219643" y="65614"/>
                </a:lnTo>
                <a:lnTo>
                  <a:pt x="5206830" y="67772"/>
                </a:lnTo>
                <a:lnTo>
                  <a:pt x="5197254" y="65614"/>
                </a:lnTo>
                <a:lnTo>
                  <a:pt x="5176078" y="66693"/>
                </a:lnTo>
                <a:lnTo>
                  <a:pt x="5167581" y="66693"/>
                </a:lnTo>
                <a:lnTo>
                  <a:pt x="5154768" y="63456"/>
                </a:lnTo>
                <a:lnTo>
                  <a:pt x="5148429" y="66693"/>
                </a:lnTo>
                <a:cubicBezTo>
                  <a:pt x="5144922" y="66693"/>
                  <a:pt x="5140651" y="64580"/>
                  <a:pt x="5135616" y="60354"/>
                </a:cubicBezTo>
                <a:cubicBezTo>
                  <a:pt x="5139932" y="58016"/>
                  <a:pt x="5142090" y="52711"/>
                  <a:pt x="5142090" y="44438"/>
                </a:cubicBezTo>
                <a:lnTo>
                  <a:pt x="5143169" y="43359"/>
                </a:lnTo>
                <a:lnTo>
                  <a:pt x="5146271" y="39043"/>
                </a:lnTo>
                <a:lnTo>
                  <a:pt x="5145192" y="31625"/>
                </a:lnTo>
                <a:lnTo>
                  <a:pt x="5146271" y="23128"/>
                </a:lnTo>
                <a:cubicBezTo>
                  <a:pt x="5144473" y="22409"/>
                  <a:pt x="5141280" y="18857"/>
                  <a:pt x="5136695" y="12473"/>
                </a:cubicBezTo>
                <a:lnTo>
                  <a:pt x="5139932" y="9371"/>
                </a:lnTo>
                <a:lnTo>
                  <a:pt x="5141011" y="9371"/>
                </a:lnTo>
                <a:lnTo>
                  <a:pt x="5151666" y="11529"/>
                </a:lnTo>
                <a:lnTo>
                  <a:pt x="5160163" y="10450"/>
                </a:lnTo>
                <a:lnTo>
                  <a:pt x="5168660" y="11529"/>
                </a:lnTo>
                <a:close/>
                <a:moveTo>
                  <a:pt x="610029" y="7616"/>
                </a:moveTo>
                <a:lnTo>
                  <a:pt x="614614" y="7616"/>
                </a:lnTo>
                <a:cubicBezTo>
                  <a:pt x="616053" y="7616"/>
                  <a:pt x="616772" y="9054"/>
                  <a:pt x="616772" y="11932"/>
                </a:cubicBezTo>
                <a:lnTo>
                  <a:pt x="620279" y="13011"/>
                </a:lnTo>
                <a:lnTo>
                  <a:pt x="629855" y="10853"/>
                </a:lnTo>
                <a:lnTo>
                  <a:pt x="632013" y="10853"/>
                </a:lnTo>
                <a:lnTo>
                  <a:pt x="633362" y="11932"/>
                </a:lnTo>
                <a:lnTo>
                  <a:pt x="643613" y="8695"/>
                </a:lnTo>
                <a:lnTo>
                  <a:pt x="648198" y="8695"/>
                </a:lnTo>
                <a:cubicBezTo>
                  <a:pt x="651885" y="8695"/>
                  <a:pt x="654897" y="10493"/>
                  <a:pt x="657235" y="14090"/>
                </a:cubicBezTo>
                <a:lnTo>
                  <a:pt x="667486" y="10853"/>
                </a:lnTo>
                <a:lnTo>
                  <a:pt x="671127" y="15169"/>
                </a:lnTo>
                <a:lnTo>
                  <a:pt x="671127" y="17192"/>
                </a:lnTo>
                <a:cubicBezTo>
                  <a:pt x="671127" y="21148"/>
                  <a:pt x="668025" y="24385"/>
                  <a:pt x="661821" y="26903"/>
                </a:cubicBezTo>
                <a:lnTo>
                  <a:pt x="660742" y="27982"/>
                </a:lnTo>
                <a:lnTo>
                  <a:pt x="660742" y="29061"/>
                </a:lnTo>
                <a:lnTo>
                  <a:pt x="661821" y="32298"/>
                </a:lnTo>
                <a:lnTo>
                  <a:pt x="660742" y="38637"/>
                </a:lnTo>
                <a:lnTo>
                  <a:pt x="662900" y="45111"/>
                </a:lnTo>
                <a:lnTo>
                  <a:pt x="660742" y="48348"/>
                </a:lnTo>
                <a:cubicBezTo>
                  <a:pt x="666946" y="50866"/>
                  <a:pt x="670048" y="52664"/>
                  <a:pt x="670048" y="53743"/>
                </a:cubicBezTo>
                <a:lnTo>
                  <a:pt x="661821" y="56845"/>
                </a:lnTo>
                <a:lnTo>
                  <a:pt x="652649" y="51585"/>
                </a:lnTo>
                <a:cubicBezTo>
                  <a:pt x="652649" y="54552"/>
                  <a:pt x="647299" y="56306"/>
                  <a:pt x="636599" y="56845"/>
                </a:cubicBezTo>
                <a:lnTo>
                  <a:pt x="634441" y="56845"/>
                </a:lnTo>
                <a:lnTo>
                  <a:pt x="618930" y="54822"/>
                </a:lnTo>
                <a:lnTo>
                  <a:pt x="611108" y="56845"/>
                </a:lnTo>
                <a:lnTo>
                  <a:pt x="565790" y="55766"/>
                </a:lnTo>
                <a:lnTo>
                  <a:pt x="561069" y="54822"/>
                </a:lnTo>
                <a:lnTo>
                  <a:pt x="554055" y="56845"/>
                </a:lnTo>
                <a:lnTo>
                  <a:pt x="552976" y="56845"/>
                </a:lnTo>
                <a:cubicBezTo>
                  <a:pt x="542276" y="53878"/>
                  <a:pt x="536926" y="51765"/>
                  <a:pt x="536926" y="50506"/>
                </a:cubicBezTo>
                <a:cubicBezTo>
                  <a:pt x="541512" y="47629"/>
                  <a:pt x="546142" y="46190"/>
                  <a:pt x="550818" y="46190"/>
                </a:cubicBezTo>
                <a:lnTo>
                  <a:pt x="557562" y="46190"/>
                </a:lnTo>
                <a:lnTo>
                  <a:pt x="569027" y="49427"/>
                </a:lnTo>
                <a:lnTo>
                  <a:pt x="583593" y="49427"/>
                </a:lnTo>
                <a:cubicBezTo>
                  <a:pt x="586380" y="47269"/>
                  <a:pt x="589033" y="46190"/>
                  <a:pt x="591551" y="46190"/>
                </a:cubicBezTo>
                <a:lnTo>
                  <a:pt x="599643" y="46190"/>
                </a:lnTo>
                <a:lnTo>
                  <a:pt x="604229" y="49427"/>
                </a:lnTo>
                <a:lnTo>
                  <a:pt x="611108" y="49427"/>
                </a:lnTo>
                <a:cubicBezTo>
                  <a:pt x="611647" y="44392"/>
                  <a:pt x="610838" y="37963"/>
                  <a:pt x="608680" y="30140"/>
                </a:cubicBezTo>
                <a:lnTo>
                  <a:pt x="608680" y="24745"/>
                </a:lnTo>
                <a:lnTo>
                  <a:pt x="611108" y="21508"/>
                </a:lnTo>
                <a:cubicBezTo>
                  <a:pt x="607241" y="17821"/>
                  <a:pt x="605308" y="14629"/>
                  <a:pt x="605308" y="11932"/>
                </a:cubicBezTo>
                <a:close/>
                <a:moveTo>
                  <a:pt x="4649352" y="7212"/>
                </a:moveTo>
                <a:lnTo>
                  <a:pt x="4660008" y="8291"/>
                </a:lnTo>
                <a:lnTo>
                  <a:pt x="4663245" y="8291"/>
                </a:lnTo>
                <a:lnTo>
                  <a:pt x="4679295" y="7212"/>
                </a:lnTo>
                <a:lnTo>
                  <a:pt x="4687927" y="17868"/>
                </a:lnTo>
                <a:lnTo>
                  <a:pt x="4691164" y="14766"/>
                </a:lnTo>
                <a:lnTo>
                  <a:pt x="4689006" y="12608"/>
                </a:lnTo>
                <a:lnTo>
                  <a:pt x="4689006" y="10449"/>
                </a:lnTo>
                <a:lnTo>
                  <a:pt x="4694266" y="11529"/>
                </a:lnTo>
                <a:lnTo>
                  <a:pt x="4698582" y="11529"/>
                </a:lnTo>
                <a:lnTo>
                  <a:pt x="4707214" y="9370"/>
                </a:lnTo>
                <a:cubicBezTo>
                  <a:pt x="4711620" y="9370"/>
                  <a:pt x="4714093" y="12203"/>
                  <a:pt x="4714632" y="17868"/>
                </a:cubicBezTo>
                <a:lnTo>
                  <a:pt x="4695345" y="34053"/>
                </a:lnTo>
                <a:lnTo>
                  <a:pt x="4694266" y="34053"/>
                </a:lnTo>
                <a:lnTo>
                  <a:pt x="4693322" y="32974"/>
                </a:lnTo>
                <a:lnTo>
                  <a:pt x="4692243" y="32974"/>
                </a:lnTo>
                <a:cubicBezTo>
                  <a:pt x="4692243" y="34233"/>
                  <a:pt x="4690085" y="35986"/>
                  <a:pt x="4685769" y="38234"/>
                </a:cubicBezTo>
                <a:lnTo>
                  <a:pt x="4685769" y="39313"/>
                </a:lnTo>
                <a:lnTo>
                  <a:pt x="4687927" y="39313"/>
                </a:lnTo>
                <a:lnTo>
                  <a:pt x="4698582" y="32974"/>
                </a:lnTo>
                <a:lnTo>
                  <a:pt x="4700740" y="32974"/>
                </a:lnTo>
                <a:lnTo>
                  <a:pt x="4703977" y="60758"/>
                </a:lnTo>
                <a:lnTo>
                  <a:pt x="4701819" y="62916"/>
                </a:lnTo>
                <a:lnTo>
                  <a:pt x="4711530" y="65074"/>
                </a:lnTo>
                <a:lnTo>
                  <a:pt x="4711530" y="66153"/>
                </a:lnTo>
                <a:lnTo>
                  <a:pt x="4716790" y="65074"/>
                </a:lnTo>
                <a:lnTo>
                  <a:pt x="4727580" y="65074"/>
                </a:lnTo>
                <a:lnTo>
                  <a:pt x="4732975" y="69390"/>
                </a:lnTo>
                <a:lnTo>
                  <a:pt x="4734054" y="69390"/>
                </a:lnTo>
                <a:lnTo>
                  <a:pt x="4732975" y="68311"/>
                </a:lnTo>
                <a:lnTo>
                  <a:pt x="4732975" y="65074"/>
                </a:lnTo>
                <a:lnTo>
                  <a:pt x="4741472" y="47945"/>
                </a:lnTo>
                <a:cubicBezTo>
                  <a:pt x="4741472" y="43089"/>
                  <a:pt x="4745788" y="38099"/>
                  <a:pt x="4754420" y="32974"/>
                </a:cubicBezTo>
                <a:lnTo>
                  <a:pt x="4755364" y="34053"/>
                </a:lnTo>
                <a:lnTo>
                  <a:pt x="4756443" y="32974"/>
                </a:lnTo>
                <a:lnTo>
                  <a:pt x="4757522" y="32974"/>
                </a:lnTo>
                <a:cubicBezTo>
                  <a:pt x="4763097" y="32974"/>
                  <a:pt x="4767413" y="36525"/>
                  <a:pt x="4770470" y="43629"/>
                </a:cubicBezTo>
                <a:lnTo>
                  <a:pt x="4773707" y="42550"/>
                </a:lnTo>
                <a:cubicBezTo>
                  <a:pt x="4775596" y="42550"/>
                  <a:pt x="4783778" y="50418"/>
                  <a:pt x="4798255" y="66153"/>
                </a:cubicBezTo>
                <a:lnTo>
                  <a:pt x="4798255" y="69390"/>
                </a:lnTo>
                <a:cubicBezTo>
                  <a:pt x="4798255" y="72807"/>
                  <a:pt x="4789713" y="74965"/>
                  <a:pt x="4772628" y="75864"/>
                </a:cubicBezTo>
                <a:cubicBezTo>
                  <a:pt x="4771909" y="77932"/>
                  <a:pt x="4769751" y="78966"/>
                  <a:pt x="4766154" y="78966"/>
                </a:cubicBezTo>
                <a:lnTo>
                  <a:pt x="4765075" y="78966"/>
                </a:lnTo>
                <a:cubicBezTo>
                  <a:pt x="4763457" y="78966"/>
                  <a:pt x="4762378" y="77213"/>
                  <a:pt x="4761838" y="73706"/>
                </a:cubicBezTo>
                <a:cubicBezTo>
                  <a:pt x="4762917" y="73706"/>
                  <a:pt x="4763996" y="72267"/>
                  <a:pt x="4765075" y="69390"/>
                </a:cubicBezTo>
                <a:lnTo>
                  <a:pt x="4763996" y="68311"/>
                </a:lnTo>
                <a:lnTo>
                  <a:pt x="4761838" y="68311"/>
                </a:lnTo>
                <a:cubicBezTo>
                  <a:pt x="4760400" y="68311"/>
                  <a:pt x="4759680" y="69750"/>
                  <a:pt x="4759680" y="72627"/>
                </a:cubicBezTo>
                <a:lnTo>
                  <a:pt x="4758601" y="73706"/>
                </a:lnTo>
                <a:lnTo>
                  <a:pt x="4755364" y="73706"/>
                </a:lnTo>
                <a:lnTo>
                  <a:pt x="4740393" y="74785"/>
                </a:lnTo>
                <a:lnTo>
                  <a:pt x="4734054" y="70469"/>
                </a:lnTo>
                <a:cubicBezTo>
                  <a:pt x="4734054" y="73346"/>
                  <a:pt x="4733335" y="74785"/>
                  <a:pt x="4731896" y="74785"/>
                </a:cubicBezTo>
                <a:lnTo>
                  <a:pt x="4712609" y="74785"/>
                </a:lnTo>
                <a:cubicBezTo>
                  <a:pt x="4710810" y="74785"/>
                  <a:pt x="4709731" y="73346"/>
                  <a:pt x="4709372" y="70469"/>
                </a:cubicBezTo>
                <a:lnTo>
                  <a:pt x="4708293" y="70469"/>
                </a:lnTo>
                <a:cubicBezTo>
                  <a:pt x="4708293" y="72807"/>
                  <a:pt x="4706135" y="74246"/>
                  <a:pt x="4701819" y="74785"/>
                </a:cubicBezTo>
                <a:lnTo>
                  <a:pt x="4701819" y="89756"/>
                </a:lnTo>
                <a:lnTo>
                  <a:pt x="4706135" y="89756"/>
                </a:lnTo>
                <a:cubicBezTo>
                  <a:pt x="4710271" y="81933"/>
                  <a:pt x="4713103" y="78022"/>
                  <a:pt x="4714632" y="78022"/>
                </a:cubicBezTo>
                <a:lnTo>
                  <a:pt x="4715711" y="78022"/>
                </a:lnTo>
                <a:cubicBezTo>
                  <a:pt x="4721106" y="78022"/>
                  <a:pt x="4725422" y="80135"/>
                  <a:pt x="4728659" y="84361"/>
                </a:cubicBezTo>
                <a:cubicBezTo>
                  <a:pt x="4737921" y="86699"/>
                  <a:pt x="4742551" y="89936"/>
                  <a:pt x="4742551" y="94073"/>
                </a:cubicBezTo>
                <a:lnTo>
                  <a:pt x="4743630" y="97309"/>
                </a:lnTo>
                <a:lnTo>
                  <a:pt x="4744709" y="97309"/>
                </a:lnTo>
                <a:lnTo>
                  <a:pt x="4745788" y="92993"/>
                </a:lnTo>
                <a:lnTo>
                  <a:pt x="4746867" y="94073"/>
                </a:lnTo>
                <a:lnTo>
                  <a:pt x="4749025" y="94073"/>
                </a:lnTo>
                <a:lnTo>
                  <a:pt x="4753341" y="91914"/>
                </a:lnTo>
                <a:cubicBezTo>
                  <a:pt x="4760085" y="95691"/>
                  <a:pt x="4764716" y="99962"/>
                  <a:pt x="4767233" y="104728"/>
                </a:cubicBezTo>
                <a:lnTo>
                  <a:pt x="4767233" y="106886"/>
                </a:lnTo>
                <a:cubicBezTo>
                  <a:pt x="4756353" y="113720"/>
                  <a:pt x="4749565" y="118710"/>
                  <a:pt x="4746867" y="121857"/>
                </a:cubicBezTo>
                <a:cubicBezTo>
                  <a:pt x="4744889" y="121857"/>
                  <a:pt x="4742012" y="123655"/>
                  <a:pt x="4738235" y="127252"/>
                </a:cubicBezTo>
                <a:lnTo>
                  <a:pt x="4732975" y="127252"/>
                </a:lnTo>
                <a:lnTo>
                  <a:pt x="4731896" y="126173"/>
                </a:lnTo>
                <a:lnTo>
                  <a:pt x="4730817" y="126173"/>
                </a:lnTo>
                <a:cubicBezTo>
                  <a:pt x="4728120" y="133366"/>
                  <a:pt x="4723804" y="136963"/>
                  <a:pt x="4717869" y="136963"/>
                </a:cubicBezTo>
                <a:cubicBezTo>
                  <a:pt x="4717869" y="139391"/>
                  <a:pt x="4712519" y="144381"/>
                  <a:pt x="4701819" y="151934"/>
                </a:cubicBezTo>
                <a:cubicBezTo>
                  <a:pt x="4702538" y="161196"/>
                  <a:pt x="4703977" y="169063"/>
                  <a:pt x="4706135" y="175538"/>
                </a:cubicBezTo>
                <a:lnTo>
                  <a:pt x="4699661" y="192667"/>
                </a:lnTo>
                <a:lnTo>
                  <a:pt x="4702898" y="202243"/>
                </a:lnTo>
                <a:lnTo>
                  <a:pt x="4702898" y="204401"/>
                </a:lnTo>
                <a:lnTo>
                  <a:pt x="4701819" y="205480"/>
                </a:lnTo>
                <a:cubicBezTo>
                  <a:pt x="4703257" y="208537"/>
                  <a:pt x="4703977" y="214247"/>
                  <a:pt x="4703977" y="222609"/>
                </a:cubicBezTo>
                <a:lnTo>
                  <a:pt x="4701819" y="231241"/>
                </a:lnTo>
                <a:lnTo>
                  <a:pt x="4702898" y="238794"/>
                </a:lnTo>
                <a:lnTo>
                  <a:pt x="4699661" y="240952"/>
                </a:lnTo>
                <a:lnTo>
                  <a:pt x="4700740" y="246212"/>
                </a:lnTo>
                <a:cubicBezTo>
                  <a:pt x="4700740" y="255564"/>
                  <a:pt x="4693232" y="263072"/>
                  <a:pt x="4678216" y="268737"/>
                </a:cubicBezTo>
                <a:lnTo>
                  <a:pt x="4672956" y="267658"/>
                </a:lnTo>
                <a:cubicBezTo>
                  <a:pt x="4667740" y="271254"/>
                  <a:pt x="4661985" y="273053"/>
                  <a:pt x="4655692" y="273053"/>
                </a:cubicBezTo>
                <a:lnTo>
                  <a:pt x="4653534" y="273053"/>
                </a:lnTo>
                <a:cubicBezTo>
                  <a:pt x="4644272" y="271434"/>
                  <a:pt x="4639641" y="267523"/>
                  <a:pt x="4639641" y="261318"/>
                </a:cubicBezTo>
                <a:cubicBezTo>
                  <a:pt x="4635145" y="244144"/>
                  <a:pt x="4628357" y="235557"/>
                  <a:pt x="4619275" y="235557"/>
                </a:cubicBezTo>
                <a:cubicBezTo>
                  <a:pt x="4614239" y="230522"/>
                  <a:pt x="4610328" y="228004"/>
                  <a:pt x="4607541" y="228004"/>
                </a:cubicBezTo>
                <a:lnTo>
                  <a:pt x="4606462" y="229083"/>
                </a:lnTo>
                <a:lnTo>
                  <a:pt x="4605383" y="229083"/>
                </a:lnTo>
                <a:cubicBezTo>
                  <a:pt x="4595762" y="224407"/>
                  <a:pt x="4590412" y="220856"/>
                  <a:pt x="4589333" y="218428"/>
                </a:cubicBezTo>
                <a:lnTo>
                  <a:pt x="4593514" y="214112"/>
                </a:lnTo>
                <a:lnTo>
                  <a:pt x="4639641" y="214112"/>
                </a:lnTo>
                <a:cubicBezTo>
                  <a:pt x="4641799" y="214112"/>
                  <a:pt x="4645036" y="215551"/>
                  <a:pt x="4649352" y="218428"/>
                </a:cubicBezTo>
                <a:lnTo>
                  <a:pt x="4652455" y="210875"/>
                </a:lnTo>
                <a:lnTo>
                  <a:pt x="4654613" y="184035"/>
                </a:lnTo>
                <a:lnTo>
                  <a:pt x="4651510" y="176617"/>
                </a:lnTo>
                <a:lnTo>
                  <a:pt x="4633167" y="187272"/>
                </a:lnTo>
                <a:lnTo>
                  <a:pt x="4621433" y="185114"/>
                </a:lnTo>
                <a:lnTo>
                  <a:pt x="4614959" y="189430"/>
                </a:lnTo>
                <a:lnTo>
                  <a:pt x="4611722" y="189430"/>
                </a:lnTo>
                <a:lnTo>
                  <a:pt x="4608620" y="187272"/>
                </a:lnTo>
                <a:lnTo>
                  <a:pt x="4607541" y="187272"/>
                </a:lnTo>
                <a:cubicBezTo>
                  <a:pt x="4607541" y="191768"/>
                  <a:pt x="4600393" y="195364"/>
                  <a:pt x="4586096" y="198062"/>
                </a:cubicBezTo>
                <a:lnTo>
                  <a:pt x="4577464" y="198062"/>
                </a:lnTo>
                <a:lnTo>
                  <a:pt x="4570990" y="203322"/>
                </a:lnTo>
                <a:cubicBezTo>
                  <a:pt x="4567663" y="203322"/>
                  <a:pt x="4565190" y="202288"/>
                  <a:pt x="4563572" y="200220"/>
                </a:cubicBezTo>
                <a:lnTo>
                  <a:pt x="4558177" y="201299"/>
                </a:lnTo>
                <a:lnTo>
                  <a:pt x="4552782" y="201299"/>
                </a:lnTo>
                <a:lnTo>
                  <a:pt x="4550624" y="199141"/>
                </a:lnTo>
                <a:lnTo>
                  <a:pt x="4550624" y="195904"/>
                </a:lnTo>
                <a:cubicBezTo>
                  <a:pt x="4554040" y="190509"/>
                  <a:pt x="4556917" y="187631"/>
                  <a:pt x="4559256" y="187272"/>
                </a:cubicBezTo>
                <a:lnTo>
                  <a:pt x="4561414" y="187272"/>
                </a:lnTo>
                <a:lnTo>
                  <a:pt x="4564651" y="188351"/>
                </a:lnTo>
                <a:lnTo>
                  <a:pt x="4564651" y="187272"/>
                </a:lnTo>
                <a:cubicBezTo>
                  <a:pt x="4564651" y="183675"/>
                  <a:pt x="4567483" y="181877"/>
                  <a:pt x="4573148" y="181877"/>
                </a:cubicBezTo>
                <a:cubicBezTo>
                  <a:pt x="4573148" y="180348"/>
                  <a:pt x="4581734" y="176437"/>
                  <a:pt x="4598909" y="170142"/>
                </a:cubicBezTo>
                <a:lnTo>
                  <a:pt x="4598909" y="172301"/>
                </a:lnTo>
                <a:lnTo>
                  <a:pt x="4599988" y="172301"/>
                </a:lnTo>
                <a:lnTo>
                  <a:pt x="4599988" y="170142"/>
                </a:lnTo>
                <a:lnTo>
                  <a:pt x="4598909" y="169063"/>
                </a:lnTo>
                <a:lnTo>
                  <a:pt x="4601067" y="169063"/>
                </a:lnTo>
                <a:lnTo>
                  <a:pt x="4606462" y="170142"/>
                </a:lnTo>
                <a:cubicBezTo>
                  <a:pt x="4607002" y="164388"/>
                  <a:pt x="4609114" y="161510"/>
                  <a:pt x="4612801" y="161510"/>
                </a:cubicBezTo>
                <a:cubicBezTo>
                  <a:pt x="4612801" y="156565"/>
                  <a:pt x="4615318" y="154092"/>
                  <a:pt x="4620354" y="154092"/>
                </a:cubicBezTo>
                <a:lnTo>
                  <a:pt x="4628986" y="147618"/>
                </a:lnTo>
                <a:cubicBezTo>
                  <a:pt x="4630964" y="144741"/>
                  <a:pt x="4638112" y="139750"/>
                  <a:pt x="4650431" y="132647"/>
                </a:cubicBezTo>
                <a:lnTo>
                  <a:pt x="4656771" y="119699"/>
                </a:lnTo>
                <a:lnTo>
                  <a:pt x="4656771" y="118755"/>
                </a:lnTo>
                <a:cubicBezTo>
                  <a:pt x="4652544" y="118755"/>
                  <a:pt x="4650431" y="116597"/>
                  <a:pt x="4650431" y="112281"/>
                </a:cubicBezTo>
                <a:lnTo>
                  <a:pt x="4653534" y="104728"/>
                </a:lnTo>
                <a:lnTo>
                  <a:pt x="4652455" y="101491"/>
                </a:lnTo>
                <a:lnTo>
                  <a:pt x="4653534" y="91914"/>
                </a:lnTo>
                <a:lnTo>
                  <a:pt x="4650431" y="87598"/>
                </a:lnTo>
                <a:lnTo>
                  <a:pt x="4650431" y="81124"/>
                </a:lnTo>
                <a:lnTo>
                  <a:pt x="4652455" y="73706"/>
                </a:lnTo>
                <a:lnTo>
                  <a:pt x="4648273" y="71548"/>
                </a:lnTo>
                <a:lnTo>
                  <a:pt x="4636404" y="75864"/>
                </a:lnTo>
                <a:lnTo>
                  <a:pt x="4624670" y="71548"/>
                </a:lnTo>
                <a:lnTo>
                  <a:pt x="4617117" y="73706"/>
                </a:lnTo>
                <a:lnTo>
                  <a:pt x="4604304" y="72627"/>
                </a:lnTo>
                <a:lnTo>
                  <a:pt x="4590412" y="74785"/>
                </a:lnTo>
                <a:lnTo>
                  <a:pt x="4580701" y="74785"/>
                </a:lnTo>
                <a:lnTo>
                  <a:pt x="4570046" y="78966"/>
                </a:lnTo>
                <a:cubicBezTo>
                  <a:pt x="4567888" y="76359"/>
                  <a:pt x="4566809" y="73886"/>
                  <a:pt x="4566809" y="71548"/>
                </a:cubicBezTo>
                <a:lnTo>
                  <a:pt x="4566809" y="70469"/>
                </a:lnTo>
                <a:lnTo>
                  <a:pt x="4573148" y="65074"/>
                </a:lnTo>
                <a:lnTo>
                  <a:pt x="4581780" y="65074"/>
                </a:lnTo>
                <a:lnTo>
                  <a:pt x="4589333" y="66153"/>
                </a:lnTo>
                <a:lnTo>
                  <a:pt x="4591356" y="63995"/>
                </a:lnTo>
                <a:lnTo>
                  <a:pt x="4595672" y="63995"/>
                </a:lnTo>
                <a:cubicBezTo>
                  <a:pt x="4606102" y="63995"/>
                  <a:pt x="4613970" y="65434"/>
                  <a:pt x="4619275" y="68311"/>
                </a:cubicBezTo>
                <a:lnTo>
                  <a:pt x="4624670" y="65074"/>
                </a:lnTo>
                <a:lnTo>
                  <a:pt x="4625749" y="65074"/>
                </a:lnTo>
                <a:lnTo>
                  <a:pt x="4631144" y="66153"/>
                </a:lnTo>
                <a:cubicBezTo>
                  <a:pt x="4632313" y="63276"/>
                  <a:pt x="4634786" y="61837"/>
                  <a:pt x="4638562" y="61837"/>
                </a:cubicBezTo>
                <a:lnTo>
                  <a:pt x="4642878" y="61837"/>
                </a:lnTo>
                <a:lnTo>
                  <a:pt x="4653534" y="65074"/>
                </a:lnTo>
                <a:lnTo>
                  <a:pt x="4653534" y="57656"/>
                </a:lnTo>
                <a:lnTo>
                  <a:pt x="4651510" y="49024"/>
                </a:lnTo>
                <a:lnTo>
                  <a:pt x="4651510" y="47945"/>
                </a:lnTo>
                <a:cubicBezTo>
                  <a:pt x="4651510" y="46506"/>
                  <a:pt x="4652544" y="45787"/>
                  <a:pt x="4654613" y="45787"/>
                </a:cubicBezTo>
                <a:lnTo>
                  <a:pt x="4654613" y="41471"/>
                </a:lnTo>
                <a:lnTo>
                  <a:pt x="4650431" y="30816"/>
                </a:lnTo>
                <a:lnTo>
                  <a:pt x="4654613" y="28658"/>
                </a:lnTo>
                <a:lnTo>
                  <a:pt x="4654613" y="27579"/>
                </a:lnTo>
                <a:cubicBezTo>
                  <a:pt x="4654613" y="26140"/>
                  <a:pt x="4653218" y="25421"/>
                  <a:pt x="4650431" y="25421"/>
                </a:cubicBezTo>
                <a:cubicBezTo>
                  <a:pt x="4648993" y="21284"/>
                  <a:pt x="4648273" y="15575"/>
                  <a:pt x="4648273" y="8291"/>
                </a:cubicBezTo>
                <a:close/>
                <a:moveTo>
                  <a:pt x="5650826" y="7078"/>
                </a:moveTo>
                <a:cubicBezTo>
                  <a:pt x="5658289" y="7078"/>
                  <a:pt x="5662200" y="11754"/>
                  <a:pt x="5662560" y="21105"/>
                </a:cubicBezTo>
                <a:lnTo>
                  <a:pt x="5663639" y="21105"/>
                </a:lnTo>
                <a:cubicBezTo>
                  <a:pt x="5663639" y="18947"/>
                  <a:pt x="5664358" y="17868"/>
                  <a:pt x="5665797" y="17868"/>
                </a:cubicBezTo>
                <a:cubicBezTo>
                  <a:pt x="5676947" y="24432"/>
                  <a:pt x="5685174" y="27714"/>
                  <a:pt x="5690479" y="27714"/>
                </a:cubicBezTo>
                <a:lnTo>
                  <a:pt x="5699111" y="24477"/>
                </a:lnTo>
                <a:cubicBezTo>
                  <a:pt x="5705406" y="28793"/>
                  <a:pt x="5709722" y="30951"/>
                  <a:pt x="5712059" y="30951"/>
                </a:cubicBezTo>
                <a:lnTo>
                  <a:pt x="5717454" y="27714"/>
                </a:lnTo>
                <a:lnTo>
                  <a:pt x="5725951" y="27714"/>
                </a:lnTo>
                <a:cubicBezTo>
                  <a:pt x="5730267" y="28074"/>
                  <a:pt x="5732425" y="29153"/>
                  <a:pt x="5732425" y="30951"/>
                </a:cubicBezTo>
                <a:cubicBezTo>
                  <a:pt x="5732425" y="32390"/>
                  <a:pt x="5727795" y="34188"/>
                  <a:pt x="5718533" y="36346"/>
                </a:cubicBezTo>
                <a:lnTo>
                  <a:pt x="5710980" y="33109"/>
                </a:lnTo>
                <a:cubicBezTo>
                  <a:pt x="5710980" y="35087"/>
                  <a:pt x="5706664" y="37245"/>
                  <a:pt x="5698032" y="39583"/>
                </a:cubicBezTo>
                <a:lnTo>
                  <a:pt x="5688321" y="35267"/>
                </a:lnTo>
                <a:lnTo>
                  <a:pt x="5685219" y="36346"/>
                </a:lnTo>
                <a:lnTo>
                  <a:pt x="5686298" y="76404"/>
                </a:lnTo>
                <a:cubicBezTo>
                  <a:pt x="5686298" y="87284"/>
                  <a:pt x="5684859" y="93803"/>
                  <a:pt x="5681982" y="95961"/>
                </a:cubicBezTo>
                <a:lnTo>
                  <a:pt x="5681982" y="97040"/>
                </a:lnTo>
                <a:cubicBezTo>
                  <a:pt x="5684859" y="100097"/>
                  <a:pt x="5686298" y="102975"/>
                  <a:pt x="5686298" y="105672"/>
                </a:cubicBezTo>
                <a:lnTo>
                  <a:pt x="5686298" y="107830"/>
                </a:lnTo>
                <a:lnTo>
                  <a:pt x="5684140" y="123071"/>
                </a:lnTo>
                <a:lnTo>
                  <a:pt x="5685219" y="128466"/>
                </a:lnTo>
                <a:lnTo>
                  <a:pt x="5681982" y="134940"/>
                </a:lnTo>
                <a:lnTo>
                  <a:pt x="5685219" y="140335"/>
                </a:lnTo>
                <a:lnTo>
                  <a:pt x="5685219" y="143573"/>
                </a:lnTo>
                <a:lnTo>
                  <a:pt x="5683061" y="146810"/>
                </a:lnTo>
                <a:lnTo>
                  <a:pt x="5683061" y="158814"/>
                </a:lnTo>
                <a:lnTo>
                  <a:pt x="5686298" y="159893"/>
                </a:lnTo>
                <a:lnTo>
                  <a:pt x="5689400" y="155576"/>
                </a:lnTo>
                <a:lnTo>
                  <a:pt x="5689400" y="145731"/>
                </a:lnTo>
                <a:cubicBezTo>
                  <a:pt x="5692637" y="143033"/>
                  <a:pt x="5694795" y="136559"/>
                  <a:pt x="5695874" y="126308"/>
                </a:cubicBezTo>
                <a:lnTo>
                  <a:pt x="5693716" y="119699"/>
                </a:lnTo>
                <a:lnTo>
                  <a:pt x="5693716" y="101356"/>
                </a:lnTo>
                <a:lnTo>
                  <a:pt x="5694795" y="100277"/>
                </a:lnTo>
                <a:lnTo>
                  <a:pt x="5693716" y="99198"/>
                </a:lnTo>
                <a:lnTo>
                  <a:pt x="5693716" y="97040"/>
                </a:lnTo>
                <a:lnTo>
                  <a:pt x="5695874" y="88273"/>
                </a:lnTo>
                <a:lnTo>
                  <a:pt x="5693716" y="81799"/>
                </a:lnTo>
                <a:lnTo>
                  <a:pt x="5693716" y="68851"/>
                </a:lnTo>
                <a:lnTo>
                  <a:pt x="5690479" y="58061"/>
                </a:lnTo>
                <a:cubicBezTo>
                  <a:pt x="5694256" y="47900"/>
                  <a:pt x="5701090" y="42820"/>
                  <a:pt x="5710980" y="42820"/>
                </a:cubicBezTo>
                <a:lnTo>
                  <a:pt x="5738899" y="58061"/>
                </a:lnTo>
                <a:cubicBezTo>
                  <a:pt x="5740878" y="58061"/>
                  <a:pt x="5742316" y="61658"/>
                  <a:pt x="5743216" y="68851"/>
                </a:cubicBezTo>
                <a:cubicBezTo>
                  <a:pt x="5739619" y="70469"/>
                  <a:pt x="5736741" y="73347"/>
                  <a:pt x="5734583" y="77483"/>
                </a:cubicBezTo>
                <a:cubicBezTo>
                  <a:pt x="5736741" y="81080"/>
                  <a:pt x="5737820" y="84676"/>
                  <a:pt x="5737820" y="88273"/>
                </a:cubicBezTo>
                <a:lnTo>
                  <a:pt x="5735662" y="95961"/>
                </a:lnTo>
                <a:lnTo>
                  <a:pt x="5738899" y="99198"/>
                </a:lnTo>
                <a:lnTo>
                  <a:pt x="5738899" y="100277"/>
                </a:lnTo>
                <a:cubicBezTo>
                  <a:pt x="5738899" y="106751"/>
                  <a:pt x="5734583" y="109988"/>
                  <a:pt x="5725951" y="109988"/>
                </a:cubicBezTo>
                <a:lnTo>
                  <a:pt x="5724872" y="113226"/>
                </a:lnTo>
                <a:lnTo>
                  <a:pt x="5725951" y="117541"/>
                </a:lnTo>
                <a:lnTo>
                  <a:pt x="5722714" y="120778"/>
                </a:lnTo>
                <a:lnTo>
                  <a:pt x="5721635" y="120778"/>
                </a:lnTo>
                <a:cubicBezTo>
                  <a:pt x="5717769" y="120778"/>
                  <a:pt x="5715296" y="118980"/>
                  <a:pt x="5714217" y="115384"/>
                </a:cubicBezTo>
                <a:lnTo>
                  <a:pt x="5715296" y="109988"/>
                </a:lnTo>
                <a:lnTo>
                  <a:pt x="5709901" y="109988"/>
                </a:lnTo>
                <a:lnTo>
                  <a:pt x="5710980" y="115384"/>
                </a:lnTo>
                <a:lnTo>
                  <a:pt x="5710980" y="116463"/>
                </a:lnTo>
                <a:cubicBezTo>
                  <a:pt x="5710980" y="118800"/>
                  <a:pt x="5709901" y="121363"/>
                  <a:pt x="5707743" y="124150"/>
                </a:cubicBezTo>
                <a:lnTo>
                  <a:pt x="5708822" y="125229"/>
                </a:lnTo>
                <a:lnTo>
                  <a:pt x="5708822" y="126308"/>
                </a:lnTo>
                <a:lnTo>
                  <a:pt x="5714217" y="125229"/>
                </a:lnTo>
                <a:cubicBezTo>
                  <a:pt x="5715476" y="125229"/>
                  <a:pt x="5716915" y="127387"/>
                  <a:pt x="5718533" y="131703"/>
                </a:cubicBezTo>
                <a:lnTo>
                  <a:pt x="5720556" y="131703"/>
                </a:lnTo>
                <a:cubicBezTo>
                  <a:pt x="5720556" y="129725"/>
                  <a:pt x="5723434" y="126848"/>
                  <a:pt x="5729188" y="123071"/>
                </a:cubicBezTo>
                <a:cubicBezTo>
                  <a:pt x="5729188" y="120284"/>
                  <a:pt x="5730987" y="117002"/>
                  <a:pt x="5734583" y="113226"/>
                </a:cubicBezTo>
                <a:lnTo>
                  <a:pt x="5734583" y="112146"/>
                </a:lnTo>
                <a:lnTo>
                  <a:pt x="5736741" y="112146"/>
                </a:lnTo>
                <a:lnTo>
                  <a:pt x="5733504" y="130624"/>
                </a:lnTo>
                <a:lnTo>
                  <a:pt x="5734583" y="140335"/>
                </a:lnTo>
                <a:cubicBezTo>
                  <a:pt x="5733145" y="140335"/>
                  <a:pt x="5730987" y="143213"/>
                  <a:pt x="5728109" y="148967"/>
                </a:cubicBezTo>
                <a:lnTo>
                  <a:pt x="5731346" y="151125"/>
                </a:lnTo>
                <a:lnTo>
                  <a:pt x="5732425" y="151125"/>
                </a:lnTo>
                <a:cubicBezTo>
                  <a:pt x="5735123" y="148967"/>
                  <a:pt x="5737641" y="147888"/>
                  <a:pt x="5739978" y="147888"/>
                </a:cubicBezTo>
                <a:cubicBezTo>
                  <a:pt x="5741777" y="147888"/>
                  <a:pt x="5744295" y="149327"/>
                  <a:pt x="5747532" y="152205"/>
                </a:cubicBezTo>
                <a:lnTo>
                  <a:pt x="5748611" y="152205"/>
                </a:lnTo>
                <a:lnTo>
                  <a:pt x="5750769" y="150047"/>
                </a:lnTo>
                <a:lnTo>
                  <a:pt x="5749690" y="138177"/>
                </a:lnTo>
                <a:lnTo>
                  <a:pt x="5750769" y="137098"/>
                </a:lnTo>
                <a:lnTo>
                  <a:pt x="5749690" y="136019"/>
                </a:lnTo>
                <a:lnTo>
                  <a:pt x="5749690" y="134940"/>
                </a:lnTo>
                <a:lnTo>
                  <a:pt x="5747532" y="93803"/>
                </a:lnTo>
                <a:lnTo>
                  <a:pt x="5751848" y="75325"/>
                </a:lnTo>
                <a:cubicBezTo>
                  <a:pt x="5750229" y="75325"/>
                  <a:pt x="5748790" y="72088"/>
                  <a:pt x="5747532" y="65614"/>
                </a:cubicBezTo>
                <a:lnTo>
                  <a:pt x="5751848" y="58061"/>
                </a:lnTo>
                <a:cubicBezTo>
                  <a:pt x="5750229" y="58061"/>
                  <a:pt x="5749150" y="55498"/>
                  <a:pt x="5748611" y="50373"/>
                </a:cubicBezTo>
                <a:lnTo>
                  <a:pt x="5750769" y="40662"/>
                </a:lnTo>
                <a:cubicBezTo>
                  <a:pt x="5750769" y="36885"/>
                  <a:pt x="5746093" y="34727"/>
                  <a:pt x="5736741" y="34188"/>
                </a:cubicBezTo>
                <a:lnTo>
                  <a:pt x="5735662" y="33109"/>
                </a:lnTo>
                <a:lnTo>
                  <a:pt x="5734583" y="33109"/>
                </a:lnTo>
                <a:lnTo>
                  <a:pt x="5734583" y="32030"/>
                </a:lnTo>
                <a:cubicBezTo>
                  <a:pt x="5735483" y="29872"/>
                  <a:pt x="5742271" y="26230"/>
                  <a:pt x="5754950" y="21105"/>
                </a:cubicBezTo>
                <a:cubicBezTo>
                  <a:pt x="5754950" y="17868"/>
                  <a:pt x="5758187" y="13552"/>
                  <a:pt x="5764661" y="8157"/>
                </a:cubicBezTo>
                <a:lnTo>
                  <a:pt x="5767898" y="10315"/>
                </a:lnTo>
                <a:lnTo>
                  <a:pt x="5767898" y="8157"/>
                </a:lnTo>
                <a:lnTo>
                  <a:pt x="5768977" y="8157"/>
                </a:lnTo>
                <a:cubicBezTo>
                  <a:pt x="5771135" y="8697"/>
                  <a:pt x="5776845" y="13732"/>
                  <a:pt x="5786106" y="23263"/>
                </a:cubicBezTo>
                <a:cubicBezTo>
                  <a:pt x="5788983" y="23263"/>
                  <a:pt x="5792580" y="26905"/>
                  <a:pt x="5796896" y="34188"/>
                </a:cubicBezTo>
                <a:lnTo>
                  <a:pt x="5796896" y="39583"/>
                </a:lnTo>
                <a:cubicBezTo>
                  <a:pt x="5791861" y="44978"/>
                  <a:pt x="5789343" y="48575"/>
                  <a:pt x="5789343" y="50373"/>
                </a:cubicBezTo>
                <a:cubicBezTo>
                  <a:pt x="5791501" y="53790"/>
                  <a:pt x="5792580" y="58511"/>
                  <a:pt x="5792580" y="64535"/>
                </a:cubicBezTo>
                <a:lnTo>
                  <a:pt x="5789343" y="77483"/>
                </a:lnTo>
                <a:lnTo>
                  <a:pt x="5790422" y="90566"/>
                </a:lnTo>
                <a:lnTo>
                  <a:pt x="5789343" y="91645"/>
                </a:lnTo>
                <a:lnTo>
                  <a:pt x="5789343" y="92724"/>
                </a:lnTo>
                <a:lnTo>
                  <a:pt x="5790422" y="95961"/>
                </a:lnTo>
                <a:lnTo>
                  <a:pt x="5789343" y="111067"/>
                </a:lnTo>
                <a:lnTo>
                  <a:pt x="5789343" y="116463"/>
                </a:lnTo>
                <a:lnTo>
                  <a:pt x="5788264" y="121857"/>
                </a:lnTo>
                <a:lnTo>
                  <a:pt x="5790422" y="124150"/>
                </a:lnTo>
                <a:lnTo>
                  <a:pt x="5790422" y="129545"/>
                </a:lnTo>
                <a:lnTo>
                  <a:pt x="5788264" y="138177"/>
                </a:lnTo>
                <a:lnTo>
                  <a:pt x="5788264" y="143573"/>
                </a:lnTo>
                <a:lnTo>
                  <a:pt x="5792580" y="148967"/>
                </a:lnTo>
                <a:lnTo>
                  <a:pt x="5792580" y="152205"/>
                </a:lnTo>
                <a:lnTo>
                  <a:pt x="5788264" y="165288"/>
                </a:lnTo>
                <a:lnTo>
                  <a:pt x="5788264" y="166366"/>
                </a:lnTo>
                <a:lnTo>
                  <a:pt x="5790422" y="174998"/>
                </a:lnTo>
                <a:cubicBezTo>
                  <a:pt x="5773967" y="177336"/>
                  <a:pt x="5765740" y="179494"/>
                  <a:pt x="5765740" y="181473"/>
                </a:cubicBezTo>
                <a:lnTo>
                  <a:pt x="5766819" y="182552"/>
                </a:lnTo>
                <a:lnTo>
                  <a:pt x="5765740" y="190240"/>
                </a:lnTo>
                <a:lnTo>
                  <a:pt x="5765740" y="209662"/>
                </a:lnTo>
                <a:cubicBezTo>
                  <a:pt x="5765740" y="215776"/>
                  <a:pt x="5766819" y="220137"/>
                  <a:pt x="5768977" y="222744"/>
                </a:cubicBezTo>
                <a:cubicBezTo>
                  <a:pt x="5777249" y="222744"/>
                  <a:pt x="5782599" y="214787"/>
                  <a:pt x="5785027" y="198872"/>
                </a:cubicBezTo>
                <a:lnTo>
                  <a:pt x="5786106" y="197793"/>
                </a:lnTo>
                <a:cubicBezTo>
                  <a:pt x="5789343" y="189071"/>
                  <a:pt x="5791501" y="184710"/>
                  <a:pt x="5792580" y="184710"/>
                </a:cubicBezTo>
                <a:lnTo>
                  <a:pt x="5793659" y="184710"/>
                </a:lnTo>
                <a:lnTo>
                  <a:pt x="5795817" y="186868"/>
                </a:lnTo>
                <a:lnTo>
                  <a:pt x="5795817" y="195635"/>
                </a:lnTo>
                <a:lnTo>
                  <a:pt x="5794738" y="202109"/>
                </a:lnTo>
                <a:lnTo>
                  <a:pt x="5804449" y="229219"/>
                </a:lnTo>
                <a:lnTo>
                  <a:pt x="5803370" y="230298"/>
                </a:lnTo>
                <a:lnTo>
                  <a:pt x="5803370" y="231377"/>
                </a:lnTo>
                <a:lnTo>
                  <a:pt x="5804449" y="236772"/>
                </a:lnTo>
                <a:lnTo>
                  <a:pt x="5803370" y="242167"/>
                </a:lnTo>
                <a:lnTo>
                  <a:pt x="5804449" y="248641"/>
                </a:lnTo>
                <a:lnTo>
                  <a:pt x="5779767" y="261724"/>
                </a:lnTo>
                <a:lnTo>
                  <a:pt x="5778688" y="262803"/>
                </a:lnTo>
                <a:lnTo>
                  <a:pt x="5763582" y="262803"/>
                </a:lnTo>
                <a:lnTo>
                  <a:pt x="5759266" y="260645"/>
                </a:lnTo>
                <a:lnTo>
                  <a:pt x="5752792" y="262803"/>
                </a:lnTo>
                <a:lnTo>
                  <a:pt x="5747532" y="262803"/>
                </a:lnTo>
                <a:lnTo>
                  <a:pt x="5739978" y="257408"/>
                </a:lnTo>
                <a:lnTo>
                  <a:pt x="5733504" y="258487"/>
                </a:lnTo>
                <a:cubicBezTo>
                  <a:pt x="5727030" y="254081"/>
                  <a:pt x="5723793" y="248281"/>
                  <a:pt x="5723793" y="241088"/>
                </a:cubicBezTo>
                <a:lnTo>
                  <a:pt x="5725951" y="222744"/>
                </a:lnTo>
                <a:cubicBezTo>
                  <a:pt x="5724693" y="221216"/>
                  <a:pt x="5723614" y="214697"/>
                  <a:pt x="5722714" y="203188"/>
                </a:cubicBezTo>
                <a:lnTo>
                  <a:pt x="5724872" y="184710"/>
                </a:lnTo>
                <a:lnTo>
                  <a:pt x="5722714" y="180394"/>
                </a:lnTo>
                <a:lnTo>
                  <a:pt x="5723793" y="171762"/>
                </a:lnTo>
                <a:lnTo>
                  <a:pt x="5722714" y="171762"/>
                </a:lnTo>
                <a:cubicBezTo>
                  <a:pt x="5720647" y="171762"/>
                  <a:pt x="5719612" y="175358"/>
                  <a:pt x="5719612" y="182552"/>
                </a:cubicBezTo>
                <a:cubicBezTo>
                  <a:pt x="5713678" y="196129"/>
                  <a:pt x="5707564" y="205166"/>
                  <a:pt x="5701269" y="209662"/>
                </a:cubicBezTo>
                <a:cubicBezTo>
                  <a:pt x="5701269" y="212359"/>
                  <a:pt x="5698752" y="215596"/>
                  <a:pt x="5693716" y="219373"/>
                </a:cubicBezTo>
                <a:lnTo>
                  <a:pt x="5675508" y="247562"/>
                </a:lnTo>
                <a:lnTo>
                  <a:pt x="5671192" y="248641"/>
                </a:lnTo>
                <a:lnTo>
                  <a:pt x="5666876" y="247562"/>
                </a:lnTo>
                <a:cubicBezTo>
                  <a:pt x="5663999" y="247742"/>
                  <a:pt x="5660402" y="251383"/>
                  <a:pt x="5656086" y="258487"/>
                </a:cubicBezTo>
                <a:lnTo>
                  <a:pt x="5650826" y="261724"/>
                </a:lnTo>
                <a:lnTo>
                  <a:pt x="5637878" y="261724"/>
                </a:lnTo>
                <a:cubicBezTo>
                  <a:pt x="5634461" y="265500"/>
                  <a:pt x="5629066" y="268018"/>
                  <a:pt x="5621693" y="269277"/>
                </a:cubicBezTo>
                <a:lnTo>
                  <a:pt x="5620749" y="270356"/>
                </a:lnTo>
                <a:lnTo>
                  <a:pt x="5611038" y="270356"/>
                </a:lnTo>
                <a:cubicBezTo>
                  <a:pt x="5600967" y="268737"/>
                  <a:pt x="5595931" y="267298"/>
                  <a:pt x="5595931" y="266040"/>
                </a:cubicBezTo>
                <a:lnTo>
                  <a:pt x="5595931" y="264961"/>
                </a:lnTo>
                <a:cubicBezTo>
                  <a:pt x="5595931" y="263522"/>
                  <a:pt x="5603484" y="261004"/>
                  <a:pt x="5618591" y="257408"/>
                </a:cubicBezTo>
                <a:cubicBezTo>
                  <a:pt x="5619670" y="247247"/>
                  <a:pt x="5623581" y="242167"/>
                  <a:pt x="5630325" y="242167"/>
                </a:cubicBezTo>
                <a:cubicBezTo>
                  <a:pt x="5634101" y="240548"/>
                  <a:pt x="5644487" y="231871"/>
                  <a:pt x="5661481" y="216136"/>
                </a:cubicBezTo>
                <a:cubicBezTo>
                  <a:pt x="5663099" y="216136"/>
                  <a:pt x="5664898" y="213258"/>
                  <a:pt x="5666876" y="207504"/>
                </a:cubicBezTo>
                <a:cubicBezTo>
                  <a:pt x="5668494" y="206425"/>
                  <a:pt x="5671012" y="199546"/>
                  <a:pt x="5674429" y="186868"/>
                </a:cubicBezTo>
                <a:lnTo>
                  <a:pt x="5677666" y="184710"/>
                </a:lnTo>
                <a:lnTo>
                  <a:pt x="5677666" y="186868"/>
                </a:lnTo>
                <a:lnTo>
                  <a:pt x="5679824" y="184710"/>
                </a:lnTo>
                <a:cubicBezTo>
                  <a:pt x="5677666" y="184710"/>
                  <a:pt x="5676587" y="182911"/>
                  <a:pt x="5676587" y="179314"/>
                </a:cubicBezTo>
                <a:cubicBezTo>
                  <a:pt x="5673710" y="179314"/>
                  <a:pt x="5672271" y="178236"/>
                  <a:pt x="5672271" y="176078"/>
                </a:cubicBezTo>
                <a:lnTo>
                  <a:pt x="5676587" y="169604"/>
                </a:lnTo>
                <a:lnTo>
                  <a:pt x="5674429" y="162051"/>
                </a:lnTo>
                <a:lnTo>
                  <a:pt x="5673350" y="162051"/>
                </a:lnTo>
                <a:lnTo>
                  <a:pt x="5673350" y="163130"/>
                </a:lnTo>
                <a:lnTo>
                  <a:pt x="5674429" y="164209"/>
                </a:lnTo>
                <a:lnTo>
                  <a:pt x="5674429" y="165288"/>
                </a:lnTo>
                <a:cubicBezTo>
                  <a:pt x="5671731" y="176797"/>
                  <a:pt x="5668494" y="182552"/>
                  <a:pt x="5664718" y="182552"/>
                </a:cubicBezTo>
                <a:lnTo>
                  <a:pt x="5659323" y="181473"/>
                </a:lnTo>
                <a:lnTo>
                  <a:pt x="5649747" y="183631"/>
                </a:lnTo>
                <a:lnTo>
                  <a:pt x="5648668" y="182552"/>
                </a:lnTo>
                <a:lnTo>
                  <a:pt x="5648668" y="181473"/>
                </a:lnTo>
                <a:lnTo>
                  <a:pt x="5649747" y="178236"/>
                </a:lnTo>
                <a:lnTo>
                  <a:pt x="5646510" y="172841"/>
                </a:lnTo>
                <a:lnTo>
                  <a:pt x="5646510" y="160971"/>
                </a:lnTo>
                <a:lnTo>
                  <a:pt x="5645431" y="153284"/>
                </a:lnTo>
                <a:lnTo>
                  <a:pt x="5646510" y="143573"/>
                </a:lnTo>
                <a:lnTo>
                  <a:pt x="5646510" y="125229"/>
                </a:lnTo>
                <a:lnTo>
                  <a:pt x="5648668" y="121857"/>
                </a:lnTo>
                <a:lnTo>
                  <a:pt x="5648668" y="120778"/>
                </a:lnTo>
                <a:cubicBezTo>
                  <a:pt x="5648668" y="119160"/>
                  <a:pt x="5646870" y="118081"/>
                  <a:pt x="5643273" y="117541"/>
                </a:cubicBezTo>
                <a:lnTo>
                  <a:pt x="5644352" y="118621"/>
                </a:lnTo>
                <a:lnTo>
                  <a:pt x="5644352" y="123071"/>
                </a:lnTo>
                <a:cubicBezTo>
                  <a:pt x="5643273" y="124870"/>
                  <a:pt x="5636439" y="127387"/>
                  <a:pt x="5623851" y="130624"/>
                </a:cubicBezTo>
                <a:lnTo>
                  <a:pt x="5616433" y="130624"/>
                </a:lnTo>
                <a:cubicBezTo>
                  <a:pt x="5614994" y="130624"/>
                  <a:pt x="5613915" y="134221"/>
                  <a:pt x="5613196" y="141415"/>
                </a:cubicBezTo>
                <a:cubicBezTo>
                  <a:pt x="5614454" y="157330"/>
                  <a:pt x="5615893" y="165288"/>
                  <a:pt x="5617512" y="165288"/>
                </a:cubicBezTo>
                <a:lnTo>
                  <a:pt x="5617512" y="168525"/>
                </a:lnTo>
                <a:cubicBezTo>
                  <a:pt x="5615354" y="171222"/>
                  <a:pt x="5614275" y="173740"/>
                  <a:pt x="5614275" y="176078"/>
                </a:cubicBezTo>
                <a:lnTo>
                  <a:pt x="5614275" y="178236"/>
                </a:lnTo>
                <a:cubicBezTo>
                  <a:pt x="5614275" y="182552"/>
                  <a:pt x="5616433" y="184710"/>
                  <a:pt x="5620749" y="184710"/>
                </a:cubicBezTo>
                <a:lnTo>
                  <a:pt x="5632483" y="184710"/>
                </a:lnTo>
                <a:lnTo>
                  <a:pt x="5635720" y="187947"/>
                </a:lnTo>
                <a:cubicBezTo>
                  <a:pt x="5623221" y="199366"/>
                  <a:pt x="5603170" y="214202"/>
                  <a:pt x="5575565" y="232456"/>
                </a:cubicBezTo>
                <a:cubicBezTo>
                  <a:pt x="5569631" y="238210"/>
                  <a:pt x="5564955" y="241088"/>
                  <a:pt x="5561538" y="241088"/>
                </a:cubicBezTo>
                <a:lnTo>
                  <a:pt x="5560459" y="240009"/>
                </a:lnTo>
                <a:lnTo>
                  <a:pt x="5560459" y="229219"/>
                </a:lnTo>
                <a:lnTo>
                  <a:pt x="5553041" y="222744"/>
                </a:lnTo>
                <a:cubicBezTo>
                  <a:pt x="5549085" y="207549"/>
                  <a:pt x="5545128" y="199951"/>
                  <a:pt x="5541172" y="199951"/>
                </a:cubicBezTo>
                <a:lnTo>
                  <a:pt x="5540093" y="198872"/>
                </a:lnTo>
                <a:lnTo>
                  <a:pt x="5540093" y="194556"/>
                </a:lnTo>
                <a:lnTo>
                  <a:pt x="5544409" y="189160"/>
                </a:lnTo>
                <a:lnTo>
                  <a:pt x="5546567" y="189160"/>
                </a:lnTo>
                <a:lnTo>
                  <a:pt x="5550883" y="195635"/>
                </a:lnTo>
                <a:lnTo>
                  <a:pt x="5560459" y="192397"/>
                </a:lnTo>
                <a:lnTo>
                  <a:pt x="5566933" y="193477"/>
                </a:lnTo>
                <a:lnTo>
                  <a:pt x="5569091" y="190240"/>
                </a:lnTo>
                <a:lnTo>
                  <a:pt x="5569091" y="189160"/>
                </a:lnTo>
                <a:lnTo>
                  <a:pt x="5565854" y="183631"/>
                </a:lnTo>
                <a:lnTo>
                  <a:pt x="5566933" y="178236"/>
                </a:lnTo>
                <a:lnTo>
                  <a:pt x="5565854" y="169604"/>
                </a:lnTo>
                <a:lnTo>
                  <a:pt x="5566933" y="168525"/>
                </a:lnTo>
                <a:cubicBezTo>
                  <a:pt x="5563337" y="167625"/>
                  <a:pt x="5561538" y="166546"/>
                  <a:pt x="5561538" y="165288"/>
                </a:cubicBezTo>
                <a:lnTo>
                  <a:pt x="5561538" y="164209"/>
                </a:lnTo>
                <a:lnTo>
                  <a:pt x="5566933" y="157734"/>
                </a:lnTo>
                <a:lnTo>
                  <a:pt x="5565854" y="156655"/>
                </a:lnTo>
                <a:lnTo>
                  <a:pt x="5565854" y="155576"/>
                </a:lnTo>
                <a:lnTo>
                  <a:pt x="5571249" y="148967"/>
                </a:lnTo>
                <a:lnTo>
                  <a:pt x="5571249" y="146810"/>
                </a:lnTo>
                <a:lnTo>
                  <a:pt x="5565854" y="138177"/>
                </a:lnTo>
                <a:lnTo>
                  <a:pt x="5566933" y="129545"/>
                </a:lnTo>
                <a:lnTo>
                  <a:pt x="5565854" y="126308"/>
                </a:lnTo>
                <a:lnTo>
                  <a:pt x="5557222" y="126308"/>
                </a:lnTo>
                <a:cubicBezTo>
                  <a:pt x="5553715" y="126308"/>
                  <a:pt x="5550523" y="124465"/>
                  <a:pt x="5547646" y="120778"/>
                </a:cubicBezTo>
                <a:lnTo>
                  <a:pt x="5547646" y="119699"/>
                </a:lnTo>
                <a:lnTo>
                  <a:pt x="5550883" y="116463"/>
                </a:lnTo>
                <a:lnTo>
                  <a:pt x="5553041" y="116463"/>
                </a:lnTo>
                <a:cubicBezTo>
                  <a:pt x="5555649" y="118621"/>
                  <a:pt x="5558122" y="119699"/>
                  <a:pt x="5560459" y="119699"/>
                </a:cubicBezTo>
                <a:lnTo>
                  <a:pt x="5563696" y="119699"/>
                </a:lnTo>
                <a:lnTo>
                  <a:pt x="5565854" y="117541"/>
                </a:lnTo>
                <a:lnTo>
                  <a:pt x="5565854" y="90566"/>
                </a:lnTo>
                <a:lnTo>
                  <a:pt x="5564775" y="83957"/>
                </a:lnTo>
                <a:lnTo>
                  <a:pt x="5568012" y="78562"/>
                </a:lnTo>
                <a:lnTo>
                  <a:pt x="5568012" y="61298"/>
                </a:lnTo>
                <a:cubicBezTo>
                  <a:pt x="5565854" y="58421"/>
                  <a:pt x="5564775" y="54419"/>
                  <a:pt x="5564775" y="49294"/>
                </a:cubicBezTo>
                <a:lnTo>
                  <a:pt x="5563696" y="49294"/>
                </a:lnTo>
                <a:lnTo>
                  <a:pt x="5550883" y="52531"/>
                </a:lnTo>
                <a:lnTo>
                  <a:pt x="5548725" y="52531"/>
                </a:lnTo>
                <a:lnTo>
                  <a:pt x="5546567" y="50373"/>
                </a:lnTo>
                <a:lnTo>
                  <a:pt x="5546567" y="48215"/>
                </a:lnTo>
                <a:cubicBezTo>
                  <a:pt x="5546567" y="43899"/>
                  <a:pt x="5548006" y="41741"/>
                  <a:pt x="5550883" y="41741"/>
                </a:cubicBezTo>
                <a:lnTo>
                  <a:pt x="5563696" y="46057"/>
                </a:lnTo>
                <a:lnTo>
                  <a:pt x="5568012" y="41741"/>
                </a:lnTo>
                <a:lnTo>
                  <a:pt x="5573407" y="48215"/>
                </a:lnTo>
                <a:lnTo>
                  <a:pt x="5574486" y="48215"/>
                </a:lnTo>
                <a:cubicBezTo>
                  <a:pt x="5576824" y="48215"/>
                  <a:pt x="5580781" y="46057"/>
                  <a:pt x="5586355" y="41741"/>
                </a:cubicBezTo>
                <a:lnTo>
                  <a:pt x="5587434" y="41741"/>
                </a:lnTo>
                <a:lnTo>
                  <a:pt x="5588513" y="42820"/>
                </a:lnTo>
                <a:lnTo>
                  <a:pt x="5589457" y="42820"/>
                </a:lnTo>
                <a:cubicBezTo>
                  <a:pt x="5593773" y="42281"/>
                  <a:pt x="5595931" y="38324"/>
                  <a:pt x="5595931" y="30951"/>
                </a:cubicBezTo>
                <a:lnTo>
                  <a:pt x="5608880" y="20026"/>
                </a:lnTo>
                <a:lnTo>
                  <a:pt x="5611038" y="20026"/>
                </a:lnTo>
                <a:cubicBezTo>
                  <a:pt x="5614095" y="23533"/>
                  <a:pt x="5619085" y="26815"/>
                  <a:pt x="5626009" y="29872"/>
                </a:cubicBezTo>
                <a:lnTo>
                  <a:pt x="5627088" y="36346"/>
                </a:lnTo>
                <a:lnTo>
                  <a:pt x="5629246" y="36346"/>
                </a:lnTo>
                <a:lnTo>
                  <a:pt x="5632483" y="34188"/>
                </a:lnTo>
                <a:lnTo>
                  <a:pt x="5635720" y="34188"/>
                </a:lnTo>
                <a:lnTo>
                  <a:pt x="5644352" y="40662"/>
                </a:lnTo>
                <a:lnTo>
                  <a:pt x="5646510" y="40662"/>
                </a:lnTo>
                <a:lnTo>
                  <a:pt x="5646510" y="26635"/>
                </a:lnTo>
                <a:lnTo>
                  <a:pt x="5643273" y="12473"/>
                </a:lnTo>
                <a:cubicBezTo>
                  <a:pt x="5644352" y="8876"/>
                  <a:pt x="5646870" y="7078"/>
                  <a:pt x="5650826" y="7078"/>
                </a:cubicBezTo>
                <a:close/>
                <a:moveTo>
                  <a:pt x="8600250" y="6675"/>
                </a:moveTo>
                <a:cubicBezTo>
                  <a:pt x="8604386" y="10632"/>
                  <a:pt x="8614098" y="13149"/>
                  <a:pt x="8629384" y="14228"/>
                </a:cubicBezTo>
                <a:cubicBezTo>
                  <a:pt x="8629384" y="17285"/>
                  <a:pt x="8637296" y="21242"/>
                  <a:pt x="8653122" y="26097"/>
                </a:cubicBezTo>
                <a:lnTo>
                  <a:pt x="8653122" y="27176"/>
                </a:lnTo>
                <a:cubicBezTo>
                  <a:pt x="8647727" y="34909"/>
                  <a:pt x="8641612" y="39944"/>
                  <a:pt x="8634778" y="42282"/>
                </a:cubicBezTo>
                <a:cubicBezTo>
                  <a:pt x="8634778" y="51454"/>
                  <a:pt x="8629024" y="56849"/>
                  <a:pt x="8617514" y="58467"/>
                </a:cubicBezTo>
                <a:lnTo>
                  <a:pt x="8617514" y="61704"/>
                </a:lnTo>
                <a:cubicBezTo>
                  <a:pt x="8617514" y="63862"/>
                  <a:pt x="8622190" y="66020"/>
                  <a:pt x="8631542" y="68178"/>
                </a:cubicBezTo>
                <a:lnTo>
                  <a:pt x="8638016" y="68178"/>
                </a:lnTo>
                <a:lnTo>
                  <a:pt x="8638016" y="62783"/>
                </a:lnTo>
                <a:cubicBezTo>
                  <a:pt x="8638016" y="58827"/>
                  <a:pt x="8639454" y="56309"/>
                  <a:pt x="8642332" y="55230"/>
                </a:cubicBezTo>
                <a:cubicBezTo>
                  <a:pt x="8650604" y="55230"/>
                  <a:pt x="8659955" y="58467"/>
                  <a:pt x="8670386" y="64941"/>
                </a:cubicBezTo>
                <a:lnTo>
                  <a:pt x="8680097" y="68178"/>
                </a:lnTo>
                <a:lnTo>
                  <a:pt x="8688729" y="66020"/>
                </a:lnTo>
                <a:lnTo>
                  <a:pt x="8692910" y="67099"/>
                </a:lnTo>
                <a:lnTo>
                  <a:pt x="8691831" y="60625"/>
                </a:lnTo>
                <a:lnTo>
                  <a:pt x="8696147" y="50914"/>
                </a:lnTo>
                <a:lnTo>
                  <a:pt x="8695068" y="49835"/>
                </a:lnTo>
                <a:lnTo>
                  <a:pt x="8693989" y="49835"/>
                </a:lnTo>
                <a:lnTo>
                  <a:pt x="8686571" y="56309"/>
                </a:lnTo>
                <a:lnTo>
                  <a:pt x="8683334" y="56309"/>
                </a:lnTo>
                <a:lnTo>
                  <a:pt x="8674702" y="54151"/>
                </a:lnTo>
                <a:lnTo>
                  <a:pt x="8668228" y="56309"/>
                </a:lnTo>
                <a:cubicBezTo>
                  <a:pt x="8651683" y="54511"/>
                  <a:pt x="8643410" y="51634"/>
                  <a:pt x="8643410" y="47677"/>
                </a:cubicBezTo>
                <a:lnTo>
                  <a:pt x="8642332" y="46598"/>
                </a:lnTo>
                <a:lnTo>
                  <a:pt x="8642332" y="45519"/>
                </a:lnTo>
                <a:cubicBezTo>
                  <a:pt x="8643410" y="41923"/>
                  <a:pt x="8645928" y="40124"/>
                  <a:pt x="8649885" y="40124"/>
                </a:cubicBezTo>
                <a:lnTo>
                  <a:pt x="8666070" y="44440"/>
                </a:lnTo>
                <a:cubicBezTo>
                  <a:pt x="8666070" y="42462"/>
                  <a:pt x="8669666" y="41023"/>
                  <a:pt x="8676860" y="40124"/>
                </a:cubicBezTo>
                <a:lnTo>
                  <a:pt x="8680097" y="40124"/>
                </a:lnTo>
                <a:cubicBezTo>
                  <a:pt x="8684413" y="40124"/>
                  <a:pt x="8686571" y="42282"/>
                  <a:pt x="8686571" y="46598"/>
                </a:cubicBezTo>
                <a:lnTo>
                  <a:pt x="8688729" y="46598"/>
                </a:lnTo>
                <a:cubicBezTo>
                  <a:pt x="8693674" y="44440"/>
                  <a:pt x="8696147" y="41563"/>
                  <a:pt x="8696147" y="37966"/>
                </a:cubicBezTo>
                <a:lnTo>
                  <a:pt x="8696147" y="20702"/>
                </a:lnTo>
                <a:lnTo>
                  <a:pt x="8699384" y="15307"/>
                </a:lnTo>
                <a:lnTo>
                  <a:pt x="8695068" y="10991"/>
                </a:lnTo>
                <a:lnTo>
                  <a:pt x="8695068" y="9912"/>
                </a:lnTo>
                <a:cubicBezTo>
                  <a:pt x="8695068" y="8653"/>
                  <a:pt x="8696866" y="7574"/>
                  <a:pt x="8700463" y="6675"/>
                </a:cubicBezTo>
                <a:lnTo>
                  <a:pt x="8709095" y="7754"/>
                </a:lnTo>
                <a:lnTo>
                  <a:pt x="8714490" y="6675"/>
                </a:lnTo>
                <a:lnTo>
                  <a:pt x="8716648" y="8833"/>
                </a:lnTo>
                <a:lnTo>
                  <a:pt x="8718806" y="8833"/>
                </a:lnTo>
                <a:lnTo>
                  <a:pt x="8718806" y="7754"/>
                </a:lnTo>
                <a:lnTo>
                  <a:pt x="8726359" y="8833"/>
                </a:lnTo>
                <a:lnTo>
                  <a:pt x="8727438" y="8833"/>
                </a:lnTo>
                <a:lnTo>
                  <a:pt x="8737149" y="7754"/>
                </a:lnTo>
                <a:cubicBezTo>
                  <a:pt x="8749558" y="11351"/>
                  <a:pt x="8756032" y="14228"/>
                  <a:pt x="8756571" y="16386"/>
                </a:cubicBezTo>
                <a:lnTo>
                  <a:pt x="8756571" y="18544"/>
                </a:lnTo>
                <a:cubicBezTo>
                  <a:pt x="8756571" y="21062"/>
                  <a:pt x="8752974" y="22860"/>
                  <a:pt x="8745781" y="23939"/>
                </a:cubicBezTo>
                <a:cubicBezTo>
                  <a:pt x="8746320" y="31672"/>
                  <a:pt x="8747400" y="36348"/>
                  <a:pt x="8749018" y="37966"/>
                </a:cubicBezTo>
                <a:lnTo>
                  <a:pt x="8747939" y="44440"/>
                </a:lnTo>
                <a:lnTo>
                  <a:pt x="8750097" y="44440"/>
                </a:lnTo>
                <a:lnTo>
                  <a:pt x="8754413" y="43361"/>
                </a:lnTo>
                <a:lnTo>
                  <a:pt x="8760887" y="45519"/>
                </a:lnTo>
                <a:lnTo>
                  <a:pt x="8761966" y="45519"/>
                </a:lnTo>
                <a:cubicBezTo>
                  <a:pt x="8764843" y="44260"/>
                  <a:pt x="8767721" y="39944"/>
                  <a:pt x="8770598" y="32571"/>
                </a:cubicBezTo>
                <a:cubicBezTo>
                  <a:pt x="8772217" y="32571"/>
                  <a:pt x="8776892" y="26457"/>
                  <a:pt x="8784625" y="14228"/>
                </a:cubicBezTo>
                <a:lnTo>
                  <a:pt x="8786783" y="14228"/>
                </a:lnTo>
                <a:lnTo>
                  <a:pt x="8798652" y="30413"/>
                </a:lnTo>
                <a:cubicBezTo>
                  <a:pt x="8798652" y="32391"/>
                  <a:pt x="8801889" y="34549"/>
                  <a:pt x="8808363" y="36887"/>
                </a:cubicBezTo>
                <a:lnTo>
                  <a:pt x="8808363" y="39045"/>
                </a:lnTo>
                <a:cubicBezTo>
                  <a:pt x="8813399" y="40844"/>
                  <a:pt x="8815916" y="42642"/>
                  <a:pt x="8815916" y="44440"/>
                </a:cubicBezTo>
                <a:lnTo>
                  <a:pt x="8808363" y="51993"/>
                </a:lnTo>
                <a:lnTo>
                  <a:pt x="8798652" y="51993"/>
                </a:lnTo>
                <a:lnTo>
                  <a:pt x="8793257" y="58467"/>
                </a:lnTo>
                <a:cubicBezTo>
                  <a:pt x="8793617" y="59906"/>
                  <a:pt x="8799372" y="63503"/>
                  <a:pt x="8810521" y="69257"/>
                </a:cubicBezTo>
                <a:lnTo>
                  <a:pt x="8811600" y="74652"/>
                </a:lnTo>
                <a:lnTo>
                  <a:pt x="8820232" y="74652"/>
                </a:lnTo>
                <a:lnTo>
                  <a:pt x="8824548" y="78968"/>
                </a:lnTo>
                <a:lnTo>
                  <a:pt x="8824548" y="80047"/>
                </a:lnTo>
                <a:cubicBezTo>
                  <a:pt x="8824189" y="81846"/>
                  <a:pt x="8819513" y="84723"/>
                  <a:pt x="8810521" y="88679"/>
                </a:cubicBezTo>
                <a:lnTo>
                  <a:pt x="8806205" y="100549"/>
                </a:lnTo>
                <a:lnTo>
                  <a:pt x="8808363" y="107023"/>
                </a:lnTo>
                <a:lnTo>
                  <a:pt x="8807284" y="111339"/>
                </a:lnTo>
                <a:cubicBezTo>
                  <a:pt x="8810881" y="116194"/>
                  <a:pt x="8812679" y="119791"/>
                  <a:pt x="8812679" y="122129"/>
                </a:cubicBezTo>
                <a:lnTo>
                  <a:pt x="8812679" y="125366"/>
                </a:lnTo>
                <a:cubicBezTo>
                  <a:pt x="8808004" y="139663"/>
                  <a:pt x="8803328" y="146811"/>
                  <a:pt x="8798652" y="146811"/>
                </a:cubicBezTo>
                <a:lnTo>
                  <a:pt x="8798652" y="147890"/>
                </a:lnTo>
                <a:cubicBezTo>
                  <a:pt x="8798652" y="150048"/>
                  <a:pt x="8802968" y="152566"/>
                  <a:pt x="8811600" y="155444"/>
                </a:cubicBezTo>
                <a:cubicBezTo>
                  <a:pt x="8811600" y="157962"/>
                  <a:pt x="8814478" y="161558"/>
                  <a:pt x="8820232" y="166234"/>
                </a:cubicBezTo>
                <a:lnTo>
                  <a:pt x="8820232" y="167313"/>
                </a:lnTo>
                <a:lnTo>
                  <a:pt x="8815916" y="171629"/>
                </a:lnTo>
                <a:lnTo>
                  <a:pt x="8813758" y="171629"/>
                </a:lnTo>
                <a:cubicBezTo>
                  <a:pt x="8805306" y="171629"/>
                  <a:pt x="8795955" y="173067"/>
                  <a:pt x="8785704" y="175945"/>
                </a:cubicBezTo>
                <a:lnTo>
                  <a:pt x="8777072" y="175945"/>
                </a:lnTo>
                <a:cubicBezTo>
                  <a:pt x="8772037" y="175945"/>
                  <a:pt x="8768080" y="175226"/>
                  <a:pt x="8765203" y="173787"/>
                </a:cubicBezTo>
                <a:lnTo>
                  <a:pt x="8759808" y="174866"/>
                </a:lnTo>
                <a:cubicBezTo>
                  <a:pt x="8746860" y="174146"/>
                  <a:pt x="8740386" y="171988"/>
                  <a:pt x="8740386" y="168392"/>
                </a:cubicBezTo>
                <a:lnTo>
                  <a:pt x="8740386" y="167313"/>
                </a:lnTo>
                <a:cubicBezTo>
                  <a:pt x="8740386" y="165694"/>
                  <a:pt x="8742904" y="164615"/>
                  <a:pt x="8747939" y="164076"/>
                </a:cubicBezTo>
                <a:lnTo>
                  <a:pt x="8755492" y="167313"/>
                </a:lnTo>
                <a:cubicBezTo>
                  <a:pt x="8766282" y="164435"/>
                  <a:pt x="8771677" y="160119"/>
                  <a:pt x="8771677" y="154365"/>
                </a:cubicBezTo>
                <a:cubicBezTo>
                  <a:pt x="8769159" y="151488"/>
                  <a:pt x="8762326" y="147890"/>
                  <a:pt x="8751176" y="143575"/>
                </a:cubicBezTo>
                <a:lnTo>
                  <a:pt x="8749018" y="141417"/>
                </a:lnTo>
                <a:lnTo>
                  <a:pt x="8734991" y="150048"/>
                </a:lnTo>
                <a:lnTo>
                  <a:pt x="8733912" y="150048"/>
                </a:lnTo>
                <a:lnTo>
                  <a:pt x="8716648" y="144653"/>
                </a:lnTo>
                <a:lnTo>
                  <a:pt x="8699384" y="146811"/>
                </a:lnTo>
                <a:lnTo>
                  <a:pt x="8683334" y="145733"/>
                </a:lnTo>
                <a:cubicBezTo>
                  <a:pt x="8682434" y="148969"/>
                  <a:pt x="8679557" y="151488"/>
                  <a:pt x="8674702" y="153286"/>
                </a:cubicBezTo>
                <a:lnTo>
                  <a:pt x="8664991" y="152207"/>
                </a:lnTo>
                <a:lnTo>
                  <a:pt x="8646648" y="158681"/>
                </a:lnTo>
                <a:lnTo>
                  <a:pt x="8642332" y="152207"/>
                </a:lnTo>
                <a:lnTo>
                  <a:pt x="8635858" y="151127"/>
                </a:lnTo>
                <a:lnTo>
                  <a:pt x="8638016" y="136156"/>
                </a:lnTo>
                <a:lnTo>
                  <a:pt x="8636936" y="110260"/>
                </a:lnTo>
                <a:lnTo>
                  <a:pt x="8635858" y="109181"/>
                </a:lnTo>
                <a:cubicBezTo>
                  <a:pt x="8629384" y="109181"/>
                  <a:pt x="8626146" y="111699"/>
                  <a:pt x="8626146" y="116734"/>
                </a:cubicBezTo>
                <a:cubicBezTo>
                  <a:pt x="8630642" y="118173"/>
                  <a:pt x="8633160" y="119971"/>
                  <a:pt x="8633700" y="122129"/>
                </a:cubicBezTo>
                <a:lnTo>
                  <a:pt x="8633700" y="124287"/>
                </a:lnTo>
                <a:cubicBezTo>
                  <a:pt x="8628664" y="130042"/>
                  <a:pt x="8626146" y="137190"/>
                  <a:pt x="8626146" y="145733"/>
                </a:cubicBezTo>
                <a:lnTo>
                  <a:pt x="8629384" y="148969"/>
                </a:lnTo>
                <a:lnTo>
                  <a:pt x="8629384" y="152207"/>
                </a:lnTo>
                <a:lnTo>
                  <a:pt x="8626146" y="164076"/>
                </a:lnTo>
                <a:lnTo>
                  <a:pt x="8630462" y="168392"/>
                </a:lnTo>
                <a:lnTo>
                  <a:pt x="8630462" y="181340"/>
                </a:lnTo>
                <a:cubicBezTo>
                  <a:pt x="8630462" y="184037"/>
                  <a:pt x="8628304" y="187994"/>
                  <a:pt x="8623988" y="193209"/>
                </a:cubicBezTo>
                <a:lnTo>
                  <a:pt x="8626146" y="196446"/>
                </a:lnTo>
                <a:cubicBezTo>
                  <a:pt x="8622550" y="200043"/>
                  <a:pt x="8619672" y="201841"/>
                  <a:pt x="8617514" y="201841"/>
                </a:cubicBezTo>
                <a:lnTo>
                  <a:pt x="8617514" y="206157"/>
                </a:lnTo>
                <a:lnTo>
                  <a:pt x="8619672" y="206157"/>
                </a:lnTo>
                <a:cubicBezTo>
                  <a:pt x="8619852" y="202560"/>
                  <a:pt x="8620931" y="200762"/>
                  <a:pt x="8622909" y="200762"/>
                </a:cubicBezTo>
                <a:lnTo>
                  <a:pt x="8623988" y="200762"/>
                </a:lnTo>
                <a:lnTo>
                  <a:pt x="8630462" y="206157"/>
                </a:lnTo>
                <a:lnTo>
                  <a:pt x="8630462" y="211552"/>
                </a:lnTo>
                <a:lnTo>
                  <a:pt x="8632620" y="211552"/>
                </a:lnTo>
                <a:cubicBezTo>
                  <a:pt x="8642691" y="207775"/>
                  <a:pt x="8647727" y="202740"/>
                  <a:pt x="8647727" y="196446"/>
                </a:cubicBezTo>
                <a:lnTo>
                  <a:pt x="8645568" y="189972"/>
                </a:lnTo>
                <a:lnTo>
                  <a:pt x="8648806" y="187814"/>
                </a:lnTo>
                <a:lnTo>
                  <a:pt x="8650964" y="187814"/>
                </a:lnTo>
                <a:cubicBezTo>
                  <a:pt x="8657438" y="190331"/>
                  <a:pt x="8660675" y="197885"/>
                  <a:pt x="8660675" y="210473"/>
                </a:cubicBezTo>
                <a:lnTo>
                  <a:pt x="8661754" y="213710"/>
                </a:lnTo>
                <a:lnTo>
                  <a:pt x="8661754" y="215868"/>
                </a:lnTo>
                <a:lnTo>
                  <a:pt x="8659596" y="219105"/>
                </a:lnTo>
                <a:lnTo>
                  <a:pt x="8660675" y="225579"/>
                </a:lnTo>
                <a:cubicBezTo>
                  <a:pt x="8658696" y="232053"/>
                  <a:pt x="8656898" y="235290"/>
                  <a:pt x="8655280" y="235290"/>
                </a:cubicBezTo>
                <a:lnTo>
                  <a:pt x="8654201" y="232053"/>
                </a:lnTo>
                <a:lnTo>
                  <a:pt x="8653122" y="232053"/>
                </a:lnTo>
                <a:lnTo>
                  <a:pt x="8650964" y="234211"/>
                </a:lnTo>
                <a:cubicBezTo>
                  <a:pt x="8650964" y="235650"/>
                  <a:pt x="8652402" y="236369"/>
                  <a:pt x="8655280" y="236369"/>
                </a:cubicBezTo>
                <a:lnTo>
                  <a:pt x="8656359" y="237448"/>
                </a:lnTo>
                <a:lnTo>
                  <a:pt x="8656359" y="238527"/>
                </a:lnTo>
                <a:cubicBezTo>
                  <a:pt x="8655999" y="241045"/>
                  <a:pt x="8652402" y="245361"/>
                  <a:pt x="8645568" y="251475"/>
                </a:cubicBezTo>
                <a:cubicBezTo>
                  <a:pt x="8643950" y="255791"/>
                  <a:pt x="8641432" y="257949"/>
                  <a:pt x="8638016" y="257949"/>
                </a:cubicBezTo>
                <a:lnTo>
                  <a:pt x="8635858" y="255791"/>
                </a:lnTo>
                <a:lnTo>
                  <a:pt x="8633700" y="257949"/>
                </a:lnTo>
                <a:lnTo>
                  <a:pt x="8632620" y="257949"/>
                </a:lnTo>
                <a:cubicBezTo>
                  <a:pt x="8631182" y="257949"/>
                  <a:pt x="8630462" y="256870"/>
                  <a:pt x="8630462" y="254712"/>
                </a:cubicBezTo>
                <a:lnTo>
                  <a:pt x="8629384" y="253633"/>
                </a:lnTo>
                <a:lnTo>
                  <a:pt x="8628304" y="253633"/>
                </a:lnTo>
                <a:cubicBezTo>
                  <a:pt x="8628304" y="259388"/>
                  <a:pt x="8626146" y="262265"/>
                  <a:pt x="8621830" y="262265"/>
                </a:cubicBezTo>
                <a:lnTo>
                  <a:pt x="8617514" y="262265"/>
                </a:lnTo>
                <a:cubicBezTo>
                  <a:pt x="8615536" y="262265"/>
                  <a:pt x="8614457" y="260467"/>
                  <a:pt x="8614277" y="256870"/>
                </a:cubicBezTo>
                <a:lnTo>
                  <a:pt x="8609961" y="256870"/>
                </a:lnTo>
                <a:cubicBezTo>
                  <a:pt x="8609602" y="263344"/>
                  <a:pt x="8607803" y="266581"/>
                  <a:pt x="8604566" y="266581"/>
                </a:cubicBezTo>
                <a:lnTo>
                  <a:pt x="8590539" y="262265"/>
                </a:lnTo>
                <a:lnTo>
                  <a:pt x="8585144" y="265502"/>
                </a:lnTo>
                <a:lnTo>
                  <a:pt x="8582986" y="265502"/>
                </a:lnTo>
                <a:cubicBezTo>
                  <a:pt x="8580828" y="265502"/>
                  <a:pt x="8579030" y="262265"/>
                  <a:pt x="8577591" y="255791"/>
                </a:cubicBezTo>
                <a:lnTo>
                  <a:pt x="8577591" y="245001"/>
                </a:lnTo>
                <a:lnTo>
                  <a:pt x="8579749" y="233132"/>
                </a:lnTo>
                <a:cubicBezTo>
                  <a:pt x="8578311" y="232772"/>
                  <a:pt x="8576872" y="230974"/>
                  <a:pt x="8575433" y="227737"/>
                </a:cubicBezTo>
                <a:lnTo>
                  <a:pt x="8576512" y="223421"/>
                </a:lnTo>
                <a:lnTo>
                  <a:pt x="8576512" y="222342"/>
                </a:lnTo>
                <a:lnTo>
                  <a:pt x="8575433" y="222342"/>
                </a:lnTo>
                <a:lnTo>
                  <a:pt x="8575433" y="224500"/>
                </a:lnTo>
                <a:lnTo>
                  <a:pt x="8573275" y="224500"/>
                </a:lnTo>
                <a:lnTo>
                  <a:pt x="8573275" y="220184"/>
                </a:lnTo>
                <a:cubicBezTo>
                  <a:pt x="8573275" y="218745"/>
                  <a:pt x="8574354" y="218026"/>
                  <a:pt x="8576512" y="218026"/>
                </a:cubicBezTo>
                <a:lnTo>
                  <a:pt x="8577591" y="216947"/>
                </a:lnTo>
                <a:lnTo>
                  <a:pt x="8577591" y="180261"/>
                </a:lnTo>
                <a:lnTo>
                  <a:pt x="8579749" y="168392"/>
                </a:lnTo>
                <a:lnTo>
                  <a:pt x="8579749" y="160839"/>
                </a:lnTo>
                <a:lnTo>
                  <a:pt x="8577591" y="152207"/>
                </a:lnTo>
                <a:lnTo>
                  <a:pt x="8578670" y="147890"/>
                </a:lnTo>
                <a:lnTo>
                  <a:pt x="8575433" y="145733"/>
                </a:lnTo>
                <a:lnTo>
                  <a:pt x="8573275" y="145733"/>
                </a:lnTo>
                <a:lnTo>
                  <a:pt x="8561406" y="152207"/>
                </a:lnTo>
                <a:lnTo>
                  <a:pt x="8560327" y="152207"/>
                </a:lnTo>
                <a:lnTo>
                  <a:pt x="8558169" y="150048"/>
                </a:lnTo>
                <a:lnTo>
                  <a:pt x="8558169" y="148969"/>
                </a:lnTo>
                <a:cubicBezTo>
                  <a:pt x="8560327" y="144653"/>
                  <a:pt x="8563204" y="141057"/>
                  <a:pt x="8566801" y="138179"/>
                </a:cubicBezTo>
                <a:cubicBezTo>
                  <a:pt x="8566801" y="135032"/>
                  <a:pt x="8572556" y="126805"/>
                  <a:pt x="8584065" y="113497"/>
                </a:cubicBezTo>
                <a:cubicBezTo>
                  <a:pt x="8585864" y="113497"/>
                  <a:pt x="8587662" y="110260"/>
                  <a:pt x="8589460" y="103786"/>
                </a:cubicBezTo>
                <a:cubicBezTo>
                  <a:pt x="8592338" y="103786"/>
                  <a:pt x="8593776" y="101268"/>
                  <a:pt x="8593776" y="96233"/>
                </a:cubicBezTo>
                <a:cubicBezTo>
                  <a:pt x="8595754" y="91377"/>
                  <a:pt x="8598272" y="88140"/>
                  <a:pt x="8601329" y="86521"/>
                </a:cubicBezTo>
                <a:cubicBezTo>
                  <a:pt x="8600610" y="78609"/>
                  <a:pt x="8599171" y="74652"/>
                  <a:pt x="8597013" y="74652"/>
                </a:cubicBezTo>
                <a:cubicBezTo>
                  <a:pt x="8593776" y="74652"/>
                  <a:pt x="8589460" y="77170"/>
                  <a:pt x="8584065" y="82205"/>
                </a:cubicBezTo>
                <a:lnTo>
                  <a:pt x="8567880" y="88679"/>
                </a:lnTo>
                <a:lnTo>
                  <a:pt x="8564643" y="88679"/>
                </a:lnTo>
                <a:lnTo>
                  <a:pt x="8562485" y="86521"/>
                </a:lnTo>
                <a:cubicBezTo>
                  <a:pt x="8564104" y="86162"/>
                  <a:pt x="8566981" y="80767"/>
                  <a:pt x="8571117" y="70336"/>
                </a:cubicBezTo>
                <a:cubicBezTo>
                  <a:pt x="8573815" y="70336"/>
                  <a:pt x="8576692" y="65661"/>
                  <a:pt x="8579749" y="56309"/>
                </a:cubicBezTo>
                <a:cubicBezTo>
                  <a:pt x="8586223" y="48756"/>
                  <a:pt x="8589460" y="43721"/>
                  <a:pt x="8589460" y="41203"/>
                </a:cubicBezTo>
                <a:lnTo>
                  <a:pt x="8588381" y="40124"/>
                </a:lnTo>
                <a:lnTo>
                  <a:pt x="8588381" y="39045"/>
                </a:lnTo>
                <a:lnTo>
                  <a:pt x="8593776" y="19623"/>
                </a:lnTo>
                <a:lnTo>
                  <a:pt x="8592697" y="12070"/>
                </a:lnTo>
                <a:close/>
                <a:moveTo>
                  <a:pt x="7697152" y="6540"/>
                </a:moveTo>
                <a:lnTo>
                  <a:pt x="7699310" y="8698"/>
                </a:lnTo>
                <a:lnTo>
                  <a:pt x="7705784" y="6540"/>
                </a:lnTo>
                <a:lnTo>
                  <a:pt x="7709156" y="8698"/>
                </a:lnTo>
                <a:lnTo>
                  <a:pt x="7711314" y="8698"/>
                </a:lnTo>
                <a:lnTo>
                  <a:pt x="7723183" y="6540"/>
                </a:lnTo>
                <a:lnTo>
                  <a:pt x="7730871" y="6540"/>
                </a:lnTo>
                <a:cubicBezTo>
                  <a:pt x="7733209" y="9417"/>
                  <a:pt x="7740087" y="11935"/>
                  <a:pt x="7751507" y="14093"/>
                </a:cubicBezTo>
                <a:lnTo>
                  <a:pt x="7755823" y="22860"/>
                </a:lnTo>
                <a:cubicBezTo>
                  <a:pt x="7754024" y="27176"/>
                  <a:pt x="7750788" y="29334"/>
                  <a:pt x="7746112" y="29334"/>
                </a:cubicBezTo>
                <a:cubicBezTo>
                  <a:pt x="7748989" y="37336"/>
                  <a:pt x="7750428" y="43496"/>
                  <a:pt x="7750428" y="47812"/>
                </a:cubicBezTo>
                <a:lnTo>
                  <a:pt x="7748270" y="64132"/>
                </a:lnTo>
                <a:lnTo>
                  <a:pt x="7749349" y="68448"/>
                </a:lnTo>
                <a:cubicBezTo>
                  <a:pt x="7749349" y="82205"/>
                  <a:pt x="7747146" y="89084"/>
                  <a:pt x="7742740" y="89084"/>
                </a:cubicBezTo>
                <a:lnTo>
                  <a:pt x="7742740" y="90163"/>
                </a:lnTo>
                <a:cubicBezTo>
                  <a:pt x="7749304" y="101043"/>
                  <a:pt x="7753665" y="106483"/>
                  <a:pt x="7755823" y="106483"/>
                </a:cubicBezTo>
                <a:lnTo>
                  <a:pt x="7760139" y="107562"/>
                </a:lnTo>
                <a:lnTo>
                  <a:pt x="7773222" y="89084"/>
                </a:lnTo>
                <a:cubicBezTo>
                  <a:pt x="7773222" y="82969"/>
                  <a:pt x="7775020" y="78653"/>
                  <a:pt x="7778617" y="76135"/>
                </a:cubicBezTo>
                <a:lnTo>
                  <a:pt x="7781989" y="76135"/>
                </a:lnTo>
                <a:cubicBezTo>
                  <a:pt x="7783607" y="76495"/>
                  <a:pt x="7785406" y="79373"/>
                  <a:pt x="7787384" y="84768"/>
                </a:cubicBezTo>
                <a:cubicBezTo>
                  <a:pt x="7789182" y="84768"/>
                  <a:pt x="7791340" y="86566"/>
                  <a:pt x="7793858" y="90163"/>
                </a:cubicBezTo>
                <a:cubicBezTo>
                  <a:pt x="7798803" y="91691"/>
                  <a:pt x="7803524" y="95693"/>
                  <a:pt x="7808020" y="102167"/>
                </a:cubicBezTo>
                <a:cubicBezTo>
                  <a:pt x="7813055" y="102167"/>
                  <a:pt x="7815573" y="106168"/>
                  <a:pt x="7815573" y="114171"/>
                </a:cubicBezTo>
                <a:lnTo>
                  <a:pt x="7811257" y="117408"/>
                </a:lnTo>
                <a:lnTo>
                  <a:pt x="7808020" y="117408"/>
                </a:lnTo>
                <a:lnTo>
                  <a:pt x="7799253" y="109720"/>
                </a:lnTo>
                <a:lnTo>
                  <a:pt x="7788463" y="113092"/>
                </a:lnTo>
                <a:lnTo>
                  <a:pt x="7749349" y="113092"/>
                </a:lnTo>
                <a:lnTo>
                  <a:pt x="7748270" y="118487"/>
                </a:lnTo>
                <a:lnTo>
                  <a:pt x="7748270" y="130491"/>
                </a:lnTo>
                <a:lnTo>
                  <a:pt x="7749349" y="142360"/>
                </a:lnTo>
                <a:lnTo>
                  <a:pt x="7747191" y="147755"/>
                </a:lnTo>
                <a:lnTo>
                  <a:pt x="7749349" y="153285"/>
                </a:lnTo>
                <a:cubicBezTo>
                  <a:pt x="7748450" y="161917"/>
                  <a:pt x="7747371" y="166233"/>
                  <a:pt x="7746112" y="166233"/>
                </a:cubicBezTo>
                <a:lnTo>
                  <a:pt x="7748270" y="171763"/>
                </a:lnTo>
                <a:lnTo>
                  <a:pt x="7745033" y="189162"/>
                </a:lnTo>
                <a:lnTo>
                  <a:pt x="7748270" y="192399"/>
                </a:lnTo>
                <a:lnTo>
                  <a:pt x="7748270" y="198873"/>
                </a:lnTo>
                <a:lnTo>
                  <a:pt x="7745033" y="214114"/>
                </a:lnTo>
                <a:cubicBezTo>
                  <a:pt x="7747191" y="216812"/>
                  <a:pt x="7748270" y="220049"/>
                  <a:pt x="7748270" y="223825"/>
                </a:cubicBezTo>
                <a:lnTo>
                  <a:pt x="7748270" y="227197"/>
                </a:lnTo>
                <a:lnTo>
                  <a:pt x="7747191" y="246754"/>
                </a:lnTo>
                <a:lnTo>
                  <a:pt x="7748270" y="255386"/>
                </a:lnTo>
                <a:cubicBezTo>
                  <a:pt x="7742425" y="263568"/>
                  <a:pt x="7738064" y="268649"/>
                  <a:pt x="7735187" y="270627"/>
                </a:cubicBezTo>
                <a:lnTo>
                  <a:pt x="7726555" y="270627"/>
                </a:lnTo>
                <a:cubicBezTo>
                  <a:pt x="7707672" y="267570"/>
                  <a:pt x="7698231" y="260691"/>
                  <a:pt x="7698231" y="249991"/>
                </a:cubicBezTo>
                <a:lnTo>
                  <a:pt x="7698231" y="235829"/>
                </a:lnTo>
                <a:cubicBezTo>
                  <a:pt x="7698231" y="234031"/>
                  <a:pt x="7699670" y="232952"/>
                  <a:pt x="7702547" y="232592"/>
                </a:cubicBezTo>
                <a:lnTo>
                  <a:pt x="7702547" y="231513"/>
                </a:lnTo>
                <a:cubicBezTo>
                  <a:pt x="7699670" y="231513"/>
                  <a:pt x="7698231" y="228591"/>
                  <a:pt x="7698231" y="222746"/>
                </a:cubicBezTo>
                <a:lnTo>
                  <a:pt x="7698231" y="213035"/>
                </a:lnTo>
                <a:lnTo>
                  <a:pt x="7700389" y="210877"/>
                </a:lnTo>
                <a:lnTo>
                  <a:pt x="7701468" y="210877"/>
                </a:lnTo>
                <a:lnTo>
                  <a:pt x="7701468" y="213035"/>
                </a:lnTo>
                <a:lnTo>
                  <a:pt x="7703626" y="213035"/>
                </a:lnTo>
                <a:lnTo>
                  <a:pt x="7701468" y="210877"/>
                </a:lnTo>
                <a:lnTo>
                  <a:pt x="7698231" y="207640"/>
                </a:lnTo>
                <a:lnTo>
                  <a:pt x="7698231" y="202110"/>
                </a:lnTo>
                <a:lnTo>
                  <a:pt x="7699310" y="190241"/>
                </a:lnTo>
                <a:lnTo>
                  <a:pt x="7697152" y="182553"/>
                </a:lnTo>
                <a:lnTo>
                  <a:pt x="7699310" y="175000"/>
                </a:lnTo>
                <a:lnTo>
                  <a:pt x="7698231" y="167312"/>
                </a:lnTo>
                <a:lnTo>
                  <a:pt x="7700389" y="161917"/>
                </a:lnTo>
                <a:cubicBezTo>
                  <a:pt x="7698950" y="130086"/>
                  <a:pt x="7696792" y="114171"/>
                  <a:pt x="7693915" y="114171"/>
                </a:cubicBezTo>
                <a:lnTo>
                  <a:pt x="7671121" y="114171"/>
                </a:lnTo>
                <a:cubicBezTo>
                  <a:pt x="7661860" y="114171"/>
                  <a:pt x="7655700" y="112328"/>
                  <a:pt x="7652643" y="108641"/>
                </a:cubicBezTo>
                <a:lnTo>
                  <a:pt x="7650485" y="108641"/>
                </a:lnTo>
                <a:lnTo>
                  <a:pt x="7641718" y="110934"/>
                </a:lnTo>
                <a:cubicBezTo>
                  <a:pt x="7631378" y="109945"/>
                  <a:pt x="7624859" y="108101"/>
                  <a:pt x="7622161" y="105404"/>
                </a:cubicBezTo>
                <a:lnTo>
                  <a:pt x="7621082" y="105404"/>
                </a:lnTo>
                <a:lnTo>
                  <a:pt x="7620003" y="108641"/>
                </a:lnTo>
                <a:lnTo>
                  <a:pt x="7626477" y="116329"/>
                </a:lnTo>
                <a:lnTo>
                  <a:pt x="7626477" y="123882"/>
                </a:lnTo>
                <a:lnTo>
                  <a:pt x="7622161" y="142360"/>
                </a:lnTo>
                <a:lnTo>
                  <a:pt x="7618924" y="145597"/>
                </a:lnTo>
                <a:lnTo>
                  <a:pt x="7618924" y="148969"/>
                </a:lnTo>
                <a:lnTo>
                  <a:pt x="7626477" y="159759"/>
                </a:lnTo>
                <a:lnTo>
                  <a:pt x="7626477" y="161917"/>
                </a:lnTo>
                <a:cubicBezTo>
                  <a:pt x="7623600" y="166143"/>
                  <a:pt x="7622161" y="169425"/>
                  <a:pt x="7622161" y="171763"/>
                </a:cubicBezTo>
                <a:lnTo>
                  <a:pt x="7623240" y="176079"/>
                </a:lnTo>
                <a:lnTo>
                  <a:pt x="7622161" y="184711"/>
                </a:lnTo>
                <a:lnTo>
                  <a:pt x="7626477" y="195636"/>
                </a:lnTo>
                <a:cubicBezTo>
                  <a:pt x="7626477" y="199952"/>
                  <a:pt x="7623960" y="205033"/>
                  <a:pt x="7618924" y="210877"/>
                </a:cubicBezTo>
                <a:cubicBezTo>
                  <a:pt x="7620363" y="214114"/>
                  <a:pt x="7621802" y="215912"/>
                  <a:pt x="7623240" y="216272"/>
                </a:cubicBezTo>
                <a:lnTo>
                  <a:pt x="7629714" y="214114"/>
                </a:lnTo>
                <a:lnTo>
                  <a:pt x="7634165" y="214114"/>
                </a:lnTo>
                <a:lnTo>
                  <a:pt x="7635244" y="215193"/>
                </a:lnTo>
                <a:lnTo>
                  <a:pt x="7636323" y="214114"/>
                </a:lnTo>
                <a:lnTo>
                  <a:pt x="7637402" y="214114"/>
                </a:lnTo>
                <a:lnTo>
                  <a:pt x="7646034" y="215193"/>
                </a:lnTo>
                <a:lnTo>
                  <a:pt x="7655880" y="214114"/>
                </a:lnTo>
                <a:lnTo>
                  <a:pt x="7658038" y="217351"/>
                </a:lnTo>
                <a:cubicBezTo>
                  <a:pt x="7646079" y="227512"/>
                  <a:pt x="7638481" y="232592"/>
                  <a:pt x="7635244" y="232592"/>
                </a:cubicBezTo>
                <a:lnTo>
                  <a:pt x="7626477" y="235829"/>
                </a:lnTo>
                <a:lnTo>
                  <a:pt x="7620003" y="233671"/>
                </a:lnTo>
                <a:cubicBezTo>
                  <a:pt x="7617845" y="240235"/>
                  <a:pt x="7614204" y="243517"/>
                  <a:pt x="7609078" y="243517"/>
                </a:cubicBezTo>
                <a:cubicBezTo>
                  <a:pt x="7609078" y="246035"/>
                  <a:pt x="7602919" y="252149"/>
                  <a:pt x="7590600" y="261860"/>
                </a:cubicBezTo>
                <a:cubicBezTo>
                  <a:pt x="7585026" y="261860"/>
                  <a:pt x="7579630" y="265142"/>
                  <a:pt x="7574415" y="271706"/>
                </a:cubicBezTo>
                <a:lnTo>
                  <a:pt x="7572122" y="271706"/>
                </a:lnTo>
                <a:cubicBezTo>
                  <a:pt x="7565648" y="271706"/>
                  <a:pt x="7561332" y="263389"/>
                  <a:pt x="7559174" y="246754"/>
                </a:cubicBezTo>
                <a:lnTo>
                  <a:pt x="7554858" y="222746"/>
                </a:lnTo>
                <a:cubicBezTo>
                  <a:pt x="7556657" y="217711"/>
                  <a:pt x="7558095" y="215193"/>
                  <a:pt x="7559174" y="215193"/>
                </a:cubicBezTo>
                <a:cubicBezTo>
                  <a:pt x="7562591" y="218790"/>
                  <a:pt x="7566548" y="220588"/>
                  <a:pt x="7571043" y="220588"/>
                </a:cubicBezTo>
                <a:lnTo>
                  <a:pt x="7577652" y="220588"/>
                </a:lnTo>
                <a:cubicBezTo>
                  <a:pt x="7575494" y="217891"/>
                  <a:pt x="7574415" y="215373"/>
                  <a:pt x="7574415" y="213035"/>
                </a:cubicBezTo>
                <a:lnTo>
                  <a:pt x="7576573" y="206561"/>
                </a:lnTo>
                <a:lnTo>
                  <a:pt x="7575494" y="205347"/>
                </a:lnTo>
                <a:lnTo>
                  <a:pt x="7576573" y="199952"/>
                </a:lnTo>
                <a:lnTo>
                  <a:pt x="7575494" y="188083"/>
                </a:lnTo>
                <a:cubicBezTo>
                  <a:pt x="7575854" y="183857"/>
                  <a:pt x="7576933" y="180575"/>
                  <a:pt x="7578731" y="178237"/>
                </a:cubicBezTo>
                <a:lnTo>
                  <a:pt x="7578731" y="171763"/>
                </a:lnTo>
                <a:cubicBezTo>
                  <a:pt x="7576573" y="166638"/>
                  <a:pt x="7572932" y="164075"/>
                  <a:pt x="7567806" y="164075"/>
                </a:cubicBezTo>
                <a:lnTo>
                  <a:pt x="7561332" y="166233"/>
                </a:lnTo>
                <a:lnTo>
                  <a:pt x="7560253" y="166233"/>
                </a:lnTo>
                <a:lnTo>
                  <a:pt x="7557016" y="162996"/>
                </a:lnTo>
                <a:lnTo>
                  <a:pt x="7557016" y="161917"/>
                </a:lnTo>
                <a:cubicBezTo>
                  <a:pt x="7560433" y="157601"/>
                  <a:pt x="7564030" y="155443"/>
                  <a:pt x="7567806" y="155443"/>
                </a:cubicBezTo>
                <a:lnTo>
                  <a:pt x="7580889" y="155443"/>
                </a:lnTo>
                <a:lnTo>
                  <a:pt x="7580889" y="152206"/>
                </a:lnTo>
                <a:cubicBezTo>
                  <a:pt x="7578731" y="152206"/>
                  <a:pt x="7576933" y="150722"/>
                  <a:pt x="7575494" y="147755"/>
                </a:cubicBezTo>
                <a:cubicBezTo>
                  <a:pt x="7576933" y="146496"/>
                  <a:pt x="7578012" y="141101"/>
                  <a:pt x="7578731" y="131570"/>
                </a:cubicBezTo>
                <a:lnTo>
                  <a:pt x="7577652" y="128198"/>
                </a:lnTo>
                <a:lnTo>
                  <a:pt x="7581968" y="120645"/>
                </a:lnTo>
                <a:lnTo>
                  <a:pt x="7581968" y="118487"/>
                </a:lnTo>
                <a:cubicBezTo>
                  <a:pt x="7579091" y="118487"/>
                  <a:pt x="7577652" y="117768"/>
                  <a:pt x="7577652" y="116329"/>
                </a:cubicBezTo>
                <a:lnTo>
                  <a:pt x="7578731" y="110934"/>
                </a:lnTo>
                <a:lnTo>
                  <a:pt x="7571043" y="106483"/>
                </a:lnTo>
                <a:cubicBezTo>
                  <a:pt x="7565828" y="106483"/>
                  <a:pt x="7560793" y="110485"/>
                  <a:pt x="7555937" y="118487"/>
                </a:cubicBezTo>
                <a:lnTo>
                  <a:pt x="7549328" y="120645"/>
                </a:lnTo>
                <a:cubicBezTo>
                  <a:pt x="7546451" y="119206"/>
                  <a:pt x="7545012" y="117408"/>
                  <a:pt x="7545012" y="115250"/>
                </a:cubicBezTo>
                <a:cubicBezTo>
                  <a:pt x="7548249" y="106168"/>
                  <a:pt x="7554768" y="93489"/>
                  <a:pt x="7564569" y="77215"/>
                </a:cubicBezTo>
                <a:lnTo>
                  <a:pt x="7577652" y="32571"/>
                </a:lnTo>
                <a:cubicBezTo>
                  <a:pt x="7575494" y="32571"/>
                  <a:pt x="7574415" y="31851"/>
                  <a:pt x="7574415" y="30413"/>
                </a:cubicBezTo>
                <a:cubicBezTo>
                  <a:pt x="7574415" y="27715"/>
                  <a:pt x="7576573" y="24119"/>
                  <a:pt x="7580889" y="19623"/>
                </a:cubicBezTo>
                <a:lnTo>
                  <a:pt x="7579810" y="15172"/>
                </a:lnTo>
                <a:lnTo>
                  <a:pt x="7584126" y="13014"/>
                </a:lnTo>
                <a:cubicBezTo>
                  <a:pt x="7617486" y="16880"/>
                  <a:pt x="7634165" y="20522"/>
                  <a:pt x="7634165" y="23939"/>
                </a:cubicBezTo>
                <a:lnTo>
                  <a:pt x="7638481" y="27176"/>
                </a:lnTo>
                <a:cubicBezTo>
                  <a:pt x="7638481" y="28614"/>
                  <a:pt x="7637402" y="29334"/>
                  <a:pt x="7635244" y="29334"/>
                </a:cubicBezTo>
                <a:lnTo>
                  <a:pt x="7629714" y="28255"/>
                </a:lnTo>
                <a:cubicBezTo>
                  <a:pt x="7616676" y="38415"/>
                  <a:pt x="7610157" y="47137"/>
                  <a:pt x="7610157" y="54421"/>
                </a:cubicBezTo>
                <a:lnTo>
                  <a:pt x="7613529" y="53207"/>
                </a:lnTo>
                <a:lnTo>
                  <a:pt x="7637402" y="55500"/>
                </a:lnTo>
                <a:cubicBezTo>
                  <a:pt x="7640280" y="55500"/>
                  <a:pt x="7643876" y="51139"/>
                  <a:pt x="7648192" y="42417"/>
                </a:cubicBezTo>
                <a:lnTo>
                  <a:pt x="7647113" y="39180"/>
                </a:lnTo>
                <a:lnTo>
                  <a:pt x="7652643" y="37022"/>
                </a:lnTo>
                <a:cubicBezTo>
                  <a:pt x="7659117" y="40079"/>
                  <a:pt x="7662354" y="44395"/>
                  <a:pt x="7662354" y="49970"/>
                </a:cubicBezTo>
                <a:lnTo>
                  <a:pt x="7666670" y="54421"/>
                </a:lnTo>
                <a:lnTo>
                  <a:pt x="7666670" y="57658"/>
                </a:lnTo>
                <a:cubicBezTo>
                  <a:pt x="7666670" y="61434"/>
                  <a:pt x="7665591" y="63592"/>
                  <a:pt x="7663433" y="64132"/>
                </a:cubicBezTo>
                <a:lnTo>
                  <a:pt x="7653722" y="64132"/>
                </a:lnTo>
                <a:lnTo>
                  <a:pt x="7641718" y="60895"/>
                </a:lnTo>
                <a:cubicBezTo>
                  <a:pt x="7631737" y="64491"/>
                  <a:pt x="7621217" y="66290"/>
                  <a:pt x="7610157" y="66290"/>
                </a:cubicBezTo>
                <a:lnTo>
                  <a:pt x="7604762" y="61974"/>
                </a:lnTo>
                <a:lnTo>
                  <a:pt x="7603683" y="61974"/>
                </a:lnTo>
                <a:cubicBezTo>
                  <a:pt x="7602424" y="61974"/>
                  <a:pt x="7600626" y="65975"/>
                  <a:pt x="7598288" y="73978"/>
                </a:cubicBezTo>
                <a:lnTo>
                  <a:pt x="7599367" y="75056"/>
                </a:lnTo>
                <a:lnTo>
                  <a:pt x="7599367" y="77215"/>
                </a:lnTo>
                <a:cubicBezTo>
                  <a:pt x="7599367" y="80092"/>
                  <a:pt x="7596085" y="81531"/>
                  <a:pt x="7589521" y="81531"/>
                </a:cubicBezTo>
                <a:lnTo>
                  <a:pt x="7573201" y="98930"/>
                </a:lnTo>
                <a:lnTo>
                  <a:pt x="7574415" y="98930"/>
                </a:lnTo>
                <a:lnTo>
                  <a:pt x="7583047" y="96772"/>
                </a:lnTo>
                <a:lnTo>
                  <a:pt x="7593972" y="96772"/>
                </a:lnTo>
                <a:lnTo>
                  <a:pt x="7606920" y="100009"/>
                </a:lnTo>
                <a:lnTo>
                  <a:pt x="7607999" y="101088"/>
                </a:lnTo>
                <a:lnTo>
                  <a:pt x="7611371" y="101088"/>
                </a:lnTo>
                <a:cubicBezTo>
                  <a:pt x="7612630" y="99649"/>
                  <a:pt x="7616227" y="98930"/>
                  <a:pt x="7622161" y="98930"/>
                </a:cubicBezTo>
                <a:lnTo>
                  <a:pt x="7623240" y="97851"/>
                </a:lnTo>
                <a:cubicBezTo>
                  <a:pt x="7626297" y="97851"/>
                  <a:pt x="7629939" y="94569"/>
                  <a:pt x="7634165" y="88005"/>
                </a:cubicBezTo>
                <a:lnTo>
                  <a:pt x="7643876" y="88005"/>
                </a:lnTo>
                <a:cubicBezTo>
                  <a:pt x="7649721" y="88005"/>
                  <a:pt x="7654442" y="93085"/>
                  <a:pt x="7658038" y="103246"/>
                </a:cubicBezTo>
                <a:lnTo>
                  <a:pt x="7672200" y="105404"/>
                </a:lnTo>
                <a:lnTo>
                  <a:pt x="7676516" y="103246"/>
                </a:lnTo>
                <a:lnTo>
                  <a:pt x="7685148" y="105404"/>
                </a:lnTo>
                <a:lnTo>
                  <a:pt x="7691757" y="103246"/>
                </a:lnTo>
                <a:lnTo>
                  <a:pt x="7697152" y="103246"/>
                </a:lnTo>
                <a:lnTo>
                  <a:pt x="7697152" y="101088"/>
                </a:lnTo>
                <a:lnTo>
                  <a:pt x="7693915" y="96772"/>
                </a:lnTo>
                <a:lnTo>
                  <a:pt x="7698231" y="78294"/>
                </a:lnTo>
                <a:lnTo>
                  <a:pt x="7697152" y="63053"/>
                </a:lnTo>
                <a:lnTo>
                  <a:pt x="7697152" y="54421"/>
                </a:lnTo>
                <a:lnTo>
                  <a:pt x="7700389" y="34729"/>
                </a:lnTo>
                <a:cubicBezTo>
                  <a:pt x="7698411" y="19892"/>
                  <a:pt x="7696612" y="11575"/>
                  <a:pt x="7694994" y="9777"/>
                </a:cubicBezTo>
                <a:lnTo>
                  <a:pt x="7694994" y="8698"/>
                </a:lnTo>
                <a:close/>
                <a:moveTo>
                  <a:pt x="2605508" y="6537"/>
                </a:moveTo>
                <a:cubicBezTo>
                  <a:pt x="2613240" y="6537"/>
                  <a:pt x="2617916" y="9415"/>
                  <a:pt x="2619535" y="15169"/>
                </a:cubicBezTo>
                <a:cubicBezTo>
                  <a:pt x="2623131" y="15169"/>
                  <a:pt x="2628167" y="20205"/>
                  <a:pt x="2634641" y="30275"/>
                </a:cubicBezTo>
                <a:cubicBezTo>
                  <a:pt x="2637698" y="30275"/>
                  <a:pt x="2643812" y="32433"/>
                  <a:pt x="2652983" y="36749"/>
                </a:cubicBezTo>
                <a:lnTo>
                  <a:pt x="2654062" y="35670"/>
                </a:lnTo>
                <a:lnTo>
                  <a:pt x="2652983" y="30275"/>
                </a:lnTo>
                <a:lnTo>
                  <a:pt x="2652983" y="22722"/>
                </a:lnTo>
                <a:lnTo>
                  <a:pt x="2655142" y="20564"/>
                </a:lnTo>
                <a:lnTo>
                  <a:pt x="2661616" y="20564"/>
                </a:lnTo>
                <a:cubicBezTo>
                  <a:pt x="2667551" y="25959"/>
                  <a:pt x="2680498" y="33872"/>
                  <a:pt x="2700459" y="44302"/>
                </a:cubicBezTo>
                <a:lnTo>
                  <a:pt x="2703696" y="47539"/>
                </a:lnTo>
                <a:lnTo>
                  <a:pt x="2704776" y="47539"/>
                </a:lnTo>
                <a:lnTo>
                  <a:pt x="2711251" y="45382"/>
                </a:lnTo>
                <a:lnTo>
                  <a:pt x="2718668" y="46460"/>
                </a:lnTo>
                <a:cubicBezTo>
                  <a:pt x="2727120" y="46460"/>
                  <a:pt x="2733953" y="41425"/>
                  <a:pt x="2739169" y="31354"/>
                </a:cubicBezTo>
                <a:cubicBezTo>
                  <a:pt x="2739169" y="28477"/>
                  <a:pt x="2740608" y="26319"/>
                  <a:pt x="2743487" y="24880"/>
                </a:cubicBezTo>
                <a:lnTo>
                  <a:pt x="2755354" y="24880"/>
                </a:lnTo>
                <a:lnTo>
                  <a:pt x="2762908" y="33512"/>
                </a:lnTo>
                <a:cubicBezTo>
                  <a:pt x="2778013" y="43223"/>
                  <a:pt x="2785926" y="51136"/>
                  <a:pt x="2786645" y="57251"/>
                </a:cubicBezTo>
                <a:lnTo>
                  <a:pt x="2786645" y="58330"/>
                </a:lnTo>
                <a:cubicBezTo>
                  <a:pt x="2786645" y="60847"/>
                  <a:pt x="2784128" y="67636"/>
                  <a:pt x="2779093" y="78696"/>
                </a:cubicBezTo>
                <a:lnTo>
                  <a:pt x="2780171" y="86249"/>
                </a:lnTo>
                <a:lnTo>
                  <a:pt x="2779093" y="90565"/>
                </a:lnTo>
                <a:lnTo>
                  <a:pt x="2780171" y="95960"/>
                </a:lnTo>
                <a:cubicBezTo>
                  <a:pt x="2780171" y="99557"/>
                  <a:pt x="2779452" y="101355"/>
                  <a:pt x="2778013" y="101355"/>
                </a:cubicBezTo>
                <a:lnTo>
                  <a:pt x="2779093" y="102434"/>
                </a:lnTo>
                <a:lnTo>
                  <a:pt x="2779093" y="108908"/>
                </a:lnTo>
                <a:lnTo>
                  <a:pt x="2776935" y="112145"/>
                </a:lnTo>
                <a:lnTo>
                  <a:pt x="2779093" y="115382"/>
                </a:lnTo>
                <a:cubicBezTo>
                  <a:pt x="2776394" y="131207"/>
                  <a:pt x="2774596" y="139120"/>
                  <a:pt x="2773698" y="139120"/>
                </a:cubicBezTo>
                <a:lnTo>
                  <a:pt x="2770461" y="139120"/>
                </a:lnTo>
                <a:lnTo>
                  <a:pt x="2770461" y="142357"/>
                </a:lnTo>
                <a:lnTo>
                  <a:pt x="2775857" y="142357"/>
                </a:lnTo>
                <a:cubicBezTo>
                  <a:pt x="2778733" y="142357"/>
                  <a:pt x="2780171" y="148471"/>
                  <a:pt x="2780171" y="160700"/>
                </a:cubicBezTo>
                <a:lnTo>
                  <a:pt x="2780171" y="163937"/>
                </a:lnTo>
                <a:cubicBezTo>
                  <a:pt x="2780171" y="166455"/>
                  <a:pt x="2778733" y="169332"/>
                  <a:pt x="2775857" y="172569"/>
                </a:cubicBezTo>
                <a:lnTo>
                  <a:pt x="2778013" y="189833"/>
                </a:lnTo>
                <a:lnTo>
                  <a:pt x="2778013" y="191991"/>
                </a:lnTo>
                <a:lnTo>
                  <a:pt x="2774776" y="196308"/>
                </a:lnTo>
                <a:lnTo>
                  <a:pt x="2774776" y="198465"/>
                </a:lnTo>
                <a:cubicBezTo>
                  <a:pt x="2778373" y="198465"/>
                  <a:pt x="2780171" y="199185"/>
                  <a:pt x="2780171" y="200623"/>
                </a:cubicBezTo>
                <a:lnTo>
                  <a:pt x="2780171" y="201702"/>
                </a:lnTo>
                <a:lnTo>
                  <a:pt x="2776935" y="204939"/>
                </a:lnTo>
                <a:lnTo>
                  <a:pt x="2773698" y="203860"/>
                </a:lnTo>
                <a:lnTo>
                  <a:pt x="2773698" y="205884"/>
                </a:lnTo>
                <a:lnTo>
                  <a:pt x="2780171" y="213437"/>
                </a:lnTo>
                <a:lnTo>
                  <a:pt x="2780171" y="244728"/>
                </a:lnTo>
                <a:cubicBezTo>
                  <a:pt x="2778013" y="257676"/>
                  <a:pt x="2772978" y="264150"/>
                  <a:pt x="2765065" y="264150"/>
                </a:cubicBezTo>
                <a:lnTo>
                  <a:pt x="2751038" y="261992"/>
                </a:lnTo>
                <a:lnTo>
                  <a:pt x="2747801" y="265229"/>
                </a:lnTo>
                <a:lnTo>
                  <a:pt x="2740249" y="265229"/>
                </a:lnTo>
                <a:cubicBezTo>
                  <a:pt x="2736291" y="265229"/>
                  <a:pt x="2732336" y="262711"/>
                  <a:pt x="2728379" y="257676"/>
                </a:cubicBezTo>
                <a:lnTo>
                  <a:pt x="2728379" y="256597"/>
                </a:lnTo>
                <a:cubicBezTo>
                  <a:pt x="2728558" y="253000"/>
                  <a:pt x="2729277" y="251202"/>
                  <a:pt x="2730537" y="251202"/>
                </a:cubicBezTo>
                <a:lnTo>
                  <a:pt x="2728379" y="238254"/>
                </a:lnTo>
                <a:lnTo>
                  <a:pt x="2724064" y="239333"/>
                </a:lnTo>
                <a:lnTo>
                  <a:pt x="2717588" y="236096"/>
                </a:lnTo>
                <a:lnTo>
                  <a:pt x="2709092" y="237175"/>
                </a:lnTo>
                <a:lnTo>
                  <a:pt x="2702618" y="236096"/>
                </a:lnTo>
                <a:lnTo>
                  <a:pt x="2701539" y="237175"/>
                </a:lnTo>
                <a:lnTo>
                  <a:pt x="2701539" y="238254"/>
                </a:lnTo>
                <a:lnTo>
                  <a:pt x="2702618" y="246886"/>
                </a:lnTo>
                <a:cubicBezTo>
                  <a:pt x="2702618" y="255338"/>
                  <a:pt x="2699741" y="261812"/>
                  <a:pt x="2693985" y="266308"/>
                </a:cubicBezTo>
                <a:cubicBezTo>
                  <a:pt x="2687512" y="266308"/>
                  <a:pt x="2680318" y="264509"/>
                  <a:pt x="2672406" y="260913"/>
                </a:cubicBezTo>
                <a:lnTo>
                  <a:pt x="2660537" y="264150"/>
                </a:lnTo>
                <a:lnTo>
                  <a:pt x="2652983" y="256597"/>
                </a:lnTo>
                <a:lnTo>
                  <a:pt x="2652983" y="244728"/>
                </a:lnTo>
                <a:lnTo>
                  <a:pt x="2654062" y="243649"/>
                </a:lnTo>
                <a:lnTo>
                  <a:pt x="2654062" y="242570"/>
                </a:lnTo>
                <a:cubicBezTo>
                  <a:pt x="2652444" y="242570"/>
                  <a:pt x="2650646" y="236096"/>
                  <a:pt x="2648668" y="223148"/>
                </a:cubicBezTo>
                <a:lnTo>
                  <a:pt x="2654062" y="190912"/>
                </a:lnTo>
                <a:cubicBezTo>
                  <a:pt x="2652624" y="190912"/>
                  <a:pt x="2651905" y="189833"/>
                  <a:pt x="2651905" y="187675"/>
                </a:cubicBezTo>
                <a:lnTo>
                  <a:pt x="2652983" y="182280"/>
                </a:lnTo>
                <a:lnTo>
                  <a:pt x="2651905" y="175806"/>
                </a:lnTo>
                <a:lnTo>
                  <a:pt x="2650825" y="175806"/>
                </a:lnTo>
                <a:lnTo>
                  <a:pt x="2642194" y="180122"/>
                </a:lnTo>
                <a:cubicBezTo>
                  <a:pt x="2642194" y="183359"/>
                  <a:pt x="2638957" y="185517"/>
                  <a:pt x="2632483" y="186596"/>
                </a:cubicBezTo>
                <a:lnTo>
                  <a:pt x="2624930" y="186596"/>
                </a:lnTo>
                <a:cubicBezTo>
                  <a:pt x="2614859" y="184618"/>
                  <a:pt x="2609824" y="179583"/>
                  <a:pt x="2609824" y="171490"/>
                </a:cubicBezTo>
                <a:lnTo>
                  <a:pt x="2605508" y="171490"/>
                </a:lnTo>
                <a:lnTo>
                  <a:pt x="2605508" y="172569"/>
                </a:lnTo>
                <a:lnTo>
                  <a:pt x="2609824" y="177964"/>
                </a:lnTo>
                <a:lnTo>
                  <a:pt x="2608745" y="179043"/>
                </a:lnTo>
                <a:lnTo>
                  <a:pt x="2610903" y="196308"/>
                </a:lnTo>
                <a:lnTo>
                  <a:pt x="2609824" y="197386"/>
                </a:lnTo>
                <a:lnTo>
                  <a:pt x="2608745" y="197386"/>
                </a:lnTo>
                <a:lnTo>
                  <a:pt x="2609824" y="198465"/>
                </a:lnTo>
                <a:lnTo>
                  <a:pt x="2609824" y="199545"/>
                </a:lnTo>
                <a:lnTo>
                  <a:pt x="2606587" y="210200"/>
                </a:lnTo>
                <a:lnTo>
                  <a:pt x="2606587" y="212358"/>
                </a:lnTo>
                <a:lnTo>
                  <a:pt x="2610903" y="217753"/>
                </a:lnTo>
                <a:lnTo>
                  <a:pt x="2610903" y="227464"/>
                </a:lnTo>
                <a:lnTo>
                  <a:pt x="2609824" y="228543"/>
                </a:lnTo>
                <a:lnTo>
                  <a:pt x="2610903" y="229622"/>
                </a:lnTo>
                <a:lnTo>
                  <a:pt x="2610903" y="231780"/>
                </a:lnTo>
                <a:lnTo>
                  <a:pt x="2609824" y="244728"/>
                </a:lnTo>
                <a:lnTo>
                  <a:pt x="2610903" y="256597"/>
                </a:lnTo>
                <a:cubicBezTo>
                  <a:pt x="2607486" y="266308"/>
                  <a:pt x="2604968" y="271343"/>
                  <a:pt x="2603350" y="271703"/>
                </a:cubicBezTo>
                <a:lnTo>
                  <a:pt x="2587165" y="270624"/>
                </a:lnTo>
                <a:lnTo>
                  <a:pt x="2576509" y="271703"/>
                </a:lnTo>
                <a:cubicBezTo>
                  <a:pt x="2566439" y="267567"/>
                  <a:pt x="2561403" y="260373"/>
                  <a:pt x="2561403" y="250123"/>
                </a:cubicBezTo>
                <a:lnTo>
                  <a:pt x="2563561" y="244728"/>
                </a:lnTo>
                <a:lnTo>
                  <a:pt x="2561403" y="238254"/>
                </a:lnTo>
                <a:lnTo>
                  <a:pt x="2561403" y="237175"/>
                </a:lnTo>
                <a:lnTo>
                  <a:pt x="2562483" y="224227"/>
                </a:lnTo>
                <a:lnTo>
                  <a:pt x="2561403" y="211279"/>
                </a:lnTo>
                <a:lnTo>
                  <a:pt x="2561403" y="209121"/>
                </a:lnTo>
                <a:lnTo>
                  <a:pt x="2563561" y="205884"/>
                </a:lnTo>
                <a:cubicBezTo>
                  <a:pt x="2562121" y="205884"/>
                  <a:pt x="2561044" y="203051"/>
                  <a:pt x="2560324" y="197386"/>
                </a:cubicBezTo>
                <a:cubicBezTo>
                  <a:pt x="2556727" y="200084"/>
                  <a:pt x="2551332" y="201882"/>
                  <a:pt x="2544139" y="202781"/>
                </a:cubicBezTo>
                <a:cubicBezTo>
                  <a:pt x="2540183" y="211323"/>
                  <a:pt x="2532990" y="215595"/>
                  <a:pt x="2522559" y="215595"/>
                </a:cubicBezTo>
                <a:cubicBezTo>
                  <a:pt x="2518962" y="215055"/>
                  <a:pt x="2517164" y="213976"/>
                  <a:pt x="2517164" y="212358"/>
                </a:cubicBezTo>
                <a:lnTo>
                  <a:pt x="2517164" y="209121"/>
                </a:lnTo>
                <a:cubicBezTo>
                  <a:pt x="2519682" y="205074"/>
                  <a:pt x="2525437" y="199005"/>
                  <a:pt x="2534428" y="190912"/>
                </a:cubicBezTo>
                <a:lnTo>
                  <a:pt x="2533349" y="187675"/>
                </a:lnTo>
                <a:cubicBezTo>
                  <a:pt x="2533349" y="183000"/>
                  <a:pt x="2539104" y="168253"/>
                  <a:pt x="2550613" y="143436"/>
                </a:cubicBezTo>
                <a:lnTo>
                  <a:pt x="2552772" y="125093"/>
                </a:lnTo>
                <a:lnTo>
                  <a:pt x="2554930" y="125093"/>
                </a:lnTo>
                <a:cubicBezTo>
                  <a:pt x="2555468" y="128690"/>
                  <a:pt x="2556548" y="130488"/>
                  <a:pt x="2558165" y="130488"/>
                </a:cubicBezTo>
                <a:lnTo>
                  <a:pt x="2559246" y="130488"/>
                </a:lnTo>
                <a:lnTo>
                  <a:pt x="2556008" y="126172"/>
                </a:lnTo>
                <a:lnTo>
                  <a:pt x="2556008" y="120777"/>
                </a:lnTo>
                <a:cubicBezTo>
                  <a:pt x="2556008" y="108548"/>
                  <a:pt x="2554570" y="102434"/>
                  <a:pt x="2551692" y="102434"/>
                </a:cubicBezTo>
                <a:lnTo>
                  <a:pt x="2550613" y="102434"/>
                </a:lnTo>
                <a:lnTo>
                  <a:pt x="2541982" y="104592"/>
                </a:lnTo>
                <a:lnTo>
                  <a:pt x="2530112" y="104592"/>
                </a:lnTo>
                <a:cubicBezTo>
                  <a:pt x="2524356" y="100456"/>
                  <a:pt x="2521481" y="96140"/>
                  <a:pt x="2521481" y="91644"/>
                </a:cubicBezTo>
                <a:lnTo>
                  <a:pt x="2527955" y="89486"/>
                </a:lnTo>
                <a:lnTo>
                  <a:pt x="2532271" y="89486"/>
                </a:lnTo>
                <a:cubicBezTo>
                  <a:pt x="2540183" y="90025"/>
                  <a:pt x="2547736" y="92543"/>
                  <a:pt x="2554930" y="97039"/>
                </a:cubicBezTo>
                <a:cubicBezTo>
                  <a:pt x="2554930" y="95600"/>
                  <a:pt x="2557087" y="94162"/>
                  <a:pt x="2561403" y="92723"/>
                </a:cubicBezTo>
                <a:cubicBezTo>
                  <a:pt x="2561403" y="88407"/>
                  <a:pt x="2562121" y="86249"/>
                  <a:pt x="2563561" y="86249"/>
                </a:cubicBezTo>
                <a:lnTo>
                  <a:pt x="2561403" y="77617"/>
                </a:lnTo>
                <a:lnTo>
                  <a:pt x="2562483" y="76538"/>
                </a:lnTo>
                <a:lnTo>
                  <a:pt x="2562483" y="75459"/>
                </a:lnTo>
                <a:lnTo>
                  <a:pt x="2561403" y="71278"/>
                </a:lnTo>
                <a:lnTo>
                  <a:pt x="2563561" y="64804"/>
                </a:lnTo>
                <a:lnTo>
                  <a:pt x="2561403" y="62646"/>
                </a:lnTo>
                <a:lnTo>
                  <a:pt x="2560324" y="62646"/>
                </a:lnTo>
                <a:lnTo>
                  <a:pt x="2552772" y="63725"/>
                </a:lnTo>
                <a:lnTo>
                  <a:pt x="2550613" y="60487"/>
                </a:lnTo>
                <a:lnTo>
                  <a:pt x="2551692" y="56172"/>
                </a:lnTo>
                <a:lnTo>
                  <a:pt x="2548455" y="50776"/>
                </a:lnTo>
                <a:lnTo>
                  <a:pt x="2548455" y="48618"/>
                </a:lnTo>
                <a:cubicBezTo>
                  <a:pt x="2551153" y="41425"/>
                  <a:pt x="2557268" y="37828"/>
                  <a:pt x="2566798" y="37828"/>
                </a:cubicBezTo>
                <a:cubicBezTo>
                  <a:pt x="2586849" y="19845"/>
                  <a:pt x="2598314" y="10853"/>
                  <a:pt x="2601193" y="10853"/>
                </a:cubicBezTo>
                <a:lnTo>
                  <a:pt x="2602271" y="14090"/>
                </a:lnTo>
                <a:lnTo>
                  <a:pt x="2603350" y="14090"/>
                </a:lnTo>
                <a:lnTo>
                  <a:pt x="2603350" y="11932"/>
                </a:lnTo>
                <a:lnTo>
                  <a:pt x="2602271" y="8695"/>
                </a:lnTo>
                <a:close/>
                <a:moveTo>
                  <a:pt x="3629182" y="6403"/>
                </a:moveTo>
                <a:lnTo>
                  <a:pt x="3644153" y="9640"/>
                </a:lnTo>
                <a:lnTo>
                  <a:pt x="3653864" y="7482"/>
                </a:lnTo>
                <a:lnTo>
                  <a:pt x="3674231" y="13956"/>
                </a:lnTo>
                <a:lnTo>
                  <a:pt x="3680705" y="12877"/>
                </a:lnTo>
                <a:lnTo>
                  <a:pt x="3686100" y="19351"/>
                </a:lnTo>
                <a:lnTo>
                  <a:pt x="3686100" y="21374"/>
                </a:lnTo>
                <a:cubicBezTo>
                  <a:pt x="3682503" y="21374"/>
                  <a:pt x="3679266" y="31400"/>
                  <a:pt x="3676389" y="51451"/>
                </a:cubicBezTo>
                <a:lnTo>
                  <a:pt x="3676389" y="65478"/>
                </a:lnTo>
                <a:cubicBezTo>
                  <a:pt x="3676389" y="67636"/>
                  <a:pt x="3674994" y="68715"/>
                  <a:pt x="3672207" y="68715"/>
                </a:cubicBezTo>
                <a:lnTo>
                  <a:pt x="3672207" y="71952"/>
                </a:lnTo>
                <a:lnTo>
                  <a:pt x="3677468" y="75189"/>
                </a:lnTo>
                <a:lnTo>
                  <a:pt x="3710782" y="75189"/>
                </a:lnTo>
                <a:lnTo>
                  <a:pt x="3719414" y="77347"/>
                </a:lnTo>
                <a:cubicBezTo>
                  <a:pt x="3724449" y="75549"/>
                  <a:pt x="3728720" y="70514"/>
                  <a:pt x="3732227" y="62241"/>
                </a:cubicBezTo>
                <a:lnTo>
                  <a:pt x="3745175" y="53609"/>
                </a:lnTo>
                <a:lnTo>
                  <a:pt x="3749491" y="53609"/>
                </a:lnTo>
                <a:cubicBezTo>
                  <a:pt x="3754706" y="53609"/>
                  <a:pt x="3762574" y="57566"/>
                  <a:pt x="3773094" y="65478"/>
                </a:cubicBezTo>
                <a:cubicBezTo>
                  <a:pt x="3773094" y="66917"/>
                  <a:pt x="3777770" y="71593"/>
                  <a:pt x="3787121" y="79505"/>
                </a:cubicBezTo>
                <a:lnTo>
                  <a:pt x="3790358" y="86923"/>
                </a:lnTo>
                <a:lnTo>
                  <a:pt x="3778489" y="96635"/>
                </a:lnTo>
                <a:lnTo>
                  <a:pt x="3779568" y="97714"/>
                </a:lnTo>
                <a:lnTo>
                  <a:pt x="3779568" y="99872"/>
                </a:lnTo>
                <a:cubicBezTo>
                  <a:pt x="3779568" y="101311"/>
                  <a:pt x="3778489" y="102030"/>
                  <a:pt x="3776331" y="102030"/>
                </a:cubicBezTo>
                <a:lnTo>
                  <a:pt x="3776331" y="103109"/>
                </a:lnTo>
                <a:cubicBezTo>
                  <a:pt x="3778489" y="103109"/>
                  <a:pt x="3779568" y="104188"/>
                  <a:pt x="3779568" y="106346"/>
                </a:cubicBezTo>
                <a:lnTo>
                  <a:pt x="3777410" y="112685"/>
                </a:lnTo>
                <a:lnTo>
                  <a:pt x="3777410" y="122396"/>
                </a:lnTo>
                <a:lnTo>
                  <a:pt x="3780647" y="134265"/>
                </a:lnTo>
                <a:cubicBezTo>
                  <a:pt x="3777050" y="139031"/>
                  <a:pt x="3775252" y="148337"/>
                  <a:pt x="3775252" y="162185"/>
                </a:cubicBezTo>
                <a:lnTo>
                  <a:pt x="3777410" y="177155"/>
                </a:lnTo>
                <a:lnTo>
                  <a:pt x="3777410" y="181472"/>
                </a:lnTo>
                <a:cubicBezTo>
                  <a:pt x="3772375" y="198286"/>
                  <a:pt x="3768418" y="214741"/>
                  <a:pt x="3765541" y="230836"/>
                </a:cubicBezTo>
                <a:cubicBezTo>
                  <a:pt x="3763203" y="232994"/>
                  <a:pt x="3760731" y="239468"/>
                  <a:pt x="3758123" y="250258"/>
                </a:cubicBezTo>
                <a:cubicBezTo>
                  <a:pt x="3747513" y="264555"/>
                  <a:pt x="3737487" y="271703"/>
                  <a:pt x="3728046" y="271703"/>
                </a:cubicBezTo>
                <a:lnTo>
                  <a:pt x="3720493" y="269545"/>
                </a:lnTo>
                <a:lnTo>
                  <a:pt x="3704308" y="270624"/>
                </a:lnTo>
                <a:cubicBezTo>
                  <a:pt x="3702599" y="270624"/>
                  <a:pt x="3700846" y="267028"/>
                  <a:pt x="3699048" y="259834"/>
                </a:cubicBezTo>
                <a:lnTo>
                  <a:pt x="3700127" y="253495"/>
                </a:lnTo>
                <a:cubicBezTo>
                  <a:pt x="3700127" y="251697"/>
                  <a:pt x="3693293" y="245942"/>
                  <a:pt x="3679626" y="236231"/>
                </a:cubicBezTo>
                <a:cubicBezTo>
                  <a:pt x="3679626" y="231735"/>
                  <a:pt x="3673556" y="227464"/>
                  <a:pt x="3661417" y="223418"/>
                </a:cubicBezTo>
                <a:lnTo>
                  <a:pt x="3660338" y="222339"/>
                </a:lnTo>
                <a:lnTo>
                  <a:pt x="3660338" y="220181"/>
                </a:lnTo>
                <a:cubicBezTo>
                  <a:pt x="3660338" y="218742"/>
                  <a:pt x="3662496" y="217304"/>
                  <a:pt x="3666812" y="215865"/>
                </a:cubicBezTo>
                <a:lnTo>
                  <a:pt x="3681784" y="216944"/>
                </a:lnTo>
                <a:lnTo>
                  <a:pt x="3689337" y="215865"/>
                </a:lnTo>
                <a:lnTo>
                  <a:pt x="3691495" y="218023"/>
                </a:lnTo>
                <a:lnTo>
                  <a:pt x="3692574" y="218023"/>
                </a:lnTo>
                <a:cubicBezTo>
                  <a:pt x="3709748" y="214067"/>
                  <a:pt x="3718335" y="210470"/>
                  <a:pt x="3718335" y="207233"/>
                </a:cubicBezTo>
                <a:lnTo>
                  <a:pt x="3722651" y="192262"/>
                </a:lnTo>
                <a:lnTo>
                  <a:pt x="3721572" y="191183"/>
                </a:lnTo>
                <a:lnTo>
                  <a:pt x="3721572" y="182550"/>
                </a:lnTo>
                <a:cubicBezTo>
                  <a:pt x="3721572" y="174098"/>
                  <a:pt x="3722291" y="168389"/>
                  <a:pt x="3723730" y="165421"/>
                </a:cubicBezTo>
                <a:lnTo>
                  <a:pt x="3722651" y="161105"/>
                </a:lnTo>
                <a:lnTo>
                  <a:pt x="3723730" y="155710"/>
                </a:lnTo>
                <a:lnTo>
                  <a:pt x="3722651" y="154631"/>
                </a:lnTo>
                <a:lnTo>
                  <a:pt x="3723730" y="149236"/>
                </a:lnTo>
                <a:lnTo>
                  <a:pt x="3723730" y="140604"/>
                </a:lnTo>
                <a:lnTo>
                  <a:pt x="3722651" y="128870"/>
                </a:lnTo>
                <a:cubicBezTo>
                  <a:pt x="3723910" y="127252"/>
                  <a:pt x="3724989" y="122216"/>
                  <a:pt x="3725888" y="113764"/>
                </a:cubicBezTo>
                <a:cubicBezTo>
                  <a:pt x="3729484" y="113764"/>
                  <a:pt x="3731283" y="112370"/>
                  <a:pt x="3731283" y="109583"/>
                </a:cubicBezTo>
                <a:lnTo>
                  <a:pt x="3724809" y="94477"/>
                </a:lnTo>
                <a:lnTo>
                  <a:pt x="3724809" y="90160"/>
                </a:lnTo>
                <a:lnTo>
                  <a:pt x="3725888" y="89081"/>
                </a:lnTo>
                <a:lnTo>
                  <a:pt x="3725888" y="88002"/>
                </a:lnTo>
                <a:lnTo>
                  <a:pt x="3722651" y="85844"/>
                </a:lnTo>
                <a:lnTo>
                  <a:pt x="3714019" y="89081"/>
                </a:lnTo>
                <a:lnTo>
                  <a:pt x="3692574" y="89081"/>
                </a:lnTo>
                <a:cubicBezTo>
                  <a:pt x="3688797" y="84046"/>
                  <a:pt x="3685200" y="81528"/>
                  <a:pt x="3681784" y="81528"/>
                </a:cubicBezTo>
                <a:cubicBezTo>
                  <a:pt x="3674680" y="84226"/>
                  <a:pt x="3671128" y="89261"/>
                  <a:pt x="3671128" y="96635"/>
                </a:cubicBezTo>
                <a:cubicBezTo>
                  <a:pt x="3671128" y="103828"/>
                  <a:pt x="3670049" y="110257"/>
                  <a:pt x="3667891" y="115922"/>
                </a:cubicBezTo>
                <a:lnTo>
                  <a:pt x="3668970" y="119159"/>
                </a:lnTo>
                <a:cubicBezTo>
                  <a:pt x="3667532" y="129949"/>
                  <a:pt x="3665014" y="138896"/>
                  <a:pt x="3661417" y="145999"/>
                </a:cubicBezTo>
                <a:cubicBezTo>
                  <a:pt x="3659979" y="156250"/>
                  <a:pt x="3657461" y="165197"/>
                  <a:pt x="3653864" y="172840"/>
                </a:cubicBezTo>
                <a:cubicBezTo>
                  <a:pt x="3649908" y="180392"/>
                  <a:pt x="3646356" y="185787"/>
                  <a:pt x="3643209" y="189025"/>
                </a:cubicBezTo>
                <a:cubicBezTo>
                  <a:pt x="3643209" y="196488"/>
                  <a:pt x="3638533" y="203996"/>
                  <a:pt x="3629182" y="211549"/>
                </a:cubicBezTo>
                <a:cubicBezTo>
                  <a:pt x="3629182" y="216584"/>
                  <a:pt x="3627383" y="219102"/>
                  <a:pt x="3623787" y="219102"/>
                </a:cubicBezTo>
                <a:cubicBezTo>
                  <a:pt x="3606972" y="242031"/>
                  <a:pt x="3590878" y="253495"/>
                  <a:pt x="3575502" y="253495"/>
                </a:cubicBezTo>
                <a:lnTo>
                  <a:pt x="3573344" y="253495"/>
                </a:lnTo>
                <a:lnTo>
                  <a:pt x="3573344" y="261992"/>
                </a:lnTo>
                <a:cubicBezTo>
                  <a:pt x="3573344" y="264150"/>
                  <a:pt x="3568308" y="266668"/>
                  <a:pt x="3558238" y="269545"/>
                </a:cubicBezTo>
                <a:lnTo>
                  <a:pt x="3557159" y="265229"/>
                </a:lnTo>
                <a:lnTo>
                  <a:pt x="3556080" y="265229"/>
                </a:lnTo>
                <a:cubicBezTo>
                  <a:pt x="3556080" y="267387"/>
                  <a:pt x="3555405" y="268466"/>
                  <a:pt x="3554057" y="268466"/>
                </a:cubicBezTo>
                <a:lnTo>
                  <a:pt x="3551899" y="266308"/>
                </a:lnTo>
                <a:lnTo>
                  <a:pt x="3548662" y="266308"/>
                </a:lnTo>
                <a:lnTo>
                  <a:pt x="3543266" y="270624"/>
                </a:lnTo>
                <a:lnTo>
                  <a:pt x="3542187" y="270624"/>
                </a:lnTo>
                <a:lnTo>
                  <a:pt x="3540029" y="268466"/>
                </a:lnTo>
                <a:lnTo>
                  <a:pt x="3540029" y="267387"/>
                </a:lnTo>
                <a:lnTo>
                  <a:pt x="3554057" y="251337"/>
                </a:lnTo>
                <a:cubicBezTo>
                  <a:pt x="3559002" y="251337"/>
                  <a:pt x="3561475" y="249539"/>
                  <a:pt x="3561475" y="245942"/>
                </a:cubicBezTo>
                <a:lnTo>
                  <a:pt x="3571186" y="237310"/>
                </a:lnTo>
                <a:cubicBezTo>
                  <a:pt x="3574063" y="237310"/>
                  <a:pt x="3575502" y="235872"/>
                  <a:pt x="3575502" y="232994"/>
                </a:cubicBezTo>
                <a:cubicBezTo>
                  <a:pt x="3579997" y="225891"/>
                  <a:pt x="3584269" y="222339"/>
                  <a:pt x="3588315" y="222339"/>
                </a:cubicBezTo>
                <a:cubicBezTo>
                  <a:pt x="3592271" y="211009"/>
                  <a:pt x="3596227" y="202063"/>
                  <a:pt x="3600184" y="195499"/>
                </a:cubicBezTo>
                <a:cubicBezTo>
                  <a:pt x="3600184" y="189744"/>
                  <a:pt x="3601982" y="184349"/>
                  <a:pt x="3605579" y="179313"/>
                </a:cubicBezTo>
                <a:cubicBezTo>
                  <a:pt x="3608456" y="176796"/>
                  <a:pt x="3609895" y="174638"/>
                  <a:pt x="3609895" y="172840"/>
                </a:cubicBezTo>
                <a:lnTo>
                  <a:pt x="3608816" y="164342"/>
                </a:lnTo>
                <a:cubicBezTo>
                  <a:pt x="3611693" y="164342"/>
                  <a:pt x="3613132" y="161105"/>
                  <a:pt x="3613132" y="154631"/>
                </a:cubicBezTo>
                <a:lnTo>
                  <a:pt x="3614076" y="154631"/>
                </a:lnTo>
                <a:lnTo>
                  <a:pt x="3613132" y="153552"/>
                </a:lnTo>
                <a:lnTo>
                  <a:pt x="3613132" y="152473"/>
                </a:lnTo>
                <a:lnTo>
                  <a:pt x="3617313" y="142762"/>
                </a:lnTo>
                <a:lnTo>
                  <a:pt x="3616234" y="139525"/>
                </a:lnTo>
                <a:lnTo>
                  <a:pt x="3617313" y="128870"/>
                </a:lnTo>
                <a:lnTo>
                  <a:pt x="3616234" y="115922"/>
                </a:lnTo>
                <a:lnTo>
                  <a:pt x="3621629" y="111606"/>
                </a:lnTo>
                <a:lnTo>
                  <a:pt x="3620550" y="110527"/>
                </a:lnTo>
                <a:lnTo>
                  <a:pt x="3620550" y="95556"/>
                </a:lnTo>
                <a:lnTo>
                  <a:pt x="3621629" y="89081"/>
                </a:lnTo>
                <a:lnTo>
                  <a:pt x="3619471" y="84765"/>
                </a:lnTo>
                <a:lnTo>
                  <a:pt x="3613132" y="86923"/>
                </a:lnTo>
                <a:lnTo>
                  <a:pt x="3606658" y="84765"/>
                </a:lnTo>
                <a:lnTo>
                  <a:pt x="3601263" y="89081"/>
                </a:lnTo>
                <a:lnTo>
                  <a:pt x="3600184" y="89081"/>
                </a:lnTo>
                <a:lnTo>
                  <a:pt x="3588315" y="83686"/>
                </a:lnTo>
                <a:lnTo>
                  <a:pt x="3578739" y="85844"/>
                </a:lnTo>
                <a:lnTo>
                  <a:pt x="3572265" y="83686"/>
                </a:lnTo>
                <a:lnTo>
                  <a:pt x="3567949" y="84765"/>
                </a:lnTo>
                <a:lnTo>
                  <a:pt x="3566870" y="83686"/>
                </a:lnTo>
                <a:lnTo>
                  <a:pt x="3566870" y="80449"/>
                </a:lnTo>
                <a:cubicBezTo>
                  <a:pt x="3566870" y="79281"/>
                  <a:pt x="3571186" y="77887"/>
                  <a:pt x="3579818" y="76268"/>
                </a:cubicBezTo>
                <a:lnTo>
                  <a:pt x="3590473" y="78426"/>
                </a:lnTo>
                <a:lnTo>
                  <a:pt x="3607737" y="77347"/>
                </a:lnTo>
                <a:lnTo>
                  <a:pt x="3622708" y="77347"/>
                </a:lnTo>
                <a:lnTo>
                  <a:pt x="3622708" y="70873"/>
                </a:lnTo>
                <a:lnTo>
                  <a:pt x="3623787" y="70873"/>
                </a:lnTo>
                <a:lnTo>
                  <a:pt x="3629182" y="71952"/>
                </a:lnTo>
                <a:lnTo>
                  <a:pt x="3631340" y="68715"/>
                </a:lnTo>
                <a:cubicBezTo>
                  <a:pt x="3631340" y="67097"/>
                  <a:pt x="3629182" y="64579"/>
                  <a:pt x="3624866" y="61162"/>
                </a:cubicBezTo>
                <a:lnTo>
                  <a:pt x="3623787" y="55767"/>
                </a:lnTo>
                <a:lnTo>
                  <a:pt x="3624866" y="50507"/>
                </a:lnTo>
                <a:cubicBezTo>
                  <a:pt x="3623248" y="50507"/>
                  <a:pt x="3621090" y="43314"/>
                  <a:pt x="3618392" y="28927"/>
                </a:cubicBezTo>
                <a:lnTo>
                  <a:pt x="3622708" y="21374"/>
                </a:lnTo>
                <a:lnTo>
                  <a:pt x="3620550" y="12877"/>
                </a:lnTo>
                <a:close/>
                <a:moveTo>
                  <a:pt x="3182084" y="6403"/>
                </a:moveTo>
                <a:lnTo>
                  <a:pt x="3193009" y="8561"/>
                </a:lnTo>
                <a:lnTo>
                  <a:pt x="3201641" y="7482"/>
                </a:lnTo>
                <a:lnTo>
                  <a:pt x="3203799" y="10719"/>
                </a:lnTo>
                <a:lnTo>
                  <a:pt x="3209194" y="7482"/>
                </a:lnTo>
                <a:lnTo>
                  <a:pt x="3211487" y="7482"/>
                </a:lnTo>
                <a:lnTo>
                  <a:pt x="3222277" y="11798"/>
                </a:lnTo>
                <a:cubicBezTo>
                  <a:pt x="3227582" y="11798"/>
                  <a:pt x="3231942" y="14360"/>
                  <a:pt x="3235360" y="19486"/>
                </a:cubicBezTo>
                <a:lnTo>
                  <a:pt x="3235360" y="22723"/>
                </a:lnTo>
                <a:cubicBezTo>
                  <a:pt x="3232482" y="26319"/>
                  <a:pt x="3228481" y="28118"/>
                  <a:pt x="3223356" y="28118"/>
                </a:cubicBezTo>
                <a:lnTo>
                  <a:pt x="3225514" y="33513"/>
                </a:lnTo>
                <a:lnTo>
                  <a:pt x="3224435" y="50912"/>
                </a:lnTo>
                <a:lnTo>
                  <a:pt x="3224435" y="53204"/>
                </a:lnTo>
                <a:cubicBezTo>
                  <a:pt x="3224435" y="54643"/>
                  <a:pt x="3223356" y="55362"/>
                  <a:pt x="3221198" y="55362"/>
                </a:cubicBezTo>
                <a:cubicBezTo>
                  <a:pt x="3221198" y="56801"/>
                  <a:pt x="3219399" y="57520"/>
                  <a:pt x="3215803" y="57520"/>
                </a:cubicBezTo>
                <a:lnTo>
                  <a:pt x="3214724" y="60757"/>
                </a:lnTo>
                <a:lnTo>
                  <a:pt x="3215803" y="63994"/>
                </a:lnTo>
                <a:lnTo>
                  <a:pt x="3214724" y="65073"/>
                </a:lnTo>
                <a:cubicBezTo>
                  <a:pt x="3218320" y="65073"/>
                  <a:pt x="3223041" y="66557"/>
                  <a:pt x="3228886" y="69524"/>
                </a:cubicBezTo>
                <a:lnTo>
                  <a:pt x="3240755" y="68310"/>
                </a:lnTo>
                <a:lnTo>
                  <a:pt x="3240755" y="67231"/>
                </a:lnTo>
                <a:lnTo>
                  <a:pt x="3238597" y="67231"/>
                </a:lnTo>
                <a:lnTo>
                  <a:pt x="3238597" y="66152"/>
                </a:lnTo>
                <a:lnTo>
                  <a:pt x="3237518" y="67231"/>
                </a:lnTo>
                <a:lnTo>
                  <a:pt x="3235360" y="67231"/>
                </a:lnTo>
                <a:lnTo>
                  <a:pt x="3235360" y="66152"/>
                </a:lnTo>
                <a:cubicBezTo>
                  <a:pt x="3238237" y="63635"/>
                  <a:pt x="3239676" y="60398"/>
                  <a:pt x="3239676" y="56441"/>
                </a:cubicBezTo>
                <a:lnTo>
                  <a:pt x="3240755" y="56441"/>
                </a:lnTo>
                <a:lnTo>
                  <a:pt x="3239676" y="53204"/>
                </a:lnTo>
                <a:cubicBezTo>
                  <a:pt x="3241114" y="49877"/>
                  <a:pt x="3242553" y="48034"/>
                  <a:pt x="3243992" y="47675"/>
                </a:cubicBezTo>
                <a:lnTo>
                  <a:pt x="3248443" y="47675"/>
                </a:lnTo>
                <a:lnTo>
                  <a:pt x="3264763" y="59678"/>
                </a:lnTo>
                <a:cubicBezTo>
                  <a:pt x="3273395" y="59678"/>
                  <a:pt x="3278475" y="61477"/>
                  <a:pt x="3280003" y="65073"/>
                </a:cubicBezTo>
                <a:cubicBezTo>
                  <a:pt x="3285758" y="67861"/>
                  <a:pt x="3288636" y="71143"/>
                  <a:pt x="3288636" y="74919"/>
                </a:cubicBezTo>
                <a:lnTo>
                  <a:pt x="3287557" y="75998"/>
                </a:lnTo>
                <a:lnTo>
                  <a:pt x="3280003" y="75998"/>
                </a:lnTo>
                <a:lnTo>
                  <a:pt x="3281082" y="82472"/>
                </a:lnTo>
                <a:lnTo>
                  <a:pt x="3276632" y="90160"/>
                </a:lnTo>
                <a:lnTo>
                  <a:pt x="3278790" y="92318"/>
                </a:lnTo>
                <a:lnTo>
                  <a:pt x="3278790" y="96635"/>
                </a:lnTo>
                <a:cubicBezTo>
                  <a:pt x="3278790" y="98073"/>
                  <a:pt x="3276991" y="98792"/>
                  <a:pt x="3273395" y="98792"/>
                </a:cubicBezTo>
                <a:lnTo>
                  <a:pt x="3273395" y="102029"/>
                </a:lnTo>
                <a:cubicBezTo>
                  <a:pt x="3276451" y="102029"/>
                  <a:pt x="3278250" y="105671"/>
                  <a:pt x="3278790" y="112954"/>
                </a:cubicBezTo>
                <a:lnTo>
                  <a:pt x="3276632" y="120507"/>
                </a:lnTo>
                <a:lnTo>
                  <a:pt x="3277711" y="123879"/>
                </a:lnTo>
                <a:lnTo>
                  <a:pt x="3275553" y="126037"/>
                </a:lnTo>
                <a:lnTo>
                  <a:pt x="3275553" y="127116"/>
                </a:lnTo>
                <a:lnTo>
                  <a:pt x="3278790" y="132511"/>
                </a:lnTo>
                <a:lnTo>
                  <a:pt x="3280003" y="148831"/>
                </a:lnTo>
                <a:lnTo>
                  <a:pt x="3277711" y="157598"/>
                </a:lnTo>
                <a:lnTo>
                  <a:pt x="3281082" y="164072"/>
                </a:lnTo>
                <a:lnTo>
                  <a:pt x="3278790" y="170546"/>
                </a:lnTo>
                <a:lnTo>
                  <a:pt x="3278790" y="217348"/>
                </a:lnTo>
                <a:cubicBezTo>
                  <a:pt x="3278790" y="220226"/>
                  <a:pt x="3276632" y="223463"/>
                  <a:pt x="3272316" y="227059"/>
                </a:cubicBezTo>
                <a:lnTo>
                  <a:pt x="3272316" y="229352"/>
                </a:lnTo>
                <a:cubicBezTo>
                  <a:pt x="3272316" y="231510"/>
                  <a:pt x="3274878" y="232589"/>
                  <a:pt x="3280003" y="232589"/>
                </a:cubicBezTo>
                <a:lnTo>
                  <a:pt x="3282161" y="235826"/>
                </a:lnTo>
                <a:cubicBezTo>
                  <a:pt x="3278655" y="240142"/>
                  <a:pt x="3276451" y="245223"/>
                  <a:pt x="3275553" y="251067"/>
                </a:cubicBezTo>
                <a:lnTo>
                  <a:pt x="3276632" y="258620"/>
                </a:lnTo>
                <a:cubicBezTo>
                  <a:pt x="3273214" y="263746"/>
                  <a:pt x="3267415" y="266308"/>
                  <a:pt x="3259233" y="266308"/>
                </a:cubicBezTo>
                <a:lnTo>
                  <a:pt x="3255996" y="269545"/>
                </a:lnTo>
                <a:lnTo>
                  <a:pt x="3253838" y="269545"/>
                </a:lnTo>
                <a:lnTo>
                  <a:pt x="3243992" y="267387"/>
                </a:lnTo>
                <a:cubicBezTo>
                  <a:pt x="3242553" y="270264"/>
                  <a:pt x="3240395" y="271703"/>
                  <a:pt x="3237518" y="271703"/>
                </a:cubicBezTo>
                <a:cubicBezTo>
                  <a:pt x="3235000" y="271703"/>
                  <a:pt x="3232842" y="268826"/>
                  <a:pt x="3231044" y="263071"/>
                </a:cubicBezTo>
                <a:cubicBezTo>
                  <a:pt x="3227177" y="263071"/>
                  <a:pt x="3224974" y="259070"/>
                  <a:pt x="3224435" y="251067"/>
                </a:cubicBezTo>
                <a:cubicBezTo>
                  <a:pt x="3223176" y="251067"/>
                  <a:pt x="3220298" y="247426"/>
                  <a:pt x="3215803" y="240142"/>
                </a:cubicBezTo>
                <a:cubicBezTo>
                  <a:pt x="3213105" y="239962"/>
                  <a:pt x="3210543" y="236725"/>
                  <a:pt x="3208115" y="230431"/>
                </a:cubicBezTo>
                <a:cubicBezTo>
                  <a:pt x="3201641" y="229172"/>
                  <a:pt x="3198404" y="227689"/>
                  <a:pt x="3198404" y="225980"/>
                </a:cubicBezTo>
                <a:lnTo>
                  <a:pt x="3198404" y="223822"/>
                </a:lnTo>
                <a:lnTo>
                  <a:pt x="3200562" y="221664"/>
                </a:lnTo>
                <a:lnTo>
                  <a:pt x="3212566" y="221664"/>
                </a:lnTo>
                <a:cubicBezTo>
                  <a:pt x="3225963" y="221125"/>
                  <a:pt x="3233561" y="218607"/>
                  <a:pt x="3235360" y="214111"/>
                </a:cubicBezTo>
                <a:lnTo>
                  <a:pt x="3234281" y="208581"/>
                </a:lnTo>
                <a:lnTo>
                  <a:pt x="3236439" y="190103"/>
                </a:lnTo>
                <a:lnTo>
                  <a:pt x="3233202" y="180392"/>
                </a:lnTo>
                <a:lnTo>
                  <a:pt x="3231044" y="180392"/>
                </a:lnTo>
                <a:cubicBezTo>
                  <a:pt x="3230504" y="183989"/>
                  <a:pt x="3229425" y="185787"/>
                  <a:pt x="3227807" y="185787"/>
                </a:cubicBezTo>
                <a:cubicBezTo>
                  <a:pt x="3225019" y="185787"/>
                  <a:pt x="3221737" y="177470"/>
                  <a:pt x="3217961" y="160835"/>
                </a:cubicBezTo>
                <a:cubicBezTo>
                  <a:pt x="3215803" y="159037"/>
                  <a:pt x="3213285" y="153597"/>
                  <a:pt x="3210408" y="144515"/>
                </a:cubicBezTo>
                <a:lnTo>
                  <a:pt x="3211487" y="138985"/>
                </a:lnTo>
                <a:lnTo>
                  <a:pt x="3210408" y="138985"/>
                </a:lnTo>
                <a:cubicBezTo>
                  <a:pt x="3206361" y="145909"/>
                  <a:pt x="3203799" y="153552"/>
                  <a:pt x="3202720" y="161914"/>
                </a:cubicBezTo>
                <a:cubicBezTo>
                  <a:pt x="3196965" y="166770"/>
                  <a:pt x="3192963" y="173289"/>
                  <a:pt x="3190716" y="181471"/>
                </a:cubicBezTo>
                <a:cubicBezTo>
                  <a:pt x="3190716" y="184349"/>
                  <a:pt x="3189637" y="185787"/>
                  <a:pt x="3187479" y="185787"/>
                </a:cubicBezTo>
                <a:lnTo>
                  <a:pt x="3184242" y="183629"/>
                </a:lnTo>
                <a:lnTo>
                  <a:pt x="3182084" y="183629"/>
                </a:lnTo>
                <a:lnTo>
                  <a:pt x="3182084" y="185787"/>
                </a:lnTo>
                <a:lnTo>
                  <a:pt x="3181005" y="185787"/>
                </a:lnTo>
                <a:lnTo>
                  <a:pt x="3182084" y="189024"/>
                </a:lnTo>
                <a:cubicBezTo>
                  <a:pt x="3180825" y="195408"/>
                  <a:pt x="3179027" y="199769"/>
                  <a:pt x="3176689" y="202107"/>
                </a:cubicBezTo>
                <a:lnTo>
                  <a:pt x="3176689" y="217348"/>
                </a:lnTo>
                <a:lnTo>
                  <a:pt x="3175610" y="229352"/>
                </a:lnTo>
                <a:lnTo>
                  <a:pt x="3176689" y="232589"/>
                </a:lnTo>
                <a:lnTo>
                  <a:pt x="3173317" y="237984"/>
                </a:lnTo>
                <a:lnTo>
                  <a:pt x="3175610" y="244458"/>
                </a:lnTo>
                <a:lnTo>
                  <a:pt x="3171159" y="256462"/>
                </a:lnTo>
                <a:cubicBezTo>
                  <a:pt x="3174845" y="257002"/>
                  <a:pt x="3176689" y="258081"/>
                  <a:pt x="3176689" y="259699"/>
                </a:cubicBezTo>
                <a:lnTo>
                  <a:pt x="3176689" y="260778"/>
                </a:lnTo>
                <a:cubicBezTo>
                  <a:pt x="3176689" y="262037"/>
                  <a:pt x="3172327" y="264959"/>
                  <a:pt x="3163606" y="269545"/>
                </a:cubicBezTo>
                <a:cubicBezTo>
                  <a:pt x="3144004" y="268466"/>
                  <a:pt x="3134203" y="265184"/>
                  <a:pt x="3134203" y="259699"/>
                </a:cubicBezTo>
                <a:lnTo>
                  <a:pt x="3132045" y="241221"/>
                </a:lnTo>
                <a:lnTo>
                  <a:pt x="3136361" y="235826"/>
                </a:lnTo>
                <a:lnTo>
                  <a:pt x="3135282" y="234747"/>
                </a:lnTo>
                <a:lnTo>
                  <a:pt x="3135282" y="232589"/>
                </a:lnTo>
                <a:lnTo>
                  <a:pt x="3134203" y="217348"/>
                </a:lnTo>
                <a:lnTo>
                  <a:pt x="3136361" y="213032"/>
                </a:lnTo>
                <a:lnTo>
                  <a:pt x="3134203" y="204265"/>
                </a:lnTo>
                <a:lnTo>
                  <a:pt x="3134203" y="195633"/>
                </a:lnTo>
                <a:lnTo>
                  <a:pt x="3135282" y="194554"/>
                </a:lnTo>
                <a:lnTo>
                  <a:pt x="3133124" y="189024"/>
                </a:lnTo>
                <a:lnTo>
                  <a:pt x="3134203" y="182550"/>
                </a:lnTo>
                <a:lnTo>
                  <a:pt x="3132045" y="176076"/>
                </a:lnTo>
                <a:lnTo>
                  <a:pt x="3132045" y="172704"/>
                </a:lnTo>
                <a:cubicBezTo>
                  <a:pt x="3133483" y="135748"/>
                  <a:pt x="3134922" y="117270"/>
                  <a:pt x="3136361" y="117270"/>
                </a:cubicBezTo>
                <a:lnTo>
                  <a:pt x="3135282" y="111875"/>
                </a:lnTo>
                <a:lnTo>
                  <a:pt x="3135282" y="106480"/>
                </a:lnTo>
                <a:lnTo>
                  <a:pt x="3136361" y="105401"/>
                </a:lnTo>
                <a:lnTo>
                  <a:pt x="3136361" y="104188"/>
                </a:lnTo>
                <a:cubicBezTo>
                  <a:pt x="3134383" y="104188"/>
                  <a:pt x="3132944" y="99871"/>
                  <a:pt x="3132045" y="91239"/>
                </a:cubicBezTo>
                <a:lnTo>
                  <a:pt x="3134203" y="84630"/>
                </a:lnTo>
                <a:lnTo>
                  <a:pt x="3132045" y="82472"/>
                </a:lnTo>
                <a:cubicBezTo>
                  <a:pt x="3132404" y="63680"/>
                  <a:pt x="3133843" y="54283"/>
                  <a:pt x="3136361" y="54283"/>
                </a:cubicBezTo>
                <a:lnTo>
                  <a:pt x="3137440" y="54283"/>
                </a:lnTo>
                <a:cubicBezTo>
                  <a:pt x="3147241" y="55722"/>
                  <a:pt x="3154165" y="58240"/>
                  <a:pt x="3158211" y="61836"/>
                </a:cubicBezTo>
                <a:cubicBezTo>
                  <a:pt x="3161448" y="61836"/>
                  <a:pt x="3166483" y="63275"/>
                  <a:pt x="3173317" y="66152"/>
                </a:cubicBezTo>
                <a:lnTo>
                  <a:pt x="3174531" y="66152"/>
                </a:lnTo>
                <a:lnTo>
                  <a:pt x="3175610" y="65073"/>
                </a:lnTo>
                <a:lnTo>
                  <a:pt x="3176689" y="65073"/>
                </a:lnTo>
                <a:lnTo>
                  <a:pt x="3178847" y="67231"/>
                </a:lnTo>
                <a:lnTo>
                  <a:pt x="3179926" y="67231"/>
                </a:lnTo>
                <a:lnTo>
                  <a:pt x="3185321" y="61836"/>
                </a:lnTo>
                <a:cubicBezTo>
                  <a:pt x="3181724" y="57700"/>
                  <a:pt x="3179926" y="53699"/>
                  <a:pt x="3179926" y="49832"/>
                </a:cubicBezTo>
                <a:cubicBezTo>
                  <a:pt x="3180465" y="38953"/>
                  <a:pt x="3181544" y="33513"/>
                  <a:pt x="3183163" y="33513"/>
                </a:cubicBezTo>
                <a:lnTo>
                  <a:pt x="3190716" y="39042"/>
                </a:lnTo>
                <a:lnTo>
                  <a:pt x="3191930" y="39042"/>
                </a:lnTo>
                <a:lnTo>
                  <a:pt x="3191930" y="37963"/>
                </a:lnTo>
                <a:cubicBezTo>
                  <a:pt x="3186805" y="37963"/>
                  <a:pt x="3182443" y="31085"/>
                  <a:pt x="3178847" y="17328"/>
                </a:cubicBezTo>
                <a:cubicBezTo>
                  <a:pt x="3177588" y="17328"/>
                  <a:pt x="3176868" y="15484"/>
                  <a:pt x="3176689" y="11798"/>
                </a:cubicBezTo>
                <a:cubicBezTo>
                  <a:pt x="3176689" y="9819"/>
                  <a:pt x="3178487" y="8021"/>
                  <a:pt x="3182084" y="6403"/>
                </a:cubicBezTo>
                <a:close/>
                <a:moveTo>
                  <a:pt x="1651376" y="6132"/>
                </a:moveTo>
                <a:lnTo>
                  <a:pt x="1652454" y="7211"/>
                </a:lnTo>
                <a:lnTo>
                  <a:pt x="1653534" y="7211"/>
                </a:lnTo>
                <a:lnTo>
                  <a:pt x="1657985" y="6132"/>
                </a:lnTo>
                <a:cubicBezTo>
                  <a:pt x="1658703" y="8380"/>
                  <a:pt x="1660907" y="9504"/>
                  <a:pt x="1664594" y="9504"/>
                </a:cubicBezTo>
                <a:lnTo>
                  <a:pt x="1669045" y="9504"/>
                </a:lnTo>
                <a:lnTo>
                  <a:pt x="1675653" y="7211"/>
                </a:lnTo>
                <a:cubicBezTo>
                  <a:pt x="1686622" y="8740"/>
                  <a:pt x="1692108" y="12427"/>
                  <a:pt x="1692108" y="18271"/>
                </a:cubicBezTo>
                <a:lnTo>
                  <a:pt x="1692108" y="19350"/>
                </a:lnTo>
                <a:cubicBezTo>
                  <a:pt x="1688060" y="27443"/>
                  <a:pt x="1683655" y="31489"/>
                  <a:pt x="1678889" y="31489"/>
                </a:cubicBezTo>
                <a:lnTo>
                  <a:pt x="1678889" y="35940"/>
                </a:lnTo>
                <a:lnTo>
                  <a:pt x="1677811" y="42549"/>
                </a:lnTo>
                <a:cubicBezTo>
                  <a:pt x="1678530" y="50641"/>
                  <a:pt x="1681453" y="54687"/>
                  <a:pt x="1686578" y="54687"/>
                </a:cubicBezTo>
                <a:cubicBezTo>
                  <a:pt x="1690983" y="54687"/>
                  <a:pt x="1693187" y="56126"/>
                  <a:pt x="1693187" y="59004"/>
                </a:cubicBezTo>
                <a:lnTo>
                  <a:pt x="1695481" y="59004"/>
                </a:lnTo>
                <a:lnTo>
                  <a:pt x="1693187" y="55767"/>
                </a:lnTo>
                <a:lnTo>
                  <a:pt x="1694266" y="54687"/>
                </a:lnTo>
                <a:lnTo>
                  <a:pt x="1702088" y="56846"/>
                </a:lnTo>
                <a:cubicBezTo>
                  <a:pt x="1708113" y="50821"/>
                  <a:pt x="1712879" y="44572"/>
                  <a:pt x="1716386" y="38098"/>
                </a:cubicBezTo>
                <a:lnTo>
                  <a:pt x="1717464" y="38098"/>
                </a:lnTo>
                <a:lnTo>
                  <a:pt x="1720838" y="40256"/>
                </a:lnTo>
                <a:cubicBezTo>
                  <a:pt x="1720838" y="35850"/>
                  <a:pt x="1724837" y="31849"/>
                  <a:pt x="1732839" y="28252"/>
                </a:cubicBezTo>
                <a:cubicBezTo>
                  <a:pt x="1742011" y="32028"/>
                  <a:pt x="1749745" y="37513"/>
                  <a:pt x="1756038" y="44707"/>
                </a:cubicBezTo>
                <a:cubicBezTo>
                  <a:pt x="1763411" y="44707"/>
                  <a:pt x="1767097" y="46910"/>
                  <a:pt x="1767097" y="51316"/>
                </a:cubicBezTo>
                <a:lnTo>
                  <a:pt x="1773707" y="57925"/>
                </a:lnTo>
                <a:lnTo>
                  <a:pt x="1773707" y="60083"/>
                </a:lnTo>
                <a:cubicBezTo>
                  <a:pt x="1773707" y="64129"/>
                  <a:pt x="1771864" y="67096"/>
                  <a:pt x="1768179" y="68984"/>
                </a:cubicBezTo>
                <a:lnTo>
                  <a:pt x="1765885" y="68984"/>
                </a:lnTo>
                <a:lnTo>
                  <a:pt x="1761569" y="64533"/>
                </a:lnTo>
                <a:lnTo>
                  <a:pt x="1760491" y="65612"/>
                </a:lnTo>
                <a:lnTo>
                  <a:pt x="1759275" y="65612"/>
                </a:lnTo>
                <a:lnTo>
                  <a:pt x="1735133" y="64533"/>
                </a:lnTo>
                <a:lnTo>
                  <a:pt x="1734054" y="63454"/>
                </a:lnTo>
                <a:lnTo>
                  <a:pt x="1734054" y="62375"/>
                </a:lnTo>
                <a:lnTo>
                  <a:pt x="1735133" y="53474"/>
                </a:lnTo>
                <a:lnTo>
                  <a:pt x="1734054" y="41470"/>
                </a:lnTo>
                <a:lnTo>
                  <a:pt x="1735133" y="38098"/>
                </a:lnTo>
                <a:cubicBezTo>
                  <a:pt x="1733604" y="38098"/>
                  <a:pt x="1732480" y="41020"/>
                  <a:pt x="1731760" y="46865"/>
                </a:cubicBezTo>
                <a:lnTo>
                  <a:pt x="1734054" y="53474"/>
                </a:lnTo>
                <a:cubicBezTo>
                  <a:pt x="1734054" y="61566"/>
                  <a:pt x="1731086" y="65612"/>
                  <a:pt x="1725152" y="65612"/>
                </a:cubicBezTo>
                <a:lnTo>
                  <a:pt x="1718544" y="66691"/>
                </a:lnTo>
                <a:lnTo>
                  <a:pt x="1706403" y="65612"/>
                </a:lnTo>
                <a:lnTo>
                  <a:pt x="1679970" y="66691"/>
                </a:lnTo>
                <a:lnTo>
                  <a:pt x="1679970" y="74514"/>
                </a:lnTo>
                <a:lnTo>
                  <a:pt x="1673360" y="84360"/>
                </a:lnTo>
                <a:cubicBezTo>
                  <a:pt x="1676327" y="88766"/>
                  <a:pt x="1678530" y="94656"/>
                  <a:pt x="1679970" y="102029"/>
                </a:cubicBezTo>
                <a:lnTo>
                  <a:pt x="1676731" y="104187"/>
                </a:lnTo>
                <a:cubicBezTo>
                  <a:pt x="1678171" y="105895"/>
                  <a:pt x="1678889" y="110301"/>
                  <a:pt x="1678889" y="117405"/>
                </a:cubicBezTo>
                <a:lnTo>
                  <a:pt x="1679970" y="116326"/>
                </a:lnTo>
                <a:lnTo>
                  <a:pt x="1682262" y="116326"/>
                </a:lnTo>
                <a:cubicBezTo>
                  <a:pt x="1693951" y="118394"/>
                  <a:pt x="1699795" y="120597"/>
                  <a:pt x="1699795" y="122935"/>
                </a:cubicBezTo>
                <a:lnTo>
                  <a:pt x="1713012" y="118484"/>
                </a:lnTo>
                <a:lnTo>
                  <a:pt x="1718544" y="120777"/>
                </a:lnTo>
                <a:lnTo>
                  <a:pt x="1718544" y="115247"/>
                </a:lnTo>
                <a:cubicBezTo>
                  <a:pt x="1719623" y="112639"/>
                  <a:pt x="1723669" y="108593"/>
                  <a:pt x="1730681" y="103108"/>
                </a:cubicBezTo>
                <a:cubicBezTo>
                  <a:pt x="1734009" y="93577"/>
                  <a:pt x="1738415" y="88811"/>
                  <a:pt x="1743901" y="88811"/>
                </a:cubicBezTo>
                <a:cubicBezTo>
                  <a:pt x="1751812" y="88811"/>
                  <a:pt x="1757703" y="94296"/>
                  <a:pt x="1761569" y="105266"/>
                </a:cubicBezTo>
                <a:lnTo>
                  <a:pt x="1780316" y="120777"/>
                </a:lnTo>
                <a:lnTo>
                  <a:pt x="1780316" y="121856"/>
                </a:lnTo>
                <a:lnTo>
                  <a:pt x="1774786" y="121856"/>
                </a:lnTo>
                <a:lnTo>
                  <a:pt x="1771415" y="119698"/>
                </a:lnTo>
                <a:lnTo>
                  <a:pt x="1768179" y="119698"/>
                </a:lnTo>
                <a:cubicBezTo>
                  <a:pt x="1762243" y="121676"/>
                  <a:pt x="1759275" y="124238"/>
                  <a:pt x="1759275" y="127386"/>
                </a:cubicBezTo>
                <a:lnTo>
                  <a:pt x="1747271" y="131701"/>
                </a:lnTo>
                <a:cubicBezTo>
                  <a:pt x="1747271" y="129004"/>
                  <a:pt x="1742866" y="127206"/>
                  <a:pt x="1734054" y="126307"/>
                </a:cubicBezTo>
                <a:lnTo>
                  <a:pt x="1734054" y="124014"/>
                </a:lnTo>
                <a:lnTo>
                  <a:pt x="1729602" y="127386"/>
                </a:lnTo>
                <a:lnTo>
                  <a:pt x="1725152" y="127386"/>
                </a:lnTo>
                <a:lnTo>
                  <a:pt x="1719623" y="126307"/>
                </a:lnTo>
                <a:cubicBezTo>
                  <a:pt x="1699122" y="127565"/>
                  <a:pt x="1688871" y="130128"/>
                  <a:pt x="1688871" y="133994"/>
                </a:cubicBezTo>
                <a:cubicBezTo>
                  <a:pt x="1691029" y="136332"/>
                  <a:pt x="1692108" y="141098"/>
                  <a:pt x="1692108" y="148291"/>
                </a:cubicBezTo>
                <a:lnTo>
                  <a:pt x="1700874" y="154900"/>
                </a:lnTo>
                <a:lnTo>
                  <a:pt x="1700874" y="157058"/>
                </a:lnTo>
                <a:lnTo>
                  <a:pt x="1699795" y="162588"/>
                </a:lnTo>
                <a:lnTo>
                  <a:pt x="1700874" y="163667"/>
                </a:lnTo>
                <a:lnTo>
                  <a:pt x="1704247" y="163667"/>
                </a:lnTo>
                <a:lnTo>
                  <a:pt x="1707484" y="161509"/>
                </a:lnTo>
                <a:cubicBezTo>
                  <a:pt x="1710091" y="161509"/>
                  <a:pt x="1712698" y="164431"/>
                  <a:pt x="1715307" y="170276"/>
                </a:cubicBezTo>
                <a:lnTo>
                  <a:pt x="1716386" y="169197"/>
                </a:lnTo>
                <a:lnTo>
                  <a:pt x="1717464" y="169197"/>
                </a:lnTo>
                <a:cubicBezTo>
                  <a:pt x="1729063" y="178728"/>
                  <a:pt x="1739358" y="183494"/>
                  <a:pt x="1748350" y="183494"/>
                </a:cubicBezTo>
                <a:cubicBezTo>
                  <a:pt x="1749249" y="185562"/>
                  <a:pt x="1755500" y="189248"/>
                  <a:pt x="1767097" y="194554"/>
                </a:cubicBezTo>
                <a:cubicBezTo>
                  <a:pt x="1767097" y="196802"/>
                  <a:pt x="1772224" y="199364"/>
                  <a:pt x="1782474" y="202241"/>
                </a:cubicBezTo>
                <a:lnTo>
                  <a:pt x="1782474" y="204534"/>
                </a:lnTo>
                <a:cubicBezTo>
                  <a:pt x="1777888" y="212627"/>
                  <a:pt x="1774201" y="216673"/>
                  <a:pt x="1771415" y="216673"/>
                </a:cubicBezTo>
                <a:cubicBezTo>
                  <a:pt x="1766110" y="221799"/>
                  <a:pt x="1761704" y="232409"/>
                  <a:pt x="1758196" y="248504"/>
                </a:cubicBezTo>
                <a:cubicBezTo>
                  <a:pt x="1758196" y="251471"/>
                  <a:pt x="1757117" y="252955"/>
                  <a:pt x="1754959" y="252955"/>
                </a:cubicBezTo>
                <a:cubicBezTo>
                  <a:pt x="1740392" y="249628"/>
                  <a:pt x="1726411" y="239737"/>
                  <a:pt x="1713012" y="223282"/>
                </a:cubicBezTo>
                <a:cubicBezTo>
                  <a:pt x="1713012" y="221034"/>
                  <a:pt x="1708967" y="217348"/>
                  <a:pt x="1700874" y="212222"/>
                </a:cubicBezTo>
                <a:cubicBezTo>
                  <a:pt x="1697458" y="206108"/>
                  <a:pt x="1694895" y="198735"/>
                  <a:pt x="1693187" y="190103"/>
                </a:cubicBezTo>
                <a:cubicBezTo>
                  <a:pt x="1690309" y="190103"/>
                  <a:pt x="1686263" y="182774"/>
                  <a:pt x="1681049" y="168118"/>
                </a:cubicBezTo>
                <a:lnTo>
                  <a:pt x="1678889" y="168118"/>
                </a:lnTo>
                <a:lnTo>
                  <a:pt x="1679970" y="172569"/>
                </a:lnTo>
                <a:lnTo>
                  <a:pt x="1678889" y="175806"/>
                </a:lnTo>
                <a:lnTo>
                  <a:pt x="1679970" y="182415"/>
                </a:lnTo>
                <a:lnTo>
                  <a:pt x="1677811" y="191317"/>
                </a:lnTo>
                <a:lnTo>
                  <a:pt x="1678889" y="195633"/>
                </a:lnTo>
                <a:lnTo>
                  <a:pt x="1677811" y="195633"/>
                </a:lnTo>
                <a:lnTo>
                  <a:pt x="1679970" y="202241"/>
                </a:lnTo>
                <a:lnTo>
                  <a:pt x="1679970" y="204534"/>
                </a:lnTo>
                <a:lnTo>
                  <a:pt x="1676731" y="216673"/>
                </a:lnTo>
                <a:lnTo>
                  <a:pt x="1678889" y="220989"/>
                </a:lnTo>
                <a:lnTo>
                  <a:pt x="1676731" y="226519"/>
                </a:lnTo>
                <a:lnTo>
                  <a:pt x="1679970" y="233128"/>
                </a:lnTo>
                <a:lnTo>
                  <a:pt x="1678889" y="234207"/>
                </a:lnTo>
                <a:lnTo>
                  <a:pt x="1679970" y="239737"/>
                </a:lnTo>
                <a:lnTo>
                  <a:pt x="1679970" y="257406"/>
                </a:lnTo>
                <a:cubicBezTo>
                  <a:pt x="1679970" y="266937"/>
                  <a:pt x="1670437" y="271702"/>
                  <a:pt x="1651376" y="271702"/>
                </a:cubicBezTo>
                <a:lnTo>
                  <a:pt x="1650296" y="268331"/>
                </a:lnTo>
                <a:lnTo>
                  <a:pt x="1649082" y="268331"/>
                </a:lnTo>
                <a:lnTo>
                  <a:pt x="1642474" y="269544"/>
                </a:lnTo>
                <a:lnTo>
                  <a:pt x="1641394" y="268331"/>
                </a:lnTo>
                <a:lnTo>
                  <a:pt x="1640316" y="268331"/>
                </a:lnTo>
                <a:lnTo>
                  <a:pt x="1633707" y="269544"/>
                </a:lnTo>
                <a:cubicBezTo>
                  <a:pt x="1630019" y="265678"/>
                  <a:pt x="1628177" y="262351"/>
                  <a:pt x="1628177" y="259564"/>
                </a:cubicBezTo>
                <a:lnTo>
                  <a:pt x="1628177" y="257406"/>
                </a:lnTo>
                <a:lnTo>
                  <a:pt x="1631549" y="247425"/>
                </a:lnTo>
                <a:cubicBezTo>
                  <a:pt x="1629660" y="247425"/>
                  <a:pt x="1628177" y="243019"/>
                  <a:pt x="1627098" y="234207"/>
                </a:cubicBezTo>
                <a:cubicBezTo>
                  <a:pt x="1625839" y="234207"/>
                  <a:pt x="1625120" y="232364"/>
                  <a:pt x="1624940" y="228677"/>
                </a:cubicBezTo>
                <a:lnTo>
                  <a:pt x="1624940" y="222068"/>
                </a:lnTo>
                <a:cubicBezTo>
                  <a:pt x="1624940" y="220630"/>
                  <a:pt x="1626783" y="219910"/>
                  <a:pt x="1630469" y="219910"/>
                </a:cubicBezTo>
                <a:lnTo>
                  <a:pt x="1630469" y="218831"/>
                </a:lnTo>
                <a:cubicBezTo>
                  <a:pt x="1627503" y="218831"/>
                  <a:pt x="1626020" y="218112"/>
                  <a:pt x="1626020" y="216673"/>
                </a:cubicBezTo>
                <a:lnTo>
                  <a:pt x="1629256" y="208850"/>
                </a:lnTo>
                <a:lnTo>
                  <a:pt x="1628177" y="202241"/>
                </a:lnTo>
                <a:lnTo>
                  <a:pt x="1629256" y="201163"/>
                </a:lnTo>
                <a:lnTo>
                  <a:pt x="1629256" y="200084"/>
                </a:lnTo>
                <a:cubicBezTo>
                  <a:pt x="1629256" y="194958"/>
                  <a:pt x="1627053" y="192396"/>
                  <a:pt x="1622647" y="192396"/>
                </a:cubicBezTo>
                <a:lnTo>
                  <a:pt x="1621568" y="191317"/>
                </a:lnTo>
                <a:lnTo>
                  <a:pt x="1620489" y="191317"/>
                </a:lnTo>
                <a:cubicBezTo>
                  <a:pt x="1617520" y="192036"/>
                  <a:pt x="1616038" y="193834"/>
                  <a:pt x="1616038" y="196712"/>
                </a:cubicBezTo>
                <a:cubicBezTo>
                  <a:pt x="1619725" y="197701"/>
                  <a:pt x="1621568" y="198825"/>
                  <a:pt x="1621568" y="200084"/>
                </a:cubicBezTo>
                <a:lnTo>
                  <a:pt x="1621568" y="201163"/>
                </a:lnTo>
                <a:cubicBezTo>
                  <a:pt x="1620130" y="208536"/>
                  <a:pt x="1616487" y="212222"/>
                  <a:pt x="1610642" y="212222"/>
                </a:cubicBezTo>
                <a:lnTo>
                  <a:pt x="1609429" y="212222"/>
                </a:lnTo>
                <a:lnTo>
                  <a:pt x="1605112" y="207771"/>
                </a:lnTo>
                <a:lnTo>
                  <a:pt x="1607271" y="205613"/>
                </a:lnTo>
                <a:lnTo>
                  <a:pt x="1606191" y="199005"/>
                </a:lnTo>
                <a:lnTo>
                  <a:pt x="1605112" y="199005"/>
                </a:lnTo>
                <a:lnTo>
                  <a:pt x="1604034" y="202241"/>
                </a:lnTo>
                <a:lnTo>
                  <a:pt x="1605112" y="206692"/>
                </a:lnTo>
                <a:lnTo>
                  <a:pt x="1599584" y="207771"/>
                </a:lnTo>
                <a:lnTo>
                  <a:pt x="1599584" y="208850"/>
                </a:lnTo>
                <a:cubicBezTo>
                  <a:pt x="1602910" y="208850"/>
                  <a:pt x="1605112" y="210334"/>
                  <a:pt x="1606191" y="213301"/>
                </a:cubicBezTo>
                <a:lnTo>
                  <a:pt x="1606191" y="214380"/>
                </a:lnTo>
                <a:cubicBezTo>
                  <a:pt x="1603045" y="219326"/>
                  <a:pt x="1598278" y="222653"/>
                  <a:pt x="1591895" y="224361"/>
                </a:cubicBezTo>
                <a:cubicBezTo>
                  <a:pt x="1591895" y="227598"/>
                  <a:pt x="1586724" y="231240"/>
                  <a:pt x="1576385" y="235286"/>
                </a:cubicBezTo>
                <a:lnTo>
                  <a:pt x="1568696" y="243109"/>
                </a:lnTo>
                <a:lnTo>
                  <a:pt x="1567618" y="243109"/>
                </a:lnTo>
                <a:lnTo>
                  <a:pt x="1559929" y="241895"/>
                </a:lnTo>
                <a:cubicBezTo>
                  <a:pt x="1553996" y="248549"/>
                  <a:pt x="1547746" y="251876"/>
                  <a:pt x="1541183" y="251876"/>
                </a:cubicBezTo>
                <a:lnTo>
                  <a:pt x="1532415" y="257406"/>
                </a:lnTo>
                <a:cubicBezTo>
                  <a:pt x="1527378" y="255338"/>
                  <a:pt x="1524053" y="252775"/>
                  <a:pt x="1522434" y="249718"/>
                </a:cubicBezTo>
                <a:lnTo>
                  <a:pt x="1522434" y="248504"/>
                </a:lnTo>
                <a:cubicBezTo>
                  <a:pt x="1522434" y="247065"/>
                  <a:pt x="1524996" y="245986"/>
                  <a:pt x="1530123" y="245267"/>
                </a:cubicBezTo>
                <a:cubicBezTo>
                  <a:pt x="1535876" y="232768"/>
                  <a:pt x="1542486" y="226519"/>
                  <a:pt x="1549950" y="226519"/>
                </a:cubicBezTo>
                <a:cubicBezTo>
                  <a:pt x="1555254" y="216268"/>
                  <a:pt x="1562627" y="207816"/>
                  <a:pt x="1572069" y="201163"/>
                </a:cubicBezTo>
                <a:cubicBezTo>
                  <a:pt x="1572069" y="199364"/>
                  <a:pt x="1574272" y="196802"/>
                  <a:pt x="1578678" y="193475"/>
                </a:cubicBezTo>
                <a:lnTo>
                  <a:pt x="1600663" y="153821"/>
                </a:lnTo>
                <a:cubicBezTo>
                  <a:pt x="1603808" y="137636"/>
                  <a:pt x="1607495" y="129544"/>
                  <a:pt x="1611722" y="129544"/>
                </a:cubicBezTo>
                <a:lnTo>
                  <a:pt x="1611722" y="127386"/>
                </a:lnTo>
                <a:lnTo>
                  <a:pt x="1609429" y="125093"/>
                </a:lnTo>
                <a:lnTo>
                  <a:pt x="1596211" y="131701"/>
                </a:lnTo>
                <a:lnTo>
                  <a:pt x="1594053" y="131701"/>
                </a:lnTo>
                <a:cubicBezTo>
                  <a:pt x="1591086" y="128824"/>
                  <a:pt x="1587040" y="126262"/>
                  <a:pt x="1581914" y="124014"/>
                </a:cubicBezTo>
                <a:lnTo>
                  <a:pt x="1580836" y="124014"/>
                </a:lnTo>
                <a:cubicBezTo>
                  <a:pt x="1577329" y="126981"/>
                  <a:pt x="1571079" y="128465"/>
                  <a:pt x="1562088" y="128465"/>
                </a:cubicBezTo>
                <a:lnTo>
                  <a:pt x="1561009" y="127386"/>
                </a:lnTo>
                <a:lnTo>
                  <a:pt x="1559929" y="127386"/>
                </a:lnTo>
                <a:lnTo>
                  <a:pt x="1553321" y="128465"/>
                </a:lnTo>
                <a:lnTo>
                  <a:pt x="1552242" y="128465"/>
                </a:lnTo>
                <a:lnTo>
                  <a:pt x="1549950" y="126307"/>
                </a:lnTo>
                <a:lnTo>
                  <a:pt x="1549950" y="125093"/>
                </a:lnTo>
                <a:cubicBezTo>
                  <a:pt x="1552377" y="120687"/>
                  <a:pt x="1556422" y="118484"/>
                  <a:pt x="1562088" y="118484"/>
                </a:cubicBezTo>
                <a:lnTo>
                  <a:pt x="1570855" y="118484"/>
                </a:lnTo>
                <a:lnTo>
                  <a:pt x="1581914" y="121856"/>
                </a:lnTo>
                <a:lnTo>
                  <a:pt x="1586365" y="121856"/>
                </a:lnTo>
                <a:lnTo>
                  <a:pt x="1598504" y="116326"/>
                </a:lnTo>
                <a:lnTo>
                  <a:pt x="1599584" y="116326"/>
                </a:lnTo>
                <a:lnTo>
                  <a:pt x="1600663" y="117405"/>
                </a:lnTo>
                <a:lnTo>
                  <a:pt x="1600663" y="125093"/>
                </a:lnTo>
                <a:lnTo>
                  <a:pt x="1602820" y="125093"/>
                </a:lnTo>
                <a:lnTo>
                  <a:pt x="1604034" y="124014"/>
                </a:lnTo>
                <a:lnTo>
                  <a:pt x="1605112" y="124014"/>
                </a:lnTo>
                <a:lnTo>
                  <a:pt x="1604034" y="122935"/>
                </a:lnTo>
                <a:lnTo>
                  <a:pt x="1604034" y="121856"/>
                </a:lnTo>
                <a:cubicBezTo>
                  <a:pt x="1605473" y="119068"/>
                  <a:pt x="1607676" y="117225"/>
                  <a:pt x="1610642" y="116326"/>
                </a:cubicBezTo>
                <a:lnTo>
                  <a:pt x="1622647" y="117405"/>
                </a:lnTo>
                <a:lnTo>
                  <a:pt x="1628177" y="117405"/>
                </a:lnTo>
                <a:lnTo>
                  <a:pt x="1628177" y="109717"/>
                </a:lnTo>
                <a:lnTo>
                  <a:pt x="1629256" y="106480"/>
                </a:lnTo>
                <a:cubicBezTo>
                  <a:pt x="1628536" y="93262"/>
                  <a:pt x="1627098" y="85889"/>
                  <a:pt x="1624940" y="84360"/>
                </a:cubicBezTo>
                <a:lnTo>
                  <a:pt x="1624940" y="78830"/>
                </a:lnTo>
                <a:cubicBezTo>
                  <a:pt x="1629345" y="71547"/>
                  <a:pt x="1631549" y="66781"/>
                  <a:pt x="1631549" y="64533"/>
                </a:cubicBezTo>
                <a:lnTo>
                  <a:pt x="1628177" y="62375"/>
                </a:lnTo>
                <a:lnTo>
                  <a:pt x="1627098" y="62375"/>
                </a:lnTo>
                <a:cubicBezTo>
                  <a:pt x="1627098" y="64533"/>
                  <a:pt x="1624176" y="65612"/>
                  <a:pt x="1618331" y="65612"/>
                </a:cubicBezTo>
                <a:lnTo>
                  <a:pt x="1618331" y="66691"/>
                </a:lnTo>
                <a:lnTo>
                  <a:pt x="1610642" y="65612"/>
                </a:lnTo>
                <a:lnTo>
                  <a:pt x="1596211" y="65612"/>
                </a:lnTo>
                <a:lnTo>
                  <a:pt x="1591895" y="66691"/>
                </a:lnTo>
                <a:lnTo>
                  <a:pt x="1588523" y="65612"/>
                </a:lnTo>
                <a:lnTo>
                  <a:pt x="1577463" y="66691"/>
                </a:lnTo>
                <a:lnTo>
                  <a:pt x="1563167" y="64533"/>
                </a:lnTo>
                <a:lnTo>
                  <a:pt x="1561009" y="66691"/>
                </a:lnTo>
                <a:lnTo>
                  <a:pt x="1543340" y="66691"/>
                </a:lnTo>
                <a:lnTo>
                  <a:pt x="1539023" y="62375"/>
                </a:lnTo>
                <a:lnTo>
                  <a:pt x="1539023" y="60083"/>
                </a:lnTo>
                <a:lnTo>
                  <a:pt x="1541183" y="56846"/>
                </a:lnTo>
                <a:lnTo>
                  <a:pt x="1552242" y="57925"/>
                </a:lnTo>
                <a:lnTo>
                  <a:pt x="1558851" y="57925"/>
                </a:lnTo>
                <a:lnTo>
                  <a:pt x="1559929" y="59004"/>
                </a:lnTo>
                <a:lnTo>
                  <a:pt x="1561009" y="57925"/>
                </a:lnTo>
                <a:lnTo>
                  <a:pt x="1573148" y="57925"/>
                </a:lnTo>
                <a:lnTo>
                  <a:pt x="1578678" y="62375"/>
                </a:lnTo>
                <a:lnTo>
                  <a:pt x="1579756" y="62375"/>
                </a:lnTo>
                <a:cubicBezTo>
                  <a:pt x="1583263" y="59408"/>
                  <a:pt x="1589513" y="57925"/>
                  <a:pt x="1598504" y="57925"/>
                </a:cubicBezTo>
                <a:lnTo>
                  <a:pt x="1599584" y="59004"/>
                </a:lnTo>
                <a:lnTo>
                  <a:pt x="1599584" y="60083"/>
                </a:lnTo>
                <a:lnTo>
                  <a:pt x="1622647" y="57925"/>
                </a:lnTo>
                <a:lnTo>
                  <a:pt x="1628177" y="61296"/>
                </a:lnTo>
                <a:lnTo>
                  <a:pt x="1629256" y="61296"/>
                </a:lnTo>
                <a:lnTo>
                  <a:pt x="1630469" y="57925"/>
                </a:lnTo>
                <a:lnTo>
                  <a:pt x="1629256" y="54687"/>
                </a:lnTo>
                <a:lnTo>
                  <a:pt x="1631549" y="44707"/>
                </a:lnTo>
                <a:lnTo>
                  <a:pt x="1631549" y="41470"/>
                </a:lnTo>
                <a:lnTo>
                  <a:pt x="1623862" y="12741"/>
                </a:lnTo>
                <a:cubicBezTo>
                  <a:pt x="1624940" y="9774"/>
                  <a:pt x="1626020" y="8290"/>
                  <a:pt x="1627098" y="8290"/>
                </a:cubicBezTo>
                <a:lnTo>
                  <a:pt x="1628177" y="8290"/>
                </a:lnTo>
                <a:lnTo>
                  <a:pt x="1637079" y="10583"/>
                </a:lnTo>
                <a:cubicBezTo>
                  <a:pt x="1642922" y="7616"/>
                  <a:pt x="1647688" y="6132"/>
                  <a:pt x="1651376" y="6132"/>
                </a:cubicBezTo>
                <a:close/>
                <a:moveTo>
                  <a:pt x="8092323" y="5731"/>
                </a:moveTo>
                <a:lnTo>
                  <a:pt x="8098797" y="6810"/>
                </a:lnTo>
                <a:lnTo>
                  <a:pt x="8113903" y="5731"/>
                </a:lnTo>
                <a:lnTo>
                  <a:pt x="8114982" y="5731"/>
                </a:lnTo>
                <a:cubicBezTo>
                  <a:pt x="8123614" y="5731"/>
                  <a:pt x="8127930" y="8248"/>
                  <a:pt x="8127930" y="13284"/>
                </a:cubicBezTo>
                <a:lnTo>
                  <a:pt x="8131167" y="13284"/>
                </a:lnTo>
                <a:cubicBezTo>
                  <a:pt x="8133865" y="11126"/>
                  <a:pt x="8137102" y="10047"/>
                  <a:pt x="8140878" y="10047"/>
                </a:cubicBezTo>
                <a:cubicBezTo>
                  <a:pt x="8146453" y="10047"/>
                  <a:pt x="8150095" y="11845"/>
                  <a:pt x="8151803" y="15442"/>
                </a:cubicBezTo>
                <a:lnTo>
                  <a:pt x="8151803" y="21916"/>
                </a:lnTo>
                <a:cubicBezTo>
                  <a:pt x="8151803" y="24074"/>
                  <a:pt x="8148881" y="25512"/>
                  <a:pt x="8143036" y="26232"/>
                </a:cubicBezTo>
                <a:lnTo>
                  <a:pt x="8140878" y="20837"/>
                </a:lnTo>
                <a:lnTo>
                  <a:pt x="8138720" y="20837"/>
                </a:lnTo>
                <a:lnTo>
                  <a:pt x="8138720" y="27311"/>
                </a:lnTo>
                <a:cubicBezTo>
                  <a:pt x="8138720" y="32886"/>
                  <a:pt x="8140159" y="36123"/>
                  <a:pt x="8143036" y="37022"/>
                </a:cubicBezTo>
                <a:lnTo>
                  <a:pt x="8144115" y="37022"/>
                </a:lnTo>
                <a:lnTo>
                  <a:pt x="8157198" y="26232"/>
                </a:lnTo>
                <a:cubicBezTo>
                  <a:pt x="8169067" y="26232"/>
                  <a:pt x="8177340" y="33830"/>
                  <a:pt x="8182015" y="49026"/>
                </a:cubicBezTo>
                <a:lnTo>
                  <a:pt x="8182015" y="50105"/>
                </a:lnTo>
                <a:lnTo>
                  <a:pt x="8177699" y="49026"/>
                </a:lnTo>
                <a:lnTo>
                  <a:pt x="8169067" y="52263"/>
                </a:lnTo>
                <a:lnTo>
                  <a:pt x="8160435" y="52263"/>
                </a:lnTo>
                <a:cubicBezTo>
                  <a:pt x="8156119" y="52263"/>
                  <a:pt x="8153961" y="50824"/>
                  <a:pt x="8153961" y="47947"/>
                </a:cubicBezTo>
                <a:lnTo>
                  <a:pt x="8149510" y="54421"/>
                </a:lnTo>
                <a:lnTo>
                  <a:pt x="8158277" y="54421"/>
                </a:lnTo>
                <a:cubicBezTo>
                  <a:pt x="8164751" y="55500"/>
                  <a:pt x="8167988" y="58377"/>
                  <a:pt x="8167988" y="63053"/>
                </a:cubicBezTo>
                <a:cubicBezTo>
                  <a:pt x="8167988" y="66649"/>
                  <a:pt x="8162189" y="71685"/>
                  <a:pt x="8150589" y="78159"/>
                </a:cubicBezTo>
                <a:cubicBezTo>
                  <a:pt x="8149331" y="83194"/>
                  <a:pt x="8147173" y="85712"/>
                  <a:pt x="8144115" y="85712"/>
                </a:cubicBezTo>
                <a:lnTo>
                  <a:pt x="8145194" y="91107"/>
                </a:lnTo>
                <a:lnTo>
                  <a:pt x="8144115" y="92186"/>
                </a:lnTo>
                <a:lnTo>
                  <a:pt x="8143036" y="91107"/>
                </a:lnTo>
                <a:lnTo>
                  <a:pt x="8137641" y="91107"/>
                </a:lnTo>
                <a:lnTo>
                  <a:pt x="8135483" y="93265"/>
                </a:lnTo>
                <a:lnTo>
                  <a:pt x="8139799" y="94344"/>
                </a:lnTo>
                <a:lnTo>
                  <a:pt x="8144115" y="93265"/>
                </a:lnTo>
                <a:lnTo>
                  <a:pt x="8147352" y="96502"/>
                </a:lnTo>
                <a:lnTo>
                  <a:pt x="8151803" y="95423"/>
                </a:lnTo>
                <a:lnTo>
                  <a:pt x="8152882" y="96502"/>
                </a:lnTo>
                <a:lnTo>
                  <a:pt x="8153961" y="93265"/>
                </a:lnTo>
                <a:lnTo>
                  <a:pt x="8152882" y="92186"/>
                </a:lnTo>
                <a:lnTo>
                  <a:pt x="8152882" y="90028"/>
                </a:lnTo>
                <a:cubicBezTo>
                  <a:pt x="8158098" y="83014"/>
                  <a:pt x="8163492" y="77260"/>
                  <a:pt x="8169067" y="72764"/>
                </a:cubicBezTo>
                <a:lnTo>
                  <a:pt x="8170146" y="72764"/>
                </a:lnTo>
                <a:cubicBezTo>
                  <a:pt x="8178419" y="72764"/>
                  <a:pt x="8187051" y="80317"/>
                  <a:pt x="8196042" y="95423"/>
                </a:cubicBezTo>
                <a:lnTo>
                  <a:pt x="8196042" y="96502"/>
                </a:lnTo>
                <a:lnTo>
                  <a:pt x="8198200" y="96502"/>
                </a:lnTo>
                <a:cubicBezTo>
                  <a:pt x="8200358" y="95963"/>
                  <a:pt x="8201437" y="93085"/>
                  <a:pt x="8201437" y="87870"/>
                </a:cubicBezTo>
                <a:lnTo>
                  <a:pt x="8201437" y="86791"/>
                </a:lnTo>
                <a:cubicBezTo>
                  <a:pt x="8198560" y="86791"/>
                  <a:pt x="8197121" y="84633"/>
                  <a:pt x="8197121" y="80317"/>
                </a:cubicBezTo>
                <a:lnTo>
                  <a:pt x="8197121" y="79238"/>
                </a:lnTo>
                <a:lnTo>
                  <a:pt x="8203595" y="69527"/>
                </a:lnTo>
                <a:lnTo>
                  <a:pt x="8201437" y="63053"/>
                </a:lnTo>
                <a:lnTo>
                  <a:pt x="8203595" y="57658"/>
                </a:lnTo>
                <a:lnTo>
                  <a:pt x="8202516" y="56579"/>
                </a:lnTo>
                <a:lnTo>
                  <a:pt x="8202516" y="55500"/>
                </a:lnTo>
                <a:cubicBezTo>
                  <a:pt x="8203056" y="33830"/>
                  <a:pt x="8204495" y="22995"/>
                  <a:pt x="8206832" y="22995"/>
                </a:cubicBezTo>
                <a:lnTo>
                  <a:pt x="8205754" y="12205"/>
                </a:lnTo>
                <a:cubicBezTo>
                  <a:pt x="8205754" y="7889"/>
                  <a:pt x="8210834" y="5731"/>
                  <a:pt x="8220994" y="5731"/>
                </a:cubicBezTo>
                <a:cubicBezTo>
                  <a:pt x="8229267" y="13284"/>
                  <a:pt x="8237539" y="17240"/>
                  <a:pt x="8245812" y="17600"/>
                </a:cubicBezTo>
                <a:lnTo>
                  <a:pt x="8246890" y="21916"/>
                </a:lnTo>
                <a:lnTo>
                  <a:pt x="8245812" y="22995"/>
                </a:lnTo>
                <a:lnTo>
                  <a:pt x="8251206" y="25153"/>
                </a:lnTo>
                <a:lnTo>
                  <a:pt x="8251206" y="26232"/>
                </a:lnTo>
                <a:cubicBezTo>
                  <a:pt x="8249768" y="27850"/>
                  <a:pt x="8247970" y="34010"/>
                  <a:pt x="8245812" y="44710"/>
                </a:cubicBezTo>
                <a:lnTo>
                  <a:pt x="8243654" y="44710"/>
                </a:lnTo>
                <a:lnTo>
                  <a:pt x="8243654" y="52263"/>
                </a:lnTo>
                <a:lnTo>
                  <a:pt x="8238258" y="70606"/>
                </a:lnTo>
                <a:lnTo>
                  <a:pt x="8238258" y="71685"/>
                </a:lnTo>
                <a:lnTo>
                  <a:pt x="8249048" y="70606"/>
                </a:lnTo>
                <a:lnTo>
                  <a:pt x="8257680" y="74922"/>
                </a:lnTo>
                <a:lnTo>
                  <a:pt x="8271708" y="70606"/>
                </a:lnTo>
                <a:lnTo>
                  <a:pt x="8272786" y="71685"/>
                </a:lnTo>
                <a:lnTo>
                  <a:pt x="8274945" y="71685"/>
                </a:lnTo>
                <a:lnTo>
                  <a:pt x="8274945" y="70606"/>
                </a:lnTo>
                <a:cubicBezTo>
                  <a:pt x="8272786" y="70606"/>
                  <a:pt x="8271708" y="69886"/>
                  <a:pt x="8271708" y="68448"/>
                </a:cubicBezTo>
                <a:lnTo>
                  <a:pt x="8271708" y="67369"/>
                </a:lnTo>
                <a:lnTo>
                  <a:pt x="8283577" y="49026"/>
                </a:lnTo>
                <a:lnTo>
                  <a:pt x="8284790" y="49026"/>
                </a:lnTo>
                <a:cubicBezTo>
                  <a:pt x="8286948" y="49026"/>
                  <a:pt x="8292344" y="52263"/>
                  <a:pt x="8300976" y="58737"/>
                </a:cubicBezTo>
                <a:lnTo>
                  <a:pt x="8304212" y="59816"/>
                </a:lnTo>
                <a:lnTo>
                  <a:pt x="8307450" y="58737"/>
                </a:lnTo>
                <a:cubicBezTo>
                  <a:pt x="8311766" y="64851"/>
                  <a:pt x="8313924" y="69167"/>
                  <a:pt x="8313924" y="71685"/>
                </a:cubicBezTo>
                <a:lnTo>
                  <a:pt x="8313924" y="73843"/>
                </a:lnTo>
                <a:lnTo>
                  <a:pt x="8307450" y="80317"/>
                </a:lnTo>
                <a:lnTo>
                  <a:pt x="8304212" y="77080"/>
                </a:lnTo>
                <a:lnTo>
                  <a:pt x="8304212" y="78159"/>
                </a:lnTo>
                <a:lnTo>
                  <a:pt x="8305292" y="81396"/>
                </a:lnTo>
                <a:lnTo>
                  <a:pt x="8298818" y="86791"/>
                </a:lnTo>
                <a:cubicBezTo>
                  <a:pt x="8291444" y="84093"/>
                  <a:pt x="8284206" y="79418"/>
                  <a:pt x="8277103" y="72764"/>
                </a:cubicBezTo>
                <a:lnTo>
                  <a:pt x="8277103" y="73843"/>
                </a:lnTo>
                <a:lnTo>
                  <a:pt x="8281419" y="81396"/>
                </a:lnTo>
                <a:lnTo>
                  <a:pt x="8282498" y="80317"/>
                </a:lnTo>
                <a:lnTo>
                  <a:pt x="8283577" y="80317"/>
                </a:lnTo>
                <a:cubicBezTo>
                  <a:pt x="8284746" y="80317"/>
                  <a:pt x="8285870" y="81756"/>
                  <a:pt x="8286948" y="84633"/>
                </a:cubicBezTo>
                <a:lnTo>
                  <a:pt x="8288028" y="83554"/>
                </a:lnTo>
                <a:lnTo>
                  <a:pt x="8289106" y="83554"/>
                </a:lnTo>
                <a:lnTo>
                  <a:pt x="8299896" y="91107"/>
                </a:lnTo>
                <a:cubicBezTo>
                  <a:pt x="8296120" y="122129"/>
                  <a:pt x="8292164" y="137640"/>
                  <a:pt x="8288028" y="137640"/>
                </a:cubicBezTo>
                <a:lnTo>
                  <a:pt x="8288028" y="138719"/>
                </a:lnTo>
                <a:lnTo>
                  <a:pt x="8289106" y="143035"/>
                </a:lnTo>
                <a:lnTo>
                  <a:pt x="8284790" y="149509"/>
                </a:lnTo>
                <a:lnTo>
                  <a:pt x="8285870" y="158141"/>
                </a:lnTo>
                <a:lnTo>
                  <a:pt x="8272786" y="193883"/>
                </a:lnTo>
                <a:cubicBezTo>
                  <a:pt x="8272786" y="195322"/>
                  <a:pt x="8274945" y="196760"/>
                  <a:pt x="8279261" y="198199"/>
                </a:cubicBezTo>
                <a:cubicBezTo>
                  <a:pt x="8279261" y="201076"/>
                  <a:pt x="8282902" y="202515"/>
                  <a:pt x="8290186" y="202515"/>
                </a:cubicBezTo>
                <a:cubicBezTo>
                  <a:pt x="8290725" y="204853"/>
                  <a:pt x="8296120" y="208090"/>
                  <a:pt x="8306370" y="212226"/>
                </a:cubicBezTo>
                <a:cubicBezTo>
                  <a:pt x="8313384" y="217261"/>
                  <a:pt x="8316981" y="220498"/>
                  <a:pt x="8317161" y="221937"/>
                </a:cubicBezTo>
                <a:lnTo>
                  <a:pt x="8317161" y="223016"/>
                </a:lnTo>
                <a:lnTo>
                  <a:pt x="8294502" y="266311"/>
                </a:lnTo>
                <a:lnTo>
                  <a:pt x="8293422" y="266311"/>
                </a:lnTo>
                <a:cubicBezTo>
                  <a:pt x="8290905" y="266311"/>
                  <a:pt x="8282228" y="260557"/>
                  <a:pt x="8267392" y="249047"/>
                </a:cubicBezTo>
                <a:cubicBezTo>
                  <a:pt x="8252286" y="246170"/>
                  <a:pt x="8244732" y="241809"/>
                  <a:pt x="8244732" y="235964"/>
                </a:cubicBezTo>
                <a:lnTo>
                  <a:pt x="8240416" y="233806"/>
                </a:lnTo>
                <a:cubicBezTo>
                  <a:pt x="8228547" y="238932"/>
                  <a:pt x="8219870" y="244731"/>
                  <a:pt x="8214386" y="251205"/>
                </a:cubicBezTo>
                <a:cubicBezTo>
                  <a:pt x="8201258" y="257140"/>
                  <a:pt x="8191547" y="263254"/>
                  <a:pt x="8185252" y="269548"/>
                </a:cubicBezTo>
                <a:lnTo>
                  <a:pt x="8180936" y="270627"/>
                </a:lnTo>
                <a:lnTo>
                  <a:pt x="8165830" y="267390"/>
                </a:lnTo>
                <a:lnTo>
                  <a:pt x="8159356" y="269548"/>
                </a:lnTo>
                <a:lnTo>
                  <a:pt x="8158277" y="268469"/>
                </a:lnTo>
                <a:lnTo>
                  <a:pt x="8158277" y="267390"/>
                </a:lnTo>
                <a:cubicBezTo>
                  <a:pt x="8164032" y="267031"/>
                  <a:pt x="8166909" y="264873"/>
                  <a:pt x="8166909" y="260916"/>
                </a:cubicBezTo>
                <a:cubicBezTo>
                  <a:pt x="8172484" y="255162"/>
                  <a:pt x="8181836" y="248688"/>
                  <a:pt x="8194963" y="241494"/>
                </a:cubicBezTo>
                <a:cubicBezTo>
                  <a:pt x="8205034" y="228996"/>
                  <a:pt x="8212992" y="222477"/>
                  <a:pt x="8218836" y="221937"/>
                </a:cubicBezTo>
                <a:cubicBezTo>
                  <a:pt x="8219556" y="214024"/>
                  <a:pt x="8221354" y="210068"/>
                  <a:pt x="8224231" y="210068"/>
                </a:cubicBezTo>
                <a:lnTo>
                  <a:pt x="8222073" y="206831"/>
                </a:lnTo>
                <a:cubicBezTo>
                  <a:pt x="8223512" y="206831"/>
                  <a:pt x="8224231" y="205752"/>
                  <a:pt x="8224231" y="203594"/>
                </a:cubicBezTo>
                <a:cubicBezTo>
                  <a:pt x="8224231" y="198559"/>
                  <a:pt x="8223512" y="196041"/>
                  <a:pt x="8222073" y="196041"/>
                </a:cubicBezTo>
                <a:lnTo>
                  <a:pt x="8223152" y="188488"/>
                </a:lnTo>
                <a:lnTo>
                  <a:pt x="8223152" y="177698"/>
                </a:lnTo>
                <a:lnTo>
                  <a:pt x="8228547" y="171089"/>
                </a:lnTo>
                <a:lnTo>
                  <a:pt x="8228547" y="167852"/>
                </a:lnTo>
                <a:cubicBezTo>
                  <a:pt x="8228547" y="166413"/>
                  <a:pt x="8227468" y="165694"/>
                  <a:pt x="8225310" y="165694"/>
                </a:cubicBezTo>
                <a:cubicBezTo>
                  <a:pt x="8222253" y="165694"/>
                  <a:pt x="8220095" y="157781"/>
                  <a:pt x="8218836" y="141956"/>
                </a:cubicBezTo>
                <a:cubicBezTo>
                  <a:pt x="8216229" y="141956"/>
                  <a:pt x="8214386" y="135122"/>
                  <a:pt x="8213306" y="121454"/>
                </a:cubicBezTo>
                <a:lnTo>
                  <a:pt x="8190647" y="146272"/>
                </a:lnTo>
                <a:lnTo>
                  <a:pt x="8185252" y="147351"/>
                </a:lnTo>
                <a:lnTo>
                  <a:pt x="8184173" y="146272"/>
                </a:lnTo>
                <a:lnTo>
                  <a:pt x="8184173" y="144114"/>
                </a:lnTo>
                <a:lnTo>
                  <a:pt x="8187410" y="137640"/>
                </a:lnTo>
                <a:lnTo>
                  <a:pt x="8186331" y="136560"/>
                </a:lnTo>
                <a:lnTo>
                  <a:pt x="8185252" y="136560"/>
                </a:lnTo>
                <a:cubicBezTo>
                  <a:pt x="8182375" y="136921"/>
                  <a:pt x="8178419" y="140517"/>
                  <a:pt x="8173383" y="147351"/>
                </a:cubicBezTo>
                <a:cubicBezTo>
                  <a:pt x="8170866" y="147710"/>
                  <a:pt x="8167988" y="149868"/>
                  <a:pt x="8164751" y="153825"/>
                </a:cubicBezTo>
                <a:lnTo>
                  <a:pt x="8160435" y="153825"/>
                </a:lnTo>
                <a:cubicBezTo>
                  <a:pt x="8164751" y="157781"/>
                  <a:pt x="8166909" y="162097"/>
                  <a:pt x="8166909" y="166773"/>
                </a:cubicBezTo>
                <a:lnTo>
                  <a:pt x="8165830" y="167852"/>
                </a:lnTo>
                <a:cubicBezTo>
                  <a:pt x="8165830" y="169290"/>
                  <a:pt x="8164032" y="170010"/>
                  <a:pt x="8160435" y="170010"/>
                </a:cubicBezTo>
                <a:lnTo>
                  <a:pt x="8159356" y="171089"/>
                </a:lnTo>
                <a:lnTo>
                  <a:pt x="8159356" y="173382"/>
                </a:lnTo>
                <a:cubicBezTo>
                  <a:pt x="8159896" y="177698"/>
                  <a:pt x="8160975" y="179856"/>
                  <a:pt x="8162593" y="179856"/>
                </a:cubicBezTo>
                <a:lnTo>
                  <a:pt x="8164751" y="179856"/>
                </a:lnTo>
                <a:cubicBezTo>
                  <a:pt x="8167269" y="171853"/>
                  <a:pt x="8171225" y="167852"/>
                  <a:pt x="8176620" y="167852"/>
                </a:cubicBezTo>
                <a:lnTo>
                  <a:pt x="8185252" y="172168"/>
                </a:lnTo>
                <a:lnTo>
                  <a:pt x="8194963" y="171089"/>
                </a:lnTo>
                <a:lnTo>
                  <a:pt x="8196042" y="172168"/>
                </a:lnTo>
                <a:lnTo>
                  <a:pt x="8196042" y="173382"/>
                </a:lnTo>
                <a:cubicBezTo>
                  <a:pt x="8196042" y="175899"/>
                  <a:pt x="8190647" y="178417"/>
                  <a:pt x="8179857" y="180935"/>
                </a:cubicBezTo>
                <a:cubicBezTo>
                  <a:pt x="8178059" y="184172"/>
                  <a:pt x="8171945" y="188128"/>
                  <a:pt x="8161514" y="192804"/>
                </a:cubicBezTo>
                <a:cubicBezTo>
                  <a:pt x="8160076" y="199458"/>
                  <a:pt x="8159356" y="208809"/>
                  <a:pt x="8159356" y="220858"/>
                </a:cubicBezTo>
                <a:lnTo>
                  <a:pt x="8160435" y="225174"/>
                </a:lnTo>
                <a:lnTo>
                  <a:pt x="8159356" y="228411"/>
                </a:lnTo>
                <a:lnTo>
                  <a:pt x="8160435" y="233806"/>
                </a:lnTo>
                <a:lnTo>
                  <a:pt x="8157198" y="240415"/>
                </a:lnTo>
                <a:lnTo>
                  <a:pt x="8158277" y="249047"/>
                </a:lnTo>
                <a:cubicBezTo>
                  <a:pt x="8158277" y="254802"/>
                  <a:pt x="8156119" y="257679"/>
                  <a:pt x="8151803" y="257679"/>
                </a:cubicBezTo>
                <a:cubicBezTo>
                  <a:pt x="8145959" y="257679"/>
                  <a:pt x="8143036" y="259837"/>
                  <a:pt x="8143036" y="264153"/>
                </a:cubicBezTo>
                <a:cubicBezTo>
                  <a:pt x="8139260" y="267750"/>
                  <a:pt x="8136023" y="269548"/>
                  <a:pt x="8133325" y="269548"/>
                </a:cubicBezTo>
                <a:lnTo>
                  <a:pt x="8129009" y="269548"/>
                </a:lnTo>
                <a:lnTo>
                  <a:pt x="8124693" y="266311"/>
                </a:lnTo>
                <a:lnTo>
                  <a:pt x="8118219" y="271706"/>
                </a:lnTo>
                <a:lnTo>
                  <a:pt x="8112824" y="271706"/>
                </a:lnTo>
                <a:cubicBezTo>
                  <a:pt x="8106170" y="271706"/>
                  <a:pt x="8101495" y="270268"/>
                  <a:pt x="8098797" y="267390"/>
                </a:cubicBezTo>
                <a:lnTo>
                  <a:pt x="8099876" y="256600"/>
                </a:lnTo>
                <a:cubicBezTo>
                  <a:pt x="8096459" y="244281"/>
                  <a:pt x="8091784" y="238122"/>
                  <a:pt x="8085849" y="238122"/>
                </a:cubicBezTo>
                <a:cubicBezTo>
                  <a:pt x="8080724" y="234526"/>
                  <a:pt x="8078161" y="231289"/>
                  <a:pt x="8078161" y="228411"/>
                </a:cubicBezTo>
                <a:lnTo>
                  <a:pt x="8082477" y="225174"/>
                </a:lnTo>
                <a:lnTo>
                  <a:pt x="8085849" y="225174"/>
                </a:lnTo>
                <a:lnTo>
                  <a:pt x="8096639" y="229490"/>
                </a:lnTo>
                <a:cubicBezTo>
                  <a:pt x="8108868" y="229490"/>
                  <a:pt x="8114982" y="226613"/>
                  <a:pt x="8114982" y="220858"/>
                </a:cubicBezTo>
                <a:lnTo>
                  <a:pt x="8114982" y="210068"/>
                </a:lnTo>
                <a:lnTo>
                  <a:pt x="8113903" y="208989"/>
                </a:lnTo>
                <a:lnTo>
                  <a:pt x="8113903" y="207910"/>
                </a:lnTo>
                <a:lnTo>
                  <a:pt x="8106350" y="208989"/>
                </a:lnTo>
                <a:lnTo>
                  <a:pt x="8099876" y="207910"/>
                </a:lnTo>
                <a:cubicBezTo>
                  <a:pt x="8089536" y="210787"/>
                  <a:pt x="8081578" y="215823"/>
                  <a:pt x="8076003" y="223016"/>
                </a:cubicBezTo>
                <a:lnTo>
                  <a:pt x="8073845" y="223016"/>
                </a:lnTo>
                <a:cubicBezTo>
                  <a:pt x="8064494" y="212765"/>
                  <a:pt x="8059818" y="204493"/>
                  <a:pt x="8059818" y="198199"/>
                </a:cubicBezTo>
                <a:lnTo>
                  <a:pt x="8059818" y="187409"/>
                </a:lnTo>
                <a:cubicBezTo>
                  <a:pt x="8059818" y="183812"/>
                  <a:pt x="8057301" y="180935"/>
                  <a:pt x="8052265" y="178777"/>
                </a:cubicBezTo>
                <a:lnTo>
                  <a:pt x="8052265" y="177698"/>
                </a:lnTo>
                <a:cubicBezTo>
                  <a:pt x="8065213" y="165559"/>
                  <a:pt x="8071687" y="157242"/>
                  <a:pt x="8071687" y="152746"/>
                </a:cubicBezTo>
                <a:cubicBezTo>
                  <a:pt x="8076723" y="149329"/>
                  <a:pt x="8079240" y="145372"/>
                  <a:pt x="8079240" y="140877"/>
                </a:cubicBezTo>
                <a:lnTo>
                  <a:pt x="8080319" y="132245"/>
                </a:lnTo>
                <a:lnTo>
                  <a:pt x="8077082" y="131165"/>
                </a:lnTo>
                <a:lnTo>
                  <a:pt x="8068450" y="134403"/>
                </a:lnTo>
                <a:lnTo>
                  <a:pt x="8065213" y="134403"/>
                </a:lnTo>
                <a:cubicBezTo>
                  <a:pt x="8063595" y="134403"/>
                  <a:pt x="8062156" y="131885"/>
                  <a:pt x="8060897" y="126850"/>
                </a:cubicBezTo>
                <a:cubicBezTo>
                  <a:pt x="8061976" y="123972"/>
                  <a:pt x="8063055" y="122534"/>
                  <a:pt x="8064134" y="122534"/>
                </a:cubicBezTo>
                <a:cubicBezTo>
                  <a:pt x="8065573" y="122534"/>
                  <a:pt x="8066292" y="124332"/>
                  <a:pt x="8066292" y="127929"/>
                </a:cubicBezTo>
                <a:lnTo>
                  <a:pt x="8067371" y="129007"/>
                </a:lnTo>
                <a:lnTo>
                  <a:pt x="8068450" y="129007"/>
                </a:lnTo>
                <a:lnTo>
                  <a:pt x="8074924" y="126850"/>
                </a:lnTo>
                <a:lnTo>
                  <a:pt x="8081398" y="127929"/>
                </a:lnTo>
                <a:lnTo>
                  <a:pt x="8084635" y="126850"/>
                </a:lnTo>
                <a:lnTo>
                  <a:pt x="8084635" y="119296"/>
                </a:lnTo>
                <a:cubicBezTo>
                  <a:pt x="8089041" y="113542"/>
                  <a:pt x="8091244" y="108461"/>
                  <a:pt x="8091244" y="104055"/>
                </a:cubicBezTo>
                <a:lnTo>
                  <a:pt x="8080319" y="107427"/>
                </a:lnTo>
                <a:lnTo>
                  <a:pt x="8067371" y="101897"/>
                </a:lnTo>
                <a:lnTo>
                  <a:pt x="8060897" y="102976"/>
                </a:lnTo>
                <a:lnTo>
                  <a:pt x="8058739" y="102976"/>
                </a:lnTo>
                <a:cubicBezTo>
                  <a:pt x="8055862" y="102077"/>
                  <a:pt x="8054423" y="98840"/>
                  <a:pt x="8054423" y="93265"/>
                </a:cubicBezTo>
                <a:lnTo>
                  <a:pt x="8055502" y="92186"/>
                </a:lnTo>
                <a:lnTo>
                  <a:pt x="8059818" y="92186"/>
                </a:lnTo>
                <a:lnTo>
                  <a:pt x="8068450" y="94344"/>
                </a:lnTo>
                <a:lnTo>
                  <a:pt x="8078161" y="92186"/>
                </a:lnTo>
                <a:lnTo>
                  <a:pt x="8091244" y="93265"/>
                </a:lnTo>
                <a:lnTo>
                  <a:pt x="8092323" y="92186"/>
                </a:lnTo>
                <a:lnTo>
                  <a:pt x="8092323" y="76001"/>
                </a:lnTo>
                <a:lnTo>
                  <a:pt x="8094481" y="69527"/>
                </a:lnTo>
                <a:lnTo>
                  <a:pt x="8093402" y="57658"/>
                </a:lnTo>
                <a:lnTo>
                  <a:pt x="8093402" y="54421"/>
                </a:lnTo>
                <a:lnTo>
                  <a:pt x="8091244" y="52263"/>
                </a:lnTo>
                <a:lnTo>
                  <a:pt x="8089086" y="52263"/>
                </a:lnTo>
                <a:lnTo>
                  <a:pt x="8072766" y="53342"/>
                </a:lnTo>
                <a:lnTo>
                  <a:pt x="8063055" y="51184"/>
                </a:lnTo>
                <a:lnTo>
                  <a:pt x="8057660" y="52263"/>
                </a:lnTo>
                <a:lnTo>
                  <a:pt x="8056581" y="51184"/>
                </a:lnTo>
                <a:lnTo>
                  <a:pt x="8056581" y="50105"/>
                </a:lnTo>
                <a:cubicBezTo>
                  <a:pt x="8058020" y="42821"/>
                  <a:pt x="8060897" y="39180"/>
                  <a:pt x="8065213" y="39180"/>
                </a:cubicBezTo>
                <a:lnTo>
                  <a:pt x="8071687" y="41473"/>
                </a:lnTo>
                <a:lnTo>
                  <a:pt x="8079240" y="40394"/>
                </a:lnTo>
                <a:cubicBezTo>
                  <a:pt x="8079240" y="41832"/>
                  <a:pt x="8082882" y="42552"/>
                  <a:pt x="8090165" y="42552"/>
                </a:cubicBezTo>
                <a:lnTo>
                  <a:pt x="8094481" y="47947"/>
                </a:lnTo>
                <a:lnTo>
                  <a:pt x="8094481" y="46868"/>
                </a:lnTo>
                <a:lnTo>
                  <a:pt x="8093402" y="29469"/>
                </a:lnTo>
                <a:lnTo>
                  <a:pt x="8095560" y="27311"/>
                </a:lnTo>
                <a:lnTo>
                  <a:pt x="8096639" y="28390"/>
                </a:lnTo>
                <a:lnTo>
                  <a:pt x="8098797" y="28390"/>
                </a:lnTo>
                <a:lnTo>
                  <a:pt x="8098797" y="27311"/>
                </a:lnTo>
                <a:cubicBezTo>
                  <a:pt x="8094481" y="26592"/>
                  <a:pt x="8092323" y="25512"/>
                  <a:pt x="8092323" y="24074"/>
                </a:cubicBezTo>
                <a:lnTo>
                  <a:pt x="8092323" y="21916"/>
                </a:lnTo>
                <a:lnTo>
                  <a:pt x="8093402" y="14363"/>
                </a:lnTo>
                <a:cubicBezTo>
                  <a:pt x="8090525" y="12924"/>
                  <a:pt x="8089086" y="10766"/>
                  <a:pt x="8089086" y="7889"/>
                </a:cubicBezTo>
                <a:close/>
                <a:moveTo>
                  <a:pt x="7156399" y="4786"/>
                </a:moveTo>
                <a:lnTo>
                  <a:pt x="7175012" y="5865"/>
                </a:lnTo>
                <a:lnTo>
                  <a:pt x="7176091" y="4786"/>
                </a:lnTo>
                <a:lnTo>
                  <a:pt x="7177170" y="4786"/>
                </a:lnTo>
                <a:lnTo>
                  <a:pt x="7193624" y="10316"/>
                </a:lnTo>
                <a:lnTo>
                  <a:pt x="7204550" y="5865"/>
                </a:lnTo>
                <a:lnTo>
                  <a:pt x="7206842" y="5865"/>
                </a:lnTo>
                <a:cubicBezTo>
                  <a:pt x="7214126" y="6405"/>
                  <a:pt x="7217767" y="8608"/>
                  <a:pt x="7217767" y="12474"/>
                </a:cubicBezTo>
                <a:cubicBezTo>
                  <a:pt x="7211923" y="20297"/>
                  <a:pt x="7208641" y="26861"/>
                  <a:pt x="7207921" y="32166"/>
                </a:cubicBezTo>
                <a:lnTo>
                  <a:pt x="7207921" y="37696"/>
                </a:lnTo>
                <a:cubicBezTo>
                  <a:pt x="7207921" y="39134"/>
                  <a:pt x="7211923" y="40933"/>
                  <a:pt x="7219925" y="43091"/>
                </a:cubicBezTo>
                <a:lnTo>
                  <a:pt x="7219925" y="44170"/>
                </a:lnTo>
                <a:lnTo>
                  <a:pt x="7221004" y="43091"/>
                </a:lnTo>
                <a:lnTo>
                  <a:pt x="7225455" y="43091"/>
                </a:lnTo>
                <a:lnTo>
                  <a:pt x="7227613" y="45249"/>
                </a:lnTo>
                <a:lnTo>
                  <a:pt x="7227613" y="48621"/>
                </a:lnTo>
                <a:cubicBezTo>
                  <a:pt x="7227613" y="50779"/>
                  <a:pt x="7219566" y="52937"/>
                  <a:pt x="7203470" y="55095"/>
                </a:cubicBezTo>
                <a:cubicBezTo>
                  <a:pt x="7202751" y="52937"/>
                  <a:pt x="7200593" y="51858"/>
                  <a:pt x="7196996" y="51858"/>
                </a:cubicBezTo>
                <a:lnTo>
                  <a:pt x="7188230" y="51858"/>
                </a:lnTo>
                <a:lnTo>
                  <a:pt x="7179463" y="58467"/>
                </a:lnTo>
                <a:lnTo>
                  <a:pt x="7178249" y="58467"/>
                </a:lnTo>
                <a:lnTo>
                  <a:pt x="7175012" y="56309"/>
                </a:lnTo>
                <a:lnTo>
                  <a:pt x="7173933" y="57388"/>
                </a:lnTo>
                <a:lnTo>
                  <a:pt x="7170696" y="67233"/>
                </a:lnTo>
                <a:cubicBezTo>
                  <a:pt x="7164851" y="71999"/>
                  <a:pt x="7161929" y="75281"/>
                  <a:pt x="7161929" y="77079"/>
                </a:cubicBezTo>
                <a:lnTo>
                  <a:pt x="7163008" y="78158"/>
                </a:lnTo>
                <a:lnTo>
                  <a:pt x="7176091" y="77079"/>
                </a:lnTo>
                <a:lnTo>
                  <a:pt x="7179463" y="77079"/>
                </a:lnTo>
                <a:lnTo>
                  <a:pt x="7180542" y="78158"/>
                </a:lnTo>
                <a:lnTo>
                  <a:pt x="7181621" y="78158"/>
                </a:lnTo>
                <a:lnTo>
                  <a:pt x="7183779" y="76000"/>
                </a:lnTo>
                <a:lnTo>
                  <a:pt x="7191467" y="76000"/>
                </a:lnTo>
                <a:cubicBezTo>
                  <a:pt x="7192905" y="76000"/>
                  <a:pt x="7193624" y="77079"/>
                  <a:pt x="7193624" y="79237"/>
                </a:cubicBezTo>
                <a:lnTo>
                  <a:pt x="7194704" y="80316"/>
                </a:lnTo>
                <a:lnTo>
                  <a:pt x="7195782" y="80316"/>
                </a:lnTo>
                <a:lnTo>
                  <a:pt x="7231929" y="76000"/>
                </a:lnTo>
                <a:lnTo>
                  <a:pt x="7235301" y="76000"/>
                </a:lnTo>
                <a:lnTo>
                  <a:pt x="7235301" y="72629"/>
                </a:lnTo>
                <a:cubicBezTo>
                  <a:pt x="7235301" y="71370"/>
                  <a:pt x="7228332" y="68088"/>
                  <a:pt x="7214395" y="62783"/>
                </a:cubicBezTo>
                <a:lnTo>
                  <a:pt x="7213316" y="61704"/>
                </a:lnTo>
                <a:lnTo>
                  <a:pt x="7213316" y="58467"/>
                </a:lnTo>
                <a:lnTo>
                  <a:pt x="7222083" y="60625"/>
                </a:lnTo>
                <a:cubicBezTo>
                  <a:pt x="7229187" y="55499"/>
                  <a:pt x="7234312" y="52937"/>
                  <a:pt x="7237459" y="52937"/>
                </a:cubicBezTo>
                <a:lnTo>
                  <a:pt x="7234222" y="48621"/>
                </a:lnTo>
                <a:lnTo>
                  <a:pt x="7234222" y="47542"/>
                </a:lnTo>
                <a:lnTo>
                  <a:pt x="7236380" y="45249"/>
                </a:lnTo>
                <a:lnTo>
                  <a:pt x="7238538" y="45249"/>
                </a:lnTo>
                <a:lnTo>
                  <a:pt x="7246226" y="50779"/>
                </a:lnTo>
                <a:lnTo>
                  <a:pt x="7246226" y="51858"/>
                </a:lnTo>
                <a:lnTo>
                  <a:pt x="7239617" y="51858"/>
                </a:lnTo>
                <a:cubicBezTo>
                  <a:pt x="7239617" y="52757"/>
                  <a:pt x="7251306" y="56398"/>
                  <a:pt x="7274685" y="62783"/>
                </a:cubicBezTo>
                <a:lnTo>
                  <a:pt x="7284530" y="68312"/>
                </a:lnTo>
                <a:lnTo>
                  <a:pt x="7284530" y="69391"/>
                </a:lnTo>
                <a:lnTo>
                  <a:pt x="7281294" y="76000"/>
                </a:lnTo>
                <a:cubicBezTo>
                  <a:pt x="7285070" y="71594"/>
                  <a:pt x="7287992" y="69391"/>
                  <a:pt x="7290060" y="69391"/>
                </a:cubicBezTo>
                <a:cubicBezTo>
                  <a:pt x="7295456" y="71190"/>
                  <a:pt x="7300536" y="78113"/>
                  <a:pt x="7305302" y="90162"/>
                </a:cubicBezTo>
                <a:lnTo>
                  <a:pt x="7304222" y="97851"/>
                </a:lnTo>
                <a:lnTo>
                  <a:pt x="7305302" y="109854"/>
                </a:lnTo>
                <a:cubicBezTo>
                  <a:pt x="7305302" y="117228"/>
                  <a:pt x="7302379" y="120914"/>
                  <a:pt x="7296534" y="120914"/>
                </a:cubicBezTo>
                <a:cubicBezTo>
                  <a:pt x="7288892" y="123792"/>
                  <a:pt x="7282688" y="125230"/>
                  <a:pt x="7277922" y="125230"/>
                </a:cubicBezTo>
                <a:cubicBezTo>
                  <a:pt x="7270818" y="121903"/>
                  <a:pt x="7264974" y="116778"/>
                  <a:pt x="7260388" y="109854"/>
                </a:cubicBezTo>
                <a:cubicBezTo>
                  <a:pt x="7254543" y="109854"/>
                  <a:pt x="7251621" y="105134"/>
                  <a:pt x="7251621" y="95693"/>
                </a:cubicBezTo>
                <a:cubicBezTo>
                  <a:pt x="7250542" y="95693"/>
                  <a:pt x="7249463" y="94209"/>
                  <a:pt x="7248384" y="91241"/>
                </a:cubicBezTo>
                <a:lnTo>
                  <a:pt x="7247305" y="90162"/>
                </a:lnTo>
                <a:lnTo>
                  <a:pt x="7242854" y="90162"/>
                </a:lnTo>
                <a:lnTo>
                  <a:pt x="7238538" y="97851"/>
                </a:lnTo>
                <a:lnTo>
                  <a:pt x="7235301" y="97851"/>
                </a:lnTo>
                <a:lnTo>
                  <a:pt x="7230850" y="96772"/>
                </a:lnTo>
                <a:lnTo>
                  <a:pt x="7224241" y="98930"/>
                </a:lnTo>
                <a:lnTo>
                  <a:pt x="7222083" y="98930"/>
                </a:lnTo>
                <a:lnTo>
                  <a:pt x="7221004" y="97851"/>
                </a:lnTo>
                <a:lnTo>
                  <a:pt x="7204550" y="102302"/>
                </a:lnTo>
                <a:lnTo>
                  <a:pt x="7199154" y="107697"/>
                </a:lnTo>
                <a:lnTo>
                  <a:pt x="7194704" y="107697"/>
                </a:lnTo>
                <a:cubicBezTo>
                  <a:pt x="7188320" y="107697"/>
                  <a:pt x="7181756" y="109900"/>
                  <a:pt x="7175012" y="114305"/>
                </a:cubicBezTo>
                <a:lnTo>
                  <a:pt x="7168403" y="116463"/>
                </a:lnTo>
                <a:lnTo>
                  <a:pt x="7156399" y="114305"/>
                </a:lnTo>
                <a:cubicBezTo>
                  <a:pt x="7148397" y="116823"/>
                  <a:pt x="7144395" y="118622"/>
                  <a:pt x="7144395" y="119700"/>
                </a:cubicBezTo>
                <a:lnTo>
                  <a:pt x="7144395" y="124151"/>
                </a:lnTo>
                <a:lnTo>
                  <a:pt x="7145474" y="124151"/>
                </a:lnTo>
                <a:lnTo>
                  <a:pt x="7154241" y="120914"/>
                </a:lnTo>
                <a:lnTo>
                  <a:pt x="7155320" y="120914"/>
                </a:lnTo>
                <a:lnTo>
                  <a:pt x="7164087" y="123072"/>
                </a:lnTo>
                <a:lnTo>
                  <a:pt x="7165166" y="123072"/>
                </a:lnTo>
                <a:lnTo>
                  <a:pt x="7173933" y="120914"/>
                </a:lnTo>
                <a:lnTo>
                  <a:pt x="7176091" y="120914"/>
                </a:lnTo>
                <a:lnTo>
                  <a:pt x="7193624" y="126309"/>
                </a:lnTo>
                <a:lnTo>
                  <a:pt x="7200234" y="124151"/>
                </a:lnTo>
                <a:cubicBezTo>
                  <a:pt x="7211923" y="126309"/>
                  <a:pt x="7217767" y="128108"/>
                  <a:pt x="7217767" y="129547"/>
                </a:cubicBezTo>
                <a:lnTo>
                  <a:pt x="7216688" y="130760"/>
                </a:lnTo>
                <a:lnTo>
                  <a:pt x="7216688" y="131840"/>
                </a:lnTo>
                <a:lnTo>
                  <a:pt x="7209000" y="130760"/>
                </a:lnTo>
                <a:lnTo>
                  <a:pt x="7192546" y="131840"/>
                </a:lnTo>
                <a:lnTo>
                  <a:pt x="7191467" y="130760"/>
                </a:lnTo>
                <a:lnTo>
                  <a:pt x="7190388" y="130760"/>
                </a:lnTo>
                <a:lnTo>
                  <a:pt x="7182700" y="133997"/>
                </a:lnTo>
                <a:cubicBezTo>
                  <a:pt x="7174877" y="131030"/>
                  <a:pt x="7164671" y="129547"/>
                  <a:pt x="7152083" y="129547"/>
                </a:cubicBezTo>
                <a:lnTo>
                  <a:pt x="7145474" y="130760"/>
                </a:lnTo>
                <a:lnTo>
                  <a:pt x="7147632" y="140606"/>
                </a:lnTo>
                <a:lnTo>
                  <a:pt x="7146553" y="141685"/>
                </a:lnTo>
                <a:lnTo>
                  <a:pt x="7147632" y="147080"/>
                </a:lnTo>
                <a:lnTo>
                  <a:pt x="7147632" y="153689"/>
                </a:lnTo>
                <a:lnTo>
                  <a:pt x="7161929" y="153689"/>
                </a:lnTo>
                <a:lnTo>
                  <a:pt x="7193624" y="158140"/>
                </a:lnTo>
                <a:cubicBezTo>
                  <a:pt x="7193624" y="156792"/>
                  <a:pt x="7202392" y="155667"/>
                  <a:pt x="7219925" y="154769"/>
                </a:cubicBezTo>
                <a:cubicBezTo>
                  <a:pt x="7221544" y="140202"/>
                  <a:pt x="7224826" y="132918"/>
                  <a:pt x="7229771" y="132918"/>
                </a:cubicBezTo>
                <a:lnTo>
                  <a:pt x="7229771" y="128467"/>
                </a:lnTo>
                <a:lnTo>
                  <a:pt x="7227613" y="125230"/>
                </a:lnTo>
                <a:lnTo>
                  <a:pt x="7231929" y="124151"/>
                </a:lnTo>
                <a:lnTo>
                  <a:pt x="7231929" y="123072"/>
                </a:lnTo>
                <a:lnTo>
                  <a:pt x="7226534" y="123072"/>
                </a:lnTo>
                <a:lnTo>
                  <a:pt x="7223162" y="124151"/>
                </a:lnTo>
                <a:lnTo>
                  <a:pt x="7223162" y="121993"/>
                </a:lnTo>
                <a:cubicBezTo>
                  <a:pt x="7231974" y="111023"/>
                  <a:pt x="7239302" y="105538"/>
                  <a:pt x="7245147" y="105538"/>
                </a:cubicBezTo>
                <a:lnTo>
                  <a:pt x="7246226" y="105538"/>
                </a:lnTo>
                <a:cubicBezTo>
                  <a:pt x="7251891" y="108416"/>
                  <a:pt x="7263580" y="117542"/>
                  <a:pt x="7281294" y="132918"/>
                </a:cubicBezTo>
                <a:lnTo>
                  <a:pt x="7281294" y="133997"/>
                </a:lnTo>
                <a:cubicBezTo>
                  <a:pt x="7275449" y="145866"/>
                  <a:pt x="7272527" y="160838"/>
                  <a:pt x="7272527" y="178911"/>
                </a:cubicBezTo>
                <a:lnTo>
                  <a:pt x="7275764" y="190915"/>
                </a:lnTo>
                <a:lnTo>
                  <a:pt x="7271448" y="200761"/>
                </a:lnTo>
                <a:cubicBezTo>
                  <a:pt x="7271448" y="211191"/>
                  <a:pt x="7272886" y="218115"/>
                  <a:pt x="7275764" y="221532"/>
                </a:cubicBezTo>
                <a:lnTo>
                  <a:pt x="7275764" y="223825"/>
                </a:lnTo>
                <a:cubicBezTo>
                  <a:pt x="7272886" y="230389"/>
                  <a:pt x="7271043" y="239875"/>
                  <a:pt x="7270234" y="252284"/>
                </a:cubicBezTo>
                <a:cubicBezTo>
                  <a:pt x="7261512" y="261006"/>
                  <a:pt x="7254948" y="266086"/>
                  <a:pt x="7250542" y="267525"/>
                </a:cubicBezTo>
                <a:lnTo>
                  <a:pt x="7240696" y="266446"/>
                </a:lnTo>
                <a:cubicBezTo>
                  <a:pt x="7240696" y="268334"/>
                  <a:pt x="7236335" y="270537"/>
                  <a:pt x="7227613" y="273054"/>
                </a:cubicBezTo>
                <a:cubicBezTo>
                  <a:pt x="7221589" y="273054"/>
                  <a:pt x="7216104" y="267929"/>
                  <a:pt x="7211158" y="257679"/>
                </a:cubicBezTo>
                <a:lnTo>
                  <a:pt x="7211158" y="256600"/>
                </a:lnTo>
                <a:lnTo>
                  <a:pt x="7212237" y="255521"/>
                </a:lnTo>
                <a:lnTo>
                  <a:pt x="7212237" y="254442"/>
                </a:lnTo>
                <a:cubicBezTo>
                  <a:pt x="7209360" y="254442"/>
                  <a:pt x="7207921" y="252239"/>
                  <a:pt x="7207921" y="247833"/>
                </a:cubicBezTo>
                <a:cubicBezTo>
                  <a:pt x="7200368" y="241448"/>
                  <a:pt x="7191242" y="235604"/>
                  <a:pt x="7180542" y="230299"/>
                </a:cubicBezTo>
                <a:lnTo>
                  <a:pt x="7180542" y="228141"/>
                </a:lnTo>
                <a:cubicBezTo>
                  <a:pt x="7180542" y="227242"/>
                  <a:pt x="7184183" y="225803"/>
                  <a:pt x="7191467" y="223825"/>
                </a:cubicBezTo>
                <a:lnTo>
                  <a:pt x="7196996" y="225983"/>
                </a:lnTo>
                <a:lnTo>
                  <a:pt x="7203470" y="223825"/>
                </a:lnTo>
                <a:lnTo>
                  <a:pt x="7204550" y="224904"/>
                </a:lnTo>
                <a:cubicBezTo>
                  <a:pt x="7204550" y="221937"/>
                  <a:pt x="7209315" y="219733"/>
                  <a:pt x="7218846" y="218295"/>
                </a:cubicBezTo>
                <a:lnTo>
                  <a:pt x="7222083" y="199682"/>
                </a:lnTo>
                <a:lnTo>
                  <a:pt x="7218846" y="198603"/>
                </a:lnTo>
                <a:lnTo>
                  <a:pt x="7210079" y="201840"/>
                </a:lnTo>
                <a:cubicBezTo>
                  <a:pt x="7205674" y="201840"/>
                  <a:pt x="7202751" y="199682"/>
                  <a:pt x="7201312" y="195366"/>
                </a:cubicBezTo>
                <a:lnTo>
                  <a:pt x="7177170" y="198603"/>
                </a:lnTo>
                <a:lnTo>
                  <a:pt x="7176091" y="198603"/>
                </a:lnTo>
                <a:lnTo>
                  <a:pt x="7166245" y="196445"/>
                </a:lnTo>
                <a:lnTo>
                  <a:pt x="7152083" y="197524"/>
                </a:lnTo>
                <a:lnTo>
                  <a:pt x="7148711" y="196445"/>
                </a:lnTo>
                <a:lnTo>
                  <a:pt x="7146553" y="199682"/>
                </a:lnTo>
                <a:cubicBezTo>
                  <a:pt x="7147992" y="202200"/>
                  <a:pt x="7149071" y="207325"/>
                  <a:pt x="7149790" y="215058"/>
                </a:cubicBezTo>
                <a:lnTo>
                  <a:pt x="7148711" y="216137"/>
                </a:lnTo>
                <a:lnTo>
                  <a:pt x="7147632" y="216137"/>
                </a:lnTo>
                <a:lnTo>
                  <a:pt x="7146553" y="215058"/>
                </a:lnTo>
                <a:lnTo>
                  <a:pt x="7143316" y="216137"/>
                </a:lnTo>
                <a:lnTo>
                  <a:pt x="7145474" y="218295"/>
                </a:lnTo>
                <a:lnTo>
                  <a:pt x="7142237" y="224904"/>
                </a:lnTo>
                <a:lnTo>
                  <a:pt x="7146553" y="229220"/>
                </a:lnTo>
                <a:lnTo>
                  <a:pt x="7146553" y="245675"/>
                </a:lnTo>
                <a:lnTo>
                  <a:pt x="7145474" y="246754"/>
                </a:lnTo>
                <a:lnTo>
                  <a:pt x="7146553" y="247833"/>
                </a:lnTo>
                <a:lnTo>
                  <a:pt x="7146553" y="253363"/>
                </a:lnTo>
                <a:lnTo>
                  <a:pt x="7147632" y="265367"/>
                </a:lnTo>
                <a:cubicBezTo>
                  <a:pt x="7145294" y="270492"/>
                  <a:pt x="7140574" y="273054"/>
                  <a:pt x="7133470" y="273054"/>
                </a:cubicBezTo>
                <a:cubicBezTo>
                  <a:pt x="7128705" y="273054"/>
                  <a:pt x="7123580" y="271975"/>
                  <a:pt x="7118094" y="269817"/>
                </a:cubicBezTo>
                <a:lnTo>
                  <a:pt x="7111485" y="271975"/>
                </a:lnTo>
                <a:lnTo>
                  <a:pt x="7105011" y="270896"/>
                </a:lnTo>
                <a:lnTo>
                  <a:pt x="7099482" y="271975"/>
                </a:lnTo>
                <a:lnTo>
                  <a:pt x="7098403" y="270896"/>
                </a:lnTo>
                <a:lnTo>
                  <a:pt x="7098403" y="265367"/>
                </a:lnTo>
                <a:lnTo>
                  <a:pt x="7093952" y="235829"/>
                </a:lnTo>
                <a:cubicBezTo>
                  <a:pt x="7096919" y="231962"/>
                  <a:pt x="7098403" y="228321"/>
                  <a:pt x="7098403" y="224904"/>
                </a:cubicBezTo>
                <a:lnTo>
                  <a:pt x="7099482" y="224904"/>
                </a:lnTo>
                <a:lnTo>
                  <a:pt x="7098403" y="223825"/>
                </a:lnTo>
                <a:lnTo>
                  <a:pt x="7098403" y="213979"/>
                </a:lnTo>
                <a:lnTo>
                  <a:pt x="7097324" y="208449"/>
                </a:lnTo>
                <a:lnTo>
                  <a:pt x="7103798" y="206291"/>
                </a:lnTo>
                <a:lnTo>
                  <a:pt x="7097324" y="199682"/>
                </a:lnTo>
                <a:lnTo>
                  <a:pt x="7099482" y="196445"/>
                </a:lnTo>
                <a:lnTo>
                  <a:pt x="7098403" y="174460"/>
                </a:lnTo>
                <a:lnTo>
                  <a:pt x="7098403" y="155847"/>
                </a:lnTo>
                <a:lnTo>
                  <a:pt x="7099482" y="154769"/>
                </a:lnTo>
                <a:cubicBezTo>
                  <a:pt x="7099482" y="140202"/>
                  <a:pt x="7096200" y="132918"/>
                  <a:pt x="7089636" y="132918"/>
                </a:cubicBezTo>
                <a:lnTo>
                  <a:pt x="7078711" y="139527"/>
                </a:lnTo>
                <a:lnTo>
                  <a:pt x="7072102" y="124151"/>
                </a:lnTo>
                <a:lnTo>
                  <a:pt x="7066572" y="98930"/>
                </a:lnTo>
                <a:cubicBezTo>
                  <a:pt x="7065133" y="98930"/>
                  <a:pt x="7062616" y="93849"/>
                  <a:pt x="7059019" y="83688"/>
                </a:cubicBezTo>
                <a:lnTo>
                  <a:pt x="7059019" y="81395"/>
                </a:lnTo>
                <a:lnTo>
                  <a:pt x="7063335" y="77079"/>
                </a:lnTo>
                <a:cubicBezTo>
                  <a:pt x="7078711" y="79058"/>
                  <a:pt x="7086399" y="81620"/>
                  <a:pt x="7086399" y="84767"/>
                </a:cubicBezTo>
                <a:lnTo>
                  <a:pt x="7086399" y="85846"/>
                </a:lnTo>
                <a:lnTo>
                  <a:pt x="7089636" y="83688"/>
                </a:lnTo>
                <a:lnTo>
                  <a:pt x="7098403" y="84767"/>
                </a:lnTo>
                <a:lnTo>
                  <a:pt x="7102719" y="80316"/>
                </a:lnTo>
                <a:lnTo>
                  <a:pt x="7112564" y="81395"/>
                </a:lnTo>
                <a:cubicBezTo>
                  <a:pt x="7114992" y="81395"/>
                  <a:pt x="7117915" y="74472"/>
                  <a:pt x="7121331" y="60625"/>
                </a:cubicBezTo>
                <a:lnTo>
                  <a:pt x="7121331" y="56309"/>
                </a:lnTo>
                <a:lnTo>
                  <a:pt x="7110406" y="51858"/>
                </a:lnTo>
                <a:lnTo>
                  <a:pt x="7109327" y="51858"/>
                </a:lnTo>
                <a:lnTo>
                  <a:pt x="7098403" y="55095"/>
                </a:lnTo>
                <a:cubicBezTo>
                  <a:pt x="7095975" y="55095"/>
                  <a:pt x="7093412" y="53656"/>
                  <a:pt x="7090715" y="50779"/>
                </a:cubicBezTo>
                <a:lnTo>
                  <a:pt x="7086399" y="51858"/>
                </a:lnTo>
                <a:lnTo>
                  <a:pt x="7075339" y="50779"/>
                </a:lnTo>
                <a:cubicBezTo>
                  <a:pt x="7075339" y="52937"/>
                  <a:pt x="7072057" y="54780"/>
                  <a:pt x="7065493" y="56309"/>
                </a:cubicBezTo>
                <a:lnTo>
                  <a:pt x="7053489" y="46328"/>
                </a:lnTo>
                <a:lnTo>
                  <a:pt x="7053489" y="45249"/>
                </a:lnTo>
                <a:lnTo>
                  <a:pt x="7057805" y="40933"/>
                </a:lnTo>
                <a:lnTo>
                  <a:pt x="7059019" y="40933"/>
                </a:lnTo>
                <a:lnTo>
                  <a:pt x="7065493" y="48621"/>
                </a:lnTo>
                <a:lnTo>
                  <a:pt x="7066572" y="48621"/>
                </a:lnTo>
                <a:cubicBezTo>
                  <a:pt x="7069539" y="43495"/>
                  <a:pt x="7072102" y="40933"/>
                  <a:pt x="7074260" y="40933"/>
                </a:cubicBezTo>
                <a:cubicBezTo>
                  <a:pt x="7080824" y="42911"/>
                  <a:pt x="7084106" y="44350"/>
                  <a:pt x="7084106" y="45249"/>
                </a:cubicBezTo>
                <a:lnTo>
                  <a:pt x="7085185" y="44170"/>
                </a:lnTo>
                <a:lnTo>
                  <a:pt x="7087478" y="44170"/>
                </a:lnTo>
                <a:lnTo>
                  <a:pt x="7090715" y="46328"/>
                </a:lnTo>
                <a:lnTo>
                  <a:pt x="7091794" y="46328"/>
                </a:lnTo>
                <a:lnTo>
                  <a:pt x="7090715" y="45249"/>
                </a:lnTo>
                <a:lnTo>
                  <a:pt x="7090715" y="43091"/>
                </a:lnTo>
                <a:lnTo>
                  <a:pt x="7092873" y="40933"/>
                </a:lnTo>
                <a:lnTo>
                  <a:pt x="7103798" y="40933"/>
                </a:lnTo>
                <a:cubicBezTo>
                  <a:pt x="7106765" y="44529"/>
                  <a:pt x="7109327" y="46328"/>
                  <a:pt x="7111485" y="46328"/>
                </a:cubicBezTo>
                <a:lnTo>
                  <a:pt x="7118094" y="40933"/>
                </a:lnTo>
                <a:lnTo>
                  <a:pt x="7126861" y="40933"/>
                </a:lnTo>
                <a:lnTo>
                  <a:pt x="7133470" y="43091"/>
                </a:lnTo>
                <a:lnTo>
                  <a:pt x="7143316" y="42012"/>
                </a:lnTo>
                <a:lnTo>
                  <a:pt x="7144395" y="42012"/>
                </a:lnTo>
                <a:lnTo>
                  <a:pt x="7145474" y="43091"/>
                </a:lnTo>
                <a:cubicBezTo>
                  <a:pt x="7150959" y="40393"/>
                  <a:pt x="7153881" y="38190"/>
                  <a:pt x="7154241" y="36482"/>
                </a:cubicBezTo>
                <a:lnTo>
                  <a:pt x="7151004" y="30008"/>
                </a:lnTo>
                <a:lnTo>
                  <a:pt x="7153162" y="23399"/>
                </a:lnTo>
                <a:lnTo>
                  <a:pt x="7149790" y="12474"/>
                </a:lnTo>
                <a:cubicBezTo>
                  <a:pt x="7151139" y="9147"/>
                  <a:pt x="7153342" y="6584"/>
                  <a:pt x="7156399" y="4786"/>
                </a:cubicBezTo>
                <a:close/>
                <a:moveTo>
                  <a:pt x="1235703" y="4649"/>
                </a:moveTo>
                <a:lnTo>
                  <a:pt x="1240289" y="4649"/>
                </a:lnTo>
                <a:lnTo>
                  <a:pt x="1265510" y="26498"/>
                </a:lnTo>
                <a:lnTo>
                  <a:pt x="1266725" y="30814"/>
                </a:lnTo>
                <a:cubicBezTo>
                  <a:pt x="1276255" y="31354"/>
                  <a:pt x="1281021" y="33152"/>
                  <a:pt x="1281021" y="36209"/>
                </a:cubicBezTo>
                <a:lnTo>
                  <a:pt x="1281021" y="37288"/>
                </a:lnTo>
                <a:lnTo>
                  <a:pt x="1279942" y="38367"/>
                </a:lnTo>
                <a:lnTo>
                  <a:pt x="1281021" y="39446"/>
                </a:lnTo>
                <a:lnTo>
                  <a:pt x="1281021" y="41604"/>
                </a:lnTo>
                <a:lnTo>
                  <a:pt x="1277650" y="45111"/>
                </a:lnTo>
                <a:lnTo>
                  <a:pt x="1255664" y="41604"/>
                </a:lnTo>
                <a:cubicBezTo>
                  <a:pt x="1253416" y="41604"/>
                  <a:pt x="1252293" y="42773"/>
                  <a:pt x="1252293" y="45111"/>
                </a:cubicBezTo>
                <a:lnTo>
                  <a:pt x="1251214" y="46190"/>
                </a:lnTo>
                <a:lnTo>
                  <a:pt x="1239074" y="46190"/>
                </a:lnTo>
                <a:cubicBezTo>
                  <a:pt x="1235567" y="46190"/>
                  <a:pt x="1231880" y="45021"/>
                  <a:pt x="1228015" y="42683"/>
                </a:cubicBezTo>
                <a:cubicBezTo>
                  <a:pt x="1218123" y="49517"/>
                  <a:pt x="1211874" y="56441"/>
                  <a:pt x="1209267" y="63454"/>
                </a:cubicBezTo>
                <a:lnTo>
                  <a:pt x="1210346" y="73435"/>
                </a:lnTo>
                <a:lnTo>
                  <a:pt x="1207109" y="74514"/>
                </a:lnTo>
                <a:lnTo>
                  <a:pt x="1207109" y="75593"/>
                </a:lnTo>
                <a:lnTo>
                  <a:pt x="1210346" y="79909"/>
                </a:lnTo>
                <a:lnTo>
                  <a:pt x="1210346" y="86383"/>
                </a:lnTo>
                <a:lnTo>
                  <a:pt x="1209267" y="101759"/>
                </a:lnTo>
                <a:lnTo>
                  <a:pt x="1210346" y="104996"/>
                </a:lnTo>
                <a:lnTo>
                  <a:pt x="1230308" y="106075"/>
                </a:lnTo>
                <a:cubicBezTo>
                  <a:pt x="1231926" y="100320"/>
                  <a:pt x="1235972" y="95195"/>
                  <a:pt x="1242447" y="90699"/>
                </a:cubicBezTo>
                <a:lnTo>
                  <a:pt x="1250135" y="85304"/>
                </a:lnTo>
                <a:cubicBezTo>
                  <a:pt x="1256338" y="88002"/>
                  <a:pt x="1266994" y="96004"/>
                  <a:pt x="1282100" y="109312"/>
                </a:cubicBezTo>
                <a:lnTo>
                  <a:pt x="1282100" y="110391"/>
                </a:lnTo>
                <a:cubicBezTo>
                  <a:pt x="1281021" y="113268"/>
                  <a:pt x="1278459" y="114707"/>
                  <a:pt x="1274411" y="114707"/>
                </a:cubicBezTo>
                <a:lnTo>
                  <a:pt x="1266725" y="113628"/>
                </a:lnTo>
                <a:lnTo>
                  <a:pt x="1266725" y="114707"/>
                </a:lnTo>
                <a:lnTo>
                  <a:pt x="1267803" y="122260"/>
                </a:lnTo>
                <a:lnTo>
                  <a:pt x="1263352" y="127925"/>
                </a:lnTo>
                <a:lnTo>
                  <a:pt x="1271175" y="135478"/>
                </a:lnTo>
                <a:lnTo>
                  <a:pt x="1271175" y="137636"/>
                </a:lnTo>
                <a:lnTo>
                  <a:pt x="1267803" y="143031"/>
                </a:lnTo>
                <a:lnTo>
                  <a:pt x="1271175" y="157328"/>
                </a:lnTo>
                <a:lnTo>
                  <a:pt x="1265510" y="169197"/>
                </a:lnTo>
                <a:lnTo>
                  <a:pt x="1265510" y="179178"/>
                </a:lnTo>
                <a:cubicBezTo>
                  <a:pt x="1267038" y="180436"/>
                  <a:pt x="1268162" y="185831"/>
                  <a:pt x="1268882" y="195363"/>
                </a:cubicBezTo>
                <a:lnTo>
                  <a:pt x="1265510" y="202916"/>
                </a:lnTo>
                <a:lnTo>
                  <a:pt x="1268882" y="206422"/>
                </a:lnTo>
                <a:lnTo>
                  <a:pt x="1267803" y="209659"/>
                </a:lnTo>
                <a:lnTo>
                  <a:pt x="1271175" y="228002"/>
                </a:lnTo>
                <a:lnTo>
                  <a:pt x="1267803" y="254168"/>
                </a:lnTo>
                <a:lnTo>
                  <a:pt x="1269961" y="258619"/>
                </a:lnTo>
                <a:cubicBezTo>
                  <a:pt x="1268882" y="266532"/>
                  <a:pt x="1266678" y="270488"/>
                  <a:pt x="1263352" y="270488"/>
                </a:cubicBezTo>
                <a:lnTo>
                  <a:pt x="1252293" y="271702"/>
                </a:lnTo>
                <a:lnTo>
                  <a:pt x="1243526" y="270488"/>
                </a:lnTo>
                <a:lnTo>
                  <a:pt x="1229093" y="271702"/>
                </a:lnTo>
                <a:lnTo>
                  <a:pt x="1221405" y="264014"/>
                </a:lnTo>
                <a:lnTo>
                  <a:pt x="1224778" y="258619"/>
                </a:lnTo>
                <a:lnTo>
                  <a:pt x="1224778" y="255247"/>
                </a:lnTo>
                <a:lnTo>
                  <a:pt x="1222620" y="248773"/>
                </a:lnTo>
                <a:lnTo>
                  <a:pt x="1224778" y="237848"/>
                </a:lnTo>
                <a:lnTo>
                  <a:pt x="1223699" y="229082"/>
                </a:lnTo>
                <a:lnTo>
                  <a:pt x="1224778" y="211817"/>
                </a:lnTo>
                <a:lnTo>
                  <a:pt x="1222620" y="205343"/>
                </a:lnTo>
                <a:lnTo>
                  <a:pt x="1222620" y="194284"/>
                </a:lnTo>
                <a:cubicBezTo>
                  <a:pt x="1223699" y="187810"/>
                  <a:pt x="1225857" y="184573"/>
                  <a:pt x="1229093" y="184573"/>
                </a:cubicBezTo>
                <a:lnTo>
                  <a:pt x="1229093" y="182415"/>
                </a:lnTo>
                <a:cubicBezTo>
                  <a:pt x="1226216" y="182415"/>
                  <a:pt x="1224778" y="180167"/>
                  <a:pt x="1224778" y="175671"/>
                </a:cubicBezTo>
                <a:lnTo>
                  <a:pt x="1224778" y="169197"/>
                </a:lnTo>
                <a:lnTo>
                  <a:pt x="1225857" y="164881"/>
                </a:lnTo>
                <a:lnTo>
                  <a:pt x="1223699" y="158407"/>
                </a:lnTo>
                <a:lnTo>
                  <a:pt x="1225857" y="149505"/>
                </a:lnTo>
                <a:lnTo>
                  <a:pt x="1222620" y="130083"/>
                </a:lnTo>
                <a:lnTo>
                  <a:pt x="1226936" y="117944"/>
                </a:lnTo>
                <a:lnTo>
                  <a:pt x="1225857" y="112549"/>
                </a:lnTo>
                <a:lnTo>
                  <a:pt x="1222620" y="112549"/>
                </a:lnTo>
                <a:cubicBezTo>
                  <a:pt x="1213717" y="113988"/>
                  <a:pt x="1209267" y="116505"/>
                  <a:pt x="1209267" y="120102"/>
                </a:cubicBezTo>
                <a:lnTo>
                  <a:pt x="1211425" y="133320"/>
                </a:lnTo>
                <a:lnTo>
                  <a:pt x="1211425" y="134399"/>
                </a:lnTo>
                <a:cubicBezTo>
                  <a:pt x="1209987" y="145549"/>
                  <a:pt x="1207783" y="155349"/>
                  <a:pt x="1204816" y="163802"/>
                </a:cubicBezTo>
                <a:lnTo>
                  <a:pt x="1203737" y="170276"/>
                </a:lnTo>
                <a:lnTo>
                  <a:pt x="1204816" y="174592"/>
                </a:lnTo>
                <a:lnTo>
                  <a:pt x="1204816" y="175671"/>
                </a:lnTo>
                <a:lnTo>
                  <a:pt x="1201579" y="188889"/>
                </a:lnTo>
                <a:lnTo>
                  <a:pt x="1202658" y="193205"/>
                </a:lnTo>
                <a:cubicBezTo>
                  <a:pt x="1202658" y="200218"/>
                  <a:pt x="1197532" y="208221"/>
                  <a:pt x="1187283" y="217212"/>
                </a:cubicBezTo>
                <a:cubicBezTo>
                  <a:pt x="1184315" y="217212"/>
                  <a:pt x="1182831" y="220809"/>
                  <a:pt x="1182831" y="228002"/>
                </a:cubicBezTo>
                <a:cubicBezTo>
                  <a:pt x="1178965" y="235286"/>
                  <a:pt x="1176402" y="238927"/>
                  <a:pt x="1175143" y="238927"/>
                </a:cubicBezTo>
                <a:cubicBezTo>
                  <a:pt x="1170019" y="238927"/>
                  <a:pt x="1167096" y="243288"/>
                  <a:pt x="1166376" y="252010"/>
                </a:cubicBezTo>
                <a:cubicBezTo>
                  <a:pt x="1155856" y="262171"/>
                  <a:pt x="1148124" y="267251"/>
                  <a:pt x="1143179" y="267251"/>
                </a:cubicBezTo>
                <a:lnTo>
                  <a:pt x="1142100" y="267251"/>
                </a:lnTo>
                <a:lnTo>
                  <a:pt x="1139806" y="265093"/>
                </a:lnTo>
                <a:lnTo>
                  <a:pt x="1139806" y="264014"/>
                </a:lnTo>
                <a:cubicBezTo>
                  <a:pt x="1142593" y="262036"/>
                  <a:pt x="1145516" y="256596"/>
                  <a:pt x="1148574" y="247694"/>
                </a:cubicBezTo>
                <a:lnTo>
                  <a:pt x="1150865" y="245536"/>
                </a:lnTo>
                <a:lnTo>
                  <a:pt x="1150865" y="242164"/>
                </a:lnTo>
                <a:lnTo>
                  <a:pt x="1149652" y="231239"/>
                </a:lnTo>
                <a:cubicBezTo>
                  <a:pt x="1155676" y="227463"/>
                  <a:pt x="1158689" y="224226"/>
                  <a:pt x="1158689" y="221529"/>
                </a:cubicBezTo>
                <a:lnTo>
                  <a:pt x="1157339" y="218291"/>
                </a:lnTo>
                <a:lnTo>
                  <a:pt x="1154102" y="218291"/>
                </a:lnTo>
                <a:lnTo>
                  <a:pt x="1150865" y="220450"/>
                </a:lnTo>
                <a:lnTo>
                  <a:pt x="1145337" y="219370"/>
                </a:lnTo>
                <a:lnTo>
                  <a:pt x="1144257" y="220450"/>
                </a:lnTo>
                <a:lnTo>
                  <a:pt x="1145337" y="225845"/>
                </a:lnTo>
                <a:lnTo>
                  <a:pt x="1145337" y="226923"/>
                </a:lnTo>
                <a:lnTo>
                  <a:pt x="1142100" y="230161"/>
                </a:lnTo>
                <a:lnTo>
                  <a:pt x="1140885" y="230161"/>
                </a:lnTo>
                <a:lnTo>
                  <a:pt x="1139806" y="229082"/>
                </a:lnTo>
                <a:lnTo>
                  <a:pt x="1138727" y="230161"/>
                </a:lnTo>
                <a:lnTo>
                  <a:pt x="1135491" y="230161"/>
                </a:lnTo>
                <a:cubicBezTo>
                  <a:pt x="1132253" y="227283"/>
                  <a:pt x="1127082" y="225125"/>
                  <a:pt x="1119980" y="223686"/>
                </a:cubicBezTo>
                <a:lnTo>
                  <a:pt x="1117686" y="221529"/>
                </a:lnTo>
                <a:lnTo>
                  <a:pt x="1113371" y="221529"/>
                </a:lnTo>
                <a:lnTo>
                  <a:pt x="1111212" y="223686"/>
                </a:lnTo>
                <a:lnTo>
                  <a:pt x="1111212" y="226923"/>
                </a:lnTo>
                <a:lnTo>
                  <a:pt x="1116607" y="226923"/>
                </a:lnTo>
                <a:lnTo>
                  <a:pt x="1118900" y="229082"/>
                </a:lnTo>
                <a:lnTo>
                  <a:pt x="1117686" y="244322"/>
                </a:lnTo>
                <a:lnTo>
                  <a:pt x="1121059" y="254168"/>
                </a:lnTo>
                <a:lnTo>
                  <a:pt x="1121059" y="256326"/>
                </a:lnTo>
                <a:cubicBezTo>
                  <a:pt x="1121059" y="263610"/>
                  <a:pt x="1115574" y="267251"/>
                  <a:pt x="1104604" y="267251"/>
                </a:cubicBezTo>
                <a:cubicBezTo>
                  <a:pt x="1104604" y="268690"/>
                  <a:pt x="1102715" y="269409"/>
                  <a:pt x="1098939" y="269409"/>
                </a:cubicBezTo>
                <a:lnTo>
                  <a:pt x="1090172" y="269409"/>
                </a:lnTo>
                <a:lnTo>
                  <a:pt x="1090172" y="267251"/>
                </a:lnTo>
                <a:lnTo>
                  <a:pt x="1091250" y="261856"/>
                </a:lnTo>
                <a:cubicBezTo>
                  <a:pt x="1089812" y="261856"/>
                  <a:pt x="1089092" y="263655"/>
                  <a:pt x="1089092" y="267251"/>
                </a:cubicBezTo>
                <a:lnTo>
                  <a:pt x="1088014" y="267251"/>
                </a:lnTo>
                <a:cubicBezTo>
                  <a:pt x="1086754" y="267251"/>
                  <a:pt x="1085631" y="263969"/>
                  <a:pt x="1084643" y="257405"/>
                </a:cubicBezTo>
                <a:lnTo>
                  <a:pt x="1083564" y="257405"/>
                </a:lnTo>
                <a:lnTo>
                  <a:pt x="1083564" y="258619"/>
                </a:lnTo>
                <a:lnTo>
                  <a:pt x="1084643" y="268330"/>
                </a:lnTo>
                <a:lnTo>
                  <a:pt x="1083564" y="268330"/>
                </a:lnTo>
                <a:cubicBezTo>
                  <a:pt x="1073942" y="268330"/>
                  <a:pt x="1069132" y="262531"/>
                  <a:pt x="1069132" y="250931"/>
                </a:cubicBezTo>
                <a:cubicBezTo>
                  <a:pt x="1069132" y="249313"/>
                  <a:pt x="1071334" y="246031"/>
                  <a:pt x="1075739" y="241085"/>
                </a:cubicBezTo>
                <a:lnTo>
                  <a:pt x="1075739" y="237848"/>
                </a:lnTo>
                <a:cubicBezTo>
                  <a:pt x="1075739" y="236769"/>
                  <a:pt x="1072818" y="235331"/>
                  <a:pt x="1066974" y="233532"/>
                </a:cubicBezTo>
                <a:lnTo>
                  <a:pt x="1062658" y="234611"/>
                </a:lnTo>
                <a:lnTo>
                  <a:pt x="1061444" y="233532"/>
                </a:lnTo>
                <a:lnTo>
                  <a:pt x="1060365" y="233532"/>
                </a:lnTo>
                <a:cubicBezTo>
                  <a:pt x="1054339" y="235151"/>
                  <a:pt x="1046608" y="238748"/>
                  <a:pt x="1037165" y="244322"/>
                </a:cubicBezTo>
                <a:cubicBezTo>
                  <a:pt x="1030423" y="244322"/>
                  <a:pt x="1025296" y="246525"/>
                  <a:pt x="1021791" y="250931"/>
                </a:cubicBezTo>
                <a:lnTo>
                  <a:pt x="1010730" y="254168"/>
                </a:lnTo>
                <a:lnTo>
                  <a:pt x="1009651" y="253089"/>
                </a:lnTo>
                <a:lnTo>
                  <a:pt x="1009651" y="249852"/>
                </a:lnTo>
                <a:lnTo>
                  <a:pt x="1024083" y="232453"/>
                </a:lnTo>
                <a:cubicBezTo>
                  <a:pt x="1024083" y="230205"/>
                  <a:pt x="1025521" y="228362"/>
                  <a:pt x="1028398" y="226923"/>
                </a:cubicBezTo>
                <a:lnTo>
                  <a:pt x="1029477" y="226923"/>
                </a:lnTo>
                <a:lnTo>
                  <a:pt x="1029477" y="229082"/>
                </a:lnTo>
                <a:lnTo>
                  <a:pt x="1032850" y="226923"/>
                </a:lnTo>
                <a:lnTo>
                  <a:pt x="1033929" y="228002"/>
                </a:lnTo>
                <a:lnTo>
                  <a:pt x="1035008" y="226923"/>
                </a:lnTo>
                <a:lnTo>
                  <a:pt x="1035008" y="225845"/>
                </a:lnTo>
                <a:lnTo>
                  <a:pt x="1031769" y="222607"/>
                </a:lnTo>
                <a:lnTo>
                  <a:pt x="1057128" y="179178"/>
                </a:lnTo>
                <a:cubicBezTo>
                  <a:pt x="1057128" y="175221"/>
                  <a:pt x="1058566" y="171535"/>
                  <a:pt x="1061444" y="168118"/>
                </a:cubicBezTo>
                <a:lnTo>
                  <a:pt x="1061444" y="167039"/>
                </a:lnTo>
                <a:cubicBezTo>
                  <a:pt x="1061444" y="165600"/>
                  <a:pt x="1059286" y="164521"/>
                  <a:pt x="1054970" y="163802"/>
                </a:cubicBezTo>
                <a:cubicBezTo>
                  <a:pt x="1054250" y="165960"/>
                  <a:pt x="1052001" y="167039"/>
                  <a:pt x="1048225" y="167039"/>
                </a:cubicBezTo>
                <a:lnTo>
                  <a:pt x="1046067" y="167039"/>
                </a:lnTo>
                <a:lnTo>
                  <a:pt x="1030692" y="163802"/>
                </a:lnTo>
                <a:lnTo>
                  <a:pt x="1024083" y="165960"/>
                </a:lnTo>
                <a:lnTo>
                  <a:pt x="1022870" y="164881"/>
                </a:lnTo>
                <a:lnTo>
                  <a:pt x="1022870" y="162723"/>
                </a:lnTo>
                <a:cubicBezTo>
                  <a:pt x="1022870" y="160565"/>
                  <a:pt x="1026555" y="158766"/>
                  <a:pt x="1033929" y="157328"/>
                </a:cubicBezTo>
                <a:lnTo>
                  <a:pt x="1041616" y="158407"/>
                </a:lnTo>
                <a:lnTo>
                  <a:pt x="1048225" y="156249"/>
                </a:lnTo>
                <a:lnTo>
                  <a:pt x="1052677" y="158407"/>
                </a:lnTo>
                <a:cubicBezTo>
                  <a:pt x="1064455" y="158407"/>
                  <a:pt x="1070345" y="156968"/>
                  <a:pt x="1070345" y="154091"/>
                </a:cubicBezTo>
                <a:lnTo>
                  <a:pt x="1065895" y="131162"/>
                </a:lnTo>
                <a:cubicBezTo>
                  <a:pt x="1059331" y="130263"/>
                  <a:pt x="1056048" y="129184"/>
                  <a:pt x="1056048" y="127925"/>
                </a:cubicBezTo>
                <a:lnTo>
                  <a:pt x="1056048" y="125767"/>
                </a:lnTo>
                <a:lnTo>
                  <a:pt x="1058205" y="123339"/>
                </a:lnTo>
                <a:lnTo>
                  <a:pt x="1064814" y="123339"/>
                </a:lnTo>
                <a:lnTo>
                  <a:pt x="1064814" y="122260"/>
                </a:lnTo>
                <a:cubicBezTo>
                  <a:pt x="1064814" y="120462"/>
                  <a:pt x="1061534" y="119023"/>
                  <a:pt x="1054970" y="117944"/>
                </a:cubicBezTo>
                <a:lnTo>
                  <a:pt x="1052677" y="111470"/>
                </a:lnTo>
                <a:lnTo>
                  <a:pt x="1053891" y="110391"/>
                </a:lnTo>
                <a:lnTo>
                  <a:pt x="1053891" y="109312"/>
                </a:lnTo>
                <a:lnTo>
                  <a:pt x="1048225" y="97173"/>
                </a:lnTo>
                <a:cubicBezTo>
                  <a:pt x="1049754" y="92677"/>
                  <a:pt x="1051643" y="90160"/>
                  <a:pt x="1053891" y="89620"/>
                </a:cubicBezTo>
                <a:cubicBezTo>
                  <a:pt x="1053891" y="70018"/>
                  <a:pt x="1046877" y="60217"/>
                  <a:pt x="1032850" y="60217"/>
                </a:cubicBezTo>
                <a:cubicBezTo>
                  <a:pt x="1027004" y="60217"/>
                  <a:pt x="1024083" y="59138"/>
                  <a:pt x="1024083" y="56980"/>
                </a:cubicBezTo>
                <a:lnTo>
                  <a:pt x="1024083" y="54822"/>
                </a:lnTo>
                <a:lnTo>
                  <a:pt x="1026241" y="52664"/>
                </a:lnTo>
                <a:lnTo>
                  <a:pt x="1031769" y="52664"/>
                </a:lnTo>
                <a:lnTo>
                  <a:pt x="1036087" y="53743"/>
                </a:lnTo>
                <a:cubicBezTo>
                  <a:pt x="1041752" y="52844"/>
                  <a:pt x="1045797" y="51405"/>
                  <a:pt x="1048225" y="49427"/>
                </a:cubicBezTo>
                <a:lnTo>
                  <a:pt x="1054970" y="49427"/>
                </a:lnTo>
                <a:lnTo>
                  <a:pt x="1068053" y="52664"/>
                </a:lnTo>
                <a:cubicBezTo>
                  <a:pt x="1069761" y="52664"/>
                  <a:pt x="1070884" y="49337"/>
                  <a:pt x="1071424" y="42683"/>
                </a:cubicBezTo>
                <a:lnTo>
                  <a:pt x="1069132" y="36209"/>
                </a:lnTo>
                <a:lnTo>
                  <a:pt x="1070345" y="30814"/>
                </a:lnTo>
                <a:cubicBezTo>
                  <a:pt x="1069715" y="25240"/>
                  <a:pt x="1068232" y="21283"/>
                  <a:pt x="1065895" y="18945"/>
                </a:cubicBezTo>
                <a:cubicBezTo>
                  <a:pt x="1065895" y="14629"/>
                  <a:pt x="1068458" y="11302"/>
                  <a:pt x="1073582" y="8964"/>
                </a:cubicBezTo>
                <a:lnTo>
                  <a:pt x="1081406" y="10043"/>
                </a:lnTo>
                <a:lnTo>
                  <a:pt x="1089092" y="10043"/>
                </a:lnTo>
                <a:cubicBezTo>
                  <a:pt x="1094219" y="13460"/>
                  <a:pt x="1103390" y="16428"/>
                  <a:pt x="1116607" y="18945"/>
                </a:cubicBezTo>
                <a:lnTo>
                  <a:pt x="1123217" y="25419"/>
                </a:lnTo>
                <a:lnTo>
                  <a:pt x="1123217" y="27577"/>
                </a:lnTo>
                <a:lnTo>
                  <a:pt x="1117686" y="32972"/>
                </a:lnTo>
                <a:lnTo>
                  <a:pt x="1119980" y="41604"/>
                </a:lnTo>
                <a:lnTo>
                  <a:pt x="1116607" y="51585"/>
                </a:lnTo>
                <a:cubicBezTo>
                  <a:pt x="1120653" y="51585"/>
                  <a:pt x="1128386" y="45021"/>
                  <a:pt x="1139806" y="31893"/>
                </a:cubicBezTo>
                <a:lnTo>
                  <a:pt x="1140885" y="31893"/>
                </a:lnTo>
                <a:lnTo>
                  <a:pt x="1160845" y="41604"/>
                </a:lnTo>
                <a:lnTo>
                  <a:pt x="1161925" y="41604"/>
                </a:lnTo>
                <a:lnTo>
                  <a:pt x="1163005" y="40525"/>
                </a:lnTo>
                <a:lnTo>
                  <a:pt x="1163005" y="39446"/>
                </a:lnTo>
                <a:lnTo>
                  <a:pt x="1159767" y="28656"/>
                </a:lnTo>
                <a:lnTo>
                  <a:pt x="1163005" y="26498"/>
                </a:lnTo>
                <a:cubicBezTo>
                  <a:pt x="1167591" y="29016"/>
                  <a:pt x="1176806" y="31893"/>
                  <a:pt x="1190654" y="35130"/>
                </a:cubicBezTo>
                <a:lnTo>
                  <a:pt x="1193892" y="36209"/>
                </a:lnTo>
                <a:lnTo>
                  <a:pt x="1197129" y="35130"/>
                </a:lnTo>
                <a:lnTo>
                  <a:pt x="1202658" y="45111"/>
                </a:lnTo>
                <a:lnTo>
                  <a:pt x="1201579" y="50506"/>
                </a:lnTo>
                <a:lnTo>
                  <a:pt x="1202658" y="50506"/>
                </a:lnTo>
                <a:cubicBezTo>
                  <a:pt x="1204097" y="50506"/>
                  <a:pt x="1204816" y="47179"/>
                  <a:pt x="1204816" y="40525"/>
                </a:cubicBezTo>
                <a:lnTo>
                  <a:pt x="1209267" y="37288"/>
                </a:lnTo>
                <a:lnTo>
                  <a:pt x="1214932" y="38367"/>
                </a:lnTo>
                <a:lnTo>
                  <a:pt x="1216011" y="37288"/>
                </a:lnTo>
                <a:lnTo>
                  <a:pt x="1216011" y="36209"/>
                </a:lnTo>
                <a:lnTo>
                  <a:pt x="1214932" y="29735"/>
                </a:lnTo>
                <a:cubicBezTo>
                  <a:pt x="1225182" y="25240"/>
                  <a:pt x="1230308" y="19755"/>
                  <a:pt x="1230308" y="13281"/>
                </a:cubicBezTo>
                <a:close/>
                <a:moveTo>
                  <a:pt x="6150391" y="4516"/>
                </a:moveTo>
                <a:lnTo>
                  <a:pt x="6158079" y="4516"/>
                </a:lnTo>
                <a:lnTo>
                  <a:pt x="6170082" y="8832"/>
                </a:lnTo>
                <a:lnTo>
                  <a:pt x="6173319" y="8832"/>
                </a:lnTo>
                <a:lnTo>
                  <a:pt x="6182086" y="6674"/>
                </a:lnTo>
                <a:lnTo>
                  <a:pt x="6183165" y="9911"/>
                </a:lnTo>
                <a:lnTo>
                  <a:pt x="6186537" y="7753"/>
                </a:lnTo>
                <a:cubicBezTo>
                  <a:pt x="6193011" y="7753"/>
                  <a:pt x="6196248" y="10990"/>
                  <a:pt x="6196248" y="17464"/>
                </a:cubicBezTo>
                <a:lnTo>
                  <a:pt x="6196248" y="18543"/>
                </a:lnTo>
                <a:lnTo>
                  <a:pt x="6193011" y="17464"/>
                </a:lnTo>
                <a:lnTo>
                  <a:pt x="6190853" y="17464"/>
                </a:lnTo>
                <a:lnTo>
                  <a:pt x="6190853" y="18543"/>
                </a:lnTo>
                <a:cubicBezTo>
                  <a:pt x="6194090" y="18902"/>
                  <a:pt x="6197013" y="20296"/>
                  <a:pt x="6199620" y="22724"/>
                </a:cubicBezTo>
                <a:lnTo>
                  <a:pt x="6199620" y="24882"/>
                </a:lnTo>
                <a:cubicBezTo>
                  <a:pt x="6195934" y="24882"/>
                  <a:pt x="6194090" y="26680"/>
                  <a:pt x="6194090" y="30277"/>
                </a:cubicBezTo>
                <a:lnTo>
                  <a:pt x="6195169" y="35672"/>
                </a:lnTo>
                <a:lnTo>
                  <a:pt x="6191932" y="42146"/>
                </a:lnTo>
                <a:lnTo>
                  <a:pt x="6195169" y="50643"/>
                </a:lnTo>
                <a:lnTo>
                  <a:pt x="6191932" y="59275"/>
                </a:lnTo>
                <a:cubicBezTo>
                  <a:pt x="6192652" y="65030"/>
                  <a:pt x="6194090" y="67907"/>
                  <a:pt x="6196248" y="67907"/>
                </a:cubicBezTo>
                <a:lnTo>
                  <a:pt x="6203936" y="67907"/>
                </a:lnTo>
                <a:lnTo>
                  <a:pt x="6207173" y="65749"/>
                </a:lnTo>
                <a:lnTo>
                  <a:pt x="6215940" y="65749"/>
                </a:lnTo>
                <a:cubicBezTo>
                  <a:pt x="6233474" y="62332"/>
                  <a:pt x="6242241" y="55903"/>
                  <a:pt x="6242241" y="46462"/>
                </a:cubicBezTo>
                <a:cubicBezTo>
                  <a:pt x="6243680" y="46462"/>
                  <a:pt x="6244399" y="45023"/>
                  <a:pt x="6244399" y="42146"/>
                </a:cubicBezTo>
                <a:lnTo>
                  <a:pt x="6245478" y="41067"/>
                </a:lnTo>
                <a:lnTo>
                  <a:pt x="6253166" y="41067"/>
                </a:lnTo>
                <a:cubicBezTo>
                  <a:pt x="6264226" y="54645"/>
                  <a:pt x="6270430" y="61433"/>
                  <a:pt x="6271779" y="61433"/>
                </a:cubicBezTo>
                <a:cubicBezTo>
                  <a:pt x="6276095" y="61433"/>
                  <a:pt x="6281894" y="66469"/>
                  <a:pt x="6289178" y="76539"/>
                </a:cubicBezTo>
                <a:lnTo>
                  <a:pt x="6292549" y="75460"/>
                </a:lnTo>
                <a:cubicBezTo>
                  <a:pt x="6295607" y="76359"/>
                  <a:pt x="6297765" y="78113"/>
                  <a:pt x="6299023" y="80720"/>
                </a:cubicBezTo>
                <a:lnTo>
                  <a:pt x="6299023" y="83957"/>
                </a:lnTo>
                <a:cubicBezTo>
                  <a:pt x="6299023" y="92230"/>
                  <a:pt x="6288099" y="97985"/>
                  <a:pt x="6266249" y="101222"/>
                </a:cubicBezTo>
                <a:cubicBezTo>
                  <a:pt x="6266249" y="105987"/>
                  <a:pt x="6261888" y="114934"/>
                  <a:pt x="6253166" y="128062"/>
                </a:cubicBezTo>
                <a:cubicBezTo>
                  <a:pt x="6252267" y="130040"/>
                  <a:pt x="6246422" y="133952"/>
                  <a:pt x="6235632" y="139796"/>
                </a:cubicBezTo>
                <a:cubicBezTo>
                  <a:pt x="6232035" y="141774"/>
                  <a:pt x="6227674" y="146450"/>
                  <a:pt x="6222549" y="153824"/>
                </a:cubicBezTo>
                <a:cubicBezTo>
                  <a:pt x="6215086" y="153824"/>
                  <a:pt x="6210365" y="156342"/>
                  <a:pt x="6208387" y="161377"/>
                </a:cubicBezTo>
                <a:cubicBezTo>
                  <a:pt x="6190494" y="171717"/>
                  <a:pt x="6180648" y="178146"/>
                  <a:pt x="6178849" y="180664"/>
                </a:cubicBezTo>
                <a:lnTo>
                  <a:pt x="6173319" y="180664"/>
                </a:lnTo>
                <a:lnTo>
                  <a:pt x="6169003" y="179585"/>
                </a:lnTo>
                <a:cubicBezTo>
                  <a:pt x="6167205" y="181024"/>
                  <a:pt x="6163923" y="181743"/>
                  <a:pt x="6159158" y="181743"/>
                </a:cubicBezTo>
                <a:lnTo>
                  <a:pt x="6159158" y="182822"/>
                </a:lnTo>
                <a:lnTo>
                  <a:pt x="6161316" y="182822"/>
                </a:lnTo>
                <a:cubicBezTo>
                  <a:pt x="6155291" y="189116"/>
                  <a:pt x="6148008" y="193028"/>
                  <a:pt x="6139466" y="194556"/>
                </a:cubicBezTo>
                <a:cubicBezTo>
                  <a:pt x="6133801" y="194556"/>
                  <a:pt x="6130159" y="195635"/>
                  <a:pt x="6128541" y="197793"/>
                </a:cubicBezTo>
                <a:lnTo>
                  <a:pt x="6120853" y="197793"/>
                </a:lnTo>
                <a:lnTo>
                  <a:pt x="6120853" y="201030"/>
                </a:lnTo>
                <a:lnTo>
                  <a:pt x="6137308" y="205346"/>
                </a:lnTo>
                <a:lnTo>
                  <a:pt x="6143917" y="204267"/>
                </a:lnTo>
                <a:lnTo>
                  <a:pt x="6159158" y="210741"/>
                </a:lnTo>
                <a:lnTo>
                  <a:pt x="6160237" y="210741"/>
                </a:lnTo>
                <a:lnTo>
                  <a:pt x="6163474" y="209662"/>
                </a:lnTo>
                <a:lnTo>
                  <a:pt x="6169003" y="210741"/>
                </a:lnTo>
                <a:lnTo>
                  <a:pt x="6182086" y="210741"/>
                </a:lnTo>
                <a:lnTo>
                  <a:pt x="6185323" y="208583"/>
                </a:lnTo>
                <a:lnTo>
                  <a:pt x="6188695" y="208583"/>
                </a:lnTo>
                <a:lnTo>
                  <a:pt x="6188695" y="211820"/>
                </a:lnTo>
                <a:lnTo>
                  <a:pt x="6185323" y="216136"/>
                </a:lnTo>
                <a:lnTo>
                  <a:pt x="6186537" y="217215"/>
                </a:lnTo>
                <a:lnTo>
                  <a:pt x="6188695" y="217215"/>
                </a:lnTo>
                <a:lnTo>
                  <a:pt x="6187616" y="216136"/>
                </a:lnTo>
                <a:lnTo>
                  <a:pt x="6187616" y="215057"/>
                </a:lnTo>
                <a:lnTo>
                  <a:pt x="6191932" y="207504"/>
                </a:lnTo>
                <a:cubicBezTo>
                  <a:pt x="6213063" y="207504"/>
                  <a:pt x="6225472" y="209302"/>
                  <a:pt x="6229158" y="212899"/>
                </a:cubicBezTo>
                <a:lnTo>
                  <a:pt x="6235632" y="210741"/>
                </a:lnTo>
                <a:lnTo>
                  <a:pt x="6237790" y="210741"/>
                </a:lnTo>
                <a:lnTo>
                  <a:pt x="6245478" y="211820"/>
                </a:lnTo>
                <a:cubicBezTo>
                  <a:pt x="6245478" y="210202"/>
                  <a:pt x="6247321" y="209123"/>
                  <a:pt x="6251008" y="208583"/>
                </a:cubicBezTo>
                <a:lnTo>
                  <a:pt x="6252087" y="209662"/>
                </a:lnTo>
                <a:lnTo>
                  <a:pt x="6253166" y="209662"/>
                </a:lnTo>
                <a:lnTo>
                  <a:pt x="6264091" y="205346"/>
                </a:lnTo>
                <a:lnTo>
                  <a:pt x="6271779" y="205346"/>
                </a:lnTo>
                <a:cubicBezTo>
                  <a:pt x="6273757" y="207144"/>
                  <a:pt x="6278118" y="208223"/>
                  <a:pt x="6284862" y="208583"/>
                </a:cubicBezTo>
                <a:lnTo>
                  <a:pt x="6296865" y="204267"/>
                </a:lnTo>
                <a:lnTo>
                  <a:pt x="6307790" y="215057"/>
                </a:lnTo>
                <a:lnTo>
                  <a:pt x="6307790" y="216136"/>
                </a:lnTo>
                <a:cubicBezTo>
                  <a:pt x="6296821" y="223599"/>
                  <a:pt x="6291336" y="232906"/>
                  <a:pt x="6291336" y="244055"/>
                </a:cubicBezTo>
                <a:lnTo>
                  <a:pt x="6284862" y="246213"/>
                </a:lnTo>
                <a:cubicBezTo>
                  <a:pt x="6284862" y="252058"/>
                  <a:pt x="6280860" y="255969"/>
                  <a:pt x="6272858" y="257948"/>
                </a:cubicBezTo>
                <a:lnTo>
                  <a:pt x="6249929" y="262264"/>
                </a:lnTo>
                <a:lnTo>
                  <a:pt x="6248715" y="262264"/>
                </a:lnTo>
                <a:cubicBezTo>
                  <a:pt x="6244219" y="262264"/>
                  <a:pt x="6237700" y="260465"/>
                  <a:pt x="6229158" y="256869"/>
                </a:cubicBezTo>
                <a:cubicBezTo>
                  <a:pt x="6218188" y="257588"/>
                  <a:pt x="6211984" y="258667"/>
                  <a:pt x="6210545" y="260106"/>
                </a:cubicBezTo>
                <a:cubicBezTo>
                  <a:pt x="6206859" y="260106"/>
                  <a:pt x="6205015" y="259386"/>
                  <a:pt x="6205015" y="257948"/>
                </a:cubicBezTo>
                <a:lnTo>
                  <a:pt x="6199620" y="259027"/>
                </a:lnTo>
                <a:lnTo>
                  <a:pt x="6197462" y="259027"/>
                </a:lnTo>
                <a:cubicBezTo>
                  <a:pt x="6187032" y="259027"/>
                  <a:pt x="6178265" y="257228"/>
                  <a:pt x="6171161" y="253632"/>
                </a:cubicBezTo>
                <a:lnTo>
                  <a:pt x="6167924" y="254711"/>
                </a:lnTo>
                <a:lnTo>
                  <a:pt x="6157000" y="245134"/>
                </a:lnTo>
                <a:lnTo>
                  <a:pt x="6154842" y="245134"/>
                </a:lnTo>
                <a:lnTo>
                  <a:pt x="6154842" y="250530"/>
                </a:lnTo>
                <a:cubicBezTo>
                  <a:pt x="6154842" y="252598"/>
                  <a:pt x="6153358" y="253632"/>
                  <a:pt x="6150391" y="253632"/>
                </a:cubicBezTo>
                <a:cubicBezTo>
                  <a:pt x="6148772" y="253632"/>
                  <a:pt x="6143692" y="249001"/>
                  <a:pt x="6135150" y="239739"/>
                </a:cubicBezTo>
                <a:cubicBezTo>
                  <a:pt x="6124180" y="232006"/>
                  <a:pt x="6118695" y="227331"/>
                  <a:pt x="6118695" y="225712"/>
                </a:cubicBezTo>
                <a:cubicBezTo>
                  <a:pt x="6113390" y="220227"/>
                  <a:pt x="6108309" y="210202"/>
                  <a:pt x="6103454" y="195635"/>
                </a:cubicBezTo>
                <a:cubicBezTo>
                  <a:pt x="6102555" y="195635"/>
                  <a:pt x="6101791" y="191004"/>
                  <a:pt x="6101161" y="181743"/>
                </a:cubicBezTo>
                <a:lnTo>
                  <a:pt x="6096845" y="181743"/>
                </a:lnTo>
                <a:lnTo>
                  <a:pt x="6093608" y="184980"/>
                </a:lnTo>
                <a:cubicBezTo>
                  <a:pt x="6097205" y="188936"/>
                  <a:pt x="6099003" y="193207"/>
                  <a:pt x="6099003" y="197793"/>
                </a:cubicBezTo>
                <a:lnTo>
                  <a:pt x="6099003" y="198872"/>
                </a:lnTo>
                <a:cubicBezTo>
                  <a:pt x="6099003" y="204447"/>
                  <a:pt x="6096081" y="210202"/>
                  <a:pt x="6090236" y="216136"/>
                </a:cubicBezTo>
                <a:lnTo>
                  <a:pt x="6091450" y="220452"/>
                </a:lnTo>
                <a:cubicBezTo>
                  <a:pt x="6089922" y="233670"/>
                  <a:pt x="6086999" y="242976"/>
                  <a:pt x="6082683" y="248371"/>
                </a:cubicBezTo>
                <a:lnTo>
                  <a:pt x="6081604" y="249450"/>
                </a:lnTo>
                <a:lnTo>
                  <a:pt x="6085920" y="257948"/>
                </a:lnTo>
                <a:cubicBezTo>
                  <a:pt x="6082504" y="264422"/>
                  <a:pt x="6078502" y="267659"/>
                  <a:pt x="6073916" y="267659"/>
                </a:cubicBezTo>
                <a:lnTo>
                  <a:pt x="6061912" y="252687"/>
                </a:lnTo>
                <a:cubicBezTo>
                  <a:pt x="6059844" y="252687"/>
                  <a:pt x="6053640" y="245134"/>
                  <a:pt x="6043300" y="230028"/>
                </a:cubicBezTo>
                <a:lnTo>
                  <a:pt x="6043300" y="226791"/>
                </a:lnTo>
                <a:cubicBezTo>
                  <a:pt x="6049324" y="219328"/>
                  <a:pt x="6056248" y="212899"/>
                  <a:pt x="6064070" y="207504"/>
                </a:cubicBezTo>
                <a:cubicBezTo>
                  <a:pt x="6067128" y="201030"/>
                  <a:pt x="6072208" y="197793"/>
                  <a:pt x="6079311" y="197793"/>
                </a:cubicBezTo>
                <a:lnTo>
                  <a:pt x="6079311" y="195635"/>
                </a:lnTo>
                <a:lnTo>
                  <a:pt x="6078232" y="194556"/>
                </a:lnTo>
                <a:lnTo>
                  <a:pt x="6078232" y="193612"/>
                </a:lnTo>
                <a:cubicBezTo>
                  <a:pt x="6080660" y="188217"/>
                  <a:pt x="6084662" y="182462"/>
                  <a:pt x="6090236" y="176348"/>
                </a:cubicBezTo>
                <a:cubicBezTo>
                  <a:pt x="6090236" y="171312"/>
                  <a:pt x="6093159" y="166322"/>
                  <a:pt x="6099003" y="161377"/>
                </a:cubicBezTo>
                <a:lnTo>
                  <a:pt x="6101161" y="161377"/>
                </a:lnTo>
                <a:cubicBezTo>
                  <a:pt x="6105567" y="161377"/>
                  <a:pt x="6109973" y="169964"/>
                  <a:pt x="6114379" y="187138"/>
                </a:cubicBezTo>
                <a:lnTo>
                  <a:pt x="6115458" y="188217"/>
                </a:lnTo>
                <a:cubicBezTo>
                  <a:pt x="6115458" y="190375"/>
                  <a:pt x="6116177" y="191454"/>
                  <a:pt x="6117616" y="191454"/>
                </a:cubicBezTo>
                <a:cubicBezTo>
                  <a:pt x="6124000" y="190015"/>
                  <a:pt x="6129845" y="185339"/>
                  <a:pt x="6135150" y="177427"/>
                </a:cubicBezTo>
                <a:cubicBezTo>
                  <a:pt x="6135150" y="174549"/>
                  <a:pt x="6138432" y="173111"/>
                  <a:pt x="6144996" y="173111"/>
                </a:cubicBezTo>
                <a:lnTo>
                  <a:pt x="6153628" y="165558"/>
                </a:lnTo>
                <a:lnTo>
                  <a:pt x="6159158" y="160298"/>
                </a:lnTo>
                <a:lnTo>
                  <a:pt x="6162395" y="162456"/>
                </a:lnTo>
                <a:lnTo>
                  <a:pt x="6164553" y="162456"/>
                </a:lnTo>
                <a:cubicBezTo>
                  <a:pt x="6166081" y="162456"/>
                  <a:pt x="6166845" y="161377"/>
                  <a:pt x="6166845" y="159219"/>
                </a:cubicBezTo>
                <a:lnTo>
                  <a:pt x="6165766" y="158140"/>
                </a:lnTo>
                <a:lnTo>
                  <a:pt x="6165766" y="157061"/>
                </a:lnTo>
                <a:cubicBezTo>
                  <a:pt x="6171341" y="148428"/>
                  <a:pt x="6176781" y="144112"/>
                  <a:pt x="6182086" y="144112"/>
                </a:cubicBezTo>
                <a:lnTo>
                  <a:pt x="6182086" y="143033"/>
                </a:lnTo>
                <a:lnTo>
                  <a:pt x="6179928" y="139796"/>
                </a:lnTo>
                <a:cubicBezTo>
                  <a:pt x="6191438" y="122622"/>
                  <a:pt x="6199441" y="114035"/>
                  <a:pt x="6203936" y="114035"/>
                </a:cubicBezTo>
                <a:cubicBezTo>
                  <a:pt x="6207623" y="114035"/>
                  <a:pt x="6209466" y="113316"/>
                  <a:pt x="6209466" y="111877"/>
                </a:cubicBezTo>
                <a:lnTo>
                  <a:pt x="6208387" y="110798"/>
                </a:lnTo>
                <a:lnTo>
                  <a:pt x="6208387" y="109719"/>
                </a:lnTo>
                <a:lnTo>
                  <a:pt x="6209466" y="105538"/>
                </a:lnTo>
                <a:lnTo>
                  <a:pt x="6210545" y="105538"/>
                </a:lnTo>
                <a:cubicBezTo>
                  <a:pt x="6210545" y="107606"/>
                  <a:pt x="6213108" y="109719"/>
                  <a:pt x="6218233" y="111877"/>
                </a:cubicBezTo>
                <a:lnTo>
                  <a:pt x="6218233" y="109719"/>
                </a:lnTo>
                <a:lnTo>
                  <a:pt x="6219312" y="109719"/>
                </a:lnTo>
                <a:cubicBezTo>
                  <a:pt x="6220751" y="109719"/>
                  <a:pt x="6221470" y="111158"/>
                  <a:pt x="6221470" y="114035"/>
                </a:cubicBezTo>
                <a:lnTo>
                  <a:pt x="6226865" y="114035"/>
                </a:lnTo>
                <a:lnTo>
                  <a:pt x="6226865" y="112956"/>
                </a:lnTo>
                <a:lnTo>
                  <a:pt x="6224707" y="109719"/>
                </a:lnTo>
                <a:lnTo>
                  <a:pt x="6224707" y="108640"/>
                </a:lnTo>
                <a:lnTo>
                  <a:pt x="6226865" y="106617"/>
                </a:lnTo>
                <a:lnTo>
                  <a:pt x="6233474" y="108640"/>
                </a:lnTo>
                <a:lnTo>
                  <a:pt x="6230237" y="105538"/>
                </a:lnTo>
                <a:lnTo>
                  <a:pt x="6215940" y="108640"/>
                </a:lnTo>
                <a:lnTo>
                  <a:pt x="6208387" y="102301"/>
                </a:lnTo>
                <a:cubicBezTo>
                  <a:pt x="6216390" y="89532"/>
                  <a:pt x="6220391" y="81305"/>
                  <a:pt x="6220391" y="77618"/>
                </a:cubicBezTo>
                <a:lnTo>
                  <a:pt x="6219312" y="77618"/>
                </a:lnTo>
                <a:lnTo>
                  <a:pt x="6212703" y="76539"/>
                </a:lnTo>
                <a:lnTo>
                  <a:pt x="6186537" y="76539"/>
                </a:lnTo>
                <a:lnTo>
                  <a:pt x="6177770" y="74381"/>
                </a:lnTo>
                <a:lnTo>
                  <a:pt x="6162395" y="79641"/>
                </a:lnTo>
                <a:lnTo>
                  <a:pt x="6153628" y="77618"/>
                </a:lnTo>
                <a:lnTo>
                  <a:pt x="6149312" y="78562"/>
                </a:lnTo>
                <a:lnTo>
                  <a:pt x="6138387" y="66828"/>
                </a:lnTo>
                <a:lnTo>
                  <a:pt x="6139466" y="65749"/>
                </a:lnTo>
                <a:lnTo>
                  <a:pt x="6143917" y="67907"/>
                </a:lnTo>
                <a:lnTo>
                  <a:pt x="6143917" y="56038"/>
                </a:lnTo>
                <a:cubicBezTo>
                  <a:pt x="6146794" y="46777"/>
                  <a:pt x="6148233" y="39628"/>
                  <a:pt x="6148233" y="34593"/>
                </a:cubicBezTo>
                <a:cubicBezTo>
                  <a:pt x="6146794" y="34593"/>
                  <a:pt x="6145355" y="28883"/>
                  <a:pt x="6143917" y="17464"/>
                </a:cubicBezTo>
                <a:lnTo>
                  <a:pt x="6143917" y="10990"/>
                </a:lnTo>
                <a:close/>
                <a:moveTo>
                  <a:pt x="2065110" y="3701"/>
                </a:moveTo>
                <a:cubicBezTo>
                  <a:pt x="2070858" y="3701"/>
                  <a:pt x="2073733" y="4406"/>
                  <a:pt x="2073733" y="5816"/>
                </a:cubicBezTo>
                <a:lnTo>
                  <a:pt x="2076868" y="3701"/>
                </a:lnTo>
                <a:cubicBezTo>
                  <a:pt x="2092130" y="3701"/>
                  <a:pt x="2101897" y="6169"/>
                  <a:pt x="2106169" y="11106"/>
                </a:cubicBezTo>
                <a:lnTo>
                  <a:pt x="2110197" y="7932"/>
                </a:lnTo>
                <a:cubicBezTo>
                  <a:pt x="2116139" y="8574"/>
                  <a:pt x="2121528" y="11588"/>
                  <a:pt x="2126364" y="16973"/>
                </a:cubicBezTo>
                <a:lnTo>
                  <a:pt x="2126364" y="20021"/>
                </a:lnTo>
                <a:cubicBezTo>
                  <a:pt x="2126364" y="25345"/>
                  <a:pt x="2125657" y="28008"/>
                  <a:pt x="2124247" y="28008"/>
                </a:cubicBezTo>
                <a:cubicBezTo>
                  <a:pt x="2125657" y="26916"/>
                  <a:pt x="2126364" y="29394"/>
                  <a:pt x="2126364" y="35443"/>
                </a:cubicBezTo>
                <a:lnTo>
                  <a:pt x="2141137" y="45375"/>
                </a:lnTo>
                <a:lnTo>
                  <a:pt x="2143159" y="47396"/>
                </a:lnTo>
                <a:cubicBezTo>
                  <a:pt x="2143159" y="50445"/>
                  <a:pt x="2143691" y="51969"/>
                  <a:pt x="2144754" y="51969"/>
                </a:cubicBezTo>
                <a:lnTo>
                  <a:pt x="2148847" y="53027"/>
                </a:lnTo>
                <a:lnTo>
                  <a:pt x="2165547" y="50911"/>
                </a:lnTo>
                <a:cubicBezTo>
                  <a:pt x="2168223" y="53978"/>
                  <a:pt x="2170229" y="56706"/>
                  <a:pt x="2171567" y="59095"/>
                </a:cubicBezTo>
                <a:lnTo>
                  <a:pt x="2171997" y="60415"/>
                </a:lnTo>
                <a:lnTo>
                  <a:pt x="2172694" y="57752"/>
                </a:lnTo>
                <a:cubicBezTo>
                  <a:pt x="2173399" y="53677"/>
                  <a:pt x="2173965" y="48757"/>
                  <a:pt x="2174392" y="42991"/>
                </a:cubicBezTo>
                <a:cubicBezTo>
                  <a:pt x="2174392" y="42481"/>
                  <a:pt x="2171923" y="39758"/>
                  <a:pt x="2166985" y="34821"/>
                </a:cubicBezTo>
                <a:lnTo>
                  <a:pt x="2166985" y="30600"/>
                </a:lnTo>
                <a:cubicBezTo>
                  <a:pt x="2166985" y="24493"/>
                  <a:pt x="2174693" y="21125"/>
                  <a:pt x="2190107" y="20497"/>
                </a:cubicBezTo>
                <a:lnTo>
                  <a:pt x="2192046" y="23671"/>
                </a:lnTo>
                <a:lnTo>
                  <a:pt x="2197008" y="22613"/>
                </a:lnTo>
                <a:lnTo>
                  <a:pt x="2201875" y="28429"/>
                </a:lnTo>
                <a:lnTo>
                  <a:pt x="2200947" y="26844"/>
                </a:lnTo>
                <a:lnTo>
                  <a:pt x="2203142" y="25786"/>
                </a:lnTo>
                <a:lnTo>
                  <a:pt x="2205995" y="25786"/>
                </a:lnTo>
                <a:cubicBezTo>
                  <a:pt x="2209205" y="27276"/>
                  <a:pt x="2211613" y="28539"/>
                  <a:pt x="2213219" y="29575"/>
                </a:cubicBezTo>
                <a:lnTo>
                  <a:pt x="2214015" y="30377"/>
                </a:lnTo>
                <a:lnTo>
                  <a:pt x="2220785" y="33643"/>
                </a:lnTo>
                <a:lnTo>
                  <a:pt x="2220785" y="36760"/>
                </a:lnTo>
                <a:lnTo>
                  <a:pt x="2219859" y="36836"/>
                </a:lnTo>
                <a:lnTo>
                  <a:pt x="2220785" y="36912"/>
                </a:lnTo>
                <a:lnTo>
                  <a:pt x="2220785" y="41023"/>
                </a:lnTo>
                <a:lnTo>
                  <a:pt x="2215627" y="45584"/>
                </a:lnTo>
                <a:lnTo>
                  <a:pt x="2219859" y="50755"/>
                </a:lnTo>
                <a:lnTo>
                  <a:pt x="2219859" y="66032"/>
                </a:lnTo>
                <a:lnTo>
                  <a:pt x="2217742" y="69014"/>
                </a:lnTo>
                <a:lnTo>
                  <a:pt x="2218801" y="74812"/>
                </a:lnTo>
                <a:lnTo>
                  <a:pt x="2216685" y="81003"/>
                </a:lnTo>
                <a:lnTo>
                  <a:pt x="2218801" y="87144"/>
                </a:lnTo>
                <a:cubicBezTo>
                  <a:pt x="2216566" y="102992"/>
                  <a:pt x="2214803" y="111482"/>
                  <a:pt x="2213512" y="112613"/>
                </a:cubicBezTo>
                <a:lnTo>
                  <a:pt x="2213512" y="113818"/>
                </a:lnTo>
                <a:cubicBezTo>
                  <a:pt x="2217514" y="119559"/>
                  <a:pt x="2219629" y="125002"/>
                  <a:pt x="2219859" y="130146"/>
                </a:cubicBezTo>
                <a:lnTo>
                  <a:pt x="2219859" y="137443"/>
                </a:lnTo>
                <a:lnTo>
                  <a:pt x="2217742" y="140618"/>
                </a:lnTo>
                <a:lnTo>
                  <a:pt x="2217742" y="142250"/>
                </a:lnTo>
                <a:lnTo>
                  <a:pt x="2219859" y="146209"/>
                </a:lnTo>
                <a:lnTo>
                  <a:pt x="2212853" y="155090"/>
                </a:lnTo>
                <a:lnTo>
                  <a:pt x="2208224" y="154364"/>
                </a:lnTo>
                <a:lnTo>
                  <a:pt x="2208224" y="154508"/>
                </a:lnTo>
                <a:cubicBezTo>
                  <a:pt x="2208224" y="154334"/>
                  <a:pt x="2210518" y="155066"/>
                  <a:pt x="2215107" y="156704"/>
                </a:cubicBezTo>
                <a:lnTo>
                  <a:pt x="2218801" y="169220"/>
                </a:lnTo>
                <a:lnTo>
                  <a:pt x="2216685" y="175891"/>
                </a:lnTo>
                <a:lnTo>
                  <a:pt x="2216685" y="176013"/>
                </a:lnTo>
                <a:cubicBezTo>
                  <a:pt x="2218801" y="176013"/>
                  <a:pt x="2219859" y="178237"/>
                  <a:pt x="2219859" y="182685"/>
                </a:cubicBezTo>
                <a:lnTo>
                  <a:pt x="2206730" y="198202"/>
                </a:lnTo>
                <a:lnTo>
                  <a:pt x="2201151" y="198202"/>
                </a:lnTo>
                <a:cubicBezTo>
                  <a:pt x="2195245" y="193265"/>
                  <a:pt x="2188475" y="190796"/>
                  <a:pt x="2180840" y="190796"/>
                </a:cubicBezTo>
                <a:lnTo>
                  <a:pt x="2175620" y="189450"/>
                </a:lnTo>
                <a:lnTo>
                  <a:pt x="2173334" y="187163"/>
                </a:lnTo>
                <a:lnTo>
                  <a:pt x="2173334" y="183787"/>
                </a:lnTo>
                <a:lnTo>
                  <a:pt x="2174392" y="183888"/>
                </a:lnTo>
                <a:lnTo>
                  <a:pt x="2172275" y="182931"/>
                </a:lnTo>
                <a:lnTo>
                  <a:pt x="2172275" y="171810"/>
                </a:lnTo>
                <a:lnTo>
                  <a:pt x="2170160" y="163347"/>
                </a:lnTo>
                <a:lnTo>
                  <a:pt x="2170160" y="152313"/>
                </a:lnTo>
                <a:lnTo>
                  <a:pt x="2173334" y="149385"/>
                </a:lnTo>
                <a:lnTo>
                  <a:pt x="2172275" y="145063"/>
                </a:lnTo>
                <a:lnTo>
                  <a:pt x="2173334" y="137666"/>
                </a:lnTo>
                <a:lnTo>
                  <a:pt x="2171217" y="135613"/>
                </a:lnTo>
                <a:lnTo>
                  <a:pt x="2172275" y="122214"/>
                </a:lnTo>
                <a:lnTo>
                  <a:pt x="2171217" y="115474"/>
                </a:lnTo>
                <a:lnTo>
                  <a:pt x="2172275" y="112149"/>
                </a:lnTo>
                <a:lnTo>
                  <a:pt x="2171217" y="101205"/>
                </a:lnTo>
                <a:lnTo>
                  <a:pt x="2171217" y="98837"/>
                </a:lnTo>
                <a:cubicBezTo>
                  <a:pt x="2171217" y="92916"/>
                  <a:pt x="2175116" y="89266"/>
                  <a:pt x="2182912" y="87886"/>
                </a:cubicBezTo>
                <a:lnTo>
                  <a:pt x="2185895" y="87911"/>
                </a:lnTo>
                <a:cubicBezTo>
                  <a:pt x="2184320" y="87911"/>
                  <a:pt x="2183027" y="87030"/>
                  <a:pt x="2182018" y="85267"/>
                </a:cubicBezTo>
                <a:lnTo>
                  <a:pt x="2179895" y="77515"/>
                </a:lnTo>
                <a:lnTo>
                  <a:pt x="2175714" y="78390"/>
                </a:lnTo>
                <a:lnTo>
                  <a:pt x="2171553" y="70188"/>
                </a:lnTo>
                <a:lnTo>
                  <a:pt x="2168283" y="75212"/>
                </a:lnTo>
                <a:lnTo>
                  <a:pt x="2169336" y="79834"/>
                </a:lnTo>
                <a:lnTo>
                  <a:pt x="2168283" y="90103"/>
                </a:lnTo>
                <a:lnTo>
                  <a:pt x="2169341" y="94057"/>
                </a:lnTo>
                <a:lnTo>
                  <a:pt x="2156779" y="111213"/>
                </a:lnTo>
                <a:lnTo>
                  <a:pt x="2156779" y="111759"/>
                </a:lnTo>
                <a:cubicBezTo>
                  <a:pt x="2162334" y="114051"/>
                  <a:pt x="2165110" y="118162"/>
                  <a:pt x="2165110" y="124094"/>
                </a:cubicBezTo>
                <a:cubicBezTo>
                  <a:pt x="2165110" y="128841"/>
                  <a:pt x="2162042" y="133223"/>
                  <a:pt x="2155908" y="137238"/>
                </a:cubicBezTo>
                <a:lnTo>
                  <a:pt x="2151920" y="137238"/>
                </a:lnTo>
                <a:lnTo>
                  <a:pt x="2148143" y="134064"/>
                </a:lnTo>
                <a:lnTo>
                  <a:pt x="2148316" y="134347"/>
                </a:lnTo>
                <a:lnTo>
                  <a:pt x="2148316" y="137714"/>
                </a:lnTo>
                <a:cubicBezTo>
                  <a:pt x="2148316" y="137775"/>
                  <a:pt x="2150006" y="138058"/>
                  <a:pt x="2153386" y="138564"/>
                </a:cubicBezTo>
                <a:lnTo>
                  <a:pt x="2155722" y="166447"/>
                </a:lnTo>
                <a:lnTo>
                  <a:pt x="2153606" y="171526"/>
                </a:lnTo>
                <a:lnTo>
                  <a:pt x="2155047" y="177637"/>
                </a:lnTo>
                <a:lnTo>
                  <a:pt x="2155269" y="177071"/>
                </a:lnTo>
                <a:lnTo>
                  <a:pt x="2158180" y="177071"/>
                </a:lnTo>
                <a:cubicBezTo>
                  <a:pt x="2160532" y="177071"/>
                  <a:pt x="2162535" y="179248"/>
                  <a:pt x="2164185" y="183604"/>
                </a:cubicBezTo>
                <a:lnTo>
                  <a:pt x="2163128" y="191391"/>
                </a:lnTo>
                <a:cubicBezTo>
                  <a:pt x="2163128" y="194840"/>
                  <a:pt x="2166609" y="200047"/>
                  <a:pt x="2173573" y="207011"/>
                </a:cubicBezTo>
                <a:lnTo>
                  <a:pt x="2173573" y="220629"/>
                </a:lnTo>
                <a:cubicBezTo>
                  <a:pt x="2173573" y="238582"/>
                  <a:pt x="2166988" y="250681"/>
                  <a:pt x="2153811" y="256928"/>
                </a:cubicBezTo>
                <a:lnTo>
                  <a:pt x="2136228" y="262207"/>
                </a:lnTo>
                <a:lnTo>
                  <a:pt x="2117125" y="257975"/>
                </a:lnTo>
                <a:lnTo>
                  <a:pt x="2096151" y="262207"/>
                </a:lnTo>
                <a:lnTo>
                  <a:pt x="2091043" y="261149"/>
                </a:lnTo>
                <a:lnTo>
                  <a:pt x="2080387" y="264322"/>
                </a:lnTo>
                <a:lnTo>
                  <a:pt x="2054801" y="255682"/>
                </a:lnTo>
                <a:cubicBezTo>
                  <a:pt x="2044163" y="245715"/>
                  <a:pt x="2038844" y="236922"/>
                  <a:pt x="2038844" y="229303"/>
                </a:cubicBezTo>
                <a:lnTo>
                  <a:pt x="2037786" y="213367"/>
                </a:lnTo>
                <a:lnTo>
                  <a:pt x="2039902" y="185060"/>
                </a:lnTo>
                <a:lnTo>
                  <a:pt x="2038844" y="174546"/>
                </a:lnTo>
                <a:lnTo>
                  <a:pt x="2039795" y="173462"/>
                </a:lnTo>
                <a:lnTo>
                  <a:pt x="2038844" y="169339"/>
                </a:lnTo>
                <a:lnTo>
                  <a:pt x="2039902" y="164854"/>
                </a:lnTo>
                <a:lnTo>
                  <a:pt x="2037786" y="162888"/>
                </a:lnTo>
                <a:lnTo>
                  <a:pt x="2039902" y="149581"/>
                </a:lnTo>
                <a:cubicBezTo>
                  <a:pt x="2037786" y="145274"/>
                  <a:pt x="2036729" y="139555"/>
                  <a:pt x="2036729" y="132425"/>
                </a:cubicBezTo>
                <a:lnTo>
                  <a:pt x="2036729" y="123036"/>
                </a:lnTo>
                <a:cubicBezTo>
                  <a:pt x="2036729" y="115930"/>
                  <a:pt x="2038138" y="109423"/>
                  <a:pt x="2040960" y="103517"/>
                </a:cubicBezTo>
                <a:lnTo>
                  <a:pt x="2040960" y="101669"/>
                </a:lnTo>
                <a:lnTo>
                  <a:pt x="2039070" y="97468"/>
                </a:lnTo>
                <a:lnTo>
                  <a:pt x="2033674" y="100476"/>
                </a:lnTo>
                <a:cubicBezTo>
                  <a:pt x="2025220" y="99594"/>
                  <a:pt x="2020993" y="97637"/>
                  <a:pt x="2020993" y="94605"/>
                </a:cubicBezTo>
                <a:lnTo>
                  <a:pt x="2020993" y="92520"/>
                </a:lnTo>
                <a:cubicBezTo>
                  <a:pt x="2028128" y="84643"/>
                  <a:pt x="2037984" y="71478"/>
                  <a:pt x="2050561" y="53027"/>
                </a:cubicBezTo>
                <a:lnTo>
                  <a:pt x="2050812" y="53027"/>
                </a:lnTo>
                <a:lnTo>
                  <a:pt x="2049292" y="49782"/>
                </a:lnTo>
                <a:lnTo>
                  <a:pt x="2056697" y="26170"/>
                </a:lnTo>
                <a:lnTo>
                  <a:pt x="2055640" y="16358"/>
                </a:lnTo>
                <a:cubicBezTo>
                  <a:pt x="2058462" y="14869"/>
                  <a:pt x="2059872" y="13481"/>
                  <a:pt x="2059872" y="12194"/>
                </a:cubicBezTo>
                <a:lnTo>
                  <a:pt x="2058814" y="7159"/>
                </a:lnTo>
                <a:close/>
                <a:moveTo>
                  <a:pt x="9172895" y="1588"/>
                </a:moveTo>
                <a:lnTo>
                  <a:pt x="9176726" y="1588"/>
                </a:lnTo>
                <a:cubicBezTo>
                  <a:pt x="9180781" y="4409"/>
                  <a:pt x="9183909" y="5820"/>
                  <a:pt x="9186112" y="5820"/>
                </a:cubicBezTo>
                <a:lnTo>
                  <a:pt x="9193634" y="4762"/>
                </a:lnTo>
                <a:cubicBezTo>
                  <a:pt x="9193634" y="6425"/>
                  <a:pt x="9194138" y="7483"/>
                  <a:pt x="9195147" y="7935"/>
                </a:cubicBezTo>
                <a:lnTo>
                  <a:pt x="9207810" y="4762"/>
                </a:lnTo>
                <a:lnTo>
                  <a:pt x="9221561" y="7935"/>
                </a:lnTo>
                <a:lnTo>
                  <a:pt x="9225509" y="6878"/>
                </a:lnTo>
                <a:lnTo>
                  <a:pt x="9228227" y="6878"/>
                </a:lnTo>
                <a:lnTo>
                  <a:pt x="9231985" y="10635"/>
                </a:lnTo>
                <a:lnTo>
                  <a:pt x="9231985" y="19655"/>
                </a:lnTo>
                <a:lnTo>
                  <a:pt x="9219272" y="27653"/>
                </a:lnTo>
                <a:lnTo>
                  <a:pt x="9224446" y="41383"/>
                </a:lnTo>
                <a:lnTo>
                  <a:pt x="9222331" y="51424"/>
                </a:lnTo>
                <a:lnTo>
                  <a:pt x="9223389" y="52293"/>
                </a:lnTo>
                <a:lnTo>
                  <a:pt x="9223389" y="55009"/>
                </a:lnTo>
                <a:lnTo>
                  <a:pt x="9220257" y="58016"/>
                </a:lnTo>
                <a:lnTo>
                  <a:pt x="9232777" y="56999"/>
                </a:lnTo>
                <a:lnTo>
                  <a:pt x="9237622" y="59114"/>
                </a:lnTo>
                <a:lnTo>
                  <a:pt x="9242457" y="57186"/>
                </a:lnTo>
                <a:lnTo>
                  <a:pt x="9240208" y="51599"/>
                </a:lnTo>
                <a:lnTo>
                  <a:pt x="9245630" y="45920"/>
                </a:lnTo>
                <a:lnTo>
                  <a:pt x="9242457" y="24306"/>
                </a:lnTo>
                <a:cubicBezTo>
                  <a:pt x="9244315" y="18560"/>
                  <a:pt x="9247512" y="14205"/>
                  <a:pt x="9252045" y="11242"/>
                </a:cubicBezTo>
                <a:lnTo>
                  <a:pt x="9257103" y="12300"/>
                </a:lnTo>
                <a:lnTo>
                  <a:pt x="9297473" y="8998"/>
                </a:lnTo>
                <a:cubicBezTo>
                  <a:pt x="9301729" y="9728"/>
                  <a:pt x="9305819" y="14641"/>
                  <a:pt x="9309743" y="23735"/>
                </a:cubicBezTo>
                <a:lnTo>
                  <a:pt x="9300088" y="38068"/>
                </a:lnTo>
                <a:lnTo>
                  <a:pt x="9301113" y="47787"/>
                </a:lnTo>
                <a:lnTo>
                  <a:pt x="9299956" y="74699"/>
                </a:lnTo>
                <a:cubicBezTo>
                  <a:pt x="9295019" y="75835"/>
                  <a:pt x="9291316" y="76750"/>
                  <a:pt x="9288847" y="77445"/>
                </a:cubicBezTo>
                <a:lnTo>
                  <a:pt x="9286952" y="78044"/>
                </a:lnTo>
                <a:lnTo>
                  <a:pt x="9289819" y="79336"/>
                </a:lnTo>
                <a:cubicBezTo>
                  <a:pt x="9291493" y="80740"/>
                  <a:pt x="9293282" y="82846"/>
                  <a:pt x="9295187" y="85653"/>
                </a:cubicBezTo>
                <a:cubicBezTo>
                  <a:pt x="9303151" y="93785"/>
                  <a:pt x="9311141" y="99277"/>
                  <a:pt x="9319156" y="102127"/>
                </a:cubicBezTo>
                <a:cubicBezTo>
                  <a:pt x="9324959" y="108947"/>
                  <a:pt x="9327860" y="114484"/>
                  <a:pt x="9327860" y="118738"/>
                </a:cubicBezTo>
                <a:lnTo>
                  <a:pt x="9312988" y="127324"/>
                </a:lnTo>
                <a:lnTo>
                  <a:pt x="9305389" y="127324"/>
                </a:lnTo>
                <a:lnTo>
                  <a:pt x="9299747" y="126266"/>
                </a:lnTo>
                <a:cubicBezTo>
                  <a:pt x="9290494" y="130744"/>
                  <a:pt x="9285274" y="133326"/>
                  <a:pt x="9284087" y="134011"/>
                </a:cubicBezTo>
                <a:cubicBezTo>
                  <a:pt x="9291280" y="139850"/>
                  <a:pt x="9300983" y="146026"/>
                  <a:pt x="9313195" y="152540"/>
                </a:cubicBezTo>
                <a:lnTo>
                  <a:pt x="9318206" y="161309"/>
                </a:lnTo>
                <a:lnTo>
                  <a:pt x="9318206" y="165439"/>
                </a:lnTo>
                <a:cubicBezTo>
                  <a:pt x="9309554" y="172031"/>
                  <a:pt x="9303629" y="175328"/>
                  <a:pt x="9300430" y="175328"/>
                </a:cubicBezTo>
                <a:lnTo>
                  <a:pt x="9291513" y="175328"/>
                </a:lnTo>
                <a:lnTo>
                  <a:pt x="9269162" y="170038"/>
                </a:lnTo>
                <a:cubicBezTo>
                  <a:pt x="9259617" y="170038"/>
                  <a:pt x="9252950" y="171448"/>
                  <a:pt x="9249162" y="174270"/>
                </a:cubicBezTo>
                <a:lnTo>
                  <a:pt x="9227620" y="172153"/>
                </a:lnTo>
                <a:lnTo>
                  <a:pt x="9227620" y="171757"/>
                </a:lnTo>
                <a:cubicBezTo>
                  <a:pt x="9224799" y="174050"/>
                  <a:pt x="9223389" y="175400"/>
                  <a:pt x="9223389" y="175806"/>
                </a:cubicBezTo>
                <a:lnTo>
                  <a:pt x="9225504" y="178014"/>
                </a:lnTo>
                <a:lnTo>
                  <a:pt x="9224436" y="188632"/>
                </a:lnTo>
                <a:lnTo>
                  <a:pt x="9225504" y="199152"/>
                </a:lnTo>
                <a:lnTo>
                  <a:pt x="9224446" y="200185"/>
                </a:lnTo>
                <a:lnTo>
                  <a:pt x="9228678" y="232745"/>
                </a:lnTo>
                <a:cubicBezTo>
                  <a:pt x="9223203" y="243282"/>
                  <a:pt x="9214220" y="250767"/>
                  <a:pt x="9201728" y="255201"/>
                </a:cubicBezTo>
                <a:lnTo>
                  <a:pt x="9201404" y="254143"/>
                </a:lnTo>
                <a:cubicBezTo>
                  <a:pt x="9192983" y="263528"/>
                  <a:pt x="9184161" y="268510"/>
                  <a:pt x="9174939" y="269087"/>
                </a:cubicBezTo>
                <a:lnTo>
                  <a:pt x="9172865" y="269087"/>
                </a:lnTo>
                <a:cubicBezTo>
                  <a:pt x="9159574" y="260648"/>
                  <a:pt x="9152929" y="251497"/>
                  <a:pt x="9152929" y="241636"/>
                </a:cubicBezTo>
                <a:lnTo>
                  <a:pt x="9153987" y="238561"/>
                </a:lnTo>
                <a:cubicBezTo>
                  <a:pt x="9139087" y="235106"/>
                  <a:pt x="9131637" y="231415"/>
                  <a:pt x="9131637" y="227486"/>
                </a:cubicBezTo>
                <a:lnTo>
                  <a:pt x="9131127" y="225446"/>
                </a:lnTo>
                <a:cubicBezTo>
                  <a:pt x="9127993" y="225446"/>
                  <a:pt x="9121159" y="230883"/>
                  <a:pt x="9110624" y="241756"/>
                </a:cubicBezTo>
                <a:cubicBezTo>
                  <a:pt x="9099932" y="251425"/>
                  <a:pt x="9092188" y="256259"/>
                  <a:pt x="9087390" y="256259"/>
                </a:cubicBezTo>
                <a:lnTo>
                  <a:pt x="9078804" y="256259"/>
                </a:lnTo>
                <a:lnTo>
                  <a:pt x="9074113" y="251026"/>
                </a:lnTo>
                <a:lnTo>
                  <a:pt x="9078448" y="240053"/>
                </a:lnTo>
                <a:lnTo>
                  <a:pt x="9080876" y="227752"/>
                </a:lnTo>
                <a:cubicBezTo>
                  <a:pt x="9083642" y="227383"/>
                  <a:pt x="9086859" y="221393"/>
                  <a:pt x="9090526" y="209784"/>
                </a:cubicBezTo>
                <a:lnTo>
                  <a:pt x="9094346" y="208859"/>
                </a:lnTo>
                <a:lnTo>
                  <a:pt x="9094346" y="208821"/>
                </a:lnTo>
                <a:lnTo>
                  <a:pt x="9089982" y="203531"/>
                </a:lnTo>
                <a:lnTo>
                  <a:pt x="9089982" y="200781"/>
                </a:lnTo>
                <a:lnTo>
                  <a:pt x="9096462" y="187951"/>
                </a:lnTo>
                <a:lnTo>
                  <a:pt x="9098399" y="174901"/>
                </a:lnTo>
                <a:lnTo>
                  <a:pt x="9091350" y="177443"/>
                </a:lnTo>
                <a:cubicBezTo>
                  <a:pt x="9080564" y="171811"/>
                  <a:pt x="9075171" y="165095"/>
                  <a:pt x="9075171" y="157296"/>
                </a:cubicBezTo>
                <a:cubicBezTo>
                  <a:pt x="9079595" y="154347"/>
                  <a:pt x="9083774" y="152873"/>
                  <a:pt x="9087708" y="152873"/>
                </a:cubicBezTo>
                <a:lnTo>
                  <a:pt x="9105811" y="158163"/>
                </a:lnTo>
                <a:lnTo>
                  <a:pt x="9131732" y="156047"/>
                </a:lnTo>
                <a:lnTo>
                  <a:pt x="9136501" y="159220"/>
                </a:lnTo>
                <a:cubicBezTo>
                  <a:pt x="9142183" y="155694"/>
                  <a:pt x="9146750" y="153931"/>
                  <a:pt x="9150204" y="153931"/>
                </a:cubicBezTo>
                <a:lnTo>
                  <a:pt x="9160712" y="153931"/>
                </a:lnTo>
                <a:lnTo>
                  <a:pt x="9163885" y="156047"/>
                </a:lnTo>
                <a:lnTo>
                  <a:pt x="9174597" y="156047"/>
                </a:lnTo>
                <a:lnTo>
                  <a:pt x="9174220" y="158163"/>
                </a:lnTo>
                <a:cubicBezTo>
                  <a:pt x="9174220" y="155341"/>
                  <a:pt x="9178528" y="153931"/>
                  <a:pt x="9187145" y="153931"/>
                </a:cubicBezTo>
                <a:lnTo>
                  <a:pt x="9187627" y="154895"/>
                </a:lnTo>
                <a:lnTo>
                  <a:pt x="9191450" y="153931"/>
                </a:lnTo>
                <a:lnTo>
                  <a:pt x="9197798" y="157105"/>
                </a:lnTo>
                <a:lnTo>
                  <a:pt x="9204654" y="157105"/>
                </a:lnTo>
                <a:lnTo>
                  <a:pt x="9207469" y="158163"/>
                </a:lnTo>
                <a:cubicBezTo>
                  <a:pt x="9207625" y="155341"/>
                  <a:pt x="9210268" y="153931"/>
                  <a:pt x="9215399" y="153931"/>
                </a:cubicBezTo>
                <a:lnTo>
                  <a:pt x="9216411" y="154943"/>
                </a:lnTo>
                <a:lnTo>
                  <a:pt x="9222942" y="153931"/>
                </a:lnTo>
                <a:lnTo>
                  <a:pt x="9230672" y="157105"/>
                </a:lnTo>
                <a:lnTo>
                  <a:pt x="9258151" y="157105"/>
                </a:lnTo>
                <a:cubicBezTo>
                  <a:pt x="9267523" y="151063"/>
                  <a:pt x="9272209" y="145993"/>
                  <a:pt x="9272209" y="141895"/>
                </a:cubicBezTo>
                <a:lnTo>
                  <a:pt x="9269491" y="141211"/>
                </a:lnTo>
                <a:lnTo>
                  <a:pt x="9264308" y="146500"/>
                </a:lnTo>
                <a:lnTo>
                  <a:pt x="9262081" y="146500"/>
                </a:lnTo>
                <a:cubicBezTo>
                  <a:pt x="9259885" y="146500"/>
                  <a:pt x="9257658" y="144031"/>
                  <a:pt x="9255400" y="139094"/>
                </a:cubicBezTo>
                <a:lnTo>
                  <a:pt x="9253763" y="140152"/>
                </a:lnTo>
                <a:lnTo>
                  <a:pt x="9244113" y="138036"/>
                </a:lnTo>
                <a:lnTo>
                  <a:pt x="9238122" y="140152"/>
                </a:lnTo>
                <a:lnTo>
                  <a:pt x="9232499" y="140152"/>
                </a:lnTo>
                <a:lnTo>
                  <a:pt x="9229325" y="138036"/>
                </a:lnTo>
                <a:lnTo>
                  <a:pt x="9229112" y="138036"/>
                </a:lnTo>
                <a:cubicBezTo>
                  <a:pt x="9226380" y="140152"/>
                  <a:pt x="9222822" y="141211"/>
                  <a:pt x="9218440" y="141211"/>
                </a:cubicBezTo>
                <a:lnTo>
                  <a:pt x="9214931" y="141211"/>
                </a:lnTo>
                <a:lnTo>
                  <a:pt x="9204679" y="139094"/>
                </a:lnTo>
                <a:lnTo>
                  <a:pt x="9187990" y="143326"/>
                </a:lnTo>
                <a:lnTo>
                  <a:pt x="9179691" y="143326"/>
                </a:lnTo>
                <a:cubicBezTo>
                  <a:pt x="9171018" y="141398"/>
                  <a:pt x="9166682" y="139283"/>
                  <a:pt x="9166682" y="136979"/>
                </a:cubicBezTo>
                <a:lnTo>
                  <a:pt x="9167122" y="139094"/>
                </a:lnTo>
                <a:lnTo>
                  <a:pt x="9163967" y="139094"/>
                </a:lnTo>
                <a:lnTo>
                  <a:pt x="9159341" y="134468"/>
                </a:lnTo>
                <a:lnTo>
                  <a:pt x="9157368" y="138155"/>
                </a:lnTo>
                <a:cubicBezTo>
                  <a:pt x="9155230" y="139487"/>
                  <a:pt x="9152023" y="140152"/>
                  <a:pt x="9147747" y="140152"/>
                </a:cubicBezTo>
                <a:cubicBezTo>
                  <a:pt x="9147747" y="141594"/>
                  <a:pt x="9138784" y="143004"/>
                  <a:pt x="9120860" y="144384"/>
                </a:cubicBezTo>
                <a:lnTo>
                  <a:pt x="9115740" y="133275"/>
                </a:lnTo>
                <a:lnTo>
                  <a:pt x="9102818" y="144746"/>
                </a:lnTo>
                <a:cubicBezTo>
                  <a:pt x="9099228" y="147413"/>
                  <a:pt x="9096554" y="148746"/>
                  <a:pt x="9094795" y="148746"/>
                </a:cubicBezTo>
                <a:lnTo>
                  <a:pt x="9093737" y="148746"/>
                </a:lnTo>
                <a:cubicBezTo>
                  <a:pt x="9083988" y="148746"/>
                  <a:pt x="9074934" y="143190"/>
                  <a:pt x="9066575" y="132079"/>
                </a:cubicBezTo>
                <a:cubicBezTo>
                  <a:pt x="9066575" y="127390"/>
                  <a:pt x="9065869" y="124164"/>
                  <a:pt x="9064459" y="122401"/>
                </a:cubicBezTo>
                <a:cubicBezTo>
                  <a:pt x="9064459" y="119012"/>
                  <a:pt x="9069440" y="114321"/>
                  <a:pt x="9079403" y="108325"/>
                </a:cubicBezTo>
                <a:cubicBezTo>
                  <a:pt x="9079403" y="105124"/>
                  <a:pt x="9085976" y="101346"/>
                  <a:pt x="9099122" y="96994"/>
                </a:cubicBezTo>
                <a:lnTo>
                  <a:pt x="9102273" y="87441"/>
                </a:lnTo>
                <a:lnTo>
                  <a:pt x="9099143" y="86857"/>
                </a:lnTo>
                <a:lnTo>
                  <a:pt x="9093118" y="87915"/>
                </a:lnTo>
                <a:lnTo>
                  <a:pt x="9090905" y="87915"/>
                </a:lnTo>
                <a:cubicBezTo>
                  <a:pt x="9086058" y="85491"/>
                  <a:pt x="9083634" y="81771"/>
                  <a:pt x="9083634" y="76754"/>
                </a:cubicBezTo>
                <a:lnTo>
                  <a:pt x="9083634" y="66638"/>
                </a:lnTo>
                <a:lnTo>
                  <a:pt x="9085750" y="60444"/>
                </a:lnTo>
                <a:lnTo>
                  <a:pt x="9084692" y="49243"/>
                </a:lnTo>
                <a:lnTo>
                  <a:pt x="9084692" y="47462"/>
                </a:lnTo>
                <a:lnTo>
                  <a:pt x="9086808" y="39842"/>
                </a:lnTo>
                <a:cubicBezTo>
                  <a:pt x="9084562" y="36115"/>
                  <a:pt x="9082446" y="28341"/>
                  <a:pt x="9080461" y="16521"/>
                </a:cubicBezTo>
                <a:lnTo>
                  <a:pt x="9080461" y="13946"/>
                </a:lnTo>
                <a:lnTo>
                  <a:pt x="9084125" y="10051"/>
                </a:lnTo>
                <a:lnTo>
                  <a:pt x="9087303" y="10051"/>
                </a:lnTo>
                <a:lnTo>
                  <a:pt x="9091533" y="13358"/>
                </a:lnTo>
                <a:lnTo>
                  <a:pt x="9091929" y="13358"/>
                </a:lnTo>
                <a:lnTo>
                  <a:pt x="9095234" y="11242"/>
                </a:lnTo>
                <a:lnTo>
                  <a:pt x="9098955" y="11242"/>
                </a:lnTo>
                <a:lnTo>
                  <a:pt x="9101293" y="13358"/>
                </a:lnTo>
                <a:lnTo>
                  <a:pt x="9103628" y="11242"/>
                </a:lnTo>
                <a:lnTo>
                  <a:pt x="9112230" y="11242"/>
                </a:lnTo>
                <a:lnTo>
                  <a:pt x="9124156" y="15474"/>
                </a:lnTo>
                <a:lnTo>
                  <a:pt x="9129075" y="11242"/>
                </a:lnTo>
                <a:lnTo>
                  <a:pt x="9138567" y="11242"/>
                </a:lnTo>
                <a:cubicBezTo>
                  <a:pt x="9146097" y="11242"/>
                  <a:pt x="9149862" y="17078"/>
                  <a:pt x="9149862" y="28751"/>
                </a:cubicBezTo>
                <a:cubicBezTo>
                  <a:pt x="9149862" y="32635"/>
                  <a:pt x="9146807" y="35532"/>
                  <a:pt x="9140697" y="37442"/>
                </a:cubicBezTo>
                <a:lnTo>
                  <a:pt x="9139283" y="37823"/>
                </a:lnTo>
                <a:lnTo>
                  <a:pt x="9138699" y="37823"/>
                </a:lnTo>
                <a:lnTo>
                  <a:pt x="9143515" y="42639"/>
                </a:lnTo>
                <a:lnTo>
                  <a:pt x="9143515" y="45186"/>
                </a:lnTo>
                <a:lnTo>
                  <a:pt x="9139672" y="54883"/>
                </a:lnTo>
                <a:lnTo>
                  <a:pt x="9156006" y="54883"/>
                </a:lnTo>
                <a:lnTo>
                  <a:pt x="9163508" y="57722"/>
                </a:lnTo>
                <a:lnTo>
                  <a:pt x="9163508" y="55970"/>
                </a:lnTo>
                <a:lnTo>
                  <a:pt x="9160334" y="37853"/>
                </a:lnTo>
                <a:lnTo>
                  <a:pt x="9160334" y="33547"/>
                </a:lnTo>
                <a:lnTo>
                  <a:pt x="9165624" y="24110"/>
                </a:lnTo>
                <a:cubicBezTo>
                  <a:pt x="9162803" y="23447"/>
                  <a:pt x="9161392" y="19660"/>
                  <a:pt x="9161392" y="12749"/>
                </a:cubicBezTo>
                <a:lnTo>
                  <a:pt x="9161392" y="10338"/>
                </a:lnTo>
                <a:lnTo>
                  <a:pt x="9162931" y="2646"/>
                </a:lnTo>
                <a:lnTo>
                  <a:pt x="9170096" y="2646"/>
                </a:lnTo>
                <a:lnTo>
                  <a:pt x="9170096" y="3624"/>
                </a:lnTo>
                <a:close/>
                <a:moveTo>
                  <a:pt x="2234799" y="1585"/>
                </a:moveTo>
                <a:lnTo>
                  <a:pt x="2240363" y="1585"/>
                </a:lnTo>
                <a:cubicBezTo>
                  <a:pt x="2247963" y="3485"/>
                  <a:pt x="2252714" y="5524"/>
                  <a:pt x="2254613" y="7702"/>
                </a:cubicBezTo>
                <a:lnTo>
                  <a:pt x="2254730" y="7975"/>
                </a:lnTo>
                <a:lnTo>
                  <a:pt x="2254850" y="6874"/>
                </a:lnTo>
                <a:lnTo>
                  <a:pt x="2257421" y="6874"/>
                </a:lnTo>
                <a:cubicBezTo>
                  <a:pt x="2275756" y="8077"/>
                  <a:pt x="2284921" y="11754"/>
                  <a:pt x="2284921" y="17905"/>
                </a:cubicBezTo>
                <a:lnTo>
                  <a:pt x="2284921" y="20878"/>
                </a:lnTo>
                <a:cubicBezTo>
                  <a:pt x="2280520" y="27042"/>
                  <a:pt x="2277390" y="30124"/>
                  <a:pt x="2275532" y="30124"/>
                </a:cubicBezTo>
                <a:lnTo>
                  <a:pt x="2277517" y="45442"/>
                </a:lnTo>
                <a:lnTo>
                  <a:pt x="2274473" y="60433"/>
                </a:lnTo>
                <a:cubicBezTo>
                  <a:pt x="2277096" y="60433"/>
                  <a:pt x="2278797" y="68528"/>
                  <a:pt x="2279572" y="84719"/>
                </a:cubicBezTo>
                <a:lnTo>
                  <a:pt x="2280691" y="88078"/>
                </a:lnTo>
                <a:lnTo>
                  <a:pt x="2280691" y="91433"/>
                </a:lnTo>
                <a:lnTo>
                  <a:pt x="2280691" y="91471"/>
                </a:lnTo>
                <a:lnTo>
                  <a:pt x="2280691" y="101279"/>
                </a:lnTo>
                <a:lnTo>
                  <a:pt x="2278575" y="109605"/>
                </a:lnTo>
                <a:lnTo>
                  <a:pt x="2278575" y="117755"/>
                </a:lnTo>
                <a:lnTo>
                  <a:pt x="2275278" y="120716"/>
                </a:lnTo>
                <a:lnTo>
                  <a:pt x="2278310" y="128819"/>
                </a:lnTo>
                <a:cubicBezTo>
                  <a:pt x="2279192" y="132870"/>
                  <a:pt x="2279632" y="137440"/>
                  <a:pt x="2279632" y="142528"/>
                </a:cubicBezTo>
                <a:lnTo>
                  <a:pt x="2278575" y="142528"/>
                </a:lnTo>
                <a:lnTo>
                  <a:pt x="2280691" y="145295"/>
                </a:lnTo>
                <a:lnTo>
                  <a:pt x="2276459" y="151017"/>
                </a:lnTo>
                <a:lnTo>
                  <a:pt x="2278575" y="152747"/>
                </a:lnTo>
                <a:lnTo>
                  <a:pt x="2277517" y="156357"/>
                </a:lnTo>
                <a:lnTo>
                  <a:pt x="2280691" y="161303"/>
                </a:lnTo>
                <a:lnTo>
                  <a:pt x="2280691" y="165754"/>
                </a:lnTo>
                <a:lnTo>
                  <a:pt x="2275532" y="172179"/>
                </a:lnTo>
                <a:lnTo>
                  <a:pt x="2276459" y="172460"/>
                </a:lnTo>
                <a:lnTo>
                  <a:pt x="2276459" y="175484"/>
                </a:lnTo>
                <a:lnTo>
                  <a:pt x="2272470" y="177505"/>
                </a:lnTo>
                <a:lnTo>
                  <a:pt x="2274390" y="183098"/>
                </a:lnTo>
                <a:cubicBezTo>
                  <a:pt x="2275074" y="186885"/>
                  <a:pt x="2275764" y="192485"/>
                  <a:pt x="2276459" y="199898"/>
                </a:cubicBezTo>
                <a:lnTo>
                  <a:pt x="2275532" y="202800"/>
                </a:lnTo>
                <a:lnTo>
                  <a:pt x="2276459" y="206638"/>
                </a:lnTo>
                <a:lnTo>
                  <a:pt x="2275532" y="208014"/>
                </a:lnTo>
                <a:lnTo>
                  <a:pt x="2275532" y="208067"/>
                </a:lnTo>
                <a:cubicBezTo>
                  <a:pt x="2275532" y="211322"/>
                  <a:pt x="2276871" y="216364"/>
                  <a:pt x="2279552" y="223194"/>
                </a:cubicBezTo>
                <a:lnTo>
                  <a:pt x="2280691" y="235584"/>
                </a:lnTo>
                <a:cubicBezTo>
                  <a:pt x="2278094" y="236043"/>
                  <a:pt x="2275202" y="240645"/>
                  <a:pt x="2272013" y="249389"/>
                </a:cubicBezTo>
                <a:cubicBezTo>
                  <a:pt x="2263056" y="258639"/>
                  <a:pt x="2256628" y="263265"/>
                  <a:pt x="2252731" y="263265"/>
                </a:cubicBezTo>
                <a:lnTo>
                  <a:pt x="2247917" y="263265"/>
                </a:lnTo>
                <a:lnTo>
                  <a:pt x="2247917" y="262207"/>
                </a:lnTo>
                <a:lnTo>
                  <a:pt x="2213752" y="266438"/>
                </a:lnTo>
                <a:lnTo>
                  <a:pt x="2207981" y="259400"/>
                </a:lnTo>
                <a:lnTo>
                  <a:pt x="2207981" y="242249"/>
                </a:lnTo>
                <a:cubicBezTo>
                  <a:pt x="2202904" y="229634"/>
                  <a:pt x="2196566" y="223327"/>
                  <a:pt x="2188966" y="223327"/>
                </a:cubicBezTo>
                <a:cubicBezTo>
                  <a:pt x="2181365" y="219795"/>
                  <a:pt x="2177566" y="216824"/>
                  <a:pt x="2177566" y="214414"/>
                </a:cubicBezTo>
                <a:cubicBezTo>
                  <a:pt x="2177566" y="210983"/>
                  <a:pt x="2187261" y="208680"/>
                  <a:pt x="2206654" y="207504"/>
                </a:cubicBezTo>
                <a:lnTo>
                  <a:pt x="2211314" y="208543"/>
                </a:lnTo>
                <a:lnTo>
                  <a:pt x="2215548" y="206427"/>
                </a:lnTo>
                <a:lnTo>
                  <a:pt x="2222382" y="207485"/>
                </a:lnTo>
                <a:lnTo>
                  <a:pt x="2223488" y="207485"/>
                </a:lnTo>
                <a:cubicBezTo>
                  <a:pt x="2227874" y="204608"/>
                  <a:pt x="2230066" y="201376"/>
                  <a:pt x="2230066" y="197789"/>
                </a:cubicBezTo>
                <a:lnTo>
                  <a:pt x="2229008" y="175714"/>
                </a:lnTo>
                <a:lnTo>
                  <a:pt x="2229008" y="167195"/>
                </a:lnTo>
                <a:lnTo>
                  <a:pt x="2226892" y="165079"/>
                </a:lnTo>
                <a:cubicBezTo>
                  <a:pt x="2226892" y="152518"/>
                  <a:pt x="2228655" y="145002"/>
                  <a:pt x="2232181" y="142534"/>
                </a:cubicBezTo>
                <a:cubicBezTo>
                  <a:pt x="2232181" y="141988"/>
                  <a:pt x="2230418" y="138831"/>
                  <a:pt x="2226892" y="133065"/>
                </a:cubicBezTo>
                <a:lnTo>
                  <a:pt x="2230066" y="108301"/>
                </a:lnTo>
                <a:lnTo>
                  <a:pt x="2229008" y="107296"/>
                </a:lnTo>
                <a:lnTo>
                  <a:pt x="2230066" y="100657"/>
                </a:lnTo>
                <a:lnTo>
                  <a:pt x="2230066" y="98727"/>
                </a:lnTo>
                <a:cubicBezTo>
                  <a:pt x="2227949" y="96081"/>
                  <a:pt x="2226892" y="93296"/>
                  <a:pt x="2226892" y="90373"/>
                </a:cubicBezTo>
                <a:lnTo>
                  <a:pt x="2226892" y="84807"/>
                </a:lnTo>
                <a:cubicBezTo>
                  <a:pt x="2229180" y="74816"/>
                  <a:pt x="2231296" y="69821"/>
                  <a:pt x="2233240" y="69821"/>
                </a:cubicBezTo>
                <a:lnTo>
                  <a:pt x="2231124" y="61290"/>
                </a:lnTo>
                <a:lnTo>
                  <a:pt x="2231124" y="56317"/>
                </a:lnTo>
                <a:lnTo>
                  <a:pt x="2233240" y="47988"/>
                </a:lnTo>
                <a:lnTo>
                  <a:pt x="2233240" y="46037"/>
                </a:lnTo>
                <a:lnTo>
                  <a:pt x="2230066" y="39563"/>
                </a:lnTo>
                <a:lnTo>
                  <a:pt x="2231041" y="37929"/>
                </a:lnTo>
                <a:lnTo>
                  <a:pt x="2229008" y="28292"/>
                </a:lnTo>
                <a:lnTo>
                  <a:pt x="2231124" y="23125"/>
                </a:lnTo>
                <a:lnTo>
                  <a:pt x="2229008" y="17353"/>
                </a:lnTo>
                <a:lnTo>
                  <a:pt x="2229008" y="14821"/>
                </a:lnTo>
                <a:lnTo>
                  <a:pt x="2233240" y="9920"/>
                </a:lnTo>
                <a:lnTo>
                  <a:pt x="2232181" y="4449"/>
                </a:lnTo>
                <a:close/>
                <a:moveTo>
                  <a:pt x="4053836" y="660"/>
                </a:moveTo>
                <a:cubicBezTo>
                  <a:pt x="4058607" y="1871"/>
                  <a:pt x="4061444" y="3590"/>
                  <a:pt x="4062346" y="5817"/>
                </a:cubicBezTo>
                <a:lnTo>
                  <a:pt x="4064569" y="4892"/>
                </a:lnTo>
                <a:lnTo>
                  <a:pt x="4072209" y="10049"/>
                </a:lnTo>
                <a:lnTo>
                  <a:pt x="4073534" y="10049"/>
                </a:lnTo>
                <a:lnTo>
                  <a:pt x="4077633" y="6875"/>
                </a:lnTo>
                <a:lnTo>
                  <a:pt x="4081380" y="6875"/>
                </a:lnTo>
                <a:cubicBezTo>
                  <a:pt x="4091877" y="12582"/>
                  <a:pt x="4097125" y="16065"/>
                  <a:pt x="4097125" y="17324"/>
                </a:cubicBezTo>
                <a:lnTo>
                  <a:pt x="4097140" y="16266"/>
                </a:lnTo>
                <a:lnTo>
                  <a:pt x="4107053" y="18382"/>
                </a:lnTo>
                <a:lnTo>
                  <a:pt x="4112197" y="18382"/>
                </a:lnTo>
                <a:cubicBezTo>
                  <a:pt x="4114843" y="16353"/>
                  <a:pt x="4117558" y="15339"/>
                  <a:pt x="4120345" y="15339"/>
                </a:cubicBezTo>
                <a:lnTo>
                  <a:pt x="4122277" y="15339"/>
                </a:lnTo>
                <a:lnTo>
                  <a:pt x="4126511" y="18382"/>
                </a:lnTo>
                <a:lnTo>
                  <a:pt x="4139889" y="18382"/>
                </a:lnTo>
                <a:lnTo>
                  <a:pt x="4143830" y="21383"/>
                </a:lnTo>
                <a:lnTo>
                  <a:pt x="4143830" y="18382"/>
                </a:lnTo>
                <a:lnTo>
                  <a:pt x="4148791" y="18382"/>
                </a:lnTo>
                <a:lnTo>
                  <a:pt x="4150361" y="20483"/>
                </a:lnTo>
                <a:lnTo>
                  <a:pt x="4158447" y="15339"/>
                </a:lnTo>
                <a:lnTo>
                  <a:pt x="4171507" y="18382"/>
                </a:lnTo>
                <a:lnTo>
                  <a:pt x="4175622" y="17324"/>
                </a:lnTo>
                <a:lnTo>
                  <a:pt x="4179106" y="18382"/>
                </a:lnTo>
                <a:cubicBezTo>
                  <a:pt x="4179720" y="16353"/>
                  <a:pt x="4182437" y="15339"/>
                  <a:pt x="4187257" y="15339"/>
                </a:cubicBezTo>
                <a:lnTo>
                  <a:pt x="4201995" y="15339"/>
                </a:lnTo>
                <a:lnTo>
                  <a:pt x="4206001" y="16266"/>
                </a:lnTo>
                <a:lnTo>
                  <a:pt x="4210281" y="15339"/>
                </a:lnTo>
                <a:lnTo>
                  <a:pt x="4213786" y="17324"/>
                </a:lnTo>
                <a:cubicBezTo>
                  <a:pt x="4213786" y="16690"/>
                  <a:pt x="4218782" y="15394"/>
                  <a:pt x="4228774" y="13436"/>
                </a:cubicBezTo>
                <a:cubicBezTo>
                  <a:pt x="4239099" y="5624"/>
                  <a:pt x="4247050" y="1718"/>
                  <a:pt x="4252626" y="1718"/>
                </a:cubicBezTo>
                <a:cubicBezTo>
                  <a:pt x="4267343" y="9635"/>
                  <a:pt x="4279205" y="19605"/>
                  <a:pt x="4288214" y="31629"/>
                </a:cubicBezTo>
                <a:lnTo>
                  <a:pt x="4279883" y="41880"/>
                </a:lnTo>
                <a:cubicBezTo>
                  <a:pt x="4279883" y="46644"/>
                  <a:pt x="4279531" y="50218"/>
                  <a:pt x="4278825" y="52601"/>
                </a:cubicBezTo>
                <a:lnTo>
                  <a:pt x="4276492" y="55228"/>
                </a:lnTo>
                <a:lnTo>
                  <a:pt x="4278825" y="58766"/>
                </a:lnTo>
                <a:lnTo>
                  <a:pt x="4278825" y="73259"/>
                </a:lnTo>
                <a:lnTo>
                  <a:pt x="4277768" y="82633"/>
                </a:lnTo>
                <a:lnTo>
                  <a:pt x="4278825" y="90924"/>
                </a:lnTo>
                <a:lnTo>
                  <a:pt x="4277768" y="91054"/>
                </a:lnTo>
                <a:lnTo>
                  <a:pt x="4278825" y="91035"/>
                </a:lnTo>
                <a:lnTo>
                  <a:pt x="4278825" y="100211"/>
                </a:lnTo>
                <a:lnTo>
                  <a:pt x="4275651" y="104999"/>
                </a:lnTo>
                <a:lnTo>
                  <a:pt x="4277768" y="110548"/>
                </a:lnTo>
                <a:lnTo>
                  <a:pt x="4277768" y="113773"/>
                </a:lnTo>
                <a:lnTo>
                  <a:pt x="4275651" y="116468"/>
                </a:lnTo>
                <a:lnTo>
                  <a:pt x="4277768" y="121513"/>
                </a:lnTo>
                <a:lnTo>
                  <a:pt x="4274748" y="126980"/>
                </a:lnTo>
                <a:lnTo>
                  <a:pt x="4277768" y="133894"/>
                </a:lnTo>
                <a:cubicBezTo>
                  <a:pt x="4278473" y="137374"/>
                  <a:pt x="4278825" y="141910"/>
                  <a:pt x="4278825" y="147502"/>
                </a:cubicBezTo>
                <a:cubicBezTo>
                  <a:pt x="4278825" y="150411"/>
                  <a:pt x="4277768" y="153144"/>
                  <a:pt x="4275651" y="155702"/>
                </a:cubicBezTo>
                <a:lnTo>
                  <a:pt x="4275651" y="163329"/>
                </a:lnTo>
                <a:lnTo>
                  <a:pt x="4278825" y="167561"/>
                </a:lnTo>
                <a:lnTo>
                  <a:pt x="4278825" y="174408"/>
                </a:lnTo>
                <a:cubicBezTo>
                  <a:pt x="4276710" y="177053"/>
                  <a:pt x="4275651" y="179081"/>
                  <a:pt x="4275651" y="180490"/>
                </a:cubicBezTo>
                <a:cubicBezTo>
                  <a:pt x="4277768" y="185694"/>
                  <a:pt x="4278825" y="191321"/>
                  <a:pt x="4278825" y="197371"/>
                </a:cubicBezTo>
                <a:lnTo>
                  <a:pt x="4276710" y="221001"/>
                </a:lnTo>
                <a:cubicBezTo>
                  <a:pt x="4278825" y="224050"/>
                  <a:pt x="4279883" y="231244"/>
                  <a:pt x="4279883" y="242583"/>
                </a:cubicBezTo>
                <a:lnTo>
                  <a:pt x="4279883" y="248798"/>
                </a:lnTo>
                <a:cubicBezTo>
                  <a:pt x="4279883" y="251599"/>
                  <a:pt x="4276753" y="253441"/>
                  <a:pt x="4270492" y="254322"/>
                </a:cubicBezTo>
                <a:cubicBezTo>
                  <a:pt x="4270492" y="256143"/>
                  <a:pt x="4265861" y="258330"/>
                  <a:pt x="4256598" y="260884"/>
                </a:cubicBezTo>
                <a:lnTo>
                  <a:pt x="4252076" y="260884"/>
                </a:lnTo>
                <a:cubicBezTo>
                  <a:pt x="4249082" y="258706"/>
                  <a:pt x="4242931" y="256867"/>
                  <a:pt x="4233623" y="255367"/>
                </a:cubicBezTo>
                <a:cubicBezTo>
                  <a:pt x="4233623" y="254289"/>
                  <a:pt x="4232023" y="253670"/>
                  <a:pt x="4228825" y="253510"/>
                </a:cubicBezTo>
                <a:lnTo>
                  <a:pt x="4225290" y="236293"/>
                </a:lnTo>
                <a:lnTo>
                  <a:pt x="4231361" y="231004"/>
                </a:lnTo>
                <a:lnTo>
                  <a:pt x="4227275" y="214793"/>
                </a:lnTo>
                <a:lnTo>
                  <a:pt x="4227275" y="207857"/>
                </a:lnTo>
                <a:lnTo>
                  <a:pt x="4228333" y="196875"/>
                </a:lnTo>
                <a:lnTo>
                  <a:pt x="4227275" y="192426"/>
                </a:lnTo>
                <a:lnTo>
                  <a:pt x="4228333" y="190930"/>
                </a:lnTo>
                <a:cubicBezTo>
                  <a:pt x="4226965" y="190930"/>
                  <a:pt x="4225245" y="188859"/>
                  <a:pt x="4223174" y="184717"/>
                </a:cubicBezTo>
                <a:lnTo>
                  <a:pt x="4223174" y="177259"/>
                </a:lnTo>
                <a:lnTo>
                  <a:pt x="4229391" y="160134"/>
                </a:lnTo>
                <a:lnTo>
                  <a:pt x="4227275" y="155106"/>
                </a:lnTo>
                <a:lnTo>
                  <a:pt x="4228333" y="147125"/>
                </a:lnTo>
                <a:lnTo>
                  <a:pt x="4228333" y="132400"/>
                </a:lnTo>
                <a:lnTo>
                  <a:pt x="4229391" y="127553"/>
                </a:lnTo>
                <a:lnTo>
                  <a:pt x="4228333" y="126729"/>
                </a:lnTo>
                <a:lnTo>
                  <a:pt x="4228333" y="124280"/>
                </a:lnTo>
                <a:lnTo>
                  <a:pt x="4229391" y="112780"/>
                </a:lnTo>
                <a:lnTo>
                  <a:pt x="4229391" y="111149"/>
                </a:lnTo>
                <a:lnTo>
                  <a:pt x="4228825" y="108108"/>
                </a:lnTo>
                <a:lnTo>
                  <a:pt x="4226315" y="111690"/>
                </a:lnTo>
                <a:cubicBezTo>
                  <a:pt x="4224018" y="113244"/>
                  <a:pt x="4220571" y="114713"/>
                  <a:pt x="4215975" y="116097"/>
                </a:cubicBezTo>
                <a:cubicBezTo>
                  <a:pt x="4215810" y="118581"/>
                  <a:pt x="4212101" y="121377"/>
                  <a:pt x="4204851" y="124485"/>
                </a:cubicBezTo>
                <a:cubicBezTo>
                  <a:pt x="4200634" y="131136"/>
                  <a:pt x="4197081" y="134461"/>
                  <a:pt x="4194191" y="134461"/>
                </a:cubicBezTo>
                <a:lnTo>
                  <a:pt x="4194191" y="136310"/>
                </a:lnTo>
                <a:lnTo>
                  <a:pt x="4196307" y="139481"/>
                </a:lnTo>
                <a:lnTo>
                  <a:pt x="4196307" y="144147"/>
                </a:lnTo>
                <a:lnTo>
                  <a:pt x="4193133" y="148379"/>
                </a:lnTo>
                <a:lnTo>
                  <a:pt x="4193133" y="150676"/>
                </a:lnTo>
                <a:cubicBezTo>
                  <a:pt x="4193133" y="152337"/>
                  <a:pt x="4194191" y="154581"/>
                  <a:pt x="4196307" y="157409"/>
                </a:cubicBezTo>
                <a:cubicBezTo>
                  <a:pt x="4194143" y="166532"/>
                  <a:pt x="4192733" y="171093"/>
                  <a:pt x="4192075" y="171093"/>
                </a:cubicBezTo>
                <a:lnTo>
                  <a:pt x="4193133" y="173480"/>
                </a:lnTo>
                <a:lnTo>
                  <a:pt x="4193133" y="175613"/>
                </a:lnTo>
                <a:lnTo>
                  <a:pt x="4192069" y="185057"/>
                </a:lnTo>
                <a:cubicBezTo>
                  <a:pt x="4193353" y="192198"/>
                  <a:pt x="4195118" y="197172"/>
                  <a:pt x="4197365" y="199979"/>
                </a:cubicBezTo>
                <a:lnTo>
                  <a:pt x="4197365" y="203313"/>
                </a:lnTo>
                <a:cubicBezTo>
                  <a:pt x="4195249" y="204635"/>
                  <a:pt x="4194191" y="208722"/>
                  <a:pt x="4194191" y="215574"/>
                </a:cubicBezTo>
                <a:lnTo>
                  <a:pt x="4179123" y="227245"/>
                </a:lnTo>
                <a:lnTo>
                  <a:pt x="4166042" y="229545"/>
                </a:lnTo>
                <a:lnTo>
                  <a:pt x="4163907" y="227429"/>
                </a:lnTo>
                <a:cubicBezTo>
                  <a:pt x="4163907" y="228241"/>
                  <a:pt x="4163007" y="229000"/>
                  <a:pt x="4161206" y="229706"/>
                </a:cubicBezTo>
                <a:lnTo>
                  <a:pt x="4158164" y="230439"/>
                </a:lnTo>
                <a:lnTo>
                  <a:pt x="4160202" y="230349"/>
                </a:lnTo>
                <a:cubicBezTo>
                  <a:pt x="4169290" y="230004"/>
                  <a:pt x="4181104" y="229708"/>
                  <a:pt x="4195645" y="229460"/>
                </a:cubicBezTo>
                <a:lnTo>
                  <a:pt x="4196618" y="230313"/>
                </a:lnTo>
                <a:lnTo>
                  <a:pt x="4200486" y="229439"/>
                </a:lnTo>
                <a:lnTo>
                  <a:pt x="4211194" y="229439"/>
                </a:lnTo>
                <a:cubicBezTo>
                  <a:pt x="4215080" y="229439"/>
                  <a:pt x="4219506" y="231691"/>
                  <a:pt x="4224473" y="236196"/>
                </a:cubicBezTo>
                <a:lnTo>
                  <a:pt x="4224473" y="239416"/>
                </a:lnTo>
                <a:lnTo>
                  <a:pt x="4219754" y="244223"/>
                </a:lnTo>
                <a:lnTo>
                  <a:pt x="4193839" y="242107"/>
                </a:lnTo>
                <a:lnTo>
                  <a:pt x="4187772" y="244223"/>
                </a:lnTo>
                <a:lnTo>
                  <a:pt x="4175127" y="244223"/>
                </a:lnTo>
                <a:lnTo>
                  <a:pt x="4165376" y="239991"/>
                </a:lnTo>
                <a:cubicBezTo>
                  <a:pt x="4164669" y="241483"/>
                  <a:pt x="4157631" y="242894"/>
                  <a:pt x="4144259" y="244223"/>
                </a:cubicBezTo>
                <a:lnTo>
                  <a:pt x="4130888" y="242107"/>
                </a:lnTo>
                <a:lnTo>
                  <a:pt x="4117485" y="245281"/>
                </a:lnTo>
                <a:lnTo>
                  <a:pt x="4102282" y="243165"/>
                </a:lnTo>
                <a:cubicBezTo>
                  <a:pt x="4102282" y="248561"/>
                  <a:pt x="4094416" y="252749"/>
                  <a:pt x="4078685" y="255727"/>
                </a:cubicBezTo>
                <a:lnTo>
                  <a:pt x="4077717" y="254945"/>
                </a:lnTo>
                <a:lnTo>
                  <a:pt x="4068109" y="258768"/>
                </a:lnTo>
                <a:lnTo>
                  <a:pt x="4065482" y="258768"/>
                </a:lnTo>
                <a:cubicBezTo>
                  <a:pt x="4055737" y="254768"/>
                  <a:pt x="4050865" y="249920"/>
                  <a:pt x="4050865" y="244223"/>
                </a:cubicBezTo>
                <a:lnTo>
                  <a:pt x="4049806" y="244223"/>
                </a:lnTo>
                <a:lnTo>
                  <a:pt x="4052981" y="218177"/>
                </a:lnTo>
                <a:lnTo>
                  <a:pt x="4052981" y="211132"/>
                </a:lnTo>
                <a:cubicBezTo>
                  <a:pt x="4050865" y="208488"/>
                  <a:pt x="4049806" y="205703"/>
                  <a:pt x="4049806" y="202778"/>
                </a:cubicBezTo>
                <a:lnTo>
                  <a:pt x="4049806" y="198894"/>
                </a:lnTo>
                <a:lnTo>
                  <a:pt x="4051923" y="195718"/>
                </a:lnTo>
                <a:lnTo>
                  <a:pt x="4051923" y="177795"/>
                </a:lnTo>
                <a:lnTo>
                  <a:pt x="4053906" y="176233"/>
                </a:lnTo>
                <a:lnTo>
                  <a:pt x="4048749" y="165055"/>
                </a:lnTo>
                <a:lnTo>
                  <a:pt x="4051923" y="159291"/>
                </a:lnTo>
                <a:lnTo>
                  <a:pt x="4051923" y="152109"/>
                </a:lnTo>
                <a:lnTo>
                  <a:pt x="4049806" y="142851"/>
                </a:lnTo>
                <a:cubicBezTo>
                  <a:pt x="4051923" y="139346"/>
                  <a:pt x="4052981" y="133324"/>
                  <a:pt x="4052981" y="124786"/>
                </a:cubicBezTo>
                <a:lnTo>
                  <a:pt x="4051923" y="113886"/>
                </a:lnTo>
                <a:lnTo>
                  <a:pt x="4052981" y="107962"/>
                </a:lnTo>
                <a:lnTo>
                  <a:pt x="4050865" y="100003"/>
                </a:lnTo>
                <a:lnTo>
                  <a:pt x="4050865" y="96243"/>
                </a:lnTo>
                <a:cubicBezTo>
                  <a:pt x="4052327" y="94781"/>
                  <a:pt x="4053341" y="90380"/>
                  <a:pt x="4053906" y="83042"/>
                </a:cubicBezTo>
                <a:lnTo>
                  <a:pt x="4050865" y="73630"/>
                </a:lnTo>
                <a:lnTo>
                  <a:pt x="4051923" y="61049"/>
                </a:lnTo>
                <a:lnTo>
                  <a:pt x="4048749" y="48986"/>
                </a:lnTo>
                <a:lnTo>
                  <a:pt x="4051923" y="42661"/>
                </a:lnTo>
                <a:lnTo>
                  <a:pt x="4050865" y="36839"/>
                </a:lnTo>
                <a:lnTo>
                  <a:pt x="4051923" y="30466"/>
                </a:lnTo>
                <a:lnTo>
                  <a:pt x="4050865" y="24426"/>
                </a:lnTo>
                <a:lnTo>
                  <a:pt x="4052981" y="22057"/>
                </a:lnTo>
                <a:lnTo>
                  <a:pt x="4052981" y="22028"/>
                </a:lnTo>
                <a:cubicBezTo>
                  <a:pt x="4051262" y="19879"/>
                  <a:pt x="4050204" y="16091"/>
                  <a:pt x="4049806" y="10662"/>
                </a:cubicBezTo>
                <a:lnTo>
                  <a:pt x="4050794" y="9570"/>
                </a:lnTo>
                <a:lnTo>
                  <a:pt x="4049806" y="4641"/>
                </a:lnTo>
                <a:close/>
                <a:moveTo>
                  <a:pt x="6702017" y="0"/>
                </a:moveTo>
                <a:cubicBezTo>
                  <a:pt x="6706862" y="0"/>
                  <a:pt x="6711147" y="694"/>
                  <a:pt x="6714870" y="2083"/>
                </a:cubicBezTo>
                <a:lnTo>
                  <a:pt x="6724215" y="8240"/>
                </a:lnTo>
                <a:lnTo>
                  <a:pt x="6735300" y="5159"/>
                </a:lnTo>
                <a:cubicBezTo>
                  <a:pt x="6738594" y="4454"/>
                  <a:pt x="6741376" y="4101"/>
                  <a:pt x="6743645" y="4101"/>
                </a:cubicBezTo>
                <a:lnTo>
                  <a:pt x="6758720" y="4101"/>
                </a:lnTo>
                <a:cubicBezTo>
                  <a:pt x="6762178" y="4101"/>
                  <a:pt x="6772776" y="10788"/>
                  <a:pt x="6790515" y="24162"/>
                </a:cubicBezTo>
                <a:cubicBezTo>
                  <a:pt x="6790515" y="27691"/>
                  <a:pt x="6793669" y="30456"/>
                  <a:pt x="6799977" y="32456"/>
                </a:cubicBezTo>
                <a:lnTo>
                  <a:pt x="6805589" y="37894"/>
                </a:lnTo>
                <a:lnTo>
                  <a:pt x="6805589" y="41830"/>
                </a:lnTo>
                <a:lnTo>
                  <a:pt x="6798900" y="51944"/>
                </a:lnTo>
                <a:lnTo>
                  <a:pt x="6787101" y="51944"/>
                </a:lnTo>
                <a:cubicBezTo>
                  <a:pt x="6787101" y="49894"/>
                  <a:pt x="6782280" y="48613"/>
                  <a:pt x="6772637" y="48101"/>
                </a:cubicBezTo>
                <a:lnTo>
                  <a:pt x="6768234" y="48001"/>
                </a:lnTo>
                <a:lnTo>
                  <a:pt x="6795935" y="67345"/>
                </a:lnTo>
                <a:cubicBezTo>
                  <a:pt x="6795935" y="69652"/>
                  <a:pt x="6797743" y="72935"/>
                  <a:pt x="6801358" y="77193"/>
                </a:cubicBezTo>
                <a:lnTo>
                  <a:pt x="6793819" y="86594"/>
                </a:lnTo>
                <a:lnTo>
                  <a:pt x="6793819" y="92476"/>
                </a:lnTo>
                <a:lnTo>
                  <a:pt x="6794877" y="96814"/>
                </a:lnTo>
                <a:lnTo>
                  <a:pt x="6792631" y="112347"/>
                </a:lnTo>
                <a:cubicBezTo>
                  <a:pt x="6794834" y="112670"/>
                  <a:pt x="6795935" y="116190"/>
                  <a:pt x="6795935" y="122906"/>
                </a:cubicBezTo>
                <a:lnTo>
                  <a:pt x="6795935" y="125947"/>
                </a:lnTo>
                <a:cubicBezTo>
                  <a:pt x="6795935" y="146435"/>
                  <a:pt x="6791263" y="156680"/>
                  <a:pt x="6781919" y="156680"/>
                </a:cubicBezTo>
                <a:cubicBezTo>
                  <a:pt x="6781919" y="158003"/>
                  <a:pt x="6778462" y="158665"/>
                  <a:pt x="6771548" y="158665"/>
                </a:cubicBezTo>
                <a:lnTo>
                  <a:pt x="6770490" y="158665"/>
                </a:lnTo>
                <a:cubicBezTo>
                  <a:pt x="6767311" y="158665"/>
                  <a:pt x="6764090" y="157298"/>
                  <a:pt x="6760828" y="154564"/>
                </a:cubicBezTo>
                <a:lnTo>
                  <a:pt x="6759321" y="154564"/>
                </a:lnTo>
                <a:lnTo>
                  <a:pt x="6749921" y="157607"/>
                </a:lnTo>
                <a:lnTo>
                  <a:pt x="6745157" y="149407"/>
                </a:lnTo>
                <a:cubicBezTo>
                  <a:pt x="6742931" y="149407"/>
                  <a:pt x="6740319" y="148349"/>
                  <a:pt x="6737321" y="146233"/>
                </a:cubicBezTo>
                <a:lnTo>
                  <a:pt x="6736192" y="146233"/>
                </a:lnTo>
                <a:lnTo>
                  <a:pt x="6735633" y="146758"/>
                </a:lnTo>
                <a:lnTo>
                  <a:pt x="6735633" y="147693"/>
                </a:lnTo>
                <a:lnTo>
                  <a:pt x="6736691" y="153967"/>
                </a:lnTo>
                <a:lnTo>
                  <a:pt x="6731360" y="157756"/>
                </a:lnTo>
                <a:lnTo>
                  <a:pt x="6732364" y="157531"/>
                </a:lnTo>
                <a:cubicBezTo>
                  <a:pt x="6756867" y="158193"/>
                  <a:pt x="6770167" y="161729"/>
                  <a:pt x="6772264" y="168140"/>
                </a:cubicBezTo>
                <a:lnTo>
                  <a:pt x="6772264" y="171446"/>
                </a:lnTo>
                <a:lnTo>
                  <a:pt x="6767900" y="176603"/>
                </a:lnTo>
                <a:lnTo>
                  <a:pt x="6767900" y="176664"/>
                </a:lnTo>
                <a:lnTo>
                  <a:pt x="6767514" y="177073"/>
                </a:lnTo>
                <a:lnTo>
                  <a:pt x="6779303" y="167815"/>
                </a:lnTo>
                <a:lnTo>
                  <a:pt x="6785419" y="167815"/>
                </a:lnTo>
                <a:cubicBezTo>
                  <a:pt x="6790148" y="171432"/>
                  <a:pt x="6798182" y="174968"/>
                  <a:pt x="6809520" y="178424"/>
                </a:cubicBezTo>
                <a:cubicBezTo>
                  <a:pt x="6813335" y="181286"/>
                  <a:pt x="6815243" y="184879"/>
                  <a:pt x="6815243" y="189203"/>
                </a:cubicBezTo>
                <a:lnTo>
                  <a:pt x="6802749" y="191857"/>
                </a:lnTo>
                <a:lnTo>
                  <a:pt x="6793178" y="189741"/>
                </a:lnTo>
                <a:lnTo>
                  <a:pt x="6783657" y="191857"/>
                </a:lnTo>
                <a:lnTo>
                  <a:pt x="6782489" y="190966"/>
                </a:lnTo>
                <a:lnTo>
                  <a:pt x="6773725" y="193973"/>
                </a:lnTo>
                <a:lnTo>
                  <a:pt x="6766829" y="191862"/>
                </a:lnTo>
                <a:lnTo>
                  <a:pt x="6762874" y="193840"/>
                </a:lnTo>
                <a:cubicBezTo>
                  <a:pt x="6761993" y="194250"/>
                  <a:pt x="6761552" y="194408"/>
                  <a:pt x="6761552" y="194314"/>
                </a:cubicBezTo>
                <a:cubicBezTo>
                  <a:pt x="6766489" y="198987"/>
                  <a:pt x="6768958" y="207360"/>
                  <a:pt x="6768958" y="219432"/>
                </a:cubicBezTo>
                <a:lnTo>
                  <a:pt x="6765784" y="232798"/>
                </a:lnTo>
                <a:lnTo>
                  <a:pt x="6766842" y="242638"/>
                </a:lnTo>
                <a:cubicBezTo>
                  <a:pt x="6763552" y="242638"/>
                  <a:pt x="6761764" y="245418"/>
                  <a:pt x="6761479" y="250979"/>
                </a:cubicBezTo>
                <a:cubicBezTo>
                  <a:pt x="6757959" y="258554"/>
                  <a:pt x="6751214" y="262342"/>
                  <a:pt x="6741243" y="262342"/>
                </a:cubicBezTo>
                <a:lnTo>
                  <a:pt x="6734765" y="266441"/>
                </a:lnTo>
                <a:cubicBezTo>
                  <a:pt x="6720691" y="266441"/>
                  <a:pt x="6711337" y="259773"/>
                  <a:pt x="6706702" y="246437"/>
                </a:cubicBezTo>
                <a:cubicBezTo>
                  <a:pt x="6701191" y="239761"/>
                  <a:pt x="6696975" y="236423"/>
                  <a:pt x="6694056" y="236423"/>
                </a:cubicBezTo>
                <a:lnTo>
                  <a:pt x="6687247" y="236423"/>
                </a:lnTo>
                <a:cubicBezTo>
                  <a:pt x="6684601" y="241888"/>
                  <a:pt x="6678980" y="244621"/>
                  <a:pt x="6670383" y="244621"/>
                </a:cubicBezTo>
                <a:cubicBezTo>
                  <a:pt x="6666890" y="244621"/>
                  <a:pt x="6662146" y="246384"/>
                  <a:pt x="6656151" y="249910"/>
                </a:cubicBezTo>
                <a:lnTo>
                  <a:pt x="6654251" y="249910"/>
                </a:lnTo>
                <a:cubicBezTo>
                  <a:pt x="6643319" y="249910"/>
                  <a:pt x="6635278" y="243672"/>
                  <a:pt x="6630129" y="231194"/>
                </a:cubicBezTo>
                <a:lnTo>
                  <a:pt x="6630129" y="226450"/>
                </a:lnTo>
                <a:lnTo>
                  <a:pt x="6632785" y="222422"/>
                </a:lnTo>
                <a:lnTo>
                  <a:pt x="6630031" y="217510"/>
                </a:lnTo>
                <a:cubicBezTo>
                  <a:pt x="6629304" y="215427"/>
                  <a:pt x="6628940" y="213206"/>
                  <a:pt x="6628940" y="210847"/>
                </a:cubicBezTo>
                <a:lnTo>
                  <a:pt x="6628940" y="206944"/>
                </a:lnTo>
                <a:lnTo>
                  <a:pt x="6631187" y="203768"/>
                </a:lnTo>
                <a:cubicBezTo>
                  <a:pt x="6631187" y="204050"/>
                  <a:pt x="6627288" y="201810"/>
                  <a:pt x="6619491" y="197045"/>
                </a:cubicBezTo>
                <a:cubicBezTo>
                  <a:pt x="6618902" y="193586"/>
                  <a:pt x="6618675" y="191857"/>
                  <a:pt x="6618810" y="191857"/>
                </a:cubicBezTo>
                <a:cubicBezTo>
                  <a:pt x="6619199" y="191857"/>
                  <a:pt x="6619394" y="193576"/>
                  <a:pt x="6619394" y="197014"/>
                </a:cubicBezTo>
                <a:lnTo>
                  <a:pt x="6614890" y="197014"/>
                </a:lnTo>
                <a:cubicBezTo>
                  <a:pt x="6610679" y="195173"/>
                  <a:pt x="6608574" y="192749"/>
                  <a:pt x="6608574" y="189741"/>
                </a:cubicBezTo>
                <a:lnTo>
                  <a:pt x="6608140" y="189741"/>
                </a:lnTo>
                <a:lnTo>
                  <a:pt x="6607623" y="190257"/>
                </a:lnTo>
                <a:lnTo>
                  <a:pt x="6607623" y="191857"/>
                </a:lnTo>
                <a:lnTo>
                  <a:pt x="6611988" y="204209"/>
                </a:lnTo>
                <a:cubicBezTo>
                  <a:pt x="6609078" y="208090"/>
                  <a:pt x="6607623" y="211009"/>
                  <a:pt x="6607623" y="212963"/>
                </a:cubicBezTo>
                <a:lnTo>
                  <a:pt x="6607623" y="223133"/>
                </a:lnTo>
                <a:lnTo>
                  <a:pt x="6608660" y="244387"/>
                </a:lnTo>
                <a:cubicBezTo>
                  <a:pt x="6605287" y="258384"/>
                  <a:pt x="6598725" y="265383"/>
                  <a:pt x="6588973" y="265383"/>
                </a:cubicBezTo>
                <a:lnTo>
                  <a:pt x="6583264" y="266441"/>
                </a:lnTo>
                <a:cubicBezTo>
                  <a:pt x="6568576" y="264466"/>
                  <a:pt x="6561233" y="258717"/>
                  <a:pt x="6561233" y="249196"/>
                </a:cubicBezTo>
                <a:lnTo>
                  <a:pt x="6561233" y="236294"/>
                </a:lnTo>
                <a:lnTo>
                  <a:pt x="6563349" y="230290"/>
                </a:lnTo>
                <a:lnTo>
                  <a:pt x="6561233" y="211412"/>
                </a:lnTo>
                <a:lnTo>
                  <a:pt x="6565464" y="209412"/>
                </a:lnTo>
                <a:lnTo>
                  <a:pt x="6563349" y="201812"/>
                </a:lnTo>
                <a:lnTo>
                  <a:pt x="6564407" y="201069"/>
                </a:lnTo>
                <a:lnTo>
                  <a:pt x="6561233" y="196059"/>
                </a:lnTo>
                <a:lnTo>
                  <a:pt x="6561233" y="184723"/>
                </a:lnTo>
                <a:lnTo>
                  <a:pt x="6562291" y="176751"/>
                </a:lnTo>
                <a:lnTo>
                  <a:pt x="6561233" y="168778"/>
                </a:lnTo>
                <a:lnTo>
                  <a:pt x="6561233" y="161531"/>
                </a:lnTo>
                <a:lnTo>
                  <a:pt x="6566920" y="156135"/>
                </a:lnTo>
                <a:lnTo>
                  <a:pt x="6561233" y="149748"/>
                </a:lnTo>
                <a:lnTo>
                  <a:pt x="6561233" y="132927"/>
                </a:lnTo>
                <a:lnTo>
                  <a:pt x="6562291" y="123989"/>
                </a:lnTo>
                <a:lnTo>
                  <a:pt x="6561233" y="117418"/>
                </a:lnTo>
                <a:lnTo>
                  <a:pt x="6562291" y="114425"/>
                </a:lnTo>
                <a:lnTo>
                  <a:pt x="6561233" y="110828"/>
                </a:lnTo>
                <a:lnTo>
                  <a:pt x="6561233" y="104038"/>
                </a:lnTo>
                <a:lnTo>
                  <a:pt x="6563552" y="102966"/>
                </a:lnTo>
                <a:lnTo>
                  <a:pt x="6561233" y="96986"/>
                </a:lnTo>
                <a:lnTo>
                  <a:pt x="6561233" y="93732"/>
                </a:lnTo>
                <a:lnTo>
                  <a:pt x="6562291" y="92674"/>
                </a:lnTo>
                <a:cubicBezTo>
                  <a:pt x="6562291" y="91793"/>
                  <a:pt x="6558124" y="91353"/>
                  <a:pt x="6549790" y="91353"/>
                </a:cubicBezTo>
                <a:lnTo>
                  <a:pt x="6547214" y="88777"/>
                </a:lnTo>
                <a:lnTo>
                  <a:pt x="6547214" y="85368"/>
                </a:lnTo>
                <a:lnTo>
                  <a:pt x="6551981" y="80801"/>
                </a:lnTo>
                <a:lnTo>
                  <a:pt x="6560666" y="80801"/>
                </a:lnTo>
                <a:lnTo>
                  <a:pt x="6561233" y="78042"/>
                </a:lnTo>
                <a:lnTo>
                  <a:pt x="6561233" y="72125"/>
                </a:lnTo>
                <a:cubicBezTo>
                  <a:pt x="6561233" y="58589"/>
                  <a:pt x="6562291" y="50552"/>
                  <a:pt x="6564407" y="48011"/>
                </a:cubicBezTo>
                <a:lnTo>
                  <a:pt x="6561233" y="41662"/>
                </a:lnTo>
                <a:cubicBezTo>
                  <a:pt x="6561233" y="27667"/>
                  <a:pt x="6559778" y="19656"/>
                  <a:pt x="6556868" y="17629"/>
                </a:cubicBezTo>
                <a:lnTo>
                  <a:pt x="6556868" y="14071"/>
                </a:lnTo>
                <a:cubicBezTo>
                  <a:pt x="6556868" y="10997"/>
                  <a:pt x="6561721" y="7674"/>
                  <a:pt x="6571426" y="4101"/>
                </a:cubicBezTo>
                <a:lnTo>
                  <a:pt x="6574916" y="5159"/>
                </a:lnTo>
                <a:lnTo>
                  <a:pt x="6583236" y="4101"/>
                </a:lnTo>
                <a:cubicBezTo>
                  <a:pt x="6588436" y="4101"/>
                  <a:pt x="6593068" y="5068"/>
                  <a:pt x="6597133" y="7003"/>
                </a:cubicBezTo>
                <a:lnTo>
                  <a:pt x="6605396" y="13862"/>
                </a:lnTo>
                <a:lnTo>
                  <a:pt x="6606827" y="12432"/>
                </a:lnTo>
                <a:lnTo>
                  <a:pt x="6610311" y="12432"/>
                </a:lnTo>
                <a:lnTo>
                  <a:pt x="6615162" y="17079"/>
                </a:lnTo>
                <a:lnTo>
                  <a:pt x="6615162" y="20326"/>
                </a:lnTo>
                <a:lnTo>
                  <a:pt x="6611447" y="24042"/>
                </a:lnTo>
                <a:lnTo>
                  <a:pt x="6608005" y="24042"/>
                </a:lnTo>
                <a:lnTo>
                  <a:pt x="6607894" y="23935"/>
                </a:lnTo>
                <a:lnTo>
                  <a:pt x="6608682" y="25991"/>
                </a:lnTo>
                <a:lnTo>
                  <a:pt x="6604450" y="33337"/>
                </a:lnTo>
                <a:cubicBezTo>
                  <a:pt x="6608749" y="34683"/>
                  <a:pt x="6611262" y="36809"/>
                  <a:pt x="6611988" y="39715"/>
                </a:cubicBezTo>
                <a:lnTo>
                  <a:pt x="6611988" y="41048"/>
                </a:lnTo>
                <a:cubicBezTo>
                  <a:pt x="6611988" y="44874"/>
                  <a:pt x="6610533" y="46787"/>
                  <a:pt x="6607623" y="46787"/>
                </a:cubicBezTo>
                <a:cubicBezTo>
                  <a:pt x="6608530" y="57737"/>
                  <a:pt x="6608681" y="63212"/>
                  <a:pt x="6608077" y="63212"/>
                </a:cubicBezTo>
                <a:lnTo>
                  <a:pt x="6614426" y="56997"/>
                </a:lnTo>
                <a:lnTo>
                  <a:pt x="6618003" y="56997"/>
                </a:lnTo>
                <a:cubicBezTo>
                  <a:pt x="6621088" y="61141"/>
                  <a:pt x="6624795" y="63212"/>
                  <a:pt x="6629124" y="63212"/>
                </a:cubicBezTo>
                <a:lnTo>
                  <a:pt x="6630455" y="65868"/>
                </a:lnTo>
                <a:lnTo>
                  <a:pt x="6630129" y="62489"/>
                </a:lnTo>
                <a:lnTo>
                  <a:pt x="6631187" y="59063"/>
                </a:lnTo>
                <a:lnTo>
                  <a:pt x="6628940" y="53986"/>
                </a:lnTo>
                <a:lnTo>
                  <a:pt x="6631821" y="50780"/>
                </a:lnTo>
                <a:lnTo>
                  <a:pt x="6633071" y="50780"/>
                </a:lnTo>
                <a:lnTo>
                  <a:pt x="6657726" y="51933"/>
                </a:lnTo>
                <a:lnTo>
                  <a:pt x="6663976" y="58055"/>
                </a:lnTo>
                <a:lnTo>
                  <a:pt x="6669325" y="58055"/>
                </a:lnTo>
                <a:cubicBezTo>
                  <a:pt x="6675748" y="58055"/>
                  <a:pt x="6680678" y="59069"/>
                  <a:pt x="6684115" y="61096"/>
                </a:cubicBezTo>
                <a:cubicBezTo>
                  <a:pt x="6686692" y="61096"/>
                  <a:pt x="6689106" y="53902"/>
                  <a:pt x="6691358" y="39514"/>
                </a:cubicBezTo>
                <a:cubicBezTo>
                  <a:pt x="6687976" y="39514"/>
                  <a:pt x="6685847" y="34586"/>
                  <a:pt x="6684968" y="24731"/>
                </a:cubicBezTo>
                <a:lnTo>
                  <a:pt x="6683820" y="23582"/>
                </a:lnTo>
                <a:lnTo>
                  <a:pt x="6683820" y="20809"/>
                </a:lnTo>
                <a:lnTo>
                  <a:pt x="6686000" y="14783"/>
                </a:lnTo>
                <a:lnTo>
                  <a:pt x="6682762" y="9734"/>
                </a:lnTo>
                <a:cubicBezTo>
                  <a:pt x="6682762" y="6043"/>
                  <a:pt x="6685337" y="3151"/>
                  <a:pt x="6690488" y="1058"/>
                </a:cubicBezTo>
                <a:lnTo>
                  <a:pt x="6697935" y="2116"/>
                </a:lnTo>
                <a:close/>
              </a:path>
            </a:pathLst>
          </a:custGeom>
          <a:gradFill>
            <a:gsLst>
              <a:gs pos="21000">
                <a:schemeClr val="bg1">
                  <a:lumMod val="75000"/>
                  <a:alpha val="8000"/>
                </a:schemeClr>
              </a:gs>
              <a:gs pos="100000">
                <a:schemeClr val="bg1">
                  <a:lumMod val="95000"/>
                  <a:alpha val="2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just">
              <a:lnSpc>
                <a:spcPct val="150000"/>
              </a:lnSpc>
            </a:pPr>
            <a:endParaRPr lang="zh-CN" altLang="en-US" sz="2200" spc="140" dirty="0">
              <a:solidFill>
                <a:schemeClr val="tx1">
                  <a:lumMod val="75000"/>
                  <a:lumOff val="25000"/>
                </a:schemeClr>
              </a:solidFill>
              <a:latin typeface="苏新诗古印宋简" panose="02010609000101010101" pitchFamily="49" charset="-122"/>
              <a:ea typeface="苏新诗古印宋简" panose="02010609000101010101" pitchFamily="49" charset="-122"/>
            </a:endParaRPr>
          </a:p>
        </p:txBody>
      </p:sp>
      <p:cxnSp>
        <p:nvCxnSpPr>
          <p:cNvPr id="10" name="直接连接符 9">
            <a:extLst>
              <a:ext uri="{FF2B5EF4-FFF2-40B4-BE49-F238E27FC236}">
                <a16:creationId xmlns:a16="http://schemas.microsoft.com/office/drawing/2014/main" id="{9CF4885D-F5B0-4C55-B5B0-C0FFBC5AA811}"/>
              </a:ext>
            </a:extLst>
          </p:cNvPr>
          <p:cNvCxnSpPr>
            <a:cxnSpLocks/>
          </p:cNvCxnSpPr>
          <p:nvPr userDrawn="1"/>
        </p:nvCxnSpPr>
        <p:spPr>
          <a:xfrm>
            <a:off x="1045029" y="578208"/>
            <a:ext cx="11146971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97EA7623-83F7-4B97-A9D4-19A7B8ECBC53}"/>
              </a:ext>
            </a:extLst>
          </p:cNvPr>
          <p:cNvCxnSpPr/>
          <p:nvPr userDrawn="1"/>
        </p:nvCxnSpPr>
        <p:spPr>
          <a:xfrm>
            <a:off x="0" y="6298079"/>
            <a:ext cx="11284528" cy="0"/>
          </a:xfrm>
          <a:prstGeom prst="line">
            <a:avLst/>
          </a:prstGeom>
          <a:ln>
            <a:solidFill>
              <a:srgbClr val="FF0000">
                <a:alpha val="40000"/>
              </a:srgb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图片 11">
            <a:extLst>
              <a:ext uri="{FF2B5EF4-FFF2-40B4-BE49-F238E27FC236}">
                <a16:creationId xmlns:a16="http://schemas.microsoft.com/office/drawing/2014/main" id="{45520639-433D-446E-AEB0-672B9965C6C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409710" y="5592513"/>
            <a:ext cx="621699" cy="1277430"/>
          </a:xfrm>
          <a:prstGeom prst="rect">
            <a:avLst/>
          </a:prstGeom>
        </p:spPr>
      </p:pic>
      <p:sp>
        <p:nvSpPr>
          <p:cNvPr id="14" name="文本框 13">
            <a:extLst>
              <a:ext uri="{FF2B5EF4-FFF2-40B4-BE49-F238E27FC236}">
                <a16:creationId xmlns:a16="http://schemas.microsoft.com/office/drawing/2014/main" id="{874FD4C9-D086-4BF3-B2F1-D79C65D9B220}"/>
              </a:ext>
            </a:extLst>
          </p:cNvPr>
          <p:cNvSpPr txBox="1"/>
          <p:nvPr userDrawn="1"/>
        </p:nvSpPr>
        <p:spPr>
          <a:xfrm>
            <a:off x="2450296" y="6320304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树行知精神</a:t>
            </a:r>
          </a:p>
        </p:txBody>
      </p:sp>
      <p:sp>
        <p:nvSpPr>
          <p:cNvPr id="19" name="文本框 18">
            <a:extLst>
              <a:ext uri="{FF2B5EF4-FFF2-40B4-BE49-F238E27FC236}">
                <a16:creationId xmlns:a16="http://schemas.microsoft.com/office/drawing/2014/main" id="{076DC3A7-585F-48EF-B98E-5EA3B2845FEA}"/>
              </a:ext>
            </a:extLst>
          </p:cNvPr>
          <p:cNvSpPr txBox="1"/>
          <p:nvPr userDrawn="1"/>
        </p:nvSpPr>
        <p:spPr>
          <a:xfrm>
            <a:off x="1550709" y="146377"/>
            <a:ext cx="379247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2600" spc="1000" baseline="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研究结论</a:t>
            </a:r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C9274A0A-0114-4059-9FB2-375D2C531FA8}"/>
              </a:ext>
            </a:extLst>
          </p:cNvPr>
          <p:cNvSpPr txBox="1"/>
          <p:nvPr userDrawn="1"/>
        </p:nvSpPr>
        <p:spPr>
          <a:xfrm>
            <a:off x="6410109" y="6489252"/>
            <a:ext cx="33302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dirty="0">
                <a:solidFill>
                  <a:srgbClr val="FF0000">
                    <a:alpha val="40000"/>
                  </a:srgb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做行知传人</a:t>
            </a:r>
          </a:p>
        </p:txBody>
      </p:sp>
      <p:grpSp>
        <p:nvGrpSpPr>
          <p:cNvPr id="22" name="组合 21">
            <a:extLst>
              <a:ext uri="{FF2B5EF4-FFF2-40B4-BE49-F238E27FC236}">
                <a16:creationId xmlns:a16="http://schemas.microsoft.com/office/drawing/2014/main" id="{99C86328-F2CE-49B4-A4EA-BF22A6A12419}"/>
              </a:ext>
            </a:extLst>
          </p:cNvPr>
          <p:cNvGrpSpPr/>
          <p:nvPr userDrawn="1"/>
        </p:nvGrpSpPr>
        <p:grpSpPr>
          <a:xfrm>
            <a:off x="4405387" y="6950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23" name="任意多边形: 形状 22">
              <a:extLst>
                <a:ext uri="{FF2B5EF4-FFF2-40B4-BE49-F238E27FC236}">
                  <a16:creationId xmlns:a16="http://schemas.microsoft.com/office/drawing/2014/main" id="{08379BF2-864B-44E7-AD21-0229214AAA4D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任意多边形: 形状 23">
              <a:extLst>
                <a:ext uri="{FF2B5EF4-FFF2-40B4-BE49-F238E27FC236}">
                  <a16:creationId xmlns:a16="http://schemas.microsoft.com/office/drawing/2014/main" id="{7E9C8285-7581-499B-8294-5F36F96B872D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任意多边形: 形状 24">
              <a:extLst>
                <a:ext uri="{FF2B5EF4-FFF2-40B4-BE49-F238E27FC236}">
                  <a16:creationId xmlns:a16="http://schemas.microsoft.com/office/drawing/2014/main" id="{94094FEB-0C3A-494C-AC81-CDDADB3C8E4B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任意多边形: 形状 25">
              <a:extLst>
                <a:ext uri="{FF2B5EF4-FFF2-40B4-BE49-F238E27FC236}">
                  <a16:creationId xmlns:a16="http://schemas.microsoft.com/office/drawing/2014/main" id="{58B4E6C2-8269-44AF-ADD3-38818BD55295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5E00D6B8-A5D1-4387-8E2C-5984E2751CC9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" name="任意多边形: 形状 27">
              <a:extLst>
                <a:ext uri="{FF2B5EF4-FFF2-40B4-BE49-F238E27FC236}">
                  <a16:creationId xmlns:a16="http://schemas.microsoft.com/office/drawing/2014/main" id="{D6F28756-DB6D-486A-8715-493C36ACDDC4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3" name="文本框 32">
            <a:extLst>
              <a:ext uri="{FF2B5EF4-FFF2-40B4-BE49-F238E27FC236}">
                <a16:creationId xmlns:a16="http://schemas.microsoft.com/office/drawing/2014/main" id="{A6ED69C3-2B7A-411B-BEAD-25397E3F0E84}"/>
              </a:ext>
            </a:extLst>
          </p:cNvPr>
          <p:cNvSpPr txBox="1"/>
          <p:nvPr userDrawn="1"/>
        </p:nvSpPr>
        <p:spPr>
          <a:xfrm>
            <a:off x="938105" y="10407"/>
            <a:ext cx="73121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400" b="1" i="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4</a:t>
            </a:r>
            <a:endParaRPr lang="zh-CN" altLang="en-US" sz="4400" b="1" i="0" dirty="0">
              <a:solidFill>
                <a:srgbClr val="FF0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81FA9D04-1520-4F11-AD1C-C33E16834D7B}"/>
              </a:ext>
            </a:extLst>
          </p:cNvPr>
          <p:cNvGrpSpPr/>
          <p:nvPr userDrawn="1"/>
        </p:nvGrpSpPr>
        <p:grpSpPr>
          <a:xfrm>
            <a:off x="584738" y="76367"/>
            <a:ext cx="11195114" cy="479701"/>
            <a:chOff x="584738" y="76367"/>
            <a:chExt cx="11195114" cy="479701"/>
          </a:xfrm>
        </p:grpSpPr>
        <p:grpSp>
          <p:nvGrpSpPr>
            <p:cNvPr id="30" name="组合 29">
              <a:extLst>
                <a:ext uri="{FF2B5EF4-FFF2-40B4-BE49-F238E27FC236}">
                  <a16:creationId xmlns:a16="http://schemas.microsoft.com/office/drawing/2014/main" id="{EF61E77D-8713-474D-8B35-47AB0CBD5884}"/>
                </a:ext>
              </a:extLst>
            </p:cNvPr>
            <p:cNvGrpSpPr/>
            <p:nvPr userDrawn="1"/>
          </p:nvGrpSpPr>
          <p:grpSpPr>
            <a:xfrm>
              <a:off x="8739859" y="76367"/>
              <a:ext cx="3039993" cy="470114"/>
              <a:chOff x="8739859" y="76367"/>
              <a:chExt cx="3039993" cy="470114"/>
            </a:xfrm>
          </p:grpSpPr>
          <p:pic>
            <p:nvPicPr>
              <p:cNvPr id="34" name="图形 33">
                <a:extLst>
                  <a:ext uri="{FF2B5EF4-FFF2-40B4-BE49-F238E27FC236}">
                    <a16:creationId xmlns:a16="http://schemas.microsoft.com/office/drawing/2014/main" id="{59975093-7C35-4253-BD79-39AB5CDFC1AE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 cstate="email">
                <a:lum bright="40000" contrast="-40000"/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 l="26399" t="16794" r="1925" b="44943"/>
              <a:stretch>
                <a:fillRect/>
              </a:stretch>
            </p:blipFill>
            <p:spPr>
              <a:xfrm>
                <a:off x="9352942" y="125334"/>
                <a:ext cx="2426910" cy="376622"/>
              </a:xfrm>
              <a:custGeom>
                <a:avLst/>
                <a:gdLst>
                  <a:gd name="connsiteX0" fmla="*/ 0 w 8816454"/>
                  <a:gd name="connsiteY0" fmla="*/ 0 h 1368188"/>
                  <a:gd name="connsiteX1" fmla="*/ 8816454 w 8816454"/>
                  <a:gd name="connsiteY1" fmla="*/ 0 h 1368188"/>
                  <a:gd name="connsiteX2" fmla="*/ 8816454 w 8816454"/>
                  <a:gd name="connsiteY2" fmla="*/ 1368188 h 1368188"/>
                  <a:gd name="connsiteX3" fmla="*/ 0 w 8816454"/>
                  <a:gd name="connsiteY3" fmla="*/ 1368188 h 1368188"/>
                  <a:gd name="connsiteX4" fmla="*/ 0 w 8816454"/>
                  <a:gd name="connsiteY4" fmla="*/ 0 h 1368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16454" h="1368188">
                    <a:moveTo>
                      <a:pt x="0" y="0"/>
                    </a:moveTo>
                    <a:lnTo>
                      <a:pt x="8816454" y="0"/>
                    </a:lnTo>
                    <a:lnTo>
                      <a:pt x="8816454" y="1368188"/>
                    </a:lnTo>
                    <a:lnTo>
                      <a:pt x="0" y="136818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</p:pic>
          <p:pic>
            <p:nvPicPr>
              <p:cNvPr id="35" name="图片 34" descr="A90A0FDE3B9A57120A8EF13654673E64">
                <a:extLst>
                  <a:ext uri="{FF2B5EF4-FFF2-40B4-BE49-F238E27FC236}">
                    <a16:creationId xmlns:a16="http://schemas.microsoft.com/office/drawing/2014/main" id="{8D17B1BA-B322-45D7-BD33-9902056B34B5}"/>
                  </a:ext>
                </a:extLst>
              </p:cNvPr>
              <p:cNvPicPr/>
              <p:nvPr userDrawn="1"/>
            </p:nvPicPr>
            <p:blipFill>
              <a:blip r:embed="rId6">
                <a:clrChange>
                  <a:clrFrom>
                    <a:srgbClr val="FCFEFB"/>
                  </a:clrFrom>
                  <a:clrTo>
                    <a:srgbClr val="FCFEFB">
                      <a:alpha val="0"/>
                    </a:srgbClr>
                  </a:clrTo>
                </a:clrChange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33000"/>
                        </a14:imgEffect>
                        <a14:imgEffect>
                          <a14:brightnessContrast bright="40000" contrast="-4000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8739859" y="76367"/>
                <a:ext cx="470643" cy="470114"/>
              </a:xfrm>
              <a:prstGeom prst="rect">
                <a:avLst/>
              </a:prstGeom>
              <a:noFill/>
              <a:ln w="9525">
                <a:noFill/>
              </a:ln>
            </p:spPr>
          </p:pic>
        </p:grpSp>
        <p:sp>
          <p:nvSpPr>
            <p:cNvPr id="31" name="箭头: V 形 30">
              <a:extLst>
                <a:ext uri="{FF2B5EF4-FFF2-40B4-BE49-F238E27FC236}">
                  <a16:creationId xmlns:a16="http://schemas.microsoft.com/office/drawing/2014/main" id="{A97907B6-D051-4B5F-AF58-D1D6A8ACE353}"/>
                </a:ext>
              </a:extLst>
            </p:cNvPr>
            <p:cNvSpPr/>
            <p:nvPr userDrawn="1"/>
          </p:nvSpPr>
          <p:spPr>
            <a:xfrm>
              <a:off x="584738" y="202701"/>
              <a:ext cx="353367" cy="353367"/>
            </a:xfrm>
            <a:prstGeom prst="chevron">
              <a:avLst/>
            </a:prstGeom>
            <a:solidFill>
              <a:srgbClr val="FF0000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60317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39E4672-01F3-4C48-8F86-6D2FC8E555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B587063-16E5-4792-9820-F473C0E71F5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7405B4AB-6A51-41DB-86D3-1C0F075C648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19393BD0-69B2-4C56-950E-37C13F7F68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C7511837-57DE-42C6-9496-8421783E6B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282D6393-02CF-4955-B598-3747BCE2F5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24038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0D5F8E3-EEBC-4CAB-A184-6EA831DC60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05D1376D-7E57-4D38-A1AB-64099FF4A05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EF8CB119-DFB0-4D43-A02E-4F26E7C392D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C345F7F0-3C34-43FE-A10A-F1B1039477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C1584E35-36EC-4822-86A6-F939694A85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E595B251-E214-418D-B424-D03375B67F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299927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D0132C4E-BA2D-4ED3-BF3B-BB0CC448DA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7556105E-70E0-4574-8267-6B87D30548A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03FA5EEC-2D4E-40C5-B476-38E375BA943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C8B11B76-54CB-4B12-AB25-C610CE6C6B3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B83D3C5A-215A-4480-8277-257D14C03B6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2C2E4DDD-3DCB-4265-9FEA-51A387F11965}"/>
              </a:ext>
            </a:extLst>
          </p:cNvPr>
          <p:cNvSpPr/>
          <p:nvPr userDrawn="1"/>
        </p:nvSpPr>
        <p:spPr>
          <a:xfrm>
            <a:off x="5690791" y="-5513177"/>
            <a:ext cx="810418" cy="57903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58C5EA17-368F-4A72-870F-254C8CDE4442}"/>
              </a:ext>
            </a:extLst>
          </p:cNvPr>
          <p:cNvSpPr/>
          <p:nvPr userDrawn="1"/>
        </p:nvSpPr>
        <p:spPr>
          <a:xfrm>
            <a:off x="-10768409" y="3139481"/>
            <a:ext cx="810418" cy="57903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2A67CC69-717D-4D5D-B042-F65D6DE37D90}"/>
              </a:ext>
            </a:extLst>
          </p:cNvPr>
          <p:cNvSpPr/>
          <p:nvPr userDrawn="1"/>
        </p:nvSpPr>
        <p:spPr>
          <a:xfrm>
            <a:off x="24131191" y="3529360"/>
            <a:ext cx="810418" cy="57903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0B6AF030-A593-4F16-988B-8E5FF10F5E90}"/>
              </a:ext>
            </a:extLst>
          </p:cNvPr>
          <p:cNvSpPr/>
          <p:nvPr userDrawn="1"/>
        </p:nvSpPr>
        <p:spPr>
          <a:xfrm>
            <a:off x="5690791" y="12825760"/>
            <a:ext cx="810418" cy="57903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093129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D0132C4E-BA2D-4ED3-BF3B-BB0CC448DA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7556105E-70E0-4574-8267-6B87D30548A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03FA5EEC-2D4E-40C5-B476-38E375BA943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2A1AEB8-50C3-404B-9894-A7601E638F3A}" type="datetimeFigureOut">
              <a:rPr lang="zh-CN" altLang="en-US" smtClean="0"/>
              <a:t>2019/4/19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C8B11B76-54CB-4B12-AB25-C610CE6C6B3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B83D3C5A-215A-4480-8277-257D14C03B6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A2F0D33-0935-45C1-9D2D-42B2D6B0BFD3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9" name="矩形 8">
            <a:extLst>
              <a:ext uri="{FF2B5EF4-FFF2-40B4-BE49-F238E27FC236}">
                <a16:creationId xmlns:a16="http://schemas.microsoft.com/office/drawing/2014/main" id="{2C2E4DDD-3DCB-4265-9FEA-51A387F11965}"/>
              </a:ext>
            </a:extLst>
          </p:cNvPr>
          <p:cNvSpPr/>
          <p:nvPr userDrawn="1"/>
        </p:nvSpPr>
        <p:spPr>
          <a:xfrm>
            <a:off x="5690791" y="-5513177"/>
            <a:ext cx="810418" cy="57903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58C5EA17-368F-4A72-870F-254C8CDE4442}"/>
              </a:ext>
            </a:extLst>
          </p:cNvPr>
          <p:cNvSpPr/>
          <p:nvPr userDrawn="1"/>
        </p:nvSpPr>
        <p:spPr>
          <a:xfrm>
            <a:off x="-10768409" y="3139481"/>
            <a:ext cx="810418" cy="57903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>
            <a:extLst>
              <a:ext uri="{FF2B5EF4-FFF2-40B4-BE49-F238E27FC236}">
                <a16:creationId xmlns:a16="http://schemas.microsoft.com/office/drawing/2014/main" id="{2A67CC69-717D-4D5D-B042-F65D6DE37D90}"/>
              </a:ext>
            </a:extLst>
          </p:cNvPr>
          <p:cNvSpPr/>
          <p:nvPr userDrawn="1"/>
        </p:nvSpPr>
        <p:spPr>
          <a:xfrm>
            <a:off x="24131191" y="3529360"/>
            <a:ext cx="810418" cy="57903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 11">
            <a:extLst>
              <a:ext uri="{FF2B5EF4-FFF2-40B4-BE49-F238E27FC236}">
                <a16:creationId xmlns:a16="http://schemas.microsoft.com/office/drawing/2014/main" id="{0B6AF030-A593-4F16-988B-8E5FF10F5E90}"/>
              </a:ext>
            </a:extLst>
          </p:cNvPr>
          <p:cNvSpPr/>
          <p:nvPr userDrawn="1"/>
        </p:nvSpPr>
        <p:spPr>
          <a:xfrm>
            <a:off x="5690791" y="12825760"/>
            <a:ext cx="810418" cy="57903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025561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195649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75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264">
          <p15:clr>
            <a:srgbClr val="F26B43"/>
          </p15:clr>
        </p15:guide>
        <p15:guide id="2" pos="3840">
          <p15:clr>
            <a:srgbClr val="F26B43"/>
          </p15:clr>
        </p15:guide>
        <p15:guide id="3" pos="192">
          <p15:clr>
            <a:srgbClr val="F26B43"/>
          </p15:clr>
        </p15:guide>
        <p15:guide id="4" pos="7488">
          <p15:clr>
            <a:srgbClr val="F26B43"/>
          </p15:clr>
        </p15:guide>
        <p15:guide id="5" orient="horz" pos="432">
          <p15:clr>
            <a:srgbClr val="F26B43"/>
          </p15:clr>
        </p15:guide>
        <p15:guide id="6" orient="horz" pos="472">
          <p15:clr>
            <a:srgbClr val="F26B43"/>
          </p15:clr>
        </p15:guide>
        <p15:guide id="7" orient="horz" pos="4104">
          <p15:clr>
            <a:srgbClr val="F26B43"/>
          </p15:clr>
        </p15:guide>
        <p15:guide id="8" orient="horz" pos="4056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10.png"/><Relationship Id="rId2" Type="http://schemas.openxmlformats.org/officeDocument/2006/relationships/tags" Target="../tags/tag10.xml"/><Relationship Id="rId1" Type="http://schemas.openxmlformats.org/officeDocument/2006/relationships/tags" Target="../tags/tag9.xml"/><Relationship Id="rId6" Type="http://schemas.microsoft.com/office/2007/relationships/hdphoto" Target="../media/hdphoto2.wdp"/><Relationship Id="rId5" Type="http://schemas.openxmlformats.org/officeDocument/2006/relationships/image" Target="../media/image9.png"/><Relationship Id="rId10" Type="http://schemas.openxmlformats.org/officeDocument/2006/relationships/image" Target="../media/image3.svg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tags" Target="../tags/tag86.xml"/><Relationship Id="rId13" Type="http://schemas.openxmlformats.org/officeDocument/2006/relationships/tags" Target="../tags/tag91.xml"/><Relationship Id="rId18" Type="http://schemas.openxmlformats.org/officeDocument/2006/relationships/notesSlide" Target="../notesSlides/notesSlide10.xml"/><Relationship Id="rId26" Type="http://schemas.openxmlformats.org/officeDocument/2006/relationships/image" Target="../media/image19.png"/><Relationship Id="rId3" Type="http://schemas.openxmlformats.org/officeDocument/2006/relationships/tags" Target="../tags/tag81.xml"/><Relationship Id="rId21" Type="http://schemas.microsoft.com/office/2007/relationships/hdphoto" Target="../media/hdphoto3.wdp"/><Relationship Id="rId7" Type="http://schemas.openxmlformats.org/officeDocument/2006/relationships/tags" Target="../tags/tag85.xml"/><Relationship Id="rId12" Type="http://schemas.openxmlformats.org/officeDocument/2006/relationships/tags" Target="../tags/tag90.xml"/><Relationship Id="rId17" Type="http://schemas.openxmlformats.org/officeDocument/2006/relationships/slideLayout" Target="../slideLayouts/slideLayout11.xml"/><Relationship Id="rId25" Type="http://schemas.openxmlformats.org/officeDocument/2006/relationships/image" Target="../media/image18.png"/><Relationship Id="rId2" Type="http://schemas.openxmlformats.org/officeDocument/2006/relationships/tags" Target="../tags/tag80.xml"/><Relationship Id="rId16" Type="http://schemas.openxmlformats.org/officeDocument/2006/relationships/tags" Target="../tags/tag94.xml"/><Relationship Id="rId20" Type="http://schemas.openxmlformats.org/officeDocument/2006/relationships/image" Target="../media/image14.png"/><Relationship Id="rId29" Type="http://schemas.openxmlformats.org/officeDocument/2006/relationships/image" Target="../media/image21.png"/><Relationship Id="rId1" Type="http://schemas.openxmlformats.org/officeDocument/2006/relationships/tags" Target="../tags/tag79.xml"/><Relationship Id="rId6" Type="http://schemas.openxmlformats.org/officeDocument/2006/relationships/tags" Target="../tags/tag84.xml"/><Relationship Id="rId11" Type="http://schemas.openxmlformats.org/officeDocument/2006/relationships/tags" Target="../tags/tag89.xml"/><Relationship Id="rId24" Type="http://schemas.openxmlformats.org/officeDocument/2006/relationships/image" Target="../media/image17.png"/><Relationship Id="rId5" Type="http://schemas.openxmlformats.org/officeDocument/2006/relationships/tags" Target="../tags/tag83.xml"/><Relationship Id="rId15" Type="http://schemas.openxmlformats.org/officeDocument/2006/relationships/tags" Target="../tags/tag93.xml"/><Relationship Id="rId23" Type="http://schemas.openxmlformats.org/officeDocument/2006/relationships/image" Target="../media/image16.png"/><Relationship Id="rId28" Type="http://schemas.microsoft.com/office/2007/relationships/hdphoto" Target="../media/hdphoto4.wdp"/><Relationship Id="rId10" Type="http://schemas.openxmlformats.org/officeDocument/2006/relationships/tags" Target="../tags/tag88.xml"/><Relationship Id="rId19" Type="http://schemas.openxmlformats.org/officeDocument/2006/relationships/image" Target="../media/image13.png"/><Relationship Id="rId4" Type="http://schemas.openxmlformats.org/officeDocument/2006/relationships/tags" Target="../tags/tag82.xml"/><Relationship Id="rId9" Type="http://schemas.openxmlformats.org/officeDocument/2006/relationships/tags" Target="../tags/tag87.xml"/><Relationship Id="rId14" Type="http://schemas.openxmlformats.org/officeDocument/2006/relationships/tags" Target="../tags/tag92.xml"/><Relationship Id="rId22" Type="http://schemas.openxmlformats.org/officeDocument/2006/relationships/image" Target="../media/image15.png"/><Relationship Id="rId27" Type="http://schemas.openxmlformats.org/officeDocument/2006/relationships/image" Target="../media/image20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svg"/><Relationship Id="rId13" Type="http://schemas.openxmlformats.org/officeDocument/2006/relationships/image" Target="../media/image42.png"/><Relationship Id="rId3" Type="http://schemas.openxmlformats.org/officeDocument/2006/relationships/tags" Target="../tags/tag97.xml"/><Relationship Id="rId7" Type="http://schemas.openxmlformats.org/officeDocument/2006/relationships/image" Target="../media/image36.png"/><Relationship Id="rId12" Type="http://schemas.openxmlformats.org/officeDocument/2006/relationships/image" Target="../media/image41.svg"/><Relationship Id="rId2" Type="http://schemas.openxmlformats.org/officeDocument/2006/relationships/tags" Target="../tags/tag96.xml"/><Relationship Id="rId1" Type="http://schemas.openxmlformats.org/officeDocument/2006/relationships/tags" Target="../tags/tag95.xml"/><Relationship Id="rId6" Type="http://schemas.openxmlformats.org/officeDocument/2006/relationships/notesSlide" Target="../notesSlides/notesSlide11.xml"/><Relationship Id="rId11" Type="http://schemas.openxmlformats.org/officeDocument/2006/relationships/image" Target="../media/image40.png"/><Relationship Id="rId5" Type="http://schemas.openxmlformats.org/officeDocument/2006/relationships/slideLayout" Target="../slideLayouts/slideLayout6.xml"/><Relationship Id="rId10" Type="http://schemas.openxmlformats.org/officeDocument/2006/relationships/image" Target="../media/image39.svg"/><Relationship Id="rId4" Type="http://schemas.openxmlformats.org/officeDocument/2006/relationships/tags" Target="../tags/tag98.xml"/><Relationship Id="rId9" Type="http://schemas.openxmlformats.org/officeDocument/2006/relationships/image" Target="../media/image38.png"/><Relationship Id="rId14" Type="http://schemas.openxmlformats.org/officeDocument/2006/relationships/image" Target="../media/image43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svg"/><Relationship Id="rId13" Type="http://schemas.openxmlformats.org/officeDocument/2006/relationships/image" Target="../media/image50.png"/><Relationship Id="rId3" Type="http://schemas.openxmlformats.org/officeDocument/2006/relationships/tags" Target="../tags/tag101.xml"/><Relationship Id="rId7" Type="http://schemas.openxmlformats.org/officeDocument/2006/relationships/image" Target="../media/image44.png"/><Relationship Id="rId12" Type="http://schemas.openxmlformats.org/officeDocument/2006/relationships/image" Target="../media/image49.svg"/><Relationship Id="rId2" Type="http://schemas.openxmlformats.org/officeDocument/2006/relationships/tags" Target="../tags/tag100.xml"/><Relationship Id="rId1" Type="http://schemas.openxmlformats.org/officeDocument/2006/relationships/tags" Target="../tags/tag99.xml"/><Relationship Id="rId6" Type="http://schemas.openxmlformats.org/officeDocument/2006/relationships/notesSlide" Target="../notesSlides/notesSlide12.xml"/><Relationship Id="rId11" Type="http://schemas.openxmlformats.org/officeDocument/2006/relationships/image" Target="../media/image48.png"/><Relationship Id="rId5" Type="http://schemas.openxmlformats.org/officeDocument/2006/relationships/slideLayout" Target="../slideLayouts/slideLayout6.xml"/><Relationship Id="rId10" Type="http://schemas.openxmlformats.org/officeDocument/2006/relationships/image" Target="../media/image47.svg"/><Relationship Id="rId4" Type="http://schemas.openxmlformats.org/officeDocument/2006/relationships/tags" Target="../tags/tag102.xml"/><Relationship Id="rId9" Type="http://schemas.openxmlformats.org/officeDocument/2006/relationships/image" Target="../media/image46.png"/><Relationship Id="rId14" Type="http://schemas.openxmlformats.org/officeDocument/2006/relationships/image" Target="../media/image51.sv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110.xml"/><Relationship Id="rId13" Type="http://schemas.openxmlformats.org/officeDocument/2006/relationships/tags" Target="../tags/tag115.xml"/><Relationship Id="rId18" Type="http://schemas.openxmlformats.org/officeDocument/2006/relationships/notesSlide" Target="../notesSlides/notesSlide14.xml"/><Relationship Id="rId26" Type="http://schemas.openxmlformats.org/officeDocument/2006/relationships/image" Target="../media/image19.png"/><Relationship Id="rId3" Type="http://schemas.openxmlformats.org/officeDocument/2006/relationships/tags" Target="../tags/tag105.xml"/><Relationship Id="rId21" Type="http://schemas.microsoft.com/office/2007/relationships/hdphoto" Target="../media/hdphoto3.wdp"/><Relationship Id="rId7" Type="http://schemas.openxmlformats.org/officeDocument/2006/relationships/tags" Target="../tags/tag109.xml"/><Relationship Id="rId12" Type="http://schemas.openxmlformats.org/officeDocument/2006/relationships/tags" Target="../tags/tag114.xml"/><Relationship Id="rId17" Type="http://schemas.openxmlformats.org/officeDocument/2006/relationships/slideLayout" Target="../slideLayouts/slideLayout11.xml"/><Relationship Id="rId25" Type="http://schemas.openxmlformats.org/officeDocument/2006/relationships/image" Target="../media/image18.png"/><Relationship Id="rId2" Type="http://schemas.openxmlformats.org/officeDocument/2006/relationships/tags" Target="../tags/tag104.xml"/><Relationship Id="rId16" Type="http://schemas.openxmlformats.org/officeDocument/2006/relationships/tags" Target="../tags/tag118.xml"/><Relationship Id="rId20" Type="http://schemas.openxmlformats.org/officeDocument/2006/relationships/image" Target="../media/image14.png"/><Relationship Id="rId29" Type="http://schemas.openxmlformats.org/officeDocument/2006/relationships/image" Target="../media/image21.png"/><Relationship Id="rId1" Type="http://schemas.openxmlformats.org/officeDocument/2006/relationships/tags" Target="../tags/tag103.xml"/><Relationship Id="rId6" Type="http://schemas.openxmlformats.org/officeDocument/2006/relationships/tags" Target="../tags/tag108.xml"/><Relationship Id="rId11" Type="http://schemas.openxmlformats.org/officeDocument/2006/relationships/tags" Target="../tags/tag113.xml"/><Relationship Id="rId24" Type="http://schemas.openxmlformats.org/officeDocument/2006/relationships/image" Target="../media/image17.png"/><Relationship Id="rId5" Type="http://schemas.openxmlformats.org/officeDocument/2006/relationships/tags" Target="../tags/tag107.xml"/><Relationship Id="rId15" Type="http://schemas.openxmlformats.org/officeDocument/2006/relationships/tags" Target="../tags/tag117.xml"/><Relationship Id="rId23" Type="http://schemas.openxmlformats.org/officeDocument/2006/relationships/image" Target="../media/image16.png"/><Relationship Id="rId28" Type="http://schemas.microsoft.com/office/2007/relationships/hdphoto" Target="../media/hdphoto4.wdp"/><Relationship Id="rId10" Type="http://schemas.openxmlformats.org/officeDocument/2006/relationships/tags" Target="../tags/tag112.xml"/><Relationship Id="rId19" Type="http://schemas.openxmlformats.org/officeDocument/2006/relationships/image" Target="../media/image13.png"/><Relationship Id="rId4" Type="http://schemas.openxmlformats.org/officeDocument/2006/relationships/tags" Target="../tags/tag106.xml"/><Relationship Id="rId9" Type="http://schemas.openxmlformats.org/officeDocument/2006/relationships/tags" Target="../tags/tag111.xml"/><Relationship Id="rId14" Type="http://schemas.openxmlformats.org/officeDocument/2006/relationships/tags" Target="../tags/tag116.xml"/><Relationship Id="rId22" Type="http://schemas.openxmlformats.org/officeDocument/2006/relationships/image" Target="../media/image15.png"/><Relationship Id="rId27" Type="http://schemas.openxmlformats.org/officeDocument/2006/relationships/image" Target="../media/image20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.png"/><Relationship Id="rId2" Type="http://schemas.openxmlformats.org/officeDocument/2006/relationships/tags" Target="../tags/tag12.xml"/><Relationship Id="rId1" Type="http://schemas.openxmlformats.org/officeDocument/2006/relationships/tags" Target="../tags/tag11.xml"/><Relationship Id="rId6" Type="http://schemas.openxmlformats.org/officeDocument/2006/relationships/image" Target="../media/image11.png"/><Relationship Id="rId5" Type="http://schemas.openxmlformats.org/officeDocument/2006/relationships/image" Target="../media/image12.jpeg"/><Relationship Id="rId4" Type="http://schemas.openxmlformats.org/officeDocument/2006/relationships/notesSlide" Target="../notesSlides/notesSlide2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png"/><Relationship Id="rId3" Type="http://schemas.openxmlformats.org/officeDocument/2006/relationships/image" Target="../media/image53.jpeg"/><Relationship Id="rId7" Type="http://schemas.openxmlformats.org/officeDocument/2006/relationships/image" Target="../media/image57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6.png"/><Relationship Id="rId5" Type="http://schemas.openxmlformats.org/officeDocument/2006/relationships/image" Target="../media/image55.svg"/><Relationship Id="rId4" Type="http://schemas.openxmlformats.org/officeDocument/2006/relationships/image" Target="../media/image5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9.xml"/><Relationship Id="rId6" Type="http://schemas.openxmlformats.org/officeDocument/2006/relationships/image" Target="../media/image61.png"/><Relationship Id="rId5" Type="http://schemas.openxmlformats.org/officeDocument/2006/relationships/image" Target="../media/image60.png"/><Relationship Id="rId4" Type="http://schemas.openxmlformats.org/officeDocument/2006/relationships/image" Target="../media/image59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tags" Target="../tags/tag127.xml"/><Relationship Id="rId13" Type="http://schemas.openxmlformats.org/officeDocument/2006/relationships/tags" Target="../tags/tag132.xml"/><Relationship Id="rId18" Type="http://schemas.openxmlformats.org/officeDocument/2006/relationships/image" Target="../media/image63.jpeg"/><Relationship Id="rId3" Type="http://schemas.openxmlformats.org/officeDocument/2006/relationships/tags" Target="../tags/tag122.xml"/><Relationship Id="rId7" Type="http://schemas.openxmlformats.org/officeDocument/2006/relationships/tags" Target="../tags/tag126.xml"/><Relationship Id="rId12" Type="http://schemas.openxmlformats.org/officeDocument/2006/relationships/tags" Target="../tags/tag131.xml"/><Relationship Id="rId17" Type="http://schemas.openxmlformats.org/officeDocument/2006/relationships/image" Target="../media/image62.jpeg"/><Relationship Id="rId2" Type="http://schemas.openxmlformats.org/officeDocument/2006/relationships/tags" Target="../tags/tag121.xml"/><Relationship Id="rId16" Type="http://schemas.openxmlformats.org/officeDocument/2006/relationships/notesSlide" Target="../notesSlides/notesSlide22.xml"/><Relationship Id="rId1" Type="http://schemas.openxmlformats.org/officeDocument/2006/relationships/tags" Target="../tags/tag120.xml"/><Relationship Id="rId6" Type="http://schemas.openxmlformats.org/officeDocument/2006/relationships/tags" Target="../tags/tag125.xml"/><Relationship Id="rId11" Type="http://schemas.openxmlformats.org/officeDocument/2006/relationships/tags" Target="../tags/tag130.xml"/><Relationship Id="rId5" Type="http://schemas.openxmlformats.org/officeDocument/2006/relationships/tags" Target="../tags/tag124.xml"/><Relationship Id="rId15" Type="http://schemas.openxmlformats.org/officeDocument/2006/relationships/slideLayout" Target="../slideLayouts/slideLayout7.xml"/><Relationship Id="rId10" Type="http://schemas.openxmlformats.org/officeDocument/2006/relationships/tags" Target="../tags/tag129.xml"/><Relationship Id="rId4" Type="http://schemas.openxmlformats.org/officeDocument/2006/relationships/tags" Target="../tags/tag123.xml"/><Relationship Id="rId9" Type="http://schemas.openxmlformats.org/officeDocument/2006/relationships/tags" Target="../tags/tag128.xml"/><Relationship Id="rId14" Type="http://schemas.openxmlformats.org/officeDocument/2006/relationships/tags" Target="../tags/tag13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.xml"/><Relationship Id="rId2" Type="http://schemas.openxmlformats.org/officeDocument/2006/relationships/tags" Target="../tags/tag135.xml"/><Relationship Id="rId1" Type="http://schemas.openxmlformats.org/officeDocument/2006/relationships/tags" Target="../tags/tag134.xml"/><Relationship Id="rId5" Type="http://schemas.openxmlformats.org/officeDocument/2006/relationships/image" Target="../media/image64.jpeg"/><Relationship Id="rId4" Type="http://schemas.openxmlformats.org/officeDocument/2006/relationships/notesSlide" Target="../notesSlides/notesSlide23.xml"/></Relationships>
</file>

<file path=ppt/slides/_rels/slide2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tags" Target="../tags/tag138.xml"/><Relationship Id="rId7" Type="http://schemas.openxmlformats.org/officeDocument/2006/relationships/image" Target="../media/image9.png"/><Relationship Id="rId2" Type="http://schemas.openxmlformats.org/officeDocument/2006/relationships/tags" Target="../tags/tag137.xml"/><Relationship Id="rId1" Type="http://schemas.openxmlformats.org/officeDocument/2006/relationships/tags" Target="../tags/tag136.xml"/><Relationship Id="rId6" Type="http://schemas.openxmlformats.org/officeDocument/2006/relationships/image" Target="../media/image65.png"/><Relationship Id="rId5" Type="http://schemas.openxmlformats.org/officeDocument/2006/relationships/notesSlide" Target="../notesSlides/notesSlide24.xml"/><Relationship Id="rId10" Type="http://schemas.openxmlformats.org/officeDocument/2006/relationships/image" Target="../media/image66.jpeg"/><Relationship Id="rId4" Type="http://schemas.openxmlformats.org/officeDocument/2006/relationships/slideLayout" Target="../slideLayouts/slideLayout9.xml"/><Relationship Id="rId9" Type="http://schemas.openxmlformats.org/officeDocument/2006/relationships/image" Target="../media/image10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68.jp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tags" Target="../tags/tag20.xml"/><Relationship Id="rId13" Type="http://schemas.openxmlformats.org/officeDocument/2006/relationships/tags" Target="../tags/tag25.xml"/><Relationship Id="rId18" Type="http://schemas.openxmlformats.org/officeDocument/2006/relationships/notesSlide" Target="../notesSlides/notesSlide3.xml"/><Relationship Id="rId26" Type="http://schemas.openxmlformats.org/officeDocument/2006/relationships/image" Target="../media/image19.png"/><Relationship Id="rId3" Type="http://schemas.openxmlformats.org/officeDocument/2006/relationships/tags" Target="../tags/tag15.xml"/><Relationship Id="rId21" Type="http://schemas.microsoft.com/office/2007/relationships/hdphoto" Target="../media/hdphoto3.wdp"/><Relationship Id="rId7" Type="http://schemas.openxmlformats.org/officeDocument/2006/relationships/tags" Target="../tags/tag19.xml"/><Relationship Id="rId12" Type="http://schemas.openxmlformats.org/officeDocument/2006/relationships/tags" Target="../tags/tag24.xml"/><Relationship Id="rId17" Type="http://schemas.openxmlformats.org/officeDocument/2006/relationships/slideLayout" Target="../slideLayouts/slideLayout11.xml"/><Relationship Id="rId25" Type="http://schemas.openxmlformats.org/officeDocument/2006/relationships/image" Target="../media/image18.png"/><Relationship Id="rId2" Type="http://schemas.openxmlformats.org/officeDocument/2006/relationships/tags" Target="../tags/tag14.xml"/><Relationship Id="rId16" Type="http://schemas.openxmlformats.org/officeDocument/2006/relationships/tags" Target="../tags/tag28.xml"/><Relationship Id="rId20" Type="http://schemas.openxmlformats.org/officeDocument/2006/relationships/image" Target="../media/image14.png"/><Relationship Id="rId29" Type="http://schemas.openxmlformats.org/officeDocument/2006/relationships/image" Target="../media/image21.png"/><Relationship Id="rId1" Type="http://schemas.openxmlformats.org/officeDocument/2006/relationships/tags" Target="../tags/tag13.xml"/><Relationship Id="rId6" Type="http://schemas.openxmlformats.org/officeDocument/2006/relationships/tags" Target="../tags/tag18.xml"/><Relationship Id="rId11" Type="http://schemas.openxmlformats.org/officeDocument/2006/relationships/tags" Target="../tags/tag23.xml"/><Relationship Id="rId24" Type="http://schemas.openxmlformats.org/officeDocument/2006/relationships/image" Target="../media/image17.png"/><Relationship Id="rId5" Type="http://schemas.openxmlformats.org/officeDocument/2006/relationships/tags" Target="../tags/tag17.xml"/><Relationship Id="rId15" Type="http://schemas.openxmlformats.org/officeDocument/2006/relationships/tags" Target="../tags/tag27.xml"/><Relationship Id="rId23" Type="http://schemas.openxmlformats.org/officeDocument/2006/relationships/image" Target="../media/image16.png"/><Relationship Id="rId28" Type="http://schemas.microsoft.com/office/2007/relationships/hdphoto" Target="../media/hdphoto4.wdp"/><Relationship Id="rId10" Type="http://schemas.openxmlformats.org/officeDocument/2006/relationships/tags" Target="../tags/tag22.xml"/><Relationship Id="rId19" Type="http://schemas.openxmlformats.org/officeDocument/2006/relationships/image" Target="../media/image13.png"/><Relationship Id="rId4" Type="http://schemas.openxmlformats.org/officeDocument/2006/relationships/tags" Target="../tags/tag16.xml"/><Relationship Id="rId9" Type="http://schemas.openxmlformats.org/officeDocument/2006/relationships/tags" Target="../tags/tag21.xml"/><Relationship Id="rId14" Type="http://schemas.openxmlformats.org/officeDocument/2006/relationships/tags" Target="../tags/tag26.xml"/><Relationship Id="rId22" Type="http://schemas.openxmlformats.org/officeDocument/2006/relationships/image" Target="../media/image15.png"/><Relationship Id="rId27" Type="http://schemas.openxmlformats.org/officeDocument/2006/relationships/image" Target="../media/image20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jpg"/><Relationship Id="rId1" Type="http://schemas.openxmlformats.org/officeDocument/2006/relationships/slideLayout" Target="../slideLayouts/slideLayout24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tags" Target="../tags/tag36.xml"/><Relationship Id="rId13" Type="http://schemas.openxmlformats.org/officeDocument/2006/relationships/tags" Target="../tags/tag41.xml"/><Relationship Id="rId18" Type="http://schemas.openxmlformats.org/officeDocument/2006/relationships/notesSlide" Target="../notesSlides/notesSlide4.xml"/><Relationship Id="rId26" Type="http://schemas.openxmlformats.org/officeDocument/2006/relationships/image" Target="../media/image19.png"/><Relationship Id="rId3" Type="http://schemas.openxmlformats.org/officeDocument/2006/relationships/tags" Target="../tags/tag31.xml"/><Relationship Id="rId21" Type="http://schemas.microsoft.com/office/2007/relationships/hdphoto" Target="../media/hdphoto3.wdp"/><Relationship Id="rId7" Type="http://schemas.openxmlformats.org/officeDocument/2006/relationships/tags" Target="../tags/tag35.xml"/><Relationship Id="rId12" Type="http://schemas.openxmlformats.org/officeDocument/2006/relationships/tags" Target="../tags/tag40.xml"/><Relationship Id="rId17" Type="http://schemas.openxmlformats.org/officeDocument/2006/relationships/slideLayout" Target="../slideLayouts/slideLayout11.xml"/><Relationship Id="rId25" Type="http://schemas.openxmlformats.org/officeDocument/2006/relationships/image" Target="../media/image18.png"/><Relationship Id="rId2" Type="http://schemas.openxmlformats.org/officeDocument/2006/relationships/tags" Target="../tags/tag30.xml"/><Relationship Id="rId16" Type="http://schemas.openxmlformats.org/officeDocument/2006/relationships/tags" Target="../tags/tag44.xml"/><Relationship Id="rId20" Type="http://schemas.openxmlformats.org/officeDocument/2006/relationships/image" Target="../media/image14.png"/><Relationship Id="rId29" Type="http://schemas.openxmlformats.org/officeDocument/2006/relationships/image" Target="../media/image21.png"/><Relationship Id="rId1" Type="http://schemas.openxmlformats.org/officeDocument/2006/relationships/tags" Target="../tags/tag29.xml"/><Relationship Id="rId6" Type="http://schemas.openxmlformats.org/officeDocument/2006/relationships/tags" Target="../tags/tag34.xml"/><Relationship Id="rId11" Type="http://schemas.openxmlformats.org/officeDocument/2006/relationships/tags" Target="../tags/tag39.xml"/><Relationship Id="rId24" Type="http://schemas.openxmlformats.org/officeDocument/2006/relationships/image" Target="../media/image17.png"/><Relationship Id="rId5" Type="http://schemas.openxmlformats.org/officeDocument/2006/relationships/tags" Target="../tags/tag33.xml"/><Relationship Id="rId15" Type="http://schemas.openxmlformats.org/officeDocument/2006/relationships/tags" Target="../tags/tag43.xml"/><Relationship Id="rId23" Type="http://schemas.openxmlformats.org/officeDocument/2006/relationships/image" Target="../media/image16.png"/><Relationship Id="rId28" Type="http://schemas.microsoft.com/office/2007/relationships/hdphoto" Target="../media/hdphoto4.wdp"/><Relationship Id="rId10" Type="http://schemas.openxmlformats.org/officeDocument/2006/relationships/tags" Target="../tags/tag38.xml"/><Relationship Id="rId19" Type="http://schemas.openxmlformats.org/officeDocument/2006/relationships/image" Target="../media/image13.png"/><Relationship Id="rId4" Type="http://schemas.openxmlformats.org/officeDocument/2006/relationships/tags" Target="../tags/tag32.xml"/><Relationship Id="rId9" Type="http://schemas.openxmlformats.org/officeDocument/2006/relationships/tags" Target="../tags/tag37.xml"/><Relationship Id="rId14" Type="http://schemas.openxmlformats.org/officeDocument/2006/relationships/tags" Target="../tags/tag42.xml"/><Relationship Id="rId22" Type="http://schemas.openxmlformats.org/officeDocument/2006/relationships/image" Target="../media/image15.png"/><Relationship Id="rId27" Type="http://schemas.openxmlformats.org/officeDocument/2006/relationships/image" Target="../media/image20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svg"/><Relationship Id="rId13" Type="http://schemas.openxmlformats.org/officeDocument/2006/relationships/image" Target="../media/image28.png"/><Relationship Id="rId3" Type="http://schemas.openxmlformats.org/officeDocument/2006/relationships/tags" Target="../tags/tag47.xml"/><Relationship Id="rId7" Type="http://schemas.openxmlformats.org/officeDocument/2006/relationships/image" Target="../media/image22.png"/><Relationship Id="rId12" Type="http://schemas.openxmlformats.org/officeDocument/2006/relationships/image" Target="../media/image27.svg"/><Relationship Id="rId2" Type="http://schemas.openxmlformats.org/officeDocument/2006/relationships/tags" Target="../tags/tag46.xml"/><Relationship Id="rId1" Type="http://schemas.openxmlformats.org/officeDocument/2006/relationships/tags" Target="../tags/tag45.xml"/><Relationship Id="rId6" Type="http://schemas.openxmlformats.org/officeDocument/2006/relationships/notesSlide" Target="../notesSlides/notesSlide5.xml"/><Relationship Id="rId11" Type="http://schemas.openxmlformats.org/officeDocument/2006/relationships/image" Target="../media/image26.png"/><Relationship Id="rId5" Type="http://schemas.openxmlformats.org/officeDocument/2006/relationships/slideLayout" Target="../slideLayouts/slideLayout4.xml"/><Relationship Id="rId10" Type="http://schemas.openxmlformats.org/officeDocument/2006/relationships/image" Target="../media/image25.svg"/><Relationship Id="rId4" Type="http://schemas.openxmlformats.org/officeDocument/2006/relationships/tags" Target="../tags/tag48.xml"/><Relationship Id="rId9" Type="http://schemas.openxmlformats.org/officeDocument/2006/relationships/image" Target="../media/image24.png"/><Relationship Id="rId14" Type="http://schemas.openxmlformats.org/officeDocument/2006/relationships/image" Target="../media/image29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tags" Target="../tags/tag56.xml"/><Relationship Id="rId13" Type="http://schemas.openxmlformats.org/officeDocument/2006/relationships/notesSlide" Target="../notesSlides/notesSlide6.xml"/><Relationship Id="rId3" Type="http://schemas.openxmlformats.org/officeDocument/2006/relationships/tags" Target="../tags/tag51.xml"/><Relationship Id="rId7" Type="http://schemas.openxmlformats.org/officeDocument/2006/relationships/tags" Target="../tags/tag55.xml"/><Relationship Id="rId12" Type="http://schemas.openxmlformats.org/officeDocument/2006/relationships/slideLayout" Target="../slideLayouts/slideLayout4.xml"/><Relationship Id="rId2" Type="http://schemas.openxmlformats.org/officeDocument/2006/relationships/tags" Target="../tags/tag50.xml"/><Relationship Id="rId1" Type="http://schemas.openxmlformats.org/officeDocument/2006/relationships/tags" Target="../tags/tag49.xml"/><Relationship Id="rId6" Type="http://schemas.openxmlformats.org/officeDocument/2006/relationships/tags" Target="../tags/tag54.xml"/><Relationship Id="rId11" Type="http://schemas.openxmlformats.org/officeDocument/2006/relationships/tags" Target="../tags/tag59.xml"/><Relationship Id="rId5" Type="http://schemas.openxmlformats.org/officeDocument/2006/relationships/tags" Target="../tags/tag53.xml"/><Relationship Id="rId10" Type="http://schemas.openxmlformats.org/officeDocument/2006/relationships/tags" Target="../tags/tag58.xml"/><Relationship Id="rId4" Type="http://schemas.openxmlformats.org/officeDocument/2006/relationships/tags" Target="../tags/tag52.xml"/><Relationship Id="rId9" Type="http://schemas.openxmlformats.org/officeDocument/2006/relationships/tags" Target="../tags/tag57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tags" Target="../tags/tag67.xml"/><Relationship Id="rId13" Type="http://schemas.openxmlformats.org/officeDocument/2006/relationships/tags" Target="../tags/tag72.xml"/><Relationship Id="rId18" Type="http://schemas.openxmlformats.org/officeDocument/2006/relationships/notesSlide" Target="../notesSlides/notesSlide7.xml"/><Relationship Id="rId26" Type="http://schemas.openxmlformats.org/officeDocument/2006/relationships/image" Target="../media/image19.png"/><Relationship Id="rId3" Type="http://schemas.openxmlformats.org/officeDocument/2006/relationships/tags" Target="../tags/tag62.xml"/><Relationship Id="rId21" Type="http://schemas.microsoft.com/office/2007/relationships/hdphoto" Target="../media/hdphoto3.wdp"/><Relationship Id="rId7" Type="http://schemas.openxmlformats.org/officeDocument/2006/relationships/tags" Target="../tags/tag66.xml"/><Relationship Id="rId12" Type="http://schemas.openxmlformats.org/officeDocument/2006/relationships/tags" Target="../tags/tag71.xml"/><Relationship Id="rId17" Type="http://schemas.openxmlformats.org/officeDocument/2006/relationships/slideLayout" Target="../slideLayouts/slideLayout11.xml"/><Relationship Id="rId25" Type="http://schemas.openxmlformats.org/officeDocument/2006/relationships/image" Target="../media/image18.png"/><Relationship Id="rId2" Type="http://schemas.openxmlformats.org/officeDocument/2006/relationships/tags" Target="../tags/tag61.xml"/><Relationship Id="rId16" Type="http://schemas.openxmlformats.org/officeDocument/2006/relationships/tags" Target="../tags/tag75.xml"/><Relationship Id="rId20" Type="http://schemas.openxmlformats.org/officeDocument/2006/relationships/image" Target="../media/image14.png"/><Relationship Id="rId29" Type="http://schemas.openxmlformats.org/officeDocument/2006/relationships/image" Target="../media/image21.png"/><Relationship Id="rId1" Type="http://schemas.openxmlformats.org/officeDocument/2006/relationships/tags" Target="../tags/tag60.xml"/><Relationship Id="rId6" Type="http://schemas.openxmlformats.org/officeDocument/2006/relationships/tags" Target="../tags/tag65.xml"/><Relationship Id="rId11" Type="http://schemas.openxmlformats.org/officeDocument/2006/relationships/tags" Target="../tags/tag70.xml"/><Relationship Id="rId24" Type="http://schemas.openxmlformats.org/officeDocument/2006/relationships/image" Target="../media/image17.png"/><Relationship Id="rId5" Type="http://schemas.openxmlformats.org/officeDocument/2006/relationships/tags" Target="../tags/tag64.xml"/><Relationship Id="rId15" Type="http://schemas.openxmlformats.org/officeDocument/2006/relationships/tags" Target="../tags/tag74.xml"/><Relationship Id="rId23" Type="http://schemas.openxmlformats.org/officeDocument/2006/relationships/image" Target="../media/image16.png"/><Relationship Id="rId28" Type="http://schemas.microsoft.com/office/2007/relationships/hdphoto" Target="../media/hdphoto4.wdp"/><Relationship Id="rId10" Type="http://schemas.openxmlformats.org/officeDocument/2006/relationships/tags" Target="../tags/tag69.xml"/><Relationship Id="rId19" Type="http://schemas.openxmlformats.org/officeDocument/2006/relationships/image" Target="../media/image13.png"/><Relationship Id="rId4" Type="http://schemas.openxmlformats.org/officeDocument/2006/relationships/tags" Target="../tags/tag63.xml"/><Relationship Id="rId9" Type="http://schemas.openxmlformats.org/officeDocument/2006/relationships/tags" Target="../tags/tag68.xml"/><Relationship Id="rId14" Type="http://schemas.openxmlformats.org/officeDocument/2006/relationships/tags" Target="../tags/tag73.xml"/><Relationship Id="rId22" Type="http://schemas.openxmlformats.org/officeDocument/2006/relationships/image" Target="../media/image15.png"/><Relationship Id="rId27" Type="http://schemas.openxmlformats.org/officeDocument/2006/relationships/image" Target="../media/image20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tags" Target="../tags/tag78.xml"/><Relationship Id="rId7" Type="http://schemas.openxmlformats.org/officeDocument/2006/relationships/image" Target="../media/image31.svg"/><Relationship Id="rId2" Type="http://schemas.openxmlformats.org/officeDocument/2006/relationships/tags" Target="../tags/tag77.xml"/><Relationship Id="rId1" Type="http://schemas.openxmlformats.org/officeDocument/2006/relationships/tags" Target="../tags/tag76.xml"/><Relationship Id="rId6" Type="http://schemas.openxmlformats.org/officeDocument/2006/relationships/image" Target="../media/image30.png"/><Relationship Id="rId11" Type="http://schemas.openxmlformats.org/officeDocument/2006/relationships/image" Target="../media/image33.svg"/><Relationship Id="rId5" Type="http://schemas.openxmlformats.org/officeDocument/2006/relationships/notesSlide" Target="../notesSlides/notesSlide8.xml"/><Relationship Id="rId10" Type="http://schemas.openxmlformats.org/officeDocument/2006/relationships/image" Target="../media/image32.png"/><Relationship Id="rId4" Type="http://schemas.openxmlformats.org/officeDocument/2006/relationships/slideLayout" Target="../slideLayouts/slideLayout5.xml"/><Relationship Id="rId9" Type="http://schemas.openxmlformats.org/officeDocument/2006/relationships/image" Target="../media/image23.sv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5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PA-文本框 13">
            <a:extLst>
              <a:ext uri="{FF2B5EF4-FFF2-40B4-BE49-F238E27FC236}">
                <a16:creationId xmlns:a16="http://schemas.microsoft.com/office/drawing/2014/main" id="{21E46F68-965F-450F-B2D2-C81D49EF7944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576476" y="492670"/>
            <a:ext cx="11039049" cy="4269060"/>
          </a:xfrm>
          <a:custGeom>
            <a:avLst/>
            <a:gdLst/>
            <a:ahLst/>
            <a:cxnLst/>
            <a:rect l="l" t="t" r="r" b="b"/>
            <a:pathLst>
              <a:path w="9330048" h="3608149">
                <a:moveTo>
                  <a:pt x="9150663" y="3598303"/>
                </a:moveTo>
                <a:lnTo>
                  <a:pt x="9152686" y="3598303"/>
                </a:lnTo>
                <a:lnTo>
                  <a:pt x="9152686" y="3600461"/>
                </a:lnTo>
                <a:lnTo>
                  <a:pt x="9150663" y="3602484"/>
                </a:lnTo>
                <a:lnTo>
                  <a:pt x="9148505" y="3600461"/>
                </a:lnTo>
                <a:close/>
                <a:moveTo>
                  <a:pt x="8586088" y="3596684"/>
                </a:moveTo>
                <a:lnTo>
                  <a:pt x="8586088" y="3598977"/>
                </a:lnTo>
                <a:lnTo>
                  <a:pt x="8587302" y="3600056"/>
                </a:lnTo>
                <a:lnTo>
                  <a:pt x="8589460" y="3600056"/>
                </a:lnTo>
                <a:lnTo>
                  <a:pt x="8589460" y="3598977"/>
                </a:lnTo>
                <a:lnTo>
                  <a:pt x="8587302" y="3596684"/>
                </a:lnTo>
                <a:close/>
                <a:moveTo>
                  <a:pt x="8218432" y="3595875"/>
                </a:moveTo>
                <a:lnTo>
                  <a:pt x="8216274" y="3597898"/>
                </a:lnTo>
                <a:lnTo>
                  <a:pt x="8218432" y="3600056"/>
                </a:lnTo>
                <a:close/>
                <a:moveTo>
                  <a:pt x="5070336" y="3588322"/>
                </a:moveTo>
                <a:lnTo>
                  <a:pt x="5070336" y="3590480"/>
                </a:lnTo>
                <a:lnTo>
                  <a:pt x="5073573" y="3590480"/>
                </a:lnTo>
                <a:lnTo>
                  <a:pt x="5073573" y="3588322"/>
                </a:lnTo>
                <a:close/>
                <a:moveTo>
                  <a:pt x="1097051" y="3587917"/>
                </a:moveTo>
                <a:lnTo>
                  <a:pt x="1097051" y="3588996"/>
                </a:lnTo>
                <a:lnTo>
                  <a:pt x="1099208" y="3588996"/>
                </a:lnTo>
                <a:lnTo>
                  <a:pt x="1099208" y="3587917"/>
                </a:lnTo>
                <a:close/>
                <a:moveTo>
                  <a:pt x="7711314" y="3587378"/>
                </a:moveTo>
                <a:lnTo>
                  <a:pt x="7713472" y="3589536"/>
                </a:lnTo>
                <a:lnTo>
                  <a:pt x="7714551" y="3589536"/>
                </a:lnTo>
                <a:lnTo>
                  <a:pt x="7712393" y="3587378"/>
                </a:lnTo>
                <a:close/>
                <a:moveTo>
                  <a:pt x="8249453" y="3587243"/>
                </a:moveTo>
                <a:lnTo>
                  <a:pt x="8247295" y="3589401"/>
                </a:lnTo>
                <a:lnTo>
                  <a:pt x="8248374" y="3589401"/>
                </a:lnTo>
                <a:lnTo>
                  <a:pt x="8250532" y="3587243"/>
                </a:lnTo>
                <a:close/>
                <a:moveTo>
                  <a:pt x="7764185" y="3586299"/>
                </a:moveTo>
                <a:lnTo>
                  <a:pt x="7764185" y="3589536"/>
                </a:lnTo>
                <a:lnTo>
                  <a:pt x="7765264" y="3589536"/>
                </a:lnTo>
                <a:lnTo>
                  <a:pt x="7765264" y="3586299"/>
                </a:lnTo>
                <a:close/>
                <a:moveTo>
                  <a:pt x="7674763" y="3585220"/>
                </a:moveTo>
                <a:lnTo>
                  <a:pt x="7674763" y="3588457"/>
                </a:lnTo>
                <a:lnTo>
                  <a:pt x="7675842" y="3588457"/>
                </a:lnTo>
                <a:lnTo>
                  <a:pt x="7675842" y="3585220"/>
                </a:lnTo>
                <a:close/>
                <a:moveTo>
                  <a:pt x="8254848" y="3584006"/>
                </a:moveTo>
                <a:lnTo>
                  <a:pt x="8255927" y="3584006"/>
                </a:lnTo>
                <a:lnTo>
                  <a:pt x="8255927" y="3585085"/>
                </a:lnTo>
                <a:lnTo>
                  <a:pt x="8251611" y="3587243"/>
                </a:lnTo>
                <a:lnTo>
                  <a:pt x="8251611" y="3586937"/>
                </a:lnTo>
                <a:lnTo>
                  <a:pt x="8254001" y="3584288"/>
                </a:lnTo>
                <a:close/>
                <a:moveTo>
                  <a:pt x="7618654" y="3581983"/>
                </a:moveTo>
                <a:lnTo>
                  <a:pt x="7618654" y="3585220"/>
                </a:lnTo>
                <a:lnTo>
                  <a:pt x="7619733" y="3585220"/>
                </a:lnTo>
                <a:lnTo>
                  <a:pt x="7619733" y="3581983"/>
                </a:lnTo>
                <a:close/>
                <a:moveTo>
                  <a:pt x="1047552" y="3579151"/>
                </a:moveTo>
                <a:lnTo>
                  <a:pt x="1047552" y="3581309"/>
                </a:lnTo>
                <a:lnTo>
                  <a:pt x="1048630" y="3581309"/>
                </a:lnTo>
                <a:lnTo>
                  <a:pt x="1048630" y="3579151"/>
                </a:lnTo>
                <a:close/>
                <a:moveTo>
                  <a:pt x="9284864" y="3578072"/>
                </a:moveTo>
                <a:lnTo>
                  <a:pt x="9281627" y="3581309"/>
                </a:lnTo>
                <a:lnTo>
                  <a:pt x="9281627" y="3582388"/>
                </a:lnTo>
                <a:lnTo>
                  <a:pt x="9283785" y="3582388"/>
                </a:lnTo>
                <a:lnTo>
                  <a:pt x="9283785" y="3583467"/>
                </a:lnTo>
                <a:lnTo>
                  <a:pt x="9288101" y="3580230"/>
                </a:lnTo>
                <a:lnTo>
                  <a:pt x="9285943" y="3578072"/>
                </a:lnTo>
                <a:close/>
                <a:moveTo>
                  <a:pt x="2043715" y="3577937"/>
                </a:moveTo>
                <a:lnTo>
                  <a:pt x="2043715" y="3581174"/>
                </a:lnTo>
                <a:lnTo>
                  <a:pt x="2044793" y="3581174"/>
                </a:lnTo>
                <a:lnTo>
                  <a:pt x="2044793" y="3577937"/>
                </a:lnTo>
                <a:close/>
                <a:moveTo>
                  <a:pt x="7706998" y="3576588"/>
                </a:moveTo>
                <a:lnTo>
                  <a:pt x="7706998" y="3577667"/>
                </a:lnTo>
                <a:lnTo>
                  <a:pt x="7723183" y="3583062"/>
                </a:lnTo>
                <a:lnTo>
                  <a:pt x="7726420" y="3586299"/>
                </a:lnTo>
                <a:lnTo>
                  <a:pt x="7730736" y="3585220"/>
                </a:lnTo>
                <a:lnTo>
                  <a:pt x="7730736" y="3584141"/>
                </a:lnTo>
                <a:cubicBezTo>
                  <a:pt x="7726780" y="3584141"/>
                  <a:pt x="7722104" y="3582343"/>
                  <a:pt x="7716709" y="3578746"/>
                </a:cubicBezTo>
                <a:lnTo>
                  <a:pt x="7708077" y="3576588"/>
                </a:lnTo>
                <a:close/>
                <a:moveTo>
                  <a:pt x="4170289" y="3576453"/>
                </a:moveTo>
                <a:lnTo>
                  <a:pt x="4170289" y="3578611"/>
                </a:lnTo>
                <a:lnTo>
                  <a:pt x="4172447" y="3578611"/>
                </a:lnTo>
                <a:lnTo>
                  <a:pt x="4172447" y="3576453"/>
                </a:lnTo>
                <a:close/>
                <a:moveTo>
                  <a:pt x="7702682" y="3575509"/>
                </a:moveTo>
                <a:lnTo>
                  <a:pt x="7702682" y="3577667"/>
                </a:lnTo>
                <a:lnTo>
                  <a:pt x="7705919" y="3577667"/>
                </a:lnTo>
                <a:lnTo>
                  <a:pt x="7705919" y="3576588"/>
                </a:lnTo>
                <a:close/>
                <a:moveTo>
                  <a:pt x="7599232" y="3574430"/>
                </a:moveTo>
                <a:lnTo>
                  <a:pt x="7598153" y="3575509"/>
                </a:lnTo>
                <a:lnTo>
                  <a:pt x="7598153" y="3576588"/>
                </a:lnTo>
                <a:lnTo>
                  <a:pt x="7601390" y="3576588"/>
                </a:lnTo>
                <a:close/>
                <a:moveTo>
                  <a:pt x="9307523" y="3573890"/>
                </a:moveTo>
                <a:lnTo>
                  <a:pt x="9307523" y="3575914"/>
                </a:lnTo>
                <a:lnTo>
                  <a:pt x="9308602" y="3575914"/>
                </a:lnTo>
                <a:lnTo>
                  <a:pt x="9308602" y="3573890"/>
                </a:lnTo>
                <a:close/>
                <a:moveTo>
                  <a:pt x="2239283" y="3573621"/>
                </a:moveTo>
                <a:lnTo>
                  <a:pt x="2239283" y="3574700"/>
                </a:lnTo>
                <a:lnTo>
                  <a:pt x="2241443" y="3576858"/>
                </a:lnTo>
                <a:lnTo>
                  <a:pt x="2243600" y="3574700"/>
                </a:lnTo>
                <a:lnTo>
                  <a:pt x="2242520" y="3573621"/>
                </a:lnTo>
                <a:close/>
                <a:moveTo>
                  <a:pt x="7689734" y="3573351"/>
                </a:moveTo>
                <a:lnTo>
                  <a:pt x="7687576" y="3575509"/>
                </a:lnTo>
                <a:lnTo>
                  <a:pt x="7687576" y="3578746"/>
                </a:lnTo>
                <a:lnTo>
                  <a:pt x="7689734" y="3580904"/>
                </a:lnTo>
                <a:lnTo>
                  <a:pt x="7691892" y="3580904"/>
                </a:lnTo>
                <a:lnTo>
                  <a:pt x="7692971" y="3574430"/>
                </a:lnTo>
                <a:lnTo>
                  <a:pt x="7691892" y="3573351"/>
                </a:lnTo>
                <a:close/>
                <a:moveTo>
                  <a:pt x="7622970" y="3572272"/>
                </a:moveTo>
                <a:cubicBezTo>
                  <a:pt x="7621532" y="3572272"/>
                  <a:pt x="7620812" y="3573351"/>
                  <a:pt x="7620812" y="3575509"/>
                </a:cubicBezTo>
                <a:lnTo>
                  <a:pt x="7620812" y="3577667"/>
                </a:lnTo>
                <a:lnTo>
                  <a:pt x="7621891" y="3577667"/>
                </a:lnTo>
                <a:close/>
                <a:moveTo>
                  <a:pt x="8265715" y="3571308"/>
                </a:moveTo>
                <a:lnTo>
                  <a:pt x="8259164" y="3580904"/>
                </a:lnTo>
                <a:lnTo>
                  <a:pt x="8258085" y="3580904"/>
                </a:lnTo>
                <a:lnTo>
                  <a:pt x="8258085" y="3579825"/>
                </a:lnTo>
                <a:lnTo>
                  <a:pt x="8258136" y="3579706"/>
                </a:lnTo>
                <a:close/>
                <a:moveTo>
                  <a:pt x="7673684" y="3571193"/>
                </a:moveTo>
                <a:lnTo>
                  <a:pt x="7673684" y="3578746"/>
                </a:lnTo>
                <a:lnTo>
                  <a:pt x="7674763" y="3578746"/>
                </a:lnTo>
                <a:lnTo>
                  <a:pt x="7674763" y="3571193"/>
                </a:lnTo>
                <a:close/>
                <a:moveTo>
                  <a:pt x="7676921" y="3570114"/>
                </a:moveTo>
                <a:lnTo>
                  <a:pt x="7676921" y="3572272"/>
                </a:lnTo>
                <a:lnTo>
                  <a:pt x="7682181" y="3572272"/>
                </a:lnTo>
                <a:lnTo>
                  <a:pt x="7684339" y="3570114"/>
                </a:lnTo>
                <a:close/>
                <a:moveTo>
                  <a:pt x="3710782" y="3569170"/>
                </a:moveTo>
                <a:cubicBezTo>
                  <a:pt x="3706555" y="3570609"/>
                  <a:pt x="3704443" y="3572047"/>
                  <a:pt x="3704443" y="3573486"/>
                </a:cubicBezTo>
                <a:lnTo>
                  <a:pt x="3706466" y="3575644"/>
                </a:lnTo>
                <a:cubicBezTo>
                  <a:pt x="3710782" y="3574205"/>
                  <a:pt x="3712940" y="3572767"/>
                  <a:pt x="3712940" y="3571328"/>
                </a:cubicBezTo>
                <a:lnTo>
                  <a:pt x="3712940" y="3570249"/>
                </a:lnTo>
                <a:lnTo>
                  <a:pt x="3710782" y="3570249"/>
                </a:lnTo>
                <a:close/>
                <a:moveTo>
                  <a:pt x="9277446" y="3568495"/>
                </a:moveTo>
                <a:lnTo>
                  <a:pt x="9277446" y="3572811"/>
                </a:lnTo>
                <a:lnTo>
                  <a:pt x="9281627" y="3572811"/>
                </a:lnTo>
                <a:lnTo>
                  <a:pt x="9283785" y="3570653"/>
                </a:lnTo>
                <a:close/>
                <a:moveTo>
                  <a:pt x="7626207" y="3567956"/>
                </a:moveTo>
                <a:lnTo>
                  <a:pt x="7624049" y="3570114"/>
                </a:lnTo>
                <a:lnTo>
                  <a:pt x="7624049" y="3571193"/>
                </a:lnTo>
                <a:lnTo>
                  <a:pt x="7626207" y="3569035"/>
                </a:lnTo>
                <a:close/>
                <a:moveTo>
                  <a:pt x="4242447" y="3567686"/>
                </a:moveTo>
                <a:lnTo>
                  <a:pt x="4242447" y="3568765"/>
                </a:lnTo>
                <a:cubicBezTo>
                  <a:pt x="4242447" y="3569844"/>
                  <a:pt x="4245010" y="3571283"/>
                  <a:pt x="4250135" y="3573081"/>
                </a:cubicBezTo>
                <a:lnTo>
                  <a:pt x="4250135" y="3570923"/>
                </a:lnTo>
                <a:cubicBezTo>
                  <a:pt x="4247257" y="3570923"/>
                  <a:pt x="4244695" y="3569844"/>
                  <a:pt x="4242447" y="3567686"/>
                </a:cubicBezTo>
                <a:close/>
                <a:moveTo>
                  <a:pt x="5669034" y="3567147"/>
                </a:moveTo>
                <a:lnTo>
                  <a:pt x="5669034" y="3568226"/>
                </a:lnTo>
                <a:lnTo>
                  <a:pt x="5672406" y="3568226"/>
                </a:lnTo>
                <a:lnTo>
                  <a:pt x="5672406" y="3567147"/>
                </a:lnTo>
                <a:close/>
                <a:moveTo>
                  <a:pt x="1199151" y="3567012"/>
                </a:moveTo>
                <a:lnTo>
                  <a:pt x="1196993" y="3569170"/>
                </a:lnTo>
                <a:lnTo>
                  <a:pt x="1196993" y="3571463"/>
                </a:lnTo>
                <a:lnTo>
                  <a:pt x="1201309" y="3572542"/>
                </a:lnTo>
                <a:lnTo>
                  <a:pt x="1203468" y="3568091"/>
                </a:lnTo>
                <a:lnTo>
                  <a:pt x="1202388" y="3567012"/>
                </a:lnTo>
                <a:close/>
                <a:moveTo>
                  <a:pt x="1052001" y="3567012"/>
                </a:moveTo>
                <a:lnTo>
                  <a:pt x="1050789" y="3568091"/>
                </a:lnTo>
                <a:lnTo>
                  <a:pt x="1050789" y="3571463"/>
                </a:lnTo>
                <a:lnTo>
                  <a:pt x="1055238" y="3570249"/>
                </a:lnTo>
                <a:lnTo>
                  <a:pt x="1055238" y="3568091"/>
                </a:lnTo>
                <a:close/>
                <a:moveTo>
                  <a:pt x="8268740" y="3566877"/>
                </a:moveTo>
                <a:lnTo>
                  <a:pt x="8268740" y="3567956"/>
                </a:lnTo>
                <a:lnTo>
                  <a:pt x="8265715" y="3571308"/>
                </a:lnTo>
                <a:close/>
                <a:moveTo>
                  <a:pt x="8629788" y="3566202"/>
                </a:moveTo>
                <a:lnTo>
                  <a:pt x="8629788" y="3569439"/>
                </a:lnTo>
                <a:lnTo>
                  <a:pt x="8635183" y="3573890"/>
                </a:lnTo>
                <a:lnTo>
                  <a:pt x="8637341" y="3571597"/>
                </a:lnTo>
                <a:cubicBezTo>
                  <a:pt x="8633025" y="3571597"/>
                  <a:pt x="8630867" y="3569799"/>
                  <a:pt x="8630867" y="3566202"/>
                </a:cubicBezTo>
                <a:close/>
                <a:moveTo>
                  <a:pt x="6678954" y="3564989"/>
                </a:moveTo>
                <a:cubicBezTo>
                  <a:pt x="6678594" y="3569125"/>
                  <a:pt x="6677515" y="3572362"/>
                  <a:pt x="6675717" y="3574700"/>
                </a:cubicBezTo>
                <a:lnTo>
                  <a:pt x="6678954" y="3577802"/>
                </a:lnTo>
                <a:lnTo>
                  <a:pt x="6681112" y="3577802"/>
                </a:lnTo>
                <a:cubicBezTo>
                  <a:pt x="6683180" y="3577262"/>
                  <a:pt x="6684933" y="3574790"/>
                  <a:pt x="6686372" y="3570384"/>
                </a:cubicBezTo>
                <a:cubicBezTo>
                  <a:pt x="6684933" y="3567147"/>
                  <a:pt x="6683540" y="3565348"/>
                  <a:pt x="6682191" y="3564989"/>
                </a:cubicBezTo>
                <a:close/>
                <a:moveTo>
                  <a:pt x="2246837" y="3564989"/>
                </a:moveTo>
                <a:lnTo>
                  <a:pt x="2246837" y="3567147"/>
                </a:lnTo>
                <a:lnTo>
                  <a:pt x="2247915" y="3567147"/>
                </a:lnTo>
                <a:lnTo>
                  <a:pt x="2247915" y="3564989"/>
                </a:lnTo>
                <a:close/>
                <a:moveTo>
                  <a:pt x="2233888" y="3563910"/>
                </a:moveTo>
                <a:lnTo>
                  <a:pt x="2232810" y="3567147"/>
                </a:lnTo>
                <a:lnTo>
                  <a:pt x="2236047" y="3571463"/>
                </a:lnTo>
                <a:cubicBezTo>
                  <a:pt x="2237665" y="3571463"/>
                  <a:pt x="2238744" y="3568945"/>
                  <a:pt x="2239283" y="3563910"/>
                </a:cubicBezTo>
                <a:close/>
                <a:moveTo>
                  <a:pt x="7602469" y="3563640"/>
                </a:moveTo>
                <a:lnTo>
                  <a:pt x="7602469" y="3564719"/>
                </a:lnTo>
                <a:cubicBezTo>
                  <a:pt x="7603908" y="3571193"/>
                  <a:pt x="7605706" y="3574430"/>
                  <a:pt x="7607864" y="3574430"/>
                </a:cubicBezTo>
                <a:cubicBezTo>
                  <a:pt x="7612180" y="3572811"/>
                  <a:pt x="7614338" y="3571373"/>
                  <a:pt x="7614338" y="3570114"/>
                </a:cubicBezTo>
                <a:lnTo>
                  <a:pt x="7614338" y="3569035"/>
                </a:lnTo>
                <a:lnTo>
                  <a:pt x="7607864" y="3563640"/>
                </a:lnTo>
                <a:close/>
                <a:moveTo>
                  <a:pt x="3728855" y="3562831"/>
                </a:moveTo>
                <a:lnTo>
                  <a:pt x="3728855" y="3564989"/>
                </a:lnTo>
                <a:lnTo>
                  <a:pt x="3731013" y="3567012"/>
                </a:lnTo>
                <a:lnTo>
                  <a:pt x="3733171" y="3567012"/>
                </a:lnTo>
                <a:lnTo>
                  <a:pt x="3733171" y="3565933"/>
                </a:lnTo>
                <a:lnTo>
                  <a:pt x="3729934" y="3562831"/>
                </a:lnTo>
                <a:close/>
                <a:moveTo>
                  <a:pt x="7680023" y="3562561"/>
                </a:moveTo>
                <a:lnTo>
                  <a:pt x="7680023" y="3563640"/>
                </a:lnTo>
                <a:lnTo>
                  <a:pt x="7684339" y="3565798"/>
                </a:lnTo>
                <a:lnTo>
                  <a:pt x="7683260" y="3562561"/>
                </a:lnTo>
                <a:close/>
                <a:moveTo>
                  <a:pt x="7589521" y="3562561"/>
                </a:moveTo>
                <a:lnTo>
                  <a:pt x="7589521" y="3567956"/>
                </a:lnTo>
                <a:lnTo>
                  <a:pt x="7592758" y="3567956"/>
                </a:lnTo>
                <a:lnTo>
                  <a:pt x="7592758" y="3564719"/>
                </a:lnTo>
                <a:lnTo>
                  <a:pt x="7590600" y="3562561"/>
                </a:lnTo>
                <a:close/>
                <a:moveTo>
                  <a:pt x="8642871" y="3561886"/>
                </a:moveTo>
                <a:lnTo>
                  <a:pt x="8640713" y="3564044"/>
                </a:lnTo>
                <a:lnTo>
                  <a:pt x="8642871" y="3564044"/>
                </a:lnTo>
                <a:close/>
                <a:moveTo>
                  <a:pt x="3594519" y="3561752"/>
                </a:moveTo>
                <a:lnTo>
                  <a:pt x="3592361" y="3563910"/>
                </a:lnTo>
                <a:lnTo>
                  <a:pt x="3592361" y="3567012"/>
                </a:lnTo>
                <a:lnTo>
                  <a:pt x="3595598" y="3567012"/>
                </a:lnTo>
                <a:lnTo>
                  <a:pt x="3597756" y="3564989"/>
                </a:lnTo>
                <a:lnTo>
                  <a:pt x="3597756" y="3561752"/>
                </a:lnTo>
                <a:close/>
                <a:moveTo>
                  <a:pt x="1241060" y="3561560"/>
                </a:moveTo>
                <a:lnTo>
                  <a:pt x="1242042" y="3565933"/>
                </a:lnTo>
                <a:lnTo>
                  <a:pt x="1242042" y="3567012"/>
                </a:lnTo>
                <a:lnTo>
                  <a:pt x="1240827" y="3572542"/>
                </a:lnTo>
                <a:cubicBezTo>
                  <a:pt x="1242355" y="3572542"/>
                  <a:pt x="1243121" y="3571418"/>
                  <a:pt x="1243121" y="3569170"/>
                </a:cubicBezTo>
                <a:lnTo>
                  <a:pt x="1246358" y="3569170"/>
                </a:lnTo>
                <a:lnTo>
                  <a:pt x="1246358" y="3570249"/>
                </a:lnTo>
                <a:lnTo>
                  <a:pt x="1245279" y="3571463"/>
                </a:lnTo>
                <a:lnTo>
                  <a:pt x="1245279" y="3572542"/>
                </a:lnTo>
                <a:lnTo>
                  <a:pt x="1249729" y="3572542"/>
                </a:lnTo>
                <a:close/>
                <a:moveTo>
                  <a:pt x="7760948" y="3561482"/>
                </a:moveTo>
                <a:lnTo>
                  <a:pt x="7760948" y="3564719"/>
                </a:lnTo>
                <a:cubicBezTo>
                  <a:pt x="7760948" y="3567776"/>
                  <a:pt x="7763466" y="3571013"/>
                  <a:pt x="7768501" y="3574430"/>
                </a:cubicBezTo>
                <a:lnTo>
                  <a:pt x="7768501" y="3577667"/>
                </a:lnTo>
                <a:lnTo>
                  <a:pt x="7773896" y="3575509"/>
                </a:lnTo>
                <a:lnTo>
                  <a:pt x="7773896" y="3574430"/>
                </a:lnTo>
                <a:cubicBezTo>
                  <a:pt x="7771738" y="3572092"/>
                  <a:pt x="7770659" y="3569934"/>
                  <a:pt x="7770659" y="3567956"/>
                </a:cubicBezTo>
                <a:lnTo>
                  <a:pt x="7769580" y="3569035"/>
                </a:lnTo>
                <a:lnTo>
                  <a:pt x="7768501" y="3569035"/>
                </a:lnTo>
                <a:close/>
                <a:moveTo>
                  <a:pt x="4169210" y="3561077"/>
                </a:moveTo>
                <a:lnTo>
                  <a:pt x="4166917" y="3563235"/>
                </a:lnTo>
                <a:lnTo>
                  <a:pt x="4166917" y="3564314"/>
                </a:lnTo>
                <a:cubicBezTo>
                  <a:pt x="4166917" y="3565483"/>
                  <a:pt x="4168400" y="3566607"/>
                  <a:pt x="4171368" y="3567686"/>
                </a:cubicBezTo>
                <a:lnTo>
                  <a:pt x="4172447" y="3566607"/>
                </a:lnTo>
                <a:lnTo>
                  <a:pt x="4172447" y="3564314"/>
                </a:lnTo>
                <a:close/>
                <a:moveTo>
                  <a:pt x="8779095" y="3560807"/>
                </a:moveTo>
                <a:lnTo>
                  <a:pt x="8776937" y="3562965"/>
                </a:lnTo>
                <a:lnTo>
                  <a:pt x="8776937" y="3565123"/>
                </a:lnTo>
                <a:lnTo>
                  <a:pt x="8779095" y="3567281"/>
                </a:lnTo>
                <a:lnTo>
                  <a:pt x="8781253" y="3567281"/>
                </a:lnTo>
                <a:lnTo>
                  <a:pt x="8781253" y="3562965"/>
                </a:lnTo>
                <a:close/>
                <a:moveTo>
                  <a:pt x="8726764" y="3560807"/>
                </a:moveTo>
                <a:lnTo>
                  <a:pt x="8726764" y="3562965"/>
                </a:lnTo>
                <a:lnTo>
                  <a:pt x="8727843" y="3562965"/>
                </a:lnTo>
                <a:lnTo>
                  <a:pt x="8727843" y="3560807"/>
                </a:lnTo>
                <a:close/>
                <a:moveTo>
                  <a:pt x="1248516" y="3560403"/>
                </a:moveTo>
                <a:lnTo>
                  <a:pt x="1248516" y="3561482"/>
                </a:lnTo>
                <a:lnTo>
                  <a:pt x="1251888" y="3561482"/>
                </a:lnTo>
                <a:lnTo>
                  <a:pt x="1251888" y="3560403"/>
                </a:lnTo>
                <a:close/>
                <a:moveTo>
                  <a:pt x="4235838" y="3558919"/>
                </a:moveTo>
                <a:lnTo>
                  <a:pt x="4235838" y="3563235"/>
                </a:lnTo>
                <a:lnTo>
                  <a:pt x="4240289" y="3565528"/>
                </a:lnTo>
                <a:lnTo>
                  <a:pt x="4238131" y="3558919"/>
                </a:lnTo>
                <a:close/>
                <a:moveTo>
                  <a:pt x="1588793" y="3558515"/>
                </a:moveTo>
                <a:lnTo>
                  <a:pt x="1588793" y="3560538"/>
                </a:lnTo>
                <a:lnTo>
                  <a:pt x="1593918" y="3563640"/>
                </a:lnTo>
                <a:lnTo>
                  <a:pt x="1595941" y="3563640"/>
                </a:lnTo>
                <a:lnTo>
                  <a:pt x="1595941" y="3561617"/>
                </a:lnTo>
                <a:cubicBezTo>
                  <a:pt x="1592524" y="3561617"/>
                  <a:pt x="1590816" y="3560583"/>
                  <a:pt x="1590816" y="3558515"/>
                </a:cubicBezTo>
                <a:close/>
                <a:moveTo>
                  <a:pt x="1237591" y="3557166"/>
                </a:moveTo>
                <a:lnTo>
                  <a:pt x="1237591" y="3559324"/>
                </a:lnTo>
                <a:lnTo>
                  <a:pt x="1240387" y="3560708"/>
                </a:lnTo>
                <a:close/>
                <a:moveTo>
                  <a:pt x="6108040" y="3556896"/>
                </a:moveTo>
                <a:lnTo>
                  <a:pt x="6104938" y="3558919"/>
                </a:lnTo>
                <a:cubicBezTo>
                  <a:pt x="6106286" y="3562066"/>
                  <a:pt x="6107680" y="3563820"/>
                  <a:pt x="6109119" y="3564179"/>
                </a:cubicBezTo>
                <a:lnTo>
                  <a:pt x="6111277" y="3561077"/>
                </a:lnTo>
                <a:lnTo>
                  <a:pt x="6111277" y="3559998"/>
                </a:lnTo>
                <a:close/>
                <a:moveTo>
                  <a:pt x="8756166" y="3556357"/>
                </a:moveTo>
                <a:lnTo>
                  <a:pt x="8755087" y="3557436"/>
                </a:lnTo>
                <a:lnTo>
                  <a:pt x="8752929" y="3565123"/>
                </a:lnTo>
                <a:lnTo>
                  <a:pt x="8754008" y="3565123"/>
                </a:lnTo>
                <a:lnTo>
                  <a:pt x="8758324" y="3566202"/>
                </a:lnTo>
                <a:lnTo>
                  <a:pt x="8759538" y="3565123"/>
                </a:lnTo>
                <a:lnTo>
                  <a:pt x="8759538" y="3557436"/>
                </a:lnTo>
                <a:lnTo>
                  <a:pt x="8757245" y="3557436"/>
                </a:lnTo>
                <a:close/>
                <a:moveTo>
                  <a:pt x="8165965" y="3555143"/>
                </a:moveTo>
                <a:lnTo>
                  <a:pt x="8165965" y="3556222"/>
                </a:lnTo>
                <a:lnTo>
                  <a:pt x="8169202" y="3556222"/>
                </a:lnTo>
                <a:lnTo>
                  <a:pt x="8169202" y="3555143"/>
                </a:lnTo>
                <a:close/>
                <a:moveTo>
                  <a:pt x="8170281" y="3554064"/>
                </a:moveTo>
                <a:lnTo>
                  <a:pt x="8170281" y="3555143"/>
                </a:lnTo>
                <a:lnTo>
                  <a:pt x="8173518" y="3555143"/>
                </a:lnTo>
                <a:lnTo>
                  <a:pt x="8173518" y="3554064"/>
                </a:lnTo>
                <a:close/>
                <a:moveTo>
                  <a:pt x="5261454" y="3553659"/>
                </a:moveTo>
                <a:lnTo>
                  <a:pt x="5258082" y="3556896"/>
                </a:lnTo>
                <a:cubicBezTo>
                  <a:pt x="5258082" y="3560673"/>
                  <a:pt x="5259566" y="3563190"/>
                  <a:pt x="5262533" y="3564449"/>
                </a:cubicBezTo>
                <a:lnTo>
                  <a:pt x="5265770" y="3564449"/>
                </a:lnTo>
                <a:cubicBezTo>
                  <a:pt x="5267209" y="3564449"/>
                  <a:pt x="5268648" y="3561932"/>
                  <a:pt x="5270086" y="3556896"/>
                </a:cubicBezTo>
                <a:lnTo>
                  <a:pt x="5265770" y="3553659"/>
                </a:lnTo>
                <a:close/>
                <a:moveTo>
                  <a:pt x="3745984" y="3552175"/>
                </a:moveTo>
                <a:lnTo>
                  <a:pt x="3745984" y="3553254"/>
                </a:lnTo>
                <a:lnTo>
                  <a:pt x="3748142" y="3555278"/>
                </a:lnTo>
                <a:lnTo>
                  <a:pt x="3749221" y="3554199"/>
                </a:lnTo>
                <a:lnTo>
                  <a:pt x="3749221" y="3552175"/>
                </a:lnTo>
                <a:close/>
                <a:moveTo>
                  <a:pt x="8628709" y="3552041"/>
                </a:moveTo>
                <a:lnTo>
                  <a:pt x="8625337" y="3555278"/>
                </a:lnTo>
                <a:lnTo>
                  <a:pt x="8625337" y="3556357"/>
                </a:lnTo>
                <a:lnTo>
                  <a:pt x="8629788" y="3556357"/>
                </a:lnTo>
                <a:lnTo>
                  <a:pt x="8631946" y="3554199"/>
                </a:lnTo>
                <a:lnTo>
                  <a:pt x="8629788" y="3552041"/>
                </a:lnTo>
                <a:close/>
                <a:moveTo>
                  <a:pt x="9108717" y="3551501"/>
                </a:moveTo>
                <a:lnTo>
                  <a:pt x="9108717" y="3553659"/>
                </a:lnTo>
                <a:lnTo>
                  <a:pt x="9111954" y="3553659"/>
                </a:lnTo>
                <a:lnTo>
                  <a:pt x="9109796" y="3551501"/>
                </a:lnTo>
                <a:close/>
                <a:moveTo>
                  <a:pt x="5733504" y="3551096"/>
                </a:moveTo>
                <a:lnTo>
                  <a:pt x="5727030" y="3553254"/>
                </a:lnTo>
                <a:lnTo>
                  <a:pt x="5718264" y="3552175"/>
                </a:lnTo>
                <a:lnTo>
                  <a:pt x="5697493" y="3555412"/>
                </a:lnTo>
                <a:lnTo>
                  <a:pt x="5698572" y="3562831"/>
                </a:lnTo>
                <a:lnTo>
                  <a:pt x="5698572" y="3576858"/>
                </a:lnTo>
                <a:lnTo>
                  <a:pt x="5696414" y="3583197"/>
                </a:lnTo>
                <a:cubicBezTo>
                  <a:pt x="5700730" y="3583197"/>
                  <a:pt x="5702888" y="3585715"/>
                  <a:pt x="5702888" y="3590750"/>
                </a:cubicBezTo>
                <a:lnTo>
                  <a:pt x="5704102" y="3591829"/>
                </a:lnTo>
                <a:lnTo>
                  <a:pt x="5705181" y="3591829"/>
                </a:lnTo>
                <a:lnTo>
                  <a:pt x="5709497" y="3585355"/>
                </a:lnTo>
                <a:lnTo>
                  <a:pt x="5712734" y="3585355"/>
                </a:lnTo>
                <a:lnTo>
                  <a:pt x="5719343" y="3588592"/>
                </a:lnTo>
                <a:cubicBezTo>
                  <a:pt x="5730313" y="3583287"/>
                  <a:pt x="5738315" y="3578656"/>
                  <a:pt x="5743350" y="3574700"/>
                </a:cubicBezTo>
                <a:cubicBezTo>
                  <a:pt x="5743350" y="3572901"/>
                  <a:pt x="5746992" y="3567551"/>
                  <a:pt x="5754275" y="3558649"/>
                </a:cubicBezTo>
                <a:lnTo>
                  <a:pt x="5755354" y="3554333"/>
                </a:lnTo>
                <a:lnTo>
                  <a:pt x="5745508" y="3551096"/>
                </a:lnTo>
                <a:lnTo>
                  <a:pt x="5744429" y="3551096"/>
                </a:lnTo>
                <a:lnTo>
                  <a:pt x="5740113" y="3553254"/>
                </a:lnTo>
                <a:close/>
                <a:moveTo>
                  <a:pt x="8740926" y="3548804"/>
                </a:moveTo>
                <a:lnTo>
                  <a:pt x="8732293" y="3549883"/>
                </a:lnTo>
                <a:cubicBezTo>
                  <a:pt x="8732293" y="3552580"/>
                  <a:pt x="8736250" y="3555457"/>
                  <a:pt x="8744162" y="3558515"/>
                </a:cubicBezTo>
                <a:lnTo>
                  <a:pt x="8747534" y="3552041"/>
                </a:lnTo>
                <a:close/>
                <a:moveTo>
                  <a:pt x="8617784" y="3548804"/>
                </a:moveTo>
                <a:lnTo>
                  <a:pt x="8617784" y="3549883"/>
                </a:lnTo>
                <a:lnTo>
                  <a:pt x="8619942" y="3552041"/>
                </a:lnTo>
                <a:lnTo>
                  <a:pt x="8621021" y="3550962"/>
                </a:lnTo>
                <a:lnTo>
                  <a:pt x="8621021" y="3548804"/>
                </a:lnTo>
                <a:close/>
                <a:moveTo>
                  <a:pt x="9102243" y="3548399"/>
                </a:moveTo>
                <a:lnTo>
                  <a:pt x="9102243" y="3550422"/>
                </a:lnTo>
                <a:lnTo>
                  <a:pt x="9106559" y="3553659"/>
                </a:lnTo>
                <a:lnTo>
                  <a:pt x="9106559" y="3552580"/>
                </a:lnTo>
                <a:cubicBezTo>
                  <a:pt x="9104761" y="3552580"/>
                  <a:pt x="9103682" y="3551187"/>
                  <a:pt x="9103322" y="3548399"/>
                </a:cubicBezTo>
                <a:close/>
                <a:moveTo>
                  <a:pt x="1570314" y="3548264"/>
                </a:moveTo>
                <a:lnTo>
                  <a:pt x="1570314" y="3549208"/>
                </a:lnTo>
                <a:lnTo>
                  <a:pt x="1572338" y="3549208"/>
                </a:lnTo>
                <a:lnTo>
                  <a:pt x="1572338" y="3548264"/>
                </a:lnTo>
                <a:close/>
                <a:moveTo>
                  <a:pt x="1579487" y="3547185"/>
                </a:moveTo>
                <a:cubicBezTo>
                  <a:pt x="1578138" y="3549973"/>
                  <a:pt x="1576114" y="3551366"/>
                  <a:pt x="1573417" y="3551366"/>
                </a:cubicBezTo>
                <a:lnTo>
                  <a:pt x="1573417" y="3553389"/>
                </a:lnTo>
                <a:lnTo>
                  <a:pt x="1574361" y="3553389"/>
                </a:lnTo>
                <a:lnTo>
                  <a:pt x="1579487" y="3549208"/>
                </a:lnTo>
                <a:lnTo>
                  <a:pt x="1580566" y="3549208"/>
                </a:lnTo>
                <a:cubicBezTo>
                  <a:pt x="1581554" y="3549208"/>
                  <a:pt x="1583263" y="3551636"/>
                  <a:pt x="1585690" y="3556491"/>
                </a:cubicBezTo>
                <a:lnTo>
                  <a:pt x="1586769" y="3556491"/>
                </a:lnTo>
                <a:cubicBezTo>
                  <a:pt x="1586769" y="3552715"/>
                  <a:pt x="1584342" y="3549613"/>
                  <a:pt x="1579487" y="3547185"/>
                </a:cubicBezTo>
                <a:close/>
                <a:moveTo>
                  <a:pt x="8236640" y="3546646"/>
                </a:moveTo>
                <a:cubicBezTo>
                  <a:pt x="8236640" y="3551411"/>
                  <a:pt x="8242350" y="3556042"/>
                  <a:pt x="8253769" y="3560538"/>
                </a:cubicBezTo>
                <a:lnTo>
                  <a:pt x="8254848" y="3559459"/>
                </a:lnTo>
                <a:lnTo>
                  <a:pt x="8254848" y="3557301"/>
                </a:lnTo>
                <a:cubicBezTo>
                  <a:pt x="8248194" y="3550197"/>
                  <a:pt x="8242125" y="3546646"/>
                  <a:pt x="8236640" y="3546646"/>
                </a:cubicBezTo>
                <a:close/>
                <a:moveTo>
                  <a:pt x="9291338" y="3546241"/>
                </a:moveTo>
                <a:cubicBezTo>
                  <a:pt x="9287742" y="3548309"/>
                  <a:pt x="9285943" y="3550782"/>
                  <a:pt x="9285943" y="3553659"/>
                </a:cubicBezTo>
                <a:lnTo>
                  <a:pt x="9290259" y="3556896"/>
                </a:lnTo>
                <a:lnTo>
                  <a:pt x="9291338" y="3556896"/>
                </a:lnTo>
                <a:lnTo>
                  <a:pt x="9293496" y="3549343"/>
                </a:lnTo>
                <a:lnTo>
                  <a:pt x="9293496" y="3548399"/>
                </a:lnTo>
                <a:close/>
                <a:moveTo>
                  <a:pt x="6190449" y="3546241"/>
                </a:moveTo>
                <a:lnTo>
                  <a:pt x="6190449" y="3547320"/>
                </a:lnTo>
                <a:lnTo>
                  <a:pt x="6194765" y="3547320"/>
                </a:lnTo>
                <a:lnTo>
                  <a:pt x="6194765" y="3546241"/>
                </a:lnTo>
                <a:close/>
                <a:moveTo>
                  <a:pt x="1047552" y="3546106"/>
                </a:moveTo>
                <a:lnTo>
                  <a:pt x="1045393" y="3548399"/>
                </a:lnTo>
                <a:lnTo>
                  <a:pt x="1045393" y="3549478"/>
                </a:lnTo>
                <a:lnTo>
                  <a:pt x="1048630" y="3546106"/>
                </a:lnTo>
                <a:close/>
                <a:moveTo>
                  <a:pt x="5246079" y="3545971"/>
                </a:moveTo>
                <a:lnTo>
                  <a:pt x="5246079" y="3549343"/>
                </a:lnTo>
                <a:lnTo>
                  <a:pt x="5247158" y="3554738"/>
                </a:lnTo>
                <a:lnTo>
                  <a:pt x="5249450" y="3554738"/>
                </a:lnTo>
                <a:lnTo>
                  <a:pt x="5249450" y="3553659"/>
                </a:lnTo>
                <a:lnTo>
                  <a:pt x="5248237" y="3545971"/>
                </a:lnTo>
                <a:close/>
                <a:moveTo>
                  <a:pt x="5578398" y="3544622"/>
                </a:moveTo>
                <a:lnTo>
                  <a:pt x="5602405" y="3545701"/>
                </a:lnTo>
                <a:lnTo>
                  <a:pt x="5607801" y="3545701"/>
                </a:lnTo>
                <a:lnTo>
                  <a:pt x="5615488" y="3544622"/>
                </a:lnTo>
                <a:cubicBezTo>
                  <a:pt x="5615488" y="3546780"/>
                  <a:pt x="5618051" y="3547859"/>
                  <a:pt x="5623176" y="3547859"/>
                </a:cubicBezTo>
                <a:cubicBezTo>
                  <a:pt x="5628302" y="3550557"/>
                  <a:pt x="5630864" y="3552715"/>
                  <a:pt x="5630864" y="3554333"/>
                </a:cubicBezTo>
                <a:lnTo>
                  <a:pt x="5629785" y="3555412"/>
                </a:lnTo>
                <a:lnTo>
                  <a:pt x="5627492" y="3555412"/>
                </a:lnTo>
                <a:lnTo>
                  <a:pt x="5621018" y="3553254"/>
                </a:lnTo>
                <a:lnTo>
                  <a:pt x="5613330" y="3554333"/>
                </a:lnTo>
                <a:lnTo>
                  <a:pt x="5593639" y="3552175"/>
                </a:lnTo>
                <a:lnTo>
                  <a:pt x="5583793" y="3553254"/>
                </a:lnTo>
                <a:lnTo>
                  <a:pt x="5572868" y="3551096"/>
                </a:lnTo>
                <a:lnTo>
                  <a:pt x="5569631" y="3552175"/>
                </a:lnTo>
                <a:cubicBezTo>
                  <a:pt x="5565944" y="3551276"/>
                  <a:pt x="5564101" y="3550197"/>
                  <a:pt x="5564101" y="3548938"/>
                </a:cubicBezTo>
                <a:lnTo>
                  <a:pt x="5564101" y="3547859"/>
                </a:lnTo>
                <a:lnTo>
                  <a:pt x="5571789" y="3547859"/>
                </a:lnTo>
                <a:cubicBezTo>
                  <a:pt x="5575655" y="3547859"/>
                  <a:pt x="5577858" y="3546780"/>
                  <a:pt x="5578398" y="3544622"/>
                </a:cubicBezTo>
                <a:close/>
                <a:moveTo>
                  <a:pt x="1584611" y="3544083"/>
                </a:moveTo>
                <a:lnTo>
                  <a:pt x="1584611" y="3547185"/>
                </a:lnTo>
                <a:lnTo>
                  <a:pt x="1587714" y="3550287"/>
                </a:lnTo>
                <a:lnTo>
                  <a:pt x="1588793" y="3550287"/>
                </a:lnTo>
                <a:lnTo>
                  <a:pt x="1588793" y="3546241"/>
                </a:lnTo>
                <a:lnTo>
                  <a:pt x="1586769" y="3544083"/>
                </a:lnTo>
                <a:close/>
                <a:moveTo>
                  <a:pt x="1242042" y="3543948"/>
                </a:moveTo>
                <a:lnTo>
                  <a:pt x="1239749" y="3546106"/>
                </a:lnTo>
                <a:lnTo>
                  <a:pt x="1239749" y="3549478"/>
                </a:lnTo>
                <a:lnTo>
                  <a:pt x="1242042" y="3549478"/>
                </a:lnTo>
                <a:lnTo>
                  <a:pt x="1244200" y="3547185"/>
                </a:lnTo>
                <a:lnTo>
                  <a:pt x="1244200" y="3543948"/>
                </a:lnTo>
                <a:close/>
                <a:moveTo>
                  <a:pt x="1725016" y="3543139"/>
                </a:moveTo>
                <a:lnTo>
                  <a:pt x="1721915" y="3546241"/>
                </a:lnTo>
                <a:lnTo>
                  <a:pt x="1721915" y="3549208"/>
                </a:lnTo>
                <a:lnTo>
                  <a:pt x="1722993" y="3549208"/>
                </a:lnTo>
                <a:lnTo>
                  <a:pt x="1725016" y="3545162"/>
                </a:lnTo>
                <a:close/>
                <a:moveTo>
                  <a:pt x="9100085" y="3543004"/>
                </a:moveTo>
                <a:lnTo>
                  <a:pt x="9100085" y="3546241"/>
                </a:lnTo>
                <a:lnTo>
                  <a:pt x="9101164" y="3546241"/>
                </a:lnTo>
                <a:lnTo>
                  <a:pt x="9101164" y="3543004"/>
                </a:lnTo>
                <a:close/>
                <a:moveTo>
                  <a:pt x="1106897" y="3542869"/>
                </a:moveTo>
                <a:cubicBezTo>
                  <a:pt x="1105457" y="3542869"/>
                  <a:pt x="1104333" y="3545072"/>
                  <a:pt x="1103524" y="3549478"/>
                </a:cubicBezTo>
                <a:lnTo>
                  <a:pt x="1109055" y="3551636"/>
                </a:lnTo>
                <a:lnTo>
                  <a:pt x="1110134" y="3550557"/>
                </a:lnTo>
                <a:cubicBezTo>
                  <a:pt x="1109414" y="3545432"/>
                  <a:pt x="1108335" y="3542869"/>
                  <a:pt x="1106897" y="3542869"/>
                </a:cubicBezTo>
                <a:close/>
                <a:moveTo>
                  <a:pt x="5255924" y="3541655"/>
                </a:moveTo>
                <a:lnTo>
                  <a:pt x="5255924" y="3543813"/>
                </a:lnTo>
                <a:lnTo>
                  <a:pt x="5260375" y="3545971"/>
                </a:lnTo>
                <a:lnTo>
                  <a:pt x="5260375" y="3543813"/>
                </a:lnTo>
                <a:close/>
                <a:moveTo>
                  <a:pt x="6662769" y="3540306"/>
                </a:moveTo>
                <a:lnTo>
                  <a:pt x="6662769" y="3541385"/>
                </a:lnTo>
                <a:lnTo>
                  <a:pt x="6667085" y="3541385"/>
                </a:lnTo>
                <a:lnTo>
                  <a:pt x="6667085" y="3540306"/>
                </a:lnTo>
                <a:close/>
                <a:moveTo>
                  <a:pt x="5253766" y="3539497"/>
                </a:moveTo>
                <a:lnTo>
                  <a:pt x="5253766" y="3541655"/>
                </a:lnTo>
                <a:lnTo>
                  <a:pt x="5254845" y="3541655"/>
                </a:lnTo>
                <a:lnTo>
                  <a:pt x="5254845" y="3539497"/>
                </a:lnTo>
                <a:close/>
                <a:moveTo>
                  <a:pt x="1733245" y="3538958"/>
                </a:moveTo>
                <a:cubicBezTo>
                  <a:pt x="1733245" y="3544083"/>
                  <a:pt x="1730861" y="3547185"/>
                  <a:pt x="1726096" y="3548264"/>
                </a:cubicBezTo>
                <a:lnTo>
                  <a:pt x="1726096" y="3549208"/>
                </a:lnTo>
                <a:lnTo>
                  <a:pt x="1732166" y="3550287"/>
                </a:lnTo>
                <a:lnTo>
                  <a:pt x="1731222" y="3549208"/>
                </a:lnTo>
                <a:lnTo>
                  <a:pt x="1731222" y="3548264"/>
                </a:lnTo>
                <a:lnTo>
                  <a:pt x="1734189" y="3543139"/>
                </a:lnTo>
                <a:lnTo>
                  <a:pt x="1734189" y="3538958"/>
                </a:lnTo>
                <a:close/>
                <a:moveTo>
                  <a:pt x="8637341" y="3535721"/>
                </a:moveTo>
                <a:lnTo>
                  <a:pt x="8637341" y="3537879"/>
                </a:lnTo>
                <a:lnTo>
                  <a:pt x="8638420" y="3537879"/>
                </a:lnTo>
                <a:lnTo>
                  <a:pt x="8638420" y="3535721"/>
                </a:lnTo>
                <a:close/>
                <a:moveTo>
                  <a:pt x="5255924" y="3534102"/>
                </a:moveTo>
                <a:lnTo>
                  <a:pt x="5255924" y="3537339"/>
                </a:lnTo>
                <a:lnTo>
                  <a:pt x="5258082" y="3535181"/>
                </a:lnTo>
                <a:lnTo>
                  <a:pt x="5257003" y="3534102"/>
                </a:lnTo>
                <a:close/>
                <a:moveTo>
                  <a:pt x="1737290" y="3533832"/>
                </a:moveTo>
                <a:lnTo>
                  <a:pt x="1737290" y="3535990"/>
                </a:lnTo>
                <a:lnTo>
                  <a:pt x="1738369" y="3535990"/>
                </a:lnTo>
                <a:lnTo>
                  <a:pt x="1738369" y="3533832"/>
                </a:lnTo>
                <a:close/>
                <a:moveTo>
                  <a:pt x="3632959" y="3531809"/>
                </a:moveTo>
                <a:lnTo>
                  <a:pt x="3632959" y="3535046"/>
                </a:lnTo>
                <a:lnTo>
                  <a:pt x="3635117" y="3532888"/>
                </a:lnTo>
                <a:lnTo>
                  <a:pt x="3635117" y="3531809"/>
                </a:lnTo>
                <a:close/>
                <a:moveTo>
                  <a:pt x="2247915" y="3531405"/>
                </a:moveTo>
                <a:lnTo>
                  <a:pt x="2241443" y="3543409"/>
                </a:lnTo>
                <a:cubicBezTo>
                  <a:pt x="2241443" y="3552220"/>
                  <a:pt x="2243600" y="3557615"/>
                  <a:pt x="2247915" y="3559594"/>
                </a:cubicBezTo>
                <a:lnTo>
                  <a:pt x="2247915" y="3560673"/>
                </a:lnTo>
                <a:lnTo>
                  <a:pt x="2248995" y="3560673"/>
                </a:lnTo>
                <a:lnTo>
                  <a:pt x="2248995" y="3553120"/>
                </a:lnTo>
                <a:lnTo>
                  <a:pt x="2247915" y="3545567"/>
                </a:lnTo>
                <a:lnTo>
                  <a:pt x="2253311" y="3540171"/>
                </a:lnTo>
                <a:lnTo>
                  <a:pt x="2253311" y="3532484"/>
                </a:lnTo>
                <a:close/>
                <a:moveTo>
                  <a:pt x="5252687" y="3530865"/>
                </a:moveTo>
                <a:lnTo>
                  <a:pt x="5252687" y="3533023"/>
                </a:lnTo>
                <a:lnTo>
                  <a:pt x="5253766" y="3533023"/>
                </a:lnTo>
                <a:lnTo>
                  <a:pt x="5253766" y="3530865"/>
                </a:lnTo>
                <a:close/>
                <a:moveTo>
                  <a:pt x="5111743" y="3530865"/>
                </a:moveTo>
                <a:lnTo>
                  <a:pt x="5111743" y="3533023"/>
                </a:lnTo>
                <a:lnTo>
                  <a:pt x="5114035" y="3533023"/>
                </a:lnTo>
                <a:lnTo>
                  <a:pt x="5114035" y="3530865"/>
                </a:lnTo>
                <a:close/>
                <a:moveTo>
                  <a:pt x="1727041" y="3529786"/>
                </a:moveTo>
                <a:lnTo>
                  <a:pt x="1725016" y="3532888"/>
                </a:lnTo>
                <a:lnTo>
                  <a:pt x="1725016" y="3538958"/>
                </a:lnTo>
                <a:lnTo>
                  <a:pt x="1727041" y="3541116"/>
                </a:lnTo>
                <a:lnTo>
                  <a:pt x="1728120" y="3535990"/>
                </a:lnTo>
                <a:lnTo>
                  <a:pt x="1727041" y="3534911"/>
                </a:lnTo>
                <a:lnTo>
                  <a:pt x="1727041" y="3533832"/>
                </a:lnTo>
                <a:lnTo>
                  <a:pt x="1729063" y="3530865"/>
                </a:lnTo>
                <a:lnTo>
                  <a:pt x="1728120" y="3529786"/>
                </a:lnTo>
                <a:close/>
                <a:moveTo>
                  <a:pt x="1099208" y="3529651"/>
                </a:moveTo>
                <a:cubicBezTo>
                  <a:pt x="1096960" y="3530370"/>
                  <a:pt x="1095836" y="3532573"/>
                  <a:pt x="1095836" y="3536260"/>
                </a:cubicBezTo>
                <a:lnTo>
                  <a:pt x="1095836" y="3537339"/>
                </a:lnTo>
                <a:lnTo>
                  <a:pt x="1098130" y="3537339"/>
                </a:lnTo>
                <a:cubicBezTo>
                  <a:pt x="1101726" y="3535181"/>
                  <a:pt x="1103524" y="3532618"/>
                  <a:pt x="1103524" y="3529651"/>
                </a:cubicBezTo>
                <a:close/>
                <a:moveTo>
                  <a:pt x="1125508" y="3527493"/>
                </a:moveTo>
                <a:lnTo>
                  <a:pt x="1125508" y="3528572"/>
                </a:lnTo>
                <a:lnTo>
                  <a:pt x="1127802" y="3528572"/>
                </a:lnTo>
                <a:lnTo>
                  <a:pt x="1127802" y="3527493"/>
                </a:lnTo>
                <a:close/>
                <a:moveTo>
                  <a:pt x="5258082" y="3526549"/>
                </a:moveTo>
                <a:lnTo>
                  <a:pt x="5254845" y="3529786"/>
                </a:lnTo>
                <a:lnTo>
                  <a:pt x="5255924" y="3529786"/>
                </a:lnTo>
                <a:lnTo>
                  <a:pt x="5259161" y="3526549"/>
                </a:lnTo>
                <a:close/>
                <a:moveTo>
                  <a:pt x="1238670" y="3526414"/>
                </a:moveTo>
                <a:cubicBezTo>
                  <a:pt x="1234263" y="3528932"/>
                  <a:pt x="1232060" y="3532214"/>
                  <a:pt x="1232060" y="3536260"/>
                </a:cubicBezTo>
                <a:lnTo>
                  <a:pt x="1235433" y="3536260"/>
                </a:lnTo>
                <a:cubicBezTo>
                  <a:pt x="1236870" y="3536260"/>
                  <a:pt x="1237949" y="3532978"/>
                  <a:pt x="1238670" y="3526414"/>
                </a:cubicBezTo>
                <a:close/>
                <a:moveTo>
                  <a:pt x="5737955" y="3525335"/>
                </a:moveTo>
                <a:lnTo>
                  <a:pt x="5737955" y="3526414"/>
                </a:lnTo>
                <a:lnTo>
                  <a:pt x="5740113" y="3526414"/>
                </a:lnTo>
                <a:lnTo>
                  <a:pt x="5740113" y="3525335"/>
                </a:lnTo>
                <a:close/>
                <a:moveTo>
                  <a:pt x="3743826" y="3524391"/>
                </a:moveTo>
                <a:lnTo>
                  <a:pt x="3743826" y="3526549"/>
                </a:lnTo>
                <a:lnTo>
                  <a:pt x="3745984" y="3528707"/>
                </a:lnTo>
                <a:lnTo>
                  <a:pt x="3747063" y="3527628"/>
                </a:lnTo>
                <a:lnTo>
                  <a:pt x="3747063" y="3526549"/>
                </a:lnTo>
                <a:lnTo>
                  <a:pt x="3744905" y="3524391"/>
                </a:lnTo>
                <a:close/>
                <a:moveTo>
                  <a:pt x="9307523" y="3523852"/>
                </a:moveTo>
                <a:lnTo>
                  <a:pt x="9307523" y="3533428"/>
                </a:lnTo>
                <a:lnTo>
                  <a:pt x="9308602" y="3533428"/>
                </a:lnTo>
                <a:lnTo>
                  <a:pt x="9309547" y="3523852"/>
                </a:lnTo>
                <a:close/>
                <a:moveTo>
                  <a:pt x="9291338" y="3523852"/>
                </a:moveTo>
                <a:cubicBezTo>
                  <a:pt x="9287022" y="3525290"/>
                  <a:pt x="9284864" y="3526729"/>
                  <a:pt x="9284864" y="3528168"/>
                </a:cubicBezTo>
                <a:lnTo>
                  <a:pt x="9284864" y="3529247"/>
                </a:lnTo>
                <a:lnTo>
                  <a:pt x="9288101" y="3532349"/>
                </a:lnTo>
                <a:cubicBezTo>
                  <a:pt x="9289540" y="3532349"/>
                  <a:pt x="9290979" y="3529876"/>
                  <a:pt x="9292417" y="3524931"/>
                </a:cubicBezTo>
                <a:close/>
                <a:moveTo>
                  <a:pt x="5744429" y="3523312"/>
                </a:moveTo>
                <a:lnTo>
                  <a:pt x="5742271" y="3525335"/>
                </a:lnTo>
                <a:lnTo>
                  <a:pt x="5746722" y="3529651"/>
                </a:lnTo>
                <a:lnTo>
                  <a:pt x="5747801" y="3529651"/>
                </a:lnTo>
                <a:lnTo>
                  <a:pt x="5751038" y="3526414"/>
                </a:lnTo>
                <a:lnTo>
                  <a:pt x="5746722" y="3523312"/>
                </a:lnTo>
                <a:close/>
                <a:moveTo>
                  <a:pt x="5204672" y="3522233"/>
                </a:moveTo>
                <a:lnTo>
                  <a:pt x="5204672" y="3523312"/>
                </a:lnTo>
                <a:lnTo>
                  <a:pt x="5206830" y="3523312"/>
                </a:lnTo>
                <a:lnTo>
                  <a:pt x="5206830" y="3522233"/>
                </a:lnTo>
                <a:close/>
                <a:moveTo>
                  <a:pt x="3733171" y="3522233"/>
                </a:moveTo>
                <a:lnTo>
                  <a:pt x="3733171" y="3524391"/>
                </a:lnTo>
                <a:lnTo>
                  <a:pt x="3735329" y="3524391"/>
                </a:lnTo>
                <a:lnTo>
                  <a:pt x="3735329" y="3522233"/>
                </a:lnTo>
                <a:close/>
                <a:moveTo>
                  <a:pt x="4075067" y="3521694"/>
                </a:moveTo>
                <a:lnTo>
                  <a:pt x="4075067" y="3522773"/>
                </a:lnTo>
                <a:lnTo>
                  <a:pt x="4078304" y="3522773"/>
                </a:lnTo>
                <a:lnTo>
                  <a:pt x="4078304" y="3521694"/>
                </a:lnTo>
                <a:close/>
                <a:moveTo>
                  <a:pt x="2049109" y="3521694"/>
                </a:moveTo>
                <a:lnTo>
                  <a:pt x="2049109" y="3522773"/>
                </a:lnTo>
                <a:lnTo>
                  <a:pt x="2051268" y="3522773"/>
                </a:lnTo>
                <a:lnTo>
                  <a:pt x="2051268" y="3521694"/>
                </a:lnTo>
                <a:close/>
                <a:moveTo>
                  <a:pt x="7590600" y="3521559"/>
                </a:moveTo>
                <a:lnTo>
                  <a:pt x="7589521" y="3525875"/>
                </a:lnTo>
                <a:lnTo>
                  <a:pt x="7590600" y="3526954"/>
                </a:lnTo>
                <a:lnTo>
                  <a:pt x="7591679" y="3526954"/>
                </a:lnTo>
                <a:lnTo>
                  <a:pt x="7592758" y="3525875"/>
                </a:lnTo>
                <a:lnTo>
                  <a:pt x="7592758" y="3524796"/>
                </a:lnTo>
                <a:lnTo>
                  <a:pt x="7591679" y="3521559"/>
                </a:lnTo>
                <a:close/>
                <a:moveTo>
                  <a:pt x="3719279" y="3521154"/>
                </a:moveTo>
                <a:lnTo>
                  <a:pt x="3721437" y="3523312"/>
                </a:lnTo>
                <a:lnTo>
                  <a:pt x="3722516" y="3523312"/>
                </a:lnTo>
                <a:lnTo>
                  <a:pt x="3720358" y="3521154"/>
                </a:lnTo>
                <a:close/>
                <a:moveTo>
                  <a:pt x="1124431" y="3520884"/>
                </a:moveTo>
                <a:cubicBezTo>
                  <a:pt x="1117866" y="3522323"/>
                  <a:pt x="1114585" y="3524166"/>
                  <a:pt x="1114585" y="3526414"/>
                </a:cubicBezTo>
                <a:lnTo>
                  <a:pt x="1114585" y="3527493"/>
                </a:lnTo>
                <a:lnTo>
                  <a:pt x="1116742" y="3527493"/>
                </a:lnTo>
                <a:lnTo>
                  <a:pt x="1124431" y="3521963"/>
                </a:lnTo>
                <a:close/>
                <a:moveTo>
                  <a:pt x="1718812" y="3520615"/>
                </a:moveTo>
                <a:lnTo>
                  <a:pt x="1716790" y="3522638"/>
                </a:lnTo>
                <a:lnTo>
                  <a:pt x="1716790" y="3524661"/>
                </a:lnTo>
                <a:lnTo>
                  <a:pt x="1721915" y="3524661"/>
                </a:lnTo>
                <a:lnTo>
                  <a:pt x="1721915" y="3523717"/>
                </a:lnTo>
                <a:lnTo>
                  <a:pt x="1720972" y="3520615"/>
                </a:lnTo>
                <a:close/>
                <a:moveTo>
                  <a:pt x="1730141" y="3519536"/>
                </a:moveTo>
                <a:lnTo>
                  <a:pt x="1729063" y="3524661"/>
                </a:lnTo>
                <a:lnTo>
                  <a:pt x="1730141" y="3524661"/>
                </a:lnTo>
                <a:lnTo>
                  <a:pt x="1729063" y="3525740"/>
                </a:lnTo>
                <a:lnTo>
                  <a:pt x="1729063" y="3527763"/>
                </a:lnTo>
                <a:lnTo>
                  <a:pt x="1730141" y="3527763"/>
                </a:lnTo>
                <a:lnTo>
                  <a:pt x="1730141" y="3525740"/>
                </a:lnTo>
                <a:lnTo>
                  <a:pt x="1731222" y="3525740"/>
                </a:lnTo>
                <a:lnTo>
                  <a:pt x="1730141" y="3524661"/>
                </a:lnTo>
                <a:lnTo>
                  <a:pt x="1730141" y="3523717"/>
                </a:lnTo>
                <a:lnTo>
                  <a:pt x="1731222" y="3520615"/>
                </a:lnTo>
                <a:lnTo>
                  <a:pt x="1731222" y="3519536"/>
                </a:lnTo>
                <a:close/>
                <a:moveTo>
                  <a:pt x="1584611" y="3519536"/>
                </a:moveTo>
                <a:lnTo>
                  <a:pt x="1584611" y="3520615"/>
                </a:lnTo>
                <a:lnTo>
                  <a:pt x="1586769" y="3522638"/>
                </a:lnTo>
                <a:lnTo>
                  <a:pt x="1587714" y="3521559"/>
                </a:lnTo>
                <a:lnTo>
                  <a:pt x="1587714" y="3520615"/>
                </a:lnTo>
                <a:lnTo>
                  <a:pt x="1586769" y="3519536"/>
                </a:lnTo>
                <a:close/>
                <a:moveTo>
                  <a:pt x="3572130" y="3519131"/>
                </a:moveTo>
                <a:cubicBezTo>
                  <a:pt x="3568623" y="3519131"/>
                  <a:pt x="3566510" y="3520525"/>
                  <a:pt x="3565791" y="3523312"/>
                </a:cubicBezTo>
                <a:lnTo>
                  <a:pt x="3566870" y="3524391"/>
                </a:lnTo>
                <a:lnTo>
                  <a:pt x="3568893" y="3524391"/>
                </a:lnTo>
                <a:lnTo>
                  <a:pt x="3572130" y="3521154"/>
                </a:lnTo>
                <a:close/>
                <a:moveTo>
                  <a:pt x="5246079" y="3518861"/>
                </a:moveTo>
                <a:lnTo>
                  <a:pt x="5248237" y="3521019"/>
                </a:lnTo>
                <a:lnTo>
                  <a:pt x="5248237" y="3518861"/>
                </a:lnTo>
                <a:close/>
                <a:moveTo>
                  <a:pt x="5220992" y="3518861"/>
                </a:moveTo>
                <a:cubicBezTo>
                  <a:pt x="5216586" y="3520480"/>
                  <a:pt x="5214383" y="3524121"/>
                  <a:pt x="5214383" y="3529786"/>
                </a:cubicBezTo>
                <a:lnTo>
                  <a:pt x="5215597" y="3533023"/>
                </a:lnTo>
                <a:lnTo>
                  <a:pt x="5216676" y="3533023"/>
                </a:lnTo>
                <a:cubicBezTo>
                  <a:pt x="5220992" y="3531045"/>
                  <a:pt x="5223150" y="3526684"/>
                  <a:pt x="5223150" y="3519940"/>
                </a:cubicBezTo>
                <a:lnTo>
                  <a:pt x="5222071" y="3518861"/>
                </a:lnTo>
                <a:close/>
                <a:moveTo>
                  <a:pt x="6208522" y="3518726"/>
                </a:moveTo>
                <a:lnTo>
                  <a:pt x="6204206" y="3521963"/>
                </a:lnTo>
                <a:lnTo>
                  <a:pt x="6204206" y="3524121"/>
                </a:lnTo>
                <a:lnTo>
                  <a:pt x="6208522" y="3524121"/>
                </a:lnTo>
                <a:lnTo>
                  <a:pt x="6209466" y="3519805"/>
                </a:lnTo>
                <a:close/>
                <a:moveTo>
                  <a:pt x="6094282" y="3517782"/>
                </a:moveTo>
                <a:lnTo>
                  <a:pt x="6090101" y="3521963"/>
                </a:lnTo>
                <a:lnTo>
                  <a:pt x="6092124" y="3524121"/>
                </a:lnTo>
                <a:lnTo>
                  <a:pt x="6096440" y="3518726"/>
                </a:lnTo>
                <a:lnTo>
                  <a:pt x="6095361" y="3517782"/>
                </a:lnTo>
                <a:close/>
                <a:moveTo>
                  <a:pt x="2067453" y="3517378"/>
                </a:moveTo>
                <a:lnTo>
                  <a:pt x="2064215" y="3521694"/>
                </a:lnTo>
                <a:lnTo>
                  <a:pt x="2069609" y="3521694"/>
                </a:lnTo>
                <a:lnTo>
                  <a:pt x="2069609" y="3517378"/>
                </a:lnTo>
                <a:close/>
                <a:moveTo>
                  <a:pt x="3715098" y="3515894"/>
                </a:moveTo>
                <a:lnTo>
                  <a:pt x="3716177" y="3519131"/>
                </a:lnTo>
                <a:lnTo>
                  <a:pt x="3718200" y="3519131"/>
                </a:lnTo>
                <a:lnTo>
                  <a:pt x="3718200" y="3518052"/>
                </a:lnTo>
                <a:lnTo>
                  <a:pt x="3716177" y="3515894"/>
                </a:lnTo>
                <a:close/>
                <a:moveTo>
                  <a:pt x="6678954" y="3515624"/>
                </a:moveTo>
                <a:lnTo>
                  <a:pt x="6675717" y="3516703"/>
                </a:lnTo>
                <a:lnTo>
                  <a:pt x="6675717" y="3521019"/>
                </a:lnTo>
                <a:lnTo>
                  <a:pt x="6678954" y="3524256"/>
                </a:lnTo>
                <a:lnTo>
                  <a:pt x="6681112" y="3524256"/>
                </a:lnTo>
                <a:lnTo>
                  <a:pt x="6683135" y="3522098"/>
                </a:lnTo>
                <a:lnTo>
                  <a:pt x="6683135" y="3518861"/>
                </a:lnTo>
                <a:cubicBezTo>
                  <a:pt x="6683135" y="3517782"/>
                  <a:pt x="6681741" y="3516703"/>
                  <a:pt x="6678954" y="3515624"/>
                </a:cubicBezTo>
                <a:close/>
                <a:moveTo>
                  <a:pt x="7659656" y="3515085"/>
                </a:moveTo>
                <a:lnTo>
                  <a:pt x="7669368" y="3515085"/>
                </a:lnTo>
                <a:lnTo>
                  <a:pt x="7675842" y="3520480"/>
                </a:lnTo>
                <a:lnTo>
                  <a:pt x="7678000" y="3520480"/>
                </a:lnTo>
                <a:lnTo>
                  <a:pt x="7686497" y="3517243"/>
                </a:lnTo>
                <a:cubicBezTo>
                  <a:pt x="7689374" y="3517243"/>
                  <a:pt x="7695129" y="3520840"/>
                  <a:pt x="7703761" y="3528033"/>
                </a:cubicBezTo>
                <a:lnTo>
                  <a:pt x="7703761" y="3530191"/>
                </a:lnTo>
                <a:lnTo>
                  <a:pt x="7699445" y="3536665"/>
                </a:lnTo>
                <a:lnTo>
                  <a:pt x="7700524" y="3547455"/>
                </a:lnTo>
                <a:lnTo>
                  <a:pt x="7699445" y="3556087"/>
                </a:lnTo>
                <a:lnTo>
                  <a:pt x="7700524" y="3560403"/>
                </a:lnTo>
                <a:lnTo>
                  <a:pt x="7703761" y="3560403"/>
                </a:lnTo>
                <a:lnTo>
                  <a:pt x="7709156" y="3556087"/>
                </a:lnTo>
                <a:lnTo>
                  <a:pt x="7723183" y="3562561"/>
                </a:lnTo>
                <a:lnTo>
                  <a:pt x="7731815" y="3562561"/>
                </a:lnTo>
                <a:cubicBezTo>
                  <a:pt x="7731815" y="3559684"/>
                  <a:pt x="7732534" y="3558245"/>
                  <a:pt x="7733973" y="3558245"/>
                </a:cubicBezTo>
                <a:lnTo>
                  <a:pt x="7745842" y="3559324"/>
                </a:lnTo>
                <a:cubicBezTo>
                  <a:pt x="7748719" y="3559324"/>
                  <a:pt x="7751237" y="3554289"/>
                  <a:pt x="7753395" y="3544218"/>
                </a:cubicBezTo>
                <a:lnTo>
                  <a:pt x="7754474" y="3537744"/>
                </a:lnTo>
                <a:lnTo>
                  <a:pt x="7755553" y="3536665"/>
                </a:lnTo>
                <a:lnTo>
                  <a:pt x="7756632" y="3536665"/>
                </a:lnTo>
                <a:lnTo>
                  <a:pt x="7759869" y="3538823"/>
                </a:lnTo>
                <a:lnTo>
                  <a:pt x="7758790" y="3544218"/>
                </a:lnTo>
                <a:cubicBezTo>
                  <a:pt x="7760588" y="3552131"/>
                  <a:pt x="7764904" y="3556087"/>
                  <a:pt x="7771738" y="3556087"/>
                </a:cubicBezTo>
                <a:lnTo>
                  <a:pt x="7771738" y="3555008"/>
                </a:lnTo>
                <a:lnTo>
                  <a:pt x="7772817" y="3543139"/>
                </a:lnTo>
                <a:lnTo>
                  <a:pt x="7769580" y="3533428"/>
                </a:lnTo>
                <a:lnTo>
                  <a:pt x="7768501" y="3533428"/>
                </a:lnTo>
                <a:lnTo>
                  <a:pt x="7769580" y="3525875"/>
                </a:lnTo>
                <a:cubicBezTo>
                  <a:pt x="7766343" y="3524436"/>
                  <a:pt x="7764545" y="3522998"/>
                  <a:pt x="7764185" y="3521559"/>
                </a:cubicBezTo>
                <a:lnTo>
                  <a:pt x="7764185" y="3520480"/>
                </a:lnTo>
                <a:cubicBezTo>
                  <a:pt x="7764185" y="3519401"/>
                  <a:pt x="7765624" y="3518322"/>
                  <a:pt x="7768501" y="3517243"/>
                </a:cubicBezTo>
                <a:lnTo>
                  <a:pt x="7789002" y="3525875"/>
                </a:lnTo>
                <a:cubicBezTo>
                  <a:pt x="7789002" y="3530910"/>
                  <a:pt x="7791520" y="3533428"/>
                  <a:pt x="7796555" y="3533428"/>
                </a:cubicBezTo>
                <a:cubicBezTo>
                  <a:pt x="7804468" y="3535226"/>
                  <a:pt x="7808424" y="3539183"/>
                  <a:pt x="7808424" y="3545297"/>
                </a:cubicBezTo>
                <a:cubicBezTo>
                  <a:pt x="7808424" y="3547815"/>
                  <a:pt x="7807345" y="3549973"/>
                  <a:pt x="7805187" y="3551771"/>
                </a:cubicBezTo>
                <a:cubicBezTo>
                  <a:pt x="7810223" y="3557526"/>
                  <a:pt x="7812740" y="3561482"/>
                  <a:pt x="7812740" y="3563640"/>
                </a:cubicBezTo>
                <a:cubicBezTo>
                  <a:pt x="7812021" y="3570653"/>
                  <a:pt x="7807345" y="3579285"/>
                  <a:pt x="7798713" y="3589536"/>
                </a:cubicBezTo>
                <a:lnTo>
                  <a:pt x="7795476" y="3589536"/>
                </a:lnTo>
                <a:lnTo>
                  <a:pt x="7790081" y="3587378"/>
                </a:lnTo>
                <a:lnTo>
                  <a:pt x="7784686" y="3589536"/>
                </a:lnTo>
                <a:cubicBezTo>
                  <a:pt x="7781269" y="3589536"/>
                  <a:pt x="7779471" y="3587018"/>
                  <a:pt x="7779291" y="3581983"/>
                </a:cubicBezTo>
                <a:lnTo>
                  <a:pt x="7777133" y="3581983"/>
                </a:lnTo>
                <a:cubicBezTo>
                  <a:pt x="7777133" y="3587018"/>
                  <a:pt x="7774975" y="3589536"/>
                  <a:pt x="7770659" y="3589536"/>
                </a:cubicBezTo>
                <a:lnTo>
                  <a:pt x="7759869" y="3596010"/>
                </a:lnTo>
                <a:lnTo>
                  <a:pt x="7754474" y="3601405"/>
                </a:lnTo>
                <a:cubicBezTo>
                  <a:pt x="7751597" y="3601405"/>
                  <a:pt x="7750158" y="3598887"/>
                  <a:pt x="7750158" y="3593852"/>
                </a:cubicBezTo>
                <a:lnTo>
                  <a:pt x="7748000" y="3593852"/>
                </a:lnTo>
                <a:lnTo>
                  <a:pt x="7748000" y="3592773"/>
                </a:lnTo>
                <a:lnTo>
                  <a:pt x="7741526" y="3599247"/>
                </a:lnTo>
                <a:lnTo>
                  <a:pt x="7736131" y="3600326"/>
                </a:lnTo>
                <a:cubicBezTo>
                  <a:pt x="7727679" y="3600326"/>
                  <a:pt x="7722284" y="3597808"/>
                  <a:pt x="7719946" y="3592773"/>
                </a:cubicBezTo>
                <a:lnTo>
                  <a:pt x="7715630" y="3590615"/>
                </a:lnTo>
                <a:lnTo>
                  <a:pt x="7715630" y="3591694"/>
                </a:lnTo>
                <a:lnTo>
                  <a:pt x="7716709" y="3596010"/>
                </a:lnTo>
                <a:lnTo>
                  <a:pt x="7713472" y="3598168"/>
                </a:lnTo>
                <a:lnTo>
                  <a:pt x="7708077" y="3596010"/>
                </a:lnTo>
                <a:cubicBezTo>
                  <a:pt x="7704300" y="3598168"/>
                  <a:pt x="7699984" y="3599247"/>
                  <a:pt x="7695129" y="3599247"/>
                </a:cubicBezTo>
                <a:cubicBezTo>
                  <a:pt x="7676876" y="3599247"/>
                  <a:pt x="7665052" y="3594212"/>
                  <a:pt x="7659656" y="3584141"/>
                </a:cubicBezTo>
                <a:lnTo>
                  <a:pt x="7659656" y="3583062"/>
                </a:lnTo>
                <a:lnTo>
                  <a:pt x="7660736" y="3575509"/>
                </a:lnTo>
                <a:lnTo>
                  <a:pt x="7658578" y="3569035"/>
                </a:lnTo>
                <a:lnTo>
                  <a:pt x="7658578" y="3565798"/>
                </a:lnTo>
                <a:lnTo>
                  <a:pt x="7660736" y="3557166"/>
                </a:lnTo>
                <a:lnTo>
                  <a:pt x="7660736" y="3556087"/>
                </a:lnTo>
                <a:lnTo>
                  <a:pt x="7657498" y="3551771"/>
                </a:lnTo>
                <a:lnTo>
                  <a:pt x="7658578" y="3540981"/>
                </a:lnTo>
                <a:cubicBezTo>
                  <a:pt x="7656420" y="3540981"/>
                  <a:pt x="7655340" y="3535586"/>
                  <a:pt x="7655340" y="3524796"/>
                </a:cubicBezTo>
                <a:cubicBezTo>
                  <a:pt x="7656779" y="3518322"/>
                  <a:pt x="7658218" y="3515085"/>
                  <a:pt x="7659656" y="3515085"/>
                </a:cubicBezTo>
                <a:close/>
                <a:moveTo>
                  <a:pt x="4081541" y="3515085"/>
                </a:moveTo>
                <a:lnTo>
                  <a:pt x="4081541" y="3517378"/>
                </a:lnTo>
                <a:lnTo>
                  <a:pt x="4082754" y="3517378"/>
                </a:lnTo>
                <a:lnTo>
                  <a:pt x="4082754" y="3515085"/>
                </a:lnTo>
                <a:close/>
                <a:moveTo>
                  <a:pt x="5751038" y="3513601"/>
                </a:moveTo>
                <a:lnTo>
                  <a:pt x="5751038" y="3517917"/>
                </a:lnTo>
                <a:lnTo>
                  <a:pt x="5753196" y="3517917"/>
                </a:lnTo>
                <a:lnTo>
                  <a:pt x="5755354" y="3515759"/>
                </a:lnTo>
                <a:lnTo>
                  <a:pt x="5753196" y="3513601"/>
                </a:lnTo>
                <a:close/>
                <a:moveTo>
                  <a:pt x="6224302" y="3513466"/>
                </a:moveTo>
                <a:lnTo>
                  <a:pt x="6226460" y="3515624"/>
                </a:lnTo>
                <a:lnTo>
                  <a:pt x="6224302" y="3517782"/>
                </a:lnTo>
                <a:lnTo>
                  <a:pt x="6223223" y="3517782"/>
                </a:lnTo>
                <a:lnTo>
                  <a:pt x="6221200" y="3515624"/>
                </a:lnTo>
                <a:close/>
                <a:moveTo>
                  <a:pt x="5194826" y="3513466"/>
                </a:moveTo>
                <a:lnTo>
                  <a:pt x="5194826" y="3516703"/>
                </a:lnTo>
                <a:lnTo>
                  <a:pt x="5195905" y="3516703"/>
                </a:lnTo>
                <a:lnTo>
                  <a:pt x="5195905" y="3513466"/>
                </a:lnTo>
                <a:close/>
                <a:moveTo>
                  <a:pt x="1054160" y="3513196"/>
                </a:moveTo>
                <a:lnTo>
                  <a:pt x="1052001" y="3515354"/>
                </a:lnTo>
                <a:lnTo>
                  <a:pt x="1053081" y="3516433"/>
                </a:lnTo>
                <a:lnTo>
                  <a:pt x="1053081" y="3517512"/>
                </a:lnTo>
                <a:lnTo>
                  <a:pt x="1056319" y="3516433"/>
                </a:lnTo>
                <a:lnTo>
                  <a:pt x="1056319" y="3513196"/>
                </a:lnTo>
                <a:close/>
                <a:moveTo>
                  <a:pt x="5596876" y="3512522"/>
                </a:moveTo>
                <a:lnTo>
                  <a:pt x="5596876" y="3514680"/>
                </a:lnTo>
                <a:lnTo>
                  <a:pt x="5599168" y="3514680"/>
                </a:lnTo>
                <a:lnTo>
                  <a:pt x="5599168" y="3512522"/>
                </a:lnTo>
                <a:close/>
                <a:moveTo>
                  <a:pt x="4243526" y="3511848"/>
                </a:moveTo>
                <a:lnTo>
                  <a:pt x="4243526" y="3514006"/>
                </a:lnTo>
                <a:lnTo>
                  <a:pt x="4244605" y="3514006"/>
                </a:lnTo>
                <a:lnTo>
                  <a:pt x="4246898" y="3511848"/>
                </a:lnTo>
                <a:close/>
                <a:moveTo>
                  <a:pt x="3703364" y="3511578"/>
                </a:moveTo>
                <a:lnTo>
                  <a:pt x="3703364" y="3513736"/>
                </a:lnTo>
                <a:lnTo>
                  <a:pt x="3708624" y="3514815"/>
                </a:lnTo>
                <a:lnTo>
                  <a:pt x="3708624" y="3512657"/>
                </a:lnTo>
                <a:close/>
                <a:moveTo>
                  <a:pt x="6074186" y="3511443"/>
                </a:moveTo>
                <a:lnTo>
                  <a:pt x="6074186" y="3513466"/>
                </a:lnTo>
                <a:lnTo>
                  <a:pt x="6075265" y="3513466"/>
                </a:lnTo>
                <a:lnTo>
                  <a:pt x="6075265" y="3511443"/>
                </a:lnTo>
                <a:close/>
                <a:moveTo>
                  <a:pt x="3709703" y="3510499"/>
                </a:moveTo>
                <a:lnTo>
                  <a:pt x="3709703" y="3512657"/>
                </a:lnTo>
                <a:lnTo>
                  <a:pt x="3712940" y="3512657"/>
                </a:lnTo>
                <a:lnTo>
                  <a:pt x="3710782" y="3510499"/>
                </a:lnTo>
                <a:close/>
                <a:moveTo>
                  <a:pt x="4235838" y="3509690"/>
                </a:moveTo>
                <a:lnTo>
                  <a:pt x="4235838" y="3514006"/>
                </a:lnTo>
                <a:lnTo>
                  <a:pt x="4237052" y="3514006"/>
                </a:lnTo>
                <a:lnTo>
                  <a:pt x="4237052" y="3509690"/>
                </a:lnTo>
                <a:close/>
                <a:moveTo>
                  <a:pt x="3733171" y="3509420"/>
                </a:moveTo>
                <a:lnTo>
                  <a:pt x="3733171" y="3512657"/>
                </a:lnTo>
                <a:lnTo>
                  <a:pt x="3740589" y="3522233"/>
                </a:lnTo>
                <a:lnTo>
                  <a:pt x="3741668" y="3522233"/>
                </a:lnTo>
                <a:lnTo>
                  <a:pt x="3742747" y="3521154"/>
                </a:lnTo>
                <a:lnTo>
                  <a:pt x="3743826" y="3521154"/>
                </a:lnTo>
                <a:cubicBezTo>
                  <a:pt x="3743826" y="3515849"/>
                  <a:pt x="3741713" y="3511938"/>
                  <a:pt x="3737487" y="3509420"/>
                </a:cubicBezTo>
                <a:close/>
                <a:moveTo>
                  <a:pt x="5222071" y="3509150"/>
                </a:moveTo>
                <a:lnTo>
                  <a:pt x="5219913" y="3511308"/>
                </a:lnTo>
                <a:lnTo>
                  <a:pt x="5219913" y="3512387"/>
                </a:lnTo>
                <a:lnTo>
                  <a:pt x="5222071" y="3514545"/>
                </a:lnTo>
                <a:lnTo>
                  <a:pt x="5224229" y="3514545"/>
                </a:lnTo>
                <a:lnTo>
                  <a:pt x="5225308" y="3509150"/>
                </a:lnTo>
                <a:close/>
                <a:moveTo>
                  <a:pt x="3702285" y="3508341"/>
                </a:moveTo>
                <a:lnTo>
                  <a:pt x="3700127" y="3510499"/>
                </a:lnTo>
                <a:lnTo>
                  <a:pt x="3702285" y="3510499"/>
                </a:lnTo>
                <a:close/>
                <a:moveTo>
                  <a:pt x="3694732" y="3508341"/>
                </a:moveTo>
                <a:lnTo>
                  <a:pt x="3694732" y="3510499"/>
                </a:lnTo>
                <a:lnTo>
                  <a:pt x="3696890" y="3510499"/>
                </a:lnTo>
                <a:close/>
                <a:moveTo>
                  <a:pt x="5234075" y="3508071"/>
                </a:moveTo>
                <a:lnTo>
                  <a:pt x="5234075" y="3511308"/>
                </a:lnTo>
                <a:lnTo>
                  <a:pt x="5235154" y="3511308"/>
                </a:lnTo>
                <a:lnTo>
                  <a:pt x="5235154" y="3508071"/>
                </a:lnTo>
                <a:close/>
                <a:moveTo>
                  <a:pt x="9208660" y="3507936"/>
                </a:moveTo>
                <a:lnTo>
                  <a:pt x="9206502" y="3510094"/>
                </a:lnTo>
                <a:lnTo>
                  <a:pt x="9208660" y="3512252"/>
                </a:lnTo>
                <a:lnTo>
                  <a:pt x="9210818" y="3512252"/>
                </a:lnTo>
                <a:lnTo>
                  <a:pt x="9210818" y="3507936"/>
                </a:lnTo>
                <a:close/>
                <a:moveTo>
                  <a:pt x="2244677" y="3507667"/>
                </a:moveTo>
                <a:lnTo>
                  <a:pt x="2242520" y="3509825"/>
                </a:lnTo>
                <a:lnTo>
                  <a:pt x="2242520" y="3510904"/>
                </a:lnTo>
                <a:lnTo>
                  <a:pt x="2245758" y="3514141"/>
                </a:lnTo>
                <a:lnTo>
                  <a:pt x="2247915" y="3514141"/>
                </a:lnTo>
                <a:lnTo>
                  <a:pt x="2250074" y="3511983"/>
                </a:lnTo>
                <a:lnTo>
                  <a:pt x="2250074" y="3507667"/>
                </a:lnTo>
                <a:close/>
                <a:moveTo>
                  <a:pt x="1726096" y="3507262"/>
                </a:moveTo>
                <a:cubicBezTo>
                  <a:pt x="1726096" y="3509959"/>
                  <a:pt x="1724388" y="3511308"/>
                  <a:pt x="1720972" y="3511308"/>
                </a:cubicBezTo>
                <a:lnTo>
                  <a:pt x="1720972" y="3516433"/>
                </a:lnTo>
                <a:lnTo>
                  <a:pt x="1723938" y="3516433"/>
                </a:lnTo>
                <a:lnTo>
                  <a:pt x="1727041" y="3514410"/>
                </a:lnTo>
                <a:lnTo>
                  <a:pt x="1729063" y="3517512"/>
                </a:lnTo>
                <a:lnTo>
                  <a:pt x="1728120" y="3518591"/>
                </a:lnTo>
                <a:lnTo>
                  <a:pt x="1728120" y="3519536"/>
                </a:lnTo>
                <a:lnTo>
                  <a:pt x="1731222" y="3518591"/>
                </a:lnTo>
                <a:cubicBezTo>
                  <a:pt x="1731222" y="3513466"/>
                  <a:pt x="1729513" y="3509690"/>
                  <a:pt x="1726096" y="3507262"/>
                </a:cubicBezTo>
                <a:close/>
                <a:moveTo>
                  <a:pt x="6605986" y="3507127"/>
                </a:moveTo>
                <a:lnTo>
                  <a:pt x="6605986" y="3509285"/>
                </a:lnTo>
                <a:lnTo>
                  <a:pt x="6607065" y="3509285"/>
                </a:lnTo>
                <a:lnTo>
                  <a:pt x="6607065" y="3507127"/>
                </a:lnTo>
                <a:close/>
                <a:moveTo>
                  <a:pt x="6102780" y="3506048"/>
                </a:moveTo>
                <a:lnTo>
                  <a:pt x="6102780" y="3508206"/>
                </a:lnTo>
                <a:lnTo>
                  <a:pt x="6105882" y="3508206"/>
                </a:lnTo>
                <a:lnTo>
                  <a:pt x="6105882" y="3506048"/>
                </a:lnTo>
                <a:close/>
                <a:moveTo>
                  <a:pt x="5763042" y="3504969"/>
                </a:moveTo>
                <a:lnTo>
                  <a:pt x="5763042" y="3507127"/>
                </a:lnTo>
                <a:cubicBezTo>
                  <a:pt x="5764481" y="3507127"/>
                  <a:pt x="5765200" y="3508206"/>
                  <a:pt x="5765200" y="3510364"/>
                </a:cubicBezTo>
                <a:lnTo>
                  <a:pt x="5766279" y="3510364"/>
                </a:lnTo>
                <a:lnTo>
                  <a:pt x="5766279" y="3507127"/>
                </a:lnTo>
                <a:lnTo>
                  <a:pt x="5764121" y="3504969"/>
                </a:lnTo>
                <a:close/>
                <a:moveTo>
                  <a:pt x="8693045" y="3504025"/>
                </a:moveTo>
                <a:lnTo>
                  <a:pt x="8693646" y="3504025"/>
                </a:lnTo>
                <a:lnTo>
                  <a:pt x="8693941" y="3505104"/>
                </a:lnTo>
                <a:lnTo>
                  <a:pt x="8693045" y="3505104"/>
                </a:lnTo>
                <a:close/>
                <a:moveTo>
                  <a:pt x="1725016" y="3503216"/>
                </a:moveTo>
                <a:lnTo>
                  <a:pt x="1727041" y="3505239"/>
                </a:lnTo>
                <a:lnTo>
                  <a:pt x="1727041" y="3503216"/>
                </a:lnTo>
                <a:close/>
                <a:moveTo>
                  <a:pt x="5670113" y="3502946"/>
                </a:moveTo>
                <a:lnTo>
                  <a:pt x="5667955" y="3504969"/>
                </a:lnTo>
                <a:lnTo>
                  <a:pt x="5667955" y="3506048"/>
                </a:lnTo>
                <a:lnTo>
                  <a:pt x="5673485" y="3511443"/>
                </a:lnTo>
                <a:cubicBezTo>
                  <a:pt x="5676362" y="3510364"/>
                  <a:pt x="5677801" y="3509285"/>
                  <a:pt x="5677801" y="3508206"/>
                </a:cubicBezTo>
                <a:lnTo>
                  <a:pt x="5677801" y="3507127"/>
                </a:lnTo>
                <a:cubicBezTo>
                  <a:pt x="5675643" y="3507127"/>
                  <a:pt x="5674564" y="3506048"/>
                  <a:pt x="5674564" y="3503890"/>
                </a:cubicBezTo>
                <a:lnTo>
                  <a:pt x="5673485" y="3502946"/>
                </a:lnTo>
                <a:close/>
                <a:moveTo>
                  <a:pt x="9295654" y="3502676"/>
                </a:moveTo>
                <a:lnTo>
                  <a:pt x="9294575" y="3503755"/>
                </a:lnTo>
                <a:lnTo>
                  <a:pt x="9294575" y="3506857"/>
                </a:lnTo>
                <a:lnTo>
                  <a:pt x="9297812" y="3506857"/>
                </a:lnTo>
                <a:lnTo>
                  <a:pt x="9299970" y="3504834"/>
                </a:lnTo>
                <a:lnTo>
                  <a:pt x="9299970" y="3503755"/>
                </a:lnTo>
                <a:close/>
                <a:moveTo>
                  <a:pt x="8778016" y="3501867"/>
                </a:moveTo>
                <a:lnTo>
                  <a:pt x="8778016" y="3504025"/>
                </a:lnTo>
                <a:lnTo>
                  <a:pt x="8779095" y="3504025"/>
                </a:lnTo>
                <a:lnTo>
                  <a:pt x="8779095" y="3501867"/>
                </a:lnTo>
                <a:close/>
                <a:moveTo>
                  <a:pt x="6089022" y="3501867"/>
                </a:moveTo>
                <a:cubicBezTo>
                  <a:pt x="6086864" y="3503306"/>
                  <a:pt x="6084032" y="3504025"/>
                  <a:pt x="6080525" y="3504025"/>
                </a:cubicBezTo>
                <a:lnTo>
                  <a:pt x="6080525" y="3506048"/>
                </a:lnTo>
                <a:cubicBezTo>
                  <a:pt x="6083043" y="3506048"/>
                  <a:pt x="6084796" y="3507846"/>
                  <a:pt x="6085785" y="3511443"/>
                </a:cubicBezTo>
                <a:cubicBezTo>
                  <a:pt x="6090011" y="3509825"/>
                  <a:pt x="6092124" y="3508386"/>
                  <a:pt x="6092124" y="3507127"/>
                </a:cubicBezTo>
                <a:lnTo>
                  <a:pt x="6092124" y="3506048"/>
                </a:lnTo>
                <a:close/>
                <a:moveTo>
                  <a:pt x="6610302" y="3501732"/>
                </a:moveTo>
                <a:lnTo>
                  <a:pt x="6608144" y="3506048"/>
                </a:lnTo>
                <a:lnTo>
                  <a:pt x="6609223" y="3506048"/>
                </a:lnTo>
                <a:cubicBezTo>
                  <a:pt x="6610662" y="3506048"/>
                  <a:pt x="6611381" y="3504969"/>
                  <a:pt x="6611381" y="3502811"/>
                </a:cubicBezTo>
                <a:lnTo>
                  <a:pt x="6611381" y="3501732"/>
                </a:lnTo>
                <a:close/>
                <a:moveTo>
                  <a:pt x="9303207" y="3501597"/>
                </a:moveTo>
                <a:lnTo>
                  <a:pt x="9303207" y="3506857"/>
                </a:lnTo>
                <a:cubicBezTo>
                  <a:pt x="9306085" y="3513961"/>
                  <a:pt x="9307523" y="3519266"/>
                  <a:pt x="9307523" y="3522773"/>
                </a:cubicBezTo>
                <a:lnTo>
                  <a:pt x="9308602" y="3522773"/>
                </a:lnTo>
                <a:lnTo>
                  <a:pt x="9308602" y="3517512"/>
                </a:lnTo>
                <a:cubicBezTo>
                  <a:pt x="9305725" y="3511848"/>
                  <a:pt x="9304286" y="3506543"/>
                  <a:pt x="9304286" y="3501597"/>
                </a:cubicBezTo>
                <a:close/>
                <a:moveTo>
                  <a:pt x="7573336" y="3501058"/>
                </a:moveTo>
                <a:lnTo>
                  <a:pt x="7573336" y="3502137"/>
                </a:lnTo>
                <a:lnTo>
                  <a:pt x="7575494" y="3502137"/>
                </a:lnTo>
                <a:lnTo>
                  <a:pt x="7575494" y="3501058"/>
                </a:lnTo>
                <a:close/>
                <a:moveTo>
                  <a:pt x="3754481" y="3500923"/>
                </a:moveTo>
                <a:lnTo>
                  <a:pt x="3754481" y="3506318"/>
                </a:lnTo>
                <a:lnTo>
                  <a:pt x="3756640" y="3506318"/>
                </a:lnTo>
                <a:lnTo>
                  <a:pt x="3755561" y="3500923"/>
                </a:lnTo>
                <a:close/>
                <a:moveTo>
                  <a:pt x="6265574" y="3499709"/>
                </a:moveTo>
                <a:cubicBezTo>
                  <a:pt x="6265574" y="3501148"/>
                  <a:pt x="6264495" y="3501867"/>
                  <a:pt x="6262337" y="3501867"/>
                </a:cubicBezTo>
                <a:lnTo>
                  <a:pt x="6262337" y="3502946"/>
                </a:lnTo>
                <a:cubicBezTo>
                  <a:pt x="6267283" y="3502946"/>
                  <a:pt x="6270475" y="3503665"/>
                  <a:pt x="6271913" y="3505104"/>
                </a:cubicBezTo>
                <a:lnTo>
                  <a:pt x="6275016" y="3505104"/>
                </a:lnTo>
                <a:lnTo>
                  <a:pt x="6275016" y="3504025"/>
                </a:lnTo>
                <a:close/>
                <a:moveTo>
                  <a:pt x="6253840" y="3499709"/>
                </a:moveTo>
                <a:lnTo>
                  <a:pt x="6253840" y="3500788"/>
                </a:lnTo>
                <a:lnTo>
                  <a:pt x="6261258" y="3502946"/>
                </a:lnTo>
                <a:lnTo>
                  <a:pt x="6261258" y="3501867"/>
                </a:lnTo>
                <a:lnTo>
                  <a:pt x="6262337" y="3500788"/>
                </a:lnTo>
                <a:lnTo>
                  <a:pt x="6263416" y="3500788"/>
                </a:lnTo>
                <a:lnTo>
                  <a:pt x="6263416" y="3499709"/>
                </a:lnTo>
                <a:close/>
                <a:moveTo>
                  <a:pt x="8138181" y="3499574"/>
                </a:moveTo>
                <a:lnTo>
                  <a:pt x="8138181" y="3501597"/>
                </a:lnTo>
                <a:lnTo>
                  <a:pt x="8140339" y="3501597"/>
                </a:lnTo>
                <a:lnTo>
                  <a:pt x="8140339" y="3499574"/>
                </a:lnTo>
                <a:close/>
                <a:moveTo>
                  <a:pt x="6200025" y="3498630"/>
                </a:moveTo>
                <a:lnTo>
                  <a:pt x="6200025" y="3499709"/>
                </a:lnTo>
                <a:lnTo>
                  <a:pt x="6201104" y="3505104"/>
                </a:lnTo>
                <a:lnTo>
                  <a:pt x="6202048" y="3505104"/>
                </a:lnTo>
                <a:lnTo>
                  <a:pt x="6204206" y="3502946"/>
                </a:lnTo>
                <a:lnTo>
                  <a:pt x="6204206" y="3498630"/>
                </a:lnTo>
                <a:close/>
                <a:moveTo>
                  <a:pt x="8255927" y="3498495"/>
                </a:moveTo>
                <a:lnTo>
                  <a:pt x="8251611" y="3501597"/>
                </a:lnTo>
                <a:lnTo>
                  <a:pt x="8254848" y="3504834"/>
                </a:lnTo>
                <a:lnTo>
                  <a:pt x="8257006" y="3504834"/>
                </a:lnTo>
                <a:lnTo>
                  <a:pt x="8260108" y="3501597"/>
                </a:lnTo>
                <a:close/>
                <a:moveTo>
                  <a:pt x="5203593" y="3498360"/>
                </a:moveTo>
                <a:lnTo>
                  <a:pt x="5203593" y="3502676"/>
                </a:lnTo>
                <a:lnTo>
                  <a:pt x="5206830" y="3505913"/>
                </a:lnTo>
                <a:lnTo>
                  <a:pt x="5208988" y="3505913"/>
                </a:lnTo>
                <a:lnTo>
                  <a:pt x="5212225" y="3502676"/>
                </a:lnTo>
                <a:lnTo>
                  <a:pt x="5212225" y="3501597"/>
                </a:lnTo>
                <a:cubicBezTo>
                  <a:pt x="5211506" y="3499439"/>
                  <a:pt x="5209348" y="3498360"/>
                  <a:pt x="5205751" y="3498360"/>
                </a:cubicBezTo>
                <a:close/>
                <a:moveTo>
                  <a:pt x="5765200" y="3497551"/>
                </a:moveTo>
                <a:lnTo>
                  <a:pt x="5763042" y="3499709"/>
                </a:lnTo>
                <a:lnTo>
                  <a:pt x="5763042" y="3502946"/>
                </a:lnTo>
                <a:lnTo>
                  <a:pt x="5764121" y="3502946"/>
                </a:lnTo>
                <a:lnTo>
                  <a:pt x="5766279" y="3498630"/>
                </a:lnTo>
                <a:lnTo>
                  <a:pt x="5766279" y="3497551"/>
                </a:lnTo>
                <a:close/>
                <a:moveTo>
                  <a:pt x="6595331" y="3497416"/>
                </a:moveTo>
                <a:lnTo>
                  <a:pt x="6607065" y="3497416"/>
                </a:lnTo>
                <a:lnTo>
                  <a:pt x="6607065" y="3500653"/>
                </a:lnTo>
                <a:lnTo>
                  <a:pt x="6609223" y="3500653"/>
                </a:lnTo>
                <a:cubicBezTo>
                  <a:pt x="6609223" y="3498495"/>
                  <a:pt x="6609943" y="3497416"/>
                  <a:pt x="6611381" y="3497416"/>
                </a:cubicBezTo>
                <a:lnTo>
                  <a:pt x="6618934" y="3497416"/>
                </a:lnTo>
                <a:cubicBezTo>
                  <a:pt x="6624599" y="3497776"/>
                  <a:pt x="6627431" y="3500653"/>
                  <a:pt x="6627431" y="3506048"/>
                </a:cubicBezTo>
                <a:lnTo>
                  <a:pt x="6630668" y="3509285"/>
                </a:lnTo>
                <a:cubicBezTo>
                  <a:pt x="6630668" y="3511443"/>
                  <a:pt x="6626757" y="3512882"/>
                  <a:pt x="6618934" y="3513601"/>
                </a:cubicBezTo>
                <a:lnTo>
                  <a:pt x="6610302" y="3511443"/>
                </a:lnTo>
                <a:lnTo>
                  <a:pt x="6609223" y="3512522"/>
                </a:lnTo>
                <a:lnTo>
                  <a:pt x="6608144" y="3512522"/>
                </a:lnTo>
                <a:lnTo>
                  <a:pt x="6603828" y="3511443"/>
                </a:lnTo>
                <a:lnTo>
                  <a:pt x="6598568" y="3512522"/>
                </a:lnTo>
                <a:lnTo>
                  <a:pt x="6594252" y="3511443"/>
                </a:lnTo>
                <a:lnTo>
                  <a:pt x="6587778" y="3513601"/>
                </a:lnTo>
                <a:cubicBezTo>
                  <a:pt x="6579056" y="3513601"/>
                  <a:pt x="6572987" y="3512162"/>
                  <a:pt x="6569570" y="3509285"/>
                </a:cubicBezTo>
                <a:lnTo>
                  <a:pt x="6568491" y="3509285"/>
                </a:lnTo>
                <a:cubicBezTo>
                  <a:pt x="6565793" y="3511443"/>
                  <a:pt x="6563276" y="3512522"/>
                  <a:pt x="6560938" y="3512522"/>
                </a:cubicBezTo>
                <a:cubicBezTo>
                  <a:pt x="6557431" y="3511443"/>
                  <a:pt x="6555678" y="3508925"/>
                  <a:pt x="6555678" y="3504969"/>
                </a:cubicBezTo>
                <a:lnTo>
                  <a:pt x="6555678" y="3503890"/>
                </a:lnTo>
                <a:cubicBezTo>
                  <a:pt x="6555678" y="3502811"/>
                  <a:pt x="6560668" y="3501372"/>
                  <a:pt x="6570649" y="3499574"/>
                </a:cubicBezTo>
                <a:lnTo>
                  <a:pt x="6571728" y="3498495"/>
                </a:lnTo>
                <a:cubicBezTo>
                  <a:pt x="6575864" y="3500653"/>
                  <a:pt x="6580135" y="3501732"/>
                  <a:pt x="6584541" y="3501732"/>
                </a:cubicBezTo>
                <a:close/>
                <a:moveTo>
                  <a:pt x="5132513" y="3497146"/>
                </a:moveTo>
                <a:cubicBezTo>
                  <a:pt x="5132513" y="3504429"/>
                  <a:pt x="5130355" y="3508071"/>
                  <a:pt x="5126039" y="3508071"/>
                </a:cubicBezTo>
                <a:lnTo>
                  <a:pt x="5126039" y="3511308"/>
                </a:lnTo>
                <a:lnTo>
                  <a:pt x="5129276" y="3511308"/>
                </a:lnTo>
                <a:cubicBezTo>
                  <a:pt x="5135840" y="3507352"/>
                  <a:pt x="5139122" y="3504834"/>
                  <a:pt x="5139122" y="3503755"/>
                </a:cubicBezTo>
                <a:lnTo>
                  <a:pt x="5139122" y="3502676"/>
                </a:lnTo>
                <a:cubicBezTo>
                  <a:pt x="5137864" y="3499979"/>
                  <a:pt x="5135661" y="3498135"/>
                  <a:pt x="5132513" y="3497146"/>
                </a:cubicBezTo>
                <a:close/>
                <a:moveTo>
                  <a:pt x="4180135" y="3496472"/>
                </a:moveTo>
                <a:lnTo>
                  <a:pt x="4180135" y="3497686"/>
                </a:lnTo>
                <a:lnTo>
                  <a:pt x="4182293" y="3497686"/>
                </a:lnTo>
                <a:lnTo>
                  <a:pt x="4182293" y="3496472"/>
                </a:lnTo>
                <a:close/>
                <a:moveTo>
                  <a:pt x="3630801" y="3495663"/>
                </a:moveTo>
                <a:cubicBezTo>
                  <a:pt x="3627564" y="3497011"/>
                  <a:pt x="3625765" y="3498405"/>
                  <a:pt x="3625406" y="3499844"/>
                </a:cubicBezTo>
                <a:lnTo>
                  <a:pt x="3625406" y="3502002"/>
                </a:lnTo>
                <a:cubicBezTo>
                  <a:pt x="3626664" y="3504879"/>
                  <a:pt x="3629182" y="3506318"/>
                  <a:pt x="3632959" y="3506318"/>
                </a:cubicBezTo>
                <a:lnTo>
                  <a:pt x="3636196" y="3505239"/>
                </a:lnTo>
                <a:lnTo>
                  <a:pt x="3636196" y="3498765"/>
                </a:lnTo>
                <a:cubicBezTo>
                  <a:pt x="3636196" y="3497506"/>
                  <a:pt x="3634397" y="3496472"/>
                  <a:pt x="3630801" y="3495663"/>
                </a:cubicBezTo>
                <a:close/>
                <a:moveTo>
                  <a:pt x="9303207" y="3495258"/>
                </a:moveTo>
                <a:lnTo>
                  <a:pt x="9303207" y="3499439"/>
                </a:lnTo>
                <a:lnTo>
                  <a:pt x="9304286" y="3499439"/>
                </a:lnTo>
                <a:lnTo>
                  <a:pt x="9304286" y="3495258"/>
                </a:lnTo>
                <a:close/>
                <a:moveTo>
                  <a:pt x="7634840" y="3494584"/>
                </a:moveTo>
                <a:lnTo>
                  <a:pt x="7653182" y="3494584"/>
                </a:lnTo>
                <a:cubicBezTo>
                  <a:pt x="7655340" y="3494584"/>
                  <a:pt x="7656420" y="3496022"/>
                  <a:pt x="7656420" y="3498900"/>
                </a:cubicBezTo>
                <a:lnTo>
                  <a:pt x="7655340" y="3502137"/>
                </a:lnTo>
                <a:lnTo>
                  <a:pt x="7656420" y="3502137"/>
                </a:lnTo>
                <a:cubicBezTo>
                  <a:pt x="7658937" y="3499259"/>
                  <a:pt x="7668603" y="3497821"/>
                  <a:pt x="7685418" y="3497821"/>
                </a:cubicBezTo>
                <a:lnTo>
                  <a:pt x="7692971" y="3499979"/>
                </a:lnTo>
                <a:cubicBezTo>
                  <a:pt x="7692971" y="3497821"/>
                  <a:pt x="7697646" y="3496022"/>
                  <a:pt x="7706998" y="3494584"/>
                </a:cubicBezTo>
                <a:cubicBezTo>
                  <a:pt x="7719227" y="3497281"/>
                  <a:pt x="7725341" y="3499080"/>
                  <a:pt x="7725341" y="3499979"/>
                </a:cubicBezTo>
                <a:lnTo>
                  <a:pt x="7727499" y="3505374"/>
                </a:lnTo>
                <a:lnTo>
                  <a:pt x="7726420" y="3506453"/>
                </a:lnTo>
                <a:lnTo>
                  <a:pt x="7714551" y="3506453"/>
                </a:lnTo>
                <a:lnTo>
                  <a:pt x="7711314" y="3509690"/>
                </a:lnTo>
                <a:lnTo>
                  <a:pt x="7711314" y="3510769"/>
                </a:lnTo>
                <a:lnTo>
                  <a:pt x="7717788" y="3512927"/>
                </a:lnTo>
                <a:lnTo>
                  <a:pt x="7723183" y="3510769"/>
                </a:lnTo>
                <a:cubicBezTo>
                  <a:pt x="7742605" y="3510769"/>
                  <a:pt x="7752316" y="3516883"/>
                  <a:pt x="7752316" y="3529112"/>
                </a:cubicBezTo>
                <a:lnTo>
                  <a:pt x="7752316" y="3530191"/>
                </a:lnTo>
                <a:cubicBezTo>
                  <a:pt x="7752316" y="3535946"/>
                  <a:pt x="7746561" y="3543858"/>
                  <a:pt x="7735052" y="3553929"/>
                </a:cubicBezTo>
                <a:lnTo>
                  <a:pt x="7728578" y="3553929"/>
                </a:lnTo>
                <a:cubicBezTo>
                  <a:pt x="7725161" y="3553929"/>
                  <a:pt x="7722284" y="3552131"/>
                  <a:pt x="7719946" y="3548534"/>
                </a:cubicBezTo>
                <a:cubicBezTo>
                  <a:pt x="7715630" y="3548534"/>
                  <a:pt x="7712393" y="3540262"/>
                  <a:pt x="7710235" y="3523717"/>
                </a:cubicBezTo>
                <a:cubicBezTo>
                  <a:pt x="7706278" y="3519940"/>
                  <a:pt x="7704120" y="3516344"/>
                  <a:pt x="7703761" y="3512927"/>
                </a:cubicBezTo>
                <a:lnTo>
                  <a:pt x="7706998" y="3509690"/>
                </a:lnTo>
                <a:lnTo>
                  <a:pt x="7697287" y="3508611"/>
                </a:lnTo>
                <a:lnTo>
                  <a:pt x="7689734" y="3509690"/>
                </a:lnTo>
                <a:lnTo>
                  <a:pt x="7673684" y="3507532"/>
                </a:lnTo>
                <a:cubicBezTo>
                  <a:pt x="7671706" y="3508970"/>
                  <a:pt x="7667030" y="3510049"/>
                  <a:pt x="7659656" y="3510769"/>
                </a:cubicBezTo>
                <a:lnTo>
                  <a:pt x="7642392" y="3508611"/>
                </a:lnTo>
                <a:lnTo>
                  <a:pt x="7636998" y="3511848"/>
                </a:lnTo>
                <a:lnTo>
                  <a:pt x="7635918" y="3511848"/>
                </a:lnTo>
                <a:cubicBezTo>
                  <a:pt x="7634480" y="3511848"/>
                  <a:pt x="7633041" y="3506812"/>
                  <a:pt x="7631602" y="3496742"/>
                </a:cubicBezTo>
                <a:close/>
                <a:moveTo>
                  <a:pt x="2248995" y="3493639"/>
                </a:moveTo>
                <a:lnTo>
                  <a:pt x="2248995" y="3495797"/>
                </a:lnTo>
                <a:lnTo>
                  <a:pt x="2251153" y="3495797"/>
                </a:lnTo>
                <a:lnTo>
                  <a:pt x="2251153" y="3493639"/>
                </a:lnTo>
                <a:close/>
                <a:moveTo>
                  <a:pt x="3658585" y="3493505"/>
                </a:moveTo>
                <a:lnTo>
                  <a:pt x="3654269" y="3496607"/>
                </a:lnTo>
                <a:lnTo>
                  <a:pt x="3656427" y="3512657"/>
                </a:lnTo>
                <a:lnTo>
                  <a:pt x="3652111" y="3520075"/>
                </a:lnTo>
                <a:cubicBezTo>
                  <a:pt x="3653730" y="3531495"/>
                  <a:pt x="3655888" y="3537204"/>
                  <a:pt x="3658585" y="3537204"/>
                </a:cubicBezTo>
                <a:cubicBezTo>
                  <a:pt x="3664969" y="3539362"/>
                  <a:pt x="3671353" y="3540441"/>
                  <a:pt x="3677737" y="3540441"/>
                </a:cubicBezTo>
                <a:lnTo>
                  <a:pt x="3688393" y="3539362"/>
                </a:lnTo>
                <a:lnTo>
                  <a:pt x="3688393" y="3537204"/>
                </a:lnTo>
                <a:cubicBezTo>
                  <a:pt x="3678771" y="3537204"/>
                  <a:pt x="3672747" y="3526190"/>
                  <a:pt x="3670319" y="3504160"/>
                </a:cubicBezTo>
                <a:cubicBezTo>
                  <a:pt x="3664564" y="3499034"/>
                  <a:pt x="3661687" y="3495483"/>
                  <a:pt x="3661687" y="3493505"/>
                </a:cubicBezTo>
                <a:close/>
                <a:moveTo>
                  <a:pt x="6175747" y="3493370"/>
                </a:moveTo>
                <a:lnTo>
                  <a:pt x="6178849" y="3493370"/>
                </a:lnTo>
                <a:lnTo>
                  <a:pt x="6178849" y="3495528"/>
                </a:lnTo>
                <a:lnTo>
                  <a:pt x="6175747" y="3495528"/>
                </a:lnTo>
                <a:close/>
                <a:moveTo>
                  <a:pt x="5681038" y="3493235"/>
                </a:moveTo>
                <a:lnTo>
                  <a:pt x="5681038" y="3497551"/>
                </a:lnTo>
                <a:lnTo>
                  <a:pt x="5682117" y="3497551"/>
                </a:lnTo>
                <a:lnTo>
                  <a:pt x="5682117" y="3493235"/>
                </a:lnTo>
                <a:close/>
                <a:moveTo>
                  <a:pt x="3652111" y="3492426"/>
                </a:moveTo>
                <a:lnTo>
                  <a:pt x="3652111" y="3495663"/>
                </a:lnTo>
                <a:lnTo>
                  <a:pt x="3653190" y="3495663"/>
                </a:lnTo>
                <a:lnTo>
                  <a:pt x="3653190" y="3492426"/>
                </a:lnTo>
                <a:close/>
                <a:moveTo>
                  <a:pt x="4239210" y="3492156"/>
                </a:moveTo>
                <a:lnTo>
                  <a:pt x="4239210" y="3502002"/>
                </a:lnTo>
                <a:lnTo>
                  <a:pt x="4241368" y="3504160"/>
                </a:lnTo>
                <a:lnTo>
                  <a:pt x="4241368" y="3502002"/>
                </a:lnTo>
                <a:lnTo>
                  <a:pt x="4240289" y="3500923"/>
                </a:lnTo>
                <a:lnTo>
                  <a:pt x="4240289" y="3499844"/>
                </a:lnTo>
                <a:lnTo>
                  <a:pt x="4241368" y="3498765"/>
                </a:lnTo>
                <a:lnTo>
                  <a:pt x="4241368" y="3497686"/>
                </a:lnTo>
                <a:lnTo>
                  <a:pt x="4240289" y="3492156"/>
                </a:lnTo>
                <a:close/>
                <a:moveTo>
                  <a:pt x="5741192" y="3491077"/>
                </a:moveTo>
                <a:lnTo>
                  <a:pt x="5741192" y="3492156"/>
                </a:lnTo>
                <a:lnTo>
                  <a:pt x="5743350" y="3494314"/>
                </a:lnTo>
                <a:lnTo>
                  <a:pt x="5745508" y="3494314"/>
                </a:lnTo>
                <a:lnTo>
                  <a:pt x="5745508" y="3493235"/>
                </a:lnTo>
                <a:lnTo>
                  <a:pt x="5743350" y="3491077"/>
                </a:lnTo>
                <a:close/>
                <a:moveTo>
                  <a:pt x="9290259" y="3490942"/>
                </a:moveTo>
                <a:lnTo>
                  <a:pt x="9288101" y="3493100"/>
                </a:lnTo>
                <a:lnTo>
                  <a:pt x="9288101" y="3496202"/>
                </a:lnTo>
                <a:lnTo>
                  <a:pt x="9291338" y="3496202"/>
                </a:lnTo>
                <a:lnTo>
                  <a:pt x="9292417" y="3490942"/>
                </a:lnTo>
                <a:close/>
                <a:moveTo>
                  <a:pt x="9202186" y="3490942"/>
                </a:moveTo>
                <a:lnTo>
                  <a:pt x="9196791" y="3497281"/>
                </a:lnTo>
                <a:lnTo>
                  <a:pt x="9197870" y="3497281"/>
                </a:lnTo>
                <a:cubicBezTo>
                  <a:pt x="9200747" y="3496562"/>
                  <a:pt x="9202186" y="3494449"/>
                  <a:pt x="9202186" y="3490942"/>
                </a:cubicBezTo>
                <a:close/>
                <a:moveTo>
                  <a:pt x="6265574" y="3490268"/>
                </a:moveTo>
                <a:lnTo>
                  <a:pt x="6265574" y="3496607"/>
                </a:lnTo>
                <a:lnTo>
                  <a:pt x="6266653" y="3496607"/>
                </a:lnTo>
                <a:lnTo>
                  <a:pt x="6266653" y="3490268"/>
                </a:lnTo>
                <a:close/>
                <a:moveTo>
                  <a:pt x="6087943" y="3490268"/>
                </a:moveTo>
                <a:lnTo>
                  <a:pt x="6082683" y="3492291"/>
                </a:lnTo>
                <a:lnTo>
                  <a:pt x="6082683" y="3494449"/>
                </a:lnTo>
                <a:lnTo>
                  <a:pt x="6089022" y="3491347"/>
                </a:lnTo>
                <a:lnTo>
                  <a:pt x="6089022" y="3490268"/>
                </a:lnTo>
                <a:close/>
                <a:moveTo>
                  <a:pt x="8782332" y="3489863"/>
                </a:moveTo>
                <a:lnTo>
                  <a:pt x="8779095" y="3497551"/>
                </a:lnTo>
                <a:cubicBezTo>
                  <a:pt x="8780534" y="3497551"/>
                  <a:pt x="8781253" y="3498630"/>
                  <a:pt x="8781253" y="3500788"/>
                </a:cubicBezTo>
                <a:lnTo>
                  <a:pt x="8782332" y="3500788"/>
                </a:lnTo>
                <a:lnTo>
                  <a:pt x="8782332" y="3499709"/>
                </a:lnTo>
                <a:lnTo>
                  <a:pt x="8781253" y="3495393"/>
                </a:lnTo>
                <a:lnTo>
                  <a:pt x="8783411" y="3490942"/>
                </a:lnTo>
                <a:lnTo>
                  <a:pt x="8783411" y="3489863"/>
                </a:lnTo>
                <a:close/>
                <a:moveTo>
                  <a:pt x="1585690" y="3489863"/>
                </a:moveTo>
                <a:lnTo>
                  <a:pt x="1585690" y="3492965"/>
                </a:lnTo>
                <a:lnTo>
                  <a:pt x="1586769" y="3498090"/>
                </a:lnTo>
                <a:lnTo>
                  <a:pt x="1584611" y="3500113"/>
                </a:lnTo>
                <a:lnTo>
                  <a:pt x="1584611" y="3501058"/>
                </a:lnTo>
                <a:lnTo>
                  <a:pt x="1586769" y="3503216"/>
                </a:lnTo>
                <a:lnTo>
                  <a:pt x="1590816" y="3503216"/>
                </a:lnTo>
                <a:lnTo>
                  <a:pt x="1590816" y="3498090"/>
                </a:lnTo>
                <a:cubicBezTo>
                  <a:pt x="1588118" y="3498090"/>
                  <a:pt x="1586769" y="3495348"/>
                  <a:pt x="1586769" y="3489863"/>
                </a:cubicBezTo>
                <a:close/>
                <a:moveTo>
                  <a:pt x="9157002" y="3488784"/>
                </a:moveTo>
                <a:lnTo>
                  <a:pt x="9157002" y="3490942"/>
                </a:lnTo>
                <a:lnTo>
                  <a:pt x="9158081" y="3490942"/>
                </a:lnTo>
                <a:lnTo>
                  <a:pt x="9158081" y="3488784"/>
                </a:lnTo>
                <a:close/>
                <a:moveTo>
                  <a:pt x="9204344" y="3487705"/>
                </a:moveTo>
                <a:lnTo>
                  <a:pt x="9204344" y="3488784"/>
                </a:lnTo>
                <a:lnTo>
                  <a:pt x="9206502" y="3488784"/>
                </a:lnTo>
                <a:lnTo>
                  <a:pt x="9206502" y="3487705"/>
                </a:lnTo>
                <a:close/>
                <a:moveTo>
                  <a:pt x="3694732" y="3487031"/>
                </a:moveTo>
                <a:lnTo>
                  <a:pt x="3694732" y="3488110"/>
                </a:lnTo>
                <a:lnTo>
                  <a:pt x="3696890" y="3488110"/>
                </a:lnTo>
                <a:lnTo>
                  <a:pt x="3696890" y="3487031"/>
                </a:lnTo>
                <a:close/>
                <a:moveTo>
                  <a:pt x="2075006" y="3486221"/>
                </a:moveTo>
                <a:lnTo>
                  <a:pt x="2070688" y="3489458"/>
                </a:lnTo>
                <a:lnTo>
                  <a:pt x="2070688" y="3490537"/>
                </a:lnTo>
                <a:lnTo>
                  <a:pt x="2071767" y="3497011"/>
                </a:lnTo>
                <a:lnTo>
                  <a:pt x="2070688" y="3498090"/>
                </a:lnTo>
                <a:lnTo>
                  <a:pt x="2070688" y="3499169"/>
                </a:lnTo>
                <a:cubicBezTo>
                  <a:pt x="2072308" y="3503485"/>
                  <a:pt x="2073746" y="3505643"/>
                  <a:pt x="2075006" y="3505643"/>
                </a:cubicBezTo>
                <a:cubicBezTo>
                  <a:pt x="2076803" y="3505643"/>
                  <a:pt x="2078602" y="3501327"/>
                  <a:pt x="2080400" y="3492695"/>
                </a:cubicBezTo>
                <a:cubicBezTo>
                  <a:pt x="2080400" y="3491257"/>
                  <a:pt x="2078602" y="3489099"/>
                  <a:pt x="2075006" y="3486221"/>
                </a:cubicBezTo>
                <a:close/>
                <a:moveTo>
                  <a:pt x="3661687" y="3485952"/>
                </a:moveTo>
                <a:lnTo>
                  <a:pt x="3661687" y="3487031"/>
                </a:lnTo>
                <a:lnTo>
                  <a:pt x="3663845" y="3487031"/>
                </a:lnTo>
                <a:lnTo>
                  <a:pt x="3663845" y="3485952"/>
                </a:lnTo>
                <a:close/>
                <a:moveTo>
                  <a:pt x="9154844" y="3485682"/>
                </a:moveTo>
                <a:lnTo>
                  <a:pt x="9154844" y="3487705"/>
                </a:lnTo>
                <a:lnTo>
                  <a:pt x="9157002" y="3487705"/>
                </a:lnTo>
                <a:close/>
                <a:moveTo>
                  <a:pt x="3719279" y="3485007"/>
                </a:moveTo>
                <a:cubicBezTo>
                  <a:pt x="3709388" y="3486536"/>
                  <a:pt x="3704443" y="3487930"/>
                  <a:pt x="3704443" y="3489189"/>
                </a:cubicBezTo>
                <a:cubicBezTo>
                  <a:pt x="3710827" y="3493145"/>
                  <a:pt x="3714019" y="3499529"/>
                  <a:pt x="3714019" y="3508341"/>
                </a:cubicBezTo>
                <a:lnTo>
                  <a:pt x="3717121" y="3511578"/>
                </a:lnTo>
                <a:cubicBezTo>
                  <a:pt x="3718919" y="3511578"/>
                  <a:pt x="3720717" y="3508026"/>
                  <a:pt x="3722516" y="3500923"/>
                </a:cubicBezTo>
                <a:cubicBezTo>
                  <a:pt x="3722516" y="3492740"/>
                  <a:pt x="3721437" y="3487435"/>
                  <a:pt x="3719279" y="3485007"/>
                </a:cubicBezTo>
                <a:close/>
                <a:moveTo>
                  <a:pt x="3684076" y="3485007"/>
                </a:moveTo>
                <a:lnTo>
                  <a:pt x="3681918" y="3487031"/>
                </a:lnTo>
                <a:lnTo>
                  <a:pt x="3685155" y="3489189"/>
                </a:lnTo>
                <a:lnTo>
                  <a:pt x="3686234" y="3489189"/>
                </a:lnTo>
                <a:lnTo>
                  <a:pt x="3689472" y="3485952"/>
                </a:lnTo>
                <a:lnTo>
                  <a:pt x="3688393" y="3485007"/>
                </a:lnTo>
                <a:close/>
                <a:moveTo>
                  <a:pt x="1239749" y="3484603"/>
                </a:moveTo>
                <a:lnTo>
                  <a:pt x="1239749" y="3486761"/>
                </a:lnTo>
                <a:lnTo>
                  <a:pt x="1238670" y="3486761"/>
                </a:lnTo>
                <a:cubicBezTo>
                  <a:pt x="1239568" y="3491886"/>
                  <a:pt x="1240693" y="3494449"/>
                  <a:pt x="1242042" y="3494449"/>
                </a:cubicBezTo>
                <a:lnTo>
                  <a:pt x="1243121" y="3494449"/>
                </a:lnTo>
                <a:lnTo>
                  <a:pt x="1243121" y="3486761"/>
                </a:lnTo>
                <a:lnTo>
                  <a:pt x="1240827" y="3484603"/>
                </a:lnTo>
                <a:close/>
                <a:moveTo>
                  <a:pt x="6273937" y="3483928"/>
                </a:moveTo>
                <a:lnTo>
                  <a:pt x="6273937" y="3485007"/>
                </a:lnTo>
                <a:lnTo>
                  <a:pt x="6279332" y="3485007"/>
                </a:lnTo>
                <a:lnTo>
                  <a:pt x="6279332" y="3483928"/>
                </a:lnTo>
                <a:close/>
                <a:moveTo>
                  <a:pt x="3677737" y="3483928"/>
                </a:moveTo>
                <a:lnTo>
                  <a:pt x="3673421" y="3485952"/>
                </a:lnTo>
                <a:lnTo>
                  <a:pt x="3673421" y="3488110"/>
                </a:lnTo>
                <a:lnTo>
                  <a:pt x="3677737" y="3488110"/>
                </a:lnTo>
                <a:lnTo>
                  <a:pt x="3679895" y="3485952"/>
                </a:lnTo>
                <a:close/>
                <a:moveTo>
                  <a:pt x="3654269" y="3482849"/>
                </a:moveTo>
                <a:lnTo>
                  <a:pt x="3654269" y="3483928"/>
                </a:lnTo>
                <a:lnTo>
                  <a:pt x="3656427" y="3483928"/>
                </a:lnTo>
                <a:lnTo>
                  <a:pt x="3656427" y="3482849"/>
                </a:lnTo>
                <a:close/>
                <a:moveTo>
                  <a:pt x="3638219" y="3482849"/>
                </a:moveTo>
                <a:lnTo>
                  <a:pt x="3638219" y="3485007"/>
                </a:lnTo>
                <a:lnTo>
                  <a:pt x="3640377" y="3485007"/>
                </a:lnTo>
                <a:lnTo>
                  <a:pt x="3640377" y="3482849"/>
                </a:lnTo>
                <a:close/>
                <a:moveTo>
                  <a:pt x="3597756" y="3482849"/>
                </a:moveTo>
                <a:cubicBezTo>
                  <a:pt x="3596677" y="3482849"/>
                  <a:pt x="3595238" y="3485682"/>
                  <a:pt x="3593440" y="3491347"/>
                </a:cubicBezTo>
                <a:cubicBezTo>
                  <a:pt x="3592001" y="3491347"/>
                  <a:pt x="3591282" y="3493100"/>
                  <a:pt x="3591282" y="3496607"/>
                </a:cubicBezTo>
                <a:lnTo>
                  <a:pt x="3590338" y="3496607"/>
                </a:lnTo>
                <a:lnTo>
                  <a:pt x="3591282" y="3504160"/>
                </a:lnTo>
                <a:lnTo>
                  <a:pt x="3591282" y="3521154"/>
                </a:lnTo>
                <a:lnTo>
                  <a:pt x="3589259" y="3529786"/>
                </a:lnTo>
                <a:cubicBezTo>
                  <a:pt x="3590967" y="3537969"/>
                  <a:pt x="3593440" y="3543993"/>
                  <a:pt x="3596677" y="3547859"/>
                </a:cubicBezTo>
                <a:cubicBezTo>
                  <a:pt x="3598835" y="3551456"/>
                  <a:pt x="3599914" y="3555008"/>
                  <a:pt x="3599914" y="3558515"/>
                </a:cubicBezTo>
                <a:lnTo>
                  <a:pt x="3601937" y="3558515"/>
                </a:lnTo>
                <a:lnTo>
                  <a:pt x="3604095" y="3545701"/>
                </a:lnTo>
                <a:lnTo>
                  <a:pt x="3603016" y="3541520"/>
                </a:lnTo>
                <a:lnTo>
                  <a:pt x="3603016" y="3538283"/>
                </a:lnTo>
                <a:cubicBezTo>
                  <a:pt x="3604814" y="3536125"/>
                  <a:pt x="3606253" y="3531495"/>
                  <a:pt x="3607332" y="3524391"/>
                </a:cubicBezTo>
                <a:lnTo>
                  <a:pt x="3610569" y="3521154"/>
                </a:lnTo>
                <a:lnTo>
                  <a:pt x="3607332" y="3515894"/>
                </a:lnTo>
                <a:lnTo>
                  <a:pt x="3607332" y="3510499"/>
                </a:lnTo>
                <a:lnTo>
                  <a:pt x="3611648" y="3502002"/>
                </a:lnTo>
                <a:lnTo>
                  <a:pt x="3610569" y="3498765"/>
                </a:lnTo>
                <a:cubicBezTo>
                  <a:pt x="3611109" y="3494539"/>
                  <a:pt x="3611828" y="3492426"/>
                  <a:pt x="3612727" y="3492426"/>
                </a:cubicBezTo>
                <a:cubicBezTo>
                  <a:pt x="3612727" y="3488829"/>
                  <a:pt x="3610929" y="3487031"/>
                  <a:pt x="3607332" y="3487031"/>
                </a:cubicBezTo>
                <a:cubicBezTo>
                  <a:pt x="3604095" y="3484243"/>
                  <a:pt x="3600903" y="3482849"/>
                  <a:pt x="3597756" y="3482849"/>
                </a:cubicBezTo>
                <a:close/>
                <a:moveTo>
                  <a:pt x="8621021" y="3482310"/>
                </a:moveTo>
                <a:lnTo>
                  <a:pt x="8616705" y="3485547"/>
                </a:lnTo>
                <a:lnTo>
                  <a:pt x="8623179" y="3490942"/>
                </a:lnTo>
                <a:lnTo>
                  <a:pt x="8627630" y="3486626"/>
                </a:lnTo>
                <a:cubicBezTo>
                  <a:pt x="8626911" y="3483749"/>
                  <a:pt x="8624708" y="3482310"/>
                  <a:pt x="8621021" y="3482310"/>
                </a:cubicBezTo>
                <a:close/>
                <a:moveTo>
                  <a:pt x="1193621" y="3481366"/>
                </a:moveTo>
                <a:lnTo>
                  <a:pt x="1193621" y="3482445"/>
                </a:lnTo>
                <a:lnTo>
                  <a:pt x="1196993" y="3482445"/>
                </a:lnTo>
                <a:lnTo>
                  <a:pt x="1196993" y="3481366"/>
                </a:lnTo>
                <a:close/>
                <a:moveTo>
                  <a:pt x="6200025" y="3480691"/>
                </a:moveTo>
                <a:cubicBezTo>
                  <a:pt x="6200025" y="3485098"/>
                  <a:pt x="6196833" y="3487570"/>
                  <a:pt x="6190449" y="3488110"/>
                </a:cubicBezTo>
                <a:lnTo>
                  <a:pt x="6190449" y="3489189"/>
                </a:lnTo>
                <a:lnTo>
                  <a:pt x="6194765" y="3490268"/>
                </a:lnTo>
                <a:cubicBezTo>
                  <a:pt x="6197912" y="3489009"/>
                  <a:pt x="6200340" y="3486896"/>
                  <a:pt x="6202048" y="3483928"/>
                </a:cubicBezTo>
                <a:lnTo>
                  <a:pt x="6202048" y="3482849"/>
                </a:lnTo>
                <a:close/>
                <a:moveTo>
                  <a:pt x="5602405" y="3480422"/>
                </a:moveTo>
                <a:lnTo>
                  <a:pt x="5604564" y="3482580"/>
                </a:lnTo>
                <a:lnTo>
                  <a:pt x="5604564" y="3480422"/>
                </a:lnTo>
                <a:close/>
                <a:moveTo>
                  <a:pt x="5707339" y="3480152"/>
                </a:moveTo>
                <a:cubicBezTo>
                  <a:pt x="5700055" y="3480152"/>
                  <a:pt x="5696414" y="3484873"/>
                  <a:pt x="5696414" y="3494314"/>
                </a:cubicBezTo>
                <a:lnTo>
                  <a:pt x="5695335" y="3507127"/>
                </a:lnTo>
                <a:cubicBezTo>
                  <a:pt x="5695335" y="3511623"/>
                  <a:pt x="5701494" y="3514500"/>
                  <a:pt x="5713813" y="3515759"/>
                </a:cubicBezTo>
                <a:lnTo>
                  <a:pt x="5715027" y="3516838"/>
                </a:lnTo>
                <a:lnTo>
                  <a:pt x="5715027" y="3518996"/>
                </a:lnTo>
                <a:lnTo>
                  <a:pt x="5712734" y="3521154"/>
                </a:lnTo>
                <a:lnTo>
                  <a:pt x="5706260" y="3518996"/>
                </a:lnTo>
                <a:lnTo>
                  <a:pt x="5699651" y="3518996"/>
                </a:lnTo>
                <a:lnTo>
                  <a:pt x="5696414" y="3522233"/>
                </a:lnTo>
                <a:lnTo>
                  <a:pt x="5698572" y="3539362"/>
                </a:lnTo>
                <a:lnTo>
                  <a:pt x="5698572" y="3544622"/>
                </a:lnTo>
                <a:cubicBezTo>
                  <a:pt x="5718264" y="3543633"/>
                  <a:pt x="5728109" y="3540441"/>
                  <a:pt x="5728109" y="3535046"/>
                </a:cubicBezTo>
                <a:cubicBezTo>
                  <a:pt x="5728109" y="3531090"/>
                  <a:pt x="5731032" y="3528572"/>
                  <a:pt x="5736876" y="3527493"/>
                </a:cubicBezTo>
                <a:lnTo>
                  <a:pt x="5736876" y="3526414"/>
                </a:lnTo>
                <a:lnTo>
                  <a:pt x="5735797" y="3526414"/>
                </a:lnTo>
                <a:lnTo>
                  <a:pt x="5729188" y="3528572"/>
                </a:lnTo>
                <a:lnTo>
                  <a:pt x="5727030" y="3528572"/>
                </a:lnTo>
                <a:cubicBezTo>
                  <a:pt x="5725322" y="3528572"/>
                  <a:pt x="5722400" y="3524661"/>
                  <a:pt x="5718264" y="3516838"/>
                </a:cubicBezTo>
                <a:lnTo>
                  <a:pt x="5722580" y="3503890"/>
                </a:lnTo>
                <a:cubicBezTo>
                  <a:pt x="5721141" y="3502182"/>
                  <a:pt x="5720422" y="3498630"/>
                  <a:pt x="5720422" y="3493235"/>
                </a:cubicBezTo>
                <a:cubicBezTo>
                  <a:pt x="5718983" y="3493235"/>
                  <a:pt x="5718264" y="3489234"/>
                  <a:pt x="5718264" y="3481231"/>
                </a:cubicBezTo>
                <a:lnTo>
                  <a:pt x="5717185" y="3480152"/>
                </a:lnTo>
                <a:close/>
                <a:moveTo>
                  <a:pt x="6272992" y="3479612"/>
                </a:moveTo>
                <a:lnTo>
                  <a:pt x="6271913" y="3482849"/>
                </a:lnTo>
                <a:lnTo>
                  <a:pt x="6266653" y="3482849"/>
                </a:lnTo>
                <a:lnTo>
                  <a:pt x="6266653" y="3483928"/>
                </a:lnTo>
                <a:lnTo>
                  <a:pt x="6272992" y="3485007"/>
                </a:lnTo>
                <a:lnTo>
                  <a:pt x="6273937" y="3481770"/>
                </a:lnTo>
                <a:lnTo>
                  <a:pt x="6273937" y="3479612"/>
                </a:lnTo>
                <a:close/>
                <a:moveTo>
                  <a:pt x="6179928" y="3479612"/>
                </a:moveTo>
                <a:lnTo>
                  <a:pt x="6179928" y="3481770"/>
                </a:lnTo>
                <a:lnTo>
                  <a:pt x="6181007" y="3481770"/>
                </a:lnTo>
                <a:lnTo>
                  <a:pt x="6181007" y="3479612"/>
                </a:lnTo>
                <a:close/>
                <a:moveTo>
                  <a:pt x="9212976" y="3479208"/>
                </a:moveTo>
                <a:lnTo>
                  <a:pt x="9209739" y="3480287"/>
                </a:lnTo>
                <a:lnTo>
                  <a:pt x="9210818" y="3485682"/>
                </a:lnTo>
                <a:lnTo>
                  <a:pt x="9211897" y="3485682"/>
                </a:lnTo>
                <a:cubicBezTo>
                  <a:pt x="9213515" y="3485682"/>
                  <a:pt x="9214549" y="3483884"/>
                  <a:pt x="9214999" y="3480287"/>
                </a:cubicBezTo>
                <a:lnTo>
                  <a:pt x="9214055" y="3479208"/>
                </a:lnTo>
                <a:close/>
                <a:moveTo>
                  <a:pt x="2059225" y="3478938"/>
                </a:moveTo>
                <a:cubicBezTo>
                  <a:pt x="2057786" y="3478938"/>
                  <a:pt x="2057067" y="3480017"/>
                  <a:pt x="2057067" y="3482175"/>
                </a:cubicBezTo>
                <a:lnTo>
                  <a:pt x="2058146" y="3485412"/>
                </a:lnTo>
                <a:lnTo>
                  <a:pt x="2059225" y="3485412"/>
                </a:lnTo>
                <a:lnTo>
                  <a:pt x="2061383" y="3483254"/>
                </a:lnTo>
                <a:lnTo>
                  <a:pt x="2061383" y="3481096"/>
                </a:lnTo>
                <a:close/>
                <a:moveTo>
                  <a:pt x="3787526" y="3478533"/>
                </a:moveTo>
                <a:lnTo>
                  <a:pt x="3787526" y="3479612"/>
                </a:lnTo>
                <a:lnTo>
                  <a:pt x="3789684" y="3479612"/>
                </a:lnTo>
                <a:lnTo>
                  <a:pt x="3789684" y="3478533"/>
                </a:lnTo>
                <a:close/>
                <a:moveTo>
                  <a:pt x="3659529" y="3478533"/>
                </a:moveTo>
                <a:lnTo>
                  <a:pt x="3659529" y="3479612"/>
                </a:lnTo>
                <a:lnTo>
                  <a:pt x="3661687" y="3479612"/>
                </a:lnTo>
                <a:lnTo>
                  <a:pt x="3661687" y="3478533"/>
                </a:lnTo>
                <a:close/>
                <a:moveTo>
                  <a:pt x="5739034" y="3478264"/>
                </a:moveTo>
                <a:lnTo>
                  <a:pt x="5739034" y="3479343"/>
                </a:lnTo>
                <a:lnTo>
                  <a:pt x="5741192" y="3479343"/>
                </a:lnTo>
                <a:lnTo>
                  <a:pt x="5741192" y="3478264"/>
                </a:lnTo>
                <a:close/>
                <a:moveTo>
                  <a:pt x="8697361" y="3477859"/>
                </a:moveTo>
                <a:lnTo>
                  <a:pt x="8696282" y="3478938"/>
                </a:lnTo>
                <a:lnTo>
                  <a:pt x="8696282" y="3480152"/>
                </a:lnTo>
                <a:cubicBezTo>
                  <a:pt x="8698260" y="3480152"/>
                  <a:pt x="8700418" y="3485592"/>
                  <a:pt x="8702756" y="3496472"/>
                </a:cubicBezTo>
                <a:lnTo>
                  <a:pt x="8701677" y="3497551"/>
                </a:lnTo>
                <a:lnTo>
                  <a:pt x="8701677" y="3498630"/>
                </a:lnTo>
                <a:cubicBezTo>
                  <a:pt x="8708061" y="3500788"/>
                  <a:pt x="8716783" y="3508071"/>
                  <a:pt x="8727843" y="3520480"/>
                </a:cubicBezTo>
                <a:lnTo>
                  <a:pt x="8730001" y="3520480"/>
                </a:lnTo>
                <a:cubicBezTo>
                  <a:pt x="8732608" y="3516793"/>
                  <a:pt x="8737329" y="3514950"/>
                  <a:pt x="8744162" y="3514950"/>
                </a:cubicBezTo>
                <a:lnTo>
                  <a:pt x="8745242" y="3513871"/>
                </a:lnTo>
                <a:cubicBezTo>
                  <a:pt x="8747489" y="3513871"/>
                  <a:pt x="8748613" y="3513152"/>
                  <a:pt x="8748613" y="3511713"/>
                </a:cubicBezTo>
                <a:lnTo>
                  <a:pt x="8745242" y="3507397"/>
                </a:lnTo>
                <a:lnTo>
                  <a:pt x="8745242" y="3506318"/>
                </a:lnTo>
                <a:cubicBezTo>
                  <a:pt x="8745242" y="3504429"/>
                  <a:pt x="8749602" y="3501867"/>
                  <a:pt x="8758324" y="3498630"/>
                </a:cubicBezTo>
                <a:lnTo>
                  <a:pt x="8762775" y="3493235"/>
                </a:lnTo>
                <a:lnTo>
                  <a:pt x="8762775" y="3490942"/>
                </a:lnTo>
                <a:lnTo>
                  <a:pt x="8759538" y="3490942"/>
                </a:lnTo>
                <a:lnTo>
                  <a:pt x="8756166" y="3494314"/>
                </a:lnTo>
                <a:lnTo>
                  <a:pt x="8747534" y="3492021"/>
                </a:lnTo>
                <a:lnTo>
                  <a:pt x="8738768" y="3494314"/>
                </a:lnTo>
                <a:cubicBezTo>
                  <a:pt x="8732204" y="3490807"/>
                  <a:pt x="8728922" y="3485682"/>
                  <a:pt x="8728922" y="3478938"/>
                </a:cubicBezTo>
                <a:lnTo>
                  <a:pt x="8724606" y="3480152"/>
                </a:lnTo>
                <a:close/>
                <a:moveTo>
                  <a:pt x="6240218" y="3477589"/>
                </a:moveTo>
                <a:lnTo>
                  <a:pt x="6240218" y="3480691"/>
                </a:lnTo>
                <a:lnTo>
                  <a:pt x="6241162" y="3480691"/>
                </a:lnTo>
                <a:lnTo>
                  <a:pt x="6241162" y="3477589"/>
                </a:lnTo>
                <a:close/>
                <a:moveTo>
                  <a:pt x="3629722" y="3477454"/>
                </a:moveTo>
                <a:lnTo>
                  <a:pt x="3628643" y="3478533"/>
                </a:lnTo>
                <a:lnTo>
                  <a:pt x="3628643" y="3480691"/>
                </a:lnTo>
                <a:lnTo>
                  <a:pt x="3631880" y="3480691"/>
                </a:lnTo>
                <a:lnTo>
                  <a:pt x="3631880" y="3479612"/>
                </a:lnTo>
                <a:close/>
                <a:moveTo>
                  <a:pt x="5639496" y="3476915"/>
                </a:moveTo>
                <a:lnTo>
                  <a:pt x="5629785" y="3480152"/>
                </a:lnTo>
                <a:lnTo>
                  <a:pt x="5628571" y="3479073"/>
                </a:lnTo>
                <a:lnTo>
                  <a:pt x="5627492" y="3479073"/>
                </a:lnTo>
                <a:cubicBezTo>
                  <a:pt x="5624975" y="3479073"/>
                  <a:pt x="5621333" y="3482355"/>
                  <a:pt x="5616567" y="3488919"/>
                </a:cubicBezTo>
                <a:lnTo>
                  <a:pt x="5615488" y="3488919"/>
                </a:lnTo>
                <a:lnTo>
                  <a:pt x="5615488" y="3489998"/>
                </a:lnTo>
                <a:cubicBezTo>
                  <a:pt x="5620434" y="3489998"/>
                  <a:pt x="5623716" y="3496427"/>
                  <a:pt x="5625334" y="3509285"/>
                </a:cubicBezTo>
                <a:cubicBezTo>
                  <a:pt x="5629201" y="3509465"/>
                  <a:pt x="5633202" y="3511263"/>
                  <a:pt x="5637338" y="3514680"/>
                </a:cubicBezTo>
                <a:lnTo>
                  <a:pt x="5639496" y="3514680"/>
                </a:lnTo>
                <a:lnTo>
                  <a:pt x="5648263" y="3506048"/>
                </a:lnTo>
                <a:lnTo>
                  <a:pt x="5647184" y="3495393"/>
                </a:lnTo>
                <a:lnTo>
                  <a:pt x="5647184" y="3480152"/>
                </a:lnTo>
                <a:close/>
                <a:moveTo>
                  <a:pt x="1052001" y="3476915"/>
                </a:moveTo>
                <a:lnTo>
                  <a:pt x="1052001" y="3477994"/>
                </a:lnTo>
                <a:lnTo>
                  <a:pt x="1054160" y="3480287"/>
                </a:lnTo>
                <a:lnTo>
                  <a:pt x="1054160" y="3476915"/>
                </a:lnTo>
                <a:close/>
                <a:moveTo>
                  <a:pt x="6235902" y="3476510"/>
                </a:moveTo>
                <a:lnTo>
                  <a:pt x="6235902" y="3478668"/>
                </a:lnTo>
                <a:lnTo>
                  <a:pt x="6236981" y="3478668"/>
                </a:lnTo>
                <a:lnTo>
                  <a:pt x="6236981" y="3476510"/>
                </a:lnTo>
                <a:close/>
                <a:moveTo>
                  <a:pt x="8640713" y="3475701"/>
                </a:moveTo>
                <a:lnTo>
                  <a:pt x="8640713" y="3476780"/>
                </a:lnTo>
                <a:cubicBezTo>
                  <a:pt x="8640713" y="3479388"/>
                  <a:pt x="8643231" y="3481231"/>
                  <a:pt x="8648266" y="3482310"/>
                </a:cubicBezTo>
                <a:lnTo>
                  <a:pt x="8649345" y="3489863"/>
                </a:lnTo>
                <a:lnTo>
                  <a:pt x="8649345" y="3490942"/>
                </a:lnTo>
                <a:lnTo>
                  <a:pt x="8647187" y="3498630"/>
                </a:lnTo>
                <a:lnTo>
                  <a:pt x="8649345" y="3504025"/>
                </a:lnTo>
                <a:lnTo>
                  <a:pt x="8648266" y="3505104"/>
                </a:lnTo>
                <a:lnTo>
                  <a:pt x="8647187" y="3505104"/>
                </a:lnTo>
                <a:lnTo>
                  <a:pt x="8645029" y="3502946"/>
                </a:lnTo>
                <a:lnTo>
                  <a:pt x="8642871" y="3502946"/>
                </a:lnTo>
                <a:lnTo>
                  <a:pt x="8642871" y="3506318"/>
                </a:lnTo>
                <a:lnTo>
                  <a:pt x="8651503" y="3516029"/>
                </a:lnTo>
                <a:lnTo>
                  <a:pt x="8651503" y="3518187"/>
                </a:lnTo>
                <a:lnTo>
                  <a:pt x="8649345" y="3522638"/>
                </a:lnTo>
                <a:lnTo>
                  <a:pt x="8650424" y="3529112"/>
                </a:lnTo>
                <a:lnTo>
                  <a:pt x="8649345" y="3540037"/>
                </a:lnTo>
                <a:lnTo>
                  <a:pt x="8662428" y="3544353"/>
                </a:lnTo>
                <a:cubicBezTo>
                  <a:pt x="8668093" y="3540037"/>
                  <a:pt x="8672094" y="3537879"/>
                  <a:pt x="8674432" y="3537879"/>
                </a:cubicBezTo>
                <a:lnTo>
                  <a:pt x="8675511" y="3537879"/>
                </a:lnTo>
                <a:lnTo>
                  <a:pt x="8681041" y="3542195"/>
                </a:lnTo>
                <a:lnTo>
                  <a:pt x="8686436" y="3542195"/>
                </a:lnTo>
                <a:cubicBezTo>
                  <a:pt x="8688774" y="3542195"/>
                  <a:pt x="8691336" y="3541116"/>
                  <a:pt x="8694124" y="3538958"/>
                </a:cubicBezTo>
                <a:lnTo>
                  <a:pt x="8701677" y="3540037"/>
                </a:lnTo>
                <a:lnTo>
                  <a:pt x="8701677" y="3536800"/>
                </a:lnTo>
                <a:lnTo>
                  <a:pt x="8697361" y="3528033"/>
                </a:lnTo>
                <a:lnTo>
                  <a:pt x="8698440" y="3521559"/>
                </a:lnTo>
                <a:lnTo>
                  <a:pt x="8693941" y="3505104"/>
                </a:lnTo>
                <a:lnTo>
                  <a:pt x="8695203" y="3505104"/>
                </a:lnTo>
                <a:lnTo>
                  <a:pt x="8695203" y="3504025"/>
                </a:lnTo>
                <a:lnTo>
                  <a:pt x="8693646" y="3504025"/>
                </a:lnTo>
                <a:lnTo>
                  <a:pt x="8688594" y="3485547"/>
                </a:lnTo>
                <a:lnTo>
                  <a:pt x="8683199" y="3477859"/>
                </a:lnTo>
                <a:lnTo>
                  <a:pt x="8670116" y="3478938"/>
                </a:lnTo>
                <a:lnTo>
                  <a:pt x="8662428" y="3477859"/>
                </a:lnTo>
                <a:lnTo>
                  <a:pt x="8659191" y="3478938"/>
                </a:lnTo>
                <a:lnTo>
                  <a:pt x="8651503" y="3475701"/>
                </a:lnTo>
                <a:lnTo>
                  <a:pt x="8647187" y="3476780"/>
                </a:lnTo>
                <a:close/>
                <a:moveTo>
                  <a:pt x="3701206" y="3473273"/>
                </a:moveTo>
                <a:lnTo>
                  <a:pt x="3697969" y="3474217"/>
                </a:lnTo>
                <a:lnTo>
                  <a:pt x="3697969" y="3476375"/>
                </a:lnTo>
                <a:lnTo>
                  <a:pt x="3701206" y="3479612"/>
                </a:lnTo>
                <a:lnTo>
                  <a:pt x="3704443" y="3476375"/>
                </a:lnTo>
                <a:lnTo>
                  <a:pt x="3704443" y="3474217"/>
                </a:lnTo>
                <a:close/>
                <a:moveTo>
                  <a:pt x="5593639" y="3472869"/>
                </a:moveTo>
                <a:lnTo>
                  <a:pt x="5591481" y="3475027"/>
                </a:lnTo>
                <a:lnTo>
                  <a:pt x="5591481" y="3479343"/>
                </a:lnTo>
                <a:lnTo>
                  <a:pt x="5592560" y="3479343"/>
                </a:lnTo>
                <a:lnTo>
                  <a:pt x="5595797" y="3476106"/>
                </a:lnTo>
                <a:lnTo>
                  <a:pt x="5595797" y="3472869"/>
                </a:lnTo>
                <a:close/>
                <a:moveTo>
                  <a:pt x="1182696" y="3472599"/>
                </a:moveTo>
                <a:lnTo>
                  <a:pt x="1179324" y="3482445"/>
                </a:lnTo>
                <a:lnTo>
                  <a:pt x="1181616" y="3482445"/>
                </a:lnTo>
                <a:lnTo>
                  <a:pt x="1183776" y="3473678"/>
                </a:lnTo>
                <a:lnTo>
                  <a:pt x="1183776" y="3472599"/>
                </a:lnTo>
                <a:close/>
                <a:moveTo>
                  <a:pt x="1105818" y="3471385"/>
                </a:moveTo>
                <a:lnTo>
                  <a:pt x="1104737" y="3472599"/>
                </a:lnTo>
                <a:lnTo>
                  <a:pt x="1104737" y="3474757"/>
                </a:lnTo>
                <a:lnTo>
                  <a:pt x="1107975" y="3474757"/>
                </a:lnTo>
                <a:lnTo>
                  <a:pt x="1107975" y="3473678"/>
                </a:lnTo>
                <a:close/>
                <a:moveTo>
                  <a:pt x="8148836" y="3470576"/>
                </a:moveTo>
                <a:cubicBezTo>
                  <a:pt x="8146049" y="3471655"/>
                  <a:pt x="8144655" y="3472734"/>
                  <a:pt x="8144655" y="3473813"/>
                </a:cubicBezTo>
                <a:lnTo>
                  <a:pt x="8145734" y="3474892"/>
                </a:lnTo>
                <a:lnTo>
                  <a:pt x="8149915" y="3474892"/>
                </a:lnTo>
                <a:lnTo>
                  <a:pt x="8152073" y="3472734"/>
                </a:lnTo>
                <a:close/>
                <a:moveTo>
                  <a:pt x="6241162" y="3469092"/>
                </a:moveTo>
                <a:lnTo>
                  <a:pt x="6241162" y="3470171"/>
                </a:lnTo>
                <a:lnTo>
                  <a:pt x="6244399" y="3471250"/>
                </a:lnTo>
                <a:lnTo>
                  <a:pt x="6246557" y="3471250"/>
                </a:lnTo>
                <a:lnTo>
                  <a:pt x="6246557" y="3470171"/>
                </a:lnTo>
                <a:lnTo>
                  <a:pt x="6242241" y="3469092"/>
                </a:lnTo>
                <a:close/>
                <a:moveTo>
                  <a:pt x="6181007" y="3469092"/>
                </a:moveTo>
                <a:lnTo>
                  <a:pt x="6181007" y="3471250"/>
                </a:lnTo>
                <a:lnTo>
                  <a:pt x="6182086" y="3471250"/>
                </a:lnTo>
                <a:lnTo>
                  <a:pt x="6182086" y="3469092"/>
                </a:lnTo>
                <a:close/>
                <a:moveTo>
                  <a:pt x="9289180" y="3468687"/>
                </a:moveTo>
                <a:lnTo>
                  <a:pt x="9287022" y="3470711"/>
                </a:lnTo>
                <a:lnTo>
                  <a:pt x="9287022" y="3471790"/>
                </a:lnTo>
                <a:cubicBezTo>
                  <a:pt x="9289360" y="3476106"/>
                  <a:pt x="9292238" y="3478264"/>
                  <a:pt x="9295654" y="3478264"/>
                </a:cubicBezTo>
                <a:lnTo>
                  <a:pt x="9297812" y="3475027"/>
                </a:lnTo>
                <a:cubicBezTo>
                  <a:pt x="9296374" y="3475027"/>
                  <a:pt x="9295654" y="3473588"/>
                  <a:pt x="9295654" y="3470711"/>
                </a:cubicBezTo>
                <a:lnTo>
                  <a:pt x="9290259" y="3468687"/>
                </a:lnTo>
                <a:close/>
                <a:moveTo>
                  <a:pt x="8623179" y="3468148"/>
                </a:moveTo>
                <a:lnTo>
                  <a:pt x="8619942" y="3471385"/>
                </a:lnTo>
                <a:lnTo>
                  <a:pt x="8619942" y="3473543"/>
                </a:lnTo>
                <a:lnTo>
                  <a:pt x="8623179" y="3473543"/>
                </a:lnTo>
                <a:lnTo>
                  <a:pt x="8626551" y="3470306"/>
                </a:lnTo>
                <a:lnTo>
                  <a:pt x="8624258" y="3468148"/>
                </a:lnTo>
                <a:close/>
                <a:moveTo>
                  <a:pt x="1190384" y="3468148"/>
                </a:moveTo>
                <a:lnTo>
                  <a:pt x="1190384" y="3469227"/>
                </a:lnTo>
                <a:lnTo>
                  <a:pt x="1192543" y="3469227"/>
                </a:lnTo>
                <a:lnTo>
                  <a:pt x="1192543" y="3468148"/>
                </a:lnTo>
                <a:close/>
                <a:moveTo>
                  <a:pt x="8245137" y="3467474"/>
                </a:moveTo>
                <a:lnTo>
                  <a:pt x="8243114" y="3469497"/>
                </a:lnTo>
                <a:cubicBezTo>
                  <a:pt x="8244103" y="3472374"/>
                  <a:pt x="8245137" y="3473813"/>
                  <a:pt x="8246216" y="3473813"/>
                </a:cubicBezTo>
                <a:lnTo>
                  <a:pt x="8248374" y="3473813"/>
                </a:lnTo>
                <a:lnTo>
                  <a:pt x="8248374" y="3468418"/>
                </a:lnTo>
                <a:close/>
                <a:moveTo>
                  <a:pt x="1195779" y="3467069"/>
                </a:moveTo>
                <a:lnTo>
                  <a:pt x="1195779" y="3468148"/>
                </a:lnTo>
                <a:lnTo>
                  <a:pt x="1198072" y="3468148"/>
                </a:lnTo>
                <a:lnTo>
                  <a:pt x="1198072" y="3467069"/>
                </a:lnTo>
                <a:close/>
                <a:moveTo>
                  <a:pt x="9085114" y="3466529"/>
                </a:moveTo>
                <a:lnTo>
                  <a:pt x="9085114" y="3467608"/>
                </a:lnTo>
                <a:lnTo>
                  <a:pt x="9091453" y="3467608"/>
                </a:lnTo>
                <a:lnTo>
                  <a:pt x="9091453" y="3466529"/>
                </a:lnTo>
                <a:close/>
                <a:moveTo>
                  <a:pt x="1723399" y="3466125"/>
                </a:moveTo>
                <a:lnTo>
                  <a:pt x="1723399" y="3468283"/>
                </a:lnTo>
                <a:lnTo>
                  <a:pt x="1722455" y="3468283"/>
                </a:lnTo>
                <a:lnTo>
                  <a:pt x="1723399" y="3471250"/>
                </a:lnTo>
                <a:lnTo>
                  <a:pt x="1726500" y="3471250"/>
                </a:lnTo>
                <a:lnTo>
                  <a:pt x="1728523" y="3469227"/>
                </a:lnTo>
                <a:lnTo>
                  <a:pt x="1728523" y="3466125"/>
                </a:lnTo>
                <a:close/>
                <a:moveTo>
                  <a:pt x="6063666" y="3465990"/>
                </a:moveTo>
                <a:lnTo>
                  <a:pt x="6063666" y="3466934"/>
                </a:lnTo>
                <a:lnTo>
                  <a:pt x="6065824" y="3466934"/>
                </a:lnTo>
                <a:lnTo>
                  <a:pt x="6065824" y="3465990"/>
                </a:lnTo>
                <a:close/>
                <a:moveTo>
                  <a:pt x="5733504" y="3465316"/>
                </a:moveTo>
                <a:lnTo>
                  <a:pt x="5733504" y="3467474"/>
                </a:lnTo>
                <a:lnTo>
                  <a:pt x="5735797" y="3467474"/>
                </a:lnTo>
                <a:lnTo>
                  <a:pt x="5735797" y="3465316"/>
                </a:lnTo>
                <a:close/>
                <a:moveTo>
                  <a:pt x="1619544" y="3465316"/>
                </a:moveTo>
                <a:cubicBezTo>
                  <a:pt x="1613340" y="3465316"/>
                  <a:pt x="1610238" y="3469722"/>
                  <a:pt x="1610238" y="3478533"/>
                </a:cubicBezTo>
                <a:lnTo>
                  <a:pt x="1610238" y="3481636"/>
                </a:lnTo>
                <a:cubicBezTo>
                  <a:pt x="1611676" y="3482984"/>
                  <a:pt x="1612710" y="3487076"/>
                  <a:pt x="1613340" y="3493909"/>
                </a:cubicBezTo>
                <a:lnTo>
                  <a:pt x="1615363" y="3498090"/>
                </a:lnTo>
                <a:cubicBezTo>
                  <a:pt x="1614195" y="3501507"/>
                  <a:pt x="1612485" y="3503216"/>
                  <a:pt x="1610238" y="3503216"/>
                </a:cubicBezTo>
                <a:lnTo>
                  <a:pt x="1610238" y="3508341"/>
                </a:lnTo>
                <a:lnTo>
                  <a:pt x="1613340" y="3526684"/>
                </a:lnTo>
                <a:lnTo>
                  <a:pt x="1611317" y="3553389"/>
                </a:lnTo>
                <a:cubicBezTo>
                  <a:pt x="1612126" y="3556806"/>
                  <a:pt x="1613159" y="3558515"/>
                  <a:pt x="1614420" y="3558515"/>
                </a:cubicBezTo>
                <a:lnTo>
                  <a:pt x="1644092" y="3558515"/>
                </a:lnTo>
                <a:lnTo>
                  <a:pt x="1647194" y="3560538"/>
                </a:lnTo>
                <a:lnTo>
                  <a:pt x="1652319" y="3558515"/>
                </a:lnTo>
                <a:lnTo>
                  <a:pt x="1657445" y="3559459"/>
                </a:lnTo>
                <a:lnTo>
                  <a:pt x="1663514" y="3557436"/>
                </a:lnTo>
                <a:lnTo>
                  <a:pt x="1664593" y="3557436"/>
                </a:lnTo>
                <a:cubicBezTo>
                  <a:pt x="1667650" y="3560493"/>
                  <a:pt x="1671381" y="3562201"/>
                  <a:pt x="1675786" y="3562561"/>
                </a:cubicBezTo>
                <a:cubicBezTo>
                  <a:pt x="1675786" y="3559863"/>
                  <a:pt x="1681272" y="3558515"/>
                  <a:pt x="1692242" y="3558515"/>
                </a:cubicBezTo>
                <a:lnTo>
                  <a:pt x="1693321" y="3558515"/>
                </a:lnTo>
                <a:lnTo>
                  <a:pt x="1694266" y="3554333"/>
                </a:lnTo>
                <a:lnTo>
                  <a:pt x="1692242" y="3548264"/>
                </a:lnTo>
                <a:lnTo>
                  <a:pt x="1692242" y="3546241"/>
                </a:lnTo>
                <a:lnTo>
                  <a:pt x="1693321" y="3541116"/>
                </a:lnTo>
                <a:lnTo>
                  <a:pt x="1691163" y="3538958"/>
                </a:lnTo>
                <a:lnTo>
                  <a:pt x="1691163" y="3536934"/>
                </a:lnTo>
                <a:cubicBezTo>
                  <a:pt x="1692602" y="3535406"/>
                  <a:pt x="1693636" y="3531674"/>
                  <a:pt x="1694266" y="3525740"/>
                </a:cubicBezTo>
                <a:lnTo>
                  <a:pt x="1692242" y="3519536"/>
                </a:lnTo>
                <a:lnTo>
                  <a:pt x="1695344" y="3508341"/>
                </a:lnTo>
                <a:lnTo>
                  <a:pt x="1693321" y="3500113"/>
                </a:lnTo>
                <a:lnTo>
                  <a:pt x="1693321" y="3497011"/>
                </a:lnTo>
                <a:lnTo>
                  <a:pt x="1695344" y="3493909"/>
                </a:lnTo>
                <a:lnTo>
                  <a:pt x="1693321" y="3489863"/>
                </a:lnTo>
                <a:lnTo>
                  <a:pt x="1697367" y="3478533"/>
                </a:lnTo>
                <a:lnTo>
                  <a:pt x="1696289" y="3478533"/>
                </a:lnTo>
                <a:lnTo>
                  <a:pt x="1694266" y="3476510"/>
                </a:lnTo>
                <a:lnTo>
                  <a:pt x="1694266" y="3475566"/>
                </a:lnTo>
                <a:lnTo>
                  <a:pt x="1695344" y="3471385"/>
                </a:lnTo>
                <a:lnTo>
                  <a:pt x="1694266" y="3468283"/>
                </a:lnTo>
                <a:lnTo>
                  <a:pt x="1689140" y="3469362"/>
                </a:lnTo>
                <a:lnTo>
                  <a:pt x="1686039" y="3469362"/>
                </a:lnTo>
                <a:cubicBezTo>
                  <a:pt x="1681812" y="3469362"/>
                  <a:pt x="1677046" y="3468328"/>
                  <a:pt x="1671741" y="3466260"/>
                </a:cubicBezTo>
                <a:lnTo>
                  <a:pt x="1667696" y="3469362"/>
                </a:lnTo>
                <a:lnTo>
                  <a:pt x="1666616" y="3468283"/>
                </a:lnTo>
                <a:lnTo>
                  <a:pt x="1661491" y="3469362"/>
                </a:lnTo>
                <a:lnTo>
                  <a:pt x="1650296" y="3468283"/>
                </a:lnTo>
                <a:lnTo>
                  <a:pt x="1635864" y="3469362"/>
                </a:lnTo>
                <a:cubicBezTo>
                  <a:pt x="1632088" y="3469362"/>
                  <a:pt x="1626648" y="3468013"/>
                  <a:pt x="1619544" y="3465316"/>
                </a:cubicBezTo>
                <a:close/>
                <a:moveTo>
                  <a:pt x="9194633" y="3464371"/>
                </a:moveTo>
                <a:lnTo>
                  <a:pt x="9194633" y="3467608"/>
                </a:lnTo>
                <a:lnTo>
                  <a:pt x="9197870" y="3467608"/>
                </a:lnTo>
                <a:lnTo>
                  <a:pt x="9200028" y="3465450"/>
                </a:lnTo>
                <a:lnTo>
                  <a:pt x="9200028" y="3464371"/>
                </a:lnTo>
                <a:close/>
                <a:moveTo>
                  <a:pt x="7774975" y="3463427"/>
                </a:moveTo>
                <a:lnTo>
                  <a:pt x="7774975" y="3465585"/>
                </a:lnTo>
                <a:lnTo>
                  <a:pt x="7778212" y="3465585"/>
                </a:lnTo>
                <a:lnTo>
                  <a:pt x="7778212" y="3463427"/>
                </a:lnTo>
                <a:close/>
                <a:moveTo>
                  <a:pt x="1581645" y="3462213"/>
                </a:moveTo>
                <a:lnTo>
                  <a:pt x="1581645" y="3465316"/>
                </a:lnTo>
                <a:lnTo>
                  <a:pt x="1586769" y="3474487"/>
                </a:lnTo>
                <a:cubicBezTo>
                  <a:pt x="1586769" y="3477904"/>
                  <a:pt x="1586049" y="3479612"/>
                  <a:pt x="1584611" y="3479612"/>
                </a:cubicBezTo>
                <a:cubicBezTo>
                  <a:pt x="1586230" y="3483749"/>
                  <a:pt x="1587623" y="3485817"/>
                  <a:pt x="1588793" y="3485817"/>
                </a:cubicBezTo>
                <a:lnTo>
                  <a:pt x="1588793" y="3482715"/>
                </a:lnTo>
                <a:lnTo>
                  <a:pt x="1586769" y="3479612"/>
                </a:lnTo>
                <a:lnTo>
                  <a:pt x="1587714" y="3473408"/>
                </a:lnTo>
                <a:cubicBezTo>
                  <a:pt x="1584296" y="3469901"/>
                  <a:pt x="1582588" y="3466170"/>
                  <a:pt x="1582588" y="3462213"/>
                </a:cubicBezTo>
                <a:close/>
                <a:moveTo>
                  <a:pt x="8265503" y="3462079"/>
                </a:moveTo>
                <a:lnTo>
                  <a:pt x="8265503" y="3464237"/>
                </a:lnTo>
                <a:lnTo>
                  <a:pt x="8267661" y="3466395"/>
                </a:lnTo>
                <a:lnTo>
                  <a:pt x="8269819" y="3466395"/>
                </a:lnTo>
                <a:lnTo>
                  <a:pt x="8269819" y="3465316"/>
                </a:lnTo>
                <a:lnTo>
                  <a:pt x="8266582" y="3462079"/>
                </a:lnTo>
                <a:close/>
                <a:moveTo>
                  <a:pt x="8156389" y="3462079"/>
                </a:moveTo>
                <a:lnTo>
                  <a:pt x="8156389" y="3465316"/>
                </a:lnTo>
                <a:lnTo>
                  <a:pt x="8159626" y="3465316"/>
                </a:lnTo>
                <a:lnTo>
                  <a:pt x="8159626" y="3462079"/>
                </a:lnTo>
                <a:close/>
                <a:moveTo>
                  <a:pt x="7673684" y="3461269"/>
                </a:moveTo>
                <a:lnTo>
                  <a:pt x="7673684" y="3469901"/>
                </a:lnTo>
                <a:lnTo>
                  <a:pt x="7675842" y="3471925"/>
                </a:lnTo>
                <a:lnTo>
                  <a:pt x="7676921" y="3471925"/>
                </a:lnTo>
                <a:lnTo>
                  <a:pt x="7678000" y="3467743"/>
                </a:lnTo>
                <a:cubicBezTo>
                  <a:pt x="7677280" y="3463427"/>
                  <a:pt x="7676201" y="3461269"/>
                  <a:pt x="7674763" y="3461269"/>
                </a:cubicBezTo>
                <a:close/>
                <a:moveTo>
                  <a:pt x="7713472" y="3460190"/>
                </a:moveTo>
                <a:lnTo>
                  <a:pt x="7709156" y="3464506"/>
                </a:lnTo>
                <a:lnTo>
                  <a:pt x="7711314" y="3468822"/>
                </a:lnTo>
                <a:lnTo>
                  <a:pt x="7712393" y="3467743"/>
                </a:lnTo>
                <a:lnTo>
                  <a:pt x="7713472" y="3467743"/>
                </a:lnTo>
                <a:lnTo>
                  <a:pt x="7717788" y="3470845"/>
                </a:lnTo>
                <a:lnTo>
                  <a:pt x="7719946" y="3468822"/>
                </a:lnTo>
                <a:lnTo>
                  <a:pt x="7719946" y="3467743"/>
                </a:lnTo>
                <a:cubicBezTo>
                  <a:pt x="7719946" y="3466305"/>
                  <a:pt x="7718507" y="3465585"/>
                  <a:pt x="7715630" y="3465585"/>
                </a:cubicBezTo>
                <a:lnTo>
                  <a:pt x="7714551" y="3460190"/>
                </a:lnTo>
                <a:close/>
                <a:moveTo>
                  <a:pt x="3751244" y="3459381"/>
                </a:moveTo>
                <a:lnTo>
                  <a:pt x="3750300" y="3460460"/>
                </a:lnTo>
                <a:lnTo>
                  <a:pt x="3750300" y="3466799"/>
                </a:lnTo>
                <a:lnTo>
                  <a:pt x="3752323" y="3466799"/>
                </a:lnTo>
                <a:lnTo>
                  <a:pt x="3753402" y="3460460"/>
                </a:lnTo>
                <a:lnTo>
                  <a:pt x="3752323" y="3459381"/>
                </a:lnTo>
                <a:close/>
                <a:moveTo>
                  <a:pt x="1175009" y="3459381"/>
                </a:moveTo>
                <a:lnTo>
                  <a:pt x="1175009" y="3462618"/>
                </a:lnTo>
                <a:cubicBezTo>
                  <a:pt x="1175727" y="3464866"/>
                  <a:pt x="1177930" y="3465990"/>
                  <a:pt x="1181616" y="3465990"/>
                </a:cubicBezTo>
                <a:lnTo>
                  <a:pt x="1182696" y="3464911"/>
                </a:lnTo>
                <a:cubicBezTo>
                  <a:pt x="1181796" y="3461224"/>
                  <a:pt x="1180673" y="3459381"/>
                  <a:pt x="1179324" y="3459381"/>
                </a:cubicBezTo>
                <a:close/>
                <a:moveTo>
                  <a:pt x="5139122" y="3459246"/>
                </a:moveTo>
                <a:lnTo>
                  <a:pt x="5135750" y="3462483"/>
                </a:lnTo>
                <a:lnTo>
                  <a:pt x="5135750" y="3466799"/>
                </a:lnTo>
                <a:cubicBezTo>
                  <a:pt x="5137639" y="3470396"/>
                  <a:pt x="5140561" y="3472194"/>
                  <a:pt x="5144517" y="3472194"/>
                </a:cubicBezTo>
                <a:lnTo>
                  <a:pt x="5147889" y="3472194"/>
                </a:lnTo>
                <a:lnTo>
                  <a:pt x="5147889" y="3466799"/>
                </a:lnTo>
                <a:lnTo>
                  <a:pt x="5146675" y="3466799"/>
                </a:lnTo>
                <a:lnTo>
                  <a:pt x="5142359" y="3467878"/>
                </a:lnTo>
                <a:cubicBezTo>
                  <a:pt x="5139482" y="3466799"/>
                  <a:pt x="5138043" y="3465720"/>
                  <a:pt x="5138043" y="3464641"/>
                </a:cubicBezTo>
                <a:lnTo>
                  <a:pt x="5138043" y="3463562"/>
                </a:lnTo>
                <a:lnTo>
                  <a:pt x="5140201" y="3460325"/>
                </a:lnTo>
                <a:lnTo>
                  <a:pt x="5140201" y="3459246"/>
                </a:lnTo>
                <a:close/>
                <a:moveTo>
                  <a:pt x="9090374" y="3459111"/>
                </a:moveTo>
                <a:lnTo>
                  <a:pt x="9090374" y="3460190"/>
                </a:lnTo>
                <a:lnTo>
                  <a:pt x="9095769" y="3460190"/>
                </a:lnTo>
                <a:lnTo>
                  <a:pt x="9095769" y="3459111"/>
                </a:lnTo>
                <a:close/>
                <a:moveTo>
                  <a:pt x="1580566" y="3459111"/>
                </a:moveTo>
                <a:lnTo>
                  <a:pt x="1580566" y="3461134"/>
                </a:lnTo>
                <a:lnTo>
                  <a:pt x="1581645" y="3461134"/>
                </a:lnTo>
                <a:lnTo>
                  <a:pt x="1581645" y="3459111"/>
                </a:lnTo>
                <a:close/>
                <a:moveTo>
                  <a:pt x="3638219" y="3458302"/>
                </a:moveTo>
                <a:cubicBezTo>
                  <a:pt x="3635431" y="3459381"/>
                  <a:pt x="3634038" y="3460460"/>
                  <a:pt x="3634038" y="3461539"/>
                </a:cubicBezTo>
                <a:lnTo>
                  <a:pt x="3634038" y="3472194"/>
                </a:lnTo>
                <a:lnTo>
                  <a:pt x="3641456" y="3472194"/>
                </a:lnTo>
                <a:lnTo>
                  <a:pt x="3644693" y="3468957"/>
                </a:lnTo>
                <a:lnTo>
                  <a:pt x="3644693" y="3467878"/>
                </a:lnTo>
                <a:close/>
                <a:moveTo>
                  <a:pt x="6203127" y="3457493"/>
                </a:moveTo>
                <a:cubicBezTo>
                  <a:pt x="6201778" y="3457493"/>
                  <a:pt x="6200025" y="3463113"/>
                  <a:pt x="6197867" y="3474352"/>
                </a:cubicBezTo>
                <a:cubicBezTo>
                  <a:pt x="6198946" y="3477230"/>
                  <a:pt x="6200025" y="3478668"/>
                  <a:pt x="6201104" y="3478668"/>
                </a:cubicBezTo>
                <a:cubicBezTo>
                  <a:pt x="6202273" y="3468238"/>
                  <a:pt x="6203666" y="3462213"/>
                  <a:pt x="6205285" y="3460595"/>
                </a:cubicBezTo>
                <a:lnTo>
                  <a:pt x="6205285" y="3459651"/>
                </a:lnTo>
                <a:close/>
                <a:moveTo>
                  <a:pt x="6184110" y="3457493"/>
                </a:moveTo>
                <a:lnTo>
                  <a:pt x="6184110" y="3458572"/>
                </a:lnTo>
                <a:lnTo>
                  <a:pt x="6185189" y="3461674"/>
                </a:lnTo>
                <a:lnTo>
                  <a:pt x="6186268" y="3461674"/>
                </a:lnTo>
                <a:lnTo>
                  <a:pt x="6186268" y="3460595"/>
                </a:lnTo>
                <a:lnTo>
                  <a:pt x="6185189" y="3457493"/>
                </a:lnTo>
                <a:close/>
                <a:moveTo>
                  <a:pt x="1597424" y="3457493"/>
                </a:moveTo>
                <a:lnTo>
                  <a:pt x="1594323" y="3458437"/>
                </a:lnTo>
                <a:lnTo>
                  <a:pt x="1594323" y="3461539"/>
                </a:lnTo>
                <a:lnTo>
                  <a:pt x="1598503" y="3465720"/>
                </a:lnTo>
                <a:lnTo>
                  <a:pt x="1601606" y="3462618"/>
                </a:lnTo>
                <a:cubicBezTo>
                  <a:pt x="1600706" y="3459381"/>
                  <a:pt x="1599313" y="3457673"/>
                  <a:pt x="1597424" y="3457493"/>
                </a:cubicBezTo>
                <a:close/>
                <a:moveTo>
                  <a:pt x="6228484" y="3456414"/>
                </a:moveTo>
                <a:lnTo>
                  <a:pt x="6225381" y="3457493"/>
                </a:lnTo>
                <a:lnTo>
                  <a:pt x="6227539" y="3459651"/>
                </a:lnTo>
                <a:lnTo>
                  <a:pt x="6226460" y="3469092"/>
                </a:lnTo>
                <a:lnTo>
                  <a:pt x="6227539" y="3481770"/>
                </a:lnTo>
                <a:lnTo>
                  <a:pt x="6226460" y="3499709"/>
                </a:lnTo>
                <a:lnTo>
                  <a:pt x="6226460" y="3506048"/>
                </a:lnTo>
                <a:cubicBezTo>
                  <a:pt x="6226460" y="3507487"/>
                  <a:pt x="6223628" y="3508566"/>
                  <a:pt x="6217963" y="3509285"/>
                </a:cubicBezTo>
                <a:cubicBezTo>
                  <a:pt x="6217963" y="3518996"/>
                  <a:pt x="6220436" y="3527089"/>
                  <a:pt x="6225381" y="3533563"/>
                </a:cubicBezTo>
                <a:cubicBezTo>
                  <a:pt x="6231855" y="3531674"/>
                  <a:pt x="6237475" y="3526729"/>
                  <a:pt x="6242241" y="3518726"/>
                </a:cubicBezTo>
                <a:lnTo>
                  <a:pt x="6243320" y="3518726"/>
                </a:lnTo>
                <a:lnTo>
                  <a:pt x="6247501" y="3521963"/>
                </a:lnTo>
                <a:lnTo>
                  <a:pt x="6254919" y="3521963"/>
                </a:lnTo>
                <a:cubicBezTo>
                  <a:pt x="6249344" y="3516119"/>
                  <a:pt x="6246557" y="3509060"/>
                  <a:pt x="6246557" y="3500788"/>
                </a:cubicBezTo>
                <a:cubicBezTo>
                  <a:pt x="6244579" y="3500248"/>
                  <a:pt x="6241387" y="3494269"/>
                  <a:pt x="6236981" y="3482849"/>
                </a:cubicBezTo>
                <a:cubicBezTo>
                  <a:pt x="6235542" y="3482490"/>
                  <a:pt x="6234148" y="3480736"/>
                  <a:pt x="6232800" y="3477589"/>
                </a:cubicBezTo>
                <a:cubicBezTo>
                  <a:pt x="6233879" y="3470486"/>
                  <a:pt x="6235272" y="3466934"/>
                  <a:pt x="6236981" y="3466934"/>
                </a:cubicBezTo>
                <a:lnTo>
                  <a:pt x="6238060" y="3466934"/>
                </a:lnTo>
                <a:cubicBezTo>
                  <a:pt x="6231676" y="3461719"/>
                  <a:pt x="6228484" y="3458212"/>
                  <a:pt x="6228484" y="3456414"/>
                </a:cubicBezTo>
                <a:close/>
                <a:moveTo>
                  <a:pt x="3550820" y="3456144"/>
                </a:moveTo>
                <a:lnTo>
                  <a:pt x="3550820" y="3458302"/>
                </a:lnTo>
                <a:lnTo>
                  <a:pt x="3552978" y="3456144"/>
                </a:lnTo>
                <a:close/>
                <a:moveTo>
                  <a:pt x="1581645" y="3456009"/>
                </a:moveTo>
                <a:lnTo>
                  <a:pt x="1581645" y="3458032"/>
                </a:lnTo>
                <a:lnTo>
                  <a:pt x="1582588" y="3458032"/>
                </a:lnTo>
                <a:lnTo>
                  <a:pt x="1582588" y="3456009"/>
                </a:lnTo>
                <a:close/>
                <a:moveTo>
                  <a:pt x="4203063" y="3454930"/>
                </a:moveTo>
                <a:lnTo>
                  <a:pt x="4201984" y="3456009"/>
                </a:lnTo>
                <a:lnTo>
                  <a:pt x="4201984" y="3458167"/>
                </a:lnTo>
                <a:lnTo>
                  <a:pt x="4206300" y="3458167"/>
                </a:lnTo>
                <a:lnTo>
                  <a:pt x="4208593" y="3456009"/>
                </a:lnTo>
                <a:close/>
                <a:moveTo>
                  <a:pt x="1112428" y="3454930"/>
                </a:moveTo>
                <a:lnTo>
                  <a:pt x="1112428" y="3456009"/>
                </a:lnTo>
                <a:cubicBezTo>
                  <a:pt x="1114585" y="3462663"/>
                  <a:pt x="1116382" y="3465990"/>
                  <a:pt x="1117822" y="3465990"/>
                </a:cubicBezTo>
                <a:lnTo>
                  <a:pt x="1120114" y="3465990"/>
                </a:lnTo>
                <a:lnTo>
                  <a:pt x="1120114" y="3460460"/>
                </a:lnTo>
                <a:cubicBezTo>
                  <a:pt x="1117866" y="3456773"/>
                  <a:pt x="1115303" y="3454930"/>
                  <a:pt x="1112428" y="3454930"/>
                </a:cubicBezTo>
                <a:close/>
                <a:moveTo>
                  <a:pt x="1028939" y="3453851"/>
                </a:moveTo>
                <a:lnTo>
                  <a:pt x="1028939" y="3454930"/>
                </a:lnTo>
                <a:cubicBezTo>
                  <a:pt x="1032535" y="3461764"/>
                  <a:pt x="1034333" y="3466889"/>
                  <a:pt x="1034333" y="3470306"/>
                </a:cubicBezTo>
                <a:lnTo>
                  <a:pt x="1035412" y="3470306"/>
                </a:lnTo>
                <a:lnTo>
                  <a:pt x="1035412" y="3464911"/>
                </a:lnTo>
                <a:lnTo>
                  <a:pt x="1030018" y="3453851"/>
                </a:lnTo>
                <a:close/>
                <a:moveTo>
                  <a:pt x="5753196" y="3453581"/>
                </a:moveTo>
                <a:lnTo>
                  <a:pt x="5751038" y="3455739"/>
                </a:lnTo>
                <a:lnTo>
                  <a:pt x="5751038" y="3458976"/>
                </a:lnTo>
                <a:cubicBezTo>
                  <a:pt x="5752477" y="3461854"/>
                  <a:pt x="5754680" y="3463292"/>
                  <a:pt x="5757647" y="3463292"/>
                </a:cubicBezTo>
                <a:lnTo>
                  <a:pt x="5758726" y="3462213"/>
                </a:lnTo>
                <a:lnTo>
                  <a:pt x="5758726" y="3461134"/>
                </a:lnTo>
                <a:cubicBezTo>
                  <a:pt x="5757827" y="3456099"/>
                  <a:pt x="5756343" y="3453581"/>
                  <a:pt x="5754275" y="3453581"/>
                </a:cubicBezTo>
                <a:close/>
                <a:moveTo>
                  <a:pt x="8154231" y="3453447"/>
                </a:moveTo>
                <a:lnTo>
                  <a:pt x="8152073" y="3455605"/>
                </a:lnTo>
                <a:lnTo>
                  <a:pt x="8152073" y="3458842"/>
                </a:lnTo>
                <a:lnTo>
                  <a:pt x="8153152" y="3458842"/>
                </a:lnTo>
                <a:lnTo>
                  <a:pt x="8158547" y="3455605"/>
                </a:lnTo>
                <a:lnTo>
                  <a:pt x="8158547" y="3453447"/>
                </a:lnTo>
                <a:close/>
                <a:moveTo>
                  <a:pt x="2068937" y="3452772"/>
                </a:moveTo>
                <a:lnTo>
                  <a:pt x="2064620" y="3461404"/>
                </a:lnTo>
                <a:lnTo>
                  <a:pt x="2065700" y="3462483"/>
                </a:lnTo>
                <a:lnTo>
                  <a:pt x="2070015" y="3462483"/>
                </a:lnTo>
                <a:lnTo>
                  <a:pt x="2074332" y="3457088"/>
                </a:lnTo>
                <a:lnTo>
                  <a:pt x="2074332" y="3454930"/>
                </a:lnTo>
                <a:lnTo>
                  <a:pt x="2072173" y="3452772"/>
                </a:lnTo>
                <a:close/>
                <a:moveTo>
                  <a:pt x="2185198" y="3452637"/>
                </a:moveTo>
                <a:cubicBezTo>
                  <a:pt x="2182320" y="3453357"/>
                  <a:pt x="2180883" y="3455515"/>
                  <a:pt x="2180883" y="3459111"/>
                </a:cubicBezTo>
                <a:lnTo>
                  <a:pt x="2181961" y="3460190"/>
                </a:lnTo>
                <a:lnTo>
                  <a:pt x="2185198" y="3460190"/>
                </a:lnTo>
                <a:lnTo>
                  <a:pt x="2188436" y="3456953"/>
                </a:lnTo>
                <a:cubicBezTo>
                  <a:pt x="2187356" y="3454076"/>
                  <a:pt x="2186278" y="3452637"/>
                  <a:pt x="2185198" y="3452637"/>
                </a:cubicBezTo>
                <a:close/>
                <a:moveTo>
                  <a:pt x="9117349" y="3451693"/>
                </a:moveTo>
                <a:lnTo>
                  <a:pt x="9117349" y="3460190"/>
                </a:lnTo>
                <a:lnTo>
                  <a:pt x="9120451" y="3475027"/>
                </a:lnTo>
                <a:cubicBezTo>
                  <a:pt x="9119462" y="3477814"/>
                  <a:pt x="9118428" y="3479208"/>
                  <a:pt x="9117349" y="3479208"/>
                </a:cubicBezTo>
                <a:lnTo>
                  <a:pt x="9121530" y="3500518"/>
                </a:lnTo>
                <a:lnTo>
                  <a:pt x="9118428" y="3517512"/>
                </a:lnTo>
                <a:lnTo>
                  <a:pt x="9119507" y="3518591"/>
                </a:lnTo>
                <a:lnTo>
                  <a:pt x="9130162" y="3518591"/>
                </a:lnTo>
                <a:cubicBezTo>
                  <a:pt x="9131601" y="3518591"/>
                  <a:pt x="9132320" y="3519670"/>
                  <a:pt x="9132320" y="3521828"/>
                </a:cubicBezTo>
                <a:lnTo>
                  <a:pt x="9133399" y="3522773"/>
                </a:lnTo>
                <a:lnTo>
                  <a:pt x="9134478" y="3522773"/>
                </a:lnTo>
                <a:lnTo>
                  <a:pt x="9136636" y="3520749"/>
                </a:lnTo>
                <a:lnTo>
                  <a:pt x="9135557" y="3516433"/>
                </a:lnTo>
                <a:lnTo>
                  <a:pt x="9137715" y="3501597"/>
                </a:lnTo>
                <a:cubicBezTo>
                  <a:pt x="9135198" y="3501597"/>
                  <a:pt x="9133399" y="3499484"/>
                  <a:pt x="9132320" y="3495258"/>
                </a:cubicBezTo>
                <a:lnTo>
                  <a:pt x="9139873" y="3471790"/>
                </a:lnTo>
                <a:lnTo>
                  <a:pt x="9134478" y="3454795"/>
                </a:lnTo>
                <a:lnTo>
                  <a:pt x="9135557" y="3451693"/>
                </a:lnTo>
                <a:lnTo>
                  <a:pt x="9134478" y="3451693"/>
                </a:lnTo>
                <a:lnTo>
                  <a:pt x="9131241" y="3452637"/>
                </a:lnTo>
                <a:lnTo>
                  <a:pt x="9121530" y="3451693"/>
                </a:lnTo>
                <a:close/>
                <a:moveTo>
                  <a:pt x="7651024" y="3451558"/>
                </a:moveTo>
                <a:lnTo>
                  <a:pt x="7647788" y="3454795"/>
                </a:lnTo>
                <a:lnTo>
                  <a:pt x="7647788" y="3458032"/>
                </a:lnTo>
                <a:lnTo>
                  <a:pt x="7649946" y="3458032"/>
                </a:lnTo>
                <a:lnTo>
                  <a:pt x="7653182" y="3454795"/>
                </a:lnTo>
                <a:lnTo>
                  <a:pt x="7653182" y="3451558"/>
                </a:lnTo>
                <a:close/>
                <a:moveTo>
                  <a:pt x="1712339" y="3450614"/>
                </a:moveTo>
                <a:lnTo>
                  <a:pt x="1710315" y="3452637"/>
                </a:lnTo>
                <a:lnTo>
                  <a:pt x="1710315" y="3454660"/>
                </a:lnTo>
                <a:lnTo>
                  <a:pt x="1716386" y="3454660"/>
                </a:lnTo>
                <a:lnTo>
                  <a:pt x="1716386" y="3452637"/>
                </a:lnTo>
                <a:lnTo>
                  <a:pt x="1714362" y="3450614"/>
                </a:lnTo>
                <a:close/>
                <a:moveTo>
                  <a:pt x="6090101" y="3450075"/>
                </a:moveTo>
                <a:lnTo>
                  <a:pt x="6090101" y="3455335"/>
                </a:lnTo>
                <a:cubicBezTo>
                  <a:pt x="6090101" y="3456414"/>
                  <a:pt x="6091495" y="3457493"/>
                  <a:pt x="6094282" y="3458572"/>
                </a:cubicBezTo>
                <a:lnTo>
                  <a:pt x="6095361" y="3457493"/>
                </a:lnTo>
                <a:lnTo>
                  <a:pt x="6094282" y="3456414"/>
                </a:lnTo>
                <a:lnTo>
                  <a:pt x="6094282" y="3454256"/>
                </a:lnTo>
                <a:lnTo>
                  <a:pt x="6095361" y="3453312"/>
                </a:lnTo>
                <a:lnTo>
                  <a:pt x="6095361" y="3452233"/>
                </a:lnTo>
                <a:close/>
                <a:moveTo>
                  <a:pt x="7676921" y="3448321"/>
                </a:moveTo>
                <a:lnTo>
                  <a:pt x="7674763" y="3450479"/>
                </a:lnTo>
                <a:lnTo>
                  <a:pt x="7675842" y="3451558"/>
                </a:lnTo>
                <a:lnTo>
                  <a:pt x="7676921" y="3451558"/>
                </a:lnTo>
                <a:close/>
                <a:moveTo>
                  <a:pt x="5737955" y="3448186"/>
                </a:moveTo>
                <a:lnTo>
                  <a:pt x="5737955" y="3450344"/>
                </a:lnTo>
                <a:lnTo>
                  <a:pt x="5739034" y="3450344"/>
                </a:lnTo>
                <a:lnTo>
                  <a:pt x="5739034" y="3448186"/>
                </a:lnTo>
                <a:close/>
                <a:moveTo>
                  <a:pt x="3718200" y="3447647"/>
                </a:moveTo>
                <a:lnTo>
                  <a:pt x="3720358" y="3447647"/>
                </a:lnTo>
                <a:lnTo>
                  <a:pt x="3720358" y="3450884"/>
                </a:lnTo>
                <a:lnTo>
                  <a:pt x="3718200" y="3450884"/>
                </a:lnTo>
                <a:close/>
                <a:moveTo>
                  <a:pt x="8750771" y="3447377"/>
                </a:moveTo>
                <a:lnTo>
                  <a:pt x="8750771" y="3449535"/>
                </a:lnTo>
                <a:lnTo>
                  <a:pt x="8752929" y="3449535"/>
                </a:lnTo>
                <a:lnTo>
                  <a:pt x="8752929" y="3447377"/>
                </a:lnTo>
                <a:close/>
                <a:moveTo>
                  <a:pt x="2146354" y="3447242"/>
                </a:moveTo>
                <a:lnTo>
                  <a:pt x="2145275" y="3452637"/>
                </a:lnTo>
                <a:lnTo>
                  <a:pt x="2145275" y="3453716"/>
                </a:lnTo>
                <a:lnTo>
                  <a:pt x="2147432" y="3465585"/>
                </a:lnTo>
                <a:lnTo>
                  <a:pt x="2147432" y="3466664"/>
                </a:lnTo>
                <a:lnTo>
                  <a:pt x="2145275" y="3475296"/>
                </a:lnTo>
                <a:lnTo>
                  <a:pt x="2145275" y="3477454"/>
                </a:lnTo>
                <a:lnTo>
                  <a:pt x="2147432" y="3486086"/>
                </a:lnTo>
                <a:lnTo>
                  <a:pt x="2147432" y="3489323"/>
                </a:lnTo>
                <a:cubicBezTo>
                  <a:pt x="2147432" y="3491661"/>
                  <a:pt x="2144916" y="3497056"/>
                  <a:pt x="2139880" y="3505508"/>
                </a:cubicBezTo>
                <a:lnTo>
                  <a:pt x="2138800" y="3509825"/>
                </a:lnTo>
                <a:lnTo>
                  <a:pt x="2142037" y="3511983"/>
                </a:lnTo>
                <a:lnTo>
                  <a:pt x="2146354" y="3510904"/>
                </a:lnTo>
                <a:lnTo>
                  <a:pt x="2151749" y="3514141"/>
                </a:lnTo>
                <a:lnTo>
                  <a:pt x="2152828" y="3514141"/>
                </a:lnTo>
                <a:cubicBezTo>
                  <a:pt x="2158583" y="3514141"/>
                  <a:pt x="2161461" y="3509105"/>
                  <a:pt x="2161461" y="3499034"/>
                </a:cubicBezTo>
                <a:lnTo>
                  <a:pt x="2164698" y="3492560"/>
                </a:lnTo>
                <a:lnTo>
                  <a:pt x="2162540" y="3485007"/>
                </a:lnTo>
                <a:cubicBezTo>
                  <a:pt x="2165416" y="3484468"/>
                  <a:pt x="2167216" y="3482670"/>
                  <a:pt x="2167934" y="3479612"/>
                </a:cubicBezTo>
                <a:lnTo>
                  <a:pt x="2166856" y="3478533"/>
                </a:lnTo>
                <a:lnTo>
                  <a:pt x="2160381" y="3478533"/>
                </a:lnTo>
                <a:lnTo>
                  <a:pt x="2160381" y="3465585"/>
                </a:lnTo>
                <a:lnTo>
                  <a:pt x="2162540" y="3447242"/>
                </a:lnTo>
                <a:close/>
                <a:moveTo>
                  <a:pt x="5664718" y="3447107"/>
                </a:moveTo>
                <a:lnTo>
                  <a:pt x="5664718" y="3449265"/>
                </a:lnTo>
                <a:lnTo>
                  <a:pt x="5666876" y="3449265"/>
                </a:lnTo>
                <a:lnTo>
                  <a:pt x="5666876" y="3447107"/>
                </a:lnTo>
                <a:close/>
                <a:moveTo>
                  <a:pt x="6230642" y="3446973"/>
                </a:moveTo>
                <a:lnTo>
                  <a:pt x="6230642" y="3447917"/>
                </a:lnTo>
                <a:lnTo>
                  <a:pt x="6231721" y="3451154"/>
                </a:lnTo>
                <a:lnTo>
                  <a:pt x="6232800" y="3451154"/>
                </a:lnTo>
                <a:lnTo>
                  <a:pt x="6234823" y="3448996"/>
                </a:lnTo>
                <a:close/>
                <a:moveTo>
                  <a:pt x="3741668" y="3446568"/>
                </a:moveTo>
                <a:cubicBezTo>
                  <a:pt x="3739600" y="3447287"/>
                  <a:pt x="3738566" y="3449400"/>
                  <a:pt x="3738566" y="3452907"/>
                </a:cubicBezTo>
                <a:lnTo>
                  <a:pt x="3739510" y="3453986"/>
                </a:lnTo>
                <a:lnTo>
                  <a:pt x="3740589" y="3453986"/>
                </a:lnTo>
                <a:cubicBezTo>
                  <a:pt x="3744366" y="3453986"/>
                  <a:pt x="3746524" y="3452952"/>
                  <a:pt x="3747063" y="3450884"/>
                </a:cubicBezTo>
                <a:lnTo>
                  <a:pt x="3747063" y="3447647"/>
                </a:lnTo>
                <a:close/>
                <a:moveTo>
                  <a:pt x="5679959" y="3446028"/>
                </a:moveTo>
                <a:cubicBezTo>
                  <a:pt x="5679959" y="3448906"/>
                  <a:pt x="5677441" y="3452862"/>
                  <a:pt x="5672406" y="3457897"/>
                </a:cubicBezTo>
                <a:lnTo>
                  <a:pt x="5672406" y="3462213"/>
                </a:lnTo>
                <a:lnTo>
                  <a:pt x="5675643" y="3462213"/>
                </a:lnTo>
                <a:cubicBezTo>
                  <a:pt x="5675643" y="3460235"/>
                  <a:pt x="5677801" y="3456279"/>
                  <a:pt x="5682117" y="3450344"/>
                </a:cubicBezTo>
                <a:lnTo>
                  <a:pt x="5682117" y="3446028"/>
                </a:lnTo>
                <a:close/>
                <a:moveTo>
                  <a:pt x="3564712" y="3445489"/>
                </a:moveTo>
                <a:lnTo>
                  <a:pt x="3564712" y="3446568"/>
                </a:lnTo>
                <a:lnTo>
                  <a:pt x="3566870" y="3446568"/>
                </a:lnTo>
                <a:lnTo>
                  <a:pt x="3566870" y="3445489"/>
                </a:lnTo>
                <a:close/>
                <a:moveTo>
                  <a:pt x="6183031" y="3444815"/>
                </a:moveTo>
                <a:lnTo>
                  <a:pt x="6183031" y="3447917"/>
                </a:lnTo>
                <a:lnTo>
                  <a:pt x="6188426" y="3458572"/>
                </a:lnTo>
                <a:lnTo>
                  <a:pt x="6190449" y="3458572"/>
                </a:lnTo>
                <a:lnTo>
                  <a:pt x="6190449" y="3456414"/>
                </a:lnTo>
                <a:lnTo>
                  <a:pt x="6191528" y="3456414"/>
                </a:lnTo>
                <a:cubicBezTo>
                  <a:pt x="6189819" y="3450120"/>
                  <a:pt x="6187706" y="3446253"/>
                  <a:pt x="6185189" y="3444815"/>
                </a:cubicBezTo>
                <a:close/>
                <a:moveTo>
                  <a:pt x="3567814" y="3444410"/>
                </a:moveTo>
                <a:lnTo>
                  <a:pt x="3567814" y="3445489"/>
                </a:lnTo>
                <a:lnTo>
                  <a:pt x="3571051" y="3445489"/>
                </a:lnTo>
                <a:lnTo>
                  <a:pt x="3571051" y="3444410"/>
                </a:lnTo>
                <a:close/>
                <a:moveTo>
                  <a:pt x="6086864" y="3443736"/>
                </a:moveTo>
                <a:lnTo>
                  <a:pt x="6086864" y="3445894"/>
                </a:lnTo>
                <a:lnTo>
                  <a:pt x="6087943" y="3445894"/>
                </a:lnTo>
                <a:lnTo>
                  <a:pt x="6087943" y="3443736"/>
                </a:lnTo>
                <a:close/>
                <a:moveTo>
                  <a:pt x="5155442" y="3442926"/>
                </a:moveTo>
                <a:lnTo>
                  <a:pt x="5155442" y="3446163"/>
                </a:lnTo>
                <a:lnTo>
                  <a:pt x="5157600" y="3446163"/>
                </a:lnTo>
                <a:lnTo>
                  <a:pt x="5157600" y="3442926"/>
                </a:lnTo>
                <a:close/>
                <a:moveTo>
                  <a:pt x="5595797" y="3441847"/>
                </a:moveTo>
                <a:cubicBezTo>
                  <a:pt x="5591481" y="3442207"/>
                  <a:pt x="5589323" y="3443241"/>
                  <a:pt x="5589323" y="3444949"/>
                </a:cubicBezTo>
                <a:lnTo>
                  <a:pt x="5589323" y="3450344"/>
                </a:lnTo>
                <a:lnTo>
                  <a:pt x="5593639" y="3450344"/>
                </a:lnTo>
                <a:lnTo>
                  <a:pt x="5595797" y="3442926"/>
                </a:lnTo>
                <a:close/>
                <a:moveTo>
                  <a:pt x="4134142" y="3441847"/>
                </a:moveTo>
                <a:lnTo>
                  <a:pt x="4134142" y="3447242"/>
                </a:lnTo>
                <a:lnTo>
                  <a:pt x="4135221" y="3447242"/>
                </a:lnTo>
                <a:lnTo>
                  <a:pt x="4135221" y="3441847"/>
                </a:lnTo>
                <a:close/>
                <a:moveTo>
                  <a:pt x="7248249" y="3441443"/>
                </a:moveTo>
                <a:lnTo>
                  <a:pt x="7248249" y="3442522"/>
                </a:lnTo>
                <a:lnTo>
                  <a:pt x="7250407" y="3442522"/>
                </a:lnTo>
                <a:lnTo>
                  <a:pt x="7250407" y="3441443"/>
                </a:lnTo>
                <a:close/>
                <a:moveTo>
                  <a:pt x="4733650" y="3441443"/>
                </a:moveTo>
                <a:lnTo>
                  <a:pt x="4733650" y="3442522"/>
                </a:lnTo>
                <a:lnTo>
                  <a:pt x="4735808" y="3442522"/>
                </a:lnTo>
                <a:lnTo>
                  <a:pt x="4735808" y="3441443"/>
                </a:lnTo>
                <a:close/>
                <a:moveTo>
                  <a:pt x="2714352" y="3441443"/>
                </a:moveTo>
                <a:lnTo>
                  <a:pt x="2714352" y="3442522"/>
                </a:lnTo>
                <a:lnTo>
                  <a:pt x="2716510" y="3442522"/>
                </a:lnTo>
                <a:lnTo>
                  <a:pt x="2716510" y="3441443"/>
                </a:lnTo>
                <a:close/>
                <a:moveTo>
                  <a:pt x="3614750" y="3441173"/>
                </a:moveTo>
                <a:cubicBezTo>
                  <a:pt x="3606928" y="3443151"/>
                  <a:pt x="3603016" y="3445669"/>
                  <a:pt x="3603016" y="3448726"/>
                </a:cubicBezTo>
                <a:lnTo>
                  <a:pt x="3598835" y="3476375"/>
                </a:lnTo>
                <a:lnTo>
                  <a:pt x="3599914" y="3476375"/>
                </a:lnTo>
                <a:lnTo>
                  <a:pt x="3606253" y="3477454"/>
                </a:lnTo>
                <a:cubicBezTo>
                  <a:pt x="3610749" y="3477454"/>
                  <a:pt x="3614301" y="3475701"/>
                  <a:pt x="3616908" y="3472194"/>
                </a:cubicBezTo>
                <a:cubicBezTo>
                  <a:pt x="3615470" y="3468598"/>
                  <a:pt x="3614750" y="3462169"/>
                  <a:pt x="3614750" y="3452907"/>
                </a:cubicBezTo>
                <a:lnTo>
                  <a:pt x="3614750" y="3451828"/>
                </a:lnTo>
                <a:lnTo>
                  <a:pt x="3615829" y="3441173"/>
                </a:lnTo>
                <a:close/>
                <a:moveTo>
                  <a:pt x="1581779" y="3440364"/>
                </a:moveTo>
                <a:lnTo>
                  <a:pt x="1580700" y="3444410"/>
                </a:lnTo>
                <a:lnTo>
                  <a:pt x="1581779" y="3445489"/>
                </a:lnTo>
                <a:lnTo>
                  <a:pt x="1583803" y="3445489"/>
                </a:lnTo>
                <a:lnTo>
                  <a:pt x="1585826" y="3443466"/>
                </a:lnTo>
                <a:lnTo>
                  <a:pt x="1585826" y="3442387"/>
                </a:lnTo>
                <a:lnTo>
                  <a:pt x="1583803" y="3440364"/>
                </a:lnTo>
                <a:close/>
                <a:moveTo>
                  <a:pt x="3638219" y="3440094"/>
                </a:moveTo>
                <a:cubicBezTo>
                  <a:pt x="3634712" y="3440094"/>
                  <a:pt x="3632599" y="3441533"/>
                  <a:pt x="3631880" y="3444410"/>
                </a:cubicBezTo>
                <a:lnTo>
                  <a:pt x="3632959" y="3445489"/>
                </a:lnTo>
                <a:lnTo>
                  <a:pt x="3641456" y="3442252"/>
                </a:lnTo>
                <a:lnTo>
                  <a:pt x="3639298" y="3440094"/>
                </a:lnTo>
                <a:close/>
                <a:moveTo>
                  <a:pt x="5697493" y="3439689"/>
                </a:moveTo>
                <a:lnTo>
                  <a:pt x="5696414" y="3444949"/>
                </a:lnTo>
                <a:lnTo>
                  <a:pt x="5698572" y="3453581"/>
                </a:lnTo>
                <a:lnTo>
                  <a:pt x="5698572" y="3469092"/>
                </a:lnTo>
                <a:cubicBezTo>
                  <a:pt x="5698572" y="3471430"/>
                  <a:pt x="5703292" y="3472869"/>
                  <a:pt x="5712734" y="3473408"/>
                </a:cubicBezTo>
                <a:cubicBezTo>
                  <a:pt x="5716420" y="3471970"/>
                  <a:pt x="5718264" y="3468598"/>
                  <a:pt x="5718264" y="3463292"/>
                </a:cubicBezTo>
                <a:lnTo>
                  <a:pt x="5718264" y="3446028"/>
                </a:lnTo>
                <a:cubicBezTo>
                  <a:pt x="5718264" y="3441803"/>
                  <a:pt x="5716061" y="3439689"/>
                  <a:pt x="5711655" y="3439689"/>
                </a:cubicBezTo>
                <a:close/>
                <a:moveTo>
                  <a:pt x="5624255" y="3439689"/>
                </a:moveTo>
                <a:lnTo>
                  <a:pt x="5622097" y="3441847"/>
                </a:lnTo>
                <a:lnTo>
                  <a:pt x="5624255" y="3450344"/>
                </a:lnTo>
                <a:lnTo>
                  <a:pt x="5624255" y="3471250"/>
                </a:lnTo>
                <a:lnTo>
                  <a:pt x="5629785" y="3472329"/>
                </a:lnTo>
                <a:lnTo>
                  <a:pt x="5640710" y="3472329"/>
                </a:lnTo>
                <a:cubicBezTo>
                  <a:pt x="5645746" y="3472329"/>
                  <a:pt x="5648263" y="3467519"/>
                  <a:pt x="5648263" y="3457897"/>
                </a:cubicBezTo>
                <a:lnTo>
                  <a:pt x="5647184" y="3447107"/>
                </a:lnTo>
                <a:lnTo>
                  <a:pt x="5647184" y="3441847"/>
                </a:lnTo>
                <a:lnTo>
                  <a:pt x="5645026" y="3439689"/>
                </a:lnTo>
                <a:close/>
                <a:moveTo>
                  <a:pt x="6192607" y="3439554"/>
                </a:moveTo>
                <a:lnTo>
                  <a:pt x="6192607" y="3440499"/>
                </a:lnTo>
                <a:lnTo>
                  <a:pt x="6194765" y="3442657"/>
                </a:lnTo>
                <a:lnTo>
                  <a:pt x="6195709" y="3442657"/>
                </a:lnTo>
                <a:lnTo>
                  <a:pt x="6195709" y="3441578"/>
                </a:lnTo>
                <a:lnTo>
                  <a:pt x="6193686" y="3439554"/>
                </a:lnTo>
                <a:close/>
                <a:moveTo>
                  <a:pt x="4085991" y="3439554"/>
                </a:moveTo>
                <a:lnTo>
                  <a:pt x="4084912" y="3440768"/>
                </a:lnTo>
                <a:lnTo>
                  <a:pt x="4084912" y="3441847"/>
                </a:lnTo>
                <a:lnTo>
                  <a:pt x="4087070" y="3444005"/>
                </a:lnTo>
                <a:lnTo>
                  <a:pt x="4088150" y="3442926"/>
                </a:lnTo>
                <a:lnTo>
                  <a:pt x="4088150" y="3441847"/>
                </a:lnTo>
                <a:close/>
                <a:moveTo>
                  <a:pt x="5664718" y="3437531"/>
                </a:moveTo>
                <a:lnTo>
                  <a:pt x="5662560" y="3439689"/>
                </a:lnTo>
                <a:lnTo>
                  <a:pt x="5662560" y="3440768"/>
                </a:lnTo>
                <a:lnTo>
                  <a:pt x="5664718" y="3440768"/>
                </a:lnTo>
                <a:lnTo>
                  <a:pt x="5666876" y="3438610"/>
                </a:lnTo>
                <a:lnTo>
                  <a:pt x="5665797" y="3437531"/>
                </a:lnTo>
                <a:close/>
                <a:moveTo>
                  <a:pt x="5143438" y="3437531"/>
                </a:moveTo>
                <a:cubicBezTo>
                  <a:pt x="5140201" y="3438970"/>
                  <a:pt x="5138403" y="3440409"/>
                  <a:pt x="5138043" y="3441847"/>
                </a:cubicBezTo>
                <a:lnTo>
                  <a:pt x="5138043" y="3445084"/>
                </a:lnTo>
                <a:cubicBezTo>
                  <a:pt x="5142359" y="3445084"/>
                  <a:pt x="5144517" y="3442926"/>
                  <a:pt x="5144517" y="3438610"/>
                </a:cubicBezTo>
                <a:close/>
                <a:moveTo>
                  <a:pt x="2248995" y="3436452"/>
                </a:moveTo>
                <a:cubicBezTo>
                  <a:pt x="2247017" y="3436452"/>
                  <a:pt x="2245578" y="3440049"/>
                  <a:pt x="2244677" y="3447242"/>
                </a:cubicBezTo>
                <a:lnTo>
                  <a:pt x="2245758" y="3448321"/>
                </a:lnTo>
                <a:lnTo>
                  <a:pt x="2248995" y="3448321"/>
                </a:lnTo>
                <a:cubicBezTo>
                  <a:pt x="2251153" y="3448321"/>
                  <a:pt x="2252591" y="3444365"/>
                  <a:pt x="2253311" y="3436452"/>
                </a:cubicBezTo>
                <a:close/>
                <a:moveTo>
                  <a:pt x="3556080" y="3435913"/>
                </a:moveTo>
                <a:lnTo>
                  <a:pt x="3556080" y="3438071"/>
                </a:lnTo>
                <a:cubicBezTo>
                  <a:pt x="3559136" y="3438071"/>
                  <a:pt x="3560935" y="3441982"/>
                  <a:pt x="3561475" y="3449805"/>
                </a:cubicBezTo>
                <a:lnTo>
                  <a:pt x="3560396" y="3450884"/>
                </a:lnTo>
                <a:cubicBezTo>
                  <a:pt x="3561834" y="3450884"/>
                  <a:pt x="3562554" y="3451918"/>
                  <a:pt x="3562554" y="3453986"/>
                </a:cubicBezTo>
                <a:lnTo>
                  <a:pt x="3563633" y="3453986"/>
                </a:lnTo>
                <a:lnTo>
                  <a:pt x="3563633" y="3450884"/>
                </a:lnTo>
                <a:lnTo>
                  <a:pt x="3561475" y="3445489"/>
                </a:lnTo>
                <a:lnTo>
                  <a:pt x="3562554" y="3442252"/>
                </a:lnTo>
                <a:close/>
                <a:moveTo>
                  <a:pt x="1233141" y="3435238"/>
                </a:moveTo>
                <a:lnTo>
                  <a:pt x="1233141" y="3439554"/>
                </a:lnTo>
                <a:lnTo>
                  <a:pt x="1234354" y="3439554"/>
                </a:lnTo>
                <a:lnTo>
                  <a:pt x="1236512" y="3437396"/>
                </a:lnTo>
                <a:lnTo>
                  <a:pt x="1236512" y="3435238"/>
                </a:lnTo>
                <a:close/>
                <a:moveTo>
                  <a:pt x="1115664" y="3435238"/>
                </a:moveTo>
                <a:lnTo>
                  <a:pt x="1113504" y="3437396"/>
                </a:lnTo>
                <a:lnTo>
                  <a:pt x="1114585" y="3440633"/>
                </a:lnTo>
                <a:lnTo>
                  <a:pt x="1117822" y="3440633"/>
                </a:lnTo>
                <a:lnTo>
                  <a:pt x="1117822" y="3437396"/>
                </a:lnTo>
                <a:close/>
                <a:moveTo>
                  <a:pt x="5746722" y="3434294"/>
                </a:moveTo>
                <a:cubicBezTo>
                  <a:pt x="5742316" y="3434654"/>
                  <a:pt x="5740113" y="3435733"/>
                  <a:pt x="5740113" y="3437531"/>
                </a:cubicBezTo>
                <a:cubicBezTo>
                  <a:pt x="5742991" y="3438970"/>
                  <a:pt x="5746992" y="3439689"/>
                  <a:pt x="5752117" y="3439689"/>
                </a:cubicBezTo>
                <a:lnTo>
                  <a:pt x="5753196" y="3436452"/>
                </a:lnTo>
                <a:lnTo>
                  <a:pt x="5749959" y="3434294"/>
                </a:lnTo>
                <a:close/>
                <a:moveTo>
                  <a:pt x="6224302" y="3434159"/>
                </a:moveTo>
                <a:lnTo>
                  <a:pt x="6223223" y="3435238"/>
                </a:lnTo>
                <a:lnTo>
                  <a:pt x="6222144" y="3435238"/>
                </a:lnTo>
                <a:lnTo>
                  <a:pt x="6223223" y="3439554"/>
                </a:lnTo>
                <a:lnTo>
                  <a:pt x="6226460" y="3438475"/>
                </a:lnTo>
                <a:close/>
                <a:moveTo>
                  <a:pt x="4261060" y="3434159"/>
                </a:moveTo>
                <a:lnTo>
                  <a:pt x="4261060" y="3435238"/>
                </a:lnTo>
                <a:lnTo>
                  <a:pt x="4263218" y="3437396"/>
                </a:lnTo>
                <a:lnTo>
                  <a:pt x="4265511" y="3435238"/>
                </a:lnTo>
                <a:lnTo>
                  <a:pt x="4265511" y="3434159"/>
                </a:lnTo>
                <a:close/>
                <a:moveTo>
                  <a:pt x="3667082" y="3433755"/>
                </a:moveTo>
                <a:cubicBezTo>
                  <a:pt x="3663306" y="3433755"/>
                  <a:pt x="3660788" y="3445129"/>
                  <a:pt x="3659529" y="3467878"/>
                </a:cubicBezTo>
                <a:cubicBezTo>
                  <a:pt x="3659529" y="3475701"/>
                  <a:pt x="3663125" y="3479612"/>
                  <a:pt x="3670319" y="3479612"/>
                </a:cubicBezTo>
                <a:lnTo>
                  <a:pt x="3671263" y="3479612"/>
                </a:lnTo>
                <a:lnTo>
                  <a:pt x="3684076" y="3477454"/>
                </a:lnTo>
                <a:lnTo>
                  <a:pt x="3685155" y="3478533"/>
                </a:lnTo>
                <a:lnTo>
                  <a:pt x="3686234" y="3478533"/>
                </a:lnTo>
                <a:cubicBezTo>
                  <a:pt x="3689112" y="3477454"/>
                  <a:pt x="3690551" y="3476375"/>
                  <a:pt x="3690551" y="3475296"/>
                </a:cubicBezTo>
                <a:cubicBezTo>
                  <a:pt x="3680570" y="3466305"/>
                  <a:pt x="3675579" y="3460280"/>
                  <a:pt x="3675579" y="3457223"/>
                </a:cubicBezTo>
                <a:cubicBezTo>
                  <a:pt x="3673961" y="3445444"/>
                  <a:pt x="3671488" y="3437621"/>
                  <a:pt x="3668161" y="3433755"/>
                </a:cubicBezTo>
                <a:close/>
                <a:moveTo>
                  <a:pt x="2067453" y="3433215"/>
                </a:moveTo>
                <a:lnTo>
                  <a:pt x="2066372" y="3434294"/>
                </a:lnTo>
                <a:lnTo>
                  <a:pt x="2066372" y="3436452"/>
                </a:lnTo>
                <a:lnTo>
                  <a:pt x="2071767" y="3437531"/>
                </a:lnTo>
                <a:lnTo>
                  <a:pt x="2072848" y="3436452"/>
                </a:lnTo>
                <a:lnTo>
                  <a:pt x="2072848" y="3435373"/>
                </a:lnTo>
                <a:close/>
                <a:moveTo>
                  <a:pt x="1724746" y="3433080"/>
                </a:moveTo>
                <a:lnTo>
                  <a:pt x="1724746" y="3435238"/>
                </a:lnTo>
                <a:lnTo>
                  <a:pt x="1726905" y="3437262"/>
                </a:lnTo>
                <a:lnTo>
                  <a:pt x="1728928" y="3435238"/>
                </a:lnTo>
                <a:lnTo>
                  <a:pt x="1726905" y="3433080"/>
                </a:lnTo>
                <a:close/>
                <a:moveTo>
                  <a:pt x="7674763" y="3432136"/>
                </a:moveTo>
                <a:lnTo>
                  <a:pt x="7673684" y="3439689"/>
                </a:lnTo>
                <a:lnTo>
                  <a:pt x="7673684" y="3440768"/>
                </a:lnTo>
                <a:lnTo>
                  <a:pt x="7675842" y="3440768"/>
                </a:lnTo>
                <a:lnTo>
                  <a:pt x="7675842" y="3432136"/>
                </a:lnTo>
                <a:close/>
                <a:moveTo>
                  <a:pt x="6216884" y="3432136"/>
                </a:moveTo>
                <a:lnTo>
                  <a:pt x="6216884" y="3433215"/>
                </a:lnTo>
                <a:lnTo>
                  <a:pt x="6219042" y="3433215"/>
                </a:lnTo>
                <a:lnTo>
                  <a:pt x="6219042" y="3432136"/>
                </a:lnTo>
                <a:close/>
                <a:moveTo>
                  <a:pt x="1711260" y="3430787"/>
                </a:moveTo>
                <a:lnTo>
                  <a:pt x="1711260" y="3431732"/>
                </a:lnTo>
                <a:lnTo>
                  <a:pt x="1712339" y="3434834"/>
                </a:lnTo>
                <a:lnTo>
                  <a:pt x="1713283" y="3434834"/>
                </a:lnTo>
                <a:lnTo>
                  <a:pt x="1715440" y="3432811"/>
                </a:lnTo>
                <a:lnTo>
                  <a:pt x="1712339" y="3430787"/>
                </a:lnTo>
                <a:close/>
                <a:moveTo>
                  <a:pt x="1204681" y="3430787"/>
                </a:moveTo>
                <a:lnTo>
                  <a:pt x="1201309" y="3434159"/>
                </a:lnTo>
                <a:lnTo>
                  <a:pt x="1201309" y="3460460"/>
                </a:lnTo>
                <a:cubicBezTo>
                  <a:pt x="1201309" y="3464326"/>
                  <a:pt x="1200230" y="3467608"/>
                  <a:pt x="1198072" y="3470306"/>
                </a:cubicBezTo>
                <a:lnTo>
                  <a:pt x="1200230" y="3472599"/>
                </a:lnTo>
                <a:lnTo>
                  <a:pt x="1200230" y="3475836"/>
                </a:lnTo>
                <a:lnTo>
                  <a:pt x="1199151" y="3481366"/>
                </a:lnTo>
                <a:lnTo>
                  <a:pt x="1201309" y="3483524"/>
                </a:lnTo>
                <a:lnTo>
                  <a:pt x="1201309" y="3526414"/>
                </a:lnTo>
                <a:cubicBezTo>
                  <a:pt x="1201309" y="3528752"/>
                  <a:pt x="1200230" y="3531314"/>
                  <a:pt x="1198072" y="3534102"/>
                </a:cubicBezTo>
                <a:cubicBezTo>
                  <a:pt x="1200230" y="3541205"/>
                  <a:pt x="1201309" y="3548534"/>
                  <a:pt x="1201309" y="3556087"/>
                </a:cubicBezTo>
                <a:lnTo>
                  <a:pt x="1201309" y="3557166"/>
                </a:lnTo>
                <a:lnTo>
                  <a:pt x="1204681" y="3557166"/>
                </a:lnTo>
                <a:cubicBezTo>
                  <a:pt x="1208997" y="3554558"/>
                  <a:pt x="1211155" y="3551995"/>
                  <a:pt x="1211155" y="3549478"/>
                </a:cubicBezTo>
                <a:lnTo>
                  <a:pt x="1208997" y="3542869"/>
                </a:lnTo>
                <a:lnTo>
                  <a:pt x="1208997" y="3515354"/>
                </a:lnTo>
                <a:lnTo>
                  <a:pt x="1212370" y="3509825"/>
                </a:lnTo>
                <a:lnTo>
                  <a:pt x="1208997" y="3506588"/>
                </a:lnTo>
                <a:lnTo>
                  <a:pt x="1208997" y="3502137"/>
                </a:lnTo>
                <a:cubicBezTo>
                  <a:pt x="1210255" y="3495572"/>
                  <a:pt x="1211738" y="3492291"/>
                  <a:pt x="1213449" y="3492291"/>
                </a:cubicBezTo>
                <a:lnTo>
                  <a:pt x="1214528" y="3492291"/>
                </a:lnTo>
                <a:cubicBezTo>
                  <a:pt x="1214528" y="3495258"/>
                  <a:pt x="1215247" y="3496742"/>
                  <a:pt x="1216686" y="3496742"/>
                </a:cubicBezTo>
                <a:lnTo>
                  <a:pt x="1217764" y="3496742"/>
                </a:lnTo>
                <a:lnTo>
                  <a:pt x="1217764" y="3495663"/>
                </a:lnTo>
                <a:cubicBezTo>
                  <a:pt x="1215965" y="3495663"/>
                  <a:pt x="1214886" y="3494179"/>
                  <a:pt x="1214528" y="3491212"/>
                </a:cubicBezTo>
                <a:lnTo>
                  <a:pt x="1215606" y="3484603"/>
                </a:lnTo>
                <a:lnTo>
                  <a:pt x="1215606" y="3482445"/>
                </a:lnTo>
                <a:lnTo>
                  <a:pt x="1212370" y="3477994"/>
                </a:lnTo>
                <a:lnTo>
                  <a:pt x="1212370" y="3476915"/>
                </a:lnTo>
                <a:lnTo>
                  <a:pt x="1215606" y="3472599"/>
                </a:lnTo>
                <a:lnTo>
                  <a:pt x="1208997" y="3463697"/>
                </a:lnTo>
                <a:lnTo>
                  <a:pt x="1208997" y="3459381"/>
                </a:lnTo>
                <a:lnTo>
                  <a:pt x="1211155" y="3450614"/>
                </a:lnTo>
                <a:lnTo>
                  <a:pt x="1208997" y="3448321"/>
                </a:lnTo>
                <a:lnTo>
                  <a:pt x="1208997" y="3446163"/>
                </a:lnTo>
                <a:lnTo>
                  <a:pt x="1212370" y="3437396"/>
                </a:lnTo>
                <a:cubicBezTo>
                  <a:pt x="1211559" y="3432990"/>
                  <a:pt x="1210435" y="3430787"/>
                  <a:pt x="1208997" y="3430787"/>
                </a:cubicBezTo>
                <a:close/>
                <a:moveTo>
                  <a:pt x="9212976" y="3428225"/>
                </a:moveTo>
                <a:lnTo>
                  <a:pt x="9210818" y="3430383"/>
                </a:lnTo>
                <a:lnTo>
                  <a:pt x="9210818" y="3433620"/>
                </a:lnTo>
                <a:lnTo>
                  <a:pt x="9216078" y="3433620"/>
                </a:lnTo>
                <a:lnTo>
                  <a:pt x="9216078" y="3431462"/>
                </a:lnTo>
                <a:lnTo>
                  <a:pt x="9217157" y="3431462"/>
                </a:lnTo>
                <a:lnTo>
                  <a:pt x="9216078" y="3428225"/>
                </a:lnTo>
                <a:close/>
                <a:moveTo>
                  <a:pt x="4087070" y="3427550"/>
                </a:moveTo>
                <a:lnTo>
                  <a:pt x="4081541" y="3428629"/>
                </a:lnTo>
                <a:lnTo>
                  <a:pt x="4081541" y="3433080"/>
                </a:lnTo>
                <a:lnTo>
                  <a:pt x="4083833" y="3435238"/>
                </a:lnTo>
                <a:lnTo>
                  <a:pt x="4088150" y="3435238"/>
                </a:lnTo>
                <a:lnTo>
                  <a:pt x="4090308" y="3433080"/>
                </a:lnTo>
                <a:lnTo>
                  <a:pt x="4090308" y="3430922"/>
                </a:lnTo>
                <a:close/>
                <a:moveTo>
                  <a:pt x="1100287" y="3426471"/>
                </a:moveTo>
                <a:lnTo>
                  <a:pt x="1100287" y="3427550"/>
                </a:lnTo>
                <a:lnTo>
                  <a:pt x="1102446" y="3427550"/>
                </a:lnTo>
                <a:lnTo>
                  <a:pt x="1102446" y="3426471"/>
                </a:lnTo>
                <a:close/>
                <a:moveTo>
                  <a:pt x="8660270" y="3425527"/>
                </a:moveTo>
                <a:cubicBezTo>
                  <a:pt x="8651548" y="3429214"/>
                  <a:pt x="8647187" y="3432496"/>
                  <a:pt x="8647187" y="3435373"/>
                </a:cubicBezTo>
                <a:cubicBezTo>
                  <a:pt x="8649345" y="3438880"/>
                  <a:pt x="8650424" y="3442882"/>
                  <a:pt x="8650424" y="3447377"/>
                </a:cubicBezTo>
                <a:cubicBezTo>
                  <a:pt x="8650424" y="3450255"/>
                  <a:pt x="8648626" y="3453537"/>
                  <a:pt x="8645029" y="3457223"/>
                </a:cubicBezTo>
                <a:lnTo>
                  <a:pt x="8647187" y="3461539"/>
                </a:lnTo>
                <a:lnTo>
                  <a:pt x="8646108" y="3468148"/>
                </a:lnTo>
                <a:lnTo>
                  <a:pt x="8646108" y="3470306"/>
                </a:lnTo>
                <a:cubicBezTo>
                  <a:pt x="8646108" y="3472464"/>
                  <a:pt x="8647547" y="3473543"/>
                  <a:pt x="8650424" y="3473543"/>
                </a:cubicBezTo>
                <a:cubicBezTo>
                  <a:pt x="8653391" y="3473543"/>
                  <a:pt x="8656314" y="3471745"/>
                  <a:pt x="8659191" y="3468148"/>
                </a:cubicBezTo>
                <a:lnTo>
                  <a:pt x="8666879" y="3468148"/>
                </a:lnTo>
                <a:lnTo>
                  <a:pt x="8673353" y="3470306"/>
                </a:lnTo>
                <a:lnTo>
                  <a:pt x="8682120" y="3468148"/>
                </a:lnTo>
                <a:lnTo>
                  <a:pt x="8688594" y="3468148"/>
                </a:lnTo>
                <a:lnTo>
                  <a:pt x="8697361" y="3470306"/>
                </a:lnTo>
                <a:lnTo>
                  <a:pt x="8723527" y="3470306"/>
                </a:lnTo>
                <a:lnTo>
                  <a:pt x="8728922" y="3469227"/>
                </a:lnTo>
                <a:lnTo>
                  <a:pt x="8727843" y="3462618"/>
                </a:lnTo>
                <a:lnTo>
                  <a:pt x="8728922" y="3450614"/>
                </a:lnTo>
                <a:lnTo>
                  <a:pt x="8727843" y="3437531"/>
                </a:lnTo>
                <a:lnTo>
                  <a:pt x="8728922" y="3432136"/>
                </a:lnTo>
                <a:cubicBezTo>
                  <a:pt x="8725685" y="3429978"/>
                  <a:pt x="8719525" y="3428540"/>
                  <a:pt x="8710444" y="3427820"/>
                </a:cubicBezTo>
                <a:cubicBezTo>
                  <a:pt x="8710444" y="3429259"/>
                  <a:pt x="8708241" y="3430338"/>
                  <a:pt x="8703835" y="3431057"/>
                </a:cubicBezTo>
                <a:lnTo>
                  <a:pt x="8699519" y="3429978"/>
                </a:lnTo>
                <a:cubicBezTo>
                  <a:pt x="8693854" y="3430338"/>
                  <a:pt x="8689493" y="3431777"/>
                  <a:pt x="8686436" y="3434294"/>
                </a:cubicBezTo>
                <a:lnTo>
                  <a:pt x="8682120" y="3434294"/>
                </a:lnTo>
                <a:lnTo>
                  <a:pt x="8677669" y="3429978"/>
                </a:lnTo>
                <a:lnTo>
                  <a:pt x="8663507" y="3431057"/>
                </a:lnTo>
                <a:close/>
                <a:moveTo>
                  <a:pt x="1091520" y="3424179"/>
                </a:moveTo>
                <a:lnTo>
                  <a:pt x="1089363" y="3426471"/>
                </a:lnTo>
                <a:lnTo>
                  <a:pt x="1089363" y="3427550"/>
                </a:lnTo>
                <a:lnTo>
                  <a:pt x="1090442" y="3426471"/>
                </a:lnTo>
                <a:lnTo>
                  <a:pt x="1092600" y="3426471"/>
                </a:lnTo>
                <a:cubicBezTo>
                  <a:pt x="1094757" y="3426471"/>
                  <a:pt x="1095836" y="3427910"/>
                  <a:pt x="1095836" y="3430787"/>
                </a:cubicBezTo>
                <a:lnTo>
                  <a:pt x="1098130" y="3430787"/>
                </a:lnTo>
                <a:lnTo>
                  <a:pt x="1098130" y="3427550"/>
                </a:lnTo>
                <a:cubicBezTo>
                  <a:pt x="1096242" y="3427550"/>
                  <a:pt x="1094398" y="3426426"/>
                  <a:pt x="1092600" y="3424179"/>
                </a:cubicBezTo>
                <a:close/>
                <a:moveTo>
                  <a:pt x="6189370" y="3423639"/>
                </a:moveTo>
                <a:lnTo>
                  <a:pt x="6187347" y="3425797"/>
                </a:lnTo>
                <a:lnTo>
                  <a:pt x="6187347" y="3431057"/>
                </a:lnTo>
                <a:lnTo>
                  <a:pt x="6190449" y="3434159"/>
                </a:lnTo>
                <a:cubicBezTo>
                  <a:pt x="6197552" y="3433890"/>
                  <a:pt x="6201104" y="3432856"/>
                  <a:pt x="6201104" y="3431057"/>
                </a:cubicBezTo>
                <a:lnTo>
                  <a:pt x="6201104" y="3428899"/>
                </a:lnTo>
                <a:cubicBezTo>
                  <a:pt x="6201104" y="3426831"/>
                  <a:pt x="6197552" y="3425078"/>
                  <a:pt x="6190449" y="3423639"/>
                </a:cubicBezTo>
                <a:close/>
                <a:moveTo>
                  <a:pt x="7776054" y="3423504"/>
                </a:moveTo>
                <a:lnTo>
                  <a:pt x="7773896" y="3425662"/>
                </a:lnTo>
                <a:lnTo>
                  <a:pt x="7773896" y="3426741"/>
                </a:lnTo>
                <a:lnTo>
                  <a:pt x="7776054" y="3428899"/>
                </a:lnTo>
                <a:lnTo>
                  <a:pt x="7780370" y="3428899"/>
                </a:lnTo>
                <a:lnTo>
                  <a:pt x="7780370" y="3426741"/>
                </a:lnTo>
                <a:lnTo>
                  <a:pt x="7777133" y="3423504"/>
                </a:lnTo>
                <a:close/>
                <a:moveTo>
                  <a:pt x="7240696" y="3423100"/>
                </a:moveTo>
                <a:lnTo>
                  <a:pt x="7240696" y="3426337"/>
                </a:lnTo>
                <a:lnTo>
                  <a:pt x="7246091" y="3426337"/>
                </a:lnTo>
                <a:lnTo>
                  <a:pt x="7250407" y="3428495"/>
                </a:lnTo>
                <a:lnTo>
                  <a:pt x="7251486" y="3428495"/>
                </a:lnTo>
                <a:lnTo>
                  <a:pt x="7251486" y="3427416"/>
                </a:lnTo>
                <a:lnTo>
                  <a:pt x="7241775" y="3423100"/>
                </a:lnTo>
                <a:close/>
                <a:moveTo>
                  <a:pt x="4726097" y="3423100"/>
                </a:moveTo>
                <a:lnTo>
                  <a:pt x="4726097" y="3426337"/>
                </a:lnTo>
                <a:lnTo>
                  <a:pt x="4731492" y="3426337"/>
                </a:lnTo>
                <a:lnTo>
                  <a:pt x="4735808" y="3428495"/>
                </a:lnTo>
                <a:lnTo>
                  <a:pt x="4736886" y="3428495"/>
                </a:lnTo>
                <a:lnTo>
                  <a:pt x="4736886" y="3427416"/>
                </a:lnTo>
                <a:lnTo>
                  <a:pt x="4727176" y="3423100"/>
                </a:lnTo>
                <a:close/>
                <a:moveTo>
                  <a:pt x="3723595" y="3423100"/>
                </a:moveTo>
                <a:lnTo>
                  <a:pt x="3694732" y="3424179"/>
                </a:lnTo>
                <a:lnTo>
                  <a:pt x="3692709" y="3426337"/>
                </a:lnTo>
                <a:cubicBezTo>
                  <a:pt x="3695676" y="3429124"/>
                  <a:pt x="3702779" y="3432316"/>
                  <a:pt x="3714019" y="3435913"/>
                </a:cubicBezTo>
                <a:cubicBezTo>
                  <a:pt x="3715457" y="3439060"/>
                  <a:pt x="3716177" y="3443691"/>
                  <a:pt x="3716177" y="3449805"/>
                </a:cubicBezTo>
                <a:lnTo>
                  <a:pt x="3715098" y="3455065"/>
                </a:lnTo>
                <a:lnTo>
                  <a:pt x="3718200" y="3458302"/>
                </a:lnTo>
                <a:lnTo>
                  <a:pt x="3718200" y="3459381"/>
                </a:lnTo>
                <a:cubicBezTo>
                  <a:pt x="3718200" y="3462528"/>
                  <a:pt x="3716087" y="3466440"/>
                  <a:pt x="3711861" y="3471115"/>
                </a:cubicBezTo>
                <a:lnTo>
                  <a:pt x="3711861" y="3473273"/>
                </a:lnTo>
                <a:cubicBezTo>
                  <a:pt x="3711861" y="3474622"/>
                  <a:pt x="3712940" y="3475296"/>
                  <a:pt x="3715098" y="3475296"/>
                </a:cubicBezTo>
                <a:lnTo>
                  <a:pt x="3716177" y="3476375"/>
                </a:lnTo>
                <a:lnTo>
                  <a:pt x="3716177" y="3477454"/>
                </a:lnTo>
                <a:cubicBezTo>
                  <a:pt x="3719684" y="3476735"/>
                  <a:pt x="3721437" y="3475341"/>
                  <a:pt x="3721437" y="3473273"/>
                </a:cubicBezTo>
                <a:lnTo>
                  <a:pt x="3720358" y="3472194"/>
                </a:lnTo>
                <a:lnTo>
                  <a:pt x="3720358" y="3471115"/>
                </a:lnTo>
                <a:lnTo>
                  <a:pt x="3726832" y="3448726"/>
                </a:lnTo>
                <a:lnTo>
                  <a:pt x="3726832" y="3446568"/>
                </a:lnTo>
                <a:lnTo>
                  <a:pt x="3723595" y="3442252"/>
                </a:lnTo>
                <a:close/>
                <a:moveTo>
                  <a:pt x="2706800" y="3423100"/>
                </a:moveTo>
                <a:lnTo>
                  <a:pt x="2706800" y="3426337"/>
                </a:lnTo>
                <a:lnTo>
                  <a:pt x="2712194" y="3426337"/>
                </a:lnTo>
                <a:lnTo>
                  <a:pt x="2716510" y="3428495"/>
                </a:lnTo>
                <a:lnTo>
                  <a:pt x="2717588" y="3428495"/>
                </a:lnTo>
                <a:lnTo>
                  <a:pt x="2717588" y="3427416"/>
                </a:lnTo>
                <a:lnTo>
                  <a:pt x="2707878" y="3423100"/>
                </a:lnTo>
                <a:close/>
                <a:moveTo>
                  <a:pt x="3235360" y="3420942"/>
                </a:moveTo>
                <a:lnTo>
                  <a:pt x="3235360" y="3425258"/>
                </a:lnTo>
                <a:lnTo>
                  <a:pt x="3237518" y="3425258"/>
                </a:lnTo>
                <a:lnTo>
                  <a:pt x="3237518" y="3423100"/>
                </a:lnTo>
                <a:close/>
                <a:moveTo>
                  <a:pt x="720760" y="3420942"/>
                </a:moveTo>
                <a:lnTo>
                  <a:pt x="720760" y="3425258"/>
                </a:lnTo>
                <a:lnTo>
                  <a:pt x="722918" y="3425258"/>
                </a:lnTo>
                <a:lnTo>
                  <a:pt x="722918" y="3423100"/>
                </a:lnTo>
                <a:close/>
                <a:moveTo>
                  <a:pt x="2177646" y="3420267"/>
                </a:moveTo>
                <a:lnTo>
                  <a:pt x="2183040" y="3420267"/>
                </a:lnTo>
                <a:cubicBezTo>
                  <a:pt x="2184479" y="3420267"/>
                  <a:pt x="2185198" y="3422066"/>
                  <a:pt x="2185198" y="3425662"/>
                </a:cubicBezTo>
                <a:lnTo>
                  <a:pt x="2188436" y="3426741"/>
                </a:lnTo>
                <a:lnTo>
                  <a:pt x="2194909" y="3423504"/>
                </a:lnTo>
                <a:cubicBezTo>
                  <a:pt x="2197427" y="3423504"/>
                  <a:pt x="2203182" y="3427101"/>
                  <a:pt x="2212174" y="3434294"/>
                </a:cubicBezTo>
                <a:cubicBezTo>
                  <a:pt x="2215770" y="3436992"/>
                  <a:pt x="2217569" y="3439869"/>
                  <a:pt x="2217569" y="3442926"/>
                </a:cubicBezTo>
                <a:lnTo>
                  <a:pt x="2217569" y="3446163"/>
                </a:lnTo>
                <a:cubicBezTo>
                  <a:pt x="2211814" y="3449580"/>
                  <a:pt x="2208936" y="3460730"/>
                  <a:pt x="2208936" y="3479612"/>
                </a:cubicBezTo>
                <a:cubicBezTo>
                  <a:pt x="2207677" y="3479612"/>
                  <a:pt x="2206958" y="3481411"/>
                  <a:pt x="2206779" y="3485007"/>
                </a:cubicBezTo>
                <a:lnTo>
                  <a:pt x="2206779" y="3490402"/>
                </a:lnTo>
                <a:cubicBezTo>
                  <a:pt x="2208936" y="3492920"/>
                  <a:pt x="2210016" y="3497236"/>
                  <a:pt x="2210016" y="3503350"/>
                </a:cubicBezTo>
                <a:lnTo>
                  <a:pt x="2207857" y="3510904"/>
                </a:lnTo>
                <a:lnTo>
                  <a:pt x="2207857" y="3514141"/>
                </a:lnTo>
                <a:lnTo>
                  <a:pt x="2210016" y="3522773"/>
                </a:lnTo>
                <a:cubicBezTo>
                  <a:pt x="2210016" y="3525110"/>
                  <a:pt x="2208936" y="3527628"/>
                  <a:pt x="2206779" y="3530326"/>
                </a:cubicBezTo>
                <a:lnTo>
                  <a:pt x="2207857" y="3536934"/>
                </a:lnTo>
                <a:cubicBezTo>
                  <a:pt x="2207857" y="3540171"/>
                  <a:pt x="2199944" y="3542330"/>
                  <a:pt x="2184119" y="3543409"/>
                </a:cubicBezTo>
                <a:lnTo>
                  <a:pt x="2164698" y="3538013"/>
                </a:lnTo>
                <a:lnTo>
                  <a:pt x="2162540" y="3535855"/>
                </a:lnTo>
                <a:lnTo>
                  <a:pt x="2162540" y="3531405"/>
                </a:lnTo>
                <a:lnTo>
                  <a:pt x="2163619" y="3527089"/>
                </a:lnTo>
                <a:lnTo>
                  <a:pt x="2162540" y="3521694"/>
                </a:lnTo>
                <a:lnTo>
                  <a:pt x="2157144" y="3521694"/>
                </a:lnTo>
                <a:lnTo>
                  <a:pt x="2149591" y="3522773"/>
                </a:lnTo>
                <a:lnTo>
                  <a:pt x="2149591" y="3521694"/>
                </a:lnTo>
                <a:cubicBezTo>
                  <a:pt x="2147074" y="3521694"/>
                  <a:pt x="2144916" y="3526055"/>
                  <a:pt x="2143118" y="3534776"/>
                </a:cubicBezTo>
                <a:lnTo>
                  <a:pt x="2135564" y="3543409"/>
                </a:lnTo>
                <a:lnTo>
                  <a:pt x="2124774" y="3543409"/>
                </a:lnTo>
                <a:lnTo>
                  <a:pt x="2112907" y="3547725"/>
                </a:lnTo>
                <a:lnTo>
                  <a:pt x="2110747" y="3547725"/>
                </a:lnTo>
                <a:lnTo>
                  <a:pt x="2102115" y="3540171"/>
                </a:lnTo>
                <a:lnTo>
                  <a:pt x="2105353" y="3534776"/>
                </a:lnTo>
                <a:lnTo>
                  <a:pt x="2105353" y="3533563"/>
                </a:lnTo>
                <a:lnTo>
                  <a:pt x="2104273" y="3533563"/>
                </a:lnTo>
                <a:lnTo>
                  <a:pt x="2104273" y="3535855"/>
                </a:lnTo>
                <a:cubicBezTo>
                  <a:pt x="2102834" y="3535855"/>
                  <a:pt x="2102115" y="3536934"/>
                  <a:pt x="2102115" y="3539092"/>
                </a:cubicBezTo>
                <a:lnTo>
                  <a:pt x="2098744" y="3536934"/>
                </a:lnTo>
                <a:lnTo>
                  <a:pt x="2102115" y="3519536"/>
                </a:lnTo>
                <a:lnTo>
                  <a:pt x="2097665" y="3504429"/>
                </a:lnTo>
                <a:lnTo>
                  <a:pt x="2097665" y="3495797"/>
                </a:lnTo>
                <a:cubicBezTo>
                  <a:pt x="2097665" y="3492201"/>
                  <a:pt x="2099868" y="3488244"/>
                  <a:pt x="2104273" y="3483928"/>
                </a:cubicBezTo>
                <a:lnTo>
                  <a:pt x="2101035" y="3475296"/>
                </a:lnTo>
                <a:lnTo>
                  <a:pt x="2101035" y="3470980"/>
                </a:lnTo>
                <a:lnTo>
                  <a:pt x="2104273" y="3465585"/>
                </a:lnTo>
                <a:lnTo>
                  <a:pt x="2101035" y="3451558"/>
                </a:lnTo>
                <a:lnTo>
                  <a:pt x="2102115" y="3445084"/>
                </a:lnTo>
                <a:lnTo>
                  <a:pt x="2099822" y="3441847"/>
                </a:lnTo>
                <a:lnTo>
                  <a:pt x="2101035" y="3431057"/>
                </a:lnTo>
                <a:lnTo>
                  <a:pt x="2101035" y="3426741"/>
                </a:lnTo>
                <a:lnTo>
                  <a:pt x="2103194" y="3423504"/>
                </a:lnTo>
                <a:cubicBezTo>
                  <a:pt x="2112366" y="3423504"/>
                  <a:pt x="2120278" y="3426741"/>
                  <a:pt x="2126932" y="3433215"/>
                </a:cubicBezTo>
                <a:cubicBezTo>
                  <a:pt x="2134844" y="3436812"/>
                  <a:pt x="2143836" y="3438610"/>
                  <a:pt x="2153907" y="3438610"/>
                </a:cubicBezTo>
                <a:lnTo>
                  <a:pt x="2156066" y="3438610"/>
                </a:lnTo>
                <a:cubicBezTo>
                  <a:pt x="2159481" y="3438610"/>
                  <a:pt x="2166674" y="3432496"/>
                  <a:pt x="2177646" y="3420267"/>
                </a:cubicBezTo>
                <a:close/>
                <a:moveTo>
                  <a:pt x="4242447" y="3418784"/>
                </a:moveTo>
                <a:lnTo>
                  <a:pt x="4241368" y="3419863"/>
                </a:lnTo>
                <a:lnTo>
                  <a:pt x="4241368" y="3421076"/>
                </a:lnTo>
                <a:lnTo>
                  <a:pt x="4242447" y="3422155"/>
                </a:lnTo>
                <a:lnTo>
                  <a:pt x="4244605" y="3422155"/>
                </a:lnTo>
                <a:lnTo>
                  <a:pt x="4244605" y="3421076"/>
                </a:lnTo>
                <a:close/>
                <a:moveTo>
                  <a:pt x="3679895" y="3418784"/>
                </a:moveTo>
                <a:lnTo>
                  <a:pt x="3670319" y="3425258"/>
                </a:lnTo>
                <a:lnTo>
                  <a:pt x="3685155" y="3425258"/>
                </a:lnTo>
                <a:lnTo>
                  <a:pt x="3685155" y="3424179"/>
                </a:lnTo>
                <a:lnTo>
                  <a:pt x="3682997" y="3418784"/>
                </a:lnTo>
                <a:close/>
                <a:moveTo>
                  <a:pt x="7676921" y="3418109"/>
                </a:moveTo>
                <a:lnTo>
                  <a:pt x="7675842" y="3419188"/>
                </a:lnTo>
                <a:lnTo>
                  <a:pt x="7675842" y="3428899"/>
                </a:lnTo>
                <a:lnTo>
                  <a:pt x="7680023" y="3424583"/>
                </a:lnTo>
                <a:cubicBezTo>
                  <a:pt x="7679393" y="3420267"/>
                  <a:pt x="7678359" y="3418109"/>
                  <a:pt x="7676921" y="3418109"/>
                </a:cubicBezTo>
                <a:close/>
                <a:moveTo>
                  <a:pt x="7647788" y="3418109"/>
                </a:moveTo>
                <a:lnTo>
                  <a:pt x="7645630" y="3420267"/>
                </a:lnTo>
                <a:cubicBezTo>
                  <a:pt x="7646708" y="3423145"/>
                  <a:pt x="7647788" y="3424583"/>
                  <a:pt x="7648866" y="3424583"/>
                </a:cubicBezTo>
                <a:lnTo>
                  <a:pt x="7649946" y="3424583"/>
                </a:lnTo>
                <a:lnTo>
                  <a:pt x="7649946" y="3420267"/>
                </a:lnTo>
                <a:close/>
                <a:moveTo>
                  <a:pt x="3632959" y="3415681"/>
                </a:moveTo>
                <a:lnTo>
                  <a:pt x="3630801" y="3417705"/>
                </a:lnTo>
                <a:lnTo>
                  <a:pt x="3630801" y="3419863"/>
                </a:lnTo>
                <a:lnTo>
                  <a:pt x="3632959" y="3419863"/>
                </a:lnTo>
                <a:lnTo>
                  <a:pt x="3635117" y="3417705"/>
                </a:lnTo>
                <a:lnTo>
                  <a:pt x="3635117" y="3415681"/>
                </a:lnTo>
                <a:close/>
                <a:moveTo>
                  <a:pt x="9296733" y="3415547"/>
                </a:moveTo>
                <a:cubicBezTo>
                  <a:pt x="9294575" y="3415547"/>
                  <a:pt x="9293496" y="3419413"/>
                  <a:pt x="9293496" y="3427146"/>
                </a:cubicBezTo>
                <a:lnTo>
                  <a:pt x="9294575" y="3427146"/>
                </a:lnTo>
                <a:cubicBezTo>
                  <a:pt x="9296014" y="3427146"/>
                  <a:pt x="9296733" y="3425392"/>
                  <a:pt x="9296733" y="3421886"/>
                </a:cubicBezTo>
                <a:lnTo>
                  <a:pt x="9299970" y="3418649"/>
                </a:lnTo>
                <a:lnTo>
                  <a:pt x="9299970" y="3415547"/>
                </a:lnTo>
                <a:close/>
                <a:moveTo>
                  <a:pt x="1042022" y="3414333"/>
                </a:moveTo>
                <a:lnTo>
                  <a:pt x="1042022" y="3415412"/>
                </a:lnTo>
                <a:lnTo>
                  <a:pt x="1043101" y="3416491"/>
                </a:lnTo>
                <a:lnTo>
                  <a:pt x="1045393" y="3416491"/>
                </a:lnTo>
                <a:lnTo>
                  <a:pt x="1045393" y="3415412"/>
                </a:lnTo>
                <a:close/>
                <a:moveTo>
                  <a:pt x="7230985" y="3413389"/>
                </a:moveTo>
                <a:lnTo>
                  <a:pt x="7230985" y="3414468"/>
                </a:lnTo>
                <a:lnTo>
                  <a:pt x="7234222" y="3417705"/>
                </a:lnTo>
                <a:lnTo>
                  <a:pt x="7234222" y="3415547"/>
                </a:lnTo>
                <a:lnTo>
                  <a:pt x="7232064" y="3413389"/>
                </a:lnTo>
                <a:close/>
                <a:moveTo>
                  <a:pt x="4716386" y="3413389"/>
                </a:moveTo>
                <a:lnTo>
                  <a:pt x="4716386" y="3414468"/>
                </a:lnTo>
                <a:lnTo>
                  <a:pt x="4719623" y="3417705"/>
                </a:lnTo>
                <a:lnTo>
                  <a:pt x="4719623" y="3415547"/>
                </a:lnTo>
                <a:lnTo>
                  <a:pt x="4717465" y="3413389"/>
                </a:lnTo>
                <a:close/>
                <a:moveTo>
                  <a:pt x="2697088" y="3413389"/>
                </a:moveTo>
                <a:lnTo>
                  <a:pt x="2697088" y="3414468"/>
                </a:lnTo>
                <a:lnTo>
                  <a:pt x="2700326" y="3417705"/>
                </a:lnTo>
                <a:lnTo>
                  <a:pt x="2700326" y="3415547"/>
                </a:lnTo>
                <a:lnTo>
                  <a:pt x="2698168" y="3413389"/>
                </a:lnTo>
                <a:close/>
                <a:moveTo>
                  <a:pt x="4115529" y="3412310"/>
                </a:moveTo>
                <a:cubicBezTo>
                  <a:pt x="4113730" y="3412489"/>
                  <a:pt x="4111168" y="3415007"/>
                  <a:pt x="4107841" y="3419863"/>
                </a:cubicBezTo>
                <a:lnTo>
                  <a:pt x="4107841" y="3421076"/>
                </a:lnTo>
                <a:cubicBezTo>
                  <a:pt x="4112967" y="3421796"/>
                  <a:pt x="4115529" y="3422875"/>
                  <a:pt x="4115529" y="3424313"/>
                </a:cubicBezTo>
                <a:lnTo>
                  <a:pt x="4115529" y="3425392"/>
                </a:lnTo>
                <a:lnTo>
                  <a:pt x="4109999" y="3430922"/>
                </a:lnTo>
                <a:lnTo>
                  <a:pt x="4109999" y="3432001"/>
                </a:lnTo>
                <a:lnTo>
                  <a:pt x="4113371" y="3435238"/>
                </a:lnTo>
                <a:lnTo>
                  <a:pt x="4116608" y="3435238"/>
                </a:lnTo>
                <a:cubicBezTo>
                  <a:pt x="4123532" y="3435238"/>
                  <a:pt x="4127533" y="3430518"/>
                  <a:pt x="4128612" y="3421076"/>
                </a:cubicBezTo>
                <a:lnTo>
                  <a:pt x="4130905" y="3418784"/>
                </a:lnTo>
                <a:lnTo>
                  <a:pt x="4130905" y="3415547"/>
                </a:lnTo>
                <a:cubicBezTo>
                  <a:pt x="4130905" y="3413928"/>
                  <a:pt x="4125780" y="3412849"/>
                  <a:pt x="4115529" y="3412310"/>
                </a:cubicBezTo>
                <a:close/>
                <a:moveTo>
                  <a:pt x="3227807" y="3412310"/>
                </a:moveTo>
                <a:cubicBezTo>
                  <a:pt x="3224210" y="3413209"/>
                  <a:pt x="3222412" y="3414288"/>
                  <a:pt x="3222412" y="3415547"/>
                </a:cubicBezTo>
                <a:lnTo>
                  <a:pt x="3223491" y="3418784"/>
                </a:lnTo>
                <a:lnTo>
                  <a:pt x="3225649" y="3418784"/>
                </a:lnTo>
                <a:lnTo>
                  <a:pt x="3233202" y="3419863"/>
                </a:lnTo>
                <a:lnTo>
                  <a:pt x="3233202" y="3417705"/>
                </a:lnTo>
                <a:close/>
                <a:moveTo>
                  <a:pt x="713207" y="3412310"/>
                </a:moveTo>
                <a:cubicBezTo>
                  <a:pt x="709611" y="3413209"/>
                  <a:pt x="707812" y="3414288"/>
                  <a:pt x="707812" y="3415547"/>
                </a:cubicBezTo>
                <a:lnTo>
                  <a:pt x="708891" y="3418784"/>
                </a:lnTo>
                <a:lnTo>
                  <a:pt x="711049" y="3418784"/>
                </a:lnTo>
                <a:lnTo>
                  <a:pt x="718602" y="3419863"/>
                </a:lnTo>
                <a:lnTo>
                  <a:pt x="718602" y="3417705"/>
                </a:lnTo>
                <a:close/>
                <a:moveTo>
                  <a:pt x="7713472" y="3411635"/>
                </a:moveTo>
                <a:cubicBezTo>
                  <a:pt x="7710774" y="3411635"/>
                  <a:pt x="7708976" y="3415951"/>
                  <a:pt x="7708077" y="3424583"/>
                </a:cubicBezTo>
                <a:lnTo>
                  <a:pt x="7706998" y="3425662"/>
                </a:lnTo>
                <a:cubicBezTo>
                  <a:pt x="7708436" y="3429619"/>
                  <a:pt x="7709156" y="3435733"/>
                  <a:pt x="7709156" y="3444005"/>
                </a:cubicBezTo>
                <a:lnTo>
                  <a:pt x="7713472" y="3448321"/>
                </a:lnTo>
                <a:lnTo>
                  <a:pt x="7714551" y="3448321"/>
                </a:lnTo>
                <a:lnTo>
                  <a:pt x="7714551" y="3445084"/>
                </a:lnTo>
                <a:lnTo>
                  <a:pt x="7718867" y="3431057"/>
                </a:lnTo>
                <a:lnTo>
                  <a:pt x="7716709" y="3424583"/>
                </a:lnTo>
                <a:lnTo>
                  <a:pt x="7717788" y="3421346"/>
                </a:lnTo>
                <a:cubicBezTo>
                  <a:pt x="7715810" y="3414872"/>
                  <a:pt x="7714371" y="3411635"/>
                  <a:pt x="7713472" y="3411635"/>
                </a:cubicBezTo>
                <a:close/>
                <a:moveTo>
                  <a:pt x="8624258" y="3411365"/>
                </a:moveTo>
                <a:lnTo>
                  <a:pt x="8623179" y="3412444"/>
                </a:lnTo>
                <a:lnTo>
                  <a:pt x="8623179" y="3415816"/>
                </a:lnTo>
                <a:lnTo>
                  <a:pt x="8625337" y="3415816"/>
                </a:lnTo>
                <a:lnTo>
                  <a:pt x="8625337" y="3416895"/>
                </a:lnTo>
                <a:lnTo>
                  <a:pt x="8628709" y="3415816"/>
                </a:lnTo>
                <a:cubicBezTo>
                  <a:pt x="8628170" y="3413568"/>
                  <a:pt x="8626686" y="3412085"/>
                  <a:pt x="8624258" y="3411365"/>
                </a:cubicBezTo>
                <a:close/>
                <a:moveTo>
                  <a:pt x="1030018" y="3408803"/>
                </a:moveTo>
                <a:lnTo>
                  <a:pt x="1030018" y="3409882"/>
                </a:lnTo>
                <a:lnTo>
                  <a:pt x="1033255" y="3411096"/>
                </a:lnTo>
                <a:lnTo>
                  <a:pt x="1037706" y="3409882"/>
                </a:lnTo>
                <a:lnTo>
                  <a:pt x="1038785" y="3411096"/>
                </a:lnTo>
                <a:lnTo>
                  <a:pt x="1038785" y="3409882"/>
                </a:lnTo>
                <a:lnTo>
                  <a:pt x="1037706" y="3408803"/>
                </a:lnTo>
                <a:close/>
                <a:moveTo>
                  <a:pt x="5663639" y="3408533"/>
                </a:moveTo>
                <a:lnTo>
                  <a:pt x="5663639" y="3411770"/>
                </a:lnTo>
                <a:lnTo>
                  <a:pt x="5666876" y="3411770"/>
                </a:lnTo>
                <a:lnTo>
                  <a:pt x="5666876" y="3408533"/>
                </a:lnTo>
                <a:close/>
                <a:moveTo>
                  <a:pt x="7753395" y="3408398"/>
                </a:moveTo>
                <a:cubicBezTo>
                  <a:pt x="7751956" y="3408398"/>
                  <a:pt x="7749798" y="3414513"/>
                  <a:pt x="7746921" y="3426741"/>
                </a:cubicBezTo>
                <a:lnTo>
                  <a:pt x="7748000" y="3449400"/>
                </a:lnTo>
                <a:lnTo>
                  <a:pt x="7749079" y="3450479"/>
                </a:lnTo>
                <a:cubicBezTo>
                  <a:pt x="7753035" y="3447602"/>
                  <a:pt x="7756272" y="3446163"/>
                  <a:pt x="7758790" y="3446163"/>
                </a:cubicBezTo>
                <a:lnTo>
                  <a:pt x="7758790" y="3440768"/>
                </a:lnTo>
                <a:cubicBezTo>
                  <a:pt x="7755373" y="3440768"/>
                  <a:pt x="7753215" y="3437891"/>
                  <a:pt x="7752316" y="3432136"/>
                </a:cubicBezTo>
                <a:lnTo>
                  <a:pt x="7752316" y="3429978"/>
                </a:lnTo>
                <a:lnTo>
                  <a:pt x="7753395" y="3429978"/>
                </a:lnTo>
                <a:lnTo>
                  <a:pt x="7752316" y="3424583"/>
                </a:lnTo>
                <a:lnTo>
                  <a:pt x="7752316" y="3415951"/>
                </a:lnTo>
                <a:lnTo>
                  <a:pt x="7756632" y="3410556"/>
                </a:lnTo>
                <a:close/>
                <a:moveTo>
                  <a:pt x="5143438" y="3408263"/>
                </a:moveTo>
                <a:lnTo>
                  <a:pt x="5142359" y="3413658"/>
                </a:lnTo>
                <a:lnTo>
                  <a:pt x="5142359" y="3416895"/>
                </a:lnTo>
                <a:lnTo>
                  <a:pt x="5147889" y="3412579"/>
                </a:lnTo>
                <a:cubicBezTo>
                  <a:pt x="5147260" y="3410421"/>
                  <a:pt x="5145776" y="3408983"/>
                  <a:pt x="5143438" y="3408263"/>
                </a:cubicBezTo>
                <a:close/>
                <a:moveTo>
                  <a:pt x="2063136" y="3407319"/>
                </a:moveTo>
                <a:lnTo>
                  <a:pt x="2060979" y="3409477"/>
                </a:lnTo>
                <a:lnTo>
                  <a:pt x="2060979" y="3410556"/>
                </a:lnTo>
                <a:lnTo>
                  <a:pt x="2063136" y="3412714"/>
                </a:lnTo>
                <a:lnTo>
                  <a:pt x="2064215" y="3412714"/>
                </a:lnTo>
                <a:lnTo>
                  <a:pt x="2066372" y="3410556"/>
                </a:lnTo>
                <a:lnTo>
                  <a:pt x="2066372" y="3409477"/>
                </a:lnTo>
                <a:lnTo>
                  <a:pt x="2064215" y="3407319"/>
                </a:lnTo>
                <a:close/>
                <a:moveTo>
                  <a:pt x="4149383" y="3406780"/>
                </a:moveTo>
                <a:lnTo>
                  <a:pt x="4149383" y="3408938"/>
                </a:lnTo>
                <a:lnTo>
                  <a:pt x="4150597" y="3408938"/>
                </a:lnTo>
                <a:lnTo>
                  <a:pt x="4150597" y="3406780"/>
                </a:lnTo>
                <a:close/>
                <a:moveTo>
                  <a:pt x="6615697" y="3406375"/>
                </a:moveTo>
                <a:lnTo>
                  <a:pt x="6629589" y="3408533"/>
                </a:lnTo>
                <a:lnTo>
                  <a:pt x="6633905" y="3407454"/>
                </a:lnTo>
                <a:lnTo>
                  <a:pt x="6634984" y="3407454"/>
                </a:lnTo>
                <a:lnTo>
                  <a:pt x="6639300" y="3411635"/>
                </a:lnTo>
                <a:lnTo>
                  <a:pt x="6638221" y="3412714"/>
                </a:lnTo>
                <a:lnTo>
                  <a:pt x="6633905" y="3412714"/>
                </a:lnTo>
                <a:lnTo>
                  <a:pt x="6625273" y="3410691"/>
                </a:lnTo>
                <a:cubicBezTo>
                  <a:pt x="6624194" y="3413479"/>
                  <a:pt x="6623115" y="3414872"/>
                  <a:pt x="6622036" y="3414872"/>
                </a:cubicBezTo>
                <a:lnTo>
                  <a:pt x="6620957" y="3414872"/>
                </a:lnTo>
                <a:cubicBezTo>
                  <a:pt x="6617271" y="3414872"/>
                  <a:pt x="6614798" y="3413479"/>
                  <a:pt x="6613539" y="3410691"/>
                </a:cubicBezTo>
                <a:lnTo>
                  <a:pt x="6613539" y="3408533"/>
                </a:lnTo>
                <a:close/>
                <a:moveTo>
                  <a:pt x="5132513" y="3406105"/>
                </a:moveTo>
                <a:lnTo>
                  <a:pt x="5132513" y="3407184"/>
                </a:lnTo>
                <a:lnTo>
                  <a:pt x="5134671" y="3407184"/>
                </a:lnTo>
                <a:lnTo>
                  <a:pt x="5134671" y="3406105"/>
                </a:lnTo>
                <a:close/>
                <a:moveTo>
                  <a:pt x="5144517" y="3405026"/>
                </a:moveTo>
                <a:lnTo>
                  <a:pt x="5144517" y="3406105"/>
                </a:lnTo>
                <a:lnTo>
                  <a:pt x="5146675" y="3406105"/>
                </a:lnTo>
                <a:lnTo>
                  <a:pt x="5146675" y="3405026"/>
                </a:lnTo>
                <a:close/>
                <a:moveTo>
                  <a:pt x="5570710" y="3404352"/>
                </a:moveTo>
                <a:lnTo>
                  <a:pt x="5582714" y="3407454"/>
                </a:lnTo>
                <a:lnTo>
                  <a:pt x="5588244" y="3407454"/>
                </a:lnTo>
                <a:lnTo>
                  <a:pt x="5588244" y="3408533"/>
                </a:lnTo>
                <a:cubicBezTo>
                  <a:pt x="5588244" y="3410331"/>
                  <a:pt x="5583118" y="3411680"/>
                  <a:pt x="5572868" y="3412579"/>
                </a:cubicBezTo>
                <a:lnTo>
                  <a:pt x="5559785" y="3410421"/>
                </a:lnTo>
                <a:lnTo>
                  <a:pt x="5553176" y="3411500"/>
                </a:lnTo>
                <a:lnTo>
                  <a:pt x="5547781" y="3411500"/>
                </a:lnTo>
                <a:cubicBezTo>
                  <a:pt x="5543735" y="3411500"/>
                  <a:pt x="5540812" y="3410511"/>
                  <a:pt x="5539014" y="3408533"/>
                </a:cubicBezTo>
                <a:lnTo>
                  <a:pt x="5539014" y="3407454"/>
                </a:lnTo>
                <a:lnTo>
                  <a:pt x="5541172" y="3405431"/>
                </a:lnTo>
                <a:lnTo>
                  <a:pt x="5542251" y="3405431"/>
                </a:lnTo>
                <a:lnTo>
                  <a:pt x="5553176" y="3407454"/>
                </a:lnTo>
                <a:close/>
                <a:moveTo>
                  <a:pt x="5139122" y="3403947"/>
                </a:moveTo>
                <a:lnTo>
                  <a:pt x="5135750" y="3405026"/>
                </a:lnTo>
                <a:lnTo>
                  <a:pt x="5135750" y="3406105"/>
                </a:lnTo>
                <a:lnTo>
                  <a:pt x="5142359" y="3407184"/>
                </a:lnTo>
                <a:lnTo>
                  <a:pt x="5143438" y="3407184"/>
                </a:lnTo>
                <a:lnTo>
                  <a:pt x="5143438" y="3406105"/>
                </a:lnTo>
                <a:close/>
                <a:moveTo>
                  <a:pt x="9097927" y="3403812"/>
                </a:moveTo>
                <a:cubicBezTo>
                  <a:pt x="9096488" y="3403812"/>
                  <a:pt x="9095769" y="3407364"/>
                  <a:pt x="9095769" y="3414468"/>
                </a:cubicBezTo>
                <a:lnTo>
                  <a:pt x="9094690" y="3414468"/>
                </a:lnTo>
                <a:lnTo>
                  <a:pt x="9095769" y="3417570"/>
                </a:lnTo>
                <a:lnTo>
                  <a:pt x="9097927" y="3417570"/>
                </a:lnTo>
                <a:cubicBezTo>
                  <a:pt x="9098646" y="3412265"/>
                  <a:pt x="9099725" y="3408758"/>
                  <a:pt x="9101164" y="3407049"/>
                </a:cubicBezTo>
                <a:lnTo>
                  <a:pt x="9101164" y="3403812"/>
                </a:lnTo>
                <a:close/>
                <a:moveTo>
                  <a:pt x="8751850" y="3403812"/>
                </a:moveTo>
                <a:lnTo>
                  <a:pt x="8751850" y="3404891"/>
                </a:lnTo>
                <a:lnTo>
                  <a:pt x="8750771" y="3415816"/>
                </a:lnTo>
                <a:lnTo>
                  <a:pt x="8752929" y="3415816"/>
                </a:lnTo>
                <a:lnTo>
                  <a:pt x="8754008" y="3404891"/>
                </a:lnTo>
                <a:lnTo>
                  <a:pt x="8754008" y="3403812"/>
                </a:lnTo>
                <a:close/>
                <a:moveTo>
                  <a:pt x="1024488" y="3403273"/>
                </a:moveTo>
                <a:lnTo>
                  <a:pt x="1033255" y="3403273"/>
                </a:lnTo>
                <a:cubicBezTo>
                  <a:pt x="1053036" y="3407679"/>
                  <a:pt x="1062926" y="3412849"/>
                  <a:pt x="1062926" y="3418784"/>
                </a:cubicBezTo>
                <a:lnTo>
                  <a:pt x="1070615" y="3418784"/>
                </a:lnTo>
                <a:lnTo>
                  <a:pt x="1073852" y="3422021"/>
                </a:lnTo>
                <a:cubicBezTo>
                  <a:pt x="1073852" y="3423639"/>
                  <a:pt x="1070929" y="3424718"/>
                  <a:pt x="1065085" y="3425258"/>
                </a:cubicBezTo>
                <a:lnTo>
                  <a:pt x="1065085" y="3426471"/>
                </a:lnTo>
                <a:lnTo>
                  <a:pt x="1066165" y="3426471"/>
                </a:lnTo>
                <a:lnTo>
                  <a:pt x="1077224" y="3424179"/>
                </a:lnTo>
                <a:lnTo>
                  <a:pt x="1077224" y="3428629"/>
                </a:lnTo>
                <a:lnTo>
                  <a:pt x="1075064" y="3431866"/>
                </a:lnTo>
                <a:lnTo>
                  <a:pt x="1075064" y="3432945"/>
                </a:lnTo>
                <a:lnTo>
                  <a:pt x="1077224" y="3441847"/>
                </a:lnTo>
                <a:lnTo>
                  <a:pt x="1075064" y="3445084"/>
                </a:lnTo>
                <a:lnTo>
                  <a:pt x="1075064" y="3447242"/>
                </a:lnTo>
                <a:lnTo>
                  <a:pt x="1076143" y="3451693"/>
                </a:lnTo>
                <a:lnTo>
                  <a:pt x="1073852" y="3456009"/>
                </a:lnTo>
                <a:lnTo>
                  <a:pt x="1075064" y="3457223"/>
                </a:lnTo>
                <a:lnTo>
                  <a:pt x="1075064" y="3459381"/>
                </a:lnTo>
                <a:lnTo>
                  <a:pt x="1073852" y="3463697"/>
                </a:lnTo>
                <a:lnTo>
                  <a:pt x="1076143" y="3472599"/>
                </a:lnTo>
                <a:lnTo>
                  <a:pt x="1075064" y="3476915"/>
                </a:lnTo>
                <a:lnTo>
                  <a:pt x="1076143" y="3483524"/>
                </a:lnTo>
                <a:lnTo>
                  <a:pt x="1075064" y="3484603"/>
                </a:lnTo>
                <a:lnTo>
                  <a:pt x="1075064" y="3485682"/>
                </a:lnTo>
                <a:cubicBezTo>
                  <a:pt x="1076505" y="3488649"/>
                  <a:pt x="1077224" y="3492695"/>
                  <a:pt x="1077224" y="3497821"/>
                </a:cubicBezTo>
                <a:cubicBezTo>
                  <a:pt x="1077224" y="3502766"/>
                  <a:pt x="1075739" y="3509330"/>
                  <a:pt x="1072773" y="3517512"/>
                </a:cubicBezTo>
                <a:cubicBezTo>
                  <a:pt x="1075739" y="3524166"/>
                  <a:pt x="1077224" y="3529291"/>
                  <a:pt x="1077224" y="3532888"/>
                </a:cubicBezTo>
                <a:lnTo>
                  <a:pt x="1077224" y="3534102"/>
                </a:lnTo>
                <a:lnTo>
                  <a:pt x="1072773" y="3539497"/>
                </a:lnTo>
                <a:lnTo>
                  <a:pt x="1077224" y="3550557"/>
                </a:lnTo>
                <a:lnTo>
                  <a:pt x="1077224" y="3552715"/>
                </a:lnTo>
                <a:lnTo>
                  <a:pt x="1076143" y="3564854"/>
                </a:lnTo>
                <a:lnTo>
                  <a:pt x="1077224" y="3565933"/>
                </a:lnTo>
                <a:lnTo>
                  <a:pt x="1076143" y="3569170"/>
                </a:lnTo>
                <a:lnTo>
                  <a:pt x="1077224" y="3592233"/>
                </a:lnTo>
                <a:cubicBezTo>
                  <a:pt x="1073896" y="3593762"/>
                  <a:pt x="1072053" y="3595245"/>
                  <a:pt x="1071695" y="3596684"/>
                </a:cubicBezTo>
                <a:lnTo>
                  <a:pt x="1071695" y="3597763"/>
                </a:lnTo>
                <a:lnTo>
                  <a:pt x="1072773" y="3603293"/>
                </a:lnTo>
                <a:lnTo>
                  <a:pt x="1068458" y="3605451"/>
                </a:lnTo>
                <a:lnTo>
                  <a:pt x="1055238" y="3602214"/>
                </a:lnTo>
                <a:lnTo>
                  <a:pt x="1052001" y="3603293"/>
                </a:lnTo>
                <a:lnTo>
                  <a:pt x="1049710" y="3596684"/>
                </a:lnTo>
                <a:lnTo>
                  <a:pt x="1048630" y="3596684"/>
                </a:lnTo>
                <a:lnTo>
                  <a:pt x="1044316" y="3603293"/>
                </a:lnTo>
                <a:lnTo>
                  <a:pt x="1043101" y="3603293"/>
                </a:lnTo>
                <a:cubicBezTo>
                  <a:pt x="1035458" y="3603293"/>
                  <a:pt x="1029972" y="3599966"/>
                  <a:pt x="1026644" y="3593312"/>
                </a:cubicBezTo>
                <a:lnTo>
                  <a:pt x="1026644" y="3560403"/>
                </a:lnTo>
                <a:lnTo>
                  <a:pt x="1027724" y="3553794"/>
                </a:lnTo>
                <a:lnTo>
                  <a:pt x="1025566" y="3547185"/>
                </a:lnTo>
                <a:lnTo>
                  <a:pt x="1025566" y="3545027"/>
                </a:lnTo>
                <a:cubicBezTo>
                  <a:pt x="1026107" y="3540621"/>
                  <a:pt x="1027229" y="3538418"/>
                  <a:pt x="1028939" y="3538418"/>
                </a:cubicBezTo>
                <a:lnTo>
                  <a:pt x="1024488" y="3529651"/>
                </a:lnTo>
                <a:lnTo>
                  <a:pt x="1026644" y="3482445"/>
                </a:lnTo>
                <a:lnTo>
                  <a:pt x="1025566" y="3473678"/>
                </a:lnTo>
                <a:cubicBezTo>
                  <a:pt x="1027994" y="3471430"/>
                  <a:pt x="1030198" y="3470306"/>
                  <a:pt x="1032176" y="3470306"/>
                </a:cubicBezTo>
                <a:lnTo>
                  <a:pt x="1032176" y="3468148"/>
                </a:lnTo>
                <a:cubicBezTo>
                  <a:pt x="1027769" y="3464821"/>
                  <a:pt x="1025566" y="3461539"/>
                  <a:pt x="1025566" y="3458302"/>
                </a:cubicBezTo>
                <a:lnTo>
                  <a:pt x="1025566" y="3454930"/>
                </a:lnTo>
                <a:lnTo>
                  <a:pt x="1026644" y="3448321"/>
                </a:lnTo>
                <a:lnTo>
                  <a:pt x="1025566" y="3445084"/>
                </a:lnTo>
                <a:cubicBezTo>
                  <a:pt x="1025926" y="3437801"/>
                  <a:pt x="1027769" y="3434159"/>
                  <a:pt x="1031097" y="3434159"/>
                </a:cubicBezTo>
                <a:lnTo>
                  <a:pt x="1028939" y="3423100"/>
                </a:lnTo>
                <a:cubicBezTo>
                  <a:pt x="1030736" y="3423100"/>
                  <a:pt x="1031816" y="3420177"/>
                  <a:pt x="1032176" y="3414333"/>
                </a:cubicBezTo>
                <a:cubicBezTo>
                  <a:pt x="1031097" y="3414333"/>
                  <a:pt x="1029613" y="3416895"/>
                  <a:pt x="1027724" y="3422021"/>
                </a:cubicBezTo>
                <a:lnTo>
                  <a:pt x="1030018" y="3434159"/>
                </a:lnTo>
                <a:lnTo>
                  <a:pt x="1028939" y="3434159"/>
                </a:lnTo>
                <a:cubicBezTo>
                  <a:pt x="1027229" y="3434159"/>
                  <a:pt x="1025746" y="3430473"/>
                  <a:pt x="1024488" y="3423100"/>
                </a:cubicBezTo>
                <a:lnTo>
                  <a:pt x="1023408" y="3422021"/>
                </a:lnTo>
                <a:lnTo>
                  <a:pt x="1023408" y="3420942"/>
                </a:lnTo>
                <a:lnTo>
                  <a:pt x="1024488" y="3416491"/>
                </a:lnTo>
                <a:lnTo>
                  <a:pt x="1022330" y="3408803"/>
                </a:lnTo>
                <a:lnTo>
                  <a:pt x="1025566" y="3407724"/>
                </a:lnTo>
                <a:lnTo>
                  <a:pt x="1023408" y="3404487"/>
                </a:lnTo>
                <a:close/>
                <a:moveTo>
                  <a:pt x="1131039" y="3402194"/>
                </a:moveTo>
                <a:lnTo>
                  <a:pt x="1131039" y="3403273"/>
                </a:lnTo>
                <a:lnTo>
                  <a:pt x="1134276" y="3403273"/>
                </a:lnTo>
                <a:lnTo>
                  <a:pt x="1134276" y="3402194"/>
                </a:lnTo>
                <a:close/>
                <a:moveTo>
                  <a:pt x="6102780" y="3401519"/>
                </a:moveTo>
                <a:lnTo>
                  <a:pt x="6100622" y="3407859"/>
                </a:lnTo>
                <a:lnTo>
                  <a:pt x="6104938" y="3407859"/>
                </a:lnTo>
                <a:lnTo>
                  <a:pt x="6104938" y="3403543"/>
                </a:lnTo>
                <a:close/>
                <a:moveTo>
                  <a:pt x="4084912" y="3401250"/>
                </a:moveTo>
                <a:lnTo>
                  <a:pt x="4084912" y="3404622"/>
                </a:lnTo>
                <a:lnTo>
                  <a:pt x="4088150" y="3404622"/>
                </a:lnTo>
                <a:lnTo>
                  <a:pt x="4088150" y="3403543"/>
                </a:lnTo>
                <a:lnTo>
                  <a:pt x="4085991" y="3401250"/>
                </a:lnTo>
                <a:close/>
                <a:moveTo>
                  <a:pt x="3647795" y="3400710"/>
                </a:moveTo>
                <a:lnTo>
                  <a:pt x="3645772" y="3402868"/>
                </a:lnTo>
                <a:lnTo>
                  <a:pt x="3648874" y="3402868"/>
                </a:lnTo>
                <a:lnTo>
                  <a:pt x="3648874" y="3400710"/>
                </a:lnTo>
                <a:close/>
                <a:moveTo>
                  <a:pt x="9155923" y="3400575"/>
                </a:moveTo>
                <a:cubicBezTo>
                  <a:pt x="9148820" y="3403992"/>
                  <a:pt x="9145268" y="3407904"/>
                  <a:pt x="9145268" y="3412310"/>
                </a:cubicBezTo>
                <a:lnTo>
                  <a:pt x="9146347" y="3412310"/>
                </a:lnTo>
                <a:cubicBezTo>
                  <a:pt x="9150753" y="3405206"/>
                  <a:pt x="9155024" y="3401654"/>
                  <a:pt x="9159160" y="3401654"/>
                </a:cubicBezTo>
                <a:lnTo>
                  <a:pt x="9159160" y="3400575"/>
                </a:lnTo>
                <a:close/>
                <a:moveTo>
                  <a:pt x="1568292" y="3399766"/>
                </a:moveTo>
                <a:lnTo>
                  <a:pt x="1568292" y="3400710"/>
                </a:lnTo>
                <a:lnTo>
                  <a:pt x="1571394" y="3400710"/>
                </a:lnTo>
                <a:lnTo>
                  <a:pt x="1571394" y="3399766"/>
                </a:lnTo>
                <a:close/>
                <a:moveTo>
                  <a:pt x="4220597" y="3398013"/>
                </a:moveTo>
                <a:lnTo>
                  <a:pt x="4220597" y="3399092"/>
                </a:lnTo>
                <a:lnTo>
                  <a:pt x="4223834" y="3399092"/>
                </a:lnTo>
                <a:lnTo>
                  <a:pt x="4223834" y="3398013"/>
                </a:lnTo>
                <a:close/>
                <a:moveTo>
                  <a:pt x="3231044" y="3397203"/>
                </a:moveTo>
                <a:lnTo>
                  <a:pt x="3231044" y="3399361"/>
                </a:lnTo>
                <a:lnTo>
                  <a:pt x="3233202" y="3399361"/>
                </a:lnTo>
                <a:lnTo>
                  <a:pt x="3233202" y="3397203"/>
                </a:lnTo>
                <a:close/>
                <a:moveTo>
                  <a:pt x="716444" y="3397203"/>
                </a:moveTo>
                <a:lnTo>
                  <a:pt x="716444" y="3399361"/>
                </a:lnTo>
                <a:lnTo>
                  <a:pt x="718602" y="3399361"/>
                </a:lnTo>
                <a:lnTo>
                  <a:pt x="718602" y="3397203"/>
                </a:lnTo>
                <a:close/>
                <a:moveTo>
                  <a:pt x="6588857" y="3394506"/>
                </a:moveTo>
                <a:cubicBezTo>
                  <a:pt x="6596050" y="3398462"/>
                  <a:pt x="6599647" y="3403138"/>
                  <a:pt x="6599647" y="3408533"/>
                </a:cubicBezTo>
                <a:cubicBezTo>
                  <a:pt x="6605312" y="3408533"/>
                  <a:pt x="6608144" y="3409567"/>
                  <a:pt x="6608144" y="3411635"/>
                </a:cubicBezTo>
                <a:cubicBezTo>
                  <a:pt x="6602749" y="3415412"/>
                  <a:pt x="6599557" y="3419009"/>
                  <a:pt x="6598568" y="3422425"/>
                </a:cubicBezTo>
                <a:lnTo>
                  <a:pt x="6598568" y="3429978"/>
                </a:lnTo>
                <a:lnTo>
                  <a:pt x="6597489" y="3443870"/>
                </a:lnTo>
                <a:lnTo>
                  <a:pt x="6598568" y="3452368"/>
                </a:lnTo>
                <a:cubicBezTo>
                  <a:pt x="6594791" y="3456684"/>
                  <a:pt x="6591914" y="3458842"/>
                  <a:pt x="6589936" y="3458842"/>
                </a:cubicBezTo>
                <a:lnTo>
                  <a:pt x="6588857" y="3457763"/>
                </a:lnTo>
                <a:lnTo>
                  <a:pt x="6587778" y="3457763"/>
                </a:lnTo>
                <a:cubicBezTo>
                  <a:pt x="6585260" y="3459201"/>
                  <a:pt x="6578831" y="3460280"/>
                  <a:pt x="6568491" y="3461000"/>
                </a:cubicBezTo>
                <a:cubicBezTo>
                  <a:pt x="6554913" y="3461000"/>
                  <a:pt x="6548125" y="3451019"/>
                  <a:pt x="6548125" y="3431057"/>
                </a:cubicBezTo>
                <a:cubicBezTo>
                  <a:pt x="6548125" y="3426562"/>
                  <a:pt x="6555992" y="3421886"/>
                  <a:pt x="6571728" y="3417030"/>
                </a:cubicBezTo>
                <a:cubicBezTo>
                  <a:pt x="6576673" y="3402014"/>
                  <a:pt x="6582383" y="3394506"/>
                  <a:pt x="6588857" y="3394506"/>
                </a:cubicBezTo>
                <a:close/>
                <a:moveTo>
                  <a:pt x="7232064" y="3393966"/>
                </a:moveTo>
                <a:cubicBezTo>
                  <a:pt x="7230446" y="3393966"/>
                  <a:pt x="7229366" y="3395765"/>
                  <a:pt x="7228827" y="3399361"/>
                </a:cubicBezTo>
                <a:lnTo>
                  <a:pt x="7232064" y="3398282"/>
                </a:lnTo>
                <a:close/>
                <a:moveTo>
                  <a:pt x="4717465" y="3393966"/>
                </a:moveTo>
                <a:cubicBezTo>
                  <a:pt x="4715846" y="3393966"/>
                  <a:pt x="4714767" y="3395765"/>
                  <a:pt x="4714228" y="3399361"/>
                </a:cubicBezTo>
                <a:lnTo>
                  <a:pt x="4717465" y="3398282"/>
                </a:lnTo>
                <a:close/>
                <a:moveTo>
                  <a:pt x="2698168" y="3393966"/>
                </a:moveTo>
                <a:cubicBezTo>
                  <a:pt x="2696549" y="3393966"/>
                  <a:pt x="2695470" y="3395765"/>
                  <a:pt x="2694931" y="3399361"/>
                </a:cubicBezTo>
                <a:lnTo>
                  <a:pt x="2698168" y="3398282"/>
                </a:lnTo>
                <a:close/>
                <a:moveTo>
                  <a:pt x="9294575" y="3393157"/>
                </a:moveTo>
                <a:lnTo>
                  <a:pt x="9294575" y="3397473"/>
                </a:lnTo>
                <a:lnTo>
                  <a:pt x="9295654" y="3397473"/>
                </a:lnTo>
                <a:lnTo>
                  <a:pt x="9295654" y="3393157"/>
                </a:lnTo>
                <a:close/>
                <a:moveTo>
                  <a:pt x="8067506" y="3392483"/>
                </a:moveTo>
                <a:cubicBezTo>
                  <a:pt x="8069844" y="3392483"/>
                  <a:pt x="8072362" y="3393562"/>
                  <a:pt x="8075059" y="3395720"/>
                </a:cubicBezTo>
                <a:lnTo>
                  <a:pt x="8078296" y="3395720"/>
                </a:lnTo>
                <a:lnTo>
                  <a:pt x="8081533" y="3393562"/>
                </a:lnTo>
                <a:lnTo>
                  <a:pt x="8084635" y="3393562"/>
                </a:lnTo>
                <a:cubicBezTo>
                  <a:pt x="8086074" y="3395720"/>
                  <a:pt x="8091064" y="3396799"/>
                  <a:pt x="8099606" y="3396799"/>
                </a:cubicBezTo>
                <a:lnTo>
                  <a:pt x="8100685" y="3397878"/>
                </a:lnTo>
                <a:lnTo>
                  <a:pt x="8100685" y="3400036"/>
                </a:lnTo>
                <a:cubicBezTo>
                  <a:pt x="8100685" y="3401834"/>
                  <a:pt x="8097853" y="3403228"/>
                  <a:pt x="8092188" y="3404217"/>
                </a:cubicBezTo>
                <a:lnTo>
                  <a:pt x="8088951" y="3404217"/>
                </a:lnTo>
                <a:lnTo>
                  <a:pt x="8087872" y="3403273"/>
                </a:lnTo>
                <a:lnTo>
                  <a:pt x="8086793" y="3404217"/>
                </a:lnTo>
                <a:lnTo>
                  <a:pt x="8081533" y="3404217"/>
                </a:lnTo>
                <a:cubicBezTo>
                  <a:pt x="8078836" y="3404217"/>
                  <a:pt x="8075599" y="3402464"/>
                  <a:pt x="8071822" y="3398957"/>
                </a:cubicBezTo>
                <a:lnTo>
                  <a:pt x="8069664" y="3398957"/>
                </a:lnTo>
                <a:lnTo>
                  <a:pt x="8069664" y="3402194"/>
                </a:lnTo>
                <a:lnTo>
                  <a:pt x="8070743" y="3403273"/>
                </a:lnTo>
                <a:lnTo>
                  <a:pt x="8070743" y="3404217"/>
                </a:lnTo>
                <a:lnTo>
                  <a:pt x="8069664" y="3405296"/>
                </a:lnTo>
                <a:lnTo>
                  <a:pt x="8067506" y="3405296"/>
                </a:lnTo>
                <a:cubicBezTo>
                  <a:pt x="8061302" y="3401610"/>
                  <a:pt x="8058110" y="3399137"/>
                  <a:pt x="8057930" y="3397878"/>
                </a:cubicBezTo>
                <a:lnTo>
                  <a:pt x="8057930" y="3396799"/>
                </a:lnTo>
                <a:cubicBezTo>
                  <a:pt x="8058829" y="3393922"/>
                  <a:pt x="8062021" y="3392483"/>
                  <a:pt x="8067506" y="3392483"/>
                </a:cubicBezTo>
                <a:close/>
                <a:moveTo>
                  <a:pt x="5140201" y="3390864"/>
                </a:moveTo>
                <a:lnTo>
                  <a:pt x="5140201" y="3393022"/>
                </a:lnTo>
                <a:lnTo>
                  <a:pt x="5142359" y="3397338"/>
                </a:lnTo>
                <a:lnTo>
                  <a:pt x="5141280" y="3402868"/>
                </a:lnTo>
                <a:lnTo>
                  <a:pt x="5143438" y="3400710"/>
                </a:lnTo>
                <a:lnTo>
                  <a:pt x="5143438" y="3399496"/>
                </a:lnTo>
                <a:lnTo>
                  <a:pt x="5141280" y="3390864"/>
                </a:lnTo>
                <a:close/>
                <a:moveTo>
                  <a:pt x="7283856" y="3390729"/>
                </a:moveTo>
                <a:lnTo>
                  <a:pt x="7283856" y="3392887"/>
                </a:lnTo>
                <a:lnTo>
                  <a:pt x="7284935" y="3392887"/>
                </a:lnTo>
                <a:lnTo>
                  <a:pt x="7284935" y="3390729"/>
                </a:lnTo>
                <a:close/>
                <a:moveTo>
                  <a:pt x="4769256" y="3390729"/>
                </a:moveTo>
                <a:lnTo>
                  <a:pt x="4769256" y="3392887"/>
                </a:lnTo>
                <a:lnTo>
                  <a:pt x="4770335" y="3392887"/>
                </a:lnTo>
                <a:lnTo>
                  <a:pt x="4770335" y="3390729"/>
                </a:lnTo>
                <a:close/>
                <a:moveTo>
                  <a:pt x="2749959" y="3390729"/>
                </a:moveTo>
                <a:lnTo>
                  <a:pt x="2749959" y="3392887"/>
                </a:lnTo>
                <a:lnTo>
                  <a:pt x="2751038" y="3392887"/>
                </a:lnTo>
                <a:lnTo>
                  <a:pt x="2751038" y="3390729"/>
                </a:lnTo>
                <a:close/>
                <a:moveTo>
                  <a:pt x="6769995" y="3390325"/>
                </a:moveTo>
                <a:cubicBezTo>
                  <a:pt x="6776469" y="3390325"/>
                  <a:pt x="6785056" y="3396035"/>
                  <a:pt x="6795756" y="3407454"/>
                </a:cubicBezTo>
                <a:cubicBezTo>
                  <a:pt x="6804298" y="3410242"/>
                  <a:pt x="6808569" y="3412355"/>
                  <a:pt x="6808569" y="3413793"/>
                </a:cubicBezTo>
                <a:lnTo>
                  <a:pt x="6807490" y="3419188"/>
                </a:lnTo>
                <a:cubicBezTo>
                  <a:pt x="6811087" y="3420807"/>
                  <a:pt x="6812885" y="3422605"/>
                  <a:pt x="6812885" y="3424583"/>
                </a:cubicBezTo>
                <a:cubicBezTo>
                  <a:pt x="6812885" y="3426921"/>
                  <a:pt x="6810413" y="3429394"/>
                  <a:pt x="6805467" y="3432001"/>
                </a:cubicBezTo>
                <a:cubicBezTo>
                  <a:pt x="6801870" y="3432001"/>
                  <a:pt x="6800072" y="3431327"/>
                  <a:pt x="6800072" y="3429978"/>
                </a:cubicBezTo>
                <a:lnTo>
                  <a:pt x="6794677" y="3431057"/>
                </a:lnTo>
                <a:lnTo>
                  <a:pt x="6793598" y="3431057"/>
                </a:lnTo>
                <a:lnTo>
                  <a:pt x="6789282" y="3429978"/>
                </a:lnTo>
                <a:cubicBezTo>
                  <a:pt x="6780920" y="3433485"/>
                  <a:pt x="6773412" y="3439554"/>
                  <a:pt x="6766758" y="3448186"/>
                </a:cubicBezTo>
                <a:cubicBezTo>
                  <a:pt x="6764150" y="3448186"/>
                  <a:pt x="6761318" y="3449940"/>
                  <a:pt x="6758261" y="3453447"/>
                </a:cubicBezTo>
                <a:lnTo>
                  <a:pt x="6763656" y="3459921"/>
                </a:lnTo>
                <a:lnTo>
                  <a:pt x="6763656" y="3461000"/>
                </a:lnTo>
                <a:cubicBezTo>
                  <a:pt x="6763656" y="3464057"/>
                  <a:pt x="6758261" y="3465855"/>
                  <a:pt x="6747470" y="3466395"/>
                </a:cubicBezTo>
                <a:lnTo>
                  <a:pt x="6745312" y="3468553"/>
                </a:lnTo>
                <a:cubicBezTo>
                  <a:pt x="6743964" y="3468553"/>
                  <a:pt x="6743289" y="3467474"/>
                  <a:pt x="6743289" y="3465316"/>
                </a:cubicBezTo>
                <a:lnTo>
                  <a:pt x="6742210" y="3465316"/>
                </a:lnTo>
                <a:cubicBezTo>
                  <a:pt x="6742210" y="3469272"/>
                  <a:pt x="6734702" y="3473543"/>
                  <a:pt x="6719686" y="3478129"/>
                </a:cubicBezTo>
                <a:cubicBezTo>
                  <a:pt x="6714111" y="3480647"/>
                  <a:pt x="6709076" y="3487435"/>
                  <a:pt x="6704580" y="3498495"/>
                </a:cubicBezTo>
                <a:lnTo>
                  <a:pt x="6704580" y="3500653"/>
                </a:lnTo>
                <a:lnTo>
                  <a:pt x="6718607" y="3500653"/>
                </a:lnTo>
                <a:lnTo>
                  <a:pt x="6721844" y="3498495"/>
                </a:lnTo>
                <a:lnTo>
                  <a:pt x="6726025" y="3498495"/>
                </a:lnTo>
                <a:cubicBezTo>
                  <a:pt x="6730341" y="3501372"/>
                  <a:pt x="6734657" y="3502811"/>
                  <a:pt x="6738973" y="3502811"/>
                </a:cubicBezTo>
                <a:cubicBezTo>
                  <a:pt x="6740412" y="3501372"/>
                  <a:pt x="6745043" y="3500653"/>
                  <a:pt x="6752866" y="3500653"/>
                </a:cubicBezTo>
                <a:cubicBezTo>
                  <a:pt x="6754844" y="3493730"/>
                  <a:pt x="6759115" y="3487660"/>
                  <a:pt x="6765679" y="3482445"/>
                </a:cubicBezTo>
                <a:cubicBezTo>
                  <a:pt x="6765679" y="3475971"/>
                  <a:pt x="6768556" y="3472734"/>
                  <a:pt x="6774311" y="3472734"/>
                </a:cubicBezTo>
                <a:cubicBezTo>
                  <a:pt x="6782673" y="3482085"/>
                  <a:pt x="6789462" y="3486761"/>
                  <a:pt x="6794677" y="3486761"/>
                </a:cubicBezTo>
                <a:lnTo>
                  <a:pt x="6806411" y="3503890"/>
                </a:lnTo>
                <a:lnTo>
                  <a:pt x="6806411" y="3504969"/>
                </a:lnTo>
                <a:cubicBezTo>
                  <a:pt x="6806411" y="3506228"/>
                  <a:pt x="6802140" y="3508386"/>
                  <a:pt x="6793598" y="3511443"/>
                </a:cubicBezTo>
                <a:lnTo>
                  <a:pt x="6790361" y="3509285"/>
                </a:lnTo>
                <a:cubicBezTo>
                  <a:pt x="6786944" y="3511443"/>
                  <a:pt x="6783752" y="3512522"/>
                  <a:pt x="6780785" y="3512522"/>
                </a:cubicBezTo>
                <a:cubicBezTo>
                  <a:pt x="6775030" y="3512522"/>
                  <a:pt x="6772153" y="3511803"/>
                  <a:pt x="6772153" y="3510364"/>
                </a:cubicBezTo>
                <a:lnTo>
                  <a:pt x="6764600" y="3511443"/>
                </a:lnTo>
                <a:lnTo>
                  <a:pt x="6750707" y="3511443"/>
                </a:lnTo>
                <a:lnTo>
                  <a:pt x="6741131" y="3510364"/>
                </a:lnTo>
                <a:lnTo>
                  <a:pt x="6728183" y="3513601"/>
                </a:lnTo>
                <a:cubicBezTo>
                  <a:pt x="6720181" y="3512882"/>
                  <a:pt x="6715190" y="3511443"/>
                  <a:pt x="6713212" y="3509285"/>
                </a:cubicBezTo>
                <a:lnTo>
                  <a:pt x="6712133" y="3509285"/>
                </a:lnTo>
                <a:lnTo>
                  <a:pt x="6703501" y="3513601"/>
                </a:lnTo>
                <a:lnTo>
                  <a:pt x="6703501" y="3514545"/>
                </a:lnTo>
                <a:lnTo>
                  <a:pt x="6704580" y="3527493"/>
                </a:lnTo>
                <a:cubicBezTo>
                  <a:pt x="6702872" y="3527493"/>
                  <a:pt x="6701838" y="3528932"/>
                  <a:pt x="6701478" y="3531809"/>
                </a:cubicBezTo>
                <a:lnTo>
                  <a:pt x="6701478" y="3532888"/>
                </a:lnTo>
                <a:lnTo>
                  <a:pt x="6702557" y="3532888"/>
                </a:lnTo>
                <a:lnTo>
                  <a:pt x="6702557" y="3530730"/>
                </a:lnTo>
                <a:lnTo>
                  <a:pt x="6703501" y="3530730"/>
                </a:lnTo>
                <a:cubicBezTo>
                  <a:pt x="6704940" y="3530730"/>
                  <a:pt x="6705659" y="3531809"/>
                  <a:pt x="6705659" y="3533967"/>
                </a:cubicBezTo>
                <a:lnTo>
                  <a:pt x="6703501" y="3540306"/>
                </a:lnTo>
                <a:lnTo>
                  <a:pt x="6703501" y="3553254"/>
                </a:lnTo>
                <a:lnTo>
                  <a:pt x="6706738" y="3576723"/>
                </a:lnTo>
                <a:lnTo>
                  <a:pt x="6706738" y="3577802"/>
                </a:lnTo>
                <a:cubicBezTo>
                  <a:pt x="6706738" y="3582478"/>
                  <a:pt x="6698871" y="3590345"/>
                  <a:pt x="6683135" y="3601405"/>
                </a:cubicBezTo>
                <a:cubicBezTo>
                  <a:pt x="6683135" y="3603024"/>
                  <a:pt x="6679583" y="3604822"/>
                  <a:pt x="6672480" y="3606800"/>
                </a:cubicBezTo>
                <a:cubicBezTo>
                  <a:pt x="6655306" y="3606800"/>
                  <a:pt x="6646718" y="3603563"/>
                  <a:pt x="6646718" y="3597089"/>
                </a:cubicBezTo>
                <a:lnTo>
                  <a:pt x="6646718" y="3593987"/>
                </a:lnTo>
                <a:lnTo>
                  <a:pt x="6647797" y="3592908"/>
                </a:lnTo>
                <a:lnTo>
                  <a:pt x="6647797" y="3591829"/>
                </a:lnTo>
                <a:cubicBezTo>
                  <a:pt x="6647797" y="3586614"/>
                  <a:pt x="6643167" y="3580904"/>
                  <a:pt x="6633905" y="3574700"/>
                </a:cubicBezTo>
                <a:cubicBezTo>
                  <a:pt x="6633006" y="3571822"/>
                  <a:pt x="6629410" y="3568945"/>
                  <a:pt x="6623115" y="3566068"/>
                </a:cubicBezTo>
                <a:lnTo>
                  <a:pt x="6622036" y="3564989"/>
                </a:lnTo>
                <a:lnTo>
                  <a:pt x="6622036" y="3562831"/>
                </a:lnTo>
                <a:lnTo>
                  <a:pt x="6631747" y="3557436"/>
                </a:lnTo>
                <a:lnTo>
                  <a:pt x="6644560" y="3557436"/>
                </a:lnTo>
                <a:cubicBezTo>
                  <a:pt x="6648877" y="3561032"/>
                  <a:pt x="6652114" y="3562831"/>
                  <a:pt x="6654272" y="3562831"/>
                </a:cubicBezTo>
                <a:lnTo>
                  <a:pt x="6656430" y="3556357"/>
                </a:lnTo>
                <a:lnTo>
                  <a:pt x="6656430" y="3546780"/>
                </a:lnTo>
                <a:lnTo>
                  <a:pt x="6658588" y="3543543"/>
                </a:lnTo>
                <a:lnTo>
                  <a:pt x="6657509" y="3542464"/>
                </a:lnTo>
                <a:lnTo>
                  <a:pt x="6656430" y="3542464"/>
                </a:lnTo>
                <a:lnTo>
                  <a:pt x="6658588" y="3535990"/>
                </a:lnTo>
                <a:lnTo>
                  <a:pt x="6655351" y="3530730"/>
                </a:lnTo>
                <a:lnTo>
                  <a:pt x="6655351" y="3522098"/>
                </a:lnTo>
                <a:lnTo>
                  <a:pt x="6657509" y="3513601"/>
                </a:lnTo>
                <a:lnTo>
                  <a:pt x="6657509" y="3509285"/>
                </a:lnTo>
                <a:lnTo>
                  <a:pt x="6652114" y="3508206"/>
                </a:lnTo>
                <a:lnTo>
                  <a:pt x="6648877" y="3509285"/>
                </a:lnTo>
                <a:lnTo>
                  <a:pt x="6645639" y="3508206"/>
                </a:lnTo>
                <a:lnTo>
                  <a:pt x="6646718" y="3509285"/>
                </a:lnTo>
                <a:lnTo>
                  <a:pt x="6646718" y="3511443"/>
                </a:lnTo>
                <a:lnTo>
                  <a:pt x="6639300" y="3512522"/>
                </a:lnTo>
                <a:lnTo>
                  <a:pt x="6636063" y="3509285"/>
                </a:lnTo>
                <a:lnTo>
                  <a:pt x="6636063" y="3507127"/>
                </a:lnTo>
                <a:cubicBezTo>
                  <a:pt x="6636063" y="3504969"/>
                  <a:pt x="6638896" y="3503890"/>
                  <a:pt x="6644560" y="3503890"/>
                </a:cubicBezTo>
                <a:lnTo>
                  <a:pt x="6654272" y="3502811"/>
                </a:lnTo>
                <a:lnTo>
                  <a:pt x="6655351" y="3499574"/>
                </a:lnTo>
                <a:lnTo>
                  <a:pt x="6654272" y="3498495"/>
                </a:lnTo>
                <a:lnTo>
                  <a:pt x="6655351" y="3493235"/>
                </a:lnTo>
                <a:lnTo>
                  <a:pt x="6655351" y="3492156"/>
                </a:lnTo>
                <a:lnTo>
                  <a:pt x="6653193" y="3482445"/>
                </a:lnTo>
                <a:lnTo>
                  <a:pt x="6655351" y="3480287"/>
                </a:lnTo>
                <a:cubicBezTo>
                  <a:pt x="6651754" y="3479747"/>
                  <a:pt x="6649956" y="3478668"/>
                  <a:pt x="6649956" y="3477050"/>
                </a:cubicBezTo>
                <a:lnTo>
                  <a:pt x="6649956" y="3475971"/>
                </a:lnTo>
                <a:lnTo>
                  <a:pt x="6654272" y="3471790"/>
                </a:lnTo>
                <a:lnTo>
                  <a:pt x="6655351" y="3471790"/>
                </a:lnTo>
                <a:cubicBezTo>
                  <a:pt x="6659757" y="3471790"/>
                  <a:pt x="6664747" y="3472824"/>
                  <a:pt x="6670322" y="3474892"/>
                </a:cubicBezTo>
                <a:lnTo>
                  <a:pt x="6674638" y="3470711"/>
                </a:lnTo>
                <a:lnTo>
                  <a:pt x="6676796" y="3470711"/>
                </a:lnTo>
                <a:lnTo>
                  <a:pt x="6698241" y="3475971"/>
                </a:lnTo>
                <a:lnTo>
                  <a:pt x="6717528" y="3475971"/>
                </a:lnTo>
                <a:lnTo>
                  <a:pt x="6717528" y="3474892"/>
                </a:lnTo>
                <a:lnTo>
                  <a:pt x="6709975" y="3473813"/>
                </a:lnTo>
                <a:lnTo>
                  <a:pt x="6704580" y="3474892"/>
                </a:lnTo>
                <a:lnTo>
                  <a:pt x="6697162" y="3474892"/>
                </a:lnTo>
                <a:lnTo>
                  <a:pt x="6697162" y="3473813"/>
                </a:lnTo>
                <a:cubicBezTo>
                  <a:pt x="6697162" y="3472464"/>
                  <a:pt x="6698601" y="3471790"/>
                  <a:pt x="6701478" y="3471790"/>
                </a:cubicBezTo>
                <a:lnTo>
                  <a:pt x="6699320" y="3469632"/>
                </a:lnTo>
                <a:lnTo>
                  <a:pt x="6703501" y="3456684"/>
                </a:lnTo>
                <a:lnTo>
                  <a:pt x="6702557" y="3455605"/>
                </a:lnTo>
                <a:lnTo>
                  <a:pt x="6701478" y="3455605"/>
                </a:lnTo>
                <a:lnTo>
                  <a:pt x="6685293" y="3456684"/>
                </a:lnTo>
                <a:lnTo>
                  <a:pt x="6682191" y="3455605"/>
                </a:lnTo>
                <a:lnTo>
                  <a:pt x="6678954" y="3456684"/>
                </a:lnTo>
                <a:lnTo>
                  <a:pt x="6656430" y="3455605"/>
                </a:lnTo>
                <a:lnTo>
                  <a:pt x="6647797" y="3455605"/>
                </a:lnTo>
                <a:lnTo>
                  <a:pt x="6642402" y="3452368"/>
                </a:lnTo>
                <a:cubicBezTo>
                  <a:pt x="6636738" y="3452368"/>
                  <a:pt x="6631747" y="3453806"/>
                  <a:pt x="6627431" y="3456684"/>
                </a:cubicBezTo>
                <a:lnTo>
                  <a:pt x="6610302" y="3455605"/>
                </a:lnTo>
                <a:lnTo>
                  <a:pt x="6609223" y="3455605"/>
                </a:lnTo>
                <a:cubicBezTo>
                  <a:pt x="6607425" y="3455605"/>
                  <a:pt x="6605986" y="3453132"/>
                  <a:pt x="6604907" y="3448186"/>
                </a:cubicBezTo>
                <a:lnTo>
                  <a:pt x="6609223" y="3446028"/>
                </a:lnTo>
                <a:lnTo>
                  <a:pt x="6613539" y="3448186"/>
                </a:lnTo>
                <a:lnTo>
                  <a:pt x="6625273" y="3442791"/>
                </a:lnTo>
                <a:lnTo>
                  <a:pt x="6626352" y="3442791"/>
                </a:lnTo>
                <a:cubicBezTo>
                  <a:pt x="6629589" y="3442791"/>
                  <a:pt x="6632826" y="3444949"/>
                  <a:pt x="6636063" y="3449265"/>
                </a:cubicBezTo>
                <a:lnTo>
                  <a:pt x="6639300" y="3449265"/>
                </a:lnTo>
                <a:lnTo>
                  <a:pt x="6649956" y="3444949"/>
                </a:lnTo>
                <a:lnTo>
                  <a:pt x="6663848" y="3446028"/>
                </a:lnTo>
                <a:cubicBezTo>
                  <a:pt x="6663848" y="3444410"/>
                  <a:pt x="6665646" y="3443331"/>
                  <a:pt x="6669243" y="3442791"/>
                </a:cubicBezTo>
                <a:cubicBezTo>
                  <a:pt x="6672120" y="3442791"/>
                  <a:pt x="6678549" y="3444949"/>
                  <a:pt x="6688530" y="3449265"/>
                </a:cubicBezTo>
                <a:lnTo>
                  <a:pt x="6691767" y="3449265"/>
                </a:lnTo>
                <a:lnTo>
                  <a:pt x="6702557" y="3446028"/>
                </a:lnTo>
                <a:lnTo>
                  <a:pt x="6705659" y="3448186"/>
                </a:lnTo>
                <a:lnTo>
                  <a:pt x="6708896" y="3448186"/>
                </a:lnTo>
                <a:cubicBezTo>
                  <a:pt x="6708896" y="3442612"/>
                  <a:pt x="6713572" y="3436182"/>
                  <a:pt x="6722923" y="3428899"/>
                </a:cubicBezTo>
                <a:lnTo>
                  <a:pt x="6723867" y="3428899"/>
                </a:lnTo>
                <a:cubicBezTo>
                  <a:pt x="6725846" y="3428899"/>
                  <a:pt x="6727284" y="3431732"/>
                  <a:pt x="6728183" y="3437396"/>
                </a:cubicBezTo>
                <a:lnTo>
                  <a:pt x="6740052" y="3444949"/>
                </a:lnTo>
                <a:lnTo>
                  <a:pt x="6743289" y="3444949"/>
                </a:lnTo>
                <a:cubicBezTo>
                  <a:pt x="6744818" y="3444050"/>
                  <a:pt x="6748010" y="3436542"/>
                  <a:pt x="6752866" y="3422425"/>
                </a:cubicBezTo>
                <a:lnTo>
                  <a:pt x="6752866" y="3411635"/>
                </a:lnTo>
                <a:cubicBezTo>
                  <a:pt x="6760059" y="3401115"/>
                  <a:pt x="6765769" y="3394012"/>
                  <a:pt x="6769995" y="3390325"/>
                </a:cubicBezTo>
                <a:close/>
                <a:moveTo>
                  <a:pt x="4151676" y="3389246"/>
                </a:moveTo>
                <a:lnTo>
                  <a:pt x="4151676" y="3390325"/>
                </a:lnTo>
                <a:lnTo>
                  <a:pt x="4153834" y="3392618"/>
                </a:lnTo>
                <a:lnTo>
                  <a:pt x="4154913" y="3392618"/>
                </a:lnTo>
                <a:lnTo>
                  <a:pt x="4154913" y="3391404"/>
                </a:lnTo>
                <a:lnTo>
                  <a:pt x="4152755" y="3389246"/>
                </a:lnTo>
                <a:close/>
                <a:moveTo>
                  <a:pt x="7259039" y="3388571"/>
                </a:moveTo>
                <a:cubicBezTo>
                  <a:pt x="7249508" y="3389471"/>
                  <a:pt x="7243753" y="3390909"/>
                  <a:pt x="7241775" y="3392887"/>
                </a:cubicBezTo>
                <a:lnTo>
                  <a:pt x="7237459" y="3391808"/>
                </a:lnTo>
                <a:cubicBezTo>
                  <a:pt x="7233862" y="3395945"/>
                  <a:pt x="7232064" y="3400261"/>
                  <a:pt x="7232064" y="3404757"/>
                </a:cubicBezTo>
                <a:cubicBezTo>
                  <a:pt x="7234942" y="3416266"/>
                  <a:pt x="7239258" y="3422021"/>
                  <a:pt x="7245012" y="3422021"/>
                </a:cubicBezTo>
                <a:lnTo>
                  <a:pt x="7246091" y="3420942"/>
                </a:lnTo>
                <a:lnTo>
                  <a:pt x="7253644" y="3422021"/>
                </a:lnTo>
                <a:lnTo>
                  <a:pt x="7260118" y="3422021"/>
                </a:lnTo>
                <a:cubicBezTo>
                  <a:pt x="7260118" y="3419143"/>
                  <a:pt x="7261916" y="3417705"/>
                  <a:pt x="7265513" y="3417705"/>
                </a:cubicBezTo>
                <a:lnTo>
                  <a:pt x="7268750" y="3409073"/>
                </a:lnTo>
                <a:lnTo>
                  <a:pt x="7268750" y="3398282"/>
                </a:lnTo>
                <a:cubicBezTo>
                  <a:pt x="7268031" y="3396124"/>
                  <a:pt x="7264794" y="3392887"/>
                  <a:pt x="7259039" y="3388571"/>
                </a:cubicBezTo>
                <a:close/>
                <a:moveTo>
                  <a:pt x="4744439" y="3388571"/>
                </a:moveTo>
                <a:cubicBezTo>
                  <a:pt x="4734908" y="3389471"/>
                  <a:pt x="4729153" y="3390909"/>
                  <a:pt x="4727176" y="3392887"/>
                </a:cubicBezTo>
                <a:lnTo>
                  <a:pt x="4722860" y="3391808"/>
                </a:lnTo>
                <a:cubicBezTo>
                  <a:pt x="4719263" y="3395945"/>
                  <a:pt x="4717465" y="3400261"/>
                  <a:pt x="4717465" y="3404757"/>
                </a:cubicBezTo>
                <a:cubicBezTo>
                  <a:pt x="4720342" y="3416266"/>
                  <a:pt x="4724658" y="3422021"/>
                  <a:pt x="4730413" y="3422021"/>
                </a:cubicBezTo>
                <a:lnTo>
                  <a:pt x="4731492" y="3420942"/>
                </a:lnTo>
                <a:lnTo>
                  <a:pt x="4739044" y="3422021"/>
                </a:lnTo>
                <a:lnTo>
                  <a:pt x="4745518" y="3422021"/>
                </a:lnTo>
                <a:cubicBezTo>
                  <a:pt x="4745518" y="3419143"/>
                  <a:pt x="4747317" y="3417705"/>
                  <a:pt x="4750913" y="3417705"/>
                </a:cubicBezTo>
                <a:lnTo>
                  <a:pt x="4754150" y="3409073"/>
                </a:lnTo>
                <a:lnTo>
                  <a:pt x="4754150" y="3398282"/>
                </a:lnTo>
                <a:cubicBezTo>
                  <a:pt x="4753431" y="3396124"/>
                  <a:pt x="4750194" y="3392887"/>
                  <a:pt x="4744439" y="3388571"/>
                </a:cubicBezTo>
                <a:close/>
                <a:moveTo>
                  <a:pt x="2725143" y="3388571"/>
                </a:moveTo>
                <a:cubicBezTo>
                  <a:pt x="2715611" y="3389471"/>
                  <a:pt x="2709857" y="3390909"/>
                  <a:pt x="2707878" y="3392887"/>
                </a:cubicBezTo>
                <a:lnTo>
                  <a:pt x="2703562" y="3391808"/>
                </a:lnTo>
                <a:cubicBezTo>
                  <a:pt x="2699965" y="3395945"/>
                  <a:pt x="2698168" y="3400261"/>
                  <a:pt x="2698168" y="3404757"/>
                </a:cubicBezTo>
                <a:cubicBezTo>
                  <a:pt x="2701044" y="3416266"/>
                  <a:pt x="2705360" y="3422021"/>
                  <a:pt x="2711115" y="3422021"/>
                </a:cubicBezTo>
                <a:lnTo>
                  <a:pt x="2712194" y="3420942"/>
                </a:lnTo>
                <a:lnTo>
                  <a:pt x="2719748" y="3422021"/>
                </a:lnTo>
                <a:lnTo>
                  <a:pt x="2726222" y="3422021"/>
                </a:lnTo>
                <a:cubicBezTo>
                  <a:pt x="2726222" y="3419143"/>
                  <a:pt x="2728020" y="3417705"/>
                  <a:pt x="2731617" y="3417705"/>
                </a:cubicBezTo>
                <a:lnTo>
                  <a:pt x="2734854" y="3409073"/>
                </a:lnTo>
                <a:lnTo>
                  <a:pt x="2734854" y="3398282"/>
                </a:lnTo>
                <a:cubicBezTo>
                  <a:pt x="2734133" y="3396124"/>
                  <a:pt x="2730897" y="3392887"/>
                  <a:pt x="2725143" y="3388571"/>
                </a:cubicBezTo>
                <a:close/>
                <a:moveTo>
                  <a:pt x="6206364" y="3387762"/>
                </a:moveTo>
                <a:lnTo>
                  <a:pt x="6206364" y="3393022"/>
                </a:lnTo>
                <a:lnTo>
                  <a:pt x="6207443" y="3393022"/>
                </a:lnTo>
                <a:lnTo>
                  <a:pt x="6207443" y="3387762"/>
                </a:lnTo>
                <a:close/>
                <a:moveTo>
                  <a:pt x="5147889" y="3387627"/>
                </a:moveTo>
                <a:lnTo>
                  <a:pt x="5145596" y="3389785"/>
                </a:lnTo>
                <a:lnTo>
                  <a:pt x="5145596" y="3390864"/>
                </a:lnTo>
                <a:lnTo>
                  <a:pt x="5148968" y="3390864"/>
                </a:lnTo>
                <a:lnTo>
                  <a:pt x="5151126" y="3388706"/>
                </a:lnTo>
                <a:lnTo>
                  <a:pt x="5151126" y="3387627"/>
                </a:lnTo>
                <a:close/>
                <a:moveTo>
                  <a:pt x="7257960" y="3386413"/>
                </a:moveTo>
                <a:lnTo>
                  <a:pt x="7257960" y="3387492"/>
                </a:lnTo>
                <a:lnTo>
                  <a:pt x="7260118" y="3387492"/>
                </a:lnTo>
                <a:lnTo>
                  <a:pt x="7260118" y="3386413"/>
                </a:lnTo>
                <a:close/>
                <a:moveTo>
                  <a:pt x="4743360" y="3386413"/>
                </a:moveTo>
                <a:lnTo>
                  <a:pt x="4743360" y="3387492"/>
                </a:lnTo>
                <a:lnTo>
                  <a:pt x="4745518" y="3387492"/>
                </a:lnTo>
                <a:lnTo>
                  <a:pt x="4745518" y="3386413"/>
                </a:lnTo>
                <a:close/>
                <a:moveTo>
                  <a:pt x="2724064" y="3386413"/>
                </a:moveTo>
                <a:lnTo>
                  <a:pt x="2724064" y="3387492"/>
                </a:lnTo>
                <a:lnTo>
                  <a:pt x="2726222" y="3387492"/>
                </a:lnTo>
                <a:lnTo>
                  <a:pt x="2726222" y="3386413"/>
                </a:lnTo>
                <a:close/>
                <a:moveTo>
                  <a:pt x="5676722" y="3386009"/>
                </a:moveTo>
                <a:lnTo>
                  <a:pt x="5676722" y="3387088"/>
                </a:lnTo>
                <a:lnTo>
                  <a:pt x="5678880" y="3387088"/>
                </a:lnTo>
                <a:lnTo>
                  <a:pt x="5678880" y="3386009"/>
                </a:lnTo>
                <a:close/>
                <a:moveTo>
                  <a:pt x="4124296" y="3386009"/>
                </a:moveTo>
                <a:cubicBezTo>
                  <a:pt x="4124296" y="3389606"/>
                  <a:pt x="4123576" y="3391404"/>
                  <a:pt x="4122138" y="3391404"/>
                </a:cubicBezTo>
                <a:lnTo>
                  <a:pt x="4116608" y="3391404"/>
                </a:lnTo>
                <a:lnTo>
                  <a:pt x="4113371" y="3389246"/>
                </a:lnTo>
                <a:lnTo>
                  <a:pt x="4109999" y="3389246"/>
                </a:lnTo>
                <a:lnTo>
                  <a:pt x="4107841" y="3391404"/>
                </a:lnTo>
                <a:lnTo>
                  <a:pt x="4107841" y="3394776"/>
                </a:lnTo>
                <a:lnTo>
                  <a:pt x="4115529" y="3394776"/>
                </a:lnTo>
                <a:lnTo>
                  <a:pt x="4115529" y="3399092"/>
                </a:lnTo>
                <a:cubicBezTo>
                  <a:pt x="4115529" y="3401340"/>
                  <a:pt x="4114090" y="3402464"/>
                  <a:pt x="4111213" y="3402464"/>
                </a:cubicBezTo>
                <a:lnTo>
                  <a:pt x="4109999" y="3403543"/>
                </a:lnTo>
                <a:lnTo>
                  <a:pt x="4109999" y="3407859"/>
                </a:lnTo>
                <a:lnTo>
                  <a:pt x="4115529" y="3408938"/>
                </a:lnTo>
                <a:cubicBezTo>
                  <a:pt x="4118586" y="3408039"/>
                  <a:pt x="4122947" y="3405116"/>
                  <a:pt x="4128612" y="3400171"/>
                </a:cubicBezTo>
                <a:lnTo>
                  <a:pt x="4129691" y="3388167"/>
                </a:lnTo>
                <a:lnTo>
                  <a:pt x="4128612" y="3388167"/>
                </a:lnTo>
                <a:close/>
                <a:moveTo>
                  <a:pt x="9296733" y="3385739"/>
                </a:moveTo>
                <a:lnTo>
                  <a:pt x="9296733" y="3388976"/>
                </a:lnTo>
                <a:lnTo>
                  <a:pt x="9297812" y="3388976"/>
                </a:lnTo>
                <a:lnTo>
                  <a:pt x="9297812" y="3385739"/>
                </a:lnTo>
                <a:close/>
                <a:moveTo>
                  <a:pt x="8694124" y="3384121"/>
                </a:moveTo>
                <a:lnTo>
                  <a:pt x="8690752" y="3386279"/>
                </a:lnTo>
                <a:lnTo>
                  <a:pt x="8685357" y="3386279"/>
                </a:lnTo>
                <a:lnTo>
                  <a:pt x="8657033" y="3390729"/>
                </a:lnTo>
                <a:lnTo>
                  <a:pt x="8650424" y="3387492"/>
                </a:lnTo>
                <a:lnTo>
                  <a:pt x="8647187" y="3396124"/>
                </a:lnTo>
                <a:lnTo>
                  <a:pt x="8651503" y="3419053"/>
                </a:lnTo>
                <a:lnTo>
                  <a:pt x="8658112" y="3421211"/>
                </a:lnTo>
                <a:cubicBezTo>
                  <a:pt x="8663777" y="3418334"/>
                  <a:pt x="8668138" y="3416895"/>
                  <a:pt x="8671195" y="3416895"/>
                </a:cubicBezTo>
                <a:lnTo>
                  <a:pt x="8685357" y="3416895"/>
                </a:lnTo>
                <a:cubicBezTo>
                  <a:pt x="8693000" y="3416895"/>
                  <a:pt x="8697720" y="3418334"/>
                  <a:pt x="8699519" y="3421211"/>
                </a:cubicBezTo>
                <a:lnTo>
                  <a:pt x="8710444" y="3420132"/>
                </a:lnTo>
                <a:lnTo>
                  <a:pt x="8728922" y="3420132"/>
                </a:lnTo>
                <a:lnTo>
                  <a:pt x="8728922" y="3419053"/>
                </a:lnTo>
                <a:lnTo>
                  <a:pt x="8727843" y="3413658"/>
                </a:lnTo>
                <a:lnTo>
                  <a:pt x="8728922" y="3401654"/>
                </a:lnTo>
                <a:lnTo>
                  <a:pt x="8728922" y="3386279"/>
                </a:lnTo>
                <a:lnTo>
                  <a:pt x="8727843" y="3386279"/>
                </a:lnTo>
                <a:lnTo>
                  <a:pt x="8700598" y="3388571"/>
                </a:lnTo>
                <a:cubicBezTo>
                  <a:pt x="8697720" y="3387852"/>
                  <a:pt x="8696282" y="3386369"/>
                  <a:pt x="8696282" y="3384121"/>
                </a:cubicBezTo>
                <a:close/>
                <a:moveTo>
                  <a:pt x="5667955" y="3383986"/>
                </a:moveTo>
                <a:lnTo>
                  <a:pt x="5667955" y="3385065"/>
                </a:lnTo>
                <a:lnTo>
                  <a:pt x="5674564" y="3385065"/>
                </a:lnTo>
                <a:lnTo>
                  <a:pt x="5674564" y="3383986"/>
                </a:lnTo>
                <a:close/>
                <a:moveTo>
                  <a:pt x="7752316" y="3383581"/>
                </a:moveTo>
                <a:lnTo>
                  <a:pt x="7737210" y="3387897"/>
                </a:lnTo>
                <a:lnTo>
                  <a:pt x="7740447" y="3401924"/>
                </a:lnTo>
                <a:lnTo>
                  <a:pt x="7750158" y="3404082"/>
                </a:lnTo>
                <a:cubicBezTo>
                  <a:pt x="7757172" y="3400126"/>
                  <a:pt x="7761847" y="3396170"/>
                  <a:pt x="7764185" y="3392213"/>
                </a:cubicBezTo>
                <a:close/>
                <a:moveTo>
                  <a:pt x="3702285" y="3383581"/>
                </a:moveTo>
                <a:lnTo>
                  <a:pt x="3711861" y="3388976"/>
                </a:lnTo>
                <a:lnTo>
                  <a:pt x="3711861" y="3393292"/>
                </a:lnTo>
                <a:lnTo>
                  <a:pt x="3708624" y="3396394"/>
                </a:lnTo>
                <a:lnTo>
                  <a:pt x="3707545" y="3396394"/>
                </a:lnTo>
                <a:lnTo>
                  <a:pt x="3703364" y="3393292"/>
                </a:lnTo>
                <a:cubicBezTo>
                  <a:pt x="3700666" y="3395360"/>
                  <a:pt x="3698148" y="3396394"/>
                  <a:pt x="3695811" y="3396394"/>
                </a:cubicBezTo>
                <a:lnTo>
                  <a:pt x="3694732" y="3396394"/>
                </a:lnTo>
                <a:cubicBezTo>
                  <a:pt x="3686189" y="3394506"/>
                  <a:pt x="3681918" y="3392753"/>
                  <a:pt x="3681918" y="3391134"/>
                </a:cubicBezTo>
                <a:lnTo>
                  <a:pt x="3681918" y="3390055"/>
                </a:lnTo>
                <a:cubicBezTo>
                  <a:pt x="3682638" y="3388617"/>
                  <a:pt x="3689426" y="3386458"/>
                  <a:pt x="3702285" y="3383581"/>
                </a:cubicBezTo>
                <a:close/>
                <a:moveTo>
                  <a:pt x="6109119" y="3383446"/>
                </a:moveTo>
                <a:lnTo>
                  <a:pt x="6108040" y="3384525"/>
                </a:lnTo>
                <a:lnTo>
                  <a:pt x="6106961" y="3384525"/>
                </a:lnTo>
                <a:lnTo>
                  <a:pt x="6108040" y="3385604"/>
                </a:lnTo>
                <a:lnTo>
                  <a:pt x="6108040" y="3388706"/>
                </a:lnTo>
                <a:cubicBezTo>
                  <a:pt x="6108040" y="3391404"/>
                  <a:pt x="6103814" y="3393562"/>
                  <a:pt x="6095361" y="3395180"/>
                </a:cubicBezTo>
                <a:lnTo>
                  <a:pt x="6095361" y="3398282"/>
                </a:lnTo>
                <a:lnTo>
                  <a:pt x="6101701" y="3399361"/>
                </a:lnTo>
                <a:cubicBezTo>
                  <a:pt x="6103139" y="3395855"/>
                  <a:pt x="6105252" y="3394101"/>
                  <a:pt x="6108040" y="3394101"/>
                </a:cubicBezTo>
                <a:lnTo>
                  <a:pt x="6111277" y="3384525"/>
                </a:lnTo>
                <a:lnTo>
                  <a:pt x="6110198" y="3383446"/>
                </a:lnTo>
                <a:close/>
                <a:moveTo>
                  <a:pt x="4089229" y="3382772"/>
                </a:moveTo>
                <a:lnTo>
                  <a:pt x="4085991" y="3383851"/>
                </a:lnTo>
                <a:lnTo>
                  <a:pt x="4085991" y="3386009"/>
                </a:lnTo>
                <a:lnTo>
                  <a:pt x="4089229" y="3386009"/>
                </a:lnTo>
                <a:lnTo>
                  <a:pt x="4091387" y="3383851"/>
                </a:lnTo>
                <a:lnTo>
                  <a:pt x="4090308" y="3382772"/>
                </a:lnTo>
                <a:close/>
                <a:moveTo>
                  <a:pt x="9292417" y="3381423"/>
                </a:moveTo>
                <a:lnTo>
                  <a:pt x="9290259" y="3383581"/>
                </a:lnTo>
                <a:lnTo>
                  <a:pt x="9290259" y="3384660"/>
                </a:lnTo>
                <a:lnTo>
                  <a:pt x="9292417" y="3384660"/>
                </a:lnTo>
                <a:close/>
                <a:moveTo>
                  <a:pt x="5674564" y="3380749"/>
                </a:moveTo>
                <a:lnTo>
                  <a:pt x="5674564" y="3382907"/>
                </a:lnTo>
                <a:lnTo>
                  <a:pt x="5675643" y="3382907"/>
                </a:lnTo>
                <a:lnTo>
                  <a:pt x="5675643" y="3380749"/>
                </a:lnTo>
                <a:close/>
                <a:moveTo>
                  <a:pt x="9196791" y="3380479"/>
                </a:moveTo>
                <a:lnTo>
                  <a:pt x="9194633" y="3382502"/>
                </a:lnTo>
                <a:lnTo>
                  <a:pt x="9196791" y="3384660"/>
                </a:lnTo>
                <a:lnTo>
                  <a:pt x="9197870" y="3384660"/>
                </a:lnTo>
                <a:lnTo>
                  <a:pt x="9197870" y="3380479"/>
                </a:lnTo>
                <a:close/>
                <a:moveTo>
                  <a:pt x="4106762" y="3380479"/>
                </a:moveTo>
                <a:lnTo>
                  <a:pt x="4106762" y="3381558"/>
                </a:lnTo>
                <a:lnTo>
                  <a:pt x="4108920" y="3381558"/>
                </a:lnTo>
                <a:lnTo>
                  <a:pt x="4108920" y="3380479"/>
                </a:lnTo>
                <a:close/>
                <a:moveTo>
                  <a:pt x="5623176" y="3379670"/>
                </a:moveTo>
                <a:lnTo>
                  <a:pt x="5623176" y="3380749"/>
                </a:lnTo>
                <a:lnTo>
                  <a:pt x="5628571" y="3380749"/>
                </a:lnTo>
                <a:lnTo>
                  <a:pt x="5628571" y="3379670"/>
                </a:lnTo>
                <a:close/>
                <a:moveTo>
                  <a:pt x="9190317" y="3379400"/>
                </a:moveTo>
                <a:cubicBezTo>
                  <a:pt x="9188518" y="3379400"/>
                  <a:pt x="9184247" y="3384705"/>
                  <a:pt x="9177504" y="3395315"/>
                </a:cubicBezTo>
                <a:cubicBezTo>
                  <a:pt x="9177504" y="3398642"/>
                  <a:pt x="9179976" y="3402868"/>
                  <a:pt x="9184922" y="3407994"/>
                </a:cubicBezTo>
                <a:lnTo>
                  <a:pt x="9184922" y="3409073"/>
                </a:lnTo>
                <a:cubicBezTo>
                  <a:pt x="9182134" y="3411950"/>
                  <a:pt x="9180740" y="3419413"/>
                  <a:pt x="9180740" y="3431462"/>
                </a:cubicBezTo>
                <a:lnTo>
                  <a:pt x="9181820" y="3443061"/>
                </a:lnTo>
                <a:lnTo>
                  <a:pt x="9178582" y="3448456"/>
                </a:lnTo>
                <a:lnTo>
                  <a:pt x="9178582" y="3452637"/>
                </a:lnTo>
                <a:lnTo>
                  <a:pt x="9180740" y="3461134"/>
                </a:lnTo>
                <a:lnTo>
                  <a:pt x="9180740" y="3465450"/>
                </a:lnTo>
                <a:lnTo>
                  <a:pt x="9178582" y="3465450"/>
                </a:lnTo>
                <a:lnTo>
                  <a:pt x="9178582" y="3467608"/>
                </a:lnTo>
                <a:cubicBezTo>
                  <a:pt x="9180740" y="3467608"/>
                  <a:pt x="9181820" y="3468283"/>
                  <a:pt x="9181820" y="3469632"/>
                </a:cubicBezTo>
                <a:lnTo>
                  <a:pt x="9181820" y="3478264"/>
                </a:lnTo>
                <a:cubicBezTo>
                  <a:pt x="9181820" y="3481411"/>
                  <a:pt x="9180381" y="3484243"/>
                  <a:pt x="9177504" y="3486761"/>
                </a:cubicBezTo>
                <a:lnTo>
                  <a:pt x="9182899" y="3531405"/>
                </a:lnTo>
                <a:lnTo>
                  <a:pt x="9184922" y="3531405"/>
                </a:lnTo>
                <a:lnTo>
                  <a:pt x="9191396" y="3505778"/>
                </a:lnTo>
                <a:lnTo>
                  <a:pt x="9190317" y="3501597"/>
                </a:lnTo>
                <a:lnTo>
                  <a:pt x="9194633" y="3488784"/>
                </a:lnTo>
                <a:lnTo>
                  <a:pt x="9192475" y="3482445"/>
                </a:lnTo>
                <a:lnTo>
                  <a:pt x="9193554" y="3481366"/>
                </a:lnTo>
                <a:lnTo>
                  <a:pt x="9193554" y="3480287"/>
                </a:lnTo>
                <a:cubicBezTo>
                  <a:pt x="9191576" y="3480287"/>
                  <a:pt x="9190137" y="3476735"/>
                  <a:pt x="9189238" y="3469632"/>
                </a:cubicBezTo>
                <a:lnTo>
                  <a:pt x="9192475" y="3468687"/>
                </a:lnTo>
                <a:lnTo>
                  <a:pt x="9190317" y="3464371"/>
                </a:lnTo>
                <a:lnTo>
                  <a:pt x="9194633" y="3439959"/>
                </a:lnTo>
                <a:lnTo>
                  <a:pt x="9192475" y="3437801"/>
                </a:lnTo>
                <a:lnTo>
                  <a:pt x="9193554" y="3430383"/>
                </a:lnTo>
                <a:lnTo>
                  <a:pt x="9192475" y="3424044"/>
                </a:lnTo>
                <a:lnTo>
                  <a:pt x="9194633" y="3419728"/>
                </a:lnTo>
                <a:lnTo>
                  <a:pt x="9193554" y="3415547"/>
                </a:lnTo>
                <a:lnTo>
                  <a:pt x="9194633" y="3412310"/>
                </a:lnTo>
                <a:lnTo>
                  <a:pt x="9193554" y="3409073"/>
                </a:lnTo>
                <a:lnTo>
                  <a:pt x="9194633" y="3409073"/>
                </a:lnTo>
                <a:cubicBezTo>
                  <a:pt x="9193194" y="3405386"/>
                  <a:pt x="9192475" y="3397968"/>
                  <a:pt x="9192475" y="3386818"/>
                </a:cubicBezTo>
                <a:lnTo>
                  <a:pt x="9193554" y="3386818"/>
                </a:lnTo>
                <a:close/>
                <a:moveTo>
                  <a:pt x="6213782" y="3379265"/>
                </a:moveTo>
                <a:lnTo>
                  <a:pt x="6212703" y="3382367"/>
                </a:lnTo>
                <a:lnTo>
                  <a:pt x="6215805" y="3382367"/>
                </a:lnTo>
                <a:lnTo>
                  <a:pt x="6215805" y="3379265"/>
                </a:lnTo>
                <a:close/>
                <a:moveTo>
                  <a:pt x="6099543" y="3379265"/>
                </a:moveTo>
                <a:lnTo>
                  <a:pt x="6098598" y="3380344"/>
                </a:lnTo>
                <a:lnTo>
                  <a:pt x="6098598" y="3383446"/>
                </a:lnTo>
                <a:lnTo>
                  <a:pt x="6102780" y="3383446"/>
                </a:lnTo>
                <a:lnTo>
                  <a:pt x="6102780" y="3382367"/>
                </a:lnTo>
                <a:close/>
                <a:moveTo>
                  <a:pt x="5659188" y="3378591"/>
                </a:moveTo>
                <a:lnTo>
                  <a:pt x="5659188" y="3379670"/>
                </a:lnTo>
                <a:lnTo>
                  <a:pt x="5660267" y="3380749"/>
                </a:lnTo>
                <a:lnTo>
                  <a:pt x="5664718" y="3380749"/>
                </a:lnTo>
                <a:lnTo>
                  <a:pt x="5664718" y="3379670"/>
                </a:lnTo>
                <a:close/>
                <a:moveTo>
                  <a:pt x="5567473" y="3378591"/>
                </a:moveTo>
                <a:cubicBezTo>
                  <a:pt x="5571789" y="3380209"/>
                  <a:pt x="5573947" y="3381648"/>
                  <a:pt x="5573947" y="3382907"/>
                </a:cubicBezTo>
                <a:lnTo>
                  <a:pt x="5568552" y="3388167"/>
                </a:lnTo>
                <a:lnTo>
                  <a:pt x="5566394" y="3388167"/>
                </a:lnTo>
                <a:cubicBezTo>
                  <a:pt x="5562527" y="3388167"/>
                  <a:pt x="5560324" y="3387133"/>
                  <a:pt x="5559785" y="3385065"/>
                </a:cubicBezTo>
                <a:lnTo>
                  <a:pt x="5559785" y="3382907"/>
                </a:lnTo>
                <a:cubicBezTo>
                  <a:pt x="5559785" y="3381648"/>
                  <a:pt x="5562347" y="3380209"/>
                  <a:pt x="5567473" y="3378591"/>
                </a:cubicBezTo>
                <a:close/>
                <a:moveTo>
                  <a:pt x="6685293" y="3378456"/>
                </a:moveTo>
                <a:lnTo>
                  <a:pt x="6685293" y="3381693"/>
                </a:lnTo>
                <a:lnTo>
                  <a:pt x="6686372" y="3381693"/>
                </a:lnTo>
                <a:lnTo>
                  <a:pt x="6686372" y="3378456"/>
                </a:lnTo>
                <a:close/>
                <a:moveTo>
                  <a:pt x="9294575" y="3378321"/>
                </a:moveTo>
                <a:lnTo>
                  <a:pt x="9294575" y="3381423"/>
                </a:lnTo>
                <a:lnTo>
                  <a:pt x="9296733" y="3381423"/>
                </a:lnTo>
                <a:lnTo>
                  <a:pt x="9296733" y="3380479"/>
                </a:lnTo>
                <a:close/>
                <a:moveTo>
                  <a:pt x="7274145" y="3377781"/>
                </a:moveTo>
                <a:lnTo>
                  <a:pt x="7274145" y="3378860"/>
                </a:lnTo>
                <a:lnTo>
                  <a:pt x="7276303" y="3378860"/>
                </a:lnTo>
                <a:lnTo>
                  <a:pt x="7276303" y="3377781"/>
                </a:lnTo>
                <a:close/>
                <a:moveTo>
                  <a:pt x="4759545" y="3377781"/>
                </a:moveTo>
                <a:lnTo>
                  <a:pt x="4759545" y="3378860"/>
                </a:lnTo>
                <a:lnTo>
                  <a:pt x="4761703" y="3378860"/>
                </a:lnTo>
                <a:lnTo>
                  <a:pt x="4761703" y="3377781"/>
                </a:lnTo>
                <a:close/>
                <a:moveTo>
                  <a:pt x="3192200" y="3377781"/>
                </a:moveTo>
                <a:lnTo>
                  <a:pt x="3192200" y="3378860"/>
                </a:lnTo>
                <a:lnTo>
                  <a:pt x="3194358" y="3378860"/>
                </a:lnTo>
                <a:lnTo>
                  <a:pt x="3194358" y="3377781"/>
                </a:lnTo>
                <a:close/>
                <a:moveTo>
                  <a:pt x="2740249" y="3377781"/>
                </a:moveTo>
                <a:lnTo>
                  <a:pt x="2740249" y="3378860"/>
                </a:lnTo>
                <a:lnTo>
                  <a:pt x="2742407" y="3378860"/>
                </a:lnTo>
                <a:lnTo>
                  <a:pt x="2742407" y="3377781"/>
                </a:lnTo>
                <a:close/>
                <a:moveTo>
                  <a:pt x="677600" y="3377781"/>
                </a:moveTo>
                <a:lnTo>
                  <a:pt x="677600" y="3378860"/>
                </a:lnTo>
                <a:lnTo>
                  <a:pt x="679758" y="3378860"/>
                </a:lnTo>
                <a:lnTo>
                  <a:pt x="679758" y="3377781"/>
                </a:lnTo>
                <a:close/>
                <a:moveTo>
                  <a:pt x="9091453" y="3377242"/>
                </a:moveTo>
                <a:cubicBezTo>
                  <a:pt x="9089744" y="3379400"/>
                  <a:pt x="9086912" y="3380479"/>
                  <a:pt x="9082956" y="3380479"/>
                </a:cubicBezTo>
                <a:lnTo>
                  <a:pt x="9085114" y="3382502"/>
                </a:lnTo>
                <a:cubicBezTo>
                  <a:pt x="9087721" y="3380434"/>
                  <a:pt x="9092352" y="3379400"/>
                  <a:pt x="9099006" y="3379400"/>
                </a:cubicBezTo>
                <a:lnTo>
                  <a:pt x="9096848" y="3377242"/>
                </a:lnTo>
                <a:close/>
                <a:moveTo>
                  <a:pt x="7705919" y="3377107"/>
                </a:moveTo>
                <a:cubicBezTo>
                  <a:pt x="7704480" y="3377107"/>
                  <a:pt x="7703761" y="3378186"/>
                  <a:pt x="7703761" y="3380344"/>
                </a:cubicBezTo>
                <a:cubicBezTo>
                  <a:pt x="7706099" y="3386099"/>
                  <a:pt x="7710055" y="3388976"/>
                  <a:pt x="7715630" y="3388976"/>
                </a:cubicBezTo>
                <a:lnTo>
                  <a:pt x="7717788" y="3386818"/>
                </a:lnTo>
                <a:lnTo>
                  <a:pt x="7717788" y="3384660"/>
                </a:lnTo>
                <a:cubicBezTo>
                  <a:pt x="7709875" y="3384660"/>
                  <a:pt x="7705919" y="3382142"/>
                  <a:pt x="7705919" y="3377107"/>
                </a:cubicBezTo>
                <a:close/>
                <a:moveTo>
                  <a:pt x="6207443" y="3377107"/>
                </a:moveTo>
                <a:lnTo>
                  <a:pt x="6207443" y="3378186"/>
                </a:lnTo>
                <a:lnTo>
                  <a:pt x="6212703" y="3378186"/>
                </a:lnTo>
                <a:lnTo>
                  <a:pt x="6212703" y="3377107"/>
                </a:lnTo>
                <a:close/>
                <a:moveTo>
                  <a:pt x="9116270" y="3376163"/>
                </a:moveTo>
                <a:cubicBezTo>
                  <a:pt x="9118428" y="3378860"/>
                  <a:pt x="9119507" y="3381333"/>
                  <a:pt x="9119507" y="3383581"/>
                </a:cubicBezTo>
                <a:lnTo>
                  <a:pt x="9119507" y="3386818"/>
                </a:lnTo>
                <a:lnTo>
                  <a:pt x="9116270" y="3389920"/>
                </a:lnTo>
                <a:lnTo>
                  <a:pt x="9100085" y="3380479"/>
                </a:lnTo>
                <a:lnTo>
                  <a:pt x="9100085" y="3382502"/>
                </a:lnTo>
                <a:lnTo>
                  <a:pt x="9108717" y="3387897"/>
                </a:lnTo>
                <a:lnTo>
                  <a:pt x="9116270" y="3392078"/>
                </a:lnTo>
                <a:cubicBezTo>
                  <a:pt x="9119057" y="3392078"/>
                  <a:pt x="9120451" y="3397383"/>
                  <a:pt x="9120451" y="3407994"/>
                </a:cubicBezTo>
                <a:lnTo>
                  <a:pt x="9118428" y="3410152"/>
                </a:lnTo>
                <a:lnTo>
                  <a:pt x="9120451" y="3427146"/>
                </a:lnTo>
                <a:lnTo>
                  <a:pt x="9120451" y="3441038"/>
                </a:lnTo>
                <a:lnTo>
                  <a:pt x="9117349" y="3445219"/>
                </a:lnTo>
                <a:lnTo>
                  <a:pt x="9117349" y="3446298"/>
                </a:lnTo>
                <a:lnTo>
                  <a:pt x="9118428" y="3446298"/>
                </a:lnTo>
                <a:lnTo>
                  <a:pt x="9123688" y="3442117"/>
                </a:lnTo>
                <a:lnTo>
                  <a:pt x="9124767" y="3442117"/>
                </a:lnTo>
                <a:lnTo>
                  <a:pt x="9128004" y="3444140"/>
                </a:lnTo>
                <a:cubicBezTo>
                  <a:pt x="9131061" y="3444140"/>
                  <a:pt x="9133579" y="3442747"/>
                  <a:pt x="9135557" y="3439959"/>
                </a:cubicBezTo>
                <a:lnTo>
                  <a:pt x="9134478" y="3438880"/>
                </a:lnTo>
                <a:lnTo>
                  <a:pt x="9134478" y="3437801"/>
                </a:lnTo>
                <a:lnTo>
                  <a:pt x="9136636" y="3431462"/>
                </a:lnTo>
                <a:lnTo>
                  <a:pt x="9134478" y="3416491"/>
                </a:lnTo>
                <a:lnTo>
                  <a:pt x="9135557" y="3410152"/>
                </a:lnTo>
                <a:lnTo>
                  <a:pt x="9134478" y="3407049"/>
                </a:lnTo>
                <a:lnTo>
                  <a:pt x="9135557" y="3400575"/>
                </a:lnTo>
                <a:lnTo>
                  <a:pt x="9135557" y="3395315"/>
                </a:lnTo>
                <a:lnTo>
                  <a:pt x="9132320" y="3390999"/>
                </a:lnTo>
                <a:cubicBezTo>
                  <a:pt x="9132320" y="3388751"/>
                  <a:pt x="9133399" y="3386279"/>
                  <a:pt x="9135557" y="3383581"/>
                </a:cubicBezTo>
                <a:lnTo>
                  <a:pt x="9135557" y="3381423"/>
                </a:lnTo>
                <a:lnTo>
                  <a:pt x="9134478" y="3380479"/>
                </a:lnTo>
                <a:lnTo>
                  <a:pt x="9134478" y="3379400"/>
                </a:lnTo>
                <a:lnTo>
                  <a:pt x="9129083" y="3380479"/>
                </a:lnTo>
                <a:lnTo>
                  <a:pt x="9124767" y="3380479"/>
                </a:lnTo>
                <a:lnTo>
                  <a:pt x="9118428" y="3376163"/>
                </a:lnTo>
                <a:close/>
                <a:moveTo>
                  <a:pt x="6217963" y="3376028"/>
                </a:moveTo>
                <a:lnTo>
                  <a:pt x="6217963" y="3377107"/>
                </a:lnTo>
                <a:lnTo>
                  <a:pt x="6221200" y="3377107"/>
                </a:lnTo>
                <a:lnTo>
                  <a:pt x="6221200" y="3376028"/>
                </a:lnTo>
                <a:close/>
                <a:moveTo>
                  <a:pt x="5760884" y="3375354"/>
                </a:moveTo>
                <a:lnTo>
                  <a:pt x="5760884" y="3376433"/>
                </a:lnTo>
                <a:lnTo>
                  <a:pt x="5764121" y="3376433"/>
                </a:lnTo>
                <a:lnTo>
                  <a:pt x="5764121" y="3375354"/>
                </a:lnTo>
                <a:close/>
                <a:moveTo>
                  <a:pt x="5755354" y="3375354"/>
                </a:moveTo>
                <a:cubicBezTo>
                  <a:pt x="5750499" y="3381109"/>
                  <a:pt x="5742856" y="3383986"/>
                  <a:pt x="5732425" y="3383986"/>
                </a:cubicBezTo>
                <a:lnTo>
                  <a:pt x="5720422" y="3383986"/>
                </a:lnTo>
                <a:lnTo>
                  <a:pt x="5719343" y="3382907"/>
                </a:lnTo>
                <a:lnTo>
                  <a:pt x="5712734" y="3386009"/>
                </a:lnTo>
                <a:lnTo>
                  <a:pt x="5711655" y="3386009"/>
                </a:lnTo>
                <a:lnTo>
                  <a:pt x="5711655" y="3383986"/>
                </a:lnTo>
                <a:lnTo>
                  <a:pt x="5710576" y="3383986"/>
                </a:lnTo>
                <a:lnTo>
                  <a:pt x="5706260" y="3386009"/>
                </a:lnTo>
                <a:lnTo>
                  <a:pt x="5699651" y="3383986"/>
                </a:lnTo>
                <a:cubicBezTo>
                  <a:pt x="5697493" y="3386593"/>
                  <a:pt x="5696414" y="3389066"/>
                  <a:pt x="5696414" y="3391404"/>
                </a:cubicBezTo>
                <a:cubicBezTo>
                  <a:pt x="5697673" y="3400036"/>
                  <a:pt x="5699111" y="3404352"/>
                  <a:pt x="5700730" y="3404352"/>
                </a:cubicBezTo>
                <a:lnTo>
                  <a:pt x="5712734" y="3404352"/>
                </a:lnTo>
                <a:lnTo>
                  <a:pt x="5718264" y="3405431"/>
                </a:lnTo>
                <a:lnTo>
                  <a:pt x="5724738" y="3404352"/>
                </a:lnTo>
                <a:lnTo>
                  <a:pt x="5734583" y="3405431"/>
                </a:lnTo>
                <a:cubicBezTo>
                  <a:pt x="5745553" y="3400935"/>
                  <a:pt x="5751038" y="3396259"/>
                  <a:pt x="5751038" y="3391404"/>
                </a:cubicBezTo>
                <a:cubicBezTo>
                  <a:pt x="5752297" y="3391404"/>
                  <a:pt x="5754860" y="3387133"/>
                  <a:pt x="5758726" y="3378591"/>
                </a:cubicBezTo>
                <a:lnTo>
                  <a:pt x="5757647" y="3375354"/>
                </a:lnTo>
                <a:close/>
                <a:moveTo>
                  <a:pt x="5651635" y="3375354"/>
                </a:moveTo>
                <a:lnTo>
                  <a:pt x="5651635" y="3376433"/>
                </a:lnTo>
                <a:lnTo>
                  <a:pt x="5657030" y="3377512"/>
                </a:lnTo>
                <a:lnTo>
                  <a:pt x="5654872" y="3375354"/>
                </a:lnTo>
                <a:close/>
                <a:moveTo>
                  <a:pt x="9216078" y="3375084"/>
                </a:moveTo>
                <a:lnTo>
                  <a:pt x="9216078" y="3378321"/>
                </a:lnTo>
                <a:lnTo>
                  <a:pt x="9218236" y="3378321"/>
                </a:lnTo>
                <a:lnTo>
                  <a:pt x="9219315" y="3375084"/>
                </a:lnTo>
                <a:close/>
                <a:moveTo>
                  <a:pt x="2240363" y="3374814"/>
                </a:moveTo>
                <a:lnTo>
                  <a:pt x="2247915" y="3374814"/>
                </a:lnTo>
                <a:cubicBezTo>
                  <a:pt x="2257267" y="3384166"/>
                  <a:pt x="2265898" y="3388841"/>
                  <a:pt x="2273812" y="3388841"/>
                </a:cubicBezTo>
                <a:lnTo>
                  <a:pt x="2282443" y="3399631"/>
                </a:lnTo>
                <a:lnTo>
                  <a:pt x="2282443" y="3410556"/>
                </a:lnTo>
                <a:lnTo>
                  <a:pt x="2272733" y="3438610"/>
                </a:lnTo>
                <a:lnTo>
                  <a:pt x="2273812" y="3447242"/>
                </a:lnTo>
                <a:lnTo>
                  <a:pt x="2272733" y="3450479"/>
                </a:lnTo>
                <a:lnTo>
                  <a:pt x="2273812" y="3455874"/>
                </a:lnTo>
                <a:lnTo>
                  <a:pt x="2271654" y="3475296"/>
                </a:lnTo>
                <a:lnTo>
                  <a:pt x="2273812" y="3479612"/>
                </a:lnTo>
                <a:lnTo>
                  <a:pt x="2272733" y="3496876"/>
                </a:lnTo>
                <a:lnTo>
                  <a:pt x="2273812" y="3506588"/>
                </a:lnTo>
                <a:lnTo>
                  <a:pt x="2272733" y="3514141"/>
                </a:lnTo>
                <a:lnTo>
                  <a:pt x="2274890" y="3523852"/>
                </a:lnTo>
                <a:lnTo>
                  <a:pt x="2274890" y="3538013"/>
                </a:lnTo>
                <a:lnTo>
                  <a:pt x="2271654" y="3546646"/>
                </a:lnTo>
                <a:cubicBezTo>
                  <a:pt x="2273091" y="3554558"/>
                  <a:pt x="2274890" y="3559953"/>
                  <a:pt x="2277049" y="3562831"/>
                </a:cubicBezTo>
                <a:lnTo>
                  <a:pt x="2277049" y="3564989"/>
                </a:lnTo>
                <a:lnTo>
                  <a:pt x="2273812" y="3568226"/>
                </a:lnTo>
                <a:lnTo>
                  <a:pt x="2272733" y="3568226"/>
                </a:lnTo>
                <a:lnTo>
                  <a:pt x="2267338" y="3563910"/>
                </a:lnTo>
                <a:lnTo>
                  <a:pt x="2266259" y="3564989"/>
                </a:lnTo>
                <a:lnTo>
                  <a:pt x="2266259" y="3568226"/>
                </a:lnTo>
                <a:lnTo>
                  <a:pt x="2269496" y="3572542"/>
                </a:lnTo>
                <a:lnTo>
                  <a:pt x="2269496" y="3579016"/>
                </a:lnTo>
                <a:cubicBezTo>
                  <a:pt x="2269496" y="3582972"/>
                  <a:pt x="2267697" y="3585490"/>
                  <a:pt x="2264101" y="3586569"/>
                </a:cubicBezTo>
                <a:lnTo>
                  <a:pt x="2260864" y="3585490"/>
                </a:lnTo>
                <a:cubicBezTo>
                  <a:pt x="2259786" y="3588547"/>
                  <a:pt x="2256548" y="3591065"/>
                  <a:pt x="2251153" y="3593043"/>
                </a:cubicBezTo>
                <a:lnTo>
                  <a:pt x="2248995" y="3593043"/>
                </a:lnTo>
                <a:lnTo>
                  <a:pt x="2248995" y="3590885"/>
                </a:lnTo>
                <a:lnTo>
                  <a:pt x="2245758" y="3593043"/>
                </a:lnTo>
                <a:cubicBezTo>
                  <a:pt x="2242880" y="3590525"/>
                  <a:pt x="2241443" y="3588367"/>
                  <a:pt x="2241443" y="3586569"/>
                </a:cubicBezTo>
                <a:lnTo>
                  <a:pt x="2240363" y="3586569"/>
                </a:lnTo>
                <a:lnTo>
                  <a:pt x="2240363" y="3587648"/>
                </a:lnTo>
                <a:lnTo>
                  <a:pt x="2245758" y="3595201"/>
                </a:lnTo>
                <a:lnTo>
                  <a:pt x="2242520" y="3596280"/>
                </a:lnTo>
                <a:lnTo>
                  <a:pt x="2233888" y="3595201"/>
                </a:lnTo>
                <a:lnTo>
                  <a:pt x="2222964" y="3596280"/>
                </a:lnTo>
                <a:lnTo>
                  <a:pt x="2217569" y="3588727"/>
                </a:lnTo>
                <a:lnTo>
                  <a:pt x="2218648" y="3587648"/>
                </a:lnTo>
                <a:lnTo>
                  <a:pt x="2218648" y="3586569"/>
                </a:lnTo>
                <a:cubicBezTo>
                  <a:pt x="2210914" y="3576858"/>
                  <a:pt x="2199406" y="3566068"/>
                  <a:pt x="2184119" y="3554199"/>
                </a:cubicBezTo>
                <a:lnTo>
                  <a:pt x="2184119" y="3552041"/>
                </a:lnTo>
                <a:lnTo>
                  <a:pt x="2188436" y="3548804"/>
                </a:lnTo>
                <a:cubicBezTo>
                  <a:pt x="2194191" y="3549343"/>
                  <a:pt x="2197066" y="3550062"/>
                  <a:pt x="2197066" y="3550962"/>
                </a:cubicBezTo>
                <a:lnTo>
                  <a:pt x="2203542" y="3548804"/>
                </a:lnTo>
                <a:lnTo>
                  <a:pt x="2213252" y="3549883"/>
                </a:lnTo>
                <a:cubicBezTo>
                  <a:pt x="2218828" y="3549883"/>
                  <a:pt x="2222065" y="3548444"/>
                  <a:pt x="2222964" y="3545567"/>
                </a:cubicBezTo>
                <a:lnTo>
                  <a:pt x="2222964" y="3519536"/>
                </a:lnTo>
                <a:lnTo>
                  <a:pt x="2224043" y="3513062"/>
                </a:lnTo>
                <a:lnTo>
                  <a:pt x="2221885" y="3500113"/>
                </a:lnTo>
                <a:cubicBezTo>
                  <a:pt x="2221885" y="3497056"/>
                  <a:pt x="2223322" y="3493460"/>
                  <a:pt x="2226200" y="3489323"/>
                </a:cubicBezTo>
                <a:lnTo>
                  <a:pt x="2226200" y="3488244"/>
                </a:lnTo>
                <a:cubicBezTo>
                  <a:pt x="2221885" y="3487525"/>
                  <a:pt x="2219727" y="3486446"/>
                  <a:pt x="2219727" y="3485007"/>
                </a:cubicBezTo>
                <a:lnTo>
                  <a:pt x="2219727" y="3483928"/>
                </a:lnTo>
                <a:lnTo>
                  <a:pt x="2225122" y="3478533"/>
                </a:lnTo>
                <a:lnTo>
                  <a:pt x="2225122" y="3477454"/>
                </a:lnTo>
                <a:lnTo>
                  <a:pt x="2222964" y="3468822"/>
                </a:lnTo>
                <a:lnTo>
                  <a:pt x="2222964" y="3447242"/>
                </a:lnTo>
                <a:lnTo>
                  <a:pt x="2225122" y="3442926"/>
                </a:lnTo>
                <a:lnTo>
                  <a:pt x="2222964" y="3436452"/>
                </a:lnTo>
                <a:lnTo>
                  <a:pt x="2224043" y="3421346"/>
                </a:lnTo>
                <a:lnTo>
                  <a:pt x="2222964" y="3409477"/>
                </a:lnTo>
                <a:lnTo>
                  <a:pt x="2227280" y="3405026"/>
                </a:lnTo>
                <a:lnTo>
                  <a:pt x="2227280" y="3403947"/>
                </a:lnTo>
                <a:cubicBezTo>
                  <a:pt x="2222964" y="3403947"/>
                  <a:pt x="2220806" y="3403228"/>
                  <a:pt x="2220806" y="3401789"/>
                </a:cubicBezTo>
                <a:cubicBezTo>
                  <a:pt x="2220806" y="3398552"/>
                  <a:pt x="2225885" y="3391719"/>
                  <a:pt x="2236047" y="3381288"/>
                </a:cubicBezTo>
                <a:cubicBezTo>
                  <a:pt x="2236047" y="3378051"/>
                  <a:pt x="2237485" y="3375893"/>
                  <a:pt x="2240363" y="3374814"/>
                </a:cubicBezTo>
                <a:close/>
                <a:moveTo>
                  <a:pt x="7711314" y="3373870"/>
                </a:moveTo>
                <a:lnTo>
                  <a:pt x="7711314" y="3374949"/>
                </a:lnTo>
                <a:lnTo>
                  <a:pt x="7713472" y="3377107"/>
                </a:lnTo>
                <a:lnTo>
                  <a:pt x="7713472" y="3373870"/>
                </a:lnTo>
                <a:close/>
                <a:moveTo>
                  <a:pt x="3658585" y="3372926"/>
                </a:moveTo>
                <a:lnTo>
                  <a:pt x="3660608" y="3375084"/>
                </a:lnTo>
                <a:lnTo>
                  <a:pt x="3660608" y="3372926"/>
                </a:lnTo>
                <a:close/>
                <a:moveTo>
                  <a:pt x="9250471" y="3371982"/>
                </a:moveTo>
                <a:cubicBezTo>
                  <a:pt x="9250471" y="3374589"/>
                  <a:pt x="9247279" y="3376343"/>
                  <a:pt x="9240895" y="3377242"/>
                </a:cubicBezTo>
                <a:cubicBezTo>
                  <a:pt x="9240895" y="3379400"/>
                  <a:pt x="9240176" y="3380479"/>
                  <a:pt x="9238737" y="3380479"/>
                </a:cubicBezTo>
                <a:lnTo>
                  <a:pt x="9241974" y="3392078"/>
                </a:lnTo>
                <a:cubicBezTo>
                  <a:pt x="9241974" y="3397024"/>
                  <a:pt x="9240176" y="3399496"/>
                  <a:pt x="9236579" y="3399496"/>
                </a:cubicBezTo>
                <a:lnTo>
                  <a:pt x="9236579" y="3401654"/>
                </a:lnTo>
                <a:cubicBezTo>
                  <a:pt x="9239456" y="3401654"/>
                  <a:pt x="9240895" y="3402733"/>
                  <a:pt x="9240895" y="3404891"/>
                </a:cubicBezTo>
                <a:lnTo>
                  <a:pt x="9237658" y="3410152"/>
                </a:lnTo>
                <a:lnTo>
                  <a:pt x="9240895" y="3415547"/>
                </a:lnTo>
                <a:lnTo>
                  <a:pt x="9240895" y="3416491"/>
                </a:lnTo>
                <a:lnTo>
                  <a:pt x="9239816" y="3421886"/>
                </a:lnTo>
                <a:lnTo>
                  <a:pt x="9240895" y="3422965"/>
                </a:lnTo>
                <a:lnTo>
                  <a:pt x="9246290" y="3421886"/>
                </a:lnTo>
                <a:lnTo>
                  <a:pt x="9248313" y="3421886"/>
                </a:lnTo>
                <a:lnTo>
                  <a:pt x="9251550" y="3425123"/>
                </a:lnTo>
                <a:cubicBezTo>
                  <a:pt x="9251550" y="3430248"/>
                  <a:pt x="9250471" y="3433080"/>
                  <a:pt x="9248313" y="3433620"/>
                </a:cubicBezTo>
                <a:lnTo>
                  <a:pt x="9247234" y="3433620"/>
                </a:lnTo>
                <a:lnTo>
                  <a:pt x="9247234" y="3431462"/>
                </a:lnTo>
                <a:cubicBezTo>
                  <a:pt x="9244087" y="3431462"/>
                  <a:pt x="9240895" y="3432496"/>
                  <a:pt x="9237658" y="3434564"/>
                </a:cubicBezTo>
                <a:lnTo>
                  <a:pt x="9239816" y="3441038"/>
                </a:lnTo>
                <a:lnTo>
                  <a:pt x="9238737" y="3447377"/>
                </a:lnTo>
                <a:cubicBezTo>
                  <a:pt x="9240176" y="3447377"/>
                  <a:pt x="9241255" y="3449490"/>
                  <a:pt x="9241974" y="3453716"/>
                </a:cubicBezTo>
                <a:lnTo>
                  <a:pt x="9236579" y="3463292"/>
                </a:lnTo>
                <a:lnTo>
                  <a:pt x="9240895" y="3467608"/>
                </a:lnTo>
                <a:lnTo>
                  <a:pt x="9240895" y="3472869"/>
                </a:lnTo>
                <a:cubicBezTo>
                  <a:pt x="9240895" y="3474307"/>
                  <a:pt x="9239816" y="3475027"/>
                  <a:pt x="9237658" y="3475027"/>
                </a:cubicBezTo>
                <a:lnTo>
                  <a:pt x="9238737" y="3476106"/>
                </a:lnTo>
                <a:lnTo>
                  <a:pt x="9238737" y="3480287"/>
                </a:lnTo>
                <a:lnTo>
                  <a:pt x="9237658" y="3485682"/>
                </a:lnTo>
                <a:lnTo>
                  <a:pt x="9243053" y="3489863"/>
                </a:lnTo>
                <a:lnTo>
                  <a:pt x="9259103" y="3484603"/>
                </a:lnTo>
                <a:lnTo>
                  <a:pt x="9266656" y="3486761"/>
                </a:lnTo>
                <a:lnTo>
                  <a:pt x="9266656" y="3485682"/>
                </a:lnTo>
                <a:lnTo>
                  <a:pt x="9267735" y="3479208"/>
                </a:lnTo>
                <a:cubicBezTo>
                  <a:pt x="9264858" y="3479208"/>
                  <a:pt x="9263419" y="3478533"/>
                  <a:pt x="9263419" y="3477185"/>
                </a:cubicBezTo>
                <a:lnTo>
                  <a:pt x="9263419" y="3476106"/>
                </a:lnTo>
                <a:cubicBezTo>
                  <a:pt x="9263419" y="3474667"/>
                  <a:pt x="9264498" y="3473948"/>
                  <a:pt x="9266656" y="3473948"/>
                </a:cubicBezTo>
                <a:cubicBezTo>
                  <a:pt x="9265937" y="3464596"/>
                  <a:pt x="9264858" y="3459291"/>
                  <a:pt x="9263419" y="3458032"/>
                </a:cubicBezTo>
                <a:lnTo>
                  <a:pt x="9263419" y="3454795"/>
                </a:lnTo>
                <a:lnTo>
                  <a:pt x="9267735" y="3439959"/>
                </a:lnTo>
                <a:cubicBezTo>
                  <a:pt x="9266297" y="3439959"/>
                  <a:pt x="9265577" y="3438880"/>
                  <a:pt x="9265577" y="3436722"/>
                </a:cubicBezTo>
                <a:lnTo>
                  <a:pt x="9263419" y="3432541"/>
                </a:lnTo>
                <a:lnTo>
                  <a:pt x="9261261" y="3432541"/>
                </a:lnTo>
                <a:lnTo>
                  <a:pt x="9251550" y="3436722"/>
                </a:lnTo>
                <a:lnTo>
                  <a:pt x="9250471" y="3433620"/>
                </a:lnTo>
                <a:cubicBezTo>
                  <a:pt x="9252269" y="3427955"/>
                  <a:pt x="9253708" y="3425123"/>
                  <a:pt x="9254787" y="3425123"/>
                </a:cubicBezTo>
                <a:lnTo>
                  <a:pt x="9265577" y="3426067"/>
                </a:lnTo>
                <a:lnTo>
                  <a:pt x="9263419" y="3420807"/>
                </a:lnTo>
                <a:lnTo>
                  <a:pt x="9268814" y="3412310"/>
                </a:lnTo>
                <a:lnTo>
                  <a:pt x="9268814" y="3411231"/>
                </a:lnTo>
                <a:cubicBezTo>
                  <a:pt x="9266656" y="3408623"/>
                  <a:pt x="9265577" y="3406150"/>
                  <a:pt x="9265577" y="3403812"/>
                </a:cubicBezTo>
                <a:lnTo>
                  <a:pt x="9265577" y="3398552"/>
                </a:lnTo>
                <a:cubicBezTo>
                  <a:pt x="9263419" y="3398552"/>
                  <a:pt x="9262340" y="3397833"/>
                  <a:pt x="9262340" y="3396394"/>
                </a:cubicBezTo>
                <a:lnTo>
                  <a:pt x="9262340" y="3394236"/>
                </a:lnTo>
                <a:lnTo>
                  <a:pt x="9264498" y="3390999"/>
                </a:lnTo>
                <a:cubicBezTo>
                  <a:pt x="9262340" y="3388392"/>
                  <a:pt x="9261261" y="3385919"/>
                  <a:pt x="9261261" y="3383581"/>
                </a:cubicBezTo>
                <a:cubicBezTo>
                  <a:pt x="9261261" y="3381693"/>
                  <a:pt x="9263419" y="3378501"/>
                  <a:pt x="9267735" y="3374005"/>
                </a:cubicBezTo>
                <a:lnTo>
                  <a:pt x="9265577" y="3371982"/>
                </a:lnTo>
                <a:lnTo>
                  <a:pt x="9264498" y="3372926"/>
                </a:lnTo>
                <a:lnTo>
                  <a:pt x="9263419" y="3372926"/>
                </a:lnTo>
                <a:close/>
                <a:moveTo>
                  <a:pt x="4274143" y="3371712"/>
                </a:moveTo>
                <a:lnTo>
                  <a:pt x="4276436" y="3374005"/>
                </a:lnTo>
                <a:lnTo>
                  <a:pt x="4276436" y="3371712"/>
                </a:lnTo>
                <a:close/>
                <a:moveTo>
                  <a:pt x="4166917" y="3371712"/>
                </a:moveTo>
                <a:lnTo>
                  <a:pt x="4166917" y="3376163"/>
                </a:lnTo>
                <a:lnTo>
                  <a:pt x="4167996" y="3377242"/>
                </a:lnTo>
                <a:lnTo>
                  <a:pt x="4170289" y="3377242"/>
                </a:lnTo>
                <a:lnTo>
                  <a:pt x="4170289" y="3376163"/>
                </a:lnTo>
                <a:cubicBezTo>
                  <a:pt x="4168760" y="3376163"/>
                  <a:pt x="4167996" y="3374679"/>
                  <a:pt x="4167996" y="3371712"/>
                </a:cubicBezTo>
                <a:close/>
                <a:moveTo>
                  <a:pt x="7733973" y="3370633"/>
                </a:moveTo>
                <a:lnTo>
                  <a:pt x="7731815" y="3372791"/>
                </a:lnTo>
                <a:lnTo>
                  <a:pt x="7731815" y="3373870"/>
                </a:lnTo>
                <a:lnTo>
                  <a:pt x="7735052" y="3374949"/>
                </a:lnTo>
                <a:lnTo>
                  <a:pt x="7736131" y="3373870"/>
                </a:lnTo>
                <a:lnTo>
                  <a:pt x="7736131" y="3372791"/>
                </a:lnTo>
                <a:close/>
                <a:moveTo>
                  <a:pt x="7245012" y="3370228"/>
                </a:moveTo>
                <a:lnTo>
                  <a:pt x="7242854" y="3372386"/>
                </a:lnTo>
                <a:lnTo>
                  <a:pt x="7245012" y="3372386"/>
                </a:lnTo>
                <a:close/>
                <a:moveTo>
                  <a:pt x="4730413" y="3370228"/>
                </a:moveTo>
                <a:lnTo>
                  <a:pt x="4728255" y="3372386"/>
                </a:lnTo>
                <a:lnTo>
                  <a:pt x="4730413" y="3372386"/>
                </a:lnTo>
                <a:close/>
                <a:moveTo>
                  <a:pt x="2711115" y="3370228"/>
                </a:moveTo>
                <a:lnTo>
                  <a:pt x="2708957" y="3372386"/>
                </a:lnTo>
                <a:lnTo>
                  <a:pt x="2711115" y="3372386"/>
                </a:lnTo>
                <a:close/>
                <a:moveTo>
                  <a:pt x="5145596" y="3369149"/>
                </a:moveTo>
                <a:lnTo>
                  <a:pt x="5143438" y="3371307"/>
                </a:lnTo>
                <a:lnTo>
                  <a:pt x="5148968" y="3371307"/>
                </a:lnTo>
                <a:lnTo>
                  <a:pt x="5148968" y="3369149"/>
                </a:lnTo>
                <a:close/>
                <a:moveTo>
                  <a:pt x="3188963" y="3369149"/>
                </a:moveTo>
                <a:lnTo>
                  <a:pt x="3191121" y="3369149"/>
                </a:lnTo>
                <a:lnTo>
                  <a:pt x="3191121" y="3371307"/>
                </a:lnTo>
                <a:lnTo>
                  <a:pt x="3197595" y="3371307"/>
                </a:lnTo>
                <a:lnTo>
                  <a:pt x="3200832" y="3369149"/>
                </a:lnTo>
                <a:cubicBezTo>
                  <a:pt x="3206406" y="3373106"/>
                  <a:pt x="3214319" y="3375983"/>
                  <a:pt x="3224570" y="3377781"/>
                </a:cubicBezTo>
                <a:lnTo>
                  <a:pt x="3224570" y="3383176"/>
                </a:lnTo>
                <a:lnTo>
                  <a:pt x="3227807" y="3379939"/>
                </a:lnTo>
                <a:cubicBezTo>
                  <a:pt x="3233921" y="3381738"/>
                  <a:pt x="3242193" y="3387133"/>
                  <a:pt x="3252624" y="3396124"/>
                </a:cubicBezTo>
                <a:lnTo>
                  <a:pt x="3253703" y="3395045"/>
                </a:lnTo>
                <a:lnTo>
                  <a:pt x="3255861" y="3398282"/>
                </a:lnTo>
                <a:lnTo>
                  <a:pt x="3254782" y="3401519"/>
                </a:lnTo>
                <a:lnTo>
                  <a:pt x="3256940" y="3419863"/>
                </a:lnTo>
                <a:cubicBezTo>
                  <a:pt x="3251365" y="3433530"/>
                  <a:pt x="3244171" y="3440364"/>
                  <a:pt x="3235360" y="3440364"/>
                </a:cubicBezTo>
                <a:lnTo>
                  <a:pt x="3234281" y="3439285"/>
                </a:lnTo>
                <a:lnTo>
                  <a:pt x="3233202" y="3439285"/>
                </a:lnTo>
                <a:lnTo>
                  <a:pt x="3231044" y="3441443"/>
                </a:lnTo>
                <a:cubicBezTo>
                  <a:pt x="3217376" y="3436767"/>
                  <a:pt x="3210543" y="3428854"/>
                  <a:pt x="3210543" y="3417705"/>
                </a:cubicBezTo>
                <a:cubicBezTo>
                  <a:pt x="3208924" y="3404577"/>
                  <a:pt x="3201371" y="3391269"/>
                  <a:pt x="3187884" y="3377781"/>
                </a:cubicBezTo>
                <a:lnTo>
                  <a:pt x="3187884" y="3376702"/>
                </a:lnTo>
                <a:lnTo>
                  <a:pt x="3190042" y="3374544"/>
                </a:lnTo>
                <a:lnTo>
                  <a:pt x="3190042" y="3372386"/>
                </a:lnTo>
                <a:lnTo>
                  <a:pt x="3186805" y="3374544"/>
                </a:lnTo>
                <a:lnTo>
                  <a:pt x="3185726" y="3374544"/>
                </a:lnTo>
                <a:lnTo>
                  <a:pt x="3185726" y="3372386"/>
                </a:lnTo>
                <a:close/>
                <a:moveTo>
                  <a:pt x="674363" y="3369149"/>
                </a:moveTo>
                <a:lnTo>
                  <a:pt x="676521" y="3369149"/>
                </a:lnTo>
                <a:lnTo>
                  <a:pt x="676521" y="3371307"/>
                </a:lnTo>
                <a:lnTo>
                  <a:pt x="682995" y="3371307"/>
                </a:lnTo>
                <a:lnTo>
                  <a:pt x="686232" y="3369149"/>
                </a:lnTo>
                <a:cubicBezTo>
                  <a:pt x="691807" y="3373106"/>
                  <a:pt x="699720" y="3375983"/>
                  <a:pt x="709970" y="3377781"/>
                </a:cubicBezTo>
                <a:lnTo>
                  <a:pt x="709970" y="3383176"/>
                </a:lnTo>
                <a:lnTo>
                  <a:pt x="713207" y="3379939"/>
                </a:lnTo>
                <a:cubicBezTo>
                  <a:pt x="719322" y="3381738"/>
                  <a:pt x="727594" y="3387133"/>
                  <a:pt x="738025" y="3396124"/>
                </a:cubicBezTo>
                <a:lnTo>
                  <a:pt x="739104" y="3395045"/>
                </a:lnTo>
                <a:lnTo>
                  <a:pt x="741262" y="3398282"/>
                </a:lnTo>
                <a:lnTo>
                  <a:pt x="740183" y="3401519"/>
                </a:lnTo>
                <a:lnTo>
                  <a:pt x="742341" y="3419863"/>
                </a:lnTo>
                <a:cubicBezTo>
                  <a:pt x="736765" y="3433530"/>
                  <a:pt x="729572" y="3440364"/>
                  <a:pt x="720760" y="3440364"/>
                </a:cubicBezTo>
                <a:lnTo>
                  <a:pt x="719681" y="3439285"/>
                </a:lnTo>
                <a:lnTo>
                  <a:pt x="718602" y="3439285"/>
                </a:lnTo>
                <a:lnTo>
                  <a:pt x="716444" y="3441443"/>
                </a:lnTo>
                <a:cubicBezTo>
                  <a:pt x="702777" y="3436767"/>
                  <a:pt x="695943" y="3428854"/>
                  <a:pt x="695943" y="3417705"/>
                </a:cubicBezTo>
                <a:cubicBezTo>
                  <a:pt x="694325" y="3404577"/>
                  <a:pt x="686772" y="3391269"/>
                  <a:pt x="673284" y="3377781"/>
                </a:cubicBezTo>
                <a:lnTo>
                  <a:pt x="673284" y="3376702"/>
                </a:lnTo>
                <a:lnTo>
                  <a:pt x="675442" y="3374544"/>
                </a:lnTo>
                <a:lnTo>
                  <a:pt x="675442" y="3372386"/>
                </a:lnTo>
                <a:lnTo>
                  <a:pt x="672205" y="3374544"/>
                </a:lnTo>
                <a:lnTo>
                  <a:pt x="671126" y="3374544"/>
                </a:lnTo>
                <a:lnTo>
                  <a:pt x="671126" y="3372386"/>
                </a:lnTo>
                <a:close/>
                <a:moveTo>
                  <a:pt x="1655421" y="3369015"/>
                </a:moveTo>
                <a:lnTo>
                  <a:pt x="1648137" y="3373061"/>
                </a:lnTo>
                <a:lnTo>
                  <a:pt x="1645171" y="3371038"/>
                </a:lnTo>
                <a:cubicBezTo>
                  <a:pt x="1640495" y="3373106"/>
                  <a:pt x="1635370" y="3374140"/>
                  <a:pt x="1629795" y="3374140"/>
                </a:cubicBezTo>
                <a:lnTo>
                  <a:pt x="1629795" y="3373061"/>
                </a:lnTo>
                <a:lnTo>
                  <a:pt x="1620489" y="3376163"/>
                </a:lnTo>
                <a:lnTo>
                  <a:pt x="1618465" y="3371982"/>
                </a:lnTo>
                <a:lnTo>
                  <a:pt x="1617386" y="3373061"/>
                </a:lnTo>
                <a:lnTo>
                  <a:pt x="1614420" y="3373061"/>
                </a:lnTo>
                <a:lnTo>
                  <a:pt x="1611317" y="3371038"/>
                </a:lnTo>
                <a:lnTo>
                  <a:pt x="1610238" y="3371038"/>
                </a:lnTo>
                <a:lnTo>
                  <a:pt x="1610238" y="3371982"/>
                </a:lnTo>
                <a:lnTo>
                  <a:pt x="1612396" y="3371982"/>
                </a:lnTo>
                <a:lnTo>
                  <a:pt x="1611317" y="3377107"/>
                </a:lnTo>
                <a:lnTo>
                  <a:pt x="1614420" y="3381288"/>
                </a:lnTo>
                <a:lnTo>
                  <a:pt x="1612396" y="3392483"/>
                </a:lnTo>
                <a:lnTo>
                  <a:pt x="1616442" y="3403812"/>
                </a:lnTo>
                <a:lnTo>
                  <a:pt x="1616442" y="3404891"/>
                </a:lnTo>
                <a:lnTo>
                  <a:pt x="1613340" y="3416086"/>
                </a:lnTo>
                <a:lnTo>
                  <a:pt x="1615363" y="3425258"/>
                </a:lnTo>
                <a:lnTo>
                  <a:pt x="1612396" y="3432541"/>
                </a:lnTo>
                <a:lnTo>
                  <a:pt x="1613340" y="3435508"/>
                </a:lnTo>
                <a:lnTo>
                  <a:pt x="1612396" y="3451963"/>
                </a:lnTo>
                <a:lnTo>
                  <a:pt x="1612396" y="3455065"/>
                </a:lnTo>
                <a:cubicBezTo>
                  <a:pt x="1612396" y="3457943"/>
                  <a:pt x="1613745" y="3459966"/>
                  <a:pt x="1616442" y="3461134"/>
                </a:cubicBezTo>
                <a:lnTo>
                  <a:pt x="1617386" y="3460190"/>
                </a:lnTo>
                <a:lnTo>
                  <a:pt x="1625613" y="3460190"/>
                </a:lnTo>
                <a:lnTo>
                  <a:pt x="1626693" y="3461134"/>
                </a:lnTo>
                <a:lnTo>
                  <a:pt x="1627638" y="3461134"/>
                </a:lnTo>
                <a:lnTo>
                  <a:pt x="1630739" y="3458032"/>
                </a:lnTo>
                <a:lnTo>
                  <a:pt x="1640989" y="3458032"/>
                </a:lnTo>
                <a:lnTo>
                  <a:pt x="1645171" y="3461134"/>
                </a:lnTo>
                <a:lnTo>
                  <a:pt x="1653263" y="3458032"/>
                </a:lnTo>
                <a:lnTo>
                  <a:pt x="1663514" y="3459111"/>
                </a:lnTo>
                <a:lnTo>
                  <a:pt x="1671741" y="3458032"/>
                </a:lnTo>
                <a:cubicBezTo>
                  <a:pt x="1672280" y="3460101"/>
                  <a:pt x="1675023" y="3461134"/>
                  <a:pt x="1679969" y="3461134"/>
                </a:cubicBezTo>
                <a:lnTo>
                  <a:pt x="1684015" y="3460190"/>
                </a:lnTo>
                <a:lnTo>
                  <a:pt x="1688197" y="3461134"/>
                </a:lnTo>
                <a:lnTo>
                  <a:pt x="1689140" y="3461134"/>
                </a:lnTo>
                <a:lnTo>
                  <a:pt x="1693321" y="3459111"/>
                </a:lnTo>
                <a:lnTo>
                  <a:pt x="1691163" y="3452907"/>
                </a:lnTo>
                <a:cubicBezTo>
                  <a:pt x="1692871" y="3445624"/>
                  <a:pt x="1694266" y="3441892"/>
                  <a:pt x="1695344" y="3441712"/>
                </a:cubicBezTo>
                <a:lnTo>
                  <a:pt x="1694266" y="3440633"/>
                </a:lnTo>
                <a:lnTo>
                  <a:pt x="1694266" y="3439689"/>
                </a:lnTo>
                <a:lnTo>
                  <a:pt x="1695344" y="3419188"/>
                </a:lnTo>
                <a:lnTo>
                  <a:pt x="1696289" y="3419188"/>
                </a:lnTo>
                <a:lnTo>
                  <a:pt x="1692242" y="3408938"/>
                </a:lnTo>
                <a:lnTo>
                  <a:pt x="1695344" y="3399766"/>
                </a:lnTo>
                <a:cubicBezTo>
                  <a:pt x="1695344" y="3394641"/>
                  <a:pt x="1693950" y="3390864"/>
                  <a:pt x="1691163" y="3388437"/>
                </a:cubicBezTo>
                <a:lnTo>
                  <a:pt x="1691163" y="3386413"/>
                </a:lnTo>
                <a:cubicBezTo>
                  <a:pt x="1691163" y="3384705"/>
                  <a:pt x="1692556" y="3383671"/>
                  <a:pt x="1695344" y="3383311"/>
                </a:cubicBezTo>
                <a:lnTo>
                  <a:pt x="1695344" y="3381288"/>
                </a:lnTo>
                <a:lnTo>
                  <a:pt x="1693321" y="3375084"/>
                </a:lnTo>
                <a:lnTo>
                  <a:pt x="1691163" y="3373061"/>
                </a:lnTo>
                <a:lnTo>
                  <a:pt x="1667696" y="3374140"/>
                </a:lnTo>
                <a:cubicBezTo>
                  <a:pt x="1659512" y="3372252"/>
                  <a:pt x="1655421" y="3370543"/>
                  <a:pt x="1655421" y="3369015"/>
                </a:cubicBezTo>
                <a:close/>
                <a:moveTo>
                  <a:pt x="9149584" y="3368745"/>
                </a:moveTo>
                <a:lnTo>
                  <a:pt x="9149584" y="3369824"/>
                </a:lnTo>
                <a:lnTo>
                  <a:pt x="9151742" y="3369824"/>
                </a:lnTo>
                <a:lnTo>
                  <a:pt x="9151742" y="3368745"/>
                </a:lnTo>
                <a:close/>
                <a:moveTo>
                  <a:pt x="9146347" y="3368745"/>
                </a:moveTo>
                <a:lnTo>
                  <a:pt x="9146347" y="3369824"/>
                </a:lnTo>
                <a:lnTo>
                  <a:pt x="9148505" y="3369824"/>
                </a:lnTo>
                <a:lnTo>
                  <a:pt x="9148505" y="3368745"/>
                </a:lnTo>
                <a:close/>
                <a:moveTo>
                  <a:pt x="4273064" y="3368475"/>
                </a:moveTo>
                <a:lnTo>
                  <a:pt x="4269827" y="3369554"/>
                </a:lnTo>
                <a:lnTo>
                  <a:pt x="4269827" y="3371712"/>
                </a:lnTo>
                <a:lnTo>
                  <a:pt x="4270906" y="3371712"/>
                </a:lnTo>
                <a:lnTo>
                  <a:pt x="4273064" y="3369554"/>
                </a:lnTo>
                <a:close/>
                <a:moveTo>
                  <a:pt x="4265511" y="3367396"/>
                </a:moveTo>
                <a:lnTo>
                  <a:pt x="4265511" y="3368475"/>
                </a:lnTo>
                <a:lnTo>
                  <a:pt x="4267669" y="3368475"/>
                </a:lnTo>
                <a:lnTo>
                  <a:pt x="4267669" y="3367396"/>
                </a:lnTo>
                <a:close/>
                <a:moveTo>
                  <a:pt x="1606191" y="3366991"/>
                </a:moveTo>
                <a:lnTo>
                  <a:pt x="1606191" y="3367935"/>
                </a:lnTo>
                <a:lnTo>
                  <a:pt x="1608215" y="3367935"/>
                </a:lnTo>
                <a:lnTo>
                  <a:pt x="1608215" y="3366991"/>
                </a:lnTo>
                <a:close/>
                <a:moveTo>
                  <a:pt x="6682191" y="3366722"/>
                </a:moveTo>
                <a:lnTo>
                  <a:pt x="6680033" y="3370903"/>
                </a:lnTo>
                <a:lnTo>
                  <a:pt x="6680033" y="3371982"/>
                </a:lnTo>
                <a:lnTo>
                  <a:pt x="6681112" y="3371982"/>
                </a:lnTo>
                <a:cubicBezTo>
                  <a:pt x="6681112" y="3369194"/>
                  <a:pt x="6682506" y="3367801"/>
                  <a:pt x="6685293" y="3367801"/>
                </a:cubicBezTo>
                <a:lnTo>
                  <a:pt x="6685293" y="3366722"/>
                </a:lnTo>
                <a:close/>
                <a:moveTo>
                  <a:pt x="7599232" y="3366317"/>
                </a:moveTo>
                <a:lnTo>
                  <a:pt x="7598153" y="3371712"/>
                </a:lnTo>
                <a:lnTo>
                  <a:pt x="7598153" y="3372791"/>
                </a:lnTo>
                <a:lnTo>
                  <a:pt x="7602469" y="3372791"/>
                </a:lnTo>
                <a:lnTo>
                  <a:pt x="7604627" y="3366317"/>
                </a:lnTo>
                <a:close/>
                <a:moveTo>
                  <a:pt x="9290259" y="3365508"/>
                </a:moveTo>
                <a:lnTo>
                  <a:pt x="9290259" y="3367666"/>
                </a:lnTo>
                <a:lnTo>
                  <a:pt x="9291338" y="3367666"/>
                </a:lnTo>
                <a:lnTo>
                  <a:pt x="9291338" y="3365508"/>
                </a:lnTo>
                <a:close/>
                <a:moveTo>
                  <a:pt x="7248249" y="3364833"/>
                </a:moveTo>
                <a:lnTo>
                  <a:pt x="7255802" y="3364833"/>
                </a:lnTo>
                <a:cubicBezTo>
                  <a:pt x="7260118" y="3365193"/>
                  <a:pt x="7262276" y="3366272"/>
                  <a:pt x="7262276" y="3368070"/>
                </a:cubicBezTo>
                <a:lnTo>
                  <a:pt x="7263355" y="3366991"/>
                </a:lnTo>
                <a:cubicBezTo>
                  <a:pt x="7268930" y="3366991"/>
                  <a:pt x="7274685" y="3370228"/>
                  <a:pt x="7280619" y="3376702"/>
                </a:cubicBezTo>
                <a:lnTo>
                  <a:pt x="7279540" y="3377781"/>
                </a:lnTo>
                <a:lnTo>
                  <a:pt x="7279540" y="3378860"/>
                </a:lnTo>
                <a:cubicBezTo>
                  <a:pt x="7285295" y="3378860"/>
                  <a:pt x="7288532" y="3385334"/>
                  <a:pt x="7289251" y="3398282"/>
                </a:cubicBezTo>
                <a:lnTo>
                  <a:pt x="7290330" y="3399361"/>
                </a:lnTo>
                <a:cubicBezTo>
                  <a:pt x="7288532" y="3414108"/>
                  <a:pt x="7286734" y="3422380"/>
                  <a:pt x="7284935" y="3424179"/>
                </a:cubicBezTo>
                <a:lnTo>
                  <a:pt x="7286014" y="3428495"/>
                </a:lnTo>
                <a:lnTo>
                  <a:pt x="7278461" y="3437127"/>
                </a:lnTo>
                <a:lnTo>
                  <a:pt x="7273066" y="3436048"/>
                </a:lnTo>
                <a:lnTo>
                  <a:pt x="7251486" y="3445759"/>
                </a:lnTo>
                <a:lnTo>
                  <a:pt x="7247170" y="3445759"/>
                </a:lnTo>
                <a:cubicBezTo>
                  <a:pt x="7247170" y="3443961"/>
                  <a:pt x="7245732" y="3442882"/>
                  <a:pt x="7242854" y="3442522"/>
                </a:cubicBezTo>
                <a:lnTo>
                  <a:pt x="7242854" y="3439285"/>
                </a:lnTo>
                <a:lnTo>
                  <a:pt x="7240696" y="3439285"/>
                </a:lnTo>
                <a:cubicBezTo>
                  <a:pt x="7240696" y="3441443"/>
                  <a:pt x="7239977" y="3442522"/>
                  <a:pt x="7238538" y="3442522"/>
                </a:cubicBezTo>
                <a:lnTo>
                  <a:pt x="7236380" y="3442522"/>
                </a:lnTo>
                <a:lnTo>
                  <a:pt x="7230985" y="3438206"/>
                </a:lnTo>
                <a:lnTo>
                  <a:pt x="7227748" y="3440364"/>
                </a:lnTo>
                <a:cubicBezTo>
                  <a:pt x="7225950" y="3438925"/>
                  <a:pt x="7223072" y="3433170"/>
                  <a:pt x="7219116" y="3423100"/>
                </a:cubicBezTo>
                <a:cubicBezTo>
                  <a:pt x="7217498" y="3423100"/>
                  <a:pt x="7215699" y="3419503"/>
                  <a:pt x="7213721" y="3412310"/>
                </a:cubicBezTo>
                <a:lnTo>
                  <a:pt x="7213721" y="3396124"/>
                </a:lnTo>
                <a:lnTo>
                  <a:pt x="7211563" y="3396124"/>
                </a:lnTo>
                <a:lnTo>
                  <a:pt x="7216958" y="3385334"/>
                </a:lnTo>
                <a:lnTo>
                  <a:pt x="7216958" y="3383176"/>
                </a:lnTo>
                <a:cubicBezTo>
                  <a:pt x="7218397" y="3383176"/>
                  <a:pt x="7219116" y="3384615"/>
                  <a:pt x="7219116" y="3387492"/>
                </a:cubicBezTo>
                <a:lnTo>
                  <a:pt x="7222353" y="3387492"/>
                </a:lnTo>
                <a:lnTo>
                  <a:pt x="7222353" y="3382097"/>
                </a:lnTo>
                <a:cubicBezTo>
                  <a:pt x="7226849" y="3375623"/>
                  <a:pt x="7235481" y="3369869"/>
                  <a:pt x="7248249" y="3364833"/>
                </a:cubicBezTo>
                <a:close/>
                <a:moveTo>
                  <a:pt x="4733650" y="3364833"/>
                </a:moveTo>
                <a:lnTo>
                  <a:pt x="4741202" y="3364833"/>
                </a:lnTo>
                <a:cubicBezTo>
                  <a:pt x="4745518" y="3365193"/>
                  <a:pt x="4747676" y="3366272"/>
                  <a:pt x="4747676" y="3368070"/>
                </a:cubicBezTo>
                <a:lnTo>
                  <a:pt x="4748755" y="3366991"/>
                </a:lnTo>
                <a:cubicBezTo>
                  <a:pt x="4754330" y="3366991"/>
                  <a:pt x="4760085" y="3370228"/>
                  <a:pt x="4766019" y="3376702"/>
                </a:cubicBezTo>
                <a:lnTo>
                  <a:pt x="4764940" y="3377781"/>
                </a:lnTo>
                <a:lnTo>
                  <a:pt x="4764940" y="3378860"/>
                </a:lnTo>
                <a:cubicBezTo>
                  <a:pt x="4770695" y="3378860"/>
                  <a:pt x="4773932" y="3385334"/>
                  <a:pt x="4774651" y="3398282"/>
                </a:cubicBezTo>
                <a:lnTo>
                  <a:pt x="4775730" y="3399361"/>
                </a:lnTo>
                <a:cubicBezTo>
                  <a:pt x="4773932" y="3414108"/>
                  <a:pt x="4772134" y="3422380"/>
                  <a:pt x="4770335" y="3424179"/>
                </a:cubicBezTo>
                <a:lnTo>
                  <a:pt x="4771414" y="3428495"/>
                </a:lnTo>
                <a:lnTo>
                  <a:pt x="4763861" y="3437127"/>
                </a:lnTo>
                <a:lnTo>
                  <a:pt x="4758466" y="3436048"/>
                </a:lnTo>
                <a:lnTo>
                  <a:pt x="4736886" y="3445759"/>
                </a:lnTo>
                <a:lnTo>
                  <a:pt x="4732571" y="3445759"/>
                </a:lnTo>
                <a:cubicBezTo>
                  <a:pt x="4732571" y="3443961"/>
                  <a:pt x="4731132" y="3442882"/>
                  <a:pt x="4728255" y="3442522"/>
                </a:cubicBezTo>
                <a:lnTo>
                  <a:pt x="4728255" y="3439285"/>
                </a:lnTo>
                <a:lnTo>
                  <a:pt x="4726097" y="3439285"/>
                </a:lnTo>
                <a:cubicBezTo>
                  <a:pt x="4726097" y="3441443"/>
                  <a:pt x="4725377" y="3442522"/>
                  <a:pt x="4723939" y="3442522"/>
                </a:cubicBezTo>
                <a:lnTo>
                  <a:pt x="4721781" y="3442522"/>
                </a:lnTo>
                <a:lnTo>
                  <a:pt x="4716386" y="3438206"/>
                </a:lnTo>
                <a:lnTo>
                  <a:pt x="4713149" y="3440364"/>
                </a:lnTo>
                <a:cubicBezTo>
                  <a:pt x="4711350" y="3438925"/>
                  <a:pt x="4708473" y="3433170"/>
                  <a:pt x="4704517" y="3423100"/>
                </a:cubicBezTo>
                <a:cubicBezTo>
                  <a:pt x="4702898" y="3423100"/>
                  <a:pt x="4701099" y="3419503"/>
                  <a:pt x="4699122" y="3412310"/>
                </a:cubicBezTo>
                <a:lnTo>
                  <a:pt x="4699122" y="3396124"/>
                </a:lnTo>
                <a:lnTo>
                  <a:pt x="4696964" y="3396124"/>
                </a:lnTo>
                <a:lnTo>
                  <a:pt x="4702359" y="3385334"/>
                </a:lnTo>
                <a:lnTo>
                  <a:pt x="4702359" y="3383176"/>
                </a:lnTo>
                <a:cubicBezTo>
                  <a:pt x="4703797" y="3383176"/>
                  <a:pt x="4704517" y="3384615"/>
                  <a:pt x="4704517" y="3387492"/>
                </a:cubicBezTo>
                <a:lnTo>
                  <a:pt x="4707754" y="3387492"/>
                </a:lnTo>
                <a:lnTo>
                  <a:pt x="4707754" y="3382097"/>
                </a:lnTo>
                <a:cubicBezTo>
                  <a:pt x="4712249" y="3375623"/>
                  <a:pt x="4720881" y="3369869"/>
                  <a:pt x="4733650" y="3364833"/>
                </a:cubicBezTo>
                <a:close/>
                <a:moveTo>
                  <a:pt x="2714352" y="3364833"/>
                </a:moveTo>
                <a:lnTo>
                  <a:pt x="2721905" y="3364833"/>
                </a:lnTo>
                <a:cubicBezTo>
                  <a:pt x="2726222" y="3365193"/>
                  <a:pt x="2728379" y="3366272"/>
                  <a:pt x="2728379" y="3368070"/>
                </a:cubicBezTo>
                <a:lnTo>
                  <a:pt x="2729458" y="3366991"/>
                </a:lnTo>
                <a:cubicBezTo>
                  <a:pt x="2735033" y="3366991"/>
                  <a:pt x="2740788" y="3370228"/>
                  <a:pt x="2746722" y="3376702"/>
                </a:cubicBezTo>
                <a:lnTo>
                  <a:pt x="2745643" y="3377781"/>
                </a:lnTo>
                <a:lnTo>
                  <a:pt x="2745643" y="3378860"/>
                </a:lnTo>
                <a:cubicBezTo>
                  <a:pt x="2751398" y="3378860"/>
                  <a:pt x="2754634" y="3385334"/>
                  <a:pt x="2755354" y="3398282"/>
                </a:cubicBezTo>
                <a:lnTo>
                  <a:pt x="2756433" y="3399361"/>
                </a:lnTo>
                <a:cubicBezTo>
                  <a:pt x="2754634" y="3414108"/>
                  <a:pt x="2752836" y="3422380"/>
                  <a:pt x="2751038" y="3424179"/>
                </a:cubicBezTo>
                <a:lnTo>
                  <a:pt x="2752117" y="3428495"/>
                </a:lnTo>
                <a:lnTo>
                  <a:pt x="2744565" y="3437127"/>
                </a:lnTo>
                <a:lnTo>
                  <a:pt x="2739169" y="3436048"/>
                </a:lnTo>
                <a:lnTo>
                  <a:pt x="2717588" y="3445759"/>
                </a:lnTo>
                <a:lnTo>
                  <a:pt x="2713274" y="3445759"/>
                </a:lnTo>
                <a:cubicBezTo>
                  <a:pt x="2713274" y="3443961"/>
                  <a:pt x="2711835" y="3442882"/>
                  <a:pt x="2708957" y="3442522"/>
                </a:cubicBezTo>
                <a:lnTo>
                  <a:pt x="2708957" y="3439285"/>
                </a:lnTo>
                <a:lnTo>
                  <a:pt x="2706800" y="3439285"/>
                </a:lnTo>
                <a:cubicBezTo>
                  <a:pt x="2706800" y="3441443"/>
                  <a:pt x="2706079" y="3442522"/>
                  <a:pt x="2704641" y="3442522"/>
                </a:cubicBezTo>
                <a:lnTo>
                  <a:pt x="2702483" y="3442522"/>
                </a:lnTo>
                <a:lnTo>
                  <a:pt x="2697088" y="3438206"/>
                </a:lnTo>
                <a:lnTo>
                  <a:pt x="2693852" y="3440364"/>
                </a:lnTo>
                <a:cubicBezTo>
                  <a:pt x="2692053" y="3438925"/>
                  <a:pt x="2689176" y="3433170"/>
                  <a:pt x="2685220" y="3423100"/>
                </a:cubicBezTo>
                <a:cubicBezTo>
                  <a:pt x="2683600" y="3423100"/>
                  <a:pt x="2681801" y="3419503"/>
                  <a:pt x="2679824" y="3412310"/>
                </a:cubicBezTo>
                <a:lnTo>
                  <a:pt x="2679824" y="3396124"/>
                </a:lnTo>
                <a:lnTo>
                  <a:pt x="2677666" y="3396124"/>
                </a:lnTo>
                <a:lnTo>
                  <a:pt x="2683061" y="3385334"/>
                </a:lnTo>
                <a:lnTo>
                  <a:pt x="2683061" y="3383176"/>
                </a:lnTo>
                <a:cubicBezTo>
                  <a:pt x="2684499" y="3383176"/>
                  <a:pt x="2685220" y="3384615"/>
                  <a:pt x="2685220" y="3387492"/>
                </a:cubicBezTo>
                <a:lnTo>
                  <a:pt x="2688457" y="3387492"/>
                </a:lnTo>
                <a:lnTo>
                  <a:pt x="2688457" y="3382097"/>
                </a:lnTo>
                <a:cubicBezTo>
                  <a:pt x="2692952" y="3375623"/>
                  <a:pt x="2701584" y="3369869"/>
                  <a:pt x="2714352" y="3364833"/>
                </a:cubicBezTo>
                <a:close/>
                <a:moveTo>
                  <a:pt x="4261060" y="3363080"/>
                </a:moveTo>
                <a:lnTo>
                  <a:pt x="4261060" y="3364159"/>
                </a:lnTo>
                <a:lnTo>
                  <a:pt x="4263218" y="3364159"/>
                </a:lnTo>
                <a:lnTo>
                  <a:pt x="4263218" y="3363080"/>
                </a:lnTo>
                <a:close/>
                <a:moveTo>
                  <a:pt x="1698311" y="3362810"/>
                </a:moveTo>
                <a:lnTo>
                  <a:pt x="1698311" y="3363889"/>
                </a:lnTo>
                <a:lnTo>
                  <a:pt x="1701414" y="3364833"/>
                </a:lnTo>
                <a:lnTo>
                  <a:pt x="1701414" y="3362810"/>
                </a:lnTo>
                <a:close/>
                <a:moveTo>
                  <a:pt x="6117616" y="3359169"/>
                </a:moveTo>
                <a:lnTo>
                  <a:pt x="6117616" y="3360248"/>
                </a:lnTo>
                <a:lnTo>
                  <a:pt x="6119639" y="3360248"/>
                </a:lnTo>
                <a:lnTo>
                  <a:pt x="6119639" y="3359169"/>
                </a:lnTo>
                <a:close/>
                <a:moveTo>
                  <a:pt x="3753402" y="3358090"/>
                </a:moveTo>
                <a:lnTo>
                  <a:pt x="3755561" y="3366587"/>
                </a:lnTo>
                <a:lnTo>
                  <a:pt x="3756640" y="3366587"/>
                </a:lnTo>
                <a:lnTo>
                  <a:pt x="3756640" y="3363350"/>
                </a:lnTo>
                <a:lnTo>
                  <a:pt x="3755561" y="3359169"/>
                </a:lnTo>
                <a:lnTo>
                  <a:pt x="3756640" y="3358090"/>
                </a:lnTo>
                <a:cubicBezTo>
                  <a:pt x="3762304" y="3358090"/>
                  <a:pt x="3771206" y="3365553"/>
                  <a:pt x="3783345" y="3380479"/>
                </a:cubicBezTo>
                <a:cubicBezTo>
                  <a:pt x="3783345" y="3382547"/>
                  <a:pt x="3784738" y="3383581"/>
                  <a:pt x="3787526" y="3383581"/>
                </a:cubicBezTo>
                <a:lnTo>
                  <a:pt x="3791842" y="3388976"/>
                </a:lnTo>
                <a:lnTo>
                  <a:pt x="3791842" y="3390055"/>
                </a:lnTo>
                <a:lnTo>
                  <a:pt x="3788605" y="3393292"/>
                </a:lnTo>
                <a:lnTo>
                  <a:pt x="3780108" y="3393292"/>
                </a:lnTo>
                <a:lnTo>
                  <a:pt x="3777950" y="3391134"/>
                </a:lnTo>
                <a:lnTo>
                  <a:pt x="3779029" y="3390055"/>
                </a:lnTo>
                <a:lnTo>
                  <a:pt x="3779029" y="3388976"/>
                </a:lnTo>
                <a:lnTo>
                  <a:pt x="3777950" y="3387897"/>
                </a:lnTo>
                <a:lnTo>
                  <a:pt x="3776871" y="3387897"/>
                </a:lnTo>
                <a:cubicBezTo>
                  <a:pt x="3774623" y="3391494"/>
                  <a:pt x="3767879" y="3393292"/>
                  <a:pt x="3756640" y="3393292"/>
                </a:cubicBezTo>
                <a:lnTo>
                  <a:pt x="3755561" y="3392213"/>
                </a:lnTo>
                <a:lnTo>
                  <a:pt x="3754481" y="3393292"/>
                </a:lnTo>
                <a:lnTo>
                  <a:pt x="3718200" y="3393292"/>
                </a:lnTo>
                <a:lnTo>
                  <a:pt x="3715098" y="3390055"/>
                </a:lnTo>
                <a:cubicBezTo>
                  <a:pt x="3715098" y="3387358"/>
                  <a:pt x="3720043" y="3385559"/>
                  <a:pt x="3729934" y="3384660"/>
                </a:cubicBezTo>
                <a:cubicBezTo>
                  <a:pt x="3735149" y="3378995"/>
                  <a:pt x="3739780" y="3376163"/>
                  <a:pt x="3743826" y="3376163"/>
                </a:cubicBezTo>
                <a:lnTo>
                  <a:pt x="3742747" y="3372926"/>
                </a:lnTo>
                <a:cubicBezTo>
                  <a:pt x="3742747" y="3363035"/>
                  <a:pt x="3746299" y="3358090"/>
                  <a:pt x="3753402" y="3358090"/>
                </a:cubicBezTo>
                <a:close/>
                <a:moveTo>
                  <a:pt x="4103525" y="3357550"/>
                </a:moveTo>
                <a:lnTo>
                  <a:pt x="4103525" y="3359708"/>
                </a:lnTo>
                <a:lnTo>
                  <a:pt x="4104604" y="3359708"/>
                </a:lnTo>
                <a:lnTo>
                  <a:pt x="4104604" y="3357550"/>
                </a:lnTo>
                <a:close/>
                <a:moveTo>
                  <a:pt x="5704102" y="3356066"/>
                </a:moveTo>
                <a:lnTo>
                  <a:pt x="5698572" y="3361461"/>
                </a:lnTo>
                <a:lnTo>
                  <a:pt x="5698572" y="3367801"/>
                </a:lnTo>
                <a:lnTo>
                  <a:pt x="5699651" y="3367801"/>
                </a:lnTo>
                <a:lnTo>
                  <a:pt x="5710576" y="3360382"/>
                </a:lnTo>
                <a:lnTo>
                  <a:pt x="5710576" y="3359303"/>
                </a:lnTo>
                <a:lnTo>
                  <a:pt x="5707339" y="3356066"/>
                </a:lnTo>
                <a:close/>
                <a:moveTo>
                  <a:pt x="6124899" y="3354987"/>
                </a:moveTo>
                <a:lnTo>
                  <a:pt x="6124899" y="3357011"/>
                </a:lnTo>
                <a:lnTo>
                  <a:pt x="6125978" y="3357011"/>
                </a:lnTo>
                <a:lnTo>
                  <a:pt x="6125978" y="3354987"/>
                </a:lnTo>
                <a:close/>
                <a:moveTo>
                  <a:pt x="4255665" y="3354313"/>
                </a:moveTo>
                <a:lnTo>
                  <a:pt x="4256744" y="3354313"/>
                </a:lnTo>
                <a:cubicBezTo>
                  <a:pt x="4270411" y="3359169"/>
                  <a:pt x="4278773" y="3366092"/>
                  <a:pt x="4281831" y="3375084"/>
                </a:cubicBezTo>
                <a:lnTo>
                  <a:pt x="4281831" y="3376163"/>
                </a:lnTo>
                <a:lnTo>
                  <a:pt x="4289519" y="3375084"/>
                </a:lnTo>
                <a:lnTo>
                  <a:pt x="4290598" y="3375084"/>
                </a:lnTo>
                <a:cubicBezTo>
                  <a:pt x="4297161" y="3375084"/>
                  <a:pt x="4300444" y="3378006"/>
                  <a:pt x="4300444" y="3383851"/>
                </a:cubicBezTo>
                <a:lnTo>
                  <a:pt x="4300444" y="3387088"/>
                </a:lnTo>
                <a:lnTo>
                  <a:pt x="4295049" y="3392618"/>
                </a:lnTo>
                <a:lnTo>
                  <a:pt x="4291677" y="3392618"/>
                </a:lnTo>
                <a:cubicBezTo>
                  <a:pt x="4288440" y="3389650"/>
                  <a:pt x="4285157" y="3388167"/>
                  <a:pt x="4281831" y="3388167"/>
                </a:cubicBezTo>
                <a:cubicBezTo>
                  <a:pt x="4274188" y="3398238"/>
                  <a:pt x="4270186" y="3405521"/>
                  <a:pt x="4269827" y="3410017"/>
                </a:cubicBezTo>
                <a:lnTo>
                  <a:pt x="4265511" y="3413389"/>
                </a:lnTo>
                <a:lnTo>
                  <a:pt x="4265511" y="3416626"/>
                </a:lnTo>
                <a:cubicBezTo>
                  <a:pt x="4269827" y="3416626"/>
                  <a:pt x="4272704" y="3418109"/>
                  <a:pt x="4274143" y="3421076"/>
                </a:cubicBezTo>
                <a:lnTo>
                  <a:pt x="4282910" y="3419863"/>
                </a:lnTo>
                <a:lnTo>
                  <a:pt x="4285203" y="3423234"/>
                </a:lnTo>
                <a:lnTo>
                  <a:pt x="4279673" y="3428629"/>
                </a:lnTo>
                <a:lnTo>
                  <a:pt x="4281831" y="3430922"/>
                </a:lnTo>
                <a:lnTo>
                  <a:pt x="4287361" y="3427550"/>
                </a:lnTo>
                <a:cubicBezTo>
                  <a:pt x="4290957" y="3431057"/>
                  <a:pt x="4292756" y="3437621"/>
                  <a:pt x="4292756" y="3447242"/>
                </a:cubicBezTo>
                <a:lnTo>
                  <a:pt x="4292756" y="3450614"/>
                </a:lnTo>
                <a:cubicBezTo>
                  <a:pt x="4292756" y="3455650"/>
                  <a:pt x="4290957" y="3458167"/>
                  <a:pt x="4287361" y="3458167"/>
                </a:cubicBezTo>
                <a:lnTo>
                  <a:pt x="4279673" y="3457088"/>
                </a:lnTo>
                <a:lnTo>
                  <a:pt x="4279673" y="3458167"/>
                </a:lnTo>
                <a:lnTo>
                  <a:pt x="4280752" y="3462618"/>
                </a:lnTo>
                <a:cubicBezTo>
                  <a:pt x="4280212" y="3465136"/>
                  <a:pt x="4278009" y="3467339"/>
                  <a:pt x="4274143" y="3469227"/>
                </a:cubicBezTo>
                <a:lnTo>
                  <a:pt x="4266590" y="3469227"/>
                </a:lnTo>
                <a:cubicBezTo>
                  <a:pt x="4265061" y="3469227"/>
                  <a:pt x="4264297" y="3468103"/>
                  <a:pt x="4264297" y="3465855"/>
                </a:cubicBezTo>
                <a:cubicBezTo>
                  <a:pt x="4254136" y="3462618"/>
                  <a:pt x="4244290" y="3454256"/>
                  <a:pt x="4234759" y="3440768"/>
                </a:cubicBezTo>
                <a:lnTo>
                  <a:pt x="4233680" y="3440768"/>
                </a:lnTo>
                <a:cubicBezTo>
                  <a:pt x="4226397" y="3442027"/>
                  <a:pt x="4218394" y="3447467"/>
                  <a:pt x="4209672" y="3457088"/>
                </a:cubicBezTo>
                <a:cubicBezTo>
                  <a:pt x="4215696" y="3459876"/>
                  <a:pt x="4221137" y="3465001"/>
                  <a:pt x="4225992" y="3472464"/>
                </a:cubicBezTo>
                <a:cubicBezTo>
                  <a:pt x="4225093" y="3476061"/>
                  <a:pt x="4216011" y="3480422"/>
                  <a:pt x="4198747" y="3485547"/>
                </a:cubicBezTo>
                <a:lnTo>
                  <a:pt x="4198747" y="3489998"/>
                </a:lnTo>
                <a:cubicBezTo>
                  <a:pt x="4205850" y="3498900"/>
                  <a:pt x="4212055" y="3505464"/>
                  <a:pt x="4217360" y="3509690"/>
                </a:cubicBezTo>
                <a:cubicBezTo>
                  <a:pt x="4221496" y="3509690"/>
                  <a:pt x="4225857" y="3505284"/>
                  <a:pt x="4230443" y="3496472"/>
                </a:cubicBezTo>
                <a:lnTo>
                  <a:pt x="4232601" y="3496472"/>
                </a:lnTo>
                <a:lnTo>
                  <a:pt x="4232601" y="3493235"/>
                </a:lnTo>
                <a:cubicBezTo>
                  <a:pt x="4232601" y="3489189"/>
                  <a:pt x="4234085" y="3486626"/>
                  <a:pt x="4237052" y="3485547"/>
                </a:cubicBezTo>
                <a:lnTo>
                  <a:pt x="4238131" y="3485547"/>
                </a:lnTo>
                <a:cubicBezTo>
                  <a:pt x="4239569" y="3485547"/>
                  <a:pt x="4240289" y="3487390"/>
                  <a:pt x="4240289" y="3491077"/>
                </a:cubicBezTo>
                <a:lnTo>
                  <a:pt x="4241368" y="3491077"/>
                </a:lnTo>
                <a:lnTo>
                  <a:pt x="4243526" y="3481231"/>
                </a:lnTo>
                <a:lnTo>
                  <a:pt x="4242447" y="3477859"/>
                </a:lnTo>
                <a:lnTo>
                  <a:pt x="4243526" y="3476780"/>
                </a:lnTo>
                <a:lnTo>
                  <a:pt x="4243526" y="3475701"/>
                </a:lnTo>
                <a:lnTo>
                  <a:pt x="4242447" y="3471385"/>
                </a:lnTo>
                <a:cubicBezTo>
                  <a:pt x="4242447" y="3469137"/>
                  <a:pt x="4245729" y="3467294"/>
                  <a:pt x="4252293" y="3465855"/>
                </a:cubicBezTo>
                <a:cubicBezTo>
                  <a:pt x="4253372" y="3465855"/>
                  <a:pt x="4255575" y="3468778"/>
                  <a:pt x="4258902" y="3474622"/>
                </a:cubicBezTo>
                <a:cubicBezTo>
                  <a:pt x="4267084" y="3478309"/>
                  <a:pt x="4276571" y="3481231"/>
                  <a:pt x="4287361" y="3483389"/>
                </a:cubicBezTo>
                <a:lnTo>
                  <a:pt x="4293969" y="3497686"/>
                </a:lnTo>
                <a:lnTo>
                  <a:pt x="4293969" y="3499844"/>
                </a:lnTo>
                <a:cubicBezTo>
                  <a:pt x="4293340" y="3501103"/>
                  <a:pt x="4288574" y="3503261"/>
                  <a:pt x="4279673" y="3506318"/>
                </a:cubicBezTo>
                <a:lnTo>
                  <a:pt x="4274143" y="3510769"/>
                </a:lnTo>
                <a:lnTo>
                  <a:pt x="4263218" y="3508611"/>
                </a:lnTo>
                <a:lnTo>
                  <a:pt x="4246898" y="3519536"/>
                </a:lnTo>
                <a:cubicBezTo>
                  <a:pt x="4244470" y="3519536"/>
                  <a:pt x="4241188" y="3520974"/>
                  <a:pt x="4237052" y="3523852"/>
                </a:cubicBezTo>
                <a:cubicBezTo>
                  <a:pt x="4237052" y="3529696"/>
                  <a:pt x="4241053" y="3532618"/>
                  <a:pt x="4249056" y="3532618"/>
                </a:cubicBezTo>
                <a:cubicBezTo>
                  <a:pt x="4261644" y="3537025"/>
                  <a:pt x="4270006" y="3539227"/>
                  <a:pt x="4274143" y="3539227"/>
                </a:cubicBezTo>
                <a:cubicBezTo>
                  <a:pt x="4274143" y="3540666"/>
                  <a:pt x="4275986" y="3541385"/>
                  <a:pt x="4279673" y="3541385"/>
                </a:cubicBezTo>
                <a:lnTo>
                  <a:pt x="4296128" y="3540306"/>
                </a:lnTo>
                <a:lnTo>
                  <a:pt x="4299365" y="3544622"/>
                </a:lnTo>
                <a:cubicBezTo>
                  <a:pt x="4299365" y="3548309"/>
                  <a:pt x="4295723" y="3555997"/>
                  <a:pt x="4288440" y="3567686"/>
                </a:cubicBezTo>
                <a:cubicBezTo>
                  <a:pt x="4288440" y="3575329"/>
                  <a:pt x="4284438" y="3582613"/>
                  <a:pt x="4276436" y="3589536"/>
                </a:cubicBezTo>
                <a:lnTo>
                  <a:pt x="4265511" y="3590615"/>
                </a:lnTo>
                <a:cubicBezTo>
                  <a:pt x="4265511" y="3588457"/>
                  <a:pt x="4260745" y="3586254"/>
                  <a:pt x="4251214" y="3584006"/>
                </a:cubicBezTo>
                <a:cubicBezTo>
                  <a:pt x="4247617" y="3581488"/>
                  <a:pt x="4245819" y="3578206"/>
                  <a:pt x="4245819" y="3574160"/>
                </a:cubicBezTo>
                <a:lnTo>
                  <a:pt x="4244605" y="3574160"/>
                </a:lnTo>
                <a:lnTo>
                  <a:pt x="4244605" y="3576453"/>
                </a:lnTo>
                <a:lnTo>
                  <a:pt x="4242447" y="3576453"/>
                </a:lnTo>
                <a:cubicBezTo>
                  <a:pt x="4233006" y="3570429"/>
                  <a:pt x="4228285" y="3565303"/>
                  <a:pt x="4228285" y="3561077"/>
                </a:cubicBezTo>
                <a:lnTo>
                  <a:pt x="4233680" y="3557840"/>
                </a:lnTo>
                <a:lnTo>
                  <a:pt x="4231522" y="3555682"/>
                </a:lnTo>
                <a:lnTo>
                  <a:pt x="4231522" y="3557840"/>
                </a:lnTo>
                <a:cubicBezTo>
                  <a:pt x="4226397" y="3557301"/>
                  <a:pt x="4223834" y="3556582"/>
                  <a:pt x="4223834" y="3555682"/>
                </a:cubicBezTo>
                <a:lnTo>
                  <a:pt x="4222755" y="3556761"/>
                </a:lnTo>
                <a:lnTo>
                  <a:pt x="4218439" y="3556761"/>
                </a:lnTo>
                <a:cubicBezTo>
                  <a:pt x="4215472" y="3555233"/>
                  <a:pt x="4213988" y="3553389"/>
                  <a:pt x="4213988" y="3551231"/>
                </a:cubicBezTo>
                <a:lnTo>
                  <a:pt x="4215067" y="3543543"/>
                </a:lnTo>
                <a:cubicBezTo>
                  <a:pt x="4207784" y="3539227"/>
                  <a:pt x="4204142" y="3533383"/>
                  <a:pt x="4204142" y="3526010"/>
                </a:cubicBezTo>
                <a:cubicBezTo>
                  <a:pt x="4202704" y="3518726"/>
                  <a:pt x="4200546" y="3513287"/>
                  <a:pt x="4197668" y="3509690"/>
                </a:cubicBezTo>
                <a:cubicBezTo>
                  <a:pt x="4196139" y="3509690"/>
                  <a:pt x="4195376" y="3507487"/>
                  <a:pt x="4195376" y="3503081"/>
                </a:cubicBezTo>
                <a:lnTo>
                  <a:pt x="4196455" y="3494314"/>
                </a:lnTo>
                <a:lnTo>
                  <a:pt x="4193218" y="3494314"/>
                </a:lnTo>
                <a:lnTo>
                  <a:pt x="4193218" y="3495393"/>
                </a:lnTo>
                <a:cubicBezTo>
                  <a:pt x="4193218" y="3502676"/>
                  <a:pt x="4192498" y="3506318"/>
                  <a:pt x="4191059" y="3506318"/>
                </a:cubicBezTo>
                <a:lnTo>
                  <a:pt x="4195376" y="3514006"/>
                </a:lnTo>
                <a:lnTo>
                  <a:pt x="4194297" y="3526010"/>
                </a:lnTo>
                <a:lnTo>
                  <a:pt x="4197668" y="3537069"/>
                </a:lnTo>
                <a:lnTo>
                  <a:pt x="4195376" y="3544622"/>
                </a:lnTo>
                <a:lnTo>
                  <a:pt x="4195376" y="3545836"/>
                </a:lnTo>
                <a:lnTo>
                  <a:pt x="4197668" y="3554468"/>
                </a:lnTo>
                <a:lnTo>
                  <a:pt x="4195376" y="3557840"/>
                </a:lnTo>
                <a:lnTo>
                  <a:pt x="4195376" y="3558919"/>
                </a:lnTo>
                <a:lnTo>
                  <a:pt x="4197668" y="3567686"/>
                </a:lnTo>
                <a:lnTo>
                  <a:pt x="4195376" y="3575374"/>
                </a:lnTo>
                <a:lnTo>
                  <a:pt x="4197668" y="3581848"/>
                </a:lnTo>
                <a:cubicBezTo>
                  <a:pt x="4192004" y="3598663"/>
                  <a:pt x="4187957" y="3607070"/>
                  <a:pt x="4185530" y="3607070"/>
                </a:cubicBezTo>
                <a:lnTo>
                  <a:pt x="4182293" y="3608149"/>
                </a:lnTo>
                <a:cubicBezTo>
                  <a:pt x="4162601" y="3608149"/>
                  <a:pt x="4152755" y="3605946"/>
                  <a:pt x="4152755" y="3601540"/>
                </a:cubicBezTo>
                <a:cubicBezTo>
                  <a:pt x="4149788" y="3598483"/>
                  <a:pt x="4148304" y="3595561"/>
                  <a:pt x="4148304" y="3592773"/>
                </a:cubicBezTo>
                <a:lnTo>
                  <a:pt x="4148304" y="3589536"/>
                </a:lnTo>
                <a:lnTo>
                  <a:pt x="4154913" y="3582927"/>
                </a:lnTo>
                <a:lnTo>
                  <a:pt x="4152755" y="3580769"/>
                </a:lnTo>
                <a:lnTo>
                  <a:pt x="4148304" y="3582927"/>
                </a:lnTo>
                <a:lnTo>
                  <a:pt x="4146146" y="3579690"/>
                </a:lnTo>
                <a:lnTo>
                  <a:pt x="4149383" y="3557840"/>
                </a:lnTo>
                <a:lnTo>
                  <a:pt x="4148304" y="3554468"/>
                </a:lnTo>
                <a:lnTo>
                  <a:pt x="4149383" y="3546915"/>
                </a:lnTo>
                <a:lnTo>
                  <a:pt x="4146146" y="3541385"/>
                </a:lnTo>
                <a:lnTo>
                  <a:pt x="4146146" y="3531539"/>
                </a:lnTo>
                <a:lnTo>
                  <a:pt x="4148304" y="3522773"/>
                </a:lnTo>
                <a:lnTo>
                  <a:pt x="4146146" y="3516164"/>
                </a:lnTo>
                <a:lnTo>
                  <a:pt x="4146146" y="3510769"/>
                </a:lnTo>
                <a:lnTo>
                  <a:pt x="4145067" y="3510769"/>
                </a:lnTo>
                <a:lnTo>
                  <a:pt x="4126454" y="3516164"/>
                </a:lnTo>
                <a:lnTo>
                  <a:pt x="4123217" y="3516164"/>
                </a:lnTo>
                <a:lnTo>
                  <a:pt x="4121059" y="3514006"/>
                </a:lnTo>
                <a:cubicBezTo>
                  <a:pt x="4131220" y="3506543"/>
                  <a:pt x="4136300" y="3501462"/>
                  <a:pt x="4136300" y="3498765"/>
                </a:cubicBezTo>
                <a:lnTo>
                  <a:pt x="4135221" y="3497686"/>
                </a:lnTo>
                <a:lnTo>
                  <a:pt x="4134142" y="3497686"/>
                </a:lnTo>
                <a:lnTo>
                  <a:pt x="4129691" y="3498765"/>
                </a:lnTo>
                <a:lnTo>
                  <a:pt x="4125375" y="3496472"/>
                </a:lnTo>
                <a:cubicBezTo>
                  <a:pt x="4122678" y="3501957"/>
                  <a:pt x="4115754" y="3508161"/>
                  <a:pt x="4104604" y="3515085"/>
                </a:cubicBezTo>
                <a:lnTo>
                  <a:pt x="4109999" y="3526010"/>
                </a:lnTo>
                <a:lnTo>
                  <a:pt x="4115529" y="3524931"/>
                </a:lnTo>
                <a:cubicBezTo>
                  <a:pt x="4124431" y="3527358"/>
                  <a:pt x="4132838" y="3532843"/>
                  <a:pt x="4140751" y="3541385"/>
                </a:cubicBezTo>
                <a:lnTo>
                  <a:pt x="4141830" y="3542464"/>
                </a:lnTo>
                <a:lnTo>
                  <a:pt x="4141830" y="3543543"/>
                </a:lnTo>
                <a:cubicBezTo>
                  <a:pt x="4141830" y="3548849"/>
                  <a:pt x="4133063" y="3555412"/>
                  <a:pt x="4115529" y="3563235"/>
                </a:cubicBezTo>
                <a:cubicBezTo>
                  <a:pt x="4091431" y="3578611"/>
                  <a:pt x="4073178" y="3586299"/>
                  <a:pt x="4060770" y="3586299"/>
                </a:cubicBezTo>
                <a:lnTo>
                  <a:pt x="4055375" y="3587378"/>
                </a:lnTo>
                <a:lnTo>
                  <a:pt x="4047687" y="3596145"/>
                </a:lnTo>
                <a:lnTo>
                  <a:pt x="4042157" y="3596145"/>
                </a:lnTo>
                <a:lnTo>
                  <a:pt x="4038920" y="3592773"/>
                </a:lnTo>
                <a:lnTo>
                  <a:pt x="4038920" y="3589536"/>
                </a:lnTo>
                <a:lnTo>
                  <a:pt x="4049845" y="3580769"/>
                </a:lnTo>
                <a:cubicBezTo>
                  <a:pt x="4075741" y="3557481"/>
                  <a:pt x="4092150" y="3536710"/>
                  <a:pt x="4099074" y="3518457"/>
                </a:cubicBezTo>
                <a:lnTo>
                  <a:pt x="4100153" y="3517378"/>
                </a:lnTo>
                <a:lnTo>
                  <a:pt x="4100153" y="3516164"/>
                </a:lnTo>
                <a:lnTo>
                  <a:pt x="4097995" y="3516164"/>
                </a:lnTo>
                <a:cubicBezTo>
                  <a:pt x="4088015" y="3522008"/>
                  <a:pt x="4081810" y="3526414"/>
                  <a:pt x="4079383" y="3529381"/>
                </a:cubicBezTo>
                <a:lnTo>
                  <a:pt x="4078304" y="3529381"/>
                </a:lnTo>
                <a:lnTo>
                  <a:pt x="4069537" y="3527223"/>
                </a:lnTo>
                <a:cubicBezTo>
                  <a:pt x="4067738" y="3528662"/>
                  <a:pt x="4060815" y="3530101"/>
                  <a:pt x="4048766" y="3531539"/>
                </a:cubicBezTo>
                <a:lnTo>
                  <a:pt x="4045529" y="3534776"/>
                </a:lnTo>
                <a:lnTo>
                  <a:pt x="4044450" y="3534776"/>
                </a:lnTo>
                <a:lnTo>
                  <a:pt x="4042157" y="3532618"/>
                </a:lnTo>
                <a:lnTo>
                  <a:pt x="4042157" y="3531539"/>
                </a:lnTo>
                <a:cubicBezTo>
                  <a:pt x="4046743" y="3528662"/>
                  <a:pt x="4054071" y="3522098"/>
                  <a:pt x="4064142" y="3511848"/>
                </a:cubicBezTo>
                <a:cubicBezTo>
                  <a:pt x="4066839" y="3511848"/>
                  <a:pt x="4073403" y="3506003"/>
                  <a:pt x="4083833" y="3494314"/>
                </a:cubicBezTo>
                <a:cubicBezTo>
                  <a:pt x="4083833" y="3489189"/>
                  <a:pt x="4086351" y="3485547"/>
                  <a:pt x="4091387" y="3483389"/>
                </a:cubicBezTo>
                <a:cubicBezTo>
                  <a:pt x="4091387" y="3470980"/>
                  <a:pt x="4095073" y="3464776"/>
                  <a:pt x="4102446" y="3464776"/>
                </a:cubicBezTo>
                <a:cubicBezTo>
                  <a:pt x="4104964" y="3466934"/>
                  <a:pt x="4108965" y="3468418"/>
                  <a:pt x="4114450" y="3469227"/>
                </a:cubicBezTo>
                <a:cubicBezTo>
                  <a:pt x="4117687" y="3471565"/>
                  <a:pt x="4120250" y="3474847"/>
                  <a:pt x="4122138" y="3479073"/>
                </a:cubicBezTo>
                <a:lnTo>
                  <a:pt x="4140751" y="3489998"/>
                </a:lnTo>
                <a:lnTo>
                  <a:pt x="4145067" y="3492156"/>
                </a:lnTo>
                <a:cubicBezTo>
                  <a:pt x="4149293" y="3490537"/>
                  <a:pt x="4156576" y="3484333"/>
                  <a:pt x="4166917" y="3473543"/>
                </a:cubicBezTo>
                <a:lnTo>
                  <a:pt x="4174605" y="3474622"/>
                </a:lnTo>
                <a:lnTo>
                  <a:pt x="4174605" y="3469227"/>
                </a:lnTo>
                <a:cubicBezTo>
                  <a:pt x="4174605" y="3463203"/>
                  <a:pt x="4178246" y="3458437"/>
                  <a:pt x="4185530" y="3454930"/>
                </a:cubicBezTo>
                <a:cubicBezTo>
                  <a:pt x="4185530" y="3451064"/>
                  <a:pt x="4190295" y="3445939"/>
                  <a:pt x="4199826" y="3439554"/>
                </a:cubicBezTo>
                <a:lnTo>
                  <a:pt x="4217360" y="3423234"/>
                </a:lnTo>
                <a:lnTo>
                  <a:pt x="4219518" y="3423234"/>
                </a:lnTo>
                <a:cubicBezTo>
                  <a:pt x="4219518" y="3417570"/>
                  <a:pt x="4215517" y="3412804"/>
                  <a:pt x="4207514" y="3408938"/>
                </a:cubicBezTo>
                <a:lnTo>
                  <a:pt x="4206300" y="3407859"/>
                </a:lnTo>
                <a:lnTo>
                  <a:pt x="4205221" y="3407859"/>
                </a:lnTo>
                <a:lnTo>
                  <a:pt x="4197668" y="3408938"/>
                </a:lnTo>
                <a:cubicBezTo>
                  <a:pt x="4195420" y="3408938"/>
                  <a:pt x="4191374" y="3404936"/>
                  <a:pt x="4185530" y="3396934"/>
                </a:cubicBezTo>
                <a:lnTo>
                  <a:pt x="4185530" y="3394776"/>
                </a:lnTo>
                <a:cubicBezTo>
                  <a:pt x="4185530" y="3392528"/>
                  <a:pt x="4189576" y="3391044"/>
                  <a:pt x="4197668" y="3390325"/>
                </a:cubicBezTo>
                <a:lnTo>
                  <a:pt x="4227206" y="3395855"/>
                </a:lnTo>
                <a:lnTo>
                  <a:pt x="4227206" y="3394776"/>
                </a:lnTo>
                <a:cubicBezTo>
                  <a:pt x="4232241" y="3388931"/>
                  <a:pt x="4234759" y="3383087"/>
                  <a:pt x="4234759" y="3377242"/>
                </a:cubicBezTo>
                <a:lnTo>
                  <a:pt x="4233680" y="3376163"/>
                </a:lnTo>
                <a:lnTo>
                  <a:pt x="4227206" y="3376163"/>
                </a:lnTo>
                <a:lnTo>
                  <a:pt x="4211830" y="3380479"/>
                </a:lnTo>
                <a:lnTo>
                  <a:pt x="4205221" y="3378321"/>
                </a:lnTo>
                <a:lnTo>
                  <a:pt x="4191059" y="3378321"/>
                </a:lnTo>
                <a:cubicBezTo>
                  <a:pt x="4187013" y="3378321"/>
                  <a:pt x="4183731" y="3376118"/>
                  <a:pt x="4181214" y="3371712"/>
                </a:cubicBezTo>
                <a:lnTo>
                  <a:pt x="4181214" y="3369554"/>
                </a:lnTo>
                <a:lnTo>
                  <a:pt x="4182293" y="3368475"/>
                </a:lnTo>
                <a:lnTo>
                  <a:pt x="4182293" y="3367396"/>
                </a:lnTo>
                <a:lnTo>
                  <a:pt x="4193218" y="3368475"/>
                </a:lnTo>
                <a:lnTo>
                  <a:pt x="4206300" y="3365238"/>
                </a:lnTo>
                <a:lnTo>
                  <a:pt x="4208593" y="3365238"/>
                </a:lnTo>
                <a:cubicBezTo>
                  <a:pt x="4215337" y="3365238"/>
                  <a:pt x="4220058" y="3366677"/>
                  <a:pt x="4222755" y="3369554"/>
                </a:cubicBezTo>
                <a:cubicBezTo>
                  <a:pt x="4232646" y="3369554"/>
                  <a:pt x="4240694" y="3366632"/>
                  <a:pt x="4246898" y="3360787"/>
                </a:cubicBezTo>
                <a:close/>
                <a:moveTo>
                  <a:pt x="5189296" y="3351750"/>
                </a:moveTo>
                <a:lnTo>
                  <a:pt x="5191454" y="3354043"/>
                </a:lnTo>
                <a:lnTo>
                  <a:pt x="5191454" y="3351750"/>
                </a:lnTo>
                <a:close/>
                <a:moveTo>
                  <a:pt x="3548662" y="3351616"/>
                </a:moveTo>
                <a:lnTo>
                  <a:pt x="3548662" y="3353774"/>
                </a:lnTo>
                <a:lnTo>
                  <a:pt x="3549741" y="3353774"/>
                </a:lnTo>
                <a:lnTo>
                  <a:pt x="3549741" y="3351616"/>
                </a:lnTo>
                <a:close/>
                <a:moveTo>
                  <a:pt x="3550820" y="3348379"/>
                </a:moveTo>
                <a:lnTo>
                  <a:pt x="3551899" y="3348379"/>
                </a:lnTo>
                <a:lnTo>
                  <a:pt x="3555136" y="3351616"/>
                </a:lnTo>
                <a:lnTo>
                  <a:pt x="3573209" y="3350537"/>
                </a:lnTo>
                <a:lnTo>
                  <a:pt x="3574288" y="3350537"/>
                </a:lnTo>
                <a:lnTo>
                  <a:pt x="3587101" y="3353774"/>
                </a:lnTo>
                <a:lnTo>
                  <a:pt x="3588180" y="3352695"/>
                </a:lnTo>
                <a:lnTo>
                  <a:pt x="3589259" y="3352695"/>
                </a:lnTo>
                <a:cubicBezTo>
                  <a:pt x="3592226" y="3352695"/>
                  <a:pt x="3598250" y="3360517"/>
                  <a:pt x="3607332" y="3376163"/>
                </a:cubicBezTo>
                <a:lnTo>
                  <a:pt x="3607332" y="3378321"/>
                </a:lnTo>
                <a:cubicBezTo>
                  <a:pt x="3604095" y="3389650"/>
                  <a:pt x="3598431" y="3398552"/>
                  <a:pt x="3590338" y="3405026"/>
                </a:cubicBezTo>
                <a:lnTo>
                  <a:pt x="3581706" y="3408128"/>
                </a:lnTo>
                <a:cubicBezTo>
                  <a:pt x="3575142" y="3408128"/>
                  <a:pt x="3569477" y="3404577"/>
                  <a:pt x="3564712" y="3397473"/>
                </a:cubicBezTo>
                <a:lnTo>
                  <a:pt x="3565791" y="3393292"/>
                </a:lnTo>
                <a:cubicBezTo>
                  <a:pt x="3562913" y="3392753"/>
                  <a:pt x="3558282" y="3384930"/>
                  <a:pt x="3551899" y="3369824"/>
                </a:cubicBezTo>
                <a:lnTo>
                  <a:pt x="3541243" y="3359169"/>
                </a:lnTo>
                <a:lnTo>
                  <a:pt x="3541243" y="3357011"/>
                </a:lnTo>
                <a:cubicBezTo>
                  <a:pt x="3541243" y="3351256"/>
                  <a:pt x="3544435" y="3348379"/>
                  <a:pt x="3550820" y="3348379"/>
                </a:cubicBezTo>
                <a:close/>
                <a:moveTo>
                  <a:pt x="6593173" y="3345276"/>
                </a:moveTo>
                <a:lnTo>
                  <a:pt x="6615697" y="3352695"/>
                </a:lnTo>
                <a:lnTo>
                  <a:pt x="6622036" y="3350537"/>
                </a:lnTo>
                <a:lnTo>
                  <a:pt x="6623115" y="3350537"/>
                </a:lnTo>
                <a:cubicBezTo>
                  <a:pt x="6636693" y="3361686"/>
                  <a:pt x="6643481" y="3368475"/>
                  <a:pt x="6643481" y="3370903"/>
                </a:cubicBezTo>
                <a:lnTo>
                  <a:pt x="6642402" y="3386009"/>
                </a:lnTo>
                <a:lnTo>
                  <a:pt x="6642402" y="3387088"/>
                </a:lnTo>
                <a:cubicBezTo>
                  <a:pt x="6638896" y="3390055"/>
                  <a:pt x="6637142" y="3393607"/>
                  <a:pt x="6637142" y="3397743"/>
                </a:cubicBezTo>
                <a:cubicBezTo>
                  <a:pt x="6634085" y="3400620"/>
                  <a:pt x="6630489" y="3402059"/>
                  <a:pt x="6626352" y="3402059"/>
                </a:cubicBezTo>
                <a:lnTo>
                  <a:pt x="6625273" y="3402059"/>
                </a:lnTo>
                <a:lnTo>
                  <a:pt x="6624194" y="3400980"/>
                </a:lnTo>
                <a:lnTo>
                  <a:pt x="6616776" y="3403138"/>
                </a:lnTo>
                <a:cubicBezTo>
                  <a:pt x="6615338" y="3401519"/>
                  <a:pt x="6614618" y="3399002"/>
                  <a:pt x="6614618" y="3395585"/>
                </a:cubicBezTo>
                <a:lnTo>
                  <a:pt x="6604907" y="3395585"/>
                </a:lnTo>
                <a:cubicBezTo>
                  <a:pt x="6603469" y="3395585"/>
                  <a:pt x="6602030" y="3392033"/>
                  <a:pt x="6600591" y="3384930"/>
                </a:cubicBezTo>
                <a:lnTo>
                  <a:pt x="6601670" y="3380614"/>
                </a:lnTo>
                <a:lnTo>
                  <a:pt x="6601670" y="3377377"/>
                </a:lnTo>
                <a:cubicBezTo>
                  <a:pt x="6597444" y="3366497"/>
                  <a:pt x="6594252" y="3360068"/>
                  <a:pt x="6592094" y="3358090"/>
                </a:cubicBezTo>
                <a:cubicBezTo>
                  <a:pt x="6588497" y="3358090"/>
                  <a:pt x="6586699" y="3356651"/>
                  <a:pt x="6586699" y="3353774"/>
                </a:cubicBezTo>
                <a:cubicBezTo>
                  <a:pt x="6588497" y="3348109"/>
                  <a:pt x="6590655" y="3345276"/>
                  <a:pt x="6593173" y="3345276"/>
                </a:cubicBezTo>
                <a:close/>
                <a:moveTo>
                  <a:pt x="1717868" y="3344332"/>
                </a:moveTo>
                <a:cubicBezTo>
                  <a:pt x="1726770" y="3352245"/>
                  <a:pt x="1734277" y="3357056"/>
                  <a:pt x="1740392" y="3358764"/>
                </a:cubicBezTo>
                <a:cubicBezTo>
                  <a:pt x="1751273" y="3365868"/>
                  <a:pt x="1757072" y="3370273"/>
                  <a:pt x="1757791" y="3371982"/>
                </a:cubicBezTo>
                <a:lnTo>
                  <a:pt x="1757791" y="3376163"/>
                </a:lnTo>
                <a:cubicBezTo>
                  <a:pt x="1751677" y="3382637"/>
                  <a:pt x="1748620" y="3388077"/>
                  <a:pt x="1748620" y="3392483"/>
                </a:cubicBezTo>
                <a:lnTo>
                  <a:pt x="1749565" y="3398687"/>
                </a:lnTo>
                <a:lnTo>
                  <a:pt x="1744439" y="3412040"/>
                </a:lnTo>
                <a:cubicBezTo>
                  <a:pt x="1741743" y="3412040"/>
                  <a:pt x="1740392" y="3412714"/>
                  <a:pt x="1740392" y="3414063"/>
                </a:cubicBezTo>
                <a:cubicBezTo>
                  <a:pt x="1740392" y="3417480"/>
                  <a:pt x="1742415" y="3421931"/>
                  <a:pt x="1746462" y="3427416"/>
                </a:cubicBezTo>
                <a:lnTo>
                  <a:pt x="1747541" y="3432541"/>
                </a:lnTo>
                <a:lnTo>
                  <a:pt x="1747541" y="3433485"/>
                </a:lnTo>
                <a:lnTo>
                  <a:pt x="1744439" y="3436587"/>
                </a:lnTo>
                <a:cubicBezTo>
                  <a:pt x="1746506" y="3436587"/>
                  <a:pt x="1747901" y="3447152"/>
                  <a:pt x="1748620" y="3468283"/>
                </a:cubicBezTo>
                <a:lnTo>
                  <a:pt x="1745518" y="3499034"/>
                </a:lnTo>
                <a:lnTo>
                  <a:pt x="1747541" y="3505239"/>
                </a:lnTo>
                <a:lnTo>
                  <a:pt x="1747541" y="3511308"/>
                </a:lnTo>
                <a:lnTo>
                  <a:pt x="1746462" y="3541116"/>
                </a:lnTo>
                <a:lnTo>
                  <a:pt x="1748620" y="3546241"/>
                </a:lnTo>
                <a:lnTo>
                  <a:pt x="1747541" y="3557436"/>
                </a:lnTo>
                <a:lnTo>
                  <a:pt x="1748620" y="3563640"/>
                </a:lnTo>
                <a:cubicBezTo>
                  <a:pt x="1746192" y="3578656"/>
                  <a:pt x="1744124" y="3586164"/>
                  <a:pt x="1742415" y="3586164"/>
                </a:cubicBezTo>
                <a:lnTo>
                  <a:pt x="1720972" y="3593313"/>
                </a:lnTo>
                <a:lnTo>
                  <a:pt x="1715845" y="3587108"/>
                </a:lnTo>
                <a:lnTo>
                  <a:pt x="1708562" y="3588187"/>
                </a:lnTo>
                <a:lnTo>
                  <a:pt x="1707619" y="3588187"/>
                </a:lnTo>
                <a:cubicBezTo>
                  <a:pt x="1696648" y="3586119"/>
                  <a:pt x="1691163" y="3583062"/>
                  <a:pt x="1691163" y="3579016"/>
                </a:cubicBezTo>
                <a:lnTo>
                  <a:pt x="1693321" y="3574834"/>
                </a:lnTo>
                <a:lnTo>
                  <a:pt x="1692242" y="3567686"/>
                </a:lnTo>
                <a:lnTo>
                  <a:pt x="1687118" y="3567686"/>
                </a:lnTo>
                <a:cubicBezTo>
                  <a:pt x="1682171" y="3567686"/>
                  <a:pt x="1676372" y="3568720"/>
                  <a:pt x="1669718" y="3570788"/>
                </a:cubicBezTo>
                <a:lnTo>
                  <a:pt x="1666616" y="3570788"/>
                </a:lnTo>
                <a:cubicBezTo>
                  <a:pt x="1663019" y="3566652"/>
                  <a:pt x="1658567" y="3564584"/>
                  <a:pt x="1653263" y="3564584"/>
                </a:cubicBezTo>
                <a:lnTo>
                  <a:pt x="1649218" y="3564584"/>
                </a:lnTo>
                <a:lnTo>
                  <a:pt x="1640989" y="3566742"/>
                </a:lnTo>
                <a:lnTo>
                  <a:pt x="1628716" y="3566742"/>
                </a:lnTo>
                <a:lnTo>
                  <a:pt x="1617386" y="3568765"/>
                </a:lnTo>
                <a:lnTo>
                  <a:pt x="1614420" y="3568765"/>
                </a:lnTo>
                <a:cubicBezTo>
                  <a:pt x="1614420" y="3579465"/>
                  <a:pt x="1611317" y="3586299"/>
                  <a:pt x="1605112" y="3589266"/>
                </a:cubicBezTo>
                <a:cubicBezTo>
                  <a:pt x="1605112" y="3590076"/>
                  <a:pt x="1598639" y="3590750"/>
                  <a:pt x="1585690" y="3591290"/>
                </a:cubicBezTo>
                <a:lnTo>
                  <a:pt x="1585690" y="3587108"/>
                </a:lnTo>
                <a:lnTo>
                  <a:pt x="1584611" y="3587108"/>
                </a:lnTo>
                <a:cubicBezTo>
                  <a:pt x="1584611" y="3589176"/>
                  <a:pt x="1583937" y="3590211"/>
                  <a:pt x="1582588" y="3590211"/>
                </a:cubicBezTo>
                <a:lnTo>
                  <a:pt x="1575440" y="3590211"/>
                </a:lnTo>
                <a:cubicBezTo>
                  <a:pt x="1565909" y="3588053"/>
                  <a:pt x="1561144" y="3585670"/>
                  <a:pt x="1561144" y="3583062"/>
                </a:cubicBezTo>
                <a:lnTo>
                  <a:pt x="1561144" y="3581983"/>
                </a:lnTo>
                <a:cubicBezTo>
                  <a:pt x="1561144" y="3578566"/>
                  <a:pt x="1561818" y="3576858"/>
                  <a:pt x="1563166" y="3576858"/>
                </a:cubicBezTo>
                <a:lnTo>
                  <a:pt x="1559120" y="3567686"/>
                </a:lnTo>
                <a:lnTo>
                  <a:pt x="1559120" y="3563640"/>
                </a:lnTo>
                <a:lnTo>
                  <a:pt x="1563166" y="3549208"/>
                </a:lnTo>
                <a:lnTo>
                  <a:pt x="1561144" y="3547185"/>
                </a:lnTo>
                <a:lnTo>
                  <a:pt x="1563166" y="3538958"/>
                </a:lnTo>
                <a:lnTo>
                  <a:pt x="1561144" y="3536934"/>
                </a:lnTo>
                <a:lnTo>
                  <a:pt x="1563166" y="3533832"/>
                </a:lnTo>
                <a:lnTo>
                  <a:pt x="1560064" y="3529786"/>
                </a:lnTo>
                <a:lnTo>
                  <a:pt x="1564245" y="3522638"/>
                </a:lnTo>
                <a:lnTo>
                  <a:pt x="1562088" y="3516433"/>
                </a:lnTo>
                <a:lnTo>
                  <a:pt x="1563166" y="3511308"/>
                </a:lnTo>
                <a:cubicBezTo>
                  <a:pt x="1560469" y="3511308"/>
                  <a:pt x="1559120" y="3510319"/>
                  <a:pt x="1559120" y="3508341"/>
                </a:cubicBezTo>
                <a:lnTo>
                  <a:pt x="1559120" y="3506183"/>
                </a:lnTo>
                <a:cubicBezTo>
                  <a:pt x="1559209" y="3502317"/>
                  <a:pt x="1560199" y="3498585"/>
                  <a:pt x="1562088" y="3494988"/>
                </a:cubicBezTo>
                <a:lnTo>
                  <a:pt x="1561144" y="3493909"/>
                </a:lnTo>
                <a:lnTo>
                  <a:pt x="1561144" y="3488784"/>
                </a:lnTo>
                <a:lnTo>
                  <a:pt x="1563166" y="3485817"/>
                </a:lnTo>
                <a:lnTo>
                  <a:pt x="1562088" y="3484738"/>
                </a:lnTo>
                <a:lnTo>
                  <a:pt x="1561144" y="3484738"/>
                </a:lnTo>
                <a:lnTo>
                  <a:pt x="1562088" y="3479612"/>
                </a:lnTo>
                <a:lnTo>
                  <a:pt x="1562088" y="3476510"/>
                </a:lnTo>
                <a:lnTo>
                  <a:pt x="1559120" y="3470441"/>
                </a:lnTo>
                <a:lnTo>
                  <a:pt x="1561144" y="3463158"/>
                </a:lnTo>
                <a:lnTo>
                  <a:pt x="1560064" y="3458032"/>
                </a:lnTo>
                <a:lnTo>
                  <a:pt x="1563166" y="3449940"/>
                </a:lnTo>
                <a:lnTo>
                  <a:pt x="1559120" y="3436587"/>
                </a:lnTo>
                <a:lnTo>
                  <a:pt x="1561144" y="3428360"/>
                </a:lnTo>
                <a:lnTo>
                  <a:pt x="1561144" y="3418109"/>
                </a:lnTo>
                <a:lnTo>
                  <a:pt x="1563166" y="3409882"/>
                </a:lnTo>
                <a:lnTo>
                  <a:pt x="1561144" y="3401789"/>
                </a:lnTo>
                <a:lnTo>
                  <a:pt x="1561144" y="3399766"/>
                </a:lnTo>
                <a:lnTo>
                  <a:pt x="1562088" y="3398687"/>
                </a:lnTo>
                <a:lnTo>
                  <a:pt x="1559120" y="3393562"/>
                </a:lnTo>
                <a:lnTo>
                  <a:pt x="1559120" y="3391539"/>
                </a:lnTo>
                <a:lnTo>
                  <a:pt x="1561144" y="3388437"/>
                </a:lnTo>
                <a:lnTo>
                  <a:pt x="1561144" y="3385334"/>
                </a:lnTo>
                <a:lnTo>
                  <a:pt x="1559120" y="3382232"/>
                </a:lnTo>
                <a:lnTo>
                  <a:pt x="1562088" y="3363889"/>
                </a:lnTo>
                <a:cubicBezTo>
                  <a:pt x="1555972" y="3363889"/>
                  <a:pt x="1552915" y="3361147"/>
                  <a:pt x="1552915" y="3355662"/>
                </a:cubicBezTo>
                <a:lnTo>
                  <a:pt x="1552915" y="3352560"/>
                </a:lnTo>
                <a:cubicBezTo>
                  <a:pt x="1552915" y="3350851"/>
                  <a:pt x="1555659" y="3349143"/>
                  <a:pt x="1561144" y="3347434"/>
                </a:cubicBezTo>
                <a:lnTo>
                  <a:pt x="1561144" y="3346490"/>
                </a:lnTo>
                <a:cubicBezTo>
                  <a:pt x="1569146" y="3346490"/>
                  <a:pt x="1578002" y="3349548"/>
                  <a:pt x="1587714" y="3355662"/>
                </a:cubicBezTo>
                <a:lnTo>
                  <a:pt x="1590816" y="3352560"/>
                </a:lnTo>
                <a:lnTo>
                  <a:pt x="1592839" y="3352560"/>
                </a:lnTo>
                <a:cubicBezTo>
                  <a:pt x="1598503" y="3358584"/>
                  <a:pt x="1605337" y="3362361"/>
                  <a:pt x="1613340" y="3363889"/>
                </a:cubicBezTo>
                <a:cubicBezTo>
                  <a:pt x="1616936" y="3361821"/>
                  <a:pt x="1620353" y="3360787"/>
                  <a:pt x="1623591" y="3360787"/>
                </a:cubicBezTo>
                <a:lnTo>
                  <a:pt x="1631818" y="3360787"/>
                </a:lnTo>
                <a:cubicBezTo>
                  <a:pt x="1636043" y="3360787"/>
                  <a:pt x="1641169" y="3362855"/>
                  <a:pt x="1647194" y="3366991"/>
                </a:cubicBezTo>
                <a:lnTo>
                  <a:pt x="1649218" y="3366991"/>
                </a:lnTo>
                <a:lnTo>
                  <a:pt x="1652319" y="3364833"/>
                </a:lnTo>
                <a:lnTo>
                  <a:pt x="1653263" y="3364833"/>
                </a:lnTo>
                <a:lnTo>
                  <a:pt x="1656366" y="3366991"/>
                </a:lnTo>
                <a:lnTo>
                  <a:pt x="1657445" y="3366991"/>
                </a:lnTo>
                <a:cubicBezTo>
                  <a:pt x="1657445" y="3362855"/>
                  <a:pt x="1665985" y="3360787"/>
                  <a:pt x="1683071" y="3360787"/>
                </a:cubicBezTo>
                <a:lnTo>
                  <a:pt x="1695344" y="3360787"/>
                </a:lnTo>
                <a:lnTo>
                  <a:pt x="1702492" y="3353639"/>
                </a:lnTo>
                <a:lnTo>
                  <a:pt x="1703437" y="3353639"/>
                </a:lnTo>
                <a:lnTo>
                  <a:pt x="1703437" y="3355662"/>
                </a:lnTo>
                <a:lnTo>
                  <a:pt x="1704516" y="3355662"/>
                </a:lnTo>
                <a:cubicBezTo>
                  <a:pt x="1704516" y="3350177"/>
                  <a:pt x="1705191" y="3347434"/>
                  <a:pt x="1706538" y="3347434"/>
                </a:cubicBezTo>
                <a:lnTo>
                  <a:pt x="1707619" y="3347434"/>
                </a:lnTo>
                <a:lnTo>
                  <a:pt x="1708562" y="3348513"/>
                </a:lnTo>
                <a:lnTo>
                  <a:pt x="1709641" y="3348513"/>
                </a:lnTo>
                <a:cubicBezTo>
                  <a:pt x="1709641" y="3347434"/>
                  <a:pt x="1712383" y="3346041"/>
                  <a:pt x="1717868" y="3344332"/>
                </a:cubicBezTo>
                <a:close/>
                <a:moveTo>
                  <a:pt x="7702682" y="3343658"/>
                </a:moveTo>
                <a:lnTo>
                  <a:pt x="7702682" y="3345816"/>
                </a:lnTo>
                <a:lnTo>
                  <a:pt x="7704840" y="3345816"/>
                </a:lnTo>
                <a:lnTo>
                  <a:pt x="7704840" y="3343658"/>
                </a:lnTo>
                <a:close/>
                <a:moveTo>
                  <a:pt x="2135564" y="3342444"/>
                </a:moveTo>
                <a:lnTo>
                  <a:pt x="2146354" y="3348918"/>
                </a:lnTo>
                <a:lnTo>
                  <a:pt x="2154986" y="3346760"/>
                </a:lnTo>
                <a:lnTo>
                  <a:pt x="2161461" y="3346760"/>
                </a:lnTo>
                <a:cubicBezTo>
                  <a:pt x="2163437" y="3348918"/>
                  <a:pt x="2167396" y="3349997"/>
                  <a:pt x="2173329" y="3349997"/>
                </a:cubicBezTo>
                <a:cubicBezTo>
                  <a:pt x="2176926" y="3355212"/>
                  <a:pt x="2178724" y="3359169"/>
                  <a:pt x="2178724" y="3361866"/>
                </a:cubicBezTo>
                <a:cubicBezTo>
                  <a:pt x="2178724" y="3363125"/>
                  <a:pt x="2175487" y="3365643"/>
                  <a:pt x="2169014" y="3369419"/>
                </a:cubicBezTo>
                <a:cubicBezTo>
                  <a:pt x="2169014" y="3372117"/>
                  <a:pt x="2162540" y="3376433"/>
                  <a:pt x="2149591" y="3382367"/>
                </a:cubicBezTo>
                <a:cubicBezTo>
                  <a:pt x="2147432" y="3382367"/>
                  <a:pt x="2146354" y="3384166"/>
                  <a:pt x="2146354" y="3387762"/>
                </a:cubicBezTo>
                <a:cubicBezTo>
                  <a:pt x="2142756" y="3390999"/>
                  <a:pt x="2140960" y="3393877"/>
                  <a:pt x="2140960" y="3396394"/>
                </a:cubicBezTo>
                <a:lnTo>
                  <a:pt x="2142037" y="3396394"/>
                </a:lnTo>
                <a:lnTo>
                  <a:pt x="2145275" y="3397473"/>
                </a:lnTo>
                <a:lnTo>
                  <a:pt x="2163619" y="3394236"/>
                </a:lnTo>
                <a:lnTo>
                  <a:pt x="2174409" y="3394236"/>
                </a:lnTo>
                <a:cubicBezTo>
                  <a:pt x="2177465" y="3396394"/>
                  <a:pt x="2180343" y="3397473"/>
                  <a:pt x="2183040" y="3397473"/>
                </a:cubicBezTo>
                <a:lnTo>
                  <a:pt x="2189514" y="3394236"/>
                </a:lnTo>
                <a:lnTo>
                  <a:pt x="2194909" y="3394236"/>
                </a:lnTo>
                <a:cubicBezTo>
                  <a:pt x="2209296" y="3396754"/>
                  <a:pt x="2216490" y="3398552"/>
                  <a:pt x="2216490" y="3399631"/>
                </a:cubicBezTo>
                <a:cubicBezTo>
                  <a:pt x="2214333" y="3401789"/>
                  <a:pt x="2210735" y="3402868"/>
                  <a:pt x="2205699" y="3402868"/>
                </a:cubicBezTo>
                <a:lnTo>
                  <a:pt x="2201384" y="3407319"/>
                </a:lnTo>
                <a:lnTo>
                  <a:pt x="2200305" y="3407319"/>
                </a:lnTo>
                <a:lnTo>
                  <a:pt x="2190593" y="3403947"/>
                </a:lnTo>
                <a:lnTo>
                  <a:pt x="2180883" y="3405026"/>
                </a:lnTo>
                <a:lnTo>
                  <a:pt x="2166856" y="3402868"/>
                </a:lnTo>
                <a:lnTo>
                  <a:pt x="2144196" y="3405026"/>
                </a:lnTo>
                <a:lnTo>
                  <a:pt x="2136643" y="3405026"/>
                </a:lnTo>
                <a:lnTo>
                  <a:pt x="2130169" y="3403947"/>
                </a:lnTo>
                <a:lnTo>
                  <a:pt x="2129091" y="3405026"/>
                </a:lnTo>
                <a:lnTo>
                  <a:pt x="2128011" y="3405026"/>
                </a:lnTo>
                <a:lnTo>
                  <a:pt x="2119379" y="3402868"/>
                </a:lnTo>
                <a:lnTo>
                  <a:pt x="2104273" y="3405026"/>
                </a:lnTo>
                <a:lnTo>
                  <a:pt x="2101035" y="3405026"/>
                </a:lnTo>
                <a:lnTo>
                  <a:pt x="2094428" y="3403947"/>
                </a:lnTo>
                <a:lnTo>
                  <a:pt x="2091191" y="3405026"/>
                </a:lnTo>
                <a:lnTo>
                  <a:pt x="2091191" y="3412714"/>
                </a:lnTo>
                <a:lnTo>
                  <a:pt x="2094428" y="3434294"/>
                </a:lnTo>
                <a:lnTo>
                  <a:pt x="2093348" y="3445084"/>
                </a:lnTo>
                <a:lnTo>
                  <a:pt x="2093348" y="3451558"/>
                </a:lnTo>
                <a:lnTo>
                  <a:pt x="2090111" y="3461269"/>
                </a:lnTo>
                <a:cubicBezTo>
                  <a:pt x="2090111" y="3467384"/>
                  <a:pt x="2091549" y="3472059"/>
                  <a:pt x="2094428" y="3475296"/>
                </a:cubicBezTo>
                <a:lnTo>
                  <a:pt x="2094428" y="3476375"/>
                </a:lnTo>
                <a:cubicBezTo>
                  <a:pt x="2094428" y="3495797"/>
                  <a:pt x="2092270" y="3505508"/>
                  <a:pt x="2087953" y="3505508"/>
                </a:cubicBezTo>
                <a:lnTo>
                  <a:pt x="2085796" y="3505508"/>
                </a:lnTo>
                <a:lnTo>
                  <a:pt x="2085796" y="3506588"/>
                </a:lnTo>
                <a:cubicBezTo>
                  <a:pt x="2088493" y="3510364"/>
                  <a:pt x="2090650" y="3515399"/>
                  <a:pt x="2092270" y="3521694"/>
                </a:cubicBezTo>
                <a:lnTo>
                  <a:pt x="2094428" y="3523852"/>
                </a:lnTo>
                <a:lnTo>
                  <a:pt x="2094428" y="3529247"/>
                </a:lnTo>
                <a:cubicBezTo>
                  <a:pt x="2092988" y="3532124"/>
                  <a:pt x="2091191" y="3533563"/>
                  <a:pt x="2089033" y="3533563"/>
                </a:cubicBezTo>
                <a:lnTo>
                  <a:pt x="2089033" y="3535855"/>
                </a:lnTo>
                <a:lnTo>
                  <a:pt x="2093348" y="3540171"/>
                </a:lnTo>
                <a:cubicBezTo>
                  <a:pt x="2092988" y="3552400"/>
                  <a:pt x="2090470" y="3558515"/>
                  <a:pt x="2085796" y="3558515"/>
                </a:cubicBezTo>
                <a:lnTo>
                  <a:pt x="2085796" y="3562831"/>
                </a:lnTo>
                <a:cubicBezTo>
                  <a:pt x="2086876" y="3562831"/>
                  <a:pt x="2087953" y="3561392"/>
                  <a:pt x="2089033" y="3558515"/>
                </a:cubicBezTo>
                <a:lnTo>
                  <a:pt x="2090111" y="3557436"/>
                </a:lnTo>
                <a:lnTo>
                  <a:pt x="2094428" y="3557436"/>
                </a:lnTo>
                <a:lnTo>
                  <a:pt x="2095507" y="3566068"/>
                </a:lnTo>
                <a:cubicBezTo>
                  <a:pt x="2092448" y="3578296"/>
                  <a:pt x="2090291" y="3584411"/>
                  <a:pt x="2089033" y="3584411"/>
                </a:cubicBezTo>
                <a:lnTo>
                  <a:pt x="2090111" y="3589806"/>
                </a:lnTo>
                <a:lnTo>
                  <a:pt x="2090111" y="3591964"/>
                </a:lnTo>
                <a:cubicBezTo>
                  <a:pt x="2088313" y="3595561"/>
                  <a:pt x="2085076" y="3597359"/>
                  <a:pt x="2080400" y="3597359"/>
                </a:cubicBezTo>
                <a:lnTo>
                  <a:pt x="2071767" y="3595201"/>
                </a:lnTo>
                <a:lnTo>
                  <a:pt x="2064215" y="3596280"/>
                </a:lnTo>
                <a:lnTo>
                  <a:pt x="2055584" y="3595201"/>
                </a:lnTo>
                <a:lnTo>
                  <a:pt x="2051268" y="3597359"/>
                </a:lnTo>
                <a:cubicBezTo>
                  <a:pt x="2045692" y="3597359"/>
                  <a:pt x="2041736" y="3592324"/>
                  <a:pt x="2039399" y="3582253"/>
                </a:cubicBezTo>
                <a:lnTo>
                  <a:pt x="2039399" y="3579016"/>
                </a:lnTo>
                <a:lnTo>
                  <a:pt x="2042635" y="3569305"/>
                </a:lnTo>
                <a:lnTo>
                  <a:pt x="2040478" y="3550962"/>
                </a:lnTo>
                <a:lnTo>
                  <a:pt x="2042635" y="3539092"/>
                </a:lnTo>
                <a:lnTo>
                  <a:pt x="2040478" y="3518457"/>
                </a:lnTo>
                <a:lnTo>
                  <a:pt x="2044793" y="3509825"/>
                </a:lnTo>
                <a:lnTo>
                  <a:pt x="2043715" y="3495797"/>
                </a:lnTo>
                <a:lnTo>
                  <a:pt x="2044793" y="3489323"/>
                </a:lnTo>
                <a:lnTo>
                  <a:pt x="2039399" y="3474217"/>
                </a:lnTo>
                <a:cubicBezTo>
                  <a:pt x="2039399" y="3467024"/>
                  <a:pt x="2041196" y="3460910"/>
                  <a:pt x="2044793" y="3455874"/>
                </a:cubicBezTo>
                <a:lnTo>
                  <a:pt x="2041556" y="3450479"/>
                </a:lnTo>
                <a:lnTo>
                  <a:pt x="2041556" y="3444005"/>
                </a:lnTo>
                <a:lnTo>
                  <a:pt x="2043715" y="3435373"/>
                </a:lnTo>
                <a:lnTo>
                  <a:pt x="2041556" y="3427820"/>
                </a:lnTo>
                <a:lnTo>
                  <a:pt x="2042635" y="3410556"/>
                </a:lnTo>
                <a:lnTo>
                  <a:pt x="2041556" y="3409477"/>
                </a:lnTo>
                <a:lnTo>
                  <a:pt x="2041556" y="3408398"/>
                </a:lnTo>
                <a:lnTo>
                  <a:pt x="2042635" y="3403947"/>
                </a:lnTo>
                <a:cubicBezTo>
                  <a:pt x="2042635" y="3398912"/>
                  <a:pt x="2040837" y="3390280"/>
                  <a:pt x="2037241" y="3378051"/>
                </a:cubicBezTo>
                <a:lnTo>
                  <a:pt x="2044793" y="3374814"/>
                </a:lnTo>
                <a:cubicBezTo>
                  <a:pt x="2048210" y="3374814"/>
                  <a:pt x="2055763" y="3378771"/>
                  <a:pt x="2067453" y="3386683"/>
                </a:cubicBezTo>
                <a:lnTo>
                  <a:pt x="2077164" y="3385604"/>
                </a:lnTo>
                <a:cubicBezTo>
                  <a:pt x="2084716" y="3391359"/>
                  <a:pt x="2089751" y="3394236"/>
                  <a:pt x="2092270" y="3394236"/>
                </a:cubicBezTo>
                <a:lnTo>
                  <a:pt x="2110747" y="3394236"/>
                </a:lnTo>
                <a:lnTo>
                  <a:pt x="2111826" y="3380209"/>
                </a:lnTo>
                <a:lnTo>
                  <a:pt x="2109668" y="3370498"/>
                </a:lnTo>
                <a:cubicBezTo>
                  <a:pt x="2109668" y="3365103"/>
                  <a:pt x="2111107" y="3358270"/>
                  <a:pt x="2113984" y="3349997"/>
                </a:cubicBezTo>
                <a:cubicBezTo>
                  <a:pt x="2115423" y="3344962"/>
                  <a:pt x="2122617" y="3342444"/>
                  <a:pt x="2135564" y="3342444"/>
                </a:cubicBezTo>
                <a:close/>
                <a:moveTo>
                  <a:pt x="3642535" y="3342039"/>
                </a:moveTo>
                <a:lnTo>
                  <a:pt x="3643614" y="3342039"/>
                </a:lnTo>
                <a:cubicBezTo>
                  <a:pt x="3649458" y="3342399"/>
                  <a:pt x="3658000" y="3345951"/>
                  <a:pt x="3669240" y="3352695"/>
                </a:cubicBezTo>
                <a:lnTo>
                  <a:pt x="3671263" y="3352695"/>
                </a:lnTo>
                <a:lnTo>
                  <a:pt x="3679895" y="3350537"/>
                </a:lnTo>
                <a:lnTo>
                  <a:pt x="3681918" y="3350537"/>
                </a:lnTo>
                <a:cubicBezTo>
                  <a:pt x="3686954" y="3353594"/>
                  <a:pt x="3689472" y="3355752"/>
                  <a:pt x="3689472" y="3357011"/>
                </a:cubicBezTo>
                <a:lnTo>
                  <a:pt x="3689472" y="3359169"/>
                </a:lnTo>
                <a:cubicBezTo>
                  <a:pt x="3681828" y="3366092"/>
                  <a:pt x="3676478" y="3373196"/>
                  <a:pt x="3673421" y="3380479"/>
                </a:cubicBezTo>
                <a:cubicBezTo>
                  <a:pt x="3670634" y="3380839"/>
                  <a:pt x="3669240" y="3382592"/>
                  <a:pt x="3669240" y="3385739"/>
                </a:cubicBezTo>
                <a:lnTo>
                  <a:pt x="3670319" y="3391134"/>
                </a:lnTo>
                <a:cubicBezTo>
                  <a:pt x="3667801" y="3391134"/>
                  <a:pt x="3662451" y="3396439"/>
                  <a:pt x="3654269" y="3407049"/>
                </a:cubicBezTo>
                <a:lnTo>
                  <a:pt x="3654269" y="3408128"/>
                </a:lnTo>
                <a:lnTo>
                  <a:pt x="3655348" y="3413523"/>
                </a:lnTo>
                <a:lnTo>
                  <a:pt x="3656427" y="3413523"/>
                </a:lnTo>
                <a:lnTo>
                  <a:pt x="3659529" y="3411365"/>
                </a:lnTo>
                <a:lnTo>
                  <a:pt x="3663845" y="3412444"/>
                </a:lnTo>
                <a:lnTo>
                  <a:pt x="3676658" y="3411365"/>
                </a:lnTo>
                <a:lnTo>
                  <a:pt x="3697969" y="3411365"/>
                </a:lnTo>
                <a:lnTo>
                  <a:pt x="3706466" y="3413523"/>
                </a:lnTo>
                <a:lnTo>
                  <a:pt x="3712940" y="3411365"/>
                </a:lnTo>
                <a:lnTo>
                  <a:pt x="3719279" y="3412444"/>
                </a:lnTo>
                <a:lnTo>
                  <a:pt x="3720358" y="3412444"/>
                </a:lnTo>
                <a:cubicBezTo>
                  <a:pt x="3724494" y="3412444"/>
                  <a:pt x="3728765" y="3408893"/>
                  <a:pt x="3733171" y="3401789"/>
                </a:cubicBezTo>
                <a:cubicBezTo>
                  <a:pt x="3735869" y="3401789"/>
                  <a:pt x="3738701" y="3400710"/>
                  <a:pt x="3741668" y="3398552"/>
                </a:cubicBezTo>
                <a:lnTo>
                  <a:pt x="3758798" y="3405970"/>
                </a:lnTo>
                <a:cubicBezTo>
                  <a:pt x="3759517" y="3408128"/>
                  <a:pt x="3764822" y="3411680"/>
                  <a:pt x="3774713" y="3416626"/>
                </a:cubicBezTo>
                <a:lnTo>
                  <a:pt x="3780108" y="3426337"/>
                </a:lnTo>
                <a:cubicBezTo>
                  <a:pt x="3774443" y="3434339"/>
                  <a:pt x="3771611" y="3445354"/>
                  <a:pt x="3771611" y="3459381"/>
                </a:cubicBezTo>
                <a:lnTo>
                  <a:pt x="3772690" y="3459381"/>
                </a:lnTo>
                <a:lnTo>
                  <a:pt x="3776871" y="3456144"/>
                </a:lnTo>
                <a:lnTo>
                  <a:pt x="3780108" y="3456144"/>
                </a:lnTo>
                <a:cubicBezTo>
                  <a:pt x="3782445" y="3456144"/>
                  <a:pt x="3786357" y="3464327"/>
                  <a:pt x="3791842" y="3480691"/>
                </a:cubicBezTo>
                <a:lnTo>
                  <a:pt x="3791842" y="3481770"/>
                </a:lnTo>
                <a:cubicBezTo>
                  <a:pt x="3788245" y="3485277"/>
                  <a:pt x="3783615" y="3487031"/>
                  <a:pt x="3777950" y="3487031"/>
                </a:cubicBezTo>
                <a:lnTo>
                  <a:pt x="3769453" y="3485952"/>
                </a:lnTo>
                <a:lnTo>
                  <a:pt x="3767295" y="3493505"/>
                </a:lnTo>
                <a:cubicBezTo>
                  <a:pt x="3767834" y="3498630"/>
                  <a:pt x="3768913" y="3502182"/>
                  <a:pt x="3770532" y="3504160"/>
                </a:cubicBezTo>
                <a:lnTo>
                  <a:pt x="3770532" y="3514815"/>
                </a:lnTo>
                <a:cubicBezTo>
                  <a:pt x="3781141" y="3524256"/>
                  <a:pt x="3786447" y="3533158"/>
                  <a:pt x="3786447" y="3541520"/>
                </a:cubicBezTo>
                <a:cubicBezTo>
                  <a:pt x="3788605" y="3541520"/>
                  <a:pt x="3790403" y="3542914"/>
                  <a:pt x="3791842" y="3545701"/>
                </a:cubicBezTo>
                <a:lnTo>
                  <a:pt x="3789684" y="3547859"/>
                </a:lnTo>
                <a:lnTo>
                  <a:pt x="3787526" y="3547859"/>
                </a:lnTo>
                <a:lnTo>
                  <a:pt x="3784424" y="3545701"/>
                </a:lnTo>
                <a:cubicBezTo>
                  <a:pt x="3781007" y="3545701"/>
                  <a:pt x="3777410" y="3546780"/>
                  <a:pt x="3773634" y="3548938"/>
                </a:cubicBezTo>
                <a:lnTo>
                  <a:pt x="3762979" y="3545701"/>
                </a:lnTo>
                <a:lnTo>
                  <a:pt x="3762035" y="3546780"/>
                </a:lnTo>
                <a:lnTo>
                  <a:pt x="3762035" y="3553254"/>
                </a:lnTo>
                <a:lnTo>
                  <a:pt x="3762979" y="3557436"/>
                </a:lnTo>
                <a:lnTo>
                  <a:pt x="3762035" y="3561752"/>
                </a:lnTo>
                <a:lnTo>
                  <a:pt x="3762979" y="3564989"/>
                </a:lnTo>
                <a:cubicBezTo>
                  <a:pt x="3761450" y="3584860"/>
                  <a:pt x="3756505" y="3594796"/>
                  <a:pt x="3748142" y="3594796"/>
                </a:cubicBezTo>
                <a:lnTo>
                  <a:pt x="3738566" y="3594796"/>
                </a:lnTo>
                <a:cubicBezTo>
                  <a:pt x="3733530" y="3601180"/>
                  <a:pt x="3727461" y="3604372"/>
                  <a:pt x="3720358" y="3604372"/>
                </a:cubicBezTo>
                <a:lnTo>
                  <a:pt x="3711861" y="3603293"/>
                </a:lnTo>
                <a:lnTo>
                  <a:pt x="3705387" y="3605451"/>
                </a:lnTo>
                <a:lnTo>
                  <a:pt x="3702285" y="3605451"/>
                </a:lnTo>
                <a:cubicBezTo>
                  <a:pt x="3698508" y="3603653"/>
                  <a:pt x="3696350" y="3601540"/>
                  <a:pt x="3695811" y="3599112"/>
                </a:cubicBezTo>
                <a:lnTo>
                  <a:pt x="3696890" y="3598033"/>
                </a:lnTo>
                <a:lnTo>
                  <a:pt x="3695811" y="3587378"/>
                </a:lnTo>
                <a:lnTo>
                  <a:pt x="3695811" y="3581983"/>
                </a:lnTo>
                <a:lnTo>
                  <a:pt x="3684076" y="3574565"/>
                </a:lnTo>
                <a:cubicBezTo>
                  <a:pt x="3684076" y="3572587"/>
                  <a:pt x="3680884" y="3570788"/>
                  <a:pt x="3674500" y="3569170"/>
                </a:cubicBezTo>
                <a:cubicBezTo>
                  <a:pt x="3674500" y="3567012"/>
                  <a:pt x="3669869" y="3564539"/>
                  <a:pt x="3660608" y="3561752"/>
                </a:cubicBezTo>
                <a:lnTo>
                  <a:pt x="3660608" y="3556357"/>
                </a:lnTo>
                <a:cubicBezTo>
                  <a:pt x="3661327" y="3553569"/>
                  <a:pt x="3665239" y="3552175"/>
                  <a:pt x="3672342" y="3552175"/>
                </a:cubicBezTo>
                <a:lnTo>
                  <a:pt x="3685155" y="3554199"/>
                </a:lnTo>
                <a:lnTo>
                  <a:pt x="3690551" y="3553254"/>
                </a:lnTo>
                <a:lnTo>
                  <a:pt x="3695811" y="3556357"/>
                </a:lnTo>
                <a:lnTo>
                  <a:pt x="3701206" y="3556357"/>
                </a:lnTo>
                <a:cubicBezTo>
                  <a:pt x="3704173" y="3553569"/>
                  <a:pt x="3707005" y="3552175"/>
                  <a:pt x="3709703" y="3552175"/>
                </a:cubicBezTo>
                <a:lnTo>
                  <a:pt x="3712940" y="3552175"/>
                </a:lnTo>
                <a:lnTo>
                  <a:pt x="3714019" y="3547859"/>
                </a:lnTo>
                <a:lnTo>
                  <a:pt x="3712940" y="3542464"/>
                </a:lnTo>
                <a:lnTo>
                  <a:pt x="3716177" y="3539362"/>
                </a:lnTo>
                <a:lnTo>
                  <a:pt x="3716177" y="3535046"/>
                </a:lnTo>
                <a:lnTo>
                  <a:pt x="3714019" y="3532888"/>
                </a:lnTo>
                <a:cubicBezTo>
                  <a:pt x="3703318" y="3536845"/>
                  <a:pt x="3697969" y="3540396"/>
                  <a:pt x="3697969" y="3543543"/>
                </a:cubicBezTo>
                <a:lnTo>
                  <a:pt x="3693653" y="3548938"/>
                </a:lnTo>
                <a:lnTo>
                  <a:pt x="3662766" y="3548938"/>
                </a:lnTo>
                <a:cubicBezTo>
                  <a:pt x="3656562" y="3548938"/>
                  <a:pt x="3652291" y="3554963"/>
                  <a:pt x="3649953" y="3567012"/>
                </a:cubicBezTo>
                <a:cubicBezTo>
                  <a:pt x="3648065" y="3574115"/>
                  <a:pt x="3644513" y="3577667"/>
                  <a:pt x="3639298" y="3577667"/>
                </a:cubicBezTo>
                <a:lnTo>
                  <a:pt x="3629722" y="3577667"/>
                </a:lnTo>
                <a:lnTo>
                  <a:pt x="3620146" y="3579825"/>
                </a:lnTo>
                <a:lnTo>
                  <a:pt x="3619067" y="3578746"/>
                </a:lnTo>
                <a:lnTo>
                  <a:pt x="3617988" y="3578746"/>
                </a:lnTo>
                <a:lnTo>
                  <a:pt x="3611648" y="3579825"/>
                </a:lnTo>
                <a:lnTo>
                  <a:pt x="3601937" y="3574565"/>
                </a:lnTo>
                <a:lnTo>
                  <a:pt x="3599914" y="3572407"/>
                </a:lnTo>
                <a:cubicBezTo>
                  <a:pt x="3596138" y="3590210"/>
                  <a:pt x="3587236" y="3599112"/>
                  <a:pt x="3573209" y="3599112"/>
                </a:cubicBezTo>
                <a:cubicBezTo>
                  <a:pt x="3570331" y="3600461"/>
                  <a:pt x="3566420" y="3601135"/>
                  <a:pt x="3561475" y="3601135"/>
                </a:cubicBezTo>
                <a:lnTo>
                  <a:pt x="3545424" y="3587378"/>
                </a:lnTo>
                <a:cubicBezTo>
                  <a:pt x="3542637" y="3583242"/>
                  <a:pt x="3541243" y="3580005"/>
                  <a:pt x="3541243" y="3577667"/>
                </a:cubicBezTo>
                <a:lnTo>
                  <a:pt x="3542322" y="3539362"/>
                </a:lnTo>
                <a:lnTo>
                  <a:pt x="3543401" y="3533967"/>
                </a:lnTo>
                <a:cubicBezTo>
                  <a:pt x="3537287" y="3533967"/>
                  <a:pt x="3532296" y="3529696"/>
                  <a:pt x="3528430" y="3521154"/>
                </a:cubicBezTo>
                <a:lnTo>
                  <a:pt x="3532746" y="3518052"/>
                </a:lnTo>
                <a:lnTo>
                  <a:pt x="3541243" y="3520075"/>
                </a:lnTo>
                <a:cubicBezTo>
                  <a:pt x="3547807" y="3520075"/>
                  <a:pt x="3554191" y="3511578"/>
                  <a:pt x="3560396" y="3494584"/>
                </a:cubicBezTo>
                <a:lnTo>
                  <a:pt x="3575367" y="3472194"/>
                </a:lnTo>
                <a:lnTo>
                  <a:pt x="3575367" y="3470036"/>
                </a:lnTo>
                <a:lnTo>
                  <a:pt x="3566870" y="3468957"/>
                </a:lnTo>
                <a:lnTo>
                  <a:pt x="3559317" y="3473273"/>
                </a:lnTo>
                <a:lnTo>
                  <a:pt x="3557159" y="3473273"/>
                </a:lnTo>
                <a:cubicBezTo>
                  <a:pt x="3543671" y="3463113"/>
                  <a:pt x="3536927" y="3452053"/>
                  <a:pt x="3536927" y="3440094"/>
                </a:cubicBezTo>
                <a:cubicBezTo>
                  <a:pt x="3536927" y="3432451"/>
                  <a:pt x="3533735" y="3425707"/>
                  <a:pt x="3527351" y="3419863"/>
                </a:cubicBezTo>
                <a:lnTo>
                  <a:pt x="3527351" y="3417705"/>
                </a:lnTo>
                <a:cubicBezTo>
                  <a:pt x="3527351" y="3415996"/>
                  <a:pt x="3530184" y="3414602"/>
                  <a:pt x="3535848" y="3413523"/>
                </a:cubicBezTo>
                <a:lnTo>
                  <a:pt x="3539085" y="3413523"/>
                </a:lnTo>
                <a:lnTo>
                  <a:pt x="3544480" y="3416626"/>
                </a:lnTo>
                <a:lnTo>
                  <a:pt x="3555136" y="3414602"/>
                </a:lnTo>
                <a:cubicBezTo>
                  <a:pt x="3560081" y="3418289"/>
                  <a:pt x="3567184" y="3420402"/>
                  <a:pt x="3576446" y="3420942"/>
                </a:cubicBezTo>
                <a:cubicBezTo>
                  <a:pt x="3583549" y="3428585"/>
                  <a:pt x="3587101" y="3434294"/>
                  <a:pt x="3587101" y="3438071"/>
                </a:cubicBezTo>
                <a:lnTo>
                  <a:pt x="3599914" y="3410286"/>
                </a:lnTo>
                <a:cubicBezTo>
                  <a:pt x="3602162" y="3401205"/>
                  <a:pt x="3606747" y="3394461"/>
                  <a:pt x="3613671" y="3390055"/>
                </a:cubicBezTo>
                <a:cubicBezTo>
                  <a:pt x="3615829" y="3390055"/>
                  <a:pt x="3616908" y="3392168"/>
                  <a:pt x="3616908" y="3396394"/>
                </a:cubicBezTo>
                <a:lnTo>
                  <a:pt x="3619067" y="3396394"/>
                </a:lnTo>
                <a:cubicBezTo>
                  <a:pt x="3619067" y="3392708"/>
                  <a:pt x="3622978" y="3384525"/>
                  <a:pt x="3630801" y="3371847"/>
                </a:cubicBezTo>
                <a:lnTo>
                  <a:pt x="3630801" y="3370768"/>
                </a:lnTo>
                <a:lnTo>
                  <a:pt x="3628643" y="3364429"/>
                </a:lnTo>
                <a:lnTo>
                  <a:pt x="3628643" y="3363350"/>
                </a:lnTo>
                <a:lnTo>
                  <a:pt x="3630801" y="3360113"/>
                </a:lnTo>
                <a:lnTo>
                  <a:pt x="3630801" y="3359169"/>
                </a:lnTo>
                <a:lnTo>
                  <a:pt x="3626485" y="3346355"/>
                </a:lnTo>
                <a:cubicBezTo>
                  <a:pt x="3626485" y="3344917"/>
                  <a:pt x="3631834" y="3343478"/>
                  <a:pt x="3642535" y="3342039"/>
                </a:cubicBezTo>
                <a:close/>
                <a:moveTo>
                  <a:pt x="9291338" y="3341095"/>
                </a:moveTo>
                <a:lnTo>
                  <a:pt x="9320337" y="3360248"/>
                </a:lnTo>
                <a:lnTo>
                  <a:pt x="9323574" y="3372926"/>
                </a:lnTo>
                <a:lnTo>
                  <a:pt x="9323574" y="3377242"/>
                </a:lnTo>
                <a:cubicBezTo>
                  <a:pt x="9317819" y="3384705"/>
                  <a:pt x="9314942" y="3390729"/>
                  <a:pt x="9314942" y="3395315"/>
                </a:cubicBezTo>
                <a:lnTo>
                  <a:pt x="9314942" y="3407994"/>
                </a:lnTo>
                <a:lnTo>
                  <a:pt x="9311705" y="3421886"/>
                </a:lnTo>
                <a:lnTo>
                  <a:pt x="9314942" y="3434564"/>
                </a:lnTo>
                <a:cubicBezTo>
                  <a:pt x="9317100" y="3435283"/>
                  <a:pt x="9318179" y="3437441"/>
                  <a:pt x="9318179" y="3441038"/>
                </a:cubicBezTo>
                <a:lnTo>
                  <a:pt x="9316021" y="3470711"/>
                </a:lnTo>
                <a:lnTo>
                  <a:pt x="9318179" y="3496202"/>
                </a:lnTo>
                <a:lnTo>
                  <a:pt x="9313863" y="3530326"/>
                </a:lnTo>
                <a:lnTo>
                  <a:pt x="9316021" y="3536665"/>
                </a:lnTo>
                <a:lnTo>
                  <a:pt x="9316021" y="3541925"/>
                </a:lnTo>
                <a:lnTo>
                  <a:pt x="9314942" y="3548399"/>
                </a:lnTo>
                <a:lnTo>
                  <a:pt x="9318179" y="3554738"/>
                </a:lnTo>
                <a:cubicBezTo>
                  <a:pt x="9316740" y="3572452"/>
                  <a:pt x="9314582" y="3581309"/>
                  <a:pt x="9311705" y="3581309"/>
                </a:cubicBezTo>
                <a:lnTo>
                  <a:pt x="9312784" y="3582388"/>
                </a:lnTo>
                <a:lnTo>
                  <a:pt x="9312784" y="3583467"/>
                </a:lnTo>
                <a:cubicBezTo>
                  <a:pt x="9312784" y="3586434"/>
                  <a:pt x="9308153" y="3592773"/>
                  <a:pt x="9298891" y="3602484"/>
                </a:cubicBezTo>
                <a:lnTo>
                  <a:pt x="9293496" y="3599382"/>
                </a:lnTo>
                <a:lnTo>
                  <a:pt x="9290259" y="3599382"/>
                </a:lnTo>
                <a:cubicBezTo>
                  <a:pt x="9287382" y="3601990"/>
                  <a:pt x="9282751" y="3604462"/>
                  <a:pt x="9276367" y="3606800"/>
                </a:cubicBezTo>
                <a:cubicBezTo>
                  <a:pt x="9264138" y="3606800"/>
                  <a:pt x="9258024" y="3600416"/>
                  <a:pt x="9258024" y="3587648"/>
                </a:cubicBezTo>
                <a:cubicBezTo>
                  <a:pt x="9258024" y="3584501"/>
                  <a:pt x="9256585" y="3580949"/>
                  <a:pt x="9253708" y="3576993"/>
                </a:cubicBezTo>
                <a:lnTo>
                  <a:pt x="9253708" y="3571732"/>
                </a:lnTo>
                <a:lnTo>
                  <a:pt x="9256945" y="3571732"/>
                </a:lnTo>
                <a:lnTo>
                  <a:pt x="9256945" y="3569574"/>
                </a:lnTo>
                <a:lnTo>
                  <a:pt x="9251550" y="3569574"/>
                </a:lnTo>
                <a:lnTo>
                  <a:pt x="9237658" y="3562156"/>
                </a:lnTo>
                <a:lnTo>
                  <a:pt x="9237658" y="3561077"/>
                </a:lnTo>
                <a:cubicBezTo>
                  <a:pt x="9237658" y="3559639"/>
                  <a:pt x="9238737" y="3558919"/>
                  <a:pt x="9240895" y="3558919"/>
                </a:cubicBezTo>
                <a:lnTo>
                  <a:pt x="9247234" y="3559998"/>
                </a:lnTo>
                <a:cubicBezTo>
                  <a:pt x="9253708" y="3556491"/>
                  <a:pt x="9258744" y="3554738"/>
                  <a:pt x="9262340" y="3554738"/>
                </a:cubicBezTo>
                <a:lnTo>
                  <a:pt x="9267735" y="3554738"/>
                </a:lnTo>
                <a:cubicBezTo>
                  <a:pt x="9267735" y="3551681"/>
                  <a:pt x="9265937" y="3548489"/>
                  <a:pt x="9262340" y="3545162"/>
                </a:cubicBezTo>
                <a:lnTo>
                  <a:pt x="9265577" y="3539902"/>
                </a:lnTo>
                <a:lnTo>
                  <a:pt x="9265577" y="3538823"/>
                </a:lnTo>
                <a:lnTo>
                  <a:pt x="9263419" y="3535586"/>
                </a:lnTo>
                <a:lnTo>
                  <a:pt x="9263419" y="3531405"/>
                </a:lnTo>
                <a:cubicBezTo>
                  <a:pt x="9266117" y="3520705"/>
                  <a:pt x="9267915" y="3515354"/>
                  <a:pt x="9268814" y="3515354"/>
                </a:cubicBezTo>
                <a:lnTo>
                  <a:pt x="9269893" y="3515354"/>
                </a:lnTo>
                <a:cubicBezTo>
                  <a:pt x="9266297" y="3510049"/>
                  <a:pt x="9264498" y="3504744"/>
                  <a:pt x="9264498" y="3499439"/>
                </a:cubicBezTo>
                <a:lnTo>
                  <a:pt x="9265577" y="3496202"/>
                </a:lnTo>
                <a:lnTo>
                  <a:pt x="9260182" y="3495258"/>
                </a:lnTo>
                <a:cubicBezTo>
                  <a:pt x="9258204" y="3496607"/>
                  <a:pt x="9250696" y="3497641"/>
                  <a:pt x="9237658" y="3498360"/>
                </a:cubicBezTo>
                <a:lnTo>
                  <a:pt x="9236579" y="3499439"/>
                </a:lnTo>
                <a:lnTo>
                  <a:pt x="9237658" y="3500518"/>
                </a:lnTo>
                <a:lnTo>
                  <a:pt x="9237658" y="3505778"/>
                </a:lnTo>
                <a:lnTo>
                  <a:pt x="9234421" y="3516433"/>
                </a:lnTo>
                <a:lnTo>
                  <a:pt x="9233342" y="3516433"/>
                </a:lnTo>
                <a:lnTo>
                  <a:pt x="9234421" y="3517512"/>
                </a:lnTo>
                <a:lnTo>
                  <a:pt x="9234421" y="3523852"/>
                </a:lnTo>
                <a:cubicBezTo>
                  <a:pt x="9234421" y="3525290"/>
                  <a:pt x="9232623" y="3526010"/>
                  <a:pt x="9229026" y="3526010"/>
                </a:cubicBezTo>
                <a:lnTo>
                  <a:pt x="9226868" y="3537744"/>
                </a:lnTo>
                <a:lnTo>
                  <a:pt x="9227947" y="3541925"/>
                </a:lnTo>
                <a:cubicBezTo>
                  <a:pt x="9222732" y="3553974"/>
                  <a:pt x="9217741" y="3559998"/>
                  <a:pt x="9212976" y="3559998"/>
                </a:cubicBezTo>
                <a:cubicBezTo>
                  <a:pt x="9208660" y="3563235"/>
                  <a:pt x="9206502" y="3567147"/>
                  <a:pt x="9206502" y="3571732"/>
                </a:cubicBezTo>
                <a:cubicBezTo>
                  <a:pt x="9193913" y="3578476"/>
                  <a:pt x="9183168" y="3585894"/>
                  <a:pt x="9174266" y="3593987"/>
                </a:cubicBezTo>
                <a:cubicBezTo>
                  <a:pt x="9169950" y="3599022"/>
                  <a:pt x="9167073" y="3601540"/>
                  <a:pt x="9165634" y="3601540"/>
                </a:cubicBezTo>
                <a:cubicBezTo>
                  <a:pt x="9158441" y="3601540"/>
                  <a:pt x="9154844" y="3598707"/>
                  <a:pt x="9154844" y="3593043"/>
                </a:cubicBezTo>
                <a:lnTo>
                  <a:pt x="9154844" y="3588727"/>
                </a:lnTo>
                <a:lnTo>
                  <a:pt x="9157002" y="3586569"/>
                </a:lnTo>
                <a:lnTo>
                  <a:pt x="9163476" y="3586569"/>
                </a:lnTo>
                <a:cubicBezTo>
                  <a:pt x="9167073" y="3575959"/>
                  <a:pt x="9171389" y="3570653"/>
                  <a:pt x="9176424" y="3570653"/>
                </a:cubicBezTo>
                <a:lnTo>
                  <a:pt x="9177504" y="3570653"/>
                </a:lnTo>
                <a:lnTo>
                  <a:pt x="9177504" y="3568495"/>
                </a:lnTo>
                <a:cubicBezTo>
                  <a:pt x="9175346" y="3565888"/>
                  <a:pt x="9174266" y="3563415"/>
                  <a:pt x="9174266" y="3561077"/>
                </a:cubicBezTo>
                <a:cubicBezTo>
                  <a:pt x="9174266" y="3559009"/>
                  <a:pt x="9177144" y="3555098"/>
                  <a:pt x="9182899" y="3549343"/>
                </a:cubicBezTo>
                <a:lnTo>
                  <a:pt x="9182899" y="3547320"/>
                </a:lnTo>
                <a:lnTo>
                  <a:pt x="9181820" y="3543004"/>
                </a:lnTo>
                <a:lnTo>
                  <a:pt x="9182899" y="3539902"/>
                </a:lnTo>
                <a:lnTo>
                  <a:pt x="9181820" y="3539902"/>
                </a:lnTo>
                <a:cubicBezTo>
                  <a:pt x="9180740" y="3539902"/>
                  <a:pt x="9178942" y="3542734"/>
                  <a:pt x="9176424" y="3548399"/>
                </a:cubicBezTo>
                <a:lnTo>
                  <a:pt x="9174266" y="3548399"/>
                </a:lnTo>
                <a:lnTo>
                  <a:pt x="9152686" y="3546241"/>
                </a:lnTo>
                <a:lnTo>
                  <a:pt x="9140952" y="3547320"/>
                </a:lnTo>
                <a:cubicBezTo>
                  <a:pt x="9135917" y="3540936"/>
                  <a:pt x="9133399" y="3536665"/>
                  <a:pt x="9133399" y="3534507"/>
                </a:cubicBezTo>
                <a:lnTo>
                  <a:pt x="9133399" y="3530326"/>
                </a:lnTo>
                <a:cubicBezTo>
                  <a:pt x="9122699" y="3531135"/>
                  <a:pt x="9117349" y="3533248"/>
                  <a:pt x="9117349" y="3536665"/>
                </a:cubicBezTo>
                <a:lnTo>
                  <a:pt x="9117349" y="3543004"/>
                </a:lnTo>
                <a:cubicBezTo>
                  <a:pt x="9120136" y="3546241"/>
                  <a:pt x="9121530" y="3548714"/>
                  <a:pt x="9121530" y="3550422"/>
                </a:cubicBezTo>
                <a:cubicBezTo>
                  <a:pt x="9120721" y="3556806"/>
                  <a:pt x="9117529" y="3559998"/>
                  <a:pt x="9111954" y="3559998"/>
                </a:cubicBezTo>
                <a:cubicBezTo>
                  <a:pt x="9109077" y="3559998"/>
                  <a:pt x="9107638" y="3559324"/>
                  <a:pt x="9107638" y="3557975"/>
                </a:cubicBezTo>
                <a:lnTo>
                  <a:pt x="9106559" y="3558919"/>
                </a:lnTo>
                <a:lnTo>
                  <a:pt x="9105480" y="3558919"/>
                </a:lnTo>
                <a:lnTo>
                  <a:pt x="9092532" y="3554738"/>
                </a:lnTo>
                <a:lnTo>
                  <a:pt x="9081877" y="3556896"/>
                </a:lnTo>
                <a:lnTo>
                  <a:pt x="9077561" y="3552580"/>
                </a:lnTo>
                <a:lnTo>
                  <a:pt x="9078640" y="3539902"/>
                </a:lnTo>
                <a:lnTo>
                  <a:pt x="9077561" y="3535586"/>
                </a:lnTo>
                <a:lnTo>
                  <a:pt x="9080798" y="3532349"/>
                </a:lnTo>
                <a:cubicBezTo>
                  <a:pt x="9079539" y="3526864"/>
                  <a:pt x="9078100" y="3524031"/>
                  <a:pt x="9076482" y="3523852"/>
                </a:cubicBezTo>
                <a:lnTo>
                  <a:pt x="9078640" y="3505778"/>
                </a:lnTo>
                <a:lnTo>
                  <a:pt x="9075403" y="3497281"/>
                </a:lnTo>
                <a:lnTo>
                  <a:pt x="9075403" y="3466529"/>
                </a:lnTo>
                <a:cubicBezTo>
                  <a:pt x="9075583" y="3461584"/>
                  <a:pt x="9076302" y="3459111"/>
                  <a:pt x="9077561" y="3459111"/>
                </a:cubicBezTo>
                <a:lnTo>
                  <a:pt x="9075403" y="3452637"/>
                </a:lnTo>
                <a:lnTo>
                  <a:pt x="9075403" y="3450614"/>
                </a:lnTo>
                <a:lnTo>
                  <a:pt x="9076482" y="3420807"/>
                </a:lnTo>
                <a:lnTo>
                  <a:pt x="9075403" y="3407049"/>
                </a:lnTo>
                <a:lnTo>
                  <a:pt x="9082956" y="3401654"/>
                </a:lnTo>
                <a:lnTo>
                  <a:pt x="9082956" y="3398552"/>
                </a:lnTo>
                <a:cubicBezTo>
                  <a:pt x="9078640" y="3394236"/>
                  <a:pt x="9076482" y="3390685"/>
                  <a:pt x="9076482" y="3387897"/>
                </a:cubicBezTo>
                <a:lnTo>
                  <a:pt x="9076482" y="3382502"/>
                </a:lnTo>
                <a:lnTo>
                  <a:pt x="9078640" y="3379400"/>
                </a:lnTo>
                <a:lnTo>
                  <a:pt x="9077561" y="3378321"/>
                </a:lnTo>
                <a:lnTo>
                  <a:pt x="9078640" y="3372926"/>
                </a:lnTo>
                <a:lnTo>
                  <a:pt x="9078640" y="3371982"/>
                </a:lnTo>
                <a:lnTo>
                  <a:pt x="9073245" y="3355932"/>
                </a:lnTo>
                <a:lnTo>
                  <a:pt x="9076482" y="3353908"/>
                </a:lnTo>
                <a:lnTo>
                  <a:pt x="9078640" y="3353908"/>
                </a:lnTo>
                <a:cubicBezTo>
                  <a:pt x="9085743" y="3358494"/>
                  <a:pt x="9095050" y="3361641"/>
                  <a:pt x="9106559" y="3363350"/>
                </a:cubicBezTo>
                <a:cubicBezTo>
                  <a:pt x="9106559" y="3364609"/>
                  <a:pt x="9111909" y="3366767"/>
                  <a:pt x="9122609" y="3369824"/>
                </a:cubicBezTo>
                <a:lnTo>
                  <a:pt x="9123688" y="3369824"/>
                </a:lnTo>
                <a:lnTo>
                  <a:pt x="9126925" y="3367666"/>
                </a:lnTo>
                <a:lnTo>
                  <a:pt x="9131241" y="3367666"/>
                </a:lnTo>
                <a:lnTo>
                  <a:pt x="9135557" y="3369824"/>
                </a:lnTo>
                <a:cubicBezTo>
                  <a:pt x="9141672" y="3367126"/>
                  <a:pt x="9147741" y="3361461"/>
                  <a:pt x="9153765" y="3352829"/>
                </a:cubicBezTo>
                <a:lnTo>
                  <a:pt x="9155923" y="3352829"/>
                </a:lnTo>
                <a:cubicBezTo>
                  <a:pt x="9158081" y="3353009"/>
                  <a:pt x="9160239" y="3356516"/>
                  <a:pt x="9162397" y="3363350"/>
                </a:cubicBezTo>
                <a:cubicBezTo>
                  <a:pt x="9173907" y="3365148"/>
                  <a:pt x="9179662" y="3368340"/>
                  <a:pt x="9179662" y="3372926"/>
                </a:cubicBezTo>
                <a:lnTo>
                  <a:pt x="9186001" y="3371982"/>
                </a:lnTo>
                <a:lnTo>
                  <a:pt x="9191396" y="3374005"/>
                </a:lnTo>
                <a:lnTo>
                  <a:pt x="9193554" y="3370903"/>
                </a:lnTo>
                <a:lnTo>
                  <a:pt x="9190317" y="3349592"/>
                </a:lnTo>
                <a:lnTo>
                  <a:pt x="9191396" y="3348513"/>
                </a:lnTo>
                <a:lnTo>
                  <a:pt x="9194633" y="3348513"/>
                </a:lnTo>
                <a:lnTo>
                  <a:pt x="9223631" y="3355932"/>
                </a:lnTo>
                <a:lnTo>
                  <a:pt x="9231184" y="3354853"/>
                </a:lnTo>
                <a:cubicBezTo>
                  <a:pt x="9231184" y="3356831"/>
                  <a:pt x="9236219" y="3359663"/>
                  <a:pt x="9246290" y="3363350"/>
                </a:cubicBezTo>
                <a:lnTo>
                  <a:pt x="9246290" y="3365508"/>
                </a:lnTo>
                <a:lnTo>
                  <a:pt x="9248313" y="3365508"/>
                </a:lnTo>
                <a:cubicBezTo>
                  <a:pt x="9248313" y="3362720"/>
                  <a:pt x="9250471" y="3361327"/>
                  <a:pt x="9254787" y="3361327"/>
                </a:cubicBezTo>
                <a:lnTo>
                  <a:pt x="9259103" y="3361327"/>
                </a:lnTo>
                <a:lnTo>
                  <a:pt x="9263419" y="3364429"/>
                </a:lnTo>
                <a:lnTo>
                  <a:pt x="9280548" y="3355932"/>
                </a:lnTo>
                <a:lnTo>
                  <a:pt x="9279469" y="3354853"/>
                </a:lnTo>
                <a:lnTo>
                  <a:pt x="9279469" y="3350671"/>
                </a:lnTo>
                <a:cubicBezTo>
                  <a:pt x="9285044" y="3344288"/>
                  <a:pt x="9289001" y="3341095"/>
                  <a:pt x="9291338" y="3341095"/>
                </a:cubicBezTo>
                <a:close/>
                <a:moveTo>
                  <a:pt x="6734657" y="3340960"/>
                </a:moveTo>
                <a:cubicBezTo>
                  <a:pt x="6738434" y="3340960"/>
                  <a:pt x="6750213" y="3344872"/>
                  <a:pt x="6769995" y="3352695"/>
                </a:cubicBezTo>
                <a:cubicBezTo>
                  <a:pt x="6782133" y="3356651"/>
                  <a:pt x="6788203" y="3359888"/>
                  <a:pt x="6788203" y="3362406"/>
                </a:cubicBezTo>
                <a:lnTo>
                  <a:pt x="6788203" y="3365643"/>
                </a:lnTo>
                <a:lnTo>
                  <a:pt x="6786045" y="3367801"/>
                </a:lnTo>
                <a:lnTo>
                  <a:pt x="6779706" y="3366722"/>
                </a:lnTo>
                <a:cubicBezTo>
                  <a:pt x="6759654" y="3377602"/>
                  <a:pt x="6746437" y="3387583"/>
                  <a:pt x="6740052" y="3396664"/>
                </a:cubicBezTo>
                <a:cubicBezTo>
                  <a:pt x="6734298" y="3399901"/>
                  <a:pt x="6731420" y="3403498"/>
                  <a:pt x="6731420" y="3407454"/>
                </a:cubicBezTo>
                <a:lnTo>
                  <a:pt x="6732499" y="3408533"/>
                </a:lnTo>
                <a:lnTo>
                  <a:pt x="6733578" y="3408533"/>
                </a:lnTo>
                <a:lnTo>
                  <a:pt x="6740052" y="3406375"/>
                </a:lnTo>
                <a:lnTo>
                  <a:pt x="6743289" y="3406375"/>
                </a:lnTo>
                <a:lnTo>
                  <a:pt x="6745312" y="3408533"/>
                </a:lnTo>
                <a:cubicBezTo>
                  <a:pt x="6743964" y="3411680"/>
                  <a:pt x="6742570" y="3413434"/>
                  <a:pt x="6741131" y="3413793"/>
                </a:cubicBezTo>
                <a:lnTo>
                  <a:pt x="6731420" y="3413793"/>
                </a:lnTo>
                <a:lnTo>
                  <a:pt x="6719686" y="3415951"/>
                </a:lnTo>
                <a:lnTo>
                  <a:pt x="6707817" y="3411635"/>
                </a:lnTo>
                <a:lnTo>
                  <a:pt x="6697162" y="3415951"/>
                </a:lnTo>
                <a:lnTo>
                  <a:pt x="6690688" y="3413793"/>
                </a:lnTo>
                <a:lnTo>
                  <a:pt x="6682191" y="3417030"/>
                </a:lnTo>
                <a:lnTo>
                  <a:pt x="6666006" y="3415951"/>
                </a:lnTo>
                <a:lnTo>
                  <a:pt x="6663848" y="3418109"/>
                </a:lnTo>
                <a:lnTo>
                  <a:pt x="6662769" y="3418109"/>
                </a:lnTo>
                <a:cubicBezTo>
                  <a:pt x="6660341" y="3418109"/>
                  <a:pt x="6657509" y="3416671"/>
                  <a:pt x="6654272" y="3413793"/>
                </a:cubicBezTo>
                <a:lnTo>
                  <a:pt x="6644560" y="3414872"/>
                </a:lnTo>
                <a:lnTo>
                  <a:pt x="6644560" y="3410691"/>
                </a:lnTo>
                <a:lnTo>
                  <a:pt x="6648877" y="3406375"/>
                </a:lnTo>
                <a:lnTo>
                  <a:pt x="6651035" y="3406375"/>
                </a:lnTo>
                <a:lnTo>
                  <a:pt x="6660746" y="3408533"/>
                </a:lnTo>
                <a:lnTo>
                  <a:pt x="6668164" y="3407454"/>
                </a:lnTo>
                <a:lnTo>
                  <a:pt x="6673559" y="3411635"/>
                </a:lnTo>
                <a:cubicBezTo>
                  <a:pt x="6676077" y="3408128"/>
                  <a:pt x="6679628" y="3406375"/>
                  <a:pt x="6684214" y="3406375"/>
                </a:cubicBezTo>
                <a:lnTo>
                  <a:pt x="6687451" y="3406375"/>
                </a:lnTo>
                <a:lnTo>
                  <a:pt x="6699320" y="3407454"/>
                </a:lnTo>
                <a:lnTo>
                  <a:pt x="6705659" y="3405296"/>
                </a:lnTo>
                <a:lnTo>
                  <a:pt x="6708896" y="3406375"/>
                </a:lnTo>
                <a:lnTo>
                  <a:pt x="6708896" y="3405296"/>
                </a:lnTo>
                <a:cubicBezTo>
                  <a:pt x="6708896" y="3400261"/>
                  <a:pt x="6710695" y="3397743"/>
                  <a:pt x="6714291" y="3397743"/>
                </a:cubicBezTo>
                <a:lnTo>
                  <a:pt x="6713212" y="3396664"/>
                </a:lnTo>
                <a:lnTo>
                  <a:pt x="6713212" y="3395585"/>
                </a:lnTo>
                <a:cubicBezTo>
                  <a:pt x="6715190" y="3384705"/>
                  <a:pt x="6719821" y="3371128"/>
                  <a:pt x="6727104" y="3354853"/>
                </a:cubicBezTo>
                <a:lnTo>
                  <a:pt x="6721844" y="3347434"/>
                </a:lnTo>
                <a:lnTo>
                  <a:pt x="6721844" y="3345276"/>
                </a:lnTo>
                <a:cubicBezTo>
                  <a:pt x="6721844" y="3342759"/>
                  <a:pt x="6726115" y="3341320"/>
                  <a:pt x="6734657" y="3340960"/>
                </a:cubicBezTo>
                <a:close/>
                <a:moveTo>
                  <a:pt x="8663507" y="3340556"/>
                </a:moveTo>
                <a:cubicBezTo>
                  <a:pt x="8672229" y="3341095"/>
                  <a:pt x="8676590" y="3342174"/>
                  <a:pt x="8676590" y="3343793"/>
                </a:cubicBezTo>
                <a:lnTo>
                  <a:pt x="8676590" y="3349323"/>
                </a:lnTo>
                <a:lnTo>
                  <a:pt x="8683199" y="3349323"/>
                </a:lnTo>
                <a:lnTo>
                  <a:pt x="8683199" y="3343793"/>
                </a:lnTo>
                <a:cubicBezTo>
                  <a:pt x="8683918" y="3341635"/>
                  <a:pt x="8686076" y="3340556"/>
                  <a:pt x="8689673" y="3340556"/>
                </a:cubicBezTo>
                <a:cubicBezTo>
                  <a:pt x="8690392" y="3346400"/>
                  <a:pt x="8693314" y="3349323"/>
                  <a:pt x="8698440" y="3349323"/>
                </a:cubicBezTo>
                <a:cubicBezTo>
                  <a:pt x="8700238" y="3345636"/>
                  <a:pt x="8703160" y="3343793"/>
                  <a:pt x="8707207" y="3343793"/>
                </a:cubicBezTo>
                <a:cubicBezTo>
                  <a:pt x="8717367" y="3348199"/>
                  <a:pt x="8722448" y="3352200"/>
                  <a:pt x="8722448" y="3355797"/>
                </a:cubicBezTo>
                <a:lnTo>
                  <a:pt x="8715839" y="3361327"/>
                </a:lnTo>
                <a:lnTo>
                  <a:pt x="8716918" y="3365643"/>
                </a:lnTo>
                <a:lnTo>
                  <a:pt x="8715839" y="3374410"/>
                </a:lnTo>
                <a:lnTo>
                  <a:pt x="8731080" y="3376568"/>
                </a:lnTo>
                <a:cubicBezTo>
                  <a:pt x="8731080" y="3374500"/>
                  <a:pt x="8737284" y="3368655"/>
                  <a:pt x="8749692" y="3359034"/>
                </a:cubicBezTo>
                <a:lnTo>
                  <a:pt x="8755087" y="3359034"/>
                </a:lnTo>
                <a:cubicBezTo>
                  <a:pt x="8761472" y="3363979"/>
                  <a:pt x="8766912" y="3366902"/>
                  <a:pt x="8771407" y="3367801"/>
                </a:cubicBezTo>
                <a:cubicBezTo>
                  <a:pt x="8777252" y="3377422"/>
                  <a:pt x="8782377" y="3383986"/>
                  <a:pt x="8786783" y="3387492"/>
                </a:cubicBezTo>
                <a:lnTo>
                  <a:pt x="8786783" y="3389650"/>
                </a:lnTo>
                <a:lnTo>
                  <a:pt x="8778016" y="3400575"/>
                </a:lnTo>
                <a:lnTo>
                  <a:pt x="8778016" y="3411365"/>
                </a:lnTo>
                <a:cubicBezTo>
                  <a:pt x="8778016" y="3424134"/>
                  <a:pt x="8776578" y="3431777"/>
                  <a:pt x="8773700" y="3434294"/>
                </a:cubicBezTo>
                <a:cubicBezTo>
                  <a:pt x="8776578" y="3443016"/>
                  <a:pt x="8778016" y="3449580"/>
                  <a:pt x="8778016" y="3453986"/>
                </a:cubicBezTo>
                <a:cubicBezTo>
                  <a:pt x="8775139" y="3457943"/>
                  <a:pt x="8773700" y="3464821"/>
                  <a:pt x="8773700" y="3474622"/>
                </a:cubicBezTo>
                <a:lnTo>
                  <a:pt x="8774779" y="3475701"/>
                </a:lnTo>
                <a:lnTo>
                  <a:pt x="8775858" y="3475701"/>
                </a:lnTo>
                <a:lnTo>
                  <a:pt x="8785704" y="3469227"/>
                </a:lnTo>
                <a:cubicBezTo>
                  <a:pt x="8785704" y="3471385"/>
                  <a:pt x="8790425" y="3475027"/>
                  <a:pt x="8799866" y="3480152"/>
                </a:cubicBezTo>
                <a:cubicBezTo>
                  <a:pt x="8799866" y="3485187"/>
                  <a:pt x="8803867" y="3488784"/>
                  <a:pt x="8811870" y="3490942"/>
                </a:cubicBezTo>
                <a:cubicBezTo>
                  <a:pt x="8811870" y="3492830"/>
                  <a:pt x="8815467" y="3496112"/>
                  <a:pt x="8822660" y="3500788"/>
                </a:cubicBezTo>
                <a:lnTo>
                  <a:pt x="8824953" y="3505104"/>
                </a:lnTo>
                <a:lnTo>
                  <a:pt x="8824953" y="3508476"/>
                </a:lnTo>
                <a:cubicBezTo>
                  <a:pt x="8823604" y="3510994"/>
                  <a:pt x="8821401" y="3512792"/>
                  <a:pt x="8818344" y="3513871"/>
                </a:cubicBezTo>
                <a:lnTo>
                  <a:pt x="8806340" y="3510634"/>
                </a:lnTo>
                <a:lnTo>
                  <a:pt x="8767091" y="3526954"/>
                </a:lnTo>
                <a:lnTo>
                  <a:pt x="8759538" y="3524796"/>
                </a:lnTo>
                <a:cubicBezTo>
                  <a:pt x="8756931" y="3525335"/>
                  <a:pt x="8754728" y="3527493"/>
                  <a:pt x="8752929" y="3531270"/>
                </a:cubicBezTo>
                <a:lnTo>
                  <a:pt x="8752929" y="3532349"/>
                </a:lnTo>
                <a:cubicBezTo>
                  <a:pt x="8755447" y="3535136"/>
                  <a:pt x="8762730" y="3538418"/>
                  <a:pt x="8774779" y="3542195"/>
                </a:cubicBezTo>
                <a:lnTo>
                  <a:pt x="8775858" y="3543274"/>
                </a:lnTo>
                <a:lnTo>
                  <a:pt x="8787862" y="3540037"/>
                </a:lnTo>
                <a:cubicBezTo>
                  <a:pt x="8791819" y="3540037"/>
                  <a:pt x="8796179" y="3542240"/>
                  <a:pt x="8800945" y="3546646"/>
                </a:cubicBezTo>
                <a:lnTo>
                  <a:pt x="8802024" y="3546646"/>
                </a:lnTo>
                <a:lnTo>
                  <a:pt x="8806340" y="3545432"/>
                </a:lnTo>
                <a:lnTo>
                  <a:pt x="8815107" y="3550962"/>
                </a:lnTo>
                <a:lnTo>
                  <a:pt x="8826032" y="3549883"/>
                </a:lnTo>
                <a:lnTo>
                  <a:pt x="8828190" y="3553120"/>
                </a:lnTo>
                <a:lnTo>
                  <a:pt x="8803103" y="3584680"/>
                </a:lnTo>
                <a:lnTo>
                  <a:pt x="8792178" y="3597763"/>
                </a:lnTo>
                <a:lnTo>
                  <a:pt x="8795415" y="3601135"/>
                </a:lnTo>
                <a:lnTo>
                  <a:pt x="8795415" y="3603293"/>
                </a:lnTo>
                <a:lnTo>
                  <a:pt x="8793257" y="3605451"/>
                </a:lnTo>
                <a:lnTo>
                  <a:pt x="8791099" y="3605451"/>
                </a:lnTo>
                <a:cubicBezTo>
                  <a:pt x="8787862" y="3605451"/>
                  <a:pt x="8784580" y="3604013"/>
                  <a:pt x="8781253" y="3601135"/>
                </a:cubicBezTo>
                <a:lnTo>
                  <a:pt x="8773700" y="3602214"/>
                </a:lnTo>
                <a:lnTo>
                  <a:pt x="8772621" y="3602214"/>
                </a:lnTo>
                <a:cubicBezTo>
                  <a:pt x="8769114" y="3602214"/>
                  <a:pt x="8761112" y="3597134"/>
                  <a:pt x="8748613" y="3586973"/>
                </a:cubicBezTo>
                <a:lnTo>
                  <a:pt x="8747534" y="3585894"/>
                </a:lnTo>
                <a:lnTo>
                  <a:pt x="8747534" y="3584680"/>
                </a:lnTo>
                <a:cubicBezTo>
                  <a:pt x="8748254" y="3581084"/>
                  <a:pt x="8749692" y="3579285"/>
                  <a:pt x="8751850" y="3579285"/>
                </a:cubicBezTo>
                <a:lnTo>
                  <a:pt x="8751850" y="3578206"/>
                </a:lnTo>
                <a:cubicBezTo>
                  <a:pt x="8742949" y="3577487"/>
                  <a:pt x="8734586" y="3573846"/>
                  <a:pt x="8726764" y="3567281"/>
                </a:cubicBezTo>
                <a:lnTo>
                  <a:pt x="8726764" y="3565123"/>
                </a:lnTo>
                <a:lnTo>
                  <a:pt x="8725685" y="3566202"/>
                </a:lnTo>
                <a:lnTo>
                  <a:pt x="8723527" y="3566202"/>
                </a:lnTo>
                <a:cubicBezTo>
                  <a:pt x="8718581" y="3559279"/>
                  <a:pt x="8712781" y="3554199"/>
                  <a:pt x="8706128" y="3550962"/>
                </a:cubicBezTo>
                <a:lnTo>
                  <a:pt x="8704914" y="3549883"/>
                </a:lnTo>
                <a:lnTo>
                  <a:pt x="8703835" y="3549883"/>
                </a:lnTo>
                <a:lnTo>
                  <a:pt x="8699519" y="3553120"/>
                </a:lnTo>
                <a:lnTo>
                  <a:pt x="8697361" y="3553120"/>
                </a:lnTo>
                <a:lnTo>
                  <a:pt x="8696282" y="3552041"/>
                </a:lnTo>
                <a:cubicBezTo>
                  <a:pt x="8682614" y="3557885"/>
                  <a:pt x="8673173" y="3563325"/>
                  <a:pt x="8667958" y="3568360"/>
                </a:cubicBezTo>
                <a:lnTo>
                  <a:pt x="8654875" y="3568360"/>
                </a:lnTo>
                <a:lnTo>
                  <a:pt x="8640713" y="3576048"/>
                </a:lnTo>
                <a:lnTo>
                  <a:pt x="8639634" y="3574969"/>
                </a:lnTo>
                <a:lnTo>
                  <a:pt x="8639634" y="3573890"/>
                </a:lnTo>
                <a:cubicBezTo>
                  <a:pt x="8637746" y="3573890"/>
                  <a:pt x="8635902" y="3577127"/>
                  <a:pt x="8634104" y="3583601"/>
                </a:cubicBezTo>
                <a:lnTo>
                  <a:pt x="8633025" y="3584680"/>
                </a:lnTo>
                <a:lnTo>
                  <a:pt x="8631946" y="3584680"/>
                </a:lnTo>
                <a:lnTo>
                  <a:pt x="8627630" y="3583601"/>
                </a:lnTo>
                <a:cubicBezTo>
                  <a:pt x="8604701" y="3591964"/>
                  <a:pt x="8593057" y="3597808"/>
                  <a:pt x="8592697" y="3601135"/>
                </a:cubicBezTo>
                <a:lnTo>
                  <a:pt x="8591618" y="3602214"/>
                </a:lnTo>
                <a:cubicBezTo>
                  <a:pt x="8591618" y="3604372"/>
                  <a:pt x="8590899" y="3605451"/>
                  <a:pt x="8589460" y="3605451"/>
                </a:cubicBezTo>
                <a:lnTo>
                  <a:pt x="8588381" y="3605451"/>
                </a:lnTo>
                <a:cubicBezTo>
                  <a:pt x="8584695" y="3604372"/>
                  <a:pt x="8582851" y="3601810"/>
                  <a:pt x="8582851" y="3597763"/>
                </a:cubicBezTo>
                <a:cubicBezTo>
                  <a:pt x="8580693" y="3597763"/>
                  <a:pt x="8579614" y="3597044"/>
                  <a:pt x="8579614" y="3595605"/>
                </a:cubicBezTo>
                <a:lnTo>
                  <a:pt x="8579614" y="3592368"/>
                </a:lnTo>
                <a:lnTo>
                  <a:pt x="8580693" y="3592368"/>
                </a:lnTo>
                <a:lnTo>
                  <a:pt x="8583930" y="3594526"/>
                </a:lnTo>
                <a:lnTo>
                  <a:pt x="8583930" y="3593447"/>
                </a:lnTo>
                <a:lnTo>
                  <a:pt x="8575298" y="3584680"/>
                </a:lnTo>
                <a:lnTo>
                  <a:pt x="8575298" y="3580364"/>
                </a:lnTo>
                <a:lnTo>
                  <a:pt x="8576377" y="3580364"/>
                </a:lnTo>
                <a:cubicBezTo>
                  <a:pt x="8583840" y="3582343"/>
                  <a:pt x="8589640" y="3584905"/>
                  <a:pt x="8593776" y="3588052"/>
                </a:cubicBezTo>
                <a:lnTo>
                  <a:pt x="8598092" y="3586973"/>
                </a:lnTo>
                <a:lnTo>
                  <a:pt x="8598092" y="3585894"/>
                </a:lnTo>
                <a:cubicBezTo>
                  <a:pt x="8590899" y="3585894"/>
                  <a:pt x="8586898" y="3584051"/>
                  <a:pt x="8586088" y="3580364"/>
                </a:cubicBezTo>
                <a:lnTo>
                  <a:pt x="8583930" y="3580364"/>
                </a:lnTo>
                <a:cubicBezTo>
                  <a:pt x="8576647" y="3580364"/>
                  <a:pt x="8573006" y="3577083"/>
                  <a:pt x="8573006" y="3570518"/>
                </a:cubicBezTo>
                <a:lnTo>
                  <a:pt x="8570848" y="3568360"/>
                </a:lnTo>
                <a:lnTo>
                  <a:pt x="8570848" y="3560807"/>
                </a:lnTo>
                <a:lnTo>
                  <a:pt x="8566532" y="3548804"/>
                </a:lnTo>
                <a:lnTo>
                  <a:pt x="8566532" y="3545432"/>
                </a:lnTo>
                <a:cubicBezTo>
                  <a:pt x="8566532" y="3543993"/>
                  <a:pt x="8567610" y="3543274"/>
                  <a:pt x="8569768" y="3543274"/>
                </a:cubicBezTo>
                <a:lnTo>
                  <a:pt x="8576377" y="3546646"/>
                </a:lnTo>
                <a:lnTo>
                  <a:pt x="8582851" y="3544353"/>
                </a:lnTo>
                <a:lnTo>
                  <a:pt x="8583930" y="3544353"/>
                </a:lnTo>
                <a:cubicBezTo>
                  <a:pt x="8586898" y="3546601"/>
                  <a:pt x="8590899" y="3547725"/>
                  <a:pt x="8595934" y="3547725"/>
                </a:cubicBezTo>
                <a:cubicBezTo>
                  <a:pt x="8598902" y="3547725"/>
                  <a:pt x="8600385" y="3541880"/>
                  <a:pt x="8600385" y="3530191"/>
                </a:cubicBezTo>
                <a:lnTo>
                  <a:pt x="8603622" y="3524796"/>
                </a:lnTo>
                <a:lnTo>
                  <a:pt x="8597013" y="3504025"/>
                </a:lnTo>
                <a:lnTo>
                  <a:pt x="8597013" y="3499709"/>
                </a:lnTo>
                <a:lnTo>
                  <a:pt x="8604701" y="3474622"/>
                </a:lnTo>
                <a:cubicBezTo>
                  <a:pt x="8602543" y="3474622"/>
                  <a:pt x="8601104" y="3471700"/>
                  <a:pt x="8600385" y="3465855"/>
                </a:cubicBezTo>
                <a:lnTo>
                  <a:pt x="8599171" y="3398282"/>
                </a:lnTo>
                <a:lnTo>
                  <a:pt x="8597013" y="3391808"/>
                </a:lnTo>
                <a:cubicBezTo>
                  <a:pt x="8597013" y="3383986"/>
                  <a:pt x="8599216" y="3379265"/>
                  <a:pt x="8603622" y="3377647"/>
                </a:cubicBezTo>
                <a:lnTo>
                  <a:pt x="8601464" y="3375489"/>
                </a:lnTo>
                <a:lnTo>
                  <a:pt x="8598092" y="3376568"/>
                </a:lnTo>
                <a:lnTo>
                  <a:pt x="8597013" y="3375489"/>
                </a:lnTo>
                <a:lnTo>
                  <a:pt x="8597013" y="3374410"/>
                </a:lnTo>
                <a:cubicBezTo>
                  <a:pt x="8597013" y="3365688"/>
                  <a:pt x="8598857" y="3361327"/>
                  <a:pt x="8602543" y="3361327"/>
                </a:cubicBezTo>
                <a:cubicBezTo>
                  <a:pt x="8629608" y="3369060"/>
                  <a:pt x="8647052" y="3375579"/>
                  <a:pt x="8654875" y="3380884"/>
                </a:cubicBezTo>
                <a:lnTo>
                  <a:pt x="8664586" y="3380884"/>
                </a:lnTo>
                <a:lnTo>
                  <a:pt x="8667958" y="3378726"/>
                </a:lnTo>
                <a:lnTo>
                  <a:pt x="8665665" y="3372117"/>
                </a:lnTo>
                <a:lnTo>
                  <a:pt x="8665665" y="3366722"/>
                </a:lnTo>
                <a:lnTo>
                  <a:pt x="8667958" y="3353639"/>
                </a:lnTo>
                <a:lnTo>
                  <a:pt x="8662428" y="3344872"/>
                </a:lnTo>
                <a:lnTo>
                  <a:pt x="8662428" y="3342714"/>
                </a:lnTo>
                <a:lnTo>
                  <a:pt x="8663507" y="3341635"/>
                </a:lnTo>
                <a:close/>
                <a:moveTo>
                  <a:pt x="7590600" y="3340421"/>
                </a:moveTo>
                <a:cubicBezTo>
                  <a:pt x="7594736" y="3344377"/>
                  <a:pt x="7604448" y="3346895"/>
                  <a:pt x="7619733" y="3347974"/>
                </a:cubicBezTo>
                <a:cubicBezTo>
                  <a:pt x="7619733" y="3351031"/>
                  <a:pt x="7627646" y="3354987"/>
                  <a:pt x="7643472" y="3359843"/>
                </a:cubicBezTo>
                <a:lnTo>
                  <a:pt x="7643472" y="3360922"/>
                </a:lnTo>
                <a:cubicBezTo>
                  <a:pt x="7638076" y="3368655"/>
                  <a:pt x="7631962" y="3373690"/>
                  <a:pt x="7625128" y="3376028"/>
                </a:cubicBezTo>
                <a:cubicBezTo>
                  <a:pt x="7625128" y="3385200"/>
                  <a:pt x="7619374" y="3390595"/>
                  <a:pt x="7607864" y="3392213"/>
                </a:cubicBezTo>
                <a:lnTo>
                  <a:pt x="7607864" y="3395450"/>
                </a:lnTo>
                <a:cubicBezTo>
                  <a:pt x="7607864" y="3397608"/>
                  <a:pt x="7612540" y="3399766"/>
                  <a:pt x="7621891" y="3401924"/>
                </a:cubicBezTo>
                <a:lnTo>
                  <a:pt x="7628365" y="3401924"/>
                </a:lnTo>
                <a:lnTo>
                  <a:pt x="7628365" y="3396529"/>
                </a:lnTo>
                <a:cubicBezTo>
                  <a:pt x="7628365" y="3392573"/>
                  <a:pt x="7629804" y="3390055"/>
                  <a:pt x="7632682" y="3388976"/>
                </a:cubicBezTo>
                <a:cubicBezTo>
                  <a:pt x="7640954" y="3388976"/>
                  <a:pt x="7650305" y="3392213"/>
                  <a:pt x="7660736" y="3398687"/>
                </a:cubicBezTo>
                <a:lnTo>
                  <a:pt x="7670447" y="3401924"/>
                </a:lnTo>
                <a:lnTo>
                  <a:pt x="7679079" y="3399766"/>
                </a:lnTo>
                <a:lnTo>
                  <a:pt x="7683260" y="3400845"/>
                </a:lnTo>
                <a:lnTo>
                  <a:pt x="7682181" y="3394371"/>
                </a:lnTo>
                <a:lnTo>
                  <a:pt x="7686497" y="3384660"/>
                </a:lnTo>
                <a:lnTo>
                  <a:pt x="7685418" y="3383581"/>
                </a:lnTo>
                <a:lnTo>
                  <a:pt x="7684339" y="3383581"/>
                </a:lnTo>
                <a:lnTo>
                  <a:pt x="7676921" y="3390055"/>
                </a:lnTo>
                <a:lnTo>
                  <a:pt x="7673684" y="3390055"/>
                </a:lnTo>
                <a:lnTo>
                  <a:pt x="7665052" y="3387897"/>
                </a:lnTo>
                <a:lnTo>
                  <a:pt x="7658578" y="3390055"/>
                </a:lnTo>
                <a:cubicBezTo>
                  <a:pt x="7642033" y="3388257"/>
                  <a:pt x="7633760" y="3385379"/>
                  <a:pt x="7633760" y="3381423"/>
                </a:cubicBezTo>
                <a:lnTo>
                  <a:pt x="7632682" y="3380344"/>
                </a:lnTo>
                <a:lnTo>
                  <a:pt x="7632682" y="3379265"/>
                </a:lnTo>
                <a:cubicBezTo>
                  <a:pt x="7633760" y="3375668"/>
                  <a:pt x="7636278" y="3373870"/>
                  <a:pt x="7640234" y="3373870"/>
                </a:cubicBezTo>
                <a:lnTo>
                  <a:pt x="7656420" y="3378186"/>
                </a:lnTo>
                <a:cubicBezTo>
                  <a:pt x="7656420" y="3376208"/>
                  <a:pt x="7660016" y="3374769"/>
                  <a:pt x="7667210" y="3373870"/>
                </a:cubicBezTo>
                <a:lnTo>
                  <a:pt x="7670447" y="3373870"/>
                </a:lnTo>
                <a:cubicBezTo>
                  <a:pt x="7674763" y="3373870"/>
                  <a:pt x="7676921" y="3376028"/>
                  <a:pt x="7676921" y="3380344"/>
                </a:cubicBezTo>
                <a:lnTo>
                  <a:pt x="7679079" y="3380344"/>
                </a:lnTo>
                <a:cubicBezTo>
                  <a:pt x="7684024" y="3378186"/>
                  <a:pt x="7686497" y="3375309"/>
                  <a:pt x="7686497" y="3371712"/>
                </a:cubicBezTo>
                <a:lnTo>
                  <a:pt x="7686497" y="3354448"/>
                </a:lnTo>
                <a:lnTo>
                  <a:pt x="7689734" y="3349053"/>
                </a:lnTo>
                <a:lnTo>
                  <a:pt x="7685418" y="3344737"/>
                </a:lnTo>
                <a:lnTo>
                  <a:pt x="7685418" y="3343658"/>
                </a:lnTo>
                <a:cubicBezTo>
                  <a:pt x="7685418" y="3342399"/>
                  <a:pt x="7687216" y="3341320"/>
                  <a:pt x="7690813" y="3340421"/>
                </a:cubicBezTo>
                <a:lnTo>
                  <a:pt x="7699445" y="3341500"/>
                </a:lnTo>
                <a:lnTo>
                  <a:pt x="7704840" y="3340421"/>
                </a:lnTo>
                <a:lnTo>
                  <a:pt x="7706998" y="3342579"/>
                </a:lnTo>
                <a:lnTo>
                  <a:pt x="7709156" y="3342579"/>
                </a:lnTo>
                <a:lnTo>
                  <a:pt x="7709156" y="3341500"/>
                </a:lnTo>
                <a:lnTo>
                  <a:pt x="7716709" y="3342579"/>
                </a:lnTo>
                <a:lnTo>
                  <a:pt x="7717788" y="3342579"/>
                </a:lnTo>
                <a:lnTo>
                  <a:pt x="7727499" y="3341500"/>
                </a:lnTo>
                <a:cubicBezTo>
                  <a:pt x="7739908" y="3345097"/>
                  <a:pt x="7746382" y="3347974"/>
                  <a:pt x="7746921" y="3350132"/>
                </a:cubicBezTo>
                <a:lnTo>
                  <a:pt x="7746921" y="3352290"/>
                </a:lnTo>
                <a:cubicBezTo>
                  <a:pt x="7746921" y="3354808"/>
                  <a:pt x="7743324" y="3356606"/>
                  <a:pt x="7736131" y="3357685"/>
                </a:cubicBezTo>
                <a:cubicBezTo>
                  <a:pt x="7736670" y="3365418"/>
                  <a:pt x="7737750" y="3370094"/>
                  <a:pt x="7739368" y="3371712"/>
                </a:cubicBezTo>
                <a:lnTo>
                  <a:pt x="7738289" y="3378186"/>
                </a:lnTo>
                <a:lnTo>
                  <a:pt x="7740447" y="3378186"/>
                </a:lnTo>
                <a:lnTo>
                  <a:pt x="7744763" y="3377107"/>
                </a:lnTo>
                <a:lnTo>
                  <a:pt x="7751237" y="3379265"/>
                </a:lnTo>
                <a:lnTo>
                  <a:pt x="7752316" y="3379265"/>
                </a:lnTo>
                <a:cubicBezTo>
                  <a:pt x="7755194" y="3378006"/>
                  <a:pt x="7758071" y="3373690"/>
                  <a:pt x="7760948" y="3366317"/>
                </a:cubicBezTo>
                <a:cubicBezTo>
                  <a:pt x="7762566" y="3366317"/>
                  <a:pt x="7767242" y="3360203"/>
                  <a:pt x="7774975" y="3347974"/>
                </a:cubicBezTo>
                <a:lnTo>
                  <a:pt x="7777133" y="3347974"/>
                </a:lnTo>
                <a:lnTo>
                  <a:pt x="7789002" y="3364159"/>
                </a:lnTo>
                <a:cubicBezTo>
                  <a:pt x="7789002" y="3366137"/>
                  <a:pt x="7792239" y="3368295"/>
                  <a:pt x="7798713" y="3370633"/>
                </a:cubicBezTo>
                <a:lnTo>
                  <a:pt x="7798713" y="3372791"/>
                </a:lnTo>
                <a:cubicBezTo>
                  <a:pt x="7803749" y="3374589"/>
                  <a:pt x="7806266" y="3376388"/>
                  <a:pt x="7806266" y="3378186"/>
                </a:cubicBezTo>
                <a:lnTo>
                  <a:pt x="7798713" y="3385739"/>
                </a:lnTo>
                <a:lnTo>
                  <a:pt x="7789002" y="3385739"/>
                </a:lnTo>
                <a:lnTo>
                  <a:pt x="7783607" y="3392213"/>
                </a:lnTo>
                <a:cubicBezTo>
                  <a:pt x="7783967" y="3393652"/>
                  <a:pt x="7789722" y="3397249"/>
                  <a:pt x="7800871" y="3403003"/>
                </a:cubicBezTo>
                <a:lnTo>
                  <a:pt x="7801950" y="3408398"/>
                </a:lnTo>
                <a:lnTo>
                  <a:pt x="7810582" y="3408398"/>
                </a:lnTo>
                <a:lnTo>
                  <a:pt x="7814898" y="3412714"/>
                </a:lnTo>
                <a:lnTo>
                  <a:pt x="7814898" y="3413793"/>
                </a:lnTo>
                <a:cubicBezTo>
                  <a:pt x="7814539" y="3415592"/>
                  <a:pt x="7809863" y="3418469"/>
                  <a:pt x="7800871" y="3422425"/>
                </a:cubicBezTo>
                <a:lnTo>
                  <a:pt x="7796555" y="3434294"/>
                </a:lnTo>
                <a:lnTo>
                  <a:pt x="7798713" y="3440768"/>
                </a:lnTo>
                <a:lnTo>
                  <a:pt x="7797634" y="3445084"/>
                </a:lnTo>
                <a:cubicBezTo>
                  <a:pt x="7801231" y="3449940"/>
                  <a:pt x="7803029" y="3453537"/>
                  <a:pt x="7803029" y="3455874"/>
                </a:cubicBezTo>
                <a:lnTo>
                  <a:pt x="7803029" y="3459111"/>
                </a:lnTo>
                <a:cubicBezTo>
                  <a:pt x="7798354" y="3473408"/>
                  <a:pt x="7793678" y="3480557"/>
                  <a:pt x="7789002" y="3480557"/>
                </a:cubicBezTo>
                <a:lnTo>
                  <a:pt x="7789002" y="3481636"/>
                </a:lnTo>
                <a:cubicBezTo>
                  <a:pt x="7789002" y="3483794"/>
                  <a:pt x="7793318" y="3486311"/>
                  <a:pt x="7801950" y="3489189"/>
                </a:cubicBezTo>
                <a:cubicBezTo>
                  <a:pt x="7801950" y="3491706"/>
                  <a:pt x="7804828" y="3495303"/>
                  <a:pt x="7810582" y="3499979"/>
                </a:cubicBezTo>
                <a:lnTo>
                  <a:pt x="7810582" y="3501058"/>
                </a:lnTo>
                <a:lnTo>
                  <a:pt x="7806266" y="3505374"/>
                </a:lnTo>
                <a:lnTo>
                  <a:pt x="7804108" y="3505374"/>
                </a:lnTo>
                <a:cubicBezTo>
                  <a:pt x="7795656" y="3505374"/>
                  <a:pt x="7786305" y="3506812"/>
                  <a:pt x="7776054" y="3509690"/>
                </a:cubicBezTo>
                <a:lnTo>
                  <a:pt x="7767422" y="3509690"/>
                </a:lnTo>
                <a:cubicBezTo>
                  <a:pt x="7762387" y="3509690"/>
                  <a:pt x="7758430" y="3508970"/>
                  <a:pt x="7755553" y="3507532"/>
                </a:cubicBezTo>
                <a:lnTo>
                  <a:pt x="7750158" y="3508611"/>
                </a:lnTo>
                <a:cubicBezTo>
                  <a:pt x="7737210" y="3507891"/>
                  <a:pt x="7730736" y="3505733"/>
                  <a:pt x="7730736" y="3502137"/>
                </a:cubicBezTo>
                <a:lnTo>
                  <a:pt x="7730736" y="3501058"/>
                </a:lnTo>
                <a:cubicBezTo>
                  <a:pt x="7730736" y="3499439"/>
                  <a:pt x="7733254" y="3498360"/>
                  <a:pt x="7738289" y="3497821"/>
                </a:cubicBezTo>
                <a:lnTo>
                  <a:pt x="7745842" y="3501058"/>
                </a:lnTo>
                <a:cubicBezTo>
                  <a:pt x="7756632" y="3498180"/>
                  <a:pt x="7762027" y="3493864"/>
                  <a:pt x="7762027" y="3488110"/>
                </a:cubicBezTo>
                <a:cubicBezTo>
                  <a:pt x="7759510" y="3485232"/>
                  <a:pt x="7752676" y="3481636"/>
                  <a:pt x="7741526" y="3477320"/>
                </a:cubicBezTo>
                <a:lnTo>
                  <a:pt x="7739368" y="3475162"/>
                </a:lnTo>
                <a:lnTo>
                  <a:pt x="7725341" y="3483794"/>
                </a:lnTo>
                <a:lnTo>
                  <a:pt x="7724262" y="3483794"/>
                </a:lnTo>
                <a:lnTo>
                  <a:pt x="7706998" y="3478399"/>
                </a:lnTo>
                <a:lnTo>
                  <a:pt x="7689734" y="3480557"/>
                </a:lnTo>
                <a:lnTo>
                  <a:pt x="7673684" y="3479478"/>
                </a:lnTo>
                <a:cubicBezTo>
                  <a:pt x="7672784" y="3482715"/>
                  <a:pt x="7669907" y="3485232"/>
                  <a:pt x="7665052" y="3487031"/>
                </a:cubicBezTo>
                <a:lnTo>
                  <a:pt x="7655340" y="3485952"/>
                </a:lnTo>
                <a:lnTo>
                  <a:pt x="7636998" y="3492426"/>
                </a:lnTo>
                <a:lnTo>
                  <a:pt x="7632682" y="3485952"/>
                </a:lnTo>
                <a:lnTo>
                  <a:pt x="7626207" y="3484873"/>
                </a:lnTo>
                <a:lnTo>
                  <a:pt x="7628365" y="3469901"/>
                </a:lnTo>
                <a:lnTo>
                  <a:pt x="7627286" y="3444005"/>
                </a:lnTo>
                <a:lnTo>
                  <a:pt x="7626207" y="3442926"/>
                </a:lnTo>
                <a:cubicBezTo>
                  <a:pt x="7619733" y="3442926"/>
                  <a:pt x="7616496" y="3445444"/>
                  <a:pt x="7616496" y="3450479"/>
                </a:cubicBezTo>
                <a:cubicBezTo>
                  <a:pt x="7620992" y="3451918"/>
                  <a:pt x="7623510" y="3453716"/>
                  <a:pt x="7624049" y="3455874"/>
                </a:cubicBezTo>
                <a:lnTo>
                  <a:pt x="7624049" y="3458032"/>
                </a:lnTo>
                <a:cubicBezTo>
                  <a:pt x="7619014" y="3463787"/>
                  <a:pt x="7616496" y="3470936"/>
                  <a:pt x="7616496" y="3479478"/>
                </a:cubicBezTo>
                <a:lnTo>
                  <a:pt x="7619733" y="3482715"/>
                </a:lnTo>
                <a:lnTo>
                  <a:pt x="7619733" y="3485952"/>
                </a:lnTo>
                <a:lnTo>
                  <a:pt x="7616496" y="3497821"/>
                </a:lnTo>
                <a:lnTo>
                  <a:pt x="7620812" y="3502137"/>
                </a:lnTo>
                <a:lnTo>
                  <a:pt x="7620812" y="3515085"/>
                </a:lnTo>
                <a:cubicBezTo>
                  <a:pt x="7620812" y="3517782"/>
                  <a:pt x="7618654" y="3521739"/>
                  <a:pt x="7614338" y="3526954"/>
                </a:cubicBezTo>
                <a:lnTo>
                  <a:pt x="7616496" y="3530191"/>
                </a:lnTo>
                <a:cubicBezTo>
                  <a:pt x="7612900" y="3533788"/>
                  <a:pt x="7610022" y="3535586"/>
                  <a:pt x="7607864" y="3535586"/>
                </a:cubicBezTo>
                <a:lnTo>
                  <a:pt x="7607864" y="3539902"/>
                </a:lnTo>
                <a:lnTo>
                  <a:pt x="7610022" y="3539902"/>
                </a:lnTo>
                <a:cubicBezTo>
                  <a:pt x="7610202" y="3536305"/>
                  <a:pt x="7611281" y="3534507"/>
                  <a:pt x="7613259" y="3534507"/>
                </a:cubicBezTo>
                <a:lnTo>
                  <a:pt x="7614338" y="3534507"/>
                </a:lnTo>
                <a:lnTo>
                  <a:pt x="7620812" y="3539902"/>
                </a:lnTo>
                <a:lnTo>
                  <a:pt x="7620812" y="3545297"/>
                </a:lnTo>
                <a:lnTo>
                  <a:pt x="7622970" y="3545297"/>
                </a:lnTo>
                <a:cubicBezTo>
                  <a:pt x="7633041" y="3541520"/>
                  <a:pt x="7638076" y="3536485"/>
                  <a:pt x="7638076" y="3530191"/>
                </a:cubicBezTo>
                <a:lnTo>
                  <a:pt x="7635918" y="3523717"/>
                </a:lnTo>
                <a:lnTo>
                  <a:pt x="7639156" y="3521559"/>
                </a:lnTo>
                <a:lnTo>
                  <a:pt x="7641314" y="3521559"/>
                </a:lnTo>
                <a:cubicBezTo>
                  <a:pt x="7647788" y="3524077"/>
                  <a:pt x="7651024" y="3531630"/>
                  <a:pt x="7651024" y="3544218"/>
                </a:cubicBezTo>
                <a:lnTo>
                  <a:pt x="7652104" y="3547455"/>
                </a:lnTo>
                <a:lnTo>
                  <a:pt x="7652104" y="3549613"/>
                </a:lnTo>
                <a:lnTo>
                  <a:pt x="7649946" y="3552850"/>
                </a:lnTo>
                <a:lnTo>
                  <a:pt x="7651024" y="3559324"/>
                </a:lnTo>
                <a:cubicBezTo>
                  <a:pt x="7649046" y="3565798"/>
                  <a:pt x="7647248" y="3569035"/>
                  <a:pt x="7645630" y="3569035"/>
                </a:cubicBezTo>
                <a:lnTo>
                  <a:pt x="7644550" y="3565798"/>
                </a:lnTo>
                <a:lnTo>
                  <a:pt x="7643472" y="3565798"/>
                </a:lnTo>
                <a:lnTo>
                  <a:pt x="7641314" y="3567956"/>
                </a:lnTo>
                <a:cubicBezTo>
                  <a:pt x="7641314" y="3569395"/>
                  <a:pt x="7642752" y="3570114"/>
                  <a:pt x="7645630" y="3570114"/>
                </a:cubicBezTo>
                <a:lnTo>
                  <a:pt x="7646708" y="3571193"/>
                </a:lnTo>
                <a:lnTo>
                  <a:pt x="7646708" y="3572272"/>
                </a:lnTo>
                <a:cubicBezTo>
                  <a:pt x="7646349" y="3574790"/>
                  <a:pt x="7642752" y="3579106"/>
                  <a:pt x="7635918" y="3585220"/>
                </a:cubicBezTo>
                <a:cubicBezTo>
                  <a:pt x="7634300" y="3589536"/>
                  <a:pt x="7631782" y="3591694"/>
                  <a:pt x="7628365" y="3591694"/>
                </a:cubicBezTo>
                <a:lnTo>
                  <a:pt x="7626207" y="3589536"/>
                </a:lnTo>
                <a:lnTo>
                  <a:pt x="7624049" y="3591694"/>
                </a:lnTo>
                <a:lnTo>
                  <a:pt x="7622970" y="3591694"/>
                </a:lnTo>
                <a:cubicBezTo>
                  <a:pt x="7621532" y="3591694"/>
                  <a:pt x="7620812" y="3590615"/>
                  <a:pt x="7620812" y="3588457"/>
                </a:cubicBezTo>
                <a:lnTo>
                  <a:pt x="7619733" y="3587378"/>
                </a:lnTo>
                <a:lnTo>
                  <a:pt x="7618654" y="3587378"/>
                </a:lnTo>
                <a:cubicBezTo>
                  <a:pt x="7618654" y="3593133"/>
                  <a:pt x="7616496" y="3596010"/>
                  <a:pt x="7612180" y="3596010"/>
                </a:cubicBezTo>
                <a:lnTo>
                  <a:pt x="7607864" y="3596010"/>
                </a:lnTo>
                <a:cubicBezTo>
                  <a:pt x="7605886" y="3596010"/>
                  <a:pt x="7604807" y="3594212"/>
                  <a:pt x="7604627" y="3590615"/>
                </a:cubicBezTo>
                <a:lnTo>
                  <a:pt x="7600311" y="3590615"/>
                </a:lnTo>
                <a:cubicBezTo>
                  <a:pt x="7599952" y="3597089"/>
                  <a:pt x="7598153" y="3600326"/>
                  <a:pt x="7594916" y="3600326"/>
                </a:cubicBezTo>
                <a:lnTo>
                  <a:pt x="7580889" y="3596010"/>
                </a:lnTo>
                <a:lnTo>
                  <a:pt x="7575494" y="3599247"/>
                </a:lnTo>
                <a:lnTo>
                  <a:pt x="7573336" y="3599247"/>
                </a:lnTo>
                <a:cubicBezTo>
                  <a:pt x="7571178" y="3599247"/>
                  <a:pt x="7569380" y="3596010"/>
                  <a:pt x="7567941" y="3589536"/>
                </a:cubicBezTo>
                <a:lnTo>
                  <a:pt x="7567941" y="3578746"/>
                </a:lnTo>
                <a:lnTo>
                  <a:pt x="7570099" y="3566877"/>
                </a:lnTo>
                <a:cubicBezTo>
                  <a:pt x="7568661" y="3566517"/>
                  <a:pt x="7567222" y="3564719"/>
                  <a:pt x="7565783" y="3561482"/>
                </a:cubicBezTo>
                <a:lnTo>
                  <a:pt x="7566862" y="3557166"/>
                </a:lnTo>
                <a:lnTo>
                  <a:pt x="7566862" y="3556087"/>
                </a:lnTo>
                <a:lnTo>
                  <a:pt x="7565783" y="3556087"/>
                </a:lnTo>
                <a:lnTo>
                  <a:pt x="7565783" y="3558245"/>
                </a:lnTo>
                <a:lnTo>
                  <a:pt x="7563625" y="3558245"/>
                </a:lnTo>
                <a:lnTo>
                  <a:pt x="7563625" y="3553929"/>
                </a:lnTo>
                <a:cubicBezTo>
                  <a:pt x="7563625" y="3552490"/>
                  <a:pt x="7564704" y="3551771"/>
                  <a:pt x="7566862" y="3551771"/>
                </a:cubicBezTo>
                <a:lnTo>
                  <a:pt x="7567941" y="3550692"/>
                </a:lnTo>
                <a:lnTo>
                  <a:pt x="7567941" y="3514006"/>
                </a:lnTo>
                <a:lnTo>
                  <a:pt x="7570099" y="3502137"/>
                </a:lnTo>
                <a:lnTo>
                  <a:pt x="7570099" y="3494584"/>
                </a:lnTo>
                <a:lnTo>
                  <a:pt x="7567941" y="3485952"/>
                </a:lnTo>
                <a:lnTo>
                  <a:pt x="7569020" y="3481636"/>
                </a:lnTo>
                <a:lnTo>
                  <a:pt x="7565783" y="3479478"/>
                </a:lnTo>
                <a:lnTo>
                  <a:pt x="7563625" y="3479478"/>
                </a:lnTo>
                <a:lnTo>
                  <a:pt x="7551756" y="3485952"/>
                </a:lnTo>
                <a:lnTo>
                  <a:pt x="7550677" y="3485952"/>
                </a:lnTo>
                <a:lnTo>
                  <a:pt x="7548519" y="3483794"/>
                </a:lnTo>
                <a:lnTo>
                  <a:pt x="7548519" y="3482715"/>
                </a:lnTo>
                <a:cubicBezTo>
                  <a:pt x="7550677" y="3478399"/>
                  <a:pt x="7553555" y="3474802"/>
                  <a:pt x="7557151" y="3471925"/>
                </a:cubicBezTo>
                <a:cubicBezTo>
                  <a:pt x="7557151" y="3468778"/>
                  <a:pt x="7562906" y="3460550"/>
                  <a:pt x="7574415" y="3447242"/>
                </a:cubicBezTo>
                <a:cubicBezTo>
                  <a:pt x="7576214" y="3447242"/>
                  <a:pt x="7578012" y="3444005"/>
                  <a:pt x="7579810" y="3437531"/>
                </a:cubicBezTo>
                <a:cubicBezTo>
                  <a:pt x="7582688" y="3437531"/>
                  <a:pt x="7584126" y="3435014"/>
                  <a:pt x="7584126" y="3429978"/>
                </a:cubicBezTo>
                <a:cubicBezTo>
                  <a:pt x="7586104" y="3425123"/>
                  <a:pt x="7588622" y="3421886"/>
                  <a:pt x="7591679" y="3420267"/>
                </a:cubicBezTo>
                <a:cubicBezTo>
                  <a:pt x="7590960" y="3412355"/>
                  <a:pt x="7589521" y="3408398"/>
                  <a:pt x="7587363" y="3408398"/>
                </a:cubicBezTo>
                <a:cubicBezTo>
                  <a:pt x="7584126" y="3408398"/>
                  <a:pt x="7579810" y="3410916"/>
                  <a:pt x="7574415" y="3415951"/>
                </a:cubicBezTo>
                <a:lnTo>
                  <a:pt x="7558230" y="3422425"/>
                </a:lnTo>
                <a:lnTo>
                  <a:pt x="7554993" y="3422425"/>
                </a:lnTo>
                <a:lnTo>
                  <a:pt x="7552835" y="3420267"/>
                </a:lnTo>
                <a:cubicBezTo>
                  <a:pt x="7554454" y="3419908"/>
                  <a:pt x="7557331" y="3414513"/>
                  <a:pt x="7561467" y="3404082"/>
                </a:cubicBezTo>
                <a:cubicBezTo>
                  <a:pt x="7564165" y="3404082"/>
                  <a:pt x="7567042" y="3399407"/>
                  <a:pt x="7570099" y="3390055"/>
                </a:cubicBezTo>
                <a:cubicBezTo>
                  <a:pt x="7576573" y="3382502"/>
                  <a:pt x="7579810" y="3377467"/>
                  <a:pt x="7579810" y="3374949"/>
                </a:cubicBezTo>
                <a:lnTo>
                  <a:pt x="7578731" y="3373870"/>
                </a:lnTo>
                <a:lnTo>
                  <a:pt x="7578731" y="3372791"/>
                </a:lnTo>
                <a:lnTo>
                  <a:pt x="7584126" y="3353369"/>
                </a:lnTo>
                <a:lnTo>
                  <a:pt x="7583047" y="3345816"/>
                </a:lnTo>
                <a:close/>
                <a:moveTo>
                  <a:pt x="6183031" y="3340151"/>
                </a:moveTo>
                <a:cubicBezTo>
                  <a:pt x="6188516" y="3340151"/>
                  <a:pt x="6191708" y="3341545"/>
                  <a:pt x="6192607" y="3344332"/>
                </a:cubicBezTo>
                <a:lnTo>
                  <a:pt x="6191528" y="3347569"/>
                </a:lnTo>
                <a:lnTo>
                  <a:pt x="6193686" y="3349727"/>
                </a:lnTo>
                <a:lnTo>
                  <a:pt x="6192607" y="3350671"/>
                </a:lnTo>
                <a:lnTo>
                  <a:pt x="6192607" y="3352829"/>
                </a:lnTo>
                <a:lnTo>
                  <a:pt x="6193686" y="3352829"/>
                </a:lnTo>
                <a:lnTo>
                  <a:pt x="6194765" y="3349727"/>
                </a:lnTo>
                <a:lnTo>
                  <a:pt x="6193686" y="3345411"/>
                </a:lnTo>
                <a:lnTo>
                  <a:pt x="6195709" y="3343388"/>
                </a:lnTo>
                <a:lnTo>
                  <a:pt x="6200025" y="3343388"/>
                </a:lnTo>
                <a:lnTo>
                  <a:pt x="6210545" y="3346490"/>
                </a:lnTo>
                <a:lnTo>
                  <a:pt x="6214861" y="3346490"/>
                </a:lnTo>
                <a:cubicBezTo>
                  <a:pt x="6214861" y="3343703"/>
                  <a:pt x="6216255" y="3341590"/>
                  <a:pt x="6219042" y="3340151"/>
                </a:cubicBezTo>
                <a:cubicBezTo>
                  <a:pt x="6222909" y="3340151"/>
                  <a:pt x="6225741" y="3341905"/>
                  <a:pt x="6227539" y="3345411"/>
                </a:cubicBezTo>
                <a:lnTo>
                  <a:pt x="6228484" y="3344332"/>
                </a:lnTo>
                <a:lnTo>
                  <a:pt x="6229563" y="3344332"/>
                </a:lnTo>
                <a:cubicBezTo>
                  <a:pt x="6233069" y="3346490"/>
                  <a:pt x="6234823" y="3348963"/>
                  <a:pt x="6234823" y="3351750"/>
                </a:cubicBezTo>
                <a:cubicBezTo>
                  <a:pt x="6232035" y="3353009"/>
                  <a:pt x="6229248" y="3355842"/>
                  <a:pt x="6226460" y="3360248"/>
                </a:cubicBezTo>
                <a:lnTo>
                  <a:pt x="6226460" y="3375084"/>
                </a:lnTo>
                <a:cubicBezTo>
                  <a:pt x="6226460" y="3380659"/>
                  <a:pt x="6223628" y="3385559"/>
                  <a:pt x="6217963" y="3389785"/>
                </a:cubicBezTo>
                <a:cubicBezTo>
                  <a:pt x="6218143" y="3392123"/>
                  <a:pt x="6221335" y="3394596"/>
                  <a:pt x="6227539" y="3397203"/>
                </a:cubicBezTo>
                <a:lnTo>
                  <a:pt x="6228484" y="3405701"/>
                </a:lnTo>
                <a:lnTo>
                  <a:pt x="6229563" y="3404622"/>
                </a:lnTo>
                <a:lnTo>
                  <a:pt x="6233879" y="3404622"/>
                </a:lnTo>
                <a:cubicBezTo>
                  <a:pt x="6245838" y="3404622"/>
                  <a:pt x="6253930" y="3400396"/>
                  <a:pt x="6258156" y="3391943"/>
                </a:cubicBezTo>
                <a:cubicBezTo>
                  <a:pt x="6258156" y="3388976"/>
                  <a:pt x="6262382" y="3384390"/>
                  <a:pt x="6270834" y="3378186"/>
                </a:cubicBezTo>
                <a:lnTo>
                  <a:pt x="6273937" y="3378186"/>
                </a:lnTo>
                <a:cubicBezTo>
                  <a:pt x="6276095" y="3378186"/>
                  <a:pt x="6277174" y="3380659"/>
                  <a:pt x="6277174" y="3385604"/>
                </a:cubicBezTo>
                <a:cubicBezTo>
                  <a:pt x="6293539" y="3397923"/>
                  <a:pt x="6302710" y="3405656"/>
                  <a:pt x="6304688" y="3408803"/>
                </a:cubicBezTo>
                <a:lnTo>
                  <a:pt x="6304688" y="3409882"/>
                </a:lnTo>
                <a:cubicBezTo>
                  <a:pt x="6303430" y="3412939"/>
                  <a:pt x="6297765" y="3415412"/>
                  <a:pt x="6287694" y="3417300"/>
                </a:cubicBezTo>
                <a:lnTo>
                  <a:pt x="6283513" y="3409882"/>
                </a:lnTo>
                <a:cubicBezTo>
                  <a:pt x="6280545" y="3414108"/>
                  <a:pt x="6275960" y="3416221"/>
                  <a:pt x="6269755" y="3416221"/>
                </a:cubicBezTo>
                <a:lnTo>
                  <a:pt x="6268676" y="3417300"/>
                </a:lnTo>
                <a:lnTo>
                  <a:pt x="6267597" y="3417300"/>
                </a:lnTo>
                <a:cubicBezTo>
                  <a:pt x="6266249" y="3417300"/>
                  <a:pt x="6265574" y="3416266"/>
                  <a:pt x="6265574" y="3414198"/>
                </a:cubicBezTo>
                <a:lnTo>
                  <a:pt x="6266653" y="3410961"/>
                </a:lnTo>
                <a:lnTo>
                  <a:pt x="6260314" y="3410961"/>
                </a:lnTo>
                <a:cubicBezTo>
                  <a:pt x="6260314" y="3414647"/>
                  <a:pt x="6259235" y="3416760"/>
                  <a:pt x="6257077" y="3417300"/>
                </a:cubicBezTo>
                <a:lnTo>
                  <a:pt x="6252896" y="3417300"/>
                </a:lnTo>
                <a:lnTo>
                  <a:pt x="6249659" y="3415142"/>
                </a:lnTo>
                <a:lnTo>
                  <a:pt x="6246557" y="3417300"/>
                </a:lnTo>
                <a:lnTo>
                  <a:pt x="6232800" y="3417300"/>
                </a:lnTo>
                <a:lnTo>
                  <a:pt x="6232800" y="3419458"/>
                </a:lnTo>
                <a:cubicBezTo>
                  <a:pt x="6234868" y="3422425"/>
                  <a:pt x="6235902" y="3425213"/>
                  <a:pt x="6235902" y="3427820"/>
                </a:cubicBezTo>
                <a:cubicBezTo>
                  <a:pt x="6233114" y="3432046"/>
                  <a:pt x="6231721" y="3435238"/>
                  <a:pt x="6231721" y="3437396"/>
                </a:cubicBezTo>
                <a:lnTo>
                  <a:pt x="6231721" y="3440499"/>
                </a:lnTo>
                <a:cubicBezTo>
                  <a:pt x="6240892" y="3440499"/>
                  <a:pt x="6248265" y="3445804"/>
                  <a:pt x="6253840" y="3456414"/>
                </a:cubicBezTo>
                <a:cubicBezTo>
                  <a:pt x="6256898" y="3457853"/>
                  <a:pt x="6259370" y="3461359"/>
                  <a:pt x="6261258" y="3466934"/>
                </a:cubicBezTo>
                <a:cubicBezTo>
                  <a:pt x="6265125" y="3466934"/>
                  <a:pt x="6267957" y="3468373"/>
                  <a:pt x="6269755" y="3471250"/>
                </a:cubicBezTo>
                <a:cubicBezTo>
                  <a:pt x="6273442" y="3471250"/>
                  <a:pt x="6279422" y="3475836"/>
                  <a:pt x="6287694" y="3485007"/>
                </a:cubicBezTo>
                <a:lnTo>
                  <a:pt x="6292954" y="3485952"/>
                </a:lnTo>
                <a:lnTo>
                  <a:pt x="6295112" y="3483928"/>
                </a:lnTo>
                <a:lnTo>
                  <a:pt x="6298349" y="3483928"/>
                </a:lnTo>
                <a:cubicBezTo>
                  <a:pt x="6299878" y="3483928"/>
                  <a:pt x="6302665" y="3487795"/>
                  <a:pt x="6306711" y="3495528"/>
                </a:cubicBezTo>
                <a:lnTo>
                  <a:pt x="6306711" y="3498630"/>
                </a:lnTo>
                <a:cubicBezTo>
                  <a:pt x="6292684" y="3511668"/>
                  <a:pt x="6285671" y="3523312"/>
                  <a:pt x="6285671" y="3533563"/>
                </a:cubicBezTo>
                <a:lnTo>
                  <a:pt x="6286615" y="3540981"/>
                </a:lnTo>
                <a:cubicBezTo>
                  <a:pt x="6283648" y="3541700"/>
                  <a:pt x="6281894" y="3543454"/>
                  <a:pt x="6281355" y="3546241"/>
                </a:cubicBezTo>
                <a:lnTo>
                  <a:pt x="6279332" y="3546241"/>
                </a:lnTo>
                <a:lnTo>
                  <a:pt x="6268676" y="3536800"/>
                </a:lnTo>
                <a:lnTo>
                  <a:pt x="6268676" y="3538823"/>
                </a:lnTo>
                <a:lnTo>
                  <a:pt x="6269755" y="3544083"/>
                </a:lnTo>
                <a:cubicBezTo>
                  <a:pt x="6267148" y="3546241"/>
                  <a:pt x="6264675" y="3547320"/>
                  <a:pt x="6262337" y="3547320"/>
                </a:cubicBezTo>
                <a:lnTo>
                  <a:pt x="6259235" y="3547320"/>
                </a:lnTo>
                <a:lnTo>
                  <a:pt x="6255998" y="3545162"/>
                </a:lnTo>
                <a:lnTo>
                  <a:pt x="6252896" y="3545162"/>
                </a:lnTo>
                <a:cubicBezTo>
                  <a:pt x="6252896" y="3549388"/>
                  <a:pt x="6252177" y="3551501"/>
                  <a:pt x="6250738" y="3551501"/>
                </a:cubicBezTo>
                <a:lnTo>
                  <a:pt x="6248580" y="3551501"/>
                </a:lnTo>
                <a:lnTo>
                  <a:pt x="6226460" y="3545162"/>
                </a:lnTo>
                <a:lnTo>
                  <a:pt x="6224302" y="3551501"/>
                </a:lnTo>
                <a:lnTo>
                  <a:pt x="6224302" y="3552580"/>
                </a:lnTo>
                <a:lnTo>
                  <a:pt x="6226460" y="3561077"/>
                </a:lnTo>
                <a:lnTo>
                  <a:pt x="6225381" y="3572676"/>
                </a:lnTo>
                <a:lnTo>
                  <a:pt x="6226460" y="3575914"/>
                </a:lnTo>
                <a:lnTo>
                  <a:pt x="6225381" y="3576858"/>
                </a:lnTo>
                <a:lnTo>
                  <a:pt x="6214861" y="3575914"/>
                </a:lnTo>
                <a:lnTo>
                  <a:pt x="6207443" y="3575914"/>
                </a:lnTo>
                <a:lnTo>
                  <a:pt x="6207443" y="3573755"/>
                </a:lnTo>
                <a:lnTo>
                  <a:pt x="6205285" y="3573755"/>
                </a:lnTo>
                <a:lnTo>
                  <a:pt x="6207443" y="3575914"/>
                </a:lnTo>
                <a:lnTo>
                  <a:pt x="6207679" y="3576150"/>
                </a:lnTo>
                <a:cubicBezTo>
                  <a:pt x="6209275" y="3577026"/>
                  <a:pt x="6211669" y="3577982"/>
                  <a:pt x="6214861" y="3579016"/>
                </a:cubicBezTo>
                <a:lnTo>
                  <a:pt x="6215805" y="3577937"/>
                </a:lnTo>
                <a:lnTo>
                  <a:pt x="6219042" y="3577937"/>
                </a:lnTo>
                <a:cubicBezTo>
                  <a:pt x="6224707" y="3577937"/>
                  <a:pt x="6227539" y="3580050"/>
                  <a:pt x="6227539" y="3584276"/>
                </a:cubicBezTo>
                <a:lnTo>
                  <a:pt x="6227539" y="3587513"/>
                </a:lnTo>
                <a:cubicBezTo>
                  <a:pt x="6227539" y="3593807"/>
                  <a:pt x="6223314" y="3596954"/>
                  <a:pt x="6214861" y="3596954"/>
                </a:cubicBezTo>
                <a:lnTo>
                  <a:pt x="6209466" y="3594931"/>
                </a:lnTo>
                <a:lnTo>
                  <a:pt x="6187347" y="3603293"/>
                </a:lnTo>
                <a:cubicBezTo>
                  <a:pt x="6187347" y="3604732"/>
                  <a:pt x="6185908" y="3605451"/>
                  <a:pt x="6183031" y="3605451"/>
                </a:cubicBezTo>
                <a:lnTo>
                  <a:pt x="6181007" y="3602214"/>
                </a:lnTo>
                <a:lnTo>
                  <a:pt x="6181007" y="3595875"/>
                </a:lnTo>
                <a:cubicBezTo>
                  <a:pt x="6185234" y="3591649"/>
                  <a:pt x="6187347" y="3588862"/>
                  <a:pt x="6187347" y="3587513"/>
                </a:cubicBezTo>
                <a:lnTo>
                  <a:pt x="6181007" y="3575914"/>
                </a:lnTo>
                <a:lnTo>
                  <a:pt x="6177770" y="3558919"/>
                </a:lnTo>
                <a:lnTo>
                  <a:pt x="6182086" y="3555817"/>
                </a:lnTo>
                <a:lnTo>
                  <a:pt x="6190449" y="3555817"/>
                </a:lnTo>
                <a:lnTo>
                  <a:pt x="6190449" y="3553659"/>
                </a:lnTo>
                <a:lnTo>
                  <a:pt x="6183031" y="3554738"/>
                </a:lnTo>
                <a:lnTo>
                  <a:pt x="6182086" y="3553659"/>
                </a:lnTo>
                <a:lnTo>
                  <a:pt x="6182086" y="3552580"/>
                </a:lnTo>
                <a:lnTo>
                  <a:pt x="6184110" y="3550422"/>
                </a:lnTo>
                <a:cubicBezTo>
                  <a:pt x="6182042" y="3550422"/>
                  <a:pt x="6181007" y="3549748"/>
                  <a:pt x="6181007" y="3548399"/>
                </a:cubicBezTo>
                <a:lnTo>
                  <a:pt x="6179928" y="3549478"/>
                </a:lnTo>
                <a:lnTo>
                  <a:pt x="6168329" y="3549478"/>
                </a:lnTo>
                <a:lnTo>
                  <a:pt x="6165092" y="3551501"/>
                </a:lnTo>
                <a:lnTo>
                  <a:pt x="6159832" y="3551501"/>
                </a:lnTo>
                <a:cubicBezTo>
                  <a:pt x="6148053" y="3549793"/>
                  <a:pt x="6141354" y="3547320"/>
                  <a:pt x="6139735" y="3544083"/>
                </a:cubicBezTo>
                <a:lnTo>
                  <a:pt x="6139735" y="3540981"/>
                </a:lnTo>
                <a:lnTo>
                  <a:pt x="6141893" y="3538823"/>
                </a:lnTo>
                <a:lnTo>
                  <a:pt x="6150391" y="3538823"/>
                </a:lnTo>
                <a:lnTo>
                  <a:pt x="6158753" y="3540981"/>
                </a:lnTo>
                <a:lnTo>
                  <a:pt x="6165092" y="3538823"/>
                </a:lnTo>
                <a:lnTo>
                  <a:pt x="6171431" y="3540981"/>
                </a:lnTo>
                <a:cubicBezTo>
                  <a:pt x="6178535" y="3540981"/>
                  <a:pt x="6182086" y="3536035"/>
                  <a:pt x="6182086" y="3526144"/>
                </a:cubicBezTo>
                <a:lnTo>
                  <a:pt x="6179928" y="3500788"/>
                </a:lnTo>
                <a:cubicBezTo>
                  <a:pt x="6181187" y="3496922"/>
                  <a:pt x="6183300" y="3493774"/>
                  <a:pt x="6186268" y="3491347"/>
                </a:cubicBezTo>
                <a:lnTo>
                  <a:pt x="6185189" y="3491347"/>
                </a:lnTo>
                <a:lnTo>
                  <a:pt x="6184110" y="3492291"/>
                </a:lnTo>
                <a:lnTo>
                  <a:pt x="6178849" y="3491347"/>
                </a:lnTo>
                <a:lnTo>
                  <a:pt x="6177770" y="3491347"/>
                </a:lnTo>
                <a:lnTo>
                  <a:pt x="6169408" y="3493370"/>
                </a:lnTo>
                <a:lnTo>
                  <a:pt x="6170352" y="3494449"/>
                </a:lnTo>
                <a:lnTo>
                  <a:pt x="6170352" y="3495528"/>
                </a:lnTo>
                <a:lnTo>
                  <a:pt x="6169408" y="3501867"/>
                </a:lnTo>
                <a:lnTo>
                  <a:pt x="6171431" y="3504025"/>
                </a:lnTo>
                <a:lnTo>
                  <a:pt x="6171431" y="3506048"/>
                </a:lnTo>
                <a:cubicBezTo>
                  <a:pt x="6171431" y="3507487"/>
                  <a:pt x="6170397" y="3508206"/>
                  <a:pt x="6168329" y="3508206"/>
                </a:cubicBezTo>
                <a:lnTo>
                  <a:pt x="6170352" y="3511443"/>
                </a:lnTo>
                <a:lnTo>
                  <a:pt x="6163069" y="3516703"/>
                </a:lnTo>
                <a:lnTo>
                  <a:pt x="6157674" y="3515624"/>
                </a:lnTo>
                <a:cubicBezTo>
                  <a:pt x="6157674" y="3520749"/>
                  <a:pt x="6152774" y="3525335"/>
                  <a:pt x="6142972" y="3529381"/>
                </a:cubicBezTo>
                <a:cubicBezTo>
                  <a:pt x="6131103" y="3543409"/>
                  <a:pt x="6123326" y="3550422"/>
                  <a:pt x="6119639" y="3550422"/>
                </a:cubicBezTo>
                <a:lnTo>
                  <a:pt x="6116537" y="3550422"/>
                </a:lnTo>
                <a:lnTo>
                  <a:pt x="6115458" y="3555817"/>
                </a:lnTo>
                <a:lnTo>
                  <a:pt x="6115458" y="3570518"/>
                </a:lnTo>
                <a:lnTo>
                  <a:pt x="6114379" y="3571597"/>
                </a:lnTo>
                <a:lnTo>
                  <a:pt x="6115458" y="3572676"/>
                </a:lnTo>
                <a:lnTo>
                  <a:pt x="6115458" y="3577937"/>
                </a:lnTo>
                <a:lnTo>
                  <a:pt x="6112221" y="3582253"/>
                </a:lnTo>
                <a:lnTo>
                  <a:pt x="6115458" y="3587513"/>
                </a:lnTo>
                <a:lnTo>
                  <a:pt x="6115458" y="3594931"/>
                </a:lnTo>
                <a:cubicBezTo>
                  <a:pt x="6114739" y="3596999"/>
                  <a:pt x="6112626" y="3598033"/>
                  <a:pt x="6109119" y="3598033"/>
                </a:cubicBezTo>
                <a:lnTo>
                  <a:pt x="6096440" y="3598033"/>
                </a:lnTo>
                <a:cubicBezTo>
                  <a:pt x="6094642" y="3598033"/>
                  <a:pt x="6093563" y="3596640"/>
                  <a:pt x="6093203" y="3593852"/>
                </a:cubicBezTo>
                <a:lnTo>
                  <a:pt x="6091180" y="3593852"/>
                </a:lnTo>
                <a:lnTo>
                  <a:pt x="6091180" y="3594931"/>
                </a:lnTo>
                <a:lnTo>
                  <a:pt x="6093203" y="3598033"/>
                </a:lnTo>
                <a:cubicBezTo>
                  <a:pt x="6093203" y="3602439"/>
                  <a:pt x="6087584" y="3604912"/>
                  <a:pt x="6076344" y="3605451"/>
                </a:cubicBezTo>
                <a:cubicBezTo>
                  <a:pt x="6069960" y="3603023"/>
                  <a:pt x="6066768" y="3597404"/>
                  <a:pt x="6066768" y="3588592"/>
                </a:cubicBezTo>
                <a:lnTo>
                  <a:pt x="6067847" y="3581174"/>
                </a:lnTo>
                <a:lnTo>
                  <a:pt x="6064745" y="3572676"/>
                </a:lnTo>
                <a:lnTo>
                  <a:pt x="6072163" y="3558919"/>
                </a:lnTo>
                <a:lnTo>
                  <a:pt x="6072163" y="3555817"/>
                </a:lnTo>
                <a:lnTo>
                  <a:pt x="6070005" y="3551501"/>
                </a:lnTo>
                <a:cubicBezTo>
                  <a:pt x="6070185" y="3545926"/>
                  <a:pt x="6070904" y="3543139"/>
                  <a:pt x="6072163" y="3543139"/>
                </a:cubicBezTo>
                <a:lnTo>
                  <a:pt x="6067847" y="3524121"/>
                </a:lnTo>
                <a:lnTo>
                  <a:pt x="6067847" y="3490268"/>
                </a:lnTo>
                <a:cubicBezTo>
                  <a:pt x="6067847" y="3485142"/>
                  <a:pt x="6068926" y="3479163"/>
                  <a:pt x="6071084" y="3472329"/>
                </a:cubicBezTo>
                <a:lnTo>
                  <a:pt x="6071084" y="3471250"/>
                </a:lnTo>
                <a:lnTo>
                  <a:pt x="6068926" y="3471250"/>
                </a:lnTo>
                <a:lnTo>
                  <a:pt x="6047750" y="3492291"/>
                </a:lnTo>
                <a:lnTo>
                  <a:pt x="6045727" y="3492291"/>
                </a:lnTo>
                <a:lnTo>
                  <a:pt x="6043569" y="3490268"/>
                </a:lnTo>
                <a:lnTo>
                  <a:pt x="6050987" y="3464911"/>
                </a:lnTo>
                <a:lnTo>
                  <a:pt x="6055169" y="3462753"/>
                </a:lnTo>
                <a:lnTo>
                  <a:pt x="6059485" y="3462753"/>
                </a:lnTo>
                <a:lnTo>
                  <a:pt x="6060429" y="3463832"/>
                </a:lnTo>
                <a:lnTo>
                  <a:pt x="6061508" y="3463832"/>
                </a:lnTo>
                <a:lnTo>
                  <a:pt x="6061508" y="3462753"/>
                </a:lnTo>
                <a:cubicBezTo>
                  <a:pt x="6057282" y="3460955"/>
                  <a:pt x="6055169" y="3459201"/>
                  <a:pt x="6055169" y="3457493"/>
                </a:cubicBezTo>
                <a:cubicBezTo>
                  <a:pt x="6056967" y="3455155"/>
                  <a:pt x="6058406" y="3448097"/>
                  <a:pt x="6059485" y="3436317"/>
                </a:cubicBezTo>
                <a:cubicBezTo>
                  <a:pt x="6064160" y="3432991"/>
                  <a:pt x="6067667" y="3427371"/>
                  <a:pt x="6070005" y="3419458"/>
                </a:cubicBezTo>
                <a:cubicBezTo>
                  <a:pt x="6071264" y="3419458"/>
                  <a:pt x="6073377" y="3416985"/>
                  <a:pt x="6076344" y="3412040"/>
                </a:cubicBezTo>
                <a:lnTo>
                  <a:pt x="6076344" y="3408803"/>
                </a:lnTo>
                <a:lnTo>
                  <a:pt x="6074186" y="3405701"/>
                </a:lnTo>
                <a:lnTo>
                  <a:pt x="6074186" y="3399361"/>
                </a:lnTo>
                <a:lnTo>
                  <a:pt x="6075265" y="3398282"/>
                </a:lnTo>
                <a:lnTo>
                  <a:pt x="6074186" y="3397203"/>
                </a:lnTo>
                <a:lnTo>
                  <a:pt x="6074186" y="3396124"/>
                </a:lnTo>
                <a:lnTo>
                  <a:pt x="6075265" y="3395180"/>
                </a:lnTo>
                <a:lnTo>
                  <a:pt x="6075265" y="3394101"/>
                </a:lnTo>
                <a:lnTo>
                  <a:pt x="6076344" y="3395180"/>
                </a:lnTo>
                <a:lnTo>
                  <a:pt x="6080525" y="3395180"/>
                </a:lnTo>
                <a:lnTo>
                  <a:pt x="6080525" y="3394101"/>
                </a:lnTo>
                <a:cubicBezTo>
                  <a:pt x="6077018" y="3394101"/>
                  <a:pt x="6075265" y="3393382"/>
                  <a:pt x="6075265" y="3391943"/>
                </a:cubicBezTo>
                <a:cubicBezTo>
                  <a:pt x="6075265" y="3390145"/>
                  <a:pt x="6076659" y="3389066"/>
                  <a:pt x="6079446" y="3388706"/>
                </a:cubicBezTo>
                <a:lnTo>
                  <a:pt x="6079446" y="3383446"/>
                </a:lnTo>
                <a:lnTo>
                  <a:pt x="6082683" y="3362406"/>
                </a:lnTo>
                <a:lnTo>
                  <a:pt x="6079446" y="3349727"/>
                </a:lnTo>
                <a:cubicBezTo>
                  <a:pt x="6079446" y="3344063"/>
                  <a:pt x="6081919" y="3341230"/>
                  <a:pt x="6086864" y="3341230"/>
                </a:cubicBezTo>
                <a:cubicBezTo>
                  <a:pt x="6091630" y="3344018"/>
                  <a:pt x="6095856" y="3345411"/>
                  <a:pt x="6099543" y="3345411"/>
                </a:cubicBezTo>
                <a:lnTo>
                  <a:pt x="6102780" y="3344332"/>
                </a:lnTo>
                <a:cubicBezTo>
                  <a:pt x="6117526" y="3347749"/>
                  <a:pt x="6124899" y="3350222"/>
                  <a:pt x="6124899" y="3351750"/>
                </a:cubicBezTo>
                <a:lnTo>
                  <a:pt x="6125978" y="3350671"/>
                </a:lnTo>
                <a:lnTo>
                  <a:pt x="6127057" y="3350671"/>
                </a:lnTo>
                <a:cubicBezTo>
                  <a:pt x="6133981" y="3350671"/>
                  <a:pt x="6139960" y="3353144"/>
                  <a:pt x="6144996" y="3358090"/>
                </a:cubicBezTo>
                <a:lnTo>
                  <a:pt x="6144996" y="3359169"/>
                </a:lnTo>
                <a:cubicBezTo>
                  <a:pt x="6134475" y="3370139"/>
                  <a:pt x="6129215" y="3377872"/>
                  <a:pt x="6129215" y="3382367"/>
                </a:cubicBezTo>
                <a:cubicBezTo>
                  <a:pt x="6129215" y="3385245"/>
                  <a:pt x="6126023" y="3389156"/>
                  <a:pt x="6119639" y="3394101"/>
                </a:cubicBezTo>
                <a:cubicBezTo>
                  <a:pt x="6118111" y="3403273"/>
                  <a:pt x="6115638" y="3407859"/>
                  <a:pt x="6112221" y="3407859"/>
                </a:cubicBezTo>
                <a:lnTo>
                  <a:pt x="6112221" y="3418379"/>
                </a:lnTo>
                <a:lnTo>
                  <a:pt x="6110198" y="3421481"/>
                </a:lnTo>
                <a:cubicBezTo>
                  <a:pt x="6110198" y="3422560"/>
                  <a:pt x="6112671" y="3424359"/>
                  <a:pt x="6117616" y="3426876"/>
                </a:cubicBezTo>
                <a:lnTo>
                  <a:pt x="6117616" y="3427820"/>
                </a:lnTo>
                <a:cubicBezTo>
                  <a:pt x="6113390" y="3431237"/>
                  <a:pt x="6111277" y="3439375"/>
                  <a:pt x="6111277" y="3452233"/>
                </a:cubicBezTo>
                <a:lnTo>
                  <a:pt x="6111277" y="3454256"/>
                </a:lnTo>
                <a:cubicBezTo>
                  <a:pt x="6111277" y="3455695"/>
                  <a:pt x="6109479" y="3456414"/>
                  <a:pt x="6105882" y="3456414"/>
                </a:cubicBezTo>
                <a:lnTo>
                  <a:pt x="6104938" y="3457493"/>
                </a:lnTo>
                <a:lnTo>
                  <a:pt x="6104938" y="3460595"/>
                </a:lnTo>
                <a:cubicBezTo>
                  <a:pt x="6109973" y="3460595"/>
                  <a:pt x="6113480" y="3462708"/>
                  <a:pt x="6115458" y="3466934"/>
                </a:cubicBezTo>
                <a:lnTo>
                  <a:pt x="6115458" y="3479612"/>
                </a:lnTo>
                <a:cubicBezTo>
                  <a:pt x="6113300" y="3482670"/>
                  <a:pt x="6112221" y="3486221"/>
                  <a:pt x="6112221" y="3490268"/>
                </a:cubicBezTo>
                <a:lnTo>
                  <a:pt x="6114379" y="3506048"/>
                </a:lnTo>
                <a:lnTo>
                  <a:pt x="6111277" y="3508206"/>
                </a:lnTo>
                <a:lnTo>
                  <a:pt x="6115458" y="3516703"/>
                </a:lnTo>
                <a:lnTo>
                  <a:pt x="6115458" y="3519805"/>
                </a:lnTo>
                <a:lnTo>
                  <a:pt x="6111277" y="3525065"/>
                </a:lnTo>
                <a:cubicBezTo>
                  <a:pt x="6111277" y="3530371"/>
                  <a:pt x="6113030" y="3533922"/>
                  <a:pt x="6116537" y="3535721"/>
                </a:cubicBezTo>
                <a:cubicBezTo>
                  <a:pt x="6124270" y="3531135"/>
                  <a:pt x="6128136" y="3525830"/>
                  <a:pt x="6128136" y="3519805"/>
                </a:cubicBezTo>
                <a:lnTo>
                  <a:pt x="6132317" y="3517782"/>
                </a:lnTo>
                <a:lnTo>
                  <a:pt x="6131238" y="3516703"/>
                </a:lnTo>
                <a:lnTo>
                  <a:pt x="6131238" y="3515624"/>
                </a:lnTo>
                <a:cubicBezTo>
                  <a:pt x="6135465" y="3511938"/>
                  <a:pt x="6137577" y="3509105"/>
                  <a:pt x="6137577" y="3507127"/>
                </a:cubicBezTo>
                <a:lnTo>
                  <a:pt x="6136633" y="3501867"/>
                </a:lnTo>
                <a:cubicBezTo>
                  <a:pt x="6139421" y="3499080"/>
                  <a:pt x="6141849" y="3497686"/>
                  <a:pt x="6143917" y="3497686"/>
                </a:cubicBezTo>
                <a:lnTo>
                  <a:pt x="6143917" y="3494449"/>
                </a:lnTo>
                <a:cubicBezTo>
                  <a:pt x="6143917" y="3490582"/>
                  <a:pt x="6145355" y="3488110"/>
                  <a:pt x="6148233" y="3487031"/>
                </a:cubicBezTo>
                <a:lnTo>
                  <a:pt x="6147154" y="3478668"/>
                </a:lnTo>
                <a:lnTo>
                  <a:pt x="6166171" y="3435238"/>
                </a:lnTo>
                <a:lnTo>
                  <a:pt x="6161990" y="3431057"/>
                </a:lnTo>
                <a:cubicBezTo>
                  <a:pt x="6164778" y="3428090"/>
                  <a:pt x="6166171" y="3425258"/>
                  <a:pt x="6166171" y="3422560"/>
                </a:cubicBezTo>
                <a:lnTo>
                  <a:pt x="6166171" y="3415142"/>
                </a:lnTo>
                <a:lnTo>
                  <a:pt x="6165092" y="3415142"/>
                </a:lnTo>
                <a:cubicBezTo>
                  <a:pt x="6156820" y="3415142"/>
                  <a:pt x="6151200" y="3415861"/>
                  <a:pt x="6148233" y="3417300"/>
                </a:cubicBezTo>
                <a:lnTo>
                  <a:pt x="6132317" y="3414198"/>
                </a:lnTo>
                <a:lnTo>
                  <a:pt x="6128136" y="3415142"/>
                </a:lnTo>
                <a:lnTo>
                  <a:pt x="6127057" y="3415142"/>
                </a:lnTo>
                <a:cubicBezTo>
                  <a:pt x="6124989" y="3414513"/>
                  <a:pt x="6123955" y="3412400"/>
                  <a:pt x="6123955" y="3408803"/>
                </a:cubicBezTo>
                <a:lnTo>
                  <a:pt x="6136633" y="3404622"/>
                </a:lnTo>
                <a:lnTo>
                  <a:pt x="6147154" y="3406780"/>
                </a:lnTo>
                <a:lnTo>
                  <a:pt x="6152414" y="3404622"/>
                </a:lnTo>
                <a:lnTo>
                  <a:pt x="6154572" y="3406780"/>
                </a:lnTo>
                <a:lnTo>
                  <a:pt x="6171431" y="3406780"/>
                </a:lnTo>
                <a:lnTo>
                  <a:pt x="6172510" y="3407859"/>
                </a:lnTo>
                <a:lnTo>
                  <a:pt x="6173589" y="3406780"/>
                </a:lnTo>
                <a:lnTo>
                  <a:pt x="6174668" y="3406780"/>
                </a:lnTo>
                <a:lnTo>
                  <a:pt x="6178849" y="3407859"/>
                </a:lnTo>
                <a:lnTo>
                  <a:pt x="6184110" y="3398282"/>
                </a:lnTo>
                <a:lnTo>
                  <a:pt x="6184110" y="3397203"/>
                </a:lnTo>
                <a:lnTo>
                  <a:pt x="6177770" y="3389785"/>
                </a:lnTo>
                <a:lnTo>
                  <a:pt x="6177770" y="3386683"/>
                </a:lnTo>
                <a:cubicBezTo>
                  <a:pt x="6179569" y="3384525"/>
                  <a:pt x="6181322" y="3379580"/>
                  <a:pt x="6183031" y="3371847"/>
                </a:cubicBezTo>
                <a:lnTo>
                  <a:pt x="6181007" y="3365508"/>
                </a:lnTo>
                <a:lnTo>
                  <a:pt x="6183031" y="3359169"/>
                </a:lnTo>
                <a:lnTo>
                  <a:pt x="6177770" y="3346490"/>
                </a:lnTo>
                <a:close/>
                <a:moveTo>
                  <a:pt x="8158547" y="3340016"/>
                </a:moveTo>
                <a:cubicBezTo>
                  <a:pt x="8165291" y="3340016"/>
                  <a:pt x="8175272" y="3342534"/>
                  <a:pt x="8188489" y="3347569"/>
                </a:cubicBezTo>
                <a:lnTo>
                  <a:pt x="8204540" y="3345411"/>
                </a:lnTo>
                <a:cubicBezTo>
                  <a:pt x="8210204" y="3347390"/>
                  <a:pt x="8213037" y="3349188"/>
                  <a:pt x="8213037" y="3350806"/>
                </a:cubicBezTo>
                <a:lnTo>
                  <a:pt x="8213037" y="3352964"/>
                </a:lnTo>
                <a:cubicBezTo>
                  <a:pt x="8213037" y="3356291"/>
                  <a:pt x="8210564" y="3360562"/>
                  <a:pt x="8205619" y="3365777"/>
                </a:cubicBezTo>
                <a:lnTo>
                  <a:pt x="8206698" y="3372117"/>
                </a:lnTo>
                <a:lnTo>
                  <a:pt x="8203460" y="3390325"/>
                </a:lnTo>
                <a:lnTo>
                  <a:pt x="8203460" y="3391404"/>
                </a:lnTo>
                <a:lnTo>
                  <a:pt x="8205619" y="3393562"/>
                </a:lnTo>
                <a:lnTo>
                  <a:pt x="8223827" y="3393562"/>
                </a:lnTo>
                <a:lnTo>
                  <a:pt x="8236640" y="3396799"/>
                </a:lnTo>
                <a:lnTo>
                  <a:pt x="8239877" y="3396799"/>
                </a:lnTo>
                <a:cubicBezTo>
                  <a:pt x="8242844" y="3396799"/>
                  <a:pt x="8247115" y="3393247"/>
                  <a:pt x="8252690" y="3386144"/>
                </a:cubicBezTo>
                <a:lnTo>
                  <a:pt x="8253769" y="3386144"/>
                </a:lnTo>
                <a:lnTo>
                  <a:pt x="8259164" y="3387223"/>
                </a:lnTo>
                <a:lnTo>
                  <a:pt x="8261187" y="3383986"/>
                </a:lnTo>
                <a:lnTo>
                  <a:pt x="8260108" y="3375354"/>
                </a:lnTo>
                <a:cubicBezTo>
                  <a:pt x="8264604" y="3374095"/>
                  <a:pt x="8268920" y="3371622"/>
                  <a:pt x="8273056" y="3367935"/>
                </a:cubicBezTo>
                <a:lnTo>
                  <a:pt x="8274135" y="3367935"/>
                </a:lnTo>
                <a:cubicBezTo>
                  <a:pt x="8280879" y="3367935"/>
                  <a:pt x="8291220" y="3374365"/>
                  <a:pt x="8305157" y="3387223"/>
                </a:cubicBezTo>
                <a:cubicBezTo>
                  <a:pt x="8312260" y="3389650"/>
                  <a:pt x="8315812" y="3393562"/>
                  <a:pt x="8315812" y="3398957"/>
                </a:cubicBezTo>
                <a:lnTo>
                  <a:pt x="8312575" y="3400036"/>
                </a:lnTo>
                <a:lnTo>
                  <a:pt x="8304078" y="3398957"/>
                </a:lnTo>
                <a:lnTo>
                  <a:pt x="8306236" y="3402194"/>
                </a:lnTo>
                <a:lnTo>
                  <a:pt x="8304078" y="3404217"/>
                </a:lnTo>
                <a:lnTo>
                  <a:pt x="8286948" y="3404217"/>
                </a:lnTo>
                <a:lnTo>
                  <a:pt x="8279396" y="3406375"/>
                </a:lnTo>
                <a:cubicBezTo>
                  <a:pt x="8276878" y="3404307"/>
                  <a:pt x="8270134" y="3402913"/>
                  <a:pt x="8259164" y="3402194"/>
                </a:cubicBezTo>
                <a:lnTo>
                  <a:pt x="8259164" y="3401115"/>
                </a:lnTo>
                <a:lnTo>
                  <a:pt x="8238798" y="3403273"/>
                </a:lnTo>
                <a:lnTo>
                  <a:pt x="8233403" y="3401115"/>
                </a:lnTo>
                <a:cubicBezTo>
                  <a:pt x="8233403" y="3403003"/>
                  <a:pt x="8229132" y="3404757"/>
                  <a:pt x="8220590" y="3406375"/>
                </a:cubicBezTo>
                <a:lnTo>
                  <a:pt x="8203460" y="3406375"/>
                </a:lnTo>
                <a:cubicBezTo>
                  <a:pt x="8199324" y="3402868"/>
                  <a:pt x="8195413" y="3401115"/>
                  <a:pt x="8191726" y="3401115"/>
                </a:cubicBezTo>
                <a:cubicBezTo>
                  <a:pt x="8185252" y="3401115"/>
                  <a:pt x="8182015" y="3405026"/>
                  <a:pt x="8182015" y="3412849"/>
                </a:cubicBezTo>
                <a:lnTo>
                  <a:pt x="8179857" y="3419323"/>
                </a:lnTo>
                <a:lnTo>
                  <a:pt x="8180936" y="3423504"/>
                </a:lnTo>
                <a:lnTo>
                  <a:pt x="8178778" y="3431057"/>
                </a:lnTo>
                <a:lnTo>
                  <a:pt x="8183094" y="3435373"/>
                </a:lnTo>
                <a:lnTo>
                  <a:pt x="8183094" y="3441712"/>
                </a:lnTo>
                <a:lnTo>
                  <a:pt x="8180936" y="3450344"/>
                </a:lnTo>
                <a:lnTo>
                  <a:pt x="8180936" y="3451423"/>
                </a:lnTo>
                <a:lnTo>
                  <a:pt x="8182015" y="3451423"/>
                </a:lnTo>
                <a:lnTo>
                  <a:pt x="8188489" y="3449265"/>
                </a:lnTo>
                <a:lnTo>
                  <a:pt x="8194963" y="3450344"/>
                </a:lnTo>
                <a:lnTo>
                  <a:pt x="8211014" y="3448186"/>
                </a:lnTo>
                <a:lnTo>
                  <a:pt x="8219511" y="3448186"/>
                </a:lnTo>
                <a:cubicBezTo>
                  <a:pt x="8222208" y="3450344"/>
                  <a:pt x="8224726" y="3451423"/>
                  <a:pt x="8227064" y="3451423"/>
                </a:cubicBezTo>
                <a:cubicBezTo>
                  <a:pt x="8233088" y="3440184"/>
                  <a:pt x="8240192" y="3433395"/>
                  <a:pt x="8248374" y="3431057"/>
                </a:cubicBezTo>
                <a:cubicBezTo>
                  <a:pt x="8260693" y="3434474"/>
                  <a:pt x="8268201" y="3438386"/>
                  <a:pt x="8270898" y="3442791"/>
                </a:cubicBezTo>
                <a:cubicBezTo>
                  <a:pt x="8274225" y="3442791"/>
                  <a:pt x="8277777" y="3445669"/>
                  <a:pt x="8281554" y="3451423"/>
                </a:cubicBezTo>
                <a:cubicBezTo>
                  <a:pt x="8284790" y="3452593"/>
                  <a:pt x="8287668" y="3455065"/>
                  <a:pt x="8290186" y="3458842"/>
                </a:cubicBezTo>
                <a:lnTo>
                  <a:pt x="8278316" y="3494179"/>
                </a:lnTo>
                <a:cubicBezTo>
                  <a:pt x="8276878" y="3494179"/>
                  <a:pt x="8276158" y="3495977"/>
                  <a:pt x="8276158" y="3499574"/>
                </a:cubicBezTo>
                <a:lnTo>
                  <a:pt x="8280474" y="3505913"/>
                </a:lnTo>
                <a:lnTo>
                  <a:pt x="8276158" y="3515624"/>
                </a:lnTo>
                <a:lnTo>
                  <a:pt x="8277238" y="3519805"/>
                </a:lnTo>
                <a:lnTo>
                  <a:pt x="8277238" y="3520884"/>
                </a:lnTo>
                <a:lnTo>
                  <a:pt x="8274135" y="3525200"/>
                </a:lnTo>
                <a:cubicBezTo>
                  <a:pt x="8275664" y="3525200"/>
                  <a:pt x="8276698" y="3526999"/>
                  <a:pt x="8277238" y="3530595"/>
                </a:cubicBezTo>
                <a:cubicBezTo>
                  <a:pt x="8276698" y="3538418"/>
                  <a:pt x="8273506" y="3542330"/>
                  <a:pt x="8267661" y="3542330"/>
                </a:cubicBezTo>
                <a:lnTo>
                  <a:pt x="8266582" y="3543409"/>
                </a:lnTo>
                <a:lnTo>
                  <a:pt x="8266582" y="3544488"/>
                </a:lnTo>
                <a:cubicBezTo>
                  <a:pt x="8266582" y="3547365"/>
                  <a:pt x="8268381" y="3548804"/>
                  <a:pt x="8271977" y="3548804"/>
                </a:cubicBezTo>
                <a:lnTo>
                  <a:pt x="8273056" y="3558380"/>
                </a:lnTo>
                <a:cubicBezTo>
                  <a:pt x="8273056" y="3562516"/>
                  <a:pt x="8269460" y="3566427"/>
                  <a:pt x="8262266" y="3570114"/>
                </a:cubicBezTo>
                <a:lnTo>
                  <a:pt x="8258136" y="3579706"/>
                </a:lnTo>
                <a:lnTo>
                  <a:pt x="8254001" y="3584288"/>
                </a:lnTo>
                <a:lnTo>
                  <a:pt x="8251611" y="3585085"/>
                </a:lnTo>
                <a:lnTo>
                  <a:pt x="8251611" y="3586937"/>
                </a:lnTo>
                <a:lnTo>
                  <a:pt x="8238798" y="3601135"/>
                </a:lnTo>
                <a:lnTo>
                  <a:pt x="8223827" y="3601135"/>
                </a:lnTo>
                <a:lnTo>
                  <a:pt x="8222748" y="3600056"/>
                </a:lnTo>
                <a:lnTo>
                  <a:pt x="8221669" y="3600056"/>
                </a:lnTo>
                <a:cubicBezTo>
                  <a:pt x="8221669" y="3602214"/>
                  <a:pt x="8218432" y="3604013"/>
                  <a:pt x="8211958" y="3605451"/>
                </a:cubicBezTo>
                <a:lnTo>
                  <a:pt x="8211014" y="3605451"/>
                </a:lnTo>
                <a:cubicBezTo>
                  <a:pt x="8198156" y="3604013"/>
                  <a:pt x="8191726" y="3597584"/>
                  <a:pt x="8191726" y="3586164"/>
                </a:cubicBezTo>
                <a:cubicBezTo>
                  <a:pt x="8190647" y="3586164"/>
                  <a:pt x="8187770" y="3581534"/>
                  <a:pt x="8183094" y="3572272"/>
                </a:cubicBezTo>
                <a:cubicBezTo>
                  <a:pt x="8169517" y="3563370"/>
                  <a:pt x="8162728" y="3558020"/>
                  <a:pt x="8162728" y="3556222"/>
                </a:cubicBezTo>
                <a:lnTo>
                  <a:pt x="8163807" y="3555143"/>
                </a:lnTo>
                <a:lnTo>
                  <a:pt x="8163807" y="3554064"/>
                </a:lnTo>
                <a:cubicBezTo>
                  <a:pt x="8161379" y="3554064"/>
                  <a:pt x="8159266" y="3551951"/>
                  <a:pt x="8157468" y="3547725"/>
                </a:cubicBezTo>
                <a:cubicBezTo>
                  <a:pt x="8158727" y="3544847"/>
                  <a:pt x="8161200" y="3543409"/>
                  <a:pt x="8164886" y="3543409"/>
                </a:cubicBezTo>
                <a:lnTo>
                  <a:pt x="8170281" y="3543409"/>
                </a:lnTo>
                <a:lnTo>
                  <a:pt x="8174597" y="3546646"/>
                </a:lnTo>
                <a:lnTo>
                  <a:pt x="8179857" y="3545567"/>
                </a:lnTo>
                <a:lnTo>
                  <a:pt x="8204540" y="3550827"/>
                </a:lnTo>
                <a:lnTo>
                  <a:pt x="8216274" y="3550827"/>
                </a:lnTo>
                <a:cubicBezTo>
                  <a:pt x="8220590" y="3548039"/>
                  <a:pt x="8223108" y="3536980"/>
                  <a:pt x="8223827" y="3517647"/>
                </a:cubicBezTo>
                <a:lnTo>
                  <a:pt x="8223827" y="3513466"/>
                </a:lnTo>
                <a:cubicBezTo>
                  <a:pt x="8223827" y="3510769"/>
                  <a:pt x="8225580" y="3507532"/>
                  <a:pt x="8229087" y="3503755"/>
                </a:cubicBezTo>
                <a:lnTo>
                  <a:pt x="8225985" y="3499574"/>
                </a:lnTo>
                <a:lnTo>
                  <a:pt x="8227064" y="3495258"/>
                </a:lnTo>
                <a:lnTo>
                  <a:pt x="8225985" y="3494179"/>
                </a:lnTo>
                <a:lnTo>
                  <a:pt x="8225985" y="3493100"/>
                </a:lnTo>
                <a:lnTo>
                  <a:pt x="8228008" y="3482445"/>
                </a:lnTo>
                <a:lnTo>
                  <a:pt x="8225985" y="3475971"/>
                </a:lnTo>
                <a:lnTo>
                  <a:pt x="8225985" y="3472734"/>
                </a:lnTo>
                <a:lnTo>
                  <a:pt x="8229087" y="3461000"/>
                </a:lnTo>
                <a:lnTo>
                  <a:pt x="8225985" y="3457763"/>
                </a:lnTo>
                <a:lnTo>
                  <a:pt x="8225985" y="3456684"/>
                </a:lnTo>
                <a:lnTo>
                  <a:pt x="8218432" y="3461000"/>
                </a:lnTo>
                <a:lnTo>
                  <a:pt x="8206698" y="3457763"/>
                </a:lnTo>
                <a:lnTo>
                  <a:pt x="8202382" y="3459921"/>
                </a:lnTo>
                <a:lnTo>
                  <a:pt x="8183094" y="3457763"/>
                </a:lnTo>
                <a:cubicBezTo>
                  <a:pt x="8177430" y="3460101"/>
                  <a:pt x="8173159" y="3462978"/>
                  <a:pt x="8170281" y="3466395"/>
                </a:cubicBezTo>
                <a:lnTo>
                  <a:pt x="8175676" y="3470576"/>
                </a:lnTo>
                <a:lnTo>
                  <a:pt x="8175676" y="3472734"/>
                </a:lnTo>
                <a:cubicBezTo>
                  <a:pt x="8173518" y="3474173"/>
                  <a:pt x="8172439" y="3479163"/>
                  <a:pt x="8172439" y="3487705"/>
                </a:cubicBezTo>
                <a:cubicBezTo>
                  <a:pt x="8170461" y="3487705"/>
                  <a:pt x="8168663" y="3492695"/>
                  <a:pt x="8167044" y="3502676"/>
                </a:cubicBezTo>
                <a:cubicBezTo>
                  <a:pt x="8152478" y="3532709"/>
                  <a:pt x="8143216" y="3547725"/>
                  <a:pt x="8139260" y="3547725"/>
                </a:cubicBezTo>
                <a:cubicBezTo>
                  <a:pt x="8129998" y="3560853"/>
                  <a:pt x="8121456" y="3569035"/>
                  <a:pt x="8113634" y="3572272"/>
                </a:cubicBezTo>
                <a:cubicBezTo>
                  <a:pt x="8100955" y="3585130"/>
                  <a:pt x="8092008" y="3591559"/>
                  <a:pt x="8086793" y="3591559"/>
                </a:cubicBezTo>
                <a:lnTo>
                  <a:pt x="8084635" y="3591559"/>
                </a:lnTo>
                <a:lnTo>
                  <a:pt x="8081533" y="3589401"/>
                </a:lnTo>
                <a:cubicBezTo>
                  <a:pt x="8072002" y="3592278"/>
                  <a:pt x="8065933" y="3594796"/>
                  <a:pt x="8063325" y="3596954"/>
                </a:cubicBezTo>
                <a:lnTo>
                  <a:pt x="8062246" y="3596954"/>
                </a:lnTo>
                <a:lnTo>
                  <a:pt x="8060088" y="3594796"/>
                </a:lnTo>
                <a:lnTo>
                  <a:pt x="8073980" y="3577667"/>
                </a:lnTo>
                <a:cubicBezTo>
                  <a:pt x="8077757" y="3569934"/>
                  <a:pt x="8082747" y="3563505"/>
                  <a:pt x="8088951" y="3558380"/>
                </a:cubicBezTo>
                <a:cubicBezTo>
                  <a:pt x="8094346" y="3551816"/>
                  <a:pt x="8102214" y="3538238"/>
                  <a:pt x="8112554" y="3517647"/>
                </a:cubicBezTo>
                <a:lnTo>
                  <a:pt x="8118894" y="3508071"/>
                </a:lnTo>
                <a:lnTo>
                  <a:pt x="8118894" y="3503755"/>
                </a:lnTo>
                <a:cubicBezTo>
                  <a:pt x="8122490" y="3479927"/>
                  <a:pt x="8125727" y="3466754"/>
                  <a:pt x="8128605" y="3464237"/>
                </a:cubicBezTo>
                <a:lnTo>
                  <a:pt x="8127526" y="3454526"/>
                </a:lnTo>
                <a:cubicBezTo>
                  <a:pt x="8127526" y="3445084"/>
                  <a:pt x="8129998" y="3439015"/>
                  <a:pt x="8134944" y="3436317"/>
                </a:cubicBezTo>
                <a:cubicBezTo>
                  <a:pt x="8130718" y="3432811"/>
                  <a:pt x="8128605" y="3429619"/>
                  <a:pt x="8128605" y="3426741"/>
                </a:cubicBezTo>
                <a:cubicBezTo>
                  <a:pt x="8128605" y="3424044"/>
                  <a:pt x="8129639" y="3421211"/>
                  <a:pt x="8131707" y="3418244"/>
                </a:cubicBezTo>
                <a:lnTo>
                  <a:pt x="8131707" y="3413928"/>
                </a:lnTo>
                <a:cubicBezTo>
                  <a:pt x="8131707" y="3406825"/>
                  <a:pt x="8128515" y="3403273"/>
                  <a:pt x="8122131" y="3403273"/>
                </a:cubicBezTo>
                <a:cubicBezTo>
                  <a:pt x="8118534" y="3403273"/>
                  <a:pt x="8115702" y="3402554"/>
                  <a:pt x="8113634" y="3401115"/>
                </a:cubicBezTo>
                <a:lnTo>
                  <a:pt x="8110396" y="3404217"/>
                </a:lnTo>
                <a:lnTo>
                  <a:pt x="8109318" y="3404217"/>
                </a:lnTo>
                <a:cubicBezTo>
                  <a:pt x="8107879" y="3404217"/>
                  <a:pt x="8106440" y="3401385"/>
                  <a:pt x="8105002" y="3395720"/>
                </a:cubicBezTo>
                <a:lnTo>
                  <a:pt x="8108238" y="3393562"/>
                </a:lnTo>
                <a:lnTo>
                  <a:pt x="8116736" y="3395720"/>
                </a:lnTo>
                <a:lnTo>
                  <a:pt x="8123210" y="3393562"/>
                </a:lnTo>
                <a:lnTo>
                  <a:pt x="8125368" y="3393562"/>
                </a:lnTo>
                <a:lnTo>
                  <a:pt x="8136023" y="3394641"/>
                </a:lnTo>
                <a:cubicBezTo>
                  <a:pt x="8148881" y="3394641"/>
                  <a:pt x="8155310" y="3391089"/>
                  <a:pt x="8155310" y="3383986"/>
                </a:cubicBezTo>
                <a:lnTo>
                  <a:pt x="8157468" y="3375354"/>
                </a:lnTo>
                <a:lnTo>
                  <a:pt x="8150994" y="3352964"/>
                </a:lnTo>
                <a:lnTo>
                  <a:pt x="8150994" y="3347569"/>
                </a:lnTo>
                <a:cubicBezTo>
                  <a:pt x="8153692" y="3342534"/>
                  <a:pt x="8156209" y="3340016"/>
                  <a:pt x="8158547" y="3340016"/>
                </a:cubicBezTo>
                <a:close/>
                <a:moveTo>
                  <a:pt x="5129276" y="3339881"/>
                </a:moveTo>
                <a:lnTo>
                  <a:pt x="5139122" y="3340960"/>
                </a:lnTo>
                <a:lnTo>
                  <a:pt x="5158814" y="3339881"/>
                </a:lnTo>
                <a:cubicBezTo>
                  <a:pt x="5161512" y="3339881"/>
                  <a:pt x="5167311" y="3342759"/>
                  <a:pt x="5176213" y="3348513"/>
                </a:cubicBezTo>
                <a:lnTo>
                  <a:pt x="5177292" y="3348513"/>
                </a:lnTo>
                <a:lnTo>
                  <a:pt x="5181743" y="3345276"/>
                </a:lnTo>
                <a:cubicBezTo>
                  <a:pt x="5191904" y="3346355"/>
                  <a:pt x="5196984" y="3349637"/>
                  <a:pt x="5196984" y="3355122"/>
                </a:cubicBezTo>
                <a:cubicBezTo>
                  <a:pt x="5188981" y="3361596"/>
                  <a:pt x="5184980" y="3374230"/>
                  <a:pt x="5184980" y="3393022"/>
                </a:cubicBezTo>
                <a:cubicBezTo>
                  <a:pt x="5187857" y="3393022"/>
                  <a:pt x="5189296" y="3400261"/>
                  <a:pt x="5189296" y="3414737"/>
                </a:cubicBezTo>
                <a:lnTo>
                  <a:pt x="5184980" y="3419053"/>
                </a:lnTo>
                <a:cubicBezTo>
                  <a:pt x="5194421" y="3420312"/>
                  <a:pt x="5199142" y="3428989"/>
                  <a:pt x="5199142" y="3445084"/>
                </a:cubicBezTo>
                <a:cubicBezTo>
                  <a:pt x="5203188" y="3456144"/>
                  <a:pt x="5210112" y="3466664"/>
                  <a:pt x="5219913" y="3476645"/>
                </a:cubicBezTo>
                <a:cubicBezTo>
                  <a:pt x="5222790" y="3480062"/>
                  <a:pt x="5224229" y="3484019"/>
                  <a:pt x="5224229" y="3488514"/>
                </a:cubicBezTo>
                <a:cubicBezTo>
                  <a:pt x="5234120" y="3496697"/>
                  <a:pt x="5240324" y="3505014"/>
                  <a:pt x="5242842" y="3513466"/>
                </a:cubicBezTo>
                <a:lnTo>
                  <a:pt x="5264691" y="3527628"/>
                </a:lnTo>
                <a:lnTo>
                  <a:pt x="5295308" y="3543813"/>
                </a:lnTo>
                <a:cubicBezTo>
                  <a:pt x="5298905" y="3545072"/>
                  <a:pt x="5300703" y="3546915"/>
                  <a:pt x="5300703" y="3549343"/>
                </a:cubicBezTo>
                <a:lnTo>
                  <a:pt x="5298545" y="3553659"/>
                </a:lnTo>
                <a:lnTo>
                  <a:pt x="5299624" y="3560133"/>
                </a:lnTo>
                <a:cubicBezTo>
                  <a:pt x="5298365" y="3560133"/>
                  <a:pt x="5295443" y="3564135"/>
                  <a:pt x="5290857" y="3572137"/>
                </a:cubicBezTo>
                <a:cubicBezTo>
                  <a:pt x="5281056" y="3579151"/>
                  <a:pt x="5274897" y="3587828"/>
                  <a:pt x="5272379" y="3598168"/>
                </a:cubicBezTo>
                <a:lnTo>
                  <a:pt x="5265770" y="3600326"/>
                </a:lnTo>
                <a:lnTo>
                  <a:pt x="5262533" y="3600326"/>
                </a:lnTo>
                <a:cubicBezTo>
                  <a:pt x="5255070" y="3600326"/>
                  <a:pt x="5244146" y="3594167"/>
                  <a:pt x="5229759" y="3581848"/>
                </a:cubicBezTo>
                <a:cubicBezTo>
                  <a:pt x="5225532" y="3580409"/>
                  <a:pt x="5220048" y="3573171"/>
                  <a:pt x="5213304" y="3560133"/>
                </a:cubicBezTo>
                <a:lnTo>
                  <a:pt x="5208988" y="3554738"/>
                </a:lnTo>
                <a:lnTo>
                  <a:pt x="5208988" y="3549343"/>
                </a:lnTo>
                <a:cubicBezTo>
                  <a:pt x="5203863" y="3549343"/>
                  <a:pt x="5200221" y="3543184"/>
                  <a:pt x="5198063" y="3530865"/>
                </a:cubicBezTo>
                <a:cubicBezTo>
                  <a:pt x="5192398" y="3530865"/>
                  <a:pt x="5187677" y="3517827"/>
                  <a:pt x="5183901" y="3491751"/>
                </a:cubicBezTo>
                <a:lnTo>
                  <a:pt x="5183901" y="3490672"/>
                </a:lnTo>
                <a:lnTo>
                  <a:pt x="5184980" y="3485277"/>
                </a:lnTo>
                <a:lnTo>
                  <a:pt x="5181743" y="3468957"/>
                </a:lnTo>
                <a:lnTo>
                  <a:pt x="5183901" y="3461404"/>
                </a:lnTo>
                <a:lnTo>
                  <a:pt x="5178371" y="3451693"/>
                </a:lnTo>
                <a:lnTo>
                  <a:pt x="5177292" y="3451693"/>
                </a:lnTo>
                <a:cubicBezTo>
                  <a:pt x="5175853" y="3451693"/>
                  <a:pt x="5175134" y="3453492"/>
                  <a:pt x="5175134" y="3457088"/>
                </a:cubicBezTo>
                <a:lnTo>
                  <a:pt x="5171897" y="3460325"/>
                </a:lnTo>
                <a:lnTo>
                  <a:pt x="5172976" y="3467878"/>
                </a:lnTo>
                <a:cubicBezTo>
                  <a:pt x="5165693" y="3492516"/>
                  <a:pt x="5158769" y="3508791"/>
                  <a:pt x="5152205" y="3516703"/>
                </a:cubicBezTo>
                <a:cubicBezTo>
                  <a:pt x="5145641" y="3531899"/>
                  <a:pt x="5136560" y="3545297"/>
                  <a:pt x="5124960" y="3556896"/>
                </a:cubicBezTo>
                <a:cubicBezTo>
                  <a:pt x="5120914" y="3556896"/>
                  <a:pt x="5115429" y="3560853"/>
                  <a:pt x="5108506" y="3568765"/>
                </a:cubicBezTo>
                <a:cubicBezTo>
                  <a:pt x="5080811" y="3589087"/>
                  <a:pt x="5065885" y="3599247"/>
                  <a:pt x="5063727" y="3599247"/>
                </a:cubicBezTo>
                <a:cubicBezTo>
                  <a:pt x="5063727" y="3600686"/>
                  <a:pt x="5061929" y="3601405"/>
                  <a:pt x="5058332" y="3601405"/>
                </a:cubicBezTo>
                <a:lnTo>
                  <a:pt x="5057253" y="3600326"/>
                </a:lnTo>
                <a:lnTo>
                  <a:pt x="5056039" y="3600326"/>
                </a:lnTo>
                <a:cubicBezTo>
                  <a:pt x="5047137" y="3604642"/>
                  <a:pt x="5038415" y="3606800"/>
                  <a:pt x="5029873" y="3606800"/>
                </a:cubicBezTo>
                <a:lnTo>
                  <a:pt x="5028794" y="3605721"/>
                </a:lnTo>
                <a:lnTo>
                  <a:pt x="5028794" y="3604642"/>
                </a:lnTo>
                <a:cubicBezTo>
                  <a:pt x="5038056" y="3593223"/>
                  <a:pt x="5054061" y="3577307"/>
                  <a:pt x="5076810" y="3556896"/>
                </a:cubicBezTo>
                <a:cubicBezTo>
                  <a:pt x="5088499" y="3541161"/>
                  <a:pt x="5094344" y="3531764"/>
                  <a:pt x="5094344" y="3528707"/>
                </a:cubicBezTo>
                <a:cubicBezTo>
                  <a:pt x="5094344" y="3525290"/>
                  <a:pt x="5097266" y="3521289"/>
                  <a:pt x="5103111" y="3516703"/>
                </a:cubicBezTo>
                <a:cubicBezTo>
                  <a:pt x="5103111" y="3514545"/>
                  <a:pt x="5105269" y="3512747"/>
                  <a:pt x="5109585" y="3511308"/>
                </a:cubicBezTo>
                <a:lnTo>
                  <a:pt x="5109585" y="3499439"/>
                </a:lnTo>
                <a:cubicBezTo>
                  <a:pt x="5110124" y="3494674"/>
                  <a:pt x="5112327" y="3489953"/>
                  <a:pt x="5116193" y="3485277"/>
                </a:cubicBezTo>
                <a:lnTo>
                  <a:pt x="5114035" y="3478803"/>
                </a:lnTo>
                <a:lnTo>
                  <a:pt x="5114035" y="3477724"/>
                </a:lnTo>
                <a:lnTo>
                  <a:pt x="5118351" y="3446163"/>
                </a:lnTo>
                <a:lnTo>
                  <a:pt x="5122667" y="3435373"/>
                </a:lnTo>
                <a:lnTo>
                  <a:pt x="5124960" y="3433215"/>
                </a:lnTo>
                <a:lnTo>
                  <a:pt x="5124960" y="3428899"/>
                </a:lnTo>
                <a:lnTo>
                  <a:pt x="5123746" y="3422290"/>
                </a:lnTo>
                <a:lnTo>
                  <a:pt x="5127118" y="3414737"/>
                </a:lnTo>
                <a:lnTo>
                  <a:pt x="5126039" y="3406105"/>
                </a:lnTo>
                <a:lnTo>
                  <a:pt x="5130355" y="3403947"/>
                </a:lnTo>
                <a:lnTo>
                  <a:pt x="5130355" y="3402868"/>
                </a:lnTo>
                <a:cubicBezTo>
                  <a:pt x="5126759" y="3399002"/>
                  <a:pt x="5124960" y="3395720"/>
                  <a:pt x="5124960" y="3393022"/>
                </a:cubicBezTo>
                <a:lnTo>
                  <a:pt x="5126039" y="3382232"/>
                </a:lnTo>
                <a:lnTo>
                  <a:pt x="5124960" y="3370228"/>
                </a:lnTo>
                <a:lnTo>
                  <a:pt x="5126039" y="3366991"/>
                </a:lnTo>
                <a:lnTo>
                  <a:pt x="5124960" y="3360517"/>
                </a:lnTo>
                <a:lnTo>
                  <a:pt x="5127118" y="3352964"/>
                </a:lnTo>
                <a:lnTo>
                  <a:pt x="5124960" y="3350671"/>
                </a:lnTo>
                <a:lnTo>
                  <a:pt x="5124960" y="3344197"/>
                </a:lnTo>
                <a:close/>
                <a:moveTo>
                  <a:pt x="4164759" y="3338937"/>
                </a:moveTo>
                <a:lnTo>
                  <a:pt x="4165838" y="3338937"/>
                </a:lnTo>
                <a:cubicBezTo>
                  <a:pt x="4168985" y="3344063"/>
                  <a:pt x="4174110" y="3346625"/>
                  <a:pt x="4181214" y="3346625"/>
                </a:cubicBezTo>
                <a:cubicBezTo>
                  <a:pt x="4190115" y="3350402"/>
                  <a:pt x="4195195" y="3353684"/>
                  <a:pt x="4196455" y="3356471"/>
                </a:cubicBezTo>
                <a:lnTo>
                  <a:pt x="4196455" y="3359708"/>
                </a:lnTo>
                <a:lnTo>
                  <a:pt x="4193218" y="3363080"/>
                </a:lnTo>
                <a:lnTo>
                  <a:pt x="4177842" y="3363080"/>
                </a:lnTo>
                <a:lnTo>
                  <a:pt x="4176763" y="3368475"/>
                </a:lnTo>
                <a:lnTo>
                  <a:pt x="4176763" y="3378321"/>
                </a:lnTo>
                <a:cubicBezTo>
                  <a:pt x="4176763" y="3379760"/>
                  <a:pt x="4175684" y="3380479"/>
                  <a:pt x="4173526" y="3380479"/>
                </a:cubicBezTo>
                <a:lnTo>
                  <a:pt x="4173526" y="3381558"/>
                </a:lnTo>
                <a:cubicBezTo>
                  <a:pt x="4175684" y="3381558"/>
                  <a:pt x="4176763" y="3382322"/>
                  <a:pt x="4176763" y="3383851"/>
                </a:cubicBezTo>
                <a:lnTo>
                  <a:pt x="4176763" y="3384930"/>
                </a:lnTo>
                <a:lnTo>
                  <a:pt x="4173526" y="3389246"/>
                </a:lnTo>
                <a:lnTo>
                  <a:pt x="4177842" y="3401250"/>
                </a:lnTo>
                <a:cubicBezTo>
                  <a:pt x="4177842" y="3407634"/>
                  <a:pt x="4176403" y="3412759"/>
                  <a:pt x="4173526" y="3416626"/>
                </a:cubicBezTo>
                <a:lnTo>
                  <a:pt x="4173526" y="3417705"/>
                </a:lnTo>
                <a:cubicBezTo>
                  <a:pt x="4174065" y="3422111"/>
                  <a:pt x="4175144" y="3424313"/>
                  <a:pt x="4176763" y="3424313"/>
                </a:cubicBezTo>
                <a:lnTo>
                  <a:pt x="4174605" y="3442926"/>
                </a:lnTo>
                <a:cubicBezTo>
                  <a:pt x="4177572" y="3447242"/>
                  <a:pt x="4179056" y="3450884"/>
                  <a:pt x="4179056" y="3453851"/>
                </a:cubicBezTo>
                <a:cubicBezTo>
                  <a:pt x="4179056" y="3459516"/>
                  <a:pt x="4173570" y="3464641"/>
                  <a:pt x="4162601" y="3469227"/>
                </a:cubicBezTo>
                <a:lnTo>
                  <a:pt x="4157071" y="3469227"/>
                </a:lnTo>
                <a:cubicBezTo>
                  <a:pt x="4154373" y="3469227"/>
                  <a:pt x="4150732" y="3467743"/>
                  <a:pt x="4146146" y="3464776"/>
                </a:cubicBezTo>
                <a:lnTo>
                  <a:pt x="4137379" y="3465855"/>
                </a:lnTo>
                <a:lnTo>
                  <a:pt x="4136300" y="3462618"/>
                </a:lnTo>
                <a:lnTo>
                  <a:pt x="4135221" y="3463697"/>
                </a:lnTo>
                <a:lnTo>
                  <a:pt x="4134142" y="3463697"/>
                </a:lnTo>
                <a:cubicBezTo>
                  <a:pt x="4132343" y="3457853"/>
                  <a:pt x="4130860" y="3454930"/>
                  <a:pt x="4129691" y="3454930"/>
                </a:cubicBezTo>
                <a:lnTo>
                  <a:pt x="4121059" y="3454930"/>
                </a:lnTo>
                <a:cubicBezTo>
                  <a:pt x="4121059" y="3457897"/>
                  <a:pt x="4119935" y="3459381"/>
                  <a:pt x="4117687" y="3459381"/>
                </a:cubicBezTo>
                <a:lnTo>
                  <a:pt x="4107841" y="3459381"/>
                </a:lnTo>
                <a:lnTo>
                  <a:pt x="4101232" y="3462618"/>
                </a:lnTo>
                <a:lnTo>
                  <a:pt x="4096916" y="3456009"/>
                </a:lnTo>
                <a:lnTo>
                  <a:pt x="4094758" y="3456009"/>
                </a:lnTo>
                <a:cubicBezTo>
                  <a:pt x="4090892" y="3456009"/>
                  <a:pt x="4088689" y="3457853"/>
                  <a:pt x="4088150" y="3461539"/>
                </a:cubicBezTo>
                <a:lnTo>
                  <a:pt x="4090308" y="3463697"/>
                </a:lnTo>
                <a:cubicBezTo>
                  <a:pt x="4088509" y="3463697"/>
                  <a:pt x="4082305" y="3467339"/>
                  <a:pt x="4071695" y="3474622"/>
                </a:cubicBezTo>
                <a:lnTo>
                  <a:pt x="4063063" y="3479073"/>
                </a:lnTo>
                <a:lnTo>
                  <a:pt x="4059691" y="3479073"/>
                </a:lnTo>
                <a:cubicBezTo>
                  <a:pt x="4053127" y="3473408"/>
                  <a:pt x="4049845" y="3467204"/>
                  <a:pt x="4049845" y="3460460"/>
                </a:cubicBezTo>
                <a:cubicBezTo>
                  <a:pt x="4048226" y="3460460"/>
                  <a:pt x="4046023" y="3454975"/>
                  <a:pt x="4043236" y="3444005"/>
                </a:cubicBezTo>
                <a:cubicBezTo>
                  <a:pt x="4040358" y="3442747"/>
                  <a:pt x="4038920" y="3440184"/>
                  <a:pt x="4038920" y="3436317"/>
                </a:cubicBezTo>
                <a:lnTo>
                  <a:pt x="4041078" y="3434159"/>
                </a:lnTo>
                <a:lnTo>
                  <a:pt x="4049845" y="3434159"/>
                </a:lnTo>
                <a:cubicBezTo>
                  <a:pt x="4052812" y="3435598"/>
                  <a:pt x="4054296" y="3437396"/>
                  <a:pt x="4054296" y="3439554"/>
                </a:cubicBezTo>
                <a:lnTo>
                  <a:pt x="4056454" y="3439554"/>
                </a:lnTo>
                <a:cubicBezTo>
                  <a:pt x="4059151" y="3439554"/>
                  <a:pt x="4061714" y="3431552"/>
                  <a:pt x="4064142" y="3415547"/>
                </a:cubicBezTo>
                <a:lnTo>
                  <a:pt x="4065221" y="3414468"/>
                </a:lnTo>
                <a:lnTo>
                  <a:pt x="4061849" y="3406780"/>
                </a:lnTo>
                <a:lnTo>
                  <a:pt x="4063063" y="3386009"/>
                </a:lnTo>
                <a:cubicBezTo>
                  <a:pt x="4061354" y="3372881"/>
                  <a:pt x="4057668" y="3366317"/>
                  <a:pt x="4052003" y="3366317"/>
                </a:cubicBezTo>
                <a:cubicBezTo>
                  <a:pt x="4048406" y="3366317"/>
                  <a:pt x="4046608" y="3363754"/>
                  <a:pt x="4046608" y="3358629"/>
                </a:cubicBezTo>
                <a:lnTo>
                  <a:pt x="4046608" y="3354313"/>
                </a:lnTo>
                <a:cubicBezTo>
                  <a:pt x="4046608" y="3352065"/>
                  <a:pt x="4052452" y="3350941"/>
                  <a:pt x="4064142" y="3350941"/>
                </a:cubicBezTo>
                <a:lnTo>
                  <a:pt x="4069537" y="3350941"/>
                </a:lnTo>
                <a:lnTo>
                  <a:pt x="4082754" y="3355392"/>
                </a:lnTo>
                <a:lnTo>
                  <a:pt x="4089229" y="3352020"/>
                </a:lnTo>
                <a:lnTo>
                  <a:pt x="4094758" y="3353099"/>
                </a:lnTo>
                <a:lnTo>
                  <a:pt x="4100153" y="3352020"/>
                </a:lnTo>
                <a:cubicBezTo>
                  <a:pt x="4105458" y="3354987"/>
                  <a:pt x="4109505" y="3356471"/>
                  <a:pt x="4112292" y="3356471"/>
                </a:cubicBezTo>
                <a:lnTo>
                  <a:pt x="4124296" y="3355392"/>
                </a:lnTo>
                <a:lnTo>
                  <a:pt x="4125375" y="3356471"/>
                </a:lnTo>
                <a:lnTo>
                  <a:pt x="4125375" y="3359708"/>
                </a:lnTo>
                <a:cubicBezTo>
                  <a:pt x="4125375" y="3361147"/>
                  <a:pt x="4121374" y="3361866"/>
                  <a:pt x="4113371" y="3361866"/>
                </a:cubicBezTo>
                <a:lnTo>
                  <a:pt x="4112292" y="3363080"/>
                </a:lnTo>
                <a:lnTo>
                  <a:pt x="4112292" y="3369554"/>
                </a:lnTo>
                <a:lnTo>
                  <a:pt x="4113371" y="3377242"/>
                </a:lnTo>
                <a:lnTo>
                  <a:pt x="4117687" y="3377242"/>
                </a:lnTo>
                <a:cubicBezTo>
                  <a:pt x="4120295" y="3377242"/>
                  <a:pt x="4123217" y="3378681"/>
                  <a:pt x="4126454" y="3381558"/>
                </a:cubicBezTo>
                <a:cubicBezTo>
                  <a:pt x="4129421" y="3377242"/>
                  <a:pt x="4130905" y="3373960"/>
                  <a:pt x="4130905" y="3371712"/>
                </a:cubicBezTo>
                <a:lnTo>
                  <a:pt x="4127533" y="3363080"/>
                </a:lnTo>
                <a:cubicBezTo>
                  <a:pt x="4127533" y="3355527"/>
                  <a:pt x="4137379" y="3350042"/>
                  <a:pt x="4157071" y="3346625"/>
                </a:cubicBezTo>
                <a:close/>
                <a:moveTo>
                  <a:pt x="6653193" y="3338802"/>
                </a:moveTo>
                <a:cubicBezTo>
                  <a:pt x="6679628" y="3345906"/>
                  <a:pt x="6692846" y="3352695"/>
                  <a:pt x="6692846" y="3359169"/>
                </a:cubicBezTo>
                <a:cubicBezTo>
                  <a:pt x="6697342" y="3359169"/>
                  <a:pt x="6700219" y="3362720"/>
                  <a:pt x="6701478" y="3369824"/>
                </a:cubicBezTo>
                <a:lnTo>
                  <a:pt x="6699320" y="3376298"/>
                </a:lnTo>
                <a:lnTo>
                  <a:pt x="6699320" y="3382772"/>
                </a:lnTo>
                <a:lnTo>
                  <a:pt x="6700399" y="3392348"/>
                </a:lnTo>
                <a:cubicBezTo>
                  <a:pt x="6700399" y="3395765"/>
                  <a:pt x="6693970" y="3398642"/>
                  <a:pt x="6681112" y="3400980"/>
                </a:cubicBezTo>
                <a:lnTo>
                  <a:pt x="6675717" y="3399901"/>
                </a:lnTo>
                <a:lnTo>
                  <a:pt x="6668164" y="3400980"/>
                </a:lnTo>
                <a:cubicBezTo>
                  <a:pt x="6661060" y="3394146"/>
                  <a:pt x="6657509" y="3383446"/>
                  <a:pt x="6657509" y="3368880"/>
                </a:cubicBezTo>
                <a:cubicBezTo>
                  <a:pt x="6653912" y="3358270"/>
                  <a:pt x="6649236" y="3350762"/>
                  <a:pt x="6643481" y="3346355"/>
                </a:cubicBezTo>
                <a:lnTo>
                  <a:pt x="6643481" y="3345276"/>
                </a:lnTo>
                <a:cubicBezTo>
                  <a:pt x="6645999" y="3340960"/>
                  <a:pt x="6649236" y="3338802"/>
                  <a:pt x="6653193" y="3338802"/>
                </a:cubicBezTo>
                <a:close/>
                <a:moveTo>
                  <a:pt x="1234354" y="3338533"/>
                </a:moveTo>
                <a:lnTo>
                  <a:pt x="1235433" y="3338533"/>
                </a:lnTo>
                <a:cubicBezTo>
                  <a:pt x="1239389" y="3344377"/>
                  <a:pt x="1243030" y="3347300"/>
                  <a:pt x="1246358" y="3347300"/>
                </a:cubicBezTo>
                <a:cubicBezTo>
                  <a:pt x="1251123" y="3350267"/>
                  <a:pt x="1257372" y="3352110"/>
                  <a:pt x="1265105" y="3352829"/>
                </a:cubicBezTo>
                <a:cubicBezTo>
                  <a:pt x="1270231" y="3357235"/>
                  <a:pt x="1273511" y="3363080"/>
                  <a:pt x="1274952" y="3370363"/>
                </a:cubicBezTo>
                <a:lnTo>
                  <a:pt x="1270500" y="3374814"/>
                </a:lnTo>
                <a:lnTo>
                  <a:pt x="1254046" y="3374814"/>
                </a:lnTo>
                <a:cubicBezTo>
                  <a:pt x="1248381" y="3372566"/>
                  <a:pt x="1238489" y="3371082"/>
                  <a:pt x="1224374" y="3370363"/>
                </a:cubicBezTo>
                <a:lnTo>
                  <a:pt x="1206839" y="3372521"/>
                </a:lnTo>
                <a:lnTo>
                  <a:pt x="1206839" y="3371442"/>
                </a:lnTo>
                <a:lnTo>
                  <a:pt x="1194701" y="3374814"/>
                </a:lnTo>
                <a:lnTo>
                  <a:pt x="1192543" y="3374814"/>
                </a:lnTo>
                <a:cubicBezTo>
                  <a:pt x="1190025" y="3374814"/>
                  <a:pt x="1186381" y="3373331"/>
                  <a:pt x="1181616" y="3370363"/>
                </a:cubicBezTo>
                <a:lnTo>
                  <a:pt x="1180403" y="3371442"/>
                </a:lnTo>
                <a:lnTo>
                  <a:pt x="1179324" y="3371442"/>
                </a:lnTo>
                <a:lnTo>
                  <a:pt x="1178246" y="3370363"/>
                </a:lnTo>
                <a:lnTo>
                  <a:pt x="1177166" y="3370363"/>
                </a:lnTo>
                <a:lnTo>
                  <a:pt x="1163948" y="3375893"/>
                </a:lnTo>
                <a:lnTo>
                  <a:pt x="1159632" y="3374814"/>
                </a:lnTo>
                <a:lnTo>
                  <a:pt x="1158553" y="3374814"/>
                </a:lnTo>
                <a:lnTo>
                  <a:pt x="1158553" y="3375893"/>
                </a:lnTo>
                <a:lnTo>
                  <a:pt x="1159632" y="3381423"/>
                </a:lnTo>
                <a:cubicBezTo>
                  <a:pt x="1153968" y="3386728"/>
                  <a:pt x="1149922" y="3392213"/>
                  <a:pt x="1147494" y="3397878"/>
                </a:cubicBezTo>
                <a:cubicBezTo>
                  <a:pt x="1145337" y="3397878"/>
                  <a:pt x="1143133" y="3399316"/>
                  <a:pt x="1140885" y="3402194"/>
                </a:cubicBezTo>
                <a:lnTo>
                  <a:pt x="1139806" y="3402194"/>
                </a:lnTo>
                <a:lnTo>
                  <a:pt x="1140885" y="3403273"/>
                </a:lnTo>
                <a:lnTo>
                  <a:pt x="1140885" y="3406645"/>
                </a:lnTo>
                <a:cubicBezTo>
                  <a:pt x="1140885" y="3409792"/>
                  <a:pt x="1136120" y="3411995"/>
                  <a:pt x="1126589" y="3413254"/>
                </a:cubicBezTo>
                <a:lnTo>
                  <a:pt x="1125508" y="3414333"/>
                </a:lnTo>
                <a:cubicBezTo>
                  <a:pt x="1126589" y="3421616"/>
                  <a:pt x="1128432" y="3425258"/>
                  <a:pt x="1131039" y="3425258"/>
                </a:cubicBezTo>
                <a:lnTo>
                  <a:pt x="1133197" y="3425258"/>
                </a:lnTo>
                <a:cubicBezTo>
                  <a:pt x="1133197" y="3423100"/>
                  <a:pt x="1134680" y="3421301"/>
                  <a:pt x="1137649" y="3419863"/>
                </a:cubicBezTo>
                <a:lnTo>
                  <a:pt x="1141964" y="3419863"/>
                </a:lnTo>
                <a:lnTo>
                  <a:pt x="1143179" y="3420942"/>
                </a:lnTo>
                <a:lnTo>
                  <a:pt x="1149652" y="3418784"/>
                </a:lnTo>
                <a:lnTo>
                  <a:pt x="1158553" y="3418784"/>
                </a:lnTo>
                <a:lnTo>
                  <a:pt x="1168399" y="3422021"/>
                </a:lnTo>
                <a:lnTo>
                  <a:pt x="1176088" y="3418784"/>
                </a:lnTo>
                <a:cubicBezTo>
                  <a:pt x="1181932" y="3419863"/>
                  <a:pt x="1184854" y="3420942"/>
                  <a:pt x="1184854" y="3422021"/>
                </a:cubicBezTo>
                <a:lnTo>
                  <a:pt x="1196993" y="3417570"/>
                </a:lnTo>
                <a:lnTo>
                  <a:pt x="1204681" y="3417570"/>
                </a:lnTo>
                <a:lnTo>
                  <a:pt x="1208997" y="3420942"/>
                </a:lnTo>
                <a:lnTo>
                  <a:pt x="1210076" y="3420942"/>
                </a:lnTo>
                <a:cubicBezTo>
                  <a:pt x="1217809" y="3406465"/>
                  <a:pt x="1224058" y="3399137"/>
                  <a:pt x="1228823" y="3398957"/>
                </a:cubicBezTo>
                <a:lnTo>
                  <a:pt x="1235433" y="3397878"/>
                </a:lnTo>
                <a:cubicBezTo>
                  <a:pt x="1241276" y="3400395"/>
                  <a:pt x="1244200" y="3402194"/>
                  <a:pt x="1244200" y="3403273"/>
                </a:cubicBezTo>
                <a:lnTo>
                  <a:pt x="1243121" y="3404487"/>
                </a:lnTo>
                <a:lnTo>
                  <a:pt x="1244200" y="3407724"/>
                </a:lnTo>
                <a:lnTo>
                  <a:pt x="1240827" y="3413254"/>
                </a:lnTo>
                <a:lnTo>
                  <a:pt x="1240827" y="3414333"/>
                </a:lnTo>
                <a:lnTo>
                  <a:pt x="1242042" y="3414333"/>
                </a:lnTo>
                <a:cubicBezTo>
                  <a:pt x="1242222" y="3411545"/>
                  <a:pt x="1243661" y="3409342"/>
                  <a:pt x="1246358" y="3407724"/>
                </a:cubicBezTo>
                <a:cubicBezTo>
                  <a:pt x="1258855" y="3416535"/>
                  <a:pt x="1265105" y="3422785"/>
                  <a:pt x="1265105" y="3426471"/>
                </a:cubicBezTo>
                <a:cubicBezTo>
                  <a:pt x="1267083" y="3426471"/>
                  <a:pt x="1268882" y="3428270"/>
                  <a:pt x="1270500" y="3431866"/>
                </a:cubicBezTo>
                <a:lnTo>
                  <a:pt x="1270500" y="3437396"/>
                </a:lnTo>
                <a:cubicBezTo>
                  <a:pt x="1263217" y="3447107"/>
                  <a:pt x="1259576" y="3454076"/>
                  <a:pt x="1259576" y="3458302"/>
                </a:cubicBezTo>
                <a:lnTo>
                  <a:pt x="1259576" y="3471385"/>
                </a:lnTo>
                <a:lnTo>
                  <a:pt x="1258496" y="3489054"/>
                </a:lnTo>
                <a:cubicBezTo>
                  <a:pt x="1261373" y="3493460"/>
                  <a:pt x="1262813" y="3496742"/>
                  <a:pt x="1262813" y="3498900"/>
                </a:cubicBezTo>
                <a:lnTo>
                  <a:pt x="1260654" y="3514275"/>
                </a:lnTo>
                <a:lnTo>
                  <a:pt x="1261733" y="3518726"/>
                </a:lnTo>
                <a:cubicBezTo>
                  <a:pt x="1261733" y="3523042"/>
                  <a:pt x="1259890" y="3525200"/>
                  <a:pt x="1256204" y="3525200"/>
                </a:cubicBezTo>
                <a:lnTo>
                  <a:pt x="1252967" y="3528572"/>
                </a:lnTo>
                <a:lnTo>
                  <a:pt x="1252967" y="3529651"/>
                </a:lnTo>
                <a:lnTo>
                  <a:pt x="1255125" y="3531809"/>
                </a:lnTo>
                <a:lnTo>
                  <a:pt x="1258496" y="3530730"/>
                </a:lnTo>
                <a:lnTo>
                  <a:pt x="1260654" y="3534102"/>
                </a:lnTo>
                <a:lnTo>
                  <a:pt x="1259576" y="3539497"/>
                </a:lnTo>
                <a:lnTo>
                  <a:pt x="1262813" y="3547185"/>
                </a:lnTo>
                <a:lnTo>
                  <a:pt x="1260654" y="3559324"/>
                </a:lnTo>
                <a:lnTo>
                  <a:pt x="1262813" y="3576858"/>
                </a:lnTo>
                <a:cubicBezTo>
                  <a:pt x="1261553" y="3580184"/>
                  <a:pt x="1259350" y="3582747"/>
                  <a:pt x="1256204" y="3584546"/>
                </a:cubicBezTo>
                <a:cubicBezTo>
                  <a:pt x="1254944" y="3580319"/>
                  <a:pt x="1252786" y="3576678"/>
                  <a:pt x="1249729" y="3573621"/>
                </a:cubicBezTo>
                <a:lnTo>
                  <a:pt x="1249729" y="3574700"/>
                </a:lnTo>
                <a:cubicBezTo>
                  <a:pt x="1253326" y="3580184"/>
                  <a:pt x="1255125" y="3584231"/>
                  <a:pt x="1255125" y="3586838"/>
                </a:cubicBezTo>
                <a:cubicBezTo>
                  <a:pt x="1249279" y="3587917"/>
                  <a:pt x="1246358" y="3591919"/>
                  <a:pt x="1246358" y="3598842"/>
                </a:cubicBezTo>
                <a:lnTo>
                  <a:pt x="1225452" y="3605451"/>
                </a:lnTo>
                <a:lnTo>
                  <a:pt x="1220058" y="3605451"/>
                </a:lnTo>
                <a:cubicBezTo>
                  <a:pt x="1217809" y="3605451"/>
                  <a:pt x="1216686" y="3602889"/>
                  <a:pt x="1216686" y="3597763"/>
                </a:cubicBezTo>
                <a:cubicBezTo>
                  <a:pt x="1216686" y="3588052"/>
                  <a:pt x="1211559" y="3580005"/>
                  <a:pt x="1201309" y="3573621"/>
                </a:cubicBezTo>
                <a:cubicBezTo>
                  <a:pt x="1199871" y="3582432"/>
                  <a:pt x="1198431" y="3586838"/>
                  <a:pt x="1196993" y="3586838"/>
                </a:cubicBezTo>
                <a:lnTo>
                  <a:pt x="1199151" y="3592233"/>
                </a:lnTo>
                <a:cubicBezTo>
                  <a:pt x="1196723" y="3594481"/>
                  <a:pt x="1190878" y="3597403"/>
                  <a:pt x="1181616" y="3601000"/>
                </a:cubicBezTo>
                <a:lnTo>
                  <a:pt x="1180403" y="3601000"/>
                </a:lnTo>
                <a:cubicBezTo>
                  <a:pt x="1178425" y="3601000"/>
                  <a:pt x="1177347" y="3599202"/>
                  <a:pt x="1177166" y="3595605"/>
                </a:cubicBezTo>
                <a:lnTo>
                  <a:pt x="1175009" y="3595605"/>
                </a:lnTo>
                <a:cubicBezTo>
                  <a:pt x="1170242" y="3599202"/>
                  <a:pt x="1166557" y="3601000"/>
                  <a:pt x="1163948" y="3601000"/>
                </a:cubicBezTo>
                <a:cubicBezTo>
                  <a:pt x="1155047" y="3601000"/>
                  <a:pt x="1150282" y="3595515"/>
                  <a:pt x="1149652" y="3584546"/>
                </a:cubicBezTo>
                <a:lnTo>
                  <a:pt x="1150865" y="3579151"/>
                </a:lnTo>
                <a:lnTo>
                  <a:pt x="1148574" y="3571463"/>
                </a:lnTo>
                <a:cubicBezTo>
                  <a:pt x="1150102" y="3568495"/>
                  <a:pt x="1150865" y="3564449"/>
                  <a:pt x="1150865" y="3559324"/>
                </a:cubicBezTo>
                <a:lnTo>
                  <a:pt x="1150865" y="3549478"/>
                </a:lnTo>
                <a:lnTo>
                  <a:pt x="1148574" y="3538418"/>
                </a:lnTo>
                <a:cubicBezTo>
                  <a:pt x="1149741" y="3528887"/>
                  <a:pt x="1150865" y="3524121"/>
                  <a:pt x="1151944" y="3524121"/>
                </a:cubicBezTo>
                <a:lnTo>
                  <a:pt x="1150865" y="3523042"/>
                </a:lnTo>
                <a:lnTo>
                  <a:pt x="1150865" y="3506588"/>
                </a:lnTo>
                <a:lnTo>
                  <a:pt x="1151944" y="3502137"/>
                </a:lnTo>
                <a:lnTo>
                  <a:pt x="1149652" y="3491212"/>
                </a:lnTo>
                <a:lnTo>
                  <a:pt x="1153023" y="3481366"/>
                </a:lnTo>
                <a:lnTo>
                  <a:pt x="1149652" y="3479073"/>
                </a:lnTo>
                <a:lnTo>
                  <a:pt x="1150865" y="3460460"/>
                </a:lnTo>
                <a:lnTo>
                  <a:pt x="1150865" y="3436317"/>
                </a:lnTo>
                <a:lnTo>
                  <a:pt x="1153023" y="3432945"/>
                </a:lnTo>
                <a:lnTo>
                  <a:pt x="1153023" y="3431866"/>
                </a:lnTo>
                <a:lnTo>
                  <a:pt x="1147494" y="3427550"/>
                </a:lnTo>
                <a:lnTo>
                  <a:pt x="1139806" y="3427550"/>
                </a:lnTo>
                <a:lnTo>
                  <a:pt x="1140885" y="3440633"/>
                </a:lnTo>
                <a:lnTo>
                  <a:pt x="1138727" y="3459381"/>
                </a:lnTo>
                <a:lnTo>
                  <a:pt x="1140885" y="3472599"/>
                </a:lnTo>
                <a:lnTo>
                  <a:pt x="1140885" y="3476915"/>
                </a:lnTo>
                <a:cubicBezTo>
                  <a:pt x="1138907" y="3480601"/>
                  <a:pt x="1136703" y="3482445"/>
                  <a:pt x="1134276" y="3482445"/>
                </a:cubicBezTo>
                <a:lnTo>
                  <a:pt x="1134276" y="3483524"/>
                </a:lnTo>
                <a:cubicBezTo>
                  <a:pt x="1137244" y="3483524"/>
                  <a:pt x="1138727" y="3486086"/>
                  <a:pt x="1138727" y="3491212"/>
                </a:cubicBezTo>
                <a:lnTo>
                  <a:pt x="1140885" y="3498900"/>
                </a:lnTo>
                <a:lnTo>
                  <a:pt x="1140885" y="3501058"/>
                </a:lnTo>
                <a:cubicBezTo>
                  <a:pt x="1140885" y="3506363"/>
                  <a:pt x="1139806" y="3509690"/>
                  <a:pt x="1137649" y="3511038"/>
                </a:cubicBezTo>
                <a:lnTo>
                  <a:pt x="1138727" y="3516433"/>
                </a:lnTo>
                <a:lnTo>
                  <a:pt x="1138727" y="3518726"/>
                </a:lnTo>
                <a:lnTo>
                  <a:pt x="1136569" y="3527493"/>
                </a:lnTo>
                <a:lnTo>
                  <a:pt x="1136569" y="3535181"/>
                </a:lnTo>
                <a:lnTo>
                  <a:pt x="1139806" y="3556087"/>
                </a:lnTo>
                <a:cubicBezTo>
                  <a:pt x="1138187" y="3556087"/>
                  <a:pt x="1137108" y="3557885"/>
                  <a:pt x="1136569" y="3561482"/>
                </a:cubicBezTo>
                <a:cubicBezTo>
                  <a:pt x="1139447" y="3562561"/>
                  <a:pt x="1140885" y="3565123"/>
                  <a:pt x="1140885" y="3569170"/>
                </a:cubicBezTo>
                <a:lnTo>
                  <a:pt x="1140885" y="3575779"/>
                </a:lnTo>
                <a:cubicBezTo>
                  <a:pt x="1140885" y="3578926"/>
                  <a:pt x="1139086" y="3582612"/>
                  <a:pt x="1135491" y="3586838"/>
                </a:cubicBezTo>
                <a:lnTo>
                  <a:pt x="1136569" y="3593312"/>
                </a:lnTo>
                <a:cubicBezTo>
                  <a:pt x="1136569" y="3596280"/>
                  <a:pt x="1132883" y="3599247"/>
                  <a:pt x="1125508" y="3602214"/>
                </a:cubicBezTo>
                <a:cubicBezTo>
                  <a:pt x="1115258" y="3600686"/>
                  <a:pt x="1110134" y="3598842"/>
                  <a:pt x="1110134" y="3596684"/>
                </a:cubicBezTo>
                <a:lnTo>
                  <a:pt x="1106897" y="3597763"/>
                </a:lnTo>
                <a:cubicBezTo>
                  <a:pt x="1093678" y="3597224"/>
                  <a:pt x="1087069" y="3593178"/>
                  <a:pt x="1087069" y="3585625"/>
                </a:cubicBezTo>
                <a:cubicBezTo>
                  <a:pt x="1087429" y="3579060"/>
                  <a:pt x="1088554" y="3575779"/>
                  <a:pt x="1090442" y="3575779"/>
                </a:cubicBezTo>
                <a:lnTo>
                  <a:pt x="1092600" y="3577937"/>
                </a:lnTo>
                <a:lnTo>
                  <a:pt x="1092600" y="3574700"/>
                </a:lnTo>
                <a:cubicBezTo>
                  <a:pt x="1088913" y="3569934"/>
                  <a:pt x="1087069" y="3565888"/>
                  <a:pt x="1087069" y="3562561"/>
                </a:cubicBezTo>
                <a:lnTo>
                  <a:pt x="1092600" y="3556087"/>
                </a:lnTo>
                <a:lnTo>
                  <a:pt x="1092600" y="3553794"/>
                </a:lnTo>
                <a:cubicBezTo>
                  <a:pt x="1090442" y="3551096"/>
                  <a:pt x="1089363" y="3548534"/>
                  <a:pt x="1089363" y="3546106"/>
                </a:cubicBezTo>
                <a:lnTo>
                  <a:pt x="1089363" y="3538418"/>
                </a:lnTo>
                <a:lnTo>
                  <a:pt x="1091520" y="3535181"/>
                </a:lnTo>
                <a:lnTo>
                  <a:pt x="1091520" y="3532888"/>
                </a:lnTo>
                <a:cubicBezTo>
                  <a:pt x="1088554" y="3529831"/>
                  <a:pt x="1087069" y="3526909"/>
                  <a:pt x="1087069" y="3524121"/>
                </a:cubicBezTo>
                <a:lnTo>
                  <a:pt x="1087069" y="3523042"/>
                </a:lnTo>
                <a:cubicBezTo>
                  <a:pt x="1087069" y="3520165"/>
                  <a:pt x="1090396" y="3518726"/>
                  <a:pt x="1097051" y="3518726"/>
                </a:cubicBezTo>
                <a:lnTo>
                  <a:pt x="1098130" y="3517512"/>
                </a:lnTo>
                <a:lnTo>
                  <a:pt x="1098130" y="3513196"/>
                </a:lnTo>
                <a:cubicBezTo>
                  <a:pt x="1093543" y="3513196"/>
                  <a:pt x="1090621" y="3509510"/>
                  <a:pt x="1089363" y="3502137"/>
                </a:cubicBezTo>
                <a:lnTo>
                  <a:pt x="1089363" y="3497821"/>
                </a:lnTo>
                <a:lnTo>
                  <a:pt x="1090442" y="3496742"/>
                </a:lnTo>
                <a:lnTo>
                  <a:pt x="1087069" y="3487975"/>
                </a:lnTo>
                <a:lnTo>
                  <a:pt x="1087069" y="3486761"/>
                </a:lnTo>
                <a:cubicBezTo>
                  <a:pt x="1089138" y="3484782"/>
                  <a:pt x="1090621" y="3481141"/>
                  <a:pt x="1091520" y="3475836"/>
                </a:cubicBezTo>
                <a:lnTo>
                  <a:pt x="1089363" y="3473678"/>
                </a:lnTo>
                <a:lnTo>
                  <a:pt x="1089363" y="3461539"/>
                </a:lnTo>
                <a:lnTo>
                  <a:pt x="1091520" y="3452772"/>
                </a:lnTo>
                <a:lnTo>
                  <a:pt x="1089363" y="3449535"/>
                </a:lnTo>
                <a:lnTo>
                  <a:pt x="1089363" y="3432945"/>
                </a:lnTo>
                <a:lnTo>
                  <a:pt x="1088149" y="3427550"/>
                </a:lnTo>
                <a:lnTo>
                  <a:pt x="1083832" y="3428629"/>
                </a:lnTo>
                <a:lnTo>
                  <a:pt x="1078301" y="3424179"/>
                </a:lnTo>
                <a:lnTo>
                  <a:pt x="1077224" y="3424179"/>
                </a:lnTo>
                <a:lnTo>
                  <a:pt x="1079383" y="3422021"/>
                </a:lnTo>
                <a:lnTo>
                  <a:pt x="1085990" y="3422021"/>
                </a:lnTo>
                <a:cubicBezTo>
                  <a:pt x="1085990" y="3418873"/>
                  <a:pt x="1088913" y="3416311"/>
                  <a:pt x="1094757" y="3414333"/>
                </a:cubicBezTo>
                <a:cubicBezTo>
                  <a:pt x="1096017" y="3403902"/>
                  <a:pt x="1098939" y="3395855"/>
                  <a:pt x="1103524" y="3390190"/>
                </a:cubicBezTo>
                <a:lnTo>
                  <a:pt x="1104737" y="3385739"/>
                </a:lnTo>
                <a:lnTo>
                  <a:pt x="1102446" y="3379130"/>
                </a:lnTo>
                <a:lnTo>
                  <a:pt x="1103524" y="3378051"/>
                </a:lnTo>
                <a:lnTo>
                  <a:pt x="1103524" y="3376972"/>
                </a:lnTo>
                <a:cubicBezTo>
                  <a:pt x="1102986" y="3371847"/>
                  <a:pt x="1100423" y="3369284"/>
                  <a:pt x="1095836" y="3369284"/>
                </a:cubicBezTo>
                <a:lnTo>
                  <a:pt x="1089363" y="3371442"/>
                </a:lnTo>
                <a:lnTo>
                  <a:pt x="1084911" y="3370363"/>
                </a:lnTo>
                <a:lnTo>
                  <a:pt x="1056319" y="3374814"/>
                </a:lnTo>
                <a:lnTo>
                  <a:pt x="1052001" y="3373735"/>
                </a:lnTo>
                <a:lnTo>
                  <a:pt x="1043101" y="3374814"/>
                </a:lnTo>
                <a:cubicBezTo>
                  <a:pt x="1039503" y="3372566"/>
                  <a:pt x="1035861" y="3371442"/>
                  <a:pt x="1032176" y="3371442"/>
                </a:cubicBezTo>
                <a:lnTo>
                  <a:pt x="1031097" y="3371442"/>
                </a:lnTo>
                <a:lnTo>
                  <a:pt x="1025566" y="3374814"/>
                </a:lnTo>
                <a:cubicBezTo>
                  <a:pt x="1020081" y="3372027"/>
                  <a:pt x="1017159" y="3369824"/>
                  <a:pt x="1016799" y="3368205"/>
                </a:cubicBezTo>
                <a:cubicBezTo>
                  <a:pt x="1019947" y="3364878"/>
                  <a:pt x="1027635" y="3361956"/>
                  <a:pt x="1039862" y="3359438"/>
                </a:cubicBezTo>
                <a:lnTo>
                  <a:pt x="1053081" y="3359438"/>
                </a:lnTo>
                <a:lnTo>
                  <a:pt x="1069537" y="3363754"/>
                </a:lnTo>
                <a:lnTo>
                  <a:pt x="1075064" y="3363754"/>
                </a:lnTo>
                <a:cubicBezTo>
                  <a:pt x="1078122" y="3361596"/>
                  <a:pt x="1081045" y="3360517"/>
                  <a:pt x="1083832" y="3360517"/>
                </a:cubicBezTo>
                <a:cubicBezTo>
                  <a:pt x="1083832" y="3362855"/>
                  <a:pt x="1089678" y="3364294"/>
                  <a:pt x="1101367" y="3364833"/>
                </a:cubicBezTo>
                <a:cubicBezTo>
                  <a:pt x="1102805" y="3361596"/>
                  <a:pt x="1104288" y="3359798"/>
                  <a:pt x="1105818" y="3359438"/>
                </a:cubicBezTo>
                <a:lnTo>
                  <a:pt x="1109055" y="3359438"/>
                </a:lnTo>
                <a:cubicBezTo>
                  <a:pt x="1112021" y="3360877"/>
                  <a:pt x="1113504" y="3363080"/>
                  <a:pt x="1113504" y="3366047"/>
                </a:cubicBezTo>
                <a:lnTo>
                  <a:pt x="1116742" y="3366047"/>
                </a:lnTo>
                <a:lnTo>
                  <a:pt x="1120114" y="3363754"/>
                </a:lnTo>
                <a:lnTo>
                  <a:pt x="1131039" y="3364833"/>
                </a:lnTo>
                <a:cubicBezTo>
                  <a:pt x="1140031" y="3361236"/>
                  <a:pt x="1146999" y="3359438"/>
                  <a:pt x="1151944" y="3359438"/>
                </a:cubicBezTo>
                <a:lnTo>
                  <a:pt x="1165027" y="3359438"/>
                </a:lnTo>
                <a:lnTo>
                  <a:pt x="1175009" y="3364833"/>
                </a:lnTo>
                <a:cubicBezTo>
                  <a:pt x="1183011" y="3362495"/>
                  <a:pt x="1187371" y="3360697"/>
                  <a:pt x="1188091" y="3359438"/>
                </a:cubicBezTo>
                <a:lnTo>
                  <a:pt x="1204681" y="3362675"/>
                </a:lnTo>
                <a:cubicBezTo>
                  <a:pt x="1211066" y="3359798"/>
                  <a:pt x="1215830" y="3355392"/>
                  <a:pt x="1218979" y="3349458"/>
                </a:cubicBezTo>
                <a:lnTo>
                  <a:pt x="1220058" y="3348379"/>
                </a:lnTo>
                <a:lnTo>
                  <a:pt x="1221137" y="3348379"/>
                </a:lnTo>
                <a:lnTo>
                  <a:pt x="1227745" y="3349458"/>
                </a:lnTo>
                <a:cubicBezTo>
                  <a:pt x="1227745" y="3344962"/>
                  <a:pt x="1229947" y="3341320"/>
                  <a:pt x="1234354" y="3338533"/>
                </a:cubicBezTo>
                <a:close/>
                <a:moveTo>
                  <a:pt x="5722580" y="3336779"/>
                </a:moveTo>
                <a:cubicBezTo>
                  <a:pt x="5727165" y="3339657"/>
                  <a:pt x="5733010" y="3341455"/>
                  <a:pt x="5740113" y="3342174"/>
                </a:cubicBezTo>
                <a:cubicBezTo>
                  <a:pt x="5741013" y="3344512"/>
                  <a:pt x="5744654" y="3346625"/>
                  <a:pt x="5751038" y="3348513"/>
                </a:cubicBezTo>
                <a:cubicBezTo>
                  <a:pt x="5751038" y="3349952"/>
                  <a:pt x="5753241" y="3351031"/>
                  <a:pt x="5757647" y="3351750"/>
                </a:cubicBezTo>
                <a:cubicBezTo>
                  <a:pt x="5759805" y="3358944"/>
                  <a:pt x="5765605" y="3362540"/>
                  <a:pt x="5775046" y="3362540"/>
                </a:cubicBezTo>
                <a:cubicBezTo>
                  <a:pt x="5778913" y="3362540"/>
                  <a:pt x="5781475" y="3365733"/>
                  <a:pt x="5782734" y="3372117"/>
                </a:cubicBezTo>
                <a:lnTo>
                  <a:pt x="5777204" y="3376433"/>
                </a:lnTo>
                <a:cubicBezTo>
                  <a:pt x="5777204" y="3377692"/>
                  <a:pt x="5774687" y="3378771"/>
                  <a:pt x="5769651" y="3379670"/>
                </a:cubicBezTo>
                <a:lnTo>
                  <a:pt x="5769651" y="3380749"/>
                </a:lnTo>
                <a:cubicBezTo>
                  <a:pt x="5778733" y="3385694"/>
                  <a:pt x="5790377" y="3394596"/>
                  <a:pt x="5804584" y="3407454"/>
                </a:cubicBezTo>
                <a:lnTo>
                  <a:pt x="5804584" y="3408398"/>
                </a:lnTo>
                <a:cubicBezTo>
                  <a:pt x="5804224" y="3409747"/>
                  <a:pt x="5802381" y="3411141"/>
                  <a:pt x="5799054" y="3412579"/>
                </a:cubicBezTo>
                <a:cubicBezTo>
                  <a:pt x="5789613" y="3412040"/>
                  <a:pt x="5784892" y="3411321"/>
                  <a:pt x="5784892" y="3410421"/>
                </a:cubicBezTo>
                <a:lnTo>
                  <a:pt x="5776125" y="3413658"/>
                </a:lnTo>
                <a:lnTo>
                  <a:pt x="5769651" y="3412579"/>
                </a:lnTo>
                <a:lnTo>
                  <a:pt x="5764121" y="3414737"/>
                </a:lnTo>
                <a:cubicBezTo>
                  <a:pt x="5757377" y="3414737"/>
                  <a:pt x="5751578" y="3412624"/>
                  <a:pt x="5746722" y="3408398"/>
                </a:cubicBezTo>
                <a:lnTo>
                  <a:pt x="5731346" y="3412579"/>
                </a:lnTo>
                <a:lnTo>
                  <a:pt x="5702888" y="3411500"/>
                </a:lnTo>
                <a:lnTo>
                  <a:pt x="5697493" y="3412579"/>
                </a:lnTo>
                <a:lnTo>
                  <a:pt x="5697493" y="3427820"/>
                </a:lnTo>
                <a:lnTo>
                  <a:pt x="5705181" y="3433215"/>
                </a:lnTo>
                <a:lnTo>
                  <a:pt x="5708418" y="3433215"/>
                </a:lnTo>
                <a:cubicBezTo>
                  <a:pt x="5713003" y="3429799"/>
                  <a:pt x="5720647" y="3426247"/>
                  <a:pt x="5731346" y="3422560"/>
                </a:cubicBezTo>
                <a:cubicBezTo>
                  <a:pt x="5731346" y="3419143"/>
                  <a:pt x="5734269" y="3416985"/>
                  <a:pt x="5740113" y="3416086"/>
                </a:cubicBezTo>
                <a:lnTo>
                  <a:pt x="5744429" y="3416086"/>
                </a:lnTo>
                <a:cubicBezTo>
                  <a:pt x="5759805" y="3420042"/>
                  <a:pt x="5770730" y="3427191"/>
                  <a:pt x="5777204" y="3437531"/>
                </a:cubicBezTo>
                <a:cubicBezTo>
                  <a:pt x="5778733" y="3437531"/>
                  <a:pt x="5779497" y="3439330"/>
                  <a:pt x="5779497" y="3442926"/>
                </a:cubicBezTo>
                <a:cubicBezTo>
                  <a:pt x="5779497" y="3444275"/>
                  <a:pt x="5778013" y="3444949"/>
                  <a:pt x="5775046" y="3444949"/>
                </a:cubicBezTo>
                <a:lnTo>
                  <a:pt x="5773967" y="3446028"/>
                </a:lnTo>
                <a:lnTo>
                  <a:pt x="5773967" y="3449265"/>
                </a:lnTo>
                <a:cubicBezTo>
                  <a:pt x="5776125" y="3449265"/>
                  <a:pt x="5777204" y="3449985"/>
                  <a:pt x="5777204" y="3451423"/>
                </a:cubicBezTo>
                <a:lnTo>
                  <a:pt x="5777204" y="3452502"/>
                </a:lnTo>
                <a:lnTo>
                  <a:pt x="5772888" y="3468553"/>
                </a:lnTo>
                <a:lnTo>
                  <a:pt x="5775046" y="3473948"/>
                </a:lnTo>
                <a:lnTo>
                  <a:pt x="5771809" y="3482580"/>
                </a:lnTo>
                <a:lnTo>
                  <a:pt x="5772888" y="3486761"/>
                </a:lnTo>
                <a:lnTo>
                  <a:pt x="5771809" y="3489998"/>
                </a:lnTo>
                <a:lnTo>
                  <a:pt x="5772888" y="3495393"/>
                </a:lnTo>
                <a:cubicBezTo>
                  <a:pt x="5772888" y="3504115"/>
                  <a:pt x="5771450" y="3510184"/>
                  <a:pt x="5768572" y="3513601"/>
                </a:cubicBezTo>
                <a:lnTo>
                  <a:pt x="5771809" y="3516838"/>
                </a:lnTo>
                <a:lnTo>
                  <a:pt x="5768572" y="3521154"/>
                </a:lnTo>
                <a:lnTo>
                  <a:pt x="5768572" y="3522233"/>
                </a:lnTo>
                <a:cubicBezTo>
                  <a:pt x="5768572" y="3526100"/>
                  <a:pt x="5774372" y="3532529"/>
                  <a:pt x="5785971" y="3541520"/>
                </a:cubicBezTo>
                <a:lnTo>
                  <a:pt x="5788129" y="3547859"/>
                </a:lnTo>
                <a:cubicBezTo>
                  <a:pt x="5784532" y="3552895"/>
                  <a:pt x="5779452" y="3555412"/>
                  <a:pt x="5772888" y="3555412"/>
                </a:cubicBezTo>
                <a:lnTo>
                  <a:pt x="5772888" y="3558649"/>
                </a:lnTo>
                <a:cubicBezTo>
                  <a:pt x="5772888" y="3560807"/>
                  <a:pt x="5775811" y="3561886"/>
                  <a:pt x="5781655" y="3561886"/>
                </a:cubicBezTo>
                <a:lnTo>
                  <a:pt x="5802426" y="3582253"/>
                </a:lnTo>
                <a:lnTo>
                  <a:pt x="5802426" y="3586434"/>
                </a:lnTo>
                <a:lnTo>
                  <a:pt x="5797975" y="3586434"/>
                </a:lnTo>
                <a:lnTo>
                  <a:pt x="5797975" y="3590750"/>
                </a:lnTo>
                <a:cubicBezTo>
                  <a:pt x="5801662" y="3590750"/>
                  <a:pt x="5803505" y="3591469"/>
                  <a:pt x="5803505" y="3592908"/>
                </a:cubicBezTo>
                <a:cubicBezTo>
                  <a:pt x="5803505" y="3594347"/>
                  <a:pt x="5802426" y="3595066"/>
                  <a:pt x="5800268" y="3595066"/>
                </a:cubicBezTo>
                <a:cubicBezTo>
                  <a:pt x="5787140" y="3595066"/>
                  <a:pt x="5776575" y="3594347"/>
                  <a:pt x="5768572" y="3592908"/>
                </a:cubicBezTo>
                <a:lnTo>
                  <a:pt x="5763042" y="3596145"/>
                </a:lnTo>
                <a:lnTo>
                  <a:pt x="5760884" y="3596145"/>
                </a:lnTo>
                <a:lnTo>
                  <a:pt x="5744429" y="3593987"/>
                </a:lnTo>
                <a:lnTo>
                  <a:pt x="5734583" y="3596145"/>
                </a:lnTo>
                <a:lnTo>
                  <a:pt x="5729188" y="3596145"/>
                </a:lnTo>
                <a:cubicBezTo>
                  <a:pt x="5726491" y="3596145"/>
                  <a:pt x="5723209" y="3594347"/>
                  <a:pt x="5719343" y="3590750"/>
                </a:cubicBezTo>
                <a:lnTo>
                  <a:pt x="5716106" y="3590750"/>
                </a:lnTo>
                <a:lnTo>
                  <a:pt x="5701809" y="3596145"/>
                </a:lnTo>
                <a:lnTo>
                  <a:pt x="5699651" y="3596145"/>
                </a:lnTo>
                <a:cubicBezTo>
                  <a:pt x="5694705" y="3596145"/>
                  <a:pt x="5690704" y="3594347"/>
                  <a:pt x="5687647" y="3590750"/>
                </a:cubicBezTo>
                <a:cubicBezTo>
                  <a:pt x="5682701" y="3593627"/>
                  <a:pt x="5677621" y="3595066"/>
                  <a:pt x="5672406" y="3595066"/>
                </a:cubicBezTo>
                <a:lnTo>
                  <a:pt x="5669034" y="3591829"/>
                </a:lnTo>
                <a:lnTo>
                  <a:pt x="5666876" y="3591829"/>
                </a:lnTo>
                <a:lnTo>
                  <a:pt x="5664718" y="3593987"/>
                </a:lnTo>
                <a:lnTo>
                  <a:pt x="5653793" y="3592908"/>
                </a:lnTo>
                <a:lnTo>
                  <a:pt x="5642868" y="3592908"/>
                </a:lnTo>
                <a:lnTo>
                  <a:pt x="5636259" y="3593987"/>
                </a:lnTo>
                <a:lnTo>
                  <a:pt x="5630864" y="3591829"/>
                </a:lnTo>
                <a:lnTo>
                  <a:pt x="5630864" y="3592908"/>
                </a:lnTo>
                <a:cubicBezTo>
                  <a:pt x="5630864" y="3595066"/>
                  <a:pt x="5626863" y="3595605"/>
                  <a:pt x="5618860" y="3594526"/>
                </a:cubicBezTo>
                <a:lnTo>
                  <a:pt x="5617646" y="3596145"/>
                </a:lnTo>
                <a:lnTo>
                  <a:pt x="5612251" y="3594526"/>
                </a:lnTo>
                <a:lnTo>
                  <a:pt x="5605643" y="3594526"/>
                </a:lnTo>
                <a:lnTo>
                  <a:pt x="5587165" y="3591829"/>
                </a:lnTo>
                <a:lnTo>
                  <a:pt x="5581635" y="3593987"/>
                </a:lnTo>
                <a:lnTo>
                  <a:pt x="5576105" y="3590750"/>
                </a:lnTo>
                <a:cubicBezTo>
                  <a:pt x="5571789" y="3593627"/>
                  <a:pt x="5567788" y="3595066"/>
                  <a:pt x="5564101" y="3595066"/>
                </a:cubicBezTo>
                <a:lnTo>
                  <a:pt x="5560864" y="3595066"/>
                </a:lnTo>
                <a:cubicBezTo>
                  <a:pt x="5559425" y="3595066"/>
                  <a:pt x="5558706" y="3593268"/>
                  <a:pt x="5558706" y="3589671"/>
                </a:cubicBezTo>
                <a:lnTo>
                  <a:pt x="5557627" y="3589671"/>
                </a:lnTo>
                <a:cubicBezTo>
                  <a:pt x="5557627" y="3592548"/>
                  <a:pt x="5556503" y="3593987"/>
                  <a:pt x="5554255" y="3593987"/>
                </a:cubicBezTo>
                <a:lnTo>
                  <a:pt x="5549939" y="3593987"/>
                </a:lnTo>
                <a:cubicBezTo>
                  <a:pt x="5546073" y="3593987"/>
                  <a:pt x="5543510" y="3592548"/>
                  <a:pt x="5542251" y="3589671"/>
                </a:cubicBezTo>
                <a:lnTo>
                  <a:pt x="5542251" y="3588592"/>
                </a:lnTo>
                <a:lnTo>
                  <a:pt x="5545623" y="3585355"/>
                </a:lnTo>
                <a:lnTo>
                  <a:pt x="5547781" y="3585355"/>
                </a:lnTo>
                <a:lnTo>
                  <a:pt x="5557627" y="3587513"/>
                </a:lnTo>
                <a:lnTo>
                  <a:pt x="5557627" y="3586434"/>
                </a:lnTo>
                <a:lnTo>
                  <a:pt x="5560864" y="3583197"/>
                </a:lnTo>
                <a:lnTo>
                  <a:pt x="5584872" y="3588592"/>
                </a:lnTo>
                <a:cubicBezTo>
                  <a:pt x="5590896" y="3584995"/>
                  <a:pt x="5596022" y="3583197"/>
                  <a:pt x="5600247" y="3583197"/>
                </a:cubicBezTo>
                <a:lnTo>
                  <a:pt x="5621018" y="3585355"/>
                </a:lnTo>
                <a:lnTo>
                  <a:pt x="5627492" y="3585355"/>
                </a:lnTo>
                <a:lnTo>
                  <a:pt x="5636259" y="3587513"/>
                </a:lnTo>
                <a:lnTo>
                  <a:pt x="5642868" y="3587513"/>
                </a:lnTo>
                <a:cubicBezTo>
                  <a:pt x="5647184" y="3587513"/>
                  <a:pt x="5649342" y="3577892"/>
                  <a:pt x="5649342" y="3558649"/>
                </a:cubicBezTo>
                <a:lnTo>
                  <a:pt x="5651635" y="3556491"/>
                </a:lnTo>
                <a:lnTo>
                  <a:pt x="5651635" y="3554333"/>
                </a:lnTo>
                <a:lnTo>
                  <a:pt x="5643947" y="3555412"/>
                </a:lnTo>
                <a:lnTo>
                  <a:pt x="5637338" y="3553254"/>
                </a:lnTo>
                <a:lnTo>
                  <a:pt x="5633022" y="3554333"/>
                </a:lnTo>
                <a:cubicBezTo>
                  <a:pt x="5629336" y="3549298"/>
                  <a:pt x="5625694" y="3546780"/>
                  <a:pt x="5622097" y="3546780"/>
                </a:cubicBezTo>
                <a:lnTo>
                  <a:pt x="5622097" y="3544622"/>
                </a:lnTo>
                <a:cubicBezTo>
                  <a:pt x="5622097" y="3543274"/>
                  <a:pt x="5624255" y="3542240"/>
                  <a:pt x="5628571" y="3541520"/>
                </a:cubicBezTo>
                <a:lnTo>
                  <a:pt x="5639496" y="3547859"/>
                </a:lnTo>
                <a:lnTo>
                  <a:pt x="5641789" y="3547859"/>
                </a:lnTo>
                <a:cubicBezTo>
                  <a:pt x="5645386" y="3546241"/>
                  <a:pt x="5647184" y="3544488"/>
                  <a:pt x="5647184" y="3542599"/>
                </a:cubicBezTo>
                <a:lnTo>
                  <a:pt x="5645026" y="3536125"/>
                </a:lnTo>
                <a:lnTo>
                  <a:pt x="5645026" y="3535046"/>
                </a:lnTo>
                <a:lnTo>
                  <a:pt x="5648263" y="3527493"/>
                </a:lnTo>
                <a:cubicBezTo>
                  <a:pt x="5643228" y="3524886"/>
                  <a:pt x="5640710" y="3522413"/>
                  <a:pt x="5640710" y="3520075"/>
                </a:cubicBezTo>
                <a:cubicBezTo>
                  <a:pt x="5629740" y="3520075"/>
                  <a:pt x="5624255" y="3523627"/>
                  <a:pt x="5624255" y="3530730"/>
                </a:cubicBezTo>
                <a:cubicBezTo>
                  <a:pt x="5620839" y="3537204"/>
                  <a:pt x="5616118" y="3540441"/>
                  <a:pt x="5610093" y="3540441"/>
                </a:cubicBezTo>
                <a:lnTo>
                  <a:pt x="5607801" y="3540441"/>
                </a:lnTo>
                <a:lnTo>
                  <a:pt x="5584872" y="3537204"/>
                </a:lnTo>
                <a:lnTo>
                  <a:pt x="5578398" y="3539362"/>
                </a:lnTo>
                <a:cubicBezTo>
                  <a:pt x="5573992" y="3537025"/>
                  <a:pt x="5571789" y="3533068"/>
                  <a:pt x="5571789" y="3527493"/>
                </a:cubicBezTo>
                <a:lnTo>
                  <a:pt x="5571789" y="3524256"/>
                </a:lnTo>
                <a:lnTo>
                  <a:pt x="5575026" y="3520075"/>
                </a:lnTo>
                <a:lnTo>
                  <a:pt x="5575026" y="3518996"/>
                </a:lnTo>
                <a:lnTo>
                  <a:pt x="5571789" y="3514680"/>
                </a:lnTo>
                <a:lnTo>
                  <a:pt x="5571789" y="3512522"/>
                </a:lnTo>
                <a:lnTo>
                  <a:pt x="5573947" y="3501867"/>
                </a:lnTo>
                <a:lnTo>
                  <a:pt x="5571789" y="3495393"/>
                </a:lnTo>
                <a:lnTo>
                  <a:pt x="5571789" y="3483659"/>
                </a:lnTo>
                <a:lnTo>
                  <a:pt x="5573947" y="3470711"/>
                </a:lnTo>
                <a:cubicBezTo>
                  <a:pt x="5573947" y="3466305"/>
                  <a:pt x="5572868" y="3460955"/>
                  <a:pt x="5570710" y="3454660"/>
                </a:cubicBezTo>
                <a:lnTo>
                  <a:pt x="5571789" y="3444949"/>
                </a:lnTo>
                <a:lnTo>
                  <a:pt x="5568552" y="3428899"/>
                </a:lnTo>
                <a:cubicBezTo>
                  <a:pt x="5571609" y="3419458"/>
                  <a:pt x="5573767" y="3414737"/>
                  <a:pt x="5575026" y="3414737"/>
                </a:cubicBezTo>
                <a:lnTo>
                  <a:pt x="5583793" y="3414737"/>
                </a:lnTo>
                <a:cubicBezTo>
                  <a:pt x="5587839" y="3414737"/>
                  <a:pt x="5597685" y="3419458"/>
                  <a:pt x="5613330" y="3428899"/>
                </a:cubicBezTo>
                <a:lnTo>
                  <a:pt x="5622097" y="3431057"/>
                </a:lnTo>
                <a:lnTo>
                  <a:pt x="5623176" y="3431057"/>
                </a:lnTo>
                <a:cubicBezTo>
                  <a:pt x="5639182" y="3431057"/>
                  <a:pt x="5647184" y="3427865"/>
                  <a:pt x="5647184" y="3421481"/>
                </a:cubicBezTo>
                <a:lnTo>
                  <a:pt x="5647184" y="3419323"/>
                </a:lnTo>
                <a:lnTo>
                  <a:pt x="5646105" y="3414737"/>
                </a:lnTo>
                <a:lnTo>
                  <a:pt x="5639496" y="3414737"/>
                </a:lnTo>
                <a:lnTo>
                  <a:pt x="5624255" y="3411500"/>
                </a:lnTo>
                <a:lnTo>
                  <a:pt x="5609014" y="3414737"/>
                </a:lnTo>
                <a:lnTo>
                  <a:pt x="5607801" y="3414737"/>
                </a:lnTo>
                <a:cubicBezTo>
                  <a:pt x="5596201" y="3412040"/>
                  <a:pt x="5590402" y="3409972"/>
                  <a:pt x="5590402" y="3408533"/>
                </a:cubicBezTo>
                <a:cubicBezTo>
                  <a:pt x="5590402" y="3406465"/>
                  <a:pt x="5595482" y="3405431"/>
                  <a:pt x="5605643" y="3405431"/>
                </a:cubicBezTo>
                <a:cubicBezTo>
                  <a:pt x="5608250" y="3405431"/>
                  <a:pt x="5611532" y="3406780"/>
                  <a:pt x="5615488" y="3409477"/>
                </a:cubicBezTo>
                <a:cubicBezTo>
                  <a:pt x="5616747" y="3409477"/>
                  <a:pt x="5617871" y="3407409"/>
                  <a:pt x="5618860" y="3403273"/>
                </a:cubicBezTo>
                <a:lnTo>
                  <a:pt x="5622097" y="3403273"/>
                </a:lnTo>
                <a:lnTo>
                  <a:pt x="5642868" y="3404352"/>
                </a:lnTo>
                <a:cubicBezTo>
                  <a:pt x="5646465" y="3403273"/>
                  <a:pt x="5648263" y="3398597"/>
                  <a:pt x="5648263" y="3390325"/>
                </a:cubicBezTo>
                <a:lnTo>
                  <a:pt x="5641789" y="3388167"/>
                </a:lnTo>
                <a:lnTo>
                  <a:pt x="5622097" y="3388167"/>
                </a:lnTo>
                <a:cubicBezTo>
                  <a:pt x="5620659" y="3388167"/>
                  <a:pt x="5619939" y="3387133"/>
                  <a:pt x="5619939" y="3385065"/>
                </a:cubicBezTo>
                <a:lnTo>
                  <a:pt x="5618860" y="3385065"/>
                </a:lnTo>
                <a:cubicBezTo>
                  <a:pt x="5616433" y="3385065"/>
                  <a:pt x="5613870" y="3386099"/>
                  <a:pt x="5611172" y="3388167"/>
                </a:cubicBezTo>
                <a:lnTo>
                  <a:pt x="5609014" y="3388167"/>
                </a:lnTo>
                <a:lnTo>
                  <a:pt x="5604564" y="3387088"/>
                </a:lnTo>
                <a:lnTo>
                  <a:pt x="5603484" y="3388167"/>
                </a:lnTo>
                <a:lnTo>
                  <a:pt x="5602405" y="3388167"/>
                </a:lnTo>
                <a:lnTo>
                  <a:pt x="5585951" y="3387088"/>
                </a:lnTo>
                <a:lnTo>
                  <a:pt x="5578398" y="3388167"/>
                </a:lnTo>
                <a:lnTo>
                  <a:pt x="5576105" y="3382907"/>
                </a:lnTo>
                <a:lnTo>
                  <a:pt x="5603484" y="3372117"/>
                </a:lnTo>
                <a:lnTo>
                  <a:pt x="5609014" y="3375354"/>
                </a:lnTo>
                <a:cubicBezTo>
                  <a:pt x="5609014" y="3372117"/>
                  <a:pt x="5624300" y="3367846"/>
                  <a:pt x="5654872" y="3362540"/>
                </a:cubicBezTo>
                <a:lnTo>
                  <a:pt x="5663639" y="3363619"/>
                </a:lnTo>
                <a:cubicBezTo>
                  <a:pt x="5663639" y="3359124"/>
                  <a:pt x="5668719" y="3356246"/>
                  <a:pt x="5678880" y="3354987"/>
                </a:cubicBezTo>
                <a:cubicBezTo>
                  <a:pt x="5678880" y="3352470"/>
                  <a:pt x="5682881" y="3350671"/>
                  <a:pt x="5690884" y="3349592"/>
                </a:cubicBezTo>
                <a:lnTo>
                  <a:pt x="5691963" y="3348513"/>
                </a:lnTo>
                <a:lnTo>
                  <a:pt x="5698572" y="3349592"/>
                </a:lnTo>
                <a:cubicBezTo>
                  <a:pt x="5704956" y="3349592"/>
                  <a:pt x="5711520" y="3345681"/>
                  <a:pt x="5718264" y="3337858"/>
                </a:cubicBezTo>
                <a:close/>
                <a:moveTo>
                  <a:pt x="3049636" y="3296336"/>
                </a:moveTo>
                <a:lnTo>
                  <a:pt x="3051794" y="3296336"/>
                </a:lnTo>
                <a:lnTo>
                  <a:pt x="3055031" y="3299573"/>
                </a:lnTo>
                <a:lnTo>
                  <a:pt x="3053952" y="3300652"/>
                </a:lnTo>
                <a:lnTo>
                  <a:pt x="3051794" y="3300652"/>
                </a:lnTo>
                <a:lnTo>
                  <a:pt x="3048422" y="3297415"/>
                </a:lnTo>
                <a:close/>
                <a:moveTo>
                  <a:pt x="723188" y="3294042"/>
                </a:moveTo>
                <a:lnTo>
                  <a:pt x="723188" y="3297279"/>
                </a:lnTo>
                <a:lnTo>
                  <a:pt x="724267" y="3297279"/>
                </a:lnTo>
                <a:lnTo>
                  <a:pt x="724267" y="3294042"/>
                </a:lnTo>
                <a:close/>
                <a:moveTo>
                  <a:pt x="9150663" y="3293503"/>
                </a:moveTo>
                <a:lnTo>
                  <a:pt x="9152686" y="3293503"/>
                </a:lnTo>
                <a:lnTo>
                  <a:pt x="9152686" y="3295661"/>
                </a:lnTo>
                <a:lnTo>
                  <a:pt x="9150663" y="3297684"/>
                </a:lnTo>
                <a:lnTo>
                  <a:pt x="9148505" y="3295661"/>
                </a:lnTo>
                <a:close/>
                <a:moveTo>
                  <a:pt x="4163005" y="3288917"/>
                </a:moveTo>
                <a:lnTo>
                  <a:pt x="4163005" y="3289996"/>
                </a:lnTo>
                <a:lnTo>
                  <a:pt x="4166242" y="3289996"/>
                </a:lnTo>
                <a:lnTo>
                  <a:pt x="4166242" y="3288917"/>
                </a:lnTo>
                <a:close/>
                <a:moveTo>
                  <a:pt x="3196111" y="3286490"/>
                </a:moveTo>
                <a:lnTo>
                  <a:pt x="3195032" y="3287569"/>
                </a:lnTo>
                <a:lnTo>
                  <a:pt x="3195032" y="3288648"/>
                </a:lnTo>
                <a:lnTo>
                  <a:pt x="3213645" y="3292964"/>
                </a:lnTo>
                <a:lnTo>
                  <a:pt x="3218096" y="3292964"/>
                </a:lnTo>
                <a:lnTo>
                  <a:pt x="3218096" y="3291885"/>
                </a:lnTo>
                <a:cubicBezTo>
                  <a:pt x="3205327" y="3289727"/>
                  <a:pt x="3197999" y="3287928"/>
                  <a:pt x="3196111" y="3286490"/>
                </a:cubicBezTo>
                <a:close/>
                <a:moveTo>
                  <a:pt x="727639" y="3285275"/>
                </a:moveTo>
                <a:lnTo>
                  <a:pt x="727639" y="3288647"/>
                </a:lnTo>
                <a:lnTo>
                  <a:pt x="728718" y="3288647"/>
                </a:lnTo>
                <a:lnTo>
                  <a:pt x="728718" y="3285275"/>
                </a:lnTo>
                <a:close/>
                <a:moveTo>
                  <a:pt x="740857" y="3280959"/>
                </a:moveTo>
                <a:lnTo>
                  <a:pt x="740857" y="3284196"/>
                </a:lnTo>
                <a:lnTo>
                  <a:pt x="743150" y="3284196"/>
                </a:lnTo>
                <a:lnTo>
                  <a:pt x="743150" y="3280959"/>
                </a:lnTo>
                <a:close/>
                <a:moveTo>
                  <a:pt x="578737" y="3280959"/>
                </a:moveTo>
                <a:lnTo>
                  <a:pt x="578737" y="3284196"/>
                </a:lnTo>
                <a:lnTo>
                  <a:pt x="579816" y="3284196"/>
                </a:lnTo>
                <a:lnTo>
                  <a:pt x="579816" y="3280959"/>
                </a:lnTo>
                <a:close/>
                <a:moveTo>
                  <a:pt x="3192874" y="3279881"/>
                </a:moveTo>
                <a:lnTo>
                  <a:pt x="3192874" y="3282039"/>
                </a:lnTo>
                <a:lnTo>
                  <a:pt x="3193953" y="3282039"/>
                </a:lnTo>
                <a:lnTo>
                  <a:pt x="3193953" y="3279881"/>
                </a:lnTo>
                <a:close/>
                <a:moveTo>
                  <a:pt x="737620" y="3275564"/>
                </a:moveTo>
                <a:lnTo>
                  <a:pt x="737620" y="3277722"/>
                </a:lnTo>
                <a:lnTo>
                  <a:pt x="738699" y="3277722"/>
                </a:lnTo>
                <a:lnTo>
                  <a:pt x="738699" y="3275564"/>
                </a:lnTo>
                <a:close/>
                <a:moveTo>
                  <a:pt x="4267534" y="3275025"/>
                </a:moveTo>
                <a:lnTo>
                  <a:pt x="4263218" y="3276104"/>
                </a:lnTo>
                <a:lnTo>
                  <a:pt x="4263218" y="3277183"/>
                </a:lnTo>
                <a:lnTo>
                  <a:pt x="4266455" y="3277183"/>
                </a:lnTo>
                <a:lnTo>
                  <a:pt x="4266455" y="3276104"/>
                </a:lnTo>
                <a:lnTo>
                  <a:pt x="4267534" y="3277183"/>
                </a:lnTo>
                <a:lnTo>
                  <a:pt x="4274952" y="3277183"/>
                </a:lnTo>
                <a:lnTo>
                  <a:pt x="4274952" y="3276104"/>
                </a:lnTo>
                <a:close/>
                <a:moveTo>
                  <a:pt x="9284864" y="3273272"/>
                </a:moveTo>
                <a:lnTo>
                  <a:pt x="9281627" y="3276509"/>
                </a:lnTo>
                <a:lnTo>
                  <a:pt x="9281627" y="3277588"/>
                </a:lnTo>
                <a:lnTo>
                  <a:pt x="9283785" y="3277588"/>
                </a:lnTo>
                <a:lnTo>
                  <a:pt x="9283785" y="3278667"/>
                </a:lnTo>
                <a:lnTo>
                  <a:pt x="9288101" y="3275430"/>
                </a:lnTo>
                <a:lnTo>
                  <a:pt x="9285943" y="3273272"/>
                </a:lnTo>
                <a:close/>
                <a:moveTo>
                  <a:pt x="4164084" y="3271923"/>
                </a:moveTo>
                <a:lnTo>
                  <a:pt x="4164084" y="3272867"/>
                </a:lnTo>
                <a:lnTo>
                  <a:pt x="4166242" y="3272867"/>
                </a:lnTo>
                <a:lnTo>
                  <a:pt x="4166242" y="3271923"/>
                </a:lnTo>
                <a:close/>
                <a:moveTo>
                  <a:pt x="2239419" y="3271788"/>
                </a:moveTo>
                <a:lnTo>
                  <a:pt x="2239419" y="3273946"/>
                </a:lnTo>
                <a:lnTo>
                  <a:pt x="2240498" y="3273946"/>
                </a:lnTo>
                <a:lnTo>
                  <a:pt x="2240498" y="3271788"/>
                </a:lnTo>
                <a:close/>
                <a:moveTo>
                  <a:pt x="3195032" y="3271114"/>
                </a:moveTo>
                <a:lnTo>
                  <a:pt x="3193953" y="3276644"/>
                </a:lnTo>
                <a:lnTo>
                  <a:pt x="3193953" y="3277723"/>
                </a:lnTo>
                <a:lnTo>
                  <a:pt x="3199483" y="3277723"/>
                </a:lnTo>
                <a:lnTo>
                  <a:pt x="3198404" y="3271114"/>
                </a:lnTo>
                <a:close/>
                <a:moveTo>
                  <a:pt x="583187" y="3271114"/>
                </a:moveTo>
                <a:cubicBezTo>
                  <a:pt x="581749" y="3271114"/>
                  <a:pt x="581029" y="3272238"/>
                  <a:pt x="581029" y="3274485"/>
                </a:cubicBezTo>
                <a:lnTo>
                  <a:pt x="581029" y="3276643"/>
                </a:lnTo>
                <a:lnTo>
                  <a:pt x="582108" y="3276643"/>
                </a:lnTo>
                <a:close/>
                <a:moveTo>
                  <a:pt x="1120788" y="3270574"/>
                </a:moveTo>
                <a:lnTo>
                  <a:pt x="1117551" y="3273811"/>
                </a:lnTo>
                <a:lnTo>
                  <a:pt x="1120788" y="3277048"/>
                </a:lnTo>
                <a:lnTo>
                  <a:pt x="1122946" y="3274890"/>
                </a:lnTo>
                <a:lnTo>
                  <a:pt x="1122946" y="3272732"/>
                </a:lnTo>
                <a:close/>
                <a:moveTo>
                  <a:pt x="8208046" y="3270304"/>
                </a:moveTo>
                <a:lnTo>
                  <a:pt x="8210204" y="3272462"/>
                </a:lnTo>
                <a:lnTo>
                  <a:pt x="8210204" y="3270304"/>
                </a:lnTo>
                <a:close/>
                <a:moveTo>
                  <a:pt x="4170558" y="3269765"/>
                </a:moveTo>
                <a:lnTo>
                  <a:pt x="4170558" y="3270844"/>
                </a:lnTo>
                <a:lnTo>
                  <a:pt x="4172716" y="3270844"/>
                </a:lnTo>
                <a:lnTo>
                  <a:pt x="4172716" y="3269765"/>
                </a:lnTo>
                <a:close/>
                <a:moveTo>
                  <a:pt x="9307523" y="3269090"/>
                </a:moveTo>
                <a:lnTo>
                  <a:pt x="9307523" y="3271114"/>
                </a:lnTo>
                <a:lnTo>
                  <a:pt x="9308602" y="3271114"/>
                </a:lnTo>
                <a:lnTo>
                  <a:pt x="9308602" y="3269090"/>
                </a:lnTo>
                <a:close/>
                <a:moveTo>
                  <a:pt x="2109803" y="3267472"/>
                </a:moveTo>
                <a:lnTo>
                  <a:pt x="2109803" y="3268551"/>
                </a:lnTo>
                <a:lnTo>
                  <a:pt x="2111962" y="3268551"/>
                </a:lnTo>
                <a:lnTo>
                  <a:pt x="2111962" y="3267472"/>
                </a:lnTo>
                <a:close/>
                <a:moveTo>
                  <a:pt x="3186265" y="3266798"/>
                </a:moveTo>
                <a:lnTo>
                  <a:pt x="3186265" y="3267877"/>
                </a:lnTo>
                <a:lnTo>
                  <a:pt x="3188558" y="3267877"/>
                </a:lnTo>
                <a:lnTo>
                  <a:pt x="3188558" y="3266798"/>
                </a:lnTo>
                <a:close/>
                <a:moveTo>
                  <a:pt x="8242979" y="3265853"/>
                </a:moveTo>
                <a:lnTo>
                  <a:pt x="8238663" y="3269090"/>
                </a:lnTo>
                <a:lnTo>
                  <a:pt x="8238663" y="3270304"/>
                </a:lnTo>
                <a:cubicBezTo>
                  <a:pt x="8238663" y="3271923"/>
                  <a:pt x="8241226" y="3273002"/>
                  <a:pt x="8246351" y="3273541"/>
                </a:cubicBezTo>
                <a:lnTo>
                  <a:pt x="8249588" y="3268011"/>
                </a:lnTo>
                <a:lnTo>
                  <a:pt x="8249588" y="3266932"/>
                </a:lnTo>
                <a:close/>
                <a:moveTo>
                  <a:pt x="1147494" y="3265314"/>
                </a:moveTo>
                <a:lnTo>
                  <a:pt x="1145470" y="3267472"/>
                </a:lnTo>
                <a:lnTo>
                  <a:pt x="1145470" y="3268551"/>
                </a:lnTo>
                <a:lnTo>
                  <a:pt x="1148574" y="3268551"/>
                </a:lnTo>
                <a:lnTo>
                  <a:pt x="1148574" y="3265314"/>
                </a:lnTo>
                <a:close/>
                <a:moveTo>
                  <a:pt x="8102844" y="3264774"/>
                </a:moveTo>
                <a:lnTo>
                  <a:pt x="8100685" y="3266932"/>
                </a:lnTo>
                <a:lnTo>
                  <a:pt x="8103922" y="3270304"/>
                </a:lnTo>
                <a:lnTo>
                  <a:pt x="8106215" y="3268011"/>
                </a:lnTo>
                <a:lnTo>
                  <a:pt x="8106215" y="3266932"/>
                </a:lnTo>
                <a:lnTo>
                  <a:pt x="8103922" y="3264774"/>
                </a:lnTo>
                <a:close/>
                <a:moveTo>
                  <a:pt x="9277446" y="3263695"/>
                </a:moveTo>
                <a:lnTo>
                  <a:pt x="9277446" y="3268011"/>
                </a:lnTo>
                <a:lnTo>
                  <a:pt x="9281627" y="3268011"/>
                </a:lnTo>
                <a:lnTo>
                  <a:pt x="9283785" y="3265853"/>
                </a:lnTo>
                <a:close/>
                <a:moveTo>
                  <a:pt x="8742004" y="3263426"/>
                </a:moveTo>
                <a:lnTo>
                  <a:pt x="8738768" y="3266663"/>
                </a:lnTo>
                <a:lnTo>
                  <a:pt x="8738768" y="3268686"/>
                </a:lnTo>
                <a:lnTo>
                  <a:pt x="8742004" y="3268686"/>
                </a:lnTo>
                <a:lnTo>
                  <a:pt x="8747534" y="3267607"/>
                </a:lnTo>
                <a:lnTo>
                  <a:pt x="8747534" y="3265584"/>
                </a:lnTo>
                <a:lnTo>
                  <a:pt x="8745376" y="3263426"/>
                </a:lnTo>
                <a:close/>
                <a:moveTo>
                  <a:pt x="2106566" y="3263156"/>
                </a:moveTo>
                <a:lnTo>
                  <a:pt x="2106566" y="3265314"/>
                </a:lnTo>
                <a:lnTo>
                  <a:pt x="2107645" y="3265314"/>
                </a:lnTo>
                <a:lnTo>
                  <a:pt x="2107645" y="3263156"/>
                </a:lnTo>
                <a:close/>
                <a:moveTo>
                  <a:pt x="1652993" y="3262481"/>
                </a:moveTo>
                <a:lnTo>
                  <a:pt x="1652993" y="3264505"/>
                </a:lnTo>
                <a:lnTo>
                  <a:pt x="1654073" y="3264505"/>
                </a:lnTo>
                <a:lnTo>
                  <a:pt x="1654073" y="3262481"/>
                </a:lnTo>
                <a:close/>
                <a:moveTo>
                  <a:pt x="725481" y="3262481"/>
                </a:moveTo>
                <a:lnTo>
                  <a:pt x="725481" y="3265718"/>
                </a:lnTo>
                <a:cubicBezTo>
                  <a:pt x="729797" y="3269675"/>
                  <a:pt x="731955" y="3273317"/>
                  <a:pt x="731955" y="3276643"/>
                </a:cubicBezTo>
                <a:lnTo>
                  <a:pt x="737620" y="3274485"/>
                </a:lnTo>
                <a:lnTo>
                  <a:pt x="737620" y="3273272"/>
                </a:lnTo>
                <a:cubicBezTo>
                  <a:pt x="735372" y="3270934"/>
                  <a:pt x="734248" y="3268776"/>
                  <a:pt x="734248" y="3266797"/>
                </a:cubicBezTo>
                <a:lnTo>
                  <a:pt x="730876" y="3268955"/>
                </a:lnTo>
                <a:close/>
                <a:moveTo>
                  <a:pt x="588582" y="3262481"/>
                </a:moveTo>
                <a:cubicBezTo>
                  <a:pt x="585705" y="3263201"/>
                  <a:pt x="584266" y="3265718"/>
                  <a:pt x="584266" y="3270034"/>
                </a:cubicBezTo>
                <a:lnTo>
                  <a:pt x="585345" y="3270034"/>
                </a:lnTo>
                <a:lnTo>
                  <a:pt x="591954" y="3271114"/>
                </a:lnTo>
                <a:lnTo>
                  <a:pt x="594112" y="3264639"/>
                </a:lnTo>
                <a:lnTo>
                  <a:pt x="594112" y="3263560"/>
                </a:lnTo>
                <a:close/>
                <a:moveTo>
                  <a:pt x="4151271" y="3262212"/>
                </a:moveTo>
                <a:lnTo>
                  <a:pt x="4149248" y="3264370"/>
                </a:lnTo>
                <a:lnTo>
                  <a:pt x="4149248" y="3265449"/>
                </a:lnTo>
                <a:lnTo>
                  <a:pt x="4152350" y="3265449"/>
                </a:lnTo>
                <a:lnTo>
                  <a:pt x="4152350" y="3262212"/>
                </a:lnTo>
                <a:close/>
                <a:moveTo>
                  <a:pt x="2198417" y="3262077"/>
                </a:moveTo>
                <a:lnTo>
                  <a:pt x="2198417" y="3264235"/>
                </a:lnTo>
                <a:lnTo>
                  <a:pt x="2199496" y="3264235"/>
                </a:lnTo>
                <a:lnTo>
                  <a:pt x="2199496" y="3262077"/>
                </a:lnTo>
                <a:close/>
                <a:moveTo>
                  <a:pt x="6736141" y="3261537"/>
                </a:moveTo>
                <a:lnTo>
                  <a:pt x="6728453" y="3262616"/>
                </a:lnTo>
                <a:lnTo>
                  <a:pt x="6728453" y="3266797"/>
                </a:lnTo>
                <a:lnTo>
                  <a:pt x="6730611" y="3268955"/>
                </a:lnTo>
                <a:lnTo>
                  <a:pt x="6732769" y="3268955"/>
                </a:lnTo>
                <a:cubicBezTo>
                  <a:pt x="6732769" y="3266168"/>
                  <a:pt x="6734253" y="3264774"/>
                  <a:pt x="6737220" y="3264774"/>
                </a:cubicBezTo>
                <a:lnTo>
                  <a:pt x="6742615" y="3267876"/>
                </a:lnTo>
                <a:lnTo>
                  <a:pt x="6743694" y="3267876"/>
                </a:lnTo>
                <a:lnTo>
                  <a:pt x="6737220" y="3261537"/>
                </a:lnTo>
                <a:close/>
                <a:moveTo>
                  <a:pt x="8760617" y="3258166"/>
                </a:moveTo>
                <a:lnTo>
                  <a:pt x="8758459" y="3261268"/>
                </a:lnTo>
                <a:lnTo>
                  <a:pt x="8759538" y="3264505"/>
                </a:lnTo>
                <a:lnTo>
                  <a:pt x="8762775" y="3264505"/>
                </a:lnTo>
                <a:lnTo>
                  <a:pt x="8762775" y="3260189"/>
                </a:lnTo>
                <a:close/>
                <a:moveTo>
                  <a:pt x="738699" y="3258031"/>
                </a:moveTo>
                <a:lnTo>
                  <a:pt x="737620" y="3261402"/>
                </a:lnTo>
                <a:lnTo>
                  <a:pt x="738699" y="3261402"/>
                </a:lnTo>
                <a:lnTo>
                  <a:pt x="739778" y="3260189"/>
                </a:lnTo>
                <a:lnTo>
                  <a:pt x="739778" y="3258031"/>
                </a:lnTo>
                <a:close/>
                <a:moveTo>
                  <a:pt x="8203595" y="3257086"/>
                </a:moveTo>
                <a:lnTo>
                  <a:pt x="8203595" y="3259244"/>
                </a:lnTo>
                <a:lnTo>
                  <a:pt x="8204674" y="3262616"/>
                </a:lnTo>
                <a:lnTo>
                  <a:pt x="8205754" y="3262616"/>
                </a:lnTo>
                <a:lnTo>
                  <a:pt x="8205754" y="3261537"/>
                </a:lnTo>
                <a:lnTo>
                  <a:pt x="8204674" y="3257086"/>
                </a:lnTo>
                <a:close/>
                <a:moveTo>
                  <a:pt x="5264556" y="3256412"/>
                </a:moveTo>
                <a:lnTo>
                  <a:pt x="5263477" y="3257491"/>
                </a:lnTo>
                <a:lnTo>
                  <a:pt x="5263477" y="3258570"/>
                </a:lnTo>
                <a:lnTo>
                  <a:pt x="5266714" y="3261807"/>
                </a:lnTo>
                <a:cubicBezTo>
                  <a:pt x="5269592" y="3260728"/>
                  <a:pt x="5271030" y="3259649"/>
                  <a:pt x="5271030" y="3258570"/>
                </a:cubicBezTo>
                <a:close/>
                <a:moveTo>
                  <a:pt x="5259161" y="3256412"/>
                </a:moveTo>
                <a:lnTo>
                  <a:pt x="5259161" y="3257491"/>
                </a:lnTo>
                <a:lnTo>
                  <a:pt x="5261319" y="3257491"/>
                </a:lnTo>
                <a:lnTo>
                  <a:pt x="5261319" y="3256412"/>
                </a:lnTo>
                <a:close/>
                <a:moveTo>
                  <a:pt x="5180529" y="3255333"/>
                </a:moveTo>
                <a:lnTo>
                  <a:pt x="5176213" y="3256412"/>
                </a:lnTo>
                <a:cubicBezTo>
                  <a:pt x="5176213" y="3257671"/>
                  <a:pt x="5178011" y="3258750"/>
                  <a:pt x="5181608" y="3259649"/>
                </a:cubicBezTo>
                <a:lnTo>
                  <a:pt x="5183766" y="3257491"/>
                </a:lnTo>
                <a:cubicBezTo>
                  <a:pt x="5185924" y="3258211"/>
                  <a:pt x="5187003" y="3260369"/>
                  <a:pt x="5187003" y="3263965"/>
                </a:cubicBezTo>
                <a:lnTo>
                  <a:pt x="5188082" y="3263965"/>
                </a:lnTo>
                <a:lnTo>
                  <a:pt x="5188082" y="3261807"/>
                </a:lnTo>
                <a:lnTo>
                  <a:pt x="5184845" y="3255333"/>
                </a:lnTo>
                <a:lnTo>
                  <a:pt x="5183766" y="3256412"/>
                </a:lnTo>
                <a:lnTo>
                  <a:pt x="5181608" y="3256412"/>
                </a:lnTo>
                <a:close/>
                <a:moveTo>
                  <a:pt x="1763321" y="3255063"/>
                </a:moveTo>
                <a:lnTo>
                  <a:pt x="1763321" y="3256142"/>
                </a:lnTo>
                <a:lnTo>
                  <a:pt x="1765480" y="3258165"/>
                </a:lnTo>
                <a:lnTo>
                  <a:pt x="1765480" y="3257086"/>
                </a:lnTo>
                <a:close/>
                <a:moveTo>
                  <a:pt x="4181214" y="3254794"/>
                </a:moveTo>
                <a:lnTo>
                  <a:pt x="4181214" y="3256952"/>
                </a:lnTo>
                <a:lnTo>
                  <a:pt x="4182293" y="3260189"/>
                </a:lnTo>
                <a:lnTo>
                  <a:pt x="4183372" y="3260189"/>
                </a:lnTo>
                <a:lnTo>
                  <a:pt x="4183372" y="3259110"/>
                </a:lnTo>
                <a:lnTo>
                  <a:pt x="4182293" y="3254794"/>
                </a:lnTo>
                <a:close/>
                <a:moveTo>
                  <a:pt x="2243735" y="3254524"/>
                </a:moveTo>
                <a:lnTo>
                  <a:pt x="2240498" y="3262077"/>
                </a:lnTo>
                <a:lnTo>
                  <a:pt x="2240498" y="3268551"/>
                </a:lnTo>
                <a:lnTo>
                  <a:pt x="2241577" y="3268551"/>
                </a:lnTo>
                <a:lnTo>
                  <a:pt x="2244950" y="3255603"/>
                </a:lnTo>
                <a:lnTo>
                  <a:pt x="2244950" y="3254524"/>
                </a:lnTo>
                <a:close/>
                <a:moveTo>
                  <a:pt x="1134680" y="3252366"/>
                </a:moveTo>
                <a:lnTo>
                  <a:pt x="1130364" y="3255603"/>
                </a:lnTo>
                <a:lnTo>
                  <a:pt x="1133601" y="3258840"/>
                </a:lnTo>
                <a:lnTo>
                  <a:pt x="1134680" y="3258840"/>
                </a:lnTo>
                <a:lnTo>
                  <a:pt x="1136838" y="3256682"/>
                </a:lnTo>
                <a:lnTo>
                  <a:pt x="1136838" y="3253445"/>
                </a:lnTo>
                <a:lnTo>
                  <a:pt x="1134680" y="3253445"/>
                </a:lnTo>
                <a:close/>
                <a:moveTo>
                  <a:pt x="5171897" y="3252096"/>
                </a:moveTo>
                <a:lnTo>
                  <a:pt x="5171897" y="3254254"/>
                </a:lnTo>
                <a:lnTo>
                  <a:pt x="5174055" y="3254254"/>
                </a:lnTo>
                <a:close/>
                <a:moveTo>
                  <a:pt x="5112552" y="3252096"/>
                </a:moveTo>
                <a:lnTo>
                  <a:pt x="5112552" y="3253175"/>
                </a:lnTo>
                <a:lnTo>
                  <a:pt x="5119026" y="3253175"/>
                </a:lnTo>
                <a:lnTo>
                  <a:pt x="5119026" y="3252096"/>
                </a:lnTo>
                <a:close/>
                <a:moveTo>
                  <a:pt x="4157745" y="3250612"/>
                </a:moveTo>
                <a:cubicBezTo>
                  <a:pt x="4153429" y="3250612"/>
                  <a:pt x="4151271" y="3252366"/>
                  <a:pt x="4151271" y="3255873"/>
                </a:cubicBezTo>
                <a:lnTo>
                  <a:pt x="4152350" y="3259110"/>
                </a:lnTo>
                <a:lnTo>
                  <a:pt x="4154508" y="3259110"/>
                </a:lnTo>
                <a:lnTo>
                  <a:pt x="4159903" y="3253715"/>
                </a:lnTo>
                <a:lnTo>
                  <a:pt x="4159903" y="3252636"/>
                </a:lnTo>
                <a:close/>
                <a:moveTo>
                  <a:pt x="4077764" y="3250612"/>
                </a:moveTo>
                <a:lnTo>
                  <a:pt x="4077764" y="3251557"/>
                </a:lnTo>
                <a:lnTo>
                  <a:pt x="4079922" y="3251557"/>
                </a:lnTo>
                <a:lnTo>
                  <a:pt x="4079922" y="3250612"/>
                </a:lnTo>
                <a:close/>
                <a:moveTo>
                  <a:pt x="5187003" y="3249938"/>
                </a:moveTo>
                <a:lnTo>
                  <a:pt x="5188082" y="3253175"/>
                </a:lnTo>
                <a:lnTo>
                  <a:pt x="5189161" y="3253175"/>
                </a:lnTo>
                <a:lnTo>
                  <a:pt x="5189161" y="3251017"/>
                </a:lnTo>
                <a:lnTo>
                  <a:pt x="5188082" y="3249938"/>
                </a:lnTo>
                <a:close/>
                <a:moveTo>
                  <a:pt x="8812140" y="3249534"/>
                </a:moveTo>
                <a:lnTo>
                  <a:pt x="8812140" y="3251692"/>
                </a:lnTo>
                <a:lnTo>
                  <a:pt x="8814298" y="3251692"/>
                </a:lnTo>
                <a:lnTo>
                  <a:pt x="8814298" y="3249534"/>
                </a:lnTo>
                <a:close/>
                <a:moveTo>
                  <a:pt x="3104261" y="3249264"/>
                </a:moveTo>
                <a:lnTo>
                  <a:pt x="3104261" y="3251422"/>
                </a:lnTo>
                <a:lnTo>
                  <a:pt x="3105340" y="3251422"/>
                </a:lnTo>
                <a:lnTo>
                  <a:pt x="3105340" y="3249264"/>
                </a:lnTo>
                <a:close/>
                <a:moveTo>
                  <a:pt x="2185468" y="3248994"/>
                </a:moveTo>
                <a:lnTo>
                  <a:pt x="2184390" y="3252231"/>
                </a:lnTo>
                <a:lnTo>
                  <a:pt x="2187626" y="3254524"/>
                </a:lnTo>
                <a:lnTo>
                  <a:pt x="2188705" y="3254524"/>
                </a:lnTo>
                <a:lnTo>
                  <a:pt x="2191942" y="3251152"/>
                </a:lnTo>
                <a:lnTo>
                  <a:pt x="2189784" y="3248994"/>
                </a:lnTo>
                <a:close/>
                <a:moveTo>
                  <a:pt x="2065428" y="3247915"/>
                </a:moveTo>
                <a:cubicBezTo>
                  <a:pt x="2063811" y="3247915"/>
                  <a:pt x="2062012" y="3251557"/>
                  <a:pt x="2060033" y="3258840"/>
                </a:cubicBezTo>
                <a:lnTo>
                  <a:pt x="2061112" y="3259919"/>
                </a:lnTo>
                <a:lnTo>
                  <a:pt x="2063270" y="3259919"/>
                </a:lnTo>
                <a:cubicBezTo>
                  <a:pt x="2067227" y="3256682"/>
                  <a:pt x="2069789" y="3253400"/>
                  <a:pt x="2070959" y="3250073"/>
                </a:cubicBezTo>
                <a:lnTo>
                  <a:pt x="2067586" y="3247915"/>
                </a:lnTo>
                <a:close/>
                <a:moveTo>
                  <a:pt x="9108717" y="3246701"/>
                </a:moveTo>
                <a:lnTo>
                  <a:pt x="9108717" y="3248859"/>
                </a:lnTo>
                <a:lnTo>
                  <a:pt x="9111954" y="3248859"/>
                </a:lnTo>
                <a:lnTo>
                  <a:pt x="9109796" y="3246701"/>
                </a:lnTo>
                <a:close/>
                <a:moveTo>
                  <a:pt x="5268872" y="3246701"/>
                </a:moveTo>
                <a:lnTo>
                  <a:pt x="5268872" y="3248859"/>
                </a:lnTo>
                <a:lnTo>
                  <a:pt x="5273189" y="3251017"/>
                </a:lnTo>
                <a:lnTo>
                  <a:pt x="5276426" y="3247780"/>
                </a:lnTo>
                <a:lnTo>
                  <a:pt x="5271030" y="3246701"/>
                </a:lnTo>
                <a:close/>
                <a:moveTo>
                  <a:pt x="4218439" y="3246296"/>
                </a:moveTo>
                <a:lnTo>
                  <a:pt x="4218439" y="3247375"/>
                </a:lnTo>
                <a:lnTo>
                  <a:pt x="4219518" y="3251557"/>
                </a:lnTo>
                <a:lnTo>
                  <a:pt x="4220597" y="3251557"/>
                </a:lnTo>
                <a:lnTo>
                  <a:pt x="4220597" y="3249533"/>
                </a:lnTo>
                <a:lnTo>
                  <a:pt x="4219518" y="3246296"/>
                </a:lnTo>
                <a:close/>
                <a:moveTo>
                  <a:pt x="8734452" y="3245353"/>
                </a:moveTo>
                <a:lnTo>
                  <a:pt x="8734452" y="3247511"/>
                </a:lnTo>
                <a:lnTo>
                  <a:pt x="8735530" y="3247511"/>
                </a:lnTo>
                <a:lnTo>
                  <a:pt x="8735530" y="3245353"/>
                </a:lnTo>
                <a:close/>
                <a:moveTo>
                  <a:pt x="1145470" y="3244948"/>
                </a:moveTo>
                <a:lnTo>
                  <a:pt x="1141155" y="3250208"/>
                </a:lnTo>
                <a:lnTo>
                  <a:pt x="1141155" y="3251287"/>
                </a:lnTo>
                <a:lnTo>
                  <a:pt x="1147494" y="3256682"/>
                </a:lnTo>
                <a:cubicBezTo>
                  <a:pt x="1147674" y="3252366"/>
                  <a:pt x="1148391" y="3250208"/>
                  <a:pt x="1149652" y="3250208"/>
                </a:cubicBezTo>
                <a:cubicBezTo>
                  <a:pt x="1148213" y="3247061"/>
                  <a:pt x="1146819" y="3245308"/>
                  <a:pt x="1145470" y="3244948"/>
                </a:cubicBezTo>
                <a:close/>
                <a:moveTo>
                  <a:pt x="8238663" y="3244004"/>
                </a:moveTo>
                <a:lnTo>
                  <a:pt x="8237584" y="3245083"/>
                </a:lnTo>
                <a:lnTo>
                  <a:pt x="8237584" y="3248320"/>
                </a:lnTo>
                <a:lnTo>
                  <a:pt x="8244193" y="3253849"/>
                </a:lnTo>
                <a:lnTo>
                  <a:pt x="8246351" y="3248320"/>
                </a:lnTo>
                <a:close/>
                <a:moveTo>
                  <a:pt x="9102243" y="3243599"/>
                </a:moveTo>
                <a:lnTo>
                  <a:pt x="9102243" y="3245622"/>
                </a:lnTo>
                <a:lnTo>
                  <a:pt x="9106559" y="3248859"/>
                </a:lnTo>
                <a:lnTo>
                  <a:pt x="9106559" y="3247780"/>
                </a:lnTo>
                <a:cubicBezTo>
                  <a:pt x="9104761" y="3247780"/>
                  <a:pt x="9103682" y="3246387"/>
                  <a:pt x="9103322" y="3243599"/>
                </a:cubicBezTo>
                <a:close/>
                <a:moveTo>
                  <a:pt x="4216416" y="3241980"/>
                </a:moveTo>
                <a:lnTo>
                  <a:pt x="4214258" y="3244138"/>
                </a:lnTo>
                <a:lnTo>
                  <a:pt x="4215337" y="3245217"/>
                </a:lnTo>
                <a:lnTo>
                  <a:pt x="4217360" y="3245217"/>
                </a:lnTo>
                <a:close/>
                <a:moveTo>
                  <a:pt x="731955" y="3241846"/>
                </a:moveTo>
                <a:lnTo>
                  <a:pt x="731955" y="3244004"/>
                </a:lnTo>
                <a:lnTo>
                  <a:pt x="733034" y="3244004"/>
                </a:lnTo>
                <a:lnTo>
                  <a:pt x="733034" y="3241846"/>
                </a:lnTo>
                <a:close/>
                <a:moveTo>
                  <a:pt x="8141148" y="3241711"/>
                </a:moveTo>
                <a:lnTo>
                  <a:pt x="8141148" y="3244004"/>
                </a:lnTo>
                <a:lnTo>
                  <a:pt x="8142362" y="3244004"/>
                </a:lnTo>
                <a:lnTo>
                  <a:pt x="8142362" y="3241711"/>
                </a:lnTo>
                <a:close/>
                <a:moveTo>
                  <a:pt x="9291338" y="3241441"/>
                </a:moveTo>
                <a:cubicBezTo>
                  <a:pt x="9287742" y="3243509"/>
                  <a:pt x="9285943" y="3245982"/>
                  <a:pt x="9285943" y="3248859"/>
                </a:cubicBezTo>
                <a:lnTo>
                  <a:pt x="9290259" y="3252096"/>
                </a:lnTo>
                <a:lnTo>
                  <a:pt x="9291338" y="3252096"/>
                </a:lnTo>
                <a:lnTo>
                  <a:pt x="9293496" y="3244543"/>
                </a:lnTo>
                <a:lnTo>
                  <a:pt x="9293496" y="3243599"/>
                </a:lnTo>
                <a:close/>
                <a:moveTo>
                  <a:pt x="5104999" y="3241306"/>
                </a:moveTo>
                <a:lnTo>
                  <a:pt x="5102841" y="3243464"/>
                </a:lnTo>
                <a:lnTo>
                  <a:pt x="5103920" y="3244543"/>
                </a:lnTo>
                <a:lnTo>
                  <a:pt x="5106078" y="3246701"/>
                </a:lnTo>
                <a:lnTo>
                  <a:pt x="5109315" y="3245622"/>
                </a:lnTo>
                <a:lnTo>
                  <a:pt x="5109315" y="3243464"/>
                </a:lnTo>
                <a:lnTo>
                  <a:pt x="5107157" y="3241306"/>
                </a:lnTo>
                <a:close/>
                <a:moveTo>
                  <a:pt x="1662435" y="3240227"/>
                </a:moveTo>
                <a:lnTo>
                  <a:pt x="1660412" y="3250747"/>
                </a:lnTo>
                <a:lnTo>
                  <a:pt x="1658254" y="3250747"/>
                </a:lnTo>
                <a:cubicBezTo>
                  <a:pt x="1656814" y="3250747"/>
                  <a:pt x="1656096" y="3249713"/>
                  <a:pt x="1656096" y="3247645"/>
                </a:cubicBezTo>
                <a:lnTo>
                  <a:pt x="1654073" y="3247645"/>
                </a:lnTo>
                <a:lnTo>
                  <a:pt x="1651915" y="3251826"/>
                </a:lnTo>
                <a:lnTo>
                  <a:pt x="1651915" y="3255063"/>
                </a:lnTo>
                <a:lnTo>
                  <a:pt x="1652993" y="3255063"/>
                </a:lnTo>
                <a:lnTo>
                  <a:pt x="1658254" y="3253984"/>
                </a:lnTo>
                <a:lnTo>
                  <a:pt x="1659333" y="3255063"/>
                </a:lnTo>
                <a:lnTo>
                  <a:pt x="1664593" y="3243329"/>
                </a:lnTo>
                <a:lnTo>
                  <a:pt x="1664593" y="3240227"/>
                </a:lnTo>
                <a:close/>
                <a:moveTo>
                  <a:pt x="2244950" y="3239283"/>
                </a:moveTo>
                <a:lnTo>
                  <a:pt x="2242655" y="3243599"/>
                </a:lnTo>
                <a:cubicBezTo>
                  <a:pt x="2244903" y="3246656"/>
                  <a:pt x="2246027" y="3249533"/>
                  <a:pt x="2246027" y="3252231"/>
                </a:cubicBezTo>
                <a:lnTo>
                  <a:pt x="2247107" y="3252231"/>
                </a:lnTo>
                <a:cubicBezTo>
                  <a:pt x="2247107" y="3250073"/>
                  <a:pt x="2247825" y="3248994"/>
                  <a:pt x="2249264" y="3248994"/>
                </a:cubicBezTo>
                <a:lnTo>
                  <a:pt x="2253581" y="3250073"/>
                </a:lnTo>
                <a:lnTo>
                  <a:pt x="2254660" y="3244678"/>
                </a:lnTo>
                <a:cubicBezTo>
                  <a:pt x="2254660" y="3242340"/>
                  <a:pt x="2251422" y="3240542"/>
                  <a:pt x="2244950" y="3239283"/>
                </a:cubicBezTo>
                <a:close/>
                <a:moveTo>
                  <a:pt x="3201641" y="3238339"/>
                </a:moveTo>
                <a:cubicBezTo>
                  <a:pt x="3201641" y="3243195"/>
                  <a:pt x="3199078" y="3247915"/>
                  <a:pt x="3193953" y="3252501"/>
                </a:cubicBezTo>
                <a:lnTo>
                  <a:pt x="3193953" y="3253580"/>
                </a:lnTo>
                <a:lnTo>
                  <a:pt x="3202720" y="3250343"/>
                </a:lnTo>
                <a:lnTo>
                  <a:pt x="3202720" y="3238339"/>
                </a:lnTo>
                <a:close/>
                <a:moveTo>
                  <a:pt x="9100085" y="3238204"/>
                </a:moveTo>
                <a:lnTo>
                  <a:pt x="9100085" y="3241441"/>
                </a:lnTo>
                <a:lnTo>
                  <a:pt x="9101164" y="3241441"/>
                </a:lnTo>
                <a:lnTo>
                  <a:pt x="9101164" y="3238204"/>
                </a:lnTo>
                <a:close/>
                <a:moveTo>
                  <a:pt x="5182687" y="3238069"/>
                </a:moveTo>
                <a:lnTo>
                  <a:pt x="5182687" y="3240227"/>
                </a:lnTo>
                <a:cubicBezTo>
                  <a:pt x="5184845" y="3242925"/>
                  <a:pt x="5185924" y="3245442"/>
                  <a:pt x="5185924" y="3247780"/>
                </a:cubicBezTo>
                <a:lnTo>
                  <a:pt x="5187003" y="3246701"/>
                </a:lnTo>
                <a:lnTo>
                  <a:pt x="5188082" y="3246701"/>
                </a:lnTo>
                <a:lnTo>
                  <a:pt x="5194556" y="3248859"/>
                </a:lnTo>
                <a:lnTo>
                  <a:pt x="5194556" y="3246701"/>
                </a:lnTo>
                <a:lnTo>
                  <a:pt x="5193477" y="3239148"/>
                </a:lnTo>
                <a:lnTo>
                  <a:pt x="5190240" y="3239148"/>
                </a:lnTo>
                <a:lnTo>
                  <a:pt x="5184845" y="3240227"/>
                </a:lnTo>
                <a:close/>
                <a:moveTo>
                  <a:pt x="1667829" y="3238069"/>
                </a:moveTo>
                <a:lnTo>
                  <a:pt x="1667829" y="3239148"/>
                </a:lnTo>
                <a:lnTo>
                  <a:pt x="1670932" y="3239148"/>
                </a:lnTo>
                <a:lnTo>
                  <a:pt x="1670932" y="3238069"/>
                </a:lnTo>
                <a:close/>
                <a:moveTo>
                  <a:pt x="1656096" y="3238069"/>
                </a:moveTo>
                <a:lnTo>
                  <a:pt x="1656096" y="3239148"/>
                </a:lnTo>
                <a:lnTo>
                  <a:pt x="1658254" y="3239148"/>
                </a:lnTo>
                <a:lnTo>
                  <a:pt x="1658254" y="3238069"/>
                </a:lnTo>
                <a:close/>
                <a:moveTo>
                  <a:pt x="1580834" y="3238069"/>
                </a:moveTo>
                <a:lnTo>
                  <a:pt x="1578676" y="3240227"/>
                </a:lnTo>
                <a:lnTo>
                  <a:pt x="1578676" y="3241171"/>
                </a:lnTo>
                <a:lnTo>
                  <a:pt x="1579756" y="3241171"/>
                </a:lnTo>
                <a:lnTo>
                  <a:pt x="1582858" y="3240227"/>
                </a:lnTo>
                <a:lnTo>
                  <a:pt x="1582858" y="3238069"/>
                </a:lnTo>
                <a:close/>
                <a:moveTo>
                  <a:pt x="1563840" y="3236990"/>
                </a:moveTo>
                <a:lnTo>
                  <a:pt x="1563840" y="3240227"/>
                </a:lnTo>
                <a:lnTo>
                  <a:pt x="1564919" y="3240227"/>
                </a:lnTo>
                <a:lnTo>
                  <a:pt x="1564919" y="3236990"/>
                </a:lnTo>
                <a:close/>
                <a:moveTo>
                  <a:pt x="8728922" y="3236855"/>
                </a:moveTo>
                <a:lnTo>
                  <a:pt x="8728922" y="3237934"/>
                </a:lnTo>
                <a:cubicBezTo>
                  <a:pt x="8730360" y="3241081"/>
                  <a:pt x="8731799" y="3242835"/>
                  <a:pt x="8733238" y="3243195"/>
                </a:cubicBezTo>
                <a:lnTo>
                  <a:pt x="8733238" y="3242116"/>
                </a:lnTo>
                <a:lnTo>
                  <a:pt x="8731080" y="3239013"/>
                </a:lnTo>
                <a:lnTo>
                  <a:pt x="8732159" y="3237934"/>
                </a:lnTo>
                <a:lnTo>
                  <a:pt x="8732159" y="3236855"/>
                </a:lnTo>
                <a:close/>
                <a:moveTo>
                  <a:pt x="5267793" y="3235911"/>
                </a:moveTo>
                <a:lnTo>
                  <a:pt x="5267793" y="3239148"/>
                </a:lnTo>
                <a:lnTo>
                  <a:pt x="5268872" y="3239148"/>
                </a:lnTo>
                <a:lnTo>
                  <a:pt x="5271030" y="3236990"/>
                </a:lnTo>
                <a:lnTo>
                  <a:pt x="5269951" y="3235911"/>
                </a:lnTo>
                <a:close/>
                <a:moveTo>
                  <a:pt x="8132516" y="3235237"/>
                </a:moveTo>
                <a:lnTo>
                  <a:pt x="8134674" y="3237395"/>
                </a:lnTo>
                <a:lnTo>
                  <a:pt x="8138990" y="3237395"/>
                </a:lnTo>
                <a:lnTo>
                  <a:pt x="8138990" y="3236316"/>
                </a:lnTo>
                <a:lnTo>
                  <a:pt x="8133595" y="3235237"/>
                </a:lnTo>
                <a:close/>
                <a:moveTo>
                  <a:pt x="4079922" y="3234562"/>
                </a:moveTo>
                <a:lnTo>
                  <a:pt x="4077764" y="3236720"/>
                </a:lnTo>
                <a:lnTo>
                  <a:pt x="4077764" y="3239822"/>
                </a:lnTo>
                <a:lnTo>
                  <a:pt x="4082080" y="3239822"/>
                </a:lnTo>
                <a:lnTo>
                  <a:pt x="4084103" y="3237799"/>
                </a:lnTo>
                <a:lnTo>
                  <a:pt x="4084103" y="3236720"/>
                </a:lnTo>
                <a:lnTo>
                  <a:pt x="4082080" y="3234562"/>
                </a:lnTo>
                <a:close/>
                <a:moveTo>
                  <a:pt x="8598632" y="3232539"/>
                </a:moveTo>
                <a:lnTo>
                  <a:pt x="8598632" y="3235776"/>
                </a:lnTo>
                <a:lnTo>
                  <a:pt x="8599711" y="3235776"/>
                </a:lnTo>
                <a:lnTo>
                  <a:pt x="8602004" y="3233618"/>
                </a:lnTo>
                <a:lnTo>
                  <a:pt x="8602004" y="3232539"/>
                </a:lnTo>
                <a:close/>
                <a:moveTo>
                  <a:pt x="733034" y="3231865"/>
                </a:moveTo>
                <a:lnTo>
                  <a:pt x="733034" y="3236451"/>
                </a:lnTo>
                <a:lnTo>
                  <a:pt x="734248" y="3236451"/>
                </a:lnTo>
                <a:lnTo>
                  <a:pt x="734248" y="3231865"/>
                </a:lnTo>
                <a:close/>
                <a:moveTo>
                  <a:pt x="574421" y="3229707"/>
                </a:moveTo>
                <a:cubicBezTo>
                  <a:pt x="571903" y="3232764"/>
                  <a:pt x="569655" y="3234292"/>
                  <a:pt x="567677" y="3234292"/>
                </a:cubicBezTo>
                <a:lnTo>
                  <a:pt x="567677" y="3238609"/>
                </a:lnTo>
                <a:lnTo>
                  <a:pt x="569835" y="3238609"/>
                </a:lnTo>
                <a:cubicBezTo>
                  <a:pt x="569835" y="3234472"/>
                  <a:pt x="572442" y="3232225"/>
                  <a:pt x="577658" y="3231865"/>
                </a:cubicBezTo>
                <a:lnTo>
                  <a:pt x="575500" y="3229707"/>
                </a:lnTo>
                <a:close/>
                <a:moveTo>
                  <a:pt x="617311" y="3228628"/>
                </a:moveTo>
                <a:cubicBezTo>
                  <a:pt x="613984" y="3230067"/>
                  <a:pt x="612140" y="3231505"/>
                  <a:pt x="611781" y="3232944"/>
                </a:cubicBezTo>
                <a:lnTo>
                  <a:pt x="614074" y="3235371"/>
                </a:lnTo>
                <a:cubicBezTo>
                  <a:pt x="616232" y="3234652"/>
                  <a:pt x="617311" y="3232404"/>
                  <a:pt x="617311" y="3228628"/>
                </a:cubicBezTo>
                <a:close/>
                <a:moveTo>
                  <a:pt x="589796" y="3228628"/>
                </a:moveTo>
                <a:lnTo>
                  <a:pt x="588582" y="3229707"/>
                </a:lnTo>
                <a:lnTo>
                  <a:pt x="588582" y="3230786"/>
                </a:lnTo>
                <a:cubicBezTo>
                  <a:pt x="590111" y="3234203"/>
                  <a:pt x="591594" y="3236091"/>
                  <a:pt x="593033" y="3236451"/>
                </a:cubicBezTo>
                <a:lnTo>
                  <a:pt x="595191" y="3236451"/>
                </a:lnTo>
                <a:lnTo>
                  <a:pt x="597484" y="3234292"/>
                </a:lnTo>
                <a:lnTo>
                  <a:pt x="597484" y="3231865"/>
                </a:lnTo>
                <a:cubicBezTo>
                  <a:pt x="597484" y="3230246"/>
                  <a:pt x="594922" y="3229167"/>
                  <a:pt x="589796" y="3228628"/>
                </a:cubicBezTo>
                <a:close/>
                <a:moveTo>
                  <a:pt x="4168400" y="3228223"/>
                </a:moveTo>
                <a:lnTo>
                  <a:pt x="4165163" y="3233483"/>
                </a:lnTo>
                <a:lnTo>
                  <a:pt x="4168400" y="3246296"/>
                </a:lnTo>
                <a:cubicBezTo>
                  <a:pt x="4169839" y="3246296"/>
                  <a:pt x="4170558" y="3244858"/>
                  <a:pt x="4170558" y="3241980"/>
                </a:cubicBezTo>
                <a:cubicBezTo>
                  <a:pt x="4173345" y="3237035"/>
                  <a:pt x="4176178" y="3234562"/>
                  <a:pt x="4179056" y="3234562"/>
                </a:cubicBezTo>
                <a:lnTo>
                  <a:pt x="4179056" y="3231325"/>
                </a:lnTo>
                <a:lnTo>
                  <a:pt x="4175819" y="3228223"/>
                </a:lnTo>
                <a:close/>
                <a:moveTo>
                  <a:pt x="2183309" y="3226335"/>
                </a:moveTo>
                <a:lnTo>
                  <a:pt x="2176837" y="3227414"/>
                </a:lnTo>
                <a:lnTo>
                  <a:pt x="2176837" y="3228493"/>
                </a:lnTo>
                <a:cubicBezTo>
                  <a:pt x="2176837" y="3233708"/>
                  <a:pt x="2180073" y="3236585"/>
                  <a:pt x="2186547" y="3237125"/>
                </a:cubicBezTo>
                <a:cubicBezTo>
                  <a:pt x="2186547" y="3238564"/>
                  <a:pt x="2188345" y="3239283"/>
                  <a:pt x="2191942" y="3239283"/>
                </a:cubicBezTo>
                <a:cubicBezTo>
                  <a:pt x="2194819" y="3238564"/>
                  <a:pt x="2196258" y="3236406"/>
                  <a:pt x="2196258" y="3232809"/>
                </a:cubicBezTo>
                <a:cubicBezTo>
                  <a:pt x="2192662" y="3232809"/>
                  <a:pt x="2188345" y="3230651"/>
                  <a:pt x="2183309" y="3226335"/>
                </a:cubicBezTo>
                <a:close/>
                <a:moveTo>
                  <a:pt x="731955" y="3225391"/>
                </a:moveTo>
                <a:lnTo>
                  <a:pt x="731955" y="3227549"/>
                </a:lnTo>
                <a:lnTo>
                  <a:pt x="733034" y="3227549"/>
                </a:lnTo>
                <a:lnTo>
                  <a:pt x="733034" y="3225391"/>
                </a:lnTo>
                <a:close/>
                <a:moveTo>
                  <a:pt x="7238268" y="3224670"/>
                </a:moveTo>
                <a:lnTo>
                  <a:pt x="7238268" y="3225884"/>
                </a:lnTo>
                <a:lnTo>
                  <a:pt x="7242584" y="3225884"/>
                </a:lnTo>
                <a:lnTo>
                  <a:pt x="7242584" y="3224670"/>
                </a:lnTo>
                <a:close/>
                <a:moveTo>
                  <a:pt x="5121184" y="3223098"/>
                </a:moveTo>
                <a:lnTo>
                  <a:pt x="5121184" y="3225256"/>
                </a:lnTo>
                <a:lnTo>
                  <a:pt x="5122263" y="3225256"/>
                </a:lnTo>
                <a:lnTo>
                  <a:pt x="5122263" y="3223098"/>
                </a:lnTo>
                <a:close/>
                <a:moveTo>
                  <a:pt x="2207203" y="3222867"/>
                </a:moveTo>
                <a:lnTo>
                  <a:pt x="2208128" y="3223098"/>
                </a:lnTo>
                <a:lnTo>
                  <a:pt x="2208128" y="3224177"/>
                </a:lnTo>
                <a:lnTo>
                  <a:pt x="2207688" y="3224177"/>
                </a:lnTo>
                <a:close/>
                <a:moveTo>
                  <a:pt x="6742615" y="3222423"/>
                </a:moveTo>
                <a:lnTo>
                  <a:pt x="6742615" y="3224581"/>
                </a:lnTo>
                <a:lnTo>
                  <a:pt x="6744908" y="3224581"/>
                </a:lnTo>
                <a:close/>
                <a:moveTo>
                  <a:pt x="8136832" y="3222019"/>
                </a:moveTo>
                <a:lnTo>
                  <a:pt x="8136832" y="3224312"/>
                </a:lnTo>
                <a:lnTo>
                  <a:pt x="8137911" y="3224312"/>
                </a:lnTo>
                <a:lnTo>
                  <a:pt x="8137911" y="3222019"/>
                </a:lnTo>
                <a:close/>
                <a:moveTo>
                  <a:pt x="8250667" y="3220940"/>
                </a:moveTo>
                <a:cubicBezTo>
                  <a:pt x="8250667" y="3223188"/>
                  <a:pt x="8249228" y="3225031"/>
                  <a:pt x="8246351" y="3226470"/>
                </a:cubicBezTo>
                <a:lnTo>
                  <a:pt x="8242979" y="3226470"/>
                </a:lnTo>
                <a:lnTo>
                  <a:pt x="8239742" y="3224312"/>
                </a:lnTo>
                <a:lnTo>
                  <a:pt x="8237584" y="3224312"/>
                </a:lnTo>
                <a:lnTo>
                  <a:pt x="8237584" y="3226470"/>
                </a:lnTo>
                <a:lnTo>
                  <a:pt x="8247430" y="3235237"/>
                </a:lnTo>
                <a:lnTo>
                  <a:pt x="8248509" y="3235237"/>
                </a:lnTo>
                <a:lnTo>
                  <a:pt x="8252960" y="3230786"/>
                </a:lnTo>
                <a:lnTo>
                  <a:pt x="8252960" y="3220940"/>
                </a:lnTo>
                <a:close/>
                <a:moveTo>
                  <a:pt x="5182687" y="3220940"/>
                </a:moveTo>
                <a:lnTo>
                  <a:pt x="5180529" y="3227414"/>
                </a:lnTo>
                <a:lnTo>
                  <a:pt x="5183766" y="3232809"/>
                </a:lnTo>
                <a:lnTo>
                  <a:pt x="5184845" y="3231730"/>
                </a:lnTo>
                <a:lnTo>
                  <a:pt x="5189161" y="3231730"/>
                </a:lnTo>
                <a:cubicBezTo>
                  <a:pt x="5190600" y="3231730"/>
                  <a:pt x="5191319" y="3232764"/>
                  <a:pt x="5191319" y="3234832"/>
                </a:cubicBezTo>
                <a:lnTo>
                  <a:pt x="5192398" y="3235911"/>
                </a:lnTo>
                <a:lnTo>
                  <a:pt x="5195635" y="3235911"/>
                </a:lnTo>
                <a:cubicBezTo>
                  <a:pt x="5199232" y="3233124"/>
                  <a:pt x="5201030" y="3229931"/>
                  <a:pt x="5201030" y="3226335"/>
                </a:cubicBezTo>
                <a:lnTo>
                  <a:pt x="5199951" y="3225256"/>
                </a:lnTo>
                <a:lnTo>
                  <a:pt x="5196714" y="3225256"/>
                </a:lnTo>
                <a:lnTo>
                  <a:pt x="5193477" y="3227414"/>
                </a:lnTo>
                <a:lnTo>
                  <a:pt x="5187003" y="3220940"/>
                </a:lnTo>
                <a:close/>
                <a:moveTo>
                  <a:pt x="8759538" y="3220805"/>
                </a:moveTo>
                <a:lnTo>
                  <a:pt x="8757380" y="3224042"/>
                </a:lnTo>
                <a:cubicBezTo>
                  <a:pt x="8757380" y="3225481"/>
                  <a:pt x="8758459" y="3226200"/>
                  <a:pt x="8760617" y="3226200"/>
                </a:cubicBezTo>
                <a:lnTo>
                  <a:pt x="8765068" y="3222963"/>
                </a:lnTo>
                <a:lnTo>
                  <a:pt x="8765068" y="3221884"/>
                </a:lnTo>
                <a:close/>
                <a:moveTo>
                  <a:pt x="8140069" y="3219861"/>
                </a:moveTo>
                <a:lnTo>
                  <a:pt x="8140069" y="3220940"/>
                </a:lnTo>
                <a:lnTo>
                  <a:pt x="8143441" y="3220940"/>
                </a:lnTo>
                <a:lnTo>
                  <a:pt x="8143441" y="3219861"/>
                </a:lnTo>
                <a:close/>
                <a:moveTo>
                  <a:pt x="8124828" y="3219861"/>
                </a:moveTo>
                <a:lnTo>
                  <a:pt x="8116061" y="3222019"/>
                </a:lnTo>
                <a:lnTo>
                  <a:pt x="8116061" y="3223098"/>
                </a:lnTo>
                <a:lnTo>
                  <a:pt x="8120377" y="3227549"/>
                </a:lnTo>
                <a:lnTo>
                  <a:pt x="8125907" y="3227549"/>
                </a:lnTo>
                <a:lnTo>
                  <a:pt x="8125907" y="3222019"/>
                </a:lnTo>
                <a:lnTo>
                  <a:pt x="8124828" y="3220940"/>
                </a:lnTo>
                <a:close/>
                <a:moveTo>
                  <a:pt x="2244950" y="3219861"/>
                </a:moveTo>
                <a:lnTo>
                  <a:pt x="2244950" y="3223098"/>
                </a:lnTo>
                <a:lnTo>
                  <a:pt x="2247107" y="3223098"/>
                </a:lnTo>
                <a:lnTo>
                  <a:pt x="2247107" y="3222019"/>
                </a:lnTo>
                <a:close/>
                <a:moveTo>
                  <a:pt x="9307523" y="3219052"/>
                </a:moveTo>
                <a:lnTo>
                  <a:pt x="9307523" y="3228628"/>
                </a:lnTo>
                <a:lnTo>
                  <a:pt x="9308602" y="3228628"/>
                </a:lnTo>
                <a:lnTo>
                  <a:pt x="9309547" y="3219052"/>
                </a:lnTo>
                <a:close/>
                <a:moveTo>
                  <a:pt x="9291338" y="3219052"/>
                </a:moveTo>
                <a:cubicBezTo>
                  <a:pt x="9287022" y="3220490"/>
                  <a:pt x="9284864" y="3221929"/>
                  <a:pt x="9284864" y="3223368"/>
                </a:cubicBezTo>
                <a:lnTo>
                  <a:pt x="9284864" y="3224447"/>
                </a:lnTo>
                <a:lnTo>
                  <a:pt x="9288101" y="3227549"/>
                </a:lnTo>
                <a:cubicBezTo>
                  <a:pt x="9289540" y="3227549"/>
                  <a:pt x="9290979" y="3225076"/>
                  <a:pt x="9292417" y="3220131"/>
                </a:cubicBezTo>
                <a:close/>
                <a:moveTo>
                  <a:pt x="1656096" y="3218917"/>
                </a:moveTo>
                <a:lnTo>
                  <a:pt x="1655017" y="3223233"/>
                </a:lnTo>
                <a:lnTo>
                  <a:pt x="1656096" y="3226335"/>
                </a:lnTo>
                <a:lnTo>
                  <a:pt x="1657175" y="3226335"/>
                </a:lnTo>
                <a:lnTo>
                  <a:pt x="1658254" y="3225256"/>
                </a:lnTo>
                <a:lnTo>
                  <a:pt x="1659333" y="3222154"/>
                </a:lnTo>
                <a:lnTo>
                  <a:pt x="1660412" y="3222154"/>
                </a:lnTo>
                <a:lnTo>
                  <a:pt x="1659333" y="3218917"/>
                </a:lnTo>
                <a:close/>
                <a:moveTo>
                  <a:pt x="2188705" y="3218782"/>
                </a:moveTo>
                <a:lnTo>
                  <a:pt x="2188705" y="3219861"/>
                </a:lnTo>
                <a:lnTo>
                  <a:pt x="2197337" y="3222019"/>
                </a:lnTo>
                <a:lnTo>
                  <a:pt x="2198417" y="3222019"/>
                </a:lnTo>
                <a:lnTo>
                  <a:pt x="2198417" y="3220940"/>
                </a:lnTo>
                <a:lnTo>
                  <a:pt x="2189784" y="3218782"/>
                </a:lnTo>
                <a:close/>
                <a:moveTo>
                  <a:pt x="3201641" y="3218647"/>
                </a:moveTo>
                <a:lnTo>
                  <a:pt x="3197190" y="3221884"/>
                </a:lnTo>
                <a:lnTo>
                  <a:pt x="3197190" y="3225121"/>
                </a:lnTo>
                <a:lnTo>
                  <a:pt x="3203799" y="3225121"/>
                </a:lnTo>
                <a:lnTo>
                  <a:pt x="3203799" y="3220805"/>
                </a:lnTo>
                <a:close/>
                <a:moveTo>
                  <a:pt x="5112552" y="3216624"/>
                </a:moveTo>
                <a:lnTo>
                  <a:pt x="5112552" y="3218782"/>
                </a:lnTo>
                <a:lnTo>
                  <a:pt x="5119026" y="3218782"/>
                </a:lnTo>
                <a:lnTo>
                  <a:pt x="5116868" y="3216624"/>
                </a:lnTo>
                <a:close/>
                <a:moveTo>
                  <a:pt x="8738768" y="3215545"/>
                </a:moveTo>
                <a:lnTo>
                  <a:pt x="8736610" y="3217703"/>
                </a:lnTo>
                <a:lnTo>
                  <a:pt x="8736610" y="3220805"/>
                </a:lnTo>
                <a:lnTo>
                  <a:pt x="8738768" y="3222963"/>
                </a:lnTo>
                <a:cubicBezTo>
                  <a:pt x="8740206" y="3222963"/>
                  <a:pt x="8741285" y="3220850"/>
                  <a:pt x="8742004" y="3216624"/>
                </a:cubicBezTo>
                <a:lnTo>
                  <a:pt x="8740926" y="3215545"/>
                </a:lnTo>
                <a:close/>
                <a:moveTo>
                  <a:pt x="1582858" y="3214736"/>
                </a:moveTo>
                <a:cubicBezTo>
                  <a:pt x="1581509" y="3214736"/>
                  <a:pt x="1580475" y="3216849"/>
                  <a:pt x="1579756" y="3221075"/>
                </a:cubicBezTo>
                <a:lnTo>
                  <a:pt x="1582858" y="3223233"/>
                </a:lnTo>
                <a:close/>
                <a:moveTo>
                  <a:pt x="8591079" y="3214466"/>
                </a:moveTo>
                <a:lnTo>
                  <a:pt x="8588786" y="3219861"/>
                </a:lnTo>
                <a:lnTo>
                  <a:pt x="8588786" y="3221884"/>
                </a:lnTo>
                <a:lnTo>
                  <a:pt x="8592158" y="3220805"/>
                </a:lnTo>
                <a:lnTo>
                  <a:pt x="8595395" y="3221884"/>
                </a:lnTo>
                <a:lnTo>
                  <a:pt x="8599711" y="3215545"/>
                </a:lnTo>
                <a:lnTo>
                  <a:pt x="8599711" y="3214466"/>
                </a:lnTo>
                <a:close/>
                <a:moveTo>
                  <a:pt x="8580019" y="3214466"/>
                </a:moveTo>
                <a:lnTo>
                  <a:pt x="8580019" y="3215545"/>
                </a:lnTo>
                <a:lnTo>
                  <a:pt x="8582312" y="3215545"/>
                </a:lnTo>
                <a:lnTo>
                  <a:pt x="8582312" y="3214466"/>
                </a:lnTo>
                <a:close/>
                <a:moveTo>
                  <a:pt x="1148574" y="3211633"/>
                </a:moveTo>
                <a:cubicBezTo>
                  <a:pt x="1146145" y="3212173"/>
                  <a:pt x="1144033" y="3214331"/>
                  <a:pt x="1142233" y="3218107"/>
                </a:cubicBezTo>
                <a:lnTo>
                  <a:pt x="1142233" y="3219186"/>
                </a:lnTo>
                <a:lnTo>
                  <a:pt x="1145470" y="3219186"/>
                </a:lnTo>
                <a:cubicBezTo>
                  <a:pt x="1148257" y="3217928"/>
                  <a:pt x="1149652" y="3215410"/>
                  <a:pt x="1149652" y="3211633"/>
                </a:cubicBezTo>
                <a:close/>
                <a:moveTo>
                  <a:pt x="7136842" y="3211587"/>
                </a:moveTo>
                <a:lnTo>
                  <a:pt x="7136842" y="3212666"/>
                </a:lnTo>
                <a:lnTo>
                  <a:pt x="7139000" y="3217117"/>
                </a:lnTo>
                <a:lnTo>
                  <a:pt x="7141158" y="3217117"/>
                </a:lnTo>
                <a:cubicBezTo>
                  <a:pt x="7139720" y="3213790"/>
                  <a:pt x="7138281" y="3211946"/>
                  <a:pt x="7136842" y="3211587"/>
                </a:cubicBezTo>
                <a:close/>
                <a:moveTo>
                  <a:pt x="7128210" y="3211587"/>
                </a:moveTo>
                <a:lnTo>
                  <a:pt x="7128210" y="3213745"/>
                </a:lnTo>
                <a:lnTo>
                  <a:pt x="7129289" y="3213745"/>
                </a:lnTo>
                <a:lnTo>
                  <a:pt x="7129289" y="3211587"/>
                </a:lnTo>
                <a:close/>
                <a:moveTo>
                  <a:pt x="3106419" y="3210959"/>
                </a:moveTo>
                <a:lnTo>
                  <a:pt x="3102103" y="3215275"/>
                </a:lnTo>
                <a:cubicBezTo>
                  <a:pt x="3103001" y="3218602"/>
                  <a:pt x="3104440" y="3220445"/>
                  <a:pt x="3106419" y="3220805"/>
                </a:cubicBezTo>
                <a:cubicBezTo>
                  <a:pt x="3110105" y="3219726"/>
                  <a:pt x="3111949" y="3217163"/>
                  <a:pt x="3111949" y="3213117"/>
                </a:cubicBezTo>
                <a:lnTo>
                  <a:pt x="3108712" y="3210959"/>
                </a:lnTo>
                <a:close/>
                <a:moveTo>
                  <a:pt x="587503" y="3210285"/>
                </a:moveTo>
                <a:cubicBezTo>
                  <a:pt x="582378" y="3216040"/>
                  <a:pt x="577658" y="3218917"/>
                  <a:pt x="573342" y="3218917"/>
                </a:cubicBezTo>
                <a:cubicBezTo>
                  <a:pt x="568845" y="3218917"/>
                  <a:pt x="566598" y="3219636"/>
                  <a:pt x="566598" y="3221075"/>
                </a:cubicBezTo>
                <a:lnTo>
                  <a:pt x="566598" y="3223233"/>
                </a:lnTo>
                <a:lnTo>
                  <a:pt x="574421" y="3227549"/>
                </a:lnTo>
                <a:lnTo>
                  <a:pt x="577658" y="3227549"/>
                </a:lnTo>
                <a:cubicBezTo>
                  <a:pt x="586290" y="3222873"/>
                  <a:pt x="590695" y="3219636"/>
                  <a:pt x="590875" y="3217838"/>
                </a:cubicBezTo>
                <a:lnTo>
                  <a:pt x="590875" y="3214601"/>
                </a:lnTo>
                <a:cubicBezTo>
                  <a:pt x="588627" y="3214601"/>
                  <a:pt x="587503" y="3213162"/>
                  <a:pt x="587503" y="3210285"/>
                </a:cubicBezTo>
                <a:close/>
                <a:moveTo>
                  <a:pt x="2129225" y="3209071"/>
                </a:moveTo>
                <a:cubicBezTo>
                  <a:pt x="2127247" y="3209071"/>
                  <a:pt x="2125809" y="3212308"/>
                  <a:pt x="2124909" y="3218782"/>
                </a:cubicBezTo>
                <a:lnTo>
                  <a:pt x="2124909" y="3219861"/>
                </a:lnTo>
                <a:lnTo>
                  <a:pt x="2125988" y="3219861"/>
                </a:lnTo>
                <a:lnTo>
                  <a:pt x="2128148" y="3213387"/>
                </a:lnTo>
                <a:lnTo>
                  <a:pt x="2129225" y="3214466"/>
                </a:lnTo>
                <a:lnTo>
                  <a:pt x="2130306" y="3214466"/>
                </a:lnTo>
                <a:lnTo>
                  <a:pt x="2135700" y="3210150"/>
                </a:lnTo>
                <a:lnTo>
                  <a:pt x="2135700" y="3209071"/>
                </a:lnTo>
                <a:lnTo>
                  <a:pt x="2129225" y="3213387"/>
                </a:lnTo>
                <a:close/>
                <a:moveTo>
                  <a:pt x="4184316" y="3208936"/>
                </a:moveTo>
                <a:cubicBezTo>
                  <a:pt x="4184316" y="3212353"/>
                  <a:pt x="4183641" y="3214870"/>
                  <a:pt x="4182293" y="3216489"/>
                </a:cubicBezTo>
                <a:cubicBezTo>
                  <a:pt x="4182293" y="3217838"/>
                  <a:pt x="4185125" y="3219231"/>
                  <a:pt x="4190790" y="3220670"/>
                </a:cubicBezTo>
                <a:lnTo>
                  <a:pt x="4190790" y="3212173"/>
                </a:lnTo>
                <a:lnTo>
                  <a:pt x="4185395" y="3208936"/>
                </a:lnTo>
                <a:close/>
                <a:moveTo>
                  <a:pt x="1137919" y="3208531"/>
                </a:moveTo>
                <a:lnTo>
                  <a:pt x="1137919" y="3210554"/>
                </a:lnTo>
                <a:lnTo>
                  <a:pt x="1138996" y="3210554"/>
                </a:lnTo>
                <a:lnTo>
                  <a:pt x="1138996" y="3208531"/>
                </a:lnTo>
                <a:close/>
                <a:moveTo>
                  <a:pt x="5261319" y="3207992"/>
                </a:moveTo>
                <a:lnTo>
                  <a:pt x="5259161" y="3210150"/>
                </a:lnTo>
                <a:lnTo>
                  <a:pt x="5259161" y="3211229"/>
                </a:lnTo>
                <a:lnTo>
                  <a:pt x="5264556" y="3215545"/>
                </a:lnTo>
                <a:lnTo>
                  <a:pt x="5266714" y="3215545"/>
                </a:lnTo>
                <a:lnTo>
                  <a:pt x="5266714" y="3213387"/>
                </a:lnTo>
                <a:close/>
                <a:moveTo>
                  <a:pt x="2073118" y="3206913"/>
                </a:moveTo>
                <a:cubicBezTo>
                  <a:pt x="2068711" y="3209790"/>
                  <a:pt x="2066509" y="3212668"/>
                  <a:pt x="2066509" y="3215545"/>
                </a:cubicBezTo>
                <a:lnTo>
                  <a:pt x="2067586" y="3216624"/>
                </a:lnTo>
                <a:lnTo>
                  <a:pt x="2068665" y="3216624"/>
                </a:lnTo>
                <a:lnTo>
                  <a:pt x="2076355" y="3210150"/>
                </a:lnTo>
                <a:close/>
                <a:moveTo>
                  <a:pt x="4211021" y="3205834"/>
                </a:moveTo>
                <a:lnTo>
                  <a:pt x="4206705" y="3212173"/>
                </a:lnTo>
                <a:lnTo>
                  <a:pt x="4205761" y="3216489"/>
                </a:lnTo>
                <a:lnTo>
                  <a:pt x="4206705" y="3217433"/>
                </a:lnTo>
                <a:lnTo>
                  <a:pt x="4206705" y="3222828"/>
                </a:lnTo>
                <a:cubicBezTo>
                  <a:pt x="4204637" y="3225526"/>
                  <a:pt x="4203603" y="3227998"/>
                  <a:pt x="4203603" y="3230246"/>
                </a:cubicBezTo>
                <a:cubicBezTo>
                  <a:pt x="4206929" y="3236001"/>
                  <a:pt x="4209403" y="3238878"/>
                  <a:pt x="4211021" y="3238878"/>
                </a:cubicBezTo>
                <a:cubicBezTo>
                  <a:pt x="4215247" y="3238159"/>
                  <a:pt x="4217360" y="3237080"/>
                  <a:pt x="4217360" y="3235641"/>
                </a:cubicBezTo>
                <a:cubicBezTo>
                  <a:pt x="4217360" y="3229437"/>
                  <a:pt x="4215607" y="3219501"/>
                  <a:pt x="4212100" y="3205834"/>
                </a:cubicBezTo>
                <a:close/>
                <a:moveTo>
                  <a:pt x="4141695" y="3205834"/>
                </a:moveTo>
                <a:cubicBezTo>
                  <a:pt x="4140256" y="3205834"/>
                  <a:pt x="4138863" y="3208307"/>
                  <a:pt x="4137514" y="3213252"/>
                </a:cubicBezTo>
                <a:lnTo>
                  <a:pt x="4139537" y="3218512"/>
                </a:lnTo>
                <a:lnTo>
                  <a:pt x="4142774" y="3218512"/>
                </a:lnTo>
                <a:lnTo>
                  <a:pt x="4142774" y="3217433"/>
                </a:lnTo>
                <a:lnTo>
                  <a:pt x="4140616" y="3214331"/>
                </a:lnTo>
                <a:lnTo>
                  <a:pt x="4140616" y="3212173"/>
                </a:lnTo>
                <a:cubicBezTo>
                  <a:pt x="4140616" y="3210734"/>
                  <a:pt x="4141695" y="3210015"/>
                  <a:pt x="4143853" y="3210015"/>
                </a:cubicBezTo>
                <a:lnTo>
                  <a:pt x="4144932" y="3208936"/>
                </a:lnTo>
                <a:lnTo>
                  <a:pt x="4144932" y="3205834"/>
                </a:lnTo>
                <a:close/>
                <a:moveTo>
                  <a:pt x="2237260" y="3205834"/>
                </a:moveTo>
                <a:cubicBezTo>
                  <a:pt x="2237260" y="3207273"/>
                  <a:pt x="2238340" y="3207992"/>
                  <a:pt x="2240498" y="3207992"/>
                </a:cubicBezTo>
                <a:lnTo>
                  <a:pt x="2243735" y="3206913"/>
                </a:lnTo>
                <a:lnTo>
                  <a:pt x="2243735" y="3205834"/>
                </a:lnTo>
                <a:close/>
                <a:moveTo>
                  <a:pt x="2140015" y="3204755"/>
                </a:moveTo>
                <a:lnTo>
                  <a:pt x="2137856" y="3207992"/>
                </a:lnTo>
                <a:lnTo>
                  <a:pt x="2138937" y="3207992"/>
                </a:lnTo>
                <a:lnTo>
                  <a:pt x="2141094" y="3204755"/>
                </a:lnTo>
                <a:close/>
                <a:moveTo>
                  <a:pt x="5076001" y="3203676"/>
                </a:moveTo>
                <a:lnTo>
                  <a:pt x="5070606" y="3209071"/>
                </a:lnTo>
                <a:cubicBezTo>
                  <a:pt x="5070606" y="3210509"/>
                  <a:pt x="5071685" y="3211229"/>
                  <a:pt x="5073843" y="3211229"/>
                </a:cubicBezTo>
                <a:cubicBezTo>
                  <a:pt x="5078159" y="3209610"/>
                  <a:pt x="5080317" y="3208172"/>
                  <a:pt x="5080317" y="3206913"/>
                </a:cubicBezTo>
                <a:lnTo>
                  <a:pt x="5080317" y="3205834"/>
                </a:lnTo>
                <a:lnTo>
                  <a:pt x="5078159" y="3203676"/>
                </a:lnTo>
                <a:close/>
                <a:moveTo>
                  <a:pt x="9208660" y="3203136"/>
                </a:moveTo>
                <a:lnTo>
                  <a:pt x="9206502" y="3205294"/>
                </a:lnTo>
                <a:lnTo>
                  <a:pt x="9208660" y="3207452"/>
                </a:lnTo>
                <a:lnTo>
                  <a:pt x="9210818" y="3207452"/>
                </a:lnTo>
                <a:lnTo>
                  <a:pt x="9210818" y="3203136"/>
                </a:lnTo>
                <a:close/>
                <a:moveTo>
                  <a:pt x="2143252" y="3202597"/>
                </a:moveTo>
                <a:lnTo>
                  <a:pt x="2143252" y="3203676"/>
                </a:lnTo>
                <a:lnTo>
                  <a:pt x="2145410" y="3203676"/>
                </a:lnTo>
                <a:lnTo>
                  <a:pt x="2145410" y="3202597"/>
                </a:lnTo>
                <a:close/>
                <a:moveTo>
                  <a:pt x="8119298" y="3202327"/>
                </a:moveTo>
                <a:cubicBezTo>
                  <a:pt x="8116421" y="3203766"/>
                  <a:pt x="8114982" y="3205969"/>
                  <a:pt x="8114982" y="3208936"/>
                </a:cubicBezTo>
                <a:lnTo>
                  <a:pt x="8118219" y="3210015"/>
                </a:lnTo>
                <a:cubicBezTo>
                  <a:pt x="8122625" y="3209295"/>
                  <a:pt x="8124828" y="3208216"/>
                  <a:pt x="8124828" y="3206778"/>
                </a:cubicBezTo>
                <a:lnTo>
                  <a:pt x="8124828" y="3203406"/>
                </a:lnTo>
                <a:close/>
                <a:moveTo>
                  <a:pt x="1659333" y="3201922"/>
                </a:moveTo>
                <a:lnTo>
                  <a:pt x="1656096" y="3205159"/>
                </a:lnTo>
                <a:lnTo>
                  <a:pt x="1656096" y="3207317"/>
                </a:lnTo>
                <a:lnTo>
                  <a:pt x="1658254" y="3209341"/>
                </a:lnTo>
                <a:lnTo>
                  <a:pt x="1663514" y="3204080"/>
                </a:lnTo>
                <a:lnTo>
                  <a:pt x="1663514" y="3201922"/>
                </a:lnTo>
                <a:close/>
                <a:moveTo>
                  <a:pt x="9295654" y="3197876"/>
                </a:moveTo>
                <a:lnTo>
                  <a:pt x="9294575" y="3198955"/>
                </a:lnTo>
                <a:lnTo>
                  <a:pt x="9294575" y="3202057"/>
                </a:lnTo>
                <a:lnTo>
                  <a:pt x="9297812" y="3202057"/>
                </a:lnTo>
                <a:lnTo>
                  <a:pt x="9299970" y="3200034"/>
                </a:lnTo>
                <a:lnTo>
                  <a:pt x="9299970" y="3198955"/>
                </a:lnTo>
                <a:close/>
                <a:moveTo>
                  <a:pt x="2142173" y="3197202"/>
                </a:moveTo>
                <a:lnTo>
                  <a:pt x="2142173" y="3198281"/>
                </a:lnTo>
                <a:lnTo>
                  <a:pt x="2144331" y="3198281"/>
                </a:lnTo>
                <a:lnTo>
                  <a:pt x="2144331" y="3197202"/>
                </a:lnTo>
                <a:close/>
                <a:moveTo>
                  <a:pt x="676791" y="3197067"/>
                </a:moveTo>
                <a:lnTo>
                  <a:pt x="674633" y="3199225"/>
                </a:lnTo>
                <a:lnTo>
                  <a:pt x="676791" y="3199225"/>
                </a:lnTo>
                <a:close/>
                <a:moveTo>
                  <a:pt x="9303207" y="3196797"/>
                </a:moveTo>
                <a:lnTo>
                  <a:pt x="9303207" y="3202057"/>
                </a:lnTo>
                <a:cubicBezTo>
                  <a:pt x="9306085" y="3209161"/>
                  <a:pt x="9307523" y="3214466"/>
                  <a:pt x="9307523" y="3217973"/>
                </a:cubicBezTo>
                <a:lnTo>
                  <a:pt x="9308602" y="3217973"/>
                </a:lnTo>
                <a:lnTo>
                  <a:pt x="9308602" y="3212712"/>
                </a:lnTo>
                <a:cubicBezTo>
                  <a:pt x="9305725" y="3207048"/>
                  <a:pt x="9304286" y="3201743"/>
                  <a:pt x="9304286" y="3196797"/>
                </a:cubicBezTo>
                <a:close/>
                <a:moveTo>
                  <a:pt x="1143313" y="3196662"/>
                </a:moveTo>
                <a:cubicBezTo>
                  <a:pt x="1140075" y="3198101"/>
                  <a:pt x="1138278" y="3199540"/>
                  <a:pt x="1137919" y="3200978"/>
                </a:cubicBezTo>
                <a:lnTo>
                  <a:pt x="1144391" y="3203136"/>
                </a:lnTo>
                <a:lnTo>
                  <a:pt x="1146416" y="3203136"/>
                </a:lnTo>
                <a:cubicBezTo>
                  <a:pt x="1146416" y="3200439"/>
                  <a:pt x="1145380" y="3198281"/>
                  <a:pt x="1143313" y="3196662"/>
                </a:cubicBezTo>
                <a:close/>
                <a:moveTo>
                  <a:pt x="7123894" y="3196346"/>
                </a:moveTo>
                <a:lnTo>
                  <a:pt x="7123894" y="3199583"/>
                </a:lnTo>
                <a:cubicBezTo>
                  <a:pt x="7128210" y="3202011"/>
                  <a:pt x="7130368" y="3204933"/>
                  <a:pt x="7130368" y="3208350"/>
                </a:cubicBezTo>
                <a:lnTo>
                  <a:pt x="7134684" y="3207271"/>
                </a:lnTo>
                <a:lnTo>
                  <a:pt x="7134684" y="3206192"/>
                </a:lnTo>
                <a:cubicBezTo>
                  <a:pt x="7133785" y="3204034"/>
                  <a:pt x="7130548" y="3201831"/>
                  <a:pt x="7124973" y="3199583"/>
                </a:cubicBezTo>
                <a:lnTo>
                  <a:pt x="7124973" y="3196346"/>
                </a:lnTo>
                <a:close/>
                <a:moveTo>
                  <a:pt x="2132462" y="3196123"/>
                </a:moveTo>
                <a:lnTo>
                  <a:pt x="2132462" y="3207992"/>
                </a:lnTo>
                <a:lnTo>
                  <a:pt x="2135700" y="3204755"/>
                </a:lnTo>
                <a:cubicBezTo>
                  <a:pt x="2134260" y="3204755"/>
                  <a:pt x="2133543" y="3201878"/>
                  <a:pt x="2133543" y="3196123"/>
                </a:cubicBezTo>
                <a:close/>
                <a:moveTo>
                  <a:pt x="5088949" y="3195044"/>
                </a:moveTo>
                <a:lnTo>
                  <a:pt x="5088949" y="3197202"/>
                </a:lnTo>
                <a:lnTo>
                  <a:pt x="5090028" y="3197202"/>
                </a:lnTo>
                <a:lnTo>
                  <a:pt x="5092186" y="3195044"/>
                </a:lnTo>
                <a:close/>
                <a:moveTo>
                  <a:pt x="2136778" y="3192886"/>
                </a:moveTo>
                <a:lnTo>
                  <a:pt x="2136778" y="3193965"/>
                </a:lnTo>
                <a:lnTo>
                  <a:pt x="2138937" y="3193965"/>
                </a:lnTo>
                <a:lnTo>
                  <a:pt x="2138937" y="3192886"/>
                </a:lnTo>
                <a:close/>
                <a:moveTo>
                  <a:pt x="3110870" y="3192346"/>
                </a:moveTo>
                <a:cubicBezTo>
                  <a:pt x="3107902" y="3193066"/>
                  <a:pt x="3106419" y="3195269"/>
                  <a:pt x="3106419" y="3198955"/>
                </a:cubicBezTo>
                <a:lnTo>
                  <a:pt x="3110870" y="3203271"/>
                </a:lnTo>
                <a:lnTo>
                  <a:pt x="3113028" y="3203271"/>
                </a:lnTo>
                <a:cubicBezTo>
                  <a:pt x="3114466" y="3203271"/>
                  <a:pt x="3115186" y="3201068"/>
                  <a:pt x="3115186" y="3196662"/>
                </a:cubicBezTo>
                <a:lnTo>
                  <a:pt x="3116265" y="3196662"/>
                </a:lnTo>
                <a:cubicBezTo>
                  <a:pt x="3115545" y="3193785"/>
                  <a:pt x="3113747" y="3192346"/>
                  <a:pt x="3110870" y="3192346"/>
                </a:cubicBezTo>
                <a:close/>
                <a:moveTo>
                  <a:pt x="5163265" y="3190728"/>
                </a:moveTo>
                <a:lnTo>
                  <a:pt x="5163265" y="3192886"/>
                </a:lnTo>
                <a:lnTo>
                  <a:pt x="5165423" y="3192886"/>
                </a:lnTo>
                <a:lnTo>
                  <a:pt x="5165423" y="3190728"/>
                </a:lnTo>
                <a:close/>
                <a:moveTo>
                  <a:pt x="9303207" y="3190458"/>
                </a:moveTo>
                <a:lnTo>
                  <a:pt x="9303207" y="3194639"/>
                </a:lnTo>
                <a:lnTo>
                  <a:pt x="9304286" y="3194639"/>
                </a:lnTo>
                <a:lnTo>
                  <a:pt x="9304286" y="3190458"/>
                </a:lnTo>
                <a:close/>
                <a:moveTo>
                  <a:pt x="5101762" y="3188570"/>
                </a:moveTo>
                <a:lnTo>
                  <a:pt x="5101762" y="3189649"/>
                </a:lnTo>
                <a:lnTo>
                  <a:pt x="5103920" y="3189649"/>
                </a:lnTo>
                <a:lnTo>
                  <a:pt x="5103920" y="3188570"/>
                </a:lnTo>
                <a:close/>
                <a:moveTo>
                  <a:pt x="2249264" y="3188570"/>
                </a:moveTo>
                <a:lnTo>
                  <a:pt x="2249264" y="3189649"/>
                </a:lnTo>
                <a:lnTo>
                  <a:pt x="2252501" y="3189649"/>
                </a:lnTo>
                <a:lnTo>
                  <a:pt x="2252501" y="3188570"/>
                </a:lnTo>
                <a:close/>
                <a:moveTo>
                  <a:pt x="2242655" y="3188570"/>
                </a:moveTo>
                <a:lnTo>
                  <a:pt x="2242655" y="3189649"/>
                </a:lnTo>
                <a:lnTo>
                  <a:pt x="2247107" y="3189649"/>
                </a:lnTo>
                <a:lnTo>
                  <a:pt x="2247107" y="3188570"/>
                </a:lnTo>
                <a:close/>
                <a:moveTo>
                  <a:pt x="2237260" y="3188570"/>
                </a:moveTo>
                <a:lnTo>
                  <a:pt x="2237260" y="3189649"/>
                </a:lnTo>
                <a:lnTo>
                  <a:pt x="2241577" y="3189649"/>
                </a:lnTo>
                <a:lnTo>
                  <a:pt x="2241577" y="3188570"/>
                </a:lnTo>
                <a:close/>
                <a:moveTo>
                  <a:pt x="8211283" y="3188165"/>
                </a:moveTo>
                <a:cubicBezTo>
                  <a:pt x="8204360" y="3192481"/>
                  <a:pt x="8197436" y="3194639"/>
                  <a:pt x="8190512" y="3194639"/>
                </a:cubicBezTo>
                <a:lnTo>
                  <a:pt x="8183904" y="3193560"/>
                </a:lnTo>
                <a:lnTo>
                  <a:pt x="8180667" y="3194639"/>
                </a:lnTo>
                <a:lnTo>
                  <a:pt x="8170821" y="3193560"/>
                </a:lnTo>
                <a:lnTo>
                  <a:pt x="8159761" y="3193560"/>
                </a:lnTo>
                <a:lnTo>
                  <a:pt x="8155445" y="3190323"/>
                </a:lnTo>
                <a:lnTo>
                  <a:pt x="8152208" y="3190323"/>
                </a:lnTo>
                <a:lnTo>
                  <a:pt x="8148836" y="3195853"/>
                </a:lnTo>
                <a:lnTo>
                  <a:pt x="8149915" y="3214466"/>
                </a:lnTo>
                <a:cubicBezTo>
                  <a:pt x="8148656" y="3214466"/>
                  <a:pt x="8147577" y="3216264"/>
                  <a:pt x="8146678" y="3219861"/>
                </a:cubicBezTo>
                <a:lnTo>
                  <a:pt x="8149915" y="3220940"/>
                </a:lnTo>
                <a:lnTo>
                  <a:pt x="8156524" y="3218782"/>
                </a:lnTo>
                <a:lnTo>
                  <a:pt x="8157603" y="3218782"/>
                </a:lnTo>
                <a:cubicBezTo>
                  <a:pt x="8160031" y="3218782"/>
                  <a:pt x="8162593" y="3219861"/>
                  <a:pt x="8165291" y="3222019"/>
                </a:cubicBezTo>
                <a:lnTo>
                  <a:pt x="8167449" y="3222019"/>
                </a:lnTo>
                <a:cubicBezTo>
                  <a:pt x="8169337" y="3220041"/>
                  <a:pt x="8174462" y="3218602"/>
                  <a:pt x="8182825" y="3217703"/>
                </a:cubicBezTo>
                <a:lnTo>
                  <a:pt x="8183904" y="3216624"/>
                </a:lnTo>
                <a:lnTo>
                  <a:pt x="8184983" y="3216624"/>
                </a:lnTo>
                <a:lnTo>
                  <a:pt x="8193750" y="3218782"/>
                </a:lnTo>
                <a:lnTo>
                  <a:pt x="8205754" y="3215545"/>
                </a:lnTo>
                <a:cubicBezTo>
                  <a:pt x="8212138" y="3218422"/>
                  <a:pt x="8216903" y="3219861"/>
                  <a:pt x="8220050" y="3219861"/>
                </a:cubicBezTo>
                <a:lnTo>
                  <a:pt x="8223287" y="3217703"/>
                </a:lnTo>
                <a:lnTo>
                  <a:pt x="8222208" y="3210015"/>
                </a:lnTo>
                <a:lnTo>
                  <a:pt x="8222208" y="3195853"/>
                </a:lnTo>
                <a:cubicBezTo>
                  <a:pt x="8222208" y="3194145"/>
                  <a:pt x="8218567" y="3191582"/>
                  <a:pt x="8211283" y="3188165"/>
                </a:cubicBezTo>
                <a:close/>
                <a:moveTo>
                  <a:pt x="3197190" y="3188030"/>
                </a:moveTo>
                <a:lnTo>
                  <a:pt x="3197190" y="3194504"/>
                </a:lnTo>
                <a:lnTo>
                  <a:pt x="3198404" y="3200034"/>
                </a:lnTo>
                <a:lnTo>
                  <a:pt x="3201641" y="3200034"/>
                </a:lnTo>
                <a:lnTo>
                  <a:pt x="3203799" y="3197876"/>
                </a:lnTo>
                <a:lnTo>
                  <a:pt x="3203799" y="3195583"/>
                </a:lnTo>
                <a:lnTo>
                  <a:pt x="3202720" y="3188030"/>
                </a:lnTo>
                <a:close/>
                <a:moveTo>
                  <a:pt x="4270771" y="3186547"/>
                </a:moveTo>
                <a:lnTo>
                  <a:pt x="4270771" y="3189784"/>
                </a:lnTo>
                <a:lnTo>
                  <a:pt x="4271850" y="3189784"/>
                </a:lnTo>
                <a:lnTo>
                  <a:pt x="4271850" y="3186547"/>
                </a:lnTo>
                <a:close/>
                <a:moveTo>
                  <a:pt x="9290259" y="3186142"/>
                </a:moveTo>
                <a:lnTo>
                  <a:pt x="9288101" y="3188300"/>
                </a:lnTo>
                <a:lnTo>
                  <a:pt x="9288101" y="3191402"/>
                </a:lnTo>
                <a:lnTo>
                  <a:pt x="9291338" y="3191402"/>
                </a:lnTo>
                <a:lnTo>
                  <a:pt x="9292417" y="3186142"/>
                </a:lnTo>
                <a:close/>
                <a:moveTo>
                  <a:pt x="9202186" y="3186142"/>
                </a:moveTo>
                <a:lnTo>
                  <a:pt x="9196791" y="3192481"/>
                </a:lnTo>
                <a:lnTo>
                  <a:pt x="9197870" y="3192481"/>
                </a:lnTo>
                <a:cubicBezTo>
                  <a:pt x="9200747" y="3191762"/>
                  <a:pt x="9202186" y="3189649"/>
                  <a:pt x="9202186" y="3186142"/>
                </a:cubicBezTo>
                <a:close/>
                <a:moveTo>
                  <a:pt x="5196714" y="3185333"/>
                </a:moveTo>
                <a:lnTo>
                  <a:pt x="5195635" y="3188570"/>
                </a:lnTo>
                <a:lnTo>
                  <a:pt x="5196714" y="3189649"/>
                </a:lnTo>
                <a:lnTo>
                  <a:pt x="5201030" y="3189649"/>
                </a:lnTo>
                <a:lnTo>
                  <a:pt x="5202109" y="3186412"/>
                </a:lnTo>
                <a:lnTo>
                  <a:pt x="5201030" y="3185333"/>
                </a:lnTo>
                <a:close/>
                <a:moveTo>
                  <a:pt x="1657175" y="3184928"/>
                </a:moveTo>
                <a:lnTo>
                  <a:pt x="1657175" y="3188165"/>
                </a:lnTo>
                <a:lnTo>
                  <a:pt x="1659333" y="3188165"/>
                </a:lnTo>
                <a:lnTo>
                  <a:pt x="1660412" y="3184928"/>
                </a:lnTo>
                <a:close/>
                <a:moveTo>
                  <a:pt x="7253374" y="3184342"/>
                </a:moveTo>
                <a:lnTo>
                  <a:pt x="7245821" y="3185421"/>
                </a:lnTo>
                <a:cubicBezTo>
                  <a:pt x="7245821" y="3187939"/>
                  <a:pt x="7246900" y="3190501"/>
                  <a:pt x="7249058" y="3193109"/>
                </a:cubicBezTo>
                <a:lnTo>
                  <a:pt x="7252295" y="3192030"/>
                </a:lnTo>
                <a:lnTo>
                  <a:pt x="7259848" y="3195267"/>
                </a:lnTo>
                <a:lnTo>
                  <a:pt x="7263086" y="3192030"/>
                </a:lnTo>
                <a:lnTo>
                  <a:pt x="7264164" y="3192030"/>
                </a:lnTo>
                <a:cubicBezTo>
                  <a:pt x="7264164" y="3189243"/>
                  <a:pt x="7261287" y="3186680"/>
                  <a:pt x="7255532" y="3184342"/>
                </a:cubicBezTo>
                <a:close/>
                <a:moveTo>
                  <a:pt x="9157002" y="3183984"/>
                </a:moveTo>
                <a:lnTo>
                  <a:pt x="9157002" y="3186142"/>
                </a:lnTo>
                <a:lnTo>
                  <a:pt x="9158081" y="3186142"/>
                </a:lnTo>
                <a:lnTo>
                  <a:pt x="9158081" y="3183984"/>
                </a:lnTo>
                <a:close/>
                <a:moveTo>
                  <a:pt x="7115262" y="3183263"/>
                </a:moveTo>
                <a:lnTo>
                  <a:pt x="7115262" y="3186500"/>
                </a:lnTo>
                <a:lnTo>
                  <a:pt x="7117420" y="3186500"/>
                </a:lnTo>
                <a:lnTo>
                  <a:pt x="7117420" y="3185421"/>
                </a:lnTo>
                <a:close/>
                <a:moveTo>
                  <a:pt x="9204344" y="3182905"/>
                </a:moveTo>
                <a:lnTo>
                  <a:pt x="9204344" y="3183984"/>
                </a:lnTo>
                <a:lnTo>
                  <a:pt x="9206502" y="3183984"/>
                </a:lnTo>
                <a:lnTo>
                  <a:pt x="9206502" y="3182905"/>
                </a:lnTo>
                <a:close/>
                <a:moveTo>
                  <a:pt x="1643418" y="3181826"/>
                </a:moveTo>
                <a:lnTo>
                  <a:pt x="1643418" y="3182905"/>
                </a:lnTo>
                <a:lnTo>
                  <a:pt x="1645576" y="3182905"/>
                </a:lnTo>
                <a:lnTo>
                  <a:pt x="1645576" y="3181826"/>
                </a:lnTo>
                <a:close/>
                <a:moveTo>
                  <a:pt x="9154844" y="3180882"/>
                </a:moveTo>
                <a:lnTo>
                  <a:pt x="9154844" y="3182905"/>
                </a:lnTo>
                <a:lnTo>
                  <a:pt x="9157002" y="3182905"/>
                </a:lnTo>
                <a:close/>
                <a:moveTo>
                  <a:pt x="8252960" y="3180477"/>
                </a:moveTo>
                <a:cubicBezTo>
                  <a:pt x="8250712" y="3180477"/>
                  <a:pt x="8248509" y="3182680"/>
                  <a:pt x="8246351" y="3187086"/>
                </a:cubicBezTo>
                <a:lnTo>
                  <a:pt x="8249588" y="3189244"/>
                </a:lnTo>
                <a:lnTo>
                  <a:pt x="8250667" y="3189244"/>
                </a:lnTo>
                <a:cubicBezTo>
                  <a:pt x="8254354" y="3189244"/>
                  <a:pt x="8256557" y="3187760"/>
                  <a:pt x="8257276" y="3184793"/>
                </a:cubicBezTo>
                <a:cubicBezTo>
                  <a:pt x="8256736" y="3182635"/>
                  <a:pt x="8255298" y="3181197"/>
                  <a:pt x="8252960" y="3180477"/>
                </a:cubicBezTo>
                <a:close/>
                <a:moveTo>
                  <a:pt x="4171637" y="3180207"/>
                </a:moveTo>
                <a:cubicBezTo>
                  <a:pt x="4167501" y="3180207"/>
                  <a:pt x="4164624" y="3185513"/>
                  <a:pt x="4163005" y="3196123"/>
                </a:cubicBezTo>
                <a:lnTo>
                  <a:pt x="4164084" y="3202597"/>
                </a:lnTo>
                <a:lnTo>
                  <a:pt x="4160982" y="3211094"/>
                </a:lnTo>
                <a:lnTo>
                  <a:pt x="4160982" y="3212173"/>
                </a:lnTo>
                <a:lnTo>
                  <a:pt x="4165163" y="3216489"/>
                </a:lnTo>
                <a:lnTo>
                  <a:pt x="4168400" y="3216489"/>
                </a:lnTo>
                <a:lnTo>
                  <a:pt x="4166242" y="3210015"/>
                </a:lnTo>
                <a:cubicBezTo>
                  <a:pt x="4166242" y="3206688"/>
                  <a:pt x="4169434" y="3204575"/>
                  <a:pt x="4175819" y="3203676"/>
                </a:cubicBezTo>
                <a:lnTo>
                  <a:pt x="4183372" y="3204755"/>
                </a:lnTo>
                <a:lnTo>
                  <a:pt x="4184316" y="3203676"/>
                </a:lnTo>
                <a:lnTo>
                  <a:pt x="4184316" y="3200439"/>
                </a:lnTo>
                <a:lnTo>
                  <a:pt x="4182293" y="3198281"/>
                </a:lnTo>
                <a:lnTo>
                  <a:pt x="4175819" y="3199360"/>
                </a:lnTo>
                <a:lnTo>
                  <a:pt x="4173661" y="3196123"/>
                </a:lnTo>
                <a:lnTo>
                  <a:pt x="4173661" y="3182365"/>
                </a:lnTo>
                <a:close/>
                <a:moveTo>
                  <a:pt x="8593237" y="3178319"/>
                </a:moveTo>
                <a:lnTo>
                  <a:pt x="8591079" y="3180477"/>
                </a:lnTo>
                <a:lnTo>
                  <a:pt x="8593237" y="3182635"/>
                </a:lnTo>
                <a:lnTo>
                  <a:pt x="8594316" y="3182635"/>
                </a:lnTo>
                <a:lnTo>
                  <a:pt x="8594316" y="3178319"/>
                </a:lnTo>
                <a:close/>
                <a:moveTo>
                  <a:pt x="7259848" y="3177733"/>
                </a:moveTo>
                <a:lnTo>
                  <a:pt x="7257690" y="3179891"/>
                </a:lnTo>
                <a:lnTo>
                  <a:pt x="7257690" y="3181105"/>
                </a:lnTo>
                <a:lnTo>
                  <a:pt x="7263086" y="3182184"/>
                </a:lnTo>
                <a:lnTo>
                  <a:pt x="7263086" y="3179891"/>
                </a:lnTo>
                <a:lnTo>
                  <a:pt x="7260928" y="3177733"/>
                </a:lnTo>
                <a:close/>
                <a:moveTo>
                  <a:pt x="1662435" y="3177510"/>
                </a:moveTo>
                <a:lnTo>
                  <a:pt x="1662435" y="3181826"/>
                </a:lnTo>
                <a:lnTo>
                  <a:pt x="1664593" y="3179668"/>
                </a:lnTo>
                <a:lnTo>
                  <a:pt x="1664593" y="3177510"/>
                </a:lnTo>
                <a:close/>
                <a:moveTo>
                  <a:pt x="8238663" y="3177240"/>
                </a:moveTo>
                <a:lnTo>
                  <a:pt x="8238663" y="3179398"/>
                </a:lnTo>
                <a:lnTo>
                  <a:pt x="8239742" y="3179398"/>
                </a:lnTo>
                <a:lnTo>
                  <a:pt x="8239742" y="3177240"/>
                </a:lnTo>
                <a:close/>
                <a:moveTo>
                  <a:pt x="4250540" y="3176970"/>
                </a:moveTo>
                <a:lnTo>
                  <a:pt x="4250540" y="3180207"/>
                </a:lnTo>
                <a:lnTo>
                  <a:pt x="4252563" y="3178049"/>
                </a:lnTo>
                <a:lnTo>
                  <a:pt x="4252563" y="3176970"/>
                </a:lnTo>
                <a:close/>
                <a:moveTo>
                  <a:pt x="4215337" y="3176970"/>
                </a:moveTo>
                <a:lnTo>
                  <a:pt x="4215337" y="3179128"/>
                </a:lnTo>
                <a:lnTo>
                  <a:pt x="4216416" y="3179128"/>
                </a:lnTo>
                <a:lnTo>
                  <a:pt x="4216416" y="3176970"/>
                </a:lnTo>
                <a:close/>
                <a:moveTo>
                  <a:pt x="4073448" y="3176970"/>
                </a:moveTo>
                <a:lnTo>
                  <a:pt x="4073448" y="3178049"/>
                </a:lnTo>
                <a:lnTo>
                  <a:pt x="4075606" y="3178049"/>
                </a:lnTo>
                <a:lnTo>
                  <a:pt x="4075606" y="3176970"/>
                </a:lnTo>
                <a:close/>
                <a:moveTo>
                  <a:pt x="4265376" y="3174812"/>
                </a:moveTo>
                <a:lnTo>
                  <a:pt x="4265376" y="3176970"/>
                </a:lnTo>
                <a:lnTo>
                  <a:pt x="4266455" y="3176970"/>
                </a:lnTo>
                <a:lnTo>
                  <a:pt x="4266455" y="3174812"/>
                </a:lnTo>
                <a:close/>
                <a:moveTo>
                  <a:pt x="4229094" y="3174812"/>
                </a:moveTo>
                <a:lnTo>
                  <a:pt x="4225992" y="3178049"/>
                </a:lnTo>
                <a:lnTo>
                  <a:pt x="4225992" y="3181286"/>
                </a:lnTo>
                <a:cubicBezTo>
                  <a:pt x="4225992" y="3183355"/>
                  <a:pt x="4229904" y="3184389"/>
                  <a:pt x="4237726" y="3184389"/>
                </a:cubicBezTo>
                <a:lnTo>
                  <a:pt x="4238805" y="3183444"/>
                </a:lnTo>
                <a:lnTo>
                  <a:pt x="4238805" y="3181286"/>
                </a:lnTo>
                <a:cubicBezTo>
                  <a:pt x="4238805" y="3176970"/>
                  <a:pt x="4236647" y="3174812"/>
                  <a:pt x="4232331" y="3174812"/>
                </a:cubicBezTo>
                <a:close/>
                <a:moveTo>
                  <a:pt x="2052481" y="3174543"/>
                </a:moveTo>
                <a:lnTo>
                  <a:pt x="2048165" y="3177780"/>
                </a:lnTo>
                <a:lnTo>
                  <a:pt x="2055717" y="3176701"/>
                </a:lnTo>
                <a:lnTo>
                  <a:pt x="2055717" y="3175622"/>
                </a:lnTo>
                <a:close/>
                <a:moveTo>
                  <a:pt x="9212976" y="3174408"/>
                </a:moveTo>
                <a:lnTo>
                  <a:pt x="9209739" y="3175487"/>
                </a:lnTo>
                <a:lnTo>
                  <a:pt x="9210818" y="3180882"/>
                </a:lnTo>
                <a:lnTo>
                  <a:pt x="9211897" y="3180882"/>
                </a:lnTo>
                <a:cubicBezTo>
                  <a:pt x="9213515" y="3180882"/>
                  <a:pt x="9214549" y="3179084"/>
                  <a:pt x="9214999" y="3175487"/>
                </a:cubicBezTo>
                <a:lnTo>
                  <a:pt x="9214055" y="3174408"/>
                </a:lnTo>
                <a:close/>
                <a:moveTo>
                  <a:pt x="4216416" y="3173733"/>
                </a:moveTo>
                <a:lnTo>
                  <a:pt x="4216416" y="3174812"/>
                </a:lnTo>
                <a:lnTo>
                  <a:pt x="4218439" y="3174812"/>
                </a:lnTo>
                <a:lnTo>
                  <a:pt x="4218439" y="3173733"/>
                </a:lnTo>
                <a:close/>
                <a:moveTo>
                  <a:pt x="5265635" y="3173464"/>
                </a:moveTo>
                <a:cubicBezTo>
                  <a:pt x="5264197" y="3173823"/>
                  <a:pt x="5262758" y="3175622"/>
                  <a:pt x="5261319" y="3178859"/>
                </a:cubicBezTo>
                <a:lnTo>
                  <a:pt x="5262398" y="3179938"/>
                </a:lnTo>
                <a:lnTo>
                  <a:pt x="5264556" y="3179938"/>
                </a:lnTo>
                <a:lnTo>
                  <a:pt x="5266714" y="3177780"/>
                </a:lnTo>
                <a:lnTo>
                  <a:pt x="5266714" y="3173464"/>
                </a:lnTo>
                <a:close/>
                <a:moveTo>
                  <a:pt x="2129225" y="3171306"/>
                </a:moveTo>
                <a:lnTo>
                  <a:pt x="2129225" y="3173464"/>
                </a:lnTo>
                <a:lnTo>
                  <a:pt x="2131383" y="3173464"/>
                </a:lnTo>
                <a:lnTo>
                  <a:pt x="2131383" y="3171306"/>
                </a:lnTo>
                <a:close/>
                <a:moveTo>
                  <a:pt x="6779975" y="3169687"/>
                </a:moveTo>
                <a:lnTo>
                  <a:pt x="6779975" y="3176026"/>
                </a:lnTo>
                <a:lnTo>
                  <a:pt x="6781054" y="3176026"/>
                </a:lnTo>
                <a:lnTo>
                  <a:pt x="6781054" y="3169687"/>
                </a:lnTo>
                <a:close/>
                <a:moveTo>
                  <a:pt x="5273189" y="3169148"/>
                </a:moveTo>
                <a:lnTo>
                  <a:pt x="5273189" y="3172385"/>
                </a:lnTo>
                <a:lnTo>
                  <a:pt x="5274268" y="3172385"/>
                </a:lnTo>
                <a:lnTo>
                  <a:pt x="5274268" y="3169148"/>
                </a:lnTo>
                <a:close/>
                <a:moveTo>
                  <a:pt x="4219518" y="3168473"/>
                </a:moveTo>
                <a:lnTo>
                  <a:pt x="4218439" y="3172789"/>
                </a:lnTo>
                <a:lnTo>
                  <a:pt x="4221676" y="3169552"/>
                </a:lnTo>
                <a:lnTo>
                  <a:pt x="4221676" y="3168473"/>
                </a:lnTo>
                <a:close/>
                <a:moveTo>
                  <a:pt x="5091107" y="3168069"/>
                </a:moveTo>
                <a:lnTo>
                  <a:pt x="5087870" y="3173464"/>
                </a:lnTo>
                <a:lnTo>
                  <a:pt x="5088949" y="3174543"/>
                </a:lnTo>
                <a:lnTo>
                  <a:pt x="5095423" y="3174543"/>
                </a:lnTo>
                <a:lnTo>
                  <a:pt x="5097581" y="3172385"/>
                </a:lnTo>
                <a:cubicBezTo>
                  <a:pt x="5096861" y="3169507"/>
                  <a:pt x="5094703" y="3168069"/>
                  <a:pt x="5091107" y="3168069"/>
                </a:cubicBezTo>
                <a:close/>
                <a:moveTo>
                  <a:pt x="8743084" y="3167664"/>
                </a:moveTo>
                <a:lnTo>
                  <a:pt x="8743084" y="3170901"/>
                </a:lnTo>
                <a:lnTo>
                  <a:pt x="8746455" y="3170901"/>
                </a:lnTo>
                <a:lnTo>
                  <a:pt x="8746455" y="3167664"/>
                </a:lnTo>
                <a:close/>
                <a:moveTo>
                  <a:pt x="1656096" y="3165911"/>
                </a:moveTo>
                <a:cubicBezTo>
                  <a:pt x="1653488" y="3170137"/>
                  <a:pt x="1651374" y="3172250"/>
                  <a:pt x="1649757" y="3172250"/>
                </a:cubicBezTo>
                <a:lnTo>
                  <a:pt x="1649757" y="3174408"/>
                </a:lnTo>
                <a:cubicBezTo>
                  <a:pt x="1653263" y="3172789"/>
                  <a:pt x="1655735" y="3169957"/>
                  <a:pt x="1657175" y="3165911"/>
                </a:cubicBezTo>
                <a:close/>
                <a:moveTo>
                  <a:pt x="7131447" y="3165729"/>
                </a:moveTo>
                <a:lnTo>
                  <a:pt x="7131447" y="3167887"/>
                </a:lnTo>
                <a:lnTo>
                  <a:pt x="7132526" y="3167887"/>
                </a:lnTo>
                <a:lnTo>
                  <a:pt x="7132526" y="3165729"/>
                </a:lnTo>
                <a:close/>
                <a:moveTo>
                  <a:pt x="1714496" y="3164832"/>
                </a:moveTo>
                <a:lnTo>
                  <a:pt x="1714496" y="3165911"/>
                </a:lnTo>
                <a:lnTo>
                  <a:pt x="1716654" y="3165911"/>
                </a:lnTo>
                <a:lnTo>
                  <a:pt x="1716654" y="3164832"/>
                </a:lnTo>
                <a:close/>
                <a:moveTo>
                  <a:pt x="9289180" y="3163887"/>
                </a:moveTo>
                <a:lnTo>
                  <a:pt x="9287022" y="3165911"/>
                </a:lnTo>
                <a:lnTo>
                  <a:pt x="9287022" y="3166990"/>
                </a:lnTo>
                <a:cubicBezTo>
                  <a:pt x="9289360" y="3171306"/>
                  <a:pt x="9292238" y="3173464"/>
                  <a:pt x="9295654" y="3173464"/>
                </a:cubicBezTo>
                <a:lnTo>
                  <a:pt x="9297812" y="3170227"/>
                </a:lnTo>
                <a:cubicBezTo>
                  <a:pt x="9296374" y="3170227"/>
                  <a:pt x="9295654" y="3168788"/>
                  <a:pt x="9295654" y="3165911"/>
                </a:cubicBezTo>
                <a:lnTo>
                  <a:pt x="9290259" y="3163887"/>
                </a:lnTo>
                <a:close/>
                <a:moveTo>
                  <a:pt x="5123342" y="3163753"/>
                </a:moveTo>
                <a:lnTo>
                  <a:pt x="5121184" y="3175622"/>
                </a:lnTo>
                <a:lnTo>
                  <a:pt x="5122263" y="3175622"/>
                </a:lnTo>
                <a:cubicBezTo>
                  <a:pt x="5125680" y="3175622"/>
                  <a:pt x="5128557" y="3173464"/>
                  <a:pt x="5130895" y="3169148"/>
                </a:cubicBezTo>
                <a:cubicBezTo>
                  <a:pt x="5129816" y="3165551"/>
                  <a:pt x="5127298" y="3163753"/>
                  <a:pt x="5123342" y="3163753"/>
                </a:cubicBezTo>
                <a:close/>
                <a:moveTo>
                  <a:pt x="8250667" y="3161864"/>
                </a:moveTo>
                <a:lnTo>
                  <a:pt x="8245272" y="3162943"/>
                </a:lnTo>
                <a:lnTo>
                  <a:pt x="8245272" y="3168473"/>
                </a:lnTo>
                <a:lnTo>
                  <a:pt x="8252960" y="3170631"/>
                </a:lnTo>
                <a:lnTo>
                  <a:pt x="8254039" y="3170631"/>
                </a:lnTo>
                <a:lnTo>
                  <a:pt x="8255118" y="3165101"/>
                </a:lnTo>
                <a:close/>
                <a:moveTo>
                  <a:pt x="9085114" y="3161729"/>
                </a:moveTo>
                <a:lnTo>
                  <a:pt x="9085114" y="3162808"/>
                </a:lnTo>
                <a:lnTo>
                  <a:pt x="9091453" y="3162808"/>
                </a:lnTo>
                <a:lnTo>
                  <a:pt x="9091453" y="3161729"/>
                </a:lnTo>
                <a:close/>
                <a:moveTo>
                  <a:pt x="1538349" y="3161595"/>
                </a:moveTo>
                <a:lnTo>
                  <a:pt x="1546846" y="3161595"/>
                </a:lnTo>
                <a:cubicBezTo>
                  <a:pt x="1555118" y="3161954"/>
                  <a:pt x="1559344" y="3163033"/>
                  <a:pt x="1559525" y="3164832"/>
                </a:cubicBezTo>
                <a:lnTo>
                  <a:pt x="1565864" y="3162674"/>
                </a:lnTo>
                <a:lnTo>
                  <a:pt x="1568022" y="3162674"/>
                </a:lnTo>
                <a:lnTo>
                  <a:pt x="1574361" y="3164832"/>
                </a:lnTo>
                <a:lnTo>
                  <a:pt x="1582858" y="3163753"/>
                </a:lnTo>
                <a:lnTo>
                  <a:pt x="1587174" y="3164832"/>
                </a:lnTo>
                <a:lnTo>
                  <a:pt x="1593513" y="3162674"/>
                </a:lnTo>
                <a:lnTo>
                  <a:pt x="1597694" y="3162674"/>
                </a:lnTo>
                <a:lnTo>
                  <a:pt x="1600931" y="3165911"/>
                </a:lnTo>
                <a:lnTo>
                  <a:pt x="1596750" y="3171171"/>
                </a:lnTo>
                <a:lnTo>
                  <a:pt x="1585016" y="3169013"/>
                </a:lnTo>
                <a:cubicBezTo>
                  <a:pt x="1584296" y="3171171"/>
                  <a:pt x="1582183" y="3172250"/>
                  <a:pt x="1578676" y="3172250"/>
                </a:cubicBezTo>
                <a:lnTo>
                  <a:pt x="1571258" y="3172250"/>
                </a:lnTo>
                <a:cubicBezTo>
                  <a:pt x="1565953" y="3168743"/>
                  <a:pt x="1562041" y="3166990"/>
                  <a:pt x="1559525" y="3166990"/>
                </a:cubicBezTo>
                <a:lnTo>
                  <a:pt x="1556422" y="3170092"/>
                </a:lnTo>
                <a:lnTo>
                  <a:pt x="1554264" y="3170092"/>
                </a:lnTo>
                <a:lnTo>
                  <a:pt x="1544688" y="3169013"/>
                </a:lnTo>
                <a:lnTo>
                  <a:pt x="1539428" y="3171171"/>
                </a:lnTo>
                <a:cubicBezTo>
                  <a:pt x="1534842" y="3169373"/>
                  <a:pt x="1532369" y="3167619"/>
                  <a:pt x="1532010" y="3165911"/>
                </a:cubicBezTo>
                <a:lnTo>
                  <a:pt x="1532010" y="3164832"/>
                </a:lnTo>
                <a:cubicBezTo>
                  <a:pt x="1532729" y="3162674"/>
                  <a:pt x="1534842" y="3161595"/>
                  <a:pt x="1538349" y="3161595"/>
                </a:cubicBezTo>
                <a:close/>
                <a:moveTo>
                  <a:pt x="6651574" y="3161190"/>
                </a:moveTo>
                <a:lnTo>
                  <a:pt x="6650495" y="3162269"/>
                </a:lnTo>
                <a:lnTo>
                  <a:pt x="6650495" y="3163348"/>
                </a:lnTo>
                <a:lnTo>
                  <a:pt x="6651574" y="3166450"/>
                </a:lnTo>
                <a:lnTo>
                  <a:pt x="6657104" y="3166450"/>
                </a:lnTo>
                <a:lnTo>
                  <a:pt x="6657104" y="3162269"/>
                </a:lnTo>
                <a:close/>
                <a:moveTo>
                  <a:pt x="5268872" y="3160516"/>
                </a:moveTo>
                <a:lnTo>
                  <a:pt x="5268872" y="3163753"/>
                </a:lnTo>
                <a:lnTo>
                  <a:pt x="5274268" y="3162674"/>
                </a:lnTo>
                <a:lnTo>
                  <a:pt x="5274268" y="3160516"/>
                </a:lnTo>
                <a:lnTo>
                  <a:pt x="5273189" y="3160516"/>
                </a:lnTo>
                <a:lnTo>
                  <a:pt x="5269951" y="3161595"/>
                </a:lnTo>
                <a:close/>
                <a:moveTo>
                  <a:pt x="6774446" y="3160111"/>
                </a:moveTo>
                <a:lnTo>
                  <a:pt x="6774446" y="3162269"/>
                </a:lnTo>
                <a:lnTo>
                  <a:pt x="6775525" y="3162269"/>
                </a:lnTo>
                <a:lnTo>
                  <a:pt x="6775525" y="3160111"/>
                </a:lnTo>
                <a:close/>
                <a:moveTo>
                  <a:pt x="4285607" y="3159976"/>
                </a:moveTo>
                <a:lnTo>
                  <a:pt x="4285607" y="3161055"/>
                </a:lnTo>
                <a:lnTo>
                  <a:pt x="4287765" y="3161055"/>
                </a:lnTo>
                <a:lnTo>
                  <a:pt x="4287765" y="3159976"/>
                </a:lnTo>
                <a:close/>
                <a:moveTo>
                  <a:pt x="9194633" y="3159571"/>
                </a:moveTo>
                <a:lnTo>
                  <a:pt x="9194633" y="3162808"/>
                </a:lnTo>
                <a:lnTo>
                  <a:pt x="9197870" y="3162808"/>
                </a:lnTo>
                <a:lnTo>
                  <a:pt x="9200028" y="3160651"/>
                </a:lnTo>
                <a:lnTo>
                  <a:pt x="9200028" y="3159571"/>
                </a:lnTo>
                <a:close/>
                <a:moveTo>
                  <a:pt x="684614" y="3159032"/>
                </a:moveTo>
                <a:lnTo>
                  <a:pt x="679084" y="3160111"/>
                </a:lnTo>
                <a:lnTo>
                  <a:pt x="679084" y="3162269"/>
                </a:lnTo>
                <a:lnTo>
                  <a:pt x="681377" y="3164427"/>
                </a:lnTo>
                <a:lnTo>
                  <a:pt x="682456" y="3164427"/>
                </a:lnTo>
                <a:lnTo>
                  <a:pt x="684614" y="3162269"/>
                </a:lnTo>
                <a:close/>
                <a:moveTo>
                  <a:pt x="3149174" y="3157413"/>
                </a:moveTo>
                <a:cubicBezTo>
                  <a:pt x="3140362" y="3162269"/>
                  <a:pt x="3135956" y="3166990"/>
                  <a:pt x="3135956" y="3171575"/>
                </a:cubicBezTo>
                <a:lnTo>
                  <a:pt x="3139328" y="3194504"/>
                </a:lnTo>
                <a:lnTo>
                  <a:pt x="3137035" y="3202192"/>
                </a:lnTo>
                <a:lnTo>
                  <a:pt x="3140407" y="3202192"/>
                </a:lnTo>
                <a:cubicBezTo>
                  <a:pt x="3143464" y="3202192"/>
                  <a:pt x="3146387" y="3203271"/>
                  <a:pt x="3149174" y="3205429"/>
                </a:cubicBezTo>
                <a:lnTo>
                  <a:pt x="3162257" y="3200034"/>
                </a:lnTo>
                <a:lnTo>
                  <a:pt x="3163336" y="3200034"/>
                </a:lnTo>
                <a:lnTo>
                  <a:pt x="3176419" y="3201113"/>
                </a:lnTo>
                <a:lnTo>
                  <a:pt x="3176419" y="3190188"/>
                </a:lnTo>
                <a:lnTo>
                  <a:pt x="3174261" y="3166045"/>
                </a:lnTo>
                <a:lnTo>
                  <a:pt x="3175340" y="3161729"/>
                </a:lnTo>
                <a:lnTo>
                  <a:pt x="3169945" y="3160650"/>
                </a:lnTo>
                <a:lnTo>
                  <a:pt x="3165494" y="3161729"/>
                </a:lnTo>
                <a:lnTo>
                  <a:pt x="3160099" y="3159571"/>
                </a:lnTo>
                <a:lnTo>
                  <a:pt x="3154569" y="3160650"/>
                </a:lnTo>
                <a:close/>
                <a:moveTo>
                  <a:pt x="5267793" y="3157279"/>
                </a:moveTo>
                <a:lnTo>
                  <a:pt x="5267793" y="3159437"/>
                </a:lnTo>
                <a:lnTo>
                  <a:pt x="5268872" y="3159437"/>
                </a:lnTo>
                <a:lnTo>
                  <a:pt x="5268872" y="3157279"/>
                </a:lnTo>
                <a:close/>
                <a:moveTo>
                  <a:pt x="6659262" y="3157009"/>
                </a:moveTo>
                <a:lnTo>
                  <a:pt x="6659262" y="3157953"/>
                </a:lnTo>
                <a:lnTo>
                  <a:pt x="6661420" y="3157953"/>
                </a:lnTo>
                <a:lnTo>
                  <a:pt x="6661420" y="3157009"/>
                </a:lnTo>
                <a:close/>
                <a:moveTo>
                  <a:pt x="6575909" y="3157009"/>
                </a:moveTo>
                <a:lnTo>
                  <a:pt x="6575909" y="3157953"/>
                </a:lnTo>
                <a:lnTo>
                  <a:pt x="6578067" y="3157953"/>
                </a:lnTo>
                <a:lnTo>
                  <a:pt x="6578067" y="3157009"/>
                </a:lnTo>
                <a:close/>
                <a:moveTo>
                  <a:pt x="599777" y="3156874"/>
                </a:moveTo>
                <a:lnTo>
                  <a:pt x="591954" y="3160111"/>
                </a:lnTo>
                <a:lnTo>
                  <a:pt x="591954" y="3161190"/>
                </a:lnTo>
                <a:lnTo>
                  <a:pt x="596270" y="3163348"/>
                </a:lnTo>
                <a:lnTo>
                  <a:pt x="599777" y="3163348"/>
                </a:lnTo>
                <a:cubicBezTo>
                  <a:pt x="602834" y="3161190"/>
                  <a:pt x="605756" y="3160111"/>
                  <a:pt x="608544" y="3160111"/>
                </a:cubicBezTo>
                <a:cubicBezTo>
                  <a:pt x="618075" y="3162269"/>
                  <a:pt x="623560" y="3164787"/>
                  <a:pt x="624999" y="3167664"/>
                </a:cubicBezTo>
                <a:cubicBezTo>
                  <a:pt x="623920" y="3170541"/>
                  <a:pt x="620997" y="3171980"/>
                  <a:pt x="616232" y="3171980"/>
                </a:cubicBezTo>
                <a:lnTo>
                  <a:pt x="616232" y="3174138"/>
                </a:lnTo>
                <a:lnTo>
                  <a:pt x="615153" y="3187356"/>
                </a:lnTo>
                <a:cubicBezTo>
                  <a:pt x="617311" y="3187716"/>
                  <a:pt x="618390" y="3190593"/>
                  <a:pt x="618390" y="3195988"/>
                </a:cubicBezTo>
                <a:lnTo>
                  <a:pt x="616232" y="3198146"/>
                </a:lnTo>
                <a:cubicBezTo>
                  <a:pt x="616232" y="3199944"/>
                  <a:pt x="620683" y="3202102"/>
                  <a:pt x="629585" y="3204620"/>
                </a:cubicBezTo>
                <a:cubicBezTo>
                  <a:pt x="632822" y="3210734"/>
                  <a:pt x="638306" y="3215140"/>
                  <a:pt x="646039" y="3217838"/>
                </a:cubicBezTo>
                <a:lnTo>
                  <a:pt x="648197" y="3225391"/>
                </a:lnTo>
                <a:cubicBezTo>
                  <a:pt x="651075" y="3226830"/>
                  <a:pt x="652514" y="3228628"/>
                  <a:pt x="652514" y="3230786"/>
                </a:cubicBezTo>
                <a:lnTo>
                  <a:pt x="654941" y="3230786"/>
                </a:lnTo>
                <a:lnTo>
                  <a:pt x="657099" y="3221075"/>
                </a:lnTo>
                <a:cubicBezTo>
                  <a:pt x="654941" y="3221075"/>
                  <a:pt x="653862" y="3220356"/>
                  <a:pt x="653862" y="3218917"/>
                </a:cubicBezTo>
                <a:lnTo>
                  <a:pt x="653862" y="3217838"/>
                </a:lnTo>
                <a:lnTo>
                  <a:pt x="659258" y="3210285"/>
                </a:lnTo>
                <a:cubicBezTo>
                  <a:pt x="659258" y="3200754"/>
                  <a:pt x="656649" y="3195988"/>
                  <a:pt x="651434" y="3195988"/>
                </a:cubicBezTo>
                <a:lnTo>
                  <a:pt x="646039" y="3194909"/>
                </a:lnTo>
                <a:lnTo>
                  <a:pt x="627292" y="3195988"/>
                </a:lnTo>
                <a:cubicBezTo>
                  <a:pt x="625223" y="3195988"/>
                  <a:pt x="622976" y="3193470"/>
                  <a:pt x="620548" y="3188435"/>
                </a:cubicBezTo>
                <a:lnTo>
                  <a:pt x="644826" y="3168743"/>
                </a:lnTo>
                <a:lnTo>
                  <a:pt x="646039" y="3168743"/>
                </a:lnTo>
                <a:lnTo>
                  <a:pt x="656020" y="3176296"/>
                </a:lnTo>
                <a:lnTo>
                  <a:pt x="658179" y="3176296"/>
                </a:lnTo>
                <a:lnTo>
                  <a:pt x="658179" y="3171980"/>
                </a:lnTo>
                <a:lnTo>
                  <a:pt x="656020" y="3163348"/>
                </a:lnTo>
                <a:lnTo>
                  <a:pt x="656020" y="3159032"/>
                </a:lnTo>
                <a:lnTo>
                  <a:pt x="639431" y="3161190"/>
                </a:lnTo>
                <a:cubicBezTo>
                  <a:pt x="638171" y="3159931"/>
                  <a:pt x="624954" y="3158492"/>
                  <a:pt x="599777" y="3156874"/>
                </a:cubicBezTo>
                <a:close/>
                <a:moveTo>
                  <a:pt x="4142774" y="3156739"/>
                </a:moveTo>
                <a:lnTo>
                  <a:pt x="4142774" y="3157818"/>
                </a:lnTo>
                <a:lnTo>
                  <a:pt x="4144932" y="3157818"/>
                </a:lnTo>
                <a:lnTo>
                  <a:pt x="4144932" y="3156739"/>
                </a:lnTo>
                <a:close/>
                <a:moveTo>
                  <a:pt x="9090374" y="3154311"/>
                </a:moveTo>
                <a:lnTo>
                  <a:pt x="9090374" y="3155390"/>
                </a:lnTo>
                <a:lnTo>
                  <a:pt x="9095769" y="3155390"/>
                </a:lnTo>
                <a:lnTo>
                  <a:pt x="9095769" y="3154311"/>
                </a:lnTo>
                <a:close/>
                <a:moveTo>
                  <a:pt x="7121736" y="3153725"/>
                </a:moveTo>
                <a:lnTo>
                  <a:pt x="7119578" y="3155883"/>
                </a:lnTo>
                <a:lnTo>
                  <a:pt x="7119578" y="3158176"/>
                </a:lnTo>
                <a:lnTo>
                  <a:pt x="7122815" y="3161413"/>
                </a:lnTo>
                <a:lnTo>
                  <a:pt x="7124973" y="3158176"/>
                </a:lnTo>
                <a:cubicBezTo>
                  <a:pt x="7123894" y="3155209"/>
                  <a:pt x="7122815" y="3153725"/>
                  <a:pt x="7121736" y="3153725"/>
                </a:cubicBezTo>
                <a:close/>
                <a:moveTo>
                  <a:pt x="2181152" y="3151749"/>
                </a:moveTo>
                <a:lnTo>
                  <a:pt x="2181152" y="3154986"/>
                </a:lnTo>
                <a:lnTo>
                  <a:pt x="2184390" y="3156065"/>
                </a:lnTo>
                <a:lnTo>
                  <a:pt x="2187626" y="3154986"/>
                </a:lnTo>
                <a:lnTo>
                  <a:pt x="2187626" y="3153907"/>
                </a:lnTo>
                <a:lnTo>
                  <a:pt x="2185468" y="3151749"/>
                </a:lnTo>
                <a:close/>
                <a:moveTo>
                  <a:pt x="5091107" y="3150805"/>
                </a:moveTo>
                <a:cubicBezTo>
                  <a:pt x="5088769" y="3150805"/>
                  <a:pt x="5086251" y="3151884"/>
                  <a:pt x="5083554" y="3154042"/>
                </a:cubicBezTo>
                <a:cubicBezTo>
                  <a:pt x="5084093" y="3156200"/>
                  <a:pt x="5086251" y="3157998"/>
                  <a:pt x="5090028" y="3159437"/>
                </a:cubicBezTo>
                <a:cubicBezTo>
                  <a:pt x="5094344" y="3157998"/>
                  <a:pt x="5096502" y="3156559"/>
                  <a:pt x="5096502" y="3155121"/>
                </a:cubicBezTo>
                <a:lnTo>
                  <a:pt x="5096502" y="3154042"/>
                </a:lnTo>
                <a:lnTo>
                  <a:pt x="5093265" y="3150805"/>
                </a:lnTo>
                <a:close/>
                <a:moveTo>
                  <a:pt x="8744297" y="3150670"/>
                </a:moveTo>
                <a:lnTo>
                  <a:pt x="8742004" y="3152828"/>
                </a:lnTo>
                <a:cubicBezTo>
                  <a:pt x="8742724" y="3155615"/>
                  <a:pt x="8744567" y="3157009"/>
                  <a:pt x="8747534" y="3157009"/>
                </a:cubicBezTo>
                <a:lnTo>
                  <a:pt x="8748613" y="3155930"/>
                </a:lnTo>
                <a:lnTo>
                  <a:pt x="8748613" y="3152828"/>
                </a:lnTo>
                <a:lnTo>
                  <a:pt x="8746455" y="3150670"/>
                </a:lnTo>
                <a:close/>
                <a:moveTo>
                  <a:pt x="566598" y="3150130"/>
                </a:moveTo>
                <a:lnTo>
                  <a:pt x="567677" y="3154716"/>
                </a:lnTo>
                <a:lnTo>
                  <a:pt x="566598" y="3159032"/>
                </a:lnTo>
                <a:cubicBezTo>
                  <a:pt x="571093" y="3159571"/>
                  <a:pt x="573342" y="3160291"/>
                  <a:pt x="573342" y="3161190"/>
                </a:cubicBezTo>
                <a:cubicBezTo>
                  <a:pt x="576219" y="3160111"/>
                  <a:pt x="577658" y="3159032"/>
                  <a:pt x="577658" y="3157953"/>
                </a:cubicBezTo>
                <a:lnTo>
                  <a:pt x="574421" y="3150130"/>
                </a:lnTo>
                <a:close/>
                <a:moveTo>
                  <a:pt x="6664792" y="3149591"/>
                </a:moveTo>
                <a:lnTo>
                  <a:pt x="6662499" y="3157009"/>
                </a:lnTo>
                <a:cubicBezTo>
                  <a:pt x="6665466" y="3156290"/>
                  <a:pt x="6666950" y="3154851"/>
                  <a:pt x="6666950" y="3152693"/>
                </a:cubicBezTo>
                <a:lnTo>
                  <a:pt x="6665871" y="3149591"/>
                </a:lnTo>
                <a:close/>
                <a:moveTo>
                  <a:pt x="518043" y="3149051"/>
                </a:moveTo>
                <a:lnTo>
                  <a:pt x="524651" y="3149051"/>
                </a:lnTo>
                <a:lnTo>
                  <a:pt x="534632" y="3153367"/>
                </a:lnTo>
                <a:lnTo>
                  <a:pt x="541241" y="3151209"/>
                </a:lnTo>
                <a:lnTo>
                  <a:pt x="543399" y="3151209"/>
                </a:lnTo>
                <a:lnTo>
                  <a:pt x="545692" y="3153367"/>
                </a:lnTo>
                <a:lnTo>
                  <a:pt x="545692" y="3155795"/>
                </a:lnTo>
                <a:cubicBezTo>
                  <a:pt x="545692" y="3157234"/>
                  <a:pt x="543084" y="3158313"/>
                  <a:pt x="537869" y="3159032"/>
                </a:cubicBezTo>
                <a:cubicBezTo>
                  <a:pt x="534992" y="3157953"/>
                  <a:pt x="533553" y="3156874"/>
                  <a:pt x="533553" y="3155795"/>
                </a:cubicBezTo>
                <a:lnTo>
                  <a:pt x="528023" y="3159032"/>
                </a:lnTo>
                <a:lnTo>
                  <a:pt x="522493" y="3159032"/>
                </a:lnTo>
                <a:lnTo>
                  <a:pt x="515750" y="3152288"/>
                </a:lnTo>
                <a:lnTo>
                  <a:pt x="515750" y="3151209"/>
                </a:lnTo>
                <a:close/>
                <a:moveTo>
                  <a:pt x="1744168" y="3148916"/>
                </a:moveTo>
                <a:lnTo>
                  <a:pt x="1743090" y="3149995"/>
                </a:lnTo>
                <a:lnTo>
                  <a:pt x="1743090" y="3152018"/>
                </a:lnTo>
                <a:lnTo>
                  <a:pt x="1744168" y="3152018"/>
                </a:lnTo>
                <a:lnTo>
                  <a:pt x="1745247" y="3148916"/>
                </a:lnTo>
                <a:close/>
                <a:moveTo>
                  <a:pt x="5188082" y="3147568"/>
                </a:moveTo>
                <a:lnTo>
                  <a:pt x="5184845" y="3148647"/>
                </a:lnTo>
                <a:lnTo>
                  <a:pt x="5184845" y="3149726"/>
                </a:lnTo>
                <a:lnTo>
                  <a:pt x="5187003" y="3151884"/>
                </a:lnTo>
                <a:lnTo>
                  <a:pt x="5188082" y="3151884"/>
                </a:lnTo>
                <a:lnTo>
                  <a:pt x="5190240" y="3149726"/>
                </a:lnTo>
                <a:close/>
                <a:moveTo>
                  <a:pt x="8687380" y="3147433"/>
                </a:moveTo>
                <a:lnTo>
                  <a:pt x="8685087" y="3149591"/>
                </a:lnTo>
                <a:lnTo>
                  <a:pt x="8685087" y="3151749"/>
                </a:lnTo>
                <a:lnTo>
                  <a:pt x="8686166" y="3151749"/>
                </a:lnTo>
                <a:lnTo>
                  <a:pt x="8688459" y="3149591"/>
                </a:lnTo>
                <a:lnTo>
                  <a:pt x="8688459" y="3147433"/>
                </a:lnTo>
                <a:close/>
                <a:moveTo>
                  <a:pt x="7250137" y="3147251"/>
                </a:moveTo>
                <a:lnTo>
                  <a:pt x="7250137" y="3150488"/>
                </a:lnTo>
                <a:lnTo>
                  <a:pt x="7252295" y="3152646"/>
                </a:lnTo>
                <a:lnTo>
                  <a:pt x="7253374" y="3151567"/>
                </a:lnTo>
                <a:lnTo>
                  <a:pt x="7253374" y="3149409"/>
                </a:lnTo>
                <a:lnTo>
                  <a:pt x="7251216" y="3147251"/>
                </a:lnTo>
                <a:close/>
                <a:moveTo>
                  <a:pt x="4255800" y="3147163"/>
                </a:moveTo>
                <a:lnTo>
                  <a:pt x="4252563" y="3148242"/>
                </a:lnTo>
                <a:lnTo>
                  <a:pt x="4254721" y="3166315"/>
                </a:lnTo>
                <a:cubicBezTo>
                  <a:pt x="4256519" y="3166315"/>
                  <a:pt x="4257958" y="3162404"/>
                  <a:pt x="4259037" y="3154581"/>
                </a:cubicBezTo>
                <a:lnTo>
                  <a:pt x="4259037" y="3149321"/>
                </a:lnTo>
                <a:cubicBezTo>
                  <a:pt x="4259037" y="3147882"/>
                  <a:pt x="4257958" y="3147163"/>
                  <a:pt x="4255800" y="3147163"/>
                </a:cubicBezTo>
                <a:close/>
                <a:moveTo>
                  <a:pt x="9117349" y="3146893"/>
                </a:moveTo>
                <a:lnTo>
                  <a:pt x="9117349" y="3155390"/>
                </a:lnTo>
                <a:lnTo>
                  <a:pt x="9120451" y="3170227"/>
                </a:lnTo>
                <a:cubicBezTo>
                  <a:pt x="9119462" y="3173014"/>
                  <a:pt x="9118428" y="3174408"/>
                  <a:pt x="9117349" y="3174408"/>
                </a:cubicBezTo>
                <a:lnTo>
                  <a:pt x="9121530" y="3195718"/>
                </a:lnTo>
                <a:lnTo>
                  <a:pt x="9118428" y="3212712"/>
                </a:lnTo>
                <a:lnTo>
                  <a:pt x="9119507" y="3213791"/>
                </a:lnTo>
                <a:lnTo>
                  <a:pt x="9130162" y="3213791"/>
                </a:lnTo>
                <a:cubicBezTo>
                  <a:pt x="9131601" y="3213791"/>
                  <a:pt x="9132320" y="3214870"/>
                  <a:pt x="9132320" y="3217028"/>
                </a:cubicBezTo>
                <a:lnTo>
                  <a:pt x="9133399" y="3217973"/>
                </a:lnTo>
                <a:lnTo>
                  <a:pt x="9134478" y="3217973"/>
                </a:lnTo>
                <a:lnTo>
                  <a:pt x="9136636" y="3215949"/>
                </a:lnTo>
                <a:lnTo>
                  <a:pt x="9135557" y="3211633"/>
                </a:lnTo>
                <a:lnTo>
                  <a:pt x="9137715" y="3196797"/>
                </a:lnTo>
                <a:cubicBezTo>
                  <a:pt x="9135198" y="3196797"/>
                  <a:pt x="9133399" y="3194684"/>
                  <a:pt x="9132320" y="3190458"/>
                </a:cubicBezTo>
                <a:lnTo>
                  <a:pt x="9139873" y="3166990"/>
                </a:lnTo>
                <a:lnTo>
                  <a:pt x="9134478" y="3149995"/>
                </a:lnTo>
                <a:lnTo>
                  <a:pt x="9135557" y="3146893"/>
                </a:lnTo>
                <a:lnTo>
                  <a:pt x="9134478" y="3146893"/>
                </a:lnTo>
                <a:lnTo>
                  <a:pt x="9131241" y="3147837"/>
                </a:lnTo>
                <a:lnTo>
                  <a:pt x="9121530" y="3146893"/>
                </a:lnTo>
                <a:close/>
                <a:moveTo>
                  <a:pt x="6572537" y="3146354"/>
                </a:moveTo>
                <a:lnTo>
                  <a:pt x="6572537" y="3148512"/>
                </a:lnTo>
                <a:lnTo>
                  <a:pt x="6573616" y="3148512"/>
                </a:lnTo>
                <a:lnTo>
                  <a:pt x="6573616" y="3146354"/>
                </a:lnTo>
                <a:close/>
                <a:moveTo>
                  <a:pt x="6745987" y="3143252"/>
                </a:moveTo>
                <a:cubicBezTo>
                  <a:pt x="6737894" y="3143252"/>
                  <a:pt x="6733848" y="3150625"/>
                  <a:pt x="6733848" y="3165371"/>
                </a:cubicBezTo>
                <a:lnTo>
                  <a:pt x="6733848" y="3168608"/>
                </a:lnTo>
                <a:cubicBezTo>
                  <a:pt x="6733848" y="3169687"/>
                  <a:pt x="6736411" y="3171081"/>
                  <a:pt x="6741536" y="3172789"/>
                </a:cubicBezTo>
                <a:cubicBezTo>
                  <a:pt x="6748100" y="3172789"/>
                  <a:pt x="6751382" y="3166810"/>
                  <a:pt x="6751382" y="3154851"/>
                </a:cubicBezTo>
                <a:cubicBezTo>
                  <a:pt x="6749404" y="3154851"/>
                  <a:pt x="6747605" y="3150984"/>
                  <a:pt x="6745987" y="3143252"/>
                </a:cubicBezTo>
                <a:close/>
                <a:moveTo>
                  <a:pt x="6568221" y="3143252"/>
                </a:moveTo>
                <a:lnTo>
                  <a:pt x="6568221" y="3144331"/>
                </a:lnTo>
                <a:lnTo>
                  <a:pt x="6570379" y="3144331"/>
                </a:lnTo>
                <a:lnTo>
                  <a:pt x="6570379" y="3143252"/>
                </a:lnTo>
                <a:close/>
                <a:moveTo>
                  <a:pt x="8698305" y="3142173"/>
                </a:moveTo>
                <a:lnTo>
                  <a:pt x="8694933" y="3145275"/>
                </a:lnTo>
                <a:lnTo>
                  <a:pt x="8694933" y="3148512"/>
                </a:lnTo>
                <a:lnTo>
                  <a:pt x="8696147" y="3153907"/>
                </a:lnTo>
                <a:lnTo>
                  <a:pt x="8697226" y="3153907"/>
                </a:lnTo>
                <a:lnTo>
                  <a:pt x="8698305" y="3152828"/>
                </a:lnTo>
                <a:lnTo>
                  <a:pt x="8699384" y="3152828"/>
                </a:lnTo>
                <a:lnTo>
                  <a:pt x="8698305" y="3149591"/>
                </a:lnTo>
                <a:lnTo>
                  <a:pt x="8699384" y="3142173"/>
                </a:lnTo>
                <a:close/>
                <a:moveTo>
                  <a:pt x="2195180" y="3142038"/>
                </a:moveTo>
                <a:lnTo>
                  <a:pt x="2193021" y="3144196"/>
                </a:lnTo>
                <a:lnTo>
                  <a:pt x="2193021" y="3147433"/>
                </a:lnTo>
                <a:lnTo>
                  <a:pt x="2196258" y="3147433"/>
                </a:lnTo>
                <a:lnTo>
                  <a:pt x="2199496" y="3144196"/>
                </a:lnTo>
                <a:lnTo>
                  <a:pt x="2197337" y="3142038"/>
                </a:lnTo>
                <a:close/>
                <a:moveTo>
                  <a:pt x="7262006" y="3141721"/>
                </a:moveTo>
                <a:lnTo>
                  <a:pt x="7262006" y="3146172"/>
                </a:lnTo>
                <a:lnTo>
                  <a:pt x="7264164" y="3146172"/>
                </a:lnTo>
                <a:lnTo>
                  <a:pt x="7264164" y="3141721"/>
                </a:lnTo>
                <a:close/>
                <a:moveTo>
                  <a:pt x="8122535" y="3141094"/>
                </a:moveTo>
                <a:lnTo>
                  <a:pt x="8119298" y="3142173"/>
                </a:lnTo>
                <a:lnTo>
                  <a:pt x="8119298" y="3146489"/>
                </a:lnTo>
                <a:lnTo>
                  <a:pt x="8121456" y="3148647"/>
                </a:lnTo>
                <a:lnTo>
                  <a:pt x="8123749" y="3148647"/>
                </a:lnTo>
                <a:lnTo>
                  <a:pt x="8124828" y="3143252"/>
                </a:lnTo>
                <a:close/>
                <a:moveTo>
                  <a:pt x="5198872" y="3141094"/>
                </a:moveTo>
                <a:lnTo>
                  <a:pt x="5198872" y="3143252"/>
                </a:lnTo>
                <a:lnTo>
                  <a:pt x="5201030" y="3143252"/>
                </a:lnTo>
                <a:close/>
                <a:moveTo>
                  <a:pt x="591954" y="3140419"/>
                </a:moveTo>
                <a:lnTo>
                  <a:pt x="579816" y="3150130"/>
                </a:lnTo>
                <a:lnTo>
                  <a:pt x="579816" y="3151209"/>
                </a:lnTo>
                <a:lnTo>
                  <a:pt x="587503" y="3152288"/>
                </a:lnTo>
                <a:cubicBezTo>
                  <a:pt x="591191" y="3148152"/>
                  <a:pt x="593033" y="3144196"/>
                  <a:pt x="593033" y="3140419"/>
                </a:cubicBezTo>
                <a:close/>
                <a:moveTo>
                  <a:pt x="8584470" y="3140015"/>
                </a:moveTo>
                <a:lnTo>
                  <a:pt x="8584470" y="3142173"/>
                </a:lnTo>
                <a:lnTo>
                  <a:pt x="8586628" y="3142173"/>
                </a:lnTo>
                <a:lnTo>
                  <a:pt x="8586628" y="3140015"/>
                </a:lnTo>
                <a:close/>
                <a:moveTo>
                  <a:pt x="6722923" y="3140015"/>
                </a:moveTo>
                <a:lnTo>
                  <a:pt x="6722923" y="3141094"/>
                </a:lnTo>
                <a:lnTo>
                  <a:pt x="6725081" y="3141094"/>
                </a:lnTo>
                <a:lnTo>
                  <a:pt x="6725081" y="3140015"/>
                </a:lnTo>
                <a:close/>
                <a:moveTo>
                  <a:pt x="3107498" y="3139880"/>
                </a:moveTo>
                <a:lnTo>
                  <a:pt x="3099945" y="3144196"/>
                </a:lnTo>
                <a:cubicBezTo>
                  <a:pt x="3099945" y="3146444"/>
                  <a:pt x="3102867" y="3147568"/>
                  <a:pt x="3108712" y="3147568"/>
                </a:cubicBezTo>
                <a:lnTo>
                  <a:pt x="3115186" y="3154042"/>
                </a:lnTo>
                <a:lnTo>
                  <a:pt x="3119637" y="3154042"/>
                </a:lnTo>
                <a:cubicBezTo>
                  <a:pt x="3119637" y="3150445"/>
                  <a:pt x="3116354" y="3145724"/>
                  <a:pt x="3109791" y="3139880"/>
                </a:cubicBezTo>
                <a:close/>
                <a:moveTo>
                  <a:pt x="6726160" y="3138936"/>
                </a:moveTo>
                <a:lnTo>
                  <a:pt x="6726160" y="3140015"/>
                </a:lnTo>
                <a:lnTo>
                  <a:pt x="6729532" y="3140015"/>
                </a:lnTo>
                <a:lnTo>
                  <a:pt x="6729532" y="3138936"/>
                </a:lnTo>
                <a:close/>
                <a:moveTo>
                  <a:pt x="5110394" y="3138936"/>
                </a:moveTo>
                <a:lnTo>
                  <a:pt x="5108236" y="3141094"/>
                </a:lnTo>
                <a:lnTo>
                  <a:pt x="5108236" y="3142173"/>
                </a:lnTo>
                <a:lnTo>
                  <a:pt x="5110394" y="3142173"/>
                </a:lnTo>
                <a:close/>
                <a:moveTo>
                  <a:pt x="2241577" y="3138801"/>
                </a:moveTo>
                <a:lnTo>
                  <a:pt x="2239419" y="3140959"/>
                </a:lnTo>
                <a:lnTo>
                  <a:pt x="2239419" y="3143117"/>
                </a:lnTo>
                <a:cubicBezTo>
                  <a:pt x="2239599" y="3144376"/>
                  <a:pt x="2242880" y="3146534"/>
                  <a:pt x="2249264" y="3149591"/>
                </a:cubicBezTo>
                <a:cubicBezTo>
                  <a:pt x="2249264" y="3154626"/>
                  <a:pt x="2249983" y="3157144"/>
                  <a:pt x="2251422" y="3157144"/>
                </a:cubicBezTo>
                <a:lnTo>
                  <a:pt x="2254660" y="3152828"/>
                </a:lnTo>
                <a:lnTo>
                  <a:pt x="2254660" y="3151749"/>
                </a:lnTo>
                <a:cubicBezTo>
                  <a:pt x="2254660" y="3149591"/>
                  <a:pt x="2252501" y="3148512"/>
                  <a:pt x="2248185" y="3148512"/>
                </a:cubicBezTo>
                <a:lnTo>
                  <a:pt x="2244950" y="3144196"/>
                </a:lnTo>
                <a:lnTo>
                  <a:pt x="2247107" y="3142038"/>
                </a:lnTo>
                <a:lnTo>
                  <a:pt x="2247107" y="3138801"/>
                </a:lnTo>
                <a:close/>
                <a:moveTo>
                  <a:pt x="4134277" y="3137587"/>
                </a:moveTo>
                <a:cubicBezTo>
                  <a:pt x="4132478" y="3137587"/>
                  <a:pt x="4130680" y="3142173"/>
                  <a:pt x="4128882" y="3151344"/>
                </a:cubicBezTo>
                <a:lnTo>
                  <a:pt x="4132119" y="3153502"/>
                </a:lnTo>
                <a:lnTo>
                  <a:pt x="4137514" y="3148242"/>
                </a:lnTo>
                <a:lnTo>
                  <a:pt x="4135356" y="3145005"/>
                </a:lnTo>
                <a:lnTo>
                  <a:pt x="4135356" y="3137587"/>
                </a:lnTo>
                <a:close/>
                <a:moveTo>
                  <a:pt x="5203188" y="3134620"/>
                </a:moveTo>
                <a:lnTo>
                  <a:pt x="5203188" y="3135699"/>
                </a:lnTo>
                <a:lnTo>
                  <a:pt x="5211820" y="3135699"/>
                </a:lnTo>
                <a:lnTo>
                  <a:pt x="5211820" y="3134620"/>
                </a:lnTo>
                <a:close/>
                <a:moveTo>
                  <a:pt x="6696622" y="3133675"/>
                </a:moveTo>
                <a:lnTo>
                  <a:pt x="6694330" y="3135833"/>
                </a:lnTo>
                <a:lnTo>
                  <a:pt x="6694330" y="3138936"/>
                </a:lnTo>
                <a:cubicBezTo>
                  <a:pt x="6696038" y="3138936"/>
                  <a:pt x="6697162" y="3137182"/>
                  <a:pt x="6697701" y="3133675"/>
                </a:cubicBezTo>
                <a:close/>
                <a:moveTo>
                  <a:pt x="4143853" y="3132192"/>
                </a:moveTo>
                <a:lnTo>
                  <a:pt x="4142774" y="3133271"/>
                </a:lnTo>
                <a:lnTo>
                  <a:pt x="4142774" y="3134350"/>
                </a:lnTo>
                <a:cubicBezTo>
                  <a:pt x="4142774" y="3135789"/>
                  <a:pt x="4143853" y="3136508"/>
                  <a:pt x="4146011" y="3136508"/>
                </a:cubicBezTo>
                <a:lnTo>
                  <a:pt x="4147090" y="3137587"/>
                </a:lnTo>
                <a:lnTo>
                  <a:pt x="4147090" y="3139610"/>
                </a:lnTo>
                <a:lnTo>
                  <a:pt x="4144932" y="3142847"/>
                </a:lnTo>
                <a:cubicBezTo>
                  <a:pt x="4144932" y="3144465"/>
                  <a:pt x="4146730" y="3145544"/>
                  <a:pt x="4150327" y="3146084"/>
                </a:cubicBezTo>
                <a:lnTo>
                  <a:pt x="4150327" y="3145005"/>
                </a:lnTo>
                <a:lnTo>
                  <a:pt x="4153429" y="3135429"/>
                </a:lnTo>
                <a:cubicBezTo>
                  <a:pt x="4153429" y="3133810"/>
                  <a:pt x="4150237" y="3132731"/>
                  <a:pt x="4143853" y="3132192"/>
                </a:cubicBezTo>
                <a:close/>
                <a:moveTo>
                  <a:pt x="7270638" y="3131875"/>
                </a:moveTo>
                <a:lnTo>
                  <a:pt x="7270638" y="3134033"/>
                </a:lnTo>
                <a:lnTo>
                  <a:pt x="7271718" y="3134033"/>
                </a:lnTo>
                <a:lnTo>
                  <a:pt x="7271718" y="3131875"/>
                </a:lnTo>
                <a:close/>
                <a:moveTo>
                  <a:pt x="6714156" y="3130573"/>
                </a:moveTo>
                <a:lnTo>
                  <a:pt x="6714156" y="3132596"/>
                </a:lnTo>
                <a:lnTo>
                  <a:pt x="6716514" y="3132596"/>
                </a:lnTo>
                <a:close/>
                <a:moveTo>
                  <a:pt x="1236512" y="3129090"/>
                </a:moveTo>
                <a:cubicBezTo>
                  <a:pt x="1242626" y="3129090"/>
                  <a:pt x="1249774" y="3133765"/>
                  <a:pt x="1257957" y="3143117"/>
                </a:cubicBezTo>
                <a:cubicBezTo>
                  <a:pt x="1260654" y="3143117"/>
                  <a:pt x="1266004" y="3149546"/>
                  <a:pt x="1274007" y="3162404"/>
                </a:cubicBezTo>
                <a:lnTo>
                  <a:pt x="1274007" y="3163483"/>
                </a:lnTo>
                <a:lnTo>
                  <a:pt x="1270770" y="3165641"/>
                </a:lnTo>
                <a:lnTo>
                  <a:pt x="1265510" y="3164562"/>
                </a:lnTo>
                <a:lnTo>
                  <a:pt x="1259036" y="3169822"/>
                </a:lnTo>
                <a:lnTo>
                  <a:pt x="1252562" y="3169822"/>
                </a:lnTo>
                <a:cubicBezTo>
                  <a:pt x="1249865" y="3167035"/>
                  <a:pt x="1241996" y="3165641"/>
                  <a:pt x="1228959" y="3165641"/>
                </a:cubicBezTo>
                <a:cubicBezTo>
                  <a:pt x="1221855" y="3167529"/>
                  <a:pt x="1218304" y="3168923"/>
                  <a:pt x="1218304" y="3169822"/>
                </a:cubicBezTo>
                <a:lnTo>
                  <a:pt x="1216145" y="3171980"/>
                </a:lnTo>
                <a:lnTo>
                  <a:pt x="1213987" y="3171980"/>
                </a:lnTo>
                <a:cubicBezTo>
                  <a:pt x="1207602" y="3170721"/>
                  <a:pt x="1204411" y="3169328"/>
                  <a:pt x="1204411" y="3167799"/>
                </a:cubicBezTo>
                <a:lnTo>
                  <a:pt x="1204411" y="3160246"/>
                </a:lnTo>
                <a:cubicBezTo>
                  <a:pt x="1204770" y="3158627"/>
                  <a:pt x="1207602" y="3156829"/>
                  <a:pt x="1212908" y="3154851"/>
                </a:cubicBezTo>
                <a:cubicBezTo>
                  <a:pt x="1217224" y="3146309"/>
                  <a:pt x="1221899" y="3142038"/>
                  <a:pt x="1226936" y="3142038"/>
                </a:cubicBezTo>
                <a:lnTo>
                  <a:pt x="1231117" y="3142038"/>
                </a:lnTo>
                <a:lnTo>
                  <a:pt x="1231117" y="3139880"/>
                </a:lnTo>
                <a:lnTo>
                  <a:pt x="1232196" y="3139880"/>
                </a:lnTo>
                <a:lnTo>
                  <a:pt x="1231117" y="3138801"/>
                </a:lnTo>
                <a:lnTo>
                  <a:pt x="1231117" y="3134485"/>
                </a:lnTo>
                <a:close/>
                <a:moveTo>
                  <a:pt x="5123342" y="3127066"/>
                </a:moveTo>
                <a:lnTo>
                  <a:pt x="5121184" y="3130303"/>
                </a:lnTo>
                <a:lnTo>
                  <a:pt x="5121184" y="3132462"/>
                </a:lnTo>
                <a:cubicBezTo>
                  <a:pt x="5123162" y="3137497"/>
                  <a:pt x="5130715" y="3143611"/>
                  <a:pt x="5143843" y="3150805"/>
                </a:cubicBezTo>
                <a:lnTo>
                  <a:pt x="5166502" y="3176701"/>
                </a:lnTo>
                <a:lnTo>
                  <a:pt x="5169739" y="3175622"/>
                </a:lnTo>
                <a:lnTo>
                  <a:pt x="5169739" y="3169148"/>
                </a:lnTo>
                <a:lnTo>
                  <a:pt x="5166502" y="3162674"/>
                </a:lnTo>
                <a:lnTo>
                  <a:pt x="5167581" y="3157279"/>
                </a:lnTo>
                <a:lnTo>
                  <a:pt x="5166502" y="3142173"/>
                </a:lnTo>
                <a:lnTo>
                  <a:pt x="5166502" y="3137857"/>
                </a:lnTo>
                <a:lnTo>
                  <a:pt x="5168660" y="3130303"/>
                </a:lnTo>
                <a:lnTo>
                  <a:pt x="5167581" y="3129224"/>
                </a:lnTo>
                <a:lnTo>
                  <a:pt x="5166502" y="3129224"/>
                </a:lnTo>
                <a:lnTo>
                  <a:pt x="5149238" y="3133541"/>
                </a:lnTo>
                <a:lnTo>
                  <a:pt x="5144922" y="3133541"/>
                </a:lnTo>
                <a:lnTo>
                  <a:pt x="5141685" y="3131382"/>
                </a:lnTo>
                <a:lnTo>
                  <a:pt x="5135211" y="3132462"/>
                </a:lnTo>
                <a:cubicBezTo>
                  <a:pt x="5129816" y="3128865"/>
                  <a:pt x="5125860" y="3127066"/>
                  <a:pt x="5123342" y="3127066"/>
                </a:cubicBezTo>
                <a:close/>
                <a:moveTo>
                  <a:pt x="680163" y="3125043"/>
                </a:moveTo>
                <a:lnTo>
                  <a:pt x="678005" y="3127471"/>
                </a:lnTo>
                <a:lnTo>
                  <a:pt x="678005" y="3129629"/>
                </a:lnTo>
                <a:lnTo>
                  <a:pt x="682456" y="3133945"/>
                </a:lnTo>
                <a:lnTo>
                  <a:pt x="684614" y="3133945"/>
                </a:lnTo>
                <a:lnTo>
                  <a:pt x="684614" y="3125043"/>
                </a:lnTo>
                <a:close/>
                <a:moveTo>
                  <a:pt x="2093618" y="3123695"/>
                </a:moveTo>
                <a:lnTo>
                  <a:pt x="2087143" y="3131248"/>
                </a:lnTo>
                <a:cubicBezTo>
                  <a:pt x="2087143" y="3137362"/>
                  <a:pt x="2088223" y="3141678"/>
                  <a:pt x="2090381" y="3144196"/>
                </a:cubicBezTo>
                <a:lnTo>
                  <a:pt x="2090381" y="3159302"/>
                </a:lnTo>
                <a:lnTo>
                  <a:pt x="2083907" y="3176701"/>
                </a:lnTo>
                <a:lnTo>
                  <a:pt x="2084986" y="3176701"/>
                </a:lnTo>
                <a:cubicBezTo>
                  <a:pt x="2087143" y="3177420"/>
                  <a:pt x="2088223" y="3179578"/>
                  <a:pt x="2088223" y="3183175"/>
                </a:cubicBezTo>
                <a:lnTo>
                  <a:pt x="2084986" y="3189649"/>
                </a:lnTo>
                <a:cubicBezTo>
                  <a:pt x="2088583" y="3195224"/>
                  <a:pt x="2090381" y="3205654"/>
                  <a:pt x="2090381" y="3220940"/>
                </a:cubicBezTo>
                <a:lnTo>
                  <a:pt x="2088223" y="3224177"/>
                </a:lnTo>
                <a:lnTo>
                  <a:pt x="2090381" y="3239283"/>
                </a:lnTo>
                <a:cubicBezTo>
                  <a:pt x="2086784" y="3240542"/>
                  <a:pt x="2084986" y="3243779"/>
                  <a:pt x="2084986" y="3248994"/>
                </a:cubicBezTo>
                <a:cubicBezTo>
                  <a:pt x="2084986" y="3260593"/>
                  <a:pt x="2086784" y="3266393"/>
                  <a:pt x="2090381" y="3266393"/>
                </a:cubicBezTo>
                <a:cubicBezTo>
                  <a:pt x="2098473" y="3264055"/>
                  <a:pt x="2103150" y="3261897"/>
                  <a:pt x="2104409" y="3259919"/>
                </a:cubicBezTo>
                <a:cubicBezTo>
                  <a:pt x="2101710" y="3253175"/>
                  <a:pt x="2099912" y="3243419"/>
                  <a:pt x="2099014" y="3230651"/>
                </a:cubicBezTo>
                <a:lnTo>
                  <a:pt x="2101171" y="3225256"/>
                </a:lnTo>
                <a:lnTo>
                  <a:pt x="2099014" y="3215545"/>
                </a:lnTo>
                <a:lnTo>
                  <a:pt x="2099014" y="3210150"/>
                </a:lnTo>
                <a:cubicBezTo>
                  <a:pt x="2099014" y="3198641"/>
                  <a:pt x="2100452" y="3189649"/>
                  <a:pt x="2103329" y="3183175"/>
                </a:cubicBezTo>
                <a:cubicBezTo>
                  <a:pt x="2101171" y="3183175"/>
                  <a:pt x="2100091" y="3182456"/>
                  <a:pt x="2100091" y="3181017"/>
                </a:cubicBezTo>
                <a:cubicBezTo>
                  <a:pt x="2100091" y="3179578"/>
                  <a:pt x="2101171" y="3178859"/>
                  <a:pt x="2103329" y="3178859"/>
                </a:cubicBezTo>
                <a:lnTo>
                  <a:pt x="2103329" y="3177780"/>
                </a:lnTo>
                <a:cubicBezTo>
                  <a:pt x="2100452" y="3177780"/>
                  <a:pt x="2099014" y="3173778"/>
                  <a:pt x="2099014" y="3165776"/>
                </a:cubicBezTo>
                <a:lnTo>
                  <a:pt x="2103329" y="3143117"/>
                </a:lnTo>
                <a:lnTo>
                  <a:pt x="2101171" y="3136643"/>
                </a:lnTo>
                <a:lnTo>
                  <a:pt x="2104409" y="3129090"/>
                </a:lnTo>
                <a:cubicBezTo>
                  <a:pt x="2102430" y="3129090"/>
                  <a:pt x="2099912" y="3127291"/>
                  <a:pt x="2096854" y="3123695"/>
                </a:cubicBezTo>
                <a:close/>
                <a:moveTo>
                  <a:pt x="9212976" y="3123425"/>
                </a:moveTo>
                <a:lnTo>
                  <a:pt x="9210818" y="3125583"/>
                </a:lnTo>
                <a:lnTo>
                  <a:pt x="9210818" y="3128820"/>
                </a:lnTo>
                <a:lnTo>
                  <a:pt x="9216078" y="3128820"/>
                </a:lnTo>
                <a:lnTo>
                  <a:pt x="9216078" y="3126662"/>
                </a:lnTo>
                <a:lnTo>
                  <a:pt x="9217157" y="3126662"/>
                </a:lnTo>
                <a:lnTo>
                  <a:pt x="9216078" y="3123425"/>
                </a:lnTo>
                <a:close/>
                <a:moveTo>
                  <a:pt x="2214601" y="3122616"/>
                </a:moveTo>
                <a:lnTo>
                  <a:pt x="2212443" y="3124774"/>
                </a:lnTo>
                <a:lnTo>
                  <a:pt x="2212443" y="3157144"/>
                </a:lnTo>
                <a:lnTo>
                  <a:pt x="2213522" y="3169148"/>
                </a:lnTo>
                <a:lnTo>
                  <a:pt x="2210285" y="3185333"/>
                </a:lnTo>
                <a:lnTo>
                  <a:pt x="2212443" y="3201518"/>
                </a:lnTo>
                <a:lnTo>
                  <a:pt x="2210285" y="3209071"/>
                </a:lnTo>
                <a:lnTo>
                  <a:pt x="2211364" y="3212308"/>
                </a:lnTo>
                <a:lnTo>
                  <a:pt x="2204891" y="3216624"/>
                </a:lnTo>
                <a:lnTo>
                  <a:pt x="2207203" y="3222867"/>
                </a:lnTo>
                <a:lnTo>
                  <a:pt x="2203812" y="3222019"/>
                </a:lnTo>
                <a:lnTo>
                  <a:pt x="2200575" y="3222019"/>
                </a:lnTo>
                <a:lnTo>
                  <a:pt x="2200575" y="3223098"/>
                </a:lnTo>
                <a:lnTo>
                  <a:pt x="2207049" y="3224177"/>
                </a:lnTo>
                <a:lnTo>
                  <a:pt x="2207688" y="3224177"/>
                </a:lnTo>
                <a:lnTo>
                  <a:pt x="2215680" y="3245757"/>
                </a:lnTo>
                <a:lnTo>
                  <a:pt x="2212443" y="3253445"/>
                </a:lnTo>
                <a:lnTo>
                  <a:pt x="2213522" y="3259919"/>
                </a:lnTo>
                <a:lnTo>
                  <a:pt x="2211364" y="3265314"/>
                </a:lnTo>
                <a:lnTo>
                  <a:pt x="2214601" y="3266393"/>
                </a:lnTo>
                <a:cubicBezTo>
                  <a:pt x="2219636" y="3264595"/>
                  <a:pt x="2222155" y="3263156"/>
                  <a:pt x="2222155" y="3262077"/>
                </a:cubicBezTo>
                <a:lnTo>
                  <a:pt x="2222155" y="3254524"/>
                </a:lnTo>
                <a:cubicBezTo>
                  <a:pt x="2222335" y="3249399"/>
                  <a:pt x="2223054" y="3246836"/>
                  <a:pt x="2224312" y="3246836"/>
                </a:cubicBezTo>
                <a:lnTo>
                  <a:pt x="2219997" y="3239283"/>
                </a:lnTo>
                <a:cubicBezTo>
                  <a:pt x="2219997" y="3229212"/>
                  <a:pt x="2222514" y="3224177"/>
                  <a:pt x="2227550" y="3224177"/>
                </a:cubicBezTo>
                <a:lnTo>
                  <a:pt x="2229708" y="3222019"/>
                </a:lnTo>
                <a:lnTo>
                  <a:pt x="2229708" y="3220940"/>
                </a:lnTo>
                <a:cubicBezTo>
                  <a:pt x="2224672" y="3216804"/>
                  <a:pt x="2222155" y="3211768"/>
                  <a:pt x="2222155" y="3205834"/>
                </a:cubicBezTo>
                <a:lnTo>
                  <a:pt x="2222155" y="3203676"/>
                </a:lnTo>
                <a:lnTo>
                  <a:pt x="2223233" y="3177780"/>
                </a:lnTo>
                <a:lnTo>
                  <a:pt x="2222155" y="3176701"/>
                </a:lnTo>
                <a:lnTo>
                  <a:pt x="2222155" y="3175622"/>
                </a:lnTo>
                <a:lnTo>
                  <a:pt x="2225391" y="3165776"/>
                </a:lnTo>
                <a:lnTo>
                  <a:pt x="2222155" y="3160381"/>
                </a:lnTo>
                <a:lnTo>
                  <a:pt x="2224312" y="3149591"/>
                </a:lnTo>
                <a:lnTo>
                  <a:pt x="2222155" y="3140959"/>
                </a:lnTo>
                <a:lnTo>
                  <a:pt x="2225391" y="3137722"/>
                </a:lnTo>
                <a:cubicBezTo>
                  <a:pt x="2223233" y="3134485"/>
                  <a:pt x="2221794" y="3129449"/>
                  <a:pt x="2221075" y="3122616"/>
                </a:cubicBezTo>
                <a:close/>
                <a:moveTo>
                  <a:pt x="2150804" y="3122616"/>
                </a:moveTo>
                <a:lnTo>
                  <a:pt x="2148647" y="3124774"/>
                </a:lnTo>
                <a:lnTo>
                  <a:pt x="2148647" y="3130169"/>
                </a:lnTo>
                <a:lnTo>
                  <a:pt x="2147568" y="3159302"/>
                </a:lnTo>
                <a:lnTo>
                  <a:pt x="2146488" y="3159302"/>
                </a:lnTo>
                <a:cubicBezTo>
                  <a:pt x="2146488" y="3162899"/>
                  <a:pt x="2149006" y="3164697"/>
                  <a:pt x="2154042" y="3164697"/>
                </a:cubicBezTo>
                <a:lnTo>
                  <a:pt x="2154042" y="3165776"/>
                </a:lnTo>
                <a:cubicBezTo>
                  <a:pt x="2146488" y="3171261"/>
                  <a:pt x="2140015" y="3177061"/>
                  <a:pt x="2134620" y="3183175"/>
                </a:cubicBezTo>
                <a:lnTo>
                  <a:pt x="2133543" y="3183175"/>
                </a:lnTo>
                <a:lnTo>
                  <a:pt x="2133543" y="3181017"/>
                </a:lnTo>
                <a:lnTo>
                  <a:pt x="2132462" y="3181017"/>
                </a:lnTo>
                <a:cubicBezTo>
                  <a:pt x="2132462" y="3185333"/>
                  <a:pt x="2130306" y="3187491"/>
                  <a:pt x="2125988" y="3187491"/>
                </a:cubicBezTo>
                <a:lnTo>
                  <a:pt x="2125988" y="3188570"/>
                </a:lnTo>
                <a:lnTo>
                  <a:pt x="2127068" y="3195044"/>
                </a:lnTo>
                <a:lnTo>
                  <a:pt x="2131383" y="3193965"/>
                </a:lnTo>
                <a:lnTo>
                  <a:pt x="2135700" y="3195044"/>
                </a:lnTo>
                <a:lnTo>
                  <a:pt x="2134620" y="3193965"/>
                </a:lnTo>
                <a:lnTo>
                  <a:pt x="2134620" y="3189649"/>
                </a:lnTo>
                <a:cubicBezTo>
                  <a:pt x="2138037" y="3179578"/>
                  <a:pt x="2142713" y="3174543"/>
                  <a:pt x="2148647" y="3174543"/>
                </a:cubicBezTo>
                <a:lnTo>
                  <a:pt x="2149727" y="3182096"/>
                </a:lnTo>
                <a:lnTo>
                  <a:pt x="2149727" y="3186412"/>
                </a:lnTo>
                <a:lnTo>
                  <a:pt x="2147568" y="3188570"/>
                </a:lnTo>
                <a:lnTo>
                  <a:pt x="2148647" y="3189649"/>
                </a:lnTo>
                <a:lnTo>
                  <a:pt x="2148647" y="3196123"/>
                </a:lnTo>
                <a:cubicBezTo>
                  <a:pt x="2148647" y="3199720"/>
                  <a:pt x="2147929" y="3201518"/>
                  <a:pt x="2146488" y="3201518"/>
                </a:cubicBezTo>
                <a:lnTo>
                  <a:pt x="2147568" y="3202597"/>
                </a:lnTo>
                <a:lnTo>
                  <a:pt x="2146488" y="3207992"/>
                </a:lnTo>
                <a:cubicBezTo>
                  <a:pt x="2146488" y="3209790"/>
                  <a:pt x="2150131" y="3211589"/>
                  <a:pt x="2157415" y="3213387"/>
                </a:cubicBezTo>
                <a:lnTo>
                  <a:pt x="2157415" y="3215545"/>
                </a:lnTo>
                <a:cubicBezTo>
                  <a:pt x="2157415" y="3216804"/>
                  <a:pt x="2154491" y="3218602"/>
                  <a:pt x="2148647" y="3220940"/>
                </a:cubicBezTo>
                <a:lnTo>
                  <a:pt x="2148647" y="3254524"/>
                </a:lnTo>
                <a:lnTo>
                  <a:pt x="2147568" y="3260998"/>
                </a:lnTo>
                <a:lnTo>
                  <a:pt x="2148647" y="3264235"/>
                </a:lnTo>
                <a:lnTo>
                  <a:pt x="2156200" y="3264235"/>
                </a:lnTo>
                <a:cubicBezTo>
                  <a:pt x="2159887" y="3264235"/>
                  <a:pt x="2162810" y="3251602"/>
                  <a:pt x="2164968" y="3226335"/>
                </a:cubicBezTo>
                <a:lnTo>
                  <a:pt x="2166047" y="3225256"/>
                </a:lnTo>
                <a:lnTo>
                  <a:pt x="2166047" y="3224177"/>
                </a:lnTo>
                <a:cubicBezTo>
                  <a:pt x="2164607" y="3224177"/>
                  <a:pt x="2163168" y="3222019"/>
                  <a:pt x="2161731" y="3217703"/>
                </a:cubicBezTo>
                <a:lnTo>
                  <a:pt x="2164968" y="3211229"/>
                </a:lnTo>
                <a:lnTo>
                  <a:pt x="2161731" y="3201518"/>
                </a:lnTo>
                <a:lnTo>
                  <a:pt x="2161731" y="3197202"/>
                </a:lnTo>
                <a:cubicBezTo>
                  <a:pt x="2161731" y="3194684"/>
                  <a:pt x="2163168" y="3191807"/>
                  <a:pt x="2166047" y="3188570"/>
                </a:cubicBezTo>
                <a:lnTo>
                  <a:pt x="2166047" y="3173464"/>
                </a:lnTo>
                <a:cubicBezTo>
                  <a:pt x="2166047" y="3171306"/>
                  <a:pt x="2162765" y="3170227"/>
                  <a:pt x="2156200" y="3170227"/>
                </a:cubicBezTo>
                <a:lnTo>
                  <a:pt x="2156200" y="3168069"/>
                </a:lnTo>
                <a:lnTo>
                  <a:pt x="2163889" y="3159302"/>
                </a:lnTo>
                <a:lnTo>
                  <a:pt x="2162810" y="3125853"/>
                </a:lnTo>
                <a:lnTo>
                  <a:pt x="2162810" y="3122616"/>
                </a:lnTo>
                <a:close/>
                <a:moveTo>
                  <a:pt x="4147090" y="3121537"/>
                </a:moveTo>
                <a:lnTo>
                  <a:pt x="4147090" y="3123695"/>
                </a:lnTo>
                <a:lnTo>
                  <a:pt x="4150327" y="3126932"/>
                </a:lnTo>
                <a:lnTo>
                  <a:pt x="4151271" y="3125853"/>
                </a:lnTo>
                <a:lnTo>
                  <a:pt x="4151271" y="3123695"/>
                </a:lnTo>
                <a:lnTo>
                  <a:pt x="4149248" y="3121537"/>
                </a:lnTo>
                <a:close/>
                <a:moveTo>
                  <a:pt x="7124973" y="3120951"/>
                </a:moveTo>
                <a:lnTo>
                  <a:pt x="7115262" y="3127559"/>
                </a:lnTo>
                <a:lnTo>
                  <a:pt x="7115262" y="3129717"/>
                </a:lnTo>
                <a:lnTo>
                  <a:pt x="7117420" y="3129717"/>
                </a:lnTo>
                <a:cubicBezTo>
                  <a:pt x="7123175" y="3128638"/>
                  <a:pt x="7126052" y="3125716"/>
                  <a:pt x="7126052" y="3120951"/>
                </a:cubicBezTo>
                <a:close/>
                <a:moveTo>
                  <a:pt x="7274954" y="3119872"/>
                </a:moveTo>
                <a:lnTo>
                  <a:pt x="7271718" y="3127559"/>
                </a:lnTo>
                <a:lnTo>
                  <a:pt x="7273876" y="3129717"/>
                </a:lnTo>
                <a:lnTo>
                  <a:pt x="7272796" y="3130796"/>
                </a:lnTo>
                <a:lnTo>
                  <a:pt x="7272796" y="3132954"/>
                </a:lnTo>
                <a:lnTo>
                  <a:pt x="7273876" y="3132954"/>
                </a:lnTo>
                <a:lnTo>
                  <a:pt x="7274954" y="3129717"/>
                </a:lnTo>
                <a:lnTo>
                  <a:pt x="7273876" y="3125401"/>
                </a:lnTo>
                <a:lnTo>
                  <a:pt x="7276034" y="3120951"/>
                </a:lnTo>
                <a:lnTo>
                  <a:pt x="7276034" y="3119872"/>
                </a:lnTo>
                <a:close/>
                <a:moveTo>
                  <a:pt x="4163005" y="3119379"/>
                </a:moveTo>
                <a:cubicBezTo>
                  <a:pt x="4159499" y="3121177"/>
                  <a:pt x="4157745" y="3124369"/>
                  <a:pt x="4157745" y="3128955"/>
                </a:cubicBezTo>
                <a:lnTo>
                  <a:pt x="4158824" y="3132192"/>
                </a:lnTo>
                <a:lnTo>
                  <a:pt x="4160982" y="3132192"/>
                </a:lnTo>
                <a:close/>
                <a:moveTo>
                  <a:pt x="8273731" y="3119109"/>
                </a:moveTo>
                <a:lnTo>
                  <a:pt x="8271573" y="3121267"/>
                </a:lnTo>
                <a:lnTo>
                  <a:pt x="8272652" y="3126797"/>
                </a:lnTo>
                <a:lnTo>
                  <a:pt x="8279126" y="3126797"/>
                </a:lnTo>
                <a:lnTo>
                  <a:pt x="8281419" y="3124639"/>
                </a:lnTo>
                <a:lnTo>
                  <a:pt x="8274810" y="3119109"/>
                </a:lnTo>
                <a:close/>
                <a:moveTo>
                  <a:pt x="7257690" y="3118793"/>
                </a:moveTo>
                <a:lnTo>
                  <a:pt x="7255532" y="3120951"/>
                </a:lnTo>
                <a:lnTo>
                  <a:pt x="7255532" y="3124322"/>
                </a:lnTo>
                <a:lnTo>
                  <a:pt x="7258770" y="3124322"/>
                </a:lnTo>
                <a:lnTo>
                  <a:pt x="7258770" y="3118793"/>
                </a:lnTo>
                <a:close/>
                <a:moveTo>
                  <a:pt x="5749959" y="3116142"/>
                </a:moveTo>
                <a:lnTo>
                  <a:pt x="5749959" y="3120458"/>
                </a:lnTo>
                <a:lnTo>
                  <a:pt x="5752117" y="3120458"/>
                </a:lnTo>
                <a:lnTo>
                  <a:pt x="5752117" y="3118300"/>
                </a:lnTo>
                <a:close/>
                <a:moveTo>
                  <a:pt x="3740185" y="3116142"/>
                </a:moveTo>
                <a:lnTo>
                  <a:pt x="3740185" y="3120458"/>
                </a:lnTo>
                <a:lnTo>
                  <a:pt x="3742343" y="3120458"/>
                </a:lnTo>
                <a:lnTo>
                  <a:pt x="3742343" y="3118300"/>
                </a:lnTo>
                <a:close/>
                <a:moveTo>
                  <a:pt x="7747865" y="3115063"/>
                </a:moveTo>
                <a:lnTo>
                  <a:pt x="7747865" y="3116142"/>
                </a:lnTo>
                <a:lnTo>
                  <a:pt x="7750023" y="3118300"/>
                </a:lnTo>
                <a:lnTo>
                  <a:pt x="7750023" y="3117221"/>
                </a:lnTo>
                <a:close/>
                <a:moveTo>
                  <a:pt x="6242915" y="3115063"/>
                </a:moveTo>
                <a:lnTo>
                  <a:pt x="6242915" y="3116142"/>
                </a:lnTo>
                <a:lnTo>
                  <a:pt x="6245073" y="3118300"/>
                </a:lnTo>
                <a:lnTo>
                  <a:pt x="6245073" y="3117221"/>
                </a:lnTo>
                <a:close/>
                <a:moveTo>
                  <a:pt x="6579146" y="3113579"/>
                </a:moveTo>
                <a:lnTo>
                  <a:pt x="6579146" y="3116816"/>
                </a:lnTo>
                <a:lnTo>
                  <a:pt x="6581304" y="3116816"/>
                </a:lnTo>
                <a:lnTo>
                  <a:pt x="6582383" y="3117895"/>
                </a:lnTo>
                <a:lnTo>
                  <a:pt x="6583597" y="3116816"/>
                </a:lnTo>
                <a:lnTo>
                  <a:pt x="6582383" y="3113579"/>
                </a:lnTo>
                <a:close/>
                <a:moveTo>
                  <a:pt x="8710309" y="3112365"/>
                </a:moveTo>
                <a:lnTo>
                  <a:pt x="8710309" y="3115602"/>
                </a:lnTo>
                <a:lnTo>
                  <a:pt x="8714625" y="3115602"/>
                </a:lnTo>
                <a:lnTo>
                  <a:pt x="8714625" y="3112365"/>
                </a:lnTo>
                <a:close/>
                <a:moveTo>
                  <a:pt x="4128882" y="3111960"/>
                </a:moveTo>
                <a:lnTo>
                  <a:pt x="4131040" y="3114118"/>
                </a:lnTo>
                <a:lnTo>
                  <a:pt x="4132119" y="3114118"/>
                </a:lnTo>
                <a:lnTo>
                  <a:pt x="4132119" y="3111960"/>
                </a:lnTo>
                <a:close/>
                <a:moveTo>
                  <a:pt x="1702763" y="3111691"/>
                </a:moveTo>
                <a:cubicBezTo>
                  <a:pt x="1701593" y="3111691"/>
                  <a:pt x="1700200" y="3115242"/>
                  <a:pt x="1698581" y="3122346"/>
                </a:cubicBezTo>
                <a:lnTo>
                  <a:pt x="1699660" y="3131922"/>
                </a:lnTo>
                <a:lnTo>
                  <a:pt x="1702763" y="3129764"/>
                </a:lnTo>
                <a:lnTo>
                  <a:pt x="1701819" y="3123425"/>
                </a:lnTo>
                <a:close/>
                <a:moveTo>
                  <a:pt x="5187003" y="3110881"/>
                </a:moveTo>
                <a:lnTo>
                  <a:pt x="5187003" y="3113039"/>
                </a:lnTo>
                <a:lnTo>
                  <a:pt x="5189161" y="3115197"/>
                </a:lnTo>
                <a:lnTo>
                  <a:pt x="5190240" y="3115197"/>
                </a:lnTo>
                <a:lnTo>
                  <a:pt x="5190240" y="3113039"/>
                </a:lnTo>
                <a:lnTo>
                  <a:pt x="5188082" y="3110881"/>
                </a:lnTo>
                <a:close/>
                <a:moveTo>
                  <a:pt x="9296733" y="3110747"/>
                </a:moveTo>
                <a:cubicBezTo>
                  <a:pt x="9294575" y="3110747"/>
                  <a:pt x="9293496" y="3114613"/>
                  <a:pt x="9293496" y="3122346"/>
                </a:cubicBezTo>
                <a:lnTo>
                  <a:pt x="9294575" y="3122346"/>
                </a:lnTo>
                <a:cubicBezTo>
                  <a:pt x="9296014" y="3122346"/>
                  <a:pt x="9296733" y="3120593"/>
                  <a:pt x="9296733" y="3117086"/>
                </a:cubicBezTo>
                <a:lnTo>
                  <a:pt x="9299970" y="3113849"/>
                </a:lnTo>
                <a:lnTo>
                  <a:pt x="9299970" y="3110747"/>
                </a:lnTo>
                <a:close/>
                <a:moveTo>
                  <a:pt x="8698305" y="3110207"/>
                </a:moveTo>
                <a:lnTo>
                  <a:pt x="8693854" y="3114523"/>
                </a:lnTo>
                <a:lnTo>
                  <a:pt x="8704779" y="3118704"/>
                </a:lnTo>
                <a:lnTo>
                  <a:pt x="8705993" y="3118704"/>
                </a:lnTo>
                <a:lnTo>
                  <a:pt x="8705993" y="3115602"/>
                </a:lnTo>
                <a:lnTo>
                  <a:pt x="8700463" y="3110207"/>
                </a:lnTo>
                <a:close/>
                <a:moveTo>
                  <a:pt x="7144395" y="3110026"/>
                </a:moveTo>
                <a:lnTo>
                  <a:pt x="7144395" y="3115556"/>
                </a:lnTo>
                <a:lnTo>
                  <a:pt x="7147632" y="3119872"/>
                </a:lnTo>
                <a:lnTo>
                  <a:pt x="7147632" y="3123243"/>
                </a:lnTo>
                <a:cubicBezTo>
                  <a:pt x="7145294" y="3125222"/>
                  <a:pt x="7143856" y="3130302"/>
                  <a:pt x="7143316" y="3138484"/>
                </a:cubicBezTo>
                <a:lnTo>
                  <a:pt x="7141158" y="3140642"/>
                </a:lnTo>
                <a:lnTo>
                  <a:pt x="7141158" y="3148330"/>
                </a:lnTo>
                <a:cubicBezTo>
                  <a:pt x="7141698" y="3152646"/>
                  <a:pt x="7142777" y="3154804"/>
                  <a:pt x="7144395" y="3154804"/>
                </a:cubicBezTo>
                <a:lnTo>
                  <a:pt x="7163817" y="3154804"/>
                </a:lnTo>
                <a:lnTo>
                  <a:pt x="7170291" y="3152646"/>
                </a:lnTo>
                <a:cubicBezTo>
                  <a:pt x="7174068" y="3154804"/>
                  <a:pt x="7177664" y="3155883"/>
                  <a:pt x="7181081" y="3155883"/>
                </a:cubicBezTo>
                <a:lnTo>
                  <a:pt x="7183239" y="3155883"/>
                </a:lnTo>
                <a:lnTo>
                  <a:pt x="7194029" y="3154804"/>
                </a:lnTo>
                <a:cubicBezTo>
                  <a:pt x="7204100" y="3154804"/>
                  <a:pt x="7209135" y="3157007"/>
                  <a:pt x="7209135" y="3161413"/>
                </a:cubicBezTo>
                <a:lnTo>
                  <a:pt x="7212372" y="3161413"/>
                </a:lnTo>
                <a:cubicBezTo>
                  <a:pt x="7213272" y="3156288"/>
                  <a:pt x="7216508" y="3153725"/>
                  <a:pt x="7222083" y="3153725"/>
                </a:cubicBezTo>
                <a:lnTo>
                  <a:pt x="7229636" y="3155883"/>
                </a:lnTo>
                <a:lnTo>
                  <a:pt x="7230715" y="3154804"/>
                </a:lnTo>
                <a:lnTo>
                  <a:pt x="7231794" y="3154804"/>
                </a:lnTo>
                <a:lnTo>
                  <a:pt x="7230715" y="3153725"/>
                </a:lnTo>
                <a:lnTo>
                  <a:pt x="7230715" y="3149409"/>
                </a:lnTo>
                <a:cubicBezTo>
                  <a:pt x="7230715" y="3147971"/>
                  <a:pt x="7232873" y="3146892"/>
                  <a:pt x="7237189" y="3146172"/>
                </a:cubicBezTo>
                <a:lnTo>
                  <a:pt x="7237189" y="3142800"/>
                </a:lnTo>
                <a:cubicBezTo>
                  <a:pt x="7233053" y="3142800"/>
                  <a:pt x="7230536" y="3139878"/>
                  <a:pt x="7229636" y="3134033"/>
                </a:cubicBezTo>
                <a:lnTo>
                  <a:pt x="7229636" y="3116635"/>
                </a:lnTo>
                <a:cubicBezTo>
                  <a:pt x="7229636" y="3114836"/>
                  <a:pt x="7222803" y="3113398"/>
                  <a:pt x="7209135" y="3112319"/>
                </a:cubicBezTo>
                <a:lnTo>
                  <a:pt x="7184318" y="3114477"/>
                </a:lnTo>
                <a:lnTo>
                  <a:pt x="7176765" y="3110026"/>
                </a:lnTo>
                <a:lnTo>
                  <a:pt x="7172449" y="3110026"/>
                </a:lnTo>
                <a:cubicBezTo>
                  <a:pt x="7169033" y="3112993"/>
                  <a:pt x="7164717" y="3114477"/>
                  <a:pt x="7159501" y="3114477"/>
                </a:cubicBezTo>
                <a:close/>
                <a:moveTo>
                  <a:pt x="654941" y="3109937"/>
                </a:moveTo>
                <a:cubicBezTo>
                  <a:pt x="649366" y="3109937"/>
                  <a:pt x="642712" y="3116501"/>
                  <a:pt x="634980" y="3129629"/>
                </a:cubicBezTo>
                <a:cubicBezTo>
                  <a:pt x="630753" y="3129629"/>
                  <a:pt x="627427" y="3133586"/>
                  <a:pt x="624999" y="3141498"/>
                </a:cubicBezTo>
                <a:cubicBezTo>
                  <a:pt x="619874" y="3144735"/>
                  <a:pt x="617311" y="3148332"/>
                  <a:pt x="617311" y="3152288"/>
                </a:cubicBezTo>
                <a:lnTo>
                  <a:pt x="617311" y="3154716"/>
                </a:lnTo>
                <a:cubicBezTo>
                  <a:pt x="622976" y="3154716"/>
                  <a:pt x="628865" y="3147073"/>
                  <a:pt x="634980" y="3131787"/>
                </a:cubicBezTo>
                <a:lnTo>
                  <a:pt x="639431" y="3130708"/>
                </a:lnTo>
                <a:cubicBezTo>
                  <a:pt x="645095" y="3133586"/>
                  <a:pt x="651344" y="3138261"/>
                  <a:pt x="658179" y="3144735"/>
                </a:cubicBezTo>
                <a:lnTo>
                  <a:pt x="659258" y="3144735"/>
                </a:lnTo>
                <a:lnTo>
                  <a:pt x="658179" y="3137182"/>
                </a:lnTo>
                <a:lnTo>
                  <a:pt x="659258" y="3130708"/>
                </a:lnTo>
                <a:cubicBezTo>
                  <a:pt x="658179" y="3116861"/>
                  <a:pt x="656739" y="3109937"/>
                  <a:pt x="654941" y="3109937"/>
                </a:cubicBezTo>
                <a:close/>
                <a:moveTo>
                  <a:pt x="7758655" y="3109668"/>
                </a:moveTo>
                <a:lnTo>
                  <a:pt x="7758655" y="3111826"/>
                </a:lnTo>
                <a:lnTo>
                  <a:pt x="7760813" y="3111826"/>
                </a:lnTo>
                <a:lnTo>
                  <a:pt x="7760813" y="3109668"/>
                </a:lnTo>
                <a:close/>
                <a:moveTo>
                  <a:pt x="6253705" y="3109668"/>
                </a:moveTo>
                <a:lnTo>
                  <a:pt x="6253705" y="3111826"/>
                </a:lnTo>
                <a:lnTo>
                  <a:pt x="6255863" y="3111826"/>
                </a:lnTo>
                <a:lnTo>
                  <a:pt x="6255863" y="3109668"/>
                </a:lnTo>
                <a:close/>
                <a:moveTo>
                  <a:pt x="4253642" y="3108723"/>
                </a:moveTo>
                <a:lnTo>
                  <a:pt x="4253642" y="3111960"/>
                </a:lnTo>
                <a:lnTo>
                  <a:pt x="4254721" y="3111960"/>
                </a:lnTo>
                <a:lnTo>
                  <a:pt x="4254721" y="3108723"/>
                </a:lnTo>
                <a:close/>
                <a:moveTo>
                  <a:pt x="1737829" y="3108589"/>
                </a:moveTo>
                <a:lnTo>
                  <a:pt x="1735671" y="3110747"/>
                </a:lnTo>
                <a:lnTo>
                  <a:pt x="1735671" y="3111691"/>
                </a:lnTo>
                <a:lnTo>
                  <a:pt x="1739988" y="3112770"/>
                </a:lnTo>
                <a:lnTo>
                  <a:pt x="1739988" y="3108589"/>
                </a:lnTo>
                <a:close/>
                <a:moveTo>
                  <a:pt x="1586095" y="3108589"/>
                </a:moveTo>
                <a:cubicBezTo>
                  <a:pt x="1581150" y="3110837"/>
                  <a:pt x="1578676" y="3113669"/>
                  <a:pt x="1578676" y="3117086"/>
                </a:cubicBezTo>
                <a:lnTo>
                  <a:pt x="1579756" y="3120188"/>
                </a:lnTo>
                <a:lnTo>
                  <a:pt x="1581779" y="3120188"/>
                </a:lnTo>
                <a:lnTo>
                  <a:pt x="1589332" y="3111691"/>
                </a:lnTo>
                <a:close/>
                <a:moveTo>
                  <a:pt x="5742406" y="3107510"/>
                </a:moveTo>
                <a:cubicBezTo>
                  <a:pt x="5738810" y="3108409"/>
                  <a:pt x="5737011" y="3109488"/>
                  <a:pt x="5737011" y="3110747"/>
                </a:cubicBezTo>
                <a:lnTo>
                  <a:pt x="5738090" y="3113984"/>
                </a:lnTo>
                <a:lnTo>
                  <a:pt x="5740248" y="3113984"/>
                </a:lnTo>
                <a:lnTo>
                  <a:pt x="5747801" y="3115063"/>
                </a:lnTo>
                <a:lnTo>
                  <a:pt x="5747801" y="3112905"/>
                </a:lnTo>
                <a:close/>
                <a:moveTo>
                  <a:pt x="3732632" y="3107510"/>
                </a:moveTo>
                <a:cubicBezTo>
                  <a:pt x="3729035" y="3108409"/>
                  <a:pt x="3727237" y="3109488"/>
                  <a:pt x="3727237" y="3110747"/>
                </a:cubicBezTo>
                <a:lnTo>
                  <a:pt x="3728316" y="3113984"/>
                </a:lnTo>
                <a:lnTo>
                  <a:pt x="3730474" y="3113984"/>
                </a:lnTo>
                <a:lnTo>
                  <a:pt x="3738027" y="3115063"/>
                </a:lnTo>
                <a:lnTo>
                  <a:pt x="3738027" y="3112905"/>
                </a:lnTo>
                <a:close/>
                <a:moveTo>
                  <a:pt x="8278047" y="3107105"/>
                </a:moveTo>
                <a:lnTo>
                  <a:pt x="8278047" y="3110342"/>
                </a:lnTo>
                <a:lnTo>
                  <a:pt x="8279126" y="3110342"/>
                </a:lnTo>
                <a:lnTo>
                  <a:pt x="8279126" y="3107105"/>
                </a:lnTo>
                <a:close/>
                <a:moveTo>
                  <a:pt x="6588992" y="3106296"/>
                </a:moveTo>
                <a:lnTo>
                  <a:pt x="6592364" y="3114658"/>
                </a:lnTo>
                <a:lnTo>
                  <a:pt x="6592364" y="3117895"/>
                </a:lnTo>
                <a:cubicBezTo>
                  <a:pt x="6592364" y="3119963"/>
                  <a:pt x="6590880" y="3120997"/>
                  <a:pt x="6587913" y="3120997"/>
                </a:cubicBezTo>
                <a:lnTo>
                  <a:pt x="6584676" y="3119918"/>
                </a:lnTo>
                <a:lnTo>
                  <a:pt x="6584676" y="3120997"/>
                </a:lnTo>
                <a:lnTo>
                  <a:pt x="6586834" y="3127336"/>
                </a:lnTo>
                <a:lnTo>
                  <a:pt x="6584676" y="3134754"/>
                </a:lnTo>
                <a:cubicBezTo>
                  <a:pt x="6586115" y="3137902"/>
                  <a:pt x="6587553" y="3139655"/>
                  <a:pt x="6588992" y="3140015"/>
                </a:cubicBezTo>
                <a:lnTo>
                  <a:pt x="6590071" y="3140015"/>
                </a:lnTo>
                <a:cubicBezTo>
                  <a:pt x="6590071" y="3135968"/>
                  <a:pt x="6594117" y="3127157"/>
                  <a:pt x="6602210" y="3113579"/>
                </a:cubicBezTo>
                <a:lnTo>
                  <a:pt x="6602210" y="3111556"/>
                </a:lnTo>
                <a:lnTo>
                  <a:pt x="6596680" y="3112635"/>
                </a:lnTo>
                <a:lnTo>
                  <a:pt x="6595601" y="3112635"/>
                </a:lnTo>
                <a:close/>
                <a:moveTo>
                  <a:pt x="5261319" y="3105486"/>
                </a:moveTo>
                <a:lnTo>
                  <a:pt x="5258082" y="3108723"/>
                </a:lnTo>
                <a:cubicBezTo>
                  <a:pt x="5258262" y="3110342"/>
                  <a:pt x="5260420" y="3112500"/>
                  <a:pt x="5264556" y="3115197"/>
                </a:cubicBezTo>
                <a:lnTo>
                  <a:pt x="5268872" y="3115197"/>
                </a:lnTo>
                <a:lnTo>
                  <a:pt x="5271030" y="3113039"/>
                </a:lnTo>
                <a:lnTo>
                  <a:pt x="5271030" y="3111960"/>
                </a:lnTo>
                <a:lnTo>
                  <a:pt x="5263477" y="3107644"/>
                </a:lnTo>
                <a:close/>
                <a:moveTo>
                  <a:pt x="8154366" y="3104947"/>
                </a:moveTo>
                <a:lnTo>
                  <a:pt x="8153287" y="3106026"/>
                </a:lnTo>
                <a:lnTo>
                  <a:pt x="8153287" y="3110342"/>
                </a:lnTo>
                <a:lnTo>
                  <a:pt x="8155445" y="3110342"/>
                </a:lnTo>
                <a:lnTo>
                  <a:pt x="8156524" y="3106026"/>
                </a:lnTo>
                <a:lnTo>
                  <a:pt x="8155445" y="3104947"/>
                </a:lnTo>
                <a:close/>
                <a:moveTo>
                  <a:pt x="8685087" y="3103868"/>
                </a:moveTo>
                <a:lnTo>
                  <a:pt x="8685087" y="3107105"/>
                </a:lnTo>
                <a:lnTo>
                  <a:pt x="8687380" y="3109128"/>
                </a:lnTo>
                <a:lnTo>
                  <a:pt x="8688459" y="3109128"/>
                </a:lnTo>
                <a:lnTo>
                  <a:pt x="8688459" y="3106026"/>
                </a:lnTo>
                <a:lnTo>
                  <a:pt x="8686166" y="3103868"/>
                </a:lnTo>
                <a:close/>
                <a:moveTo>
                  <a:pt x="3075802" y="3103733"/>
                </a:moveTo>
                <a:lnTo>
                  <a:pt x="3073644" y="3105891"/>
                </a:lnTo>
                <a:lnTo>
                  <a:pt x="3073644" y="3115737"/>
                </a:lnTo>
                <a:lnTo>
                  <a:pt x="3075802" y="3115737"/>
                </a:lnTo>
                <a:lnTo>
                  <a:pt x="3077960" y="3113579"/>
                </a:lnTo>
                <a:lnTo>
                  <a:pt x="3076881" y="3103733"/>
                </a:lnTo>
                <a:close/>
                <a:moveTo>
                  <a:pt x="6682326" y="3100901"/>
                </a:moveTo>
                <a:cubicBezTo>
                  <a:pt x="6677920" y="3100901"/>
                  <a:pt x="6675717" y="3104452"/>
                  <a:pt x="6675717" y="3111556"/>
                </a:cubicBezTo>
                <a:lnTo>
                  <a:pt x="6676796" y="3123155"/>
                </a:lnTo>
                <a:lnTo>
                  <a:pt x="6672480" y="3131652"/>
                </a:lnTo>
                <a:lnTo>
                  <a:pt x="6673559" y="3135833"/>
                </a:lnTo>
                <a:lnTo>
                  <a:pt x="6672480" y="3136912"/>
                </a:lnTo>
                <a:lnTo>
                  <a:pt x="6673559" y="3136912"/>
                </a:lnTo>
                <a:lnTo>
                  <a:pt x="6685563" y="3132596"/>
                </a:lnTo>
                <a:lnTo>
                  <a:pt x="6690014" y="3132596"/>
                </a:lnTo>
                <a:lnTo>
                  <a:pt x="6688935" y="3112635"/>
                </a:lnTo>
                <a:lnTo>
                  <a:pt x="6690014" y="3106296"/>
                </a:lnTo>
                <a:cubicBezTo>
                  <a:pt x="6688935" y="3102699"/>
                  <a:pt x="6686372" y="3100901"/>
                  <a:pt x="6682326" y="3100901"/>
                </a:cubicBezTo>
                <a:close/>
                <a:moveTo>
                  <a:pt x="4103390" y="3100226"/>
                </a:moveTo>
                <a:lnTo>
                  <a:pt x="4104469" y="3100226"/>
                </a:lnTo>
                <a:lnTo>
                  <a:pt x="4107572" y="3103463"/>
                </a:lnTo>
                <a:lnTo>
                  <a:pt x="4107572" y="3113039"/>
                </a:lnTo>
                <a:lnTo>
                  <a:pt x="4106493" y="3114118"/>
                </a:lnTo>
                <a:lnTo>
                  <a:pt x="4108651" y="3126932"/>
                </a:lnTo>
                <a:cubicBezTo>
                  <a:pt x="4100828" y="3145365"/>
                  <a:pt x="4096916" y="3162404"/>
                  <a:pt x="4096916" y="3178049"/>
                </a:cubicBezTo>
                <a:lnTo>
                  <a:pt x="4097995" y="3181286"/>
                </a:lnTo>
                <a:cubicBezTo>
                  <a:pt x="4092331" y="3192616"/>
                  <a:pt x="4089498" y="3202192"/>
                  <a:pt x="4089498" y="3210015"/>
                </a:cubicBezTo>
                <a:cubicBezTo>
                  <a:pt x="4089498" y="3218198"/>
                  <a:pt x="4092690" y="3223548"/>
                  <a:pt x="4099074" y="3226065"/>
                </a:cubicBezTo>
                <a:cubicBezTo>
                  <a:pt x="4102131" y="3229752"/>
                  <a:pt x="4104289" y="3235057"/>
                  <a:pt x="4105548" y="3241980"/>
                </a:cubicBezTo>
                <a:lnTo>
                  <a:pt x="4103390" y="3245217"/>
                </a:lnTo>
                <a:lnTo>
                  <a:pt x="4096916" y="3243059"/>
                </a:lnTo>
                <a:lnTo>
                  <a:pt x="4094893" y="3245217"/>
                </a:lnTo>
                <a:lnTo>
                  <a:pt x="4094893" y="3247375"/>
                </a:lnTo>
                <a:cubicBezTo>
                  <a:pt x="4097141" y="3247375"/>
                  <a:pt x="4099973" y="3248769"/>
                  <a:pt x="4103390" y="3251557"/>
                </a:cubicBezTo>
                <a:cubicBezTo>
                  <a:pt x="4103390" y="3255333"/>
                  <a:pt x="4101232" y="3260323"/>
                  <a:pt x="4096916" y="3266528"/>
                </a:cubicBezTo>
                <a:lnTo>
                  <a:pt x="4093814" y="3266528"/>
                </a:lnTo>
                <a:lnTo>
                  <a:pt x="4090577" y="3264370"/>
                </a:lnTo>
                <a:lnTo>
                  <a:pt x="4089498" y="3264370"/>
                </a:lnTo>
                <a:lnTo>
                  <a:pt x="4088419" y="3265449"/>
                </a:lnTo>
                <a:cubicBezTo>
                  <a:pt x="4086441" y="3270304"/>
                  <a:pt x="4084328" y="3272777"/>
                  <a:pt x="4082080" y="3272867"/>
                </a:cubicBezTo>
                <a:cubicBezTo>
                  <a:pt x="4072818" y="3272867"/>
                  <a:pt x="4068188" y="3270034"/>
                  <a:pt x="4068188" y="3264370"/>
                </a:cubicBezTo>
                <a:lnTo>
                  <a:pt x="4066030" y="3264370"/>
                </a:lnTo>
                <a:lnTo>
                  <a:pt x="4062793" y="3266528"/>
                </a:lnTo>
                <a:lnTo>
                  <a:pt x="4061849" y="3266528"/>
                </a:lnTo>
                <a:cubicBezTo>
                  <a:pt x="4053306" y="3259244"/>
                  <a:pt x="4049036" y="3251782"/>
                  <a:pt x="4049036" y="3244138"/>
                </a:cubicBezTo>
                <a:lnTo>
                  <a:pt x="4052138" y="3238878"/>
                </a:lnTo>
                <a:lnTo>
                  <a:pt x="4052138" y="3237799"/>
                </a:lnTo>
                <a:cubicBezTo>
                  <a:pt x="4048990" y="3219996"/>
                  <a:pt x="4045079" y="3211094"/>
                  <a:pt x="4040404" y="3211094"/>
                </a:cubicBezTo>
                <a:lnTo>
                  <a:pt x="4034064" y="3203676"/>
                </a:lnTo>
                <a:cubicBezTo>
                  <a:pt x="4034064" y="3201518"/>
                  <a:pt x="4041887" y="3197966"/>
                  <a:pt x="4057533" y="3193021"/>
                </a:cubicBezTo>
                <a:lnTo>
                  <a:pt x="4067109" y="3171710"/>
                </a:lnTo>
                <a:lnTo>
                  <a:pt x="4069267" y="3171710"/>
                </a:lnTo>
                <a:lnTo>
                  <a:pt x="4069267" y="3173733"/>
                </a:lnTo>
                <a:lnTo>
                  <a:pt x="4070346" y="3173733"/>
                </a:lnTo>
                <a:cubicBezTo>
                  <a:pt x="4070346" y="3161685"/>
                  <a:pt x="4072459" y="3155660"/>
                  <a:pt x="4076685" y="3155660"/>
                </a:cubicBezTo>
                <a:lnTo>
                  <a:pt x="4090577" y="3128955"/>
                </a:lnTo>
                <a:lnTo>
                  <a:pt x="4090577" y="3126932"/>
                </a:lnTo>
                <a:lnTo>
                  <a:pt x="4089498" y="3122616"/>
                </a:lnTo>
                <a:cubicBezTo>
                  <a:pt x="4094443" y="3116771"/>
                  <a:pt x="4099074" y="3109308"/>
                  <a:pt x="4103390" y="3100226"/>
                </a:cubicBezTo>
                <a:close/>
                <a:moveTo>
                  <a:pt x="9097927" y="3099012"/>
                </a:moveTo>
                <a:cubicBezTo>
                  <a:pt x="9096488" y="3099012"/>
                  <a:pt x="9095769" y="3102564"/>
                  <a:pt x="9095769" y="3109668"/>
                </a:cubicBezTo>
                <a:lnTo>
                  <a:pt x="9094690" y="3109668"/>
                </a:lnTo>
                <a:lnTo>
                  <a:pt x="9095769" y="3112770"/>
                </a:lnTo>
                <a:lnTo>
                  <a:pt x="9097927" y="3112770"/>
                </a:lnTo>
                <a:cubicBezTo>
                  <a:pt x="9098646" y="3107465"/>
                  <a:pt x="9099725" y="3103958"/>
                  <a:pt x="9101164" y="3102249"/>
                </a:cubicBezTo>
                <a:lnTo>
                  <a:pt x="9101164" y="3099012"/>
                </a:lnTo>
                <a:close/>
                <a:moveTo>
                  <a:pt x="7723048" y="3097798"/>
                </a:moveTo>
                <a:lnTo>
                  <a:pt x="7725206" y="3097798"/>
                </a:lnTo>
                <a:lnTo>
                  <a:pt x="7723048" y="3099957"/>
                </a:lnTo>
                <a:close/>
                <a:moveTo>
                  <a:pt x="6218098" y="3097798"/>
                </a:moveTo>
                <a:lnTo>
                  <a:pt x="6218098" y="3099957"/>
                </a:lnTo>
                <a:lnTo>
                  <a:pt x="6220256" y="3097798"/>
                </a:lnTo>
                <a:close/>
                <a:moveTo>
                  <a:pt x="7764050" y="3096719"/>
                </a:moveTo>
                <a:lnTo>
                  <a:pt x="7764050" y="3098878"/>
                </a:lnTo>
                <a:lnTo>
                  <a:pt x="7766208" y="3101036"/>
                </a:lnTo>
                <a:lnTo>
                  <a:pt x="7766208" y="3096719"/>
                </a:lnTo>
                <a:close/>
                <a:moveTo>
                  <a:pt x="6259100" y="3096719"/>
                </a:moveTo>
                <a:lnTo>
                  <a:pt x="6259100" y="3098878"/>
                </a:lnTo>
                <a:lnTo>
                  <a:pt x="6261258" y="3101036"/>
                </a:lnTo>
                <a:lnTo>
                  <a:pt x="6261258" y="3096719"/>
                </a:lnTo>
                <a:close/>
                <a:moveTo>
                  <a:pt x="9155923" y="3095775"/>
                </a:moveTo>
                <a:cubicBezTo>
                  <a:pt x="9148820" y="3099192"/>
                  <a:pt x="9145268" y="3103104"/>
                  <a:pt x="9145268" y="3107510"/>
                </a:cubicBezTo>
                <a:lnTo>
                  <a:pt x="9146347" y="3107510"/>
                </a:lnTo>
                <a:cubicBezTo>
                  <a:pt x="9150753" y="3100406"/>
                  <a:pt x="9155024" y="3096854"/>
                  <a:pt x="9159160" y="3096854"/>
                </a:cubicBezTo>
                <a:lnTo>
                  <a:pt x="9159160" y="3095775"/>
                </a:lnTo>
                <a:close/>
                <a:moveTo>
                  <a:pt x="7747865" y="3095640"/>
                </a:moveTo>
                <a:lnTo>
                  <a:pt x="7742470" y="3096719"/>
                </a:lnTo>
                <a:lnTo>
                  <a:pt x="7747865" y="3101036"/>
                </a:lnTo>
                <a:lnTo>
                  <a:pt x="7748944" y="3101036"/>
                </a:lnTo>
                <a:lnTo>
                  <a:pt x="7754339" y="3099957"/>
                </a:lnTo>
                <a:lnTo>
                  <a:pt x="7754339" y="3095640"/>
                </a:lnTo>
                <a:close/>
                <a:moveTo>
                  <a:pt x="6242915" y="3095640"/>
                </a:moveTo>
                <a:lnTo>
                  <a:pt x="6237520" y="3096719"/>
                </a:lnTo>
                <a:lnTo>
                  <a:pt x="6242915" y="3101036"/>
                </a:lnTo>
                <a:lnTo>
                  <a:pt x="6243994" y="3101036"/>
                </a:lnTo>
                <a:lnTo>
                  <a:pt x="6249389" y="3099957"/>
                </a:lnTo>
                <a:lnTo>
                  <a:pt x="6249389" y="3095640"/>
                </a:lnTo>
                <a:close/>
                <a:moveTo>
                  <a:pt x="679084" y="3094561"/>
                </a:moveTo>
                <a:lnTo>
                  <a:pt x="678005" y="3095640"/>
                </a:lnTo>
                <a:lnTo>
                  <a:pt x="678005" y="3099957"/>
                </a:lnTo>
                <a:lnTo>
                  <a:pt x="680163" y="3099957"/>
                </a:lnTo>
                <a:lnTo>
                  <a:pt x="681377" y="3095640"/>
                </a:lnTo>
                <a:lnTo>
                  <a:pt x="680163" y="3094561"/>
                </a:lnTo>
                <a:close/>
                <a:moveTo>
                  <a:pt x="5104999" y="3093752"/>
                </a:moveTo>
                <a:lnTo>
                  <a:pt x="5099604" y="3094831"/>
                </a:lnTo>
                <a:lnTo>
                  <a:pt x="5099604" y="3100226"/>
                </a:lnTo>
                <a:lnTo>
                  <a:pt x="5102841" y="3103328"/>
                </a:lnTo>
                <a:lnTo>
                  <a:pt x="5106078" y="3103328"/>
                </a:lnTo>
                <a:lnTo>
                  <a:pt x="5107157" y="3098068"/>
                </a:lnTo>
                <a:lnTo>
                  <a:pt x="5107157" y="3095910"/>
                </a:lnTo>
                <a:close/>
                <a:moveTo>
                  <a:pt x="8592158" y="3093213"/>
                </a:moveTo>
                <a:lnTo>
                  <a:pt x="8591079" y="3094292"/>
                </a:lnTo>
                <a:lnTo>
                  <a:pt x="8591079" y="3095371"/>
                </a:lnTo>
                <a:lnTo>
                  <a:pt x="8592158" y="3096450"/>
                </a:lnTo>
                <a:lnTo>
                  <a:pt x="8594316" y="3096450"/>
                </a:lnTo>
                <a:lnTo>
                  <a:pt x="8594316" y="3095371"/>
                </a:lnTo>
                <a:close/>
                <a:moveTo>
                  <a:pt x="5745643" y="3092403"/>
                </a:moveTo>
                <a:lnTo>
                  <a:pt x="5745643" y="3094561"/>
                </a:lnTo>
                <a:lnTo>
                  <a:pt x="5747801" y="3094561"/>
                </a:lnTo>
                <a:lnTo>
                  <a:pt x="5747801" y="3092403"/>
                </a:lnTo>
                <a:close/>
                <a:moveTo>
                  <a:pt x="3735869" y="3092403"/>
                </a:moveTo>
                <a:lnTo>
                  <a:pt x="3735869" y="3094561"/>
                </a:lnTo>
                <a:lnTo>
                  <a:pt x="3738027" y="3094561"/>
                </a:lnTo>
                <a:lnTo>
                  <a:pt x="3738027" y="3092403"/>
                </a:lnTo>
                <a:close/>
                <a:moveTo>
                  <a:pt x="2688995" y="3091706"/>
                </a:moveTo>
                <a:lnTo>
                  <a:pt x="2688995" y="3094943"/>
                </a:lnTo>
                <a:lnTo>
                  <a:pt x="2693446" y="3099259"/>
                </a:lnTo>
                <a:lnTo>
                  <a:pt x="2694526" y="3099259"/>
                </a:lnTo>
                <a:lnTo>
                  <a:pt x="2694526" y="3097101"/>
                </a:lnTo>
                <a:lnTo>
                  <a:pt x="2693446" y="3091706"/>
                </a:lnTo>
                <a:close/>
                <a:moveTo>
                  <a:pt x="5255924" y="3090515"/>
                </a:moveTo>
                <a:lnTo>
                  <a:pt x="5255924" y="3093752"/>
                </a:lnTo>
                <a:lnTo>
                  <a:pt x="5257003" y="3093752"/>
                </a:lnTo>
                <a:lnTo>
                  <a:pt x="5257003" y="3090515"/>
                </a:lnTo>
                <a:close/>
                <a:moveTo>
                  <a:pt x="6756912" y="3090380"/>
                </a:moveTo>
                <a:lnTo>
                  <a:pt x="6756912" y="3091459"/>
                </a:lnTo>
                <a:lnTo>
                  <a:pt x="6759070" y="3091459"/>
                </a:lnTo>
                <a:lnTo>
                  <a:pt x="6759070" y="3090380"/>
                </a:lnTo>
                <a:close/>
                <a:moveTo>
                  <a:pt x="648197" y="3090245"/>
                </a:moveTo>
                <a:lnTo>
                  <a:pt x="648197" y="3093482"/>
                </a:lnTo>
                <a:cubicBezTo>
                  <a:pt x="648197" y="3095281"/>
                  <a:pt x="651165" y="3096719"/>
                  <a:pt x="657099" y="3097798"/>
                </a:cubicBezTo>
                <a:lnTo>
                  <a:pt x="657099" y="3093482"/>
                </a:lnTo>
                <a:lnTo>
                  <a:pt x="653862" y="3090245"/>
                </a:lnTo>
                <a:close/>
                <a:moveTo>
                  <a:pt x="3109791" y="3089571"/>
                </a:moveTo>
                <a:lnTo>
                  <a:pt x="3113028" y="3092808"/>
                </a:lnTo>
                <a:lnTo>
                  <a:pt x="3111949" y="3093887"/>
                </a:lnTo>
                <a:lnTo>
                  <a:pt x="3107498" y="3093887"/>
                </a:lnTo>
                <a:lnTo>
                  <a:pt x="3107498" y="3091729"/>
                </a:lnTo>
                <a:close/>
                <a:moveTo>
                  <a:pt x="9294575" y="3088357"/>
                </a:moveTo>
                <a:lnTo>
                  <a:pt x="9294575" y="3092673"/>
                </a:lnTo>
                <a:lnTo>
                  <a:pt x="9295654" y="3092673"/>
                </a:lnTo>
                <a:lnTo>
                  <a:pt x="9295654" y="3088357"/>
                </a:lnTo>
                <a:close/>
                <a:moveTo>
                  <a:pt x="4235568" y="3087413"/>
                </a:moveTo>
                <a:lnTo>
                  <a:pt x="4235568" y="3089571"/>
                </a:lnTo>
                <a:lnTo>
                  <a:pt x="4241908" y="3088492"/>
                </a:lnTo>
                <a:lnTo>
                  <a:pt x="4241908" y="3087413"/>
                </a:lnTo>
                <a:close/>
                <a:moveTo>
                  <a:pt x="6583597" y="3087278"/>
                </a:moveTo>
                <a:lnTo>
                  <a:pt x="6581304" y="3089301"/>
                </a:lnTo>
                <a:lnTo>
                  <a:pt x="6581304" y="3091459"/>
                </a:lnTo>
                <a:lnTo>
                  <a:pt x="6584676" y="3092538"/>
                </a:lnTo>
                <a:lnTo>
                  <a:pt x="6586834" y="3089301"/>
                </a:lnTo>
                <a:close/>
                <a:moveTo>
                  <a:pt x="5091107" y="3087278"/>
                </a:moveTo>
                <a:lnTo>
                  <a:pt x="5091107" y="3091594"/>
                </a:lnTo>
                <a:lnTo>
                  <a:pt x="5092186" y="3091594"/>
                </a:lnTo>
                <a:lnTo>
                  <a:pt x="5094344" y="3089436"/>
                </a:lnTo>
                <a:lnTo>
                  <a:pt x="5092186" y="3087278"/>
                </a:lnTo>
                <a:close/>
                <a:moveTo>
                  <a:pt x="7751102" y="3087008"/>
                </a:moveTo>
                <a:lnTo>
                  <a:pt x="7751102" y="3088087"/>
                </a:lnTo>
                <a:lnTo>
                  <a:pt x="7753260" y="3090245"/>
                </a:lnTo>
                <a:lnTo>
                  <a:pt x="7754339" y="3090245"/>
                </a:lnTo>
                <a:lnTo>
                  <a:pt x="7754339" y="3087008"/>
                </a:lnTo>
                <a:close/>
                <a:moveTo>
                  <a:pt x="7744628" y="3087008"/>
                </a:moveTo>
                <a:lnTo>
                  <a:pt x="7742470" y="3089166"/>
                </a:lnTo>
                <a:lnTo>
                  <a:pt x="7743549" y="3090245"/>
                </a:lnTo>
                <a:lnTo>
                  <a:pt x="7745707" y="3090245"/>
                </a:lnTo>
                <a:lnTo>
                  <a:pt x="7745707" y="3087008"/>
                </a:lnTo>
                <a:close/>
                <a:moveTo>
                  <a:pt x="6246152" y="3087008"/>
                </a:moveTo>
                <a:lnTo>
                  <a:pt x="6246152" y="3088087"/>
                </a:lnTo>
                <a:lnTo>
                  <a:pt x="6248310" y="3090245"/>
                </a:lnTo>
                <a:lnTo>
                  <a:pt x="6249389" y="3090245"/>
                </a:lnTo>
                <a:lnTo>
                  <a:pt x="6249389" y="3087008"/>
                </a:lnTo>
                <a:close/>
                <a:moveTo>
                  <a:pt x="6239678" y="3087008"/>
                </a:moveTo>
                <a:lnTo>
                  <a:pt x="6237520" y="3089166"/>
                </a:lnTo>
                <a:lnTo>
                  <a:pt x="6238599" y="3090245"/>
                </a:lnTo>
                <a:lnTo>
                  <a:pt x="6240757" y="3090245"/>
                </a:lnTo>
                <a:lnTo>
                  <a:pt x="6240757" y="3087008"/>
                </a:lnTo>
                <a:close/>
                <a:moveTo>
                  <a:pt x="4173661" y="3086334"/>
                </a:moveTo>
                <a:cubicBezTo>
                  <a:pt x="4166917" y="3089212"/>
                  <a:pt x="4161611" y="3090650"/>
                  <a:pt x="4157745" y="3090650"/>
                </a:cubicBezTo>
                <a:lnTo>
                  <a:pt x="4153429" y="3098068"/>
                </a:lnTo>
                <a:lnTo>
                  <a:pt x="4158824" y="3108723"/>
                </a:lnTo>
                <a:lnTo>
                  <a:pt x="4159903" y="3108723"/>
                </a:lnTo>
                <a:lnTo>
                  <a:pt x="4159903" y="3106565"/>
                </a:lnTo>
                <a:lnTo>
                  <a:pt x="4172716" y="3110881"/>
                </a:lnTo>
                <a:lnTo>
                  <a:pt x="4174740" y="3110881"/>
                </a:lnTo>
                <a:cubicBezTo>
                  <a:pt x="4178696" y="3110881"/>
                  <a:pt x="4181214" y="3104857"/>
                  <a:pt x="4182293" y="3092808"/>
                </a:cubicBezTo>
                <a:close/>
                <a:moveTo>
                  <a:pt x="570914" y="3085929"/>
                </a:moveTo>
                <a:cubicBezTo>
                  <a:pt x="568036" y="3087368"/>
                  <a:pt x="564035" y="3088087"/>
                  <a:pt x="558910" y="3088087"/>
                </a:cubicBezTo>
                <a:lnTo>
                  <a:pt x="552301" y="3088087"/>
                </a:lnTo>
                <a:cubicBezTo>
                  <a:pt x="552301" y="3089166"/>
                  <a:pt x="557786" y="3092763"/>
                  <a:pt x="568756" y="3098878"/>
                </a:cubicBezTo>
                <a:cubicBezTo>
                  <a:pt x="568756" y="3101036"/>
                  <a:pt x="572442" y="3104363"/>
                  <a:pt x="579816" y="3108858"/>
                </a:cubicBezTo>
                <a:cubicBezTo>
                  <a:pt x="588627" y="3119648"/>
                  <a:pt x="593393" y="3126932"/>
                  <a:pt x="594112" y="3130708"/>
                </a:cubicBezTo>
                <a:lnTo>
                  <a:pt x="596270" y="3130708"/>
                </a:lnTo>
                <a:cubicBezTo>
                  <a:pt x="600047" y="3115422"/>
                  <a:pt x="601935" y="3104812"/>
                  <a:pt x="601935" y="3098878"/>
                </a:cubicBezTo>
                <a:cubicBezTo>
                  <a:pt x="601935" y="3091684"/>
                  <a:pt x="598968" y="3088087"/>
                  <a:pt x="593033" y="3088087"/>
                </a:cubicBezTo>
                <a:lnTo>
                  <a:pt x="584266" y="3085929"/>
                </a:lnTo>
                <a:lnTo>
                  <a:pt x="570914" y="3087008"/>
                </a:lnTo>
                <a:close/>
                <a:moveTo>
                  <a:pt x="1709237" y="3084176"/>
                </a:moveTo>
                <a:lnTo>
                  <a:pt x="1702763" y="3109668"/>
                </a:lnTo>
                <a:lnTo>
                  <a:pt x="1702763" y="3110747"/>
                </a:lnTo>
                <a:lnTo>
                  <a:pt x="1703842" y="3110747"/>
                </a:lnTo>
                <a:lnTo>
                  <a:pt x="1711260" y="3087413"/>
                </a:lnTo>
                <a:lnTo>
                  <a:pt x="1710315" y="3084176"/>
                </a:lnTo>
                <a:close/>
                <a:moveTo>
                  <a:pt x="5210741" y="3084041"/>
                </a:moveTo>
                <a:lnTo>
                  <a:pt x="5210741" y="3087278"/>
                </a:lnTo>
                <a:lnTo>
                  <a:pt x="5212899" y="3089436"/>
                </a:lnTo>
                <a:lnTo>
                  <a:pt x="5212899" y="3084041"/>
                </a:lnTo>
                <a:close/>
                <a:moveTo>
                  <a:pt x="5223689" y="3081883"/>
                </a:moveTo>
                <a:lnTo>
                  <a:pt x="5216136" y="3082962"/>
                </a:lnTo>
                <a:lnTo>
                  <a:pt x="5216136" y="3103328"/>
                </a:lnTo>
                <a:lnTo>
                  <a:pt x="5212899" y="3111960"/>
                </a:lnTo>
                <a:lnTo>
                  <a:pt x="5216136" y="3127066"/>
                </a:lnTo>
                <a:lnTo>
                  <a:pt x="5216136" y="3129224"/>
                </a:lnTo>
                <a:lnTo>
                  <a:pt x="5215057" y="3133541"/>
                </a:lnTo>
                <a:lnTo>
                  <a:pt x="5216136" y="3134620"/>
                </a:lnTo>
                <a:lnTo>
                  <a:pt x="5216136" y="3135699"/>
                </a:lnTo>
                <a:lnTo>
                  <a:pt x="5215057" y="3136778"/>
                </a:lnTo>
                <a:lnTo>
                  <a:pt x="5216136" y="3142173"/>
                </a:lnTo>
                <a:lnTo>
                  <a:pt x="5213978" y="3149726"/>
                </a:lnTo>
                <a:lnTo>
                  <a:pt x="5217215" y="3162674"/>
                </a:lnTo>
                <a:lnTo>
                  <a:pt x="5217215" y="3166990"/>
                </a:lnTo>
                <a:lnTo>
                  <a:pt x="5215057" y="3178859"/>
                </a:lnTo>
                <a:lnTo>
                  <a:pt x="5217215" y="3187491"/>
                </a:lnTo>
                <a:lnTo>
                  <a:pt x="5217215" y="3189649"/>
                </a:lnTo>
                <a:lnTo>
                  <a:pt x="5207504" y="3214466"/>
                </a:lnTo>
                <a:cubicBezTo>
                  <a:pt x="5212540" y="3217883"/>
                  <a:pt x="5215057" y="3223278"/>
                  <a:pt x="5215057" y="3230651"/>
                </a:cubicBezTo>
                <a:lnTo>
                  <a:pt x="5217215" y="3232809"/>
                </a:lnTo>
                <a:lnTo>
                  <a:pt x="5217215" y="3255333"/>
                </a:lnTo>
                <a:lnTo>
                  <a:pt x="5219373" y="3257491"/>
                </a:lnTo>
                <a:lnTo>
                  <a:pt x="5232186" y="3254254"/>
                </a:lnTo>
                <a:lnTo>
                  <a:pt x="5234344" y="3254254"/>
                </a:lnTo>
                <a:lnTo>
                  <a:pt x="5244055" y="3257491"/>
                </a:lnTo>
                <a:lnTo>
                  <a:pt x="5244055" y="3256412"/>
                </a:lnTo>
                <a:lnTo>
                  <a:pt x="5241897" y="3245622"/>
                </a:lnTo>
                <a:cubicBezTo>
                  <a:pt x="5242077" y="3242025"/>
                  <a:pt x="5242797" y="3240227"/>
                  <a:pt x="5244055" y="3240227"/>
                </a:cubicBezTo>
                <a:lnTo>
                  <a:pt x="5242976" y="3227414"/>
                </a:lnTo>
                <a:lnTo>
                  <a:pt x="5242976" y="3226335"/>
                </a:lnTo>
                <a:lnTo>
                  <a:pt x="5245134" y="3205834"/>
                </a:lnTo>
                <a:lnTo>
                  <a:pt x="5244055" y="3204755"/>
                </a:lnTo>
                <a:lnTo>
                  <a:pt x="5244055" y="3203676"/>
                </a:lnTo>
                <a:lnTo>
                  <a:pt x="5245134" y="3197202"/>
                </a:lnTo>
                <a:lnTo>
                  <a:pt x="5245134" y="3195044"/>
                </a:lnTo>
                <a:lnTo>
                  <a:pt x="5242976" y="3186412"/>
                </a:lnTo>
                <a:lnTo>
                  <a:pt x="5242976" y="3148647"/>
                </a:lnTo>
                <a:lnTo>
                  <a:pt x="5244055" y="3136778"/>
                </a:lnTo>
                <a:lnTo>
                  <a:pt x="5242976" y="3135699"/>
                </a:lnTo>
                <a:lnTo>
                  <a:pt x="5242976" y="3134620"/>
                </a:lnTo>
                <a:lnTo>
                  <a:pt x="5245134" y="3129224"/>
                </a:lnTo>
                <a:lnTo>
                  <a:pt x="5242976" y="3121671"/>
                </a:lnTo>
                <a:lnTo>
                  <a:pt x="5245134" y="3109802"/>
                </a:lnTo>
                <a:lnTo>
                  <a:pt x="5244055" y="3108723"/>
                </a:lnTo>
                <a:lnTo>
                  <a:pt x="5244055" y="3096989"/>
                </a:lnTo>
                <a:cubicBezTo>
                  <a:pt x="5244055" y="3086919"/>
                  <a:pt x="5242617" y="3081883"/>
                  <a:pt x="5239739" y="3081883"/>
                </a:cubicBezTo>
                <a:close/>
                <a:moveTo>
                  <a:pt x="7124973" y="3081702"/>
                </a:moveTo>
                <a:lnTo>
                  <a:pt x="7108788" y="3084939"/>
                </a:lnTo>
                <a:lnTo>
                  <a:pt x="7108788" y="3086018"/>
                </a:lnTo>
                <a:cubicBezTo>
                  <a:pt x="7115622" y="3093121"/>
                  <a:pt x="7127491" y="3100045"/>
                  <a:pt x="7144395" y="3106789"/>
                </a:cubicBezTo>
                <a:lnTo>
                  <a:pt x="7156264" y="3103552"/>
                </a:lnTo>
                <a:lnTo>
                  <a:pt x="7164896" y="3105710"/>
                </a:lnTo>
                <a:lnTo>
                  <a:pt x="7169212" y="3101394"/>
                </a:lnTo>
                <a:lnTo>
                  <a:pt x="7196187" y="3101394"/>
                </a:lnTo>
                <a:lnTo>
                  <a:pt x="7204819" y="3103552"/>
                </a:lnTo>
                <a:lnTo>
                  <a:pt x="7213451" y="3103552"/>
                </a:lnTo>
                <a:lnTo>
                  <a:pt x="7219925" y="3102473"/>
                </a:lnTo>
                <a:lnTo>
                  <a:pt x="7229636" y="3105710"/>
                </a:lnTo>
                <a:cubicBezTo>
                  <a:pt x="7231075" y="3105710"/>
                  <a:pt x="7233593" y="3102787"/>
                  <a:pt x="7237189" y="3096943"/>
                </a:cubicBezTo>
                <a:lnTo>
                  <a:pt x="7250137" y="3086018"/>
                </a:lnTo>
                <a:lnTo>
                  <a:pt x="7246900" y="3084939"/>
                </a:lnTo>
                <a:lnTo>
                  <a:pt x="7219925" y="3087097"/>
                </a:lnTo>
                <a:lnTo>
                  <a:pt x="7202661" y="3084939"/>
                </a:lnTo>
                <a:lnTo>
                  <a:pt x="7192950" y="3086018"/>
                </a:lnTo>
                <a:lnTo>
                  <a:pt x="7188634" y="3083860"/>
                </a:lnTo>
                <a:lnTo>
                  <a:pt x="7177844" y="3084939"/>
                </a:lnTo>
                <a:lnTo>
                  <a:pt x="7155185" y="3082781"/>
                </a:lnTo>
                <a:lnTo>
                  <a:pt x="7147632" y="3088176"/>
                </a:lnTo>
                <a:lnTo>
                  <a:pt x="7135763" y="3081702"/>
                </a:lnTo>
                <a:lnTo>
                  <a:pt x="7132526" y="3082781"/>
                </a:lnTo>
                <a:lnTo>
                  <a:pt x="7127131" y="3081702"/>
                </a:lnTo>
                <a:close/>
                <a:moveTo>
                  <a:pt x="9296733" y="3080939"/>
                </a:moveTo>
                <a:lnTo>
                  <a:pt x="9296733" y="3084176"/>
                </a:lnTo>
                <a:lnTo>
                  <a:pt x="9297812" y="3084176"/>
                </a:lnTo>
                <a:lnTo>
                  <a:pt x="9297812" y="3080939"/>
                </a:lnTo>
                <a:close/>
                <a:moveTo>
                  <a:pt x="5154633" y="3080804"/>
                </a:moveTo>
                <a:lnTo>
                  <a:pt x="5152475" y="3082962"/>
                </a:lnTo>
                <a:lnTo>
                  <a:pt x="5144922" y="3081883"/>
                </a:lnTo>
                <a:cubicBezTo>
                  <a:pt x="5131974" y="3081883"/>
                  <a:pt x="5125500" y="3085480"/>
                  <a:pt x="5125500" y="3092673"/>
                </a:cubicBezTo>
                <a:lnTo>
                  <a:pt x="5122263" y="3106565"/>
                </a:lnTo>
                <a:lnTo>
                  <a:pt x="5123342" y="3113039"/>
                </a:lnTo>
                <a:lnTo>
                  <a:pt x="5120105" y="3118434"/>
                </a:lnTo>
                <a:lnTo>
                  <a:pt x="5120105" y="3119513"/>
                </a:lnTo>
                <a:lnTo>
                  <a:pt x="5122263" y="3121671"/>
                </a:lnTo>
                <a:cubicBezTo>
                  <a:pt x="5125860" y="3118974"/>
                  <a:pt x="5127658" y="3114658"/>
                  <a:pt x="5127658" y="3108723"/>
                </a:cubicBezTo>
                <a:cubicBezTo>
                  <a:pt x="5134132" y="3102340"/>
                  <a:pt x="5139167" y="3099147"/>
                  <a:pt x="5142764" y="3099147"/>
                </a:cubicBezTo>
                <a:lnTo>
                  <a:pt x="5160028" y="3113039"/>
                </a:lnTo>
                <a:lnTo>
                  <a:pt x="5165423" y="3115197"/>
                </a:lnTo>
                <a:lnTo>
                  <a:pt x="5166502" y="3114118"/>
                </a:lnTo>
                <a:lnTo>
                  <a:pt x="5166502" y="3081883"/>
                </a:lnTo>
                <a:lnTo>
                  <a:pt x="5162186" y="3081883"/>
                </a:lnTo>
                <a:close/>
                <a:moveTo>
                  <a:pt x="1582858" y="3079860"/>
                </a:moveTo>
                <a:lnTo>
                  <a:pt x="1579756" y="3083097"/>
                </a:lnTo>
                <a:lnTo>
                  <a:pt x="1579756" y="3084176"/>
                </a:lnTo>
                <a:lnTo>
                  <a:pt x="1583937" y="3089436"/>
                </a:lnTo>
                <a:lnTo>
                  <a:pt x="1583937" y="3091594"/>
                </a:lnTo>
                <a:lnTo>
                  <a:pt x="1581779" y="3094831"/>
                </a:lnTo>
                <a:lnTo>
                  <a:pt x="1581779" y="3096854"/>
                </a:lnTo>
                <a:lnTo>
                  <a:pt x="1583937" y="3099012"/>
                </a:lnTo>
                <a:lnTo>
                  <a:pt x="1586095" y="3099012"/>
                </a:lnTo>
                <a:lnTo>
                  <a:pt x="1588254" y="3096854"/>
                </a:lnTo>
                <a:lnTo>
                  <a:pt x="1588254" y="3086334"/>
                </a:lnTo>
                <a:close/>
                <a:moveTo>
                  <a:pt x="2144331" y="3079455"/>
                </a:moveTo>
                <a:cubicBezTo>
                  <a:pt x="2139296" y="3081074"/>
                  <a:pt x="2136778" y="3082513"/>
                  <a:pt x="2136778" y="3083771"/>
                </a:cubicBezTo>
                <a:lnTo>
                  <a:pt x="2136778" y="3084850"/>
                </a:lnTo>
                <a:lnTo>
                  <a:pt x="2140015" y="3084850"/>
                </a:lnTo>
                <a:cubicBezTo>
                  <a:pt x="2143792" y="3084850"/>
                  <a:pt x="2145950" y="3083771"/>
                  <a:pt x="2146488" y="3081613"/>
                </a:cubicBezTo>
                <a:close/>
                <a:moveTo>
                  <a:pt x="4146011" y="3078916"/>
                </a:moveTo>
                <a:lnTo>
                  <a:pt x="4147090" y="3082153"/>
                </a:lnTo>
                <a:lnTo>
                  <a:pt x="4148169" y="3082153"/>
                </a:lnTo>
                <a:lnTo>
                  <a:pt x="4148169" y="3078916"/>
                </a:lnTo>
                <a:close/>
                <a:moveTo>
                  <a:pt x="7747865" y="3078376"/>
                </a:moveTo>
                <a:lnTo>
                  <a:pt x="7747865" y="3080534"/>
                </a:lnTo>
                <a:lnTo>
                  <a:pt x="7750023" y="3082692"/>
                </a:lnTo>
                <a:lnTo>
                  <a:pt x="7755418" y="3082692"/>
                </a:lnTo>
                <a:lnTo>
                  <a:pt x="7758655" y="3079455"/>
                </a:lnTo>
                <a:lnTo>
                  <a:pt x="7757576" y="3078376"/>
                </a:lnTo>
                <a:close/>
                <a:moveTo>
                  <a:pt x="6242915" y="3078376"/>
                </a:moveTo>
                <a:lnTo>
                  <a:pt x="6242915" y="3080534"/>
                </a:lnTo>
                <a:lnTo>
                  <a:pt x="6245073" y="3082692"/>
                </a:lnTo>
                <a:lnTo>
                  <a:pt x="6250468" y="3082692"/>
                </a:lnTo>
                <a:lnTo>
                  <a:pt x="6253705" y="3079455"/>
                </a:lnTo>
                <a:lnTo>
                  <a:pt x="6252626" y="3078376"/>
                </a:lnTo>
                <a:close/>
                <a:moveTo>
                  <a:pt x="8779230" y="3077297"/>
                </a:moveTo>
                <a:lnTo>
                  <a:pt x="8777072" y="3079321"/>
                </a:lnTo>
                <a:lnTo>
                  <a:pt x="8779230" y="3081479"/>
                </a:lnTo>
                <a:lnTo>
                  <a:pt x="8781388" y="3081479"/>
                </a:lnTo>
                <a:lnTo>
                  <a:pt x="8783681" y="3079321"/>
                </a:lnTo>
                <a:lnTo>
                  <a:pt x="8781388" y="3077297"/>
                </a:lnTo>
                <a:close/>
                <a:moveTo>
                  <a:pt x="4070346" y="3076758"/>
                </a:moveTo>
                <a:lnTo>
                  <a:pt x="4070346" y="3077837"/>
                </a:lnTo>
                <a:lnTo>
                  <a:pt x="4072504" y="3077837"/>
                </a:lnTo>
                <a:lnTo>
                  <a:pt x="4072504" y="3076758"/>
                </a:lnTo>
                <a:close/>
                <a:moveTo>
                  <a:pt x="9292417" y="3076623"/>
                </a:moveTo>
                <a:lnTo>
                  <a:pt x="9290259" y="3078781"/>
                </a:lnTo>
                <a:lnTo>
                  <a:pt x="9290259" y="3079860"/>
                </a:lnTo>
                <a:lnTo>
                  <a:pt x="9292417" y="3079860"/>
                </a:lnTo>
                <a:close/>
                <a:moveTo>
                  <a:pt x="8262806" y="3076488"/>
                </a:moveTo>
                <a:lnTo>
                  <a:pt x="8262806" y="3078646"/>
                </a:lnTo>
                <a:lnTo>
                  <a:pt x="8266043" y="3078646"/>
                </a:lnTo>
                <a:lnTo>
                  <a:pt x="8266043" y="3076488"/>
                </a:lnTo>
                <a:close/>
                <a:moveTo>
                  <a:pt x="9196791" y="3075679"/>
                </a:moveTo>
                <a:lnTo>
                  <a:pt x="9194633" y="3077702"/>
                </a:lnTo>
                <a:lnTo>
                  <a:pt x="9196791" y="3079860"/>
                </a:lnTo>
                <a:lnTo>
                  <a:pt x="9197870" y="3079860"/>
                </a:lnTo>
                <a:lnTo>
                  <a:pt x="9197870" y="3075679"/>
                </a:lnTo>
                <a:close/>
                <a:moveTo>
                  <a:pt x="7744628" y="3075139"/>
                </a:moveTo>
                <a:lnTo>
                  <a:pt x="7743549" y="3076218"/>
                </a:lnTo>
                <a:lnTo>
                  <a:pt x="7743549" y="3077297"/>
                </a:lnTo>
                <a:lnTo>
                  <a:pt x="7746786" y="3077297"/>
                </a:lnTo>
                <a:close/>
                <a:moveTo>
                  <a:pt x="6239678" y="3075139"/>
                </a:moveTo>
                <a:lnTo>
                  <a:pt x="6238599" y="3076218"/>
                </a:lnTo>
                <a:lnTo>
                  <a:pt x="6238599" y="3077297"/>
                </a:lnTo>
                <a:lnTo>
                  <a:pt x="6241836" y="3077297"/>
                </a:lnTo>
                <a:close/>
                <a:moveTo>
                  <a:pt x="9190317" y="3074600"/>
                </a:moveTo>
                <a:cubicBezTo>
                  <a:pt x="9188518" y="3074600"/>
                  <a:pt x="9184247" y="3079905"/>
                  <a:pt x="9177504" y="3090515"/>
                </a:cubicBezTo>
                <a:cubicBezTo>
                  <a:pt x="9177504" y="3093842"/>
                  <a:pt x="9179976" y="3098068"/>
                  <a:pt x="9184922" y="3103194"/>
                </a:cubicBezTo>
                <a:lnTo>
                  <a:pt x="9184922" y="3104273"/>
                </a:lnTo>
                <a:cubicBezTo>
                  <a:pt x="9182134" y="3107150"/>
                  <a:pt x="9180740" y="3114613"/>
                  <a:pt x="9180740" y="3126662"/>
                </a:cubicBezTo>
                <a:lnTo>
                  <a:pt x="9181820" y="3138261"/>
                </a:lnTo>
                <a:lnTo>
                  <a:pt x="9178582" y="3143656"/>
                </a:lnTo>
                <a:lnTo>
                  <a:pt x="9178582" y="3147837"/>
                </a:lnTo>
                <a:lnTo>
                  <a:pt x="9180740" y="3156334"/>
                </a:lnTo>
                <a:lnTo>
                  <a:pt x="9180740" y="3160651"/>
                </a:lnTo>
                <a:lnTo>
                  <a:pt x="9178582" y="3160651"/>
                </a:lnTo>
                <a:lnTo>
                  <a:pt x="9178582" y="3162808"/>
                </a:lnTo>
                <a:cubicBezTo>
                  <a:pt x="9180740" y="3162808"/>
                  <a:pt x="9181820" y="3163483"/>
                  <a:pt x="9181820" y="3164832"/>
                </a:cubicBezTo>
                <a:lnTo>
                  <a:pt x="9181820" y="3173464"/>
                </a:lnTo>
                <a:cubicBezTo>
                  <a:pt x="9181820" y="3176611"/>
                  <a:pt x="9180381" y="3179443"/>
                  <a:pt x="9177504" y="3181961"/>
                </a:cubicBezTo>
                <a:lnTo>
                  <a:pt x="9182899" y="3226605"/>
                </a:lnTo>
                <a:lnTo>
                  <a:pt x="9184922" y="3226605"/>
                </a:lnTo>
                <a:lnTo>
                  <a:pt x="9191396" y="3200978"/>
                </a:lnTo>
                <a:lnTo>
                  <a:pt x="9190317" y="3196797"/>
                </a:lnTo>
                <a:lnTo>
                  <a:pt x="9194633" y="3183984"/>
                </a:lnTo>
                <a:lnTo>
                  <a:pt x="9192475" y="3177645"/>
                </a:lnTo>
                <a:lnTo>
                  <a:pt x="9193554" y="3176566"/>
                </a:lnTo>
                <a:lnTo>
                  <a:pt x="9193554" y="3175487"/>
                </a:lnTo>
                <a:cubicBezTo>
                  <a:pt x="9191576" y="3175487"/>
                  <a:pt x="9190137" y="3171935"/>
                  <a:pt x="9189238" y="3164832"/>
                </a:cubicBezTo>
                <a:lnTo>
                  <a:pt x="9192475" y="3163887"/>
                </a:lnTo>
                <a:lnTo>
                  <a:pt x="9190317" y="3159571"/>
                </a:lnTo>
                <a:lnTo>
                  <a:pt x="9194633" y="3135159"/>
                </a:lnTo>
                <a:lnTo>
                  <a:pt x="9192475" y="3133001"/>
                </a:lnTo>
                <a:lnTo>
                  <a:pt x="9193554" y="3125583"/>
                </a:lnTo>
                <a:lnTo>
                  <a:pt x="9192475" y="3119244"/>
                </a:lnTo>
                <a:lnTo>
                  <a:pt x="9194633" y="3114928"/>
                </a:lnTo>
                <a:lnTo>
                  <a:pt x="9193554" y="3110747"/>
                </a:lnTo>
                <a:lnTo>
                  <a:pt x="9194633" y="3107510"/>
                </a:lnTo>
                <a:lnTo>
                  <a:pt x="9193554" y="3104273"/>
                </a:lnTo>
                <a:lnTo>
                  <a:pt x="9194633" y="3104273"/>
                </a:lnTo>
                <a:cubicBezTo>
                  <a:pt x="9193194" y="3100586"/>
                  <a:pt x="9192475" y="3093168"/>
                  <a:pt x="9192475" y="3082018"/>
                </a:cubicBezTo>
                <a:lnTo>
                  <a:pt x="9193554" y="3082018"/>
                </a:lnTo>
                <a:close/>
                <a:moveTo>
                  <a:pt x="5269951" y="3074330"/>
                </a:moveTo>
                <a:cubicBezTo>
                  <a:pt x="5265456" y="3076848"/>
                  <a:pt x="5262219" y="3080445"/>
                  <a:pt x="5260240" y="3085120"/>
                </a:cubicBezTo>
                <a:lnTo>
                  <a:pt x="5260240" y="3086199"/>
                </a:lnTo>
                <a:lnTo>
                  <a:pt x="5265635" y="3081883"/>
                </a:lnTo>
                <a:lnTo>
                  <a:pt x="5267793" y="3081883"/>
                </a:lnTo>
                <a:cubicBezTo>
                  <a:pt x="5267793" y="3085480"/>
                  <a:pt x="5270311" y="3087278"/>
                  <a:pt x="5275347" y="3087278"/>
                </a:cubicBezTo>
                <a:lnTo>
                  <a:pt x="5276426" y="3086199"/>
                </a:lnTo>
                <a:lnTo>
                  <a:pt x="5276426" y="3084041"/>
                </a:lnTo>
                <a:lnTo>
                  <a:pt x="5269951" y="3077567"/>
                </a:lnTo>
                <a:cubicBezTo>
                  <a:pt x="5273548" y="3076668"/>
                  <a:pt x="5275347" y="3075589"/>
                  <a:pt x="5275347" y="3074330"/>
                </a:cubicBezTo>
                <a:close/>
                <a:moveTo>
                  <a:pt x="5063052" y="3074330"/>
                </a:moveTo>
                <a:lnTo>
                  <a:pt x="5063052" y="3075409"/>
                </a:lnTo>
                <a:lnTo>
                  <a:pt x="5060894" y="3078646"/>
                </a:lnTo>
                <a:lnTo>
                  <a:pt x="5060894" y="3080804"/>
                </a:lnTo>
                <a:cubicBezTo>
                  <a:pt x="5063232" y="3080804"/>
                  <a:pt x="5064671" y="3084401"/>
                  <a:pt x="5065211" y="3091594"/>
                </a:cubicBezTo>
                <a:lnTo>
                  <a:pt x="5064131" y="3092673"/>
                </a:lnTo>
                <a:lnTo>
                  <a:pt x="5055499" y="3092673"/>
                </a:lnTo>
                <a:lnTo>
                  <a:pt x="5042551" y="3088357"/>
                </a:lnTo>
                <a:lnTo>
                  <a:pt x="5037156" y="3089436"/>
                </a:lnTo>
                <a:lnTo>
                  <a:pt x="5036077" y="3088357"/>
                </a:lnTo>
                <a:lnTo>
                  <a:pt x="5036077" y="3086199"/>
                </a:lnTo>
                <a:cubicBezTo>
                  <a:pt x="5036077" y="3084761"/>
                  <a:pt x="5038235" y="3084041"/>
                  <a:pt x="5042551" y="3084041"/>
                </a:cubicBezTo>
                <a:cubicBezTo>
                  <a:pt x="5052802" y="3077567"/>
                  <a:pt x="5059636" y="3074330"/>
                  <a:pt x="5063052" y="3074330"/>
                </a:cubicBezTo>
                <a:close/>
                <a:moveTo>
                  <a:pt x="8612929" y="3074060"/>
                </a:moveTo>
                <a:lnTo>
                  <a:pt x="8612929" y="3075139"/>
                </a:lnTo>
                <a:lnTo>
                  <a:pt x="8616166" y="3076218"/>
                </a:lnTo>
                <a:lnTo>
                  <a:pt x="8616166" y="3074060"/>
                </a:lnTo>
                <a:close/>
                <a:moveTo>
                  <a:pt x="9294575" y="3073521"/>
                </a:moveTo>
                <a:lnTo>
                  <a:pt x="9294575" y="3076623"/>
                </a:lnTo>
                <a:lnTo>
                  <a:pt x="9296733" y="3076623"/>
                </a:lnTo>
                <a:lnTo>
                  <a:pt x="9296733" y="3075679"/>
                </a:lnTo>
                <a:close/>
                <a:moveTo>
                  <a:pt x="1240827" y="3073386"/>
                </a:moveTo>
                <a:lnTo>
                  <a:pt x="1240827" y="3075544"/>
                </a:lnTo>
                <a:lnTo>
                  <a:pt x="1241908" y="3082018"/>
                </a:lnTo>
                <a:lnTo>
                  <a:pt x="1242985" y="3082018"/>
                </a:lnTo>
                <a:lnTo>
                  <a:pt x="1242985" y="3078781"/>
                </a:lnTo>
                <a:lnTo>
                  <a:pt x="1241908" y="3073386"/>
                </a:lnTo>
                <a:close/>
                <a:moveTo>
                  <a:pt x="5706799" y="3072981"/>
                </a:moveTo>
                <a:lnTo>
                  <a:pt x="5706799" y="3074060"/>
                </a:lnTo>
                <a:lnTo>
                  <a:pt x="5708957" y="3074060"/>
                </a:lnTo>
                <a:lnTo>
                  <a:pt x="5708957" y="3072981"/>
                </a:lnTo>
                <a:close/>
                <a:moveTo>
                  <a:pt x="3697025" y="3072981"/>
                </a:moveTo>
                <a:lnTo>
                  <a:pt x="3697025" y="3074060"/>
                </a:lnTo>
                <a:lnTo>
                  <a:pt x="3699183" y="3074060"/>
                </a:lnTo>
                <a:lnTo>
                  <a:pt x="3699183" y="3072981"/>
                </a:lnTo>
                <a:close/>
                <a:moveTo>
                  <a:pt x="4067109" y="3072577"/>
                </a:moveTo>
                <a:lnTo>
                  <a:pt x="4067109" y="3075679"/>
                </a:lnTo>
                <a:lnTo>
                  <a:pt x="4068188" y="3075679"/>
                </a:lnTo>
                <a:lnTo>
                  <a:pt x="4068188" y="3072577"/>
                </a:lnTo>
                <a:close/>
                <a:moveTo>
                  <a:pt x="9091453" y="3072442"/>
                </a:moveTo>
                <a:cubicBezTo>
                  <a:pt x="9089744" y="3074600"/>
                  <a:pt x="9086912" y="3075679"/>
                  <a:pt x="9082956" y="3075679"/>
                </a:cubicBezTo>
                <a:lnTo>
                  <a:pt x="9085114" y="3077702"/>
                </a:lnTo>
                <a:cubicBezTo>
                  <a:pt x="9087721" y="3075634"/>
                  <a:pt x="9092352" y="3074600"/>
                  <a:pt x="9099006" y="3074600"/>
                </a:cubicBezTo>
                <a:lnTo>
                  <a:pt x="9096848" y="3072442"/>
                </a:lnTo>
                <a:close/>
                <a:moveTo>
                  <a:pt x="2684679" y="3072149"/>
                </a:moveTo>
                <a:lnTo>
                  <a:pt x="2684679" y="3074307"/>
                </a:lnTo>
                <a:lnTo>
                  <a:pt x="2685760" y="3074307"/>
                </a:lnTo>
                <a:lnTo>
                  <a:pt x="2685760" y="3072149"/>
                </a:lnTo>
                <a:close/>
                <a:moveTo>
                  <a:pt x="7769445" y="3071902"/>
                </a:moveTo>
                <a:lnTo>
                  <a:pt x="7770524" y="3071902"/>
                </a:lnTo>
                <a:lnTo>
                  <a:pt x="7770524" y="3072898"/>
                </a:lnTo>
                <a:lnTo>
                  <a:pt x="7769445" y="3072027"/>
                </a:lnTo>
                <a:close/>
                <a:moveTo>
                  <a:pt x="6264495" y="3071902"/>
                </a:moveTo>
                <a:lnTo>
                  <a:pt x="6265574" y="3071902"/>
                </a:lnTo>
                <a:lnTo>
                  <a:pt x="6265574" y="3072898"/>
                </a:lnTo>
                <a:lnTo>
                  <a:pt x="6264495" y="3072027"/>
                </a:lnTo>
                <a:close/>
                <a:moveTo>
                  <a:pt x="9116270" y="3071363"/>
                </a:moveTo>
                <a:cubicBezTo>
                  <a:pt x="9118428" y="3074060"/>
                  <a:pt x="9119507" y="3076533"/>
                  <a:pt x="9119507" y="3078781"/>
                </a:cubicBezTo>
                <a:lnTo>
                  <a:pt x="9119507" y="3082018"/>
                </a:lnTo>
                <a:lnTo>
                  <a:pt x="9116270" y="3085120"/>
                </a:lnTo>
                <a:lnTo>
                  <a:pt x="9100085" y="3075679"/>
                </a:lnTo>
                <a:lnTo>
                  <a:pt x="9100085" y="3077702"/>
                </a:lnTo>
                <a:lnTo>
                  <a:pt x="9108717" y="3083097"/>
                </a:lnTo>
                <a:lnTo>
                  <a:pt x="9116270" y="3087278"/>
                </a:lnTo>
                <a:cubicBezTo>
                  <a:pt x="9119057" y="3087278"/>
                  <a:pt x="9120451" y="3092583"/>
                  <a:pt x="9120451" y="3103194"/>
                </a:cubicBezTo>
                <a:lnTo>
                  <a:pt x="9118428" y="3105352"/>
                </a:lnTo>
                <a:lnTo>
                  <a:pt x="9120451" y="3122346"/>
                </a:lnTo>
                <a:lnTo>
                  <a:pt x="9120451" y="3136238"/>
                </a:lnTo>
                <a:lnTo>
                  <a:pt x="9117349" y="3140419"/>
                </a:lnTo>
                <a:lnTo>
                  <a:pt x="9117349" y="3141498"/>
                </a:lnTo>
                <a:lnTo>
                  <a:pt x="9118428" y="3141498"/>
                </a:lnTo>
                <a:lnTo>
                  <a:pt x="9123688" y="3137317"/>
                </a:lnTo>
                <a:lnTo>
                  <a:pt x="9124767" y="3137317"/>
                </a:lnTo>
                <a:lnTo>
                  <a:pt x="9128004" y="3139340"/>
                </a:lnTo>
                <a:cubicBezTo>
                  <a:pt x="9131061" y="3139340"/>
                  <a:pt x="9133579" y="3137947"/>
                  <a:pt x="9135557" y="3135159"/>
                </a:cubicBezTo>
                <a:lnTo>
                  <a:pt x="9134478" y="3134080"/>
                </a:lnTo>
                <a:lnTo>
                  <a:pt x="9134478" y="3133001"/>
                </a:lnTo>
                <a:lnTo>
                  <a:pt x="9136636" y="3126662"/>
                </a:lnTo>
                <a:lnTo>
                  <a:pt x="9134478" y="3111691"/>
                </a:lnTo>
                <a:lnTo>
                  <a:pt x="9135557" y="3105352"/>
                </a:lnTo>
                <a:lnTo>
                  <a:pt x="9134478" y="3102249"/>
                </a:lnTo>
                <a:lnTo>
                  <a:pt x="9135557" y="3095775"/>
                </a:lnTo>
                <a:lnTo>
                  <a:pt x="9135557" y="3090515"/>
                </a:lnTo>
                <a:lnTo>
                  <a:pt x="9132320" y="3086199"/>
                </a:lnTo>
                <a:cubicBezTo>
                  <a:pt x="9132320" y="3083951"/>
                  <a:pt x="9133399" y="3081479"/>
                  <a:pt x="9135557" y="3078781"/>
                </a:cubicBezTo>
                <a:lnTo>
                  <a:pt x="9135557" y="3076623"/>
                </a:lnTo>
                <a:lnTo>
                  <a:pt x="9134478" y="3075679"/>
                </a:lnTo>
                <a:lnTo>
                  <a:pt x="9134478" y="3074600"/>
                </a:lnTo>
                <a:lnTo>
                  <a:pt x="9129083" y="3075679"/>
                </a:lnTo>
                <a:lnTo>
                  <a:pt x="9124767" y="3075679"/>
                </a:lnTo>
                <a:lnTo>
                  <a:pt x="9118428" y="3071363"/>
                </a:lnTo>
                <a:close/>
                <a:moveTo>
                  <a:pt x="9216078" y="3070284"/>
                </a:moveTo>
                <a:lnTo>
                  <a:pt x="9216078" y="3073521"/>
                </a:lnTo>
                <a:lnTo>
                  <a:pt x="9218236" y="3073521"/>
                </a:lnTo>
                <a:lnTo>
                  <a:pt x="9219315" y="3070284"/>
                </a:lnTo>
                <a:close/>
                <a:moveTo>
                  <a:pt x="8703700" y="3069744"/>
                </a:moveTo>
                <a:lnTo>
                  <a:pt x="8703700" y="3070823"/>
                </a:lnTo>
                <a:lnTo>
                  <a:pt x="8705993" y="3070823"/>
                </a:lnTo>
                <a:lnTo>
                  <a:pt x="8705993" y="3069744"/>
                </a:lnTo>
                <a:close/>
                <a:moveTo>
                  <a:pt x="4063872" y="3069340"/>
                </a:moveTo>
                <a:lnTo>
                  <a:pt x="4066030" y="3071498"/>
                </a:lnTo>
                <a:lnTo>
                  <a:pt x="4066030" y="3069340"/>
                </a:lnTo>
                <a:close/>
                <a:moveTo>
                  <a:pt x="6664792" y="3068261"/>
                </a:moveTo>
                <a:lnTo>
                  <a:pt x="6668029" y="3068261"/>
                </a:lnTo>
                <a:cubicBezTo>
                  <a:pt x="6678999" y="3070509"/>
                  <a:pt x="6684484" y="3072262"/>
                  <a:pt x="6684484" y="3073521"/>
                </a:cubicBezTo>
                <a:lnTo>
                  <a:pt x="6675717" y="3081883"/>
                </a:lnTo>
                <a:lnTo>
                  <a:pt x="6669108" y="3081883"/>
                </a:lnTo>
                <a:cubicBezTo>
                  <a:pt x="6665062" y="3081883"/>
                  <a:pt x="6661420" y="3079455"/>
                  <a:pt x="6658183" y="3074600"/>
                </a:cubicBezTo>
                <a:lnTo>
                  <a:pt x="6658183" y="3073521"/>
                </a:lnTo>
                <a:close/>
                <a:moveTo>
                  <a:pt x="6653732" y="3068261"/>
                </a:moveTo>
                <a:lnTo>
                  <a:pt x="6656025" y="3070284"/>
                </a:lnTo>
                <a:lnTo>
                  <a:pt x="6656025" y="3075544"/>
                </a:lnTo>
                <a:cubicBezTo>
                  <a:pt x="6656025" y="3077522"/>
                  <a:pt x="6652339" y="3078961"/>
                  <a:pt x="6644965" y="3079860"/>
                </a:cubicBezTo>
                <a:lnTo>
                  <a:pt x="6640649" y="3079860"/>
                </a:lnTo>
                <a:lnTo>
                  <a:pt x="6634040" y="3078781"/>
                </a:lnTo>
                <a:lnTo>
                  <a:pt x="6629589" y="3079860"/>
                </a:lnTo>
                <a:cubicBezTo>
                  <a:pt x="6624104" y="3079860"/>
                  <a:pt x="6620463" y="3078107"/>
                  <a:pt x="6618664" y="3074600"/>
                </a:cubicBezTo>
                <a:lnTo>
                  <a:pt x="6618664" y="3073521"/>
                </a:lnTo>
                <a:cubicBezTo>
                  <a:pt x="6618664" y="3072082"/>
                  <a:pt x="6621227" y="3070644"/>
                  <a:pt x="6626352" y="3069205"/>
                </a:cubicBezTo>
                <a:lnTo>
                  <a:pt x="6634040" y="3070284"/>
                </a:lnTo>
                <a:close/>
                <a:moveTo>
                  <a:pt x="9250471" y="3067182"/>
                </a:moveTo>
                <a:cubicBezTo>
                  <a:pt x="9250471" y="3069789"/>
                  <a:pt x="9247279" y="3071543"/>
                  <a:pt x="9240895" y="3072442"/>
                </a:cubicBezTo>
                <a:cubicBezTo>
                  <a:pt x="9240895" y="3074600"/>
                  <a:pt x="9240176" y="3075679"/>
                  <a:pt x="9238737" y="3075679"/>
                </a:cubicBezTo>
                <a:lnTo>
                  <a:pt x="9241974" y="3087278"/>
                </a:lnTo>
                <a:cubicBezTo>
                  <a:pt x="9241974" y="3092224"/>
                  <a:pt x="9240176" y="3094696"/>
                  <a:pt x="9236579" y="3094696"/>
                </a:cubicBezTo>
                <a:lnTo>
                  <a:pt x="9236579" y="3096854"/>
                </a:lnTo>
                <a:cubicBezTo>
                  <a:pt x="9239456" y="3096854"/>
                  <a:pt x="9240895" y="3097933"/>
                  <a:pt x="9240895" y="3100091"/>
                </a:cubicBezTo>
                <a:lnTo>
                  <a:pt x="9237658" y="3105352"/>
                </a:lnTo>
                <a:lnTo>
                  <a:pt x="9240895" y="3110747"/>
                </a:lnTo>
                <a:lnTo>
                  <a:pt x="9240895" y="3111691"/>
                </a:lnTo>
                <a:lnTo>
                  <a:pt x="9239816" y="3117086"/>
                </a:lnTo>
                <a:lnTo>
                  <a:pt x="9240895" y="3118165"/>
                </a:lnTo>
                <a:lnTo>
                  <a:pt x="9246290" y="3117086"/>
                </a:lnTo>
                <a:lnTo>
                  <a:pt x="9248313" y="3117086"/>
                </a:lnTo>
                <a:lnTo>
                  <a:pt x="9251550" y="3120323"/>
                </a:lnTo>
                <a:cubicBezTo>
                  <a:pt x="9251550" y="3125448"/>
                  <a:pt x="9250471" y="3128280"/>
                  <a:pt x="9248313" y="3128820"/>
                </a:cubicBezTo>
                <a:lnTo>
                  <a:pt x="9247234" y="3128820"/>
                </a:lnTo>
                <a:lnTo>
                  <a:pt x="9247234" y="3126662"/>
                </a:lnTo>
                <a:cubicBezTo>
                  <a:pt x="9244087" y="3126662"/>
                  <a:pt x="9240895" y="3127696"/>
                  <a:pt x="9237658" y="3129764"/>
                </a:cubicBezTo>
                <a:lnTo>
                  <a:pt x="9239816" y="3136238"/>
                </a:lnTo>
                <a:lnTo>
                  <a:pt x="9238737" y="3142577"/>
                </a:lnTo>
                <a:cubicBezTo>
                  <a:pt x="9240176" y="3142577"/>
                  <a:pt x="9241255" y="3144690"/>
                  <a:pt x="9241974" y="3148917"/>
                </a:cubicBezTo>
                <a:lnTo>
                  <a:pt x="9236579" y="3158492"/>
                </a:lnTo>
                <a:lnTo>
                  <a:pt x="9240895" y="3162808"/>
                </a:lnTo>
                <a:lnTo>
                  <a:pt x="9240895" y="3168069"/>
                </a:lnTo>
                <a:cubicBezTo>
                  <a:pt x="9240895" y="3169507"/>
                  <a:pt x="9239816" y="3170227"/>
                  <a:pt x="9237658" y="3170227"/>
                </a:cubicBezTo>
                <a:lnTo>
                  <a:pt x="9238737" y="3171306"/>
                </a:lnTo>
                <a:lnTo>
                  <a:pt x="9238737" y="3175487"/>
                </a:lnTo>
                <a:lnTo>
                  <a:pt x="9237658" y="3180882"/>
                </a:lnTo>
                <a:lnTo>
                  <a:pt x="9243053" y="3185063"/>
                </a:lnTo>
                <a:lnTo>
                  <a:pt x="9259103" y="3179803"/>
                </a:lnTo>
                <a:lnTo>
                  <a:pt x="9266656" y="3181961"/>
                </a:lnTo>
                <a:lnTo>
                  <a:pt x="9266656" y="3180882"/>
                </a:lnTo>
                <a:lnTo>
                  <a:pt x="9267735" y="3174408"/>
                </a:lnTo>
                <a:cubicBezTo>
                  <a:pt x="9264858" y="3174408"/>
                  <a:pt x="9263419" y="3173733"/>
                  <a:pt x="9263419" y="3172385"/>
                </a:cubicBezTo>
                <a:lnTo>
                  <a:pt x="9263419" y="3171306"/>
                </a:lnTo>
                <a:cubicBezTo>
                  <a:pt x="9263419" y="3169867"/>
                  <a:pt x="9264498" y="3169148"/>
                  <a:pt x="9266656" y="3169148"/>
                </a:cubicBezTo>
                <a:cubicBezTo>
                  <a:pt x="9265937" y="3159796"/>
                  <a:pt x="9264858" y="3154491"/>
                  <a:pt x="9263419" y="3153232"/>
                </a:cubicBezTo>
                <a:lnTo>
                  <a:pt x="9263419" y="3149995"/>
                </a:lnTo>
                <a:lnTo>
                  <a:pt x="9267735" y="3135159"/>
                </a:lnTo>
                <a:cubicBezTo>
                  <a:pt x="9266297" y="3135159"/>
                  <a:pt x="9265577" y="3134080"/>
                  <a:pt x="9265577" y="3131922"/>
                </a:cubicBezTo>
                <a:lnTo>
                  <a:pt x="9263419" y="3127741"/>
                </a:lnTo>
                <a:lnTo>
                  <a:pt x="9261261" y="3127741"/>
                </a:lnTo>
                <a:lnTo>
                  <a:pt x="9251550" y="3131922"/>
                </a:lnTo>
                <a:lnTo>
                  <a:pt x="9250471" y="3128820"/>
                </a:lnTo>
                <a:cubicBezTo>
                  <a:pt x="9252269" y="3123155"/>
                  <a:pt x="9253708" y="3120323"/>
                  <a:pt x="9254787" y="3120323"/>
                </a:cubicBezTo>
                <a:lnTo>
                  <a:pt x="9265577" y="3121267"/>
                </a:lnTo>
                <a:lnTo>
                  <a:pt x="9263419" y="3116007"/>
                </a:lnTo>
                <a:lnTo>
                  <a:pt x="9268814" y="3107510"/>
                </a:lnTo>
                <a:lnTo>
                  <a:pt x="9268814" y="3106431"/>
                </a:lnTo>
                <a:cubicBezTo>
                  <a:pt x="9266656" y="3103823"/>
                  <a:pt x="9265577" y="3101350"/>
                  <a:pt x="9265577" y="3099012"/>
                </a:cubicBezTo>
                <a:lnTo>
                  <a:pt x="9265577" y="3093752"/>
                </a:lnTo>
                <a:cubicBezTo>
                  <a:pt x="9263419" y="3093752"/>
                  <a:pt x="9262340" y="3093033"/>
                  <a:pt x="9262340" y="3091595"/>
                </a:cubicBezTo>
                <a:lnTo>
                  <a:pt x="9262340" y="3089436"/>
                </a:lnTo>
                <a:lnTo>
                  <a:pt x="9264498" y="3086199"/>
                </a:lnTo>
                <a:cubicBezTo>
                  <a:pt x="9262340" y="3083592"/>
                  <a:pt x="9261261" y="3081119"/>
                  <a:pt x="9261261" y="3078781"/>
                </a:cubicBezTo>
                <a:cubicBezTo>
                  <a:pt x="9261261" y="3076893"/>
                  <a:pt x="9263419" y="3073701"/>
                  <a:pt x="9267735" y="3069205"/>
                </a:cubicBezTo>
                <a:lnTo>
                  <a:pt x="9265577" y="3067182"/>
                </a:lnTo>
                <a:lnTo>
                  <a:pt x="9264498" y="3068126"/>
                </a:lnTo>
                <a:lnTo>
                  <a:pt x="9263419" y="3068126"/>
                </a:lnTo>
                <a:close/>
                <a:moveTo>
                  <a:pt x="7737075" y="3066507"/>
                </a:moveTo>
                <a:cubicBezTo>
                  <a:pt x="7737075" y="3067946"/>
                  <a:pt x="7735996" y="3068665"/>
                  <a:pt x="7733838" y="3068665"/>
                </a:cubicBezTo>
                <a:lnTo>
                  <a:pt x="7733838" y="3069744"/>
                </a:lnTo>
                <a:lnTo>
                  <a:pt x="7735996" y="3069744"/>
                </a:lnTo>
                <a:cubicBezTo>
                  <a:pt x="7735996" y="3068306"/>
                  <a:pt x="7737075" y="3067586"/>
                  <a:pt x="7739233" y="3067586"/>
                </a:cubicBezTo>
                <a:lnTo>
                  <a:pt x="7739233" y="3066507"/>
                </a:lnTo>
                <a:close/>
                <a:moveTo>
                  <a:pt x="6232125" y="3066507"/>
                </a:moveTo>
                <a:cubicBezTo>
                  <a:pt x="6232125" y="3067946"/>
                  <a:pt x="6231046" y="3068665"/>
                  <a:pt x="6228888" y="3068665"/>
                </a:cubicBezTo>
                <a:lnTo>
                  <a:pt x="6228888" y="3069744"/>
                </a:lnTo>
                <a:lnTo>
                  <a:pt x="6231046" y="3069744"/>
                </a:lnTo>
                <a:cubicBezTo>
                  <a:pt x="6231046" y="3068306"/>
                  <a:pt x="6232125" y="3067586"/>
                  <a:pt x="6234283" y="3067586"/>
                </a:cubicBezTo>
                <a:lnTo>
                  <a:pt x="6234283" y="3066507"/>
                </a:lnTo>
                <a:close/>
                <a:moveTo>
                  <a:pt x="1722993" y="3065024"/>
                </a:moveTo>
                <a:lnTo>
                  <a:pt x="1717733" y="3067182"/>
                </a:lnTo>
                <a:lnTo>
                  <a:pt x="1719756" y="3069340"/>
                </a:lnTo>
                <a:lnTo>
                  <a:pt x="1724074" y="3068261"/>
                </a:lnTo>
                <a:lnTo>
                  <a:pt x="1724074" y="3065024"/>
                </a:lnTo>
                <a:close/>
                <a:moveTo>
                  <a:pt x="2587030" y="3064596"/>
                </a:moveTo>
                <a:lnTo>
                  <a:pt x="2587030" y="3065675"/>
                </a:lnTo>
                <a:lnTo>
                  <a:pt x="2589187" y="3065675"/>
                </a:lnTo>
                <a:lnTo>
                  <a:pt x="2589187" y="3064596"/>
                </a:lnTo>
                <a:close/>
                <a:moveTo>
                  <a:pt x="5703562" y="3064349"/>
                </a:moveTo>
                <a:lnTo>
                  <a:pt x="5705720" y="3064349"/>
                </a:lnTo>
                <a:lnTo>
                  <a:pt x="5705720" y="3066507"/>
                </a:lnTo>
                <a:lnTo>
                  <a:pt x="5712194" y="3066507"/>
                </a:lnTo>
                <a:lnTo>
                  <a:pt x="5715431" y="3064349"/>
                </a:lnTo>
                <a:cubicBezTo>
                  <a:pt x="5721006" y="3068306"/>
                  <a:pt x="5728919" y="3071183"/>
                  <a:pt x="5739169" y="3072981"/>
                </a:cubicBezTo>
                <a:lnTo>
                  <a:pt x="5739169" y="3078376"/>
                </a:lnTo>
                <a:lnTo>
                  <a:pt x="5742406" y="3075139"/>
                </a:lnTo>
                <a:cubicBezTo>
                  <a:pt x="5748521" y="3076938"/>
                  <a:pt x="5756793" y="3082333"/>
                  <a:pt x="5767223" y="3091324"/>
                </a:cubicBezTo>
                <a:lnTo>
                  <a:pt x="5768302" y="3090245"/>
                </a:lnTo>
                <a:lnTo>
                  <a:pt x="5770460" y="3093482"/>
                </a:lnTo>
                <a:lnTo>
                  <a:pt x="5769381" y="3096719"/>
                </a:lnTo>
                <a:lnTo>
                  <a:pt x="5771539" y="3115063"/>
                </a:lnTo>
                <a:cubicBezTo>
                  <a:pt x="5765965" y="3128730"/>
                  <a:pt x="5758771" y="3135564"/>
                  <a:pt x="5749959" y="3135564"/>
                </a:cubicBezTo>
                <a:lnTo>
                  <a:pt x="5748880" y="3134485"/>
                </a:lnTo>
                <a:lnTo>
                  <a:pt x="5747801" y="3134485"/>
                </a:lnTo>
                <a:lnTo>
                  <a:pt x="5745643" y="3136643"/>
                </a:lnTo>
                <a:cubicBezTo>
                  <a:pt x="5731976" y="3131967"/>
                  <a:pt x="5725142" y="3124054"/>
                  <a:pt x="5725142" y="3112905"/>
                </a:cubicBezTo>
                <a:cubicBezTo>
                  <a:pt x="5723524" y="3099777"/>
                  <a:pt x="5715971" y="3086469"/>
                  <a:pt x="5702483" y="3072981"/>
                </a:cubicBezTo>
                <a:lnTo>
                  <a:pt x="5702483" y="3071902"/>
                </a:lnTo>
                <a:lnTo>
                  <a:pt x="5704641" y="3069744"/>
                </a:lnTo>
                <a:lnTo>
                  <a:pt x="5704641" y="3067586"/>
                </a:lnTo>
                <a:lnTo>
                  <a:pt x="5701404" y="3069744"/>
                </a:lnTo>
                <a:lnTo>
                  <a:pt x="5700325" y="3069744"/>
                </a:lnTo>
                <a:lnTo>
                  <a:pt x="5700325" y="3067586"/>
                </a:lnTo>
                <a:close/>
                <a:moveTo>
                  <a:pt x="3693788" y="3064349"/>
                </a:moveTo>
                <a:lnTo>
                  <a:pt x="3695946" y="3064349"/>
                </a:lnTo>
                <a:lnTo>
                  <a:pt x="3695946" y="3066507"/>
                </a:lnTo>
                <a:lnTo>
                  <a:pt x="3702420" y="3066507"/>
                </a:lnTo>
                <a:lnTo>
                  <a:pt x="3705657" y="3064349"/>
                </a:lnTo>
                <a:cubicBezTo>
                  <a:pt x="3711231" y="3068306"/>
                  <a:pt x="3719144" y="3071183"/>
                  <a:pt x="3729395" y="3072981"/>
                </a:cubicBezTo>
                <a:lnTo>
                  <a:pt x="3729395" y="3078376"/>
                </a:lnTo>
                <a:lnTo>
                  <a:pt x="3732632" y="3075139"/>
                </a:lnTo>
                <a:cubicBezTo>
                  <a:pt x="3738746" y="3076938"/>
                  <a:pt x="3747018" y="3082333"/>
                  <a:pt x="3757449" y="3091324"/>
                </a:cubicBezTo>
                <a:lnTo>
                  <a:pt x="3758528" y="3090245"/>
                </a:lnTo>
                <a:lnTo>
                  <a:pt x="3760686" y="3093482"/>
                </a:lnTo>
                <a:lnTo>
                  <a:pt x="3759607" y="3096719"/>
                </a:lnTo>
                <a:lnTo>
                  <a:pt x="3761765" y="3115063"/>
                </a:lnTo>
                <a:cubicBezTo>
                  <a:pt x="3756190" y="3128730"/>
                  <a:pt x="3748996" y="3135564"/>
                  <a:pt x="3740185" y="3135564"/>
                </a:cubicBezTo>
                <a:lnTo>
                  <a:pt x="3739106" y="3134485"/>
                </a:lnTo>
                <a:lnTo>
                  <a:pt x="3738027" y="3134485"/>
                </a:lnTo>
                <a:lnTo>
                  <a:pt x="3735869" y="3136643"/>
                </a:lnTo>
                <a:cubicBezTo>
                  <a:pt x="3722201" y="3131967"/>
                  <a:pt x="3715368" y="3124054"/>
                  <a:pt x="3715368" y="3112905"/>
                </a:cubicBezTo>
                <a:cubicBezTo>
                  <a:pt x="3713749" y="3099777"/>
                  <a:pt x="3706196" y="3086469"/>
                  <a:pt x="3692709" y="3072981"/>
                </a:cubicBezTo>
                <a:lnTo>
                  <a:pt x="3692709" y="3071902"/>
                </a:lnTo>
                <a:lnTo>
                  <a:pt x="3694867" y="3069744"/>
                </a:lnTo>
                <a:lnTo>
                  <a:pt x="3694867" y="3067586"/>
                </a:lnTo>
                <a:lnTo>
                  <a:pt x="3691630" y="3069744"/>
                </a:lnTo>
                <a:lnTo>
                  <a:pt x="3690551" y="3069744"/>
                </a:lnTo>
                <a:lnTo>
                  <a:pt x="3690551" y="3067586"/>
                </a:lnTo>
                <a:close/>
                <a:moveTo>
                  <a:pt x="9149584" y="3063945"/>
                </a:moveTo>
                <a:lnTo>
                  <a:pt x="9149584" y="3065024"/>
                </a:lnTo>
                <a:lnTo>
                  <a:pt x="9151742" y="3065024"/>
                </a:lnTo>
                <a:lnTo>
                  <a:pt x="9151742" y="3063945"/>
                </a:lnTo>
                <a:close/>
                <a:moveTo>
                  <a:pt x="9146347" y="3063945"/>
                </a:moveTo>
                <a:lnTo>
                  <a:pt x="9146347" y="3065024"/>
                </a:lnTo>
                <a:lnTo>
                  <a:pt x="9148505" y="3065024"/>
                </a:lnTo>
                <a:lnTo>
                  <a:pt x="9148505" y="3063945"/>
                </a:lnTo>
                <a:close/>
                <a:moveTo>
                  <a:pt x="8690617" y="3062326"/>
                </a:moveTo>
                <a:lnTo>
                  <a:pt x="8689538" y="3063405"/>
                </a:lnTo>
                <a:lnTo>
                  <a:pt x="8689538" y="3066642"/>
                </a:lnTo>
                <a:lnTo>
                  <a:pt x="8690617" y="3066642"/>
                </a:lnTo>
                <a:lnTo>
                  <a:pt x="8692775" y="3064484"/>
                </a:lnTo>
                <a:close/>
                <a:moveTo>
                  <a:pt x="7750023" y="3062191"/>
                </a:moveTo>
                <a:lnTo>
                  <a:pt x="7750023" y="3063270"/>
                </a:lnTo>
                <a:lnTo>
                  <a:pt x="7752181" y="3063270"/>
                </a:lnTo>
                <a:lnTo>
                  <a:pt x="7752181" y="3062191"/>
                </a:lnTo>
                <a:close/>
                <a:moveTo>
                  <a:pt x="6245073" y="3062191"/>
                </a:moveTo>
                <a:lnTo>
                  <a:pt x="6245073" y="3063270"/>
                </a:lnTo>
                <a:lnTo>
                  <a:pt x="6247231" y="3063270"/>
                </a:lnTo>
                <a:lnTo>
                  <a:pt x="6247231" y="3062191"/>
                </a:lnTo>
                <a:close/>
                <a:moveTo>
                  <a:pt x="4257958" y="3061922"/>
                </a:moveTo>
                <a:lnTo>
                  <a:pt x="4257958" y="3062866"/>
                </a:lnTo>
                <a:lnTo>
                  <a:pt x="4261195" y="3062866"/>
                </a:lnTo>
                <a:lnTo>
                  <a:pt x="4261195" y="3061922"/>
                </a:lnTo>
                <a:close/>
                <a:moveTo>
                  <a:pt x="1749565" y="3061922"/>
                </a:moveTo>
                <a:lnTo>
                  <a:pt x="1749565" y="3065024"/>
                </a:lnTo>
                <a:lnTo>
                  <a:pt x="1750508" y="3065024"/>
                </a:lnTo>
                <a:lnTo>
                  <a:pt x="1750508" y="3061922"/>
                </a:lnTo>
                <a:close/>
                <a:moveTo>
                  <a:pt x="5122263" y="3061382"/>
                </a:moveTo>
                <a:lnTo>
                  <a:pt x="5122263" y="3063540"/>
                </a:lnTo>
                <a:lnTo>
                  <a:pt x="5124421" y="3063540"/>
                </a:lnTo>
                <a:close/>
                <a:moveTo>
                  <a:pt x="4174740" y="3060843"/>
                </a:moveTo>
                <a:lnTo>
                  <a:pt x="4176898" y="3062866"/>
                </a:lnTo>
                <a:lnTo>
                  <a:pt x="4181214" y="3062866"/>
                </a:lnTo>
                <a:lnTo>
                  <a:pt x="4181214" y="3061922"/>
                </a:lnTo>
                <a:close/>
                <a:moveTo>
                  <a:pt x="9290259" y="3060708"/>
                </a:moveTo>
                <a:lnTo>
                  <a:pt x="9290259" y="3062866"/>
                </a:lnTo>
                <a:lnTo>
                  <a:pt x="9291338" y="3062866"/>
                </a:lnTo>
                <a:lnTo>
                  <a:pt x="9291338" y="3060708"/>
                </a:lnTo>
                <a:close/>
                <a:moveTo>
                  <a:pt x="8781388" y="3060303"/>
                </a:moveTo>
                <a:lnTo>
                  <a:pt x="8781388" y="3061247"/>
                </a:lnTo>
                <a:lnTo>
                  <a:pt x="8784760" y="3062326"/>
                </a:lnTo>
                <a:lnTo>
                  <a:pt x="8786918" y="3062326"/>
                </a:lnTo>
                <a:lnTo>
                  <a:pt x="8786918" y="3061247"/>
                </a:lnTo>
                <a:lnTo>
                  <a:pt x="8782602" y="3060303"/>
                </a:lnTo>
                <a:close/>
                <a:moveTo>
                  <a:pt x="8772756" y="3060303"/>
                </a:moveTo>
                <a:lnTo>
                  <a:pt x="8772756" y="3063405"/>
                </a:lnTo>
                <a:lnTo>
                  <a:pt x="8774914" y="3061247"/>
                </a:lnTo>
                <a:lnTo>
                  <a:pt x="8775993" y="3062326"/>
                </a:lnTo>
                <a:lnTo>
                  <a:pt x="8780309" y="3062326"/>
                </a:lnTo>
                <a:lnTo>
                  <a:pt x="8778151" y="3060303"/>
                </a:lnTo>
                <a:close/>
                <a:moveTo>
                  <a:pt x="2617376" y="3060280"/>
                </a:moveTo>
                <a:lnTo>
                  <a:pt x="2617376" y="3061359"/>
                </a:lnTo>
                <a:lnTo>
                  <a:pt x="2620613" y="3062438"/>
                </a:lnTo>
                <a:lnTo>
                  <a:pt x="2620613" y="3060280"/>
                </a:lnTo>
                <a:close/>
                <a:moveTo>
                  <a:pt x="8282498" y="3058954"/>
                </a:moveTo>
                <a:lnTo>
                  <a:pt x="8282498" y="3060033"/>
                </a:lnTo>
                <a:lnTo>
                  <a:pt x="8285735" y="3060033"/>
                </a:lnTo>
                <a:lnTo>
                  <a:pt x="8285735" y="3058954"/>
                </a:lnTo>
                <a:close/>
                <a:moveTo>
                  <a:pt x="7744628" y="3058954"/>
                </a:moveTo>
                <a:lnTo>
                  <a:pt x="7753260" y="3058954"/>
                </a:lnTo>
                <a:lnTo>
                  <a:pt x="7769445" y="3072027"/>
                </a:lnTo>
                <a:lnTo>
                  <a:pt x="7769445" y="3075139"/>
                </a:lnTo>
                <a:lnTo>
                  <a:pt x="7770524" y="3075139"/>
                </a:lnTo>
                <a:lnTo>
                  <a:pt x="7770524" y="3072898"/>
                </a:lnTo>
                <a:lnTo>
                  <a:pt x="7781314" y="3081613"/>
                </a:lnTo>
                <a:lnTo>
                  <a:pt x="7780235" y="3082692"/>
                </a:lnTo>
                <a:lnTo>
                  <a:pt x="7780235" y="3083771"/>
                </a:lnTo>
                <a:lnTo>
                  <a:pt x="7781314" y="3084850"/>
                </a:lnTo>
                <a:cubicBezTo>
                  <a:pt x="7781314" y="3106790"/>
                  <a:pt x="7774481" y="3121896"/>
                  <a:pt x="7760813" y="3130169"/>
                </a:cubicBezTo>
                <a:lnTo>
                  <a:pt x="7745707" y="3145275"/>
                </a:lnTo>
                <a:lnTo>
                  <a:pt x="7737075" y="3147433"/>
                </a:lnTo>
                <a:cubicBezTo>
                  <a:pt x="7732040" y="3145635"/>
                  <a:pt x="7729522" y="3144196"/>
                  <a:pt x="7729522" y="3143117"/>
                </a:cubicBezTo>
                <a:lnTo>
                  <a:pt x="7729522" y="3142038"/>
                </a:lnTo>
                <a:cubicBezTo>
                  <a:pt x="7741032" y="3132327"/>
                  <a:pt x="7746786" y="3125133"/>
                  <a:pt x="7746786" y="3120458"/>
                </a:cubicBezTo>
                <a:cubicBezTo>
                  <a:pt x="7742470" y="3117041"/>
                  <a:pt x="7737794" y="3114883"/>
                  <a:pt x="7732759" y="3113984"/>
                </a:cubicBezTo>
                <a:lnTo>
                  <a:pt x="7732759" y="3112905"/>
                </a:lnTo>
                <a:lnTo>
                  <a:pt x="7733838" y="3111826"/>
                </a:lnTo>
                <a:lnTo>
                  <a:pt x="7733838" y="3110747"/>
                </a:lnTo>
                <a:lnTo>
                  <a:pt x="7725206" y="3097798"/>
                </a:lnTo>
                <a:lnTo>
                  <a:pt x="7720890" y="3091324"/>
                </a:lnTo>
                <a:lnTo>
                  <a:pt x="7720890" y="3079455"/>
                </a:lnTo>
                <a:cubicBezTo>
                  <a:pt x="7720890" y="3077837"/>
                  <a:pt x="7722688" y="3076758"/>
                  <a:pt x="7726285" y="3076218"/>
                </a:cubicBezTo>
                <a:lnTo>
                  <a:pt x="7725206" y="3075139"/>
                </a:lnTo>
                <a:lnTo>
                  <a:pt x="7725206" y="3074060"/>
                </a:lnTo>
                <a:cubicBezTo>
                  <a:pt x="7728803" y="3068306"/>
                  <a:pt x="7735277" y="3063990"/>
                  <a:pt x="7744628" y="3061112"/>
                </a:cubicBezTo>
                <a:close/>
                <a:moveTo>
                  <a:pt x="6239678" y="3058954"/>
                </a:moveTo>
                <a:lnTo>
                  <a:pt x="6248310" y="3058954"/>
                </a:lnTo>
                <a:lnTo>
                  <a:pt x="6264495" y="3072027"/>
                </a:lnTo>
                <a:lnTo>
                  <a:pt x="6264495" y="3075139"/>
                </a:lnTo>
                <a:lnTo>
                  <a:pt x="6265574" y="3075139"/>
                </a:lnTo>
                <a:lnTo>
                  <a:pt x="6265574" y="3072898"/>
                </a:lnTo>
                <a:lnTo>
                  <a:pt x="6276364" y="3081613"/>
                </a:lnTo>
                <a:lnTo>
                  <a:pt x="6275285" y="3082692"/>
                </a:lnTo>
                <a:lnTo>
                  <a:pt x="6275285" y="3083771"/>
                </a:lnTo>
                <a:lnTo>
                  <a:pt x="6276364" y="3084850"/>
                </a:lnTo>
                <a:cubicBezTo>
                  <a:pt x="6276364" y="3106790"/>
                  <a:pt x="6269531" y="3121896"/>
                  <a:pt x="6255863" y="3130169"/>
                </a:cubicBezTo>
                <a:lnTo>
                  <a:pt x="6240757" y="3145275"/>
                </a:lnTo>
                <a:lnTo>
                  <a:pt x="6232125" y="3147433"/>
                </a:lnTo>
                <a:cubicBezTo>
                  <a:pt x="6227090" y="3145635"/>
                  <a:pt x="6224572" y="3144196"/>
                  <a:pt x="6224572" y="3143117"/>
                </a:cubicBezTo>
                <a:lnTo>
                  <a:pt x="6224572" y="3142038"/>
                </a:lnTo>
                <a:cubicBezTo>
                  <a:pt x="6236082" y="3132327"/>
                  <a:pt x="6241836" y="3125133"/>
                  <a:pt x="6241836" y="3120458"/>
                </a:cubicBezTo>
                <a:cubicBezTo>
                  <a:pt x="6237520" y="3117041"/>
                  <a:pt x="6232845" y="3114883"/>
                  <a:pt x="6227809" y="3113984"/>
                </a:cubicBezTo>
                <a:lnTo>
                  <a:pt x="6227809" y="3112905"/>
                </a:lnTo>
                <a:lnTo>
                  <a:pt x="6228888" y="3111826"/>
                </a:lnTo>
                <a:lnTo>
                  <a:pt x="6228888" y="3110747"/>
                </a:lnTo>
                <a:cubicBezTo>
                  <a:pt x="6220256" y="3110747"/>
                  <a:pt x="6215940" y="3104273"/>
                  <a:pt x="6215940" y="3091324"/>
                </a:cubicBezTo>
                <a:lnTo>
                  <a:pt x="6215940" y="3079455"/>
                </a:lnTo>
                <a:cubicBezTo>
                  <a:pt x="6215940" y="3077837"/>
                  <a:pt x="6217739" y="3076758"/>
                  <a:pt x="6221335" y="3076218"/>
                </a:cubicBezTo>
                <a:lnTo>
                  <a:pt x="6220256" y="3075139"/>
                </a:lnTo>
                <a:lnTo>
                  <a:pt x="6220256" y="3074060"/>
                </a:lnTo>
                <a:cubicBezTo>
                  <a:pt x="6223853" y="3068306"/>
                  <a:pt x="6230327" y="3063990"/>
                  <a:pt x="6239678" y="3061112"/>
                </a:cubicBezTo>
                <a:close/>
                <a:moveTo>
                  <a:pt x="8197121" y="3057875"/>
                </a:moveTo>
                <a:lnTo>
                  <a:pt x="8199279" y="3060033"/>
                </a:lnTo>
                <a:lnTo>
                  <a:pt x="8203595" y="3060033"/>
                </a:lnTo>
                <a:lnTo>
                  <a:pt x="8203595" y="3058954"/>
                </a:lnTo>
                <a:close/>
                <a:moveTo>
                  <a:pt x="8183904" y="3057875"/>
                </a:moveTo>
                <a:lnTo>
                  <a:pt x="8183904" y="3061112"/>
                </a:lnTo>
                <a:lnTo>
                  <a:pt x="8184983" y="3061112"/>
                </a:lnTo>
                <a:lnTo>
                  <a:pt x="8187141" y="3058954"/>
                </a:lnTo>
                <a:lnTo>
                  <a:pt x="8187141" y="3057875"/>
                </a:lnTo>
                <a:close/>
                <a:moveTo>
                  <a:pt x="7106630" y="3057694"/>
                </a:moveTo>
                <a:lnTo>
                  <a:pt x="7105551" y="3058773"/>
                </a:lnTo>
                <a:lnTo>
                  <a:pt x="7105551" y="3059852"/>
                </a:lnTo>
                <a:lnTo>
                  <a:pt x="7113104" y="3066461"/>
                </a:lnTo>
                <a:lnTo>
                  <a:pt x="7114183" y="3066461"/>
                </a:lnTo>
                <a:lnTo>
                  <a:pt x="7114183" y="3063089"/>
                </a:lnTo>
                <a:cubicBezTo>
                  <a:pt x="7113823" y="3061291"/>
                  <a:pt x="7111306" y="3059492"/>
                  <a:pt x="7106630" y="3057694"/>
                </a:cubicBezTo>
                <a:close/>
                <a:moveTo>
                  <a:pt x="4042562" y="3057606"/>
                </a:moveTo>
                <a:lnTo>
                  <a:pt x="4054296" y="3060843"/>
                </a:lnTo>
                <a:lnTo>
                  <a:pt x="4058612" y="3059764"/>
                </a:lnTo>
                <a:cubicBezTo>
                  <a:pt x="4061938" y="3061652"/>
                  <a:pt x="4070435" y="3063765"/>
                  <a:pt x="4084103" y="3066103"/>
                </a:cubicBezTo>
                <a:cubicBezTo>
                  <a:pt x="4084103" y="3067721"/>
                  <a:pt x="4088015" y="3069160"/>
                  <a:pt x="4095837" y="3070419"/>
                </a:cubicBezTo>
                <a:lnTo>
                  <a:pt x="4100153" y="3079995"/>
                </a:lnTo>
                <a:cubicBezTo>
                  <a:pt x="4100153" y="3099867"/>
                  <a:pt x="4095522" y="3109802"/>
                  <a:pt x="4086261" y="3109802"/>
                </a:cubicBezTo>
                <a:lnTo>
                  <a:pt x="4083159" y="3109802"/>
                </a:lnTo>
                <a:cubicBezTo>
                  <a:pt x="4072639" y="3109802"/>
                  <a:pt x="4065850" y="3106251"/>
                  <a:pt x="4062793" y="3099147"/>
                </a:cubicBezTo>
                <a:lnTo>
                  <a:pt x="4064951" y="3090650"/>
                </a:lnTo>
                <a:lnTo>
                  <a:pt x="4064951" y="3087413"/>
                </a:lnTo>
                <a:lnTo>
                  <a:pt x="4056454" y="3087413"/>
                </a:lnTo>
                <a:cubicBezTo>
                  <a:pt x="4054296" y="3087413"/>
                  <a:pt x="4051463" y="3081748"/>
                  <a:pt x="4047957" y="3070419"/>
                </a:cubicBezTo>
                <a:cubicBezTo>
                  <a:pt x="4042292" y="3069520"/>
                  <a:pt x="4039459" y="3066687"/>
                  <a:pt x="4039459" y="3061922"/>
                </a:cubicBezTo>
                <a:lnTo>
                  <a:pt x="4039459" y="3060843"/>
                </a:lnTo>
                <a:close/>
                <a:moveTo>
                  <a:pt x="7273876" y="3053243"/>
                </a:moveTo>
                <a:lnTo>
                  <a:pt x="7270638" y="3056615"/>
                </a:lnTo>
                <a:lnTo>
                  <a:pt x="7277112" y="3067540"/>
                </a:lnTo>
                <a:lnTo>
                  <a:pt x="7281428" y="3067540"/>
                </a:lnTo>
                <a:lnTo>
                  <a:pt x="7282508" y="3064168"/>
                </a:lnTo>
                <a:cubicBezTo>
                  <a:pt x="7280350" y="3057065"/>
                  <a:pt x="7278192" y="3053423"/>
                  <a:pt x="7276034" y="3053243"/>
                </a:cubicBezTo>
                <a:close/>
                <a:moveTo>
                  <a:pt x="2609824" y="3050434"/>
                </a:moveTo>
                <a:lnTo>
                  <a:pt x="2609824" y="3053671"/>
                </a:lnTo>
                <a:lnTo>
                  <a:pt x="2615218" y="3059066"/>
                </a:lnTo>
                <a:lnTo>
                  <a:pt x="2615218" y="3057987"/>
                </a:lnTo>
                <a:cubicBezTo>
                  <a:pt x="2612342" y="3055110"/>
                  <a:pt x="2610903" y="3052592"/>
                  <a:pt x="2610903" y="3050434"/>
                </a:cubicBezTo>
                <a:close/>
                <a:moveTo>
                  <a:pt x="8275889" y="3050187"/>
                </a:moveTo>
                <a:cubicBezTo>
                  <a:pt x="8276788" y="3053784"/>
                  <a:pt x="8277867" y="3055582"/>
                  <a:pt x="8279126" y="3055582"/>
                </a:cubicBezTo>
                <a:lnTo>
                  <a:pt x="8281419" y="3055582"/>
                </a:lnTo>
                <a:cubicBezTo>
                  <a:pt x="8282857" y="3055582"/>
                  <a:pt x="8283577" y="3054503"/>
                  <a:pt x="8283577" y="3052345"/>
                </a:cubicBezTo>
                <a:lnTo>
                  <a:pt x="8284656" y="3051266"/>
                </a:lnTo>
                <a:lnTo>
                  <a:pt x="8288972" y="3051266"/>
                </a:lnTo>
                <a:cubicBezTo>
                  <a:pt x="8290500" y="3051266"/>
                  <a:pt x="8291264" y="3053065"/>
                  <a:pt x="8291264" y="3056661"/>
                </a:cubicBezTo>
                <a:cubicBezTo>
                  <a:pt x="8306370" y="3062866"/>
                  <a:pt x="8315138" y="3068351"/>
                  <a:pt x="8317565" y="3073116"/>
                </a:cubicBezTo>
                <a:lnTo>
                  <a:pt x="8317565" y="3079725"/>
                </a:lnTo>
                <a:lnTo>
                  <a:pt x="8312035" y="3085255"/>
                </a:lnTo>
                <a:lnTo>
                  <a:pt x="8305426" y="3085255"/>
                </a:lnTo>
                <a:cubicBezTo>
                  <a:pt x="8300841" y="3080849"/>
                  <a:pt x="8297199" y="3078646"/>
                  <a:pt x="8294502" y="3078646"/>
                </a:cubicBezTo>
                <a:lnTo>
                  <a:pt x="8291264" y="3079725"/>
                </a:lnTo>
                <a:lnTo>
                  <a:pt x="8287893" y="3078646"/>
                </a:lnTo>
                <a:lnTo>
                  <a:pt x="8260513" y="3085255"/>
                </a:lnTo>
                <a:lnTo>
                  <a:pt x="8245272" y="3076488"/>
                </a:lnTo>
                <a:lnTo>
                  <a:pt x="8245272" y="3074195"/>
                </a:lnTo>
                <a:cubicBezTo>
                  <a:pt x="8246711" y="3074195"/>
                  <a:pt x="8253275" y="3067272"/>
                  <a:pt x="8264964" y="3053424"/>
                </a:cubicBezTo>
                <a:cubicBezTo>
                  <a:pt x="8268021" y="3051266"/>
                  <a:pt x="8271663" y="3050187"/>
                  <a:pt x="8275889" y="3050187"/>
                </a:cubicBezTo>
                <a:close/>
                <a:moveTo>
                  <a:pt x="8188354" y="3050187"/>
                </a:moveTo>
                <a:lnTo>
                  <a:pt x="8184983" y="3051266"/>
                </a:lnTo>
                <a:lnTo>
                  <a:pt x="8184983" y="3052345"/>
                </a:lnTo>
                <a:cubicBezTo>
                  <a:pt x="8190827" y="3052345"/>
                  <a:pt x="8193750" y="3053424"/>
                  <a:pt x="8193750" y="3055582"/>
                </a:cubicBezTo>
                <a:lnTo>
                  <a:pt x="8195908" y="3055582"/>
                </a:lnTo>
                <a:lnTo>
                  <a:pt x="8195908" y="3054503"/>
                </a:lnTo>
                <a:lnTo>
                  <a:pt x="8193750" y="3051266"/>
                </a:lnTo>
                <a:lnTo>
                  <a:pt x="8190512" y="3052345"/>
                </a:lnTo>
                <a:close/>
                <a:moveTo>
                  <a:pt x="6740457" y="3050187"/>
                </a:moveTo>
                <a:cubicBezTo>
                  <a:pt x="6736051" y="3052705"/>
                  <a:pt x="6733848" y="3055897"/>
                  <a:pt x="6733848" y="3059764"/>
                </a:cubicBezTo>
                <a:lnTo>
                  <a:pt x="6733848" y="3069205"/>
                </a:lnTo>
                <a:lnTo>
                  <a:pt x="6736141" y="3071363"/>
                </a:lnTo>
                <a:lnTo>
                  <a:pt x="6750303" y="3071363"/>
                </a:lnTo>
                <a:lnTo>
                  <a:pt x="6752596" y="3069205"/>
                </a:lnTo>
                <a:cubicBezTo>
                  <a:pt x="6747111" y="3056527"/>
                  <a:pt x="6743784" y="3050187"/>
                  <a:pt x="6742615" y="3050187"/>
                </a:cubicBezTo>
                <a:close/>
                <a:moveTo>
                  <a:pt x="3191795" y="3050187"/>
                </a:moveTo>
                <a:lnTo>
                  <a:pt x="3193953" y="3052345"/>
                </a:lnTo>
                <a:lnTo>
                  <a:pt x="3193953" y="3050187"/>
                </a:lnTo>
                <a:close/>
                <a:moveTo>
                  <a:pt x="6606526" y="3047085"/>
                </a:moveTo>
                <a:lnTo>
                  <a:pt x="6607739" y="3047085"/>
                </a:lnTo>
                <a:lnTo>
                  <a:pt x="6610976" y="3050187"/>
                </a:lnTo>
                <a:lnTo>
                  <a:pt x="6610976" y="3051266"/>
                </a:lnTo>
                <a:lnTo>
                  <a:pt x="6608818" y="3053424"/>
                </a:lnTo>
                <a:lnTo>
                  <a:pt x="6607739" y="3053424"/>
                </a:lnTo>
                <a:lnTo>
                  <a:pt x="6604368" y="3050187"/>
                </a:lnTo>
                <a:lnTo>
                  <a:pt x="6604368" y="3049243"/>
                </a:lnTo>
                <a:close/>
                <a:moveTo>
                  <a:pt x="7249058" y="3046769"/>
                </a:moveTo>
                <a:lnTo>
                  <a:pt x="7249058" y="3050006"/>
                </a:lnTo>
                <a:lnTo>
                  <a:pt x="7250137" y="3050006"/>
                </a:lnTo>
                <a:lnTo>
                  <a:pt x="7252295" y="3047848"/>
                </a:lnTo>
                <a:lnTo>
                  <a:pt x="7252295" y="3046769"/>
                </a:lnTo>
                <a:close/>
                <a:moveTo>
                  <a:pt x="2696683" y="3045039"/>
                </a:moveTo>
                <a:lnTo>
                  <a:pt x="2696683" y="3048276"/>
                </a:lnTo>
                <a:lnTo>
                  <a:pt x="2697762" y="3048276"/>
                </a:lnTo>
                <a:lnTo>
                  <a:pt x="2697762" y="3045039"/>
                </a:lnTo>
                <a:close/>
                <a:moveTo>
                  <a:pt x="7109867" y="3044611"/>
                </a:moveTo>
                <a:lnTo>
                  <a:pt x="7109867" y="3048927"/>
                </a:lnTo>
                <a:lnTo>
                  <a:pt x="7112025" y="3048927"/>
                </a:lnTo>
                <a:lnTo>
                  <a:pt x="7112025" y="3044611"/>
                </a:lnTo>
                <a:close/>
                <a:moveTo>
                  <a:pt x="6709705" y="3040746"/>
                </a:moveTo>
                <a:lnTo>
                  <a:pt x="6709705" y="3042904"/>
                </a:lnTo>
                <a:lnTo>
                  <a:pt x="6710784" y="3042904"/>
                </a:lnTo>
                <a:lnTo>
                  <a:pt x="6710784" y="3040746"/>
                </a:lnTo>
                <a:close/>
                <a:moveTo>
                  <a:pt x="2638013" y="3039644"/>
                </a:moveTo>
                <a:lnTo>
                  <a:pt x="2640171" y="3039644"/>
                </a:lnTo>
                <a:lnTo>
                  <a:pt x="2640171" y="3040723"/>
                </a:lnTo>
                <a:lnTo>
                  <a:pt x="2638013" y="3040723"/>
                </a:lnTo>
                <a:close/>
                <a:moveTo>
                  <a:pt x="4126859" y="3039532"/>
                </a:moveTo>
                <a:lnTo>
                  <a:pt x="4132119" y="3041555"/>
                </a:lnTo>
                <a:lnTo>
                  <a:pt x="4140616" y="3040476"/>
                </a:lnTo>
                <a:cubicBezTo>
                  <a:pt x="4144212" y="3040476"/>
                  <a:pt x="4146011" y="3041196"/>
                  <a:pt x="4146011" y="3042634"/>
                </a:cubicBezTo>
                <a:lnTo>
                  <a:pt x="4147090" y="3041555"/>
                </a:lnTo>
                <a:lnTo>
                  <a:pt x="4153429" y="3041555"/>
                </a:lnTo>
                <a:cubicBezTo>
                  <a:pt x="4161971" y="3042275"/>
                  <a:pt x="4166242" y="3045827"/>
                  <a:pt x="4166242" y="3052211"/>
                </a:cubicBezTo>
                <a:cubicBezTo>
                  <a:pt x="4162915" y="3052211"/>
                  <a:pt x="4159364" y="3058640"/>
                  <a:pt x="4155587" y="3071498"/>
                </a:cubicBezTo>
                <a:lnTo>
                  <a:pt x="4156666" y="3072577"/>
                </a:lnTo>
                <a:lnTo>
                  <a:pt x="4167321" y="3063945"/>
                </a:lnTo>
                <a:lnTo>
                  <a:pt x="4168400" y="3065024"/>
                </a:lnTo>
                <a:lnTo>
                  <a:pt x="4169479" y="3065024"/>
                </a:lnTo>
                <a:lnTo>
                  <a:pt x="4168400" y="3059764"/>
                </a:lnTo>
                <a:lnTo>
                  <a:pt x="4168400" y="3058685"/>
                </a:lnTo>
                <a:lnTo>
                  <a:pt x="4170558" y="3056527"/>
                </a:lnTo>
                <a:lnTo>
                  <a:pt x="4171637" y="3056527"/>
                </a:lnTo>
                <a:lnTo>
                  <a:pt x="4171637" y="3058685"/>
                </a:lnTo>
                <a:lnTo>
                  <a:pt x="4173661" y="3058685"/>
                </a:lnTo>
                <a:lnTo>
                  <a:pt x="4173661" y="3057606"/>
                </a:lnTo>
                <a:lnTo>
                  <a:pt x="4172716" y="3054369"/>
                </a:lnTo>
                <a:lnTo>
                  <a:pt x="4173661" y="3054369"/>
                </a:lnTo>
                <a:cubicBezTo>
                  <a:pt x="4187058" y="3061652"/>
                  <a:pt x="4195960" y="3067721"/>
                  <a:pt x="4200366" y="3072577"/>
                </a:cubicBezTo>
                <a:lnTo>
                  <a:pt x="4200366" y="3073521"/>
                </a:lnTo>
                <a:lnTo>
                  <a:pt x="4196050" y="3073521"/>
                </a:lnTo>
                <a:lnTo>
                  <a:pt x="4197129" y="3074600"/>
                </a:lnTo>
                <a:lnTo>
                  <a:pt x="4197129" y="3075679"/>
                </a:lnTo>
                <a:lnTo>
                  <a:pt x="4201445" y="3073521"/>
                </a:lnTo>
                <a:lnTo>
                  <a:pt x="4204682" y="3081074"/>
                </a:lnTo>
                <a:lnTo>
                  <a:pt x="4198208" y="3086334"/>
                </a:lnTo>
                <a:lnTo>
                  <a:pt x="4187553" y="3085255"/>
                </a:lnTo>
                <a:lnTo>
                  <a:pt x="4184316" y="3085255"/>
                </a:lnTo>
                <a:lnTo>
                  <a:pt x="4184316" y="3086334"/>
                </a:lnTo>
                <a:lnTo>
                  <a:pt x="4190790" y="3092808"/>
                </a:lnTo>
                <a:lnTo>
                  <a:pt x="4188632" y="3101305"/>
                </a:lnTo>
                <a:cubicBezTo>
                  <a:pt x="4196455" y="3102924"/>
                  <a:pt x="4200366" y="3110027"/>
                  <a:pt x="4200366" y="3122616"/>
                </a:cubicBezTo>
                <a:cubicBezTo>
                  <a:pt x="4201804" y="3122616"/>
                  <a:pt x="4202524" y="3124054"/>
                  <a:pt x="4202524" y="3126932"/>
                </a:cubicBezTo>
                <a:cubicBezTo>
                  <a:pt x="4200186" y="3139700"/>
                  <a:pt x="4196634" y="3146084"/>
                  <a:pt x="4191869" y="3146084"/>
                </a:cubicBezTo>
                <a:lnTo>
                  <a:pt x="4190790" y="3146084"/>
                </a:lnTo>
                <a:cubicBezTo>
                  <a:pt x="4187912" y="3146084"/>
                  <a:pt x="4186474" y="3145365"/>
                  <a:pt x="4186474" y="3143926"/>
                </a:cubicBezTo>
                <a:lnTo>
                  <a:pt x="4181214" y="3147163"/>
                </a:lnTo>
                <a:lnTo>
                  <a:pt x="4163005" y="3141768"/>
                </a:lnTo>
                <a:cubicBezTo>
                  <a:pt x="4163005" y="3144645"/>
                  <a:pt x="4161971" y="3147163"/>
                  <a:pt x="4159903" y="3149321"/>
                </a:cubicBezTo>
                <a:lnTo>
                  <a:pt x="4159903" y="3151344"/>
                </a:lnTo>
                <a:lnTo>
                  <a:pt x="4161926" y="3154581"/>
                </a:lnTo>
                <a:lnTo>
                  <a:pt x="4161926" y="3157818"/>
                </a:lnTo>
                <a:lnTo>
                  <a:pt x="4151271" y="3171710"/>
                </a:lnTo>
                <a:lnTo>
                  <a:pt x="4150327" y="3171710"/>
                </a:lnTo>
                <a:lnTo>
                  <a:pt x="4146011" y="3168473"/>
                </a:lnTo>
                <a:lnTo>
                  <a:pt x="4144932" y="3168473"/>
                </a:lnTo>
                <a:lnTo>
                  <a:pt x="4142774" y="3170631"/>
                </a:lnTo>
                <a:lnTo>
                  <a:pt x="4142774" y="3171710"/>
                </a:lnTo>
                <a:lnTo>
                  <a:pt x="4149248" y="3179128"/>
                </a:lnTo>
                <a:lnTo>
                  <a:pt x="4152350" y="3179128"/>
                </a:lnTo>
                <a:lnTo>
                  <a:pt x="4166242" y="3163078"/>
                </a:lnTo>
                <a:lnTo>
                  <a:pt x="4169479" y="3163078"/>
                </a:lnTo>
                <a:lnTo>
                  <a:pt x="4172716" y="3165236"/>
                </a:lnTo>
                <a:cubicBezTo>
                  <a:pt x="4174065" y="3165236"/>
                  <a:pt x="4174740" y="3164157"/>
                  <a:pt x="4174740" y="3161999"/>
                </a:cubicBezTo>
                <a:lnTo>
                  <a:pt x="4173661" y="3158897"/>
                </a:lnTo>
                <a:lnTo>
                  <a:pt x="4176898" y="3156739"/>
                </a:lnTo>
                <a:lnTo>
                  <a:pt x="4183372" y="3158897"/>
                </a:lnTo>
                <a:lnTo>
                  <a:pt x="4191869" y="3158897"/>
                </a:lnTo>
                <a:lnTo>
                  <a:pt x="4198208" y="3161999"/>
                </a:lnTo>
                <a:lnTo>
                  <a:pt x="4202524" y="3161055"/>
                </a:lnTo>
                <a:lnTo>
                  <a:pt x="4211021" y="3163078"/>
                </a:lnTo>
                <a:lnTo>
                  <a:pt x="4212100" y="3163078"/>
                </a:lnTo>
                <a:cubicBezTo>
                  <a:pt x="4213538" y="3163078"/>
                  <a:pt x="4214977" y="3160965"/>
                  <a:pt x="4216416" y="3156739"/>
                </a:cubicBezTo>
                <a:lnTo>
                  <a:pt x="4217360" y="3156739"/>
                </a:lnTo>
                <a:cubicBezTo>
                  <a:pt x="4216371" y="3149636"/>
                  <a:pt x="4213898" y="3146084"/>
                  <a:pt x="4209942" y="3146084"/>
                </a:cubicBezTo>
                <a:lnTo>
                  <a:pt x="4208863" y="3145005"/>
                </a:lnTo>
                <a:lnTo>
                  <a:pt x="4207784" y="3145005"/>
                </a:lnTo>
                <a:lnTo>
                  <a:pt x="4203603" y="3146084"/>
                </a:lnTo>
                <a:lnTo>
                  <a:pt x="4202524" y="3145005"/>
                </a:lnTo>
                <a:lnTo>
                  <a:pt x="4202524" y="3143926"/>
                </a:lnTo>
                <a:cubicBezTo>
                  <a:pt x="4202524" y="3141768"/>
                  <a:pt x="4206075" y="3140689"/>
                  <a:pt x="4213179" y="3140689"/>
                </a:cubicBezTo>
                <a:cubicBezTo>
                  <a:pt x="4213898" y="3138621"/>
                  <a:pt x="4216011" y="3137587"/>
                  <a:pt x="4219518" y="3137587"/>
                </a:cubicBezTo>
                <a:lnTo>
                  <a:pt x="4227071" y="3138666"/>
                </a:lnTo>
                <a:lnTo>
                  <a:pt x="4228150" y="3137587"/>
                </a:lnTo>
                <a:lnTo>
                  <a:pt x="4221676" y="3128011"/>
                </a:lnTo>
                <a:lnTo>
                  <a:pt x="4222755" y="3121537"/>
                </a:lnTo>
                <a:cubicBezTo>
                  <a:pt x="4222755" y="3117850"/>
                  <a:pt x="4219203" y="3113939"/>
                  <a:pt x="4212100" y="3109802"/>
                </a:cubicBezTo>
                <a:lnTo>
                  <a:pt x="4203603" y="3094966"/>
                </a:lnTo>
                <a:lnTo>
                  <a:pt x="4203603" y="3092808"/>
                </a:lnTo>
                <a:cubicBezTo>
                  <a:pt x="4203603" y="3091010"/>
                  <a:pt x="4206795" y="3089571"/>
                  <a:pt x="4213179" y="3088492"/>
                </a:cubicBezTo>
                <a:lnTo>
                  <a:pt x="4227071" y="3089571"/>
                </a:lnTo>
                <a:cubicBezTo>
                  <a:pt x="4227071" y="3087413"/>
                  <a:pt x="4229184" y="3086334"/>
                  <a:pt x="4233410" y="3086334"/>
                </a:cubicBezTo>
                <a:lnTo>
                  <a:pt x="4231252" y="3082153"/>
                </a:lnTo>
                <a:lnTo>
                  <a:pt x="4238805" y="3071498"/>
                </a:lnTo>
                <a:lnTo>
                  <a:pt x="4240829" y="3061922"/>
                </a:lnTo>
                <a:lnTo>
                  <a:pt x="4239750" y="3060843"/>
                </a:lnTo>
                <a:lnTo>
                  <a:pt x="4194027" y="3060843"/>
                </a:lnTo>
                <a:cubicBezTo>
                  <a:pt x="4192408" y="3060843"/>
                  <a:pt x="4191329" y="3059044"/>
                  <a:pt x="4190790" y="3055448"/>
                </a:cubicBezTo>
                <a:lnTo>
                  <a:pt x="4205761" y="3050187"/>
                </a:lnTo>
                <a:lnTo>
                  <a:pt x="4212100" y="3050187"/>
                </a:lnTo>
                <a:cubicBezTo>
                  <a:pt x="4215786" y="3050187"/>
                  <a:pt x="4218979" y="3051222"/>
                  <a:pt x="4221676" y="3053290"/>
                </a:cubicBezTo>
                <a:lnTo>
                  <a:pt x="4232331" y="3053290"/>
                </a:lnTo>
                <a:lnTo>
                  <a:pt x="4235568" y="3051132"/>
                </a:lnTo>
                <a:lnTo>
                  <a:pt x="4238805" y="3051132"/>
                </a:lnTo>
                <a:lnTo>
                  <a:pt x="4249461" y="3059764"/>
                </a:lnTo>
                <a:lnTo>
                  <a:pt x="4250540" y="3059764"/>
                </a:lnTo>
                <a:lnTo>
                  <a:pt x="4256879" y="3052211"/>
                </a:lnTo>
                <a:lnTo>
                  <a:pt x="4255800" y="3045871"/>
                </a:lnTo>
                <a:lnTo>
                  <a:pt x="4260116" y="3041555"/>
                </a:lnTo>
                <a:cubicBezTo>
                  <a:pt x="4270006" y="3044613"/>
                  <a:pt x="4276031" y="3048164"/>
                  <a:pt x="4278189" y="3052211"/>
                </a:cubicBezTo>
                <a:lnTo>
                  <a:pt x="4278189" y="3053290"/>
                </a:lnTo>
                <a:lnTo>
                  <a:pt x="4277110" y="3058685"/>
                </a:lnTo>
                <a:cubicBezTo>
                  <a:pt x="4282235" y="3058685"/>
                  <a:pt x="4287226" y="3061877"/>
                  <a:pt x="4292081" y="3068261"/>
                </a:cubicBezTo>
                <a:cubicBezTo>
                  <a:pt x="4294868" y="3068261"/>
                  <a:pt x="4296622" y="3070374"/>
                  <a:pt x="4297341" y="3074600"/>
                </a:cubicBezTo>
                <a:lnTo>
                  <a:pt x="4294239" y="3076758"/>
                </a:lnTo>
                <a:lnTo>
                  <a:pt x="4291002" y="3076758"/>
                </a:lnTo>
                <a:lnTo>
                  <a:pt x="4287765" y="3074600"/>
                </a:lnTo>
                <a:lnTo>
                  <a:pt x="4285607" y="3074600"/>
                </a:lnTo>
                <a:cubicBezTo>
                  <a:pt x="4284438" y="3074600"/>
                  <a:pt x="4283404" y="3076398"/>
                  <a:pt x="4282505" y="3079995"/>
                </a:cubicBezTo>
                <a:cubicBezTo>
                  <a:pt x="4278908" y="3079995"/>
                  <a:pt x="4277110" y="3082468"/>
                  <a:pt x="4277110" y="3087413"/>
                </a:cubicBezTo>
                <a:cubicBezTo>
                  <a:pt x="4270006" y="3091010"/>
                  <a:pt x="4263982" y="3092808"/>
                  <a:pt x="4259037" y="3092808"/>
                </a:cubicBezTo>
                <a:cubicBezTo>
                  <a:pt x="4258857" y="3094247"/>
                  <a:pt x="4256699" y="3095281"/>
                  <a:pt x="4252563" y="3095910"/>
                </a:cubicBezTo>
                <a:lnTo>
                  <a:pt x="4252563" y="3096989"/>
                </a:lnTo>
                <a:cubicBezTo>
                  <a:pt x="4256159" y="3099507"/>
                  <a:pt x="4257958" y="3101665"/>
                  <a:pt x="4257958" y="3103463"/>
                </a:cubicBezTo>
                <a:lnTo>
                  <a:pt x="4256879" y="3106565"/>
                </a:lnTo>
                <a:lnTo>
                  <a:pt x="4260116" y="3104542"/>
                </a:lnTo>
                <a:cubicBezTo>
                  <a:pt x="4261824" y="3104542"/>
                  <a:pt x="4263218" y="3107375"/>
                  <a:pt x="4264297" y="3113039"/>
                </a:cubicBezTo>
                <a:cubicBezTo>
                  <a:pt x="4259531" y="3126527"/>
                  <a:pt x="4255260" y="3133271"/>
                  <a:pt x="4251484" y="3133271"/>
                </a:cubicBezTo>
                <a:cubicBezTo>
                  <a:pt x="4251484" y="3136148"/>
                  <a:pt x="4249730" y="3137947"/>
                  <a:pt x="4246224" y="3138666"/>
                </a:cubicBezTo>
                <a:lnTo>
                  <a:pt x="4246224" y="3139610"/>
                </a:lnTo>
                <a:lnTo>
                  <a:pt x="4260116" y="3139610"/>
                </a:lnTo>
                <a:cubicBezTo>
                  <a:pt x="4266320" y="3133226"/>
                  <a:pt x="4270906" y="3130034"/>
                  <a:pt x="4273873" y="3130034"/>
                </a:cubicBezTo>
                <a:lnTo>
                  <a:pt x="4274952" y="3130034"/>
                </a:lnTo>
                <a:lnTo>
                  <a:pt x="4282505" y="3134350"/>
                </a:lnTo>
                <a:lnTo>
                  <a:pt x="4285607" y="3133271"/>
                </a:lnTo>
                <a:lnTo>
                  <a:pt x="4288844" y="3138666"/>
                </a:lnTo>
                <a:lnTo>
                  <a:pt x="4287765" y="3148242"/>
                </a:lnTo>
                <a:cubicBezTo>
                  <a:pt x="4289923" y="3148242"/>
                  <a:pt x="4291721" y="3149636"/>
                  <a:pt x="4293160" y="3152423"/>
                </a:cubicBezTo>
                <a:lnTo>
                  <a:pt x="4293160" y="3157818"/>
                </a:lnTo>
                <a:lnTo>
                  <a:pt x="4291002" y="3159976"/>
                </a:lnTo>
                <a:lnTo>
                  <a:pt x="4292081" y="3161055"/>
                </a:lnTo>
                <a:lnTo>
                  <a:pt x="4292081" y="3161999"/>
                </a:lnTo>
                <a:cubicBezTo>
                  <a:pt x="4283179" y="3171441"/>
                  <a:pt x="4274997" y="3177150"/>
                  <a:pt x="4267534" y="3179128"/>
                </a:cubicBezTo>
                <a:lnTo>
                  <a:pt x="4266455" y="3178049"/>
                </a:lnTo>
                <a:cubicBezTo>
                  <a:pt x="4266455" y="3181826"/>
                  <a:pt x="4262184" y="3184658"/>
                  <a:pt x="4253642" y="3186547"/>
                </a:cubicBezTo>
                <a:cubicBezTo>
                  <a:pt x="4253642" y="3187985"/>
                  <a:pt x="4252607" y="3188705"/>
                  <a:pt x="4250540" y="3188705"/>
                </a:cubicBezTo>
                <a:lnTo>
                  <a:pt x="4249461" y="3189784"/>
                </a:lnTo>
                <a:lnTo>
                  <a:pt x="4249461" y="3190863"/>
                </a:lnTo>
                <a:cubicBezTo>
                  <a:pt x="4252967" y="3193740"/>
                  <a:pt x="4254721" y="3196572"/>
                  <a:pt x="4254721" y="3199360"/>
                </a:cubicBezTo>
                <a:cubicBezTo>
                  <a:pt x="4256339" y="3199360"/>
                  <a:pt x="4260970" y="3194055"/>
                  <a:pt x="4268613" y="3183444"/>
                </a:cubicBezTo>
                <a:lnTo>
                  <a:pt x="4271850" y="3182365"/>
                </a:lnTo>
                <a:cubicBezTo>
                  <a:pt x="4274457" y="3182365"/>
                  <a:pt x="4277650" y="3186951"/>
                  <a:pt x="4281426" y="3196123"/>
                </a:cubicBezTo>
                <a:cubicBezTo>
                  <a:pt x="4285472" y="3196123"/>
                  <a:pt x="4288664" y="3201113"/>
                  <a:pt x="4291002" y="3211094"/>
                </a:cubicBezTo>
                <a:lnTo>
                  <a:pt x="4286686" y="3215410"/>
                </a:lnTo>
                <a:lnTo>
                  <a:pt x="4285607" y="3215410"/>
                </a:lnTo>
                <a:lnTo>
                  <a:pt x="4280347" y="3211094"/>
                </a:lnTo>
                <a:lnTo>
                  <a:pt x="4272794" y="3211094"/>
                </a:lnTo>
                <a:lnTo>
                  <a:pt x="4263218" y="3208936"/>
                </a:lnTo>
                <a:lnTo>
                  <a:pt x="4254721" y="3211094"/>
                </a:lnTo>
                <a:lnTo>
                  <a:pt x="4253642" y="3210015"/>
                </a:lnTo>
                <a:lnTo>
                  <a:pt x="4253642" y="3211094"/>
                </a:lnTo>
                <a:lnTo>
                  <a:pt x="4255800" y="3219591"/>
                </a:lnTo>
                <a:lnTo>
                  <a:pt x="4255800" y="3221749"/>
                </a:lnTo>
                <a:lnTo>
                  <a:pt x="4253642" y="3224986"/>
                </a:lnTo>
                <a:lnTo>
                  <a:pt x="4254721" y="3239822"/>
                </a:lnTo>
                <a:lnTo>
                  <a:pt x="4252563" y="3245217"/>
                </a:lnTo>
                <a:cubicBezTo>
                  <a:pt x="4252563" y="3249444"/>
                  <a:pt x="4255080" y="3251557"/>
                  <a:pt x="4260116" y="3251557"/>
                </a:cubicBezTo>
                <a:lnTo>
                  <a:pt x="4262139" y="3255873"/>
                </a:lnTo>
                <a:lnTo>
                  <a:pt x="4272794" y="3255873"/>
                </a:lnTo>
                <a:lnTo>
                  <a:pt x="4279268" y="3251557"/>
                </a:lnTo>
                <a:lnTo>
                  <a:pt x="4298420" y="3250612"/>
                </a:lnTo>
                <a:lnTo>
                  <a:pt x="4300578" y="3253715"/>
                </a:lnTo>
                <a:lnTo>
                  <a:pt x="4300578" y="3260189"/>
                </a:lnTo>
                <a:cubicBezTo>
                  <a:pt x="4294194" y="3265853"/>
                  <a:pt x="4290642" y="3270439"/>
                  <a:pt x="4289923" y="3273946"/>
                </a:cubicBezTo>
                <a:lnTo>
                  <a:pt x="4286686" y="3275025"/>
                </a:lnTo>
                <a:lnTo>
                  <a:pt x="4286686" y="3278262"/>
                </a:lnTo>
                <a:lnTo>
                  <a:pt x="4292081" y="3283657"/>
                </a:lnTo>
                <a:lnTo>
                  <a:pt x="4292081" y="3284601"/>
                </a:lnTo>
                <a:cubicBezTo>
                  <a:pt x="4290463" y="3294582"/>
                  <a:pt x="4285832" y="3299572"/>
                  <a:pt x="4278189" y="3299572"/>
                </a:cubicBezTo>
                <a:lnTo>
                  <a:pt x="4269692" y="3298493"/>
                </a:lnTo>
                <a:lnTo>
                  <a:pt x="4264297" y="3300651"/>
                </a:lnTo>
                <a:lnTo>
                  <a:pt x="4254721" y="3296335"/>
                </a:lnTo>
                <a:lnTo>
                  <a:pt x="4250540" y="3297414"/>
                </a:lnTo>
                <a:cubicBezTo>
                  <a:pt x="4240559" y="3297414"/>
                  <a:pt x="4235568" y="3294222"/>
                  <a:pt x="4235568" y="3287838"/>
                </a:cubicBezTo>
                <a:lnTo>
                  <a:pt x="4232331" y="3287838"/>
                </a:lnTo>
                <a:lnTo>
                  <a:pt x="4228150" y="3291075"/>
                </a:lnTo>
                <a:lnTo>
                  <a:pt x="4225992" y="3291075"/>
                </a:lnTo>
                <a:lnTo>
                  <a:pt x="4215337" y="3281499"/>
                </a:lnTo>
                <a:cubicBezTo>
                  <a:pt x="4210661" y="3275655"/>
                  <a:pt x="4206390" y="3267112"/>
                  <a:pt x="4202524" y="3255873"/>
                </a:cubicBezTo>
                <a:lnTo>
                  <a:pt x="4201445" y="3254794"/>
                </a:lnTo>
                <a:lnTo>
                  <a:pt x="4201445" y="3252636"/>
                </a:lnTo>
                <a:lnTo>
                  <a:pt x="4202524" y="3251557"/>
                </a:lnTo>
                <a:lnTo>
                  <a:pt x="4202524" y="3250612"/>
                </a:lnTo>
                <a:lnTo>
                  <a:pt x="4199287" y="3248454"/>
                </a:lnTo>
                <a:lnTo>
                  <a:pt x="4198208" y="3248454"/>
                </a:lnTo>
                <a:lnTo>
                  <a:pt x="4196050" y="3250612"/>
                </a:lnTo>
                <a:lnTo>
                  <a:pt x="4197129" y="3259110"/>
                </a:lnTo>
                <a:cubicBezTo>
                  <a:pt x="4195060" y="3261178"/>
                  <a:pt x="4192588" y="3262212"/>
                  <a:pt x="4189711" y="3262212"/>
                </a:cubicBezTo>
                <a:cubicBezTo>
                  <a:pt x="4188991" y="3265809"/>
                  <a:pt x="4187553" y="3267607"/>
                  <a:pt x="4185395" y="3267607"/>
                </a:cubicBezTo>
                <a:lnTo>
                  <a:pt x="4187553" y="3270844"/>
                </a:lnTo>
                <a:lnTo>
                  <a:pt x="4187553" y="3271923"/>
                </a:lnTo>
                <a:lnTo>
                  <a:pt x="4185395" y="3273946"/>
                </a:lnTo>
                <a:lnTo>
                  <a:pt x="4182293" y="3271923"/>
                </a:lnTo>
                <a:lnTo>
                  <a:pt x="4180135" y="3273946"/>
                </a:lnTo>
                <a:lnTo>
                  <a:pt x="4179056" y="3272867"/>
                </a:lnTo>
                <a:lnTo>
                  <a:pt x="4179056" y="3271923"/>
                </a:lnTo>
                <a:lnTo>
                  <a:pt x="4174740" y="3272867"/>
                </a:lnTo>
                <a:cubicBezTo>
                  <a:pt x="4174740" y="3274306"/>
                  <a:pt x="4176898" y="3275385"/>
                  <a:pt x="4181214" y="3276104"/>
                </a:cubicBezTo>
                <a:lnTo>
                  <a:pt x="4181214" y="3273946"/>
                </a:lnTo>
                <a:lnTo>
                  <a:pt x="4182293" y="3273946"/>
                </a:lnTo>
                <a:lnTo>
                  <a:pt x="4184316" y="3276104"/>
                </a:lnTo>
                <a:lnTo>
                  <a:pt x="4184316" y="3279341"/>
                </a:lnTo>
                <a:cubicBezTo>
                  <a:pt x="4183506" y="3282038"/>
                  <a:pt x="4178561" y="3285231"/>
                  <a:pt x="4169479" y="3288917"/>
                </a:cubicBezTo>
                <a:cubicBezTo>
                  <a:pt x="4163275" y="3295301"/>
                  <a:pt x="4157565" y="3298493"/>
                  <a:pt x="4152350" y="3298493"/>
                </a:cubicBezTo>
                <a:lnTo>
                  <a:pt x="4151271" y="3297414"/>
                </a:lnTo>
                <a:lnTo>
                  <a:pt x="4151271" y="3296335"/>
                </a:lnTo>
                <a:lnTo>
                  <a:pt x="4153429" y="3286759"/>
                </a:lnTo>
                <a:lnTo>
                  <a:pt x="4153429" y="3285680"/>
                </a:lnTo>
                <a:cubicBezTo>
                  <a:pt x="4149922" y="3281274"/>
                  <a:pt x="4148169" y="3277003"/>
                  <a:pt x="4148169" y="3272867"/>
                </a:cubicBezTo>
                <a:lnTo>
                  <a:pt x="4148169" y="3267607"/>
                </a:lnTo>
                <a:lnTo>
                  <a:pt x="4147090" y="3267607"/>
                </a:lnTo>
                <a:cubicBezTo>
                  <a:pt x="4127308" y="3287478"/>
                  <a:pt x="4113101" y="3297414"/>
                  <a:pt x="4104469" y="3297414"/>
                </a:cubicBezTo>
                <a:lnTo>
                  <a:pt x="4103390" y="3297414"/>
                </a:lnTo>
                <a:cubicBezTo>
                  <a:pt x="4099614" y="3297414"/>
                  <a:pt x="4097456" y="3296380"/>
                  <a:pt x="4096916" y="3294312"/>
                </a:cubicBezTo>
                <a:lnTo>
                  <a:pt x="4096916" y="3292154"/>
                </a:lnTo>
                <a:lnTo>
                  <a:pt x="4108651" y="3277183"/>
                </a:lnTo>
                <a:cubicBezTo>
                  <a:pt x="4108651" y="3274216"/>
                  <a:pt x="4111528" y="3271024"/>
                  <a:pt x="4117283" y="3267607"/>
                </a:cubicBezTo>
                <a:cubicBezTo>
                  <a:pt x="4117283" y="3257626"/>
                  <a:pt x="4120115" y="3249444"/>
                  <a:pt x="4125780" y="3243059"/>
                </a:cubicBezTo>
                <a:lnTo>
                  <a:pt x="4125780" y="3241980"/>
                </a:lnTo>
                <a:cubicBezTo>
                  <a:pt x="4123622" y="3241980"/>
                  <a:pt x="4122543" y="3241261"/>
                  <a:pt x="4122543" y="3239822"/>
                </a:cubicBezTo>
                <a:lnTo>
                  <a:pt x="4122543" y="3231325"/>
                </a:lnTo>
                <a:lnTo>
                  <a:pt x="4107572" y="3231325"/>
                </a:lnTo>
                <a:lnTo>
                  <a:pt x="4102311" y="3226065"/>
                </a:lnTo>
                <a:lnTo>
                  <a:pt x="4102311" y="3223907"/>
                </a:lnTo>
                <a:lnTo>
                  <a:pt x="4104469" y="3221749"/>
                </a:lnTo>
                <a:lnTo>
                  <a:pt x="4111888" y="3221749"/>
                </a:lnTo>
                <a:lnTo>
                  <a:pt x="4116204" y="3222828"/>
                </a:lnTo>
                <a:lnTo>
                  <a:pt x="4120385" y="3221749"/>
                </a:lnTo>
                <a:lnTo>
                  <a:pt x="4121464" y="3221749"/>
                </a:lnTo>
                <a:cubicBezTo>
                  <a:pt x="4125060" y="3221929"/>
                  <a:pt x="4126859" y="3222648"/>
                  <a:pt x="4126859" y="3223907"/>
                </a:cubicBezTo>
                <a:lnTo>
                  <a:pt x="4129961" y="3222828"/>
                </a:lnTo>
                <a:lnTo>
                  <a:pt x="4129961" y="3221749"/>
                </a:lnTo>
                <a:cubicBezTo>
                  <a:pt x="4126094" y="3209161"/>
                  <a:pt x="4122902" y="3202057"/>
                  <a:pt x="4120385" y="3200439"/>
                </a:cubicBezTo>
                <a:lnTo>
                  <a:pt x="4118227" y="3200439"/>
                </a:lnTo>
                <a:cubicBezTo>
                  <a:pt x="4116878" y="3200439"/>
                  <a:pt x="4113326" y="3203991"/>
                  <a:pt x="4107572" y="3211094"/>
                </a:cubicBezTo>
                <a:lnTo>
                  <a:pt x="4101232" y="3213252"/>
                </a:lnTo>
                <a:lnTo>
                  <a:pt x="4099074" y="3210015"/>
                </a:lnTo>
                <a:lnTo>
                  <a:pt x="4108651" y="3194100"/>
                </a:lnTo>
                <a:cubicBezTo>
                  <a:pt x="4108651" y="3186277"/>
                  <a:pt x="4110089" y="3181286"/>
                  <a:pt x="4112967" y="3179128"/>
                </a:cubicBezTo>
                <a:lnTo>
                  <a:pt x="4111888" y="3170631"/>
                </a:lnTo>
                <a:cubicBezTo>
                  <a:pt x="4116113" y="3164247"/>
                  <a:pt x="4118227" y="3158538"/>
                  <a:pt x="4118227" y="3153502"/>
                </a:cubicBezTo>
                <a:lnTo>
                  <a:pt x="4116204" y="3143926"/>
                </a:lnTo>
                <a:lnTo>
                  <a:pt x="4120385" y="3141768"/>
                </a:lnTo>
                <a:cubicBezTo>
                  <a:pt x="4120385" y="3138981"/>
                  <a:pt x="4118272" y="3135789"/>
                  <a:pt x="4114046" y="3132192"/>
                </a:cubicBezTo>
                <a:lnTo>
                  <a:pt x="4111888" y="3117355"/>
                </a:lnTo>
                <a:lnTo>
                  <a:pt x="4111888" y="3115197"/>
                </a:lnTo>
                <a:cubicBezTo>
                  <a:pt x="4114765" y="3110702"/>
                  <a:pt x="4116204" y="3105711"/>
                  <a:pt x="4116204" y="3100226"/>
                </a:cubicBezTo>
                <a:lnTo>
                  <a:pt x="4114046" y="3090650"/>
                </a:lnTo>
                <a:cubicBezTo>
                  <a:pt x="4114765" y="3083007"/>
                  <a:pt x="4116158" y="3076263"/>
                  <a:pt x="4118227" y="3070419"/>
                </a:cubicBezTo>
                <a:cubicBezTo>
                  <a:pt x="4116518" y="3070419"/>
                  <a:pt x="4115125" y="3067227"/>
                  <a:pt x="4114046" y="3060843"/>
                </a:cubicBezTo>
                <a:lnTo>
                  <a:pt x="4116204" y="3060843"/>
                </a:lnTo>
                <a:lnTo>
                  <a:pt x="4116204" y="3062866"/>
                </a:lnTo>
                <a:lnTo>
                  <a:pt x="4117283" y="3062866"/>
                </a:lnTo>
                <a:lnTo>
                  <a:pt x="4117283" y="3059764"/>
                </a:lnTo>
                <a:lnTo>
                  <a:pt x="4111888" y="3054369"/>
                </a:lnTo>
                <a:lnTo>
                  <a:pt x="4111888" y="3053290"/>
                </a:lnTo>
                <a:cubicBezTo>
                  <a:pt x="4111888" y="3049603"/>
                  <a:pt x="4115079" y="3045332"/>
                  <a:pt x="4121464" y="3040476"/>
                </a:cubicBezTo>
                <a:close/>
                <a:moveTo>
                  <a:pt x="2617376" y="3038430"/>
                </a:moveTo>
                <a:lnTo>
                  <a:pt x="2617376" y="3039644"/>
                </a:lnTo>
                <a:lnTo>
                  <a:pt x="2619535" y="3039644"/>
                </a:lnTo>
                <a:lnTo>
                  <a:pt x="2619535" y="3038430"/>
                </a:lnTo>
                <a:close/>
                <a:moveTo>
                  <a:pt x="8668767" y="3036835"/>
                </a:moveTo>
                <a:lnTo>
                  <a:pt x="8675241" y="3036835"/>
                </a:lnTo>
                <a:cubicBezTo>
                  <a:pt x="8680187" y="3036835"/>
                  <a:pt x="8687155" y="3039667"/>
                  <a:pt x="8696147" y="3045332"/>
                </a:cubicBezTo>
                <a:lnTo>
                  <a:pt x="8697226" y="3045332"/>
                </a:lnTo>
                <a:cubicBezTo>
                  <a:pt x="8700822" y="3045332"/>
                  <a:pt x="8702621" y="3044613"/>
                  <a:pt x="8702621" y="3043174"/>
                </a:cubicBezTo>
                <a:lnTo>
                  <a:pt x="8708151" y="3044253"/>
                </a:lnTo>
                <a:lnTo>
                  <a:pt x="8719076" y="3042095"/>
                </a:lnTo>
                <a:cubicBezTo>
                  <a:pt x="8725640" y="3043534"/>
                  <a:pt x="8728922" y="3045332"/>
                  <a:pt x="8728922" y="3047490"/>
                </a:cubicBezTo>
                <a:lnTo>
                  <a:pt x="8728922" y="3050727"/>
                </a:lnTo>
                <a:lnTo>
                  <a:pt x="8716918" y="3063405"/>
                </a:lnTo>
                <a:lnTo>
                  <a:pt x="8715839" y="3063405"/>
                </a:lnTo>
                <a:lnTo>
                  <a:pt x="8714625" y="3062326"/>
                </a:lnTo>
                <a:lnTo>
                  <a:pt x="8713546" y="3062326"/>
                </a:lnTo>
                <a:cubicBezTo>
                  <a:pt x="8713546" y="3063585"/>
                  <a:pt x="8711388" y="3065384"/>
                  <a:pt x="8707072" y="3067721"/>
                </a:cubicBezTo>
                <a:lnTo>
                  <a:pt x="8707072" y="3068800"/>
                </a:lnTo>
                <a:lnTo>
                  <a:pt x="8709230" y="3068800"/>
                </a:lnTo>
                <a:lnTo>
                  <a:pt x="8714625" y="3064484"/>
                </a:lnTo>
                <a:lnTo>
                  <a:pt x="8720155" y="3064484"/>
                </a:lnTo>
                <a:lnTo>
                  <a:pt x="8719076" y="3076218"/>
                </a:lnTo>
                <a:lnTo>
                  <a:pt x="8720155" y="3089976"/>
                </a:lnTo>
                <a:cubicBezTo>
                  <a:pt x="8718716" y="3089976"/>
                  <a:pt x="8717277" y="3092134"/>
                  <a:pt x="8715839" y="3096450"/>
                </a:cubicBezTo>
                <a:cubicBezTo>
                  <a:pt x="8713591" y="3096450"/>
                  <a:pt x="8712467" y="3097124"/>
                  <a:pt x="8712467" y="3098473"/>
                </a:cubicBezTo>
                <a:lnTo>
                  <a:pt x="8712467" y="3099552"/>
                </a:lnTo>
                <a:cubicBezTo>
                  <a:pt x="8712467" y="3100991"/>
                  <a:pt x="8714310" y="3101710"/>
                  <a:pt x="8717997" y="3101710"/>
                </a:cubicBezTo>
                <a:lnTo>
                  <a:pt x="8719076" y="3102789"/>
                </a:lnTo>
                <a:lnTo>
                  <a:pt x="8719076" y="3112365"/>
                </a:lnTo>
                <a:lnTo>
                  <a:pt x="8717997" y="3113444"/>
                </a:lnTo>
                <a:lnTo>
                  <a:pt x="8717997" y="3114523"/>
                </a:lnTo>
                <a:lnTo>
                  <a:pt x="8719076" y="3115602"/>
                </a:lnTo>
                <a:lnTo>
                  <a:pt x="8722313" y="3115602"/>
                </a:lnTo>
                <a:lnTo>
                  <a:pt x="8737688" y="3109128"/>
                </a:lnTo>
                <a:lnTo>
                  <a:pt x="8738768" y="3109128"/>
                </a:lnTo>
                <a:cubicBezTo>
                  <a:pt x="8742004" y="3109128"/>
                  <a:pt x="8746006" y="3110567"/>
                  <a:pt x="8750771" y="3113444"/>
                </a:cubicBezTo>
                <a:cubicBezTo>
                  <a:pt x="8752210" y="3112185"/>
                  <a:pt x="8758414" y="3111106"/>
                  <a:pt x="8769384" y="3110207"/>
                </a:cubicBezTo>
                <a:cubicBezTo>
                  <a:pt x="8771632" y="3107600"/>
                  <a:pt x="8772756" y="3105127"/>
                  <a:pt x="8772756" y="3102789"/>
                </a:cubicBezTo>
                <a:cubicBezTo>
                  <a:pt x="8772756" y="3101710"/>
                  <a:pt x="8771272" y="3100631"/>
                  <a:pt x="8768305" y="3099552"/>
                </a:cubicBezTo>
                <a:lnTo>
                  <a:pt x="8767226" y="3098473"/>
                </a:lnTo>
                <a:lnTo>
                  <a:pt x="8767226" y="3097529"/>
                </a:lnTo>
                <a:lnTo>
                  <a:pt x="8768305" y="3094292"/>
                </a:lnTo>
                <a:lnTo>
                  <a:pt x="8767226" y="3094292"/>
                </a:lnTo>
                <a:cubicBezTo>
                  <a:pt x="8759943" y="3094292"/>
                  <a:pt x="8756301" y="3086469"/>
                  <a:pt x="8756301" y="3070823"/>
                </a:cubicBezTo>
                <a:cubicBezTo>
                  <a:pt x="8745331" y="3066418"/>
                  <a:pt x="8739846" y="3061832"/>
                  <a:pt x="8739846" y="3057066"/>
                </a:cubicBezTo>
                <a:cubicBezTo>
                  <a:pt x="8740926" y="3054009"/>
                  <a:pt x="8742769" y="3051896"/>
                  <a:pt x="8745376" y="3050727"/>
                </a:cubicBezTo>
                <a:lnTo>
                  <a:pt x="8766147" y="3054908"/>
                </a:lnTo>
                <a:lnTo>
                  <a:pt x="8766147" y="3055987"/>
                </a:lnTo>
                <a:cubicBezTo>
                  <a:pt x="8766147" y="3057426"/>
                  <a:pt x="8764304" y="3058145"/>
                  <a:pt x="8760617" y="3058145"/>
                </a:cubicBezTo>
                <a:lnTo>
                  <a:pt x="8760617" y="3059224"/>
                </a:lnTo>
                <a:lnTo>
                  <a:pt x="8763989" y="3059224"/>
                </a:lnTo>
                <a:lnTo>
                  <a:pt x="8768305" y="3057066"/>
                </a:lnTo>
                <a:lnTo>
                  <a:pt x="8768305" y="3060303"/>
                </a:lnTo>
                <a:lnTo>
                  <a:pt x="8770463" y="3060303"/>
                </a:lnTo>
                <a:lnTo>
                  <a:pt x="8770463" y="3059224"/>
                </a:lnTo>
                <a:lnTo>
                  <a:pt x="8769384" y="3058145"/>
                </a:lnTo>
                <a:lnTo>
                  <a:pt x="8769384" y="3057066"/>
                </a:lnTo>
                <a:lnTo>
                  <a:pt x="8779230" y="3052750"/>
                </a:lnTo>
                <a:cubicBezTo>
                  <a:pt x="8796764" y="3059674"/>
                  <a:pt x="8805531" y="3067497"/>
                  <a:pt x="8805531" y="3076218"/>
                </a:cubicBezTo>
                <a:lnTo>
                  <a:pt x="8805531" y="3084716"/>
                </a:lnTo>
                <a:lnTo>
                  <a:pt x="8800001" y="3096450"/>
                </a:lnTo>
                <a:lnTo>
                  <a:pt x="8800001" y="3097529"/>
                </a:lnTo>
                <a:lnTo>
                  <a:pt x="8814298" y="3113444"/>
                </a:lnTo>
                <a:cubicBezTo>
                  <a:pt x="8814298" y="3119109"/>
                  <a:pt x="8810296" y="3121941"/>
                  <a:pt x="8802294" y="3121941"/>
                </a:cubicBezTo>
                <a:lnTo>
                  <a:pt x="8786918" y="3123020"/>
                </a:lnTo>
                <a:lnTo>
                  <a:pt x="8782602" y="3121941"/>
                </a:lnTo>
                <a:lnTo>
                  <a:pt x="8780309" y="3124099"/>
                </a:lnTo>
                <a:lnTo>
                  <a:pt x="8775993" y="3124099"/>
                </a:lnTo>
                <a:lnTo>
                  <a:pt x="8772756" y="3121941"/>
                </a:lnTo>
                <a:lnTo>
                  <a:pt x="8767226" y="3123020"/>
                </a:lnTo>
                <a:lnTo>
                  <a:pt x="8767226" y="3118704"/>
                </a:lnTo>
                <a:lnTo>
                  <a:pt x="8765068" y="3118704"/>
                </a:lnTo>
                <a:lnTo>
                  <a:pt x="8767226" y="3131517"/>
                </a:lnTo>
                <a:lnTo>
                  <a:pt x="8765068" y="3154851"/>
                </a:lnTo>
                <a:lnTo>
                  <a:pt x="8766147" y="3160246"/>
                </a:lnTo>
                <a:lnTo>
                  <a:pt x="8765068" y="3161325"/>
                </a:lnTo>
                <a:lnTo>
                  <a:pt x="8765068" y="3162404"/>
                </a:lnTo>
                <a:lnTo>
                  <a:pt x="8766147" y="3166585"/>
                </a:lnTo>
                <a:lnTo>
                  <a:pt x="8763989" y="3173059"/>
                </a:lnTo>
                <a:lnTo>
                  <a:pt x="8766147" y="3182635"/>
                </a:lnTo>
                <a:lnTo>
                  <a:pt x="8765068" y="3187895"/>
                </a:lnTo>
                <a:lnTo>
                  <a:pt x="8768305" y="3213387"/>
                </a:lnTo>
                <a:lnTo>
                  <a:pt x="8768305" y="3220805"/>
                </a:lnTo>
                <a:lnTo>
                  <a:pt x="8766147" y="3224042"/>
                </a:lnTo>
                <a:lnTo>
                  <a:pt x="8766147" y="3234697"/>
                </a:lnTo>
                <a:cubicBezTo>
                  <a:pt x="8766147" y="3236675"/>
                  <a:pt x="8769789" y="3238429"/>
                  <a:pt x="8777072" y="3239958"/>
                </a:cubicBezTo>
                <a:cubicBezTo>
                  <a:pt x="8780129" y="3239958"/>
                  <a:pt x="8783052" y="3234293"/>
                  <a:pt x="8785839" y="3222963"/>
                </a:cubicBezTo>
                <a:lnTo>
                  <a:pt x="8786918" y="3222963"/>
                </a:lnTo>
                <a:lnTo>
                  <a:pt x="8785839" y="3217703"/>
                </a:lnTo>
                <a:lnTo>
                  <a:pt x="8785839" y="3216624"/>
                </a:lnTo>
                <a:lnTo>
                  <a:pt x="8787997" y="3213387"/>
                </a:lnTo>
                <a:lnTo>
                  <a:pt x="8787997" y="3205969"/>
                </a:lnTo>
                <a:cubicBezTo>
                  <a:pt x="8788537" y="3201743"/>
                  <a:pt x="8789616" y="3199629"/>
                  <a:pt x="8791234" y="3199629"/>
                </a:cubicBezTo>
                <a:lnTo>
                  <a:pt x="8792448" y="3199629"/>
                </a:lnTo>
                <a:cubicBezTo>
                  <a:pt x="8794786" y="3199629"/>
                  <a:pt x="8796944" y="3204575"/>
                  <a:pt x="8798922" y="3214466"/>
                </a:cubicBezTo>
                <a:cubicBezTo>
                  <a:pt x="8797483" y="3214466"/>
                  <a:pt x="8796404" y="3216579"/>
                  <a:pt x="8795685" y="3220805"/>
                </a:cubicBezTo>
                <a:cubicBezTo>
                  <a:pt x="8798922" y="3232944"/>
                  <a:pt x="8804047" y="3239013"/>
                  <a:pt x="8811061" y="3239013"/>
                </a:cubicBezTo>
                <a:cubicBezTo>
                  <a:pt x="8813399" y="3243959"/>
                  <a:pt x="8816276" y="3246432"/>
                  <a:pt x="8819693" y="3246432"/>
                </a:cubicBezTo>
                <a:lnTo>
                  <a:pt x="8821986" y="3256008"/>
                </a:lnTo>
                <a:lnTo>
                  <a:pt x="8821986" y="3261268"/>
                </a:lnTo>
                <a:cubicBezTo>
                  <a:pt x="8821986" y="3269450"/>
                  <a:pt x="8816501" y="3277273"/>
                  <a:pt x="8805531" y="3284736"/>
                </a:cubicBezTo>
                <a:cubicBezTo>
                  <a:pt x="8805531" y="3286265"/>
                  <a:pt x="8798967" y="3288378"/>
                  <a:pt x="8785839" y="3291075"/>
                </a:cubicBezTo>
                <a:lnTo>
                  <a:pt x="8774914" y="3291075"/>
                </a:lnTo>
                <a:lnTo>
                  <a:pt x="8762775" y="3292154"/>
                </a:lnTo>
                <a:cubicBezTo>
                  <a:pt x="8758999" y="3292154"/>
                  <a:pt x="8755357" y="3289322"/>
                  <a:pt x="8751850" y="3283657"/>
                </a:cubicBezTo>
                <a:cubicBezTo>
                  <a:pt x="8750951" y="3287883"/>
                  <a:pt x="8749153" y="3289996"/>
                  <a:pt x="8746455" y="3289996"/>
                </a:cubicBezTo>
                <a:lnTo>
                  <a:pt x="8742004" y="3287838"/>
                </a:lnTo>
                <a:lnTo>
                  <a:pt x="8731080" y="3288917"/>
                </a:lnTo>
                <a:cubicBezTo>
                  <a:pt x="8724336" y="3281994"/>
                  <a:pt x="8719975" y="3273856"/>
                  <a:pt x="8717997" y="3264505"/>
                </a:cubicBezTo>
                <a:cubicBezTo>
                  <a:pt x="8718536" y="3260908"/>
                  <a:pt x="8719615" y="3259110"/>
                  <a:pt x="8721234" y="3259110"/>
                </a:cubicBezTo>
                <a:lnTo>
                  <a:pt x="8720155" y="3251692"/>
                </a:lnTo>
                <a:lnTo>
                  <a:pt x="8720155" y="3246432"/>
                </a:lnTo>
                <a:cubicBezTo>
                  <a:pt x="8720334" y="3242835"/>
                  <a:pt x="8721054" y="3241037"/>
                  <a:pt x="8722313" y="3241037"/>
                </a:cubicBezTo>
                <a:lnTo>
                  <a:pt x="8720155" y="3226200"/>
                </a:lnTo>
                <a:lnTo>
                  <a:pt x="8722313" y="3221884"/>
                </a:lnTo>
                <a:lnTo>
                  <a:pt x="8717997" y="3202732"/>
                </a:lnTo>
                <a:lnTo>
                  <a:pt x="8719076" y="3196392"/>
                </a:lnTo>
                <a:lnTo>
                  <a:pt x="8717997" y="3192211"/>
                </a:lnTo>
                <a:lnTo>
                  <a:pt x="8721234" y="3184658"/>
                </a:lnTo>
                <a:cubicBezTo>
                  <a:pt x="8719076" y="3183939"/>
                  <a:pt x="8717997" y="3181826"/>
                  <a:pt x="8717997" y="3178319"/>
                </a:cubicBezTo>
                <a:lnTo>
                  <a:pt x="8722313" y="3173059"/>
                </a:lnTo>
                <a:lnTo>
                  <a:pt x="8720155" y="3164427"/>
                </a:lnTo>
                <a:lnTo>
                  <a:pt x="8722313" y="3153907"/>
                </a:lnTo>
                <a:lnTo>
                  <a:pt x="8721234" y="3135699"/>
                </a:lnTo>
                <a:lnTo>
                  <a:pt x="8723392" y="3123020"/>
                </a:lnTo>
                <a:lnTo>
                  <a:pt x="8722313" y="3121941"/>
                </a:lnTo>
                <a:lnTo>
                  <a:pt x="8721234" y="3121941"/>
                </a:lnTo>
                <a:cubicBezTo>
                  <a:pt x="8717997" y="3124279"/>
                  <a:pt x="8715434" y="3133136"/>
                  <a:pt x="8713546" y="3148512"/>
                </a:cubicBezTo>
                <a:lnTo>
                  <a:pt x="8712467" y="3151749"/>
                </a:lnTo>
                <a:lnTo>
                  <a:pt x="8713546" y="3159167"/>
                </a:lnTo>
                <a:cubicBezTo>
                  <a:pt x="8713546" y="3162224"/>
                  <a:pt x="8712107" y="3165776"/>
                  <a:pt x="8709230" y="3169822"/>
                </a:cubicBezTo>
                <a:lnTo>
                  <a:pt x="8710309" y="3176161"/>
                </a:lnTo>
                <a:lnTo>
                  <a:pt x="8704779" y="3205969"/>
                </a:lnTo>
                <a:lnTo>
                  <a:pt x="8697226" y="3218782"/>
                </a:lnTo>
                <a:lnTo>
                  <a:pt x="8698305" y="3219861"/>
                </a:lnTo>
                <a:lnTo>
                  <a:pt x="8698305" y="3220805"/>
                </a:lnTo>
                <a:cubicBezTo>
                  <a:pt x="8695517" y="3231685"/>
                  <a:pt x="8688594" y="3241261"/>
                  <a:pt x="8677534" y="3249534"/>
                </a:cubicBezTo>
                <a:cubicBezTo>
                  <a:pt x="8677534" y="3255378"/>
                  <a:pt x="8673128" y="3259290"/>
                  <a:pt x="8664316" y="3261268"/>
                </a:cubicBezTo>
                <a:cubicBezTo>
                  <a:pt x="8664316" y="3264145"/>
                  <a:pt x="8656314" y="3272642"/>
                  <a:pt x="8640308" y="3286759"/>
                </a:cubicBezTo>
                <a:cubicBezTo>
                  <a:pt x="8635723" y="3290356"/>
                  <a:pt x="8628394" y="3293233"/>
                  <a:pt x="8618324" y="3295391"/>
                </a:cubicBezTo>
                <a:lnTo>
                  <a:pt x="8611850" y="3299573"/>
                </a:lnTo>
                <a:lnTo>
                  <a:pt x="8610771" y="3299573"/>
                </a:lnTo>
                <a:cubicBezTo>
                  <a:pt x="8608163" y="3299573"/>
                  <a:pt x="8605241" y="3298179"/>
                  <a:pt x="8602004" y="3295391"/>
                </a:cubicBezTo>
                <a:lnTo>
                  <a:pt x="8587707" y="3300652"/>
                </a:lnTo>
                <a:lnTo>
                  <a:pt x="8582312" y="3300652"/>
                </a:lnTo>
                <a:cubicBezTo>
                  <a:pt x="8576467" y="3295706"/>
                  <a:pt x="8573545" y="3288962"/>
                  <a:pt x="8573545" y="3280420"/>
                </a:cubicBezTo>
                <a:lnTo>
                  <a:pt x="8573545" y="3265584"/>
                </a:lnTo>
                <a:lnTo>
                  <a:pt x="8580019" y="3259110"/>
                </a:lnTo>
                <a:lnTo>
                  <a:pt x="8576782" y="3254929"/>
                </a:lnTo>
                <a:cubicBezTo>
                  <a:pt x="8576782" y="3250343"/>
                  <a:pt x="8578625" y="3246791"/>
                  <a:pt x="8582312" y="3244274"/>
                </a:cubicBezTo>
                <a:lnTo>
                  <a:pt x="8582312" y="3242116"/>
                </a:lnTo>
                <a:lnTo>
                  <a:pt x="8577861" y="3235776"/>
                </a:lnTo>
                <a:lnTo>
                  <a:pt x="8578940" y="3232539"/>
                </a:lnTo>
                <a:lnTo>
                  <a:pt x="8577861" y="3226200"/>
                </a:lnTo>
                <a:lnTo>
                  <a:pt x="8578940" y="3225121"/>
                </a:lnTo>
                <a:lnTo>
                  <a:pt x="8580019" y="3225121"/>
                </a:lnTo>
                <a:lnTo>
                  <a:pt x="8576782" y="3215545"/>
                </a:lnTo>
                <a:lnTo>
                  <a:pt x="8576782" y="3213387"/>
                </a:lnTo>
                <a:lnTo>
                  <a:pt x="8577861" y="3213387"/>
                </a:lnTo>
                <a:lnTo>
                  <a:pt x="8576782" y="3202732"/>
                </a:lnTo>
                <a:lnTo>
                  <a:pt x="8576782" y="3186816"/>
                </a:lnTo>
                <a:lnTo>
                  <a:pt x="8578940" y="3183579"/>
                </a:lnTo>
                <a:lnTo>
                  <a:pt x="8575703" y="3168743"/>
                </a:lnTo>
                <a:lnTo>
                  <a:pt x="8576782" y="3168743"/>
                </a:lnTo>
                <a:cubicBezTo>
                  <a:pt x="8576242" y="3166585"/>
                  <a:pt x="8574804" y="3165146"/>
                  <a:pt x="8572466" y="3164427"/>
                </a:cubicBezTo>
                <a:cubicBezTo>
                  <a:pt x="8567341" y="3174228"/>
                  <a:pt x="8563654" y="3179219"/>
                  <a:pt x="8561406" y="3179398"/>
                </a:cubicBezTo>
                <a:lnTo>
                  <a:pt x="8559248" y="3179398"/>
                </a:lnTo>
                <a:lnTo>
                  <a:pt x="8557090" y="3177240"/>
                </a:lnTo>
                <a:cubicBezTo>
                  <a:pt x="8559248" y="3159527"/>
                  <a:pt x="8562890" y="3147118"/>
                  <a:pt x="8568015" y="3140015"/>
                </a:cubicBezTo>
                <a:lnTo>
                  <a:pt x="8569094" y="3140015"/>
                </a:lnTo>
                <a:lnTo>
                  <a:pt x="8568015" y="3138936"/>
                </a:lnTo>
                <a:lnTo>
                  <a:pt x="8568015" y="3135699"/>
                </a:lnTo>
                <a:cubicBezTo>
                  <a:pt x="8568015" y="3133271"/>
                  <a:pt x="8571297" y="3127606"/>
                  <a:pt x="8577861" y="3118704"/>
                </a:cubicBezTo>
                <a:lnTo>
                  <a:pt x="8575703" y="3110207"/>
                </a:lnTo>
                <a:cubicBezTo>
                  <a:pt x="8575703" y="3107060"/>
                  <a:pt x="8577546" y="3102115"/>
                  <a:pt x="8581233" y="3095371"/>
                </a:cubicBezTo>
                <a:lnTo>
                  <a:pt x="8580019" y="3084716"/>
                </a:lnTo>
                <a:lnTo>
                  <a:pt x="8585549" y="3050727"/>
                </a:lnTo>
                <a:lnTo>
                  <a:pt x="8583391" y="3044253"/>
                </a:lnTo>
                <a:cubicBezTo>
                  <a:pt x="8583391" y="3042455"/>
                  <a:pt x="8586673" y="3040701"/>
                  <a:pt x="8593237" y="3038993"/>
                </a:cubicBezTo>
                <a:lnTo>
                  <a:pt x="8603083" y="3041151"/>
                </a:lnTo>
                <a:lnTo>
                  <a:pt x="8609557" y="3041151"/>
                </a:lnTo>
                <a:cubicBezTo>
                  <a:pt x="8611985" y="3043219"/>
                  <a:pt x="8615311" y="3044253"/>
                  <a:pt x="8619538" y="3044253"/>
                </a:cubicBezTo>
                <a:lnTo>
                  <a:pt x="8620617" y="3045332"/>
                </a:lnTo>
                <a:lnTo>
                  <a:pt x="8620617" y="3046411"/>
                </a:lnTo>
                <a:lnTo>
                  <a:pt x="8617245" y="3050727"/>
                </a:lnTo>
                <a:lnTo>
                  <a:pt x="8618324" y="3050727"/>
                </a:lnTo>
                <a:cubicBezTo>
                  <a:pt x="8621111" y="3047130"/>
                  <a:pt x="8623314" y="3045332"/>
                  <a:pt x="8624933" y="3045332"/>
                </a:cubicBezTo>
                <a:lnTo>
                  <a:pt x="8633700" y="3047490"/>
                </a:lnTo>
                <a:lnTo>
                  <a:pt x="8638016" y="3046411"/>
                </a:lnTo>
                <a:cubicBezTo>
                  <a:pt x="8643141" y="3047850"/>
                  <a:pt x="8645703" y="3049288"/>
                  <a:pt x="8645703" y="3050727"/>
                </a:cubicBezTo>
                <a:lnTo>
                  <a:pt x="8645703" y="3053829"/>
                </a:lnTo>
                <a:cubicBezTo>
                  <a:pt x="8638420" y="3058145"/>
                  <a:pt x="8631856" y="3068441"/>
                  <a:pt x="8626012" y="3084716"/>
                </a:cubicBezTo>
                <a:cubicBezTo>
                  <a:pt x="8618728" y="3089481"/>
                  <a:pt x="8615087" y="3097619"/>
                  <a:pt x="8615087" y="3109128"/>
                </a:cubicBezTo>
                <a:cubicBezTo>
                  <a:pt x="8613648" y="3109308"/>
                  <a:pt x="8612569" y="3111466"/>
                  <a:pt x="8611850" y="3115602"/>
                </a:cubicBezTo>
                <a:lnTo>
                  <a:pt x="8623854" y="3123020"/>
                </a:lnTo>
                <a:lnTo>
                  <a:pt x="8623854" y="3126257"/>
                </a:lnTo>
                <a:lnTo>
                  <a:pt x="8616166" y="3133675"/>
                </a:lnTo>
                <a:cubicBezTo>
                  <a:pt x="8619852" y="3141139"/>
                  <a:pt x="8621696" y="3147882"/>
                  <a:pt x="8621696" y="3153907"/>
                </a:cubicBezTo>
                <a:cubicBezTo>
                  <a:pt x="8621696" y="3166855"/>
                  <a:pt x="8619493" y="3180298"/>
                  <a:pt x="8615087" y="3194234"/>
                </a:cubicBezTo>
                <a:lnTo>
                  <a:pt x="8619538" y="3211229"/>
                </a:lnTo>
                <a:cubicBezTo>
                  <a:pt x="8620976" y="3211229"/>
                  <a:pt x="8621696" y="3213027"/>
                  <a:pt x="8621696" y="3216624"/>
                </a:cubicBezTo>
                <a:lnTo>
                  <a:pt x="8621696" y="3222963"/>
                </a:lnTo>
                <a:lnTo>
                  <a:pt x="8619538" y="3239958"/>
                </a:lnTo>
                <a:lnTo>
                  <a:pt x="8621696" y="3246432"/>
                </a:lnTo>
                <a:lnTo>
                  <a:pt x="8619538" y="3268686"/>
                </a:lnTo>
                <a:lnTo>
                  <a:pt x="8619538" y="3280420"/>
                </a:lnTo>
                <a:lnTo>
                  <a:pt x="8621696" y="3282578"/>
                </a:lnTo>
                <a:cubicBezTo>
                  <a:pt x="8626821" y="3279341"/>
                  <a:pt x="8633025" y="3267652"/>
                  <a:pt x="8640308" y="3247511"/>
                </a:cubicBezTo>
                <a:cubicBezTo>
                  <a:pt x="8643905" y="3244813"/>
                  <a:pt x="8648266" y="3236630"/>
                  <a:pt x="8653391" y="3222963"/>
                </a:cubicBezTo>
                <a:cubicBezTo>
                  <a:pt x="8655549" y="3222963"/>
                  <a:pt x="8657752" y="3214466"/>
                  <a:pt x="8660000" y="3197471"/>
                </a:cubicBezTo>
                <a:lnTo>
                  <a:pt x="8667688" y="3155930"/>
                </a:lnTo>
                <a:cubicBezTo>
                  <a:pt x="8672004" y="3155930"/>
                  <a:pt x="8674162" y="3155255"/>
                  <a:pt x="8674162" y="3153907"/>
                </a:cubicBezTo>
                <a:lnTo>
                  <a:pt x="8674162" y="3152828"/>
                </a:lnTo>
                <a:lnTo>
                  <a:pt x="8673083" y="3151749"/>
                </a:lnTo>
                <a:cubicBezTo>
                  <a:pt x="8667958" y="3149411"/>
                  <a:pt x="8665395" y="3147613"/>
                  <a:pt x="8665395" y="3146354"/>
                </a:cubicBezTo>
                <a:lnTo>
                  <a:pt x="8665395" y="3142173"/>
                </a:lnTo>
                <a:lnTo>
                  <a:pt x="8668767" y="3131517"/>
                </a:lnTo>
                <a:lnTo>
                  <a:pt x="8668767" y="3123020"/>
                </a:lnTo>
                <a:lnTo>
                  <a:pt x="8661079" y="3119783"/>
                </a:lnTo>
                <a:lnTo>
                  <a:pt x="8639229" y="3124099"/>
                </a:lnTo>
                <a:lnTo>
                  <a:pt x="8629384" y="3117625"/>
                </a:lnTo>
                <a:lnTo>
                  <a:pt x="8629384" y="3116681"/>
                </a:lnTo>
                <a:cubicBezTo>
                  <a:pt x="8629384" y="3115602"/>
                  <a:pt x="8631901" y="3113804"/>
                  <a:pt x="8636936" y="3111286"/>
                </a:cubicBezTo>
                <a:lnTo>
                  <a:pt x="8646782" y="3113444"/>
                </a:lnTo>
                <a:lnTo>
                  <a:pt x="8650154" y="3113444"/>
                </a:lnTo>
                <a:lnTo>
                  <a:pt x="8658921" y="3111286"/>
                </a:lnTo>
                <a:lnTo>
                  <a:pt x="8660000" y="3111286"/>
                </a:lnTo>
                <a:lnTo>
                  <a:pt x="8663237" y="3113444"/>
                </a:lnTo>
                <a:lnTo>
                  <a:pt x="8665395" y="3113444"/>
                </a:lnTo>
                <a:lnTo>
                  <a:pt x="8668767" y="3110207"/>
                </a:lnTo>
                <a:lnTo>
                  <a:pt x="8668767" y="3100631"/>
                </a:lnTo>
                <a:lnTo>
                  <a:pt x="8670925" y="3088897"/>
                </a:lnTo>
                <a:lnTo>
                  <a:pt x="8669846" y="3083637"/>
                </a:lnTo>
                <a:lnTo>
                  <a:pt x="8670925" y="3071902"/>
                </a:lnTo>
                <a:lnTo>
                  <a:pt x="8670925" y="3064484"/>
                </a:lnTo>
                <a:lnTo>
                  <a:pt x="8676320" y="3059224"/>
                </a:lnTo>
                <a:cubicBezTo>
                  <a:pt x="8675241" y="3056347"/>
                  <a:pt x="8674162" y="3054908"/>
                  <a:pt x="8673083" y="3054908"/>
                </a:cubicBezTo>
                <a:lnTo>
                  <a:pt x="8669846" y="3055987"/>
                </a:lnTo>
                <a:cubicBezTo>
                  <a:pt x="8666160" y="3051581"/>
                  <a:pt x="8664316" y="3046950"/>
                  <a:pt x="8664316" y="3042095"/>
                </a:cubicBezTo>
                <a:cubicBezTo>
                  <a:pt x="8665755" y="3038948"/>
                  <a:pt x="8667238" y="3037195"/>
                  <a:pt x="8668767" y="3036835"/>
                </a:cubicBezTo>
                <a:close/>
                <a:moveTo>
                  <a:pt x="9291338" y="3036296"/>
                </a:moveTo>
                <a:lnTo>
                  <a:pt x="9320337" y="3055448"/>
                </a:lnTo>
                <a:lnTo>
                  <a:pt x="9323574" y="3068126"/>
                </a:lnTo>
                <a:lnTo>
                  <a:pt x="9323574" y="3072442"/>
                </a:lnTo>
                <a:cubicBezTo>
                  <a:pt x="9317819" y="3079905"/>
                  <a:pt x="9314942" y="3085929"/>
                  <a:pt x="9314942" y="3090515"/>
                </a:cubicBezTo>
                <a:lnTo>
                  <a:pt x="9314942" y="3103194"/>
                </a:lnTo>
                <a:lnTo>
                  <a:pt x="9311705" y="3117086"/>
                </a:lnTo>
                <a:lnTo>
                  <a:pt x="9314942" y="3129764"/>
                </a:lnTo>
                <a:cubicBezTo>
                  <a:pt x="9317100" y="3130483"/>
                  <a:pt x="9318179" y="3132641"/>
                  <a:pt x="9318179" y="3136238"/>
                </a:cubicBezTo>
                <a:lnTo>
                  <a:pt x="9316021" y="3165911"/>
                </a:lnTo>
                <a:lnTo>
                  <a:pt x="9318179" y="3191402"/>
                </a:lnTo>
                <a:lnTo>
                  <a:pt x="9313863" y="3225526"/>
                </a:lnTo>
                <a:lnTo>
                  <a:pt x="9316021" y="3231865"/>
                </a:lnTo>
                <a:lnTo>
                  <a:pt x="9316021" y="3237125"/>
                </a:lnTo>
                <a:lnTo>
                  <a:pt x="9314942" y="3243599"/>
                </a:lnTo>
                <a:lnTo>
                  <a:pt x="9318179" y="3249938"/>
                </a:lnTo>
                <a:cubicBezTo>
                  <a:pt x="9316740" y="3267652"/>
                  <a:pt x="9314582" y="3276509"/>
                  <a:pt x="9311705" y="3276509"/>
                </a:cubicBezTo>
                <a:lnTo>
                  <a:pt x="9312784" y="3277588"/>
                </a:lnTo>
                <a:lnTo>
                  <a:pt x="9312784" y="3278667"/>
                </a:lnTo>
                <a:cubicBezTo>
                  <a:pt x="9312784" y="3281634"/>
                  <a:pt x="9308153" y="3287973"/>
                  <a:pt x="9298891" y="3297684"/>
                </a:cubicBezTo>
                <a:lnTo>
                  <a:pt x="9293496" y="3294582"/>
                </a:lnTo>
                <a:lnTo>
                  <a:pt x="9290259" y="3294582"/>
                </a:lnTo>
                <a:cubicBezTo>
                  <a:pt x="9287382" y="3297190"/>
                  <a:pt x="9282751" y="3299662"/>
                  <a:pt x="9276367" y="3302000"/>
                </a:cubicBezTo>
                <a:cubicBezTo>
                  <a:pt x="9264138" y="3302000"/>
                  <a:pt x="9258024" y="3295616"/>
                  <a:pt x="9258024" y="3282848"/>
                </a:cubicBezTo>
                <a:cubicBezTo>
                  <a:pt x="9258024" y="3279701"/>
                  <a:pt x="9256585" y="3276149"/>
                  <a:pt x="9253708" y="3272193"/>
                </a:cubicBezTo>
                <a:lnTo>
                  <a:pt x="9253708" y="3266932"/>
                </a:lnTo>
                <a:lnTo>
                  <a:pt x="9256945" y="3266932"/>
                </a:lnTo>
                <a:lnTo>
                  <a:pt x="9256945" y="3264774"/>
                </a:lnTo>
                <a:lnTo>
                  <a:pt x="9251550" y="3264774"/>
                </a:lnTo>
                <a:lnTo>
                  <a:pt x="9237658" y="3257356"/>
                </a:lnTo>
                <a:lnTo>
                  <a:pt x="9237658" y="3256277"/>
                </a:lnTo>
                <a:cubicBezTo>
                  <a:pt x="9237658" y="3254839"/>
                  <a:pt x="9238737" y="3254119"/>
                  <a:pt x="9240895" y="3254119"/>
                </a:cubicBezTo>
                <a:lnTo>
                  <a:pt x="9247234" y="3255198"/>
                </a:lnTo>
                <a:cubicBezTo>
                  <a:pt x="9253708" y="3251691"/>
                  <a:pt x="9258744" y="3249938"/>
                  <a:pt x="9262340" y="3249938"/>
                </a:cubicBezTo>
                <a:lnTo>
                  <a:pt x="9267735" y="3249938"/>
                </a:lnTo>
                <a:cubicBezTo>
                  <a:pt x="9267735" y="3246881"/>
                  <a:pt x="9265937" y="3243689"/>
                  <a:pt x="9262340" y="3240362"/>
                </a:cubicBezTo>
                <a:lnTo>
                  <a:pt x="9265577" y="3235102"/>
                </a:lnTo>
                <a:lnTo>
                  <a:pt x="9265577" y="3234023"/>
                </a:lnTo>
                <a:lnTo>
                  <a:pt x="9263419" y="3230786"/>
                </a:lnTo>
                <a:lnTo>
                  <a:pt x="9263419" y="3226605"/>
                </a:lnTo>
                <a:cubicBezTo>
                  <a:pt x="9266117" y="3215905"/>
                  <a:pt x="9267915" y="3210554"/>
                  <a:pt x="9268814" y="3210554"/>
                </a:cubicBezTo>
                <a:lnTo>
                  <a:pt x="9269893" y="3210554"/>
                </a:lnTo>
                <a:cubicBezTo>
                  <a:pt x="9266297" y="3205249"/>
                  <a:pt x="9264498" y="3199944"/>
                  <a:pt x="9264498" y="3194639"/>
                </a:cubicBezTo>
                <a:lnTo>
                  <a:pt x="9265577" y="3191402"/>
                </a:lnTo>
                <a:lnTo>
                  <a:pt x="9260182" y="3190458"/>
                </a:lnTo>
                <a:cubicBezTo>
                  <a:pt x="9258204" y="3191807"/>
                  <a:pt x="9250696" y="3192841"/>
                  <a:pt x="9237658" y="3193560"/>
                </a:cubicBezTo>
                <a:lnTo>
                  <a:pt x="9236579" y="3194639"/>
                </a:lnTo>
                <a:lnTo>
                  <a:pt x="9237658" y="3195718"/>
                </a:lnTo>
                <a:lnTo>
                  <a:pt x="9237658" y="3200978"/>
                </a:lnTo>
                <a:lnTo>
                  <a:pt x="9234421" y="3211633"/>
                </a:lnTo>
                <a:lnTo>
                  <a:pt x="9233342" y="3211633"/>
                </a:lnTo>
                <a:lnTo>
                  <a:pt x="9234421" y="3212712"/>
                </a:lnTo>
                <a:lnTo>
                  <a:pt x="9234421" y="3219052"/>
                </a:lnTo>
                <a:cubicBezTo>
                  <a:pt x="9234421" y="3220490"/>
                  <a:pt x="9232623" y="3221210"/>
                  <a:pt x="9229026" y="3221210"/>
                </a:cubicBezTo>
                <a:lnTo>
                  <a:pt x="9226868" y="3232944"/>
                </a:lnTo>
                <a:lnTo>
                  <a:pt x="9227947" y="3237125"/>
                </a:lnTo>
                <a:cubicBezTo>
                  <a:pt x="9222732" y="3249174"/>
                  <a:pt x="9217741" y="3255198"/>
                  <a:pt x="9212976" y="3255198"/>
                </a:cubicBezTo>
                <a:cubicBezTo>
                  <a:pt x="9208660" y="3258435"/>
                  <a:pt x="9206502" y="3262347"/>
                  <a:pt x="9206502" y="3266932"/>
                </a:cubicBezTo>
                <a:cubicBezTo>
                  <a:pt x="9193913" y="3273676"/>
                  <a:pt x="9183168" y="3281095"/>
                  <a:pt x="9174266" y="3289187"/>
                </a:cubicBezTo>
                <a:cubicBezTo>
                  <a:pt x="9169950" y="3294222"/>
                  <a:pt x="9167073" y="3296740"/>
                  <a:pt x="9165634" y="3296740"/>
                </a:cubicBezTo>
                <a:cubicBezTo>
                  <a:pt x="9158441" y="3296740"/>
                  <a:pt x="9154844" y="3293908"/>
                  <a:pt x="9154844" y="3288243"/>
                </a:cubicBezTo>
                <a:lnTo>
                  <a:pt x="9154844" y="3283927"/>
                </a:lnTo>
                <a:lnTo>
                  <a:pt x="9157002" y="3281769"/>
                </a:lnTo>
                <a:lnTo>
                  <a:pt x="9163476" y="3281769"/>
                </a:lnTo>
                <a:cubicBezTo>
                  <a:pt x="9167073" y="3271159"/>
                  <a:pt x="9171389" y="3265853"/>
                  <a:pt x="9176424" y="3265853"/>
                </a:cubicBezTo>
                <a:lnTo>
                  <a:pt x="9177504" y="3265853"/>
                </a:lnTo>
                <a:lnTo>
                  <a:pt x="9177504" y="3263695"/>
                </a:lnTo>
                <a:cubicBezTo>
                  <a:pt x="9175346" y="3261088"/>
                  <a:pt x="9174266" y="3258615"/>
                  <a:pt x="9174266" y="3256277"/>
                </a:cubicBezTo>
                <a:cubicBezTo>
                  <a:pt x="9174266" y="3254209"/>
                  <a:pt x="9177144" y="3250298"/>
                  <a:pt x="9182899" y="3244543"/>
                </a:cubicBezTo>
                <a:lnTo>
                  <a:pt x="9182899" y="3242520"/>
                </a:lnTo>
                <a:lnTo>
                  <a:pt x="9181820" y="3238204"/>
                </a:lnTo>
                <a:lnTo>
                  <a:pt x="9182899" y="3235102"/>
                </a:lnTo>
                <a:lnTo>
                  <a:pt x="9181820" y="3235102"/>
                </a:lnTo>
                <a:cubicBezTo>
                  <a:pt x="9180740" y="3235102"/>
                  <a:pt x="9178942" y="3237934"/>
                  <a:pt x="9176424" y="3243599"/>
                </a:cubicBezTo>
                <a:lnTo>
                  <a:pt x="9174266" y="3243599"/>
                </a:lnTo>
                <a:lnTo>
                  <a:pt x="9152686" y="3241441"/>
                </a:lnTo>
                <a:lnTo>
                  <a:pt x="9140952" y="3242520"/>
                </a:lnTo>
                <a:cubicBezTo>
                  <a:pt x="9135917" y="3236136"/>
                  <a:pt x="9133399" y="3231865"/>
                  <a:pt x="9133399" y="3229707"/>
                </a:cubicBezTo>
                <a:lnTo>
                  <a:pt x="9133399" y="3225526"/>
                </a:lnTo>
                <a:cubicBezTo>
                  <a:pt x="9122699" y="3226335"/>
                  <a:pt x="9117349" y="3228448"/>
                  <a:pt x="9117349" y="3231865"/>
                </a:cubicBezTo>
                <a:lnTo>
                  <a:pt x="9117349" y="3238204"/>
                </a:lnTo>
                <a:cubicBezTo>
                  <a:pt x="9120136" y="3241441"/>
                  <a:pt x="9121530" y="3243914"/>
                  <a:pt x="9121530" y="3245622"/>
                </a:cubicBezTo>
                <a:cubicBezTo>
                  <a:pt x="9120721" y="3252006"/>
                  <a:pt x="9117529" y="3255198"/>
                  <a:pt x="9111954" y="3255198"/>
                </a:cubicBezTo>
                <a:cubicBezTo>
                  <a:pt x="9109077" y="3255198"/>
                  <a:pt x="9107638" y="3254524"/>
                  <a:pt x="9107638" y="3253175"/>
                </a:cubicBezTo>
                <a:lnTo>
                  <a:pt x="9106559" y="3254119"/>
                </a:lnTo>
                <a:lnTo>
                  <a:pt x="9105480" y="3254119"/>
                </a:lnTo>
                <a:lnTo>
                  <a:pt x="9092532" y="3249938"/>
                </a:lnTo>
                <a:lnTo>
                  <a:pt x="9081877" y="3252096"/>
                </a:lnTo>
                <a:lnTo>
                  <a:pt x="9077561" y="3247780"/>
                </a:lnTo>
                <a:lnTo>
                  <a:pt x="9078640" y="3235102"/>
                </a:lnTo>
                <a:lnTo>
                  <a:pt x="9077561" y="3230786"/>
                </a:lnTo>
                <a:lnTo>
                  <a:pt x="9080798" y="3227549"/>
                </a:lnTo>
                <a:cubicBezTo>
                  <a:pt x="9079539" y="3222064"/>
                  <a:pt x="9078100" y="3219231"/>
                  <a:pt x="9076482" y="3219052"/>
                </a:cubicBezTo>
                <a:lnTo>
                  <a:pt x="9078640" y="3200978"/>
                </a:lnTo>
                <a:lnTo>
                  <a:pt x="9075403" y="3192481"/>
                </a:lnTo>
                <a:lnTo>
                  <a:pt x="9075403" y="3161729"/>
                </a:lnTo>
                <a:cubicBezTo>
                  <a:pt x="9075583" y="3156784"/>
                  <a:pt x="9076302" y="3154311"/>
                  <a:pt x="9077561" y="3154311"/>
                </a:cubicBezTo>
                <a:lnTo>
                  <a:pt x="9075403" y="3147837"/>
                </a:lnTo>
                <a:lnTo>
                  <a:pt x="9075403" y="3145814"/>
                </a:lnTo>
                <a:lnTo>
                  <a:pt x="9076482" y="3116007"/>
                </a:lnTo>
                <a:lnTo>
                  <a:pt x="9075403" y="3102249"/>
                </a:lnTo>
                <a:lnTo>
                  <a:pt x="9082956" y="3096854"/>
                </a:lnTo>
                <a:lnTo>
                  <a:pt x="9082956" y="3093752"/>
                </a:lnTo>
                <a:cubicBezTo>
                  <a:pt x="9078640" y="3089436"/>
                  <a:pt x="9076482" y="3085885"/>
                  <a:pt x="9076482" y="3083097"/>
                </a:cubicBezTo>
                <a:lnTo>
                  <a:pt x="9076482" y="3077702"/>
                </a:lnTo>
                <a:lnTo>
                  <a:pt x="9078640" y="3074600"/>
                </a:lnTo>
                <a:lnTo>
                  <a:pt x="9077561" y="3073521"/>
                </a:lnTo>
                <a:lnTo>
                  <a:pt x="9078640" y="3068126"/>
                </a:lnTo>
                <a:lnTo>
                  <a:pt x="9078640" y="3067182"/>
                </a:lnTo>
                <a:lnTo>
                  <a:pt x="9073245" y="3051132"/>
                </a:lnTo>
                <a:lnTo>
                  <a:pt x="9076482" y="3049108"/>
                </a:lnTo>
                <a:lnTo>
                  <a:pt x="9078640" y="3049108"/>
                </a:lnTo>
                <a:cubicBezTo>
                  <a:pt x="9085743" y="3053694"/>
                  <a:pt x="9095050" y="3056841"/>
                  <a:pt x="9106559" y="3058550"/>
                </a:cubicBezTo>
                <a:cubicBezTo>
                  <a:pt x="9106559" y="3059809"/>
                  <a:pt x="9111909" y="3061967"/>
                  <a:pt x="9122609" y="3065024"/>
                </a:cubicBezTo>
                <a:lnTo>
                  <a:pt x="9123688" y="3065024"/>
                </a:lnTo>
                <a:lnTo>
                  <a:pt x="9126925" y="3062866"/>
                </a:lnTo>
                <a:lnTo>
                  <a:pt x="9131241" y="3062866"/>
                </a:lnTo>
                <a:lnTo>
                  <a:pt x="9135557" y="3065024"/>
                </a:lnTo>
                <a:cubicBezTo>
                  <a:pt x="9141672" y="3062326"/>
                  <a:pt x="9147741" y="3056661"/>
                  <a:pt x="9153765" y="3048030"/>
                </a:cubicBezTo>
                <a:lnTo>
                  <a:pt x="9155923" y="3048030"/>
                </a:lnTo>
                <a:cubicBezTo>
                  <a:pt x="9158081" y="3048209"/>
                  <a:pt x="9160239" y="3051716"/>
                  <a:pt x="9162397" y="3058550"/>
                </a:cubicBezTo>
                <a:cubicBezTo>
                  <a:pt x="9173907" y="3060348"/>
                  <a:pt x="9179662" y="3063540"/>
                  <a:pt x="9179662" y="3068126"/>
                </a:cubicBezTo>
                <a:lnTo>
                  <a:pt x="9186001" y="3067182"/>
                </a:lnTo>
                <a:lnTo>
                  <a:pt x="9191396" y="3069205"/>
                </a:lnTo>
                <a:lnTo>
                  <a:pt x="9193554" y="3066103"/>
                </a:lnTo>
                <a:lnTo>
                  <a:pt x="9190317" y="3044792"/>
                </a:lnTo>
                <a:lnTo>
                  <a:pt x="9191396" y="3043713"/>
                </a:lnTo>
                <a:lnTo>
                  <a:pt x="9194633" y="3043713"/>
                </a:lnTo>
                <a:lnTo>
                  <a:pt x="9223631" y="3051132"/>
                </a:lnTo>
                <a:lnTo>
                  <a:pt x="9231184" y="3050053"/>
                </a:lnTo>
                <a:cubicBezTo>
                  <a:pt x="9231184" y="3052031"/>
                  <a:pt x="9236219" y="3054863"/>
                  <a:pt x="9246290" y="3058550"/>
                </a:cubicBezTo>
                <a:lnTo>
                  <a:pt x="9246290" y="3060708"/>
                </a:lnTo>
                <a:lnTo>
                  <a:pt x="9248313" y="3060708"/>
                </a:lnTo>
                <a:cubicBezTo>
                  <a:pt x="9248313" y="3057920"/>
                  <a:pt x="9250471" y="3056527"/>
                  <a:pt x="9254787" y="3056527"/>
                </a:cubicBezTo>
                <a:lnTo>
                  <a:pt x="9259103" y="3056527"/>
                </a:lnTo>
                <a:lnTo>
                  <a:pt x="9263419" y="3059629"/>
                </a:lnTo>
                <a:lnTo>
                  <a:pt x="9280548" y="3051132"/>
                </a:lnTo>
                <a:lnTo>
                  <a:pt x="9279469" y="3050053"/>
                </a:lnTo>
                <a:lnTo>
                  <a:pt x="9279469" y="3045871"/>
                </a:lnTo>
                <a:cubicBezTo>
                  <a:pt x="9285044" y="3039488"/>
                  <a:pt x="9289001" y="3036296"/>
                  <a:pt x="9291338" y="3036296"/>
                </a:cubicBezTo>
                <a:close/>
                <a:moveTo>
                  <a:pt x="1202254" y="3035891"/>
                </a:moveTo>
                <a:lnTo>
                  <a:pt x="1208593" y="3035891"/>
                </a:lnTo>
                <a:lnTo>
                  <a:pt x="1233275" y="3054099"/>
                </a:lnTo>
                <a:cubicBezTo>
                  <a:pt x="1236152" y="3054099"/>
                  <a:pt x="1237591" y="3057696"/>
                  <a:pt x="1237591" y="3064889"/>
                </a:cubicBezTo>
                <a:lnTo>
                  <a:pt x="1238670" y="3064889"/>
                </a:lnTo>
                <a:cubicBezTo>
                  <a:pt x="1238670" y="3061292"/>
                  <a:pt x="1239389" y="3059494"/>
                  <a:pt x="1240827" y="3059494"/>
                </a:cubicBezTo>
                <a:cubicBezTo>
                  <a:pt x="1246492" y="3064979"/>
                  <a:pt x="1249325" y="3069250"/>
                  <a:pt x="1249325" y="3072307"/>
                </a:cubicBezTo>
                <a:lnTo>
                  <a:pt x="1249325" y="3082018"/>
                </a:lnTo>
                <a:lnTo>
                  <a:pt x="1247302" y="3084176"/>
                </a:lnTo>
                <a:lnTo>
                  <a:pt x="1245145" y="3084176"/>
                </a:lnTo>
                <a:lnTo>
                  <a:pt x="1244064" y="3083097"/>
                </a:lnTo>
                <a:lnTo>
                  <a:pt x="1242985" y="3083097"/>
                </a:lnTo>
                <a:cubicBezTo>
                  <a:pt x="1242985" y="3084716"/>
                  <a:pt x="1240108" y="3085795"/>
                  <a:pt x="1234354" y="3086334"/>
                </a:cubicBezTo>
                <a:cubicBezTo>
                  <a:pt x="1233454" y="3082738"/>
                  <a:pt x="1232375" y="3080939"/>
                  <a:pt x="1231117" y="3080939"/>
                </a:cubicBezTo>
                <a:lnTo>
                  <a:pt x="1227880" y="3080939"/>
                </a:lnTo>
                <a:lnTo>
                  <a:pt x="1227880" y="3086334"/>
                </a:lnTo>
                <a:cubicBezTo>
                  <a:pt x="1230038" y="3086334"/>
                  <a:pt x="1231117" y="3087008"/>
                  <a:pt x="1231117" y="3088357"/>
                </a:cubicBezTo>
                <a:cubicBezTo>
                  <a:pt x="1197398" y="3104093"/>
                  <a:pt x="1178470" y="3113759"/>
                  <a:pt x="1174334" y="3117355"/>
                </a:cubicBezTo>
                <a:lnTo>
                  <a:pt x="1178650" y="3123829"/>
                </a:lnTo>
                <a:cubicBezTo>
                  <a:pt x="1172177" y="3136508"/>
                  <a:pt x="1168940" y="3148287"/>
                  <a:pt x="1168940" y="3159167"/>
                </a:cubicBezTo>
                <a:lnTo>
                  <a:pt x="1170019" y="3160246"/>
                </a:lnTo>
                <a:lnTo>
                  <a:pt x="1171098" y="3160246"/>
                </a:lnTo>
                <a:lnTo>
                  <a:pt x="1175413" y="3159167"/>
                </a:lnTo>
                <a:lnTo>
                  <a:pt x="1186203" y="3163483"/>
                </a:lnTo>
                <a:lnTo>
                  <a:pt x="1187147" y="3163483"/>
                </a:lnTo>
                <a:lnTo>
                  <a:pt x="1190384" y="3161325"/>
                </a:lnTo>
                <a:lnTo>
                  <a:pt x="1192543" y="3161325"/>
                </a:lnTo>
                <a:lnTo>
                  <a:pt x="1197938" y="3165641"/>
                </a:lnTo>
                <a:lnTo>
                  <a:pt x="1201175" y="3162404"/>
                </a:lnTo>
                <a:lnTo>
                  <a:pt x="1202254" y="3162404"/>
                </a:lnTo>
                <a:lnTo>
                  <a:pt x="1203332" y="3168743"/>
                </a:lnTo>
                <a:lnTo>
                  <a:pt x="1202254" y="3169822"/>
                </a:lnTo>
                <a:lnTo>
                  <a:pt x="1200096" y="3169822"/>
                </a:lnTo>
                <a:cubicBezTo>
                  <a:pt x="1197039" y="3167754"/>
                  <a:pt x="1192048" y="3166720"/>
                  <a:pt x="1185125" y="3166720"/>
                </a:cubicBezTo>
                <a:cubicBezTo>
                  <a:pt x="1175773" y="3167529"/>
                  <a:pt x="1171098" y="3168473"/>
                  <a:pt x="1171098" y="3169552"/>
                </a:cubicBezTo>
                <a:lnTo>
                  <a:pt x="1167860" y="3180612"/>
                </a:lnTo>
                <a:lnTo>
                  <a:pt x="1168940" y="3183849"/>
                </a:lnTo>
                <a:lnTo>
                  <a:pt x="1164759" y="3188165"/>
                </a:lnTo>
                <a:cubicBezTo>
                  <a:pt x="1167725" y="3192032"/>
                  <a:pt x="1170557" y="3199135"/>
                  <a:pt x="1173255" y="3209475"/>
                </a:cubicBezTo>
                <a:cubicBezTo>
                  <a:pt x="1171998" y="3210914"/>
                  <a:pt x="1170918" y="3217703"/>
                  <a:pt x="1170019" y="3229842"/>
                </a:cubicBezTo>
                <a:lnTo>
                  <a:pt x="1168940" y="3230921"/>
                </a:lnTo>
                <a:lnTo>
                  <a:pt x="1172177" y="3248185"/>
                </a:lnTo>
                <a:cubicBezTo>
                  <a:pt x="1169658" y="3257086"/>
                  <a:pt x="1166467" y="3262437"/>
                  <a:pt x="1162601" y="3264235"/>
                </a:cubicBezTo>
                <a:lnTo>
                  <a:pt x="1162601" y="3265314"/>
                </a:lnTo>
                <a:cubicBezTo>
                  <a:pt x="1162601" y="3267472"/>
                  <a:pt x="1163679" y="3268551"/>
                  <a:pt x="1165837" y="3268551"/>
                </a:cubicBezTo>
                <a:lnTo>
                  <a:pt x="1166782" y="3269630"/>
                </a:lnTo>
                <a:lnTo>
                  <a:pt x="1166782" y="3272732"/>
                </a:lnTo>
                <a:cubicBezTo>
                  <a:pt x="1166782" y="3278127"/>
                  <a:pt x="1164308" y="3282083"/>
                  <a:pt x="1159362" y="3284601"/>
                </a:cubicBezTo>
                <a:lnTo>
                  <a:pt x="1160443" y="3285680"/>
                </a:lnTo>
                <a:lnTo>
                  <a:pt x="1160443" y="3287838"/>
                </a:lnTo>
                <a:cubicBezTo>
                  <a:pt x="1157024" y="3294222"/>
                  <a:pt x="1154147" y="3297414"/>
                  <a:pt x="1151810" y="3297414"/>
                </a:cubicBezTo>
                <a:lnTo>
                  <a:pt x="1143313" y="3294177"/>
                </a:lnTo>
                <a:lnTo>
                  <a:pt x="1133601" y="3297414"/>
                </a:lnTo>
                <a:lnTo>
                  <a:pt x="1127127" y="3296335"/>
                </a:lnTo>
                <a:cubicBezTo>
                  <a:pt x="1124519" y="3298493"/>
                  <a:pt x="1119171" y="3299932"/>
                  <a:pt x="1111078" y="3300651"/>
                </a:cubicBezTo>
                <a:cubicBezTo>
                  <a:pt x="1107302" y="3300651"/>
                  <a:pt x="1102670" y="3292064"/>
                  <a:pt x="1097185" y="3274890"/>
                </a:cubicBezTo>
                <a:cubicBezTo>
                  <a:pt x="1091430" y="3268506"/>
                  <a:pt x="1078572" y="3260998"/>
                  <a:pt x="1058612" y="3252366"/>
                </a:cubicBezTo>
                <a:lnTo>
                  <a:pt x="1056453" y="3249264"/>
                </a:lnTo>
                <a:cubicBezTo>
                  <a:pt x="1056453" y="3247825"/>
                  <a:pt x="1062881" y="3245308"/>
                  <a:pt x="1075739" y="3241711"/>
                </a:cubicBezTo>
                <a:lnTo>
                  <a:pt x="1086396" y="3241711"/>
                </a:lnTo>
                <a:lnTo>
                  <a:pt x="1091791" y="3246027"/>
                </a:lnTo>
                <a:lnTo>
                  <a:pt x="1099343" y="3246027"/>
                </a:lnTo>
                <a:cubicBezTo>
                  <a:pt x="1099343" y="3243869"/>
                  <a:pt x="1100062" y="3242790"/>
                  <a:pt x="1101500" y="3242790"/>
                </a:cubicBezTo>
                <a:lnTo>
                  <a:pt x="1109998" y="3244948"/>
                </a:lnTo>
                <a:lnTo>
                  <a:pt x="1113235" y="3244948"/>
                </a:lnTo>
                <a:lnTo>
                  <a:pt x="1118630" y="3239553"/>
                </a:lnTo>
                <a:lnTo>
                  <a:pt x="1118630" y="3238474"/>
                </a:lnTo>
                <a:lnTo>
                  <a:pt x="1117551" y="3233079"/>
                </a:lnTo>
                <a:lnTo>
                  <a:pt x="1121867" y="3218107"/>
                </a:lnTo>
                <a:lnTo>
                  <a:pt x="1117551" y="3207452"/>
                </a:lnTo>
                <a:lnTo>
                  <a:pt x="1118630" y="3202057"/>
                </a:lnTo>
                <a:lnTo>
                  <a:pt x="1117551" y="3193425"/>
                </a:lnTo>
                <a:lnTo>
                  <a:pt x="1120788" y="3184928"/>
                </a:lnTo>
                <a:lnTo>
                  <a:pt x="1120788" y="3181691"/>
                </a:lnTo>
                <a:cubicBezTo>
                  <a:pt x="1119709" y="3171531"/>
                  <a:pt x="1116472" y="3166450"/>
                  <a:pt x="1111078" y="3166450"/>
                </a:cubicBezTo>
                <a:lnTo>
                  <a:pt x="1097185" y="3164562"/>
                </a:lnTo>
                <a:lnTo>
                  <a:pt x="1097185" y="3165641"/>
                </a:lnTo>
                <a:lnTo>
                  <a:pt x="1098264" y="3165371"/>
                </a:lnTo>
                <a:lnTo>
                  <a:pt x="1098264" y="3166450"/>
                </a:lnTo>
                <a:lnTo>
                  <a:pt x="1089633" y="3168473"/>
                </a:lnTo>
                <a:lnTo>
                  <a:pt x="1067109" y="3168473"/>
                </a:lnTo>
                <a:cubicBezTo>
                  <a:pt x="1062163" y="3168473"/>
                  <a:pt x="1058251" y="3167799"/>
                  <a:pt x="1055375" y="3166450"/>
                </a:cubicBezTo>
                <a:lnTo>
                  <a:pt x="1048901" y="3170631"/>
                </a:lnTo>
                <a:lnTo>
                  <a:pt x="1046741" y="3170631"/>
                </a:lnTo>
                <a:cubicBezTo>
                  <a:pt x="1044854" y="3170631"/>
                  <a:pt x="1043820" y="3168878"/>
                  <a:pt x="1043640" y="3165371"/>
                </a:cubicBezTo>
                <a:lnTo>
                  <a:pt x="1036087" y="3167394"/>
                </a:lnTo>
                <a:cubicBezTo>
                  <a:pt x="1021071" y="3166765"/>
                  <a:pt x="1013563" y="3165821"/>
                  <a:pt x="1013563" y="3164562"/>
                </a:cubicBezTo>
                <a:lnTo>
                  <a:pt x="1013563" y="3162404"/>
                </a:lnTo>
                <a:cubicBezTo>
                  <a:pt x="1013563" y="3160785"/>
                  <a:pt x="1015360" y="3159706"/>
                  <a:pt x="1018958" y="3159167"/>
                </a:cubicBezTo>
                <a:lnTo>
                  <a:pt x="1031769" y="3160246"/>
                </a:lnTo>
                <a:lnTo>
                  <a:pt x="1043640" y="3158088"/>
                </a:lnTo>
                <a:lnTo>
                  <a:pt x="1046741" y="3164562"/>
                </a:lnTo>
                <a:lnTo>
                  <a:pt x="1045663" y="3165641"/>
                </a:lnTo>
                <a:cubicBezTo>
                  <a:pt x="1047101" y="3165641"/>
                  <a:pt x="1047822" y="3166225"/>
                  <a:pt x="1047822" y="3167394"/>
                </a:cubicBezTo>
                <a:lnTo>
                  <a:pt x="1048901" y="3167394"/>
                </a:lnTo>
                <a:lnTo>
                  <a:pt x="1048901" y="3166450"/>
                </a:lnTo>
                <a:lnTo>
                  <a:pt x="1046741" y="3160246"/>
                </a:lnTo>
                <a:lnTo>
                  <a:pt x="1047822" y="3159167"/>
                </a:lnTo>
                <a:lnTo>
                  <a:pt x="1053217" y="3160246"/>
                </a:lnTo>
                <a:lnTo>
                  <a:pt x="1070345" y="3155930"/>
                </a:lnTo>
                <a:lnTo>
                  <a:pt x="1085317" y="3155930"/>
                </a:lnTo>
                <a:lnTo>
                  <a:pt x="1089633" y="3159167"/>
                </a:lnTo>
                <a:lnTo>
                  <a:pt x="1097185" y="3159167"/>
                </a:lnTo>
                <a:cubicBezTo>
                  <a:pt x="1099881" y="3157009"/>
                  <a:pt x="1102400" y="3155930"/>
                  <a:pt x="1104737" y="3155930"/>
                </a:cubicBezTo>
                <a:cubicBezTo>
                  <a:pt x="1107346" y="3155930"/>
                  <a:pt x="1110178" y="3157009"/>
                  <a:pt x="1113235" y="3159167"/>
                </a:cubicBezTo>
                <a:lnTo>
                  <a:pt x="1117551" y="3159167"/>
                </a:lnTo>
                <a:lnTo>
                  <a:pt x="1117551" y="3158088"/>
                </a:lnTo>
                <a:lnTo>
                  <a:pt x="1115394" y="3149456"/>
                </a:lnTo>
                <a:cubicBezTo>
                  <a:pt x="1116113" y="3141453"/>
                  <a:pt x="1117191" y="3136463"/>
                  <a:pt x="1118630" y="3134485"/>
                </a:cubicBezTo>
                <a:lnTo>
                  <a:pt x="1115394" y="3109802"/>
                </a:lnTo>
                <a:lnTo>
                  <a:pt x="1118630" y="3107644"/>
                </a:lnTo>
                <a:lnTo>
                  <a:pt x="1124025" y="3107644"/>
                </a:lnTo>
                <a:cubicBezTo>
                  <a:pt x="1126633" y="3109802"/>
                  <a:pt x="1129106" y="3110881"/>
                  <a:pt x="1131443" y="3110881"/>
                </a:cubicBezTo>
                <a:lnTo>
                  <a:pt x="1137919" y="3108723"/>
                </a:lnTo>
                <a:lnTo>
                  <a:pt x="1146416" y="3108723"/>
                </a:lnTo>
                <a:lnTo>
                  <a:pt x="1153968" y="3110881"/>
                </a:lnTo>
                <a:cubicBezTo>
                  <a:pt x="1154327" y="3104857"/>
                  <a:pt x="1156846" y="3098428"/>
                  <a:pt x="1161522" y="3091594"/>
                </a:cubicBezTo>
                <a:cubicBezTo>
                  <a:pt x="1161522" y="3085210"/>
                  <a:pt x="1164354" y="3080579"/>
                  <a:pt x="1170019" y="3077702"/>
                </a:cubicBezTo>
                <a:lnTo>
                  <a:pt x="1180808" y="3065968"/>
                </a:lnTo>
                <a:lnTo>
                  <a:pt x="1178650" y="3063810"/>
                </a:lnTo>
                <a:lnTo>
                  <a:pt x="1175413" y="3063810"/>
                </a:lnTo>
                <a:cubicBezTo>
                  <a:pt x="1170737" y="3065698"/>
                  <a:pt x="1166467" y="3066642"/>
                  <a:pt x="1162601" y="3066642"/>
                </a:cubicBezTo>
                <a:lnTo>
                  <a:pt x="1149652" y="3064619"/>
                </a:lnTo>
                <a:lnTo>
                  <a:pt x="1118630" y="3064619"/>
                </a:lnTo>
                <a:lnTo>
                  <a:pt x="1098264" y="3065563"/>
                </a:lnTo>
                <a:lnTo>
                  <a:pt x="1092870" y="3063810"/>
                </a:lnTo>
                <a:lnTo>
                  <a:pt x="1089633" y="3063810"/>
                </a:lnTo>
                <a:cubicBezTo>
                  <a:pt x="1085226" y="3064349"/>
                  <a:pt x="1075964" y="3064934"/>
                  <a:pt x="1061848" y="3065563"/>
                </a:cubicBezTo>
                <a:lnTo>
                  <a:pt x="1057533" y="3063540"/>
                </a:lnTo>
                <a:lnTo>
                  <a:pt x="1054296" y="3064619"/>
                </a:lnTo>
                <a:cubicBezTo>
                  <a:pt x="1049258" y="3064080"/>
                  <a:pt x="1046741" y="3063810"/>
                  <a:pt x="1046741" y="3063810"/>
                </a:cubicBezTo>
                <a:lnTo>
                  <a:pt x="1040402" y="3064619"/>
                </a:lnTo>
                <a:cubicBezTo>
                  <a:pt x="1036625" y="3064619"/>
                  <a:pt x="1034108" y="3063630"/>
                  <a:pt x="1032850" y="3061652"/>
                </a:cubicBezTo>
                <a:lnTo>
                  <a:pt x="1032850" y="3060573"/>
                </a:lnTo>
                <a:lnTo>
                  <a:pt x="1044584" y="3053020"/>
                </a:lnTo>
                <a:lnTo>
                  <a:pt x="1048901" y="3053020"/>
                </a:lnTo>
                <a:lnTo>
                  <a:pt x="1057533" y="3056257"/>
                </a:lnTo>
                <a:lnTo>
                  <a:pt x="1064951" y="3054099"/>
                </a:lnTo>
                <a:lnTo>
                  <a:pt x="1069266" y="3060573"/>
                </a:lnTo>
                <a:lnTo>
                  <a:pt x="1074661" y="3056257"/>
                </a:lnTo>
                <a:lnTo>
                  <a:pt x="1089633" y="3059494"/>
                </a:lnTo>
                <a:lnTo>
                  <a:pt x="1096106" y="3057336"/>
                </a:lnTo>
                <a:lnTo>
                  <a:pt x="1103660" y="3059494"/>
                </a:lnTo>
                <a:lnTo>
                  <a:pt x="1107840" y="3057336"/>
                </a:lnTo>
                <a:lnTo>
                  <a:pt x="1114315" y="3059494"/>
                </a:lnTo>
                <a:lnTo>
                  <a:pt x="1115394" y="3059494"/>
                </a:lnTo>
                <a:cubicBezTo>
                  <a:pt x="1118091" y="3057336"/>
                  <a:pt x="1120609" y="3056257"/>
                  <a:pt x="1122946" y="3056257"/>
                </a:cubicBezTo>
                <a:lnTo>
                  <a:pt x="1129285" y="3057336"/>
                </a:lnTo>
                <a:lnTo>
                  <a:pt x="1141155" y="3056257"/>
                </a:lnTo>
                <a:lnTo>
                  <a:pt x="1164759" y="3056257"/>
                </a:lnTo>
                <a:cubicBezTo>
                  <a:pt x="1168265" y="3056437"/>
                  <a:pt x="1170019" y="3057156"/>
                  <a:pt x="1170019" y="3058415"/>
                </a:cubicBezTo>
                <a:lnTo>
                  <a:pt x="1175413" y="3057336"/>
                </a:lnTo>
                <a:lnTo>
                  <a:pt x="1181887" y="3059494"/>
                </a:lnTo>
                <a:lnTo>
                  <a:pt x="1181887" y="3058415"/>
                </a:lnTo>
                <a:cubicBezTo>
                  <a:pt x="1186473" y="3048434"/>
                  <a:pt x="1193262" y="3040926"/>
                  <a:pt x="1202254" y="3035891"/>
                </a:cubicBezTo>
                <a:close/>
                <a:moveTo>
                  <a:pt x="5120105" y="3035486"/>
                </a:moveTo>
                <a:cubicBezTo>
                  <a:pt x="5127838" y="3035486"/>
                  <a:pt x="5132513" y="3038363"/>
                  <a:pt x="5134132" y="3044118"/>
                </a:cubicBezTo>
                <a:cubicBezTo>
                  <a:pt x="5137729" y="3044118"/>
                  <a:pt x="5142764" y="3049154"/>
                  <a:pt x="5149238" y="3059224"/>
                </a:cubicBezTo>
                <a:cubicBezTo>
                  <a:pt x="5152295" y="3059224"/>
                  <a:pt x="5158409" y="3061382"/>
                  <a:pt x="5167581" y="3065698"/>
                </a:cubicBezTo>
                <a:lnTo>
                  <a:pt x="5168660" y="3064619"/>
                </a:lnTo>
                <a:lnTo>
                  <a:pt x="5167581" y="3059224"/>
                </a:lnTo>
                <a:lnTo>
                  <a:pt x="5167581" y="3051671"/>
                </a:lnTo>
                <a:lnTo>
                  <a:pt x="5169739" y="3049513"/>
                </a:lnTo>
                <a:lnTo>
                  <a:pt x="5176213" y="3049513"/>
                </a:lnTo>
                <a:cubicBezTo>
                  <a:pt x="5182148" y="3054908"/>
                  <a:pt x="5195096" y="3062821"/>
                  <a:pt x="5215057" y="3073251"/>
                </a:cubicBezTo>
                <a:lnTo>
                  <a:pt x="5218294" y="3076488"/>
                </a:lnTo>
                <a:lnTo>
                  <a:pt x="5219373" y="3076488"/>
                </a:lnTo>
                <a:lnTo>
                  <a:pt x="5225847" y="3074330"/>
                </a:lnTo>
                <a:lnTo>
                  <a:pt x="5233265" y="3075409"/>
                </a:lnTo>
                <a:cubicBezTo>
                  <a:pt x="5241718" y="3075409"/>
                  <a:pt x="5248551" y="3070374"/>
                  <a:pt x="5253766" y="3060303"/>
                </a:cubicBezTo>
                <a:cubicBezTo>
                  <a:pt x="5253766" y="3057426"/>
                  <a:pt x="5255205" y="3055268"/>
                  <a:pt x="5258082" y="3053829"/>
                </a:cubicBezTo>
                <a:lnTo>
                  <a:pt x="5269951" y="3053829"/>
                </a:lnTo>
                <a:lnTo>
                  <a:pt x="5277505" y="3062461"/>
                </a:lnTo>
                <a:cubicBezTo>
                  <a:pt x="5292611" y="3072172"/>
                  <a:pt x="5300523" y="3080085"/>
                  <a:pt x="5301243" y="3086199"/>
                </a:cubicBezTo>
                <a:lnTo>
                  <a:pt x="5301243" y="3087278"/>
                </a:lnTo>
                <a:cubicBezTo>
                  <a:pt x="5301243" y="3089796"/>
                  <a:pt x="5298725" y="3096585"/>
                  <a:pt x="5293690" y="3107644"/>
                </a:cubicBezTo>
                <a:lnTo>
                  <a:pt x="5294769" y="3115197"/>
                </a:lnTo>
                <a:lnTo>
                  <a:pt x="5293690" y="3119513"/>
                </a:lnTo>
                <a:lnTo>
                  <a:pt x="5294769" y="3124908"/>
                </a:lnTo>
                <a:cubicBezTo>
                  <a:pt x="5294769" y="3128505"/>
                  <a:pt x="5294049" y="3130303"/>
                  <a:pt x="5292611" y="3130303"/>
                </a:cubicBezTo>
                <a:lnTo>
                  <a:pt x="5293690" y="3131382"/>
                </a:lnTo>
                <a:lnTo>
                  <a:pt x="5293690" y="3137857"/>
                </a:lnTo>
                <a:lnTo>
                  <a:pt x="5291532" y="3141094"/>
                </a:lnTo>
                <a:lnTo>
                  <a:pt x="5293690" y="3144331"/>
                </a:lnTo>
                <a:cubicBezTo>
                  <a:pt x="5290992" y="3160156"/>
                  <a:pt x="5289194" y="3168069"/>
                  <a:pt x="5288295" y="3168069"/>
                </a:cubicBezTo>
                <a:lnTo>
                  <a:pt x="5285058" y="3168069"/>
                </a:lnTo>
                <a:lnTo>
                  <a:pt x="5285058" y="3171306"/>
                </a:lnTo>
                <a:lnTo>
                  <a:pt x="5290453" y="3171306"/>
                </a:lnTo>
                <a:cubicBezTo>
                  <a:pt x="5293330" y="3171306"/>
                  <a:pt x="5294769" y="3177420"/>
                  <a:pt x="5294769" y="3189649"/>
                </a:cubicBezTo>
                <a:lnTo>
                  <a:pt x="5294769" y="3192886"/>
                </a:lnTo>
                <a:cubicBezTo>
                  <a:pt x="5294769" y="3195403"/>
                  <a:pt x="5293330" y="3198281"/>
                  <a:pt x="5290453" y="3201518"/>
                </a:cubicBezTo>
                <a:lnTo>
                  <a:pt x="5292611" y="3218782"/>
                </a:lnTo>
                <a:lnTo>
                  <a:pt x="5292611" y="3220940"/>
                </a:lnTo>
                <a:lnTo>
                  <a:pt x="5289374" y="3225256"/>
                </a:lnTo>
                <a:lnTo>
                  <a:pt x="5289374" y="3227414"/>
                </a:lnTo>
                <a:cubicBezTo>
                  <a:pt x="5292970" y="3227414"/>
                  <a:pt x="5294769" y="3228133"/>
                  <a:pt x="5294769" y="3229572"/>
                </a:cubicBezTo>
                <a:lnTo>
                  <a:pt x="5294769" y="3230651"/>
                </a:lnTo>
                <a:lnTo>
                  <a:pt x="5291532" y="3233888"/>
                </a:lnTo>
                <a:lnTo>
                  <a:pt x="5288295" y="3232809"/>
                </a:lnTo>
                <a:lnTo>
                  <a:pt x="5288295" y="3234832"/>
                </a:lnTo>
                <a:lnTo>
                  <a:pt x="5294769" y="3242385"/>
                </a:lnTo>
                <a:lnTo>
                  <a:pt x="5294769" y="3273676"/>
                </a:lnTo>
                <a:cubicBezTo>
                  <a:pt x="5292611" y="3286624"/>
                  <a:pt x="5287575" y="3293098"/>
                  <a:pt x="5279663" y="3293098"/>
                </a:cubicBezTo>
                <a:lnTo>
                  <a:pt x="5265635" y="3290940"/>
                </a:lnTo>
                <a:lnTo>
                  <a:pt x="5262398" y="3294177"/>
                </a:lnTo>
                <a:lnTo>
                  <a:pt x="5254845" y="3294177"/>
                </a:lnTo>
                <a:cubicBezTo>
                  <a:pt x="5250889" y="3294177"/>
                  <a:pt x="5246933" y="3291660"/>
                  <a:pt x="5242976" y="3286624"/>
                </a:cubicBezTo>
                <a:lnTo>
                  <a:pt x="5242976" y="3285545"/>
                </a:lnTo>
                <a:cubicBezTo>
                  <a:pt x="5243156" y="3281949"/>
                  <a:pt x="5243876" y="3280150"/>
                  <a:pt x="5245134" y="3280150"/>
                </a:cubicBezTo>
                <a:lnTo>
                  <a:pt x="5242976" y="3267202"/>
                </a:lnTo>
                <a:lnTo>
                  <a:pt x="5238660" y="3268281"/>
                </a:lnTo>
                <a:lnTo>
                  <a:pt x="5232186" y="3265044"/>
                </a:lnTo>
                <a:lnTo>
                  <a:pt x="5223689" y="3266123"/>
                </a:lnTo>
                <a:lnTo>
                  <a:pt x="5217215" y="3265044"/>
                </a:lnTo>
                <a:lnTo>
                  <a:pt x="5216136" y="3266123"/>
                </a:lnTo>
                <a:lnTo>
                  <a:pt x="5216136" y="3267202"/>
                </a:lnTo>
                <a:lnTo>
                  <a:pt x="5217215" y="3275834"/>
                </a:lnTo>
                <a:cubicBezTo>
                  <a:pt x="5217215" y="3284286"/>
                  <a:pt x="5214338" y="3290760"/>
                  <a:pt x="5208583" y="3295256"/>
                </a:cubicBezTo>
                <a:cubicBezTo>
                  <a:pt x="5202109" y="3295256"/>
                  <a:pt x="5194916" y="3293458"/>
                  <a:pt x="5187003" y="3289861"/>
                </a:cubicBezTo>
                <a:lnTo>
                  <a:pt x="5175134" y="3293098"/>
                </a:lnTo>
                <a:lnTo>
                  <a:pt x="5167581" y="3285545"/>
                </a:lnTo>
                <a:lnTo>
                  <a:pt x="5167581" y="3273676"/>
                </a:lnTo>
                <a:lnTo>
                  <a:pt x="5168660" y="3272597"/>
                </a:lnTo>
                <a:lnTo>
                  <a:pt x="5168660" y="3271518"/>
                </a:lnTo>
                <a:cubicBezTo>
                  <a:pt x="5167041" y="3271518"/>
                  <a:pt x="5165243" y="3265044"/>
                  <a:pt x="5163265" y="3252096"/>
                </a:cubicBezTo>
                <a:lnTo>
                  <a:pt x="5168660" y="3219861"/>
                </a:lnTo>
                <a:cubicBezTo>
                  <a:pt x="5167221" y="3219861"/>
                  <a:pt x="5166502" y="3218782"/>
                  <a:pt x="5166502" y="3216624"/>
                </a:cubicBezTo>
                <a:lnTo>
                  <a:pt x="5167581" y="3211229"/>
                </a:lnTo>
                <a:lnTo>
                  <a:pt x="5166502" y="3204755"/>
                </a:lnTo>
                <a:lnTo>
                  <a:pt x="5165423" y="3204755"/>
                </a:lnTo>
                <a:lnTo>
                  <a:pt x="5156791" y="3209071"/>
                </a:lnTo>
                <a:cubicBezTo>
                  <a:pt x="5156791" y="3212308"/>
                  <a:pt x="5153554" y="3214466"/>
                  <a:pt x="5147080" y="3215545"/>
                </a:cubicBezTo>
                <a:lnTo>
                  <a:pt x="5139527" y="3215545"/>
                </a:lnTo>
                <a:cubicBezTo>
                  <a:pt x="5129456" y="3213567"/>
                  <a:pt x="5124421" y="3208531"/>
                  <a:pt x="5124421" y="3200439"/>
                </a:cubicBezTo>
                <a:lnTo>
                  <a:pt x="5120105" y="3200439"/>
                </a:lnTo>
                <a:lnTo>
                  <a:pt x="5120105" y="3201518"/>
                </a:lnTo>
                <a:lnTo>
                  <a:pt x="5124421" y="3206913"/>
                </a:lnTo>
                <a:lnTo>
                  <a:pt x="5123342" y="3207992"/>
                </a:lnTo>
                <a:lnTo>
                  <a:pt x="5125500" y="3225256"/>
                </a:lnTo>
                <a:lnTo>
                  <a:pt x="5124421" y="3226335"/>
                </a:lnTo>
                <a:lnTo>
                  <a:pt x="5123342" y="3226335"/>
                </a:lnTo>
                <a:lnTo>
                  <a:pt x="5124421" y="3227414"/>
                </a:lnTo>
                <a:lnTo>
                  <a:pt x="5124421" y="3228493"/>
                </a:lnTo>
                <a:lnTo>
                  <a:pt x="5121184" y="3239148"/>
                </a:lnTo>
                <a:lnTo>
                  <a:pt x="5121184" y="3241306"/>
                </a:lnTo>
                <a:lnTo>
                  <a:pt x="5125500" y="3246701"/>
                </a:lnTo>
                <a:lnTo>
                  <a:pt x="5125500" y="3256412"/>
                </a:lnTo>
                <a:lnTo>
                  <a:pt x="5124421" y="3257491"/>
                </a:lnTo>
                <a:lnTo>
                  <a:pt x="5125500" y="3258570"/>
                </a:lnTo>
                <a:lnTo>
                  <a:pt x="5125500" y="3260728"/>
                </a:lnTo>
                <a:lnTo>
                  <a:pt x="5124421" y="3273676"/>
                </a:lnTo>
                <a:lnTo>
                  <a:pt x="5125500" y="3285545"/>
                </a:lnTo>
                <a:cubicBezTo>
                  <a:pt x="5122083" y="3295256"/>
                  <a:pt x="5119565" y="3300292"/>
                  <a:pt x="5117947" y="3300651"/>
                </a:cubicBezTo>
                <a:lnTo>
                  <a:pt x="5101762" y="3299572"/>
                </a:lnTo>
                <a:lnTo>
                  <a:pt x="5091107" y="3300651"/>
                </a:lnTo>
                <a:cubicBezTo>
                  <a:pt x="5081036" y="3296515"/>
                  <a:pt x="5076001" y="3289322"/>
                  <a:pt x="5076001" y="3279071"/>
                </a:cubicBezTo>
                <a:lnTo>
                  <a:pt x="5078159" y="3273676"/>
                </a:lnTo>
                <a:lnTo>
                  <a:pt x="5076001" y="3267202"/>
                </a:lnTo>
                <a:lnTo>
                  <a:pt x="5076001" y="3266123"/>
                </a:lnTo>
                <a:lnTo>
                  <a:pt x="5077080" y="3253175"/>
                </a:lnTo>
                <a:lnTo>
                  <a:pt x="5076001" y="3240227"/>
                </a:lnTo>
                <a:lnTo>
                  <a:pt x="5076001" y="3238069"/>
                </a:lnTo>
                <a:lnTo>
                  <a:pt x="5078159" y="3234832"/>
                </a:lnTo>
                <a:cubicBezTo>
                  <a:pt x="5076720" y="3234832"/>
                  <a:pt x="5075641" y="3232000"/>
                  <a:pt x="5074922" y="3226335"/>
                </a:cubicBezTo>
                <a:cubicBezTo>
                  <a:pt x="5071325" y="3229032"/>
                  <a:pt x="5065930" y="3230831"/>
                  <a:pt x="5058736" y="3231730"/>
                </a:cubicBezTo>
                <a:cubicBezTo>
                  <a:pt x="5054780" y="3240272"/>
                  <a:pt x="5047587" y="3244543"/>
                  <a:pt x="5037156" y="3244543"/>
                </a:cubicBezTo>
                <a:cubicBezTo>
                  <a:pt x="5033560" y="3244004"/>
                  <a:pt x="5031761" y="3242925"/>
                  <a:pt x="5031761" y="3241306"/>
                </a:cubicBezTo>
                <a:lnTo>
                  <a:pt x="5031761" y="3238069"/>
                </a:lnTo>
                <a:cubicBezTo>
                  <a:pt x="5034279" y="3234023"/>
                  <a:pt x="5040034" y="3227953"/>
                  <a:pt x="5049025" y="3219861"/>
                </a:cubicBezTo>
                <a:lnTo>
                  <a:pt x="5047946" y="3216624"/>
                </a:lnTo>
                <a:cubicBezTo>
                  <a:pt x="5047946" y="3211948"/>
                  <a:pt x="5053701" y="3197202"/>
                  <a:pt x="5065211" y="3172385"/>
                </a:cubicBezTo>
                <a:lnTo>
                  <a:pt x="5067369" y="3154042"/>
                </a:lnTo>
                <a:lnTo>
                  <a:pt x="5069527" y="3154042"/>
                </a:lnTo>
                <a:cubicBezTo>
                  <a:pt x="5070066" y="3157638"/>
                  <a:pt x="5071145" y="3159437"/>
                  <a:pt x="5072764" y="3159437"/>
                </a:cubicBezTo>
                <a:lnTo>
                  <a:pt x="5073843" y="3159437"/>
                </a:lnTo>
                <a:lnTo>
                  <a:pt x="5070606" y="3155121"/>
                </a:lnTo>
                <a:lnTo>
                  <a:pt x="5070606" y="3149726"/>
                </a:lnTo>
                <a:cubicBezTo>
                  <a:pt x="5070606" y="3137497"/>
                  <a:pt x="5069167" y="3131382"/>
                  <a:pt x="5066290" y="3131382"/>
                </a:cubicBezTo>
                <a:lnTo>
                  <a:pt x="5065211" y="3131382"/>
                </a:lnTo>
                <a:lnTo>
                  <a:pt x="5056578" y="3133541"/>
                </a:lnTo>
                <a:lnTo>
                  <a:pt x="5044709" y="3133541"/>
                </a:lnTo>
                <a:cubicBezTo>
                  <a:pt x="5038955" y="3129404"/>
                  <a:pt x="5036077" y="3125088"/>
                  <a:pt x="5036077" y="3120592"/>
                </a:cubicBezTo>
                <a:lnTo>
                  <a:pt x="5042551" y="3118434"/>
                </a:lnTo>
                <a:lnTo>
                  <a:pt x="5046867" y="3118434"/>
                </a:lnTo>
                <a:cubicBezTo>
                  <a:pt x="5054780" y="3118974"/>
                  <a:pt x="5062333" y="3121492"/>
                  <a:pt x="5069527" y="3125987"/>
                </a:cubicBezTo>
                <a:cubicBezTo>
                  <a:pt x="5069527" y="3124549"/>
                  <a:pt x="5071685" y="3123110"/>
                  <a:pt x="5076001" y="3121671"/>
                </a:cubicBezTo>
                <a:cubicBezTo>
                  <a:pt x="5076001" y="3117355"/>
                  <a:pt x="5076720" y="3115197"/>
                  <a:pt x="5078159" y="3115197"/>
                </a:cubicBezTo>
                <a:lnTo>
                  <a:pt x="5076001" y="3106565"/>
                </a:lnTo>
                <a:lnTo>
                  <a:pt x="5077080" y="3105486"/>
                </a:lnTo>
                <a:lnTo>
                  <a:pt x="5077080" y="3104407"/>
                </a:lnTo>
                <a:lnTo>
                  <a:pt x="5076001" y="3100226"/>
                </a:lnTo>
                <a:lnTo>
                  <a:pt x="5078159" y="3093752"/>
                </a:lnTo>
                <a:lnTo>
                  <a:pt x="5076001" y="3091594"/>
                </a:lnTo>
                <a:lnTo>
                  <a:pt x="5074922" y="3091594"/>
                </a:lnTo>
                <a:lnTo>
                  <a:pt x="5067369" y="3092673"/>
                </a:lnTo>
                <a:lnTo>
                  <a:pt x="5065211" y="3089436"/>
                </a:lnTo>
                <a:lnTo>
                  <a:pt x="5066290" y="3085120"/>
                </a:lnTo>
                <a:lnTo>
                  <a:pt x="5063052" y="3079725"/>
                </a:lnTo>
                <a:lnTo>
                  <a:pt x="5063052" y="3077567"/>
                </a:lnTo>
                <a:cubicBezTo>
                  <a:pt x="5065750" y="3070374"/>
                  <a:pt x="5071864" y="3066777"/>
                  <a:pt x="5081396" y="3066777"/>
                </a:cubicBezTo>
                <a:cubicBezTo>
                  <a:pt x="5101447" y="3048794"/>
                  <a:pt x="5112912" y="3039802"/>
                  <a:pt x="5115789" y="3039802"/>
                </a:cubicBezTo>
                <a:lnTo>
                  <a:pt x="5116868" y="3043039"/>
                </a:lnTo>
                <a:lnTo>
                  <a:pt x="5117947" y="3043039"/>
                </a:lnTo>
                <a:lnTo>
                  <a:pt x="5117947" y="3040881"/>
                </a:lnTo>
                <a:lnTo>
                  <a:pt x="5116868" y="3037644"/>
                </a:lnTo>
                <a:close/>
                <a:moveTo>
                  <a:pt x="1704920" y="3035351"/>
                </a:moveTo>
                <a:lnTo>
                  <a:pt x="1710315" y="3035351"/>
                </a:lnTo>
                <a:cubicBezTo>
                  <a:pt x="1719486" y="3036430"/>
                  <a:pt x="1730098" y="3041735"/>
                  <a:pt x="1742146" y="3051266"/>
                </a:cubicBezTo>
                <a:cubicBezTo>
                  <a:pt x="1745293" y="3051266"/>
                  <a:pt x="1747407" y="3053380"/>
                  <a:pt x="1748485" y="3057606"/>
                </a:cubicBezTo>
                <a:lnTo>
                  <a:pt x="1751587" y="3056527"/>
                </a:lnTo>
                <a:cubicBezTo>
                  <a:pt x="1753746" y="3059224"/>
                  <a:pt x="1754825" y="3062416"/>
                  <a:pt x="1754825" y="3066103"/>
                </a:cubicBezTo>
                <a:cubicBezTo>
                  <a:pt x="1749879" y="3067721"/>
                  <a:pt x="1747407" y="3070194"/>
                  <a:pt x="1747407" y="3073521"/>
                </a:cubicBezTo>
                <a:cubicBezTo>
                  <a:pt x="1743899" y="3075679"/>
                  <a:pt x="1742146" y="3078511"/>
                  <a:pt x="1742146" y="3082018"/>
                </a:cubicBezTo>
                <a:lnTo>
                  <a:pt x="1739988" y="3082018"/>
                </a:lnTo>
                <a:lnTo>
                  <a:pt x="1738908" y="3080939"/>
                </a:lnTo>
                <a:lnTo>
                  <a:pt x="1737829" y="3080939"/>
                </a:lnTo>
                <a:lnTo>
                  <a:pt x="1736750" y="3082018"/>
                </a:lnTo>
                <a:lnTo>
                  <a:pt x="1736750" y="3084176"/>
                </a:lnTo>
                <a:cubicBezTo>
                  <a:pt x="1741697" y="3088043"/>
                  <a:pt x="1744168" y="3096899"/>
                  <a:pt x="1744168" y="3110747"/>
                </a:cubicBezTo>
                <a:lnTo>
                  <a:pt x="1741067" y="3113849"/>
                </a:lnTo>
                <a:lnTo>
                  <a:pt x="1743090" y="3117086"/>
                </a:lnTo>
                <a:lnTo>
                  <a:pt x="1743090" y="3119244"/>
                </a:lnTo>
                <a:cubicBezTo>
                  <a:pt x="1743090" y="3122750"/>
                  <a:pt x="1742415" y="3124504"/>
                  <a:pt x="1741067" y="3124504"/>
                </a:cubicBezTo>
                <a:lnTo>
                  <a:pt x="1742146" y="3131922"/>
                </a:lnTo>
                <a:lnTo>
                  <a:pt x="1742146" y="3139340"/>
                </a:lnTo>
                <a:cubicBezTo>
                  <a:pt x="1742146" y="3140779"/>
                  <a:pt x="1743899" y="3141498"/>
                  <a:pt x="1747407" y="3141498"/>
                </a:cubicBezTo>
                <a:lnTo>
                  <a:pt x="1748485" y="3142577"/>
                </a:lnTo>
                <a:lnTo>
                  <a:pt x="1748485" y="3143656"/>
                </a:lnTo>
                <a:lnTo>
                  <a:pt x="1753746" y="3142577"/>
                </a:lnTo>
                <a:lnTo>
                  <a:pt x="1754825" y="3142577"/>
                </a:lnTo>
                <a:cubicBezTo>
                  <a:pt x="1771099" y="3156514"/>
                  <a:pt x="1779237" y="3164652"/>
                  <a:pt x="1779237" y="3166990"/>
                </a:cubicBezTo>
                <a:lnTo>
                  <a:pt x="1779237" y="3167934"/>
                </a:lnTo>
                <a:cubicBezTo>
                  <a:pt x="1779237" y="3169373"/>
                  <a:pt x="1772177" y="3170811"/>
                  <a:pt x="1758061" y="3172250"/>
                </a:cubicBezTo>
                <a:lnTo>
                  <a:pt x="1755905" y="3170092"/>
                </a:lnTo>
                <a:cubicBezTo>
                  <a:pt x="1755905" y="3172610"/>
                  <a:pt x="1752352" y="3174408"/>
                  <a:pt x="1745247" y="3175487"/>
                </a:cubicBezTo>
                <a:lnTo>
                  <a:pt x="1730412" y="3170092"/>
                </a:lnTo>
                <a:lnTo>
                  <a:pt x="1722993" y="3170092"/>
                </a:lnTo>
                <a:lnTo>
                  <a:pt x="1715576" y="3167934"/>
                </a:lnTo>
                <a:cubicBezTo>
                  <a:pt x="1711530" y="3171531"/>
                  <a:pt x="1708336" y="3173329"/>
                  <a:pt x="1706000" y="3173329"/>
                </a:cubicBezTo>
                <a:cubicBezTo>
                  <a:pt x="1702851" y="3173329"/>
                  <a:pt x="1699660" y="3172250"/>
                  <a:pt x="1696424" y="3170092"/>
                </a:cubicBezTo>
                <a:lnTo>
                  <a:pt x="1692242" y="3170092"/>
                </a:lnTo>
                <a:cubicBezTo>
                  <a:pt x="1686578" y="3170092"/>
                  <a:pt x="1683745" y="3173644"/>
                  <a:pt x="1683745" y="3180747"/>
                </a:cubicBezTo>
                <a:lnTo>
                  <a:pt x="1686847" y="3203001"/>
                </a:lnTo>
                <a:lnTo>
                  <a:pt x="1691163" y="3203001"/>
                </a:lnTo>
                <a:lnTo>
                  <a:pt x="1699660" y="3205159"/>
                </a:lnTo>
                <a:lnTo>
                  <a:pt x="1701819" y="3205159"/>
                </a:lnTo>
                <a:cubicBezTo>
                  <a:pt x="1709731" y="3195269"/>
                  <a:pt x="1716790" y="3188210"/>
                  <a:pt x="1722993" y="3183984"/>
                </a:cubicBezTo>
                <a:cubicBezTo>
                  <a:pt x="1722993" y="3180387"/>
                  <a:pt x="1723713" y="3178589"/>
                  <a:pt x="1725152" y="3178589"/>
                </a:cubicBezTo>
                <a:lnTo>
                  <a:pt x="1728253" y="3178589"/>
                </a:lnTo>
                <a:lnTo>
                  <a:pt x="1752665" y="3195583"/>
                </a:lnTo>
                <a:cubicBezTo>
                  <a:pt x="1753206" y="3201248"/>
                  <a:pt x="1755679" y="3204080"/>
                  <a:pt x="1760084" y="3204080"/>
                </a:cubicBezTo>
                <a:lnTo>
                  <a:pt x="1760084" y="3210420"/>
                </a:lnTo>
                <a:lnTo>
                  <a:pt x="1758061" y="3212578"/>
                </a:lnTo>
                <a:lnTo>
                  <a:pt x="1748485" y="3212578"/>
                </a:lnTo>
                <a:cubicBezTo>
                  <a:pt x="1747046" y="3212578"/>
                  <a:pt x="1746327" y="3211499"/>
                  <a:pt x="1746327" y="3209341"/>
                </a:cubicBezTo>
                <a:lnTo>
                  <a:pt x="1745247" y="3208262"/>
                </a:lnTo>
                <a:lnTo>
                  <a:pt x="1743090" y="3208262"/>
                </a:lnTo>
                <a:cubicBezTo>
                  <a:pt x="1743090" y="3209880"/>
                  <a:pt x="1741697" y="3211678"/>
                  <a:pt x="1738908" y="3213657"/>
                </a:cubicBezTo>
                <a:lnTo>
                  <a:pt x="1733648" y="3212578"/>
                </a:lnTo>
                <a:lnTo>
                  <a:pt x="1726230" y="3213657"/>
                </a:lnTo>
                <a:lnTo>
                  <a:pt x="1720836" y="3211499"/>
                </a:lnTo>
                <a:cubicBezTo>
                  <a:pt x="1719577" y="3215005"/>
                  <a:pt x="1717823" y="3216759"/>
                  <a:pt x="1715576" y="3216759"/>
                </a:cubicBezTo>
                <a:cubicBezTo>
                  <a:pt x="1712070" y="3216759"/>
                  <a:pt x="1710315" y="3216084"/>
                  <a:pt x="1710315" y="3214736"/>
                </a:cubicBezTo>
                <a:lnTo>
                  <a:pt x="1704920" y="3215815"/>
                </a:lnTo>
                <a:lnTo>
                  <a:pt x="1695344" y="3215815"/>
                </a:lnTo>
                <a:cubicBezTo>
                  <a:pt x="1693096" y="3215815"/>
                  <a:pt x="1690624" y="3214736"/>
                  <a:pt x="1687927" y="3212578"/>
                </a:cubicBezTo>
                <a:lnTo>
                  <a:pt x="1685903" y="3221075"/>
                </a:lnTo>
                <a:lnTo>
                  <a:pt x="1685903" y="3244408"/>
                </a:lnTo>
                <a:lnTo>
                  <a:pt x="1684823" y="3245487"/>
                </a:lnTo>
                <a:lnTo>
                  <a:pt x="1686847" y="3248589"/>
                </a:lnTo>
                <a:lnTo>
                  <a:pt x="1701819" y="3247645"/>
                </a:lnTo>
                <a:lnTo>
                  <a:pt x="1703842" y="3251826"/>
                </a:lnTo>
                <a:lnTo>
                  <a:pt x="1696424" y="3256142"/>
                </a:lnTo>
                <a:lnTo>
                  <a:pt x="1700739" y="3256142"/>
                </a:lnTo>
                <a:cubicBezTo>
                  <a:pt x="1704965" y="3251107"/>
                  <a:pt x="1709911" y="3248589"/>
                  <a:pt x="1715576" y="3248589"/>
                </a:cubicBezTo>
                <a:lnTo>
                  <a:pt x="1721915" y="3250747"/>
                </a:lnTo>
                <a:lnTo>
                  <a:pt x="1724074" y="3250747"/>
                </a:lnTo>
                <a:cubicBezTo>
                  <a:pt x="1724074" y="3247960"/>
                  <a:pt x="1726186" y="3246566"/>
                  <a:pt x="1730412" y="3246566"/>
                </a:cubicBezTo>
                <a:lnTo>
                  <a:pt x="1747407" y="3250747"/>
                </a:lnTo>
                <a:lnTo>
                  <a:pt x="1749565" y="3250747"/>
                </a:lnTo>
                <a:cubicBezTo>
                  <a:pt x="1753610" y="3250747"/>
                  <a:pt x="1757837" y="3249354"/>
                  <a:pt x="1762243" y="3246566"/>
                </a:cubicBezTo>
                <a:lnTo>
                  <a:pt x="1773976" y="3246566"/>
                </a:lnTo>
                <a:cubicBezTo>
                  <a:pt x="1777843" y="3246566"/>
                  <a:pt x="1780991" y="3248679"/>
                  <a:pt x="1783418" y="3252905"/>
                </a:cubicBezTo>
                <a:cubicBezTo>
                  <a:pt x="1778472" y="3256592"/>
                  <a:pt x="1775325" y="3261537"/>
                  <a:pt x="1773976" y="3267742"/>
                </a:cubicBezTo>
                <a:cubicBezTo>
                  <a:pt x="1768312" y="3275564"/>
                  <a:pt x="1765480" y="3282308"/>
                  <a:pt x="1765480" y="3287973"/>
                </a:cubicBezTo>
                <a:cubicBezTo>
                  <a:pt x="1765480" y="3291840"/>
                  <a:pt x="1763681" y="3294672"/>
                  <a:pt x="1760084" y="3296470"/>
                </a:cubicBezTo>
                <a:lnTo>
                  <a:pt x="1759005" y="3296470"/>
                </a:lnTo>
                <a:lnTo>
                  <a:pt x="1747407" y="3294312"/>
                </a:lnTo>
                <a:lnTo>
                  <a:pt x="1743090" y="3294312"/>
                </a:lnTo>
                <a:lnTo>
                  <a:pt x="1734592" y="3296470"/>
                </a:lnTo>
                <a:lnTo>
                  <a:pt x="1712339" y="3296470"/>
                </a:lnTo>
                <a:cubicBezTo>
                  <a:pt x="1710989" y="3296470"/>
                  <a:pt x="1710315" y="3295391"/>
                  <a:pt x="1710315" y="3293233"/>
                </a:cubicBezTo>
                <a:lnTo>
                  <a:pt x="1711260" y="3287973"/>
                </a:lnTo>
                <a:lnTo>
                  <a:pt x="1707079" y="3287973"/>
                </a:lnTo>
                <a:cubicBezTo>
                  <a:pt x="1706000" y="3287973"/>
                  <a:pt x="1703886" y="3290805"/>
                  <a:pt x="1700739" y="3296470"/>
                </a:cubicBezTo>
                <a:lnTo>
                  <a:pt x="1699660" y="3296470"/>
                </a:lnTo>
                <a:cubicBezTo>
                  <a:pt x="1699660" y="3293773"/>
                  <a:pt x="1690444" y="3291615"/>
                  <a:pt x="1672011" y="3289996"/>
                </a:cubicBezTo>
                <a:lnTo>
                  <a:pt x="1664593" y="3291075"/>
                </a:lnTo>
                <a:cubicBezTo>
                  <a:pt x="1651374" y="3285051"/>
                  <a:pt x="1636898" y="3273406"/>
                  <a:pt x="1621163" y="3256142"/>
                </a:cubicBezTo>
                <a:cubicBezTo>
                  <a:pt x="1612621" y="3241936"/>
                  <a:pt x="1607630" y="3234832"/>
                  <a:pt x="1606191" y="3234832"/>
                </a:cubicBezTo>
                <a:lnTo>
                  <a:pt x="1606191" y="3233753"/>
                </a:lnTo>
                <a:cubicBezTo>
                  <a:pt x="1602684" y="3234113"/>
                  <a:pt x="1598818" y="3238384"/>
                  <a:pt x="1594593" y="3246566"/>
                </a:cubicBezTo>
                <a:cubicBezTo>
                  <a:pt x="1591264" y="3247286"/>
                  <a:pt x="1587714" y="3251512"/>
                  <a:pt x="1583937" y="3259244"/>
                </a:cubicBezTo>
                <a:lnTo>
                  <a:pt x="1574361" y="3267742"/>
                </a:lnTo>
                <a:cubicBezTo>
                  <a:pt x="1569055" y="3269180"/>
                  <a:pt x="1563751" y="3272732"/>
                  <a:pt x="1558446" y="3278397"/>
                </a:cubicBezTo>
                <a:lnTo>
                  <a:pt x="1549004" y="3287973"/>
                </a:lnTo>
                <a:lnTo>
                  <a:pt x="1547925" y="3287973"/>
                </a:lnTo>
                <a:lnTo>
                  <a:pt x="1546846" y="3286894"/>
                </a:lnTo>
                <a:cubicBezTo>
                  <a:pt x="1545588" y="3286894"/>
                  <a:pt x="1542395" y="3290401"/>
                  <a:pt x="1537270" y="3297414"/>
                </a:cubicBezTo>
                <a:cubicBezTo>
                  <a:pt x="1533763" y="3299572"/>
                  <a:pt x="1530211" y="3300651"/>
                  <a:pt x="1526615" y="3300651"/>
                </a:cubicBezTo>
                <a:lnTo>
                  <a:pt x="1521355" y="3295391"/>
                </a:lnTo>
                <a:lnTo>
                  <a:pt x="1521355" y="3292154"/>
                </a:lnTo>
                <a:lnTo>
                  <a:pt x="1536191" y="3281499"/>
                </a:lnTo>
                <a:cubicBezTo>
                  <a:pt x="1538529" y="3273586"/>
                  <a:pt x="1543834" y="3261942"/>
                  <a:pt x="1552106" y="3246566"/>
                </a:cubicBezTo>
                <a:cubicBezTo>
                  <a:pt x="1554984" y="3239822"/>
                  <a:pt x="1556422" y="3234517"/>
                  <a:pt x="1556422" y="3230651"/>
                </a:cubicBezTo>
                <a:lnTo>
                  <a:pt x="1560603" y="3227414"/>
                </a:lnTo>
                <a:lnTo>
                  <a:pt x="1558446" y="3214736"/>
                </a:lnTo>
                <a:cubicBezTo>
                  <a:pt x="1561144" y="3211139"/>
                  <a:pt x="1563301" y="3209341"/>
                  <a:pt x="1564919" y="3209341"/>
                </a:cubicBezTo>
                <a:lnTo>
                  <a:pt x="1564919" y="3204080"/>
                </a:lnTo>
                <a:lnTo>
                  <a:pt x="1568022" y="3199899"/>
                </a:lnTo>
                <a:cubicBezTo>
                  <a:pt x="1563796" y="3199899"/>
                  <a:pt x="1561682" y="3199180"/>
                  <a:pt x="1561682" y="3197741"/>
                </a:cubicBezTo>
                <a:lnTo>
                  <a:pt x="1561682" y="3193425"/>
                </a:lnTo>
                <a:lnTo>
                  <a:pt x="1560603" y="3182905"/>
                </a:lnTo>
                <a:lnTo>
                  <a:pt x="1568022" y="3178589"/>
                </a:lnTo>
                <a:lnTo>
                  <a:pt x="1582858" y="3178589"/>
                </a:lnTo>
                <a:cubicBezTo>
                  <a:pt x="1584476" y="3181646"/>
                  <a:pt x="1591941" y="3184838"/>
                  <a:pt x="1605248" y="3188165"/>
                </a:cubicBezTo>
                <a:lnTo>
                  <a:pt x="1606191" y="3189244"/>
                </a:lnTo>
                <a:lnTo>
                  <a:pt x="1609428" y="3189244"/>
                </a:lnTo>
                <a:lnTo>
                  <a:pt x="1620084" y="3188165"/>
                </a:lnTo>
                <a:lnTo>
                  <a:pt x="1622107" y="3191402"/>
                </a:lnTo>
                <a:lnTo>
                  <a:pt x="1620084" y="3194504"/>
                </a:lnTo>
                <a:lnTo>
                  <a:pt x="1620084" y="3195583"/>
                </a:lnTo>
                <a:cubicBezTo>
                  <a:pt x="1622152" y="3195583"/>
                  <a:pt x="1623186" y="3196303"/>
                  <a:pt x="1623186" y="3197741"/>
                </a:cubicBezTo>
                <a:cubicBezTo>
                  <a:pt x="1614733" y="3207992"/>
                  <a:pt x="1610507" y="3216129"/>
                  <a:pt x="1610507" y="3222154"/>
                </a:cubicBezTo>
                <a:cubicBezTo>
                  <a:pt x="1618420" y="3233483"/>
                  <a:pt x="1626199" y="3239148"/>
                  <a:pt x="1633841" y="3239148"/>
                </a:cubicBezTo>
                <a:lnTo>
                  <a:pt x="1634920" y="3240227"/>
                </a:lnTo>
                <a:lnTo>
                  <a:pt x="1634920" y="3239148"/>
                </a:lnTo>
                <a:lnTo>
                  <a:pt x="1632763" y="3226335"/>
                </a:lnTo>
                <a:cubicBezTo>
                  <a:pt x="1632942" y="3223548"/>
                  <a:pt x="1633661" y="3222154"/>
                  <a:pt x="1634920" y="3222154"/>
                </a:cubicBezTo>
                <a:lnTo>
                  <a:pt x="1632763" y="3212578"/>
                </a:lnTo>
                <a:lnTo>
                  <a:pt x="1633841" y="3209341"/>
                </a:lnTo>
                <a:lnTo>
                  <a:pt x="1632763" y="3199899"/>
                </a:lnTo>
                <a:lnTo>
                  <a:pt x="1633841" y="3195583"/>
                </a:lnTo>
                <a:lnTo>
                  <a:pt x="1632763" y="3194504"/>
                </a:lnTo>
                <a:lnTo>
                  <a:pt x="1632763" y="3193425"/>
                </a:lnTo>
                <a:lnTo>
                  <a:pt x="1633841" y="3180747"/>
                </a:lnTo>
                <a:lnTo>
                  <a:pt x="1632763" y="3176431"/>
                </a:lnTo>
                <a:lnTo>
                  <a:pt x="1634920" y="3170092"/>
                </a:lnTo>
                <a:lnTo>
                  <a:pt x="1632763" y="3170092"/>
                </a:lnTo>
                <a:cubicBezTo>
                  <a:pt x="1630154" y="3172250"/>
                  <a:pt x="1626963" y="3173329"/>
                  <a:pt x="1623186" y="3173329"/>
                </a:cubicBezTo>
                <a:lnTo>
                  <a:pt x="1620084" y="3173329"/>
                </a:lnTo>
                <a:lnTo>
                  <a:pt x="1613745" y="3171171"/>
                </a:lnTo>
                <a:lnTo>
                  <a:pt x="1612666" y="3172250"/>
                </a:lnTo>
                <a:lnTo>
                  <a:pt x="1611586" y="3172250"/>
                </a:lnTo>
                <a:cubicBezTo>
                  <a:pt x="1607360" y="3170631"/>
                  <a:pt x="1605248" y="3169193"/>
                  <a:pt x="1605248" y="3167934"/>
                </a:cubicBezTo>
                <a:cubicBezTo>
                  <a:pt x="1605876" y="3165866"/>
                  <a:pt x="1607990" y="3164832"/>
                  <a:pt x="1611586" y="3164832"/>
                </a:cubicBezTo>
                <a:lnTo>
                  <a:pt x="1611586" y="3166990"/>
                </a:lnTo>
                <a:lnTo>
                  <a:pt x="1622107" y="3160516"/>
                </a:lnTo>
                <a:lnTo>
                  <a:pt x="1625344" y="3160516"/>
                </a:lnTo>
                <a:lnTo>
                  <a:pt x="1629660" y="3163753"/>
                </a:lnTo>
                <a:lnTo>
                  <a:pt x="1634920" y="3162674"/>
                </a:lnTo>
                <a:lnTo>
                  <a:pt x="1634920" y="3163753"/>
                </a:lnTo>
                <a:lnTo>
                  <a:pt x="1641257" y="3159571"/>
                </a:lnTo>
                <a:lnTo>
                  <a:pt x="1643418" y="3159571"/>
                </a:lnTo>
                <a:lnTo>
                  <a:pt x="1657175" y="3160516"/>
                </a:lnTo>
                <a:lnTo>
                  <a:pt x="1662435" y="3159571"/>
                </a:lnTo>
                <a:lnTo>
                  <a:pt x="1665672" y="3160516"/>
                </a:lnTo>
                <a:lnTo>
                  <a:pt x="1668909" y="3159571"/>
                </a:lnTo>
                <a:lnTo>
                  <a:pt x="1678351" y="3163753"/>
                </a:lnTo>
                <a:lnTo>
                  <a:pt x="1698581" y="3161595"/>
                </a:lnTo>
                <a:lnTo>
                  <a:pt x="1701819" y="3161595"/>
                </a:lnTo>
                <a:lnTo>
                  <a:pt x="1704920" y="3159571"/>
                </a:lnTo>
                <a:lnTo>
                  <a:pt x="1709237" y="3159571"/>
                </a:lnTo>
                <a:lnTo>
                  <a:pt x="1717733" y="3161595"/>
                </a:lnTo>
                <a:lnTo>
                  <a:pt x="1718677" y="3161595"/>
                </a:lnTo>
                <a:lnTo>
                  <a:pt x="1727174" y="3153097"/>
                </a:lnTo>
                <a:lnTo>
                  <a:pt x="1727174" y="3152018"/>
                </a:lnTo>
                <a:lnTo>
                  <a:pt x="1697502" y="3148916"/>
                </a:lnTo>
                <a:lnTo>
                  <a:pt x="1694266" y="3148916"/>
                </a:lnTo>
                <a:cubicBezTo>
                  <a:pt x="1692197" y="3148197"/>
                  <a:pt x="1691163" y="3146084"/>
                  <a:pt x="1691163" y="3142577"/>
                </a:cubicBezTo>
                <a:lnTo>
                  <a:pt x="1692242" y="3139340"/>
                </a:lnTo>
                <a:cubicBezTo>
                  <a:pt x="1688285" y="3139340"/>
                  <a:pt x="1685095" y="3137947"/>
                  <a:pt x="1682666" y="3135159"/>
                </a:cubicBezTo>
                <a:lnTo>
                  <a:pt x="1669987" y="3135159"/>
                </a:lnTo>
                <a:lnTo>
                  <a:pt x="1660412" y="3136103"/>
                </a:lnTo>
                <a:cubicBezTo>
                  <a:pt x="1655466" y="3134934"/>
                  <a:pt x="1652993" y="3133541"/>
                  <a:pt x="1652993" y="3131922"/>
                </a:cubicBezTo>
                <a:cubicBezTo>
                  <a:pt x="1652993" y="3130663"/>
                  <a:pt x="1661805" y="3128910"/>
                  <a:pt x="1679429" y="3126662"/>
                </a:cubicBezTo>
                <a:lnTo>
                  <a:pt x="1681587" y="3124504"/>
                </a:lnTo>
                <a:lnTo>
                  <a:pt x="1684823" y="3124504"/>
                </a:lnTo>
                <a:cubicBezTo>
                  <a:pt x="1686173" y="3124504"/>
                  <a:pt x="1687567" y="3126617"/>
                  <a:pt x="1689005" y="3130843"/>
                </a:cubicBezTo>
                <a:lnTo>
                  <a:pt x="1692242" y="3130843"/>
                </a:lnTo>
                <a:lnTo>
                  <a:pt x="1692242" y="3128685"/>
                </a:lnTo>
                <a:lnTo>
                  <a:pt x="1690084" y="3125583"/>
                </a:lnTo>
                <a:lnTo>
                  <a:pt x="1690084" y="3124504"/>
                </a:lnTo>
                <a:lnTo>
                  <a:pt x="1693321" y="3119244"/>
                </a:lnTo>
                <a:lnTo>
                  <a:pt x="1691163" y="3114928"/>
                </a:lnTo>
                <a:lnTo>
                  <a:pt x="1692242" y="3105352"/>
                </a:lnTo>
                <a:lnTo>
                  <a:pt x="1690084" y="3100091"/>
                </a:lnTo>
                <a:lnTo>
                  <a:pt x="1680508" y="3100091"/>
                </a:lnTo>
                <a:lnTo>
                  <a:pt x="1670932" y="3096854"/>
                </a:lnTo>
                <a:lnTo>
                  <a:pt x="1660412" y="3100091"/>
                </a:lnTo>
                <a:lnTo>
                  <a:pt x="1656096" y="3100091"/>
                </a:lnTo>
                <a:lnTo>
                  <a:pt x="1647599" y="3092673"/>
                </a:lnTo>
                <a:lnTo>
                  <a:pt x="1641257" y="3096854"/>
                </a:lnTo>
                <a:lnTo>
                  <a:pt x="1639101" y="3096854"/>
                </a:lnTo>
                <a:cubicBezTo>
                  <a:pt x="1629210" y="3095506"/>
                  <a:pt x="1624265" y="3093752"/>
                  <a:pt x="1624265" y="3091594"/>
                </a:cubicBezTo>
                <a:lnTo>
                  <a:pt x="1640181" y="3086334"/>
                </a:lnTo>
                <a:lnTo>
                  <a:pt x="1645576" y="3086334"/>
                </a:lnTo>
                <a:cubicBezTo>
                  <a:pt x="1646925" y="3086334"/>
                  <a:pt x="1647599" y="3087368"/>
                  <a:pt x="1647599" y="3089436"/>
                </a:cubicBezTo>
                <a:lnTo>
                  <a:pt x="1650836" y="3087413"/>
                </a:lnTo>
                <a:lnTo>
                  <a:pt x="1655017" y="3088357"/>
                </a:lnTo>
                <a:lnTo>
                  <a:pt x="1662435" y="3086334"/>
                </a:lnTo>
                <a:lnTo>
                  <a:pt x="1682666" y="3090515"/>
                </a:lnTo>
                <a:cubicBezTo>
                  <a:pt x="1689050" y="3090515"/>
                  <a:pt x="1692242" y="3086964"/>
                  <a:pt x="1692242" y="3079860"/>
                </a:cubicBezTo>
                <a:lnTo>
                  <a:pt x="1693321" y="3075679"/>
                </a:lnTo>
                <a:lnTo>
                  <a:pt x="1692242" y="3069340"/>
                </a:lnTo>
                <a:lnTo>
                  <a:pt x="1692242" y="3068261"/>
                </a:lnTo>
                <a:lnTo>
                  <a:pt x="1694266" y="3058685"/>
                </a:lnTo>
                <a:lnTo>
                  <a:pt x="1693321" y="3057606"/>
                </a:lnTo>
                <a:lnTo>
                  <a:pt x="1692242" y="3057606"/>
                </a:lnTo>
                <a:lnTo>
                  <a:pt x="1678351" y="3058685"/>
                </a:lnTo>
                <a:lnTo>
                  <a:pt x="1673090" y="3055448"/>
                </a:lnTo>
                <a:lnTo>
                  <a:pt x="1666751" y="3057606"/>
                </a:lnTo>
                <a:lnTo>
                  <a:pt x="1644496" y="3055448"/>
                </a:lnTo>
                <a:lnTo>
                  <a:pt x="1636000" y="3061922"/>
                </a:lnTo>
                <a:lnTo>
                  <a:pt x="1630604" y="3061922"/>
                </a:lnTo>
                <a:lnTo>
                  <a:pt x="1622107" y="3056527"/>
                </a:lnTo>
                <a:lnTo>
                  <a:pt x="1621163" y="3057606"/>
                </a:lnTo>
                <a:lnTo>
                  <a:pt x="1610507" y="3057606"/>
                </a:lnTo>
                <a:lnTo>
                  <a:pt x="1611586" y="3063001"/>
                </a:lnTo>
                <a:lnTo>
                  <a:pt x="1611586" y="3068261"/>
                </a:lnTo>
                <a:cubicBezTo>
                  <a:pt x="1609428" y="3075184"/>
                  <a:pt x="1607630" y="3078736"/>
                  <a:pt x="1606191" y="3078916"/>
                </a:cubicBezTo>
                <a:cubicBezTo>
                  <a:pt x="1603944" y="3078916"/>
                  <a:pt x="1601471" y="3082423"/>
                  <a:pt x="1598773" y="3089436"/>
                </a:cubicBezTo>
                <a:lnTo>
                  <a:pt x="1599852" y="3089436"/>
                </a:lnTo>
                <a:lnTo>
                  <a:pt x="1606191" y="3083097"/>
                </a:lnTo>
                <a:lnTo>
                  <a:pt x="1607270" y="3083097"/>
                </a:lnTo>
                <a:cubicBezTo>
                  <a:pt x="1608530" y="3083097"/>
                  <a:pt x="1609968" y="3085210"/>
                  <a:pt x="1611586" y="3089436"/>
                </a:cubicBezTo>
                <a:cubicBezTo>
                  <a:pt x="1617252" y="3090695"/>
                  <a:pt x="1620084" y="3092134"/>
                  <a:pt x="1620084" y="3093752"/>
                </a:cubicBezTo>
                <a:lnTo>
                  <a:pt x="1617927" y="3095775"/>
                </a:lnTo>
                <a:lnTo>
                  <a:pt x="1610507" y="3095775"/>
                </a:lnTo>
                <a:lnTo>
                  <a:pt x="1610507" y="3103328"/>
                </a:lnTo>
                <a:lnTo>
                  <a:pt x="1608350" y="3109668"/>
                </a:lnTo>
                <a:lnTo>
                  <a:pt x="1612666" y="3121267"/>
                </a:lnTo>
                <a:lnTo>
                  <a:pt x="1611586" y="3127741"/>
                </a:lnTo>
                <a:lnTo>
                  <a:pt x="1617927" y="3127741"/>
                </a:lnTo>
                <a:lnTo>
                  <a:pt x="1626424" y="3128685"/>
                </a:lnTo>
                <a:lnTo>
                  <a:pt x="1634920" y="3127741"/>
                </a:lnTo>
                <a:lnTo>
                  <a:pt x="1640181" y="3128685"/>
                </a:lnTo>
                <a:lnTo>
                  <a:pt x="1644496" y="3127741"/>
                </a:lnTo>
                <a:lnTo>
                  <a:pt x="1645576" y="3128685"/>
                </a:lnTo>
                <a:lnTo>
                  <a:pt x="1645576" y="3129764"/>
                </a:lnTo>
                <a:cubicBezTo>
                  <a:pt x="1644135" y="3134710"/>
                  <a:pt x="1633165" y="3137182"/>
                  <a:pt x="1612666" y="3137182"/>
                </a:cubicBezTo>
                <a:lnTo>
                  <a:pt x="1609428" y="3137182"/>
                </a:lnTo>
                <a:lnTo>
                  <a:pt x="1609428" y="3139340"/>
                </a:lnTo>
                <a:lnTo>
                  <a:pt x="1610507" y="3143656"/>
                </a:lnTo>
                <a:cubicBezTo>
                  <a:pt x="1610507" y="3146084"/>
                  <a:pt x="1606955" y="3148872"/>
                  <a:pt x="1599852" y="3152018"/>
                </a:cubicBezTo>
                <a:lnTo>
                  <a:pt x="1579756" y="3151074"/>
                </a:lnTo>
                <a:lnTo>
                  <a:pt x="1575440" y="3151074"/>
                </a:lnTo>
                <a:cubicBezTo>
                  <a:pt x="1566628" y="3151074"/>
                  <a:pt x="1562041" y="3145769"/>
                  <a:pt x="1561682" y="3135159"/>
                </a:cubicBezTo>
                <a:lnTo>
                  <a:pt x="1563840" y="3128685"/>
                </a:lnTo>
                <a:lnTo>
                  <a:pt x="1558446" y="3114928"/>
                </a:lnTo>
                <a:lnTo>
                  <a:pt x="1561682" y="3110747"/>
                </a:lnTo>
                <a:lnTo>
                  <a:pt x="1561682" y="3084176"/>
                </a:lnTo>
                <a:lnTo>
                  <a:pt x="1560603" y="3072442"/>
                </a:lnTo>
                <a:cubicBezTo>
                  <a:pt x="1561503" y="3067497"/>
                  <a:pt x="1562581" y="3065024"/>
                  <a:pt x="1563840" y="3065024"/>
                </a:cubicBezTo>
                <a:lnTo>
                  <a:pt x="1564919" y="3065024"/>
                </a:lnTo>
                <a:cubicBezTo>
                  <a:pt x="1574091" y="3068081"/>
                  <a:pt x="1578676" y="3070239"/>
                  <a:pt x="1578676" y="3071498"/>
                </a:cubicBezTo>
                <a:lnTo>
                  <a:pt x="1578676" y="3072442"/>
                </a:lnTo>
                <a:lnTo>
                  <a:pt x="1582858" y="3071498"/>
                </a:lnTo>
                <a:lnTo>
                  <a:pt x="1582858" y="3070419"/>
                </a:lnTo>
                <a:cubicBezTo>
                  <a:pt x="1579891" y="3070419"/>
                  <a:pt x="1575305" y="3068261"/>
                  <a:pt x="1569101" y="3063945"/>
                </a:cubicBezTo>
                <a:lnTo>
                  <a:pt x="1569101" y="3058685"/>
                </a:lnTo>
                <a:lnTo>
                  <a:pt x="1563840" y="3058685"/>
                </a:lnTo>
                <a:cubicBezTo>
                  <a:pt x="1561682" y="3058685"/>
                  <a:pt x="1560245" y="3053380"/>
                  <a:pt x="1559525" y="3042769"/>
                </a:cubicBezTo>
                <a:cubicBezTo>
                  <a:pt x="1559525" y="3039982"/>
                  <a:pt x="1560962" y="3037869"/>
                  <a:pt x="1563840" y="3036430"/>
                </a:cubicBezTo>
                <a:lnTo>
                  <a:pt x="1564919" y="3036430"/>
                </a:lnTo>
                <a:cubicBezTo>
                  <a:pt x="1583263" y="3039218"/>
                  <a:pt x="1592435" y="3041331"/>
                  <a:pt x="1592435" y="3042769"/>
                </a:cubicBezTo>
                <a:cubicBezTo>
                  <a:pt x="1592435" y="3043848"/>
                  <a:pt x="1597021" y="3045287"/>
                  <a:pt x="1606191" y="3047085"/>
                </a:cubicBezTo>
                <a:cubicBezTo>
                  <a:pt x="1606191" y="3048614"/>
                  <a:pt x="1609384" y="3050008"/>
                  <a:pt x="1615767" y="3051266"/>
                </a:cubicBezTo>
                <a:cubicBezTo>
                  <a:pt x="1619993" y="3051266"/>
                  <a:pt x="1626737" y="3049513"/>
                  <a:pt x="1636000" y="3046006"/>
                </a:cubicBezTo>
                <a:cubicBezTo>
                  <a:pt x="1638427" y="3046006"/>
                  <a:pt x="1641619" y="3047760"/>
                  <a:pt x="1645576" y="3051266"/>
                </a:cubicBezTo>
                <a:lnTo>
                  <a:pt x="1651915" y="3051266"/>
                </a:lnTo>
                <a:lnTo>
                  <a:pt x="1667829" y="3047085"/>
                </a:lnTo>
                <a:lnTo>
                  <a:pt x="1674169" y="3051266"/>
                </a:lnTo>
                <a:lnTo>
                  <a:pt x="1679429" y="3050187"/>
                </a:lnTo>
                <a:lnTo>
                  <a:pt x="1695344" y="3051266"/>
                </a:lnTo>
                <a:cubicBezTo>
                  <a:pt x="1701009" y="3048659"/>
                  <a:pt x="1703842" y="3043713"/>
                  <a:pt x="1703842" y="3036430"/>
                </a:cubicBezTo>
                <a:close/>
                <a:moveTo>
                  <a:pt x="2253581" y="3035081"/>
                </a:moveTo>
                <a:cubicBezTo>
                  <a:pt x="2257177" y="3037060"/>
                  <a:pt x="2258975" y="3039218"/>
                  <a:pt x="2258975" y="3041555"/>
                </a:cubicBezTo>
                <a:lnTo>
                  <a:pt x="2260054" y="3040476"/>
                </a:lnTo>
                <a:lnTo>
                  <a:pt x="2261133" y="3040476"/>
                </a:lnTo>
                <a:cubicBezTo>
                  <a:pt x="2275520" y="3043893"/>
                  <a:pt x="2282714" y="3048209"/>
                  <a:pt x="2282714" y="3053424"/>
                </a:cubicBezTo>
                <a:lnTo>
                  <a:pt x="2288109" y="3058819"/>
                </a:lnTo>
                <a:lnTo>
                  <a:pt x="2288109" y="3062056"/>
                </a:lnTo>
                <a:lnTo>
                  <a:pt x="2283794" y="3066373"/>
                </a:lnTo>
                <a:cubicBezTo>
                  <a:pt x="2282894" y="3061337"/>
                  <a:pt x="2281813" y="3058819"/>
                  <a:pt x="2280556" y="3058819"/>
                </a:cubicBezTo>
                <a:lnTo>
                  <a:pt x="2276239" y="3058819"/>
                </a:lnTo>
                <a:cubicBezTo>
                  <a:pt x="2274261" y="3066013"/>
                  <a:pt x="2272103" y="3069610"/>
                  <a:pt x="2269766" y="3069610"/>
                </a:cubicBezTo>
                <a:lnTo>
                  <a:pt x="2265449" y="3069610"/>
                </a:lnTo>
                <a:lnTo>
                  <a:pt x="2246027" y="3064215"/>
                </a:lnTo>
                <a:cubicBezTo>
                  <a:pt x="2241081" y="3067811"/>
                  <a:pt x="2237439" y="3069610"/>
                  <a:pt x="2235103" y="3069610"/>
                </a:cubicBezTo>
                <a:lnTo>
                  <a:pt x="2230786" y="3069610"/>
                </a:lnTo>
                <a:cubicBezTo>
                  <a:pt x="2228090" y="3069610"/>
                  <a:pt x="2224851" y="3068171"/>
                  <a:pt x="2221075" y="3065294"/>
                </a:cubicBezTo>
                <a:cubicBezTo>
                  <a:pt x="2211723" y="3066013"/>
                  <a:pt x="2204530" y="3067452"/>
                  <a:pt x="2199496" y="3069610"/>
                </a:cubicBezTo>
                <a:lnTo>
                  <a:pt x="2190863" y="3064215"/>
                </a:lnTo>
                <a:cubicBezTo>
                  <a:pt x="2183850" y="3064215"/>
                  <a:pt x="2176658" y="3070374"/>
                  <a:pt x="2169283" y="3082692"/>
                </a:cubicBezTo>
                <a:cubicBezTo>
                  <a:pt x="2165326" y="3088627"/>
                  <a:pt x="2161731" y="3092224"/>
                  <a:pt x="2158493" y="3093482"/>
                </a:cubicBezTo>
                <a:cubicBezTo>
                  <a:pt x="2158493" y="3096899"/>
                  <a:pt x="2153773" y="3103014"/>
                  <a:pt x="2144331" y="3111826"/>
                </a:cubicBezTo>
                <a:lnTo>
                  <a:pt x="2143252" y="3116142"/>
                </a:lnTo>
                <a:lnTo>
                  <a:pt x="2144331" y="3117221"/>
                </a:lnTo>
                <a:lnTo>
                  <a:pt x="2145410" y="3117221"/>
                </a:lnTo>
                <a:cubicBezTo>
                  <a:pt x="2146309" y="3114343"/>
                  <a:pt x="2149545" y="3112905"/>
                  <a:pt x="2155122" y="3112905"/>
                </a:cubicBezTo>
                <a:lnTo>
                  <a:pt x="2160651" y="3112905"/>
                </a:lnTo>
                <a:lnTo>
                  <a:pt x="2181152" y="3111826"/>
                </a:lnTo>
                <a:lnTo>
                  <a:pt x="2184390" y="3113984"/>
                </a:lnTo>
                <a:cubicBezTo>
                  <a:pt x="2215320" y="3113984"/>
                  <a:pt x="2230786" y="3110387"/>
                  <a:pt x="2230786" y="3103194"/>
                </a:cubicBezTo>
                <a:cubicBezTo>
                  <a:pt x="2233843" y="3096719"/>
                  <a:pt x="2237800" y="3093482"/>
                  <a:pt x="2242655" y="3093482"/>
                </a:cubicBezTo>
                <a:lnTo>
                  <a:pt x="2246027" y="3093482"/>
                </a:lnTo>
                <a:cubicBezTo>
                  <a:pt x="2250883" y="3093482"/>
                  <a:pt x="2255558" y="3096000"/>
                  <a:pt x="2260054" y="3101036"/>
                </a:cubicBezTo>
                <a:cubicBezTo>
                  <a:pt x="2268326" y="3101036"/>
                  <a:pt x="2275520" y="3107150"/>
                  <a:pt x="2281634" y="3119379"/>
                </a:cubicBezTo>
                <a:cubicBezTo>
                  <a:pt x="2277858" y="3124234"/>
                  <a:pt x="2274261" y="3131068"/>
                  <a:pt x="2270843" y="3139880"/>
                </a:cubicBezTo>
                <a:lnTo>
                  <a:pt x="2268686" y="3142038"/>
                </a:lnTo>
                <a:lnTo>
                  <a:pt x="2268686" y="3144196"/>
                </a:lnTo>
                <a:lnTo>
                  <a:pt x="2274081" y="3149591"/>
                </a:lnTo>
                <a:lnTo>
                  <a:pt x="2274081" y="3150670"/>
                </a:lnTo>
                <a:lnTo>
                  <a:pt x="2273002" y="3153907"/>
                </a:lnTo>
                <a:lnTo>
                  <a:pt x="2274081" y="3159302"/>
                </a:lnTo>
                <a:lnTo>
                  <a:pt x="2274081" y="3164697"/>
                </a:lnTo>
                <a:cubicBezTo>
                  <a:pt x="2271924" y="3166765"/>
                  <a:pt x="2270843" y="3170766"/>
                  <a:pt x="2270843" y="3176701"/>
                </a:cubicBezTo>
                <a:lnTo>
                  <a:pt x="2269766" y="3176701"/>
                </a:lnTo>
                <a:lnTo>
                  <a:pt x="2270843" y="3177780"/>
                </a:lnTo>
                <a:lnTo>
                  <a:pt x="2270843" y="3179938"/>
                </a:lnTo>
                <a:lnTo>
                  <a:pt x="2267608" y="3186412"/>
                </a:lnTo>
                <a:lnTo>
                  <a:pt x="2268686" y="3186412"/>
                </a:lnTo>
                <a:cubicBezTo>
                  <a:pt x="2271385" y="3186412"/>
                  <a:pt x="2273181" y="3189649"/>
                  <a:pt x="2274081" y="3196123"/>
                </a:cubicBezTo>
                <a:lnTo>
                  <a:pt x="2273002" y="3197202"/>
                </a:lnTo>
                <a:lnTo>
                  <a:pt x="2274081" y="3202597"/>
                </a:lnTo>
                <a:lnTo>
                  <a:pt x="2274081" y="3203676"/>
                </a:lnTo>
                <a:lnTo>
                  <a:pt x="2271924" y="3220940"/>
                </a:lnTo>
                <a:lnTo>
                  <a:pt x="2271924" y="3229572"/>
                </a:lnTo>
                <a:lnTo>
                  <a:pt x="2274081" y="3241441"/>
                </a:lnTo>
                <a:cubicBezTo>
                  <a:pt x="2274081" y="3244318"/>
                  <a:pt x="2272283" y="3247196"/>
                  <a:pt x="2268686" y="3250073"/>
                </a:cubicBezTo>
                <a:lnTo>
                  <a:pt x="2268686" y="3251152"/>
                </a:lnTo>
                <a:cubicBezTo>
                  <a:pt x="2272283" y="3255378"/>
                  <a:pt x="2274081" y="3259020"/>
                  <a:pt x="2274081" y="3262077"/>
                </a:cubicBezTo>
                <a:lnTo>
                  <a:pt x="2269766" y="3289052"/>
                </a:lnTo>
                <a:cubicBezTo>
                  <a:pt x="2267427" y="3294087"/>
                  <a:pt x="2264190" y="3296605"/>
                  <a:pt x="2260054" y="3296605"/>
                </a:cubicBezTo>
                <a:lnTo>
                  <a:pt x="2255738" y="3296605"/>
                </a:lnTo>
                <a:lnTo>
                  <a:pt x="2250344" y="3292289"/>
                </a:lnTo>
                <a:lnTo>
                  <a:pt x="2240498" y="3295526"/>
                </a:lnTo>
                <a:lnTo>
                  <a:pt x="2238340" y="3295526"/>
                </a:lnTo>
                <a:cubicBezTo>
                  <a:pt x="2226829" y="3295526"/>
                  <a:pt x="2221075" y="3289052"/>
                  <a:pt x="2221075" y="3276104"/>
                </a:cubicBezTo>
                <a:lnTo>
                  <a:pt x="2214601" y="3273946"/>
                </a:lnTo>
                <a:lnTo>
                  <a:pt x="2204891" y="3273946"/>
                </a:lnTo>
                <a:lnTo>
                  <a:pt x="2201654" y="3271788"/>
                </a:lnTo>
                <a:lnTo>
                  <a:pt x="2200575" y="3275025"/>
                </a:lnTo>
                <a:lnTo>
                  <a:pt x="2193021" y="3273946"/>
                </a:lnTo>
                <a:lnTo>
                  <a:pt x="2178993" y="3273946"/>
                </a:lnTo>
                <a:cubicBezTo>
                  <a:pt x="2173958" y="3273946"/>
                  <a:pt x="2170002" y="3274665"/>
                  <a:pt x="2167126" y="3276104"/>
                </a:cubicBezTo>
                <a:lnTo>
                  <a:pt x="2150804" y="3272867"/>
                </a:lnTo>
                <a:lnTo>
                  <a:pt x="2140015" y="3273946"/>
                </a:lnTo>
                <a:lnTo>
                  <a:pt x="2133543" y="3271788"/>
                </a:lnTo>
                <a:cubicBezTo>
                  <a:pt x="2132102" y="3273047"/>
                  <a:pt x="2126347" y="3274126"/>
                  <a:pt x="2116277" y="3275025"/>
                </a:cubicBezTo>
                <a:lnTo>
                  <a:pt x="2116277" y="3273946"/>
                </a:lnTo>
                <a:lnTo>
                  <a:pt x="2115199" y="3275025"/>
                </a:lnTo>
                <a:lnTo>
                  <a:pt x="2099014" y="3275025"/>
                </a:lnTo>
                <a:lnTo>
                  <a:pt x="2089302" y="3272867"/>
                </a:lnTo>
                <a:lnTo>
                  <a:pt x="2089302" y="3283657"/>
                </a:lnTo>
                <a:cubicBezTo>
                  <a:pt x="2089302" y="3292289"/>
                  <a:pt x="2077030" y="3296605"/>
                  <a:pt x="2052481" y="3296605"/>
                </a:cubicBezTo>
                <a:cubicBezTo>
                  <a:pt x="2043129" y="3294267"/>
                  <a:pt x="2038454" y="3292109"/>
                  <a:pt x="2038454" y="3290131"/>
                </a:cubicBezTo>
                <a:lnTo>
                  <a:pt x="2038454" y="3287973"/>
                </a:lnTo>
                <a:cubicBezTo>
                  <a:pt x="2038992" y="3283657"/>
                  <a:pt x="2040073" y="3281499"/>
                  <a:pt x="2041691" y="3281499"/>
                </a:cubicBezTo>
                <a:cubicBezTo>
                  <a:pt x="2046007" y="3284376"/>
                  <a:pt x="2049245" y="3285815"/>
                  <a:pt x="2051403" y="3285815"/>
                </a:cubicBezTo>
                <a:lnTo>
                  <a:pt x="2052481" y="3285815"/>
                </a:lnTo>
                <a:lnTo>
                  <a:pt x="2052481" y="3284736"/>
                </a:lnTo>
                <a:cubicBezTo>
                  <a:pt x="2048704" y="3284736"/>
                  <a:pt x="2044389" y="3281859"/>
                  <a:pt x="2039533" y="3276104"/>
                </a:cubicBezTo>
                <a:lnTo>
                  <a:pt x="2042770" y="3270709"/>
                </a:lnTo>
                <a:lnTo>
                  <a:pt x="2042770" y="3269630"/>
                </a:lnTo>
                <a:lnTo>
                  <a:pt x="2041691" y="3262077"/>
                </a:lnTo>
                <a:lnTo>
                  <a:pt x="2044927" y="3258840"/>
                </a:lnTo>
                <a:lnTo>
                  <a:pt x="2043849" y="3258840"/>
                </a:lnTo>
                <a:lnTo>
                  <a:pt x="2041691" y="3260998"/>
                </a:lnTo>
                <a:lnTo>
                  <a:pt x="2039533" y="3260998"/>
                </a:lnTo>
                <a:lnTo>
                  <a:pt x="2039533" y="3230651"/>
                </a:lnTo>
                <a:lnTo>
                  <a:pt x="2043849" y="3227414"/>
                </a:lnTo>
                <a:lnTo>
                  <a:pt x="2039533" y="3215545"/>
                </a:lnTo>
                <a:lnTo>
                  <a:pt x="2040611" y="3214466"/>
                </a:lnTo>
                <a:lnTo>
                  <a:pt x="2039533" y="3206913"/>
                </a:lnTo>
                <a:lnTo>
                  <a:pt x="2039533" y="3203676"/>
                </a:lnTo>
                <a:cubicBezTo>
                  <a:pt x="2039533" y="3202237"/>
                  <a:pt x="2043849" y="3199360"/>
                  <a:pt x="2052481" y="3195044"/>
                </a:cubicBezTo>
                <a:lnTo>
                  <a:pt x="2054640" y="3195044"/>
                </a:lnTo>
                <a:cubicBezTo>
                  <a:pt x="2057335" y="3197202"/>
                  <a:pt x="2059855" y="3198281"/>
                  <a:pt x="2062191" y="3198281"/>
                </a:cubicBezTo>
                <a:lnTo>
                  <a:pt x="2064350" y="3198281"/>
                </a:lnTo>
                <a:lnTo>
                  <a:pt x="2066509" y="3196123"/>
                </a:lnTo>
                <a:lnTo>
                  <a:pt x="2066509" y="3190728"/>
                </a:lnTo>
                <a:lnTo>
                  <a:pt x="2060033" y="3189649"/>
                </a:lnTo>
                <a:lnTo>
                  <a:pt x="2060033" y="3189099"/>
                </a:lnTo>
                <a:lnTo>
                  <a:pt x="2063877" y="3187491"/>
                </a:lnTo>
                <a:lnTo>
                  <a:pt x="2066509" y="3187491"/>
                </a:lnTo>
                <a:lnTo>
                  <a:pt x="2074197" y="3183175"/>
                </a:lnTo>
                <a:lnTo>
                  <a:pt x="2063877" y="3187491"/>
                </a:lnTo>
                <a:lnTo>
                  <a:pt x="2060033" y="3187491"/>
                </a:lnTo>
                <a:lnTo>
                  <a:pt x="2060033" y="3189099"/>
                </a:lnTo>
                <a:lnTo>
                  <a:pt x="2053560" y="3191807"/>
                </a:lnTo>
                <a:cubicBezTo>
                  <a:pt x="2050863" y="3194864"/>
                  <a:pt x="2047267" y="3197022"/>
                  <a:pt x="2042770" y="3198281"/>
                </a:cubicBezTo>
                <a:lnTo>
                  <a:pt x="2041691" y="3197202"/>
                </a:lnTo>
                <a:lnTo>
                  <a:pt x="2043849" y="3192886"/>
                </a:lnTo>
                <a:lnTo>
                  <a:pt x="2041691" y="3187491"/>
                </a:lnTo>
                <a:lnTo>
                  <a:pt x="2043849" y="3183175"/>
                </a:lnTo>
                <a:lnTo>
                  <a:pt x="2043849" y="3182096"/>
                </a:lnTo>
                <a:lnTo>
                  <a:pt x="2042770" y="3182096"/>
                </a:lnTo>
                <a:lnTo>
                  <a:pt x="2041691" y="3186412"/>
                </a:lnTo>
                <a:lnTo>
                  <a:pt x="2039533" y="3184254"/>
                </a:lnTo>
                <a:lnTo>
                  <a:pt x="2039533" y="3182096"/>
                </a:lnTo>
                <a:lnTo>
                  <a:pt x="2042770" y="3178859"/>
                </a:lnTo>
                <a:lnTo>
                  <a:pt x="2043849" y="3179938"/>
                </a:lnTo>
                <a:lnTo>
                  <a:pt x="2044927" y="3179938"/>
                </a:lnTo>
                <a:lnTo>
                  <a:pt x="2046007" y="3178859"/>
                </a:lnTo>
                <a:lnTo>
                  <a:pt x="2046007" y="3176701"/>
                </a:lnTo>
                <a:lnTo>
                  <a:pt x="2044927" y="3177780"/>
                </a:lnTo>
                <a:lnTo>
                  <a:pt x="2043849" y="3177780"/>
                </a:lnTo>
                <a:lnTo>
                  <a:pt x="2040611" y="3174543"/>
                </a:lnTo>
                <a:lnTo>
                  <a:pt x="2040611" y="3171306"/>
                </a:lnTo>
                <a:lnTo>
                  <a:pt x="2038454" y="3152828"/>
                </a:lnTo>
                <a:lnTo>
                  <a:pt x="2039533" y="3147433"/>
                </a:lnTo>
                <a:lnTo>
                  <a:pt x="2038454" y="3132327"/>
                </a:lnTo>
                <a:lnTo>
                  <a:pt x="2039533" y="3118300"/>
                </a:lnTo>
                <a:lnTo>
                  <a:pt x="2036297" y="3108589"/>
                </a:lnTo>
                <a:lnTo>
                  <a:pt x="2038454" y="3101036"/>
                </a:lnTo>
                <a:lnTo>
                  <a:pt x="2036297" y="3097798"/>
                </a:lnTo>
                <a:lnTo>
                  <a:pt x="2036297" y="3096719"/>
                </a:lnTo>
                <a:lnTo>
                  <a:pt x="2038454" y="3094561"/>
                </a:lnTo>
                <a:lnTo>
                  <a:pt x="2047085" y="3095640"/>
                </a:lnTo>
                <a:lnTo>
                  <a:pt x="2055717" y="3094561"/>
                </a:lnTo>
                <a:lnTo>
                  <a:pt x="2063270" y="3102115"/>
                </a:lnTo>
                <a:lnTo>
                  <a:pt x="2063270" y="3107510"/>
                </a:lnTo>
                <a:lnTo>
                  <a:pt x="2066509" y="3107510"/>
                </a:lnTo>
                <a:cubicBezTo>
                  <a:pt x="2066509" y="3105352"/>
                  <a:pt x="2067586" y="3104273"/>
                  <a:pt x="2069746" y="3104273"/>
                </a:cubicBezTo>
                <a:cubicBezTo>
                  <a:pt x="2071633" y="3105711"/>
                  <a:pt x="2075275" y="3106431"/>
                  <a:pt x="2080671" y="3106431"/>
                </a:cubicBezTo>
                <a:cubicBezTo>
                  <a:pt x="2084267" y="3110747"/>
                  <a:pt x="2088942" y="3112905"/>
                  <a:pt x="2094697" y="3112905"/>
                </a:cubicBezTo>
                <a:lnTo>
                  <a:pt x="2095775" y="3112905"/>
                </a:lnTo>
                <a:cubicBezTo>
                  <a:pt x="2105846" y="3112905"/>
                  <a:pt x="2110881" y="3110747"/>
                  <a:pt x="2110881" y="3106431"/>
                </a:cubicBezTo>
                <a:lnTo>
                  <a:pt x="2118435" y="3081613"/>
                </a:lnTo>
                <a:lnTo>
                  <a:pt x="2116277" y="3075005"/>
                </a:lnTo>
                <a:lnTo>
                  <a:pt x="2118435" y="3067452"/>
                </a:lnTo>
                <a:cubicBezTo>
                  <a:pt x="2110881" y="3066552"/>
                  <a:pt x="2105846" y="3065114"/>
                  <a:pt x="2103329" y="3063135"/>
                </a:cubicBezTo>
                <a:lnTo>
                  <a:pt x="2099014" y="3066373"/>
                </a:lnTo>
                <a:lnTo>
                  <a:pt x="2092538" y="3065294"/>
                </a:lnTo>
                <a:lnTo>
                  <a:pt x="2087143" y="3066373"/>
                </a:lnTo>
                <a:lnTo>
                  <a:pt x="2081749" y="3065294"/>
                </a:lnTo>
                <a:lnTo>
                  <a:pt x="2070959" y="3069610"/>
                </a:lnTo>
                <a:lnTo>
                  <a:pt x="2062191" y="3069610"/>
                </a:lnTo>
                <a:cubicBezTo>
                  <a:pt x="2058775" y="3069610"/>
                  <a:pt x="2055179" y="3068531"/>
                  <a:pt x="2051403" y="3066373"/>
                </a:cubicBezTo>
                <a:lnTo>
                  <a:pt x="2042770" y="3068531"/>
                </a:lnTo>
                <a:cubicBezTo>
                  <a:pt x="2034857" y="3065833"/>
                  <a:pt x="2029462" y="3063315"/>
                  <a:pt x="2026586" y="3060977"/>
                </a:cubicBezTo>
                <a:lnTo>
                  <a:pt x="2026586" y="3059898"/>
                </a:lnTo>
                <a:lnTo>
                  <a:pt x="2030902" y="3055582"/>
                </a:lnTo>
                <a:lnTo>
                  <a:pt x="2037375" y="3055582"/>
                </a:lnTo>
                <a:lnTo>
                  <a:pt x="2047085" y="3059898"/>
                </a:lnTo>
                <a:lnTo>
                  <a:pt x="2065428" y="3057740"/>
                </a:lnTo>
                <a:lnTo>
                  <a:pt x="2101171" y="3060977"/>
                </a:lnTo>
                <a:lnTo>
                  <a:pt x="2119514" y="3055582"/>
                </a:lnTo>
                <a:lnTo>
                  <a:pt x="2122751" y="3055582"/>
                </a:lnTo>
                <a:lnTo>
                  <a:pt x="2130306" y="3057740"/>
                </a:lnTo>
                <a:lnTo>
                  <a:pt x="2135700" y="3056661"/>
                </a:lnTo>
                <a:lnTo>
                  <a:pt x="2150804" y="3060977"/>
                </a:lnTo>
                <a:lnTo>
                  <a:pt x="2166047" y="3055582"/>
                </a:lnTo>
                <a:lnTo>
                  <a:pt x="2186547" y="3058819"/>
                </a:lnTo>
                <a:cubicBezTo>
                  <a:pt x="2189246" y="3056661"/>
                  <a:pt x="2191761" y="3055582"/>
                  <a:pt x="2194100" y="3055582"/>
                </a:cubicBezTo>
                <a:cubicBezTo>
                  <a:pt x="2197697" y="3055582"/>
                  <a:pt x="2201654" y="3057021"/>
                  <a:pt x="2205970" y="3059898"/>
                </a:cubicBezTo>
                <a:lnTo>
                  <a:pt x="2211364" y="3057740"/>
                </a:lnTo>
                <a:lnTo>
                  <a:pt x="2221075" y="3058819"/>
                </a:lnTo>
                <a:lnTo>
                  <a:pt x="2225391" y="3058819"/>
                </a:lnTo>
                <a:cubicBezTo>
                  <a:pt x="2233664" y="3047310"/>
                  <a:pt x="2239058" y="3041555"/>
                  <a:pt x="2241577" y="3041555"/>
                </a:cubicBezTo>
                <a:cubicBezTo>
                  <a:pt x="2244363" y="3037239"/>
                  <a:pt x="2248365" y="3035081"/>
                  <a:pt x="2253581" y="3035081"/>
                </a:cubicBezTo>
                <a:close/>
                <a:moveTo>
                  <a:pt x="3058268" y="3034812"/>
                </a:moveTo>
                <a:lnTo>
                  <a:pt x="3067035" y="3036970"/>
                </a:lnTo>
                <a:lnTo>
                  <a:pt x="3072565" y="3035891"/>
                </a:lnTo>
                <a:cubicBezTo>
                  <a:pt x="3072565" y="3039038"/>
                  <a:pt x="3079848" y="3040881"/>
                  <a:pt x="3094415" y="3041421"/>
                </a:cubicBezTo>
                <a:cubicBezTo>
                  <a:pt x="3095134" y="3042859"/>
                  <a:pt x="3099495" y="3045017"/>
                  <a:pt x="3107498" y="3047895"/>
                </a:cubicBezTo>
                <a:lnTo>
                  <a:pt x="3110870" y="3046816"/>
                </a:lnTo>
                <a:lnTo>
                  <a:pt x="3116265" y="3049108"/>
                </a:lnTo>
                <a:lnTo>
                  <a:pt x="3128403" y="3044658"/>
                </a:lnTo>
                <a:lnTo>
                  <a:pt x="3135956" y="3044658"/>
                </a:lnTo>
                <a:cubicBezTo>
                  <a:pt x="3138743" y="3046816"/>
                  <a:pt x="3141306" y="3047895"/>
                  <a:pt x="3143644" y="3047895"/>
                </a:cubicBezTo>
                <a:lnTo>
                  <a:pt x="3146881" y="3047895"/>
                </a:lnTo>
                <a:lnTo>
                  <a:pt x="3151332" y="3044658"/>
                </a:lnTo>
                <a:lnTo>
                  <a:pt x="3155648" y="3044658"/>
                </a:lnTo>
                <a:cubicBezTo>
                  <a:pt x="3159695" y="3044658"/>
                  <a:pt x="3163336" y="3047220"/>
                  <a:pt x="3166573" y="3052345"/>
                </a:cubicBezTo>
                <a:lnTo>
                  <a:pt x="3159020" y="3055582"/>
                </a:lnTo>
                <a:lnTo>
                  <a:pt x="3146881" y="3054503"/>
                </a:lnTo>
                <a:cubicBezTo>
                  <a:pt x="3143644" y="3054503"/>
                  <a:pt x="3140362" y="3055987"/>
                  <a:pt x="3137035" y="3058954"/>
                </a:cubicBezTo>
                <a:lnTo>
                  <a:pt x="3132719" y="3058954"/>
                </a:lnTo>
                <a:lnTo>
                  <a:pt x="3128403" y="3055582"/>
                </a:lnTo>
                <a:lnTo>
                  <a:pt x="3120716" y="3056661"/>
                </a:lnTo>
                <a:lnTo>
                  <a:pt x="3113028" y="3053424"/>
                </a:lnTo>
                <a:lnTo>
                  <a:pt x="3110870" y="3055582"/>
                </a:lnTo>
                <a:lnTo>
                  <a:pt x="3106419" y="3052345"/>
                </a:lnTo>
                <a:lnTo>
                  <a:pt x="3104261" y="3052345"/>
                </a:lnTo>
                <a:cubicBezTo>
                  <a:pt x="3098416" y="3055223"/>
                  <a:pt x="3095494" y="3059224"/>
                  <a:pt x="3095494" y="3064349"/>
                </a:cubicBezTo>
                <a:lnTo>
                  <a:pt x="3098866" y="3072037"/>
                </a:lnTo>
                <a:lnTo>
                  <a:pt x="3096573" y="3085120"/>
                </a:lnTo>
                <a:lnTo>
                  <a:pt x="3103182" y="3092808"/>
                </a:lnTo>
                <a:lnTo>
                  <a:pt x="3099945" y="3099417"/>
                </a:lnTo>
                <a:lnTo>
                  <a:pt x="3101024" y="3108184"/>
                </a:lnTo>
                <a:lnTo>
                  <a:pt x="3098866" y="3118030"/>
                </a:lnTo>
                <a:lnTo>
                  <a:pt x="3102103" y="3122346"/>
                </a:lnTo>
                <a:lnTo>
                  <a:pt x="3108712" y="3120188"/>
                </a:lnTo>
                <a:lnTo>
                  <a:pt x="3110870" y="3120188"/>
                </a:lnTo>
                <a:lnTo>
                  <a:pt x="3128403" y="3122346"/>
                </a:lnTo>
                <a:lnTo>
                  <a:pt x="3134877" y="3122346"/>
                </a:lnTo>
                <a:cubicBezTo>
                  <a:pt x="3138743" y="3126033"/>
                  <a:pt x="3142026" y="3127876"/>
                  <a:pt x="3144723" y="3127876"/>
                </a:cubicBezTo>
                <a:lnTo>
                  <a:pt x="3146881" y="3127876"/>
                </a:lnTo>
                <a:cubicBezTo>
                  <a:pt x="3149309" y="3127876"/>
                  <a:pt x="3151872" y="3126752"/>
                  <a:pt x="3154569" y="3124504"/>
                </a:cubicBezTo>
                <a:lnTo>
                  <a:pt x="3172103" y="3127876"/>
                </a:lnTo>
                <a:cubicBezTo>
                  <a:pt x="3172822" y="3125628"/>
                  <a:pt x="3175025" y="3124504"/>
                  <a:pt x="3178712" y="3124504"/>
                </a:cubicBezTo>
                <a:lnTo>
                  <a:pt x="3215803" y="3124504"/>
                </a:lnTo>
                <a:cubicBezTo>
                  <a:pt x="3218590" y="3126752"/>
                  <a:pt x="3221152" y="3127876"/>
                  <a:pt x="3223491" y="3127876"/>
                </a:cubicBezTo>
                <a:cubicBezTo>
                  <a:pt x="3243902" y="3119244"/>
                  <a:pt x="3254107" y="3112680"/>
                  <a:pt x="3254107" y="3108184"/>
                </a:cubicBezTo>
                <a:lnTo>
                  <a:pt x="3253028" y="3097124"/>
                </a:lnTo>
                <a:lnTo>
                  <a:pt x="3253028" y="3089571"/>
                </a:lnTo>
                <a:cubicBezTo>
                  <a:pt x="3254827" y="3085705"/>
                  <a:pt x="3257749" y="3082783"/>
                  <a:pt x="3261795" y="3080804"/>
                </a:cubicBezTo>
                <a:lnTo>
                  <a:pt x="3263953" y="3080804"/>
                </a:lnTo>
                <a:lnTo>
                  <a:pt x="3267325" y="3084041"/>
                </a:lnTo>
                <a:lnTo>
                  <a:pt x="3266111" y="3111421"/>
                </a:lnTo>
                <a:cubicBezTo>
                  <a:pt x="3266111" y="3113219"/>
                  <a:pt x="3270158" y="3117580"/>
                  <a:pt x="3278250" y="3124504"/>
                </a:cubicBezTo>
                <a:cubicBezTo>
                  <a:pt x="3278250" y="3131068"/>
                  <a:pt x="3276047" y="3134350"/>
                  <a:pt x="3271641" y="3134350"/>
                </a:cubicBezTo>
                <a:lnTo>
                  <a:pt x="3271641" y="3135429"/>
                </a:lnTo>
                <a:lnTo>
                  <a:pt x="3273799" y="3138801"/>
                </a:lnTo>
                <a:cubicBezTo>
                  <a:pt x="3273799" y="3144376"/>
                  <a:pt x="3267954" y="3150175"/>
                  <a:pt x="3256265" y="3156200"/>
                </a:cubicBezTo>
                <a:lnTo>
                  <a:pt x="3255186" y="3156200"/>
                </a:lnTo>
                <a:lnTo>
                  <a:pt x="3247633" y="3155121"/>
                </a:lnTo>
                <a:cubicBezTo>
                  <a:pt x="3247633" y="3159527"/>
                  <a:pt x="3241429" y="3161729"/>
                  <a:pt x="3229021" y="3161729"/>
                </a:cubicBezTo>
                <a:lnTo>
                  <a:pt x="3225649" y="3158492"/>
                </a:lnTo>
                <a:lnTo>
                  <a:pt x="3224570" y="3159571"/>
                </a:lnTo>
                <a:lnTo>
                  <a:pt x="3223491" y="3159571"/>
                </a:lnTo>
                <a:lnTo>
                  <a:pt x="3224570" y="3160650"/>
                </a:lnTo>
                <a:lnTo>
                  <a:pt x="3224570" y="3202192"/>
                </a:lnTo>
                <a:lnTo>
                  <a:pt x="3226728" y="3204350"/>
                </a:lnTo>
                <a:cubicBezTo>
                  <a:pt x="3234820" y="3204350"/>
                  <a:pt x="3240305" y="3199270"/>
                  <a:pt x="3243182" y="3189109"/>
                </a:cubicBezTo>
                <a:lnTo>
                  <a:pt x="3250870" y="3183579"/>
                </a:lnTo>
                <a:lnTo>
                  <a:pt x="3255186" y="3179263"/>
                </a:lnTo>
                <a:lnTo>
                  <a:pt x="3257479" y="3179263"/>
                </a:lnTo>
                <a:cubicBezTo>
                  <a:pt x="3261975" y="3184299"/>
                  <a:pt x="3268539" y="3189019"/>
                  <a:pt x="3277171" y="3193425"/>
                </a:cubicBezTo>
                <a:cubicBezTo>
                  <a:pt x="3285174" y="3202597"/>
                  <a:pt x="3289175" y="3208082"/>
                  <a:pt x="3289175" y="3209880"/>
                </a:cubicBezTo>
                <a:lnTo>
                  <a:pt x="3288096" y="3210959"/>
                </a:lnTo>
                <a:lnTo>
                  <a:pt x="3279329" y="3207722"/>
                </a:lnTo>
                <a:lnTo>
                  <a:pt x="3275957" y="3207722"/>
                </a:lnTo>
                <a:lnTo>
                  <a:pt x="3270562" y="3210959"/>
                </a:lnTo>
                <a:lnTo>
                  <a:pt x="3260716" y="3209880"/>
                </a:lnTo>
                <a:lnTo>
                  <a:pt x="3249791" y="3213117"/>
                </a:lnTo>
                <a:lnTo>
                  <a:pt x="3248712" y="3212038"/>
                </a:lnTo>
                <a:lnTo>
                  <a:pt x="3248712" y="3208801"/>
                </a:lnTo>
                <a:lnTo>
                  <a:pt x="3250870" y="3205429"/>
                </a:lnTo>
                <a:lnTo>
                  <a:pt x="3250870" y="3204350"/>
                </a:lnTo>
                <a:lnTo>
                  <a:pt x="3243182" y="3212038"/>
                </a:lnTo>
                <a:lnTo>
                  <a:pt x="3241024" y="3212038"/>
                </a:lnTo>
                <a:cubicBezTo>
                  <a:pt x="3239586" y="3212038"/>
                  <a:pt x="3238866" y="3210599"/>
                  <a:pt x="3238866" y="3207722"/>
                </a:cubicBezTo>
                <a:lnTo>
                  <a:pt x="3234416" y="3206508"/>
                </a:lnTo>
                <a:lnTo>
                  <a:pt x="3222412" y="3216354"/>
                </a:lnTo>
                <a:lnTo>
                  <a:pt x="3220254" y="3224042"/>
                </a:lnTo>
                <a:cubicBezTo>
                  <a:pt x="3222052" y="3224042"/>
                  <a:pt x="3223491" y="3226964"/>
                  <a:pt x="3224570" y="3232809"/>
                </a:cubicBezTo>
                <a:cubicBezTo>
                  <a:pt x="3220973" y="3235956"/>
                  <a:pt x="3219175" y="3238879"/>
                  <a:pt x="3219175" y="3241576"/>
                </a:cubicBezTo>
                <a:cubicBezTo>
                  <a:pt x="3222771" y="3241576"/>
                  <a:pt x="3224570" y="3242295"/>
                  <a:pt x="3224570" y="3243734"/>
                </a:cubicBezTo>
                <a:lnTo>
                  <a:pt x="3224570" y="3255738"/>
                </a:lnTo>
                <a:lnTo>
                  <a:pt x="3222412" y="3267877"/>
                </a:lnTo>
                <a:lnTo>
                  <a:pt x="3222412" y="3271114"/>
                </a:lnTo>
                <a:lnTo>
                  <a:pt x="3224570" y="3274351"/>
                </a:lnTo>
                <a:lnTo>
                  <a:pt x="3223491" y="3291885"/>
                </a:lnTo>
                <a:lnTo>
                  <a:pt x="3224570" y="3292964"/>
                </a:lnTo>
                <a:lnTo>
                  <a:pt x="3224570" y="3294043"/>
                </a:lnTo>
                <a:cubicBezTo>
                  <a:pt x="3223491" y="3297729"/>
                  <a:pt x="3220928" y="3299573"/>
                  <a:pt x="3216882" y="3299573"/>
                </a:cubicBezTo>
                <a:cubicBezTo>
                  <a:pt x="3216522" y="3298134"/>
                  <a:pt x="3214724" y="3296650"/>
                  <a:pt x="3211487" y="3295122"/>
                </a:cubicBezTo>
                <a:lnTo>
                  <a:pt x="3200562" y="3297415"/>
                </a:lnTo>
                <a:cubicBezTo>
                  <a:pt x="3196156" y="3297415"/>
                  <a:pt x="3193953" y="3294492"/>
                  <a:pt x="3193953" y="3288648"/>
                </a:cubicBezTo>
                <a:lnTo>
                  <a:pt x="3192874" y="3288648"/>
                </a:lnTo>
                <a:cubicBezTo>
                  <a:pt x="3192874" y="3293773"/>
                  <a:pt x="3191435" y="3296336"/>
                  <a:pt x="3188558" y="3296336"/>
                </a:cubicBezTo>
                <a:lnTo>
                  <a:pt x="3183028" y="3297415"/>
                </a:lnTo>
                <a:cubicBezTo>
                  <a:pt x="3178622" y="3293008"/>
                  <a:pt x="3176419" y="3289367"/>
                  <a:pt x="3176419" y="3286490"/>
                </a:cubicBezTo>
                <a:cubicBezTo>
                  <a:pt x="3176419" y="3284601"/>
                  <a:pt x="3177903" y="3283477"/>
                  <a:pt x="3180870" y="3283118"/>
                </a:cubicBezTo>
                <a:lnTo>
                  <a:pt x="3180870" y="3274351"/>
                </a:lnTo>
                <a:cubicBezTo>
                  <a:pt x="3177903" y="3270574"/>
                  <a:pt x="3176419" y="3266573"/>
                  <a:pt x="3176419" y="3262347"/>
                </a:cubicBezTo>
                <a:lnTo>
                  <a:pt x="3176419" y="3230651"/>
                </a:lnTo>
                <a:lnTo>
                  <a:pt x="3177498" y="3218647"/>
                </a:lnTo>
                <a:cubicBezTo>
                  <a:pt x="3175520" y="3211544"/>
                  <a:pt x="3173722" y="3207902"/>
                  <a:pt x="3172103" y="3207722"/>
                </a:cubicBezTo>
                <a:cubicBezTo>
                  <a:pt x="3169765" y="3207722"/>
                  <a:pt x="3167202" y="3208801"/>
                  <a:pt x="3164415" y="3210959"/>
                </a:cubicBezTo>
                <a:lnTo>
                  <a:pt x="3161178" y="3210959"/>
                </a:lnTo>
                <a:cubicBezTo>
                  <a:pt x="3158750" y="3209161"/>
                  <a:pt x="3155468" y="3208082"/>
                  <a:pt x="3151332" y="3207722"/>
                </a:cubicBezTo>
                <a:lnTo>
                  <a:pt x="3140407" y="3210959"/>
                </a:lnTo>
                <a:lnTo>
                  <a:pt x="3131640" y="3209880"/>
                </a:lnTo>
                <a:lnTo>
                  <a:pt x="3131640" y="3214196"/>
                </a:lnTo>
                <a:cubicBezTo>
                  <a:pt x="3127414" y="3235327"/>
                  <a:pt x="3123053" y="3245892"/>
                  <a:pt x="3118558" y="3245892"/>
                </a:cubicBezTo>
                <a:cubicBezTo>
                  <a:pt x="3118558" y="3256502"/>
                  <a:pt x="3108307" y="3269630"/>
                  <a:pt x="3087806" y="3285276"/>
                </a:cubicBezTo>
                <a:cubicBezTo>
                  <a:pt x="3087806" y="3289142"/>
                  <a:pt x="3086727" y="3291345"/>
                  <a:pt x="3084569" y="3291885"/>
                </a:cubicBezTo>
                <a:lnTo>
                  <a:pt x="3079174" y="3291885"/>
                </a:lnTo>
                <a:lnTo>
                  <a:pt x="3074723" y="3290806"/>
                </a:lnTo>
                <a:lnTo>
                  <a:pt x="3058268" y="3298494"/>
                </a:lnTo>
                <a:cubicBezTo>
                  <a:pt x="3053592" y="3295526"/>
                  <a:pt x="3045949" y="3292964"/>
                  <a:pt x="3035339" y="3290806"/>
                </a:cubicBezTo>
                <a:lnTo>
                  <a:pt x="3035339" y="3292964"/>
                </a:lnTo>
                <a:lnTo>
                  <a:pt x="3040869" y="3292964"/>
                </a:lnTo>
                <a:cubicBezTo>
                  <a:pt x="3039970" y="3296650"/>
                  <a:pt x="3038846" y="3298494"/>
                  <a:pt x="3037497" y="3298494"/>
                </a:cubicBezTo>
                <a:lnTo>
                  <a:pt x="3032102" y="3298494"/>
                </a:lnTo>
                <a:cubicBezTo>
                  <a:pt x="3028415" y="3296695"/>
                  <a:pt x="3026572" y="3293773"/>
                  <a:pt x="3026572" y="3289727"/>
                </a:cubicBezTo>
                <a:lnTo>
                  <a:pt x="3041948" y="3283118"/>
                </a:lnTo>
                <a:cubicBezTo>
                  <a:pt x="3041948" y="3280960"/>
                  <a:pt x="3049232" y="3274755"/>
                  <a:pt x="3063798" y="3264505"/>
                </a:cubicBezTo>
                <a:cubicBezTo>
                  <a:pt x="3070002" y="3247780"/>
                  <a:pt x="3075487" y="3239418"/>
                  <a:pt x="3080253" y="3239418"/>
                </a:cubicBezTo>
                <a:lnTo>
                  <a:pt x="3079174" y="3231730"/>
                </a:lnTo>
                <a:cubicBezTo>
                  <a:pt x="3079174" y="3225166"/>
                  <a:pt x="3081691" y="3221165"/>
                  <a:pt x="3086727" y="3219726"/>
                </a:cubicBezTo>
                <a:cubicBezTo>
                  <a:pt x="3088255" y="3219726"/>
                  <a:pt x="3089020" y="3217883"/>
                  <a:pt x="3089020" y="3214196"/>
                </a:cubicBezTo>
                <a:lnTo>
                  <a:pt x="3089020" y="3213117"/>
                </a:lnTo>
                <a:lnTo>
                  <a:pt x="3084569" y="3208801"/>
                </a:lnTo>
                <a:lnTo>
                  <a:pt x="3081332" y="3208801"/>
                </a:lnTo>
                <a:cubicBezTo>
                  <a:pt x="3080073" y="3210420"/>
                  <a:pt x="3073868" y="3211499"/>
                  <a:pt x="3062719" y="3212038"/>
                </a:cubicBezTo>
                <a:cubicBezTo>
                  <a:pt x="3061640" y="3210779"/>
                  <a:pt x="3053592" y="3209700"/>
                  <a:pt x="3038576" y="3208801"/>
                </a:cubicBezTo>
                <a:lnTo>
                  <a:pt x="3026572" y="3209880"/>
                </a:lnTo>
                <a:lnTo>
                  <a:pt x="3024414" y="3203271"/>
                </a:lnTo>
                <a:lnTo>
                  <a:pt x="3026572" y="3201113"/>
                </a:lnTo>
                <a:lnTo>
                  <a:pt x="3027651" y="3201113"/>
                </a:lnTo>
                <a:cubicBezTo>
                  <a:pt x="3029359" y="3201113"/>
                  <a:pt x="3030484" y="3202912"/>
                  <a:pt x="3031023" y="3206508"/>
                </a:cubicBezTo>
                <a:cubicBezTo>
                  <a:pt x="3035339" y="3202552"/>
                  <a:pt x="3039340" y="3200394"/>
                  <a:pt x="3043027" y="3200034"/>
                </a:cubicBezTo>
                <a:lnTo>
                  <a:pt x="3051794" y="3203271"/>
                </a:lnTo>
                <a:lnTo>
                  <a:pt x="3056110" y="3203271"/>
                </a:lnTo>
                <a:lnTo>
                  <a:pt x="3060561" y="3200034"/>
                </a:lnTo>
                <a:lnTo>
                  <a:pt x="3072565" y="3200034"/>
                </a:lnTo>
                <a:cubicBezTo>
                  <a:pt x="3077330" y="3202912"/>
                  <a:pt x="3080972" y="3204350"/>
                  <a:pt x="3083490" y="3204350"/>
                </a:cubicBezTo>
                <a:lnTo>
                  <a:pt x="3084569" y="3204350"/>
                </a:lnTo>
                <a:cubicBezTo>
                  <a:pt x="3086187" y="3204350"/>
                  <a:pt x="3087671" y="3200708"/>
                  <a:pt x="3089020" y="3193425"/>
                </a:cubicBezTo>
                <a:lnTo>
                  <a:pt x="3087806" y="3192346"/>
                </a:lnTo>
                <a:lnTo>
                  <a:pt x="3087806" y="3191267"/>
                </a:lnTo>
                <a:lnTo>
                  <a:pt x="3089020" y="3186816"/>
                </a:lnTo>
                <a:cubicBezTo>
                  <a:pt x="3087132" y="3169373"/>
                  <a:pt x="3083849" y="3160650"/>
                  <a:pt x="3079174" y="3160650"/>
                </a:cubicBezTo>
                <a:cubicBezTo>
                  <a:pt x="3066765" y="3156604"/>
                  <a:pt x="3060561" y="3151479"/>
                  <a:pt x="3060561" y="3145275"/>
                </a:cubicBezTo>
                <a:lnTo>
                  <a:pt x="3056110" y="3134350"/>
                </a:lnTo>
                <a:lnTo>
                  <a:pt x="3053952" y="3132192"/>
                </a:lnTo>
                <a:lnTo>
                  <a:pt x="3056110" y="3098338"/>
                </a:lnTo>
                <a:lnTo>
                  <a:pt x="3055031" y="3093887"/>
                </a:lnTo>
                <a:lnTo>
                  <a:pt x="3057189" y="3091729"/>
                </a:lnTo>
                <a:lnTo>
                  <a:pt x="3057189" y="3088492"/>
                </a:lnTo>
                <a:lnTo>
                  <a:pt x="3055031" y="3079725"/>
                </a:lnTo>
                <a:lnTo>
                  <a:pt x="3055031" y="3076353"/>
                </a:lnTo>
                <a:lnTo>
                  <a:pt x="3057189" y="3069879"/>
                </a:lnTo>
                <a:lnTo>
                  <a:pt x="3055031" y="3063270"/>
                </a:lnTo>
                <a:lnTo>
                  <a:pt x="3055031" y="3061112"/>
                </a:lnTo>
                <a:lnTo>
                  <a:pt x="3058268" y="3056661"/>
                </a:lnTo>
                <a:lnTo>
                  <a:pt x="3058268" y="3055582"/>
                </a:lnTo>
                <a:cubicBezTo>
                  <a:pt x="3055390" y="3055582"/>
                  <a:pt x="3053952" y="3054503"/>
                  <a:pt x="3053952" y="3052345"/>
                </a:cubicBezTo>
                <a:cubicBezTo>
                  <a:pt x="3053952" y="3040656"/>
                  <a:pt x="3055390" y="3034812"/>
                  <a:pt x="3058268" y="3034812"/>
                </a:cubicBezTo>
                <a:close/>
                <a:moveTo>
                  <a:pt x="6703096" y="3034407"/>
                </a:moveTo>
                <a:cubicBezTo>
                  <a:pt x="6711728" y="3034407"/>
                  <a:pt x="6718697" y="3037239"/>
                  <a:pt x="6724002" y="3042904"/>
                </a:cubicBezTo>
                <a:lnTo>
                  <a:pt x="6725081" y="3042904"/>
                </a:lnTo>
                <a:cubicBezTo>
                  <a:pt x="6733893" y="3040027"/>
                  <a:pt x="6740502" y="3038588"/>
                  <a:pt x="6744908" y="3038588"/>
                </a:cubicBezTo>
                <a:lnTo>
                  <a:pt x="6760284" y="3038588"/>
                </a:lnTo>
                <a:cubicBezTo>
                  <a:pt x="6763161" y="3038588"/>
                  <a:pt x="6773007" y="3044927"/>
                  <a:pt x="6789821" y="3057606"/>
                </a:cubicBezTo>
                <a:cubicBezTo>
                  <a:pt x="6789821" y="3061652"/>
                  <a:pt x="6793508" y="3064844"/>
                  <a:pt x="6800881" y="3067182"/>
                </a:cubicBezTo>
                <a:lnTo>
                  <a:pt x="6805197" y="3071363"/>
                </a:lnTo>
                <a:lnTo>
                  <a:pt x="6805197" y="3073521"/>
                </a:lnTo>
                <a:lnTo>
                  <a:pt x="6799667" y="3081883"/>
                </a:lnTo>
                <a:lnTo>
                  <a:pt x="6791979" y="3081883"/>
                </a:lnTo>
                <a:cubicBezTo>
                  <a:pt x="6791979" y="3079096"/>
                  <a:pt x="6782493" y="3077702"/>
                  <a:pt x="6763521" y="3077702"/>
                </a:cubicBezTo>
                <a:lnTo>
                  <a:pt x="6760284" y="3076623"/>
                </a:lnTo>
                <a:lnTo>
                  <a:pt x="6760284" y="3075544"/>
                </a:lnTo>
                <a:lnTo>
                  <a:pt x="6744908" y="3081883"/>
                </a:lnTo>
                <a:lnTo>
                  <a:pt x="6739378" y="3078781"/>
                </a:lnTo>
                <a:lnTo>
                  <a:pt x="6737220" y="3078781"/>
                </a:lnTo>
                <a:lnTo>
                  <a:pt x="6734927" y="3080939"/>
                </a:lnTo>
                <a:lnTo>
                  <a:pt x="6734927" y="3090380"/>
                </a:lnTo>
                <a:lnTo>
                  <a:pt x="6733848" y="3095640"/>
                </a:lnTo>
                <a:lnTo>
                  <a:pt x="6736141" y="3112635"/>
                </a:lnTo>
                <a:lnTo>
                  <a:pt x="6734927" y="3118974"/>
                </a:lnTo>
                <a:lnTo>
                  <a:pt x="6734927" y="3120997"/>
                </a:lnTo>
                <a:cubicBezTo>
                  <a:pt x="6737535" y="3132866"/>
                  <a:pt x="6743020" y="3139205"/>
                  <a:pt x="6751382" y="3140015"/>
                </a:cubicBezTo>
                <a:lnTo>
                  <a:pt x="6753675" y="3137991"/>
                </a:lnTo>
                <a:lnTo>
                  <a:pt x="6751382" y="3134754"/>
                </a:lnTo>
                <a:lnTo>
                  <a:pt x="6753675" y="3126257"/>
                </a:lnTo>
                <a:cubicBezTo>
                  <a:pt x="6751067" y="3111691"/>
                  <a:pt x="6747021" y="3102564"/>
                  <a:pt x="6741536" y="3098878"/>
                </a:cubicBezTo>
                <a:lnTo>
                  <a:pt x="6741536" y="3097798"/>
                </a:lnTo>
                <a:cubicBezTo>
                  <a:pt x="6743424" y="3093573"/>
                  <a:pt x="6747470" y="3090380"/>
                  <a:pt x="6753675" y="3088222"/>
                </a:cubicBezTo>
                <a:cubicBezTo>
                  <a:pt x="6755473" y="3083996"/>
                  <a:pt x="6758755" y="3081883"/>
                  <a:pt x="6763521" y="3081883"/>
                </a:cubicBezTo>
                <a:lnTo>
                  <a:pt x="6766758" y="3081883"/>
                </a:lnTo>
                <a:cubicBezTo>
                  <a:pt x="6775750" y="3090245"/>
                  <a:pt x="6785281" y="3096944"/>
                  <a:pt x="6795351" y="3101980"/>
                </a:cubicBezTo>
                <a:cubicBezTo>
                  <a:pt x="6795351" y="3103958"/>
                  <a:pt x="6797195" y="3106790"/>
                  <a:pt x="6800881" y="3110477"/>
                </a:cubicBezTo>
                <a:lnTo>
                  <a:pt x="6793193" y="3118974"/>
                </a:lnTo>
                <a:lnTo>
                  <a:pt x="6793193" y="3126257"/>
                </a:lnTo>
                <a:lnTo>
                  <a:pt x="6794272" y="3130573"/>
                </a:lnTo>
                <a:lnTo>
                  <a:pt x="6791979" y="3148512"/>
                </a:lnTo>
                <a:cubicBezTo>
                  <a:pt x="6794228" y="3148872"/>
                  <a:pt x="6795351" y="3151704"/>
                  <a:pt x="6795351" y="3157009"/>
                </a:cubicBezTo>
                <a:lnTo>
                  <a:pt x="6795351" y="3160111"/>
                </a:lnTo>
                <a:cubicBezTo>
                  <a:pt x="6795351" y="3179173"/>
                  <a:pt x="6790586" y="3188705"/>
                  <a:pt x="6781054" y="3188705"/>
                </a:cubicBezTo>
                <a:cubicBezTo>
                  <a:pt x="6781054" y="3190053"/>
                  <a:pt x="6778492" y="3190728"/>
                  <a:pt x="6773367" y="3190728"/>
                </a:cubicBezTo>
                <a:lnTo>
                  <a:pt x="6772288" y="3190728"/>
                </a:lnTo>
                <a:cubicBezTo>
                  <a:pt x="6769770" y="3190728"/>
                  <a:pt x="6766848" y="3189334"/>
                  <a:pt x="6763521" y="3186547"/>
                </a:cubicBezTo>
                <a:lnTo>
                  <a:pt x="6760284" y="3186547"/>
                </a:lnTo>
                <a:lnTo>
                  <a:pt x="6752596" y="3189649"/>
                </a:lnTo>
                <a:lnTo>
                  <a:pt x="6748145" y="3181286"/>
                </a:lnTo>
                <a:cubicBezTo>
                  <a:pt x="6745358" y="3181286"/>
                  <a:pt x="6742435" y="3180207"/>
                  <a:pt x="6739378" y="3178049"/>
                </a:cubicBezTo>
                <a:lnTo>
                  <a:pt x="6736141" y="3178049"/>
                </a:lnTo>
                <a:lnTo>
                  <a:pt x="6733848" y="3180207"/>
                </a:lnTo>
                <a:lnTo>
                  <a:pt x="6733848" y="3182365"/>
                </a:lnTo>
                <a:lnTo>
                  <a:pt x="6734927" y="3187626"/>
                </a:lnTo>
                <a:cubicBezTo>
                  <a:pt x="6729802" y="3191852"/>
                  <a:pt x="6725801" y="3193965"/>
                  <a:pt x="6722923" y="3193965"/>
                </a:cubicBezTo>
                <a:lnTo>
                  <a:pt x="6703096" y="3193965"/>
                </a:lnTo>
                <a:cubicBezTo>
                  <a:pt x="6700759" y="3191807"/>
                  <a:pt x="6697477" y="3190728"/>
                  <a:pt x="6693251" y="3190728"/>
                </a:cubicBezTo>
                <a:cubicBezTo>
                  <a:pt x="6691093" y="3188839"/>
                  <a:pt x="6690014" y="3186052"/>
                  <a:pt x="6690014" y="3182365"/>
                </a:cubicBezTo>
                <a:cubicBezTo>
                  <a:pt x="6685428" y="3182365"/>
                  <a:pt x="6682146" y="3180567"/>
                  <a:pt x="6680168" y="3176970"/>
                </a:cubicBezTo>
                <a:lnTo>
                  <a:pt x="6680168" y="3172789"/>
                </a:lnTo>
                <a:lnTo>
                  <a:pt x="6681247" y="3171710"/>
                </a:lnTo>
                <a:lnTo>
                  <a:pt x="6681247" y="3170631"/>
                </a:lnTo>
                <a:lnTo>
                  <a:pt x="6686642" y="3171710"/>
                </a:lnTo>
                <a:lnTo>
                  <a:pt x="6690014" y="3168608"/>
                </a:lnTo>
                <a:cubicBezTo>
                  <a:pt x="6690014" y="3166270"/>
                  <a:pt x="6688530" y="3163078"/>
                  <a:pt x="6685563" y="3159032"/>
                </a:cubicBezTo>
                <a:lnTo>
                  <a:pt x="6685563" y="3157953"/>
                </a:lnTo>
                <a:cubicBezTo>
                  <a:pt x="6687002" y="3151659"/>
                  <a:pt x="6688845" y="3148512"/>
                  <a:pt x="6691093" y="3148512"/>
                </a:cubicBezTo>
                <a:lnTo>
                  <a:pt x="6698780" y="3148512"/>
                </a:lnTo>
                <a:cubicBezTo>
                  <a:pt x="6700938" y="3149231"/>
                  <a:pt x="6702017" y="3151344"/>
                  <a:pt x="6702017" y="3154851"/>
                </a:cubicBezTo>
                <a:lnTo>
                  <a:pt x="6702017" y="3157953"/>
                </a:lnTo>
                <a:lnTo>
                  <a:pt x="6710784" y="3157953"/>
                </a:lnTo>
                <a:cubicBezTo>
                  <a:pt x="6716809" y="3151659"/>
                  <a:pt x="6720855" y="3148512"/>
                  <a:pt x="6722923" y="3148512"/>
                </a:cubicBezTo>
                <a:cubicBezTo>
                  <a:pt x="6722024" y="3142532"/>
                  <a:pt x="6720844" y="3138048"/>
                  <a:pt x="6719383" y="3135058"/>
                </a:cubicBezTo>
                <a:lnTo>
                  <a:pt x="6717477" y="3133423"/>
                </a:lnTo>
                <a:lnTo>
                  <a:pt x="6718472" y="3143252"/>
                </a:lnTo>
                <a:lnTo>
                  <a:pt x="6708626" y="3148512"/>
                </a:lnTo>
                <a:cubicBezTo>
                  <a:pt x="6699815" y="3148512"/>
                  <a:pt x="6695409" y="3146039"/>
                  <a:pt x="6695409" y="3141094"/>
                </a:cubicBezTo>
                <a:lnTo>
                  <a:pt x="6690014" y="3142173"/>
                </a:lnTo>
                <a:lnTo>
                  <a:pt x="6678954" y="3141094"/>
                </a:lnTo>
                <a:lnTo>
                  <a:pt x="6681247" y="3151614"/>
                </a:lnTo>
                <a:cubicBezTo>
                  <a:pt x="6676841" y="3159796"/>
                  <a:pt x="6673919" y="3167574"/>
                  <a:pt x="6672480" y="3174947"/>
                </a:cubicBezTo>
                <a:lnTo>
                  <a:pt x="6677875" y="3186547"/>
                </a:lnTo>
                <a:lnTo>
                  <a:pt x="6677875" y="3187626"/>
                </a:lnTo>
                <a:cubicBezTo>
                  <a:pt x="6672390" y="3192571"/>
                  <a:pt x="6668029" y="3195044"/>
                  <a:pt x="6664792" y="3195044"/>
                </a:cubicBezTo>
                <a:lnTo>
                  <a:pt x="6659262" y="3193965"/>
                </a:lnTo>
                <a:lnTo>
                  <a:pt x="6653732" y="3197067"/>
                </a:lnTo>
                <a:cubicBezTo>
                  <a:pt x="6642762" y="3197067"/>
                  <a:pt x="6635479" y="3194594"/>
                  <a:pt x="6631882" y="3189649"/>
                </a:cubicBezTo>
                <a:lnTo>
                  <a:pt x="6631882" y="3173868"/>
                </a:lnTo>
                <a:lnTo>
                  <a:pt x="6635119" y="3161190"/>
                </a:lnTo>
                <a:lnTo>
                  <a:pt x="6632961" y="3149591"/>
                </a:lnTo>
                <a:lnTo>
                  <a:pt x="6635119" y="3143252"/>
                </a:lnTo>
                <a:lnTo>
                  <a:pt x="6635119" y="3132596"/>
                </a:lnTo>
                <a:cubicBezTo>
                  <a:pt x="6632961" y="3128101"/>
                  <a:pt x="6630039" y="3124594"/>
                  <a:pt x="6626352" y="3122076"/>
                </a:cubicBezTo>
                <a:lnTo>
                  <a:pt x="6626352" y="3120997"/>
                </a:lnTo>
                <a:lnTo>
                  <a:pt x="6625273" y="3120997"/>
                </a:lnTo>
                <a:cubicBezTo>
                  <a:pt x="6623385" y="3123155"/>
                  <a:pt x="6620463" y="3124234"/>
                  <a:pt x="6616506" y="3124234"/>
                </a:cubicBezTo>
                <a:lnTo>
                  <a:pt x="6607739" y="3125313"/>
                </a:lnTo>
                <a:lnTo>
                  <a:pt x="6606526" y="3128415"/>
                </a:lnTo>
                <a:lnTo>
                  <a:pt x="6607739" y="3129494"/>
                </a:lnTo>
                <a:lnTo>
                  <a:pt x="6607739" y="3130573"/>
                </a:lnTo>
                <a:cubicBezTo>
                  <a:pt x="6604772" y="3134260"/>
                  <a:pt x="6602929" y="3139520"/>
                  <a:pt x="6602210" y="3146354"/>
                </a:cubicBezTo>
                <a:lnTo>
                  <a:pt x="6597759" y="3149591"/>
                </a:lnTo>
                <a:lnTo>
                  <a:pt x="6597759" y="3151614"/>
                </a:lnTo>
                <a:cubicBezTo>
                  <a:pt x="6602344" y="3155031"/>
                  <a:pt x="6604907" y="3159617"/>
                  <a:pt x="6605447" y="3165371"/>
                </a:cubicBezTo>
                <a:lnTo>
                  <a:pt x="6605447" y="3167529"/>
                </a:lnTo>
                <a:lnTo>
                  <a:pt x="6603289" y="3176026"/>
                </a:lnTo>
                <a:lnTo>
                  <a:pt x="6603289" y="3192886"/>
                </a:lnTo>
                <a:cubicBezTo>
                  <a:pt x="6601131" y="3205564"/>
                  <a:pt x="6598208" y="3211903"/>
                  <a:pt x="6594522" y="3211903"/>
                </a:cubicBezTo>
                <a:cubicBezTo>
                  <a:pt x="6594522" y="3213162"/>
                  <a:pt x="6597084" y="3215635"/>
                  <a:pt x="6602210" y="3219321"/>
                </a:cubicBezTo>
                <a:lnTo>
                  <a:pt x="6620822" y="3216084"/>
                </a:lnTo>
                <a:lnTo>
                  <a:pt x="6629589" y="3216084"/>
                </a:lnTo>
                <a:lnTo>
                  <a:pt x="6641728" y="3219321"/>
                </a:lnTo>
                <a:lnTo>
                  <a:pt x="6663578" y="3218242"/>
                </a:lnTo>
                <a:lnTo>
                  <a:pt x="6664792" y="3218242"/>
                </a:lnTo>
                <a:cubicBezTo>
                  <a:pt x="6667669" y="3219321"/>
                  <a:pt x="6669108" y="3221794"/>
                  <a:pt x="6669108" y="3225660"/>
                </a:cubicBezTo>
                <a:lnTo>
                  <a:pt x="6669108" y="3226739"/>
                </a:lnTo>
                <a:lnTo>
                  <a:pt x="6650495" y="3226739"/>
                </a:lnTo>
                <a:lnTo>
                  <a:pt x="6643886" y="3224581"/>
                </a:lnTo>
                <a:lnTo>
                  <a:pt x="6629589" y="3226739"/>
                </a:lnTo>
                <a:cubicBezTo>
                  <a:pt x="6629589" y="3227729"/>
                  <a:pt x="6636198" y="3229482"/>
                  <a:pt x="6649416" y="3232000"/>
                </a:cubicBezTo>
                <a:lnTo>
                  <a:pt x="6650495" y="3233079"/>
                </a:lnTo>
                <a:lnTo>
                  <a:pt x="6660341" y="3232000"/>
                </a:lnTo>
                <a:cubicBezTo>
                  <a:pt x="6666186" y="3235147"/>
                  <a:pt x="6669108" y="3240047"/>
                  <a:pt x="6669108" y="3246701"/>
                </a:cubicBezTo>
                <a:cubicBezTo>
                  <a:pt x="6672615" y="3250837"/>
                  <a:pt x="6675897" y="3253310"/>
                  <a:pt x="6678954" y="3254119"/>
                </a:cubicBezTo>
                <a:lnTo>
                  <a:pt x="6678954" y="3256277"/>
                </a:lnTo>
                <a:lnTo>
                  <a:pt x="6686642" y="3256277"/>
                </a:lnTo>
                <a:lnTo>
                  <a:pt x="6709705" y="3260458"/>
                </a:lnTo>
                <a:cubicBezTo>
                  <a:pt x="6717079" y="3260458"/>
                  <a:pt x="6720765" y="3255873"/>
                  <a:pt x="6720765" y="3246701"/>
                </a:cubicBezTo>
                <a:cubicBezTo>
                  <a:pt x="6722204" y="3246701"/>
                  <a:pt x="6722923" y="3244273"/>
                  <a:pt x="6722923" y="3239418"/>
                </a:cubicBezTo>
                <a:lnTo>
                  <a:pt x="6720765" y="3232000"/>
                </a:lnTo>
                <a:lnTo>
                  <a:pt x="6721844" y="3227684"/>
                </a:lnTo>
                <a:lnTo>
                  <a:pt x="6720765" y="3226739"/>
                </a:lnTo>
                <a:lnTo>
                  <a:pt x="6707547" y="3226739"/>
                </a:lnTo>
                <a:lnTo>
                  <a:pt x="6704310" y="3224581"/>
                </a:lnTo>
                <a:lnTo>
                  <a:pt x="6691093" y="3225660"/>
                </a:lnTo>
                <a:lnTo>
                  <a:pt x="6687721" y="3224581"/>
                </a:lnTo>
                <a:lnTo>
                  <a:pt x="6681247" y="3226739"/>
                </a:lnTo>
                <a:lnTo>
                  <a:pt x="6677875" y="3226739"/>
                </a:lnTo>
                <a:cubicBezTo>
                  <a:pt x="6671311" y="3224941"/>
                  <a:pt x="6668029" y="3221749"/>
                  <a:pt x="6668029" y="3217163"/>
                </a:cubicBezTo>
                <a:lnTo>
                  <a:pt x="6669108" y="3216084"/>
                </a:lnTo>
                <a:lnTo>
                  <a:pt x="6681247" y="3216084"/>
                </a:lnTo>
                <a:lnTo>
                  <a:pt x="6687721" y="3219321"/>
                </a:lnTo>
                <a:lnTo>
                  <a:pt x="6703096" y="3217163"/>
                </a:lnTo>
                <a:cubicBezTo>
                  <a:pt x="6705524" y="3218602"/>
                  <a:pt x="6712133" y="3219681"/>
                  <a:pt x="6722923" y="3220400"/>
                </a:cubicBezTo>
                <a:lnTo>
                  <a:pt x="6724002" y="3219321"/>
                </a:lnTo>
                <a:lnTo>
                  <a:pt x="6724002" y="3214061"/>
                </a:lnTo>
                <a:cubicBezTo>
                  <a:pt x="6721844" y="3211364"/>
                  <a:pt x="6720765" y="3208891"/>
                  <a:pt x="6720765" y="3206643"/>
                </a:cubicBezTo>
                <a:lnTo>
                  <a:pt x="6720765" y="3200304"/>
                </a:lnTo>
                <a:cubicBezTo>
                  <a:pt x="6720765" y="3198326"/>
                  <a:pt x="6725126" y="3196572"/>
                  <a:pt x="6733848" y="3195044"/>
                </a:cubicBezTo>
                <a:cubicBezTo>
                  <a:pt x="6757137" y="3195673"/>
                  <a:pt x="6769590" y="3198461"/>
                  <a:pt x="6771209" y="3203406"/>
                </a:cubicBezTo>
                <a:lnTo>
                  <a:pt x="6771209" y="3205564"/>
                </a:lnTo>
                <a:lnTo>
                  <a:pt x="6766758" y="3210824"/>
                </a:lnTo>
                <a:lnTo>
                  <a:pt x="6766758" y="3212982"/>
                </a:lnTo>
                <a:lnTo>
                  <a:pt x="6769051" y="3215005"/>
                </a:lnTo>
                <a:lnTo>
                  <a:pt x="6782133" y="3205564"/>
                </a:lnTo>
                <a:lnTo>
                  <a:pt x="6786584" y="3205564"/>
                </a:lnTo>
                <a:cubicBezTo>
                  <a:pt x="6791170" y="3209071"/>
                  <a:pt x="6799218" y="3212578"/>
                  <a:pt x="6810727" y="3216084"/>
                </a:cubicBezTo>
                <a:cubicBezTo>
                  <a:pt x="6813605" y="3218242"/>
                  <a:pt x="6815043" y="3220356"/>
                  <a:pt x="6815043" y="3222423"/>
                </a:cubicBezTo>
                <a:lnTo>
                  <a:pt x="6805197" y="3224581"/>
                </a:lnTo>
                <a:lnTo>
                  <a:pt x="6795351" y="3222423"/>
                </a:lnTo>
                <a:lnTo>
                  <a:pt x="6786584" y="3224581"/>
                </a:lnTo>
                <a:lnTo>
                  <a:pt x="6785505" y="3223502"/>
                </a:lnTo>
                <a:lnTo>
                  <a:pt x="6784426" y="3223502"/>
                </a:lnTo>
                <a:lnTo>
                  <a:pt x="6775525" y="3226739"/>
                </a:lnTo>
                <a:lnTo>
                  <a:pt x="6769051" y="3224581"/>
                </a:lnTo>
                <a:lnTo>
                  <a:pt x="6767837" y="3224581"/>
                </a:lnTo>
                <a:cubicBezTo>
                  <a:pt x="6762802" y="3227189"/>
                  <a:pt x="6760284" y="3229302"/>
                  <a:pt x="6760284" y="3230921"/>
                </a:cubicBezTo>
                <a:cubicBezTo>
                  <a:pt x="6765319" y="3235686"/>
                  <a:pt x="6767837" y="3243779"/>
                  <a:pt x="6767837" y="3255198"/>
                </a:cubicBezTo>
                <a:lnTo>
                  <a:pt x="6764600" y="3268955"/>
                </a:lnTo>
                <a:lnTo>
                  <a:pt x="6765679" y="3276374"/>
                </a:lnTo>
                <a:cubicBezTo>
                  <a:pt x="6762442" y="3276374"/>
                  <a:pt x="6760644" y="3279880"/>
                  <a:pt x="6760284" y="3286894"/>
                </a:cubicBezTo>
                <a:cubicBezTo>
                  <a:pt x="6757316" y="3293278"/>
                  <a:pt x="6751067" y="3296470"/>
                  <a:pt x="6741536" y="3296470"/>
                </a:cubicBezTo>
                <a:lnTo>
                  <a:pt x="6734927" y="3300651"/>
                </a:lnTo>
                <a:cubicBezTo>
                  <a:pt x="6722519" y="3300651"/>
                  <a:pt x="6714111" y="3294312"/>
                  <a:pt x="6709705" y="3281634"/>
                </a:cubicBezTo>
                <a:cubicBezTo>
                  <a:pt x="6703321" y="3273901"/>
                  <a:pt x="6698196" y="3270034"/>
                  <a:pt x="6694330" y="3270034"/>
                </a:cubicBezTo>
                <a:lnTo>
                  <a:pt x="6685563" y="3270034"/>
                </a:lnTo>
                <a:cubicBezTo>
                  <a:pt x="6682865" y="3275609"/>
                  <a:pt x="6677740" y="3278397"/>
                  <a:pt x="6670187" y="3278397"/>
                </a:cubicBezTo>
                <a:cubicBezTo>
                  <a:pt x="6666051" y="3278397"/>
                  <a:pt x="6660925" y="3280195"/>
                  <a:pt x="6654811" y="3283792"/>
                </a:cubicBezTo>
                <a:lnTo>
                  <a:pt x="6653732" y="3283792"/>
                </a:lnTo>
                <a:cubicBezTo>
                  <a:pt x="6643841" y="3283792"/>
                  <a:pt x="6636558" y="3278127"/>
                  <a:pt x="6631882" y="3266797"/>
                </a:cubicBezTo>
                <a:lnTo>
                  <a:pt x="6631882" y="3262616"/>
                </a:lnTo>
                <a:cubicBezTo>
                  <a:pt x="6631882" y="3261178"/>
                  <a:pt x="6632961" y="3260458"/>
                  <a:pt x="6635119" y="3260458"/>
                </a:cubicBezTo>
                <a:lnTo>
                  <a:pt x="6635119" y="3258435"/>
                </a:lnTo>
                <a:cubicBezTo>
                  <a:pt x="6632152" y="3254749"/>
                  <a:pt x="6630668" y="3250837"/>
                  <a:pt x="6630668" y="3246701"/>
                </a:cubicBezTo>
                <a:lnTo>
                  <a:pt x="6630668" y="3243599"/>
                </a:lnTo>
                <a:lnTo>
                  <a:pt x="6632961" y="3240362"/>
                </a:lnTo>
                <a:cubicBezTo>
                  <a:pt x="6632961" y="3239013"/>
                  <a:pt x="6628915" y="3235866"/>
                  <a:pt x="6620822" y="3230921"/>
                </a:cubicBezTo>
                <a:cubicBezTo>
                  <a:pt x="6620103" y="3226695"/>
                  <a:pt x="6619024" y="3224581"/>
                  <a:pt x="6617585" y="3224581"/>
                </a:cubicBezTo>
                <a:cubicBezTo>
                  <a:pt x="6616057" y="3224581"/>
                  <a:pt x="6615293" y="3226335"/>
                  <a:pt x="6615293" y="3229842"/>
                </a:cubicBezTo>
                <a:lnTo>
                  <a:pt x="6614214" y="3229842"/>
                </a:lnTo>
                <a:cubicBezTo>
                  <a:pt x="6611336" y="3228583"/>
                  <a:pt x="6609897" y="3226110"/>
                  <a:pt x="6609897" y="3222423"/>
                </a:cubicBezTo>
                <a:lnTo>
                  <a:pt x="6605447" y="3222423"/>
                </a:lnTo>
                <a:lnTo>
                  <a:pt x="6603289" y="3224581"/>
                </a:lnTo>
                <a:lnTo>
                  <a:pt x="6603289" y="3227684"/>
                </a:lnTo>
                <a:lnTo>
                  <a:pt x="6607739" y="3239418"/>
                </a:lnTo>
                <a:cubicBezTo>
                  <a:pt x="6604772" y="3243104"/>
                  <a:pt x="6603289" y="3246252"/>
                  <a:pt x="6603289" y="3248859"/>
                </a:cubicBezTo>
                <a:lnTo>
                  <a:pt x="6603289" y="3258435"/>
                </a:lnTo>
                <a:lnTo>
                  <a:pt x="6604368" y="3280555"/>
                </a:lnTo>
                <a:cubicBezTo>
                  <a:pt x="6601311" y="3293233"/>
                  <a:pt x="6595466" y="3299572"/>
                  <a:pt x="6586834" y="3299572"/>
                </a:cubicBezTo>
                <a:lnTo>
                  <a:pt x="6581304" y="3300651"/>
                </a:lnTo>
                <a:cubicBezTo>
                  <a:pt x="6568176" y="3298853"/>
                  <a:pt x="6561612" y="3293907"/>
                  <a:pt x="6561612" y="3285815"/>
                </a:cubicBezTo>
                <a:lnTo>
                  <a:pt x="6561612" y="3273137"/>
                </a:lnTo>
                <a:lnTo>
                  <a:pt x="6563770" y="3266797"/>
                </a:lnTo>
                <a:lnTo>
                  <a:pt x="6561612" y="3248859"/>
                </a:lnTo>
                <a:lnTo>
                  <a:pt x="6565928" y="3246701"/>
                </a:lnTo>
                <a:lnTo>
                  <a:pt x="6563770" y="3238339"/>
                </a:lnTo>
                <a:lnTo>
                  <a:pt x="6564849" y="3237260"/>
                </a:lnTo>
                <a:lnTo>
                  <a:pt x="6561612" y="3230921"/>
                </a:lnTo>
                <a:lnTo>
                  <a:pt x="6561612" y="3220400"/>
                </a:lnTo>
                <a:lnTo>
                  <a:pt x="6562691" y="3211903"/>
                </a:lnTo>
                <a:lnTo>
                  <a:pt x="6561612" y="3203406"/>
                </a:lnTo>
                <a:lnTo>
                  <a:pt x="6561612" y="3197067"/>
                </a:lnTo>
                <a:cubicBezTo>
                  <a:pt x="6563051" y="3194280"/>
                  <a:pt x="6565254" y="3192886"/>
                  <a:pt x="6568221" y="3192886"/>
                </a:cubicBezTo>
                <a:lnTo>
                  <a:pt x="6568221" y="3190728"/>
                </a:lnTo>
                <a:lnTo>
                  <a:pt x="6561612" y="3183310"/>
                </a:lnTo>
                <a:lnTo>
                  <a:pt x="6561612" y="3167529"/>
                </a:lnTo>
                <a:lnTo>
                  <a:pt x="6562691" y="3157953"/>
                </a:lnTo>
                <a:lnTo>
                  <a:pt x="6561612" y="3151614"/>
                </a:lnTo>
                <a:lnTo>
                  <a:pt x="6562691" y="3148512"/>
                </a:lnTo>
                <a:lnTo>
                  <a:pt x="6561612" y="3144331"/>
                </a:lnTo>
                <a:lnTo>
                  <a:pt x="6561612" y="3138936"/>
                </a:lnTo>
                <a:lnTo>
                  <a:pt x="6563770" y="3136912"/>
                </a:lnTo>
                <a:lnTo>
                  <a:pt x="6563770" y="3138936"/>
                </a:lnTo>
                <a:lnTo>
                  <a:pt x="6564849" y="3138936"/>
                </a:lnTo>
                <a:lnTo>
                  <a:pt x="6564849" y="3136912"/>
                </a:lnTo>
                <a:cubicBezTo>
                  <a:pt x="6562691" y="3136193"/>
                  <a:pt x="6561612" y="3134080"/>
                  <a:pt x="6561612" y="3130573"/>
                </a:cubicBezTo>
                <a:lnTo>
                  <a:pt x="6561612" y="3128415"/>
                </a:lnTo>
                <a:lnTo>
                  <a:pt x="6562691" y="3127336"/>
                </a:lnTo>
                <a:cubicBezTo>
                  <a:pt x="6562691" y="3123829"/>
                  <a:pt x="6557926" y="3122076"/>
                  <a:pt x="6548394" y="3122076"/>
                </a:cubicBezTo>
                <a:lnTo>
                  <a:pt x="6547315" y="3120997"/>
                </a:lnTo>
                <a:lnTo>
                  <a:pt x="6547315" y="3119918"/>
                </a:lnTo>
                <a:lnTo>
                  <a:pt x="6550552" y="3116816"/>
                </a:lnTo>
                <a:lnTo>
                  <a:pt x="6560533" y="3116816"/>
                </a:lnTo>
                <a:lnTo>
                  <a:pt x="6561612" y="3111556"/>
                </a:lnTo>
                <a:lnTo>
                  <a:pt x="6561612" y="3105217"/>
                </a:lnTo>
                <a:cubicBezTo>
                  <a:pt x="6561612" y="3091999"/>
                  <a:pt x="6562691" y="3083906"/>
                  <a:pt x="6564849" y="3080939"/>
                </a:cubicBezTo>
                <a:lnTo>
                  <a:pt x="6561612" y="3073521"/>
                </a:lnTo>
                <a:cubicBezTo>
                  <a:pt x="6561612" y="3058685"/>
                  <a:pt x="6560128" y="3050233"/>
                  <a:pt x="6557161" y="3048164"/>
                </a:cubicBezTo>
                <a:lnTo>
                  <a:pt x="6557161" y="3046006"/>
                </a:lnTo>
                <a:cubicBezTo>
                  <a:pt x="6557161" y="3044118"/>
                  <a:pt x="6561207" y="3041646"/>
                  <a:pt x="6569300" y="3038588"/>
                </a:cubicBezTo>
                <a:lnTo>
                  <a:pt x="6572537" y="3039667"/>
                </a:lnTo>
                <a:lnTo>
                  <a:pt x="6581304" y="3038588"/>
                </a:lnTo>
                <a:cubicBezTo>
                  <a:pt x="6591195" y="3038588"/>
                  <a:pt x="6598523" y="3040701"/>
                  <a:pt x="6603289" y="3044927"/>
                </a:cubicBezTo>
                <a:cubicBezTo>
                  <a:pt x="6597444" y="3044927"/>
                  <a:pt x="6594522" y="3047400"/>
                  <a:pt x="6594522" y="3052345"/>
                </a:cubicBezTo>
                <a:cubicBezTo>
                  <a:pt x="6601086" y="3052345"/>
                  <a:pt x="6604368" y="3054099"/>
                  <a:pt x="6604368" y="3057606"/>
                </a:cubicBezTo>
                <a:lnTo>
                  <a:pt x="6600052" y="3067182"/>
                </a:lnTo>
                <a:cubicBezTo>
                  <a:pt x="6604727" y="3068890"/>
                  <a:pt x="6607290" y="3070644"/>
                  <a:pt x="6607739" y="3072442"/>
                </a:cubicBezTo>
                <a:lnTo>
                  <a:pt x="6607739" y="3073521"/>
                </a:lnTo>
                <a:cubicBezTo>
                  <a:pt x="6607739" y="3075589"/>
                  <a:pt x="6606256" y="3076623"/>
                  <a:pt x="6603289" y="3076623"/>
                </a:cubicBezTo>
                <a:cubicBezTo>
                  <a:pt x="6604368" y="3091459"/>
                  <a:pt x="6605851" y="3098878"/>
                  <a:pt x="6607739" y="3098878"/>
                </a:cubicBezTo>
                <a:lnTo>
                  <a:pt x="6614214" y="3092538"/>
                </a:lnTo>
                <a:lnTo>
                  <a:pt x="6615293" y="3092538"/>
                </a:lnTo>
                <a:cubicBezTo>
                  <a:pt x="6618440" y="3096765"/>
                  <a:pt x="6622126" y="3098878"/>
                  <a:pt x="6626352" y="3098878"/>
                </a:cubicBezTo>
                <a:lnTo>
                  <a:pt x="6628510" y="3103059"/>
                </a:lnTo>
                <a:lnTo>
                  <a:pt x="6627431" y="3108319"/>
                </a:lnTo>
                <a:cubicBezTo>
                  <a:pt x="6628870" y="3108319"/>
                  <a:pt x="6629589" y="3109758"/>
                  <a:pt x="6629589" y="3112635"/>
                </a:cubicBezTo>
                <a:lnTo>
                  <a:pt x="6634040" y="3112635"/>
                </a:lnTo>
                <a:lnTo>
                  <a:pt x="6635119" y="3108319"/>
                </a:lnTo>
                <a:cubicBezTo>
                  <a:pt x="6633321" y="3108319"/>
                  <a:pt x="6632242" y="3104093"/>
                  <a:pt x="6631882" y="3095640"/>
                </a:cubicBezTo>
                <a:lnTo>
                  <a:pt x="6632961" y="3091459"/>
                </a:lnTo>
                <a:lnTo>
                  <a:pt x="6630668" y="3087278"/>
                </a:lnTo>
                <a:lnTo>
                  <a:pt x="6631882" y="3086199"/>
                </a:lnTo>
                <a:lnTo>
                  <a:pt x="6632961" y="3086199"/>
                </a:lnTo>
                <a:lnTo>
                  <a:pt x="6656025" y="3087278"/>
                </a:lnTo>
                <a:lnTo>
                  <a:pt x="6662499" y="3093617"/>
                </a:lnTo>
                <a:lnTo>
                  <a:pt x="6669108" y="3093617"/>
                </a:lnTo>
                <a:cubicBezTo>
                  <a:pt x="6675132" y="3093617"/>
                  <a:pt x="6679898" y="3094652"/>
                  <a:pt x="6683405" y="3096719"/>
                </a:cubicBezTo>
                <a:cubicBezTo>
                  <a:pt x="6688170" y="3096719"/>
                  <a:pt x="6691812" y="3087548"/>
                  <a:pt x="6694330" y="3069205"/>
                </a:cubicBezTo>
                <a:cubicBezTo>
                  <a:pt x="6690733" y="3069205"/>
                  <a:pt x="6688530" y="3064664"/>
                  <a:pt x="6687721" y="3055582"/>
                </a:cubicBezTo>
                <a:lnTo>
                  <a:pt x="6686642" y="3054503"/>
                </a:lnTo>
                <a:lnTo>
                  <a:pt x="6686642" y="3053424"/>
                </a:lnTo>
                <a:lnTo>
                  <a:pt x="6688935" y="3047085"/>
                </a:lnTo>
                <a:lnTo>
                  <a:pt x="6688935" y="3046006"/>
                </a:lnTo>
                <a:lnTo>
                  <a:pt x="6685563" y="3040746"/>
                </a:lnTo>
                <a:cubicBezTo>
                  <a:pt x="6685563" y="3038768"/>
                  <a:pt x="6687406" y="3037015"/>
                  <a:pt x="6691093" y="3035486"/>
                </a:cubicBezTo>
                <a:lnTo>
                  <a:pt x="6698780" y="3036565"/>
                </a:lnTo>
                <a:close/>
                <a:moveTo>
                  <a:pt x="8156524" y="3033733"/>
                </a:moveTo>
                <a:lnTo>
                  <a:pt x="8175137" y="3034812"/>
                </a:lnTo>
                <a:lnTo>
                  <a:pt x="8176216" y="3033733"/>
                </a:lnTo>
                <a:lnTo>
                  <a:pt x="8177295" y="3033733"/>
                </a:lnTo>
                <a:lnTo>
                  <a:pt x="8193750" y="3039263"/>
                </a:lnTo>
                <a:lnTo>
                  <a:pt x="8204674" y="3034812"/>
                </a:lnTo>
                <a:lnTo>
                  <a:pt x="8206967" y="3034812"/>
                </a:lnTo>
                <a:cubicBezTo>
                  <a:pt x="8214251" y="3035351"/>
                  <a:pt x="8217892" y="3037554"/>
                  <a:pt x="8217892" y="3041421"/>
                </a:cubicBezTo>
                <a:cubicBezTo>
                  <a:pt x="8212048" y="3049243"/>
                  <a:pt x="8208766" y="3055807"/>
                  <a:pt x="8208046" y="3061112"/>
                </a:cubicBezTo>
                <a:lnTo>
                  <a:pt x="8208046" y="3066642"/>
                </a:lnTo>
                <a:cubicBezTo>
                  <a:pt x="8208046" y="3068081"/>
                  <a:pt x="8212048" y="3069879"/>
                  <a:pt x="8220050" y="3072037"/>
                </a:cubicBezTo>
                <a:lnTo>
                  <a:pt x="8220050" y="3073116"/>
                </a:lnTo>
                <a:lnTo>
                  <a:pt x="8221129" y="3072037"/>
                </a:lnTo>
                <a:lnTo>
                  <a:pt x="8225580" y="3072037"/>
                </a:lnTo>
                <a:lnTo>
                  <a:pt x="8227738" y="3074195"/>
                </a:lnTo>
                <a:lnTo>
                  <a:pt x="8227738" y="3077567"/>
                </a:lnTo>
                <a:cubicBezTo>
                  <a:pt x="8227738" y="3079725"/>
                  <a:pt x="8219691" y="3081883"/>
                  <a:pt x="8203595" y="3084041"/>
                </a:cubicBezTo>
                <a:cubicBezTo>
                  <a:pt x="8202876" y="3081883"/>
                  <a:pt x="8200718" y="3080804"/>
                  <a:pt x="8197121" y="3080804"/>
                </a:cubicBezTo>
                <a:lnTo>
                  <a:pt x="8188354" y="3080804"/>
                </a:lnTo>
                <a:lnTo>
                  <a:pt x="8179588" y="3087413"/>
                </a:lnTo>
                <a:lnTo>
                  <a:pt x="8178374" y="3087413"/>
                </a:lnTo>
                <a:lnTo>
                  <a:pt x="8175137" y="3085255"/>
                </a:lnTo>
                <a:lnTo>
                  <a:pt x="8174058" y="3086334"/>
                </a:lnTo>
                <a:lnTo>
                  <a:pt x="8170821" y="3096180"/>
                </a:lnTo>
                <a:cubicBezTo>
                  <a:pt x="8164976" y="3100946"/>
                  <a:pt x="8162054" y="3104227"/>
                  <a:pt x="8162054" y="3106026"/>
                </a:cubicBezTo>
                <a:lnTo>
                  <a:pt x="8163133" y="3107105"/>
                </a:lnTo>
                <a:lnTo>
                  <a:pt x="8176216" y="3106026"/>
                </a:lnTo>
                <a:lnTo>
                  <a:pt x="8179588" y="3106026"/>
                </a:lnTo>
                <a:lnTo>
                  <a:pt x="8180667" y="3107105"/>
                </a:lnTo>
                <a:lnTo>
                  <a:pt x="8181746" y="3107105"/>
                </a:lnTo>
                <a:lnTo>
                  <a:pt x="8183904" y="3104947"/>
                </a:lnTo>
                <a:lnTo>
                  <a:pt x="8191592" y="3104947"/>
                </a:lnTo>
                <a:cubicBezTo>
                  <a:pt x="8193030" y="3104947"/>
                  <a:pt x="8193750" y="3106026"/>
                  <a:pt x="8193750" y="3108184"/>
                </a:cubicBezTo>
                <a:lnTo>
                  <a:pt x="8194828" y="3109263"/>
                </a:lnTo>
                <a:lnTo>
                  <a:pt x="8195908" y="3109263"/>
                </a:lnTo>
                <a:lnTo>
                  <a:pt x="8232054" y="3104947"/>
                </a:lnTo>
                <a:lnTo>
                  <a:pt x="8235426" y="3104947"/>
                </a:lnTo>
                <a:lnTo>
                  <a:pt x="8235426" y="3101575"/>
                </a:lnTo>
                <a:cubicBezTo>
                  <a:pt x="8235426" y="3100316"/>
                  <a:pt x="8228458" y="3097034"/>
                  <a:pt x="8214520" y="3091729"/>
                </a:cubicBezTo>
                <a:lnTo>
                  <a:pt x="8213441" y="3090650"/>
                </a:lnTo>
                <a:lnTo>
                  <a:pt x="8213441" y="3087413"/>
                </a:lnTo>
                <a:lnTo>
                  <a:pt x="8222208" y="3089571"/>
                </a:lnTo>
                <a:cubicBezTo>
                  <a:pt x="8229312" y="3084446"/>
                  <a:pt x="8234437" y="3081883"/>
                  <a:pt x="8237584" y="3081883"/>
                </a:cubicBezTo>
                <a:lnTo>
                  <a:pt x="8234347" y="3077567"/>
                </a:lnTo>
                <a:lnTo>
                  <a:pt x="8234347" y="3076488"/>
                </a:lnTo>
                <a:lnTo>
                  <a:pt x="8236505" y="3074195"/>
                </a:lnTo>
                <a:lnTo>
                  <a:pt x="8238663" y="3074195"/>
                </a:lnTo>
                <a:lnTo>
                  <a:pt x="8246351" y="3079725"/>
                </a:lnTo>
                <a:lnTo>
                  <a:pt x="8246351" y="3080804"/>
                </a:lnTo>
                <a:lnTo>
                  <a:pt x="8239742" y="3080804"/>
                </a:lnTo>
                <a:cubicBezTo>
                  <a:pt x="8239742" y="3081703"/>
                  <a:pt x="8251431" y="3085345"/>
                  <a:pt x="8274810" y="3091729"/>
                </a:cubicBezTo>
                <a:lnTo>
                  <a:pt x="8284656" y="3097259"/>
                </a:lnTo>
                <a:lnTo>
                  <a:pt x="8284656" y="3098338"/>
                </a:lnTo>
                <a:lnTo>
                  <a:pt x="8281419" y="3104947"/>
                </a:lnTo>
                <a:cubicBezTo>
                  <a:pt x="8285195" y="3100541"/>
                  <a:pt x="8288118" y="3098338"/>
                  <a:pt x="8290186" y="3098338"/>
                </a:cubicBezTo>
                <a:cubicBezTo>
                  <a:pt x="8295580" y="3100136"/>
                  <a:pt x="8300661" y="3107060"/>
                  <a:pt x="8305426" y="3119109"/>
                </a:cubicBezTo>
                <a:lnTo>
                  <a:pt x="8304347" y="3126797"/>
                </a:lnTo>
                <a:lnTo>
                  <a:pt x="8305426" y="3138801"/>
                </a:lnTo>
                <a:cubicBezTo>
                  <a:pt x="8305426" y="3146174"/>
                  <a:pt x="8302504" y="3149860"/>
                  <a:pt x="8296660" y="3149860"/>
                </a:cubicBezTo>
                <a:cubicBezTo>
                  <a:pt x="8289017" y="3152738"/>
                  <a:pt x="8282812" y="3154176"/>
                  <a:pt x="8278047" y="3154176"/>
                </a:cubicBezTo>
                <a:cubicBezTo>
                  <a:pt x="8270943" y="3150850"/>
                  <a:pt x="8265099" y="3145724"/>
                  <a:pt x="8260513" y="3138801"/>
                </a:cubicBezTo>
                <a:cubicBezTo>
                  <a:pt x="8254668" y="3138801"/>
                  <a:pt x="8251746" y="3134080"/>
                  <a:pt x="8251746" y="3124639"/>
                </a:cubicBezTo>
                <a:cubicBezTo>
                  <a:pt x="8250667" y="3124639"/>
                  <a:pt x="8249588" y="3123155"/>
                  <a:pt x="8248509" y="3120188"/>
                </a:cubicBezTo>
                <a:lnTo>
                  <a:pt x="8247430" y="3119109"/>
                </a:lnTo>
                <a:lnTo>
                  <a:pt x="8242979" y="3119109"/>
                </a:lnTo>
                <a:lnTo>
                  <a:pt x="8238663" y="3126797"/>
                </a:lnTo>
                <a:lnTo>
                  <a:pt x="8235426" y="3126797"/>
                </a:lnTo>
                <a:lnTo>
                  <a:pt x="8230975" y="3125718"/>
                </a:lnTo>
                <a:lnTo>
                  <a:pt x="8224366" y="3127876"/>
                </a:lnTo>
                <a:lnTo>
                  <a:pt x="8222208" y="3127876"/>
                </a:lnTo>
                <a:lnTo>
                  <a:pt x="8221129" y="3126797"/>
                </a:lnTo>
                <a:lnTo>
                  <a:pt x="8204674" y="3131248"/>
                </a:lnTo>
                <a:lnTo>
                  <a:pt x="8199279" y="3136643"/>
                </a:lnTo>
                <a:lnTo>
                  <a:pt x="8194828" y="3136643"/>
                </a:lnTo>
                <a:cubicBezTo>
                  <a:pt x="8188444" y="3136643"/>
                  <a:pt x="8181880" y="3138846"/>
                  <a:pt x="8175137" y="3143252"/>
                </a:cubicBezTo>
                <a:lnTo>
                  <a:pt x="8168528" y="3145410"/>
                </a:lnTo>
                <a:lnTo>
                  <a:pt x="8156524" y="3143252"/>
                </a:lnTo>
                <a:cubicBezTo>
                  <a:pt x="8148521" y="3145769"/>
                  <a:pt x="8144520" y="3147568"/>
                  <a:pt x="8144520" y="3148647"/>
                </a:cubicBezTo>
                <a:lnTo>
                  <a:pt x="8144520" y="3153097"/>
                </a:lnTo>
                <a:lnTo>
                  <a:pt x="8145599" y="3153097"/>
                </a:lnTo>
                <a:lnTo>
                  <a:pt x="8154366" y="3149860"/>
                </a:lnTo>
                <a:lnTo>
                  <a:pt x="8155445" y="3149860"/>
                </a:lnTo>
                <a:lnTo>
                  <a:pt x="8164212" y="3152018"/>
                </a:lnTo>
                <a:lnTo>
                  <a:pt x="8165291" y="3152018"/>
                </a:lnTo>
                <a:lnTo>
                  <a:pt x="8174058" y="3149860"/>
                </a:lnTo>
                <a:lnTo>
                  <a:pt x="8176216" y="3149860"/>
                </a:lnTo>
                <a:lnTo>
                  <a:pt x="8193750" y="3155255"/>
                </a:lnTo>
                <a:lnTo>
                  <a:pt x="8200358" y="3153097"/>
                </a:lnTo>
                <a:cubicBezTo>
                  <a:pt x="8212048" y="3155255"/>
                  <a:pt x="8217892" y="3157054"/>
                  <a:pt x="8217892" y="3158492"/>
                </a:cubicBezTo>
                <a:lnTo>
                  <a:pt x="8216813" y="3159706"/>
                </a:lnTo>
                <a:lnTo>
                  <a:pt x="8216813" y="3160785"/>
                </a:lnTo>
                <a:lnTo>
                  <a:pt x="8209125" y="3159706"/>
                </a:lnTo>
                <a:lnTo>
                  <a:pt x="8192670" y="3160785"/>
                </a:lnTo>
                <a:lnTo>
                  <a:pt x="8191592" y="3159706"/>
                </a:lnTo>
                <a:lnTo>
                  <a:pt x="8190512" y="3159706"/>
                </a:lnTo>
                <a:lnTo>
                  <a:pt x="8182825" y="3162943"/>
                </a:lnTo>
                <a:cubicBezTo>
                  <a:pt x="8175002" y="3159976"/>
                  <a:pt x="8164796" y="3158492"/>
                  <a:pt x="8152208" y="3158492"/>
                </a:cubicBezTo>
                <a:lnTo>
                  <a:pt x="8145599" y="3159706"/>
                </a:lnTo>
                <a:lnTo>
                  <a:pt x="8147757" y="3169552"/>
                </a:lnTo>
                <a:lnTo>
                  <a:pt x="8146678" y="3170631"/>
                </a:lnTo>
                <a:lnTo>
                  <a:pt x="8147757" y="3176026"/>
                </a:lnTo>
                <a:lnTo>
                  <a:pt x="8147757" y="3182635"/>
                </a:lnTo>
                <a:lnTo>
                  <a:pt x="8162054" y="3182635"/>
                </a:lnTo>
                <a:lnTo>
                  <a:pt x="8193750" y="3187086"/>
                </a:lnTo>
                <a:cubicBezTo>
                  <a:pt x="8193750" y="3185737"/>
                  <a:pt x="8202516" y="3184613"/>
                  <a:pt x="8220050" y="3183714"/>
                </a:cubicBezTo>
                <a:cubicBezTo>
                  <a:pt x="8221669" y="3169148"/>
                  <a:pt x="8224951" y="3161864"/>
                  <a:pt x="8229896" y="3161864"/>
                </a:cubicBezTo>
                <a:lnTo>
                  <a:pt x="8229896" y="3157413"/>
                </a:lnTo>
                <a:lnTo>
                  <a:pt x="8227738" y="3154176"/>
                </a:lnTo>
                <a:lnTo>
                  <a:pt x="8232054" y="3153097"/>
                </a:lnTo>
                <a:lnTo>
                  <a:pt x="8232054" y="3152018"/>
                </a:lnTo>
                <a:lnTo>
                  <a:pt x="8226659" y="3152018"/>
                </a:lnTo>
                <a:lnTo>
                  <a:pt x="8223287" y="3153097"/>
                </a:lnTo>
                <a:lnTo>
                  <a:pt x="8223287" y="3150939"/>
                </a:lnTo>
                <a:cubicBezTo>
                  <a:pt x="8232099" y="3139969"/>
                  <a:pt x="8239427" y="3134485"/>
                  <a:pt x="8245272" y="3134485"/>
                </a:cubicBezTo>
                <a:lnTo>
                  <a:pt x="8246351" y="3134485"/>
                </a:lnTo>
                <a:cubicBezTo>
                  <a:pt x="8252016" y="3137362"/>
                  <a:pt x="8263705" y="3146489"/>
                  <a:pt x="8281419" y="3161864"/>
                </a:cubicBezTo>
                <a:lnTo>
                  <a:pt x="8281419" y="3162943"/>
                </a:lnTo>
                <a:cubicBezTo>
                  <a:pt x="8275574" y="3174812"/>
                  <a:pt x="8272652" y="3189784"/>
                  <a:pt x="8272652" y="3207857"/>
                </a:cubicBezTo>
                <a:lnTo>
                  <a:pt x="8275889" y="3219861"/>
                </a:lnTo>
                <a:lnTo>
                  <a:pt x="8271573" y="3229707"/>
                </a:lnTo>
                <a:cubicBezTo>
                  <a:pt x="8271573" y="3240137"/>
                  <a:pt x="8273011" y="3247061"/>
                  <a:pt x="8275889" y="3250478"/>
                </a:cubicBezTo>
                <a:lnTo>
                  <a:pt x="8275889" y="3252770"/>
                </a:lnTo>
                <a:cubicBezTo>
                  <a:pt x="8273011" y="3259334"/>
                  <a:pt x="8271168" y="3268821"/>
                  <a:pt x="8270359" y="3281229"/>
                </a:cubicBezTo>
                <a:cubicBezTo>
                  <a:pt x="8261637" y="3289951"/>
                  <a:pt x="8255073" y="3295032"/>
                  <a:pt x="8250667" y="3296470"/>
                </a:cubicBezTo>
                <a:lnTo>
                  <a:pt x="8240821" y="3295391"/>
                </a:lnTo>
                <a:cubicBezTo>
                  <a:pt x="8240821" y="3297279"/>
                  <a:pt x="8236460" y="3299482"/>
                  <a:pt x="8227738" y="3302000"/>
                </a:cubicBezTo>
                <a:cubicBezTo>
                  <a:pt x="8221714" y="3302000"/>
                  <a:pt x="8216229" y="3296875"/>
                  <a:pt x="8211283" y="3286624"/>
                </a:cubicBezTo>
                <a:lnTo>
                  <a:pt x="8211283" y="3285545"/>
                </a:lnTo>
                <a:lnTo>
                  <a:pt x="8212362" y="3284466"/>
                </a:lnTo>
                <a:lnTo>
                  <a:pt x="8212362" y="3283387"/>
                </a:lnTo>
                <a:cubicBezTo>
                  <a:pt x="8209485" y="3283387"/>
                  <a:pt x="8208046" y="3281184"/>
                  <a:pt x="8208046" y="3276778"/>
                </a:cubicBezTo>
                <a:cubicBezTo>
                  <a:pt x="8200493" y="3270394"/>
                  <a:pt x="8191367" y="3264550"/>
                  <a:pt x="8180667" y="3259244"/>
                </a:cubicBezTo>
                <a:lnTo>
                  <a:pt x="8180667" y="3257086"/>
                </a:lnTo>
                <a:cubicBezTo>
                  <a:pt x="8180667" y="3256187"/>
                  <a:pt x="8184308" y="3254749"/>
                  <a:pt x="8191592" y="3252770"/>
                </a:cubicBezTo>
                <a:lnTo>
                  <a:pt x="8197121" y="3254928"/>
                </a:lnTo>
                <a:lnTo>
                  <a:pt x="8203595" y="3252770"/>
                </a:lnTo>
                <a:lnTo>
                  <a:pt x="8204674" y="3253849"/>
                </a:lnTo>
                <a:cubicBezTo>
                  <a:pt x="8204674" y="3250882"/>
                  <a:pt x="8209440" y="3248679"/>
                  <a:pt x="8218971" y="3247241"/>
                </a:cubicBezTo>
                <a:lnTo>
                  <a:pt x="8222208" y="3228628"/>
                </a:lnTo>
                <a:lnTo>
                  <a:pt x="8218971" y="3227549"/>
                </a:lnTo>
                <a:lnTo>
                  <a:pt x="8210204" y="3230786"/>
                </a:lnTo>
                <a:cubicBezTo>
                  <a:pt x="8205798" y="3230786"/>
                  <a:pt x="8202876" y="3228628"/>
                  <a:pt x="8201437" y="3224312"/>
                </a:cubicBezTo>
                <a:lnTo>
                  <a:pt x="8177295" y="3227549"/>
                </a:lnTo>
                <a:lnTo>
                  <a:pt x="8176216" y="3227549"/>
                </a:lnTo>
                <a:lnTo>
                  <a:pt x="8166370" y="3225391"/>
                </a:lnTo>
                <a:lnTo>
                  <a:pt x="8152208" y="3226470"/>
                </a:lnTo>
                <a:lnTo>
                  <a:pt x="8148836" y="3225391"/>
                </a:lnTo>
                <a:lnTo>
                  <a:pt x="8146678" y="3228628"/>
                </a:lnTo>
                <a:cubicBezTo>
                  <a:pt x="8148117" y="3231145"/>
                  <a:pt x="8149196" y="3236271"/>
                  <a:pt x="8149915" y="3244004"/>
                </a:cubicBezTo>
                <a:lnTo>
                  <a:pt x="8148836" y="3245083"/>
                </a:lnTo>
                <a:lnTo>
                  <a:pt x="8147757" y="3245083"/>
                </a:lnTo>
                <a:lnTo>
                  <a:pt x="8146678" y="3244004"/>
                </a:lnTo>
                <a:lnTo>
                  <a:pt x="8143441" y="3245083"/>
                </a:lnTo>
                <a:lnTo>
                  <a:pt x="8145599" y="3247241"/>
                </a:lnTo>
                <a:lnTo>
                  <a:pt x="8142362" y="3253849"/>
                </a:lnTo>
                <a:lnTo>
                  <a:pt x="8146678" y="3258165"/>
                </a:lnTo>
                <a:lnTo>
                  <a:pt x="8146678" y="3274620"/>
                </a:lnTo>
                <a:lnTo>
                  <a:pt x="8145599" y="3275699"/>
                </a:lnTo>
                <a:lnTo>
                  <a:pt x="8146678" y="3276778"/>
                </a:lnTo>
                <a:lnTo>
                  <a:pt x="8146678" y="3282308"/>
                </a:lnTo>
                <a:lnTo>
                  <a:pt x="8147757" y="3294312"/>
                </a:lnTo>
                <a:cubicBezTo>
                  <a:pt x="8145419" y="3299437"/>
                  <a:pt x="8140698" y="3302000"/>
                  <a:pt x="8133595" y="3302000"/>
                </a:cubicBezTo>
                <a:cubicBezTo>
                  <a:pt x="8128830" y="3302000"/>
                  <a:pt x="8123704" y="3300921"/>
                  <a:pt x="8118219" y="3298763"/>
                </a:cubicBezTo>
                <a:lnTo>
                  <a:pt x="8111610" y="3300921"/>
                </a:lnTo>
                <a:lnTo>
                  <a:pt x="8105136" y="3299842"/>
                </a:lnTo>
                <a:lnTo>
                  <a:pt x="8099606" y="3300921"/>
                </a:lnTo>
                <a:lnTo>
                  <a:pt x="8098527" y="3299842"/>
                </a:lnTo>
                <a:lnTo>
                  <a:pt x="8098527" y="3294312"/>
                </a:lnTo>
                <a:lnTo>
                  <a:pt x="8094076" y="3264774"/>
                </a:lnTo>
                <a:cubicBezTo>
                  <a:pt x="8097044" y="3260908"/>
                  <a:pt x="8098527" y="3257266"/>
                  <a:pt x="8098527" y="3253849"/>
                </a:cubicBezTo>
                <a:lnTo>
                  <a:pt x="8099606" y="3253849"/>
                </a:lnTo>
                <a:lnTo>
                  <a:pt x="8098527" y="3252770"/>
                </a:lnTo>
                <a:lnTo>
                  <a:pt x="8098527" y="3242925"/>
                </a:lnTo>
                <a:lnTo>
                  <a:pt x="8097448" y="3237395"/>
                </a:lnTo>
                <a:lnTo>
                  <a:pt x="8103922" y="3235237"/>
                </a:lnTo>
                <a:lnTo>
                  <a:pt x="8097448" y="3228628"/>
                </a:lnTo>
                <a:lnTo>
                  <a:pt x="8099606" y="3225391"/>
                </a:lnTo>
                <a:lnTo>
                  <a:pt x="8098527" y="3203406"/>
                </a:lnTo>
                <a:lnTo>
                  <a:pt x="8098527" y="3184793"/>
                </a:lnTo>
                <a:lnTo>
                  <a:pt x="8099606" y="3183714"/>
                </a:lnTo>
                <a:cubicBezTo>
                  <a:pt x="8099606" y="3169148"/>
                  <a:pt x="8096324" y="3161864"/>
                  <a:pt x="8089760" y="3161864"/>
                </a:cubicBezTo>
                <a:lnTo>
                  <a:pt x="8078836" y="3168473"/>
                </a:lnTo>
                <a:lnTo>
                  <a:pt x="8072227" y="3153097"/>
                </a:lnTo>
                <a:lnTo>
                  <a:pt x="8066697" y="3127876"/>
                </a:lnTo>
                <a:cubicBezTo>
                  <a:pt x="8065258" y="3127876"/>
                  <a:pt x="8062740" y="3122796"/>
                  <a:pt x="8059144" y="3112635"/>
                </a:cubicBezTo>
                <a:lnTo>
                  <a:pt x="8059144" y="3110342"/>
                </a:lnTo>
                <a:lnTo>
                  <a:pt x="8063460" y="3106026"/>
                </a:lnTo>
                <a:cubicBezTo>
                  <a:pt x="8078836" y="3108004"/>
                  <a:pt x="8086524" y="3110567"/>
                  <a:pt x="8086524" y="3113714"/>
                </a:cubicBezTo>
                <a:lnTo>
                  <a:pt x="8086524" y="3114793"/>
                </a:lnTo>
                <a:lnTo>
                  <a:pt x="8089760" y="3112635"/>
                </a:lnTo>
                <a:lnTo>
                  <a:pt x="8098527" y="3113714"/>
                </a:lnTo>
                <a:lnTo>
                  <a:pt x="8102844" y="3109263"/>
                </a:lnTo>
                <a:lnTo>
                  <a:pt x="8112689" y="3110342"/>
                </a:lnTo>
                <a:cubicBezTo>
                  <a:pt x="8115117" y="3110342"/>
                  <a:pt x="8118040" y="3103418"/>
                  <a:pt x="8121456" y="3089571"/>
                </a:cubicBezTo>
                <a:lnTo>
                  <a:pt x="8121456" y="3085255"/>
                </a:lnTo>
                <a:lnTo>
                  <a:pt x="8110531" y="3080804"/>
                </a:lnTo>
                <a:lnTo>
                  <a:pt x="8109452" y="3080804"/>
                </a:lnTo>
                <a:lnTo>
                  <a:pt x="8098527" y="3084041"/>
                </a:lnTo>
                <a:cubicBezTo>
                  <a:pt x="8096100" y="3084041"/>
                  <a:pt x="8093537" y="3082603"/>
                  <a:pt x="8090840" y="3079725"/>
                </a:cubicBezTo>
                <a:lnTo>
                  <a:pt x="8086524" y="3080804"/>
                </a:lnTo>
                <a:lnTo>
                  <a:pt x="8075464" y="3079725"/>
                </a:lnTo>
                <a:cubicBezTo>
                  <a:pt x="8075464" y="3081883"/>
                  <a:pt x="8072182" y="3083726"/>
                  <a:pt x="8065618" y="3085255"/>
                </a:cubicBezTo>
                <a:lnTo>
                  <a:pt x="8053614" y="3075274"/>
                </a:lnTo>
                <a:lnTo>
                  <a:pt x="8053614" y="3074195"/>
                </a:lnTo>
                <a:lnTo>
                  <a:pt x="8057930" y="3069879"/>
                </a:lnTo>
                <a:lnTo>
                  <a:pt x="8059144" y="3069879"/>
                </a:lnTo>
                <a:lnTo>
                  <a:pt x="8065618" y="3077567"/>
                </a:lnTo>
                <a:lnTo>
                  <a:pt x="8066697" y="3077567"/>
                </a:lnTo>
                <a:cubicBezTo>
                  <a:pt x="8069664" y="3072442"/>
                  <a:pt x="8072227" y="3069879"/>
                  <a:pt x="8074385" y="3069879"/>
                </a:cubicBezTo>
                <a:cubicBezTo>
                  <a:pt x="8080949" y="3071857"/>
                  <a:pt x="8084231" y="3073296"/>
                  <a:pt x="8084231" y="3074195"/>
                </a:cubicBezTo>
                <a:lnTo>
                  <a:pt x="8085310" y="3073116"/>
                </a:lnTo>
                <a:lnTo>
                  <a:pt x="8087602" y="3073116"/>
                </a:lnTo>
                <a:lnTo>
                  <a:pt x="8090840" y="3075274"/>
                </a:lnTo>
                <a:lnTo>
                  <a:pt x="8091918" y="3075274"/>
                </a:lnTo>
                <a:lnTo>
                  <a:pt x="8090840" y="3074195"/>
                </a:lnTo>
                <a:lnTo>
                  <a:pt x="8090840" y="3072037"/>
                </a:lnTo>
                <a:lnTo>
                  <a:pt x="8092998" y="3069879"/>
                </a:lnTo>
                <a:lnTo>
                  <a:pt x="8103922" y="3069879"/>
                </a:lnTo>
                <a:cubicBezTo>
                  <a:pt x="8106890" y="3073476"/>
                  <a:pt x="8109452" y="3075274"/>
                  <a:pt x="8111610" y="3075274"/>
                </a:cubicBezTo>
                <a:lnTo>
                  <a:pt x="8118219" y="3069879"/>
                </a:lnTo>
                <a:lnTo>
                  <a:pt x="8126986" y="3069879"/>
                </a:lnTo>
                <a:lnTo>
                  <a:pt x="8133595" y="3072037"/>
                </a:lnTo>
                <a:lnTo>
                  <a:pt x="8143441" y="3070958"/>
                </a:lnTo>
                <a:lnTo>
                  <a:pt x="8144520" y="3070958"/>
                </a:lnTo>
                <a:lnTo>
                  <a:pt x="8145599" y="3072037"/>
                </a:lnTo>
                <a:cubicBezTo>
                  <a:pt x="8151084" y="3069340"/>
                  <a:pt x="8154006" y="3067137"/>
                  <a:pt x="8154366" y="3065428"/>
                </a:cubicBezTo>
                <a:lnTo>
                  <a:pt x="8151129" y="3058954"/>
                </a:lnTo>
                <a:lnTo>
                  <a:pt x="8153287" y="3052345"/>
                </a:lnTo>
                <a:lnTo>
                  <a:pt x="8149915" y="3041421"/>
                </a:lnTo>
                <a:cubicBezTo>
                  <a:pt x="8151264" y="3038094"/>
                  <a:pt x="8153467" y="3035531"/>
                  <a:pt x="8156524" y="3033733"/>
                </a:cubicBezTo>
                <a:close/>
                <a:moveTo>
                  <a:pt x="3219175" y="3033733"/>
                </a:moveTo>
                <a:cubicBezTo>
                  <a:pt x="3230414" y="3033733"/>
                  <a:pt x="3242058" y="3040297"/>
                  <a:pt x="3254107" y="3053424"/>
                </a:cubicBezTo>
                <a:cubicBezTo>
                  <a:pt x="3254107" y="3058370"/>
                  <a:pt x="3251545" y="3063495"/>
                  <a:pt x="3246419" y="3068800"/>
                </a:cubicBezTo>
                <a:lnTo>
                  <a:pt x="3248712" y="3082962"/>
                </a:lnTo>
                <a:lnTo>
                  <a:pt x="3246419" y="3091729"/>
                </a:lnTo>
                <a:lnTo>
                  <a:pt x="3246419" y="3096045"/>
                </a:lnTo>
                <a:lnTo>
                  <a:pt x="3248712" y="3099417"/>
                </a:lnTo>
                <a:cubicBezTo>
                  <a:pt x="3248712" y="3108858"/>
                  <a:pt x="3237023" y="3113579"/>
                  <a:pt x="3213645" y="3113579"/>
                </a:cubicBezTo>
                <a:cubicBezTo>
                  <a:pt x="3209508" y="3113579"/>
                  <a:pt x="3205867" y="3108094"/>
                  <a:pt x="3202720" y="3097124"/>
                </a:cubicBezTo>
                <a:cubicBezTo>
                  <a:pt x="3185186" y="3095506"/>
                  <a:pt x="3176419" y="3093707"/>
                  <a:pt x="3176419" y="3091729"/>
                </a:cubicBezTo>
                <a:lnTo>
                  <a:pt x="3174261" y="3091729"/>
                </a:lnTo>
                <a:cubicBezTo>
                  <a:pt x="3174261" y="3094607"/>
                  <a:pt x="3172822" y="3096045"/>
                  <a:pt x="3169945" y="3096045"/>
                </a:cubicBezTo>
                <a:lnTo>
                  <a:pt x="3153490" y="3094966"/>
                </a:lnTo>
                <a:lnTo>
                  <a:pt x="3128403" y="3097124"/>
                </a:lnTo>
                <a:cubicBezTo>
                  <a:pt x="3119591" y="3096585"/>
                  <a:pt x="3115186" y="3095506"/>
                  <a:pt x="3115186" y="3093887"/>
                </a:cubicBezTo>
                <a:cubicBezTo>
                  <a:pt x="3115186" y="3091010"/>
                  <a:pt x="3122874" y="3089212"/>
                  <a:pt x="3138249" y="3088492"/>
                </a:cubicBezTo>
                <a:cubicBezTo>
                  <a:pt x="3138968" y="3086244"/>
                  <a:pt x="3141126" y="3085120"/>
                  <a:pt x="3144723" y="3085120"/>
                </a:cubicBezTo>
                <a:lnTo>
                  <a:pt x="3149174" y="3085120"/>
                </a:lnTo>
                <a:lnTo>
                  <a:pt x="3164415" y="3091729"/>
                </a:lnTo>
                <a:lnTo>
                  <a:pt x="3165494" y="3091729"/>
                </a:lnTo>
                <a:lnTo>
                  <a:pt x="3171024" y="3087278"/>
                </a:lnTo>
                <a:lnTo>
                  <a:pt x="3172103" y="3087278"/>
                </a:lnTo>
                <a:lnTo>
                  <a:pt x="3175340" y="3089571"/>
                </a:lnTo>
                <a:cubicBezTo>
                  <a:pt x="3178127" y="3087323"/>
                  <a:pt x="3181409" y="3086199"/>
                  <a:pt x="3185186" y="3086199"/>
                </a:cubicBezTo>
                <a:lnTo>
                  <a:pt x="3200562" y="3089571"/>
                </a:lnTo>
                <a:lnTo>
                  <a:pt x="3201641" y="3088492"/>
                </a:lnTo>
                <a:lnTo>
                  <a:pt x="3201641" y="3087278"/>
                </a:lnTo>
                <a:lnTo>
                  <a:pt x="3199483" y="3080804"/>
                </a:lnTo>
                <a:lnTo>
                  <a:pt x="3204878" y="3064349"/>
                </a:lnTo>
                <a:lnTo>
                  <a:pt x="3203799" y="3057740"/>
                </a:lnTo>
                <a:lnTo>
                  <a:pt x="3203799" y="3055582"/>
                </a:lnTo>
                <a:lnTo>
                  <a:pt x="3196111" y="3053424"/>
                </a:lnTo>
                <a:lnTo>
                  <a:pt x="3191795" y="3054503"/>
                </a:lnTo>
                <a:cubicBezTo>
                  <a:pt x="3183792" y="3051986"/>
                  <a:pt x="3179791" y="3050187"/>
                  <a:pt x="3179791" y="3049108"/>
                </a:cubicBezTo>
                <a:lnTo>
                  <a:pt x="3179791" y="3047895"/>
                </a:lnTo>
                <a:lnTo>
                  <a:pt x="3181949" y="3045737"/>
                </a:lnTo>
                <a:lnTo>
                  <a:pt x="3186265" y="3045737"/>
                </a:lnTo>
                <a:lnTo>
                  <a:pt x="3189637" y="3047895"/>
                </a:lnTo>
                <a:lnTo>
                  <a:pt x="3190716" y="3047895"/>
                </a:lnTo>
                <a:cubicBezTo>
                  <a:pt x="3190716" y="3045377"/>
                  <a:pt x="3194358" y="3043938"/>
                  <a:pt x="3201641" y="3043579"/>
                </a:cubicBezTo>
                <a:cubicBezTo>
                  <a:pt x="3201641" y="3039532"/>
                  <a:pt x="3207485" y="3036251"/>
                  <a:pt x="3219175" y="3033733"/>
                </a:cubicBezTo>
                <a:close/>
                <a:moveTo>
                  <a:pt x="730876" y="3033598"/>
                </a:moveTo>
                <a:lnTo>
                  <a:pt x="735462" y="3033598"/>
                </a:lnTo>
                <a:lnTo>
                  <a:pt x="760684" y="3055448"/>
                </a:lnTo>
                <a:lnTo>
                  <a:pt x="761897" y="3059764"/>
                </a:lnTo>
                <a:cubicBezTo>
                  <a:pt x="771428" y="3060303"/>
                  <a:pt x="776194" y="3062102"/>
                  <a:pt x="776194" y="3065159"/>
                </a:cubicBezTo>
                <a:lnTo>
                  <a:pt x="776194" y="3066238"/>
                </a:lnTo>
                <a:lnTo>
                  <a:pt x="775115" y="3067317"/>
                </a:lnTo>
                <a:lnTo>
                  <a:pt x="776194" y="3068396"/>
                </a:lnTo>
                <a:lnTo>
                  <a:pt x="776194" y="3070554"/>
                </a:lnTo>
                <a:lnTo>
                  <a:pt x="772822" y="3074060"/>
                </a:lnTo>
                <a:lnTo>
                  <a:pt x="750838" y="3070554"/>
                </a:lnTo>
                <a:cubicBezTo>
                  <a:pt x="748590" y="3070554"/>
                  <a:pt x="747466" y="3071723"/>
                  <a:pt x="747466" y="3074060"/>
                </a:cubicBezTo>
                <a:lnTo>
                  <a:pt x="746387" y="3075139"/>
                </a:lnTo>
                <a:lnTo>
                  <a:pt x="734248" y="3075139"/>
                </a:lnTo>
                <a:cubicBezTo>
                  <a:pt x="730741" y="3075139"/>
                  <a:pt x="727054" y="3073971"/>
                  <a:pt x="723188" y="3071633"/>
                </a:cubicBezTo>
                <a:cubicBezTo>
                  <a:pt x="713297" y="3078467"/>
                  <a:pt x="707048" y="3085390"/>
                  <a:pt x="704441" y="3092403"/>
                </a:cubicBezTo>
                <a:lnTo>
                  <a:pt x="705520" y="3102384"/>
                </a:lnTo>
                <a:lnTo>
                  <a:pt x="702283" y="3103463"/>
                </a:lnTo>
                <a:lnTo>
                  <a:pt x="702283" y="3104542"/>
                </a:lnTo>
                <a:lnTo>
                  <a:pt x="705520" y="3108858"/>
                </a:lnTo>
                <a:lnTo>
                  <a:pt x="705520" y="3115332"/>
                </a:lnTo>
                <a:lnTo>
                  <a:pt x="704441" y="3130708"/>
                </a:lnTo>
                <a:lnTo>
                  <a:pt x="705520" y="3133945"/>
                </a:lnTo>
                <a:lnTo>
                  <a:pt x="725481" y="3135024"/>
                </a:lnTo>
                <a:cubicBezTo>
                  <a:pt x="727100" y="3129270"/>
                  <a:pt x="731146" y="3124144"/>
                  <a:pt x="737620" y="3119648"/>
                </a:cubicBezTo>
                <a:lnTo>
                  <a:pt x="745308" y="3114253"/>
                </a:lnTo>
                <a:cubicBezTo>
                  <a:pt x="751512" y="3116951"/>
                  <a:pt x="762167" y="3124954"/>
                  <a:pt x="777273" y="3138261"/>
                </a:cubicBezTo>
                <a:lnTo>
                  <a:pt x="777273" y="3139340"/>
                </a:lnTo>
                <a:cubicBezTo>
                  <a:pt x="776194" y="3142218"/>
                  <a:pt x="773632" y="3143656"/>
                  <a:pt x="769585" y="3143656"/>
                </a:cubicBezTo>
                <a:lnTo>
                  <a:pt x="761897" y="3142577"/>
                </a:lnTo>
                <a:lnTo>
                  <a:pt x="761897" y="3143656"/>
                </a:lnTo>
                <a:lnTo>
                  <a:pt x="762976" y="3151209"/>
                </a:lnTo>
                <a:lnTo>
                  <a:pt x="758526" y="3156874"/>
                </a:lnTo>
                <a:lnTo>
                  <a:pt x="766348" y="3164427"/>
                </a:lnTo>
                <a:lnTo>
                  <a:pt x="766348" y="3166585"/>
                </a:lnTo>
                <a:lnTo>
                  <a:pt x="762976" y="3171980"/>
                </a:lnTo>
                <a:lnTo>
                  <a:pt x="766348" y="3186277"/>
                </a:lnTo>
                <a:lnTo>
                  <a:pt x="760684" y="3198146"/>
                </a:lnTo>
                <a:lnTo>
                  <a:pt x="760684" y="3208127"/>
                </a:lnTo>
                <a:cubicBezTo>
                  <a:pt x="762212" y="3209386"/>
                  <a:pt x="763336" y="3214781"/>
                  <a:pt x="764055" y="3224312"/>
                </a:cubicBezTo>
                <a:lnTo>
                  <a:pt x="760684" y="3231865"/>
                </a:lnTo>
                <a:lnTo>
                  <a:pt x="764055" y="3235371"/>
                </a:lnTo>
                <a:lnTo>
                  <a:pt x="762976" y="3238609"/>
                </a:lnTo>
                <a:lnTo>
                  <a:pt x="766348" y="3256952"/>
                </a:lnTo>
                <a:lnTo>
                  <a:pt x="762976" y="3283117"/>
                </a:lnTo>
                <a:lnTo>
                  <a:pt x="765134" y="3287568"/>
                </a:lnTo>
                <a:cubicBezTo>
                  <a:pt x="764055" y="3295481"/>
                  <a:pt x="761852" y="3299437"/>
                  <a:pt x="758526" y="3299437"/>
                </a:cubicBezTo>
                <a:lnTo>
                  <a:pt x="747466" y="3300651"/>
                </a:lnTo>
                <a:lnTo>
                  <a:pt x="738699" y="3299437"/>
                </a:lnTo>
                <a:lnTo>
                  <a:pt x="724267" y="3300651"/>
                </a:lnTo>
                <a:lnTo>
                  <a:pt x="716579" y="3292963"/>
                </a:lnTo>
                <a:lnTo>
                  <a:pt x="719951" y="3287568"/>
                </a:lnTo>
                <a:lnTo>
                  <a:pt x="719951" y="3284196"/>
                </a:lnTo>
                <a:lnTo>
                  <a:pt x="717793" y="3277722"/>
                </a:lnTo>
                <a:lnTo>
                  <a:pt x="719951" y="3266797"/>
                </a:lnTo>
                <a:lnTo>
                  <a:pt x="718872" y="3258031"/>
                </a:lnTo>
                <a:lnTo>
                  <a:pt x="719951" y="3240767"/>
                </a:lnTo>
                <a:lnTo>
                  <a:pt x="717793" y="3234292"/>
                </a:lnTo>
                <a:lnTo>
                  <a:pt x="717793" y="3223233"/>
                </a:lnTo>
                <a:cubicBezTo>
                  <a:pt x="718872" y="3216759"/>
                  <a:pt x="721030" y="3213522"/>
                  <a:pt x="724267" y="3213522"/>
                </a:cubicBezTo>
                <a:lnTo>
                  <a:pt x="724267" y="3211364"/>
                </a:lnTo>
                <a:cubicBezTo>
                  <a:pt x="721389" y="3211364"/>
                  <a:pt x="719951" y="3209116"/>
                  <a:pt x="719951" y="3204620"/>
                </a:cubicBezTo>
                <a:lnTo>
                  <a:pt x="719951" y="3198146"/>
                </a:lnTo>
                <a:lnTo>
                  <a:pt x="721030" y="3193830"/>
                </a:lnTo>
                <a:lnTo>
                  <a:pt x="718872" y="3187356"/>
                </a:lnTo>
                <a:lnTo>
                  <a:pt x="721030" y="3178454"/>
                </a:lnTo>
                <a:lnTo>
                  <a:pt x="717793" y="3159032"/>
                </a:lnTo>
                <a:lnTo>
                  <a:pt x="722109" y="3146893"/>
                </a:lnTo>
                <a:lnTo>
                  <a:pt x="721030" y="3141498"/>
                </a:lnTo>
                <a:lnTo>
                  <a:pt x="717793" y="3141498"/>
                </a:lnTo>
                <a:cubicBezTo>
                  <a:pt x="708891" y="3142937"/>
                  <a:pt x="704441" y="3145455"/>
                  <a:pt x="704441" y="3149051"/>
                </a:cubicBezTo>
                <a:lnTo>
                  <a:pt x="706599" y="3162269"/>
                </a:lnTo>
                <a:lnTo>
                  <a:pt x="706599" y="3163348"/>
                </a:lnTo>
                <a:cubicBezTo>
                  <a:pt x="705160" y="3174498"/>
                  <a:pt x="702957" y="3184299"/>
                  <a:pt x="699990" y="3192751"/>
                </a:cubicBezTo>
                <a:lnTo>
                  <a:pt x="698911" y="3199225"/>
                </a:lnTo>
                <a:lnTo>
                  <a:pt x="699990" y="3203541"/>
                </a:lnTo>
                <a:lnTo>
                  <a:pt x="699990" y="3204620"/>
                </a:lnTo>
                <a:lnTo>
                  <a:pt x="696753" y="3217838"/>
                </a:lnTo>
                <a:lnTo>
                  <a:pt x="697832" y="3222154"/>
                </a:lnTo>
                <a:cubicBezTo>
                  <a:pt x="697832" y="3229167"/>
                  <a:pt x="692707" y="3237170"/>
                  <a:pt x="682456" y="3246162"/>
                </a:cubicBezTo>
                <a:cubicBezTo>
                  <a:pt x="679489" y="3246162"/>
                  <a:pt x="678005" y="3249758"/>
                  <a:pt x="678005" y="3256952"/>
                </a:cubicBezTo>
                <a:cubicBezTo>
                  <a:pt x="674138" y="3264235"/>
                  <a:pt x="671576" y="3267876"/>
                  <a:pt x="670317" y="3267876"/>
                </a:cubicBezTo>
                <a:cubicBezTo>
                  <a:pt x="665192" y="3267876"/>
                  <a:pt x="662269" y="3272238"/>
                  <a:pt x="661550" y="3280959"/>
                </a:cubicBezTo>
                <a:cubicBezTo>
                  <a:pt x="651030" y="3291120"/>
                  <a:pt x="643297" y="3296200"/>
                  <a:pt x="638352" y="3296200"/>
                </a:cubicBezTo>
                <a:lnTo>
                  <a:pt x="637273" y="3296200"/>
                </a:lnTo>
                <a:lnTo>
                  <a:pt x="634980" y="3294042"/>
                </a:lnTo>
                <a:lnTo>
                  <a:pt x="634980" y="3292963"/>
                </a:lnTo>
                <a:cubicBezTo>
                  <a:pt x="637767" y="3290985"/>
                  <a:pt x="640689" y="3285545"/>
                  <a:pt x="643747" y="3276643"/>
                </a:cubicBezTo>
                <a:lnTo>
                  <a:pt x="646039" y="3274485"/>
                </a:lnTo>
                <a:lnTo>
                  <a:pt x="646039" y="3271114"/>
                </a:lnTo>
                <a:lnTo>
                  <a:pt x="644826" y="3260189"/>
                </a:lnTo>
                <a:cubicBezTo>
                  <a:pt x="650850" y="3256412"/>
                  <a:pt x="653862" y="3253175"/>
                  <a:pt x="653862" y="3250478"/>
                </a:cubicBezTo>
                <a:lnTo>
                  <a:pt x="652514" y="3247241"/>
                </a:lnTo>
                <a:lnTo>
                  <a:pt x="649276" y="3247241"/>
                </a:lnTo>
                <a:lnTo>
                  <a:pt x="646039" y="3249399"/>
                </a:lnTo>
                <a:lnTo>
                  <a:pt x="640510" y="3248320"/>
                </a:lnTo>
                <a:lnTo>
                  <a:pt x="639431" y="3249399"/>
                </a:lnTo>
                <a:lnTo>
                  <a:pt x="640510" y="3254794"/>
                </a:lnTo>
                <a:lnTo>
                  <a:pt x="640510" y="3255873"/>
                </a:lnTo>
                <a:lnTo>
                  <a:pt x="637273" y="3259110"/>
                </a:lnTo>
                <a:lnTo>
                  <a:pt x="636059" y="3259110"/>
                </a:lnTo>
                <a:lnTo>
                  <a:pt x="634980" y="3258031"/>
                </a:lnTo>
                <a:lnTo>
                  <a:pt x="633901" y="3259110"/>
                </a:lnTo>
                <a:lnTo>
                  <a:pt x="630664" y="3259110"/>
                </a:lnTo>
                <a:cubicBezTo>
                  <a:pt x="627427" y="3256232"/>
                  <a:pt x="622256" y="3254074"/>
                  <a:pt x="615153" y="3252636"/>
                </a:cubicBezTo>
                <a:lnTo>
                  <a:pt x="612860" y="3250478"/>
                </a:lnTo>
                <a:lnTo>
                  <a:pt x="608544" y="3250478"/>
                </a:lnTo>
                <a:lnTo>
                  <a:pt x="606386" y="3252636"/>
                </a:lnTo>
                <a:lnTo>
                  <a:pt x="606386" y="3255873"/>
                </a:lnTo>
                <a:lnTo>
                  <a:pt x="611781" y="3255873"/>
                </a:lnTo>
                <a:lnTo>
                  <a:pt x="614074" y="3258031"/>
                </a:lnTo>
                <a:lnTo>
                  <a:pt x="612860" y="3273272"/>
                </a:lnTo>
                <a:lnTo>
                  <a:pt x="616232" y="3283117"/>
                </a:lnTo>
                <a:lnTo>
                  <a:pt x="616232" y="3285275"/>
                </a:lnTo>
                <a:cubicBezTo>
                  <a:pt x="616232" y="3292559"/>
                  <a:pt x="610747" y="3296200"/>
                  <a:pt x="599777" y="3296200"/>
                </a:cubicBezTo>
                <a:cubicBezTo>
                  <a:pt x="599777" y="3297639"/>
                  <a:pt x="597889" y="3298358"/>
                  <a:pt x="594112" y="3298358"/>
                </a:cubicBezTo>
                <a:lnTo>
                  <a:pt x="585345" y="3298358"/>
                </a:lnTo>
                <a:lnTo>
                  <a:pt x="585345" y="3296200"/>
                </a:lnTo>
                <a:lnTo>
                  <a:pt x="586424" y="3290805"/>
                </a:lnTo>
                <a:cubicBezTo>
                  <a:pt x="584986" y="3290805"/>
                  <a:pt x="584266" y="3292604"/>
                  <a:pt x="584266" y="3296200"/>
                </a:cubicBezTo>
                <a:lnTo>
                  <a:pt x="583187" y="3296200"/>
                </a:lnTo>
                <a:cubicBezTo>
                  <a:pt x="581928" y="3296200"/>
                  <a:pt x="580804" y="3292919"/>
                  <a:pt x="579816" y="3286354"/>
                </a:cubicBezTo>
                <a:lnTo>
                  <a:pt x="578737" y="3286354"/>
                </a:lnTo>
                <a:lnTo>
                  <a:pt x="578737" y="3287568"/>
                </a:lnTo>
                <a:lnTo>
                  <a:pt x="579816" y="3297279"/>
                </a:lnTo>
                <a:lnTo>
                  <a:pt x="578737" y="3297279"/>
                </a:lnTo>
                <a:cubicBezTo>
                  <a:pt x="569115" y="3297279"/>
                  <a:pt x="564305" y="3291480"/>
                  <a:pt x="564305" y="3279880"/>
                </a:cubicBezTo>
                <a:cubicBezTo>
                  <a:pt x="564305" y="3278262"/>
                  <a:pt x="566508" y="3274980"/>
                  <a:pt x="570914" y="3270034"/>
                </a:cubicBezTo>
                <a:lnTo>
                  <a:pt x="570914" y="3266797"/>
                </a:lnTo>
                <a:cubicBezTo>
                  <a:pt x="570914" y="3265718"/>
                  <a:pt x="567991" y="3264280"/>
                  <a:pt x="562147" y="3262481"/>
                </a:cubicBezTo>
                <a:lnTo>
                  <a:pt x="557831" y="3263560"/>
                </a:lnTo>
                <a:lnTo>
                  <a:pt x="556617" y="3262481"/>
                </a:lnTo>
                <a:lnTo>
                  <a:pt x="555538" y="3262481"/>
                </a:lnTo>
                <a:cubicBezTo>
                  <a:pt x="549513" y="3264100"/>
                  <a:pt x="541781" y="3267697"/>
                  <a:pt x="532339" y="3273272"/>
                </a:cubicBezTo>
                <a:cubicBezTo>
                  <a:pt x="525596" y="3273272"/>
                  <a:pt x="520470" y="3275475"/>
                  <a:pt x="516964" y="3279880"/>
                </a:cubicBezTo>
                <a:lnTo>
                  <a:pt x="505904" y="3283117"/>
                </a:lnTo>
                <a:lnTo>
                  <a:pt x="504825" y="3282038"/>
                </a:lnTo>
                <a:lnTo>
                  <a:pt x="504825" y="3278801"/>
                </a:lnTo>
                <a:lnTo>
                  <a:pt x="519256" y="3261402"/>
                </a:lnTo>
                <a:cubicBezTo>
                  <a:pt x="519256" y="3259155"/>
                  <a:pt x="520695" y="3257311"/>
                  <a:pt x="523572" y="3255873"/>
                </a:cubicBezTo>
                <a:lnTo>
                  <a:pt x="524651" y="3255873"/>
                </a:lnTo>
                <a:lnTo>
                  <a:pt x="524651" y="3258031"/>
                </a:lnTo>
                <a:lnTo>
                  <a:pt x="528023" y="3255873"/>
                </a:lnTo>
                <a:lnTo>
                  <a:pt x="529102" y="3256952"/>
                </a:lnTo>
                <a:lnTo>
                  <a:pt x="530181" y="3255873"/>
                </a:lnTo>
                <a:lnTo>
                  <a:pt x="530181" y="3254794"/>
                </a:lnTo>
                <a:lnTo>
                  <a:pt x="526944" y="3251557"/>
                </a:lnTo>
                <a:lnTo>
                  <a:pt x="552301" y="3208127"/>
                </a:lnTo>
                <a:cubicBezTo>
                  <a:pt x="552301" y="3204170"/>
                  <a:pt x="553739" y="3200484"/>
                  <a:pt x="556617" y="3197067"/>
                </a:cubicBezTo>
                <a:lnTo>
                  <a:pt x="556617" y="3195988"/>
                </a:lnTo>
                <a:cubicBezTo>
                  <a:pt x="556617" y="3194549"/>
                  <a:pt x="554459" y="3193470"/>
                  <a:pt x="550143" y="3192751"/>
                </a:cubicBezTo>
                <a:cubicBezTo>
                  <a:pt x="549423" y="3194909"/>
                  <a:pt x="547176" y="3195988"/>
                  <a:pt x="543399" y="3195988"/>
                </a:cubicBezTo>
                <a:lnTo>
                  <a:pt x="541241" y="3195988"/>
                </a:lnTo>
                <a:lnTo>
                  <a:pt x="525865" y="3192751"/>
                </a:lnTo>
                <a:lnTo>
                  <a:pt x="519256" y="3194909"/>
                </a:lnTo>
                <a:lnTo>
                  <a:pt x="518043" y="3193830"/>
                </a:lnTo>
                <a:lnTo>
                  <a:pt x="518043" y="3191672"/>
                </a:lnTo>
                <a:cubicBezTo>
                  <a:pt x="518043" y="3189514"/>
                  <a:pt x="521729" y="3187716"/>
                  <a:pt x="529102" y="3186277"/>
                </a:cubicBezTo>
                <a:lnTo>
                  <a:pt x="536790" y="3187356"/>
                </a:lnTo>
                <a:lnTo>
                  <a:pt x="543399" y="3185198"/>
                </a:lnTo>
                <a:lnTo>
                  <a:pt x="547850" y="3187356"/>
                </a:lnTo>
                <a:cubicBezTo>
                  <a:pt x="559629" y="3187356"/>
                  <a:pt x="565519" y="3185917"/>
                  <a:pt x="565519" y="3183040"/>
                </a:cubicBezTo>
                <a:lnTo>
                  <a:pt x="561068" y="3160111"/>
                </a:lnTo>
                <a:cubicBezTo>
                  <a:pt x="554504" y="3159212"/>
                  <a:pt x="551222" y="3158133"/>
                  <a:pt x="551222" y="3156874"/>
                </a:cubicBezTo>
                <a:lnTo>
                  <a:pt x="551222" y="3154716"/>
                </a:lnTo>
                <a:lnTo>
                  <a:pt x="553380" y="3152288"/>
                </a:lnTo>
                <a:lnTo>
                  <a:pt x="559989" y="3152288"/>
                </a:lnTo>
                <a:lnTo>
                  <a:pt x="559989" y="3151209"/>
                </a:lnTo>
                <a:cubicBezTo>
                  <a:pt x="559989" y="3149411"/>
                  <a:pt x="556707" y="3147972"/>
                  <a:pt x="550143" y="3146893"/>
                </a:cubicBezTo>
                <a:lnTo>
                  <a:pt x="547850" y="3140419"/>
                </a:lnTo>
                <a:lnTo>
                  <a:pt x="549064" y="3139340"/>
                </a:lnTo>
                <a:lnTo>
                  <a:pt x="549064" y="3138261"/>
                </a:lnTo>
                <a:lnTo>
                  <a:pt x="543399" y="3126122"/>
                </a:lnTo>
                <a:cubicBezTo>
                  <a:pt x="544928" y="3121627"/>
                  <a:pt x="546816" y="3119109"/>
                  <a:pt x="549064" y="3118569"/>
                </a:cubicBezTo>
                <a:cubicBezTo>
                  <a:pt x="549064" y="3098968"/>
                  <a:pt x="542050" y="3089166"/>
                  <a:pt x="528023" y="3089166"/>
                </a:cubicBezTo>
                <a:cubicBezTo>
                  <a:pt x="522178" y="3089166"/>
                  <a:pt x="519256" y="3088087"/>
                  <a:pt x="519256" y="3085929"/>
                </a:cubicBezTo>
                <a:lnTo>
                  <a:pt x="519256" y="3083771"/>
                </a:lnTo>
                <a:lnTo>
                  <a:pt x="521414" y="3081613"/>
                </a:lnTo>
                <a:lnTo>
                  <a:pt x="526944" y="3081613"/>
                </a:lnTo>
                <a:lnTo>
                  <a:pt x="531260" y="3082692"/>
                </a:lnTo>
                <a:cubicBezTo>
                  <a:pt x="536925" y="3081793"/>
                  <a:pt x="540971" y="3080355"/>
                  <a:pt x="543399" y="3078376"/>
                </a:cubicBezTo>
                <a:lnTo>
                  <a:pt x="550143" y="3078376"/>
                </a:lnTo>
                <a:lnTo>
                  <a:pt x="563226" y="3081613"/>
                </a:lnTo>
                <a:cubicBezTo>
                  <a:pt x="564934" y="3081613"/>
                  <a:pt x="566058" y="3078287"/>
                  <a:pt x="566598" y="3071633"/>
                </a:cubicBezTo>
                <a:lnTo>
                  <a:pt x="564305" y="3065159"/>
                </a:lnTo>
                <a:lnTo>
                  <a:pt x="565519" y="3059764"/>
                </a:lnTo>
                <a:cubicBezTo>
                  <a:pt x="564889" y="3054189"/>
                  <a:pt x="563406" y="3050233"/>
                  <a:pt x="561068" y="3047895"/>
                </a:cubicBezTo>
                <a:cubicBezTo>
                  <a:pt x="561068" y="3043579"/>
                  <a:pt x="563631" y="3040252"/>
                  <a:pt x="568756" y="3037914"/>
                </a:cubicBezTo>
                <a:lnTo>
                  <a:pt x="576579" y="3038993"/>
                </a:lnTo>
                <a:lnTo>
                  <a:pt x="584266" y="3038993"/>
                </a:lnTo>
                <a:cubicBezTo>
                  <a:pt x="589392" y="3042410"/>
                  <a:pt x="598563" y="3045377"/>
                  <a:pt x="611781" y="3047895"/>
                </a:cubicBezTo>
                <a:lnTo>
                  <a:pt x="618390" y="3054369"/>
                </a:lnTo>
                <a:lnTo>
                  <a:pt x="618390" y="3056527"/>
                </a:lnTo>
                <a:lnTo>
                  <a:pt x="612860" y="3061922"/>
                </a:lnTo>
                <a:lnTo>
                  <a:pt x="615153" y="3070554"/>
                </a:lnTo>
                <a:lnTo>
                  <a:pt x="611781" y="3080534"/>
                </a:lnTo>
                <a:cubicBezTo>
                  <a:pt x="615827" y="3080534"/>
                  <a:pt x="623560" y="3073971"/>
                  <a:pt x="634980" y="3060843"/>
                </a:cubicBezTo>
                <a:lnTo>
                  <a:pt x="636059" y="3060843"/>
                </a:lnTo>
                <a:lnTo>
                  <a:pt x="656020" y="3070554"/>
                </a:lnTo>
                <a:lnTo>
                  <a:pt x="657099" y="3070554"/>
                </a:lnTo>
                <a:lnTo>
                  <a:pt x="658179" y="3069475"/>
                </a:lnTo>
                <a:lnTo>
                  <a:pt x="658179" y="3068396"/>
                </a:lnTo>
                <a:lnTo>
                  <a:pt x="654941" y="3057606"/>
                </a:lnTo>
                <a:lnTo>
                  <a:pt x="658179" y="3055448"/>
                </a:lnTo>
                <a:cubicBezTo>
                  <a:pt x="662764" y="3057965"/>
                  <a:pt x="671980" y="3060843"/>
                  <a:pt x="685828" y="3064080"/>
                </a:cubicBezTo>
                <a:lnTo>
                  <a:pt x="689065" y="3065159"/>
                </a:lnTo>
                <a:lnTo>
                  <a:pt x="692303" y="3064080"/>
                </a:lnTo>
                <a:lnTo>
                  <a:pt x="697832" y="3074060"/>
                </a:lnTo>
                <a:lnTo>
                  <a:pt x="696753" y="3079455"/>
                </a:lnTo>
                <a:lnTo>
                  <a:pt x="697832" y="3079455"/>
                </a:lnTo>
                <a:cubicBezTo>
                  <a:pt x="699270" y="3079455"/>
                  <a:pt x="699990" y="3076129"/>
                  <a:pt x="699990" y="3069475"/>
                </a:cubicBezTo>
                <a:lnTo>
                  <a:pt x="704441" y="3066238"/>
                </a:lnTo>
                <a:lnTo>
                  <a:pt x="710105" y="3067317"/>
                </a:lnTo>
                <a:lnTo>
                  <a:pt x="711184" y="3066238"/>
                </a:lnTo>
                <a:lnTo>
                  <a:pt x="711184" y="3065159"/>
                </a:lnTo>
                <a:lnTo>
                  <a:pt x="710105" y="3058685"/>
                </a:lnTo>
                <a:cubicBezTo>
                  <a:pt x="720356" y="3054189"/>
                  <a:pt x="725481" y="3048704"/>
                  <a:pt x="725481" y="3042230"/>
                </a:cubicBezTo>
                <a:close/>
                <a:moveTo>
                  <a:pt x="2630460" y="3033035"/>
                </a:moveTo>
                <a:lnTo>
                  <a:pt x="2630460" y="3034114"/>
                </a:lnTo>
                <a:lnTo>
                  <a:pt x="2632618" y="3034114"/>
                </a:lnTo>
                <a:lnTo>
                  <a:pt x="2632618" y="3033035"/>
                </a:lnTo>
                <a:close/>
                <a:moveTo>
                  <a:pt x="2736877" y="3028719"/>
                </a:moveTo>
                <a:lnTo>
                  <a:pt x="2740114" y="3031956"/>
                </a:lnTo>
                <a:lnTo>
                  <a:pt x="2740114" y="3030877"/>
                </a:lnTo>
                <a:lnTo>
                  <a:pt x="2737955" y="3028719"/>
                </a:lnTo>
                <a:close/>
                <a:moveTo>
                  <a:pt x="2622771" y="3028719"/>
                </a:moveTo>
                <a:lnTo>
                  <a:pt x="2622771" y="3030877"/>
                </a:lnTo>
                <a:lnTo>
                  <a:pt x="2624930" y="3030877"/>
                </a:lnTo>
                <a:close/>
                <a:moveTo>
                  <a:pt x="2687917" y="3026561"/>
                </a:moveTo>
                <a:lnTo>
                  <a:pt x="2686837" y="3027640"/>
                </a:lnTo>
                <a:lnTo>
                  <a:pt x="2686837" y="3029798"/>
                </a:lnTo>
                <a:lnTo>
                  <a:pt x="2690209" y="3033035"/>
                </a:lnTo>
                <a:lnTo>
                  <a:pt x="2692367" y="3030877"/>
                </a:lnTo>
                <a:cubicBezTo>
                  <a:pt x="2691829" y="3028719"/>
                  <a:pt x="2690344" y="3027280"/>
                  <a:pt x="2687917" y="3026561"/>
                </a:cubicBezTo>
                <a:close/>
                <a:moveTo>
                  <a:pt x="2608745" y="3026561"/>
                </a:moveTo>
                <a:lnTo>
                  <a:pt x="2608745" y="3028719"/>
                </a:lnTo>
                <a:lnTo>
                  <a:pt x="2617376" y="3036272"/>
                </a:lnTo>
                <a:lnTo>
                  <a:pt x="2619535" y="3036272"/>
                </a:lnTo>
                <a:close/>
                <a:moveTo>
                  <a:pt x="2615218" y="3025482"/>
                </a:moveTo>
                <a:lnTo>
                  <a:pt x="2615218" y="3026561"/>
                </a:lnTo>
                <a:lnTo>
                  <a:pt x="2617376" y="3026561"/>
                </a:lnTo>
                <a:lnTo>
                  <a:pt x="2617376" y="3025482"/>
                </a:lnTo>
                <a:close/>
                <a:moveTo>
                  <a:pt x="7103393" y="3024919"/>
                </a:moveTo>
                <a:lnTo>
                  <a:pt x="7102314" y="3025998"/>
                </a:lnTo>
                <a:lnTo>
                  <a:pt x="7102314" y="3029235"/>
                </a:lnTo>
                <a:cubicBezTo>
                  <a:pt x="7103753" y="3032203"/>
                  <a:pt x="7105911" y="3033686"/>
                  <a:pt x="7108788" y="3033686"/>
                </a:cubicBezTo>
                <a:lnTo>
                  <a:pt x="7112025" y="3032607"/>
                </a:lnTo>
                <a:lnTo>
                  <a:pt x="7112025" y="3030314"/>
                </a:lnTo>
                <a:cubicBezTo>
                  <a:pt x="7112025" y="3028516"/>
                  <a:pt x="7109148" y="3026718"/>
                  <a:pt x="7103393" y="3024919"/>
                </a:cubicBezTo>
                <a:close/>
                <a:moveTo>
                  <a:pt x="2629382" y="3024403"/>
                </a:moveTo>
                <a:cubicBezTo>
                  <a:pt x="2629382" y="3025842"/>
                  <a:pt x="2630460" y="3026561"/>
                  <a:pt x="2632618" y="3026561"/>
                </a:cubicBezTo>
                <a:lnTo>
                  <a:pt x="2633697" y="3026561"/>
                </a:lnTo>
                <a:lnTo>
                  <a:pt x="2633697" y="3025482"/>
                </a:lnTo>
                <a:close/>
                <a:moveTo>
                  <a:pt x="2575026" y="3022245"/>
                </a:moveTo>
                <a:lnTo>
                  <a:pt x="2575026" y="3024403"/>
                </a:lnTo>
                <a:lnTo>
                  <a:pt x="2576104" y="3024403"/>
                </a:lnTo>
                <a:lnTo>
                  <a:pt x="2576104" y="3022245"/>
                </a:lnTo>
                <a:close/>
                <a:moveTo>
                  <a:pt x="2618456" y="3021166"/>
                </a:moveTo>
                <a:lnTo>
                  <a:pt x="2618456" y="3024403"/>
                </a:lnTo>
                <a:lnTo>
                  <a:pt x="2619535" y="3024403"/>
                </a:lnTo>
                <a:lnTo>
                  <a:pt x="2620613" y="3021166"/>
                </a:lnTo>
                <a:close/>
                <a:moveTo>
                  <a:pt x="2623851" y="3010241"/>
                </a:moveTo>
                <a:lnTo>
                  <a:pt x="2629382" y="3014557"/>
                </a:lnTo>
                <a:lnTo>
                  <a:pt x="2628302" y="3015636"/>
                </a:lnTo>
                <a:lnTo>
                  <a:pt x="2626009" y="3015636"/>
                </a:lnTo>
                <a:lnTo>
                  <a:pt x="2624930" y="3014557"/>
                </a:lnTo>
                <a:lnTo>
                  <a:pt x="2623851" y="3015636"/>
                </a:lnTo>
                <a:lnTo>
                  <a:pt x="2622771" y="3015636"/>
                </a:lnTo>
                <a:lnTo>
                  <a:pt x="2620613" y="3013478"/>
                </a:lnTo>
                <a:close/>
                <a:moveTo>
                  <a:pt x="2610903" y="3008083"/>
                </a:moveTo>
                <a:lnTo>
                  <a:pt x="2613062" y="3010241"/>
                </a:lnTo>
                <a:lnTo>
                  <a:pt x="2615218" y="3008083"/>
                </a:lnTo>
                <a:close/>
                <a:moveTo>
                  <a:pt x="3609760" y="2998902"/>
                </a:moveTo>
                <a:lnTo>
                  <a:pt x="3609760" y="2999981"/>
                </a:lnTo>
                <a:lnTo>
                  <a:pt x="3611918" y="2999981"/>
                </a:lnTo>
                <a:lnTo>
                  <a:pt x="3611918" y="2998902"/>
                </a:lnTo>
                <a:close/>
                <a:moveTo>
                  <a:pt x="5182148" y="2993777"/>
                </a:moveTo>
                <a:lnTo>
                  <a:pt x="5182148" y="2997014"/>
                </a:lnTo>
                <a:lnTo>
                  <a:pt x="5184306" y="2997014"/>
                </a:lnTo>
                <a:lnTo>
                  <a:pt x="5183227" y="2993777"/>
                </a:lnTo>
                <a:close/>
                <a:moveTo>
                  <a:pt x="2618456" y="2991763"/>
                </a:moveTo>
                <a:lnTo>
                  <a:pt x="2618456" y="2993921"/>
                </a:lnTo>
                <a:lnTo>
                  <a:pt x="2619535" y="2993921"/>
                </a:lnTo>
                <a:lnTo>
                  <a:pt x="2619535" y="2991763"/>
                </a:lnTo>
                <a:close/>
                <a:moveTo>
                  <a:pt x="2631539" y="2990684"/>
                </a:moveTo>
                <a:lnTo>
                  <a:pt x="2631539" y="2992842"/>
                </a:lnTo>
                <a:lnTo>
                  <a:pt x="2632618" y="2992842"/>
                </a:lnTo>
                <a:lnTo>
                  <a:pt x="2632618" y="2990684"/>
                </a:lnTo>
                <a:close/>
                <a:moveTo>
                  <a:pt x="5179990" y="2988382"/>
                </a:moveTo>
                <a:lnTo>
                  <a:pt x="5179990" y="2992698"/>
                </a:lnTo>
                <a:lnTo>
                  <a:pt x="5181069" y="2992698"/>
                </a:lnTo>
                <a:lnTo>
                  <a:pt x="5181069" y="2988382"/>
                </a:lnTo>
                <a:close/>
                <a:moveTo>
                  <a:pt x="5130490" y="2985145"/>
                </a:moveTo>
                <a:lnTo>
                  <a:pt x="5127253" y="2989461"/>
                </a:lnTo>
                <a:lnTo>
                  <a:pt x="5127253" y="2990540"/>
                </a:lnTo>
                <a:lnTo>
                  <a:pt x="5133727" y="2997014"/>
                </a:lnTo>
                <a:lnTo>
                  <a:pt x="5135885" y="2997014"/>
                </a:lnTo>
                <a:cubicBezTo>
                  <a:pt x="5131569" y="2994676"/>
                  <a:pt x="5129411" y="2991799"/>
                  <a:pt x="5129411" y="2988382"/>
                </a:cubicBezTo>
                <a:cubicBezTo>
                  <a:pt x="5129411" y="2986943"/>
                  <a:pt x="5130490" y="2986224"/>
                  <a:pt x="5132648" y="2986224"/>
                </a:cubicBezTo>
                <a:lnTo>
                  <a:pt x="5132648" y="2985145"/>
                </a:lnTo>
                <a:close/>
                <a:moveTo>
                  <a:pt x="5793659" y="2981908"/>
                </a:moveTo>
                <a:lnTo>
                  <a:pt x="5793659" y="2985145"/>
                </a:lnTo>
                <a:lnTo>
                  <a:pt x="5794738" y="2985145"/>
                </a:lnTo>
                <a:lnTo>
                  <a:pt x="5794738" y="2981908"/>
                </a:lnTo>
                <a:close/>
                <a:moveTo>
                  <a:pt x="5169200" y="2981908"/>
                </a:moveTo>
                <a:lnTo>
                  <a:pt x="5169200" y="2984066"/>
                </a:lnTo>
                <a:lnTo>
                  <a:pt x="5171358" y="2984066"/>
                </a:lnTo>
                <a:lnTo>
                  <a:pt x="5171358" y="2981908"/>
                </a:lnTo>
                <a:close/>
                <a:moveTo>
                  <a:pt x="2597820" y="2977736"/>
                </a:moveTo>
                <a:lnTo>
                  <a:pt x="2595662" y="2985289"/>
                </a:lnTo>
                <a:lnTo>
                  <a:pt x="2595662" y="2988526"/>
                </a:lnTo>
                <a:lnTo>
                  <a:pt x="2601058" y="2983131"/>
                </a:lnTo>
                <a:lnTo>
                  <a:pt x="2601058" y="2980973"/>
                </a:lnTo>
                <a:close/>
                <a:moveTo>
                  <a:pt x="5720017" y="2977592"/>
                </a:moveTo>
                <a:lnTo>
                  <a:pt x="5720017" y="2979750"/>
                </a:lnTo>
                <a:lnTo>
                  <a:pt x="5721096" y="2979750"/>
                </a:lnTo>
                <a:lnTo>
                  <a:pt x="5721096" y="2977592"/>
                </a:lnTo>
                <a:close/>
                <a:moveTo>
                  <a:pt x="5155307" y="2977592"/>
                </a:moveTo>
                <a:lnTo>
                  <a:pt x="5153149" y="2979750"/>
                </a:lnTo>
                <a:lnTo>
                  <a:pt x="5153149" y="2984066"/>
                </a:lnTo>
                <a:lnTo>
                  <a:pt x="5155307" y="2986224"/>
                </a:lnTo>
                <a:lnTo>
                  <a:pt x="5157465" y="2986224"/>
                </a:lnTo>
                <a:lnTo>
                  <a:pt x="5159623" y="2981908"/>
                </a:lnTo>
                <a:lnTo>
                  <a:pt x="5159623" y="2979750"/>
                </a:lnTo>
                <a:lnTo>
                  <a:pt x="5157465" y="2977592"/>
                </a:lnTo>
                <a:close/>
                <a:moveTo>
                  <a:pt x="3719009" y="2977322"/>
                </a:moveTo>
                <a:lnTo>
                  <a:pt x="3716851" y="2979480"/>
                </a:lnTo>
                <a:lnTo>
                  <a:pt x="3716851" y="2981638"/>
                </a:lnTo>
                <a:lnTo>
                  <a:pt x="3724404" y="2983796"/>
                </a:lnTo>
                <a:lnTo>
                  <a:pt x="3724404" y="2979480"/>
                </a:lnTo>
                <a:lnTo>
                  <a:pt x="3722246" y="2977322"/>
                </a:lnTo>
                <a:close/>
                <a:moveTo>
                  <a:pt x="3193413" y="2976513"/>
                </a:moveTo>
                <a:lnTo>
                  <a:pt x="3193413" y="2978671"/>
                </a:lnTo>
                <a:lnTo>
                  <a:pt x="3194492" y="2978671"/>
                </a:lnTo>
                <a:lnTo>
                  <a:pt x="3194492" y="2976513"/>
                </a:lnTo>
                <a:close/>
                <a:moveTo>
                  <a:pt x="8692775" y="2975569"/>
                </a:moveTo>
                <a:cubicBezTo>
                  <a:pt x="8688459" y="2975929"/>
                  <a:pt x="8686301" y="2977008"/>
                  <a:pt x="8686301" y="2978806"/>
                </a:cubicBezTo>
                <a:lnTo>
                  <a:pt x="8686301" y="2979885"/>
                </a:lnTo>
                <a:lnTo>
                  <a:pt x="8687380" y="2979885"/>
                </a:lnTo>
                <a:lnTo>
                  <a:pt x="8692775" y="2978806"/>
                </a:lnTo>
                <a:close/>
                <a:moveTo>
                  <a:pt x="9286078" y="2973057"/>
                </a:moveTo>
                <a:lnTo>
                  <a:pt x="9283920" y="2975215"/>
                </a:lnTo>
                <a:lnTo>
                  <a:pt x="9286078" y="2975215"/>
                </a:lnTo>
                <a:close/>
                <a:moveTo>
                  <a:pt x="3200966" y="2972197"/>
                </a:moveTo>
                <a:lnTo>
                  <a:pt x="3200966" y="2976513"/>
                </a:lnTo>
                <a:lnTo>
                  <a:pt x="3202045" y="2981908"/>
                </a:lnTo>
                <a:lnTo>
                  <a:pt x="3203124" y="2981908"/>
                </a:lnTo>
                <a:lnTo>
                  <a:pt x="3203124" y="2980829"/>
                </a:lnTo>
                <a:lnTo>
                  <a:pt x="3202045" y="2979750"/>
                </a:lnTo>
                <a:lnTo>
                  <a:pt x="3202045" y="2978671"/>
                </a:lnTo>
                <a:lnTo>
                  <a:pt x="3203124" y="2975434"/>
                </a:lnTo>
                <a:lnTo>
                  <a:pt x="3202045" y="2972197"/>
                </a:lnTo>
                <a:close/>
                <a:moveTo>
                  <a:pt x="3733036" y="2971792"/>
                </a:moveTo>
                <a:lnTo>
                  <a:pt x="3730878" y="2979480"/>
                </a:lnTo>
                <a:lnTo>
                  <a:pt x="3730878" y="2982717"/>
                </a:lnTo>
                <a:lnTo>
                  <a:pt x="3731957" y="2982717"/>
                </a:lnTo>
                <a:cubicBezTo>
                  <a:pt x="3731957" y="2979121"/>
                  <a:pt x="3733036" y="2975479"/>
                  <a:pt x="3735194" y="2971792"/>
                </a:cubicBezTo>
                <a:close/>
                <a:moveTo>
                  <a:pt x="7240426" y="2969216"/>
                </a:moveTo>
                <a:cubicBezTo>
                  <a:pt x="7247260" y="2969216"/>
                  <a:pt x="7258050" y="2979421"/>
                  <a:pt x="7272796" y="2999832"/>
                </a:cubicBezTo>
                <a:cubicBezTo>
                  <a:pt x="7277832" y="3001990"/>
                  <a:pt x="7280350" y="3005272"/>
                  <a:pt x="7280350" y="3009678"/>
                </a:cubicBezTo>
                <a:lnTo>
                  <a:pt x="7271718" y="3013994"/>
                </a:lnTo>
                <a:lnTo>
                  <a:pt x="7262006" y="3012915"/>
                </a:lnTo>
                <a:lnTo>
                  <a:pt x="7260928" y="3012915"/>
                </a:lnTo>
                <a:lnTo>
                  <a:pt x="7258770" y="3015073"/>
                </a:lnTo>
                <a:lnTo>
                  <a:pt x="7245821" y="3013994"/>
                </a:lnTo>
                <a:lnTo>
                  <a:pt x="7244742" y="3013994"/>
                </a:lnTo>
                <a:lnTo>
                  <a:pt x="7238268" y="3015073"/>
                </a:lnTo>
                <a:lnTo>
                  <a:pt x="7230715" y="3012915"/>
                </a:lnTo>
                <a:lnTo>
                  <a:pt x="7224241" y="3013994"/>
                </a:lnTo>
                <a:cubicBezTo>
                  <a:pt x="7223162" y="3011117"/>
                  <a:pt x="7222083" y="3009678"/>
                  <a:pt x="7221004" y="3009678"/>
                </a:cubicBezTo>
                <a:lnTo>
                  <a:pt x="7221004" y="3011836"/>
                </a:lnTo>
                <a:lnTo>
                  <a:pt x="7222083" y="3015073"/>
                </a:lnTo>
                <a:lnTo>
                  <a:pt x="7201582" y="3021682"/>
                </a:lnTo>
                <a:lnTo>
                  <a:pt x="7199424" y="3021682"/>
                </a:lnTo>
                <a:lnTo>
                  <a:pt x="7182160" y="3022761"/>
                </a:lnTo>
                <a:cubicBezTo>
                  <a:pt x="7178743" y="3020513"/>
                  <a:pt x="7175506" y="3019389"/>
                  <a:pt x="7172449" y="3019389"/>
                </a:cubicBezTo>
                <a:lnTo>
                  <a:pt x="7159501" y="3020603"/>
                </a:lnTo>
                <a:lnTo>
                  <a:pt x="7156264" y="3019389"/>
                </a:lnTo>
                <a:cubicBezTo>
                  <a:pt x="7137562" y="3024695"/>
                  <a:pt x="7128210" y="3029820"/>
                  <a:pt x="7128210" y="3034765"/>
                </a:cubicBezTo>
                <a:lnTo>
                  <a:pt x="7131447" y="3041239"/>
                </a:lnTo>
                <a:lnTo>
                  <a:pt x="7135763" y="3040160"/>
                </a:lnTo>
                <a:lnTo>
                  <a:pt x="7156264" y="3041239"/>
                </a:lnTo>
                <a:lnTo>
                  <a:pt x="7170291" y="3041239"/>
                </a:lnTo>
                <a:lnTo>
                  <a:pt x="7184318" y="3045690"/>
                </a:lnTo>
                <a:lnTo>
                  <a:pt x="7185397" y="3044611"/>
                </a:lnTo>
                <a:lnTo>
                  <a:pt x="7194029" y="3044611"/>
                </a:lnTo>
                <a:cubicBezTo>
                  <a:pt x="7196367" y="3044611"/>
                  <a:pt x="7198885" y="3043487"/>
                  <a:pt x="7201582" y="3041239"/>
                </a:cubicBezTo>
                <a:lnTo>
                  <a:pt x="7209135" y="3041239"/>
                </a:lnTo>
                <a:cubicBezTo>
                  <a:pt x="7213991" y="3041959"/>
                  <a:pt x="7216508" y="3043083"/>
                  <a:pt x="7216688" y="3044611"/>
                </a:cubicBezTo>
                <a:lnTo>
                  <a:pt x="7223162" y="3042318"/>
                </a:lnTo>
                <a:lnTo>
                  <a:pt x="7229636" y="3044611"/>
                </a:lnTo>
                <a:lnTo>
                  <a:pt x="7237189" y="3044611"/>
                </a:lnTo>
                <a:lnTo>
                  <a:pt x="7247979" y="3041239"/>
                </a:lnTo>
                <a:cubicBezTo>
                  <a:pt x="7250497" y="3041239"/>
                  <a:pt x="7253374" y="3042723"/>
                  <a:pt x="7256612" y="3045690"/>
                </a:cubicBezTo>
                <a:lnTo>
                  <a:pt x="7258770" y="3045690"/>
                </a:lnTo>
                <a:lnTo>
                  <a:pt x="7284666" y="3020603"/>
                </a:lnTo>
                <a:lnTo>
                  <a:pt x="7284666" y="3018310"/>
                </a:lnTo>
                <a:lnTo>
                  <a:pt x="7283586" y="3012915"/>
                </a:lnTo>
                <a:lnTo>
                  <a:pt x="7291140" y="3006306"/>
                </a:lnTo>
                <a:cubicBezTo>
                  <a:pt x="7293837" y="3006306"/>
                  <a:pt x="7295636" y="3013950"/>
                  <a:pt x="7296534" y="3029235"/>
                </a:cubicBezTo>
                <a:cubicBezTo>
                  <a:pt x="7299412" y="3030674"/>
                  <a:pt x="7300850" y="3032517"/>
                  <a:pt x="7300850" y="3034765"/>
                </a:cubicBezTo>
                <a:lnTo>
                  <a:pt x="7299772" y="3035844"/>
                </a:lnTo>
                <a:lnTo>
                  <a:pt x="7299772" y="3036923"/>
                </a:lnTo>
                <a:cubicBezTo>
                  <a:pt x="7299772" y="3038542"/>
                  <a:pt x="7302649" y="3041104"/>
                  <a:pt x="7308404" y="3044611"/>
                </a:cubicBezTo>
                <a:cubicBezTo>
                  <a:pt x="7308404" y="3048567"/>
                  <a:pt x="7309842" y="3052929"/>
                  <a:pt x="7312720" y="3057694"/>
                </a:cubicBezTo>
                <a:lnTo>
                  <a:pt x="7312720" y="3058773"/>
                </a:lnTo>
                <a:cubicBezTo>
                  <a:pt x="7308224" y="3065877"/>
                  <a:pt x="7303188" y="3071316"/>
                  <a:pt x="7297614" y="3075093"/>
                </a:cubicBezTo>
                <a:cubicBezTo>
                  <a:pt x="7297614" y="3078780"/>
                  <a:pt x="7293298" y="3081342"/>
                  <a:pt x="7284666" y="3082781"/>
                </a:cubicBezTo>
                <a:lnTo>
                  <a:pt x="7280350" y="3081702"/>
                </a:lnTo>
                <a:lnTo>
                  <a:pt x="7258770" y="3086018"/>
                </a:lnTo>
                <a:lnTo>
                  <a:pt x="7258770" y="3088176"/>
                </a:lnTo>
                <a:cubicBezTo>
                  <a:pt x="7262546" y="3096628"/>
                  <a:pt x="7269739" y="3102473"/>
                  <a:pt x="7280350" y="3105710"/>
                </a:cubicBezTo>
                <a:lnTo>
                  <a:pt x="7286824" y="3112319"/>
                </a:lnTo>
                <a:lnTo>
                  <a:pt x="7286824" y="3116635"/>
                </a:lnTo>
                <a:cubicBezTo>
                  <a:pt x="7281788" y="3121760"/>
                  <a:pt x="7279270" y="3127964"/>
                  <a:pt x="7279270" y="3135247"/>
                </a:cubicBezTo>
                <a:lnTo>
                  <a:pt x="7284666" y="3154804"/>
                </a:lnTo>
                <a:lnTo>
                  <a:pt x="7284666" y="3163571"/>
                </a:lnTo>
                <a:lnTo>
                  <a:pt x="7279270" y="3201741"/>
                </a:lnTo>
                <a:cubicBezTo>
                  <a:pt x="7279270" y="3205787"/>
                  <a:pt x="7280709" y="3210553"/>
                  <a:pt x="7283586" y="3216038"/>
                </a:cubicBezTo>
                <a:cubicBezTo>
                  <a:pt x="7283586" y="3221073"/>
                  <a:pt x="7278551" y="3224355"/>
                  <a:pt x="7268480" y="3225884"/>
                </a:cubicBezTo>
                <a:lnTo>
                  <a:pt x="7262006" y="3229121"/>
                </a:lnTo>
                <a:lnTo>
                  <a:pt x="7250137" y="3228042"/>
                </a:lnTo>
                <a:lnTo>
                  <a:pt x="7249058" y="3228042"/>
                </a:lnTo>
                <a:cubicBezTo>
                  <a:pt x="7246720" y="3228042"/>
                  <a:pt x="7244203" y="3229121"/>
                  <a:pt x="7241505" y="3231279"/>
                </a:cubicBezTo>
                <a:cubicBezTo>
                  <a:pt x="7235751" y="3229480"/>
                  <a:pt x="7232873" y="3228042"/>
                  <a:pt x="7232873" y="3226963"/>
                </a:cubicBezTo>
                <a:lnTo>
                  <a:pt x="7237189" y="3226963"/>
                </a:lnTo>
                <a:lnTo>
                  <a:pt x="7237189" y="3225884"/>
                </a:lnTo>
                <a:cubicBezTo>
                  <a:pt x="7233593" y="3225884"/>
                  <a:pt x="7231794" y="3224400"/>
                  <a:pt x="7231794" y="3221433"/>
                </a:cubicBezTo>
                <a:lnTo>
                  <a:pt x="7232873" y="3216038"/>
                </a:lnTo>
                <a:lnTo>
                  <a:pt x="7227478" y="3217117"/>
                </a:lnTo>
                <a:lnTo>
                  <a:pt x="7223162" y="3217117"/>
                </a:lnTo>
                <a:lnTo>
                  <a:pt x="7221004" y="3214959"/>
                </a:lnTo>
                <a:lnTo>
                  <a:pt x="7222083" y="3214959"/>
                </a:lnTo>
                <a:lnTo>
                  <a:pt x="7219925" y="3209429"/>
                </a:lnTo>
                <a:lnTo>
                  <a:pt x="7221004" y="3206192"/>
                </a:lnTo>
                <a:lnTo>
                  <a:pt x="7229636" y="3208350"/>
                </a:lnTo>
                <a:lnTo>
                  <a:pt x="7232873" y="3207271"/>
                </a:lnTo>
                <a:lnTo>
                  <a:pt x="7239347" y="3209429"/>
                </a:lnTo>
                <a:lnTo>
                  <a:pt x="7244742" y="3209429"/>
                </a:lnTo>
                <a:lnTo>
                  <a:pt x="7244742" y="3208350"/>
                </a:lnTo>
                <a:cubicBezTo>
                  <a:pt x="7236830" y="3207451"/>
                  <a:pt x="7232873" y="3205652"/>
                  <a:pt x="7232873" y="3202955"/>
                </a:cubicBezTo>
                <a:cubicBezTo>
                  <a:pt x="7232873" y="3198909"/>
                  <a:pt x="7231794" y="3196346"/>
                  <a:pt x="7229636" y="3195267"/>
                </a:cubicBezTo>
                <a:lnTo>
                  <a:pt x="7230715" y="3187579"/>
                </a:lnTo>
                <a:lnTo>
                  <a:pt x="7230715" y="3181105"/>
                </a:lnTo>
                <a:cubicBezTo>
                  <a:pt x="7227838" y="3181105"/>
                  <a:pt x="7226399" y="3179981"/>
                  <a:pt x="7226399" y="3177733"/>
                </a:cubicBezTo>
                <a:lnTo>
                  <a:pt x="7226399" y="3173417"/>
                </a:lnTo>
                <a:lnTo>
                  <a:pt x="7231794" y="3166808"/>
                </a:lnTo>
                <a:lnTo>
                  <a:pt x="7231794" y="3165729"/>
                </a:lnTo>
                <a:lnTo>
                  <a:pt x="7228557" y="3165729"/>
                </a:lnTo>
                <a:cubicBezTo>
                  <a:pt x="7225860" y="3167977"/>
                  <a:pt x="7222623" y="3169101"/>
                  <a:pt x="7218846" y="3169101"/>
                </a:cubicBezTo>
                <a:lnTo>
                  <a:pt x="7209135" y="3169101"/>
                </a:lnTo>
                <a:cubicBezTo>
                  <a:pt x="7205898" y="3169101"/>
                  <a:pt x="7202661" y="3167258"/>
                  <a:pt x="7199424" y="3163571"/>
                </a:cubicBezTo>
                <a:lnTo>
                  <a:pt x="7198345" y="3164650"/>
                </a:lnTo>
                <a:lnTo>
                  <a:pt x="7197266" y="3164650"/>
                </a:lnTo>
                <a:lnTo>
                  <a:pt x="7185397" y="3162492"/>
                </a:lnTo>
                <a:lnTo>
                  <a:pt x="7172449" y="3162492"/>
                </a:lnTo>
                <a:cubicBezTo>
                  <a:pt x="7170112" y="3162492"/>
                  <a:pt x="7167594" y="3163571"/>
                  <a:pt x="7164896" y="3165729"/>
                </a:cubicBezTo>
                <a:lnTo>
                  <a:pt x="7161659" y="3165729"/>
                </a:lnTo>
                <a:lnTo>
                  <a:pt x="7155185" y="3163571"/>
                </a:lnTo>
                <a:cubicBezTo>
                  <a:pt x="7147992" y="3165370"/>
                  <a:pt x="7144395" y="3166808"/>
                  <a:pt x="7144395" y="3167887"/>
                </a:cubicBezTo>
                <a:lnTo>
                  <a:pt x="7144395" y="3174496"/>
                </a:lnTo>
                <a:cubicBezTo>
                  <a:pt x="7144395" y="3187624"/>
                  <a:pt x="7141878" y="3194188"/>
                  <a:pt x="7136842" y="3194188"/>
                </a:cubicBezTo>
                <a:cubicBezTo>
                  <a:pt x="7136842" y="3199043"/>
                  <a:pt x="7141878" y="3204124"/>
                  <a:pt x="7151948" y="3209429"/>
                </a:cubicBezTo>
                <a:cubicBezTo>
                  <a:pt x="7157523" y="3209429"/>
                  <a:pt x="7162559" y="3207990"/>
                  <a:pt x="7167054" y="3205113"/>
                </a:cubicBezTo>
                <a:cubicBezTo>
                  <a:pt x="7171550" y="3207990"/>
                  <a:pt x="7178743" y="3209429"/>
                  <a:pt x="7188634" y="3209429"/>
                </a:cubicBezTo>
                <a:lnTo>
                  <a:pt x="7192950" y="3208350"/>
                </a:lnTo>
                <a:lnTo>
                  <a:pt x="7201582" y="3210508"/>
                </a:lnTo>
                <a:lnTo>
                  <a:pt x="7202661" y="3210508"/>
                </a:lnTo>
                <a:lnTo>
                  <a:pt x="7216688" y="3205113"/>
                </a:lnTo>
                <a:lnTo>
                  <a:pt x="7221004" y="3214959"/>
                </a:lnTo>
                <a:lnTo>
                  <a:pt x="7219925" y="3216038"/>
                </a:lnTo>
                <a:lnTo>
                  <a:pt x="7216688" y="3216038"/>
                </a:lnTo>
                <a:lnTo>
                  <a:pt x="7216688" y="3213745"/>
                </a:lnTo>
                <a:lnTo>
                  <a:pt x="7208056" y="3216038"/>
                </a:lnTo>
                <a:lnTo>
                  <a:pt x="7188634" y="3216038"/>
                </a:lnTo>
                <a:cubicBezTo>
                  <a:pt x="7186656" y="3216038"/>
                  <a:pt x="7185577" y="3214195"/>
                  <a:pt x="7185397" y="3210508"/>
                </a:cubicBezTo>
                <a:lnTo>
                  <a:pt x="7184318" y="3210508"/>
                </a:lnTo>
                <a:cubicBezTo>
                  <a:pt x="7184318" y="3213655"/>
                  <a:pt x="7179643" y="3216577"/>
                  <a:pt x="7170291" y="3219275"/>
                </a:cubicBezTo>
                <a:cubicBezTo>
                  <a:pt x="7167954" y="3217117"/>
                  <a:pt x="7162199" y="3215678"/>
                  <a:pt x="7153027" y="3214959"/>
                </a:cubicBezTo>
                <a:lnTo>
                  <a:pt x="7150869" y="3217117"/>
                </a:lnTo>
                <a:lnTo>
                  <a:pt x="7149790" y="3217117"/>
                </a:lnTo>
                <a:lnTo>
                  <a:pt x="7146553" y="3214959"/>
                </a:lnTo>
                <a:lnTo>
                  <a:pt x="7144395" y="3214959"/>
                </a:lnTo>
                <a:cubicBezTo>
                  <a:pt x="7142957" y="3214959"/>
                  <a:pt x="7142237" y="3216038"/>
                  <a:pt x="7142237" y="3218196"/>
                </a:cubicBezTo>
                <a:lnTo>
                  <a:pt x="7143316" y="3219275"/>
                </a:lnTo>
                <a:lnTo>
                  <a:pt x="7143316" y="3220354"/>
                </a:lnTo>
                <a:cubicBezTo>
                  <a:pt x="7143316" y="3226019"/>
                  <a:pt x="7139000" y="3229301"/>
                  <a:pt x="7130368" y="3230200"/>
                </a:cubicBezTo>
                <a:cubicBezTo>
                  <a:pt x="7124613" y="3229660"/>
                  <a:pt x="7121736" y="3228941"/>
                  <a:pt x="7121736" y="3228042"/>
                </a:cubicBezTo>
                <a:lnTo>
                  <a:pt x="7120657" y="3229121"/>
                </a:lnTo>
                <a:lnTo>
                  <a:pt x="7112025" y="3229121"/>
                </a:lnTo>
                <a:lnTo>
                  <a:pt x="7105551" y="3230200"/>
                </a:lnTo>
                <a:cubicBezTo>
                  <a:pt x="7100516" y="3230200"/>
                  <a:pt x="7097279" y="3222197"/>
                  <a:pt x="7095840" y="3206192"/>
                </a:cubicBezTo>
                <a:lnTo>
                  <a:pt x="7095840" y="3205113"/>
                </a:lnTo>
                <a:lnTo>
                  <a:pt x="7097998" y="3196346"/>
                </a:lnTo>
                <a:lnTo>
                  <a:pt x="7097998" y="3193109"/>
                </a:lnTo>
                <a:lnTo>
                  <a:pt x="7095840" y="3175575"/>
                </a:lnTo>
                <a:lnTo>
                  <a:pt x="7097998" y="3162492"/>
                </a:lnTo>
                <a:lnTo>
                  <a:pt x="7096919" y="3161413"/>
                </a:lnTo>
                <a:lnTo>
                  <a:pt x="7096919" y="3160334"/>
                </a:lnTo>
                <a:lnTo>
                  <a:pt x="7099077" y="3151567"/>
                </a:lnTo>
                <a:lnTo>
                  <a:pt x="7095840" y="3142800"/>
                </a:lnTo>
                <a:lnTo>
                  <a:pt x="7095840" y="3128638"/>
                </a:lnTo>
                <a:lnTo>
                  <a:pt x="7094761" y="3122030"/>
                </a:lnTo>
                <a:lnTo>
                  <a:pt x="7096919" y="3111105"/>
                </a:lnTo>
                <a:cubicBezTo>
                  <a:pt x="7095300" y="3111105"/>
                  <a:pt x="7094221" y="3109306"/>
                  <a:pt x="7093682" y="3105710"/>
                </a:cubicBezTo>
                <a:lnTo>
                  <a:pt x="7096919" y="3102473"/>
                </a:lnTo>
                <a:lnTo>
                  <a:pt x="7094761" y="3093706"/>
                </a:lnTo>
                <a:lnTo>
                  <a:pt x="7094761" y="3091548"/>
                </a:lnTo>
                <a:lnTo>
                  <a:pt x="7101235" y="3083860"/>
                </a:lnTo>
                <a:lnTo>
                  <a:pt x="7101235" y="3082781"/>
                </a:lnTo>
                <a:cubicBezTo>
                  <a:pt x="7091704" y="3082781"/>
                  <a:pt x="7085230" y="3075138"/>
                  <a:pt x="7081813" y="3059852"/>
                </a:cubicBezTo>
                <a:lnTo>
                  <a:pt x="7081813" y="3053243"/>
                </a:lnTo>
                <a:cubicBezTo>
                  <a:pt x="7081813" y="3051805"/>
                  <a:pt x="7082892" y="3051085"/>
                  <a:pt x="7085050" y="3051085"/>
                </a:cubicBezTo>
                <a:lnTo>
                  <a:pt x="7085050" y="3047848"/>
                </a:lnTo>
                <a:cubicBezTo>
                  <a:pt x="7081453" y="3043802"/>
                  <a:pt x="7079655" y="3039081"/>
                  <a:pt x="7079655" y="3033686"/>
                </a:cubicBezTo>
                <a:lnTo>
                  <a:pt x="7076418" y="3029235"/>
                </a:lnTo>
                <a:lnTo>
                  <a:pt x="7079655" y="3017231"/>
                </a:lnTo>
                <a:lnTo>
                  <a:pt x="7077497" y="3010757"/>
                </a:lnTo>
                <a:cubicBezTo>
                  <a:pt x="7077497" y="3009229"/>
                  <a:pt x="7078936" y="3008464"/>
                  <a:pt x="7081813" y="3008464"/>
                </a:cubicBezTo>
                <a:lnTo>
                  <a:pt x="7082892" y="3007385"/>
                </a:lnTo>
                <a:lnTo>
                  <a:pt x="7082892" y="3006306"/>
                </a:lnTo>
                <a:cubicBezTo>
                  <a:pt x="7081094" y="3003249"/>
                  <a:pt x="7078936" y="2993808"/>
                  <a:pt x="7076418" y="2977983"/>
                </a:cubicBezTo>
                <a:lnTo>
                  <a:pt x="7079655" y="2974611"/>
                </a:lnTo>
                <a:lnTo>
                  <a:pt x="7081813" y="2974611"/>
                </a:lnTo>
                <a:cubicBezTo>
                  <a:pt x="7084870" y="2974611"/>
                  <a:pt x="7087747" y="2976454"/>
                  <a:pt x="7090445" y="2980141"/>
                </a:cubicBezTo>
                <a:lnTo>
                  <a:pt x="7092603" y="2980141"/>
                </a:lnTo>
                <a:lnTo>
                  <a:pt x="7097998" y="2973532"/>
                </a:lnTo>
                <a:lnTo>
                  <a:pt x="7103393" y="2974611"/>
                </a:lnTo>
                <a:lnTo>
                  <a:pt x="7113104" y="2974611"/>
                </a:lnTo>
                <a:lnTo>
                  <a:pt x="7119578" y="2973532"/>
                </a:lnTo>
                <a:cubicBezTo>
                  <a:pt x="7127491" y="2974521"/>
                  <a:pt x="7131447" y="2978522"/>
                  <a:pt x="7131447" y="2985536"/>
                </a:cubicBezTo>
                <a:lnTo>
                  <a:pt x="7131447" y="2987828"/>
                </a:lnTo>
                <a:cubicBezTo>
                  <a:pt x="7128750" y="2987828"/>
                  <a:pt x="7126951" y="2995112"/>
                  <a:pt x="7126052" y="3009678"/>
                </a:cubicBezTo>
                <a:lnTo>
                  <a:pt x="7127131" y="3009678"/>
                </a:lnTo>
                <a:cubicBezTo>
                  <a:pt x="7133785" y="3007610"/>
                  <a:pt x="7143136" y="3006127"/>
                  <a:pt x="7155185" y="3005227"/>
                </a:cubicBezTo>
                <a:lnTo>
                  <a:pt x="7159501" y="3000911"/>
                </a:lnTo>
                <a:lnTo>
                  <a:pt x="7162738" y="3000911"/>
                </a:lnTo>
                <a:lnTo>
                  <a:pt x="7167054" y="3001990"/>
                </a:lnTo>
                <a:cubicBezTo>
                  <a:pt x="7173708" y="2996146"/>
                  <a:pt x="7178384" y="2993223"/>
                  <a:pt x="7181081" y="2993223"/>
                </a:cubicBezTo>
                <a:cubicBezTo>
                  <a:pt x="7188634" y="2993223"/>
                  <a:pt x="7195108" y="2989942"/>
                  <a:pt x="7200503" y="2983378"/>
                </a:cubicBezTo>
                <a:lnTo>
                  <a:pt x="7202661" y="2983378"/>
                </a:lnTo>
                <a:lnTo>
                  <a:pt x="7211293" y="2985536"/>
                </a:lnTo>
                <a:cubicBezTo>
                  <a:pt x="7211293" y="2980500"/>
                  <a:pt x="7213811" y="2976139"/>
                  <a:pt x="7218846" y="2972453"/>
                </a:cubicBezTo>
                <a:lnTo>
                  <a:pt x="7219925" y="2972453"/>
                </a:lnTo>
                <a:lnTo>
                  <a:pt x="7226399" y="2974611"/>
                </a:lnTo>
                <a:cubicBezTo>
                  <a:pt x="7231794" y="2971014"/>
                  <a:pt x="7236470" y="2969216"/>
                  <a:pt x="7240426" y="2969216"/>
                </a:cubicBezTo>
                <a:close/>
                <a:moveTo>
                  <a:pt x="3183702" y="2968960"/>
                </a:moveTo>
                <a:lnTo>
                  <a:pt x="3183702" y="2971118"/>
                </a:lnTo>
                <a:lnTo>
                  <a:pt x="3184781" y="2971118"/>
                </a:lnTo>
                <a:lnTo>
                  <a:pt x="3184781" y="2968960"/>
                </a:lnTo>
                <a:close/>
                <a:moveTo>
                  <a:pt x="7692971" y="2968555"/>
                </a:moveTo>
                <a:lnTo>
                  <a:pt x="7692971" y="2972871"/>
                </a:lnTo>
                <a:lnTo>
                  <a:pt x="7694050" y="2972871"/>
                </a:lnTo>
                <a:lnTo>
                  <a:pt x="7694050" y="2968555"/>
                </a:lnTo>
                <a:close/>
                <a:moveTo>
                  <a:pt x="3772015" y="2968555"/>
                </a:moveTo>
                <a:cubicBezTo>
                  <a:pt x="3768239" y="2968555"/>
                  <a:pt x="3765721" y="2970039"/>
                  <a:pt x="3764462" y="2973006"/>
                </a:cubicBezTo>
                <a:lnTo>
                  <a:pt x="3769857" y="2973006"/>
                </a:lnTo>
                <a:lnTo>
                  <a:pt x="3772015" y="2970713"/>
                </a:lnTo>
                <a:close/>
                <a:moveTo>
                  <a:pt x="3592496" y="2967476"/>
                </a:moveTo>
                <a:lnTo>
                  <a:pt x="3591417" y="2970713"/>
                </a:lnTo>
                <a:cubicBezTo>
                  <a:pt x="3592855" y="2972242"/>
                  <a:pt x="3597531" y="2973366"/>
                  <a:pt x="3605444" y="2974085"/>
                </a:cubicBezTo>
                <a:lnTo>
                  <a:pt x="3606523" y="2973006"/>
                </a:lnTo>
                <a:lnTo>
                  <a:pt x="3606523" y="2971792"/>
                </a:lnTo>
                <a:cubicBezTo>
                  <a:pt x="3606523" y="2970354"/>
                  <a:pt x="3604005" y="2969634"/>
                  <a:pt x="3598970" y="2969634"/>
                </a:cubicBezTo>
                <a:lnTo>
                  <a:pt x="3596812" y="2967476"/>
                </a:lnTo>
                <a:close/>
                <a:moveTo>
                  <a:pt x="5216676" y="2966937"/>
                </a:moveTo>
                <a:cubicBezTo>
                  <a:pt x="5211641" y="2966937"/>
                  <a:pt x="5205166" y="2970129"/>
                  <a:pt x="5197254" y="2976513"/>
                </a:cubicBezTo>
                <a:lnTo>
                  <a:pt x="5199412" y="2978671"/>
                </a:lnTo>
                <a:lnTo>
                  <a:pt x="5205886" y="2977592"/>
                </a:lnTo>
                <a:lnTo>
                  <a:pt x="5211281" y="2978671"/>
                </a:lnTo>
                <a:cubicBezTo>
                  <a:pt x="5211281" y="2977232"/>
                  <a:pt x="5214113" y="2974040"/>
                  <a:pt x="5219778" y="2969095"/>
                </a:cubicBezTo>
                <a:close/>
                <a:moveTo>
                  <a:pt x="8690617" y="2965858"/>
                </a:moveTo>
                <a:lnTo>
                  <a:pt x="8690617" y="2968016"/>
                </a:lnTo>
                <a:lnTo>
                  <a:pt x="8691696" y="2968016"/>
                </a:lnTo>
                <a:lnTo>
                  <a:pt x="8691696" y="2965858"/>
                </a:lnTo>
                <a:close/>
                <a:moveTo>
                  <a:pt x="5127253" y="2965858"/>
                </a:moveTo>
                <a:lnTo>
                  <a:pt x="5132648" y="2977592"/>
                </a:lnTo>
                <a:lnTo>
                  <a:pt x="5131569" y="2978671"/>
                </a:lnTo>
                <a:lnTo>
                  <a:pt x="5131569" y="2979750"/>
                </a:lnTo>
                <a:lnTo>
                  <a:pt x="5132648" y="2984066"/>
                </a:lnTo>
                <a:lnTo>
                  <a:pt x="5134806" y="2984066"/>
                </a:lnTo>
                <a:lnTo>
                  <a:pt x="5133727" y="2980829"/>
                </a:lnTo>
                <a:lnTo>
                  <a:pt x="5134806" y="2977592"/>
                </a:lnTo>
                <a:lnTo>
                  <a:pt x="5133727" y="2971253"/>
                </a:lnTo>
                <a:lnTo>
                  <a:pt x="5138043" y="2971253"/>
                </a:lnTo>
                <a:lnTo>
                  <a:pt x="5141280" y="2973411"/>
                </a:lnTo>
                <a:lnTo>
                  <a:pt x="5143438" y="2973411"/>
                </a:lnTo>
                <a:lnTo>
                  <a:pt x="5143438" y="2972332"/>
                </a:lnTo>
                <a:cubicBezTo>
                  <a:pt x="5140561" y="2968016"/>
                  <a:pt x="5135166" y="2965858"/>
                  <a:pt x="5127253" y="2965858"/>
                </a:cubicBezTo>
                <a:close/>
                <a:moveTo>
                  <a:pt x="1144931" y="2964914"/>
                </a:moveTo>
                <a:cubicBezTo>
                  <a:pt x="1144571" y="2969050"/>
                  <a:pt x="1143492" y="2972287"/>
                  <a:pt x="1141694" y="2974625"/>
                </a:cubicBezTo>
                <a:lnTo>
                  <a:pt x="1144931" y="2977727"/>
                </a:lnTo>
                <a:lnTo>
                  <a:pt x="1147089" y="2977727"/>
                </a:lnTo>
                <a:cubicBezTo>
                  <a:pt x="1149157" y="2977187"/>
                  <a:pt x="1150911" y="2974714"/>
                  <a:pt x="1152349" y="2970309"/>
                </a:cubicBezTo>
                <a:cubicBezTo>
                  <a:pt x="1150911" y="2967072"/>
                  <a:pt x="1149517" y="2965273"/>
                  <a:pt x="1148169" y="2964914"/>
                </a:cubicBezTo>
                <a:close/>
                <a:moveTo>
                  <a:pt x="8279261" y="2961002"/>
                </a:moveTo>
                <a:lnTo>
                  <a:pt x="8278182" y="2962081"/>
                </a:lnTo>
                <a:lnTo>
                  <a:pt x="8278182" y="2963160"/>
                </a:lnTo>
                <a:lnTo>
                  <a:pt x="8280340" y="2965318"/>
                </a:lnTo>
                <a:lnTo>
                  <a:pt x="8283577" y="2965318"/>
                </a:lnTo>
                <a:lnTo>
                  <a:pt x="8283577" y="2962081"/>
                </a:lnTo>
                <a:close/>
                <a:moveTo>
                  <a:pt x="3689741" y="2959923"/>
                </a:moveTo>
                <a:lnTo>
                  <a:pt x="3690820" y="2961002"/>
                </a:lnTo>
                <a:lnTo>
                  <a:pt x="3690820" y="2962081"/>
                </a:lnTo>
                <a:lnTo>
                  <a:pt x="3689741" y="2963160"/>
                </a:lnTo>
                <a:lnTo>
                  <a:pt x="3687583" y="2963160"/>
                </a:lnTo>
                <a:lnTo>
                  <a:pt x="3687583" y="2962081"/>
                </a:lnTo>
                <a:close/>
                <a:moveTo>
                  <a:pt x="5707204" y="2959519"/>
                </a:moveTo>
                <a:lnTo>
                  <a:pt x="5706125" y="2964779"/>
                </a:lnTo>
                <a:lnTo>
                  <a:pt x="5707204" y="2964779"/>
                </a:lnTo>
                <a:cubicBezTo>
                  <a:pt x="5711430" y="2964779"/>
                  <a:pt x="5714622" y="2967971"/>
                  <a:pt x="5716780" y="2974355"/>
                </a:cubicBezTo>
                <a:lnTo>
                  <a:pt x="5717859" y="2974355"/>
                </a:lnTo>
                <a:lnTo>
                  <a:pt x="5717859" y="2969095"/>
                </a:lnTo>
                <a:lnTo>
                  <a:pt x="5716780" y="2970174"/>
                </a:lnTo>
                <a:lnTo>
                  <a:pt x="5715701" y="2970174"/>
                </a:lnTo>
                <a:lnTo>
                  <a:pt x="5708283" y="2959519"/>
                </a:lnTo>
                <a:close/>
                <a:moveTo>
                  <a:pt x="5269412" y="2959384"/>
                </a:moveTo>
                <a:lnTo>
                  <a:pt x="5271435" y="2961542"/>
                </a:lnTo>
                <a:lnTo>
                  <a:pt x="5271435" y="2959384"/>
                </a:lnTo>
                <a:close/>
                <a:moveTo>
                  <a:pt x="3103317" y="2959384"/>
                </a:moveTo>
                <a:lnTo>
                  <a:pt x="3103317" y="2961542"/>
                </a:lnTo>
                <a:lnTo>
                  <a:pt x="3104396" y="2961542"/>
                </a:lnTo>
                <a:lnTo>
                  <a:pt x="3104396" y="2959384"/>
                </a:lnTo>
                <a:close/>
                <a:moveTo>
                  <a:pt x="579141" y="2958440"/>
                </a:moveTo>
                <a:lnTo>
                  <a:pt x="579141" y="2960463"/>
                </a:lnTo>
                <a:lnTo>
                  <a:pt x="584266" y="2963565"/>
                </a:lnTo>
                <a:lnTo>
                  <a:pt x="586290" y="2963565"/>
                </a:lnTo>
                <a:lnTo>
                  <a:pt x="586290" y="2961542"/>
                </a:lnTo>
                <a:cubicBezTo>
                  <a:pt x="582872" y="2961542"/>
                  <a:pt x="581164" y="2960508"/>
                  <a:pt x="581164" y="2958440"/>
                </a:cubicBezTo>
                <a:close/>
                <a:moveTo>
                  <a:pt x="3194492" y="2958305"/>
                </a:moveTo>
                <a:lnTo>
                  <a:pt x="3193413" y="2959384"/>
                </a:lnTo>
                <a:lnTo>
                  <a:pt x="3193413" y="2966937"/>
                </a:lnTo>
                <a:lnTo>
                  <a:pt x="3198808" y="2966937"/>
                </a:lnTo>
                <a:lnTo>
                  <a:pt x="3198808" y="2962621"/>
                </a:lnTo>
                <a:close/>
                <a:moveTo>
                  <a:pt x="3078634" y="2957226"/>
                </a:moveTo>
                <a:lnTo>
                  <a:pt x="3077555" y="2960463"/>
                </a:lnTo>
                <a:lnTo>
                  <a:pt x="3080792" y="2960463"/>
                </a:lnTo>
                <a:lnTo>
                  <a:pt x="3080792" y="2959384"/>
                </a:lnTo>
                <a:close/>
                <a:moveTo>
                  <a:pt x="2595662" y="2955886"/>
                </a:moveTo>
                <a:lnTo>
                  <a:pt x="2595662" y="2957100"/>
                </a:lnTo>
                <a:lnTo>
                  <a:pt x="2598899" y="2957100"/>
                </a:lnTo>
                <a:lnTo>
                  <a:pt x="2598899" y="2955886"/>
                </a:lnTo>
                <a:close/>
                <a:moveTo>
                  <a:pt x="8269550" y="2955607"/>
                </a:moveTo>
                <a:lnTo>
                  <a:pt x="8268470" y="2956686"/>
                </a:lnTo>
                <a:lnTo>
                  <a:pt x="8268470" y="2957765"/>
                </a:lnTo>
                <a:lnTo>
                  <a:pt x="8271708" y="2959923"/>
                </a:lnTo>
                <a:lnTo>
                  <a:pt x="8273866" y="2957765"/>
                </a:lnTo>
                <a:lnTo>
                  <a:pt x="8273866" y="2956686"/>
                </a:lnTo>
                <a:close/>
                <a:moveTo>
                  <a:pt x="5714622" y="2955203"/>
                </a:moveTo>
                <a:lnTo>
                  <a:pt x="5714622" y="2959519"/>
                </a:lnTo>
                <a:cubicBezTo>
                  <a:pt x="5715161" y="2963745"/>
                  <a:pt x="5716240" y="2965858"/>
                  <a:pt x="5717859" y="2965858"/>
                </a:cubicBezTo>
                <a:lnTo>
                  <a:pt x="5715701" y="2955203"/>
                </a:lnTo>
                <a:close/>
                <a:moveTo>
                  <a:pt x="3099001" y="2953989"/>
                </a:moveTo>
                <a:lnTo>
                  <a:pt x="3099001" y="2955068"/>
                </a:lnTo>
                <a:lnTo>
                  <a:pt x="3101159" y="2957226"/>
                </a:lnTo>
                <a:lnTo>
                  <a:pt x="3101159" y="2956147"/>
                </a:lnTo>
                <a:close/>
                <a:moveTo>
                  <a:pt x="9123418" y="2951342"/>
                </a:moveTo>
                <a:cubicBezTo>
                  <a:pt x="9121260" y="2951972"/>
                  <a:pt x="9119462" y="2954535"/>
                  <a:pt x="9118023" y="2959030"/>
                </a:cubicBezTo>
                <a:lnTo>
                  <a:pt x="9122339" y="2962267"/>
                </a:lnTo>
                <a:lnTo>
                  <a:pt x="9127734" y="2956872"/>
                </a:lnTo>
                <a:lnTo>
                  <a:pt x="9127734" y="2955793"/>
                </a:lnTo>
                <a:close/>
                <a:moveTo>
                  <a:pt x="3071081" y="2950887"/>
                </a:moveTo>
                <a:cubicBezTo>
                  <a:pt x="3069642" y="2950887"/>
                  <a:pt x="3068204" y="2954438"/>
                  <a:pt x="3066765" y="2961542"/>
                </a:cubicBezTo>
                <a:lnTo>
                  <a:pt x="3066765" y="2964779"/>
                </a:lnTo>
                <a:lnTo>
                  <a:pt x="3071081" y="2964779"/>
                </a:lnTo>
                <a:lnTo>
                  <a:pt x="3072160" y="2955068"/>
                </a:lnTo>
                <a:close/>
                <a:moveTo>
                  <a:pt x="2721636" y="2950491"/>
                </a:moveTo>
                <a:lnTo>
                  <a:pt x="2721636" y="2952649"/>
                </a:lnTo>
                <a:lnTo>
                  <a:pt x="2723793" y="2950491"/>
                </a:lnTo>
                <a:close/>
                <a:moveTo>
                  <a:pt x="5268333" y="2949673"/>
                </a:moveTo>
                <a:lnTo>
                  <a:pt x="5266175" y="2951831"/>
                </a:lnTo>
                <a:lnTo>
                  <a:pt x="5266175" y="2952910"/>
                </a:lnTo>
                <a:lnTo>
                  <a:pt x="5268333" y="2952910"/>
                </a:lnTo>
                <a:lnTo>
                  <a:pt x="5270356" y="2950752"/>
                </a:lnTo>
                <a:lnTo>
                  <a:pt x="5270356" y="2949673"/>
                </a:lnTo>
                <a:close/>
                <a:moveTo>
                  <a:pt x="560663" y="2948189"/>
                </a:moveTo>
                <a:lnTo>
                  <a:pt x="560663" y="2949133"/>
                </a:lnTo>
                <a:lnTo>
                  <a:pt x="562686" y="2949133"/>
                </a:lnTo>
                <a:lnTo>
                  <a:pt x="562686" y="2948189"/>
                </a:lnTo>
                <a:close/>
                <a:moveTo>
                  <a:pt x="569835" y="2947110"/>
                </a:moveTo>
                <a:cubicBezTo>
                  <a:pt x="568486" y="2949898"/>
                  <a:pt x="566463" y="2951291"/>
                  <a:pt x="563765" y="2951291"/>
                </a:cubicBezTo>
                <a:lnTo>
                  <a:pt x="563765" y="2953314"/>
                </a:lnTo>
                <a:lnTo>
                  <a:pt x="564710" y="2953314"/>
                </a:lnTo>
                <a:lnTo>
                  <a:pt x="569835" y="2949133"/>
                </a:lnTo>
                <a:lnTo>
                  <a:pt x="570914" y="2949133"/>
                </a:lnTo>
                <a:cubicBezTo>
                  <a:pt x="571903" y="2949133"/>
                  <a:pt x="573611" y="2951561"/>
                  <a:pt x="576039" y="2956416"/>
                </a:cubicBezTo>
                <a:lnTo>
                  <a:pt x="577118" y="2956416"/>
                </a:lnTo>
                <a:cubicBezTo>
                  <a:pt x="577118" y="2952640"/>
                  <a:pt x="574690" y="2949538"/>
                  <a:pt x="569835" y="2947110"/>
                </a:cubicBezTo>
                <a:close/>
                <a:moveTo>
                  <a:pt x="6750707" y="2944868"/>
                </a:moveTo>
                <a:lnTo>
                  <a:pt x="6750707" y="2945947"/>
                </a:lnTo>
                <a:lnTo>
                  <a:pt x="6752866" y="2945947"/>
                </a:lnTo>
                <a:lnTo>
                  <a:pt x="6752866" y="2944868"/>
                </a:lnTo>
                <a:close/>
                <a:moveTo>
                  <a:pt x="6697836" y="2944868"/>
                </a:moveTo>
                <a:lnTo>
                  <a:pt x="6697836" y="2948105"/>
                </a:lnTo>
                <a:lnTo>
                  <a:pt x="6699994" y="2945947"/>
                </a:lnTo>
                <a:lnTo>
                  <a:pt x="6699994" y="2944868"/>
                </a:lnTo>
                <a:close/>
                <a:moveTo>
                  <a:pt x="6661150" y="2944868"/>
                </a:moveTo>
                <a:lnTo>
                  <a:pt x="6661150" y="2945947"/>
                </a:lnTo>
                <a:lnTo>
                  <a:pt x="6664387" y="2949184"/>
                </a:lnTo>
                <a:lnTo>
                  <a:pt x="6664387" y="2944868"/>
                </a:lnTo>
                <a:close/>
                <a:moveTo>
                  <a:pt x="6651439" y="2944868"/>
                </a:moveTo>
                <a:lnTo>
                  <a:pt x="6651439" y="2945947"/>
                </a:lnTo>
                <a:lnTo>
                  <a:pt x="6653597" y="2945947"/>
                </a:lnTo>
                <a:lnTo>
                  <a:pt x="6653597" y="2944868"/>
                </a:lnTo>
                <a:close/>
                <a:moveTo>
                  <a:pt x="6642807" y="2944868"/>
                </a:moveTo>
                <a:lnTo>
                  <a:pt x="6642807" y="2947026"/>
                </a:lnTo>
                <a:lnTo>
                  <a:pt x="6646044" y="2947026"/>
                </a:lnTo>
                <a:lnTo>
                  <a:pt x="6646044" y="2944868"/>
                </a:lnTo>
                <a:close/>
                <a:moveTo>
                  <a:pt x="574960" y="2944008"/>
                </a:moveTo>
                <a:lnTo>
                  <a:pt x="574960" y="2947110"/>
                </a:lnTo>
                <a:lnTo>
                  <a:pt x="578062" y="2950212"/>
                </a:lnTo>
                <a:lnTo>
                  <a:pt x="579141" y="2950212"/>
                </a:lnTo>
                <a:lnTo>
                  <a:pt x="579141" y="2946166"/>
                </a:lnTo>
                <a:lnTo>
                  <a:pt x="577118" y="2944008"/>
                </a:lnTo>
                <a:close/>
                <a:moveTo>
                  <a:pt x="715365" y="2943064"/>
                </a:moveTo>
                <a:lnTo>
                  <a:pt x="712263" y="2946166"/>
                </a:lnTo>
                <a:lnTo>
                  <a:pt x="712263" y="2949133"/>
                </a:lnTo>
                <a:lnTo>
                  <a:pt x="713342" y="2949133"/>
                </a:lnTo>
                <a:lnTo>
                  <a:pt x="715365" y="2945087"/>
                </a:lnTo>
                <a:close/>
                <a:moveTo>
                  <a:pt x="3086053" y="2942255"/>
                </a:moveTo>
                <a:lnTo>
                  <a:pt x="3086053" y="2943334"/>
                </a:lnTo>
                <a:lnTo>
                  <a:pt x="3095764" y="2949808"/>
                </a:lnTo>
                <a:lnTo>
                  <a:pt x="3095764" y="2948729"/>
                </a:lnTo>
                <a:lnTo>
                  <a:pt x="3087132" y="2942255"/>
                </a:lnTo>
                <a:close/>
                <a:moveTo>
                  <a:pt x="3595733" y="2941580"/>
                </a:moveTo>
                <a:lnTo>
                  <a:pt x="3595733" y="2942659"/>
                </a:lnTo>
                <a:lnTo>
                  <a:pt x="3597891" y="2942659"/>
                </a:lnTo>
                <a:lnTo>
                  <a:pt x="3597891" y="2941580"/>
                </a:lnTo>
                <a:close/>
                <a:moveTo>
                  <a:pt x="3194492" y="2941176"/>
                </a:moveTo>
                <a:lnTo>
                  <a:pt x="3194492" y="2944413"/>
                </a:lnTo>
                <a:lnTo>
                  <a:pt x="3196650" y="2942255"/>
                </a:lnTo>
                <a:lnTo>
                  <a:pt x="3195571" y="2941176"/>
                </a:lnTo>
                <a:close/>
                <a:moveTo>
                  <a:pt x="1128746" y="2940231"/>
                </a:moveTo>
                <a:lnTo>
                  <a:pt x="1128746" y="2941310"/>
                </a:lnTo>
                <a:lnTo>
                  <a:pt x="1133062" y="2941310"/>
                </a:lnTo>
                <a:lnTo>
                  <a:pt x="1133062" y="2940231"/>
                </a:lnTo>
                <a:close/>
                <a:moveTo>
                  <a:pt x="8706937" y="2939962"/>
                </a:moveTo>
                <a:lnTo>
                  <a:pt x="8706937" y="2941041"/>
                </a:lnTo>
                <a:lnTo>
                  <a:pt x="8709095" y="2941041"/>
                </a:lnTo>
                <a:lnTo>
                  <a:pt x="8709095" y="2939962"/>
                </a:lnTo>
                <a:close/>
                <a:moveTo>
                  <a:pt x="8136562" y="2939422"/>
                </a:moveTo>
                <a:lnTo>
                  <a:pt x="8136562" y="2941580"/>
                </a:lnTo>
                <a:lnTo>
                  <a:pt x="8138720" y="2943738"/>
                </a:lnTo>
                <a:lnTo>
                  <a:pt x="8138720" y="2941580"/>
                </a:lnTo>
                <a:close/>
                <a:moveTo>
                  <a:pt x="723593" y="2938883"/>
                </a:moveTo>
                <a:cubicBezTo>
                  <a:pt x="723593" y="2944008"/>
                  <a:pt x="721210" y="2947110"/>
                  <a:pt x="716444" y="2948189"/>
                </a:cubicBezTo>
                <a:lnTo>
                  <a:pt x="716444" y="2949133"/>
                </a:lnTo>
                <a:lnTo>
                  <a:pt x="722515" y="2950212"/>
                </a:lnTo>
                <a:lnTo>
                  <a:pt x="721570" y="2949133"/>
                </a:lnTo>
                <a:lnTo>
                  <a:pt x="721570" y="2948189"/>
                </a:lnTo>
                <a:lnTo>
                  <a:pt x="724537" y="2943064"/>
                </a:lnTo>
                <a:lnTo>
                  <a:pt x="724537" y="2938883"/>
                </a:lnTo>
                <a:close/>
                <a:moveTo>
                  <a:pt x="6763656" y="2938394"/>
                </a:moveTo>
                <a:lnTo>
                  <a:pt x="6763656" y="2939473"/>
                </a:lnTo>
                <a:lnTo>
                  <a:pt x="6765814" y="2939473"/>
                </a:lnTo>
                <a:lnTo>
                  <a:pt x="6765814" y="2938394"/>
                </a:lnTo>
                <a:close/>
                <a:moveTo>
                  <a:pt x="7673684" y="2937399"/>
                </a:moveTo>
                <a:lnTo>
                  <a:pt x="7673684" y="2939557"/>
                </a:lnTo>
                <a:cubicBezTo>
                  <a:pt x="7674223" y="2943873"/>
                  <a:pt x="7675302" y="2946031"/>
                  <a:pt x="7676921" y="2946031"/>
                </a:cubicBezTo>
                <a:lnTo>
                  <a:pt x="7678000" y="2946031"/>
                </a:lnTo>
                <a:lnTo>
                  <a:pt x="7681237" y="2942794"/>
                </a:lnTo>
                <a:lnTo>
                  <a:pt x="7681237" y="2940636"/>
                </a:lnTo>
                <a:lnTo>
                  <a:pt x="7678000" y="2937399"/>
                </a:lnTo>
                <a:close/>
                <a:moveTo>
                  <a:pt x="6801421" y="2937315"/>
                </a:moveTo>
                <a:lnTo>
                  <a:pt x="6803579" y="2937315"/>
                </a:lnTo>
                <a:lnTo>
                  <a:pt x="6803579" y="2939473"/>
                </a:lnTo>
                <a:close/>
                <a:moveTo>
                  <a:pt x="8245812" y="2937264"/>
                </a:moveTo>
                <a:lnTo>
                  <a:pt x="8243654" y="2939422"/>
                </a:lnTo>
                <a:lnTo>
                  <a:pt x="8243654" y="2944817"/>
                </a:lnTo>
                <a:lnTo>
                  <a:pt x="8257680" y="2948054"/>
                </a:lnTo>
                <a:lnTo>
                  <a:pt x="8256602" y="2952370"/>
                </a:lnTo>
                <a:lnTo>
                  <a:pt x="8256602" y="2956686"/>
                </a:lnTo>
                <a:lnTo>
                  <a:pt x="8257680" y="2956686"/>
                </a:lnTo>
                <a:cubicBezTo>
                  <a:pt x="8257680" y="2952550"/>
                  <a:pt x="8258760" y="2949313"/>
                  <a:pt x="8260918" y="2946975"/>
                </a:cubicBezTo>
                <a:lnTo>
                  <a:pt x="8260918" y="2944817"/>
                </a:lnTo>
                <a:cubicBezTo>
                  <a:pt x="8257501" y="2944817"/>
                  <a:pt x="8254264" y="2942300"/>
                  <a:pt x="8251206" y="2937264"/>
                </a:cubicBezTo>
                <a:close/>
                <a:moveTo>
                  <a:pt x="7787518" y="2936320"/>
                </a:moveTo>
                <a:lnTo>
                  <a:pt x="7787518" y="2937399"/>
                </a:lnTo>
                <a:lnTo>
                  <a:pt x="7789676" y="2937399"/>
                </a:lnTo>
                <a:lnTo>
                  <a:pt x="7789676" y="2936320"/>
                </a:lnTo>
                <a:close/>
                <a:moveTo>
                  <a:pt x="3735194" y="2935106"/>
                </a:moveTo>
                <a:lnTo>
                  <a:pt x="3733036" y="2938343"/>
                </a:lnTo>
                <a:lnTo>
                  <a:pt x="3733036" y="2941580"/>
                </a:lnTo>
                <a:lnTo>
                  <a:pt x="3735194" y="2941580"/>
                </a:lnTo>
                <a:lnTo>
                  <a:pt x="3737352" y="2939422"/>
                </a:lnTo>
                <a:lnTo>
                  <a:pt x="3737352" y="2937264"/>
                </a:lnTo>
                <a:close/>
                <a:moveTo>
                  <a:pt x="5083149" y="2934567"/>
                </a:moveTo>
                <a:lnTo>
                  <a:pt x="5083149" y="2938883"/>
                </a:lnTo>
                <a:lnTo>
                  <a:pt x="5085307" y="2938883"/>
                </a:lnTo>
                <a:lnTo>
                  <a:pt x="5085307" y="2937804"/>
                </a:lnTo>
                <a:lnTo>
                  <a:pt x="5084228" y="2934567"/>
                </a:lnTo>
                <a:close/>
                <a:moveTo>
                  <a:pt x="9228621" y="2934078"/>
                </a:moveTo>
                <a:lnTo>
                  <a:pt x="9228621" y="2935157"/>
                </a:lnTo>
                <a:lnTo>
                  <a:pt x="9231858" y="2935157"/>
                </a:lnTo>
                <a:lnTo>
                  <a:pt x="9231858" y="2934078"/>
                </a:lnTo>
                <a:close/>
                <a:moveTo>
                  <a:pt x="727639" y="2933757"/>
                </a:moveTo>
                <a:lnTo>
                  <a:pt x="727639" y="2935915"/>
                </a:lnTo>
                <a:lnTo>
                  <a:pt x="728718" y="2935915"/>
                </a:lnTo>
                <a:lnTo>
                  <a:pt x="728718" y="2933757"/>
                </a:lnTo>
                <a:close/>
                <a:moveTo>
                  <a:pt x="5178911" y="2933488"/>
                </a:moveTo>
                <a:lnTo>
                  <a:pt x="5178911" y="2934567"/>
                </a:lnTo>
                <a:lnTo>
                  <a:pt x="5182148" y="2935646"/>
                </a:lnTo>
                <a:lnTo>
                  <a:pt x="5183227" y="2935646"/>
                </a:lnTo>
                <a:lnTo>
                  <a:pt x="5183227" y="2934567"/>
                </a:lnTo>
                <a:lnTo>
                  <a:pt x="5179990" y="2933488"/>
                </a:lnTo>
                <a:close/>
                <a:moveTo>
                  <a:pt x="5068043" y="2933488"/>
                </a:moveTo>
                <a:lnTo>
                  <a:pt x="5068043" y="2934567"/>
                </a:lnTo>
                <a:lnTo>
                  <a:pt x="5070201" y="2934567"/>
                </a:lnTo>
                <a:lnTo>
                  <a:pt x="5070201" y="2933488"/>
                </a:lnTo>
                <a:close/>
                <a:moveTo>
                  <a:pt x="5064806" y="2933488"/>
                </a:moveTo>
                <a:lnTo>
                  <a:pt x="5064806" y="2934567"/>
                </a:lnTo>
                <a:lnTo>
                  <a:pt x="5066964" y="2934567"/>
                </a:lnTo>
                <a:lnTo>
                  <a:pt x="5066964" y="2933488"/>
                </a:lnTo>
                <a:close/>
                <a:moveTo>
                  <a:pt x="6706468" y="2932999"/>
                </a:moveTo>
                <a:lnTo>
                  <a:pt x="6706468" y="2935157"/>
                </a:lnTo>
                <a:lnTo>
                  <a:pt x="6709705" y="2935157"/>
                </a:lnTo>
                <a:lnTo>
                  <a:pt x="6709705" y="2934078"/>
                </a:lnTo>
                <a:close/>
                <a:moveTo>
                  <a:pt x="3186939" y="2932678"/>
                </a:moveTo>
                <a:cubicBezTo>
                  <a:pt x="3183702" y="2934117"/>
                  <a:pt x="3181904" y="2935556"/>
                  <a:pt x="3181544" y="2936994"/>
                </a:cubicBezTo>
                <a:lnTo>
                  <a:pt x="3185860" y="2941176"/>
                </a:lnTo>
                <a:lnTo>
                  <a:pt x="3191255" y="2934836"/>
                </a:lnTo>
                <a:close/>
                <a:moveTo>
                  <a:pt x="6625543" y="2931920"/>
                </a:moveTo>
                <a:lnTo>
                  <a:pt x="6625543" y="2934078"/>
                </a:lnTo>
                <a:lnTo>
                  <a:pt x="6626622" y="2934078"/>
                </a:lnTo>
                <a:lnTo>
                  <a:pt x="6626622" y="2931920"/>
                </a:lnTo>
                <a:close/>
                <a:moveTo>
                  <a:pt x="3199887" y="2931599"/>
                </a:moveTo>
                <a:lnTo>
                  <a:pt x="3193413" y="2933757"/>
                </a:lnTo>
                <a:lnTo>
                  <a:pt x="3195571" y="2939017"/>
                </a:lnTo>
                <a:lnTo>
                  <a:pt x="3200966" y="2933757"/>
                </a:lnTo>
                <a:lnTo>
                  <a:pt x="3200966" y="2931599"/>
                </a:lnTo>
                <a:close/>
                <a:moveTo>
                  <a:pt x="9218775" y="2929762"/>
                </a:moveTo>
                <a:lnTo>
                  <a:pt x="9218775" y="2930841"/>
                </a:lnTo>
                <a:cubicBezTo>
                  <a:pt x="9221653" y="2936416"/>
                  <a:pt x="9224575" y="2940013"/>
                  <a:pt x="9227542" y="2941631"/>
                </a:cubicBezTo>
                <a:lnTo>
                  <a:pt x="9228621" y="2941631"/>
                </a:lnTo>
                <a:cubicBezTo>
                  <a:pt x="9228621" y="2933719"/>
                  <a:pt x="9226059" y="2929762"/>
                  <a:pt x="9220933" y="2929762"/>
                </a:cubicBezTo>
                <a:close/>
                <a:moveTo>
                  <a:pt x="717389" y="2929711"/>
                </a:moveTo>
                <a:lnTo>
                  <a:pt x="715365" y="2932813"/>
                </a:lnTo>
                <a:lnTo>
                  <a:pt x="715365" y="2938883"/>
                </a:lnTo>
                <a:lnTo>
                  <a:pt x="717389" y="2941041"/>
                </a:lnTo>
                <a:lnTo>
                  <a:pt x="718469" y="2935915"/>
                </a:lnTo>
                <a:lnTo>
                  <a:pt x="717389" y="2934836"/>
                </a:lnTo>
                <a:lnTo>
                  <a:pt x="717389" y="2933757"/>
                </a:lnTo>
                <a:lnTo>
                  <a:pt x="719412" y="2930790"/>
                </a:lnTo>
                <a:lnTo>
                  <a:pt x="718469" y="2929711"/>
                </a:lnTo>
                <a:close/>
                <a:moveTo>
                  <a:pt x="5175674" y="2929172"/>
                </a:moveTo>
                <a:lnTo>
                  <a:pt x="5175674" y="2931330"/>
                </a:lnTo>
                <a:lnTo>
                  <a:pt x="5176753" y="2931330"/>
                </a:lnTo>
                <a:lnTo>
                  <a:pt x="5176753" y="2929172"/>
                </a:lnTo>
                <a:close/>
                <a:moveTo>
                  <a:pt x="5076675" y="2929172"/>
                </a:moveTo>
                <a:lnTo>
                  <a:pt x="5076675" y="2930251"/>
                </a:lnTo>
                <a:lnTo>
                  <a:pt x="5079912" y="2930251"/>
                </a:lnTo>
                <a:lnTo>
                  <a:pt x="5079912" y="2929172"/>
                </a:lnTo>
                <a:close/>
                <a:moveTo>
                  <a:pt x="3096843" y="2927283"/>
                </a:moveTo>
                <a:lnTo>
                  <a:pt x="3096843" y="2929441"/>
                </a:lnTo>
                <a:lnTo>
                  <a:pt x="3100080" y="2929441"/>
                </a:lnTo>
                <a:lnTo>
                  <a:pt x="3100080" y="2927283"/>
                </a:lnTo>
                <a:close/>
                <a:moveTo>
                  <a:pt x="2571788" y="2925539"/>
                </a:moveTo>
                <a:lnTo>
                  <a:pt x="2568552" y="2928776"/>
                </a:lnTo>
                <a:lnTo>
                  <a:pt x="2568552" y="2929855"/>
                </a:lnTo>
                <a:lnTo>
                  <a:pt x="2570709" y="2932013"/>
                </a:lnTo>
                <a:lnTo>
                  <a:pt x="2575026" y="2926618"/>
                </a:lnTo>
                <a:lnTo>
                  <a:pt x="2575026" y="2925539"/>
                </a:lnTo>
                <a:close/>
                <a:moveTo>
                  <a:pt x="9219854" y="2925446"/>
                </a:moveTo>
                <a:lnTo>
                  <a:pt x="9219854" y="2926525"/>
                </a:lnTo>
                <a:lnTo>
                  <a:pt x="9222012" y="2926525"/>
                </a:lnTo>
                <a:lnTo>
                  <a:pt x="9222012" y="2925446"/>
                </a:lnTo>
                <a:close/>
                <a:moveTo>
                  <a:pt x="2687917" y="2924460"/>
                </a:moveTo>
                <a:cubicBezTo>
                  <a:pt x="2685220" y="2926079"/>
                  <a:pt x="2679824" y="2927517"/>
                  <a:pt x="2671731" y="2928776"/>
                </a:cubicBezTo>
                <a:lnTo>
                  <a:pt x="2676048" y="2948333"/>
                </a:lnTo>
                <a:lnTo>
                  <a:pt x="2676048" y="2949412"/>
                </a:lnTo>
                <a:lnTo>
                  <a:pt x="2673889" y="2958179"/>
                </a:lnTo>
                <a:cubicBezTo>
                  <a:pt x="2674429" y="2961057"/>
                  <a:pt x="2680588" y="2963934"/>
                  <a:pt x="2692367" y="2966811"/>
                </a:cubicBezTo>
                <a:lnTo>
                  <a:pt x="2697762" y="2961416"/>
                </a:lnTo>
                <a:lnTo>
                  <a:pt x="2692367" y="2955886"/>
                </a:lnTo>
                <a:lnTo>
                  <a:pt x="2692367" y="2953728"/>
                </a:lnTo>
                <a:cubicBezTo>
                  <a:pt x="2692367" y="2951031"/>
                  <a:pt x="2694166" y="2947794"/>
                  <a:pt x="2697762" y="2944017"/>
                </a:cubicBezTo>
                <a:lnTo>
                  <a:pt x="2692367" y="2933092"/>
                </a:lnTo>
                <a:lnTo>
                  <a:pt x="2694526" y="2926618"/>
                </a:lnTo>
                <a:lnTo>
                  <a:pt x="2693446" y="2926618"/>
                </a:lnTo>
                <a:close/>
                <a:moveTo>
                  <a:pt x="2614139" y="2924460"/>
                </a:moveTo>
                <a:cubicBezTo>
                  <a:pt x="2613062" y="2927338"/>
                  <a:pt x="2610498" y="2928776"/>
                  <a:pt x="2606453" y="2928776"/>
                </a:cubicBezTo>
                <a:lnTo>
                  <a:pt x="2605373" y="2927697"/>
                </a:lnTo>
                <a:cubicBezTo>
                  <a:pt x="2605373" y="2929855"/>
                  <a:pt x="2603934" y="2930934"/>
                  <a:pt x="2601058" y="2930934"/>
                </a:cubicBezTo>
                <a:lnTo>
                  <a:pt x="2601058" y="2936464"/>
                </a:lnTo>
                <a:lnTo>
                  <a:pt x="2599978" y="2937543"/>
                </a:lnTo>
                <a:lnTo>
                  <a:pt x="2599978" y="2938622"/>
                </a:lnTo>
                <a:cubicBezTo>
                  <a:pt x="2603575" y="2940421"/>
                  <a:pt x="2605373" y="2943298"/>
                  <a:pt x="2605373" y="2947254"/>
                </a:cubicBezTo>
                <a:lnTo>
                  <a:pt x="2604294" y="2948333"/>
                </a:lnTo>
                <a:lnTo>
                  <a:pt x="2602136" y="2948333"/>
                </a:lnTo>
                <a:lnTo>
                  <a:pt x="2601058" y="2947254"/>
                </a:lnTo>
                <a:lnTo>
                  <a:pt x="2599978" y="2947254"/>
                </a:lnTo>
                <a:lnTo>
                  <a:pt x="2598899" y="2948333"/>
                </a:lnTo>
                <a:lnTo>
                  <a:pt x="2598899" y="2949412"/>
                </a:lnTo>
                <a:cubicBezTo>
                  <a:pt x="2603216" y="2952290"/>
                  <a:pt x="2605373" y="2954852"/>
                  <a:pt x="2605373" y="2957100"/>
                </a:cubicBezTo>
                <a:lnTo>
                  <a:pt x="2604294" y="2958179"/>
                </a:lnTo>
                <a:lnTo>
                  <a:pt x="2604294" y="2959258"/>
                </a:lnTo>
                <a:cubicBezTo>
                  <a:pt x="2604833" y="2962136"/>
                  <a:pt x="2607755" y="2963574"/>
                  <a:pt x="2613062" y="2963574"/>
                </a:cubicBezTo>
                <a:lnTo>
                  <a:pt x="2622771" y="2962495"/>
                </a:lnTo>
                <a:lnTo>
                  <a:pt x="2620613" y="2954807"/>
                </a:lnTo>
                <a:cubicBezTo>
                  <a:pt x="2621693" y="2949772"/>
                  <a:pt x="2623131" y="2947254"/>
                  <a:pt x="2624930" y="2947254"/>
                </a:cubicBezTo>
                <a:cubicBezTo>
                  <a:pt x="2624930" y="2943837"/>
                  <a:pt x="2623131" y="2939476"/>
                  <a:pt x="2619535" y="2934171"/>
                </a:cubicBezTo>
                <a:lnTo>
                  <a:pt x="2621693" y="2925539"/>
                </a:lnTo>
                <a:lnTo>
                  <a:pt x="2620613" y="2925539"/>
                </a:lnTo>
                <a:close/>
                <a:moveTo>
                  <a:pt x="3192334" y="2924181"/>
                </a:moveTo>
                <a:lnTo>
                  <a:pt x="3192334" y="2927283"/>
                </a:lnTo>
                <a:lnTo>
                  <a:pt x="3194492" y="2929441"/>
                </a:lnTo>
                <a:lnTo>
                  <a:pt x="3196650" y="2929441"/>
                </a:lnTo>
                <a:close/>
                <a:moveTo>
                  <a:pt x="709162" y="2920540"/>
                </a:moveTo>
                <a:lnTo>
                  <a:pt x="707138" y="2922563"/>
                </a:lnTo>
                <a:lnTo>
                  <a:pt x="707138" y="2924586"/>
                </a:lnTo>
                <a:lnTo>
                  <a:pt x="712263" y="2924586"/>
                </a:lnTo>
                <a:lnTo>
                  <a:pt x="712263" y="2923642"/>
                </a:lnTo>
                <a:lnTo>
                  <a:pt x="711319" y="2920540"/>
                </a:lnTo>
                <a:close/>
                <a:moveTo>
                  <a:pt x="5587569" y="2920000"/>
                </a:moveTo>
                <a:lnTo>
                  <a:pt x="5585411" y="2922158"/>
                </a:lnTo>
                <a:lnTo>
                  <a:pt x="5585411" y="2925260"/>
                </a:lnTo>
                <a:lnTo>
                  <a:pt x="5587569" y="2925260"/>
                </a:lnTo>
                <a:lnTo>
                  <a:pt x="5590806" y="2922158"/>
                </a:lnTo>
                <a:close/>
                <a:moveTo>
                  <a:pt x="3188018" y="2919865"/>
                </a:moveTo>
                <a:lnTo>
                  <a:pt x="3188018" y="2920944"/>
                </a:lnTo>
                <a:lnTo>
                  <a:pt x="3206227" y="2925125"/>
                </a:lnTo>
                <a:lnTo>
                  <a:pt x="3207306" y="2925125"/>
                </a:lnTo>
                <a:lnTo>
                  <a:pt x="3207306" y="2924181"/>
                </a:lnTo>
                <a:lnTo>
                  <a:pt x="3189097" y="2919865"/>
                </a:lnTo>
                <a:close/>
                <a:moveTo>
                  <a:pt x="5165962" y="2919595"/>
                </a:moveTo>
                <a:lnTo>
                  <a:pt x="5174595" y="2927014"/>
                </a:lnTo>
                <a:lnTo>
                  <a:pt x="5174595" y="2925935"/>
                </a:lnTo>
                <a:cubicBezTo>
                  <a:pt x="5171717" y="2921709"/>
                  <a:pt x="5168840" y="2919595"/>
                  <a:pt x="5165962" y="2919595"/>
                </a:cubicBezTo>
                <a:close/>
                <a:moveTo>
                  <a:pt x="720492" y="2919461"/>
                </a:moveTo>
                <a:lnTo>
                  <a:pt x="719412" y="2924586"/>
                </a:lnTo>
                <a:lnTo>
                  <a:pt x="720492" y="2924586"/>
                </a:lnTo>
                <a:lnTo>
                  <a:pt x="719412" y="2925665"/>
                </a:lnTo>
                <a:lnTo>
                  <a:pt x="719412" y="2927688"/>
                </a:lnTo>
                <a:lnTo>
                  <a:pt x="720492" y="2927688"/>
                </a:lnTo>
                <a:lnTo>
                  <a:pt x="720492" y="2925665"/>
                </a:lnTo>
                <a:lnTo>
                  <a:pt x="721570" y="2925665"/>
                </a:lnTo>
                <a:lnTo>
                  <a:pt x="720492" y="2924586"/>
                </a:lnTo>
                <a:lnTo>
                  <a:pt x="720492" y="2923642"/>
                </a:lnTo>
                <a:lnTo>
                  <a:pt x="721570" y="2920540"/>
                </a:lnTo>
                <a:lnTo>
                  <a:pt x="721570" y="2919461"/>
                </a:lnTo>
                <a:close/>
                <a:moveTo>
                  <a:pt x="574960" y="2919461"/>
                </a:moveTo>
                <a:lnTo>
                  <a:pt x="574960" y="2920540"/>
                </a:lnTo>
                <a:lnTo>
                  <a:pt x="577118" y="2922563"/>
                </a:lnTo>
                <a:lnTo>
                  <a:pt x="578062" y="2921484"/>
                </a:lnTo>
                <a:lnTo>
                  <a:pt x="578062" y="2920540"/>
                </a:lnTo>
                <a:lnTo>
                  <a:pt x="577118" y="2919461"/>
                </a:lnTo>
                <a:close/>
                <a:moveTo>
                  <a:pt x="8696147" y="2919326"/>
                </a:moveTo>
                <a:lnTo>
                  <a:pt x="8690617" y="2920405"/>
                </a:lnTo>
                <a:lnTo>
                  <a:pt x="8690617" y="2922563"/>
                </a:lnTo>
                <a:cubicBezTo>
                  <a:pt x="8694483" y="2922563"/>
                  <a:pt x="8697406" y="2925125"/>
                  <a:pt x="8699384" y="2930251"/>
                </a:cubicBezTo>
                <a:lnTo>
                  <a:pt x="8700463" y="2930251"/>
                </a:lnTo>
                <a:lnTo>
                  <a:pt x="8700463" y="2920405"/>
                </a:lnTo>
                <a:close/>
                <a:moveTo>
                  <a:pt x="8633295" y="2918247"/>
                </a:moveTo>
                <a:cubicBezTo>
                  <a:pt x="8641297" y="2920405"/>
                  <a:pt x="8645299" y="2922203"/>
                  <a:pt x="8645299" y="2923642"/>
                </a:cubicBezTo>
                <a:lnTo>
                  <a:pt x="8645299" y="2924721"/>
                </a:lnTo>
                <a:cubicBezTo>
                  <a:pt x="8645299" y="2926789"/>
                  <a:pt x="8640578" y="2928632"/>
                  <a:pt x="8631137" y="2930251"/>
                </a:cubicBezTo>
                <a:lnTo>
                  <a:pt x="8627900" y="2930251"/>
                </a:lnTo>
                <a:lnTo>
                  <a:pt x="8625742" y="2928093"/>
                </a:lnTo>
                <a:cubicBezTo>
                  <a:pt x="8627180" y="2921529"/>
                  <a:pt x="8629698" y="2918247"/>
                  <a:pt x="8633295" y="2918247"/>
                </a:cubicBezTo>
                <a:close/>
                <a:moveTo>
                  <a:pt x="8136562" y="2917842"/>
                </a:moveTo>
                <a:lnTo>
                  <a:pt x="8131167" y="2922158"/>
                </a:lnTo>
                <a:cubicBezTo>
                  <a:pt x="8132246" y="2925035"/>
                  <a:pt x="8133325" y="2926474"/>
                  <a:pt x="8134404" y="2926474"/>
                </a:cubicBezTo>
                <a:lnTo>
                  <a:pt x="8140878" y="2926474"/>
                </a:lnTo>
                <a:lnTo>
                  <a:pt x="8140878" y="2921079"/>
                </a:lnTo>
                <a:lnTo>
                  <a:pt x="8137641" y="2917842"/>
                </a:lnTo>
                <a:close/>
                <a:moveTo>
                  <a:pt x="9125576" y="2917758"/>
                </a:moveTo>
                <a:cubicBezTo>
                  <a:pt x="9123958" y="2917758"/>
                  <a:pt x="9122879" y="2919602"/>
                  <a:pt x="9122339" y="2923288"/>
                </a:cubicBezTo>
                <a:lnTo>
                  <a:pt x="9124497" y="2923288"/>
                </a:lnTo>
                <a:lnTo>
                  <a:pt x="9126655" y="2920995"/>
                </a:lnTo>
                <a:close/>
                <a:moveTo>
                  <a:pt x="5161781" y="2917437"/>
                </a:moveTo>
                <a:lnTo>
                  <a:pt x="5161781" y="2918516"/>
                </a:lnTo>
                <a:lnTo>
                  <a:pt x="5163939" y="2918516"/>
                </a:lnTo>
                <a:lnTo>
                  <a:pt x="5163939" y="2917437"/>
                </a:lnTo>
                <a:close/>
                <a:moveTo>
                  <a:pt x="8808633" y="2916089"/>
                </a:moveTo>
                <a:lnTo>
                  <a:pt x="8808633" y="2918247"/>
                </a:lnTo>
                <a:lnTo>
                  <a:pt x="8814028" y="2919326"/>
                </a:lnTo>
                <a:lnTo>
                  <a:pt x="8814028" y="2917168"/>
                </a:lnTo>
                <a:close/>
                <a:moveTo>
                  <a:pt x="1144931" y="2915549"/>
                </a:moveTo>
                <a:lnTo>
                  <a:pt x="1141694" y="2916628"/>
                </a:lnTo>
                <a:lnTo>
                  <a:pt x="1141694" y="2920944"/>
                </a:lnTo>
                <a:lnTo>
                  <a:pt x="1144931" y="2924181"/>
                </a:lnTo>
                <a:lnTo>
                  <a:pt x="1147089" y="2924181"/>
                </a:lnTo>
                <a:lnTo>
                  <a:pt x="1149112" y="2922023"/>
                </a:lnTo>
                <a:lnTo>
                  <a:pt x="1149112" y="2918786"/>
                </a:lnTo>
                <a:cubicBezTo>
                  <a:pt x="1149112" y="2917707"/>
                  <a:pt x="1147717" y="2916628"/>
                  <a:pt x="1144931" y="2915549"/>
                </a:cubicBezTo>
                <a:close/>
                <a:moveTo>
                  <a:pt x="5707204" y="2914605"/>
                </a:moveTo>
                <a:lnTo>
                  <a:pt x="5707204" y="2916763"/>
                </a:lnTo>
                <a:lnTo>
                  <a:pt x="5708283" y="2916763"/>
                </a:lnTo>
                <a:lnTo>
                  <a:pt x="5708283" y="2914605"/>
                </a:lnTo>
                <a:close/>
                <a:moveTo>
                  <a:pt x="4758871" y="2914019"/>
                </a:moveTo>
                <a:cubicBezTo>
                  <a:pt x="4758871" y="2915638"/>
                  <a:pt x="4755994" y="2918470"/>
                  <a:pt x="4750239" y="2922516"/>
                </a:cubicBezTo>
                <a:lnTo>
                  <a:pt x="4751318" y="2922516"/>
                </a:lnTo>
                <a:cubicBezTo>
                  <a:pt x="4756353" y="2920358"/>
                  <a:pt x="4759950" y="2917526"/>
                  <a:pt x="4762108" y="2914019"/>
                </a:cubicBezTo>
                <a:close/>
                <a:moveTo>
                  <a:pt x="7692971" y="2913796"/>
                </a:moveTo>
                <a:lnTo>
                  <a:pt x="7695129" y="2915954"/>
                </a:lnTo>
                <a:lnTo>
                  <a:pt x="7696208" y="2915954"/>
                </a:lnTo>
                <a:lnTo>
                  <a:pt x="7694050" y="2913796"/>
                </a:lnTo>
                <a:close/>
                <a:moveTo>
                  <a:pt x="9120181" y="2913442"/>
                </a:moveTo>
                <a:lnTo>
                  <a:pt x="9120181" y="2915600"/>
                </a:lnTo>
                <a:lnTo>
                  <a:pt x="9121260" y="2915600"/>
                </a:lnTo>
                <a:lnTo>
                  <a:pt x="9121260" y="2913442"/>
                </a:lnTo>
                <a:close/>
                <a:moveTo>
                  <a:pt x="8620347" y="2912852"/>
                </a:moveTo>
                <a:lnTo>
                  <a:pt x="8620347" y="2913931"/>
                </a:lnTo>
                <a:lnTo>
                  <a:pt x="8622505" y="2913931"/>
                </a:lnTo>
                <a:lnTo>
                  <a:pt x="8622505" y="2912852"/>
                </a:lnTo>
                <a:close/>
                <a:moveTo>
                  <a:pt x="8616031" y="2912852"/>
                </a:moveTo>
                <a:lnTo>
                  <a:pt x="8616031" y="2913931"/>
                </a:lnTo>
                <a:lnTo>
                  <a:pt x="8617110" y="2915010"/>
                </a:lnTo>
                <a:lnTo>
                  <a:pt x="8619268" y="2915010"/>
                </a:lnTo>
                <a:lnTo>
                  <a:pt x="8619268" y="2913931"/>
                </a:lnTo>
                <a:close/>
                <a:moveTo>
                  <a:pt x="7597344" y="2912717"/>
                </a:moveTo>
                <a:lnTo>
                  <a:pt x="7596265" y="2918112"/>
                </a:lnTo>
                <a:lnTo>
                  <a:pt x="7596265" y="2919191"/>
                </a:lnTo>
                <a:lnTo>
                  <a:pt x="7597344" y="2918112"/>
                </a:lnTo>
                <a:lnTo>
                  <a:pt x="7598423" y="2918112"/>
                </a:lnTo>
                <a:lnTo>
                  <a:pt x="7597344" y="2917033"/>
                </a:lnTo>
                <a:lnTo>
                  <a:pt x="7597344" y="2915954"/>
                </a:lnTo>
                <a:lnTo>
                  <a:pt x="7598423" y="2914875"/>
                </a:lnTo>
                <a:lnTo>
                  <a:pt x="7598423" y="2912717"/>
                </a:lnTo>
                <a:close/>
                <a:moveTo>
                  <a:pt x="2573946" y="2911377"/>
                </a:moveTo>
                <a:lnTo>
                  <a:pt x="2572869" y="2916907"/>
                </a:lnTo>
                <a:lnTo>
                  <a:pt x="2573946" y="2917986"/>
                </a:lnTo>
                <a:lnTo>
                  <a:pt x="2575026" y="2917986"/>
                </a:lnTo>
                <a:lnTo>
                  <a:pt x="2577183" y="2914614"/>
                </a:lnTo>
                <a:lnTo>
                  <a:pt x="2577183" y="2911377"/>
                </a:lnTo>
                <a:close/>
                <a:moveTo>
                  <a:pt x="5071280" y="2910963"/>
                </a:moveTo>
                <a:lnTo>
                  <a:pt x="5080991" y="2914200"/>
                </a:lnTo>
                <a:lnTo>
                  <a:pt x="5080991" y="2915279"/>
                </a:lnTo>
                <a:lnTo>
                  <a:pt x="5079912" y="2921753"/>
                </a:lnTo>
                <a:lnTo>
                  <a:pt x="5085307" y="2927014"/>
                </a:lnTo>
                <a:lnTo>
                  <a:pt x="5084228" y="2928093"/>
                </a:lnTo>
                <a:lnTo>
                  <a:pt x="5085307" y="2931330"/>
                </a:lnTo>
                <a:lnTo>
                  <a:pt x="5087465" y="2931330"/>
                </a:lnTo>
                <a:lnTo>
                  <a:pt x="5087465" y="2929172"/>
                </a:lnTo>
                <a:cubicBezTo>
                  <a:pt x="5091781" y="2931150"/>
                  <a:pt x="5093939" y="2935826"/>
                  <a:pt x="5093939" y="2943199"/>
                </a:cubicBezTo>
                <a:lnTo>
                  <a:pt x="5089623" y="2951831"/>
                </a:lnTo>
                <a:lnTo>
                  <a:pt x="5091781" y="2960463"/>
                </a:lnTo>
                <a:lnTo>
                  <a:pt x="5091781" y="2961542"/>
                </a:lnTo>
                <a:cubicBezTo>
                  <a:pt x="5090702" y="2973680"/>
                  <a:pt x="5086386" y="2979750"/>
                  <a:pt x="5078833" y="2979750"/>
                </a:cubicBezTo>
                <a:cubicBezTo>
                  <a:pt x="5076675" y="2979750"/>
                  <a:pt x="5075596" y="2980469"/>
                  <a:pt x="5075596" y="2981908"/>
                </a:cubicBezTo>
                <a:lnTo>
                  <a:pt x="5075596" y="2982987"/>
                </a:lnTo>
                <a:lnTo>
                  <a:pt x="5077754" y="2986224"/>
                </a:lnTo>
                <a:lnTo>
                  <a:pt x="5077754" y="2987303"/>
                </a:lnTo>
                <a:cubicBezTo>
                  <a:pt x="5077754" y="2988742"/>
                  <a:pt x="5075596" y="2989461"/>
                  <a:pt x="5071280" y="2989461"/>
                </a:cubicBezTo>
                <a:lnTo>
                  <a:pt x="5071280" y="2990540"/>
                </a:lnTo>
                <a:cubicBezTo>
                  <a:pt x="5051229" y="2989821"/>
                  <a:pt x="5041203" y="2986584"/>
                  <a:pt x="5041203" y="2980829"/>
                </a:cubicBezTo>
                <a:cubicBezTo>
                  <a:pt x="5039405" y="2980829"/>
                  <a:pt x="5037606" y="2977997"/>
                  <a:pt x="5035808" y="2972332"/>
                </a:cubicBezTo>
                <a:lnTo>
                  <a:pt x="5036887" y="2971253"/>
                </a:lnTo>
                <a:lnTo>
                  <a:pt x="5036887" y="2970174"/>
                </a:lnTo>
                <a:lnTo>
                  <a:pt x="5035808" y="2966937"/>
                </a:lnTo>
                <a:cubicBezTo>
                  <a:pt x="5037247" y="2964959"/>
                  <a:pt x="5038326" y="2960283"/>
                  <a:pt x="5039045" y="2952910"/>
                </a:cubicBezTo>
                <a:lnTo>
                  <a:pt x="5048756" y="2943199"/>
                </a:lnTo>
                <a:cubicBezTo>
                  <a:pt x="5061614" y="2936545"/>
                  <a:pt x="5068043" y="2928318"/>
                  <a:pt x="5068043" y="2918516"/>
                </a:cubicBezTo>
                <a:cubicBezTo>
                  <a:pt x="5068043" y="2913481"/>
                  <a:pt x="5069122" y="2910963"/>
                  <a:pt x="5071280" y="2910963"/>
                </a:cubicBezTo>
                <a:close/>
                <a:moveTo>
                  <a:pt x="7609213" y="2910559"/>
                </a:moveTo>
                <a:lnTo>
                  <a:pt x="7609213" y="2911638"/>
                </a:lnTo>
                <a:lnTo>
                  <a:pt x="7611371" y="2911638"/>
                </a:lnTo>
                <a:lnTo>
                  <a:pt x="7611371" y="2910559"/>
                </a:lnTo>
                <a:close/>
                <a:moveTo>
                  <a:pt x="3587101" y="2910289"/>
                </a:moveTo>
                <a:lnTo>
                  <a:pt x="3587101" y="2912447"/>
                </a:lnTo>
                <a:lnTo>
                  <a:pt x="3588180" y="2912447"/>
                </a:lnTo>
                <a:lnTo>
                  <a:pt x="3588180" y="2910289"/>
                </a:lnTo>
                <a:close/>
                <a:moveTo>
                  <a:pt x="3080792" y="2910154"/>
                </a:moveTo>
                <a:lnTo>
                  <a:pt x="3080792" y="2911233"/>
                </a:lnTo>
                <a:lnTo>
                  <a:pt x="3082816" y="2911233"/>
                </a:lnTo>
                <a:lnTo>
                  <a:pt x="3082816" y="2910154"/>
                </a:lnTo>
                <a:close/>
                <a:moveTo>
                  <a:pt x="4769661" y="2909703"/>
                </a:moveTo>
                <a:cubicBezTo>
                  <a:pt x="4769661" y="2914648"/>
                  <a:pt x="4768582" y="2917121"/>
                  <a:pt x="4766424" y="2917121"/>
                </a:cubicBezTo>
                <a:lnTo>
                  <a:pt x="4768582" y="2919279"/>
                </a:lnTo>
                <a:lnTo>
                  <a:pt x="4771819" y="2910782"/>
                </a:lnTo>
                <a:lnTo>
                  <a:pt x="4770740" y="2909703"/>
                </a:lnTo>
                <a:close/>
                <a:moveTo>
                  <a:pt x="7688655" y="2909480"/>
                </a:moveTo>
                <a:lnTo>
                  <a:pt x="7688655" y="2911638"/>
                </a:lnTo>
                <a:lnTo>
                  <a:pt x="7689734" y="2911638"/>
                </a:lnTo>
                <a:lnTo>
                  <a:pt x="7689734" y="2909480"/>
                </a:lnTo>
                <a:close/>
                <a:moveTo>
                  <a:pt x="6702152" y="2909261"/>
                </a:moveTo>
                <a:lnTo>
                  <a:pt x="6702152" y="2911419"/>
                </a:lnTo>
                <a:lnTo>
                  <a:pt x="6704310" y="2909261"/>
                </a:lnTo>
                <a:close/>
                <a:moveTo>
                  <a:pt x="5230568" y="2908805"/>
                </a:moveTo>
                <a:lnTo>
                  <a:pt x="5241358" y="2908805"/>
                </a:lnTo>
                <a:cubicBezTo>
                  <a:pt x="5245494" y="2908805"/>
                  <a:pt x="5252328" y="2911683"/>
                  <a:pt x="5261859" y="2917437"/>
                </a:cubicBezTo>
                <a:cubicBezTo>
                  <a:pt x="5264197" y="2917437"/>
                  <a:pt x="5268108" y="2920270"/>
                  <a:pt x="5273593" y="2925935"/>
                </a:cubicBezTo>
                <a:cubicBezTo>
                  <a:pt x="5278629" y="2925935"/>
                  <a:pt x="5283664" y="2933128"/>
                  <a:pt x="5288699" y="2947515"/>
                </a:cubicBezTo>
                <a:cubicBezTo>
                  <a:pt x="5290857" y="2948234"/>
                  <a:pt x="5291936" y="2950392"/>
                  <a:pt x="5291936" y="2953989"/>
                </a:cubicBezTo>
                <a:lnTo>
                  <a:pt x="5291936" y="2955068"/>
                </a:lnTo>
                <a:cubicBezTo>
                  <a:pt x="5291936" y="2957226"/>
                  <a:pt x="5290498" y="2958305"/>
                  <a:pt x="5287620" y="2958305"/>
                </a:cubicBezTo>
                <a:lnTo>
                  <a:pt x="5287620" y="2961542"/>
                </a:lnTo>
                <a:cubicBezTo>
                  <a:pt x="5290498" y="2961542"/>
                  <a:pt x="5291936" y="2962261"/>
                  <a:pt x="5291936" y="2963700"/>
                </a:cubicBezTo>
                <a:cubicBezTo>
                  <a:pt x="5291936" y="2971343"/>
                  <a:pt x="5285462" y="2977052"/>
                  <a:pt x="5272514" y="2980829"/>
                </a:cubicBezTo>
                <a:lnTo>
                  <a:pt x="5268333" y="2979750"/>
                </a:lnTo>
                <a:lnTo>
                  <a:pt x="5264017" y="2980829"/>
                </a:lnTo>
                <a:cubicBezTo>
                  <a:pt x="5254666" y="2980829"/>
                  <a:pt x="5248911" y="2976918"/>
                  <a:pt x="5246753" y="2969095"/>
                </a:cubicBezTo>
                <a:lnTo>
                  <a:pt x="5245674" y="2964779"/>
                </a:lnTo>
                <a:lnTo>
                  <a:pt x="5245674" y="2961542"/>
                </a:lnTo>
                <a:lnTo>
                  <a:pt x="5249990" y="2962621"/>
                </a:lnTo>
                <a:lnTo>
                  <a:pt x="5254306" y="2959384"/>
                </a:lnTo>
                <a:lnTo>
                  <a:pt x="5253227" y="2958305"/>
                </a:lnTo>
                <a:lnTo>
                  <a:pt x="5252148" y="2958305"/>
                </a:lnTo>
                <a:lnTo>
                  <a:pt x="5249990" y="2960463"/>
                </a:lnTo>
                <a:lnTo>
                  <a:pt x="5243516" y="2955068"/>
                </a:lnTo>
                <a:lnTo>
                  <a:pt x="5243516" y="2951831"/>
                </a:lnTo>
                <a:lnTo>
                  <a:pt x="5244595" y="2947515"/>
                </a:lnTo>
                <a:cubicBezTo>
                  <a:pt x="5244595" y="2940321"/>
                  <a:pt x="5240639" y="2932049"/>
                  <a:pt x="5232726" y="2922698"/>
                </a:cubicBezTo>
                <a:cubicBezTo>
                  <a:pt x="5229849" y="2919011"/>
                  <a:pt x="5228410" y="2915819"/>
                  <a:pt x="5228410" y="2913121"/>
                </a:cubicBezTo>
                <a:lnTo>
                  <a:pt x="5228410" y="2910963"/>
                </a:lnTo>
                <a:close/>
                <a:moveTo>
                  <a:pt x="8609557" y="2908536"/>
                </a:moveTo>
                <a:lnTo>
                  <a:pt x="8609557" y="2909615"/>
                </a:lnTo>
                <a:lnTo>
                  <a:pt x="8613873" y="2910694"/>
                </a:lnTo>
                <a:lnTo>
                  <a:pt x="8613873" y="2908536"/>
                </a:lnTo>
                <a:close/>
                <a:moveTo>
                  <a:pt x="8604162" y="2908536"/>
                </a:moveTo>
                <a:lnTo>
                  <a:pt x="8604162" y="2909615"/>
                </a:lnTo>
                <a:lnTo>
                  <a:pt x="8606320" y="2909615"/>
                </a:lnTo>
                <a:lnTo>
                  <a:pt x="8606320" y="2908536"/>
                </a:lnTo>
                <a:close/>
                <a:moveTo>
                  <a:pt x="8777207" y="2907457"/>
                </a:moveTo>
                <a:lnTo>
                  <a:pt x="8775049" y="2909615"/>
                </a:lnTo>
                <a:lnTo>
                  <a:pt x="8775049" y="2910694"/>
                </a:lnTo>
                <a:lnTo>
                  <a:pt x="8782602" y="2920405"/>
                </a:lnTo>
                <a:lnTo>
                  <a:pt x="8783681" y="2920405"/>
                </a:lnTo>
                <a:lnTo>
                  <a:pt x="8786918" y="2917168"/>
                </a:lnTo>
                <a:lnTo>
                  <a:pt x="8786918" y="2916089"/>
                </a:lnTo>
                <a:close/>
                <a:moveTo>
                  <a:pt x="716444" y="2907187"/>
                </a:moveTo>
                <a:cubicBezTo>
                  <a:pt x="716444" y="2909884"/>
                  <a:pt x="714736" y="2911233"/>
                  <a:pt x="711319" y="2911233"/>
                </a:cubicBezTo>
                <a:lnTo>
                  <a:pt x="711319" y="2916358"/>
                </a:lnTo>
                <a:lnTo>
                  <a:pt x="714286" y="2916358"/>
                </a:lnTo>
                <a:lnTo>
                  <a:pt x="717389" y="2914335"/>
                </a:lnTo>
                <a:lnTo>
                  <a:pt x="719412" y="2917437"/>
                </a:lnTo>
                <a:lnTo>
                  <a:pt x="718469" y="2918516"/>
                </a:lnTo>
                <a:lnTo>
                  <a:pt x="718469" y="2919461"/>
                </a:lnTo>
                <a:lnTo>
                  <a:pt x="721570" y="2918516"/>
                </a:lnTo>
                <a:cubicBezTo>
                  <a:pt x="721570" y="2913391"/>
                  <a:pt x="719861" y="2909615"/>
                  <a:pt x="716444" y="2907187"/>
                </a:cubicBezTo>
                <a:close/>
                <a:moveTo>
                  <a:pt x="6739917" y="2907103"/>
                </a:moveTo>
                <a:lnTo>
                  <a:pt x="6739917" y="2908182"/>
                </a:lnTo>
                <a:lnTo>
                  <a:pt x="6742075" y="2908182"/>
                </a:lnTo>
                <a:lnTo>
                  <a:pt x="6742075" y="2907103"/>
                </a:lnTo>
                <a:close/>
                <a:moveTo>
                  <a:pt x="6710784" y="2907103"/>
                </a:moveTo>
                <a:lnTo>
                  <a:pt x="6707547" y="2914656"/>
                </a:lnTo>
                <a:lnTo>
                  <a:pt x="6695678" y="2914656"/>
                </a:lnTo>
                <a:cubicBezTo>
                  <a:pt x="6695678" y="2912498"/>
                  <a:pt x="6693161" y="2911419"/>
                  <a:pt x="6688125" y="2911419"/>
                </a:cubicBezTo>
                <a:lnTo>
                  <a:pt x="6687046" y="2911419"/>
                </a:lnTo>
                <a:cubicBezTo>
                  <a:pt x="6680932" y="2911419"/>
                  <a:pt x="6676616" y="2912498"/>
                  <a:pt x="6674098" y="2914656"/>
                </a:cubicBezTo>
                <a:lnTo>
                  <a:pt x="6670861" y="2914656"/>
                </a:lnTo>
                <a:cubicBezTo>
                  <a:pt x="6670861" y="2912498"/>
                  <a:pt x="6669063" y="2911419"/>
                  <a:pt x="6665466" y="2911419"/>
                </a:cubicBezTo>
                <a:lnTo>
                  <a:pt x="6661150" y="2911419"/>
                </a:lnTo>
                <a:lnTo>
                  <a:pt x="6661150" y="2914656"/>
                </a:lnTo>
                <a:lnTo>
                  <a:pt x="6648202" y="2914656"/>
                </a:lnTo>
                <a:cubicBezTo>
                  <a:pt x="6645864" y="2912858"/>
                  <a:pt x="6642627" y="2911779"/>
                  <a:pt x="6638491" y="2911419"/>
                </a:cubicBezTo>
                <a:lnTo>
                  <a:pt x="6622306" y="2912498"/>
                </a:lnTo>
                <a:lnTo>
                  <a:pt x="6620148" y="2912498"/>
                </a:lnTo>
                <a:lnTo>
                  <a:pt x="6616911" y="2914656"/>
                </a:lnTo>
                <a:lnTo>
                  <a:pt x="6610437" y="2914656"/>
                </a:lnTo>
                <a:cubicBezTo>
                  <a:pt x="6607739" y="2912498"/>
                  <a:pt x="6604502" y="2911419"/>
                  <a:pt x="6600726" y="2911419"/>
                </a:cubicBezTo>
                <a:lnTo>
                  <a:pt x="6599647" y="2911419"/>
                </a:lnTo>
                <a:cubicBezTo>
                  <a:pt x="6595870" y="2911419"/>
                  <a:pt x="6592633" y="2912498"/>
                  <a:pt x="6589936" y="2914656"/>
                </a:cubicBezTo>
                <a:lnTo>
                  <a:pt x="6586699" y="2912498"/>
                </a:lnTo>
                <a:lnTo>
                  <a:pt x="6581304" y="2912498"/>
                </a:lnTo>
                <a:lnTo>
                  <a:pt x="6581304" y="2914656"/>
                </a:lnTo>
                <a:lnTo>
                  <a:pt x="6579146" y="2914656"/>
                </a:lnTo>
                <a:cubicBezTo>
                  <a:pt x="6577707" y="2914656"/>
                  <a:pt x="6576988" y="2913577"/>
                  <a:pt x="6576988" y="2911419"/>
                </a:cubicBezTo>
                <a:lnTo>
                  <a:pt x="6574830" y="2911419"/>
                </a:lnTo>
                <a:cubicBezTo>
                  <a:pt x="6574830" y="2915016"/>
                  <a:pt x="6575909" y="2916814"/>
                  <a:pt x="6578067" y="2916814"/>
                </a:cubicBezTo>
                <a:lnTo>
                  <a:pt x="6578067" y="2920051"/>
                </a:lnTo>
                <a:lnTo>
                  <a:pt x="6574830" y="2930841"/>
                </a:lnTo>
                <a:lnTo>
                  <a:pt x="6588857" y="2931920"/>
                </a:lnTo>
                <a:lnTo>
                  <a:pt x="6593173" y="2930841"/>
                </a:lnTo>
                <a:lnTo>
                  <a:pt x="6594252" y="2931920"/>
                </a:lnTo>
                <a:lnTo>
                  <a:pt x="6598568" y="2930841"/>
                </a:lnTo>
                <a:lnTo>
                  <a:pt x="6608279" y="2931920"/>
                </a:lnTo>
                <a:lnTo>
                  <a:pt x="6614753" y="2930841"/>
                </a:lnTo>
                <a:lnTo>
                  <a:pt x="6617990" y="2934078"/>
                </a:lnTo>
                <a:cubicBezTo>
                  <a:pt x="6620867" y="2932640"/>
                  <a:pt x="6622306" y="2930841"/>
                  <a:pt x="6622306" y="2928683"/>
                </a:cubicBezTo>
                <a:lnTo>
                  <a:pt x="6623385" y="2928683"/>
                </a:lnTo>
                <a:lnTo>
                  <a:pt x="6626622" y="2930841"/>
                </a:lnTo>
                <a:lnTo>
                  <a:pt x="6628780" y="2930841"/>
                </a:lnTo>
                <a:lnTo>
                  <a:pt x="6634175" y="2929762"/>
                </a:lnTo>
                <a:lnTo>
                  <a:pt x="6649281" y="2931920"/>
                </a:lnTo>
                <a:lnTo>
                  <a:pt x="6661150" y="2930841"/>
                </a:lnTo>
                <a:lnTo>
                  <a:pt x="6678414" y="2931920"/>
                </a:lnTo>
                <a:lnTo>
                  <a:pt x="6698915" y="2928683"/>
                </a:lnTo>
                <a:cubicBezTo>
                  <a:pt x="6698915" y="2930841"/>
                  <a:pt x="6700714" y="2931920"/>
                  <a:pt x="6704310" y="2931920"/>
                </a:cubicBezTo>
                <a:lnTo>
                  <a:pt x="6711863" y="2930841"/>
                </a:lnTo>
                <a:lnTo>
                  <a:pt x="6718337" y="2931920"/>
                </a:lnTo>
                <a:lnTo>
                  <a:pt x="6722653" y="2929762"/>
                </a:lnTo>
                <a:lnTo>
                  <a:pt x="6732364" y="2930841"/>
                </a:lnTo>
                <a:lnTo>
                  <a:pt x="6735601" y="2929762"/>
                </a:lnTo>
                <a:lnTo>
                  <a:pt x="6751787" y="2931920"/>
                </a:lnTo>
                <a:lnTo>
                  <a:pt x="6756103" y="2930841"/>
                </a:lnTo>
                <a:lnTo>
                  <a:pt x="6764735" y="2930841"/>
                </a:lnTo>
                <a:lnTo>
                  <a:pt x="6767972" y="2932999"/>
                </a:lnTo>
                <a:lnTo>
                  <a:pt x="6769051" y="2931920"/>
                </a:lnTo>
                <a:lnTo>
                  <a:pt x="6770130" y="2932999"/>
                </a:lnTo>
                <a:lnTo>
                  <a:pt x="6770130" y="2942710"/>
                </a:lnTo>
                <a:lnTo>
                  <a:pt x="6767972" y="2942710"/>
                </a:lnTo>
                <a:lnTo>
                  <a:pt x="6767972" y="2965909"/>
                </a:lnTo>
                <a:lnTo>
                  <a:pt x="6770130" y="2965909"/>
                </a:lnTo>
                <a:lnTo>
                  <a:pt x="6770130" y="2968067"/>
                </a:lnTo>
                <a:lnTo>
                  <a:pt x="6765814" y="2973462"/>
                </a:lnTo>
                <a:lnTo>
                  <a:pt x="6767972" y="2973462"/>
                </a:lnTo>
                <a:lnTo>
                  <a:pt x="6771209" y="2971304"/>
                </a:lnTo>
                <a:lnTo>
                  <a:pt x="6778762" y="2971304"/>
                </a:lnTo>
                <a:lnTo>
                  <a:pt x="6778762" y="2975620"/>
                </a:lnTo>
                <a:lnTo>
                  <a:pt x="6780920" y="2975620"/>
                </a:lnTo>
                <a:lnTo>
                  <a:pt x="6781999" y="2971304"/>
                </a:lnTo>
                <a:lnTo>
                  <a:pt x="6783078" y="2971304"/>
                </a:lnTo>
                <a:lnTo>
                  <a:pt x="6784157" y="2972383"/>
                </a:lnTo>
                <a:lnTo>
                  <a:pt x="6785236" y="2972383"/>
                </a:lnTo>
                <a:lnTo>
                  <a:pt x="6786315" y="2971304"/>
                </a:lnTo>
                <a:lnTo>
                  <a:pt x="6786315" y="2970225"/>
                </a:lnTo>
                <a:lnTo>
                  <a:pt x="6785236" y="2969146"/>
                </a:lnTo>
                <a:lnTo>
                  <a:pt x="6784157" y="2969146"/>
                </a:lnTo>
                <a:lnTo>
                  <a:pt x="6785236" y="2947026"/>
                </a:lnTo>
                <a:lnTo>
                  <a:pt x="6784157" y="2938394"/>
                </a:lnTo>
                <a:lnTo>
                  <a:pt x="6786315" y="2938394"/>
                </a:lnTo>
                <a:lnTo>
                  <a:pt x="6786315" y="2936236"/>
                </a:lnTo>
                <a:lnTo>
                  <a:pt x="6784157" y="2936236"/>
                </a:lnTo>
                <a:lnTo>
                  <a:pt x="6785236" y="2923288"/>
                </a:lnTo>
                <a:lnTo>
                  <a:pt x="6784157" y="2913577"/>
                </a:lnTo>
                <a:lnTo>
                  <a:pt x="6781999" y="2913577"/>
                </a:lnTo>
                <a:lnTo>
                  <a:pt x="6780920" y="2914656"/>
                </a:lnTo>
                <a:lnTo>
                  <a:pt x="6779841" y="2914656"/>
                </a:lnTo>
                <a:cubicBezTo>
                  <a:pt x="6779841" y="2912498"/>
                  <a:pt x="6775165" y="2911419"/>
                  <a:pt x="6765814" y="2911419"/>
                </a:cubicBezTo>
                <a:lnTo>
                  <a:pt x="6764735" y="2911419"/>
                </a:lnTo>
                <a:lnTo>
                  <a:pt x="6763656" y="2912498"/>
                </a:lnTo>
                <a:lnTo>
                  <a:pt x="6762577" y="2912498"/>
                </a:lnTo>
                <a:lnTo>
                  <a:pt x="6760419" y="2910340"/>
                </a:lnTo>
                <a:lnTo>
                  <a:pt x="6756103" y="2912498"/>
                </a:lnTo>
                <a:lnTo>
                  <a:pt x="6748549" y="2911419"/>
                </a:lnTo>
                <a:lnTo>
                  <a:pt x="6743154" y="2914656"/>
                </a:lnTo>
                <a:lnTo>
                  <a:pt x="6735601" y="2914656"/>
                </a:lnTo>
                <a:lnTo>
                  <a:pt x="6732364" y="2912498"/>
                </a:lnTo>
                <a:lnTo>
                  <a:pt x="6720495" y="2912498"/>
                </a:lnTo>
                <a:cubicBezTo>
                  <a:pt x="6716179" y="2912498"/>
                  <a:pt x="6712942" y="2910700"/>
                  <a:pt x="6710784" y="2907103"/>
                </a:cubicBezTo>
                <a:close/>
                <a:moveTo>
                  <a:pt x="6626622" y="2907103"/>
                </a:moveTo>
                <a:lnTo>
                  <a:pt x="6626622" y="2910340"/>
                </a:lnTo>
                <a:lnTo>
                  <a:pt x="6627701" y="2910340"/>
                </a:lnTo>
                <a:lnTo>
                  <a:pt x="6629859" y="2908182"/>
                </a:lnTo>
                <a:lnTo>
                  <a:pt x="6629859" y="2907103"/>
                </a:lnTo>
                <a:close/>
                <a:moveTo>
                  <a:pt x="6616911" y="2907103"/>
                </a:moveTo>
                <a:lnTo>
                  <a:pt x="6616911" y="2908182"/>
                </a:lnTo>
                <a:lnTo>
                  <a:pt x="6619069" y="2908182"/>
                </a:lnTo>
                <a:lnTo>
                  <a:pt x="6619069" y="2907103"/>
                </a:lnTo>
                <a:close/>
                <a:moveTo>
                  <a:pt x="1071964" y="2907052"/>
                </a:moveTo>
                <a:lnTo>
                  <a:pt x="1071964" y="2909210"/>
                </a:lnTo>
                <a:lnTo>
                  <a:pt x="1073043" y="2909210"/>
                </a:lnTo>
                <a:lnTo>
                  <a:pt x="1073043" y="2907052"/>
                </a:lnTo>
                <a:close/>
                <a:moveTo>
                  <a:pt x="7598423" y="2905164"/>
                </a:moveTo>
                <a:lnTo>
                  <a:pt x="7597344" y="2908401"/>
                </a:lnTo>
                <a:lnTo>
                  <a:pt x="7598423" y="2911638"/>
                </a:lnTo>
                <a:lnTo>
                  <a:pt x="7600581" y="2911638"/>
                </a:lnTo>
                <a:lnTo>
                  <a:pt x="7599502" y="2905164"/>
                </a:lnTo>
                <a:close/>
                <a:moveTo>
                  <a:pt x="5706125" y="2903950"/>
                </a:moveTo>
                <a:lnTo>
                  <a:pt x="5706125" y="2905029"/>
                </a:lnTo>
                <a:lnTo>
                  <a:pt x="5717859" y="2907187"/>
                </a:lnTo>
                <a:lnTo>
                  <a:pt x="5718938" y="2907187"/>
                </a:lnTo>
                <a:lnTo>
                  <a:pt x="5718938" y="2906108"/>
                </a:lnTo>
                <a:lnTo>
                  <a:pt x="5707204" y="2903950"/>
                </a:lnTo>
                <a:close/>
                <a:moveTo>
                  <a:pt x="2630460" y="2903824"/>
                </a:moveTo>
                <a:lnTo>
                  <a:pt x="2631539" y="2908140"/>
                </a:lnTo>
                <a:lnTo>
                  <a:pt x="2632618" y="2908140"/>
                </a:lnTo>
                <a:lnTo>
                  <a:pt x="2632618" y="2903824"/>
                </a:lnTo>
                <a:close/>
                <a:moveTo>
                  <a:pt x="715365" y="2903141"/>
                </a:moveTo>
                <a:lnTo>
                  <a:pt x="717389" y="2905164"/>
                </a:lnTo>
                <a:lnTo>
                  <a:pt x="717389" y="2903141"/>
                </a:lnTo>
                <a:close/>
                <a:moveTo>
                  <a:pt x="5686838" y="2902871"/>
                </a:moveTo>
                <a:lnTo>
                  <a:pt x="5686838" y="2906108"/>
                </a:lnTo>
                <a:lnTo>
                  <a:pt x="5687917" y="2906108"/>
                </a:lnTo>
                <a:lnTo>
                  <a:pt x="5687917" y="2902871"/>
                </a:lnTo>
                <a:close/>
                <a:moveTo>
                  <a:pt x="3193413" y="2902736"/>
                </a:moveTo>
                <a:lnTo>
                  <a:pt x="3192334" y="2903815"/>
                </a:lnTo>
                <a:lnTo>
                  <a:pt x="3192334" y="2905973"/>
                </a:lnTo>
                <a:lnTo>
                  <a:pt x="3194492" y="2908131"/>
                </a:lnTo>
                <a:cubicBezTo>
                  <a:pt x="3197370" y="2907052"/>
                  <a:pt x="3198808" y="2905973"/>
                  <a:pt x="3198808" y="2904894"/>
                </a:cubicBezTo>
                <a:lnTo>
                  <a:pt x="3198808" y="2903815"/>
                </a:lnTo>
                <a:close/>
                <a:moveTo>
                  <a:pt x="7683260" y="2902062"/>
                </a:moveTo>
                <a:lnTo>
                  <a:pt x="7683260" y="2903141"/>
                </a:lnTo>
                <a:cubicBezTo>
                  <a:pt x="7685418" y="2903141"/>
                  <a:pt x="7686497" y="2904534"/>
                  <a:pt x="7686497" y="2907322"/>
                </a:cubicBezTo>
                <a:lnTo>
                  <a:pt x="7687576" y="2907322"/>
                </a:lnTo>
                <a:lnTo>
                  <a:pt x="7687576" y="2905164"/>
                </a:lnTo>
                <a:close/>
                <a:moveTo>
                  <a:pt x="1076280" y="2901657"/>
                </a:moveTo>
                <a:lnTo>
                  <a:pt x="1074121" y="2905973"/>
                </a:lnTo>
                <a:lnTo>
                  <a:pt x="1075201" y="2905973"/>
                </a:lnTo>
                <a:cubicBezTo>
                  <a:pt x="1076639" y="2905973"/>
                  <a:pt x="1077358" y="2904894"/>
                  <a:pt x="1077358" y="2902736"/>
                </a:cubicBezTo>
                <a:lnTo>
                  <a:pt x="1077358" y="2901657"/>
                </a:lnTo>
                <a:close/>
                <a:moveTo>
                  <a:pt x="7675842" y="2900983"/>
                </a:moveTo>
                <a:lnTo>
                  <a:pt x="7672605" y="2902062"/>
                </a:lnTo>
                <a:lnTo>
                  <a:pt x="7672605" y="2908401"/>
                </a:lnTo>
                <a:lnTo>
                  <a:pt x="7675842" y="2911638"/>
                </a:lnTo>
                <a:lnTo>
                  <a:pt x="7676921" y="2911638"/>
                </a:lnTo>
                <a:lnTo>
                  <a:pt x="7679079" y="2905164"/>
                </a:lnTo>
                <a:cubicBezTo>
                  <a:pt x="7678000" y="2902376"/>
                  <a:pt x="7676921" y="2900983"/>
                  <a:pt x="7675842" y="2900983"/>
                </a:cubicBezTo>
                <a:close/>
                <a:moveTo>
                  <a:pt x="9083360" y="2900494"/>
                </a:moveTo>
                <a:lnTo>
                  <a:pt x="9083360" y="2902652"/>
                </a:lnTo>
                <a:lnTo>
                  <a:pt x="9084439" y="2902652"/>
                </a:lnTo>
                <a:lnTo>
                  <a:pt x="9084439" y="2900494"/>
                </a:lnTo>
                <a:close/>
                <a:moveTo>
                  <a:pt x="4610373" y="2899992"/>
                </a:moveTo>
                <a:lnTo>
                  <a:pt x="4610373" y="2903229"/>
                </a:lnTo>
                <a:lnTo>
                  <a:pt x="4611452" y="2903229"/>
                </a:lnTo>
                <a:lnTo>
                  <a:pt x="4611452" y="2899992"/>
                </a:lnTo>
                <a:close/>
                <a:moveTo>
                  <a:pt x="7679079" y="2899904"/>
                </a:moveTo>
                <a:lnTo>
                  <a:pt x="7679079" y="2900983"/>
                </a:lnTo>
                <a:lnTo>
                  <a:pt x="7681237" y="2900983"/>
                </a:lnTo>
                <a:lnTo>
                  <a:pt x="7681237" y="2899904"/>
                </a:lnTo>
                <a:close/>
                <a:moveTo>
                  <a:pt x="5553446" y="2898555"/>
                </a:moveTo>
                <a:lnTo>
                  <a:pt x="5553446" y="2900713"/>
                </a:lnTo>
                <a:lnTo>
                  <a:pt x="5554525" y="2900713"/>
                </a:lnTo>
                <a:lnTo>
                  <a:pt x="5554525" y="2898555"/>
                </a:lnTo>
                <a:close/>
                <a:moveTo>
                  <a:pt x="2728109" y="2898429"/>
                </a:moveTo>
                <a:cubicBezTo>
                  <a:pt x="2725231" y="2899149"/>
                  <a:pt x="2723793" y="2900947"/>
                  <a:pt x="2723793" y="2903824"/>
                </a:cubicBezTo>
                <a:lnTo>
                  <a:pt x="2727030" y="2905982"/>
                </a:lnTo>
                <a:lnTo>
                  <a:pt x="2730267" y="2902745"/>
                </a:lnTo>
                <a:lnTo>
                  <a:pt x="2730267" y="2900587"/>
                </a:lnTo>
                <a:close/>
                <a:moveTo>
                  <a:pt x="3141891" y="2898420"/>
                </a:moveTo>
                <a:lnTo>
                  <a:pt x="3141891" y="2899499"/>
                </a:lnTo>
                <a:lnTo>
                  <a:pt x="3144049" y="2899499"/>
                </a:lnTo>
                <a:lnTo>
                  <a:pt x="3144049" y="2898420"/>
                </a:lnTo>
                <a:close/>
                <a:moveTo>
                  <a:pt x="4754555" y="2897834"/>
                </a:moveTo>
                <a:cubicBezTo>
                  <a:pt x="4751138" y="2898194"/>
                  <a:pt x="4747542" y="2902869"/>
                  <a:pt x="4743765" y="2911861"/>
                </a:cubicBezTo>
                <a:lnTo>
                  <a:pt x="4743765" y="2912940"/>
                </a:lnTo>
                <a:lnTo>
                  <a:pt x="4744844" y="2912940"/>
                </a:lnTo>
                <a:cubicBezTo>
                  <a:pt x="4748081" y="2903589"/>
                  <a:pt x="4751678" y="2898913"/>
                  <a:pt x="4755634" y="2898913"/>
                </a:cubicBezTo>
                <a:lnTo>
                  <a:pt x="4755634" y="2897834"/>
                </a:lnTo>
                <a:close/>
                <a:moveTo>
                  <a:pt x="1061309" y="2897341"/>
                </a:moveTo>
                <a:lnTo>
                  <a:pt x="1073043" y="2897341"/>
                </a:lnTo>
                <a:lnTo>
                  <a:pt x="1073043" y="2900578"/>
                </a:lnTo>
                <a:lnTo>
                  <a:pt x="1075201" y="2900578"/>
                </a:lnTo>
                <a:cubicBezTo>
                  <a:pt x="1075201" y="2898420"/>
                  <a:pt x="1075919" y="2897341"/>
                  <a:pt x="1077358" y="2897341"/>
                </a:cubicBezTo>
                <a:lnTo>
                  <a:pt x="1084911" y="2897341"/>
                </a:lnTo>
                <a:cubicBezTo>
                  <a:pt x="1090575" y="2897701"/>
                  <a:pt x="1093408" y="2900578"/>
                  <a:pt x="1093408" y="2905973"/>
                </a:cubicBezTo>
                <a:lnTo>
                  <a:pt x="1096644" y="2909210"/>
                </a:lnTo>
                <a:cubicBezTo>
                  <a:pt x="1096644" y="2911368"/>
                  <a:pt x="1092733" y="2912807"/>
                  <a:pt x="1084911" y="2913526"/>
                </a:cubicBezTo>
                <a:lnTo>
                  <a:pt x="1076280" y="2911368"/>
                </a:lnTo>
                <a:lnTo>
                  <a:pt x="1075201" y="2912447"/>
                </a:lnTo>
                <a:lnTo>
                  <a:pt x="1074121" y="2912447"/>
                </a:lnTo>
                <a:lnTo>
                  <a:pt x="1069806" y="2911368"/>
                </a:lnTo>
                <a:lnTo>
                  <a:pt x="1064546" y="2912447"/>
                </a:lnTo>
                <a:lnTo>
                  <a:pt x="1060229" y="2911368"/>
                </a:lnTo>
                <a:lnTo>
                  <a:pt x="1053755" y="2913526"/>
                </a:lnTo>
                <a:cubicBezTo>
                  <a:pt x="1045033" y="2913526"/>
                  <a:pt x="1038965" y="2912087"/>
                  <a:pt x="1035548" y="2909210"/>
                </a:cubicBezTo>
                <a:lnTo>
                  <a:pt x="1034468" y="2909210"/>
                </a:lnTo>
                <a:cubicBezTo>
                  <a:pt x="1031769" y="2911368"/>
                  <a:pt x="1029252" y="2912447"/>
                  <a:pt x="1026916" y="2912447"/>
                </a:cubicBezTo>
                <a:cubicBezTo>
                  <a:pt x="1023408" y="2911368"/>
                  <a:pt x="1021655" y="2908850"/>
                  <a:pt x="1021655" y="2904894"/>
                </a:cubicBezTo>
                <a:lnTo>
                  <a:pt x="1021655" y="2903815"/>
                </a:lnTo>
                <a:cubicBezTo>
                  <a:pt x="1021655" y="2902736"/>
                  <a:pt x="1026644" y="2901297"/>
                  <a:pt x="1036625" y="2899499"/>
                </a:cubicBezTo>
                <a:lnTo>
                  <a:pt x="1037706" y="2898420"/>
                </a:lnTo>
                <a:cubicBezTo>
                  <a:pt x="1041842" y="2900578"/>
                  <a:pt x="1046112" y="2901657"/>
                  <a:pt x="1050519" y="2901657"/>
                </a:cubicBezTo>
                <a:close/>
                <a:moveTo>
                  <a:pt x="8756706" y="2896667"/>
                </a:moveTo>
                <a:lnTo>
                  <a:pt x="8755627" y="2902062"/>
                </a:lnTo>
                <a:lnTo>
                  <a:pt x="8756706" y="2906378"/>
                </a:lnTo>
                <a:lnTo>
                  <a:pt x="8755627" y="2907457"/>
                </a:lnTo>
                <a:lnTo>
                  <a:pt x="8757785" y="2907457"/>
                </a:lnTo>
                <a:lnTo>
                  <a:pt x="8757785" y="2906378"/>
                </a:lnTo>
                <a:lnTo>
                  <a:pt x="8756706" y="2900983"/>
                </a:lnTo>
                <a:lnTo>
                  <a:pt x="8758864" y="2900983"/>
                </a:lnTo>
                <a:lnTo>
                  <a:pt x="8758864" y="2899904"/>
                </a:lnTo>
                <a:lnTo>
                  <a:pt x="8757785" y="2896667"/>
                </a:lnTo>
                <a:close/>
                <a:moveTo>
                  <a:pt x="6772288" y="2896313"/>
                </a:moveTo>
                <a:lnTo>
                  <a:pt x="6772288" y="2898471"/>
                </a:lnTo>
                <a:lnTo>
                  <a:pt x="6773367" y="2898471"/>
                </a:lnTo>
                <a:lnTo>
                  <a:pt x="6775525" y="2896313"/>
                </a:lnTo>
                <a:close/>
                <a:moveTo>
                  <a:pt x="6732364" y="2895234"/>
                </a:moveTo>
                <a:lnTo>
                  <a:pt x="6732364" y="2897392"/>
                </a:lnTo>
                <a:lnTo>
                  <a:pt x="6734522" y="2897392"/>
                </a:lnTo>
                <a:close/>
                <a:moveTo>
                  <a:pt x="3126920" y="2895183"/>
                </a:moveTo>
                <a:lnTo>
                  <a:pt x="3126920" y="2896262"/>
                </a:lnTo>
                <a:lnTo>
                  <a:pt x="3129078" y="2896262"/>
                </a:lnTo>
                <a:lnTo>
                  <a:pt x="3129078" y="2895183"/>
                </a:lnTo>
                <a:close/>
                <a:moveTo>
                  <a:pt x="3095764" y="2895183"/>
                </a:moveTo>
                <a:lnTo>
                  <a:pt x="3095764" y="2897341"/>
                </a:lnTo>
                <a:lnTo>
                  <a:pt x="3096843" y="2897341"/>
                </a:lnTo>
                <a:lnTo>
                  <a:pt x="3096843" y="2895183"/>
                </a:lnTo>
                <a:close/>
                <a:moveTo>
                  <a:pt x="3072160" y="2895183"/>
                </a:moveTo>
                <a:lnTo>
                  <a:pt x="3072160" y="2897341"/>
                </a:lnTo>
                <a:lnTo>
                  <a:pt x="3074318" y="2897341"/>
                </a:lnTo>
                <a:lnTo>
                  <a:pt x="3074318" y="2895183"/>
                </a:lnTo>
                <a:close/>
                <a:moveTo>
                  <a:pt x="5184306" y="2894778"/>
                </a:moveTo>
                <a:lnTo>
                  <a:pt x="5184306" y="2896936"/>
                </a:lnTo>
                <a:lnTo>
                  <a:pt x="5186464" y="2894778"/>
                </a:lnTo>
                <a:close/>
                <a:moveTo>
                  <a:pt x="8728517" y="2894509"/>
                </a:moveTo>
                <a:cubicBezTo>
                  <a:pt x="8725640" y="2895228"/>
                  <a:pt x="8724201" y="2896667"/>
                  <a:pt x="8724201" y="2898825"/>
                </a:cubicBezTo>
                <a:lnTo>
                  <a:pt x="8726359" y="2905299"/>
                </a:lnTo>
                <a:lnTo>
                  <a:pt x="8726359" y="2906378"/>
                </a:lnTo>
                <a:cubicBezTo>
                  <a:pt x="8723482" y="2909615"/>
                  <a:pt x="8722043" y="2915010"/>
                  <a:pt x="8722043" y="2922563"/>
                </a:cubicBezTo>
                <a:lnTo>
                  <a:pt x="8723122" y="2922563"/>
                </a:lnTo>
                <a:cubicBezTo>
                  <a:pt x="8732473" y="2922563"/>
                  <a:pt x="8737149" y="2917168"/>
                  <a:pt x="8737149" y="2906378"/>
                </a:cubicBezTo>
                <a:cubicBezTo>
                  <a:pt x="8738588" y="2906378"/>
                  <a:pt x="8739307" y="2905299"/>
                  <a:pt x="8739307" y="2903141"/>
                </a:cubicBezTo>
                <a:lnTo>
                  <a:pt x="8740386" y="2902062"/>
                </a:lnTo>
                <a:lnTo>
                  <a:pt x="8741465" y="2902062"/>
                </a:lnTo>
                <a:lnTo>
                  <a:pt x="8749153" y="2903141"/>
                </a:lnTo>
                <a:lnTo>
                  <a:pt x="8750232" y="2902062"/>
                </a:lnTo>
                <a:cubicBezTo>
                  <a:pt x="8749333" y="2897746"/>
                  <a:pt x="8748209" y="2895588"/>
                  <a:pt x="8746860" y="2895588"/>
                </a:cubicBezTo>
                <a:lnTo>
                  <a:pt x="8738228" y="2895588"/>
                </a:lnTo>
                <a:close/>
                <a:moveTo>
                  <a:pt x="3136496" y="2894239"/>
                </a:moveTo>
                <a:lnTo>
                  <a:pt x="3136496" y="2895183"/>
                </a:lnTo>
                <a:lnTo>
                  <a:pt x="3138654" y="2895183"/>
                </a:lnTo>
                <a:lnTo>
                  <a:pt x="3138654" y="2894239"/>
                </a:lnTo>
                <a:close/>
                <a:moveTo>
                  <a:pt x="3740589" y="2892890"/>
                </a:moveTo>
                <a:cubicBezTo>
                  <a:pt x="3736273" y="2893250"/>
                  <a:pt x="3734115" y="2894329"/>
                  <a:pt x="3734115" y="2896127"/>
                </a:cubicBezTo>
                <a:lnTo>
                  <a:pt x="3737352" y="2897206"/>
                </a:lnTo>
                <a:lnTo>
                  <a:pt x="3740589" y="2896127"/>
                </a:lnTo>
                <a:close/>
                <a:moveTo>
                  <a:pt x="3597891" y="2892890"/>
                </a:moveTo>
                <a:cubicBezTo>
                  <a:pt x="3596452" y="2892890"/>
                  <a:pt x="3595733" y="2893969"/>
                  <a:pt x="3595733" y="2896127"/>
                </a:cubicBezTo>
                <a:lnTo>
                  <a:pt x="3596812" y="2899364"/>
                </a:lnTo>
                <a:lnTo>
                  <a:pt x="3598970" y="2899364"/>
                </a:lnTo>
                <a:lnTo>
                  <a:pt x="3601128" y="2897206"/>
                </a:lnTo>
                <a:lnTo>
                  <a:pt x="3601128" y="2895048"/>
                </a:lnTo>
                <a:lnTo>
                  <a:pt x="3598970" y="2892890"/>
                </a:lnTo>
                <a:close/>
                <a:moveTo>
                  <a:pt x="5200491" y="2892620"/>
                </a:moveTo>
                <a:lnTo>
                  <a:pt x="5198333" y="2894778"/>
                </a:lnTo>
                <a:lnTo>
                  <a:pt x="5201570" y="2898015"/>
                </a:lnTo>
                <a:lnTo>
                  <a:pt x="5203728" y="2895857"/>
                </a:lnTo>
                <a:lnTo>
                  <a:pt x="5203728" y="2894778"/>
                </a:lnTo>
                <a:lnTo>
                  <a:pt x="5201570" y="2892620"/>
                </a:lnTo>
                <a:close/>
                <a:moveTo>
                  <a:pt x="4758871" y="2892439"/>
                </a:moveTo>
                <a:lnTo>
                  <a:pt x="4758871" y="2894597"/>
                </a:lnTo>
                <a:lnTo>
                  <a:pt x="4759950" y="2894597"/>
                </a:lnTo>
                <a:lnTo>
                  <a:pt x="4759950" y="2892439"/>
                </a:lnTo>
                <a:close/>
                <a:moveTo>
                  <a:pt x="3081871" y="2892081"/>
                </a:moveTo>
                <a:lnTo>
                  <a:pt x="3081871" y="2896262"/>
                </a:lnTo>
                <a:lnTo>
                  <a:pt x="3082816" y="2896262"/>
                </a:lnTo>
                <a:lnTo>
                  <a:pt x="3082816" y="2892081"/>
                </a:lnTo>
                <a:close/>
                <a:moveTo>
                  <a:pt x="6591015" y="2891997"/>
                </a:moveTo>
                <a:cubicBezTo>
                  <a:pt x="6591015" y="2894155"/>
                  <a:pt x="6591734" y="2895234"/>
                  <a:pt x="6593173" y="2895234"/>
                </a:cubicBezTo>
                <a:lnTo>
                  <a:pt x="6609358" y="2894155"/>
                </a:lnTo>
                <a:lnTo>
                  <a:pt x="6610437" y="2895234"/>
                </a:lnTo>
                <a:lnTo>
                  <a:pt x="6611516" y="2895234"/>
                </a:lnTo>
                <a:lnTo>
                  <a:pt x="6614753" y="2894155"/>
                </a:lnTo>
                <a:lnTo>
                  <a:pt x="6620148" y="2895234"/>
                </a:lnTo>
                <a:lnTo>
                  <a:pt x="6633096" y="2893076"/>
                </a:lnTo>
                <a:lnTo>
                  <a:pt x="6639570" y="2894155"/>
                </a:lnTo>
                <a:lnTo>
                  <a:pt x="6650360" y="2893076"/>
                </a:lnTo>
                <a:lnTo>
                  <a:pt x="6656834" y="2895234"/>
                </a:lnTo>
                <a:lnTo>
                  <a:pt x="6665466" y="2895234"/>
                </a:lnTo>
                <a:lnTo>
                  <a:pt x="6673019" y="2894155"/>
                </a:lnTo>
                <a:lnTo>
                  <a:pt x="6675177" y="2896313"/>
                </a:lnTo>
                <a:cubicBezTo>
                  <a:pt x="6675177" y="2894875"/>
                  <a:pt x="6676256" y="2894155"/>
                  <a:pt x="6678414" y="2894155"/>
                </a:cubicBezTo>
                <a:lnTo>
                  <a:pt x="6696757" y="2895234"/>
                </a:lnTo>
                <a:lnTo>
                  <a:pt x="6697836" y="2894155"/>
                </a:lnTo>
                <a:lnTo>
                  <a:pt x="6698915" y="2894155"/>
                </a:lnTo>
                <a:lnTo>
                  <a:pt x="6705389" y="2895234"/>
                </a:lnTo>
                <a:lnTo>
                  <a:pt x="6707547" y="2895234"/>
                </a:lnTo>
                <a:lnTo>
                  <a:pt x="6707547" y="2891997"/>
                </a:lnTo>
                <a:cubicBezTo>
                  <a:pt x="6708986" y="2891997"/>
                  <a:pt x="6709705" y="2893076"/>
                  <a:pt x="6709705" y="2895234"/>
                </a:cubicBezTo>
                <a:cubicBezTo>
                  <a:pt x="6713302" y="2895234"/>
                  <a:pt x="6715100" y="2895954"/>
                  <a:pt x="6715100" y="2897392"/>
                </a:cubicBezTo>
                <a:lnTo>
                  <a:pt x="6715100" y="2898471"/>
                </a:lnTo>
                <a:lnTo>
                  <a:pt x="6717258" y="2896313"/>
                </a:lnTo>
                <a:lnTo>
                  <a:pt x="6716179" y="2895234"/>
                </a:lnTo>
                <a:cubicBezTo>
                  <a:pt x="6717618" y="2895234"/>
                  <a:pt x="6718337" y="2894155"/>
                  <a:pt x="6718337" y="2891997"/>
                </a:cubicBezTo>
                <a:cubicBezTo>
                  <a:pt x="6726250" y="2893436"/>
                  <a:pt x="6738479" y="2894155"/>
                  <a:pt x="6755024" y="2894155"/>
                </a:cubicBezTo>
                <a:lnTo>
                  <a:pt x="6765814" y="2894155"/>
                </a:lnTo>
                <a:lnTo>
                  <a:pt x="6774446" y="2891997"/>
                </a:lnTo>
                <a:lnTo>
                  <a:pt x="6774446" y="2894155"/>
                </a:lnTo>
                <a:lnTo>
                  <a:pt x="6778762" y="2894155"/>
                </a:lnTo>
                <a:lnTo>
                  <a:pt x="6784157" y="2895234"/>
                </a:lnTo>
                <a:lnTo>
                  <a:pt x="6790631" y="2894155"/>
                </a:lnTo>
                <a:lnTo>
                  <a:pt x="6799263" y="2894155"/>
                </a:lnTo>
                <a:lnTo>
                  <a:pt x="6804658" y="2895234"/>
                </a:lnTo>
                <a:lnTo>
                  <a:pt x="6804658" y="2898471"/>
                </a:lnTo>
                <a:cubicBezTo>
                  <a:pt x="6802500" y="2901529"/>
                  <a:pt x="6801421" y="2906204"/>
                  <a:pt x="6801421" y="2912498"/>
                </a:cubicBezTo>
                <a:lnTo>
                  <a:pt x="6804658" y="2915735"/>
                </a:lnTo>
                <a:lnTo>
                  <a:pt x="6804658" y="2924367"/>
                </a:lnTo>
                <a:lnTo>
                  <a:pt x="6801421" y="2929762"/>
                </a:lnTo>
                <a:lnTo>
                  <a:pt x="6802500" y="2930841"/>
                </a:lnTo>
                <a:lnTo>
                  <a:pt x="6802500" y="2931920"/>
                </a:lnTo>
                <a:lnTo>
                  <a:pt x="6800342" y="2941631"/>
                </a:lnTo>
                <a:lnTo>
                  <a:pt x="6802500" y="2943789"/>
                </a:lnTo>
                <a:lnTo>
                  <a:pt x="6802500" y="2952421"/>
                </a:lnTo>
                <a:lnTo>
                  <a:pt x="6801421" y="2953500"/>
                </a:lnTo>
                <a:lnTo>
                  <a:pt x="6802500" y="2954579"/>
                </a:lnTo>
                <a:cubicBezTo>
                  <a:pt x="6801960" y="2969326"/>
                  <a:pt x="6801241" y="2976699"/>
                  <a:pt x="6800342" y="2976699"/>
                </a:cubicBezTo>
                <a:lnTo>
                  <a:pt x="6801421" y="2977778"/>
                </a:lnTo>
                <a:lnTo>
                  <a:pt x="6801421" y="2979936"/>
                </a:lnTo>
                <a:cubicBezTo>
                  <a:pt x="6801241" y="2983533"/>
                  <a:pt x="6800522" y="2985331"/>
                  <a:pt x="6799263" y="2985331"/>
                </a:cubicBezTo>
                <a:lnTo>
                  <a:pt x="6800342" y="2986410"/>
                </a:lnTo>
                <a:lnTo>
                  <a:pt x="6800342" y="2988568"/>
                </a:lnTo>
                <a:lnTo>
                  <a:pt x="6792789" y="2988568"/>
                </a:lnTo>
                <a:lnTo>
                  <a:pt x="6788473" y="2985331"/>
                </a:lnTo>
                <a:cubicBezTo>
                  <a:pt x="6787034" y="2985691"/>
                  <a:pt x="6785595" y="2987489"/>
                  <a:pt x="6784157" y="2990726"/>
                </a:cubicBezTo>
                <a:lnTo>
                  <a:pt x="6765814" y="2989647"/>
                </a:lnTo>
                <a:lnTo>
                  <a:pt x="6761498" y="2989647"/>
                </a:lnTo>
                <a:lnTo>
                  <a:pt x="6757182" y="2988568"/>
                </a:lnTo>
                <a:lnTo>
                  <a:pt x="6752866" y="2989647"/>
                </a:lnTo>
                <a:lnTo>
                  <a:pt x="6750707" y="2989647"/>
                </a:lnTo>
                <a:lnTo>
                  <a:pt x="6750707" y="2969146"/>
                </a:lnTo>
                <a:lnTo>
                  <a:pt x="6751787" y="2964830"/>
                </a:lnTo>
                <a:lnTo>
                  <a:pt x="6750707" y="2952421"/>
                </a:lnTo>
                <a:lnTo>
                  <a:pt x="6750707" y="2949184"/>
                </a:lnTo>
                <a:lnTo>
                  <a:pt x="6735601" y="2950263"/>
                </a:lnTo>
                <a:lnTo>
                  <a:pt x="6716179" y="2948105"/>
                </a:lnTo>
                <a:lnTo>
                  <a:pt x="6707547" y="2950263"/>
                </a:lnTo>
                <a:lnTo>
                  <a:pt x="6706468" y="2949184"/>
                </a:lnTo>
                <a:lnTo>
                  <a:pt x="6705389" y="2949184"/>
                </a:lnTo>
                <a:cubicBezTo>
                  <a:pt x="6701793" y="2949544"/>
                  <a:pt x="6699994" y="2950623"/>
                  <a:pt x="6699994" y="2952421"/>
                </a:cubicBezTo>
                <a:lnTo>
                  <a:pt x="6697836" y="2952421"/>
                </a:lnTo>
                <a:cubicBezTo>
                  <a:pt x="6697836" y="2950084"/>
                  <a:pt x="6693161" y="2948645"/>
                  <a:pt x="6683809" y="2948105"/>
                </a:cubicBezTo>
                <a:lnTo>
                  <a:pt x="6682730" y="2947026"/>
                </a:lnTo>
                <a:cubicBezTo>
                  <a:pt x="6682730" y="2948825"/>
                  <a:pt x="6679493" y="2949904"/>
                  <a:pt x="6673019" y="2950263"/>
                </a:cubicBezTo>
                <a:lnTo>
                  <a:pt x="6673019" y="2952421"/>
                </a:lnTo>
                <a:lnTo>
                  <a:pt x="6670861" y="2952421"/>
                </a:lnTo>
                <a:lnTo>
                  <a:pt x="6670861" y="2950263"/>
                </a:lnTo>
                <a:lnTo>
                  <a:pt x="6662229" y="2950263"/>
                </a:lnTo>
                <a:lnTo>
                  <a:pt x="6662229" y="2952421"/>
                </a:lnTo>
                <a:lnTo>
                  <a:pt x="6660071" y="2952421"/>
                </a:lnTo>
                <a:lnTo>
                  <a:pt x="6660071" y="2950263"/>
                </a:lnTo>
                <a:lnTo>
                  <a:pt x="6630938" y="2949184"/>
                </a:lnTo>
                <a:lnTo>
                  <a:pt x="6620148" y="2949184"/>
                </a:lnTo>
                <a:cubicBezTo>
                  <a:pt x="6615113" y="2949184"/>
                  <a:pt x="6612595" y="2950263"/>
                  <a:pt x="6612595" y="2952421"/>
                </a:cubicBezTo>
                <a:lnTo>
                  <a:pt x="6606121" y="2952421"/>
                </a:lnTo>
                <a:lnTo>
                  <a:pt x="6606121" y="2950263"/>
                </a:lnTo>
                <a:lnTo>
                  <a:pt x="6595331" y="2950263"/>
                </a:lnTo>
                <a:lnTo>
                  <a:pt x="6594252" y="2949184"/>
                </a:lnTo>
                <a:cubicBezTo>
                  <a:pt x="6592094" y="2949184"/>
                  <a:pt x="6591015" y="2950263"/>
                  <a:pt x="6591015" y="2952421"/>
                </a:cubicBezTo>
                <a:lnTo>
                  <a:pt x="6589936" y="2952421"/>
                </a:lnTo>
                <a:cubicBezTo>
                  <a:pt x="6589936" y="2950803"/>
                  <a:pt x="6587418" y="2949005"/>
                  <a:pt x="6582383" y="2947026"/>
                </a:cubicBezTo>
                <a:cubicBezTo>
                  <a:pt x="6580045" y="2949184"/>
                  <a:pt x="6572492" y="2950263"/>
                  <a:pt x="6559724" y="2950263"/>
                </a:cubicBezTo>
                <a:lnTo>
                  <a:pt x="6557566" y="2944868"/>
                </a:lnTo>
                <a:lnTo>
                  <a:pt x="6558645" y="2929762"/>
                </a:lnTo>
                <a:lnTo>
                  <a:pt x="6558645" y="2923288"/>
                </a:lnTo>
                <a:lnTo>
                  <a:pt x="6559724" y="2922209"/>
                </a:lnTo>
                <a:lnTo>
                  <a:pt x="6557566" y="2908182"/>
                </a:lnTo>
                <a:lnTo>
                  <a:pt x="6558645" y="2902787"/>
                </a:lnTo>
                <a:lnTo>
                  <a:pt x="6557566" y="2896313"/>
                </a:lnTo>
                <a:lnTo>
                  <a:pt x="6558645" y="2895234"/>
                </a:lnTo>
                <a:lnTo>
                  <a:pt x="6568356" y="2895234"/>
                </a:lnTo>
                <a:lnTo>
                  <a:pt x="6572672" y="2898471"/>
                </a:lnTo>
                <a:cubicBezTo>
                  <a:pt x="6572672" y="2895594"/>
                  <a:pt x="6575190" y="2894155"/>
                  <a:pt x="6580225" y="2894155"/>
                </a:cubicBezTo>
                <a:lnTo>
                  <a:pt x="6588857" y="2895234"/>
                </a:lnTo>
                <a:cubicBezTo>
                  <a:pt x="6588857" y="2893076"/>
                  <a:pt x="6589576" y="2891997"/>
                  <a:pt x="6591015" y="2891997"/>
                </a:cubicBezTo>
                <a:close/>
                <a:moveTo>
                  <a:pt x="9239411" y="2891727"/>
                </a:moveTo>
                <a:lnTo>
                  <a:pt x="9239411" y="2895099"/>
                </a:lnTo>
                <a:lnTo>
                  <a:pt x="9241569" y="2897257"/>
                </a:lnTo>
                <a:lnTo>
                  <a:pt x="9244806" y="2894020"/>
                </a:lnTo>
                <a:lnTo>
                  <a:pt x="9241569" y="2891727"/>
                </a:lnTo>
                <a:close/>
                <a:moveTo>
                  <a:pt x="5587569" y="2891137"/>
                </a:moveTo>
                <a:lnTo>
                  <a:pt x="5585411" y="2893295"/>
                </a:lnTo>
                <a:lnTo>
                  <a:pt x="5585411" y="2894374"/>
                </a:lnTo>
                <a:lnTo>
                  <a:pt x="5587569" y="2894374"/>
                </a:lnTo>
                <a:close/>
                <a:moveTo>
                  <a:pt x="3042083" y="2891002"/>
                </a:moveTo>
                <a:lnTo>
                  <a:pt x="3042083" y="2896262"/>
                </a:lnTo>
                <a:lnTo>
                  <a:pt x="3043162" y="2896262"/>
                </a:lnTo>
                <a:lnTo>
                  <a:pt x="3043162" y="2891002"/>
                </a:lnTo>
                <a:close/>
                <a:moveTo>
                  <a:pt x="9082281" y="2890648"/>
                </a:moveTo>
                <a:lnTo>
                  <a:pt x="9082281" y="2894020"/>
                </a:lnTo>
                <a:lnTo>
                  <a:pt x="9083360" y="2894020"/>
                </a:lnTo>
                <a:lnTo>
                  <a:pt x="9083360" y="2890648"/>
                </a:lnTo>
                <a:close/>
                <a:moveTo>
                  <a:pt x="4762108" y="2890281"/>
                </a:moveTo>
                <a:lnTo>
                  <a:pt x="4762108" y="2891360"/>
                </a:lnTo>
                <a:lnTo>
                  <a:pt x="4768582" y="2891360"/>
                </a:lnTo>
                <a:lnTo>
                  <a:pt x="4768582" y="2890281"/>
                </a:lnTo>
                <a:close/>
                <a:moveTo>
                  <a:pt x="7675842" y="2890193"/>
                </a:moveTo>
                <a:lnTo>
                  <a:pt x="7673684" y="2898825"/>
                </a:lnTo>
                <a:lnTo>
                  <a:pt x="7678000" y="2898825"/>
                </a:lnTo>
                <a:lnTo>
                  <a:pt x="7676921" y="2897746"/>
                </a:lnTo>
                <a:lnTo>
                  <a:pt x="7676921" y="2896667"/>
                </a:lnTo>
                <a:lnTo>
                  <a:pt x="7678000" y="2890193"/>
                </a:lnTo>
                <a:close/>
                <a:moveTo>
                  <a:pt x="3248173" y="2889923"/>
                </a:moveTo>
                <a:lnTo>
                  <a:pt x="3248173" y="2891002"/>
                </a:lnTo>
                <a:lnTo>
                  <a:pt x="3251410" y="2891002"/>
                </a:lnTo>
                <a:lnTo>
                  <a:pt x="3251410" y="2889923"/>
                </a:lnTo>
                <a:close/>
                <a:moveTo>
                  <a:pt x="3241699" y="2889923"/>
                </a:moveTo>
                <a:lnTo>
                  <a:pt x="3241699" y="2891002"/>
                </a:lnTo>
                <a:lnTo>
                  <a:pt x="3246015" y="2891002"/>
                </a:lnTo>
                <a:lnTo>
                  <a:pt x="3246015" y="2889923"/>
                </a:lnTo>
                <a:close/>
                <a:moveTo>
                  <a:pt x="576039" y="2889788"/>
                </a:moveTo>
                <a:lnTo>
                  <a:pt x="576039" y="2892890"/>
                </a:lnTo>
                <a:lnTo>
                  <a:pt x="577118" y="2898015"/>
                </a:lnTo>
                <a:lnTo>
                  <a:pt x="574960" y="2900038"/>
                </a:lnTo>
                <a:lnTo>
                  <a:pt x="574960" y="2900983"/>
                </a:lnTo>
                <a:lnTo>
                  <a:pt x="577118" y="2903141"/>
                </a:lnTo>
                <a:lnTo>
                  <a:pt x="581164" y="2903141"/>
                </a:lnTo>
                <a:lnTo>
                  <a:pt x="581164" y="2898015"/>
                </a:lnTo>
                <a:cubicBezTo>
                  <a:pt x="578467" y="2898015"/>
                  <a:pt x="577118" y="2895273"/>
                  <a:pt x="577118" y="2889788"/>
                </a:cubicBezTo>
                <a:close/>
                <a:moveTo>
                  <a:pt x="9113707" y="2889569"/>
                </a:moveTo>
                <a:lnTo>
                  <a:pt x="9112628" y="2890648"/>
                </a:lnTo>
                <a:lnTo>
                  <a:pt x="9112628" y="2891727"/>
                </a:lnTo>
                <a:lnTo>
                  <a:pt x="9115014" y="2897564"/>
                </a:lnTo>
                <a:lnTo>
                  <a:pt x="9114786" y="2899415"/>
                </a:lnTo>
                <a:lnTo>
                  <a:pt x="9116060" y="2900123"/>
                </a:lnTo>
                <a:lnTo>
                  <a:pt x="9120181" y="2910205"/>
                </a:lnTo>
                <a:cubicBezTo>
                  <a:pt x="9120181" y="2908767"/>
                  <a:pt x="9121260" y="2908047"/>
                  <a:pt x="9123418" y="2908047"/>
                </a:cubicBezTo>
                <a:lnTo>
                  <a:pt x="9124497" y="2906968"/>
                </a:lnTo>
                <a:lnTo>
                  <a:pt x="9124497" y="2904810"/>
                </a:lnTo>
                <a:lnTo>
                  <a:pt x="9116060" y="2900123"/>
                </a:lnTo>
                <a:lnTo>
                  <a:pt x="9115014" y="2897564"/>
                </a:lnTo>
                <a:lnTo>
                  <a:pt x="9115865" y="2890648"/>
                </a:lnTo>
                <a:lnTo>
                  <a:pt x="9114786" y="2889569"/>
                </a:lnTo>
                <a:close/>
                <a:moveTo>
                  <a:pt x="8647457" y="2889114"/>
                </a:moveTo>
                <a:lnTo>
                  <a:pt x="8647457" y="2891272"/>
                </a:lnTo>
                <a:lnTo>
                  <a:pt x="8648536" y="2891272"/>
                </a:lnTo>
                <a:lnTo>
                  <a:pt x="8648536" y="2889114"/>
                </a:lnTo>
                <a:close/>
                <a:moveTo>
                  <a:pt x="7651159" y="2889114"/>
                </a:moveTo>
                <a:lnTo>
                  <a:pt x="7646843" y="2892351"/>
                </a:lnTo>
                <a:lnTo>
                  <a:pt x="7641448" y="2892351"/>
                </a:lnTo>
                <a:lnTo>
                  <a:pt x="7641448" y="2895588"/>
                </a:lnTo>
                <a:lnTo>
                  <a:pt x="7643606" y="2903141"/>
                </a:lnTo>
                <a:lnTo>
                  <a:pt x="7615687" y="2927823"/>
                </a:lnTo>
                <a:lnTo>
                  <a:pt x="7610292" y="2927823"/>
                </a:lnTo>
                <a:lnTo>
                  <a:pt x="7610292" y="2929981"/>
                </a:lnTo>
                <a:cubicBezTo>
                  <a:pt x="7610292" y="2931959"/>
                  <a:pt x="7616721" y="2934792"/>
                  <a:pt x="7629579" y="2938478"/>
                </a:cubicBezTo>
                <a:lnTo>
                  <a:pt x="7632816" y="2935241"/>
                </a:lnTo>
                <a:lnTo>
                  <a:pt x="7634974" y="2935241"/>
                </a:lnTo>
                <a:cubicBezTo>
                  <a:pt x="7636413" y="2935241"/>
                  <a:pt x="7637132" y="2936320"/>
                  <a:pt x="7637132" y="2938478"/>
                </a:cubicBezTo>
                <a:lnTo>
                  <a:pt x="7638211" y="2938478"/>
                </a:lnTo>
                <a:cubicBezTo>
                  <a:pt x="7638211" y="2935601"/>
                  <a:pt x="7638931" y="2934162"/>
                  <a:pt x="7640369" y="2934162"/>
                </a:cubicBezTo>
                <a:lnTo>
                  <a:pt x="7643606" y="2934162"/>
                </a:lnTo>
                <a:lnTo>
                  <a:pt x="7651159" y="2935241"/>
                </a:lnTo>
                <a:lnTo>
                  <a:pt x="7652104" y="2934162"/>
                </a:lnTo>
                <a:lnTo>
                  <a:pt x="7652104" y="2920270"/>
                </a:lnTo>
                <a:lnTo>
                  <a:pt x="7651159" y="2915954"/>
                </a:lnTo>
                <a:lnTo>
                  <a:pt x="7653182" y="2909480"/>
                </a:lnTo>
                <a:lnTo>
                  <a:pt x="7652104" y="2895588"/>
                </a:lnTo>
                <a:lnTo>
                  <a:pt x="7653182" y="2890193"/>
                </a:lnTo>
                <a:lnTo>
                  <a:pt x="7652104" y="2889114"/>
                </a:lnTo>
                <a:close/>
                <a:moveTo>
                  <a:pt x="5650556" y="2888979"/>
                </a:moveTo>
                <a:lnTo>
                  <a:pt x="5652714" y="2888979"/>
                </a:lnTo>
                <a:lnTo>
                  <a:pt x="5652714" y="2891137"/>
                </a:lnTo>
                <a:lnTo>
                  <a:pt x="5643138" y="2897476"/>
                </a:lnTo>
                <a:lnTo>
                  <a:pt x="5642059" y="2896532"/>
                </a:lnTo>
                <a:cubicBezTo>
                  <a:pt x="5642239" y="2894374"/>
                  <a:pt x="5645071" y="2891856"/>
                  <a:pt x="5650556" y="2888979"/>
                </a:cubicBezTo>
                <a:close/>
                <a:moveTo>
                  <a:pt x="4740528" y="2888123"/>
                </a:moveTo>
                <a:lnTo>
                  <a:pt x="4740528" y="2889202"/>
                </a:lnTo>
                <a:lnTo>
                  <a:pt x="4742686" y="2889202"/>
                </a:lnTo>
                <a:lnTo>
                  <a:pt x="4742686" y="2888123"/>
                </a:lnTo>
                <a:close/>
                <a:moveTo>
                  <a:pt x="5645296" y="2887900"/>
                </a:moveTo>
                <a:lnTo>
                  <a:pt x="5646375" y="2888979"/>
                </a:lnTo>
                <a:lnTo>
                  <a:pt x="5646375" y="2891137"/>
                </a:lnTo>
                <a:cubicBezTo>
                  <a:pt x="5643498" y="2891137"/>
                  <a:pt x="5642059" y="2892576"/>
                  <a:pt x="5642059" y="2895453"/>
                </a:cubicBezTo>
                <a:lnTo>
                  <a:pt x="5639901" y="2895453"/>
                </a:lnTo>
                <a:lnTo>
                  <a:pt x="5637743" y="2893295"/>
                </a:lnTo>
                <a:cubicBezTo>
                  <a:pt x="5639901" y="2889698"/>
                  <a:pt x="5642419" y="2887900"/>
                  <a:pt x="5645296" y="2887900"/>
                </a:cubicBezTo>
                <a:close/>
                <a:moveTo>
                  <a:pt x="2605373" y="2887504"/>
                </a:moveTo>
                <a:lnTo>
                  <a:pt x="2604294" y="2897350"/>
                </a:lnTo>
                <a:lnTo>
                  <a:pt x="2608745" y="2909219"/>
                </a:lnTo>
                <a:lnTo>
                  <a:pt x="2606453" y="2915828"/>
                </a:lnTo>
                <a:lnTo>
                  <a:pt x="2607667" y="2916907"/>
                </a:lnTo>
                <a:lnTo>
                  <a:pt x="2615218" y="2916907"/>
                </a:lnTo>
                <a:lnTo>
                  <a:pt x="2622771" y="2917986"/>
                </a:lnTo>
                <a:lnTo>
                  <a:pt x="2624930" y="2904903"/>
                </a:lnTo>
                <a:lnTo>
                  <a:pt x="2621693" y="2900587"/>
                </a:lnTo>
                <a:cubicBezTo>
                  <a:pt x="2622052" y="2899149"/>
                  <a:pt x="2623851" y="2897710"/>
                  <a:pt x="2627088" y="2896271"/>
                </a:cubicBezTo>
                <a:lnTo>
                  <a:pt x="2624930" y="2889662"/>
                </a:lnTo>
                <a:lnTo>
                  <a:pt x="2616298" y="2890741"/>
                </a:lnTo>
                <a:close/>
                <a:moveTo>
                  <a:pt x="4770740" y="2887044"/>
                </a:moveTo>
                <a:lnTo>
                  <a:pt x="4770740" y="2888123"/>
                </a:lnTo>
                <a:lnTo>
                  <a:pt x="4772898" y="2888123"/>
                </a:lnTo>
                <a:lnTo>
                  <a:pt x="4772898" y="2887044"/>
                </a:lnTo>
                <a:close/>
                <a:moveTo>
                  <a:pt x="8698305" y="2886956"/>
                </a:moveTo>
                <a:lnTo>
                  <a:pt x="8692775" y="2893430"/>
                </a:lnTo>
                <a:lnTo>
                  <a:pt x="8693854" y="2894509"/>
                </a:lnTo>
                <a:lnTo>
                  <a:pt x="8693854" y="2895588"/>
                </a:lnTo>
                <a:lnTo>
                  <a:pt x="8702621" y="2893430"/>
                </a:lnTo>
                <a:lnTo>
                  <a:pt x="8702621" y="2890193"/>
                </a:lnTo>
                <a:close/>
                <a:moveTo>
                  <a:pt x="8260918" y="2886416"/>
                </a:moveTo>
                <a:lnTo>
                  <a:pt x="8258760" y="2888574"/>
                </a:lnTo>
                <a:lnTo>
                  <a:pt x="8259838" y="2889653"/>
                </a:lnTo>
                <a:lnTo>
                  <a:pt x="8263076" y="2889653"/>
                </a:lnTo>
                <a:lnTo>
                  <a:pt x="8263076" y="2886416"/>
                </a:lnTo>
                <a:close/>
                <a:moveTo>
                  <a:pt x="9227542" y="2885253"/>
                </a:moveTo>
                <a:lnTo>
                  <a:pt x="9223091" y="2889569"/>
                </a:lnTo>
                <a:lnTo>
                  <a:pt x="9223091" y="2890648"/>
                </a:lnTo>
                <a:lnTo>
                  <a:pt x="9225384" y="2892806"/>
                </a:lnTo>
                <a:lnTo>
                  <a:pt x="9227542" y="2892806"/>
                </a:lnTo>
                <a:lnTo>
                  <a:pt x="9228621" y="2887411"/>
                </a:lnTo>
                <a:lnTo>
                  <a:pt x="9228621" y="2885253"/>
                </a:lnTo>
                <a:close/>
                <a:moveTo>
                  <a:pt x="3074318" y="2884528"/>
                </a:moveTo>
                <a:lnTo>
                  <a:pt x="3062951" y="2889346"/>
                </a:lnTo>
                <a:lnTo>
                  <a:pt x="3062449" y="2888844"/>
                </a:lnTo>
                <a:lnTo>
                  <a:pt x="3061370" y="2888844"/>
                </a:lnTo>
                <a:lnTo>
                  <a:pt x="3058842" y="2891088"/>
                </a:lnTo>
                <a:lnTo>
                  <a:pt x="3053952" y="2893160"/>
                </a:lnTo>
                <a:cubicBezTo>
                  <a:pt x="3049995" y="2897386"/>
                  <a:pt x="3045320" y="2899499"/>
                  <a:pt x="3039925" y="2899499"/>
                </a:cubicBezTo>
                <a:lnTo>
                  <a:pt x="3038846" y="2904894"/>
                </a:lnTo>
                <a:lnTo>
                  <a:pt x="3038846" y="2905973"/>
                </a:lnTo>
                <a:lnTo>
                  <a:pt x="3039925" y="2905973"/>
                </a:lnTo>
                <a:cubicBezTo>
                  <a:pt x="3039925" y="2903096"/>
                  <a:pt x="3043881" y="2900218"/>
                  <a:pt x="3051794" y="2897341"/>
                </a:cubicBezTo>
                <a:lnTo>
                  <a:pt x="3058842" y="2891088"/>
                </a:lnTo>
                <a:lnTo>
                  <a:pt x="3062951" y="2889346"/>
                </a:lnTo>
                <a:lnTo>
                  <a:pt x="3063528" y="2889923"/>
                </a:lnTo>
                <a:lnTo>
                  <a:pt x="3064607" y="2889923"/>
                </a:lnTo>
                <a:lnTo>
                  <a:pt x="3063528" y="2891002"/>
                </a:lnTo>
                <a:lnTo>
                  <a:pt x="3063528" y="2894239"/>
                </a:lnTo>
                <a:lnTo>
                  <a:pt x="3065686" y="2894239"/>
                </a:lnTo>
                <a:cubicBezTo>
                  <a:pt x="3066405" y="2888484"/>
                  <a:pt x="3069283" y="2885607"/>
                  <a:pt x="3074318" y="2885607"/>
                </a:cubicBezTo>
                <a:close/>
                <a:moveTo>
                  <a:pt x="3043162" y="2883449"/>
                </a:moveTo>
                <a:lnTo>
                  <a:pt x="3042083" y="2886686"/>
                </a:lnTo>
                <a:lnTo>
                  <a:pt x="3042083" y="2887765"/>
                </a:lnTo>
                <a:lnTo>
                  <a:pt x="3043162" y="2887765"/>
                </a:lnTo>
                <a:lnTo>
                  <a:pt x="3044241" y="2884528"/>
                </a:lnTo>
                <a:lnTo>
                  <a:pt x="3044241" y="2883449"/>
                </a:lnTo>
                <a:close/>
                <a:moveTo>
                  <a:pt x="8696147" y="2878324"/>
                </a:moveTo>
                <a:lnTo>
                  <a:pt x="8696147" y="2879403"/>
                </a:lnTo>
                <a:lnTo>
                  <a:pt x="8699384" y="2879403"/>
                </a:lnTo>
                <a:lnTo>
                  <a:pt x="8699384" y="2878324"/>
                </a:lnTo>
                <a:close/>
                <a:moveTo>
                  <a:pt x="5766954" y="2878324"/>
                </a:moveTo>
                <a:cubicBezTo>
                  <a:pt x="5779092" y="2878324"/>
                  <a:pt x="5785162" y="2881875"/>
                  <a:pt x="5785162" y="2888979"/>
                </a:cubicBezTo>
                <a:cubicBezTo>
                  <a:pt x="5788489" y="2888979"/>
                  <a:pt x="5790602" y="2891811"/>
                  <a:pt x="5791501" y="2897476"/>
                </a:cubicBezTo>
                <a:lnTo>
                  <a:pt x="5786241" y="2900713"/>
                </a:lnTo>
                <a:lnTo>
                  <a:pt x="5780846" y="2899634"/>
                </a:lnTo>
                <a:lnTo>
                  <a:pt x="5773428" y="2900713"/>
                </a:lnTo>
                <a:lnTo>
                  <a:pt x="5762638" y="2897476"/>
                </a:lnTo>
                <a:lnTo>
                  <a:pt x="5746722" y="2900713"/>
                </a:lnTo>
                <a:lnTo>
                  <a:pt x="5739169" y="2900713"/>
                </a:lnTo>
                <a:lnTo>
                  <a:pt x="5731751" y="2899634"/>
                </a:lnTo>
                <a:lnTo>
                  <a:pt x="5731751" y="2900713"/>
                </a:lnTo>
                <a:cubicBezTo>
                  <a:pt x="5735258" y="2903231"/>
                  <a:pt x="5737011" y="2905389"/>
                  <a:pt x="5737011" y="2907187"/>
                </a:cubicBezTo>
                <a:lnTo>
                  <a:pt x="5735932" y="2908266"/>
                </a:lnTo>
                <a:lnTo>
                  <a:pt x="5735932" y="2909345"/>
                </a:lnTo>
                <a:lnTo>
                  <a:pt x="5737011" y="2910289"/>
                </a:lnTo>
                <a:lnTo>
                  <a:pt x="5737011" y="2911368"/>
                </a:lnTo>
                <a:lnTo>
                  <a:pt x="5732830" y="2921079"/>
                </a:lnTo>
                <a:lnTo>
                  <a:pt x="5735932" y="2926339"/>
                </a:lnTo>
                <a:lnTo>
                  <a:pt x="5735932" y="2929576"/>
                </a:lnTo>
                <a:lnTo>
                  <a:pt x="5733909" y="2932813"/>
                </a:lnTo>
                <a:lnTo>
                  <a:pt x="5733909" y="2934971"/>
                </a:lnTo>
                <a:lnTo>
                  <a:pt x="5738090" y="2940231"/>
                </a:lnTo>
                <a:lnTo>
                  <a:pt x="5738090" y="2945626"/>
                </a:lnTo>
                <a:lnTo>
                  <a:pt x="5734988" y="2949808"/>
                </a:lnTo>
                <a:lnTo>
                  <a:pt x="5734988" y="2957361"/>
                </a:lnTo>
                <a:lnTo>
                  <a:pt x="5733909" y="2964779"/>
                </a:lnTo>
                <a:cubicBezTo>
                  <a:pt x="5737416" y="2964959"/>
                  <a:pt x="5739169" y="2966038"/>
                  <a:pt x="5739169" y="2968016"/>
                </a:cubicBezTo>
                <a:lnTo>
                  <a:pt x="5739169" y="2972332"/>
                </a:lnTo>
                <a:lnTo>
                  <a:pt x="5735932" y="2976513"/>
                </a:lnTo>
                <a:cubicBezTo>
                  <a:pt x="5735932" y="2977952"/>
                  <a:pt x="5739889" y="2978671"/>
                  <a:pt x="5747801" y="2978671"/>
                </a:cubicBezTo>
                <a:cubicBezTo>
                  <a:pt x="5747801" y="2980110"/>
                  <a:pt x="5749195" y="2980829"/>
                  <a:pt x="5751982" y="2980829"/>
                </a:cubicBezTo>
                <a:cubicBezTo>
                  <a:pt x="5758547" y="2976513"/>
                  <a:pt x="5766009" y="2970084"/>
                  <a:pt x="5774372" y="2961542"/>
                </a:cubicBezTo>
                <a:lnTo>
                  <a:pt x="5775451" y="2961542"/>
                </a:lnTo>
                <a:lnTo>
                  <a:pt x="5780846" y="2966937"/>
                </a:lnTo>
                <a:cubicBezTo>
                  <a:pt x="5787590" y="2966937"/>
                  <a:pt x="5792940" y="2969769"/>
                  <a:pt x="5796896" y="2975434"/>
                </a:cubicBezTo>
                <a:lnTo>
                  <a:pt x="5796896" y="2980829"/>
                </a:lnTo>
                <a:cubicBezTo>
                  <a:pt x="5799684" y="2980829"/>
                  <a:pt x="5801077" y="2982942"/>
                  <a:pt x="5801077" y="2987168"/>
                </a:cubicBezTo>
                <a:lnTo>
                  <a:pt x="5801077" y="2990405"/>
                </a:lnTo>
                <a:lnTo>
                  <a:pt x="5797975" y="2993642"/>
                </a:lnTo>
                <a:lnTo>
                  <a:pt x="5796896" y="2993642"/>
                </a:lnTo>
                <a:lnTo>
                  <a:pt x="5777609" y="2989326"/>
                </a:lnTo>
                <a:lnTo>
                  <a:pt x="5770191" y="2989326"/>
                </a:lnTo>
                <a:lnTo>
                  <a:pt x="5747801" y="2990405"/>
                </a:lnTo>
                <a:lnTo>
                  <a:pt x="5738090" y="2986224"/>
                </a:lnTo>
                <a:cubicBezTo>
                  <a:pt x="5737911" y="2988112"/>
                  <a:pt x="5731526" y="2990585"/>
                  <a:pt x="5718938" y="2993642"/>
                </a:cubicBezTo>
                <a:lnTo>
                  <a:pt x="5713543" y="2991484"/>
                </a:lnTo>
                <a:lnTo>
                  <a:pt x="5707204" y="2993642"/>
                </a:lnTo>
                <a:lnTo>
                  <a:pt x="5705046" y="2993642"/>
                </a:lnTo>
                <a:cubicBezTo>
                  <a:pt x="5698662" y="2992743"/>
                  <a:pt x="5695470" y="2989551"/>
                  <a:pt x="5695470" y="2984066"/>
                </a:cubicBezTo>
                <a:lnTo>
                  <a:pt x="5693312" y="2984066"/>
                </a:lnTo>
                <a:cubicBezTo>
                  <a:pt x="5690614" y="2984066"/>
                  <a:pt x="5687737" y="2985819"/>
                  <a:pt x="5684680" y="2989326"/>
                </a:cubicBezTo>
                <a:cubicBezTo>
                  <a:pt x="5682612" y="2988607"/>
                  <a:pt x="5681577" y="2986494"/>
                  <a:pt x="5681577" y="2982987"/>
                </a:cubicBezTo>
                <a:lnTo>
                  <a:pt x="5682656" y="2981908"/>
                </a:lnTo>
                <a:lnTo>
                  <a:pt x="5680498" y="2981908"/>
                </a:lnTo>
                <a:lnTo>
                  <a:pt x="5680498" y="2989326"/>
                </a:lnTo>
                <a:lnTo>
                  <a:pt x="5670922" y="2989326"/>
                </a:lnTo>
                <a:lnTo>
                  <a:pt x="5659188" y="2990405"/>
                </a:lnTo>
                <a:lnTo>
                  <a:pt x="5655951" y="2989326"/>
                </a:lnTo>
                <a:cubicBezTo>
                  <a:pt x="5651815" y="2989686"/>
                  <a:pt x="5648623" y="2990765"/>
                  <a:pt x="5646375" y="2992563"/>
                </a:cubicBezTo>
                <a:lnTo>
                  <a:pt x="5645296" y="2992563"/>
                </a:lnTo>
                <a:cubicBezTo>
                  <a:pt x="5643857" y="2992563"/>
                  <a:pt x="5643138" y="2991484"/>
                  <a:pt x="5643138" y="2989326"/>
                </a:cubicBezTo>
                <a:lnTo>
                  <a:pt x="5642059" y="2990405"/>
                </a:lnTo>
                <a:lnTo>
                  <a:pt x="5630325" y="2990405"/>
                </a:lnTo>
                <a:cubicBezTo>
                  <a:pt x="5623941" y="2990405"/>
                  <a:pt x="5620749" y="2987933"/>
                  <a:pt x="5620749" y="2982987"/>
                </a:cubicBezTo>
                <a:lnTo>
                  <a:pt x="5623851" y="2981908"/>
                </a:lnTo>
                <a:lnTo>
                  <a:pt x="5631404" y="2984066"/>
                </a:lnTo>
                <a:cubicBezTo>
                  <a:pt x="5637248" y="2980469"/>
                  <a:pt x="5642554" y="2978671"/>
                  <a:pt x="5647319" y="2978671"/>
                </a:cubicBezTo>
                <a:lnTo>
                  <a:pt x="5647319" y="2979750"/>
                </a:lnTo>
                <a:lnTo>
                  <a:pt x="5650556" y="2978671"/>
                </a:lnTo>
                <a:lnTo>
                  <a:pt x="5663369" y="2981908"/>
                </a:lnTo>
                <a:lnTo>
                  <a:pt x="5674024" y="2981908"/>
                </a:lnTo>
                <a:lnTo>
                  <a:pt x="5672945" y="2974355"/>
                </a:lnTo>
                <a:lnTo>
                  <a:pt x="5674024" y="2966937"/>
                </a:lnTo>
                <a:lnTo>
                  <a:pt x="5672001" y="2960598"/>
                </a:lnTo>
                <a:cubicBezTo>
                  <a:pt x="5672001" y="2956282"/>
                  <a:pt x="5675553" y="2953404"/>
                  <a:pt x="5682656" y="2951966"/>
                </a:cubicBezTo>
                <a:lnTo>
                  <a:pt x="5682656" y="2948729"/>
                </a:lnTo>
                <a:lnTo>
                  <a:pt x="5674024" y="2950887"/>
                </a:lnTo>
                <a:lnTo>
                  <a:pt x="5672945" y="2949808"/>
                </a:lnTo>
                <a:lnTo>
                  <a:pt x="5672945" y="2947784"/>
                </a:lnTo>
                <a:cubicBezTo>
                  <a:pt x="5674384" y="2944907"/>
                  <a:pt x="5676182" y="2943468"/>
                  <a:pt x="5678340" y="2943468"/>
                </a:cubicBezTo>
                <a:lnTo>
                  <a:pt x="5678340" y="2939152"/>
                </a:lnTo>
                <a:lnTo>
                  <a:pt x="5676182" y="2931734"/>
                </a:lnTo>
                <a:lnTo>
                  <a:pt x="5677261" y="2925260"/>
                </a:lnTo>
                <a:lnTo>
                  <a:pt x="5675103" y="2920000"/>
                </a:lnTo>
                <a:lnTo>
                  <a:pt x="5677261" y="2913526"/>
                </a:lnTo>
                <a:lnTo>
                  <a:pt x="5676182" y="2906108"/>
                </a:lnTo>
                <a:lnTo>
                  <a:pt x="5678340" y="2896532"/>
                </a:lnTo>
                <a:lnTo>
                  <a:pt x="5678340" y="2895453"/>
                </a:lnTo>
                <a:lnTo>
                  <a:pt x="5677261" y="2895453"/>
                </a:lnTo>
                <a:cubicBezTo>
                  <a:pt x="5677261" y="2897521"/>
                  <a:pt x="5675823" y="2899274"/>
                  <a:pt x="5672945" y="2900713"/>
                </a:cubicBezTo>
                <a:lnTo>
                  <a:pt x="5670922" y="2900713"/>
                </a:lnTo>
                <a:lnTo>
                  <a:pt x="5667685" y="2899634"/>
                </a:lnTo>
                <a:lnTo>
                  <a:pt x="5662290" y="2900713"/>
                </a:lnTo>
                <a:lnTo>
                  <a:pt x="5659188" y="2900713"/>
                </a:lnTo>
                <a:lnTo>
                  <a:pt x="5649477" y="2899634"/>
                </a:lnTo>
                <a:lnTo>
                  <a:pt x="5645296" y="2900713"/>
                </a:lnTo>
                <a:lnTo>
                  <a:pt x="5644217" y="2899634"/>
                </a:lnTo>
                <a:lnTo>
                  <a:pt x="5644217" y="2897476"/>
                </a:lnTo>
                <a:lnTo>
                  <a:pt x="5653793" y="2891137"/>
                </a:lnTo>
                <a:lnTo>
                  <a:pt x="5654872" y="2891137"/>
                </a:lnTo>
                <a:lnTo>
                  <a:pt x="5659188" y="2893295"/>
                </a:lnTo>
                <a:lnTo>
                  <a:pt x="5672001" y="2890058"/>
                </a:lnTo>
                <a:cubicBezTo>
                  <a:pt x="5675148" y="2890058"/>
                  <a:pt x="5678340" y="2891137"/>
                  <a:pt x="5681577" y="2893295"/>
                </a:cubicBezTo>
                <a:lnTo>
                  <a:pt x="5696549" y="2888979"/>
                </a:lnTo>
                <a:cubicBezTo>
                  <a:pt x="5700775" y="2889878"/>
                  <a:pt x="5702888" y="2890957"/>
                  <a:pt x="5702888" y="2892216"/>
                </a:cubicBezTo>
                <a:lnTo>
                  <a:pt x="5703967" y="2891137"/>
                </a:lnTo>
                <a:lnTo>
                  <a:pt x="5706125" y="2891137"/>
                </a:lnTo>
                <a:cubicBezTo>
                  <a:pt x="5720332" y="2891137"/>
                  <a:pt x="5729593" y="2891856"/>
                  <a:pt x="5733909" y="2893295"/>
                </a:cubicBezTo>
                <a:cubicBezTo>
                  <a:pt x="5744519" y="2893295"/>
                  <a:pt x="5749824" y="2890777"/>
                  <a:pt x="5749824" y="2885742"/>
                </a:cubicBezTo>
                <a:close/>
                <a:moveTo>
                  <a:pt x="3735194" y="2877784"/>
                </a:moveTo>
                <a:lnTo>
                  <a:pt x="3733036" y="2879942"/>
                </a:lnTo>
                <a:lnTo>
                  <a:pt x="3733036" y="2881021"/>
                </a:lnTo>
                <a:lnTo>
                  <a:pt x="3737352" y="2884258"/>
                </a:lnTo>
                <a:lnTo>
                  <a:pt x="3738431" y="2883179"/>
                </a:lnTo>
                <a:lnTo>
                  <a:pt x="3738431" y="2881021"/>
                </a:lnTo>
                <a:close/>
                <a:moveTo>
                  <a:pt x="4754555" y="2877333"/>
                </a:moveTo>
                <a:lnTo>
                  <a:pt x="4754555" y="2879491"/>
                </a:lnTo>
                <a:lnTo>
                  <a:pt x="4756713" y="2877333"/>
                </a:lnTo>
                <a:close/>
                <a:moveTo>
                  <a:pt x="3674635" y="2876705"/>
                </a:moveTo>
                <a:lnTo>
                  <a:pt x="3674635" y="2878863"/>
                </a:lnTo>
                <a:lnTo>
                  <a:pt x="3675714" y="2878863"/>
                </a:lnTo>
                <a:lnTo>
                  <a:pt x="3675714" y="2876705"/>
                </a:lnTo>
                <a:close/>
                <a:moveTo>
                  <a:pt x="3052873" y="2876031"/>
                </a:moveTo>
                <a:lnTo>
                  <a:pt x="3048557" y="2879268"/>
                </a:lnTo>
                <a:lnTo>
                  <a:pt x="3056110" y="2878189"/>
                </a:lnTo>
                <a:lnTo>
                  <a:pt x="3056110" y="2877110"/>
                </a:lnTo>
                <a:close/>
                <a:moveTo>
                  <a:pt x="5200491" y="2875356"/>
                </a:moveTo>
                <a:lnTo>
                  <a:pt x="5197254" y="2878593"/>
                </a:lnTo>
                <a:lnTo>
                  <a:pt x="5200491" y="2881830"/>
                </a:lnTo>
                <a:lnTo>
                  <a:pt x="5202649" y="2881830"/>
                </a:lnTo>
                <a:lnTo>
                  <a:pt x="5203728" y="2877514"/>
                </a:lnTo>
                <a:close/>
                <a:moveTo>
                  <a:pt x="7667210" y="2875087"/>
                </a:moveTo>
                <a:lnTo>
                  <a:pt x="7667210" y="2876166"/>
                </a:lnTo>
                <a:cubicBezTo>
                  <a:pt x="7669907" y="2882460"/>
                  <a:pt x="7672065" y="2885697"/>
                  <a:pt x="7673684" y="2885877"/>
                </a:cubicBezTo>
                <a:lnTo>
                  <a:pt x="7676921" y="2882640"/>
                </a:lnTo>
                <a:lnTo>
                  <a:pt x="7676921" y="2881561"/>
                </a:lnTo>
                <a:cubicBezTo>
                  <a:pt x="7676921" y="2879762"/>
                  <a:pt x="7673684" y="2877604"/>
                  <a:pt x="7667210" y="2875087"/>
                </a:cubicBezTo>
                <a:close/>
                <a:moveTo>
                  <a:pt x="5582309" y="2875087"/>
                </a:moveTo>
                <a:lnTo>
                  <a:pt x="5581230" y="2876166"/>
                </a:lnTo>
                <a:lnTo>
                  <a:pt x="5581230" y="2879403"/>
                </a:lnTo>
                <a:lnTo>
                  <a:pt x="5583253" y="2881561"/>
                </a:lnTo>
                <a:lnTo>
                  <a:pt x="5585411" y="2881561"/>
                </a:lnTo>
                <a:lnTo>
                  <a:pt x="5587569" y="2879403"/>
                </a:lnTo>
                <a:lnTo>
                  <a:pt x="5587569" y="2876166"/>
                </a:lnTo>
                <a:close/>
                <a:moveTo>
                  <a:pt x="3077555" y="2874952"/>
                </a:moveTo>
                <a:lnTo>
                  <a:pt x="3075397" y="2878189"/>
                </a:lnTo>
                <a:lnTo>
                  <a:pt x="3075397" y="2879268"/>
                </a:lnTo>
                <a:lnTo>
                  <a:pt x="3077555" y="2879268"/>
                </a:lnTo>
                <a:lnTo>
                  <a:pt x="3079713" y="2877110"/>
                </a:lnTo>
                <a:close/>
                <a:moveTo>
                  <a:pt x="3092527" y="2872794"/>
                </a:moveTo>
                <a:lnTo>
                  <a:pt x="3092527" y="2874952"/>
                </a:lnTo>
                <a:lnTo>
                  <a:pt x="3093606" y="2874952"/>
                </a:lnTo>
                <a:lnTo>
                  <a:pt x="3093606" y="2872794"/>
                </a:lnTo>
                <a:close/>
                <a:moveTo>
                  <a:pt x="9199353" y="2872305"/>
                </a:moveTo>
                <a:lnTo>
                  <a:pt x="9199353" y="2873384"/>
                </a:lnTo>
                <a:lnTo>
                  <a:pt x="9201511" y="2873384"/>
                </a:lnTo>
                <a:lnTo>
                  <a:pt x="9201511" y="2872305"/>
                </a:lnTo>
                <a:close/>
                <a:moveTo>
                  <a:pt x="3066765" y="2870636"/>
                </a:moveTo>
                <a:lnTo>
                  <a:pt x="3066765" y="2876031"/>
                </a:lnTo>
                <a:lnTo>
                  <a:pt x="3068923" y="2878189"/>
                </a:lnTo>
                <a:lnTo>
                  <a:pt x="3070002" y="2878189"/>
                </a:lnTo>
                <a:lnTo>
                  <a:pt x="3070002" y="2876031"/>
                </a:lnTo>
                <a:lnTo>
                  <a:pt x="3071081" y="2876031"/>
                </a:lnTo>
                <a:lnTo>
                  <a:pt x="3070002" y="2870636"/>
                </a:lnTo>
                <a:close/>
                <a:moveTo>
                  <a:pt x="5584332" y="2868747"/>
                </a:moveTo>
                <a:lnTo>
                  <a:pt x="5577890" y="2872295"/>
                </a:lnTo>
                <a:lnTo>
                  <a:pt x="5581230" y="2871850"/>
                </a:lnTo>
                <a:close/>
                <a:moveTo>
                  <a:pt x="3094685" y="2868478"/>
                </a:moveTo>
                <a:lnTo>
                  <a:pt x="3094685" y="2870636"/>
                </a:lnTo>
                <a:lnTo>
                  <a:pt x="3095764" y="2870636"/>
                </a:lnTo>
                <a:lnTo>
                  <a:pt x="3095764" y="2868478"/>
                </a:lnTo>
                <a:close/>
                <a:moveTo>
                  <a:pt x="9186270" y="2867989"/>
                </a:moveTo>
                <a:lnTo>
                  <a:pt x="9185191" y="2869068"/>
                </a:lnTo>
                <a:lnTo>
                  <a:pt x="9185191" y="2870147"/>
                </a:lnTo>
                <a:lnTo>
                  <a:pt x="9193823" y="2871226"/>
                </a:lnTo>
                <a:lnTo>
                  <a:pt x="9197195" y="2871226"/>
                </a:lnTo>
                <a:lnTo>
                  <a:pt x="9197195" y="2870147"/>
                </a:lnTo>
                <a:close/>
                <a:moveTo>
                  <a:pt x="4616847" y="2867757"/>
                </a:moveTo>
                <a:lnTo>
                  <a:pt x="4614689" y="2869915"/>
                </a:lnTo>
                <a:lnTo>
                  <a:pt x="4614689" y="2873152"/>
                </a:lnTo>
                <a:lnTo>
                  <a:pt x="4615768" y="2878412"/>
                </a:lnTo>
                <a:lnTo>
                  <a:pt x="4619005" y="2878412"/>
                </a:lnTo>
                <a:lnTo>
                  <a:pt x="4622242" y="2875175"/>
                </a:lnTo>
                <a:lnTo>
                  <a:pt x="4622242" y="2874096"/>
                </a:lnTo>
                <a:cubicBezTo>
                  <a:pt x="4622242" y="2870409"/>
                  <a:pt x="4621163" y="2868296"/>
                  <a:pt x="4619005" y="2867757"/>
                </a:cubicBezTo>
                <a:close/>
                <a:moveTo>
                  <a:pt x="5585411" y="2867668"/>
                </a:moveTo>
                <a:lnTo>
                  <a:pt x="5585411" y="2868747"/>
                </a:lnTo>
                <a:lnTo>
                  <a:pt x="5588648" y="2868747"/>
                </a:lnTo>
                <a:lnTo>
                  <a:pt x="5588648" y="2867668"/>
                </a:lnTo>
                <a:close/>
                <a:moveTo>
                  <a:pt x="8755627" y="2867399"/>
                </a:moveTo>
                <a:lnTo>
                  <a:pt x="8755627" y="2869557"/>
                </a:lnTo>
                <a:lnTo>
                  <a:pt x="8756706" y="2869557"/>
                </a:lnTo>
                <a:lnTo>
                  <a:pt x="8756706" y="2867399"/>
                </a:lnTo>
                <a:close/>
                <a:moveTo>
                  <a:pt x="3675714" y="2866994"/>
                </a:moveTo>
                <a:lnTo>
                  <a:pt x="3675714" y="2870231"/>
                </a:lnTo>
                <a:lnTo>
                  <a:pt x="3680030" y="2870231"/>
                </a:lnTo>
                <a:lnTo>
                  <a:pt x="3680030" y="2866994"/>
                </a:lnTo>
                <a:close/>
                <a:moveTo>
                  <a:pt x="9115865" y="2866910"/>
                </a:moveTo>
                <a:cubicBezTo>
                  <a:pt x="9112628" y="2868349"/>
                  <a:pt x="9110830" y="2869788"/>
                  <a:pt x="9110470" y="2871226"/>
                </a:cubicBezTo>
                <a:lnTo>
                  <a:pt x="9114786" y="2875542"/>
                </a:lnTo>
                <a:lnTo>
                  <a:pt x="9120181" y="2875542"/>
                </a:lnTo>
                <a:lnTo>
                  <a:pt x="9120181" y="2867989"/>
                </a:lnTo>
                <a:close/>
                <a:moveTo>
                  <a:pt x="8741465" y="2866320"/>
                </a:moveTo>
                <a:cubicBezTo>
                  <a:pt x="8732833" y="2866320"/>
                  <a:pt x="8726719" y="2868478"/>
                  <a:pt x="8723122" y="2872794"/>
                </a:cubicBezTo>
                <a:lnTo>
                  <a:pt x="8724201" y="2873873"/>
                </a:lnTo>
                <a:lnTo>
                  <a:pt x="8723122" y="2879403"/>
                </a:lnTo>
                <a:lnTo>
                  <a:pt x="8723122" y="2882640"/>
                </a:lnTo>
                <a:lnTo>
                  <a:pt x="8725280" y="2884798"/>
                </a:lnTo>
                <a:lnTo>
                  <a:pt x="8737149" y="2872794"/>
                </a:lnTo>
                <a:lnTo>
                  <a:pt x="8742544" y="2872794"/>
                </a:lnTo>
                <a:lnTo>
                  <a:pt x="8742544" y="2870636"/>
                </a:lnTo>
                <a:lnTo>
                  <a:pt x="8743623" y="2870636"/>
                </a:lnTo>
                <a:close/>
                <a:moveTo>
                  <a:pt x="713747" y="2866050"/>
                </a:moveTo>
                <a:lnTo>
                  <a:pt x="713747" y="2868208"/>
                </a:lnTo>
                <a:lnTo>
                  <a:pt x="712803" y="2868208"/>
                </a:lnTo>
                <a:lnTo>
                  <a:pt x="713747" y="2871175"/>
                </a:lnTo>
                <a:lnTo>
                  <a:pt x="716849" y="2871175"/>
                </a:lnTo>
                <a:lnTo>
                  <a:pt x="718872" y="2869152"/>
                </a:lnTo>
                <a:lnTo>
                  <a:pt x="718872" y="2866050"/>
                </a:lnTo>
                <a:close/>
                <a:moveTo>
                  <a:pt x="609893" y="2865241"/>
                </a:moveTo>
                <a:cubicBezTo>
                  <a:pt x="603689" y="2865241"/>
                  <a:pt x="600586" y="2869647"/>
                  <a:pt x="600586" y="2878458"/>
                </a:cubicBezTo>
                <a:lnTo>
                  <a:pt x="600586" y="2881561"/>
                </a:lnTo>
                <a:cubicBezTo>
                  <a:pt x="602025" y="2882909"/>
                  <a:pt x="603059" y="2887001"/>
                  <a:pt x="603689" y="2893834"/>
                </a:cubicBezTo>
                <a:lnTo>
                  <a:pt x="605712" y="2898015"/>
                </a:lnTo>
                <a:cubicBezTo>
                  <a:pt x="604544" y="2901432"/>
                  <a:pt x="602834" y="2903141"/>
                  <a:pt x="600586" y="2903141"/>
                </a:cubicBezTo>
                <a:lnTo>
                  <a:pt x="600586" y="2908266"/>
                </a:lnTo>
                <a:lnTo>
                  <a:pt x="603689" y="2926609"/>
                </a:lnTo>
                <a:lnTo>
                  <a:pt x="601665" y="2953314"/>
                </a:lnTo>
                <a:cubicBezTo>
                  <a:pt x="602475" y="2956731"/>
                  <a:pt x="603508" y="2958440"/>
                  <a:pt x="604768" y="2958440"/>
                </a:cubicBezTo>
                <a:lnTo>
                  <a:pt x="634440" y="2958440"/>
                </a:lnTo>
                <a:lnTo>
                  <a:pt x="637542" y="2960463"/>
                </a:lnTo>
                <a:lnTo>
                  <a:pt x="642668" y="2958440"/>
                </a:lnTo>
                <a:lnTo>
                  <a:pt x="647793" y="2959384"/>
                </a:lnTo>
                <a:lnTo>
                  <a:pt x="653862" y="2957361"/>
                </a:lnTo>
                <a:lnTo>
                  <a:pt x="654941" y="2957361"/>
                </a:lnTo>
                <a:cubicBezTo>
                  <a:pt x="657998" y="2960418"/>
                  <a:pt x="661730" y="2962126"/>
                  <a:pt x="666136" y="2962486"/>
                </a:cubicBezTo>
                <a:cubicBezTo>
                  <a:pt x="666136" y="2959788"/>
                  <a:pt x="671620" y="2958440"/>
                  <a:pt x="682591" y="2958440"/>
                </a:cubicBezTo>
                <a:lnTo>
                  <a:pt x="683670" y="2958440"/>
                </a:lnTo>
                <a:lnTo>
                  <a:pt x="684614" y="2954258"/>
                </a:lnTo>
                <a:lnTo>
                  <a:pt x="682591" y="2948189"/>
                </a:lnTo>
                <a:lnTo>
                  <a:pt x="682591" y="2946166"/>
                </a:lnTo>
                <a:lnTo>
                  <a:pt x="683670" y="2941041"/>
                </a:lnTo>
                <a:lnTo>
                  <a:pt x="681512" y="2938883"/>
                </a:lnTo>
                <a:lnTo>
                  <a:pt x="681512" y="2936859"/>
                </a:lnTo>
                <a:cubicBezTo>
                  <a:pt x="682950" y="2935331"/>
                  <a:pt x="683984" y="2931599"/>
                  <a:pt x="684614" y="2925665"/>
                </a:cubicBezTo>
                <a:lnTo>
                  <a:pt x="682591" y="2919461"/>
                </a:lnTo>
                <a:lnTo>
                  <a:pt x="685693" y="2908266"/>
                </a:lnTo>
                <a:lnTo>
                  <a:pt x="683670" y="2900038"/>
                </a:lnTo>
                <a:lnTo>
                  <a:pt x="683670" y="2896936"/>
                </a:lnTo>
                <a:lnTo>
                  <a:pt x="685693" y="2893834"/>
                </a:lnTo>
                <a:lnTo>
                  <a:pt x="683670" y="2889788"/>
                </a:lnTo>
                <a:lnTo>
                  <a:pt x="687716" y="2878458"/>
                </a:lnTo>
                <a:lnTo>
                  <a:pt x="686637" y="2878458"/>
                </a:lnTo>
                <a:lnTo>
                  <a:pt x="684614" y="2876435"/>
                </a:lnTo>
                <a:lnTo>
                  <a:pt x="684614" y="2875491"/>
                </a:lnTo>
                <a:lnTo>
                  <a:pt x="685693" y="2871310"/>
                </a:lnTo>
                <a:lnTo>
                  <a:pt x="684614" y="2868208"/>
                </a:lnTo>
                <a:lnTo>
                  <a:pt x="679489" y="2869287"/>
                </a:lnTo>
                <a:lnTo>
                  <a:pt x="676386" y="2869287"/>
                </a:lnTo>
                <a:cubicBezTo>
                  <a:pt x="672160" y="2869287"/>
                  <a:pt x="667395" y="2868253"/>
                  <a:pt x="662090" y="2866185"/>
                </a:cubicBezTo>
                <a:lnTo>
                  <a:pt x="658043" y="2869287"/>
                </a:lnTo>
                <a:lnTo>
                  <a:pt x="656964" y="2868208"/>
                </a:lnTo>
                <a:lnTo>
                  <a:pt x="651839" y="2869287"/>
                </a:lnTo>
                <a:lnTo>
                  <a:pt x="640644" y="2868208"/>
                </a:lnTo>
                <a:lnTo>
                  <a:pt x="626213" y="2869287"/>
                </a:lnTo>
                <a:cubicBezTo>
                  <a:pt x="622436" y="2869287"/>
                  <a:pt x="616996" y="2867938"/>
                  <a:pt x="609893" y="2865241"/>
                </a:cubicBezTo>
                <a:close/>
                <a:moveTo>
                  <a:pt x="9202590" y="2864752"/>
                </a:moveTo>
                <a:lnTo>
                  <a:pt x="9202590" y="2867989"/>
                </a:lnTo>
                <a:lnTo>
                  <a:pt x="9203669" y="2867989"/>
                </a:lnTo>
                <a:lnTo>
                  <a:pt x="9205827" y="2865831"/>
                </a:lnTo>
                <a:lnTo>
                  <a:pt x="9205827" y="2864752"/>
                </a:lnTo>
                <a:close/>
                <a:moveTo>
                  <a:pt x="2715161" y="2863631"/>
                </a:moveTo>
                <a:lnTo>
                  <a:pt x="2716241" y="2863631"/>
                </a:lnTo>
                <a:cubicBezTo>
                  <a:pt x="2727120" y="2863631"/>
                  <a:pt x="2732560" y="2867273"/>
                  <a:pt x="2732560" y="2874556"/>
                </a:cubicBezTo>
                <a:lnTo>
                  <a:pt x="2739035" y="2873342"/>
                </a:lnTo>
                <a:cubicBezTo>
                  <a:pt x="2750635" y="2879906"/>
                  <a:pt x="2756433" y="2886425"/>
                  <a:pt x="2756433" y="2892899"/>
                </a:cubicBezTo>
                <a:lnTo>
                  <a:pt x="2756433" y="2893978"/>
                </a:lnTo>
                <a:cubicBezTo>
                  <a:pt x="2756433" y="2895507"/>
                  <a:pt x="2753150" y="2896991"/>
                  <a:pt x="2746586" y="2898429"/>
                </a:cubicBezTo>
                <a:lnTo>
                  <a:pt x="2747667" y="2903824"/>
                </a:lnTo>
                <a:lnTo>
                  <a:pt x="2745508" y="2907061"/>
                </a:lnTo>
                <a:lnTo>
                  <a:pt x="2745508" y="2909219"/>
                </a:lnTo>
                <a:cubicBezTo>
                  <a:pt x="2747667" y="2911917"/>
                  <a:pt x="2748746" y="2914479"/>
                  <a:pt x="2748746" y="2916907"/>
                </a:cubicBezTo>
                <a:lnTo>
                  <a:pt x="2748746" y="2917986"/>
                </a:lnTo>
                <a:cubicBezTo>
                  <a:pt x="2748746" y="2919425"/>
                  <a:pt x="2747667" y="2920144"/>
                  <a:pt x="2745508" y="2920144"/>
                </a:cubicBezTo>
                <a:lnTo>
                  <a:pt x="2745508" y="2923381"/>
                </a:lnTo>
                <a:cubicBezTo>
                  <a:pt x="2745508" y="2925899"/>
                  <a:pt x="2746947" y="2928776"/>
                  <a:pt x="2749823" y="2932013"/>
                </a:cubicBezTo>
                <a:lnTo>
                  <a:pt x="2748746" y="2939701"/>
                </a:lnTo>
                <a:lnTo>
                  <a:pt x="2749823" y="2940780"/>
                </a:lnTo>
                <a:lnTo>
                  <a:pt x="2749823" y="2941859"/>
                </a:lnTo>
                <a:lnTo>
                  <a:pt x="2747667" y="2945096"/>
                </a:lnTo>
                <a:lnTo>
                  <a:pt x="2748746" y="2951570"/>
                </a:lnTo>
                <a:lnTo>
                  <a:pt x="2747667" y="2978815"/>
                </a:lnTo>
                <a:lnTo>
                  <a:pt x="2747667" y="2979894"/>
                </a:lnTo>
                <a:cubicBezTo>
                  <a:pt x="2747667" y="2984750"/>
                  <a:pt x="2742271" y="2989066"/>
                  <a:pt x="2731481" y="2992842"/>
                </a:cubicBezTo>
                <a:lnTo>
                  <a:pt x="2730267" y="2992842"/>
                </a:lnTo>
                <a:lnTo>
                  <a:pt x="2706394" y="2986368"/>
                </a:lnTo>
                <a:lnTo>
                  <a:pt x="2702079" y="2987447"/>
                </a:lnTo>
                <a:lnTo>
                  <a:pt x="2701000" y="2987447"/>
                </a:lnTo>
                <a:lnTo>
                  <a:pt x="2696683" y="2983131"/>
                </a:lnTo>
                <a:lnTo>
                  <a:pt x="2696683" y="2982052"/>
                </a:lnTo>
                <a:lnTo>
                  <a:pt x="2697762" y="2977736"/>
                </a:lnTo>
                <a:lnTo>
                  <a:pt x="2694526" y="2968969"/>
                </a:lnTo>
                <a:cubicBezTo>
                  <a:pt x="2691829" y="2971127"/>
                  <a:pt x="2689265" y="2972206"/>
                  <a:pt x="2686837" y="2972206"/>
                </a:cubicBezTo>
                <a:lnTo>
                  <a:pt x="2682522" y="2971127"/>
                </a:lnTo>
                <a:lnTo>
                  <a:pt x="2676048" y="2973285"/>
                </a:lnTo>
                <a:lnTo>
                  <a:pt x="2667281" y="2971127"/>
                </a:lnTo>
                <a:lnTo>
                  <a:pt x="2661886" y="2972206"/>
                </a:lnTo>
                <a:lnTo>
                  <a:pt x="2662964" y="2973285"/>
                </a:lnTo>
                <a:lnTo>
                  <a:pt x="2662964" y="2978815"/>
                </a:lnTo>
                <a:cubicBezTo>
                  <a:pt x="2662964" y="2980074"/>
                  <a:pt x="2660808" y="2981513"/>
                  <a:pt x="2656490" y="2983131"/>
                </a:cubicBezTo>
                <a:lnTo>
                  <a:pt x="2656490" y="2984210"/>
                </a:lnTo>
                <a:cubicBezTo>
                  <a:pt x="2661166" y="2988346"/>
                  <a:pt x="2672406" y="2994146"/>
                  <a:pt x="2690209" y="3001609"/>
                </a:cubicBezTo>
                <a:cubicBezTo>
                  <a:pt x="2690209" y="3004486"/>
                  <a:pt x="2692727" y="3005925"/>
                  <a:pt x="2697762" y="3005925"/>
                </a:cubicBezTo>
                <a:lnTo>
                  <a:pt x="2697762" y="3012399"/>
                </a:lnTo>
                <a:lnTo>
                  <a:pt x="2701000" y="3012399"/>
                </a:lnTo>
                <a:lnTo>
                  <a:pt x="2706394" y="3008083"/>
                </a:lnTo>
                <a:cubicBezTo>
                  <a:pt x="2716916" y="3008083"/>
                  <a:pt x="2725997" y="3010960"/>
                  <a:pt x="2733640" y="3016715"/>
                </a:cubicBezTo>
                <a:lnTo>
                  <a:pt x="2734718" y="3015636"/>
                </a:lnTo>
                <a:lnTo>
                  <a:pt x="2735798" y="3015636"/>
                </a:lnTo>
                <a:lnTo>
                  <a:pt x="2742271" y="3016715"/>
                </a:lnTo>
                <a:lnTo>
                  <a:pt x="2747667" y="3014557"/>
                </a:lnTo>
                <a:lnTo>
                  <a:pt x="2760750" y="3019008"/>
                </a:lnTo>
                <a:lnTo>
                  <a:pt x="2761829" y="3017794"/>
                </a:lnTo>
                <a:lnTo>
                  <a:pt x="2762908" y="3017794"/>
                </a:lnTo>
                <a:lnTo>
                  <a:pt x="2772754" y="3020087"/>
                </a:lnTo>
                <a:lnTo>
                  <a:pt x="2773833" y="3019008"/>
                </a:lnTo>
                <a:lnTo>
                  <a:pt x="2774912" y="3019008"/>
                </a:lnTo>
                <a:cubicBezTo>
                  <a:pt x="2778507" y="3020087"/>
                  <a:pt x="2780307" y="3022605"/>
                  <a:pt x="2780307" y="3026561"/>
                </a:cubicBezTo>
                <a:lnTo>
                  <a:pt x="2779227" y="3026561"/>
                </a:lnTo>
                <a:lnTo>
                  <a:pt x="2780307" y="3027640"/>
                </a:lnTo>
                <a:lnTo>
                  <a:pt x="2780307" y="3029798"/>
                </a:lnTo>
                <a:cubicBezTo>
                  <a:pt x="2779767" y="3031417"/>
                  <a:pt x="2775405" y="3034294"/>
                  <a:pt x="2767223" y="3038430"/>
                </a:cubicBezTo>
                <a:cubicBezTo>
                  <a:pt x="2767223" y="3043555"/>
                  <a:pt x="2765065" y="3046118"/>
                  <a:pt x="2760750" y="3046118"/>
                </a:cubicBezTo>
                <a:lnTo>
                  <a:pt x="2759670" y="3047197"/>
                </a:lnTo>
                <a:lnTo>
                  <a:pt x="2759670" y="3051513"/>
                </a:lnTo>
                <a:lnTo>
                  <a:pt x="2761829" y="3060280"/>
                </a:lnTo>
                <a:lnTo>
                  <a:pt x="2761829" y="3063517"/>
                </a:lnTo>
                <a:lnTo>
                  <a:pt x="2758591" y="3066754"/>
                </a:lnTo>
                <a:lnTo>
                  <a:pt x="2745508" y="3063517"/>
                </a:lnTo>
                <a:lnTo>
                  <a:pt x="2740114" y="3064596"/>
                </a:lnTo>
                <a:lnTo>
                  <a:pt x="2734718" y="3059066"/>
                </a:lnTo>
                <a:lnTo>
                  <a:pt x="2728109" y="3060280"/>
                </a:lnTo>
                <a:cubicBezTo>
                  <a:pt x="2728109" y="3056773"/>
                  <a:pt x="2724512" y="3054210"/>
                  <a:pt x="2717319" y="3052592"/>
                </a:cubicBezTo>
                <a:cubicBezTo>
                  <a:pt x="2715881" y="3052592"/>
                  <a:pt x="2715161" y="3053671"/>
                  <a:pt x="2715161" y="3055829"/>
                </a:cubicBezTo>
                <a:cubicBezTo>
                  <a:pt x="2715161" y="3061134"/>
                  <a:pt x="2716241" y="3065855"/>
                  <a:pt x="2718399" y="3069991"/>
                </a:cubicBezTo>
                <a:lnTo>
                  <a:pt x="2717319" y="3081995"/>
                </a:lnTo>
                <a:lnTo>
                  <a:pt x="2717319" y="3086311"/>
                </a:lnTo>
                <a:lnTo>
                  <a:pt x="2716241" y="3087390"/>
                </a:lnTo>
                <a:cubicBezTo>
                  <a:pt x="2718399" y="3091166"/>
                  <a:pt x="2719477" y="3096606"/>
                  <a:pt x="2719477" y="3103710"/>
                </a:cubicBezTo>
                <a:lnTo>
                  <a:pt x="2716241" y="3108026"/>
                </a:lnTo>
                <a:lnTo>
                  <a:pt x="2713004" y="3106947"/>
                </a:lnTo>
                <a:lnTo>
                  <a:pt x="2711924" y="3108026"/>
                </a:lnTo>
                <a:lnTo>
                  <a:pt x="2711924" y="3109105"/>
                </a:lnTo>
                <a:lnTo>
                  <a:pt x="2713004" y="3110184"/>
                </a:lnTo>
                <a:lnTo>
                  <a:pt x="2714082" y="3110184"/>
                </a:lnTo>
                <a:lnTo>
                  <a:pt x="2715161" y="3109105"/>
                </a:lnTo>
                <a:lnTo>
                  <a:pt x="2716241" y="3109105"/>
                </a:lnTo>
                <a:lnTo>
                  <a:pt x="2717319" y="3110184"/>
                </a:lnTo>
                <a:lnTo>
                  <a:pt x="2717319" y="3111263"/>
                </a:lnTo>
                <a:lnTo>
                  <a:pt x="2715161" y="3117737"/>
                </a:lnTo>
                <a:lnTo>
                  <a:pt x="2716241" y="3118816"/>
                </a:lnTo>
                <a:lnTo>
                  <a:pt x="2716241" y="3119895"/>
                </a:lnTo>
                <a:cubicBezTo>
                  <a:pt x="2715701" y="3126459"/>
                  <a:pt x="2714622" y="3129741"/>
                  <a:pt x="2713004" y="3129741"/>
                </a:cubicBezTo>
                <a:lnTo>
                  <a:pt x="2703157" y="3129741"/>
                </a:lnTo>
                <a:lnTo>
                  <a:pt x="2696683" y="3127583"/>
                </a:lnTo>
                <a:lnTo>
                  <a:pt x="2690209" y="3129741"/>
                </a:lnTo>
                <a:lnTo>
                  <a:pt x="2686837" y="3129741"/>
                </a:lnTo>
                <a:cubicBezTo>
                  <a:pt x="2684679" y="3129741"/>
                  <a:pt x="2683600" y="3127223"/>
                  <a:pt x="2683600" y="3122188"/>
                </a:cubicBezTo>
                <a:lnTo>
                  <a:pt x="2678205" y="3122188"/>
                </a:lnTo>
                <a:lnTo>
                  <a:pt x="2677127" y="3126504"/>
                </a:lnTo>
                <a:lnTo>
                  <a:pt x="2678205" y="3129741"/>
                </a:lnTo>
                <a:lnTo>
                  <a:pt x="2671731" y="3131899"/>
                </a:lnTo>
                <a:lnTo>
                  <a:pt x="2668360" y="3131899"/>
                </a:lnTo>
                <a:lnTo>
                  <a:pt x="2667281" y="3130820"/>
                </a:lnTo>
                <a:lnTo>
                  <a:pt x="2666202" y="3130820"/>
                </a:lnTo>
                <a:lnTo>
                  <a:pt x="2668360" y="3117737"/>
                </a:lnTo>
                <a:lnTo>
                  <a:pt x="2668360" y="3112342"/>
                </a:lnTo>
                <a:cubicBezTo>
                  <a:pt x="2666202" y="3105508"/>
                  <a:pt x="2665123" y="3095752"/>
                  <a:pt x="2665123" y="3083074"/>
                </a:cubicBezTo>
                <a:lnTo>
                  <a:pt x="2665123" y="3067833"/>
                </a:lnTo>
                <a:cubicBezTo>
                  <a:pt x="2665662" y="3063517"/>
                  <a:pt x="2666742" y="3061359"/>
                  <a:pt x="2668360" y="3061359"/>
                </a:cubicBezTo>
                <a:lnTo>
                  <a:pt x="2667281" y="3060280"/>
                </a:lnTo>
                <a:lnTo>
                  <a:pt x="2667281" y="3059066"/>
                </a:lnTo>
                <a:lnTo>
                  <a:pt x="2669573" y="3055829"/>
                </a:lnTo>
                <a:lnTo>
                  <a:pt x="2669573" y="3050434"/>
                </a:lnTo>
                <a:lnTo>
                  <a:pt x="2667281" y="3050434"/>
                </a:lnTo>
                <a:lnTo>
                  <a:pt x="2667281" y="3049355"/>
                </a:lnTo>
                <a:lnTo>
                  <a:pt x="2668360" y="3048276"/>
                </a:lnTo>
                <a:lnTo>
                  <a:pt x="2667281" y="3047197"/>
                </a:lnTo>
                <a:lnTo>
                  <a:pt x="2667281" y="3035193"/>
                </a:lnTo>
                <a:lnTo>
                  <a:pt x="2669573" y="3031956"/>
                </a:lnTo>
                <a:lnTo>
                  <a:pt x="2669573" y="3026561"/>
                </a:lnTo>
                <a:cubicBezTo>
                  <a:pt x="2666786" y="3026561"/>
                  <a:pt x="2664223" y="3019682"/>
                  <a:pt x="2661886" y="3005925"/>
                </a:cubicBezTo>
                <a:lnTo>
                  <a:pt x="2651096" y="2993921"/>
                </a:lnTo>
                <a:lnTo>
                  <a:pt x="2647723" y="2993921"/>
                </a:lnTo>
                <a:cubicBezTo>
                  <a:pt x="2645745" y="2993921"/>
                  <a:pt x="2643948" y="2997563"/>
                  <a:pt x="2642328" y="3004846"/>
                </a:cubicBezTo>
                <a:lnTo>
                  <a:pt x="2631539" y="3013478"/>
                </a:lnTo>
                <a:cubicBezTo>
                  <a:pt x="2626414" y="3009881"/>
                  <a:pt x="2623851" y="3007004"/>
                  <a:pt x="2623851" y="3004846"/>
                </a:cubicBezTo>
                <a:lnTo>
                  <a:pt x="2626009" y="2999451"/>
                </a:lnTo>
                <a:cubicBezTo>
                  <a:pt x="2624570" y="2999451"/>
                  <a:pt x="2623851" y="3000890"/>
                  <a:pt x="2623851" y="3003767"/>
                </a:cubicBezTo>
                <a:lnTo>
                  <a:pt x="2622771" y="3003767"/>
                </a:lnTo>
                <a:lnTo>
                  <a:pt x="2620613" y="3001609"/>
                </a:lnTo>
                <a:lnTo>
                  <a:pt x="2621693" y="2997158"/>
                </a:lnTo>
                <a:lnTo>
                  <a:pt x="2621693" y="2996079"/>
                </a:lnTo>
                <a:lnTo>
                  <a:pt x="2620613" y="2996079"/>
                </a:lnTo>
                <a:cubicBezTo>
                  <a:pt x="2620613" y="2998327"/>
                  <a:pt x="2619535" y="2999451"/>
                  <a:pt x="2617376" y="2999451"/>
                </a:cubicBezTo>
                <a:lnTo>
                  <a:pt x="2620613" y="3008083"/>
                </a:lnTo>
                <a:lnTo>
                  <a:pt x="2620613" y="3010241"/>
                </a:lnTo>
                <a:lnTo>
                  <a:pt x="2615218" y="3020087"/>
                </a:lnTo>
                <a:lnTo>
                  <a:pt x="2618456" y="3019008"/>
                </a:lnTo>
                <a:lnTo>
                  <a:pt x="2621693" y="3020087"/>
                </a:lnTo>
                <a:lnTo>
                  <a:pt x="2623851" y="3017794"/>
                </a:lnTo>
                <a:lnTo>
                  <a:pt x="2629382" y="3023324"/>
                </a:lnTo>
                <a:cubicBezTo>
                  <a:pt x="2629382" y="3021166"/>
                  <a:pt x="2632257" y="3019727"/>
                  <a:pt x="2638013" y="3019008"/>
                </a:cubicBezTo>
                <a:lnTo>
                  <a:pt x="2640171" y="3023324"/>
                </a:lnTo>
                <a:lnTo>
                  <a:pt x="2641250" y="3022245"/>
                </a:lnTo>
                <a:lnTo>
                  <a:pt x="2643407" y="3022245"/>
                </a:lnTo>
                <a:cubicBezTo>
                  <a:pt x="2645027" y="3022245"/>
                  <a:pt x="2646105" y="3024763"/>
                  <a:pt x="2646645" y="3029798"/>
                </a:cubicBezTo>
                <a:lnTo>
                  <a:pt x="2640171" y="3036272"/>
                </a:lnTo>
                <a:lnTo>
                  <a:pt x="2639092" y="3036272"/>
                </a:lnTo>
                <a:cubicBezTo>
                  <a:pt x="2639092" y="3034114"/>
                  <a:pt x="2638371" y="3033035"/>
                  <a:pt x="2636934" y="3033035"/>
                </a:cubicBezTo>
                <a:lnTo>
                  <a:pt x="2636934" y="3034114"/>
                </a:lnTo>
                <a:lnTo>
                  <a:pt x="2638013" y="3035193"/>
                </a:lnTo>
                <a:lnTo>
                  <a:pt x="2638013" y="3036272"/>
                </a:lnTo>
                <a:lnTo>
                  <a:pt x="2635855" y="3038430"/>
                </a:lnTo>
                <a:lnTo>
                  <a:pt x="2638013" y="3046118"/>
                </a:lnTo>
                <a:lnTo>
                  <a:pt x="2636934" y="3047197"/>
                </a:lnTo>
                <a:lnTo>
                  <a:pt x="2635855" y="3047197"/>
                </a:lnTo>
                <a:lnTo>
                  <a:pt x="2636934" y="3048276"/>
                </a:lnTo>
                <a:lnTo>
                  <a:pt x="2636934" y="3050434"/>
                </a:lnTo>
                <a:cubicBezTo>
                  <a:pt x="2636934" y="3051513"/>
                  <a:pt x="2634055" y="3053671"/>
                  <a:pt x="2628302" y="3056908"/>
                </a:cubicBezTo>
                <a:cubicBezTo>
                  <a:pt x="2628302" y="3062033"/>
                  <a:pt x="2627537" y="3064596"/>
                  <a:pt x="2626009" y="3064596"/>
                </a:cubicBezTo>
                <a:lnTo>
                  <a:pt x="2622771" y="3063517"/>
                </a:lnTo>
                <a:lnTo>
                  <a:pt x="2624930" y="3066754"/>
                </a:lnTo>
                <a:cubicBezTo>
                  <a:pt x="2619714" y="3086985"/>
                  <a:pt x="2613555" y="3097101"/>
                  <a:pt x="2606453" y="3097101"/>
                </a:cubicBezTo>
                <a:lnTo>
                  <a:pt x="2589187" y="3115579"/>
                </a:lnTo>
                <a:cubicBezTo>
                  <a:pt x="2584783" y="3115938"/>
                  <a:pt x="2582579" y="3118141"/>
                  <a:pt x="2582579" y="3122188"/>
                </a:cubicBezTo>
                <a:lnTo>
                  <a:pt x="2570709" y="3124346"/>
                </a:lnTo>
                <a:lnTo>
                  <a:pt x="2567473" y="3120974"/>
                </a:lnTo>
                <a:lnTo>
                  <a:pt x="2566394" y="3120974"/>
                </a:lnTo>
                <a:cubicBezTo>
                  <a:pt x="2566394" y="3124661"/>
                  <a:pt x="2563111" y="3126504"/>
                  <a:pt x="2556548" y="3126504"/>
                </a:cubicBezTo>
                <a:cubicBezTo>
                  <a:pt x="2546926" y="3129381"/>
                  <a:pt x="2539688" y="3130820"/>
                  <a:pt x="2534832" y="3130820"/>
                </a:cubicBezTo>
                <a:lnTo>
                  <a:pt x="2533754" y="3129741"/>
                </a:lnTo>
                <a:lnTo>
                  <a:pt x="2533754" y="3122188"/>
                </a:lnTo>
                <a:lnTo>
                  <a:pt x="2541307" y="3115579"/>
                </a:lnTo>
                <a:lnTo>
                  <a:pt x="2544544" y="3115579"/>
                </a:lnTo>
                <a:lnTo>
                  <a:pt x="2548995" y="3118816"/>
                </a:lnTo>
                <a:lnTo>
                  <a:pt x="2550073" y="3118816"/>
                </a:lnTo>
                <a:cubicBezTo>
                  <a:pt x="2551153" y="3118816"/>
                  <a:pt x="2552591" y="3115579"/>
                  <a:pt x="2554390" y="3109105"/>
                </a:cubicBezTo>
                <a:cubicBezTo>
                  <a:pt x="2559605" y="3102721"/>
                  <a:pt x="2566124" y="3097281"/>
                  <a:pt x="2573946" y="3092785"/>
                </a:cubicBezTo>
                <a:lnTo>
                  <a:pt x="2575026" y="3097101"/>
                </a:lnTo>
                <a:lnTo>
                  <a:pt x="2576104" y="3097101"/>
                </a:lnTo>
                <a:lnTo>
                  <a:pt x="2577183" y="3086311"/>
                </a:lnTo>
                <a:lnTo>
                  <a:pt x="2573946" y="3083074"/>
                </a:lnTo>
                <a:cubicBezTo>
                  <a:pt x="2578802" y="3070755"/>
                  <a:pt x="2582759" y="3064596"/>
                  <a:pt x="2585816" y="3064596"/>
                </a:cubicBezTo>
                <a:lnTo>
                  <a:pt x="2584737" y="3061359"/>
                </a:lnTo>
                <a:lnTo>
                  <a:pt x="2585816" y="3060280"/>
                </a:lnTo>
                <a:lnTo>
                  <a:pt x="2585816" y="3059066"/>
                </a:lnTo>
                <a:lnTo>
                  <a:pt x="2584737" y="3054750"/>
                </a:lnTo>
                <a:lnTo>
                  <a:pt x="2584737" y="3053671"/>
                </a:lnTo>
                <a:lnTo>
                  <a:pt x="2590268" y="3046118"/>
                </a:lnTo>
                <a:lnTo>
                  <a:pt x="2590268" y="3042881"/>
                </a:lnTo>
                <a:lnTo>
                  <a:pt x="2577183" y="3042881"/>
                </a:lnTo>
                <a:lnTo>
                  <a:pt x="2573946" y="3040723"/>
                </a:lnTo>
                <a:cubicBezTo>
                  <a:pt x="2572148" y="3047197"/>
                  <a:pt x="2568866" y="3050434"/>
                  <a:pt x="2564101" y="3050434"/>
                </a:cubicBezTo>
                <a:cubicBezTo>
                  <a:pt x="2555289" y="3050434"/>
                  <a:pt x="2546612" y="3054076"/>
                  <a:pt x="2538069" y="3061359"/>
                </a:cubicBezTo>
                <a:lnTo>
                  <a:pt x="2529438" y="3054750"/>
                </a:lnTo>
                <a:lnTo>
                  <a:pt x="2529438" y="3053671"/>
                </a:lnTo>
                <a:lnTo>
                  <a:pt x="2530517" y="3052592"/>
                </a:lnTo>
                <a:lnTo>
                  <a:pt x="2530517" y="3051513"/>
                </a:lnTo>
                <a:lnTo>
                  <a:pt x="2529438" y="3051513"/>
                </a:lnTo>
                <a:lnTo>
                  <a:pt x="2521750" y="3060280"/>
                </a:lnTo>
                <a:lnTo>
                  <a:pt x="2516354" y="3060280"/>
                </a:lnTo>
                <a:lnTo>
                  <a:pt x="2514197" y="3057987"/>
                </a:lnTo>
                <a:lnTo>
                  <a:pt x="2514197" y="3055829"/>
                </a:lnTo>
                <a:lnTo>
                  <a:pt x="2527280" y="3043960"/>
                </a:lnTo>
                <a:lnTo>
                  <a:pt x="2528359" y="3043960"/>
                </a:lnTo>
                <a:cubicBezTo>
                  <a:pt x="2529798" y="3043960"/>
                  <a:pt x="2530517" y="3046118"/>
                  <a:pt x="2530517" y="3050434"/>
                </a:cubicBezTo>
                <a:cubicBezTo>
                  <a:pt x="2535553" y="3041712"/>
                  <a:pt x="2540992" y="3037351"/>
                  <a:pt x="2546838" y="3037351"/>
                </a:cubicBezTo>
                <a:cubicBezTo>
                  <a:pt x="2547016" y="3035912"/>
                  <a:pt x="2549174" y="3034833"/>
                  <a:pt x="2553311" y="3034114"/>
                </a:cubicBezTo>
                <a:lnTo>
                  <a:pt x="2561944" y="3030877"/>
                </a:lnTo>
                <a:cubicBezTo>
                  <a:pt x="2565270" y="3024043"/>
                  <a:pt x="2570709" y="3018603"/>
                  <a:pt x="2578262" y="3014557"/>
                </a:cubicBezTo>
                <a:cubicBezTo>
                  <a:pt x="2581680" y="3011860"/>
                  <a:pt x="2587120" y="3004261"/>
                  <a:pt x="2594583" y="2991763"/>
                </a:cubicBezTo>
                <a:lnTo>
                  <a:pt x="2594583" y="2989605"/>
                </a:lnTo>
                <a:lnTo>
                  <a:pt x="2588108" y="2989605"/>
                </a:lnTo>
                <a:lnTo>
                  <a:pt x="2583657" y="2986368"/>
                </a:lnTo>
                <a:lnTo>
                  <a:pt x="2577183" y="2988526"/>
                </a:lnTo>
                <a:lnTo>
                  <a:pt x="2568552" y="2986368"/>
                </a:lnTo>
                <a:lnTo>
                  <a:pt x="2564101" y="2990684"/>
                </a:lnTo>
                <a:lnTo>
                  <a:pt x="2560864" y="2990684"/>
                </a:lnTo>
                <a:cubicBezTo>
                  <a:pt x="2555109" y="2986548"/>
                  <a:pt x="2551871" y="2983311"/>
                  <a:pt x="2551153" y="2980973"/>
                </a:cubicBezTo>
                <a:lnTo>
                  <a:pt x="2551153" y="2976522"/>
                </a:lnTo>
                <a:cubicBezTo>
                  <a:pt x="2555468" y="2973105"/>
                  <a:pt x="2557627" y="2970228"/>
                  <a:pt x="2557627" y="2967890"/>
                </a:cubicBezTo>
                <a:cubicBezTo>
                  <a:pt x="2553491" y="2967890"/>
                  <a:pt x="2550613" y="2962810"/>
                  <a:pt x="2548995" y="2952649"/>
                </a:cubicBezTo>
                <a:lnTo>
                  <a:pt x="2552232" y="2930934"/>
                </a:lnTo>
                <a:lnTo>
                  <a:pt x="2550073" y="2925539"/>
                </a:lnTo>
                <a:lnTo>
                  <a:pt x="2551153" y="2912456"/>
                </a:lnTo>
                <a:lnTo>
                  <a:pt x="2550073" y="2884267"/>
                </a:lnTo>
                <a:lnTo>
                  <a:pt x="2550073" y="2883188"/>
                </a:lnTo>
                <a:cubicBezTo>
                  <a:pt x="2550073" y="2875186"/>
                  <a:pt x="2552591" y="2871184"/>
                  <a:pt x="2557627" y="2871184"/>
                </a:cubicBezTo>
                <a:lnTo>
                  <a:pt x="2558706" y="2870105"/>
                </a:lnTo>
                <a:lnTo>
                  <a:pt x="2558706" y="2869026"/>
                </a:lnTo>
                <a:lnTo>
                  <a:pt x="2560864" y="2869026"/>
                </a:lnTo>
                <a:lnTo>
                  <a:pt x="2563021" y="2871184"/>
                </a:lnTo>
                <a:lnTo>
                  <a:pt x="2564101" y="2870105"/>
                </a:lnTo>
                <a:lnTo>
                  <a:pt x="2565180" y="2870105"/>
                </a:lnTo>
                <a:cubicBezTo>
                  <a:pt x="2569227" y="2870105"/>
                  <a:pt x="2572148" y="2872668"/>
                  <a:pt x="2573946" y="2877793"/>
                </a:cubicBezTo>
                <a:lnTo>
                  <a:pt x="2575026" y="2877793"/>
                </a:lnTo>
                <a:cubicBezTo>
                  <a:pt x="2575026" y="2876714"/>
                  <a:pt x="2576464" y="2875635"/>
                  <a:pt x="2579342" y="2874556"/>
                </a:cubicBezTo>
                <a:cubicBezTo>
                  <a:pt x="2586266" y="2878872"/>
                  <a:pt x="2597865" y="2881030"/>
                  <a:pt x="2614139" y="2881030"/>
                </a:cubicBezTo>
                <a:lnTo>
                  <a:pt x="2622771" y="2877793"/>
                </a:lnTo>
                <a:lnTo>
                  <a:pt x="2630460" y="2877793"/>
                </a:lnTo>
                <a:lnTo>
                  <a:pt x="2639092" y="2879951"/>
                </a:lnTo>
                <a:lnTo>
                  <a:pt x="2647723" y="2877793"/>
                </a:lnTo>
                <a:lnTo>
                  <a:pt x="2654333" y="2879951"/>
                </a:lnTo>
                <a:lnTo>
                  <a:pt x="2657569" y="2879951"/>
                </a:lnTo>
                <a:lnTo>
                  <a:pt x="2669573" y="2877793"/>
                </a:lnTo>
                <a:lnTo>
                  <a:pt x="2681444" y="2877793"/>
                </a:lnTo>
                <a:cubicBezTo>
                  <a:pt x="2687646" y="2877793"/>
                  <a:pt x="2692008" y="2879951"/>
                  <a:pt x="2694526" y="2884267"/>
                </a:cubicBezTo>
                <a:cubicBezTo>
                  <a:pt x="2693806" y="2886425"/>
                  <a:pt x="2691602" y="2887504"/>
                  <a:pt x="2687917" y="2887504"/>
                </a:cubicBezTo>
                <a:lnTo>
                  <a:pt x="2681444" y="2887504"/>
                </a:lnTo>
                <a:lnTo>
                  <a:pt x="2676048" y="2886425"/>
                </a:lnTo>
                <a:lnTo>
                  <a:pt x="2676048" y="2889662"/>
                </a:lnTo>
                <a:lnTo>
                  <a:pt x="2677127" y="2901666"/>
                </a:lnTo>
                <a:cubicBezTo>
                  <a:pt x="2672812" y="2907241"/>
                  <a:pt x="2670651" y="2911197"/>
                  <a:pt x="2670651" y="2913535"/>
                </a:cubicBezTo>
                <a:lnTo>
                  <a:pt x="2670651" y="2914614"/>
                </a:lnTo>
                <a:cubicBezTo>
                  <a:pt x="2670651" y="2917222"/>
                  <a:pt x="2677171" y="2919065"/>
                  <a:pt x="2690209" y="2920144"/>
                </a:cubicBezTo>
                <a:lnTo>
                  <a:pt x="2698842" y="2915828"/>
                </a:lnTo>
                <a:lnTo>
                  <a:pt x="2694526" y="2909219"/>
                </a:lnTo>
                <a:lnTo>
                  <a:pt x="2694526" y="2907061"/>
                </a:lnTo>
                <a:cubicBezTo>
                  <a:pt x="2694526" y="2905623"/>
                  <a:pt x="2696324" y="2904903"/>
                  <a:pt x="2699921" y="2904903"/>
                </a:cubicBezTo>
                <a:lnTo>
                  <a:pt x="2699921" y="2903824"/>
                </a:lnTo>
                <a:cubicBezTo>
                  <a:pt x="2699921" y="2901486"/>
                  <a:pt x="2698842" y="2898969"/>
                  <a:pt x="2696683" y="2896271"/>
                </a:cubicBezTo>
                <a:lnTo>
                  <a:pt x="2699921" y="2889662"/>
                </a:lnTo>
                <a:lnTo>
                  <a:pt x="2698842" y="2883188"/>
                </a:lnTo>
                <a:lnTo>
                  <a:pt x="2711924" y="2869026"/>
                </a:lnTo>
                <a:cubicBezTo>
                  <a:pt x="2712104" y="2865430"/>
                  <a:pt x="2713184" y="2863631"/>
                  <a:pt x="2715161" y="2863631"/>
                </a:cubicBezTo>
                <a:close/>
                <a:moveTo>
                  <a:pt x="9219854" y="2863538"/>
                </a:moveTo>
                <a:cubicBezTo>
                  <a:pt x="9217517" y="2864348"/>
                  <a:pt x="9216078" y="2865831"/>
                  <a:pt x="9215538" y="2867989"/>
                </a:cubicBezTo>
                <a:cubicBezTo>
                  <a:pt x="9216078" y="2875902"/>
                  <a:pt x="9217157" y="2879858"/>
                  <a:pt x="9218775" y="2879858"/>
                </a:cubicBezTo>
                <a:lnTo>
                  <a:pt x="9222012" y="2879858"/>
                </a:lnTo>
                <a:lnTo>
                  <a:pt x="9224170" y="2877700"/>
                </a:lnTo>
                <a:lnTo>
                  <a:pt x="9224170" y="2875542"/>
                </a:lnTo>
                <a:lnTo>
                  <a:pt x="9222012" y="2872305"/>
                </a:lnTo>
                <a:lnTo>
                  <a:pt x="9223091" y="2867989"/>
                </a:lnTo>
                <a:cubicBezTo>
                  <a:pt x="9222012" y="2865022"/>
                  <a:pt x="9220933" y="2863538"/>
                  <a:pt x="9219854" y="2863538"/>
                </a:cubicBezTo>
                <a:close/>
                <a:moveTo>
                  <a:pt x="571993" y="2862138"/>
                </a:moveTo>
                <a:lnTo>
                  <a:pt x="571993" y="2865241"/>
                </a:lnTo>
                <a:lnTo>
                  <a:pt x="577118" y="2874412"/>
                </a:lnTo>
                <a:cubicBezTo>
                  <a:pt x="577118" y="2877829"/>
                  <a:pt x="576398" y="2879537"/>
                  <a:pt x="574960" y="2879537"/>
                </a:cubicBezTo>
                <a:cubicBezTo>
                  <a:pt x="576579" y="2883674"/>
                  <a:pt x="577972" y="2885742"/>
                  <a:pt x="579141" y="2885742"/>
                </a:cubicBezTo>
                <a:lnTo>
                  <a:pt x="579141" y="2882640"/>
                </a:lnTo>
                <a:lnTo>
                  <a:pt x="577118" y="2879537"/>
                </a:lnTo>
                <a:lnTo>
                  <a:pt x="578062" y="2873333"/>
                </a:lnTo>
                <a:cubicBezTo>
                  <a:pt x="574645" y="2869826"/>
                  <a:pt x="572937" y="2866095"/>
                  <a:pt x="572937" y="2862138"/>
                </a:cubicBezTo>
                <a:close/>
                <a:moveTo>
                  <a:pt x="3588180" y="2861599"/>
                </a:moveTo>
                <a:lnTo>
                  <a:pt x="3588180" y="2863757"/>
                </a:lnTo>
                <a:lnTo>
                  <a:pt x="3590338" y="2865915"/>
                </a:lnTo>
                <a:lnTo>
                  <a:pt x="3590338" y="2863757"/>
                </a:lnTo>
                <a:close/>
                <a:moveTo>
                  <a:pt x="3099001" y="2859980"/>
                </a:moveTo>
                <a:lnTo>
                  <a:pt x="3096843" y="2864296"/>
                </a:lnTo>
                <a:lnTo>
                  <a:pt x="3096843" y="2865375"/>
                </a:lnTo>
                <a:lnTo>
                  <a:pt x="3100080" y="2861059"/>
                </a:lnTo>
                <a:lnTo>
                  <a:pt x="3100080" y="2859980"/>
                </a:lnTo>
                <a:close/>
                <a:moveTo>
                  <a:pt x="570914" y="2859036"/>
                </a:moveTo>
                <a:lnTo>
                  <a:pt x="570914" y="2861059"/>
                </a:lnTo>
                <a:lnTo>
                  <a:pt x="571993" y="2861059"/>
                </a:lnTo>
                <a:lnTo>
                  <a:pt x="571993" y="2859036"/>
                </a:lnTo>
                <a:close/>
                <a:moveTo>
                  <a:pt x="8746860" y="2858767"/>
                </a:moveTo>
                <a:lnTo>
                  <a:pt x="8741465" y="2859846"/>
                </a:lnTo>
                <a:lnTo>
                  <a:pt x="8741465" y="2860925"/>
                </a:lnTo>
                <a:lnTo>
                  <a:pt x="8753469" y="2862004"/>
                </a:lnTo>
                <a:lnTo>
                  <a:pt x="8753469" y="2859846"/>
                </a:lnTo>
                <a:close/>
                <a:moveTo>
                  <a:pt x="8121456" y="2858362"/>
                </a:moveTo>
                <a:lnTo>
                  <a:pt x="8121456" y="2860520"/>
                </a:lnTo>
                <a:lnTo>
                  <a:pt x="8122535" y="2865915"/>
                </a:lnTo>
                <a:cubicBezTo>
                  <a:pt x="8111745" y="2873108"/>
                  <a:pt x="8106350" y="2878503"/>
                  <a:pt x="8106350" y="2882100"/>
                </a:cubicBezTo>
                <a:lnTo>
                  <a:pt x="8085849" y="2907052"/>
                </a:lnTo>
                <a:lnTo>
                  <a:pt x="8079240" y="2899364"/>
                </a:lnTo>
                <a:cubicBezTo>
                  <a:pt x="8077802" y="2899364"/>
                  <a:pt x="8077082" y="2900803"/>
                  <a:pt x="8077082" y="2903680"/>
                </a:cubicBezTo>
                <a:cubicBezTo>
                  <a:pt x="8074205" y="2908805"/>
                  <a:pt x="8071328" y="2911368"/>
                  <a:pt x="8068450" y="2911368"/>
                </a:cubicBezTo>
                <a:lnTo>
                  <a:pt x="8068450" y="2914605"/>
                </a:lnTo>
                <a:lnTo>
                  <a:pt x="8069529" y="2914605"/>
                </a:lnTo>
                <a:cubicBezTo>
                  <a:pt x="8074924" y="2914605"/>
                  <a:pt x="8080364" y="2912447"/>
                  <a:pt x="8085849" y="2908131"/>
                </a:cubicBezTo>
                <a:lnTo>
                  <a:pt x="8103113" y="2908131"/>
                </a:lnTo>
                <a:lnTo>
                  <a:pt x="8113903" y="2909210"/>
                </a:lnTo>
                <a:lnTo>
                  <a:pt x="8116061" y="2903680"/>
                </a:lnTo>
                <a:lnTo>
                  <a:pt x="8112824" y="2891811"/>
                </a:lnTo>
                <a:cubicBezTo>
                  <a:pt x="8117680" y="2887855"/>
                  <a:pt x="8126312" y="2884618"/>
                  <a:pt x="8138720" y="2882100"/>
                </a:cubicBezTo>
                <a:lnTo>
                  <a:pt x="8148431" y="2869152"/>
                </a:lnTo>
                <a:lnTo>
                  <a:pt x="8148431" y="2868073"/>
                </a:lnTo>
                <a:cubicBezTo>
                  <a:pt x="8147712" y="2865915"/>
                  <a:pt x="8145554" y="2864836"/>
                  <a:pt x="8141957" y="2864836"/>
                </a:cubicBezTo>
                <a:lnTo>
                  <a:pt x="8132246" y="2866994"/>
                </a:lnTo>
                <a:lnTo>
                  <a:pt x="8131167" y="2866994"/>
                </a:lnTo>
                <a:cubicBezTo>
                  <a:pt x="8126851" y="2866994"/>
                  <a:pt x="8124693" y="2864476"/>
                  <a:pt x="8124693" y="2859441"/>
                </a:cubicBezTo>
                <a:lnTo>
                  <a:pt x="8123614" y="2858362"/>
                </a:lnTo>
                <a:close/>
                <a:moveTo>
                  <a:pt x="8755627" y="2857688"/>
                </a:moveTo>
                <a:lnTo>
                  <a:pt x="8755627" y="2858767"/>
                </a:lnTo>
                <a:lnTo>
                  <a:pt x="8757785" y="2858767"/>
                </a:lnTo>
                <a:lnTo>
                  <a:pt x="8757785" y="2857688"/>
                </a:lnTo>
                <a:close/>
                <a:moveTo>
                  <a:pt x="587773" y="2857418"/>
                </a:moveTo>
                <a:lnTo>
                  <a:pt x="584671" y="2858362"/>
                </a:lnTo>
                <a:lnTo>
                  <a:pt x="584671" y="2861464"/>
                </a:lnTo>
                <a:lnTo>
                  <a:pt x="588852" y="2865645"/>
                </a:lnTo>
                <a:lnTo>
                  <a:pt x="591954" y="2862543"/>
                </a:lnTo>
                <a:cubicBezTo>
                  <a:pt x="591055" y="2859306"/>
                  <a:pt x="589661" y="2857598"/>
                  <a:pt x="587773" y="2857418"/>
                </a:cubicBezTo>
                <a:close/>
                <a:moveTo>
                  <a:pt x="9116944" y="2857064"/>
                </a:moveTo>
                <a:lnTo>
                  <a:pt x="9112628" y="2858143"/>
                </a:lnTo>
                <a:lnTo>
                  <a:pt x="9112628" y="2860301"/>
                </a:lnTo>
                <a:lnTo>
                  <a:pt x="9114786" y="2862459"/>
                </a:lnTo>
                <a:lnTo>
                  <a:pt x="9116944" y="2862459"/>
                </a:lnTo>
                <a:lnTo>
                  <a:pt x="9119102" y="2860301"/>
                </a:lnTo>
                <a:lnTo>
                  <a:pt x="9119102" y="2858143"/>
                </a:lnTo>
                <a:lnTo>
                  <a:pt x="9116944" y="2858143"/>
                </a:lnTo>
                <a:close/>
                <a:moveTo>
                  <a:pt x="5208044" y="2856069"/>
                </a:moveTo>
                <a:cubicBezTo>
                  <a:pt x="5206066" y="2856069"/>
                  <a:pt x="5204267" y="2857868"/>
                  <a:pt x="5202649" y="2861464"/>
                </a:cubicBezTo>
                <a:lnTo>
                  <a:pt x="5204807" y="2863622"/>
                </a:lnTo>
                <a:cubicBezTo>
                  <a:pt x="5211281" y="2862723"/>
                  <a:pt x="5214518" y="2860925"/>
                  <a:pt x="5214518" y="2858227"/>
                </a:cubicBezTo>
                <a:close/>
                <a:moveTo>
                  <a:pt x="571993" y="2855934"/>
                </a:moveTo>
                <a:lnTo>
                  <a:pt x="571993" y="2857957"/>
                </a:lnTo>
                <a:lnTo>
                  <a:pt x="572937" y="2857957"/>
                </a:lnTo>
                <a:lnTo>
                  <a:pt x="572937" y="2855934"/>
                </a:lnTo>
                <a:close/>
                <a:moveTo>
                  <a:pt x="8795550" y="2855530"/>
                </a:moveTo>
                <a:lnTo>
                  <a:pt x="8795550" y="2856609"/>
                </a:lnTo>
                <a:lnTo>
                  <a:pt x="8799866" y="2856609"/>
                </a:lnTo>
                <a:lnTo>
                  <a:pt x="8799866" y="2855530"/>
                </a:lnTo>
                <a:close/>
                <a:moveTo>
                  <a:pt x="8761022" y="2855530"/>
                </a:moveTo>
                <a:lnTo>
                  <a:pt x="8758864" y="2857688"/>
                </a:lnTo>
                <a:lnTo>
                  <a:pt x="8762101" y="2857688"/>
                </a:lnTo>
                <a:lnTo>
                  <a:pt x="8762101" y="2855530"/>
                </a:lnTo>
                <a:close/>
                <a:moveTo>
                  <a:pt x="3606523" y="2855125"/>
                </a:moveTo>
                <a:lnTo>
                  <a:pt x="3606523" y="2856204"/>
                </a:lnTo>
                <a:lnTo>
                  <a:pt x="3608681" y="2856204"/>
                </a:lnTo>
                <a:lnTo>
                  <a:pt x="3608681" y="2855125"/>
                </a:lnTo>
                <a:close/>
                <a:moveTo>
                  <a:pt x="3568758" y="2855125"/>
                </a:moveTo>
                <a:lnTo>
                  <a:pt x="3568758" y="2856204"/>
                </a:lnTo>
                <a:lnTo>
                  <a:pt x="3570916" y="2856204"/>
                </a:lnTo>
                <a:lnTo>
                  <a:pt x="3570916" y="2855125"/>
                </a:lnTo>
                <a:close/>
                <a:moveTo>
                  <a:pt x="5217620" y="2854990"/>
                </a:moveTo>
                <a:lnTo>
                  <a:pt x="5215597" y="2857148"/>
                </a:lnTo>
                <a:lnTo>
                  <a:pt x="5215597" y="2858227"/>
                </a:lnTo>
                <a:lnTo>
                  <a:pt x="5217620" y="2858227"/>
                </a:lnTo>
                <a:lnTo>
                  <a:pt x="5219778" y="2856069"/>
                </a:lnTo>
                <a:lnTo>
                  <a:pt x="5218699" y="2854990"/>
                </a:lnTo>
                <a:close/>
                <a:moveTo>
                  <a:pt x="4610373" y="2854809"/>
                </a:moveTo>
                <a:lnTo>
                  <a:pt x="4609294" y="2859125"/>
                </a:lnTo>
                <a:lnTo>
                  <a:pt x="4610373" y="2860204"/>
                </a:lnTo>
                <a:lnTo>
                  <a:pt x="4613610" y="2859125"/>
                </a:lnTo>
                <a:lnTo>
                  <a:pt x="4613610" y="2856967"/>
                </a:lnTo>
                <a:lnTo>
                  <a:pt x="4611452" y="2854809"/>
                </a:lnTo>
                <a:close/>
                <a:moveTo>
                  <a:pt x="3747063" y="2852967"/>
                </a:moveTo>
                <a:lnTo>
                  <a:pt x="3747063" y="2854046"/>
                </a:lnTo>
                <a:cubicBezTo>
                  <a:pt x="3749401" y="2854046"/>
                  <a:pt x="3751919" y="2855485"/>
                  <a:pt x="3754616" y="2858362"/>
                </a:cubicBezTo>
                <a:lnTo>
                  <a:pt x="3759067" y="2857283"/>
                </a:lnTo>
                <a:lnTo>
                  <a:pt x="3759067" y="2855125"/>
                </a:lnTo>
                <a:lnTo>
                  <a:pt x="3754616" y="2856204"/>
                </a:lnTo>
                <a:lnTo>
                  <a:pt x="3748142" y="2852967"/>
                </a:lnTo>
                <a:close/>
                <a:moveTo>
                  <a:pt x="3595733" y="2851888"/>
                </a:moveTo>
                <a:lnTo>
                  <a:pt x="3596812" y="2859441"/>
                </a:lnTo>
                <a:lnTo>
                  <a:pt x="3595733" y="2864836"/>
                </a:lnTo>
                <a:lnTo>
                  <a:pt x="3596812" y="2869152"/>
                </a:lnTo>
                <a:cubicBezTo>
                  <a:pt x="3598250" y="2869152"/>
                  <a:pt x="3598970" y="2867354"/>
                  <a:pt x="3598970" y="2863757"/>
                </a:cubicBezTo>
                <a:lnTo>
                  <a:pt x="3600049" y="2863757"/>
                </a:lnTo>
                <a:cubicBezTo>
                  <a:pt x="3598610" y="2860880"/>
                  <a:pt x="3597891" y="2856923"/>
                  <a:pt x="3597891" y="2851888"/>
                </a:cubicBezTo>
                <a:close/>
                <a:moveTo>
                  <a:pt x="3586022" y="2851888"/>
                </a:moveTo>
                <a:lnTo>
                  <a:pt x="3582785" y="2856204"/>
                </a:lnTo>
                <a:lnTo>
                  <a:pt x="3584943" y="2856204"/>
                </a:lnTo>
                <a:lnTo>
                  <a:pt x="3588180" y="2855125"/>
                </a:lnTo>
                <a:lnTo>
                  <a:pt x="3588180" y="2851888"/>
                </a:lnTo>
                <a:close/>
                <a:moveTo>
                  <a:pt x="5667685" y="2851618"/>
                </a:moveTo>
                <a:lnTo>
                  <a:pt x="5667685" y="2852697"/>
                </a:lnTo>
                <a:lnTo>
                  <a:pt x="5669843" y="2852697"/>
                </a:lnTo>
                <a:lnTo>
                  <a:pt x="5669843" y="2851618"/>
                </a:lnTo>
                <a:close/>
                <a:moveTo>
                  <a:pt x="5608880" y="2851618"/>
                </a:moveTo>
                <a:lnTo>
                  <a:pt x="5607935" y="2854855"/>
                </a:lnTo>
                <a:lnTo>
                  <a:pt x="5607935" y="2855934"/>
                </a:lnTo>
                <a:lnTo>
                  <a:pt x="5608880" y="2855934"/>
                </a:lnTo>
                <a:lnTo>
                  <a:pt x="5609959" y="2852697"/>
                </a:lnTo>
                <a:lnTo>
                  <a:pt x="5609959" y="2851618"/>
                </a:lnTo>
                <a:close/>
                <a:moveTo>
                  <a:pt x="8200358" y="2850809"/>
                </a:moveTo>
                <a:lnTo>
                  <a:pt x="8200358" y="2852967"/>
                </a:lnTo>
                <a:lnTo>
                  <a:pt x="8202516" y="2852967"/>
                </a:lnTo>
                <a:close/>
                <a:moveTo>
                  <a:pt x="3736273" y="2850809"/>
                </a:moveTo>
                <a:lnTo>
                  <a:pt x="3736273" y="2852967"/>
                </a:lnTo>
                <a:lnTo>
                  <a:pt x="3739510" y="2856204"/>
                </a:lnTo>
                <a:lnTo>
                  <a:pt x="3741668" y="2854046"/>
                </a:lnTo>
                <a:lnTo>
                  <a:pt x="3741668" y="2850809"/>
                </a:lnTo>
                <a:lnTo>
                  <a:pt x="3740589" y="2851888"/>
                </a:lnTo>
                <a:lnTo>
                  <a:pt x="3739510" y="2851888"/>
                </a:lnTo>
                <a:close/>
                <a:moveTo>
                  <a:pt x="702687" y="2850539"/>
                </a:moveTo>
                <a:lnTo>
                  <a:pt x="700664" y="2852562"/>
                </a:lnTo>
                <a:lnTo>
                  <a:pt x="700664" y="2854585"/>
                </a:lnTo>
                <a:lnTo>
                  <a:pt x="706733" y="2854585"/>
                </a:lnTo>
                <a:lnTo>
                  <a:pt x="706733" y="2852562"/>
                </a:lnTo>
                <a:lnTo>
                  <a:pt x="704710" y="2850539"/>
                </a:lnTo>
                <a:close/>
                <a:moveTo>
                  <a:pt x="8791430" y="2850429"/>
                </a:moveTo>
                <a:lnTo>
                  <a:pt x="8792313" y="2853372"/>
                </a:lnTo>
                <a:lnTo>
                  <a:pt x="8793392" y="2853372"/>
                </a:lnTo>
                <a:close/>
                <a:moveTo>
                  <a:pt x="3568758" y="2848651"/>
                </a:moveTo>
                <a:lnTo>
                  <a:pt x="3568758" y="2854046"/>
                </a:lnTo>
                <a:lnTo>
                  <a:pt x="3569837" y="2854046"/>
                </a:lnTo>
                <a:lnTo>
                  <a:pt x="3570916" y="2848651"/>
                </a:lnTo>
                <a:close/>
                <a:moveTo>
                  <a:pt x="5672001" y="2848381"/>
                </a:moveTo>
                <a:lnTo>
                  <a:pt x="5672001" y="2849460"/>
                </a:lnTo>
                <a:lnTo>
                  <a:pt x="5674024" y="2849460"/>
                </a:lnTo>
                <a:lnTo>
                  <a:pt x="5674024" y="2848381"/>
                </a:lnTo>
                <a:close/>
                <a:moveTo>
                  <a:pt x="8632216" y="2845819"/>
                </a:moveTo>
                <a:lnTo>
                  <a:pt x="8632216" y="2847977"/>
                </a:lnTo>
                <a:lnTo>
                  <a:pt x="8635453" y="2847977"/>
                </a:lnTo>
                <a:lnTo>
                  <a:pt x="8635453" y="2845819"/>
                </a:lnTo>
                <a:close/>
                <a:moveTo>
                  <a:pt x="4720162" y="2845098"/>
                </a:moveTo>
                <a:lnTo>
                  <a:pt x="4720162" y="2848335"/>
                </a:lnTo>
                <a:lnTo>
                  <a:pt x="4722320" y="2848335"/>
                </a:lnTo>
                <a:lnTo>
                  <a:pt x="4722320" y="2845098"/>
                </a:lnTo>
                <a:close/>
                <a:moveTo>
                  <a:pt x="7667210" y="2845009"/>
                </a:moveTo>
                <a:lnTo>
                  <a:pt x="7665052" y="2847167"/>
                </a:lnTo>
                <a:cubicBezTo>
                  <a:pt x="7668648" y="2848426"/>
                  <a:pt x="7670447" y="2850225"/>
                  <a:pt x="7670447" y="2852562"/>
                </a:cubicBezTo>
                <a:lnTo>
                  <a:pt x="7673684" y="2852562"/>
                </a:lnTo>
                <a:lnTo>
                  <a:pt x="7673684" y="2849325"/>
                </a:lnTo>
                <a:cubicBezTo>
                  <a:pt x="7671526" y="2849325"/>
                  <a:pt x="7669368" y="2847887"/>
                  <a:pt x="7667210" y="2845009"/>
                </a:cubicBezTo>
                <a:close/>
                <a:moveTo>
                  <a:pt x="7647922" y="2845009"/>
                </a:moveTo>
                <a:lnTo>
                  <a:pt x="7649001" y="2852562"/>
                </a:lnTo>
                <a:cubicBezTo>
                  <a:pt x="7649001" y="2857598"/>
                  <a:pt x="7646124" y="2861914"/>
                  <a:pt x="7640369" y="2865510"/>
                </a:cubicBezTo>
                <a:lnTo>
                  <a:pt x="7640369" y="2869826"/>
                </a:lnTo>
                <a:lnTo>
                  <a:pt x="7646843" y="2871984"/>
                </a:lnTo>
                <a:cubicBezTo>
                  <a:pt x="7660421" y="2869107"/>
                  <a:pt x="7667210" y="2866230"/>
                  <a:pt x="7667210" y="2863352"/>
                </a:cubicBezTo>
                <a:lnTo>
                  <a:pt x="7665052" y="2861194"/>
                </a:lnTo>
                <a:cubicBezTo>
                  <a:pt x="7659836" y="2865510"/>
                  <a:pt x="7654846" y="2867668"/>
                  <a:pt x="7650080" y="2867668"/>
                </a:cubicBezTo>
                <a:lnTo>
                  <a:pt x="7647922" y="2864431"/>
                </a:lnTo>
                <a:lnTo>
                  <a:pt x="7659656" y="2853641"/>
                </a:lnTo>
                <a:lnTo>
                  <a:pt x="7659656" y="2850404"/>
                </a:lnTo>
                <a:lnTo>
                  <a:pt x="7652104" y="2850404"/>
                </a:lnTo>
                <a:cubicBezTo>
                  <a:pt x="7650755" y="2850404"/>
                  <a:pt x="7650080" y="2848606"/>
                  <a:pt x="7650080" y="2845009"/>
                </a:cubicBezTo>
                <a:close/>
                <a:moveTo>
                  <a:pt x="3596812" y="2844335"/>
                </a:moveTo>
                <a:lnTo>
                  <a:pt x="3596812" y="2850809"/>
                </a:lnTo>
                <a:lnTo>
                  <a:pt x="3602207" y="2850809"/>
                </a:lnTo>
                <a:lnTo>
                  <a:pt x="3603286" y="2846493"/>
                </a:lnTo>
                <a:lnTo>
                  <a:pt x="3600049" y="2844335"/>
                </a:lnTo>
                <a:close/>
                <a:moveTo>
                  <a:pt x="3574153" y="2844335"/>
                </a:moveTo>
                <a:lnTo>
                  <a:pt x="3574153" y="2846493"/>
                </a:lnTo>
                <a:lnTo>
                  <a:pt x="3576311" y="2846493"/>
                </a:lnTo>
                <a:lnTo>
                  <a:pt x="3576311" y="2844335"/>
                </a:lnTo>
                <a:close/>
                <a:moveTo>
                  <a:pt x="8789076" y="2842582"/>
                </a:moveTo>
                <a:lnTo>
                  <a:pt x="8791234" y="2849775"/>
                </a:lnTo>
                <a:lnTo>
                  <a:pt x="8791234" y="2845819"/>
                </a:lnTo>
                <a:lnTo>
                  <a:pt x="8792313" y="2845819"/>
                </a:lnTo>
                <a:lnTo>
                  <a:pt x="8793392" y="2846898"/>
                </a:lnTo>
                <a:lnTo>
                  <a:pt x="8795550" y="2846898"/>
                </a:lnTo>
                <a:lnTo>
                  <a:pt x="8795550" y="2845819"/>
                </a:lnTo>
                <a:lnTo>
                  <a:pt x="8793392" y="2845819"/>
                </a:lnTo>
                <a:cubicBezTo>
                  <a:pt x="8793392" y="2843661"/>
                  <a:pt x="8792673" y="2842582"/>
                  <a:pt x="8791234" y="2842582"/>
                </a:cubicBezTo>
                <a:close/>
                <a:moveTo>
                  <a:pt x="6258021" y="2841098"/>
                </a:moveTo>
                <a:lnTo>
                  <a:pt x="6258021" y="2842177"/>
                </a:lnTo>
                <a:lnTo>
                  <a:pt x="6261258" y="2842177"/>
                </a:lnTo>
                <a:lnTo>
                  <a:pt x="6261258" y="2841098"/>
                </a:lnTo>
                <a:close/>
                <a:moveTo>
                  <a:pt x="6200834" y="2841098"/>
                </a:moveTo>
                <a:lnTo>
                  <a:pt x="6199755" y="2842177"/>
                </a:lnTo>
                <a:lnTo>
                  <a:pt x="6199755" y="2844335"/>
                </a:lnTo>
                <a:lnTo>
                  <a:pt x="6200834" y="2844335"/>
                </a:lnTo>
                <a:lnTo>
                  <a:pt x="6202992" y="2842177"/>
                </a:lnTo>
                <a:lnTo>
                  <a:pt x="6202992" y="2841098"/>
                </a:lnTo>
                <a:close/>
                <a:moveTo>
                  <a:pt x="6147963" y="2841098"/>
                </a:moveTo>
                <a:lnTo>
                  <a:pt x="6147963" y="2843256"/>
                </a:lnTo>
                <a:lnTo>
                  <a:pt x="6150121" y="2841098"/>
                </a:lnTo>
                <a:close/>
                <a:moveTo>
                  <a:pt x="6077828" y="2841098"/>
                </a:moveTo>
                <a:lnTo>
                  <a:pt x="6077828" y="2845414"/>
                </a:lnTo>
                <a:lnTo>
                  <a:pt x="6081065" y="2844335"/>
                </a:lnTo>
                <a:lnTo>
                  <a:pt x="6081065" y="2843256"/>
                </a:lnTo>
                <a:lnTo>
                  <a:pt x="6078907" y="2841098"/>
                </a:lnTo>
                <a:close/>
                <a:moveTo>
                  <a:pt x="6069196" y="2841098"/>
                </a:moveTo>
                <a:lnTo>
                  <a:pt x="6069196" y="2842177"/>
                </a:lnTo>
                <a:lnTo>
                  <a:pt x="6071354" y="2842177"/>
                </a:lnTo>
                <a:lnTo>
                  <a:pt x="6071354" y="2841098"/>
                </a:lnTo>
                <a:close/>
                <a:moveTo>
                  <a:pt x="572128" y="2840289"/>
                </a:moveTo>
                <a:lnTo>
                  <a:pt x="571049" y="2844335"/>
                </a:lnTo>
                <a:lnTo>
                  <a:pt x="572128" y="2845414"/>
                </a:lnTo>
                <a:lnTo>
                  <a:pt x="574151" y="2845414"/>
                </a:lnTo>
                <a:lnTo>
                  <a:pt x="576174" y="2843391"/>
                </a:lnTo>
                <a:lnTo>
                  <a:pt x="576174" y="2842312"/>
                </a:lnTo>
                <a:lnTo>
                  <a:pt x="574151" y="2840289"/>
                </a:lnTo>
                <a:close/>
                <a:moveTo>
                  <a:pt x="3076476" y="2838535"/>
                </a:moveTo>
                <a:lnTo>
                  <a:pt x="3076476" y="2843930"/>
                </a:lnTo>
                <a:lnTo>
                  <a:pt x="3080792" y="2843930"/>
                </a:lnTo>
                <a:lnTo>
                  <a:pt x="3077555" y="2838535"/>
                </a:lnTo>
                <a:close/>
                <a:moveTo>
                  <a:pt x="9281627" y="2837642"/>
                </a:moveTo>
                <a:cubicBezTo>
                  <a:pt x="9287472" y="2839081"/>
                  <a:pt x="9293631" y="2842678"/>
                  <a:pt x="9300105" y="2848432"/>
                </a:cubicBezTo>
                <a:cubicBezTo>
                  <a:pt x="9309547" y="2851849"/>
                  <a:pt x="9314267" y="2857649"/>
                  <a:pt x="9314267" y="2865831"/>
                </a:cubicBezTo>
                <a:lnTo>
                  <a:pt x="9314267" y="2866910"/>
                </a:lnTo>
                <a:cubicBezTo>
                  <a:pt x="9313368" y="2869788"/>
                  <a:pt x="9311525" y="2871946"/>
                  <a:pt x="9308737" y="2873384"/>
                </a:cubicBezTo>
                <a:lnTo>
                  <a:pt x="9305500" y="2873384"/>
                </a:lnTo>
                <a:cubicBezTo>
                  <a:pt x="9303342" y="2872665"/>
                  <a:pt x="9302263" y="2870507"/>
                  <a:pt x="9302263" y="2866910"/>
                </a:cubicBezTo>
                <a:lnTo>
                  <a:pt x="9300105" y="2866910"/>
                </a:lnTo>
                <a:cubicBezTo>
                  <a:pt x="9300105" y="2871226"/>
                  <a:pt x="9294710" y="2873384"/>
                  <a:pt x="9283920" y="2873384"/>
                </a:cubicBezTo>
                <a:lnTo>
                  <a:pt x="9258968" y="2872305"/>
                </a:lnTo>
                <a:lnTo>
                  <a:pt x="9257889" y="2871226"/>
                </a:lnTo>
                <a:lnTo>
                  <a:pt x="9257889" y="2870147"/>
                </a:lnTo>
                <a:cubicBezTo>
                  <a:pt x="9257889" y="2866371"/>
                  <a:pt x="9260047" y="2862729"/>
                  <a:pt x="9264363" y="2859222"/>
                </a:cubicBezTo>
                <a:cubicBezTo>
                  <a:pt x="9267420" y="2851310"/>
                  <a:pt x="9269938" y="2847353"/>
                  <a:pt x="9271916" y="2847353"/>
                </a:cubicBezTo>
                <a:lnTo>
                  <a:pt x="9272995" y="2848432"/>
                </a:lnTo>
                <a:lnTo>
                  <a:pt x="9272995" y="2846274"/>
                </a:lnTo>
                <a:lnTo>
                  <a:pt x="9270837" y="2843037"/>
                </a:lnTo>
                <a:lnTo>
                  <a:pt x="9270837" y="2840879"/>
                </a:lnTo>
                <a:cubicBezTo>
                  <a:pt x="9270837" y="2839081"/>
                  <a:pt x="9274434" y="2838002"/>
                  <a:pt x="9281627" y="2837642"/>
                </a:cubicBezTo>
                <a:close/>
                <a:moveTo>
                  <a:pt x="8784760" y="2837187"/>
                </a:moveTo>
                <a:lnTo>
                  <a:pt x="8784760" y="2838266"/>
                </a:lnTo>
                <a:lnTo>
                  <a:pt x="8787997" y="2841503"/>
                </a:lnTo>
                <a:lnTo>
                  <a:pt x="8787997" y="2840424"/>
                </a:lnTo>
                <a:close/>
                <a:moveTo>
                  <a:pt x="8671195" y="2837187"/>
                </a:moveTo>
                <a:cubicBezTo>
                  <a:pt x="8668857" y="2837187"/>
                  <a:pt x="8664541" y="2843301"/>
                  <a:pt x="8658247" y="2855530"/>
                </a:cubicBezTo>
                <a:lnTo>
                  <a:pt x="8659326" y="2856609"/>
                </a:lnTo>
                <a:lnTo>
                  <a:pt x="8670116" y="2856609"/>
                </a:lnTo>
                <a:lnTo>
                  <a:pt x="8677669" y="2846898"/>
                </a:lnTo>
                <a:lnTo>
                  <a:pt x="8677669" y="2844740"/>
                </a:lnTo>
                <a:cubicBezTo>
                  <a:pt x="8674971" y="2839704"/>
                  <a:pt x="8672813" y="2837187"/>
                  <a:pt x="8671195" y="2837187"/>
                </a:cubicBezTo>
                <a:close/>
                <a:moveTo>
                  <a:pt x="8647457" y="2836107"/>
                </a:moveTo>
                <a:lnTo>
                  <a:pt x="8647457" y="2837187"/>
                </a:lnTo>
                <a:lnTo>
                  <a:pt x="8649615" y="2837187"/>
                </a:lnTo>
                <a:lnTo>
                  <a:pt x="8649615" y="2836107"/>
                </a:lnTo>
                <a:close/>
                <a:moveTo>
                  <a:pt x="7697287" y="2835433"/>
                </a:moveTo>
                <a:lnTo>
                  <a:pt x="7697287" y="2838670"/>
                </a:lnTo>
                <a:lnTo>
                  <a:pt x="7700524" y="2841907"/>
                </a:lnTo>
                <a:lnTo>
                  <a:pt x="7700524" y="2835433"/>
                </a:lnTo>
                <a:close/>
                <a:moveTo>
                  <a:pt x="7172719" y="2835391"/>
                </a:moveTo>
                <a:lnTo>
                  <a:pt x="7167324" y="2836470"/>
                </a:lnTo>
                <a:lnTo>
                  <a:pt x="7167324" y="2840786"/>
                </a:lnTo>
                <a:lnTo>
                  <a:pt x="7168403" y="2840786"/>
                </a:lnTo>
                <a:cubicBezTo>
                  <a:pt x="7172719" y="2840067"/>
                  <a:pt x="7174877" y="2838988"/>
                  <a:pt x="7174877" y="2837549"/>
                </a:cubicBezTo>
                <a:close/>
                <a:moveTo>
                  <a:pt x="4787869" y="2835387"/>
                </a:moveTo>
                <a:lnTo>
                  <a:pt x="4790027" y="2837545"/>
                </a:lnTo>
                <a:lnTo>
                  <a:pt x="4790027" y="2840782"/>
                </a:lnTo>
                <a:lnTo>
                  <a:pt x="4787869" y="2842940"/>
                </a:lnTo>
                <a:lnTo>
                  <a:pt x="4785711" y="2840782"/>
                </a:lnTo>
                <a:lnTo>
                  <a:pt x="4785711" y="2837545"/>
                </a:lnTo>
                <a:close/>
                <a:moveTo>
                  <a:pt x="8696147" y="2835028"/>
                </a:moveTo>
                <a:lnTo>
                  <a:pt x="8696147" y="2836107"/>
                </a:lnTo>
                <a:lnTo>
                  <a:pt x="8695068" y="2839345"/>
                </a:lnTo>
                <a:lnTo>
                  <a:pt x="8701542" y="2841503"/>
                </a:lnTo>
                <a:lnTo>
                  <a:pt x="8701542" y="2840424"/>
                </a:lnTo>
                <a:lnTo>
                  <a:pt x="8704779" y="2839345"/>
                </a:lnTo>
                <a:lnTo>
                  <a:pt x="8704779" y="2835028"/>
                </a:lnTo>
                <a:lnTo>
                  <a:pt x="8703700" y="2835028"/>
                </a:lnTo>
                <a:lnTo>
                  <a:pt x="8699384" y="2836107"/>
                </a:lnTo>
                <a:close/>
                <a:moveTo>
                  <a:pt x="8135483" y="2834489"/>
                </a:moveTo>
                <a:lnTo>
                  <a:pt x="8132246" y="2835568"/>
                </a:lnTo>
                <a:lnTo>
                  <a:pt x="8133325" y="2843256"/>
                </a:lnTo>
                <a:lnTo>
                  <a:pt x="8129009" y="2851888"/>
                </a:lnTo>
                <a:cubicBezTo>
                  <a:pt x="8129009" y="2854765"/>
                  <a:pt x="8130808" y="2856204"/>
                  <a:pt x="8134404" y="2856204"/>
                </a:cubicBezTo>
                <a:lnTo>
                  <a:pt x="8136562" y="2858362"/>
                </a:lnTo>
                <a:cubicBezTo>
                  <a:pt x="8148162" y="2857822"/>
                  <a:pt x="8153961" y="2854585"/>
                  <a:pt x="8153961" y="2848651"/>
                </a:cubicBezTo>
                <a:lnTo>
                  <a:pt x="8157198" y="2844335"/>
                </a:lnTo>
                <a:lnTo>
                  <a:pt x="8158277" y="2843256"/>
                </a:lnTo>
                <a:lnTo>
                  <a:pt x="8159356" y="2843256"/>
                </a:lnTo>
                <a:cubicBezTo>
                  <a:pt x="8168708" y="2843256"/>
                  <a:pt x="8173383" y="2845774"/>
                  <a:pt x="8173383" y="2850809"/>
                </a:cubicBezTo>
                <a:lnTo>
                  <a:pt x="8172304" y="2851888"/>
                </a:lnTo>
                <a:cubicBezTo>
                  <a:pt x="8178958" y="2856923"/>
                  <a:pt x="8184713" y="2859441"/>
                  <a:pt x="8189568" y="2859441"/>
                </a:cubicBezTo>
                <a:cubicBezTo>
                  <a:pt x="8192086" y="2858901"/>
                  <a:pt x="8194244" y="2856743"/>
                  <a:pt x="8196042" y="2852967"/>
                </a:cubicBezTo>
                <a:lnTo>
                  <a:pt x="8196042" y="2850809"/>
                </a:lnTo>
                <a:lnTo>
                  <a:pt x="8193884" y="2847572"/>
                </a:lnTo>
                <a:cubicBezTo>
                  <a:pt x="8193884" y="2845234"/>
                  <a:pt x="8196402" y="2843795"/>
                  <a:pt x="8201437" y="2843256"/>
                </a:cubicBezTo>
                <a:lnTo>
                  <a:pt x="8201437" y="2841098"/>
                </a:lnTo>
                <a:cubicBezTo>
                  <a:pt x="8201437" y="2839030"/>
                  <a:pt x="8197481" y="2837546"/>
                  <a:pt x="8189568" y="2836647"/>
                </a:cubicBezTo>
                <a:cubicBezTo>
                  <a:pt x="8189568" y="2838086"/>
                  <a:pt x="8188489" y="2838805"/>
                  <a:pt x="8186331" y="2838805"/>
                </a:cubicBezTo>
                <a:cubicBezTo>
                  <a:pt x="8184893" y="2837546"/>
                  <a:pt x="8178778" y="2836467"/>
                  <a:pt x="8167988" y="2835568"/>
                </a:cubicBezTo>
                <a:lnTo>
                  <a:pt x="8166909" y="2834489"/>
                </a:lnTo>
                <a:lnTo>
                  <a:pt x="8165830" y="2834489"/>
                </a:lnTo>
                <a:lnTo>
                  <a:pt x="8163672" y="2836647"/>
                </a:lnTo>
                <a:lnTo>
                  <a:pt x="8156119" y="2836647"/>
                </a:lnTo>
                <a:lnTo>
                  <a:pt x="8150589" y="2835568"/>
                </a:lnTo>
                <a:lnTo>
                  <a:pt x="8144115" y="2836647"/>
                </a:lnTo>
                <a:lnTo>
                  <a:pt x="8141957" y="2836647"/>
                </a:lnTo>
                <a:close/>
                <a:moveTo>
                  <a:pt x="9121260" y="2834405"/>
                </a:moveTo>
                <a:lnTo>
                  <a:pt x="9119102" y="2836563"/>
                </a:lnTo>
                <a:lnTo>
                  <a:pt x="9119102" y="2837642"/>
                </a:lnTo>
                <a:lnTo>
                  <a:pt x="9122339" y="2838721"/>
                </a:lnTo>
                <a:lnTo>
                  <a:pt x="9123418" y="2837642"/>
                </a:lnTo>
                <a:lnTo>
                  <a:pt x="9123418" y="2834405"/>
                </a:lnTo>
                <a:close/>
                <a:moveTo>
                  <a:pt x="3666003" y="2833410"/>
                </a:moveTo>
                <a:lnTo>
                  <a:pt x="3666003" y="2836647"/>
                </a:lnTo>
                <a:lnTo>
                  <a:pt x="3668161" y="2836647"/>
                </a:lnTo>
                <a:lnTo>
                  <a:pt x="3668161" y="2833410"/>
                </a:lnTo>
                <a:close/>
                <a:moveTo>
                  <a:pt x="3637949" y="2833410"/>
                </a:moveTo>
                <a:lnTo>
                  <a:pt x="3631475" y="2835568"/>
                </a:lnTo>
                <a:lnTo>
                  <a:pt x="3626080" y="2834489"/>
                </a:lnTo>
                <a:cubicBezTo>
                  <a:pt x="3622393" y="2834489"/>
                  <a:pt x="3619830" y="2837052"/>
                  <a:pt x="3618392" y="2842177"/>
                </a:cubicBezTo>
                <a:lnTo>
                  <a:pt x="3617313" y="2842177"/>
                </a:lnTo>
                <a:lnTo>
                  <a:pt x="3616234" y="2840963"/>
                </a:lnTo>
                <a:lnTo>
                  <a:pt x="3614076" y="2840963"/>
                </a:lnTo>
                <a:lnTo>
                  <a:pt x="3614076" y="2842177"/>
                </a:lnTo>
                <a:lnTo>
                  <a:pt x="3616234" y="2842177"/>
                </a:lnTo>
                <a:lnTo>
                  <a:pt x="3615155" y="2848651"/>
                </a:lnTo>
                <a:lnTo>
                  <a:pt x="3616234" y="2851888"/>
                </a:lnTo>
                <a:lnTo>
                  <a:pt x="3615155" y="2851888"/>
                </a:lnTo>
                <a:lnTo>
                  <a:pt x="3610839" y="2850809"/>
                </a:lnTo>
                <a:lnTo>
                  <a:pt x="3609760" y="2851888"/>
                </a:lnTo>
                <a:lnTo>
                  <a:pt x="3609760" y="2854046"/>
                </a:lnTo>
                <a:lnTo>
                  <a:pt x="3614076" y="2855125"/>
                </a:lnTo>
                <a:lnTo>
                  <a:pt x="3616234" y="2852967"/>
                </a:lnTo>
                <a:cubicBezTo>
                  <a:pt x="3617672" y="2852967"/>
                  <a:pt x="3618392" y="2855844"/>
                  <a:pt x="3618392" y="2861599"/>
                </a:cubicBezTo>
                <a:lnTo>
                  <a:pt x="3620550" y="2863757"/>
                </a:lnTo>
                <a:lnTo>
                  <a:pt x="3619471" y="2871310"/>
                </a:lnTo>
                <a:lnTo>
                  <a:pt x="3621629" y="2884258"/>
                </a:lnTo>
                <a:cubicBezTo>
                  <a:pt x="3621629" y="2886596"/>
                  <a:pt x="3620550" y="2889114"/>
                  <a:pt x="3618392" y="2891811"/>
                </a:cubicBezTo>
                <a:lnTo>
                  <a:pt x="3620550" y="2893969"/>
                </a:lnTo>
                <a:lnTo>
                  <a:pt x="3640107" y="2889653"/>
                </a:lnTo>
                <a:cubicBezTo>
                  <a:pt x="3643703" y="2889653"/>
                  <a:pt x="3649818" y="2891452"/>
                  <a:pt x="3658450" y="2895048"/>
                </a:cubicBezTo>
                <a:cubicBezTo>
                  <a:pt x="3658450" y="2892171"/>
                  <a:pt x="3660248" y="2887135"/>
                  <a:pt x="3663845" y="2879942"/>
                </a:cubicBezTo>
                <a:lnTo>
                  <a:pt x="3657371" y="2872389"/>
                </a:lnTo>
                <a:lnTo>
                  <a:pt x="3657371" y="2862678"/>
                </a:lnTo>
                <a:lnTo>
                  <a:pt x="3658450" y="2851888"/>
                </a:lnTo>
                <a:lnTo>
                  <a:pt x="3657371" y="2842177"/>
                </a:lnTo>
                <a:lnTo>
                  <a:pt x="3657371" y="2837726"/>
                </a:lnTo>
                <a:cubicBezTo>
                  <a:pt x="3657371" y="2835928"/>
                  <a:pt x="3654493" y="2834849"/>
                  <a:pt x="3648739" y="2834489"/>
                </a:cubicBezTo>
                <a:lnTo>
                  <a:pt x="3640107" y="2835568"/>
                </a:lnTo>
                <a:close/>
                <a:moveTo>
                  <a:pt x="3579548" y="2833410"/>
                </a:moveTo>
                <a:lnTo>
                  <a:pt x="3578469" y="2836647"/>
                </a:lnTo>
                <a:lnTo>
                  <a:pt x="3579548" y="2839884"/>
                </a:lnTo>
                <a:lnTo>
                  <a:pt x="3580627" y="2839884"/>
                </a:lnTo>
                <a:lnTo>
                  <a:pt x="3581706" y="2833410"/>
                </a:lnTo>
                <a:close/>
                <a:moveTo>
                  <a:pt x="715096" y="2833005"/>
                </a:moveTo>
                <a:lnTo>
                  <a:pt x="715096" y="2835164"/>
                </a:lnTo>
                <a:lnTo>
                  <a:pt x="717255" y="2837187"/>
                </a:lnTo>
                <a:lnTo>
                  <a:pt x="719278" y="2835164"/>
                </a:lnTo>
                <a:lnTo>
                  <a:pt x="717255" y="2833005"/>
                </a:lnTo>
                <a:close/>
                <a:moveTo>
                  <a:pt x="3587101" y="2832331"/>
                </a:moveTo>
                <a:lnTo>
                  <a:pt x="3587101" y="2833410"/>
                </a:lnTo>
                <a:cubicBezTo>
                  <a:pt x="3589618" y="2833410"/>
                  <a:pt x="3591776" y="2836332"/>
                  <a:pt x="3593575" y="2842177"/>
                </a:cubicBezTo>
                <a:lnTo>
                  <a:pt x="3594654" y="2842177"/>
                </a:lnTo>
                <a:lnTo>
                  <a:pt x="3596812" y="2839884"/>
                </a:lnTo>
                <a:cubicBezTo>
                  <a:pt x="3596812" y="2834849"/>
                  <a:pt x="3594294" y="2832331"/>
                  <a:pt x="3589259" y="2832331"/>
                </a:cubicBezTo>
                <a:close/>
                <a:moveTo>
                  <a:pt x="3220254" y="2832196"/>
                </a:moveTo>
                <a:lnTo>
                  <a:pt x="3220254" y="2834354"/>
                </a:lnTo>
                <a:lnTo>
                  <a:pt x="3223491" y="2837456"/>
                </a:lnTo>
                <a:lnTo>
                  <a:pt x="3228886" y="2836377"/>
                </a:lnTo>
                <a:lnTo>
                  <a:pt x="3228886" y="2834354"/>
                </a:lnTo>
                <a:lnTo>
                  <a:pt x="3226728" y="2832196"/>
                </a:lnTo>
                <a:close/>
                <a:moveTo>
                  <a:pt x="6113435" y="2831387"/>
                </a:moveTo>
                <a:lnTo>
                  <a:pt x="6113435" y="2832466"/>
                </a:lnTo>
                <a:lnTo>
                  <a:pt x="6115593" y="2832466"/>
                </a:lnTo>
                <a:lnTo>
                  <a:pt x="6115593" y="2831387"/>
                </a:lnTo>
                <a:close/>
                <a:moveTo>
                  <a:pt x="3102238" y="2831117"/>
                </a:moveTo>
                <a:lnTo>
                  <a:pt x="3102238" y="2832196"/>
                </a:lnTo>
                <a:lnTo>
                  <a:pt x="3104396" y="2832196"/>
                </a:lnTo>
                <a:lnTo>
                  <a:pt x="3104396" y="2831117"/>
                </a:lnTo>
                <a:close/>
                <a:moveTo>
                  <a:pt x="9220933" y="2831033"/>
                </a:moveTo>
                <a:cubicBezTo>
                  <a:pt x="9217876" y="2832832"/>
                  <a:pt x="9215718" y="2835394"/>
                  <a:pt x="9214459" y="2838721"/>
                </a:cubicBezTo>
                <a:lnTo>
                  <a:pt x="9218775" y="2841958"/>
                </a:lnTo>
                <a:cubicBezTo>
                  <a:pt x="9222372" y="2838901"/>
                  <a:pt x="9224170" y="2835979"/>
                  <a:pt x="9224170" y="2833191"/>
                </a:cubicBezTo>
                <a:close/>
                <a:moveTo>
                  <a:pt x="701608" y="2830712"/>
                </a:moveTo>
                <a:lnTo>
                  <a:pt x="701608" y="2831657"/>
                </a:lnTo>
                <a:lnTo>
                  <a:pt x="702687" y="2834759"/>
                </a:lnTo>
                <a:lnTo>
                  <a:pt x="703631" y="2834759"/>
                </a:lnTo>
                <a:lnTo>
                  <a:pt x="705789" y="2832736"/>
                </a:lnTo>
                <a:lnTo>
                  <a:pt x="702687" y="2830712"/>
                </a:lnTo>
                <a:close/>
                <a:moveTo>
                  <a:pt x="6249389" y="2830308"/>
                </a:moveTo>
                <a:lnTo>
                  <a:pt x="6249389" y="2832466"/>
                </a:lnTo>
                <a:lnTo>
                  <a:pt x="6250468" y="2832466"/>
                </a:lnTo>
                <a:lnTo>
                  <a:pt x="6250468" y="2830308"/>
                </a:lnTo>
                <a:close/>
                <a:moveTo>
                  <a:pt x="5755219" y="2830308"/>
                </a:moveTo>
                <a:lnTo>
                  <a:pt x="5755219" y="2831387"/>
                </a:lnTo>
                <a:lnTo>
                  <a:pt x="5763717" y="2834489"/>
                </a:lnTo>
                <a:lnTo>
                  <a:pt x="5763717" y="2832466"/>
                </a:lnTo>
                <a:lnTo>
                  <a:pt x="5756298" y="2830308"/>
                </a:lnTo>
                <a:close/>
                <a:moveTo>
                  <a:pt x="3747063" y="2830173"/>
                </a:moveTo>
                <a:cubicBezTo>
                  <a:pt x="3742028" y="2831612"/>
                  <a:pt x="3739510" y="2833050"/>
                  <a:pt x="3739510" y="2834489"/>
                </a:cubicBezTo>
                <a:lnTo>
                  <a:pt x="3739510" y="2835568"/>
                </a:lnTo>
                <a:lnTo>
                  <a:pt x="3744905" y="2834489"/>
                </a:lnTo>
                <a:lnTo>
                  <a:pt x="3745984" y="2835568"/>
                </a:lnTo>
                <a:lnTo>
                  <a:pt x="3748142" y="2830173"/>
                </a:lnTo>
                <a:close/>
                <a:moveTo>
                  <a:pt x="7662894" y="2830038"/>
                </a:moveTo>
                <a:lnTo>
                  <a:pt x="7662894" y="2832196"/>
                </a:lnTo>
                <a:lnTo>
                  <a:pt x="7665052" y="2834354"/>
                </a:lnTo>
                <a:lnTo>
                  <a:pt x="7666131" y="2833275"/>
                </a:lnTo>
                <a:lnTo>
                  <a:pt x="7666131" y="2832196"/>
                </a:lnTo>
                <a:lnTo>
                  <a:pt x="7663972" y="2830038"/>
                </a:lnTo>
                <a:close/>
                <a:moveTo>
                  <a:pt x="8277103" y="2829094"/>
                </a:moveTo>
                <a:cubicBezTo>
                  <a:pt x="8277103" y="2830353"/>
                  <a:pt x="8280385" y="2831432"/>
                  <a:pt x="8286948" y="2832331"/>
                </a:cubicBezTo>
                <a:lnTo>
                  <a:pt x="8292344" y="2831252"/>
                </a:lnTo>
                <a:lnTo>
                  <a:pt x="8292344" y="2830173"/>
                </a:lnTo>
                <a:lnTo>
                  <a:pt x="8289106" y="2829094"/>
                </a:lnTo>
                <a:lnTo>
                  <a:pt x="8288028" y="2830173"/>
                </a:lnTo>
                <a:lnTo>
                  <a:pt x="8286948" y="2830173"/>
                </a:lnTo>
                <a:lnTo>
                  <a:pt x="8280340" y="2829094"/>
                </a:lnTo>
                <a:close/>
                <a:moveTo>
                  <a:pt x="8132246" y="2829094"/>
                </a:moveTo>
                <a:lnTo>
                  <a:pt x="8132246" y="2830173"/>
                </a:lnTo>
                <a:lnTo>
                  <a:pt x="8134404" y="2830173"/>
                </a:lnTo>
                <a:lnTo>
                  <a:pt x="8134404" y="2829094"/>
                </a:lnTo>
                <a:close/>
                <a:moveTo>
                  <a:pt x="9128813" y="2828875"/>
                </a:moveTo>
                <a:lnTo>
                  <a:pt x="9126655" y="2831033"/>
                </a:lnTo>
                <a:lnTo>
                  <a:pt x="9128813" y="2833191"/>
                </a:lnTo>
                <a:lnTo>
                  <a:pt x="9132050" y="2833191"/>
                </a:lnTo>
                <a:lnTo>
                  <a:pt x="9132050" y="2828875"/>
                </a:lnTo>
                <a:close/>
                <a:moveTo>
                  <a:pt x="8590135" y="2828554"/>
                </a:moveTo>
                <a:lnTo>
                  <a:pt x="8590135" y="2830712"/>
                </a:lnTo>
                <a:lnTo>
                  <a:pt x="8591214" y="2831791"/>
                </a:lnTo>
                <a:lnTo>
                  <a:pt x="8594451" y="2831791"/>
                </a:lnTo>
                <a:lnTo>
                  <a:pt x="8594451" y="2830712"/>
                </a:lnTo>
                <a:cubicBezTo>
                  <a:pt x="8592293" y="2830712"/>
                  <a:pt x="8591214" y="2829993"/>
                  <a:pt x="8591214" y="2828554"/>
                </a:cubicBezTo>
                <a:close/>
                <a:moveTo>
                  <a:pt x="8157198" y="2828015"/>
                </a:moveTo>
                <a:lnTo>
                  <a:pt x="8157198" y="2829094"/>
                </a:lnTo>
                <a:lnTo>
                  <a:pt x="8159356" y="2831252"/>
                </a:lnTo>
                <a:lnTo>
                  <a:pt x="8162593" y="2831252"/>
                </a:lnTo>
                <a:lnTo>
                  <a:pt x="8162593" y="2829094"/>
                </a:lnTo>
                <a:lnTo>
                  <a:pt x="8158277" y="2828015"/>
                </a:lnTo>
                <a:close/>
                <a:moveTo>
                  <a:pt x="4712609" y="2825810"/>
                </a:moveTo>
                <a:lnTo>
                  <a:pt x="4711530" y="2826889"/>
                </a:lnTo>
                <a:lnTo>
                  <a:pt x="4711530" y="2827968"/>
                </a:lnTo>
                <a:lnTo>
                  <a:pt x="4712609" y="2829047"/>
                </a:lnTo>
                <a:lnTo>
                  <a:pt x="4714767" y="2829047"/>
                </a:lnTo>
                <a:lnTo>
                  <a:pt x="4714767" y="2827968"/>
                </a:lnTo>
                <a:close/>
                <a:moveTo>
                  <a:pt x="8155040" y="2824778"/>
                </a:moveTo>
                <a:lnTo>
                  <a:pt x="8155040" y="2826936"/>
                </a:lnTo>
                <a:lnTo>
                  <a:pt x="8156119" y="2826936"/>
                </a:lnTo>
                <a:lnTo>
                  <a:pt x="8156119" y="2824778"/>
                </a:lnTo>
                <a:close/>
                <a:moveTo>
                  <a:pt x="3764462" y="2824778"/>
                </a:moveTo>
                <a:lnTo>
                  <a:pt x="3766620" y="2826936"/>
                </a:lnTo>
                <a:lnTo>
                  <a:pt x="3766620" y="2828015"/>
                </a:lnTo>
                <a:lnTo>
                  <a:pt x="3764462" y="2830173"/>
                </a:lnTo>
                <a:lnTo>
                  <a:pt x="3763383" y="2830173"/>
                </a:lnTo>
                <a:lnTo>
                  <a:pt x="3762304" y="2829094"/>
                </a:lnTo>
                <a:lnTo>
                  <a:pt x="3761225" y="2829094"/>
                </a:lnTo>
                <a:cubicBezTo>
                  <a:pt x="3762304" y="2826217"/>
                  <a:pt x="3763383" y="2824778"/>
                  <a:pt x="3764462" y="2824778"/>
                </a:cubicBezTo>
                <a:close/>
                <a:moveTo>
                  <a:pt x="8095560" y="2822620"/>
                </a:moveTo>
                <a:lnTo>
                  <a:pt x="8094481" y="2823699"/>
                </a:lnTo>
                <a:lnTo>
                  <a:pt x="8093402" y="2823699"/>
                </a:lnTo>
                <a:lnTo>
                  <a:pt x="8094481" y="2826936"/>
                </a:lnTo>
                <a:lnTo>
                  <a:pt x="8095560" y="2826936"/>
                </a:lnTo>
                <a:close/>
                <a:moveTo>
                  <a:pt x="7655340" y="2822485"/>
                </a:moveTo>
                <a:lnTo>
                  <a:pt x="7655340" y="2823564"/>
                </a:lnTo>
                <a:lnTo>
                  <a:pt x="7659656" y="2826801"/>
                </a:lnTo>
                <a:lnTo>
                  <a:pt x="7659656" y="2824643"/>
                </a:lnTo>
                <a:lnTo>
                  <a:pt x="7657498" y="2822485"/>
                </a:lnTo>
                <a:close/>
                <a:moveTo>
                  <a:pt x="8690617" y="2822080"/>
                </a:moveTo>
                <a:lnTo>
                  <a:pt x="8690617" y="2824238"/>
                </a:lnTo>
                <a:lnTo>
                  <a:pt x="8691696" y="2824238"/>
                </a:lnTo>
                <a:lnTo>
                  <a:pt x="8691696" y="2822080"/>
                </a:lnTo>
                <a:close/>
                <a:moveTo>
                  <a:pt x="3124762" y="2821406"/>
                </a:moveTo>
                <a:cubicBezTo>
                  <a:pt x="3119367" y="2828959"/>
                  <a:pt x="3113972" y="2834309"/>
                  <a:pt x="3108577" y="2837456"/>
                </a:cubicBezTo>
                <a:cubicBezTo>
                  <a:pt x="3108577" y="2839075"/>
                  <a:pt x="3105744" y="2843391"/>
                  <a:pt x="3100080" y="2850404"/>
                </a:cubicBezTo>
                <a:lnTo>
                  <a:pt x="3099001" y="2853506"/>
                </a:lnTo>
                <a:lnTo>
                  <a:pt x="3111814" y="2863217"/>
                </a:lnTo>
                <a:lnTo>
                  <a:pt x="3111814" y="2865375"/>
                </a:lnTo>
                <a:cubicBezTo>
                  <a:pt x="3111814" y="2868882"/>
                  <a:pt x="3109341" y="2873513"/>
                  <a:pt x="3104396" y="2879268"/>
                </a:cubicBezTo>
                <a:lnTo>
                  <a:pt x="3100080" y="2879268"/>
                </a:lnTo>
                <a:lnTo>
                  <a:pt x="3096843" y="2877110"/>
                </a:lnTo>
                <a:lnTo>
                  <a:pt x="3094685" y="2879268"/>
                </a:lnTo>
                <a:lnTo>
                  <a:pt x="3091448" y="2877110"/>
                </a:lnTo>
                <a:lnTo>
                  <a:pt x="3083895" y="2877110"/>
                </a:lnTo>
                <a:lnTo>
                  <a:pt x="3083895" y="2878189"/>
                </a:lnTo>
                <a:lnTo>
                  <a:pt x="3094685" y="2880212"/>
                </a:lnTo>
                <a:lnTo>
                  <a:pt x="3095764" y="2879268"/>
                </a:lnTo>
                <a:lnTo>
                  <a:pt x="3103317" y="2880212"/>
                </a:lnTo>
                <a:lnTo>
                  <a:pt x="3103317" y="2882370"/>
                </a:lnTo>
                <a:cubicBezTo>
                  <a:pt x="3099899" y="2888844"/>
                  <a:pt x="3097382" y="2892081"/>
                  <a:pt x="3095764" y="2892081"/>
                </a:cubicBezTo>
                <a:lnTo>
                  <a:pt x="3095764" y="2893160"/>
                </a:lnTo>
                <a:lnTo>
                  <a:pt x="3097922" y="2893160"/>
                </a:lnTo>
                <a:lnTo>
                  <a:pt x="3100080" y="2891002"/>
                </a:lnTo>
                <a:lnTo>
                  <a:pt x="3101159" y="2891002"/>
                </a:lnTo>
                <a:cubicBezTo>
                  <a:pt x="3102597" y="2891002"/>
                  <a:pt x="3103317" y="2892081"/>
                  <a:pt x="3103317" y="2894239"/>
                </a:cubicBezTo>
                <a:lnTo>
                  <a:pt x="3105475" y="2894239"/>
                </a:lnTo>
                <a:cubicBezTo>
                  <a:pt x="3106194" y="2889204"/>
                  <a:pt x="3107228" y="2886686"/>
                  <a:pt x="3108577" y="2886686"/>
                </a:cubicBezTo>
                <a:cubicBezTo>
                  <a:pt x="3110015" y="2886686"/>
                  <a:pt x="3110735" y="2888484"/>
                  <a:pt x="3110735" y="2892081"/>
                </a:cubicBezTo>
                <a:lnTo>
                  <a:pt x="3111814" y="2893160"/>
                </a:lnTo>
                <a:lnTo>
                  <a:pt x="3112893" y="2893160"/>
                </a:lnTo>
                <a:lnTo>
                  <a:pt x="3122604" y="2891002"/>
                </a:lnTo>
                <a:cubicBezTo>
                  <a:pt x="3126200" y="2891901"/>
                  <a:pt x="3127999" y="2892980"/>
                  <a:pt x="3127999" y="2894239"/>
                </a:cubicBezTo>
                <a:lnTo>
                  <a:pt x="3129078" y="2893160"/>
                </a:lnTo>
                <a:lnTo>
                  <a:pt x="3130157" y="2893160"/>
                </a:lnTo>
                <a:cubicBezTo>
                  <a:pt x="3131506" y="2893160"/>
                  <a:pt x="3132180" y="2894194"/>
                  <a:pt x="3132180" y="2896262"/>
                </a:cubicBezTo>
                <a:lnTo>
                  <a:pt x="3135417" y="2896262"/>
                </a:lnTo>
                <a:lnTo>
                  <a:pt x="3133259" y="2893160"/>
                </a:lnTo>
                <a:lnTo>
                  <a:pt x="3136496" y="2889923"/>
                </a:lnTo>
                <a:lnTo>
                  <a:pt x="3141891" y="2889923"/>
                </a:lnTo>
                <a:lnTo>
                  <a:pt x="3141891" y="2892081"/>
                </a:lnTo>
                <a:lnTo>
                  <a:pt x="3154839" y="2891002"/>
                </a:lnTo>
                <a:lnTo>
                  <a:pt x="3159020" y="2891002"/>
                </a:lnTo>
                <a:lnTo>
                  <a:pt x="3167652" y="2893160"/>
                </a:lnTo>
                <a:lnTo>
                  <a:pt x="3169810" y="2893160"/>
                </a:lnTo>
                <a:lnTo>
                  <a:pt x="3169810" y="2888844"/>
                </a:lnTo>
                <a:cubicBezTo>
                  <a:pt x="3167472" y="2888844"/>
                  <a:pt x="3165674" y="2887046"/>
                  <a:pt x="3164415" y="2883449"/>
                </a:cubicBezTo>
                <a:lnTo>
                  <a:pt x="3166573" y="2872794"/>
                </a:lnTo>
                <a:lnTo>
                  <a:pt x="3161178" y="2867399"/>
                </a:lnTo>
                <a:lnTo>
                  <a:pt x="3161178" y="2864296"/>
                </a:lnTo>
                <a:lnTo>
                  <a:pt x="3164415" y="2861059"/>
                </a:lnTo>
                <a:lnTo>
                  <a:pt x="3188018" y="2861059"/>
                </a:lnTo>
                <a:cubicBezTo>
                  <a:pt x="3189277" y="2855305"/>
                  <a:pt x="3191795" y="2849595"/>
                  <a:pt x="3195571" y="2843930"/>
                </a:cubicBezTo>
                <a:lnTo>
                  <a:pt x="3195571" y="2841772"/>
                </a:lnTo>
                <a:lnTo>
                  <a:pt x="3194492" y="2837456"/>
                </a:lnTo>
                <a:lnTo>
                  <a:pt x="3197729" y="2825722"/>
                </a:lnTo>
                <a:lnTo>
                  <a:pt x="3189097" y="2824643"/>
                </a:lnTo>
                <a:cubicBezTo>
                  <a:pt x="3189097" y="2826442"/>
                  <a:pt x="3180870" y="2828240"/>
                  <a:pt x="3164415" y="2830038"/>
                </a:cubicBezTo>
                <a:lnTo>
                  <a:pt x="3157941" y="2827880"/>
                </a:lnTo>
                <a:lnTo>
                  <a:pt x="3139733" y="2830038"/>
                </a:lnTo>
                <a:cubicBezTo>
                  <a:pt x="3131190" y="2828060"/>
                  <a:pt x="3126920" y="2825183"/>
                  <a:pt x="3126920" y="2821406"/>
                </a:cubicBezTo>
                <a:close/>
                <a:moveTo>
                  <a:pt x="5239200" y="2820462"/>
                </a:moveTo>
                <a:lnTo>
                  <a:pt x="5235963" y="2831252"/>
                </a:lnTo>
                <a:lnTo>
                  <a:pt x="5237042" y="2832331"/>
                </a:lnTo>
                <a:lnTo>
                  <a:pt x="5242437" y="2832331"/>
                </a:lnTo>
                <a:lnTo>
                  <a:pt x="5242437" y="2821541"/>
                </a:lnTo>
                <a:close/>
                <a:moveTo>
                  <a:pt x="8790155" y="2819788"/>
                </a:moveTo>
                <a:lnTo>
                  <a:pt x="8787997" y="2822080"/>
                </a:lnTo>
                <a:cubicBezTo>
                  <a:pt x="8789436" y="2822080"/>
                  <a:pt x="8790515" y="2825677"/>
                  <a:pt x="8791234" y="2832870"/>
                </a:cubicBezTo>
                <a:cubicBezTo>
                  <a:pt x="8793392" y="2833590"/>
                  <a:pt x="8794471" y="2835748"/>
                  <a:pt x="8794471" y="2839345"/>
                </a:cubicBezTo>
                <a:lnTo>
                  <a:pt x="8795550" y="2839345"/>
                </a:lnTo>
                <a:lnTo>
                  <a:pt x="8795550" y="2837187"/>
                </a:lnTo>
                <a:cubicBezTo>
                  <a:pt x="8792673" y="2833590"/>
                  <a:pt x="8790874" y="2827790"/>
                  <a:pt x="8790155" y="2819788"/>
                </a:cubicBezTo>
                <a:close/>
                <a:moveTo>
                  <a:pt x="1718544" y="2819788"/>
                </a:moveTo>
                <a:lnTo>
                  <a:pt x="1718544" y="2820867"/>
                </a:lnTo>
                <a:lnTo>
                  <a:pt x="1720701" y="2823025"/>
                </a:lnTo>
                <a:lnTo>
                  <a:pt x="1720701" y="2821946"/>
                </a:lnTo>
                <a:close/>
                <a:moveTo>
                  <a:pt x="8102034" y="2817225"/>
                </a:moveTo>
                <a:lnTo>
                  <a:pt x="8099876" y="2819383"/>
                </a:lnTo>
                <a:lnTo>
                  <a:pt x="8102034" y="2819383"/>
                </a:lnTo>
                <a:close/>
                <a:moveTo>
                  <a:pt x="9134208" y="2815927"/>
                </a:moveTo>
                <a:lnTo>
                  <a:pt x="9132050" y="2818085"/>
                </a:lnTo>
                <a:lnTo>
                  <a:pt x="9132050" y="2820243"/>
                </a:lnTo>
                <a:lnTo>
                  <a:pt x="9133129" y="2820243"/>
                </a:lnTo>
                <a:lnTo>
                  <a:pt x="9136501" y="2819164"/>
                </a:lnTo>
                <a:lnTo>
                  <a:pt x="9136501" y="2818085"/>
                </a:lnTo>
                <a:close/>
                <a:moveTo>
                  <a:pt x="7175956" y="2814620"/>
                </a:moveTo>
                <a:lnTo>
                  <a:pt x="7173798" y="2816913"/>
                </a:lnTo>
                <a:cubicBezTo>
                  <a:pt x="7175237" y="2820150"/>
                  <a:pt x="7176720" y="2821949"/>
                  <a:pt x="7178249" y="2822308"/>
                </a:cubicBezTo>
                <a:lnTo>
                  <a:pt x="7180407" y="2822308"/>
                </a:lnTo>
                <a:lnTo>
                  <a:pt x="7182565" y="2820150"/>
                </a:lnTo>
                <a:lnTo>
                  <a:pt x="7182565" y="2819071"/>
                </a:lnTo>
                <a:cubicBezTo>
                  <a:pt x="7178159" y="2819071"/>
                  <a:pt x="7175956" y="2817588"/>
                  <a:pt x="7175956" y="2814620"/>
                </a:cubicBezTo>
                <a:close/>
                <a:moveTo>
                  <a:pt x="1729332" y="2814393"/>
                </a:moveTo>
                <a:lnTo>
                  <a:pt x="1729332" y="2816551"/>
                </a:lnTo>
                <a:lnTo>
                  <a:pt x="1731491" y="2816551"/>
                </a:lnTo>
                <a:lnTo>
                  <a:pt x="1731491" y="2814393"/>
                </a:lnTo>
                <a:close/>
                <a:moveTo>
                  <a:pt x="5612117" y="2814258"/>
                </a:moveTo>
                <a:lnTo>
                  <a:pt x="5612117" y="2815337"/>
                </a:lnTo>
                <a:lnTo>
                  <a:pt x="5622772" y="2815337"/>
                </a:lnTo>
                <a:lnTo>
                  <a:pt x="5622772" y="2814258"/>
                </a:lnTo>
                <a:close/>
                <a:moveTo>
                  <a:pt x="5604698" y="2814258"/>
                </a:moveTo>
                <a:lnTo>
                  <a:pt x="5604698" y="2815337"/>
                </a:lnTo>
                <a:lnTo>
                  <a:pt x="5609959" y="2815337"/>
                </a:lnTo>
                <a:lnTo>
                  <a:pt x="5609959" y="2814258"/>
                </a:lnTo>
                <a:close/>
                <a:moveTo>
                  <a:pt x="5223015" y="2814123"/>
                </a:moveTo>
                <a:lnTo>
                  <a:pt x="5223015" y="2818304"/>
                </a:lnTo>
                <a:lnTo>
                  <a:pt x="5225173" y="2818304"/>
                </a:lnTo>
                <a:lnTo>
                  <a:pt x="5225173" y="2816281"/>
                </a:lnTo>
                <a:close/>
                <a:moveTo>
                  <a:pt x="8235021" y="2813988"/>
                </a:moveTo>
                <a:cubicBezTo>
                  <a:pt x="8234302" y="2824059"/>
                  <a:pt x="8231784" y="2829094"/>
                  <a:pt x="8227468" y="2829094"/>
                </a:cubicBezTo>
                <a:lnTo>
                  <a:pt x="8223152" y="2835568"/>
                </a:lnTo>
                <a:lnTo>
                  <a:pt x="8223152" y="2836647"/>
                </a:lnTo>
                <a:lnTo>
                  <a:pt x="8230705" y="2863757"/>
                </a:lnTo>
                <a:cubicBezTo>
                  <a:pt x="8235741" y="2869332"/>
                  <a:pt x="8238258" y="2875446"/>
                  <a:pt x="8238258" y="2882100"/>
                </a:cubicBezTo>
                <a:cubicBezTo>
                  <a:pt x="8238258" y="2887855"/>
                  <a:pt x="8239338" y="2890732"/>
                  <a:pt x="8241496" y="2890732"/>
                </a:cubicBezTo>
                <a:cubicBezTo>
                  <a:pt x="8244013" y="2890732"/>
                  <a:pt x="8246171" y="2882819"/>
                  <a:pt x="8247970" y="2866994"/>
                </a:cubicBezTo>
                <a:cubicBezTo>
                  <a:pt x="8249768" y="2866994"/>
                  <a:pt x="8253005" y="2858002"/>
                  <a:pt x="8257680" y="2840019"/>
                </a:cubicBezTo>
                <a:lnTo>
                  <a:pt x="8257680" y="2833410"/>
                </a:lnTo>
                <a:cubicBezTo>
                  <a:pt x="8255522" y="2830712"/>
                  <a:pt x="8254444" y="2827475"/>
                  <a:pt x="8254444" y="2823699"/>
                </a:cubicBezTo>
                <a:lnTo>
                  <a:pt x="8254444" y="2815067"/>
                </a:lnTo>
                <a:lnTo>
                  <a:pt x="8245812" y="2817225"/>
                </a:lnTo>
                <a:lnTo>
                  <a:pt x="8242574" y="2817225"/>
                </a:lnTo>
                <a:close/>
                <a:moveTo>
                  <a:pt x="3757988" y="2813988"/>
                </a:moveTo>
                <a:lnTo>
                  <a:pt x="3757988" y="2817225"/>
                </a:lnTo>
                <a:lnTo>
                  <a:pt x="3759067" y="2817225"/>
                </a:lnTo>
                <a:lnTo>
                  <a:pt x="3759067" y="2813988"/>
                </a:lnTo>
                <a:close/>
                <a:moveTo>
                  <a:pt x="7274954" y="2811383"/>
                </a:moveTo>
                <a:lnTo>
                  <a:pt x="7271718" y="2814620"/>
                </a:lnTo>
                <a:lnTo>
                  <a:pt x="7272796" y="2817992"/>
                </a:lnTo>
                <a:lnTo>
                  <a:pt x="7273876" y="2817992"/>
                </a:lnTo>
                <a:lnTo>
                  <a:pt x="7280350" y="2815834"/>
                </a:lnTo>
                <a:lnTo>
                  <a:pt x="7277112" y="2811383"/>
                </a:lnTo>
                <a:close/>
                <a:moveTo>
                  <a:pt x="4245010" y="2811342"/>
                </a:moveTo>
                <a:lnTo>
                  <a:pt x="4245010" y="2815658"/>
                </a:lnTo>
                <a:lnTo>
                  <a:pt x="4247168" y="2815658"/>
                </a:lnTo>
                <a:lnTo>
                  <a:pt x="4247168" y="2813500"/>
                </a:lnTo>
                <a:close/>
                <a:moveTo>
                  <a:pt x="3614076" y="2810751"/>
                </a:moveTo>
                <a:lnTo>
                  <a:pt x="3614076" y="2812909"/>
                </a:lnTo>
                <a:lnTo>
                  <a:pt x="3615155" y="2812909"/>
                </a:lnTo>
                <a:lnTo>
                  <a:pt x="3615155" y="2810751"/>
                </a:lnTo>
                <a:close/>
                <a:moveTo>
                  <a:pt x="2223368" y="2810263"/>
                </a:moveTo>
                <a:lnTo>
                  <a:pt x="2223368" y="2811342"/>
                </a:lnTo>
                <a:lnTo>
                  <a:pt x="2225526" y="2813500"/>
                </a:lnTo>
                <a:lnTo>
                  <a:pt x="2225526" y="2812421"/>
                </a:lnTo>
                <a:close/>
                <a:moveTo>
                  <a:pt x="8302054" y="2807514"/>
                </a:moveTo>
                <a:lnTo>
                  <a:pt x="8298818" y="2808593"/>
                </a:lnTo>
                <a:lnTo>
                  <a:pt x="8299896" y="2809672"/>
                </a:lnTo>
                <a:lnTo>
                  <a:pt x="8299896" y="2810751"/>
                </a:lnTo>
                <a:lnTo>
                  <a:pt x="8303134" y="2809672"/>
                </a:lnTo>
                <a:lnTo>
                  <a:pt x="8303134" y="2807514"/>
                </a:lnTo>
                <a:close/>
                <a:moveTo>
                  <a:pt x="3100080" y="2807514"/>
                </a:moveTo>
                <a:lnTo>
                  <a:pt x="3099001" y="2808593"/>
                </a:lnTo>
                <a:lnTo>
                  <a:pt x="3099001" y="2810751"/>
                </a:lnTo>
                <a:lnTo>
                  <a:pt x="3101159" y="2812909"/>
                </a:lnTo>
                <a:lnTo>
                  <a:pt x="3102238" y="2811830"/>
                </a:lnTo>
                <a:lnTo>
                  <a:pt x="3102238" y="2809672"/>
                </a:lnTo>
                <a:close/>
                <a:moveTo>
                  <a:pt x="8695068" y="2806840"/>
                </a:moveTo>
                <a:lnTo>
                  <a:pt x="8692775" y="2819788"/>
                </a:lnTo>
                <a:cubicBezTo>
                  <a:pt x="8696282" y="2821316"/>
                  <a:pt x="8700643" y="2826037"/>
                  <a:pt x="8705858" y="2833949"/>
                </a:cubicBezTo>
                <a:cubicBezTo>
                  <a:pt x="8707296" y="2833949"/>
                  <a:pt x="8708376" y="2836107"/>
                  <a:pt x="8709095" y="2840424"/>
                </a:cubicBezTo>
                <a:lnTo>
                  <a:pt x="8711253" y="2840424"/>
                </a:lnTo>
                <a:lnTo>
                  <a:pt x="8713411" y="2838266"/>
                </a:lnTo>
                <a:lnTo>
                  <a:pt x="8697226" y="2821001"/>
                </a:lnTo>
                <a:lnTo>
                  <a:pt x="8696147" y="2819788"/>
                </a:lnTo>
                <a:lnTo>
                  <a:pt x="8696147" y="2806840"/>
                </a:lnTo>
                <a:close/>
                <a:moveTo>
                  <a:pt x="3614076" y="2806435"/>
                </a:moveTo>
                <a:lnTo>
                  <a:pt x="3614076" y="2808593"/>
                </a:lnTo>
                <a:lnTo>
                  <a:pt x="3615155" y="2808593"/>
                </a:lnTo>
                <a:lnTo>
                  <a:pt x="3615155" y="2806435"/>
                </a:lnTo>
                <a:close/>
                <a:moveTo>
                  <a:pt x="1081675" y="2806300"/>
                </a:moveTo>
                <a:lnTo>
                  <a:pt x="1095567" y="2808458"/>
                </a:lnTo>
                <a:lnTo>
                  <a:pt x="1099881" y="2807379"/>
                </a:lnTo>
                <a:lnTo>
                  <a:pt x="1100962" y="2807379"/>
                </a:lnTo>
                <a:lnTo>
                  <a:pt x="1105278" y="2811560"/>
                </a:lnTo>
                <a:lnTo>
                  <a:pt x="1104199" y="2812639"/>
                </a:lnTo>
                <a:lnTo>
                  <a:pt x="1099881" y="2812639"/>
                </a:lnTo>
                <a:lnTo>
                  <a:pt x="1091250" y="2810616"/>
                </a:lnTo>
                <a:cubicBezTo>
                  <a:pt x="1090172" y="2813403"/>
                  <a:pt x="1089092" y="2814797"/>
                  <a:pt x="1088014" y="2814797"/>
                </a:cubicBezTo>
                <a:lnTo>
                  <a:pt x="1086934" y="2814797"/>
                </a:lnTo>
                <a:cubicBezTo>
                  <a:pt x="1083248" y="2814797"/>
                  <a:pt x="1080775" y="2813403"/>
                  <a:pt x="1079516" y="2810616"/>
                </a:cubicBezTo>
                <a:lnTo>
                  <a:pt x="1079516" y="2808458"/>
                </a:lnTo>
                <a:close/>
                <a:moveTo>
                  <a:pt x="7272796" y="2805988"/>
                </a:moveTo>
                <a:lnTo>
                  <a:pt x="7268346" y="2809225"/>
                </a:lnTo>
                <a:lnTo>
                  <a:pt x="7272796" y="2808146"/>
                </a:lnTo>
                <a:close/>
                <a:moveTo>
                  <a:pt x="7254318" y="2805988"/>
                </a:moveTo>
                <a:lnTo>
                  <a:pt x="7254318" y="2807067"/>
                </a:lnTo>
                <a:lnTo>
                  <a:pt x="7259714" y="2807067"/>
                </a:lnTo>
                <a:lnTo>
                  <a:pt x="7259714" y="2805988"/>
                </a:lnTo>
                <a:close/>
                <a:moveTo>
                  <a:pt x="6055169" y="2805491"/>
                </a:moveTo>
                <a:lnTo>
                  <a:pt x="6054090" y="2806570"/>
                </a:lnTo>
                <a:lnTo>
                  <a:pt x="6054090" y="2807649"/>
                </a:lnTo>
                <a:lnTo>
                  <a:pt x="6055169" y="2808728"/>
                </a:lnTo>
                <a:lnTo>
                  <a:pt x="6056248" y="2808728"/>
                </a:lnTo>
                <a:lnTo>
                  <a:pt x="6057327" y="2807649"/>
                </a:lnTo>
                <a:lnTo>
                  <a:pt x="6057327" y="2806570"/>
                </a:lnTo>
                <a:lnTo>
                  <a:pt x="6056248" y="2805491"/>
                </a:lnTo>
                <a:close/>
                <a:moveTo>
                  <a:pt x="2234159" y="2804868"/>
                </a:moveTo>
                <a:lnTo>
                  <a:pt x="2234159" y="2807026"/>
                </a:lnTo>
                <a:lnTo>
                  <a:pt x="2236316" y="2807026"/>
                </a:lnTo>
                <a:lnTo>
                  <a:pt x="2236316" y="2804868"/>
                </a:lnTo>
                <a:close/>
                <a:moveTo>
                  <a:pt x="6231046" y="2804412"/>
                </a:moveTo>
                <a:lnTo>
                  <a:pt x="6231046" y="2805491"/>
                </a:lnTo>
                <a:lnTo>
                  <a:pt x="6237520" y="2806570"/>
                </a:lnTo>
                <a:lnTo>
                  <a:pt x="6237520" y="2804412"/>
                </a:lnTo>
                <a:close/>
                <a:moveTo>
                  <a:pt x="6147963" y="2804412"/>
                </a:moveTo>
                <a:lnTo>
                  <a:pt x="6151200" y="2807649"/>
                </a:lnTo>
                <a:lnTo>
                  <a:pt x="6151200" y="2804412"/>
                </a:lnTo>
                <a:close/>
                <a:moveTo>
                  <a:pt x="6108040" y="2804412"/>
                </a:moveTo>
                <a:lnTo>
                  <a:pt x="6108040" y="2805491"/>
                </a:lnTo>
                <a:lnTo>
                  <a:pt x="6110198" y="2805491"/>
                </a:lnTo>
                <a:lnTo>
                  <a:pt x="6110198" y="2804412"/>
                </a:lnTo>
                <a:close/>
                <a:moveTo>
                  <a:pt x="7278192" y="2803830"/>
                </a:moveTo>
                <a:lnTo>
                  <a:pt x="7278192" y="2804909"/>
                </a:lnTo>
                <a:lnTo>
                  <a:pt x="7280350" y="2804909"/>
                </a:lnTo>
                <a:lnTo>
                  <a:pt x="7280350" y="2803830"/>
                </a:lnTo>
                <a:close/>
                <a:moveTo>
                  <a:pt x="4237457" y="2802710"/>
                </a:moveTo>
                <a:cubicBezTo>
                  <a:pt x="4233860" y="2803609"/>
                  <a:pt x="4232062" y="2804688"/>
                  <a:pt x="4232062" y="2805947"/>
                </a:cubicBezTo>
                <a:lnTo>
                  <a:pt x="4233141" y="2809184"/>
                </a:lnTo>
                <a:lnTo>
                  <a:pt x="4235299" y="2809184"/>
                </a:lnTo>
                <a:lnTo>
                  <a:pt x="4242852" y="2810263"/>
                </a:lnTo>
                <a:lnTo>
                  <a:pt x="4242852" y="2808105"/>
                </a:lnTo>
                <a:close/>
                <a:moveTo>
                  <a:pt x="1693726" y="2802523"/>
                </a:moveTo>
                <a:lnTo>
                  <a:pt x="1693726" y="2804682"/>
                </a:lnTo>
                <a:lnTo>
                  <a:pt x="1695883" y="2802523"/>
                </a:lnTo>
                <a:close/>
                <a:moveTo>
                  <a:pt x="6083223" y="2802254"/>
                </a:moveTo>
                <a:lnTo>
                  <a:pt x="6085381" y="2802254"/>
                </a:lnTo>
                <a:lnTo>
                  <a:pt x="6085381" y="2807649"/>
                </a:lnTo>
                <a:lnTo>
                  <a:pt x="6083223" y="2807649"/>
                </a:lnTo>
                <a:close/>
                <a:moveTo>
                  <a:pt x="7274954" y="2801672"/>
                </a:moveTo>
                <a:lnTo>
                  <a:pt x="7274954" y="2803830"/>
                </a:lnTo>
                <a:lnTo>
                  <a:pt x="7277112" y="2803830"/>
                </a:lnTo>
                <a:close/>
                <a:moveTo>
                  <a:pt x="7264030" y="2801672"/>
                </a:moveTo>
                <a:lnTo>
                  <a:pt x="7261872" y="2803830"/>
                </a:lnTo>
                <a:lnTo>
                  <a:pt x="7265108" y="2803830"/>
                </a:lnTo>
                <a:lnTo>
                  <a:pt x="7265108" y="2801672"/>
                </a:lnTo>
                <a:close/>
                <a:moveTo>
                  <a:pt x="1734728" y="2801444"/>
                </a:moveTo>
                <a:lnTo>
                  <a:pt x="1734728" y="2803603"/>
                </a:lnTo>
                <a:lnTo>
                  <a:pt x="1736886" y="2805761"/>
                </a:lnTo>
                <a:lnTo>
                  <a:pt x="1736886" y="2801444"/>
                </a:lnTo>
                <a:close/>
                <a:moveTo>
                  <a:pt x="7608134" y="2801040"/>
                </a:moveTo>
                <a:lnTo>
                  <a:pt x="7610292" y="2801040"/>
                </a:lnTo>
                <a:lnTo>
                  <a:pt x="7612450" y="2803198"/>
                </a:lnTo>
                <a:lnTo>
                  <a:pt x="7609213" y="2806435"/>
                </a:lnTo>
                <a:lnTo>
                  <a:pt x="7608134" y="2806435"/>
                </a:lnTo>
                <a:lnTo>
                  <a:pt x="7605976" y="2804277"/>
                </a:lnTo>
                <a:lnTo>
                  <a:pt x="7605976" y="2803198"/>
                </a:lnTo>
                <a:close/>
                <a:moveTo>
                  <a:pt x="8733912" y="2800365"/>
                </a:moveTo>
                <a:cubicBezTo>
                  <a:pt x="8731754" y="2801804"/>
                  <a:pt x="8730675" y="2805761"/>
                  <a:pt x="8730675" y="2812235"/>
                </a:cubicBezTo>
                <a:cubicBezTo>
                  <a:pt x="8729236" y="2812414"/>
                  <a:pt x="8728157" y="2814932"/>
                  <a:pt x="8727438" y="2819788"/>
                </a:cubicBezTo>
                <a:cubicBezTo>
                  <a:pt x="8725460" y="2825632"/>
                  <a:pt x="8723661" y="2828554"/>
                  <a:pt x="8722043" y="2828554"/>
                </a:cubicBezTo>
                <a:lnTo>
                  <a:pt x="8716648" y="2828554"/>
                </a:lnTo>
                <a:lnTo>
                  <a:pt x="8716648" y="2829633"/>
                </a:lnTo>
                <a:cubicBezTo>
                  <a:pt x="8719705" y="2833050"/>
                  <a:pt x="8721503" y="2839165"/>
                  <a:pt x="8722043" y="2847977"/>
                </a:cubicBezTo>
                <a:lnTo>
                  <a:pt x="8723122" y="2849056"/>
                </a:lnTo>
                <a:lnTo>
                  <a:pt x="8724201" y="2849056"/>
                </a:lnTo>
                <a:cubicBezTo>
                  <a:pt x="8728877" y="2842402"/>
                  <a:pt x="8733552" y="2838805"/>
                  <a:pt x="8738228" y="2838266"/>
                </a:cubicBezTo>
                <a:cubicBezTo>
                  <a:pt x="8737329" y="2812999"/>
                  <a:pt x="8735890" y="2800365"/>
                  <a:pt x="8733912" y="2800365"/>
                </a:cubicBezTo>
                <a:close/>
                <a:moveTo>
                  <a:pt x="1718544" y="2800365"/>
                </a:moveTo>
                <a:lnTo>
                  <a:pt x="1713149" y="2801444"/>
                </a:lnTo>
                <a:lnTo>
                  <a:pt x="1718544" y="2805761"/>
                </a:lnTo>
                <a:lnTo>
                  <a:pt x="1719622" y="2805761"/>
                </a:lnTo>
                <a:lnTo>
                  <a:pt x="1725016" y="2804682"/>
                </a:lnTo>
                <a:lnTo>
                  <a:pt x="1725016" y="2800365"/>
                </a:lnTo>
                <a:close/>
                <a:moveTo>
                  <a:pt x="558640" y="2799691"/>
                </a:moveTo>
                <a:lnTo>
                  <a:pt x="558640" y="2800636"/>
                </a:lnTo>
                <a:lnTo>
                  <a:pt x="561742" y="2800636"/>
                </a:lnTo>
                <a:lnTo>
                  <a:pt x="561742" y="2799691"/>
                </a:lnTo>
                <a:close/>
                <a:moveTo>
                  <a:pt x="3103317" y="2797938"/>
                </a:moveTo>
                <a:lnTo>
                  <a:pt x="3103317" y="2799017"/>
                </a:lnTo>
                <a:lnTo>
                  <a:pt x="3105475" y="2799017"/>
                </a:lnTo>
                <a:lnTo>
                  <a:pt x="3105475" y="2797938"/>
                </a:lnTo>
                <a:close/>
                <a:moveTo>
                  <a:pt x="7587768" y="2797803"/>
                </a:moveTo>
                <a:lnTo>
                  <a:pt x="7595186" y="2801040"/>
                </a:lnTo>
                <a:lnTo>
                  <a:pt x="7601660" y="2798882"/>
                </a:lnTo>
                <a:lnTo>
                  <a:pt x="7602739" y="2799961"/>
                </a:lnTo>
                <a:lnTo>
                  <a:pt x="7602739" y="2801040"/>
                </a:lnTo>
                <a:lnTo>
                  <a:pt x="7585610" y="2810751"/>
                </a:lnTo>
                <a:lnTo>
                  <a:pt x="7579136" y="2809672"/>
                </a:lnTo>
                <a:lnTo>
                  <a:pt x="7571583" y="2810751"/>
                </a:lnTo>
                <a:cubicBezTo>
                  <a:pt x="7563400" y="2808053"/>
                  <a:pt x="7558410" y="2805536"/>
                  <a:pt x="7556612" y="2803198"/>
                </a:cubicBezTo>
                <a:lnTo>
                  <a:pt x="7556612" y="2802119"/>
                </a:lnTo>
                <a:cubicBezTo>
                  <a:pt x="7556612" y="2800680"/>
                  <a:pt x="7557691" y="2799961"/>
                  <a:pt x="7559849" y="2799961"/>
                </a:cubicBezTo>
                <a:close/>
                <a:moveTo>
                  <a:pt x="3739510" y="2796724"/>
                </a:moveTo>
                <a:lnTo>
                  <a:pt x="3739510" y="2797803"/>
                </a:lnTo>
                <a:cubicBezTo>
                  <a:pt x="3742028" y="2803558"/>
                  <a:pt x="3743826" y="2806435"/>
                  <a:pt x="3744905" y="2806435"/>
                </a:cubicBezTo>
                <a:lnTo>
                  <a:pt x="3749221" y="2802119"/>
                </a:lnTo>
                <a:lnTo>
                  <a:pt x="3749221" y="2798882"/>
                </a:lnTo>
                <a:close/>
                <a:moveTo>
                  <a:pt x="5603619" y="2796049"/>
                </a:moveTo>
                <a:lnTo>
                  <a:pt x="5601461" y="2798207"/>
                </a:lnTo>
                <a:lnTo>
                  <a:pt x="5602540" y="2799286"/>
                </a:lnTo>
                <a:lnTo>
                  <a:pt x="5605777" y="2798207"/>
                </a:lnTo>
                <a:lnTo>
                  <a:pt x="5605777" y="2796049"/>
                </a:lnTo>
                <a:close/>
                <a:moveTo>
                  <a:pt x="8288028" y="2795645"/>
                </a:moveTo>
                <a:lnTo>
                  <a:pt x="8285870" y="2804277"/>
                </a:lnTo>
                <a:lnTo>
                  <a:pt x="8285870" y="2805356"/>
                </a:lnTo>
                <a:cubicBezTo>
                  <a:pt x="8289286" y="2805356"/>
                  <a:pt x="8292164" y="2806795"/>
                  <a:pt x="8294502" y="2809672"/>
                </a:cubicBezTo>
                <a:lnTo>
                  <a:pt x="8296660" y="2809672"/>
                </a:lnTo>
                <a:lnTo>
                  <a:pt x="8295580" y="2808593"/>
                </a:lnTo>
                <a:lnTo>
                  <a:pt x="8295580" y="2807514"/>
                </a:lnTo>
                <a:lnTo>
                  <a:pt x="8296660" y="2806435"/>
                </a:lnTo>
                <a:lnTo>
                  <a:pt x="8294502" y="2806435"/>
                </a:lnTo>
                <a:lnTo>
                  <a:pt x="8294502" y="2808593"/>
                </a:lnTo>
                <a:lnTo>
                  <a:pt x="8293422" y="2808593"/>
                </a:lnTo>
                <a:cubicBezTo>
                  <a:pt x="8293422" y="2805536"/>
                  <a:pt x="8291264" y="2803737"/>
                  <a:pt x="8286948" y="2803198"/>
                </a:cubicBezTo>
                <a:lnTo>
                  <a:pt x="8286948" y="2802119"/>
                </a:lnTo>
                <a:lnTo>
                  <a:pt x="8290186" y="2797803"/>
                </a:lnTo>
                <a:close/>
                <a:moveTo>
                  <a:pt x="1054834" y="2794431"/>
                </a:moveTo>
                <a:cubicBezTo>
                  <a:pt x="1062027" y="2798387"/>
                  <a:pt x="1065625" y="2803063"/>
                  <a:pt x="1065625" y="2808458"/>
                </a:cubicBezTo>
                <a:cubicBezTo>
                  <a:pt x="1071290" y="2808458"/>
                  <a:pt x="1074121" y="2809492"/>
                  <a:pt x="1074121" y="2811560"/>
                </a:cubicBezTo>
                <a:cubicBezTo>
                  <a:pt x="1068727" y="2815337"/>
                  <a:pt x="1065534" y="2818933"/>
                  <a:pt x="1064546" y="2822350"/>
                </a:cubicBezTo>
                <a:lnTo>
                  <a:pt x="1064546" y="2829903"/>
                </a:lnTo>
                <a:lnTo>
                  <a:pt x="1063466" y="2843795"/>
                </a:lnTo>
                <a:lnTo>
                  <a:pt x="1064546" y="2852293"/>
                </a:lnTo>
                <a:cubicBezTo>
                  <a:pt x="1060770" y="2856609"/>
                  <a:pt x="1057892" y="2858767"/>
                  <a:pt x="1055914" y="2858767"/>
                </a:cubicBezTo>
                <a:lnTo>
                  <a:pt x="1054834" y="2857688"/>
                </a:lnTo>
                <a:lnTo>
                  <a:pt x="1053755" y="2857688"/>
                </a:lnTo>
                <a:cubicBezTo>
                  <a:pt x="1051238" y="2859126"/>
                  <a:pt x="1044808" y="2860205"/>
                  <a:pt x="1034468" y="2860925"/>
                </a:cubicBezTo>
                <a:cubicBezTo>
                  <a:pt x="1020891" y="2860925"/>
                  <a:pt x="1014103" y="2850944"/>
                  <a:pt x="1014103" y="2830982"/>
                </a:cubicBezTo>
                <a:cubicBezTo>
                  <a:pt x="1014103" y="2826486"/>
                  <a:pt x="1021969" y="2821811"/>
                  <a:pt x="1037706" y="2816955"/>
                </a:cubicBezTo>
                <a:cubicBezTo>
                  <a:pt x="1042651" y="2801939"/>
                  <a:pt x="1048361" y="2794431"/>
                  <a:pt x="1054834" y="2794431"/>
                </a:cubicBezTo>
                <a:close/>
                <a:moveTo>
                  <a:pt x="6110198" y="2793622"/>
                </a:moveTo>
                <a:lnTo>
                  <a:pt x="6110198" y="2794701"/>
                </a:lnTo>
                <a:lnTo>
                  <a:pt x="6112356" y="2794701"/>
                </a:lnTo>
                <a:lnTo>
                  <a:pt x="6112356" y="2793622"/>
                </a:lnTo>
                <a:close/>
                <a:moveTo>
                  <a:pt x="6101566" y="2793622"/>
                </a:moveTo>
                <a:lnTo>
                  <a:pt x="6101566" y="2794701"/>
                </a:lnTo>
                <a:lnTo>
                  <a:pt x="6103724" y="2794701"/>
                </a:lnTo>
                <a:lnTo>
                  <a:pt x="6103724" y="2793622"/>
                </a:lnTo>
                <a:close/>
                <a:moveTo>
                  <a:pt x="3110735" y="2793622"/>
                </a:moveTo>
                <a:lnTo>
                  <a:pt x="3107498" y="2796859"/>
                </a:lnTo>
                <a:lnTo>
                  <a:pt x="3111814" y="2796859"/>
                </a:lnTo>
                <a:lnTo>
                  <a:pt x="3113972" y="2794701"/>
                </a:lnTo>
                <a:lnTo>
                  <a:pt x="3113972" y="2793622"/>
                </a:lnTo>
                <a:close/>
                <a:moveTo>
                  <a:pt x="2198551" y="2792998"/>
                </a:moveTo>
                <a:lnTo>
                  <a:pt x="2198551" y="2795157"/>
                </a:lnTo>
                <a:lnTo>
                  <a:pt x="2200709" y="2792998"/>
                </a:lnTo>
                <a:close/>
                <a:moveTo>
                  <a:pt x="8117140" y="2792408"/>
                </a:moveTo>
                <a:lnTo>
                  <a:pt x="8116061" y="2793487"/>
                </a:lnTo>
                <a:lnTo>
                  <a:pt x="8118219" y="2799961"/>
                </a:lnTo>
                <a:lnTo>
                  <a:pt x="8118219" y="2801040"/>
                </a:lnTo>
                <a:lnTo>
                  <a:pt x="8114982" y="2805356"/>
                </a:lnTo>
                <a:lnTo>
                  <a:pt x="8117140" y="2807514"/>
                </a:lnTo>
                <a:lnTo>
                  <a:pt x="8118219" y="2807514"/>
                </a:lnTo>
                <a:lnTo>
                  <a:pt x="8126851" y="2799961"/>
                </a:lnTo>
                <a:cubicBezTo>
                  <a:pt x="8124693" y="2794926"/>
                  <a:pt x="8121456" y="2792408"/>
                  <a:pt x="8117140" y="2792408"/>
                </a:cubicBezTo>
                <a:close/>
                <a:moveTo>
                  <a:pt x="3592496" y="2792408"/>
                </a:moveTo>
                <a:lnTo>
                  <a:pt x="3590338" y="2794566"/>
                </a:lnTo>
                <a:lnTo>
                  <a:pt x="3592496" y="2796724"/>
                </a:lnTo>
                <a:lnTo>
                  <a:pt x="3595733" y="2796724"/>
                </a:lnTo>
                <a:lnTo>
                  <a:pt x="3595733" y="2794566"/>
                </a:lnTo>
                <a:lnTo>
                  <a:pt x="3593575" y="2792408"/>
                </a:lnTo>
                <a:close/>
                <a:moveTo>
                  <a:pt x="2239554" y="2791919"/>
                </a:moveTo>
                <a:lnTo>
                  <a:pt x="2239554" y="2794078"/>
                </a:lnTo>
                <a:lnTo>
                  <a:pt x="2241711" y="2796236"/>
                </a:lnTo>
                <a:lnTo>
                  <a:pt x="2241711" y="2791919"/>
                </a:lnTo>
                <a:close/>
                <a:moveTo>
                  <a:pt x="1721780" y="2791733"/>
                </a:moveTo>
                <a:lnTo>
                  <a:pt x="1721780" y="2792812"/>
                </a:lnTo>
                <a:lnTo>
                  <a:pt x="1723938" y="2794970"/>
                </a:lnTo>
                <a:lnTo>
                  <a:pt x="1725016" y="2794970"/>
                </a:lnTo>
                <a:lnTo>
                  <a:pt x="1725016" y="2791733"/>
                </a:lnTo>
                <a:close/>
                <a:moveTo>
                  <a:pt x="1715307" y="2791733"/>
                </a:moveTo>
                <a:lnTo>
                  <a:pt x="1713149" y="2793891"/>
                </a:lnTo>
                <a:lnTo>
                  <a:pt x="1714226" y="2794970"/>
                </a:lnTo>
                <a:lnTo>
                  <a:pt x="1716386" y="2794970"/>
                </a:lnTo>
                <a:lnTo>
                  <a:pt x="1716386" y="2791733"/>
                </a:lnTo>
                <a:close/>
                <a:moveTo>
                  <a:pt x="3692034" y="2791329"/>
                </a:moveTo>
                <a:lnTo>
                  <a:pt x="3671398" y="2794566"/>
                </a:lnTo>
                <a:lnTo>
                  <a:pt x="3659529" y="2792408"/>
                </a:lnTo>
                <a:lnTo>
                  <a:pt x="3649818" y="2794566"/>
                </a:lnTo>
                <a:lnTo>
                  <a:pt x="3634712" y="2792408"/>
                </a:lnTo>
                <a:cubicBezTo>
                  <a:pt x="3625271" y="2792408"/>
                  <a:pt x="3620550" y="2797443"/>
                  <a:pt x="3620550" y="2807514"/>
                </a:cubicBezTo>
                <a:lnTo>
                  <a:pt x="3616234" y="2813988"/>
                </a:lnTo>
                <a:cubicBezTo>
                  <a:pt x="3617133" y="2824059"/>
                  <a:pt x="3618932" y="2829094"/>
                  <a:pt x="3621629" y="2829094"/>
                </a:cubicBezTo>
                <a:lnTo>
                  <a:pt x="3630396" y="2826936"/>
                </a:lnTo>
                <a:lnTo>
                  <a:pt x="3639028" y="2829094"/>
                </a:lnTo>
                <a:lnTo>
                  <a:pt x="3642265" y="2828015"/>
                </a:lnTo>
                <a:lnTo>
                  <a:pt x="3648739" y="2829094"/>
                </a:lnTo>
                <a:cubicBezTo>
                  <a:pt x="3651616" y="2826936"/>
                  <a:pt x="3655932" y="2825497"/>
                  <a:pt x="3661687" y="2824778"/>
                </a:cubicBezTo>
                <a:lnTo>
                  <a:pt x="3661687" y="2828015"/>
                </a:lnTo>
                <a:lnTo>
                  <a:pt x="3662766" y="2828015"/>
                </a:lnTo>
                <a:cubicBezTo>
                  <a:pt x="3662766" y="2822620"/>
                  <a:pt x="3665283" y="2817585"/>
                  <a:pt x="3670319" y="2812909"/>
                </a:cubicBezTo>
                <a:lnTo>
                  <a:pt x="3684346" y="2812909"/>
                </a:lnTo>
                <a:lnTo>
                  <a:pt x="3700666" y="2823699"/>
                </a:lnTo>
                <a:cubicBezTo>
                  <a:pt x="3700666" y="2825317"/>
                  <a:pt x="3703543" y="2828914"/>
                  <a:pt x="3709298" y="2834489"/>
                </a:cubicBezTo>
                <a:lnTo>
                  <a:pt x="3711456" y="2839884"/>
                </a:lnTo>
                <a:cubicBezTo>
                  <a:pt x="3711456" y="2845729"/>
                  <a:pt x="3708578" y="2850090"/>
                  <a:pt x="3702824" y="2852967"/>
                </a:cubicBezTo>
                <a:lnTo>
                  <a:pt x="3701745" y="2852967"/>
                </a:lnTo>
                <a:cubicBezTo>
                  <a:pt x="3700306" y="2852967"/>
                  <a:pt x="3699587" y="2851888"/>
                  <a:pt x="3699587" y="2849730"/>
                </a:cubicBezTo>
                <a:lnTo>
                  <a:pt x="3695271" y="2849730"/>
                </a:lnTo>
                <a:lnTo>
                  <a:pt x="3695271" y="2856204"/>
                </a:lnTo>
                <a:cubicBezTo>
                  <a:pt x="3698688" y="2856204"/>
                  <a:pt x="3701925" y="2860160"/>
                  <a:pt x="3704982" y="2868073"/>
                </a:cubicBezTo>
                <a:lnTo>
                  <a:pt x="3703903" y="2873468"/>
                </a:lnTo>
                <a:lnTo>
                  <a:pt x="3703903" y="2902601"/>
                </a:lnTo>
                <a:cubicBezTo>
                  <a:pt x="3703903" y="2904040"/>
                  <a:pt x="3701745" y="2905119"/>
                  <a:pt x="3697429" y="2905838"/>
                </a:cubicBezTo>
                <a:cubicBezTo>
                  <a:pt x="3697429" y="2909884"/>
                  <a:pt x="3693788" y="2912447"/>
                  <a:pt x="3686504" y="2913526"/>
                </a:cubicBezTo>
                <a:lnTo>
                  <a:pt x="3681109" y="2911368"/>
                </a:lnTo>
                <a:lnTo>
                  <a:pt x="3674635" y="2913526"/>
                </a:lnTo>
                <a:cubicBezTo>
                  <a:pt x="3662406" y="2913526"/>
                  <a:pt x="3656292" y="2909884"/>
                  <a:pt x="3656292" y="2902601"/>
                </a:cubicBezTo>
                <a:lnTo>
                  <a:pt x="3622708" y="2902601"/>
                </a:lnTo>
                <a:lnTo>
                  <a:pt x="3622708" y="2908131"/>
                </a:lnTo>
                <a:lnTo>
                  <a:pt x="3618392" y="2913526"/>
                </a:lnTo>
                <a:lnTo>
                  <a:pt x="3622708" y="2920000"/>
                </a:lnTo>
                <a:cubicBezTo>
                  <a:pt x="3619111" y="2928452"/>
                  <a:pt x="3617313" y="2934567"/>
                  <a:pt x="3617313" y="2938343"/>
                </a:cubicBezTo>
                <a:cubicBezTo>
                  <a:pt x="3618932" y="2950572"/>
                  <a:pt x="3624371" y="2956686"/>
                  <a:pt x="3633633" y="2956686"/>
                </a:cubicBezTo>
                <a:cubicBezTo>
                  <a:pt x="3635791" y="2956686"/>
                  <a:pt x="3638308" y="2958125"/>
                  <a:pt x="3641186" y="2961002"/>
                </a:cubicBezTo>
                <a:cubicBezTo>
                  <a:pt x="3642984" y="2957406"/>
                  <a:pt x="3646221" y="2955607"/>
                  <a:pt x="3650897" y="2955607"/>
                </a:cubicBezTo>
                <a:cubicBezTo>
                  <a:pt x="3655393" y="2955607"/>
                  <a:pt x="3658630" y="2957406"/>
                  <a:pt x="3660608" y="2961002"/>
                </a:cubicBezTo>
                <a:lnTo>
                  <a:pt x="3660608" y="2965318"/>
                </a:lnTo>
                <a:lnTo>
                  <a:pt x="3658450" y="2968555"/>
                </a:lnTo>
                <a:lnTo>
                  <a:pt x="3659529" y="2969634"/>
                </a:lnTo>
                <a:lnTo>
                  <a:pt x="3663845" y="2969634"/>
                </a:lnTo>
                <a:lnTo>
                  <a:pt x="3663845" y="2963160"/>
                </a:lnTo>
                <a:lnTo>
                  <a:pt x="3666003" y="2961002"/>
                </a:lnTo>
                <a:cubicBezTo>
                  <a:pt x="3668701" y="2961002"/>
                  <a:pt x="3674455" y="2964239"/>
                  <a:pt x="3683267" y="2970713"/>
                </a:cubicBezTo>
                <a:lnTo>
                  <a:pt x="3684346" y="2969634"/>
                </a:lnTo>
                <a:lnTo>
                  <a:pt x="3686504" y="2969634"/>
                </a:lnTo>
                <a:lnTo>
                  <a:pt x="3687583" y="2970713"/>
                </a:lnTo>
                <a:lnTo>
                  <a:pt x="3698508" y="2969634"/>
                </a:lnTo>
                <a:lnTo>
                  <a:pt x="3698508" y="2968555"/>
                </a:lnTo>
                <a:lnTo>
                  <a:pt x="3690820" y="2967476"/>
                </a:lnTo>
                <a:lnTo>
                  <a:pt x="3689741" y="2968555"/>
                </a:lnTo>
                <a:lnTo>
                  <a:pt x="3688662" y="2968555"/>
                </a:lnTo>
                <a:lnTo>
                  <a:pt x="3674635" y="2964239"/>
                </a:lnTo>
                <a:lnTo>
                  <a:pt x="3674635" y="2962081"/>
                </a:lnTo>
                <a:lnTo>
                  <a:pt x="3675714" y="2961002"/>
                </a:lnTo>
                <a:lnTo>
                  <a:pt x="3675714" y="2959923"/>
                </a:lnTo>
                <a:lnTo>
                  <a:pt x="3681109" y="2962081"/>
                </a:lnTo>
                <a:cubicBezTo>
                  <a:pt x="3681109" y="2959923"/>
                  <a:pt x="3681828" y="2958844"/>
                  <a:pt x="3683267" y="2958844"/>
                </a:cubicBezTo>
                <a:lnTo>
                  <a:pt x="3685425" y="2961002"/>
                </a:lnTo>
                <a:cubicBezTo>
                  <a:pt x="3685425" y="2962441"/>
                  <a:pt x="3684346" y="2963160"/>
                  <a:pt x="3682188" y="2963160"/>
                </a:cubicBezTo>
                <a:lnTo>
                  <a:pt x="3682188" y="2964239"/>
                </a:lnTo>
                <a:lnTo>
                  <a:pt x="3697429" y="2964239"/>
                </a:lnTo>
                <a:lnTo>
                  <a:pt x="3697429" y="2963160"/>
                </a:lnTo>
                <a:lnTo>
                  <a:pt x="3695271" y="2963160"/>
                </a:lnTo>
                <a:lnTo>
                  <a:pt x="3695271" y="2959923"/>
                </a:lnTo>
                <a:lnTo>
                  <a:pt x="3698508" y="2961002"/>
                </a:lnTo>
                <a:lnTo>
                  <a:pt x="3710377" y="2957765"/>
                </a:lnTo>
                <a:lnTo>
                  <a:pt x="3710377" y="2956686"/>
                </a:lnTo>
                <a:cubicBezTo>
                  <a:pt x="3707140" y="2953449"/>
                  <a:pt x="3705341" y="2949493"/>
                  <a:pt x="3704982" y="2944817"/>
                </a:cubicBezTo>
                <a:lnTo>
                  <a:pt x="3675714" y="2924316"/>
                </a:lnTo>
                <a:lnTo>
                  <a:pt x="3675714" y="2921079"/>
                </a:lnTo>
                <a:lnTo>
                  <a:pt x="3678951" y="2917842"/>
                </a:lnTo>
                <a:lnTo>
                  <a:pt x="3681109" y="2917842"/>
                </a:lnTo>
                <a:lnTo>
                  <a:pt x="3696350" y="2922158"/>
                </a:lnTo>
                <a:lnTo>
                  <a:pt x="3703903" y="2922158"/>
                </a:lnTo>
                <a:lnTo>
                  <a:pt x="3709298" y="2916763"/>
                </a:lnTo>
                <a:lnTo>
                  <a:pt x="3710377" y="2916763"/>
                </a:lnTo>
                <a:cubicBezTo>
                  <a:pt x="3713614" y="2919640"/>
                  <a:pt x="3716132" y="2921079"/>
                  <a:pt x="3717930" y="2921079"/>
                </a:cubicBezTo>
                <a:lnTo>
                  <a:pt x="3719009" y="2920000"/>
                </a:lnTo>
                <a:lnTo>
                  <a:pt x="3719009" y="2917842"/>
                </a:lnTo>
                <a:lnTo>
                  <a:pt x="3714693" y="2912447"/>
                </a:lnTo>
                <a:lnTo>
                  <a:pt x="3717930" y="2890732"/>
                </a:lnTo>
                <a:lnTo>
                  <a:pt x="3715772" y="2884258"/>
                </a:lnTo>
                <a:lnTo>
                  <a:pt x="3715772" y="2879942"/>
                </a:lnTo>
                <a:cubicBezTo>
                  <a:pt x="3715772" y="2874907"/>
                  <a:pt x="3718290" y="2872389"/>
                  <a:pt x="3723325" y="2872389"/>
                </a:cubicBezTo>
                <a:cubicBezTo>
                  <a:pt x="3717570" y="2868253"/>
                  <a:pt x="3714693" y="2863217"/>
                  <a:pt x="3714693" y="2857283"/>
                </a:cubicBezTo>
                <a:lnTo>
                  <a:pt x="3715772" y="2850809"/>
                </a:lnTo>
                <a:lnTo>
                  <a:pt x="3713614" y="2832331"/>
                </a:lnTo>
                <a:lnTo>
                  <a:pt x="3714693" y="2828015"/>
                </a:lnTo>
                <a:lnTo>
                  <a:pt x="3712535" y="2819383"/>
                </a:lnTo>
                <a:lnTo>
                  <a:pt x="3720088" y="2811830"/>
                </a:lnTo>
                <a:cubicBezTo>
                  <a:pt x="3717211" y="2803917"/>
                  <a:pt x="3715772" y="2797803"/>
                  <a:pt x="3715772" y="2793487"/>
                </a:cubicBezTo>
                <a:lnTo>
                  <a:pt x="3697429" y="2793487"/>
                </a:lnTo>
                <a:cubicBezTo>
                  <a:pt x="3693832" y="2793487"/>
                  <a:pt x="3692034" y="2792768"/>
                  <a:pt x="3692034" y="2791329"/>
                </a:cubicBezTo>
                <a:close/>
                <a:moveTo>
                  <a:pt x="2223368" y="2790840"/>
                </a:moveTo>
                <a:lnTo>
                  <a:pt x="2217973" y="2791919"/>
                </a:lnTo>
                <a:lnTo>
                  <a:pt x="2223368" y="2796236"/>
                </a:lnTo>
                <a:lnTo>
                  <a:pt x="2224447" y="2796236"/>
                </a:lnTo>
                <a:lnTo>
                  <a:pt x="2229842" y="2795157"/>
                </a:lnTo>
                <a:lnTo>
                  <a:pt x="2229842" y="2790840"/>
                </a:lnTo>
                <a:close/>
                <a:moveTo>
                  <a:pt x="1235972" y="2790250"/>
                </a:moveTo>
                <a:cubicBezTo>
                  <a:pt x="1242447" y="2790250"/>
                  <a:pt x="1251032" y="2795959"/>
                  <a:pt x="1261733" y="2807379"/>
                </a:cubicBezTo>
                <a:cubicBezTo>
                  <a:pt x="1270275" y="2810166"/>
                  <a:pt x="1274547" y="2812279"/>
                  <a:pt x="1274547" y="2813718"/>
                </a:cubicBezTo>
                <a:lnTo>
                  <a:pt x="1273467" y="2819113"/>
                </a:lnTo>
                <a:cubicBezTo>
                  <a:pt x="1277064" y="2820732"/>
                  <a:pt x="1278863" y="2822530"/>
                  <a:pt x="1278863" y="2824508"/>
                </a:cubicBezTo>
                <a:cubicBezTo>
                  <a:pt x="1278863" y="2826846"/>
                  <a:pt x="1276389" y="2829319"/>
                  <a:pt x="1271444" y="2831926"/>
                </a:cubicBezTo>
                <a:cubicBezTo>
                  <a:pt x="1267848" y="2831926"/>
                  <a:pt x="1266050" y="2831252"/>
                  <a:pt x="1266050" y="2829903"/>
                </a:cubicBezTo>
                <a:lnTo>
                  <a:pt x="1260654" y="2830982"/>
                </a:lnTo>
                <a:lnTo>
                  <a:pt x="1259576" y="2830982"/>
                </a:lnTo>
                <a:lnTo>
                  <a:pt x="1255259" y="2829903"/>
                </a:lnTo>
                <a:cubicBezTo>
                  <a:pt x="1246897" y="2833410"/>
                  <a:pt x="1239389" y="2839479"/>
                  <a:pt x="1232735" y="2848111"/>
                </a:cubicBezTo>
                <a:cubicBezTo>
                  <a:pt x="1230127" y="2848111"/>
                  <a:pt x="1227294" y="2849865"/>
                  <a:pt x="1224238" y="2853372"/>
                </a:cubicBezTo>
                <a:lnTo>
                  <a:pt x="1229632" y="2859846"/>
                </a:lnTo>
                <a:lnTo>
                  <a:pt x="1229632" y="2860925"/>
                </a:lnTo>
                <a:cubicBezTo>
                  <a:pt x="1229632" y="2863982"/>
                  <a:pt x="1224238" y="2865780"/>
                  <a:pt x="1213449" y="2866320"/>
                </a:cubicBezTo>
                <a:lnTo>
                  <a:pt x="1211291" y="2868478"/>
                </a:lnTo>
                <a:cubicBezTo>
                  <a:pt x="1209942" y="2868478"/>
                  <a:pt x="1209267" y="2867399"/>
                  <a:pt x="1209267" y="2865241"/>
                </a:cubicBezTo>
                <a:lnTo>
                  <a:pt x="1208188" y="2865241"/>
                </a:lnTo>
                <a:cubicBezTo>
                  <a:pt x="1208188" y="2869197"/>
                  <a:pt x="1200680" y="2873468"/>
                  <a:pt x="1185664" y="2878054"/>
                </a:cubicBezTo>
                <a:cubicBezTo>
                  <a:pt x="1180088" y="2880571"/>
                  <a:pt x="1175053" y="2887360"/>
                  <a:pt x="1170557" y="2898420"/>
                </a:cubicBezTo>
                <a:lnTo>
                  <a:pt x="1170557" y="2900578"/>
                </a:lnTo>
                <a:lnTo>
                  <a:pt x="1184585" y="2900578"/>
                </a:lnTo>
                <a:lnTo>
                  <a:pt x="1187821" y="2898420"/>
                </a:lnTo>
                <a:lnTo>
                  <a:pt x="1192003" y="2898420"/>
                </a:lnTo>
                <a:cubicBezTo>
                  <a:pt x="1196319" y="2901297"/>
                  <a:pt x="1200634" y="2902736"/>
                  <a:pt x="1204951" y="2902736"/>
                </a:cubicBezTo>
                <a:cubicBezTo>
                  <a:pt x="1206389" y="2901297"/>
                  <a:pt x="1211021" y="2900578"/>
                  <a:pt x="1218843" y="2900578"/>
                </a:cubicBezTo>
                <a:cubicBezTo>
                  <a:pt x="1220821" y="2893654"/>
                  <a:pt x="1225091" y="2887585"/>
                  <a:pt x="1231656" y="2882370"/>
                </a:cubicBezTo>
                <a:cubicBezTo>
                  <a:pt x="1231656" y="2875896"/>
                  <a:pt x="1234534" y="2872659"/>
                  <a:pt x="1240289" y="2872659"/>
                </a:cubicBezTo>
                <a:cubicBezTo>
                  <a:pt x="1248651" y="2882010"/>
                  <a:pt x="1255439" y="2886686"/>
                  <a:pt x="1260654" y="2886686"/>
                </a:cubicBezTo>
                <a:lnTo>
                  <a:pt x="1272389" y="2903815"/>
                </a:lnTo>
                <a:lnTo>
                  <a:pt x="1272389" y="2904894"/>
                </a:lnTo>
                <a:cubicBezTo>
                  <a:pt x="1272389" y="2906153"/>
                  <a:pt x="1268117" y="2908311"/>
                  <a:pt x="1259576" y="2911368"/>
                </a:cubicBezTo>
                <a:lnTo>
                  <a:pt x="1256338" y="2909210"/>
                </a:lnTo>
                <a:cubicBezTo>
                  <a:pt x="1252922" y="2911368"/>
                  <a:pt x="1249729" y="2912447"/>
                  <a:pt x="1246762" y="2912447"/>
                </a:cubicBezTo>
                <a:cubicBezTo>
                  <a:pt x="1241007" y="2912447"/>
                  <a:pt x="1238130" y="2911728"/>
                  <a:pt x="1238130" y="2910289"/>
                </a:cubicBezTo>
                <a:lnTo>
                  <a:pt x="1230577" y="2911368"/>
                </a:lnTo>
                <a:lnTo>
                  <a:pt x="1216686" y="2911368"/>
                </a:lnTo>
                <a:lnTo>
                  <a:pt x="1207109" y="2910289"/>
                </a:lnTo>
                <a:lnTo>
                  <a:pt x="1194160" y="2913526"/>
                </a:lnTo>
                <a:cubicBezTo>
                  <a:pt x="1186157" y="2912807"/>
                  <a:pt x="1181168" y="2911368"/>
                  <a:pt x="1179189" y="2909210"/>
                </a:cubicBezTo>
                <a:lnTo>
                  <a:pt x="1178110" y="2909210"/>
                </a:lnTo>
                <a:lnTo>
                  <a:pt x="1169478" y="2913526"/>
                </a:lnTo>
                <a:lnTo>
                  <a:pt x="1169478" y="2914470"/>
                </a:lnTo>
                <a:lnTo>
                  <a:pt x="1170557" y="2927418"/>
                </a:lnTo>
                <a:cubicBezTo>
                  <a:pt x="1168849" y="2927418"/>
                  <a:pt x="1167813" y="2928857"/>
                  <a:pt x="1167455" y="2931734"/>
                </a:cubicBezTo>
                <a:lnTo>
                  <a:pt x="1167455" y="2932813"/>
                </a:lnTo>
                <a:lnTo>
                  <a:pt x="1168534" y="2932813"/>
                </a:lnTo>
                <a:lnTo>
                  <a:pt x="1168534" y="2930655"/>
                </a:lnTo>
                <a:lnTo>
                  <a:pt x="1169478" y="2930655"/>
                </a:lnTo>
                <a:cubicBezTo>
                  <a:pt x="1170918" y="2930655"/>
                  <a:pt x="1171636" y="2931734"/>
                  <a:pt x="1171636" y="2933892"/>
                </a:cubicBezTo>
                <a:lnTo>
                  <a:pt x="1169478" y="2940231"/>
                </a:lnTo>
                <a:lnTo>
                  <a:pt x="1169478" y="2953179"/>
                </a:lnTo>
                <a:lnTo>
                  <a:pt x="1172715" y="2976648"/>
                </a:lnTo>
                <a:lnTo>
                  <a:pt x="1172715" y="2977727"/>
                </a:lnTo>
                <a:cubicBezTo>
                  <a:pt x="1172715" y="2982402"/>
                  <a:pt x="1164847" y="2990270"/>
                  <a:pt x="1149112" y="3001330"/>
                </a:cubicBezTo>
                <a:cubicBezTo>
                  <a:pt x="1149112" y="3002948"/>
                  <a:pt x="1145561" y="3004747"/>
                  <a:pt x="1138457" y="3006725"/>
                </a:cubicBezTo>
                <a:cubicBezTo>
                  <a:pt x="1121282" y="3006725"/>
                  <a:pt x="1112696" y="3003488"/>
                  <a:pt x="1112696" y="2997014"/>
                </a:cubicBezTo>
                <a:lnTo>
                  <a:pt x="1112696" y="2993912"/>
                </a:lnTo>
                <a:lnTo>
                  <a:pt x="1113775" y="2992833"/>
                </a:lnTo>
                <a:lnTo>
                  <a:pt x="1113775" y="2991754"/>
                </a:lnTo>
                <a:cubicBezTo>
                  <a:pt x="1113775" y="2986538"/>
                  <a:pt x="1109144" y="2980829"/>
                  <a:pt x="1099881" y="2974625"/>
                </a:cubicBezTo>
                <a:cubicBezTo>
                  <a:pt x="1098984" y="2971747"/>
                  <a:pt x="1095386" y="2968870"/>
                  <a:pt x="1089092" y="2965993"/>
                </a:cubicBezTo>
                <a:lnTo>
                  <a:pt x="1088014" y="2964914"/>
                </a:lnTo>
                <a:lnTo>
                  <a:pt x="1088014" y="2962756"/>
                </a:lnTo>
                <a:lnTo>
                  <a:pt x="1097725" y="2957361"/>
                </a:lnTo>
                <a:lnTo>
                  <a:pt x="1110538" y="2957361"/>
                </a:lnTo>
                <a:cubicBezTo>
                  <a:pt x="1114853" y="2960957"/>
                  <a:pt x="1118091" y="2962756"/>
                  <a:pt x="1120250" y="2962756"/>
                </a:cubicBezTo>
                <a:lnTo>
                  <a:pt x="1122408" y="2956282"/>
                </a:lnTo>
                <a:lnTo>
                  <a:pt x="1122408" y="2946705"/>
                </a:lnTo>
                <a:lnTo>
                  <a:pt x="1124565" y="2943468"/>
                </a:lnTo>
                <a:lnTo>
                  <a:pt x="1123487" y="2942389"/>
                </a:lnTo>
                <a:lnTo>
                  <a:pt x="1122408" y="2942389"/>
                </a:lnTo>
                <a:lnTo>
                  <a:pt x="1124565" y="2935915"/>
                </a:lnTo>
                <a:lnTo>
                  <a:pt x="1121328" y="2930655"/>
                </a:lnTo>
                <a:lnTo>
                  <a:pt x="1121328" y="2922023"/>
                </a:lnTo>
                <a:lnTo>
                  <a:pt x="1123487" y="2913526"/>
                </a:lnTo>
                <a:lnTo>
                  <a:pt x="1123487" y="2909210"/>
                </a:lnTo>
                <a:lnTo>
                  <a:pt x="1118091" y="2908131"/>
                </a:lnTo>
                <a:lnTo>
                  <a:pt x="1114853" y="2909210"/>
                </a:lnTo>
                <a:lnTo>
                  <a:pt x="1111617" y="2908131"/>
                </a:lnTo>
                <a:lnTo>
                  <a:pt x="1112696" y="2909210"/>
                </a:lnTo>
                <a:lnTo>
                  <a:pt x="1112696" y="2911368"/>
                </a:lnTo>
                <a:lnTo>
                  <a:pt x="1105278" y="2912447"/>
                </a:lnTo>
                <a:lnTo>
                  <a:pt x="1102041" y="2909210"/>
                </a:lnTo>
                <a:lnTo>
                  <a:pt x="1102041" y="2907052"/>
                </a:lnTo>
                <a:cubicBezTo>
                  <a:pt x="1102041" y="2904894"/>
                  <a:pt x="1104874" y="2903815"/>
                  <a:pt x="1110538" y="2903815"/>
                </a:cubicBezTo>
                <a:lnTo>
                  <a:pt x="1120250" y="2902736"/>
                </a:lnTo>
                <a:lnTo>
                  <a:pt x="1121328" y="2899499"/>
                </a:lnTo>
                <a:lnTo>
                  <a:pt x="1120250" y="2898420"/>
                </a:lnTo>
                <a:lnTo>
                  <a:pt x="1121328" y="2893160"/>
                </a:lnTo>
                <a:lnTo>
                  <a:pt x="1121328" y="2892081"/>
                </a:lnTo>
                <a:lnTo>
                  <a:pt x="1119171" y="2882370"/>
                </a:lnTo>
                <a:lnTo>
                  <a:pt x="1121328" y="2880212"/>
                </a:lnTo>
                <a:cubicBezTo>
                  <a:pt x="1117731" y="2879672"/>
                  <a:pt x="1115934" y="2878593"/>
                  <a:pt x="1115934" y="2876975"/>
                </a:cubicBezTo>
                <a:lnTo>
                  <a:pt x="1115934" y="2875896"/>
                </a:lnTo>
                <a:lnTo>
                  <a:pt x="1120250" y="2871715"/>
                </a:lnTo>
                <a:lnTo>
                  <a:pt x="1121328" y="2871715"/>
                </a:lnTo>
                <a:cubicBezTo>
                  <a:pt x="1125733" y="2871715"/>
                  <a:pt x="1130724" y="2872749"/>
                  <a:pt x="1136299" y="2874817"/>
                </a:cubicBezTo>
                <a:lnTo>
                  <a:pt x="1140615" y="2870636"/>
                </a:lnTo>
                <a:lnTo>
                  <a:pt x="1142774" y="2870636"/>
                </a:lnTo>
                <a:lnTo>
                  <a:pt x="1164218" y="2875896"/>
                </a:lnTo>
                <a:lnTo>
                  <a:pt x="1183506" y="2875896"/>
                </a:lnTo>
                <a:lnTo>
                  <a:pt x="1183506" y="2874817"/>
                </a:lnTo>
                <a:lnTo>
                  <a:pt x="1175952" y="2873738"/>
                </a:lnTo>
                <a:lnTo>
                  <a:pt x="1170557" y="2874817"/>
                </a:lnTo>
                <a:lnTo>
                  <a:pt x="1163139" y="2874817"/>
                </a:lnTo>
                <a:lnTo>
                  <a:pt x="1163139" y="2873738"/>
                </a:lnTo>
                <a:cubicBezTo>
                  <a:pt x="1163139" y="2872389"/>
                  <a:pt x="1164577" y="2871715"/>
                  <a:pt x="1167455" y="2871715"/>
                </a:cubicBezTo>
                <a:lnTo>
                  <a:pt x="1165297" y="2869557"/>
                </a:lnTo>
                <a:lnTo>
                  <a:pt x="1169478" y="2856609"/>
                </a:lnTo>
                <a:lnTo>
                  <a:pt x="1168534" y="2855530"/>
                </a:lnTo>
                <a:lnTo>
                  <a:pt x="1167455" y="2855530"/>
                </a:lnTo>
                <a:lnTo>
                  <a:pt x="1151269" y="2856609"/>
                </a:lnTo>
                <a:lnTo>
                  <a:pt x="1148169" y="2855530"/>
                </a:lnTo>
                <a:lnTo>
                  <a:pt x="1144931" y="2856609"/>
                </a:lnTo>
                <a:lnTo>
                  <a:pt x="1122408" y="2855530"/>
                </a:lnTo>
                <a:lnTo>
                  <a:pt x="1113775" y="2855530"/>
                </a:lnTo>
                <a:lnTo>
                  <a:pt x="1108380" y="2852293"/>
                </a:lnTo>
                <a:cubicBezTo>
                  <a:pt x="1102715" y="2852293"/>
                  <a:pt x="1097725" y="2853731"/>
                  <a:pt x="1093408" y="2856609"/>
                </a:cubicBezTo>
                <a:lnTo>
                  <a:pt x="1076280" y="2855530"/>
                </a:lnTo>
                <a:lnTo>
                  <a:pt x="1075201" y="2855530"/>
                </a:lnTo>
                <a:cubicBezTo>
                  <a:pt x="1073402" y="2855530"/>
                  <a:pt x="1071964" y="2853057"/>
                  <a:pt x="1070884" y="2848111"/>
                </a:cubicBezTo>
                <a:lnTo>
                  <a:pt x="1075201" y="2845953"/>
                </a:lnTo>
                <a:lnTo>
                  <a:pt x="1079516" y="2848111"/>
                </a:lnTo>
                <a:lnTo>
                  <a:pt x="1091250" y="2842716"/>
                </a:lnTo>
                <a:lnTo>
                  <a:pt x="1092329" y="2842716"/>
                </a:lnTo>
                <a:cubicBezTo>
                  <a:pt x="1095567" y="2842716"/>
                  <a:pt x="1098804" y="2844874"/>
                  <a:pt x="1102041" y="2849190"/>
                </a:cubicBezTo>
                <a:lnTo>
                  <a:pt x="1105278" y="2849190"/>
                </a:lnTo>
                <a:lnTo>
                  <a:pt x="1115934" y="2844874"/>
                </a:lnTo>
                <a:lnTo>
                  <a:pt x="1129826" y="2845953"/>
                </a:lnTo>
                <a:cubicBezTo>
                  <a:pt x="1129826" y="2844335"/>
                  <a:pt x="1131624" y="2843256"/>
                  <a:pt x="1135220" y="2842716"/>
                </a:cubicBezTo>
                <a:cubicBezTo>
                  <a:pt x="1138098" y="2842716"/>
                  <a:pt x="1144526" y="2844874"/>
                  <a:pt x="1154508" y="2849190"/>
                </a:cubicBezTo>
                <a:lnTo>
                  <a:pt x="1157745" y="2849190"/>
                </a:lnTo>
                <a:lnTo>
                  <a:pt x="1168534" y="2845953"/>
                </a:lnTo>
                <a:lnTo>
                  <a:pt x="1171636" y="2848111"/>
                </a:lnTo>
                <a:lnTo>
                  <a:pt x="1174873" y="2848111"/>
                </a:lnTo>
                <a:cubicBezTo>
                  <a:pt x="1174873" y="2842536"/>
                  <a:pt x="1179550" y="2836107"/>
                  <a:pt x="1188901" y="2828824"/>
                </a:cubicBezTo>
                <a:lnTo>
                  <a:pt x="1189845" y="2828824"/>
                </a:lnTo>
                <a:cubicBezTo>
                  <a:pt x="1191823" y="2828824"/>
                  <a:pt x="1193262" y="2831657"/>
                  <a:pt x="1194160" y="2837321"/>
                </a:cubicBezTo>
                <a:lnTo>
                  <a:pt x="1206030" y="2844874"/>
                </a:lnTo>
                <a:lnTo>
                  <a:pt x="1209267" y="2844874"/>
                </a:lnTo>
                <a:cubicBezTo>
                  <a:pt x="1210796" y="2843975"/>
                  <a:pt x="1213987" y="2836467"/>
                  <a:pt x="1218843" y="2822350"/>
                </a:cubicBezTo>
                <a:lnTo>
                  <a:pt x="1218843" y="2811560"/>
                </a:lnTo>
                <a:cubicBezTo>
                  <a:pt x="1226036" y="2801040"/>
                  <a:pt x="1231745" y="2793936"/>
                  <a:pt x="1235972" y="2790250"/>
                </a:cubicBezTo>
                <a:close/>
                <a:moveTo>
                  <a:pt x="3583864" y="2789171"/>
                </a:moveTo>
                <a:lnTo>
                  <a:pt x="3583864" y="2790250"/>
                </a:lnTo>
                <a:lnTo>
                  <a:pt x="3586022" y="2790250"/>
                </a:lnTo>
                <a:lnTo>
                  <a:pt x="3586022" y="2789171"/>
                </a:lnTo>
                <a:close/>
                <a:moveTo>
                  <a:pt x="4240694" y="2787603"/>
                </a:moveTo>
                <a:lnTo>
                  <a:pt x="4240694" y="2789761"/>
                </a:lnTo>
                <a:lnTo>
                  <a:pt x="4242852" y="2789761"/>
                </a:lnTo>
                <a:lnTo>
                  <a:pt x="4242852" y="2787603"/>
                </a:lnTo>
                <a:close/>
                <a:moveTo>
                  <a:pt x="8283577" y="2787013"/>
                </a:moveTo>
                <a:lnTo>
                  <a:pt x="8283577" y="2791329"/>
                </a:lnTo>
                <a:lnTo>
                  <a:pt x="8284790" y="2791329"/>
                </a:lnTo>
                <a:lnTo>
                  <a:pt x="8284790" y="2787013"/>
                </a:lnTo>
                <a:close/>
                <a:moveTo>
                  <a:pt x="1718544" y="2783101"/>
                </a:moveTo>
                <a:lnTo>
                  <a:pt x="1718544" y="2785259"/>
                </a:lnTo>
                <a:lnTo>
                  <a:pt x="1720701" y="2787417"/>
                </a:lnTo>
                <a:lnTo>
                  <a:pt x="1726097" y="2787417"/>
                </a:lnTo>
                <a:lnTo>
                  <a:pt x="1729332" y="2784180"/>
                </a:lnTo>
                <a:lnTo>
                  <a:pt x="1728255" y="2783101"/>
                </a:lnTo>
                <a:close/>
                <a:moveTo>
                  <a:pt x="2226605" y="2782208"/>
                </a:moveTo>
                <a:lnTo>
                  <a:pt x="2226605" y="2783287"/>
                </a:lnTo>
                <a:lnTo>
                  <a:pt x="2228763" y="2785445"/>
                </a:lnTo>
                <a:lnTo>
                  <a:pt x="2229842" y="2785445"/>
                </a:lnTo>
                <a:lnTo>
                  <a:pt x="2229842" y="2782208"/>
                </a:lnTo>
                <a:close/>
                <a:moveTo>
                  <a:pt x="2220131" y="2782208"/>
                </a:moveTo>
                <a:lnTo>
                  <a:pt x="2217973" y="2784366"/>
                </a:lnTo>
                <a:lnTo>
                  <a:pt x="2219052" y="2785445"/>
                </a:lnTo>
                <a:lnTo>
                  <a:pt x="2221211" y="2785445"/>
                </a:lnTo>
                <a:lnTo>
                  <a:pt x="2221211" y="2782208"/>
                </a:lnTo>
                <a:close/>
                <a:moveTo>
                  <a:pt x="9142975" y="2781264"/>
                </a:moveTo>
                <a:lnTo>
                  <a:pt x="9141896" y="2782343"/>
                </a:lnTo>
                <a:lnTo>
                  <a:pt x="9141896" y="2788817"/>
                </a:lnTo>
                <a:lnTo>
                  <a:pt x="9145133" y="2785580"/>
                </a:lnTo>
                <a:lnTo>
                  <a:pt x="9145133" y="2783422"/>
                </a:lnTo>
                <a:close/>
                <a:moveTo>
                  <a:pt x="7114048" y="2781036"/>
                </a:moveTo>
                <a:lnTo>
                  <a:pt x="7114048" y="2783194"/>
                </a:lnTo>
                <a:lnTo>
                  <a:pt x="7115127" y="2783194"/>
                </a:lnTo>
                <a:lnTo>
                  <a:pt x="7115127" y="2781036"/>
                </a:lnTo>
                <a:close/>
                <a:moveTo>
                  <a:pt x="5136964" y="2780674"/>
                </a:moveTo>
                <a:lnTo>
                  <a:pt x="5136964" y="2782832"/>
                </a:lnTo>
                <a:lnTo>
                  <a:pt x="5138043" y="2782832"/>
                </a:lnTo>
                <a:lnTo>
                  <a:pt x="5138043" y="2780674"/>
                </a:lnTo>
                <a:close/>
                <a:moveTo>
                  <a:pt x="1715307" y="2779864"/>
                </a:moveTo>
                <a:lnTo>
                  <a:pt x="1714226" y="2780943"/>
                </a:lnTo>
                <a:lnTo>
                  <a:pt x="1714226" y="2782022"/>
                </a:lnTo>
                <a:lnTo>
                  <a:pt x="1717464" y="2782022"/>
                </a:lnTo>
                <a:close/>
                <a:moveTo>
                  <a:pt x="8139799" y="2779460"/>
                </a:moveTo>
                <a:lnTo>
                  <a:pt x="8138720" y="2782697"/>
                </a:lnTo>
                <a:lnTo>
                  <a:pt x="8139799" y="2787013"/>
                </a:lnTo>
                <a:lnTo>
                  <a:pt x="8140878" y="2787013"/>
                </a:lnTo>
                <a:lnTo>
                  <a:pt x="8140878" y="2783776"/>
                </a:lnTo>
                <a:lnTo>
                  <a:pt x="8139799" y="2783776"/>
                </a:lnTo>
                <a:lnTo>
                  <a:pt x="8140878" y="2782697"/>
                </a:lnTo>
                <a:lnTo>
                  <a:pt x="8140878" y="2779460"/>
                </a:lnTo>
                <a:close/>
                <a:moveTo>
                  <a:pt x="3097922" y="2778651"/>
                </a:moveTo>
                <a:lnTo>
                  <a:pt x="3097922" y="2786204"/>
                </a:lnTo>
                <a:lnTo>
                  <a:pt x="3100080" y="2786204"/>
                </a:lnTo>
                <a:lnTo>
                  <a:pt x="3103317" y="2780809"/>
                </a:lnTo>
                <a:lnTo>
                  <a:pt x="3100080" y="2778651"/>
                </a:lnTo>
                <a:close/>
                <a:moveTo>
                  <a:pt x="1151269" y="2778381"/>
                </a:moveTo>
                <a:lnTo>
                  <a:pt x="1151269" y="2781618"/>
                </a:lnTo>
                <a:lnTo>
                  <a:pt x="1152349" y="2781618"/>
                </a:lnTo>
                <a:lnTo>
                  <a:pt x="1152349" y="2778381"/>
                </a:lnTo>
                <a:close/>
                <a:moveTo>
                  <a:pt x="1740123" y="2776627"/>
                </a:moveTo>
                <a:lnTo>
                  <a:pt x="1741202" y="2776627"/>
                </a:lnTo>
                <a:lnTo>
                  <a:pt x="1741202" y="2777623"/>
                </a:lnTo>
                <a:lnTo>
                  <a:pt x="1740123" y="2776752"/>
                </a:lnTo>
                <a:close/>
                <a:moveTo>
                  <a:pt x="7264030" y="2774428"/>
                </a:moveTo>
                <a:lnTo>
                  <a:pt x="7258634" y="2778878"/>
                </a:lnTo>
                <a:lnTo>
                  <a:pt x="7256476" y="2776586"/>
                </a:lnTo>
                <a:lnTo>
                  <a:pt x="7250946" y="2777799"/>
                </a:lnTo>
                <a:lnTo>
                  <a:pt x="7246630" y="2777799"/>
                </a:lnTo>
                <a:lnTo>
                  <a:pt x="7246630" y="2779957"/>
                </a:lnTo>
                <a:lnTo>
                  <a:pt x="7247710" y="2778878"/>
                </a:lnTo>
                <a:lnTo>
                  <a:pt x="7254318" y="2778878"/>
                </a:lnTo>
                <a:lnTo>
                  <a:pt x="7259714" y="2779957"/>
                </a:lnTo>
                <a:cubicBezTo>
                  <a:pt x="7259714" y="2778339"/>
                  <a:pt x="7261512" y="2777215"/>
                  <a:pt x="7265108" y="2776586"/>
                </a:cubicBezTo>
                <a:lnTo>
                  <a:pt x="7265108" y="2774428"/>
                </a:lnTo>
                <a:close/>
                <a:moveTo>
                  <a:pt x="7672605" y="2774200"/>
                </a:moveTo>
                <a:lnTo>
                  <a:pt x="7671526" y="2780674"/>
                </a:lnTo>
                <a:lnTo>
                  <a:pt x="7672605" y="2781753"/>
                </a:lnTo>
                <a:lnTo>
                  <a:pt x="7673684" y="2781753"/>
                </a:lnTo>
                <a:lnTo>
                  <a:pt x="7675842" y="2779595"/>
                </a:lnTo>
                <a:lnTo>
                  <a:pt x="7674763" y="2774200"/>
                </a:lnTo>
                <a:close/>
                <a:moveTo>
                  <a:pt x="5171358" y="2774200"/>
                </a:moveTo>
                <a:cubicBezTo>
                  <a:pt x="5165873" y="2781034"/>
                  <a:pt x="5154408" y="2792183"/>
                  <a:pt x="5136964" y="2807649"/>
                </a:cubicBezTo>
                <a:lnTo>
                  <a:pt x="5135885" y="2808728"/>
                </a:lnTo>
                <a:lnTo>
                  <a:pt x="5135885" y="2810886"/>
                </a:lnTo>
                <a:lnTo>
                  <a:pt x="5139122" y="2814123"/>
                </a:lnTo>
                <a:lnTo>
                  <a:pt x="5170279" y="2814123"/>
                </a:lnTo>
                <a:cubicBezTo>
                  <a:pt x="5173516" y="2814123"/>
                  <a:pt x="5179630" y="2809447"/>
                  <a:pt x="5188622" y="2800096"/>
                </a:cubicBezTo>
                <a:cubicBezTo>
                  <a:pt x="5183586" y="2793982"/>
                  <a:pt x="5181069" y="2788227"/>
                  <a:pt x="5181069" y="2782832"/>
                </a:cubicBezTo>
                <a:cubicBezTo>
                  <a:pt x="5179450" y="2782832"/>
                  <a:pt x="5176213" y="2779955"/>
                  <a:pt x="5171358" y="2774200"/>
                </a:cubicBezTo>
                <a:close/>
                <a:moveTo>
                  <a:pt x="2223368" y="2773576"/>
                </a:moveTo>
                <a:lnTo>
                  <a:pt x="2223368" y="2775734"/>
                </a:lnTo>
                <a:lnTo>
                  <a:pt x="2225526" y="2777892"/>
                </a:lnTo>
                <a:lnTo>
                  <a:pt x="2230921" y="2777892"/>
                </a:lnTo>
                <a:lnTo>
                  <a:pt x="2234159" y="2774655"/>
                </a:lnTo>
                <a:lnTo>
                  <a:pt x="2233079" y="2773576"/>
                </a:lnTo>
                <a:close/>
                <a:moveTo>
                  <a:pt x="1707753" y="2771232"/>
                </a:moveTo>
                <a:cubicBezTo>
                  <a:pt x="1707753" y="2772671"/>
                  <a:pt x="1706674" y="2773390"/>
                  <a:pt x="1704516" y="2773390"/>
                </a:cubicBezTo>
                <a:lnTo>
                  <a:pt x="1704516" y="2774469"/>
                </a:lnTo>
                <a:lnTo>
                  <a:pt x="1706674" y="2774469"/>
                </a:lnTo>
                <a:cubicBezTo>
                  <a:pt x="1706674" y="2773031"/>
                  <a:pt x="1707753" y="2772311"/>
                  <a:pt x="1709911" y="2772311"/>
                </a:cubicBezTo>
                <a:lnTo>
                  <a:pt x="1709911" y="2771232"/>
                </a:lnTo>
                <a:close/>
                <a:moveTo>
                  <a:pt x="3600049" y="2770693"/>
                </a:moveTo>
                <a:lnTo>
                  <a:pt x="3600049" y="2773930"/>
                </a:lnTo>
                <a:lnTo>
                  <a:pt x="3602207" y="2773930"/>
                </a:lnTo>
                <a:lnTo>
                  <a:pt x="3602207" y="2770693"/>
                </a:lnTo>
                <a:close/>
                <a:moveTo>
                  <a:pt x="2220131" y="2770339"/>
                </a:moveTo>
                <a:lnTo>
                  <a:pt x="2219052" y="2771418"/>
                </a:lnTo>
                <a:lnTo>
                  <a:pt x="2219052" y="2772497"/>
                </a:lnTo>
                <a:lnTo>
                  <a:pt x="2222290" y="2772497"/>
                </a:lnTo>
                <a:close/>
                <a:moveTo>
                  <a:pt x="645770" y="2768940"/>
                </a:moveTo>
                <a:lnTo>
                  <a:pt x="638486" y="2772986"/>
                </a:lnTo>
                <a:lnTo>
                  <a:pt x="635519" y="2770963"/>
                </a:lnTo>
                <a:cubicBezTo>
                  <a:pt x="630843" y="2773031"/>
                  <a:pt x="625718" y="2774065"/>
                  <a:pt x="620143" y="2774065"/>
                </a:cubicBezTo>
                <a:lnTo>
                  <a:pt x="620143" y="2772986"/>
                </a:lnTo>
                <a:lnTo>
                  <a:pt x="610837" y="2776088"/>
                </a:lnTo>
                <a:lnTo>
                  <a:pt x="608814" y="2771907"/>
                </a:lnTo>
                <a:lnTo>
                  <a:pt x="607735" y="2772986"/>
                </a:lnTo>
                <a:lnTo>
                  <a:pt x="604768" y="2772986"/>
                </a:lnTo>
                <a:lnTo>
                  <a:pt x="601665" y="2770963"/>
                </a:lnTo>
                <a:lnTo>
                  <a:pt x="600586" y="2770963"/>
                </a:lnTo>
                <a:lnTo>
                  <a:pt x="600586" y="2771907"/>
                </a:lnTo>
                <a:lnTo>
                  <a:pt x="602744" y="2771907"/>
                </a:lnTo>
                <a:lnTo>
                  <a:pt x="601665" y="2777032"/>
                </a:lnTo>
                <a:lnTo>
                  <a:pt x="604768" y="2781213"/>
                </a:lnTo>
                <a:lnTo>
                  <a:pt x="602744" y="2792408"/>
                </a:lnTo>
                <a:lnTo>
                  <a:pt x="606791" y="2803737"/>
                </a:lnTo>
                <a:lnTo>
                  <a:pt x="606791" y="2804816"/>
                </a:lnTo>
                <a:lnTo>
                  <a:pt x="603689" y="2816011"/>
                </a:lnTo>
                <a:lnTo>
                  <a:pt x="605712" y="2825183"/>
                </a:lnTo>
                <a:lnTo>
                  <a:pt x="602744" y="2832466"/>
                </a:lnTo>
                <a:lnTo>
                  <a:pt x="603689" y="2835433"/>
                </a:lnTo>
                <a:lnTo>
                  <a:pt x="602744" y="2851888"/>
                </a:lnTo>
                <a:lnTo>
                  <a:pt x="602744" y="2854990"/>
                </a:lnTo>
                <a:cubicBezTo>
                  <a:pt x="602744" y="2857868"/>
                  <a:pt x="604093" y="2859891"/>
                  <a:pt x="606791" y="2861059"/>
                </a:cubicBezTo>
                <a:lnTo>
                  <a:pt x="607735" y="2860116"/>
                </a:lnTo>
                <a:lnTo>
                  <a:pt x="615962" y="2860116"/>
                </a:lnTo>
                <a:lnTo>
                  <a:pt x="617041" y="2861059"/>
                </a:lnTo>
                <a:lnTo>
                  <a:pt x="617985" y="2861059"/>
                </a:lnTo>
                <a:lnTo>
                  <a:pt x="621087" y="2857957"/>
                </a:lnTo>
                <a:lnTo>
                  <a:pt x="631338" y="2857957"/>
                </a:lnTo>
                <a:lnTo>
                  <a:pt x="635519" y="2861059"/>
                </a:lnTo>
                <a:lnTo>
                  <a:pt x="643612" y="2857957"/>
                </a:lnTo>
                <a:lnTo>
                  <a:pt x="653862" y="2859036"/>
                </a:lnTo>
                <a:lnTo>
                  <a:pt x="662090" y="2857957"/>
                </a:lnTo>
                <a:cubicBezTo>
                  <a:pt x="662629" y="2860026"/>
                  <a:pt x="665371" y="2861059"/>
                  <a:pt x="670317" y="2861059"/>
                </a:cubicBezTo>
                <a:lnTo>
                  <a:pt x="674364" y="2860116"/>
                </a:lnTo>
                <a:lnTo>
                  <a:pt x="678545" y="2861059"/>
                </a:lnTo>
                <a:lnTo>
                  <a:pt x="679489" y="2861059"/>
                </a:lnTo>
                <a:lnTo>
                  <a:pt x="683670" y="2859036"/>
                </a:lnTo>
                <a:lnTo>
                  <a:pt x="681512" y="2852832"/>
                </a:lnTo>
                <a:cubicBezTo>
                  <a:pt x="683220" y="2845549"/>
                  <a:pt x="684614" y="2841817"/>
                  <a:pt x="685693" y="2841637"/>
                </a:cubicBezTo>
                <a:lnTo>
                  <a:pt x="684614" y="2840558"/>
                </a:lnTo>
                <a:lnTo>
                  <a:pt x="684614" y="2839614"/>
                </a:lnTo>
                <a:lnTo>
                  <a:pt x="685693" y="2819113"/>
                </a:lnTo>
                <a:lnTo>
                  <a:pt x="686637" y="2819113"/>
                </a:lnTo>
                <a:lnTo>
                  <a:pt x="682591" y="2808863"/>
                </a:lnTo>
                <a:lnTo>
                  <a:pt x="685693" y="2799691"/>
                </a:lnTo>
                <a:cubicBezTo>
                  <a:pt x="685693" y="2794566"/>
                  <a:pt x="684299" y="2790789"/>
                  <a:pt x="681512" y="2788362"/>
                </a:cubicBezTo>
                <a:lnTo>
                  <a:pt x="681512" y="2786338"/>
                </a:lnTo>
                <a:cubicBezTo>
                  <a:pt x="681512" y="2784630"/>
                  <a:pt x="682905" y="2783596"/>
                  <a:pt x="685693" y="2783236"/>
                </a:cubicBezTo>
                <a:lnTo>
                  <a:pt x="685693" y="2781213"/>
                </a:lnTo>
                <a:lnTo>
                  <a:pt x="683670" y="2775009"/>
                </a:lnTo>
                <a:lnTo>
                  <a:pt x="681512" y="2772986"/>
                </a:lnTo>
                <a:lnTo>
                  <a:pt x="658043" y="2774065"/>
                </a:lnTo>
                <a:cubicBezTo>
                  <a:pt x="649861" y="2772177"/>
                  <a:pt x="645770" y="2770468"/>
                  <a:pt x="645770" y="2768940"/>
                </a:cubicBezTo>
                <a:close/>
                <a:moveTo>
                  <a:pt x="4201850" y="2768181"/>
                </a:moveTo>
                <a:lnTo>
                  <a:pt x="4201850" y="2769260"/>
                </a:lnTo>
                <a:lnTo>
                  <a:pt x="4204008" y="2769260"/>
                </a:lnTo>
                <a:lnTo>
                  <a:pt x="4204008" y="2768181"/>
                </a:lnTo>
                <a:close/>
                <a:moveTo>
                  <a:pt x="5144517" y="2767726"/>
                </a:moveTo>
                <a:cubicBezTo>
                  <a:pt x="5140201" y="2767726"/>
                  <a:pt x="5138043" y="2769884"/>
                  <a:pt x="5138043" y="2774200"/>
                </a:cubicBezTo>
                <a:lnTo>
                  <a:pt x="5139122" y="2774200"/>
                </a:lnTo>
                <a:lnTo>
                  <a:pt x="5146675" y="2770963"/>
                </a:lnTo>
                <a:lnTo>
                  <a:pt x="5146675" y="2769884"/>
                </a:lnTo>
                <a:close/>
                <a:moveTo>
                  <a:pt x="2244950" y="2767102"/>
                </a:moveTo>
                <a:lnTo>
                  <a:pt x="2246027" y="2767102"/>
                </a:lnTo>
                <a:lnTo>
                  <a:pt x="2246027" y="2768098"/>
                </a:lnTo>
                <a:lnTo>
                  <a:pt x="2244950" y="2767227"/>
                </a:lnTo>
                <a:close/>
                <a:moveTo>
                  <a:pt x="1720701" y="2766916"/>
                </a:moveTo>
                <a:lnTo>
                  <a:pt x="1720701" y="2767995"/>
                </a:lnTo>
                <a:lnTo>
                  <a:pt x="1722860" y="2767995"/>
                </a:lnTo>
                <a:lnTo>
                  <a:pt x="1722860" y="2766916"/>
                </a:lnTo>
                <a:close/>
                <a:moveTo>
                  <a:pt x="596540" y="2766916"/>
                </a:moveTo>
                <a:lnTo>
                  <a:pt x="596540" y="2767860"/>
                </a:lnTo>
                <a:lnTo>
                  <a:pt x="598563" y="2767860"/>
                </a:lnTo>
                <a:lnTo>
                  <a:pt x="598563" y="2766916"/>
                </a:lnTo>
                <a:close/>
                <a:moveTo>
                  <a:pt x="1148169" y="2766647"/>
                </a:moveTo>
                <a:lnTo>
                  <a:pt x="1146011" y="2770828"/>
                </a:lnTo>
                <a:lnTo>
                  <a:pt x="1146011" y="2771907"/>
                </a:lnTo>
                <a:lnTo>
                  <a:pt x="1147089" y="2771907"/>
                </a:lnTo>
                <a:cubicBezTo>
                  <a:pt x="1147089" y="2769119"/>
                  <a:pt x="1148483" y="2767726"/>
                  <a:pt x="1151269" y="2767726"/>
                </a:cubicBezTo>
                <a:lnTo>
                  <a:pt x="1151269" y="2766647"/>
                </a:lnTo>
                <a:close/>
                <a:moveTo>
                  <a:pt x="4640586" y="2765521"/>
                </a:moveTo>
                <a:cubicBezTo>
                  <a:pt x="4644362" y="2765521"/>
                  <a:pt x="4650791" y="2769478"/>
                  <a:pt x="4659873" y="2777390"/>
                </a:cubicBezTo>
                <a:cubicBezTo>
                  <a:pt x="4660412" y="2779908"/>
                  <a:pt x="4666167" y="2785258"/>
                  <a:pt x="4677137" y="2793440"/>
                </a:cubicBezTo>
                <a:lnTo>
                  <a:pt x="4677137" y="2798835"/>
                </a:lnTo>
                <a:cubicBezTo>
                  <a:pt x="4670842" y="2798835"/>
                  <a:pt x="4665807" y="2797037"/>
                  <a:pt x="4662031" y="2793440"/>
                </a:cubicBezTo>
                <a:lnTo>
                  <a:pt x="4660952" y="2793440"/>
                </a:lnTo>
                <a:cubicBezTo>
                  <a:pt x="4657894" y="2797037"/>
                  <a:pt x="4651825" y="2800274"/>
                  <a:pt x="4642744" y="2803151"/>
                </a:cubicBezTo>
                <a:lnTo>
                  <a:pt x="4638428" y="2800993"/>
                </a:lnTo>
                <a:lnTo>
                  <a:pt x="4633033" y="2803151"/>
                </a:lnTo>
                <a:lnTo>
                  <a:pt x="4633033" y="2806388"/>
                </a:lnTo>
                <a:cubicBezTo>
                  <a:pt x="4636629" y="2806928"/>
                  <a:pt x="4638428" y="2808007"/>
                  <a:pt x="4638428" y="2809625"/>
                </a:cubicBezTo>
                <a:lnTo>
                  <a:pt x="4638428" y="2844019"/>
                </a:lnTo>
                <a:lnTo>
                  <a:pt x="4637349" y="2850493"/>
                </a:lnTo>
                <a:cubicBezTo>
                  <a:pt x="4637349" y="2860563"/>
                  <a:pt x="4640586" y="2865599"/>
                  <a:pt x="4647060" y="2865599"/>
                </a:cubicBezTo>
                <a:lnTo>
                  <a:pt x="4657715" y="2865599"/>
                </a:lnTo>
                <a:cubicBezTo>
                  <a:pt x="4669943" y="2863081"/>
                  <a:pt x="4676058" y="2860204"/>
                  <a:pt x="4676058" y="2856967"/>
                </a:cubicBezTo>
                <a:lnTo>
                  <a:pt x="4677137" y="2856967"/>
                </a:lnTo>
                <a:cubicBezTo>
                  <a:pt x="4687927" y="2857506"/>
                  <a:pt x="4693322" y="2858585"/>
                  <a:pt x="4693322" y="2860204"/>
                </a:cubicBezTo>
                <a:lnTo>
                  <a:pt x="4693322" y="2861283"/>
                </a:lnTo>
                <a:cubicBezTo>
                  <a:pt x="4679654" y="2869465"/>
                  <a:pt x="4668145" y="2874815"/>
                  <a:pt x="4658794" y="2877333"/>
                </a:cubicBezTo>
                <a:cubicBezTo>
                  <a:pt x="4658794" y="2879850"/>
                  <a:pt x="4654882" y="2882368"/>
                  <a:pt x="4647060" y="2884886"/>
                </a:cubicBezTo>
                <a:lnTo>
                  <a:pt x="4645981" y="2883807"/>
                </a:lnTo>
                <a:lnTo>
                  <a:pt x="4644902" y="2883807"/>
                </a:lnTo>
                <a:cubicBezTo>
                  <a:pt x="4636449" y="2888842"/>
                  <a:pt x="4627817" y="2895676"/>
                  <a:pt x="4619005" y="2904308"/>
                </a:cubicBezTo>
                <a:lnTo>
                  <a:pt x="4611452" y="2906466"/>
                </a:lnTo>
                <a:lnTo>
                  <a:pt x="4609294" y="2904308"/>
                </a:lnTo>
                <a:cubicBezTo>
                  <a:pt x="4609294" y="2907185"/>
                  <a:pt x="4608260" y="2908624"/>
                  <a:pt x="4606192" y="2908624"/>
                </a:cubicBezTo>
                <a:lnTo>
                  <a:pt x="4602955" y="2907545"/>
                </a:lnTo>
                <a:lnTo>
                  <a:pt x="4602955" y="2908624"/>
                </a:lnTo>
                <a:cubicBezTo>
                  <a:pt x="4602955" y="2909703"/>
                  <a:pt x="4596121" y="2914334"/>
                  <a:pt x="4582454" y="2922516"/>
                </a:cubicBezTo>
                <a:lnTo>
                  <a:pt x="4575980" y="2921437"/>
                </a:lnTo>
                <a:cubicBezTo>
                  <a:pt x="4575980" y="2923595"/>
                  <a:pt x="4574541" y="2925753"/>
                  <a:pt x="4571664" y="2927911"/>
                </a:cubicBezTo>
                <a:lnTo>
                  <a:pt x="4568427" y="2927911"/>
                </a:lnTo>
                <a:cubicBezTo>
                  <a:pt x="4560604" y="2921437"/>
                  <a:pt x="4556693" y="2916087"/>
                  <a:pt x="4556693" y="2911861"/>
                </a:cubicBezTo>
                <a:cubicBezTo>
                  <a:pt x="4550219" y="2902510"/>
                  <a:pt x="4546982" y="2890281"/>
                  <a:pt x="4546982" y="2875175"/>
                </a:cubicBezTo>
                <a:cubicBezTo>
                  <a:pt x="4547701" y="2872388"/>
                  <a:pt x="4549140" y="2870994"/>
                  <a:pt x="4551298" y="2870994"/>
                </a:cubicBezTo>
                <a:cubicBezTo>
                  <a:pt x="4556873" y="2870994"/>
                  <a:pt x="4563302" y="2873107"/>
                  <a:pt x="4570585" y="2877333"/>
                </a:cubicBezTo>
                <a:cubicBezTo>
                  <a:pt x="4570585" y="2875175"/>
                  <a:pt x="4574181" y="2873421"/>
                  <a:pt x="4581375" y="2872073"/>
                </a:cubicBezTo>
                <a:lnTo>
                  <a:pt x="4587849" y="2872073"/>
                </a:lnTo>
                <a:lnTo>
                  <a:pt x="4588928" y="2859125"/>
                </a:lnTo>
                <a:lnTo>
                  <a:pt x="4586770" y="2829047"/>
                </a:lnTo>
                <a:lnTo>
                  <a:pt x="4588928" y="2824731"/>
                </a:lnTo>
                <a:lnTo>
                  <a:pt x="4586770" y="2809625"/>
                </a:lnTo>
                <a:lnTo>
                  <a:pt x="4587849" y="2802072"/>
                </a:lnTo>
                <a:lnTo>
                  <a:pt x="4585691" y="2799914"/>
                </a:lnTo>
                <a:lnTo>
                  <a:pt x="4580296" y="2800993"/>
                </a:lnTo>
                <a:cubicBezTo>
                  <a:pt x="4567438" y="2800993"/>
                  <a:pt x="4561009" y="2799914"/>
                  <a:pt x="4561009" y="2797756"/>
                </a:cubicBezTo>
                <a:cubicBezTo>
                  <a:pt x="4568112" y="2793800"/>
                  <a:pt x="4571664" y="2791282"/>
                  <a:pt x="4571664" y="2790203"/>
                </a:cubicBezTo>
                <a:lnTo>
                  <a:pt x="4583533" y="2790203"/>
                </a:lnTo>
                <a:cubicBezTo>
                  <a:pt x="4586231" y="2792361"/>
                  <a:pt x="4588748" y="2793440"/>
                  <a:pt x="4591086" y="2793440"/>
                </a:cubicBezTo>
                <a:lnTo>
                  <a:pt x="4592165" y="2793440"/>
                </a:lnTo>
                <a:lnTo>
                  <a:pt x="4596481" y="2791282"/>
                </a:lnTo>
                <a:lnTo>
                  <a:pt x="4602955" y="2792361"/>
                </a:lnTo>
                <a:lnTo>
                  <a:pt x="4607136" y="2791282"/>
                </a:lnTo>
                <a:lnTo>
                  <a:pt x="4611452" y="2795598"/>
                </a:lnTo>
                <a:lnTo>
                  <a:pt x="4615768" y="2795598"/>
                </a:lnTo>
                <a:cubicBezTo>
                  <a:pt x="4619545" y="2795598"/>
                  <a:pt x="4624580" y="2788450"/>
                  <a:pt x="4630875" y="2774153"/>
                </a:cubicBezTo>
                <a:close/>
                <a:moveTo>
                  <a:pt x="8112824" y="2764219"/>
                </a:moveTo>
                <a:lnTo>
                  <a:pt x="8112824" y="2768535"/>
                </a:lnTo>
                <a:lnTo>
                  <a:pt x="8113903" y="2769614"/>
                </a:lnTo>
                <a:lnTo>
                  <a:pt x="8113903" y="2770693"/>
                </a:lnTo>
                <a:lnTo>
                  <a:pt x="8117140" y="2769614"/>
                </a:lnTo>
                <a:lnTo>
                  <a:pt x="8117140" y="2766377"/>
                </a:lnTo>
                <a:lnTo>
                  <a:pt x="8114982" y="2764219"/>
                </a:lnTo>
                <a:close/>
                <a:moveTo>
                  <a:pt x="6084302" y="2763949"/>
                </a:moveTo>
                <a:lnTo>
                  <a:pt x="6084302" y="2769344"/>
                </a:lnTo>
                <a:lnTo>
                  <a:pt x="6076749" y="2769344"/>
                </a:lnTo>
                <a:lnTo>
                  <a:pt x="6076749" y="2767186"/>
                </a:lnTo>
                <a:lnTo>
                  <a:pt x="6074591" y="2767186"/>
                </a:lnTo>
                <a:lnTo>
                  <a:pt x="6074591" y="2769344"/>
                </a:lnTo>
                <a:lnTo>
                  <a:pt x="6069196" y="2768265"/>
                </a:lnTo>
                <a:lnTo>
                  <a:pt x="6069196" y="2769344"/>
                </a:lnTo>
                <a:cubicBezTo>
                  <a:pt x="6069196" y="2771862"/>
                  <a:pt x="6068117" y="2774020"/>
                  <a:pt x="6065959" y="2775818"/>
                </a:cubicBezTo>
                <a:lnTo>
                  <a:pt x="6067038" y="2776897"/>
                </a:lnTo>
                <a:lnTo>
                  <a:pt x="6069196" y="2776897"/>
                </a:lnTo>
                <a:lnTo>
                  <a:pt x="6069196" y="2773660"/>
                </a:lnTo>
                <a:lnTo>
                  <a:pt x="6071354" y="2773660"/>
                </a:lnTo>
                <a:lnTo>
                  <a:pt x="6071354" y="2800096"/>
                </a:lnTo>
                <a:lnTo>
                  <a:pt x="6069196" y="2800096"/>
                </a:lnTo>
                <a:lnTo>
                  <a:pt x="6069196" y="2809807"/>
                </a:lnTo>
                <a:lnTo>
                  <a:pt x="6071354" y="2809807"/>
                </a:lnTo>
                <a:lnTo>
                  <a:pt x="6071354" y="2821676"/>
                </a:lnTo>
                <a:lnTo>
                  <a:pt x="6069196" y="2821676"/>
                </a:lnTo>
                <a:lnTo>
                  <a:pt x="6069196" y="2832466"/>
                </a:lnTo>
                <a:lnTo>
                  <a:pt x="6071354" y="2832466"/>
                </a:lnTo>
                <a:lnTo>
                  <a:pt x="6071354" y="2831387"/>
                </a:lnTo>
                <a:lnTo>
                  <a:pt x="6070275" y="2828150"/>
                </a:lnTo>
                <a:lnTo>
                  <a:pt x="6096171" y="2828150"/>
                </a:lnTo>
                <a:cubicBezTo>
                  <a:pt x="6098509" y="2828150"/>
                  <a:pt x="6101026" y="2827071"/>
                  <a:pt x="6103724" y="2824913"/>
                </a:cubicBezTo>
                <a:lnTo>
                  <a:pt x="6110198" y="2824913"/>
                </a:lnTo>
                <a:cubicBezTo>
                  <a:pt x="6110198" y="2827071"/>
                  <a:pt x="6113075" y="2828150"/>
                  <a:pt x="6118830" y="2828150"/>
                </a:cubicBezTo>
                <a:lnTo>
                  <a:pt x="6122067" y="2830308"/>
                </a:lnTo>
                <a:cubicBezTo>
                  <a:pt x="6122067" y="2828330"/>
                  <a:pt x="6125664" y="2826891"/>
                  <a:pt x="6132857" y="2825992"/>
                </a:cubicBezTo>
                <a:lnTo>
                  <a:pt x="6141489" y="2828150"/>
                </a:lnTo>
                <a:lnTo>
                  <a:pt x="6149042" y="2824913"/>
                </a:lnTo>
                <a:lnTo>
                  <a:pt x="6149042" y="2827071"/>
                </a:lnTo>
                <a:lnTo>
                  <a:pt x="6147963" y="2828150"/>
                </a:lnTo>
                <a:lnTo>
                  <a:pt x="6147963" y="2829229"/>
                </a:lnTo>
                <a:lnTo>
                  <a:pt x="6153358" y="2828150"/>
                </a:lnTo>
                <a:lnTo>
                  <a:pt x="6158753" y="2829229"/>
                </a:lnTo>
                <a:lnTo>
                  <a:pt x="6166306" y="2827071"/>
                </a:lnTo>
                <a:lnTo>
                  <a:pt x="6183570" y="2828150"/>
                </a:lnTo>
                <a:lnTo>
                  <a:pt x="6198676" y="2828150"/>
                </a:lnTo>
                <a:lnTo>
                  <a:pt x="6205150" y="2829229"/>
                </a:lnTo>
                <a:lnTo>
                  <a:pt x="6219177" y="2827071"/>
                </a:lnTo>
                <a:lnTo>
                  <a:pt x="6223493" y="2829229"/>
                </a:lnTo>
                <a:lnTo>
                  <a:pt x="6224572" y="2828150"/>
                </a:lnTo>
                <a:lnTo>
                  <a:pt x="6226730" y="2828150"/>
                </a:lnTo>
                <a:lnTo>
                  <a:pt x="6229967" y="2829229"/>
                </a:lnTo>
                <a:lnTo>
                  <a:pt x="6235362" y="2828150"/>
                </a:lnTo>
                <a:lnTo>
                  <a:pt x="6259100" y="2828150"/>
                </a:lnTo>
                <a:lnTo>
                  <a:pt x="6269890" y="2829229"/>
                </a:lnTo>
                <a:lnTo>
                  <a:pt x="6272048" y="2827071"/>
                </a:lnTo>
                <a:lnTo>
                  <a:pt x="6277443" y="2827071"/>
                </a:lnTo>
                <a:cubicBezTo>
                  <a:pt x="6277443" y="2822755"/>
                  <a:pt x="6278163" y="2820597"/>
                  <a:pt x="6279601" y="2820597"/>
                </a:cubicBezTo>
                <a:cubicBezTo>
                  <a:pt x="6278882" y="2815382"/>
                  <a:pt x="6277443" y="2812145"/>
                  <a:pt x="6275285" y="2810886"/>
                </a:cubicBezTo>
                <a:lnTo>
                  <a:pt x="6275285" y="2809807"/>
                </a:lnTo>
                <a:lnTo>
                  <a:pt x="6264495" y="2809807"/>
                </a:lnTo>
                <a:lnTo>
                  <a:pt x="6264495" y="2811965"/>
                </a:lnTo>
                <a:lnTo>
                  <a:pt x="6258021" y="2811965"/>
                </a:lnTo>
                <a:cubicBezTo>
                  <a:pt x="6258021" y="2810526"/>
                  <a:pt x="6256223" y="2809807"/>
                  <a:pt x="6252626" y="2809807"/>
                </a:cubicBezTo>
                <a:lnTo>
                  <a:pt x="6252626" y="2805491"/>
                </a:lnTo>
                <a:lnTo>
                  <a:pt x="6250468" y="2805491"/>
                </a:lnTo>
                <a:cubicBezTo>
                  <a:pt x="6249030" y="2805491"/>
                  <a:pt x="6248310" y="2806930"/>
                  <a:pt x="6248310" y="2809807"/>
                </a:cubicBezTo>
                <a:lnTo>
                  <a:pt x="6240757" y="2809807"/>
                </a:lnTo>
                <a:lnTo>
                  <a:pt x="6240757" y="2811965"/>
                </a:lnTo>
                <a:lnTo>
                  <a:pt x="6229967" y="2811965"/>
                </a:lnTo>
                <a:lnTo>
                  <a:pt x="6229967" y="2809807"/>
                </a:lnTo>
                <a:lnTo>
                  <a:pt x="6223493" y="2809807"/>
                </a:lnTo>
                <a:lnTo>
                  <a:pt x="6204071" y="2808728"/>
                </a:lnTo>
                <a:lnTo>
                  <a:pt x="6185728" y="2809807"/>
                </a:lnTo>
                <a:lnTo>
                  <a:pt x="6184649" y="2809807"/>
                </a:lnTo>
                <a:lnTo>
                  <a:pt x="6180333" y="2806570"/>
                </a:lnTo>
                <a:cubicBezTo>
                  <a:pt x="6180333" y="2808188"/>
                  <a:pt x="6174578" y="2809267"/>
                  <a:pt x="6163069" y="2809807"/>
                </a:cubicBezTo>
                <a:lnTo>
                  <a:pt x="6124225" y="2808728"/>
                </a:lnTo>
                <a:cubicBezTo>
                  <a:pt x="6117751" y="2808728"/>
                  <a:pt x="6114514" y="2809807"/>
                  <a:pt x="6114514" y="2811965"/>
                </a:cubicBezTo>
                <a:lnTo>
                  <a:pt x="6106961" y="2811965"/>
                </a:lnTo>
                <a:lnTo>
                  <a:pt x="6106961" y="2809807"/>
                </a:lnTo>
                <a:lnTo>
                  <a:pt x="6100487" y="2809807"/>
                </a:lnTo>
                <a:lnTo>
                  <a:pt x="6100487" y="2811965"/>
                </a:lnTo>
                <a:lnTo>
                  <a:pt x="6095092" y="2811965"/>
                </a:lnTo>
                <a:lnTo>
                  <a:pt x="6095092" y="2809807"/>
                </a:lnTo>
                <a:lnTo>
                  <a:pt x="6088618" y="2809807"/>
                </a:lnTo>
                <a:lnTo>
                  <a:pt x="6086460" y="2807649"/>
                </a:lnTo>
                <a:lnTo>
                  <a:pt x="6086460" y="2806570"/>
                </a:lnTo>
                <a:lnTo>
                  <a:pt x="6087539" y="2805491"/>
                </a:lnTo>
                <a:lnTo>
                  <a:pt x="6086460" y="2804412"/>
                </a:lnTo>
                <a:lnTo>
                  <a:pt x="6086460" y="2799017"/>
                </a:lnTo>
                <a:lnTo>
                  <a:pt x="6087539" y="2794701"/>
                </a:lnTo>
                <a:lnTo>
                  <a:pt x="6085381" y="2786069"/>
                </a:lnTo>
                <a:lnTo>
                  <a:pt x="6085381" y="2774739"/>
                </a:lnTo>
                <a:lnTo>
                  <a:pt x="6086460" y="2767186"/>
                </a:lnTo>
                <a:lnTo>
                  <a:pt x="6085381" y="2766107"/>
                </a:lnTo>
                <a:lnTo>
                  <a:pt x="6087539" y="2763949"/>
                </a:lnTo>
                <a:close/>
                <a:moveTo>
                  <a:pt x="1715307" y="2763679"/>
                </a:moveTo>
                <a:lnTo>
                  <a:pt x="1723938" y="2763679"/>
                </a:lnTo>
                <a:lnTo>
                  <a:pt x="1740123" y="2776752"/>
                </a:lnTo>
                <a:lnTo>
                  <a:pt x="1740123" y="2779864"/>
                </a:lnTo>
                <a:lnTo>
                  <a:pt x="1741202" y="2779864"/>
                </a:lnTo>
                <a:lnTo>
                  <a:pt x="1741202" y="2777623"/>
                </a:lnTo>
                <a:lnTo>
                  <a:pt x="1751991" y="2786338"/>
                </a:lnTo>
                <a:lnTo>
                  <a:pt x="1750913" y="2787417"/>
                </a:lnTo>
                <a:lnTo>
                  <a:pt x="1750913" y="2788496"/>
                </a:lnTo>
                <a:lnTo>
                  <a:pt x="1751991" y="2789575"/>
                </a:lnTo>
                <a:cubicBezTo>
                  <a:pt x="1751991" y="2811515"/>
                  <a:pt x="1745158" y="2826621"/>
                  <a:pt x="1731491" y="2834894"/>
                </a:cubicBezTo>
                <a:lnTo>
                  <a:pt x="1716386" y="2850000"/>
                </a:lnTo>
                <a:lnTo>
                  <a:pt x="1707753" y="2852158"/>
                </a:lnTo>
                <a:cubicBezTo>
                  <a:pt x="1702717" y="2850360"/>
                  <a:pt x="1700200" y="2848921"/>
                  <a:pt x="1700200" y="2847842"/>
                </a:cubicBezTo>
                <a:lnTo>
                  <a:pt x="1700200" y="2846763"/>
                </a:lnTo>
                <a:cubicBezTo>
                  <a:pt x="1711709" y="2837052"/>
                  <a:pt x="1717464" y="2829858"/>
                  <a:pt x="1717464" y="2825183"/>
                </a:cubicBezTo>
                <a:cubicBezTo>
                  <a:pt x="1713149" y="2821766"/>
                  <a:pt x="1708472" y="2819608"/>
                  <a:pt x="1703437" y="2818709"/>
                </a:cubicBezTo>
                <a:lnTo>
                  <a:pt x="1703437" y="2817630"/>
                </a:lnTo>
                <a:lnTo>
                  <a:pt x="1704516" y="2816551"/>
                </a:lnTo>
                <a:lnTo>
                  <a:pt x="1704516" y="2815472"/>
                </a:lnTo>
                <a:cubicBezTo>
                  <a:pt x="1695883" y="2815472"/>
                  <a:pt x="1691568" y="2808998"/>
                  <a:pt x="1691568" y="2796049"/>
                </a:cubicBezTo>
                <a:lnTo>
                  <a:pt x="1691568" y="2784180"/>
                </a:lnTo>
                <a:cubicBezTo>
                  <a:pt x="1691568" y="2782562"/>
                  <a:pt x="1693366" y="2781483"/>
                  <a:pt x="1696964" y="2780943"/>
                </a:cubicBezTo>
                <a:lnTo>
                  <a:pt x="1695883" y="2779864"/>
                </a:lnTo>
                <a:lnTo>
                  <a:pt x="1695883" y="2778785"/>
                </a:lnTo>
                <a:cubicBezTo>
                  <a:pt x="1699480" y="2773031"/>
                  <a:pt x="1705954" y="2768715"/>
                  <a:pt x="1715307" y="2765837"/>
                </a:cubicBezTo>
                <a:close/>
                <a:moveTo>
                  <a:pt x="7135763" y="2763638"/>
                </a:moveTo>
                <a:lnTo>
                  <a:pt x="7135763" y="2764717"/>
                </a:lnTo>
                <a:lnTo>
                  <a:pt x="7140214" y="2764717"/>
                </a:lnTo>
                <a:lnTo>
                  <a:pt x="7140214" y="2763638"/>
                </a:lnTo>
                <a:close/>
                <a:moveTo>
                  <a:pt x="8109587" y="2763140"/>
                </a:moveTo>
                <a:lnTo>
                  <a:pt x="8109587" y="2764219"/>
                </a:lnTo>
                <a:lnTo>
                  <a:pt x="8111745" y="2764219"/>
                </a:lnTo>
                <a:lnTo>
                  <a:pt x="8111745" y="2763140"/>
                </a:lnTo>
                <a:close/>
                <a:moveTo>
                  <a:pt x="8100955" y="2763140"/>
                </a:moveTo>
                <a:lnTo>
                  <a:pt x="8100955" y="2765298"/>
                </a:lnTo>
                <a:lnTo>
                  <a:pt x="8102034" y="2764219"/>
                </a:lnTo>
                <a:lnTo>
                  <a:pt x="8103113" y="2764219"/>
                </a:lnTo>
                <a:lnTo>
                  <a:pt x="8108508" y="2765298"/>
                </a:lnTo>
                <a:lnTo>
                  <a:pt x="8106350" y="2763140"/>
                </a:lnTo>
                <a:close/>
                <a:moveTo>
                  <a:pt x="688660" y="2762735"/>
                </a:moveTo>
                <a:lnTo>
                  <a:pt x="688660" y="2763814"/>
                </a:lnTo>
                <a:lnTo>
                  <a:pt x="691762" y="2764758"/>
                </a:lnTo>
                <a:lnTo>
                  <a:pt x="691762" y="2762735"/>
                </a:lnTo>
                <a:close/>
                <a:moveTo>
                  <a:pt x="4706135" y="2762284"/>
                </a:moveTo>
                <a:cubicBezTo>
                  <a:pt x="4702898" y="2763723"/>
                  <a:pt x="4701099" y="2765162"/>
                  <a:pt x="4700740" y="2766600"/>
                </a:cubicBezTo>
                <a:lnTo>
                  <a:pt x="4700740" y="2769837"/>
                </a:lnTo>
                <a:lnTo>
                  <a:pt x="4702898" y="2769837"/>
                </a:lnTo>
                <a:lnTo>
                  <a:pt x="4708293" y="2764442"/>
                </a:lnTo>
                <a:close/>
                <a:moveTo>
                  <a:pt x="9147291" y="2761707"/>
                </a:moveTo>
                <a:lnTo>
                  <a:pt x="9147291" y="2762786"/>
                </a:lnTo>
                <a:lnTo>
                  <a:pt x="9154844" y="2776948"/>
                </a:lnTo>
                <a:lnTo>
                  <a:pt x="9155923" y="2776948"/>
                </a:lnTo>
                <a:cubicBezTo>
                  <a:pt x="9159520" y="2775420"/>
                  <a:pt x="9161318" y="2772857"/>
                  <a:pt x="9161318" y="2769260"/>
                </a:cubicBezTo>
                <a:lnTo>
                  <a:pt x="9157002" y="2769260"/>
                </a:lnTo>
                <a:lnTo>
                  <a:pt x="9153765" y="2771418"/>
                </a:lnTo>
                <a:lnTo>
                  <a:pt x="9148370" y="2761707"/>
                </a:lnTo>
                <a:close/>
                <a:moveTo>
                  <a:pt x="2212578" y="2761707"/>
                </a:moveTo>
                <a:cubicBezTo>
                  <a:pt x="2212578" y="2763146"/>
                  <a:pt x="2211499" y="2763865"/>
                  <a:pt x="2209341" y="2763865"/>
                </a:cubicBezTo>
                <a:lnTo>
                  <a:pt x="2209341" y="2764944"/>
                </a:lnTo>
                <a:lnTo>
                  <a:pt x="2211499" y="2764944"/>
                </a:lnTo>
                <a:cubicBezTo>
                  <a:pt x="2211499" y="2763506"/>
                  <a:pt x="2212578" y="2762786"/>
                  <a:pt x="2214736" y="2762786"/>
                </a:cubicBezTo>
                <a:lnTo>
                  <a:pt x="2214736" y="2761707"/>
                </a:lnTo>
                <a:close/>
                <a:moveTo>
                  <a:pt x="4198613" y="2759549"/>
                </a:moveTo>
                <a:lnTo>
                  <a:pt x="4200771" y="2759549"/>
                </a:lnTo>
                <a:lnTo>
                  <a:pt x="4200771" y="2761707"/>
                </a:lnTo>
                <a:lnTo>
                  <a:pt x="4207245" y="2761707"/>
                </a:lnTo>
                <a:lnTo>
                  <a:pt x="4210482" y="2759549"/>
                </a:lnTo>
                <a:cubicBezTo>
                  <a:pt x="4216056" y="2763506"/>
                  <a:pt x="4223969" y="2766383"/>
                  <a:pt x="4234220" y="2768181"/>
                </a:cubicBezTo>
                <a:lnTo>
                  <a:pt x="4234220" y="2773576"/>
                </a:lnTo>
                <a:lnTo>
                  <a:pt x="4237457" y="2770339"/>
                </a:lnTo>
                <a:cubicBezTo>
                  <a:pt x="4243571" y="2772138"/>
                  <a:pt x="4251843" y="2777533"/>
                  <a:pt x="4262274" y="2786524"/>
                </a:cubicBezTo>
                <a:lnTo>
                  <a:pt x="4263353" y="2785445"/>
                </a:lnTo>
                <a:lnTo>
                  <a:pt x="4265511" y="2788682"/>
                </a:lnTo>
                <a:lnTo>
                  <a:pt x="4264432" y="2791919"/>
                </a:lnTo>
                <a:lnTo>
                  <a:pt x="4266590" y="2810263"/>
                </a:lnTo>
                <a:cubicBezTo>
                  <a:pt x="4261015" y="2823930"/>
                  <a:pt x="4253821" y="2830764"/>
                  <a:pt x="4245010" y="2830764"/>
                </a:cubicBezTo>
                <a:lnTo>
                  <a:pt x="4243931" y="2829685"/>
                </a:lnTo>
                <a:lnTo>
                  <a:pt x="4242852" y="2829685"/>
                </a:lnTo>
                <a:lnTo>
                  <a:pt x="4240694" y="2831843"/>
                </a:lnTo>
                <a:cubicBezTo>
                  <a:pt x="4227026" y="2827167"/>
                  <a:pt x="4220193" y="2819254"/>
                  <a:pt x="4220193" y="2808105"/>
                </a:cubicBezTo>
                <a:cubicBezTo>
                  <a:pt x="4218574" y="2794977"/>
                  <a:pt x="4211021" y="2781669"/>
                  <a:pt x="4197534" y="2768181"/>
                </a:cubicBezTo>
                <a:lnTo>
                  <a:pt x="4197534" y="2767102"/>
                </a:lnTo>
                <a:lnTo>
                  <a:pt x="4199692" y="2764944"/>
                </a:lnTo>
                <a:lnTo>
                  <a:pt x="4199692" y="2762786"/>
                </a:lnTo>
                <a:lnTo>
                  <a:pt x="4196455" y="2764944"/>
                </a:lnTo>
                <a:lnTo>
                  <a:pt x="4195376" y="2764944"/>
                </a:lnTo>
                <a:lnTo>
                  <a:pt x="4195376" y="2762786"/>
                </a:lnTo>
                <a:close/>
                <a:moveTo>
                  <a:pt x="7194434" y="2759321"/>
                </a:moveTo>
                <a:lnTo>
                  <a:pt x="7194434" y="2760400"/>
                </a:lnTo>
                <a:lnTo>
                  <a:pt x="7192276" y="2763638"/>
                </a:lnTo>
                <a:lnTo>
                  <a:pt x="7194434" y="2763638"/>
                </a:lnTo>
                <a:lnTo>
                  <a:pt x="7197806" y="2761479"/>
                </a:lnTo>
                <a:lnTo>
                  <a:pt x="7198885" y="2762558"/>
                </a:lnTo>
                <a:lnTo>
                  <a:pt x="7199964" y="2762558"/>
                </a:lnTo>
                <a:lnTo>
                  <a:pt x="7199964" y="2760400"/>
                </a:lnTo>
                <a:close/>
                <a:moveTo>
                  <a:pt x="2225526" y="2757391"/>
                </a:moveTo>
                <a:lnTo>
                  <a:pt x="2225526" y="2758470"/>
                </a:lnTo>
                <a:lnTo>
                  <a:pt x="2227684" y="2758470"/>
                </a:lnTo>
                <a:lnTo>
                  <a:pt x="2227684" y="2757391"/>
                </a:lnTo>
                <a:close/>
                <a:moveTo>
                  <a:pt x="5651635" y="2755587"/>
                </a:moveTo>
                <a:lnTo>
                  <a:pt x="5662290" y="2755587"/>
                </a:lnTo>
                <a:lnTo>
                  <a:pt x="5665527" y="2757610"/>
                </a:lnTo>
                <a:lnTo>
                  <a:pt x="5672945" y="2755587"/>
                </a:lnTo>
                <a:cubicBezTo>
                  <a:pt x="5687962" y="2756846"/>
                  <a:pt x="5695470" y="2758599"/>
                  <a:pt x="5695470" y="2760847"/>
                </a:cubicBezTo>
                <a:lnTo>
                  <a:pt x="5695470" y="2761926"/>
                </a:lnTo>
                <a:cubicBezTo>
                  <a:pt x="5695470" y="2764084"/>
                  <a:pt x="5692233" y="2765882"/>
                  <a:pt x="5685759" y="2767321"/>
                </a:cubicBezTo>
                <a:lnTo>
                  <a:pt x="5672945" y="2766242"/>
                </a:lnTo>
                <a:lnTo>
                  <a:pt x="5664448" y="2768400"/>
                </a:lnTo>
                <a:lnTo>
                  <a:pt x="5651635" y="2768400"/>
                </a:lnTo>
                <a:cubicBezTo>
                  <a:pt x="5647949" y="2768400"/>
                  <a:pt x="5645835" y="2767321"/>
                  <a:pt x="5645296" y="2765163"/>
                </a:cubicBezTo>
                <a:cubicBezTo>
                  <a:pt x="5645296" y="2761207"/>
                  <a:pt x="5647409" y="2758015"/>
                  <a:pt x="5651635" y="2755587"/>
                </a:cubicBezTo>
                <a:close/>
                <a:moveTo>
                  <a:pt x="5165962" y="2754912"/>
                </a:moveTo>
                <a:lnTo>
                  <a:pt x="5167041" y="2759228"/>
                </a:lnTo>
                <a:lnTo>
                  <a:pt x="5168121" y="2759228"/>
                </a:lnTo>
                <a:lnTo>
                  <a:pt x="5168121" y="2754912"/>
                </a:lnTo>
                <a:close/>
                <a:moveTo>
                  <a:pt x="2220131" y="2754154"/>
                </a:moveTo>
                <a:lnTo>
                  <a:pt x="2228763" y="2754154"/>
                </a:lnTo>
                <a:lnTo>
                  <a:pt x="2244950" y="2767227"/>
                </a:lnTo>
                <a:lnTo>
                  <a:pt x="2244950" y="2770339"/>
                </a:lnTo>
                <a:lnTo>
                  <a:pt x="2246027" y="2770339"/>
                </a:lnTo>
                <a:lnTo>
                  <a:pt x="2246027" y="2768098"/>
                </a:lnTo>
                <a:lnTo>
                  <a:pt x="2256818" y="2776813"/>
                </a:lnTo>
                <a:lnTo>
                  <a:pt x="2255738" y="2777892"/>
                </a:lnTo>
                <a:lnTo>
                  <a:pt x="2255738" y="2778971"/>
                </a:lnTo>
                <a:lnTo>
                  <a:pt x="2256818" y="2780050"/>
                </a:lnTo>
                <a:cubicBezTo>
                  <a:pt x="2256818" y="2801990"/>
                  <a:pt x="2249983" y="2817096"/>
                  <a:pt x="2236316" y="2825369"/>
                </a:cubicBezTo>
                <a:lnTo>
                  <a:pt x="2221211" y="2840475"/>
                </a:lnTo>
                <a:lnTo>
                  <a:pt x="2212578" y="2842633"/>
                </a:lnTo>
                <a:cubicBezTo>
                  <a:pt x="2207541" y="2840835"/>
                  <a:pt x="2205026" y="2839396"/>
                  <a:pt x="2205026" y="2838317"/>
                </a:cubicBezTo>
                <a:lnTo>
                  <a:pt x="2205026" y="2837238"/>
                </a:lnTo>
                <a:cubicBezTo>
                  <a:pt x="2216533" y="2827527"/>
                  <a:pt x="2222290" y="2820333"/>
                  <a:pt x="2222290" y="2815658"/>
                </a:cubicBezTo>
                <a:cubicBezTo>
                  <a:pt x="2217973" y="2812241"/>
                  <a:pt x="2213296" y="2810083"/>
                  <a:pt x="2208262" y="2809184"/>
                </a:cubicBezTo>
                <a:lnTo>
                  <a:pt x="2208262" y="2808105"/>
                </a:lnTo>
                <a:lnTo>
                  <a:pt x="2209341" y="2807026"/>
                </a:lnTo>
                <a:lnTo>
                  <a:pt x="2209341" y="2805947"/>
                </a:lnTo>
                <a:cubicBezTo>
                  <a:pt x="2200709" y="2805947"/>
                  <a:pt x="2196393" y="2799473"/>
                  <a:pt x="2196393" y="2786524"/>
                </a:cubicBezTo>
                <a:lnTo>
                  <a:pt x="2196393" y="2774655"/>
                </a:lnTo>
                <a:cubicBezTo>
                  <a:pt x="2196393" y="2773037"/>
                  <a:pt x="2198192" y="2771958"/>
                  <a:pt x="2201788" y="2771418"/>
                </a:cubicBezTo>
                <a:lnTo>
                  <a:pt x="2200709" y="2770339"/>
                </a:lnTo>
                <a:lnTo>
                  <a:pt x="2200709" y="2769260"/>
                </a:lnTo>
                <a:cubicBezTo>
                  <a:pt x="2204305" y="2763506"/>
                  <a:pt x="2210779" y="2759190"/>
                  <a:pt x="2220131" y="2756312"/>
                </a:cubicBezTo>
                <a:close/>
                <a:moveTo>
                  <a:pt x="8255522" y="2748034"/>
                </a:moveTo>
                <a:cubicBezTo>
                  <a:pt x="8260558" y="2749473"/>
                  <a:pt x="8263076" y="2752350"/>
                  <a:pt x="8263076" y="2756666"/>
                </a:cubicBezTo>
                <a:cubicBezTo>
                  <a:pt x="8261996" y="2759543"/>
                  <a:pt x="8260918" y="2760982"/>
                  <a:pt x="8259838" y="2760982"/>
                </a:cubicBezTo>
                <a:lnTo>
                  <a:pt x="8256602" y="2759903"/>
                </a:lnTo>
                <a:lnTo>
                  <a:pt x="8254444" y="2762061"/>
                </a:lnTo>
                <a:cubicBezTo>
                  <a:pt x="8251566" y="2756306"/>
                  <a:pt x="8249048" y="2753429"/>
                  <a:pt x="8246890" y="2753429"/>
                </a:cubicBezTo>
                <a:lnTo>
                  <a:pt x="8246890" y="2749113"/>
                </a:lnTo>
                <a:lnTo>
                  <a:pt x="8249048" y="2749113"/>
                </a:lnTo>
                <a:close/>
                <a:moveTo>
                  <a:pt x="6079986" y="2747764"/>
                </a:moveTo>
                <a:lnTo>
                  <a:pt x="6081065" y="2747764"/>
                </a:lnTo>
                <a:cubicBezTo>
                  <a:pt x="6081065" y="2749562"/>
                  <a:pt x="6082504" y="2750641"/>
                  <a:pt x="6085381" y="2751001"/>
                </a:cubicBezTo>
                <a:lnTo>
                  <a:pt x="6100487" y="2749922"/>
                </a:lnTo>
                <a:lnTo>
                  <a:pt x="6101566" y="2749922"/>
                </a:lnTo>
                <a:lnTo>
                  <a:pt x="6105882" y="2752080"/>
                </a:lnTo>
                <a:lnTo>
                  <a:pt x="6105882" y="2788227"/>
                </a:lnTo>
                <a:lnTo>
                  <a:pt x="6133936" y="2792543"/>
                </a:lnTo>
                <a:lnTo>
                  <a:pt x="6138252" y="2791464"/>
                </a:lnTo>
                <a:lnTo>
                  <a:pt x="6140410" y="2791464"/>
                </a:lnTo>
                <a:lnTo>
                  <a:pt x="6142568" y="2793622"/>
                </a:lnTo>
                <a:lnTo>
                  <a:pt x="6151200" y="2788227"/>
                </a:lnTo>
                <a:lnTo>
                  <a:pt x="6156595" y="2788227"/>
                </a:lnTo>
                <a:cubicBezTo>
                  <a:pt x="6156595" y="2790385"/>
                  <a:pt x="6158393" y="2791464"/>
                  <a:pt x="6161990" y="2791464"/>
                </a:cubicBezTo>
                <a:lnTo>
                  <a:pt x="6165227" y="2789306"/>
                </a:lnTo>
                <a:lnTo>
                  <a:pt x="6167385" y="2791464"/>
                </a:lnTo>
                <a:lnTo>
                  <a:pt x="6185728" y="2791464"/>
                </a:lnTo>
                <a:cubicBezTo>
                  <a:pt x="6189325" y="2791464"/>
                  <a:pt x="6191123" y="2790385"/>
                  <a:pt x="6191123" y="2788227"/>
                </a:cubicBezTo>
                <a:lnTo>
                  <a:pt x="6193281" y="2788227"/>
                </a:lnTo>
                <a:cubicBezTo>
                  <a:pt x="6195259" y="2790385"/>
                  <a:pt x="6204251" y="2791464"/>
                  <a:pt x="6220256" y="2791464"/>
                </a:cubicBezTo>
                <a:lnTo>
                  <a:pt x="6224572" y="2790385"/>
                </a:lnTo>
                <a:lnTo>
                  <a:pt x="6224572" y="2792543"/>
                </a:lnTo>
                <a:lnTo>
                  <a:pt x="6229967" y="2791464"/>
                </a:lnTo>
                <a:lnTo>
                  <a:pt x="6261258" y="2791464"/>
                </a:lnTo>
                <a:lnTo>
                  <a:pt x="6265574" y="2792543"/>
                </a:lnTo>
                <a:lnTo>
                  <a:pt x="6269890" y="2791464"/>
                </a:lnTo>
                <a:lnTo>
                  <a:pt x="6270969" y="2791464"/>
                </a:lnTo>
                <a:lnTo>
                  <a:pt x="6276364" y="2792543"/>
                </a:lnTo>
                <a:lnTo>
                  <a:pt x="6276364" y="2790385"/>
                </a:lnTo>
                <a:lnTo>
                  <a:pt x="6284996" y="2790385"/>
                </a:lnTo>
                <a:lnTo>
                  <a:pt x="6287154" y="2792543"/>
                </a:lnTo>
                <a:lnTo>
                  <a:pt x="6287154" y="2793622"/>
                </a:lnTo>
                <a:lnTo>
                  <a:pt x="6293628" y="2791464"/>
                </a:lnTo>
                <a:lnTo>
                  <a:pt x="6295786" y="2793622"/>
                </a:lnTo>
                <a:lnTo>
                  <a:pt x="6295786" y="2800096"/>
                </a:lnTo>
                <a:lnTo>
                  <a:pt x="6297944" y="2800096"/>
                </a:lnTo>
                <a:lnTo>
                  <a:pt x="6297944" y="2818439"/>
                </a:lnTo>
                <a:lnTo>
                  <a:pt x="6296865" y="2818439"/>
                </a:lnTo>
                <a:lnTo>
                  <a:pt x="6293628" y="2817360"/>
                </a:lnTo>
                <a:lnTo>
                  <a:pt x="6291470" y="2820597"/>
                </a:lnTo>
                <a:cubicBezTo>
                  <a:pt x="6294348" y="2820597"/>
                  <a:pt x="6295786" y="2821316"/>
                  <a:pt x="6295786" y="2822755"/>
                </a:cubicBezTo>
                <a:lnTo>
                  <a:pt x="6295786" y="2828150"/>
                </a:lnTo>
                <a:lnTo>
                  <a:pt x="6297944" y="2828150"/>
                </a:lnTo>
                <a:lnTo>
                  <a:pt x="6297944" y="2836782"/>
                </a:lnTo>
                <a:lnTo>
                  <a:pt x="6295786" y="2836782"/>
                </a:lnTo>
                <a:lnTo>
                  <a:pt x="6295786" y="2843256"/>
                </a:lnTo>
                <a:lnTo>
                  <a:pt x="6293628" y="2845414"/>
                </a:lnTo>
                <a:lnTo>
                  <a:pt x="6287154" y="2845414"/>
                </a:lnTo>
                <a:lnTo>
                  <a:pt x="6260179" y="2846493"/>
                </a:lnTo>
                <a:lnTo>
                  <a:pt x="6260179" y="2848651"/>
                </a:lnTo>
                <a:lnTo>
                  <a:pt x="6252626" y="2848651"/>
                </a:lnTo>
                <a:lnTo>
                  <a:pt x="6252626" y="2846493"/>
                </a:lnTo>
                <a:lnTo>
                  <a:pt x="6251547" y="2846493"/>
                </a:lnTo>
                <a:cubicBezTo>
                  <a:pt x="6243815" y="2846493"/>
                  <a:pt x="6238060" y="2845414"/>
                  <a:pt x="6234283" y="2843256"/>
                </a:cubicBezTo>
                <a:cubicBezTo>
                  <a:pt x="6234283" y="2845414"/>
                  <a:pt x="6229608" y="2846493"/>
                  <a:pt x="6220256" y="2846493"/>
                </a:cubicBezTo>
                <a:lnTo>
                  <a:pt x="6220256" y="2848651"/>
                </a:lnTo>
                <a:lnTo>
                  <a:pt x="6209466" y="2848651"/>
                </a:lnTo>
                <a:lnTo>
                  <a:pt x="6209466" y="2846493"/>
                </a:lnTo>
                <a:lnTo>
                  <a:pt x="6201913" y="2846493"/>
                </a:lnTo>
                <a:lnTo>
                  <a:pt x="6201913" y="2848651"/>
                </a:lnTo>
                <a:lnTo>
                  <a:pt x="6188965" y="2848651"/>
                </a:lnTo>
                <a:lnTo>
                  <a:pt x="6188965" y="2846493"/>
                </a:lnTo>
                <a:lnTo>
                  <a:pt x="6160911" y="2846493"/>
                </a:lnTo>
                <a:lnTo>
                  <a:pt x="6160911" y="2843256"/>
                </a:lnTo>
                <a:lnTo>
                  <a:pt x="6158753" y="2843256"/>
                </a:lnTo>
                <a:lnTo>
                  <a:pt x="6158753" y="2846493"/>
                </a:lnTo>
                <a:lnTo>
                  <a:pt x="6153358" y="2846493"/>
                </a:lnTo>
                <a:lnTo>
                  <a:pt x="6132857" y="2844335"/>
                </a:lnTo>
                <a:cubicBezTo>
                  <a:pt x="6126383" y="2845414"/>
                  <a:pt x="6123146" y="2846853"/>
                  <a:pt x="6123146" y="2848651"/>
                </a:cubicBezTo>
                <a:lnTo>
                  <a:pt x="6120988" y="2848651"/>
                </a:lnTo>
                <a:cubicBezTo>
                  <a:pt x="6120988" y="2846493"/>
                  <a:pt x="6118470" y="2845414"/>
                  <a:pt x="6113435" y="2845414"/>
                </a:cubicBezTo>
                <a:lnTo>
                  <a:pt x="6091855" y="2846493"/>
                </a:lnTo>
                <a:lnTo>
                  <a:pt x="6091855" y="2848651"/>
                </a:lnTo>
                <a:lnTo>
                  <a:pt x="6088618" y="2848651"/>
                </a:lnTo>
                <a:lnTo>
                  <a:pt x="6088618" y="2846493"/>
                </a:lnTo>
                <a:lnTo>
                  <a:pt x="6084302" y="2846493"/>
                </a:lnTo>
                <a:lnTo>
                  <a:pt x="6084302" y="2848651"/>
                </a:lnTo>
                <a:lnTo>
                  <a:pt x="6076749" y="2848651"/>
                </a:lnTo>
                <a:cubicBezTo>
                  <a:pt x="6076749" y="2846493"/>
                  <a:pt x="6074231" y="2845414"/>
                  <a:pt x="6069196" y="2845414"/>
                </a:cubicBezTo>
                <a:lnTo>
                  <a:pt x="6064880" y="2846493"/>
                </a:lnTo>
                <a:lnTo>
                  <a:pt x="6054090" y="2844335"/>
                </a:lnTo>
                <a:lnTo>
                  <a:pt x="6053011" y="2845414"/>
                </a:lnTo>
                <a:lnTo>
                  <a:pt x="6051932" y="2844335"/>
                </a:lnTo>
                <a:lnTo>
                  <a:pt x="6053011" y="2833545"/>
                </a:lnTo>
                <a:cubicBezTo>
                  <a:pt x="6053011" y="2817540"/>
                  <a:pt x="6051932" y="2806030"/>
                  <a:pt x="6049774" y="2799017"/>
                </a:cubicBezTo>
                <a:lnTo>
                  <a:pt x="6051932" y="2760712"/>
                </a:lnTo>
                <a:lnTo>
                  <a:pt x="6050853" y="2752080"/>
                </a:lnTo>
                <a:lnTo>
                  <a:pt x="6054090" y="2749922"/>
                </a:lnTo>
                <a:lnTo>
                  <a:pt x="6057327" y="2749922"/>
                </a:lnTo>
                <a:lnTo>
                  <a:pt x="6071354" y="2751001"/>
                </a:lnTo>
                <a:cubicBezTo>
                  <a:pt x="6077108" y="2750462"/>
                  <a:pt x="6079986" y="2749742"/>
                  <a:pt x="6079986" y="2748843"/>
                </a:cubicBezTo>
                <a:close/>
                <a:moveTo>
                  <a:pt x="7213991" y="2747318"/>
                </a:moveTo>
                <a:lnTo>
                  <a:pt x="7216284" y="2747318"/>
                </a:lnTo>
                <a:lnTo>
                  <a:pt x="7217362" y="2748397"/>
                </a:lnTo>
                <a:lnTo>
                  <a:pt x="7218442" y="2747318"/>
                </a:lnTo>
                <a:lnTo>
                  <a:pt x="7219520" y="2747318"/>
                </a:lnTo>
                <a:cubicBezTo>
                  <a:pt x="7236155" y="2756579"/>
                  <a:pt x="7247755" y="2761659"/>
                  <a:pt x="7254318" y="2762558"/>
                </a:cubicBezTo>
                <a:lnTo>
                  <a:pt x="7254318" y="2763638"/>
                </a:lnTo>
                <a:lnTo>
                  <a:pt x="7260792" y="2761479"/>
                </a:lnTo>
                <a:lnTo>
                  <a:pt x="7261872" y="2761479"/>
                </a:lnTo>
                <a:lnTo>
                  <a:pt x="7273876" y="2777799"/>
                </a:lnTo>
                <a:lnTo>
                  <a:pt x="7273876" y="2778878"/>
                </a:lnTo>
                <a:lnTo>
                  <a:pt x="7271718" y="2781036"/>
                </a:lnTo>
                <a:lnTo>
                  <a:pt x="7267266" y="2779957"/>
                </a:lnTo>
                <a:lnTo>
                  <a:pt x="7267266" y="2781036"/>
                </a:lnTo>
                <a:lnTo>
                  <a:pt x="7268346" y="2782115"/>
                </a:lnTo>
                <a:lnTo>
                  <a:pt x="7268346" y="2783194"/>
                </a:lnTo>
                <a:cubicBezTo>
                  <a:pt x="7271852" y="2781036"/>
                  <a:pt x="7278012" y="2779598"/>
                  <a:pt x="7286824" y="2778878"/>
                </a:cubicBezTo>
                <a:cubicBezTo>
                  <a:pt x="7290510" y="2782835"/>
                  <a:pt x="7292354" y="2786431"/>
                  <a:pt x="7292354" y="2789668"/>
                </a:cubicBezTo>
                <a:lnTo>
                  <a:pt x="7300986" y="2805988"/>
                </a:lnTo>
                <a:lnTo>
                  <a:pt x="7300986" y="2809225"/>
                </a:lnTo>
                <a:lnTo>
                  <a:pt x="7298828" y="2815834"/>
                </a:lnTo>
                <a:lnTo>
                  <a:pt x="7300986" y="2822308"/>
                </a:lnTo>
                <a:cubicBezTo>
                  <a:pt x="7299187" y="2827883"/>
                  <a:pt x="7294826" y="2833323"/>
                  <a:pt x="7287902" y="2838628"/>
                </a:cubicBezTo>
                <a:cubicBezTo>
                  <a:pt x="7265513" y="2838628"/>
                  <a:pt x="7254318" y="2835346"/>
                  <a:pt x="7254318" y="2828782"/>
                </a:cubicBezTo>
                <a:cubicBezTo>
                  <a:pt x="7244877" y="2820150"/>
                  <a:pt x="7240156" y="2809270"/>
                  <a:pt x="7240156" y="2796142"/>
                </a:cubicBezTo>
                <a:lnTo>
                  <a:pt x="7241236" y="2796142"/>
                </a:lnTo>
                <a:lnTo>
                  <a:pt x="7232469" y="2779957"/>
                </a:lnTo>
                <a:cubicBezTo>
                  <a:pt x="7232469" y="2777710"/>
                  <a:pt x="7230311" y="2775866"/>
                  <a:pt x="7225995" y="2774428"/>
                </a:cubicBezTo>
                <a:cubicBezTo>
                  <a:pt x="7222398" y="2767954"/>
                  <a:pt x="7220240" y="2761794"/>
                  <a:pt x="7219520" y="2755950"/>
                </a:cubicBezTo>
                <a:cubicBezTo>
                  <a:pt x="7215115" y="2755950"/>
                  <a:pt x="7212912" y="2753432"/>
                  <a:pt x="7212912" y="2748397"/>
                </a:cubicBezTo>
                <a:close/>
                <a:moveTo>
                  <a:pt x="1059151" y="2745201"/>
                </a:moveTo>
                <a:lnTo>
                  <a:pt x="1081675" y="2752620"/>
                </a:lnTo>
                <a:lnTo>
                  <a:pt x="1088014" y="2750462"/>
                </a:lnTo>
                <a:lnTo>
                  <a:pt x="1089092" y="2750462"/>
                </a:lnTo>
                <a:cubicBezTo>
                  <a:pt x="1102670" y="2761611"/>
                  <a:pt x="1109460" y="2768400"/>
                  <a:pt x="1109460" y="2770828"/>
                </a:cubicBezTo>
                <a:lnTo>
                  <a:pt x="1108380" y="2785934"/>
                </a:lnTo>
                <a:lnTo>
                  <a:pt x="1108380" y="2787013"/>
                </a:lnTo>
                <a:cubicBezTo>
                  <a:pt x="1104874" y="2789980"/>
                  <a:pt x="1103121" y="2793532"/>
                  <a:pt x="1103121" y="2797668"/>
                </a:cubicBezTo>
                <a:cubicBezTo>
                  <a:pt x="1100062" y="2800545"/>
                  <a:pt x="1096465" y="2801984"/>
                  <a:pt x="1092329" y="2801984"/>
                </a:cubicBezTo>
                <a:lnTo>
                  <a:pt x="1091250" y="2801984"/>
                </a:lnTo>
                <a:lnTo>
                  <a:pt x="1090172" y="2800905"/>
                </a:lnTo>
                <a:lnTo>
                  <a:pt x="1082753" y="2803063"/>
                </a:lnTo>
                <a:cubicBezTo>
                  <a:pt x="1081315" y="2801444"/>
                  <a:pt x="1080595" y="2798927"/>
                  <a:pt x="1080595" y="2795510"/>
                </a:cubicBezTo>
                <a:lnTo>
                  <a:pt x="1070884" y="2795510"/>
                </a:lnTo>
                <a:cubicBezTo>
                  <a:pt x="1069445" y="2795510"/>
                  <a:pt x="1068008" y="2791958"/>
                  <a:pt x="1066567" y="2784855"/>
                </a:cubicBezTo>
                <a:lnTo>
                  <a:pt x="1067646" y="2780539"/>
                </a:lnTo>
                <a:lnTo>
                  <a:pt x="1067646" y="2777302"/>
                </a:lnTo>
                <a:cubicBezTo>
                  <a:pt x="1063422" y="2766422"/>
                  <a:pt x="1060229" y="2759993"/>
                  <a:pt x="1058071" y="2758015"/>
                </a:cubicBezTo>
                <a:cubicBezTo>
                  <a:pt x="1054474" y="2758015"/>
                  <a:pt x="1052677" y="2756576"/>
                  <a:pt x="1052677" y="2753699"/>
                </a:cubicBezTo>
                <a:cubicBezTo>
                  <a:pt x="1054474" y="2748034"/>
                  <a:pt x="1056633" y="2745201"/>
                  <a:pt x="1059151" y="2745201"/>
                </a:cubicBezTo>
                <a:close/>
                <a:moveTo>
                  <a:pt x="7101100" y="2745160"/>
                </a:moveTo>
                <a:lnTo>
                  <a:pt x="7115127" y="2749476"/>
                </a:lnTo>
                <a:lnTo>
                  <a:pt x="7118364" y="2749476"/>
                </a:lnTo>
                <a:lnTo>
                  <a:pt x="7124973" y="2747318"/>
                </a:lnTo>
                <a:cubicBezTo>
                  <a:pt x="7132346" y="2750195"/>
                  <a:pt x="7136662" y="2753792"/>
                  <a:pt x="7137921" y="2758108"/>
                </a:cubicBezTo>
                <a:lnTo>
                  <a:pt x="7139135" y="2757029"/>
                </a:lnTo>
                <a:lnTo>
                  <a:pt x="7140214" y="2757029"/>
                </a:lnTo>
                <a:cubicBezTo>
                  <a:pt x="7147407" y="2758557"/>
                  <a:pt x="7151004" y="2760400"/>
                  <a:pt x="7151004" y="2762558"/>
                </a:cubicBezTo>
                <a:lnTo>
                  <a:pt x="7148846" y="2764717"/>
                </a:lnTo>
                <a:lnTo>
                  <a:pt x="7141293" y="2762558"/>
                </a:lnTo>
                <a:cubicBezTo>
                  <a:pt x="7141293" y="2764177"/>
                  <a:pt x="7144170" y="2765256"/>
                  <a:pt x="7149925" y="2765796"/>
                </a:cubicBezTo>
                <a:lnTo>
                  <a:pt x="7153162" y="2764717"/>
                </a:lnTo>
                <a:lnTo>
                  <a:pt x="7155320" y="2767954"/>
                </a:lnTo>
                <a:lnTo>
                  <a:pt x="7155320" y="2770112"/>
                </a:lnTo>
                <a:cubicBezTo>
                  <a:pt x="7134909" y="2789714"/>
                  <a:pt x="7123355" y="2799514"/>
                  <a:pt x="7120657" y="2799514"/>
                </a:cubicBezTo>
                <a:cubicBezTo>
                  <a:pt x="7116791" y="2802392"/>
                  <a:pt x="7109867" y="2810349"/>
                  <a:pt x="7099886" y="2823387"/>
                </a:cubicBezTo>
                <a:lnTo>
                  <a:pt x="7095570" y="2824466"/>
                </a:lnTo>
                <a:lnTo>
                  <a:pt x="7090175" y="2823387"/>
                </a:lnTo>
                <a:cubicBezTo>
                  <a:pt x="7087118" y="2823387"/>
                  <a:pt x="7080239" y="2827389"/>
                  <a:pt x="7069539" y="2835391"/>
                </a:cubicBezTo>
                <a:lnTo>
                  <a:pt x="7057535" y="2838628"/>
                </a:lnTo>
                <a:lnTo>
                  <a:pt x="7055377" y="2836470"/>
                </a:lnTo>
                <a:cubicBezTo>
                  <a:pt x="7055377" y="2830805"/>
                  <a:pt x="7060098" y="2825725"/>
                  <a:pt x="7069539" y="2821229"/>
                </a:cubicBezTo>
                <a:lnTo>
                  <a:pt x="7069539" y="2815834"/>
                </a:lnTo>
                <a:cubicBezTo>
                  <a:pt x="7071877" y="2813407"/>
                  <a:pt x="7074035" y="2807967"/>
                  <a:pt x="7076013" y="2799514"/>
                </a:cubicBezTo>
                <a:lnTo>
                  <a:pt x="7077092" y="2799514"/>
                </a:lnTo>
                <a:lnTo>
                  <a:pt x="7080329" y="2801672"/>
                </a:lnTo>
                <a:lnTo>
                  <a:pt x="7080329" y="2800593"/>
                </a:lnTo>
                <a:lnTo>
                  <a:pt x="7079250" y="2796142"/>
                </a:lnTo>
                <a:cubicBezTo>
                  <a:pt x="7080959" y="2795783"/>
                  <a:pt x="7085679" y="2783869"/>
                  <a:pt x="7093412" y="2760400"/>
                </a:cubicBezTo>
                <a:lnTo>
                  <a:pt x="7094491" y="2755950"/>
                </a:lnTo>
                <a:lnTo>
                  <a:pt x="7094491" y="2749476"/>
                </a:lnTo>
                <a:cubicBezTo>
                  <a:pt x="7094491" y="2748217"/>
                  <a:pt x="7096694" y="2746778"/>
                  <a:pt x="7101100" y="2745160"/>
                </a:cubicBezTo>
                <a:close/>
                <a:moveTo>
                  <a:pt x="5585411" y="2744797"/>
                </a:moveTo>
                <a:lnTo>
                  <a:pt x="5586490" y="2744797"/>
                </a:lnTo>
                <a:cubicBezTo>
                  <a:pt x="5590806" y="2744797"/>
                  <a:pt x="5595797" y="2748034"/>
                  <a:pt x="5601461" y="2754508"/>
                </a:cubicBezTo>
                <a:lnTo>
                  <a:pt x="5605777" y="2751271"/>
                </a:lnTo>
                <a:cubicBezTo>
                  <a:pt x="5622862" y="2751271"/>
                  <a:pt x="5633877" y="2754463"/>
                  <a:pt x="5638822" y="2760847"/>
                </a:cubicBezTo>
                <a:lnTo>
                  <a:pt x="5638822" y="2761926"/>
                </a:lnTo>
                <a:cubicBezTo>
                  <a:pt x="5638103" y="2764084"/>
                  <a:pt x="5631359" y="2769074"/>
                  <a:pt x="5618591" y="2776897"/>
                </a:cubicBezTo>
                <a:cubicBezTo>
                  <a:pt x="5612117" y="2781483"/>
                  <a:pt x="5608880" y="2788227"/>
                  <a:pt x="5608880" y="2797128"/>
                </a:cubicBezTo>
                <a:cubicBezTo>
                  <a:pt x="5612476" y="2797848"/>
                  <a:pt x="5617467" y="2802119"/>
                  <a:pt x="5623851" y="2809942"/>
                </a:cubicBezTo>
                <a:cubicBezTo>
                  <a:pt x="5635270" y="2816056"/>
                  <a:pt x="5640980" y="2819653"/>
                  <a:pt x="5640980" y="2820732"/>
                </a:cubicBezTo>
                <a:lnTo>
                  <a:pt x="5640980" y="2822755"/>
                </a:lnTo>
                <a:cubicBezTo>
                  <a:pt x="5640980" y="2824553"/>
                  <a:pt x="5636709" y="2825992"/>
                  <a:pt x="5628167" y="2827071"/>
                </a:cubicBezTo>
                <a:cubicBezTo>
                  <a:pt x="5628167" y="2832196"/>
                  <a:pt x="5624975" y="2837187"/>
                  <a:pt x="5618591" y="2842042"/>
                </a:cubicBezTo>
                <a:cubicBezTo>
                  <a:pt x="5618591" y="2844919"/>
                  <a:pt x="5615354" y="2851304"/>
                  <a:pt x="5608880" y="2861194"/>
                </a:cubicBezTo>
                <a:lnTo>
                  <a:pt x="5607935" y="2861194"/>
                </a:lnTo>
                <a:lnTo>
                  <a:pt x="5605777" y="2859171"/>
                </a:lnTo>
                <a:lnTo>
                  <a:pt x="5602540" y="2860115"/>
                </a:lnTo>
                <a:lnTo>
                  <a:pt x="5602540" y="2861194"/>
                </a:lnTo>
                <a:lnTo>
                  <a:pt x="5608880" y="2863352"/>
                </a:lnTo>
                <a:lnTo>
                  <a:pt x="5612117" y="2862273"/>
                </a:lnTo>
                <a:cubicBezTo>
                  <a:pt x="5612117" y="2863352"/>
                  <a:pt x="5613555" y="2864431"/>
                  <a:pt x="5616433" y="2865510"/>
                </a:cubicBezTo>
                <a:lnTo>
                  <a:pt x="5617512" y="2870905"/>
                </a:lnTo>
                <a:lnTo>
                  <a:pt x="5616433" y="2870905"/>
                </a:lnTo>
                <a:lnTo>
                  <a:pt x="5608880" y="2874008"/>
                </a:lnTo>
                <a:lnTo>
                  <a:pt x="5608880" y="2877245"/>
                </a:lnTo>
                <a:lnTo>
                  <a:pt x="5606856" y="2883719"/>
                </a:lnTo>
                <a:cubicBezTo>
                  <a:pt x="5610004" y="2883719"/>
                  <a:pt x="5612117" y="2886911"/>
                  <a:pt x="5613196" y="2893295"/>
                </a:cubicBezTo>
                <a:lnTo>
                  <a:pt x="5607935" y="2898555"/>
                </a:lnTo>
                <a:lnTo>
                  <a:pt x="5607935" y="2899634"/>
                </a:lnTo>
                <a:cubicBezTo>
                  <a:pt x="5607935" y="2902691"/>
                  <a:pt x="5609689" y="2907682"/>
                  <a:pt x="5613196" y="2914605"/>
                </a:cubicBezTo>
                <a:cubicBezTo>
                  <a:pt x="5610318" y="2919281"/>
                  <a:pt x="5608565" y="2923911"/>
                  <a:pt x="5607935" y="2928497"/>
                </a:cubicBezTo>
                <a:lnTo>
                  <a:pt x="5605777" y="2928497"/>
                </a:lnTo>
                <a:lnTo>
                  <a:pt x="5607935" y="2945626"/>
                </a:lnTo>
                <a:cubicBezTo>
                  <a:pt x="5607576" y="2952730"/>
                  <a:pt x="5606856" y="2956282"/>
                  <a:pt x="5605777" y="2956282"/>
                </a:cubicBezTo>
                <a:lnTo>
                  <a:pt x="5607935" y="2961542"/>
                </a:lnTo>
                <a:lnTo>
                  <a:pt x="5606856" y="2970174"/>
                </a:lnTo>
                <a:cubicBezTo>
                  <a:pt x="5606856" y="2973141"/>
                  <a:pt x="5608970" y="2977052"/>
                  <a:pt x="5613196" y="2981908"/>
                </a:cubicBezTo>
                <a:lnTo>
                  <a:pt x="5613196" y="2987168"/>
                </a:lnTo>
                <a:cubicBezTo>
                  <a:pt x="5613196" y="2993282"/>
                  <a:pt x="5603215" y="2999352"/>
                  <a:pt x="5583253" y="3005376"/>
                </a:cubicBezTo>
                <a:lnTo>
                  <a:pt x="5580151" y="3005376"/>
                </a:lnTo>
                <a:cubicBezTo>
                  <a:pt x="5570890" y="3005376"/>
                  <a:pt x="5566259" y="2995395"/>
                  <a:pt x="5566259" y="2975434"/>
                </a:cubicBezTo>
                <a:lnTo>
                  <a:pt x="5566259" y="2970174"/>
                </a:lnTo>
                <a:lnTo>
                  <a:pt x="5567338" y="2969095"/>
                </a:lnTo>
                <a:cubicBezTo>
                  <a:pt x="5564461" y="2964779"/>
                  <a:pt x="5563022" y="2961227"/>
                  <a:pt x="5563022" y="2958440"/>
                </a:cubicBezTo>
                <a:lnTo>
                  <a:pt x="5566259" y="2947784"/>
                </a:lnTo>
                <a:lnTo>
                  <a:pt x="5565180" y="2938073"/>
                </a:lnTo>
                <a:lnTo>
                  <a:pt x="5565180" y="2933892"/>
                </a:lnTo>
                <a:cubicBezTo>
                  <a:pt x="5565180" y="2932454"/>
                  <a:pt x="5566259" y="2931734"/>
                  <a:pt x="5568417" y="2931734"/>
                </a:cubicBezTo>
                <a:lnTo>
                  <a:pt x="5569496" y="2930655"/>
                </a:lnTo>
                <a:lnTo>
                  <a:pt x="5569496" y="2928497"/>
                </a:lnTo>
                <a:cubicBezTo>
                  <a:pt x="5567338" y="2928497"/>
                  <a:pt x="5566259" y="2927778"/>
                  <a:pt x="5566259" y="2926339"/>
                </a:cubicBezTo>
                <a:lnTo>
                  <a:pt x="5566259" y="2925260"/>
                </a:lnTo>
                <a:cubicBezTo>
                  <a:pt x="5566259" y="2922832"/>
                  <a:pt x="5568372" y="2917528"/>
                  <a:pt x="5572598" y="2909345"/>
                </a:cubicBezTo>
                <a:lnTo>
                  <a:pt x="5572598" y="2907187"/>
                </a:lnTo>
                <a:lnTo>
                  <a:pt x="5571519" y="2907187"/>
                </a:lnTo>
                <a:lnTo>
                  <a:pt x="5566259" y="2908266"/>
                </a:lnTo>
                <a:lnTo>
                  <a:pt x="5564101" y="2906108"/>
                </a:lnTo>
                <a:lnTo>
                  <a:pt x="5565180" y="2900713"/>
                </a:lnTo>
                <a:lnTo>
                  <a:pt x="5564101" y="2899634"/>
                </a:lnTo>
                <a:lnTo>
                  <a:pt x="5564101" y="2898555"/>
                </a:lnTo>
                <a:lnTo>
                  <a:pt x="5556683" y="2902871"/>
                </a:lnTo>
                <a:lnTo>
                  <a:pt x="5555604" y="2901792"/>
                </a:lnTo>
                <a:lnTo>
                  <a:pt x="5554525" y="2901792"/>
                </a:lnTo>
                <a:cubicBezTo>
                  <a:pt x="5554525" y="2905209"/>
                  <a:pt x="5551648" y="2907367"/>
                  <a:pt x="5545893" y="2908266"/>
                </a:cubicBezTo>
                <a:lnTo>
                  <a:pt x="5544814" y="2907187"/>
                </a:lnTo>
                <a:lnTo>
                  <a:pt x="5544814" y="2905029"/>
                </a:lnTo>
                <a:cubicBezTo>
                  <a:pt x="5544814" y="2901252"/>
                  <a:pt x="5547691" y="2897341"/>
                  <a:pt x="5553446" y="2893295"/>
                </a:cubicBezTo>
                <a:lnTo>
                  <a:pt x="5553446" y="2896532"/>
                </a:lnTo>
                <a:lnTo>
                  <a:pt x="5554525" y="2896532"/>
                </a:lnTo>
                <a:lnTo>
                  <a:pt x="5554525" y="2894374"/>
                </a:lnTo>
                <a:lnTo>
                  <a:pt x="5553446" y="2893295"/>
                </a:lnTo>
                <a:lnTo>
                  <a:pt x="5553446" y="2892216"/>
                </a:lnTo>
                <a:cubicBezTo>
                  <a:pt x="5553446" y="2889653"/>
                  <a:pt x="5556632" y="2886003"/>
                  <a:pt x="5563005" y="2881265"/>
                </a:cubicBezTo>
                <a:lnTo>
                  <a:pt x="5568731" y="2877338"/>
                </a:lnTo>
                <a:lnTo>
                  <a:pt x="5563022" y="2880482"/>
                </a:lnTo>
                <a:lnTo>
                  <a:pt x="5561943" y="2879403"/>
                </a:lnTo>
                <a:lnTo>
                  <a:pt x="5560864" y="2879403"/>
                </a:lnTo>
                <a:cubicBezTo>
                  <a:pt x="5564820" y="2871220"/>
                  <a:pt x="5570170" y="2863038"/>
                  <a:pt x="5576914" y="2854855"/>
                </a:cubicBezTo>
                <a:lnTo>
                  <a:pt x="5583253" y="2853776"/>
                </a:lnTo>
                <a:lnTo>
                  <a:pt x="5583253" y="2852697"/>
                </a:lnTo>
                <a:lnTo>
                  <a:pt x="5579072" y="2852697"/>
                </a:lnTo>
                <a:lnTo>
                  <a:pt x="5577993" y="2853776"/>
                </a:lnTo>
                <a:lnTo>
                  <a:pt x="5576914" y="2852697"/>
                </a:lnTo>
                <a:lnTo>
                  <a:pt x="5576914" y="2851618"/>
                </a:lnTo>
                <a:lnTo>
                  <a:pt x="5581230" y="2847302"/>
                </a:lnTo>
                <a:lnTo>
                  <a:pt x="5580151" y="2836647"/>
                </a:lnTo>
                <a:cubicBezTo>
                  <a:pt x="5582939" y="2836647"/>
                  <a:pt x="5584692" y="2830623"/>
                  <a:pt x="5585411" y="2818574"/>
                </a:cubicBezTo>
                <a:lnTo>
                  <a:pt x="5584332" y="2807919"/>
                </a:lnTo>
                <a:lnTo>
                  <a:pt x="5587569" y="2802523"/>
                </a:lnTo>
                <a:lnTo>
                  <a:pt x="5584332" y="2800365"/>
                </a:lnTo>
                <a:lnTo>
                  <a:pt x="5582309" y="2800365"/>
                </a:lnTo>
                <a:lnTo>
                  <a:pt x="5581230" y="2804682"/>
                </a:lnTo>
                <a:lnTo>
                  <a:pt x="5582309" y="2807919"/>
                </a:lnTo>
                <a:lnTo>
                  <a:pt x="5568417" y="2816416"/>
                </a:lnTo>
                <a:lnTo>
                  <a:pt x="5567338" y="2815337"/>
                </a:lnTo>
                <a:cubicBezTo>
                  <a:pt x="5566619" y="2818574"/>
                  <a:pt x="5561268" y="2823564"/>
                  <a:pt x="5551288" y="2830308"/>
                </a:cubicBezTo>
                <a:lnTo>
                  <a:pt x="5542791" y="2830308"/>
                </a:lnTo>
                <a:lnTo>
                  <a:pt x="5538475" y="2825992"/>
                </a:lnTo>
                <a:cubicBezTo>
                  <a:pt x="5538475" y="2820867"/>
                  <a:pt x="5543825" y="2814483"/>
                  <a:pt x="5554525" y="2806840"/>
                </a:cubicBezTo>
                <a:cubicBezTo>
                  <a:pt x="5562707" y="2794881"/>
                  <a:pt x="5568372" y="2787732"/>
                  <a:pt x="5571519" y="2785394"/>
                </a:cubicBezTo>
                <a:lnTo>
                  <a:pt x="5576914" y="2785394"/>
                </a:lnTo>
                <a:lnTo>
                  <a:pt x="5576914" y="2782292"/>
                </a:lnTo>
                <a:lnTo>
                  <a:pt x="5574756" y="2773660"/>
                </a:lnTo>
                <a:cubicBezTo>
                  <a:pt x="5577993" y="2769794"/>
                  <a:pt x="5580151" y="2763410"/>
                  <a:pt x="5581230" y="2754508"/>
                </a:cubicBezTo>
                <a:cubicBezTo>
                  <a:pt x="5582939" y="2754508"/>
                  <a:pt x="5584332" y="2751271"/>
                  <a:pt x="5585411" y="2744797"/>
                </a:cubicBezTo>
                <a:close/>
                <a:moveTo>
                  <a:pt x="708217" y="2744257"/>
                </a:moveTo>
                <a:cubicBezTo>
                  <a:pt x="717119" y="2752170"/>
                  <a:pt x="724626" y="2756981"/>
                  <a:pt x="730741" y="2758689"/>
                </a:cubicBezTo>
                <a:cubicBezTo>
                  <a:pt x="741621" y="2765793"/>
                  <a:pt x="747421" y="2770198"/>
                  <a:pt x="748140" y="2771907"/>
                </a:cubicBezTo>
                <a:lnTo>
                  <a:pt x="748140" y="2776088"/>
                </a:lnTo>
                <a:cubicBezTo>
                  <a:pt x="742025" y="2782562"/>
                  <a:pt x="738969" y="2788002"/>
                  <a:pt x="738969" y="2792408"/>
                </a:cubicBezTo>
                <a:lnTo>
                  <a:pt x="739913" y="2798612"/>
                </a:lnTo>
                <a:lnTo>
                  <a:pt x="734787" y="2811965"/>
                </a:lnTo>
                <a:cubicBezTo>
                  <a:pt x="732090" y="2811965"/>
                  <a:pt x="730741" y="2812639"/>
                  <a:pt x="730741" y="2813988"/>
                </a:cubicBezTo>
                <a:cubicBezTo>
                  <a:pt x="730741" y="2817405"/>
                  <a:pt x="732764" y="2821856"/>
                  <a:pt x="736811" y="2827341"/>
                </a:cubicBezTo>
                <a:lnTo>
                  <a:pt x="737890" y="2832466"/>
                </a:lnTo>
                <a:lnTo>
                  <a:pt x="737890" y="2833410"/>
                </a:lnTo>
                <a:lnTo>
                  <a:pt x="734787" y="2836512"/>
                </a:lnTo>
                <a:cubicBezTo>
                  <a:pt x="736855" y="2836512"/>
                  <a:pt x="738249" y="2847077"/>
                  <a:pt x="738969" y="2868208"/>
                </a:cubicBezTo>
                <a:lnTo>
                  <a:pt x="735866" y="2898959"/>
                </a:lnTo>
                <a:lnTo>
                  <a:pt x="737890" y="2905164"/>
                </a:lnTo>
                <a:lnTo>
                  <a:pt x="737890" y="2911233"/>
                </a:lnTo>
                <a:lnTo>
                  <a:pt x="736811" y="2941041"/>
                </a:lnTo>
                <a:lnTo>
                  <a:pt x="738969" y="2946166"/>
                </a:lnTo>
                <a:lnTo>
                  <a:pt x="737890" y="2957361"/>
                </a:lnTo>
                <a:lnTo>
                  <a:pt x="738969" y="2963565"/>
                </a:lnTo>
                <a:cubicBezTo>
                  <a:pt x="736541" y="2978581"/>
                  <a:pt x="734472" y="2986089"/>
                  <a:pt x="732764" y="2986089"/>
                </a:cubicBezTo>
                <a:lnTo>
                  <a:pt x="711319" y="2993238"/>
                </a:lnTo>
                <a:lnTo>
                  <a:pt x="706194" y="2987033"/>
                </a:lnTo>
                <a:lnTo>
                  <a:pt x="698911" y="2988112"/>
                </a:lnTo>
                <a:lnTo>
                  <a:pt x="697966" y="2988112"/>
                </a:lnTo>
                <a:cubicBezTo>
                  <a:pt x="686996" y="2986044"/>
                  <a:pt x="681512" y="2982987"/>
                  <a:pt x="681512" y="2978941"/>
                </a:cubicBezTo>
                <a:lnTo>
                  <a:pt x="683670" y="2974759"/>
                </a:lnTo>
                <a:lnTo>
                  <a:pt x="682591" y="2967611"/>
                </a:lnTo>
                <a:lnTo>
                  <a:pt x="677465" y="2967611"/>
                </a:lnTo>
                <a:cubicBezTo>
                  <a:pt x="672520" y="2967611"/>
                  <a:pt x="666720" y="2968645"/>
                  <a:pt x="660066" y="2970713"/>
                </a:cubicBezTo>
                <a:lnTo>
                  <a:pt x="656964" y="2970713"/>
                </a:lnTo>
                <a:cubicBezTo>
                  <a:pt x="653367" y="2966577"/>
                  <a:pt x="648917" y="2964509"/>
                  <a:pt x="643612" y="2964509"/>
                </a:cubicBezTo>
                <a:lnTo>
                  <a:pt x="639565" y="2964509"/>
                </a:lnTo>
                <a:lnTo>
                  <a:pt x="631338" y="2966667"/>
                </a:lnTo>
                <a:lnTo>
                  <a:pt x="619064" y="2966667"/>
                </a:lnTo>
                <a:lnTo>
                  <a:pt x="607735" y="2968690"/>
                </a:lnTo>
                <a:lnTo>
                  <a:pt x="604768" y="2968690"/>
                </a:lnTo>
                <a:cubicBezTo>
                  <a:pt x="604768" y="2979390"/>
                  <a:pt x="601665" y="2986224"/>
                  <a:pt x="595461" y="2989191"/>
                </a:cubicBezTo>
                <a:cubicBezTo>
                  <a:pt x="595461" y="2990001"/>
                  <a:pt x="588987" y="2990675"/>
                  <a:pt x="576039" y="2991215"/>
                </a:cubicBezTo>
                <a:lnTo>
                  <a:pt x="576039" y="2987033"/>
                </a:lnTo>
                <a:lnTo>
                  <a:pt x="574960" y="2987033"/>
                </a:lnTo>
                <a:cubicBezTo>
                  <a:pt x="574960" y="2989101"/>
                  <a:pt x="574286" y="2990136"/>
                  <a:pt x="572937" y="2990136"/>
                </a:cubicBezTo>
                <a:lnTo>
                  <a:pt x="565789" y="2990136"/>
                </a:lnTo>
                <a:cubicBezTo>
                  <a:pt x="556257" y="2987978"/>
                  <a:pt x="551492" y="2985595"/>
                  <a:pt x="551492" y="2982987"/>
                </a:cubicBezTo>
                <a:lnTo>
                  <a:pt x="551492" y="2981908"/>
                </a:lnTo>
                <a:cubicBezTo>
                  <a:pt x="551492" y="2978491"/>
                  <a:pt x="552166" y="2976783"/>
                  <a:pt x="553515" y="2976783"/>
                </a:cubicBezTo>
                <a:lnTo>
                  <a:pt x="549469" y="2967611"/>
                </a:lnTo>
                <a:lnTo>
                  <a:pt x="549469" y="2963565"/>
                </a:lnTo>
                <a:lnTo>
                  <a:pt x="553515" y="2949133"/>
                </a:lnTo>
                <a:lnTo>
                  <a:pt x="551492" y="2947110"/>
                </a:lnTo>
                <a:lnTo>
                  <a:pt x="553515" y="2938883"/>
                </a:lnTo>
                <a:lnTo>
                  <a:pt x="551492" y="2936859"/>
                </a:lnTo>
                <a:lnTo>
                  <a:pt x="553515" y="2933757"/>
                </a:lnTo>
                <a:lnTo>
                  <a:pt x="550413" y="2929711"/>
                </a:lnTo>
                <a:lnTo>
                  <a:pt x="554594" y="2922563"/>
                </a:lnTo>
                <a:lnTo>
                  <a:pt x="552436" y="2916358"/>
                </a:lnTo>
                <a:lnTo>
                  <a:pt x="553515" y="2911233"/>
                </a:lnTo>
                <a:cubicBezTo>
                  <a:pt x="550817" y="2911233"/>
                  <a:pt x="549469" y="2910244"/>
                  <a:pt x="549469" y="2908266"/>
                </a:cubicBezTo>
                <a:lnTo>
                  <a:pt x="549469" y="2906108"/>
                </a:lnTo>
                <a:cubicBezTo>
                  <a:pt x="549558" y="2902242"/>
                  <a:pt x="550548" y="2898510"/>
                  <a:pt x="552436" y="2894913"/>
                </a:cubicBezTo>
                <a:lnTo>
                  <a:pt x="551492" y="2893834"/>
                </a:lnTo>
                <a:lnTo>
                  <a:pt x="551492" y="2888709"/>
                </a:lnTo>
                <a:lnTo>
                  <a:pt x="553515" y="2885742"/>
                </a:lnTo>
                <a:lnTo>
                  <a:pt x="552436" y="2884663"/>
                </a:lnTo>
                <a:lnTo>
                  <a:pt x="551492" y="2884663"/>
                </a:lnTo>
                <a:lnTo>
                  <a:pt x="552436" y="2879537"/>
                </a:lnTo>
                <a:lnTo>
                  <a:pt x="552436" y="2876435"/>
                </a:lnTo>
                <a:lnTo>
                  <a:pt x="549469" y="2870366"/>
                </a:lnTo>
                <a:lnTo>
                  <a:pt x="551492" y="2863083"/>
                </a:lnTo>
                <a:lnTo>
                  <a:pt x="550413" y="2857957"/>
                </a:lnTo>
                <a:lnTo>
                  <a:pt x="553515" y="2849865"/>
                </a:lnTo>
                <a:lnTo>
                  <a:pt x="549469" y="2836512"/>
                </a:lnTo>
                <a:lnTo>
                  <a:pt x="551492" y="2828285"/>
                </a:lnTo>
                <a:lnTo>
                  <a:pt x="551492" y="2818034"/>
                </a:lnTo>
                <a:lnTo>
                  <a:pt x="553515" y="2809807"/>
                </a:lnTo>
                <a:lnTo>
                  <a:pt x="551492" y="2801714"/>
                </a:lnTo>
                <a:lnTo>
                  <a:pt x="551492" y="2799691"/>
                </a:lnTo>
                <a:lnTo>
                  <a:pt x="552436" y="2798612"/>
                </a:lnTo>
                <a:lnTo>
                  <a:pt x="549469" y="2793487"/>
                </a:lnTo>
                <a:lnTo>
                  <a:pt x="549469" y="2791464"/>
                </a:lnTo>
                <a:lnTo>
                  <a:pt x="551492" y="2788362"/>
                </a:lnTo>
                <a:lnTo>
                  <a:pt x="551492" y="2785259"/>
                </a:lnTo>
                <a:lnTo>
                  <a:pt x="549469" y="2782157"/>
                </a:lnTo>
                <a:lnTo>
                  <a:pt x="552436" y="2763814"/>
                </a:lnTo>
                <a:cubicBezTo>
                  <a:pt x="546321" y="2763814"/>
                  <a:pt x="543264" y="2761072"/>
                  <a:pt x="543264" y="2755587"/>
                </a:cubicBezTo>
                <a:lnTo>
                  <a:pt x="543264" y="2752485"/>
                </a:lnTo>
                <a:cubicBezTo>
                  <a:pt x="543264" y="2750776"/>
                  <a:pt x="546007" y="2749068"/>
                  <a:pt x="551492" y="2747359"/>
                </a:cubicBezTo>
                <a:lnTo>
                  <a:pt x="551492" y="2746415"/>
                </a:lnTo>
                <a:cubicBezTo>
                  <a:pt x="559494" y="2746415"/>
                  <a:pt x="568351" y="2749473"/>
                  <a:pt x="578062" y="2755587"/>
                </a:cubicBezTo>
                <a:lnTo>
                  <a:pt x="581164" y="2752485"/>
                </a:lnTo>
                <a:lnTo>
                  <a:pt x="583187" y="2752485"/>
                </a:lnTo>
                <a:cubicBezTo>
                  <a:pt x="588852" y="2758509"/>
                  <a:pt x="595686" y="2762286"/>
                  <a:pt x="603689" y="2763814"/>
                </a:cubicBezTo>
                <a:cubicBezTo>
                  <a:pt x="607285" y="2761746"/>
                  <a:pt x="610702" y="2760712"/>
                  <a:pt x="613939" y="2760712"/>
                </a:cubicBezTo>
                <a:lnTo>
                  <a:pt x="622166" y="2760712"/>
                </a:lnTo>
                <a:cubicBezTo>
                  <a:pt x="626392" y="2760712"/>
                  <a:pt x="631519" y="2762780"/>
                  <a:pt x="637542" y="2766916"/>
                </a:cubicBezTo>
                <a:lnTo>
                  <a:pt x="639565" y="2766916"/>
                </a:lnTo>
                <a:lnTo>
                  <a:pt x="642668" y="2764758"/>
                </a:lnTo>
                <a:lnTo>
                  <a:pt x="643612" y="2764758"/>
                </a:lnTo>
                <a:lnTo>
                  <a:pt x="646714" y="2766916"/>
                </a:lnTo>
                <a:lnTo>
                  <a:pt x="647793" y="2766916"/>
                </a:lnTo>
                <a:cubicBezTo>
                  <a:pt x="647793" y="2762780"/>
                  <a:pt x="656335" y="2760712"/>
                  <a:pt x="673419" y="2760712"/>
                </a:cubicBezTo>
                <a:lnTo>
                  <a:pt x="685693" y="2760712"/>
                </a:lnTo>
                <a:lnTo>
                  <a:pt x="692841" y="2753564"/>
                </a:lnTo>
                <a:lnTo>
                  <a:pt x="693785" y="2753564"/>
                </a:lnTo>
                <a:lnTo>
                  <a:pt x="693785" y="2755587"/>
                </a:lnTo>
                <a:lnTo>
                  <a:pt x="694864" y="2755587"/>
                </a:lnTo>
                <a:cubicBezTo>
                  <a:pt x="694864" y="2750102"/>
                  <a:pt x="695539" y="2747359"/>
                  <a:pt x="696887" y="2747359"/>
                </a:cubicBezTo>
                <a:lnTo>
                  <a:pt x="697966" y="2747359"/>
                </a:lnTo>
                <a:lnTo>
                  <a:pt x="698911" y="2748438"/>
                </a:lnTo>
                <a:lnTo>
                  <a:pt x="699990" y="2748438"/>
                </a:lnTo>
                <a:cubicBezTo>
                  <a:pt x="699990" y="2747359"/>
                  <a:pt x="702732" y="2745966"/>
                  <a:pt x="708217" y="2744257"/>
                </a:cubicBezTo>
                <a:close/>
                <a:moveTo>
                  <a:pt x="3577390" y="2743718"/>
                </a:moveTo>
                <a:lnTo>
                  <a:pt x="3580627" y="2743718"/>
                </a:lnTo>
                <a:cubicBezTo>
                  <a:pt x="3592136" y="2745696"/>
                  <a:pt x="3597891" y="2748933"/>
                  <a:pt x="3597891" y="2753429"/>
                </a:cubicBezTo>
                <a:lnTo>
                  <a:pt x="3603286" y="2754508"/>
                </a:lnTo>
                <a:lnTo>
                  <a:pt x="3604365" y="2754508"/>
                </a:lnTo>
                <a:lnTo>
                  <a:pt x="3607602" y="2752350"/>
                </a:lnTo>
                <a:lnTo>
                  <a:pt x="3609760" y="2752350"/>
                </a:lnTo>
                <a:lnTo>
                  <a:pt x="3614076" y="2755587"/>
                </a:lnTo>
                <a:lnTo>
                  <a:pt x="3630396" y="2755587"/>
                </a:lnTo>
                <a:cubicBezTo>
                  <a:pt x="3637949" y="2759723"/>
                  <a:pt x="3642265" y="2762960"/>
                  <a:pt x="3643344" y="2765298"/>
                </a:cubicBezTo>
                <a:lnTo>
                  <a:pt x="3643344" y="2766377"/>
                </a:lnTo>
                <a:cubicBezTo>
                  <a:pt x="3634712" y="2777077"/>
                  <a:pt x="3630396" y="2783236"/>
                  <a:pt x="3630396" y="2784855"/>
                </a:cubicBezTo>
                <a:lnTo>
                  <a:pt x="3633633" y="2787013"/>
                </a:lnTo>
                <a:lnTo>
                  <a:pt x="3635791" y="2787013"/>
                </a:lnTo>
                <a:lnTo>
                  <a:pt x="3642265" y="2781618"/>
                </a:lnTo>
                <a:cubicBezTo>
                  <a:pt x="3649279" y="2781618"/>
                  <a:pt x="3654674" y="2783416"/>
                  <a:pt x="3658450" y="2787013"/>
                </a:cubicBezTo>
                <a:lnTo>
                  <a:pt x="3673556" y="2785934"/>
                </a:lnTo>
                <a:lnTo>
                  <a:pt x="3681109" y="2787013"/>
                </a:lnTo>
                <a:cubicBezTo>
                  <a:pt x="3681109" y="2783416"/>
                  <a:pt x="3686549" y="2781618"/>
                  <a:pt x="3697429" y="2781618"/>
                </a:cubicBezTo>
                <a:cubicBezTo>
                  <a:pt x="3711096" y="2781618"/>
                  <a:pt x="3720807" y="2783416"/>
                  <a:pt x="3726562" y="2787013"/>
                </a:cubicBezTo>
                <a:lnTo>
                  <a:pt x="3727641" y="2785934"/>
                </a:lnTo>
                <a:lnTo>
                  <a:pt x="3729799" y="2785934"/>
                </a:lnTo>
                <a:cubicBezTo>
                  <a:pt x="3731238" y="2785934"/>
                  <a:pt x="3731957" y="2787013"/>
                  <a:pt x="3731957" y="2789171"/>
                </a:cubicBezTo>
                <a:lnTo>
                  <a:pt x="3733036" y="2790250"/>
                </a:lnTo>
                <a:lnTo>
                  <a:pt x="3737352" y="2790250"/>
                </a:lnTo>
                <a:lnTo>
                  <a:pt x="3737352" y="2789171"/>
                </a:lnTo>
                <a:cubicBezTo>
                  <a:pt x="3734834" y="2789171"/>
                  <a:pt x="3731957" y="2787373"/>
                  <a:pt x="3728720" y="2783776"/>
                </a:cubicBezTo>
                <a:lnTo>
                  <a:pt x="3727641" y="2784855"/>
                </a:lnTo>
                <a:lnTo>
                  <a:pt x="3726562" y="2783776"/>
                </a:lnTo>
                <a:lnTo>
                  <a:pt x="3726562" y="2781618"/>
                </a:lnTo>
                <a:lnTo>
                  <a:pt x="3742747" y="2767456"/>
                </a:lnTo>
                <a:lnTo>
                  <a:pt x="3744905" y="2767456"/>
                </a:lnTo>
                <a:cubicBezTo>
                  <a:pt x="3749041" y="2772311"/>
                  <a:pt x="3755920" y="2778111"/>
                  <a:pt x="3765541" y="2784855"/>
                </a:cubicBezTo>
                <a:lnTo>
                  <a:pt x="3766620" y="2785934"/>
                </a:lnTo>
                <a:lnTo>
                  <a:pt x="3766620" y="2787013"/>
                </a:lnTo>
                <a:lnTo>
                  <a:pt x="3765541" y="2790250"/>
                </a:lnTo>
                <a:lnTo>
                  <a:pt x="3766620" y="2790250"/>
                </a:lnTo>
                <a:cubicBezTo>
                  <a:pt x="3773813" y="2790250"/>
                  <a:pt x="3777410" y="2792768"/>
                  <a:pt x="3777410" y="2797803"/>
                </a:cubicBezTo>
                <a:cubicBezTo>
                  <a:pt x="3775971" y="2797803"/>
                  <a:pt x="3774892" y="2801400"/>
                  <a:pt x="3774173" y="2808593"/>
                </a:cubicBezTo>
                <a:lnTo>
                  <a:pt x="3764462" y="2811830"/>
                </a:lnTo>
                <a:lnTo>
                  <a:pt x="3765541" y="2821541"/>
                </a:lnTo>
                <a:cubicBezTo>
                  <a:pt x="3761944" y="2822800"/>
                  <a:pt x="3760146" y="2825677"/>
                  <a:pt x="3760146" y="2830173"/>
                </a:cubicBezTo>
                <a:lnTo>
                  <a:pt x="3760146" y="2831252"/>
                </a:lnTo>
                <a:cubicBezTo>
                  <a:pt x="3765181" y="2831252"/>
                  <a:pt x="3767699" y="2834129"/>
                  <a:pt x="3767699" y="2839884"/>
                </a:cubicBezTo>
                <a:lnTo>
                  <a:pt x="3767699" y="2840963"/>
                </a:lnTo>
                <a:lnTo>
                  <a:pt x="3765541" y="2843256"/>
                </a:lnTo>
                <a:lnTo>
                  <a:pt x="3764462" y="2843256"/>
                </a:lnTo>
                <a:cubicBezTo>
                  <a:pt x="3764462" y="2841728"/>
                  <a:pt x="3763023" y="2840963"/>
                  <a:pt x="3760146" y="2840963"/>
                </a:cubicBezTo>
                <a:cubicBezTo>
                  <a:pt x="3760146" y="2839345"/>
                  <a:pt x="3757224" y="2836827"/>
                  <a:pt x="3751379" y="2833410"/>
                </a:cubicBezTo>
                <a:lnTo>
                  <a:pt x="3751379" y="2834489"/>
                </a:lnTo>
                <a:cubicBezTo>
                  <a:pt x="3752998" y="2838805"/>
                  <a:pt x="3755920" y="2840963"/>
                  <a:pt x="3760146" y="2840963"/>
                </a:cubicBezTo>
                <a:lnTo>
                  <a:pt x="3761225" y="2844335"/>
                </a:lnTo>
                <a:lnTo>
                  <a:pt x="3762304" y="2843256"/>
                </a:lnTo>
                <a:lnTo>
                  <a:pt x="3763383" y="2843256"/>
                </a:lnTo>
                <a:cubicBezTo>
                  <a:pt x="3765541" y="2843975"/>
                  <a:pt x="3766620" y="2846133"/>
                  <a:pt x="3766620" y="2849730"/>
                </a:cubicBezTo>
                <a:lnTo>
                  <a:pt x="3766620" y="2854046"/>
                </a:lnTo>
                <a:cubicBezTo>
                  <a:pt x="3766620" y="2855485"/>
                  <a:pt x="3764462" y="2856564"/>
                  <a:pt x="3760146" y="2857283"/>
                </a:cubicBezTo>
                <a:lnTo>
                  <a:pt x="3760146" y="2858362"/>
                </a:lnTo>
                <a:lnTo>
                  <a:pt x="3761225" y="2858362"/>
                </a:lnTo>
                <a:lnTo>
                  <a:pt x="3764462" y="2857283"/>
                </a:lnTo>
                <a:lnTo>
                  <a:pt x="3766620" y="2860520"/>
                </a:lnTo>
                <a:lnTo>
                  <a:pt x="3766620" y="2861599"/>
                </a:lnTo>
                <a:lnTo>
                  <a:pt x="3765541" y="2862678"/>
                </a:lnTo>
                <a:lnTo>
                  <a:pt x="3766620" y="2863757"/>
                </a:lnTo>
                <a:lnTo>
                  <a:pt x="3765541" y="2869152"/>
                </a:lnTo>
                <a:lnTo>
                  <a:pt x="3767699" y="2879942"/>
                </a:lnTo>
                <a:cubicBezTo>
                  <a:pt x="3767699" y="2886776"/>
                  <a:pt x="3766260" y="2894329"/>
                  <a:pt x="3763383" y="2902601"/>
                </a:cubicBezTo>
                <a:cubicBezTo>
                  <a:pt x="3765361" y="2902601"/>
                  <a:pt x="3767160" y="2906962"/>
                  <a:pt x="3768778" y="2915684"/>
                </a:cubicBezTo>
                <a:cubicBezTo>
                  <a:pt x="3766440" y="2921439"/>
                  <a:pt x="3762844" y="2925035"/>
                  <a:pt x="3757988" y="2926474"/>
                </a:cubicBezTo>
                <a:lnTo>
                  <a:pt x="3759067" y="2931869"/>
                </a:lnTo>
                <a:cubicBezTo>
                  <a:pt x="3759067" y="2939063"/>
                  <a:pt x="3751829" y="2945896"/>
                  <a:pt x="3737352" y="2952370"/>
                </a:cubicBezTo>
                <a:lnTo>
                  <a:pt x="3733036" y="2957765"/>
                </a:lnTo>
                <a:lnTo>
                  <a:pt x="3736273" y="2962081"/>
                </a:lnTo>
                <a:lnTo>
                  <a:pt x="3748142" y="2961002"/>
                </a:lnTo>
                <a:cubicBezTo>
                  <a:pt x="3748142" y="2958125"/>
                  <a:pt x="3754661" y="2952011"/>
                  <a:pt x="3767699" y="2942659"/>
                </a:cubicBezTo>
                <a:lnTo>
                  <a:pt x="3766620" y="2936185"/>
                </a:lnTo>
                <a:lnTo>
                  <a:pt x="3774173" y="2917842"/>
                </a:lnTo>
                <a:lnTo>
                  <a:pt x="3775252" y="2916763"/>
                </a:lnTo>
                <a:lnTo>
                  <a:pt x="3777410" y="2916763"/>
                </a:lnTo>
                <a:lnTo>
                  <a:pt x="3779568" y="2918921"/>
                </a:lnTo>
                <a:lnTo>
                  <a:pt x="3778489" y="2929711"/>
                </a:lnTo>
                <a:cubicBezTo>
                  <a:pt x="3780647" y="2930431"/>
                  <a:pt x="3781726" y="2932589"/>
                  <a:pt x="3781726" y="2936185"/>
                </a:cubicBezTo>
                <a:lnTo>
                  <a:pt x="3781726" y="2949133"/>
                </a:lnTo>
                <a:cubicBezTo>
                  <a:pt x="3788920" y="2954528"/>
                  <a:pt x="3792516" y="2961002"/>
                  <a:pt x="3792516" y="2968555"/>
                </a:cubicBezTo>
                <a:cubicBezTo>
                  <a:pt x="3792516" y="2974400"/>
                  <a:pt x="3790358" y="2978761"/>
                  <a:pt x="3786042" y="2981638"/>
                </a:cubicBezTo>
                <a:cubicBezTo>
                  <a:pt x="3786042" y="2989371"/>
                  <a:pt x="3782445" y="2994407"/>
                  <a:pt x="3775252" y="2996744"/>
                </a:cubicBezTo>
                <a:cubicBezTo>
                  <a:pt x="3775252" y="3001060"/>
                  <a:pt x="3764417" y="3003218"/>
                  <a:pt x="3742747" y="3003218"/>
                </a:cubicBezTo>
                <a:lnTo>
                  <a:pt x="3722246" y="3003218"/>
                </a:lnTo>
                <a:cubicBezTo>
                  <a:pt x="3721167" y="3003218"/>
                  <a:pt x="3720088" y="3001780"/>
                  <a:pt x="3719009" y="2998902"/>
                </a:cubicBezTo>
                <a:lnTo>
                  <a:pt x="3716851" y="2998902"/>
                </a:lnTo>
                <a:lnTo>
                  <a:pt x="3708219" y="3003218"/>
                </a:lnTo>
                <a:lnTo>
                  <a:pt x="3702824" y="3003218"/>
                </a:lnTo>
                <a:lnTo>
                  <a:pt x="3694192" y="3001060"/>
                </a:lnTo>
                <a:lnTo>
                  <a:pt x="3682188" y="3001060"/>
                </a:lnTo>
                <a:lnTo>
                  <a:pt x="3676793" y="2997823"/>
                </a:lnTo>
                <a:cubicBezTo>
                  <a:pt x="3676793" y="3001600"/>
                  <a:pt x="3668520" y="3003758"/>
                  <a:pt x="3651976" y="3004297"/>
                </a:cubicBezTo>
                <a:lnTo>
                  <a:pt x="3645502" y="3002139"/>
                </a:lnTo>
                <a:lnTo>
                  <a:pt x="3639028" y="3005376"/>
                </a:lnTo>
                <a:lnTo>
                  <a:pt x="3634712" y="3003218"/>
                </a:lnTo>
                <a:lnTo>
                  <a:pt x="3603286" y="3005376"/>
                </a:lnTo>
                <a:lnTo>
                  <a:pt x="3576311" y="2988112"/>
                </a:lnTo>
                <a:lnTo>
                  <a:pt x="3576311" y="2983796"/>
                </a:lnTo>
                <a:lnTo>
                  <a:pt x="3578469" y="2980559"/>
                </a:lnTo>
                <a:cubicBezTo>
                  <a:pt x="3575591" y="2980559"/>
                  <a:pt x="3574153" y="2979480"/>
                  <a:pt x="3574153" y="2977322"/>
                </a:cubicBezTo>
                <a:lnTo>
                  <a:pt x="3577390" y="2971792"/>
                </a:lnTo>
                <a:cubicBezTo>
                  <a:pt x="3573074" y="2971253"/>
                  <a:pt x="3570916" y="2969814"/>
                  <a:pt x="3570916" y="2967476"/>
                </a:cubicBezTo>
                <a:lnTo>
                  <a:pt x="3571995" y="2957765"/>
                </a:lnTo>
                <a:lnTo>
                  <a:pt x="3570916" y="2938343"/>
                </a:lnTo>
                <a:lnTo>
                  <a:pt x="3570916" y="2931869"/>
                </a:lnTo>
                <a:lnTo>
                  <a:pt x="3571995" y="2916763"/>
                </a:lnTo>
                <a:lnTo>
                  <a:pt x="3570916" y="2911368"/>
                </a:lnTo>
                <a:cubicBezTo>
                  <a:pt x="3572354" y="2909750"/>
                  <a:pt x="3573074" y="2905748"/>
                  <a:pt x="3573074" y="2899364"/>
                </a:cubicBezTo>
                <a:lnTo>
                  <a:pt x="3574153" y="2899364"/>
                </a:lnTo>
                <a:cubicBezTo>
                  <a:pt x="3572175" y="2884258"/>
                  <a:pt x="3570017" y="2876705"/>
                  <a:pt x="3567679" y="2876705"/>
                </a:cubicBezTo>
                <a:cubicBezTo>
                  <a:pt x="3547627" y="2892531"/>
                  <a:pt x="3534994" y="2900443"/>
                  <a:pt x="3529779" y="2900443"/>
                </a:cubicBezTo>
                <a:lnTo>
                  <a:pt x="3527621" y="2898285"/>
                </a:lnTo>
                <a:lnTo>
                  <a:pt x="3533016" y="2893969"/>
                </a:lnTo>
                <a:cubicBezTo>
                  <a:pt x="3533016" y="2888214"/>
                  <a:pt x="3535893" y="2880661"/>
                  <a:pt x="3541648" y="2871310"/>
                </a:cubicBezTo>
                <a:lnTo>
                  <a:pt x="3542727" y="2866994"/>
                </a:lnTo>
                <a:lnTo>
                  <a:pt x="3541648" y="2862678"/>
                </a:lnTo>
                <a:cubicBezTo>
                  <a:pt x="3548841" y="2859621"/>
                  <a:pt x="3552438" y="2854945"/>
                  <a:pt x="3552438" y="2848651"/>
                </a:cubicBezTo>
                <a:lnTo>
                  <a:pt x="3573074" y="2791329"/>
                </a:lnTo>
                <a:lnTo>
                  <a:pt x="3581706" y="2791329"/>
                </a:lnTo>
                <a:lnTo>
                  <a:pt x="3581706" y="2789171"/>
                </a:lnTo>
                <a:cubicBezTo>
                  <a:pt x="3577390" y="2789171"/>
                  <a:pt x="3575232" y="2788092"/>
                  <a:pt x="3575232" y="2785934"/>
                </a:cubicBezTo>
                <a:cubicBezTo>
                  <a:pt x="3578828" y="2772177"/>
                  <a:pt x="3580627" y="2762421"/>
                  <a:pt x="3580627" y="2756666"/>
                </a:cubicBezTo>
                <a:lnTo>
                  <a:pt x="3575232" y="2749113"/>
                </a:lnTo>
                <a:lnTo>
                  <a:pt x="3575232" y="2745876"/>
                </a:lnTo>
                <a:close/>
                <a:moveTo>
                  <a:pt x="1200634" y="2740885"/>
                </a:moveTo>
                <a:cubicBezTo>
                  <a:pt x="1204411" y="2740885"/>
                  <a:pt x="1216191" y="2744797"/>
                  <a:pt x="1235972" y="2752620"/>
                </a:cubicBezTo>
                <a:cubicBezTo>
                  <a:pt x="1248111" y="2756576"/>
                  <a:pt x="1254180" y="2759813"/>
                  <a:pt x="1254180" y="2762331"/>
                </a:cubicBezTo>
                <a:lnTo>
                  <a:pt x="1254180" y="2765568"/>
                </a:lnTo>
                <a:lnTo>
                  <a:pt x="1252023" y="2767726"/>
                </a:lnTo>
                <a:lnTo>
                  <a:pt x="1245683" y="2766647"/>
                </a:lnTo>
                <a:cubicBezTo>
                  <a:pt x="1225632" y="2777526"/>
                  <a:pt x="1212413" y="2787507"/>
                  <a:pt x="1206030" y="2796589"/>
                </a:cubicBezTo>
                <a:cubicBezTo>
                  <a:pt x="1200275" y="2799826"/>
                  <a:pt x="1197398" y="2803423"/>
                  <a:pt x="1197398" y="2807379"/>
                </a:cubicBezTo>
                <a:lnTo>
                  <a:pt x="1198476" y="2808458"/>
                </a:lnTo>
                <a:lnTo>
                  <a:pt x="1199555" y="2808458"/>
                </a:lnTo>
                <a:lnTo>
                  <a:pt x="1206030" y="2806300"/>
                </a:lnTo>
                <a:lnTo>
                  <a:pt x="1209267" y="2806300"/>
                </a:lnTo>
                <a:lnTo>
                  <a:pt x="1211291" y="2808458"/>
                </a:lnTo>
                <a:cubicBezTo>
                  <a:pt x="1209942" y="2811605"/>
                  <a:pt x="1208547" y="2813358"/>
                  <a:pt x="1207109" y="2813718"/>
                </a:cubicBezTo>
                <a:lnTo>
                  <a:pt x="1197398" y="2813718"/>
                </a:lnTo>
                <a:lnTo>
                  <a:pt x="1185664" y="2815876"/>
                </a:lnTo>
                <a:lnTo>
                  <a:pt x="1173794" y="2811560"/>
                </a:lnTo>
                <a:lnTo>
                  <a:pt x="1163139" y="2815876"/>
                </a:lnTo>
                <a:lnTo>
                  <a:pt x="1156665" y="2813718"/>
                </a:lnTo>
                <a:lnTo>
                  <a:pt x="1148169" y="2816955"/>
                </a:lnTo>
                <a:lnTo>
                  <a:pt x="1131984" y="2815876"/>
                </a:lnTo>
                <a:lnTo>
                  <a:pt x="1129826" y="2818034"/>
                </a:lnTo>
                <a:lnTo>
                  <a:pt x="1128746" y="2818034"/>
                </a:lnTo>
                <a:cubicBezTo>
                  <a:pt x="1126319" y="2818034"/>
                  <a:pt x="1123487" y="2816595"/>
                  <a:pt x="1120250" y="2813718"/>
                </a:cubicBezTo>
                <a:lnTo>
                  <a:pt x="1110538" y="2814797"/>
                </a:lnTo>
                <a:lnTo>
                  <a:pt x="1110538" y="2810616"/>
                </a:lnTo>
                <a:lnTo>
                  <a:pt x="1114853" y="2806300"/>
                </a:lnTo>
                <a:lnTo>
                  <a:pt x="1117013" y="2806300"/>
                </a:lnTo>
                <a:lnTo>
                  <a:pt x="1126724" y="2808458"/>
                </a:lnTo>
                <a:lnTo>
                  <a:pt x="1134141" y="2807379"/>
                </a:lnTo>
                <a:lnTo>
                  <a:pt x="1139536" y="2811560"/>
                </a:lnTo>
                <a:cubicBezTo>
                  <a:pt x="1142054" y="2808053"/>
                  <a:pt x="1145605" y="2806300"/>
                  <a:pt x="1150191" y="2806300"/>
                </a:cubicBezTo>
                <a:lnTo>
                  <a:pt x="1153429" y="2806300"/>
                </a:lnTo>
                <a:lnTo>
                  <a:pt x="1165297" y="2807379"/>
                </a:lnTo>
                <a:lnTo>
                  <a:pt x="1171636" y="2805221"/>
                </a:lnTo>
                <a:lnTo>
                  <a:pt x="1174873" y="2806300"/>
                </a:lnTo>
                <a:lnTo>
                  <a:pt x="1174873" y="2805221"/>
                </a:lnTo>
                <a:cubicBezTo>
                  <a:pt x="1174873" y="2800186"/>
                  <a:pt x="1176672" y="2797668"/>
                  <a:pt x="1180269" y="2797668"/>
                </a:cubicBezTo>
                <a:lnTo>
                  <a:pt x="1179189" y="2796589"/>
                </a:lnTo>
                <a:lnTo>
                  <a:pt x="1179189" y="2795510"/>
                </a:lnTo>
                <a:cubicBezTo>
                  <a:pt x="1181168" y="2784630"/>
                  <a:pt x="1185798" y="2771052"/>
                  <a:pt x="1193082" y="2754778"/>
                </a:cubicBezTo>
                <a:lnTo>
                  <a:pt x="1187821" y="2747359"/>
                </a:lnTo>
                <a:lnTo>
                  <a:pt x="1187821" y="2745201"/>
                </a:lnTo>
                <a:cubicBezTo>
                  <a:pt x="1187821" y="2742684"/>
                  <a:pt x="1192092" y="2741245"/>
                  <a:pt x="1200634" y="2740885"/>
                </a:cubicBezTo>
                <a:close/>
                <a:moveTo>
                  <a:pt x="3091448" y="2740211"/>
                </a:moveTo>
                <a:cubicBezTo>
                  <a:pt x="3105025" y="2740211"/>
                  <a:pt x="3111814" y="2742009"/>
                  <a:pt x="3111814" y="2745606"/>
                </a:cubicBezTo>
                <a:lnTo>
                  <a:pt x="3117209" y="2744527"/>
                </a:lnTo>
                <a:cubicBezTo>
                  <a:pt x="3134383" y="2745786"/>
                  <a:pt x="3142970" y="2748618"/>
                  <a:pt x="3142970" y="2753024"/>
                </a:cubicBezTo>
                <a:lnTo>
                  <a:pt x="3146207" y="2754103"/>
                </a:lnTo>
                <a:lnTo>
                  <a:pt x="3155918" y="2751945"/>
                </a:lnTo>
                <a:cubicBezTo>
                  <a:pt x="3157267" y="2753744"/>
                  <a:pt x="3158300" y="2757295"/>
                  <a:pt x="3159020" y="2762600"/>
                </a:cubicBezTo>
                <a:cubicBezTo>
                  <a:pt x="3158300" y="2767636"/>
                  <a:pt x="3154389" y="2770153"/>
                  <a:pt x="3147286" y="2770153"/>
                </a:cubicBezTo>
                <a:lnTo>
                  <a:pt x="3145128" y="2770153"/>
                </a:lnTo>
                <a:lnTo>
                  <a:pt x="3144049" y="2775548"/>
                </a:lnTo>
                <a:lnTo>
                  <a:pt x="3146207" y="2777572"/>
                </a:lnTo>
                <a:lnTo>
                  <a:pt x="3152681" y="2776627"/>
                </a:lnTo>
                <a:cubicBezTo>
                  <a:pt x="3155109" y="2779415"/>
                  <a:pt x="3157581" y="2780809"/>
                  <a:pt x="3160099" y="2780809"/>
                </a:cubicBezTo>
                <a:lnTo>
                  <a:pt x="3161178" y="2780809"/>
                </a:lnTo>
                <a:lnTo>
                  <a:pt x="3166573" y="2775548"/>
                </a:lnTo>
                <a:lnTo>
                  <a:pt x="3175205" y="2775548"/>
                </a:lnTo>
                <a:lnTo>
                  <a:pt x="3183702" y="2777572"/>
                </a:lnTo>
                <a:lnTo>
                  <a:pt x="3190176" y="2775548"/>
                </a:lnTo>
                <a:lnTo>
                  <a:pt x="3206227" y="2777572"/>
                </a:lnTo>
                <a:lnTo>
                  <a:pt x="3218096" y="2777572"/>
                </a:lnTo>
                <a:lnTo>
                  <a:pt x="3225649" y="2778651"/>
                </a:lnTo>
                <a:lnTo>
                  <a:pt x="3238462" y="2762600"/>
                </a:lnTo>
                <a:cubicBezTo>
                  <a:pt x="3238462" y="2759813"/>
                  <a:pt x="3239181" y="2758419"/>
                  <a:pt x="3240620" y="2758419"/>
                </a:cubicBezTo>
                <a:lnTo>
                  <a:pt x="3241699" y="2758419"/>
                </a:lnTo>
                <a:lnTo>
                  <a:pt x="3247094" y="2759498"/>
                </a:lnTo>
                <a:lnTo>
                  <a:pt x="3248173" y="2758419"/>
                </a:lnTo>
                <a:lnTo>
                  <a:pt x="3248173" y="2755182"/>
                </a:lnTo>
                <a:cubicBezTo>
                  <a:pt x="3246015" y="2755182"/>
                  <a:pt x="3244936" y="2754463"/>
                  <a:pt x="3244936" y="2753024"/>
                </a:cubicBezTo>
                <a:lnTo>
                  <a:pt x="3244936" y="2750866"/>
                </a:lnTo>
                <a:lnTo>
                  <a:pt x="3248173" y="2747629"/>
                </a:lnTo>
                <a:lnTo>
                  <a:pt x="3249252" y="2747629"/>
                </a:lnTo>
                <a:cubicBezTo>
                  <a:pt x="3254736" y="2753024"/>
                  <a:pt x="3262964" y="2758734"/>
                  <a:pt x="3273934" y="2764758"/>
                </a:cubicBezTo>
                <a:cubicBezTo>
                  <a:pt x="3274474" y="2767456"/>
                  <a:pt x="3277306" y="2769974"/>
                  <a:pt x="3282431" y="2772311"/>
                </a:cubicBezTo>
                <a:lnTo>
                  <a:pt x="3283510" y="2773390"/>
                </a:lnTo>
                <a:lnTo>
                  <a:pt x="3283510" y="2782967"/>
                </a:lnTo>
                <a:cubicBezTo>
                  <a:pt x="3280633" y="2788002"/>
                  <a:pt x="3272405" y="2790520"/>
                  <a:pt x="3258828" y="2790520"/>
                </a:cubicBezTo>
                <a:lnTo>
                  <a:pt x="3257749" y="2790520"/>
                </a:lnTo>
                <a:cubicBezTo>
                  <a:pt x="3252624" y="2790520"/>
                  <a:pt x="3249791" y="2789441"/>
                  <a:pt x="3249252" y="2787283"/>
                </a:cubicBezTo>
                <a:cubicBezTo>
                  <a:pt x="3208250" y="2788182"/>
                  <a:pt x="3183927" y="2789621"/>
                  <a:pt x="3176284" y="2791599"/>
                </a:cubicBezTo>
                <a:lnTo>
                  <a:pt x="3165494" y="2787283"/>
                </a:lnTo>
                <a:lnTo>
                  <a:pt x="3163336" y="2789441"/>
                </a:lnTo>
                <a:lnTo>
                  <a:pt x="3157941" y="2789441"/>
                </a:lnTo>
                <a:lnTo>
                  <a:pt x="3154839" y="2787283"/>
                </a:lnTo>
                <a:lnTo>
                  <a:pt x="3150523" y="2787283"/>
                </a:lnTo>
                <a:lnTo>
                  <a:pt x="3139733" y="2791599"/>
                </a:lnTo>
                <a:cubicBezTo>
                  <a:pt x="3131190" y="2800680"/>
                  <a:pt x="3126920" y="2807784"/>
                  <a:pt x="3126920" y="2812909"/>
                </a:cubicBezTo>
                <a:lnTo>
                  <a:pt x="3126920" y="2815067"/>
                </a:lnTo>
                <a:lnTo>
                  <a:pt x="3130157" y="2818304"/>
                </a:lnTo>
                <a:lnTo>
                  <a:pt x="3136496" y="2818304"/>
                </a:lnTo>
                <a:cubicBezTo>
                  <a:pt x="3136496" y="2816146"/>
                  <a:pt x="3137215" y="2815067"/>
                  <a:pt x="3138654" y="2815067"/>
                </a:cubicBezTo>
                <a:lnTo>
                  <a:pt x="3139733" y="2815067"/>
                </a:lnTo>
                <a:lnTo>
                  <a:pt x="3144049" y="2816146"/>
                </a:lnTo>
                <a:lnTo>
                  <a:pt x="3145128" y="2815067"/>
                </a:lnTo>
                <a:lnTo>
                  <a:pt x="3146207" y="2815067"/>
                </a:lnTo>
                <a:cubicBezTo>
                  <a:pt x="3148724" y="2817225"/>
                  <a:pt x="3155873" y="2818664"/>
                  <a:pt x="3167652" y="2819383"/>
                </a:cubicBezTo>
                <a:lnTo>
                  <a:pt x="3173047" y="2818304"/>
                </a:lnTo>
                <a:lnTo>
                  <a:pt x="3188018" y="2818304"/>
                </a:lnTo>
                <a:cubicBezTo>
                  <a:pt x="3196291" y="2815966"/>
                  <a:pt x="3202000" y="2811695"/>
                  <a:pt x="3205148" y="2805491"/>
                </a:cubicBezTo>
                <a:lnTo>
                  <a:pt x="3217017" y="2797938"/>
                </a:lnTo>
                <a:cubicBezTo>
                  <a:pt x="3220973" y="2801894"/>
                  <a:pt x="3226323" y="2805086"/>
                  <a:pt x="3233067" y="2807514"/>
                </a:cubicBezTo>
                <a:lnTo>
                  <a:pt x="3267460" y="2833275"/>
                </a:lnTo>
                <a:lnTo>
                  <a:pt x="3267460" y="2837456"/>
                </a:lnTo>
                <a:lnTo>
                  <a:pt x="3246015" y="2848246"/>
                </a:lnTo>
                <a:lnTo>
                  <a:pt x="3241699" y="2847167"/>
                </a:lnTo>
                <a:lnTo>
                  <a:pt x="3240620" y="2847167"/>
                </a:lnTo>
                <a:lnTo>
                  <a:pt x="3240620" y="2848246"/>
                </a:lnTo>
                <a:cubicBezTo>
                  <a:pt x="3242778" y="2848246"/>
                  <a:pt x="3243857" y="2848966"/>
                  <a:pt x="3243857" y="2850404"/>
                </a:cubicBezTo>
                <a:lnTo>
                  <a:pt x="3239541" y="2852427"/>
                </a:lnTo>
                <a:lnTo>
                  <a:pt x="3228886" y="2851348"/>
                </a:lnTo>
                <a:lnTo>
                  <a:pt x="3228886" y="2856743"/>
                </a:lnTo>
                <a:lnTo>
                  <a:pt x="3219175" y="2866320"/>
                </a:lnTo>
                <a:cubicBezTo>
                  <a:pt x="3222052" y="2866679"/>
                  <a:pt x="3223491" y="2867758"/>
                  <a:pt x="3223491" y="2869557"/>
                </a:cubicBezTo>
                <a:lnTo>
                  <a:pt x="3223491" y="2872794"/>
                </a:lnTo>
                <a:lnTo>
                  <a:pt x="3218096" y="2878189"/>
                </a:lnTo>
                <a:lnTo>
                  <a:pt x="3223491" y="2892081"/>
                </a:lnTo>
                <a:lnTo>
                  <a:pt x="3224570" y="2893160"/>
                </a:lnTo>
                <a:lnTo>
                  <a:pt x="3225649" y="2893160"/>
                </a:lnTo>
                <a:cubicBezTo>
                  <a:pt x="3232033" y="2892081"/>
                  <a:pt x="3235225" y="2891002"/>
                  <a:pt x="3235225" y="2889923"/>
                </a:cubicBezTo>
                <a:lnTo>
                  <a:pt x="3236304" y="2891002"/>
                </a:lnTo>
                <a:lnTo>
                  <a:pt x="3240620" y="2891002"/>
                </a:lnTo>
                <a:lnTo>
                  <a:pt x="3240620" y="2889923"/>
                </a:lnTo>
                <a:lnTo>
                  <a:pt x="3236304" y="2889923"/>
                </a:lnTo>
                <a:lnTo>
                  <a:pt x="3236304" y="2887765"/>
                </a:lnTo>
                <a:cubicBezTo>
                  <a:pt x="3245295" y="2876345"/>
                  <a:pt x="3250690" y="2870636"/>
                  <a:pt x="3252489" y="2870636"/>
                </a:cubicBezTo>
                <a:cubicBezTo>
                  <a:pt x="3264268" y="2875491"/>
                  <a:pt x="3273170" y="2882280"/>
                  <a:pt x="3279194" y="2891002"/>
                </a:cubicBezTo>
                <a:cubicBezTo>
                  <a:pt x="3282071" y="2891362"/>
                  <a:pt x="3283510" y="2892441"/>
                  <a:pt x="3283510" y="2894239"/>
                </a:cubicBezTo>
                <a:lnTo>
                  <a:pt x="3283510" y="2897341"/>
                </a:lnTo>
                <a:cubicBezTo>
                  <a:pt x="3281712" y="2900938"/>
                  <a:pt x="3278879" y="2902736"/>
                  <a:pt x="3275013" y="2902736"/>
                </a:cubicBezTo>
                <a:cubicBezTo>
                  <a:pt x="3271596" y="2902736"/>
                  <a:pt x="3269079" y="2901657"/>
                  <a:pt x="3267460" y="2899499"/>
                </a:cubicBezTo>
                <a:lnTo>
                  <a:pt x="3246015" y="2904894"/>
                </a:lnTo>
                <a:lnTo>
                  <a:pt x="3238462" y="2899499"/>
                </a:lnTo>
                <a:cubicBezTo>
                  <a:pt x="3226323" y="2901117"/>
                  <a:pt x="3220254" y="2904669"/>
                  <a:pt x="3220254" y="2910154"/>
                </a:cubicBezTo>
                <a:lnTo>
                  <a:pt x="3218096" y="2926204"/>
                </a:lnTo>
                <a:lnTo>
                  <a:pt x="3222412" y="2955068"/>
                </a:lnTo>
                <a:lnTo>
                  <a:pt x="3222412" y="2965858"/>
                </a:lnTo>
                <a:cubicBezTo>
                  <a:pt x="3217017" y="2977097"/>
                  <a:pt x="3211262" y="2983841"/>
                  <a:pt x="3205148" y="2986089"/>
                </a:cubicBezTo>
                <a:lnTo>
                  <a:pt x="3202045" y="2986089"/>
                </a:lnTo>
                <a:cubicBezTo>
                  <a:pt x="3200607" y="2986089"/>
                  <a:pt x="3199887" y="2985055"/>
                  <a:pt x="3199887" y="2982987"/>
                </a:cubicBezTo>
                <a:lnTo>
                  <a:pt x="3198808" y="2981908"/>
                </a:lnTo>
                <a:lnTo>
                  <a:pt x="3197729" y="2981908"/>
                </a:lnTo>
                <a:lnTo>
                  <a:pt x="3197729" y="2982987"/>
                </a:lnTo>
                <a:lnTo>
                  <a:pt x="3200966" y="2987168"/>
                </a:lnTo>
                <a:cubicBezTo>
                  <a:pt x="3198988" y="2990945"/>
                  <a:pt x="3188603" y="2995216"/>
                  <a:pt x="3169810" y="2999981"/>
                </a:cubicBezTo>
                <a:lnTo>
                  <a:pt x="3166573" y="2998902"/>
                </a:lnTo>
                <a:lnTo>
                  <a:pt x="3164415" y="3001060"/>
                </a:lnTo>
                <a:lnTo>
                  <a:pt x="3162257" y="3001060"/>
                </a:lnTo>
                <a:cubicBezTo>
                  <a:pt x="3161358" y="3001060"/>
                  <a:pt x="3159919" y="2997509"/>
                  <a:pt x="3157941" y="2990405"/>
                </a:cubicBezTo>
                <a:cubicBezTo>
                  <a:pt x="3146522" y="2971163"/>
                  <a:pt x="3139013" y="2961542"/>
                  <a:pt x="3135417" y="2961542"/>
                </a:cubicBezTo>
                <a:cubicBezTo>
                  <a:pt x="3128134" y="2961542"/>
                  <a:pt x="3122783" y="2958709"/>
                  <a:pt x="3119367" y="2953045"/>
                </a:cubicBezTo>
                <a:cubicBezTo>
                  <a:pt x="3120266" y="2949448"/>
                  <a:pt x="3121345" y="2947650"/>
                  <a:pt x="3122604" y="2947650"/>
                </a:cubicBezTo>
                <a:lnTo>
                  <a:pt x="3123683" y="2947650"/>
                </a:lnTo>
                <a:lnTo>
                  <a:pt x="3135417" y="2948729"/>
                </a:lnTo>
                <a:lnTo>
                  <a:pt x="3149444" y="2947650"/>
                </a:lnTo>
                <a:lnTo>
                  <a:pt x="3161178" y="2947650"/>
                </a:lnTo>
                <a:lnTo>
                  <a:pt x="3166573" y="2918786"/>
                </a:lnTo>
                <a:lnTo>
                  <a:pt x="3164415" y="2911233"/>
                </a:lnTo>
                <a:lnTo>
                  <a:pt x="3166573" y="2904894"/>
                </a:lnTo>
                <a:lnTo>
                  <a:pt x="3163336" y="2902736"/>
                </a:lnTo>
                <a:lnTo>
                  <a:pt x="3153760" y="2902736"/>
                </a:lnTo>
                <a:lnTo>
                  <a:pt x="3140812" y="2903815"/>
                </a:lnTo>
                <a:lnTo>
                  <a:pt x="3139733" y="2902736"/>
                </a:lnTo>
                <a:lnTo>
                  <a:pt x="3139733" y="2901657"/>
                </a:lnTo>
                <a:lnTo>
                  <a:pt x="3138654" y="2902736"/>
                </a:lnTo>
                <a:lnTo>
                  <a:pt x="3135417" y="2902736"/>
                </a:lnTo>
                <a:cubicBezTo>
                  <a:pt x="3133978" y="2902736"/>
                  <a:pt x="3133259" y="2900938"/>
                  <a:pt x="3133259" y="2897341"/>
                </a:cubicBezTo>
                <a:lnTo>
                  <a:pt x="3132180" y="2897341"/>
                </a:lnTo>
                <a:cubicBezTo>
                  <a:pt x="3132180" y="2900938"/>
                  <a:pt x="3131506" y="2902736"/>
                  <a:pt x="3130157" y="2902736"/>
                </a:cubicBezTo>
                <a:lnTo>
                  <a:pt x="3120446" y="2902736"/>
                </a:lnTo>
                <a:lnTo>
                  <a:pt x="3115051" y="2901657"/>
                </a:lnTo>
                <a:cubicBezTo>
                  <a:pt x="3115051" y="2902736"/>
                  <a:pt x="3113612" y="2903815"/>
                  <a:pt x="3110735" y="2904894"/>
                </a:cubicBezTo>
                <a:lnTo>
                  <a:pt x="3106554" y="2903815"/>
                </a:lnTo>
                <a:cubicBezTo>
                  <a:pt x="3106554" y="2906872"/>
                  <a:pt x="3105475" y="2908985"/>
                  <a:pt x="3103317" y="2910154"/>
                </a:cubicBezTo>
                <a:cubicBezTo>
                  <a:pt x="3104036" y="2918966"/>
                  <a:pt x="3105115" y="2923956"/>
                  <a:pt x="3106554" y="2925125"/>
                </a:cubicBezTo>
                <a:lnTo>
                  <a:pt x="3106554" y="2927283"/>
                </a:lnTo>
                <a:cubicBezTo>
                  <a:pt x="3106554" y="2932319"/>
                  <a:pt x="3105834" y="2936230"/>
                  <a:pt x="3104396" y="2939017"/>
                </a:cubicBezTo>
                <a:lnTo>
                  <a:pt x="3106554" y="2947650"/>
                </a:lnTo>
                <a:lnTo>
                  <a:pt x="3106554" y="2955068"/>
                </a:lnTo>
                <a:lnTo>
                  <a:pt x="3103317" y="2971118"/>
                </a:lnTo>
                <a:lnTo>
                  <a:pt x="3103317" y="2980829"/>
                </a:lnTo>
                <a:lnTo>
                  <a:pt x="3106554" y="2991484"/>
                </a:lnTo>
                <a:cubicBezTo>
                  <a:pt x="3095583" y="2998588"/>
                  <a:pt x="3087356" y="3002139"/>
                  <a:pt x="3081871" y="3002139"/>
                </a:cubicBezTo>
                <a:lnTo>
                  <a:pt x="3077555" y="3001060"/>
                </a:lnTo>
                <a:lnTo>
                  <a:pt x="3070002" y="3004297"/>
                </a:lnTo>
                <a:lnTo>
                  <a:pt x="3066765" y="3003218"/>
                </a:lnTo>
                <a:lnTo>
                  <a:pt x="3053952" y="3005376"/>
                </a:lnTo>
                <a:lnTo>
                  <a:pt x="3049636" y="2988247"/>
                </a:lnTo>
                <a:lnTo>
                  <a:pt x="3052873" y="2985010"/>
                </a:lnTo>
                <a:cubicBezTo>
                  <a:pt x="3050895" y="2985010"/>
                  <a:pt x="3049097" y="2980020"/>
                  <a:pt x="3047478" y="2970039"/>
                </a:cubicBezTo>
                <a:lnTo>
                  <a:pt x="3047478" y="2968960"/>
                </a:lnTo>
                <a:lnTo>
                  <a:pt x="3051794" y="2962621"/>
                </a:lnTo>
                <a:lnTo>
                  <a:pt x="3051794" y="2961542"/>
                </a:lnTo>
                <a:lnTo>
                  <a:pt x="3049636" y="2958305"/>
                </a:lnTo>
                <a:lnTo>
                  <a:pt x="3049636" y="2945492"/>
                </a:lnTo>
                <a:cubicBezTo>
                  <a:pt x="3051794" y="2942794"/>
                  <a:pt x="3052873" y="2939602"/>
                  <a:pt x="3052873" y="2935915"/>
                </a:cubicBezTo>
                <a:lnTo>
                  <a:pt x="3052873" y="2934836"/>
                </a:lnTo>
                <a:cubicBezTo>
                  <a:pt x="3052873" y="2932499"/>
                  <a:pt x="3051794" y="2929981"/>
                  <a:pt x="3049636" y="2927283"/>
                </a:cubicBezTo>
                <a:lnTo>
                  <a:pt x="3049636" y="2925125"/>
                </a:lnTo>
                <a:cubicBezTo>
                  <a:pt x="3049816" y="2921619"/>
                  <a:pt x="3050535" y="2919865"/>
                  <a:pt x="3051794" y="2919865"/>
                </a:cubicBezTo>
                <a:lnTo>
                  <a:pt x="3049636" y="2913391"/>
                </a:lnTo>
                <a:lnTo>
                  <a:pt x="3051794" y="2907052"/>
                </a:lnTo>
                <a:lnTo>
                  <a:pt x="3051794" y="2904894"/>
                </a:lnTo>
                <a:lnTo>
                  <a:pt x="3049636" y="2902736"/>
                </a:lnTo>
                <a:lnTo>
                  <a:pt x="3045320" y="2902736"/>
                </a:lnTo>
                <a:cubicBezTo>
                  <a:pt x="3045320" y="2904894"/>
                  <a:pt x="3042083" y="2908086"/>
                  <a:pt x="3035609" y="2912312"/>
                </a:cubicBezTo>
                <a:cubicBezTo>
                  <a:pt x="3035609" y="2914291"/>
                  <a:pt x="3032057" y="2915729"/>
                  <a:pt x="3024954" y="2916628"/>
                </a:cubicBezTo>
                <a:lnTo>
                  <a:pt x="3021717" y="2913391"/>
                </a:lnTo>
                <a:lnTo>
                  <a:pt x="3021717" y="2912312"/>
                </a:lnTo>
                <a:cubicBezTo>
                  <a:pt x="3021717" y="2909165"/>
                  <a:pt x="3025988" y="2901702"/>
                  <a:pt x="3034530" y="2889923"/>
                </a:cubicBezTo>
                <a:cubicBezTo>
                  <a:pt x="3034530" y="2885787"/>
                  <a:pt x="3037767" y="2882550"/>
                  <a:pt x="3044241" y="2880212"/>
                </a:cubicBezTo>
                <a:lnTo>
                  <a:pt x="3045320" y="2881291"/>
                </a:lnTo>
                <a:lnTo>
                  <a:pt x="3046399" y="2880212"/>
                </a:lnTo>
                <a:lnTo>
                  <a:pt x="3046399" y="2878189"/>
                </a:lnTo>
                <a:cubicBezTo>
                  <a:pt x="3044241" y="2878189"/>
                  <a:pt x="3043162" y="2877470"/>
                  <a:pt x="3043162" y="2876031"/>
                </a:cubicBezTo>
                <a:cubicBezTo>
                  <a:pt x="3045140" y="2876031"/>
                  <a:pt x="3048018" y="2868163"/>
                  <a:pt x="3051794" y="2852427"/>
                </a:cubicBezTo>
                <a:cubicBezTo>
                  <a:pt x="3051794" y="2848381"/>
                  <a:pt x="3055706" y="2841637"/>
                  <a:pt x="3063528" y="2832196"/>
                </a:cubicBezTo>
                <a:lnTo>
                  <a:pt x="3068923" y="2832196"/>
                </a:lnTo>
                <a:lnTo>
                  <a:pt x="3068923" y="2831117"/>
                </a:lnTo>
                <a:lnTo>
                  <a:pt x="3064607" y="2827880"/>
                </a:lnTo>
                <a:cubicBezTo>
                  <a:pt x="3064607" y="2812235"/>
                  <a:pt x="3068923" y="2799421"/>
                  <a:pt x="3077555" y="2789441"/>
                </a:cubicBezTo>
                <a:lnTo>
                  <a:pt x="3075397" y="2787283"/>
                </a:lnTo>
                <a:lnTo>
                  <a:pt x="3072160" y="2787283"/>
                </a:lnTo>
                <a:lnTo>
                  <a:pt x="3068923" y="2789441"/>
                </a:lnTo>
                <a:lnTo>
                  <a:pt x="3058268" y="2789441"/>
                </a:lnTo>
                <a:lnTo>
                  <a:pt x="3049636" y="2787283"/>
                </a:lnTo>
                <a:cubicBezTo>
                  <a:pt x="3049636" y="2789980"/>
                  <a:pt x="3043926" y="2791733"/>
                  <a:pt x="3032507" y="2792543"/>
                </a:cubicBezTo>
                <a:lnTo>
                  <a:pt x="3031428" y="2793622"/>
                </a:lnTo>
                <a:lnTo>
                  <a:pt x="3028191" y="2793622"/>
                </a:lnTo>
                <a:lnTo>
                  <a:pt x="3026033" y="2791599"/>
                </a:lnTo>
                <a:lnTo>
                  <a:pt x="3027112" y="2785125"/>
                </a:lnTo>
                <a:lnTo>
                  <a:pt x="3023875" y="2776627"/>
                </a:lnTo>
                <a:lnTo>
                  <a:pt x="3024954" y="2775548"/>
                </a:lnTo>
                <a:lnTo>
                  <a:pt x="3027112" y="2775548"/>
                </a:lnTo>
                <a:lnTo>
                  <a:pt x="3034530" y="2780809"/>
                </a:lnTo>
                <a:cubicBezTo>
                  <a:pt x="3035968" y="2777662"/>
                  <a:pt x="3037407" y="2775908"/>
                  <a:pt x="3038846" y="2775548"/>
                </a:cubicBezTo>
                <a:lnTo>
                  <a:pt x="3043162" y="2775548"/>
                </a:lnTo>
                <a:lnTo>
                  <a:pt x="3051794" y="2777572"/>
                </a:lnTo>
                <a:lnTo>
                  <a:pt x="3055031" y="2777572"/>
                </a:lnTo>
                <a:lnTo>
                  <a:pt x="3063528" y="2775548"/>
                </a:lnTo>
                <a:lnTo>
                  <a:pt x="3077555" y="2775548"/>
                </a:lnTo>
                <a:cubicBezTo>
                  <a:pt x="3080433" y="2770513"/>
                  <a:pt x="3082905" y="2767995"/>
                  <a:pt x="3084974" y="2767995"/>
                </a:cubicBezTo>
                <a:lnTo>
                  <a:pt x="3089290" y="2770153"/>
                </a:lnTo>
                <a:lnTo>
                  <a:pt x="3089290" y="2767995"/>
                </a:lnTo>
                <a:cubicBezTo>
                  <a:pt x="3084344" y="2764399"/>
                  <a:pt x="3081871" y="2757295"/>
                  <a:pt x="3081871" y="2746685"/>
                </a:cubicBezTo>
                <a:close/>
                <a:moveTo>
                  <a:pt x="8740386" y="2739806"/>
                </a:moveTo>
                <a:lnTo>
                  <a:pt x="8741465" y="2739806"/>
                </a:lnTo>
                <a:cubicBezTo>
                  <a:pt x="8745961" y="2739806"/>
                  <a:pt x="8753918" y="2745921"/>
                  <a:pt x="8765338" y="2758149"/>
                </a:cubicBezTo>
                <a:cubicBezTo>
                  <a:pt x="8769834" y="2758149"/>
                  <a:pt x="8776308" y="2762511"/>
                  <a:pt x="8784760" y="2771232"/>
                </a:cubicBezTo>
                <a:lnTo>
                  <a:pt x="8785839" y="2778785"/>
                </a:lnTo>
                <a:cubicBezTo>
                  <a:pt x="8785839" y="2783821"/>
                  <a:pt x="8772486" y="2789216"/>
                  <a:pt x="8745781" y="2794970"/>
                </a:cubicBezTo>
                <a:lnTo>
                  <a:pt x="8744702" y="2800365"/>
                </a:lnTo>
                <a:cubicBezTo>
                  <a:pt x="8749108" y="2821496"/>
                  <a:pt x="8753469" y="2838805"/>
                  <a:pt x="8757785" y="2852293"/>
                </a:cubicBezTo>
                <a:lnTo>
                  <a:pt x="8759943" y="2852293"/>
                </a:lnTo>
                <a:cubicBezTo>
                  <a:pt x="8763540" y="2851214"/>
                  <a:pt x="8765338" y="2848696"/>
                  <a:pt x="8765338" y="2844740"/>
                </a:cubicBezTo>
                <a:lnTo>
                  <a:pt x="8772891" y="2833949"/>
                </a:lnTo>
                <a:lnTo>
                  <a:pt x="8778286" y="2833949"/>
                </a:lnTo>
                <a:lnTo>
                  <a:pt x="8778286" y="2832870"/>
                </a:lnTo>
                <a:lnTo>
                  <a:pt x="8776128" y="2829633"/>
                </a:lnTo>
                <a:cubicBezTo>
                  <a:pt x="8776128" y="2821631"/>
                  <a:pt x="8778646" y="2817630"/>
                  <a:pt x="8783681" y="2817630"/>
                </a:cubicBezTo>
                <a:lnTo>
                  <a:pt x="8783681" y="2808998"/>
                </a:lnTo>
                <a:cubicBezTo>
                  <a:pt x="8784400" y="2806840"/>
                  <a:pt x="8786558" y="2805761"/>
                  <a:pt x="8790155" y="2805761"/>
                </a:cubicBezTo>
                <a:cubicBezTo>
                  <a:pt x="8792133" y="2805761"/>
                  <a:pt x="8795730" y="2810077"/>
                  <a:pt x="8800945" y="2818709"/>
                </a:cubicBezTo>
                <a:cubicBezTo>
                  <a:pt x="8803912" y="2820057"/>
                  <a:pt x="8807554" y="2826217"/>
                  <a:pt x="8811870" y="2837187"/>
                </a:cubicBezTo>
                <a:cubicBezTo>
                  <a:pt x="8816905" y="2837726"/>
                  <a:pt x="8819423" y="2839165"/>
                  <a:pt x="8819423" y="2841503"/>
                </a:cubicBezTo>
                <a:lnTo>
                  <a:pt x="8818344" y="2849056"/>
                </a:lnTo>
                <a:lnTo>
                  <a:pt x="8820502" y="2851214"/>
                </a:lnTo>
                <a:lnTo>
                  <a:pt x="8820502" y="2852293"/>
                </a:lnTo>
                <a:cubicBezTo>
                  <a:pt x="8819783" y="2854451"/>
                  <a:pt x="8817625" y="2855530"/>
                  <a:pt x="8814028" y="2855530"/>
                </a:cubicBezTo>
                <a:lnTo>
                  <a:pt x="8807554" y="2853389"/>
                </a:lnTo>
                <a:lnTo>
                  <a:pt x="8807554" y="2853372"/>
                </a:lnTo>
                <a:lnTo>
                  <a:pt x="8807261" y="2853293"/>
                </a:lnTo>
                <a:lnTo>
                  <a:pt x="8797708" y="2850135"/>
                </a:lnTo>
                <a:lnTo>
                  <a:pt x="8797708" y="2846898"/>
                </a:lnTo>
                <a:lnTo>
                  <a:pt x="8796629" y="2846898"/>
                </a:lnTo>
                <a:lnTo>
                  <a:pt x="8795550" y="2850135"/>
                </a:lnTo>
                <a:lnTo>
                  <a:pt x="8807261" y="2853293"/>
                </a:lnTo>
                <a:lnTo>
                  <a:pt x="8807554" y="2853389"/>
                </a:lnTo>
                <a:lnTo>
                  <a:pt x="8807554" y="2854451"/>
                </a:lnTo>
                <a:lnTo>
                  <a:pt x="8798787" y="2858767"/>
                </a:lnTo>
                <a:lnTo>
                  <a:pt x="8797708" y="2858767"/>
                </a:lnTo>
                <a:lnTo>
                  <a:pt x="8796629" y="2857688"/>
                </a:lnTo>
                <a:lnTo>
                  <a:pt x="8795550" y="2857688"/>
                </a:lnTo>
                <a:cubicBezTo>
                  <a:pt x="8795550" y="2858947"/>
                  <a:pt x="8789076" y="2861824"/>
                  <a:pt x="8776128" y="2866320"/>
                </a:cubicBezTo>
                <a:lnTo>
                  <a:pt x="8773970" y="2868478"/>
                </a:lnTo>
                <a:lnTo>
                  <a:pt x="8767496" y="2868478"/>
                </a:lnTo>
                <a:lnTo>
                  <a:pt x="8767496" y="2869557"/>
                </a:lnTo>
                <a:lnTo>
                  <a:pt x="8778286" y="2883719"/>
                </a:lnTo>
                <a:cubicBezTo>
                  <a:pt x="8778286" y="2888214"/>
                  <a:pt x="8784041" y="2892890"/>
                  <a:pt x="8795550" y="2897746"/>
                </a:cubicBezTo>
                <a:cubicBezTo>
                  <a:pt x="8798787" y="2901522"/>
                  <a:pt x="8802429" y="2904040"/>
                  <a:pt x="8806475" y="2905299"/>
                </a:cubicBezTo>
                <a:lnTo>
                  <a:pt x="8808633" y="2910694"/>
                </a:lnTo>
                <a:lnTo>
                  <a:pt x="8809712" y="2909615"/>
                </a:lnTo>
                <a:lnTo>
                  <a:pt x="8810791" y="2909615"/>
                </a:lnTo>
                <a:cubicBezTo>
                  <a:pt x="8814388" y="2909615"/>
                  <a:pt x="8817984" y="2912492"/>
                  <a:pt x="8821581" y="2918247"/>
                </a:cubicBezTo>
                <a:lnTo>
                  <a:pt x="8821581" y="2919326"/>
                </a:lnTo>
                <a:lnTo>
                  <a:pt x="8815107" y="2920405"/>
                </a:lnTo>
                <a:lnTo>
                  <a:pt x="8819423" y="2926879"/>
                </a:lnTo>
                <a:lnTo>
                  <a:pt x="8819423" y="2930251"/>
                </a:lnTo>
                <a:cubicBezTo>
                  <a:pt x="8819063" y="2931869"/>
                  <a:pt x="8816186" y="2933668"/>
                  <a:pt x="8810791" y="2935646"/>
                </a:cubicBezTo>
                <a:lnTo>
                  <a:pt x="8810791" y="2937804"/>
                </a:lnTo>
                <a:lnTo>
                  <a:pt x="8811870" y="2944278"/>
                </a:lnTo>
                <a:lnTo>
                  <a:pt x="8807554" y="2952910"/>
                </a:lnTo>
                <a:lnTo>
                  <a:pt x="8807554" y="2969095"/>
                </a:lnTo>
                <a:cubicBezTo>
                  <a:pt x="8807554" y="2974310"/>
                  <a:pt x="8804991" y="2977547"/>
                  <a:pt x="8799866" y="2978806"/>
                </a:cubicBezTo>
                <a:cubicBezTo>
                  <a:pt x="8783861" y="2965678"/>
                  <a:pt x="8771992" y="2950932"/>
                  <a:pt x="8764259" y="2934567"/>
                </a:cubicBezTo>
                <a:cubicBezTo>
                  <a:pt x="8760482" y="2934567"/>
                  <a:pt x="8755042" y="2931644"/>
                  <a:pt x="8747939" y="2925800"/>
                </a:cubicBezTo>
                <a:lnTo>
                  <a:pt x="8730675" y="2934567"/>
                </a:lnTo>
                <a:lnTo>
                  <a:pt x="8727438" y="2929172"/>
                </a:lnTo>
                <a:lnTo>
                  <a:pt x="8724201" y="2929172"/>
                </a:lnTo>
                <a:cubicBezTo>
                  <a:pt x="8722762" y="2929172"/>
                  <a:pt x="8721683" y="2931689"/>
                  <a:pt x="8720964" y="2936725"/>
                </a:cubicBezTo>
                <a:lnTo>
                  <a:pt x="8726359" y="2941041"/>
                </a:lnTo>
                <a:lnTo>
                  <a:pt x="8722043" y="2957226"/>
                </a:lnTo>
                <a:lnTo>
                  <a:pt x="8723122" y="2960463"/>
                </a:lnTo>
                <a:lnTo>
                  <a:pt x="8720964" y="2965858"/>
                </a:lnTo>
                <a:cubicBezTo>
                  <a:pt x="8721324" y="2970354"/>
                  <a:pt x="8722762" y="2973950"/>
                  <a:pt x="8725280" y="2976648"/>
                </a:cubicBezTo>
                <a:lnTo>
                  <a:pt x="8725280" y="2977727"/>
                </a:lnTo>
                <a:cubicBezTo>
                  <a:pt x="8725280" y="2988966"/>
                  <a:pt x="8716288" y="2998723"/>
                  <a:pt x="8698305" y="3006995"/>
                </a:cubicBezTo>
                <a:lnTo>
                  <a:pt x="8690617" y="3006995"/>
                </a:lnTo>
                <a:cubicBezTo>
                  <a:pt x="8687020" y="3006995"/>
                  <a:pt x="8685222" y="3006276"/>
                  <a:pt x="8685222" y="3004837"/>
                </a:cubicBezTo>
                <a:lnTo>
                  <a:pt x="8677669" y="3008074"/>
                </a:lnTo>
                <a:lnTo>
                  <a:pt x="8671195" y="3005916"/>
                </a:lnTo>
                <a:lnTo>
                  <a:pt x="8664721" y="3006995"/>
                </a:lnTo>
                <a:cubicBezTo>
                  <a:pt x="8659686" y="3003039"/>
                  <a:pt x="8657168" y="2995486"/>
                  <a:pt x="8657168" y="2984336"/>
                </a:cubicBezTo>
                <a:lnTo>
                  <a:pt x="8626821" y="2959384"/>
                </a:lnTo>
                <a:lnTo>
                  <a:pt x="8626821" y="2958305"/>
                </a:lnTo>
                <a:lnTo>
                  <a:pt x="8628979" y="2956147"/>
                </a:lnTo>
                <a:lnTo>
                  <a:pt x="8633295" y="2957226"/>
                </a:lnTo>
                <a:cubicBezTo>
                  <a:pt x="8638330" y="2955428"/>
                  <a:pt x="8640848" y="2953989"/>
                  <a:pt x="8640848" y="2952910"/>
                </a:cubicBezTo>
                <a:lnTo>
                  <a:pt x="8645299" y="2953989"/>
                </a:lnTo>
                <a:lnTo>
                  <a:pt x="8660405" y="2952910"/>
                </a:lnTo>
                <a:lnTo>
                  <a:pt x="8667958" y="2952910"/>
                </a:lnTo>
                <a:lnTo>
                  <a:pt x="8673353" y="2947515"/>
                </a:lnTo>
                <a:lnTo>
                  <a:pt x="8673353" y="2941041"/>
                </a:lnTo>
                <a:cubicBezTo>
                  <a:pt x="8673353" y="2933128"/>
                  <a:pt x="8671554" y="2929172"/>
                  <a:pt x="8667958" y="2929172"/>
                </a:cubicBezTo>
                <a:lnTo>
                  <a:pt x="8666879" y="2929172"/>
                </a:lnTo>
                <a:lnTo>
                  <a:pt x="8652852" y="2934567"/>
                </a:lnTo>
                <a:lnTo>
                  <a:pt x="8649615" y="2930251"/>
                </a:lnTo>
                <a:lnTo>
                  <a:pt x="8650694" y="2925800"/>
                </a:lnTo>
                <a:lnTo>
                  <a:pt x="8648536" y="2919326"/>
                </a:lnTo>
                <a:lnTo>
                  <a:pt x="8649615" y="2918247"/>
                </a:lnTo>
                <a:lnTo>
                  <a:pt x="8659326" y="2918247"/>
                </a:lnTo>
                <a:lnTo>
                  <a:pt x="8670116" y="2921484"/>
                </a:lnTo>
                <a:lnTo>
                  <a:pt x="8671195" y="2920405"/>
                </a:lnTo>
                <a:lnTo>
                  <a:pt x="8671195" y="2919326"/>
                </a:lnTo>
                <a:lnTo>
                  <a:pt x="8670116" y="2910694"/>
                </a:lnTo>
                <a:lnTo>
                  <a:pt x="8674432" y="2897746"/>
                </a:lnTo>
                <a:cubicBezTo>
                  <a:pt x="8672993" y="2894509"/>
                  <a:pt x="8671554" y="2892710"/>
                  <a:pt x="8670116" y="2892351"/>
                </a:cubicBezTo>
                <a:lnTo>
                  <a:pt x="8667958" y="2892351"/>
                </a:lnTo>
                <a:cubicBezTo>
                  <a:pt x="8663282" y="2892351"/>
                  <a:pt x="8658966" y="2894149"/>
                  <a:pt x="8655010" y="2897746"/>
                </a:cubicBezTo>
                <a:lnTo>
                  <a:pt x="8652852" y="2895588"/>
                </a:lnTo>
                <a:lnTo>
                  <a:pt x="8652852" y="2894509"/>
                </a:lnTo>
                <a:cubicBezTo>
                  <a:pt x="8652852" y="2891092"/>
                  <a:pt x="8656089" y="2887855"/>
                  <a:pt x="8662563" y="2884798"/>
                </a:cubicBezTo>
                <a:lnTo>
                  <a:pt x="8664721" y="2884798"/>
                </a:lnTo>
                <a:cubicBezTo>
                  <a:pt x="8667418" y="2886956"/>
                  <a:pt x="8669936" y="2888035"/>
                  <a:pt x="8672274" y="2888035"/>
                </a:cubicBezTo>
                <a:lnTo>
                  <a:pt x="8673353" y="2886956"/>
                </a:lnTo>
                <a:lnTo>
                  <a:pt x="8674432" y="2886956"/>
                </a:lnTo>
                <a:lnTo>
                  <a:pt x="8673353" y="2879403"/>
                </a:lnTo>
                <a:lnTo>
                  <a:pt x="8673353" y="2868478"/>
                </a:lnTo>
                <a:lnTo>
                  <a:pt x="8672274" y="2867399"/>
                </a:lnTo>
                <a:lnTo>
                  <a:pt x="8672274" y="2866320"/>
                </a:lnTo>
                <a:lnTo>
                  <a:pt x="8666879" y="2867399"/>
                </a:lnTo>
                <a:lnTo>
                  <a:pt x="8663642" y="2866320"/>
                </a:lnTo>
                <a:cubicBezTo>
                  <a:pt x="8652852" y="2867399"/>
                  <a:pt x="8647457" y="2871040"/>
                  <a:pt x="8647457" y="2877245"/>
                </a:cubicBezTo>
                <a:lnTo>
                  <a:pt x="8647457" y="2884798"/>
                </a:lnTo>
                <a:lnTo>
                  <a:pt x="8649615" y="2884798"/>
                </a:lnTo>
                <a:lnTo>
                  <a:pt x="8649615" y="2885877"/>
                </a:lnTo>
                <a:lnTo>
                  <a:pt x="8650694" y="2884798"/>
                </a:lnTo>
                <a:lnTo>
                  <a:pt x="8652852" y="2884798"/>
                </a:lnTo>
                <a:lnTo>
                  <a:pt x="8655010" y="2886956"/>
                </a:lnTo>
                <a:lnTo>
                  <a:pt x="8653931" y="2888035"/>
                </a:lnTo>
                <a:lnTo>
                  <a:pt x="8649615" y="2896667"/>
                </a:lnTo>
                <a:lnTo>
                  <a:pt x="8648536" y="2896667"/>
                </a:lnTo>
                <a:cubicBezTo>
                  <a:pt x="8647637" y="2893070"/>
                  <a:pt x="8646558" y="2891272"/>
                  <a:pt x="8645299" y="2891272"/>
                </a:cubicBezTo>
                <a:lnTo>
                  <a:pt x="8643141" y="2891272"/>
                </a:lnTo>
                <a:cubicBezTo>
                  <a:pt x="8640713" y="2892531"/>
                  <a:pt x="8634194" y="2903321"/>
                  <a:pt x="8623584" y="2923642"/>
                </a:cubicBezTo>
                <a:cubicBezTo>
                  <a:pt x="8609017" y="2942075"/>
                  <a:pt x="8597508" y="2953989"/>
                  <a:pt x="8589056" y="2959384"/>
                </a:cubicBezTo>
                <a:cubicBezTo>
                  <a:pt x="8588336" y="2961182"/>
                  <a:pt x="8584695" y="2964060"/>
                  <a:pt x="8578131" y="2968016"/>
                </a:cubicBezTo>
                <a:lnTo>
                  <a:pt x="8573815" y="2964779"/>
                </a:lnTo>
                <a:lnTo>
                  <a:pt x="8572736" y="2964779"/>
                </a:lnTo>
                <a:lnTo>
                  <a:pt x="8571657" y="2965858"/>
                </a:lnTo>
                <a:lnTo>
                  <a:pt x="8570578" y="2965858"/>
                </a:lnTo>
                <a:lnTo>
                  <a:pt x="8571657" y="2971253"/>
                </a:lnTo>
                <a:cubicBezTo>
                  <a:pt x="8568779" y="2974850"/>
                  <a:pt x="8565542" y="2976648"/>
                  <a:pt x="8561946" y="2976648"/>
                </a:cubicBezTo>
                <a:lnTo>
                  <a:pt x="8560867" y="2975569"/>
                </a:lnTo>
                <a:cubicBezTo>
                  <a:pt x="8560867" y="2968376"/>
                  <a:pt x="8564104" y="2961182"/>
                  <a:pt x="8570578" y="2953989"/>
                </a:cubicBezTo>
                <a:cubicBezTo>
                  <a:pt x="8570578" y="2952370"/>
                  <a:pt x="8573815" y="2947695"/>
                  <a:pt x="8580289" y="2939962"/>
                </a:cubicBezTo>
                <a:cubicBezTo>
                  <a:pt x="8586133" y="2931240"/>
                  <a:pt x="8589056" y="2923282"/>
                  <a:pt x="8589056" y="2916089"/>
                </a:cubicBezTo>
                <a:lnTo>
                  <a:pt x="8598767" y="2886956"/>
                </a:lnTo>
                <a:lnTo>
                  <a:pt x="8603083" y="2856609"/>
                </a:lnTo>
                <a:cubicBezTo>
                  <a:pt x="8604521" y="2856609"/>
                  <a:pt x="8605241" y="2854810"/>
                  <a:pt x="8605241" y="2851214"/>
                </a:cubicBezTo>
                <a:lnTo>
                  <a:pt x="8605241" y="2845819"/>
                </a:lnTo>
                <a:lnTo>
                  <a:pt x="8600925" y="2832870"/>
                </a:lnTo>
                <a:lnTo>
                  <a:pt x="8597688" y="2832870"/>
                </a:lnTo>
                <a:lnTo>
                  <a:pt x="8597688" y="2833949"/>
                </a:lnTo>
                <a:lnTo>
                  <a:pt x="8599846" y="2833949"/>
                </a:lnTo>
                <a:lnTo>
                  <a:pt x="8599846" y="2837187"/>
                </a:lnTo>
                <a:lnTo>
                  <a:pt x="8594451" y="2838266"/>
                </a:lnTo>
                <a:cubicBezTo>
                  <a:pt x="8593192" y="2836107"/>
                  <a:pt x="8584155" y="2833949"/>
                  <a:pt x="8567341" y="2831791"/>
                </a:cubicBezTo>
                <a:lnTo>
                  <a:pt x="8567341" y="2829633"/>
                </a:lnTo>
                <a:cubicBezTo>
                  <a:pt x="8567341" y="2828195"/>
                  <a:pt x="8573095" y="2826396"/>
                  <a:pt x="8584605" y="2824238"/>
                </a:cubicBezTo>
                <a:cubicBezTo>
                  <a:pt x="8591169" y="2824598"/>
                  <a:pt x="8594451" y="2825317"/>
                  <a:pt x="8594451" y="2826396"/>
                </a:cubicBezTo>
                <a:lnTo>
                  <a:pt x="8595530" y="2825317"/>
                </a:lnTo>
                <a:lnTo>
                  <a:pt x="8603083" y="2826396"/>
                </a:lnTo>
                <a:cubicBezTo>
                  <a:pt x="8606500" y="2826396"/>
                  <a:pt x="8610456" y="2823474"/>
                  <a:pt x="8614952" y="2817630"/>
                </a:cubicBezTo>
                <a:cubicBezTo>
                  <a:pt x="8617829" y="2817630"/>
                  <a:pt x="8619268" y="2815831"/>
                  <a:pt x="8619268" y="2812235"/>
                </a:cubicBezTo>
                <a:cubicBezTo>
                  <a:pt x="8622505" y="2810077"/>
                  <a:pt x="8625742" y="2808998"/>
                  <a:pt x="8628979" y="2808998"/>
                </a:cubicBezTo>
                <a:cubicBezTo>
                  <a:pt x="8645793" y="2819698"/>
                  <a:pt x="8655909" y="2825138"/>
                  <a:pt x="8659326" y="2825317"/>
                </a:cubicBezTo>
                <a:lnTo>
                  <a:pt x="8664721" y="2835028"/>
                </a:lnTo>
                <a:lnTo>
                  <a:pt x="8667958" y="2835028"/>
                </a:lnTo>
                <a:lnTo>
                  <a:pt x="8673353" y="2827475"/>
                </a:lnTo>
                <a:lnTo>
                  <a:pt x="8673353" y="2821001"/>
                </a:lnTo>
                <a:lnTo>
                  <a:pt x="8674432" y="2814393"/>
                </a:lnTo>
                <a:cubicBezTo>
                  <a:pt x="8671554" y="2810077"/>
                  <a:pt x="8670116" y="2806840"/>
                  <a:pt x="8670116" y="2804682"/>
                </a:cubicBezTo>
                <a:lnTo>
                  <a:pt x="8670116" y="2799286"/>
                </a:lnTo>
                <a:cubicBezTo>
                  <a:pt x="8672993" y="2794970"/>
                  <a:pt x="8675870" y="2792812"/>
                  <a:pt x="8678748" y="2792812"/>
                </a:cubicBezTo>
                <a:cubicBezTo>
                  <a:pt x="8683603" y="2792812"/>
                  <a:pt x="8690122" y="2794611"/>
                  <a:pt x="8698305" y="2798207"/>
                </a:cubicBezTo>
                <a:lnTo>
                  <a:pt x="8706937" y="2800365"/>
                </a:lnTo>
                <a:cubicBezTo>
                  <a:pt x="8712512" y="2792812"/>
                  <a:pt x="8718266" y="2782022"/>
                  <a:pt x="8724201" y="2767995"/>
                </a:cubicBezTo>
                <a:lnTo>
                  <a:pt x="8724201" y="2766916"/>
                </a:lnTo>
                <a:lnTo>
                  <a:pt x="8713411" y="2764623"/>
                </a:lnTo>
                <a:lnTo>
                  <a:pt x="8699384" y="2770153"/>
                </a:lnTo>
                <a:lnTo>
                  <a:pt x="8672274" y="2765702"/>
                </a:lnTo>
                <a:cubicBezTo>
                  <a:pt x="8672274" y="2767411"/>
                  <a:pt x="8670476" y="2768535"/>
                  <a:pt x="8666879" y="2769074"/>
                </a:cubicBezTo>
                <a:lnTo>
                  <a:pt x="8665800" y="2767995"/>
                </a:lnTo>
                <a:lnTo>
                  <a:pt x="8660405" y="2769074"/>
                </a:lnTo>
                <a:lnTo>
                  <a:pt x="8658247" y="2769074"/>
                </a:lnTo>
                <a:lnTo>
                  <a:pt x="8648536" y="2767995"/>
                </a:lnTo>
                <a:lnTo>
                  <a:pt x="8647457" y="2769074"/>
                </a:lnTo>
                <a:lnTo>
                  <a:pt x="8646378" y="2769074"/>
                </a:lnTo>
                <a:lnTo>
                  <a:pt x="8637611" y="2767995"/>
                </a:lnTo>
                <a:lnTo>
                  <a:pt x="8619268" y="2769074"/>
                </a:lnTo>
                <a:cubicBezTo>
                  <a:pt x="8614232" y="2767995"/>
                  <a:pt x="8611715" y="2766512"/>
                  <a:pt x="8611715" y="2764623"/>
                </a:cubicBezTo>
                <a:lnTo>
                  <a:pt x="8611715" y="2763544"/>
                </a:lnTo>
                <a:cubicBezTo>
                  <a:pt x="8611715" y="2758509"/>
                  <a:pt x="8613873" y="2755991"/>
                  <a:pt x="8618189" y="2755991"/>
                </a:cubicBezTo>
                <a:lnTo>
                  <a:pt x="8622505" y="2758149"/>
                </a:lnTo>
                <a:lnTo>
                  <a:pt x="8637611" y="2757070"/>
                </a:lnTo>
                <a:lnTo>
                  <a:pt x="8652852" y="2758149"/>
                </a:lnTo>
                <a:lnTo>
                  <a:pt x="8660405" y="2754912"/>
                </a:lnTo>
                <a:lnTo>
                  <a:pt x="8664721" y="2754912"/>
                </a:lnTo>
                <a:cubicBezTo>
                  <a:pt x="8669936" y="2758509"/>
                  <a:pt x="8673892" y="2760307"/>
                  <a:pt x="8676590" y="2760307"/>
                </a:cubicBezTo>
                <a:lnTo>
                  <a:pt x="8684143" y="2758149"/>
                </a:lnTo>
                <a:cubicBezTo>
                  <a:pt x="8686121" y="2758149"/>
                  <a:pt x="8688998" y="2759948"/>
                  <a:pt x="8692775" y="2763544"/>
                </a:cubicBezTo>
                <a:lnTo>
                  <a:pt x="8698305" y="2762465"/>
                </a:lnTo>
                <a:lnTo>
                  <a:pt x="8698305" y="2759228"/>
                </a:lnTo>
                <a:cubicBezTo>
                  <a:pt x="8696147" y="2759228"/>
                  <a:pt x="8695068" y="2758509"/>
                  <a:pt x="8695068" y="2757070"/>
                </a:cubicBezTo>
                <a:lnTo>
                  <a:pt x="8698305" y="2755991"/>
                </a:lnTo>
                <a:lnTo>
                  <a:pt x="8706937" y="2761386"/>
                </a:lnTo>
                <a:cubicBezTo>
                  <a:pt x="8720604" y="2758689"/>
                  <a:pt x="8727438" y="2756171"/>
                  <a:pt x="8727438" y="2753833"/>
                </a:cubicBezTo>
                <a:cubicBezTo>
                  <a:pt x="8729236" y="2744482"/>
                  <a:pt x="8733552" y="2739806"/>
                  <a:pt x="8740386" y="2739806"/>
                </a:cubicBezTo>
                <a:close/>
                <a:moveTo>
                  <a:pt x="7667210" y="2739806"/>
                </a:moveTo>
                <a:lnTo>
                  <a:pt x="7687576" y="2744122"/>
                </a:lnTo>
                <a:cubicBezTo>
                  <a:pt x="7687576" y="2745561"/>
                  <a:pt x="7688655" y="2746280"/>
                  <a:pt x="7690813" y="2746280"/>
                </a:cubicBezTo>
                <a:lnTo>
                  <a:pt x="7696208" y="2744122"/>
                </a:lnTo>
                <a:cubicBezTo>
                  <a:pt x="7702682" y="2744122"/>
                  <a:pt x="7706998" y="2746280"/>
                  <a:pt x="7709156" y="2750596"/>
                </a:cubicBezTo>
                <a:lnTo>
                  <a:pt x="7709156" y="2751675"/>
                </a:lnTo>
                <a:cubicBezTo>
                  <a:pt x="7707178" y="2755902"/>
                  <a:pt x="7703221" y="2758015"/>
                  <a:pt x="7697287" y="2758015"/>
                </a:cubicBezTo>
                <a:lnTo>
                  <a:pt x="7696208" y="2759094"/>
                </a:lnTo>
                <a:lnTo>
                  <a:pt x="7696208" y="2760173"/>
                </a:lnTo>
                <a:lnTo>
                  <a:pt x="7700524" y="2763410"/>
                </a:lnTo>
                <a:cubicBezTo>
                  <a:pt x="7699804" y="2772222"/>
                  <a:pt x="7698726" y="2777257"/>
                  <a:pt x="7697287" y="2778516"/>
                </a:cubicBezTo>
                <a:lnTo>
                  <a:pt x="7697287" y="2789171"/>
                </a:lnTo>
                <a:lnTo>
                  <a:pt x="7700524" y="2793487"/>
                </a:lnTo>
                <a:lnTo>
                  <a:pt x="7700524" y="2795645"/>
                </a:lnTo>
                <a:cubicBezTo>
                  <a:pt x="7700524" y="2797084"/>
                  <a:pt x="7699445" y="2797803"/>
                  <a:pt x="7697287" y="2797803"/>
                </a:cubicBezTo>
                <a:lnTo>
                  <a:pt x="7696208" y="2798882"/>
                </a:lnTo>
                <a:lnTo>
                  <a:pt x="7696208" y="2802119"/>
                </a:lnTo>
                <a:lnTo>
                  <a:pt x="7698366" y="2802119"/>
                </a:lnTo>
                <a:lnTo>
                  <a:pt x="7698366" y="2803198"/>
                </a:lnTo>
                <a:cubicBezTo>
                  <a:pt x="7699625" y="2801759"/>
                  <a:pt x="7707133" y="2800680"/>
                  <a:pt x="7720890" y="2799961"/>
                </a:cubicBezTo>
                <a:cubicBezTo>
                  <a:pt x="7722508" y="2797803"/>
                  <a:pt x="7724307" y="2796724"/>
                  <a:pt x="7726285" y="2796724"/>
                </a:cubicBezTo>
                <a:lnTo>
                  <a:pt x="7739233" y="2802119"/>
                </a:lnTo>
                <a:cubicBezTo>
                  <a:pt x="7745797" y="2802119"/>
                  <a:pt x="7751147" y="2796364"/>
                  <a:pt x="7755283" y="2784855"/>
                </a:cubicBezTo>
                <a:cubicBezTo>
                  <a:pt x="7763196" y="2780269"/>
                  <a:pt x="7767152" y="2777437"/>
                  <a:pt x="7767152" y="2776358"/>
                </a:cubicBezTo>
                <a:lnTo>
                  <a:pt x="7782124" y="2781753"/>
                </a:lnTo>
                <a:cubicBezTo>
                  <a:pt x="7789856" y="2781753"/>
                  <a:pt x="7796645" y="2786024"/>
                  <a:pt x="7802490" y="2794566"/>
                </a:cubicBezTo>
                <a:cubicBezTo>
                  <a:pt x="7805187" y="2794566"/>
                  <a:pt x="7807345" y="2798163"/>
                  <a:pt x="7808964" y="2805356"/>
                </a:cubicBezTo>
                <a:cubicBezTo>
                  <a:pt x="7808964" y="2806974"/>
                  <a:pt x="7805772" y="2808413"/>
                  <a:pt x="7799388" y="2809672"/>
                </a:cubicBezTo>
                <a:lnTo>
                  <a:pt x="7791834" y="2807514"/>
                </a:lnTo>
                <a:lnTo>
                  <a:pt x="7784282" y="2809672"/>
                </a:lnTo>
                <a:lnTo>
                  <a:pt x="7762836" y="2809672"/>
                </a:lnTo>
                <a:lnTo>
                  <a:pt x="7754204" y="2811830"/>
                </a:lnTo>
                <a:lnTo>
                  <a:pt x="7748809" y="2811830"/>
                </a:lnTo>
                <a:cubicBezTo>
                  <a:pt x="7745392" y="2808233"/>
                  <a:pt x="7741481" y="2806435"/>
                  <a:pt x="7737075" y="2806435"/>
                </a:cubicBezTo>
                <a:lnTo>
                  <a:pt x="7734917" y="2806435"/>
                </a:lnTo>
                <a:cubicBezTo>
                  <a:pt x="7734917" y="2808773"/>
                  <a:pt x="7733119" y="2810571"/>
                  <a:pt x="7729522" y="2811830"/>
                </a:cubicBezTo>
                <a:lnTo>
                  <a:pt x="7714416" y="2804277"/>
                </a:lnTo>
                <a:cubicBezTo>
                  <a:pt x="7714416" y="2805536"/>
                  <a:pt x="7711224" y="2806974"/>
                  <a:pt x="7704840" y="2808593"/>
                </a:cubicBezTo>
                <a:lnTo>
                  <a:pt x="7703761" y="2811830"/>
                </a:lnTo>
                <a:cubicBezTo>
                  <a:pt x="7710864" y="2819473"/>
                  <a:pt x="7714416" y="2824823"/>
                  <a:pt x="7714416" y="2827880"/>
                </a:cubicBezTo>
                <a:cubicBezTo>
                  <a:pt x="7714416" y="2830758"/>
                  <a:pt x="7719811" y="2840064"/>
                  <a:pt x="7730601" y="2855799"/>
                </a:cubicBezTo>
                <a:cubicBezTo>
                  <a:pt x="7734018" y="2855799"/>
                  <a:pt x="7743324" y="2862229"/>
                  <a:pt x="7758520" y="2875087"/>
                </a:cubicBezTo>
                <a:cubicBezTo>
                  <a:pt x="7776594" y="2887135"/>
                  <a:pt x="7793048" y="2894689"/>
                  <a:pt x="7807885" y="2897746"/>
                </a:cubicBezTo>
                <a:lnTo>
                  <a:pt x="7812201" y="2903141"/>
                </a:lnTo>
                <a:cubicBezTo>
                  <a:pt x="7812201" y="2904849"/>
                  <a:pt x="7807210" y="2910199"/>
                  <a:pt x="7797230" y="2919191"/>
                </a:cubicBezTo>
                <a:cubicBezTo>
                  <a:pt x="7793633" y="2924406"/>
                  <a:pt x="7791115" y="2933353"/>
                  <a:pt x="7789676" y="2946031"/>
                </a:cubicBezTo>
                <a:lnTo>
                  <a:pt x="7790756" y="2949268"/>
                </a:lnTo>
                <a:lnTo>
                  <a:pt x="7787518" y="2962216"/>
                </a:lnTo>
                <a:lnTo>
                  <a:pt x="7783202" y="2963295"/>
                </a:lnTo>
                <a:cubicBezTo>
                  <a:pt x="7781944" y="2963295"/>
                  <a:pt x="7779426" y="2960778"/>
                  <a:pt x="7775650" y="2955742"/>
                </a:cubicBezTo>
                <a:cubicBezTo>
                  <a:pt x="7770165" y="2955742"/>
                  <a:pt x="7763736" y="2951066"/>
                  <a:pt x="7756362" y="2941715"/>
                </a:cubicBezTo>
                <a:lnTo>
                  <a:pt x="7756362" y="2940636"/>
                </a:lnTo>
                <a:lnTo>
                  <a:pt x="7759599" y="2940636"/>
                </a:lnTo>
                <a:lnTo>
                  <a:pt x="7762836" y="2942794"/>
                </a:lnTo>
                <a:lnTo>
                  <a:pt x="7767152" y="2939557"/>
                </a:lnTo>
                <a:lnTo>
                  <a:pt x="7766073" y="2938478"/>
                </a:lnTo>
                <a:lnTo>
                  <a:pt x="7764994" y="2938478"/>
                </a:lnTo>
                <a:lnTo>
                  <a:pt x="7762836" y="2940636"/>
                </a:lnTo>
                <a:lnTo>
                  <a:pt x="7760678" y="2940636"/>
                </a:lnTo>
                <a:cubicBezTo>
                  <a:pt x="7760678" y="2939197"/>
                  <a:pt x="7759240" y="2938478"/>
                  <a:pt x="7756362" y="2938478"/>
                </a:cubicBezTo>
                <a:lnTo>
                  <a:pt x="7754204" y="2934162"/>
                </a:lnTo>
                <a:lnTo>
                  <a:pt x="7753125" y="2934162"/>
                </a:lnTo>
                <a:cubicBezTo>
                  <a:pt x="7753125" y="2940636"/>
                  <a:pt x="7746337" y="2945671"/>
                  <a:pt x="7732759" y="2949268"/>
                </a:cubicBezTo>
                <a:lnTo>
                  <a:pt x="7725206" y="2949268"/>
                </a:lnTo>
                <a:lnTo>
                  <a:pt x="7702682" y="2942794"/>
                </a:lnTo>
                <a:lnTo>
                  <a:pt x="7702682" y="2940636"/>
                </a:lnTo>
                <a:cubicBezTo>
                  <a:pt x="7707537" y="2933353"/>
                  <a:pt x="7711089" y="2925845"/>
                  <a:pt x="7713337" y="2918112"/>
                </a:cubicBezTo>
                <a:lnTo>
                  <a:pt x="7719811" y="2911638"/>
                </a:lnTo>
                <a:cubicBezTo>
                  <a:pt x="7726285" y="2911638"/>
                  <a:pt x="7734512" y="2918472"/>
                  <a:pt x="7744493" y="2932139"/>
                </a:cubicBezTo>
                <a:lnTo>
                  <a:pt x="7744493" y="2934162"/>
                </a:lnTo>
                <a:lnTo>
                  <a:pt x="7742335" y="2934162"/>
                </a:lnTo>
                <a:lnTo>
                  <a:pt x="7742335" y="2935241"/>
                </a:lnTo>
                <a:lnTo>
                  <a:pt x="7745572" y="2935241"/>
                </a:lnTo>
                <a:lnTo>
                  <a:pt x="7747730" y="2933218"/>
                </a:lnTo>
                <a:lnTo>
                  <a:pt x="7749888" y="2933218"/>
                </a:lnTo>
                <a:lnTo>
                  <a:pt x="7750967" y="2934162"/>
                </a:lnTo>
                <a:lnTo>
                  <a:pt x="7752046" y="2934162"/>
                </a:lnTo>
                <a:lnTo>
                  <a:pt x="7752046" y="2932139"/>
                </a:lnTo>
                <a:cubicBezTo>
                  <a:pt x="7747730" y="2932139"/>
                  <a:pt x="7745572" y="2929262"/>
                  <a:pt x="7745572" y="2923507"/>
                </a:cubicBezTo>
                <a:cubicBezTo>
                  <a:pt x="7742425" y="2923507"/>
                  <a:pt x="7739593" y="2920270"/>
                  <a:pt x="7737075" y="2913796"/>
                </a:cubicBezTo>
                <a:cubicBezTo>
                  <a:pt x="7733658" y="2912537"/>
                  <a:pt x="7730062" y="2906827"/>
                  <a:pt x="7726285" y="2896667"/>
                </a:cubicBezTo>
                <a:cubicBezTo>
                  <a:pt x="7723408" y="2896667"/>
                  <a:pt x="7721610" y="2893789"/>
                  <a:pt x="7720890" y="2888035"/>
                </a:cubicBezTo>
                <a:cubicBezTo>
                  <a:pt x="7713787" y="2878683"/>
                  <a:pt x="7710235" y="2870456"/>
                  <a:pt x="7710235" y="2863352"/>
                </a:cubicBezTo>
                <a:cubicBezTo>
                  <a:pt x="7708077" y="2862633"/>
                  <a:pt x="7706998" y="2860475"/>
                  <a:pt x="7706998" y="2856878"/>
                </a:cubicBezTo>
                <a:lnTo>
                  <a:pt x="7709156" y="2850404"/>
                </a:lnTo>
                <a:cubicBezTo>
                  <a:pt x="7706278" y="2850404"/>
                  <a:pt x="7703761" y="2849325"/>
                  <a:pt x="7701603" y="2847167"/>
                </a:cubicBezTo>
                <a:lnTo>
                  <a:pt x="7698366" y="2876166"/>
                </a:lnTo>
                <a:lnTo>
                  <a:pt x="7700524" y="2882640"/>
                </a:lnTo>
                <a:lnTo>
                  <a:pt x="7700524" y="2890193"/>
                </a:lnTo>
                <a:cubicBezTo>
                  <a:pt x="7700524" y="2895228"/>
                  <a:pt x="7699445" y="2900578"/>
                  <a:pt x="7697287" y="2906243"/>
                </a:cubicBezTo>
                <a:lnTo>
                  <a:pt x="7699445" y="2917033"/>
                </a:lnTo>
                <a:lnTo>
                  <a:pt x="7697287" y="2923507"/>
                </a:lnTo>
                <a:lnTo>
                  <a:pt x="7698366" y="2933218"/>
                </a:lnTo>
                <a:lnTo>
                  <a:pt x="7697287" y="2938478"/>
                </a:lnTo>
                <a:lnTo>
                  <a:pt x="7698366" y="2939557"/>
                </a:lnTo>
                <a:lnTo>
                  <a:pt x="7698366" y="2940636"/>
                </a:lnTo>
                <a:lnTo>
                  <a:pt x="7697287" y="2941715"/>
                </a:lnTo>
                <a:cubicBezTo>
                  <a:pt x="7698006" y="2947110"/>
                  <a:pt x="7699085" y="2950707"/>
                  <a:pt x="7700524" y="2952505"/>
                </a:cubicBezTo>
                <a:cubicBezTo>
                  <a:pt x="7700524" y="2956461"/>
                  <a:pt x="7699445" y="2960373"/>
                  <a:pt x="7697287" y="2964239"/>
                </a:cubicBezTo>
                <a:lnTo>
                  <a:pt x="7699445" y="2970713"/>
                </a:lnTo>
                <a:lnTo>
                  <a:pt x="7699445" y="2975029"/>
                </a:lnTo>
                <a:lnTo>
                  <a:pt x="7697287" y="2977187"/>
                </a:lnTo>
                <a:lnTo>
                  <a:pt x="7696208" y="2973950"/>
                </a:lnTo>
                <a:lnTo>
                  <a:pt x="7695129" y="2973950"/>
                </a:lnTo>
                <a:lnTo>
                  <a:pt x="7695129" y="2977187"/>
                </a:lnTo>
                <a:cubicBezTo>
                  <a:pt x="7697287" y="2977187"/>
                  <a:pt x="7698366" y="2977907"/>
                  <a:pt x="7698366" y="2979345"/>
                </a:cubicBezTo>
                <a:lnTo>
                  <a:pt x="7698366" y="2981503"/>
                </a:lnTo>
                <a:lnTo>
                  <a:pt x="7697287" y="2985819"/>
                </a:lnTo>
                <a:lnTo>
                  <a:pt x="7699445" y="2995395"/>
                </a:lnTo>
                <a:lnTo>
                  <a:pt x="7696208" y="2999711"/>
                </a:lnTo>
                <a:lnTo>
                  <a:pt x="7690813" y="2999711"/>
                </a:lnTo>
                <a:cubicBezTo>
                  <a:pt x="7690813" y="3003308"/>
                  <a:pt x="7686182" y="3005106"/>
                  <a:pt x="7676921" y="3005106"/>
                </a:cubicBezTo>
                <a:lnTo>
                  <a:pt x="7671526" y="3009422"/>
                </a:lnTo>
                <a:lnTo>
                  <a:pt x="7670447" y="3009422"/>
                </a:lnTo>
                <a:cubicBezTo>
                  <a:pt x="7657588" y="3006185"/>
                  <a:pt x="7651159" y="3000836"/>
                  <a:pt x="7651159" y="2993372"/>
                </a:cubicBezTo>
                <a:lnTo>
                  <a:pt x="7651159" y="2992293"/>
                </a:lnTo>
                <a:lnTo>
                  <a:pt x="7654262" y="2987977"/>
                </a:lnTo>
                <a:cubicBezTo>
                  <a:pt x="7652194" y="2987258"/>
                  <a:pt x="7651159" y="2985100"/>
                  <a:pt x="7651159" y="2981503"/>
                </a:cubicBezTo>
                <a:lnTo>
                  <a:pt x="7654262" y="2980424"/>
                </a:lnTo>
                <a:cubicBezTo>
                  <a:pt x="7651474" y="2976648"/>
                  <a:pt x="7650080" y="2973411"/>
                  <a:pt x="7650080" y="2970713"/>
                </a:cubicBezTo>
                <a:cubicBezTo>
                  <a:pt x="7651429" y="2970354"/>
                  <a:pt x="7652823" y="2968555"/>
                  <a:pt x="7654262" y="2965318"/>
                </a:cubicBezTo>
                <a:cubicBezTo>
                  <a:pt x="7652823" y="2963430"/>
                  <a:pt x="7651789" y="2958799"/>
                  <a:pt x="7651159" y="2951426"/>
                </a:cubicBezTo>
                <a:lnTo>
                  <a:pt x="7652104" y="2946031"/>
                </a:lnTo>
                <a:lnTo>
                  <a:pt x="7651159" y="2944952"/>
                </a:lnTo>
                <a:lnTo>
                  <a:pt x="7645764" y="2946031"/>
                </a:lnTo>
                <a:lnTo>
                  <a:pt x="7643606" y="2946031"/>
                </a:lnTo>
                <a:cubicBezTo>
                  <a:pt x="7638571" y="2946031"/>
                  <a:pt x="7636053" y="2945312"/>
                  <a:pt x="7636053" y="2943873"/>
                </a:cubicBezTo>
                <a:lnTo>
                  <a:pt x="7634974" y="2944952"/>
                </a:lnTo>
                <a:lnTo>
                  <a:pt x="7633895" y="2944952"/>
                </a:lnTo>
                <a:lnTo>
                  <a:pt x="7629579" y="2943873"/>
                </a:lnTo>
                <a:lnTo>
                  <a:pt x="7608134" y="2949268"/>
                </a:lnTo>
                <a:lnTo>
                  <a:pt x="7598423" y="2943873"/>
                </a:lnTo>
                <a:lnTo>
                  <a:pt x="7580215" y="2953584"/>
                </a:lnTo>
                <a:cubicBezTo>
                  <a:pt x="7572302" y="2953584"/>
                  <a:pt x="7564434" y="2956102"/>
                  <a:pt x="7556612" y="2961137"/>
                </a:cubicBezTo>
                <a:lnTo>
                  <a:pt x="7547980" y="2963295"/>
                </a:lnTo>
                <a:lnTo>
                  <a:pt x="7545822" y="2963295"/>
                </a:lnTo>
                <a:lnTo>
                  <a:pt x="7545822" y="2961137"/>
                </a:lnTo>
                <a:cubicBezTo>
                  <a:pt x="7557421" y="2948908"/>
                  <a:pt x="7564929" y="2942794"/>
                  <a:pt x="7568346" y="2942794"/>
                </a:cubicBezTo>
                <a:lnTo>
                  <a:pt x="7568346" y="2941715"/>
                </a:lnTo>
                <a:lnTo>
                  <a:pt x="7567267" y="2937399"/>
                </a:lnTo>
                <a:cubicBezTo>
                  <a:pt x="7567267" y="2935421"/>
                  <a:pt x="7571223" y="2930790"/>
                  <a:pt x="7579136" y="2923507"/>
                </a:cubicBezTo>
                <a:cubicBezTo>
                  <a:pt x="7579136" y="2920630"/>
                  <a:pt x="7583092" y="2918112"/>
                  <a:pt x="7591005" y="2915954"/>
                </a:cubicBezTo>
                <a:cubicBezTo>
                  <a:pt x="7591005" y="2913077"/>
                  <a:pt x="7592758" y="2911638"/>
                  <a:pt x="7596265" y="2911638"/>
                </a:cubicBezTo>
                <a:lnTo>
                  <a:pt x="7594107" y="2909480"/>
                </a:lnTo>
                <a:cubicBezTo>
                  <a:pt x="7595906" y="2903096"/>
                  <a:pt x="7599502" y="2898465"/>
                  <a:pt x="7604897" y="2895588"/>
                </a:cubicBezTo>
                <a:cubicBezTo>
                  <a:pt x="7607774" y="2895588"/>
                  <a:pt x="7609213" y="2894509"/>
                  <a:pt x="7609213" y="2892351"/>
                </a:cubicBezTo>
                <a:lnTo>
                  <a:pt x="7608134" y="2889114"/>
                </a:lnTo>
                <a:cubicBezTo>
                  <a:pt x="7608134" y="2886056"/>
                  <a:pt x="7609932" y="2880347"/>
                  <a:pt x="7613529" y="2871984"/>
                </a:cubicBezTo>
                <a:lnTo>
                  <a:pt x="7628500" y="2837591"/>
                </a:lnTo>
                <a:cubicBezTo>
                  <a:pt x="7628500" y="2831657"/>
                  <a:pt x="7631737" y="2821631"/>
                  <a:pt x="7638211" y="2807514"/>
                </a:cubicBezTo>
                <a:lnTo>
                  <a:pt x="7638211" y="2805356"/>
                </a:lnTo>
                <a:lnTo>
                  <a:pt x="7636053" y="2805356"/>
                </a:lnTo>
                <a:lnTo>
                  <a:pt x="7636053" y="2804277"/>
                </a:lnTo>
                <a:lnTo>
                  <a:pt x="7634974" y="2805356"/>
                </a:lnTo>
                <a:lnTo>
                  <a:pt x="7630658" y="2805356"/>
                </a:lnTo>
                <a:lnTo>
                  <a:pt x="7628500" y="2803198"/>
                </a:lnTo>
                <a:lnTo>
                  <a:pt x="7632816" y="2799961"/>
                </a:lnTo>
                <a:lnTo>
                  <a:pt x="7636053" y="2799961"/>
                </a:lnTo>
                <a:lnTo>
                  <a:pt x="7640369" y="2803198"/>
                </a:lnTo>
                <a:lnTo>
                  <a:pt x="7641448" y="2803198"/>
                </a:lnTo>
                <a:lnTo>
                  <a:pt x="7645764" y="2799961"/>
                </a:lnTo>
                <a:lnTo>
                  <a:pt x="7646843" y="2799961"/>
                </a:lnTo>
                <a:lnTo>
                  <a:pt x="7651159" y="2801040"/>
                </a:lnTo>
                <a:lnTo>
                  <a:pt x="7654262" y="2799961"/>
                </a:lnTo>
                <a:lnTo>
                  <a:pt x="7654262" y="2798882"/>
                </a:lnTo>
                <a:cubicBezTo>
                  <a:pt x="7653362" y="2792588"/>
                  <a:pt x="7651249" y="2787552"/>
                  <a:pt x="7647922" y="2783776"/>
                </a:cubicBezTo>
                <a:lnTo>
                  <a:pt x="7647922" y="2778516"/>
                </a:lnTo>
                <a:lnTo>
                  <a:pt x="7654262" y="2770963"/>
                </a:lnTo>
                <a:lnTo>
                  <a:pt x="7654262" y="2769884"/>
                </a:lnTo>
                <a:lnTo>
                  <a:pt x="7653182" y="2765568"/>
                </a:lnTo>
                <a:lnTo>
                  <a:pt x="7654262" y="2761252"/>
                </a:lnTo>
                <a:lnTo>
                  <a:pt x="7654262" y="2759094"/>
                </a:lnTo>
                <a:cubicBezTo>
                  <a:pt x="7651474" y="2759094"/>
                  <a:pt x="7650080" y="2758015"/>
                  <a:pt x="7650080" y="2755857"/>
                </a:cubicBezTo>
                <a:cubicBezTo>
                  <a:pt x="7650080" y="2749473"/>
                  <a:pt x="7655790" y="2744122"/>
                  <a:pt x="7667210" y="2739806"/>
                </a:cubicBezTo>
                <a:close/>
                <a:moveTo>
                  <a:pt x="7193355" y="2739765"/>
                </a:moveTo>
                <a:lnTo>
                  <a:pt x="7193355" y="2740844"/>
                </a:lnTo>
                <a:lnTo>
                  <a:pt x="7195648" y="2740844"/>
                </a:lnTo>
                <a:lnTo>
                  <a:pt x="7195648" y="2739765"/>
                </a:lnTo>
                <a:close/>
                <a:moveTo>
                  <a:pt x="8092323" y="2739402"/>
                </a:moveTo>
                <a:lnTo>
                  <a:pt x="8098797" y="2740481"/>
                </a:lnTo>
                <a:lnTo>
                  <a:pt x="8113903" y="2739402"/>
                </a:lnTo>
                <a:lnTo>
                  <a:pt x="8114982" y="2739402"/>
                </a:lnTo>
                <a:cubicBezTo>
                  <a:pt x="8123614" y="2739402"/>
                  <a:pt x="8127930" y="2741920"/>
                  <a:pt x="8127930" y="2746955"/>
                </a:cubicBezTo>
                <a:lnTo>
                  <a:pt x="8131167" y="2746955"/>
                </a:lnTo>
                <a:cubicBezTo>
                  <a:pt x="8133865" y="2744797"/>
                  <a:pt x="8137102" y="2743718"/>
                  <a:pt x="8140878" y="2743718"/>
                </a:cubicBezTo>
                <a:cubicBezTo>
                  <a:pt x="8146453" y="2743718"/>
                  <a:pt x="8150095" y="2745516"/>
                  <a:pt x="8151803" y="2749113"/>
                </a:cubicBezTo>
                <a:lnTo>
                  <a:pt x="8151803" y="2755587"/>
                </a:lnTo>
                <a:cubicBezTo>
                  <a:pt x="8151803" y="2757745"/>
                  <a:pt x="8148881" y="2759184"/>
                  <a:pt x="8143036" y="2759903"/>
                </a:cubicBezTo>
                <a:lnTo>
                  <a:pt x="8140878" y="2754508"/>
                </a:lnTo>
                <a:lnTo>
                  <a:pt x="8138720" y="2754508"/>
                </a:lnTo>
                <a:lnTo>
                  <a:pt x="8138720" y="2760982"/>
                </a:lnTo>
                <a:cubicBezTo>
                  <a:pt x="8138720" y="2766557"/>
                  <a:pt x="8140159" y="2769794"/>
                  <a:pt x="8143036" y="2770693"/>
                </a:cubicBezTo>
                <a:lnTo>
                  <a:pt x="8144115" y="2770693"/>
                </a:lnTo>
                <a:lnTo>
                  <a:pt x="8157198" y="2759903"/>
                </a:lnTo>
                <a:cubicBezTo>
                  <a:pt x="8169067" y="2759903"/>
                  <a:pt x="8177340" y="2767501"/>
                  <a:pt x="8182015" y="2782697"/>
                </a:cubicBezTo>
                <a:lnTo>
                  <a:pt x="8182015" y="2783776"/>
                </a:lnTo>
                <a:lnTo>
                  <a:pt x="8177699" y="2782697"/>
                </a:lnTo>
                <a:lnTo>
                  <a:pt x="8169067" y="2785934"/>
                </a:lnTo>
                <a:lnTo>
                  <a:pt x="8160435" y="2785934"/>
                </a:lnTo>
                <a:cubicBezTo>
                  <a:pt x="8156119" y="2785934"/>
                  <a:pt x="8153961" y="2784495"/>
                  <a:pt x="8153961" y="2781618"/>
                </a:cubicBezTo>
                <a:lnTo>
                  <a:pt x="8149510" y="2788092"/>
                </a:lnTo>
                <a:lnTo>
                  <a:pt x="8158277" y="2788092"/>
                </a:lnTo>
                <a:cubicBezTo>
                  <a:pt x="8164751" y="2789171"/>
                  <a:pt x="8167988" y="2792048"/>
                  <a:pt x="8167988" y="2796724"/>
                </a:cubicBezTo>
                <a:cubicBezTo>
                  <a:pt x="8167988" y="2800321"/>
                  <a:pt x="8162189" y="2805356"/>
                  <a:pt x="8150589" y="2811830"/>
                </a:cubicBezTo>
                <a:cubicBezTo>
                  <a:pt x="8149331" y="2816865"/>
                  <a:pt x="8147173" y="2819383"/>
                  <a:pt x="8144115" y="2819383"/>
                </a:cubicBezTo>
                <a:lnTo>
                  <a:pt x="8145194" y="2824778"/>
                </a:lnTo>
                <a:lnTo>
                  <a:pt x="8144115" y="2825857"/>
                </a:lnTo>
                <a:lnTo>
                  <a:pt x="8143036" y="2824778"/>
                </a:lnTo>
                <a:lnTo>
                  <a:pt x="8137641" y="2824778"/>
                </a:lnTo>
                <a:lnTo>
                  <a:pt x="8135483" y="2826936"/>
                </a:lnTo>
                <a:lnTo>
                  <a:pt x="8139799" y="2828015"/>
                </a:lnTo>
                <a:lnTo>
                  <a:pt x="8144115" y="2826936"/>
                </a:lnTo>
                <a:lnTo>
                  <a:pt x="8147352" y="2830173"/>
                </a:lnTo>
                <a:lnTo>
                  <a:pt x="8151803" y="2829094"/>
                </a:lnTo>
                <a:lnTo>
                  <a:pt x="8152882" y="2830173"/>
                </a:lnTo>
                <a:lnTo>
                  <a:pt x="8153961" y="2826936"/>
                </a:lnTo>
                <a:lnTo>
                  <a:pt x="8152882" y="2825857"/>
                </a:lnTo>
                <a:lnTo>
                  <a:pt x="8152882" y="2823699"/>
                </a:lnTo>
                <a:cubicBezTo>
                  <a:pt x="8158098" y="2816685"/>
                  <a:pt x="8163492" y="2810931"/>
                  <a:pt x="8169067" y="2806435"/>
                </a:cubicBezTo>
                <a:lnTo>
                  <a:pt x="8170146" y="2806435"/>
                </a:lnTo>
                <a:cubicBezTo>
                  <a:pt x="8178419" y="2806435"/>
                  <a:pt x="8187051" y="2813988"/>
                  <a:pt x="8196042" y="2829094"/>
                </a:cubicBezTo>
                <a:lnTo>
                  <a:pt x="8196042" y="2830173"/>
                </a:lnTo>
                <a:lnTo>
                  <a:pt x="8198200" y="2830173"/>
                </a:lnTo>
                <a:cubicBezTo>
                  <a:pt x="8200358" y="2829633"/>
                  <a:pt x="8201437" y="2826756"/>
                  <a:pt x="8201437" y="2821541"/>
                </a:cubicBezTo>
                <a:lnTo>
                  <a:pt x="8201437" y="2820462"/>
                </a:lnTo>
                <a:cubicBezTo>
                  <a:pt x="8198560" y="2820462"/>
                  <a:pt x="8197121" y="2818304"/>
                  <a:pt x="8197121" y="2813988"/>
                </a:cubicBezTo>
                <a:lnTo>
                  <a:pt x="8197121" y="2812909"/>
                </a:lnTo>
                <a:lnTo>
                  <a:pt x="8203595" y="2803198"/>
                </a:lnTo>
                <a:lnTo>
                  <a:pt x="8201437" y="2796724"/>
                </a:lnTo>
                <a:lnTo>
                  <a:pt x="8203595" y="2791329"/>
                </a:lnTo>
                <a:lnTo>
                  <a:pt x="8202516" y="2790250"/>
                </a:lnTo>
                <a:lnTo>
                  <a:pt x="8202516" y="2789171"/>
                </a:lnTo>
                <a:cubicBezTo>
                  <a:pt x="8203056" y="2767501"/>
                  <a:pt x="8204495" y="2756666"/>
                  <a:pt x="8206832" y="2756666"/>
                </a:cubicBezTo>
                <a:lnTo>
                  <a:pt x="8205754" y="2745876"/>
                </a:lnTo>
                <a:cubicBezTo>
                  <a:pt x="8205754" y="2741560"/>
                  <a:pt x="8210834" y="2739402"/>
                  <a:pt x="8220994" y="2739402"/>
                </a:cubicBezTo>
                <a:cubicBezTo>
                  <a:pt x="8229267" y="2746955"/>
                  <a:pt x="8237539" y="2750911"/>
                  <a:pt x="8245812" y="2751271"/>
                </a:cubicBezTo>
                <a:lnTo>
                  <a:pt x="8246890" y="2755587"/>
                </a:lnTo>
                <a:lnTo>
                  <a:pt x="8245812" y="2756666"/>
                </a:lnTo>
                <a:lnTo>
                  <a:pt x="8251206" y="2758824"/>
                </a:lnTo>
                <a:lnTo>
                  <a:pt x="8251206" y="2759903"/>
                </a:lnTo>
                <a:cubicBezTo>
                  <a:pt x="8249768" y="2761521"/>
                  <a:pt x="8247970" y="2767681"/>
                  <a:pt x="8245812" y="2778381"/>
                </a:cubicBezTo>
                <a:lnTo>
                  <a:pt x="8243654" y="2778381"/>
                </a:lnTo>
                <a:lnTo>
                  <a:pt x="8243654" y="2785934"/>
                </a:lnTo>
                <a:lnTo>
                  <a:pt x="8238258" y="2804277"/>
                </a:lnTo>
                <a:lnTo>
                  <a:pt x="8238258" y="2805356"/>
                </a:lnTo>
                <a:lnTo>
                  <a:pt x="8249048" y="2804277"/>
                </a:lnTo>
                <a:lnTo>
                  <a:pt x="8257680" y="2808593"/>
                </a:lnTo>
                <a:lnTo>
                  <a:pt x="8271708" y="2804277"/>
                </a:lnTo>
                <a:lnTo>
                  <a:pt x="8272786" y="2805356"/>
                </a:lnTo>
                <a:lnTo>
                  <a:pt x="8274945" y="2805356"/>
                </a:lnTo>
                <a:lnTo>
                  <a:pt x="8274945" y="2804277"/>
                </a:lnTo>
                <a:cubicBezTo>
                  <a:pt x="8272786" y="2804277"/>
                  <a:pt x="8271708" y="2803558"/>
                  <a:pt x="8271708" y="2802119"/>
                </a:cubicBezTo>
                <a:lnTo>
                  <a:pt x="8271708" y="2801040"/>
                </a:lnTo>
                <a:lnTo>
                  <a:pt x="8283577" y="2782697"/>
                </a:lnTo>
                <a:lnTo>
                  <a:pt x="8284790" y="2782697"/>
                </a:lnTo>
                <a:cubicBezTo>
                  <a:pt x="8286948" y="2782697"/>
                  <a:pt x="8292344" y="2785934"/>
                  <a:pt x="8300976" y="2792408"/>
                </a:cubicBezTo>
                <a:lnTo>
                  <a:pt x="8304212" y="2793487"/>
                </a:lnTo>
                <a:lnTo>
                  <a:pt x="8307450" y="2792408"/>
                </a:lnTo>
                <a:cubicBezTo>
                  <a:pt x="8311766" y="2798522"/>
                  <a:pt x="8313924" y="2802838"/>
                  <a:pt x="8313924" y="2805356"/>
                </a:cubicBezTo>
                <a:lnTo>
                  <a:pt x="8313924" y="2807514"/>
                </a:lnTo>
                <a:lnTo>
                  <a:pt x="8307450" y="2813988"/>
                </a:lnTo>
                <a:lnTo>
                  <a:pt x="8304212" y="2810751"/>
                </a:lnTo>
                <a:lnTo>
                  <a:pt x="8304212" y="2811830"/>
                </a:lnTo>
                <a:lnTo>
                  <a:pt x="8305292" y="2815067"/>
                </a:lnTo>
                <a:lnTo>
                  <a:pt x="8298818" y="2820462"/>
                </a:lnTo>
                <a:cubicBezTo>
                  <a:pt x="8291444" y="2817764"/>
                  <a:pt x="8284206" y="2813089"/>
                  <a:pt x="8277103" y="2806435"/>
                </a:cubicBezTo>
                <a:lnTo>
                  <a:pt x="8277103" y="2807514"/>
                </a:lnTo>
                <a:lnTo>
                  <a:pt x="8281419" y="2815067"/>
                </a:lnTo>
                <a:lnTo>
                  <a:pt x="8282498" y="2813988"/>
                </a:lnTo>
                <a:lnTo>
                  <a:pt x="8283577" y="2813988"/>
                </a:lnTo>
                <a:cubicBezTo>
                  <a:pt x="8284746" y="2813988"/>
                  <a:pt x="8285870" y="2815427"/>
                  <a:pt x="8286948" y="2818304"/>
                </a:cubicBezTo>
                <a:lnTo>
                  <a:pt x="8288028" y="2817225"/>
                </a:lnTo>
                <a:lnTo>
                  <a:pt x="8289106" y="2817225"/>
                </a:lnTo>
                <a:lnTo>
                  <a:pt x="8299896" y="2824778"/>
                </a:lnTo>
                <a:cubicBezTo>
                  <a:pt x="8296120" y="2855799"/>
                  <a:pt x="8292164" y="2871310"/>
                  <a:pt x="8288028" y="2871310"/>
                </a:cubicBezTo>
                <a:lnTo>
                  <a:pt x="8288028" y="2872389"/>
                </a:lnTo>
                <a:lnTo>
                  <a:pt x="8289106" y="2876705"/>
                </a:lnTo>
                <a:lnTo>
                  <a:pt x="8284790" y="2883179"/>
                </a:lnTo>
                <a:lnTo>
                  <a:pt x="8285870" y="2891811"/>
                </a:lnTo>
                <a:lnTo>
                  <a:pt x="8272786" y="2927553"/>
                </a:lnTo>
                <a:cubicBezTo>
                  <a:pt x="8272786" y="2928992"/>
                  <a:pt x="8274945" y="2930431"/>
                  <a:pt x="8279261" y="2931869"/>
                </a:cubicBezTo>
                <a:cubicBezTo>
                  <a:pt x="8279261" y="2934747"/>
                  <a:pt x="8282902" y="2936185"/>
                  <a:pt x="8290186" y="2936185"/>
                </a:cubicBezTo>
                <a:cubicBezTo>
                  <a:pt x="8290725" y="2938523"/>
                  <a:pt x="8296120" y="2941760"/>
                  <a:pt x="8306370" y="2945896"/>
                </a:cubicBezTo>
                <a:cubicBezTo>
                  <a:pt x="8313384" y="2950932"/>
                  <a:pt x="8316981" y="2954169"/>
                  <a:pt x="8317161" y="2955607"/>
                </a:cubicBezTo>
                <a:lnTo>
                  <a:pt x="8317161" y="2956686"/>
                </a:lnTo>
                <a:lnTo>
                  <a:pt x="8294502" y="2999981"/>
                </a:lnTo>
                <a:lnTo>
                  <a:pt x="8293422" y="2999981"/>
                </a:lnTo>
                <a:cubicBezTo>
                  <a:pt x="8290905" y="2999981"/>
                  <a:pt x="8282228" y="2994227"/>
                  <a:pt x="8267392" y="2982717"/>
                </a:cubicBezTo>
                <a:cubicBezTo>
                  <a:pt x="8252286" y="2979840"/>
                  <a:pt x="8244732" y="2975479"/>
                  <a:pt x="8244732" y="2969634"/>
                </a:cubicBezTo>
                <a:lnTo>
                  <a:pt x="8240416" y="2967476"/>
                </a:lnTo>
                <a:cubicBezTo>
                  <a:pt x="8228547" y="2972601"/>
                  <a:pt x="8219870" y="2978401"/>
                  <a:pt x="8214386" y="2984875"/>
                </a:cubicBezTo>
                <a:cubicBezTo>
                  <a:pt x="8201258" y="2990810"/>
                  <a:pt x="8191547" y="2996924"/>
                  <a:pt x="8185252" y="3003218"/>
                </a:cubicBezTo>
                <a:lnTo>
                  <a:pt x="8180936" y="3004297"/>
                </a:lnTo>
                <a:lnTo>
                  <a:pt x="8165830" y="3001060"/>
                </a:lnTo>
                <a:lnTo>
                  <a:pt x="8159356" y="3003218"/>
                </a:lnTo>
                <a:lnTo>
                  <a:pt x="8158277" y="3002139"/>
                </a:lnTo>
                <a:lnTo>
                  <a:pt x="8158277" y="3001060"/>
                </a:lnTo>
                <a:cubicBezTo>
                  <a:pt x="8164032" y="3000701"/>
                  <a:pt x="8166909" y="2998543"/>
                  <a:pt x="8166909" y="2994586"/>
                </a:cubicBezTo>
                <a:cubicBezTo>
                  <a:pt x="8172484" y="2988832"/>
                  <a:pt x="8181836" y="2982358"/>
                  <a:pt x="8194963" y="2975164"/>
                </a:cubicBezTo>
                <a:cubicBezTo>
                  <a:pt x="8205034" y="2962666"/>
                  <a:pt x="8212992" y="2956147"/>
                  <a:pt x="8218836" y="2955607"/>
                </a:cubicBezTo>
                <a:cubicBezTo>
                  <a:pt x="8219556" y="2947695"/>
                  <a:pt x="8221354" y="2943738"/>
                  <a:pt x="8224231" y="2943738"/>
                </a:cubicBezTo>
                <a:lnTo>
                  <a:pt x="8222073" y="2940501"/>
                </a:lnTo>
                <a:cubicBezTo>
                  <a:pt x="8223512" y="2940501"/>
                  <a:pt x="8224231" y="2939422"/>
                  <a:pt x="8224231" y="2937264"/>
                </a:cubicBezTo>
                <a:cubicBezTo>
                  <a:pt x="8224231" y="2932229"/>
                  <a:pt x="8223512" y="2929711"/>
                  <a:pt x="8222073" y="2929711"/>
                </a:cubicBezTo>
                <a:lnTo>
                  <a:pt x="8223152" y="2922158"/>
                </a:lnTo>
                <a:lnTo>
                  <a:pt x="8223152" y="2911368"/>
                </a:lnTo>
                <a:lnTo>
                  <a:pt x="8228547" y="2904759"/>
                </a:lnTo>
                <a:lnTo>
                  <a:pt x="8228547" y="2901522"/>
                </a:lnTo>
                <a:cubicBezTo>
                  <a:pt x="8228547" y="2900084"/>
                  <a:pt x="8227468" y="2899364"/>
                  <a:pt x="8225310" y="2899364"/>
                </a:cubicBezTo>
                <a:cubicBezTo>
                  <a:pt x="8222253" y="2899364"/>
                  <a:pt x="8220095" y="2891452"/>
                  <a:pt x="8218836" y="2875626"/>
                </a:cubicBezTo>
                <a:cubicBezTo>
                  <a:pt x="8216229" y="2875626"/>
                  <a:pt x="8214386" y="2868792"/>
                  <a:pt x="8213306" y="2855125"/>
                </a:cubicBezTo>
                <a:lnTo>
                  <a:pt x="8190647" y="2879942"/>
                </a:lnTo>
                <a:lnTo>
                  <a:pt x="8185252" y="2881021"/>
                </a:lnTo>
                <a:lnTo>
                  <a:pt x="8184173" y="2879942"/>
                </a:lnTo>
                <a:lnTo>
                  <a:pt x="8184173" y="2877784"/>
                </a:lnTo>
                <a:lnTo>
                  <a:pt x="8187410" y="2871310"/>
                </a:lnTo>
                <a:lnTo>
                  <a:pt x="8186331" y="2870231"/>
                </a:lnTo>
                <a:lnTo>
                  <a:pt x="8185252" y="2870231"/>
                </a:lnTo>
                <a:cubicBezTo>
                  <a:pt x="8182375" y="2870591"/>
                  <a:pt x="8178419" y="2874187"/>
                  <a:pt x="8173383" y="2881021"/>
                </a:cubicBezTo>
                <a:cubicBezTo>
                  <a:pt x="8170866" y="2881381"/>
                  <a:pt x="8167988" y="2883539"/>
                  <a:pt x="8164751" y="2887495"/>
                </a:cubicBezTo>
                <a:lnTo>
                  <a:pt x="8160435" y="2887495"/>
                </a:lnTo>
                <a:cubicBezTo>
                  <a:pt x="8164751" y="2891452"/>
                  <a:pt x="8166909" y="2895768"/>
                  <a:pt x="8166909" y="2900443"/>
                </a:cubicBezTo>
                <a:lnTo>
                  <a:pt x="8165830" y="2901522"/>
                </a:lnTo>
                <a:cubicBezTo>
                  <a:pt x="8165830" y="2902961"/>
                  <a:pt x="8164032" y="2903680"/>
                  <a:pt x="8160435" y="2903680"/>
                </a:cubicBezTo>
                <a:lnTo>
                  <a:pt x="8159356" y="2904759"/>
                </a:lnTo>
                <a:lnTo>
                  <a:pt x="8159356" y="2907052"/>
                </a:lnTo>
                <a:cubicBezTo>
                  <a:pt x="8159896" y="2911368"/>
                  <a:pt x="8160975" y="2913526"/>
                  <a:pt x="8162593" y="2913526"/>
                </a:cubicBezTo>
                <a:lnTo>
                  <a:pt x="8164751" y="2913526"/>
                </a:lnTo>
                <a:cubicBezTo>
                  <a:pt x="8167269" y="2905524"/>
                  <a:pt x="8171225" y="2901522"/>
                  <a:pt x="8176620" y="2901522"/>
                </a:cubicBezTo>
                <a:lnTo>
                  <a:pt x="8185252" y="2905838"/>
                </a:lnTo>
                <a:lnTo>
                  <a:pt x="8194963" y="2904759"/>
                </a:lnTo>
                <a:lnTo>
                  <a:pt x="8196042" y="2905838"/>
                </a:lnTo>
                <a:lnTo>
                  <a:pt x="8196042" y="2907052"/>
                </a:lnTo>
                <a:cubicBezTo>
                  <a:pt x="8196042" y="2909570"/>
                  <a:pt x="8190647" y="2912087"/>
                  <a:pt x="8179857" y="2914605"/>
                </a:cubicBezTo>
                <a:cubicBezTo>
                  <a:pt x="8178059" y="2917842"/>
                  <a:pt x="8171945" y="2921798"/>
                  <a:pt x="8161514" y="2926474"/>
                </a:cubicBezTo>
                <a:cubicBezTo>
                  <a:pt x="8160076" y="2933128"/>
                  <a:pt x="8159356" y="2942479"/>
                  <a:pt x="8159356" y="2954528"/>
                </a:cubicBezTo>
                <a:lnTo>
                  <a:pt x="8160435" y="2958844"/>
                </a:lnTo>
                <a:lnTo>
                  <a:pt x="8159356" y="2962081"/>
                </a:lnTo>
                <a:lnTo>
                  <a:pt x="8160435" y="2967476"/>
                </a:lnTo>
                <a:lnTo>
                  <a:pt x="8157198" y="2974085"/>
                </a:lnTo>
                <a:lnTo>
                  <a:pt x="8158277" y="2982717"/>
                </a:lnTo>
                <a:cubicBezTo>
                  <a:pt x="8158277" y="2988472"/>
                  <a:pt x="8156119" y="2991349"/>
                  <a:pt x="8151803" y="2991349"/>
                </a:cubicBezTo>
                <a:cubicBezTo>
                  <a:pt x="8145959" y="2991349"/>
                  <a:pt x="8143036" y="2993507"/>
                  <a:pt x="8143036" y="2997823"/>
                </a:cubicBezTo>
                <a:cubicBezTo>
                  <a:pt x="8139260" y="3001420"/>
                  <a:pt x="8136023" y="3003218"/>
                  <a:pt x="8133325" y="3003218"/>
                </a:cubicBezTo>
                <a:lnTo>
                  <a:pt x="8129009" y="3003218"/>
                </a:lnTo>
                <a:lnTo>
                  <a:pt x="8124693" y="2999981"/>
                </a:lnTo>
                <a:lnTo>
                  <a:pt x="8118219" y="3005376"/>
                </a:lnTo>
                <a:lnTo>
                  <a:pt x="8112824" y="3005376"/>
                </a:lnTo>
                <a:cubicBezTo>
                  <a:pt x="8106170" y="3005376"/>
                  <a:pt x="8101495" y="3003938"/>
                  <a:pt x="8098797" y="3001060"/>
                </a:cubicBezTo>
                <a:lnTo>
                  <a:pt x="8099876" y="2990270"/>
                </a:lnTo>
                <a:cubicBezTo>
                  <a:pt x="8096459" y="2977952"/>
                  <a:pt x="8091784" y="2971792"/>
                  <a:pt x="8085849" y="2971792"/>
                </a:cubicBezTo>
                <a:cubicBezTo>
                  <a:pt x="8080724" y="2968196"/>
                  <a:pt x="8078161" y="2964959"/>
                  <a:pt x="8078161" y="2962081"/>
                </a:cubicBezTo>
                <a:lnTo>
                  <a:pt x="8082477" y="2958844"/>
                </a:lnTo>
                <a:lnTo>
                  <a:pt x="8085849" y="2958844"/>
                </a:lnTo>
                <a:lnTo>
                  <a:pt x="8096639" y="2963160"/>
                </a:lnTo>
                <a:cubicBezTo>
                  <a:pt x="8108868" y="2963160"/>
                  <a:pt x="8114982" y="2960283"/>
                  <a:pt x="8114982" y="2954528"/>
                </a:cubicBezTo>
                <a:lnTo>
                  <a:pt x="8114982" y="2943738"/>
                </a:lnTo>
                <a:lnTo>
                  <a:pt x="8113903" y="2942659"/>
                </a:lnTo>
                <a:lnTo>
                  <a:pt x="8113903" y="2941580"/>
                </a:lnTo>
                <a:lnTo>
                  <a:pt x="8106350" y="2942659"/>
                </a:lnTo>
                <a:lnTo>
                  <a:pt x="8099876" y="2941580"/>
                </a:lnTo>
                <a:cubicBezTo>
                  <a:pt x="8089536" y="2944458"/>
                  <a:pt x="8081578" y="2949493"/>
                  <a:pt x="8076003" y="2956686"/>
                </a:cubicBezTo>
                <a:lnTo>
                  <a:pt x="8073845" y="2956686"/>
                </a:lnTo>
                <a:cubicBezTo>
                  <a:pt x="8064494" y="2946436"/>
                  <a:pt x="8059818" y="2938163"/>
                  <a:pt x="8059818" y="2931869"/>
                </a:cubicBezTo>
                <a:lnTo>
                  <a:pt x="8059818" y="2921079"/>
                </a:lnTo>
                <a:cubicBezTo>
                  <a:pt x="8059818" y="2917482"/>
                  <a:pt x="8057301" y="2914605"/>
                  <a:pt x="8052265" y="2912447"/>
                </a:cubicBezTo>
                <a:lnTo>
                  <a:pt x="8052265" y="2911368"/>
                </a:lnTo>
                <a:cubicBezTo>
                  <a:pt x="8065213" y="2899229"/>
                  <a:pt x="8071687" y="2890912"/>
                  <a:pt x="8071687" y="2886416"/>
                </a:cubicBezTo>
                <a:cubicBezTo>
                  <a:pt x="8076723" y="2882999"/>
                  <a:pt x="8079240" y="2879043"/>
                  <a:pt x="8079240" y="2874547"/>
                </a:cubicBezTo>
                <a:lnTo>
                  <a:pt x="8080319" y="2865915"/>
                </a:lnTo>
                <a:lnTo>
                  <a:pt x="8077082" y="2864836"/>
                </a:lnTo>
                <a:lnTo>
                  <a:pt x="8068450" y="2868073"/>
                </a:lnTo>
                <a:lnTo>
                  <a:pt x="8065213" y="2868073"/>
                </a:lnTo>
                <a:cubicBezTo>
                  <a:pt x="8063595" y="2868073"/>
                  <a:pt x="8062156" y="2865555"/>
                  <a:pt x="8060897" y="2860520"/>
                </a:cubicBezTo>
                <a:cubicBezTo>
                  <a:pt x="8061976" y="2857643"/>
                  <a:pt x="8063055" y="2856204"/>
                  <a:pt x="8064134" y="2856204"/>
                </a:cubicBezTo>
                <a:cubicBezTo>
                  <a:pt x="8065573" y="2856204"/>
                  <a:pt x="8066292" y="2858002"/>
                  <a:pt x="8066292" y="2861599"/>
                </a:cubicBezTo>
                <a:lnTo>
                  <a:pt x="8067371" y="2862678"/>
                </a:lnTo>
                <a:lnTo>
                  <a:pt x="8068450" y="2862678"/>
                </a:lnTo>
                <a:lnTo>
                  <a:pt x="8074924" y="2860520"/>
                </a:lnTo>
                <a:lnTo>
                  <a:pt x="8081398" y="2861599"/>
                </a:lnTo>
                <a:lnTo>
                  <a:pt x="8084635" y="2860520"/>
                </a:lnTo>
                <a:lnTo>
                  <a:pt x="8084635" y="2852967"/>
                </a:lnTo>
                <a:cubicBezTo>
                  <a:pt x="8089041" y="2847212"/>
                  <a:pt x="8091244" y="2842132"/>
                  <a:pt x="8091244" y="2837726"/>
                </a:cubicBezTo>
                <a:lnTo>
                  <a:pt x="8080319" y="2841098"/>
                </a:lnTo>
                <a:lnTo>
                  <a:pt x="8067371" y="2835568"/>
                </a:lnTo>
                <a:lnTo>
                  <a:pt x="8060897" y="2836647"/>
                </a:lnTo>
                <a:lnTo>
                  <a:pt x="8058739" y="2836647"/>
                </a:lnTo>
                <a:cubicBezTo>
                  <a:pt x="8055862" y="2835748"/>
                  <a:pt x="8054423" y="2832511"/>
                  <a:pt x="8054423" y="2826936"/>
                </a:cubicBezTo>
                <a:lnTo>
                  <a:pt x="8055502" y="2825857"/>
                </a:lnTo>
                <a:lnTo>
                  <a:pt x="8059818" y="2825857"/>
                </a:lnTo>
                <a:lnTo>
                  <a:pt x="8068450" y="2828015"/>
                </a:lnTo>
                <a:lnTo>
                  <a:pt x="8078161" y="2825857"/>
                </a:lnTo>
                <a:lnTo>
                  <a:pt x="8091244" y="2826936"/>
                </a:lnTo>
                <a:lnTo>
                  <a:pt x="8092323" y="2825857"/>
                </a:lnTo>
                <a:lnTo>
                  <a:pt x="8092323" y="2809672"/>
                </a:lnTo>
                <a:lnTo>
                  <a:pt x="8094481" y="2803198"/>
                </a:lnTo>
                <a:lnTo>
                  <a:pt x="8093402" y="2791329"/>
                </a:lnTo>
                <a:lnTo>
                  <a:pt x="8093402" y="2788092"/>
                </a:lnTo>
                <a:lnTo>
                  <a:pt x="8091244" y="2785934"/>
                </a:lnTo>
                <a:lnTo>
                  <a:pt x="8089086" y="2785934"/>
                </a:lnTo>
                <a:lnTo>
                  <a:pt x="8072766" y="2787013"/>
                </a:lnTo>
                <a:lnTo>
                  <a:pt x="8063055" y="2784855"/>
                </a:lnTo>
                <a:lnTo>
                  <a:pt x="8057660" y="2785934"/>
                </a:lnTo>
                <a:lnTo>
                  <a:pt x="8056581" y="2784855"/>
                </a:lnTo>
                <a:lnTo>
                  <a:pt x="8056581" y="2783776"/>
                </a:lnTo>
                <a:cubicBezTo>
                  <a:pt x="8058020" y="2776493"/>
                  <a:pt x="8060897" y="2772851"/>
                  <a:pt x="8065213" y="2772851"/>
                </a:cubicBezTo>
                <a:lnTo>
                  <a:pt x="8071687" y="2775144"/>
                </a:lnTo>
                <a:lnTo>
                  <a:pt x="8079240" y="2774065"/>
                </a:lnTo>
                <a:cubicBezTo>
                  <a:pt x="8079240" y="2775504"/>
                  <a:pt x="8082882" y="2776223"/>
                  <a:pt x="8090165" y="2776223"/>
                </a:cubicBezTo>
                <a:lnTo>
                  <a:pt x="8094481" y="2781618"/>
                </a:lnTo>
                <a:lnTo>
                  <a:pt x="8094481" y="2780539"/>
                </a:lnTo>
                <a:lnTo>
                  <a:pt x="8093402" y="2763140"/>
                </a:lnTo>
                <a:lnTo>
                  <a:pt x="8095560" y="2760982"/>
                </a:lnTo>
                <a:lnTo>
                  <a:pt x="8096639" y="2762061"/>
                </a:lnTo>
                <a:lnTo>
                  <a:pt x="8098797" y="2762061"/>
                </a:lnTo>
                <a:lnTo>
                  <a:pt x="8098797" y="2760982"/>
                </a:lnTo>
                <a:cubicBezTo>
                  <a:pt x="8094481" y="2760263"/>
                  <a:pt x="8092323" y="2759184"/>
                  <a:pt x="8092323" y="2757745"/>
                </a:cubicBezTo>
                <a:lnTo>
                  <a:pt x="8092323" y="2755587"/>
                </a:lnTo>
                <a:lnTo>
                  <a:pt x="8093402" y="2748034"/>
                </a:lnTo>
                <a:cubicBezTo>
                  <a:pt x="8090525" y="2746595"/>
                  <a:pt x="8089086" y="2744437"/>
                  <a:pt x="8089086" y="2741560"/>
                </a:cubicBezTo>
                <a:close/>
                <a:moveTo>
                  <a:pt x="5129411" y="2738727"/>
                </a:moveTo>
                <a:lnTo>
                  <a:pt x="5144517" y="2743043"/>
                </a:lnTo>
                <a:lnTo>
                  <a:pt x="5150991" y="2740885"/>
                </a:lnTo>
                <a:cubicBezTo>
                  <a:pt x="5156207" y="2740885"/>
                  <a:pt x="5160882" y="2744482"/>
                  <a:pt x="5165018" y="2751675"/>
                </a:cubicBezTo>
                <a:lnTo>
                  <a:pt x="5168121" y="2749517"/>
                </a:lnTo>
                <a:lnTo>
                  <a:pt x="5172437" y="2752754"/>
                </a:lnTo>
                <a:lnTo>
                  <a:pt x="5186464" y="2752754"/>
                </a:lnTo>
                <a:cubicBezTo>
                  <a:pt x="5188622" y="2752754"/>
                  <a:pt x="5189701" y="2754193"/>
                  <a:pt x="5189701" y="2757070"/>
                </a:cubicBezTo>
                <a:lnTo>
                  <a:pt x="5182148" y="2766647"/>
                </a:lnTo>
                <a:lnTo>
                  <a:pt x="5182148" y="2767726"/>
                </a:lnTo>
                <a:cubicBezTo>
                  <a:pt x="5189341" y="2772761"/>
                  <a:pt x="5192938" y="2776718"/>
                  <a:pt x="5192938" y="2779595"/>
                </a:cubicBezTo>
                <a:lnTo>
                  <a:pt x="5199412" y="2778516"/>
                </a:lnTo>
                <a:cubicBezTo>
                  <a:pt x="5212270" y="2779595"/>
                  <a:pt x="5218699" y="2783911"/>
                  <a:pt x="5218699" y="2791464"/>
                </a:cubicBezTo>
                <a:lnTo>
                  <a:pt x="5219778" y="2791464"/>
                </a:lnTo>
                <a:lnTo>
                  <a:pt x="5228410" y="2789306"/>
                </a:lnTo>
                <a:lnTo>
                  <a:pt x="5230568" y="2789306"/>
                </a:lnTo>
                <a:cubicBezTo>
                  <a:pt x="5234884" y="2789666"/>
                  <a:pt x="5237042" y="2790745"/>
                  <a:pt x="5237042" y="2792543"/>
                </a:cubicBezTo>
                <a:lnTo>
                  <a:pt x="5237042" y="2793622"/>
                </a:lnTo>
                <a:lnTo>
                  <a:pt x="5234884" y="2795780"/>
                </a:lnTo>
                <a:cubicBezTo>
                  <a:pt x="5236323" y="2799017"/>
                  <a:pt x="5237761" y="2800815"/>
                  <a:pt x="5239200" y="2801175"/>
                </a:cubicBezTo>
                <a:lnTo>
                  <a:pt x="5243516" y="2801175"/>
                </a:lnTo>
                <a:cubicBezTo>
                  <a:pt x="5243516" y="2798298"/>
                  <a:pt x="5244955" y="2796859"/>
                  <a:pt x="5247832" y="2796859"/>
                </a:cubicBezTo>
                <a:cubicBezTo>
                  <a:pt x="5265726" y="2800096"/>
                  <a:pt x="5274672" y="2802614"/>
                  <a:pt x="5274672" y="2804412"/>
                </a:cubicBezTo>
                <a:cubicBezTo>
                  <a:pt x="5277190" y="2802254"/>
                  <a:pt x="5281506" y="2801175"/>
                  <a:pt x="5287620" y="2801175"/>
                </a:cubicBezTo>
                <a:lnTo>
                  <a:pt x="5291936" y="2801175"/>
                </a:lnTo>
                <a:lnTo>
                  <a:pt x="5297331" y="2806570"/>
                </a:lnTo>
                <a:lnTo>
                  <a:pt x="5297331" y="2809807"/>
                </a:lnTo>
                <a:cubicBezTo>
                  <a:pt x="5290857" y="2814842"/>
                  <a:pt x="5287620" y="2819833"/>
                  <a:pt x="5287620" y="2824778"/>
                </a:cubicBezTo>
                <a:lnTo>
                  <a:pt x="5280067" y="2843121"/>
                </a:lnTo>
                <a:cubicBezTo>
                  <a:pt x="5281686" y="2843121"/>
                  <a:pt x="5283484" y="2847437"/>
                  <a:pt x="5285462" y="2856069"/>
                </a:cubicBezTo>
                <a:cubicBezTo>
                  <a:pt x="5284923" y="2861824"/>
                  <a:pt x="5282046" y="2864701"/>
                  <a:pt x="5276830" y="2864701"/>
                </a:cubicBezTo>
                <a:cubicBezTo>
                  <a:pt x="5271165" y="2864701"/>
                  <a:pt x="5268333" y="2861464"/>
                  <a:pt x="5268333" y="2854990"/>
                </a:cubicBezTo>
                <a:lnTo>
                  <a:pt x="5264017" y="2854990"/>
                </a:lnTo>
                <a:lnTo>
                  <a:pt x="5255385" y="2852832"/>
                </a:lnTo>
                <a:lnTo>
                  <a:pt x="5254306" y="2853911"/>
                </a:lnTo>
                <a:lnTo>
                  <a:pt x="5253227" y="2853911"/>
                </a:lnTo>
                <a:lnTo>
                  <a:pt x="5247832" y="2852832"/>
                </a:lnTo>
                <a:lnTo>
                  <a:pt x="5247832" y="2853911"/>
                </a:lnTo>
                <a:lnTo>
                  <a:pt x="5248911" y="2860385"/>
                </a:lnTo>
                <a:lnTo>
                  <a:pt x="5248911" y="2861464"/>
                </a:lnTo>
                <a:cubicBezTo>
                  <a:pt x="5248911" y="2863622"/>
                  <a:pt x="5244955" y="2864701"/>
                  <a:pt x="5237042" y="2864701"/>
                </a:cubicBezTo>
                <a:cubicBezTo>
                  <a:pt x="5232546" y="2879537"/>
                  <a:pt x="5224678" y="2894239"/>
                  <a:pt x="5213439" y="2908805"/>
                </a:cubicBezTo>
                <a:cubicBezTo>
                  <a:pt x="5209662" y="2908805"/>
                  <a:pt x="5205346" y="2913436"/>
                  <a:pt x="5200491" y="2922698"/>
                </a:cubicBezTo>
                <a:lnTo>
                  <a:pt x="5201570" y="2934567"/>
                </a:lnTo>
                <a:cubicBezTo>
                  <a:pt x="5195455" y="2939602"/>
                  <a:pt x="5187543" y="2942120"/>
                  <a:pt x="5177832" y="2942120"/>
                </a:cubicBezTo>
                <a:lnTo>
                  <a:pt x="5175674" y="2942120"/>
                </a:lnTo>
                <a:cubicBezTo>
                  <a:pt x="5162816" y="2940142"/>
                  <a:pt x="5156386" y="2934027"/>
                  <a:pt x="5156386" y="2923777"/>
                </a:cubicBezTo>
                <a:lnTo>
                  <a:pt x="5160702" y="2917437"/>
                </a:lnTo>
                <a:cubicBezTo>
                  <a:pt x="5158005" y="2915279"/>
                  <a:pt x="5155487" y="2914200"/>
                  <a:pt x="5153149" y="2914200"/>
                </a:cubicBezTo>
                <a:cubicBezTo>
                  <a:pt x="5149553" y="2916358"/>
                  <a:pt x="5147754" y="2927463"/>
                  <a:pt x="5147754" y="2947515"/>
                </a:cubicBezTo>
                <a:lnTo>
                  <a:pt x="5147754" y="2949673"/>
                </a:lnTo>
                <a:cubicBezTo>
                  <a:pt x="5147754" y="2954708"/>
                  <a:pt x="5150991" y="2957226"/>
                  <a:pt x="5157465" y="2957226"/>
                </a:cubicBezTo>
                <a:lnTo>
                  <a:pt x="5163939" y="2957226"/>
                </a:lnTo>
                <a:cubicBezTo>
                  <a:pt x="5166727" y="2955068"/>
                  <a:pt x="5170638" y="2953989"/>
                  <a:pt x="5175674" y="2953989"/>
                </a:cubicBezTo>
                <a:cubicBezTo>
                  <a:pt x="5185025" y="2955248"/>
                  <a:pt x="5189701" y="2957046"/>
                  <a:pt x="5189701" y="2959384"/>
                </a:cubicBezTo>
                <a:cubicBezTo>
                  <a:pt x="5192938" y="2955068"/>
                  <a:pt x="5196175" y="2952910"/>
                  <a:pt x="5199412" y="2952910"/>
                </a:cubicBezTo>
                <a:cubicBezTo>
                  <a:pt x="5201570" y="2948414"/>
                  <a:pt x="5202649" y="2944458"/>
                  <a:pt x="5202649" y="2941041"/>
                </a:cubicBezTo>
                <a:lnTo>
                  <a:pt x="5214518" y="2928093"/>
                </a:lnTo>
                <a:lnTo>
                  <a:pt x="5216676" y="2928093"/>
                </a:lnTo>
                <a:lnTo>
                  <a:pt x="5219778" y="2931330"/>
                </a:lnTo>
                <a:lnTo>
                  <a:pt x="5218699" y="2935646"/>
                </a:lnTo>
                <a:cubicBezTo>
                  <a:pt x="5218699" y="2938523"/>
                  <a:pt x="5223015" y="2940321"/>
                  <a:pt x="5231647" y="2941041"/>
                </a:cubicBezTo>
                <a:lnTo>
                  <a:pt x="5237042" y="2950752"/>
                </a:lnTo>
                <a:cubicBezTo>
                  <a:pt x="5234884" y="2952910"/>
                  <a:pt x="5231287" y="2953989"/>
                  <a:pt x="5226252" y="2953989"/>
                </a:cubicBezTo>
                <a:lnTo>
                  <a:pt x="5226252" y="2955068"/>
                </a:lnTo>
                <a:lnTo>
                  <a:pt x="5231647" y="2955068"/>
                </a:lnTo>
                <a:lnTo>
                  <a:pt x="5237042" y="2952910"/>
                </a:lnTo>
                <a:lnTo>
                  <a:pt x="5239200" y="2955068"/>
                </a:lnTo>
                <a:lnTo>
                  <a:pt x="5238121" y="2960463"/>
                </a:lnTo>
                <a:lnTo>
                  <a:pt x="5241358" y="2969095"/>
                </a:lnTo>
                <a:cubicBezTo>
                  <a:pt x="5237581" y="2980514"/>
                  <a:pt x="5234344" y="2986224"/>
                  <a:pt x="5231647" y="2986224"/>
                </a:cubicBezTo>
                <a:lnTo>
                  <a:pt x="5227331" y="2982987"/>
                </a:lnTo>
                <a:lnTo>
                  <a:pt x="5226252" y="2982987"/>
                </a:lnTo>
                <a:lnTo>
                  <a:pt x="5224094" y="2985145"/>
                </a:lnTo>
                <a:lnTo>
                  <a:pt x="5224094" y="2991619"/>
                </a:lnTo>
                <a:cubicBezTo>
                  <a:pt x="5221217" y="2991619"/>
                  <a:pt x="5216226" y="2994137"/>
                  <a:pt x="5209123" y="2999172"/>
                </a:cubicBezTo>
                <a:lnTo>
                  <a:pt x="5208044" y="2999172"/>
                </a:lnTo>
                <a:cubicBezTo>
                  <a:pt x="5205346" y="2999172"/>
                  <a:pt x="5202109" y="2997374"/>
                  <a:pt x="5198333" y="2993777"/>
                </a:cubicBezTo>
                <a:lnTo>
                  <a:pt x="5197254" y="2993777"/>
                </a:lnTo>
                <a:cubicBezTo>
                  <a:pt x="5197254" y="2997374"/>
                  <a:pt x="5194017" y="2999172"/>
                  <a:pt x="5187543" y="2999172"/>
                </a:cubicBezTo>
                <a:lnTo>
                  <a:pt x="5184306" y="2998093"/>
                </a:lnTo>
                <a:lnTo>
                  <a:pt x="5183227" y="3001330"/>
                </a:lnTo>
                <a:cubicBezTo>
                  <a:pt x="5179810" y="2999172"/>
                  <a:pt x="5175134" y="2998093"/>
                  <a:pt x="5169200" y="2998093"/>
                </a:cubicBezTo>
                <a:lnTo>
                  <a:pt x="5159623" y="2998093"/>
                </a:lnTo>
                <a:lnTo>
                  <a:pt x="5153149" y="2990540"/>
                </a:lnTo>
                <a:cubicBezTo>
                  <a:pt x="5151171" y="2990540"/>
                  <a:pt x="5149013" y="2993058"/>
                  <a:pt x="5146675" y="2998093"/>
                </a:cubicBezTo>
                <a:lnTo>
                  <a:pt x="5132648" y="2999172"/>
                </a:lnTo>
                <a:cubicBezTo>
                  <a:pt x="5112597" y="2994676"/>
                  <a:pt x="5102571" y="2988562"/>
                  <a:pt x="5102571" y="2980829"/>
                </a:cubicBezTo>
                <a:lnTo>
                  <a:pt x="5102571" y="2979750"/>
                </a:lnTo>
                <a:lnTo>
                  <a:pt x="5103650" y="2942120"/>
                </a:lnTo>
                <a:lnTo>
                  <a:pt x="5100413" y="2929172"/>
                </a:lnTo>
                <a:lnTo>
                  <a:pt x="5102571" y="2925935"/>
                </a:lnTo>
                <a:lnTo>
                  <a:pt x="5102571" y="2924856"/>
                </a:lnTo>
                <a:lnTo>
                  <a:pt x="5100413" y="2907726"/>
                </a:lnTo>
                <a:lnTo>
                  <a:pt x="5100413" y="2904489"/>
                </a:lnTo>
                <a:lnTo>
                  <a:pt x="5104729" y="2901252"/>
                </a:lnTo>
                <a:lnTo>
                  <a:pt x="5111203" y="2903410"/>
                </a:lnTo>
                <a:lnTo>
                  <a:pt x="5113226" y="2901252"/>
                </a:lnTo>
                <a:lnTo>
                  <a:pt x="5126174" y="2901252"/>
                </a:lnTo>
                <a:cubicBezTo>
                  <a:pt x="5128332" y="2903770"/>
                  <a:pt x="5135526" y="2905568"/>
                  <a:pt x="5147754" y="2906647"/>
                </a:cubicBezTo>
                <a:lnTo>
                  <a:pt x="5148833" y="2905568"/>
                </a:lnTo>
                <a:lnTo>
                  <a:pt x="5148833" y="2904489"/>
                </a:lnTo>
                <a:cubicBezTo>
                  <a:pt x="5137324" y="2895857"/>
                  <a:pt x="5131569" y="2889743"/>
                  <a:pt x="5131569" y="2886146"/>
                </a:cubicBezTo>
                <a:cubicBezTo>
                  <a:pt x="5131569" y="2882190"/>
                  <a:pt x="5133008" y="2879672"/>
                  <a:pt x="5135885" y="2878593"/>
                </a:cubicBezTo>
                <a:lnTo>
                  <a:pt x="5140201" y="2878593"/>
                </a:lnTo>
                <a:cubicBezTo>
                  <a:pt x="5149193" y="2878593"/>
                  <a:pt x="5156386" y="2881111"/>
                  <a:pt x="5161781" y="2886146"/>
                </a:cubicBezTo>
                <a:lnTo>
                  <a:pt x="5165962" y="2887225"/>
                </a:lnTo>
                <a:lnTo>
                  <a:pt x="5171358" y="2887225"/>
                </a:lnTo>
                <a:cubicBezTo>
                  <a:pt x="5174235" y="2887225"/>
                  <a:pt x="5176753" y="2880796"/>
                  <a:pt x="5178911" y="2867938"/>
                </a:cubicBezTo>
                <a:cubicBezTo>
                  <a:pt x="5181248" y="2867938"/>
                  <a:pt x="5183406" y="2862184"/>
                  <a:pt x="5185385" y="2850674"/>
                </a:cubicBezTo>
                <a:lnTo>
                  <a:pt x="5184306" y="2845279"/>
                </a:lnTo>
                <a:cubicBezTo>
                  <a:pt x="5185924" y="2845279"/>
                  <a:pt x="5189521" y="2842402"/>
                  <a:pt x="5195096" y="2836647"/>
                </a:cubicBezTo>
                <a:cubicBezTo>
                  <a:pt x="5197613" y="2836647"/>
                  <a:pt x="5200491" y="2833050"/>
                  <a:pt x="5203728" y="2825857"/>
                </a:cubicBezTo>
                <a:lnTo>
                  <a:pt x="5202649" y="2824778"/>
                </a:lnTo>
                <a:lnTo>
                  <a:pt x="5196175" y="2824778"/>
                </a:lnTo>
                <a:cubicBezTo>
                  <a:pt x="5184306" y="2824778"/>
                  <a:pt x="5177832" y="2823699"/>
                  <a:pt x="5176753" y="2821541"/>
                </a:cubicBezTo>
                <a:cubicBezTo>
                  <a:pt x="5172077" y="2823699"/>
                  <a:pt x="5167087" y="2824778"/>
                  <a:pt x="5161781" y="2824778"/>
                </a:cubicBezTo>
                <a:lnTo>
                  <a:pt x="5158544" y="2824778"/>
                </a:lnTo>
                <a:lnTo>
                  <a:pt x="5147754" y="2822620"/>
                </a:lnTo>
                <a:lnTo>
                  <a:pt x="5144517" y="2824778"/>
                </a:lnTo>
                <a:lnTo>
                  <a:pt x="5133727" y="2823699"/>
                </a:lnTo>
                <a:lnTo>
                  <a:pt x="5125095" y="2823699"/>
                </a:lnTo>
                <a:cubicBezTo>
                  <a:pt x="5121499" y="2826936"/>
                  <a:pt x="5117228" y="2829094"/>
                  <a:pt x="5112282" y="2830173"/>
                </a:cubicBezTo>
                <a:cubicBezTo>
                  <a:pt x="5112282" y="2833050"/>
                  <a:pt x="5107606" y="2835928"/>
                  <a:pt x="5098255" y="2838805"/>
                </a:cubicBezTo>
                <a:lnTo>
                  <a:pt x="5098255" y="2839884"/>
                </a:lnTo>
                <a:cubicBezTo>
                  <a:pt x="5098255" y="2841323"/>
                  <a:pt x="5100413" y="2842402"/>
                  <a:pt x="5104729" y="2843121"/>
                </a:cubicBezTo>
                <a:lnTo>
                  <a:pt x="5114305" y="2840963"/>
                </a:lnTo>
                <a:lnTo>
                  <a:pt x="5115384" y="2842042"/>
                </a:lnTo>
                <a:lnTo>
                  <a:pt x="5122937" y="2840963"/>
                </a:lnTo>
                <a:lnTo>
                  <a:pt x="5127253" y="2840963"/>
                </a:lnTo>
                <a:lnTo>
                  <a:pt x="5139122" y="2844200"/>
                </a:lnTo>
                <a:lnTo>
                  <a:pt x="5153149" y="2840963"/>
                </a:lnTo>
                <a:lnTo>
                  <a:pt x="5173516" y="2845279"/>
                </a:lnTo>
                <a:lnTo>
                  <a:pt x="5179990" y="2844200"/>
                </a:lnTo>
                <a:lnTo>
                  <a:pt x="5181069" y="2845279"/>
                </a:lnTo>
                <a:lnTo>
                  <a:pt x="5181069" y="2846358"/>
                </a:lnTo>
                <a:cubicBezTo>
                  <a:pt x="5181069" y="2847977"/>
                  <a:pt x="5170324" y="2850135"/>
                  <a:pt x="5148833" y="2852832"/>
                </a:cubicBezTo>
                <a:lnTo>
                  <a:pt x="5147754" y="2852832"/>
                </a:lnTo>
                <a:lnTo>
                  <a:pt x="5136964" y="2851753"/>
                </a:lnTo>
                <a:lnTo>
                  <a:pt x="5127253" y="2853911"/>
                </a:lnTo>
                <a:lnTo>
                  <a:pt x="5126174" y="2853911"/>
                </a:lnTo>
                <a:lnTo>
                  <a:pt x="5104729" y="2848516"/>
                </a:lnTo>
                <a:lnTo>
                  <a:pt x="5101492" y="2851753"/>
                </a:lnTo>
                <a:lnTo>
                  <a:pt x="5100413" y="2851753"/>
                </a:lnTo>
                <a:cubicBezTo>
                  <a:pt x="5098435" y="2851753"/>
                  <a:pt x="5094478" y="2849595"/>
                  <a:pt x="5088544" y="2845279"/>
                </a:cubicBezTo>
                <a:lnTo>
                  <a:pt x="5085307" y="2844200"/>
                </a:lnTo>
                <a:cubicBezTo>
                  <a:pt x="5085307" y="2845279"/>
                  <a:pt x="5080991" y="2847437"/>
                  <a:pt x="5072359" y="2850674"/>
                </a:cubicBezTo>
                <a:lnTo>
                  <a:pt x="5064806" y="2851753"/>
                </a:lnTo>
                <a:cubicBezTo>
                  <a:pt x="5063727" y="2854630"/>
                  <a:pt x="5061254" y="2856069"/>
                  <a:pt x="5057388" y="2856069"/>
                </a:cubicBezTo>
                <a:lnTo>
                  <a:pt x="5048756" y="2856069"/>
                </a:lnTo>
                <a:cubicBezTo>
                  <a:pt x="5043181" y="2859666"/>
                  <a:pt x="5038505" y="2861464"/>
                  <a:pt x="5034729" y="2861464"/>
                </a:cubicBezTo>
                <a:lnTo>
                  <a:pt x="5033650" y="2860385"/>
                </a:lnTo>
                <a:lnTo>
                  <a:pt x="5033650" y="2857148"/>
                </a:lnTo>
                <a:lnTo>
                  <a:pt x="5062648" y="2833410"/>
                </a:lnTo>
                <a:lnTo>
                  <a:pt x="5065885" y="2833410"/>
                </a:lnTo>
                <a:cubicBezTo>
                  <a:pt x="5065885" y="2835568"/>
                  <a:pt x="5066604" y="2836647"/>
                  <a:pt x="5068043" y="2836647"/>
                </a:cubicBezTo>
                <a:lnTo>
                  <a:pt x="5070201" y="2833410"/>
                </a:lnTo>
                <a:lnTo>
                  <a:pt x="5068043" y="2831252"/>
                </a:lnTo>
                <a:lnTo>
                  <a:pt x="5068043" y="2830173"/>
                </a:lnTo>
                <a:cubicBezTo>
                  <a:pt x="5075956" y="2823339"/>
                  <a:pt x="5079912" y="2818349"/>
                  <a:pt x="5079912" y="2815202"/>
                </a:cubicBezTo>
                <a:cubicBezTo>
                  <a:pt x="5093040" y="2800276"/>
                  <a:pt x="5102032" y="2785889"/>
                  <a:pt x="5106887" y="2772042"/>
                </a:cubicBezTo>
                <a:cubicBezTo>
                  <a:pt x="5112012" y="2767546"/>
                  <a:pt x="5117363" y="2757880"/>
                  <a:pt x="5122937" y="2743043"/>
                </a:cubicBezTo>
                <a:close/>
                <a:moveTo>
                  <a:pt x="1119171" y="2738727"/>
                </a:moveTo>
                <a:cubicBezTo>
                  <a:pt x="1145605" y="2745831"/>
                  <a:pt x="1158823" y="2752620"/>
                  <a:pt x="1158823" y="2759094"/>
                </a:cubicBezTo>
                <a:cubicBezTo>
                  <a:pt x="1163319" y="2759094"/>
                  <a:pt x="1166197" y="2762645"/>
                  <a:pt x="1167455" y="2769749"/>
                </a:cubicBezTo>
                <a:lnTo>
                  <a:pt x="1165297" y="2776223"/>
                </a:lnTo>
                <a:lnTo>
                  <a:pt x="1165297" y="2782697"/>
                </a:lnTo>
                <a:lnTo>
                  <a:pt x="1166376" y="2792273"/>
                </a:lnTo>
                <a:cubicBezTo>
                  <a:pt x="1166376" y="2795690"/>
                  <a:pt x="1159948" y="2798567"/>
                  <a:pt x="1147089" y="2800905"/>
                </a:cubicBezTo>
                <a:lnTo>
                  <a:pt x="1141694" y="2799826"/>
                </a:lnTo>
                <a:lnTo>
                  <a:pt x="1134141" y="2800905"/>
                </a:lnTo>
                <a:cubicBezTo>
                  <a:pt x="1127037" y="2794071"/>
                  <a:pt x="1123487" y="2783371"/>
                  <a:pt x="1123487" y="2768805"/>
                </a:cubicBezTo>
                <a:cubicBezTo>
                  <a:pt x="1119889" y="2758194"/>
                  <a:pt x="1115213" y="2750686"/>
                  <a:pt x="1109460" y="2746280"/>
                </a:cubicBezTo>
                <a:lnTo>
                  <a:pt x="1109460" y="2745201"/>
                </a:lnTo>
                <a:cubicBezTo>
                  <a:pt x="1111975" y="2740885"/>
                  <a:pt x="1115213" y="2738727"/>
                  <a:pt x="1119171" y="2738727"/>
                </a:cubicBezTo>
                <a:close/>
                <a:moveTo>
                  <a:pt x="5731751" y="2738458"/>
                </a:moveTo>
                <a:lnTo>
                  <a:pt x="5739169" y="2738458"/>
                </a:lnTo>
                <a:cubicBezTo>
                  <a:pt x="5742227" y="2738458"/>
                  <a:pt x="5749015" y="2743088"/>
                  <a:pt x="5759535" y="2752350"/>
                </a:cubicBezTo>
                <a:cubicBezTo>
                  <a:pt x="5768078" y="2756576"/>
                  <a:pt x="5775181" y="2763320"/>
                  <a:pt x="5780846" y="2772581"/>
                </a:cubicBezTo>
                <a:lnTo>
                  <a:pt x="5780846" y="2777976"/>
                </a:lnTo>
                <a:cubicBezTo>
                  <a:pt x="5780846" y="2779595"/>
                  <a:pt x="5777654" y="2781034"/>
                  <a:pt x="5771270" y="2782292"/>
                </a:cubicBezTo>
                <a:lnTo>
                  <a:pt x="5769112" y="2782292"/>
                </a:lnTo>
                <a:lnTo>
                  <a:pt x="5768033" y="2781213"/>
                </a:lnTo>
                <a:lnTo>
                  <a:pt x="5753061" y="2797128"/>
                </a:lnTo>
                <a:cubicBezTo>
                  <a:pt x="5751623" y="2797128"/>
                  <a:pt x="5750184" y="2800365"/>
                  <a:pt x="5748745" y="2806840"/>
                </a:cubicBezTo>
                <a:cubicBezTo>
                  <a:pt x="5762323" y="2811605"/>
                  <a:pt x="5773023" y="2817989"/>
                  <a:pt x="5780846" y="2825992"/>
                </a:cubicBezTo>
                <a:cubicBezTo>
                  <a:pt x="5785791" y="2825992"/>
                  <a:pt x="5788264" y="2829544"/>
                  <a:pt x="5788264" y="2836647"/>
                </a:cubicBezTo>
                <a:cubicBezTo>
                  <a:pt x="5790062" y="2836647"/>
                  <a:pt x="5791861" y="2841278"/>
                  <a:pt x="5793659" y="2850539"/>
                </a:cubicBezTo>
                <a:lnTo>
                  <a:pt x="5793659" y="2852697"/>
                </a:lnTo>
                <a:cubicBezTo>
                  <a:pt x="5790062" y="2858362"/>
                  <a:pt x="5786511" y="2861194"/>
                  <a:pt x="5783004" y="2861194"/>
                </a:cubicBezTo>
                <a:lnTo>
                  <a:pt x="5784083" y="2862273"/>
                </a:lnTo>
                <a:lnTo>
                  <a:pt x="5784083" y="2863352"/>
                </a:lnTo>
                <a:cubicBezTo>
                  <a:pt x="5781206" y="2865510"/>
                  <a:pt x="5776934" y="2866589"/>
                  <a:pt x="5771270" y="2866589"/>
                </a:cubicBezTo>
                <a:cubicBezTo>
                  <a:pt x="5771270" y="2864971"/>
                  <a:pt x="5766279" y="2862813"/>
                  <a:pt x="5756298" y="2860115"/>
                </a:cubicBezTo>
                <a:lnTo>
                  <a:pt x="5753061" y="2850539"/>
                </a:lnTo>
                <a:lnTo>
                  <a:pt x="5753061" y="2842042"/>
                </a:lnTo>
                <a:cubicBezTo>
                  <a:pt x="5750184" y="2839165"/>
                  <a:pt x="5748071" y="2832061"/>
                  <a:pt x="5746722" y="2820732"/>
                </a:cubicBezTo>
                <a:lnTo>
                  <a:pt x="5742406" y="2816416"/>
                </a:lnTo>
                <a:lnTo>
                  <a:pt x="5740248" y="2816416"/>
                </a:lnTo>
                <a:lnTo>
                  <a:pt x="5733909" y="2820732"/>
                </a:lnTo>
                <a:lnTo>
                  <a:pt x="5731751" y="2820732"/>
                </a:lnTo>
                <a:lnTo>
                  <a:pt x="5728514" y="2818574"/>
                </a:lnTo>
                <a:lnTo>
                  <a:pt x="5726356" y="2818574"/>
                </a:lnTo>
                <a:lnTo>
                  <a:pt x="5727435" y="2825992"/>
                </a:lnTo>
                <a:cubicBezTo>
                  <a:pt x="5726176" y="2825992"/>
                  <a:pt x="5723704" y="2828510"/>
                  <a:pt x="5720017" y="2833545"/>
                </a:cubicBezTo>
                <a:cubicBezTo>
                  <a:pt x="5714442" y="2833545"/>
                  <a:pt x="5709811" y="2836377"/>
                  <a:pt x="5706125" y="2842042"/>
                </a:cubicBezTo>
                <a:cubicBezTo>
                  <a:pt x="5700100" y="2842042"/>
                  <a:pt x="5695829" y="2844515"/>
                  <a:pt x="5693312" y="2849460"/>
                </a:cubicBezTo>
                <a:cubicBezTo>
                  <a:pt x="5671552" y="2862318"/>
                  <a:pt x="5658019" y="2868747"/>
                  <a:pt x="5652714" y="2868747"/>
                </a:cubicBezTo>
                <a:lnTo>
                  <a:pt x="5652714" y="2865510"/>
                </a:lnTo>
                <a:cubicBezTo>
                  <a:pt x="5659458" y="2857688"/>
                  <a:pt x="5664089" y="2853776"/>
                  <a:pt x="5666606" y="2853776"/>
                </a:cubicBezTo>
                <a:lnTo>
                  <a:pt x="5666606" y="2852697"/>
                </a:lnTo>
                <a:lnTo>
                  <a:pt x="5663369" y="2852697"/>
                </a:lnTo>
                <a:lnTo>
                  <a:pt x="5648398" y="2867668"/>
                </a:lnTo>
                <a:lnTo>
                  <a:pt x="5646375" y="2865510"/>
                </a:lnTo>
                <a:cubicBezTo>
                  <a:pt x="5646375" y="2867668"/>
                  <a:pt x="5645656" y="2868747"/>
                  <a:pt x="5644217" y="2868747"/>
                </a:cubicBezTo>
                <a:lnTo>
                  <a:pt x="5643138" y="2867668"/>
                </a:lnTo>
                <a:lnTo>
                  <a:pt x="5643138" y="2865510"/>
                </a:lnTo>
                <a:cubicBezTo>
                  <a:pt x="5643138" y="2861284"/>
                  <a:pt x="5646330" y="2858092"/>
                  <a:pt x="5652714" y="2855934"/>
                </a:cubicBezTo>
                <a:lnTo>
                  <a:pt x="5666606" y="2839884"/>
                </a:lnTo>
                <a:lnTo>
                  <a:pt x="5672945" y="2839884"/>
                </a:lnTo>
                <a:cubicBezTo>
                  <a:pt x="5672945" y="2834759"/>
                  <a:pt x="5675103" y="2830847"/>
                  <a:pt x="5679419" y="2828150"/>
                </a:cubicBezTo>
                <a:lnTo>
                  <a:pt x="5678340" y="2827071"/>
                </a:lnTo>
                <a:lnTo>
                  <a:pt x="5678340" y="2825992"/>
                </a:lnTo>
                <a:cubicBezTo>
                  <a:pt x="5678340" y="2822485"/>
                  <a:pt x="5681892" y="2818214"/>
                  <a:pt x="5688996" y="2813179"/>
                </a:cubicBezTo>
                <a:cubicBezTo>
                  <a:pt x="5688996" y="2811920"/>
                  <a:pt x="5691154" y="2810481"/>
                  <a:pt x="5695470" y="2808863"/>
                </a:cubicBezTo>
                <a:cubicBezTo>
                  <a:pt x="5695470" y="2802658"/>
                  <a:pt x="5697583" y="2798387"/>
                  <a:pt x="5701809" y="2796049"/>
                </a:cubicBezTo>
                <a:cubicBezTo>
                  <a:pt x="5703967" y="2796049"/>
                  <a:pt x="5705046" y="2793217"/>
                  <a:pt x="5705046" y="2787552"/>
                </a:cubicBezTo>
                <a:cubicBezTo>
                  <a:pt x="5708373" y="2787552"/>
                  <a:pt x="5710845" y="2782922"/>
                  <a:pt x="5712464" y="2773660"/>
                </a:cubicBezTo>
                <a:lnTo>
                  <a:pt x="5713543" y="2773660"/>
                </a:lnTo>
                <a:lnTo>
                  <a:pt x="5712464" y="2766242"/>
                </a:lnTo>
                <a:lnTo>
                  <a:pt x="5711385" y="2766242"/>
                </a:lnTo>
                <a:lnTo>
                  <a:pt x="5707204" y="2769479"/>
                </a:lnTo>
                <a:lnTo>
                  <a:pt x="5698572" y="2769479"/>
                </a:lnTo>
                <a:lnTo>
                  <a:pt x="5695470" y="2766242"/>
                </a:lnTo>
                <a:cubicBezTo>
                  <a:pt x="5700235" y="2759858"/>
                  <a:pt x="5704866" y="2756666"/>
                  <a:pt x="5709362" y="2756666"/>
                </a:cubicBezTo>
                <a:lnTo>
                  <a:pt x="5717859" y="2758689"/>
                </a:lnTo>
                <a:lnTo>
                  <a:pt x="5720017" y="2758689"/>
                </a:lnTo>
                <a:cubicBezTo>
                  <a:pt x="5720736" y="2750147"/>
                  <a:pt x="5724288" y="2745876"/>
                  <a:pt x="5730672" y="2745876"/>
                </a:cubicBezTo>
                <a:lnTo>
                  <a:pt x="5731751" y="2742774"/>
                </a:lnTo>
                <a:lnTo>
                  <a:pt x="5730672" y="2739537"/>
                </a:lnTo>
                <a:close/>
                <a:moveTo>
                  <a:pt x="7654396" y="2738188"/>
                </a:moveTo>
                <a:cubicBezTo>
                  <a:pt x="7654666" y="2738188"/>
                  <a:pt x="7654936" y="2738188"/>
                  <a:pt x="7655206" y="2738188"/>
                </a:cubicBezTo>
                <a:cubicBezTo>
                  <a:pt x="7656914" y="2738368"/>
                  <a:pt x="7657768" y="2738907"/>
                  <a:pt x="7657768" y="2739806"/>
                </a:cubicBezTo>
                <a:cubicBezTo>
                  <a:pt x="7657768" y="2740796"/>
                  <a:pt x="7654846" y="2743268"/>
                  <a:pt x="7649001" y="2747225"/>
                </a:cubicBezTo>
                <a:cubicBezTo>
                  <a:pt x="7648912" y="2746146"/>
                  <a:pt x="7648866" y="2745157"/>
                  <a:pt x="7648866" y="2744257"/>
                </a:cubicBezTo>
                <a:cubicBezTo>
                  <a:pt x="7648866" y="2741650"/>
                  <a:pt x="7649406" y="2739986"/>
                  <a:pt x="7650485" y="2739267"/>
                </a:cubicBezTo>
                <a:cubicBezTo>
                  <a:pt x="7651654" y="2738548"/>
                  <a:pt x="7652958" y="2738188"/>
                  <a:pt x="7654396" y="2738188"/>
                </a:cubicBezTo>
                <a:close/>
                <a:moveTo>
                  <a:pt x="7180407" y="2735314"/>
                </a:moveTo>
                <a:lnTo>
                  <a:pt x="7179328" y="2736393"/>
                </a:lnTo>
                <a:lnTo>
                  <a:pt x="7179328" y="2737472"/>
                </a:lnTo>
                <a:lnTo>
                  <a:pt x="7187960" y="2738551"/>
                </a:lnTo>
                <a:lnTo>
                  <a:pt x="7191197" y="2738551"/>
                </a:lnTo>
                <a:lnTo>
                  <a:pt x="7191197" y="2737472"/>
                </a:lnTo>
                <a:close/>
                <a:moveTo>
                  <a:pt x="4608215" y="2734365"/>
                </a:moveTo>
                <a:lnTo>
                  <a:pt x="4627638" y="2737602"/>
                </a:lnTo>
                <a:lnTo>
                  <a:pt x="4638428" y="2734365"/>
                </a:lnTo>
                <a:lnTo>
                  <a:pt x="4647060" y="2740839"/>
                </a:lnTo>
                <a:lnTo>
                  <a:pt x="4647060" y="2742997"/>
                </a:lnTo>
                <a:lnTo>
                  <a:pt x="4643823" y="2746099"/>
                </a:lnTo>
                <a:lnTo>
                  <a:pt x="4628717" y="2745020"/>
                </a:lnTo>
                <a:lnTo>
                  <a:pt x="4616847" y="2746099"/>
                </a:lnTo>
                <a:lnTo>
                  <a:pt x="4614689" y="2743941"/>
                </a:lnTo>
                <a:lnTo>
                  <a:pt x="4610373" y="2743941"/>
                </a:lnTo>
                <a:cubicBezTo>
                  <a:pt x="4606867" y="2744121"/>
                  <a:pt x="4605113" y="2744840"/>
                  <a:pt x="4605113" y="2746099"/>
                </a:cubicBezTo>
                <a:cubicBezTo>
                  <a:pt x="4591446" y="2744660"/>
                  <a:pt x="4584612" y="2742907"/>
                  <a:pt x="4584612" y="2740839"/>
                </a:cubicBezTo>
                <a:cubicBezTo>
                  <a:pt x="4587130" y="2738681"/>
                  <a:pt x="4591446" y="2737602"/>
                  <a:pt x="4597560" y="2737602"/>
                </a:cubicBezTo>
                <a:lnTo>
                  <a:pt x="4602955" y="2737602"/>
                </a:lnTo>
                <a:close/>
                <a:moveTo>
                  <a:pt x="4566269" y="2733286"/>
                </a:moveTo>
                <a:lnTo>
                  <a:pt x="4568427" y="2733286"/>
                </a:lnTo>
                <a:lnTo>
                  <a:pt x="4573822" y="2738681"/>
                </a:lnTo>
                <a:lnTo>
                  <a:pt x="4573822" y="2741918"/>
                </a:lnTo>
                <a:cubicBezTo>
                  <a:pt x="4572563" y="2744346"/>
                  <a:pt x="4570405" y="2746099"/>
                  <a:pt x="4567348" y="2747178"/>
                </a:cubicBezTo>
                <a:cubicBezTo>
                  <a:pt x="4550174" y="2744840"/>
                  <a:pt x="4541587" y="2742368"/>
                  <a:pt x="4541587" y="2739760"/>
                </a:cubicBezTo>
                <a:cubicBezTo>
                  <a:pt x="4541587" y="2738321"/>
                  <a:pt x="4542666" y="2737602"/>
                  <a:pt x="4544824" y="2737602"/>
                </a:cubicBezTo>
                <a:lnTo>
                  <a:pt x="4549140" y="2738681"/>
                </a:lnTo>
                <a:lnTo>
                  <a:pt x="4553456" y="2736523"/>
                </a:lnTo>
                <a:lnTo>
                  <a:pt x="4562088" y="2737602"/>
                </a:lnTo>
                <a:close/>
                <a:moveTo>
                  <a:pt x="9136501" y="2731360"/>
                </a:moveTo>
                <a:cubicBezTo>
                  <a:pt x="9146932" y="2732080"/>
                  <a:pt x="9158846" y="2734238"/>
                  <a:pt x="9172243" y="2737834"/>
                </a:cubicBezTo>
                <a:lnTo>
                  <a:pt x="9176559" y="2735676"/>
                </a:lnTo>
                <a:lnTo>
                  <a:pt x="9193823" y="2736755"/>
                </a:lnTo>
                <a:lnTo>
                  <a:pt x="9196116" y="2736755"/>
                </a:lnTo>
                <a:cubicBezTo>
                  <a:pt x="9198454" y="2737655"/>
                  <a:pt x="9200612" y="2741296"/>
                  <a:pt x="9202590" y="2747680"/>
                </a:cubicBezTo>
                <a:lnTo>
                  <a:pt x="9202590" y="2750917"/>
                </a:lnTo>
                <a:cubicBezTo>
                  <a:pt x="9201152" y="2754874"/>
                  <a:pt x="9196431" y="2758470"/>
                  <a:pt x="9188428" y="2761707"/>
                </a:cubicBezTo>
                <a:lnTo>
                  <a:pt x="9180875" y="2778027"/>
                </a:lnTo>
                <a:lnTo>
                  <a:pt x="9181954" y="2779106"/>
                </a:lnTo>
                <a:lnTo>
                  <a:pt x="9183033" y="2779106"/>
                </a:lnTo>
                <a:lnTo>
                  <a:pt x="9198274" y="2773576"/>
                </a:lnTo>
                <a:lnTo>
                  <a:pt x="9203669" y="2774655"/>
                </a:lnTo>
                <a:lnTo>
                  <a:pt x="9211222" y="2773576"/>
                </a:lnTo>
                <a:lnTo>
                  <a:pt x="9228621" y="2778027"/>
                </a:lnTo>
                <a:lnTo>
                  <a:pt x="9237253" y="2776948"/>
                </a:lnTo>
                <a:lnTo>
                  <a:pt x="9241569" y="2779106"/>
                </a:lnTo>
                <a:cubicBezTo>
                  <a:pt x="9252809" y="2779106"/>
                  <a:pt x="9260767" y="2773667"/>
                  <a:pt x="9265442" y="2762786"/>
                </a:cubicBezTo>
                <a:cubicBezTo>
                  <a:pt x="9272276" y="2754874"/>
                  <a:pt x="9278795" y="2748715"/>
                  <a:pt x="9284999" y="2744308"/>
                </a:cubicBezTo>
                <a:lnTo>
                  <a:pt x="9289315" y="2744308"/>
                </a:lnTo>
                <a:cubicBezTo>
                  <a:pt x="9299026" y="2749254"/>
                  <a:pt x="9305860" y="2756492"/>
                  <a:pt x="9309816" y="2766023"/>
                </a:cubicBezTo>
                <a:cubicBezTo>
                  <a:pt x="9314222" y="2770160"/>
                  <a:pt x="9318943" y="2773037"/>
                  <a:pt x="9323978" y="2774655"/>
                </a:cubicBezTo>
                <a:lnTo>
                  <a:pt x="9326136" y="2779106"/>
                </a:lnTo>
                <a:cubicBezTo>
                  <a:pt x="9326136" y="2782523"/>
                  <a:pt x="9324338" y="2786120"/>
                  <a:pt x="9320741" y="2789896"/>
                </a:cubicBezTo>
                <a:lnTo>
                  <a:pt x="9317504" y="2789896"/>
                </a:lnTo>
                <a:cubicBezTo>
                  <a:pt x="9305905" y="2786120"/>
                  <a:pt x="9300105" y="2782523"/>
                  <a:pt x="9300105" y="2779106"/>
                </a:cubicBezTo>
                <a:lnTo>
                  <a:pt x="9297947" y="2779106"/>
                </a:lnTo>
                <a:cubicBezTo>
                  <a:pt x="9297228" y="2783422"/>
                  <a:pt x="9295430" y="2785580"/>
                  <a:pt x="9292552" y="2785580"/>
                </a:cubicBezTo>
                <a:lnTo>
                  <a:pt x="9287157" y="2784501"/>
                </a:lnTo>
                <a:lnTo>
                  <a:pt x="9279469" y="2785580"/>
                </a:lnTo>
                <a:lnTo>
                  <a:pt x="9276232" y="2782343"/>
                </a:lnTo>
                <a:lnTo>
                  <a:pt x="9275153" y="2782343"/>
                </a:lnTo>
                <a:lnTo>
                  <a:pt x="9267600" y="2784501"/>
                </a:lnTo>
                <a:lnTo>
                  <a:pt x="9261126" y="2782343"/>
                </a:lnTo>
                <a:lnTo>
                  <a:pt x="9260047" y="2782343"/>
                </a:lnTo>
                <a:cubicBezTo>
                  <a:pt x="9255102" y="2784681"/>
                  <a:pt x="9245706" y="2786480"/>
                  <a:pt x="9231858" y="2787738"/>
                </a:cubicBezTo>
                <a:lnTo>
                  <a:pt x="9226463" y="2785580"/>
                </a:lnTo>
                <a:lnTo>
                  <a:pt x="9216617" y="2788817"/>
                </a:lnTo>
                <a:cubicBezTo>
                  <a:pt x="9216617" y="2787199"/>
                  <a:pt x="9212301" y="2786120"/>
                  <a:pt x="9203669" y="2785580"/>
                </a:cubicBezTo>
                <a:lnTo>
                  <a:pt x="9183033" y="2786659"/>
                </a:lnTo>
                <a:lnTo>
                  <a:pt x="9179796" y="2786659"/>
                </a:lnTo>
                <a:cubicBezTo>
                  <a:pt x="9177099" y="2788817"/>
                  <a:pt x="9174581" y="2789896"/>
                  <a:pt x="9172243" y="2789896"/>
                </a:cubicBezTo>
                <a:lnTo>
                  <a:pt x="9171164" y="2788817"/>
                </a:lnTo>
                <a:lnTo>
                  <a:pt x="9170085" y="2788817"/>
                </a:lnTo>
                <a:lnTo>
                  <a:pt x="9169006" y="2789896"/>
                </a:lnTo>
                <a:lnTo>
                  <a:pt x="9169006" y="2790975"/>
                </a:lnTo>
                <a:lnTo>
                  <a:pt x="9173322" y="2796370"/>
                </a:lnTo>
                <a:lnTo>
                  <a:pt x="9173322" y="2799607"/>
                </a:lnTo>
                <a:cubicBezTo>
                  <a:pt x="9166758" y="2810488"/>
                  <a:pt x="9159880" y="2818445"/>
                  <a:pt x="9152686" y="2823480"/>
                </a:cubicBezTo>
                <a:cubicBezTo>
                  <a:pt x="9152686" y="2828156"/>
                  <a:pt x="9151248" y="2831798"/>
                  <a:pt x="9148370" y="2834405"/>
                </a:cubicBezTo>
                <a:lnTo>
                  <a:pt x="9151607" y="2839800"/>
                </a:lnTo>
                <a:lnTo>
                  <a:pt x="9151607" y="2843037"/>
                </a:lnTo>
                <a:cubicBezTo>
                  <a:pt x="9151607" y="2845735"/>
                  <a:pt x="9149809" y="2848972"/>
                  <a:pt x="9146212" y="2852748"/>
                </a:cubicBezTo>
                <a:lnTo>
                  <a:pt x="9146212" y="2878779"/>
                </a:lnTo>
                <a:lnTo>
                  <a:pt x="9144054" y="2889569"/>
                </a:lnTo>
                <a:lnTo>
                  <a:pt x="9145133" y="2895099"/>
                </a:lnTo>
                <a:lnTo>
                  <a:pt x="9141896" y="2896178"/>
                </a:lnTo>
                <a:lnTo>
                  <a:pt x="9141896" y="2897257"/>
                </a:lnTo>
                <a:cubicBezTo>
                  <a:pt x="9144774" y="2897617"/>
                  <a:pt x="9146212" y="2898696"/>
                  <a:pt x="9146212" y="2900494"/>
                </a:cubicBezTo>
                <a:lnTo>
                  <a:pt x="9146212" y="2917758"/>
                </a:lnTo>
                <a:lnTo>
                  <a:pt x="9144054" y="2920995"/>
                </a:lnTo>
                <a:lnTo>
                  <a:pt x="9144054" y="2922074"/>
                </a:lnTo>
                <a:lnTo>
                  <a:pt x="9146212" y="2934078"/>
                </a:lnTo>
                <a:lnTo>
                  <a:pt x="9142975" y="2939473"/>
                </a:lnTo>
                <a:cubicBezTo>
                  <a:pt x="9142975" y="2947386"/>
                  <a:pt x="9145133" y="2954624"/>
                  <a:pt x="9149449" y="2961188"/>
                </a:cubicBezTo>
                <a:cubicBezTo>
                  <a:pt x="9149449" y="2967662"/>
                  <a:pt x="9152327" y="2970899"/>
                  <a:pt x="9158081" y="2970899"/>
                </a:cubicBezTo>
                <a:lnTo>
                  <a:pt x="9159160" y="2970899"/>
                </a:lnTo>
                <a:lnTo>
                  <a:pt x="9185191" y="2969820"/>
                </a:lnTo>
                <a:lnTo>
                  <a:pt x="9198274" y="2970899"/>
                </a:lnTo>
                <a:lnTo>
                  <a:pt x="9198274" y="2969820"/>
                </a:lnTo>
                <a:lnTo>
                  <a:pt x="9197195" y="2927604"/>
                </a:lnTo>
                <a:lnTo>
                  <a:pt x="9198274" y="2897257"/>
                </a:lnTo>
                <a:lnTo>
                  <a:pt x="9203669" y="2894020"/>
                </a:lnTo>
                <a:lnTo>
                  <a:pt x="9204748" y="2895099"/>
                </a:lnTo>
                <a:lnTo>
                  <a:pt x="9205827" y="2895099"/>
                </a:lnTo>
                <a:lnTo>
                  <a:pt x="9205827" y="2892806"/>
                </a:lnTo>
                <a:lnTo>
                  <a:pt x="9201511" y="2891727"/>
                </a:lnTo>
                <a:lnTo>
                  <a:pt x="9198274" y="2892806"/>
                </a:lnTo>
                <a:lnTo>
                  <a:pt x="9198274" y="2891727"/>
                </a:lnTo>
                <a:lnTo>
                  <a:pt x="9196116" y="2888490"/>
                </a:lnTo>
                <a:lnTo>
                  <a:pt x="9199353" y="2878779"/>
                </a:lnTo>
                <a:cubicBezTo>
                  <a:pt x="9198634" y="2875183"/>
                  <a:pt x="9195712" y="2873384"/>
                  <a:pt x="9190586" y="2873384"/>
                </a:cubicBezTo>
                <a:lnTo>
                  <a:pt x="9181954" y="2876621"/>
                </a:lnTo>
                <a:lnTo>
                  <a:pt x="9181954" y="2873384"/>
                </a:lnTo>
                <a:lnTo>
                  <a:pt x="9175480" y="2873384"/>
                </a:lnTo>
                <a:cubicBezTo>
                  <a:pt x="9172423" y="2870507"/>
                  <a:pt x="9168062" y="2869068"/>
                  <a:pt x="9162397" y="2869068"/>
                </a:cubicBezTo>
                <a:lnTo>
                  <a:pt x="9159160" y="2870147"/>
                </a:lnTo>
                <a:lnTo>
                  <a:pt x="9157002" y="2866910"/>
                </a:lnTo>
                <a:lnTo>
                  <a:pt x="9159160" y="2864752"/>
                </a:lnTo>
                <a:lnTo>
                  <a:pt x="9164555" y="2865831"/>
                </a:lnTo>
                <a:lnTo>
                  <a:pt x="9165769" y="2865831"/>
                </a:lnTo>
                <a:cubicBezTo>
                  <a:pt x="9168467" y="2863763"/>
                  <a:pt x="9173502" y="2861920"/>
                  <a:pt x="9180875" y="2860301"/>
                </a:cubicBezTo>
                <a:lnTo>
                  <a:pt x="9196116" y="2864752"/>
                </a:lnTo>
                <a:lnTo>
                  <a:pt x="9198274" y="2861380"/>
                </a:lnTo>
                <a:lnTo>
                  <a:pt x="9198274" y="2844116"/>
                </a:lnTo>
                <a:lnTo>
                  <a:pt x="9199353" y="2839800"/>
                </a:lnTo>
                <a:lnTo>
                  <a:pt x="9198274" y="2835484"/>
                </a:lnTo>
                <a:lnTo>
                  <a:pt x="9198274" y="2820243"/>
                </a:lnTo>
                <a:lnTo>
                  <a:pt x="9200432" y="2817006"/>
                </a:lnTo>
                <a:lnTo>
                  <a:pt x="9200432" y="2814848"/>
                </a:lnTo>
                <a:cubicBezTo>
                  <a:pt x="9195307" y="2809633"/>
                  <a:pt x="9192744" y="2805272"/>
                  <a:pt x="9192744" y="2801765"/>
                </a:cubicBezTo>
                <a:lnTo>
                  <a:pt x="9192744" y="2798528"/>
                </a:lnTo>
                <a:cubicBezTo>
                  <a:pt x="9192744" y="2797090"/>
                  <a:pt x="9195307" y="2795651"/>
                  <a:pt x="9200432" y="2794212"/>
                </a:cubicBezTo>
                <a:lnTo>
                  <a:pt x="9239411" y="2799607"/>
                </a:lnTo>
                <a:lnTo>
                  <a:pt x="9250201" y="2799607"/>
                </a:lnTo>
                <a:lnTo>
                  <a:pt x="9254652" y="2798528"/>
                </a:lnTo>
                <a:cubicBezTo>
                  <a:pt x="9257889" y="2799967"/>
                  <a:pt x="9259688" y="2801406"/>
                  <a:pt x="9260047" y="2802844"/>
                </a:cubicBezTo>
                <a:lnTo>
                  <a:pt x="9260047" y="2805137"/>
                </a:lnTo>
                <a:cubicBezTo>
                  <a:pt x="9260047" y="2806576"/>
                  <a:pt x="9257844" y="2808015"/>
                  <a:pt x="9253438" y="2809453"/>
                </a:cubicBezTo>
                <a:cubicBezTo>
                  <a:pt x="9253438" y="2811432"/>
                  <a:pt x="9251280" y="2816107"/>
                  <a:pt x="9246964" y="2823480"/>
                </a:cubicBezTo>
                <a:lnTo>
                  <a:pt x="9246964" y="2825638"/>
                </a:lnTo>
                <a:lnTo>
                  <a:pt x="9251280" y="2835484"/>
                </a:lnTo>
                <a:lnTo>
                  <a:pt x="9240490" y="2845195"/>
                </a:lnTo>
                <a:lnTo>
                  <a:pt x="9240490" y="2848432"/>
                </a:lnTo>
                <a:lnTo>
                  <a:pt x="9246964" y="2852748"/>
                </a:lnTo>
                <a:lnTo>
                  <a:pt x="9246964" y="2854906"/>
                </a:lnTo>
                <a:lnTo>
                  <a:pt x="9245885" y="2865831"/>
                </a:lnTo>
                <a:lnTo>
                  <a:pt x="9251280" y="2865831"/>
                </a:lnTo>
                <a:lnTo>
                  <a:pt x="9253438" y="2867989"/>
                </a:lnTo>
                <a:cubicBezTo>
                  <a:pt x="9249842" y="2868889"/>
                  <a:pt x="9248043" y="2869968"/>
                  <a:pt x="9248043" y="2871226"/>
                </a:cubicBezTo>
                <a:lnTo>
                  <a:pt x="9250201" y="2878779"/>
                </a:lnTo>
                <a:lnTo>
                  <a:pt x="9249122" y="2884174"/>
                </a:lnTo>
                <a:lnTo>
                  <a:pt x="9250201" y="2885253"/>
                </a:lnTo>
                <a:lnTo>
                  <a:pt x="9250201" y="2886332"/>
                </a:lnTo>
                <a:lnTo>
                  <a:pt x="9248043" y="2899415"/>
                </a:lnTo>
                <a:lnTo>
                  <a:pt x="9249122" y="2914521"/>
                </a:lnTo>
                <a:lnTo>
                  <a:pt x="9248043" y="2918837"/>
                </a:lnTo>
                <a:lnTo>
                  <a:pt x="9249122" y="2924367"/>
                </a:lnTo>
                <a:cubicBezTo>
                  <a:pt x="9249122" y="2932100"/>
                  <a:pt x="9247324" y="2937495"/>
                  <a:pt x="9243727" y="2940552"/>
                </a:cubicBezTo>
                <a:lnTo>
                  <a:pt x="9251280" y="2960109"/>
                </a:lnTo>
                <a:lnTo>
                  <a:pt x="9246964" y="2969820"/>
                </a:lnTo>
                <a:lnTo>
                  <a:pt x="9248043" y="2973057"/>
                </a:lnTo>
                <a:lnTo>
                  <a:pt x="9249122" y="2973057"/>
                </a:lnTo>
                <a:lnTo>
                  <a:pt x="9270837" y="2967662"/>
                </a:lnTo>
                <a:lnTo>
                  <a:pt x="9270837" y="2965504"/>
                </a:lnTo>
                <a:lnTo>
                  <a:pt x="9268679" y="2962267"/>
                </a:lnTo>
                <a:lnTo>
                  <a:pt x="9268679" y="2959030"/>
                </a:lnTo>
                <a:cubicBezTo>
                  <a:pt x="9270298" y="2955434"/>
                  <a:pt x="9274254" y="2951432"/>
                  <a:pt x="9280548" y="2947026"/>
                </a:cubicBezTo>
                <a:lnTo>
                  <a:pt x="9284999" y="2941631"/>
                </a:lnTo>
                <a:cubicBezTo>
                  <a:pt x="9293631" y="2944329"/>
                  <a:pt x="9299026" y="2948330"/>
                  <a:pt x="9301184" y="2953635"/>
                </a:cubicBezTo>
                <a:cubicBezTo>
                  <a:pt x="9305500" y="2953635"/>
                  <a:pt x="9312379" y="2959390"/>
                  <a:pt x="9321820" y="2970899"/>
                </a:cubicBezTo>
                <a:cubicBezTo>
                  <a:pt x="9325057" y="2970899"/>
                  <a:pt x="9327215" y="2972338"/>
                  <a:pt x="9328294" y="2975215"/>
                </a:cubicBezTo>
                <a:cubicBezTo>
                  <a:pt x="9328294" y="2976834"/>
                  <a:pt x="9322495" y="2978632"/>
                  <a:pt x="9310895" y="2980610"/>
                </a:cubicBezTo>
                <a:lnTo>
                  <a:pt x="9309816" y="2981824"/>
                </a:lnTo>
                <a:lnTo>
                  <a:pt x="9308737" y="2981824"/>
                </a:lnTo>
                <a:lnTo>
                  <a:pt x="9307658" y="2980610"/>
                </a:lnTo>
                <a:lnTo>
                  <a:pt x="9302263" y="2981824"/>
                </a:lnTo>
                <a:lnTo>
                  <a:pt x="9263284" y="2981824"/>
                </a:lnTo>
                <a:cubicBezTo>
                  <a:pt x="9256001" y="2981824"/>
                  <a:pt x="9252359" y="2981060"/>
                  <a:pt x="9252359" y="2979531"/>
                </a:cubicBezTo>
                <a:lnTo>
                  <a:pt x="9244806" y="2980610"/>
                </a:lnTo>
                <a:lnTo>
                  <a:pt x="9231858" y="2979531"/>
                </a:lnTo>
                <a:lnTo>
                  <a:pt x="9215538" y="2981824"/>
                </a:lnTo>
                <a:lnTo>
                  <a:pt x="9213380" y="2979531"/>
                </a:lnTo>
                <a:cubicBezTo>
                  <a:pt x="9213380" y="2981779"/>
                  <a:pt x="9212661" y="2982903"/>
                  <a:pt x="9211222" y="2982903"/>
                </a:cubicBezTo>
                <a:lnTo>
                  <a:pt x="9209064" y="2982903"/>
                </a:lnTo>
                <a:cubicBezTo>
                  <a:pt x="9195667" y="2980835"/>
                  <a:pt x="9188069" y="2978992"/>
                  <a:pt x="9186270" y="2977373"/>
                </a:cubicBezTo>
                <a:lnTo>
                  <a:pt x="9185191" y="2977373"/>
                </a:lnTo>
                <a:lnTo>
                  <a:pt x="9179796" y="2980610"/>
                </a:lnTo>
                <a:lnTo>
                  <a:pt x="9170085" y="2974136"/>
                </a:lnTo>
                <a:lnTo>
                  <a:pt x="9169006" y="2974136"/>
                </a:lnTo>
                <a:lnTo>
                  <a:pt x="9169006" y="2981824"/>
                </a:lnTo>
                <a:cubicBezTo>
                  <a:pt x="9169006" y="2983083"/>
                  <a:pt x="9167163" y="2984162"/>
                  <a:pt x="9163476" y="2985061"/>
                </a:cubicBezTo>
                <a:lnTo>
                  <a:pt x="9152686" y="2981824"/>
                </a:lnTo>
                <a:lnTo>
                  <a:pt x="9147291" y="2982903"/>
                </a:lnTo>
                <a:lnTo>
                  <a:pt x="9147291" y="2991535"/>
                </a:lnTo>
                <a:lnTo>
                  <a:pt x="9144054" y="2994772"/>
                </a:lnTo>
                <a:lnTo>
                  <a:pt x="9141896" y="2994772"/>
                </a:lnTo>
                <a:lnTo>
                  <a:pt x="9138659" y="2992614"/>
                </a:lnTo>
                <a:lnTo>
                  <a:pt x="9137580" y="2992614"/>
                </a:lnTo>
                <a:lnTo>
                  <a:pt x="9133129" y="2995851"/>
                </a:lnTo>
                <a:lnTo>
                  <a:pt x="9128813" y="2995851"/>
                </a:lnTo>
                <a:cubicBezTo>
                  <a:pt x="9127734" y="2995851"/>
                  <a:pt x="9126655" y="2994413"/>
                  <a:pt x="9125576" y="2991535"/>
                </a:cubicBezTo>
                <a:lnTo>
                  <a:pt x="9124497" y="2990456"/>
                </a:lnTo>
                <a:lnTo>
                  <a:pt x="9120181" y="2990456"/>
                </a:lnTo>
                <a:cubicBezTo>
                  <a:pt x="9120181" y="2993334"/>
                  <a:pt x="9119102" y="2994772"/>
                  <a:pt x="9116944" y="2994772"/>
                </a:cubicBezTo>
                <a:lnTo>
                  <a:pt x="9112628" y="2994772"/>
                </a:lnTo>
                <a:lnTo>
                  <a:pt x="9111549" y="2993693"/>
                </a:lnTo>
                <a:lnTo>
                  <a:pt x="9110470" y="2994772"/>
                </a:lnTo>
                <a:lnTo>
                  <a:pt x="9104940" y="2994772"/>
                </a:lnTo>
                <a:cubicBezTo>
                  <a:pt x="9099186" y="2994772"/>
                  <a:pt x="9096308" y="2991895"/>
                  <a:pt x="9096308" y="2986140"/>
                </a:cubicBezTo>
                <a:lnTo>
                  <a:pt x="9098466" y="2975215"/>
                </a:lnTo>
                <a:lnTo>
                  <a:pt x="9098466" y="2973057"/>
                </a:lnTo>
                <a:lnTo>
                  <a:pt x="9093071" y="2967662"/>
                </a:lnTo>
                <a:lnTo>
                  <a:pt x="9093071" y="2966583"/>
                </a:lnTo>
                <a:lnTo>
                  <a:pt x="9097387" y="2961188"/>
                </a:lnTo>
                <a:lnTo>
                  <a:pt x="9097387" y="2959030"/>
                </a:lnTo>
                <a:lnTo>
                  <a:pt x="9095229" y="2950263"/>
                </a:lnTo>
                <a:lnTo>
                  <a:pt x="9095229" y="2941631"/>
                </a:lnTo>
                <a:lnTo>
                  <a:pt x="9096308" y="2940552"/>
                </a:lnTo>
                <a:cubicBezTo>
                  <a:pt x="9094870" y="2937136"/>
                  <a:pt x="9093791" y="2930257"/>
                  <a:pt x="9093071" y="2919916"/>
                </a:cubicBezTo>
                <a:cubicBezTo>
                  <a:pt x="9093791" y="2917219"/>
                  <a:pt x="9096308" y="2913622"/>
                  <a:pt x="9100624" y="2909126"/>
                </a:cubicBezTo>
                <a:lnTo>
                  <a:pt x="9100624" y="2906968"/>
                </a:lnTo>
                <a:cubicBezTo>
                  <a:pt x="9098826" y="2906968"/>
                  <a:pt x="9096308" y="2905530"/>
                  <a:pt x="9093071" y="2902652"/>
                </a:cubicBezTo>
                <a:lnTo>
                  <a:pt x="9091992" y="2902652"/>
                </a:lnTo>
                <a:cubicBezTo>
                  <a:pt x="9078954" y="2912004"/>
                  <a:pt x="9070637" y="2916679"/>
                  <a:pt x="9067040" y="2916679"/>
                </a:cubicBezTo>
                <a:lnTo>
                  <a:pt x="9065962" y="2916679"/>
                </a:lnTo>
                <a:lnTo>
                  <a:pt x="9062724" y="2913442"/>
                </a:lnTo>
                <a:lnTo>
                  <a:pt x="9062724" y="2909126"/>
                </a:lnTo>
                <a:cubicBezTo>
                  <a:pt x="9068479" y="2903372"/>
                  <a:pt x="9073919" y="2896493"/>
                  <a:pt x="9079044" y="2888490"/>
                </a:cubicBezTo>
                <a:cubicBezTo>
                  <a:pt x="9079044" y="2878420"/>
                  <a:pt x="9081202" y="2873384"/>
                  <a:pt x="9085518" y="2873384"/>
                </a:cubicBezTo>
                <a:lnTo>
                  <a:pt x="9085518" y="2869068"/>
                </a:lnTo>
                <a:lnTo>
                  <a:pt x="9095229" y="2841958"/>
                </a:lnTo>
                <a:lnTo>
                  <a:pt x="9089834" y="2828875"/>
                </a:lnTo>
                <a:lnTo>
                  <a:pt x="9089834" y="2825638"/>
                </a:lnTo>
                <a:lnTo>
                  <a:pt x="9093071" y="2822401"/>
                </a:lnTo>
                <a:lnTo>
                  <a:pt x="9107233" y="2822401"/>
                </a:lnTo>
                <a:cubicBezTo>
                  <a:pt x="9107233" y="2818625"/>
                  <a:pt x="9109391" y="2815028"/>
                  <a:pt x="9113707" y="2811611"/>
                </a:cubicBezTo>
                <a:lnTo>
                  <a:pt x="9119102" y="2790975"/>
                </a:lnTo>
                <a:cubicBezTo>
                  <a:pt x="9118023" y="2788098"/>
                  <a:pt x="9116944" y="2786659"/>
                  <a:pt x="9115865" y="2786659"/>
                </a:cubicBezTo>
                <a:lnTo>
                  <a:pt x="9073514" y="2786659"/>
                </a:lnTo>
                <a:lnTo>
                  <a:pt x="9068120" y="2781264"/>
                </a:lnTo>
                <a:lnTo>
                  <a:pt x="9068120" y="2780185"/>
                </a:lnTo>
                <a:cubicBezTo>
                  <a:pt x="9068120" y="2778387"/>
                  <a:pt x="9069558" y="2777308"/>
                  <a:pt x="9072436" y="2776948"/>
                </a:cubicBezTo>
                <a:lnTo>
                  <a:pt x="9079044" y="2781264"/>
                </a:lnTo>
                <a:lnTo>
                  <a:pt x="9081202" y="2781264"/>
                </a:lnTo>
                <a:cubicBezTo>
                  <a:pt x="9082821" y="2781264"/>
                  <a:pt x="9084260" y="2778702"/>
                  <a:pt x="9085518" y="2773576"/>
                </a:cubicBezTo>
                <a:lnTo>
                  <a:pt x="9095229" y="2773576"/>
                </a:lnTo>
                <a:cubicBezTo>
                  <a:pt x="9104671" y="2777263"/>
                  <a:pt x="9113707" y="2779106"/>
                  <a:pt x="9122339" y="2779106"/>
                </a:cubicBezTo>
                <a:cubicBezTo>
                  <a:pt x="9128094" y="2768047"/>
                  <a:pt x="9130971" y="2759729"/>
                  <a:pt x="9130971" y="2754154"/>
                </a:cubicBezTo>
                <a:lnTo>
                  <a:pt x="9128813" y="2739992"/>
                </a:lnTo>
                <a:lnTo>
                  <a:pt x="9128813" y="2738913"/>
                </a:lnTo>
                <a:cubicBezTo>
                  <a:pt x="9131151" y="2734597"/>
                  <a:pt x="9133714" y="2732080"/>
                  <a:pt x="9136501" y="2731360"/>
                </a:cubicBezTo>
                <a:close/>
                <a:moveTo>
                  <a:pt x="7258634" y="2723445"/>
                </a:moveTo>
                <a:lnTo>
                  <a:pt x="7255398" y="2728840"/>
                </a:lnTo>
                <a:lnTo>
                  <a:pt x="7257556" y="2728840"/>
                </a:lnTo>
                <a:lnTo>
                  <a:pt x="7259714" y="2724524"/>
                </a:lnTo>
                <a:lnTo>
                  <a:pt x="7259714" y="2723445"/>
                </a:lnTo>
                <a:close/>
                <a:moveTo>
                  <a:pt x="4702898" y="2722496"/>
                </a:moveTo>
                <a:lnTo>
                  <a:pt x="4702898" y="2723575"/>
                </a:lnTo>
                <a:lnTo>
                  <a:pt x="4703977" y="2726812"/>
                </a:lnTo>
                <a:lnTo>
                  <a:pt x="4707214" y="2726812"/>
                </a:lnTo>
                <a:lnTo>
                  <a:pt x="4707214" y="2725733"/>
                </a:lnTo>
                <a:lnTo>
                  <a:pt x="4703977" y="2722496"/>
                </a:lnTo>
                <a:close/>
                <a:moveTo>
                  <a:pt x="7266188" y="2712520"/>
                </a:moveTo>
                <a:lnTo>
                  <a:pt x="7266188" y="2715757"/>
                </a:lnTo>
                <a:lnTo>
                  <a:pt x="7267266" y="2715757"/>
                </a:lnTo>
                <a:lnTo>
                  <a:pt x="7267266" y="2712520"/>
                </a:lnTo>
                <a:close/>
                <a:moveTo>
                  <a:pt x="4698582" y="2711706"/>
                </a:moveTo>
                <a:lnTo>
                  <a:pt x="4698582" y="2712785"/>
                </a:lnTo>
                <a:lnTo>
                  <a:pt x="4700740" y="2714943"/>
                </a:lnTo>
                <a:lnTo>
                  <a:pt x="4701819" y="2714943"/>
                </a:lnTo>
                <a:lnTo>
                  <a:pt x="4701819" y="2713864"/>
                </a:lnTo>
                <a:lnTo>
                  <a:pt x="4699661" y="2711706"/>
                </a:lnTo>
                <a:close/>
                <a:moveTo>
                  <a:pt x="7264030" y="2709283"/>
                </a:moveTo>
                <a:lnTo>
                  <a:pt x="7262950" y="2714678"/>
                </a:lnTo>
                <a:lnTo>
                  <a:pt x="7262950" y="2715757"/>
                </a:lnTo>
                <a:lnTo>
                  <a:pt x="7264030" y="2715757"/>
                </a:lnTo>
                <a:lnTo>
                  <a:pt x="7265108" y="2711441"/>
                </a:lnTo>
                <a:lnTo>
                  <a:pt x="7265108" y="2709283"/>
                </a:lnTo>
                <a:close/>
                <a:moveTo>
                  <a:pt x="4734189" y="2697814"/>
                </a:moveTo>
                <a:cubicBezTo>
                  <a:pt x="4731311" y="2698713"/>
                  <a:pt x="4729153" y="2700466"/>
                  <a:pt x="4727715" y="2703074"/>
                </a:cubicBezTo>
                <a:lnTo>
                  <a:pt x="4727715" y="2716022"/>
                </a:lnTo>
                <a:lnTo>
                  <a:pt x="4720162" y="2723575"/>
                </a:lnTo>
                <a:lnTo>
                  <a:pt x="4720162" y="2725733"/>
                </a:lnTo>
                <a:cubicBezTo>
                  <a:pt x="4724478" y="2728071"/>
                  <a:pt x="4726636" y="2732387"/>
                  <a:pt x="4726636" y="2738681"/>
                </a:cubicBezTo>
                <a:lnTo>
                  <a:pt x="4727715" y="2739760"/>
                </a:lnTo>
                <a:lnTo>
                  <a:pt x="4728794" y="2739760"/>
                </a:lnTo>
                <a:cubicBezTo>
                  <a:pt x="4730592" y="2739760"/>
                  <a:pt x="4734864" y="2734365"/>
                  <a:pt x="4741607" y="2723575"/>
                </a:cubicBezTo>
                <a:cubicBezTo>
                  <a:pt x="4742506" y="2723575"/>
                  <a:pt x="4743585" y="2721057"/>
                  <a:pt x="4744844" y="2716022"/>
                </a:cubicBezTo>
                <a:cubicBezTo>
                  <a:pt x="4741247" y="2711166"/>
                  <a:pt x="4738415" y="2705097"/>
                  <a:pt x="4736347" y="2697814"/>
                </a:cubicBezTo>
                <a:close/>
                <a:moveTo>
                  <a:pt x="7264030" y="2697279"/>
                </a:moveTo>
                <a:lnTo>
                  <a:pt x="7265108" y="2697279"/>
                </a:lnTo>
                <a:cubicBezTo>
                  <a:pt x="7277247" y="2697279"/>
                  <a:pt x="7292488" y="2709597"/>
                  <a:pt x="7310831" y="2734235"/>
                </a:cubicBezTo>
                <a:lnTo>
                  <a:pt x="7310831" y="2736393"/>
                </a:lnTo>
                <a:cubicBezTo>
                  <a:pt x="7309752" y="2739360"/>
                  <a:pt x="7306830" y="2740844"/>
                  <a:pt x="7302064" y="2740844"/>
                </a:cubicBezTo>
                <a:cubicBezTo>
                  <a:pt x="7296310" y="2740844"/>
                  <a:pt x="7291949" y="2739720"/>
                  <a:pt x="7288982" y="2737472"/>
                </a:cubicBezTo>
                <a:cubicBezTo>
                  <a:pt x="7285385" y="2737652"/>
                  <a:pt x="7283586" y="2738416"/>
                  <a:pt x="7283586" y="2739765"/>
                </a:cubicBezTo>
                <a:lnTo>
                  <a:pt x="7278192" y="2738551"/>
                </a:lnTo>
                <a:lnTo>
                  <a:pt x="7268346" y="2740844"/>
                </a:lnTo>
                <a:cubicBezTo>
                  <a:pt x="7256926" y="2740124"/>
                  <a:pt x="7250767" y="2739000"/>
                  <a:pt x="7249868" y="2737472"/>
                </a:cubicBezTo>
                <a:lnTo>
                  <a:pt x="7244472" y="2737472"/>
                </a:lnTo>
                <a:cubicBezTo>
                  <a:pt x="7241775" y="2739720"/>
                  <a:pt x="7239258" y="2740844"/>
                  <a:pt x="7236920" y="2740844"/>
                </a:cubicBezTo>
                <a:lnTo>
                  <a:pt x="7221678" y="2740844"/>
                </a:lnTo>
                <a:lnTo>
                  <a:pt x="7210754" y="2738551"/>
                </a:lnTo>
                <a:lnTo>
                  <a:pt x="7208596" y="2741923"/>
                </a:lnTo>
                <a:lnTo>
                  <a:pt x="7209675" y="2746239"/>
                </a:lnTo>
                <a:lnTo>
                  <a:pt x="7206438" y="2751634"/>
                </a:lnTo>
                <a:lnTo>
                  <a:pt x="7207517" y="2757029"/>
                </a:lnTo>
                <a:cubicBezTo>
                  <a:pt x="7207517" y="2760895"/>
                  <a:pt x="7206078" y="2764177"/>
                  <a:pt x="7203201" y="2766875"/>
                </a:cubicBezTo>
                <a:lnTo>
                  <a:pt x="7204280" y="2772270"/>
                </a:lnTo>
                <a:lnTo>
                  <a:pt x="7204280" y="2776586"/>
                </a:lnTo>
                <a:cubicBezTo>
                  <a:pt x="7207876" y="2777215"/>
                  <a:pt x="7209675" y="2778339"/>
                  <a:pt x="7209675" y="2779957"/>
                </a:cubicBezTo>
                <a:lnTo>
                  <a:pt x="7209675" y="2785352"/>
                </a:lnTo>
                <a:lnTo>
                  <a:pt x="7207517" y="2793984"/>
                </a:lnTo>
                <a:lnTo>
                  <a:pt x="7207517" y="2802751"/>
                </a:lnTo>
                <a:lnTo>
                  <a:pt x="7210754" y="2821229"/>
                </a:lnTo>
                <a:lnTo>
                  <a:pt x="7210754" y="2824466"/>
                </a:lnTo>
                <a:lnTo>
                  <a:pt x="7201043" y="2857106"/>
                </a:lnTo>
                <a:lnTo>
                  <a:pt x="7195648" y="2861422"/>
                </a:lnTo>
                <a:lnTo>
                  <a:pt x="7194434" y="2861422"/>
                </a:lnTo>
                <a:lnTo>
                  <a:pt x="7185802" y="2858185"/>
                </a:lnTo>
                <a:lnTo>
                  <a:pt x="7180407" y="2859264"/>
                </a:lnTo>
                <a:lnTo>
                  <a:pt x="7175956" y="2858185"/>
                </a:lnTo>
                <a:cubicBezTo>
                  <a:pt x="7173798" y="2858185"/>
                  <a:pt x="7172719" y="2859264"/>
                  <a:pt x="7172719" y="2861422"/>
                </a:cubicBezTo>
                <a:lnTo>
                  <a:pt x="7171640" y="2862501"/>
                </a:lnTo>
                <a:lnTo>
                  <a:pt x="7170561" y="2862501"/>
                </a:lnTo>
                <a:cubicBezTo>
                  <a:pt x="7165526" y="2861962"/>
                  <a:pt x="7163008" y="2861243"/>
                  <a:pt x="7163008" y="2860343"/>
                </a:cubicBezTo>
                <a:lnTo>
                  <a:pt x="7161929" y="2861422"/>
                </a:lnTo>
                <a:lnTo>
                  <a:pt x="7154241" y="2861422"/>
                </a:lnTo>
                <a:cubicBezTo>
                  <a:pt x="7150824" y="2861422"/>
                  <a:pt x="7148306" y="2855982"/>
                  <a:pt x="7146688" y="2845102"/>
                </a:cubicBezTo>
                <a:cubicBezTo>
                  <a:pt x="7138865" y="2835661"/>
                  <a:pt x="7130908" y="2830940"/>
                  <a:pt x="7122815" y="2830940"/>
                </a:cubicBezTo>
                <a:cubicBezTo>
                  <a:pt x="7122096" y="2828603"/>
                  <a:pt x="7118454" y="2825006"/>
                  <a:pt x="7111890" y="2820150"/>
                </a:cubicBezTo>
                <a:lnTo>
                  <a:pt x="7111890" y="2819071"/>
                </a:lnTo>
                <a:cubicBezTo>
                  <a:pt x="7116386" y="2813946"/>
                  <a:pt x="7120387" y="2811383"/>
                  <a:pt x="7123894" y="2811383"/>
                </a:cubicBezTo>
                <a:lnTo>
                  <a:pt x="7131447" y="2811383"/>
                </a:lnTo>
                <a:cubicBezTo>
                  <a:pt x="7142327" y="2813362"/>
                  <a:pt x="7147767" y="2815205"/>
                  <a:pt x="7147767" y="2816913"/>
                </a:cubicBezTo>
                <a:cubicBezTo>
                  <a:pt x="7155770" y="2816374"/>
                  <a:pt x="7159771" y="2812373"/>
                  <a:pt x="7159771" y="2804909"/>
                </a:cubicBezTo>
                <a:lnTo>
                  <a:pt x="7155320" y="2796142"/>
                </a:lnTo>
                <a:cubicBezTo>
                  <a:pt x="7155320" y="2788230"/>
                  <a:pt x="7157164" y="2782475"/>
                  <a:pt x="7160850" y="2778878"/>
                </a:cubicBezTo>
                <a:lnTo>
                  <a:pt x="7160850" y="2774428"/>
                </a:lnTo>
                <a:lnTo>
                  <a:pt x="7157613" y="2770112"/>
                </a:lnTo>
                <a:lnTo>
                  <a:pt x="7159771" y="2767954"/>
                </a:lnTo>
                <a:cubicBezTo>
                  <a:pt x="7161210" y="2770831"/>
                  <a:pt x="7163368" y="2772270"/>
                  <a:pt x="7166245" y="2772270"/>
                </a:cubicBezTo>
                <a:cubicBezTo>
                  <a:pt x="7166245" y="2771460"/>
                  <a:pt x="7167245" y="2770606"/>
                  <a:pt x="7169246" y="2769707"/>
                </a:cubicBezTo>
                <a:lnTo>
                  <a:pt x="7174819" y="2767954"/>
                </a:lnTo>
                <a:lnTo>
                  <a:pt x="7171640" y="2767954"/>
                </a:lnTo>
                <a:lnTo>
                  <a:pt x="7171640" y="2765796"/>
                </a:lnTo>
                <a:lnTo>
                  <a:pt x="7174877" y="2765796"/>
                </a:lnTo>
                <a:lnTo>
                  <a:pt x="7174877" y="2767935"/>
                </a:lnTo>
                <a:lnTo>
                  <a:pt x="7178249" y="2766875"/>
                </a:lnTo>
                <a:cubicBezTo>
                  <a:pt x="7178249" y="2764717"/>
                  <a:pt x="7178968" y="2763638"/>
                  <a:pt x="7180407" y="2763638"/>
                </a:cubicBezTo>
                <a:lnTo>
                  <a:pt x="7182565" y="2763638"/>
                </a:lnTo>
                <a:lnTo>
                  <a:pt x="7186881" y="2764717"/>
                </a:lnTo>
                <a:lnTo>
                  <a:pt x="7190118" y="2763638"/>
                </a:lnTo>
                <a:lnTo>
                  <a:pt x="7190118" y="2761479"/>
                </a:lnTo>
                <a:lnTo>
                  <a:pt x="7179328" y="2761479"/>
                </a:lnTo>
                <a:lnTo>
                  <a:pt x="7181486" y="2759321"/>
                </a:lnTo>
                <a:lnTo>
                  <a:pt x="7182565" y="2759321"/>
                </a:lnTo>
                <a:lnTo>
                  <a:pt x="7187960" y="2760400"/>
                </a:lnTo>
                <a:lnTo>
                  <a:pt x="7187960" y="2758108"/>
                </a:lnTo>
                <a:cubicBezTo>
                  <a:pt x="7184903" y="2758108"/>
                  <a:pt x="7182385" y="2755590"/>
                  <a:pt x="7180407" y="2750555"/>
                </a:cubicBezTo>
                <a:lnTo>
                  <a:pt x="7177170" y="2750555"/>
                </a:lnTo>
                <a:lnTo>
                  <a:pt x="7177170" y="2754871"/>
                </a:lnTo>
                <a:lnTo>
                  <a:pt x="7179328" y="2758108"/>
                </a:lnTo>
                <a:lnTo>
                  <a:pt x="7179328" y="2759321"/>
                </a:lnTo>
                <a:lnTo>
                  <a:pt x="7175956" y="2763638"/>
                </a:lnTo>
                <a:lnTo>
                  <a:pt x="7177170" y="2764717"/>
                </a:lnTo>
                <a:lnTo>
                  <a:pt x="7174877" y="2764717"/>
                </a:lnTo>
                <a:lnTo>
                  <a:pt x="7173798" y="2763638"/>
                </a:lnTo>
                <a:lnTo>
                  <a:pt x="7172719" y="2763638"/>
                </a:lnTo>
                <a:lnTo>
                  <a:pt x="7166245" y="2767954"/>
                </a:lnTo>
                <a:lnTo>
                  <a:pt x="7163008" y="2767954"/>
                </a:lnTo>
                <a:cubicBezTo>
                  <a:pt x="7158602" y="2765436"/>
                  <a:pt x="7156399" y="2762154"/>
                  <a:pt x="7156399" y="2758108"/>
                </a:cubicBezTo>
                <a:cubicBezTo>
                  <a:pt x="7156399" y="2754511"/>
                  <a:pt x="7158962" y="2752713"/>
                  <a:pt x="7164087" y="2752713"/>
                </a:cubicBezTo>
                <a:cubicBezTo>
                  <a:pt x="7167863" y="2746239"/>
                  <a:pt x="7171460" y="2743002"/>
                  <a:pt x="7174877" y="2743002"/>
                </a:cubicBezTo>
                <a:lnTo>
                  <a:pt x="7174877" y="2740844"/>
                </a:lnTo>
                <a:cubicBezTo>
                  <a:pt x="7172000" y="2740844"/>
                  <a:pt x="7167684" y="2744081"/>
                  <a:pt x="7161929" y="2750555"/>
                </a:cubicBezTo>
                <a:cubicBezTo>
                  <a:pt x="7159052" y="2749476"/>
                  <a:pt x="7157613" y="2748397"/>
                  <a:pt x="7157613" y="2747318"/>
                </a:cubicBezTo>
                <a:lnTo>
                  <a:pt x="7159771" y="2739765"/>
                </a:lnTo>
                <a:lnTo>
                  <a:pt x="7157613" y="2737472"/>
                </a:lnTo>
                <a:lnTo>
                  <a:pt x="7151004" y="2739765"/>
                </a:lnTo>
                <a:lnTo>
                  <a:pt x="7143451" y="2739765"/>
                </a:lnTo>
                <a:cubicBezTo>
                  <a:pt x="7136528" y="2739765"/>
                  <a:pt x="7131447" y="2741203"/>
                  <a:pt x="7128210" y="2744081"/>
                </a:cubicBezTo>
                <a:lnTo>
                  <a:pt x="7126052" y="2744081"/>
                </a:lnTo>
                <a:cubicBezTo>
                  <a:pt x="7123175" y="2742822"/>
                  <a:pt x="7121736" y="2740619"/>
                  <a:pt x="7121736" y="2737472"/>
                </a:cubicBezTo>
                <a:lnTo>
                  <a:pt x="7110811" y="2737472"/>
                </a:lnTo>
                <a:lnTo>
                  <a:pt x="7101100" y="2740844"/>
                </a:lnTo>
                <a:lnTo>
                  <a:pt x="7097728" y="2737472"/>
                </a:lnTo>
                <a:lnTo>
                  <a:pt x="7093412" y="2738551"/>
                </a:lnTo>
                <a:lnTo>
                  <a:pt x="7085859" y="2737472"/>
                </a:lnTo>
                <a:lnTo>
                  <a:pt x="7083701" y="2739765"/>
                </a:lnTo>
                <a:lnTo>
                  <a:pt x="7081408" y="2739765"/>
                </a:lnTo>
                <a:lnTo>
                  <a:pt x="7078171" y="2737472"/>
                </a:lnTo>
                <a:cubicBezTo>
                  <a:pt x="7078171" y="2739720"/>
                  <a:pt x="7077452" y="2740844"/>
                  <a:pt x="7076013" y="2740844"/>
                </a:cubicBezTo>
                <a:lnTo>
                  <a:pt x="7066302" y="2740844"/>
                </a:lnTo>
                <a:lnTo>
                  <a:pt x="7063065" y="2737472"/>
                </a:lnTo>
                <a:lnTo>
                  <a:pt x="7063065" y="2736393"/>
                </a:lnTo>
                <a:cubicBezTo>
                  <a:pt x="7063785" y="2734235"/>
                  <a:pt x="7065943" y="2733156"/>
                  <a:pt x="7069539" y="2733156"/>
                </a:cubicBezTo>
                <a:lnTo>
                  <a:pt x="7074934" y="2733156"/>
                </a:lnTo>
                <a:cubicBezTo>
                  <a:pt x="7076373" y="2733156"/>
                  <a:pt x="7077092" y="2734235"/>
                  <a:pt x="7077092" y="2736393"/>
                </a:cubicBezTo>
                <a:lnTo>
                  <a:pt x="7078171" y="2736393"/>
                </a:lnTo>
                <a:cubicBezTo>
                  <a:pt x="7078171" y="2732976"/>
                  <a:pt x="7078891" y="2731267"/>
                  <a:pt x="7080329" y="2731267"/>
                </a:cubicBezTo>
                <a:lnTo>
                  <a:pt x="7085859" y="2731267"/>
                </a:lnTo>
                <a:lnTo>
                  <a:pt x="7099886" y="2729109"/>
                </a:lnTo>
                <a:lnTo>
                  <a:pt x="7108653" y="2733156"/>
                </a:lnTo>
                <a:lnTo>
                  <a:pt x="7109732" y="2733156"/>
                </a:lnTo>
                <a:lnTo>
                  <a:pt x="7116206" y="2729109"/>
                </a:lnTo>
                <a:lnTo>
                  <a:pt x="7132526" y="2732346"/>
                </a:lnTo>
                <a:lnTo>
                  <a:pt x="7139135" y="2729109"/>
                </a:lnTo>
                <a:lnTo>
                  <a:pt x="7169482" y="2732077"/>
                </a:lnTo>
                <a:lnTo>
                  <a:pt x="7173798" y="2729109"/>
                </a:lnTo>
                <a:cubicBezTo>
                  <a:pt x="7181261" y="2730188"/>
                  <a:pt x="7185982" y="2731178"/>
                  <a:pt x="7187960" y="2732077"/>
                </a:cubicBezTo>
                <a:lnTo>
                  <a:pt x="7196727" y="2732346"/>
                </a:lnTo>
                <a:cubicBezTo>
                  <a:pt x="7197446" y="2733605"/>
                  <a:pt x="7199604" y="2734235"/>
                  <a:pt x="7203201" y="2734235"/>
                </a:cubicBezTo>
                <a:lnTo>
                  <a:pt x="7208596" y="2732346"/>
                </a:lnTo>
                <a:lnTo>
                  <a:pt x="7212912" y="2733156"/>
                </a:lnTo>
                <a:lnTo>
                  <a:pt x="7229232" y="2730188"/>
                </a:lnTo>
                <a:lnTo>
                  <a:pt x="7245552" y="2729919"/>
                </a:lnTo>
                <a:lnTo>
                  <a:pt x="7254318" y="2712520"/>
                </a:lnTo>
                <a:cubicBezTo>
                  <a:pt x="7258095" y="2708204"/>
                  <a:pt x="7261332" y="2703123"/>
                  <a:pt x="7264030" y="2697279"/>
                </a:cubicBezTo>
                <a:close/>
                <a:moveTo>
                  <a:pt x="8082612" y="2694912"/>
                </a:moveTo>
                <a:lnTo>
                  <a:pt x="8079375" y="2695991"/>
                </a:lnTo>
                <a:lnTo>
                  <a:pt x="8079375" y="2697070"/>
                </a:lnTo>
                <a:lnTo>
                  <a:pt x="8086928" y="2695991"/>
                </a:lnTo>
                <a:lnTo>
                  <a:pt x="8086928" y="2694912"/>
                </a:lnTo>
                <a:close/>
                <a:moveTo>
                  <a:pt x="4728794" y="2688103"/>
                </a:moveTo>
                <a:lnTo>
                  <a:pt x="4728794" y="2690261"/>
                </a:lnTo>
                <a:lnTo>
                  <a:pt x="4729873" y="2690261"/>
                </a:lnTo>
                <a:lnTo>
                  <a:pt x="4729873" y="2688103"/>
                </a:lnTo>
                <a:close/>
                <a:moveTo>
                  <a:pt x="8247025" y="2682099"/>
                </a:moveTo>
                <a:lnTo>
                  <a:pt x="8247025" y="2683178"/>
                </a:lnTo>
                <a:lnTo>
                  <a:pt x="8250128" y="2684257"/>
                </a:lnTo>
                <a:lnTo>
                  <a:pt x="8250128" y="2682099"/>
                </a:lnTo>
                <a:close/>
                <a:moveTo>
                  <a:pt x="8085849" y="2682099"/>
                </a:moveTo>
                <a:cubicBezTo>
                  <a:pt x="8082612" y="2684886"/>
                  <a:pt x="8080094" y="2686280"/>
                  <a:pt x="8078296" y="2686280"/>
                </a:cubicBezTo>
                <a:lnTo>
                  <a:pt x="8078296" y="2687359"/>
                </a:lnTo>
                <a:lnTo>
                  <a:pt x="8079375" y="2687359"/>
                </a:lnTo>
                <a:cubicBezTo>
                  <a:pt x="8084051" y="2685560"/>
                  <a:pt x="8086569" y="2683807"/>
                  <a:pt x="8086928" y="2682099"/>
                </a:cubicBezTo>
                <a:close/>
                <a:moveTo>
                  <a:pt x="543669" y="2678996"/>
                </a:moveTo>
                <a:lnTo>
                  <a:pt x="544748" y="2682233"/>
                </a:lnTo>
                <a:lnTo>
                  <a:pt x="543669" y="2688707"/>
                </a:lnTo>
                <a:lnTo>
                  <a:pt x="543669" y="2689786"/>
                </a:lnTo>
                <a:lnTo>
                  <a:pt x="544748" y="2689786"/>
                </a:lnTo>
                <a:cubicBezTo>
                  <a:pt x="544748" y="2687628"/>
                  <a:pt x="545467" y="2686549"/>
                  <a:pt x="546906" y="2686549"/>
                </a:cubicBezTo>
                <a:lnTo>
                  <a:pt x="545827" y="2685470"/>
                </a:lnTo>
                <a:lnTo>
                  <a:pt x="546906" y="2680075"/>
                </a:lnTo>
                <a:lnTo>
                  <a:pt x="546906" y="2678996"/>
                </a:lnTo>
                <a:close/>
                <a:moveTo>
                  <a:pt x="4229499" y="2678187"/>
                </a:moveTo>
                <a:lnTo>
                  <a:pt x="4229499" y="2679266"/>
                </a:lnTo>
                <a:lnTo>
                  <a:pt x="4232736" y="2680345"/>
                </a:lnTo>
                <a:lnTo>
                  <a:pt x="4232736" y="2678187"/>
                </a:lnTo>
                <a:close/>
                <a:moveTo>
                  <a:pt x="8759269" y="2676973"/>
                </a:moveTo>
                <a:lnTo>
                  <a:pt x="8759269" y="2682233"/>
                </a:lnTo>
                <a:lnTo>
                  <a:pt x="8760348" y="2682233"/>
                </a:lnTo>
                <a:lnTo>
                  <a:pt x="8760348" y="2676973"/>
                </a:lnTo>
                <a:close/>
                <a:moveTo>
                  <a:pt x="3256670" y="2676299"/>
                </a:moveTo>
                <a:lnTo>
                  <a:pt x="3256670" y="2680750"/>
                </a:lnTo>
                <a:lnTo>
                  <a:pt x="3257749" y="2680750"/>
                </a:lnTo>
                <a:lnTo>
                  <a:pt x="3257749" y="2676299"/>
                </a:lnTo>
                <a:close/>
                <a:moveTo>
                  <a:pt x="3696755" y="2674141"/>
                </a:moveTo>
                <a:lnTo>
                  <a:pt x="3696755" y="2677243"/>
                </a:lnTo>
                <a:lnTo>
                  <a:pt x="3700936" y="2677243"/>
                </a:lnTo>
                <a:lnTo>
                  <a:pt x="3700936" y="2676164"/>
                </a:lnTo>
                <a:lnTo>
                  <a:pt x="3698913" y="2674141"/>
                </a:lnTo>
                <a:close/>
                <a:moveTo>
                  <a:pt x="4690085" y="2672997"/>
                </a:moveTo>
                <a:lnTo>
                  <a:pt x="4707214" y="2680550"/>
                </a:lnTo>
                <a:lnTo>
                  <a:pt x="4707214" y="2679471"/>
                </a:lnTo>
                <a:cubicBezTo>
                  <a:pt x="4707214" y="2677672"/>
                  <a:pt x="4708652" y="2676593"/>
                  <a:pt x="4711530" y="2676234"/>
                </a:cubicBezTo>
                <a:cubicBezTo>
                  <a:pt x="4715126" y="2676234"/>
                  <a:pt x="4716925" y="2676953"/>
                  <a:pt x="4716925" y="2678392"/>
                </a:cubicBezTo>
                <a:lnTo>
                  <a:pt x="4722320" y="2677313"/>
                </a:lnTo>
                <a:lnTo>
                  <a:pt x="4726636" y="2677313"/>
                </a:lnTo>
                <a:lnTo>
                  <a:pt x="4737291" y="2682708"/>
                </a:lnTo>
                <a:lnTo>
                  <a:pt x="4759950" y="2680550"/>
                </a:lnTo>
                <a:cubicBezTo>
                  <a:pt x="4776944" y="2692419"/>
                  <a:pt x="4785532" y="2701365"/>
                  <a:pt x="4785711" y="2707390"/>
                </a:cubicBezTo>
                <a:lnTo>
                  <a:pt x="4785711" y="2711706"/>
                </a:lnTo>
                <a:lnTo>
                  <a:pt x="4783553" y="2714943"/>
                </a:lnTo>
                <a:cubicBezTo>
                  <a:pt x="4783553" y="2724114"/>
                  <a:pt x="4786790" y="2730229"/>
                  <a:pt x="4793264" y="2733286"/>
                </a:cubicBezTo>
                <a:lnTo>
                  <a:pt x="4793264" y="2738681"/>
                </a:lnTo>
                <a:cubicBezTo>
                  <a:pt x="4793264" y="2741378"/>
                  <a:pt x="4786835" y="2743491"/>
                  <a:pt x="4773977" y="2745020"/>
                </a:cubicBezTo>
                <a:lnTo>
                  <a:pt x="4766424" y="2745020"/>
                </a:lnTo>
                <a:lnTo>
                  <a:pt x="4749160" y="2740839"/>
                </a:lnTo>
                <a:cubicBezTo>
                  <a:pt x="4737021" y="2745065"/>
                  <a:pt x="4730952" y="2748976"/>
                  <a:pt x="4730952" y="2752573"/>
                </a:cubicBezTo>
                <a:cubicBezTo>
                  <a:pt x="4729693" y="2752573"/>
                  <a:pt x="4728974" y="2754371"/>
                  <a:pt x="4728794" y="2757968"/>
                </a:cubicBezTo>
                <a:lnTo>
                  <a:pt x="4729873" y="2764442"/>
                </a:lnTo>
                <a:lnTo>
                  <a:pt x="4728794" y="2767679"/>
                </a:lnTo>
                <a:cubicBezTo>
                  <a:pt x="4732390" y="2774333"/>
                  <a:pt x="4734189" y="2781122"/>
                  <a:pt x="4734189" y="2788045"/>
                </a:cubicBezTo>
                <a:lnTo>
                  <a:pt x="4732031" y="2800993"/>
                </a:lnTo>
                <a:lnTo>
                  <a:pt x="4732031" y="2803151"/>
                </a:lnTo>
                <a:cubicBezTo>
                  <a:pt x="4739134" y="2809985"/>
                  <a:pt x="4742686" y="2816819"/>
                  <a:pt x="4742686" y="2823652"/>
                </a:cubicBezTo>
                <a:lnTo>
                  <a:pt x="4739449" y="2831071"/>
                </a:lnTo>
                <a:lnTo>
                  <a:pt x="4739449" y="2832150"/>
                </a:lnTo>
                <a:cubicBezTo>
                  <a:pt x="4739449" y="2837005"/>
                  <a:pt x="4742686" y="2840602"/>
                  <a:pt x="4749160" y="2842940"/>
                </a:cubicBezTo>
                <a:lnTo>
                  <a:pt x="4766424" y="2873152"/>
                </a:lnTo>
                <a:lnTo>
                  <a:pt x="4769661" y="2873152"/>
                </a:lnTo>
                <a:lnTo>
                  <a:pt x="4785711" y="2845098"/>
                </a:lnTo>
                <a:lnTo>
                  <a:pt x="4787869" y="2845098"/>
                </a:lnTo>
                <a:lnTo>
                  <a:pt x="4790027" y="2847256"/>
                </a:lnTo>
                <a:lnTo>
                  <a:pt x="4790027" y="2856967"/>
                </a:lnTo>
                <a:lnTo>
                  <a:pt x="4786790" y="2869915"/>
                </a:lnTo>
                <a:lnTo>
                  <a:pt x="4787869" y="2870994"/>
                </a:lnTo>
                <a:lnTo>
                  <a:pt x="4787869" y="2873152"/>
                </a:lnTo>
                <a:lnTo>
                  <a:pt x="4786790" y="2874096"/>
                </a:lnTo>
                <a:lnTo>
                  <a:pt x="4786790" y="2875175"/>
                </a:lnTo>
                <a:cubicBezTo>
                  <a:pt x="4792545" y="2880570"/>
                  <a:pt x="4795422" y="2888123"/>
                  <a:pt x="4795422" y="2897834"/>
                </a:cubicBezTo>
                <a:lnTo>
                  <a:pt x="4794343" y="2898913"/>
                </a:lnTo>
                <a:lnTo>
                  <a:pt x="4792185" y="2898913"/>
                </a:lnTo>
                <a:cubicBezTo>
                  <a:pt x="4790747" y="2898913"/>
                  <a:pt x="4790027" y="2897834"/>
                  <a:pt x="4790027" y="2895676"/>
                </a:cubicBezTo>
                <a:lnTo>
                  <a:pt x="4788948" y="2894597"/>
                </a:lnTo>
                <a:lnTo>
                  <a:pt x="4786790" y="2894597"/>
                </a:lnTo>
                <a:lnTo>
                  <a:pt x="4786790" y="2896755"/>
                </a:lnTo>
                <a:cubicBezTo>
                  <a:pt x="4788769" y="2896755"/>
                  <a:pt x="4790567" y="2898553"/>
                  <a:pt x="4792185" y="2902150"/>
                </a:cubicBezTo>
                <a:cubicBezTo>
                  <a:pt x="4795782" y="2902150"/>
                  <a:pt x="4797580" y="2904308"/>
                  <a:pt x="4797580" y="2908624"/>
                </a:cubicBezTo>
                <a:lnTo>
                  <a:pt x="4798659" y="2907545"/>
                </a:lnTo>
                <a:lnTo>
                  <a:pt x="4800817" y="2907545"/>
                </a:lnTo>
                <a:lnTo>
                  <a:pt x="4801896" y="2912940"/>
                </a:lnTo>
                <a:cubicBezTo>
                  <a:pt x="4801896" y="2916447"/>
                  <a:pt x="4796142" y="2925034"/>
                  <a:pt x="4784632" y="2938701"/>
                </a:cubicBezTo>
                <a:lnTo>
                  <a:pt x="4781395" y="2938701"/>
                </a:lnTo>
                <a:cubicBezTo>
                  <a:pt x="4758466" y="2933666"/>
                  <a:pt x="4747002" y="2928990"/>
                  <a:pt x="4747002" y="2924674"/>
                </a:cubicBezTo>
                <a:cubicBezTo>
                  <a:pt x="4741247" y="2924674"/>
                  <a:pt x="4738370" y="2923236"/>
                  <a:pt x="4738370" y="2920358"/>
                </a:cubicBezTo>
                <a:lnTo>
                  <a:pt x="4738370" y="2919279"/>
                </a:lnTo>
                <a:cubicBezTo>
                  <a:pt x="4738370" y="2917841"/>
                  <a:pt x="4739449" y="2917121"/>
                  <a:pt x="4741607" y="2917121"/>
                </a:cubicBezTo>
                <a:lnTo>
                  <a:pt x="4741607" y="2916177"/>
                </a:lnTo>
                <a:lnTo>
                  <a:pt x="4740528" y="2916177"/>
                </a:lnTo>
                <a:lnTo>
                  <a:pt x="4735268" y="2918200"/>
                </a:lnTo>
                <a:lnTo>
                  <a:pt x="4733110" y="2915098"/>
                </a:lnTo>
                <a:lnTo>
                  <a:pt x="4734189" y="2910782"/>
                </a:lnTo>
                <a:cubicBezTo>
                  <a:pt x="4734189" y="2909343"/>
                  <a:pt x="4730232" y="2906106"/>
                  <a:pt x="4722320" y="2901071"/>
                </a:cubicBezTo>
                <a:cubicBezTo>
                  <a:pt x="4716386" y="2892259"/>
                  <a:pt x="4709192" y="2878996"/>
                  <a:pt x="4700740" y="2861283"/>
                </a:cubicBezTo>
                <a:lnTo>
                  <a:pt x="4703977" y="2855888"/>
                </a:lnTo>
                <a:cubicBezTo>
                  <a:pt x="4698222" y="2855888"/>
                  <a:pt x="4695345" y="2851931"/>
                  <a:pt x="4695345" y="2844019"/>
                </a:cubicBezTo>
                <a:cubicBezTo>
                  <a:pt x="4693457" y="2840242"/>
                  <a:pt x="4692063" y="2834532"/>
                  <a:pt x="4691164" y="2826889"/>
                </a:cubicBezTo>
                <a:lnTo>
                  <a:pt x="4692243" y="2822573"/>
                </a:lnTo>
                <a:cubicBezTo>
                  <a:pt x="4687927" y="2810165"/>
                  <a:pt x="4684330" y="2796902"/>
                  <a:pt x="4681453" y="2782785"/>
                </a:cubicBezTo>
                <a:lnTo>
                  <a:pt x="4679295" y="2776311"/>
                </a:lnTo>
                <a:lnTo>
                  <a:pt x="4679295" y="2767679"/>
                </a:lnTo>
                <a:lnTo>
                  <a:pt x="4682532" y="2756889"/>
                </a:lnTo>
                <a:lnTo>
                  <a:pt x="4682532" y="2745020"/>
                </a:lnTo>
                <a:lnTo>
                  <a:pt x="4680374" y="2742997"/>
                </a:lnTo>
                <a:lnTo>
                  <a:pt x="4673900" y="2742997"/>
                </a:lnTo>
                <a:lnTo>
                  <a:pt x="4667426" y="2741918"/>
                </a:lnTo>
                <a:lnTo>
                  <a:pt x="4659873" y="2743941"/>
                </a:lnTo>
                <a:cubicBezTo>
                  <a:pt x="4654837" y="2742233"/>
                  <a:pt x="4652320" y="2740839"/>
                  <a:pt x="4652320" y="2739760"/>
                </a:cubicBezTo>
                <a:lnTo>
                  <a:pt x="4652320" y="2738681"/>
                </a:lnTo>
                <a:cubicBezTo>
                  <a:pt x="4652320" y="2736882"/>
                  <a:pt x="4655557" y="2735444"/>
                  <a:pt x="4662031" y="2734365"/>
                </a:cubicBezTo>
                <a:cubicBezTo>
                  <a:pt x="4668505" y="2734724"/>
                  <a:pt x="4671742" y="2735444"/>
                  <a:pt x="4671742" y="2736523"/>
                </a:cubicBezTo>
                <a:lnTo>
                  <a:pt x="4674979" y="2734365"/>
                </a:lnTo>
                <a:lnTo>
                  <a:pt x="4673900" y="2727891"/>
                </a:lnTo>
                <a:lnTo>
                  <a:pt x="4677137" y="2722496"/>
                </a:lnTo>
                <a:lnTo>
                  <a:pt x="4674979" y="2716022"/>
                </a:lnTo>
                <a:lnTo>
                  <a:pt x="4674979" y="2714943"/>
                </a:lnTo>
                <a:lnTo>
                  <a:pt x="4676058" y="2708469"/>
                </a:lnTo>
                <a:lnTo>
                  <a:pt x="4674979" y="2703074"/>
                </a:lnTo>
                <a:cubicBezTo>
                  <a:pt x="4677137" y="2703074"/>
                  <a:pt x="4678216" y="2695206"/>
                  <a:pt x="4678216" y="2679471"/>
                </a:cubicBezTo>
                <a:lnTo>
                  <a:pt x="4683611" y="2675155"/>
                </a:lnTo>
                <a:lnTo>
                  <a:pt x="4685769" y="2677313"/>
                </a:lnTo>
                <a:lnTo>
                  <a:pt x="4686848" y="2677313"/>
                </a:lnTo>
                <a:cubicBezTo>
                  <a:pt x="4687207" y="2674435"/>
                  <a:pt x="4688286" y="2672997"/>
                  <a:pt x="4690085" y="2672997"/>
                </a:cubicBezTo>
                <a:close/>
                <a:moveTo>
                  <a:pt x="8147083" y="2671309"/>
                </a:moveTo>
                <a:lnTo>
                  <a:pt x="8147083" y="2672388"/>
                </a:lnTo>
                <a:lnTo>
                  <a:pt x="8152478" y="2673467"/>
                </a:lnTo>
                <a:lnTo>
                  <a:pt x="8153557" y="2673467"/>
                </a:lnTo>
                <a:lnTo>
                  <a:pt x="8153557" y="2672388"/>
                </a:lnTo>
                <a:lnTo>
                  <a:pt x="8149241" y="2671309"/>
                </a:lnTo>
                <a:close/>
                <a:moveTo>
                  <a:pt x="5590941" y="2671308"/>
                </a:moveTo>
                <a:lnTo>
                  <a:pt x="5588783" y="2673466"/>
                </a:lnTo>
                <a:lnTo>
                  <a:pt x="5588783" y="2674545"/>
                </a:lnTo>
                <a:lnTo>
                  <a:pt x="5590941" y="2674545"/>
                </a:lnTo>
                <a:close/>
                <a:moveTo>
                  <a:pt x="7741526" y="2671173"/>
                </a:moveTo>
                <a:lnTo>
                  <a:pt x="7741526" y="2673331"/>
                </a:lnTo>
                <a:lnTo>
                  <a:pt x="7742605" y="2673331"/>
                </a:lnTo>
                <a:lnTo>
                  <a:pt x="7742605" y="2671173"/>
                </a:lnTo>
                <a:close/>
                <a:moveTo>
                  <a:pt x="8143846" y="2670230"/>
                </a:moveTo>
                <a:lnTo>
                  <a:pt x="8143846" y="2673467"/>
                </a:lnTo>
                <a:lnTo>
                  <a:pt x="8144925" y="2673467"/>
                </a:lnTo>
                <a:lnTo>
                  <a:pt x="8144925" y="2670230"/>
                </a:lnTo>
                <a:close/>
                <a:moveTo>
                  <a:pt x="5240818" y="2669420"/>
                </a:moveTo>
                <a:lnTo>
                  <a:pt x="5236502" y="2676973"/>
                </a:lnTo>
                <a:lnTo>
                  <a:pt x="5241897" y="2676973"/>
                </a:lnTo>
                <a:lnTo>
                  <a:pt x="5241897" y="2669420"/>
                </a:lnTo>
                <a:close/>
                <a:moveTo>
                  <a:pt x="1126048" y="2669285"/>
                </a:moveTo>
                <a:lnTo>
                  <a:pt x="1128206" y="2671443"/>
                </a:lnTo>
                <a:lnTo>
                  <a:pt x="1130364" y="2671443"/>
                </a:lnTo>
                <a:lnTo>
                  <a:pt x="1128206" y="2669285"/>
                </a:lnTo>
                <a:close/>
                <a:moveTo>
                  <a:pt x="8257680" y="2668072"/>
                </a:moveTo>
                <a:lnTo>
                  <a:pt x="8255522" y="2670230"/>
                </a:lnTo>
                <a:lnTo>
                  <a:pt x="8255522" y="2671309"/>
                </a:lnTo>
                <a:lnTo>
                  <a:pt x="8259838" y="2671309"/>
                </a:lnTo>
                <a:lnTo>
                  <a:pt x="8259838" y="2668072"/>
                </a:lnTo>
                <a:close/>
                <a:moveTo>
                  <a:pt x="8160031" y="2668072"/>
                </a:moveTo>
                <a:lnTo>
                  <a:pt x="8154636" y="2670230"/>
                </a:lnTo>
                <a:lnTo>
                  <a:pt x="8154636" y="2672388"/>
                </a:lnTo>
                <a:lnTo>
                  <a:pt x="8161110" y="2669151"/>
                </a:lnTo>
                <a:lnTo>
                  <a:pt x="8161110" y="2668072"/>
                </a:lnTo>
                <a:close/>
                <a:moveTo>
                  <a:pt x="8143846" y="2668072"/>
                </a:moveTo>
                <a:lnTo>
                  <a:pt x="8143846" y="2669151"/>
                </a:lnTo>
                <a:lnTo>
                  <a:pt x="8147083" y="2669151"/>
                </a:lnTo>
                <a:lnTo>
                  <a:pt x="8147083" y="2668072"/>
                </a:lnTo>
                <a:close/>
                <a:moveTo>
                  <a:pt x="7732759" y="2666857"/>
                </a:moveTo>
                <a:lnTo>
                  <a:pt x="7730601" y="2669015"/>
                </a:lnTo>
                <a:lnTo>
                  <a:pt x="7731680" y="2674410"/>
                </a:lnTo>
                <a:lnTo>
                  <a:pt x="7735052" y="2674410"/>
                </a:lnTo>
                <a:lnTo>
                  <a:pt x="7735052" y="2669015"/>
                </a:lnTo>
                <a:close/>
                <a:moveTo>
                  <a:pt x="3247768" y="2666453"/>
                </a:moveTo>
                <a:lnTo>
                  <a:pt x="3247768" y="2668611"/>
                </a:lnTo>
                <a:lnTo>
                  <a:pt x="3248847" y="2668611"/>
                </a:lnTo>
                <a:lnTo>
                  <a:pt x="3248847" y="2666453"/>
                </a:lnTo>
                <a:close/>
                <a:moveTo>
                  <a:pt x="8096639" y="2665914"/>
                </a:moveTo>
                <a:cubicBezTo>
                  <a:pt x="8095380" y="2665914"/>
                  <a:pt x="8092863" y="2670230"/>
                  <a:pt x="8089086" y="2678862"/>
                </a:cubicBezTo>
                <a:lnTo>
                  <a:pt x="8089086" y="2679941"/>
                </a:lnTo>
                <a:lnTo>
                  <a:pt x="8090165" y="2679941"/>
                </a:lnTo>
                <a:cubicBezTo>
                  <a:pt x="8091784" y="2674366"/>
                  <a:pt x="8094301" y="2669690"/>
                  <a:pt x="8097718" y="2665914"/>
                </a:cubicBezTo>
                <a:close/>
                <a:moveTo>
                  <a:pt x="2203812" y="2665913"/>
                </a:moveTo>
                <a:lnTo>
                  <a:pt x="2198417" y="2666992"/>
                </a:lnTo>
                <a:lnTo>
                  <a:pt x="2198417" y="2669285"/>
                </a:lnTo>
                <a:cubicBezTo>
                  <a:pt x="2203991" y="2675759"/>
                  <a:pt x="2208307" y="2678996"/>
                  <a:pt x="2211364" y="2678996"/>
                </a:cubicBezTo>
                <a:lnTo>
                  <a:pt x="2214601" y="2678996"/>
                </a:lnTo>
                <a:lnTo>
                  <a:pt x="2219997" y="2673601"/>
                </a:lnTo>
                <a:lnTo>
                  <a:pt x="2219997" y="2672522"/>
                </a:lnTo>
                <a:lnTo>
                  <a:pt x="2215680" y="2672522"/>
                </a:lnTo>
                <a:cubicBezTo>
                  <a:pt x="2212443" y="2672522"/>
                  <a:pt x="2209206" y="2670319"/>
                  <a:pt x="2205970" y="2665913"/>
                </a:cubicBezTo>
                <a:close/>
                <a:moveTo>
                  <a:pt x="6221470" y="2665374"/>
                </a:moveTo>
                <a:lnTo>
                  <a:pt x="6221470" y="2668611"/>
                </a:lnTo>
                <a:lnTo>
                  <a:pt x="6225786" y="2668611"/>
                </a:lnTo>
                <a:lnTo>
                  <a:pt x="6225786" y="2667532"/>
                </a:lnTo>
                <a:lnTo>
                  <a:pt x="6223628" y="2665374"/>
                </a:lnTo>
                <a:close/>
                <a:moveTo>
                  <a:pt x="4184046" y="2665104"/>
                </a:moveTo>
                <a:lnTo>
                  <a:pt x="4184046" y="2667262"/>
                </a:lnTo>
                <a:lnTo>
                  <a:pt x="4185125" y="2667262"/>
                </a:lnTo>
                <a:lnTo>
                  <a:pt x="4185125" y="2665104"/>
                </a:lnTo>
                <a:close/>
                <a:moveTo>
                  <a:pt x="1141425" y="2664699"/>
                </a:moveTo>
                <a:lnTo>
                  <a:pt x="1139266" y="2666992"/>
                </a:lnTo>
                <a:lnTo>
                  <a:pt x="1141425" y="2669285"/>
                </a:lnTo>
                <a:lnTo>
                  <a:pt x="1142502" y="2668071"/>
                </a:lnTo>
                <a:lnTo>
                  <a:pt x="1142502" y="2664699"/>
                </a:lnTo>
                <a:close/>
                <a:moveTo>
                  <a:pt x="4141830" y="2664025"/>
                </a:moveTo>
                <a:lnTo>
                  <a:pt x="4136435" y="2666183"/>
                </a:lnTo>
                <a:lnTo>
                  <a:pt x="4136435" y="2668341"/>
                </a:lnTo>
                <a:lnTo>
                  <a:pt x="4142909" y="2665104"/>
                </a:lnTo>
                <a:lnTo>
                  <a:pt x="4142909" y="2664025"/>
                </a:lnTo>
                <a:close/>
                <a:moveTo>
                  <a:pt x="1587848" y="2663081"/>
                </a:moveTo>
                <a:lnTo>
                  <a:pt x="1584611" y="2666318"/>
                </a:lnTo>
                <a:lnTo>
                  <a:pt x="1585690" y="2669555"/>
                </a:lnTo>
                <a:lnTo>
                  <a:pt x="1587848" y="2669555"/>
                </a:lnTo>
                <a:lnTo>
                  <a:pt x="1591086" y="2665239"/>
                </a:lnTo>
                <a:close/>
                <a:moveTo>
                  <a:pt x="5238660" y="2662946"/>
                </a:moveTo>
                <a:lnTo>
                  <a:pt x="5238660" y="2664025"/>
                </a:lnTo>
                <a:cubicBezTo>
                  <a:pt x="5238660" y="2665104"/>
                  <a:pt x="5241178" y="2666543"/>
                  <a:pt x="5246213" y="2668341"/>
                </a:cubicBezTo>
                <a:lnTo>
                  <a:pt x="5246213" y="2666183"/>
                </a:lnTo>
                <a:cubicBezTo>
                  <a:pt x="5243336" y="2666183"/>
                  <a:pt x="5240818" y="2665104"/>
                  <a:pt x="5238660" y="2662946"/>
                </a:cubicBezTo>
                <a:close/>
                <a:moveTo>
                  <a:pt x="4133198" y="2660788"/>
                </a:moveTo>
                <a:cubicBezTo>
                  <a:pt x="4131040" y="2662946"/>
                  <a:pt x="4128522" y="2664025"/>
                  <a:pt x="4125645" y="2664025"/>
                </a:cubicBezTo>
                <a:lnTo>
                  <a:pt x="4125645" y="2665104"/>
                </a:lnTo>
                <a:lnTo>
                  <a:pt x="4126724" y="2666183"/>
                </a:lnTo>
                <a:lnTo>
                  <a:pt x="4125645" y="2666183"/>
                </a:lnTo>
                <a:lnTo>
                  <a:pt x="4125645" y="2669420"/>
                </a:lnTo>
                <a:lnTo>
                  <a:pt x="4126724" y="2669420"/>
                </a:lnTo>
                <a:lnTo>
                  <a:pt x="4126724" y="2666183"/>
                </a:lnTo>
                <a:lnTo>
                  <a:pt x="4128882" y="2668341"/>
                </a:lnTo>
                <a:lnTo>
                  <a:pt x="4134277" y="2669420"/>
                </a:lnTo>
                <a:lnTo>
                  <a:pt x="4135356" y="2669420"/>
                </a:lnTo>
                <a:lnTo>
                  <a:pt x="4135356" y="2668341"/>
                </a:lnTo>
                <a:cubicBezTo>
                  <a:pt x="4133198" y="2668341"/>
                  <a:pt x="4132119" y="2667622"/>
                  <a:pt x="4132119" y="2666183"/>
                </a:cubicBezTo>
                <a:lnTo>
                  <a:pt x="4134277" y="2662946"/>
                </a:lnTo>
                <a:lnTo>
                  <a:pt x="4134277" y="2660788"/>
                </a:lnTo>
                <a:close/>
                <a:moveTo>
                  <a:pt x="8144925" y="2660519"/>
                </a:moveTo>
                <a:lnTo>
                  <a:pt x="8144925" y="2662677"/>
                </a:lnTo>
                <a:lnTo>
                  <a:pt x="8146004" y="2662677"/>
                </a:lnTo>
                <a:lnTo>
                  <a:pt x="8146004" y="2660519"/>
                </a:lnTo>
                <a:close/>
                <a:moveTo>
                  <a:pt x="8132111" y="2660519"/>
                </a:moveTo>
                <a:lnTo>
                  <a:pt x="8138451" y="2668072"/>
                </a:lnTo>
                <a:lnTo>
                  <a:pt x="8139530" y="2668072"/>
                </a:lnTo>
                <a:cubicBezTo>
                  <a:pt x="8139530" y="2666633"/>
                  <a:pt x="8140609" y="2665914"/>
                  <a:pt x="8142767" y="2665914"/>
                </a:cubicBezTo>
                <a:lnTo>
                  <a:pt x="8142767" y="2664835"/>
                </a:lnTo>
                <a:cubicBezTo>
                  <a:pt x="8138451" y="2664835"/>
                  <a:pt x="8135214" y="2663396"/>
                  <a:pt x="8133056" y="2660519"/>
                </a:cubicBezTo>
                <a:close/>
                <a:moveTo>
                  <a:pt x="8083691" y="2660519"/>
                </a:moveTo>
                <a:lnTo>
                  <a:pt x="8081533" y="2662677"/>
                </a:lnTo>
                <a:lnTo>
                  <a:pt x="8081533" y="2665914"/>
                </a:lnTo>
                <a:lnTo>
                  <a:pt x="8084770" y="2665914"/>
                </a:lnTo>
                <a:cubicBezTo>
                  <a:pt x="8086389" y="2665914"/>
                  <a:pt x="8087468" y="2664115"/>
                  <a:pt x="8088007" y="2660519"/>
                </a:cubicBezTo>
                <a:close/>
                <a:moveTo>
                  <a:pt x="6237790" y="2657821"/>
                </a:moveTo>
                <a:lnTo>
                  <a:pt x="6234553" y="2661058"/>
                </a:lnTo>
                <a:lnTo>
                  <a:pt x="6234553" y="2663216"/>
                </a:lnTo>
                <a:lnTo>
                  <a:pt x="6237790" y="2666453"/>
                </a:lnTo>
                <a:cubicBezTo>
                  <a:pt x="6240038" y="2663755"/>
                  <a:pt x="6241162" y="2661238"/>
                  <a:pt x="6241162" y="2658900"/>
                </a:cubicBezTo>
                <a:lnTo>
                  <a:pt x="6240083" y="2657821"/>
                </a:lnTo>
                <a:close/>
                <a:moveTo>
                  <a:pt x="6185323" y="2657821"/>
                </a:moveTo>
                <a:cubicBezTo>
                  <a:pt x="6181007" y="2658181"/>
                  <a:pt x="6178849" y="2659260"/>
                  <a:pt x="6178849" y="2661058"/>
                </a:cubicBezTo>
                <a:lnTo>
                  <a:pt x="6178849" y="2667532"/>
                </a:lnTo>
                <a:lnTo>
                  <a:pt x="6182086" y="2667532"/>
                </a:lnTo>
                <a:lnTo>
                  <a:pt x="6189774" y="2659979"/>
                </a:lnTo>
                <a:lnTo>
                  <a:pt x="6187616" y="2657821"/>
                </a:lnTo>
                <a:close/>
                <a:moveTo>
                  <a:pt x="8141688" y="2657281"/>
                </a:moveTo>
                <a:lnTo>
                  <a:pt x="8143846" y="2659440"/>
                </a:lnTo>
                <a:lnTo>
                  <a:pt x="8143846" y="2657281"/>
                </a:lnTo>
                <a:close/>
                <a:moveTo>
                  <a:pt x="8736610" y="2656472"/>
                </a:moveTo>
                <a:lnTo>
                  <a:pt x="8734452" y="2658630"/>
                </a:lnTo>
                <a:lnTo>
                  <a:pt x="8734452" y="2662946"/>
                </a:lnTo>
                <a:lnTo>
                  <a:pt x="8739846" y="2666183"/>
                </a:lnTo>
                <a:lnTo>
                  <a:pt x="8742004" y="2666183"/>
                </a:lnTo>
                <a:lnTo>
                  <a:pt x="8742004" y="2661867"/>
                </a:lnTo>
                <a:close/>
                <a:moveTo>
                  <a:pt x="4224104" y="2656472"/>
                </a:moveTo>
                <a:lnTo>
                  <a:pt x="4224104" y="2659709"/>
                </a:lnTo>
                <a:lnTo>
                  <a:pt x="4225183" y="2659709"/>
                </a:lnTo>
                <a:lnTo>
                  <a:pt x="4227341" y="2657551"/>
                </a:lnTo>
                <a:lnTo>
                  <a:pt x="4226262" y="2656472"/>
                </a:lnTo>
                <a:close/>
                <a:moveTo>
                  <a:pt x="4126724" y="2656472"/>
                </a:moveTo>
                <a:lnTo>
                  <a:pt x="4126724" y="2658630"/>
                </a:lnTo>
                <a:lnTo>
                  <a:pt x="4127803" y="2658630"/>
                </a:lnTo>
                <a:lnTo>
                  <a:pt x="4127803" y="2656472"/>
                </a:lnTo>
                <a:close/>
                <a:moveTo>
                  <a:pt x="4113641" y="2656472"/>
                </a:moveTo>
                <a:lnTo>
                  <a:pt x="4120115" y="2664025"/>
                </a:lnTo>
                <a:lnTo>
                  <a:pt x="4122273" y="2664025"/>
                </a:lnTo>
                <a:lnTo>
                  <a:pt x="4124431" y="2661867"/>
                </a:lnTo>
                <a:lnTo>
                  <a:pt x="4124431" y="2660788"/>
                </a:lnTo>
                <a:cubicBezTo>
                  <a:pt x="4120474" y="2660788"/>
                  <a:pt x="4117237" y="2659349"/>
                  <a:pt x="4114720" y="2656472"/>
                </a:cubicBezTo>
                <a:close/>
                <a:moveTo>
                  <a:pt x="7750293" y="2655932"/>
                </a:moveTo>
                <a:cubicBezTo>
                  <a:pt x="7747326" y="2655932"/>
                  <a:pt x="7745123" y="2657731"/>
                  <a:pt x="7743684" y="2661327"/>
                </a:cubicBezTo>
                <a:cubicBezTo>
                  <a:pt x="7744763" y="2664295"/>
                  <a:pt x="7745842" y="2665778"/>
                  <a:pt x="7746921" y="2665778"/>
                </a:cubicBezTo>
                <a:lnTo>
                  <a:pt x="7748135" y="2665778"/>
                </a:lnTo>
                <a:cubicBezTo>
                  <a:pt x="7753530" y="2665778"/>
                  <a:pt x="7756407" y="2664655"/>
                  <a:pt x="7756767" y="2662406"/>
                </a:cubicBezTo>
                <a:cubicBezTo>
                  <a:pt x="7756767" y="2658090"/>
                  <a:pt x="7754609" y="2655932"/>
                  <a:pt x="7750293" y="2655932"/>
                </a:cubicBezTo>
                <a:close/>
                <a:moveTo>
                  <a:pt x="6198541" y="2655663"/>
                </a:moveTo>
                <a:lnTo>
                  <a:pt x="6198541" y="2656742"/>
                </a:lnTo>
                <a:cubicBezTo>
                  <a:pt x="6199441" y="2660339"/>
                  <a:pt x="6200520" y="2662137"/>
                  <a:pt x="6201778" y="2662137"/>
                </a:cubicBezTo>
                <a:lnTo>
                  <a:pt x="6202857" y="2662137"/>
                </a:lnTo>
                <a:cubicBezTo>
                  <a:pt x="6202857" y="2658540"/>
                  <a:pt x="6201419" y="2656382"/>
                  <a:pt x="6198541" y="2655663"/>
                </a:cubicBezTo>
                <a:close/>
                <a:moveTo>
                  <a:pt x="5232321" y="2654449"/>
                </a:moveTo>
                <a:lnTo>
                  <a:pt x="5232321" y="2658765"/>
                </a:lnTo>
                <a:lnTo>
                  <a:pt x="5236502" y="2660788"/>
                </a:lnTo>
                <a:lnTo>
                  <a:pt x="5234479" y="2654449"/>
                </a:lnTo>
                <a:close/>
                <a:moveTo>
                  <a:pt x="4123352" y="2653235"/>
                </a:moveTo>
                <a:lnTo>
                  <a:pt x="4125645" y="2655393"/>
                </a:lnTo>
                <a:lnTo>
                  <a:pt x="4125645" y="2653235"/>
                </a:lnTo>
                <a:close/>
                <a:moveTo>
                  <a:pt x="1581375" y="2652426"/>
                </a:moveTo>
                <a:lnTo>
                  <a:pt x="1578138" y="2655528"/>
                </a:lnTo>
                <a:lnTo>
                  <a:pt x="1578138" y="2656607"/>
                </a:lnTo>
                <a:lnTo>
                  <a:pt x="1580295" y="2658765"/>
                </a:lnTo>
                <a:lnTo>
                  <a:pt x="1584611" y="2654449"/>
                </a:lnTo>
                <a:lnTo>
                  <a:pt x="1582454" y="2652426"/>
                </a:lnTo>
                <a:close/>
                <a:moveTo>
                  <a:pt x="4134277" y="2652156"/>
                </a:moveTo>
                <a:lnTo>
                  <a:pt x="4134277" y="2653235"/>
                </a:lnTo>
                <a:lnTo>
                  <a:pt x="4136435" y="2655393"/>
                </a:lnTo>
                <a:lnTo>
                  <a:pt x="4137514" y="2654314"/>
                </a:lnTo>
                <a:lnTo>
                  <a:pt x="4137514" y="2652156"/>
                </a:lnTo>
                <a:close/>
                <a:moveTo>
                  <a:pt x="3692439" y="2651886"/>
                </a:moveTo>
                <a:lnTo>
                  <a:pt x="3692439" y="2654988"/>
                </a:lnTo>
                <a:lnTo>
                  <a:pt x="3695676" y="2654988"/>
                </a:lnTo>
                <a:lnTo>
                  <a:pt x="3695676" y="2653909"/>
                </a:lnTo>
                <a:lnTo>
                  <a:pt x="3693518" y="2651886"/>
                </a:lnTo>
                <a:close/>
                <a:moveTo>
                  <a:pt x="5228005" y="2651212"/>
                </a:moveTo>
                <a:cubicBezTo>
                  <a:pt x="5228005" y="2654089"/>
                  <a:pt x="5226207" y="2655528"/>
                  <a:pt x="5222610" y="2655528"/>
                </a:cubicBezTo>
                <a:lnTo>
                  <a:pt x="5221531" y="2654449"/>
                </a:lnTo>
                <a:lnTo>
                  <a:pt x="5221531" y="2655528"/>
                </a:lnTo>
                <a:lnTo>
                  <a:pt x="5223689" y="2657686"/>
                </a:lnTo>
                <a:lnTo>
                  <a:pt x="5230163" y="2653370"/>
                </a:lnTo>
                <a:close/>
                <a:moveTo>
                  <a:pt x="5220452" y="2651212"/>
                </a:moveTo>
                <a:lnTo>
                  <a:pt x="5218294" y="2653370"/>
                </a:lnTo>
                <a:lnTo>
                  <a:pt x="5220452" y="2653370"/>
                </a:lnTo>
                <a:close/>
                <a:moveTo>
                  <a:pt x="728988" y="2651077"/>
                </a:moveTo>
                <a:lnTo>
                  <a:pt x="726830" y="2653235"/>
                </a:lnTo>
                <a:lnTo>
                  <a:pt x="726830" y="2655393"/>
                </a:lnTo>
                <a:cubicBezTo>
                  <a:pt x="728269" y="2658270"/>
                  <a:pt x="730426" y="2659709"/>
                  <a:pt x="733304" y="2659709"/>
                </a:cubicBezTo>
                <a:lnTo>
                  <a:pt x="736541" y="2658630"/>
                </a:lnTo>
                <a:lnTo>
                  <a:pt x="736541" y="2654314"/>
                </a:lnTo>
                <a:lnTo>
                  <a:pt x="733304" y="2651077"/>
                </a:lnTo>
                <a:close/>
                <a:moveTo>
                  <a:pt x="667620" y="2648919"/>
                </a:moveTo>
                <a:lnTo>
                  <a:pt x="667620" y="2649998"/>
                </a:lnTo>
                <a:lnTo>
                  <a:pt x="670857" y="2649998"/>
                </a:lnTo>
                <a:lnTo>
                  <a:pt x="670857" y="2648919"/>
                </a:lnTo>
                <a:close/>
                <a:moveTo>
                  <a:pt x="654671" y="2648919"/>
                </a:moveTo>
                <a:lnTo>
                  <a:pt x="654671" y="2649998"/>
                </a:lnTo>
                <a:lnTo>
                  <a:pt x="656829" y="2649998"/>
                </a:lnTo>
                <a:lnTo>
                  <a:pt x="656829" y="2648919"/>
                </a:lnTo>
                <a:close/>
                <a:moveTo>
                  <a:pt x="3061640" y="2648784"/>
                </a:moveTo>
                <a:lnTo>
                  <a:pt x="3059347" y="2650942"/>
                </a:lnTo>
                <a:lnTo>
                  <a:pt x="3059347" y="2652156"/>
                </a:lnTo>
                <a:cubicBezTo>
                  <a:pt x="3059706" y="2653774"/>
                  <a:pt x="3062674" y="2655573"/>
                  <a:pt x="3068249" y="2657551"/>
                </a:cubicBezTo>
                <a:lnTo>
                  <a:pt x="3068249" y="2652156"/>
                </a:lnTo>
                <a:lnTo>
                  <a:pt x="3064877" y="2648784"/>
                </a:lnTo>
                <a:close/>
                <a:moveTo>
                  <a:pt x="700934" y="2647840"/>
                </a:moveTo>
                <a:lnTo>
                  <a:pt x="700934" y="2649998"/>
                </a:lnTo>
                <a:lnTo>
                  <a:pt x="705250" y="2655393"/>
                </a:lnTo>
                <a:lnTo>
                  <a:pt x="704171" y="2660788"/>
                </a:lnTo>
                <a:lnTo>
                  <a:pt x="705250" y="2661867"/>
                </a:lnTo>
                <a:lnTo>
                  <a:pt x="706329" y="2661867"/>
                </a:lnTo>
                <a:cubicBezTo>
                  <a:pt x="711903" y="2658990"/>
                  <a:pt x="715500" y="2656112"/>
                  <a:pt x="717119" y="2653235"/>
                </a:cubicBezTo>
                <a:lnTo>
                  <a:pt x="702013" y="2647840"/>
                </a:lnTo>
                <a:close/>
                <a:moveTo>
                  <a:pt x="3254377" y="2647705"/>
                </a:moveTo>
                <a:cubicBezTo>
                  <a:pt x="3252578" y="2647705"/>
                  <a:pt x="3251140" y="2650628"/>
                  <a:pt x="3250061" y="2656472"/>
                </a:cubicBezTo>
                <a:lnTo>
                  <a:pt x="3250061" y="2660923"/>
                </a:lnTo>
                <a:lnTo>
                  <a:pt x="3252219" y="2660923"/>
                </a:lnTo>
                <a:cubicBezTo>
                  <a:pt x="3255186" y="2659664"/>
                  <a:pt x="3256670" y="2657102"/>
                  <a:pt x="3256670" y="2653235"/>
                </a:cubicBezTo>
                <a:lnTo>
                  <a:pt x="3255456" y="2647705"/>
                </a:lnTo>
                <a:close/>
                <a:moveTo>
                  <a:pt x="6189774" y="2647166"/>
                </a:moveTo>
                <a:lnTo>
                  <a:pt x="6189774" y="2651482"/>
                </a:lnTo>
                <a:lnTo>
                  <a:pt x="6193011" y="2651482"/>
                </a:lnTo>
                <a:lnTo>
                  <a:pt x="6193011" y="2649324"/>
                </a:lnTo>
                <a:lnTo>
                  <a:pt x="6190853" y="2647166"/>
                </a:lnTo>
                <a:close/>
                <a:moveTo>
                  <a:pt x="5587704" y="2643659"/>
                </a:moveTo>
                <a:lnTo>
                  <a:pt x="5585681" y="2646896"/>
                </a:lnTo>
                <a:lnTo>
                  <a:pt x="5585681" y="2647975"/>
                </a:lnTo>
                <a:lnTo>
                  <a:pt x="5587704" y="2649998"/>
                </a:lnTo>
                <a:lnTo>
                  <a:pt x="5589862" y="2646896"/>
                </a:lnTo>
                <a:lnTo>
                  <a:pt x="5589862" y="2645817"/>
                </a:lnTo>
                <a:close/>
                <a:moveTo>
                  <a:pt x="712803" y="2643524"/>
                </a:moveTo>
                <a:lnTo>
                  <a:pt x="712803" y="2645682"/>
                </a:lnTo>
                <a:lnTo>
                  <a:pt x="716041" y="2645682"/>
                </a:lnTo>
                <a:lnTo>
                  <a:pt x="716041" y="2643524"/>
                </a:lnTo>
                <a:close/>
                <a:moveTo>
                  <a:pt x="8100955" y="2643389"/>
                </a:moveTo>
                <a:lnTo>
                  <a:pt x="8100955" y="2645547"/>
                </a:lnTo>
                <a:lnTo>
                  <a:pt x="8102034" y="2645547"/>
                </a:lnTo>
                <a:lnTo>
                  <a:pt x="8102034" y="2643389"/>
                </a:lnTo>
                <a:close/>
                <a:moveTo>
                  <a:pt x="1573686" y="2642715"/>
                </a:moveTo>
                <a:lnTo>
                  <a:pt x="1573686" y="2643794"/>
                </a:lnTo>
                <a:lnTo>
                  <a:pt x="1579217" y="2643794"/>
                </a:lnTo>
                <a:lnTo>
                  <a:pt x="1579217" y="2642715"/>
                </a:lnTo>
                <a:close/>
                <a:moveTo>
                  <a:pt x="1585690" y="2641636"/>
                </a:moveTo>
                <a:cubicBezTo>
                  <a:pt x="1582093" y="2642535"/>
                  <a:pt x="1580295" y="2643614"/>
                  <a:pt x="1580295" y="2644873"/>
                </a:cubicBezTo>
                <a:lnTo>
                  <a:pt x="1584611" y="2649189"/>
                </a:lnTo>
                <a:lnTo>
                  <a:pt x="1585690" y="2649189"/>
                </a:lnTo>
                <a:cubicBezTo>
                  <a:pt x="1586770" y="2649189"/>
                  <a:pt x="1587848" y="2647750"/>
                  <a:pt x="1588928" y="2644873"/>
                </a:cubicBezTo>
                <a:lnTo>
                  <a:pt x="1591086" y="2644873"/>
                </a:lnTo>
                <a:lnTo>
                  <a:pt x="1591086" y="2643794"/>
                </a:lnTo>
                <a:cubicBezTo>
                  <a:pt x="1587489" y="2643794"/>
                  <a:pt x="1585690" y="2643075"/>
                  <a:pt x="1585690" y="2641636"/>
                </a:cubicBezTo>
                <a:close/>
                <a:moveTo>
                  <a:pt x="7115127" y="2640766"/>
                </a:moveTo>
                <a:lnTo>
                  <a:pt x="7115127" y="2644003"/>
                </a:lnTo>
                <a:lnTo>
                  <a:pt x="7116206" y="2644003"/>
                </a:lnTo>
                <a:lnTo>
                  <a:pt x="7116206" y="2640766"/>
                </a:lnTo>
                <a:close/>
                <a:moveTo>
                  <a:pt x="5735393" y="2640557"/>
                </a:moveTo>
                <a:lnTo>
                  <a:pt x="5735393" y="2641501"/>
                </a:lnTo>
                <a:lnTo>
                  <a:pt x="5740653" y="2641501"/>
                </a:lnTo>
                <a:lnTo>
                  <a:pt x="5740653" y="2640557"/>
                </a:lnTo>
                <a:close/>
                <a:moveTo>
                  <a:pt x="3243452" y="2640017"/>
                </a:moveTo>
                <a:cubicBezTo>
                  <a:pt x="3242103" y="2640017"/>
                  <a:pt x="3240979" y="2641861"/>
                  <a:pt x="3240080" y="2645547"/>
                </a:cubicBezTo>
                <a:lnTo>
                  <a:pt x="3243452" y="2645547"/>
                </a:lnTo>
                <a:lnTo>
                  <a:pt x="3245610" y="2643254"/>
                </a:lnTo>
                <a:lnTo>
                  <a:pt x="3245610" y="2640017"/>
                </a:lnTo>
                <a:close/>
                <a:moveTo>
                  <a:pt x="1599852" y="2639478"/>
                </a:moveTo>
                <a:lnTo>
                  <a:pt x="1597694" y="2641636"/>
                </a:lnTo>
                <a:lnTo>
                  <a:pt x="1599852" y="2641636"/>
                </a:lnTo>
                <a:close/>
                <a:moveTo>
                  <a:pt x="4128882" y="2639208"/>
                </a:moveTo>
                <a:lnTo>
                  <a:pt x="4126724" y="2642445"/>
                </a:lnTo>
                <a:lnTo>
                  <a:pt x="4126724" y="2644603"/>
                </a:lnTo>
                <a:lnTo>
                  <a:pt x="4132119" y="2645682"/>
                </a:lnTo>
                <a:lnTo>
                  <a:pt x="4135356" y="2642445"/>
                </a:lnTo>
                <a:lnTo>
                  <a:pt x="4135356" y="2641366"/>
                </a:lnTo>
                <a:close/>
                <a:moveTo>
                  <a:pt x="1594323" y="2638399"/>
                </a:moveTo>
                <a:lnTo>
                  <a:pt x="1593244" y="2639478"/>
                </a:lnTo>
                <a:lnTo>
                  <a:pt x="1593244" y="2640557"/>
                </a:lnTo>
                <a:lnTo>
                  <a:pt x="1596616" y="2640557"/>
                </a:lnTo>
                <a:close/>
                <a:moveTo>
                  <a:pt x="1582454" y="2638399"/>
                </a:moveTo>
                <a:lnTo>
                  <a:pt x="1580295" y="2640557"/>
                </a:lnTo>
                <a:lnTo>
                  <a:pt x="1583532" y="2640557"/>
                </a:lnTo>
                <a:lnTo>
                  <a:pt x="1583532" y="2638399"/>
                </a:lnTo>
                <a:close/>
                <a:moveTo>
                  <a:pt x="696618" y="2638129"/>
                </a:moveTo>
                <a:lnTo>
                  <a:pt x="695539" y="2639208"/>
                </a:lnTo>
                <a:lnTo>
                  <a:pt x="695539" y="2640287"/>
                </a:lnTo>
                <a:cubicBezTo>
                  <a:pt x="695539" y="2641546"/>
                  <a:pt x="697337" y="2642625"/>
                  <a:pt x="700934" y="2643524"/>
                </a:cubicBezTo>
                <a:lnTo>
                  <a:pt x="704171" y="2639208"/>
                </a:lnTo>
                <a:close/>
                <a:moveTo>
                  <a:pt x="642802" y="2638129"/>
                </a:moveTo>
                <a:lnTo>
                  <a:pt x="640644" y="2640287"/>
                </a:lnTo>
                <a:lnTo>
                  <a:pt x="640644" y="2641366"/>
                </a:lnTo>
                <a:lnTo>
                  <a:pt x="641723" y="2642445"/>
                </a:lnTo>
                <a:lnTo>
                  <a:pt x="641723" y="2643524"/>
                </a:lnTo>
                <a:lnTo>
                  <a:pt x="644960" y="2642445"/>
                </a:lnTo>
                <a:lnTo>
                  <a:pt x="644960" y="2638129"/>
                </a:lnTo>
                <a:close/>
                <a:moveTo>
                  <a:pt x="3061640" y="2637725"/>
                </a:moveTo>
                <a:cubicBezTo>
                  <a:pt x="3062359" y="2642130"/>
                  <a:pt x="3063438" y="2644333"/>
                  <a:pt x="3064877" y="2644333"/>
                </a:cubicBezTo>
                <a:lnTo>
                  <a:pt x="3068249" y="2641096"/>
                </a:lnTo>
                <a:lnTo>
                  <a:pt x="3067035" y="2637725"/>
                </a:lnTo>
                <a:close/>
                <a:moveTo>
                  <a:pt x="5756568" y="2636241"/>
                </a:moveTo>
                <a:lnTo>
                  <a:pt x="5750229" y="2642580"/>
                </a:lnTo>
                <a:lnTo>
                  <a:pt x="5751308" y="2642580"/>
                </a:lnTo>
                <a:lnTo>
                  <a:pt x="5756568" y="2646896"/>
                </a:lnTo>
                <a:lnTo>
                  <a:pt x="5761828" y="2646896"/>
                </a:lnTo>
                <a:cubicBezTo>
                  <a:pt x="5763986" y="2646896"/>
                  <a:pt x="5765065" y="2645457"/>
                  <a:pt x="5765065" y="2642580"/>
                </a:cubicBezTo>
                <a:cubicBezTo>
                  <a:pt x="5763627" y="2638354"/>
                  <a:pt x="5760794" y="2636241"/>
                  <a:pt x="5756568" y="2636241"/>
                </a:cubicBezTo>
                <a:close/>
                <a:moveTo>
                  <a:pt x="5744834" y="2636241"/>
                </a:moveTo>
                <a:lnTo>
                  <a:pt x="5742811" y="2638399"/>
                </a:lnTo>
                <a:lnTo>
                  <a:pt x="5745913" y="2638399"/>
                </a:lnTo>
                <a:lnTo>
                  <a:pt x="5745913" y="2636241"/>
                </a:lnTo>
                <a:close/>
                <a:moveTo>
                  <a:pt x="5705585" y="2636241"/>
                </a:moveTo>
                <a:lnTo>
                  <a:pt x="5705585" y="2637320"/>
                </a:lnTo>
                <a:lnTo>
                  <a:pt x="5707743" y="2637320"/>
                </a:lnTo>
                <a:lnTo>
                  <a:pt x="5707743" y="2636241"/>
                </a:lnTo>
                <a:close/>
                <a:moveTo>
                  <a:pt x="8746320" y="2633948"/>
                </a:moveTo>
                <a:lnTo>
                  <a:pt x="8744162" y="2636106"/>
                </a:lnTo>
                <a:cubicBezTo>
                  <a:pt x="8747040" y="2636286"/>
                  <a:pt x="8748478" y="2637725"/>
                  <a:pt x="8748478" y="2640422"/>
                </a:cubicBezTo>
                <a:lnTo>
                  <a:pt x="8754953" y="2636106"/>
                </a:lnTo>
                <a:lnTo>
                  <a:pt x="8756032" y="2636106"/>
                </a:lnTo>
                <a:cubicBezTo>
                  <a:pt x="8757470" y="2636106"/>
                  <a:pt x="8758190" y="2637904"/>
                  <a:pt x="8758190" y="2641501"/>
                </a:cubicBezTo>
                <a:lnTo>
                  <a:pt x="8762506" y="2642580"/>
                </a:lnTo>
                <a:lnTo>
                  <a:pt x="8760348" y="2636106"/>
                </a:lnTo>
                <a:cubicBezTo>
                  <a:pt x="8756751" y="2636106"/>
                  <a:pt x="8754953" y="2635387"/>
                  <a:pt x="8754953" y="2633948"/>
                </a:cubicBezTo>
                <a:lnTo>
                  <a:pt x="8746320" y="2636106"/>
                </a:lnTo>
                <a:close/>
                <a:moveTo>
                  <a:pt x="3058268" y="2633408"/>
                </a:moveTo>
                <a:lnTo>
                  <a:pt x="3057189" y="2634487"/>
                </a:lnTo>
                <a:lnTo>
                  <a:pt x="3057189" y="2638803"/>
                </a:lnTo>
                <a:lnTo>
                  <a:pt x="3058268" y="2638803"/>
                </a:lnTo>
                <a:lnTo>
                  <a:pt x="3060426" y="2634487"/>
                </a:lnTo>
                <a:lnTo>
                  <a:pt x="3059347" y="2633408"/>
                </a:lnTo>
                <a:close/>
                <a:moveTo>
                  <a:pt x="1148033" y="2633408"/>
                </a:moveTo>
                <a:lnTo>
                  <a:pt x="1148033" y="2636780"/>
                </a:lnTo>
                <a:lnTo>
                  <a:pt x="1150191" y="2636780"/>
                </a:lnTo>
                <a:lnTo>
                  <a:pt x="1152484" y="2634487"/>
                </a:lnTo>
                <a:close/>
                <a:moveTo>
                  <a:pt x="3068249" y="2630037"/>
                </a:moveTo>
                <a:lnTo>
                  <a:pt x="3065956" y="2636645"/>
                </a:lnTo>
                <a:lnTo>
                  <a:pt x="3068249" y="2636645"/>
                </a:lnTo>
                <a:lnTo>
                  <a:pt x="3069328" y="2631115"/>
                </a:lnTo>
                <a:lnTo>
                  <a:pt x="3069328" y="2630037"/>
                </a:lnTo>
                <a:close/>
                <a:moveTo>
                  <a:pt x="675038" y="2629497"/>
                </a:moveTo>
                <a:lnTo>
                  <a:pt x="672880" y="2643524"/>
                </a:lnTo>
                <a:lnTo>
                  <a:pt x="673959" y="2644603"/>
                </a:lnTo>
                <a:lnTo>
                  <a:pt x="676117" y="2644603"/>
                </a:lnTo>
                <a:cubicBezTo>
                  <a:pt x="677196" y="2639568"/>
                  <a:pt x="678634" y="2637050"/>
                  <a:pt x="680433" y="2637050"/>
                </a:cubicBezTo>
                <a:lnTo>
                  <a:pt x="681512" y="2637050"/>
                </a:lnTo>
                <a:lnTo>
                  <a:pt x="684749" y="2639208"/>
                </a:lnTo>
                <a:lnTo>
                  <a:pt x="687986" y="2635971"/>
                </a:lnTo>
                <a:lnTo>
                  <a:pt x="687986" y="2634892"/>
                </a:lnTo>
                <a:cubicBezTo>
                  <a:pt x="687986" y="2632015"/>
                  <a:pt x="683670" y="2630216"/>
                  <a:pt x="675038" y="2629497"/>
                </a:cubicBezTo>
                <a:close/>
                <a:moveTo>
                  <a:pt x="8085849" y="2629362"/>
                </a:moveTo>
                <a:lnTo>
                  <a:pt x="8085849" y="2631520"/>
                </a:lnTo>
                <a:lnTo>
                  <a:pt x="8088007" y="2631520"/>
                </a:lnTo>
                <a:lnTo>
                  <a:pt x="8088007" y="2629362"/>
                </a:lnTo>
                <a:close/>
                <a:moveTo>
                  <a:pt x="7754609" y="2627609"/>
                </a:moveTo>
                <a:lnTo>
                  <a:pt x="7754609" y="2628688"/>
                </a:lnTo>
                <a:lnTo>
                  <a:pt x="7753530" y="2631925"/>
                </a:lnTo>
                <a:lnTo>
                  <a:pt x="7754609" y="2637455"/>
                </a:lnTo>
                <a:lnTo>
                  <a:pt x="7757846" y="2637455"/>
                </a:lnTo>
                <a:lnTo>
                  <a:pt x="7760004" y="2635296"/>
                </a:lnTo>
                <a:lnTo>
                  <a:pt x="7760004" y="2630846"/>
                </a:lnTo>
                <a:cubicBezTo>
                  <a:pt x="7760004" y="2629227"/>
                  <a:pt x="7758206" y="2628148"/>
                  <a:pt x="7754609" y="2627609"/>
                </a:cubicBezTo>
                <a:close/>
                <a:moveTo>
                  <a:pt x="7744763" y="2626530"/>
                </a:moveTo>
                <a:lnTo>
                  <a:pt x="7744763" y="2627609"/>
                </a:lnTo>
                <a:lnTo>
                  <a:pt x="7746921" y="2627609"/>
                </a:lnTo>
                <a:lnTo>
                  <a:pt x="7746921" y="2626530"/>
                </a:lnTo>
                <a:close/>
                <a:moveTo>
                  <a:pt x="3173991" y="2625585"/>
                </a:moveTo>
                <a:lnTo>
                  <a:pt x="3173991" y="2626799"/>
                </a:lnTo>
                <a:lnTo>
                  <a:pt x="3176149" y="2626799"/>
                </a:lnTo>
                <a:lnTo>
                  <a:pt x="3176149" y="2625585"/>
                </a:lnTo>
                <a:close/>
                <a:moveTo>
                  <a:pt x="7762162" y="2625451"/>
                </a:moveTo>
                <a:lnTo>
                  <a:pt x="7763376" y="2626530"/>
                </a:lnTo>
                <a:lnTo>
                  <a:pt x="7763376" y="2627609"/>
                </a:lnTo>
                <a:lnTo>
                  <a:pt x="7766613" y="2626530"/>
                </a:lnTo>
                <a:lnTo>
                  <a:pt x="7766613" y="2625451"/>
                </a:lnTo>
                <a:close/>
                <a:moveTo>
                  <a:pt x="8280205" y="2625181"/>
                </a:moveTo>
                <a:lnTo>
                  <a:pt x="8274945" y="2631520"/>
                </a:lnTo>
                <a:lnTo>
                  <a:pt x="8274945" y="2632599"/>
                </a:lnTo>
                <a:lnTo>
                  <a:pt x="8278047" y="2632599"/>
                </a:lnTo>
                <a:cubicBezTo>
                  <a:pt x="8280205" y="2631880"/>
                  <a:pt x="8281284" y="2629767"/>
                  <a:pt x="8281284" y="2626260"/>
                </a:cubicBezTo>
                <a:lnTo>
                  <a:pt x="8281284" y="2625181"/>
                </a:lnTo>
                <a:close/>
                <a:moveTo>
                  <a:pt x="667620" y="2625181"/>
                </a:moveTo>
                <a:lnTo>
                  <a:pt x="665461" y="2627339"/>
                </a:lnTo>
                <a:lnTo>
                  <a:pt x="665461" y="2628418"/>
                </a:lnTo>
                <a:lnTo>
                  <a:pt x="669778" y="2628418"/>
                </a:lnTo>
                <a:lnTo>
                  <a:pt x="669778" y="2627339"/>
                </a:lnTo>
                <a:close/>
                <a:moveTo>
                  <a:pt x="4127803" y="2625046"/>
                </a:moveTo>
                <a:lnTo>
                  <a:pt x="4124431" y="2633678"/>
                </a:lnTo>
                <a:lnTo>
                  <a:pt x="4125645" y="2633678"/>
                </a:lnTo>
                <a:cubicBezTo>
                  <a:pt x="4129961" y="2632959"/>
                  <a:pt x="4132119" y="2631880"/>
                  <a:pt x="4132119" y="2630441"/>
                </a:cubicBezTo>
                <a:lnTo>
                  <a:pt x="4131040" y="2625046"/>
                </a:lnTo>
                <a:close/>
                <a:moveTo>
                  <a:pt x="5595257" y="2624641"/>
                </a:moveTo>
                <a:lnTo>
                  <a:pt x="5593099" y="2626664"/>
                </a:lnTo>
                <a:lnTo>
                  <a:pt x="5596201" y="2628822"/>
                </a:lnTo>
                <a:lnTo>
                  <a:pt x="5597280" y="2627743"/>
                </a:lnTo>
                <a:lnTo>
                  <a:pt x="5597280" y="2626664"/>
                </a:lnTo>
                <a:close/>
                <a:moveTo>
                  <a:pt x="7750293" y="2624372"/>
                </a:moveTo>
                <a:lnTo>
                  <a:pt x="7750293" y="2625451"/>
                </a:lnTo>
                <a:lnTo>
                  <a:pt x="7753530" y="2625451"/>
                </a:lnTo>
                <a:lnTo>
                  <a:pt x="7753530" y="2624372"/>
                </a:lnTo>
                <a:close/>
                <a:moveTo>
                  <a:pt x="1583532" y="2622348"/>
                </a:moveTo>
                <a:lnTo>
                  <a:pt x="1580295" y="2627743"/>
                </a:lnTo>
                <a:lnTo>
                  <a:pt x="1580295" y="2630980"/>
                </a:lnTo>
                <a:lnTo>
                  <a:pt x="1582454" y="2630980"/>
                </a:lnTo>
                <a:lnTo>
                  <a:pt x="1587848" y="2626664"/>
                </a:lnTo>
                <a:lnTo>
                  <a:pt x="1587848" y="2622348"/>
                </a:lnTo>
                <a:close/>
                <a:moveTo>
                  <a:pt x="7773087" y="2622214"/>
                </a:moveTo>
                <a:lnTo>
                  <a:pt x="7773087" y="2623293"/>
                </a:lnTo>
                <a:lnTo>
                  <a:pt x="7775245" y="2623293"/>
                </a:lnTo>
                <a:lnTo>
                  <a:pt x="7775245" y="2622214"/>
                </a:lnTo>
                <a:close/>
                <a:moveTo>
                  <a:pt x="3074858" y="2621269"/>
                </a:moveTo>
                <a:lnTo>
                  <a:pt x="3073644" y="2622349"/>
                </a:lnTo>
                <a:lnTo>
                  <a:pt x="3073644" y="2624507"/>
                </a:lnTo>
                <a:lnTo>
                  <a:pt x="3074858" y="2624507"/>
                </a:lnTo>
                <a:lnTo>
                  <a:pt x="3077016" y="2622349"/>
                </a:lnTo>
                <a:lnTo>
                  <a:pt x="3077016" y="2621269"/>
                </a:lnTo>
                <a:close/>
                <a:moveTo>
                  <a:pt x="1597694" y="2620190"/>
                </a:moveTo>
                <a:lnTo>
                  <a:pt x="1597694" y="2621269"/>
                </a:lnTo>
                <a:lnTo>
                  <a:pt x="1599852" y="2621269"/>
                </a:lnTo>
                <a:lnTo>
                  <a:pt x="1599852" y="2620190"/>
                </a:lnTo>
                <a:close/>
                <a:moveTo>
                  <a:pt x="7769850" y="2620056"/>
                </a:moveTo>
                <a:lnTo>
                  <a:pt x="7769850" y="2622214"/>
                </a:lnTo>
                <a:lnTo>
                  <a:pt x="7772008" y="2622214"/>
                </a:lnTo>
                <a:lnTo>
                  <a:pt x="7772008" y="2620056"/>
                </a:lnTo>
                <a:close/>
                <a:moveTo>
                  <a:pt x="7757846" y="2620056"/>
                </a:moveTo>
                <a:lnTo>
                  <a:pt x="7757846" y="2621135"/>
                </a:lnTo>
                <a:lnTo>
                  <a:pt x="7760004" y="2621135"/>
                </a:lnTo>
                <a:lnTo>
                  <a:pt x="7760004" y="2620056"/>
                </a:lnTo>
                <a:close/>
                <a:moveTo>
                  <a:pt x="5117407" y="2620056"/>
                </a:moveTo>
                <a:lnTo>
                  <a:pt x="5117407" y="2623293"/>
                </a:lnTo>
                <a:lnTo>
                  <a:pt x="5120644" y="2623293"/>
                </a:lnTo>
                <a:lnTo>
                  <a:pt x="5120644" y="2622214"/>
                </a:lnTo>
                <a:lnTo>
                  <a:pt x="5118486" y="2620056"/>
                </a:lnTo>
                <a:close/>
                <a:moveTo>
                  <a:pt x="1729063" y="2618032"/>
                </a:moveTo>
                <a:lnTo>
                  <a:pt x="1729063" y="2619111"/>
                </a:lnTo>
                <a:lnTo>
                  <a:pt x="1732300" y="2619111"/>
                </a:lnTo>
                <a:lnTo>
                  <a:pt x="1732300" y="2618032"/>
                </a:lnTo>
                <a:close/>
                <a:moveTo>
                  <a:pt x="5073438" y="2617898"/>
                </a:moveTo>
                <a:lnTo>
                  <a:pt x="5073438" y="2618977"/>
                </a:lnTo>
                <a:lnTo>
                  <a:pt x="5077619" y="2618977"/>
                </a:lnTo>
                <a:lnTo>
                  <a:pt x="5077619" y="2617898"/>
                </a:lnTo>
                <a:close/>
                <a:moveTo>
                  <a:pt x="3263279" y="2617898"/>
                </a:moveTo>
                <a:lnTo>
                  <a:pt x="3263279" y="2618977"/>
                </a:lnTo>
                <a:lnTo>
                  <a:pt x="3267595" y="2618977"/>
                </a:lnTo>
                <a:lnTo>
                  <a:pt x="3267595" y="2617898"/>
                </a:lnTo>
                <a:close/>
                <a:moveTo>
                  <a:pt x="651434" y="2617628"/>
                </a:moveTo>
                <a:lnTo>
                  <a:pt x="654671" y="2620865"/>
                </a:lnTo>
                <a:lnTo>
                  <a:pt x="654671" y="2619786"/>
                </a:lnTo>
                <a:lnTo>
                  <a:pt x="652514" y="2617628"/>
                </a:lnTo>
                <a:close/>
                <a:moveTo>
                  <a:pt x="5598359" y="2616144"/>
                </a:moveTo>
                <a:lnTo>
                  <a:pt x="5598359" y="2618167"/>
                </a:lnTo>
                <a:lnTo>
                  <a:pt x="5599438" y="2618167"/>
                </a:lnTo>
                <a:lnTo>
                  <a:pt x="5599438" y="2616144"/>
                </a:lnTo>
                <a:close/>
                <a:moveTo>
                  <a:pt x="1585690" y="2615874"/>
                </a:moveTo>
                <a:lnTo>
                  <a:pt x="1585690" y="2619111"/>
                </a:lnTo>
                <a:lnTo>
                  <a:pt x="1592165" y="2619111"/>
                </a:lnTo>
                <a:lnTo>
                  <a:pt x="1592165" y="2616953"/>
                </a:lnTo>
                <a:lnTo>
                  <a:pt x="1591086" y="2618032"/>
                </a:lnTo>
                <a:lnTo>
                  <a:pt x="1590007" y="2618032"/>
                </a:lnTo>
                <a:close/>
                <a:moveTo>
                  <a:pt x="3252219" y="2615740"/>
                </a:moveTo>
                <a:lnTo>
                  <a:pt x="3251140" y="2616819"/>
                </a:lnTo>
                <a:lnTo>
                  <a:pt x="3251140" y="2617898"/>
                </a:lnTo>
                <a:lnTo>
                  <a:pt x="3253298" y="2620191"/>
                </a:lnTo>
                <a:lnTo>
                  <a:pt x="3254377" y="2620191"/>
                </a:lnTo>
                <a:lnTo>
                  <a:pt x="3254377" y="2617898"/>
                </a:lnTo>
                <a:close/>
                <a:moveTo>
                  <a:pt x="1593244" y="2614930"/>
                </a:moveTo>
                <a:lnTo>
                  <a:pt x="1593244" y="2616953"/>
                </a:lnTo>
                <a:lnTo>
                  <a:pt x="1595536" y="2616953"/>
                </a:lnTo>
                <a:close/>
                <a:moveTo>
                  <a:pt x="1566134" y="2614930"/>
                </a:moveTo>
                <a:lnTo>
                  <a:pt x="1566134" y="2615874"/>
                </a:lnTo>
                <a:lnTo>
                  <a:pt x="1568292" y="2615874"/>
                </a:lnTo>
                <a:lnTo>
                  <a:pt x="1568292" y="2614930"/>
                </a:lnTo>
                <a:close/>
                <a:moveTo>
                  <a:pt x="650355" y="2614391"/>
                </a:moveTo>
                <a:lnTo>
                  <a:pt x="650355" y="2616549"/>
                </a:lnTo>
                <a:lnTo>
                  <a:pt x="652514" y="2614391"/>
                </a:lnTo>
                <a:close/>
                <a:moveTo>
                  <a:pt x="2722041" y="2614242"/>
                </a:moveTo>
                <a:lnTo>
                  <a:pt x="2722041" y="2615321"/>
                </a:lnTo>
                <a:cubicBezTo>
                  <a:pt x="2724917" y="2618378"/>
                  <a:pt x="2726356" y="2621255"/>
                  <a:pt x="2726356" y="2623953"/>
                </a:cubicBezTo>
                <a:cubicBezTo>
                  <a:pt x="2723299" y="2625572"/>
                  <a:pt x="2721500" y="2627370"/>
                  <a:pt x="2720961" y="2629348"/>
                </a:cubicBezTo>
                <a:lnTo>
                  <a:pt x="2724199" y="2631506"/>
                </a:lnTo>
                <a:lnTo>
                  <a:pt x="2725278" y="2630427"/>
                </a:lnTo>
                <a:cubicBezTo>
                  <a:pt x="2727255" y="2626471"/>
                  <a:pt x="2729413" y="2624313"/>
                  <a:pt x="2731752" y="2623953"/>
                </a:cubicBezTo>
                <a:lnTo>
                  <a:pt x="2731752" y="2619637"/>
                </a:lnTo>
                <a:cubicBezTo>
                  <a:pt x="2727435" y="2619637"/>
                  <a:pt x="2725278" y="2617839"/>
                  <a:pt x="2725278" y="2614242"/>
                </a:cubicBezTo>
                <a:close/>
                <a:moveTo>
                  <a:pt x="1573686" y="2613851"/>
                </a:moveTo>
                <a:lnTo>
                  <a:pt x="1569371" y="2614930"/>
                </a:lnTo>
                <a:lnTo>
                  <a:pt x="1569371" y="2615874"/>
                </a:lnTo>
                <a:lnTo>
                  <a:pt x="1579217" y="2616953"/>
                </a:lnTo>
                <a:lnTo>
                  <a:pt x="1579217" y="2614930"/>
                </a:lnTo>
                <a:close/>
                <a:moveTo>
                  <a:pt x="3065956" y="2613582"/>
                </a:moveTo>
                <a:lnTo>
                  <a:pt x="3063798" y="2615740"/>
                </a:lnTo>
                <a:lnTo>
                  <a:pt x="3065956" y="2615740"/>
                </a:lnTo>
                <a:close/>
                <a:moveTo>
                  <a:pt x="656829" y="2613312"/>
                </a:moveTo>
                <a:lnTo>
                  <a:pt x="656829" y="2615470"/>
                </a:lnTo>
                <a:lnTo>
                  <a:pt x="660066" y="2616549"/>
                </a:lnTo>
                <a:lnTo>
                  <a:pt x="661145" y="2615470"/>
                </a:lnTo>
                <a:lnTo>
                  <a:pt x="661145" y="2614391"/>
                </a:lnTo>
                <a:lnTo>
                  <a:pt x="660066" y="2613312"/>
                </a:lnTo>
                <a:close/>
                <a:moveTo>
                  <a:pt x="5755489" y="2612907"/>
                </a:moveTo>
                <a:cubicBezTo>
                  <a:pt x="5753871" y="2614346"/>
                  <a:pt x="5751398" y="2615065"/>
                  <a:pt x="5748071" y="2615065"/>
                </a:cubicBezTo>
                <a:lnTo>
                  <a:pt x="5748071" y="2616144"/>
                </a:lnTo>
                <a:cubicBezTo>
                  <a:pt x="5748071" y="2617313"/>
                  <a:pt x="5749824" y="2618347"/>
                  <a:pt x="5753331" y="2619246"/>
                </a:cubicBezTo>
                <a:lnTo>
                  <a:pt x="5753331" y="2621404"/>
                </a:lnTo>
                <a:lnTo>
                  <a:pt x="5756568" y="2621404"/>
                </a:lnTo>
                <a:lnTo>
                  <a:pt x="5760749" y="2619246"/>
                </a:lnTo>
                <a:close/>
                <a:moveTo>
                  <a:pt x="3061640" y="2612368"/>
                </a:moveTo>
                <a:lnTo>
                  <a:pt x="3060426" y="2628957"/>
                </a:lnTo>
                <a:lnTo>
                  <a:pt x="3061640" y="2632195"/>
                </a:lnTo>
                <a:lnTo>
                  <a:pt x="3062719" y="2632195"/>
                </a:lnTo>
                <a:lnTo>
                  <a:pt x="3062719" y="2631115"/>
                </a:lnTo>
                <a:lnTo>
                  <a:pt x="3061640" y="2627879"/>
                </a:lnTo>
                <a:lnTo>
                  <a:pt x="3063798" y="2620191"/>
                </a:lnTo>
                <a:lnTo>
                  <a:pt x="3062719" y="2612368"/>
                </a:lnTo>
                <a:close/>
                <a:moveTo>
                  <a:pt x="630933" y="2612233"/>
                </a:moveTo>
                <a:lnTo>
                  <a:pt x="628775" y="2614391"/>
                </a:lnTo>
                <a:cubicBezTo>
                  <a:pt x="630574" y="2620865"/>
                  <a:pt x="632012" y="2624102"/>
                  <a:pt x="633091" y="2624102"/>
                </a:cubicBezTo>
                <a:lnTo>
                  <a:pt x="634170" y="2624102"/>
                </a:lnTo>
                <a:lnTo>
                  <a:pt x="636328" y="2621944"/>
                </a:lnTo>
                <a:lnTo>
                  <a:pt x="636328" y="2615470"/>
                </a:lnTo>
                <a:cubicBezTo>
                  <a:pt x="636328" y="2613851"/>
                  <a:pt x="634530" y="2612772"/>
                  <a:pt x="630933" y="2612233"/>
                </a:cubicBezTo>
                <a:close/>
                <a:moveTo>
                  <a:pt x="4064951" y="2612098"/>
                </a:moveTo>
                <a:cubicBezTo>
                  <a:pt x="4062073" y="2613536"/>
                  <a:pt x="4060635" y="2615694"/>
                  <a:pt x="4060635" y="2618572"/>
                </a:cubicBezTo>
                <a:lnTo>
                  <a:pt x="4061714" y="2618572"/>
                </a:lnTo>
                <a:lnTo>
                  <a:pt x="4067109" y="2613177"/>
                </a:lnTo>
                <a:lnTo>
                  <a:pt x="4067109" y="2612098"/>
                </a:lnTo>
                <a:close/>
                <a:moveTo>
                  <a:pt x="1582454" y="2611693"/>
                </a:moveTo>
                <a:lnTo>
                  <a:pt x="1580295" y="2613851"/>
                </a:lnTo>
                <a:lnTo>
                  <a:pt x="1580295" y="2614930"/>
                </a:lnTo>
                <a:lnTo>
                  <a:pt x="1583532" y="2613851"/>
                </a:lnTo>
                <a:lnTo>
                  <a:pt x="1583532" y="2611693"/>
                </a:lnTo>
                <a:close/>
                <a:moveTo>
                  <a:pt x="5080856" y="2611424"/>
                </a:moveTo>
                <a:lnTo>
                  <a:pt x="5080856" y="2613582"/>
                </a:lnTo>
                <a:lnTo>
                  <a:pt x="5081935" y="2613582"/>
                </a:lnTo>
                <a:lnTo>
                  <a:pt x="5081935" y="2611424"/>
                </a:lnTo>
                <a:close/>
                <a:moveTo>
                  <a:pt x="4150462" y="2609940"/>
                </a:moveTo>
                <a:lnTo>
                  <a:pt x="4148304" y="2612098"/>
                </a:lnTo>
                <a:lnTo>
                  <a:pt x="4150462" y="2612098"/>
                </a:lnTo>
                <a:close/>
                <a:moveTo>
                  <a:pt x="2076219" y="2609805"/>
                </a:moveTo>
                <a:cubicBezTo>
                  <a:pt x="2074420" y="2609805"/>
                  <a:pt x="2072982" y="2612682"/>
                  <a:pt x="2071904" y="2618437"/>
                </a:cubicBezTo>
                <a:cubicBezTo>
                  <a:pt x="2071904" y="2621315"/>
                  <a:pt x="2073341" y="2623473"/>
                  <a:pt x="2076219" y="2624911"/>
                </a:cubicBezTo>
                <a:cubicBezTo>
                  <a:pt x="2077658" y="2624911"/>
                  <a:pt x="2078376" y="2623832"/>
                  <a:pt x="2078376" y="2621674"/>
                </a:cubicBezTo>
                <a:lnTo>
                  <a:pt x="2077298" y="2617358"/>
                </a:lnTo>
                <a:lnTo>
                  <a:pt x="2079456" y="2610884"/>
                </a:lnTo>
                <a:lnTo>
                  <a:pt x="2078376" y="2609805"/>
                </a:lnTo>
                <a:close/>
                <a:moveTo>
                  <a:pt x="6147154" y="2609535"/>
                </a:moveTo>
                <a:lnTo>
                  <a:pt x="6147154" y="2611693"/>
                </a:lnTo>
                <a:lnTo>
                  <a:pt x="6148233" y="2611693"/>
                </a:lnTo>
                <a:lnTo>
                  <a:pt x="6148233" y="2609535"/>
                </a:lnTo>
                <a:close/>
                <a:moveTo>
                  <a:pt x="8235156" y="2608996"/>
                </a:moveTo>
                <a:lnTo>
                  <a:pt x="8235156" y="2610075"/>
                </a:lnTo>
                <a:lnTo>
                  <a:pt x="8238393" y="2610075"/>
                </a:lnTo>
                <a:lnTo>
                  <a:pt x="8238393" y="2608996"/>
                </a:lnTo>
                <a:close/>
                <a:moveTo>
                  <a:pt x="8218027" y="2608996"/>
                </a:moveTo>
                <a:lnTo>
                  <a:pt x="8218027" y="2610075"/>
                </a:lnTo>
                <a:lnTo>
                  <a:pt x="8220050" y="2610075"/>
                </a:lnTo>
                <a:lnTo>
                  <a:pt x="8220050" y="2608996"/>
                </a:lnTo>
                <a:close/>
                <a:moveTo>
                  <a:pt x="8156794" y="2608996"/>
                </a:moveTo>
                <a:lnTo>
                  <a:pt x="8153557" y="2613312"/>
                </a:lnTo>
                <a:cubicBezTo>
                  <a:pt x="8153557" y="2615470"/>
                  <a:pt x="8155715" y="2617628"/>
                  <a:pt x="8160031" y="2619786"/>
                </a:cubicBezTo>
                <a:lnTo>
                  <a:pt x="8162054" y="2616549"/>
                </a:lnTo>
                <a:lnTo>
                  <a:pt x="8162054" y="2611154"/>
                </a:lnTo>
                <a:lnTo>
                  <a:pt x="8160031" y="2608996"/>
                </a:lnTo>
                <a:close/>
                <a:moveTo>
                  <a:pt x="4264162" y="2608861"/>
                </a:moveTo>
                <a:lnTo>
                  <a:pt x="4264162" y="2611019"/>
                </a:lnTo>
                <a:lnTo>
                  <a:pt x="4266320" y="2611019"/>
                </a:lnTo>
                <a:lnTo>
                  <a:pt x="4268478" y="2608861"/>
                </a:lnTo>
                <a:close/>
                <a:moveTo>
                  <a:pt x="3695676" y="2608456"/>
                </a:moveTo>
                <a:lnTo>
                  <a:pt x="3694597" y="2609535"/>
                </a:lnTo>
                <a:lnTo>
                  <a:pt x="3693518" y="2609535"/>
                </a:lnTo>
                <a:cubicBezTo>
                  <a:pt x="3694597" y="2612323"/>
                  <a:pt x="3696395" y="2614436"/>
                  <a:pt x="3698913" y="2615874"/>
                </a:cubicBezTo>
                <a:lnTo>
                  <a:pt x="3702015" y="2612637"/>
                </a:lnTo>
                <a:cubicBezTo>
                  <a:pt x="3700936" y="2609850"/>
                  <a:pt x="3699902" y="2608456"/>
                  <a:pt x="3698913" y="2608456"/>
                </a:cubicBezTo>
                <a:close/>
                <a:moveTo>
                  <a:pt x="1715981" y="2608456"/>
                </a:moveTo>
                <a:cubicBezTo>
                  <a:pt x="1714541" y="2608456"/>
                  <a:pt x="1713824" y="2609535"/>
                  <a:pt x="1713824" y="2611693"/>
                </a:cubicBezTo>
                <a:lnTo>
                  <a:pt x="1717060" y="2619111"/>
                </a:lnTo>
                <a:lnTo>
                  <a:pt x="1721510" y="2619111"/>
                </a:lnTo>
                <a:lnTo>
                  <a:pt x="1721510" y="2616953"/>
                </a:lnTo>
                <a:lnTo>
                  <a:pt x="1722591" y="2616953"/>
                </a:lnTo>
                <a:lnTo>
                  <a:pt x="1719218" y="2608456"/>
                </a:lnTo>
                <a:close/>
                <a:moveTo>
                  <a:pt x="5588783" y="2607647"/>
                </a:moveTo>
                <a:lnTo>
                  <a:pt x="5586760" y="2609670"/>
                </a:lnTo>
                <a:lnTo>
                  <a:pt x="5586760" y="2610749"/>
                </a:lnTo>
                <a:lnTo>
                  <a:pt x="5590941" y="2615065"/>
                </a:lnTo>
                <a:lnTo>
                  <a:pt x="5596201" y="2610749"/>
                </a:lnTo>
                <a:lnTo>
                  <a:pt x="5593099" y="2607647"/>
                </a:lnTo>
                <a:close/>
                <a:moveTo>
                  <a:pt x="2088089" y="2606568"/>
                </a:moveTo>
                <a:lnTo>
                  <a:pt x="2088089" y="2607647"/>
                </a:lnTo>
                <a:lnTo>
                  <a:pt x="2090247" y="2607647"/>
                </a:lnTo>
                <a:lnTo>
                  <a:pt x="2090247" y="2606568"/>
                </a:lnTo>
                <a:close/>
                <a:moveTo>
                  <a:pt x="2083773" y="2606568"/>
                </a:moveTo>
                <a:lnTo>
                  <a:pt x="2083773" y="2607647"/>
                </a:lnTo>
                <a:lnTo>
                  <a:pt x="2084852" y="2608726"/>
                </a:lnTo>
                <a:lnTo>
                  <a:pt x="2087010" y="2608726"/>
                </a:lnTo>
                <a:lnTo>
                  <a:pt x="2087010" y="2607647"/>
                </a:lnTo>
                <a:close/>
                <a:moveTo>
                  <a:pt x="5232321" y="2606163"/>
                </a:moveTo>
                <a:lnTo>
                  <a:pt x="5232321" y="2610345"/>
                </a:lnTo>
                <a:lnTo>
                  <a:pt x="5233400" y="2610345"/>
                </a:lnTo>
                <a:lnTo>
                  <a:pt x="5233400" y="2606163"/>
                </a:lnTo>
                <a:close/>
                <a:moveTo>
                  <a:pt x="8248104" y="2605759"/>
                </a:moveTo>
                <a:lnTo>
                  <a:pt x="8250128" y="2605759"/>
                </a:lnTo>
                <a:lnTo>
                  <a:pt x="8250128" y="2606838"/>
                </a:lnTo>
                <a:lnTo>
                  <a:pt x="8248104" y="2606838"/>
                </a:lnTo>
                <a:close/>
                <a:moveTo>
                  <a:pt x="1648678" y="2604680"/>
                </a:moveTo>
                <a:cubicBezTo>
                  <a:pt x="1642023" y="2606928"/>
                  <a:pt x="1635864" y="2608052"/>
                  <a:pt x="1630200" y="2608052"/>
                </a:cubicBezTo>
                <a:lnTo>
                  <a:pt x="1617252" y="2608052"/>
                </a:lnTo>
                <a:lnTo>
                  <a:pt x="1606327" y="2606973"/>
                </a:lnTo>
                <a:lnTo>
                  <a:pt x="1606327" y="2608052"/>
                </a:lnTo>
                <a:lnTo>
                  <a:pt x="1608485" y="2620730"/>
                </a:lnTo>
                <a:lnTo>
                  <a:pt x="1608485" y="2625181"/>
                </a:lnTo>
                <a:lnTo>
                  <a:pt x="1607405" y="2649189"/>
                </a:lnTo>
                <a:cubicBezTo>
                  <a:pt x="1608305" y="2666003"/>
                  <a:pt x="1609743" y="2674410"/>
                  <a:pt x="1611722" y="2674410"/>
                </a:cubicBezTo>
                <a:lnTo>
                  <a:pt x="1621568" y="2674410"/>
                </a:lnTo>
                <a:cubicBezTo>
                  <a:pt x="1624084" y="2672073"/>
                  <a:pt x="1631323" y="2670904"/>
                  <a:pt x="1643284" y="2670904"/>
                </a:cubicBezTo>
                <a:lnTo>
                  <a:pt x="1654073" y="2673197"/>
                </a:lnTo>
                <a:lnTo>
                  <a:pt x="1663919" y="2672118"/>
                </a:lnTo>
                <a:lnTo>
                  <a:pt x="1670393" y="2674410"/>
                </a:lnTo>
                <a:lnTo>
                  <a:pt x="1675786" y="2674410"/>
                </a:lnTo>
                <a:lnTo>
                  <a:pt x="1687792" y="2670904"/>
                </a:lnTo>
                <a:lnTo>
                  <a:pt x="1692108" y="2672118"/>
                </a:lnTo>
                <a:lnTo>
                  <a:pt x="1695344" y="2672118"/>
                </a:lnTo>
                <a:lnTo>
                  <a:pt x="1700874" y="2668611"/>
                </a:lnTo>
                <a:lnTo>
                  <a:pt x="1700874" y="2666318"/>
                </a:lnTo>
                <a:lnTo>
                  <a:pt x="1692108" y="2661732"/>
                </a:lnTo>
                <a:lnTo>
                  <a:pt x="1692108" y="2648110"/>
                </a:lnTo>
                <a:cubicBezTo>
                  <a:pt x="1694985" y="2645233"/>
                  <a:pt x="1696424" y="2640287"/>
                  <a:pt x="1696424" y="2633273"/>
                </a:cubicBezTo>
                <a:lnTo>
                  <a:pt x="1696424" y="2630980"/>
                </a:lnTo>
                <a:lnTo>
                  <a:pt x="1692108" y="2616144"/>
                </a:lnTo>
                <a:lnTo>
                  <a:pt x="1692108" y="2614930"/>
                </a:lnTo>
                <a:lnTo>
                  <a:pt x="1695344" y="2609266"/>
                </a:lnTo>
                <a:lnTo>
                  <a:pt x="1694266" y="2608052"/>
                </a:lnTo>
                <a:lnTo>
                  <a:pt x="1693187" y="2608052"/>
                </a:lnTo>
                <a:lnTo>
                  <a:pt x="1685634" y="2609266"/>
                </a:lnTo>
                <a:lnTo>
                  <a:pt x="1672551" y="2606973"/>
                </a:lnTo>
                <a:lnTo>
                  <a:pt x="1655152" y="2609266"/>
                </a:lnTo>
                <a:close/>
                <a:moveTo>
                  <a:pt x="1695344" y="2604140"/>
                </a:moveTo>
                <a:lnTo>
                  <a:pt x="1695344" y="2605219"/>
                </a:lnTo>
                <a:lnTo>
                  <a:pt x="1697503" y="2605219"/>
                </a:lnTo>
                <a:lnTo>
                  <a:pt x="1697503" y="2604140"/>
                </a:lnTo>
                <a:close/>
                <a:moveTo>
                  <a:pt x="5562213" y="2603331"/>
                </a:moveTo>
                <a:lnTo>
                  <a:pt x="5562213" y="2605489"/>
                </a:lnTo>
                <a:lnTo>
                  <a:pt x="5563292" y="2605489"/>
                </a:lnTo>
                <a:lnTo>
                  <a:pt x="5563292" y="2603331"/>
                </a:lnTo>
                <a:close/>
                <a:moveTo>
                  <a:pt x="6152549" y="2603061"/>
                </a:moveTo>
                <a:lnTo>
                  <a:pt x="6149312" y="2604140"/>
                </a:lnTo>
                <a:cubicBezTo>
                  <a:pt x="6150751" y="2608636"/>
                  <a:pt x="6152594" y="2611154"/>
                  <a:pt x="6154842" y="2611693"/>
                </a:cubicBezTo>
                <a:lnTo>
                  <a:pt x="6155921" y="2611693"/>
                </a:lnTo>
                <a:lnTo>
                  <a:pt x="6155921" y="2610614"/>
                </a:lnTo>
                <a:cubicBezTo>
                  <a:pt x="6153673" y="2610614"/>
                  <a:pt x="6152549" y="2608097"/>
                  <a:pt x="6152549" y="2603061"/>
                </a:cubicBezTo>
                <a:close/>
                <a:moveTo>
                  <a:pt x="2077298" y="2602252"/>
                </a:moveTo>
                <a:lnTo>
                  <a:pt x="2077298" y="2603331"/>
                </a:lnTo>
                <a:lnTo>
                  <a:pt x="2081615" y="2604410"/>
                </a:lnTo>
                <a:lnTo>
                  <a:pt x="2081615" y="2602252"/>
                </a:lnTo>
                <a:close/>
                <a:moveTo>
                  <a:pt x="2071904" y="2602252"/>
                </a:moveTo>
                <a:lnTo>
                  <a:pt x="2071904" y="2603331"/>
                </a:lnTo>
                <a:lnTo>
                  <a:pt x="2074061" y="2603331"/>
                </a:lnTo>
                <a:lnTo>
                  <a:pt x="2074061" y="2602252"/>
                </a:lnTo>
                <a:close/>
                <a:moveTo>
                  <a:pt x="1134815" y="2600903"/>
                </a:moveTo>
                <a:lnTo>
                  <a:pt x="1138052" y="2600903"/>
                </a:lnTo>
                <a:lnTo>
                  <a:pt x="1138052" y="2603196"/>
                </a:lnTo>
                <a:lnTo>
                  <a:pt x="1134815" y="2603196"/>
                </a:lnTo>
                <a:close/>
                <a:moveTo>
                  <a:pt x="8600116" y="2600634"/>
                </a:moveTo>
                <a:lnTo>
                  <a:pt x="8600116" y="2601713"/>
                </a:lnTo>
                <a:lnTo>
                  <a:pt x="8603352" y="2601713"/>
                </a:lnTo>
                <a:lnTo>
                  <a:pt x="8603352" y="2600634"/>
                </a:lnTo>
                <a:close/>
                <a:moveTo>
                  <a:pt x="7773087" y="2600364"/>
                </a:moveTo>
                <a:lnTo>
                  <a:pt x="7774166" y="2601443"/>
                </a:lnTo>
                <a:lnTo>
                  <a:pt x="7774166" y="2602522"/>
                </a:lnTo>
                <a:lnTo>
                  <a:pt x="7780775" y="2601443"/>
                </a:lnTo>
                <a:lnTo>
                  <a:pt x="7780775" y="2600364"/>
                </a:lnTo>
                <a:close/>
                <a:moveTo>
                  <a:pt x="5748071" y="2599150"/>
                </a:moveTo>
                <a:lnTo>
                  <a:pt x="5745913" y="2603331"/>
                </a:lnTo>
                <a:lnTo>
                  <a:pt x="5749150" y="2611828"/>
                </a:lnTo>
                <a:lnTo>
                  <a:pt x="5754410" y="2611828"/>
                </a:lnTo>
                <a:lnTo>
                  <a:pt x="5754410" y="2610749"/>
                </a:lnTo>
                <a:cubicBezTo>
                  <a:pt x="5754410" y="2604365"/>
                  <a:pt x="5752297" y="2600499"/>
                  <a:pt x="5748071" y="2599150"/>
                </a:cubicBezTo>
                <a:close/>
                <a:moveTo>
                  <a:pt x="3620955" y="2598880"/>
                </a:moveTo>
                <a:lnTo>
                  <a:pt x="3620955" y="2601038"/>
                </a:lnTo>
                <a:lnTo>
                  <a:pt x="3624192" y="2601038"/>
                </a:lnTo>
                <a:lnTo>
                  <a:pt x="3624192" y="2598880"/>
                </a:lnTo>
                <a:close/>
                <a:moveTo>
                  <a:pt x="6157000" y="2598745"/>
                </a:moveTo>
                <a:lnTo>
                  <a:pt x="6154842" y="2600903"/>
                </a:lnTo>
                <a:lnTo>
                  <a:pt x="6157000" y="2600903"/>
                </a:lnTo>
                <a:close/>
                <a:moveTo>
                  <a:pt x="7154241" y="2597336"/>
                </a:moveTo>
                <a:lnTo>
                  <a:pt x="7157613" y="2597336"/>
                </a:lnTo>
                <a:cubicBezTo>
                  <a:pt x="7160670" y="2600213"/>
                  <a:pt x="7163547" y="2601652"/>
                  <a:pt x="7166245" y="2601652"/>
                </a:cubicBezTo>
                <a:lnTo>
                  <a:pt x="7168403" y="2601652"/>
                </a:lnTo>
                <a:cubicBezTo>
                  <a:pt x="7172000" y="2601652"/>
                  <a:pt x="7173798" y="2600933"/>
                  <a:pt x="7173798" y="2599494"/>
                </a:cubicBezTo>
                <a:lnTo>
                  <a:pt x="7189039" y="2601652"/>
                </a:lnTo>
                <a:lnTo>
                  <a:pt x="7196727" y="2600573"/>
                </a:lnTo>
                <a:cubicBezTo>
                  <a:pt x="7201043" y="2601292"/>
                  <a:pt x="7203201" y="2603496"/>
                  <a:pt x="7203201" y="2607182"/>
                </a:cubicBezTo>
                <a:lnTo>
                  <a:pt x="7204280" y="2607182"/>
                </a:lnTo>
                <a:cubicBezTo>
                  <a:pt x="7204280" y="2604215"/>
                  <a:pt x="7204999" y="2602731"/>
                  <a:pt x="7206438" y="2602731"/>
                </a:cubicBezTo>
                <a:lnTo>
                  <a:pt x="7211833" y="2602731"/>
                </a:lnTo>
                <a:cubicBezTo>
                  <a:pt x="7213721" y="2602731"/>
                  <a:pt x="7215204" y="2605654"/>
                  <a:pt x="7216284" y="2611498"/>
                </a:cubicBezTo>
                <a:cubicBezTo>
                  <a:pt x="7215204" y="2614375"/>
                  <a:pt x="7214081" y="2615814"/>
                  <a:pt x="7212912" y="2615814"/>
                </a:cubicBezTo>
                <a:lnTo>
                  <a:pt x="7207517" y="2612577"/>
                </a:lnTo>
                <a:lnTo>
                  <a:pt x="7207517" y="2613656"/>
                </a:lnTo>
                <a:lnTo>
                  <a:pt x="7209675" y="2620130"/>
                </a:lnTo>
                <a:cubicBezTo>
                  <a:pt x="7206438" y="2621569"/>
                  <a:pt x="7204640" y="2623007"/>
                  <a:pt x="7204280" y="2624446"/>
                </a:cubicBezTo>
                <a:lnTo>
                  <a:pt x="7204280" y="2629976"/>
                </a:lnTo>
                <a:cubicBezTo>
                  <a:pt x="7204280" y="2634292"/>
                  <a:pt x="7207157" y="2636450"/>
                  <a:pt x="7212912" y="2636450"/>
                </a:cubicBezTo>
                <a:cubicBezTo>
                  <a:pt x="7214620" y="2638608"/>
                  <a:pt x="7217183" y="2639687"/>
                  <a:pt x="7220600" y="2639687"/>
                </a:cubicBezTo>
                <a:lnTo>
                  <a:pt x="7223837" y="2639687"/>
                </a:lnTo>
                <a:cubicBezTo>
                  <a:pt x="7226714" y="2637529"/>
                  <a:pt x="7230715" y="2636450"/>
                  <a:pt x="7235840" y="2636450"/>
                </a:cubicBezTo>
                <a:lnTo>
                  <a:pt x="7245552" y="2640766"/>
                </a:lnTo>
                <a:cubicBezTo>
                  <a:pt x="7249958" y="2640766"/>
                  <a:pt x="7257915" y="2635326"/>
                  <a:pt x="7269424" y="2624446"/>
                </a:cubicBezTo>
                <a:lnTo>
                  <a:pt x="7273876" y="2624446"/>
                </a:lnTo>
                <a:cubicBezTo>
                  <a:pt x="7282328" y="2624446"/>
                  <a:pt x="7287004" y="2627728"/>
                  <a:pt x="7287902" y="2634292"/>
                </a:cubicBezTo>
                <a:cubicBezTo>
                  <a:pt x="7290870" y="2634652"/>
                  <a:pt x="7292354" y="2635731"/>
                  <a:pt x="7292354" y="2637529"/>
                </a:cubicBezTo>
                <a:lnTo>
                  <a:pt x="7290195" y="2640766"/>
                </a:lnTo>
                <a:lnTo>
                  <a:pt x="7292354" y="2642924"/>
                </a:lnTo>
                <a:lnTo>
                  <a:pt x="7294512" y="2642924"/>
                </a:lnTo>
                <a:cubicBezTo>
                  <a:pt x="7294512" y="2640766"/>
                  <a:pt x="7295231" y="2639687"/>
                  <a:pt x="7296670" y="2639687"/>
                </a:cubicBezTo>
                <a:lnTo>
                  <a:pt x="7297748" y="2639687"/>
                </a:lnTo>
                <a:cubicBezTo>
                  <a:pt x="7302244" y="2644992"/>
                  <a:pt x="7306605" y="2647914"/>
                  <a:pt x="7310831" y="2648454"/>
                </a:cubicBezTo>
                <a:lnTo>
                  <a:pt x="7316226" y="2660323"/>
                </a:lnTo>
                <a:lnTo>
                  <a:pt x="7316226" y="2668011"/>
                </a:lnTo>
                <a:cubicBezTo>
                  <a:pt x="7316226" y="2670169"/>
                  <a:pt x="7312944" y="2671967"/>
                  <a:pt x="7306380" y="2673406"/>
                </a:cubicBezTo>
                <a:lnTo>
                  <a:pt x="7302064" y="2673406"/>
                </a:lnTo>
                <a:cubicBezTo>
                  <a:pt x="7290645" y="2671967"/>
                  <a:pt x="7282688" y="2670169"/>
                  <a:pt x="7278192" y="2668011"/>
                </a:cubicBezTo>
                <a:lnTo>
                  <a:pt x="7274954" y="2669090"/>
                </a:lnTo>
                <a:lnTo>
                  <a:pt x="7274954" y="2670169"/>
                </a:lnTo>
                <a:cubicBezTo>
                  <a:pt x="7274954" y="2671967"/>
                  <a:pt x="7280035" y="2676508"/>
                  <a:pt x="7290195" y="2683791"/>
                </a:cubicBezTo>
                <a:lnTo>
                  <a:pt x="7290195" y="2685949"/>
                </a:lnTo>
                <a:cubicBezTo>
                  <a:pt x="7290195" y="2689726"/>
                  <a:pt x="7289072" y="2691884"/>
                  <a:pt x="7286824" y="2692423"/>
                </a:cubicBezTo>
                <a:lnTo>
                  <a:pt x="7284666" y="2692423"/>
                </a:lnTo>
                <a:lnTo>
                  <a:pt x="7279270" y="2689186"/>
                </a:lnTo>
                <a:lnTo>
                  <a:pt x="7264030" y="2690265"/>
                </a:lnTo>
                <a:lnTo>
                  <a:pt x="7260792" y="2687028"/>
                </a:lnTo>
                <a:lnTo>
                  <a:pt x="7257556" y="2687028"/>
                </a:lnTo>
                <a:cubicBezTo>
                  <a:pt x="7254318" y="2689186"/>
                  <a:pt x="7251036" y="2690265"/>
                  <a:pt x="7247710" y="2690265"/>
                </a:cubicBezTo>
                <a:lnTo>
                  <a:pt x="7241236" y="2688107"/>
                </a:lnTo>
                <a:lnTo>
                  <a:pt x="7233682" y="2690265"/>
                </a:lnTo>
                <a:lnTo>
                  <a:pt x="7224916" y="2685949"/>
                </a:lnTo>
                <a:lnTo>
                  <a:pt x="7220600" y="2690265"/>
                </a:lnTo>
                <a:lnTo>
                  <a:pt x="7206438" y="2690265"/>
                </a:lnTo>
                <a:lnTo>
                  <a:pt x="7199964" y="2692423"/>
                </a:lnTo>
                <a:lnTo>
                  <a:pt x="7187960" y="2688107"/>
                </a:lnTo>
                <a:lnTo>
                  <a:pt x="7170561" y="2690265"/>
                </a:lnTo>
                <a:lnTo>
                  <a:pt x="7166245" y="2689186"/>
                </a:lnTo>
                <a:lnTo>
                  <a:pt x="7149925" y="2693502"/>
                </a:lnTo>
                <a:lnTo>
                  <a:pt x="7145609" y="2687028"/>
                </a:lnTo>
                <a:lnTo>
                  <a:pt x="7140214" y="2687028"/>
                </a:lnTo>
                <a:lnTo>
                  <a:pt x="7130368" y="2690265"/>
                </a:lnTo>
                <a:lnTo>
                  <a:pt x="7127131" y="2689186"/>
                </a:lnTo>
                <a:lnTo>
                  <a:pt x="7115127" y="2690265"/>
                </a:lnTo>
                <a:lnTo>
                  <a:pt x="7114048" y="2690265"/>
                </a:lnTo>
                <a:cubicBezTo>
                  <a:pt x="7110452" y="2689906"/>
                  <a:pt x="7108653" y="2688287"/>
                  <a:pt x="7108653" y="2685410"/>
                </a:cubicBezTo>
                <a:cubicBezTo>
                  <a:pt x="7111351" y="2683162"/>
                  <a:pt x="7113868" y="2682038"/>
                  <a:pt x="7116206" y="2682038"/>
                </a:cubicBezTo>
                <a:lnTo>
                  <a:pt x="7121736" y="2682038"/>
                </a:lnTo>
                <a:lnTo>
                  <a:pt x="7130368" y="2684331"/>
                </a:lnTo>
                <a:lnTo>
                  <a:pt x="7139135" y="2680959"/>
                </a:lnTo>
                <a:lnTo>
                  <a:pt x="7146688" y="2680959"/>
                </a:lnTo>
                <a:lnTo>
                  <a:pt x="7151004" y="2684331"/>
                </a:lnTo>
                <a:lnTo>
                  <a:pt x="7152083" y="2684331"/>
                </a:lnTo>
                <a:cubicBezTo>
                  <a:pt x="7156489" y="2684331"/>
                  <a:pt x="7162648" y="2682847"/>
                  <a:pt x="7170561" y="2679880"/>
                </a:cubicBezTo>
                <a:lnTo>
                  <a:pt x="7179328" y="2682038"/>
                </a:lnTo>
                <a:lnTo>
                  <a:pt x="7180407" y="2682038"/>
                </a:lnTo>
                <a:lnTo>
                  <a:pt x="7189039" y="2679880"/>
                </a:lnTo>
                <a:cubicBezTo>
                  <a:pt x="7196682" y="2681319"/>
                  <a:pt x="7201762" y="2683881"/>
                  <a:pt x="7204280" y="2687568"/>
                </a:cubicBezTo>
                <a:cubicBezTo>
                  <a:pt x="7212282" y="2682442"/>
                  <a:pt x="7217722" y="2679880"/>
                  <a:pt x="7220600" y="2679880"/>
                </a:cubicBezTo>
                <a:lnTo>
                  <a:pt x="7221678" y="2679880"/>
                </a:lnTo>
                <a:lnTo>
                  <a:pt x="7222758" y="2680959"/>
                </a:lnTo>
                <a:cubicBezTo>
                  <a:pt x="7224916" y="2680959"/>
                  <a:pt x="7229636" y="2671652"/>
                  <a:pt x="7236920" y="2653040"/>
                </a:cubicBezTo>
                <a:cubicBezTo>
                  <a:pt x="7241056" y="2653040"/>
                  <a:pt x="7244652" y="2651241"/>
                  <a:pt x="7247710" y="2647645"/>
                </a:cubicBezTo>
                <a:lnTo>
                  <a:pt x="7248788" y="2647645"/>
                </a:lnTo>
                <a:lnTo>
                  <a:pt x="7253240" y="2650882"/>
                </a:lnTo>
                <a:lnTo>
                  <a:pt x="7255398" y="2645487"/>
                </a:lnTo>
                <a:lnTo>
                  <a:pt x="7254318" y="2645487"/>
                </a:lnTo>
                <a:lnTo>
                  <a:pt x="7253240" y="2644408"/>
                </a:lnTo>
                <a:lnTo>
                  <a:pt x="7252160" y="2645487"/>
                </a:lnTo>
                <a:cubicBezTo>
                  <a:pt x="7243079" y="2644767"/>
                  <a:pt x="7237639" y="2643688"/>
                  <a:pt x="7235840" y="2642250"/>
                </a:cubicBezTo>
                <a:cubicBezTo>
                  <a:pt x="7233952" y="2645846"/>
                  <a:pt x="7231030" y="2647645"/>
                  <a:pt x="7227074" y="2647645"/>
                </a:cubicBezTo>
                <a:lnTo>
                  <a:pt x="7218442" y="2643329"/>
                </a:lnTo>
                <a:cubicBezTo>
                  <a:pt x="7216643" y="2646925"/>
                  <a:pt x="7213721" y="2648724"/>
                  <a:pt x="7209675" y="2648724"/>
                </a:cubicBezTo>
                <a:lnTo>
                  <a:pt x="7205359" y="2648724"/>
                </a:lnTo>
                <a:cubicBezTo>
                  <a:pt x="7197896" y="2648724"/>
                  <a:pt x="7190298" y="2647285"/>
                  <a:pt x="7182565" y="2644408"/>
                </a:cubicBezTo>
                <a:lnTo>
                  <a:pt x="7175956" y="2645487"/>
                </a:lnTo>
                <a:lnTo>
                  <a:pt x="7156399" y="2644408"/>
                </a:lnTo>
                <a:lnTo>
                  <a:pt x="7120657" y="2648724"/>
                </a:lnTo>
                <a:lnTo>
                  <a:pt x="7108653" y="2645487"/>
                </a:lnTo>
                <a:lnTo>
                  <a:pt x="7107574" y="2646566"/>
                </a:lnTo>
                <a:lnTo>
                  <a:pt x="7107574" y="2647645"/>
                </a:lnTo>
                <a:lnTo>
                  <a:pt x="7109732" y="2664774"/>
                </a:lnTo>
                <a:lnTo>
                  <a:pt x="7108653" y="2665853"/>
                </a:lnTo>
                <a:lnTo>
                  <a:pt x="7109732" y="2671248"/>
                </a:lnTo>
                <a:lnTo>
                  <a:pt x="7109732" y="2674485"/>
                </a:lnTo>
                <a:cubicBezTo>
                  <a:pt x="7108114" y="2685365"/>
                  <a:pt x="7105236" y="2692603"/>
                  <a:pt x="7101100" y="2696200"/>
                </a:cubicBezTo>
                <a:cubicBezTo>
                  <a:pt x="7095256" y="2701325"/>
                  <a:pt x="7088332" y="2704607"/>
                  <a:pt x="7080329" y="2706046"/>
                </a:cubicBezTo>
                <a:cubicBezTo>
                  <a:pt x="7080329" y="2708204"/>
                  <a:pt x="7079610" y="2709283"/>
                  <a:pt x="7078171" y="2709283"/>
                </a:cubicBezTo>
                <a:cubicBezTo>
                  <a:pt x="7076373" y="2709283"/>
                  <a:pt x="7074934" y="2706765"/>
                  <a:pt x="7073855" y="2701730"/>
                </a:cubicBezTo>
                <a:lnTo>
                  <a:pt x="7065223" y="2703888"/>
                </a:lnTo>
                <a:cubicBezTo>
                  <a:pt x="7057760" y="2701280"/>
                  <a:pt x="7053759" y="2698718"/>
                  <a:pt x="7053219" y="2696200"/>
                </a:cubicBezTo>
                <a:lnTo>
                  <a:pt x="7055377" y="2692963"/>
                </a:lnTo>
                <a:lnTo>
                  <a:pt x="7054298" y="2687568"/>
                </a:lnTo>
                <a:lnTo>
                  <a:pt x="7054298" y="2684331"/>
                </a:lnTo>
                <a:cubicBezTo>
                  <a:pt x="7054298" y="2679026"/>
                  <a:pt x="7056456" y="2675024"/>
                  <a:pt x="7060772" y="2672327"/>
                </a:cubicBezTo>
                <a:lnTo>
                  <a:pt x="7072776" y="2652770"/>
                </a:lnTo>
                <a:cubicBezTo>
                  <a:pt x="7075834" y="2650432"/>
                  <a:pt x="7079835" y="2643554"/>
                  <a:pt x="7084780" y="2632134"/>
                </a:cubicBezTo>
                <a:lnTo>
                  <a:pt x="7089096" y="2628897"/>
                </a:lnTo>
                <a:lnTo>
                  <a:pt x="7092333" y="2628897"/>
                </a:lnTo>
                <a:lnTo>
                  <a:pt x="7105416" y="2639687"/>
                </a:lnTo>
                <a:lnTo>
                  <a:pt x="7108653" y="2639687"/>
                </a:lnTo>
                <a:lnTo>
                  <a:pt x="7114048" y="2638608"/>
                </a:lnTo>
                <a:lnTo>
                  <a:pt x="7115127" y="2639687"/>
                </a:lnTo>
                <a:lnTo>
                  <a:pt x="7118364" y="2636450"/>
                </a:lnTo>
                <a:lnTo>
                  <a:pt x="7124973" y="2636450"/>
                </a:lnTo>
                <a:lnTo>
                  <a:pt x="7129289" y="2639687"/>
                </a:lnTo>
                <a:lnTo>
                  <a:pt x="7142372" y="2639687"/>
                </a:lnTo>
                <a:cubicBezTo>
                  <a:pt x="7146688" y="2640047"/>
                  <a:pt x="7148846" y="2641126"/>
                  <a:pt x="7148846" y="2642924"/>
                </a:cubicBezTo>
                <a:cubicBezTo>
                  <a:pt x="7154691" y="2640406"/>
                  <a:pt x="7157613" y="2638608"/>
                  <a:pt x="7157613" y="2637529"/>
                </a:cubicBezTo>
                <a:lnTo>
                  <a:pt x="7156399" y="2627818"/>
                </a:lnTo>
                <a:lnTo>
                  <a:pt x="7157613" y="2621209"/>
                </a:lnTo>
                <a:lnTo>
                  <a:pt x="7156399" y="2620130"/>
                </a:lnTo>
                <a:lnTo>
                  <a:pt x="7156399" y="2619051"/>
                </a:lnTo>
                <a:lnTo>
                  <a:pt x="7159771" y="2611498"/>
                </a:lnTo>
                <a:cubicBezTo>
                  <a:pt x="7154646" y="2609340"/>
                  <a:pt x="7152083" y="2606058"/>
                  <a:pt x="7152083" y="2601652"/>
                </a:cubicBezTo>
                <a:lnTo>
                  <a:pt x="7152083" y="2599494"/>
                </a:lnTo>
                <a:close/>
                <a:moveTo>
                  <a:pt x="7769850" y="2596048"/>
                </a:moveTo>
                <a:lnTo>
                  <a:pt x="7769850" y="2598206"/>
                </a:lnTo>
                <a:lnTo>
                  <a:pt x="7770929" y="2598206"/>
                </a:lnTo>
                <a:lnTo>
                  <a:pt x="7770929" y="2596048"/>
                </a:lnTo>
                <a:close/>
                <a:moveTo>
                  <a:pt x="2652175" y="2594955"/>
                </a:moveTo>
                <a:cubicBezTo>
                  <a:pt x="2650286" y="2594955"/>
                  <a:pt x="2648533" y="2596753"/>
                  <a:pt x="2646915" y="2600350"/>
                </a:cubicBezTo>
                <a:lnTo>
                  <a:pt x="2647993" y="2603587"/>
                </a:lnTo>
                <a:lnTo>
                  <a:pt x="2649072" y="2603587"/>
                </a:lnTo>
                <a:cubicBezTo>
                  <a:pt x="2653298" y="2603587"/>
                  <a:pt x="2655412" y="2601429"/>
                  <a:pt x="2655412" y="2597113"/>
                </a:cubicBezTo>
                <a:cubicBezTo>
                  <a:pt x="2655412" y="2595674"/>
                  <a:pt x="2654333" y="2594955"/>
                  <a:pt x="2652175" y="2594955"/>
                </a:cubicBezTo>
                <a:close/>
                <a:moveTo>
                  <a:pt x="1158015" y="2594159"/>
                </a:moveTo>
                <a:lnTo>
                  <a:pt x="1158015" y="2595373"/>
                </a:lnTo>
                <a:lnTo>
                  <a:pt x="1155721" y="2598745"/>
                </a:lnTo>
                <a:lnTo>
                  <a:pt x="1158015" y="2598745"/>
                </a:lnTo>
                <a:lnTo>
                  <a:pt x="1161251" y="2596452"/>
                </a:lnTo>
                <a:lnTo>
                  <a:pt x="1162330" y="2597531"/>
                </a:lnTo>
                <a:lnTo>
                  <a:pt x="1163544" y="2597531"/>
                </a:lnTo>
                <a:lnTo>
                  <a:pt x="1163544" y="2595373"/>
                </a:lnTo>
                <a:close/>
                <a:moveTo>
                  <a:pt x="5177562" y="2593215"/>
                </a:moveTo>
                <a:lnTo>
                  <a:pt x="5177562" y="2594294"/>
                </a:lnTo>
                <a:lnTo>
                  <a:pt x="5179720" y="2594294"/>
                </a:lnTo>
                <a:lnTo>
                  <a:pt x="5179720" y="2593215"/>
                </a:lnTo>
                <a:close/>
                <a:moveTo>
                  <a:pt x="8606590" y="2593081"/>
                </a:moveTo>
                <a:lnTo>
                  <a:pt x="8606590" y="2596318"/>
                </a:lnTo>
                <a:lnTo>
                  <a:pt x="8607668" y="2596318"/>
                </a:lnTo>
                <a:lnTo>
                  <a:pt x="8607668" y="2593081"/>
                </a:lnTo>
                <a:close/>
                <a:moveTo>
                  <a:pt x="2674834" y="2592797"/>
                </a:moveTo>
                <a:lnTo>
                  <a:pt x="2674834" y="2594955"/>
                </a:lnTo>
                <a:lnTo>
                  <a:pt x="2675912" y="2594955"/>
                </a:lnTo>
                <a:lnTo>
                  <a:pt x="2675912" y="2592797"/>
                </a:lnTo>
                <a:close/>
                <a:moveTo>
                  <a:pt x="5581365" y="2592676"/>
                </a:moveTo>
                <a:lnTo>
                  <a:pt x="5581365" y="2595913"/>
                </a:lnTo>
                <a:lnTo>
                  <a:pt x="5585681" y="2596992"/>
                </a:lnTo>
                <a:lnTo>
                  <a:pt x="5585681" y="2592676"/>
                </a:lnTo>
                <a:close/>
                <a:moveTo>
                  <a:pt x="2717724" y="2591718"/>
                </a:moveTo>
                <a:lnTo>
                  <a:pt x="2715567" y="2593876"/>
                </a:lnTo>
                <a:lnTo>
                  <a:pt x="2715567" y="2596034"/>
                </a:lnTo>
                <a:lnTo>
                  <a:pt x="2717724" y="2598192"/>
                </a:lnTo>
                <a:lnTo>
                  <a:pt x="2719882" y="2598192"/>
                </a:lnTo>
                <a:lnTo>
                  <a:pt x="2719882" y="2593876"/>
                </a:lnTo>
                <a:close/>
                <a:moveTo>
                  <a:pt x="2224312" y="2590248"/>
                </a:moveTo>
                <a:lnTo>
                  <a:pt x="2223233" y="2595643"/>
                </a:lnTo>
                <a:lnTo>
                  <a:pt x="2224312" y="2598880"/>
                </a:lnTo>
                <a:lnTo>
                  <a:pt x="2219997" y="2602252"/>
                </a:lnTo>
                <a:lnTo>
                  <a:pt x="2219997" y="2604410"/>
                </a:lnTo>
                <a:lnTo>
                  <a:pt x="2223233" y="2604410"/>
                </a:lnTo>
                <a:lnTo>
                  <a:pt x="2225391" y="2599959"/>
                </a:lnTo>
                <a:lnTo>
                  <a:pt x="2224312" y="2594564"/>
                </a:lnTo>
                <a:lnTo>
                  <a:pt x="2226470" y="2594564"/>
                </a:lnTo>
                <a:lnTo>
                  <a:pt x="2226470" y="2593485"/>
                </a:lnTo>
                <a:lnTo>
                  <a:pt x="2225391" y="2590248"/>
                </a:lnTo>
                <a:close/>
                <a:moveTo>
                  <a:pt x="5235423" y="2588899"/>
                </a:moveTo>
                <a:lnTo>
                  <a:pt x="5235423" y="2598610"/>
                </a:lnTo>
                <a:lnTo>
                  <a:pt x="5237581" y="2600768"/>
                </a:lnTo>
                <a:lnTo>
                  <a:pt x="5237581" y="2598610"/>
                </a:lnTo>
                <a:lnTo>
                  <a:pt x="5236502" y="2597531"/>
                </a:lnTo>
                <a:lnTo>
                  <a:pt x="5236502" y="2596452"/>
                </a:lnTo>
                <a:lnTo>
                  <a:pt x="5237581" y="2595373"/>
                </a:lnTo>
                <a:lnTo>
                  <a:pt x="5237581" y="2594294"/>
                </a:lnTo>
                <a:lnTo>
                  <a:pt x="5236502" y="2588899"/>
                </a:lnTo>
                <a:close/>
                <a:moveTo>
                  <a:pt x="8758190" y="2588764"/>
                </a:moveTo>
                <a:lnTo>
                  <a:pt x="8758190" y="2593081"/>
                </a:lnTo>
                <a:lnTo>
                  <a:pt x="8759269" y="2593081"/>
                </a:lnTo>
                <a:lnTo>
                  <a:pt x="8759269" y="2588764"/>
                </a:lnTo>
                <a:close/>
                <a:moveTo>
                  <a:pt x="3186130" y="2587146"/>
                </a:moveTo>
                <a:lnTo>
                  <a:pt x="3183837" y="2589304"/>
                </a:lnTo>
                <a:lnTo>
                  <a:pt x="3187209" y="2589304"/>
                </a:lnTo>
                <a:lnTo>
                  <a:pt x="3187209" y="2587146"/>
                </a:lnTo>
                <a:close/>
                <a:moveTo>
                  <a:pt x="3107902" y="2587146"/>
                </a:moveTo>
                <a:lnTo>
                  <a:pt x="3104530" y="2593755"/>
                </a:lnTo>
                <a:lnTo>
                  <a:pt x="3105609" y="2594834"/>
                </a:lnTo>
                <a:lnTo>
                  <a:pt x="3106823" y="2594834"/>
                </a:lnTo>
                <a:lnTo>
                  <a:pt x="3110060" y="2588225"/>
                </a:lnTo>
                <a:lnTo>
                  <a:pt x="3108981" y="2587146"/>
                </a:lnTo>
                <a:close/>
                <a:moveTo>
                  <a:pt x="8107294" y="2586472"/>
                </a:moveTo>
                <a:lnTo>
                  <a:pt x="8105136" y="2595104"/>
                </a:lnTo>
                <a:lnTo>
                  <a:pt x="8105136" y="2599285"/>
                </a:lnTo>
                <a:lnTo>
                  <a:pt x="8107294" y="2617628"/>
                </a:lnTo>
                <a:lnTo>
                  <a:pt x="8106215" y="2617628"/>
                </a:lnTo>
                <a:lnTo>
                  <a:pt x="8109452" y="2626260"/>
                </a:lnTo>
                <a:cubicBezTo>
                  <a:pt x="8106575" y="2630306"/>
                  <a:pt x="8105136" y="2633498"/>
                  <a:pt x="8105136" y="2635836"/>
                </a:cubicBezTo>
                <a:cubicBezTo>
                  <a:pt x="8105676" y="2640152"/>
                  <a:pt x="8106395" y="2642310"/>
                  <a:pt x="8107294" y="2642310"/>
                </a:cubicBezTo>
                <a:lnTo>
                  <a:pt x="8106215" y="2647705"/>
                </a:lnTo>
                <a:cubicBezTo>
                  <a:pt x="8106215" y="2655528"/>
                  <a:pt x="8109093" y="2659440"/>
                  <a:pt x="8114847" y="2659440"/>
                </a:cubicBezTo>
                <a:lnTo>
                  <a:pt x="8117005" y="2659440"/>
                </a:lnTo>
                <a:lnTo>
                  <a:pt x="8120242" y="2658360"/>
                </a:lnTo>
                <a:lnTo>
                  <a:pt x="8122400" y="2660519"/>
                </a:lnTo>
                <a:lnTo>
                  <a:pt x="8129953" y="2658360"/>
                </a:lnTo>
                <a:lnTo>
                  <a:pt x="8129953" y="2649863"/>
                </a:lnTo>
                <a:lnTo>
                  <a:pt x="8133056" y="2640152"/>
                </a:lnTo>
                <a:cubicBezTo>
                  <a:pt x="8131167" y="2640152"/>
                  <a:pt x="8129774" y="2634802"/>
                  <a:pt x="8128874" y="2624102"/>
                </a:cubicBezTo>
                <a:lnTo>
                  <a:pt x="8131032" y="2588630"/>
                </a:lnTo>
                <a:cubicBezTo>
                  <a:pt x="8125637" y="2587191"/>
                  <a:pt x="8117725" y="2586472"/>
                  <a:pt x="8107294" y="2586472"/>
                </a:cubicBezTo>
                <a:close/>
                <a:moveTo>
                  <a:pt x="658987" y="2586472"/>
                </a:moveTo>
                <a:cubicBezTo>
                  <a:pt x="648917" y="2590248"/>
                  <a:pt x="643522" y="2593126"/>
                  <a:pt x="642802" y="2595104"/>
                </a:cubicBezTo>
                <a:lnTo>
                  <a:pt x="644960" y="2603601"/>
                </a:lnTo>
                <a:lnTo>
                  <a:pt x="642802" y="2606838"/>
                </a:lnTo>
                <a:lnTo>
                  <a:pt x="642802" y="2608996"/>
                </a:lnTo>
                <a:lnTo>
                  <a:pt x="644960" y="2611154"/>
                </a:lnTo>
                <a:lnTo>
                  <a:pt x="646039" y="2611154"/>
                </a:lnTo>
                <a:lnTo>
                  <a:pt x="644960" y="2605759"/>
                </a:lnTo>
                <a:cubicBezTo>
                  <a:pt x="650175" y="2597217"/>
                  <a:pt x="654132" y="2592946"/>
                  <a:pt x="656829" y="2592946"/>
                </a:cubicBezTo>
                <a:cubicBezTo>
                  <a:pt x="658268" y="2592946"/>
                  <a:pt x="658987" y="2591147"/>
                  <a:pt x="658987" y="2587551"/>
                </a:cubicBezTo>
                <a:close/>
                <a:moveTo>
                  <a:pt x="7665321" y="2584044"/>
                </a:moveTo>
                <a:lnTo>
                  <a:pt x="7668558" y="2584044"/>
                </a:lnTo>
                <a:lnTo>
                  <a:pt x="7668558" y="2586202"/>
                </a:lnTo>
                <a:lnTo>
                  <a:pt x="7665321" y="2586202"/>
                </a:lnTo>
                <a:close/>
                <a:moveTo>
                  <a:pt x="1563976" y="2583774"/>
                </a:moveTo>
                <a:cubicBezTo>
                  <a:pt x="1571799" y="2583774"/>
                  <a:pt x="1579037" y="2587371"/>
                  <a:pt x="1585690" y="2594564"/>
                </a:cubicBezTo>
                <a:lnTo>
                  <a:pt x="1592165" y="2595643"/>
                </a:lnTo>
                <a:lnTo>
                  <a:pt x="1595536" y="2593485"/>
                </a:lnTo>
                <a:cubicBezTo>
                  <a:pt x="1603808" y="2598431"/>
                  <a:pt x="1613205" y="2601623"/>
                  <a:pt x="1623726" y="2603061"/>
                </a:cubicBezTo>
                <a:lnTo>
                  <a:pt x="1637888" y="2597666"/>
                </a:lnTo>
                <a:lnTo>
                  <a:pt x="1651915" y="2597666"/>
                </a:lnTo>
                <a:cubicBezTo>
                  <a:pt x="1658298" y="2598206"/>
                  <a:pt x="1661581" y="2599285"/>
                  <a:pt x="1661761" y="2600903"/>
                </a:cubicBezTo>
                <a:lnTo>
                  <a:pt x="1669314" y="2597666"/>
                </a:lnTo>
                <a:lnTo>
                  <a:pt x="1675786" y="2600903"/>
                </a:lnTo>
                <a:lnTo>
                  <a:pt x="1691029" y="2600903"/>
                </a:lnTo>
                <a:cubicBezTo>
                  <a:pt x="1707664" y="2591282"/>
                  <a:pt x="1715981" y="2585932"/>
                  <a:pt x="1715981" y="2584853"/>
                </a:cubicBezTo>
                <a:lnTo>
                  <a:pt x="1719218" y="2584853"/>
                </a:lnTo>
                <a:cubicBezTo>
                  <a:pt x="1734503" y="2588090"/>
                  <a:pt x="1742147" y="2592361"/>
                  <a:pt x="1742147" y="2597666"/>
                </a:cubicBezTo>
                <a:cubicBezTo>
                  <a:pt x="1750059" y="2602342"/>
                  <a:pt x="1754015" y="2607018"/>
                  <a:pt x="1754015" y="2611693"/>
                </a:cubicBezTo>
                <a:lnTo>
                  <a:pt x="1742147" y="2624506"/>
                </a:lnTo>
                <a:lnTo>
                  <a:pt x="1742147" y="2630980"/>
                </a:lnTo>
                <a:lnTo>
                  <a:pt x="1743225" y="2638399"/>
                </a:lnTo>
                <a:lnTo>
                  <a:pt x="1740932" y="2640557"/>
                </a:lnTo>
                <a:lnTo>
                  <a:pt x="1742147" y="2650268"/>
                </a:lnTo>
                <a:lnTo>
                  <a:pt x="1740932" y="2654449"/>
                </a:lnTo>
                <a:cubicBezTo>
                  <a:pt x="1743899" y="2658765"/>
                  <a:pt x="1745383" y="2662002"/>
                  <a:pt x="1745383" y="2664160"/>
                </a:cubicBezTo>
                <a:cubicBezTo>
                  <a:pt x="1742956" y="2664160"/>
                  <a:pt x="1741472" y="2669150"/>
                  <a:pt x="1740932" y="2679131"/>
                </a:cubicBezTo>
                <a:lnTo>
                  <a:pt x="1744304" y="2682368"/>
                </a:lnTo>
                <a:lnTo>
                  <a:pt x="1744304" y="2683447"/>
                </a:lnTo>
                <a:cubicBezTo>
                  <a:pt x="1744304" y="2690191"/>
                  <a:pt x="1739944" y="2695181"/>
                  <a:pt x="1731222" y="2698418"/>
                </a:cubicBezTo>
                <a:cubicBezTo>
                  <a:pt x="1727803" y="2696260"/>
                  <a:pt x="1723084" y="2695181"/>
                  <a:pt x="1717060" y="2695181"/>
                </a:cubicBezTo>
                <a:lnTo>
                  <a:pt x="1703033" y="2700576"/>
                </a:lnTo>
                <a:cubicBezTo>
                  <a:pt x="1699346" y="2699677"/>
                  <a:pt x="1697503" y="2696800"/>
                  <a:pt x="1697503" y="2691944"/>
                </a:cubicBezTo>
                <a:lnTo>
                  <a:pt x="1698581" y="2688842"/>
                </a:lnTo>
                <a:cubicBezTo>
                  <a:pt x="1697323" y="2683087"/>
                  <a:pt x="1694085" y="2680210"/>
                  <a:pt x="1688871" y="2680210"/>
                </a:cubicBezTo>
                <a:lnTo>
                  <a:pt x="1687792" y="2679131"/>
                </a:lnTo>
                <a:lnTo>
                  <a:pt x="1682396" y="2682368"/>
                </a:lnTo>
                <a:lnTo>
                  <a:pt x="1681317" y="2682368"/>
                </a:lnTo>
                <a:lnTo>
                  <a:pt x="1680238" y="2681289"/>
                </a:lnTo>
                <a:lnTo>
                  <a:pt x="1679160" y="2682368"/>
                </a:lnTo>
                <a:lnTo>
                  <a:pt x="1677946" y="2682368"/>
                </a:lnTo>
                <a:cubicBezTo>
                  <a:pt x="1676147" y="2682368"/>
                  <a:pt x="1675068" y="2680929"/>
                  <a:pt x="1674709" y="2678052"/>
                </a:cubicBezTo>
                <a:lnTo>
                  <a:pt x="1673630" y="2678052"/>
                </a:lnTo>
                <a:lnTo>
                  <a:pt x="1669314" y="2681289"/>
                </a:lnTo>
                <a:lnTo>
                  <a:pt x="1661761" y="2681289"/>
                </a:lnTo>
                <a:lnTo>
                  <a:pt x="1652994" y="2683447"/>
                </a:lnTo>
                <a:lnTo>
                  <a:pt x="1651915" y="2683447"/>
                </a:lnTo>
                <a:lnTo>
                  <a:pt x="1631280" y="2676973"/>
                </a:lnTo>
                <a:lnTo>
                  <a:pt x="1628041" y="2679131"/>
                </a:lnTo>
                <a:lnTo>
                  <a:pt x="1613880" y="2679131"/>
                </a:lnTo>
                <a:lnTo>
                  <a:pt x="1612801" y="2678052"/>
                </a:lnTo>
                <a:lnTo>
                  <a:pt x="1611722" y="2678052"/>
                </a:lnTo>
                <a:cubicBezTo>
                  <a:pt x="1611722" y="2688393"/>
                  <a:pt x="1607045" y="2695181"/>
                  <a:pt x="1597694" y="2698418"/>
                </a:cubicBezTo>
                <a:lnTo>
                  <a:pt x="1580295" y="2695181"/>
                </a:lnTo>
                <a:lnTo>
                  <a:pt x="1569371" y="2695181"/>
                </a:lnTo>
                <a:cubicBezTo>
                  <a:pt x="1562897" y="2695181"/>
                  <a:pt x="1559660" y="2689112"/>
                  <a:pt x="1559660" y="2676973"/>
                </a:cubicBezTo>
                <a:lnTo>
                  <a:pt x="1561818" y="2674815"/>
                </a:lnTo>
                <a:lnTo>
                  <a:pt x="1561818" y="2673736"/>
                </a:lnTo>
                <a:cubicBezTo>
                  <a:pt x="1558221" y="2665194"/>
                  <a:pt x="1556422" y="2657011"/>
                  <a:pt x="1556422" y="2649189"/>
                </a:cubicBezTo>
                <a:cubicBezTo>
                  <a:pt x="1558581" y="2649189"/>
                  <a:pt x="1560019" y="2644198"/>
                  <a:pt x="1560738" y="2634217"/>
                </a:cubicBezTo>
                <a:lnTo>
                  <a:pt x="1559660" y="2633138"/>
                </a:lnTo>
                <a:lnTo>
                  <a:pt x="1559660" y="2632059"/>
                </a:lnTo>
                <a:lnTo>
                  <a:pt x="1562897" y="2619111"/>
                </a:lnTo>
                <a:lnTo>
                  <a:pt x="1561818" y="2614930"/>
                </a:lnTo>
                <a:lnTo>
                  <a:pt x="1561818" y="2611693"/>
                </a:lnTo>
                <a:lnTo>
                  <a:pt x="1562897" y="2610614"/>
                </a:lnTo>
                <a:lnTo>
                  <a:pt x="1561818" y="2609535"/>
                </a:lnTo>
                <a:lnTo>
                  <a:pt x="1561818" y="2603061"/>
                </a:lnTo>
                <a:lnTo>
                  <a:pt x="1566134" y="2597666"/>
                </a:lnTo>
                <a:lnTo>
                  <a:pt x="1566134" y="2596722"/>
                </a:lnTo>
                <a:cubicBezTo>
                  <a:pt x="1561099" y="2596722"/>
                  <a:pt x="1558581" y="2595643"/>
                  <a:pt x="1558581" y="2593485"/>
                </a:cubicBezTo>
                <a:cubicBezTo>
                  <a:pt x="1560738" y="2587011"/>
                  <a:pt x="1562537" y="2583774"/>
                  <a:pt x="1563976" y="2583774"/>
                </a:cubicBezTo>
                <a:close/>
                <a:moveTo>
                  <a:pt x="3203664" y="2582695"/>
                </a:moveTo>
                <a:lnTo>
                  <a:pt x="3202585" y="2583774"/>
                </a:lnTo>
                <a:lnTo>
                  <a:pt x="3202585" y="2584853"/>
                </a:lnTo>
                <a:lnTo>
                  <a:pt x="3205957" y="2584853"/>
                </a:lnTo>
                <a:close/>
                <a:moveTo>
                  <a:pt x="5235423" y="2582425"/>
                </a:moveTo>
                <a:lnTo>
                  <a:pt x="5236502" y="2587820"/>
                </a:lnTo>
                <a:lnTo>
                  <a:pt x="5237581" y="2587820"/>
                </a:lnTo>
                <a:lnTo>
                  <a:pt x="5237581" y="2585662"/>
                </a:lnTo>
                <a:lnTo>
                  <a:pt x="5238660" y="2585662"/>
                </a:lnTo>
                <a:lnTo>
                  <a:pt x="5237581" y="2582425"/>
                </a:lnTo>
                <a:close/>
                <a:moveTo>
                  <a:pt x="8083691" y="2582156"/>
                </a:moveTo>
                <a:lnTo>
                  <a:pt x="8083691" y="2584314"/>
                </a:lnTo>
                <a:lnTo>
                  <a:pt x="8084770" y="2584314"/>
                </a:lnTo>
                <a:lnTo>
                  <a:pt x="8084770" y="2582156"/>
                </a:lnTo>
                <a:close/>
                <a:moveTo>
                  <a:pt x="7763376" y="2581886"/>
                </a:moveTo>
                <a:lnTo>
                  <a:pt x="7760004" y="2585123"/>
                </a:lnTo>
                <a:lnTo>
                  <a:pt x="7760004" y="2589439"/>
                </a:lnTo>
                <a:lnTo>
                  <a:pt x="7761083" y="2590653"/>
                </a:lnTo>
                <a:lnTo>
                  <a:pt x="7761083" y="2591732"/>
                </a:lnTo>
                <a:lnTo>
                  <a:pt x="7754609" y="2596048"/>
                </a:lnTo>
                <a:lnTo>
                  <a:pt x="7745842" y="2594969"/>
                </a:lnTo>
                <a:lnTo>
                  <a:pt x="7741526" y="2596048"/>
                </a:lnTo>
                <a:lnTo>
                  <a:pt x="7741526" y="2597127"/>
                </a:lnTo>
                <a:lnTo>
                  <a:pt x="7754609" y="2597127"/>
                </a:lnTo>
                <a:lnTo>
                  <a:pt x="7757846" y="2594969"/>
                </a:lnTo>
                <a:lnTo>
                  <a:pt x="7758925" y="2596048"/>
                </a:lnTo>
                <a:lnTo>
                  <a:pt x="7757846" y="2601443"/>
                </a:lnTo>
                <a:lnTo>
                  <a:pt x="7757846" y="2603601"/>
                </a:lnTo>
                <a:cubicBezTo>
                  <a:pt x="7758385" y="2608007"/>
                  <a:pt x="7759464" y="2610210"/>
                  <a:pt x="7761083" y="2610210"/>
                </a:cubicBezTo>
                <a:lnTo>
                  <a:pt x="7762162" y="2610210"/>
                </a:lnTo>
                <a:lnTo>
                  <a:pt x="7763376" y="2609131"/>
                </a:lnTo>
                <a:lnTo>
                  <a:pt x="7768771" y="2598206"/>
                </a:lnTo>
                <a:cubicBezTo>
                  <a:pt x="7765894" y="2598206"/>
                  <a:pt x="7764455" y="2597487"/>
                  <a:pt x="7764455" y="2596048"/>
                </a:cubicBezTo>
                <a:lnTo>
                  <a:pt x="7764455" y="2590653"/>
                </a:lnTo>
                <a:lnTo>
                  <a:pt x="7766613" y="2587281"/>
                </a:lnTo>
                <a:lnTo>
                  <a:pt x="7766613" y="2584044"/>
                </a:lnTo>
                <a:lnTo>
                  <a:pt x="7764455" y="2581886"/>
                </a:lnTo>
                <a:close/>
                <a:moveTo>
                  <a:pt x="7631602" y="2581886"/>
                </a:moveTo>
                <a:lnTo>
                  <a:pt x="7631602" y="2582965"/>
                </a:lnTo>
                <a:lnTo>
                  <a:pt x="7633760" y="2582965"/>
                </a:lnTo>
                <a:lnTo>
                  <a:pt x="7633760" y="2581886"/>
                </a:lnTo>
                <a:close/>
                <a:moveTo>
                  <a:pt x="3253298" y="2581616"/>
                </a:moveTo>
                <a:cubicBezTo>
                  <a:pt x="3249432" y="2581616"/>
                  <a:pt x="3247229" y="2583460"/>
                  <a:pt x="3246689" y="2587146"/>
                </a:cubicBezTo>
                <a:cubicBezTo>
                  <a:pt x="3247948" y="2597396"/>
                  <a:pt x="3250151" y="2602522"/>
                  <a:pt x="3253298" y="2602522"/>
                </a:cubicBezTo>
                <a:cubicBezTo>
                  <a:pt x="3254017" y="2596857"/>
                  <a:pt x="3255861" y="2591327"/>
                  <a:pt x="3258828" y="2585932"/>
                </a:cubicBezTo>
                <a:close/>
                <a:moveTo>
                  <a:pt x="3198269" y="2581616"/>
                </a:moveTo>
                <a:lnTo>
                  <a:pt x="3200427" y="2583774"/>
                </a:lnTo>
                <a:lnTo>
                  <a:pt x="3201506" y="2583774"/>
                </a:lnTo>
                <a:lnTo>
                  <a:pt x="3199348" y="2581616"/>
                </a:lnTo>
                <a:close/>
                <a:moveTo>
                  <a:pt x="3167382" y="2581616"/>
                </a:moveTo>
                <a:lnTo>
                  <a:pt x="3162932" y="2582695"/>
                </a:lnTo>
                <a:lnTo>
                  <a:pt x="3162932" y="2583774"/>
                </a:lnTo>
                <a:lnTo>
                  <a:pt x="3165224" y="2583774"/>
                </a:lnTo>
                <a:lnTo>
                  <a:pt x="3168461" y="2582695"/>
                </a:lnTo>
                <a:lnTo>
                  <a:pt x="3168461" y="2581616"/>
                </a:lnTo>
                <a:close/>
                <a:moveTo>
                  <a:pt x="3694597" y="2579863"/>
                </a:moveTo>
                <a:lnTo>
                  <a:pt x="3694597" y="2584044"/>
                </a:lnTo>
                <a:lnTo>
                  <a:pt x="3696755" y="2584044"/>
                </a:lnTo>
                <a:lnTo>
                  <a:pt x="3696755" y="2582021"/>
                </a:lnTo>
                <a:close/>
                <a:moveTo>
                  <a:pt x="5181743" y="2578244"/>
                </a:moveTo>
                <a:lnTo>
                  <a:pt x="5179720" y="2580267"/>
                </a:lnTo>
                <a:lnTo>
                  <a:pt x="5180799" y="2583504"/>
                </a:lnTo>
                <a:lnTo>
                  <a:pt x="5183901" y="2583504"/>
                </a:lnTo>
                <a:lnTo>
                  <a:pt x="5183901" y="2580267"/>
                </a:lnTo>
                <a:close/>
                <a:moveTo>
                  <a:pt x="4126724" y="2577435"/>
                </a:moveTo>
                <a:lnTo>
                  <a:pt x="4126724" y="2580672"/>
                </a:lnTo>
                <a:lnTo>
                  <a:pt x="4129961" y="2580672"/>
                </a:lnTo>
                <a:lnTo>
                  <a:pt x="4129961" y="2579593"/>
                </a:lnTo>
                <a:lnTo>
                  <a:pt x="4127803" y="2577435"/>
                </a:lnTo>
                <a:close/>
                <a:moveTo>
                  <a:pt x="2222155" y="2577300"/>
                </a:moveTo>
                <a:lnTo>
                  <a:pt x="2222155" y="2579458"/>
                </a:lnTo>
                <a:lnTo>
                  <a:pt x="2224312" y="2579458"/>
                </a:lnTo>
                <a:lnTo>
                  <a:pt x="2224312" y="2577300"/>
                </a:lnTo>
                <a:close/>
                <a:moveTo>
                  <a:pt x="3062719" y="2577165"/>
                </a:moveTo>
                <a:lnTo>
                  <a:pt x="3062719" y="2588225"/>
                </a:lnTo>
                <a:lnTo>
                  <a:pt x="3060426" y="2590383"/>
                </a:lnTo>
                <a:lnTo>
                  <a:pt x="3061640" y="2591462"/>
                </a:lnTo>
                <a:lnTo>
                  <a:pt x="3061640" y="2593755"/>
                </a:lnTo>
                <a:lnTo>
                  <a:pt x="3060426" y="2594834"/>
                </a:lnTo>
                <a:lnTo>
                  <a:pt x="3060426" y="2595913"/>
                </a:lnTo>
                <a:lnTo>
                  <a:pt x="3063798" y="2599150"/>
                </a:lnTo>
                <a:lnTo>
                  <a:pt x="3062719" y="2600364"/>
                </a:lnTo>
                <a:lnTo>
                  <a:pt x="3062719" y="2601443"/>
                </a:lnTo>
                <a:lnTo>
                  <a:pt x="3063798" y="2605759"/>
                </a:lnTo>
                <a:lnTo>
                  <a:pt x="3063798" y="2606973"/>
                </a:lnTo>
                <a:lnTo>
                  <a:pt x="3061640" y="2606973"/>
                </a:lnTo>
                <a:lnTo>
                  <a:pt x="3061640" y="2609131"/>
                </a:lnTo>
                <a:cubicBezTo>
                  <a:pt x="3063078" y="2609131"/>
                  <a:pt x="3063798" y="2610210"/>
                  <a:pt x="3063798" y="2612368"/>
                </a:cubicBezTo>
                <a:lnTo>
                  <a:pt x="3065956" y="2610210"/>
                </a:lnTo>
                <a:lnTo>
                  <a:pt x="3065956" y="2609131"/>
                </a:lnTo>
                <a:lnTo>
                  <a:pt x="3064877" y="2608052"/>
                </a:lnTo>
                <a:lnTo>
                  <a:pt x="3064877" y="2606973"/>
                </a:lnTo>
                <a:lnTo>
                  <a:pt x="3067035" y="2604680"/>
                </a:lnTo>
                <a:lnTo>
                  <a:pt x="3062719" y="2595913"/>
                </a:lnTo>
                <a:cubicBezTo>
                  <a:pt x="3062719" y="2594474"/>
                  <a:pt x="3065641" y="2593350"/>
                  <a:pt x="3071486" y="2592541"/>
                </a:cubicBezTo>
                <a:cubicBezTo>
                  <a:pt x="3068698" y="2588944"/>
                  <a:pt x="3066855" y="2583819"/>
                  <a:pt x="3065956" y="2577165"/>
                </a:cubicBezTo>
                <a:close/>
                <a:moveTo>
                  <a:pt x="1152484" y="2576356"/>
                </a:moveTo>
                <a:lnTo>
                  <a:pt x="1150191" y="2579593"/>
                </a:lnTo>
                <a:lnTo>
                  <a:pt x="1150191" y="2580807"/>
                </a:lnTo>
                <a:cubicBezTo>
                  <a:pt x="1150191" y="2582066"/>
                  <a:pt x="1152035" y="2583190"/>
                  <a:pt x="1155721" y="2584179"/>
                </a:cubicBezTo>
                <a:lnTo>
                  <a:pt x="1159093" y="2582965"/>
                </a:lnTo>
                <a:lnTo>
                  <a:pt x="1159093" y="2579593"/>
                </a:lnTo>
                <a:cubicBezTo>
                  <a:pt x="1158374" y="2577435"/>
                  <a:pt x="1156171" y="2576356"/>
                  <a:pt x="1152484" y="2576356"/>
                </a:cubicBezTo>
                <a:close/>
                <a:moveTo>
                  <a:pt x="8703295" y="2574738"/>
                </a:moveTo>
                <a:lnTo>
                  <a:pt x="8703295" y="2576896"/>
                </a:lnTo>
                <a:lnTo>
                  <a:pt x="8704374" y="2576896"/>
                </a:lnTo>
                <a:lnTo>
                  <a:pt x="8706532" y="2574738"/>
                </a:lnTo>
                <a:close/>
                <a:moveTo>
                  <a:pt x="1156936" y="2574063"/>
                </a:moveTo>
                <a:lnTo>
                  <a:pt x="1156936" y="2575142"/>
                </a:lnTo>
                <a:lnTo>
                  <a:pt x="1159093" y="2575142"/>
                </a:lnTo>
                <a:lnTo>
                  <a:pt x="1159093" y="2574063"/>
                </a:lnTo>
                <a:close/>
                <a:moveTo>
                  <a:pt x="5590941" y="2573658"/>
                </a:moveTo>
                <a:lnTo>
                  <a:pt x="5588783" y="2575682"/>
                </a:lnTo>
                <a:lnTo>
                  <a:pt x="5589862" y="2578919"/>
                </a:lnTo>
                <a:lnTo>
                  <a:pt x="5595257" y="2578919"/>
                </a:lnTo>
                <a:lnTo>
                  <a:pt x="5595257" y="2576761"/>
                </a:lnTo>
                <a:lnTo>
                  <a:pt x="5592020" y="2573658"/>
                </a:lnTo>
                <a:close/>
                <a:moveTo>
                  <a:pt x="600856" y="2573524"/>
                </a:moveTo>
                <a:lnTo>
                  <a:pt x="600856" y="2575682"/>
                </a:lnTo>
                <a:lnTo>
                  <a:pt x="601935" y="2575682"/>
                </a:lnTo>
                <a:lnTo>
                  <a:pt x="601935" y="2573524"/>
                </a:lnTo>
                <a:close/>
                <a:moveTo>
                  <a:pt x="7641314" y="2573119"/>
                </a:moveTo>
                <a:lnTo>
                  <a:pt x="7641314" y="2574198"/>
                </a:lnTo>
                <a:lnTo>
                  <a:pt x="7643472" y="2574198"/>
                </a:lnTo>
                <a:lnTo>
                  <a:pt x="7643472" y="2573119"/>
                </a:lnTo>
                <a:close/>
                <a:moveTo>
                  <a:pt x="3610300" y="2572445"/>
                </a:moveTo>
                <a:cubicBezTo>
                  <a:pt x="3607422" y="2573344"/>
                  <a:pt x="3605309" y="2575097"/>
                  <a:pt x="3603960" y="2577705"/>
                </a:cubicBezTo>
                <a:lnTo>
                  <a:pt x="3603960" y="2582965"/>
                </a:lnTo>
                <a:lnTo>
                  <a:pt x="3605984" y="2582965"/>
                </a:lnTo>
                <a:lnTo>
                  <a:pt x="3605039" y="2582021"/>
                </a:lnTo>
                <a:lnTo>
                  <a:pt x="3605039" y="2580942"/>
                </a:lnTo>
                <a:cubicBezTo>
                  <a:pt x="3605039" y="2576716"/>
                  <a:pt x="3606793" y="2574603"/>
                  <a:pt x="3610300" y="2574603"/>
                </a:cubicBezTo>
                <a:close/>
                <a:moveTo>
                  <a:pt x="7764455" y="2572040"/>
                </a:moveTo>
                <a:lnTo>
                  <a:pt x="7761083" y="2575412"/>
                </a:lnTo>
                <a:lnTo>
                  <a:pt x="7761083" y="2576491"/>
                </a:lnTo>
                <a:lnTo>
                  <a:pt x="7765534" y="2576491"/>
                </a:lnTo>
                <a:lnTo>
                  <a:pt x="7767692" y="2574198"/>
                </a:lnTo>
                <a:lnTo>
                  <a:pt x="7767692" y="2572040"/>
                </a:lnTo>
                <a:close/>
                <a:moveTo>
                  <a:pt x="3266516" y="2571635"/>
                </a:moveTo>
                <a:lnTo>
                  <a:pt x="3267595" y="2572715"/>
                </a:lnTo>
                <a:lnTo>
                  <a:pt x="3267595" y="2579323"/>
                </a:lnTo>
                <a:lnTo>
                  <a:pt x="3264358" y="2583774"/>
                </a:lnTo>
                <a:lnTo>
                  <a:pt x="3265437" y="2583774"/>
                </a:lnTo>
                <a:lnTo>
                  <a:pt x="3268674" y="2579323"/>
                </a:lnTo>
                <a:lnTo>
                  <a:pt x="3268674" y="2571635"/>
                </a:lnTo>
                <a:close/>
                <a:moveTo>
                  <a:pt x="1143583" y="2569612"/>
                </a:moveTo>
                <a:lnTo>
                  <a:pt x="1142502" y="2570691"/>
                </a:lnTo>
                <a:lnTo>
                  <a:pt x="1142502" y="2571770"/>
                </a:lnTo>
                <a:lnTo>
                  <a:pt x="1151405" y="2572984"/>
                </a:lnTo>
                <a:lnTo>
                  <a:pt x="1154642" y="2572984"/>
                </a:lnTo>
                <a:lnTo>
                  <a:pt x="1154642" y="2571770"/>
                </a:lnTo>
                <a:close/>
                <a:moveTo>
                  <a:pt x="3269888" y="2565027"/>
                </a:moveTo>
                <a:lnTo>
                  <a:pt x="3269888" y="2567185"/>
                </a:lnTo>
                <a:lnTo>
                  <a:pt x="3270967" y="2567185"/>
                </a:lnTo>
                <a:lnTo>
                  <a:pt x="3270967" y="2565027"/>
                </a:lnTo>
                <a:close/>
                <a:moveTo>
                  <a:pt x="3246689" y="2565027"/>
                </a:moveTo>
                <a:cubicBezTo>
                  <a:pt x="3243722" y="2566465"/>
                  <a:pt x="3242238" y="2568308"/>
                  <a:pt x="3242238" y="2570557"/>
                </a:cubicBezTo>
                <a:lnTo>
                  <a:pt x="3243452" y="2573793"/>
                </a:lnTo>
                <a:lnTo>
                  <a:pt x="3245610" y="2573793"/>
                </a:lnTo>
                <a:cubicBezTo>
                  <a:pt x="3247588" y="2573793"/>
                  <a:pt x="3249072" y="2571231"/>
                  <a:pt x="3250061" y="2566105"/>
                </a:cubicBezTo>
                <a:lnTo>
                  <a:pt x="3248847" y="2565027"/>
                </a:lnTo>
                <a:close/>
                <a:moveTo>
                  <a:pt x="3614616" y="2563947"/>
                </a:moveTo>
                <a:lnTo>
                  <a:pt x="3614616" y="2565026"/>
                </a:lnTo>
                <a:lnTo>
                  <a:pt x="3616774" y="2565026"/>
                </a:lnTo>
                <a:lnTo>
                  <a:pt x="3616774" y="2563947"/>
                </a:lnTo>
                <a:close/>
                <a:moveTo>
                  <a:pt x="566328" y="2563812"/>
                </a:moveTo>
                <a:cubicBezTo>
                  <a:pt x="562731" y="2565611"/>
                  <a:pt x="560933" y="2568488"/>
                  <a:pt x="560933" y="2572445"/>
                </a:cubicBezTo>
                <a:lnTo>
                  <a:pt x="562012" y="2573524"/>
                </a:lnTo>
                <a:lnTo>
                  <a:pt x="565249" y="2573524"/>
                </a:lnTo>
                <a:lnTo>
                  <a:pt x="569565" y="2571366"/>
                </a:lnTo>
                <a:lnTo>
                  <a:pt x="569565" y="2570287"/>
                </a:lnTo>
                <a:cubicBezTo>
                  <a:pt x="569565" y="2566510"/>
                  <a:pt x="568486" y="2564352"/>
                  <a:pt x="566328" y="2563812"/>
                </a:cubicBezTo>
                <a:close/>
                <a:moveTo>
                  <a:pt x="683670" y="2562733"/>
                </a:moveTo>
                <a:lnTo>
                  <a:pt x="672880" y="2573524"/>
                </a:lnTo>
                <a:lnTo>
                  <a:pt x="672880" y="2574603"/>
                </a:lnTo>
                <a:lnTo>
                  <a:pt x="675038" y="2576761"/>
                </a:lnTo>
                <a:lnTo>
                  <a:pt x="676117" y="2576761"/>
                </a:lnTo>
                <a:lnTo>
                  <a:pt x="685828" y="2565970"/>
                </a:lnTo>
                <a:lnTo>
                  <a:pt x="685828" y="2562733"/>
                </a:lnTo>
                <a:close/>
                <a:moveTo>
                  <a:pt x="600856" y="2561654"/>
                </a:moveTo>
                <a:lnTo>
                  <a:pt x="600856" y="2562733"/>
                </a:lnTo>
                <a:lnTo>
                  <a:pt x="603014" y="2562733"/>
                </a:lnTo>
                <a:lnTo>
                  <a:pt x="603014" y="2561654"/>
                </a:lnTo>
                <a:close/>
                <a:moveTo>
                  <a:pt x="1586770" y="2561250"/>
                </a:moveTo>
                <a:lnTo>
                  <a:pt x="1591086" y="2561250"/>
                </a:lnTo>
                <a:lnTo>
                  <a:pt x="1593244" y="2563408"/>
                </a:lnTo>
                <a:lnTo>
                  <a:pt x="1590007" y="2567724"/>
                </a:lnTo>
                <a:lnTo>
                  <a:pt x="1585690" y="2567724"/>
                </a:lnTo>
                <a:lnTo>
                  <a:pt x="1583532" y="2565566"/>
                </a:lnTo>
                <a:lnTo>
                  <a:pt x="1583532" y="2564487"/>
                </a:lnTo>
                <a:close/>
                <a:moveTo>
                  <a:pt x="2219997" y="2561115"/>
                </a:moveTo>
                <a:lnTo>
                  <a:pt x="2219997" y="2562194"/>
                </a:lnTo>
                <a:lnTo>
                  <a:pt x="2222155" y="2569747"/>
                </a:lnTo>
                <a:lnTo>
                  <a:pt x="2226470" y="2569747"/>
                </a:lnTo>
                <a:lnTo>
                  <a:pt x="2224312" y="2561115"/>
                </a:lnTo>
                <a:close/>
                <a:moveTo>
                  <a:pt x="8606590" y="2560846"/>
                </a:moveTo>
                <a:lnTo>
                  <a:pt x="8606590" y="2564083"/>
                </a:lnTo>
                <a:lnTo>
                  <a:pt x="8607668" y="2564083"/>
                </a:lnTo>
                <a:lnTo>
                  <a:pt x="8607668" y="2560846"/>
                </a:lnTo>
                <a:close/>
                <a:moveTo>
                  <a:pt x="2076219" y="2560036"/>
                </a:moveTo>
                <a:cubicBezTo>
                  <a:pt x="2074420" y="2560036"/>
                  <a:pt x="2072982" y="2563992"/>
                  <a:pt x="2071904" y="2571905"/>
                </a:cubicBezTo>
                <a:cubicBezTo>
                  <a:pt x="2073341" y="2575142"/>
                  <a:pt x="2074781" y="2576940"/>
                  <a:pt x="2076219" y="2577300"/>
                </a:cubicBezTo>
                <a:lnTo>
                  <a:pt x="2077298" y="2577300"/>
                </a:lnTo>
                <a:cubicBezTo>
                  <a:pt x="2078735" y="2577300"/>
                  <a:pt x="2080536" y="2574423"/>
                  <a:pt x="2082694" y="2568668"/>
                </a:cubicBezTo>
                <a:lnTo>
                  <a:pt x="2081615" y="2567589"/>
                </a:lnTo>
                <a:lnTo>
                  <a:pt x="2081615" y="2564352"/>
                </a:lnTo>
                <a:lnTo>
                  <a:pt x="2082694" y="2561115"/>
                </a:lnTo>
                <a:lnTo>
                  <a:pt x="2081615" y="2561115"/>
                </a:lnTo>
                <a:lnTo>
                  <a:pt x="2077298" y="2560036"/>
                </a:lnTo>
                <a:close/>
                <a:moveTo>
                  <a:pt x="5739574" y="2559766"/>
                </a:moveTo>
                <a:lnTo>
                  <a:pt x="5736337" y="2565161"/>
                </a:lnTo>
                <a:lnTo>
                  <a:pt x="5738495" y="2565161"/>
                </a:lnTo>
                <a:lnTo>
                  <a:pt x="5740653" y="2560846"/>
                </a:lnTo>
                <a:lnTo>
                  <a:pt x="5740653" y="2559766"/>
                </a:lnTo>
                <a:close/>
                <a:moveTo>
                  <a:pt x="1597694" y="2559092"/>
                </a:moveTo>
                <a:lnTo>
                  <a:pt x="1600932" y="2559092"/>
                </a:lnTo>
                <a:lnTo>
                  <a:pt x="1626963" y="2561789"/>
                </a:lnTo>
                <a:lnTo>
                  <a:pt x="1635595" y="2560845"/>
                </a:lnTo>
                <a:lnTo>
                  <a:pt x="1636674" y="2561789"/>
                </a:lnTo>
                <a:cubicBezTo>
                  <a:pt x="1635954" y="2564127"/>
                  <a:pt x="1633796" y="2565296"/>
                  <a:pt x="1630200" y="2565296"/>
                </a:cubicBezTo>
                <a:lnTo>
                  <a:pt x="1628041" y="2563543"/>
                </a:lnTo>
                <a:lnTo>
                  <a:pt x="1625884" y="2563543"/>
                </a:lnTo>
                <a:cubicBezTo>
                  <a:pt x="1623006" y="2565341"/>
                  <a:pt x="1617566" y="2566825"/>
                  <a:pt x="1609564" y="2567994"/>
                </a:cubicBezTo>
                <a:cubicBezTo>
                  <a:pt x="1600932" y="2567994"/>
                  <a:pt x="1596616" y="2566195"/>
                  <a:pt x="1596616" y="2562599"/>
                </a:cubicBezTo>
                <a:lnTo>
                  <a:pt x="1595536" y="2561789"/>
                </a:lnTo>
                <a:lnTo>
                  <a:pt x="1595536" y="2560845"/>
                </a:lnTo>
                <a:close/>
                <a:moveTo>
                  <a:pt x="7668558" y="2558957"/>
                </a:moveTo>
                <a:cubicBezTo>
                  <a:pt x="7666041" y="2558957"/>
                  <a:pt x="7662039" y="2561879"/>
                  <a:pt x="7656554" y="2567724"/>
                </a:cubicBezTo>
                <a:lnTo>
                  <a:pt x="7649001" y="2570961"/>
                </a:lnTo>
                <a:lnTo>
                  <a:pt x="7647922" y="2570961"/>
                </a:lnTo>
                <a:lnTo>
                  <a:pt x="7647922" y="2572040"/>
                </a:lnTo>
                <a:lnTo>
                  <a:pt x="7651159" y="2573119"/>
                </a:lnTo>
                <a:cubicBezTo>
                  <a:pt x="7651159" y="2571680"/>
                  <a:pt x="7654082" y="2570601"/>
                  <a:pt x="7659926" y="2569882"/>
                </a:cubicBezTo>
                <a:cubicBezTo>
                  <a:pt x="7659926" y="2568084"/>
                  <a:pt x="7663163" y="2564442"/>
                  <a:pt x="7669637" y="2558957"/>
                </a:cubicBezTo>
                <a:close/>
                <a:moveTo>
                  <a:pt x="5186059" y="2558822"/>
                </a:moveTo>
                <a:lnTo>
                  <a:pt x="5183901" y="2560980"/>
                </a:lnTo>
                <a:lnTo>
                  <a:pt x="5183901" y="2562059"/>
                </a:lnTo>
                <a:lnTo>
                  <a:pt x="5184980" y="2567454"/>
                </a:lnTo>
                <a:lnTo>
                  <a:pt x="5186059" y="2567454"/>
                </a:lnTo>
                <a:lnTo>
                  <a:pt x="5188217" y="2565296"/>
                </a:lnTo>
                <a:lnTo>
                  <a:pt x="5188217" y="2564217"/>
                </a:lnTo>
                <a:lnTo>
                  <a:pt x="5187138" y="2558822"/>
                </a:lnTo>
                <a:close/>
                <a:moveTo>
                  <a:pt x="2630173" y="2558021"/>
                </a:moveTo>
                <a:lnTo>
                  <a:pt x="2632886" y="2561641"/>
                </a:lnTo>
                <a:lnTo>
                  <a:pt x="2635044" y="2559483"/>
                </a:lnTo>
                <a:close/>
                <a:moveTo>
                  <a:pt x="8597958" y="2557609"/>
                </a:moveTo>
                <a:lnTo>
                  <a:pt x="8597958" y="2561924"/>
                </a:lnTo>
                <a:lnTo>
                  <a:pt x="8600116" y="2564083"/>
                </a:lnTo>
                <a:lnTo>
                  <a:pt x="8601194" y="2564083"/>
                </a:lnTo>
                <a:lnTo>
                  <a:pt x="8600116" y="2557609"/>
                </a:lnTo>
                <a:close/>
                <a:moveTo>
                  <a:pt x="7671795" y="2555720"/>
                </a:moveTo>
                <a:lnTo>
                  <a:pt x="7671795" y="2557878"/>
                </a:lnTo>
                <a:lnTo>
                  <a:pt x="7672874" y="2557878"/>
                </a:lnTo>
                <a:lnTo>
                  <a:pt x="7672874" y="2555720"/>
                </a:lnTo>
                <a:close/>
                <a:moveTo>
                  <a:pt x="3246689" y="2555181"/>
                </a:moveTo>
                <a:lnTo>
                  <a:pt x="3245610" y="2556259"/>
                </a:lnTo>
                <a:lnTo>
                  <a:pt x="3245610" y="2558417"/>
                </a:lnTo>
                <a:lnTo>
                  <a:pt x="3250061" y="2559497"/>
                </a:lnTo>
                <a:lnTo>
                  <a:pt x="3250061" y="2556259"/>
                </a:lnTo>
                <a:close/>
                <a:moveTo>
                  <a:pt x="5208583" y="2554506"/>
                </a:moveTo>
                <a:cubicBezTo>
                  <a:pt x="5203278" y="2556484"/>
                  <a:pt x="5200446" y="2558283"/>
                  <a:pt x="5200086" y="2559901"/>
                </a:cubicBezTo>
                <a:lnTo>
                  <a:pt x="5200086" y="2562059"/>
                </a:lnTo>
                <a:lnTo>
                  <a:pt x="5201165" y="2562059"/>
                </a:lnTo>
                <a:cubicBezTo>
                  <a:pt x="5204402" y="2559901"/>
                  <a:pt x="5207954" y="2558822"/>
                  <a:pt x="5211820" y="2558822"/>
                </a:cubicBezTo>
                <a:lnTo>
                  <a:pt x="5211820" y="2556664"/>
                </a:lnTo>
                <a:cubicBezTo>
                  <a:pt x="5211820" y="2555226"/>
                  <a:pt x="5210741" y="2554506"/>
                  <a:pt x="5208583" y="2554506"/>
                </a:cubicBezTo>
                <a:close/>
                <a:moveTo>
                  <a:pt x="2647993" y="2554088"/>
                </a:moveTo>
                <a:lnTo>
                  <a:pt x="2643677" y="2555167"/>
                </a:lnTo>
                <a:lnTo>
                  <a:pt x="2643677" y="2556246"/>
                </a:lnTo>
                <a:lnTo>
                  <a:pt x="2649072" y="2556246"/>
                </a:lnTo>
                <a:lnTo>
                  <a:pt x="2647993" y="2555167"/>
                </a:lnTo>
                <a:close/>
                <a:moveTo>
                  <a:pt x="3262065" y="2551809"/>
                </a:moveTo>
                <a:lnTo>
                  <a:pt x="3262065" y="2556259"/>
                </a:lnTo>
                <a:lnTo>
                  <a:pt x="3263279" y="2556259"/>
                </a:lnTo>
                <a:lnTo>
                  <a:pt x="3263279" y="2551809"/>
                </a:lnTo>
                <a:close/>
                <a:moveTo>
                  <a:pt x="2223233" y="2551404"/>
                </a:moveTo>
                <a:lnTo>
                  <a:pt x="2221075" y="2553562"/>
                </a:lnTo>
                <a:lnTo>
                  <a:pt x="2218919" y="2553562"/>
                </a:lnTo>
                <a:lnTo>
                  <a:pt x="2214601" y="2552483"/>
                </a:lnTo>
                <a:lnTo>
                  <a:pt x="2209206" y="2553562"/>
                </a:lnTo>
                <a:lnTo>
                  <a:pt x="2209206" y="2554641"/>
                </a:lnTo>
                <a:lnTo>
                  <a:pt x="2221075" y="2555720"/>
                </a:lnTo>
                <a:cubicBezTo>
                  <a:pt x="2221075" y="2553922"/>
                  <a:pt x="2222514" y="2552843"/>
                  <a:pt x="2225391" y="2552483"/>
                </a:cubicBezTo>
                <a:lnTo>
                  <a:pt x="2225391" y="2551404"/>
                </a:lnTo>
                <a:close/>
                <a:moveTo>
                  <a:pt x="5760749" y="2550325"/>
                </a:moveTo>
                <a:cubicBezTo>
                  <a:pt x="5758681" y="2550955"/>
                  <a:pt x="5757647" y="2553068"/>
                  <a:pt x="5757647" y="2556664"/>
                </a:cubicBezTo>
                <a:lnTo>
                  <a:pt x="5758726" y="2557743"/>
                </a:lnTo>
                <a:lnTo>
                  <a:pt x="5760749" y="2557743"/>
                </a:lnTo>
                <a:lnTo>
                  <a:pt x="5762907" y="2555585"/>
                </a:lnTo>
                <a:lnTo>
                  <a:pt x="5762907" y="2552348"/>
                </a:lnTo>
                <a:close/>
                <a:moveTo>
                  <a:pt x="1148033" y="2549381"/>
                </a:moveTo>
                <a:lnTo>
                  <a:pt x="1148033" y="2552753"/>
                </a:lnTo>
                <a:lnTo>
                  <a:pt x="1151405" y="2566240"/>
                </a:lnTo>
                <a:lnTo>
                  <a:pt x="1153563" y="2566240"/>
                </a:lnTo>
                <a:lnTo>
                  <a:pt x="1159093" y="2561789"/>
                </a:lnTo>
                <a:lnTo>
                  <a:pt x="1159093" y="2559496"/>
                </a:lnTo>
                <a:cubicBezTo>
                  <a:pt x="1154866" y="2553562"/>
                  <a:pt x="1151540" y="2550190"/>
                  <a:pt x="1149112" y="2549381"/>
                </a:cubicBezTo>
                <a:close/>
                <a:moveTo>
                  <a:pt x="2228628" y="2549246"/>
                </a:moveTo>
                <a:lnTo>
                  <a:pt x="2226470" y="2551404"/>
                </a:lnTo>
                <a:lnTo>
                  <a:pt x="2229708" y="2551404"/>
                </a:lnTo>
                <a:lnTo>
                  <a:pt x="2229708" y="2549246"/>
                </a:lnTo>
                <a:close/>
                <a:moveTo>
                  <a:pt x="3260986" y="2548572"/>
                </a:moveTo>
                <a:lnTo>
                  <a:pt x="3260986" y="2550730"/>
                </a:lnTo>
                <a:lnTo>
                  <a:pt x="3262065" y="2550730"/>
                </a:lnTo>
                <a:lnTo>
                  <a:pt x="3262065" y="2548572"/>
                </a:lnTo>
                <a:close/>
                <a:moveTo>
                  <a:pt x="3252219" y="2547358"/>
                </a:moveTo>
                <a:lnTo>
                  <a:pt x="3252219" y="2550730"/>
                </a:lnTo>
                <a:lnTo>
                  <a:pt x="3255456" y="2550730"/>
                </a:lnTo>
                <a:lnTo>
                  <a:pt x="3255456" y="2547358"/>
                </a:lnTo>
                <a:close/>
                <a:moveTo>
                  <a:pt x="3712670" y="2546953"/>
                </a:moveTo>
                <a:lnTo>
                  <a:pt x="3712670" y="2548032"/>
                </a:lnTo>
                <a:lnTo>
                  <a:pt x="3714828" y="2548032"/>
                </a:lnTo>
                <a:lnTo>
                  <a:pt x="3714828" y="2546953"/>
                </a:lnTo>
                <a:close/>
                <a:moveTo>
                  <a:pt x="3624192" y="2546953"/>
                </a:moveTo>
                <a:lnTo>
                  <a:pt x="3624192" y="2549111"/>
                </a:lnTo>
                <a:lnTo>
                  <a:pt x="3626350" y="2546953"/>
                </a:lnTo>
                <a:close/>
                <a:moveTo>
                  <a:pt x="5112012" y="2546009"/>
                </a:moveTo>
                <a:lnTo>
                  <a:pt x="5109854" y="2548167"/>
                </a:lnTo>
                <a:lnTo>
                  <a:pt x="5112012" y="2548167"/>
                </a:lnTo>
                <a:close/>
                <a:moveTo>
                  <a:pt x="3697834" y="2546009"/>
                </a:moveTo>
                <a:lnTo>
                  <a:pt x="3697834" y="2548032"/>
                </a:lnTo>
                <a:lnTo>
                  <a:pt x="3699857" y="2550190"/>
                </a:lnTo>
                <a:lnTo>
                  <a:pt x="3702015" y="2546953"/>
                </a:lnTo>
                <a:lnTo>
                  <a:pt x="3700936" y="2546009"/>
                </a:lnTo>
                <a:close/>
                <a:moveTo>
                  <a:pt x="8701137" y="2545739"/>
                </a:moveTo>
                <a:lnTo>
                  <a:pt x="8701137" y="2550055"/>
                </a:lnTo>
                <a:lnTo>
                  <a:pt x="8703295" y="2552213"/>
                </a:lnTo>
                <a:lnTo>
                  <a:pt x="8704374" y="2546818"/>
                </a:lnTo>
                <a:lnTo>
                  <a:pt x="8703295" y="2545739"/>
                </a:lnTo>
                <a:close/>
                <a:moveTo>
                  <a:pt x="2567337" y="2545590"/>
                </a:moveTo>
                <a:lnTo>
                  <a:pt x="2569495" y="2549771"/>
                </a:lnTo>
                <a:lnTo>
                  <a:pt x="2570576" y="2549771"/>
                </a:lnTo>
                <a:lnTo>
                  <a:pt x="2570576" y="2548827"/>
                </a:lnTo>
                <a:lnTo>
                  <a:pt x="2569495" y="2545590"/>
                </a:lnTo>
                <a:close/>
                <a:moveTo>
                  <a:pt x="3143105" y="2545200"/>
                </a:moveTo>
                <a:cubicBezTo>
                  <a:pt x="3141666" y="2545200"/>
                  <a:pt x="3140182" y="2547403"/>
                  <a:pt x="3138654" y="2551809"/>
                </a:cubicBezTo>
                <a:lnTo>
                  <a:pt x="3139868" y="2570557"/>
                </a:lnTo>
                <a:lnTo>
                  <a:pt x="3136496" y="2578244"/>
                </a:lnTo>
                <a:lnTo>
                  <a:pt x="3138654" y="2583774"/>
                </a:lnTo>
                <a:lnTo>
                  <a:pt x="3133259" y="2588225"/>
                </a:lnTo>
                <a:lnTo>
                  <a:pt x="3133259" y="2590383"/>
                </a:lnTo>
                <a:cubicBezTo>
                  <a:pt x="3136136" y="2591642"/>
                  <a:pt x="3137575" y="2595688"/>
                  <a:pt x="3137575" y="2602522"/>
                </a:cubicBezTo>
                <a:cubicBezTo>
                  <a:pt x="3138924" y="2606208"/>
                  <a:pt x="3141126" y="2608052"/>
                  <a:pt x="3144184" y="2608052"/>
                </a:cubicBezTo>
                <a:cubicBezTo>
                  <a:pt x="3155963" y="2604905"/>
                  <a:pt x="3161853" y="2601937"/>
                  <a:pt x="3161853" y="2599150"/>
                </a:cubicBezTo>
                <a:lnTo>
                  <a:pt x="3161853" y="2590383"/>
                </a:lnTo>
                <a:lnTo>
                  <a:pt x="3160774" y="2584853"/>
                </a:lnTo>
                <a:lnTo>
                  <a:pt x="3161853" y="2584853"/>
                </a:lnTo>
                <a:lnTo>
                  <a:pt x="3160774" y="2583774"/>
                </a:lnTo>
                <a:lnTo>
                  <a:pt x="3160774" y="2572715"/>
                </a:lnTo>
                <a:lnTo>
                  <a:pt x="3161853" y="2560575"/>
                </a:lnTo>
                <a:cubicBezTo>
                  <a:pt x="3160414" y="2553292"/>
                  <a:pt x="3158570" y="2549651"/>
                  <a:pt x="3156323" y="2549651"/>
                </a:cubicBezTo>
                <a:lnTo>
                  <a:pt x="3144184" y="2545200"/>
                </a:lnTo>
                <a:close/>
                <a:moveTo>
                  <a:pt x="7750293" y="2544795"/>
                </a:moveTo>
                <a:lnTo>
                  <a:pt x="7750293" y="2546009"/>
                </a:lnTo>
                <a:lnTo>
                  <a:pt x="7752451" y="2546009"/>
                </a:lnTo>
                <a:lnTo>
                  <a:pt x="7752451" y="2544795"/>
                </a:lnTo>
                <a:close/>
                <a:moveTo>
                  <a:pt x="1039998" y="2543851"/>
                </a:moveTo>
                <a:lnTo>
                  <a:pt x="1045529" y="2544930"/>
                </a:lnTo>
                <a:lnTo>
                  <a:pt x="1045529" y="2546009"/>
                </a:lnTo>
                <a:cubicBezTo>
                  <a:pt x="1045529" y="2547718"/>
                  <a:pt x="1042921" y="2548841"/>
                  <a:pt x="1037706" y="2549381"/>
                </a:cubicBezTo>
                <a:lnTo>
                  <a:pt x="1036625" y="2548302"/>
                </a:lnTo>
                <a:cubicBezTo>
                  <a:pt x="1037706" y="2545335"/>
                  <a:pt x="1038828" y="2543851"/>
                  <a:pt x="1039998" y="2543851"/>
                </a:cubicBezTo>
                <a:close/>
                <a:moveTo>
                  <a:pt x="3613537" y="2542772"/>
                </a:moveTo>
                <a:cubicBezTo>
                  <a:pt x="3609580" y="2542772"/>
                  <a:pt x="3607063" y="2544525"/>
                  <a:pt x="3605984" y="2548032"/>
                </a:cubicBezTo>
                <a:cubicBezTo>
                  <a:pt x="3606703" y="2551449"/>
                  <a:pt x="3608861" y="2554641"/>
                  <a:pt x="3612458" y="2557608"/>
                </a:cubicBezTo>
                <a:lnTo>
                  <a:pt x="3612458" y="2558687"/>
                </a:lnTo>
                <a:lnTo>
                  <a:pt x="3620955" y="2556529"/>
                </a:lnTo>
                <a:lnTo>
                  <a:pt x="3620955" y="2555450"/>
                </a:lnTo>
                <a:lnTo>
                  <a:pt x="3619876" y="2555450"/>
                </a:lnTo>
                <a:lnTo>
                  <a:pt x="3615695" y="2556529"/>
                </a:lnTo>
                <a:lnTo>
                  <a:pt x="3614616" y="2556529"/>
                </a:lnTo>
                <a:lnTo>
                  <a:pt x="3615695" y="2553292"/>
                </a:lnTo>
                <a:lnTo>
                  <a:pt x="3614616" y="2548032"/>
                </a:lnTo>
                <a:lnTo>
                  <a:pt x="3614616" y="2542772"/>
                </a:lnTo>
                <a:close/>
                <a:moveTo>
                  <a:pt x="5753331" y="2541828"/>
                </a:moveTo>
                <a:lnTo>
                  <a:pt x="5746992" y="2548167"/>
                </a:lnTo>
                <a:lnTo>
                  <a:pt x="5745913" y="2547088"/>
                </a:lnTo>
                <a:lnTo>
                  <a:pt x="5744834" y="2547088"/>
                </a:lnTo>
                <a:lnTo>
                  <a:pt x="5743890" y="2553427"/>
                </a:lnTo>
                <a:lnTo>
                  <a:pt x="5744834" y="2553427"/>
                </a:lnTo>
                <a:lnTo>
                  <a:pt x="5748071" y="2554506"/>
                </a:lnTo>
                <a:lnTo>
                  <a:pt x="5756568" y="2544930"/>
                </a:lnTo>
                <a:lnTo>
                  <a:pt x="5756568" y="2541828"/>
                </a:lnTo>
                <a:close/>
                <a:moveTo>
                  <a:pt x="8605510" y="2540344"/>
                </a:moveTo>
                <a:lnTo>
                  <a:pt x="8605510" y="2543581"/>
                </a:lnTo>
                <a:lnTo>
                  <a:pt x="8606590" y="2543581"/>
                </a:lnTo>
                <a:lnTo>
                  <a:pt x="8606590" y="2540344"/>
                </a:lnTo>
                <a:close/>
                <a:moveTo>
                  <a:pt x="2566259" y="2540195"/>
                </a:moveTo>
                <a:lnTo>
                  <a:pt x="2566259" y="2543432"/>
                </a:lnTo>
                <a:lnTo>
                  <a:pt x="2568417" y="2543432"/>
                </a:lnTo>
                <a:lnTo>
                  <a:pt x="2568417" y="2542353"/>
                </a:lnTo>
                <a:close/>
                <a:moveTo>
                  <a:pt x="1185528" y="2539400"/>
                </a:moveTo>
                <a:cubicBezTo>
                  <a:pt x="1195868" y="2539400"/>
                  <a:pt x="1201039" y="2542008"/>
                  <a:pt x="1201039" y="2547223"/>
                </a:cubicBezTo>
                <a:lnTo>
                  <a:pt x="1194431" y="2549381"/>
                </a:lnTo>
                <a:cubicBezTo>
                  <a:pt x="1186338" y="2547942"/>
                  <a:pt x="1182291" y="2546099"/>
                  <a:pt x="1182291" y="2543851"/>
                </a:cubicBezTo>
                <a:close/>
                <a:moveTo>
                  <a:pt x="8601194" y="2539265"/>
                </a:moveTo>
                <a:lnTo>
                  <a:pt x="8597958" y="2540344"/>
                </a:lnTo>
                <a:lnTo>
                  <a:pt x="8597958" y="2550055"/>
                </a:lnTo>
                <a:lnTo>
                  <a:pt x="8603352" y="2550055"/>
                </a:lnTo>
                <a:lnTo>
                  <a:pt x="8603352" y="2548976"/>
                </a:lnTo>
                <a:lnTo>
                  <a:pt x="8601194" y="2548976"/>
                </a:lnTo>
                <a:lnTo>
                  <a:pt x="8601194" y="2546818"/>
                </a:lnTo>
                <a:lnTo>
                  <a:pt x="8604432" y="2546818"/>
                </a:lnTo>
                <a:lnTo>
                  <a:pt x="8601194" y="2542502"/>
                </a:lnTo>
                <a:lnTo>
                  <a:pt x="8602274" y="2541423"/>
                </a:lnTo>
                <a:lnTo>
                  <a:pt x="8602274" y="2540344"/>
                </a:lnTo>
                <a:close/>
                <a:moveTo>
                  <a:pt x="7766613" y="2538321"/>
                </a:moveTo>
                <a:lnTo>
                  <a:pt x="7766613" y="2540479"/>
                </a:lnTo>
                <a:lnTo>
                  <a:pt x="7768771" y="2540479"/>
                </a:lnTo>
                <a:lnTo>
                  <a:pt x="7768771" y="2538321"/>
                </a:lnTo>
                <a:close/>
                <a:moveTo>
                  <a:pt x="7754609" y="2538321"/>
                </a:moveTo>
                <a:lnTo>
                  <a:pt x="7753530" y="2541558"/>
                </a:lnTo>
                <a:lnTo>
                  <a:pt x="7753530" y="2542637"/>
                </a:lnTo>
                <a:lnTo>
                  <a:pt x="7754609" y="2542637"/>
                </a:lnTo>
                <a:lnTo>
                  <a:pt x="7755688" y="2539400"/>
                </a:lnTo>
                <a:lnTo>
                  <a:pt x="7755688" y="2538321"/>
                </a:lnTo>
                <a:close/>
                <a:moveTo>
                  <a:pt x="8078296" y="2538186"/>
                </a:moveTo>
                <a:lnTo>
                  <a:pt x="8078296" y="2539265"/>
                </a:lnTo>
                <a:lnTo>
                  <a:pt x="8080454" y="2541289"/>
                </a:lnTo>
                <a:lnTo>
                  <a:pt x="8082612" y="2539265"/>
                </a:lnTo>
                <a:lnTo>
                  <a:pt x="8081533" y="2538186"/>
                </a:lnTo>
                <a:close/>
                <a:moveTo>
                  <a:pt x="1021251" y="2538186"/>
                </a:moveTo>
                <a:lnTo>
                  <a:pt x="1022330" y="2538186"/>
                </a:lnTo>
                <a:cubicBezTo>
                  <a:pt x="1026375" y="2544211"/>
                  <a:pt x="1030423" y="2547223"/>
                  <a:pt x="1034468" y="2547223"/>
                </a:cubicBezTo>
                <a:lnTo>
                  <a:pt x="1034468" y="2550595"/>
                </a:lnTo>
                <a:lnTo>
                  <a:pt x="1023408" y="2551674"/>
                </a:lnTo>
                <a:cubicBezTo>
                  <a:pt x="1020442" y="2551674"/>
                  <a:pt x="1018237" y="2550190"/>
                  <a:pt x="1016799" y="2547223"/>
                </a:cubicBezTo>
                <a:lnTo>
                  <a:pt x="1016799" y="2546009"/>
                </a:lnTo>
                <a:cubicBezTo>
                  <a:pt x="1016799" y="2541963"/>
                  <a:pt x="1018283" y="2539355"/>
                  <a:pt x="1021251" y="2538186"/>
                </a:cubicBezTo>
                <a:close/>
                <a:moveTo>
                  <a:pt x="1708428" y="2538051"/>
                </a:moveTo>
                <a:lnTo>
                  <a:pt x="1717060" y="2538051"/>
                </a:lnTo>
                <a:cubicBezTo>
                  <a:pt x="1718498" y="2538051"/>
                  <a:pt x="1719218" y="2539805"/>
                  <a:pt x="1719218" y="2543311"/>
                </a:cubicBezTo>
                <a:cubicBezTo>
                  <a:pt x="1722185" y="2546459"/>
                  <a:pt x="1726905" y="2548886"/>
                  <a:pt x="1733379" y="2550595"/>
                </a:cubicBezTo>
                <a:lnTo>
                  <a:pt x="1736616" y="2554101"/>
                </a:lnTo>
                <a:lnTo>
                  <a:pt x="1735537" y="2559092"/>
                </a:lnTo>
                <a:lnTo>
                  <a:pt x="1736616" y="2559901"/>
                </a:lnTo>
                <a:lnTo>
                  <a:pt x="1737696" y="2559901"/>
                </a:lnTo>
                <a:lnTo>
                  <a:pt x="1739853" y="2554101"/>
                </a:lnTo>
                <a:cubicBezTo>
                  <a:pt x="1742281" y="2554101"/>
                  <a:pt x="1746283" y="2557518"/>
                  <a:pt x="1751857" y="2564352"/>
                </a:cubicBezTo>
                <a:lnTo>
                  <a:pt x="1751857" y="2566240"/>
                </a:lnTo>
                <a:lnTo>
                  <a:pt x="1744304" y="2570691"/>
                </a:lnTo>
                <a:lnTo>
                  <a:pt x="1739853" y="2570691"/>
                </a:lnTo>
                <a:lnTo>
                  <a:pt x="1736616" y="2568938"/>
                </a:lnTo>
                <a:lnTo>
                  <a:pt x="1726905" y="2568938"/>
                </a:lnTo>
                <a:lnTo>
                  <a:pt x="1720296" y="2567050"/>
                </a:lnTo>
                <a:lnTo>
                  <a:pt x="1709506" y="2567994"/>
                </a:lnTo>
                <a:cubicBezTo>
                  <a:pt x="1709506" y="2566375"/>
                  <a:pt x="1707707" y="2564891"/>
                  <a:pt x="1704111" y="2563543"/>
                </a:cubicBezTo>
                <a:lnTo>
                  <a:pt x="1698581" y="2567994"/>
                </a:lnTo>
                <a:lnTo>
                  <a:pt x="1693187" y="2567050"/>
                </a:lnTo>
                <a:lnTo>
                  <a:pt x="1681317" y="2569747"/>
                </a:lnTo>
                <a:lnTo>
                  <a:pt x="1663919" y="2565296"/>
                </a:lnTo>
                <a:lnTo>
                  <a:pt x="1654073" y="2567994"/>
                </a:lnTo>
                <a:lnTo>
                  <a:pt x="1645442" y="2567994"/>
                </a:lnTo>
                <a:cubicBezTo>
                  <a:pt x="1639865" y="2567994"/>
                  <a:pt x="1636583" y="2566780"/>
                  <a:pt x="1635595" y="2564352"/>
                </a:cubicBezTo>
                <a:cubicBezTo>
                  <a:pt x="1635595" y="2562733"/>
                  <a:pt x="1644677" y="2560980"/>
                  <a:pt x="1662840" y="2559092"/>
                </a:cubicBezTo>
                <a:lnTo>
                  <a:pt x="1673630" y="2562599"/>
                </a:lnTo>
                <a:cubicBezTo>
                  <a:pt x="1681453" y="2562599"/>
                  <a:pt x="1688332" y="2558597"/>
                  <a:pt x="1694266" y="2550595"/>
                </a:cubicBezTo>
                <a:close/>
                <a:moveTo>
                  <a:pt x="4076820" y="2537377"/>
                </a:moveTo>
                <a:lnTo>
                  <a:pt x="4077899" y="2537377"/>
                </a:lnTo>
                <a:cubicBezTo>
                  <a:pt x="4088059" y="2542592"/>
                  <a:pt x="4093140" y="2550145"/>
                  <a:pt x="4093140" y="2560036"/>
                </a:cubicBezTo>
                <a:lnTo>
                  <a:pt x="4096377" y="2564352"/>
                </a:lnTo>
                <a:cubicBezTo>
                  <a:pt x="4096377" y="2569657"/>
                  <a:pt x="4094938" y="2575097"/>
                  <a:pt x="4092061" y="2580672"/>
                </a:cubicBezTo>
                <a:cubicBezTo>
                  <a:pt x="4094039" y="2580672"/>
                  <a:pt x="4095478" y="2584269"/>
                  <a:pt x="4096377" y="2591462"/>
                </a:cubicBezTo>
                <a:cubicBezTo>
                  <a:pt x="4094219" y="2591642"/>
                  <a:pt x="4091656" y="2594519"/>
                  <a:pt x="4088689" y="2600094"/>
                </a:cubicBezTo>
                <a:lnTo>
                  <a:pt x="4088689" y="2603466"/>
                </a:lnTo>
                <a:lnTo>
                  <a:pt x="4096377" y="2602387"/>
                </a:lnTo>
                <a:cubicBezTo>
                  <a:pt x="4097815" y="2605264"/>
                  <a:pt x="4098535" y="2609220"/>
                  <a:pt x="4098535" y="2614256"/>
                </a:cubicBezTo>
                <a:lnTo>
                  <a:pt x="4097456" y="2615335"/>
                </a:lnTo>
                <a:lnTo>
                  <a:pt x="4096377" y="2615335"/>
                </a:lnTo>
                <a:lnTo>
                  <a:pt x="4092061" y="2613177"/>
                </a:lnTo>
                <a:lnTo>
                  <a:pt x="4092061" y="2615335"/>
                </a:lnTo>
                <a:lnTo>
                  <a:pt x="4095298" y="2620730"/>
                </a:lnTo>
                <a:cubicBezTo>
                  <a:pt x="4090892" y="2634487"/>
                  <a:pt x="4087610" y="2641366"/>
                  <a:pt x="4085452" y="2641366"/>
                </a:cubicBezTo>
                <a:lnTo>
                  <a:pt x="4082215" y="2639208"/>
                </a:lnTo>
                <a:cubicBezTo>
                  <a:pt x="4082215" y="2642445"/>
                  <a:pt x="4080057" y="2645322"/>
                  <a:pt x="4075741" y="2647840"/>
                </a:cubicBezTo>
                <a:lnTo>
                  <a:pt x="4073583" y="2647840"/>
                </a:lnTo>
                <a:lnTo>
                  <a:pt x="4070346" y="2645682"/>
                </a:lnTo>
                <a:lnTo>
                  <a:pt x="4064951" y="2646761"/>
                </a:lnTo>
                <a:cubicBezTo>
                  <a:pt x="4044720" y="2643704"/>
                  <a:pt x="4034604" y="2638264"/>
                  <a:pt x="4034604" y="2630441"/>
                </a:cubicBezTo>
                <a:lnTo>
                  <a:pt x="4034604" y="2620730"/>
                </a:lnTo>
                <a:cubicBezTo>
                  <a:pt x="4037481" y="2614076"/>
                  <a:pt x="4045079" y="2603960"/>
                  <a:pt x="4057398" y="2590383"/>
                </a:cubicBezTo>
                <a:cubicBezTo>
                  <a:pt x="4064052" y="2578694"/>
                  <a:pt x="4068727" y="2567499"/>
                  <a:pt x="4071425" y="2556799"/>
                </a:cubicBezTo>
                <a:lnTo>
                  <a:pt x="4071425" y="2548167"/>
                </a:lnTo>
                <a:cubicBezTo>
                  <a:pt x="4073942" y="2545469"/>
                  <a:pt x="4075741" y="2541873"/>
                  <a:pt x="4076820" y="2537377"/>
                </a:cubicBezTo>
                <a:close/>
                <a:moveTo>
                  <a:pt x="8702216" y="2533870"/>
                </a:moveTo>
                <a:lnTo>
                  <a:pt x="8696821" y="2541423"/>
                </a:lnTo>
                <a:lnTo>
                  <a:pt x="8697900" y="2542502"/>
                </a:lnTo>
                <a:lnTo>
                  <a:pt x="8702216" y="2542502"/>
                </a:lnTo>
                <a:cubicBezTo>
                  <a:pt x="8703655" y="2542502"/>
                  <a:pt x="8704734" y="2540344"/>
                  <a:pt x="8705453" y="2536028"/>
                </a:cubicBezTo>
                <a:close/>
                <a:moveTo>
                  <a:pt x="1153563" y="2533735"/>
                </a:moveTo>
                <a:cubicBezTo>
                  <a:pt x="1151135" y="2534455"/>
                  <a:pt x="1149652" y="2535938"/>
                  <a:pt x="1149112" y="2538186"/>
                </a:cubicBezTo>
                <a:lnTo>
                  <a:pt x="1150191" y="2541558"/>
                </a:lnTo>
                <a:lnTo>
                  <a:pt x="1153563" y="2541558"/>
                </a:lnTo>
                <a:cubicBezTo>
                  <a:pt x="1155002" y="2541558"/>
                  <a:pt x="1155721" y="2540434"/>
                  <a:pt x="1155721" y="2538186"/>
                </a:cubicBezTo>
                <a:close/>
                <a:moveTo>
                  <a:pt x="2566259" y="2533721"/>
                </a:moveTo>
                <a:lnTo>
                  <a:pt x="2566259" y="2535879"/>
                </a:lnTo>
                <a:lnTo>
                  <a:pt x="2567337" y="2539116"/>
                </a:lnTo>
                <a:lnTo>
                  <a:pt x="2568417" y="2539116"/>
                </a:lnTo>
                <a:lnTo>
                  <a:pt x="2568417" y="2536958"/>
                </a:lnTo>
                <a:lnTo>
                  <a:pt x="2567337" y="2533721"/>
                </a:lnTo>
                <a:close/>
                <a:moveTo>
                  <a:pt x="3698913" y="2532117"/>
                </a:moveTo>
                <a:cubicBezTo>
                  <a:pt x="3697114" y="2532117"/>
                  <a:pt x="3696035" y="2533556"/>
                  <a:pt x="3695676" y="2536433"/>
                </a:cubicBezTo>
                <a:lnTo>
                  <a:pt x="3696755" y="2539535"/>
                </a:lnTo>
                <a:lnTo>
                  <a:pt x="3699857" y="2539535"/>
                </a:lnTo>
                <a:lnTo>
                  <a:pt x="3702015" y="2537512"/>
                </a:lnTo>
                <a:lnTo>
                  <a:pt x="3702015" y="2535354"/>
                </a:lnTo>
                <a:close/>
                <a:moveTo>
                  <a:pt x="2177780" y="2531847"/>
                </a:moveTo>
                <a:lnTo>
                  <a:pt x="2177780" y="2532926"/>
                </a:lnTo>
                <a:lnTo>
                  <a:pt x="2181018" y="2532926"/>
                </a:lnTo>
                <a:lnTo>
                  <a:pt x="2181018" y="2531847"/>
                </a:lnTo>
                <a:close/>
                <a:moveTo>
                  <a:pt x="3709568" y="2531173"/>
                </a:moveTo>
                <a:lnTo>
                  <a:pt x="3709568" y="2532117"/>
                </a:lnTo>
                <a:lnTo>
                  <a:pt x="3715907" y="2536433"/>
                </a:lnTo>
                <a:lnTo>
                  <a:pt x="3716986" y="2536433"/>
                </a:lnTo>
                <a:lnTo>
                  <a:pt x="3716986" y="2534275"/>
                </a:lnTo>
                <a:lnTo>
                  <a:pt x="3710647" y="2531173"/>
                </a:lnTo>
                <a:close/>
                <a:moveTo>
                  <a:pt x="4223025" y="2530903"/>
                </a:moveTo>
                <a:cubicBezTo>
                  <a:pt x="4242896" y="2536118"/>
                  <a:pt x="4256609" y="2544031"/>
                  <a:pt x="4264162" y="2554641"/>
                </a:cubicBezTo>
                <a:cubicBezTo>
                  <a:pt x="4266140" y="2554641"/>
                  <a:pt x="4269062" y="2557518"/>
                  <a:pt x="4272929" y="2563273"/>
                </a:cubicBezTo>
                <a:cubicBezTo>
                  <a:pt x="4275087" y="2563273"/>
                  <a:pt x="4279403" y="2566555"/>
                  <a:pt x="4285877" y="2573119"/>
                </a:cubicBezTo>
                <a:lnTo>
                  <a:pt x="4285877" y="2575277"/>
                </a:lnTo>
                <a:lnTo>
                  <a:pt x="4284798" y="2578514"/>
                </a:lnTo>
                <a:lnTo>
                  <a:pt x="4285877" y="2578514"/>
                </a:lnTo>
                <a:cubicBezTo>
                  <a:pt x="4290193" y="2578514"/>
                  <a:pt x="4292351" y="2581391"/>
                  <a:pt x="4292351" y="2587146"/>
                </a:cubicBezTo>
                <a:lnTo>
                  <a:pt x="4297746" y="2602387"/>
                </a:lnTo>
                <a:lnTo>
                  <a:pt x="4297746" y="2603466"/>
                </a:lnTo>
                <a:cubicBezTo>
                  <a:pt x="4295228" y="2605804"/>
                  <a:pt x="4292710" y="2614436"/>
                  <a:pt x="4290193" y="2629362"/>
                </a:cubicBezTo>
                <a:lnTo>
                  <a:pt x="4280482" y="2639208"/>
                </a:lnTo>
                <a:cubicBezTo>
                  <a:pt x="4271041" y="2638668"/>
                  <a:pt x="4266320" y="2637544"/>
                  <a:pt x="4266320" y="2635836"/>
                </a:cubicBezTo>
                <a:lnTo>
                  <a:pt x="4265241" y="2637050"/>
                </a:lnTo>
                <a:lnTo>
                  <a:pt x="4264162" y="2637050"/>
                </a:lnTo>
                <a:cubicBezTo>
                  <a:pt x="4253372" y="2635521"/>
                  <a:pt x="4247977" y="2633678"/>
                  <a:pt x="4247977" y="2631520"/>
                </a:cubicBezTo>
                <a:lnTo>
                  <a:pt x="4250135" y="2625046"/>
                </a:lnTo>
                <a:lnTo>
                  <a:pt x="4250135" y="2621809"/>
                </a:lnTo>
                <a:cubicBezTo>
                  <a:pt x="4243121" y="2599959"/>
                  <a:pt x="4239525" y="2582290"/>
                  <a:pt x="4239345" y="2568803"/>
                </a:cubicBezTo>
                <a:cubicBezTo>
                  <a:pt x="4236108" y="2558283"/>
                  <a:pt x="4229948" y="2546728"/>
                  <a:pt x="4220867" y="2534140"/>
                </a:cubicBezTo>
                <a:lnTo>
                  <a:pt x="4220867" y="2533061"/>
                </a:lnTo>
                <a:close/>
                <a:moveTo>
                  <a:pt x="7657633" y="2529554"/>
                </a:moveTo>
                <a:lnTo>
                  <a:pt x="7657633" y="2532926"/>
                </a:lnTo>
                <a:lnTo>
                  <a:pt x="7659926" y="2535084"/>
                </a:lnTo>
                <a:lnTo>
                  <a:pt x="7662084" y="2535084"/>
                </a:lnTo>
                <a:lnTo>
                  <a:pt x="7662084" y="2531847"/>
                </a:lnTo>
                <a:lnTo>
                  <a:pt x="7659926" y="2529554"/>
                </a:lnTo>
                <a:close/>
                <a:moveTo>
                  <a:pt x="2685488" y="2529405"/>
                </a:moveTo>
                <a:cubicBezTo>
                  <a:pt x="2674070" y="2530125"/>
                  <a:pt x="2668360" y="2531923"/>
                  <a:pt x="2668360" y="2534800"/>
                </a:cubicBezTo>
                <a:lnTo>
                  <a:pt x="2668360" y="2548827"/>
                </a:lnTo>
                <a:lnTo>
                  <a:pt x="2667281" y="2554088"/>
                </a:lnTo>
                <a:lnTo>
                  <a:pt x="2673756" y="2553008"/>
                </a:lnTo>
                <a:lnTo>
                  <a:pt x="2682251" y="2555167"/>
                </a:lnTo>
                <a:lnTo>
                  <a:pt x="2683332" y="2555167"/>
                </a:lnTo>
                <a:lnTo>
                  <a:pt x="2694121" y="2551929"/>
                </a:lnTo>
                <a:cubicBezTo>
                  <a:pt x="2696998" y="2552109"/>
                  <a:pt x="2698436" y="2552829"/>
                  <a:pt x="2698436" y="2554088"/>
                </a:cubicBezTo>
                <a:lnTo>
                  <a:pt x="2699515" y="2553008"/>
                </a:lnTo>
                <a:lnTo>
                  <a:pt x="2705989" y="2553008"/>
                </a:lnTo>
                <a:cubicBezTo>
                  <a:pt x="2708148" y="2553008"/>
                  <a:pt x="2709226" y="2555526"/>
                  <a:pt x="2709226" y="2560562"/>
                </a:cubicBezTo>
                <a:lnTo>
                  <a:pt x="2713409" y="2561641"/>
                </a:lnTo>
                <a:lnTo>
                  <a:pt x="2726356" y="2554088"/>
                </a:lnTo>
                <a:lnTo>
                  <a:pt x="2726356" y="2551929"/>
                </a:lnTo>
                <a:lnTo>
                  <a:pt x="2727435" y="2551929"/>
                </a:lnTo>
                <a:lnTo>
                  <a:pt x="2726356" y="2548827"/>
                </a:lnTo>
                <a:lnTo>
                  <a:pt x="2724199" y="2548827"/>
                </a:lnTo>
                <a:lnTo>
                  <a:pt x="2720961" y="2550850"/>
                </a:lnTo>
                <a:cubicBezTo>
                  <a:pt x="2719702" y="2550671"/>
                  <a:pt x="2717904" y="2547838"/>
                  <a:pt x="2715567" y="2542353"/>
                </a:cubicBezTo>
                <a:cubicBezTo>
                  <a:pt x="2717724" y="2538577"/>
                  <a:pt x="2718804" y="2534980"/>
                  <a:pt x="2718804" y="2531563"/>
                </a:cubicBezTo>
                <a:lnTo>
                  <a:pt x="2716645" y="2529405"/>
                </a:lnTo>
                <a:lnTo>
                  <a:pt x="2701674" y="2529405"/>
                </a:lnTo>
                <a:lnTo>
                  <a:pt x="2693041" y="2530484"/>
                </a:lnTo>
                <a:close/>
                <a:moveTo>
                  <a:pt x="5743890" y="2527936"/>
                </a:moveTo>
                <a:lnTo>
                  <a:pt x="5743890" y="2529015"/>
                </a:lnTo>
                <a:lnTo>
                  <a:pt x="5745913" y="2529015"/>
                </a:lnTo>
                <a:lnTo>
                  <a:pt x="5745913" y="2527936"/>
                </a:lnTo>
                <a:close/>
                <a:moveTo>
                  <a:pt x="3704173" y="2526857"/>
                </a:moveTo>
                <a:lnTo>
                  <a:pt x="3702015" y="2529015"/>
                </a:lnTo>
                <a:lnTo>
                  <a:pt x="3704173" y="2529015"/>
                </a:lnTo>
                <a:close/>
                <a:moveTo>
                  <a:pt x="7763376" y="2526317"/>
                </a:moveTo>
                <a:cubicBezTo>
                  <a:pt x="7763376" y="2528475"/>
                  <a:pt x="7762612" y="2529554"/>
                  <a:pt x="7761083" y="2529554"/>
                </a:cubicBezTo>
                <a:lnTo>
                  <a:pt x="7758925" y="2527396"/>
                </a:lnTo>
                <a:lnTo>
                  <a:pt x="7757846" y="2532926"/>
                </a:lnTo>
                <a:lnTo>
                  <a:pt x="7757846" y="2534005"/>
                </a:lnTo>
                <a:lnTo>
                  <a:pt x="7758925" y="2534005"/>
                </a:lnTo>
                <a:lnTo>
                  <a:pt x="7758925" y="2531847"/>
                </a:lnTo>
                <a:lnTo>
                  <a:pt x="7761083" y="2531847"/>
                </a:lnTo>
                <a:lnTo>
                  <a:pt x="7761083" y="2534005"/>
                </a:lnTo>
                <a:lnTo>
                  <a:pt x="7762162" y="2534005"/>
                </a:lnTo>
                <a:cubicBezTo>
                  <a:pt x="7762162" y="2531757"/>
                  <a:pt x="7763646" y="2530633"/>
                  <a:pt x="7766613" y="2530633"/>
                </a:cubicBezTo>
                <a:lnTo>
                  <a:pt x="7766613" y="2529554"/>
                </a:lnTo>
                <a:close/>
                <a:moveTo>
                  <a:pt x="689065" y="2525103"/>
                </a:moveTo>
                <a:lnTo>
                  <a:pt x="685828" y="2526182"/>
                </a:lnTo>
                <a:lnTo>
                  <a:pt x="685828" y="2529419"/>
                </a:lnTo>
                <a:lnTo>
                  <a:pt x="686907" y="2529419"/>
                </a:lnTo>
                <a:lnTo>
                  <a:pt x="690144" y="2528340"/>
                </a:lnTo>
                <a:lnTo>
                  <a:pt x="690144" y="2525103"/>
                </a:lnTo>
                <a:close/>
                <a:moveTo>
                  <a:pt x="703092" y="2524024"/>
                </a:moveTo>
                <a:lnTo>
                  <a:pt x="698776" y="2528340"/>
                </a:lnTo>
                <a:cubicBezTo>
                  <a:pt x="699855" y="2531218"/>
                  <a:pt x="700934" y="2532656"/>
                  <a:pt x="702013" y="2532656"/>
                </a:cubicBezTo>
                <a:lnTo>
                  <a:pt x="703092" y="2532656"/>
                </a:lnTo>
                <a:lnTo>
                  <a:pt x="707408" y="2528340"/>
                </a:lnTo>
                <a:lnTo>
                  <a:pt x="707408" y="2526182"/>
                </a:lnTo>
                <a:lnTo>
                  <a:pt x="705250" y="2524024"/>
                </a:lnTo>
                <a:close/>
                <a:moveTo>
                  <a:pt x="8184713" y="2522001"/>
                </a:moveTo>
                <a:lnTo>
                  <a:pt x="8177160" y="2523080"/>
                </a:lnTo>
                <a:lnTo>
                  <a:pt x="8175002" y="2523080"/>
                </a:lnTo>
                <a:lnTo>
                  <a:pt x="8175002" y="2537107"/>
                </a:lnTo>
                <a:lnTo>
                  <a:pt x="8176081" y="2542367"/>
                </a:lnTo>
                <a:lnTo>
                  <a:pt x="8181476" y="2541289"/>
                </a:lnTo>
                <a:lnTo>
                  <a:pt x="8181476" y="2533870"/>
                </a:lnTo>
                <a:lnTo>
                  <a:pt x="8184713" y="2529554"/>
                </a:lnTo>
                <a:close/>
                <a:moveTo>
                  <a:pt x="3702015" y="2521596"/>
                </a:moveTo>
                <a:lnTo>
                  <a:pt x="3702015" y="2523754"/>
                </a:lnTo>
                <a:lnTo>
                  <a:pt x="3703094" y="2524699"/>
                </a:lnTo>
                <a:lnTo>
                  <a:pt x="3703094" y="2525778"/>
                </a:lnTo>
                <a:lnTo>
                  <a:pt x="3704173" y="2524699"/>
                </a:lnTo>
                <a:lnTo>
                  <a:pt x="3707410" y="2524699"/>
                </a:lnTo>
                <a:lnTo>
                  <a:pt x="3707410" y="2526857"/>
                </a:lnTo>
                <a:lnTo>
                  <a:pt x="3708489" y="2526857"/>
                </a:lnTo>
                <a:lnTo>
                  <a:pt x="3708489" y="2525778"/>
                </a:lnTo>
                <a:lnTo>
                  <a:pt x="3705252" y="2521596"/>
                </a:lnTo>
                <a:close/>
                <a:moveTo>
                  <a:pt x="3185051" y="2520922"/>
                </a:moveTo>
                <a:cubicBezTo>
                  <a:pt x="3190356" y="2520922"/>
                  <a:pt x="3196965" y="2526092"/>
                  <a:pt x="3204878" y="2536433"/>
                </a:cubicBezTo>
                <a:cubicBezTo>
                  <a:pt x="3208744" y="2536433"/>
                  <a:pt x="3213869" y="2540479"/>
                  <a:pt x="3220254" y="2548572"/>
                </a:cubicBezTo>
                <a:lnTo>
                  <a:pt x="3220254" y="2556259"/>
                </a:lnTo>
                <a:lnTo>
                  <a:pt x="3216882" y="2559497"/>
                </a:lnTo>
                <a:lnTo>
                  <a:pt x="3211487" y="2559497"/>
                </a:lnTo>
                <a:lnTo>
                  <a:pt x="3212566" y="2566105"/>
                </a:lnTo>
                <a:cubicBezTo>
                  <a:pt x="3211846" y="2572759"/>
                  <a:pt x="3210003" y="2578649"/>
                  <a:pt x="3207036" y="2583774"/>
                </a:cubicBezTo>
                <a:cubicBezTo>
                  <a:pt x="3210722" y="2584314"/>
                  <a:pt x="3212566" y="2587236"/>
                  <a:pt x="3212566" y="2592541"/>
                </a:cubicBezTo>
                <a:cubicBezTo>
                  <a:pt x="3209598" y="2600813"/>
                  <a:pt x="3208115" y="2607422"/>
                  <a:pt x="3208115" y="2612368"/>
                </a:cubicBezTo>
                <a:lnTo>
                  <a:pt x="3210273" y="2622349"/>
                </a:lnTo>
                <a:cubicBezTo>
                  <a:pt x="3206676" y="2630441"/>
                  <a:pt x="3204113" y="2634487"/>
                  <a:pt x="3202585" y="2634487"/>
                </a:cubicBezTo>
                <a:lnTo>
                  <a:pt x="3198269" y="2633408"/>
                </a:lnTo>
                <a:cubicBezTo>
                  <a:pt x="3192694" y="2637005"/>
                  <a:pt x="3187884" y="2638803"/>
                  <a:pt x="3183837" y="2638803"/>
                </a:cubicBezTo>
                <a:cubicBezTo>
                  <a:pt x="3168461" y="2637545"/>
                  <a:pt x="3160774" y="2635342"/>
                  <a:pt x="3160774" y="2632195"/>
                </a:cubicBezTo>
                <a:cubicBezTo>
                  <a:pt x="3162212" y="2630756"/>
                  <a:pt x="3162932" y="2625990"/>
                  <a:pt x="3162932" y="2617898"/>
                </a:cubicBezTo>
                <a:lnTo>
                  <a:pt x="3164011" y="2617898"/>
                </a:lnTo>
                <a:cubicBezTo>
                  <a:pt x="3163651" y="2614211"/>
                  <a:pt x="3161448" y="2612368"/>
                  <a:pt x="3157402" y="2612368"/>
                </a:cubicBezTo>
                <a:lnTo>
                  <a:pt x="3140947" y="2617898"/>
                </a:lnTo>
                <a:cubicBezTo>
                  <a:pt x="3139418" y="2618077"/>
                  <a:pt x="3138294" y="2620640"/>
                  <a:pt x="3137575" y="2625585"/>
                </a:cubicBezTo>
                <a:lnTo>
                  <a:pt x="3138654" y="2638803"/>
                </a:lnTo>
                <a:lnTo>
                  <a:pt x="3135417" y="2641096"/>
                </a:lnTo>
                <a:lnTo>
                  <a:pt x="3130966" y="2637725"/>
                </a:lnTo>
                <a:lnTo>
                  <a:pt x="3126650" y="2644333"/>
                </a:lnTo>
                <a:lnTo>
                  <a:pt x="3117748" y="2644333"/>
                </a:lnTo>
                <a:lnTo>
                  <a:pt x="3116669" y="2643254"/>
                </a:lnTo>
                <a:lnTo>
                  <a:pt x="3115590" y="2644333"/>
                </a:lnTo>
                <a:lnTo>
                  <a:pt x="3114511" y="2644333"/>
                </a:lnTo>
                <a:cubicBezTo>
                  <a:pt x="3102013" y="2644333"/>
                  <a:pt x="3095764" y="2642130"/>
                  <a:pt x="3095764" y="2637725"/>
                </a:cubicBezTo>
                <a:lnTo>
                  <a:pt x="3096843" y="2627879"/>
                </a:lnTo>
                <a:lnTo>
                  <a:pt x="3095764" y="2626799"/>
                </a:lnTo>
                <a:lnTo>
                  <a:pt x="3095764" y="2625585"/>
                </a:lnTo>
                <a:lnTo>
                  <a:pt x="3096843" y="2622349"/>
                </a:lnTo>
                <a:lnTo>
                  <a:pt x="3095764" y="2614661"/>
                </a:lnTo>
                <a:cubicBezTo>
                  <a:pt x="3098731" y="2609715"/>
                  <a:pt x="3100214" y="2605309"/>
                  <a:pt x="3100214" y="2601443"/>
                </a:cubicBezTo>
                <a:cubicBezTo>
                  <a:pt x="3097247" y="2596497"/>
                  <a:pt x="3095764" y="2592451"/>
                  <a:pt x="3095764" y="2589304"/>
                </a:cubicBezTo>
                <a:lnTo>
                  <a:pt x="3096843" y="2582695"/>
                </a:lnTo>
                <a:lnTo>
                  <a:pt x="3093471" y="2566105"/>
                </a:lnTo>
                <a:lnTo>
                  <a:pt x="3095764" y="2559497"/>
                </a:lnTo>
                <a:lnTo>
                  <a:pt x="3095764" y="2546279"/>
                </a:lnTo>
                <a:lnTo>
                  <a:pt x="3097922" y="2543042"/>
                </a:lnTo>
                <a:lnTo>
                  <a:pt x="3097922" y="2541963"/>
                </a:lnTo>
                <a:cubicBezTo>
                  <a:pt x="3095583" y="2539535"/>
                  <a:pt x="3093381" y="2534005"/>
                  <a:pt x="3091313" y="2525373"/>
                </a:cubicBezTo>
                <a:lnTo>
                  <a:pt x="3094685" y="2522136"/>
                </a:lnTo>
                <a:lnTo>
                  <a:pt x="3111139" y="2524294"/>
                </a:lnTo>
                <a:lnTo>
                  <a:pt x="3114511" y="2523215"/>
                </a:lnTo>
                <a:cubicBezTo>
                  <a:pt x="3121795" y="2529959"/>
                  <a:pt x="3127639" y="2534005"/>
                  <a:pt x="3132045" y="2535354"/>
                </a:cubicBezTo>
                <a:lnTo>
                  <a:pt x="3136496" y="2534140"/>
                </a:lnTo>
                <a:cubicBezTo>
                  <a:pt x="3141261" y="2534140"/>
                  <a:pt x="3147870" y="2535624"/>
                  <a:pt x="3156323" y="2538591"/>
                </a:cubicBezTo>
                <a:cubicBezTo>
                  <a:pt x="3173227" y="2526812"/>
                  <a:pt x="3182803" y="2520922"/>
                  <a:pt x="3185051" y="2520922"/>
                </a:cubicBezTo>
                <a:close/>
                <a:moveTo>
                  <a:pt x="3070407" y="2520922"/>
                </a:moveTo>
                <a:lnTo>
                  <a:pt x="3065956" y="2525373"/>
                </a:lnTo>
                <a:lnTo>
                  <a:pt x="3068249" y="2525373"/>
                </a:lnTo>
                <a:lnTo>
                  <a:pt x="3077016" y="2523215"/>
                </a:lnTo>
                <a:lnTo>
                  <a:pt x="3074858" y="2520922"/>
                </a:lnTo>
                <a:close/>
                <a:moveTo>
                  <a:pt x="3697834" y="2519438"/>
                </a:moveTo>
                <a:lnTo>
                  <a:pt x="3696755" y="2520517"/>
                </a:lnTo>
                <a:lnTo>
                  <a:pt x="3696755" y="2522675"/>
                </a:lnTo>
                <a:lnTo>
                  <a:pt x="3697834" y="2522675"/>
                </a:lnTo>
                <a:lnTo>
                  <a:pt x="3699857" y="2520517"/>
                </a:lnTo>
                <a:lnTo>
                  <a:pt x="3698913" y="2519438"/>
                </a:lnTo>
                <a:close/>
                <a:moveTo>
                  <a:pt x="3254377" y="2518764"/>
                </a:moveTo>
                <a:lnTo>
                  <a:pt x="3252219" y="2520922"/>
                </a:lnTo>
                <a:lnTo>
                  <a:pt x="3252219" y="2524294"/>
                </a:lnTo>
                <a:lnTo>
                  <a:pt x="3256670" y="2520922"/>
                </a:lnTo>
                <a:close/>
                <a:moveTo>
                  <a:pt x="5109854" y="2517011"/>
                </a:moveTo>
                <a:lnTo>
                  <a:pt x="5109854" y="2522406"/>
                </a:lnTo>
                <a:lnTo>
                  <a:pt x="5112012" y="2522406"/>
                </a:lnTo>
                <a:lnTo>
                  <a:pt x="5113091" y="2518090"/>
                </a:lnTo>
                <a:lnTo>
                  <a:pt x="5112012" y="2517011"/>
                </a:lnTo>
                <a:close/>
                <a:moveTo>
                  <a:pt x="6728858" y="2516336"/>
                </a:moveTo>
                <a:lnTo>
                  <a:pt x="6728858" y="2519573"/>
                </a:lnTo>
                <a:lnTo>
                  <a:pt x="6731016" y="2517415"/>
                </a:lnTo>
                <a:lnTo>
                  <a:pt x="6731016" y="2516336"/>
                </a:lnTo>
                <a:close/>
                <a:moveTo>
                  <a:pt x="5590941" y="2516336"/>
                </a:moveTo>
                <a:lnTo>
                  <a:pt x="5589862" y="2517415"/>
                </a:lnTo>
                <a:lnTo>
                  <a:pt x="5589862" y="2522675"/>
                </a:lnTo>
                <a:lnTo>
                  <a:pt x="5594178" y="2522675"/>
                </a:lnTo>
                <a:lnTo>
                  <a:pt x="5594178" y="2517415"/>
                </a:lnTo>
                <a:close/>
                <a:moveTo>
                  <a:pt x="8788267" y="2515662"/>
                </a:moveTo>
                <a:cubicBezTo>
                  <a:pt x="8796359" y="2515662"/>
                  <a:pt x="8806745" y="2526048"/>
                  <a:pt x="8819423" y="2546818"/>
                </a:cubicBezTo>
                <a:lnTo>
                  <a:pt x="8820502" y="2551134"/>
                </a:lnTo>
                <a:lnTo>
                  <a:pt x="8817265" y="2553292"/>
                </a:lnTo>
                <a:cubicBezTo>
                  <a:pt x="8813488" y="2553292"/>
                  <a:pt x="8810252" y="2552213"/>
                  <a:pt x="8807554" y="2550055"/>
                </a:cubicBezTo>
                <a:lnTo>
                  <a:pt x="8806475" y="2550055"/>
                </a:lnTo>
                <a:lnTo>
                  <a:pt x="8797978" y="2552213"/>
                </a:lnTo>
                <a:lnTo>
                  <a:pt x="8774240" y="2552213"/>
                </a:lnTo>
                <a:lnTo>
                  <a:pt x="8769924" y="2553292"/>
                </a:lnTo>
                <a:cubicBezTo>
                  <a:pt x="8762101" y="2551134"/>
                  <a:pt x="8758190" y="2548976"/>
                  <a:pt x="8758190" y="2546818"/>
                </a:cubicBezTo>
                <a:lnTo>
                  <a:pt x="8757111" y="2546818"/>
                </a:lnTo>
                <a:cubicBezTo>
                  <a:pt x="8757111" y="2550415"/>
                  <a:pt x="8756391" y="2552213"/>
                  <a:pt x="8754953" y="2552213"/>
                </a:cubicBezTo>
                <a:lnTo>
                  <a:pt x="8745242" y="2552213"/>
                </a:lnTo>
                <a:cubicBezTo>
                  <a:pt x="8740026" y="2552213"/>
                  <a:pt x="8737149" y="2551134"/>
                  <a:pt x="8736610" y="2548976"/>
                </a:cubicBezTo>
                <a:lnTo>
                  <a:pt x="8736610" y="2545739"/>
                </a:lnTo>
                <a:cubicBezTo>
                  <a:pt x="8736610" y="2543581"/>
                  <a:pt x="8742724" y="2542502"/>
                  <a:pt x="8754953" y="2542502"/>
                </a:cubicBezTo>
                <a:lnTo>
                  <a:pt x="8757111" y="2544660"/>
                </a:lnTo>
                <a:cubicBezTo>
                  <a:pt x="8757111" y="2543581"/>
                  <a:pt x="8760662" y="2542143"/>
                  <a:pt x="8767766" y="2540344"/>
                </a:cubicBezTo>
                <a:cubicBezTo>
                  <a:pt x="8777117" y="2532342"/>
                  <a:pt x="8781793" y="2525193"/>
                  <a:pt x="8781793" y="2518899"/>
                </a:cubicBezTo>
                <a:close/>
                <a:moveTo>
                  <a:pt x="9262340" y="2514988"/>
                </a:moveTo>
                <a:lnTo>
                  <a:pt x="9262340" y="2516067"/>
                </a:lnTo>
                <a:lnTo>
                  <a:pt x="9264498" y="2518225"/>
                </a:lnTo>
                <a:lnTo>
                  <a:pt x="9264498" y="2517146"/>
                </a:lnTo>
                <a:close/>
                <a:moveTo>
                  <a:pt x="7718732" y="2514313"/>
                </a:moveTo>
                <a:cubicBezTo>
                  <a:pt x="7700569" y="2514313"/>
                  <a:pt x="7691487" y="2516157"/>
                  <a:pt x="7691487" y="2519843"/>
                </a:cubicBezTo>
                <a:cubicBezTo>
                  <a:pt x="7689599" y="2528205"/>
                  <a:pt x="7685957" y="2534724"/>
                  <a:pt x="7680562" y="2539400"/>
                </a:cubicBezTo>
                <a:lnTo>
                  <a:pt x="7680562" y="2548167"/>
                </a:lnTo>
                <a:cubicBezTo>
                  <a:pt x="7680562" y="2551764"/>
                  <a:pt x="7678359" y="2553562"/>
                  <a:pt x="7673953" y="2553562"/>
                </a:cubicBezTo>
                <a:lnTo>
                  <a:pt x="7673953" y="2554641"/>
                </a:lnTo>
                <a:cubicBezTo>
                  <a:pt x="7676921" y="2554641"/>
                  <a:pt x="7678404" y="2555360"/>
                  <a:pt x="7678404" y="2556799"/>
                </a:cubicBezTo>
                <a:lnTo>
                  <a:pt x="7678404" y="2562329"/>
                </a:lnTo>
                <a:lnTo>
                  <a:pt x="7685957" y="2562329"/>
                </a:lnTo>
                <a:cubicBezTo>
                  <a:pt x="7689104" y="2559721"/>
                  <a:pt x="7693465" y="2558238"/>
                  <a:pt x="7699040" y="2557878"/>
                </a:cubicBezTo>
                <a:cubicBezTo>
                  <a:pt x="7700659" y="2557878"/>
                  <a:pt x="7705739" y="2561520"/>
                  <a:pt x="7714281" y="2568803"/>
                </a:cubicBezTo>
                <a:cubicBezTo>
                  <a:pt x="7729567" y="2575007"/>
                  <a:pt x="7737210" y="2583010"/>
                  <a:pt x="7737210" y="2592811"/>
                </a:cubicBezTo>
                <a:lnTo>
                  <a:pt x="7739368" y="2592811"/>
                </a:lnTo>
                <a:lnTo>
                  <a:pt x="7738289" y="2587281"/>
                </a:lnTo>
                <a:cubicBezTo>
                  <a:pt x="7742605" y="2583504"/>
                  <a:pt x="7744763" y="2580627"/>
                  <a:pt x="7744763" y="2578649"/>
                </a:cubicBezTo>
                <a:lnTo>
                  <a:pt x="7740447" y="2556799"/>
                </a:lnTo>
                <a:lnTo>
                  <a:pt x="7742605" y="2552483"/>
                </a:lnTo>
                <a:lnTo>
                  <a:pt x="7738289" y="2523080"/>
                </a:lnTo>
                <a:lnTo>
                  <a:pt x="7740447" y="2515392"/>
                </a:lnTo>
                <a:lnTo>
                  <a:pt x="7739368" y="2514313"/>
                </a:lnTo>
                <a:lnTo>
                  <a:pt x="7738289" y="2515392"/>
                </a:lnTo>
                <a:lnTo>
                  <a:pt x="7737210" y="2515392"/>
                </a:lnTo>
                <a:close/>
                <a:moveTo>
                  <a:pt x="1240693" y="2513639"/>
                </a:moveTo>
                <a:lnTo>
                  <a:pt x="1248381" y="2513639"/>
                </a:lnTo>
                <a:cubicBezTo>
                  <a:pt x="1262407" y="2523530"/>
                  <a:pt x="1269421" y="2530993"/>
                  <a:pt x="1269421" y="2536028"/>
                </a:cubicBezTo>
                <a:cubicBezTo>
                  <a:pt x="1274188" y="2536028"/>
                  <a:pt x="1277109" y="2539355"/>
                  <a:pt x="1278188" y="2546009"/>
                </a:cubicBezTo>
                <a:lnTo>
                  <a:pt x="1278188" y="2547223"/>
                </a:lnTo>
                <a:cubicBezTo>
                  <a:pt x="1276749" y="2550190"/>
                  <a:pt x="1274547" y="2551674"/>
                  <a:pt x="1271580" y="2551674"/>
                </a:cubicBezTo>
                <a:lnTo>
                  <a:pt x="1231926" y="2546009"/>
                </a:lnTo>
                <a:lnTo>
                  <a:pt x="1230711" y="2547223"/>
                </a:lnTo>
                <a:lnTo>
                  <a:pt x="1229632" y="2547223"/>
                </a:lnTo>
                <a:lnTo>
                  <a:pt x="1229632" y="2542772"/>
                </a:lnTo>
                <a:lnTo>
                  <a:pt x="1228554" y="2542772"/>
                </a:lnTo>
                <a:cubicBezTo>
                  <a:pt x="1228554" y="2547538"/>
                  <a:pt x="1227430" y="2550145"/>
                  <a:pt x="1225182" y="2550595"/>
                </a:cubicBezTo>
                <a:lnTo>
                  <a:pt x="1219788" y="2550595"/>
                </a:lnTo>
                <a:lnTo>
                  <a:pt x="1213179" y="2548302"/>
                </a:lnTo>
                <a:lnTo>
                  <a:pt x="1207649" y="2550595"/>
                </a:lnTo>
                <a:lnTo>
                  <a:pt x="1203198" y="2547223"/>
                </a:lnTo>
                <a:cubicBezTo>
                  <a:pt x="1203198" y="2545694"/>
                  <a:pt x="1206119" y="2544570"/>
                  <a:pt x="1211964" y="2543851"/>
                </a:cubicBezTo>
                <a:cubicBezTo>
                  <a:pt x="1221765" y="2532072"/>
                  <a:pt x="1231342" y="2522001"/>
                  <a:pt x="1240693" y="2513639"/>
                </a:cubicBezTo>
                <a:close/>
                <a:moveTo>
                  <a:pt x="8293153" y="2512290"/>
                </a:moveTo>
                <a:lnTo>
                  <a:pt x="8290995" y="2514448"/>
                </a:lnTo>
                <a:lnTo>
                  <a:pt x="8290995" y="2516606"/>
                </a:lnTo>
                <a:lnTo>
                  <a:pt x="8294232" y="2516606"/>
                </a:lnTo>
                <a:lnTo>
                  <a:pt x="8295311" y="2513369"/>
                </a:lnTo>
                <a:lnTo>
                  <a:pt x="8294232" y="2512290"/>
                </a:lnTo>
                <a:close/>
                <a:moveTo>
                  <a:pt x="8131032" y="2511211"/>
                </a:moveTo>
                <a:lnTo>
                  <a:pt x="8122400" y="2516606"/>
                </a:lnTo>
                <a:lnTo>
                  <a:pt x="8120242" y="2516606"/>
                </a:lnTo>
                <a:lnTo>
                  <a:pt x="8117005" y="2514448"/>
                </a:lnTo>
                <a:lnTo>
                  <a:pt x="8107294" y="2514448"/>
                </a:lnTo>
                <a:lnTo>
                  <a:pt x="8106215" y="2517685"/>
                </a:lnTo>
                <a:lnTo>
                  <a:pt x="8109452" y="2525238"/>
                </a:lnTo>
                <a:lnTo>
                  <a:pt x="8109452" y="2533870"/>
                </a:lnTo>
                <a:lnTo>
                  <a:pt x="8107294" y="2537107"/>
                </a:lnTo>
                <a:lnTo>
                  <a:pt x="8108373" y="2541289"/>
                </a:lnTo>
                <a:lnTo>
                  <a:pt x="8107294" y="2545605"/>
                </a:lnTo>
                <a:lnTo>
                  <a:pt x="8109452" y="2557473"/>
                </a:lnTo>
                <a:lnTo>
                  <a:pt x="8108373" y="2561789"/>
                </a:lnTo>
                <a:cubicBezTo>
                  <a:pt x="8108373" y="2571051"/>
                  <a:pt x="8110172" y="2575682"/>
                  <a:pt x="8113768" y="2575682"/>
                </a:cubicBezTo>
                <a:lnTo>
                  <a:pt x="8121321" y="2579998"/>
                </a:lnTo>
                <a:cubicBezTo>
                  <a:pt x="8127076" y="2579998"/>
                  <a:pt x="8129953" y="2577480"/>
                  <a:pt x="8129953" y="2572445"/>
                </a:cubicBezTo>
                <a:lnTo>
                  <a:pt x="8129953" y="2540209"/>
                </a:lnTo>
                <a:lnTo>
                  <a:pt x="8134134" y="2534949"/>
                </a:lnTo>
                <a:lnTo>
                  <a:pt x="8128874" y="2529554"/>
                </a:lnTo>
                <a:cubicBezTo>
                  <a:pt x="8128874" y="2521462"/>
                  <a:pt x="8130988" y="2516786"/>
                  <a:pt x="8135214" y="2515527"/>
                </a:cubicBezTo>
                <a:cubicBezTo>
                  <a:pt x="8134494" y="2512650"/>
                  <a:pt x="8133101" y="2511211"/>
                  <a:pt x="8131032" y="2511211"/>
                </a:cubicBezTo>
                <a:close/>
                <a:moveTo>
                  <a:pt x="6653327" y="2510941"/>
                </a:moveTo>
                <a:lnTo>
                  <a:pt x="6653327" y="2512020"/>
                </a:lnTo>
                <a:lnTo>
                  <a:pt x="6655485" y="2512020"/>
                </a:lnTo>
                <a:lnTo>
                  <a:pt x="6655485" y="2510941"/>
                </a:lnTo>
                <a:close/>
                <a:moveTo>
                  <a:pt x="9273130" y="2509593"/>
                </a:moveTo>
                <a:lnTo>
                  <a:pt x="9273130" y="2511751"/>
                </a:lnTo>
                <a:lnTo>
                  <a:pt x="9275288" y="2511751"/>
                </a:lnTo>
                <a:lnTo>
                  <a:pt x="9275288" y="2509593"/>
                </a:lnTo>
                <a:close/>
                <a:moveTo>
                  <a:pt x="6254245" y="2506490"/>
                </a:moveTo>
                <a:cubicBezTo>
                  <a:pt x="6249120" y="2509278"/>
                  <a:pt x="6245118" y="2512470"/>
                  <a:pt x="6242241" y="2516067"/>
                </a:cubicBezTo>
                <a:lnTo>
                  <a:pt x="6236711" y="2514988"/>
                </a:lnTo>
                <a:lnTo>
                  <a:pt x="6235632" y="2516067"/>
                </a:lnTo>
                <a:lnTo>
                  <a:pt x="6235632" y="2520383"/>
                </a:lnTo>
                <a:cubicBezTo>
                  <a:pt x="6238779" y="2520383"/>
                  <a:pt x="6241701" y="2521821"/>
                  <a:pt x="6244399" y="2524699"/>
                </a:cubicBezTo>
                <a:lnTo>
                  <a:pt x="6248715" y="2525778"/>
                </a:lnTo>
                <a:lnTo>
                  <a:pt x="6249929" y="2525778"/>
                </a:lnTo>
                <a:cubicBezTo>
                  <a:pt x="6249929" y="2522001"/>
                  <a:pt x="6253166" y="2517326"/>
                  <a:pt x="6259640" y="2511751"/>
                </a:cubicBezTo>
                <a:lnTo>
                  <a:pt x="6259640" y="2510672"/>
                </a:lnTo>
                <a:lnTo>
                  <a:pt x="6256403" y="2506490"/>
                </a:lnTo>
                <a:close/>
                <a:moveTo>
                  <a:pt x="2642598" y="2505802"/>
                </a:moveTo>
                <a:lnTo>
                  <a:pt x="2640440" y="2512276"/>
                </a:lnTo>
                <a:lnTo>
                  <a:pt x="2640440" y="2513355"/>
                </a:lnTo>
                <a:lnTo>
                  <a:pt x="2642598" y="2515513"/>
                </a:lnTo>
                <a:lnTo>
                  <a:pt x="2643677" y="2515513"/>
                </a:lnTo>
                <a:cubicBezTo>
                  <a:pt x="2646555" y="2514075"/>
                  <a:pt x="2647993" y="2512276"/>
                  <a:pt x="2647993" y="2510118"/>
                </a:cubicBezTo>
                <a:cubicBezTo>
                  <a:pt x="2647274" y="2507241"/>
                  <a:pt x="2645475" y="2505802"/>
                  <a:pt x="2642598" y="2505802"/>
                </a:cubicBezTo>
                <a:close/>
                <a:moveTo>
                  <a:pt x="5582444" y="2504602"/>
                </a:moveTo>
                <a:lnTo>
                  <a:pt x="5579207" y="2509862"/>
                </a:lnTo>
                <a:lnTo>
                  <a:pt x="5579207" y="2515257"/>
                </a:lnTo>
                <a:lnTo>
                  <a:pt x="5582444" y="2515257"/>
                </a:lnTo>
                <a:lnTo>
                  <a:pt x="5585681" y="2512020"/>
                </a:lnTo>
                <a:lnTo>
                  <a:pt x="5585681" y="2506760"/>
                </a:lnTo>
                <a:lnTo>
                  <a:pt x="5583523" y="2504602"/>
                </a:lnTo>
                <a:close/>
                <a:moveTo>
                  <a:pt x="721435" y="2504602"/>
                </a:moveTo>
                <a:lnTo>
                  <a:pt x="721435" y="2506760"/>
                </a:lnTo>
                <a:lnTo>
                  <a:pt x="724672" y="2506760"/>
                </a:lnTo>
                <a:lnTo>
                  <a:pt x="724672" y="2505681"/>
                </a:lnTo>
                <a:close/>
                <a:moveTo>
                  <a:pt x="3656157" y="2503523"/>
                </a:moveTo>
                <a:lnTo>
                  <a:pt x="3651976" y="2506760"/>
                </a:lnTo>
                <a:lnTo>
                  <a:pt x="3644423" y="2506760"/>
                </a:lnTo>
                <a:lnTo>
                  <a:pt x="3638084" y="2504602"/>
                </a:lnTo>
                <a:lnTo>
                  <a:pt x="3633768" y="2506760"/>
                </a:lnTo>
                <a:lnTo>
                  <a:pt x="3635926" y="2524699"/>
                </a:lnTo>
                <a:lnTo>
                  <a:pt x="3632689" y="2530094"/>
                </a:lnTo>
                <a:lnTo>
                  <a:pt x="3632689" y="2539535"/>
                </a:lnTo>
                <a:lnTo>
                  <a:pt x="3627429" y="2538591"/>
                </a:lnTo>
                <a:lnTo>
                  <a:pt x="3625271" y="2540614"/>
                </a:lnTo>
                <a:cubicBezTo>
                  <a:pt x="3630936" y="2542952"/>
                  <a:pt x="3633768" y="2546863"/>
                  <a:pt x="3633768" y="2552348"/>
                </a:cubicBezTo>
                <a:lnTo>
                  <a:pt x="3633768" y="2553292"/>
                </a:lnTo>
                <a:cubicBezTo>
                  <a:pt x="3633768" y="2555450"/>
                  <a:pt x="3632329" y="2556529"/>
                  <a:pt x="3629452" y="2556529"/>
                </a:cubicBezTo>
                <a:lnTo>
                  <a:pt x="3629452" y="2557608"/>
                </a:lnTo>
                <a:cubicBezTo>
                  <a:pt x="3632329" y="2557608"/>
                  <a:pt x="3633768" y="2558328"/>
                  <a:pt x="3633768" y="2559766"/>
                </a:cubicBezTo>
                <a:lnTo>
                  <a:pt x="3633768" y="2567184"/>
                </a:lnTo>
                <a:lnTo>
                  <a:pt x="3632689" y="2571366"/>
                </a:lnTo>
                <a:lnTo>
                  <a:pt x="3633768" y="2574603"/>
                </a:lnTo>
                <a:lnTo>
                  <a:pt x="3652920" y="2570287"/>
                </a:lnTo>
                <a:lnTo>
                  <a:pt x="3662631" y="2573524"/>
                </a:lnTo>
                <a:lnTo>
                  <a:pt x="3674365" y="2573524"/>
                </a:lnTo>
                <a:lnTo>
                  <a:pt x="3674365" y="2571366"/>
                </a:lnTo>
                <a:lnTo>
                  <a:pt x="3675444" y="2571366"/>
                </a:lnTo>
                <a:lnTo>
                  <a:pt x="3674365" y="2563947"/>
                </a:lnTo>
                <a:lnTo>
                  <a:pt x="3674365" y="2530094"/>
                </a:lnTo>
                <a:lnTo>
                  <a:pt x="3675444" y="2520517"/>
                </a:lnTo>
                <a:lnTo>
                  <a:pt x="3673286" y="2516336"/>
                </a:lnTo>
                <a:lnTo>
                  <a:pt x="3674365" y="2510941"/>
                </a:lnTo>
                <a:lnTo>
                  <a:pt x="3674365" y="2507839"/>
                </a:lnTo>
                <a:cubicBezTo>
                  <a:pt x="3674365" y="2505861"/>
                  <a:pt x="3670813" y="2504423"/>
                  <a:pt x="3663710" y="2503523"/>
                </a:cubicBezTo>
                <a:close/>
                <a:moveTo>
                  <a:pt x="2741327" y="2502565"/>
                </a:moveTo>
                <a:lnTo>
                  <a:pt x="2741327" y="2505802"/>
                </a:lnTo>
                <a:lnTo>
                  <a:pt x="2743487" y="2507960"/>
                </a:lnTo>
                <a:lnTo>
                  <a:pt x="2744565" y="2507960"/>
                </a:lnTo>
                <a:lnTo>
                  <a:pt x="2746722" y="2505802"/>
                </a:lnTo>
                <a:lnTo>
                  <a:pt x="2745643" y="2502565"/>
                </a:lnTo>
                <a:close/>
                <a:moveTo>
                  <a:pt x="2075140" y="2501635"/>
                </a:moveTo>
                <a:lnTo>
                  <a:pt x="2075140" y="2502714"/>
                </a:lnTo>
                <a:lnTo>
                  <a:pt x="2079456" y="2502714"/>
                </a:lnTo>
                <a:lnTo>
                  <a:pt x="2079456" y="2501635"/>
                </a:lnTo>
                <a:close/>
                <a:moveTo>
                  <a:pt x="720356" y="2501365"/>
                </a:moveTo>
                <a:lnTo>
                  <a:pt x="720356" y="2503523"/>
                </a:lnTo>
                <a:lnTo>
                  <a:pt x="721435" y="2503523"/>
                </a:lnTo>
                <a:lnTo>
                  <a:pt x="721435" y="2501365"/>
                </a:lnTo>
                <a:close/>
                <a:moveTo>
                  <a:pt x="4124431" y="2500556"/>
                </a:moveTo>
                <a:lnTo>
                  <a:pt x="4135356" y="2501635"/>
                </a:lnTo>
                <a:lnTo>
                  <a:pt x="4145067" y="2500556"/>
                </a:lnTo>
                <a:lnTo>
                  <a:pt x="4152620" y="2507030"/>
                </a:lnTo>
                <a:lnTo>
                  <a:pt x="4153699" y="2507030"/>
                </a:lnTo>
                <a:lnTo>
                  <a:pt x="4159094" y="2505951"/>
                </a:lnTo>
                <a:lnTo>
                  <a:pt x="4160173" y="2507030"/>
                </a:lnTo>
                <a:lnTo>
                  <a:pt x="4160173" y="2508109"/>
                </a:lnTo>
                <a:cubicBezTo>
                  <a:pt x="4160173" y="2510806"/>
                  <a:pt x="4157655" y="2515842"/>
                  <a:pt x="4152620" y="2523215"/>
                </a:cubicBezTo>
                <a:lnTo>
                  <a:pt x="4154778" y="2535219"/>
                </a:lnTo>
                <a:lnTo>
                  <a:pt x="4152620" y="2548167"/>
                </a:lnTo>
                <a:cubicBezTo>
                  <a:pt x="4154778" y="2551764"/>
                  <a:pt x="4155857" y="2555360"/>
                  <a:pt x="4155857" y="2558957"/>
                </a:cubicBezTo>
                <a:lnTo>
                  <a:pt x="4155857" y="2567724"/>
                </a:lnTo>
                <a:lnTo>
                  <a:pt x="4154778" y="2577435"/>
                </a:lnTo>
                <a:lnTo>
                  <a:pt x="4156936" y="2586067"/>
                </a:lnTo>
                <a:cubicBezTo>
                  <a:pt x="4156216" y="2603241"/>
                  <a:pt x="4154418" y="2616594"/>
                  <a:pt x="4151541" y="2626125"/>
                </a:cubicBezTo>
                <a:cubicBezTo>
                  <a:pt x="4151541" y="2639882"/>
                  <a:pt x="4154058" y="2646761"/>
                  <a:pt x="4159094" y="2646761"/>
                </a:cubicBezTo>
                <a:lnTo>
                  <a:pt x="4162466" y="2647840"/>
                </a:lnTo>
                <a:lnTo>
                  <a:pt x="4174335" y="2642445"/>
                </a:lnTo>
                <a:lnTo>
                  <a:pt x="4200366" y="2644603"/>
                </a:lnTo>
                <a:cubicBezTo>
                  <a:pt x="4200366" y="2643524"/>
                  <a:pt x="4203962" y="2641366"/>
                  <a:pt x="4211156" y="2638129"/>
                </a:cubicBezTo>
                <a:cubicBezTo>
                  <a:pt x="4211156" y="2632644"/>
                  <a:pt x="4215831" y="2625046"/>
                  <a:pt x="4225183" y="2615335"/>
                </a:cubicBezTo>
                <a:lnTo>
                  <a:pt x="4224104" y="2614256"/>
                </a:lnTo>
                <a:lnTo>
                  <a:pt x="4224104" y="2612098"/>
                </a:lnTo>
                <a:lnTo>
                  <a:pt x="4227341" y="2608861"/>
                </a:lnTo>
                <a:lnTo>
                  <a:pt x="4227341" y="2612098"/>
                </a:lnTo>
                <a:lnTo>
                  <a:pt x="4226262" y="2613177"/>
                </a:lnTo>
                <a:lnTo>
                  <a:pt x="4226262" y="2614256"/>
                </a:lnTo>
                <a:lnTo>
                  <a:pt x="4229499" y="2615335"/>
                </a:lnTo>
                <a:lnTo>
                  <a:pt x="4228420" y="2622888"/>
                </a:lnTo>
                <a:cubicBezTo>
                  <a:pt x="4229679" y="2622888"/>
                  <a:pt x="4232601" y="2627204"/>
                  <a:pt x="4237187" y="2635836"/>
                </a:cubicBezTo>
                <a:cubicBezTo>
                  <a:pt x="4245099" y="2637365"/>
                  <a:pt x="4249056" y="2639927"/>
                  <a:pt x="4249056" y="2643524"/>
                </a:cubicBezTo>
                <a:cubicBezTo>
                  <a:pt x="4249056" y="2658270"/>
                  <a:pt x="4243256" y="2671623"/>
                  <a:pt x="4231657" y="2683582"/>
                </a:cubicBezTo>
                <a:lnTo>
                  <a:pt x="4211156" y="2690056"/>
                </a:lnTo>
                <a:lnTo>
                  <a:pt x="4210077" y="2690056"/>
                </a:lnTo>
                <a:lnTo>
                  <a:pt x="4199287" y="2687898"/>
                </a:lnTo>
                <a:lnTo>
                  <a:pt x="4192678" y="2687898"/>
                </a:lnTo>
                <a:lnTo>
                  <a:pt x="4179730" y="2691135"/>
                </a:lnTo>
                <a:lnTo>
                  <a:pt x="4177572" y="2687898"/>
                </a:lnTo>
                <a:lnTo>
                  <a:pt x="4179730" y="2684661"/>
                </a:lnTo>
                <a:lnTo>
                  <a:pt x="4176493" y="2682503"/>
                </a:lnTo>
                <a:cubicBezTo>
                  <a:pt x="4175054" y="2682503"/>
                  <a:pt x="4174335" y="2683941"/>
                  <a:pt x="4174335" y="2686819"/>
                </a:cubicBezTo>
                <a:lnTo>
                  <a:pt x="4173256" y="2687898"/>
                </a:lnTo>
                <a:lnTo>
                  <a:pt x="4171098" y="2687898"/>
                </a:lnTo>
                <a:lnTo>
                  <a:pt x="4166782" y="2686819"/>
                </a:lnTo>
                <a:lnTo>
                  <a:pt x="4163545" y="2687898"/>
                </a:lnTo>
                <a:cubicBezTo>
                  <a:pt x="4156801" y="2687538"/>
                  <a:pt x="4152440" y="2686459"/>
                  <a:pt x="4150462" y="2684661"/>
                </a:cubicBezTo>
                <a:cubicBezTo>
                  <a:pt x="4147764" y="2686819"/>
                  <a:pt x="4142729" y="2687898"/>
                  <a:pt x="4135356" y="2687898"/>
                </a:cubicBezTo>
                <a:lnTo>
                  <a:pt x="4128882" y="2687898"/>
                </a:lnTo>
                <a:cubicBezTo>
                  <a:pt x="4121778" y="2687898"/>
                  <a:pt x="4116698" y="2684301"/>
                  <a:pt x="4113641" y="2677108"/>
                </a:cubicBezTo>
                <a:lnTo>
                  <a:pt x="4114720" y="2672657"/>
                </a:lnTo>
                <a:cubicBezTo>
                  <a:pt x="4111663" y="2671398"/>
                  <a:pt x="4108785" y="2662406"/>
                  <a:pt x="4106088" y="2645682"/>
                </a:cubicBezTo>
                <a:cubicBezTo>
                  <a:pt x="4107167" y="2639927"/>
                  <a:pt x="4109325" y="2637050"/>
                  <a:pt x="4112562" y="2637050"/>
                </a:cubicBezTo>
                <a:lnTo>
                  <a:pt x="4112562" y="2632599"/>
                </a:lnTo>
                <a:cubicBezTo>
                  <a:pt x="4112562" y="2631520"/>
                  <a:pt x="4111123" y="2630441"/>
                  <a:pt x="4108246" y="2629362"/>
                </a:cubicBezTo>
                <a:lnTo>
                  <a:pt x="4107167" y="2628283"/>
                </a:lnTo>
                <a:lnTo>
                  <a:pt x="4107167" y="2614256"/>
                </a:lnTo>
                <a:lnTo>
                  <a:pt x="4108246" y="2583909"/>
                </a:lnTo>
                <a:cubicBezTo>
                  <a:pt x="4107526" y="2578514"/>
                  <a:pt x="4106088" y="2574557"/>
                  <a:pt x="4103930" y="2572040"/>
                </a:cubicBezTo>
                <a:lnTo>
                  <a:pt x="4103930" y="2567724"/>
                </a:lnTo>
                <a:lnTo>
                  <a:pt x="4107167" y="2550325"/>
                </a:lnTo>
                <a:lnTo>
                  <a:pt x="4106088" y="2541693"/>
                </a:lnTo>
                <a:lnTo>
                  <a:pt x="4107167" y="2517820"/>
                </a:lnTo>
                <a:lnTo>
                  <a:pt x="4107167" y="2512425"/>
                </a:lnTo>
                <a:lnTo>
                  <a:pt x="4106088" y="2504872"/>
                </a:lnTo>
                <a:lnTo>
                  <a:pt x="4112562" y="2504872"/>
                </a:lnTo>
                <a:close/>
                <a:moveTo>
                  <a:pt x="7669637" y="2500151"/>
                </a:moveTo>
                <a:lnTo>
                  <a:pt x="7669637" y="2503523"/>
                </a:lnTo>
                <a:lnTo>
                  <a:pt x="7671795" y="2503523"/>
                </a:lnTo>
                <a:lnTo>
                  <a:pt x="7671795" y="2500151"/>
                </a:lnTo>
                <a:close/>
                <a:moveTo>
                  <a:pt x="1710585" y="2498128"/>
                </a:moveTo>
                <a:lnTo>
                  <a:pt x="1711666" y="2498128"/>
                </a:lnTo>
                <a:cubicBezTo>
                  <a:pt x="1717599" y="2503523"/>
                  <a:pt x="1721960" y="2506221"/>
                  <a:pt x="1724747" y="2506221"/>
                </a:cubicBezTo>
                <a:cubicBezTo>
                  <a:pt x="1728344" y="2511166"/>
                  <a:pt x="1732300" y="2513639"/>
                  <a:pt x="1736616" y="2513639"/>
                </a:cubicBezTo>
                <a:cubicBezTo>
                  <a:pt x="1741743" y="2513639"/>
                  <a:pt x="1746103" y="2516336"/>
                  <a:pt x="1749699" y="2521731"/>
                </a:cubicBezTo>
                <a:lnTo>
                  <a:pt x="1749699" y="2523754"/>
                </a:lnTo>
                <a:lnTo>
                  <a:pt x="1748620" y="2524429"/>
                </a:lnTo>
                <a:lnTo>
                  <a:pt x="1748620" y="2525103"/>
                </a:lnTo>
                <a:lnTo>
                  <a:pt x="1739853" y="2524429"/>
                </a:lnTo>
                <a:lnTo>
                  <a:pt x="1726905" y="2525103"/>
                </a:lnTo>
                <a:lnTo>
                  <a:pt x="1720296" y="2523754"/>
                </a:lnTo>
                <a:lnTo>
                  <a:pt x="1711666" y="2523754"/>
                </a:lnTo>
                <a:lnTo>
                  <a:pt x="1696424" y="2526452"/>
                </a:lnTo>
                <a:lnTo>
                  <a:pt x="1684556" y="2525778"/>
                </a:lnTo>
                <a:lnTo>
                  <a:pt x="1681317" y="2525778"/>
                </a:lnTo>
                <a:cubicBezTo>
                  <a:pt x="1678530" y="2524429"/>
                  <a:pt x="1675966" y="2523754"/>
                  <a:pt x="1673630" y="2523754"/>
                </a:cubicBezTo>
                <a:lnTo>
                  <a:pt x="1671471" y="2523754"/>
                </a:lnTo>
                <a:cubicBezTo>
                  <a:pt x="1668775" y="2525553"/>
                  <a:pt x="1662973" y="2526452"/>
                  <a:pt x="1654073" y="2526452"/>
                </a:cubicBezTo>
                <a:lnTo>
                  <a:pt x="1628041" y="2523080"/>
                </a:lnTo>
                <a:cubicBezTo>
                  <a:pt x="1621388" y="2525328"/>
                  <a:pt x="1611632" y="2526452"/>
                  <a:pt x="1598774" y="2526452"/>
                </a:cubicBezTo>
                <a:lnTo>
                  <a:pt x="1588928" y="2524429"/>
                </a:lnTo>
                <a:lnTo>
                  <a:pt x="1584611" y="2525103"/>
                </a:lnTo>
                <a:lnTo>
                  <a:pt x="1580295" y="2524429"/>
                </a:lnTo>
                <a:lnTo>
                  <a:pt x="1570450" y="2526452"/>
                </a:lnTo>
                <a:lnTo>
                  <a:pt x="1562897" y="2526452"/>
                </a:lnTo>
                <a:lnTo>
                  <a:pt x="1558581" y="2523080"/>
                </a:lnTo>
                <a:lnTo>
                  <a:pt x="1558581" y="2521057"/>
                </a:lnTo>
                <a:cubicBezTo>
                  <a:pt x="1560738" y="2518809"/>
                  <a:pt x="1563256" y="2517685"/>
                  <a:pt x="1566134" y="2517685"/>
                </a:cubicBezTo>
                <a:lnTo>
                  <a:pt x="1575980" y="2520383"/>
                </a:lnTo>
                <a:lnTo>
                  <a:pt x="1590007" y="2517685"/>
                </a:lnTo>
                <a:lnTo>
                  <a:pt x="1595536" y="2517685"/>
                </a:lnTo>
                <a:lnTo>
                  <a:pt x="1608485" y="2519708"/>
                </a:lnTo>
                <a:lnTo>
                  <a:pt x="1611722" y="2519708"/>
                </a:lnTo>
                <a:lnTo>
                  <a:pt x="1624805" y="2517685"/>
                </a:lnTo>
                <a:lnTo>
                  <a:pt x="1630200" y="2517685"/>
                </a:lnTo>
                <a:lnTo>
                  <a:pt x="1641125" y="2519708"/>
                </a:lnTo>
                <a:lnTo>
                  <a:pt x="1647599" y="2519708"/>
                </a:lnTo>
                <a:lnTo>
                  <a:pt x="1658524" y="2518359"/>
                </a:lnTo>
                <a:lnTo>
                  <a:pt x="1670393" y="2520383"/>
                </a:lnTo>
                <a:cubicBezTo>
                  <a:pt x="1683790" y="2520383"/>
                  <a:pt x="1694670" y="2515662"/>
                  <a:pt x="1703033" y="2506221"/>
                </a:cubicBezTo>
                <a:close/>
                <a:moveTo>
                  <a:pt x="6591824" y="2497993"/>
                </a:moveTo>
                <a:lnTo>
                  <a:pt x="6591824" y="2501230"/>
                </a:lnTo>
                <a:lnTo>
                  <a:pt x="6592903" y="2501230"/>
                </a:lnTo>
                <a:lnTo>
                  <a:pt x="6592903" y="2497993"/>
                </a:lnTo>
                <a:close/>
                <a:moveTo>
                  <a:pt x="6559454" y="2497993"/>
                </a:moveTo>
                <a:lnTo>
                  <a:pt x="6577797" y="2509862"/>
                </a:lnTo>
                <a:cubicBezTo>
                  <a:pt x="6593263" y="2516696"/>
                  <a:pt x="6603693" y="2522451"/>
                  <a:pt x="6609088" y="2527126"/>
                </a:cubicBezTo>
                <a:lnTo>
                  <a:pt x="6608009" y="2528205"/>
                </a:lnTo>
                <a:lnTo>
                  <a:pt x="6608009" y="2529284"/>
                </a:lnTo>
                <a:lnTo>
                  <a:pt x="6609088" y="2530363"/>
                </a:lnTo>
                <a:lnTo>
                  <a:pt x="6610167" y="2529284"/>
                </a:lnTo>
                <a:lnTo>
                  <a:pt x="6615562" y="2529284"/>
                </a:lnTo>
                <a:lnTo>
                  <a:pt x="6652248" y="2549785"/>
                </a:lnTo>
                <a:lnTo>
                  <a:pt x="6653327" y="2550864"/>
                </a:lnTo>
                <a:cubicBezTo>
                  <a:pt x="6655306" y="2553382"/>
                  <a:pt x="6662139" y="2556979"/>
                  <a:pt x="6673828" y="2561654"/>
                </a:cubicBezTo>
                <a:lnTo>
                  <a:pt x="6673828" y="2563812"/>
                </a:lnTo>
                <a:lnTo>
                  <a:pt x="6672749" y="2564891"/>
                </a:lnTo>
                <a:lnTo>
                  <a:pt x="6672749" y="2565970"/>
                </a:lnTo>
                <a:lnTo>
                  <a:pt x="6673828" y="2567050"/>
                </a:lnTo>
                <a:lnTo>
                  <a:pt x="6674907" y="2567050"/>
                </a:lnTo>
                <a:lnTo>
                  <a:pt x="6675986" y="2563812"/>
                </a:lnTo>
                <a:lnTo>
                  <a:pt x="6679223" y="2564891"/>
                </a:lnTo>
                <a:lnTo>
                  <a:pt x="6716989" y="2544390"/>
                </a:lnTo>
                <a:cubicBezTo>
                  <a:pt x="6729757" y="2536478"/>
                  <a:pt x="6737310" y="2532521"/>
                  <a:pt x="6739648" y="2532521"/>
                </a:cubicBezTo>
                <a:lnTo>
                  <a:pt x="6739648" y="2534679"/>
                </a:lnTo>
                <a:lnTo>
                  <a:pt x="6740727" y="2534679"/>
                </a:lnTo>
                <a:lnTo>
                  <a:pt x="6740727" y="2532521"/>
                </a:lnTo>
                <a:lnTo>
                  <a:pt x="6739648" y="2532521"/>
                </a:lnTo>
                <a:cubicBezTo>
                  <a:pt x="6739648" y="2528026"/>
                  <a:pt x="6743964" y="2524069"/>
                  <a:pt x="6752596" y="2520652"/>
                </a:cubicBezTo>
                <a:lnTo>
                  <a:pt x="6756912" y="2521731"/>
                </a:lnTo>
                <a:cubicBezTo>
                  <a:pt x="6761767" y="2517415"/>
                  <a:pt x="6765364" y="2515257"/>
                  <a:pt x="6767702" y="2515257"/>
                </a:cubicBezTo>
                <a:lnTo>
                  <a:pt x="6767702" y="2516336"/>
                </a:lnTo>
                <a:lnTo>
                  <a:pt x="6768781" y="2519573"/>
                </a:lnTo>
                <a:lnTo>
                  <a:pt x="6772018" y="2518494"/>
                </a:lnTo>
                <a:cubicBezTo>
                  <a:pt x="6772018" y="2517056"/>
                  <a:pt x="6770939" y="2516336"/>
                  <a:pt x="6768781" y="2516336"/>
                </a:cubicBezTo>
                <a:lnTo>
                  <a:pt x="6768781" y="2513099"/>
                </a:lnTo>
                <a:cubicBezTo>
                  <a:pt x="6772917" y="2513099"/>
                  <a:pt x="6782988" y="2508064"/>
                  <a:pt x="6798993" y="2497993"/>
                </a:cubicBezTo>
                <a:lnTo>
                  <a:pt x="6801151" y="2500151"/>
                </a:lnTo>
                <a:lnTo>
                  <a:pt x="6801151" y="2517415"/>
                </a:lnTo>
                <a:cubicBezTo>
                  <a:pt x="6798274" y="2517415"/>
                  <a:pt x="6796835" y="2518135"/>
                  <a:pt x="6796835" y="2519573"/>
                </a:cubicBezTo>
                <a:lnTo>
                  <a:pt x="6800072" y="2527126"/>
                </a:lnTo>
                <a:lnTo>
                  <a:pt x="6798993" y="2527126"/>
                </a:lnTo>
                <a:lnTo>
                  <a:pt x="6765544" y="2546548"/>
                </a:lnTo>
                <a:cubicBezTo>
                  <a:pt x="6756372" y="2550145"/>
                  <a:pt x="6741986" y="2558058"/>
                  <a:pt x="6722384" y="2570287"/>
                </a:cubicBezTo>
                <a:cubicBezTo>
                  <a:pt x="6717528" y="2570826"/>
                  <a:pt x="6707817" y="2577300"/>
                  <a:pt x="6693251" y="2589709"/>
                </a:cubicBezTo>
                <a:lnTo>
                  <a:pt x="6678144" y="2596183"/>
                </a:lnTo>
                <a:cubicBezTo>
                  <a:pt x="6678144" y="2592586"/>
                  <a:pt x="6674188" y="2590788"/>
                  <a:pt x="6666275" y="2590788"/>
                </a:cubicBezTo>
                <a:cubicBezTo>
                  <a:pt x="6656205" y="2585033"/>
                  <a:pt x="6650090" y="2580717"/>
                  <a:pt x="6647932" y="2577840"/>
                </a:cubicBezTo>
                <a:lnTo>
                  <a:pt x="6619878" y="2562733"/>
                </a:lnTo>
                <a:cubicBezTo>
                  <a:pt x="6616821" y="2558597"/>
                  <a:pt x="6609628" y="2554641"/>
                  <a:pt x="6598298" y="2550864"/>
                </a:cubicBezTo>
                <a:cubicBezTo>
                  <a:pt x="6592903" y="2545829"/>
                  <a:pt x="6581754" y="2539355"/>
                  <a:pt x="6564849" y="2531442"/>
                </a:cubicBezTo>
                <a:cubicBezTo>
                  <a:pt x="6559094" y="2528745"/>
                  <a:pt x="6556217" y="2525508"/>
                  <a:pt x="6556217" y="2521731"/>
                </a:cubicBezTo>
                <a:lnTo>
                  <a:pt x="6556217" y="2508783"/>
                </a:lnTo>
                <a:lnTo>
                  <a:pt x="6554059" y="2508783"/>
                </a:lnTo>
                <a:lnTo>
                  <a:pt x="6554059" y="2506625"/>
                </a:lnTo>
                <a:lnTo>
                  <a:pt x="6555138" y="2506625"/>
                </a:lnTo>
                <a:lnTo>
                  <a:pt x="6556217" y="2507704"/>
                </a:lnTo>
                <a:lnTo>
                  <a:pt x="6557296" y="2507704"/>
                </a:lnTo>
                <a:lnTo>
                  <a:pt x="6558375" y="2503388"/>
                </a:lnTo>
                <a:lnTo>
                  <a:pt x="6557296" y="2502309"/>
                </a:lnTo>
                <a:lnTo>
                  <a:pt x="6557296" y="2500151"/>
                </a:lnTo>
                <a:close/>
                <a:moveTo>
                  <a:pt x="9237523" y="2497723"/>
                </a:moveTo>
                <a:lnTo>
                  <a:pt x="9239681" y="2497723"/>
                </a:lnTo>
                <a:lnTo>
                  <a:pt x="9237523" y="2499882"/>
                </a:lnTo>
                <a:close/>
                <a:moveTo>
                  <a:pt x="9278525" y="2496644"/>
                </a:moveTo>
                <a:lnTo>
                  <a:pt x="9278525" y="2498803"/>
                </a:lnTo>
                <a:lnTo>
                  <a:pt x="9280683" y="2500961"/>
                </a:lnTo>
                <a:lnTo>
                  <a:pt x="9280683" y="2496644"/>
                </a:lnTo>
                <a:close/>
                <a:moveTo>
                  <a:pt x="5217215" y="2496644"/>
                </a:moveTo>
                <a:lnTo>
                  <a:pt x="5217215" y="2497723"/>
                </a:lnTo>
                <a:lnTo>
                  <a:pt x="5220452" y="2497723"/>
                </a:lnTo>
                <a:lnTo>
                  <a:pt x="5220452" y="2496644"/>
                </a:lnTo>
                <a:close/>
                <a:moveTo>
                  <a:pt x="2068665" y="2496240"/>
                </a:moveTo>
                <a:lnTo>
                  <a:pt x="2057742" y="2497319"/>
                </a:lnTo>
                <a:lnTo>
                  <a:pt x="2059899" y="2499477"/>
                </a:lnTo>
                <a:lnTo>
                  <a:pt x="2068665" y="2498398"/>
                </a:lnTo>
                <a:lnTo>
                  <a:pt x="2071904" y="2499477"/>
                </a:lnTo>
                <a:lnTo>
                  <a:pt x="2072982" y="2499477"/>
                </a:lnTo>
                <a:lnTo>
                  <a:pt x="2072982" y="2498398"/>
                </a:lnTo>
                <a:cubicBezTo>
                  <a:pt x="2070105" y="2498398"/>
                  <a:pt x="2068665" y="2497678"/>
                  <a:pt x="2068665" y="2496240"/>
                </a:cubicBezTo>
                <a:close/>
                <a:moveTo>
                  <a:pt x="6628510" y="2495835"/>
                </a:moveTo>
                <a:lnTo>
                  <a:pt x="6628510" y="2496914"/>
                </a:lnTo>
                <a:lnTo>
                  <a:pt x="6630668" y="2499072"/>
                </a:lnTo>
                <a:lnTo>
                  <a:pt x="6631747" y="2495835"/>
                </a:lnTo>
                <a:close/>
                <a:moveTo>
                  <a:pt x="9262340" y="2495565"/>
                </a:moveTo>
                <a:lnTo>
                  <a:pt x="9256945" y="2496644"/>
                </a:lnTo>
                <a:lnTo>
                  <a:pt x="9262340" y="2500961"/>
                </a:lnTo>
                <a:lnTo>
                  <a:pt x="9263419" y="2500961"/>
                </a:lnTo>
                <a:lnTo>
                  <a:pt x="9268814" y="2499882"/>
                </a:lnTo>
                <a:lnTo>
                  <a:pt x="9268814" y="2495565"/>
                </a:lnTo>
                <a:close/>
                <a:moveTo>
                  <a:pt x="6076074" y="2494621"/>
                </a:moveTo>
                <a:lnTo>
                  <a:pt x="6088078" y="2494621"/>
                </a:lnTo>
                <a:cubicBezTo>
                  <a:pt x="6089697" y="2496060"/>
                  <a:pt x="6092259" y="2496779"/>
                  <a:pt x="6095766" y="2496779"/>
                </a:cubicBezTo>
                <a:lnTo>
                  <a:pt x="6097924" y="2498937"/>
                </a:lnTo>
                <a:lnTo>
                  <a:pt x="6103454" y="2497858"/>
                </a:lnTo>
                <a:lnTo>
                  <a:pt x="6104533" y="2497858"/>
                </a:lnTo>
                <a:lnTo>
                  <a:pt x="6105612" y="2498937"/>
                </a:lnTo>
                <a:lnTo>
                  <a:pt x="6106691" y="2498937"/>
                </a:lnTo>
                <a:cubicBezTo>
                  <a:pt x="6107051" y="2496060"/>
                  <a:pt x="6108130" y="2494621"/>
                  <a:pt x="6109928" y="2494621"/>
                </a:cubicBezTo>
                <a:lnTo>
                  <a:pt x="6135150" y="2494621"/>
                </a:lnTo>
                <a:cubicBezTo>
                  <a:pt x="6139466" y="2497499"/>
                  <a:pt x="6141624" y="2501095"/>
                  <a:pt x="6141624" y="2505411"/>
                </a:cubicBezTo>
                <a:lnTo>
                  <a:pt x="6136229" y="2505411"/>
                </a:lnTo>
                <a:lnTo>
                  <a:pt x="6132857" y="2503253"/>
                </a:lnTo>
                <a:lnTo>
                  <a:pt x="6130699" y="2503253"/>
                </a:lnTo>
                <a:lnTo>
                  <a:pt x="6124225" y="2504332"/>
                </a:lnTo>
                <a:lnTo>
                  <a:pt x="6118695" y="2502174"/>
                </a:lnTo>
                <a:lnTo>
                  <a:pt x="6107770" y="2504332"/>
                </a:lnTo>
                <a:lnTo>
                  <a:pt x="6106691" y="2501095"/>
                </a:lnTo>
                <a:lnTo>
                  <a:pt x="6105612" y="2501095"/>
                </a:lnTo>
                <a:cubicBezTo>
                  <a:pt x="6105612" y="2503973"/>
                  <a:pt x="6104893" y="2505411"/>
                  <a:pt x="6103454" y="2505411"/>
                </a:cubicBezTo>
                <a:lnTo>
                  <a:pt x="6102375" y="2505411"/>
                </a:lnTo>
                <a:lnTo>
                  <a:pt x="6086999" y="2506490"/>
                </a:lnTo>
                <a:lnTo>
                  <a:pt x="6079311" y="2504332"/>
                </a:lnTo>
                <a:lnTo>
                  <a:pt x="6067307" y="2505411"/>
                </a:lnTo>
                <a:lnTo>
                  <a:pt x="6065149" y="2502174"/>
                </a:lnTo>
                <a:lnTo>
                  <a:pt x="6065149" y="2500016"/>
                </a:lnTo>
                <a:cubicBezTo>
                  <a:pt x="6065149" y="2498398"/>
                  <a:pt x="6068791" y="2496600"/>
                  <a:pt x="6076074" y="2494621"/>
                </a:cubicBezTo>
                <a:close/>
                <a:moveTo>
                  <a:pt x="5749150" y="2493947"/>
                </a:moveTo>
                <a:cubicBezTo>
                  <a:pt x="5745643" y="2495026"/>
                  <a:pt x="5743890" y="2497184"/>
                  <a:pt x="5743890" y="2500421"/>
                </a:cubicBezTo>
                <a:lnTo>
                  <a:pt x="5744834" y="2503523"/>
                </a:lnTo>
                <a:lnTo>
                  <a:pt x="5755489" y="2501365"/>
                </a:lnTo>
                <a:lnTo>
                  <a:pt x="5755489" y="2497184"/>
                </a:lnTo>
                <a:cubicBezTo>
                  <a:pt x="5754770" y="2495026"/>
                  <a:pt x="5752657" y="2493947"/>
                  <a:pt x="5749150" y="2493947"/>
                </a:cubicBezTo>
                <a:close/>
                <a:moveTo>
                  <a:pt x="6772018" y="2493677"/>
                </a:moveTo>
                <a:lnTo>
                  <a:pt x="6772018" y="2494756"/>
                </a:lnTo>
                <a:lnTo>
                  <a:pt x="6774176" y="2494756"/>
                </a:lnTo>
                <a:lnTo>
                  <a:pt x="6774176" y="2493677"/>
                </a:lnTo>
                <a:close/>
                <a:moveTo>
                  <a:pt x="3190446" y="2493408"/>
                </a:moveTo>
                <a:lnTo>
                  <a:pt x="3190446" y="2495566"/>
                </a:lnTo>
                <a:lnTo>
                  <a:pt x="3191660" y="2495566"/>
                </a:lnTo>
                <a:lnTo>
                  <a:pt x="3191660" y="2493408"/>
                </a:lnTo>
                <a:close/>
                <a:moveTo>
                  <a:pt x="714961" y="2492733"/>
                </a:moveTo>
                <a:lnTo>
                  <a:pt x="714961" y="2493812"/>
                </a:lnTo>
                <a:lnTo>
                  <a:pt x="718198" y="2497049"/>
                </a:lnTo>
                <a:lnTo>
                  <a:pt x="718198" y="2495970"/>
                </a:lnTo>
                <a:lnTo>
                  <a:pt x="717119" y="2492733"/>
                </a:lnTo>
                <a:close/>
                <a:moveTo>
                  <a:pt x="8611985" y="2490980"/>
                </a:moveTo>
                <a:lnTo>
                  <a:pt x="8609826" y="2493003"/>
                </a:lnTo>
                <a:lnTo>
                  <a:pt x="8609826" y="2494082"/>
                </a:lnTo>
                <a:lnTo>
                  <a:pt x="8611985" y="2491924"/>
                </a:lnTo>
                <a:close/>
                <a:moveTo>
                  <a:pt x="6776334" y="2490440"/>
                </a:moveTo>
                <a:lnTo>
                  <a:pt x="6775255" y="2491519"/>
                </a:lnTo>
                <a:lnTo>
                  <a:pt x="6775255" y="2493677"/>
                </a:lnTo>
                <a:lnTo>
                  <a:pt x="6776334" y="2493677"/>
                </a:lnTo>
                <a:lnTo>
                  <a:pt x="6778492" y="2491519"/>
                </a:lnTo>
                <a:lnTo>
                  <a:pt x="6777413" y="2490440"/>
                </a:lnTo>
                <a:close/>
                <a:moveTo>
                  <a:pt x="725752" y="2488417"/>
                </a:moveTo>
                <a:lnTo>
                  <a:pt x="725752" y="2489496"/>
                </a:lnTo>
                <a:lnTo>
                  <a:pt x="727909" y="2489496"/>
                </a:lnTo>
                <a:lnTo>
                  <a:pt x="727909" y="2488417"/>
                </a:lnTo>
                <a:close/>
                <a:moveTo>
                  <a:pt x="6734253" y="2487203"/>
                </a:moveTo>
                <a:lnTo>
                  <a:pt x="6736411" y="2487203"/>
                </a:lnTo>
                <a:lnTo>
                  <a:pt x="6736411" y="2488282"/>
                </a:lnTo>
                <a:lnTo>
                  <a:pt x="6734253" y="2488282"/>
                </a:lnTo>
                <a:close/>
                <a:moveTo>
                  <a:pt x="9265577" y="2486933"/>
                </a:moveTo>
                <a:lnTo>
                  <a:pt x="9265577" y="2488012"/>
                </a:lnTo>
                <a:lnTo>
                  <a:pt x="9267735" y="2490170"/>
                </a:lnTo>
                <a:lnTo>
                  <a:pt x="9268814" y="2490170"/>
                </a:lnTo>
                <a:lnTo>
                  <a:pt x="9268814" y="2486933"/>
                </a:lnTo>
                <a:close/>
                <a:moveTo>
                  <a:pt x="9259103" y="2486933"/>
                </a:moveTo>
                <a:lnTo>
                  <a:pt x="9256945" y="2489091"/>
                </a:lnTo>
                <a:lnTo>
                  <a:pt x="9258024" y="2490170"/>
                </a:lnTo>
                <a:lnTo>
                  <a:pt x="9260182" y="2490170"/>
                </a:lnTo>
                <a:lnTo>
                  <a:pt x="9260182" y="2486933"/>
                </a:lnTo>
                <a:close/>
                <a:moveTo>
                  <a:pt x="5578263" y="2486529"/>
                </a:moveTo>
                <a:lnTo>
                  <a:pt x="5578263" y="2488687"/>
                </a:lnTo>
                <a:lnTo>
                  <a:pt x="5581365" y="2488687"/>
                </a:lnTo>
                <a:lnTo>
                  <a:pt x="5581365" y="2486529"/>
                </a:lnTo>
                <a:close/>
                <a:moveTo>
                  <a:pt x="5122802" y="2484775"/>
                </a:moveTo>
                <a:lnTo>
                  <a:pt x="5122802" y="2485854"/>
                </a:lnTo>
                <a:lnTo>
                  <a:pt x="5124960" y="2491249"/>
                </a:lnTo>
                <a:lnTo>
                  <a:pt x="5123881" y="2495565"/>
                </a:lnTo>
                <a:lnTo>
                  <a:pt x="5126039" y="2497723"/>
                </a:lnTo>
                <a:lnTo>
                  <a:pt x="5127118" y="2490170"/>
                </a:lnTo>
                <a:lnTo>
                  <a:pt x="5124960" y="2490170"/>
                </a:lnTo>
                <a:lnTo>
                  <a:pt x="5127118" y="2486933"/>
                </a:lnTo>
                <a:close/>
                <a:moveTo>
                  <a:pt x="5205481" y="2483696"/>
                </a:moveTo>
                <a:lnTo>
                  <a:pt x="5205481" y="2484775"/>
                </a:lnTo>
                <a:lnTo>
                  <a:pt x="5207639" y="2484775"/>
                </a:lnTo>
                <a:lnTo>
                  <a:pt x="5207639" y="2483696"/>
                </a:lnTo>
                <a:close/>
                <a:moveTo>
                  <a:pt x="5677936" y="2483427"/>
                </a:moveTo>
                <a:lnTo>
                  <a:pt x="5671597" y="2485450"/>
                </a:lnTo>
                <a:lnTo>
                  <a:pt x="5667415" y="2484506"/>
                </a:lnTo>
                <a:lnTo>
                  <a:pt x="5658918" y="2487608"/>
                </a:lnTo>
                <a:lnTo>
                  <a:pt x="5657839" y="2487608"/>
                </a:lnTo>
                <a:lnTo>
                  <a:pt x="5633427" y="2484506"/>
                </a:lnTo>
                <a:lnTo>
                  <a:pt x="5627088" y="2485450"/>
                </a:lnTo>
                <a:lnTo>
                  <a:pt x="5617512" y="2485450"/>
                </a:lnTo>
                <a:cubicBezTo>
                  <a:pt x="5616433" y="2485450"/>
                  <a:pt x="5614634" y="2493273"/>
                  <a:pt x="5612117" y="2508918"/>
                </a:cubicBezTo>
                <a:lnTo>
                  <a:pt x="5613196" y="2519438"/>
                </a:lnTo>
                <a:lnTo>
                  <a:pt x="5612117" y="2520517"/>
                </a:lnTo>
                <a:lnTo>
                  <a:pt x="5615354" y="2525778"/>
                </a:lnTo>
                <a:lnTo>
                  <a:pt x="5615354" y="2564083"/>
                </a:lnTo>
                <a:cubicBezTo>
                  <a:pt x="5615354" y="2568668"/>
                  <a:pt x="5613600" y="2572894"/>
                  <a:pt x="5610093" y="2576761"/>
                </a:cubicBezTo>
                <a:lnTo>
                  <a:pt x="5613196" y="2582156"/>
                </a:lnTo>
                <a:lnTo>
                  <a:pt x="5610093" y="2588495"/>
                </a:lnTo>
                <a:lnTo>
                  <a:pt x="5615354" y="2607647"/>
                </a:lnTo>
                <a:lnTo>
                  <a:pt x="5612117" y="2615065"/>
                </a:lnTo>
                <a:lnTo>
                  <a:pt x="5615354" y="2623562"/>
                </a:lnTo>
                <a:lnTo>
                  <a:pt x="5615354" y="2630980"/>
                </a:lnTo>
                <a:lnTo>
                  <a:pt x="5617512" y="2633138"/>
                </a:lnTo>
                <a:lnTo>
                  <a:pt x="5631269" y="2633138"/>
                </a:lnTo>
                <a:lnTo>
                  <a:pt x="5636529" y="2634083"/>
                </a:lnTo>
                <a:lnTo>
                  <a:pt x="5643003" y="2633138"/>
                </a:lnTo>
                <a:lnTo>
                  <a:pt x="5659997" y="2633138"/>
                </a:lnTo>
                <a:lnTo>
                  <a:pt x="5668494" y="2635162"/>
                </a:lnTo>
                <a:lnTo>
                  <a:pt x="5674834" y="2633138"/>
                </a:lnTo>
                <a:lnTo>
                  <a:pt x="5676992" y="2633138"/>
                </a:lnTo>
                <a:lnTo>
                  <a:pt x="5700325" y="2632059"/>
                </a:lnTo>
                <a:lnTo>
                  <a:pt x="5703427" y="2635162"/>
                </a:lnTo>
                <a:lnTo>
                  <a:pt x="5704506" y="2634083"/>
                </a:lnTo>
                <a:lnTo>
                  <a:pt x="5704506" y="2633138"/>
                </a:lnTo>
                <a:lnTo>
                  <a:pt x="5709901" y="2634083"/>
                </a:lnTo>
                <a:lnTo>
                  <a:pt x="5722580" y="2633138"/>
                </a:lnTo>
                <a:lnTo>
                  <a:pt x="5726896" y="2634083"/>
                </a:lnTo>
                <a:lnTo>
                  <a:pt x="5728919" y="2630980"/>
                </a:lnTo>
                <a:lnTo>
                  <a:pt x="5728919" y="2629901"/>
                </a:lnTo>
                <a:lnTo>
                  <a:pt x="5726896" y="2616144"/>
                </a:lnTo>
                <a:lnTo>
                  <a:pt x="5729998" y="2613986"/>
                </a:lnTo>
                <a:lnTo>
                  <a:pt x="5732156" y="2613986"/>
                </a:lnTo>
                <a:lnTo>
                  <a:pt x="5745913" y="2616144"/>
                </a:lnTo>
                <a:lnTo>
                  <a:pt x="5746992" y="2611828"/>
                </a:lnTo>
                <a:lnTo>
                  <a:pt x="5743890" y="2609670"/>
                </a:lnTo>
                <a:lnTo>
                  <a:pt x="5739574" y="2613986"/>
                </a:lnTo>
                <a:lnTo>
                  <a:pt x="5737416" y="2611828"/>
                </a:lnTo>
                <a:lnTo>
                  <a:pt x="5732156" y="2612907"/>
                </a:lnTo>
                <a:lnTo>
                  <a:pt x="5728919" y="2612907"/>
                </a:lnTo>
                <a:lnTo>
                  <a:pt x="5726896" y="2610749"/>
                </a:lnTo>
                <a:lnTo>
                  <a:pt x="5726896" y="2605489"/>
                </a:lnTo>
                <a:lnTo>
                  <a:pt x="5729998" y="2600229"/>
                </a:lnTo>
                <a:lnTo>
                  <a:pt x="5728919" y="2584179"/>
                </a:lnTo>
                <a:lnTo>
                  <a:pt x="5729998" y="2572579"/>
                </a:lnTo>
                <a:lnTo>
                  <a:pt x="5727840" y="2566240"/>
                </a:lnTo>
                <a:lnTo>
                  <a:pt x="5728919" y="2563003"/>
                </a:lnTo>
                <a:lnTo>
                  <a:pt x="5725817" y="2559766"/>
                </a:lnTo>
                <a:lnTo>
                  <a:pt x="5725817" y="2554506"/>
                </a:lnTo>
                <a:lnTo>
                  <a:pt x="5728919" y="2550325"/>
                </a:lnTo>
                <a:lnTo>
                  <a:pt x="5726896" y="2541828"/>
                </a:lnTo>
                <a:lnTo>
                  <a:pt x="5729998" y="2538591"/>
                </a:lnTo>
                <a:lnTo>
                  <a:pt x="5726896" y="2529015"/>
                </a:lnTo>
                <a:lnTo>
                  <a:pt x="5726896" y="2527936"/>
                </a:lnTo>
                <a:lnTo>
                  <a:pt x="5727840" y="2523754"/>
                </a:lnTo>
                <a:lnTo>
                  <a:pt x="5726896" y="2519438"/>
                </a:lnTo>
                <a:lnTo>
                  <a:pt x="5726896" y="2518359"/>
                </a:lnTo>
                <a:lnTo>
                  <a:pt x="5728919" y="2515257"/>
                </a:lnTo>
                <a:lnTo>
                  <a:pt x="5728919" y="2514178"/>
                </a:lnTo>
                <a:cubicBezTo>
                  <a:pt x="5726851" y="2511481"/>
                  <a:pt x="5725817" y="2509008"/>
                  <a:pt x="5725817" y="2506760"/>
                </a:cubicBezTo>
                <a:lnTo>
                  <a:pt x="5725817" y="2497184"/>
                </a:lnTo>
                <a:lnTo>
                  <a:pt x="5726896" y="2486529"/>
                </a:lnTo>
                <a:lnTo>
                  <a:pt x="5718398" y="2487608"/>
                </a:lnTo>
                <a:lnTo>
                  <a:pt x="5710980" y="2485450"/>
                </a:lnTo>
                <a:lnTo>
                  <a:pt x="5703427" y="2486529"/>
                </a:lnTo>
                <a:lnTo>
                  <a:pt x="5699246" y="2485450"/>
                </a:lnTo>
                <a:lnTo>
                  <a:pt x="5697088" y="2487608"/>
                </a:lnTo>
                <a:lnTo>
                  <a:pt x="5687512" y="2483427"/>
                </a:lnTo>
                <a:lnTo>
                  <a:pt x="5683331" y="2485450"/>
                </a:lnTo>
                <a:cubicBezTo>
                  <a:pt x="5679734" y="2485450"/>
                  <a:pt x="5677936" y="2484775"/>
                  <a:pt x="5677936" y="2483427"/>
                </a:cubicBezTo>
                <a:close/>
                <a:moveTo>
                  <a:pt x="717119" y="2483022"/>
                </a:moveTo>
                <a:lnTo>
                  <a:pt x="717119" y="2488417"/>
                </a:lnTo>
                <a:lnTo>
                  <a:pt x="718198" y="2488417"/>
                </a:lnTo>
                <a:lnTo>
                  <a:pt x="718198" y="2483022"/>
                </a:lnTo>
                <a:close/>
                <a:moveTo>
                  <a:pt x="8716243" y="2482348"/>
                </a:moveTo>
                <a:lnTo>
                  <a:pt x="8714085" y="2484506"/>
                </a:lnTo>
                <a:lnTo>
                  <a:pt x="8714085" y="2485585"/>
                </a:lnTo>
                <a:lnTo>
                  <a:pt x="8716243" y="2487743"/>
                </a:lnTo>
                <a:lnTo>
                  <a:pt x="8717322" y="2486664"/>
                </a:lnTo>
                <a:lnTo>
                  <a:pt x="8717322" y="2482348"/>
                </a:lnTo>
                <a:close/>
                <a:moveTo>
                  <a:pt x="5758726" y="2482348"/>
                </a:moveTo>
                <a:lnTo>
                  <a:pt x="5758726" y="2484506"/>
                </a:lnTo>
                <a:lnTo>
                  <a:pt x="5760749" y="2484506"/>
                </a:lnTo>
                <a:close/>
                <a:moveTo>
                  <a:pt x="6752596" y="2480729"/>
                </a:moveTo>
                <a:lnTo>
                  <a:pt x="6753367" y="2480729"/>
                </a:lnTo>
                <a:lnTo>
                  <a:pt x="6752596" y="2481235"/>
                </a:lnTo>
                <a:close/>
                <a:moveTo>
                  <a:pt x="2617916" y="2480041"/>
                </a:moveTo>
                <a:lnTo>
                  <a:pt x="2617916" y="2481120"/>
                </a:lnTo>
                <a:lnTo>
                  <a:pt x="2620075" y="2483278"/>
                </a:lnTo>
                <a:lnTo>
                  <a:pt x="2620075" y="2482199"/>
                </a:lnTo>
                <a:close/>
                <a:moveTo>
                  <a:pt x="5171088" y="2479380"/>
                </a:moveTo>
                <a:lnTo>
                  <a:pt x="5171088" y="2480459"/>
                </a:lnTo>
                <a:lnTo>
                  <a:pt x="5176483" y="2480459"/>
                </a:lnTo>
                <a:lnTo>
                  <a:pt x="5176483" y="2479380"/>
                </a:lnTo>
                <a:close/>
                <a:moveTo>
                  <a:pt x="5105538" y="2479380"/>
                </a:moveTo>
                <a:lnTo>
                  <a:pt x="5105538" y="2480459"/>
                </a:lnTo>
                <a:lnTo>
                  <a:pt x="5107696" y="2480459"/>
                </a:lnTo>
                <a:lnTo>
                  <a:pt x="5107696" y="2479380"/>
                </a:lnTo>
                <a:close/>
                <a:moveTo>
                  <a:pt x="5599438" y="2479111"/>
                </a:moveTo>
                <a:lnTo>
                  <a:pt x="5599438" y="2482348"/>
                </a:lnTo>
                <a:lnTo>
                  <a:pt x="5600517" y="2482348"/>
                </a:lnTo>
                <a:lnTo>
                  <a:pt x="5600517" y="2479111"/>
                </a:lnTo>
                <a:close/>
                <a:moveTo>
                  <a:pt x="9262340" y="2478301"/>
                </a:moveTo>
                <a:lnTo>
                  <a:pt x="9262340" y="2480459"/>
                </a:lnTo>
                <a:lnTo>
                  <a:pt x="9264498" y="2482617"/>
                </a:lnTo>
                <a:lnTo>
                  <a:pt x="9269893" y="2482617"/>
                </a:lnTo>
                <a:lnTo>
                  <a:pt x="9273130" y="2479380"/>
                </a:lnTo>
                <a:lnTo>
                  <a:pt x="9272051" y="2478301"/>
                </a:lnTo>
                <a:close/>
                <a:moveTo>
                  <a:pt x="700934" y="2477627"/>
                </a:moveTo>
                <a:lnTo>
                  <a:pt x="699855" y="2478706"/>
                </a:lnTo>
                <a:lnTo>
                  <a:pt x="699855" y="2485180"/>
                </a:lnTo>
                <a:lnTo>
                  <a:pt x="705250" y="2491654"/>
                </a:lnTo>
                <a:lnTo>
                  <a:pt x="705250" y="2492733"/>
                </a:lnTo>
                <a:lnTo>
                  <a:pt x="700934" y="2499207"/>
                </a:lnTo>
                <a:cubicBezTo>
                  <a:pt x="704530" y="2507120"/>
                  <a:pt x="707048" y="2511076"/>
                  <a:pt x="708487" y="2511076"/>
                </a:cubicBezTo>
                <a:lnTo>
                  <a:pt x="709566" y="2511076"/>
                </a:lnTo>
                <a:cubicBezTo>
                  <a:pt x="711004" y="2510717"/>
                  <a:pt x="712443" y="2508918"/>
                  <a:pt x="713882" y="2505681"/>
                </a:cubicBezTo>
                <a:cubicBezTo>
                  <a:pt x="711364" y="2489856"/>
                  <a:pt x="709206" y="2481943"/>
                  <a:pt x="707408" y="2481943"/>
                </a:cubicBezTo>
                <a:cubicBezTo>
                  <a:pt x="705969" y="2479066"/>
                  <a:pt x="703811" y="2477627"/>
                  <a:pt x="700934" y="2477627"/>
                </a:cubicBezTo>
                <a:close/>
                <a:moveTo>
                  <a:pt x="3188288" y="2476548"/>
                </a:moveTo>
                <a:cubicBezTo>
                  <a:pt x="3193953" y="2480864"/>
                  <a:pt x="3202045" y="2485225"/>
                  <a:pt x="3212566" y="2489631"/>
                </a:cubicBezTo>
                <a:lnTo>
                  <a:pt x="3218096" y="2498398"/>
                </a:lnTo>
                <a:lnTo>
                  <a:pt x="3218096" y="2500556"/>
                </a:lnTo>
                <a:cubicBezTo>
                  <a:pt x="3216927" y="2502534"/>
                  <a:pt x="3214319" y="2503523"/>
                  <a:pt x="3210273" y="2503523"/>
                </a:cubicBezTo>
                <a:lnTo>
                  <a:pt x="3208115" y="2503523"/>
                </a:lnTo>
                <a:lnTo>
                  <a:pt x="3192739" y="2500556"/>
                </a:lnTo>
                <a:lnTo>
                  <a:pt x="3188288" y="2500556"/>
                </a:lnTo>
                <a:cubicBezTo>
                  <a:pt x="3183882" y="2500556"/>
                  <a:pt x="3177633" y="2501545"/>
                  <a:pt x="3169540" y="2503523"/>
                </a:cubicBezTo>
                <a:lnTo>
                  <a:pt x="3167382" y="2503523"/>
                </a:lnTo>
                <a:cubicBezTo>
                  <a:pt x="3164955" y="2503523"/>
                  <a:pt x="3162392" y="2502804"/>
                  <a:pt x="3159695" y="2501365"/>
                </a:cubicBezTo>
                <a:lnTo>
                  <a:pt x="3157402" y="2501365"/>
                </a:lnTo>
                <a:cubicBezTo>
                  <a:pt x="3155244" y="2502804"/>
                  <a:pt x="3149399" y="2504018"/>
                  <a:pt x="3139868" y="2505007"/>
                </a:cubicBezTo>
                <a:cubicBezTo>
                  <a:pt x="3131955" y="2505007"/>
                  <a:pt x="3126425" y="2503793"/>
                  <a:pt x="3123278" y="2501365"/>
                </a:cubicBezTo>
                <a:lnTo>
                  <a:pt x="3116669" y="2503523"/>
                </a:lnTo>
                <a:lnTo>
                  <a:pt x="3108981" y="2502040"/>
                </a:lnTo>
                <a:lnTo>
                  <a:pt x="3102372" y="2503523"/>
                </a:lnTo>
                <a:cubicBezTo>
                  <a:pt x="3099405" y="2503523"/>
                  <a:pt x="3096843" y="2502309"/>
                  <a:pt x="3094685" y="2499882"/>
                </a:cubicBezTo>
                <a:lnTo>
                  <a:pt x="3094685" y="2499073"/>
                </a:lnTo>
                <a:lnTo>
                  <a:pt x="3097922" y="2496915"/>
                </a:lnTo>
                <a:lnTo>
                  <a:pt x="3099001" y="2496915"/>
                </a:lnTo>
                <a:cubicBezTo>
                  <a:pt x="3102867" y="2499342"/>
                  <a:pt x="3105834" y="2500556"/>
                  <a:pt x="3107902" y="2500556"/>
                </a:cubicBezTo>
                <a:cubicBezTo>
                  <a:pt x="3108801" y="2497139"/>
                  <a:pt x="3110645" y="2495431"/>
                  <a:pt x="3113432" y="2495431"/>
                </a:cubicBezTo>
                <a:lnTo>
                  <a:pt x="3120041" y="2496915"/>
                </a:lnTo>
                <a:lnTo>
                  <a:pt x="3127729" y="2495431"/>
                </a:lnTo>
                <a:lnTo>
                  <a:pt x="3137575" y="2495431"/>
                </a:lnTo>
                <a:cubicBezTo>
                  <a:pt x="3139823" y="2495431"/>
                  <a:pt x="3140947" y="2496420"/>
                  <a:pt x="3140947" y="2498398"/>
                </a:cubicBezTo>
                <a:lnTo>
                  <a:pt x="3144184" y="2499073"/>
                </a:lnTo>
                <a:cubicBezTo>
                  <a:pt x="3148230" y="2496105"/>
                  <a:pt x="3154479" y="2494622"/>
                  <a:pt x="3162932" y="2494622"/>
                </a:cubicBezTo>
                <a:cubicBezTo>
                  <a:pt x="3163830" y="2493003"/>
                  <a:pt x="3167517" y="2490620"/>
                  <a:pt x="3173991" y="2487473"/>
                </a:cubicBezTo>
                <a:cubicBezTo>
                  <a:pt x="3173991" y="2485854"/>
                  <a:pt x="3178757" y="2482213"/>
                  <a:pt x="3188288" y="2476548"/>
                </a:cubicBezTo>
                <a:close/>
                <a:moveTo>
                  <a:pt x="9259103" y="2475064"/>
                </a:moveTo>
                <a:lnTo>
                  <a:pt x="9258024" y="2476143"/>
                </a:lnTo>
                <a:lnTo>
                  <a:pt x="9258024" y="2477222"/>
                </a:lnTo>
                <a:lnTo>
                  <a:pt x="9261261" y="2477222"/>
                </a:lnTo>
                <a:close/>
                <a:moveTo>
                  <a:pt x="1523783" y="2475064"/>
                </a:moveTo>
                <a:lnTo>
                  <a:pt x="1527019" y="2475064"/>
                </a:lnTo>
                <a:cubicBezTo>
                  <a:pt x="1529359" y="2477043"/>
                  <a:pt x="1533718" y="2478481"/>
                  <a:pt x="1540103" y="2479380"/>
                </a:cubicBezTo>
                <a:lnTo>
                  <a:pt x="1541182" y="2480459"/>
                </a:lnTo>
                <a:lnTo>
                  <a:pt x="1541182" y="2481538"/>
                </a:lnTo>
                <a:cubicBezTo>
                  <a:pt x="1539564" y="2482977"/>
                  <a:pt x="1537046" y="2483696"/>
                  <a:pt x="1533629" y="2483696"/>
                </a:cubicBezTo>
                <a:cubicBezTo>
                  <a:pt x="1533629" y="2485765"/>
                  <a:pt x="1532864" y="2486799"/>
                  <a:pt x="1531335" y="2486799"/>
                </a:cubicBezTo>
                <a:lnTo>
                  <a:pt x="1530257" y="2486799"/>
                </a:lnTo>
                <a:lnTo>
                  <a:pt x="1521625" y="2478301"/>
                </a:lnTo>
                <a:lnTo>
                  <a:pt x="1521625" y="2477222"/>
                </a:lnTo>
                <a:close/>
                <a:moveTo>
                  <a:pt x="8278047" y="2474795"/>
                </a:moveTo>
                <a:lnTo>
                  <a:pt x="8280205" y="2474795"/>
                </a:lnTo>
                <a:cubicBezTo>
                  <a:pt x="8303853" y="2488732"/>
                  <a:pt x="8316037" y="2498038"/>
                  <a:pt x="8316756" y="2502714"/>
                </a:cubicBezTo>
                <a:lnTo>
                  <a:pt x="8317835" y="2503793"/>
                </a:lnTo>
                <a:lnTo>
                  <a:pt x="8317835" y="2507030"/>
                </a:lnTo>
                <a:cubicBezTo>
                  <a:pt x="8311361" y="2512875"/>
                  <a:pt x="8308124" y="2520742"/>
                  <a:pt x="8308124" y="2530633"/>
                </a:cubicBezTo>
                <a:lnTo>
                  <a:pt x="8307045" y="2533870"/>
                </a:lnTo>
                <a:lnTo>
                  <a:pt x="8309203" y="2542367"/>
                </a:lnTo>
                <a:lnTo>
                  <a:pt x="8308124" y="2543446"/>
                </a:lnTo>
                <a:lnTo>
                  <a:pt x="8309203" y="2548842"/>
                </a:lnTo>
                <a:lnTo>
                  <a:pt x="8309203" y="2555316"/>
                </a:lnTo>
                <a:lnTo>
                  <a:pt x="8303943" y="2567184"/>
                </a:lnTo>
                <a:lnTo>
                  <a:pt x="8303943" y="2578919"/>
                </a:lnTo>
                <a:lnTo>
                  <a:pt x="8307045" y="2591867"/>
                </a:lnTo>
                <a:cubicBezTo>
                  <a:pt x="8306416" y="2604365"/>
                  <a:pt x="8305022" y="2611873"/>
                  <a:pt x="8302864" y="2614391"/>
                </a:cubicBezTo>
                <a:lnTo>
                  <a:pt x="8305022" y="2631520"/>
                </a:lnTo>
                <a:lnTo>
                  <a:pt x="8299627" y="2652021"/>
                </a:lnTo>
                <a:lnTo>
                  <a:pt x="8297469" y="2654179"/>
                </a:lnTo>
                <a:lnTo>
                  <a:pt x="8295311" y="2654179"/>
                </a:lnTo>
                <a:cubicBezTo>
                  <a:pt x="8295311" y="2649863"/>
                  <a:pt x="8294592" y="2647705"/>
                  <a:pt x="8293153" y="2647705"/>
                </a:cubicBezTo>
                <a:lnTo>
                  <a:pt x="8292074" y="2647705"/>
                </a:lnTo>
                <a:lnTo>
                  <a:pt x="8295311" y="2656202"/>
                </a:lnTo>
                <a:lnTo>
                  <a:pt x="8294232" y="2657281"/>
                </a:lnTo>
                <a:lnTo>
                  <a:pt x="8294232" y="2658360"/>
                </a:lnTo>
                <a:lnTo>
                  <a:pt x="8295311" y="2659440"/>
                </a:lnTo>
                <a:lnTo>
                  <a:pt x="8295311" y="2660519"/>
                </a:lnTo>
                <a:lnTo>
                  <a:pt x="8294232" y="2663756"/>
                </a:lnTo>
                <a:lnTo>
                  <a:pt x="8296390" y="2665914"/>
                </a:lnTo>
                <a:lnTo>
                  <a:pt x="8296390" y="2668072"/>
                </a:lnTo>
                <a:lnTo>
                  <a:pt x="8294232" y="2670230"/>
                </a:lnTo>
                <a:lnTo>
                  <a:pt x="8293153" y="2670230"/>
                </a:lnTo>
                <a:cubicBezTo>
                  <a:pt x="8291714" y="2670230"/>
                  <a:pt x="8290995" y="2668791"/>
                  <a:pt x="8290995" y="2665914"/>
                </a:cubicBezTo>
                <a:lnTo>
                  <a:pt x="8289916" y="2666993"/>
                </a:lnTo>
                <a:lnTo>
                  <a:pt x="8288837" y="2666993"/>
                </a:lnTo>
                <a:lnTo>
                  <a:pt x="8293153" y="2673467"/>
                </a:lnTo>
                <a:cubicBezTo>
                  <a:pt x="8293153" y="2679221"/>
                  <a:pt x="8288118" y="2684931"/>
                  <a:pt x="8278047" y="2690596"/>
                </a:cubicBezTo>
                <a:cubicBezTo>
                  <a:pt x="8274900" y="2690596"/>
                  <a:pt x="8268111" y="2693113"/>
                  <a:pt x="8257680" y="2698149"/>
                </a:cubicBezTo>
                <a:lnTo>
                  <a:pt x="8248104" y="2699228"/>
                </a:lnTo>
                <a:lnTo>
                  <a:pt x="8238393" y="2699228"/>
                </a:lnTo>
                <a:cubicBezTo>
                  <a:pt x="8236056" y="2697609"/>
                  <a:pt x="8232818" y="2689741"/>
                  <a:pt x="8228682" y="2675625"/>
                </a:cubicBezTo>
                <a:cubicBezTo>
                  <a:pt x="8222118" y="2666453"/>
                  <a:pt x="8213531" y="2659664"/>
                  <a:pt x="8202921" y="2655258"/>
                </a:cubicBezTo>
                <a:lnTo>
                  <a:pt x="8202921" y="2653100"/>
                </a:lnTo>
                <a:cubicBezTo>
                  <a:pt x="8202921" y="2650403"/>
                  <a:pt x="8213306" y="2648245"/>
                  <a:pt x="8234077" y="2646626"/>
                </a:cubicBezTo>
                <a:lnTo>
                  <a:pt x="8245946" y="2646626"/>
                </a:lnTo>
                <a:cubicBezTo>
                  <a:pt x="8248194" y="2646626"/>
                  <a:pt x="8250667" y="2639478"/>
                  <a:pt x="8253364" y="2625181"/>
                </a:cubicBezTo>
                <a:cubicBezTo>
                  <a:pt x="8255882" y="2623562"/>
                  <a:pt x="8258400" y="2618167"/>
                  <a:pt x="8260918" y="2608996"/>
                </a:cubicBezTo>
                <a:lnTo>
                  <a:pt x="8256602" y="2603601"/>
                </a:lnTo>
                <a:lnTo>
                  <a:pt x="8260918" y="2586472"/>
                </a:lnTo>
                <a:lnTo>
                  <a:pt x="8259838" y="2577840"/>
                </a:lnTo>
                <a:lnTo>
                  <a:pt x="8260918" y="2543446"/>
                </a:lnTo>
                <a:lnTo>
                  <a:pt x="8260918" y="2538186"/>
                </a:lnTo>
                <a:lnTo>
                  <a:pt x="8263076" y="2534949"/>
                </a:lnTo>
                <a:lnTo>
                  <a:pt x="8263076" y="2525238"/>
                </a:lnTo>
                <a:lnTo>
                  <a:pt x="8264154" y="2509188"/>
                </a:lnTo>
                <a:lnTo>
                  <a:pt x="8254444" y="2503793"/>
                </a:lnTo>
                <a:lnTo>
                  <a:pt x="8248104" y="2505951"/>
                </a:lnTo>
                <a:lnTo>
                  <a:pt x="8247025" y="2505951"/>
                </a:lnTo>
                <a:cubicBezTo>
                  <a:pt x="8243249" y="2505951"/>
                  <a:pt x="8241091" y="2504872"/>
                  <a:pt x="8240551" y="2502714"/>
                </a:cubicBezTo>
                <a:cubicBezTo>
                  <a:pt x="8240551" y="2499837"/>
                  <a:pt x="8246980" y="2497679"/>
                  <a:pt x="8259838" y="2496240"/>
                </a:cubicBezTo>
                <a:cubicBezTo>
                  <a:pt x="8267572" y="2490845"/>
                  <a:pt x="8272247" y="2485135"/>
                  <a:pt x="8273866" y="2479111"/>
                </a:cubicBezTo>
                <a:cubicBezTo>
                  <a:pt x="8276653" y="2479111"/>
                  <a:pt x="8278047" y="2477672"/>
                  <a:pt x="8278047" y="2474795"/>
                </a:cubicBezTo>
                <a:close/>
                <a:moveTo>
                  <a:pt x="5598359" y="2473851"/>
                </a:moveTo>
                <a:lnTo>
                  <a:pt x="5598359" y="2476953"/>
                </a:lnTo>
                <a:lnTo>
                  <a:pt x="5599438" y="2476953"/>
                </a:lnTo>
                <a:lnTo>
                  <a:pt x="5599438" y="2473851"/>
                </a:lnTo>
                <a:close/>
                <a:moveTo>
                  <a:pt x="8719480" y="2472637"/>
                </a:moveTo>
                <a:lnTo>
                  <a:pt x="8719480" y="2473716"/>
                </a:lnTo>
                <a:lnTo>
                  <a:pt x="8721638" y="2473716"/>
                </a:lnTo>
                <a:lnTo>
                  <a:pt x="8721638" y="2472637"/>
                </a:lnTo>
                <a:close/>
                <a:moveTo>
                  <a:pt x="6796835" y="2472097"/>
                </a:moveTo>
                <a:lnTo>
                  <a:pt x="6796835" y="2474255"/>
                </a:lnTo>
                <a:lnTo>
                  <a:pt x="6798993" y="2474255"/>
                </a:lnTo>
                <a:lnTo>
                  <a:pt x="6798993" y="2472097"/>
                </a:lnTo>
                <a:close/>
                <a:moveTo>
                  <a:pt x="9283920" y="2471827"/>
                </a:moveTo>
                <a:lnTo>
                  <a:pt x="9284999" y="2471827"/>
                </a:lnTo>
                <a:lnTo>
                  <a:pt x="9284999" y="2472823"/>
                </a:lnTo>
                <a:lnTo>
                  <a:pt x="9283920" y="2471952"/>
                </a:lnTo>
                <a:close/>
                <a:moveTo>
                  <a:pt x="5269817" y="2470883"/>
                </a:moveTo>
                <a:lnTo>
                  <a:pt x="5271975" y="2472906"/>
                </a:lnTo>
                <a:lnTo>
                  <a:pt x="5271975" y="2470883"/>
                </a:lnTo>
                <a:close/>
                <a:moveTo>
                  <a:pt x="5164614" y="2470883"/>
                </a:moveTo>
                <a:lnTo>
                  <a:pt x="5164614" y="2475064"/>
                </a:lnTo>
                <a:lnTo>
                  <a:pt x="5165693" y="2476143"/>
                </a:lnTo>
                <a:lnTo>
                  <a:pt x="5167851" y="2476143"/>
                </a:lnTo>
                <a:lnTo>
                  <a:pt x="5167851" y="2475064"/>
                </a:lnTo>
                <a:cubicBezTo>
                  <a:pt x="5166412" y="2475064"/>
                  <a:pt x="5165693" y="2473671"/>
                  <a:pt x="5165693" y="2470883"/>
                </a:cubicBezTo>
                <a:close/>
                <a:moveTo>
                  <a:pt x="7207921" y="2470204"/>
                </a:moveTo>
                <a:lnTo>
                  <a:pt x="7210079" y="2472362"/>
                </a:lnTo>
                <a:lnTo>
                  <a:pt x="7210079" y="2470204"/>
                </a:lnTo>
                <a:close/>
                <a:moveTo>
                  <a:pt x="6583192" y="2469939"/>
                </a:moveTo>
                <a:lnTo>
                  <a:pt x="6583192" y="2472097"/>
                </a:lnTo>
                <a:lnTo>
                  <a:pt x="6585350" y="2472097"/>
                </a:lnTo>
                <a:lnTo>
                  <a:pt x="6585350" y="2469939"/>
                </a:lnTo>
                <a:close/>
                <a:moveTo>
                  <a:pt x="6188695" y="2467781"/>
                </a:moveTo>
                <a:lnTo>
                  <a:pt x="6186537" y="2469939"/>
                </a:lnTo>
                <a:lnTo>
                  <a:pt x="6186537" y="2472097"/>
                </a:lnTo>
                <a:lnTo>
                  <a:pt x="6188695" y="2469939"/>
                </a:lnTo>
                <a:close/>
                <a:moveTo>
                  <a:pt x="5268738" y="2467646"/>
                </a:moveTo>
                <a:lnTo>
                  <a:pt x="5265501" y="2468725"/>
                </a:lnTo>
                <a:lnTo>
                  <a:pt x="5265501" y="2470883"/>
                </a:lnTo>
                <a:lnTo>
                  <a:pt x="5266580" y="2470883"/>
                </a:lnTo>
                <a:lnTo>
                  <a:pt x="5268738" y="2468725"/>
                </a:lnTo>
                <a:close/>
                <a:moveTo>
                  <a:pt x="8218027" y="2467242"/>
                </a:moveTo>
                <a:lnTo>
                  <a:pt x="8213711" y="2472637"/>
                </a:lnTo>
                <a:lnTo>
                  <a:pt x="8213711" y="2473716"/>
                </a:lnTo>
                <a:lnTo>
                  <a:pt x="8215869" y="2473716"/>
                </a:lnTo>
                <a:lnTo>
                  <a:pt x="8220050" y="2468321"/>
                </a:lnTo>
                <a:lnTo>
                  <a:pt x="8219106" y="2467242"/>
                </a:lnTo>
                <a:close/>
                <a:moveTo>
                  <a:pt x="5261319" y="2466567"/>
                </a:moveTo>
                <a:lnTo>
                  <a:pt x="5261319" y="2467646"/>
                </a:lnTo>
                <a:lnTo>
                  <a:pt x="5263343" y="2467646"/>
                </a:lnTo>
                <a:lnTo>
                  <a:pt x="5263343" y="2466567"/>
                </a:lnTo>
                <a:close/>
                <a:moveTo>
                  <a:pt x="3611379" y="2466567"/>
                </a:moveTo>
                <a:lnTo>
                  <a:pt x="3611379" y="2467511"/>
                </a:lnTo>
                <a:lnTo>
                  <a:pt x="3613537" y="2469669"/>
                </a:lnTo>
                <a:lnTo>
                  <a:pt x="3614616" y="2469669"/>
                </a:lnTo>
                <a:lnTo>
                  <a:pt x="3614616" y="2466567"/>
                </a:lnTo>
                <a:close/>
                <a:moveTo>
                  <a:pt x="9251550" y="2466432"/>
                </a:moveTo>
                <a:cubicBezTo>
                  <a:pt x="9251550" y="2467871"/>
                  <a:pt x="9250471" y="2468590"/>
                  <a:pt x="9248313" y="2468590"/>
                </a:cubicBezTo>
                <a:lnTo>
                  <a:pt x="9248313" y="2469669"/>
                </a:lnTo>
                <a:lnTo>
                  <a:pt x="9250471" y="2469669"/>
                </a:lnTo>
                <a:cubicBezTo>
                  <a:pt x="9250471" y="2468231"/>
                  <a:pt x="9251550" y="2467511"/>
                  <a:pt x="9253708" y="2467511"/>
                </a:cubicBezTo>
                <a:lnTo>
                  <a:pt x="9253708" y="2466432"/>
                </a:lnTo>
                <a:close/>
                <a:moveTo>
                  <a:pt x="8620482" y="2466163"/>
                </a:moveTo>
                <a:lnTo>
                  <a:pt x="8618324" y="2468321"/>
                </a:lnTo>
                <a:lnTo>
                  <a:pt x="8619403" y="2475874"/>
                </a:lnTo>
                <a:lnTo>
                  <a:pt x="8622640" y="2472637"/>
                </a:lnTo>
                <a:close/>
                <a:moveTo>
                  <a:pt x="7242854" y="2465753"/>
                </a:moveTo>
                <a:lnTo>
                  <a:pt x="7238538" y="2468990"/>
                </a:lnTo>
                <a:lnTo>
                  <a:pt x="7238538" y="2470204"/>
                </a:lnTo>
                <a:cubicBezTo>
                  <a:pt x="7238538" y="2471823"/>
                  <a:pt x="7241101" y="2472902"/>
                  <a:pt x="7246226" y="2473441"/>
                </a:cubicBezTo>
                <a:lnTo>
                  <a:pt x="7249463" y="2467911"/>
                </a:lnTo>
                <a:lnTo>
                  <a:pt x="7249463" y="2466832"/>
                </a:lnTo>
                <a:close/>
                <a:moveTo>
                  <a:pt x="655751" y="2464814"/>
                </a:moveTo>
                <a:lnTo>
                  <a:pt x="653593" y="2466972"/>
                </a:lnTo>
                <a:lnTo>
                  <a:pt x="655751" y="2466972"/>
                </a:lnTo>
                <a:close/>
                <a:moveTo>
                  <a:pt x="7102719" y="2464674"/>
                </a:moveTo>
                <a:lnTo>
                  <a:pt x="7100561" y="2466832"/>
                </a:lnTo>
                <a:lnTo>
                  <a:pt x="7103798" y="2470204"/>
                </a:lnTo>
                <a:lnTo>
                  <a:pt x="7106090" y="2467911"/>
                </a:lnTo>
                <a:lnTo>
                  <a:pt x="7106090" y="2466832"/>
                </a:lnTo>
                <a:lnTo>
                  <a:pt x="7103798" y="2464674"/>
                </a:lnTo>
                <a:close/>
                <a:moveTo>
                  <a:pt x="6172240" y="2464544"/>
                </a:moveTo>
                <a:lnTo>
                  <a:pt x="6169003" y="2467781"/>
                </a:lnTo>
                <a:lnTo>
                  <a:pt x="6169003" y="2468860"/>
                </a:lnTo>
                <a:lnTo>
                  <a:pt x="6173319" y="2473176"/>
                </a:lnTo>
                <a:lnTo>
                  <a:pt x="6175612" y="2473176"/>
                </a:lnTo>
                <a:lnTo>
                  <a:pt x="6176691" y="2467781"/>
                </a:lnTo>
                <a:lnTo>
                  <a:pt x="6175612" y="2464544"/>
                </a:lnTo>
                <a:close/>
                <a:moveTo>
                  <a:pt x="3247768" y="2463735"/>
                </a:moveTo>
                <a:lnTo>
                  <a:pt x="3247768" y="2465893"/>
                </a:lnTo>
                <a:lnTo>
                  <a:pt x="3248847" y="2465893"/>
                </a:lnTo>
                <a:lnTo>
                  <a:pt x="3248847" y="2463735"/>
                </a:lnTo>
                <a:close/>
                <a:moveTo>
                  <a:pt x="5257003" y="2462251"/>
                </a:moveTo>
                <a:lnTo>
                  <a:pt x="5257003" y="2463330"/>
                </a:lnTo>
                <a:lnTo>
                  <a:pt x="5259161" y="2463330"/>
                </a:lnTo>
                <a:lnTo>
                  <a:pt x="5259161" y="2462251"/>
                </a:lnTo>
                <a:close/>
                <a:moveTo>
                  <a:pt x="5216136" y="2462251"/>
                </a:moveTo>
                <a:lnTo>
                  <a:pt x="5209662" y="2464409"/>
                </a:lnTo>
                <a:lnTo>
                  <a:pt x="5193612" y="2464409"/>
                </a:lnTo>
                <a:cubicBezTo>
                  <a:pt x="5188577" y="2464409"/>
                  <a:pt x="5186059" y="2466567"/>
                  <a:pt x="5186059" y="2470883"/>
                </a:cubicBezTo>
                <a:lnTo>
                  <a:pt x="5187138" y="2477222"/>
                </a:lnTo>
                <a:cubicBezTo>
                  <a:pt x="5184800" y="2477222"/>
                  <a:pt x="5183361" y="2481898"/>
                  <a:pt x="5182822" y="2491249"/>
                </a:cubicBezTo>
                <a:lnTo>
                  <a:pt x="5183901" y="2505142"/>
                </a:lnTo>
                <a:lnTo>
                  <a:pt x="5177562" y="2513774"/>
                </a:lnTo>
                <a:lnTo>
                  <a:pt x="5181743" y="2520248"/>
                </a:lnTo>
                <a:lnTo>
                  <a:pt x="5181743" y="2521327"/>
                </a:lnTo>
                <a:lnTo>
                  <a:pt x="5175404" y="2525643"/>
                </a:lnTo>
                <a:lnTo>
                  <a:pt x="5175404" y="2527666"/>
                </a:lnTo>
                <a:cubicBezTo>
                  <a:pt x="5179630" y="2530004"/>
                  <a:pt x="5181743" y="2532881"/>
                  <a:pt x="5181743" y="2536298"/>
                </a:cubicBezTo>
                <a:lnTo>
                  <a:pt x="5181743" y="2538456"/>
                </a:lnTo>
                <a:cubicBezTo>
                  <a:pt x="5181743" y="2539895"/>
                  <a:pt x="5180349" y="2540614"/>
                  <a:pt x="5177562" y="2540614"/>
                </a:cubicBezTo>
                <a:lnTo>
                  <a:pt x="5177562" y="2541693"/>
                </a:lnTo>
                <a:cubicBezTo>
                  <a:pt x="5180080" y="2547448"/>
                  <a:pt x="5182912" y="2550325"/>
                  <a:pt x="5186059" y="2550325"/>
                </a:cubicBezTo>
                <a:lnTo>
                  <a:pt x="5187138" y="2556664"/>
                </a:lnTo>
                <a:lnTo>
                  <a:pt x="5188217" y="2556664"/>
                </a:lnTo>
                <a:lnTo>
                  <a:pt x="5191454" y="2552483"/>
                </a:lnTo>
                <a:lnTo>
                  <a:pt x="5189296" y="2547088"/>
                </a:lnTo>
                <a:lnTo>
                  <a:pt x="5190375" y="2541693"/>
                </a:lnTo>
                <a:lnTo>
                  <a:pt x="5190375" y="2533061"/>
                </a:lnTo>
                <a:lnTo>
                  <a:pt x="5191454" y="2531982"/>
                </a:lnTo>
                <a:lnTo>
                  <a:pt x="5190375" y="2530903"/>
                </a:lnTo>
                <a:lnTo>
                  <a:pt x="5190375" y="2515932"/>
                </a:lnTo>
                <a:lnTo>
                  <a:pt x="5188217" y="2479380"/>
                </a:lnTo>
                <a:cubicBezTo>
                  <a:pt x="5189835" y="2475064"/>
                  <a:pt x="5191993" y="2472592"/>
                  <a:pt x="5194691" y="2471962"/>
                </a:cubicBezTo>
                <a:cubicBezTo>
                  <a:pt x="5221217" y="2478346"/>
                  <a:pt x="5234479" y="2485135"/>
                  <a:pt x="5234479" y="2492328"/>
                </a:cubicBezTo>
                <a:lnTo>
                  <a:pt x="5234479" y="2495565"/>
                </a:lnTo>
                <a:lnTo>
                  <a:pt x="5233400" y="2496644"/>
                </a:lnTo>
                <a:lnTo>
                  <a:pt x="5236502" y="2501905"/>
                </a:lnTo>
                <a:cubicBezTo>
                  <a:pt x="5233715" y="2508019"/>
                  <a:pt x="5231602" y="2516246"/>
                  <a:pt x="5230163" y="2526587"/>
                </a:cubicBezTo>
                <a:lnTo>
                  <a:pt x="5232321" y="2538456"/>
                </a:lnTo>
                <a:lnTo>
                  <a:pt x="5224768" y="2566375"/>
                </a:lnTo>
                <a:cubicBezTo>
                  <a:pt x="5232591" y="2570511"/>
                  <a:pt x="5236502" y="2573749"/>
                  <a:pt x="5236502" y="2576086"/>
                </a:cubicBezTo>
                <a:lnTo>
                  <a:pt x="5235423" y="2577165"/>
                </a:lnTo>
                <a:lnTo>
                  <a:pt x="5235423" y="2579323"/>
                </a:lnTo>
                <a:lnTo>
                  <a:pt x="5236502" y="2579323"/>
                </a:lnTo>
                <a:lnTo>
                  <a:pt x="5238660" y="2573928"/>
                </a:lnTo>
                <a:lnTo>
                  <a:pt x="5239739" y="2575007"/>
                </a:lnTo>
                <a:lnTo>
                  <a:pt x="5240818" y="2575007"/>
                </a:lnTo>
                <a:lnTo>
                  <a:pt x="5242976" y="2572849"/>
                </a:lnTo>
                <a:lnTo>
                  <a:pt x="5242976" y="2570691"/>
                </a:lnTo>
                <a:cubicBezTo>
                  <a:pt x="5240818" y="2567994"/>
                  <a:pt x="5239739" y="2565476"/>
                  <a:pt x="5239739" y="2563138"/>
                </a:cubicBezTo>
                <a:lnTo>
                  <a:pt x="5239739" y="2560980"/>
                </a:lnTo>
                <a:lnTo>
                  <a:pt x="5246213" y="2554506"/>
                </a:lnTo>
                <a:lnTo>
                  <a:pt x="5246213" y="2551404"/>
                </a:lnTo>
                <a:lnTo>
                  <a:pt x="5244055" y="2551404"/>
                </a:lnTo>
                <a:lnTo>
                  <a:pt x="5242976" y="2552483"/>
                </a:lnTo>
                <a:lnTo>
                  <a:pt x="5241897" y="2552483"/>
                </a:lnTo>
                <a:lnTo>
                  <a:pt x="5240818" y="2551404"/>
                </a:lnTo>
                <a:lnTo>
                  <a:pt x="5240818" y="2550325"/>
                </a:lnTo>
                <a:lnTo>
                  <a:pt x="5241897" y="2541693"/>
                </a:lnTo>
                <a:lnTo>
                  <a:pt x="5236502" y="2525643"/>
                </a:lnTo>
                <a:cubicBezTo>
                  <a:pt x="5237941" y="2523845"/>
                  <a:pt x="5240459" y="2513819"/>
                  <a:pt x="5244055" y="2495565"/>
                </a:cubicBezTo>
                <a:lnTo>
                  <a:pt x="5241897" y="2493407"/>
                </a:lnTo>
                <a:lnTo>
                  <a:pt x="5241897" y="2475064"/>
                </a:lnTo>
                <a:lnTo>
                  <a:pt x="5242976" y="2468725"/>
                </a:lnTo>
                <a:cubicBezTo>
                  <a:pt x="5242976" y="2466208"/>
                  <a:pt x="5240459" y="2464409"/>
                  <a:pt x="5235423" y="2463330"/>
                </a:cubicBezTo>
                <a:lnTo>
                  <a:pt x="5231242" y="2464409"/>
                </a:lnTo>
                <a:lnTo>
                  <a:pt x="5225847" y="2463330"/>
                </a:lnTo>
                <a:lnTo>
                  <a:pt x="5219373" y="2464409"/>
                </a:lnTo>
                <a:cubicBezTo>
                  <a:pt x="5219373" y="2462971"/>
                  <a:pt x="5218294" y="2462251"/>
                  <a:pt x="5216136" y="2462251"/>
                </a:cubicBezTo>
                <a:close/>
                <a:moveTo>
                  <a:pt x="9264498" y="2462116"/>
                </a:moveTo>
                <a:lnTo>
                  <a:pt x="9264498" y="2463195"/>
                </a:lnTo>
                <a:lnTo>
                  <a:pt x="9266656" y="2463195"/>
                </a:lnTo>
                <a:lnTo>
                  <a:pt x="9266656" y="2462116"/>
                </a:lnTo>
                <a:close/>
                <a:moveTo>
                  <a:pt x="6190853" y="2461307"/>
                </a:moveTo>
                <a:lnTo>
                  <a:pt x="6190853" y="2465623"/>
                </a:lnTo>
                <a:lnTo>
                  <a:pt x="6191932" y="2464544"/>
                </a:lnTo>
                <a:lnTo>
                  <a:pt x="6193011" y="2464544"/>
                </a:lnTo>
                <a:lnTo>
                  <a:pt x="6191932" y="2461307"/>
                </a:lnTo>
                <a:close/>
                <a:moveTo>
                  <a:pt x="551222" y="2460498"/>
                </a:moveTo>
                <a:lnTo>
                  <a:pt x="555538" y="2460498"/>
                </a:lnTo>
                <a:lnTo>
                  <a:pt x="557696" y="2462656"/>
                </a:lnTo>
                <a:lnTo>
                  <a:pt x="557696" y="2465893"/>
                </a:lnTo>
                <a:cubicBezTo>
                  <a:pt x="556976" y="2468051"/>
                  <a:pt x="554818" y="2469130"/>
                  <a:pt x="551222" y="2469130"/>
                </a:cubicBezTo>
                <a:lnTo>
                  <a:pt x="547985" y="2464814"/>
                </a:lnTo>
                <a:cubicBezTo>
                  <a:pt x="549064" y="2461937"/>
                  <a:pt x="550143" y="2460498"/>
                  <a:pt x="551222" y="2460498"/>
                </a:cubicBezTo>
                <a:close/>
                <a:moveTo>
                  <a:pt x="6794677" y="2460228"/>
                </a:moveTo>
                <a:lnTo>
                  <a:pt x="6791440" y="2461307"/>
                </a:lnTo>
                <a:lnTo>
                  <a:pt x="6791440" y="2462386"/>
                </a:lnTo>
                <a:lnTo>
                  <a:pt x="6792519" y="2462386"/>
                </a:lnTo>
                <a:lnTo>
                  <a:pt x="6795756" y="2461307"/>
                </a:lnTo>
                <a:lnTo>
                  <a:pt x="6795756" y="2460228"/>
                </a:lnTo>
                <a:close/>
                <a:moveTo>
                  <a:pt x="6569165" y="2460228"/>
                </a:moveTo>
                <a:lnTo>
                  <a:pt x="6565928" y="2461307"/>
                </a:lnTo>
                <a:lnTo>
                  <a:pt x="6565928" y="2462386"/>
                </a:lnTo>
                <a:lnTo>
                  <a:pt x="6569165" y="2462386"/>
                </a:lnTo>
                <a:close/>
                <a:moveTo>
                  <a:pt x="7675167" y="2459958"/>
                </a:moveTo>
                <a:lnTo>
                  <a:pt x="7675167" y="2463195"/>
                </a:lnTo>
                <a:lnTo>
                  <a:pt x="7677325" y="2463195"/>
                </a:lnTo>
                <a:lnTo>
                  <a:pt x="7677325" y="2459958"/>
                </a:lnTo>
                <a:close/>
                <a:moveTo>
                  <a:pt x="528698" y="2459689"/>
                </a:moveTo>
                <a:lnTo>
                  <a:pt x="534093" y="2460633"/>
                </a:lnTo>
                <a:lnTo>
                  <a:pt x="542590" y="2460633"/>
                </a:lnTo>
                <a:lnTo>
                  <a:pt x="546906" y="2463465"/>
                </a:lnTo>
                <a:cubicBezTo>
                  <a:pt x="545467" y="2468231"/>
                  <a:pt x="540477" y="2470614"/>
                  <a:pt x="531935" y="2470614"/>
                </a:cubicBezTo>
                <a:cubicBezTo>
                  <a:pt x="527619" y="2469265"/>
                  <a:pt x="525461" y="2466972"/>
                  <a:pt x="525461" y="2463735"/>
                </a:cubicBezTo>
                <a:close/>
                <a:moveTo>
                  <a:pt x="3252219" y="2459284"/>
                </a:moveTo>
                <a:lnTo>
                  <a:pt x="3252219" y="2461442"/>
                </a:lnTo>
                <a:lnTo>
                  <a:pt x="3253298" y="2461442"/>
                </a:lnTo>
                <a:lnTo>
                  <a:pt x="3253298" y="2459284"/>
                </a:lnTo>
                <a:close/>
                <a:moveTo>
                  <a:pt x="9259103" y="2458879"/>
                </a:moveTo>
                <a:lnTo>
                  <a:pt x="9267735" y="2458879"/>
                </a:lnTo>
                <a:lnTo>
                  <a:pt x="9283920" y="2471952"/>
                </a:lnTo>
                <a:lnTo>
                  <a:pt x="9283920" y="2475064"/>
                </a:lnTo>
                <a:lnTo>
                  <a:pt x="9284999" y="2475064"/>
                </a:lnTo>
                <a:lnTo>
                  <a:pt x="9284999" y="2472823"/>
                </a:lnTo>
                <a:lnTo>
                  <a:pt x="9295789" y="2481538"/>
                </a:lnTo>
                <a:lnTo>
                  <a:pt x="9294710" y="2482617"/>
                </a:lnTo>
                <a:lnTo>
                  <a:pt x="9294710" y="2483696"/>
                </a:lnTo>
                <a:lnTo>
                  <a:pt x="9295789" y="2484775"/>
                </a:lnTo>
                <a:cubicBezTo>
                  <a:pt x="9295789" y="2506715"/>
                  <a:pt x="9288956" y="2521821"/>
                  <a:pt x="9275288" y="2530094"/>
                </a:cubicBezTo>
                <a:lnTo>
                  <a:pt x="9260182" y="2545200"/>
                </a:lnTo>
                <a:lnTo>
                  <a:pt x="9251550" y="2547358"/>
                </a:lnTo>
                <a:cubicBezTo>
                  <a:pt x="9246515" y="2545560"/>
                  <a:pt x="9243997" y="2544121"/>
                  <a:pt x="9243997" y="2543042"/>
                </a:cubicBezTo>
                <a:lnTo>
                  <a:pt x="9243997" y="2541963"/>
                </a:lnTo>
                <a:cubicBezTo>
                  <a:pt x="9255506" y="2532252"/>
                  <a:pt x="9261261" y="2525058"/>
                  <a:pt x="9261261" y="2520383"/>
                </a:cubicBezTo>
                <a:cubicBezTo>
                  <a:pt x="9256945" y="2516966"/>
                  <a:pt x="9252269" y="2514808"/>
                  <a:pt x="9247234" y="2513909"/>
                </a:cubicBezTo>
                <a:lnTo>
                  <a:pt x="9247234" y="2512830"/>
                </a:lnTo>
                <a:lnTo>
                  <a:pt x="9248313" y="2511751"/>
                </a:lnTo>
                <a:lnTo>
                  <a:pt x="9248313" y="2510672"/>
                </a:lnTo>
                <a:lnTo>
                  <a:pt x="9239681" y="2497723"/>
                </a:lnTo>
                <a:lnTo>
                  <a:pt x="9235365" y="2491249"/>
                </a:lnTo>
                <a:lnTo>
                  <a:pt x="9235365" y="2479380"/>
                </a:lnTo>
                <a:cubicBezTo>
                  <a:pt x="9235365" y="2477762"/>
                  <a:pt x="9237163" y="2476683"/>
                  <a:pt x="9240760" y="2476143"/>
                </a:cubicBezTo>
                <a:lnTo>
                  <a:pt x="9239681" y="2475064"/>
                </a:lnTo>
                <a:lnTo>
                  <a:pt x="9239681" y="2473985"/>
                </a:lnTo>
                <a:cubicBezTo>
                  <a:pt x="9243278" y="2468231"/>
                  <a:pt x="9249752" y="2463915"/>
                  <a:pt x="9259103" y="2461037"/>
                </a:cubicBezTo>
                <a:close/>
                <a:moveTo>
                  <a:pt x="2569495" y="2458596"/>
                </a:moveTo>
                <a:lnTo>
                  <a:pt x="2566259" y="2464935"/>
                </a:lnTo>
                <a:lnTo>
                  <a:pt x="2567337" y="2466014"/>
                </a:lnTo>
                <a:lnTo>
                  <a:pt x="2567337" y="2467093"/>
                </a:lnTo>
                <a:cubicBezTo>
                  <a:pt x="2570215" y="2466374"/>
                  <a:pt x="2571654" y="2463901"/>
                  <a:pt x="2571654" y="2459675"/>
                </a:cubicBezTo>
                <a:lnTo>
                  <a:pt x="2570576" y="2458596"/>
                </a:lnTo>
                <a:close/>
                <a:moveTo>
                  <a:pt x="3110060" y="2458205"/>
                </a:moveTo>
                <a:lnTo>
                  <a:pt x="3107902" y="2460363"/>
                </a:lnTo>
                <a:lnTo>
                  <a:pt x="3107902" y="2461442"/>
                </a:lnTo>
                <a:lnTo>
                  <a:pt x="3110060" y="2461442"/>
                </a:lnTo>
                <a:close/>
                <a:moveTo>
                  <a:pt x="3137575" y="2457936"/>
                </a:moveTo>
                <a:lnTo>
                  <a:pt x="3137575" y="2460094"/>
                </a:lnTo>
                <a:lnTo>
                  <a:pt x="3138654" y="2460094"/>
                </a:lnTo>
                <a:lnTo>
                  <a:pt x="3138654" y="2457936"/>
                </a:lnTo>
                <a:close/>
                <a:moveTo>
                  <a:pt x="7609753" y="2457800"/>
                </a:moveTo>
                <a:lnTo>
                  <a:pt x="7609753" y="2461037"/>
                </a:lnTo>
                <a:lnTo>
                  <a:pt x="7610832" y="2461037"/>
                </a:lnTo>
                <a:lnTo>
                  <a:pt x="7610832" y="2457800"/>
                </a:lnTo>
                <a:close/>
                <a:moveTo>
                  <a:pt x="6166845" y="2456991"/>
                </a:moveTo>
                <a:lnTo>
                  <a:pt x="6164553" y="2459149"/>
                </a:lnTo>
                <a:lnTo>
                  <a:pt x="6164553" y="2460228"/>
                </a:lnTo>
                <a:lnTo>
                  <a:pt x="6166845" y="2458070"/>
                </a:lnTo>
                <a:close/>
                <a:moveTo>
                  <a:pt x="7203470" y="2456986"/>
                </a:moveTo>
                <a:lnTo>
                  <a:pt x="7203470" y="2459144"/>
                </a:lnTo>
                <a:lnTo>
                  <a:pt x="7204550" y="2462516"/>
                </a:lnTo>
                <a:lnTo>
                  <a:pt x="7205628" y="2462516"/>
                </a:lnTo>
                <a:lnTo>
                  <a:pt x="7205628" y="2461437"/>
                </a:lnTo>
                <a:lnTo>
                  <a:pt x="7204550" y="2456986"/>
                </a:lnTo>
                <a:close/>
                <a:moveTo>
                  <a:pt x="6167924" y="2454833"/>
                </a:moveTo>
                <a:lnTo>
                  <a:pt x="6167924" y="2455912"/>
                </a:lnTo>
                <a:lnTo>
                  <a:pt x="6171161" y="2455912"/>
                </a:lnTo>
                <a:lnTo>
                  <a:pt x="6171161" y="2454833"/>
                </a:lnTo>
                <a:close/>
                <a:moveTo>
                  <a:pt x="5561268" y="2454698"/>
                </a:moveTo>
                <a:lnTo>
                  <a:pt x="5564371" y="2454698"/>
                </a:lnTo>
                <a:cubicBezTo>
                  <a:pt x="5566709" y="2454698"/>
                  <a:pt x="5570980" y="2457171"/>
                  <a:pt x="5577184" y="2462116"/>
                </a:cubicBezTo>
                <a:lnTo>
                  <a:pt x="5584602" y="2464274"/>
                </a:lnTo>
                <a:lnTo>
                  <a:pt x="5589862" y="2463195"/>
                </a:lnTo>
                <a:lnTo>
                  <a:pt x="5597280" y="2469535"/>
                </a:lnTo>
                <a:lnTo>
                  <a:pt x="5599438" y="2467511"/>
                </a:lnTo>
                <a:lnTo>
                  <a:pt x="5614275" y="2476009"/>
                </a:lnTo>
                <a:lnTo>
                  <a:pt x="5617512" y="2476953"/>
                </a:lnTo>
                <a:lnTo>
                  <a:pt x="5628167" y="2474930"/>
                </a:lnTo>
                <a:lnTo>
                  <a:pt x="5631269" y="2480190"/>
                </a:lnTo>
                <a:cubicBezTo>
                  <a:pt x="5631269" y="2478212"/>
                  <a:pt x="5641879" y="2476818"/>
                  <a:pt x="5663099" y="2476009"/>
                </a:cubicBezTo>
                <a:lnTo>
                  <a:pt x="5670518" y="2476953"/>
                </a:lnTo>
                <a:lnTo>
                  <a:pt x="5675913" y="2476009"/>
                </a:lnTo>
                <a:lnTo>
                  <a:pt x="5682252" y="2478032"/>
                </a:lnTo>
                <a:lnTo>
                  <a:pt x="5687512" y="2476953"/>
                </a:lnTo>
                <a:lnTo>
                  <a:pt x="5691828" y="2478032"/>
                </a:lnTo>
                <a:lnTo>
                  <a:pt x="5698167" y="2476953"/>
                </a:lnTo>
                <a:cubicBezTo>
                  <a:pt x="5698167" y="2478571"/>
                  <a:pt x="5699920" y="2479650"/>
                  <a:pt x="5703427" y="2480190"/>
                </a:cubicBezTo>
                <a:cubicBezTo>
                  <a:pt x="5703427" y="2478032"/>
                  <a:pt x="5710531" y="2476638"/>
                  <a:pt x="5724738" y="2476009"/>
                </a:cubicBezTo>
                <a:lnTo>
                  <a:pt x="5728919" y="2472772"/>
                </a:lnTo>
                <a:lnTo>
                  <a:pt x="5731077" y="2472772"/>
                </a:lnTo>
                <a:lnTo>
                  <a:pt x="5732156" y="2473851"/>
                </a:lnTo>
                <a:lnTo>
                  <a:pt x="5733235" y="2473851"/>
                </a:lnTo>
                <a:cubicBezTo>
                  <a:pt x="5733235" y="2465489"/>
                  <a:pt x="5741732" y="2459104"/>
                  <a:pt x="5758726" y="2454698"/>
                </a:cubicBezTo>
                <a:cubicBezTo>
                  <a:pt x="5764211" y="2457216"/>
                  <a:pt x="5769876" y="2462161"/>
                  <a:pt x="5775720" y="2469535"/>
                </a:cubicBezTo>
                <a:cubicBezTo>
                  <a:pt x="5777069" y="2469535"/>
                  <a:pt x="5780936" y="2473086"/>
                  <a:pt x="5787320" y="2480190"/>
                </a:cubicBezTo>
                <a:lnTo>
                  <a:pt x="5786241" y="2485450"/>
                </a:lnTo>
                <a:lnTo>
                  <a:pt x="5789478" y="2488687"/>
                </a:lnTo>
                <a:lnTo>
                  <a:pt x="5789478" y="2489766"/>
                </a:lnTo>
                <a:lnTo>
                  <a:pt x="5779902" y="2497184"/>
                </a:lnTo>
                <a:lnTo>
                  <a:pt x="5779902" y="2502444"/>
                </a:lnTo>
                <a:lnTo>
                  <a:pt x="5782060" y="2510941"/>
                </a:lnTo>
                <a:lnTo>
                  <a:pt x="5782060" y="2514178"/>
                </a:lnTo>
                <a:lnTo>
                  <a:pt x="5777744" y="2520517"/>
                </a:lnTo>
                <a:lnTo>
                  <a:pt x="5777744" y="2529015"/>
                </a:lnTo>
                <a:lnTo>
                  <a:pt x="5782060" y="2534275"/>
                </a:lnTo>
                <a:lnTo>
                  <a:pt x="5782060" y="2537512"/>
                </a:lnTo>
                <a:lnTo>
                  <a:pt x="5779902" y="2546009"/>
                </a:lnTo>
                <a:lnTo>
                  <a:pt x="5779902" y="2549246"/>
                </a:lnTo>
                <a:cubicBezTo>
                  <a:pt x="5782060" y="2551674"/>
                  <a:pt x="5783139" y="2555180"/>
                  <a:pt x="5783139" y="2559766"/>
                </a:cubicBezTo>
                <a:cubicBezTo>
                  <a:pt x="5783139" y="2562284"/>
                  <a:pt x="5781341" y="2565476"/>
                  <a:pt x="5777744" y="2569342"/>
                </a:cubicBezTo>
                <a:lnTo>
                  <a:pt x="5778823" y="2577840"/>
                </a:lnTo>
                <a:lnTo>
                  <a:pt x="5775720" y="2584179"/>
                </a:lnTo>
                <a:cubicBezTo>
                  <a:pt x="5775720" y="2586157"/>
                  <a:pt x="5777834" y="2590068"/>
                  <a:pt x="5782060" y="2595913"/>
                </a:cubicBezTo>
                <a:lnTo>
                  <a:pt x="5783139" y="2601173"/>
                </a:lnTo>
                <a:cubicBezTo>
                  <a:pt x="5783139" y="2606029"/>
                  <a:pt x="5781700" y="2609580"/>
                  <a:pt x="5778823" y="2611828"/>
                </a:cubicBezTo>
                <a:lnTo>
                  <a:pt x="5779902" y="2612907"/>
                </a:lnTo>
                <a:lnTo>
                  <a:pt x="5777744" y="2624641"/>
                </a:lnTo>
                <a:lnTo>
                  <a:pt x="5779902" y="2629901"/>
                </a:lnTo>
                <a:lnTo>
                  <a:pt x="5774641" y="2634083"/>
                </a:lnTo>
                <a:cubicBezTo>
                  <a:pt x="5774641" y="2635342"/>
                  <a:pt x="5777114" y="2636421"/>
                  <a:pt x="5782060" y="2637320"/>
                </a:cubicBezTo>
                <a:lnTo>
                  <a:pt x="5782060" y="2639478"/>
                </a:lnTo>
                <a:cubicBezTo>
                  <a:pt x="5782060" y="2640737"/>
                  <a:pt x="5779587" y="2641771"/>
                  <a:pt x="5774641" y="2642580"/>
                </a:cubicBezTo>
                <a:lnTo>
                  <a:pt x="5774641" y="2643659"/>
                </a:lnTo>
                <a:lnTo>
                  <a:pt x="5782060" y="2657551"/>
                </a:lnTo>
                <a:lnTo>
                  <a:pt x="5782060" y="2658495"/>
                </a:lnTo>
                <a:cubicBezTo>
                  <a:pt x="5780082" y="2671263"/>
                  <a:pt x="5775496" y="2677647"/>
                  <a:pt x="5768302" y="2677647"/>
                </a:cubicBezTo>
                <a:cubicBezTo>
                  <a:pt x="5767583" y="2675580"/>
                  <a:pt x="5765425" y="2674545"/>
                  <a:pt x="5761828" y="2674545"/>
                </a:cubicBezTo>
                <a:lnTo>
                  <a:pt x="5756568" y="2676568"/>
                </a:lnTo>
                <a:lnTo>
                  <a:pt x="5746992" y="2675489"/>
                </a:lnTo>
                <a:lnTo>
                  <a:pt x="5735393" y="2678726"/>
                </a:lnTo>
                <a:cubicBezTo>
                  <a:pt x="5731796" y="2675220"/>
                  <a:pt x="5728964" y="2670634"/>
                  <a:pt x="5726896" y="2664969"/>
                </a:cubicBezTo>
                <a:lnTo>
                  <a:pt x="5726896" y="2656472"/>
                </a:lnTo>
                <a:cubicBezTo>
                  <a:pt x="5726896" y="2653774"/>
                  <a:pt x="5728649" y="2649863"/>
                  <a:pt x="5732156" y="2644738"/>
                </a:cubicBezTo>
                <a:lnTo>
                  <a:pt x="5732156" y="2643659"/>
                </a:lnTo>
                <a:lnTo>
                  <a:pt x="5716240" y="2639478"/>
                </a:lnTo>
                <a:lnTo>
                  <a:pt x="5715161" y="2640557"/>
                </a:lnTo>
                <a:lnTo>
                  <a:pt x="5714082" y="2640557"/>
                </a:lnTo>
                <a:lnTo>
                  <a:pt x="5710980" y="2639478"/>
                </a:lnTo>
                <a:cubicBezTo>
                  <a:pt x="5710980" y="2640737"/>
                  <a:pt x="5709182" y="2641771"/>
                  <a:pt x="5705585" y="2642580"/>
                </a:cubicBezTo>
                <a:lnTo>
                  <a:pt x="5690749" y="2640557"/>
                </a:lnTo>
                <a:lnTo>
                  <a:pt x="5664178" y="2644738"/>
                </a:lnTo>
                <a:cubicBezTo>
                  <a:pt x="5656625" y="2642580"/>
                  <a:pt x="5647094" y="2641186"/>
                  <a:pt x="5635585" y="2640557"/>
                </a:cubicBezTo>
                <a:lnTo>
                  <a:pt x="5632348" y="2643659"/>
                </a:lnTo>
                <a:lnTo>
                  <a:pt x="5628167" y="2643659"/>
                </a:lnTo>
                <a:lnTo>
                  <a:pt x="5624930" y="2641501"/>
                </a:lnTo>
                <a:lnTo>
                  <a:pt x="5613196" y="2641501"/>
                </a:lnTo>
                <a:lnTo>
                  <a:pt x="5613196" y="2643659"/>
                </a:lnTo>
                <a:lnTo>
                  <a:pt x="5612117" y="2643659"/>
                </a:lnTo>
                <a:lnTo>
                  <a:pt x="5613196" y="2644738"/>
                </a:lnTo>
                <a:lnTo>
                  <a:pt x="5613196" y="2646896"/>
                </a:lnTo>
                <a:lnTo>
                  <a:pt x="5612117" y="2654314"/>
                </a:lnTo>
                <a:lnTo>
                  <a:pt x="5613196" y="2663890"/>
                </a:lnTo>
                <a:lnTo>
                  <a:pt x="5613196" y="2673466"/>
                </a:lnTo>
                <a:cubicBezTo>
                  <a:pt x="5611667" y="2676973"/>
                  <a:pt x="5608160" y="2678726"/>
                  <a:pt x="5602675" y="2678726"/>
                </a:cubicBezTo>
                <a:lnTo>
                  <a:pt x="5586760" y="2678726"/>
                </a:lnTo>
                <a:cubicBezTo>
                  <a:pt x="5584242" y="2678726"/>
                  <a:pt x="5581410" y="2677333"/>
                  <a:pt x="5578263" y="2674545"/>
                </a:cubicBezTo>
                <a:lnTo>
                  <a:pt x="5568687" y="2675489"/>
                </a:lnTo>
                <a:cubicBezTo>
                  <a:pt x="5563741" y="2672163"/>
                  <a:pt x="5561268" y="2669690"/>
                  <a:pt x="5561268" y="2668071"/>
                </a:cubicBezTo>
                <a:lnTo>
                  <a:pt x="5564371" y="2660653"/>
                </a:lnTo>
                <a:cubicBezTo>
                  <a:pt x="5561583" y="2657506"/>
                  <a:pt x="5560189" y="2650088"/>
                  <a:pt x="5560189" y="2638399"/>
                </a:cubicBezTo>
                <a:lnTo>
                  <a:pt x="5560189" y="2633138"/>
                </a:lnTo>
                <a:lnTo>
                  <a:pt x="5563292" y="2633138"/>
                </a:lnTo>
                <a:cubicBezTo>
                  <a:pt x="5563292" y="2635207"/>
                  <a:pt x="5564011" y="2636241"/>
                  <a:pt x="5565450" y="2636241"/>
                </a:cubicBezTo>
                <a:lnTo>
                  <a:pt x="5565450" y="2635162"/>
                </a:lnTo>
                <a:cubicBezTo>
                  <a:pt x="5561943" y="2635162"/>
                  <a:pt x="5560189" y="2624911"/>
                  <a:pt x="5560189" y="2604410"/>
                </a:cubicBezTo>
                <a:lnTo>
                  <a:pt x="5563292" y="2599150"/>
                </a:lnTo>
                <a:lnTo>
                  <a:pt x="5563292" y="2593755"/>
                </a:lnTo>
                <a:cubicBezTo>
                  <a:pt x="5561224" y="2591147"/>
                  <a:pt x="5560189" y="2587955"/>
                  <a:pt x="5560189" y="2584179"/>
                </a:cubicBezTo>
                <a:lnTo>
                  <a:pt x="5560189" y="2575682"/>
                </a:lnTo>
                <a:lnTo>
                  <a:pt x="5562213" y="2573658"/>
                </a:lnTo>
                <a:lnTo>
                  <a:pt x="5563292" y="2573658"/>
                </a:lnTo>
                <a:lnTo>
                  <a:pt x="5563292" y="2575682"/>
                </a:lnTo>
                <a:lnTo>
                  <a:pt x="5564371" y="2575682"/>
                </a:lnTo>
                <a:lnTo>
                  <a:pt x="5561268" y="2556664"/>
                </a:lnTo>
                <a:lnTo>
                  <a:pt x="5562213" y="2548167"/>
                </a:lnTo>
                <a:cubicBezTo>
                  <a:pt x="5561044" y="2546728"/>
                  <a:pt x="5560010" y="2541064"/>
                  <a:pt x="5559110" y="2531173"/>
                </a:cubicBezTo>
                <a:lnTo>
                  <a:pt x="5560189" y="2526857"/>
                </a:lnTo>
                <a:lnTo>
                  <a:pt x="5559110" y="2501365"/>
                </a:lnTo>
                <a:lnTo>
                  <a:pt x="5559110" y="2495026"/>
                </a:lnTo>
                <a:cubicBezTo>
                  <a:pt x="5559110" y="2485315"/>
                  <a:pt x="5560145" y="2479291"/>
                  <a:pt x="5562213" y="2476953"/>
                </a:cubicBezTo>
                <a:lnTo>
                  <a:pt x="5562213" y="2474930"/>
                </a:lnTo>
                <a:cubicBezTo>
                  <a:pt x="5559425" y="2474930"/>
                  <a:pt x="5558031" y="2472772"/>
                  <a:pt x="5558031" y="2468456"/>
                </a:cubicBezTo>
                <a:lnTo>
                  <a:pt x="5558031" y="2457935"/>
                </a:lnTo>
                <a:close/>
                <a:moveTo>
                  <a:pt x="1076414" y="2454294"/>
                </a:moveTo>
                <a:lnTo>
                  <a:pt x="1079651" y="2456452"/>
                </a:lnTo>
                <a:lnTo>
                  <a:pt x="1088554" y="2454294"/>
                </a:lnTo>
                <a:cubicBezTo>
                  <a:pt x="1095836" y="2457980"/>
                  <a:pt x="1100962" y="2459823"/>
                  <a:pt x="1103929" y="2459823"/>
                </a:cubicBezTo>
                <a:lnTo>
                  <a:pt x="1103929" y="2462116"/>
                </a:lnTo>
                <a:lnTo>
                  <a:pt x="1081810" y="2469939"/>
                </a:lnTo>
                <a:cubicBezTo>
                  <a:pt x="1079113" y="2467332"/>
                  <a:pt x="1071783" y="2465443"/>
                  <a:pt x="1059824" y="2464274"/>
                </a:cubicBezTo>
                <a:cubicBezTo>
                  <a:pt x="1056497" y="2468051"/>
                  <a:pt x="1053530" y="2469939"/>
                  <a:pt x="1050923" y="2469939"/>
                </a:cubicBezTo>
                <a:cubicBezTo>
                  <a:pt x="1038424" y="2466432"/>
                  <a:pt x="1032176" y="2463465"/>
                  <a:pt x="1032176" y="2461037"/>
                </a:cubicBezTo>
                <a:lnTo>
                  <a:pt x="1032176" y="2459823"/>
                </a:lnTo>
                <a:lnTo>
                  <a:pt x="1036625" y="2455373"/>
                </a:lnTo>
                <a:lnTo>
                  <a:pt x="1038919" y="2455373"/>
                </a:lnTo>
                <a:cubicBezTo>
                  <a:pt x="1043145" y="2455373"/>
                  <a:pt x="1047146" y="2456856"/>
                  <a:pt x="1050923" y="2459823"/>
                </a:cubicBezTo>
                <a:lnTo>
                  <a:pt x="1056453" y="2458744"/>
                </a:lnTo>
                <a:lnTo>
                  <a:pt x="1061982" y="2459823"/>
                </a:lnTo>
                <a:cubicBezTo>
                  <a:pt x="1062702" y="2457576"/>
                  <a:pt x="1064905" y="2456452"/>
                  <a:pt x="1068592" y="2456452"/>
                </a:cubicBezTo>
                <a:lnTo>
                  <a:pt x="1071964" y="2456452"/>
                </a:lnTo>
                <a:cubicBezTo>
                  <a:pt x="1073402" y="2456452"/>
                  <a:pt x="1074121" y="2458340"/>
                  <a:pt x="1074121" y="2462116"/>
                </a:cubicBezTo>
                <a:lnTo>
                  <a:pt x="1075201" y="2462116"/>
                </a:lnTo>
                <a:close/>
                <a:moveTo>
                  <a:pt x="6558375" y="2453754"/>
                </a:moveTo>
                <a:cubicBezTo>
                  <a:pt x="6567547" y="2457171"/>
                  <a:pt x="6578337" y="2463285"/>
                  <a:pt x="6590745" y="2472097"/>
                </a:cubicBezTo>
                <a:cubicBezTo>
                  <a:pt x="6593263" y="2472097"/>
                  <a:pt x="6597939" y="2474615"/>
                  <a:pt x="6604772" y="2479650"/>
                </a:cubicBezTo>
                <a:lnTo>
                  <a:pt x="6620957" y="2488282"/>
                </a:lnTo>
                <a:lnTo>
                  <a:pt x="6624194" y="2487203"/>
                </a:lnTo>
                <a:lnTo>
                  <a:pt x="6646853" y="2503388"/>
                </a:lnTo>
                <a:lnTo>
                  <a:pt x="6679223" y="2520652"/>
                </a:lnTo>
                <a:cubicBezTo>
                  <a:pt x="6702422" y="2508783"/>
                  <a:pt x="6715730" y="2500871"/>
                  <a:pt x="6719147" y="2496914"/>
                </a:cubicBezTo>
                <a:lnTo>
                  <a:pt x="6724542" y="2495835"/>
                </a:lnTo>
                <a:lnTo>
                  <a:pt x="6727779" y="2496914"/>
                </a:lnTo>
                <a:cubicBezTo>
                  <a:pt x="6727779" y="2494756"/>
                  <a:pt x="6729577" y="2492958"/>
                  <a:pt x="6733174" y="2491519"/>
                </a:cubicBezTo>
                <a:lnTo>
                  <a:pt x="6735332" y="2489361"/>
                </a:lnTo>
                <a:lnTo>
                  <a:pt x="6736411" y="2489361"/>
                </a:lnTo>
                <a:lnTo>
                  <a:pt x="6737490" y="2490440"/>
                </a:lnTo>
                <a:lnTo>
                  <a:pt x="6738569" y="2490440"/>
                </a:lnTo>
                <a:lnTo>
                  <a:pt x="6752596" y="2481235"/>
                </a:lnTo>
                <a:lnTo>
                  <a:pt x="6752596" y="2481808"/>
                </a:lnTo>
                <a:lnTo>
                  <a:pt x="6755833" y="2481808"/>
                </a:lnTo>
                <a:lnTo>
                  <a:pt x="6755833" y="2480729"/>
                </a:lnTo>
                <a:lnTo>
                  <a:pt x="6753367" y="2480729"/>
                </a:lnTo>
                <a:lnTo>
                  <a:pt x="6773097" y="2467781"/>
                </a:lnTo>
                <a:cubicBezTo>
                  <a:pt x="6779391" y="2465983"/>
                  <a:pt x="6787663" y="2461307"/>
                  <a:pt x="6797914" y="2453754"/>
                </a:cubicBezTo>
                <a:lnTo>
                  <a:pt x="6801151" y="2453754"/>
                </a:lnTo>
                <a:lnTo>
                  <a:pt x="6801151" y="2454833"/>
                </a:lnTo>
                <a:cubicBezTo>
                  <a:pt x="6801151" y="2458430"/>
                  <a:pt x="6799712" y="2460228"/>
                  <a:pt x="6796835" y="2460228"/>
                </a:cubicBezTo>
                <a:lnTo>
                  <a:pt x="6796835" y="2462386"/>
                </a:lnTo>
                <a:cubicBezTo>
                  <a:pt x="6798453" y="2462386"/>
                  <a:pt x="6799892" y="2463825"/>
                  <a:pt x="6801151" y="2466702"/>
                </a:cubicBezTo>
                <a:lnTo>
                  <a:pt x="6801151" y="2478571"/>
                </a:lnTo>
                <a:cubicBezTo>
                  <a:pt x="6801151" y="2482887"/>
                  <a:pt x="6797554" y="2486484"/>
                  <a:pt x="6790361" y="2489361"/>
                </a:cubicBezTo>
                <a:cubicBezTo>
                  <a:pt x="6790361" y="2492239"/>
                  <a:pt x="6788563" y="2493677"/>
                  <a:pt x="6784966" y="2493677"/>
                </a:cubicBezTo>
                <a:lnTo>
                  <a:pt x="6784966" y="2491519"/>
                </a:lnTo>
                <a:lnTo>
                  <a:pt x="6783887" y="2491519"/>
                </a:lnTo>
                <a:lnTo>
                  <a:pt x="6762307" y="2504467"/>
                </a:lnTo>
                <a:lnTo>
                  <a:pt x="6761228" y="2503388"/>
                </a:lnTo>
                <a:lnTo>
                  <a:pt x="6760149" y="2503388"/>
                </a:lnTo>
                <a:lnTo>
                  <a:pt x="6756912" y="2506625"/>
                </a:lnTo>
                <a:lnTo>
                  <a:pt x="6755833" y="2506625"/>
                </a:lnTo>
                <a:cubicBezTo>
                  <a:pt x="6754394" y="2506625"/>
                  <a:pt x="6753675" y="2505546"/>
                  <a:pt x="6753675" y="2503388"/>
                </a:cubicBezTo>
                <a:lnTo>
                  <a:pt x="6752596" y="2503388"/>
                </a:lnTo>
                <a:cubicBezTo>
                  <a:pt x="6752596" y="2508244"/>
                  <a:pt x="6751157" y="2511481"/>
                  <a:pt x="6748280" y="2513099"/>
                </a:cubicBezTo>
                <a:lnTo>
                  <a:pt x="6749359" y="2514178"/>
                </a:lnTo>
                <a:cubicBezTo>
                  <a:pt x="6742705" y="2518135"/>
                  <a:pt x="6733713" y="2521731"/>
                  <a:pt x="6722384" y="2524968"/>
                </a:cubicBezTo>
                <a:lnTo>
                  <a:pt x="6699725" y="2538995"/>
                </a:lnTo>
                <a:lnTo>
                  <a:pt x="6700804" y="2540074"/>
                </a:lnTo>
                <a:lnTo>
                  <a:pt x="6700804" y="2541153"/>
                </a:lnTo>
                <a:lnTo>
                  <a:pt x="6694330" y="2543311"/>
                </a:lnTo>
                <a:lnTo>
                  <a:pt x="6694330" y="2541153"/>
                </a:lnTo>
                <a:lnTo>
                  <a:pt x="6677065" y="2549785"/>
                </a:lnTo>
                <a:lnTo>
                  <a:pt x="6663038" y="2540074"/>
                </a:lnTo>
                <a:lnTo>
                  <a:pt x="6663038" y="2538995"/>
                </a:lnTo>
                <a:lnTo>
                  <a:pt x="6664117" y="2537916"/>
                </a:lnTo>
                <a:lnTo>
                  <a:pt x="6664117" y="2536837"/>
                </a:lnTo>
                <a:lnTo>
                  <a:pt x="6658722" y="2537916"/>
                </a:lnTo>
                <a:lnTo>
                  <a:pt x="6641458" y="2529284"/>
                </a:lnTo>
                <a:lnTo>
                  <a:pt x="6641458" y="2527126"/>
                </a:lnTo>
                <a:lnTo>
                  <a:pt x="6644695" y="2527126"/>
                </a:lnTo>
                <a:lnTo>
                  <a:pt x="6644695" y="2524968"/>
                </a:lnTo>
                <a:lnTo>
                  <a:pt x="6640379" y="2524968"/>
                </a:lnTo>
                <a:lnTo>
                  <a:pt x="6636063" y="2527126"/>
                </a:lnTo>
                <a:lnTo>
                  <a:pt x="6634984" y="2526047"/>
                </a:lnTo>
                <a:lnTo>
                  <a:pt x="6633905" y="2526047"/>
                </a:lnTo>
                <a:lnTo>
                  <a:pt x="6632826" y="2527126"/>
                </a:lnTo>
                <a:lnTo>
                  <a:pt x="6631747" y="2527126"/>
                </a:lnTo>
                <a:lnTo>
                  <a:pt x="6626352" y="2523889"/>
                </a:lnTo>
                <a:lnTo>
                  <a:pt x="6627431" y="2522810"/>
                </a:lnTo>
                <a:lnTo>
                  <a:pt x="6627431" y="2520652"/>
                </a:lnTo>
                <a:lnTo>
                  <a:pt x="6624194" y="2522810"/>
                </a:lnTo>
                <a:cubicBezTo>
                  <a:pt x="6620598" y="2521372"/>
                  <a:pt x="6618799" y="2519214"/>
                  <a:pt x="6618799" y="2516336"/>
                </a:cubicBezTo>
                <a:cubicBezTo>
                  <a:pt x="6600097" y="2506266"/>
                  <a:pt x="6588947" y="2501230"/>
                  <a:pt x="6585350" y="2501230"/>
                </a:cubicBezTo>
                <a:cubicBezTo>
                  <a:pt x="6573301" y="2491340"/>
                  <a:pt x="6563950" y="2485225"/>
                  <a:pt x="6557296" y="2482887"/>
                </a:cubicBezTo>
                <a:lnTo>
                  <a:pt x="6556217" y="2481808"/>
                </a:lnTo>
                <a:lnTo>
                  <a:pt x="6556217" y="2475334"/>
                </a:lnTo>
                <a:cubicBezTo>
                  <a:pt x="6558375" y="2475334"/>
                  <a:pt x="6559454" y="2474615"/>
                  <a:pt x="6559454" y="2473176"/>
                </a:cubicBezTo>
                <a:lnTo>
                  <a:pt x="6559454" y="2472097"/>
                </a:lnTo>
                <a:lnTo>
                  <a:pt x="6556217" y="2472097"/>
                </a:lnTo>
                <a:lnTo>
                  <a:pt x="6556217" y="2456991"/>
                </a:lnTo>
                <a:close/>
                <a:moveTo>
                  <a:pt x="1739315" y="2453619"/>
                </a:moveTo>
                <a:cubicBezTo>
                  <a:pt x="1743360" y="2453619"/>
                  <a:pt x="1748081" y="2457531"/>
                  <a:pt x="1753477" y="2465353"/>
                </a:cubicBezTo>
                <a:cubicBezTo>
                  <a:pt x="1762198" y="2465353"/>
                  <a:pt x="1766558" y="2467511"/>
                  <a:pt x="1766558" y="2471827"/>
                </a:cubicBezTo>
                <a:cubicBezTo>
                  <a:pt x="1769076" y="2474345"/>
                  <a:pt x="1773752" y="2476143"/>
                  <a:pt x="1780586" y="2477222"/>
                </a:cubicBezTo>
                <a:lnTo>
                  <a:pt x="1781665" y="2478301"/>
                </a:lnTo>
                <a:lnTo>
                  <a:pt x="1781665" y="2479380"/>
                </a:lnTo>
                <a:lnTo>
                  <a:pt x="1779507" y="2481538"/>
                </a:lnTo>
                <a:lnTo>
                  <a:pt x="1771953" y="2480459"/>
                </a:lnTo>
                <a:cubicBezTo>
                  <a:pt x="1771415" y="2483067"/>
                  <a:pt x="1763456" y="2484821"/>
                  <a:pt x="1748081" y="2485720"/>
                </a:cubicBezTo>
                <a:lnTo>
                  <a:pt x="1737155" y="2482617"/>
                </a:lnTo>
                <a:cubicBezTo>
                  <a:pt x="1722860" y="2483337"/>
                  <a:pt x="1713824" y="2484731"/>
                  <a:pt x="1710044" y="2486799"/>
                </a:cubicBezTo>
                <a:lnTo>
                  <a:pt x="1702492" y="2482617"/>
                </a:lnTo>
                <a:lnTo>
                  <a:pt x="1696964" y="2483696"/>
                </a:lnTo>
                <a:lnTo>
                  <a:pt x="1692647" y="2483696"/>
                </a:lnTo>
                <a:lnTo>
                  <a:pt x="1689410" y="2480459"/>
                </a:lnTo>
                <a:cubicBezTo>
                  <a:pt x="1690849" y="2480459"/>
                  <a:pt x="1691568" y="2479021"/>
                  <a:pt x="1691568" y="2476143"/>
                </a:cubicBezTo>
                <a:lnTo>
                  <a:pt x="1692647" y="2475064"/>
                </a:lnTo>
                <a:lnTo>
                  <a:pt x="1707887" y="2475064"/>
                </a:lnTo>
                <a:cubicBezTo>
                  <a:pt x="1710226" y="2475064"/>
                  <a:pt x="1712743" y="2476143"/>
                  <a:pt x="1715441" y="2478301"/>
                </a:cubicBezTo>
                <a:close/>
                <a:moveTo>
                  <a:pt x="1656500" y="2450382"/>
                </a:moveTo>
                <a:lnTo>
                  <a:pt x="1655422" y="2455777"/>
                </a:lnTo>
                <a:lnTo>
                  <a:pt x="1659062" y="2452540"/>
                </a:lnTo>
                <a:close/>
                <a:moveTo>
                  <a:pt x="6187616" y="2448359"/>
                </a:moveTo>
                <a:cubicBezTo>
                  <a:pt x="6176647" y="2449798"/>
                  <a:pt x="6171161" y="2451596"/>
                  <a:pt x="6171161" y="2453754"/>
                </a:cubicBezTo>
                <a:lnTo>
                  <a:pt x="6172240" y="2453754"/>
                </a:lnTo>
                <a:lnTo>
                  <a:pt x="6188695" y="2449438"/>
                </a:lnTo>
                <a:lnTo>
                  <a:pt x="6188695" y="2448359"/>
                </a:lnTo>
                <a:close/>
                <a:moveTo>
                  <a:pt x="1641664" y="2446066"/>
                </a:moveTo>
                <a:lnTo>
                  <a:pt x="1639506" y="2448224"/>
                </a:lnTo>
                <a:lnTo>
                  <a:pt x="1639506" y="2449303"/>
                </a:lnTo>
                <a:lnTo>
                  <a:pt x="1641664" y="2451461"/>
                </a:lnTo>
                <a:cubicBezTo>
                  <a:pt x="1644721" y="2450382"/>
                  <a:pt x="1646250" y="2449303"/>
                  <a:pt x="1646250" y="2448224"/>
                </a:cubicBezTo>
                <a:lnTo>
                  <a:pt x="1644092" y="2446066"/>
                </a:lnTo>
                <a:close/>
                <a:moveTo>
                  <a:pt x="7570504" y="2444717"/>
                </a:moveTo>
                <a:lnTo>
                  <a:pt x="7574955" y="2445796"/>
                </a:lnTo>
                <a:lnTo>
                  <a:pt x="7576034" y="2444717"/>
                </a:lnTo>
                <a:lnTo>
                  <a:pt x="7577113" y="2444717"/>
                </a:lnTo>
                <a:lnTo>
                  <a:pt x="7583587" y="2447954"/>
                </a:lnTo>
                <a:lnTo>
                  <a:pt x="7594512" y="2446875"/>
                </a:lnTo>
                <a:cubicBezTo>
                  <a:pt x="7603953" y="2446875"/>
                  <a:pt x="7608674" y="2450112"/>
                  <a:pt x="7608674" y="2456586"/>
                </a:cubicBezTo>
                <a:lnTo>
                  <a:pt x="7611911" y="2454428"/>
                </a:lnTo>
                <a:cubicBezTo>
                  <a:pt x="7614159" y="2456677"/>
                  <a:pt x="7616721" y="2457800"/>
                  <a:pt x="7619598" y="2457800"/>
                </a:cubicBezTo>
                <a:cubicBezTo>
                  <a:pt x="7625893" y="2462296"/>
                  <a:pt x="7630973" y="2470614"/>
                  <a:pt x="7634840" y="2482752"/>
                </a:cubicBezTo>
                <a:lnTo>
                  <a:pt x="7634840" y="2484910"/>
                </a:lnTo>
                <a:cubicBezTo>
                  <a:pt x="7634840" y="2489137"/>
                  <a:pt x="7629400" y="2493138"/>
                  <a:pt x="7618520" y="2496914"/>
                </a:cubicBezTo>
                <a:lnTo>
                  <a:pt x="7612990" y="2502444"/>
                </a:lnTo>
                <a:lnTo>
                  <a:pt x="7606516" y="2502444"/>
                </a:lnTo>
                <a:cubicBezTo>
                  <a:pt x="7597794" y="2498398"/>
                  <a:pt x="7590510" y="2489316"/>
                  <a:pt x="7584666" y="2475199"/>
                </a:cubicBezTo>
                <a:cubicBezTo>
                  <a:pt x="7584666" y="2468635"/>
                  <a:pt x="7582508" y="2465353"/>
                  <a:pt x="7578192" y="2465353"/>
                </a:cubicBezTo>
                <a:cubicBezTo>
                  <a:pt x="7573876" y="2465353"/>
                  <a:pt x="7570594" y="2460633"/>
                  <a:pt x="7568346" y="2451191"/>
                </a:cubicBezTo>
                <a:lnTo>
                  <a:pt x="7568346" y="2446875"/>
                </a:lnTo>
                <a:close/>
                <a:moveTo>
                  <a:pt x="7238538" y="2443904"/>
                </a:moveTo>
                <a:lnTo>
                  <a:pt x="7237459" y="2444983"/>
                </a:lnTo>
                <a:lnTo>
                  <a:pt x="7237459" y="2448220"/>
                </a:lnTo>
                <a:lnTo>
                  <a:pt x="7244068" y="2453749"/>
                </a:lnTo>
                <a:lnTo>
                  <a:pt x="7246226" y="2448220"/>
                </a:lnTo>
                <a:close/>
                <a:moveTo>
                  <a:pt x="2582444" y="2442411"/>
                </a:moveTo>
                <a:lnTo>
                  <a:pt x="2582444" y="2443490"/>
                </a:lnTo>
                <a:lnTo>
                  <a:pt x="2585681" y="2444569"/>
                </a:lnTo>
                <a:lnTo>
                  <a:pt x="2585681" y="2442411"/>
                </a:lnTo>
                <a:close/>
                <a:moveTo>
                  <a:pt x="1622916" y="2441885"/>
                </a:moveTo>
                <a:lnTo>
                  <a:pt x="1621838" y="2442964"/>
                </a:lnTo>
                <a:lnTo>
                  <a:pt x="1621838" y="2444043"/>
                </a:lnTo>
                <a:lnTo>
                  <a:pt x="1625344" y="2442964"/>
                </a:lnTo>
                <a:lnTo>
                  <a:pt x="1625344" y="2441885"/>
                </a:lnTo>
                <a:close/>
                <a:moveTo>
                  <a:pt x="7141023" y="2441611"/>
                </a:moveTo>
                <a:lnTo>
                  <a:pt x="7141023" y="2443904"/>
                </a:lnTo>
                <a:lnTo>
                  <a:pt x="7142237" y="2443904"/>
                </a:lnTo>
                <a:lnTo>
                  <a:pt x="7142237" y="2441611"/>
                </a:lnTo>
                <a:close/>
                <a:moveTo>
                  <a:pt x="8600116" y="2440402"/>
                </a:moveTo>
                <a:lnTo>
                  <a:pt x="8615087" y="2442559"/>
                </a:lnTo>
                <a:lnTo>
                  <a:pt x="8621561" y="2441481"/>
                </a:lnTo>
                <a:lnTo>
                  <a:pt x="8626956" y="2441481"/>
                </a:lnTo>
                <a:lnTo>
                  <a:pt x="8635588" y="2443639"/>
                </a:lnTo>
                <a:lnTo>
                  <a:pt x="8654875" y="2443639"/>
                </a:lnTo>
                <a:lnTo>
                  <a:pt x="8659191" y="2447955"/>
                </a:lnTo>
                <a:cubicBezTo>
                  <a:pt x="8659191" y="2452181"/>
                  <a:pt x="8656673" y="2455373"/>
                  <a:pt x="8651638" y="2457531"/>
                </a:cubicBezTo>
                <a:lnTo>
                  <a:pt x="8647457" y="2455373"/>
                </a:lnTo>
                <a:lnTo>
                  <a:pt x="8642062" y="2456452"/>
                </a:lnTo>
                <a:lnTo>
                  <a:pt x="8642062" y="2459689"/>
                </a:lnTo>
                <a:lnTo>
                  <a:pt x="8644220" y="2462926"/>
                </a:lnTo>
                <a:cubicBezTo>
                  <a:pt x="8638465" y="2484416"/>
                  <a:pt x="8634149" y="2495161"/>
                  <a:pt x="8631272" y="2495161"/>
                </a:cubicBezTo>
                <a:lnTo>
                  <a:pt x="8631272" y="2496240"/>
                </a:lnTo>
                <a:lnTo>
                  <a:pt x="8633430" y="2499477"/>
                </a:lnTo>
                <a:cubicBezTo>
                  <a:pt x="8633070" y="2504692"/>
                  <a:pt x="8630552" y="2510087"/>
                  <a:pt x="8625877" y="2515662"/>
                </a:cubicBezTo>
                <a:lnTo>
                  <a:pt x="8625877" y="2518899"/>
                </a:lnTo>
                <a:cubicBezTo>
                  <a:pt x="8629473" y="2518899"/>
                  <a:pt x="8632710" y="2521776"/>
                  <a:pt x="8635588" y="2527531"/>
                </a:cubicBezTo>
                <a:cubicBezTo>
                  <a:pt x="8635588" y="2529420"/>
                  <a:pt x="8633789" y="2531173"/>
                  <a:pt x="8630193" y="2532791"/>
                </a:cubicBezTo>
                <a:lnTo>
                  <a:pt x="8625877" y="2531712"/>
                </a:lnTo>
                <a:lnTo>
                  <a:pt x="8624798" y="2537107"/>
                </a:lnTo>
                <a:lnTo>
                  <a:pt x="8624798" y="2538186"/>
                </a:lnTo>
                <a:lnTo>
                  <a:pt x="8626956" y="2541423"/>
                </a:lnTo>
                <a:lnTo>
                  <a:pt x="8626956" y="2545739"/>
                </a:lnTo>
                <a:lnTo>
                  <a:pt x="8625877" y="2555450"/>
                </a:lnTo>
                <a:lnTo>
                  <a:pt x="8628035" y="2564083"/>
                </a:lnTo>
                <a:lnTo>
                  <a:pt x="8625877" y="2570422"/>
                </a:lnTo>
                <a:lnTo>
                  <a:pt x="8625877" y="2579053"/>
                </a:lnTo>
                <a:cubicBezTo>
                  <a:pt x="8628035" y="2581571"/>
                  <a:pt x="8629473" y="2586607"/>
                  <a:pt x="8630193" y="2594160"/>
                </a:cubicBezTo>
                <a:lnTo>
                  <a:pt x="8629114" y="2606973"/>
                </a:lnTo>
                <a:lnTo>
                  <a:pt x="8631272" y="2613447"/>
                </a:lnTo>
                <a:lnTo>
                  <a:pt x="8631272" y="2621000"/>
                </a:lnTo>
                <a:cubicBezTo>
                  <a:pt x="8628394" y="2624057"/>
                  <a:pt x="8626956" y="2626935"/>
                  <a:pt x="8626956" y="2629632"/>
                </a:cubicBezTo>
                <a:lnTo>
                  <a:pt x="8626956" y="2630711"/>
                </a:lnTo>
                <a:lnTo>
                  <a:pt x="8630193" y="2640422"/>
                </a:lnTo>
                <a:lnTo>
                  <a:pt x="8628035" y="2645682"/>
                </a:lnTo>
                <a:cubicBezTo>
                  <a:pt x="8628035" y="2655393"/>
                  <a:pt x="8629114" y="2662227"/>
                  <a:pt x="8631272" y="2666183"/>
                </a:cubicBezTo>
                <a:cubicBezTo>
                  <a:pt x="8629114" y="2671758"/>
                  <a:pt x="8627675" y="2678906"/>
                  <a:pt x="8626956" y="2687628"/>
                </a:cubicBezTo>
                <a:lnTo>
                  <a:pt x="8622640" y="2690865"/>
                </a:lnTo>
                <a:lnTo>
                  <a:pt x="8618324" y="2687628"/>
                </a:lnTo>
                <a:lnTo>
                  <a:pt x="8617245" y="2687628"/>
                </a:lnTo>
                <a:lnTo>
                  <a:pt x="8615087" y="2689786"/>
                </a:lnTo>
                <a:lnTo>
                  <a:pt x="8615087" y="2690865"/>
                </a:lnTo>
                <a:lnTo>
                  <a:pt x="8618324" y="2695182"/>
                </a:lnTo>
                <a:lnTo>
                  <a:pt x="8618324" y="2697340"/>
                </a:lnTo>
                <a:lnTo>
                  <a:pt x="8607668" y="2698419"/>
                </a:lnTo>
                <a:lnTo>
                  <a:pt x="8606590" y="2698419"/>
                </a:lnTo>
                <a:lnTo>
                  <a:pt x="8600116" y="2696261"/>
                </a:lnTo>
                <a:lnTo>
                  <a:pt x="8593641" y="2697340"/>
                </a:lnTo>
                <a:lnTo>
                  <a:pt x="8592562" y="2697340"/>
                </a:lnTo>
                <a:cubicBezTo>
                  <a:pt x="8586808" y="2693023"/>
                  <a:pt x="8583930" y="2689067"/>
                  <a:pt x="8583930" y="2685470"/>
                </a:cubicBezTo>
                <a:lnTo>
                  <a:pt x="8586088" y="2664025"/>
                </a:lnTo>
                <a:lnTo>
                  <a:pt x="8585009" y="2658630"/>
                </a:lnTo>
                <a:lnTo>
                  <a:pt x="8586088" y="2645682"/>
                </a:lnTo>
                <a:lnTo>
                  <a:pt x="8580693" y="2640422"/>
                </a:lnTo>
                <a:cubicBezTo>
                  <a:pt x="8584290" y="2631610"/>
                  <a:pt x="8586088" y="2619786"/>
                  <a:pt x="8586088" y="2604950"/>
                </a:cubicBezTo>
                <a:lnTo>
                  <a:pt x="8585009" y="2598475"/>
                </a:lnTo>
                <a:cubicBezTo>
                  <a:pt x="8588246" y="2597037"/>
                  <a:pt x="8590045" y="2595598"/>
                  <a:pt x="8590404" y="2594160"/>
                </a:cubicBezTo>
                <a:lnTo>
                  <a:pt x="8590404" y="2592001"/>
                </a:lnTo>
                <a:lnTo>
                  <a:pt x="8583930" y="2592001"/>
                </a:lnTo>
                <a:lnTo>
                  <a:pt x="8581772" y="2579053"/>
                </a:lnTo>
                <a:lnTo>
                  <a:pt x="8583930" y="2572579"/>
                </a:lnTo>
                <a:lnTo>
                  <a:pt x="8583930" y="2571501"/>
                </a:lnTo>
                <a:cubicBezTo>
                  <a:pt x="8575388" y="2580312"/>
                  <a:pt x="8566082" y="2584988"/>
                  <a:pt x="8556011" y="2585527"/>
                </a:cubicBezTo>
                <a:lnTo>
                  <a:pt x="8556011" y="2582290"/>
                </a:lnTo>
                <a:lnTo>
                  <a:pt x="8565722" y="2567320"/>
                </a:lnTo>
                <a:lnTo>
                  <a:pt x="8564643" y="2566241"/>
                </a:lnTo>
                <a:lnTo>
                  <a:pt x="8564643" y="2560846"/>
                </a:lnTo>
                <a:cubicBezTo>
                  <a:pt x="8564643" y="2559587"/>
                  <a:pt x="8568195" y="2556709"/>
                  <a:pt x="8575298" y="2552213"/>
                </a:cubicBezTo>
                <a:lnTo>
                  <a:pt x="8574354" y="2546818"/>
                </a:lnTo>
                <a:lnTo>
                  <a:pt x="8574354" y="2543581"/>
                </a:lnTo>
                <a:lnTo>
                  <a:pt x="8577456" y="2532791"/>
                </a:lnTo>
                <a:lnTo>
                  <a:pt x="8577456" y="2525373"/>
                </a:lnTo>
                <a:cubicBezTo>
                  <a:pt x="8580693" y="2522676"/>
                  <a:pt x="8582851" y="2516202"/>
                  <a:pt x="8583930" y="2505951"/>
                </a:cubicBezTo>
                <a:lnTo>
                  <a:pt x="8582851" y="2497319"/>
                </a:lnTo>
                <a:cubicBezTo>
                  <a:pt x="8586628" y="2497319"/>
                  <a:pt x="8589505" y="2487293"/>
                  <a:pt x="8591483" y="2467242"/>
                </a:cubicBezTo>
                <a:lnTo>
                  <a:pt x="8591483" y="2456452"/>
                </a:lnTo>
                <a:lnTo>
                  <a:pt x="8592562" y="2455373"/>
                </a:lnTo>
                <a:lnTo>
                  <a:pt x="8588246" y="2447955"/>
                </a:lnTo>
                <a:lnTo>
                  <a:pt x="8588246" y="2445796"/>
                </a:lnTo>
                <a:cubicBezTo>
                  <a:pt x="8588246" y="2443639"/>
                  <a:pt x="8592203" y="2441840"/>
                  <a:pt x="8600116" y="2440402"/>
                </a:cubicBezTo>
                <a:close/>
                <a:moveTo>
                  <a:pt x="2232945" y="2439997"/>
                </a:moveTo>
                <a:cubicBezTo>
                  <a:pt x="2242116" y="2442874"/>
                  <a:pt x="2249669" y="2446111"/>
                  <a:pt x="2255603" y="2449708"/>
                </a:cubicBezTo>
                <a:lnTo>
                  <a:pt x="2261133" y="2448629"/>
                </a:lnTo>
                <a:lnTo>
                  <a:pt x="2269766" y="2462656"/>
                </a:lnTo>
                <a:lnTo>
                  <a:pt x="2263291" y="2465893"/>
                </a:lnTo>
                <a:lnTo>
                  <a:pt x="2257762" y="2464814"/>
                </a:lnTo>
                <a:lnTo>
                  <a:pt x="2243735" y="2466972"/>
                </a:lnTo>
                <a:lnTo>
                  <a:pt x="2237260" y="2465893"/>
                </a:lnTo>
                <a:lnTo>
                  <a:pt x="2225391" y="2466972"/>
                </a:lnTo>
                <a:lnTo>
                  <a:pt x="2223233" y="2466972"/>
                </a:lnTo>
                <a:lnTo>
                  <a:pt x="2223233" y="2465893"/>
                </a:lnTo>
                <a:lnTo>
                  <a:pt x="2212443" y="2466972"/>
                </a:lnTo>
                <a:lnTo>
                  <a:pt x="2171306" y="2466972"/>
                </a:lnTo>
                <a:lnTo>
                  <a:pt x="2157279" y="2471423"/>
                </a:lnTo>
                <a:lnTo>
                  <a:pt x="2154042" y="2471423"/>
                </a:lnTo>
                <a:cubicBezTo>
                  <a:pt x="2143972" y="2469535"/>
                  <a:pt x="2138937" y="2465893"/>
                  <a:pt x="2138937" y="2460498"/>
                </a:cubicBezTo>
                <a:lnTo>
                  <a:pt x="2138937" y="2459419"/>
                </a:lnTo>
                <a:lnTo>
                  <a:pt x="2142174" y="2456182"/>
                </a:lnTo>
                <a:lnTo>
                  <a:pt x="2156200" y="2456182"/>
                </a:lnTo>
                <a:lnTo>
                  <a:pt x="2174543" y="2460498"/>
                </a:lnTo>
                <a:lnTo>
                  <a:pt x="2186412" y="2456182"/>
                </a:lnTo>
                <a:lnTo>
                  <a:pt x="2189650" y="2456182"/>
                </a:lnTo>
                <a:lnTo>
                  <a:pt x="2200575" y="2459419"/>
                </a:lnTo>
                <a:lnTo>
                  <a:pt x="2210285" y="2459419"/>
                </a:lnTo>
                <a:cubicBezTo>
                  <a:pt x="2212624" y="2453664"/>
                  <a:pt x="2216220" y="2450787"/>
                  <a:pt x="2221075" y="2450787"/>
                </a:cubicBezTo>
                <a:lnTo>
                  <a:pt x="2222155" y="2450787"/>
                </a:lnTo>
                <a:lnTo>
                  <a:pt x="2223233" y="2451866"/>
                </a:lnTo>
                <a:lnTo>
                  <a:pt x="2224312" y="2451866"/>
                </a:lnTo>
                <a:cubicBezTo>
                  <a:pt x="2224312" y="2443953"/>
                  <a:pt x="2227188" y="2439997"/>
                  <a:pt x="2232945" y="2439997"/>
                </a:cubicBezTo>
                <a:close/>
                <a:moveTo>
                  <a:pt x="8104057" y="2438243"/>
                </a:moveTo>
                <a:cubicBezTo>
                  <a:pt x="8120602" y="2443279"/>
                  <a:pt x="8135663" y="2446156"/>
                  <a:pt x="8149241" y="2446876"/>
                </a:cubicBezTo>
                <a:cubicBezTo>
                  <a:pt x="8149241" y="2448854"/>
                  <a:pt x="8152478" y="2450292"/>
                  <a:pt x="8158952" y="2451192"/>
                </a:cubicBezTo>
                <a:lnTo>
                  <a:pt x="8161110" y="2454294"/>
                </a:lnTo>
                <a:lnTo>
                  <a:pt x="8161110" y="2456452"/>
                </a:lnTo>
                <a:cubicBezTo>
                  <a:pt x="8161110" y="2458790"/>
                  <a:pt x="8157153" y="2460948"/>
                  <a:pt x="8149241" y="2462926"/>
                </a:cubicBezTo>
                <a:cubicBezTo>
                  <a:pt x="8141328" y="2472097"/>
                  <a:pt x="8137372" y="2478526"/>
                  <a:pt x="8137372" y="2482213"/>
                </a:cubicBezTo>
                <a:cubicBezTo>
                  <a:pt x="8137372" y="2486889"/>
                  <a:pt x="8129864" y="2494082"/>
                  <a:pt x="8114847" y="2503793"/>
                </a:cubicBezTo>
                <a:lnTo>
                  <a:pt x="8113768" y="2504872"/>
                </a:lnTo>
                <a:lnTo>
                  <a:pt x="8114847" y="2508109"/>
                </a:lnTo>
                <a:cubicBezTo>
                  <a:pt x="8119883" y="2508109"/>
                  <a:pt x="8125278" y="2505951"/>
                  <a:pt x="8131032" y="2501635"/>
                </a:cubicBezTo>
                <a:cubicBezTo>
                  <a:pt x="8132921" y="2501635"/>
                  <a:pt x="8136472" y="2498758"/>
                  <a:pt x="8141688" y="2493003"/>
                </a:cubicBezTo>
                <a:lnTo>
                  <a:pt x="8146004" y="2490845"/>
                </a:lnTo>
                <a:lnTo>
                  <a:pt x="8147083" y="2490845"/>
                </a:lnTo>
                <a:cubicBezTo>
                  <a:pt x="8151039" y="2490845"/>
                  <a:pt x="8156389" y="2493722"/>
                  <a:pt x="8163133" y="2499477"/>
                </a:cubicBezTo>
                <a:cubicBezTo>
                  <a:pt x="8169787" y="2499477"/>
                  <a:pt x="8177699" y="2504827"/>
                  <a:pt x="8186871" y="2515527"/>
                </a:cubicBezTo>
                <a:cubicBezTo>
                  <a:pt x="8188310" y="2506985"/>
                  <a:pt x="8190782" y="2502714"/>
                  <a:pt x="8194289" y="2502714"/>
                </a:cubicBezTo>
                <a:lnTo>
                  <a:pt x="8194289" y="2499477"/>
                </a:lnTo>
                <a:lnTo>
                  <a:pt x="8192131" y="2496240"/>
                </a:lnTo>
                <a:lnTo>
                  <a:pt x="8192131" y="2491924"/>
                </a:lnTo>
                <a:cubicBezTo>
                  <a:pt x="8194289" y="2485000"/>
                  <a:pt x="8195368" y="2477133"/>
                  <a:pt x="8195368" y="2468321"/>
                </a:cubicBezTo>
                <a:lnTo>
                  <a:pt x="8195368" y="2461847"/>
                </a:lnTo>
                <a:cubicBezTo>
                  <a:pt x="8195368" y="2457711"/>
                  <a:pt x="8193930" y="2454159"/>
                  <a:pt x="8191052" y="2451192"/>
                </a:cubicBezTo>
                <a:lnTo>
                  <a:pt x="8191052" y="2446876"/>
                </a:lnTo>
                <a:cubicBezTo>
                  <a:pt x="8191412" y="2445437"/>
                  <a:pt x="8193210" y="2443998"/>
                  <a:pt x="8196447" y="2442559"/>
                </a:cubicBezTo>
                <a:cubicBezTo>
                  <a:pt x="8211733" y="2442559"/>
                  <a:pt x="8224996" y="2444717"/>
                  <a:pt x="8236235" y="2449033"/>
                </a:cubicBezTo>
                <a:lnTo>
                  <a:pt x="8239472" y="2445796"/>
                </a:lnTo>
                <a:lnTo>
                  <a:pt x="8241630" y="2445796"/>
                </a:lnTo>
                <a:cubicBezTo>
                  <a:pt x="8253050" y="2445796"/>
                  <a:pt x="8258760" y="2448629"/>
                  <a:pt x="8258760" y="2454294"/>
                </a:cubicBezTo>
                <a:lnTo>
                  <a:pt x="8258760" y="2456452"/>
                </a:lnTo>
                <a:lnTo>
                  <a:pt x="8244867" y="2470479"/>
                </a:lnTo>
                <a:cubicBezTo>
                  <a:pt x="8244867" y="2475334"/>
                  <a:pt x="8241990" y="2482842"/>
                  <a:pt x="8236235" y="2493003"/>
                </a:cubicBezTo>
                <a:cubicBezTo>
                  <a:pt x="8236235" y="2498218"/>
                  <a:pt x="8232279" y="2503613"/>
                  <a:pt x="8224366" y="2509188"/>
                </a:cubicBezTo>
                <a:cubicBezTo>
                  <a:pt x="8224366" y="2514493"/>
                  <a:pt x="8221534" y="2519843"/>
                  <a:pt x="8215869" y="2525238"/>
                </a:cubicBezTo>
                <a:cubicBezTo>
                  <a:pt x="8215869" y="2529374"/>
                  <a:pt x="8214071" y="2532971"/>
                  <a:pt x="8210474" y="2536028"/>
                </a:cubicBezTo>
                <a:lnTo>
                  <a:pt x="8210474" y="2538186"/>
                </a:lnTo>
                <a:cubicBezTo>
                  <a:pt x="8214251" y="2538186"/>
                  <a:pt x="8223917" y="2546414"/>
                  <a:pt x="8239472" y="2562869"/>
                </a:cubicBezTo>
                <a:cubicBezTo>
                  <a:pt x="8244867" y="2562869"/>
                  <a:pt x="8249498" y="2570736"/>
                  <a:pt x="8253364" y="2586472"/>
                </a:cubicBezTo>
                <a:lnTo>
                  <a:pt x="8252286" y="2602522"/>
                </a:lnTo>
                <a:lnTo>
                  <a:pt x="8251206" y="2602522"/>
                </a:lnTo>
                <a:lnTo>
                  <a:pt x="8250128" y="2601443"/>
                </a:lnTo>
                <a:lnTo>
                  <a:pt x="8249048" y="2601443"/>
                </a:lnTo>
                <a:lnTo>
                  <a:pt x="8245946" y="2610075"/>
                </a:lnTo>
                <a:lnTo>
                  <a:pt x="8241630" y="2607917"/>
                </a:lnTo>
                <a:lnTo>
                  <a:pt x="8239472" y="2607917"/>
                </a:lnTo>
                <a:lnTo>
                  <a:pt x="8239472" y="2608996"/>
                </a:lnTo>
                <a:cubicBezTo>
                  <a:pt x="8243788" y="2609356"/>
                  <a:pt x="8245946" y="2610435"/>
                  <a:pt x="8245946" y="2612233"/>
                </a:cubicBezTo>
                <a:cubicBezTo>
                  <a:pt x="8243968" y="2618707"/>
                  <a:pt x="8239292" y="2621944"/>
                  <a:pt x="8231919" y="2621944"/>
                </a:cubicBezTo>
                <a:lnTo>
                  <a:pt x="8228682" y="2621944"/>
                </a:lnTo>
                <a:cubicBezTo>
                  <a:pt x="8213666" y="2619246"/>
                  <a:pt x="8206158" y="2613492"/>
                  <a:pt x="8206158" y="2604680"/>
                </a:cubicBezTo>
                <a:lnTo>
                  <a:pt x="8207237" y="2600364"/>
                </a:lnTo>
                <a:lnTo>
                  <a:pt x="8205079" y="2591867"/>
                </a:lnTo>
                <a:cubicBezTo>
                  <a:pt x="8206518" y="2588989"/>
                  <a:pt x="8207237" y="2585033"/>
                  <a:pt x="8207237" y="2579998"/>
                </a:cubicBezTo>
                <a:cubicBezTo>
                  <a:pt x="8204360" y="2570377"/>
                  <a:pt x="8202921" y="2562869"/>
                  <a:pt x="8202921" y="2557473"/>
                </a:cubicBezTo>
                <a:lnTo>
                  <a:pt x="8204000" y="2544526"/>
                </a:lnTo>
                <a:cubicBezTo>
                  <a:pt x="8197166" y="2544526"/>
                  <a:pt x="8191457" y="2548482"/>
                  <a:pt x="8186871" y="2556394"/>
                </a:cubicBezTo>
                <a:cubicBezTo>
                  <a:pt x="8184173" y="2559991"/>
                  <a:pt x="8181296" y="2561789"/>
                  <a:pt x="8178239" y="2561789"/>
                </a:cubicBezTo>
                <a:lnTo>
                  <a:pt x="8175002" y="2561789"/>
                </a:lnTo>
                <a:lnTo>
                  <a:pt x="8175002" y="2563947"/>
                </a:lnTo>
                <a:lnTo>
                  <a:pt x="8173923" y="2563947"/>
                </a:lnTo>
                <a:lnTo>
                  <a:pt x="8175002" y="2569208"/>
                </a:lnTo>
                <a:lnTo>
                  <a:pt x="8175002" y="2572445"/>
                </a:lnTo>
                <a:lnTo>
                  <a:pt x="8176081" y="2595104"/>
                </a:lnTo>
                <a:lnTo>
                  <a:pt x="8172844" y="2605759"/>
                </a:lnTo>
                <a:lnTo>
                  <a:pt x="8176081" y="2625181"/>
                </a:lnTo>
                <a:lnTo>
                  <a:pt x="8172844" y="2630441"/>
                </a:lnTo>
                <a:lnTo>
                  <a:pt x="8172844" y="2634757"/>
                </a:lnTo>
                <a:lnTo>
                  <a:pt x="8175002" y="2644468"/>
                </a:lnTo>
                <a:lnTo>
                  <a:pt x="8173923" y="2650942"/>
                </a:lnTo>
                <a:lnTo>
                  <a:pt x="8177160" y="2677783"/>
                </a:lnTo>
                <a:lnTo>
                  <a:pt x="8177160" y="2683178"/>
                </a:lnTo>
                <a:cubicBezTo>
                  <a:pt x="8177160" y="2688842"/>
                  <a:pt x="8173204" y="2692394"/>
                  <a:pt x="8165291" y="2693833"/>
                </a:cubicBezTo>
                <a:lnTo>
                  <a:pt x="8157873" y="2691675"/>
                </a:lnTo>
                <a:lnTo>
                  <a:pt x="8154636" y="2691675"/>
                </a:lnTo>
                <a:lnTo>
                  <a:pt x="8139530" y="2694912"/>
                </a:lnTo>
                <a:lnTo>
                  <a:pt x="8138451" y="2694912"/>
                </a:lnTo>
                <a:lnTo>
                  <a:pt x="8128874" y="2685201"/>
                </a:lnTo>
                <a:lnTo>
                  <a:pt x="8128874" y="2684257"/>
                </a:lnTo>
                <a:lnTo>
                  <a:pt x="8134134" y="2666993"/>
                </a:lnTo>
                <a:cubicBezTo>
                  <a:pt x="8134134" y="2665554"/>
                  <a:pt x="8133101" y="2664835"/>
                  <a:pt x="8131032" y="2664835"/>
                </a:cubicBezTo>
                <a:lnTo>
                  <a:pt x="8122400" y="2665914"/>
                </a:lnTo>
                <a:lnTo>
                  <a:pt x="8117005" y="2663756"/>
                </a:lnTo>
                <a:cubicBezTo>
                  <a:pt x="8110531" y="2665014"/>
                  <a:pt x="8107294" y="2668251"/>
                  <a:pt x="8107294" y="2673467"/>
                </a:cubicBezTo>
                <a:cubicBezTo>
                  <a:pt x="8107294" y="2679761"/>
                  <a:pt x="8103383" y="2684391"/>
                  <a:pt x="8095560" y="2687359"/>
                </a:cubicBezTo>
                <a:lnTo>
                  <a:pt x="8095560" y="2688438"/>
                </a:lnTo>
                <a:lnTo>
                  <a:pt x="8097718" y="2688438"/>
                </a:lnTo>
                <a:lnTo>
                  <a:pt x="8105136" y="2683178"/>
                </a:lnTo>
                <a:lnTo>
                  <a:pt x="8107294" y="2685201"/>
                </a:lnTo>
                <a:cubicBezTo>
                  <a:pt x="8107294" y="2690236"/>
                  <a:pt x="8104822" y="2692754"/>
                  <a:pt x="8099876" y="2692754"/>
                </a:cubicBezTo>
                <a:lnTo>
                  <a:pt x="8098797" y="2692754"/>
                </a:lnTo>
                <a:lnTo>
                  <a:pt x="8097718" y="2691675"/>
                </a:lnTo>
                <a:lnTo>
                  <a:pt x="8096639" y="2691675"/>
                </a:lnTo>
                <a:cubicBezTo>
                  <a:pt x="8096639" y="2694732"/>
                  <a:pt x="8091604" y="2697249"/>
                  <a:pt x="8081533" y="2699228"/>
                </a:cubicBezTo>
                <a:cubicBezTo>
                  <a:pt x="8068675" y="2699228"/>
                  <a:pt x="8062246" y="2694552"/>
                  <a:pt x="8062246" y="2685201"/>
                </a:cubicBezTo>
                <a:lnTo>
                  <a:pt x="8060088" y="2668072"/>
                </a:lnTo>
                <a:lnTo>
                  <a:pt x="8064404" y="2650942"/>
                </a:lnTo>
                <a:lnTo>
                  <a:pt x="8064404" y="2648784"/>
                </a:lnTo>
                <a:cubicBezTo>
                  <a:pt x="8061527" y="2645727"/>
                  <a:pt x="8060088" y="2642130"/>
                  <a:pt x="8060088" y="2637994"/>
                </a:cubicBezTo>
                <a:lnTo>
                  <a:pt x="8060088" y="2634757"/>
                </a:lnTo>
                <a:cubicBezTo>
                  <a:pt x="8060088" y="2626755"/>
                  <a:pt x="8061886" y="2617088"/>
                  <a:pt x="8065483" y="2605759"/>
                </a:cubicBezTo>
                <a:lnTo>
                  <a:pt x="8064404" y="2590788"/>
                </a:lnTo>
                <a:lnTo>
                  <a:pt x="8064404" y="2584314"/>
                </a:lnTo>
                <a:cubicBezTo>
                  <a:pt x="8064404" y="2581976"/>
                  <a:pt x="8063325" y="2579458"/>
                  <a:pt x="8061167" y="2576761"/>
                </a:cubicBezTo>
                <a:lnTo>
                  <a:pt x="8061167" y="2575682"/>
                </a:lnTo>
                <a:lnTo>
                  <a:pt x="8064404" y="2571366"/>
                </a:lnTo>
                <a:lnTo>
                  <a:pt x="8064404" y="2545605"/>
                </a:lnTo>
                <a:lnTo>
                  <a:pt x="8062246" y="2539265"/>
                </a:lnTo>
                <a:lnTo>
                  <a:pt x="8063325" y="2538186"/>
                </a:lnTo>
                <a:lnTo>
                  <a:pt x="8063325" y="2537107"/>
                </a:lnTo>
                <a:lnTo>
                  <a:pt x="8061167" y="2522001"/>
                </a:lnTo>
                <a:lnTo>
                  <a:pt x="8062246" y="2510267"/>
                </a:lnTo>
                <a:lnTo>
                  <a:pt x="8062246" y="2504872"/>
                </a:lnTo>
                <a:lnTo>
                  <a:pt x="8060088" y="2488687"/>
                </a:lnTo>
                <a:lnTo>
                  <a:pt x="8063325" y="2486529"/>
                </a:lnTo>
                <a:lnTo>
                  <a:pt x="8064404" y="2486529"/>
                </a:lnTo>
                <a:cubicBezTo>
                  <a:pt x="8073845" y="2490485"/>
                  <a:pt x="8080634" y="2494442"/>
                  <a:pt x="8084770" y="2498398"/>
                </a:cubicBezTo>
                <a:cubicBezTo>
                  <a:pt x="8087648" y="2498398"/>
                  <a:pt x="8090165" y="2499477"/>
                  <a:pt x="8092323" y="2501635"/>
                </a:cubicBezTo>
                <a:lnTo>
                  <a:pt x="8094481" y="2501635"/>
                </a:lnTo>
                <a:cubicBezTo>
                  <a:pt x="8097898" y="2501635"/>
                  <a:pt x="8101450" y="2488372"/>
                  <a:pt x="8105136" y="2461847"/>
                </a:cubicBezTo>
                <a:lnTo>
                  <a:pt x="8103113" y="2459689"/>
                </a:lnTo>
                <a:lnTo>
                  <a:pt x="8103113" y="2456452"/>
                </a:lnTo>
                <a:lnTo>
                  <a:pt x="8104057" y="2455373"/>
                </a:lnTo>
                <a:lnTo>
                  <a:pt x="8099876" y="2449033"/>
                </a:lnTo>
                <a:lnTo>
                  <a:pt x="8099876" y="2442559"/>
                </a:lnTo>
                <a:close/>
                <a:moveTo>
                  <a:pt x="699855" y="2437839"/>
                </a:moveTo>
                <a:lnTo>
                  <a:pt x="702013" y="2437839"/>
                </a:lnTo>
                <a:cubicBezTo>
                  <a:pt x="708666" y="2437839"/>
                  <a:pt x="718377" y="2444673"/>
                  <a:pt x="731146" y="2458340"/>
                </a:cubicBezTo>
                <a:cubicBezTo>
                  <a:pt x="736990" y="2458340"/>
                  <a:pt x="744139" y="2464050"/>
                  <a:pt x="752591" y="2475469"/>
                </a:cubicBezTo>
                <a:lnTo>
                  <a:pt x="752591" y="2478706"/>
                </a:lnTo>
                <a:cubicBezTo>
                  <a:pt x="744499" y="2483022"/>
                  <a:pt x="737709" y="2493812"/>
                  <a:pt x="732225" y="2511076"/>
                </a:cubicBezTo>
                <a:lnTo>
                  <a:pt x="728988" y="2511076"/>
                </a:lnTo>
                <a:lnTo>
                  <a:pt x="731146" y="2515392"/>
                </a:lnTo>
                <a:cubicBezTo>
                  <a:pt x="731146" y="2521147"/>
                  <a:pt x="727909" y="2529374"/>
                  <a:pt x="721435" y="2540074"/>
                </a:cubicBezTo>
                <a:cubicBezTo>
                  <a:pt x="721435" y="2545829"/>
                  <a:pt x="711724" y="2563093"/>
                  <a:pt x="692303" y="2591867"/>
                </a:cubicBezTo>
                <a:cubicBezTo>
                  <a:pt x="692303" y="2593485"/>
                  <a:pt x="690863" y="2595284"/>
                  <a:pt x="687986" y="2597262"/>
                </a:cubicBezTo>
                <a:lnTo>
                  <a:pt x="686907" y="2605759"/>
                </a:lnTo>
                <a:lnTo>
                  <a:pt x="687986" y="2605759"/>
                </a:lnTo>
                <a:cubicBezTo>
                  <a:pt x="689604" y="2605759"/>
                  <a:pt x="693560" y="2608636"/>
                  <a:pt x="699855" y="2614391"/>
                </a:cubicBezTo>
                <a:cubicBezTo>
                  <a:pt x="709925" y="2614391"/>
                  <a:pt x="714961" y="2616549"/>
                  <a:pt x="714961" y="2620865"/>
                </a:cubicBezTo>
                <a:lnTo>
                  <a:pt x="716041" y="2621944"/>
                </a:lnTo>
                <a:lnTo>
                  <a:pt x="717119" y="2621944"/>
                </a:lnTo>
                <a:lnTo>
                  <a:pt x="719278" y="2619786"/>
                </a:lnTo>
                <a:cubicBezTo>
                  <a:pt x="727729" y="2619786"/>
                  <a:pt x="735956" y="2623023"/>
                  <a:pt x="743959" y="2629497"/>
                </a:cubicBezTo>
                <a:cubicBezTo>
                  <a:pt x="764819" y="2631475"/>
                  <a:pt x="775250" y="2633993"/>
                  <a:pt x="775250" y="2637050"/>
                </a:cubicBezTo>
                <a:lnTo>
                  <a:pt x="776329" y="2646761"/>
                </a:lnTo>
                <a:cubicBezTo>
                  <a:pt x="767158" y="2649099"/>
                  <a:pt x="761403" y="2653055"/>
                  <a:pt x="759065" y="2658630"/>
                </a:cubicBezTo>
                <a:cubicBezTo>
                  <a:pt x="757626" y="2661327"/>
                  <a:pt x="756907" y="2665958"/>
                  <a:pt x="756907" y="2672522"/>
                </a:cubicBezTo>
                <a:lnTo>
                  <a:pt x="755828" y="2673601"/>
                </a:lnTo>
                <a:lnTo>
                  <a:pt x="752591" y="2673601"/>
                </a:lnTo>
                <a:lnTo>
                  <a:pt x="749354" y="2671443"/>
                </a:lnTo>
                <a:lnTo>
                  <a:pt x="746117" y="2672522"/>
                </a:lnTo>
                <a:lnTo>
                  <a:pt x="746117" y="2678996"/>
                </a:lnTo>
                <a:cubicBezTo>
                  <a:pt x="748994" y="2678996"/>
                  <a:pt x="750433" y="2679716"/>
                  <a:pt x="750433" y="2681154"/>
                </a:cubicBezTo>
                <a:lnTo>
                  <a:pt x="750433" y="2682233"/>
                </a:lnTo>
                <a:cubicBezTo>
                  <a:pt x="748815" y="2693743"/>
                  <a:pt x="743104" y="2699497"/>
                  <a:pt x="733304" y="2699497"/>
                </a:cubicBezTo>
                <a:cubicBezTo>
                  <a:pt x="720356" y="2691585"/>
                  <a:pt x="706688" y="2685830"/>
                  <a:pt x="692303" y="2682233"/>
                </a:cubicBezTo>
                <a:cubicBezTo>
                  <a:pt x="684568" y="2670814"/>
                  <a:pt x="678094" y="2665104"/>
                  <a:pt x="672880" y="2665104"/>
                </a:cubicBezTo>
                <a:cubicBezTo>
                  <a:pt x="659302" y="2656652"/>
                  <a:pt x="652514" y="2651616"/>
                  <a:pt x="652514" y="2649998"/>
                </a:cubicBezTo>
                <a:lnTo>
                  <a:pt x="649276" y="2647840"/>
                </a:lnTo>
                <a:lnTo>
                  <a:pt x="647118" y="2649998"/>
                </a:lnTo>
                <a:lnTo>
                  <a:pt x="643881" y="2649998"/>
                </a:lnTo>
                <a:lnTo>
                  <a:pt x="643881" y="2647840"/>
                </a:lnTo>
                <a:cubicBezTo>
                  <a:pt x="637587" y="2647840"/>
                  <a:pt x="631113" y="2651077"/>
                  <a:pt x="624459" y="2657551"/>
                </a:cubicBezTo>
                <a:lnTo>
                  <a:pt x="610432" y="2667262"/>
                </a:lnTo>
                <a:cubicBezTo>
                  <a:pt x="598474" y="2671129"/>
                  <a:pt x="590606" y="2674680"/>
                  <a:pt x="586829" y="2677917"/>
                </a:cubicBezTo>
                <a:lnTo>
                  <a:pt x="585750" y="2677917"/>
                </a:lnTo>
                <a:lnTo>
                  <a:pt x="584671" y="2676838"/>
                </a:lnTo>
                <a:lnTo>
                  <a:pt x="583592" y="2676838"/>
                </a:lnTo>
                <a:cubicBezTo>
                  <a:pt x="582872" y="2678637"/>
                  <a:pt x="579276" y="2681874"/>
                  <a:pt x="572802" y="2686549"/>
                </a:cubicBezTo>
                <a:lnTo>
                  <a:pt x="571723" y="2686549"/>
                </a:lnTo>
                <a:lnTo>
                  <a:pt x="565249" y="2685470"/>
                </a:lnTo>
                <a:lnTo>
                  <a:pt x="545827" y="2691944"/>
                </a:lnTo>
                <a:lnTo>
                  <a:pt x="544748" y="2691944"/>
                </a:lnTo>
                <a:lnTo>
                  <a:pt x="543669" y="2690865"/>
                </a:lnTo>
                <a:cubicBezTo>
                  <a:pt x="533149" y="2697339"/>
                  <a:pt x="523123" y="2700576"/>
                  <a:pt x="513592" y="2700576"/>
                </a:cubicBezTo>
                <a:cubicBezTo>
                  <a:pt x="509815" y="2700576"/>
                  <a:pt x="507657" y="2699497"/>
                  <a:pt x="507118" y="2697339"/>
                </a:cubicBezTo>
                <a:lnTo>
                  <a:pt x="507118" y="2694102"/>
                </a:lnTo>
                <a:cubicBezTo>
                  <a:pt x="508916" y="2690506"/>
                  <a:pt x="512153" y="2688707"/>
                  <a:pt x="516829" y="2688707"/>
                </a:cubicBezTo>
                <a:lnTo>
                  <a:pt x="517908" y="2689786"/>
                </a:lnTo>
                <a:lnTo>
                  <a:pt x="518987" y="2689786"/>
                </a:lnTo>
                <a:cubicBezTo>
                  <a:pt x="521684" y="2689786"/>
                  <a:pt x="524202" y="2686549"/>
                  <a:pt x="526540" y="2680075"/>
                </a:cubicBezTo>
                <a:lnTo>
                  <a:pt x="539488" y="2678996"/>
                </a:lnTo>
                <a:lnTo>
                  <a:pt x="539488" y="2680075"/>
                </a:lnTo>
                <a:lnTo>
                  <a:pt x="545827" y="2676838"/>
                </a:lnTo>
                <a:lnTo>
                  <a:pt x="545827" y="2675759"/>
                </a:lnTo>
                <a:lnTo>
                  <a:pt x="543669" y="2672522"/>
                </a:lnTo>
                <a:lnTo>
                  <a:pt x="543669" y="2669285"/>
                </a:lnTo>
                <a:cubicBezTo>
                  <a:pt x="551941" y="2667217"/>
                  <a:pt x="563450" y="2658630"/>
                  <a:pt x="578197" y="2643524"/>
                </a:cubicBezTo>
                <a:lnTo>
                  <a:pt x="581434" y="2642445"/>
                </a:lnTo>
                <a:lnTo>
                  <a:pt x="587908" y="2643524"/>
                </a:lnTo>
                <a:lnTo>
                  <a:pt x="588987" y="2642445"/>
                </a:lnTo>
                <a:lnTo>
                  <a:pt x="588987" y="2640287"/>
                </a:lnTo>
                <a:lnTo>
                  <a:pt x="586829" y="2637050"/>
                </a:lnTo>
                <a:cubicBezTo>
                  <a:pt x="596001" y="2631295"/>
                  <a:pt x="603149" y="2625541"/>
                  <a:pt x="608274" y="2619786"/>
                </a:cubicBezTo>
                <a:cubicBezTo>
                  <a:pt x="614029" y="2619786"/>
                  <a:pt x="616906" y="2618707"/>
                  <a:pt x="616906" y="2616549"/>
                </a:cubicBezTo>
                <a:cubicBezTo>
                  <a:pt x="616906" y="2613672"/>
                  <a:pt x="613309" y="2608996"/>
                  <a:pt x="606116" y="2602522"/>
                </a:cubicBezTo>
                <a:lnTo>
                  <a:pt x="606116" y="2587551"/>
                </a:lnTo>
                <a:lnTo>
                  <a:pt x="604093" y="2587551"/>
                </a:lnTo>
                <a:lnTo>
                  <a:pt x="604093" y="2589709"/>
                </a:lnTo>
                <a:lnTo>
                  <a:pt x="601935" y="2589709"/>
                </a:lnTo>
                <a:lnTo>
                  <a:pt x="603014" y="2588630"/>
                </a:lnTo>
                <a:lnTo>
                  <a:pt x="603014" y="2587551"/>
                </a:lnTo>
                <a:cubicBezTo>
                  <a:pt x="600856" y="2587011"/>
                  <a:pt x="598338" y="2582695"/>
                  <a:pt x="595461" y="2574603"/>
                </a:cubicBezTo>
                <a:cubicBezTo>
                  <a:pt x="587549" y="2563812"/>
                  <a:pt x="583592" y="2547672"/>
                  <a:pt x="583592" y="2526182"/>
                </a:cubicBezTo>
                <a:lnTo>
                  <a:pt x="580355" y="2524024"/>
                </a:lnTo>
                <a:lnTo>
                  <a:pt x="579276" y="2525103"/>
                </a:lnTo>
                <a:lnTo>
                  <a:pt x="579276" y="2526182"/>
                </a:lnTo>
                <a:cubicBezTo>
                  <a:pt x="579276" y="2543536"/>
                  <a:pt x="577477" y="2553922"/>
                  <a:pt x="573881" y="2557338"/>
                </a:cubicBezTo>
                <a:lnTo>
                  <a:pt x="574960" y="2561654"/>
                </a:lnTo>
                <a:lnTo>
                  <a:pt x="564170" y="2589709"/>
                </a:lnTo>
                <a:lnTo>
                  <a:pt x="558775" y="2591867"/>
                </a:lnTo>
                <a:cubicBezTo>
                  <a:pt x="554099" y="2590428"/>
                  <a:pt x="548704" y="2582515"/>
                  <a:pt x="542590" y="2568129"/>
                </a:cubicBezTo>
                <a:cubicBezTo>
                  <a:pt x="539442" y="2568129"/>
                  <a:pt x="537330" y="2560935"/>
                  <a:pt x="536251" y="2546548"/>
                </a:cubicBezTo>
                <a:lnTo>
                  <a:pt x="534093" y="2544390"/>
                </a:lnTo>
                <a:lnTo>
                  <a:pt x="534093" y="2535893"/>
                </a:lnTo>
                <a:lnTo>
                  <a:pt x="559854" y="2515392"/>
                </a:lnTo>
                <a:cubicBezTo>
                  <a:pt x="565429" y="2507660"/>
                  <a:pt x="569745" y="2497229"/>
                  <a:pt x="572802" y="2484101"/>
                </a:cubicBezTo>
                <a:lnTo>
                  <a:pt x="577118" y="2480864"/>
                </a:lnTo>
                <a:cubicBezTo>
                  <a:pt x="584132" y="2480864"/>
                  <a:pt x="590606" y="2489137"/>
                  <a:pt x="596540" y="2505681"/>
                </a:cubicBezTo>
                <a:lnTo>
                  <a:pt x="610432" y="2538995"/>
                </a:lnTo>
                <a:cubicBezTo>
                  <a:pt x="611691" y="2538995"/>
                  <a:pt x="613489" y="2542232"/>
                  <a:pt x="615827" y="2548706"/>
                </a:cubicBezTo>
                <a:lnTo>
                  <a:pt x="614748" y="2553022"/>
                </a:lnTo>
                <a:lnTo>
                  <a:pt x="641723" y="2575682"/>
                </a:lnTo>
                <a:lnTo>
                  <a:pt x="643881" y="2575682"/>
                </a:lnTo>
                <a:cubicBezTo>
                  <a:pt x="647658" y="2575682"/>
                  <a:pt x="650175" y="2569208"/>
                  <a:pt x="651434" y="2556259"/>
                </a:cubicBezTo>
                <a:lnTo>
                  <a:pt x="663303" y="2528340"/>
                </a:lnTo>
                <a:lnTo>
                  <a:pt x="670857" y="2498128"/>
                </a:lnTo>
                <a:cubicBezTo>
                  <a:pt x="670857" y="2493812"/>
                  <a:pt x="672969" y="2489137"/>
                  <a:pt x="677196" y="2484101"/>
                </a:cubicBezTo>
                <a:lnTo>
                  <a:pt x="678275" y="2480864"/>
                </a:lnTo>
                <a:lnTo>
                  <a:pt x="677196" y="2472772"/>
                </a:lnTo>
                <a:lnTo>
                  <a:pt x="679354" y="2466972"/>
                </a:lnTo>
                <a:lnTo>
                  <a:pt x="678275" y="2465893"/>
                </a:lnTo>
                <a:lnTo>
                  <a:pt x="677196" y="2465893"/>
                </a:lnTo>
                <a:cubicBezTo>
                  <a:pt x="671711" y="2468141"/>
                  <a:pt x="666720" y="2469355"/>
                  <a:pt x="662224" y="2469535"/>
                </a:cubicBezTo>
                <a:lnTo>
                  <a:pt x="643881" y="2467511"/>
                </a:lnTo>
                <a:lnTo>
                  <a:pt x="639565" y="2467511"/>
                </a:lnTo>
                <a:lnTo>
                  <a:pt x="629854" y="2468456"/>
                </a:lnTo>
                <a:lnTo>
                  <a:pt x="619064" y="2467511"/>
                </a:lnTo>
                <a:lnTo>
                  <a:pt x="610432" y="2467511"/>
                </a:lnTo>
                <a:lnTo>
                  <a:pt x="600856" y="2468456"/>
                </a:lnTo>
                <a:lnTo>
                  <a:pt x="590066" y="2468051"/>
                </a:lnTo>
                <a:lnTo>
                  <a:pt x="583592" y="2469130"/>
                </a:lnTo>
                <a:lnTo>
                  <a:pt x="582513" y="2469130"/>
                </a:lnTo>
                <a:lnTo>
                  <a:pt x="572802" y="2468051"/>
                </a:lnTo>
                <a:lnTo>
                  <a:pt x="571723" y="2469130"/>
                </a:lnTo>
                <a:lnTo>
                  <a:pt x="570644" y="2469130"/>
                </a:lnTo>
                <a:cubicBezTo>
                  <a:pt x="565608" y="2468231"/>
                  <a:pt x="563091" y="2467152"/>
                  <a:pt x="563091" y="2465893"/>
                </a:cubicBezTo>
                <a:lnTo>
                  <a:pt x="563091" y="2464814"/>
                </a:lnTo>
                <a:cubicBezTo>
                  <a:pt x="563091" y="2462476"/>
                  <a:pt x="568845" y="2460858"/>
                  <a:pt x="580355" y="2459958"/>
                </a:cubicBezTo>
                <a:cubicBezTo>
                  <a:pt x="586469" y="2462116"/>
                  <a:pt x="593662" y="2463195"/>
                  <a:pt x="601935" y="2463195"/>
                </a:cubicBezTo>
                <a:cubicBezTo>
                  <a:pt x="606162" y="2460318"/>
                  <a:pt x="609353" y="2458879"/>
                  <a:pt x="611511" y="2458879"/>
                </a:cubicBezTo>
                <a:lnTo>
                  <a:pt x="616906" y="2458879"/>
                </a:lnTo>
                <a:cubicBezTo>
                  <a:pt x="624279" y="2458879"/>
                  <a:pt x="629315" y="2459958"/>
                  <a:pt x="632012" y="2462116"/>
                </a:cubicBezTo>
                <a:lnTo>
                  <a:pt x="644960" y="2462116"/>
                </a:lnTo>
                <a:lnTo>
                  <a:pt x="657908" y="2458879"/>
                </a:lnTo>
                <a:lnTo>
                  <a:pt x="677196" y="2462656"/>
                </a:lnTo>
                <a:cubicBezTo>
                  <a:pt x="687986" y="2457621"/>
                  <a:pt x="693381" y="2451866"/>
                  <a:pt x="693381" y="2445392"/>
                </a:cubicBezTo>
                <a:close/>
                <a:moveTo>
                  <a:pt x="4117957" y="2437704"/>
                </a:moveTo>
                <a:cubicBezTo>
                  <a:pt x="4124341" y="2438423"/>
                  <a:pt x="4134097" y="2441300"/>
                  <a:pt x="4147225" y="2446336"/>
                </a:cubicBezTo>
                <a:lnTo>
                  <a:pt x="4150462" y="2444178"/>
                </a:lnTo>
                <a:lnTo>
                  <a:pt x="4153699" y="2444178"/>
                </a:lnTo>
                <a:cubicBezTo>
                  <a:pt x="4156756" y="2447775"/>
                  <a:pt x="4162196" y="2449573"/>
                  <a:pt x="4170019" y="2449573"/>
                </a:cubicBezTo>
                <a:lnTo>
                  <a:pt x="4198208" y="2464814"/>
                </a:lnTo>
                <a:cubicBezTo>
                  <a:pt x="4208278" y="2475604"/>
                  <a:pt x="4213314" y="2483517"/>
                  <a:pt x="4213314" y="2488552"/>
                </a:cubicBezTo>
                <a:lnTo>
                  <a:pt x="4213314" y="2489631"/>
                </a:lnTo>
                <a:cubicBezTo>
                  <a:pt x="4210257" y="2492239"/>
                  <a:pt x="4206660" y="2498757"/>
                  <a:pt x="4202524" y="2509188"/>
                </a:cubicBezTo>
                <a:lnTo>
                  <a:pt x="4190520" y="2519978"/>
                </a:lnTo>
                <a:lnTo>
                  <a:pt x="4184046" y="2519978"/>
                </a:lnTo>
                <a:cubicBezTo>
                  <a:pt x="4179550" y="2515842"/>
                  <a:pt x="4173076" y="2512245"/>
                  <a:pt x="4164624" y="2509188"/>
                </a:cubicBezTo>
                <a:cubicBezTo>
                  <a:pt x="4161836" y="2504692"/>
                  <a:pt x="4159993" y="2498892"/>
                  <a:pt x="4159094" y="2491789"/>
                </a:cubicBezTo>
                <a:cubicBezTo>
                  <a:pt x="4152620" y="2486574"/>
                  <a:pt x="4149383" y="2480459"/>
                  <a:pt x="4149383" y="2473446"/>
                </a:cubicBezTo>
                <a:cubicBezTo>
                  <a:pt x="4148124" y="2473446"/>
                  <a:pt x="4144168" y="2469489"/>
                  <a:pt x="4137514" y="2461577"/>
                </a:cubicBezTo>
                <a:cubicBezTo>
                  <a:pt x="4124476" y="2458699"/>
                  <a:pt x="4117957" y="2453979"/>
                  <a:pt x="4117957" y="2447415"/>
                </a:cubicBezTo>
                <a:lnTo>
                  <a:pt x="4112562" y="2440941"/>
                </a:lnTo>
                <a:close/>
                <a:moveTo>
                  <a:pt x="2072982" y="2436760"/>
                </a:moveTo>
                <a:cubicBezTo>
                  <a:pt x="2086649" y="2439277"/>
                  <a:pt x="2093484" y="2442874"/>
                  <a:pt x="2093484" y="2447550"/>
                </a:cubicBezTo>
                <a:lnTo>
                  <a:pt x="2098878" y="2447550"/>
                </a:lnTo>
                <a:lnTo>
                  <a:pt x="2099959" y="2442155"/>
                </a:lnTo>
                <a:lnTo>
                  <a:pt x="2097799" y="2439997"/>
                </a:lnTo>
                <a:lnTo>
                  <a:pt x="2097799" y="2438918"/>
                </a:lnTo>
                <a:lnTo>
                  <a:pt x="2103194" y="2439997"/>
                </a:lnTo>
                <a:lnTo>
                  <a:pt x="2106431" y="2438918"/>
                </a:lnTo>
                <a:cubicBezTo>
                  <a:pt x="2110209" y="2441795"/>
                  <a:pt x="2117447" y="2443593"/>
                  <a:pt x="2128148" y="2444313"/>
                </a:cubicBezTo>
                <a:lnTo>
                  <a:pt x="2132462" y="2448629"/>
                </a:lnTo>
                <a:lnTo>
                  <a:pt x="2132462" y="2451866"/>
                </a:lnTo>
                <a:lnTo>
                  <a:pt x="2096720" y="2488687"/>
                </a:lnTo>
                <a:lnTo>
                  <a:pt x="2096720" y="2493003"/>
                </a:lnTo>
                <a:cubicBezTo>
                  <a:pt x="2096720" y="2494441"/>
                  <a:pt x="2099959" y="2495161"/>
                  <a:pt x="2106431" y="2495161"/>
                </a:cubicBezTo>
                <a:lnTo>
                  <a:pt x="2109668" y="2499477"/>
                </a:lnTo>
                <a:lnTo>
                  <a:pt x="2110747" y="2499477"/>
                </a:lnTo>
                <a:lnTo>
                  <a:pt x="2113984" y="2497319"/>
                </a:lnTo>
                <a:lnTo>
                  <a:pt x="2117221" y="2497319"/>
                </a:lnTo>
                <a:cubicBezTo>
                  <a:pt x="2120638" y="2497319"/>
                  <a:pt x="2125000" y="2500556"/>
                  <a:pt x="2130306" y="2507030"/>
                </a:cubicBezTo>
                <a:cubicBezTo>
                  <a:pt x="2133901" y="2507030"/>
                  <a:pt x="2135700" y="2509547"/>
                  <a:pt x="2135700" y="2514583"/>
                </a:cubicBezTo>
                <a:lnTo>
                  <a:pt x="2128148" y="2521057"/>
                </a:lnTo>
                <a:cubicBezTo>
                  <a:pt x="2128148" y="2522855"/>
                  <a:pt x="2131024" y="2524654"/>
                  <a:pt x="2136778" y="2526452"/>
                </a:cubicBezTo>
                <a:lnTo>
                  <a:pt x="2145410" y="2523215"/>
                </a:lnTo>
                <a:lnTo>
                  <a:pt x="2146488" y="2523215"/>
                </a:lnTo>
                <a:cubicBezTo>
                  <a:pt x="2148108" y="2525373"/>
                  <a:pt x="2153503" y="2526452"/>
                  <a:pt x="2162674" y="2526452"/>
                </a:cubicBezTo>
                <a:lnTo>
                  <a:pt x="2162674" y="2527531"/>
                </a:lnTo>
                <a:lnTo>
                  <a:pt x="2163754" y="2526452"/>
                </a:lnTo>
                <a:lnTo>
                  <a:pt x="2171306" y="2526452"/>
                </a:lnTo>
                <a:lnTo>
                  <a:pt x="2174543" y="2527531"/>
                </a:lnTo>
                <a:lnTo>
                  <a:pt x="2179938" y="2526452"/>
                </a:lnTo>
                <a:lnTo>
                  <a:pt x="2194100" y="2526452"/>
                </a:lnTo>
                <a:lnTo>
                  <a:pt x="2202733" y="2527531"/>
                </a:lnTo>
                <a:lnTo>
                  <a:pt x="2211364" y="2526452"/>
                </a:lnTo>
                <a:lnTo>
                  <a:pt x="2218919" y="2526452"/>
                </a:lnTo>
                <a:cubicBezTo>
                  <a:pt x="2222873" y="2526452"/>
                  <a:pt x="2228628" y="2520697"/>
                  <a:pt x="2236180" y="2509188"/>
                </a:cubicBezTo>
                <a:cubicBezTo>
                  <a:pt x="2244814" y="2499836"/>
                  <a:pt x="2250208" y="2495161"/>
                  <a:pt x="2252367" y="2495161"/>
                </a:cubicBezTo>
                <a:cubicBezTo>
                  <a:pt x="2254165" y="2500556"/>
                  <a:pt x="2261763" y="2507749"/>
                  <a:pt x="2275161" y="2516741"/>
                </a:cubicBezTo>
                <a:cubicBezTo>
                  <a:pt x="2278758" y="2521776"/>
                  <a:pt x="2282714" y="2524294"/>
                  <a:pt x="2287029" y="2524294"/>
                </a:cubicBezTo>
                <a:cubicBezTo>
                  <a:pt x="2289907" y="2524654"/>
                  <a:pt x="2291344" y="2525733"/>
                  <a:pt x="2291344" y="2527531"/>
                </a:cubicBezTo>
                <a:lnTo>
                  <a:pt x="2291344" y="2528610"/>
                </a:lnTo>
                <a:cubicBezTo>
                  <a:pt x="2291344" y="2531487"/>
                  <a:pt x="2282714" y="2532926"/>
                  <a:pt x="2265449" y="2532926"/>
                </a:cubicBezTo>
                <a:cubicBezTo>
                  <a:pt x="2260325" y="2528070"/>
                  <a:pt x="2257762" y="2521596"/>
                  <a:pt x="2257762" y="2513504"/>
                </a:cubicBezTo>
                <a:lnTo>
                  <a:pt x="2255603" y="2515662"/>
                </a:lnTo>
                <a:cubicBezTo>
                  <a:pt x="2257042" y="2515662"/>
                  <a:pt x="2258167" y="2519259"/>
                  <a:pt x="2258975" y="2526452"/>
                </a:cubicBezTo>
                <a:cubicBezTo>
                  <a:pt x="2261133" y="2527171"/>
                  <a:pt x="2262212" y="2529329"/>
                  <a:pt x="2262212" y="2532926"/>
                </a:cubicBezTo>
                <a:lnTo>
                  <a:pt x="2261133" y="2534005"/>
                </a:lnTo>
                <a:lnTo>
                  <a:pt x="2260054" y="2534005"/>
                </a:lnTo>
                <a:cubicBezTo>
                  <a:pt x="2256367" y="2532926"/>
                  <a:pt x="2253804" y="2531487"/>
                  <a:pt x="2252367" y="2529689"/>
                </a:cubicBezTo>
                <a:cubicBezTo>
                  <a:pt x="2247331" y="2531307"/>
                  <a:pt x="2244814" y="2532746"/>
                  <a:pt x="2244814" y="2534005"/>
                </a:cubicBezTo>
                <a:lnTo>
                  <a:pt x="2244814" y="2536163"/>
                </a:lnTo>
                <a:cubicBezTo>
                  <a:pt x="2247692" y="2539310"/>
                  <a:pt x="2249130" y="2542232"/>
                  <a:pt x="2249130" y="2544930"/>
                </a:cubicBezTo>
                <a:lnTo>
                  <a:pt x="2248051" y="2550325"/>
                </a:lnTo>
                <a:lnTo>
                  <a:pt x="2249130" y="2556799"/>
                </a:lnTo>
                <a:cubicBezTo>
                  <a:pt x="2246971" y="2556799"/>
                  <a:pt x="2245173" y="2571186"/>
                  <a:pt x="2243735" y="2599959"/>
                </a:cubicBezTo>
                <a:cubicBezTo>
                  <a:pt x="2243735" y="2602207"/>
                  <a:pt x="2244814" y="2603331"/>
                  <a:pt x="2246971" y="2603331"/>
                </a:cubicBezTo>
                <a:lnTo>
                  <a:pt x="2248051" y="2604410"/>
                </a:lnTo>
                <a:lnTo>
                  <a:pt x="2248051" y="2607647"/>
                </a:lnTo>
                <a:lnTo>
                  <a:pt x="2249130" y="2623832"/>
                </a:lnTo>
                <a:lnTo>
                  <a:pt x="2245893" y="2637859"/>
                </a:lnTo>
                <a:lnTo>
                  <a:pt x="2248051" y="2652965"/>
                </a:lnTo>
                <a:cubicBezTo>
                  <a:pt x="2248051" y="2669420"/>
                  <a:pt x="2245532" y="2680615"/>
                  <a:pt x="2240498" y="2686549"/>
                </a:cubicBezTo>
                <a:cubicBezTo>
                  <a:pt x="2240498" y="2692124"/>
                  <a:pt x="2235103" y="2695721"/>
                  <a:pt x="2224312" y="2697339"/>
                </a:cubicBezTo>
                <a:lnTo>
                  <a:pt x="2212443" y="2696260"/>
                </a:lnTo>
                <a:lnTo>
                  <a:pt x="2208128" y="2697339"/>
                </a:lnTo>
                <a:lnTo>
                  <a:pt x="2201654" y="2695181"/>
                </a:lnTo>
                <a:cubicBezTo>
                  <a:pt x="2198417" y="2698778"/>
                  <a:pt x="2194414" y="2700576"/>
                  <a:pt x="2189650" y="2700576"/>
                </a:cubicBezTo>
                <a:cubicBezTo>
                  <a:pt x="2187491" y="2697519"/>
                  <a:pt x="2184974" y="2688887"/>
                  <a:pt x="2182096" y="2674680"/>
                </a:cubicBezTo>
                <a:lnTo>
                  <a:pt x="2183175" y="2666992"/>
                </a:lnTo>
                <a:cubicBezTo>
                  <a:pt x="2179759" y="2666453"/>
                  <a:pt x="2175803" y="2663935"/>
                  <a:pt x="2171306" y="2659439"/>
                </a:cubicBezTo>
                <a:lnTo>
                  <a:pt x="2155122" y="2654044"/>
                </a:lnTo>
                <a:lnTo>
                  <a:pt x="2145410" y="2654044"/>
                </a:lnTo>
                <a:lnTo>
                  <a:pt x="2137856" y="2645412"/>
                </a:lnTo>
                <a:lnTo>
                  <a:pt x="2137856" y="2643254"/>
                </a:lnTo>
                <a:cubicBezTo>
                  <a:pt x="2137856" y="2641456"/>
                  <a:pt x="2139296" y="2640377"/>
                  <a:pt x="2142174" y="2640017"/>
                </a:cubicBezTo>
                <a:cubicBezTo>
                  <a:pt x="2143792" y="2641276"/>
                  <a:pt x="2152782" y="2642715"/>
                  <a:pt x="2169148" y="2644333"/>
                </a:cubicBezTo>
                <a:lnTo>
                  <a:pt x="2172386" y="2645412"/>
                </a:lnTo>
                <a:cubicBezTo>
                  <a:pt x="2173104" y="2643254"/>
                  <a:pt x="2175262" y="2642175"/>
                  <a:pt x="2178860" y="2642175"/>
                </a:cubicBezTo>
                <a:cubicBezTo>
                  <a:pt x="2184434" y="2644333"/>
                  <a:pt x="2188751" y="2647211"/>
                  <a:pt x="2191807" y="2650807"/>
                </a:cubicBezTo>
                <a:lnTo>
                  <a:pt x="2191807" y="2649728"/>
                </a:lnTo>
                <a:lnTo>
                  <a:pt x="2190729" y="2644333"/>
                </a:lnTo>
                <a:cubicBezTo>
                  <a:pt x="2198731" y="2641995"/>
                  <a:pt x="2202733" y="2639118"/>
                  <a:pt x="2202733" y="2635701"/>
                </a:cubicBezTo>
                <a:lnTo>
                  <a:pt x="2199496" y="2624911"/>
                </a:lnTo>
                <a:lnTo>
                  <a:pt x="2199496" y="2619516"/>
                </a:lnTo>
                <a:cubicBezTo>
                  <a:pt x="2199496" y="2616819"/>
                  <a:pt x="2200933" y="2613582"/>
                  <a:pt x="2203812" y="2609805"/>
                </a:cubicBezTo>
                <a:lnTo>
                  <a:pt x="2197337" y="2599959"/>
                </a:lnTo>
                <a:lnTo>
                  <a:pt x="2202733" y="2581616"/>
                </a:lnTo>
                <a:lnTo>
                  <a:pt x="2202733" y="2578379"/>
                </a:lnTo>
                <a:lnTo>
                  <a:pt x="2197337" y="2563273"/>
                </a:lnTo>
                <a:lnTo>
                  <a:pt x="2197337" y="2552483"/>
                </a:lnTo>
                <a:lnTo>
                  <a:pt x="2200575" y="2537377"/>
                </a:lnTo>
                <a:lnTo>
                  <a:pt x="2200575" y="2534005"/>
                </a:lnTo>
                <a:lnTo>
                  <a:pt x="2194100" y="2535084"/>
                </a:lnTo>
                <a:lnTo>
                  <a:pt x="2193021" y="2534005"/>
                </a:lnTo>
                <a:lnTo>
                  <a:pt x="2191807" y="2534005"/>
                </a:lnTo>
                <a:lnTo>
                  <a:pt x="2179938" y="2537377"/>
                </a:lnTo>
                <a:lnTo>
                  <a:pt x="2169148" y="2535084"/>
                </a:lnTo>
                <a:lnTo>
                  <a:pt x="2165912" y="2536163"/>
                </a:lnTo>
                <a:cubicBezTo>
                  <a:pt x="2154222" y="2536163"/>
                  <a:pt x="2145950" y="2534724"/>
                  <a:pt x="2141094" y="2531847"/>
                </a:cubicBezTo>
                <a:lnTo>
                  <a:pt x="2128148" y="2532926"/>
                </a:lnTo>
                <a:cubicBezTo>
                  <a:pt x="2126079" y="2532926"/>
                  <a:pt x="2123876" y="2530049"/>
                  <a:pt x="2121539" y="2524294"/>
                </a:cubicBezTo>
                <a:cubicBezTo>
                  <a:pt x="2118302" y="2525553"/>
                  <a:pt x="2115423" y="2528070"/>
                  <a:pt x="2112907" y="2531847"/>
                </a:cubicBezTo>
                <a:lnTo>
                  <a:pt x="2111826" y="2530768"/>
                </a:lnTo>
                <a:lnTo>
                  <a:pt x="2109668" y="2530768"/>
                </a:lnTo>
                <a:lnTo>
                  <a:pt x="2109668" y="2534005"/>
                </a:lnTo>
                <a:lnTo>
                  <a:pt x="2108589" y="2538456"/>
                </a:lnTo>
                <a:lnTo>
                  <a:pt x="2109668" y="2542772"/>
                </a:lnTo>
                <a:cubicBezTo>
                  <a:pt x="2105353" y="2545469"/>
                  <a:pt x="2102475" y="2548706"/>
                  <a:pt x="2101035" y="2552483"/>
                </a:cubicBezTo>
                <a:cubicBezTo>
                  <a:pt x="2101035" y="2553922"/>
                  <a:pt x="2103913" y="2556439"/>
                  <a:pt x="2109668" y="2560036"/>
                </a:cubicBezTo>
                <a:lnTo>
                  <a:pt x="2109668" y="2562194"/>
                </a:lnTo>
                <a:cubicBezTo>
                  <a:pt x="2103913" y="2567589"/>
                  <a:pt x="2101035" y="2571905"/>
                  <a:pt x="2101035" y="2575142"/>
                </a:cubicBezTo>
                <a:lnTo>
                  <a:pt x="2102115" y="2609805"/>
                </a:lnTo>
                <a:lnTo>
                  <a:pt x="2099959" y="2624911"/>
                </a:lnTo>
                <a:lnTo>
                  <a:pt x="2104273" y="2644333"/>
                </a:lnTo>
                <a:cubicBezTo>
                  <a:pt x="2103375" y="2650807"/>
                  <a:pt x="2100856" y="2654044"/>
                  <a:pt x="2096720" y="2654044"/>
                </a:cubicBezTo>
                <a:lnTo>
                  <a:pt x="2101035" y="2665913"/>
                </a:lnTo>
                <a:lnTo>
                  <a:pt x="2101035" y="2678996"/>
                </a:lnTo>
                <a:cubicBezTo>
                  <a:pt x="2098518" y="2691225"/>
                  <a:pt x="2096000" y="2697339"/>
                  <a:pt x="2093484" y="2697339"/>
                </a:cubicBezTo>
                <a:lnTo>
                  <a:pt x="2088089" y="2694102"/>
                </a:lnTo>
                <a:lnTo>
                  <a:pt x="2081615" y="2696260"/>
                </a:lnTo>
                <a:lnTo>
                  <a:pt x="2068665" y="2696260"/>
                </a:lnTo>
                <a:lnTo>
                  <a:pt x="2055584" y="2681154"/>
                </a:lnTo>
                <a:lnTo>
                  <a:pt x="2055584" y="2672522"/>
                </a:lnTo>
                <a:cubicBezTo>
                  <a:pt x="2057742" y="2669825"/>
                  <a:pt x="2058821" y="2667262"/>
                  <a:pt x="2058821" y="2664834"/>
                </a:cubicBezTo>
                <a:cubicBezTo>
                  <a:pt x="2055223" y="2660338"/>
                  <a:pt x="2053426" y="2654584"/>
                  <a:pt x="2053426" y="2647570"/>
                </a:cubicBezTo>
                <a:cubicBezTo>
                  <a:pt x="2057742" y="2638938"/>
                  <a:pt x="2059899" y="2629947"/>
                  <a:pt x="2059899" y="2620595"/>
                </a:cubicBezTo>
                <a:lnTo>
                  <a:pt x="2055584" y="2608726"/>
                </a:lnTo>
                <a:lnTo>
                  <a:pt x="2055584" y="2606568"/>
                </a:lnTo>
                <a:lnTo>
                  <a:pt x="2057742" y="2599959"/>
                </a:lnTo>
                <a:lnTo>
                  <a:pt x="2054505" y="2592406"/>
                </a:lnTo>
                <a:lnTo>
                  <a:pt x="2052346" y="2592406"/>
                </a:lnTo>
                <a:cubicBezTo>
                  <a:pt x="2048210" y="2598161"/>
                  <a:pt x="2040657" y="2601038"/>
                  <a:pt x="2029686" y="2601038"/>
                </a:cubicBezTo>
                <a:lnTo>
                  <a:pt x="2028608" y="2599959"/>
                </a:lnTo>
                <a:lnTo>
                  <a:pt x="2028608" y="2597801"/>
                </a:lnTo>
                <a:lnTo>
                  <a:pt x="2050189" y="2575142"/>
                </a:lnTo>
                <a:cubicBezTo>
                  <a:pt x="2050548" y="2570466"/>
                  <a:pt x="2053426" y="2564352"/>
                  <a:pt x="2058821" y="2556799"/>
                </a:cubicBezTo>
                <a:cubicBezTo>
                  <a:pt x="2061427" y="2546548"/>
                  <a:pt x="2065069" y="2538591"/>
                  <a:pt x="2069746" y="2532926"/>
                </a:cubicBezTo>
                <a:lnTo>
                  <a:pt x="2069746" y="2529689"/>
                </a:lnTo>
                <a:lnTo>
                  <a:pt x="2068665" y="2525373"/>
                </a:lnTo>
                <a:lnTo>
                  <a:pt x="2076219" y="2511346"/>
                </a:lnTo>
                <a:lnTo>
                  <a:pt x="2076219" y="2507030"/>
                </a:lnTo>
                <a:lnTo>
                  <a:pt x="2072982" y="2503793"/>
                </a:lnTo>
                <a:lnTo>
                  <a:pt x="2057742" y="2510267"/>
                </a:lnTo>
                <a:lnTo>
                  <a:pt x="2056661" y="2507030"/>
                </a:lnTo>
                <a:lnTo>
                  <a:pt x="2055584" y="2507030"/>
                </a:lnTo>
                <a:cubicBezTo>
                  <a:pt x="2055584" y="2514223"/>
                  <a:pt x="2050548" y="2518899"/>
                  <a:pt x="2040478" y="2521057"/>
                </a:cubicBezTo>
                <a:cubicBezTo>
                  <a:pt x="2035442" y="2519978"/>
                  <a:pt x="2032925" y="2518539"/>
                  <a:pt x="2032925" y="2516741"/>
                </a:cubicBezTo>
                <a:lnTo>
                  <a:pt x="2032925" y="2511346"/>
                </a:lnTo>
                <a:cubicBezTo>
                  <a:pt x="2032925" y="2504692"/>
                  <a:pt x="2037959" y="2499297"/>
                  <a:pt x="2048031" y="2495161"/>
                </a:cubicBezTo>
                <a:lnTo>
                  <a:pt x="2049109" y="2495161"/>
                </a:lnTo>
                <a:lnTo>
                  <a:pt x="2056661" y="2496240"/>
                </a:lnTo>
                <a:lnTo>
                  <a:pt x="2056661" y="2494082"/>
                </a:lnTo>
                <a:lnTo>
                  <a:pt x="2054505" y="2494082"/>
                </a:lnTo>
                <a:lnTo>
                  <a:pt x="2054505" y="2493003"/>
                </a:lnTo>
                <a:lnTo>
                  <a:pt x="2051268" y="2494082"/>
                </a:lnTo>
                <a:lnTo>
                  <a:pt x="2048031" y="2493003"/>
                </a:lnTo>
                <a:lnTo>
                  <a:pt x="2048031" y="2491924"/>
                </a:lnTo>
                <a:cubicBezTo>
                  <a:pt x="2058191" y="2480235"/>
                  <a:pt x="2064710" y="2467961"/>
                  <a:pt x="2067586" y="2455103"/>
                </a:cubicBezTo>
                <a:cubicBezTo>
                  <a:pt x="2071184" y="2450247"/>
                  <a:pt x="2072982" y="2444133"/>
                  <a:pt x="2072982" y="2436760"/>
                </a:cubicBezTo>
                <a:close/>
                <a:moveTo>
                  <a:pt x="1619679" y="2436490"/>
                </a:moveTo>
                <a:lnTo>
                  <a:pt x="1624265" y="2436490"/>
                </a:lnTo>
                <a:cubicBezTo>
                  <a:pt x="1625704" y="2436490"/>
                  <a:pt x="1626424" y="2437929"/>
                  <a:pt x="1626424" y="2440806"/>
                </a:cubicBezTo>
                <a:lnTo>
                  <a:pt x="1629931" y="2441885"/>
                </a:lnTo>
                <a:lnTo>
                  <a:pt x="1639506" y="2439727"/>
                </a:lnTo>
                <a:lnTo>
                  <a:pt x="1641664" y="2439727"/>
                </a:lnTo>
                <a:lnTo>
                  <a:pt x="1643013" y="2440806"/>
                </a:lnTo>
                <a:lnTo>
                  <a:pt x="1653264" y="2437569"/>
                </a:lnTo>
                <a:lnTo>
                  <a:pt x="1657849" y="2437569"/>
                </a:lnTo>
                <a:cubicBezTo>
                  <a:pt x="1661536" y="2437569"/>
                  <a:pt x="1664548" y="2439367"/>
                  <a:pt x="1666886" y="2442964"/>
                </a:cubicBezTo>
                <a:lnTo>
                  <a:pt x="1677136" y="2439727"/>
                </a:lnTo>
                <a:lnTo>
                  <a:pt x="1680779" y="2444043"/>
                </a:lnTo>
                <a:lnTo>
                  <a:pt x="1680779" y="2446066"/>
                </a:lnTo>
                <a:cubicBezTo>
                  <a:pt x="1680779" y="2450023"/>
                  <a:pt x="1677676" y="2453260"/>
                  <a:pt x="1671471" y="2455777"/>
                </a:cubicBezTo>
                <a:lnTo>
                  <a:pt x="1670393" y="2456856"/>
                </a:lnTo>
                <a:lnTo>
                  <a:pt x="1670393" y="2457935"/>
                </a:lnTo>
                <a:lnTo>
                  <a:pt x="1671471" y="2461172"/>
                </a:lnTo>
                <a:lnTo>
                  <a:pt x="1670393" y="2467511"/>
                </a:lnTo>
                <a:lnTo>
                  <a:pt x="1672551" y="2473985"/>
                </a:lnTo>
                <a:lnTo>
                  <a:pt x="1670393" y="2477222"/>
                </a:lnTo>
                <a:cubicBezTo>
                  <a:pt x="1676597" y="2479740"/>
                  <a:pt x="1679699" y="2481538"/>
                  <a:pt x="1679699" y="2482617"/>
                </a:cubicBezTo>
                <a:lnTo>
                  <a:pt x="1671471" y="2485720"/>
                </a:lnTo>
                <a:lnTo>
                  <a:pt x="1662300" y="2480459"/>
                </a:lnTo>
                <a:cubicBezTo>
                  <a:pt x="1662300" y="2483427"/>
                  <a:pt x="1656951" y="2485180"/>
                  <a:pt x="1646250" y="2485720"/>
                </a:cubicBezTo>
                <a:lnTo>
                  <a:pt x="1644092" y="2485720"/>
                </a:lnTo>
                <a:lnTo>
                  <a:pt x="1628582" y="2483696"/>
                </a:lnTo>
                <a:lnTo>
                  <a:pt x="1620759" y="2485720"/>
                </a:lnTo>
                <a:lnTo>
                  <a:pt x="1575441" y="2484641"/>
                </a:lnTo>
                <a:lnTo>
                  <a:pt x="1570720" y="2483696"/>
                </a:lnTo>
                <a:lnTo>
                  <a:pt x="1563706" y="2485720"/>
                </a:lnTo>
                <a:lnTo>
                  <a:pt x="1562627" y="2485720"/>
                </a:lnTo>
                <a:cubicBezTo>
                  <a:pt x="1551927" y="2482752"/>
                  <a:pt x="1546576" y="2480639"/>
                  <a:pt x="1546576" y="2479380"/>
                </a:cubicBezTo>
                <a:cubicBezTo>
                  <a:pt x="1551163" y="2476503"/>
                  <a:pt x="1555793" y="2475064"/>
                  <a:pt x="1560469" y="2475064"/>
                </a:cubicBezTo>
                <a:lnTo>
                  <a:pt x="1567213" y="2475064"/>
                </a:lnTo>
                <a:lnTo>
                  <a:pt x="1578678" y="2478301"/>
                </a:lnTo>
                <a:lnTo>
                  <a:pt x="1593244" y="2478301"/>
                </a:lnTo>
                <a:cubicBezTo>
                  <a:pt x="1596031" y="2476143"/>
                  <a:pt x="1598684" y="2475064"/>
                  <a:pt x="1601202" y="2475064"/>
                </a:cubicBezTo>
                <a:lnTo>
                  <a:pt x="1609295" y="2475064"/>
                </a:lnTo>
                <a:lnTo>
                  <a:pt x="1613880" y="2478301"/>
                </a:lnTo>
                <a:lnTo>
                  <a:pt x="1620759" y="2478301"/>
                </a:lnTo>
                <a:cubicBezTo>
                  <a:pt x="1621298" y="2473266"/>
                  <a:pt x="1620489" y="2466837"/>
                  <a:pt x="1618331" y="2459014"/>
                </a:cubicBezTo>
                <a:lnTo>
                  <a:pt x="1618331" y="2453619"/>
                </a:lnTo>
                <a:lnTo>
                  <a:pt x="1620759" y="2450382"/>
                </a:lnTo>
                <a:cubicBezTo>
                  <a:pt x="1616892" y="2446696"/>
                  <a:pt x="1614959" y="2443504"/>
                  <a:pt x="1614959" y="2440806"/>
                </a:cubicBezTo>
                <a:close/>
                <a:moveTo>
                  <a:pt x="5257003" y="2435411"/>
                </a:moveTo>
                <a:lnTo>
                  <a:pt x="5258082" y="2435411"/>
                </a:lnTo>
                <a:lnTo>
                  <a:pt x="5274133" y="2447145"/>
                </a:lnTo>
                <a:cubicBezTo>
                  <a:pt x="5274313" y="2449124"/>
                  <a:pt x="5277909" y="2452720"/>
                  <a:pt x="5284923" y="2457935"/>
                </a:cubicBezTo>
                <a:lnTo>
                  <a:pt x="5286002" y="2463330"/>
                </a:lnTo>
                <a:lnTo>
                  <a:pt x="5286002" y="2464409"/>
                </a:lnTo>
                <a:cubicBezTo>
                  <a:pt x="5282765" y="2475469"/>
                  <a:pt x="5279528" y="2482617"/>
                  <a:pt x="5276291" y="2485854"/>
                </a:cubicBezTo>
                <a:lnTo>
                  <a:pt x="5276291" y="2488012"/>
                </a:lnTo>
                <a:lnTo>
                  <a:pt x="5278449" y="2491249"/>
                </a:lnTo>
                <a:lnTo>
                  <a:pt x="5277370" y="2494486"/>
                </a:lnTo>
                <a:lnTo>
                  <a:pt x="5278449" y="2499747"/>
                </a:lnTo>
                <a:lnTo>
                  <a:pt x="5277370" y="2511616"/>
                </a:lnTo>
                <a:lnTo>
                  <a:pt x="5281686" y="2521327"/>
                </a:lnTo>
                <a:lnTo>
                  <a:pt x="5278449" y="2528745"/>
                </a:lnTo>
                <a:lnTo>
                  <a:pt x="5282765" y="2544930"/>
                </a:lnTo>
                <a:lnTo>
                  <a:pt x="5282765" y="2554506"/>
                </a:lnTo>
                <a:cubicBezTo>
                  <a:pt x="5282765" y="2556664"/>
                  <a:pt x="5279528" y="2557743"/>
                  <a:pt x="5273054" y="2557743"/>
                </a:cubicBezTo>
                <a:lnTo>
                  <a:pt x="5273054" y="2564217"/>
                </a:lnTo>
                <a:lnTo>
                  <a:pt x="5279528" y="2572849"/>
                </a:lnTo>
                <a:lnTo>
                  <a:pt x="5279528" y="2575007"/>
                </a:lnTo>
                <a:cubicBezTo>
                  <a:pt x="5279528" y="2576446"/>
                  <a:pt x="5278449" y="2577165"/>
                  <a:pt x="5276291" y="2577165"/>
                </a:cubicBezTo>
                <a:lnTo>
                  <a:pt x="5275212" y="2578244"/>
                </a:lnTo>
                <a:lnTo>
                  <a:pt x="5275212" y="2579323"/>
                </a:lnTo>
                <a:cubicBezTo>
                  <a:pt x="5275212" y="2580672"/>
                  <a:pt x="5276291" y="2581346"/>
                  <a:pt x="5278449" y="2581346"/>
                </a:cubicBezTo>
                <a:lnTo>
                  <a:pt x="5279528" y="2582425"/>
                </a:lnTo>
                <a:lnTo>
                  <a:pt x="5279528" y="2586741"/>
                </a:lnTo>
                <a:cubicBezTo>
                  <a:pt x="5279528" y="2596093"/>
                  <a:pt x="5272739" y="2600768"/>
                  <a:pt x="5259161" y="2600768"/>
                </a:cubicBezTo>
                <a:lnTo>
                  <a:pt x="5257003" y="2600768"/>
                </a:lnTo>
                <a:lnTo>
                  <a:pt x="5253766" y="2607108"/>
                </a:lnTo>
                <a:lnTo>
                  <a:pt x="5258082" y="2614661"/>
                </a:lnTo>
                <a:lnTo>
                  <a:pt x="5258082" y="2616819"/>
                </a:lnTo>
                <a:lnTo>
                  <a:pt x="5253766" y="2622214"/>
                </a:lnTo>
                <a:lnTo>
                  <a:pt x="5253766" y="2626530"/>
                </a:lnTo>
                <a:lnTo>
                  <a:pt x="5255924" y="2629767"/>
                </a:lnTo>
                <a:lnTo>
                  <a:pt x="5255924" y="2641501"/>
                </a:lnTo>
                <a:cubicBezTo>
                  <a:pt x="5255924" y="2649414"/>
                  <a:pt x="5258397" y="2653370"/>
                  <a:pt x="5263343" y="2653370"/>
                </a:cubicBezTo>
                <a:cubicBezTo>
                  <a:pt x="5265501" y="2653370"/>
                  <a:pt x="5268738" y="2650493"/>
                  <a:pt x="5273054" y="2644738"/>
                </a:cubicBezTo>
                <a:cubicBezTo>
                  <a:pt x="5276471" y="2644738"/>
                  <a:pt x="5281146" y="2637589"/>
                  <a:pt x="5287081" y="2623293"/>
                </a:cubicBezTo>
                <a:lnTo>
                  <a:pt x="5289104" y="2621135"/>
                </a:lnTo>
                <a:lnTo>
                  <a:pt x="5288160" y="2617898"/>
                </a:lnTo>
                <a:cubicBezTo>
                  <a:pt x="5289868" y="2612862"/>
                  <a:pt x="5291262" y="2610345"/>
                  <a:pt x="5292341" y="2610345"/>
                </a:cubicBezTo>
                <a:lnTo>
                  <a:pt x="5294499" y="2610345"/>
                </a:lnTo>
                <a:lnTo>
                  <a:pt x="5297736" y="2613582"/>
                </a:lnTo>
                <a:lnTo>
                  <a:pt x="5297736" y="2618977"/>
                </a:lnTo>
                <a:cubicBezTo>
                  <a:pt x="5295578" y="2627249"/>
                  <a:pt x="5294499" y="2635836"/>
                  <a:pt x="5294499" y="2644738"/>
                </a:cubicBezTo>
                <a:cubicBezTo>
                  <a:pt x="5298455" y="2652471"/>
                  <a:pt x="5300973" y="2659619"/>
                  <a:pt x="5302052" y="2666183"/>
                </a:cubicBezTo>
                <a:cubicBezTo>
                  <a:pt x="5301512" y="2670499"/>
                  <a:pt x="5300793" y="2672657"/>
                  <a:pt x="5299894" y="2672657"/>
                </a:cubicBezTo>
                <a:lnTo>
                  <a:pt x="5300973" y="2673736"/>
                </a:lnTo>
                <a:lnTo>
                  <a:pt x="5300973" y="2681289"/>
                </a:lnTo>
                <a:cubicBezTo>
                  <a:pt x="5300973" y="2686954"/>
                  <a:pt x="5289508" y="2691585"/>
                  <a:pt x="5266580" y="2695181"/>
                </a:cubicBezTo>
                <a:lnTo>
                  <a:pt x="5262264" y="2693023"/>
                </a:lnTo>
                <a:lnTo>
                  <a:pt x="5235423" y="2694102"/>
                </a:lnTo>
                <a:lnTo>
                  <a:pt x="5234479" y="2693023"/>
                </a:lnTo>
                <a:lnTo>
                  <a:pt x="5232321" y="2695181"/>
                </a:lnTo>
                <a:lnTo>
                  <a:pt x="5229084" y="2695181"/>
                </a:lnTo>
                <a:cubicBezTo>
                  <a:pt x="5224768" y="2695181"/>
                  <a:pt x="5220812" y="2692664"/>
                  <a:pt x="5217215" y="2687628"/>
                </a:cubicBezTo>
                <a:lnTo>
                  <a:pt x="5217215" y="2669420"/>
                </a:lnTo>
                <a:cubicBezTo>
                  <a:pt x="5214518" y="2666183"/>
                  <a:pt x="5213079" y="2662991"/>
                  <a:pt x="5212899" y="2659844"/>
                </a:cubicBezTo>
                <a:lnTo>
                  <a:pt x="5216136" y="2638264"/>
                </a:lnTo>
                <a:lnTo>
                  <a:pt x="5216136" y="2633948"/>
                </a:lnTo>
                <a:lnTo>
                  <a:pt x="5213978" y="2626530"/>
                </a:lnTo>
                <a:lnTo>
                  <a:pt x="5216136" y="2612503"/>
                </a:lnTo>
                <a:lnTo>
                  <a:pt x="5216136" y="2611424"/>
                </a:lnTo>
                <a:lnTo>
                  <a:pt x="5213978" y="2609266"/>
                </a:lnTo>
                <a:lnTo>
                  <a:pt x="5203323" y="2624372"/>
                </a:lnTo>
                <a:cubicBezTo>
                  <a:pt x="5203323" y="2632194"/>
                  <a:pt x="5197568" y="2641501"/>
                  <a:pt x="5186059" y="2652291"/>
                </a:cubicBezTo>
                <a:lnTo>
                  <a:pt x="5187138" y="2653370"/>
                </a:lnTo>
                <a:lnTo>
                  <a:pt x="5187138" y="2658765"/>
                </a:lnTo>
                <a:lnTo>
                  <a:pt x="5184980" y="2660788"/>
                </a:lnTo>
                <a:lnTo>
                  <a:pt x="5179720" y="2659844"/>
                </a:lnTo>
                <a:lnTo>
                  <a:pt x="5173246" y="2674815"/>
                </a:lnTo>
                <a:lnTo>
                  <a:pt x="5159219" y="2679131"/>
                </a:lnTo>
                <a:lnTo>
                  <a:pt x="5154903" y="2678052"/>
                </a:lnTo>
                <a:cubicBezTo>
                  <a:pt x="5154903" y="2684077"/>
                  <a:pt x="5149912" y="2690146"/>
                  <a:pt x="5139932" y="2696260"/>
                </a:cubicBezTo>
                <a:lnTo>
                  <a:pt x="5124960" y="2694102"/>
                </a:lnTo>
                <a:lnTo>
                  <a:pt x="5110933" y="2699497"/>
                </a:lnTo>
                <a:lnTo>
                  <a:pt x="5106617" y="2698418"/>
                </a:lnTo>
                <a:lnTo>
                  <a:pt x="5100278" y="2700576"/>
                </a:lnTo>
                <a:lnTo>
                  <a:pt x="5097041" y="2700576"/>
                </a:lnTo>
                <a:lnTo>
                  <a:pt x="5094883" y="2698418"/>
                </a:lnTo>
                <a:lnTo>
                  <a:pt x="5094883" y="2697339"/>
                </a:lnTo>
                <a:cubicBezTo>
                  <a:pt x="5094883" y="2695181"/>
                  <a:pt x="5099514" y="2692664"/>
                  <a:pt x="5108775" y="2689786"/>
                </a:cubicBezTo>
                <a:cubicBezTo>
                  <a:pt x="5108775" y="2688348"/>
                  <a:pt x="5112732" y="2687314"/>
                  <a:pt x="5120644" y="2686684"/>
                </a:cubicBezTo>
                <a:lnTo>
                  <a:pt x="5128062" y="2674815"/>
                </a:lnTo>
                <a:cubicBezTo>
                  <a:pt x="5128062" y="2672118"/>
                  <a:pt x="5131659" y="2669240"/>
                  <a:pt x="5138853" y="2666183"/>
                </a:cubicBezTo>
                <a:cubicBezTo>
                  <a:pt x="5138853" y="2664564"/>
                  <a:pt x="5140291" y="2662766"/>
                  <a:pt x="5143169" y="2660788"/>
                </a:cubicBezTo>
                <a:cubicBezTo>
                  <a:pt x="5146046" y="2658001"/>
                  <a:pt x="5148564" y="2654089"/>
                  <a:pt x="5150722" y="2649054"/>
                </a:cubicBezTo>
                <a:cubicBezTo>
                  <a:pt x="5155128" y="2644558"/>
                  <a:pt x="5159039" y="2642040"/>
                  <a:pt x="5162456" y="2641501"/>
                </a:cubicBezTo>
                <a:lnTo>
                  <a:pt x="5161377" y="2636106"/>
                </a:lnTo>
                <a:cubicBezTo>
                  <a:pt x="5166412" y="2620370"/>
                  <a:pt x="5171807" y="2612503"/>
                  <a:pt x="5177562" y="2612503"/>
                </a:cubicBezTo>
                <a:lnTo>
                  <a:pt x="5173246" y="2602926"/>
                </a:lnTo>
                <a:lnTo>
                  <a:pt x="5157061" y="2607108"/>
                </a:lnTo>
                <a:cubicBezTo>
                  <a:pt x="5149957" y="2600364"/>
                  <a:pt x="5146406" y="2594294"/>
                  <a:pt x="5146406" y="2588899"/>
                </a:cubicBezTo>
                <a:lnTo>
                  <a:pt x="5146406" y="2579323"/>
                </a:lnTo>
                <a:lnTo>
                  <a:pt x="5147485" y="2578244"/>
                </a:lnTo>
                <a:lnTo>
                  <a:pt x="5146406" y="2577165"/>
                </a:lnTo>
                <a:lnTo>
                  <a:pt x="5146406" y="2576086"/>
                </a:lnTo>
                <a:lnTo>
                  <a:pt x="5149643" y="2554506"/>
                </a:lnTo>
                <a:lnTo>
                  <a:pt x="5146406" y="2542772"/>
                </a:lnTo>
                <a:lnTo>
                  <a:pt x="5147485" y="2536298"/>
                </a:lnTo>
                <a:lnTo>
                  <a:pt x="5145327" y="2526587"/>
                </a:lnTo>
                <a:lnTo>
                  <a:pt x="5146406" y="2482617"/>
                </a:lnTo>
                <a:lnTo>
                  <a:pt x="5144248" y="2482617"/>
                </a:lnTo>
                <a:cubicBezTo>
                  <a:pt x="5137774" y="2502669"/>
                  <a:pt x="5134537" y="2516651"/>
                  <a:pt x="5134537" y="2524564"/>
                </a:cubicBezTo>
                <a:cubicBezTo>
                  <a:pt x="5130580" y="2531128"/>
                  <a:pt x="5127748" y="2539715"/>
                  <a:pt x="5126039" y="2550325"/>
                </a:cubicBezTo>
                <a:lnTo>
                  <a:pt x="5121723" y="2554506"/>
                </a:lnTo>
                <a:lnTo>
                  <a:pt x="5122802" y="2560980"/>
                </a:lnTo>
                <a:cubicBezTo>
                  <a:pt x="5120465" y="2567634"/>
                  <a:pt x="5117947" y="2572310"/>
                  <a:pt x="5115249" y="2575007"/>
                </a:cubicBezTo>
                <a:lnTo>
                  <a:pt x="5115249" y="2578244"/>
                </a:lnTo>
                <a:cubicBezTo>
                  <a:pt x="5127388" y="2587146"/>
                  <a:pt x="5135616" y="2596093"/>
                  <a:pt x="5139932" y="2605084"/>
                </a:cubicBezTo>
                <a:lnTo>
                  <a:pt x="5137774" y="2608187"/>
                </a:lnTo>
                <a:cubicBezTo>
                  <a:pt x="5139212" y="2612323"/>
                  <a:pt x="5141730" y="2616279"/>
                  <a:pt x="5145327" y="2620056"/>
                </a:cubicBezTo>
                <a:lnTo>
                  <a:pt x="5145327" y="2621135"/>
                </a:lnTo>
                <a:lnTo>
                  <a:pt x="5144248" y="2625451"/>
                </a:lnTo>
                <a:lnTo>
                  <a:pt x="5148564" y="2631925"/>
                </a:lnTo>
                <a:lnTo>
                  <a:pt x="5148564" y="2638264"/>
                </a:lnTo>
                <a:cubicBezTo>
                  <a:pt x="5146406" y="2639882"/>
                  <a:pt x="5144967" y="2646356"/>
                  <a:pt x="5144248" y="2657686"/>
                </a:cubicBezTo>
                <a:lnTo>
                  <a:pt x="5132378" y="2661867"/>
                </a:lnTo>
                <a:lnTo>
                  <a:pt x="5124960" y="2659844"/>
                </a:lnTo>
                <a:lnTo>
                  <a:pt x="5118486" y="2661867"/>
                </a:lnTo>
                <a:cubicBezTo>
                  <a:pt x="5110394" y="2661867"/>
                  <a:pt x="5103965" y="2650088"/>
                  <a:pt x="5099199" y="2626530"/>
                </a:cubicBezTo>
                <a:lnTo>
                  <a:pt x="5097041" y="2626530"/>
                </a:lnTo>
                <a:cubicBezTo>
                  <a:pt x="5095962" y="2635791"/>
                  <a:pt x="5082700" y="2654044"/>
                  <a:pt x="5057253" y="2681289"/>
                </a:cubicBezTo>
                <a:cubicBezTo>
                  <a:pt x="5056174" y="2684886"/>
                  <a:pt x="5053656" y="2686684"/>
                  <a:pt x="5049700" y="2686684"/>
                </a:cubicBezTo>
                <a:lnTo>
                  <a:pt x="5048621" y="2685605"/>
                </a:lnTo>
                <a:lnTo>
                  <a:pt x="5047542" y="2685605"/>
                </a:lnTo>
                <a:lnTo>
                  <a:pt x="5042282" y="2688707"/>
                </a:lnTo>
                <a:lnTo>
                  <a:pt x="5039045" y="2688707"/>
                </a:lnTo>
                <a:lnTo>
                  <a:pt x="5033650" y="2683447"/>
                </a:lnTo>
                <a:lnTo>
                  <a:pt x="5033650" y="2682368"/>
                </a:lnTo>
                <a:cubicBezTo>
                  <a:pt x="5033830" y="2680929"/>
                  <a:pt x="5037426" y="2678771"/>
                  <a:pt x="5044440" y="2675894"/>
                </a:cubicBezTo>
                <a:lnTo>
                  <a:pt x="5060490" y="2640422"/>
                </a:lnTo>
                <a:cubicBezTo>
                  <a:pt x="5060490" y="2635656"/>
                  <a:pt x="5061929" y="2632105"/>
                  <a:pt x="5064806" y="2629767"/>
                </a:cubicBezTo>
                <a:cubicBezTo>
                  <a:pt x="5064806" y="2625990"/>
                  <a:pt x="5066964" y="2622034"/>
                  <a:pt x="5071280" y="2617898"/>
                </a:cubicBezTo>
                <a:cubicBezTo>
                  <a:pt x="5067683" y="2617358"/>
                  <a:pt x="5065885" y="2616279"/>
                  <a:pt x="5065885" y="2614661"/>
                </a:cubicBezTo>
                <a:lnTo>
                  <a:pt x="5065885" y="2610345"/>
                </a:lnTo>
                <a:cubicBezTo>
                  <a:pt x="5065885" y="2608726"/>
                  <a:pt x="5068403" y="2607333"/>
                  <a:pt x="5073438" y="2606163"/>
                </a:cubicBezTo>
                <a:cubicBezTo>
                  <a:pt x="5073438" y="2597891"/>
                  <a:pt x="5076990" y="2587146"/>
                  <a:pt x="5084093" y="2573928"/>
                </a:cubicBezTo>
                <a:lnTo>
                  <a:pt x="5084093" y="2572849"/>
                </a:lnTo>
                <a:cubicBezTo>
                  <a:pt x="5077619" y="2565656"/>
                  <a:pt x="5072989" y="2555630"/>
                  <a:pt x="5070201" y="2542772"/>
                </a:cubicBezTo>
                <a:cubicBezTo>
                  <a:pt x="5054645" y="2523260"/>
                  <a:pt x="5045699" y="2512875"/>
                  <a:pt x="5043361" y="2511616"/>
                </a:cubicBezTo>
                <a:lnTo>
                  <a:pt x="5043361" y="2509458"/>
                </a:lnTo>
                <a:lnTo>
                  <a:pt x="5046598" y="2506221"/>
                </a:lnTo>
                <a:lnTo>
                  <a:pt x="5050779" y="2506221"/>
                </a:lnTo>
                <a:lnTo>
                  <a:pt x="5061569" y="2519169"/>
                </a:lnTo>
                <a:cubicBezTo>
                  <a:pt x="5067683" y="2519169"/>
                  <a:pt x="5073033" y="2524519"/>
                  <a:pt x="5077619" y="2535219"/>
                </a:cubicBezTo>
                <a:lnTo>
                  <a:pt x="5085172" y="2542772"/>
                </a:lnTo>
                <a:lnTo>
                  <a:pt x="5087330" y="2542772"/>
                </a:lnTo>
                <a:lnTo>
                  <a:pt x="5087330" y="2539535"/>
                </a:lnTo>
                <a:lnTo>
                  <a:pt x="5091646" y="2521327"/>
                </a:lnTo>
                <a:cubicBezTo>
                  <a:pt x="5097401" y="2514134"/>
                  <a:pt x="5100278" y="2506940"/>
                  <a:pt x="5100278" y="2499747"/>
                </a:cubicBezTo>
                <a:lnTo>
                  <a:pt x="5099199" y="2495565"/>
                </a:lnTo>
                <a:lnTo>
                  <a:pt x="5101222" y="2490170"/>
                </a:lnTo>
                <a:lnTo>
                  <a:pt x="5099199" y="2483696"/>
                </a:lnTo>
                <a:lnTo>
                  <a:pt x="5099199" y="2481538"/>
                </a:lnTo>
                <a:lnTo>
                  <a:pt x="5101222" y="2478301"/>
                </a:lnTo>
                <a:lnTo>
                  <a:pt x="5101222" y="2470883"/>
                </a:lnTo>
                <a:lnTo>
                  <a:pt x="5093804" y="2468725"/>
                </a:lnTo>
                <a:lnTo>
                  <a:pt x="5087330" y="2470883"/>
                </a:lnTo>
                <a:lnTo>
                  <a:pt x="5084093" y="2470883"/>
                </a:lnTo>
                <a:lnTo>
                  <a:pt x="5075461" y="2469804"/>
                </a:lnTo>
                <a:lnTo>
                  <a:pt x="5060490" y="2472906"/>
                </a:lnTo>
                <a:lnTo>
                  <a:pt x="5056174" y="2472906"/>
                </a:lnTo>
                <a:cubicBezTo>
                  <a:pt x="5045474" y="2470659"/>
                  <a:pt x="5040124" y="2468186"/>
                  <a:pt x="5040124" y="2465488"/>
                </a:cubicBezTo>
                <a:lnTo>
                  <a:pt x="5040124" y="2463330"/>
                </a:lnTo>
                <a:lnTo>
                  <a:pt x="5043361" y="2460093"/>
                </a:lnTo>
                <a:lnTo>
                  <a:pt x="5070201" y="2460093"/>
                </a:lnTo>
                <a:cubicBezTo>
                  <a:pt x="5072359" y="2462251"/>
                  <a:pt x="5075911" y="2463330"/>
                  <a:pt x="5080856" y="2463330"/>
                </a:cubicBezTo>
                <a:lnTo>
                  <a:pt x="5080856" y="2464409"/>
                </a:lnTo>
                <a:lnTo>
                  <a:pt x="5086251" y="2463330"/>
                </a:lnTo>
                <a:lnTo>
                  <a:pt x="5099199" y="2463330"/>
                </a:lnTo>
                <a:cubicBezTo>
                  <a:pt x="5104504" y="2459914"/>
                  <a:pt x="5108416" y="2454519"/>
                  <a:pt x="5110933" y="2447145"/>
                </a:cubicBezTo>
                <a:lnTo>
                  <a:pt x="5113091" y="2445122"/>
                </a:lnTo>
                <a:lnTo>
                  <a:pt x="5114170" y="2445122"/>
                </a:lnTo>
                <a:cubicBezTo>
                  <a:pt x="5120644" y="2447370"/>
                  <a:pt x="5123881" y="2450562"/>
                  <a:pt x="5123881" y="2454698"/>
                </a:cubicBezTo>
                <a:lnTo>
                  <a:pt x="5124960" y="2455777"/>
                </a:lnTo>
                <a:cubicBezTo>
                  <a:pt x="5124960" y="2457216"/>
                  <a:pt x="5125995" y="2457935"/>
                  <a:pt x="5128062" y="2457935"/>
                </a:cubicBezTo>
                <a:lnTo>
                  <a:pt x="5133457" y="2456856"/>
                </a:lnTo>
                <a:lnTo>
                  <a:pt x="5135616" y="2460093"/>
                </a:lnTo>
                <a:lnTo>
                  <a:pt x="5134537" y="2465488"/>
                </a:lnTo>
                <a:lnTo>
                  <a:pt x="5141011" y="2463330"/>
                </a:lnTo>
                <a:lnTo>
                  <a:pt x="5145327" y="2465488"/>
                </a:lnTo>
                <a:lnTo>
                  <a:pt x="5146406" y="2464409"/>
                </a:lnTo>
                <a:lnTo>
                  <a:pt x="5145327" y="2451461"/>
                </a:lnTo>
                <a:lnTo>
                  <a:pt x="5145327" y="2449303"/>
                </a:lnTo>
                <a:cubicBezTo>
                  <a:pt x="5147125" y="2440761"/>
                  <a:pt x="5149283" y="2436490"/>
                  <a:pt x="5151801" y="2436490"/>
                </a:cubicBezTo>
                <a:cubicBezTo>
                  <a:pt x="5158365" y="2443234"/>
                  <a:pt x="5165513" y="2447145"/>
                  <a:pt x="5173246" y="2448224"/>
                </a:cubicBezTo>
                <a:cubicBezTo>
                  <a:pt x="5173246" y="2450023"/>
                  <a:pt x="5175764" y="2451461"/>
                  <a:pt x="5180799" y="2452540"/>
                </a:cubicBezTo>
                <a:lnTo>
                  <a:pt x="5187138" y="2451461"/>
                </a:lnTo>
                <a:lnTo>
                  <a:pt x="5191454" y="2455777"/>
                </a:lnTo>
                <a:lnTo>
                  <a:pt x="5195770" y="2455777"/>
                </a:lnTo>
                <a:lnTo>
                  <a:pt x="5207639" y="2451461"/>
                </a:lnTo>
                <a:lnTo>
                  <a:pt x="5209662" y="2451461"/>
                </a:lnTo>
                <a:lnTo>
                  <a:pt x="5224768" y="2455777"/>
                </a:lnTo>
                <a:cubicBezTo>
                  <a:pt x="5227825" y="2455777"/>
                  <a:pt x="5233895" y="2453619"/>
                  <a:pt x="5242976" y="2449303"/>
                </a:cubicBezTo>
                <a:cubicBezTo>
                  <a:pt x="5248731" y="2446696"/>
                  <a:pt x="5251608" y="2442425"/>
                  <a:pt x="5251608" y="2436490"/>
                </a:cubicBezTo>
                <a:close/>
                <a:moveTo>
                  <a:pt x="7132391" y="2435137"/>
                </a:moveTo>
                <a:lnTo>
                  <a:pt x="7134549" y="2437295"/>
                </a:lnTo>
                <a:lnTo>
                  <a:pt x="7138865" y="2437295"/>
                </a:lnTo>
                <a:lnTo>
                  <a:pt x="7138865" y="2436216"/>
                </a:lnTo>
                <a:lnTo>
                  <a:pt x="7133470" y="2435137"/>
                </a:lnTo>
                <a:close/>
                <a:moveTo>
                  <a:pt x="8700058" y="2435007"/>
                </a:moveTo>
                <a:lnTo>
                  <a:pt x="8705453" y="2435007"/>
                </a:lnTo>
                <a:cubicBezTo>
                  <a:pt x="8721189" y="2437704"/>
                  <a:pt x="8729056" y="2441301"/>
                  <a:pt x="8729056" y="2445796"/>
                </a:cubicBezTo>
                <a:lnTo>
                  <a:pt x="8730135" y="2446876"/>
                </a:lnTo>
                <a:lnTo>
                  <a:pt x="8733372" y="2446876"/>
                </a:lnTo>
                <a:lnTo>
                  <a:pt x="8738768" y="2442559"/>
                </a:lnTo>
                <a:lnTo>
                  <a:pt x="8742004" y="2442559"/>
                </a:lnTo>
                <a:cubicBezTo>
                  <a:pt x="8757740" y="2443639"/>
                  <a:pt x="8765608" y="2445796"/>
                  <a:pt x="8765608" y="2449033"/>
                </a:cubicBezTo>
                <a:lnTo>
                  <a:pt x="8765608" y="2455373"/>
                </a:lnTo>
                <a:cubicBezTo>
                  <a:pt x="8765608" y="2457531"/>
                  <a:pt x="8760617" y="2459689"/>
                  <a:pt x="8750637" y="2461847"/>
                </a:cubicBezTo>
                <a:lnTo>
                  <a:pt x="8740926" y="2474795"/>
                </a:lnTo>
                <a:lnTo>
                  <a:pt x="8740926" y="2475874"/>
                </a:lnTo>
                <a:lnTo>
                  <a:pt x="8742004" y="2482348"/>
                </a:lnTo>
                <a:lnTo>
                  <a:pt x="8740926" y="2486664"/>
                </a:lnTo>
                <a:lnTo>
                  <a:pt x="8742004" y="2487743"/>
                </a:lnTo>
                <a:lnTo>
                  <a:pt x="8749558" y="2487743"/>
                </a:lnTo>
                <a:cubicBezTo>
                  <a:pt x="8758010" y="2487743"/>
                  <a:pt x="8763719" y="2484506"/>
                  <a:pt x="8766687" y="2478032"/>
                </a:cubicBezTo>
                <a:cubicBezTo>
                  <a:pt x="8766687" y="2470119"/>
                  <a:pt x="8773161" y="2466163"/>
                  <a:pt x="8786109" y="2466163"/>
                </a:cubicBezTo>
                <a:cubicBezTo>
                  <a:pt x="8787188" y="2472637"/>
                  <a:pt x="8792223" y="2475874"/>
                  <a:pt x="8801215" y="2475874"/>
                </a:cubicBezTo>
                <a:cubicBezTo>
                  <a:pt x="8806880" y="2482528"/>
                  <a:pt x="8809712" y="2487563"/>
                  <a:pt x="8809712" y="2490980"/>
                </a:cubicBezTo>
                <a:lnTo>
                  <a:pt x="8809712" y="2493003"/>
                </a:lnTo>
                <a:lnTo>
                  <a:pt x="8806475" y="2496240"/>
                </a:lnTo>
                <a:lnTo>
                  <a:pt x="8800136" y="2495161"/>
                </a:lnTo>
                <a:cubicBezTo>
                  <a:pt x="8800136" y="2496600"/>
                  <a:pt x="8799057" y="2497319"/>
                  <a:pt x="8796899" y="2497319"/>
                </a:cubicBezTo>
                <a:lnTo>
                  <a:pt x="8769924" y="2494082"/>
                </a:lnTo>
                <a:lnTo>
                  <a:pt x="8762506" y="2497319"/>
                </a:lnTo>
                <a:lnTo>
                  <a:pt x="8753874" y="2495161"/>
                </a:lnTo>
                <a:lnTo>
                  <a:pt x="8751716" y="2495161"/>
                </a:lnTo>
                <a:lnTo>
                  <a:pt x="8748478" y="2497319"/>
                </a:lnTo>
                <a:lnTo>
                  <a:pt x="8740926" y="2497319"/>
                </a:lnTo>
                <a:lnTo>
                  <a:pt x="8732293" y="2521057"/>
                </a:lnTo>
                <a:cubicBezTo>
                  <a:pt x="8728697" y="2532117"/>
                  <a:pt x="8726584" y="2541423"/>
                  <a:pt x="8725954" y="2548976"/>
                </a:cubicBezTo>
                <a:cubicBezTo>
                  <a:pt x="8724336" y="2548976"/>
                  <a:pt x="8723257" y="2553652"/>
                  <a:pt x="8722717" y="2563004"/>
                </a:cubicBezTo>
                <a:cubicBezTo>
                  <a:pt x="8716963" y="2572804"/>
                  <a:pt x="8714085" y="2579953"/>
                  <a:pt x="8714085" y="2584449"/>
                </a:cubicBezTo>
                <a:lnTo>
                  <a:pt x="8715164" y="2584449"/>
                </a:lnTo>
                <a:lnTo>
                  <a:pt x="8721638" y="2582290"/>
                </a:lnTo>
                <a:lnTo>
                  <a:pt x="8722717" y="2582290"/>
                </a:lnTo>
                <a:lnTo>
                  <a:pt x="8727977" y="2586607"/>
                </a:lnTo>
                <a:lnTo>
                  <a:pt x="8738768" y="2583370"/>
                </a:lnTo>
                <a:lnTo>
                  <a:pt x="8743084" y="2589844"/>
                </a:lnTo>
                <a:lnTo>
                  <a:pt x="8757111" y="2584449"/>
                </a:lnTo>
                <a:lnTo>
                  <a:pt x="8761427" y="2585527"/>
                </a:lnTo>
                <a:cubicBezTo>
                  <a:pt x="8764933" y="2578874"/>
                  <a:pt x="8768485" y="2574198"/>
                  <a:pt x="8772082" y="2571501"/>
                </a:cubicBezTo>
                <a:lnTo>
                  <a:pt x="8773161" y="2571501"/>
                </a:lnTo>
                <a:cubicBezTo>
                  <a:pt x="8776038" y="2571501"/>
                  <a:pt x="8783231" y="2576176"/>
                  <a:pt x="8794741" y="2585527"/>
                </a:cubicBezTo>
                <a:cubicBezTo>
                  <a:pt x="8798158" y="2585527"/>
                  <a:pt x="8802069" y="2588405"/>
                  <a:pt x="8806475" y="2594160"/>
                </a:cubicBezTo>
                <a:cubicBezTo>
                  <a:pt x="8808633" y="2594160"/>
                  <a:pt x="8809712" y="2594879"/>
                  <a:pt x="8809712" y="2596318"/>
                </a:cubicBezTo>
                <a:lnTo>
                  <a:pt x="8809712" y="2597397"/>
                </a:lnTo>
                <a:cubicBezTo>
                  <a:pt x="8809712" y="2601892"/>
                  <a:pt x="8804002" y="2607602"/>
                  <a:pt x="8792583" y="2614526"/>
                </a:cubicBezTo>
                <a:cubicBezTo>
                  <a:pt x="8787547" y="2626755"/>
                  <a:pt x="8779994" y="2632869"/>
                  <a:pt x="8769924" y="2632869"/>
                </a:cubicBezTo>
                <a:cubicBezTo>
                  <a:pt x="8769924" y="2640692"/>
                  <a:pt x="8767811" y="2644603"/>
                  <a:pt x="8763585" y="2644603"/>
                </a:cubicBezTo>
                <a:lnTo>
                  <a:pt x="8763585" y="2648919"/>
                </a:lnTo>
                <a:cubicBezTo>
                  <a:pt x="8763585" y="2650717"/>
                  <a:pt x="8767496" y="2653595"/>
                  <a:pt x="8775319" y="2657551"/>
                </a:cubicBezTo>
                <a:cubicBezTo>
                  <a:pt x="8779095" y="2660968"/>
                  <a:pt x="8781973" y="2667801"/>
                  <a:pt x="8783951" y="2678052"/>
                </a:cubicBezTo>
                <a:cubicBezTo>
                  <a:pt x="8783951" y="2684077"/>
                  <a:pt x="8778196" y="2691225"/>
                  <a:pt x="8766687" y="2699498"/>
                </a:cubicBezTo>
                <a:lnTo>
                  <a:pt x="8761427" y="2700577"/>
                </a:lnTo>
                <a:lnTo>
                  <a:pt x="8756032" y="2700577"/>
                </a:lnTo>
                <a:lnTo>
                  <a:pt x="8756032" y="2696261"/>
                </a:lnTo>
                <a:lnTo>
                  <a:pt x="8761427" y="2683312"/>
                </a:lnTo>
                <a:lnTo>
                  <a:pt x="8760348" y="2683312"/>
                </a:lnTo>
                <a:cubicBezTo>
                  <a:pt x="8758909" y="2683312"/>
                  <a:pt x="8758190" y="2685111"/>
                  <a:pt x="8758190" y="2688707"/>
                </a:cubicBezTo>
                <a:lnTo>
                  <a:pt x="8757111" y="2689786"/>
                </a:lnTo>
                <a:cubicBezTo>
                  <a:pt x="8755132" y="2696261"/>
                  <a:pt x="8753694" y="2699498"/>
                  <a:pt x="8752795" y="2699498"/>
                </a:cubicBezTo>
                <a:lnTo>
                  <a:pt x="8749558" y="2699498"/>
                </a:lnTo>
                <a:cubicBezTo>
                  <a:pt x="8746320" y="2696620"/>
                  <a:pt x="8742364" y="2695182"/>
                  <a:pt x="8737688" y="2695182"/>
                </a:cubicBezTo>
                <a:cubicBezTo>
                  <a:pt x="8731394" y="2689786"/>
                  <a:pt x="8723886" y="2681199"/>
                  <a:pt x="8715164" y="2669420"/>
                </a:cubicBezTo>
                <a:cubicBezTo>
                  <a:pt x="8705273" y="2665644"/>
                  <a:pt x="8698440" y="2659889"/>
                  <a:pt x="8694663" y="2652156"/>
                </a:cubicBezTo>
                <a:cubicBezTo>
                  <a:pt x="8694663" y="2646312"/>
                  <a:pt x="8687515" y="2642760"/>
                  <a:pt x="8673218" y="2641501"/>
                </a:cubicBezTo>
                <a:lnTo>
                  <a:pt x="8666744" y="2635027"/>
                </a:lnTo>
                <a:lnTo>
                  <a:pt x="8668902" y="2632869"/>
                </a:lnTo>
                <a:cubicBezTo>
                  <a:pt x="8670341" y="2632869"/>
                  <a:pt x="8671060" y="2633948"/>
                  <a:pt x="8671060" y="2636106"/>
                </a:cubicBezTo>
                <a:lnTo>
                  <a:pt x="8672139" y="2637185"/>
                </a:lnTo>
                <a:lnTo>
                  <a:pt x="8673218" y="2637185"/>
                </a:lnTo>
                <a:lnTo>
                  <a:pt x="8688324" y="2632869"/>
                </a:lnTo>
                <a:lnTo>
                  <a:pt x="8689268" y="2633948"/>
                </a:lnTo>
                <a:lnTo>
                  <a:pt x="8695742" y="2631790"/>
                </a:lnTo>
                <a:lnTo>
                  <a:pt x="8710848" y="2635027"/>
                </a:lnTo>
                <a:lnTo>
                  <a:pt x="8710848" y="2636106"/>
                </a:lnTo>
                <a:lnTo>
                  <a:pt x="8711927" y="2635027"/>
                </a:lnTo>
                <a:lnTo>
                  <a:pt x="8714085" y="2635027"/>
                </a:lnTo>
                <a:lnTo>
                  <a:pt x="8720559" y="2638264"/>
                </a:lnTo>
                <a:cubicBezTo>
                  <a:pt x="8723437" y="2638264"/>
                  <a:pt x="8726269" y="2633948"/>
                  <a:pt x="8729056" y="2625316"/>
                </a:cubicBezTo>
                <a:lnTo>
                  <a:pt x="8744162" y="2605894"/>
                </a:lnTo>
                <a:cubicBezTo>
                  <a:pt x="8746680" y="2605894"/>
                  <a:pt x="8749198" y="2602702"/>
                  <a:pt x="8751716" y="2596318"/>
                </a:cubicBezTo>
                <a:lnTo>
                  <a:pt x="8751716" y="2595238"/>
                </a:lnTo>
                <a:lnTo>
                  <a:pt x="8750637" y="2594160"/>
                </a:lnTo>
                <a:lnTo>
                  <a:pt x="8750637" y="2593081"/>
                </a:lnTo>
                <a:lnTo>
                  <a:pt x="8737688" y="2597397"/>
                </a:lnTo>
                <a:lnTo>
                  <a:pt x="8726898" y="2593081"/>
                </a:lnTo>
                <a:lnTo>
                  <a:pt x="8723796" y="2596318"/>
                </a:lnTo>
                <a:lnTo>
                  <a:pt x="8720559" y="2596318"/>
                </a:lnTo>
                <a:lnTo>
                  <a:pt x="8716243" y="2593081"/>
                </a:lnTo>
                <a:lnTo>
                  <a:pt x="8715164" y="2593081"/>
                </a:lnTo>
                <a:cubicBezTo>
                  <a:pt x="8711028" y="2602342"/>
                  <a:pt x="8704194" y="2606973"/>
                  <a:pt x="8694663" y="2606973"/>
                </a:cubicBezTo>
                <a:lnTo>
                  <a:pt x="8689268" y="2605894"/>
                </a:lnTo>
                <a:lnTo>
                  <a:pt x="8679692" y="2606973"/>
                </a:lnTo>
                <a:lnTo>
                  <a:pt x="8675376" y="2606973"/>
                </a:lnTo>
                <a:cubicBezTo>
                  <a:pt x="8670341" y="2606973"/>
                  <a:pt x="8665305" y="2603781"/>
                  <a:pt x="8660270" y="2597397"/>
                </a:cubicBezTo>
                <a:lnTo>
                  <a:pt x="8660270" y="2593081"/>
                </a:lnTo>
                <a:lnTo>
                  <a:pt x="8665665" y="2580133"/>
                </a:lnTo>
                <a:lnTo>
                  <a:pt x="8664586" y="2569342"/>
                </a:lnTo>
                <a:cubicBezTo>
                  <a:pt x="8670341" y="2564757"/>
                  <a:pt x="8673218" y="2559047"/>
                  <a:pt x="8673218" y="2552213"/>
                </a:cubicBezTo>
                <a:lnTo>
                  <a:pt x="8672139" y="2552213"/>
                </a:lnTo>
                <a:lnTo>
                  <a:pt x="8667823" y="2551134"/>
                </a:lnTo>
                <a:lnTo>
                  <a:pt x="8664586" y="2552213"/>
                </a:lnTo>
                <a:lnTo>
                  <a:pt x="8663507" y="2551134"/>
                </a:lnTo>
                <a:lnTo>
                  <a:pt x="8658112" y="2552213"/>
                </a:lnTo>
                <a:lnTo>
                  <a:pt x="8636667" y="2552213"/>
                </a:lnTo>
                <a:cubicBezTo>
                  <a:pt x="8633070" y="2550415"/>
                  <a:pt x="8631272" y="2547538"/>
                  <a:pt x="8631272" y="2543581"/>
                </a:cubicBezTo>
                <a:lnTo>
                  <a:pt x="8632351" y="2542502"/>
                </a:lnTo>
                <a:lnTo>
                  <a:pt x="8639904" y="2542502"/>
                </a:lnTo>
                <a:lnTo>
                  <a:pt x="8651638" y="2540344"/>
                </a:lnTo>
                <a:lnTo>
                  <a:pt x="8659191" y="2543581"/>
                </a:lnTo>
                <a:cubicBezTo>
                  <a:pt x="8669981" y="2543581"/>
                  <a:pt x="8675376" y="2539985"/>
                  <a:pt x="8675376" y="2532791"/>
                </a:cubicBezTo>
                <a:cubicBezTo>
                  <a:pt x="8676815" y="2524429"/>
                  <a:pt x="8679332" y="2518000"/>
                  <a:pt x="8682929" y="2513504"/>
                </a:cubicBezTo>
                <a:lnTo>
                  <a:pt x="8681850" y="2507030"/>
                </a:lnTo>
                <a:lnTo>
                  <a:pt x="8690347" y="2496240"/>
                </a:lnTo>
                <a:lnTo>
                  <a:pt x="8689268" y="2493003"/>
                </a:lnTo>
                <a:lnTo>
                  <a:pt x="8669981" y="2497319"/>
                </a:lnTo>
                <a:cubicBezTo>
                  <a:pt x="8661709" y="2497319"/>
                  <a:pt x="8655954" y="2494846"/>
                  <a:pt x="8652717" y="2489901"/>
                </a:cubicBezTo>
                <a:lnTo>
                  <a:pt x="8652717" y="2488822"/>
                </a:lnTo>
                <a:lnTo>
                  <a:pt x="8658112" y="2483427"/>
                </a:lnTo>
                <a:lnTo>
                  <a:pt x="8661349" y="2483427"/>
                </a:lnTo>
                <a:cubicBezTo>
                  <a:pt x="8663867" y="2486304"/>
                  <a:pt x="8668183" y="2488103"/>
                  <a:pt x="8674297" y="2488822"/>
                </a:cubicBezTo>
                <a:cubicBezTo>
                  <a:pt x="8674297" y="2490890"/>
                  <a:pt x="8675736" y="2491924"/>
                  <a:pt x="8678613" y="2491924"/>
                </a:cubicBezTo>
                <a:cubicBezTo>
                  <a:pt x="8687695" y="2488597"/>
                  <a:pt x="8693045" y="2485045"/>
                  <a:pt x="8694663" y="2481269"/>
                </a:cubicBezTo>
                <a:lnTo>
                  <a:pt x="8693584" y="2475874"/>
                </a:lnTo>
                <a:cubicBezTo>
                  <a:pt x="8694124" y="2468141"/>
                  <a:pt x="8695203" y="2463465"/>
                  <a:pt x="8696821" y="2461847"/>
                </a:cubicBezTo>
                <a:lnTo>
                  <a:pt x="8695742" y="2460768"/>
                </a:lnTo>
                <a:lnTo>
                  <a:pt x="8695742" y="2459689"/>
                </a:lnTo>
                <a:lnTo>
                  <a:pt x="8697900" y="2449033"/>
                </a:lnTo>
                <a:lnTo>
                  <a:pt x="8696821" y="2439322"/>
                </a:lnTo>
                <a:cubicBezTo>
                  <a:pt x="8697900" y="2436445"/>
                  <a:pt x="8698979" y="2435007"/>
                  <a:pt x="8700058" y="2435007"/>
                </a:cubicBezTo>
                <a:close/>
                <a:moveTo>
                  <a:pt x="3246689" y="2435006"/>
                </a:moveTo>
                <a:cubicBezTo>
                  <a:pt x="3272405" y="2448944"/>
                  <a:pt x="3285264" y="2458879"/>
                  <a:pt x="3285264" y="2464814"/>
                </a:cubicBezTo>
                <a:cubicBezTo>
                  <a:pt x="3282656" y="2475784"/>
                  <a:pt x="3278609" y="2481269"/>
                  <a:pt x="3273125" y="2481269"/>
                </a:cubicBezTo>
                <a:lnTo>
                  <a:pt x="3272046" y="2482348"/>
                </a:lnTo>
                <a:lnTo>
                  <a:pt x="3272046" y="2484641"/>
                </a:lnTo>
                <a:lnTo>
                  <a:pt x="3279734" y="2493408"/>
                </a:lnTo>
                <a:lnTo>
                  <a:pt x="3279734" y="2494486"/>
                </a:lnTo>
                <a:cubicBezTo>
                  <a:pt x="3278295" y="2504647"/>
                  <a:pt x="3276092" y="2512380"/>
                  <a:pt x="3273125" y="2517685"/>
                </a:cubicBezTo>
                <a:lnTo>
                  <a:pt x="3273125" y="2520922"/>
                </a:lnTo>
                <a:cubicBezTo>
                  <a:pt x="3275732" y="2520922"/>
                  <a:pt x="3277576" y="2522766"/>
                  <a:pt x="3278655" y="2526452"/>
                </a:cubicBezTo>
                <a:lnTo>
                  <a:pt x="3277576" y="2541963"/>
                </a:lnTo>
                <a:lnTo>
                  <a:pt x="3277576" y="2544121"/>
                </a:lnTo>
                <a:lnTo>
                  <a:pt x="3279734" y="2552888"/>
                </a:lnTo>
                <a:lnTo>
                  <a:pt x="3279734" y="2568399"/>
                </a:lnTo>
                <a:lnTo>
                  <a:pt x="3277576" y="2577165"/>
                </a:lnTo>
                <a:lnTo>
                  <a:pt x="3278655" y="2585932"/>
                </a:lnTo>
                <a:cubicBezTo>
                  <a:pt x="3278655" y="2592766"/>
                  <a:pt x="3277171" y="2600499"/>
                  <a:pt x="3274204" y="2609131"/>
                </a:cubicBezTo>
                <a:lnTo>
                  <a:pt x="3277576" y="2614661"/>
                </a:lnTo>
                <a:lnTo>
                  <a:pt x="3277576" y="2616819"/>
                </a:lnTo>
                <a:lnTo>
                  <a:pt x="3278655" y="2630037"/>
                </a:lnTo>
                <a:lnTo>
                  <a:pt x="3277576" y="2641096"/>
                </a:lnTo>
                <a:lnTo>
                  <a:pt x="3278655" y="2648784"/>
                </a:lnTo>
                <a:lnTo>
                  <a:pt x="3275283" y="2655393"/>
                </a:lnTo>
                <a:lnTo>
                  <a:pt x="3275283" y="2657551"/>
                </a:lnTo>
                <a:cubicBezTo>
                  <a:pt x="3278969" y="2660339"/>
                  <a:pt x="3280813" y="2663306"/>
                  <a:pt x="3280813" y="2666453"/>
                </a:cubicBezTo>
                <a:lnTo>
                  <a:pt x="3280813" y="2668611"/>
                </a:lnTo>
                <a:cubicBezTo>
                  <a:pt x="3276227" y="2679491"/>
                  <a:pt x="3265976" y="2689022"/>
                  <a:pt x="3250061" y="2697205"/>
                </a:cubicBezTo>
                <a:lnTo>
                  <a:pt x="3224705" y="2697205"/>
                </a:lnTo>
                <a:lnTo>
                  <a:pt x="3222412" y="2695047"/>
                </a:lnTo>
                <a:lnTo>
                  <a:pt x="3222412" y="2691810"/>
                </a:lnTo>
                <a:lnTo>
                  <a:pt x="3224705" y="2682908"/>
                </a:lnTo>
                <a:lnTo>
                  <a:pt x="3223626" y="2681829"/>
                </a:lnTo>
                <a:lnTo>
                  <a:pt x="3222412" y="2682908"/>
                </a:lnTo>
                <a:lnTo>
                  <a:pt x="3220254" y="2682908"/>
                </a:lnTo>
                <a:lnTo>
                  <a:pt x="3207036" y="2664160"/>
                </a:lnTo>
                <a:cubicBezTo>
                  <a:pt x="3204248" y="2664160"/>
                  <a:pt x="3201326" y="2661957"/>
                  <a:pt x="3198269" y="2657551"/>
                </a:cubicBezTo>
                <a:cubicBezTo>
                  <a:pt x="3187209" y="2657551"/>
                  <a:pt x="3181679" y="2654269"/>
                  <a:pt x="3181679" y="2647705"/>
                </a:cubicBezTo>
                <a:lnTo>
                  <a:pt x="3185051" y="2645547"/>
                </a:lnTo>
                <a:lnTo>
                  <a:pt x="3189367" y="2645547"/>
                </a:lnTo>
                <a:lnTo>
                  <a:pt x="3201506" y="2649863"/>
                </a:lnTo>
                <a:lnTo>
                  <a:pt x="3204878" y="2648784"/>
                </a:lnTo>
                <a:lnTo>
                  <a:pt x="3216882" y="2649863"/>
                </a:lnTo>
                <a:lnTo>
                  <a:pt x="3226863" y="2635567"/>
                </a:lnTo>
                <a:lnTo>
                  <a:pt x="3224705" y="2618977"/>
                </a:lnTo>
                <a:lnTo>
                  <a:pt x="3225784" y="2618977"/>
                </a:lnTo>
                <a:lnTo>
                  <a:pt x="3224705" y="2617898"/>
                </a:lnTo>
                <a:lnTo>
                  <a:pt x="3224705" y="2615740"/>
                </a:lnTo>
                <a:lnTo>
                  <a:pt x="3226863" y="2606973"/>
                </a:lnTo>
                <a:lnTo>
                  <a:pt x="3225784" y="2600364"/>
                </a:lnTo>
                <a:lnTo>
                  <a:pt x="3226863" y="2599150"/>
                </a:lnTo>
                <a:lnTo>
                  <a:pt x="3223626" y="2588225"/>
                </a:lnTo>
                <a:lnTo>
                  <a:pt x="3224705" y="2577165"/>
                </a:lnTo>
                <a:lnTo>
                  <a:pt x="3220254" y="2569477"/>
                </a:lnTo>
                <a:cubicBezTo>
                  <a:pt x="3222501" y="2564712"/>
                  <a:pt x="3223626" y="2558822"/>
                  <a:pt x="3223626" y="2551809"/>
                </a:cubicBezTo>
                <a:lnTo>
                  <a:pt x="3223626" y="2540749"/>
                </a:lnTo>
                <a:lnTo>
                  <a:pt x="3225784" y="2530903"/>
                </a:lnTo>
                <a:lnTo>
                  <a:pt x="3224705" y="2526452"/>
                </a:lnTo>
                <a:lnTo>
                  <a:pt x="3225784" y="2519843"/>
                </a:lnTo>
                <a:cubicBezTo>
                  <a:pt x="3224345" y="2518764"/>
                  <a:pt x="3223221" y="2511076"/>
                  <a:pt x="3222412" y="2496780"/>
                </a:cubicBezTo>
                <a:lnTo>
                  <a:pt x="3224705" y="2487878"/>
                </a:lnTo>
                <a:lnTo>
                  <a:pt x="3224705" y="2484641"/>
                </a:lnTo>
                <a:lnTo>
                  <a:pt x="3219175" y="2462117"/>
                </a:lnTo>
                <a:lnTo>
                  <a:pt x="3218096" y="2462117"/>
                </a:lnTo>
                <a:lnTo>
                  <a:pt x="3213645" y="2463195"/>
                </a:lnTo>
                <a:lnTo>
                  <a:pt x="3204878" y="2462117"/>
                </a:lnTo>
                <a:lnTo>
                  <a:pt x="3195976" y="2463195"/>
                </a:lnTo>
                <a:lnTo>
                  <a:pt x="3195976" y="2462117"/>
                </a:lnTo>
                <a:lnTo>
                  <a:pt x="3187209" y="2464275"/>
                </a:lnTo>
                <a:lnTo>
                  <a:pt x="3180600" y="2462117"/>
                </a:lnTo>
                <a:lnTo>
                  <a:pt x="3169540" y="2462117"/>
                </a:lnTo>
                <a:lnTo>
                  <a:pt x="3159695" y="2463195"/>
                </a:lnTo>
                <a:lnTo>
                  <a:pt x="3154165" y="2461037"/>
                </a:lnTo>
                <a:lnTo>
                  <a:pt x="3137575" y="2463195"/>
                </a:lnTo>
                <a:lnTo>
                  <a:pt x="3136496" y="2462117"/>
                </a:lnTo>
                <a:lnTo>
                  <a:pt x="3136496" y="2461037"/>
                </a:lnTo>
                <a:lnTo>
                  <a:pt x="3130966" y="2462117"/>
                </a:lnTo>
                <a:lnTo>
                  <a:pt x="3120041" y="2459823"/>
                </a:lnTo>
                <a:lnTo>
                  <a:pt x="3114511" y="2463195"/>
                </a:lnTo>
                <a:cubicBezTo>
                  <a:pt x="3103451" y="2464454"/>
                  <a:pt x="3094999" y="2462971"/>
                  <a:pt x="3089155" y="2458745"/>
                </a:cubicBezTo>
                <a:lnTo>
                  <a:pt x="3088076" y="2459823"/>
                </a:lnTo>
                <a:lnTo>
                  <a:pt x="3086862" y="2459823"/>
                </a:lnTo>
                <a:lnTo>
                  <a:pt x="3088076" y="2470344"/>
                </a:lnTo>
                <a:cubicBezTo>
                  <a:pt x="3085108" y="2478706"/>
                  <a:pt x="3083625" y="2485675"/>
                  <a:pt x="3083625" y="2491250"/>
                </a:cubicBezTo>
                <a:lnTo>
                  <a:pt x="3089155" y="2511076"/>
                </a:lnTo>
                <a:lnTo>
                  <a:pt x="3088076" y="2520922"/>
                </a:lnTo>
                <a:lnTo>
                  <a:pt x="3090234" y="2527531"/>
                </a:lnTo>
                <a:lnTo>
                  <a:pt x="3090234" y="2530903"/>
                </a:lnTo>
                <a:lnTo>
                  <a:pt x="3088076" y="2538591"/>
                </a:lnTo>
                <a:lnTo>
                  <a:pt x="3090234" y="2545200"/>
                </a:lnTo>
                <a:lnTo>
                  <a:pt x="3086862" y="2553967"/>
                </a:lnTo>
                <a:lnTo>
                  <a:pt x="3088076" y="2566105"/>
                </a:lnTo>
                <a:lnTo>
                  <a:pt x="3088076" y="2571635"/>
                </a:lnTo>
                <a:lnTo>
                  <a:pt x="3085783" y="2575007"/>
                </a:lnTo>
                <a:cubicBezTo>
                  <a:pt x="3089469" y="2579233"/>
                  <a:pt x="3091313" y="2583639"/>
                  <a:pt x="3091313" y="2588225"/>
                </a:cubicBezTo>
                <a:lnTo>
                  <a:pt x="3089155" y="2604680"/>
                </a:lnTo>
                <a:lnTo>
                  <a:pt x="3090234" y="2611289"/>
                </a:lnTo>
                <a:cubicBezTo>
                  <a:pt x="3084389" y="2614975"/>
                  <a:pt x="3081467" y="2617538"/>
                  <a:pt x="3081467" y="2618977"/>
                </a:cubicBezTo>
                <a:cubicBezTo>
                  <a:pt x="3083804" y="2620865"/>
                  <a:pt x="3086367" y="2631160"/>
                  <a:pt x="3089155" y="2649863"/>
                </a:cubicBezTo>
                <a:lnTo>
                  <a:pt x="3088076" y="2657551"/>
                </a:lnTo>
                <a:lnTo>
                  <a:pt x="3089155" y="2658765"/>
                </a:lnTo>
                <a:lnTo>
                  <a:pt x="3089155" y="2659844"/>
                </a:lnTo>
                <a:lnTo>
                  <a:pt x="3086862" y="2673062"/>
                </a:lnTo>
                <a:lnTo>
                  <a:pt x="3089155" y="2691810"/>
                </a:lnTo>
                <a:cubicBezTo>
                  <a:pt x="3086547" y="2694687"/>
                  <a:pt x="3076611" y="2697609"/>
                  <a:pt x="3059347" y="2700577"/>
                </a:cubicBezTo>
                <a:lnTo>
                  <a:pt x="3058268" y="2700577"/>
                </a:lnTo>
                <a:cubicBezTo>
                  <a:pt x="3045770" y="2695811"/>
                  <a:pt x="3039520" y="2688842"/>
                  <a:pt x="3039520" y="2679671"/>
                </a:cubicBezTo>
                <a:cubicBezTo>
                  <a:pt x="3039520" y="2670139"/>
                  <a:pt x="3040644" y="2665374"/>
                  <a:pt x="3042892" y="2665374"/>
                </a:cubicBezTo>
                <a:lnTo>
                  <a:pt x="3041813" y="2664160"/>
                </a:lnTo>
                <a:lnTo>
                  <a:pt x="3041813" y="2663081"/>
                </a:lnTo>
                <a:lnTo>
                  <a:pt x="3039520" y="2612368"/>
                </a:lnTo>
                <a:lnTo>
                  <a:pt x="3040599" y="2604680"/>
                </a:lnTo>
                <a:lnTo>
                  <a:pt x="3038441" y="2598071"/>
                </a:lnTo>
                <a:lnTo>
                  <a:pt x="3038441" y="2595913"/>
                </a:lnTo>
                <a:cubicBezTo>
                  <a:pt x="3039880" y="2594654"/>
                  <a:pt x="3040599" y="2590968"/>
                  <a:pt x="3040599" y="2584853"/>
                </a:cubicBezTo>
                <a:lnTo>
                  <a:pt x="3045050" y="2580537"/>
                </a:lnTo>
                <a:cubicBezTo>
                  <a:pt x="3041363" y="2575682"/>
                  <a:pt x="3039520" y="2565746"/>
                  <a:pt x="3039520" y="2550730"/>
                </a:cubicBezTo>
                <a:cubicBezTo>
                  <a:pt x="3039520" y="2531847"/>
                  <a:pt x="3041004" y="2521192"/>
                  <a:pt x="3043971" y="2518764"/>
                </a:cubicBezTo>
                <a:lnTo>
                  <a:pt x="3043971" y="2516606"/>
                </a:lnTo>
                <a:lnTo>
                  <a:pt x="3040599" y="2512155"/>
                </a:lnTo>
                <a:lnTo>
                  <a:pt x="3041813" y="2500016"/>
                </a:lnTo>
                <a:lnTo>
                  <a:pt x="3039520" y="2494486"/>
                </a:lnTo>
                <a:lnTo>
                  <a:pt x="3041813" y="2491250"/>
                </a:lnTo>
                <a:lnTo>
                  <a:pt x="3040599" y="2469130"/>
                </a:lnTo>
                <a:lnTo>
                  <a:pt x="3040599" y="2450382"/>
                </a:lnTo>
                <a:lnTo>
                  <a:pt x="3038441" y="2441616"/>
                </a:lnTo>
                <a:cubicBezTo>
                  <a:pt x="3039700" y="2438648"/>
                  <a:pt x="3042263" y="2437164"/>
                  <a:pt x="3046129" y="2437164"/>
                </a:cubicBezTo>
                <a:lnTo>
                  <a:pt x="3070407" y="2451596"/>
                </a:lnTo>
                <a:lnTo>
                  <a:pt x="3074858" y="2452675"/>
                </a:lnTo>
                <a:lnTo>
                  <a:pt x="3075937" y="2451596"/>
                </a:lnTo>
                <a:lnTo>
                  <a:pt x="3078095" y="2451596"/>
                </a:lnTo>
                <a:lnTo>
                  <a:pt x="3084704" y="2455912"/>
                </a:lnTo>
                <a:lnTo>
                  <a:pt x="3097922" y="2454833"/>
                </a:lnTo>
                <a:cubicBezTo>
                  <a:pt x="3105294" y="2455193"/>
                  <a:pt x="3108981" y="2455957"/>
                  <a:pt x="3108981" y="2457126"/>
                </a:cubicBezTo>
                <a:lnTo>
                  <a:pt x="3114511" y="2455912"/>
                </a:lnTo>
                <a:lnTo>
                  <a:pt x="3118827" y="2455912"/>
                </a:lnTo>
                <a:lnTo>
                  <a:pt x="3142026" y="2454833"/>
                </a:lnTo>
                <a:lnTo>
                  <a:pt x="3154165" y="2455912"/>
                </a:lnTo>
                <a:lnTo>
                  <a:pt x="3164011" y="2454833"/>
                </a:lnTo>
                <a:lnTo>
                  <a:pt x="3173991" y="2455912"/>
                </a:lnTo>
                <a:lnTo>
                  <a:pt x="3187209" y="2451596"/>
                </a:lnTo>
                <a:lnTo>
                  <a:pt x="3192739" y="2454833"/>
                </a:lnTo>
                <a:lnTo>
                  <a:pt x="3199348" y="2454833"/>
                </a:lnTo>
                <a:cubicBezTo>
                  <a:pt x="3202045" y="2452675"/>
                  <a:pt x="3204608" y="2451596"/>
                  <a:pt x="3207036" y="2451596"/>
                </a:cubicBezTo>
                <a:lnTo>
                  <a:pt x="3209194" y="2451596"/>
                </a:lnTo>
                <a:lnTo>
                  <a:pt x="3213645" y="2454833"/>
                </a:lnTo>
                <a:lnTo>
                  <a:pt x="3218096" y="2454833"/>
                </a:lnTo>
                <a:cubicBezTo>
                  <a:pt x="3232033" y="2448629"/>
                  <a:pt x="3239001" y="2443504"/>
                  <a:pt x="3239001" y="2439458"/>
                </a:cubicBezTo>
                <a:cubicBezTo>
                  <a:pt x="3242328" y="2436490"/>
                  <a:pt x="3244891" y="2435006"/>
                  <a:pt x="3246689" y="2435006"/>
                </a:cubicBezTo>
                <a:close/>
                <a:moveTo>
                  <a:pt x="7650080" y="2434872"/>
                </a:moveTo>
                <a:lnTo>
                  <a:pt x="7662084" y="2437030"/>
                </a:lnTo>
                <a:cubicBezTo>
                  <a:pt x="7662084" y="2435591"/>
                  <a:pt x="7663163" y="2434872"/>
                  <a:pt x="7665321" y="2434872"/>
                </a:cubicBezTo>
                <a:lnTo>
                  <a:pt x="7671795" y="2437030"/>
                </a:lnTo>
                <a:lnTo>
                  <a:pt x="7672874" y="2437030"/>
                </a:lnTo>
                <a:lnTo>
                  <a:pt x="7679483" y="2434872"/>
                </a:lnTo>
                <a:cubicBezTo>
                  <a:pt x="7686766" y="2435591"/>
                  <a:pt x="7691128" y="2436670"/>
                  <a:pt x="7692566" y="2438109"/>
                </a:cubicBezTo>
                <a:lnTo>
                  <a:pt x="7700119" y="2437030"/>
                </a:lnTo>
                <a:lnTo>
                  <a:pt x="7711044" y="2439188"/>
                </a:lnTo>
                <a:lnTo>
                  <a:pt x="7715360" y="2438109"/>
                </a:lnTo>
                <a:lnTo>
                  <a:pt x="7718732" y="2441346"/>
                </a:lnTo>
                <a:lnTo>
                  <a:pt x="7718732" y="2443638"/>
                </a:lnTo>
                <a:cubicBezTo>
                  <a:pt x="7715585" y="2448674"/>
                  <a:pt x="7710460" y="2451191"/>
                  <a:pt x="7703356" y="2451191"/>
                </a:cubicBezTo>
                <a:lnTo>
                  <a:pt x="7702277" y="2450112"/>
                </a:lnTo>
                <a:lnTo>
                  <a:pt x="7701198" y="2450112"/>
                </a:lnTo>
                <a:lnTo>
                  <a:pt x="7697961" y="2451191"/>
                </a:lnTo>
                <a:lnTo>
                  <a:pt x="7697961" y="2457800"/>
                </a:lnTo>
                <a:cubicBezTo>
                  <a:pt x="7703626" y="2462476"/>
                  <a:pt x="7706548" y="2467197"/>
                  <a:pt x="7706728" y="2471962"/>
                </a:cubicBezTo>
                <a:cubicBezTo>
                  <a:pt x="7700884" y="2482303"/>
                  <a:pt x="7697242" y="2493542"/>
                  <a:pt x="7695803" y="2505681"/>
                </a:cubicBezTo>
                <a:lnTo>
                  <a:pt x="7696882" y="2505681"/>
                </a:lnTo>
                <a:lnTo>
                  <a:pt x="7703356" y="2504602"/>
                </a:lnTo>
                <a:lnTo>
                  <a:pt x="7727364" y="2504602"/>
                </a:lnTo>
                <a:lnTo>
                  <a:pt x="7737210" y="2505681"/>
                </a:lnTo>
                <a:cubicBezTo>
                  <a:pt x="7747011" y="2500556"/>
                  <a:pt x="7754969" y="2492553"/>
                  <a:pt x="7761083" y="2481673"/>
                </a:cubicBezTo>
                <a:lnTo>
                  <a:pt x="7763376" y="2481673"/>
                </a:lnTo>
                <a:cubicBezTo>
                  <a:pt x="7768951" y="2481673"/>
                  <a:pt x="7779831" y="2490755"/>
                  <a:pt x="7796016" y="2508918"/>
                </a:cubicBezTo>
                <a:lnTo>
                  <a:pt x="7802490" y="2514313"/>
                </a:lnTo>
                <a:lnTo>
                  <a:pt x="7802490" y="2520922"/>
                </a:lnTo>
                <a:cubicBezTo>
                  <a:pt x="7802490" y="2522900"/>
                  <a:pt x="7798488" y="2525058"/>
                  <a:pt x="7790486" y="2527396"/>
                </a:cubicBezTo>
                <a:cubicBezTo>
                  <a:pt x="7792734" y="2531263"/>
                  <a:pt x="7793858" y="2536343"/>
                  <a:pt x="7793858" y="2542637"/>
                </a:cubicBezTo>
                <a:lnTo>
                  <a:pt x="7790486" y="2546009"/>
                </a:lnTo>
                <a:lnTo>
                  <a:pt x="7790486" y="2560036"/>
                </a:lnTo>
                <a:cubicBezTo>
                  <a:pt x="7793453" y="2563183"/>
                  <a:pt x="7794937" y="2566105"/>
                  <a:pt x="7794937" y="2568803"/>
                </a:cubicBezTo>
                <a:lnTo>
                  <a:pt x="7793858" y="2569882"/>
                </a:lnTo>
                <a:lnTo>
                  <a:pt x="7794937" y="2570961"/>
                </a:lnTo>
                <a:lnTo>
                  <a:pt x="7794937" y="2580807"/>
                </a:lnTo>
                <a:lnTo>
                  <a:pt x="7792779" y="2588360"/>
                </a:lnTo>
                <a:lnTo>
                  <a:pt x="7793858" y="2597127"/>
                </a:lnTo>
                <a:lnTo>
                  <a:pt x="7790486" y="2601443"/>
                </a:lnTo>
                <a:lnTo>
                  <a:pt x="7793858" y="2608052"/>
                </a:lnTo>
                <a:cubicBezTo>
                  <a:pt x="7792959" y="2616774"/>
                  <a:pt x="7790396" y="2621135"/>
                  <a:pt x="7786170" y="2621135"/>
                </a:cubicBezTo>
                <a:lnTo>
                  <a:pt x="7787249" y="2627609"/>
                </a:lnTo>
                <a:lnTo>
                  <a:pt x="7786170" y="2658090"/>
                </a:lnTo>
                <a:lnTo>
                  <a:pt x="7787249" y="2659169"/>
                </a:lnTo>
                <a:lnTo>
                  <a:pt x="7787249" y="2660248"/>
                </a:lnTo>
                <a:cubicBezTo>
                  <a:pt x="7782753" y="2671668"/>
                  <a:pt x="7775515" y="2680030"/>
                  <a:pt x="7765534" y="2685335"/>
                </a:cubicBezTo>
                <a:lnTo>
                  <a:pt x="7755688" y="2690730"/>
                </a:lnTo>
                <a:cubicBezTo>
                  <a:pt x="7752811" y="2690730"/>
                  <a:pt x="7747730" y="2693293"/>
                  <a:pt x="7740447" y="2698418"/>
                </a:cubicBezTo>
                <a:cubicBezTo>
                  <a:pt x="7737570" y="2699857"/>
                  <a:pt x="7733568" y="2700576"/>
                  <a:pt x="7728443" y="2700576"/>
                </a:cubicBezTo>
                <a:lnTo>
                  <a:pt x="7727364" y="2700576"/>
                </a:lnTo>
                <a:cubicBezTo>
                  <a:pt x="7724307" y="2697519"/>
                  <a:pt x="7719586" y="2694957"/>
                  <a:pt x="7713202" y="2692888"/>
                </a:cubicBezTo>
                <a:lnTo>
                  <a:pt x="7713202" y="2684256"/>
                </a:lnTo>
                <a:cubicBezTo>
                  <a:pt x="7713202" y="2672297"/>
                  <a:pt x="7699760" y="2661418"/>
                  <a:pt x="7672874" y="2651616"/>
                </a:cubicBezTo>
                <a:lnTo>
                  <a:pt x="7668558" y="2647166"/>
                </a:lnTo>
                <a:lnTo>
                  <a:pt x="7673953" y="2641771"/>
                </a:lnTo>
                <a:lnTo>
                  <a:pt x="7684878" y="2642850"/>
                </a:lnTo>
                <a:lnTo>
                  <a:pt x="7695803" y="2641771"/>
                </a:lnTo>
                <a:cubicBezTo>
                  <a:pt x="7699580" y="2643929"/>
                  <a:pt x="7703221" y="2645008"/>
                  <a:pt x="7706728" y="2645008"/>
                </a:cubicBezTo>
                <a:cubicBezTo>
                  <a:pt x="7714101" y="2643749"/>
                  <a:pt x="7723902" y="2636870"/>
                  <a:pt x="7736131" y="2624372"/>
                </a:cubicBezTo>
                <a:cubicBezTo>
                  <a:pt x="7737750" y="2624372"/>
                  <a:pt x="7738828" y="2619651"/>
                  <a:pt x="7739368" y="2610210"/>
                </a:cubicBezTo>
                <a:lnTo>
                  <a:pt x="7738289" y="2596048"/>
                </a:lnTo>
                <a:lnTo>
                  <a:pt x="7737210" y="2596048"/>
                </a:lnTo>
                <a:cubicBezTo>
                  <a:pt x="7737210" y="2599105"/>
                  <a:pt x="7732849" y="2604905"/>
                  <a:pt x="7724127" y="2613447"/>
                </a:cubicBezTo>
                <a:lnTo>
                  <a:pt x="7720890" y="2612368"/>
                </a:lnTo>
                <a:cubicBezTo>
                  <a:pt x="7720890" y="2614166"/>
                  <a:pt x="7717248" y="2615605"/>
                  <a:pt x="7709965" y="2616684"/>
                </a:cubicBezTo>
                <a:cubicBezTo>
                  <a:pt x="7709965" y="2613267"/>
                  <a:pt x="7707043" y="2611469"/>
                  <a:pt x="7701198" y="2611289"/>
                </a:cubicBezTo>
                <a:lnTo>
                  <a:pt x="7683799" y="2581886"/>
                </a:lnTo>
                <a:lnTo>
                  <a:pt x="7683799" y="2580807"/>
                </a:lnTo>
                <a:lnTo>
                  <a:pt x="7688115" y="2580807"/>
                </a:lnTo>
                <a:lnTo>
                  <a:pt x="7693645" y="2579728"/>
                </a:lnTo>
                <a:lnTo>
                  <a:pt x="7694724" y="2580807"/>
                </a:lnTo>
                <a:lnTo>
                  <a:pt x="7694724" y="2579728"/>
                </a:lnTo>
                <a:lnTo>
                  <a:pt x="7691487" y="2576491"/>
                </a:lnTo>
                <a:cubicBezTo>
                  <a:pt x="7688520" y="2576851"/>
                  <a:pt x="7687036" y="2577930"/>
                  <a:pt x="7687036" y="2579728"/>
                </a:cubicBezTo>
                <a:lnTo>
                  <a:pt x="7673953" y="2570961"/>
                </a:lnTo>
                <a:lnTo>
                  <a:pt x="7671795" y="2570961"/>
                </a:lnTo>
                <a:lnTo>
                  <a:pt x="7672874" y="2577570"/>
                </a:lnTo>
                <a:cubicBezTo>
                  <a:pt x="7672874" y="2580627"/>
                  <a:pt x="7669637" y="2582425"/>
                  <a:pt x="7663163" y="2582965"/>
                </a:cubicBezTo>
                <a:cubicBezTo>
                  <a:pt x="7663163" y="2585123"/>
                  <a:pt x="7662084" y="2586202"/>
                  <a:pt x="7659926" y="2586202"/>
                </a:cubicBezTo>
                <a:cubicBezTo>
                  <a:pt x="7657678" y="2586202"/>
                  <a:pt x="7655475" y="2585123"/>
                  <a:pt x="7653317" y="2582965"/>
                </a:cubicBezTo>
                <a:lnTo>
                  <a:pt x="7652238" y="2584044"/>
                </a:lnTo>
                <a:lnTo>
                  <a:pt x="7651159" y="2584044"/>
                </a:lnTo>
                <a:lnTo>
                  <a:pt x="7645764" y="2580807"/>
                </a:lnTo>
                <a:cubicBezTo>
                  <a:pt x="7645764" y="2582246"/>
                  <a:pt x="7644640" y="2582965"/>
                  <a:pt x="7642392" y="2582965"/>
                </a:cubicBezTo>
                <a:lnTo>
                  <a:pt x="7638076" y="2580807"/>
                </a:lnTo>
                <a:lnTo>
                  <a:pt x="7635918" y="2580807"/>
                </a:lnTo>
                <a:lnTo>
                  <a:pt x="7635918" y="2581886"/>
                </a:lnTo>
                <a:lnTo>
                  <a:pt x="7642392" y="2584044"/>
                </a:lnTo>
                <a:lnTo>
                  <a:pt x="7647922" y="2582965"/>
                </a:lnTo>
                <a:lnTo>
                  <a:pt x="7651159" y="2586202"/>
                </a:lnTo>
                <a:lnTo>
                  <a:pt x="7654396" y="2585123"/>
                </a:lnTo>
                <a:cubicBezTo>
                  <a:pt x="7655116" y="2588000"/>
                  <a:pt x="7656959" y="2589439"/>
                  <a:pt x="7659926" y="2589439"/>
                </a:cubicBezTo>
                <a:lnTo>
                  <a:pt x="7666400" y="2587281"/>
                </a:lnTo>
                <a:lnTo>
                  <a:pt x="7668558" y="2589439"/>
                </a:lnTo>
                <a:cubicBezTo>
                  <a:pt x="7665861" y="2591507"/>
                  <a:pt x="7661140" y="2600589"/>
                  <a:pt x="7654396" y="2616684"/>
                </a:cubicBezTo>
                <a:cubicBezTo>
                  <a:pt x="7651339" y="2616684"/>
                  <a:pt x="7649541" y="2619966"/>
                  <a:pt x="7649001" y="2626530"/>
                </a:cubicBezTo>
                <a:cubicBezTo>
                  <a:pt x="7635514" y="2645952"/>
                  <a:pt x="7621352" y="2658270"/>
                  <a:pt x="7606516" y="2663485"/>
                </a:cubicBezTo>
                <a:cubicBezTo>
                  <a:pt x="7603099" y="2665554"/>
                  <a:pt x="7599817" y="2669195"/>
                  <a:pt x="7596670" y="2674410"/>
                </a:cubicBezTo>
                <a:lnTo>
                  <a:pt x="7557556" y="2690730"/>
                </a:lnTo>
                <a:lnTo>
                  <a:pt x="7548789" y="2690730"/>
                </a:lnTo>
                <a:lnTo>
                  <a:pt x="7548789" y="2687493"/>
                </a:lnTo>
                <a:cubicBezTo>
                  <a:pt x="7548789" y="2685875"/>
                  <a:pt x="7552430" y="2684436"/>
                  <a:pt x="7559714" y="2683177"/>
                </a:cubicBezTo>
                <a:cubicBezTo>
                  <a:pt x="7559714" y="2677333"/>
                  <a:pt x="7561512" y="2674410"/>
                  <a:pt x="7565109" y="2674410"/>
                </a:cubicBezTo>
                <a:cubicBezTo>
                  <a:pt x="7569695" y="2667936"/>
                  <a:pt x="7574775" y="2663576"/>
                  <a:pt x="7580350" y="2661327"/>
                </a:cubicBezTo>
                <a:cubicBezTo>
                  <a:pt x="7580350" y="2656112"/>
                  <a:pt x="7586509" y="2649234"/>
                  <a:pt x="7598828" y="2640692"/>
                </a:cubicBezTo>
                <a:lnTo>
                  <a:pt x="7599907" y="2640692"/>
                </a:lnTo>
                <a:lnTo>
                  <a:pt x="7599907" y="2634083"/>
                </a:lnTo>
                <a:cubicBezTo>
                  <a:pt x="7604852" y="2618887"/>
                  <a:pt x="7611776" y="2611289"/>
                  <a:pt x="7620678" y="2611289"/>
                </a:cubicBezTo>
                <a:lnTo>
                  <a:pt x="7620678" y="2609131"/>
                </a:lnTo>
                <a:cubicBezTo>
                  <a:pt x="7617081" y="2608591"/>
                  <a:pt x="7615282" y="2607512"/>
                  <a:pt x="7615282" y="2605894"/>
                </a:cubicBezTo>
                <a:lnTo>
                  <a:pt x="7615282" y="2603601"/>
                </a:lnTo>
                <a:cubicBezTo>
                  <a:pt x="7619059" y="2590563"/>
                  <a:pt x="7625578" y="2580762"/>
                  <a:pt x="7634840" y="2574198"/>
                </a:cubicBezTo>
                <a:cubicBezTo>
                  <a:pt x="7628995" y="2574198"/>
                  <a:pt x="7626072" y="2573119"/>
                  <a:pt x="7626072" y="2570961"/>
                </a:cubicBezTo>
                <a:lnTo>
                  <a:pt x="7626072" y="2569882"/>
                </a:lnTo>
                <a:lnTo>
                  <a:pt x="7631602" y="2564487"/>
                </a:lnTo>
                <a:cubicBezTo>
                  <a:pt x="7631602" y="2563048"/>
                  <a:pt x="7630478" y="2562329"/>
                  <a:pt x="7628230" y="2562329"/>
                </a:cubicBezTo>
                <a:lnTo>
                  <a:pt x="7627152" y="2561250"/>
                </a:lnTo>
                <a:lnTo>
                  <a:pt x="7627152" y="2560036"/>
                </a:lnTo>
                <a:lnTo>
                  <a:pt x="7636998" y="2542637"/>
                </a:lnTo>
                <a:lnTo>
                  <a:pt x="7636998" y="2535084"/>
                </a:lnTo>
                <a:lnTo>
                  <a:pt x="7640234" y="2520922"/>
                </a:lnTo>
                <a:lnTo>
                  <a:pt x="7639156" y="2517685"/>
                </a:lnTo>
                <a:lnTo>
                  <a:pt x="7636998" y="2517685"/>
                </a:lnTo>
                <a:lnTo>
                  <a:pt x="7619598" y="2518764"/>
                </a:lnTo>
                <a:cubicBezTo>
                  <a:pt x="7615193" y="2516516"/>
                  <a:pt x="7607550" y="2515392"/>
                  <a:pt x="7596670" y="2515392"/>
                </a:cubicBezTo>
                <a:lnTo>
                  <a:pt x="7592354" y="2516606"/>
                </a:lnTo>
                <a:lnTo>
                  <a:pt x="7588038" y="2515392"/>
                </a:lnTo>
                <a:lnTo>
                  <a:pt x="7586959" y="2515392"/>
                </a:lnTo>
                <a:lnTo>
                  <a:pt x="7574955" y="2517685"/>
                </a:lnTo>
                <a:cubicBezTo>
                  <a:pt x="7566053" y="2517685"/>
                  <a:pt x="7559129" y="2515122"/>
                  <a:pt x="7554184" y="2509997"/>
                </a:cubicBezTo>
                <a:lnTo>
                  <a:pt x="7554184" y="2507839"/>
                </a:lnTo>
                <a:lnTo>
                  <a:pt x="7556477" y="2505681"/>
                </a:lnTo>
                <a:lnTo>
                  <a:pt x="7559714" y="2505681"/>
                </a:lnTo>
                <a:lnTo>
                  <a:pt x="7574955" y="2508918"/>
                </a:lnTo>
                <a:lnTo>
                  <a:pt x="7583587" y="2508918"/>
                </a:lnTo>
                <a:lnTo>
                  <a:pt x="7584666" y="2509997"/>
                </a:lnTo>
                <a:cubicBezTo>
                  <a:pt x="7588172" y="2507120"/>
                  <a:pt x="7595096" y="2505681"/>
                  <a:pt x="7605437" y="2505681"/>
                </a:cubicBezTo>
                <a:lnTo>
                  <a:pt x="7617440" y="2505681"/>
                </a:lnTo>
                <a:cubicBezTo>
                  <a:pt x="7618879" y="2507120"/>
                  <a:pt x="7621756" y="2507839"/>
                  <a:pt x="7626072" y="2507839"/>
                </a:cubicBezTo>
                <a:lnTo>
                  <a:pt x="7626072" y="2508918"/>
                </a:lnTo>
                <a:lnTo>
                  <a:pt x="7627152" y="2507839"/>
                </a:lnTo>
                <a:lnTo>
                  <a:pt x="7641314" y="2507839"/>
                </a:lnTo>
                <a:cubicBezTo>
                  <a:pt x="7642392" y="2507839"/>
                  <a:pt x="7644236" y="2504917"/>
                  <a:pt x="7646843" y="2499072"/>
                </a:cubicBezTo>
                <a:lnTo>
                  <a:pt x="7643472" y="2495835"/>
                </a:lnTo>
                <a:lnTo>
                  <a:pt x="7647922" y="2490440"/>
                </a:lnTo>
                <a:lnTo>
                  <a:pt x="7646843" y="2485989"/>
                </a:lnTo>
                <a:cubicBezTo>
                  <a:pt x="7646843" y="2473491"/>
                  <a:pt x="7649361" y="2464814"/>
                  <a:pt x="7654396" y="2459958"/>
                </a:cubicBezTo>
                <a:lnTo>
                  <a:pt x="7654396" y="2456586"/>
                </a:lnTo>
                <a:cubicBezTo>
                  <a:pt x="7653317" y="2453529"/>
                  <a:pt x="7649316" y="2449573"/>
                  <a:pt x="7642392" y="2444717"/>
                </a:cubicBezTo>
                <a:lnTo>
                  <a:pt x="7642392" y="2442559"/>
                </a:lnTo>
                <a:close/>
                <a:moveTo>
                  <a:pt x="3711591" y="2434737"/>
                </a:moveTo>
                <a:cubicBezTo>
                  <a:pt x="3726427" y="2438243"/>
                  <a:pt x="3734609" y="2441076"/>
                  <a:pt x="3736138" y="2443234"/>
                </a:cubicBezTo>
                <a:lnTo>
                  <a:pt x="3735059" y="2450652"/>
                </a:lnTo>
                <a:lnTo>
                  <a:pt x="3736138" y="2451731"/>
                </a:lnTo>
                <a:lnTo>
                  <a:pt x="3737217" y="2451731"/>
                </a:lnTo>
                <a:lnTo>
                  <a:pt x="3741533" y="2450652"/>
                </a:lnTo>
                <a:lnTo>
                  <a:pt x="3742612" y="2451731"/>
                </a:lnTo>
                <a:lnTo>
                  <a:pt x="3742612" y="2453754"/>
                </a:lnTo>
                <a:lnTo>
                  <a:pt x="3740454" y="2455912"/>
                </a:lnTo>
                <a:lnTo>
                  <a:pt x="3738296" y="2455912"/>
                </a:lnTo>
                <a:lnTo>
                  <a:pt x="3735059" y="2453754"/>
                </a:lnTo>
                <a:lnTo>
                  <a:pt x="3733036" y="2453754"/>
                </a:lnTo>
                <a:lnTo>
                  <a:pt x="3705252" y="2481404"/>
                </a:lnTo>
                <a:lnTo>
                  <a:pt x="3700936" y="2493003"/>
                </a:lnTo>
                <a:lnTo>
                  <a:pt x="3709568" y="2496105"/>
                </a:lnTo>
                <a:lnTo>
                  <a:pt x="3718065" y="2494082"/>
                </a:lnTo>
                <a:lnTo>
                  <a:pt x="3719144" y="2494082"/>
                </a:lnTo>
                <a:lnTo>
                  <a:pt x="3723325" y="2497184"/>
                </a:lnTo>
                <a:lnTo>
                  <a:pt x="3725483" y="2497184"/>
                </a:lnTo>
                <a:cubicBezTo>
                  <a:pt x="3726562" y="2497184"/>
                  <a:pt x="3728360" y="2493677"/>
                  <a:pt x="3730878" y="2486664"/>
                </a:cubicBezTo>
                <a:cubicBezTo>
                  <a:pt x="3732497" y="2486664"/>
                  <a:pt x="3733576" y="2483112"/>
                  <a:pt x="3734115" y="2476009"/>
                </a:cubicBezTo>
                <a:lnTo>
                  <a:pt x="3741533" y="2470748"/>
                </a:lnTo>
                <a:cubicBezTo>
                  <a:pt x="3745399" y="2474255"/>
                  <a:pt x="3749311" y="2476009"/>
                  <a:pt x="3753268" y="2476009"/>
                </a:cubicBezTo>
                <a:lnTo>
                  <a:pt x="3756505" y="2480325"/>
                </a:lnTo>
                <a:lnTo>
                  <a:pt x="3756505" y="2484506"/>
                </a:lnTo>
                <a:lnTo>
                  <a:pt x="3755426" y="2489766"/>
                </a:lnTo>
                <a:lnTo>
                  <a:pt x="3756505" y="2490845"/>
                </a:lnTo>
                <a:lnTo>
                  <a:pt x="3761765" y="2489766"/>
                </a:lnTo>
                <a:lnTo>
                  <a:pt x="3770397" y="2499342"/>
                </a:lnTo>
                <a:lnTo>
                  <a:pt x="3770397" y="2501500"/>
                </a:lnTo>
                <a:cubicBezTo>
                  <a:pt x="3770397" y="2503928"/>
                  <a:pt x="3766485" y="2505681"/>
                  <a:pt x="3758663" y="2506760"/>
                </a:cubicBezTo>
                <a:lnTo>
                  <a:pt x="3746794" y="2506760"/>
                </a:lnTo>
                <a:lnTo>
                  <a:pt x="3738296" y="2508918"/>
                </a:lnTo>
                <a:lnTo>
                  <a:pt x="3737217" y="2508918"/>
                </a:lnTo>
                <a:cubicBezTo>
                  <a:pt x="3732272" y="2504692"/>
                  <a:pt x="3728360" y="2502579"/>
                  <a:pt x="3725483" y="2502579"/>
                </a:cubicBezTo>
                <a:lnTo>
                  <a:pt x="3722381" y="2502579"/>
                </a:lnTo>
                <a:lnTo>
                  <a:pt x="3719144" y="2505681"/>
                </a:lnTo>
                <a:lnTo>
                  <a:pt x="3722381" y="2517415"/>
                </a:lnTo>
                <a:lnTo>
                  <a:pt x="3722381" y="2525778"/>
                </a:lnTo>
                <a:lnTo>
                  <a:pt x="3718065" y="2537512"/>
                </a:lnTo>
                <a:lnTo>
                  <a:pt x="3722381" y="2544930"/>
                </a:lnTo>
                <a:lnTo>
                  <a:pt x="3722381" y="2548032"/>
                </a:lnTo>
                <a:lnTo>
                  <a:pt x="3719144" y="2552348"/>
                </a:lnTo>
                <a:lnTo>
                  <a:pt x="3720223" y="2557608"/>
                </a:lnTo>
                <a:lnTo>
                  <a:pt x="3719144" y="2565026"/>
                </a:lnTo>
                <a:cubicBezTo>
                  <a:pt x="3721122" y="2565026"/>
                  <a:pt x="3722516" y="2567859"/>
                  <a:pt x="3723325" y="2573524"/>
                </a:cubicBezTo>
                <a:lnTo>
                  <a:pt x="3737217" y="2574603"/>
                </a:lnTo>
                <a:cubicBezTo>
                  <a:pt x="3740454" y="2574063"/>
                  <a:pt x="3744725" y="2568758"/>
                  <a:pt x="3750031" y="2558687"/>
                </a:cubicBezTo>
                <a:lnTo>
                  <a:pt x="3759607" y="2552348"/>
                </a:lnTo>
                <a:cubicBezTo>
                  <a:pt x="3763383" y="2552348"/>
                  <a:pt x="3768014" y="2554461"/>
                  <a:pt x="3773499" y="2558687"/>
                </a:cubicBezTo>
                <a:lnTo>
                  <a:pt x="3776736" y="2557608"/>
                </a:lnTo>
                <a:lnTo>
                  <a:pt x="3782131" y="2569208"/>
                </a:lnTo>
                <a:lnTo>
                  <a:pt x="3781052" y="2574603"/>
                </a:lnTo>
                <a:cubicBezTo>
                  <a:pt x="3786717" y="2575592"/>
                  <a:pt x="3789549" y="2578065"/>
                  <a:pt x="3789549" y="2582021"/>
                </a:cubicBezTo>
                <a:lnTo>
                  <a:pt x="3786312" y="2584044"/>
                </a:lnTo>
                <a:lnTo>
                  <a:pt x="3779973" y="2584044"/>
                </a:lnTo>
                <a:cubicBezTo>
                  <a:pt x="3776736" y="2584044"/>
                  <a:pt x="3773544" y="2581931"/>
                  <a:pt x="3770397" y="2577705"/>
                </a:cubicBezTo>
                <a:lnTo>
                  <a:pt x="3769318" y="2577705"/>
                </a:lnTo>
                <a:lnTo>
                  <a:pt x="3765002" y="2584044"/>
                </a:lnTo>
                <a:lnTo>
                  <a:pt x="3736138" y="2584044"/>
                </a:lnTo>
                <a:cubicBezTo>
                  <a:pt x="3726967" y="2584044"/>
                  <a:pt x="3722381" y="2585123"/>
                  <a:pt x="3722381" y="2587281"/>
                </a:cubicBezTo>
                <a:lnTo>
                  <a:pt x="3722381" y="2596722"/>
                </a:lnTo>
                <a:lnTo>
                  <a:pt x="3723325" y="2607377"/>
                </a:lnTo>
                <a:lnTo>
                  <a:pt x="3722381" y="2616953"/>
                </a:lnTo>
                <a:lnTo>
                  <a:pt x="3722381" y="2621135"/>
                </a:lnTo>
                <a:lnTo>
                  <a:pt x="3715907" y="2631790"/>
                </a:lnTo>
                <a:lnTo>
                  <a:pt x="3722381" y="2644468"/>
                </a:lnTo>
                <a:lnTo>
                  <a:pt x="3720223" y="2670904"/>
                </a:lnTo>
                <a:lnTo>
                  <a:pt x="3722381" y="2677243"/>
                </a:lnTo>
                <a:lnTo>
                  <a:pt x="3722381" y="2685740"/>
                </a:lnTo>
                <a:cubicBezTo>
                  <a:pt x="3714019" y="2694911"/>
                  <a:pt x="3701925" y="2699497"/>
                  <a:pt x="3686100" y="2699497"/>
                </a:cubicBezTo>
                <a:lnTo>
                  <a:pt x="3681784" y="2699497"/>
                </a:lnTo>
                <a:lnTo>
                  <a:pt x="3673286" y="2687898"/>
                </a:lnTo>
                <a:lnTo>
                  <a:pt x="3675444" y="2662406"/>
                </a:lnTo>
                <a:lnTo>
                  <a:pt x="3673286" y="2656067"/>
                </a:lnTo>
                <a:lnTo>
                  <a:pt x="3674365" y="2639208"/>
                </a:lnTo>
                <a:lnTo>
                  <a:pt x="3674365" y="2632734"/>
                </a:lnTo>
                <a:cubicBezTo>
                  <a:pt x="3674365" y="2631385"/>
                  <a:pt x="3677557" y="2630711"/>
                  <a:pt x="3683942" y="2630711"/>
                </a:cubicBezTo>
                <a:lnTo>
                  <a:pt x="3683942" y="2629632"/>
                </a:lnTo>
                <a:cubicBezTo>
                  <a:pt x="3678906" y="2629632"/>
                  <a:pt x="3676389" y="2627159"/>
                  <a:pt x="3676389" y="2622214"/>
                </a:cubicBezTo>
                <a:lnTo>
                  <a:pt x="3674365" y="2611558"/>
                </a:lnTo>
                <a:lnTo>
                  <a:pt x="3679626" y="2609535"/>
                </a:lnTo>
                <a:lnTo>
                  <a:pt x="3679626" y="2607377"/>
                </a:lnTo>
                <a:cubicBezTo>
                  <a:pt x="3676119" y="2607377"/>
                  <a:pt x="3674365" y="2604905"/>
                  <a:pt x="3674365" y="2599959"/>
                </a:cubicBezTo>
                <a:lnTo>
                  <a:pt x="3674365" y="2596722"/>
                </a:lnTo>
                <a:cubicBezTo>
                  <a:pt x="3674545" y="2589709"/>
                  <a:pt x="3675219" y="2586202"/>
                  <a:pt x="3676389" y="2586202"/>
                </a:cubicBezTo>
                <a:lnTo>
                  <a:pt x="3675444" y="2582965"/>
                </a:lnTo>
                <a:lnTo>
                  <a:pt x="3674365" y="2584044"/>
                </a:lnTo>
                <a:lnTo>
                  <a:pt x="3673286" y="2584044"/>
                </a:lnTo>
                <a:lnTo>
                  <a:pt x="3663710" y="2582965"/>
                </a:lnTo>
                <a:cubicBezTo>
                  <a:pt x="3657955" y="2584044"/>
                  <a:pt x="3655078" y="2585123"/>
                  <a:pt x="3655078" y="2586202"/>
                </a:cubicBezTo>
                <a:lnTo>
                  <a:pt x="3647660" y="2585123"/>
                </a:lnTo>
                <a:lnTo>
                  <a:pt x="3633768" y="2585123"/>
                </a:lnTo>
                <a:cubicBezTo>
                  <a:pt x="3627923" y="2616414"/>
                  <a:pt x="3617628" y="2641501"/>
                  <a:pt x="3602881" y="2660383"/>
                </a:cubicBezTo>
                <a:lnTo>
                  <a:pt x="3593170" y="2668746"/>
                </a:lnTo>
                <a:cubicBezTo>
                  <a:pt x="3593170" y="2671983"/>
                  <a:pt x="3586786" y="2678726"/>
                  <a:pt x="3574018" y="2688977"/>
                </a:cubicBezTo>
                <a:cubicBezTo>
                  <a:pt x="3574018" y="2691585"/>
                  <a:pt x="3569387" y="2694372"/>
                  <a:pt x="3560126" y="2697339"/>
                </a:cubicBezTo>
                <a:lnTo>
                  <a:pt x="3553787" y="2700576"/>
                </a:lnTo>
                <a:lnTo>
                  <a:pt x="3551629" y="2697339"/>
                </a:lnTo>
                <a:lnTo>
                  <a:pt x="3551629" y="2696395"/>
                </a:lnTo>
                <a:cubicBezTo>
                  <a:pt x="3551629" y="2692978"/>
                  <a:pt x="3556619" y="2684841"/>
                  <a:pt x="3566600" y="2671983"/>
                </a:cubicBezTo>
                <a:cubicBezTo>
                  <a:pt x="3572265" y="2662452"/>
                  <a:pt x="3575816" y="2654674"/>
                  <a:pt x="3577255" y="2648649"/>
                </a:cubicBezTo>
                <a:lnTo>
                  <a:pt x="3575097" y="2643389"/>
                </a:lnTo>
                <a:cubicBezTo>
                  <a:pt x="3575097" y="2637545"/>
                  <a:pt x="3578289" y="2629407"/>
                  <a:pt x="3584673" y="2618977"/>
                </a:cubicBezTo>
                <a:lnTo>
                  <a:pt x="3585752" y="2613716"/>
                </a:lnTo>
                <a:lnTo>
                  <a:pt x="3584673" y="2603196"/>
                </a:lnTo>
                <a:lnTo>
                  <a:pt x="3586831" y="2598880"/>
                </a:lnTo>
                <a:lnTo>
                  <a:pt x="3584673" y="2596722"/>
                </a:lnTo>
                <a:lnTo>
                  <a:pt x="3584673" y="2586202"/>
                </a:lnTo>
                <a:lnTo>
                  <a:pt x="3581436" y="2582965"/>
                </a:lnTo>
                <a:lnTo>
                  <a:pt x="3572939" y="2582965"/>
                </a:lnTo>
                <a:lnTo>
                  <a:pt x="3564442" y="2585123"/>
                </a:lnTo>
                <a:lnTo>
                  <a:pt x="3563363" y="2585123"/>
                </a:lnTo>
                <a:cubicBezTo>
                  <a:pt x="3561924" y="2585123"/>
                  <a:pt x="3561205" y="2584089"/>
                  <a:pt x="3561205" y="2582021"/>
                </a:cubicBezTo>
                <a:lnTo>
                  <a:pt x="3560126" y="2580942"/>
                </a:lnTo>
                <a:lnTo>
                  <a:pt x="3559047" y="2580942"/>
                </a:lnTo>
                <a:cubicBezTo>
                  <a:pt x="3557878" y="2582290"/>
                  <a:pt x="3549021" y="2583684"/>
                  <a:pt x="3532476" y="2585123"/>
                </a:cubicBezTo>
                <a:cubicBezTo>
                  <a:pt x="3529599" y="2582156"/>
                  <a:pt x="3528160" y="2579323"/>
                  <a:pt x="3528160" y="2576626"/>
                </a:cubicBezTo>
                <a:cubicBezTo>
                  <a:pt x="3528160" y="2575277"/>
                  <a:pt x="3531712" y="2574243"/>
                  <a:pt x="3538816" y="2573524"/>
                </a:cubicBezTo>
                <a:lnTo>
                  <a:pt x="3539895" y="2572445"/>
                </a:lnTo>
                <a:lnTo>
                  <a:pt x="3548392" y="2573524"/>
                </a:lnTo>
                <a:lnTo>
                  <a:pt x="3553787" y="2570287"/>
                </a:lnTo>
                <a:lnTo>
                  <a:pt x="3569702" y="2570287"/>
                </a:lnTo>
                <a:lnTo>
                  <a:pt x="3580492" y="2576626"/>
                </a:lnTo>
                <a:lnTo>
                  <a:pt x="3583594" y="2573524"/>
                </a:lnTo>
                <a:lnTo>
                  <a:pt x="3583594" y="2563947"/>
                </a:lnTo>
                <a:cubicBezTo>
                  <a:pt x="3584134" y="2557743"/>
                  <a:pt x="3585213" y="2554551"/>
                  <a:pt x="3586831" y="2554371"/>
                </a:cubicBezTo>
                <a:cubicBezTo>
                  <a:pt x="3585392" y="2554371"/>
                  <a:pt x="3584313" y="2544166"/>
                  <a:pt x="3583594" y="2523754"/>
                </a:cubicBezTo>
                <a:lnTo>
                  <a:pt x="3586831" y="2518359"/>
                </a:lnTo>
                <a:cubicBezTo>
                  <a:pt x="3585392" y="2510627"/>
                  <a:pt x="3583954" y="2506760"/>
                  <a:pt x="3582515" y="2506760"/>
                </a:cubicBezTo>
                <a:lnTo>
                  <a:pt x="3575097" y="2506760"/>
                </a:lnTo>
                <a:cubicBezTo>
                  <a:pt x="3572040" y="2506760"/>
                  <a:pt x="3568488" y="2505007"/>
                  <a:pt x="3564442" y="2501500"/>
                </a:cubicBezTo>
                <a:lnTo>
                  <a:pt x="3560126" y="2505681"/>
                </a:lnTo>
                <a:lnTo>
                  <a:pt x="3555945" y="2504602"/>
                </a:lnTo>
                <a:lnTo>
                  <a:pt x="3543132" y="2508918"/>
                </a:lnTo>
                <a:lnTo>
                  <a:pt x="3539895" y="2508918"/>
                </a:lnTo>
                <a:cubicBezTo>
                  <a:pt x="3534949" y="2504962"/>
                  <a:pt x="3532476" y="2501051"/>
                  <a:pt x="3532476" y="2497184"/>
                </a:cubicBezTo>
                <a:lnTo>
                  <a:pt x="3532476" y="2496105"/>
                </a:lnTo>
                <a:lnTo>
                  <a:pt x="3535579" y="2493003"/>
                </a:lnTo>
                <a:lnTo>
                  <a:pt x="3537737" y="2493003"/>
                </a:lnTo>
                <a:cubicBezTo>
                  <a:pt x="3539355" y="2494621"/>
                  <a:pt x="3543626" y="2496015"/>
                  <a:pt x="3550550" y="2497184"/>
                </a:cubicBezTo>
                <a:lnTo>
                  <a:pt x="3562284" y="2496105"/>
                </a:lnTo>
                <a:lnTo>
                  <a:pt x="3571860" y="2497184"/>
                </a:lnTo>
                <a:lnTo>
                  <a:pt x="3582515" y="2496105"/>
                </a:lnTo>
                <a:lnTo>
                  <a:pt x="3588989" y="2496105"/>
                </a:lnTo>
                <a:cubicBezTo>
                  <a:pt x="3593934" y="2496105"/>
                  <a:pt x="3597846" y="2496824"/>
                  <a:pt x="3600723" y="2498263"/>
                </a:cubicBezTo>
                <a:cubicBezTo>
                  <a:pt x="3604050" y="2496195"/>
                  <a:pt x="3607242" y="2495161"/>
                  <a:pt x="3610300" y="2495161"/>
                </a:cubicBezTo>
                <a:lnTo>
                  <a:pt x="3610300" y="2494082"/>
                </a:lnTo>
                <a:cubicBezTo>
                  <a:pt x="3603556" y="2494082"/>
                  <a:pt x="3597171" y="2488058"/>
                  <a:pt x="3591147" y="2476009"/>
                </a:cubicBezTo>
                <a:cubicBezTo>
                  <a:pt x="3590068" y="2476009"/>
                  <a:pt x="3588270" y="2468950"/>
                  <a:pt x="3585752" y="2454833"/>
                </a:cubicBezTo>
                <a:cubicBezTo>
                  <a:pt x="3575771" y="2448179"/>
                  <a:pt x="3570781" y="2444313"/>
                  <a:pt x="3570781" y="2443234"/>
                </a:cubicBezTo>
                <a:lnTo>
                  <a:pt x="3570781" y="2439997"/>
                </a:lnTo>
                <a:lnTo>
                  <a:pt x="3572939" y="2437974"/>
                </a:lnTo>
                <a:cubicBezTo>
                  <a:pt x="3587865" y="2438423"/>
                  <a:pt x="3595328" y="2439817"/>
                  <a:pt x="3595328" y="2442155"/>
                </a:cubicBezTo>
                <a:lnTo>
                  <a:pt x="3601802" y="2437974"/>
                </a:lnTo>
                <a:cubicBezTo>
                  <a:pt x="3622393" y="2444448"/>
                  <a:pt x="3632689" y="2449348"/>
                  <a:pt x="3632689" y="2452675"/>
                </a:cubicBezTo>
                <a:lnTo>
                  <a:pt x="3633768" y="2471827"/>
                </a:lnTo>
                <a:lnTo>
                  <a:pt x="3633768" y="2472906"/>
                </a:lnTo>
                <a:cubicBezTo>
                  <a:pt x="3633768" y="2483427"/>
                  <a:pt x="3631295" y="2488687"/>
                  <a:pt x="3626350" y="2488687"/>
                </a:cubicBezTo>
                <a:cubicBezTo>
                  <a:pt x="3626350" y="2490485"/>
                  <a:pt x="3622798" y="2492284"/>
                  <a:pt x="3615695" y="2494082"/>
                </a:cubicBezTo>
                <a:lnTo>
                  <a:pt x="3615695" y="2495161"/>
                </a:lnTo>
                <a:cubicBezTo>
                  <a:pt x="3617942" y="2495161"/>
                  <a:pt x="3620415" y="2496195"/>
                  <a:pt x="3623113" y="2498263"/>
                </a:cubicBezTo>
                <a:cubicBezTo>
                  <a:pt x="3632194" y="2494756"/>
                  <a:pt x="3640377" y="2493003"/>
                  <a:pt x="3647660" y="2493003"/>
                </a:cubicBezTo>
                <a:lnTo>
                  <a:pt x="3660473" y="2495161"/>
                </a:lnTo>
                <a:lnTo>
                  <a:pt x="3664654" y="2493003"/>
                </a:lnTo>
                <a:lnTo>
                  <a:pt x="3670049" y="2496105"/>
                </a:lnTo>
                <a:lnTo>
                  <a:pt x="3672207" y="2496105"/>
                </a:lnTo>
                <a:lnTo>
                  <a:pt x="3674365" y="2494082"/>
                </a:lnTo>
                <a:lnTo>
                  <a:pt x="3672207" y="2486664"/>
                </a:lnTo>
                <a:cubicBezTo>
                  <a:pt x="3676613" y="2476413"/>
                  <a:pt x="3680165" y="2470029"/>
                  <a:pt x="3682863" y="2467511"/>
                </a:cubicBezTo>
                <a:lnTo>
                  <a:pt x="3682863" y="2461172"/>
                </a:lnTo>
                <a:cubicBezTo>
                  <a:pt x="3682863" y="2457486"/>
                  <a:pt x="3685335" y="2452226"/>
                  <a:pt x="3690281" y="2445392"/>
                </a:cubicBezTo>
                <a:lnTo>
                  <a:pt x="3689202" y="2438918"/>
                </a:lnTo>
                <a:lnTo>
                  <a:pt x="3689202" y="2437974"/>
                </a:lnTo>
                <a:lnTo>
                  <a:pt x="3702015" y="2435816"/>
                </a:lnTo>
                <a:lnTo>
                  <a:pt x="3702015" y="2436895"/>
                </a:lnTo>
                <a:close/>
                <a:moveTo>
                  <a:pt x="6150391" y="2433388"/>
                </a:moveTo>
                <a:lnTo>
                  <a:pt x="6158079" y="2433388"/>
                </a:lnTo>
                <a:lnTo>
                  <a:pt x="6170082" y="2437704"/>
                </a:lnTo>
                <a:lnTo>
                  <a:pt x="6173319" y="2437704"/>
                </a:lnTo>
                <a:lnTo>
                  <a:pt x="6182086" y="2435546"/>
                </a:lnTo>
                <a:lnTo>
                  <a:pt x="6183165" y="2438783"/>
                </a:lnTo>
                <a:lnTo>
                  <a:pt x="6186537" y="2436625"/>
                </a:lnTo>
                <a:cubicBezTo>
                  <a:pt x="6193011" y="2436625"/>
                  <a:pt x="6196248" y="2439862"/>
                  <a:pt x="6196248" y="2446336"/>
                </a:cubicBezTo>
                <a:lnTo>
                  <a:pt x="6196248" y="2447415"/>
                </a:lnTo>
                <a:lnTo>
                  <a:pt x="6193011" y="2446336"/>
                </a:lnTo>
                <a:lnTo>
                  <a:pt x="6190853" y="2446336"/>
                </a:lnTo>
                <a:lnTo>
                  <a:pt x="6190853" y="2447415"/>
                </a:lnTo>
                <a:cubicBezTo>
                  <a:pt x="6194090" y="2447775"/>
                  <a:pt x="6197013" y="2449168"/>
                  <a:pt x="6199620" y="2451596"/>
                </a:cubicBezTo>
                <a:lnTo>
                  <a:pt x="6199620" y="2453754"/>
                </a:lnTo>
                <a:cubicBezTo>
                  <a:pt x="6195934" y="2453754"/>
                  <a:pt x="6194090" y="2455553"/>
                  <a:pt x="6194090" y="2459149"/>
                </a:cubicBezTo>
                <a:lnTo>
                  <a:pt x="6195169" y="2464544"/>
                </a:lnTo>
                <a:lnTo>
                  <a:pt x="6191932" y="2471018"/>
                </a:lnTo>
                <a:lnTo>
                  <a:pt x="6195169" y="2479515"/>
                </a:lnTo>
                <a:lnTo>
                  <a:pt x="6191932" y="2488147"/>
                </a:lnTo>
                <a:cubicBezTo>
                  <a:pt x="6192652" y="2493902"/>
                  <a:pt x="6194090" y="2496779"/>
                  <a:pt x="6196248" y="2496779"/>
                </a:cubicBezTo>
                <a:lnTo>
                  <a:pt x="6203936" y="2496779"/>
                </a:lnTo>
                <a:lnTo>
                  <a:pt x="6207173" y="2494621"/>
                </a:lnTo>
                <a:lnTo>
                  <a:pt x="6215940" y="2494621"/>
                </a:lnTo>
                <a:cubicBezTo>
                  <a:pt x="6233474" y="2491205"/>
                  <a:pt x="6242241" y="2484775"/>
                  <a:pt x="6242241" y="2475334"/>
                </a:cubicBezTo>
                <a:cubicBezTo>
                  <a:pt x="6243680" y="2475334"/>
                  <a:pt x="6244399" y="2473896"/>
                  <a:pt x="6244399" y="2471018"/>
                </a:cubicBezTo>
                <a:lnTo>
                  <a:pt x="6245478" y="2469939"/>
                </a:lnTo>
                <a:lnTo>
                  <a:pt x="6253166" y="2469939"/>
                </a:lnTo>
                <a:cubicBezTo>
                  <a:pt x="6264226" y="2483517"/>
                  <a:pt x="6270430" y="2490305"/>
                  <a:pt x="6271779" y="2490305"/>
                </a:cubicBezTo>
                <a:cubicBezTo>
                  <a:pt x="6276095" y="2490305"/>
                  <a:pt x="6281894" y="2495341"/>
                  <a:pt x="6289178" y="2505411"/>
                </a:cubicBezTo>
                <a:lnTo>
                  <a:pt x="6292549" y="2504332"/>
                </a:lnTo>
                <a:cubicBezTo>
                  <a:pt x="6295607" y="2505232"/>
                  <a:pt x="6297765" y="2506985"/>
                  <a:pt x="6299023" y="2509593"/>
                </a:cubicBezTo>
                <a:lnTo>
                  <a:pt x="6299023" y="2512830"/>
                </a:lnTo>
                <a:cubicBezTo>
                  <a:pt x="6299023" y="2521102"/>
                  <a:pt x="6288099" y="2526857"/>
                  <a:pt x="6266249" y="2530094"/>
                </a:cubicBezTo>
                <a:cubicBezTo>
                  <a:pt x="6266249" y="2534859"/>
                  <a:pt x="6261888" y="2543806"/>
                  <a:pt x="6253166" y="2556934"/>
                </a:cubicBezTo>
                <a:cubicBezTo>
                  <a:pt x="6252267" y="2558912"/>
                  <a:pt x="6246422" y="2562824"/>
                  <a:pt x="6235632" y="2568668"/>
                </a:cubicBezTo>
                <a:cubicBezTo>
                  <a:pt x="6232035" y="2570646"/>
                  <a:pt x="6227674" y="2575322"/>
                  <a:pt x="6222549" y="2582695"/>
                </a:cubicBezTo>
                <a:cubicBezTo>
                  <a:pt x="6215086" y="2582695"/>
                  <a:pt x="6210365" y="2585213"/>
                  <a:pt x="6208387" y="2590248"/>
                </a:cubicBezTo>
                <a:cubicBezTo>
                  <a:pt x="6190494" y="2600589"/>
                  <a:pt x="6180648" y="2607018"/>
                  <a:pt x="6178849" y="2609535"/>
                </a:cubicBezTo>
                <a:lnTo>
                  <a:pt x="6173319" y="2609535"/>
                </a:lnTo>
                <a:lnTo>
                  <a:pt x="6169003" y="2608456"/>
                </a:lnTo>
                <a:cubicBezTo>
                  <a:pt x="6167205" y="2609895"/>
                  <a:pt x="6163923" y="2610614"/>
                  <a:pt x="6159158" y="2610614"/>
                </a:cubicBezTo>
                <a:lnTo>
                  <a:pt x="6159158" y="2611693"/>
                </a:lnTo>
                <a:lnTo>
                  <a:pt x="6161316" y="2611693"/>
                </a:lnTo>
                <a:cubicBezTo>
                  <a:pt x="6155291" y="2617988"/>
                  <a:pt x="6148008" y="2621899"/>
                  <a:pt x="6139466" y="2623427"/>
                </a:cubicBezTo>
                <a:cubicBezTo>
                  <a:pt x="6133801" y="2623427"/>
                  <a:pt x="6130159" y="2624506"/>
                  <a:pt x="6128541" y="2626664"/>
                </a:cubicBezTo>
                <a:lnTo>
                  <a:pt x="6120853" y="2626664"/>
                </a:lnTo>
                <a:lnTo>
                  <a:pt x="6120853" y="2629901"/>
                </a:lnTo>
                <a:lnTo>
                  <a:pt x="6137308" y="2634217"/>
                </a:lnTo>
                <a:lnTo>
                  <a:pt x="6143917" y="2633138"/>
                </a:lnTo>
                <a:lnTo>
                  <a:pt x="6159158" y="2639613"/>
                </a:lnTo>
                <a:lnTo>
                  <a:pt x="6160237" y="2639613"/>
                </a:lnTo>
                <a:lnTo>
                  <a:pt x="6163474" y="2638534"/>
                </a:lnTo>
                <a:lnTo>
                  <a:pt x="6169003" y="2639613"/>
                </a:lnTo>
                <a:lnTo>
                  <a:pt x="6182086" y="2639613"/>
                </a:lnTo>
                <a:lnTo>
                  <a:pt x="6185323" y="2637455"/>
                </a:lnTo>
                <a:lnTo>
                  <a:pt x="6188695" y="2637455"/>
                </a:lnTo>
                <a:lnTo>
                  <a:pt x="6188695" y="2640692"/>
                </a:lnTo>
                <a:lnTo>
                  <a:pt x="6185323" y="2645008"/>
                </a:lnTo>
                <a:lnTo>
                  <a:pt x="6186537" y="2646087"/>
                </a:lnTo>
                <a:lnTo>
                  <a:pt x="6188695" y="2646087"/>
                </a:lnTo>
                <a:lnTo>
                  <a:pt x="6187616" y="2645008"/>
                </a:lnTo>
                <a:lnTo>
                  <a:pt x="6187616" y="2643929"/>
                </a:lnTo>
                <a:lnTo>
                  <a:pt x="6191932" y="2636376"/>
                </a:lnTo>
                <a:cubicBezTo>
                  <a:pt x="6213063" y="2636376"/>
                  <a:pt x="6225472" y="2638174"/>
                  <a:pt x="6229158" y="2641771"/>
                </a:cubicBezTo>
                <a:lnTo>
                  <a:pt x="6235632" y="2639613"/>
                </a:lnTo>
                <a:lnTo>
                  <a:pt x="6237790" y="2639613"/>
                </a:lnTo>
                <a:lnTo>
                  <a:pt x="6245478" y="2640692"/>
                </a:lnTo>
                <a:cubicBezTo>
                  <a:pt x="6245478" y="2639073"/>
                  <a:pt x="6247321" y="2637994"/>
                  <a:pt x="6251008" y="2637455"/>
                </a:cubicBezTo>
                <a:lnTo>
                  <a:pt x="6252087" y="2638534"/>
                </a:lnTo>
                <a:lnTo>
                  <a:pt x="6253166" y="2638534"/>
                </a:lnTo>
                <a:lnTo>
                  <a:pt x="6264091" y="2634217"/>
                </a:lnTo>
                <a:lnTo>
                  <a:pt x="6271779" y="2634217"/>
                </a:lnTo>
                <a:cubicBezTo>
                  <a:pt x="6273757" y="2636016"/>
                  <a:pt x="6278118" y="2637095"/>
                  <a:pt x="6284862" y="2637455"/>
                </a:cubicBezTo>
                <a:lnTo>
                  <a:pt x="6296865" y="2633138"/>
                </a:lnTo>
                <a:lnTo>
                  <a:pt x="6307790" y="2643929"/>
                </a:lnTo>
                <a:lnTo>
                  <a:pt x="6307790" y="2645008"/>
                </a:lnTo>
                <a:cubicBezTo>
                  <a:pt x="6296821" y="2652471"/>
                  <a:pt x="6291336" y="2661777"/>
                  <a:pt x="6291336" y="2672927"/>
                </a:cubicBezTo>
                <a:lnTo>
                  <a:pt x="6284862" y="2675085"/>
                </a:lnTo>
                <a:cubicBezTo>
                  <a:pt x="6284862" y="2680929"/>
                  <a:pt x="6280860" y="2684841"/>
                  <a:pt x="6272858" y="2686819"/>
                </a:cubicBezTo>
                <a:lnTo>
                  <a:pt x="6249929" y="2691135"/>
                </a:lnTo>
                <a:lnTo>
                  <a:pt x="6248715" y="2691135"/>
                </a:lnTo>
                <a:cubicBezTo>
                  <a:pt x="6244219" y="2691135"/>
                  <a:pt x="6237700" y="2689337"/>
                  <a:pt x="6229158" y="2685740"/>
                </a:cubicBezTo>
                <a:cubicBezTo>
                  <a:pt x="6218188" y="2686459"/>
                  <a:pt x="6211984" y="2687538"/>
                  <a:pt x="6210545" y="2688977"/>
                </a:cubicBezTo>
                <a:cubicBezTo>
                  <a:pt x="6206859" y="2688977"/>
                  <a:pt x="6205015" y="2688258"/>
                  <a:pt x="6205015" y="2686819"/>
                </a:cubicBezTo>
                <a:lnTo>
                  <a:pt x="6199620" y="2687898"/>
                </a:lnTo>
                <a:lnTo>
                  <a:pt x="6197462" y="2687898"/>
                </a:lnTo>
                <a:cubicBezTo>
                  <a:pt x="6187032" y="2687898"/>
                  <a:pt x="6178265" y="2686100"/>
                  <a:pt x="6171161" y="2682503"/>
                </a:cubicBezTo>
                <a:lnTo>
                  <a:pt x="6167924" y="2683582"/>
                </a:lnTo>
                <a:lnTo>
                  <a:pt x="6157000" y="2674006"/>
                </a:lnTo>
                <a:lnTo>
                  <a:pt x="6154842" y="2674006"/>
                </a:lnTo>
                <a:lnTo>
                  <a:pt x="6154842" y="2679401"/>
                </a:lnTo>
                <a:cubicBezTo>
                  <a:pt x="6154842" y="2681469"/>
                  <a:pt x="6153358" y="2682503"/>
                  <a:pt x="6150391" y="2682503"/>
                </a:cubicBezTo>
                <a:cubicBezTo>
                  <a:pt x="6148772" y="2682503"/>
                  <a:pt x="6143692" y="2677872"/>
                  <a:pt x="6135150" y="2668611"/>
                </a:cubicBezTo>
                <a:cubicBezTo>
                  <a:pt x="6124180" y="2660878"/>
                  <a:pt x="6118695" y="2656202"/>
                  <a:pt x="6118695" y="2654584"/>
                </a:cubicBezTo>
                <a:cubicBezTo>
                  <a:pt x="6113390" y="2649099"/>
                  <a:pt x="6108309" y="2639073"/>
                  <a:pt x="6103454" y="2624506"/>
                </a:cubicBezTo>
                <a:cubicBezTo>
                  <a:pt x="6102555" y="2624506"/>
                  <a:pt x="6101791" y="2619876"/>
                  <a:pt x="6101161" y="2610614"/>
                </a:cubicBezTo>
                <a:lnTo>
                  <a:pt x="6096845" y="2610614"/>
                </a:lnTo>
                <a:lnTo>
                  <a:pt x="6093608" y="2613851"/>
                </a:lnTo>
                <a:cubicBezTo>
                  <a:pt x="6097205" y="2617808"/>
                  <a:pt x="6099003" y="2622079"/>
                  <a:pt x="6099003" y="2626664"/>
                </a:cubicBezTo>
                <a:lnTo>
                  <a:pt x="6099003" y="2627743"/>
                </a:lnTo>
                <a:cubicBezTo>
                  <a:pt x="6099003" y="2633318"/>
                  <a:pt x="6096081" y="2639073"/>
                  <a:pt x="6090236" y="2645008"/>
                </a:cubicBezTo>
                <a:lnTo>
                  <a:pt x="6091450" y="2649324"/>
                </a:lnTo>
                <a:cubicBezTo>
                  <a:pt x="6089922" y="2662541"/>
                  <a:pt x="6086999" y="2671848"/>
                  <a:pt x="6082683" y="2677243"/>
                </a:cubicBezTo>
                <a:lnTo>
                  <a:pt x="6081604" y="2678322"/>
                </a:lnTo>
                <a:lnTo>
                  <a:pt x="6085920" y="2686819"/>
                </a:lnTo>
                <a:cubicBezTo>
                  <a:pt x="6082504" y="2693293"/>
                  <a:pt x="6078502" y="2696530"/>
                  <a:pt x="6073916" y="2696530"/>
                </a:cubicBezTo>
                <a:lnTo>
                  <a:pt x="6061912" y="2681559"/>
                </a:lnTo>
                <a:cubicBezTo>
                  <a:pt x="6059844" y="2681559"/>
                  <a:pt x="6053640" y="2674006"/>
                  <a:pt x="6043300" y="2658900"/>
                </a:cubicBezTo>
                <a:lnTo>
                  <a:pt x="6043300" y="2655663"/>
                </a:lnTo>
                <a:cubicBezTo>
                  <a:pt x="6049324" y="2648200"/>
                  <a:pt x="6056248" y="2641771"/>
                  <a:pt x="6064070" y="2636376"/>
                </a:cubicBezTo>
                <a:cubicBezTo>
                  <a:pt x="6067128" y="2629901"/>
                  <a:pt x="6072208" y="2626664"/>
                  <a:pt x="6079311" y="2626664"/>
                </a:cubicBezTo>
                <a:lnTo>
                  <a:pt x="6079311" y="2624506"/>
                </a:lnTo>
                <a:lnTo>
                  <a:pt x="6078232" y="2623427"/>
                </a:lnTo>
                <a:lnTo>
                  <a:pt x="6078232" y="2622483"/>
                </a:lnTo>
                <a:cubicBezTo>
                  <a:pt x="6080660" y="2617088"/>
                  <a:pt x="6084662" y="2611334"/>
                  <a:pt x="6090236" y="2605219"/>
                </a:cubicBezTo>
                <a:cubicBezTo>
                  <a:pt x="6090236" y="2600184"/>
                  <a:pt x="6093159" y="2595194"/>
                  <a:pt x="6099003" y="2590248"/>
                </a:cubicBezTo>
                <a:lnTo>
                  <a:pt x="6101161" y="2590248"/>
                </a:lnTo>
                <a:cubicBezTo>
                  <a:pt x="6105567" y="2590248"/>
                  <a:pt x="6109973" y="2598835"/>
                  <a:pt x="6114379" y="2616009"/>
                </a:cubicBezTo>
                <a:lnTo>
                  <a:pt x="6115458" y="2617088"/>
                </a:lnTo>
                <a:cubicBezTo>
                  <a:pt x="6115458" y="2619246"/>
                  <a:pt x="6116177" y="2620325"/>
                  <a:pt x="6117616" y="2620325"/>
                </a:cubicBezTo>
                <a:cubicBezTo>
                  <a:pt x="6124000" y="2618887"/>
                  <a:pt x="6129845" y="2614211"/>
                  <a:pt x="6135150" y="2606298"/>
                </a:cubicBezTo>
                <a:cubicBezTo>
                  <a:pt x="6135150" y="2603421"/>
                  <a:pt x="6138432" y="2601982"/>
                  <a:pt x="6144996" y="2601982"/>
                </a:cubicBezTo>
                <a:lnTo>
                  <a:pt x="6153628" y="2594429"/>
                </a:lnTo>
                <a:lnTo>
                  <a:pt x="6159158" y="2589169"/>
                </a:lnTo>
                <a:lnTo>
                  <a:pt x="6162395" y="2591327"/>
                </a:lnTo>
                <a:lnTo>
                  <a:pt x="6164553" y="2591327"/>
                </a:lnTo>
                <a:cubicBezTo>
                  <a:pt x="6166081" y="2591327"/>
                  <a:pt x="6166845" y="2590248"/>
                  <a:pt x="6166845" y="2588090"/>
                </a:cubicBezTo>
                <a:lnTo>
                  <a:pt x="6165766" y="2587011"/>
                </a:lnTo>
                <a:lnTo>
                  <a:pt x="6165766" y="2585932"/>
                </a:lnTo>
                <a:cubicBezTo>
                  <a:pt x="6171341" y="2577300"/>
                  <a:pt x="6176781" y="2572984"/>
                  <a:pt x="6182086" y="2572984"/>
                </a:cubicBezTo>
                <a:lnTo>
                  <a:pt x="6182086" y="2571905"/>
                </a:lnTo>
                <a:lnTo>
                  <a:pt x="6179928" y="2568668"/>
                </a:lnTo>
                <a:cubicBezTo>
                  <a:pt x="6191438" y="2551494"/>
                  <a:pt x="6199441" y="2542907"/>
                  <a:pt x="6203936" y="2542907"/>
                </a:cubicBezTo>
                <a:cubicBezTo>
                  <a:pt x="6207623" y="2542907"/>
                  <a:pt x="6209466" y="2542188"/>
                  <a:pt x="6209466" y="2540749"/>
                </a:cubicBezTo>
                <a:lnTo>
                  <a:pt x="6208387" y="2539670"/>
                </a:lnTo>
                <a:lnTo>
                  <a:pt x="6208387" y="2538591"/>
                </a:lnTo>
                <a:lnTo>
                  <a:pt x="6209466" y="2534410"/>
                </a:lnTo>
                <a:lnTo>
                  <a:pt x="6210545" y="2534410"/>
                </a:lnTo>
                <a:cubicBezTo>
                  <a:pt x="6210545" y="2536478"/>
                  <a:pt x="6213108" y="2538591"/>
                  <a:pt x="6218233" y="2540749"/>
                </a:cubicBezTo>
                <a:lnTo>
                  <a:pt x="6218233" y="2538591"/>
                </a:lnTo>
                <a:lnTo>
                  <a:pt x="6219312" y="2538591"/>
                </a:lnTo>
                <a:cubicBezTo>
                  <a:pt x="6220751" y="2538591"/>
                  <a:pt x="6221470" y="2540030"/>
                  <a:pt x="6221470" y="2542907"/>
                </a:cubicBezTo>
                <a:lnTo>
                  <a:pt x="6226865" y="2542907"/>
                </a:lnTo>
                <a:lnTo>
                  <a:pt x="6226865" y="2541828"/>
                </a:lnTo>
                <a:lnTo>
                  <a:pt x="6224707" y="2538591"/>
                </a:lnTo>
                <a:lnTo>
                  <a:pt x="6224707" y="2537512"/>
                </a:lnTo>
                <a:lnTo>
                  <a:pt x="6226865" y="2535489"/>
                </a:lnTo>
                <a:lnTo>
                  <a:pt x="6233474" y="2537512"/>
                </a:lnTo>
                <a:lnTo>
                  <a:pt x="6230237" y="2534410"/>
                </a:lnTo>
                <a:lnTo>
                  <a:pt x="6215940" y="2537512"/>
                </a:lnTo>
                <a:lnTo>
                  <a:pt x="6208387" y="2531173"/>
                </a:lnTo>
                <a:cubicBezTo>
                  <a:pt x="6216390" y="2518405"/>
                  <a:pt x="6220391" y="2510177"/>
                  <a:pt x="6220391" y="2506490"/>
                </a:cubicBezTo>
                <a:lnTo>
                  <a:pt x="6219312" y="2506490"/>
                </a:lnTo>
                <a:lnTo>
                  <a:pt x="6212703" y="2505411"/>
                </a:lnTo>
                <a:lnTo>
                  <a:pt x="6186537" y="2505411"/>
                </a:lnTo>
                <a:lnTo>
                  <a:pt x="6177770" y="2503253"/>
                </a:lnTo>
                <a:lnTo>
                  <a:pt x="6162395" y="2508514"/>
                </a:lnTo>
                <a:lnTo>
                  <a:pt x="6153628" y="2506490"/>
                </a:lnTo>
                <a:lnTo>
                  <a:pt x="6149312" y="2507435"/>
                </a:lnTo>
                <a:lnTo>
                  <a:pt x="6138387" y="2495700"/>
                </a:lnTo>
                <a:lnTo>
                  <a:pt x="6139466" y="2494621"/>
                </a:lnTo>
                <a:lnTo>
                  <a:pt x="6143917" y="2496779"/>
                </a:lnTo>
                <a:lnTo>
                  <a:pt x="6143917" y="2484910"/>
                </a:lnTo>
                <a:cubicBezTo>
                  <a:pt x="6146794" y="2475649"/>
                  <a:pt x="6148233" y="2468501"/>
                  <a:pt x="6148233" y="2463465"/>
                </a:cubicBezTo>
                <a:cubicBezTo>
                  <a:pt x="6146794" y="2463465"/>
                  <a:pt x="6145355" y="2457756"/>
                  <a:pt x="6143917" y="2446336"/>
                </a:cubicBezTo>
                <a:lnTo>
                  <a:pt x="6143917" y="2439862"/>
                </a:lnTo>
                <a:close/>
                <a:moveTo>
                  <a:pt x="1220867" y="2432983"/>
                </a:moveTo>
                <a:lnTo>
                  <a:pt x="1221946" y="2432983"/>
                </a:lnTo>
                <a:cubicBezTo>
                  <a:pt x="1231476" y="2432983"/>
                  <a:pt x="1239928" y="2435951"/>
                  <a:pt x="1247302" y="2441885"/>
                </a:cubicBezTo>
                <a:lnTo>
                  <a:pt x="1261599" y="2450922"/>
                </a:lnTo>
                <a:cubicBezTo>
                  <a:pt x="1264566" y="2450922"/>
                  <a:pt x="1266050" y="2451641"/>
                  <a:pt x="1266050" y="2453080"/>
                </a:cubicBezTo>
                <a:lnTo>
                  <a:pt x="1264970" y="2454294"/>
                </a:lnTo>
                <a:lnTo>
                  <a:pt x="1264970" y="2455373"/>
                </a:lnTo>
                <a:cubicBezTo>
                  <a:pt x="1267129" y="2456092"/>
                  <a:pt x="1268208" y="2458340"/>
                  <a:pt x="1268208" y="2462116"/>
                </a:cubicBezTo>
                <a:lnTo>
                  <a:pt x="1264970" y="2465488"/>
                </a:lnTo>
                <a:lnTo>
                  <a:pt x="1262813" y="2465488"/>
                </a:lnTo>
                <a:lnTo>
                  <a:pt x="1258362" y="2462116"/>
                </a:lnTo>
                <a:lnTo>
                  <a:pt x="1257283" y="2462116"/>
                </a:lnTo>
                <a:lnTo>
                  <a:pt x="1244064" y="2463195"/>
                </a:lnTo>
                <a:lnTo>
                  <a:pt x="1240693" y="2459823"/>
                </a:lnTo>
                <a:cubicBezTo>
                  <a:pt x="1240693" y="2462251"/>
                  <a:pt x="1235163" y="2464499"/>
                  <a:pt x="1224104" y="2466567"/>
                </a:cubicBezTo>
                <a:lnTo>
                  <a:pt x="1221946" y="2466567"/>
                </a:lnTo>
                <a:lnTo>
                  <a:pt x="1215336" y="2465488"/>
                </a:lnTo>
                <a:lnTo>
                  <a:pt x="1214257" y="2466567"/>
                </a:lnTo>
                <a:lnTo>
                  <a:pt x="1213179" y="2466567"/>
                </a:lnTo>
                <a:lnTo>
                  <a:pt x="1197668" y="2459823"/>
                </a:lnTo>
                <a:lnTo>
                  <a:pt x="1196589" y="2459823"/>
                </a:lnTo>
                <a:cubicBezTo>
                  <a:pt x="1194701" y="2459823"/>
                  <a:pt x="1193577" y="2461307"/>
                  <a:pt x="1193216" y="2464274"/>
                </a:cubicBezTo>
                <a:lnTo>
                  <a:pt x="1192137" y="2465488"/>
                </a:lnTo>
                <a:lnTo>
                  <a:pt x="1186608" y="2465488"/>
                </a:lnTo>
                <a:lnTo>
                  <a:pt x="1185528" y="2464274"/>
                </a:lnTo>
                <a:cubicBezTo>
                  <a:pt x="1180403" y="2464274"/>
                  <a:pt x="1177841" y="2468006"/>
                  <a:pt x="1177841" y="2475469"/>
                </a:cubicBezTo>
                <a:lnTo>
                  <a:pt x="1178920" y="2482213"/>
                </a:lnTo>
                <a:lnTo>
                  <a:pt x="1176762" y="2485585"/>
                </a:lnTo>
                <a:lnTo>
                  <a:pt x="1177841" y="2488957"/>
                </a:lnTo>
                <a:lnTo>
                  <a:pt x="1175683" y="2519169"/>
                </a:lnTo>
                <a:lnTo>
                  <a:pt x="1177841" y="2525912"/>
                </a:lnTo>
                <a:lnTo>
                  <a:pt x="1175683" y="2536028"/>
                </a:lnTo>
                <a:lnTo>
                  <a:pt x="1175683" y="2542772"/>
                </a:lnTo>
                <a:cubicBezTo>
                  <a:pt x="1175683" y="2544211"/>
                  <a:pt x="1177122" y="2544930"/>
                  <a:pt x="1179999" y="2544930"/>
                </a:cubicBezTo>
                <a:lnTo>
                  <a:pt x="1181078" y="2546009"/>
                </a:lnTo>
                <a:lnTo>
                  <a:pt x="1181078" y="2547223"/>
                </a:lnTo>
                <a:cubicBezTo>
                  <a:pt x="1181078" y="2548662"/>
                  <a:pt x="1179999" y="2549381"/>
                  <a:pt x="1177841" y="2549381"/>
                </a:cubicBezTo>
                <a:lnTo>
                  <a:pt x="1177841" y="2553967"/>
                </a:lnTo>
                <a:lnTo>
                  <a:pt x="1176762" y="2557204"/>
                </a:lnTo>
                <a:lnTo>
                  <a:pt x="1178920" y="2576356"/>
                </a:lnTo>
                <a:cubicBezTo>
                  <a:pt x="1177122" y="2576716"/>
                  <a:pt x="1175278" y="2579323"/>
                  <a:pt x="1173390" y="2584179"/>
                </a:cubicBezTo>
                <a:cubicBezTo>
                  <a:pt x="1175637" y="2587146"/>
                  <a:pt x="1177122" y="2593080"/>
                  <a:pt x="1177841" y="2601982"/>
                </a:cubicBezTo>
                <a:cubicBezTo>
                  <a:pt x="1176402" y="2601982"/>
                  <a:pt x="1175278" y="2605354"/>
                  <a:pt x="1174469" y="2612098"/>
                </a:cubicBezTo>
                <a:lnTo>
                  <a:pt x="1175683" y="2616549"/>
                </a:lnTo>
                <a:lnTo>
                  <a:pt x="1174469" y="2617763"/>
                </a:lnTo>
                <a:lnTo>
                  <a:pt x="1174469" y="2618842"/>
                </a:lnTo>
                <a:cubicBezTo>
                  <a:pt x="1175997" y="2620370"/>
                  <a:pt x="1177482" y="2628957"/>
                  <a:pt x="1178920" y="2644603"/>
                </a:cubicBezTo>
                <a:cubicBezTo>
                  <a:pt x="1178021" y="2648290"/>
                  <a:pt x="1176942" y="2650133"/>
                  <a:pt x="1175683" y="2650133"/>
                </a:cubicBezTo>
                <a:lnTo>
                  <a:pt x="1176762" y="2658090"/>
                </a:lnTo>
                <a:lnTo>
                  <a:pt x="1176762" y="2673736"/>
                </a:lnTo>
                <a:cubicBezTo>
                  <a:pt x="1170108" y="2691630"/>
                  <a:pt x="1164218" y="2700576"/>
                  <a:pt x="1159093" y="2700576"/>
                </a:cubicBezTo>
                <a:lnTo>
                  <a:pt x="1155721" y="2700576"/>
                </a:lnTo>
                <a:lnTo>
                  <a:pt x="1151405" y="2697204"/>
                </a:lnTo>
                <a:lnTo>
                  <a:pt x="1143583" y="2697204"/>
                </a:lnTo>
                <a:lnTo>
                  <a:pt x="1132658" y="2700576"/>
                </a:lnTo>
                <a:lnTo>
                  <a:pt x="1128206" y="2699497"/>
                </a:lnTo>
                <a:lnTo>
                  <a:pt x="1118227" y="2700576"/>
                </a:lnTo>
                <a:lnTo>
                  <a:pt x="1114990" y="2700576"/>
                </a:lnTo>
                <a:cubicBezTo>
                  <a:pt x="1112021" y="2699048"/>
                  <a:pt x="1110538" y="2696800"/>
                  <a:pt x="1110538" y="2693832"/>
                </a:cubicBezTo>
                <a:lnTo>
                  <a:pt x="1112696" y="2688303"/>
                </a:lnTo>
                <a:cubicBezTo>
                  <a:pt x="1112696" y="2678592"/>
                  <a:pt x="1102041" y="2668880"/>
                  <a:pt x="1080731" y="2659169"/>
                </a:cubicBezTo>
                <a:cubicBezTo>
                  <a:pt x="1077043" y="2659169"/>
                  <a:pt x="1075201" y="2658046"/>
                  <a:pt x="1075201" y="2655798"/>
                </a:cubicBezTo>
                <a:lnTo>
                  <a:pt x="1075201" y="2654719"/>
                </a:lnTo>
                <a:cubicBezTo>
                  <a:pt x="1076549" y="2651661"/>
                  <a:pt x="1079157" y="2650133"/>
                  <a:pt x="1083023" y="2650133"/>
                </a:cubicBezTo>
                <a:lnTo>
                  <a:pt x="1095161" y="2650133"/>
                </a:lnTo>
                <a:lnTo>
                  <a:pt x="1097321" y="2647975"/>
                </a:lnTo>
                <a:lnTo>
                  <a:pt x="1102850" y="2649054"/>
                </a:lnTo>
                <a:lnTo>
                  <a:pt x="1121597" y="2649054"/>
                </a:lnTo>
                <a:cubicBezTo>
                  <a:pt x="1124745" y="2649054"/>
                  <a:pt x="1127307" y="2647570"/>
                  <a:pt x="1129285" y="2644603"/>
                </a:cubicBezTo>
                <a:cubicBezTo>
                  <a:pt x="1127307" y="2640647"/>
                  <a:pt x="1125824" y="2632824"/>
                  <a:pt x="1124834" y="2621135"/>
                </a:cubicBezTo>
                <a:lnTo>
                  <a:pt x="1129285" y="2606568"/>
                </a:lnTo>
                <a:lnTo>
                  <a:pt x="1141425" y="2601982"/>
                </a:lnTo>
                <a:cubicBezTo>
                  <a:pt x="1141425" y="2599824"/>
                  <a:pt x="1142143" y="2598745"/>
                  <a:pt x="1143583" y="2598745"/>
                </a:cubicBezTo>
                <a:lnTo>
                  <a:pt x="1145875" y="2598745"/>
                </a:lnTo>
                <a:lnTo>
                  <a:pt x="1150191" y="2599824"/>
                </a:lnTo>
                <a:lnTo>
                  <a:pt x="1153563" y="2598745"/>
                </a:lnTo>
                <a:lnTo>
                  <a:pt x="1153563" y="2596452"/>
                </a:lnTo>
                <a:lnTo>
                  <a:pt x="1142502" y="2596452"/>
                </a:lnTo>
                <a:lnTo>
                  <a:pt x="1144796" y="2594159"/>
                </a:lnTo>
                <a:lnTo>
                  <a:pt x="1145875" y="2594159"/>
                </a:lnTo>
                <a:lnTo>
                  <a:pt x="1151405" y="2595373"/>
                </a:lnTo>
                <a:lnTo>
                  <a:pt x="1151405" y="2593080"/>
                </a:lnTo>
                <a:lnTo>
                  <a:pt x="1145875" y="2592001"/>
                </a:lnTo>
                <a:lnTo>
                  <a:pt x="1143583" y="2592001"/>
                </a:lnTo>
                <a:lnTo>
                  <a:pt x="1139266" y="2598745"/>
                </a:lnTo>
                <a:lnTo>
                  <a:pt x="1140345" y="2599824"/>
                </a:lnTo>
                <a:lnTo>
                  <a:pt x="1138052" y="2599824"/>
                </a:lnTo>
                <a:lnTo>
                  <a:pt x="1136974" y="2598745"/>
                </a:lnTo>
                <a:lnTo>
                  <a:pt x="1135894" y="2598745"/>
                </a:lnTo>
                <a:lnTo>
                  <a:pt x="1129285" y="2603196"/>
                </a:lnTo>
                <a:lnTo>
                  <a:pt x="1127127" y="2600903"/>
                </a:lnTo>
                <a:lnTo>
                  <a:pt x="1127127" y="2599824"/>
                </a:lnTo>
                <a:lnTo>
                  <a:pt x="1129285" y="2596452"/>
                </a:lnTo>
                <a:lnTo>
                  <a:pt x="1126048" y="2590788"/>
                </a:lnTo>
                <a:lnTo>
                  <a:pt x="1126048" y="2588630"/>
                </a:lnTo>
                <a:cubicBezTo>
                  <a:pt x="1130634" y="2581167"/>
                  <a:pt x="1134636" y="2577435"/>
                  <a:pt x="1138052" y="2577435"/>
                </a:cubicBezTo>
                <a:lnTo>
                  <a:pt x="1138052" y="2575142"/>
                </a:lnTo>
                <a:cubicBezTo>
                  <a:pt x="1134995" y="2575142"/>
                  <a:pt x="1131353" y="2577750"/>
                  <a:pt x="1127127" y="2582965"/>
                </a:cubicBezTo>
                <a:lnTo>
                  <a:pt x="1124834" y="2580807"/>
                </a:lnTo>
                <a:lnTo>
                  <a:pt x="1124834" y="2578514"/>
                </a:lnTo>
                <a:cubicBezTo>
                  <a:pt x="1127802" y="2570691"/>
                  <a:pt x="1129285" y="2564712"/>
                  <a:pt x="1129285" y="2560575"/>
                </a:cubicBezTo>
                <a:cubicBezTo>
                  <a:pt x="1128027" y="2554641"/>
                  <a:pt x="1125463" y="2551674"/>
                  <a:pt x="1121597" y="2551674"/>
                </a:cubicBezTo>
                <a:cubicBezTo>
                  <a:pt x="1121597" y="2550505"/>
                  <a:pt x="1117911" y="2549741"/>
                  <a:pt x="1110538" y="2549381"/>
                </a:cubicBezTo>
                <a:cubicBezTo>
                  <a:pt x="1102986" y="2551629"/>
                  <a:pt x="1096376" y="2552753"/>
                  <a:pt x="1090711" y="2552753"/>
                </a:cubicBezTo>
                <a:lnTo>
                  <a:pt x="1083023" y="2550595"/>
                </a:lnTo>
                <a:lnTo>
                  <a:pt x="1071964" y="2551674"/>
                </a:lnTo>
                <a:cubicBezTo>
                  <a:pt x="1070076" y="2551674"/>
                  <a:pt x="1068592" y="2549066"/>
                  <a:pt x="1067513" y="2543851"/>
                </a:cubicBezTo>
                <a:lnTo>
                  <a:pt x="1066434" y="2543851"/>
                </a:lnTo>
                <a:cubicBezTo>
                  <a:pt x="1064995" y="2543851"/>
                  <a:pt x="1064276" y="2545335"/>
                  <a:pt x="1064276" y="2548302"/>
                </a:cubicBezTo>
                <a:lnTo>
                  <a:pt x="1059824" y="2550595"/>
                </a:lnTo>
                <a:cubicBezTo>
                  <a:pt x="1051733" y="2549965"/>
                  <a:pt x="1047686" y="2548437"/>
                  <a:pt x="1047686" y="2546009"/>
                </a:cubicBezTo>
                <a:cubicBezTo>
                  <a:pt x="1050473" y="2543402"/>
                  <a:pt x="1056721" y="2540794"/>
                  <a:pt x="1066434" y="2538186"/>
                </a:cubicBezTo>
                <a:lnTo>
                  <a:pt x="1068592" y="2538186"/>
                </a:lnTo>
                <a:lnTo>
                  <a:pt x="1081810" y="2542772"/>
                </a:lnTo>
                <a:lnTo>
                  <a:pt x="1093948" y="2538186"/>
                </a:lnTo>
                <a:lnTo>
                  <a:pt x="1099479" y="2538186"/>
                </a:lnTo>
                <a:lnTo>
                  <a:pt x="1105009" y="2542772"/>
                </a:lnTo>
                <a:lnTo>
                  <a:pt x="1108380" y="2542772"/>
                </a:lnTo>
                <a:cubicBezTo>
                  <a:pt x="1123755" y="2541783"/>
                  <a:pt x="1131443" y="2537647"/>
                  <a:pt x="1131443" y="2530363"/>
                </a:cubicBezTo>
                <a:cubicBezTo>
                  <a:pt x="1127037" y="2523620"/>
                  <a:pt x="1124834" y="2518405"/>
                  <a:pt x="1124834" y="2514718"/>
                </a:cubicBezTo>
                <a:lnTo>
                  <a:pt x="1124834" y="2501230"/>
                </a:lnTo>
                <a:cubicBezTo>
                  <a:pt x="1124834" y="2497364"/>
                  <a:pt x="1125958" y="2494037"/>
                  <a:pt x="1128206" y="2491249"/>
                </a:cubicBezTo>
                <a:lnTo>
                  <a:pt x="1128206" y="2486664"/>
                </a:lnTo>
                <a:cubicBezTo>
                  <a:pt x="1126319" y="2471018"/>
                  <a:pt x="1124475" y="2463195"/>
                  <a:pt x="1122676" y="2463195"/>
                </a:cubicBezTo>
                <a:lnTo>
                  <a:pt x="1107302" y="2463195"/>
                </a:lnTo>
                <a:lnTo>
                  <a:pt x="1105009" y="2461037"/>
                </a:lnTo>
                <a:lnTo>
                  <a:pt x="1105009" y="2458744"/>
                </a:lnTo>
                <a:lnTo>
                  <a:pt x="1107302" y="2458744"/>
                </a:lnTo>
                <a:lnTo>
                  <a:pt x="1108380" y="2459823"/>
                </a:lnTo>
                <a:lnTo>
                  <a:pt x="1109460" y="2459823"/>
                </a:lnTo>
                <a:lnTo>
                  <a:pt x="1114990" y="2454294"/>
                </a:lnTo>
                <a:lnTo>
                  <a:pt x="1121597" y="2456452"/>
                </a:lnTo>
                <a:lnTo>
                  <a:pt x="1144796" y="2456452"/>
                </a:lnTo>
                <a:lnTo>
                  <a:pt x="1148033" y="2454294"/>
                </a:lnTo>
                <a:lnTo>
                  <a:pt x="1152484" y="2454294"/>
                </a:lnTo>
                <a:lnTo>
                  <a:pt x="1158015" y="2455373"/>
                </a:lnTo>
                <a:lnTo>
                  <a:pt x="1164623" y="2454294"/>
                </a:lnTo>
                <a:cubicBezTo>
                  <a:pt x="1170287" y="2454294"/>
                  <a:pt x="1177256" y="2456901"/>
                  <a:pt x="1185528" y="2462116"/>
                </a:cubicBezTo>
                <a:lnTo>
                  <a:pt x="1196589" y="2454294"/>
                </a:lnTo>
                <a:lnTo>
                  <a:pt x="1197668" y="2455373"/>
                </a:lnTo>
                <a:lnTo>
                  <a:pt x="1198746" y="2455373"/>
                </a:lnTo>
                <a:cubicBezTo>
                  <a:pt x="1209987" y="2447910"/>
                  <a:pt x="1217360" y="2440446"/>
                  <a:pt x="1220867" y="2432983"/>
                </a:cubicBezTo>
                <a:close/>
                <a:moveTo>
                  <a:pt x="7136707" y="2421919"/>
                </a:moveTo>
                <a:lnTo>
                  <a:pt x="7136707" y="2424212"/>
                </a:lnTo>
                <a:lnTo>
                  <a:pt x="7137786" y="2424212"/>
                </a:lnTo>
                <a:lnTo>
                  <a:pt x="7137786" y="2421919"/>
                </a:lnTo>
                <a:close/>
                <a:moveTo>
                  <a:pt x="7250542" y="2420840"/>
                </a:moveTo>
                <a:cubicBezTo>
                  <a:pt x="7250542" y="2423088"/>
                  <a:pt x="7249104" y="2424931"/>
                  <a:pt x="7246226" y="2426370"/>
                </a:cubicBezTo>
                <a:lnTo>
                  <a:pt x="7242854" y="2426370"/>
                </a:lnTo>
                <a:lnTo>
                  <a:pt x="7239617" y="2424212"/>
                </a:lnTo>
                <a:lnTo>
                  <a:pt x="7237459" y="2424212"/>
                </a:lnTo>
                <a:lnTo>
                  <a:pt x="7237459" y="2426370"/>
                </a:lnTo>
                <a:lnTo>
                  <a:pt x="7247305" y="2435137"/>
                </a:lnTo>
                <a:lnTo>
                  <a:pt x="7248384" y="2435137"/>
                </a:lnTo>
                <a:lnTo>
                  <a:pt x="7252835" y="2430686"/>
                </a:lnTo>
                <a:lnTo>
                  <a:pt x="7252835" y="2420840"/>
                </a:lnTo>
                <a:close/>
                <a:moveTo>
                  <a:pt x="7139944" y="2419761"/>
                </a:moveTo>
                <a:lnTo>
                  <a:pt x="7139944" y="2420840"/>
                </a:lnTo>
                <a:lnTo>
                  <a:pt x="7143316" y="2420840"/>
                </a:lnTo>
                <a:lnTo>
                  <a:pt x="7143316" y="2419761"/>
                </a:lnTo>
                <a:close/>
                <a:moveTo>
                  <a:pt x="7124703" y="2419761"/>
                </a:moveTo>
                <a:lnTo>
                  <a:pt x="7115936" y="2421919"/>
                </a:lnTo>
                <a:lnTo>
                  <a:pt x="7115936" y="2422998"/>
                </a:lnTo>
                <a:lnTo>
                  <a:pt x="7120252" y="2427449"/>
                </a:lnTo>
                <a:lnTo>
                  <a:pt x="7125782" y="2427449"/>
                </a:lnTo>
                <a:lnTo>
                  <a:pt x="7125782" y="2421919"/>
                </a:lnTo>
                <a:lnTo>
                  <a:pt x="7124703" y="2420840"/>
                </a:lnTo>
                <a:close/>
                <a:moveTo>
                  <a:pt x="2623177" y="2417728"/>
                </a:moveTo>
                <a:lnTo>
                  <a:pt x="2644756" y="2422044"/>
                </a:lnTo>
                <a:lnTo>
                  <a:pt x="2653254" y="2422044"/>
                </a:lnTo>
                <a:lnTo>
                  <a:pt x="2656490" y="2425281"/>
                </a:lnTo>
                <a:cubicBezTo>
                  <a:pt x="2652624" y="2427439"/>
                  <a:pt x="2648713" y="2428518"/>
                  <a:pt x="2644756" y="2428518"/>
                </a:cubicBezTo>
                <a:cubicBezTo>
                  <a:pt x="2628121" y="2427799"/>
                  <a:pt x="2619535" y="2425641"/>
                  <a:pt x="2618996" y="2422044"/>
                </a:cubicBezTo>
                <a:lnTo>
                  <a:pt x="2618996" y="2420965"/>
                </a:lnTo>
                <a:cubicBezTo>
                  <a:pt x="2618996" y="2419886"/>
                  <a:pt x="2620389" y="2418807"/>
                  <a:pt x="2623177" y="2417728"/>
                </a:cubicBezTo>
                <a:close/>
                <a:moveTo>
                  <a:pt x="2753196" y="2402622"/>
                </a:moveTo>
                <a:lnTo>
                  <a:pt x="2754275" y="2402622"/>
                </a:lnTo>
                <a:cubicBezTo>
                  <a:pt x="2757513" y="2402622"/>
                  <a:pt x="2765020" y="2408017"/>
                  <a:pt x="2776800" y="2418807"/>
                </a:cubicBezTo>
                <a:lnTo>
                  <a:pt x="2778957" y="2425281"/>
                </a:lnTo>
                <a:cubicBezTo>
                  <a:pt x="2776260" y="2427439"/>
                  <a:pt x="2773742" y="2428518"/>
                  <a:pt x="2771405" y="2428518"/>
                </a:cubicBezTo>
                <a:lnTo>
                  <a:pt x="2766145" y="2428518"/>
                </a:lnTo>
                <a:lnTo>
                  <a:pt x="2756433" y="2427439"/>
                </a:lnTo>
                <a:lnTo>
                  <a:pt x="2753196" y="2428518"/>
                </a:lnTo>
                <a:cubicBezTo>
                  <a:pt x="2744565" y="2426360"/>
                  <a:pt x="2740249" y="2424562"/>
                  <a:pt x="2740249" y="2423123"/>
                </a:cubicBezTo>
                <a:lnTo>
                  <a:pt x="2740249" y="2420965"/>
                </a:lnTo>
                <a:lnTo>
                  <a:pt x="2744565" y="2416649"/>
                </a:lnTo>
                <a:lnTo>
                  <a:pt x="2743487" y="2411254"/>
                </a:lnTo>
                <a:close/>
                <a:moveTo>
                  <a:pt x="7119173" y="2402227"/>
                </a:moveTo>
                <a:cubicBezTo>
                  <a:pt x="7116296" y="2403666"/>
                  <a:pt x="7114857" y="2405869"/>
                  <a:pt x="7114857" y="2408836"/>
                </a:cubicBezTo>
                <a:lnTo>
                  <a:pt x="7118094" y="2409915"/>
                </a:lnTo>
                <a:cubicBezTo>
                  <a:pt x="7122501" y="2409196"/>
                  <a:pt x="7124703" y="2408117"/>
                  <a:pt x="7124703" y="2406678"/>
                </a:cubicBezTo>
                <a:lnTo>
                  <a:pt x="7124703" y="2403306"/>
                </a:lnTo>
                <a:close/>
                <a:moveTo>
                  <a:pt x="2253176" y="2388358"/>
                </a:moveTo>
                <a:lnTo>
                  <a:pt x="2255335" y="2390381"/>
                </a:lnTo>
                <a:lnTo>
                  <a:pt x="2255335" y="2388358"/>
                </a:lnTo>
                <a:close/>
                <a:moveTo>
                  <a:pt x="7211158" y="2388065"/>
                </a:moveTo>
                <a:cubicBezTo>
                  <a:pt x="7204235" y="2392381"/>
                  <a:pt x="7197311" y="2394539"/>
                  <a:pt x="7190388" y="2394539"/>
                </a:cubicBezTo>
                <a:lnTo>
                  <a:pt x="7183779" y="2393460"/>
                </a:lnTo>
                <a:lnTo>
                  <a:pt x="7180542" y="2394539"/>
                </a:lnTo>
                <a:lnTo>
                  <a:pt x="7170696" y="2393460"/>
                </a:lnTo>
                <a:lnTo>
                  <a:pt x="7159636" y="2393460"/>
                </a:lnTo>
                <a:lnTo>
                  <a:pt x="7155320" y="2390223"/>
                </a:lnTo>
                <a:lnTo>
                  <a:pt x="7152083" y="2390223"/>
                </a:lnTo>
                <a:lnTo>
                  <a:pt x="7148711" y="2395753"/>
                </a:lnTo>
                <a:lnTo>
                  <a:pt x="7149790" y="2414366"/>
                </a:lnTo>
                <a:cubicBezTo>
                  <a:pt x="7148531" y="2414366"/>
                  <a:pt x="7147452" y="2416164"/>
                  <a:pt x="7146553" y="2419761"/>
                </a:cubicBezTo>
                <a:lnTo>
                  <a:pt x="7149790" y="2420840"/>
                </a:lnTo>
                <a:lnTo>
                  <a:pt x="7156399" y="2418682"/>
                </a:lnTo>
                <a:lnTo>
                  <a:pt x="7157478" y="2418682"/>
                </a:lnTo>
                <a:cubicBezTo>
                  <a:pt x="7159906" y="2418682"/>
                  <a:pt x="7162468" y="2419761"/>
                  <a:pt x="7165166" y="2421919"/>
                </a:cubicBezTo>
                <a:lnTo>
                  <a:pt x="7167324" y="2421919"/>
                </a:lnTo>
                <a:cubicBezTo>
                  <a:pt x="7169212" y="2419941"/>
                  <a:pt x="7174337" y="2418502"/>
                  <a:pt x="7182700" y="2417603"/>
                </a:cubicBezTo>
                <a:lnTo>
                  <a:pt x="7183779" y="2416524"/>
                </a:lnTo>
                <a:lnTo>
                  <a:pt x="7184858" y="2416524"/>
                </a:lnTo>
                <a:lnTo>
                  <a:pt x="7193624" y="2418682"/>
                </a:lnTo>
                <a:lnTo>
                  <a:pt x="7205628" y="2415445"/>
                </a:lnTo>
                <a:cubicBezTo>
                  <a:pt x="7212013" y="2418322"/>
                  <a:pt x="7216778" y="2419761"/>
                  <a:pt x="7219925" y="2419761"/>
                </a:cubicBezTo>
                <a:lnTo>
                  <a:pt x="7223162" y="2417603"/>
                </a:lnTo>
                <a:lnTo>
                  <a:pt x="7222083" y="2409915"/>
                </a:lnTo>
                <a:lnTo>
                  <a:pt x="7222083" y="2395753"/>
                </a:lnTo>
                <a:cubicBezTo>
                  <a:pt x="7222083" y="2394045"/>
                  <a:pt x="7218442" y="2391482"/>
                  <a:pt x="7211158" y="2388065"/>
                </a:cubicBezTo>
                <a:close/>
                <a:moveTo>
                  <a:pt x="2672676" y="2387651"/>
                </a:moveTo>
                <a:lnTo>
                  <a:pt x="2682251" y="2387651"/>
                </a:lnTo>
                <a:cubicBezTo>
                  <a:pt x="2686568" y="2387651"/>
                  <a:pt x="2688725" y="2389090"/>
                  <a:pt x="2688725" y="2391967"/>
                </a:cubicBezTo>
                <a:lnTo>
                  <a:pt x="2693041" y="2388730"/>
                </a:lnTo>
                <a:lnTo>
                  <a:pt x="2695200" y="2388730"/>
                </a:lnTo>
                <a:cubicBezTo>
                  <a:pt x="2701853" y="2391428"/>
                  <a:pt x="2710799" y="2393586"/>
                  <a:pt x="2722041" y="2395204"/>
                </a:cubicBezTo>
                <a:cubicBezTo>
                  <a:pt x="2724917" y="2397183"/>
                  <a:pt x="2726356" y="2399655"/>
                  <a:pt x="2726356" y="2402622"/>
                </a:cubicBezTo>
                <a:cubicBezTo>
                  <a:pt x="2724558" y="2404061"/>
                  <a:pt x="2720961" y="2405140"/>
                  <a:pt x="2715567" y="2405859"/>
                </a:cubicBezTo>
                <a:lnTo>
                  <a:pt x="2715567" y="2412333"/>
                </a:lnTo>
                <a:lnTo>
                  <a:pt x="2714487" y="2413412"/>
                </a:lnTo>
                <a:lnTo>
                  <a:pt x="2714487" y="2414491"/>
                </a:lnTo>
                <a:cubicBezTo>
                  <a:pt x="2722400" y="2417369"/>
                  <a:pt x="2732786" y="2423438"/>
                  <a:pt x="2745643" y="2432700"/>
                </a:cubicBezTo>
                <a:lnTo>
                  <a:pt x="2745643" y="2433779"/>
                </a:lnTo>
                <a:lnTo>
                  <a:pt x="2746722" y="2432700"/>
                </a:lnTo>
                <a:lnTo>
                  <a:pt x="2747801" y="2432700"/>
                </a:lnTo>
                <a:cubicBezTo>
                  <a:pt x="2753555" y="2433958"/>
                  <a:pt x="2756433" y="2435397"/>
                  <a:pt x="2756433" y="2437016"/>
                </a:cubicBezTo>
                <a:lnTo>
                  <a:pt x="2756433" y="2439174"/>
                </a:lnTo>
                <a:cubicBezTo>
                  <a:pt x="2756433" y="2444749"/>
                  <a:pt x="2750723" y="2448705"/>
                  <a:pt x="2739305" y="2451043"/>
                </a:cubicBezTo>
                <a:lnTo>
                  <a:pt x="2725278" y="2469251"/>
                </a:lnTo>
                <a:cubicBezTo>
                  <a:pt x="2725278" y="2470690"/>
                  <a:pt x="2728154" y="2471769"/>
                  <a:pt x="2733910" y="2472488"/>
                </a:cubicBezTo>
                <a:lnTo>
                  <a:pt x="2736067" y="2474646"/>
                </a:lnTo>
                <a:cubicBezTo>
                  <a:pt x="2736067" y="2468891"/>
                  <a:pt x="2738900" y="2465295"/>
                  <a:pt x="2744565" y="2463856"/>
                </a:cubicBezTo>
                <a:cubicBezTo>
                  <a:pt x="2747262" y="2457472"/>
                  <a:pt x="2749780" y="2453920"/>
                  <a:pt x="2752117" y="2453201"/>
                </a:cubicBezTo>
                <a:lnTo>
                  <a:pt x="2756433" y="2453201"/>
                </a:lnTo>
                <a:lnTo>
                  <a:pt x="2760750" y="2457517"/>
                </a:lnTo>
                <a:lnTo>
                  <a:pt x="2761829" y="2456438"/>
                </a:lnTo>
                <a:lnTo>
                  <a:pt x="2765065" y="2456438"/>
                </a:lnTo>
                <a:cubicBezTo>
                  <a:pt x="2770910" y="2456438"/>
                  <a:pt x="2775180" y="2460709"/>
                  <a:pt x="2777878" y="2469251"/>
                </a:cubicBezTo>
                <a:lnTo>
                  <a:pt x="2783274" y="2469251"/>
                </a:lnTo>
                <a:cubicBezTo>
                  <a:pt x="2785432" y="2469970"/>
                  <a:pt x="2786511" y="2472128"/>
                  <a:pt x="2786511" y="2475725"/>
                </a:cubicBezTo>
                <a:cubicBezTo>
                  <a:pt x="2783813" y="2477883"/>
                  <a:pt x="2781295" y="2478962"/>
                  <a:pt x="2778957" y="2478962"/>
                </a:cubicBezTo>
                <a:lnTo>
                  <a:pt x="2775720" y="2478962"/>
                </a:lnTo>
                <a:lnTo>
                  <a:pt x="2769381" y="2476804"/>
                </a:lnTo>
                <a:lnTo>
                  <a:pt x="2769381" y="2475725"/>
                </a:lnTo>
                <a:lnTo>
                  <a:pt x="2763986" y="2476804"/>
                </a:lnTo>
                <a:lnTo>
                  <a:pt x="2757513" y="2476804"/>
                </a:lnTo>
                <a:lnTo>
                  <a:pt x="2748880" y="2474646"/>
                </a:lnTo>
                <a:lnTo>
                  <a:pt x="2744565" y="2475725"/>
                </a:lnTo>
                <a:lnTo>
                  <a:pt x="2744565" y="2477883"/>
                </a:lnTo>
                <a:cubicBezTo>
                  <a:pt x="2744565" y="2478782"/>
                  <a:pt x="2748161" y="2480221"/>
                  <a:pt x="2755354" y="2482199"/>
                </a:cubicBezTo>
                <a:cubicBezTo>
                  <a:pt x="2755714" y="2484177"/>
                  <a:pt x="2761783" y="2488448"/>
                  <a:pt x="2773562" y="2495012"/>
                </a:cubicBezTo>
                <a:lnTo>
                  <a:pt x="2774642" y="2496091"/>
                </a:lnTo>
                <a:lnTo>
                  <a:pt x="2774642" y="2502565"/>
                </a:lnTo>
                <a:cubicBezTo>
                  <a:pt x="2774642" y="2507601"/>
                  <a:pt x="2770731" y="2510838"/>
                  <a:pt x="2762908" y="2512276"/>
                </a:cubicBezTo>
                <a:lnTo>
                  <a:pt x="2762908" y="2513355"/>
                </a:lnTo>
                <a:lnTo>
                  <a:pt x="2768303" y="2519829"/>
                </a:lnTo>
                <a:lnTo>
                  <a:pt x="2768303" y="2526168"/>
                </a:lnTo>
                <a:lnTo>
                  <a:pt x="2763986" y="2530484"/>
                </a:lnTo>
                <a:lnTo>
                  <a:pt x="2766145" y="2534800"/>
                </a:lnTo>
                <a:lnTo>
                  <a:pt x="2763986" y="2549771"/>
                </a:lnTo>
                <a:lnTo>
                  <a:pt x="2768303" y="2562720"/>
                </a:lnTo>
                <a:cubicBezTo>
                  <a:pt x="2765604" y="2568115"/>
                  <a:pt x="2763447" y="2570992"/>
                  <a:pt x="2761829" y="2571352"/>
                </a:cubicBezTo>
                <a:lnTo>
                  <a:pt x="2757513" y="2571352"/>
                </a:lnTo>
                <a:lnTo>
                  <a:pt x="2751038" y="2565957"/>
                </a:lnTo>
                <a:lnTo>
                  <a:pt x="2749959" y="2565957"/>
                </a:lnTo>
                <a:lnTo>
                  <a:pt x="2743487" y="2570273"/>
                </a:lnTo>
                <a:lnTo>
                  <a:pt x="2738226" y="2570273"/>
                </a:lnTo>
                <a:lnTo>
                  <a:pt x="2739305" y="2574589"/>
                </a:lnTo>
                <a:lnTo>
                  <a:pt x="2738226" y="2584165"/>
                </a:lnTo>
                <a:lnTo>
                  <a:pt x="2742407" y="2604666"/>
                </a:lnTo>
                <a:lnTo>
                  <a:pt x="2741327" y="2613163"/>
                </a:lnTo>
                <a:lnTo>
                  <a:pt x="2742407" y="2614242"/>
                </a:lnTo>
                <a:lnTo>
                  <a:pt x="2744565" y="2614242"/>
                </a:lnTo>
                <a:cubicBezTo>
                  <a:pt x="2746722" y="2614242"/>
                  <a:pt x="2747801" y="2612129"/>
                  <a:pt x="2747801" y="2607903"/>
                </a:cubicBezTo>
                <a:cubicBezTo>
                  <a:pt x="2754275" y="2602868"/>
                  <a:pt x="2758951" y="2600350"/>
                  <a:pt x="2761829" y="2600350"/>
                </a:cubicBezTo>
                <a:lnTo>
                  <a:pt x="2761829" y="2594955"/>
                </a:lnTo>
                <a:cubicBezTo>
                  <a:pt x="2765785" y="2578500"/>
                  <a:pt x="2768617" y="2570273"/>
                  <a:pt x="2770326" y="2570273"/>
                </a:cubicBezTo>
                <a:lnTo>
                  <a:pt x="2771405" y="2570273"/>
                </a:lnTo>
                <a:cubicBezTo>
                  <a:pt x="2773382" y="2570273"/>
                  <a:pt x="2774821" y="2573824"/>
                  <a:pt x="2775720" y="2580928"/>
                </a:cubicBezTo>
                <a:lnTo>
                  <a:pt x="2775720" y="2584165"/>
                </a:lnTo>
                <a:lnTo>
                  <a:pt x="2774642" y="2596034"/>
                </a:lnTo>
                <a:lnTo>
                  <a:pt x="2783274" y="2612084"/>
                </a:lnTo>
                <a:lnTo>
                  <a:pt x="2783274" y="2622874"/>
                </a:lnTo>
                <a:lnTo>
                  <a:pt x="2784353" y="2627190"/>
                </a:lnTo>
                <a:cubicBezTo>
                  <a:pt x="2784353" y="2638969"/>
                  <a:pt x="2772888" y="2647197"/>
                  <a:pt x="2749959" y="2651872"/>
                </a:cubicBezTo>
                <a:lnTo>
                  <a:pt x="2746722" y="2649714"/>
                </a:lnTo>
                <a:lnTo>
                  <a:pt x="2744565" y="2649714"/>
                </a:lnTo>
                <a:lnTo>
                  <a:pt x="2740249" y="2651872"/>
                </a:lnTo>
                <a:lnTo>
                  <a:pt x="2733910" y="2650793"/>
                </a:lnTo>
                <a:lnTo>
                  <a:pt x="2729594" y="2651872"/>
                </a:lnTo>
                <a:cubicBezTo>
                  <a:pt x="2713137" y="2649714"/>
                  <a:pt x="2704912" y="2647916"/>
                  <a:pt x="2704912" y="2646477"/>
                </a:cubicBezTo>
                <a:cubicBezTo>
                  <a:pt x="2698436" y="2635957"/>
                  <a:pt x="2695200" y="2627730"/>
                  <a:pt x="2695200" y="2621795"/>
                </a:cubicBezTo>
                <a:cubicBezTo>
                  <a:pt x="2694121" y="2621795"/>
                  <a:pt x="2693401" y="2618198"/>
                  <a:pt x="2693041" y="2611005"/>
                </a:cubicBezTo>
                <a:lnTo>
                  <a:pt x="2694121" y="2611005"/>
                </a:lnTo>
                <a:lnTo>
                  <a:pt x="2693041" y="2609926"/>
                </a:lnTo>
                <a:lnTo>
                  <a:pt x="2693041" y="2604666"/>
                </a:lnTo>
                <a:lnTo>
                  <a:pt x="2695200" y="2601429"/>
                </a:lnTo>
                <a:lnTo>
                  <a:pt x="2695200" y="2593876"/>
                </a:lnTo>
                <a:lnTo>
                  <a:pt x="2697358" y="2575668"/>
                </a:lnTo>
                <a:cubicBezTo>
                  <a:pt x="2694481" y="2570812"/>
                  <a:pt x="2693041" y="2566856"/>
                  <a:pt x="2693041" y="2563799"/>
                </a:cubicBezTo>
                <a:lnTo>
                  <a:pt x="2686568" y="2563799"/>
                </a:lnTo>
                <a:lnTo>
                  <a:pt x="2681173" y="2564878"/>
                </a:lnTo>
                <a:lnTo>
                  <a:pt x="2674834" y="2563799"/>
                </a:lnTo>
                <a:lnTo>
                  <a:pt x="2670517" y="2563799"/>
                </a:lnTo>
                <a:cubicBezTo>
                  <a:pt x="2672855" y="2566496"/>
                  <a:pt x="2679644" y="2570093"/>
                  <a:pt x="2690883" y="2574589"/>
                </a:cubicBezTo>
                <a:lnTo>
                  <a:pt x="2690883" y="2576747"/>
                </a:lnTo>
                <a:cubicBezTo>
                  <a:pt x="2684410" y="2582052"/>
                  <a:pt x="2681173" y="2587402"/>
                  <a:pt x="2681173" y="2592797"/>
                </a:cubicBezTo>
                <a:lnTo>
                  <a:pt x="2676993" y="2598192"/>
                </a:lnTo>
                <a:lnTo>
                  <a:pt x="2678071" y="2599271"/>
                </a:lnTo>
                <a:lnTo>
                  <a:pt x="2678071" y="2600350"/>
                </a:lnTo>
                <a:cubicBezTo>
                  <a:pt x="2678071" y="2603947"/>
                  <a:pt x="2675554" y="2606464"/>
                  <a:pt x="2670517" y="2607903"/>
                </a:cubicBezTo>
                <a:cubicBezTo>
                  <a:pt x="2670517" y="2621480"/>
                  <a:pt x="2667639" y="2628269"/>
                  <a:pt x="2661886" y="2628269"/>
                </a:cubicBezTo>
                <a:lnTo>
                  <a:pt x="2660808" y="2627190"/>
                </a:lnTo>
                <a:lnTo>
                  <a:pt x="2659727" y="2627190"/>
                </a:lnTo>
                <a:cubicBezTo>
                  <a:pt x="2645970" y="2636452"/>
                  <a:pt x="2635585" y="2641082"/>
                  <a:pt x="2628571" y="2641082"/>
                </a:cubicBezTo>
                <a:cubicBezTo>
                  <a:pt x="2628571" y="2644679"/>
                  <a:pt x="2621782" y="2648635"/>
                  <a:pt x="2608205" y="2652951"/>
                </a:cubicBezTo>
                <a:lnTo>
                  <a:pt x="2587838" y="2652951"/>
                </a:lnTo>
                <a:cubicBezTo>
                  <a:pt x="2586400" y="2652951"/>
                  <a:pt x="2585681" y="2651872"/>
                  <a:pt x="2585681" y="2649714"/>
                </a:cubicBezTo>
                <a:cubicBezTo>
                  <a:pt x="2581365" y="2649714"/>
                  <a:pt x="2579207" y="2648995"/>
                  <a:pt x="2579207" y="2647556"/>
                </a:cubicBezTo>
                <a:cubicBezTo>
                  <a:pt x="2583343" y="2644319"/>
                  <a:pt x="2587658" y="2642521"/>
                  <a:pt x="2592155" y="2642161"/>
                </a:cubicBezTo>
                <a:cubicBezTo>
                  <a:pt x="2592155" y="2637036"/>
                  <a:pt x="2598584" y="2633844"/>
                  <a:pt x="2611443" y="2632585"/>
                </a:cubicBezTo>
                <a:lnTo>
                  <a:pt x="2623177" y="2617479"/>
                </a:lnTo>
                <a:lnTo>
                  <a:pt x="2636125" y="2587402"/>
                </a:lnTo>
                <a:lnTo>
                  <a:pt x="2633966" y="2580928"/>
                </a:lnTo>
                <a:lnTo>
                  <a:pt x="2636125" y="2575668"/>
                </a:lnTo>
                <a:lnTo>
                  <a:pt x="2635044" y="2574589"/>
                </a:lnTo>
                <a:lnTo>
                  <a:pt x="2633966" y="2574589"/>
                </a:lnTo>
                <a:lnTo>
                  <a:pt x="2623177" y="2575668"/>
                </a:lnTo>
                <a:lnTo>
                  <a:pt x="2623177" y="2574589"/>
                </a:lnTo>
                <a:lnTo>
                  <a:pt x="2625335" y="2569194"/>
                </a:lnTo>
                <a:cubicBezTo>
                  <a:pt x="2623895" y="2569194"/>
                  <a:pt x="2622861" y="2565237"/>
                  <a:pt x="2622232" y="2557325"/>
                </a:cubicBezTo>
                <a:lnTo>
                  <a:pt x="2627852" y="2557325"/>
                </a:lnTo>
                <a:lnTo>
                  <a:pt x="2624255" y="2556246"/>
                </a:lnTo>
                <a:lnTo>
                  <a:pt x="2624255" y="2554088"/>
                </a:lnTo>
                <a:lnTo>
                  <a:pt x="2627494" y="2554088"/>
                </a:lnTo>
                <a:lnTo>
                  <a:pt x="2627494" y="2553008"/>
                </a:lnTo>
                <a:cubicBezTo>
                  <a:pt x="2623986" y="2553008"/>
                  <a:pt x="2622232" y="2551929"/>
                  <a:pt x="2622232" y="2549771"/>
                </a:cubicBezTo>
                <a:lnTo>
                  <a:pt x="2622232" y="2542353"/>
                </a:lnTo>
                <a:lnTo>
                  <a:pt x="2623177" y="2526168"/>
                </a:lnTo>
                <a:lnTo>
                  <a:pt x="2622232" y="2517671"/>
                </a:lnTo>
                <a:lnTo>
                  <a:pt x="2623177" y="2516592"/>
                </a:lnTo>
                <a:lnTo>
                  <a:pt x="2623177" y="2515513"/>
                </a:lnTo>
                <a:lnTo>
                  <a:pt x="2620075" y="2507960"/>
                </a:lnTo>
                <a:cubicBezTo>
                  <a:pt x="2620075" y="2505083"/>
                  <a:pt x="2622187" y="2503644"/>
                  <a:pt x="2626414" y="2503644"/>
                </a:cubicBezTo>
                <a:lnTo>
                  <a:pt x="2626414" y="2501486"/>
                </a:lnTo>
                <a:cubicBezTo>
                  <a:pt x="2622007" y="2494383"/>
                  <a:pt x="2619175" y="2490831"/>
                  <a:pt x="2617916" y="2490831"/>
                </a:cubicBezTo>
                <a:lnTo>
                  <a:pt x="2598494" y="2492854"/>
                </a:lnTo>
                <a:lnTo>
                  <a:pt x="2594178" y="2492854"/>
                </a:lnTo>
                <a:lnTo>
                  <a:pt x="2593099" y="2493933"/>
                </a:lnTo>
                <a:lnTo>
                  <a:pt x="2592155" y="2493933"/>
                </a:lnTo>
                <a:lnTo>
                  <a:pt x="2593099" y="2509039"/>
                </a:lnTo>
                <a:lnTo>
                  <a:pt x="2589997" y="2533721"/>
                </a:lnTo>
                <a:lnTo>
                  <a:pt x="2591076" y="2534800"/>
                </a:lnTo>
                <a:lnTo>
                  <a:pt x="2591076" y="2535879"/>
                </a:lnTo>
                <a:lnTo>
                  <a:pt x="2588918" y="2557325"/>
                </a:lnTo>
                <a:cubicBezTo>
                  <a:pt x="2589636" y="2563799"/>
                  <a:pt x="2590718" y="2567036"/>
                  <a:pt x="2592155" y="2567036"/>
                </a:cubicBezTo>
                <a:cubicBezTo>
                  <a:pt x="2592155" y="2563978"/>
                  <a:pt x="2599662" y="2561461"/>
                  <a:pt x="2614679" y="2559483"/>
                </a:cubicBezTo>
                <a:lnTo>
                  <a:pt x="2616838" y="2562720"/>
                </a:lnTo>
                <a:cubicBezTo>
                  <a:pt x="2616838" y="2573779"/>
                  <a:pt x="2609644" y="2582007"/>
                  <a:pt x="2595258" y="2587402"/>
                </a:cubicBezTo>
                <a:lnTo>
                  <a:pt x="2575970" y="2604666"/>
                </a:lnTo>
                <a:cubicBezTo>
                  <a:pt x="2570576" y="2604666"/>
                  <a:pt x="2560909" y="2612534"/>
                  <a:pt x="2546972" y="2628269"/>
                </a:cubicBezTo>
                <a:lnTo>
                  <a:pt x="2539419" y="2635822"/>
                </a:lnTo>
                <a:lnTo>
                  <a:pt x="2537261" y="2635822"/>
                </a:lnTo>
                <a:cubicBezTo>
                  <a:pt x="2533215" y="2635822"/>
                  <a:pt x="2529663" y="2629708"/>
                  <a:pt x="2526605" y="2617479"/>
                </a:cubicBezTo>
                <a:lnTo>
                  <a:pt x="2527684" y="2612084"/>
                </a:lnTo>
                <a:cubicBezTo>
                  <a:pt x="2523369" y="2610286"/>
                  <a:pt x="2520491" y="2600979"/>
                  <a:pt x="2519053" y="2584165"/>
                </a:cubicBezTo>
                <a:lnTo>
                  <a:pt x="2519053" y="2580928"/>
                </a:lnTo>
                <a:lnTo>
                  <a:pt x="2521210" y="2578905"/>
                </a:lnTo>
                <a:lnTo>
                  <a:pt x="2526605" y="2578905"/>
                </a:lnTo>
                <a:lnTo>
                  <a:pt x="2541577" y="2582007"/>
                </a:lnTo>
                <a:lnTo>
                  <a:pt x="2542656" y="2582007"/>
                </a:lnTo>
                <a:cubicBezTo>
                  <a:pt x="2549130" y="2582007"/>
                  <a:pt x="2552367" y="2580253"/>
                  <a:pt x="2552367" y="2576747"/>
                </a:cubicBezTo>
                <a:cubicBezTo>
                  <a:pt x="2548051" y="2571172"/>
                  <a:pt x="2545893" y="2567215"/>
                  <a:pt x="2545893" y="2564878"/>
                </a:cubicBezTo>
                <a:lnTo>
                  <a:pt x="2545893" y="2555167"/>
                </a:lnTo>
                <a:lnTo>
                  <a:pt x="2549130" y="2550850"/>
                </a:lnTo>
                <a:lnTo>
                  <a:pt x="2549130" y="2547748"/>
                </a:lnTo>
                <a:cubicBezTo>
                  <a:pt x="2546252" y="2538577"/>
                  <a:pt x="2544814" y="2531743"/>
                  <a:pt x="2544814" y="2527247"/>
                </a:cubicBezTo>
                <a:lnTo>
                  <a:pt x="2549130" y="2509039"/>
                </a:lnTo>
                <a:lnTo>
                  <a:pt x="2549130" y="2507960"/>
                </a:lnTo>
                <a:cubicBezTo>
                  <a:pt x="2546972" y="2506162"/>
                  <a:pt x="2545532" y="2501486"/>
                  <a:pt x="2544814" y="2493933"/>
                </a:cubicBezTo>
                <a:cubicBezTo>
                  <a:pt x="2529079" y="2493214"/>
                  <a:pt x="2521210" y="2491101"/>
                  <a:pt x="2521210" y="2487594"/>
                </a:cubicBezTo>
                <a:lnTo>
                  <a:pt x="2524447" y="2482199"/>
                </a:lnTo>
                <a:lnTo>
                  <a:pt x="2535103" y="2483278"/>
                </a:lnTo>
                <a:lnTo>
                  <a:pt x="2548051" y="2483278"/>
                </a:lnTo>
                <a:lnTo>
                  <a:pt x="2545893" y="2473567"/>
                </a:lnTo>
                <a:lnTo>
                  <a:pt x="2545893" y="2466014"/>
                </a:lnTo>
                <a:lnTo>
                  <a:pt x="2554525" y="2460754"/>
                </a:lnTo>
                <a:lnTo>
                  <a:pt x="2554525" y="2459675"/>
                </a:lnTo>
                <a:lnTo>
                  <a:pt x="2553445" y="2458596"/>
                </a:lnTo>
                <a:lnTo>
                  <a:pt x="2553445" y="2457517"/>
                </a:lnTo>
                <a:lnTo>
                  <a:pt x="2548051" y="2458596"/>
                </a:lnTo>
                <a:lnTo>
                  <a:pt x="2545893" y="2456438"/>
                </a:lnTo>
                <a:lnTo>
                  <a:pt x="2545893" y="2448885"/>
                </a:lnTo>
                <a:lnTo>
                  <a:pt x="2549130" y="2438095"/>
                </a:lnTo>
                <a:lnTo>
                  <a:pt x="2546972" y="2430676"/>
                </a:lnTo>
                <a:cubicBezTo>
                  <a:pt x="2546972" y="2428698"/>
                  <a:pt x="2549130" y="2425461"/>
                  <a:pt x="2553445" y="2420965"/>
                </a:cubicBezTo>
                <a:lnTo>
                  <a:pt x="2553445" y="2418807"/>
                </a:lnTo>
                <a:cubicBezTo>
                  <a:pt x="2548410" y="2418807"/>
                  <a:pt x="2545893" y="2417728"/>
                  <a:pt x="2545893" y="2415570"/>
                </a:cubicBezTo>
                <a:lnTo>
                  <a:pt x="2545893" y="2405859"/>
                </a:lnTo>
                <a:cubicBezTo>
                  <a:pt x="2545893" y="2404780"/>
                  <a:pt x="2547331" y="2403701"/>
                  <a:pt x="2550209" y="2402622"/>
                </a:cubicBezTo>
                <a:lnTo>
                  <a:pt x="2578128" y="2409096"/>
                </a:lnTo>
                <a:lnTo>
                  <a:pt x="2579207" y="2409096"/>
                </a:lnTo>
                <a:lnTo>
                  <a:pt x="2583523" y="2405859"/>
                </a:lnTo>
                <a:cubicBezTo>
                  <a:pt x="2594223" y="2405859"/>
                  <a:pt x="2599573" y="2408017"/>
                  <a:pt x="2599573" y="2412333"/>
                </a:cubicBezTo>
                <a:lnTo>
                  <a:pt x="2599573" y="2415570"/>
                </a:lnTo>
                <a:cubicBezTo>
                  <a:pt x="2593908" y="2423663"/>
                  <a:pt x="2591076" y="2429373"/>
                  <a:pt x="2591076" y="2432700"/>
                </a:cubicBezTo>
                <a:lnTo>
                  <a:pt x="2594178" y="2438095"/>
                </a:lnTo>
                <a:lnTo>
                  <a:pt x="2594178" y="2441332"/>
                </a:lnTo>
                <a:lnTo>
                  <a:pt x="2592155" y="2444569"/>
                </a:lnTo>
                <a:lnTo>
                  <a:pt x="2592155" y="2461698"/>
                </a:lnTo>
                <a:lnTo>
                  <a:pt x="2593099" y="2469251"/>
                </a:lnTo>
                <a:lnTo>
                  <a:pt x="2594178" y="2469251"/>
                </a:lnTo>
                <a:cubicBezTo>
                  <a:pt x="2595616" y="2469251"/>
                  <a:pt x="2596336" y="2468172"/>
                  <a:pt x="2596336" y="2466014"/>
                </a:cubicBezTo>
                <a:lnTo>
                  <a:pt x="2597415" y="2464935"/>
                </a:lnTo>
                <a:lnTo>
                  <a:pt x="2602810" y="2464935"/>
                </a:lnTo>
                <a:lnTo>
                  <a:pt x="2610363" y="2471409"/>
                </a:lnTo>
                <a:lnTo>
                  <a:pt x="2616838" y="2470330"/>
                </a:lnTo>
                <a:lnTo>
                  <a:pt x="2623177" y="2473567"/>
                </a:lnTo>
                <a:lnTo>
                  <a:pt x="2630731" y="2469251"/>
                </a:lnTo>
                <a:lnTo>
                  <a:pt x="2636125" y="2471409"/>
                </a:lnTo>
                <a:lnTo>
                  <a:pt x="2641520" y="2467093"/>
                </a:lnTo>
                <a:lnTo>
                  <a:pt x="2643677" y="2467093"/>
                </a:lnTo>
                <a:cubicBezTo>
                  <a:pt x="2645835" y="2467093"/>
                  <a:pt x="2647274" y="2469970"/>
                  <a:pt x="2647993" y="2475725"/>
                </a:cubicBezTo>
                <a:cubicBezTo>
                  <a:pt x="2640799" y="2477523"/>
                  <a:pt x="2637204" y="2478962"/>
                  <a:pt x="2637204" y="2480041"/>
                </a:cubicBezTo>
                <a:cubicBezTo>
                  <a:pt x="2639541" y="2482918"/>
                  <a:pt x="2647049" y="2486155"/>
                  <a:pt x="2659727" y="2489752"/>
                </a:cubicBezTo>
                <a:lnTo>
                  <a:pt x="2665123" y="2492854"/>
                </a:lnTo>
                <a:lnTo>
                  <a:pt x="2674834" y="2491775"/>
                </a:lnTo>
                <a:lnTo>
                  <a:pt x="2676993" y="2491775"/>
                </a:lnTo>
                <a:lnTo>
                  <a:pt x="2680230" y="2493933"/>
                </a:lnTo>
                <a:lnTo>
                  <a:pt x="2693041" y="2493933"/>
                </a:lnTo>
                <a:cubicBezTo>
                  <a:pt x="2696998" y="2493933"/>
                  <a:pt x="2699515" y="2495372"/>
                  <a:pt x="2700594" y="2498249"/>
                </a:cubicBezTo>
                <a:lnTo>
                  <a:pt x="2697358" y="2501486"/>
                </a:lnTo>
                <a:lnTo>
                  <a:pt x="2693041" y="2501486"/>
                </a:lnTo>
                <a:lnTo>
                  <a:pt x="2688725" y="2500407"/>
                </a:lnTo>
                <a:lnTo>
                  <a:pt x="2684410" y="2501486"/>
                </a:lnTo>
                <a:lnTo>
                  <a:pt x="2683332" y="2500407"/>
                </a:lnTo>
                <a:lnTo>
                  <a:pt x="2682251" y="2501486"/>
                </a:lnTo>
                <a:lnTo>
                  <a:pt x="2681173" y="2501486"/>
                </a:lnTo>
                <a:lnTo>
                  <a:pt x="2668360" y="2499328"/>
                </a:lnTo>
                <a:lnTo>
                  <a:pt x="2666202" y="2503644"/>
                </a:lnTo>
                <a:lnTo>
                  <a:pt x="2667281" y="2512276"/>
                </a:lnTo>
                <a:lnTo>
                  <a:pt x="2664045" y="2520773"/>
                </a:lnTo>
                <a:cubicBezTo>
                  <a:pt x="2665123" y="2524370"/>
                  <a:pt x="2667639" y="2526168"/>
                  <a:pt x="2671598" y="2526168"/>
                </a:cubicBezTo>
                <a:lnTo>
                  <a:pt x="2681173" y="2520773"/>
                </a:lnTo>
                <a:lnTo>
                  <a:pt x="2710307" y="2520773"/>
                </a:lnTo>
                <a:lnTo>
                  <a:pt x="2718804" y="2522931"/>
                </a:lnTo>
                <a:cubicBezTo>
                  <a:pt x="2720961" y="2519065"/>
                  <a:pt x="2722041" y="2515154"/>
                  <a:pt x="2722041" y="2511197"/>
                </a:cubicBezTo>
                <a:cubicBezTo>
                  <a:pt x="2719882" y="2510478"/>
                  <a:pt x="2718804" y="2508320"/>
                  <a:pt x="2718804" y="2504723"/>
                </a:cubicBezTo>
                <a:lnTo>
                  <a:pt x="2718804" y="2501486"/>
                </a:lnTo>
                <a:lnTo>
                  <a:pt x="2711251" y="2501486"/>
                </a:lnTo>
                <a:cubicBezTo>
                  <a:pt x="2707564" y="2501486"/>
                  <a:pt x="2705450" y="2500407"/>
                  <a:pt x="2704912" y="2498249"/>
                </a:cubicBezTo>
                <a:cubicBezTo>
                  <a:pt x="2704912" y="2496091"/>
                  <a:pt x="2707383" y="2495012"/>
                  <a:pt x="2712329" y="2495012"/>
                </a:cubicBezTo>
                <a:cubicBezTo>
                  <a:pt x="2722580" y="2490247"/>
                  <a:pt x="2729054" y="2485616"/>
                  <a:pt x="2731752" y="2481120"/>
                </a:cubicBezTo>
                <a:lnTo>
                  <a:pt x="2731752" y="2477883"/>
                </a:lnTo>
                <a:lnTo>
                  <a:pt x="2725278" y="2478962"/>
                </a:lnTo>
                <a:lnTo>
                  <a:pt x="2716645" y="2475725"/>
                </a:lnTo>
                <a:lnTo>
                  <a:pt x="2710307" y="2477883"/>
                </a:lnTo>
                <a:lnTo>
                  <a:pt x="2695200" y="2477883"/>
                </a:lnTo>
                <a:lnTo>
                  <a:pt x="2690883" y="2476804"/>
                </a:lnTo>
                <a:lnTo>
                  <a:pt x="2689805" y="2477883"/>
                </a:lnTo>
                <a:lnTo>
                  <a:pt x="2688725" y="2477883"/>
                </a:lnTo>
                <a:cubicBezTo>
                  <a:pt x="2679464" y="2477883"/>
                  <a:pt x="2674834" y="2476444"/>
                  <a:pt x="2674834" y="2473567"/>
                </a:cubicBezTo>
                <a:lnTo>
                  <a:pt x="2661886" y="2476804"/>
                </a:lnTo>
                <a:lnTo>
                  <a:pt x="2657569" y="2476804"/>
                </a:lnTo>
                <a:cubicBezTo>
                  <a:pt x="2654873" y="2476804"/>
                  <a:pt x="2652039" y="2468217"/>
                  <a:pt x="2649072" y="2451043"/>
                </a:cubicBezTo>
                <a:lnTo>
                  <a:pt x="2640440" y="2433779"/>
                </a:lnTo>
                <a:lnTo>
                  <a:pt x="2642598" y="2431755"/>
                </a:lnTo>
                <a:lnTo>
                  <a:pt x="2644756" y="2431755"/>
                </a:lnTo>
                <a:lnTo>
                  <a:pt x="2653254" y="2433779"/>
                </a:lnTo>
                <a:lnTo>
                  <a:pt x="2656490" y="2431755"/>
                </a:lnTo>
                <a:lnTo>
                  <a:pt x="2661886" y="2431755"/>
                </a:lnTo>
                <a:cubicBezTo>
                  <a:pt x="2663324" y="2433104"/>
                  <a:pt x="2666562" y="2433779"/>
                  <a:pt x="2671598" y="2433779"/>
                </a:cubicBezTo>
                <a:cubicBezTo>
                  <a:pt x="2681577" y="2440972"/>
                  <a:pt x="2686568" y="2447086"/>
                  <a:pt x="2686568" y="2452122"/>
                </a:cubicBezTo>
                <a:lnTo>
                  <a:pt x="2686568" y="2454280"/>
                </a:lnTo>
                <a:lnTo>
                  <a:pt x="2684410" y="2456438"/>
                </a:lnTo>
                <a:lnTo>
                  <a:pt x="2688725" y="2464935"/>
                </a:lnTo>
                <a:lnTo>
                  <a:pt x="2687646" y="2469251"/>
                </a:lnTo>
                <a:lnTo>
                  <a:pt x="2695200" y="2469251"/>
                </a:lnTo>
                <a:lnTo>
                  <a:pt x="2700594" y="2470330"/>
                </a:lnTo>
                <a:lnTo>
                  <a:pt x="2709226" y="2439174"/>
                </a:lnTo>
                <a:lnTo>
                  <a:pt x="2708148" y="2434858"/>
                </a:lnTo>
                <a:lnTo>
                  <a:pt x="2708148" y="2433779"/>
                </a:lnTo>
                <a:lnTo>
                  <a:pt x="2715567" y="2428518"/>
                </a:lnTo>
                <a:cubicBezTo>
                  <a:pt x="2715567" y="2426360"/>
                  <a:pt x="2714127" y="2425281"/>
                  <a:pt x="2711251" y="2425281"/>
                </a:cubicBezTo>
                <a:lnTo>
                  <a:pt x="2711251" y="2424202"/>
                </a:lnTo>
                <a:cubicBezTo>
                  <a:pt x="2709181" y="2424202"/>
                  <a:pt x="2708148" y="2425281"/>
                  <a:pt x="2708148" y="2427439"/>
                </a:cubicBezTo>
                <a:lnTo>
                  <a:pt x="2707069" y="2428518"/>
                </a:lnTo>
                <a:lnTo>
                  <a:pt x="2702753" y="2428518"/>
                </a:lnTo>
                <a:cubicBezTo>
                  <a:pt x="2701314" y="2428518"/>
                  <a:pt x="2700594" y="2427080"/>
                  <a:pt x="2700594" y="2424202"/>
                </a:cubicBezTo>
                <a:lnTo>
                  <a:pt x="2697358" y="2424202"/>
                </a:lnTo>
                <a:cubicBezTo>
                  <a:pt x="2695919" y="2424202"/>
                  <a:pt x="2695200" y="2425281"/>
                  <a:pt x="2695200" y="2427439"/>
                </a:cubicBezTo>
                <a:lnTo>
                  <a:pt x="2694121" y="2428518"/>
                </a:lnTo>
                <a:lnTo>
                  <a:pt x="2687646" y="2428518"/>
                </a:lnTo>
                <a:cubicBezTo>
                  <a:pt x="2684590" y="2425641"/>
                  <a:pt x="2681757" y="2424202"/>
                  <a:pt x="2679150" y="2424202"/>
                </a:cubicBezTo>
                <a:cubicBezTo>
                  <a:pt x="2674294" y="2427080"/>
                  <a:pt x="2669978" y="2428518"/>
                  <a:pt x="2666202" y="2428518"/>
                </a:cubicBezTo>
                <a:lnTo>
                  <a:pt x="2662964" y="2428518"/>
                </a:lnTo>
                <a:lnTo>
                  <a:pt x="2660808" y="2426360"/>
                </a:lnTo>
                <a:lnTo>
                  <a:pt x="2660808" y="2424202"/>
                </a:lnTo>
                <a:lnTo>
                  <a:pt x="2670517" y="2419886"/>
                </a:lnTo>
                <a:lnTo>
                  <a:pt x="2669439" y="2409096"/>
                </a:lnTo>
                <a:cubicBezTo>
                  <a:pt x="2669439" y="2394800"/>
                  <a:pt x="2670517" y="2387651"/>
                  <a:pt x="2672676" y="2387651"/>
                </a:cubicBezTo>
                <a:close/>
                <a:moveTo>
                  <a:pt x="7252835" y="2380377"/>
                </a:moveTo>
                <a:cubicBezTo>
                  <a:pt x="7250587" y="2380377"/>
                  <a:pt x="7248384" y="2382580"/>
                  <a:pt x="7246226" y="2386986"/>
                </a:cubicBezTo>
                <a:lnTo>
                  <a:pt x="7249463" y="2389144"/>
                </a:lnTo>
                <a:lnTo>
                  <a:pt x="7250542" y="2389144"/>
                </a:lnTo>
                <a:cubicBezTo>
                  <a:pt x="7254229" y="2389144"/>
                  <a:pt x="7256432" y="2387661"/>
                  <a:pt x="7257151" y="2384693"/>
                </a:cubicBezTo>
                <a:cubicBezTo>
                  <a:pt x="7256612" y="2382535"/>
                  <a:pt x="7255173" y="2381097"/>
                  <a:pt x="7252835" y="2380377"/>
                </a:cubicBezTo>
                <a:close/>
                <a:moveTo>
                  <a:pt x="7584936" y="2378647"/>
                </a:moveTo>
                <a:lnTo>
                  <a:pt x="7584936" y="2380805"/>
                </a:lnTo>
                <a:lnTo>
                  <a:pt x="7588172" y="2380805"/>
                </a:lnTo>
                <a:lnTo>
                  <a:pt x="7588172" y="2378647"/>
                </a:lnTo>
                <a:close/>
                <a:moveTo>
                  <a:pt x="4070211" y="2378647"/>
                </a:moveTo>
                <a:lnTo>
                  <a:pt x="4070211" y="2380805"/>
                </a:lnTo>
                <a:lnTo>
                  <a:pt x="4073448" y="2380805"/>
                </a:lnTo>
                <a:lnTo>
                  <a:pt x="4073448" y="2378647"/>
                </a:lnTo>
                <a:close/>
                <a:moveTo>
                  <a:pt x="1601876" y="2378243"/>
                </a:moveTo>
                <a:lnTo>
                  <a:pt x="1601876" y="2379322"/>
                </a:lnTo>
                <a:lnTo>
                  <a:pt x="1604034" y="2379322"/>
                </a:lnTo>
                <a:lnTo>
                  <a:pt x="1604034" y="2378243"/>
                </a:lnTo>
                <a:close/>
                <a:moveTo>
                  <a:pt x="7238538" y="2377140"/>
                </a:moveTo>
                <a:lnTo>
                  <a:pt x="7238538" y="2379298"/>
                </a:lnTo>
                <a:lnTo>
                  <a:pt x="7239617" y="2379298"/>
                </a:lnTo>
                <a:lnTo>
                  <a:pt x="7239617" y="2377140"/>
                </a:lnTo>
                <a:close/>
                <a:moveTo>
                  <a:pt x="9210008" y="2375275"/>
                </a:moveTo>
                <a:lnTo>
                  <a:pt x="9207850" y="2381749"/>
                </a:lnTo>
                <a:lnTo>
                  <a:pt x="9208930" y="2382828"/>
                </a:lnTo>
                <a:lnTo>
                  <a:pt x="9211088" y="2382828"/>
                </a:lnTo>
                <a:lnTo>
                  <a:pt x="9210008" y="2381749"/>
                </a:lnTo>
                <a:lnTo>
                  <a:pt x="9210008" y="2377433"/>
                </a:lnTo>
                <a:lnTo>
                  <a:pt x="9212166" y="2377433"/>
                </a:lnTo>
                <a:lnTo>
                  <a:pt x="9212166" y="2375275"/>
                </a:lnTo>
                <a:close/>
                <a:moveTo>
                  <a:pt x="5611847" y="2375275"/>
                </a:moveTo>
                <a:lnTo>
                  <a:pt x="5611847" y="2377433"/>
                </a:lnTo>
                <a:lnTo>
                  <a:pt x="5612926" y="2377433"/>
                </a:lnTo>
                <a:lnTo>
                  <a:pt x="5612926" y="2375275"/>
                </a:lnTo>
                <a:close/>
                <a:moveTo>
                  <a:pt x="5756029" y="2372038"/>
                </a:moveTo>
                <a:lnTo>
                  <a:pt x="5756029" y="2373117"/>
                </a:lnTo>
                <a:lnTo>
                  <a:pt x="5759266" y="2373117"/>
                </a:lnTo>
                <a:lnTo>
                  <a:pt x="5759266" y="2372038"/>
                </a:lnTo>
                <a:close/>
                <a:moveTo>
                  <a:pt x="2234968" y="2371229"/>
                </a:moveTo>
                <a:lnTo>
                  <a:pt x="2234968" y="2374331"/>
                </a:lnTo>
                <a:lnTo>
                  <a:pt x="2237125" y="2376489"/>
                </a:lnTo>
                <a:lnTo>
                  <a:pt x="2238204" y="2376489"/>
                </a:lnTo>
                <a:lnTo>
                  <a:pt x="2238204" y="2373387"/>
                </a:lnTo>
                <a:lnTo>
                  <a:pt x="2236047" y="2371229"/>
                </a:lnTo>
                <a:close/>
                <a:moveTo>
                  <a:pt x="9206771" y="2370959"/>
                </a:moveTo>
                <a:lnTo>
                  <a:pt x="9206771" y="2374196"/>
                </a:lnTo>
                <a:lnTo>
                  <a:pt x="9208930" y="2374196"/>
                </a:lnTo>
                <a:lnTo>
                  <a:pt x="9207850" y="2370959"/>
                </a:lnTo>
                <a:close/>
                <a:moveTo>
                  <a:pt x="1552377" y="2369476"/>
                </a:moveTo>
                <a:lnTo>
                  <a:pt x="1552377" y="2371634"/>
                </a:lnTo>
                <a:lnTo>
                  <a:pt x="1553456" y="2371634"/>
                </a:lnTo>
                <a:lnTo>
                  <a:pt x="1553456" y="2369476"/>
                </a:lnTo>
                <a:close/>
                <a:moveTo>
                  <a:pt x="8271708" y="2366778"/>
                </a:moveTo>
                <a:lnTo>
                  <a:pt x="8271708" y="2371094"/>
                </a:lnTo>
                <a:lnTo>
                  <a:pt x="8274945" y="2371094"/>
                </a:lnTo>
                <a:lnTo>
                  <a:pt x="8274945" y="2368936"/>
                </a:lnTo>
                <a:lnTo>
                  <a:pt x="8272786" y="2366778"/>
                </a:lnTo>
                <a:close/>
                <a:moveTo>
                  <a:pt x="9207850" y="2365564"/>
                </a:moveTo>
                <a:lnTo>
                  <a:pt x="9207850" y="2366643"/>
                </a:lnTo>
                <a:lnTo>
                  <a:pt x="9216483" y="2369880"/>
                </a:lnTo>
                <a:lnTo>
                  <a:pt x="9218640" y="2369880"/>
                </a:lnTo>
                <a:lnTo>
                  <a:pt x="9218640" y="2368801"/>
                </a:lnTo>
                <a:lnTo>
                  <a:pt x="9208930" y="2365564"/>
                </a:lnTo>
                <a:close/>
                <a:moveTo>
                  <a:pt x="5766954" y="2364620"/>
                </a:moveTo>
                <a:lnTo>
                  <a:pt x="5766954" y="2365699"/>
                </a:lnTo>
                <a:lnTo>
                  <a:pt x="5769112" y="2365699"/>
                </a:lnTo>
                <a:lnTo>
                  <a:pt x="5769112" y="2364620"/>
                </a:lnTo>
                <a:close/>
                <a:moveTo>
                  <a:pt x="5676992" y="2364620"/>
                </a:moveTo>
                <a:lnTo>
                  <a:pt x="5679150" y="2366778"/>
                </a:lnTo>
                <a:lnTo>
                  <a:pt x="5680229" y="2365699"/>
                </a:lnTo>
                <a:lnTo>
                  <a:pt x="5680229" y="2364620"/>
                </a:lnTo>
                <a:close/>
                <a:moveTo>
                  <a:pt x="9264094" y="2363406"/>
                </a:moveTo>
                <a:lnTo>
                  <a:pt x="9264094" y="2364485"/>
                </a:lnTo>
                <a:lnTo>
                  <a:pt x="9267331" y="2364485"/>
                </a:lnTo>
                <a:lnTo>
                  <a:pt x="9267331" y="2363406"/>
                </a:lnTo>
                <a:close/>
                <a:moveTo>
                  <a:pt x="9254383" y="2363406"/>
                </a:moveTo>
                <a:lnTo>
                  <a:pt x="9254383" y="2364485"/>
                </a:lnTo>
                <a:lnTo>
                  <a:pt x="9256541" y="2364485"/>
                </a:lnTo>
                <a:lnTo>
                  <a:pt x="9256541" y="2363406"/>
                </a:lnTo>
                <a:close/>
                <a:moveTo>
                  <a:pt x="1208188" y="2362462"/>
                </a:moveTo>
                <a:lnTo>
                  <a:pt x="1208188" y="2365699"/>
                </a:lnTo>
                <a:lnTo>
                  <a:pt x="1210346" y="2367857"/>
                </a:lnTo>
                <a:lnTo>
                  <a:pt x="1211425" y="2366778"/>
                </a:lnTo>
                <a:lnTo>
                  <a:pt x="1211425" y="2362462"/>
                </a:lnTo>
                <a:close/>
                <a:moveTo>
                  <a:pt x="9191665" y="2362192"/>
                </a:moveTo>
                <a:lnTo>
                  <a:pt x="9190586" y="2365564"/>
                </a:lnTo>
                <a:lnTo>
                  <a:pt x="9192744" y="2365564"/>
                </a:lnTo>
                <a:lnTo>
                  <a:pt x="9192744" y="2362192"/>
                </a:lnTo>
                <a:close/>
                <a:moveTo>
                  <a:pt x="7250542" y="2361765"/>
                </a:moveTo>
                <a:lnTo>
                  <a:pt x="7245147" y="2362844"/>
                </a:lnTo>
                <a:lnTo>
                  <a:pt x="7245147" y="2368373"/>
                </a:lnTo>
                <a:lnTo>
                  <a:pt x="7252835" y="2370531"/>
                </a:lnTo>
                <a:lnTo>
                  <a:pt x="7253914" y="2370531"/>
                </a:lnTo>
                <a:lnTo>
                  <a:pt x="7254993" y="2365002"/>
                </a:lnTo>
                <a:close/>
                <a:moveTo>
                  <a:pt x="6223358" y="2361113"/>
                </a:moveTo>
                <a:lnTo>
                  <a:pt x="6217963" y="2362192"/>
                </a:lnTo>
                <a:lnTo>
                  <a:pt x="6217963" y="2364485"/>
                </a:lnTo>
                <a:cubicBezTo>
                  <a:pt x="6223538" y="2370959"/>
                  <a:pt x="6227854" y="2374196"/>
                  <a:pt x="6230911" y="2374196"/>
                </a:cubicBezTo>
                <a:lnTo>
                  <a:pt x="6234148" y="2374196"/>
                </a:lnTo>
                <a:lnTo>
                  <a:pt x="6239543" y="2368801"/>
                </a:lnTo>
                <a:lnTo>
                  <a:pt x="6239543" y="2367722"/>
                </a:lnTo>
                <a:lnTo>
                  <a:pt x="6235227" y="2367722"/>
                </a:lnTo>
                <a:cubicBezTo>
                  <a:pt x="6231990" y="2367722"/>
                  <a:pt x="6228753" y="2365519"/>
                  <a:pt x="6225516" y="2361113"/>
                </a:cubicBezTo>
                <a:close/>
                <a:moveTo>
                  <a:pt x="2247781" y="2360439"/>
                </a:moveTo>
                <a:cubicBezTo>
                  <a:pt x="2245532" y="2361158"/>
                  <a:pt x="2244139" y="2362597"/>
                  <a:pt x="2243600" y="2364755"/>
                </a:cubicBezTo>
                <a:lnTo>
                  <a:pt x="2246837" y="2365834"/>
                </a:lnTo>
                <a:lnTo>
                  <a:pt x="2249939" y="2364755"/>
                </a:lnTo>
                <a:lnTo>
                  <a:pt x="2249939" y="2362597"/>
                </a:lnTo>
                <a:close/>
                <a:moveTo>
                  <a:pt x="2146220" y="2360439"/>
                </a:moveTo>
                <a:lnTo>
                  <a:pt x="2144061" y="2362597"/>
                </a:lnTo>
                <a:cubicBezTo>
                  <a:pt x="2145499" y="2365834"/>
                  <a:pt x="2146893" y="2367632"/>
                  <a:pt x="2148243" y="2367992"/>
                </a:cubicBezTo>
                <a:lnTo>
                  <a:pt x="2152559" y="2367992"/>
                </a:lnTo>
                <a:lnTo>
                  <a:pt x="2154717" y="2365834"/>
                </a:lnTo>
                <a:cubicBezTo>
                  <a:pt x="2153637" y="2362237"/>
                  <a:pt x="2151120" y="2360439"/>
                  <a:pt x="2147163" y="2360439"/>
                </a:cubicBezTo>
                <a:close/>
                <a:moveTo>
                  <a:pt x="2084041" y="2359360"/>
                </a:moveTo>
                <a:lnTo>
                  <a:pt x="2084041" y="2364755"/>
                </a:lnTo>
                <a:lnTo>
                  <a:pt x="2086199" y="2362597"/>
                </a:lnTo>
                <a:lnTo>
                  <a:pt x="2085122" y="2359360"/>
                </a:lnTo>
                <a:close/>
                <a:moveTo>
                  <a:pt x="9183033" y="2357876"/>
                </a:moveTo>
                <a:lnTo>
                  <a:pt x="9180875" y="2360034"/>
                </a:lnTo>
                <a:lnTo>
                  <a:pt x="9180875" y="2362192"/>
                </a:lnTo>
                <a:lnTo>
                  <a:pt x="9183033" y="2362192"/>
                </a:lnTo>
                <a:lnTo>
                  <a:pt x="9185191" y="2357876"/>
                </a:lnTo>
                <a:close/>
                <a:moveTo>
                  <a:pt x="1703978" y="2357337"/>
                </a:moveTo>
                <a:lnTo>
                  <a:pt x="1701819" y="2359495"/>
                </a:lnTo>
                <a:lnTo>
                  <a:pt x="1701819" y="2361788"/>
                </a:lnTo>
                <a:lnTo>
                  <a:pt x="1706135" y="2362867"/>
                </a:lnTo>
                <a:lnTo>
                  <a:pt x="1708293" y="2358416"/>
                </a:lnTo>
                <a:lnTo>
                  <a:pt x="1707215" y="2357337"/>
                </a:lnTo>
                <a:close/>
                <a:moveTo>
                  <a:pt x="1556828" y="2357337"/>
                </a:moveTo>
                <a:lnTo>
                  <a:pt x="1555613" y="2358416"/>
                </a:lnTo>
                <a:lnTo>
                  <a:pt x="1555613" y="2361788"/>
                </a:lnTo>
                <a:lnTo>
                  <a:pt x="1560065" y="2360574"/>
                </a:lnTo>
                <a:lnTo>
                  <a:pt x="1560065" y="2358416"/>
                </a:lnTo>
                <a:close/>
                <a:moveTo>
                  <a:pt x="3722111" y="2355988"/>
                </a:moveTo>
                <a:lnTo>
                  <a:pt x="3718874" y="2359225"/>
                </a:lnTo>
                <a:lnTo>
                  <a:pt x="3718874" y="2360304"/>
                </a:lnTo>
                <a:lnTo>
                  <a:pt x="3721032" y="2362462"/>
                </a:lnTo>
                <a:lnTo>
                  <a:pt x="3722111" y="2362462"/>
                </a:lnTo>
                <a:lnTo>
                  <a:pt x="3724269" y="2360304"/>
                </a:lnTo>
                <a:lnTo>
                  <a:pt x="3724269" y="2355988"/>
                </a:lnTo>
                <a:close/>
                <a:moveTo>
                  <a:pt x="5164479" y="2355314"/>
                </a:moveTo>
                <a:cubicBezTo>
                  <a:pt x="5164119" y="2359450"/>
                  <a:pt x="5163040" y="2362687"/>
                  <a:pt x="5161242" y="2365025"/>
                </a:cubicBezTo>
                <a:lnTo>
                  <a:pt x="5164479" y="2368127"/>
                </a:lnTo>
                <a:lnTo>
                  <a:pt x="5166637" y="2368127"/>
                </a:lnTo>
                <a:cubicBezTo>
                  <a:pt x="5168705" y="2367587"/>
                  <a:pt x="5170458" y="2365115"/>
                  <a:pt x="5171897" y="2360709"/>
                </a:cubicBezTo>
                <a:cubicBezTo>
                  <a:pt x="5170458" y="2357472"/>
                  <a:pt x="5169065" y="2355673"/>
                  <a:pt x="5167716" y="2355314"/>
                </a:cubicBezTo>
                <a:close/>
                <a:moveTo>
                  <a:pt x="6678279" y="2354774"/>
                </a:moveTo>
                <a:lnTo>
                  <a:pt x="6677200" y="2360169"/>
                </a:lnTo>
                <a:lnTo>
                  <a:pt x="6681651" y="2355853"/>
                </a:lnTo>
                <a:close/>
                <a:moveTo>
                  <a:pt x="9198139" y="2354639"/>
                </a:moveTo>
                <a:lnTo>
                  <a:pt x="9198139" y="2355718"/>
                </a:lnTo>
                <a:cubicBezTo>
                  <a:pt x="9200297" y="2355718"/>
                  <a:pt x="9202096" y="2357876"/>
                  <a:pt x="9203534" y="2362192"/>
                </a:cubicBezTo>
                <a:lnTo>
                  <a:pt x="9204613" y="2362192"/>
                </a:lnTo>
                <a:lnTo>
                  <a:pt x="9204613" y="2361113"/>
                </a:lnTo>
                <a:lnTo>
                  <a:pt x="9201376" y="2354639"/>
                </a:lnTo>
                <a:close/>
                <a:moveTo>
                  <a:pt x="8208451" y="2353965"/>
                </a:moveTo>
                <a:lnTo>
                  <a:pt x="8207372" y="2355044"/>
                </a:lnTo>
                <a:cubicBezTo>
                  <a:pt x="8208271" y="2358641"/>
                  <a:pt x="8209350" y="2360439"/>
                  <a:pt x="8210609" y="2360439"/>
                </a:cubicBezTo>
                <a:cubicBezTo>
                  <a:pt x="8212228" y="2360439"/>
                  <a:pt x="8213306" y="2358641"/>
                  <a:pt x="8213846" y="2355044"/>
                </a:cubicBezTo>
                <a:lnTo>
                  <a:pt x="8212767" y="2355044"/>
                </a:lnTo>
                <a:close/>
                <a:moveTo>
                  <a:pt x="6676121" y="2352481"/>
                </a:moveTo>
                <a:lnTo>
                  <a:pt x="6676121" y="2353560"/>
                </a:lnTo>
                <a:lnTo>
                  <a:pt x="6678279" y="2353560"/>
                </a:lnTo>
                <a:lnTo>
                  <a:pt x="6678279" y="2352481"/>
                </a:lnTo>
                <a:close/>
                <a:moveTo>
                  <a:pt x="1745885" y="2351885"/>
                </a:moveTo>
                <a:lnTo>
                  <a:pt x="1746867" y="2356258"/>
                </a:lnTo>
                <a:lnTo>
                  <a:pt x="1746867" y="2357337"/>
                </a:lnTo>
                <a:lnTo>
                  <a:pt x="1745653" y="2362867"/>
                </a:lnTo>
                <a:cubicBezTo>
                  <a:pt x="1747181" y="2362867"/>
                  <a:pt x="1747946" y="2361743"/>
                  <a:pt x="1747946" y="2359495"/>
                </a:cubicBezTo>
                <a:lnTo>
                  <a:pt x="1751182" y="2359495"/>
                </a:lnTo>
                <a:lnTo>
                  <a:pt x="1751182" y="2360574"/>
                </a:lnTo>
                <a:lnTo>
                  <a:pt x="1750104" y="2361788"/>
                </a:lnTo>
                <a:lnTo>
                  <a:pt x="1750104" y="2362867"/>
                </a:lnTo>
                <a:lnTo>
                  <a:pt x="1754555" y="2362867"/>
                </a:lnTo>
                <a:close/>
                <a:moveTo>
                  <a:pt x="1753340" y="2350728"/>
                </a:moveTo>
                <a:lnTo>
                  <a:pt x="1753340" y="2351807"/>
                </a:lnTo>
                <a:lnTo>
                  <a:pt x="1756713" y="2351807"/>
                </a:lnTo>
                <a:lnTo>
                  <a:pt x="1756713" y="2350728"/>
                </a:lnTo>
                <a:close/>
                <a:moveTo>
                  <a:pt x="3600723" y="2350593"/>
                </a:moveTo>
                <a:cubicBezTo>
                  <a:pt x="3597846" y="2351313"/>
                  <a:pt x="3596407" y="2353471"/>
                  <a:pt x="3596407" y="2357067"/>
                </a:cubicBezTo>
                <a:lnTo>
                  <a:pt x="3597486" y="2358146"/>
                </a:lnTo>
                <a:lnTo>
                  <a:pt x="3600723" y="2358146"/>
                </a:lnTo>
                <a:lnTo>
                  <a:pt x="3602881" y="2355988"/>
                </a:lnTo>
                <a:lnTo>
                  <a:pt x="3602881" y="2352751"/>
                </a:lnTo>
                <a:close/>
                <a:moveTo>
                  <a:pt x="6622576" y="2348165"/>
                </a:moveTo>
                <a:lnTo>
                  <a:pt x="6622576" y="2351402"/>
                </a:lnTo>
                <a:cubicBezTo>
                  <a:pt x="6623115" y="2355808"/>
                  <a:pt x="6624194" y="2358011"/>
                  <a:pt x="6625813" y="2358011"/>
                </a:cubicBezTo>
                <a:lnTo>
                  <a:pt x="6627971" y="2354774"/>
                </a:lnTo>
                <a:cubicBezTo>
                  <a:pt x="6627971" y="2350368"/>
                  <a:pt x="6626173" y="2348165"/>
                  <a:pt x="6622576" y="2348165"/>
                </a:cubicBezTo>
                <a:close/>
                <a:moveTo>
                  <a:pt x="8214925" y="2347491"/>
                </a:moveTo>
                <a:lnTo>
                  <a:pt x="8214925" y="2349649"/>
                </a:lnTo>
                <a:lnTo>
                  <a:pt x="8217083" y="2347491"/>
                </a:lnTo>
                <a:close/>
                <a:moveTo>
                  <a:pt x="1742415" y="2347491"/>
                </a:moveTo>
                <a:lnTo>
                  <a:pt x="1742415" y="2349649"/>
                </a:lnTo>
                <a:lnTo>
                  <a:pt x="1745212" y="2351033"/>
                </a:lnTo>
                <a:close/>
                <a:moveTo>
                  <a:pt x="1221001" y="2347491"/>
                </a:moveTo>
                <a:lnTo>
                  <a:pt x="1219922" y="2348570"/>
                </a:lnTo>
                <a:lnTo>
                  <a:pt x="1219922" y="2349649"/>
                </a:lnTo>
                <a:lnTo>
                  <a:pt x="1222080" y="2351807"/>
                </a:lnTo>
                <a:lnTo>
                  <a:pt x="1223159" y="2350728"/>
                </a:lnTo>
                <a:lnTo>
                  <a:pt x="1223159" y="2349649"/>
                </a:lnTo>
                <a:close/>
                <a:moveTo>
                  <a:pt x="7776054" y="2343984"/>
                </a:moveTo>
                <a:lnTo>
                  <a:pt x="7772682" y="2347221"/>
                </a:lnTo>
                <a:cubicBezTo>
                  <a:pt x="7772682" y="2350998"/>
                  <a:pt x="7774166" y="2353515"/>
                  <a:pt x="7777133" y="2354774"/>
                </a:cubicBezTo>
                <a:lnTo>
                  <a:pt x="7780370" y="2354774"/>
                </a:lnTo>
                <a:cubicBezTo>
                  <a:pt x="7781809" y="2354774"/>
                  <a:pt x="7783248" y="2352257"/>
                  <a:pt x="7784686" y="2347221"/>
                </a:cubicBezTo>
                <a:lnTo>
                  <a:pt x="7780370" y="2343984"/>
                </a:lnTo>
                <a:close/>
                <a:moveTo>
                  <a:pt x="4261330" y="2343984"/>
                </a:moveTo>
                <a:lnTo>
                  <a:pt x="4257958" y="2347221"/>
                </a:lnTo>
                <a:cubicBezTo>
                  <a:pt x="4257958" y="2350998"/>
                  <a:pt x="4259441" y="2353515"/>
                  <a:pt x="4262409" y="2354774"/>
                </a:cubicBezTo>
                <a:lnTo>
                  <a:pt x="4265646" y="2354774"/>
                </a:lnTo>
                <a:cubicBezTo>
                  <a:pt x="4267084" y="2354774"/>
                  <a:pt x="4268523" y="2352257"/>
                  <a:pt x="4269962" y="2347221"/>
                </a:cubicBezTo>
                <a:lnTo>
                  <a:pt x="4265646" y="2343984"/>
                </a:lnTo>
                <a:close/>
                <a:moveTo>
                  <a:pt x="6692576" y="2343714"/>
                </a:moveTo>
                <a:lnTo>
                  <a:pt x="6692576" y="2349244"/>
                </a:lnTo>
                <a:lnTo>
                  <a:pt x="6694734" y="2349244"/>
                </a:lnTo>
                <a:lnTo>
                  <a:pt x="6694734" y="2343714"/>
                </a:lnTo>
                <a:close/>
                <a:moveTo>
                  <a:pt x="3725348" y="2343175"/>
                </a:moveTo>
                <a:cubicBezTo>
                  <a:pt x="3723010" y="2343894"/>
                  <a:pt x="3721572" y="2345288"/>
                  <a:pt x="3721032" y="2347356"/>
                </a:cubicBezTo>
                <a:lnTo>
                  <a:pt x="3723190" y="2349514"/>
                </a:lnTo>
                <a:cubicBezTo>
                  <a:pt x="3726068" y="2348435"/>
                  <a:pt x="3727506" y="2347401"/>
                  <a:pt x="3727506" y="2346412"/>
                </a:cubicBezTo>
                <a:lnTo>
                  <a:pt x="3727506" y="2345333"/>
                </a:lnTo>
                <a:close/>
                <a:moveTo>
                  <a:pt x="8606050" y="2342366"/>
                </a:moveTo>
                <a:lnTo>
                  <a:pt x="8599576" y="2344389"/>
                </a:lnTo>
                <a:lnTo>
                  <a:pt x="8599576" y="2345468"/>
                </a:lnTo>
                <a:lnTo>
                  <a:pt x="8600655" y="2345468"/>
                </a:lnTo>
                <a:lnTo>
                  <a:pt x="8608208" y="2343445"/>
                </a:lnTo>
                <a:lnTo>
                  <a:pt x="8608208" y="2342366"/>
                </a:lnTo>
                <a:close/>
                <a:moveTo>
                  <a:pt x="7122410" y="2340994"/>
                </a:moveTo>
                <a:lnTo>
                  <a:pt x="7119173" y="2342073"/>
                </a:lnTo>
                <a:lnTo>
                  <a:pt x="7119173" y="2346389"/>
                </a:lnTo>
                <a:lnTo>
                  <a:pt x="7121331" y="2348547"/>
                </a:lnTo>
                <a:lnTo>
                  <a:pt x="7123624" y="2348547"/>
                </a:lnTo>
                <a:lnTo>
                  <a:pt x="7124703" y="2343152"/>
                </a:lnTo>
                <a:close/>
                <a:moveTo>
                  <a:pt x="2066914" y="2339129"/>
                </a:moveTo>
                <a:lnTo>
                  <a:pt x="2064755" y="2341287"/>
                </a:lnTo>
                <a:cubicBezTo>
                  <a:pt x="2065834" y="2344074"/>
                  <a:pt x="2066914" y="2345468"/>
                  <a:pt x="2067992" y="2345468"/>
                </a:cubicBezTo>
                <a:lnTo>
                  <a:pt x="2070151" y="2345468"/>
                </a:lnTo>
                <a:lnTo>
                  <a:pt x="2073387" y="2342366"/>
                </a:lnTo>
                <a:cubicBezTo>
                  <a:pt x="2072667" y="2340208"/>
                  <a:pt x="2070509" y="2339129"/>
                  <a:pt x="2066914" y="2339129"/>
                </a:cubicBezTo>
                <a:close/>
                <a:moveTo>
                  <a:pt x="8213846" y="2336836"/>
                </a:moveTo>
                <a:cubicBezTo>
                  <a:pt x="8211688" y="2337555"/>
                  <a:pt x="8210609" y="2339713"/>
                  <a:pt x="8210609" y="2343310"/>
                </a:cubicBezTo>
                <a:lnTo>
                  <a:pt x="8212767" y="2346412"/>
                </a:lnTo>
                <a:cubicBezTo>
                  <a:pt x="8216364" y="2345693"/>
                  <a:pt x="8218162" y="2344299"/>
                  <a:pt x="8218162" y="2342231"/>
                </a:cubicBezTo>
                <a:cubicBezTo>
                  <a:pt x="8216723" y="2338994"/>
                  <a:pt x="8215285" y="2337195"/>
                  <a:pt x="8213846" y="2336836"/>
                </a:cubicBezTo>
                <a:close/>
                <a:moveTo>
                  <a:pt x="1552377" y="2336431"/>
                </a:moveTo>
                <a:lnTo>
                  <a:pt x="1550219" y="2338724"/>
                </a:lnTo>
                <a:lnTo>
                  <a:pt x="1550219" y="2339803"/>
                </a:lnTo>
                <a:lnTo>
                  <a:pt x="1553456" y="2336431"/>
                </a:lnTo>
                <a:close/>
                <a:moveTo>
                  <a:pt x="7760678" y="2336296"/>
                </a:moveTo>
                <a:lnTo>
                  <a:pt x="7760678" y="2339668"/>
                </a:lnTo>
                <a:lnTo>
                  <a:pt x="7761757" y="2345063"/>
                </a:lnTo>
                <a:lnTo>
                  <a:pt x="7764050" y="2345063"/>
                </a:lnTo>
                <a:lnTo>
                  <a:pt x="7764050" y="2343984"/>
                </a:lnTo>
                <a:lnTo>
                  <a:pt x="7762836" y="2336296"/>
                </a:lnTo>
                <a:close/>
                <a:moveTo>
                  <a:pt x="4245954" y="2336296"/>
                </a:moveTo>
                <a:lnTo>
                  <a:pt x="4245954" y="2339668"/>
                </a:lnTo>
                <a:lnTo>
                  <a:pt x="4247033" y="2345063"/>
                </a:lnTo>
                <a:lnTo>
                  <a:pt x="4249326" y="2345063"/>
                </a:lnTo>
                <a:lnTo>
                  <a:pt x="4249326" y="2343984"/>
                </a:lnTo>
                <a:lnTo>
                  <a:pt x="4248112" y="2336296"/>
                </a:lnTo>
                <a:close/>
                <a:moveTo>
                  <a:pt x="8595395" y="2335892"/>
                </a:moveTo>
                <a:lnTo>
                  <a:pt x="8594316" y="2339129"/>
                </a:lnTo>
                <a:lnTo>
                  <a:pt x="8595395" y="2342366"/>
                </a:lnTo>
                <a:lnTo>
                  <a:pt x="8598497" y="2342366"/>
                </a:lnTo>
                <a:lnTo>
                  <a:pt x="8598497" y="2339129"/>
                </a:lnTo>
                <a:close/>
                <a:moveTo>
                  <a:pt x="6769051" y="2335082"/>
                </a:moveTo>
                <a:cubicBezTo>
                  <a:pt x="6766353" y="2335082"/>
                  <a:pt x="6760553" y="2339084"/>
                  <a:pt x="6751652" y="2347086"/>
                </a:cubicBezTo>
                <a:lnTo>
                  <a:pt x="6751652" y="2349244"/>
                </a:lnTo>
                <a:lnTo>
                  <a:pt x="6752731" y="2349244"/>
                </a:lnTo>
                <a:cubicBezTo>
                  <a:pt x="6755788" y="2349244"/>
                  <a:pt x="6759070" y="2351088"/>
                  <a:pt x="6762577" y="2354774"/>
                </a:cubicBezTo>
                <a:cubicBezTo>
                  <a:pt x="6770040" y="2354774"/>
                  <a:pt x="6774760" y="2352212"/>
                  <a:pt x="6776738" y="2347086"/>
                </a:cubicBezTo>
                <a:cubicBezTo>
                  <a:pt x="6776738" y="2346007"/>
                  <a:pt x="6774176" y="2344164"/>
                  <a:pt x="6769051" y="2341556"/>
                </a:cubicBezTo>
                <a:lnTo>
                  <a:pt x="6770264" y="2336161"/>
                </a:lnTo>
                <a:lnTo>
                  <a:pt x="6770264" y="2335082"/>
                </a:lnTo>
                <a:close/>
                <a:moveTo>
                  <a:pt x="8205349" y="2334678"/>
                </a:moveTo>
                <a:lnTo>
                  <a:pt x="8205349" y="2336836"/>
                </a:lnTo>
                <a:lnTo>
                  <a:pt x="8206293" y="2336836"/>
                </a:lnTo>
                <a:lnTo>
                  <a:pt x="8206293" y="2334678"/>
                </a:lnTo>
                <a:close/>
                <a:moveTo>
                  <a:pt x="1746867" y="2334273"/>
                </a:moveTo>
                <a:lnTo>
                  <a:pt x="1744575" y="2336431"/>
                </a:lnTo>
                <a:lnTo>
                  <a:pt x="1744575" y="2339803"/>
                </a:lnTo>
                <a:lnTo>
                  <a:pt x="1746867" y="2339803"/>
                </a:lnTo>
                <a:lnTo>
                  <a:pt x="1749026" y="2337510"/>
                </a:lnTo>
                <a:lnTo>
                  <a:pt x="1749026" y="2334273"/>
                </a:lnTo>
                <a:close/>
                <a:moveTo>
                  <a:pt x="1611722" y="2333194"/>
                </a:moveTo>
                <a:cubicBezTo>
                  <a:pt x="1610283" y="2333194"/>
                  <a:pt x="1609160" y="2335397"/>
                  <a:pt x="1608350" y="2339803"/>
                </a:cubicBezTo>
                <a:lnTo>
                  <a:pt x="1613880" y="2341961"/>
                </a:lnTo>
                <a:lnTo>
                  <a:pt x="1614959" y="2340882"/>
                </a:lnTo>
                <a:cubicBezTo>
                  <a:pt x="1614239" y="2335757"/>
                  <a:pt x="1613159" y="2333194"/>
                  <a:pt x="1611722" y="2333194"/>
                </a:cubicBezTo>
                <a:close/>
                <a:moveTo>
                  <a:pt x="5656356" y="2332790"/>
                </a:moveTo>
                <a:cubicBezTo>
                  <a:pt x="5652579" y="2332790"/>
                  <a:pt x="5650062" y="2334183"/>
                  <a:pt x="5648803" y="2336971"/>
                </a:cubicBezTo>
                <a:lnTo>
                  <a:pt x="5650961" y="2339129"/>
                </a:lnTo>
                <a:lnTo>
                  <a:pt x="5657435" y="2339129"/>
                </a:lnTo>
                <a:lnTo>
                  <a:pt x="5659593" y="2336971"/>
                </a:lnTo>
                <a:lnTo>
                  <a:pt x="5659593" y="2334813"/>
                </a:lnTo>
                <a:lnTo>
                  <a:pt x="5657435" y="2332790"/>
                </a:lnTo>
                <a:close/>
                <a:moveTo>
                  <a:pt x="7770524" y="2331980"/>
                </a:moveTo>
                <a:lnTo>
                  <a:pt x="7770524" y="2334138"/>
                </a:lnTo>
                <a:lnTo>
                  <a:pt x="7774975" y="2336296"/>
                </a:lnTo>
                <a:lnTo>
                  <a:pt x="7774975" y="2334138"/>
                </a:lnTo>
                <a:close/>
                <a:moveTo>
                  <a:pt x="4255800" y="2331980"/>
                </a:moveTo>
                <a:lnTo>
                  <a:pt x="4255800" y="2334138"/>
                </a:lnTo>
                <a:lnTo>
                  <a:pt x="4260251" y="2336296"/>
                </a:lnTo>
                <a:lnTo>
                  <a:pt x="4260251" y="2334138"/>
                </a:lnTo>
                <a:close/>
                <a:moveTo>
                  <a:pt x="2146220" y="2331576"/>
                </a:moveTo>
                <a:cubicBezTo>
                  <a:pt x="2142623" y="2332475"/>
                  <a:pt x="2140824" y="2333554"/>
                  <a:pt x="2140824" y="2334813"/>
                </a:cubicBezTo>
                <a:lnTo>
                  <a:pt x="2140824" y="2339129"/>
                </a:lnTo>
                <a:cubicBezTo>
                  <a:pt x="2140824" y="2340567"/>
                  <a:pt x="2142938" y="2342006"/>
                  <a:pt x="2147163" y="2343445"/>
                </a:cubicBezTo>
                <a:lnTo>
                  <a:pt x="2147163" y="2344389"/>
                </a:lnTo>
                <a:lnTo>
                  <a:pt x="2145140" y="2350863"/>
                </a:lnTo>
                <a:cubicBezTo>
                  <a:pt x="2145860" y="2353740"/>
                  <a:pt x="2147974" y="2355179"/>
                  <a:pt x="2151479" y="2355179"/>
                </a:cubicBezTo>
                <a:cubicBezTo>
                  <a:pt x="2153637" y="2352481"/>
                  <a:pt x="2154717" y="2349964"/>
                  <a:pt x="2154717" y="2347626"/>
                </a:cubicBezTo>
                <a:lnTo>
                  <a:pt x="2149323" y="2342366"/>
                </a:lnTo>
                <a:lnTo>
                  <a:pt x="2149323" y="2341287"/>
                </a:lnTo>
                <a:lnTo>
                  <a:pt x="2151479" y="2338050"/>
                </a:lnTo>
                <a:lnTo>
                  <a:pt x="2151479" y="2335892"/>
                </a:lnTo>
                <a:cubicBezTo>
                  <a:pt x="2151120" y="2334453"/>
                  <a:pt x="2149367" y="2333014"/>
                  <a:pt x="2146220" y="2331576"/>
                </a:cubicBezTo>
                <a:close/>
                <a:moveTo>
                  <a:pt x="5148294" y="2330632"/>
                </a:moveTo>
                <a:lnTo>
                  <a:pt x="5148294" y="2331711"/>
                </a:lnTo>
                <a:lnTo>
                  <a:pt x="5152610" y="2331711"/>
                </a:lnTo>
                <a:lnTo>
                  <a:pt x="5152610" y="2330632"/>
                </a:lnTo>
                <a:close/>
                <a:moveTo>
                  <a:pt x="2071229" y="2330497"/>
                </a:moveTo>
                <a:lnTo>
                  <a:pt x="2071229" y="2332655"/>
                </a:lnTo>
                <a:lnTo>
                  <a:pt x="2073387" y="2332655"/>
                </a:lnTo>
                <a:close/>
                <a:moveTo>
                  <a:pt x="7768366" y="2329822"/>
                </a:moveTo>
                <a:lnTo>
                  <a:pt x="7768366" y="2331980"/>
                </a:lnTo>
                <a:lnTo>
                  <a:pt x="7769445" y="2331980"/>
                </a:lnTo>
                <a:lnTo>
                  <a:pt x="7769445" y="2329822"/>
                </a:lnTo>
                <a:close/>
                <a:moveTo>
                  <a:pt x="4253642" y="2329822"/>
                </a:moveTo>
                <a:lnTo>
                  <a:pt x="4253642" y="2331980"/>
                </a:lnTo>
                <a:lnTo>
                  <a:pt x="4254721" y="2331980"/>
                </a:lnTo>
                <a:lnTo>
                  <a:pt x="4254721" y="2329822"/>
                </a:lnTo>
                <a:close/>
                <a:moveTo>
                  <a:pt x="6729802" y="2327395"/>
                </a:moveTo>
                <a:lnTo>
                  <a:pt x="6725351" y="2330632"/>
                </a:lnTo>
                <a:lnTo>
                  <a:pt x="6717663" y="2330632"/>
                </a:lnTo>
                <a:lnTo>
                  <a:pt x="6717663" y="2341556"/>
                </a:lnTo>
                <a:lnTo>
                  <a:pt x="6714426" y="2351402"/>
                </a:lnTo>
                <a:lnTo>
                  <a:pt x="6715505" y="2351402"/>
                </a:lnTo>
                <a:lnTo>
                  <a:pt x="6718742" y="2353560"/>
                </a:lnTo>
                <a:lnTo>
                  <a:pt x="6726430" y="2353560"/>
                </a:lnTo>
                <a:lnTo>
                  <a:pt x="6733039" y="2352481"/>
                </a:lnTo>
                <a:lnTo>
                  <a:pt x="6738434" y="2353560"/>
                </a:lnTo>
                <a:lnTo>
                  <a:pt x="6739648" y="2353560"/>
                </a:lnTo>
                <a:lnTo>
                  <a:pt x="6739648" y="2339398"/>
                </a:lnTo>
                <a:lnTo>
                  <a:pt x="6743964" y="2333869"/>
                </a:lnTo>
                <a:cubicBezTo>
                  <a:pt x="6743964" y="2329553"/>
                  <a:pt x="6741761" y="2327395"/>
                  <a:pt x="6737355" y="2327395"/>
                </a:cubicBezTo>
                <a:lnTo>
                  <a:pt x="6735197" y="2329553"/>
                </a:lnTo>
                <a:lnTo>
                  <a:pt x="6733039" y="2329553"/>
                </a:lnTo>
                <a:close/>
                <a:moveTo>
                  <a:pt x="2245758" y="2327395"/>
                </a:moveTo>
                <a:lnTo>
                  <a:pt x="2243600" y="2329418"/>
                </a:lnTo>
                <a:lnTo>
                  <a:pt x="2244677" y="2332655"/>
                </a:lnTo>
                <a:lnTo>
                  <a:pt x="2245758" y="2332655"/>
                </a:lnTo>
                <a:lnTo>
                  <a:pt x="2248860" y="2328474"/>
                </a:lnTo>
                <a:lnTo>
                  <a:pt x="2246837" y="2328474"/>
                </a:lnTo>
                <a:close/>
                <a:moveTo>
                  <a:pt x="3251680" y="2327125"/>
                </a:moveTo>
                <a:lnTo>
                  <a:pt x="3251680" y="2329283"/>
                </a:lnTo>
                <a:lnTo>
                  <a:pt x="3253838" y="2327125"/>
                </a:lnTo>
                <a:close/>
                <a:moveTo>
                  <a:pt x="3154030" y="2327125"/>
                </a:moveTo>
                <a:lnTo>
                  <a:pt x="3154030" y="2330362"/>
                </a:lnTo>
                <a:lnTo>
                  <a:pt x="3160504" y="2331441"/>
                </a:lnTo>
                <a:lnTo>
                  <a:pt x="3160504" y="2329283"/>
                </a:lnTo>
                <a:lnTo>
                  <a:pt x="3158346" y="2327125"/>
                </a:lnTo>
                <a:close/>
                <a:moveTo>
                  <a:pt x="9215404" y="2325506"/>
                </a:moveTo>
                <a:lnTo>
                  <a:pt x="9206771" y="2328743"/>
                </a:lnTo>
                <a:lnTo>
                  <a:pt x="9200297" y="2326585"/>
                </a:lnTo>
                <a:lnTo>
                  <a:pt x="9199218" y="2326585"/>
                </a:lnTo>
                <a:lnTo>
                  <a:pt x="9191665" y="2334138"/>
                </a:lnTo>
                <a:lnTo>
                  <a:pt x="9190586" y="2333059"/>
                </a:lnTo>
                <a:lnTo>
                  <a:pt x="9187349" y="2334138"/>
                </a:lnTo>
                <a:lnTo>
                  <a:pt x="9187349" y="2335217"/>
                </a:lnTo>
                <a:lnTo>
                  <a:pt x="9190586" y="2335217"/>
                </a:lnTo>
                <a:cubicBezTo>
                  <a:pt x="9192385" y="2335217"/>
                  <a:pt x="9195622" y="2332700"/>
                  <a:pt x="9200297" y="2327664"/>
                </a:cubicBezTo>
                <a:lnTo>
                  <a:pt x="9202455" y="2327664"/>
                </a:lnTo>
                <a:lnTo>
                  <a:pt x="9206771" y="2330901"/>
                </a:lnTo>
                <a:lnTo>
                  <a:pt x="9207850" y="2330901"/>
                </a:lnTo>
                <a:cubicBezTo>
                  <a:pt x="9210548" y="2328743"/>
                  <a:pt x="9213066" y="2327664"/>
                  <a:pt x="9215404" y="2327664"/>
                </a:cubicBezTo>
                <a:close/>
                <a:moveTo>
                  <a:pt x="5656356" y="2325236"/>
                </a:moveTo>
                <a:lnTo>
                  <a:pt x="5656356" y="2327395"/>
                </a:lnTo>
                <a:lnTo>
                  <a:pt x="5658514" y="2327395"/>
                </a:lnTo>
                <a:lnTo>
                  <a:pt x="5658514" y="2325236"/>
                </a:lnTo>
                <a:close/>
                <a:moveTo>
                  <a:pt x="7770524" y="2324427"/>
                </a:moveTo>
                <a:lnTo>
                  <a:pt x="7770524" y="2327664"/>
                </a:lnTo>
                <a:lnTo>
                  <a:pt x="7772682" y="2325506"/>
                </a:lnTo>
                <a:lnTo>
                  <a:pt x="7771603" y="2324427"/>
                </a:lnTo>
                <a:close/>
                <a:moveTo>
                  <a:pt x="4255800" y="2324427"/>
                </a:moveTo>
                <a:lnTo>
                  <a:pt x="4255800" y="2327664"/>
                </a:lnTo>
                <a:lnTo>
                  <a:pt x="4257958" y="2325506"/>
                </a:lnTo>
                <a:lnTo>
                  <a:pt x="4256879" y="2324427"/>
                </a:lnTo>
                <a:close/>
                <a:moveTo>
                  <a:pt x="2230786" y="2323078"/>
                </a:moveTo>
                <a:lnTo>
                  <a:pt x="2230786" y="2327395"/>
                </a:lnTo>
                <a:lnTo>
                  <a:pt x="2232810" y="2327395"/>
                </a:lnTo>
                <a:lnTo>
                  <a:pt x="2232810" y="2323078"/>
                </a:lnTo>
                <a:close/>
                <a:moveTo>
                  <a:pt x="8640174" y="2321999"/>
                </a:moveTo>
                <a:lnTo>
                  <a:pt x="8639229" y="2325236"/>
                </a:lnTo>
                <a:lnTo>
                  <a:pt x="8640174" y="2328474"/>
                </a:lnTo>
                <a:lnTo>
                  <a:pt x="8642332" y="2328474"/>
                </a:lnTo>
                <a:lnTo>
                  <a:pt x="8641252" y="2321999"/>
                </a:lnTo>
                <a:close/>
                <a:moveTo>
                  <a:pt x="7767287" y="2321190"/>
                </a:moveTo>
                <a:lnTo>
                  <a:pt x="7767287" y="2323348"/>
                </a:lnTo>
                <a:lnTo>
                  <a:pt x="7768366" y="2323348"/>
                </a:lnTo>
                <a:lnTo>
                  <a:pt x="7768366" y="2321190"/>
                </a:lnTo>
                <a:close/>
                <a:moveTo>
                  <a:pt x="7626342" y="2321190"/>
                </a:moveTo>
                <a:lnTo>
                  <a:pt x="7626342" y="2323348"/>
                </a:lnTo>
                <a:lnTo>
                  <a:pt x="7628635" y="2323348"/>
                </a:lnTo>
                <a:lnTo>
                  <a:pt x="7628635" y="2321190"/>
                </a:lnTo>
                <a:close/>
                <a:moveTo>
                  <a:pt x="4252563" y="2321190"/>
                </a:moveTo>
                <a:lnTo>
                  <a:pt x="4252563" y="2323348"/>
                </a:lnTo>
                <a:lnTo>
                  <a:pt x="4253642" y="2323348"/>
                </a:lnTo>
                <a:lnTo>
                  <a:pt x="4253642" y="2321190"/>
                </a:lnTo>
                <a:close/>
                <a:moveTo>
                  <a:pt x="4111618" y="2321190"/>
                </a:moveTo>
                <a:lnTo>
                  <a:pt x="4111618" y="2323348"/>
                </a:lnTo>
                <a:lnTo>
                  <a:pt x="4113911" y="2323348"/>
                </a:lnTo>
                <a:lnTo>
                  <a:pt x="4113911" y="2321190"/>
                </a:lnTo>
                <a:close/>
                <a:moveTo>
                  <a:pt x="1222080" y="2320651"/>
                </a:moveTo>
                <a:lnTo>
                  <a:pt x="1224238" y="2322809"/>
                </a:lnTo>
                <a:lnTo>
                  <a:pt x="1225317" y="2321730"/>
                </a:lnTo>
                <a:lnTo>
                  <a:pt x="1225317" y="2320651"/>
                </a:lnTo>
                <a:close/>
                <a:moveTo>
                  <a:pt x="1111483" y="2320651"/>
                </a:moveTo>
                <a:lnTo>
                  <a:pt x="1109324" y="2322809"/>
                </a:lnTo>
                <a:cubicBezTo>
                  <a:pt x="1109863" y="2327125"/>
                  <a:pt x="1110942" y="2329283"/>
                  <a:pt x="1112562" y="2329283"/>
                </a:cubicBezTo>
                <a:lnTo>
                  <a:pt x="1113640" y="2329283"/>
                </a:lnTo>
                <a:lnTo>
                  <a:pt x="1116877" y="2326046"/>
                </a:lnTo>
                <a:lnTo>
                  <a:pt x="1116877" y="2324967"/>
                </a:lnTo>
                <a:lnTo>
                  <a:pt x="1112562" y="2320651"/>
                </a:lnTo>
                <a:close/>
                <a:moveTo>
                  <a:pt x="1604034" y="2319976"/>
                </a:moveTo>
                <a:cubicBezTo>
                  <a:pt x="1601786" y="2320696"/>
                  <a:pt x="1600663" y="2322899"/>
                  <a:pt x="1600663" y="2326585"/>
                </a:cubicBezTo>
                <a:lnTo>
                  <a:pt x="1600663" y="2327664"/>
                </a:lnTo>
                <a:lnTo>
                  <a:pt x="1602955" y="2327664"/>
                </a:lnTo>
                <a:cubicBezTo>
                  <a:pt x="1606551" y="2325506"/>
                  <a:pt x="1608350" y="2322944"/>
                  <a:pt x="1608350" y="2319976"/>
                </a:cubicBezTo>
                <a:close/>
                <a:moveTo>
                  <a:pt x="3597486" y="2319437"/>
                </a:moveTo>
                <a:lnTo>
                  <a:pt x="3596407" y="2324832"/>
                </a:lnTo>
                <a:lnTo>
                  <a:pt x="3596407" y="2326990"/>
                </a:lnTo>
                <a:lnTo>
                  <a:pt x="3599644" y="2328069"/>
                </a:lnTo>
                <a:cubicBezTo>
                  <a:pt x="3603241" y="2327170"/>
                  <a:pt x="3605039" y="2326091"/>
                  <a:pt x="3605039" y="2324832"/>
                </a:cubicBezTo>
                <a:close/>
                <a:moveTo>
                  <a:pt x="9120316" y="2319032"/>
                </a:moveTo>
                <a:lnTo>
                  <a:pt x="9120316" y="2322269"/>
                </a:lnTo>
                <a:lnTo>
                  <a:pt x="9123553" y="2325506"/>
                </a:lnTo>
                <a:lnTo>
                  <a:pt x="9125711" y="2322269"/>
                </a:lnTo>
                <a:lnTo>
                  <a:pt x="9124632" y="2319032"/>
                </a:lnTo>
                <a:close/>
                <a:moveTo>
                  <a:pt x="7273606" y="2319009"/>
                </a:moveTo>
                <a:lnTo>
                  <a:pt x="7271448" y="2321167"/>
                </a:lnTo>
                <a:lnTo>
                  <a:pt x="7272527" y="2326697"/>
                </a:lnTo>
                <a:lnTo>
                  <a:pt x="7279001" y="2326697"/>
                </a:lnTo>
                <a:lnTo>
                  <a:pt x="7281294" y="2324539"/>
                </a:lnTo>
                <a:lnTo>
                  <a:pt x="7274685" y="2319009"/>
                </a:lnTo>
                <a:close/>
                <a:moveTo>
                  <a:pt x="8753604" y="2318762"/>
                </a:moveTo>
                <a:lnTo>
                  <a:pt x="8750367" y="2321999"/>
                </a:lnTo>
                <a:lnTo>
                  <a:pt x="8751446" y="2327395"/>
                </a:lnTo>
                <a:lnTo>
                  <a:pt x="8752525" y="2326316"/>
                </a:lnTo>
                <a:lnTo>
                  <a:pt x="8753604" y="2323078"/>
                </a:lnTo>
                <a:lnTo>
                  <a:pt x="8754683" y="2323078"/>
                </a:lnTo>
                <a:close/>
                <a:moveTo>
                  <a:pt x="2065834" y="2318762"/>
                </a:moveTo>
                <a:lnTo>
                  <a:pt x="2067992" y="2320920"/>
                </a:lnTo>
                <a:lnTo>
                  <a:pt x="2070151" y="2320920"/>
                </a:lnTo>
                <a:lnTo>
                  <a:pt x="2072308" y="2318762"/>
                </a:lnTo>
                <a:close/>
                <a:moveTo>
                  <a:pt x="3245206" y="2318493"/>
                </a:moveTo>
                <a:cubicBezTo>
                  <a:pt x="3240170" y="2321550"/>
                  <a:pt x="3237653" y="2323708"/>
                  <a:pt x="3237653" y="2324967"/>
                </a:cubicBezTo>
                <a:lnTo>
                  <a:pt x="3237653" y="2327125"/>
                </a:lnTo>
                <a:lnTo>
                  <a:pt x="3239811" y="2329283"/>
                </a:lnTo>
                <a:lnTo>
                  <a:pt x="3243048" y="2329283"/>
                </a:lnTo>
                <a:cubicBezTo>
                  <a:pt x="3243048" y="2325506"/>
                  <a:pt x="3245565" y="2322989"/>
                  <a:pt x="3250601" y="2321730"/>
                </a:cubicBezTo>
                <a:lnTo>
                  <a:pt x="3250601" y="2320651"/>
                </a:lnTo>
                <a:lnTo>
                  <a:pt x="3248443" y="2318493"/>
                </a:lnTo>
                <a:close/>
                <a:moveTo>
                  <a:pt x="1630335" y="2317818"/>
                </a:moveTo>
                <a:lnTo>
                  <a:pt x="1630335" y="2318897"/>
                </a:lnTo>
                <a:lnTo>
                  <a:pt x="1632627" y="2318897"/>
                </a:lnTo>
                <a:lnTo>
                  <a:pt x="1632627" y="2317818"/>
                </a:lnTo>
                <a:close/>
                <a:moveTo>
                  <a:pt x="7772682" y="2316874"/>
                </a:moveTo>
                <a:lnTo>
                  <a:pt x="7769445" y="2320111"/>
                </a:lnTo>
                <a:lnTo>
                  <a:pt x="7770524" y="2320111"/>
                </a:lnTo>
                <a:lnTo>
                  <a:pt x="7773761" y="2316874"/>
                </a:lnTo>
                <a:close/>
                <a:moveTo>
                  <a:pt x="4257958" y="2316874"/>
                </a:moveTo>
                <a:lnTo>
                  <a:pt x="4254721" y="2320111"/>
                </a:lnTo>
                <a:lnTo>
                  <a:pt x="4255800" y="2320111"/>
                </a:lnTo>
                <a:lnTo>
                  <a:pt x="4259037" y="2316874"/>
                </a:lnTo>
                <a:close/>
                <a:moveTo>
                  <a:pt x="1743496" y="2316739"/>
                </a:moveTo>
                <a:cubicBezTo>
                  <a:pt x="1739089" y="2319257"/>
                  <a:pt x="1736886" y="2322539"/>
                  <a:pt x="1736886" y="2326585"/>
                </a:cubicBezTo>
                <a:lnTo>
                  <a:pt x="1740259" y="2326585"/>
                </a:lnTo>
                <a:cubicBezTo>
                  <a:pt x="1741697" y="2326585"/>
                  <a:pt x="1742776" y="2323303"/>
                  <a:pt x="1743496" y="2316739"/>
                </a:cubicBezTo>
                <a:close/>
                <a:moveTo>
                  <a:pt x="9247908" y="2315795"/>
                </a:moveTo>
                <a:lnTo>
                  <a:pt x="9250066" y="2317953"/>
                </a:lnTo>
                <a:lnTo>
                  <a:pt x="9247908" y="2320111"/>
                </a:lnTo>
                <a:lnTo>
                  <a:pt x="9245750" y="2317953"/>
                </a:lnTo>
                <a:close/>
                <a:moveTo>
                  <a:pt x="9266252" y="2314716"/>
                </a:moveTo>
                <a:lnTo>
                  <a:pt x="9266252" y="2316874"/>
                </a:lnTo>
                <a:lnTo>
                  <a:pt x="9268410" y="2316874"/>
                </a:lnTo>
                <a:close/>
                <a:moveTo>
                  <a:pt x="1093274" y="2314177"/>
                </a:moveTo>
                <a:lnTo>
                  <a:pt x="1093274" y="2315256"/>
                </a:lnTo>
                <a:lnTo>
                  <a:pt x="1095431" y="2315256"/>
                </a:lnTo>
                <a:lnTo>
                  <a:pt x="1095431" y="2314177"/>
                </a:lnTo>
                <a:close/>
                <a:moveTo>
                  <a:pt x="6627971" y="2313098"/>
                </a:moveTo>
                <a:lnTo>
                  <a:pt x="6625813" y="2316470"/>
                </a:lnTo>
                <a:lnTo>
                  <a:pt x="6625813" y="2317549"/>
                </a:lnTo>
                <a:lnTo>
                  <a:pt x="6627971" y="2319707"/>
                </a:lnTo>
                <a:lnTo>
                  <a:pt x="6630129" y="2317549"/>
                </a:lnTo>
                <a:lnTo>
                  <a:pt x="6630129" y="2315391"/>
                </a:lnTo>
                <a:close/>
                <a:moveTo>
                  <a:pt x="3584538" y="2313098"/>
                </a:moveTo>
                <a:lnTo>
                  <a:pt x="3583459" y="2314177"/>
                </a:lnTo>
                <a:lnTo>
                  <a:pt x="3583459" y="2315121"/>
                </a:lnTo>
                <a:lnTo>
                  <a:pt x="3591012" y="2315121"/>
                </a:lnTo>
                <a:lnTo>
                  <a:pt x="3591012" y="2313098"/>
                </a:lnTo>
                <a:lnTo>
                  <a:pt x="3589933" y="2314177"/>
                </a:lnTo>
                <a:lnTo>
                  <a:pt x="3588854" y="2314177"/>
                </a:lnTo>
                <a:close/>
                <a:moveTo>
                  <a:pt x="7719272" y="2312558"/>
                </a:moveTo>
                <a:lnTo>
                  <a:pt x="7719272" y="2313637"/>
                </a:lnTo>
                <a:lnTo>
                  <a:pt x="7721430" y="2313637"/>
                </a:lnTo>
                <a:lnTo>
                  <a:pt x="7721430" y="2312558"/>
                </a:lnTo>
                <a:close/>
                <a:moveTo>
                  <a:pt x="4204547" y="2312558"/>
                </a:moveTo>
                <a:lnTo>
                  <a:pt x="4204547" y="2313637"/>
                </a:lnTo>
                <a:lnTo>
                  <a:pt x="4206705" y="2313637"/>
                </a:lnTo>
                <a:lnTo>
                  <a:pt x="4206705" y="2312558"/>
                </a:lnTo>
                <a:close/>
                <a:moveTo>
                  <a:pt x="6602884" y="2312019"/>
                </a:moveTo>
                <a:lnTo>
                  <a:pt x="6600726" y="2314312"/>
                </a:lnTo>
                <a:lnTo>
                  <a:pt x="6600726" y="2315391"/>
                </a:lnTo>
                <a:lnTo>
                  <a:pt x="6601805" y="2315391"/>
                </a:lnTo>
                <a:lnTo>
                  <a:pt x="6603963" y="2313098"/>
                </a:lnTo>
                <a:lnTo>
                  <a:pt x="6603963" y="2312019"/>
                </a:lnTo>
                <a:close/>
                <a:moveTo>
                  <a:pt x="3723190" y="2312019"/>
                </a:moveTo>
                <a:lnTo>
                  <a:pt x="3719953" y="2316200"/>
                </a:lnTo>
                <a:lnTo>
                  <a:pt x="3719953" y="2319437"/>
                </a:lnTo>
                <a:lnTo>
                  <a:pt x="3725348" y="2320516"/>
                </a:lnTo>
                <a:cubicBezTo>
                  <a:pt x="3727506" y="2320516"/>
                  <a:pt x="3728585" y="2319077"/>
                  <a:pt x="3728585" y="2316200"/>
                </a:cubicBezTo>
                <a:cubicBezTo>
                  <a:pt x="3727866" y="2313413"/>
                  <a:pt x="3726068" y="2312019"/>
                  <a:pt x="3723190" y="2312019"/>
                </a:cubicBezTo>
                <a:close/>
                <a:moveTo>
                  <a:pt x="1223159" y="2312019"/>
                </a:moveTo>
                <a:lnTo>
                  <a:pt x="1223159" y="2313098"/>
                </a:lnTo>
                <a:lnTo>
                  <a:pt x="1226395" y="2313098"/>
                </a:lnTo>
                <a:lnTo>
                  <a:pt x="1226395" y="2312019"/>
                </a:lnTo>
                <a:close/>
                <a:moveTo>
                  <a:pt x="9197060" y="2311479"/>
                </a:moveTo>
                <a:lnTo>
                  <a:pt x="9197060" y="2313637"/>
                </a:lnTo>
                <a:lnTo>
                  <a:pt x="9199218" y="2315795"/>
                </a:lnTo>
                <a:lnTo>
                  <a:pt x="9200297" y="2314716"/>
                </a:lnTo>
                <a:lnTo>
                  <a:pt x="9200297" y="2313637"/>
                </a:lnTo>
                <a:lnTo>
                  <a:pt x="9198139" y="2311479"/>
                </a:lnTo>
                <a:close/>
                <a:moveTo>
                  <a:pt x="2149323" y="2311344"/>
                </a:moveTo>
                <a:lnTo>
                  <a:pt x="2149323" y="2314581"/>
                </a:lnTo>
                <a:lnTo>
                  <a:pt x="2151479" y="2314581"/>
                </a:lnTo>
                <a:lnTo>
                  <a:pt x="2153637" y="2312423"/>
                </a:lnTo>
                <a:lnTo>
                  <a:pt x="2153637" y="2311344"/>
                </a:lnTo>
                <a:close/>
                <a:moveTo>
                  <a:pt x="1629256" y="2311209"/>
                </a:moveTo>
                <a:cubicBezTo>
                  <a:pt x="1622692" y="2312648"/>
                  <a:pt x="1619410" y="2314492"/>
                  <a:pt x="1619410" y="2316739"/>
                </a:cubicBezTo>
                <a:lnTo>
                  <a:pt x="1619410" y="2317818"/>
                </a:lnTo>
                <a:lnTo>
                  <a:pt x="1621568" y="2317818"/>
                </a:lnTo>
                <a:lnTo>
                  <a:pt x="1629256" y="2312288"/>
                </a:lnTo>
                <a:close/>
                <a:moveTo>
                  <a:pt x="3534634" y="2310130"/>
                </a:moveTo>
                <a:cubicBezTo>
                  <a:pt x="3537871" y="2310130"/>
                  <a:pt x="3539760" y="2312244"/>
                  <a:pt x="3540299" y="2316470"/>
                </a:cubicBezTo>
                <a:lnTo>
                  <a:pt x="3540299" y="2318897"/>
                </a:lnTo>
                <a:lnTo>
                  <a:pt x="3537062" y="2322134"/>
                </a:lnTo>
                <a:lnTo>
                  <a:pt x="3536253" y="2322134"/>
                </a:lnTo>
                <a:cubicBezTo>
                  <a:pt x="3531937" y="2322134"/>
                  <a:pt x="3529779" y="2319482"/>
                  <a:pt x="3529779" y="2314177"/>
                </a:cubicBezTo>
                <a:cubicBezTo>
                  <a:pt x="3530858" y="2311479"/>
                  <a:pt x="3532476" y="2310130"/>
                  <a:pt x="3534634" y="2310130"/>
                </a:cubicBezTo>
                <a:close/>
                <a:moveTo>
                  <a:pt x="3230234" y="2309996"/>
                </a:moveTo>
                <a:lnTo>
                  <a:pt x="3230234" y="2314177"/>
                </a:lnTo>
                <a:lnTo>
                  <a:pt x="3232392" y="2314177"/>
                </a:lnTo>
                <a:lnTo>
                  <a:pt x="3234416" y="2312019"/>
                </a:lnTo>
                <a:lnTo>
                  <a:pt x="3234416" y="2309996"/>
                </a:lnTo>
                <a:close/>
                <a:moveTo>
                  <a:pt x="3592091" y="2309861"/>
                </a:moveTo>
                <a:lnTo>
                  <a:pt x="3592091" y="2312019"/>
                </a:lnTo>
                <a:lnTo>
                  <a:pt x="3595328" y="2310940"/>
                </a:lnTo>
                <a:lnTo>
                  <a:pt x="3595328" y="2309861"/>
                </a:lnTo>
                <a:close/>
                <a:moveTo>
                  <a:pt x="5658514" y="2309321"/>
                </a:moveTo>
                <a:lnTo>
                  <a:pt x="5656356" y="2311479"/>
                </a:lnTo>
                <a:lnTo>
                  <a:pt x="5656356" y="2313637"/>
                </a:lnTo>
                <a:lnTo>
                  <a:pt x="5659593" y="2316739"/>
                </a:lnTo>
                <a:lnTo>
                  <a:pt x="5662830" y="2316739"/>
                </a:lnTo>
                <a:lnTo>
                  <a:pt x="5663909" y="2311479"/>
                </a:lnTo>
                <a:lnTo>
                  <a:pt x="5660672" y="2309321"/>
                </a:lnTo>
                <a:close/>
                <a:moveTo>
                  <a:pt x="7760678" y="2309186"/>
                </a:moveTo>
                <a:lnTo>
                  <a:pt x="7762836" y="2311344"/>
                </a:lnTo>
                <a:lnTo>
                  <a:pt x="7762836" y="2309186"/>
                </a:lnTo>
                <a:close/>
                <a:moveTo>
                  <a:pt x="7735592" y="2309186"/>
                </a:moveTo>
                <a:cubicBezTo>
                  <a:pt x="7731186" y="2310805"/>
                  <a:pt x="7728982" y="2314446"/>
                  <a:pt x="7728982" y="2320111"/>
                </a:cubicBezTo>
                <a:lnTo>
                  <a:pt x="7730196" y="2323348"/>
                </a:lnTo>
                <a:lnTo>
                  <a:pt x="7731275" y="2323348"/>
                </a:lnTo>
                <a:cubicBezTo>
                  <a:pt x="7735592" y="2321370"/>
                  <a:pt x="7737750" y="2317009"/>
                  <a:pt x="7737750" y="2310265"/>
                </a:cubicBezTo>
                <a:lnTo>
                  <a:pt x="7736670" y="2309186"/>
                </a:lnTo>
                <a:close/>
                <a:moveTo>
                  <a:pt x="4245954" y="2309186"/>
                </a:moveTo>
                <a:lnTo>
                  <a:pt x="4248112" y="2311344"/>
                </a:lnTo>
                <a:lnTo>
                  <a:pt x="4248112" y="2309186"/>
                </a:lnTo>
                <a:close/>
                <a:moveTo>
                  <a:pt x="4220867" y="2309186"/>
                </a:moveTo>
                <a:cubicBezTo>
                  <a:pt x="4216461" y="2310805"/>
                  <a:pt x="4214258" y="2314446"/>
                  <a:pt x="4214258" y="2320111"/>
                </a:cubicBezTo>
                <a:lnTo>
                  <a:pt x="4215472" y="2323348"/>
                </a:lnTo>
                <a:lnTo>
                  <a:pt x="4216551" y="2323348"/>
                </a:lnTo>
                <a:cubicBezTo>
                  <a:pt x="4220867" y="2321370"/>
                  <a:pt x="4223025" y="2317009"/>
                  <a:pt x="4223025" y="2310265"/>
                </a:cubicBezTo>
                <a:lnTo>
                  <a:pt x="4221946" y="2309186"/>
                </a:lnTo>
                <a:close/>
                <a:moveTo>
                  <a:pt x="8595395" y="2308107"/>
                </a:moveTo>
                <a:lnTo>
                  <a:pt x="8595395" y="2311344"/>
                </a:lnTo>
                <a:lnTo>
                  <a:pt x="8597418" y="2311344"/>
                </a:lnTo>
                <a:lnTo>
                  <a:pt x="8597418" y="2308107"/>
                </a:lnTo>
                <a:close/>
                <a:moveTo>
                  <a:pt x="7277922" y="2307005"/>
                </a:moveTo>
                <a:lnTo>
                  <a:pt x="7277922" y="2310242"/>
                </a:lnTo>
                <a:lnTo>
                  <a:pt x="7279001" y="2310242"/>
                </a:lnTo>
                <a:lnTo>
                  <a:pt x="7279001" y="2307005"/>
                </a:lnTo>
                <a:close/>
                <a:moveTo>
                  <a:pt x="9193823" y="2306084"/>
                </a:moveTo>
                <a:lnTo>
                  <a:pt x="9188428" y="2308242"/>
                </a:lnTo>
                <a:lnTo>
                  <a:pt x="9187349" y="2307163"/>
                </a:lnTo>
                <a:lnTo>
                  <a:pt x="9186270" y="2308242"/>
                </a:lnTo>
                <a:lnTo>
                  <a:pt x="9186270" y="2312558"/>
                </a:lnTo>
                <a:lnTo>
                  <a:pt x="9189507" y="2312558"/>
                </a:lnTo>
                <a:cubicBezTo>
                  <a:pt x="9192385" y="2311119"/>
                  <a:pt x="9193823" y="2308961"/>
                  <a:pt x="9193823" y="2306084"/>
                </a:cubicBezTo>
                <a:close/>
                <a:moveTo>
                  <a:pt x="5164479" y="2305949"/>
                </a:moveTo>
                <a:lnTo>
                  <a:pt x="5161242" y="2307028"/>
                </a:lnTo>
                <a:lnTo>
                  <a:pt x="5161242" y="2311344"/>
                </a:lnTo>
                <a:lnTo>
                  <a:pt x="5164479" y="2314581"/>
                </a:lnTo>
                <a:lnTo>
                  <a:pt x="5166637" y="2314581"/>
                </a:lnTo>
                <a:lnTo>
                  <a:pt x="5168660" y="2312423"/>
                </a:lnTo>
                <a:lnTo>
                  <a:pt x="5168660" y="2309186"/>
                </a:lnTo>
                <a:cubicBezTo>
                  <a:pt x="5168660" y="2308107"/>
                  <a:pt x="5167266" y="2307028"/>
                  <a:pt x="5164479" y="2305949"/>
                </a:cubicBezTo>
                <a:close/>
                <a:moveTo>
                  <a:pt x="1078301" y="2305545"/>
                </a:moveTo>
                <a:lnTo>
                  <a:pt x="1076143" y="2307703"/>
                </a:lnTo>
                <a:lnTo>
                  <a:pt x="1076143" y="2308782"/>
                </a:lnTo>
                <a:lnTo>
                  <a:pt x="1079248" y="2307703"/>
                </a:lnTo>
                <a:lnTo>
                  <a:pt x="1079248" y="2305545"/>
                </a:lnTo>
                <a:close/>
                <a:moveTo>
                  <a:pt x="6095766" y="2305005"/>
                </a:moveTo>
                <a:cubicBezTo>
                  <a:pt x="6093968" y="2305005"/>
                  <a:pt x="6092529" y="2307882"/>
                  <a:pt x="6091450" y="2313637"/>
                </a:cubicBezTo>
                <a:cubicBezTo>
                  <a:pt x="6091450" y="2316515"/>
                  <a:pt x="6092889" y="2318673"/>
                  <a:pt x="6095766" y="2320111"/>
                </a:cubicBezTo>
                <a:cubicBezTo>
                  <a:pt x="6097205" y="2320111"/>
                  <a:pt x="6097924" y="2319032"/>
                  <a:pt x="6097924" y="2316874"/>
                </a:cubicBezTo>
                <a:lnTo>
                  <a:pt x="6096845" y="2312558"/>
                </a:lnTo>
                <a:lnTo>
                  <a:pt x="6099003" y="2306084"/>
                </a:lnTo>
                <a:lnTo>
                  <a:pt x="6097924" y="2305005"/>
                </a:lnTo>
                <a:close/>
                <a:moveTo>
                  <a:pt x="7154241" y="2304847"/>
                </a:moveTo>
                <a:lnTo>
                  <a:pt x="7153162" y="2305926"/>
                </a:lnTo>
                <a:lnTo>
                  <a:pt x="7153162" y="2310242"/>
                </a:lnTo>
                <a:lnTo>
                  <a:pt x="7155320" y="2310242"/>
                </a:lnTo>
                <a:lnTo>
                  <a:pt x="7156399" y="2305926"/>
                </a:lnTo>
                <a:lnTo>
                  <a:pt x="7155320" y="2304847"/>
                </a:lnTo>
                <a:close/>
                <a:moveTo>
                  <a:pt x="8803778" y="2303791"/>
                </a:moveTo>
                <a:lnTo>
                  <a:pt x="8804856" y="2309186"/>
                </a:lnTo>
                <a:lnTo>
                  <a:pt x="8807014" y="2309186"/>
                </a:lnTo>
                <a:lnTo>
                  <a:pt x="8805936" y="2303791"/>
                </a:lnTo>
                <a:close/>
                <a:moveTo>
                  <a:pt x="8731080" y="2303791"/>
                </a:moveTo>
                <a:lnTo>
                  <a:pt x="8730001" y="2304870"/>
                </a:lnTo>
                <a:lnTo>
                  <a:pt x="8730001" y="2305949"/>
                </a:lnTo>
                <a:lnTo>
                  <a:pt x="8731080" y="2307028"/>
                </a:lnTo>
                <a:lnTo>
                  <a:pt x="8731080" y="2308107"/>
                </a:lnTo>
                <a:lnTo>
                  <a:pt x="8734317" y="2307028"/>
                </a:lnTo>
                <a:close/>
                <a:moveTo>
                  <a:pt x="7709426" y="2303791"/>
                </a:moveTo>
                <a:lnTo>
                  <a:pt x="7709426" y="2307028"/>
                </a:lnTo>
                <a:lnTo>
                  <a:pt x="7710505" y="2307028"/>
                </a:lnTo>
                <a:lnTo>
                  <a:pt x="7710505" y="2303791"/>
                </a:lnTo>
                <a:close/>
                <a:moveTo>
                  <a:pt x="4194701" y="2303791"/>
                </a:moveTo>
                <a:lnTo>
                  <a:pt x="4194701" y="2307028"/>
                </a:lnTo>
                <a:lnTo>
                  <a:pt x="4195780" y="2307028"/>
                </a:lnTo>
                <a:lnTo>
                  <a:pt x="4195780" y="2303791"/>
                </a:lnTo>
                <a:close/>
                <a:moveTo>
                  <a:pt x="1558984" y="2303522"/>
                </a:moveTo>
                <a:lnTo>
                  <a:pt x="1556828" y="2305680"/>
                </a:lnTo>
                <a:lnTo>
                  <a:pt x="1557907" y="2306759"/>
                </a:lnTo>
                <a:lnTo>
                  <a:pt x="1557907" y="2307838"/>
                </a:lnTo>
                <a:lnTo>
                  <a:pt x="1561144" y="2306759"/>
                </a:lnTo>
                <a:lnTo>
                  <a:pt x="1561144" y="2303522"/>
                </a:lnTo>
                <a:close/>
                <a:moveTo>
                  <a:pt x="3580222" y="2302308"/>
                </a:moveTo>
                <a:lnTo>
                  <a:pt x="3580222" y="2305545"/>
                </a:lnTo>
                <a:lnTo>
                  <a:pt x="3587775" y="2309861"/>
                </a:lnTo>
                <a:lnTo>
                  <a:pt x="3588854" y="2308782"/>
                </a:lnTo>
                <a:lnTo>
                  <a:pt x="3588854" y="2307703"/>
                </a:lnTo>
                <a:cubicBezTo>
                  <a:pt x="3587056" y="2307703"/>
                  <a:pt x="3584179" y="2305904"/>
                  <a:pt x="3580222" y="2302308"/>
                </a:cubicBezTo>
                <a:close/>
                <a:moveTo>
                  <a:pt x="9124632" y="2301768"/>
                </a:moveTo>
                <a:cubicBezTo>
                  <a:pt x="9117439" y="2304106"/>
                  <a:pt x="9113842" y="2306624"/>
                  <a:pt x="9113842" y="2309321"/>
                </a:cubicBezTo>
                <a:cubicBezTo>
                  <a:pt x="9114202" y="2311299"/>
                  <a:pt x="9116000" y="2312738"/>
                  <a:pt x="9119237" y="2313637"/>
                </a:cubicBezTo>
                <a:lnTo>
                  <a:pt x="9124632" y="2307163"/>
                </a:lnTo>
                <a:close/>
                <a:moveTo>
                  <a:pt x="6107635" y="2301768"/>
                </a:moveTo>
                <a:lnTo>
                  <a:pt x="6107635" y="2302847"/>
                </a:lnTo>
                <a:lnTo>
                  <a:pt x="6109793" y="2302847"/>
                </a:lnTo>
                <a:lnTo>
                  <a:pt x="6109793" y="2301768"/>
                </a:lnTo>
                <a:close/>
                <a:moveTo>
                  <a:pt x="6103319" y="2301768"/>
                </a:moveTo>
                <a:lnTo>
                  <a:pt x="6103319" y="2302847"/>
                </a:lnTo>
                <a:lnTo>
                  <a:pt x="6104398" y="2303926"/>
                </a:lnTo>
                <a:lnTo>
                  <a:pt x="6106556" y="2303926"/>
                </a:lnTo>
                <a:lnTo>
                  <a:pt x="6106556" y="2302847"/>
                </a:lnTo>
                <a:close/>
                <a:moveTo>
                  <a:pt x="2066914" y="2300554"/>
                </a:moveTo>
                <a:lnTo>
                  <a:pt x="2064755" y="2302712"/>
                </a:lnTo>
                <a:lnTo>
                  <a:pt x="2065834" y="2303791"/>
                </a:lnTo>
                <a:lnTo>
                  <a:pt x="2066914" y="2303791"/>
                </a:lnTo>
                <a:lnTo>
                  <a:pt x="2069071" y="2301633"/>
                </a:lnTo>
                <a:lnTo>
                  <a:pt x="2069071" y="2300554"/>
                </a:lnTo>
                <a:close/>
                <a:moveTo>
                  <a:pt x="3077825" y="2300285"/>
                </a:moveTo>
                <a:lnTo>
                  <a:pt x="3075667" y="2306759"/>
                </a:lnTo>
                <a:lnTo>
                  <a:pt x="3076746" y="2309996"/>
                </a:lnTo>
                <a:lnTo>
                  <a:pt x="3075667" y="2309996"/>
                </a:lnTo>
                <a:lnTo>
                  <a:pt x="3076746" y="2313098"/>
                </a:lnTo>
                <a:lnTo>
                  <a:pt x="3077825" y="2313098"/>
                </a:lnTo>
                <a:lnTo>
                  <a:pt x="3078904" y="2309996"/>
                </a:lnTo>
                <a:lnTo>
                  <a:pt x="3077825" y="2308917"/>
                </a:lnTo>
                <a:lnTo>
                  <a:pt x="3077825" y="2307838"/>
                </a:lnTo>
                <a:lnTo>
                  <a:pt x="3078904" y="2301364"/>
                </a:lnTo>
                <a:lnTo>
                  <a:pt x="3078904" y="2300285"/>
                </a:lnTo>
                <a:close/>
                <a:moveTo>
                  <a:pt x="6717663" y="2300015"/>
                </a:moveTo>
                <a:lnTo>
                  <a:pt x="6716584" y="2303252"/>
                </a:lnTo>
                <a:lnTo>
                  <a:pt x="6717663" y="2312019"/>
                </a:lnTo>
                <a:lnTo>
                  <a:pt x="6715505" y="2321865"/>
                </a:lnTo>
                <a:lnTo>
                  <a:pt x="6718742" y="2325236"/>
                </a:lnTo>
                <a:lnTo>
                  <a:pt x="6725351" y="2322944"/>
                </a:lnTo>
                <a:lnTo>
                  <a:pt x="6727509" y="2322944"/>
                </a:lnTo>
                <a:lnTo>
                  <a:pt x="6730881" y="2324157"/>
                </a:lnTo>
                <a:lnTo>
                  <a:pt x="6730881" y="2322944"/>
                </a:lnTo>
                <a:cubicBezTo>
                  <a:pt x="6730881" y="2320965"/>
                  <a:pt x="6734522" y="2319167"/>
                  <a:pt x="6741806" y="2317549"/>
                </a:cubicBezTo>
                <a:lnTo>
                  <a:pt x="6742885" y="2316470"/>
                </a:lnTo>
                <a:lnTo>
                  <a:pt x="6742885" y="2314312"/>
                </a:lnTo>
                <a:lnTo>
                  <a:pt x="6740727" y="2303252"/>
                </a:lnTo>
                <a:lnTo>
                  <a:pt x="6731960" y="2305545"/>
                </a:lnTo>
                <a:cubicBezTo>
                  <a:pt x="6727734" y="2301858"/>
                  <a:pt x="6724092" y="2300015"/>
                  <a:pt x="6721035" y="2300015"/>
                </a:cubicBezTo>
                <a:close/>
                <a:moveTo>
                  <a:pt x="5734314" y="2299745"/>
                </a:moveTo>
                <a:lnTo>
                  <a:pt x="5732156" y="2301903"/>
                </a:lnTo>
                <a:lnTo>
                  <a:pt x="5734314" y="2301903"/>
                </a:lnTo>
                <a:close/>
                <a:moveTo>
                  <a:pt x="7736670" y="2299475"/>
                </a:moveTo>
                <a:lnTo>
                  <a:pt x="7734512" y="2301633"/>
                </a:lnTo>
                <a:lnTo>
                  <a:pt x="7734512" y="2302712"/>
                </a:lnTo>
                <a:lnTo>
                  <a:pt x="7736670" y="2304870"/>
                </a:lnTo>
                <a:lnTo>
                  <a:pt x="7738828" y="2304870"/>
                </a:lnTo>
                <a:lnTo>
                  <a:pt x="7739908" y="2299475"/>
                </a:lnTo>
                <a:close/>
                <a:moveTo>
                  <a:pt x="4221946" y="2299475"/>
                </a:moveTo>
                <a:lnTo>
                  <a:pt x="4219788" y="2301633"/>
                </a:lnTo>
                <a:lnTo>
                  <a:pt x="4219788" y="2302712"/>
                </a:lnTo>
                <a:lnTo>
                  <a:pt x="4221946" y="2304870"/>
                </a:lnTo>
                <a:lnTo>
                  <a:pt x="4224104" y="2304870"/>
                </a:lnTo>
                <a:lnTo>
                  <a:pt x="4225183" y="2299475"/>
                </a:lnTo>
                <a:close/>
                <a:moveTo>
                  <a:pt x="3630801" y="2299071"/>
                </a:moveTo>
                <a:cubicBezTo>
                  <a:pt x="3628103" y="2299790"/>
                  <a:pt x="3625945" y="2302308"/>
                  <a:pt x="3624327" y="2306624"/>
                </a:cubicBezTo>
                <a:cubicBezTo>
                  <a:pt x="3625765" y="2319122"/>
                  <a:pt x="3627564" y="2328069"/>
                  <a:pt x="3629722" y="2333464"/>
                </a:cubicBezTo>
                <a:lnTo>
                  <a:pt x="3624327" y="2347356"/>
                </a:lnTo>
                <a:cubicBezTo>
                  <a:pt x="3624327" y="2356708"/>
                  <a:pt x="3626485" y="2361383"/>
                  <a:pt x="3630801" y="2361383"/>
                </a:cubicBezTo>
                <a:lnTo>
                  <a:pt x="3642670" y="2363541"/>
                </a:lnTo>
                <a:lnTo>
                  <a:pt x="3658720" y="2363541"/>
                </a:lnTo>
                <a:lnTo>
                  <a:pt x="3670589" y="2360304"/>
                </a:lnTo>
                <a:lnTo>
                  <a:pt x="3679086" y="2362462"/>
                </a:lnTo>
                <a:lnTo>
                  <a:pt x="3685560" y="2361383"/>
                </a:lnTo>
                <a:lnTo>
                  <a:pt x="3699587" y="2365699"/>
                </a:lnTo>
                <a:lnTo>
                  <a:pt x="3700666" y="2364620"/>
                </a:lnTo>
                <a:lnTo>
                  <a:pt x="3700666" y="2359225"/>
                </a:lnTo>
                <a:lnTo>
                  <a:pt x="3701745" y="2339938"/>
                </a:lnTo>
                <a:lnTo>
                  <a:pt x="3698508" y="2324832"/>
                </a:lnTo>
                <a:lnTo>
                  <a:pt x="3698508" y="2304466"/>
                </a:lnTo>
                <a:lnTo>
                  <a:pt x="3697429" y="2303387"/>
                </a:lnTo>
                <a:lnTo>
                  <a:pt x="3697429" y="2302308"/>
                </a:lnTo>
                <a:lnTo>
                  <a:pt x="3692034" y="2303387"/>
                </a:lnTo>
                <a:lnTo>
                  <a:pt x="3682323" y="2303387"/>
                </a:lnTo>
                <a:cubicBezTo>
                  <a:pt x="3679086" y="2300509"/>
                  <a:pt x="3674096" y="2299071"/>
                  <a:pt x="3667352" y="2299071"/>
                </a:cubicBezTo>
                <a:lnTo>
                  <a:pt x="3664115" y="2301229"/>
                </a:lnTo>
                <a:lnTo>
                  <a:pt x="3655483" y="2301229"/>
                </a:lnTo>
                <a:lnTo>
                  <a:pt x="3654404" y="2300150"/>
                </a:lnTo>
                <a:lnTo>
                  <a:pt x="3653325" y="2301229"/>
                </a:lnTo>
                <a:lnTo>
                  <a:pt x="3651167" y="2301229"/>
                </a:lnTo>
                <a:lnTo>
                  <a:pt x="3650088" y="2300150"/>
                </a:lnTo>
                <a:lnTo>
                  <a:pt x="3649009" y="2301229"/>
                </a:lnTo>
                <a:lnTo>
                  <a:pt x="3639433" y="2301229"/>
                </a:lnTo>
                <a:close/>
                <a:moveTo>
                  <a:pt x="7748674" y="2298396"/>
                </a:moveTo>
                <a:lnTo>
                  <a:pt x="7748674" y="2301633"/>
                </a:lnTo>
                <a:lnTo>
                  <a:pt x="7749753" y="2301633"/>
                </a:lnTo>
                <a:lnTo>
                  <a:pt x="7749753" y="2298396"/>
                </a:lnTo>
                <a:close/>
                <a:moveTo>
                  <a:pt x="4233950" y="2298396"/>
                </a:moveTo>
                <a:lnTo>
                  <a:pt x="4233950" y="2301633"/>
                </a:lnTo>
                <a:lnTo>
                  <a:pt x="4235029" y="2301633"/>
                </a:lnTo>
                <a:lnTo>
                  <a:pt x="4235029" y="2298396"/>
                </a:lnTo>
                <a:close/>
                <a:moveTo>
                  <a:pt x="6096845" y="2297452"/>
                </a:moveTo>
                <a:lnTo>
                  <a:pt x="6096845" y="2298531"/>
                </a:lnTo>
                <a:lnTo>
                  <a:pt x="6101161" y="2299610"/>
                </a:lnTo>
                <a:lnTo>
                  <a:pt x="6101161" y="2297452"/>
                </a:lnTo>
                <a:close/>
                <a:moveTo>
                  <a:pt x="6091450" y="2297452"/>
                </a:moveTo>
                <a:lnTo>
                  <a:pt x="6091450" y="2298531"/>
                </a:lnTo>
                <a:lnTo>
                  <a:pt x="6093608" y="2298531"/>
                </a:lnTo>
                <a:lnTo>
                  <a:pt x="6093608" y="2297452"/>
                </a:lnTo>
                <a:close/>
                <a:moveTo>
                  <a:pt x="5091511" y="2297452"/>
                </a:moveTo>
                <a:lnTo>
                  <a:pt x="5091511" y="2299610"/>
                </a:lnTo>
                <a:lnTo>
                  <a:pt x="5092590" y="2299610"/>
                </a:lnTo>
                <a:lnTo>
                  <a:pt x="5092590" y="2297452"/>
                </a:lnTo>
                <a:close/>
                <a:moveTo>
                  <a:pt x="6619204" y="2296778"/>
                </a:moveTo>
                <a:lnTo>
                  <a:pt x="6619204" y="2301094"/>
                </a:lnTo>
                <a:lnTo>
                  <a:pt x="6621497" y="2298936"/>
                </a:lnTo>
                <a:lnTo>
                  <a:pt x="6621497" y="2296778"/>
                </a:lnTo>
                <a:close/>
                <a:moveTo>
                  <a:pt x="5657435" y="2296508"/>
                </a:moveTo>
                <a:lnTo>
                  <a:pt x="5655277" y="2298666"/>
                </a:lnTo>
                <a:lnTo>
                  <a:pt x="5655277" y="2301903"/>
                </a:lnTo>
                <a:lnTo>
                  <a:pt x="5660672" y="2302982"/>
                </a:lnTo>
                <a:lnTo>
                  <a:pt x="5660672" y="2300824"/>
                </a:lnTo>
                <a:lnTo>
                  <a:pt x="5661751" y="2300824"/>
                </a:lnTo>
                <a:cubicBezTo>
                  <a:pt x="5660672" y="2297947"/>
                  <a:pt x="5659593" y="2296508"/>
                  <a:pt x="5658514" y="2296508"/>
                </a:cubicBezTo>
                <a:close/>
                <a:moveTo>
                  <a:pt x="8783681" y="2295294"/>
                </a:moveTo>
                <a:cubicBezTo>
                  <a:pt x="8780894" y="2295294"/>
                  <a:pt x="8779050" y="2296643"/>
                  <a:pt x="8778151" y="2299340"/>
                </a:cubicBezTo>
                <a:cubicBezTo>
                  <a:pt x="8778151" y="2301319"/>
                  <a:pt x="8780219" y="2302487"/>
                  <a:pt x="8784355" y="2302847"/>
                </a:cubicBezTo>
                <a:lnTo>
                  <a:pt x="8785704" y="2300824"/>
                </a:lnTo>
                <a:lnTo>
                  <a:pt x="8785704" y="2298666"/>
                </a:lnTo>
                <a:lnTo>
                  <a:pt x="8785030" y="2295294"/>
                </a:lnTo>
                <a:close/>
                <a:moveTo>
                  <a:pt x="9193823" y="2294080"/>
                </a:moveTo>
                <a:lnTo>
                  <a:pt x="9193823" y="2295159"/>
                </a:lnTo>
                <a:lnTo>
                  <a:pt x="9194902" y="2301768"/>
                </a:lnTo>
                <a:lnTo>
                  <a:pt x="9193823" y="2302847"/>
                </a:lnTo>
                <a:lnTo>
                  <a:pt x="9193823" y="2305005"/>
                </a:lnTo>
                <a:lnTo>
                  <a:pt x="9194902" y="2305005"/>
                </a:lnTo>
                <a:lnTo>
                  <a:pt x="9197060" y="2297452"/>
                </a:lnTo>
                <a:lnTo>
                  <a:pt x="9195981" y="2294080"/>
                </a:lnTo>
                <a:close/>
                <a:moveTo>
                  <a:pt x="5095827" y="2292057"/>
                </a:moveTo>
                <a:lnTo>
                  <a:pt x="5093669" y="2296373"/>
                </a:lnTo>
                <a:lnTo>
                  <a:pt x="5094748" y="2296373"/>
                </a:lnTo>
                <a:cubicBezTo>
                  <a:pt x="5096187" y="2296373"/>
                  <a:pt x="5096906" y="2295294"/>
                  <a:pt x="5096906" y="2293136"/>
                </a:cubicBezTo>
                <a:lnTo>
                  <a:pt x="5096906" y="2292057"/>
                </a:lnTo>
                <a:close/>
                <a:moveTo>
                  <a:pt x="3752189" y="2291518"/>
                </a:moveTo>
                <a:lnTo>
                  <a:pt x="3752189" y="2292597"/>
                </a:lnTo>
                <a:lnTo>
                  <a:pt x="3755426" y="2292597"/>
                </a:lnTo>
                <a:lnTo>
                  <a:pt x="3755426" y="2291518"/>
                </a:lnTo>
                <a:close/>
                <a:moveTo>
                  <a:pt x="2049783" y="2290978"/>
                </a:moveTo>
                <a:lnTo>
                  <a:pt x="2047626" y="2293136"/>
                </a:lnTo>
                <a:lnTo>
                  <a:pt x="2048704" y="2294215"/>
                </a:lnTo>
                <a:lnTo>
                  <a:pt x="2049783" y="2294215"/>
                </a:lnTo>
                <a:close/>
                <a:moveTo>
                  <a:pt x="6693655" y="2290169"/>
                </a:moveTo>
                <a:cubicBezTo>
                  <a:pt x="6691318" y="2290888"/>
                  <a:pt x="6689834" y="2292372"/>
                  <a:pt x="6689204" y="2294620"/>
                </a:cubicBezTo>
                <a:lnTo>
                  <a:pt x="6692576" y="2296778"/>
                </a:lnTo>
                <a:lnTo>
                  <a:pt x="6694734" y="2296778"/>
                </a:lnTo>
                <a:lnTo>
                  <a:pt x="6697971" y="2293406"/>
                </a:lnTo>
                <a:cubicBezTo>
                  <a:pt x="6697971" y="2291608"/>
                  <a:pt x="6696533" y="2290529"/>
                  <a:pt x="6693655" y="2290169"/>
                </a:cubicBezTo>
                <a:close/>
                <a:moveTo>
                  <a:pt x="3155109" y="2289494"/>
                </a:moveTo>
                <a:lnTo>
                  <a:pt x="3151872" y="2290573"/>
                </a:lnTo>
                <a:lnTo>
                  <a:pt x="3151872" y="2292732"/>
                </a:lnTo>
                <a:lnTo>
                  <a:pt x="3159425" y="2292732"/>
                </a:lnTo>
                <a:lnTo>
                  <a:pt x="3159425" y="2291653"/>
                </a:lnTo>
                <a:close/>
                <a:moveTo>
                  <a:pt x="2245758" y="2288820"/>
                </a:moveTo>
                <a:lnTo>
                  <a:pt x="2245758" y="2296373"/>
                </a:lnTo>
                <a:lnTo>
                  <a:pt x="2242520" y="2299610"/>
                </a:lnTo>
                <a:lnTo>
                  <a:pt x="2239283" y="2298531"/>
                </a:lnTo>
                <a:lnTo>
                  <a:pt x="2239283" y="2292057"/>
                </a:lnTo>
                <a:lnTo>
                  <a:pt x="2237125" y="2289899"/>
                </a:lnTo>
                <a:lnTo>
                  <a:pt x="2236047" y="2289899"/>
                </a:lnTo>
                <a:lnTo>
                  <a:pt x="2234968" y="2295294"/>
                </a:lnTo>
                <a:lnTo>
                  <a:pt x="2234968" y="2300554"/>
                </a:lnTo>
                <a:lnTo>
                  <a:pt x="2238204" y="2303791"/>
                </a:lnTo>
                <a:lnTo>
                  <a:pt x="2240363" y="2303791"/>
                </a:lnTo>
                <a:lnTo>
                  <a:pt x="2243600" y="2301633"/>
                </a:lnTo>
                <a:lnTo>
                  <a:pt x="2244677" y="2302712"/>
                </a:lnTo>
                <a:lnTo>
                  <a:pt x="2245758" y="2302712"/>
                </a:lnTo>
                <a:lnTo>
                  <a:pt x="2248860" y="2301633"/>
                </a:lnTo>
                <a:lnTo>
                  <a:pt x="2253176" y="2305949"/>
                </a:lnTo>
                <a:lnTo>
                  <a:pt x="2254255" y="2304870"/>
                </a:lnTo>
                <a:lnTo>
                  <a:pt x="2254255" y="2303791"/>
                </a:lnTo>
                <a:lnTo>
                  <a:pt x="2249939" y="2301633"/>
                </a:lnTo>
                <a:lnTo>
                  <a:pt x="2251017" y="2296373"/>
                </a:lnTo>
                <a:lnTo>
                  <a:pt x="2251017" y="2290978"/>
                </a:lnTo>
                <a:lnTo>
                  <a:pt x="2248860" y="2288820"/>
                </a:lnTo>
                <a:close/>
                <a:moveTo>
                  <a:pt x="2185739" y="2288820"/>
                </a:moveTo>
                <a:lnTo>
                  <a:pt x="2175082" y="2292057"/>
                </a:lnTo>
                <a:lnTo>
                  <a:pt x="2171846" y="2292057"/>
                </a:lnTo>
                <a:lnTo>
                  <a:pt x="2170767" y="2295294"/>
                </a:lnTo>
                <a:lnTo>
                  <a:pt x="2175082" y="2304870"/>
                </a:lnTo>
                <a:cubicBezTo>
                  <a:pt x="2174363" y="2314312"/>
                  <a:pt x="2173284" y="2319662"/>
                  <a:pt x="2171846" y="2320920"/>
                </a:cubicBezTo>
                <a:lnTo>
                  <a:pt x="2171846" y="2323078"/>
                </a:lnTo>
                <a:lnTo>
                  <a:pt x="2177241" y="2324157"/>
                </a:lnTo>
                <a:lnTo>
                  <a:pt x="2181421" y="2324157"/>
                </a:lnTo>
                <a:lnTo>
                  <a:pt x="2185739" y="2320920"/>
                </a:lnTo>
                <a:lnTo>
                  <a:pt x="2186816" y="2320920"/>
                </a:lnTo>
                <a:lnTo>
                  <a:pt x="2188976" y="2323078"/>
                </a:lnTo>
                <a:lnTo>
                  <a:pt x="2194370" y="2320920"/>
                </a:lnTo>
                <a:lnTo>
                  <a:pt x="2202867" y="2324157"/>
                </a:lnTo>
                <a:lnTo>
                  <a:pt x="2210421" y="2323078"/>
                </a:lnTo>
                <a:lnTo>
                  <a:pt x="2213658" y="2326316"/>
                </a:lnTo>
                <a:lnTo>
                  <a:pt x="2214601" y="2326316"/>
                </a:lnTo>
                <a:cubicBezTo>
                  <a:pt x="2215500" y="2326316"/>
                  <a:pt x="2217299" y="2320606"/>
                  <a:pt x="2219997" y="2309186"/>
                </a:cubicBezTo>
                <a:cubicBezTo>
                  <a:pt x="2216400" y="2309186"/>
                  <a:pt x="2214601" y="2304196"/>
                  <a:pt x="2214601" y="2294215"/>
                </a:cubicBezTo>
                <a:lnTo>
                  <a:pt x="2207185" y="2288820"/>
                </a:lnTo>
                <a:lnTo>
                  <a:pt x="2197473" y="2288820"/>
                </a:lnTo>
                <a:lnTo>
                  <a:pt x="2188976" y="2290978"/>
                </a:lnTo>
                <a:close/>
                <a:moveTo>
                  <a:pt x="7718192" y="2288685"/>
                </a:moveTo>
                <a:lnTo>
                  <a:pt x="7718192" y="2293001"/>
                </a:lnTo>
                <a:lnTo>
                  <a:pt x="7721430" y="2296238"/>
                </a:lnTo>
                <a:lnTo>
                  <a:pt x="7723588" y="2296238"/>
                </a:lnTo>
                <a:lnTo>
                  <a:pt x="7726824" y="2293001"/>
                </a:lnTo>
                <a:lnTo>
                  <a:pt x="7726824" y="2291922"/>
                </a:lnTo>
                <a:cubicBezTo>
                  <a:pt x="7726105" y="2289764"/>
                  <a:pt x="7723947" y="2288685"/>
                  <a:pt x="7720350" y="2288685"/>
                </a:cubicBezTo>
                <a:close/>
                <a:moveTo>
                  <a:pt x="4203468" y="2288685"/>
                </a:moveTo>
                <a:lnTo>
                  <a:pt x="4203468" y="2293001"/>
                </a:lnTo>
                <a:lnTo>
                  <a:pt x="4206705" y="2296238"/>
                </a:lnTo>
                <a:lnTo>
                  <a:pt x="4208863" y="2296238"/>
                </a:lnTo>
                <a:lnTo>
                  <a:pt x="4212100" y="2293001"/>
                </a:lnTo>
                <a:lnTo>
                  <a:pt x="4212100" y="2291922"/>
                </a:lnTo>
                <a:cubicBezTo>
                  <a:pt x="4211380" y="2289764"/>
                  <a:pt x="4209222" y="2288685"/>
                  <a:pt x="4205626" y="2288685"/>
                </a:cubicBezTo>
                <a:close/>
                <a:moveTo>
                  <a:pt x="5080856" y="2287741"/>
                </a:moveTo>
                <a:lnTo>
                  <a:pt x="5092590" y="2287741"/>
                </a:lnTo>
                <a:lnTo>
                  <a:pt x="5092590" y="2290978"/>
                </a:lnTo>
                <a:lnTo>
                  <a:pt x="5094748" y="2290978"/>
                </a:lnTo>
                <a:cubicBezTo>
                  <a:pt x="5094748" y="2288820"/>
                  <a:pt x="5095468" y="2287741"/>
                  <a:pt x="5096906" y="2287741"/>
                </a:cubicBezTo>
                <a:lnTo>
                  <a:pt x="5104459" y="2287741"/>
                </a:lnTo>
                <a:cubicBezTo>
                  <a:pt x="5110124" y="2288101"/>
                  <a:pt x="5112956" y="2290978"/>
                  <a:pt x="5112956" y="2296373"/>
                </a:cubicBezTo>
                <a:lnTo>
                  <a:pt x="5116193" y="2299610"/>
                </a:lnTo>
                <a:cubicBezTo>
                  <a:pt x="5116193" y="2301768"/>
                  <a:pt x="5112282" y="2303207"/>
                  <a:pt x="5104459" y="2303926"/>
                </a:cubicBezTo>
                <a:lnTo>
                  <a:pt x="5095827" y="2301768"/>
                </a:lnTo>
                <a:lnTo>
                  <a:pt x="5094748" y="2302847"/>
                </a:lnTo>
                <a:lnTo>
                  <a:pt x="5093669" y="2302847"/>
                </a:lnTo>
                <a:lnTo>
                  <a:pt x="5089353" y="2301768"/>
                </a:lnTo>
                <a:lnTo>
                  <a:pt x="5084093" y="2302847"/>
                </a:lnTo>
                <a:lnTo>
                  <a:pt x="5079777" y="2301768"/>
                </a:lnTo>
                <a:lnTo>
                  <a:pt x="5073303" y="2303926"/>
                </a:lnTo>
                <a:cubicBezTo>
                  <a:pt x="5064581" y="2303926"/>
                  <a:pt x="5058512" y="2302488"/>
                  <a:pt x="5055095" y="2299610"/>
                </a:cubicBezTo>
                <a:lnTo>
                  <a:pt x="5054016" y="2299610"/>
                </a:lnTo>
                <a:cubicBezTo>
                  <a:pt x="5051318" y="2301768"/>
                  <a:pt x="5048801" y="2302847"/>
                  <a:pt x="5046463" y="2302847"/>
                </a:cubicBezTo>
                <a:cubicBezTo>
                  <a:pt x="5042956" y="2301768"/>
                  <a:pt x="5041203" y="2299251"/>
                  <a:pt x="5041203" y="2295294"/>
                </a:cubicBezTo>
                <a:lnTo>
                  <a:pt x="5041203" y="2294215"/>
                </a:lnTo>
                <a:cubicBezTo>
                  <a:pt x="5041203" y="2293136"/>
                  <a:pt x="5046193" y="2291698"/>
                  <a:pt x="5056174" y="2289899"/>
                </a:cubicBezTo>
                <a:lnTo>
                  <a:pt x="5057253" y="2288820"/>
                </a:lnTo>
                <a:cubicBezTo>
                  <a:pt x="5061389" y="2290978"/>
                  <a:pt x="5065660" y="2292057"/>
                  <a:pt x="5070066" y="2292057"/>
                </a:cubicBezTo>
                <a:close/>
                <a:moveTo>
                  <a:pt x="8244373" y="2287533"/>
                </a:moveTo>
                <a:lnTo>
                  <a:pt x="8248104" y="2290708"/>
                </a:lnTo>
                <a:lnTo>
                  <a:pt x="8249183" y="2290708"/>
                </a:lnTo>
                <a:lnTo>
                  <a:pt x="8249183" y="2289629"/>
                </a:lnTo>
                <a:cubicBezTo>
                  <a:pt x="8249183" y="2288910"/>
                  <a:pt x="8248745" y="2288371"/>
                  <a:pt x="8247868" y="2288011"/>
                </a:cubicBezTo>
                <a:close/>
                <a:moveTo>
                  <a:pt x="7647113" y="2287471"/>
                </a:moveTo>
                <a:cubicBezTo>
                  <a:pt x="7647113" y="2294755"/>
                  <a:pt x="7644955" y="2298396"/>
                  <a:pt x="7640639" y="2298396"/>
                </a:cubicBezTo>
                <a:lnTo>
                  <a:pt x="7640639" y="2301633"/>
                </a:lnTo>
                <a:lnTo>
                  <a:pt x="7643876" y="2301633"/>
                </a:lnTo>
                <a:cubicBezTo>
                  <a:pt x="7650440" y="2297677"/>
                  <a:pt x="7653722" y="2295159"/>
                  <a:pt x="7653722" y="2294080"/>
                </a:cubicBezTo>
                <a:lnTo>
                  <a:pt x="7653722" y="2293001"/>
                </a:lnTo>
                <a:cubicBezTo>
                  <a:pt x="7652463" y="2290304"/>
                  <a:pt x="7650260" y="2288460"/>
                  <a:pt x="7647113" y="2287471"/>
                </a:cubicBezTo>
                <a:close/>
                <a:moveTo>
                  <a:pt x="4132389" y="2287471"/>
                </a:moveTo>
                <a:cubicBezTo>
                  <a:pt x="4132389" y="2294755"/>
                  <a:pt x="4130231" y="2298396"/>
                  <a:pt x="4125915" y="2298396"/>
                </a:cubicBezTo>
                <a:lnTo>
                  <a:pt x="4125915" y="2301633"/>
                </a:lnTo>
                <a:lnTo>
                  <a:pt x="4129152" y="2301633"/>
                </a:lnTo>
                <a:cubicBezTo>
                  <a:pt x="4135715" y="2297677"/>
                  <a:pt x="4138998" y="2295159"/>
                  <a:pt x="4138998" y="2294080"/>
                </a:cubicBezTo>
                <a:lnTo>
                  <a:pt x="4138998" y="2293001"/>
                </a:lnTo>
                <a:cubicBezTo>
                  <a:pt x="4137738" y="2290304"/>
                  <a:pt x="4135536" y="2288460"/>
                  <a:pt x="4132389" y="2287471"/>
                </a:cubicBezTo>
                <a:close/>
                <a:moveTo>
                  <a:pt x="8800675" y="2286662"/>
                </a:moveTo>
                <a:lnTo>
                  <a:pt x="8800675" y="2289899"/>
                </a:lnTo>
                <a:lnTo>
                  <a:pt x="8801754" y="2289899"/>
                </a:lnTo>
                <a:lnTo>
                  <a:pt x="8801754" y="2286662"/>
                </a:lnTo>
                <a:close/>
                <a:moveTo>
                  <a:pt x="2188976" y="2286662"/>
                </a:moveTo>
                <a:lnTo>
                  <a:pt x="2188976" y="2287741"/>
                </a:lnTo>
                <a:lnTo>
                  <a:pt x="2192212" y="2287741"/>
                </a:lnTo>
                <a:lnTo>
                  <a:pt x="2192212" y="2286662"/>
                </a:lnTo>
                <a:close/>
                <a:moveTo>
                  <a:pt x="3758663" y="2286123"/>
                </a:moveTo>
                <a:lnTo>
                  <a:pt x="3756505" y="2288281"/>
                </a:lnTo>
                <a:lnTo>
                  <a:pt x="3758663" y="2288281"/>
                </a:lnTo>
                <a:close/>
                <a:moveTo>
                  <a:pt x="9206771" y="2285448"/>
                </a:moveTo>
                <a:lnTo>
                  <a:pt x="9206771" y="2287606"/>
                </a:lnTo>
                <a:lnTo>
                  <a:pt x="9207850" y="2287606"/>
                </a:lnTo>
                <a:lnTo>
                  <a:pt x="9207850" y="2285448"/>
                </a:lnTo>
                <a:close/>
                <a:moveTo>
                  <a:pt x="9186270" y="2285448"/>
                </a:moveTo>
                <a:cubicBezTo>
                  <a:pt x="9184832" y="2285448"/>
                  <a:pt x="9184112" y="2286527"/>
                  <a:pt x="9184112" y="2288685"/>
                </a:cubicBezTo>
                <a:lnTo>
                  <a:pt x="9184112" y="2293001"/>
                </a:lnTo>
                <a:lnTo>
                  <a:pt x="9185191" y="2293001"/>
                </a:lnTo>
                <a:close/>
                <a:moveTo>
                  <a:pt x="6243859" y="2285448"/>
                </a:moveTo>
                <a:lnTo>
                  <a:pt x="6242780" y="2290843"/>
                </a:lnTo>
                <a:lnTo>
                  <a:pt x="6243859" y="2294080"/>
                </a:lnTo>
                <a:lnTo>
                  <a:pt x="6239543" y="2297452"/>
                </a:lnTo>
                <a:lnTo>
                  <a:pt x="6239543" y="2299610"/>
                </a:lnTo>
                <a:lnTo>
                  <a:pt x="6242780" y="2299610"/>
                </a:lnTo>
                <a:lnTo>
                  <a:pt x="6244938" y="2295159"/>
                </a:lnTo>
                <a:lnTo>
                  <a:pt x="6243859" y="2289764"/>
                </a:lnTo>
                <a:lnTo>
                  <a:pt x="6246017" y="2289764"/>
                </a:lnTo>
                <a:lnTo>
                  <a:pt x="6246017" y="2288685"/>
                </a:lnTo>
                <a:lnTo>
                  <a:pt x="6244938" y="2285448"/>
                </a:lnTo>
                <a:close/>
                <a:moveTo>
                  <a:pt x="8241765" y="2284234"/>
                </a:moveTo>
                <a:lnTo>
                  <a:pt x="8241765" y="2285313"/>
                </a:lnTo>
                <a:lnTo>
                  <a:pt x="8243428" y="2286728"/>
                </a:lnTo>
                <a:close/>
                <a:moveTo>
                  <a:pt x="3759742" y="2282886"/>
                </a:moveTo>
                <a:lnTo>
                  <a:pt x="3759742" y="2283965"/>
                </a:lnTo>
                <a:lnTo>
                  <a:pt x="3767295" y="2283965"/>
                </a:lnTo>
                <a:lnTo>
                  <a:pt x="3767295" y="2282886"/>
                </a:lnTo>
                <a:close/>
                <a:moveTo>
                  <a:pt x="5733235" y="2282751"/>
                </a:moveTo>
                <a:lnTo>
                  <a:pt x="5729998" y="2285853"/>
                </a:lnTo>
                <a:lnTo>
                  <a:pt x="5729998" y="2286932"/>
                </a:lnTo>
                <a:cubicBezTo>
                  <a:pt x="5729998" y="2288371"/>
                  <a:pt x="5731077" y="2289090"/>
                  <a:pt x="5733235" y="2289090"/>
                </a:cubicBezTo>
                <a:lnTo>
                  <a:pt x="5736607" y="2288011"/>
                </a:lnTo>
                <a:lnTo>
                  <a:pt x="5736607" y="2285853"/>
                </a:lnTo>
                <a:close/>
                <a:moveTo>
                  <a:pt x="8804856" y="2282481"/>
                </a:moveTo>
                <a:lnTo>
                  <a:pt x="8802698" y="2284639"/>
                </a:lnTo>
                <a:lnTo>
                  <a:pt x="8802698" y="2285583"/>
                </a:lnTo>
                <a:lnTo>
                  <a:pt x="8805936" y="2282481"/>
                </a:lnTo>
                <a:close/>
                <a:moveTo>
                  <a:pt x="2049783" y="2282481"/>
                </a:moveTo>
                <a:lnTo>
                  <a:pt x="2047626" y="2284639"/>
                </a:lnTo>
                <a:lnTo>
                  <a:pt x="2047626" y="2285583"/>
                </a:lnTo>
                <a:lnTo>
                  <a:pt x="2049783" y="2283560"/>
                </a:lnTo>
                <a:close/>
                <a:moveTo>
                  <a:pt x="9193823" y="2281132"/>
                </a:moveTo>
                <a:lnTo>
                  <a:pt x="9193823" y="2283290"/>
                </a:lnTo>
                <a:lnTo>
                  <a:pt x="9195981" y="2285448"/>
                </a:lnTo>
                <a:lnTo>
                  <a:pt x="9198139" y="2283290"/>
                </a:lnTo>
                <a:lnTo>
                  <a:pt x="9198139" y="2281132"/>
                </a:lnTo>
                <a:close/>
                <a:moveTo>
                  <a:pt x="3754347" y="2279783"/>
                </a:moveTo>
                <a:lnTo>
                  <a:pt x="3748952" y="2285044"/>
                </a:lnTo>
                <a:lnTo>
                  <a:pt x="3753268" y="2285044"/>
                </a:lnTo>
                <a:lnTo>
                  <a:pt x="3756505" y="2280862"/>
                </a:lnTo>
                <a:lnTo>
                  <a:pt x="3755426" y="2279783"/>
                </a:lnTo>
                <a:close/>
                <a:moveTo>
                  <a:pt x="3735059" y="2278704"/>
                </a:moveTo>
                <a:lnTo>
                  <a:pt x="3733980" y="2285044"/>
                </a:lnTo>
                <a:lnTo>
                  <a:pt x="3735059" y="2286123"/>
                </a:lnTo>
                <a:lnTo>
                  <a:pt x="3738296" y="2286123"/>
                </a:lnTo>
                <a:lnTo>
                  <a:pt x="3737217" y="2278704"/>
                </a:lnTo>
                <a:close/>
                <a:moveTo>
                  <a:pt x="6588587" y="2277086"/>
                </a:moveTo>
                <a:lnTo>
                  <a:pt x="6586429" y="2279244"/>
                </a:lnTo>
                <a:lnTo>
                  <a:pt x="6586429" y="2292327"/>
                </a:lnTo>
                <a:lnTo>
                  <a:pt x="6587508" y="2292327"/>
                </a:lnTo>
                <a:lnTo>
                  <a:pt x="6594117" y="2290169"/>
                </a:lnTo>
                <a:lnTo>
                  <a:pt x="6597354" y="2291248"/>
                </a:lnTo>
                <a:lnTo>
                  <a:pt x="6598433" y="2290169"/>
                </a:lnTo>
                <a:lnTo>
                  <a:pt x="6598433" y="2285853"/>
                </a:lnTo>
                <a:cubicBezTo>
                  <a:pt x="6592589" y="2285134"/>
                  <a:pt x="6589666" y="2284010"/>
                  <a:pt x="6589666" y="2282481"/>
                </a:cubicBezTo>
                <a:lnTo>
                  <a:pt x="6589666" y="2277086"/>
                </a:lnTo>
                <a:close/>
                <a:moveTo>
                  <a:pt x="7262681" y="2276388"/>
                </a:moveTo>
                <a:lnTo>
                  <a:pt x="7262681" y="2278546"/>
                </a:lnTo>
                <a:lnTo>
                  <a:pt x="7265918" y="2278546"/>
                </a:lnTo>
                <a:lnTo>
                  <a:pt x="7265918" y="2276388"/>
                </a:lnTo>
                <a:close/>
                <a:moveTo>
                  <a:pt x="1744575" y="2274928"/>
                </a:moveTo>
                <a:lnTo>
                  <a:pt x="1744575" y="2277086"/>
                </a:lnTo>
                <a:lnTo>
                  <a:pt x="1743496" y="2277086"/>
                </a:lnTo>
                <a:cubicBezTo>
                  <a:pt x="1744393" y="2282211"/>
                  <a:pt x="1745518" y="2284774"/>
                  <a:pt x="1746867" y="2284774"/>
                </a:cubicBezTo>
                <a:lnTo>
                  <a:pt x="1747946" y="2284774"/>
                </a:lnTo>
                <a:lnTo>
                  <a:pt x="1747946" y="2277086"/>
                </a:lnTo>
                <a:lnTo>
                  <a:pt x="1745653" y="2274928"/>
                </a:lnTo>
                <a:close/>
                <a:moveTo>
                  <a:pt x="6692576" y="2273714"/>
                </a:moveTo>
                <a:lnTo>
                  <a:pt x="6690418" y="2282481"/>
                </a:lnTo>
                <a:lnTo>
                  <a:pt x="6691497" y="2283560"/>
                </a:lnTo>
                <a:lnTo>
                  <a:pt x="6692576" y="2283560"/>
                </a:lnTo>
                <a:lnTo>
                  <a:pt x="6694734" y="2280323"/>
                </a:lnTo>
                <a:lnTo>
                  <a:pt x="6694734" y="2276007"/>
                </a:lnTo>
                <a:close/>
                <a:moveTo>
                  <a:pt x="6600726" y="2272635"/>
                </a:moveTo>
                <a:lnTo>
                  <a:pt x="6598433" y="2274928"/>
                </a:lnTo>
                <a:lnTo>
                  <a:pt x="6601805" y="2277086"/>
                </a:lnTo>
                <a:lnTo>
                  <a:pt x="6602884" y="2277086"/>
                </a:lnTo>
                <a:lnTo>
                  <a:pt x="6605042" y="2274928"/>
                </a:lnTo>
                <a:lnTo>
                  <a:pt x="6602884" y="2272635"/>
                </a:lnTo>
                <a:close/>
                <a:moveTo>
                  <a:pt x="9189507" y="2272500"/>
                </a:moveTo>
                <a:cubicBezTo>
                  <a:pt x="9186630" y="2273939"/>
                  <a:pt x="9185191" y="2276097"/>
                  <a:pt x="9185191" y="2278974"/>
                </a:cubicBezTo>
                <a:lnTo>
                  <a:pt x="9186270" y="2278974"/>
                </a:lnTo>
                <a:lnTo>
                  <a:pt x="9189507" y="2280053"/>
                </a:lnTo>
                <a:lnTo>
                  <a:pt x="9191665" y="2275737"/>
                </a:lnTo>
                <a:lnTo>
                  <a:pt x="9190586" y="2272500"/>
                </a:lnTo>
                <a:close/>
                <a:moveTo>
                  <a:pt x="9120316" y="2272500"/>
                </a:moveTo>
                <a:lnTo>
                  <a:pt x="9120316" y="2274658"/>
                </a:lnTo>
                <a:lnTo>
                  <a:pt x="9121395" y="2274658"/>
                </a:lnTo>
                <a:lnTo>
                  <a:pt x="9121395" y="2272500"/>
                </a:lnTo>
                <a:close/>
                <a:moveTo>
                  <a:pt x="6241701" y="2272500"/>
                </a:moveTo>
                <a:lnTo>
                  <a:pt x="6241701" y="2274658"/>
                </a:lnTo>
                <a:lnTo>
                  <a:pt x="6243859" y="2274658"/>
                </a:lnTo>
                <a:lnTo>
                  <a:pt x="6243859" y="2272500"/>
                </a:lnTo>
                <a:close/>
                <a:moveTo>
                  <a:pt x="2047626" y="2271691"/>
                </a:moveTo>
                <a:lnTo>
                  <a:pt x="2047626" y="2279244"/>
                </a:lnTo>
                <a:lnTo>
                  <a:pt x="2048704" y="2280323"/>
                </a:lnTo>
                <a:lnTo>
                  <a:pt x="2049783" y="2280323"/>
                </a:lnTo>
                <a:lnTo>
                  <a:pt x="2048704" y="2271691"/>
                </a:lnTo>
                <a:close/>
                <a:moveTo>
                  <a:pt x="1698446" y="2271691"/>
                </a:moveTo>
                <a:lnTo>
                  <a:pt x="1698446" y="2272770"/>
                </a:lnTo>
                <a:lnTo>
                  <a:pt x="1701819" y="2272770"/>
                </a:lnTo>
                <a:lnTo>
                  <a:pt x="1701819" y="2271691"/>
                </a:lnTo>
                <a:close/>
                <a:moveTo>
                  <a:pt x="8725819" y="2270612"/>
                </a:moveTo>
                <a:cubicBezTo>
                  <a:pt x="8722942" y="2271691"/>
                  <a:pt x="8721503" y="2274209"/>
                  <a:pt x="8721503" y="2278165"/>
                </a:cubicBezTo>
                <a:lnTo>
                  <a:pt x="8725819" y="2282481"/>
                </a:lnTo>
                <a:lnTo>
                  <a:pt x="8727977" y="2282481"/>
                </a:lnTo>
                <a:lnTo>
                  <a:pt x="8730001" y="2273849"/>
                </a:lnTo>
                <a:lnTo>
                  <a:pt x="8728922" y="2270612"/>
                </a:lnTo>
                <a:close/>
                <a:moveTo>
                  <a:pt x="6715505" y="2269398"/>
                </a:moveTo>
                <a:lnTo>
                  <a:pt x="6713347" y="2274928"/>
                </a:lnTo>
                <a:lnTo>
                  <a:pt x="6717663" y="2280323"/>
                </a:lnTo>
                <a:lnTo>
                  <a:pt x="6714426" y="2289090"/>
                </a:lnTo>
                <a:lnTo>
                  <a:pt x="6714426" y="2296778"/>
                </a:lnTo>
                <a:lnTo>
                  <a:pt x="6718742" y="2296778"/>
                </a:lnTo>
                <a:cubicBezTo>
                  <a:pt x="6719102" y="2293811"/>
                  <a:pt x="6720226" y="2292327"/>
                  <a:pt x="6722114" y="2292327"/>
                </a:cubicBezTo>
                <a:lnTo>
                  <a:pt x="6726430" y="2292327"/>
                </a:lnTo>
                <a:lnTo>
                  <a:pt x="6730881" y="2293406"/>
                </a:lnTo>
                <a:lnTo>
                  <a:pt x="6735197" y="2292327"/>
                </a:lnTo>
                <a:lnTo>
                  <a:pt x="6739648" y="2293406"/>
                </a:lnTo>
                <a:cubicBezTo>
                  <a:pt x="6743244" y="2292507"/>
                  <a:pt x="6745043" y="2291428"/>
                  <a:pt x="6745043" y="2290169"/>
                </a:cubicBezTo>
                <a:lnTo>
                  <a:pt x="6745043" y="2289090"/>
                </a:lnTo>
                <a:cubicBezTo>
                  <a:pt x="6741446" y="2286213"/>
                  <a:pt x="6739648" y="2283290"/>
                  <a:pt x="6739648" y="2280323"/>
                </a:cubicBezTo>
                <a:lnTo>
                  <a:pt x="6739648" y="2277086"/>
                </a:lnTo>
                <a:lnTo>
                  <a:pt x="6731960" y="2277086"/>
                </a:lnTo>
                <a:cubicBezTo>
                  <a:pt x="6722429" y="2274838"/>
                  <a:pt x="6717663" y="2272275"/>
                  <a:pt x="6717663" y="2269398"/>
                </a:cubicBezTo>
                <a:close/>
                <a:moveTo>
                  <a:pt x="1556828" y="2267240"/>
                </a:moveTo>
                <a:lnTo>
                  <a:pt x="1556828" y="2268319"/>
                </a:lnTo>
                <a:lnTo>
                  <a:pt x="1558984" y="2270612"/>
                </a:lnTo>
                <a:lnTo>
                  <a:pt x="1558984" y="2267240"/>
                </a:lnTo>
                <a:close/>
                <a:moveTo>
                  <a:pt x="1219922" y="2266970"/>
                </a:moveTo>
                <a:lnTo>
                  <a:pt x="1214528" y="2269128"/>
                </a:lnTo>
                <a:lnTo>
                  <a:pt x="1216686" y="2276546"/>
                </a:lnTo>
                <a:lnTo>
                  <a:pt x="1217764" y="2276546"/>
                </a:lnTo>
                <a:cubicBezTo>
                  <a:pt x="1221360" y="2274658"/>
                  <a:pt x="1223159" y="2271826"/>
                  <a:pt x="1223159" y="2268049"/>
                </a:cubicBezTo>
                <a:close/>
                <a:moveTo>
                  <a:pt x="2219997" y="2266431"/>
                </a:moveTo>
                <a:cubicBezTo>
                  <a:pt x="2214512" y="2270657"/>
                  <a:pt x="2208802" y="2273130"/>
                  <a:pt x="2202867" y="2273849"/>
                </a:cubicBezTo>
                <a:cubicBezTo>
                  <a:pt x="2199810" y="2278165"/>
                  <a:pt x="2195537" y="2280323"/>
                  <a:pt x="2190054" y="2280323"/>
                </a:cubicBezTo>
                <a:lnTo>
                  <a:pt x="2193291" y="2283560"/>
                </a:lnTo>
                <a:lnTo>
                  <a:pt x="2201788" y="2282481"/>
                </a:lnTo>
                <a:lnTo>
                  <a:pt x="2209341" y="2284639"/>
                </a:lnTo>
                <a:cubicBezTo>
                  <a:pt x="2210601" y="2280862"/>
                  <a:pt x="2215591" y="2277985"/>
                  <a:pt x="2224312" y="2276007"/>
                </a:cubicBezTo>
                <a:lnTo>
                  <a:pt x="2226470" y="2269668"/>
                </a:lnTo>
                <a:close/>
                <a:moveTo>
                  <a:pt x="8607129" y="2265352"/>
                </a:moveTo>
                <a:lnTo>
                  <a:pt x="8603892" y="2266431"/>
                </a:lnTo>
                <a:lnTo>
                  <a:pt x="8603892" y="2267510"/>
                </a:lnTo>
                <a:lnTo>
                  <a:pt x="8608208" y="2267510"/>
                </a:lnTo>
                <a:lnTo>
                  <a:pt x="8607129" y="2266431"/>
                </a:lnTo>
                <a:close/>
                <a:moveTo>
                  <a:pt x="9192744" y="2264947"/>
                </a:moveTo>
                <a:lnTo>
                  <a:pt x="9191665" y="2268184"/>
                </a:lnTo>
                <a:cubicBezTo>
                  <a:pt x="9192205" y="2270162"/>
                  <a:pt x="9194003" y="2271961"/>
                  <a:pt x="9197060" y="2273579"/>
                </a:cubicBezTo>
                <a:lnTo>
                  <a:pt x="9200297" y="2273579"/>
                </a:lnTo>
                <a:lnTo>
                  <a:pt x="9200297" y="2272500"/>
                </a:lnTo>
                <a:cubicBezTo>
                  <a:pt x="9200297" y="2267465"/>
                  <a:pt x="9197780" y="2264947"/>
                  <a:pt x="9192744" y="2264947"/>
                </a:cubicBezTo>
                <a:close/>
                <a:moveTo>
                  <a:pt x="4623996" y="2264398"/>
                </a:moveTo>
                <a:lnTo>
                  <a:pt x="4626154" y="2264398"/>
                </a:lnTo>
                <a:lnTo>
                  <a:pt x="4628312" y="2266557"/>
                </a:lnTo>
                <a:lnTo>
                  <a:pt x="4625075" y="2268715"/>
                </a:lnTo>
                <a:lnTo>
                  <a:pt x="4621838" y="2268715"/>
                </a:lnTo>
                <a:lnTo>
                  <a:pt x="4621838" y="2266557"/>
                </a:lnTo>
                <a:close/>
                <a:moveTo>
                  <a:pt x="5636799" y="2263598"/>
                </a:moveTo>
                <a:lnTo>
                  <a:pt x="5641115" y="2263598"/>
                </a:lnTo>
                <a:lnTo>
                  <a:pt x="5649882" y="2265756"/>
                </a:lnTo>
                <a:lnTo>
                  <a:pt x="5650961" y="2265756"/>
                </a:lnTo>
                <a:lnTo>
                  <a:pt x="5654198" y="2263598"/>
                </a:lnTo>
                <a:lnTo>
                  <a:pt x="5658514" y="2263598"/>
                </a:lnTo>
                <a:cubicBezTo>
                  <a:pt x="5661751" y="2266386"/>
                  <a:pt x="5666786" y="2267780"/>
                  <a:pt x="5673620" y="2267780"/>
                </a:cubicBezTo>
                <a:lnTo>
                  <a:pt x="5676992" y="2267780"/>
                </a:lnTo>
                <a:lnTo>
                  <a:pt x="5685624" y="2265756"/>
                </a:lnTo>
                <a:cubicBezTo>
                  <a:pt x="5690659" y="2266566"/>
                  <a:pt x="5693177" y="2267959"/>
                  <a:pt x="5693177" y="2269938"/>
                </a:cubicBezTo>
                <a:cubicBezTo>
                  <a:pt x="5693177" y="2275602"/>
                  <a:pt x="5689940" y="2278435"/>
                  <a:pt x="5683466" y="2278435"/>
                </a:cubicBezTo>
                <a:lnTo>
                  <a:pt x="5681308" y="2283830"/>
                </a:lnTo>
                <a:lnTo>
                  <a:pt x="5683466" y="2289090"/>
                </a:lnTo>
                <a:lnTo>
                  <a:pt x="5682387" y="2306084"/>
                </a:lnTo>
                <a:cubicBezTo>
                  <a:pt x="5683466" y="2319752"/>
                  <a:pt x="5685984" y="2326855"/>
                  <a:pt x="5689940" y="2327395"/>
                </a:cubicBezTo>
                <a:lnTo>
                  <a:pt x="5694256" y="2326316"/>
                </a:lnTo>
                <a:lnTo>
                  <a:pt x="5700730" y="2330632"/>
                </a:lnTo>
                <a:lnTo>
                  <a:pt x="5699651" y="2334813"/>
                </a:lnTo>
                <a:lnTo>
                  <a:pt x="5701809" y="2345468"/>
                </a:lnTo>
                <a:lnTo>
                  <a:pt x="5699651" y="2352886"/>
                </a:lnTo>
                <a:lnTo>
                  <a:pt x="5707339" y="2352886"/>
                </a:lnTo>
                <a:lnTo>
                  <a:pt x="5711655" y="2356123"/>
                </a:lnTo>
                <a:lnTo>
                  <a:pt x="5722445" y="2352886"/>
                </a:lnTo>
                <a:lnTo>
                  <a:pt x="5728919" y="2353965"/>
                </a:lnTo>
                <a:lnTo>
                  <a:pt x="5746318" y="2350863"/>
                </a:lnTo>
                <a:lnTo>
                  <a:pt x="5751713" y="2351807"/>
                </a:lnTo>
                <a:cubicBezTo>
                  <a:pt x="5754770" y="2351807"/>
                  <a:pt x="5756928" y="2348300"/>
                  <a:pt x="5758187" y="2341287"/>
                </a:cubicBezTo>
                <a:cubicBezTo>
                  <a:pt x="5762593" y="2340747"/>
                  <a:pt x="5764796" y="2336836"/>
                  <a:pt x="5764796" y="2329553"/>
                </a:cubicBezTo>
                <a:cubicBezTo>
                  <a:pt x="5766234" y="2329553"/>
                  <a:pt x="5766954" y="2328114"/>
                  <a:pt x="5766954" y="2325236"/>
                </a:cubicBezTo>
                <a:lnTo>
                  <a:pt x="5773428" y="2315660"/>
                </a:lnTo>
                <a:lnTo>
                  <a:pt x="5774507" y="2315660"/>
                </a:lnTo>
                <a:cubicBezTo>
                  <a:pt x="5776665" y="2315660"/>
                  <a:pt x="5777744" y="2317099"/>
                  <a:pt x="5777744" y="2319976"/>
                </a:cubicBezTo>
                <a:lnTo>
                  <a:pt x="5775586" y="2326316"/>
                </a:lnTo>
                <a:cubicBezTo>
                  <a:pt x="5775586" y="2342680"/>
                  <a:pt x="5780621" y="2352257"/>
                  <a:pt x="5790692" y="2355044"/>
                </a:cubicBezTo>
                <a:lnTo>
                  <a:pt x="5791771" y="2356123"/>
                </a:lnTo>
                <a:lnTo>
                  <a:pt x="5791771" y="2357202"/>
                </a:lnTo>
                <a:lnTo>
                  <a:pt x="5782060" y="2383772"/>
                </a:lnTo>
                <a:lnTo>
                  <a:pt x="5778823" y="2385930"/>
                </a:lnTo>
                <a:cubicBezTo>
                  <a:pt x="5775945" y="2385211"/>
                  <a:pt x="5774507" y="2383772"/>
                  <a:pt x="5774507" y="2381614"/>
                </a:cubicBezTo>
                <a:lnTo>
                  <a:pt x="5773428" y="2381614"/>
                </a:lnTo>
                <a:cubicBezTo>
                  <a:pt x="5773428" y="2384492"/>
                  <a:pt x="5772349" y="2385930"/>
                  <a:pt x="5770191" y="2385930"/>
                </a:cubicBezTo>
                <a:lnTo>
                  <a:pt x="5765875" y="2384851"/>
                </a:lnTo>
                <a:lnTo>
                  <a:pt x="5764796" y="2385930"/>
                </a:lnTo>
                <a:lnTo>
                  <a:pt x="5763582" y="2385930"/>
                </a:lnTo>
                <a:lnTo>
                  <a:pt x="5762503" y="2384851"/>
                </a:lnTo>
                <a:lnTo>
                  <a:pt x="5761424" y="2384851"/>
                </a:lnTo>
                <a:lnTo>
                  <a:pt x="5753871" y="2388088"/>
                </a:lnTo>
                <a:lnTo>
                  <a:pt x="5750634" y="2388088"/>
                </a:lnTo>
                <a:cubicBezTo>
                  <a:pt x="5749195" y="2388088"/>
                  <a:pt x="5748476" y="2387009"/>
                  <a:pt x="5748476" y="2384851"/>
                </a:cubicBezTo>
                <a:lnTo>
                  <a:pt x="5753871" y="2375275"/>
                </a:lnTo>
                <a:lnTo>
                  <a:pt x="5752792" y="2375275"/>
                </a:lnTo>
                <a:lnTo>
                  <a:pt x="5742002" y="2390112"/>
                </a:lnTo>
                <a:lnTo>
                  <a:pt x="5740923" y="2390112"/>
                </a:lnTo>
                <a:lnTo>
                  <a:pt x="5734314" y="2389167"/>
                </a:lnTo>
                <a:lnTo>
                  <a:pt x="5728919" y="2391191"/>
                </a:lnTo>
                <a:lnTo>
                  <a:pt x="5720287" y="2390112"/>
                </a:lnTo>
                <a:lnTo>
                  <a:pt x="5713813" y="2391191"/>
                </a:lnTo>
                <a:lnTo>
                  <a:pt x="5713813" y="2390112"/>
                </a:lnTo>
                <a:lnTo>
                  <a:pt x="5707339" y="2392270"/>
                </a:lnTo>
                <a:lnTo>
                  <a:pt x="5698572" y="2392270"/>
                </a:lnTo>
                <a:lnTo>
                  <a:pt x="5684545" y="2388088"/>
                </a:lnTo>
                <a:lnTo>
                  <a:pt x="5670383" y="2388088"/>
                </a:lnTo>
                <a:cubicBezTo>
                  <a:pt x="5659593" y="2385751"/>
                  <a:pt x="5654198" y="2380401"/>
                  <a:pt x="5654198" y="2372038"/>
                </a:cubicBezTo>
                <a:lnTo>
                  <a:pt x="5655277" y="2361383"/>
                </a:lnTo>
                <a:lnTo>
                  <a:pt x="5654198" y="2361383"/>
                </a:lnTo>
                <a:cubicBezTo>
                  <a:pt x="5645296" y="2368127"/>
                  <a:pt x="5631539" y="2374871"/>
                  <a:pt x="5612926" y="2381614"/>
                </a:cubicBezTo>
                <a:lnTo>
                  <a:pt x="5610768" y="2379591"/>
                </a:lnTo>
                <a:cubicBezTo>
                  <a:pt x="5610768" y="2382379"/>
                  <a:pt x="5609689" y="2383772"/>
                  <a:pt x="5607531" y="2383772"/>
                </a:cubicBezTo>
                <a:lnTo>
                  <a:pt x="5604294" y="2381614"/>
                </a:lnTo>
                <a:cubicBezTo>
                  <a:pt x="5604294" y="2382873"/>
                  <a:pt x="5602136" y="2384312"/>
                  <a:pt x="5597820" y="2385930"/>
                </a:cubicBezTo>
                <a:lnTo>
                  <a:pt x="5591346" y="2384851"/>
                </a:lnTo>
                <a:cubicBezTo>
                  <a:pt x="5589727" y="2387009"/>
                  <a:pt x="5583568" y="2388448"/>
                  <a:pt x="5572868" y="2389167"/>
                </a:cubicBezTo>
                <a:lnTo>
                  <a:pt x="5566394" y="2384851"/>
                </a:lnTo>
                <a:lnTo>
                  <a:pt x="5565315" y="2384851"/>
                </a:lnTo>
                <a:cubicBezTo>
                  <a:pt x="5565315" y="2389977"/>
                  <a:pt x="5563157" y="2393169"/>
                  <a:pt x="5558841" y="2394428"/>
                </a:cubicBezTo>
                <a:lnTo>
                  <a:pt x="5543600" y="2393349"/>
                </a:lnTo>
                <a:lnTo>
                  <a:pt x="5542521" y="2393349"/>
                </a:lnTo>
                <a:lnTo>
                  <a:pt x="5540363" y="2391191"/>
                </a:lnTo>
                <a:lnTo>
                  <a:pt x="5540363" y="2389167"/>
                </a:lnTo>
                <a:cubicBezTo>
                  <a:pt x="5543960" y="2384132"/>
                  <a:pt x="5547556" y="2381614"/>
                  <a:pt x="5551153" y="2381614"/>
                </a:cubicBezTo>
                <a:lnTo>
                  <a:pt x="5553311" y="2383772"/>
                </a:lnTo>
                <a:cubicBezTo>
                  <a:pt x="5553311" y="2382334"/>
                  <a:pt x="5561628" y="2380580"/>
                  <a:pt x="5578263" y="2378512"/>
                </a:cubicBezTo>
                <a:lnTo>
                  <a:pt x="5617377" y="2347626"/>
                </a:lnTo>
                <a:cubicBezTo>
                  <a:pt x="5626728" y="2334498"/>
                  <a:pt x="5631404" y="2326360"/>
                  <a:pt x="5631404" y="2323213"/>
                </a:cubicBezTo>
                <a:cubicBezTo>
                  <a:pt x="5635720" y="2317099"/>
                  <a:pt x="5637878" y="2307838"/>
                  <a:pt x="5637878" y="2295429"/>
                </a:cubicBezTo>
                <a:lnTo>
                  <a:pt x="5637878" y="2286932"/>
                </a:lnTo>
                <a:lnTo>
                  <a:pt x="5632483" y="2268859"/>
                </a:lnTo>
                <a:lnTo>
                  <a:pt x="5632483" y="2267780"/>
                </a:lnTo>
                <a:close/>
                <a:moveTo>
                  <a:pt x="8784625" y="2263194"/>
                </a:moveTo>
                <a:lnTo>
                  <a:pt x="8781388" y="2266431"/>
                </a:lnTo>
                <a:lnTo>
                  <a:pt x="8784625" y="2269668"/>
                </a:lnTo>
                <a:lnTo>
                  <a:pt x="8787727" y="2263194"/>
                </a:lnTo>
                <a:close/>
                <a:moveTo>
                  <a:pt x="1687522" y="2262924"/>
                </a:moveTo>
                <a:lnTo>
                  <a:pt x="1684151" y="2272770"/>
                </a:lnTo>
                <a:lnTo>
                  <a:pt x="1686442" y="2272770"/>
                </a:lnTo>
                <a:lnTo>
                  <a:pt x="1688601" y="2264003"/>
                </a:lnTo>
                <a:lnTo>
                  <a:pt x="1688601" y="2262924"/>
                </a:lnTo>
                <a:close/>
                <a:moveTo>
                  <a:pt x="9282437" y="2262789"/>
                </a:moveTo>
                <a:lnTo>
                  <a:pt x="9280279" y="2264947"/>
                </a:lnTo>
                <a:lnTo>
                  <a:pt x="9281358" y="2264947"/>
                </a:lnTo>
                <a:lnTo>
                  <a:pt x="9283516" y="2262789"/>
                </a:lnTo>
                <a:close/>
                <a:moveTo>
                  <a:pt x="2070151" y="2262115"/>
                </a:moveTo>
                <a:lnTo>
                  <a:pt x="2070151" y="2264273"/>
                </a:lnTo>
                <a:lnTo>
                  <a:pt x="2071229" y="2264273"/>
                </a:lnTo>
                <a:lnTo>
                  <a:pt x="2071229" y="2262115"/>
                </a:lnTo>
                <a:close/>
                <a:moveTo>
                  <a:pt x="6590880" y="2261710"/>
                </a:moveTo>
                <a:lnTo>
                  <a:pt x="6590880" y="2263868"/>
                </a:lnTo>
                <a:lnTo>
                  <a:pt x="6593038" y="2261710"/>
                </a:lnTo>
                <a:close/>
                <a:moveTo>
                  <a:pt x="1610642" y="2261710"/>
                </a:moveTo>
                <a:lnTo>
                  <a:pt x="1609564" y="2262924"/>
                </a:lnTo>
                <a:lnTo>
                  <a:pt x="1609564" y="2265082"/>
                </a:lnTo>
                <a:lnTo>
                  <a:pt x="1612801" y="2265082"/>
                </a:lnTo>
                <a:lnTo>
                  <a:pt x="1612801" y="2264003"/>
                </a:lnTo>
                <a:close/>
                <a:moveTo>
                  <a:pt x="8657303" y="2259957"/>
                </a:moveTo>
                <a:lnTo>
                  <a:pt x="8657303" y="2262115"/>
                </a:lnTo>
                <a:lnTo>
                  <a:pt x="8658382" y="2262115"/>
                </a:lnTo>
                <a:lnTo>
                  <a:pt x="8658382" y="2259957"/>
                </a:lnTo>
                <a:close/>
                <a:moveTo>
                  <a:pt x="7282372" y="2258855"/>
                </a:moveTo>
                <a:lnTo>
                  <a:pt x="7282372" y="2259934"/>
                </a:lnTo>
                <a:lnTo>
                  <a:pt x="7285610" y="2259934"/>
                </a:lnTo>
                <a:lnTo>
                  <a:pt x="7285610" y="2258855"/>
                </a:lnTo>
                <a:close/>
                <a:moveTo>
                  <a:pt x="1695211" y="2258473"/>
                </a:moveTo>
                <a:lnTo>
                  <a:pt x="1695211" y="2259552"/>
                </a:lnTo>
                <a:lnTo>
                  <a:pt x="1697368" y="2259552"/>
                </a:lnTo>
                <a:lnTo>
                  <a:pt x="1697368" y="2258473"/>
                </a:lnTo>
                <a:close/>
                <a:moveTo>
                  <a:pt x="2248860" y="2257799"/>
                </a:moveTo>
                <a:lnTo>
                  <a:pt x="2248860" y="2259957"/>
                </a:lnTo>
                <a:lnTo>
                  <a:pt x="2249939" y="2259957"/>
                </a:lnTo>
                <a:lnTo>
                  <a:pt x="2249939" y="2257799"/>
                </a:lnTo>
                <a:close/>
                <a:moveTo>
                  <a:pt x="7196996" y="2257776"/>
                </a:moveTo>
                <a:lnTo>
                  <a:pt x="7199154" y="2259934"/>
                </a:lnTo>
                <a:lnTo>
                  <a:pt x="7203470" y="2259934"/>
                </a:lnTo>
                <a:lnTo>
                  <a:pt x="7203470" y="2258855"/>
                </a:lnTo>
                <a:close/>
                <a:moveTo>
                  <a:pt x="7183779" y="2257776"/>
                </a:moveTo>
                <a:lnTo>
                  <a:pt x="7183779" y="2261013"/>
                </a:lnTo>
                <a:lnTo>
                  <a:pt x="7184858" y="2261013"/>
                </a:lnTo>
                <a:lnTo>
                  <a:pt x="7187016" y="2258855"/>
                </a:lnTo>
                <a:lnTo>
                  <a:pt x="7187016" y="2257776"/>
                </a:lnTo>
                <a:close/>
                <a:moveTo>
                  <a:pt x="1700605" y="2257394"/>
                </a:moveTo>
                <a:lnTo>
                  <a:pt x="1700605" y="2258473"/>
                </a:lnTo>
                <a:lnTo>
                  <a:pt x="1702896" y="2258473"/>
                </a:lnTo>
                <a:lnTo>
                  <a:pt x="1702896" y="2257394"/>
                </a:lnTo>
                <a:close/>
                <a:moveTo>
                  <a:pt x="2050863" y="2256720"/>
                </a:moveTo>
                <a:lnTo>
                  <a:pt x="2050863" y="2257799"/>
                </a:lnTo>
                <a:lnTo>
                  <a:pt x="2051941" y="2263194"/>
                </a:lnTo>
                <a:lnTo>
                  <a:pt x="2045602" y="2270612"/>
                </a:lnTo>
                <a:lnTo>
                  <a:pt x="2045602" y="2271691"/>
                </a:lnTo>
                <a:lnTo>
                  <a:pt x="2054099" y="2262115"/>
                </a:lnTo>
                <a:lnTo>
                  <a:pt x="2051941" y="2256720"/>
                </a:lnTo>
                <a:close/>
                <a:moveTo>
                  <a:pt x="6239543" y="2256315"/>
                </a:moveTo>
                <a:lnTo>
                  <a:pt x="6239543" y="2257394"/>
                </a:lnTo>
                <a:lnTo>
                  <a:pt x="6241701" y="2264947"/>
                </a:lnTo>
                <a:lnTo>
                  <a:pt x="6246017" y="2264947"/>
                </a:lnTo>
                <a:lnTo>
                  <a:pt x="6243859" y="2256315"/>
                </a:lnTo>
                <a:close/>
                <a:moveTo>
                  <a:pt x="8658382" y="2255776"/>
                </a:moveTo>
                <a:lnTo>
                  <a:pt x="8658382" y="2257799"/>
                </a:lnTo>
                <a:lnTo>
                  <a:pt x="8660540" y="2257799"/>
                </a:lnTo>
                <a:lnTo>
                  <a:pt x="8660540" y="2255776"/>
                </a:lnTo>
                <a:close/>
                <a:moveTo>
                  <a:pt x="6095766" y="2255236"/>
                </a:moveTo>
                <a:cubicBezTo>
                  <a:pt x="6093968" y="2255236"/>
                  <a:pt x="6092529" y="2259192"/>
                  <a:pt x="6091450" y="2267105"/>
                </a:cubicBezTo>
                <a:cubicBezTo>
                  <a:pt x="6092889" y="2270342"/>
                  <a:pt x="6094328" y="2272140"/>
                  <a:pt x="6095766" y="2272500"/>
                </a:cubicBezTo>
                <a:lnTo>
                  <a:pt x="6096845" y="2272500"/>
                </a:lnTo>
                <a:cubicBezTo>
                  <a:pt x="6098284" y="2272500"/>
                  <a:pt x="6100082" y="2269623"/>
                  <a:pt x="6102240" y="2263868"/>
                </a:cubicBezTo>
                <a:lnTo>
                  <a:pt x="6101161" y="2262789"/>
                </a:lnTo>
                <a:lnTo>
                  <a:pt x="6101161" y="2259552"/>
                </a:lnTo>
                <a:lnTo>
                  <a:pt x="6102240" y="2256315"/>
                </a:lnTo>
                <a:lnTo>
                  <a:pt x="6101161" y="2256315"/>
                </a:lnTo>
                <a:lnTo>
                  <a:pt x="6096845" y="2255236"/>
                </a:lnTo>
                <a:close/>
                <a:moveTo>
                  <a:pt x="1072907" y="2255101"/>
                </a:moveTo>
                <a:cubicBezTo>
                  <a:pt x="1072907" y="2257979"/>
                  <a:pt x="1071828" y="2259417"/>
                  <a:pt x="1069670" y="2259417"/>
                </a:cubicBezTo>
                <a:lnTo>
                  <a:pt x="1069670" y="2260496"/>
                </a:lnTo>
                <a:lnTo>
                  <a:pt x="1071828" y="2260496"/>
                </a:lnTo>
                <a:lnTo>
                  <a:pt x="1073987" y="2257259"/>
                </a:lnTo>
                <a:lnTo>
                  <a:pt x="1073987" y="2255101"/>
                </a:lnTo>
                <a:close/>
                <a:moveTo>
                  <a:pt x="3189367" y="2254157"/>
                </a:moveTo>
                <a:lnTo>
                  <a:pt x="3189367" y="2255236"/>
                </a:lnTo>
                <a:lnTo>
                  <a:pt x="3191525" y="2255236"/>
                </a:lnTo>
                <a:lnTo>
                  <a:pt x="3191525" y="2254157"/>
                </a:lnTo>
                <a:close/>
                <a:moveTo>
                  <a:pt x="8594316" y="2253618"/>
                </a:moveTo>
                <a:lnTo>
                  <a:pt x="8593237" y="2257799"/>
                </a:lnTo>
                <a:lnTo>
                  <a:pt x="8594316" y="2257799"/>
                </a:lnTo>
                <a:lnTo>
                  <a:pt x="8596339" y="2255776"/>
                </a:lnTo>
                <a:lnTo>
                  <a:pt x="8596339" y="2253618"/>
                </a:lnTo>
                <a:close/>
                <a:moveTo>
                  <a:pt x="3649009" y="2252808"/>
                </a:moveTo>
                <a:lnTo>
                  <a:pt x="3649009" y="2257124"/>
                </a:lnTo>
                <a:lnTo>
                  <a:pt x="3650088" y="2257124"/>
                </a:lnTo>
                <a:lnTo>
                  <a:pt x="3650088" y="2252808"/>
                </a:lnTo>
                <a:close/>
                <a:moveTo>
                  <a:pt x="7275764" y="2250088"/>
                </a:moveTo>
                <a:cubicBezTo>
                  <a:pt x="7276663" y="2253684"/>
                  <a:pt x="7277742" y="2255483"/>
                  <a:pt x="7279001" y="2255483"/>
                </a:cubicBezTo>
                <a:lnTo>
                  <a:pt x="7281294" y="2255483"/>
                </a:lnTo>
                <a:cubicBezTo>
                  <a:pt x="7282732" y="2255483"/>
                  <a:pt x="7283452" y="2254404"/>
                  <a:pt x="7283452" y="2252246"/>
                </a:cubicBezTo>
                <a:lnTo>
                  <a:pt x="7284530" y="2251167"/>
                </a:lnTo>
                <a:lnTo>
                  <a:pt x="7288846" y="2251167"/>
                </a:lnTo>
                <a:cubicBezTo>
                  <a:pt x="7290375" y="2251167"/>
                  <a:pt x="7291140" y="2252965"/>
                  <a:pt x="7291140" y="2256562"/>
                </a:cubicBezTo>
                <a:cubicBezTo>
                  <a:pt x="7306246" y="2262766"/>
                  <a:pt x="7315012" y="2268251"/>
                  <a:pt x="7317440" y="2273016"/>
                </a:cubicBezTo>
                <a:lnTo>
                  <a:pt x="7317440" y="2279625"/>
                </a:lnTo>
                <a:lnTo>
                  <a:pt x="7311910" y="2285155"/>
                </a:lnTo>
                <a:lnTo>
                  <a:pt x="7305302" y="2285155"/>
                </a:lnTo>
                <a:cubicBezTo>
                  <a:pt x="7300716" y="2280749"/>
                  <a:pt x="7297074" y="2278546"/>
                  <a:pt x="7294376" y="2278546"/>
                </a:cubicBezTo>
                <a:lnTo>
                  <a:pt x="7291140" y="2279625"/>
                </a:lnTo>
                <a:lnTo>
                  <a:pt x="7287768" y="2278546"/>
                </a:lnTo>
                <a:lnTo>
                  <a:pt x="7260388" y="2285155"/>
                </a:lnTo>
                <a:lnTo>
                  <a:pt x="7245147" y="2276388"/>
                </a:lnTo>
                <a:lnTo>
                  <a:pt x="7245147" y="2274095"/>
                </a:lnTo>
                <a:cubicBezTo>
                  <a:pt x="7246586" y="2274095"/>
                  <a:pt x="7253150" y="2267172"/>
                  <a:pt x="7264839" y="2253325"/>
                </a:cubicBezTo>
                <a:cubicBezTo>
                  <a:pt x="7267896" y="2251167"/>
                  <a:pt x="7271538" y="2250088"/>
                  <a:pt x="7275764" y="2250088"/>
                </a:cubicBezTo>
                <a:close/>
                <a:moveTo>
                  <a:pt x="7188230" y="2250088"/>
                </a:moveTo>
                <a:lnTo>
                  <a:pt x="7184858" y="2251167"/>
                </a:lnTo>
                <a:lnTo>
                  <a:pt x="7184858" y="2252246"/>
                </a:lnTo>
                <a:cubicBezTo>
                  <a:pt x="7190702" y="2252246"/>
                  <a:pt x="7193624" y="2253325"/>
                  <a:pt x="7193624" y="2255483"/>
                </a:cubicBezTo>
                <a:lnTo>
                  <a:pt x="7195782" y="2255483"/>
                </a:lnTo>
                <a:lnTo>
                  <a:pt x="7195782" y="2254404"/>
                </a:lnTo>
                <a:lnTo>
                  <a:pt x="7193624" y="2251167"/>
                </a:lnTo>
                <a:lnTo>
                  <a:pt x="7190388" y="2252246"/>
                </a:lnTo>
                <a:close/>
                <a:moveTo>
                  <a:pt x="1679834" y="2249706"/>
                </a:moveTo>
                <a:lnTo>
                  <a:pt x="1679834" y="2252943"/>
                </a:lnTo>
                <a:cubicBezTo>
                  <a:pt x="1680553" y="2255191"/>
                  <a:pt x="1682754" y="2256315"/>
                  <a:pt x="1686442" y="2256315"/>
                </a:cubicBezTo>
                <a:lnTo>
                  <a:pt x="1687522" y="2255236"/>
                </a:lnTo>
                <a:cubicBezTo>
                  <a:pt x="1686622" y="2251550"/>
                  <a:pt x="1685499" y="2249706"/>
                  <a:pt x="1684151" y="2249706"/>
                </a:cubicBezTo>
                <a:close/>
                <a:moveTo>
                  <a:pt x="7653722" y="2249571"/>
                </a:moveTo>
                <a:lnTo>
                  <a:pt x="7650350" y="2252808"/>
                </a:lnTo>
                <a:lnTo>
                  <a:pt x="7650350" y="2257124"/>
                </a:lnTo>
                <a:cubicBezTo>
                  <a:pt x="7652238" y="2260721"/>
                  <a:pt x="7655161" y="2262519"/>
                  <a:pt x="7659117" y="2262519"/>
                </a:cubicBezTo>
                <a:lnTo>
                  <a:pt x="7662489" y="2262519"/>
                </a:lnTo>
                <a:lnTo>
                  <a:pt x="7662489" y="2257124"/>
                </a:lnTo>
                <a:lnTo>
                  <a:pt x="7661275" y="2257124"/>
                </a:lnTo>
                <a:lnTo>
                  <a:pt x="7656959" y="2258203"/>
                </a:lnTo>
                <a:cubicBezTo>
                  <a:pt x="7654082" y="2257124"/>
                  <a:pt x="7652643" y="2256045"/>
                  <a:pt x="7652643" y="2254966"/>
                </a:cubicBezTo>
                <a:lnTo>
                  <a:pt x="7652643" y="2253887"/>
                </a:lnTo>
                <a:lnTo>
                  <a:pt x="7654801" y="2250650"/>
                </a:lnTo>
                <a:lnTo>
                  <a:pt x="7654801" y="2249571"/>
                </a:lnTo>
                <a:close/>
                <a:moveTo>
                  <a:pt x="4138998" y="2249571"/>
                </a:moveTo>
                <a:lnTo>
                  <a:pt x="4135626" y="2252808"/>
                </a:lnTo>
                <a:lnTo>
                  <a:pt x="4135626" y="2257124"/>
                </a:lnTo>
                <a:cubicBezTo>
                  <a:pt x="4137514" y="2260721"/>
                  <a:pt x="4140436" y="2262519"/>
                  <a:pt x="4144393" y="2262519"/>
                </a:cubicBezTo>
                <a:lnTo>
                  <a:pt x="4147764" y="2262519"/>
                </a:lnTo>
                <a:lnTo>
                  <a:pt x="4147764" y="2257124"/>
                </a:lnTo>
                <a:lnTo>
                  <a:pt x="4146551" y="2257124"/>
                </a:lnTo>
                <a:lnTo>
                  <a:pt x="4142235" y="2258203"/>
                </a:lnTo>
                <a:cubicBezTo>
                  <a:pt x="4139357" y="2257124"/>
                  <a:pt x="4137919" y="2256045"/>
                  <a:pt x="4137919" y="2254966"/>
                </a:cubicBezTo>
                <a:lnTo>
                  <a:pt x="4137919" y="2253887"/>
                </a:lnTo>
                <a:lnTo>
                  <a:pt x="4140077" y="2250650"/>
                </a:lnTo>
                <a:lnTo>
                  <a:pt x="4140077" y="2249571"/>
                </a:lnTo>
                <a:close/>
                <a:moveTo>
                  <a:pt x="8713006" y="2249302"/>
                </a:moveTo>
                <a:lnTo>
                  <a:pt x="8710848" y="2251460"/>
                </a:lnTo>
                <a:lnTo>
                  <a:pt x="8715029" y="2251460"/>
                </a:lnTo>
                <a:lnTo>
                  <a:pt x="8715029" y="2249302"/>
                </a:lnTo>
                <a:close/>
                <a:moveTo>
                  <a:pt x="2274622" y="2249302"/>
                </a:moveTo>
                <a:lnTo>
                  <a:pt x="2274622" y="2251460"/>
                </a:lnTo>
                <a:lnTo>
                  <a:pt x="2275699" y="2251460"/>
                </a:lnTo>
                <a:lnTo>
                  <a:pt x="2275699" y="2249302"/>
                </a:lnTo>
                <a:close/>
                <a:moveTo>
                  <a:pt x="3154030" y="2247683"/>
                </a:moveTo>
                <a:lnTo>
                  <a:pt x="3152951" y="2255236"/>
                </a:lnTo>
                <a:lnTo>
                  <a:pt x="3155109" y="2257394"/>
                </a:lnTo>
                <a:lnTo>
                  <a:pt x="3160504" y="2257394"/>
                </a:lnTo>
                <a:lnTo>
                  <a:pt x="3160504" y="2251999"/>
                </a:lnTo>
                <a:cubicBezTo>
                  <a:pt x="3160504" y="2250740"/>
                  <a:pt x="3158346" y="2249302"/>
                  <a:pt x="3154030" y="2247683"/>
                </a:cubicBezTo>
                <a:close/>
                <a:moveTo>
                  <a:pt x="8793122" y="2247144"/>
                </a:moveTo>
                <a:lnTo>
                  <a:pt x="8790964" y="2249302"/>
                </a:lnTo>
                <a:lnTo>
                  <a:pt x="8792043" y="2250381"/>
                </a:lnTo>
                <a:lnTo>
                  <a:pt x="8796359" y="2250381"/>
                </a:lnTo>
                <a:lnTo>
                  <a:pt x="8796359" y="2247144"/>
                </a:lnTo>
                <a:close/>
                <a:moveTo>
                  <a:pt x="6242780" y="2246604"/>
                </a:moveTo>
                <a:lnTo>
                  <a:pt x="6240622" y="2248762"/>
                </a:lnTo>
                <a:lnTo>
                  <a:pt x="6238464" y="2248762"/>
                </a:lnTo>
                <a:lnTo>
                  <a:pt x="6234148" y="2247683"/>
                </a:lnTo>
                <a:lnTo>
                  <a:pt x="6228753" y="2248762"/>
                </a:lnTo>
                <a:lnTo>
                  <a:pt x="6228753" y="2249841"/>
                </a:lnTo>
                <a:lnTo>
                  <a:pt x="6240622" y="2250920"/>
                </a:lnTo>
                <a:cubicBezTo>
                  <a:pt x="6240622" y="2249122"/>
                  <a:pt x="6242061" y="2248043"/>
                  <a:pt x="6244938" y="2247683"/>
                </a:cubicBezTo>
                <a:lnTo>
                  <a:pt x="6244938" y="2246604"/>
                </a:lnTo>
                <a:close/>
                <a:moveTo>
                  <a:pt x="1617252" y="2245255"/>
                </a:moveTo>
                <a:lnTo>
                  <a:pt x="1617252" y="2246334"/>
                </a:lnTo>
                <a:cubicBezTo>
                  <a:pt x="1619410" y="2252988"/>
                  <a:pt x="1621207" y="2256315"/>
                  <a:pt x="1622647" y="2256315"/>
                </a:cubicBezTo>
                <a:lnTo>
                  <a:pt x="1624940" y="2256315"/>
                </a:lnTo>
                <a:lnTo>
                  <a:pt x="1624940" y="2250785"/>
                </a:lnTo>
                <a:cubicBezTo>
                  <a:pt x="1622692" y="2247099"/>
                  <a:pt x="1620128" y="2245255"/>
                  <a:pt x="1617252" y="2245255"/>
                </a:cubicBezTo>
                <a:close/>
                <a:moveTo>
                  <a:pt x="8708690" y="2244986"/>
                </a:moveTo>
                <a:lnTo>
                  <a:pt x="8708690" y="2248223"/>
                </a:lnTo>
                <a:lnTo>
                  <a:pt x="8709769" y="2248223"/>
                </a:lnTo>
                <a:lnTo>
                  <a:pt x="8710848" y="2244986"/>
                </a:lnTo>
                <a:close/>
                <a:moveTo>
                  <a:pt x="2060574" y="2244986"/>
                </a:moveTo>
                <a:lnTo>
                  <a:pt x="2059495" y="2246065"/>
                </a:lnTo>
                <a:lnTo>
                  <a:pt x="2059495" y="2249302"/>
                </a:lnTo>
                <a:lnTo>
                  <a:pt x="2062731" y="2252539"/>
                </a:lnTo>
                <a:lnTo>
                  <a:pt x="2064755" y="2252539"/>
                </a:lnTo>
                <a:lnTo>
                  <a:pt x="2064755" y="2248223"/>
                </a:lnTo>
                <a:close/>
                <a:moveTo>
                  <a:pt x="6248175" y="2244446"/>
                </a:moveTo>
                <a:lnTo>
                  <a:pt x="6246017" y="2246604"/>
                </a:lnTo>
                <a:lnTo>
                  <a:pt x="6249254" y="2246604"/>
                </a:lnTo>
                <a:lnTo>
                  <a:pt x="6249254" y="2244446"/>
                </a:lnTo>
                <a:close/>
                <a:moveTo>
                  <a:pt x="5685624" y="2244446"/>
                </a:moveTo>
                <a:cubicBezTo>
                  <a:pt x="5699381" y="2245525"/>
                  <a:pt x="5706260" y="2246919"/>
                  <a:pt x="5706260" y="2248627"/>
                </a:cubicBezTo>
                <a:lnTo>
                  <a:pt x="5706260" y="2249706"/>
                </a:lnTo>
                <a:cubicBezTo>
                  <a:pt x="5706260" y="2254022"/>
                  <a:pt x="5699741" y="2256540"/>
                  <a:pt x="5686703" y="2257259"/>
                </a:cubicBezTo>
                <a:lnTo>
                  <a:pt x="5684545" y="2257259"/>
                </a:lnTo>
                <a:cubicBezTo>
                  <a:pt x="5681847" y="2254382"/>
                  <a:pt x="5678970" y="2252943"/>
                  <a:pt x="5675913" y="2252943"/>
                </a:cubicBezTo>
                <a:lnTo>
                  <a:pt x="5674834" y="2251864"/>
                </a:lnTo>
                <a:lnTo>
                  <a:pt x="5674834" y="2249706"/>
                </a:lnTo>
                <a:cubicBezTo>
                  <a:pt x="5674834" y="2248178"/>
                  <a:pt x="5678431" y="2246424"/>
                  <a:pt x="5685624" y="2244446"/>
                </a:cubicBezTo>
                <a:close/>
                <a:moveTo>
                  <a:pt x="1533763" y="2244176"/>
                </a:moveTo>
                <a:lnTo>
                  <a:pt x="1533763" y="2245255"/>
                </a:lnTo>
                <a:cubicBezTo>
                  <a:pt x="1537361" y="2252089"/>
                  <a:pt x="1539158" y="2257214"/>
                  <a:pt x="1539158" y="2260631"/>
                </a:cubicBezTo>
                <a:lnTo>
                  <a:pt x="1540238" y="2260631"/>
                </a:lnTo>
                <a:lnTo>
                  <a:pt x="1540238" y="2255236"/>
                </a:lnTo>
                <a:lnTo>
                  <a:pt x="1534842" y="2244176"/>
                </a:lnTo>
                <a:close/>
                <a:moveTo>
                  <a:pt x="6584271" y="2243097"/>
                </a:moveTo>
                <a:lnTo>
                  <a:pt x="6584271" y="2245390"/>
                </a:lnTo>
                <a:lnTo>
                  <a:pt x="6583192" y="2245390"/>
                </a:lnTo>
                <a:lnTo>
                  <a:pt x="6584271" y="2248627"/>
                </a:lnTo>
                <a:lnTo>
                  <a:pt x="6587508" y="2248627"/>
                </a:lnTo>
                <a:lnTo>
                  <a:pt x="6588587" y="2247548"/>
                </a:lnTo>
                <a:lnTo>
                  <a:pt x="6589666" y="2247548"/>
                </a:lnTo>
                <a:lnTo>
                  <a:pt x="6586429" y="2243097"/>
                </a:lnTo>
                <a:close/>
                <a:moveTo>
                  <a:pt x="9116000" y="2242288"/>
                </a:moveTo>
                <a:lnTo>
                  <a:pt x="9113842" y="2245525"/>
                </a:lnTo>
                <a:cubicBezTo>
                  <a:pt x="9114562" y="2248402"/>
                  <a:pt x="9116000" y="2249841"/>
                  <a:pt x="9118158" y="2249841"/>
                </a:cubicBezTo>
                <a:lnTo>
                  <a:pt x="9121395" y="2248762"/>
                </a:lnTo>
                <a:close/>
                <a:moveTo>
                  <a:pt x="1079248" y="2242288"/>
                </a:moveTo>
                <a:lnTo>
                  <a:pt x="1076143" y="2249841"/>
                </a:lnTo>
                <a:lnTo>
                  <a:pt x="1076143" y="2250785"/>
                </a:lnTo>
                <a:lnTo>
                  <a:pt x="1077224" y="2250785"/>
                </a:lnTo>
                <a:cubicBezTo>
                  <a:pt x="1077763" y="2247278"/>
                  <a:pt x="1078797" y="2245525"/>
                  <a:pt x="1080327" y="2245525"/>
                </a:cubicBezTo>
                <a:lnTo>
                  <a:pt x="1081406" y="2245525"/>
                </a:lnTo>
                <a:lnTo>
                  <a:pt x="1081406" y="2249841"/>
                </a:lnTo>
                <a:lnTo>
                  <a:pt x="1082485" y="2249841"/>
                </a:lnTo>
                <a:lnTo>
                  <a:pt x="1082485" y="2243367"/>
                </a:lnTo>
                <a:close/>
                <a:moveTo>
                  <a:pt x="3682323" y="2242153"/>
                </a:moveTo>
                <a:lnTo>
                  <a:pt x="3656562" y="2264677"/>
                </a:lnTo>
                <a:lnTo>
                  <a:pt x="3655483" y="2264677"/>
                </a:lnTo>
                <a:lnTo>
                  <a:pt x="3654404" y="2263598"/>
                </a:lnTo>
                <a:cubicBezTo>
                  <a:pt x="3652426" y="2263598"/>
                  <a:pt x="3650987" y="2265756"/>
                  <a:pt x="3650088" y="2270072"/>
                </a:cubicBezTo>
                <a:cubicBezTo>
                  <a:pt x="3647570" y="2270072"/>
                  <a:pt x="3640781" y="2275423"/>
                  <a:pt x="3629722" y="2286123"/>
                </a:cubicBezTo>
                <a:lnTo>
                  <a:pt x="3628643" y="2287202"/>
                </a:lnTo>
                <a:lnTo>
                  <a:pt x="3627564" y="2287202"/>
                </a:lnTo>
                <a:lnTo>
                  <a:pt x="3621090" y="2286123"/>
                </a:lnTo>
                <a:lnTo>
                  <a:pt x="3618932" y="2289360"/>
                </a:lnTo>
                <a:lnTo>
                  <a:pt x="3618932" y="2293676"/>
                </a:lnTo>
                <a:lnTo>
                  <a:pt x="3621090" y="2295834"/>
                </a:lnTo>
                <a:lnTo>
                  <a:pt x="3628643" y="2295834"/>
                </a:lnTo>
                <a:lnTo>
                  <a:pt x="3637275" y="2293676"/>
                </a:lnTo>
                <a:lnTo>
                  <a:pt x="3655483" y="2293676"/>
                </a:lnTo>
                <a:lnTo>
                  <a:pt x="3656562" y="2294755"/>
                </a:lnTo>
                <a:lnTo>
                  <a:pt x="3657641" y="2293676"/>
                </a:lnTo>
                <a:lnTo>
                  <a:pt x="3668431" y="2293676"/>
                </a:lnTo>
                <a:cubicBezTo>
                  <a:pt x="3670769" y="2293676"/>
                  <a:pt x="3673286" y="2292597"/>
                  <a:pt x="3675984" y="2290439"/>
                </a:cubicBezTo>
                <a:lnTo>
                  <a:pt x="3681244" y="2290439"/>
                </a:lnTo>
                <a:cubicBezTo>
                  <a:pt x="3684481" y="2290439"/>
                  <a:pt x="3687718" y="2291877"/>
                  <a:pt x="3690955" y="2294755"/>
                </a:cubicBezTo>
                <a:cubicBezTo>
                  <a:pt x="3696890" y="2292777"/>
                  <a:pt x="3701565" y="2289180"/>
                  <a:pt x="3704982" y="2283965"/>
                </a:cubicBezTo>
                <a:lnTo>
                  <a:pt x="3700666" y="2278704"/>
                </a:lnTo>
                <a:lnTo>
                  <a:pt x="3702824" y="2273309"/>
                </a:lnTo>
                <a:cubicBezTo>
                  <a:pt x="3701745" y="2270432"/>
                  <a:pt x="3700666" y="2268993"/>
                  <a:pt x="3699587" y="2268993"/>
                </a:cubicBezTo>
                <a:lnTo>
                  <a:pt x="3697429" y="2271151"/>
                </a:lnTo>
                <a:lnTo>
                  <a:pt x="3697429" y="2276546"/>
                </a:lnTo>
                <a:lnTo>
                  <a:pt x="3695271" y="2276546"/>
                </a:lnTo>
                <a:lnTo>
                  <a:pt x="3694192" y="2275467"/>
                </a:lnTo>
                <a:lnTo>
                  <a:pt x="3693113" y="2275467"/>
                </a:lnTo>
                <a:lnTo>
                  <a:pt x="3694192" y="2267914"/>
                </a:lnTo>
                <a:lnTo>
                  <a:pt x="3694192" y="2264677"/>
                </a:lnTo>
                <a:cubicBezTo>
                  <a:pt x="3689156" y="2260361"/>
                  <a:pt x="3685200" y="2252853"/>
                  <a:pt x="3682323" y="2242153"/>
                </a:cubicBezTo>
                <a:close/>
                <a:moveTo>
                  <a:pt x="2275699" y="2241749"/>
                </a:moveTo>
                <a:lnTo>
                  <a:pt x="2275699" y="2243907"/>
                </a:lnTo>
                <a:lnTo>
                  <a:pt x="2276779" y="2243907"/>
                </a:lnTo>
                <a:lnTo>
                  <a:pt x="2276779" y="2241749"/>
                </a:lnTo>
                <a:close/>
                <a:moveTo>
                  <a:pt x="2165372" y="2241749"/>
                </a:moveTo>
                <a:lnTo>
                  <a:pt x="2163349" y="2243907"/>
                </a:lnTo>
                <a:lnTo>
                  <a:pt x="2163349" y="2244986"/>
                </a:lnTo>
                <a:lnTo>
                  <a:pt x="2164292" y="2244986"/>
                </a:lnTo>
                <a:lnTo>
                  <a:pt x="2166451" y="2242828"/>
                </a:lnTo>
                <a:lnTo>
                  <a:pt x="2166451" y="2241749"/>
                </a:lnTo>
                <a:close/>
                <a:moveTo>
                  <a:pt x="9120316" y="2241209"/>
                </a:moveTo>
                <a:lnTo>
                  <a:pt x="9122474" y="2245525"/>
                </a:lnTo>
                <a:lnTo>
                  <a:pt x="9123553" y="2245525"/>
                </a:lnTo>
                <a:lnTo>
                  <a:pt x="9123553" y="2242288"/>
                </a:lnTo>
                <a:lnTo>
                  <a:pt x="9122474" y="2241209"/>
                </a:lnTo>
                <a:close/>
                <a:moveTo>
                  <a:pt x="8674432" y="2240804"/>
                </a:moveTo>
                <a:lnTo>
                  <a:pt x="8672274" y="2242828"/>
                </a:lnTo>
                <a:lnTo>
                  <a:pt x="8675511" y="2244986"/>
                </a:lnTo>
                <a:lnTo>
                  <a:pt x="8677669" y="2242828"/>
                </a:lnTo>
                <a:lnTo>
                  <a:pt x="8675511" y="2240804"/>
                </a:lnTo>
                <a:close/>
                <a:moveTo>
                  <a:pt x="2214601" y="2240804"/>
                </a:moveTo>
                <a:lnTo>
                  <a:pt x="2212578" y="2242828"/>
                </a:lnTo>
                <a:lnTo>
                  <a:pt x="2212578" y="2246065"/>
                </a:lnTo>
                <a:cubicBezTo>
                  <a:pt x="2212578" y="2247503"/>
                  <a:pt x="2217569" y="2250021"/>
                  <a:pt x="2227550" y="2253618"/>
                </a:cubicBezTo>
                <a:lnTo>
                  <a:pt x="2234968" y="2253618"/>
                </a:lnTo>
                <a:lnTo>
                  <a:pt x="2239283" y="2249302"/>
                </a:lnTo>
                <a:cubicBezTo>
                  <a:pt x="2239283" y="2246244"/>
                  <a:pt x="2234294" y="2244446"/>
                  <a:pt x="2224312" y="2243907"/>
                </a:cubicBezTo>
                <a:lnTo>
                  <a:pt x="2218919" y="2240804"/>
                </a:lnTo>
                <a:close/>
                <a:moveTo>
                  <a:pt x="8593237" y="2239725"/>
                </a:moveTo>
                <a:lnTo>
                  <a:pt x="8591079" y="2241749"/>
                </a:lnTo>
                <a:lnTo>
                  <a:pt x="8594316" y="2244986"/>
                </a:lnTo>
                <a:lnTo>
                  <a:pt x="8597418" y="2241749"/>
                </a:lnTo>
                <a:lnTo>
                  <a:pt x="8595395" y="2239725"/>
                </a:lnTo>
                <a:close/>
                <a:moveTo>
                  <a:pt x="2186816" y="2236488"/>
                </a:moveTo>
                <a:cubicBezTo>
                  <a:pt x="2173060" y="2246469"/>
                  <a:pt x="2163437" y="2251460"/>
                  <a:pt x="2157954" y="2251460"/>
                </a:cubicBezTo>
                <a:cubicBezTo>
                  <a:pt x="2157055" y="2254427"/>
                  <a:pt x="2150266" y="2258698"/>
                  <a:pt x="2137588" y="2264273"/>
                </a:cubicBezTo>
                <a:lnTo>
                  <a:pt x="2137588" y="2266431"/>
                </a:lnTo>
                <a:cubicBezTo>
                  <a:pt x="2138128" y="2269398"/>
                  <a:pt x="2146354" y="2274029"/>
                  <a:pt x="2162269" y="2280323"/>
                </a:cubicBezTo>
                <a:lnTo>
                  <a:pt x="2163349" y="2281402"/>
                </a:lnTo>
                <a:lnTo>
                  <a:pt x="2164292" y="2281402"/>
                </a:lnTo>
                <a:lnTo>
                  <a:pt x="2167529" y="2271691"/>
                </a:lnTo>
                <a:lnTo>
                  <a:pt x="2166451" y="2268589"/>
                </a:lnTo>
                <a:cubicBezTo>
                  <a:pt x="2166631" y="2266071"/>
                  <a:pt x="2169867" y="2262474"/>
                  <a:pt x="2176161" y="2257799"/>
                </a:cubicBezTo>
                <a:cubicBezTo>
                  <a:pt x="2176161" y="2255731"/>
                  <a:pt x="2174004" y="2254697"/>
                  <a:pt x="2169687" y="2254697"/>
                </a:cubicBezTo>
                <a:lnTo>
                  <a:pt x="2169687" y="2253618"/>
                </a:lnTo>
                <a:lnTo>
                  <a:pt x="2171846" y="2251460"/>
                </a:lnTo>
                <a:lnTo>
                  <a:pt x="2172925" y="2251460"/>
                </a:lnTo>
                <a:cubicBezTo>
                  <a:pt x="2176522" y="2251639"/>
                  <a:pt x="2178320" y="2252359"/>
                  <a:pt x="2178320" y="2253618"/>
                </a:cubicBezTo>
                <a:lnTo>
                  <a:pt x="2185739" y="2250381"/>
                </a:lnTo>
                <a:lnTo>
                  <a:pt x="2192212" y="2252539"/>
                </a:lnTo>
                <a:lnTo>
                  <a:pt x="2193291" y="2251460"/>
                </a:lnTo>
                <a:cubicBezTo>
                  <a:pt x="2191133" y="2242918"/>
                  <a:pt x="2188976" y="2237927"/>
                  <a:pt x="2186816" y="2236488"/>
                </a:cubicBezTo>
                <a:close/>
                <a:moveTo>
                  <a:pt x="3181949" y="2235949"/>
                </a:moveTo>
                <a:lnTo>
                  <a:pt x="3179791" y="2239051"/>
                </a:lnTo>
                <a:lnTo>
                  <a:pt x="3179791" y="2240130"/>
                </a:lnTo>
                <a:lnTo>
                  <a:pt x="3181949" y="2247683"/>
                </a:lnTo>
                <a:lnTo>
                  <a:pt x="3179791" y="2249841"/>
                </a:lnTo>
                <a:lnTo>
                  <a:pt x="3179791" y="2250920"/>
                </a:lnTo>
                <a:cubicBezTo>
                  <a:pt x="3181769" y="2260901"/>
                  <a:pt x="3183568" y="2265891"/>
                  <a:pt x="3185186" y="2265891"/>
                </a:cubicBezTo>
                <a:lnTo>
                  <a:pt x="3186130" y="2265891"/>
                </a:lnTo>
                <a:lnTo>
                  <a:pt x="3187209" y="2262654"/>
                </a:lnTo>
                <a:lnTo>
                  <a:pt x="3184107" y="2251999"/>
                </a:lnTo>
                <a:lnTo>
                  <a:pt x="3185186" y="2238107"/>
                </a:lnTo>
                <a:close/>
                <a:moveTo>
                  <a:pt x="3657641" y="2235679"/>
                </a:moveTo>
                <a:lnTo>
                  <a:pt x="3657641" y="2237837"/>
                </a:lnTo>
                <a:lnTo>
                  <a:pt x="3660878" y="2237837"/>
                </a:lnTo>
                <a:lnTo>
                  <a:pt x="3660878" y="2235679"/>
                </a:lnTo>
                <a:close/>
                <a:moveTo>
                  <a:pt x="6695813" y="2234330"/>
                </a:moveTo>
                <a:lnTo>
                  <a:pt x="6691497" y="2238781"/>
                </a:lnTo>
                <a:lnTo>
                  <a:pt x="6691497" y="2243097"/>
                </a:lnTo>
                <a:lnTo>
                  <a:pt x="6693655" y="2243097"/>
                </a:lnTo>
                <a:lnTo>
                  <a:pt x="6694734" y="2244176"/>
                </a:lnTo>
                <a:lnTo>
                  <a:pt x="6695813" y="2243097"/>
                </a:lnTo>
                <a:lnTo>
                  <a:pt x="6697971" y="2234330"/>
                </a:lnTo>
                <a:close/>
                <a:moveTo>
                  <a:pt x="7156399" y="2233633"/>
                </a:moveTo>
                <a:lnTo>
                  <a:pt x="7175012" y="2234712"/>
                </a:lnTo>
                <a:lnTo>
                  <a:pt x="7176091" y="2233633"/>
                </a:lnTo>
                <a:lnTo>
                  <a:pt x="7177170" y="2233633"/>
                </a:lnTo>
                <a:lnTo>
                  <a:pt x="7193624" y="2239163"/>
                </a:lnTo>
                <a:lnTo>
                  <a:pt x="7204550" y="2234712"/>
                </a:lnTo>
                <a:lnTo>
                  <a:pt x="7206842" y="2234712"/>
                </a:lnTo>
                <a:cubicBezTo>
                  <a:pt x="7214126" y="2235251"/>
                  <a:pt x="7217767" y="2237454"/>
                  <a:pt x="7217767" y="2241321"/>
                </a:cubicBezTo>
                <a:cubicBezTo>
                  <a:pt x="7211923" y="2249143"/>
                  <a:pt x="7208641" y="2255707"/>
                  <a:pt x="7207921" y="2261013"/>
                </a:cubicBezTo>
                <a:lnTo>
                  <a:pt x="7207921" y="2266542"/>
                </a:lnTo>
                <a:cubicBezTo>
                  <a:pt x="7207921" y="2267981"/>
                  <a:pt x="7211923" y="2269779"/>
                  <a:pt x="7219925" y="2271937"/>
                </a:cubicBezTo>
                <a:lnTo>
                  <a:pt x="7219925" y="2273016"/>
                </a:lnTo>
                <a:lnTo>
                  <a:pt x="7221004" y="2271937"/>
                </a:lnTo>
                <a:lnTo>
                  <a:pt x="7225455" y="2271937"/>
                </a:lnTo>
                <a:lnTo>
                  <a:pt x="7227613" y="2274095"/>
                </a:lnTo>
                <a:lnTo>
                  <a:pt x="7227613" y="2277467"/>
                </a:lnTo>
                <a:cubicBezTo>
                  <a:pt x="7227613" y="2279625"/>
                  <a:pt x="7219566" y="2281783"/>
                  <a:pt x="7203470" y="2283941"/>
                </a:cubicBezTo>
                <a:cubicBezTo>
                  <a:pt x="7202751" y="2281783"/>
                  <a:pt x="7200593" y="2280704"/>
                  <a:pt x="7196996" y="2280704"/>
                </a:cubicBezTo>
                <a:lnTo>
                  <a:pt x="7188230" y="2280704"/>
                </a:lnTo>
                <a:lnTo>
                  <a:pt x="7179463" y="2287313"/>
                </a:lnTo>
                <a:lnTo>
                  <a:pt x="7178249" y="2287313"/>
                </a:lnTo>
                <a:lnTo>
                  <a:pt x="7175012" y="2285155"/>
                </a:lnTo>
                <a:lnTo>
                  <a:pt x="7173933" y="2286234"/>
                </a:lnTo>
                <a:lnTo>
                  <a:pt x="7170696" y="2296080"/>
                </a:lnTo>
                <a:cubicBezTo>
                  <a:pt x="7164851" y="2300846"/>
                  <a:pt x="7161929" y="2304128"/>
                  <a:pt x="7161929" y="2305926"/>
                </a:cubicBezTo>
                <a:lnTo>
                  <a:pt x="7163008" y="2307005"/>
                </a:lnTo>
                <a:lnTo>
                  <a:pt x="7176091" y="2305926"/>
                </a:lnTo>
                <a:lnTo>
                  <a:pt x="7179463" y="2305926"/>
                </a:lnTo>
                <a:lnTo>
                  <a:pt x="7180542" y="2307005"/>
                </a:lnTo>
                <a:lnTo>
                  <a:pt x="7181621" y="2307005"/>
                </a:lnTo>
                <a:lnTo>
                  <a:pt x="7183779" y="2304847"/>
                </a:lnTo>
                <a:lnTo>
                  <a:pt x="7191467" y="2304847"/>
                </a:lnTo>
                <a:cubicBezTo>
                  <a:pt x="7192905" y="2304847"/>
                  <a:pt x="7193624" y="2305926"/>
                  <a:pt x="7193624" y="2308084"/>
                </a:cubicBezTo>
                <a:lnTo>
                  <a:pt x="7194704" y="2309163"/>
                </a:lnTo>
                <a:lnTo>
                  <a:pt x="7195782" y="2309163"/>
                </a:lnTo>
                <a:lnTo>
                  <a:pt x="7231929" y="2304847"/>
                </a:lnTo>
                <a:lnTo>
                  <a:pt x="7235301" y="2304847"/>
                </a:lnTo>
                <a:lnTo>
                  <a:pt x="7235301" y="2301475"/>
                </a:lnTo>
                <a:cubicBezTo>
                  <a:pt x="7235301" y="2300216"/>
                  <a:pt x="7228332" y="2296934"/>
                  <a:pt x="7214395" y="2291629"/>
                </a:cubicBezTo>
                <a:lnTo>
                  <a:pt x="7213316" y="2290550"/>
                </a:lnTo>
                <a:lnTo>
                  <a:pt x="7213316" y="2287313"/>
                </a:lnTo>
                <a:lnTo>
                  <a:pt x="7222083" y="2289471"/>
                </a:lnTo>
                <a:cubicBezTo>
                  <a:pt x="7229187" y="2284346"/>
                  <a:pt x="7234312" y="2281783"/>
                  <a:pt x="7237459" y="2281783"/>
                </a:cubicBezTo>
                <a:lnTo>
                  <a:pt x="7234222" y="2277467"/>
                </a:lnTo>
                <a:lnTo>
                  <a:pt x="7234222" y="2276388"/>
                </a:lnTo>
                <a:lnTo>
                  <a:pt x="7236380" y="2274095"/>
                </a:lnTo>
                <a:lnTo>
                  <a:pt x="7238538" y="2274095"/>
                </a:lnTo>
                <a:lnTo>
                  <a:pt x="7246226" y="2279625"/>
                </a:lnTo>
                <a:lnTo>
                  <a:pt x="7246226" y="2280704"/>
                </a:lnTo>
                <a:lnTo>
                  <a:pt x="7239617" y="2280704"/>
                </a:lnTo>
                <a:cubicBezTo>
                  <a:pt x="7239617" y="2281604"/>
                  <a:pt x="7251306" y="2285245"/>
                  <a:pt x="7274685" y="2291629"/>
                </a:cubicBezTo>
                <a:lnTo>
                  <a:pt x="7284530" y="2297159"/>
                </a:lnTo>
                <a:lnTo>
                  <a:pt x="7284530" y="2298238"/>
                </a:lnTo>
                <a:lnTo>
                  <a:pt x="7281294" y="2304847"/>
                </a:lnTo>
                <a:cubicBezTo>
                  <a:pt x="7285070" y="2300441"/>
                  <a:pt x="7287992" y="2298238"/>
                  <a:pt x="7290060" y="2298238"/>
                </a:cubicBezTo>
                <a:cubicBezTo>
                  <a:pt x="7295456" y="2300036"/>
                  <a:pt x="7300536" y="2306960"/>
                  <a:pt x="7305302" y="2319009"/>
                </a:cubicBezTo>
                <a:lnTo>
                  <a:pt x="7304222" y="2326697"/>
                </a:lnTo>
                <a:lnTo>
                  <a:pt x="7305302" y="2338701"/>
                </a:lnTo>
                <a:cubicBezTo>
                  <a:pt x="7305302" y="2346074"/>
                  <a:pt x="7302379" y="2349761"/>
                  <a:pt x="7296534" y="2349761"/>
                </a:cubicBezTo>
                <a:cubicBezTo>
                  <a:pt x="7288892" y="2352638"/>
                  <a:pt x="7282688" y="2354077"/>
                  <a:pt x="7277922" y="2354077"/>
                </a:cubicBezTo>
                <a:cubicBezTo>
                  <a:pt x="7270818" y="2350750"/>
                  <a:pt x="7264974" y="2345624"/>
                  <a:pt x="7260388" y="2338701"/>
                </a:cubicBezTo>
                <a:cubicBezTo>
                  <a:pt x="7254543" y="2338701"/>
                  <a:pt x="7251621" y="2333980"/>
                  <a:pt x="7251621" y="2324539"/>
                </a:cubicBezTo>
                <a:cubicBezTo>
                  <a:pt x="7250542" y="2324539"/>
                  <a:pt x="7249463" y="2323055"/>
                  <a:pt x="7248384" y="2320088"/>
                </a:cubicBezTo>
                <a:lnTo>
                  <a:pt x="7247305" y="2319009"/>
                </a:lnTo>
                <a:lnTo>
                  <a:pt x="7242854" y="2319009"/>
                </a:lnTo>
                <a:lnTo>
                  <a:pt x="7238538" y="2326697"/>
                </a:lnTo>
                <a:lnTo>
                  <a:pt x="7235301" y="2326697"/>
                </a:lnTo>
                <a:lnTo>
                  <a:pt x="7230850" y="2325618"/>
                </a:lnTo>
                <a:lnTo>
                  <a:pt x="7224241" y="2327776"/>
                </a:lnTo>
                <a:lnTo>
                  <a:pt x="7222083" y="2327776"/>
                </a:lnTo>
                <a:lnTo>
                  <a:pt x="7221004" y="2326697"/>
                </a:lnTo>
                <a:lnTo>
                  <a:pt x="7204550" y="2331148"/>
                </a:lnTo>
                <a:lnTo>
                  <a:pt x="7199154" y="2336543"/>
                </a:lnTo>
                <a:lnTo>
                  <a:pt x="7194704" y="2336543"/>
                </a:lnTo>
                <a:cubicBezTo>
                  <a:pt x="7188320" y="2336543"/>
                  <a:pt x="7181756" y="2338746"/>
                  <a:pt x="7175012" y="2343152"/>
                </a:cubicBezTo>
                <a:lnTo>
                  <a:pt x="7168403" y="2345310"/>
                </a:lnTo>
                <a:lnTo>
                  <a:pt x="7156399" y="2343152"/>
                </a:lnTo>
                <a:cubicBezTo>
                  <a:pt x="7148397" y="2345669"/>
                  <a:pt x="7144395" y="2347468"/>
                  <a:pt x="7144395" y="2348547"/>
                </a:cubicBezTo>
                <a:lnTo>
                  <a:pt x="7144395" y="2352998"/>
                </a:lnTo>
                <a:lnTo>
                  <a:pt x="7145474" y="2352998"/>
                </a:lnTo>
                <a:lnTo>
                  <a:pt x="7154241" y="2349761"/>
                </a:lnTo>
                <a:lnTo>
                  <a:pt x="7155320" y="2349761"/>
                </a:lnTo>
                <a:lnTo>
                  <a:pt x="7164087" y="2351919"/>
                </a:lnTo>
                <a:lnTo>
                  <a:pt x="7165166" y="2351919"/>
                </a:lnTo>
                <a:lnTo>
                  <a:pt x="7173933" y="2349761"/>
                </a:lnTo>
                <a:lnTo>
                  <a:pt x="7176091" y="2349761"/>
                </a:lnTo>
                <a:lnTo>
                  <a:pt x="7193624" y="2355156"/>
                </a:lnTo>
                <a:lnTo>
                  <a:pt x="7200234" y="2352998"/>
                </a:lnTo>
                <a:cubicBezTo>
                  <a:pt x="7211923" y="2355156"/>
                  <a:pt x="7217767" y="2356954"/>
                  <a:pt x="7217767" y="2358393"/>
                </a:cubicBezTo>
                <a:lnTo>
                  <a:pt x="7216688" y="2359606"/>
                </a:lnTo>
                <a:lnTo>
                  <a:pt x="7216688" y="2360685"/>
                </a:lnTo>
                <a:lnTo>
                  <a:pt x="7209000" y="2359606"/>
                </a:lnTo>
                <a:lnTo>
                  <a:pt x="7192546" y="2360685"/>
                </a:lnTo>
                <a:lnTo>
                  <a:pt x="7191467" y="2359606"/>
                </a:lnTo>
                <a:lnTo>
                  <a:pt x="7190388" y="2359606"/>
                </a:lnTo>
                <a:lnTo>
                  <a:pt x="7182700" y="2362844"/>
                </a:lnTo>
                <a:cubicBezTo>
                  <a:pt x="7174877" y="2359876"/>
                  <a:pt x="7164671" y="2358393"/>
                  <a:pt x="7152083" y="2358393"/>
                </a:cubicBezTo>
                <a:lnTo>
                  <a:pt x="7145474" y="2359606"/>
                </a:lnTo>
                <a:lnTo>
                  <a:pt x="7147632" y="2369452"/>
                </a:lnTo>
                <a:lnTo>
                  <a:pt x="7146553" y="2370531"/>
                </a:lnTo>
                <a:lnTo>
                  <a:pt x="7147632" y="2375926"/>
                </a:lnTo>
                <a:lnTo>
                  <a:pt x="7147632" y="2382535"/>
                </a:lnTo>
                <a:lnTo>
                  <a:pt x="7161929" y="2382535"/>
                </a:lnTo>
                <a:lnTo>
                  <a:pt x="7193624" y="2386986"/>
                </a:lnTo>
                <a:cubicBezTo>
                  <a:pt x="7193624" y="2385637"/>
                  <a:pt x="7202392" y="2384514"/>
                  <a:pt x="7219925" y="2383614"/>
                </a:cubicBezTo>
                <a:cubicBezTo>
                  <a:pt x="7221544" y="2369048"/>
                  <a:pt x="7224826" y="2361765"/>
                  <a:pt x="7229771" y="2361765"/>
                </a:cubicBezTo>
                <a:lnTo>
                  <a:pt x="7229771" y="2357314"/>
                </a:lnTo>
                <a:lnTo>
                  <a:pt x="7227613" y="2354077"/>
                </a:lnTo>
                <a:lnTo>
                  <a:pt x="7231929" y="2352998"/>
                </a:lnTo>
                <a:lnTo>
                  <a:pt x="7231929" y="2351919"/>
                </a:lnTo>
                <a:lnTo>
                  <a:pt x="7226534" y="2351919"/>
                </a:lnTo>
                <a:lnTo>
                  <a:pt x="7223162" y="2352998"/>
                </a:lnTo>
                <a:lnTo>
                  <a:pt x="7223162" y="2350840"/>
                </a:lnTo>
                <a:cubicBezTo>
                  <a:pt x="7231974" y="2339870"/>
                  <a:pt x="7239302" y="2334385"/>
                  <a:pt x="7245147" y="2334385"/>
                </a:cubicBezTo>
                <a:lnTo>
                  <a:pt x="7246226" y="2334385"/>
                </a:lnTo>
                <a:cubicBezTo>
                  <a:pt x="7251891" y="2337262"/>
                  <a:pt x="7263580" y="2346389"/>
                  <a:pt x="7281294" y="2361765"/>
                </a:cubicBezTo>
                <a:lnTo>
                  <a:pt x="7281294" y="2362844"/>
                </a:lnTo>
                <a:cubicBezTo>
                  <a:pt x="7275449" y="2374713"/>
                  <a:pt x="7272527" y="2389684"/>
                  <a:pt x="7272527" y="2407757"/>
                </a:cubicBezTo>
                <a:lnTo>
                  <a:pt x="7275764" y="2419761"/>
                </a:lnTo>
                <a:lnTo>
                  <a:pt x="7271448" y="2429607"/>
                </a:lnTo>
                <a:cubicBezTo>
                  <a:pt x="7271448" y="2440037"/>
                  <a:pt x="7272886" y="2446961"/>
                  <a:pt x="7275764" y="2450378"/>
                </a:cubicBezTo>
                <a:lnTo>
                  <a:pt x="7275764" y="2452670"/>
                </a:lnTo>
                <a:cubicBezTo>
                  <a:pt x="7272886" y="2459235"/>
                  <a:pt x="7271043" y="2468721"/>
                  <a:pt x="7270234" y="2481129"/>
                </a:cubicBezTo>
                <a:cubicBezTo>
                  <a:pt x="7261512" y="2489851"/>
                  <a:pt x="7254948" y="2494932"/>
                  <a:pt x="7250542" y="2496370"/>
                </a:cubicBezTo>
                <a:lnTo>
                  <a:pt x="7240696" y="2495291"/>
                </a:lnTo>
                <a:cubicBezTo>
                  <a:pt x="7240696" y="2497179"/>
                  <a:pt x="7236335" y="2499382"/>
                  <a:pt x="7227613" y="2501900"/>
                </a:cubicBezTo>
                <a:cubicBezTo>
                  <a:pt x="7221589" y="2501900"/>
                  <a:pt x="7216104" y="2496775"/>
                  <a:pt x="7211158" y="2486524"/>
                </a:cubicBezTo>
                <a:lnTo>
                  <a:pt x="7211158" y="2485445"/>
                </a:lnTo>
                <a:lnTo>
                  <a:pt x="7212237" y="2484366"/>
                </a:lnTo>
                <a:lnTo>
                  <a:pt x="7212237" y="2483287"/>
                </a:lnTo>
                <a:cubicBezTo>
                  <a:pt x="7209360" y="2483287"/>
                  <a:pt x="7207921" y="2481084"/>
                  <a:pt x="7207921" y="2476678"/>
                </a:cubicBezTo>
                <a:cubicBezTo>
                  <a:pt x="7200368" y="2470294"/>
                  <a:pt x="7191242" y="2464450"/>
                  <a:pt x="7180542" y="2459144"/>
                </a:cubicBezTo>
                <a:lnTo>
                  <a:pt x="7180542" y="2456986"/>
                </a:lnTo>
                <a:cubicBezTo>
                  <a:pt x="7180542" y="2456087"/>
                  <a:pt x="7184183" y="2454649"/>
                  <a:pt x="7191467" y="2452670"/>
                </a:cubicBezTo>
                <a:lnTo>
                  <a:pt x="7196996" y="2454828"/>
                </a:lnTo>
                <a:lnTo>
                  <a:pt x="7203470" y="2452670"/>
                </a:lnTo>
                <a:lnTo>
                  <a:pt x="7204550" y="2453749"/>
                </a:lnTo>
                <a:cubicBezTo>
                  <a:pt x="7204550" y="2450782"/>
                  <a:pt x="7209315" y="2448579"/>
                  <a:pt x="7218846" y="2447141"/>
                </a:cubicBezTo>
                <a:lnTo>
                  <a:pt x="7222083" y="2428528"/>
                </a:lnTo>
                <a:lnTo>
                  <a:pt x="7218846" y="2427449"/>
                </a:lnTo>
                <a:lnTo>
                  <a:pt x="7210079" y="2430686"/>
                </a:lnTo>
                <a:cubicBezTo>
                  <a:pt x="7205674" y="2430686"/>
                  <a:pt x="7202751" y="2428528"/>
                  <a:pt x="7201312" y="2424212"/>
                </a:cubicBezTo>
                <a:lnTo>
                  <a:pt x="7177170" y="2427449"/>
                </a:lnTo>
                <a:lnTo>
                  <a:pt x="7176091" y="2427449"/>
                </a:lnTo>
                <a:lnTo>
                  <a:pt x="7166245" y="2425291"/>
                </a:lnTo>
                <a:lnTo>
                  <a:pt x="7152083" y="2426370"/>
                </a:lnTo>
                <a:lnTo>
                  <a:pt x="7148711" y="2425291"/>
                </a:lnTo>
                <a:lnTo>
                  <a:pt x="7146553" y="2428528"/>
                </a:lnTo>
                <a:cubicBezTo>
                  <a:pt x="7147992" y="2431046"/>
                  <a:pt x="7149071" y="2436171"/>
                  <a:pt x="7149790" y="2443904"/>
                </a:cubicBezTo>
                <a:lnTo>
                  <a:pt x="7148711" y="2444983"/>
                </a:lnTo>
                <a:lnTo>
                  <a:pt x="7147632" y="2444983"/>
                </a:lnTo>
                <a:lnTo>
                  <a:pt x="7146553" y="2443904"/>
                </a:lnTo>
                <a:lnTo>
                  <a:pt x="7143316" y="2444983"/>
                </a:lnTo>
                <a:lnTo>
                  <a:pt x="7145474" y="2447141"/>
                </a:lnTo>
                <a:lnTo>
                  <a:pt x="7142237" y="2453749"/>
                </a:lnTo>
                <a:lnTo>
                  <a:pt x="7146553" y="2458065"/>
                </a:lnTo>
                <a:lnTo>
                  <a:pt x="7146553" y="2474520"/>
                </a:lnTo>
                <a:lnTo>
                  <a:pt x="7145474" y="2475599"/>
                </a:lnTo>
                <a:lnTo>
                  <a:pt x="7146553" y="2476678"/>
                </a:lnTo>
                <a:lnTo>
                  <a:pt x="7146553" y="2482208"/>
                </a:lnTo>
                <a:lnTo>
                  <a:pt x="7147632" y="2494212"/>
                </a:lnTo>
                <a:cubicBezTo>
                  <a:pt x="7145294" y="2499337"/>
                  <a:pt x="7140574" y="2501900"/>
                  <a:pt x="7133470" y="2501900"/>
                </a:cubicBezTo>
                <a:cubicBezTo>
                  <a:pt x="7128705" y="2501900"/>
                  <a:pt x="7123580" y="2500821"/>
                  <a:pt x="7118094" y="2498663"/>
                </a:cubicBezTo>
                <a:lnTo>
                  <a:pt x="7111485" y="2500821"/>
                </a:lnTo>
                <a:lnTo>
                  <a:pt x="7105011" y="2499742"/>
                </a:lnTo>
                <a:lnTo>
                  <a:pt x="7099482" y="2500821"/>
                </a:lnTo>
                <a:lnTo>
                  <a:pt x="7098403" y="2499742"/>
                </a:lnTo>
                <a:lnTo>
                  <a:pt x="7098403" y="2494212"/>
                </a:lnTo>
                <a:lnTo>
                  <a:pt x="7093952" y="2464674"/>
                </a:lnTo>
                <a:cubicBezTo>
                  <a:pt x="7096919" y="2460808"/>
                  <a:pt x="7098403" y="2457166"/>
                  <a:pt x="7098403" y="2453749"/>
                </a:cubicBezTo>
                <a:lnTo>
                  <a:pt x="7099482" y="2453749"/>
                </a:lnTo>
                <a:lnTo>
                  <a:pt x="7098403" y="2452670"/>
                </a:lnTo>
                <a:lnTo>
                  <a:pt x="7098403" y="2442825"/>
                </a:lnTo>
                <a:lnTo>
                  <a:pt x="7097324" y="2437295"/>
                </a:lnTo>
                <a:lnTo>
                  <a:pt x="7103798" y="2435137"/>
                </a:lnTo>
                <a:lnTo>
                  <a:pt x="7097324" y="2428528"/>
                </a:lnTo>
                <a:lnTo>
                  <a:pt x="7099482" y="2425291"/>
                </a:lnTo>
                <a:lnTo>
                  <a:pt x="7098403" y="2403306"/>
                </a:lnTo>
                <a:lnTo>
                  <a:pt x="7098403" y="2384693"/>
                </a:lnTo>
                <a:lnTo>
                  <a:pt x="7099482" y="2383614"/>
                </a:lnTo>
                <a:cubicBezTo>
                  <a:pt x="7099482" y="2369048"/>
                  <a:pt x="7096200" y="2361765"/>
                  <a:pt x="7089636" y="2361765"/>
                </a:cubicBezTo>
                <a:lnTo>
                  <a:pt x="7078711" y="2368373"/>
                </a:lnTo>
                <a:lnTo>
                  <a:pt x="7072102" y="2352998"/>
                </a:lnTo>
                <a:lnTo>
                  <a:pt x="7066572" y="2327776"/>
                </a:lnTo>
                <a:cubicBezTo>
                  <a:pt x="7065133" y="2327776"/>
                  <a:pt x="7062616" y="2322696"/>
                  <a:pt x="7059019" y="2312535"/>
                </a:cubicBezTo>
                <a:lnTo>
                  <a:pt x="7059019" y="2310242"/>
                </a:lnTo>
                <a:lnTo>
                  <a:pt x="7063335" y="2305926"/>
                </a:lnTo>
                <a:cubicBezTo>
                  <a:pt x="7078711" y="2307904"/>
                  <a:pt x="7086399" y="2310467"/>
                  <a:pt x="7086399" y="2313614"/>
                </a:cubicBezTo>
                <a:lnTo>
                  <a:pt x="7086399" y="2314693"/>
                </a:lnTo>
                <a:lnTo>
                  <a:pt x="7089636" y="2312535"/>
                </a:lnTo>
                <a:lnTo>
                  <a:pt x="7098403" y="2313614"/>
                </a:lnTo>
                <a:lnTo>
                  <a:pt x="7102719" y="2309163"/>
                </a:lnTo>
                <a:lnTo>
                  <a:pt x="7112564" y="2310242"/>
                </a:lnTo>
                <a:cubicBezTo>
                  <a:pt x="7114992" y="2310242"/>
                  <a:pt x="7117915" y="2303319"/>
                  <a:pt x="7121331" y="2289471"/>
                </a:cubicBezTo>
                <a:lnTo>
                  <a:pt x="7121331" y="2285155"/>
                </a:lnTo>
                <a:lnTo>
                  <a:pt x="7110406" y="2280704"/>
                </a:lnTo>
                <a:lnTo>
                  <a:pt x="7109327" y="2280704"/>
                </a:lnTo>
                <a:lnTo>
                  <a:pt x="7098403" y="2283941"/>
                </a:lnTo>
                <a:cubicBezTo>
                  <a:pt x="7095975" y="2283941"/>
                  <a:pt x="7093412" y="2282503"/>
                  <a:pt x="7090715" y="2279625"/>
                </a:cubicBezTo>
                <a:lnTo>
                  <a:pt x="7086399" y="2280704"/>
                </a:lnTo>
                <a:lnTo>
                  <a:pt x="7075339" y="2279625"/>
                </a:lnTo>
                <a:cubicBezTo>
                  <a:pt x="7075339" y="2281783"/>
                  <a:pt x="7072057" y="2283627"/>
                  <a:pt x="7065493" y="2285155"/>
                </a:cubicBezTo>
                <a:lnTo>
                  <a:pt x="7053489" y="2275174"/>
                </a:lnTo>
                <a:lnTo>
                  <a:pt x="7053489" y="2274095"/>
                </a:lnTo>
                <a:lnTo>
                  <a:pt x="7057805" y="2269779"/>
                </a:lnTo>
                <a:lnTo>
                  <a:pt x="7059019" y="2269779"/>
                </a:lnTo>
                <a:lnTo>
                  <a:pt x="7065493" y="2277467"/>
                </a:lnTo>
                <a:lnTo>
                  <a:pt x="7066572" y="2277467"/>
                </a:lnTo>
                <a:cubicBezTo>
                  <a:pt x="7069539" y="2272342"/>
                  <a:pt x="7072102" y="2269779"/>
                  <a:pt x="7074260" y="2269779"/>
                </a:cubicBezTo>
                <a:cubicBezTo>
                  <a:pt x="7080824" y="2271758"/>
                  <a:pt x="7084106" y="2273196"/>
                  <a:pt x="7084106" y="2274095"/>
                </a:cubicBezTo>
                <a:lnTo>
                  <a:pt x="7085185" y="2273016"/>
                </a:lnTo>
                <a:lnTo>
                  <a:pt x="7087478" y="2273016"/>
                </a:lnTo>
                <a:lnTo>
                  <a:pt x="7090715" y="2275174"/>
                </a:lnTo>
                <a:lnTo>
                  <a:pt x="7091794" y="2275174"/>
                </a:lnTo>
                <a:lnTo>
                  <a:pt x="7090715" y="2274095"/>
                </a:lnTo>
                <a:lnTo>
                  <a:pt x="7090715" y="2271937"/>
                </a:lnTo>
                <a:lnTo>
                  <a:pt x="7092873" y="2269779"/>
                </a:lnTo>
                <a:lnTo>
                  <a:pt x="7103798" y="2269779"/>
                </a:lnTo>
                <a:cubicBezTo>
                  <a:pt x="7106765" y="2273376"/>
                  <a:pt x="7109327" y="2275174"/>
                  <a:pt x="7111485" y="2275174"/>
                </a:cubicBezTo>
                <a:lnTo>
                  <a:pt x="7118094" y="2269779"/>
                </a:lnTo>
                <a:lnTo>
                  <a:pt x="7126861" y="2269779"/>
                </a:lnTo>
                <a:lnTo>
                  <a:pt x="7133470" y="2271937"/>
                </a:lnTo>
                <a:lnTo>
                  <a:pt x="7143316" y="2270858"/>
                </a:lnTo>
                <a:lnTo>
                  <a:pt x="7144395" y="2270858"/>
                </a:lnTo>
                <a:lnTo>
                  <a:pt x="7145474" y="2271937"/>
                </a:lnTo>
                <a:cubicBezTo>
                  <a:pt x="7150959" y="2269240"/>
                  <a:pt x="7153881" y="2267037"/>
                  <a:pt x="7154241" y="2265329"/>
                </a:cubicBezTo>
                <a:lnTo>
                  <a:pt x="7151004" y="2258855"/>
                </a:lnTo>
                <a:lnTo>
                  <a:pt x="7153162" y="2252246"/>
                </a:lnTo>
                <a:lnTo>
                  <a:pt x="7149790" y="2241321"/>
                </a:lnTo>
                <a:cubicBezTo>
                  <a:pt x="7151139" y="2237994"/>
                  <a:pt x="7153342" y="2235431"/>
                  <a:pt x="7156399" y="2233633"/>
                </a:cubicBezTo>
                <a:close/>
                <a:moveTo>
                  <a:pt x="3605039" y="2233521"/>
                </a:moveTo>
                <a:lnTo>
                  <a:pt x="3605039" y="2235679"/>
                </a:lnTo>
                <a:lnTo>
                  <a:pt x="3606118" y="2235679"/>
                </a:lnTo>
                <a:lnTo>
                  <a:pt x="3606118" y="2233521"/>
                </a:lnTo>
                <a:close/>
                <a:moveTo>
                  <a:pt x="7670042" y="2233251"/>
                </a:moveTo>
                <a:lnTo>
                  <a:pt x="7670042" y="2236488"/>
                </a:lnTo>
                <a:lnTo>
                  <a:pt x="7672200" y="2236488"/>
                </a:lnTo>
                <a:lnTo>
                  <a:pt x="7672200" y="2233251"/>
                </a:lnTo>
                <a:close/>
                <a:moveTo>
                  <a:pt x="4155317" y="2233251"/>
                </a:moveTo>
                <a:lnTo>
                  <a:pt x="4155317" y="2236488"/>
                </a:lnTo>
                <a:lnTo>
                  <a:pt x="4157476" y="2236488"/>
                </a:lnTo>
                <a:lnTo>
                  <a:pt x="4157476" y="2233251"/>
                </a:lnTo>
                <a:close/>
                <a:moveTo>
                  <a:pt x="9280279" y="2232577"/>
                </a:moveTo>
                <a:lnTo>
                  <a:pt x="9279200" y="2233656"/>
                </a:lnTo>
                <a:lnTo>
                  <a:pt x="9278121" y="2233656"/>
                </a:lnTo>
                <a:lnTo>
                  <a:pt x="9279200" y="2239051"/>
                </a:lnTo>
                <a:lnTo>
                  <a:pt x="9279200" y="2246604"/>
                </a:lnTo>
                <a:lnTo>
                  <a:pt x="9280279" y="2246604"/>
                </a:lnTo>
                <a:cubicBezTo>
                  <a:pt x="9282437" y="2246604"/>
                  <a:pt x="9283516" y="2243007"/>
                  <a:pt x="9283516" y="2235814"/>
                </a:cubicBezTo>
                <a:lnTo>
                  <a:pt x="9282437" y="2232577"/>
                </a:lnTo>
                <a:close/>
                <a:moveTo>
                  <a:pt x="8667014" y="2232172"/>
                </a:moveTo>
                <a:lnTo>
                  <a:pt x="8667014" y="2233251"/>
                </a:lnTo>
                <a:lnTo>
                  <a:pt x="8669172" y="2233251"/>
                </a:lnTo>
                <a:lnTo>
                  <a:pt x="8669172" y="2232172"/>
                </a:lnTo>
                <a:close/>
                <a:moveTo>
                  <a:pt x="1093274" y="2231498"/>
                </a:moveTo>
                <a:lnTo>
                  <a:pt x="1093274" y="2232577"/>
                </a:lnTo>
                <a:cubicBezTo>
                  <a:pt x="1093274" y="2236893"/>
                  <a:pt x="1095431" y="2239051"/>
                  <a:pt x="1099749" y="2239051"/>
                </a:cubicBezTo>
                <a:lnTo>
                  <a:pt x="1100827" y="2239051"/>
                </a:lnTo>
                <a:lnTo>
                  <a:pt x="1100827" y="2231498"/>
                </a:lnTo>
                <a:close/>
                <a:moveTo>
                  <a:pt x="1145875" y="2230419"/>
                </a:moveTo>
                <a:cubicBezTo>
                  <a:pt x="1154597" y="2230419"/>
                  <a:pt x="1163544" y="2234735"/>
                  <a:pt x="1172715" y="2243367"/>
                </a:cubicBezTo>
                <a:lnTo>
                  <a:pt x="1172715" y="2249841"/>
                </a:lnTo>
                <a:lnTo>
                  <a:pt x="1181348" y="2247683"/>
                </a:lnTo>
                <a:cubicBezTo>
                  <a:pt x="1187731" y="2254966"/>
                  <a:pt x="1190923" y="2261395"/>
                  <a:pt x="1190923" y="2266970"/>
                </a:cubicBezTo>
                <a:lnTo>
                  <a:pt x="1193082" y="2270207"/>
                </a:lnTo>
                <a:lnTo>
                  <a:pt x="1192003" y="2276546"/>
                </a:lnTo>
                <a:lnTo>
                  <a:pt x="1194160" y="2283020"/>
                </a:lnTo>
                <a:cubicBezTo>
                  <a:pt x="1194160" y="2293451"/>
                  <a:pt x="1187012" y="2300959"/>
                  <a:pt x="1172715" y="2305545"/>
                </a:cubicBezTo>
                <a:cubicBezTo>
                  <a:pt x="1171277" y="2304106"/>
                  <a:pt x="1166601" y="2303387"/>
                  <a:pt x="1158689" y="2303387"/>
                </a:cubicBezTo>
                <a:cubicBezTo>
                  <a:pt x="1150865" y="2301858"/>
                  <a:pt x="1146954" y="2299385"/>
                  <a:pt x="1146954" y="2295969"/>
                </a:cubicBezTo>
                <a:lnTo>
                  <a:pt x="1148033" y="2261575"/>
                </a:lnTo>
                <a:lnTo>
                  <a:pt x="1140480" y="2235814"/>
                </a:lnTo>
                <a:cubicBezTo>
                  <a:pt x="1141739" y="2232217"/>
                  <a:pt x="1143537" y="2230419"/>
                  <a:pt x="1145875" y="2230419"/>
                </a:cubicBezTo>
                <a:close/>
                <a:moveTo>
                  <a:pt x="2278936" y="2230014"/>
                </a:moveTo>
                <a:lnTo>
                  <a:pt x="2278936" y="2233251"/>
                </a:lnTo>
                <a:lnTo>
                  <a:pt x="2280016" y="2233251"/>
                </a:lnTo>
                <a:lnTo>
                  <a:pt x="2280016" y="2230014"/>
                </a:lnTo>
                <a:close/>
                <a:moveTo>
                  <a:pt x="2140824" y="2230014"/>
                </a:moveTo>
                <a:cubicBezTo>
                  <a:pt x="2140824" y="2232172"/>
                  <a:pt x="2139745" y="2233251"/>
                  <a:pt x="2137588" y="2233251"/>
                </a:cubicBezTo>
                <a:lnTo>
                  <a:pt x="2137588" y="2234330"/>
                </a:lnTo>
                <a:lnTo>
                  <a:pt x="2148243" y="2235409"/>
                </a:lnTo>
                <a:lnTo>
                  <a:pt x="2150402" y="2231093"/>
                </a:lnTo>
                <a:lnTo>
                  <a:pt x="2145140" y="2230014"/>
                </a:lnTo>
                <a:close/>
                <a:moveTo>
                  <a:pt x="3157267" y="2228396"/>
                </a:moveTo>
                <a:lnTo>
                  <a:pt x="3157267" y="2229475"/>
                </a:lnTo>
                <a:lnTo>
                  <a:pt x="3162527" y="2235949"/>
                </a:lnTo>
                <a:lnTo>
                  <a:pt x="3162527" y="2237028"/>
                </a:lnTo>
                <a:lnTo>
                  <a:pt x="3161583" y="2238107"/>
                </a:lnTo>
                <a:lnTo>
                  <a:pt x="3161583" y="2239051"/>
                </a:lnTo>
                <a:lnTo>
                  <a:pt x="3164685" y="2241209"/>
                </a:lnTo>
                <a:lnTo>
                  <a:pt x="3165764" y="2232712"/>
                </a:lnTo>
                <a:cubicBezTo>
                  <a:pt x="3164685" y="2229835"/>
                  <a:pt x="3163606" y="2228396"/>
                  <a:pt x="3162527" y="2228396"/>
                </a:cubicBezTo>
                <a:close/>
                <a:moveTo>
                  <a:pt x="7658038" y="2227856"/>
                </a:moveTo>
                <a:cubicBezTo>
                  <a:pt x="7654801" y="2229295"/>
                  <a:pt x="7653003" y="2230734"/>
                  <a:pt x="7652643" y="2232172"/>
                </a:cubicBezTo>
                <a:lnTo>
                  <a:pt x="7652643" y="2235409"/>
                </a:lnTo>
                <a:cubicBezTo>
                  <a:pt x="7656959" y="2235409"/>
                  <a:pt x="7659117" y="2233251"/>
                  <a:pt x="7659117" y="2228935"/>
                </a:cubicBezTo>
                <a:close/>
                <a:moveTo>
                  <a:pt x="4143314" y="2227856"/>
                </a:moveTo>
                <a:cubicBezTo>
                  <a:pt x="4140077" y="2229295"/>
                  <a:pt x="4138278" y="2230734"/>
                  <a:pt x="4137919" y="2232172"/>
                </a:cubicBezTo>
                <a:lnTo>
                  <a:pt x="4137919" y="2235409"/>
                </a:lnTo>
                <a:cubicBezTo>
                  <a:pt x="4142235" y="2235409"/>
                  <a:pt x="4144393" y="2233251"/>
                  <a:pt x="4144393" y="2228935"/>
                </a:cubicBezTo>
                <a:close/>
                <a:moveTo>
                  <a:pt x="9075942" y="2227047"/>
                </a:moveTo>
                <a:lnTo>
                  <a:pt x="9079179" y="2227047"/>
                </a:lnTo>
                <a:cubicBezTo>
                  <a:pt x="9081337" y="2227766"/>
                  <a:pt x="9082416" y="2229969"/>
                  <a:pt x="9082416" y="2233656"/>
                </a:cubicBezTo>
                <a:lnTo>
                  <a:pt x="9079179" y="2236893"/>
                </a:lnTo>
                <a:lnTo>
                  <a:pt x="9077021" y="2236893"/>
                </a:lnTo>
                <a:cubicBezTo>
                  <a:pt x="9074863" y="2236174"/>
                  <a:pt x="9073784" y="2233971"/>
                  <a:pt x="9073784" y="2230284"/>
                </a:cubicBezTo>
                <a:lnTo>
                  <a:pt x="9073784" y="2229205"/>
                </a:lnTo>
                <a:close/>
                <a:moveTo>
                  <a:pt x="6197327" y="2227047"/>
                </a:moveTo>
                <a:lnTo>
                  <a:pt x="6197327" y="2228126"/>
                </a:lnTo>
                <a:lnTo>
                  <a:pt x="6200564" y="2228126"/>
                </a:lnTo>
                <a:lnTo>
                  <a:pt x="6200564" y="2227047"/>
                </a:lnTo>
                <a:close/>
                <a:moveTo>
                  <a:pt x="2218919" y="2226777"/>
                </a:moveTo>
                <a:lnTo>
                  <a:pt x="2217838" y="2227856"/>
                </a:lnTo>
                <a:lnTo>
                  <a:pt x="2217838" y="2232172"/>
                </a:lnTo>
                <a:lnTo>
                  <a:pt x="2222155" y="2232172"/>
                </a:lnTo>
                <a:lnTo>
                  <a:pt x="2222155" y="2231093"/>
                </a:lnTo>
                <a:cubicBezTo>
                  <a:pt x="2221075" y="2228216"/>
                  <a:pt x="2219997" y="2226777"/>
                  <a:pt x="2218919" y="2226777"/>
                </a:cubicBezTo>
                <a:close/>
                <a:moveTo>
                  <a:pt x="6731960" y="2225698"/>
                </a:moveTo>
                <a:cubicBezTo>
                  <a:pt x="6723148" y="2227317"/>
                  <a:pt x="6718742" y="2231678"/>
                  <a:pt x="6718742" y="2238781"/>
                </a:cubicBezTo>
                <a:lnTo>
                  <a:pt x="6718742" y="2240939"/>
                </a:lnTo>
                <a:lnTo>
                  <a:pt x="6722114" y="2245390"/>
                </a:lnTo>
                <a:lnTo>
                  <a:pt x="6722114" y="2247548"/>
                </a:lnTo>
                <a:cubicBezTo>
                  <a:pt x="6719147" y="2250246"/>
                  <a:pt x="6717663" y="2256450"/>
                  <a:pt x="6717663" y="2266161"/>
                </a:cubicBezTo>
                <a:lnTo>
                  <a:pt x="6728588" y="2263868"/>
                </a:lnTo>
                <a:cubicBezTo>
                  <a:pt x="6735152" y="2264857"/>
                  <a:pt x="6738434" y="2265981"/>
                  <a:pt x="6738434" y="2267240"/>
                </a:cubicBezTo>
                <a:lnTo>
                  <a:pt x="6747201" y="2263868"/>
                </a:lnTo>
                <a:lnTo>
                  <a:pt x="6747201" y="2260631"/>
                </a:lnTo>
                <a:cubicBezTo>
                  <a:pt x="6737040" y="2256405"/>
                  <a:pt x="6731960" y="2252763"/>
                  <a:pt x="6731960" y="2249706"/>
                </a:cubicBezTo>
                <a:lnTo>
                  <a:pt x="6738434" y="2243097"/>
                </a:lnTo>
                <a:cubicBezTo>
                  <a:pt x="6738434" y="2231498"/>
                  <a:pt x="6736276" y="2225698"/>
                  <a:pt x="6731960" y="2225698"/>
                </a:cubicBezTo>
                <a:close/>
                <a:moveTo>
                  <a:pt x="6633501" y="2225698"/>
                </a:moveTo>
                <a:lnTo>
                  <a:pt x="6627971" y="2227856"/>
                </a:lnTo>
                <a:lnTo>
                  <a:pt x="6626892" y="2226777"/>
                </a:lnTo>
                <a:lnTo>
                  <a:pt x="6621497" y="2227856"/>
                </a:lnTo>
                <a:lnTo>
                  <a:pt x="6612730" y="2227856"/>
                </a:lnTo>
                <a:lnTo>
                  <a:pt x="6609358" y="2231093"/>
                </a:lnTo>
                <a:lnTo>
                  <a:pt x="6611651" y="2237702"/>
                </a:lnTo>
                <a:lnTo>
                  <a:pt x="6611651" y="2250785"/>
                </a:lnTo>
                <a:cubicBezTo>
                  <a:pt x="6612011" y="2252224"/>
                  <a:pt x="6618575" y="2255506"/>
                  <a:pt x="6631343" y="2260631"/>
                </a:cubicBezTo>
                <a:cubicBezTo>
                  <a:pt x="6641323" y="2267195"/>
                  <a:pt x="6648247" y="2270477"/>
                  <a:pt x="6652114" y="2270477"/>
                </a:cubicBezTo>
                <a:lnTo>
                  <a:pt x="6658588" y="2266161"/>
                </a:lnTo>
                <a:lnTo>
                  <a:pt x="6667354" y="2268319"/>
                </a:lnTo>
                <a:cubicBezTo>
                  <a:pt x="6670322" y="2265711"/>
                  <a:pt x="6671805" y="2263149"/>
                  <a:pt x="6671805" y="2260631"/>
                </a:cubicBezTo>
                <a:lnTo>
                  <a:pt x="6671805" y="2254022"/>
                </a:lnTo>
                <a:lnTo>
                  <a:pt x="6666275" y="2248627"/>
                </a:lnTo>
                <a:lnTo>
                  <a:pt x="6660880" y="2251864"/>
                </a:lnTo>
                <a:lnTo>
                  <a:pt x="6659667" y="2251864"/>
                </a:lnTo>
                <a:lnTo>
                  <a:pt x="6651035" y="2249706"/>
                </a:lnTo>
                <a:lnTo>
                  <a:pt x="6642268" y="2251864"/>
                </a:lnTo>
                <a:lnTo>
                  <a:pt x="6638896" y="2251864"/>
                </a:lnTo>
                <a:lnTo>
                  <a:pt x="6635659" y="2248627"/>
                </a:lnTo>
                <a:cubicBezTo>
                  <a:pt x="6635659" y="2245480"/>
                  <a:pt x="6642942" y="2243637"/>
                  <a:pt x="6657509" y="2243097"/>
                </a:cubicBezTo>
                <a:lnTo>
                  <a:pt x="6667354" y="2246469"/>
                </a:lnTo>
                <a:cubicBezTo>
                  <a:pt x="6670682" y="2246469"/>
                  <a:pt x="6672884" y="2242063"/>
                  <a:pt x="6673963" y="2233251"/>
                </a:cubicBezTo>
                <a:lnTo>
                  <a:pt x="6672884" y="2228935"/>
                </a:lnTo>
                <a:lnTo>
                  <a:pt x="6657509" y="2228935"/>
                </a:lnTo>
                <a:cubicBezTo>
                  <a:pt x="6648607" y="2228935"/>
                  <a:pt x="6640604" y="2227856"/>
                  <a:pt x="6633501" y="2225698"/>
                </a:cubicBezTo>
                <a:close/>
                <a:moveTo>
                  <a:pt x="1737965" y="2225564"/>
                </a:moveTo>
                <a:lnTo>
                  <a:pt x="1737965" y="2229880"/>
                </a:lnTo>
                <a:lnTo>
                  <a:pt x="1739178" y="2229880"/>
                </a:lnTo>
                <a:lnTo>
                  <a:pt x="1741336" y="2227722"/>
                </a:lnTo>
                <a:lnTo>
                  <a:pt x="1741336" y="2225564"/>
                </a:lnTo>
                <a:close/>
                <a:moveTo>
                  <a:pt x="1620489" y="2225564"/>
                </a:moveTo>
                <a:lnTo>
                  <a:pt x="1618331" y="2227722"/>
                </a:lnTo>
                <a:lnTo>
                  <a:pt x="1619410" y="2230959"/>
                </a:lnTo>
                <a:lnTo>
                  <a:pt x="1622647" y="2230959"/>
                </a:lnTo>
                <a:lnTo>
                  <a:pt x="1622647" y="2227722"/>
                </a:lnTo>
                <a:close/>
                <a:moveTo>
                  <a:pt x="6780110" y="2224485"/>
                </a:moveTo>
                <a:lnTo>
                  <a:pt x="6780110" y="2226777"/>
                </a:lnTo>
                <a:lnTo>
                  <a:pt x="6782268" y="2226777"/>
                </a:lnTo>
                <a:close/>
                <a:moveTo>
                  <a:pt x="8654201" y="2223675"/>
                </a:moveTo>
                <a:lnTo>
                  <a:pt x="8654201" y="2224754"/>
                </a:lnTo>
                <a:lnTo>
                  <a:pt x="8656224" y="2224754"/>
                </a:lnTo>
                <a:lnTo>
                  <a:pt x="8656224" y="2223675"/>
                </a:lnTo>
                <a:close/>
                <a:moveTo>
                  <a:pt x="2230786" y="2222596"/>
                </a:moveTo>
                <a:lnTo>
                  <a:pt x="2230786" y="2223675"/>
                </a:lnTo>
                <a:lnTo>
                  <a:pt x="2234289" y="2224579"/>
                </a:lnTo>
                <a:lnTo>
                  <a:pt x="2234968" y="2225105"/>
                </a:lnTo>
                <a:lnTo>
                  <a:pt x="2234968" y="2227856"/>
                </a:lnTo>
                <a:lnTo>
                  <a:pt x="2232810" y="2227856"/>
                </a:lnTo>
                <a:lnTo>
                  <a:pt x="2236047" y="2231093"/>
                </a:lnTo>
                <a:lnTo>
                  <a:pt x="2237125" y="2231093"/>
                </a:lnTo>
                <a:lnTo>
                  <a:pt x="2237125" y="2226777"/>
                </a:lnTo>
                <a:lnTo>
                  <a:pt x="2234968" y="2225105"/>
                </a:lnTo>
                <a:lnTo>
                  <a:pt x="2234968" y="2224754"/>
                </a:lnTo>
                <a:lnTo>
                  <a:pt x="2234289" y="2224579"/>
                </a:lnTo>
                <a:lnTo>
                  <a:pt x="2231730" y="2222596"/>
                </a:lnTo>
                <a:close/>
                <a:moveTo>
                  <a:pt x="8665935" y="2221517"/>
                </a:moveTo>
                <a:lnTo>
                  <a:pt x="8665935" y="2224754"/>
                </a:lnTo>
                <a:lnTo>
                  <a:pt x="8668093" y="2226777"/>
                </a:lnTo>
                <a:lnTo>
                  <a:pt x="8670116" y="2223675"/>
                </a:lnTo>
                <a:lnTo>
                  <a:pt x="8668093" y="2221517"/>
                </a:lnTo>
                <a:close/>
                <a:moveTo>
                  <a:pt x="1709506" y="2221113"/>
                </a:moveTo>
                <a:lnTo>
                  <a:pt x="1706135" y="2224485"/>
                </a:lnTo>
                <a:lnTo>
                  <a:pt x="1706135" y="2250785"/>
                </a:lnTo>
                <a:cubicBezTo>
                  <a:pt x="1706135" y="2254652"/>
                  <a:pt x="1705056" y="2257934"/>
                  <a:pt x="1702896" y="2260631"/>
                </a:cubicBezTo>
                <a:lnTo>
                  <a:pt x="1705056" y="2262924"/>
                </a:lnTo>
                <a:lnTo>
                  <a:pt x="1705056" y="2266161"/>
                </a:lnTo>
                <a:lnTo>
                  <a:pt x="1703978" y="2271691"/>
                </a:lnTo>
                <a:lnTo>
                  <a:pt x="1706135" y="2273849"/>
                </a:lnTo>
                <a:lnTo>
                  <a:pt x="1706135" y="2316739"/>
                </a:lnTo>
                <a:cubicBezTo>
                  <a:pt x="1706135" y="2319077"/>
                  <a:pt x="1705056" y="2321640"/>
                  <a:pt x="1702896" y="2324427"/>
                </a:cubicBezTo>
                <a:cubicBezTo>
                  <a:pt x="1705056" y="2331531"/>
                  <a:pt x="1706135" y="2338859"/>
                  <a:pt x="1706135" y="2346412"/>
                </a:cubicBezTo>
                <a:lnTo>
                  <a:pt x="1706135" y="2347491"/>
                </a:lnTo>
                <a:lnTo>
                  <a:pt x="1709506" y="2347491"/>
                </a:lnTo>
                <a:cubicBezTo>
                  <a:pt x="1713824" y="2344883"/>
                  <a:pt x="1715981" y="2342321"/>
                  <a:pt x="1715981" y="2339803"/>
                </a:cubicBezTo>
                <a:lnTo>
                  <a:pt x="1713824" y="2333194"/>
                </a:lnTo>
                <a:lnTo>
                  <a:pt x="1713824" y="2305680"/>
                </a:lnTo>
                <a:lnTo>
                  <a:pt x="1717195" y="2300150"/>
                </a:lnTo>
                <a:lnTo>
                  <a:pt x="1713824" y="2296913"/>
                </a:lnTo>
                <a:lnTo>
                  <a:pt x="1713824" y="2292462"/>
                </a:lnTo>
                <a:cubicBezTo>
                  <a:pt x="1715081" y="2285898"/>
                  <a:pt x="1716565" y="2282616"/>
                  <a:pt x="1718273" y="2282616"/>
                </a:cubicBezTo>
                <a:lnTo>
                  <a:pt x="1719353" y="2282616"/>
                </a:lnTo>
                <a:cubicBezTo>
                  <a:pt x="1719353" y="2285583"/>
                  <a:pt x="1720072" y="2287067"/>
                  <a:pt x="1721510" y="2287067"/>
                </a:cubicBezTo>
                <a:lnTo>
                  <a:pt x="1722591" y="2287067"/>
                </a:lnTo>
                <a:lnTo>
                  <a:pt x="1722591" y="2285988"/>
                </a:lnTo>
                <a:cubicBezTo>
                  <a:pt x="1720792" y="2285988"/>
                  <a:pt x="1719711" y="2284504"/>
                  <a:pt x="1719353" y="2281537"/>
                </a:cubicBezTo>
                <a:lnTo>
                  <a:pt x="1720432" y="2274928"/>
                </a:lnTo>
                <a:lnTo>
                  <a:pt x="1720432" y="2272770"/>
                </a:lnTo>
                <a:lnTo>
                  <a:pt x="1717195" y="2268319"/>
                </a:lnTo>
                <a:lnTo>
                  <a:pt x="1717195" y="2267240"/>
                </a:lnTo>
                <a:lnTo>
                  <a:pt x="1720432" y="2262924"/>
                </a:lnTo>
                <a:lnTo>
                  <a:pt x="1713824" y="2254022"/>
                </a:lnTo>
                <a:lnTo>
                  <a:pt x="1713824" y="2249706"/>
                </a:lnTo>
                <a:lnTo>
                  <a:pt x="1715981" y="2240939"/>
                </a:lnTo>
                <a:lnTo>
                  <a:pt x="1713824" y="2238646"/>
                </a:lnTo>
                <a:lnTo>
                  <a:pt x="1713824" y="2236488"/>
                </a:lnTo>
                <a:lnTo>
                  <a:pt x="1717195" y="2227722"/>
                </a:lnTo>
                <a:cubicBezTo>
                  <a:pt x="1716386" y="2223316"/>
                  <a:pt x="1715261" y="2221113"/>
                  <a:pt x="1713824" y="2221113"/>
                </a:cubicBezTo>
                <a:close/>
                <a:moveTo>
                  <a:pt x="8800675" y="2219359"/>
                </a:moveTo>
                <a:lnTo>
                  <a:pt x="8800675" y="2220438"/>
                </a:lnTo>
                <a:lnTo>
                  <a:pt x="8803778" y="2220438"/>
                </a:lnTo>
                <a:lnTo>
                  <a:pt x="8803778" y="2219359"/>
                </a:lnTo>
                <a:close/>
                <a:moveTo>
                  <a:pt x="2224312" y="2219359"/>
                </a:moveTo>
                <a:lnTo>
                  <a:pt x="2224312" y="2220438"/>
                </a:lnTo>
                <a:lnTo>
                  <a:pt x="2227550" y="2222596"/>
                </a:lnTo>
                <a:lnTo>
                  <a:pt x="2229708" y="2222596"/>
                </a:lnTo>
                <a:lnTo>
                  <a:pt x="2229708" y="2221517"/>
                </a:lnTo>
                <a:close/>
                <a:moveTo>
                  <a:pt x="1221001" y="2217606"/>
                </a:moveTo>
                <a:lnTo>
                  <a:pt x="1218843" y="2219764"/>
                </a:lnTo>
                <a:lnTo>
                  <a:pt x="1218843" y="2223001"/>
                </a:lnTo>
                <a:lnTo>
                  <a:pt x="1225317" y="2223001"/>
                </a:lnTo>
                <a:lnTo>
                  <a:pt x="1225317" y="2220843"/>
                </a:lnTo>
                <a:lnTo>
                  <a:pt x="1226395" y="2220843"/>
                </a:lnTo>
                <a:lnTo>
                  <a:pt x="1225317" y="2217606"/>
                </a:lnTo>
                <a:close/>
                <a:moveTo>
                  <a:pt x="1605112" y="2216797"/>
                </a:moveTo>
                <a:lnTo>
                  <a:pt x="1605112" y="2217876"/>
                </a:lnTo>
                <a:lnTo>
                  <a:pt x="1607271" y="2217876"/>
                </a:lnTo>
                <a:lnTo>
                  <a:pt x="1607271" y="2216797"/>
                </a:lnTo>
                <a:close/>
                <a:moveTo>
                  <a:pt x="8792043" y="2215043"/>
                </a:moveTo>
                <a:lnTo>
                  <a:pt x="8794201" y="2217201"/>
                </a:lnTo>
                <a:lnTo>
                  <a:pt x="8795280" y="2217201"/>
                </a:lnTo>
                <a:lnTo>
                  <a:pt x="8793122" y="2215043"/>
                </a:lnTo>
                <a:close/>
                <a:moveTo>
                  <a:pt x="2227550" y="2215043"/>
                </a:moveTo>
                <a:lnTo>
                  <a:pt x="2229708" y="2217201"/>
                </a:lnTo>
                <a:lnTo>
                  <a:pt x="2230786" y="2216122"/>
                </a:lnTo>
                <a:lnTo>
                  <a:pt x="2230786" y="2215043"/>
                </a:lnTo>
                <a:close/>
                <a:moveTo>
                  <a:pt x="2085122" y="2215043"/>
                </a:moveTo>
                <a:lnTo>
                  <a:pt x="2085122" y="2216122"/>
                </a:lnTo>
                <a:lnTo>
                  <a:pt x="2087279" y="2218280"/>
                </a:lnTo>
                <a:lnTo>
                  <a:pt x="2088357" y="2218280"/>
                </a:lnTo>
                <a:lnTo>
                  <a:pt x="2087279" y="2215043"/>
                </a:lnTo>
                <a:close/>
                <a:moveTo>
                  <a:pt x="8265368" y="2214639"/>
                </a:moveTo>
                <a:lnTo>
                  <a:pt x="8265368" y="2216797"/>
                </a:lnTo>
                <a:lnTo>
                  <a:pt x="8266447" y="2216797"/>
                </a:lnTo>
                <a:lnTo>
                  <a:pt x="8266447" y="2214639"/>
                </a:lnTo>
                <a:close/>
                <a:moveTo>
                  <a:pt x="6591959" y="2214639"/>
                </a:moveTo>
                <a:lnTo>
                  <a:pt x="6588587" y="2218010"/>
                </a:lnTo>
                <a:lnTo>
                  <a:pt x="6588587" y="2219089"/>
                </a:lnTo>
                <a:lnTo>
                  <a:pt x="6589666" y="2219089"/>
                </a:lnTo>
                <a:lnTo>
                  <a:pt x="6591959" y="2216931"/>
                </a:lnTo>
                <a:close/>
                <a:moveTo>
                  <a:pt x="1596345" y="2214504"/>
                </a:moveTo>
                <a:lnTo>
                  <a:pt x="1594187" y="2216797"/>
                </a:lnTo>
                <a:lnTo>
                  <a:pt x="1594187" y="2217876"/>
                </a:lnTo>
                <a:lnTo>
                  <a:pt x="1595268" y="2216797"/>
                </a:lnTo>
                <a:lnTo>
                  <a:pt x="1597424" y="2216797"/>
                </a:lnTo>
                <a:cubicBezTo>
                  <a:pt x="1599584" y="2216797"/>
                  <a:pt x="1600663" y="2218235"/>
                  <a:pt x="1600663" y="2221113"/>
                </a:cubicBezTo>
                <a:lnTo>
                  <a:pt x="1602955" y="2221113"/>
                </a:lnTo>
                <a:lnTo>
                  <a:pt x="1602955" y="2217876"/>
                </a:lnTo>
                <a:cubicBezTo>
                  <a:pt x="1601067" y="2217876"/>
                  <a:pt x="1599223" y="2216752"/>
                  <a:pt x="1597424" y="2214504"/>
                </a:cubicBezTo>
                <a:close/>
                <a:moveTo>
                  <a:pt x="8718266" y="2212885"/>
                </a:moveTo>
                <a:lnTo>
                  <a:pt x="8716108" y="2215043"/>
                </a:lnTo>
                <a:lnTo>
                  <a:pt x="8717187" y="2216122"/>
                </a:lnTo>
                <a:lnTo>
                  <a:pt x="8718266" y="2216122"/>
                </a:lnTo>
                <a:close/>
                <a:moveTo>
                  <a:pt x="6785505" y="2211402"/>
                </a:moveTo>
                <a:lnTo>
                  <a:pt x="6783347" y="2213560"/>
                </a:lnTo>
                <a:lnTo>
                  <a:pt x="6783347" y="2215852"/>
                </a:lnTo>
                <a:lnTo>
                  <a:pt x="6784426" y="2215852"/>
                </a:lnTo>
                <a:lnTo>
                  <a:pt x="6786584" y="2213560"/>
                </a:lnTo>
                <a:lnTo>
                  <a:pt x="6786584" y="2211402"/>
                </a:lnTo>
                <a:close/>
                <a:moveTo>
                  <a:pt x="6711189" y="2211402"/>
                </a:moveTo>
                <a:lnTo>
                  <a:pt x="6711189" y="2212481"/>
                </a:lnTo>
                <a:lnTo>
                  <a:pt x="6713347" y="2212481"/>
                </a:lnTo>
                <a:lnTo>
                  <a:pt x="6713347" y="2211402"/>
                </a:lnTo>
                <a:close/>
                <a:moveTo>
                  <a:pt x="6706738" y="2211402"/>
                </a:moveTo>
                <a:lnTo>
                  <a:pt x="6706738" y="2212481"/>
                </a:lnTo>
                <a:lnTo>
                  <a:pt x="6708896" y="2212481"/>
                </a:lnTo>
                <a:lnTo>
                  <a:pt x="6708896" y="2211402"/>
                </a:lnTo>
                <a:close/>
                <a:moveTo>
                  <a:pt x="720760" y="2211267"/>
                </a:moveTo>
                <a:lnTo>
                  <a:pt x="720760" y="2215583"/>
                </a:lnTo>
                <a:lnTo>
                  <a:pt x="722918" y="2215583"/>
                </a:lnTo>
                <a:lnTo>
                  <a:pt x="722918" y="2213425"/>
                </a:lnTo>
                <a:close/>
                <a:moveTo>
                  <a:pt x="2079726" y="2210862"/>
                </a:moveTo>
                <a:lnTo>
                  <a:pt x="2079726" y="2211806"/>
                </a:lnTo>
                <a:lnTo>
                  <a:pt x="2081884" y="2211806"/>
                </a:lnTo>
                <a:lnTo>
                  <a:pt x="2081884" y="2210862"/>
                </a:lnTo>
                <a:close/>
                <a:moveTo>
                  <a:pt x="2074467" y="2210862"/>
                </a:moveTo>
                <a:lnTo>
                  <a:pt x="2076624" y="2212885"/>
                </a:lnTo>
                <a:lnTo>
                  <a:pt x="2078781" y="2212885"/>
                </a:lnTo>
                <a:lnTo>
                  <a:pt x="2076624" y="2210862"/>
                </a:lnTo>
                <a:close/>
                <a:moveTo>
                  <a:pt x="8632755" y="2209783"/>
                </a:moveTo>
                <a:lnTo>
                  <a:pt x="8618863" y="2213964"/>
                </a:lnTo>
                <a:lnTo>
                  <a:pt x="8618863" y="2216122"/>
                </a:lnTo>
                <a:lnTo>
                  <a:pt x="8624258" y="2243907"/>
                </a:lnTo>
                <a:lnTo>
                  <a:pt x="8623179" y="2247144"/>
                </a:lnTo>
                <a:lnTo>
                  <a:pt x="8638150" y="2254697"/>
                </a:lnTo>
                <a:lnTo>
                  <a:pt x="8638150" y="2255776"/>
                </a:lnTo>
                <a:cubicBezTo>
                  <a:pt x="8637791" y="2257844"/>
                  <a:pt x="8634913" y="2258878"/>
                  <a:pt x="8629518" y="2258878"/>
                </a:cubicBezTo>
                <a:cubicBezTo>
                  <a:pt x="8625652" y="2262474"/>
                  <a:pt x="8622820" y="2264273"/>
                  <a:pt x="8621021" y="2264273"/>
                </a:cubicBezTo>
                <a:lnTo>
                  <a:pt x="8621021" y="2267510"/>
                </a:lnTo>
                <a:lnTo>
                  <a:pt x="8619942" y="2273849"/>
                </a:lnTo>
                <a:lnTo>
                  <a:pt x="8625337" y="2288820"/>
                </a:lnTo>
                <a:lnTo>
                  <a:pt x="8622100" y="2308107"/>
                </a:lnTo>
                <a:lnTo>
                  <a:pt x="8623179" y="2316604"/>
                </a:lnTo>
                <a:lnTo>
                  <a:pt x="8623179" y="2317683"/>
                </a:lnTo>
                <a:lnTo>
                  <a:pt x="8628439" y="2318762"/>
                </a:lnTo>
                <a:lnTo>
                  <a:pt x="8629518" y="2318762"/>
                </a:lnTo>
                <a:cubicBezTo>
                  <a:pt x="8633475" y="2315975"/>
                  <a:pt x="8637026" y="2314581"/>
                  <a:pt x="8640174" y="2314581"/>
                </a:cubicBezTo>
                <a:cubicBezTo>
                  <a:pt x="8643770" y="2315391"/>
                  <a:pt x="8645568" y="2316425"/>
                  <a:pt x="8645568" y="2317683"/>
                </a:cubicBezTo>
                <a:lnTo>
                  <a:pt x="8644490" y="2320920"/>
                </a:lnTo>
                <a:lnTo>
                  <a:pt x="8644490" y="2321999"/>
                </a:lnTo>
                <a:lnTo>
                  <a:pt x="8645568" y="2321999"/>
                </a:lnTo>
                <a:cubicBezTo>
                  <a:pt x="8645568" y="2319841"/>
                  <a:pt x="8646288" y="2318762"/>
                  <a:pt x="8647727" y="2318762"/>
                </a:cubicBezTo>
                <a:lnTo>
                  <a:pt x="8653122" y="2319841"/>
                </a:lnTo>
                <a:lnTo>
                  <a:pt x="8654201" y="2318762"/>
                </a:lnTo>
                <a:lnTo>
                  <a:pt x="8654201" y="2317683"/>
                </a:lnTo>
                <a:cubicBezTo>
                  <a:pt x="8650604" y="2313997"/>
                  <a:pt x="8648806" y="2310445"/>
                  <a:pt x="8648806" y="2307028"/>
                </a:cubicBezTo>
                <a:lnTo>
                  <a:pt x="8649885" y="2303791"/>
                </a:lnTo>
                <a:lnTo>
                  <a:pt x="8649885" y="2302712"/>
                </a:lnTo>
                <a:lnTo>
                  <a:pt x="8648806" y="2302712"/>
                </a:lnTo>
                <a:lnTo>
                  <a:pt x="8648806" y="2305949"/>
                </a:lnTo>
                <a:cubicBezTo>
                  <a:pt x="8644490" y="2303612"/>
                  <a:pt x="8640938" y="2295789"/>
                  <a:pt x="8638150" y="2282481"/>
                </a:cubicBezTo>
                <a:lnTo>
                  <a:pt x="8642332" y="2280323"/>
                </a:lnTo>
                <a:lnTo>
                  <a:pt x="8648806" y="2282481"/>
                </a:lnTo>
                <a:lnTo>
                  <a:pt x="8652043" y="2281402"/>
                </a:lnTo>
                <a:cubicBezTo>
                  <a:pt x="8652043" y="2279064"/>
                  <a:pt x="8648806" y="2271196"/>
                  <a:pt x="8642332" y="2257799"/>
                </a:cubicBezTo>
                <a:lnTo>
                  <a:pt x="8642332" y="2256720"/>
                </a:lnTo>
                <a:lnTo>
                  <a:pt x="8647727" y="2250381"/>
                </a:lnTo>
                <a:lnTo>
                  <a:pt x="8647727" y="2249302"/>
                </a:lnTo>
                <a:lnTo>
                  <a:pt x="8643410" y="2243907"/>
                </a:lnTo>
                <a:cubicBezTo>
                  <a:pt x="8643410" y="2241659"/>
                  <a:pt x="8644490" y="2239186"/>
                  <a:pt x="8646648" y="2236488"/>
                </a:cubicBezTo>
                <a:lnTo>
                  <a:pt x="8644490" y="2230014"/>
                </a:lnTo>
                <a:lnTo>
                  <a:pt x="8648806" y="2223675"/>
                </a:lnTo>
                <a:cubicBezTo>
                  <a:pt x="8647547" y="2223675"/>
                  <a:pt x="8646108" y="2219719"/>
                  <a:pt x="8644490" y="2211806"/>
                </a:cubicBezTo>
                <a:lnTo>
                  <a:pt x="8641252" y="2209783"/>
                </a:lnTo>
                <a:close/>
                <a:moveTo>
                  <a:pt x="3744636" y="2208839"/>
                </a:moveTo>
                <a:lnTo>
                  <a:pt x="3744636" y="2209918"/>
                </a:lnTo>
                <a:lnTo>
                  <a:pt x="3746794" y="2209918"/>
                </a:lnTo>
                <a:lnTo>
                  <a:pt x="3746794" y="2208839"/>
                </a:lnTo>
                <a:close/>
                <a:moveTo>
                  <a:pt x="2072308" y="2208704"/>
                </a:moveTo>
                <a:lnTo>
                  <a:pt x="2072308" y="2210862"/>
                </a:lnTo>
                <a:lnTo>
                  <a:pt x="2073387" y="2210862"/>
                </a:lnTo>
                <a:lnTo>
                  <a:pt x="2073387" y="2208704"/>
                </a:lnTo>
                <a:close/>
                <a:moveTo>
                  <a:pt x="6755968" y="2208165"/>
                </a:moveTo>
                <a:lnTo>
                  <a:pt x="6755968" y="2211402"/>
                </a:lnTo>
                <a:lnTo>
                  <a:pt x="6761498" y="2215852"/>
                </a:lnTo>
                <a:lnTo>
                  <a:pt x="6764735" y="2214639"/>
                </a:lnTo>
                <a:lnTo>
                  <a:pt x="6764735" y="2211402"/>
                </a:lnTo>
                <a:lnTo>
                  <a:pt x="6761498" y="2208165"/>
                </a:lnTo>
                <a:close/>
                <a:moveTo>
                  <a:pt x="2065834" y="2207625"/>
                </a:moveTo>
                <a:lnTo>
                  <a:pt x="2065834" y="2208704"/>
                </a:lnTo>
                <a:lnTo>
                  <a:pt x="2067992" y="2208704"/>
                </a:lnTo>
                <a:lnTo>
                  <a:pt x="2067992" y="2207625"/>
                </a:lnTo>
                <a:close/>
                <a:moveTo>
                  <a:pt x="2211499" y="2206546"/>
                </a:moveTo>
                <a:lnTo>
                  <a:pt x="2209341" y="2212885"/>
                </a:lnTo>
                <a:lnTo>
                  <a:pt x="2209341" y="2213964"/>
                </a:lnTo>
                <a:lnTo>
                  <a:pt x="2216759" y="2216122"/>
                </a:lnTo>
                <a:lnTo>
                  <a:pt x="2218919" y="2213964"/>
                </a:lnTo>
                <a:lnTo>
                  <a:pt x="2218919" y="2210862"/>
                </a:lnTo>
                <a:cubicBezTo>
                  <a:pt x="2217838" y="2207985"/>
                  <a:pt x="2215366" y="2206546"/>
                  <a:pt x="2211499" y="2206546"/>
                </a:cubicBezTo>
                <a:close/>
                <a:moveTo>
                  <a:pt x="2144061" y="2206546"/>
                </a:moveTo>
                <a:lnTo>
                  <a:pt x="2144061" y="2207625"/>
                </a:lnTo>
                <a:lnTo>
                  <a:pt x="2146220" y="2207625"/>
                </a:lnTo>
                <a:lnTo>
                  <a:pt x="2146220" y="2206546"/>
                </a:lnTo>
                <a:close/>
                <a:moveTo>
                  <a:pt x="8669172" y="2205467"/>
                </a:moveTo>
                <a:lnTo>
                  <a:pt x="8667014" y="2207625"/>
                </a:lnTo>
                <a:lnTo>
                  <a:pt x="8671195" y="2211806"/>
                </a:lnTo>
                <a:lnTo>
                  <a:pt x="8673353" y="2208704"/>
                </a:lnTo>
                <a:lnTo>
                  <a:pt x="8673353" y="2205467"/>
                </a:lnTo>
                <a:close/>
                <a:moveTo>
                  <a:pt x="1546847" y="2204658"/>
                </a:moveTo>
                <a:lnTo>
                  <a:pt x="1546847" y="2205737"/>
                </a:lnTo>
                <a:lnTo>
                  <a:pt x="1547925" y="2206816"/>
                </a:lnTo>
                <a:lnTo>
                  <a:pt x="1550219" y="2206816"/>
                </a:lnTo>
                <a:lnTo>
                  <a:pt x="1550219" y="2205737"/>
                </a:lnTo>
                <a:close/>
                <a:moveTo>
                  <a:pt x="8723661" y="2203309"/>
                </a:moveTo>
                <a:lnTo>
                  <a:pt x="8723661" y="2207625"/>
                </a:lnTo>
                <a:lnTo>
                  <a:pt x="8726898" y="2207625"/>
                </a:lnTo>
                <a:lnTo>
                  <a:pt x="8726898" y="2205467"/>
                </a:lnTo>
                <a:lnTo>
                  <a:pt x="8724740" y="2203309"/>
                </a:lnTo>
                <a:close/>
                <a:moveTo>
                  <a:pt x="6721035" y="2202635"/>
                </a:moveTo>
                <a:cubicBezTo>
                  <a:pt x="6719506" y="2202635"/>
                  <a:pt x="6718382" y="2205557"/>
                  <a:pt x="6717663" y="2211402"/>
                </a:cubicBezTo>
                <a:lnTo>
                  <a:pt x="6718742" y="2215852"/>
                </a:lnTo>
                <a:lnTo>
                  <a:pt x="6718742" y="2216931"/>
                </a:lnTo>
                <a:lnTo>
                  <a:pt x="6716584" y="2220168"/>
                </a:lnTo>
                <a:lnTo>
                  <a:pt x="6716584" y="2222327"/>
                </a:lnTo>
                <a:lnTo>
                  <a:pt x="6719956" y="2225698"/>
                </a:lnTo>
                <a:lnTo>
                  <a:pt x="6721035" y="2225698"/>
                </a:lnTo>
                <a:cubicBezTo>
                  <a:pt x="6722114" y="2220573"/>
                  <a:pt x="6723553" y="2218010"/>
                  <a:pt x="6725351" y="2218010"/>
                </a:cubicBezTo>
                <a:lnTo>
                  <a:pt x="6726430" y="2218010"/>
                </a:lnTo>
                <a:cubicBezTo>
                  <a:pt x="6728858" y="2218010"/>
                  <a:pt x="6731420" y="2219089"/>
                  <a:pt x="6734118" y="2221247"/>
                </a:cubicBezTo>
                <a:lnTo>
                  <a:pt x="6735197" y="2221247"/>
                </a:lnTo>
                <a:cubicBezTo>
                  <a:pt x="6737355" y="2221247"/>
                  <a:pt x="6738434" y="2216167"/>
                  <a:pt x="6738434" y="2206007"/>
                </a:cubicBezTo>
                <a:cubicBezTo>
                  <a:pt x="6735736" y="2203759"/>
                  <a:pt x="6730656" y="2202635"/>
                  <a:pt x="6723193" y="2202635"/>
                </a:cubicBezTo>
                <a:close/>
                <a:moveTo>
                  <a:pt x="6691497" y="2202635"/>
                </a:moveTo>
                <a:lnTo>
                  <a:pt x="6691497" y="2204793"/>
                </a:lnTo>
                <a:lnTo>
                  <a:pt x="6694734" y="2204793"/>
                </a:lnTo>
                <a:lnTo>
                  <a:pt x="6692576" y="2202635"/>
                </a:lnTo>
                <a:close/>
                <a:moveTo>
                  <a:pt x="713207" y="2202635"/>
                </a:moveTo>
                <a:cubicBezTo>
                  <a:pt x="709611" y="2203534"/>
                  <a:pt x="707812" y="2204613"/>
                  <a:pt x="707812" y="2205872"/>
                </a:cubicBezTo>
                <a:lnTo>
                  <a:pt x="708891" y="2209109"/>
                </a:lnTo>
                <a:lnTo>
                  <a:pt x="711049" y="2209109"/>
                </a:lnTo>
                <a:lnTo>
                  <a:pt x="718602" y="2210188"/>
                </a:lnTo>
                <a:lnTo>
                  <a:pt x="718602" y="2208030"/>
                </a:lnTo>
                <a:close/>
                <a:moveTo>
                  <a:pt x="2149323" y="2202230"/>
                </a:moveTo>
                <a:lnTo>
                  <a:pt x="2149323" y="2204388"/>
                </a:lnTo>
                <a:lnTo>
                  <a:pt x="2150402" y="2204388"/>
                </a:lnTo>
                <a:lnTo>
                  <a:pt x="2150402" y="2202230"/>
                </a:lnTo>
                <a:close/>
                <a:moveTo>
                  <a:pt x="2222155" y="2201151"/>
                </a:moveTo>
                <a:lnTo>
                  <a:pt x="2221075" y="2212885"/>
                </a:lnTo>
                <a:lnTo>
                  <a:pt x="2222155" y="2213964"/>
                </a:lnTo>
                <a:lnTo>
                  <a:pt x="2225391" y="2213964"/>
                </a:lnTo>
                <a:lnTo>
                  <a:pt x="2223233" y="2201151"/>
                </a:lnTo>
                <a:close/>
                <a:moveTo>
                  <a:pt x="3054222" y="2200477"/>
                </a:moveTo>
                <a:cubicBezTo>
                  <a:pt x="3067979" y="2202095"/>
                  <a:pt x="3078365" y="2205332"/>
                  <a:pt x="3085378" y="2210188"/>
                </a:cubicBezTo>
                <a:cubicBezTo>
                  <a:pt x="3089604" y="2211446"/>
                  <a:pt x="3098191" y="2217876"/>
                  <a:pt x="3111139" y="2229475"/>
                </a:cubicBezTo>
                <a:cubicBezTo>
                  <a:pt x="3116804" y="2232712"/>
                  <a:pt x="3119637" y="2234870"/>
                  <a:pt x="3119637" y="2235949"/>
                </a:cubicBezTo>
                <a:lnTo>
                  <a:pt x="3119637" y="2238107"/>
                </a:lnTo>
                <a:lnTo>
                  <a:pt x="3121795" y="2260631"/>
                </a:lnTo>
                <a:cubicBezTo>
                  <a:pt x="3117479" y="2265397"/>
                  <a:pt x="3115321" y="2269308"/>
                  <a:pt x="3115321" y="2272365"/>
                </a:cubicBezTo>
                <a:cubicBezTo>
                  <a:pt x="3109116" y="2278839"/>
                  <a:pt x="3104126" y="2282076"/>
                  <a:pt x="3100349" y="2282076"/>
                </a:cubicBezTo>
                <a:cubicBezTo>
                  <a:pt x="3085333" y="2277401"/>
                  <a:pt x="3077825" y="2273085"/>
                  <a:pt x="3077825" y="2269128"/>
                </a:cubicBezTo>
                <a:cubicBezTo>
                  <a:pt x="3077825" y="2267690"/>
                  <a:pt x="3075307" y="2264497"/>
                  <a:pt x="3070272" y="2259552"/>
                </a:cubicBezTo>
                <a:lnTo>
                  <a:pt x="3071351" y="2249841"/>
                </a:lnTo>
                <a:lnTo>
                  <a:pt x="3068114" y="2228396"/>
                </a:lnTo>
                <a:lnTo>
                  <a:pt x="3069193" y="2221922"/>
                </a:lnTo>
                <a:cubicBezTo>
                  <a:pt x="3057054" y="2215178"/>
                  <a:pt x="3050985" y="2208749"/>
                  <a:pt x="3050985" y="2202635"/>
                </a:cubicBezTo>
                <a:close/>
                <a:moveTo>
                  <a:pt x="1534842" y="2199128"/>
                </a:moveTo>
                <a:lnTo>
                  <a:pt x="1534842" y="2200207"/>
                </a:lnTo>
                <a:lnTo>
                  <a:pt x="1538079" y="2201421"/>
                </a:lnTo>
                <a:lnTo>
                  <a:pt x="1542530" y="2200207"/>
                </a:lnTo>
                <a:lnTo>
                  <a:pt x="1543610" y="2201421"/>
                </a:lnTo>
                <a:lnTo>
                  <a:pt x="1543610" y="2200207"/>
                </a:lnTo>
                <a:lnTo>
                  <a:pt x="1542530" y="2199128"/>
                </a:lnTo>
                <a:close/>
                <a:moveTo>
                  <a:pt x="7658038" y="2198588"/>
                </a:moveTo>
                <a:lnTo>
                  <a:pt x="7656959" y="2203983"/>
                </a:lnTo>
                <a:lnTo>
                  <a:pt x="7656959" y="2207220"/>
                </a:lnTo>
                <a:lnTo>
                  <a:pt x="7662489" y="2202904"/>
                </a:lnTo>
                <a:cubicBezTo>
                  <a:pt x="7661860" y="2200746"/>
                  <a:pt x="7660376" y="2199308"/>
                  <a:pt x="7658038" y="2198588"/>
                </a:cubicBezTo>
                <a:close/>
                <a:moveTo>
                  <a:pt x="4143314" y="2198588"/>
                </a:moveTo>
                <a:lnTo>
                  <a:pt x="4142235" y="2203983"/>
                </a:lnTo>
                <a:lnTo>
                  <a:pt x="4142235" y="2207220"/>
                </a:lnTo>
                <a:lnTo>
                  <a:pt x="4147764" y="2202904"/>
                </a:lnTo>
                <a:cubicBezTo>
                  <a:pt x="4147135" y="2200746"/>
                  <a:pt x="4145651" y="2199308"/>
                  <a:pt x="4143314" y="2198588"/>
                </a:cubicBezTo>
                <a:close/>
                <a:moveTo>
                  <a:pt x="3609355" y="2196970"/>
                </a:moveTo>
                <a:lnTo>
                  <a:pt x="3609355" y="2198049"/>
                </a:lnTo>
                <a:lnTo>
                  <a:pt x="3611379" y="2198049"/>
                </a:lnTo>
                <a:lnTo>
                  <a:pt x="3611379" y="2196970"/>
                </a:lnTo>
                <a:close/>
                <a:moveTo>
                  <a:pt x="8792043" y="2196835"/>
                </a:moveTo>
                <a:lnTo>
                  <a:pt x="8794201" y="2200072"/>
                </a:lnTo>
                <a:cubicBezTo>
                  <a:pt x="8787817" y="2200072"/>
                  <a:pt x="8784625" y="2203983"/>
                  <a:pt x="8784625" y="2211806"/>
                </a:cubicBezTo>
                <a:lnTo>
                  <a:pt x="8789885" y="2210862"/>
                </a:lnTo>
                <a:lnTo>
                  <a:pt x="8793122" y="2210862"/>
                </a:lnTo>
                <a:lnTo>
                  <a:pt x="8794201" y="2203309"/>
                </a:lnTo>
                <a:lnTo>
                  <a:pt x="8795280" y="2203309"/>
                </a:lnTo>
                <a:cubicBezTo>
                  <a:pt x="8798877" y="2205827"/>
                  <a:pt x="8800675" y="2207985"/>
                  <a:pt x="8800675" y="2209783"/>
                </a:cubicBezTo>
                <a:lnTo>
                  <a:pt x="8802698" y="2209783"/>
                </a:lnTo>
                <a:cubicBezTo>
                  <a:pt x="8802698" y="2207445"/>
                  <a:pt x="8799866" y="2203489"/>
                  <a:pt x="8794201" y="2197914"/>
                </a:cubicBezTo>
                <a:lnTo>
                  <a:pt x="8794201" y="2196835"/>
                </a:lnTo>
                <a:close/>
                <a:moveTo>
                  <a:pt x="6094687" y="2196835"/>
                </a:moveTo>
                <a:lnTo>
                  <a:pt x="6094687" y="2197914"/>
                </a:lnTo>
                <a:lnTo>
                  <a:pt x="6099003" y="2197914"/>
                </a:lnTo>
                <a:lnTo>
                  <a:pt x="6099003" y="2196835"/>
                </a:lnTo>
                <a:close/>
                <a:moveTo>
                  <a:pt x="2076624" y="2196835"/>
                </a:moveTo>
                <a:lnTo>
                  <a:pt x="2073387" y="2200072"/>
                </a:lnTo>
                <a:lnTo>
                  <a:pt x="2073387" y="2201151"/>
                </a:lnTo>
                <a:lnTo>
                  <a:pt x="2075544" y="2203309"/>
                </a:lnTo>
                <a:lnTo>
                  <a:pt x="2076624" y="2203309"/>
                </a:lnTo>
                <a:lnTo>
                  <a:pt x="2078781" y="2201151"/>
                </a:lnTo>
                <a:lnTo>
                  <a:pt x="2078781" y="2196835"/>
                </a:lnTo>
                <a:close/>
                <a:moveTo>
                  <a:pt x="5101222" y="2196700"/>
                </a:moveTo>
                <a:lnTo>
                  <a:pt x="5115114" y="2198858"/>
                </a:lnTo>
                <a:lnTo>
                  <a:pt x="5119430" y="2197779"/>
                </a:lnTo>
                <a:lnTo>
                  <a:pt x="5120509" y="2197779"/>
                </a:lnTo>
                <a:lnTo>
                  <a:pt x="5124825" y="2201960"/>
                </a:lnTo>
                <a:lnTo>
                  <a:pt x="5123746" y="2203039"/>
                </a:lnTo>
                <a:lnTo>
                  <a:pt x="5119430" y="2203039"/>
                </a:lnTo>
                <a:lnTo>
                  <a:pt x="5110798" y="2201016"/>
                </a:lnTo>
                <a:cubicBezTo>
                  <a:pt x="5109719" y="2203804"/>
                  <a:pt x="5108640" y="2205197"/>
                  <a:pt x="5107561" y="2205197"/>
                </a:cubicBezTo>
                <a:lnTo>
                  <a:pt x="5106482" y="2205197"/>
                </a:lnTo>
                <a:cubicBezTo>
                  <a:pt x="5102796" y="2205197"/>
                  <a:pt x="5100323" y="2203804"/>
                  <a:pt x="5099064" y="2201016"/>
                </a:cubicBezTo>
                <a:lnTo>
                  <a:pt x="5099064" y="2198858"/>
                </a:lnTo>
                <a:close/>
                <a:moveTo>
                  <a:pt x="7647113" y="2196430"/>
                </a:moveTo>
                <a:lnTo>
                  <a:pt x="7647113" y="2197509"/>
                </a:lnTo>
                <a:lnTo>
                  <a:pt x="7649271" y="2197509"/>
                </a:lnTo>
                <a:lnTo>
                  <a:pt x="7649271" y="2196430"/>
                </a:lnTo>
                <a:close/>
                <a:moveTo>
                  <a:pt x="4132389" y="2196430"/>
                </a:moveTo>
                <a:lnTo>
                  <a:pt x="4132389" y="2197509"/>
                </a:lnTo>
                <a:lnTo>
                  <a:pt x="4134547" y="2197509"/>
                </a:lnTo>
                <a:lnTo>
                  <a:pt x="4134547" y="2196430"/>
                </a:lnTo>
                <a:close/>
                <a:moveTo>
                  <a:pt x="6765814" y="2196161"/>
                </a:moveTo>
                <a:lnTo>
                  <a:pt x="6761498" y="2197240"/>
                </a:lnTo>
                <a:lnTo>
                  <a:pt x="6761498" y="2198319"/>
                </a:lnTo>
                <a:lnTo>
                  <a:pt x="6765814" y="2198319"/>
                </a:lnTo>
                <a:close/>
                <a:moveTo>
                  <a:pt x="8599576" y="2195891"/>
                </a:moveTo>
                <a:lnTo>
                  <a:pt x="8599576" y="2196835"/>
                </a:lnTo>
                <a:lnTo>
                  <a:pt x="8601734" y="2205467"/>
                </a:lnTo>
                <a:lnTo>
                  <a:pt x="8604971" y="2204388"/>
                </a:lnTo>
                <a:lnTo>
                  <a:pt x="8604971" y="2203309"/>
                </a:lnTo>
                <a:cubicBezTo>
                  <a:pt x="8602453" y="2198364"/>
                  <a:pt x="8600655" y="2195891"/>
                  <a:pt x="8599576" y="2195891"/>
                </a:cubicBezTo>
                <a:close/>
                <a:moveTo>
                  <a:pt x="5740923" y="2195486"/>
                </a:moveTo>
                <a:cubicBezTo>
                  <a:pt x="5732920" y="2196565"/>
                  <a:pt x="5728919" y="2198319"/>
                  <a:pt x="5728919" y="2200746"/>
                </a:cubicBezTo>
                <a:lnTo>
                  <a:pt x="5728919" y="2202904"/>
                </a:lnTo>
                <a:lnTo>
                  <a:pt x="5733235" y="2202904"/>
                </a:lnTo>
                <a:cubicBezTo>
                  <a:pt x="5741237" y="2200836"/>
                  <a:pt x="5745239" y="2199083"/>
                  <a:pt x="5745239" y="2197644"/>
                </a:cubicBezTo>
                <a:lnTo>
                  <a:pt x="5745239" y="2195486"/>
                </a:lnTo>
                <a:close/>
                <a:moveTo>
                  <a:pt x="7659117" y="2195351"/>
                </a:moveTo>
                <a:lnTo>
                  <a:pt x="7659117" y="2196430"/>
                </a:lnTo>
                <a:lnTo>
                  <a:pt x="7661275" y="2196430"/>
                </a:lnTo>
                <a:lnTo>
                  <a:pt x="7661275" y="2195351"/>
                </a:lnTo>
                <a:close/>
                <a:moveTo>
                  <a:pt x="4144393" y="2195351"/>
                </a:moveTo>
                <a:lnTo>
                  <a:pt x="4144393" y="2196430"/>
                </a:lnTo>
                <a:lnTo>
                  <a:pt x="4146551" y="2196430"/>
                </a:lnTo>
                <a:lnTo>
                  <a:pt x="4146551" y="2195351"/>
                </a:lnTo>
                <a:close/>
                <a:moveTo>
                  <a:pt x="7653722" y="2194272"/>
                </a:moveTo>
                <a:lnTo>
                  <a:pt x="7650350" y="2195351"/>
                </a:lnTo>
                <a:lnTo>
                  <a:pt x="7650350" y="2196430"/>
                </a:lnTo>
                <a:lnTo>
                  <a:pt x="7656959" y="2197509"/>
                </a:lnTo>
                <a:lnTo>
                  <a:pt x="7658038" y="2197509"/>
                </a:lnTo>
                <a:lnTo>
                  <a:pt x="7658038" y="2196430"/>
                </a:lnTo>
                <a:close/>
                <a:moveTo>
                  <a:pt x="4138998" y="2194272"/>
                </a:moveTo>
                <a:lnTo>
                  <a:pt x="4135626" y="2195351"/>
                </a:lnTo>
                <a:lnTo>
                  <a:pt x="4135626" y="2196430"/>
                </a:lnTo>
                <a:lnTo>
                  <a:pt x="4142235" y="2197509"/>
                </a:lnTo>
                <a:lnTo>
                  <a:pt x="4143314" y="2197509"/>
                </a:lnTo>
                <a:lnTo>
                  <a:pt x="4143314" y="2196430"/>
                </a:lnTo>
                <a:close/>
                <a:moveTo>
                  <a:pt x="6748280" y="2193868"/>
                </a:moveTo>
                <a:lnTo>
                  <a:pt x="6748280" y="2195082"/>
                </a:lnTo>
                <a:lnTo>
                  <a:pt x="6757047" y="2197240"/>
                </a:lnTo>
                <a:lnTo>
                  <a:pt x="6760419" y="2197240"/>
                </a:lnTo>
                <a:lnTo>
                  <a:pt x="6760419" y="2196161"/>
                </a:lnTo>
                <a:lnTo>
                  <a:pt x="6751652" y="2193868"/>
                </a:lnTo>
                <a:close/>
                <a:moveTo>
                  <a:pt x="2236047" y="2193733"/>
                </a:moveTo>
                <a:lnTo>
                  <a:pt x="2225391" y="2194812"/>
                </a:lnTo>
                <a:lnTo>
                  <a:pt x="2226470" y="2195891"/>
                </a:lnTo>
                <a:lnTo>
                  <a:pt x="2226470" y="2196835"/>
                </a:lnTo>
                <a:lnTo>
                  <a:pt x="2233888" y="2195891"/>
                </a:lnTo>
                <a:lnTo>
                  <a:pt x="2239283" y="2196835"/>
                </a:lnTo>
                <a:close/>
                <a:moveTo>
                  <a:pt x="2178320" y="2193733"/>
                </a:moveTo>
                <a:cubicBezTo>
                  <a:pt x="2170408" y="2193733"/>
                  <a:pt x="2166451" y="2196206"/>
                  <a:pt x="2166451" y="2201151"/>
                </a:cubicBezTo>
                <a:lnTo>
                  <a:pt x="2166451" y="2208704"/>
                </a:lnTo>
                <a:cubicBezTo>
                  <a:pt x="2166451" y="2210952"/>
                  <a:pt x="2167529" y="2213425"/>
                  <a:pt x="2169687" y="2216122"/>
                </a:cubicBezTo>
                <a:lnTo>
                  <a:pt x="2168609" y="2221517"/>
                </a:lnTo>
                <a:lnTo>
                  <a:pt x="2177241" y="2223675"/>
                </a:lnTo>
                <a:cubicBezTo>
                  <a:pt x="2177241" y="2218640"/>
                  <a:pt x="2179713" y="2216122"/>
                  <a:pt x="2184658" y="2216122"/>
                </a:cubicBezTo>
                <a:lnTo>
                  <a:pt x="2193291" y="2198993"/>
                </a:lnTo>
                <a:lnTo>
                  <a:pt x="2193291" y="2197914"/>
                </a:lnTo>
                <a:lnTo>
                  <a:pt x="2186816" y="2193733"/>
                </a:lnTo>
                <a:lnTo>
                  <a:pt x="2185739" y="2194812"/>
                </a:lnTo>
                <a:lnTo>
                  <a:pt x="2184658" y="2194812"/>
                </a:lnTo>
                <a:lnTo>
                  <a:pt x="2183579" y="2193733"/>
                </a:lnTo>
                <a:lnTo>
                  <a:pt x="2182501" y="2194812"/>
                </a:lnTo>
                <a:lnTo>
                  <a:pt x="2179400" y="2194812"/>
                </a:lnTo>
                <a:close/>
                <a:moveTo>
                  <a:pt x="1529312" y="2193598"/>
                </a:moveTo>
                <a:lnTo>
                  <a:pt x="1538079" y="2193598"/>
                </a:lnTo>
                <a:cubicBezTo>
                  <a:pt x="1557862" y="2198004"/>
                  <a:pt x="1567751" y="2203174"/>
                  <a:pt x="1567751" y="2209109"/>
                </a:cubicBezTo>
                <a:lnTo>
                  <a:pt x="1575441" y="2209109"/>
                </a:lnTo>
                <a:lnTo>
                  <a:pt x="1578678" y="2212346"/>
                </a:lnTo>
                <a:cubicBezTo>
                  <a:pt x="1578678" y="2213964"/>
                  <a:pt x="1575755" y="2215043"/>
                  <a:pt x="1569911" y="2215583"/>
                </a:cubicBezTo>
                <a:lnTo>
                  <a:pt x="1569911" y="2216797"/>
                </a:lnTo>
                <a:lnTo>
                  <a:pt x="1570990" y="2216797"/>
                </a:lnTo>
                <a:lnTo>
                  <a:pt x="1582049" y="2214504"/>
                </a:lnTo>
                <a:lnTo>
                  <a:pt x="1582049" y="2218955"/>
                </a:lnTo>
                <a:lnTo>
                  <a:pt x="1579892" y="2222192"/>
                </a:lnTo>
                <a:lnTo>
                  <a:pt x="1579892" y="2223271"/>
                </a:lnTo>
                <a:lnTo>
                  <a:pt x="1582049" y="2232172"/>
                </a:lnTo>
                <a:lnTo>
                  <a:pt x="1579892" y="2235409"/>
                </a:lnTo>
                <a:lnTo>
                  <a:pt x="1579892" y="2237567"/>
                </a:lnTo>
                <a:lnTo>
                  <a:pt x="1580970" y="2242018"/>
                </a:lnTo>
                <a:lnTo>
                  <a:pt x="1578678" y="2246334"/>
                </a:lnTo>
                <a:lnTo>
                  <a:pt x="1579892" y="2247548"/>
                </a:lnTo>
                <a:lnTo>
                  <a:pt x="1579892" y="2249706"/>
                </a:lnTo>
                <a:lnTo>
                  <a:pt x="1578678" y="2254022"/>
                </a:lnTo>
                <a:lnTo>
                  <a:pt x="1580970" y="2262924"/>
                </a:lnTo>
                <a:lnTo>
                  <a:pt x="1579892" y="2267240"/>
                </a:lnTo>
                <a:lnTo>
                  <a:pt x="1580970" y="2273849"/>
                </a:lnTo>
                <a:lnTo>
                  <a:pt x="1579892" y="2274928"/>
                </a:lnTo>
                <a:lnTo>
                  <a:pt x="1579892" y="2276007"/>
                </a:lnTo>
                <a:cubicBezTo>
                  <a:pt x="1581329" y="2278974"/>
                  <a:pt x="1582049" y="2283020"/>
                  <a:pt x="1582049" y="2288146"/>
                </a:cubicBezTo>
                <a:cubicBezTo>
                  <a:pt x="1582049" y="2293091"/>
                  <a:pt x="1580566" y="2299655"/>
                  <a:pt x="1577598" y="2307838"/>
                </a:cubicBezTo>
                <a:cubicBezTo>
                  <a:pt x="1580566" y="2314492"/>
                  <a:pt x="1582049" y="2319617"/>
                  <a:pt x="1582049" y="2323213"/>
                </a:cubicBezTo>
                <a:lnTo>
                  <a:pt x="1582049" y="2324427"/>
                </a:lnTo>
                <a:lnTo>
                  <a:pt x="1577598" y="2329822"/>
                </a:lnTo>
                <a:lnTo>
                  <a:pt x="1582049" y="2340882"/>
                </a:lnTo>
                <a:lnTo>
                  <a:pt x="1582049" y="2343040"/>
                </a:lnTo>
                <a:lnTo>
                  <a:pt x="1580970" y="2355179"/>
                </a:lnTo>
                <a:lnTo>
                  <a:pt x="1582049" y="2356258"/>
                </a:lnTo>
                <a:lnTo>
                  <a:pt x="1580970" y="2359495"/>
                </a:lnTo>
                <a:lnTo>
                  <a:pt x="1582049" y="2382559"/>
                </a:lnTo>
                <a:cubicBezTo>
                  <a:pt x="1578722" y="2384087"/>
                  <a:pt x="1576879" y="2385571"/>
                  <a:pt x="1576519" y="2387009"/>
                </a:cubicBezTo>
                <a:lnTo>
                  <a:pt x="1576519" y="2388088"/>
                </a:lnTo>
                <a:lnTo>
                  <a:pt x="1577598" y="2393618"/>
                </a:lnTo>
                <a:lnTo>
                  <a:pt x="1573282" y="2395776"/>
                </a:lnTo>
                <a:lnTo>
                  <a:pt x="1560065" y="2392539"/>
                </a:lnTo>
                <a:lnTo>
                  <a:pt x="1556828" y="2393618"/>
                </a:lnTo>
                <a:lnTo>
                  <a:pt x="1554535" y="2387009"/>
                </a:lnTo>
                <a:lnTo>
                  <a:pt x="1553456" y="2387009"/>
                </a:lnTo>
                <a:lnTo>
                  <a:pt x="1549140" y="2393618"/>
                </a:lnTo>
                <a:lnTo>
                  <a:pt x="1547925" y="2393618"/>
                </a:lnTo>
                <a:cubicBezTo>
                  <a:pt x="1540282" y="2393618"/>
                  <a:pt x="1534797" y="2390292"/>
                  <a:pt x="1531471" y="2383638"/>
                </a:cubicBezTo>
                <a:lnTo>
                  <a:pt x="1531471" y="2350728"/>
                </a:lnTo>
                <a:lnTo>
                  <a:pt x="1532550" y="2344119"/>
                </a:lnTo>
                <a:lnTo>
                  <a:pt x="1530392" y="2337510"/>
                </a:lnTo>
                <a:lnTo>
                  <a:pt x="1530392" y="2335352"/>
                </a:lnTo>
                <a:cubicBezTo>
                  <a:pt x="1530931" y="2330946"/>
                  <a:pt x="1532055" y="2328743"/>
                  <a:pt x="1533763" y="2328743"/>
                </a:cubicBezTo>
                <a:lnTo>
                  <a:pt x="1529312" y="2319976"/>
                </a:lnTo>
                <a:lnTo>
                  <a:pt x="1531471" y="2272770"/>
                </a:lnTo>
                <a:lnTo>
                  <a:pt x="1530392" y="2264003"/>
                </a:lnTo>
                <a:cubicBezTo>
                  <a:pt x="1532819" y="2261755"/>
                  <a:pt x="1535022" y="2260631"/>
                  <a:pt x="1537001" y="2260631"/>
                </a:cubicBezTo>
                <a:lnTo>
                  <a:pt x="1537001" y="2258473"/>
                </a:lnTo>
                <a:cubicBezTo>
                  <a:pt x="1532596" y="2255146"/>
                  <a:pt x="1530392" y="2251864"/>
                  <a:pt x="1530392" y="2248627"/>
                </a:cubicBezTo>
                <a:lnTo>
                  <a:pt x="1530392" y="2245255"/>
                </a:lnTo>
                <a:lnTo>
                  <a:pt x="1531471" y="2238646"/>
                </a:lnTo>
                <a:lnTo>
                  <a:pt x="1530392" y="2235409"/>
                </a:lnTo>
                <a:cubicBezTo>
                  <a:pt x="1530752" y="2228126"/>
                  <a:pt x="1532596" y="2224485"/>
                  <a:pt x="1535921" y="2224485"/>
                </a:cubicBezTo>
                <a:lnTo>
                  <a:pt x="1533763" y="2213425"/>
                </a:lnTo>
                <a:cubicBezTo>
                  <a:pt x="1535562" y="2213425"/>
                  <a:pt x="1536641" y="2210503"/>
                  <a:pt x="1537001" y="2204658"/>
                </a:cubicBezTo>
                <a:cubicBezTo>
                  <a:pt x="1535921" y="2204658"/>
                  <a:pt x="1534438" y="2207220"/>
                  <a:pt x="1532550" y="2212346"/>
                </a:cubicBezTo>
                <a:lnTo>
                  <a:pt x="1534842" y="2224485"/>
                </a:lnTo>
                <a:lnTo>
                  <a:pt x="1533763" y="2224485"/>
                </a:lnTo>
                <a:cubicBezTo>
                  <a:pt x="1532055" y="2224485"/>
                  <a:pt x="1530572" y="2220798"/>
                  <a:pt x="1529312" y="2213425"/>
                </a:cubicBezTo>
                <a:lnTo>
                  <a:pt x="1528234" y="2212346"/>
                </a:lnTo>
                <a:lnTo>
                  <a:pt x="1528234" y="2211267"/>
                </a:lnTo>
                <a:lnTo>
                  <a:pt x="1529312" y="2206816"/>
                </a:lnTo>
                <a:lnTo>
                  <a:pt x="1527155" y="2199128"/>
                </a:lnTo>
                <a:lnTo>
                  <a:pt x="1530392" y="2198049"/>
                </a:lnTo>
                <a:lnTo>
                  <a:pt x="1528234" y="2194812"/>
                </a:lnTo>
                <a:close/>
                <a:moveTo>
                  <a:pt x="6763656" y="2192789"/>
                </a:moveTo>
                <a:lnTo>
                  <a:pt x="6763656" y="2195082"/>
                </a:lnTo>
                <a:lnTo>
                  <a:pt x="6764735" y="2195082"/>
                </a:lnTo>
                <a:lnTo>
                  <a:pt x="6764735" y="2192789"/>
                </a:lnTo>
                <a:close/>
                <a:moveTo>
                  <a:pt x="8790964" y="2192654"/>
                </a:moveTo>
                <a:lnTo>
                  <a:pt x="8790964" y="2194812"/>
                </a:lnTo>
                <a:lnTo>
                  <a:pt x="8792043" y="2194812"/>
                </a:lnTo>
                <a:lnTo>
                  <a:pt x="8792043" y="2192654"/>
                </a:lnTo>
                <a:close/>
                <a:moveTo>
                  <a:pt x="8599576" y="2192654"/>
                </a:moveTo>
                <a:lnTo>
                  <a:pt x="8597418" y="2194812"/>
                </a:lnTo>
                <a:lnTo>
                  <a:pt x="8599576" y="2194812"/>
                </a:lnTo>
                <a:close/>
                <a:moveTo>
                  <a:pt x="1635864" y="2192519"/>
                </a:moveTo>
                <a:lnTo>
                  <a:pt x="1635864" y="2193598"/>
                </a:lnTo>
                <a:lnTo>
                  <a:pt x="1639102" y="2193598"/>
                </a:lnTo>
                <a:lnTo>
                  <a:pt x="1639102" y="2192519"/>
                </a:lnTo>
                <a:close/>
                <a:moveTo>
                  <a:pt x="6633501" y="2191710"/>
                </a:moveTo>
                <a:lnTo>
                  <a:pt x="6635659" y="2191710"/>
                </a:lnTo>
                <a:cubicBezTo>
                  <a:pt x="6637997" y="2193958"/>
                  <a:pt x="6641279" y="2195082"/>
                  <a:pt x="6645505" y="2195082"/>
                </a:cubicBezTo>
                <a:lnTo>
                  <a:pt x="6646584" y="2196161"/>
                </a:lnTo>
                <a:lnTo>
                  <a:pt x="6646584" y="2197240"/>
                </a:lnTo>
                <a:cubicBezTo>
                  <a:pt x="6646224" y="2199757"/>
                  <a:pt x="6641144" y="2202680"/>
                  <a:pt x="6631343" y="2206007"/>
                </a:cubicBezTo>
                <a:lnTo>
                  <a:pt x="6627971" y="2206007"/>
                </a:lnTo>
                <a:lnTo>
                  <a:pt x="6623655" y="2201556"/>
                </a:lnTo>
                <a:lnTo>
                  <a:pt x="6623655" y="2197240"/>
                </a:lnTo>
                <a:cubicBezTo>
                  <a:pt x="6626532" y="2193553"/>
                  <a:pt x="6629814" y="2191710"/>
                  <a:pt x="6633501" y="2191710"/>
                </a:cubicBezTo>
                <a:close/>
                <a:moveTo>
                  <a:pt x="6088213" y="2191440"/>
                </a:moveTo>
                <a:lnTo>
                  <a:pt x="6077288" y="2192519"/>
                </a:lnTo>
                <a:lnTo>
                  <a:pt x="6079446" y="2194677"/>
                </a:lnTo>
                <a:lnTo>
                  <a:pt x="6088213" y="2193598"/>
                </a:lnTo>
                <a:lnTo>
                  <a:pt x="6091450" y="2194677"/>
                </a:lnTo>
                <a:lnTo>
                  <a:pt x="6092529" y="2194677"/>
                </a:lnTo>
                <a:lnTo>
                  <a:pt x="6092529" y="2193598"/>
                </a:lnTo>
                <a:cubicBezTo>
                  <a:pt x="6089652" y="2193598"/>
                  <a:pt x="6088213" y="2192879"/>
                  <a:pt x="6088213" y="2191440"/>
                </a:cubicBezTo>
                <a:close/>
                <a:moveTo>
                  <a:pt x="3756505" y="2190496"/>
                </a:moveTo>
                <a:cubicBezTo>
                  <a:pt x="3750031" y="2192294"/>
                  <a:pt x="3746794" y="2193733"/>
                  <a:pt x="3746794" y="2194812"/>
                </a:cubicBezTo>
                <a:lnTo>
                  <a:pt x="3746794" y="2195891"/>
                </a:lnTo>
                <a:lnTo>
                  <a:pt x="3758663" y="2191575"/>
                </a:lnTo>
                <a:lnTo>
                  <a:pt x="3758663" y="2190496"/>
                </a:lnTo>
                <a:close/>
                <a:moveTo>
                  <a:pt x="2184658" y="2189417"/>
                </a:moveTo>
                <a:lnTo>
                  <a:pt x="2184658" y="2192654"/>
                </a:lnTo>
                <a:lnTo>
                  <a:pt x="2185739" y="2192654"/>
                </a:lnTo>
                <a:lnTo>
                  <a:pt x="2185739" y="2189417"/>
                </a:lnTo>
                <a:close/>
                <a:moveTo>
                  <a:pt x="3260177" y="2188743"/>
                </a:moveTo>
                <a:lnTo>
                  <a:pt x="3262335" y="2190766"/>
                </a:lnTo>
                <a:lnTo>
                  <a:pt x="3262335" y="2188743"/>
                </a:lnTo>
                <a:close/>
                <a:moveTo>
                  <a:pt x="716444" y="2187529"/>
                </a:moveTo>
                <a:lnTo>
                  <a:pt x="716444" y="2189687"/>
                </a:lnTo>
                <a:lnTo>
                  <a:pt x="718602" y="2189687"/>
                </a:lnTo>
                <a:lnTo>
                  <a:pt x="718602" y="2187529"/>
                </a:lnTo>
                <a:close/>
                <a:moveTo>
                  <a:pt x="8668093" y="2186180"/>
                </a:moveTo>
                <a:cubicBezTo>
                  <a:pt x="8666474" y="2186809"/>
                  <a:pt x="8665665" y="2187439"/>
                  <a:pt x="8665665" y="2188068"/>
                </a:cubicBezTo>
                <a:lnTo>
                  <a:pt x="8665665" y="2188743"/>
                </a:lnTo>
                <a:cubicBezTo>
                  <a:pt x="8665665" y="2190901"/>
                  <a:pt x="8666474" y="2192339"/>
                  <a:pt x="8668093" y="2193059"/>
                </a:cubicBezTo>
                <a:lnTo>
                  <a:pt x="8671195" y="2193059"/>
                </a:lnTo>
                <a:lnTo>
                  <a:pt x="8671195" y="2188743"/>
                </a:lnTo>
                <a:cubicBezTo>
                  <a:pt x="8671015" y="2187843"/>
                  <a:pt x="8669981" y="2186989"/>
                  <a:pt x="8668093" y="2186180"/>
                </a:cubicBezTo>
                <a:close/>
                <a:moveTo>
                  <a:pt x="5074382" y="2184831"/>
                </a:moveTo>
                <a:cubicBezTo>
                  <a:pt x="5081575" y="2188788"/>
                  <a:pt x="5085172" y="2193463"/>
                  <a:pt x="5085172" y="2198858"/>
                </a:cubicBezTo>
                <a:cubicBezTo>
                  <a:pt x="5090837" y="2198858"/>
                  <a:pt x="5093669" y="2199892"/>
                  <a:pt x="5093669" y="2201960"/>
                </a:cubicBezTo>
                <a:cubicBezTo>
                  <a:pt x="5088274" y="2205737"/>
                  <a:pt x="5085082" y="2209334"/>
                  <a:pt x="5084093" y="2212750"/>
                </a:cubicBezTo>
                <a:lnTo>
                  <a:pt x="5084093" y="2220303"/>
                </a:lnTo>
                <a:lnTo>
                  <a:pt x="5083014" y="2234196"/>
                </a:lnTo>
                <a:lnTo>
                  <a:pt x="5084093" y="2242693"/>
                </a:lnTo>
                <a:cubicBezTo>
                  <a:pt x="5080317" y="2247009"/>
                  <a:pt x="5077439" y="2249167"/>
                  <a:pt x="5075461" y="2249167"/>
                </a:cubicBezTo>
                <a:lnTo>
                  <a:pt x="5074382" y="2248088"/>
                </a:lnTo>
                <a:lnTo>
                  <a:pt x="5073303" y="2248088"/>
                </a:lnTo>
                <a:cubicBezTo>
                  <a:pt x="5070785" y="2249526"/>
                  <a:pt x="5064356" y="2250605"/>
                  <a:pt x="5054016" y="2251325"/>
                </a:cubicBezTo>
                <a:cubicBezTo>
                  <a:pt x="5040438" y="2251325"/>
                  <a:pt x="5033650" y="2241344"/>
                  <a:pt x="5033650" y="2221382"/>
                </a:cubicBezTo>
                <a:cubicBezTo>
                  <a:pt x="5033650" y="2216887"/>
                  <a:pt x="5041517" y="2212211"/>
                  <a:pt x="5057253" y="2207355"/>
                </a:cubicBezTo>
                <a:cubicBezTo>
                  <a:pt x="5062198" y="2192339"/>
                  <a:pt x="5067908" y="2184831"/>
                  <a:pt x="5074382" y="2184831"/>
                </a:cubicBezTo>
                <a:close/>
                <a:moveTo>
                  <a:pt x="8113094" y="2184561"/>
                </a:moveTo>
                <a:lnTo>
                  <a:pt x="8113094" y="2185640"/>
                </a:lnTo>
                <a:lnTo>
                  <a:pt x="8116331" y="2186719"/>
                </a:lnTo>
                <a:lnTo>
                  <a:pt x="8116331" y="2184561"/>
                </a:lnTo>
                <a:close/>
                <a:moveTo>
                  <a:pt x="3031698" y="2184426"/>
                </a:moveTo>
                <a:lnTo>
                  <a:pt x="3032777" y="2184426"/>
                </a:lnTo>
                <a:lnTo>
                  <a:pt x="3039251" y="2187664"/>
                </a:lnTo>
                <a:lnTo>
                  <a:pt x="3055301" y="2184426"/>
                </a:lnTo>
                <a:lnTo>
                  <a:pt x="3076746" y="2184426"/>
                </a:lnTo>
                <a:lnTo>
                  <a:pt x="3088615" y="2185505"/>
                </a:lnTo>
                <a:lnTo>
                  <a:pt x="3097112" y="2184426"/>
                </a:lnTo>
                <a:lnTo>
                  <a:pt x="3118558" y="2189822"/>
                </a:lnTo>
                <a:lnTo>
                  <a:pt x="3122874" y="2189822"/>
                </a:lnTo>
                <a:lnTo>
                  <a:pt x="3122874" y="2191845"/>
                </a:lnTo>
                <a:cubicBezTo>
                  <a:pt x="3122874" y="2193283"/>
                  <a:pt x="3118962" y="2195082"/>
                  <a:pt x="3111139" y="2197240"/>
                </a:cubicBezTo>
                <a:lnTo>
                  <a:pt x="3088615" y="2197240"/>
                </a:lnTo>
                <a:lnTo>
                  <a:pt x="3073509" y="2198319"/>
                </a:lnTo>
                <a:lnTo>
                  <a:pt x="3064877" y="2194003"/>
                </a:lnTo>
                <a:lnTo>
                  <a:pt x="3050985" y="2197240"/>
                </a:lnTo>
                <a:cubicBezTo>
                  <a:pt x="3038846" y="2197240"/>
                  <a:pt x="3032777" y="2195441"/>
                  <a:pt x="3032777" y="2191845"/>
                </a:cubicBezTo>
                <a:lnTo>
                  <a:pt x="3030619" y="2185505"/>
                </a:lnTo>
                <a:close/>
                <a:moveTo>
                  <a:pt x="199749" y="2184143"/>
                </a:moveTo>
                <a:lnTo>
                  <a:pt x="199749" y="2185222"/>
                </a:lnTo>
                <a:lnTo>
                  <a:pt x="201907" y="2185222"/>
                </a:lnTo>
                <a:lnTo>
                  <a:pt x="201907" y="2184143"/>
                </a:lnTo>
                <a:close/>
                <a:moveTo>
                  <a:pt x="8725819" y="2184022"/>
                </a:moveTo>
                <a:lnTo>
                  <a:pt x="8725819" y="2186180"/>
                </a:lnTo>
                <a:lnTo>
                  <a:pt x="8727977" y="2186180"/>
                </a:lnTo>
                <a:close/>
                <a:moveTo>
                  <a:pt x="2218919" y="2182943"/>
                </a:moveTo>
                <a:cubicBezTo>
                  <a:pt x="2218919" y="2186180"/>
                  <a:pt x="2215725" y="2189417"/>
                  <a:pt x="2209341" y="2192654"/>
                </a:cubicBezTo>
                <a:lnTo>
                  <a:pt x="2209341" y="2193733"/>
                </a:lnTo>
                <a:lnTo>
                  <a:pt x="2224312" y="2193733"/>
                </a:lnTo>
                <a:lnTo>
                  <a:pt x="2224312" y="2191575"/>
                </a:lnTo>
                <a:cubicBezTo>
                  <a:pt x="2221435" y="2191575"/>
                  <a:pt x="2219997" y="2188698"/>
                  <a:pt x="2219997" y="2182943"/>
                </a:cubicBezTo>
                <a:close/>
                <a:moveTo>
                  <a:pt x="2076624" y="2181999"/>
                </a:moveTo>
                <a:lnTo>
                  <a:pt x="2076624" y="2187259"/>
                </a:lnTo>
                <a:cubicBezTo>
                  <a:pt x="2078692" y="2189597"/>
                  <a:pt x="2079726" y="2191755"/>
                  <a:pt x="2079726" y="2193733"/>
                </a:cubicBezTo>
                <a:cubicBezTo>
                  <a:pt x="2082603" y="2192294"/>
                  <a:pt x="2084041" y="2190496"/>
                  <a:pt x="2084041" y="2188338"/>
                </a:cubicBezTo>
                <a:cubicBezTo>
                  <a:pt x="2084041" y="2186719"/>
                  <a:pt x="2081569" y="2184606"/>
                  <a:pt x="2076624" y="2181999"/>
                </a:cubicBezTo>
                <a:close/>
                <a:moveTo>
                  <a:pt x="7654801" y="2181189"/>
                </a:moveTo>
                <a:lnTo>
                  <a:pt x="7654801" y="2183347"/>
                </a:lnTo>
                <a:lnTo>
                  <a:pt x="7656959" y="2187664"/>
                </a:lnTo>
                <a:lnTo>
                  <a:pt x="7655880" y="2193193"/>
                </a:lnTo>
                <a:lnTo>
                  <a:pt x="7658038" y="2191035"/>
                </a:lnTo>
                <a:lnTo>
                  <a:pt x="7658038" y="2189822"/>
                </a:lnTo>
                <a:lnTo>
                  <a:pt x="7655880" y="2181189"/>
                </a:lnTo>
                <a:close/>
                <a:moveTo>
                  <a:pt x="4140077" y="2181189"/>
                </a:moveTo>
                <a:lnTo>
                  <a:pt x="4140077" y="2183347"/>
                </a:lnTo>
                <a:lnTo>
                  <a:pt x="4142235" y="2187664"/>
                </a:lnTo>
                <a:lnTo>
                  <a:pt x="4141156" y="2193193"/>
                </a:lnTo>
                <a:lnTo>
                  <a:pt x="4143314" y="2191035"/>
                </a:lnTo>
                <a:lnTo>
                  <a:pt x="4143314" y="2189822"/>
                </a:lnTo>
                <a:lnTo>
                  <a:pt x="4141156" y="2181189"/>
                </a:lnTo>
                <a:close/>
                <a:moveTo>
                  <a:pt x="6670726" y="2180785"/>
                </a:moveTo>
                <a:lnTo>
                  <a:pt x="6671805" y="2180785"/>
                </a:lnTo>
                <a:lnTo>
                  <a:pt x="6671805" y="2182943"/>
                </a:lnTo>
                <a:lnTo>
                  <a:pt x="6670726" y="2182943"/>
                </a:lnTo>
                <a:close/>
                <a:moveTo>
                  <a:pt x="5255520" y="2180650"/>
                </a:moveTo>
                <a:cubicBezTo>
                  <a:pt x="5261994" y="2180650"/>
                  <a:pt x="5270581" y="2186360"/>
                  <a:pt x="5281281" y="2197779"/>
                </a:cubicBezTo>
                <a:cubicBezTo>
                  <a:pt x="5289823" y="2200567"/>
                  <a:pt x="5294094" y="2202680"/>
                  <a:pt x="5294094" y="2204118"/>
                </a:cubicBezTo>
                <a:lnTo>
                  <a:pt x="5293015" y="2209513"/>
                </a:lnTo>
                <a:cubicBezTo>
                  <a:pt x="5296612" y="2211132"/>
                  <a:pt x="5298410" y="2212930"/>
                  <a:pt x="5298410" y="2214908"/>
                </a:cubicBezTo>
                <a:cubicBezTo>
                  <a:pt x="5298410" y="2217246"/>
                  <a:pt x="5295938" y="2219719"/>
                  <a:pt x="5290992" y="2222327"/>
                </a:cubicBezTo>
                <a:cubicBezTo>
                  <a:pt x="5287395" y="2222327"/>
                  <a:pt x="5285597" y="2221652"/>
                  <a:pt x="5285597" y="2220303"/>
                </a:cubicBezTo>
                <a:lnTo>
                  <a:pt x="5280202" y="2221382"/>
                </a:lnTo>
                <a:lnTo>
                  <a:pt x="5279123" y="2221382"/>
                </a:lnTo>
                <a:lnTo>
                  <a:pt x="5274807" y="2220303"/>
                </a:lnTo>
                <a:cubicBezTo>
                  <a:pt x="5266445" y="2223810"/>
                  <a:pt x="5258937" y="2229880"/>
                  <a:pt x="5252283" y="2238512"/>
                </a:cubicBezTo>
                <a:cubicBezTo>
                  <a:pt x="5249675" y="2238512"/>
                  <a:pt x="5246843" y="2240265"/>
                  <a:pt x="5243786" y="2243772"/>
                </a:cubicBezTo>
                <a:lnTo>
                  <a:pt x="5249181" y="2250246"/>
                </a:lnTo>
                <a:lnTo>
                  <a:pt x="5249181" y="2251325"/>
                </a:lnTo>
                <a:cubicBezTo>
                  <a:pt x="5249181" y="2254382"/>
                  <a:pt x="5243786" y="2256180"/>
                  <a:pt x="5232996" y="2256720"/>
                </a:cubicBezTo>
                <a:lnTo>
                  <a:pt x="5230838" y="2258878"/>
                </a:lnTo>
                <a:cubicBezTo>
                  <a:pt x="5229489" y="2258878"/>
                  <a:pt x="5228814" y="2257799"/>
                  <a:pt x="5228814" y="2255641"/>
                </a:cubicBezTo>
                <a:lnTo>
                  <a:pt x="5227735" y="2255641"/>
                </a:lnTo>
                <a:cubicBezTo>
                  <a:pt x="5227735" y="2259597"/>
                  <a:pt x="5220227" y="2263868"/>
                  <a:pt x="5205211" y="2268454"/>
                </a:cubicBezTo>
                <a:cubicBezTo>
                  <a:pt x="5199637" y="2270972"/>
                  <a:pt x="5194601" y="2277760"/>
                  <a:pt x="5190105" y="2288820"/>
                </a:cubicBezTo>
                <a:lnTo>
                  <a:pt x="5190105" y="2290978"/>
                </a:lnTo>
                <a:lnTo>
                  <a:pt x="5204132" y="2290978"/>
                </a:lnTo>
                <a:lnTo>
                  <a:pt x="5207369" y="2288820"/>
                </a:lnTo>
                <a:lnTo>
                  <a:pt x="5211550" y="2288820"/>
                </a:lnTo>
                <a:cubicBezTo>
                  <a:pt x="5215866" y="2291698"/>
                  <a:pt x="5220182" y="2293136"/>
                  <a:pt x="5224498" y="2293136"/>
                </a:cubicBezTo>
                <a:cubicBezTo>
                  <a:pt x="5225937" y="2291698"/>
                  <a:pt x="5230568" y="2290978"/>
                  <a:pt x="5238391" y="2290978"/>
                </a:cubicBezTo>
                <a:cubicBezTo>
                  <a:pt x="5240369" y="2284055"/>
                  <a:pt x="5244640" y="2277985"/>
                  <a:pt x="5251204" y="2272770"/>
                </a:cubicBezTo>
                <a:cubicBezTo>
                  <a:pt x="5251204" y="2266296"/>
                  <a:pt x="5254081" y="2263059"/>
                  <a:pt x="5259836" y="2263059"/>
                </a:cubicBezTo>
                <a:cubicBezTo>
                  <a:pt x="5268198" y="2272410"/>
                  <a:pt x="5274987" y="2277086"/>
                  <a:pt x="5280202" y="2277086"/>
                </a:cubicBezTo>
                <a:lnTo>
                  <a:pt x="5291936" y="2294215"/>
                </a:lnTo>
                <a:lnTo>
                  <a:pt x="5291936" y="2295294"/>
                </a:lnTo>
                <a:cubicBezTo>
                  <a:pt x="5291936" y="2296553"/>
                  <a:pt x="5287665" y="2298711"/>
                  <a:pt x="5279123" y="2301768"/>
                </a:cubicBezTo>
                <a:lnTo>
                  <a:pt x="5275886" y="2299610"/>
                </a:lnTo>
                <a:cubicBezTo>
                  <a:pt x="5272469" y="2301768"/>
                  <a:pt x="5269277" y="2302847"/>
                  <a:pt x="5266310" y="2302847"/>
                </a:cubicBezTo>
                <a:cubicBezTo>
                  <a:pt x="5260555" y="2302847"/>
                  <a:pt x="5257678" y="2302128"/>
                  <a:pt x="5257678" y="2300689"/>
                </a:cubicBezTo>
                <a:lnTo>
                  <a:pt x="5250125" y="2301768"/>
                </a:lnTo>
                <a:lnTo>
                  <a:pt x="5236233" y="2301768"/>
                </a:lnTo>
                <a:lnTo>
                  <a:pt x="5226656" y="2300689"/>
                </a:lnTo>
                <a:lnTo>
                  <a:pt x="5213708" y="2303926"/>
                </a:lnTo>
                <a:cubicBezTo>
                  <a:pt x="5205706" y="2303207"/>
                  <a:pt x="5200716" y="2301768"/>
                  <a:pt x="5198737" y="2299610"/>
                </a:cubicBezTo>
                <a:lnTo>
                  <a:pt x="5197658" y="2299610"/>
                </a:lnTo>
                <a:lnTo>
                  <a:pt x="5189026" y="2303926"/>
                </a:lnTo>
                <a:lnTo>
                  <a:pt x="5189026" y="2304870"/>
                </a:lnTo>
                <a:lnTo>
                  <a:pt x="5190105" y="2317818"/>
                </a:lnTo>
                <a:cubicBezTo>
                  <a:pt x="5188397" y="2317818"/>
                  <a:pt x="5187363" y="2319257"/>
                  <a:pt x="5187003" y="2322134"/>
                </a:cubicBezTo>
                <a:lnTo>
                  <a:pt x="5187003" y="2323213"/>
                </a:lnTo>
                <a:lnTo>
                  <a:pt x="5188082" y="2323213"/>
                </a:lnTo>
                <a:lnTo>
                  <a:pt x="5188082" y="2321055"/>
                </a:lnTo>
                <a:lnTo>
                  <a:pt x="5189026" y="2321055"/>
                </a:lnTo>
                <a:cubicBezTo>
                  <a:pt x="5190465" y="2321055"/>
                  <a:pt x="5191184" y="2322134"/>
                  <a:pt x="5191184" y="2324292"/>
                </a:cubicBezTo>
                <a:lnTo>
                  <a:pt x="5189026" y="2330632"/>
                </a:lnTo>
                <a:lnTo>
                  <a:pt x="5189026" y="2343580"/>
                </a:lnTo>
                <a:lnTo>
                  <a:pt x="5192263" y="2367048"/>
                </a:lnTo>
                <a:lnTo>
                  <a:pt x="5192263" y="2368127"/>
                </a:lnTo>
                <a:cubicBezTo>
                  <a:pt x="5192263" y="2372803"/>
                  <a:pt x="5184396" y="2380670"/>
                  <a:pt x="5168660" y="2391730"/>
                </a:cubicBezTo>
                <a:cubicBezTo>
                  <a:pt x="5168660" y="2393349"/>
                  <a:pt x="5165108" y="2395147"/>
                  <a:pt x="5158005" y="2397125"/>
                </a:cubicBezTo>
                <a:cubicBezTo>
                  <a:pt x="5140831" y="2397125"/>
                  <a:pt x="5132244" y="2393888"/>
                  <a:pt x="5132244" y="2387414"/>
                </a:cubicBezTo>
                <a:lnTo>
                  <a:pt x="5132244" y="2384312"/>
                </a:lnTo>
                <a:lnTo>
                  <a:pt x="5133323" y="2383233"/>
                </a:lnTo>
                <a:lnTo>
                  <a:pt x="5133323" y="2382154"/>
                </a:lnTo>
                <a:cubicBezTo>
                  <a:pt x="5133323" y="2376939"/>
                  <a:pt x="5128692" y="2371229"/>
                  <a:pt x="5119430" y="2365025"/>
                </a:cubicBezTo>
                <a:cubicBezTo>
                  <a:pt x="5118531" y="2362147"/>
                  <a:pt x="5114935" y="2359270"/>
                  <a:pt x="5108640" y="2356393"/>
                </a:cubicBezTo>
                <a:lnTo>
                  <a:pt x="5107561" y="2355314"/>
                </a:lnTo>
                <a:lnTo>
                  <a:pt x="5107561" y="2353156"/>
                </a:lnTo>
                <a:lnTo>
                  <a:pt x="5117272" y="2347761"/>
                </a:lnTo>
                <a:lnTo>
                  <a:pt x="5130086" y="2347761"/>
                </a:lnTo>
                <a:cubicBezTo>
                  <a:pt x="5134402" y="2351357"/>
                  <a:pt x="5137639" y="2353156"/>
                  <a:pt x="5139797" y="2353156"/>
                </a:cubicBezTo>
                <a:lnTo>
                  <a:pt x="5141955" y="2346682"/>
                </a:lnTo>
                <a:lnTo>
                  <a:pt x="5141955" y="2337106"/>
                </a:lnTo>
                <a:lnTo>
                  <a:pt x="5144113" y="2333869"/>
                </a:lnTo>
                <a:lnTo>
                  <a:pt x="5143034" y="2332790"/>
                </a:lnTo>
                <a:lnTo>
                  <a:pt x="5141955" y="2332790"/>
                </a:lnTo>
                <a:lnTo>
                  <a:pt x="5144113" y="2326316"/>
                </a:lnTo>
                <a:lnTo>
                  <a:pt x="5140876" y="2321055"/>
                </a:lnTo>
                <a:lnTo>
                  <a:pt x="5140876" y="2312423"/>
                </a:lnTo>
                <a:lnTo>
                  <a:pt x="5143034" y="2303926"/>
                </a:lnTo>
                <a:lnTo>
                  <a:pt x="5143034" y="2299610"/>
                </a:lnTo>
                <a:lnTo>
                  <a:pt x="5137639" y="2298531"/>
                </a:lnTo>
                <a:lnTo>
                  <a:pt x="5134402" y="2299610"/>
                </a:lnTo>
                <a:lnTo>
                  <a:pt x="5131165" y="2298531"/>
                </a:lnTo>
                <a:lnTo>
                  <a:pt x="5132244" y="2299610"/>
                </a:lnTo>
                <a:lnTo>
                  <a:pt x="5132244" y="2301768"/>
                </a:lnTo>
                <a:lnTo>
                  <a:pt x="5124825" y="2302847"/>
                </a:lnTo>
                <a:lnTo>
                  <a:pt x="5121588" y="2299610"/>
                </a:lnTo>
                <a:lnTo>
                  <a:pt x="5121588" y="2297452"/>
                </a:lnTo>
                <a:cubicBezTo>
                  <a:pt x="5121588" y="2295294"/>
                  <a:pt x="5124421" y="2294215"/>
                  <a:pt x="5130086" y="2294215"/>
                </a:cubicBezTo>
                <a:lnTo>
                  <a:pt x="5139797" y="2293136"/>
                </a:lnTo>
                <a:lnTo>
                  <a:pt x="5140876" y="2289899"/>
                </a:lnTo>
                <a:lnTo>
                  <a:pt x="5139797" y="2288820"/>
                </a:lnTo>
                <a:lnTo>
                  <a:pt x="5140876" y="2283560"/>
                </a:lnTo>
                <a:lnTo>
                  <a:pt x="5140876" y="2282481"/>
                </a:lnTo>
                <a:lnTo>
                  <a:pt x="5138718" y="2272770"/>
                </a:lnTo>
                <a:lnTo>
                  <a:pt x="5140876" y="2270612"/>
                </a:lnTo>
                <a:cubicBezTo>
                  <a:pt x="5137279" y="2270072"/>
                  <a:pt x="5135481" y="2268993"/>
                  <a:pt x="5135481" y="2267375"/>
                </a:cubicBezTo>
                <a:lnTo>
                  <a:pt x="5135481" y="2266296"/>
                </a:lnTo>
                <a:lnTo>
                  <a:pt x="5139797" y="2262115"/>
                </a:lnTo>
                <a:lnTo>
                  <a:pt x="5140876" y="2262115"/>
                </a:lnTo>
                <a:cubicBezTo>
                  <a:pt x="5145282" y="2262115"/>
                  <a:pt x="5150272" y="2263149"/>
                  <a:pt x="5155847" y="2265217"/>
                </a:cubicBezTo>
                <a:lnTo>
                  <a:pt x="5160163" y="2261036"/>
                </a:lnTo>
                <a:lnTo>
                  <a:pt x="5162321" y="2261036"/>
                </a:lnTo>
                <a:lnTo>
                  <a:pt x="5183766" y="2266296"/>
                </a:lnTo>
                <a:lnTo>
                  <a:pt x="5203053" y="2266296"/>
                </a:lnTo>
                <a:lnTo>
                  <a:pt x="5203053" y="2265217"/>
                </a:lnTo>
                <a:lnTo>
                  <a:pt x="5195500" y="2264138"/>
                </a:lnTo>
                <a:lnTo>
                  <a:pt x="5190105" y="2265217"/>
                </a:lnTo>
                <a:lnTo>
                  <a:pt x="5182687" y="2265217"/>
                </a:lnTo>
                <a:lnTo>
                  <a:pt x="5182687" y="2264138"/>
                </a:lnTo>
                <a:cubicBezTo>
                  <a:pt x="5182687" y="2262789"/>
                  <a:pt x="5184126" y="2262115"/>
                  <a:pt x="5187003" y="2262115"/>
                </a:cubicBezTo>
                <a:lnTo>
                  <a:pt x="5184845" y="2259957"/>
                </a:lnTo>
                <a:lnTo>
                  <a:pt x="5189026" y="2247009"/>
                </a:lnTo>
                <a:lnTo>
                  <a:pt x="5188082" y="2245930"/>
                </a:lnTo>
                <a:lnTo>
                  <a:pt x="5187003" y="2245930"/>
                </a:lnTo>
                <a:lnTo>
                  <a:pt x="5170818" y="2247009"/>
                </a:lnTo>
                <a:lnTo>
                  <a:pt x="5167716" y="2245930"/>
                </a:lnTo>
                <a:lnTo>
                  <a:pt x="5164479" y="2247009"/>
                </a:lnTo>
                <a:lnTo>
                  <a:pt x="5141955" y="2245930"/>
                </a:lnTo>
                <a:lnTo>
                  <a:pt x="5133323" y="2245930"/>
                </a:lnTo>
                <a:lnTo>
                  <a:pt x="5127928" y="2242693"/>
                </a:lnTo>
                <a:cubicBezTo>
                  <a:pt x="5122263" y="2242693"/>
                  <a:pt x="5117272" y="2244131"/>
                  <a:pt x="5112956" y="2247009"/>
                </a:cubicBezTo>
                <a:lnTo>
                  <a:pt x="5095827" y="2245930"/>
                </a:lnTo>
                <a:lnTo>
                  <a:pt x="5094748" y="2245930"/>
                </a:lnTo>
                <a:cubicBezTo>
                  <a:pt x="5092950" y="2245930"/>
                  <a:pt x="5091511" y="2243457"/>
                  <a:pt x="5090432" y="2238512"/>
                </a:cubicBezTo>
                <a:lnTo>
                  <a:pt x="5094748" y="2236354"/>
                </a:lnTo>
                <a:lnTo>
                  <a:pt x="5099064" y="2238512"/>
                </a:lnTo>
                <a:lnTo>
                  <a:pt x="5110798" y="2233117"/>
                </a:lnTo>
                <a:lnTo>
                  <a:pt x="5111877" y="2233117"/>
                </a:lnTo>
                <a:cubicBezTo>
                  <a:pt x="5115114" y="2233117"/>
                  <a:pt x="5118351" y="2235275"/>
                  <a:pt x="5121588" y="2239591"/>
                </a:cubicBezTo>
                <a:lnTo>
                  <a:pt x="5124825" y="2239591"/>
                </a:lnTo>
                <a:lnTo>
                  <a:pt x="5135481" y="2235275"/>
                </a:lnTo>
                <a:lnTo>
                  <a:pt x="5149373" y="2236354"/>
                </a:lnTo>
                <a:cubicBezTo>
                  <a:pt x="5149373" y="2234735"/>
                  <a:pt x="5151171" y="2233656"/>
                  <a:pt x="5154768" y="2233117"/>
                </a:cubicBezTo>
                <a:cubicBezTo>
                  <a:pt x="5157645" y="2233117"/>
                  <a:pt x="5164074" y="2235275"/>
                  <a:pt x="5174055" y="2239591"/>
                </a:cubicBezTo>
                <a:lnTo>
                  <a:pt x="5177292" y="2239591"/>
                </a:lnTo>
                <a:lnTo>
                  <a:pt x="5188082" y="2236354"/>
                </a:lnTo>
                <a:lnTo>
                  <a:pt x="5191184" y="2238512"/>
                </a:lnTo>
                <a:lnTo>
                  <a:pt x="5194421" y="2238512"/>
                </a:lnTo>
                <a:cubicBezTo>
                  <a:pt x="5194421" y="2232937"/>
                  <a:pt x="5199097" y="2226508"/>
                  <a:pt x="5208448" y="2219224"/>
                </a:cubicBezTo>
                <a:lnTo>
                  <a:pt x="5209392" y="2219224"/>
                </a:lnTo>
                <a:cubicBezTo>
                  <a:pt x="5211371" y="2219224"/>
                  <a:pt x="5212809" y="2222057"/>
                  <a:pt x="5213708" y="2227722"/>
                </a:cubicBezTo>
                <a:lnTo>
                  <a:pt x="5225577" y="2235275"/>
                </a:lnTo>
                <a:lnTo>
                  <a:pt x="5228814" y="2235275"/>
                </a:lnTo>
                <a:cubicBezTo>
                  <a:pt x="5230343" y="2234375"/>
                  <a:pt x="5233535" y="2226867"/>
                  <a:pt x="5238391" y="2212750"/>
                </a:cubicBezTo>
                <a:lnTo>
                  <a:pt x="5238391" y="2201960"/>
                </a:lnTo>
                <a:cubicBezTo>
                  <a:pt x="5245584" y="2191440"/>
                  <a:pt x="5251294" y="2184337"/>
                  <a:pt x="5255520" y="2180650"/>
                </a:cubicBezTo>
                <a:close/>
                <a:moveTo>
                  <a:pt x="3580222" y="2178762"/>
                </a:moveTo>
                <a:lnTo>
                  <a:pt x="3582380" y="2180920"/>
                </a:lnTo>
                <a:lnTo>
                  <a:pt x="3584538" y="2180920"/>
                </a:lnTo>
                <a:lnTo>
                  <a:pt x="3582380" y="2178762"/>
                </a:lnTo>
                <a:close/>
                <a:moveTo>
                  <a:pt x="5723524" y="2178492"/>
                </a:moveTo>
                <a:cubicBezTo>
                  <a:pt x="5724063" y="2182718"/>
                  <a:pt x="5725142" y="2184831"/>
                  <a:pt x="5726761" y="2184831"/>
                </a:cubicBezTo>
                <a:lnTo>
                  <a:pt x="5729998" y="2184831"/>
                </a:lnTo>
                <a:lnTo>
                  <a:pt x="5732156" y="2182673"/>
                </a:lnTo>
                <a:lnTo>
                  <a:pt x="5732156" y="2180650"/>
                </a:lnTo>
                <a:lnTo>
                  <a:pt x="5729998" y="2178492"/>
                </a:lnTo>
                <a:close/>
                <a:moveTo>
                  <a:pt x="7662489" y="2177952"/>
                </a:moveTo>
                <a:lnTo>
                  <a:pt x="7660196" y="2180110"/>
                </a:lnTo>
                <a:lnTo>
                  <a:pt x="7660196" y="2181189"/>
                </a:lnTo>
                <a:lnTo>
                  <a:pt x="7663568" y="2181189"/>
                </a:lnTo>
                <a:lnTo>
                  <a:pt x="7665726" y="2179031"/>
                </a:lnTo>
                <a:lnTo>
                  <a:pt x="7665726" y="2177952"/>
                </a:lnTo>
                <a:close/>
                <a:moveTo>
                  <a:pt x="4147764" y="2177952"/>
                </a:moveTo>
                <a:lnTo>
                  <a:pt x="4145472" y="2180110"/>
                </a:lnTo>
                <a:lnTo>
                  <a:pt x="4145472" y="2181189"/>
                </a:lnTo>
                <a:lnTo>
                  <a:pt x="4148843" y="2181189"/>
                </a:lnTo>
                <a:lnTo>
                  <a:pt x="4151001" y="2179031"/>
                </a:lnTo>
                <a:lnTo>
                  <a:pt x="4151001" y="2177952"/>
                </a:lnTo>
                <a:close/>
                <a:moveTo>
                  <a:pt x="3157267" y="2177952"/>
                </a:moveTo>
                <a:lnTo>
                  <a:pt x="3155109" y="2180110"/>
                </a:lnTo>
                <a:lnTo>
                  <a:pt x="3156188" y="2181189"/>
                </a:lnTo>
                <a:lnTo>
                  <a:pt x="3160504" y="2181189"/>
                </a:lnTo>
                <a:lnTo>
                  <a:pt x="3160504" y="2180110"/>
                </a:lnTo>
                <a:lnTo>
                  <a:pt x="3158346" y="2177952"/>
                </a:lnTo>
                <a:close/>
                <a:moveTo>
                  <a:pt x="4713553" y="2177943"/>
                </a:moveTo>
                <a:lnTo>
                  <a:pt x="4713553" y="2180101"/>
                </a:lnTo>
                <a:lnTo>
                  <a:pt x="4718948" y="2181180"/>
                </a:lnTo>
                <a:lnTo>
                  <a:pt x="4718948" y="2179022"/>
                </a:lnTo>
                <a:close/>
                <a:moveTo>
                  <a:pt x="9149449" y="2177413"/>
                </a:moveTo>
                <a:lnTo>
                  <a:pt x="9155923" y="2177413"/>
                </a:lnTo>
                <a:lnTo>
                  <a:pt x="9158081" y="2179571"/>
                </a:lnTo>
                <a:lnTo>
                  <a:pt x="9158081" y="2181729"/>
                </a:lnTo>
                <a:lnTo>
                  <a:pt x="9154844" y="2184966"/>
                </a:lnTo>
                <a:lnTo>
                  <a:pt x="9146212" y="2184966"/>
                </a:lnTo>
                <a:lnTo>
                  <a:pt x="9142975" y="2181729"/>
                </a:lnTo>
                <a:lnTo>
                  <a:pt x="9142975" y="2180650"/>
                </a:lnTo>
                <a:cubicBezTo>
                  <a:pt x="9143695" y="2178492"/>
                  <a:pt x="9145853" y="2177413"/>
                  <a:pt x="9149449" y="2177413"/>
                </a:cubicBezTo>
                <a:close/>
                <a:moveTo>
                  <a:pt x="4720027" y="2176864"/>
                </a:moveTo>
                <a:lnTo>
                  <a:pt x="4720027" y="2179022"/>
                </a:lnTo>
                <a:lnTo>
                  <a:pt x="4723264" y="2179022"/>
                </a:lnTo>
                <a:lnTo>
                  <a:pt x="4721106" y="2176864"/>
                </a:lnTo>
                <a:close/>
                <a:moveTo>
                  <a:pt x="8719345" y="2176604"/>
                </a:moveTo>
                <a:lnTo>
                  <a:pt x="8719345" y="2178762"/>
                </a:lnTo>
                <a:lnTo>
                  <a:pt x="8720424" y="2178762"/>
                </a:lnTo>
                <a:lnTo>
                  <a:pt x="8720424" y="2176604"/>
                </a:lnTo>
                <a:close/>
                <a:moveTo>
                  <a:pt x="2081884" y="2176604"/>
                </a:moveTo>
                <a:lnTo>
                  <a:pt x="2073387" y="2177683"/>
                </a:lnTo>
                <a:lnTo>
                  <a:pt x="2074467" y="2178762"/>
                </a:lnTo>
                <a:lnTo>
                  <a:pt x="2074467" y="2179841"/>
                </a:lnTo>
                <a:lnTo>
                  <a:pt x="2082963" y="2177683"/>
                </a:lnTo>
                <a:lnTo>
                  <a:pt x="2082963" y="2176604"/>
                </a:lnTo>
                <a:close/>
                <a:moveTo>
                  <a:pt x="9309547" y="2176334"/>
                </a:moveTo>
                <a:lnTo>
                  <a:pt x="9309547" y="2178492"/>
                </a:lnTo>
                <a:lnTo>
                  <a:pt x="9311705" y="2178492"/>
                </a:lnTo>
                <a:close/>
                <a:moveTo>
                  <a:pt x="9207850" y="2176334"/>
                </a:moveTo>
                <a:lnTo>
                  <a:pt x="9206771" y="2180650"/>
                </a:lnTo>
                <a:lnTo>
                  <a:pt x="9206771" y="2181729"/>
                </a:lnTo>
                <a:lnTo>
                  <a:pt x="9207850" y="2181729"/>
                </a:lnTo>
                <a:lnTo>
                  <a:pt x="9210008" y="2177413"/>
                </a:lnTo>
                <a:lnTo>
                  <a:pt x="9210008" y="2176334"/>
                </a:lnTo>
                <a:close/>
                <a:moveTo>
                  <a:pt x="5706260" y="2176334"/>
                </a:moveTo>
                <a:lnTo>
                  <a:pt x="5706260" y="2177413"/>
                </a:lnTo>
                <a:lnTo>
                  <a:pt x="5709497" y="2177413"/>
                </a:lnTo>
                <a:lnTo>
                  <a:pt x="5709497" y="2176334"/>
                </a:lnTo>
                <a:close/>
                <a:moveTo>
                  <a:pt x="5599978" y="2176334"/>
                </a:moveTo>
                <a:cubicBezTo>
                  <a:pt x="5598539" y="2176334"/>
                  <a:pt x="5597820" y="2177413"/>
                  <a:pt x="5597820" y="2179571"/>
                </a:cubicBezTo>
                <a:lnTo>
                  <a:pt x="5601057" y="2184831"/>
                </a:lnTo>
                <a:lnTo>
                  <a:pt x="5601057" y="2188068"/>
                </a:lnTo>
                <a:cubicBezTo>
                  <a:pt x="5598899" y="2190496"/>
                  <a:pt x="5596741" y="2196880"/>
                  <a:pt x="5594583" y="2207220"/>
                </a:cubicBezTo>
                <a:lnTo>
                  <a:pt x="5597820" y="2210323"/>
                </a:lnTo>
                <a:cubicBezTo>
                  <a:pt x="5604294" y="2205377"/>
                  <a:pt x="5607531" y="2200432"/>
                  <a:pt x="5607531" y="2195486"/>
                </a:cubicBezTo>
                <a:lnTo>
                  <a:pt x="5607531" y="2190226"/>
                </a:lnTo>
                <a:lnTo>
                  <a:pt x="5606452" y="2183752"/>
                </a:lnTo>
                <a:cubicBezTo>
                  <a:pt x="5606452" y="2179526"/>
                  <a:pt x="5610453" y="2177413"/>
                  <a:pt x="5618456" y="2177413"/>
                </a:cubicBezTo>
                <a:lnTo>
                  <a:pt x="5618456" y="2176334"/>
                </a:lnTo>
                <a:close/>
                <a:moveTo>
                  <a:pt x="1109324" y="2175660"/>
                </a:moveTo>
                <a:lnTo>
                  <a:pt x="1109324" y="2181055"/>
                </a:lnTo>
                <a:lnTo>
                  <a:pt x="1111483" y="2183213"/>
                </a:lnTo>
                <a:lnTo>
                  <a:pt x="1113640" y="2176739"/>
                </a:lnTo>
                <a:lnTo>
                  <a:pt x="1112562" y="2175660"/>
                </a:lnTo>
                <a:close/>
                <a:moveTo>
                  <a:pt x="8796359" y="2175525"/>
                </a:moveTo>
                <a:lnTo>
                  <a:pt x="8786783" y="2179841"/>
                </a:lnTo>
                <a:lnTo>
                  <a:pt x="8783546" y="2178762"/>
                </a:lnTo>
                <a:lnTo>
                  <a:pt x="8782467" y="2179841"/>
                </a:lnTo>
                <a:lnTo>
                  <a:pt x="8782467" y="2180920"/>
                </a:lnTo>
                <a:lnTo>
                  <a:pt x="8787727" y="2186180"/>
                </a:lnTo>
                <a:lnTo>
                  <a:pt x="8789885" y="2186180"/>
                </a:lnTo>
                <a:lnTo>
                  <a:pt x="8797438" y="2176604"/>
                </a:lnTo>
                <a:lnTo>
                  <a:pt x="8797438" y="2175525"/>
                </a:lnTo>
                <a:close/>
                <a:moveTo>
                  <a:pt x="4712474" y="2174706"/>
                </a:moveTo>
                <a:lnTo>
                  <a:pt x="4710316" y="2176864"/>
                </a:lnTo>
                <a:lnTo>
                  <a:pt x="4712474" y="2176864"/>
                </a:lnTo>
                <a:close/>
                <a:moveTo>
                  <a:pt x="4704921" y="2174706"/>
                </a:moveTo>
                <a:lnTo>
                  <a:pt x="4704921" y="2176864"/>
                </a:lnTo>
                <a:lnTo>
                  <a:pt x="4707079" y="2176864"/>
                </a:lnTo>
                <a:close/>
                <a:moveTo>
                  <a:pt x="5694256" y="2174176"/>
                </a:moveTo>
                <a:lnTo>
                  <a:pt x="5691019" y="2177413"/>
                </a:lnTo>
                <a:lnTo>
                  <a:pt x="5692098" y="2180650"/>
                </a:lnTo>
                <a:lnTo>
                  <a:pt x="5694256" y="2180650"/>
                </a:lnTo>
                <a:cubicBezTo>
                  <a:pt x="5698032" y="2180650"/>
                  <a:pt x="5700190" y="2179571"/>
                  <a:pt x="5700730" y="2177413"/>
                </a:cubicBezTo>
                <a:lnTo>
                  <a:pt x="5697493" y="2174176"/>
                </a:lnTo>
                <a:close/>
                <a:moveTo>
                  <a:pt x="8613468" y="2172288"/>
                </a:moveTo>
                <a:lnTo>
                  <a:pt x="8601734" y="2177683"/>
                </a:lnTo>
                <a:lnTo>
                  <a:pt x="8602813" y="2177683"/>
                </a:lnTo>
                <a:lnTo>
                  <a:pt x="8614547" y="2174446"/>
                </a:lnTo>
                <a:lnTo>
                  <a:pt x="8613468" y="2173367"/>
                </a:lnTo>
                <a:close/>
                <a:moveTo>
                  <a:pt x="6676121" y="2172018"/>
                </a:moveTo>
                <a:lnTo>
                  <a:pt x="6668433" y="2177548"/>
                </a:lnTo>
                <a:lnTo>
                  <a:pt x="6655351" y="2176469"/>
                </a:lnTo>
                <a:cubicBezTo>
                  <a:pt x="6652114" y="2176469"/>
                  <a:pt x="6648832" y="2177548"/>
                  <a:pt x="6645505" y="2179706"/>
                </a:cubicBezTo>
                <a:cubicBezTo>
                  <a:pt x="6632377" y="2177548"/>
                  <a:pt x="6623970" y="2175345"/>
                  <a:pt x="6620283" y="2173097"/>
                </a:cubicBezTo>
                <a:cubicBezTo>
                  <a:pt x="6617406" y="2173996"/>
                  <a:pt x="6615248" y="2175839"/>
                  <a:pt x="6613809" y="2178627"/>
                </a:cubicBezTo>
                <a:lnTo>
                  <a:pt x="6613809" y="2192789"/>
                </a:lnTo>
                <a:lnTo>
                  <a:pt x="6611651" y="2195082"/>
                </a:lnTo>
                <a:lnTo>
                  <a:pt x="6607200" y="2193868"/>
                </a:lnTo>
                <a:lnTo>
                  <a:pt x="6605042" y="2193868"/>
                </a:lnTo>
                <a:lnTo>
                  <a:pt x="6605042" y="2195082"/>
                </a:lnTo>
                <a:cubicBezTo>
                  <a:pt x="6610887" y="2195082"/>
                  <a:pt x="6613809" y="2196880"/>
                  <a:pt x="6613809" y="2200477"/>
                </a:cubicBezTo>
                <a:lnTo>
                  <a:pt x="6612730" y="2207086"/>
                </a:lnTo>
                <a:lnTo>
                  <a:pt x="6613809" y="2212481"/>
                </a:lnTo>
                <a:lnTo>
                  <a:pt x="6612730" y="2219089"/>
                </a:lnTo>
                <a:lnTo>
                  <a:pt x="6613809" y="2219089"/>
                </a:lnTo>
                <a:lnTo>
                  <a:pt x="6618125" y="2218010"/>
                </a:lnTo>
                <a:lnTo>
                  <a:pt x="6639975" y="2218010"/>
                </a:lnTo>
                <a:lnTo>
                  <a:pt x="6646584" y="2220168"/>
                </a:lnTo>
                <a:lnTo>
                  <a:pt x="6647663" y="2219089"/>
                </a:lnTo>
                <a:lnTo>
                  <a:pt x="6648742" y="2219089"/>
                </a:lnTo>
                <a:lnTo>
                  <a:pt x="6661959" y="2222327"/>
                </a:lnTo>
                <a:cubicBezTo>
                  <a:pt x="6668344" y="2222327"/>
                  <a:pt x="6673064" y="2217966"/>
                  <a:pt x="6676121" y="2209244"/>
                </a:cubicBezTo>
                <a:lnTo>
                  <a:pt x="6668433" y="2202635"/>
                </a:lnTo>
                <a:lnTo>
                  <a:pt x="6667354" y="2202635"/>
                </a:lnTo>
                <a:lnTo>
                  <a:pt x="6651035" y="2203714"/>
                </a:lnTo>
                <a:lnTo>
                  <a:pt x="6648742" y="2198319"/>
                </a:lnTo>
                <a:lnTo>
                  <a:pt x="6663038" y="2191710"/>
                </a:lnTo>
                <a:lnTo>
                  <a:pt x="6668433" y="2195082"/>
                </a:lnTo>
                <a:lnTo>
                  <a:pt x="6669512" y="2195082"/>
                </a:lnTo>
                <a:cubicBezTo>
                  <a:pt x="6676077" y="2189057"/>
                  <a:pt x="6679358" y="2183572"/>
                  <a:pt x="6679358" y="2178627"/>
                </a:cubicBezTo>
                <a:lnTo>
                  <a:pt x="6684888" y="2177548"/>
                </a:lnTo>
                <a:lnTo>
                  <a:pt x="6684888" y="2176469"/>
                </a:lnTo>
                <a:close/>
                <a:moveTo>
                  <a:pt x="2548590" y="2171037"/>
                </a:moveTo>
                <a:lnTo>
                  <a:pt x="2545353" y="2172116"/>
                </a:lnTo>
                <a:lnTo>
                  <a:pt x="2545353" y="2173195"/>
                </a:lnTo>
                <a:lnTo>
                  <a:pt x="2552906" y="2172116"/>
                </a:lnTo>
                <a:lnTo>
                  <a:pt x="2552906" y="2171037"/>
                </a:lnTo>
                <a:close/>
                <a:moveTo>
                  <a:pt x="9114921" y="2170939"/>
                </a:moveTo>
                <a:lnTo>
                  <a:pt x="9114921" y="2174176"/>
                </a:lnTo>
                <a:lnTo>
                  <a:pt x="9117079" y="2174176"/>
                </a:lnTo>
                <a:lnTo>
                  <a:pt x="9117079" y="2170939"/>
                </a:lnTo>
                <a:close/>
                <a:moveTo>
                  <a:pt x="8711927" y="2170130"/>
                </a:moveTo>
                <a:lnTo>
                  <a:pt x="8711927" y="2171209"/>
                </a:lnTo>
                <a:lnTo>
                  <a:pt x="8713950" y="2171209"/>
                </a:lnTo>
                <a:lnTo>
                  <a:pt x="8713950" y="2170130"/>
                </a:lnTo>
                <a:close/>
                <a:moveTo>
                  <a:pt x="6715505" y="2169860"/>
                </a:moveTo>
                <a:lnTo>
                  <a:pt x="6717663" y="2172018"/>
                </a:lnTo>
                <a:lnTo>
                  <a:pt x="6717663" y="2175390"/>
                </a:lnTo>
                <a:lnTo>
                  <a:pt x="6716584" y="2175390"/>
                </a:lnTo>
                <a:lnTo>
                  <a:pt x="6713347" y="2172018"/>
                </a:lnTo>
                <a:close/>
                <a:moveTo>
                  <a:pt x="2213658" y="2169051"/>
                </a:moveTo>
                <a:lnTo>
                  <a:pt x="2210421" y="2172288"/>
                </a:lnTo>
                <a:lnTo>
                  <a:pt x="2215680" y="2172288"/>
                </a:lnTo>
                <a:lnTo>
                  <a:pt x="2215680" y="2171209"/>
                </a:lnTo>
                <a:close/>
                <a:moveTo>
                  <a:pt x="5170818" y="2168781"/>
                </a:moveTo>
                <a:lnTo>
                  <a:pt x="5170818" y="2172018"/>
                </a:lnTo>
                <a:lnTo>
                  <a:pt x="5171897" y="2172018"/>
                </a:lnTo>
                <a:lnTo>
                  <a:pt x="5171897" y="2168781"/>
                </a:lnTo>
                <a:close/>
                <a:moveTo>
                  <a:pt x="677600" y="2168107"/>
                </a:moveTo>
                <a:lnTo>
                  <a:pt x="677600" y="2169186"/>
                </a:lnTo>
                <a:lnTo>
                  <a:pt x="679759" y="2169186"/>
                </a:lnTo>
                <a:lnTo>
                  <a:pt x="679759" y="2168107"/>
                </a:lnTo>
                <a:close/>
                <a:moveTo>
                  <a:pt x="8603892" y="2167972"/>
                </a:moveTo>
                <a:lnTo>
                  <a:pt x="8601734" y="2170130"/>
                </a:lnTo>
                <a:lnTo>
                  <a:pt x="8603892" y="2170130"/>
                </a:lnTo>
                <a:close/>
                <a:moveTo>
                  <a:pt x="8179588" y="2167432"/>
                </a:moveTo>
                <a:lnTo>
                  <a:pt x="8177430" y="2170669"/>
                </a:lnTo>
                <a:lnTo>
                  <a:pt x="8178509" y="2171748"/>
                </a:lnTo>
                <a:lnTo>
                  <a:pt x="8182825" y="2171748"/>
                </a:lnTo>
                <a:lnTo>
                  <a:pt x="8182825" y="2170669"/>
                </a:lnTo>
                <a:close/>
                <a:moveTo>
                  <a:pt x="9211088" y="2166623"/>
                </a:moveTo>
                <a:lnTo>
                  <a:pt x="9210008" y="2174176"/>
                </a:lnTo>
                <a:lnTo>
                  <a:pt x="9212166" y="2174176"/>
                </a:lnTo>
                <a:lnTo>
                  <a:pt x="9213246" y="2169860"/>
                </a:lnTo>
                <a:lnTo>
                  <a:pt x="9212166" y="2166623"/>
                </a:lnTo>
                <a:close/>
                <a:moveTo>
                  <a:pt x="3159425" y="2166083"/>
                </a:moveTo>
                <a:lnTo>
                  <a:pt x="3158346" y="2167162"/>
                </a:lnTo>
                <a:lnTo>
                  <a:pt x="3158346" y="2169320"/>
                </a:lnTo>
                <a:lnTo>
                  <a:pt x="3159425" y="2169320"/>
                </a:lnTo>
                <a:lnTo>
                  <a:pt x="3161583" y="2167162"/>
                </a:lnTo>
                <a:lnTo>
                  <a:pt x="3160504" y="2166083"/>
                </a:lnTo>
                <a:close/>
                <a:moveTo>
                  <a:pt x="2140824" y="2165949"/>
                </a:moveTo>
                <a:cubicBezTo>
                  <a:pt x="2140824" y="2173052"/>
                  <a:pt x="2144015" y="2176604"/>
                  <a:pt x="2150402" y="2176604"/>
                </a:cubicBezTo>
                <a:lnTo>
                  <a:pt x="2150402" y="2173367"/>
                </a:lnTo>
                <a:cubicBezTo>
                  <a:pt x="2148062" y="2168421"/>
                  <a:pt x="2144871" y="2165949"/>
                  <a:pt x="2140824" y="2165949"/>
                </a:cubicBezTo>
                <a:close/>
                <a:moveTo>
                  <a:pt x="192196" y="2165800"/>
                </a:moveTo>
                <a:lnTo>
                  <a:pt x="192196" y="2169037"/>
                </a:lnTo>
                <a:lnTo>
                  <a:pt x="197591" y="2169037"/>
                </a:lnTo>
                <a:lnTo>
                  <a:pt x="201907" y="2171195"/>
                </a:lnTo>
                <a:lnTo>
                  <a:pt x="202986" y="2171195"/>
                </a:lnTo>
                <a:lnTo>
                  <a:pt x="202986" y="2170116"/>
                </a:lnTo>
                <a:lnTo>
                  <a:pt x="193275" y="2165800"/>
                </a:lnTo>
                <a:close/>
                <a:moveTo>
                  <a:pt x="8696956" y="2163791"/>
                </a:moveTo>
                <a:cubicBezTo>
                  <a:pt x="8696956" y="2167118"/>
                  <a:pt x="8695517" y="2169590"/>
                  <a:pt x="8692640" y="2171209"/>
                </a:cubicBezTo>
                <a:lnTo>
                  <a:pt x="8691561" y="2175525"/>
                </a:lnTo>
                <a:lnTo>
                  <a:pt x="8691561" y="2179841"/>
                </a:lnTo>
                <a:lnTo>
                  <a:pt x="8693719" y="2187259"/>
                </a:lnTo>
                <a:lnTo>
                  <a:pt x="8692640" y="2209783"/>
                </a:lnTo>
                <a:lnTo>
                  <a:pt x="8694798" y="2216122"/>
                </a:lnTo>
                <a:lnTo>
                  <a:pt x="8694798" y="2223675"/>
                </a:lnTo>
                <a:cubicBezTo>
                  <a:pt x="8692640" y="2223675"/>
                  <a:pt x="8690842" y="2230059"/>
                  <a:pt x="8689403" y="2242828"/>
                </a:cubicBezTo>
                <a:cubicBezTo>
                  <a:pt x="8692280" y="2242828"/>
                  <a:pt x="8693719" y="2249257"/>
                  <a:pt x="8693719" y="2262115"/>
                </a:cubicBezTo>
                <a:lnTo>
                  <a:pt x="8693719" y="2264273"/>
                </a:lnTo>
                <a:cubicBezTo>
                  <a:pt x="8693719" y="2274973"/>
                  <a:pt x="8689808" y="2280323"/>
                  <a:pt x="8681985" y="2280323"/>
                </a:cubicBezTo>
                <a:lnTo>
                  <a:pt x="8680906" y="2281402"/>
                </a:lnTo>
                <a:lnTo>
                  <a:pt x="8677669" y="2281402"/>
                </a:lnTo>
                <a:lnTo>
                  <a:pt x="8673353" y="2278165"/>
                </a:lnTo>
                <a:cubicBezTo>
                  <a:pt x="8662653" y="2279064"/>
                  <a:pt x="8657303" y="2281222"/>
                  <a:pt x="8657303" y="2284639"/>
                </a:cubicBezTo>
                <a:cubicBezTo>
                  <a:pt x="8663956" y="2286887"/>
                  <a:pt x="8675016" y="2295429"/>
                  <a:pt x="8690482" y="2310265"/>
                </a:cubicBezTo>
                <a:cubicBezTo>
                  <a:pt x="8694798" y="2310265"/>
                  <a:pt x="8698710" y="2315975"/>
                  <a:pt x="8702216" y="2327395"/>
                </a:cubicBezTo>
                <a:lnTo>
                  <a:pt x="8703295" y="2327395"/>
                </a:lnTo>
                <a:cubicBezTo>
                  <a:pt x="8705453" y="2323618"/>
                  <a:pt x="8706892" y="2317908"/>
                  <a:pt x="8707611" y="2310265"/>
                </a:cubicBezTo>
                <a:cubicBezTo>
                  <a:pt x="8703295" y="2298846"/>
                  <a:pt x="8701137" y="2289584"/>
                  <a:pt x="8701137" y="2282481"/>
                </a:cubicBezTo>
                <a:lnTo>
                  <a:pt x="8701137" y="2280323"/>
                </a:lnTo>
                <a:lnTo>
                  <a:pt x="8704374" y="2263194"/>
                </a:lnTo>
                <a:lnTo>
                  <a:pt x="8701137" y="2252539"/>
                </a:lnTo>
                <a:lnTo>
                  <a:pt x="8702216" y="2251460"/>
                </a:lnTo>
                <a:lnTo>
                  <a:pt x="8703295" y="2251460"/>
                </a:lnTo>
                <a:lnTo>
                  <a:pt x="8704374" y="2252539"/>
                </a:lnTo>
                <a:lnTo>
                  <a:pt x="8704374" y="2253618"/>
                </a:lnTo>
                <a:lnTo>
                  <a:pt x="8707611" y="2252539"/>
                </a:lnTo>
                <a:lnTo>
                  <a:pt x="8707611" y="2251460"/>
                </a:lnTo>
                <a:cubicBezTo>
                  <a:pt x="8704734" y="2251460"/>
                  <a:pt x="8702576" y="2250021"/>
                  <a:pt x="8701137" y="2247144"/>
                </a:cubicBezTo>
                <a:lnTo>
                  <a:pt x="8701137" y="2237567"/>
                </a:lnTo>
                <a:cubicBezTo>
                  <a:pt x="8702576" y="2220393"/>
                  <a:pt x="8704734" y="2210413"/>
                  <a:pt x="8707611" y="2207625"/>
                </a:cubicBezTo>
                <a:lnTo>
                  <a:pt x="8704374" y="2180920"/>
                </a:lnTo>
                <a:lnTo>
                  <a:pt x="8705453" y="2177683"/>
                </a:lnTo>
                <a:lnTo>
                  <a:pt x="8703295" y="2171209"/>
                </a:lnTo>
                <a:cubicBezTo>
                  <a:pt x="8703295" y="2169770"/>
                  <a:pt x="8704374" y="2169051"/>
                  <a:pt x="8706532" y="2169051"/>
                </a:cubicBezTo>
                <a:cubicBezTo>
                  <a:pt x="8705094" y="2165904"/>
                  <a:pt x="8703655" y="2164150"/>
                  <a:pt x="8702216" y="2163791"/>
                </a:cubicBezTo>
                <a:close/>
                <a:moveTo>
                  <a:pt x="9300915" y="2163251"/>
                </a:moveTo>
                <a:lnTo>
                  <a:pt x="9301994" y="2163251"/>
                </a:lnTo>
                <a:cubicBezTo>
                  <a:pt x="9314942" y="2168556"/>
                  <a:pt x="9321416" y="2173636"/>
                  <a:pt x="9321416" y="2178492"/>
                </a:cubicBezTo>
                <a:cubicBezTo>
                  <a:pt x="9327170" y="2178672"/>
                  <a:pt x="9330048" y="2180110"/>
                  <a:pt x="9330048" y="2182808"/>
                </a:cubicBezTo>
                <a:lnTo>
                  <a:pt x="9330048" y="2183887"/>
                </a:lnTo>
                <a:cubicBezTo>
                  <a:pt x="9327710" y="2187484"/>
                  <a:pt x="9323394" y="2189282"/>
                  <a:pt x="9317100" y="2189282"/>
                </a:cubicBezTo>
                <a:cubicBezTo>
                  <a:pt x="9308468" y="2186944"/>
                  <a:pt x="9304152" y="2185146"/>
                  <a:pt x="9304152" y="2183887"/>
                </a:cubicBezTo>
                <a:lnTo>
                  <a:pt x="9306310" y="2180650"/>
                </a:lnTo>
                <a:lnTo>
                  <a:pt x="9303073" y="2178492"/>
                </a:lnTo>
                <a:cubicBezTo>
                  <a:pt x="9302533" y="2183527"/>
                  <a:pt x="9301454" y="2186045"/>
                  <a:pt x="9299836" y="2186045"/>
                </a:cubicBezTo>
                <a:lnTo>
                  <a:pt x="9287832" y="2186045"/>
                </a:lnTo>
                <a:lnTo>
                  <a:pt x="9284595" y="2182808"/>
                </a:lnTo>
                <a:lnTo>
                  <a:pt x="9284595" y="2181729"/>
                </a:lnTo>
                <a:cubicBezTo>
                  <a:pt x="9284595" y="2176694"/>
                  <a:pt x="9290035" y="2170534"/>
                  <a:pt x="9300915" y="2163251"/>
                </a:cubicBezTo>
                <a:close/>
                <a:moveTo>
                  <a:pt x="1049304" y="2161767"/>
                </a:moveTo>
                <a:cubicBezTo>
                  <a:pt x="1057128" y="2161767"/>
                  <a:pt x="1062477" y="2163206"/>
                  <a:pt x="1065354" y="2166083"/>
                </a:cubicBezTo>
                <a:cubicBezTo>
                  <a:pt x="1065354" y="2163206"/>
                  <a:pt x="1067513" y="2161767"/>
                  <a:pt x="1071828" y="2161767"/>
                </a:cubicBezTo>
                <a:lnTo>
                  <a:pt x="1081406" y="2161767"/>
                </a:lnTo>
                <a:lnTo>
                  <a:pt x="1083564" y="2163925"/>
                </a:lnTo>
                <a:lnTo>
                  <a:pt x="1083564" y="2166083"/>
                </a:lnTo>
                <a:lnTo>
                  <a:pt x="1080327" y="2169320"/>
                </a:lnTo>
                <a:lnTo>
                  <a:pt x="1078301" y="2169320"/>
                </a:lnTo>
                <a:lnTo>
                  <a:pt x="1075064" y="2167162"/>
                </a:lnTo>
                <a:lnTo>
                  <a:pt x="1073987" y="2167162"/>
                </a:lnTo>
                <a:cubicBezTo>
                  <a:pt x="1072728" y="2167162"/>
                  <a:pt x="1071649" y="2168916"/>
                  <a:pt x="1070749" y="2172423"/>
                </a:cubicBezTo>
                <a:lnTo>
                  <a:pt x="1068592" y="2172423"/>
                </a:lnTo>
                <a:lnTo>
                  <a:pt x="1068592" y="2173502"/>
                </a:lnTo>
                <a:lnTo>
                  <a:pt x="1053485" y="2171344"/>
                </a:lnTo>
                <a:lnTo>
                  <a:pt x="1040673" y="2172423"/>
                </a:lnTo>
                <a:cubicBezTo>
                  <a:pt x="1040673" y="2171074"/>
                  <a:pt x="1038515" y="2170040"/>
                  <a:pt x="1034199" y="2169320"/>
                </a:cubicBezTo>
                <a:lnTo>
                  <a:pt x="1025702" y="2170399"/>
                </a:lnTo>
                <a:lnTo>
                  <a:pt x="1024623" y="2169320"/>
                </a:lnTo>
                <a:cubicBezTo>
                  <a:pt x="1025972" y="2166083"/>
                  <a:pt x="1027364" y="2164285"/>
                  <a:pt x="1028803" y="2163925"/>
                </a:cubicBezTo>
                <a:lnTo>
                  <a:pt x="1035278" y="2166083"/>
                </a:lnTo>
                <a:lnTo>
                  <a:pt x="1036357" y="2166083"/>
                </a:lnTo>
                <a:cubicBezTo>
                  <a:pt x="1041032" y="2163206"/>
                  <a:pt x="1045347" y="2161767"/>
                  <a:pt x="1049304" y="2161767"/>
                </a:cubicBezTo>
                <a:close/>
                <a:moveTo>
                  <a:pt x="7660196" y="2159475"/>
                </a:moveTo>
                <a:lnTo>
                  <a:pt x="7658038" y="2161633"/>
                </a:lnTo>
                <a:lnTo>
                  <a:pt x="7663568" y="2161633"/>
                </a:lnTo>
                <a:lnTo>
                  <a:pt x="7663568" y="2159475"/>
                </a:lnTo>
                <a:close/>
                <a:moveTo>
                  <a:pt x="4145472" y="2159475"/>
                </a:moveTo>
                <a:lnTo>
                  <a:pt x="4143314" y="2161633"/>
                </a:lnTo>
                <a:lnTo>
                  <a:pt x="4148843" y="2161633"/>
                </a:lnTo>
                <a:lnTo>
                  <a:pt x="4148843" y="2159475"/>
                </a:lnTo>
                <a:close/>
                <a:moveTo>
                  <a:pt x="674364" y="2159475"/>
                </a:moveTo>
                <a:lnTo>
                  <a:pt x="676521" y="2159475"/>
                </a:lnTo>
                <a:lnTo>
                  <a:pt x="676521" y="2161633"/>
                </a:lnTo>
                <a:lnTo>
                  <a:pt x="682996" y="2161633"/>
                </a:lnTo>
                <a:lnTo>
                  <a:pt x="686233" y="2159475"/>
                </a:lnTo>
                <a:cubicBezTo>
                  <a:pt x="691807" y="2163431"/>
                  <a:pt x="699720" y="2166308"/>
                  <a:pt x="709970" y="2168107"/>
                </a:cubicBezTo>
                <a:lnTo>
                  <a:pt x="709970" y="2173502"/>
                </a:lnTo>
                <a:lnTo>
                  <a:pt x="713207" y="2170265"/>
                </a:lnTo>
                <a:cubicBezTo>
                  <a:pt x="719322" y="2172063"/>
                  <a:pt x="727595" y="2177458"/>
                  <a:pt x="738025" y="2186450"/>
                </a:cubicBezTo>
                <a:lnTo>
                  <a:pt x="739104" y="2185371"/>
                </a:lnTo>
                <a:lnTo>
                  <a:pt x="741262" y="2188608"/>
                </a:lnTo>
                <a:lnTo>
                  <a:pt x="740183" y="2191845"/>
                </a:lnTo>
                <a:lnTo>
                  <a:pt x="742341" y="2210188"/>
                </a:lnTo>
                <a:cubicBezTo>
                  <a:pt x="736766" y="2223855"/>
                  <a:pt x="729572" y="2230689"/>
                  <a:pt x="720760" y="2230689"/>
                </a:cubicBezTo>
                <a:lnTo>
                  <a:pt x="719681" y="2229610"/>
                </a:lnTo>
                <a:lnTo>
                  <a:pt x="718602" y="2229610"/>
                </a:lnTo>
                <a:lnTo>
                  <a:pt x="716444" y="2231768"/>
                </a:lnTo>
                <a:cubicBezTo>
                  <a:pt x="702777" y="2227092"/>
                  <a:pt x="695944" y="2219179"/>
                  <a:pt x="695944" y="2208030"/>
                </a:cubicBezTo>
                <a:cubicBezTo>
                  <a:pt x="694326" y="2194902"/>
                  <a:pt x="686773" y="2181594"/>
                  <a:pt x="673285" y="2168107"/>
                </a:cubicBezTo>
                <a:lnTo>
                  <a:pt x="673285" y="2167028"/>
                </a:lnTo>
                <a:lnTo>
                  <a:pt x="675442" y="2164870"/>
                </a:lnTo>
                <a:lnTo>
                  <a:pt x="675442" y="2162712"/>
                </a:lnTo>
                <a:lnTo>
                  <a:pt x="672206" y="2164870"/>
                </a:lnTo>
                <a:lnTo>
                  <a:pt x="671127" y="2164870"/>
                </a:lnTo>
                <a:lnTo>
                  <a:pt x="671127" y="2162712"/>
                </a:lnTo>
                <a:close/>
                <a:moveTo>
                  <a:pt x="4661761" y="2158521"/>
                </a:moveTo>
                <a:lnTo>
                  <a:pt x="4661761" y="2161758"/>
                </a:lnTo>
                <a:lnTo>
                  <a:pt x="4662840" y="2161758"/>
                </a:lnTo>
                <a:lnTo>
                  <a:pt x="4662840" y="2158521"/>
                </a:lnTo>
                <a:close/>
                <a:moveTo>
                  <a:pt x="8753604" y="2158396"/>
                </a:moveTo>
                <a:cubicBezTo>
                  <a:pt x="8752345" y="2158396"/>
                  <a:pt x="8751266" y="2160194"/>
                  <a:pt x="8750367" y="2163791"/>
                </a:cubicBezTo>
                <a:lnTo>
                  <a:pt x="8751446" y="2167028"/>
                </a:lnTo>
                <a:lnTo>
                  <a:pt x="8751446" y="2169051"/>
                </a:lnTo>
                <a:lnTo>
                  <a:pt x="8750367" y="2169051"/>
                </a:lnTo>
                <a:lnTo>
                  <a:pt x="8751446" y="2176604"/>
                </a:lnTo>
                <a:lnTo>
                  <a:pt x="8751446" y="2189417"/>
                </a:lnTo>
                <a:lnTo>
                  <a:pt x="8752525" y="2201151"/>
                </a:lnTo>
                <a:lnTo>
                  <a:pt x="8750367" y="2208704"/>
                </a:lnTo>
                <a:lnTo>
                  <a:pt x="8752525" y="2220438"/>
                </a:lnTo>
                <a:cubicBezTo>
                  <a:pt x="8751805" y="2223855"/>
                  <a:pt x="8749647" y="2227047"/>
                  <a:pt x="8746051" y="2230014"/>
                </a:cubicBezTo>
                <a:lnTo>
                  <a:pt x="8746051" y="2231093"/>
                </a:lnTo>
                <a:cubicBezTo>
                  <a:pt x="8746051" y="2232532"/>
                  <a:pt x="8747849" y="2233251"/>
                  <a:pt x="8751446" y="2233251"/>
                </a:cubicBezTo>
                <a:lnTo>
                  <a:pt x="8752525" y="2236488"/>
                </a:lnTo>
                <a:lnTo>
                  <a:pt x="8750367" y="2253618"/>
                </a:lnTo>
                <a:lnTo>
                  <a:pt x="8752525" y="2264273"/>
                </a:lnTo>
                <a:lnTo>
                  <a:pt x="8749288" y="2269668"/>
                </a:lnTo>
                <a:lnTo>
                  <a:pt x="8750367" y="2274928"/>
                </a:lnTo>
                <a:lnTo>
                  <a:pt x="8750367" y="2278165"/>
                </a:lnTo>
                <a:cubicBezTo>
                  <a:pt x="8750367" y="2279604"/>
                  <a:pt x="8749288" y="2280323"/>
                  <a:pt x="8747130" y="2280323"/>
                </a:cubicBezTo>
                <a:lnTo>
                  <a:pt x="8746051" y="2281402"/>
                </a:lnTo>
                <a:lnTo>
                  <a:pt x="8746051" y="2282481"/>
                </a:lnTo>
                <a:lnTo>
                  <a:pt x="8747130" y="2286662"/>
                </a:lnTo>
                <a:lnTo>
                  <a:pt x="8748209" y="2285583"/>
                </a:lnTo>
                <a:lnTo>
                  <a:pt x="8750367" y="2285583"/>
                </a:lnTo>
                <a:lnTo>
                  <a:pt x="8751446" y="2289899"/>
                </a:lnTo>
                <a:lnTo>
                  <a:pt x="8750367" y="2301633"/>
                </a:lnTo>
                <a:lnTo>
                  <a:pt x="8751446" y="2302712"/>
                </a:lnTo>
                <a:lnTo>
                  <a:pt x="8755762" y="2302712"/>
                </a:lnTo>
                <a:cubicBezTo>
                  <a:pt x="8761606" y="2302712"/>
                  <a:pt x="8765158" y="2298082"/>
                  <a:pt x="8766417" y="2288820"/>
                </a:cubicBezTo>
                <a:lnTo>
                  <a:pt x="8765338" y="2279244"/>
                </a:lnTo>
                <a:lnTo>
                  <a:pt x="8768575" y="2269668"/>
                </a:lnTo>
                <a:lnTo>
                  <a:pt x="8763180" y="2258878"/>
                </a:lnTo>
                <a:cubicBezTo>
                  <a:pt x="8765338" y="2249976"/>
                  <a:pt x="8766417" y="2239635"/>
                  <a:pt x="8766417" y="2227856"/>
                </a:cubicBezTo>
                <a:lnTo>
                  <a:pt x="8766417" y="2225833"/>
                </a:lnTo>
                <a:lnTo>
                  <a:pt x="8763180" y="2220438"/>
                </a:lnTo>
                <a:cubicBezTo>
                  <a:pt x="8763180" y="2209558"/>
                  <a:pt x="8765698" y="2202410"/>
                  <a:pt x="8770733" y="2198993"/>
                </a:cubicBezTo>
                <a:lnTo>
                  <a:pt x="8770733" y="2196835"/>
                </a:lnTo>
                <a:lnTo>
                  <a:pt x="8766417" y="2194812"/>
                </a:lnTo>
                <a:lnTo>
                  <a:pt x="8767496" y="2184022"/>
                </a:lnTo>
                <a:lnTo>
                  <a:pt x="8767496" y="2180920"/>
                </a:lnTo>
                <a:lnTo>
                  <a:pt x="8766417" y="2164870"/>
                </a:lnTo>
                <a:lnTo>
                  <a:pt x="8767496" y="2164870"/>
                </a:lnTo>
                <a:cubicBezTo>
                  <a:pt x="8767496" y="2163251"/>
                  <a:pt x="8764978" y="2161093"/>
                  <a:pt x="8759943" y="2158396"/>
                </a:cubicBezTo>
                <a:close/>
                <a:moveTo>
                  <a:pt x="8723661" y="2158396"/>
                </a:moveTo>
                <a:lnTo>
                  <a:pt x="8723661" y="2159475"/>
                </a:lnTo>
                <a:lnTo>
                  <a:pt x="8727977" y="2159475"/>
                </a:lnTo>
                <a:lnTo>
                  <a:pt x="8727977" y="2158396"/>
                </a:lnTo>
                <a:close/>
                <a:moveTo>
                  <a:pt x="2713004" y="2158223"/>
                </a:moveTo>
                <a:lnTo>
                  <a:pt x="2713004" y="2159302"/>
                </a:lnTo>
                <a:lnTo>
                  <a:pt x="2716105" y="2160381"/>
                </a:lnTo>
                <a:lnTo>
                  <a:pt x="2716105" y="2158223"/>
                </a:lnTo>
                <a:close/>
                <a:moveTo>
                  <a:pt x="2551826" y="2158223"/>
                </a:moveTo>
                <a:cubicBezTo>
                  <a:pt x="2548590" y="2161011"/>
                  <a:pt x="2546073" y="2162405"/>
                  <a:pt x="2544275" y="2162405"/>
                </a:cubicBezTo>
                <a:lnTo>
                  <a:pt x="2544275" y="2163484"/>
                </a:lnTo>
                <a:lnTo>
                  <a:pt x="2545353" y="2163484"/>
                </a:lnTo>
                <a:cubicBezTo>
                  <a:pt x="2550027" y="2161685"/>
                  <a:pt x="2552546" y="2159932"/>
                  <a:pt x="2552906" y="2158223"/>
                </a:cubicBezTo>
                <a:close/>
                <a:moveTo>
                  <a:pt x="2091593" y="2157317"/>
                </a:moveTo>
                <a:lnTo>
                  <a:pt x="2088357" y="2160554"/>
                </a:lnTo>
                <a:lnTo>
                  <a:pt x="2088357" y="2161633"/>
                </a:lnTo>
                <a:lnTo>
                  <a:pt x="2091593" y="2161633"/>
                </a:lnTo>
                <a:lnTo>
                  <a:pt x="2092675" y="2160554"/>
                </a:lnTo>
                <a:lnTo>
                  <a:pt x="2093752" y="2160554"/>
                </a:lnTo>
                <a:lnTo>
                  <a:pt x="2092675" y="2157317"/>
                </a:lnTo>
                <a:close/>
                <a:moveTo>
                  <a:pt x="5167716" y="2157047"/>
                </a:moveTo>
                <a:lnTo>
                  <a:pt x="5165558" y="2161228"/>
                </a:lnTo>
                <a:lnTo>
                  <a:pt x="5165558" y="2162307"/>
                </a:lnTo>
                <a:lnTo>
                  <a:pt x="5166637" y="2162307"/>
                </a:lnTo>
                <a:cubicBezTo>
                  <a:pt x="5166637" y="2159520"/>
                  <a:pt x="5168031" y="2158126"/>
                  <a:pt x="5170818" y="2158126"/>
                </a:cubicBezTo>
                <a:lnTo>
                  <a:pt x="5170818" y="2157047"/>
                </a:lnTo>
                <a:close/>
                <a:moveTo>
                  <a:pt x="182485" y="2156089"/>
                </a:moveTo>
                <a:lnTo>
                  <a:pt x="182485" y="2157168"/>
                </a:lnTo>
                <a:lnTo>
                  <a:pt x="185722" y="2160405"/>
                </a:lnTo>
                <a:lnTo>
                  <a:pt x="185722" y="2158247"/>
                </a:lnTo>
                <a:lnTo>
                  <a:pt x="183564" y="2156089"/>
                </a:lnTo>
                <a:close/>
                <a:moveTo>
                  <a:pt x="8743893" y="2155159"/>
                </a:moveTo>
                <a:lnTo>
                  <a:pt x="8743893" y="2157317"/>
                </a:lnTo>
                <a:cubicBezTo>
                  <a:pt x="8745331" y="2157317"/>
                  <a:pt x="8746051" y="2158755"/>
                  <a:pt x="8746051" y="2161633"/>
                </a:cubicBezTo>
                <a:lnTo>
                  <a:pt x="8749288" y="2161633"/>
                </a:lnTo>
                <a:lnTo>
                  <a:pt x="8749288" y="2160554"/>
                </a:lnTo>
                <a:lnTo>
                  <a:pt x="8744972" y="2157317"/>
                </a:lnTo>
                <a:lnTo>
                  <a:pt x="8744972" y="2155159"/>
                </a:lnTo>
                <a:close/>
                <a:moveTo>
                  <a:pt x="9294306" y="2154619"/>
                </a:moveTo>
                <a:lnTo>
                  <a:pt x="9294306" y="2155698"/>
                </a:lnTo>
                <a:lnTo>
                  <a:pt x="9296464" y="2155698"/>
                </a:lnTo>
                <a:lnTo>
                  <a:pt x="9296464" y="2154619"/>
                </a:lnTo>
                <a:close/>
                <a:moveTo>
                  <a:pt x="4585017" y="2154205"/>
                </a:moveTo>
                <a:cubicBezTo>
                  <a:pt x="4581780" y="2155644"/>
                  <a:pt x="4579981" y="2157082"/>
                  <a:pt x="4579622" y="2158521"/>
                </a:cubicBezTo>
                <a:lnTo>
                  <a:pt x="4579622" y="2166074"/>
                </a:lnTo>
                <a:lnTo>
                  <a:pt x="4580701" y="2166074"/>
                </a:lnTo>
                <a:cubicBezTo>
                  <a:pt x="4583038" y="2166074"/>
                  <a:pt x="4584837" y="2162118"/>
                  <a:pt x="4586096" y="2154205"/>
                </a:cubicBezTo>
                <a:close/>
                <a:moveTo>
                  <a:pt x="8733238" y="2154080"/>
                </a:moveTo>
                <a:lnTo>
                  <a:pt x="8733238" y="2155159"/>
                </a:lnTo>
                <a:lnTo>
                  <a:pt x="8736475" y="2155159"/>
                </a:lnTo>
                <a:lnTo>
                  <a:pt x="8736475" y="2154080"/>
                </a:lnTo>
                <a:close/>
                <a:moveTo>
                  <a:pt x="4707079" y="2153126"/>
                </a:moveTo>
                <a:cubicBezTo>
                  <a:pt x="4694131" y="2154025"/>
                  <a:pt x="4687657" y="2155464"/>
                  <a:pt x="4687657" y="2157442"/>
                </a:cubicBezTo>
                <a:cubicBezTo>
                  <a:pt x="4687657" y="2158881"/>
                  <a:pt x="4693052" y="2160319"/>
                  <a:pt x="4703842" y="2161758"/>
                </a:cubicBezTo>
                <a:cubicBezTo>
                  <a:pt x="4705101" y="2163916"/>
                  <a:pt x="4707259" y="2164995"/>
                  <a:pt x="4710316" y="2164995"/>
                </a:cubicBezTo>
                <a:lnTo>
                  <a:pt x="4710316" y="2166074"/>
                </a:lnTo>
                <a:lnTo>
                  <a:pt x="4716790" y="2162837"/>
                </a:lnTo>
                <a:lnTo>
                  <a:pt x="4718948" y="2162837"/>
                </a:lnTo>
                <a:cubicBezTo>
                  <a:pt x="4726861" y="2162837"/>
                  <a:pt x="4730817" y="2167153"/>
                  <a:pt x="4730817" y="2175785"/>
                </a:cubicBezTo>
                <a:cubicBezTo>
                  <a:pt x="4728299" y="2179382"/>
                  <a:pt x="4726141" y="2181180"/>
                  <a:pt x="4724343" y="2181180"/>
                </a:cubicBezTo>
                <a:lnTo>
                  <a:pt x="4729738" y="2190891"/>
                </a:lnTo>
                <a:lnTo>
                  <a:pt x="4734054" y="2191970"/>
                </a:lnTo>
                <a:lnTo>
                  <a:pt x="4740663" y="2190891"/>
                </a:lnTo>
                <a:lnTo>
                  <a:pt x="4741742" y="2190891"/>
                </a:lnTo>
                <a:lnTo>
                  <a:pt x="4748216" y="2191970"/>
                </a:lnTo>
                <a:lnTo>
                  <a:pt x="4751453" y="2190891"/>
                </a:lnTo>
                <a:lnTo>
                  <a:pt x="4757927" y="2191970"/>
                </a:lnTo>
                <a:lnTo>
                  <a:pt x="4757927" y="2190891"/>
                </a:lnTo>
                <a:lnTo>
                  <a:pt x="4759006" y="2189812"/>
                </a:lnTo>
                <a:lnTo>
                  <a:pt x="4756848" y="2182259"/>
                </a:lnTo>
                <a:cubicBezTo>
                  <a:pt x="4758646" y="2177224"/>
                  <a:pt x="4762243" y="2174706"/>
                  <a:pt x="4767638" y="2174706"/>
                </a:cubicBezTo>
                <a:lnTo>
                  <a:pt x="4768717" y="2173627"/>
                </a:lnTo>
                <a:lnTo>
                  <a:pt x="4768717" y="2171469"/>
                </a:lnTo>
                <a:lnTo>
                  <a:pt x="4766559" y="2167153"/>
                </a:lnTo>
                <a:cubicBezTo>
                  <a:pt x="4765480" y="2168592"/>
                  <a:pt x="4759006" y="2170390"/>
                  <a:pt x="4747137" y="2172548"/>
                </a:cubicBezTo>
                <a:cubicBezTo>
                  <a:pt x="4743540" y="2168232"/>
                  <a:pt x="4741382" y="2162477"/>
                  <a:pt x="4740663" y="2155284"/>
                </a:cubicBezTo>
                <a:lnTo>
                  <a:pt x="4738505" y="2155284"/>
                </a:lnTo>
                <a:lnTo>
                  <a:pt x="4731896" y="2156363"/>
                </a:lnTo>
                <a:lnTo>
                  <a:pt x="4728659" y="2155284"/>
                </a:lnTo>
                <a:lnTo>
                  <a:pt x="4726501" y="2157442"/>
                </a:lnTo>
                <a:lnTo>
                  <a:pt x="4725422" y="2157442"/>
                </a:lnTo>
                <a:cubicBezTo>
                  <a:pt x="4722185" y="2157442"/>
                  <a:pt x="4719307" y="2156003"/>
                  <a:pt x="4716790" y="2153126"/>
                </a:cubicBezTo>
                <a:lnTo>
                  <a:pt x="4712474" y="2154205"/>
                </a:lnTo>
                <a:close/>
                <a:moveTo>
                  <a:pt x="3744636" y="2151787"/>
                </a:moveTo>
                <a:lnTo>
                  <a:pt x="3755426" y="2151787"/>
                </a:lnTo>
                <a:lnTo>
                  <a:pt x="3757584" y="2153945"/>
                </a:lnTo>
                <a:lnTo>
                  <a:pt x="3757584" y="2157182"/>
                </a:lnTo>
                <a:lnTo>
                  <a:pt x="3756505" y="2162577"/>
                </a:lnTo>
                <a:lnTo>
                  <a:pt x="3759742" y="2164735"/>
                </a:lnTo>
                <a:lnTo>
                  <a:pt x="3766216" y="2163656"/>
                </a:lnTo>
                <a:cubicBezTo>
                  <a:pt x="3768733" y="2166713"/>
                  <a:pt x="3774083" y="2170310"/>
                  <a:pt x="3782266" y="2174446"/>
                </a:cubicBezTo>
                <a:cubicBezTo>
                  <a:pt x="3786582" y="2177503"/>
                  <a:pt x="3788740" y="2184651"/>
                  <a:pt x="3788740" y="2195891"/>
                </a:cubicBezTo>
                <a:lnTo>
                  <a:pt x="3781187" y="2204523"/>
                </a:lnTo>
                <a:cubicBezTo>
                  <a:pt x="3777230" y="2204523"/>
                  <a:pt x="3769363" y="2202005"/>
                  <a:pt x="3757584" y="2196970"/>
                </a:cubicBezTo>
                <a:lnTo>
                  <a:pt x="3746794" y="2199128"/>
                </a:lnTo>
                <a:lnTo>
                  <a:pt x="3743557" y="2198049"/>
                </a:lnTo>
                <a:lnTo>
                  <a:pt x="3740454" y="2202365"/>
                </a:lnTo>
                <a:lnTo>
                  <a:pt x="3740454" y="2203444"/>
                </a:lnTo>
                <a:cubicBezTo>
                  <a:pt x="3743961" y="2203444"/>
                  <a:pt x="3751469" y="2209873"/>
                  <a:pt x="3762979" y="2222731"/>
                </a:cubicBezTo>
                <a:lnTo>
                  <a:pt x="3762979" y="2223810"/>
                </a:lnTo>
                <a:lnTo>
                  <a:pt x="3760821" y="2227047"/>
                </a:lnTo>
                <a:lnTo>
                  <a:pt x="3760821" y="2228126"/>
                </a:lnTo>
                <a:lnTo>
                  <a:pt x="3764058" y="2232442"/>
                </a:lnTo>
                <a:lnTo>
                  <a:pt x="3764058" y="2239995"/>
                </a:lnTo>
                <a:cubicBezTo>
                  <a:pt x="3761540" y="2251415"/>
                  <a:pt x="3757224" y="2257124"/>
                  <a:pt x="3751110" y="2257124"/>
                </a:cubicBezTo>
                <a:cubicBezTo>
                  <a:pt x="3746794" y="2257124"/>
                  <a:pt x="3744636" y="2257844"/>
                  <a:pt x="3744636" y="2259282"/>
                </a:cubicBezTo>
                <a:lnTo>
                  <a:pt x="3748952" y="2261440"/>
                </a:lnTo>
                <a:lnTo>
                  <a:pt x="3753268" y="2259282"/>
                </a:lnTo>
                <a:lnTo>
                  <a:pt x="3754347" y="2260361"/>
                </a:lnTo>
                <a:lnTo>
                  <a:pt x="3755426" y="2260361"/>
                </a:lnTo>
                <a:lnTo>
                  <a:pt x="3761900" y="2259282"/>
                </a:lnTo>
                <a:lnTo>
                  <a:pt x="3775792" y="2260361"/>
                </a:lnTo>
                <a:lnTo>
                  <a:pt x="3784424" y="2259282"/>
                </a:lnTo>
                <a:cubicBezTo>
                  <a:pt x="3787481" y="2260182"/>
                  <a:pt x="3789639" y="2261980"/>
                  <a:pt x="3790898" y="2264677"/>
                </a:cubicBezTo>
                <a:lnTo>
                  <a:pt x="3790898" y="2272230"/>
                </a:lnTo>
                <a:cubicBezTo>
                  <a:pt x="3781546" y="2284189"/>
                  <a:pt x="3776871" y="2292777"/>
                  <a:pt x="3776871" y="2297992"/>
                </a:cubicBezTo>
                <a:lnTo>
                  <a:pt x="3779029" y="2304466"/>
                </a:lnTo>
                <a:lnTo>
                  <a:pt x="3779029" y="2314177"/>
                </a:lnTo>
                <a:lnTo>
                  <a:pt x="3765137" y="2321595"/>
                </a:lnTo>
                <a:cubicBezTo>
                  <a:pt x="3762979" y="2321595"/>
                  <a:pt x="3757943" y="2319122"/>
                  <a:pt x="3750031" y="2314177"/>
                </a:cubicBezTo>
                <a:lnTo>
                  <a:pt x="3747873" y="2314177"/>
                </a:lnTo>
                <a:cubicBezTo>
                  <a:pt x="3747873" y="2316425"/>
                  <a:pt x="3748952" y="2318897"/>
                  <a:pt x="3751110" y="2321595"/>
                </a:cubicBezTo>
                <a:lnTo>
                  <a:pt x="3746794" y="2325911"/>
                </a:lnTo>
                <a:lnTo>
                  <a:pt x="3747873" y="2336701"/>
                </a:lnTo>
                <a:lnTo>
                  <a:pt x="3747873" y="2346412"/>
                </a:lnTo>
                <a:lnTo>
                  <a:pt x="3750031" y="2353830"/>
                </a:lnTo>
                <a:lnTo>
                  <a:pt x="3746794" y="2362462"/>
                </a:lnTo>
                <a:lnTo>
                  <a:pt x="3748952" y="2364620"/>
                </a:lnTo>
                <a:lnTo>
                  <a:pt x="3748952" y="2368936"/>
                </a:lnTo>
                <a:lnTo>
                  <a:pt x="3746794" y="2375410"/>
                </a:lnTo>
                <a:lnTo>
                  <a:pt x="3747873" y="2384986"/>
                </a:lnTo>
                <a:cubicBezTo>
                  <a:pt x="3747873" y="2390561"/>
                  <a:pt x="3746434" y="2393798"/>
                  <a:pt x="3743557" y="2394697"/>
                </a:cubicBezTo>
                <a:lnTo>
                  <a:pt x="3741533" y="2394697"/>
                </a:lnTo>
                <a:lnTo>
                  <a:pt x="3730743" y="2391460"/>
                </a:lnTo>
                <a:lnTo>
                  <a:pt x="3729664" y="2391460"/>
                </a:lnTo>
                <a:lnTo>
                  <a:pt x="3722111" y="2394697"/>
                </a:lnTo>
                <a:cubicBezTo>
                  <a:pt x="3706376" y="2394697"/>
                  <a:pt x="3698508" y="2387909"/>
                  <a:pt x="3698508" y="2374331"/>
                </a:cubicBezTo>
                <a:lnTo>
                  <a:pt x="3698508" y="2373252"/>
                </a:lnTo>
                <a:lnTo>
                  <a:pt x="3693113" y="2372173"/>
                </a:lnTo>
                <a:lnTo>
                  <a:pt x="3688797" y="2373252"/>
                </a:lnTo>
                <a:lnTo>
                  <a:pt x="3687718" y="2372173"/>
                </a:lnTo>
                <a:lnTo>
                  <a:pt x="3676928" y="2373252"/>
                </a:lnTo>
                <a:lnTo>
                  <a:pt x="3653325" y="2373252"/>
                </a:lnTo>
                <a:lnTo>
                  <a:pt x="3631880" y="2371094"/>
                </a:lnTo>
                <a:cubicBezTo>
                  <a:pt x="3628283" y="2371094"/>
                  <a:pt x="3626125" y="2376085"/>
                  <a:pt x="3625406" y="2386065"/>
                </a:cubicBezTo>
                <a:cubicBezTo>
                  <a:pt x="3618032" y="2392539"/>
                  <a:pt x="3610165" y="2395776"/>
                  <a:pt x="3601802" y="2395776"/>
                </a:cubicBezTo>
                <a:cubicBezTo>
                  <a:pt x="3586696" y="2392719"/>
                  <a:pt x="3579143" y="2388044"/>
                  <a:pt x="3579143" y="2381749"/>
                </a:cubicBezTo>
                <a:lnTo>
                  <a:pt x="3574962" y="2376489"/>
                </a:lnTo>
                <a:lnTo>
                  <a:pt x="3574962" y="2372173"/>
                </a:lnTo>
                <a:cubicBezTo>
                  <a:pt x="3576401" y="2370914"/>
                  <a:pt x="3577120" y="2367318"/>
                  <a:pt x="3577120" y="2361383"/>
                </a:cubicBezTo>
                <a:lnTo>
                  <a:pt x="3579143" y="2358146"/>
                </a:lnTo>
                <a:lnTo>
                  <a:pt x="3578199" y="2343175"/>
                </a:lnTo>
                <a:lnTo>
                  <a:pt x="3578199" y="2338859"/>
                </a:lnTo>
                <a:lnTo>
                  <a:pt x="3580222" y="2329148"/>
                </a:lnTo>
                <a:lnTo>
                  <a:pt x="3579143" y="2320516"/>
                </a:lnTo>
                <a:cubicBezTo>
                  <a:pt x="3581301" y="2319797"/>
                  <a:pt x="3582380" y="2317683"/>
                  <a:pt x="3582380" y="2314177"/>
                </a:cubicBezTo>
                <a:cubicBezTo>
                  <a:pt x="3580042" y="2311299"/>
                  <a:pt x="3577929" y="2309861"/>
                  <a:pt x="3576041" y="2309861"/>
                </a:cubicBezTo>
                <a:lnTo>
                  <a:pt x="3557698" y="2315121"/>
                </a:lnTo>
                <a:cubicBezTo>
                  <a:pt x="3557698" y="2316560"/>
                  <a:pt x="3553427" y="2317279"/>
                  <a:pt x="3544885" y="2317279"/>
                </a:cubicBezTo>
                <a:lnTo>
                  <a:pt x="3541648" y="2314177"/>
                </a:lnTo>
                <a:lnTo>
                  <a:pt x="3541648" y="2308782"/>
                </a:lnTo>
                <a:cubicBezTo>
                  <a:pt x="3546054" y="2303387"/>
                  <a:pt x="3553202" y="2299071"/>
                  <a:pt x="3563093" y="2295834"/>
                </a:cubicBezTo>
                <a:cubicBezTo>
                  <a:pt x="3563273" y="2292597"/>
                  <a:pt x="3572939" y="2285448"/>
                  <a:pt x="3592091" y="2274388"/>
                </a:cubicBezTo>
                <a:cubicBezTo>
                  <a:pt x="3592091" y="2272051"/>
                  <a:pt x="3594969" y="2269893"/>
                  <a:pt x="3600723" y="2267914"/>
                </a:cubicBezTo>
                <a:cubicBezTo>
                  <a:pt x="3604140" y="2258563"/>
                  <a:pt x="3607692" y="2253887"/>
                  <a:pt x="3611379" y="2253887"/>
                </a:cubicBezTo>
                <a:lnTo>
                  <a:pt x="3611379" y="2246469"/>
                </a:lnTo>
                <a:cubicBezTo>
                  <a:pt x="3613896" y="2242153"/>
                  <a:pt x="3617133" y="2239995"/>
                  <a:pt x="3621090" y="2239995"/>
                </a:cubicBezTo>
                <a:lnTo>
                  <a:pt x="3622169" y="2245390"/>
                </a:lnTo>
                <a:lnTo>
                  <a:pt x="3625406" y="2245390"/>
                </a:lnTo>
                <a:lnTo>
                  <a:pt x="3624327" y="2242153"/>
                </a:lnTo>
                <a:lnTo>
                  <a:pt x="3626485" y="2228126"/>
                </a:lnTo>
                <a:lnTo>
                  <a:pt x="3623248" y="2223810"/>
                </a:lnTo>
                <a:lnTo>
                  <a:pt x="3622169" y="2223810"/>
                </a:lnTo>
                <a:cubicBezTo>
                  <a:pt x="3602836" y="2244401"/>
                  <a:pt x="3588495" y="2256945"/>
                  <a:pt x="3579143" y="2261440"/>
                </a:cubicBezTo>
                <a:lnTo>
                  <a:pt x="3558777" y="2268993"/>
                </a:lnTo>
                <a:lnTo>
                  <a:pt x="3549066" y="2270072"/>
                </a:lnTo>
                <a:lnTo>
                  <a:pt x="3545964" y="2266835"/>
                </a:lnTo>
                <a:cubicBezTo>
                  <a:pt x="3546413" y="2263419"/>
                  <a:pt x="3552123" y="2259462"/>
                  <a:pt x="3563093" y="2254966"/>
                </a:cubicBezTo>
                <a:cubicBezTo>
                  <a:pt x="3563093" y="2248403"/>
                  <a:pt x="3568803" y="2239815"/>
                  <a:pt x="3580222" y="2229205"/>
                </a:cubicBezTo>
                <a:cubicBezTo>
                  <a:pt x="3580222" y="2224170"/>
                  <a:pt x="3582380" y="2221652"/>
                  <a:pt x="3586696" y="2221652"/>
                </a:cubicBezTo>
                <a:lnTo>
                  <a:pt x="3586696" y="2217336"/>
                </a:lnTo>
                <a:lnTo>
                  <a:pt x="3585617" y="2217336"/>
                </a:lnTo>
                <a:lnTo>
                  <a:pt x="3580222" y="2221652"/>
                </a:lnTo>
                <a:lnTo>
                  <a:pt x="3574962" y="2221652"/>
                </a:lnTo>
                <a:lnTo>
                  <a:pt x="3574962" y="2231363"/>
                </a:lnTo>
                <a:cubicBezTo>
                  <a:pt x="3574962" y="2233521"/>
                  <a:pt x="3571005" y="2234960"/>
                  <a:pt x="3563093" y="2235679"/>
                </a:cubicBezTo>
                <a:cubicBezTo>
                  <a:pt x="3560215" y="2233521"/>
                  <a:pt x="3556978" y="2232442"/>
                  <a:pt x="3553382" y="2232442"/>
                </a:cubicBezTo>
                <a:cubicBezTo>
                  <a:pt x="3551224" y="2231183"/>
                  <a:pt x="3550145" y="2229025"/>
                  <a:pt x="3550145" y="2225968"/>
                </a:cubicBezTo>
                <a:lnTo>
                  <a:pt x="3547987" y="2225968"/>
                </a:lnTo>
                <a:cubicBezTo>
                  <a:pt x="3547987" y="2229565"/>
                  <a:pt x="3546953" y="2231363"/>
                  <a:pt x="3544885" y="2231363"/>
                </a:cubicBezTo>
                <a:cubicBezTo>
                  <a:pt x="3542007" y="2231363"/>
                  <a:pt x="3539849" y="2226328"/>
                  <a:pt x="3538411" y="2216257"/>
                </a:cubicBezTo>
                <a:lnTo>
                  <a:pt x="3534095" y="2212076"/>
                </a:lnTo>
                <a:lnTo>
                  <a:pt x="3534095" y="2210997"/>
                </a:lnTo>
                <a:cubicBezTo>
                  <a:pt x="3537691" y="2193733"/>
                  <a:pt x="3543041" y="2185101"/>
                  <a:pt x="3550145" y="2185101"/>
                </a:cubicBezTo>
                <a:cubicBezTo>
                  <a:pt x="3559496" y="2182134"/>
                  <a:pt x="3564172" y="2176064"/>
                  <a:pt x="3564172" y="2166893"/>
                </a:cubicBezTo>
                <a:cubicBezTo>
                  <a:pt x="3566510" y="2161318"/>
                  <a:pt x="3568308" y="2158441"/>
                  <a:pt x="3569567" y="2158261"/>
                </a:cubicBezTo>
                <a:lnTo>
                  <a:pt x="3571725" y="2158261"/>
                </a:lnTo>
                <a:cubicBezTo>
                  <a:pt x="3576670" y="2159879"/>
                  <a:pt x="3579143" y="2163836"/>
                  <a:pt x="3579143" y="2170130"/>
                </a:cubicBezTo>
                <a:lnTo>
                  <a:pt x="3580222" y="2174446"/>
                </a:lnTo>
                <a:lnTo>
                  <a:pt x="3585617" y="2174446"/>
                </a:lnTo>
                <a:cubicBezTo>
                  <a:pt x="3585977" y="2171568"/>
                  <a:pt x="3587056" y="2170130"/>
                  <a:pt x="3588854" y="2170130"/>
                </a:cubicBezTo>
                <a:lnTo>
                  <a:pt x="3589933" y="2170130"/>
                </a:lnTo>
                <a:lnTo>
                  <a:pt x="3593170" y="2172288"/>
                </a:lnTo>
                <a:lnTo>
                  <a:pt x="3603960" y="2171209"/>
                </a:lnTo>
                <a:cubicBezTo>
                  <a:pt x="3607197" y="2172647"/>
                  <a:pt x="3608996" y="2174086"/>
                  <a:pt x="3609355" y="2175525"/>
                </a:cubicBezTo>
                <a:cubicBezTo>
                  <a:pt x="3609355" y="2177683"/>
                  <a:pt x="3607917" y="2178762"/>
                  <a:pt x="3605039" y="2178762"/>
                </a:cubicBezTo>
                <a:lnTo>
                  <a:pt x="3598565" y="2176604"/>
                </a:lnTo>
                <a:lnTo>
                  <a:pt x="3596407" y="2178762"/>
                </a:lnTo>
                <a:lnTo>
                  <a:pt x="3593170" y="2176604"/>
                </a:lnTo>
                <a:lnTo>
                  <a:pt x="3589933" y="2176604"/>
                </a:lnTo>
                <a:lnTo>
                  <a:pt x="3585617" y="2179841"/>
                </a:lnTo>
                <a:lnTo>
                  <a:pt x="3591012" y="2198049"/>
                </a:lnTo>
                <a:lnTo>
                  <a:pt x="3591012" y="2202365"/>
                </a:lnTo>
                <a:lnTo>
                  <a:pt x="3587775" y="2206681"/>
                </a:lnTo>
                <a:lnTo>
                  <a:pt x="3587775" y="2209918"/>
                </a:lnTo>
                <a:lnTo>
                  <a:pt x="3589933" y="2212076"/>
                </a:lnTo>
                <a:cubicBezTo>
                  <a:pt x="3591911" y="2209019"/>
                  <a:pt x="3594789" y="2200387"/>
                  <a:pt x="3598565" y="2186180"/>
                </a:cubicBezTo>
                <a:cubicBezTo>
                  <a:pt x="3602342" y="2182673"/>
                  <a:pt x="3605579" y="2180920"/>
                  <a:pt x="3608276" y="2180920"/>
                </a:cubicBezTo>
                <a:lnTo>
                  <a:pt x="3617853" y="2180920"/>
                </a:lnTo>
                <a:cubicBezTo>
                  <a:pt x="3627204" y="2183707"/>
                  <a:pt x="3634397" y="2187619"/>
                  <a:pt x="3639433" y="2192654"/>
                </a:cubicBezTo>
                <a:lnTo>
                  <a:pt x="3644693" y="2191575"/>
                </a:lnTo>
                <a:lnTo>
                  <a:pt x="3645772" y="2191575"/>
                </a:lnTo>
                <a:lnTo>
                  <a:pt x="3651167" y="2196970"/>
                </a:lnTo>
                <a:cubicBezTo>
                  <a:pt x="3646221" y="2201466"/>
                  <a:pt x="3643749" y="2205062"/>
                  <a:pt x="3643749" y="2207760"/>
                </a:cubicBezTo>
                <a:lnTo>
                  <a:pt x="3649009" y="2207760"/>
                </a:lnTo>
                <a:cubicBezTo>
                  <a:pt x="3657101" y="2209738"/>
                  <a:pt x="3665733" y="2213650"/>
                  <a:pt x="3674905" y="2219494"/>
                </a:cubicBezTo>
                <a:lnTo>
                  <a:pt x="3681244" y="2218415"/>
                </a:lnTo>
                <a:cubicBezTo>
                  <a:pt x="3690595" y="2220753"/>
                  <a:pt x="3695271" y="2223271"/>
                  <a:pt x="3695271" y="2225968"/>
                </a:cubicBezTo>
                <a:lnTo>
                  <a:pt x="3692034" y="2234600"/>
                </a:lnTo>
                <a:cubicBezTo>
                  <a:pt x="3701206" y="2240175"/>
                  <a:pt x="3709073" y="2246604"/>
                  <a:pt x="3715637" y="2253887"/>
                </a:cubicBezTo>
                <a:cubicBezTo>
                  <a:pt x="3726068" y="2253887"/>
                  <a:pt x="3732901" y="2256045"/>
                  <a:pt x="3736138" y="2260361"/>
                </a:cubicBezTo>
                <a:lnTo>
                  <a:pt x="3740454" y="2258203"/>
                </a:lnTo>
                <a:lnTo>
                  <a:pt x="3740454" y="2256045"/>
                </a:lnTo>
                <a:cubicBezTo>
                  <a:pt x="3740454" y="2254787"/>
                  <a:pt x="3737577" y="2252988"/>
                  <a:pt x="3731822" y="2250650"/>
                </a:cubicBezTo>
                <a:cubicBezTo>
                  <a:pt x="3731822" y="2249122"/>
                  <a:pt x="3729305" y="2247368"/>
                  <a:pt x="3724269" y="2245390"/>
                </a:cubicBezTo>
                <a:lnTo>
                  <a:pt x="3700666" y="2217336"/>
                </a:lnTo>
                <a:cubicBezTo>
                  <a:pt x="3698508" y="2217336"/>
                  <a:pt x="3697429" y="2213784"/>
                  <a:pt x="3697429" y="2206681"/>
                </a:cubicBezTo>
                <a:lnTo>
                  <a:pt x="3676928" y="2190496"/>
                </a:lnTo>
                <a:lnTo>
                  <a:pt x="3676928" y="2187259"/>
                </a:lnTo>
                <a:cubicBezTo>
                  <a:pt x="3677468" y="2185101"/>
                  <a:pt x="3680345" y="2184022"/>
                  <a:pt x="3685560" y="2184022"/>
                </a:cubicBezTo>
                <a:cubicBezTo>
                  <a:pt x="3694911" y="2186360"/>
                  <a:pt x="3699587" y="2188877"/>
                  <a:pt x="3699587" y="2191575"/>
                </a:cubicBezTo>
                <a:cubicBezTo>
                  <a:pt x="3703364" y="2189417"/>
                  <a:pt x="3706915" y="2188338"/>
                  <a:pt x="3710242" y="2188338"/>
                </a:cubicBezTo>
                <a:lnTo>
                  <a:pt x="3712400" y="2188338"/>
                </a:lnTo>
                <a:lnTo>
                  <a:pt x="3723190" y="2191575"/>
                </a:lnTo>
                <a:lnTo>
                  <a:pt x="3727506" y="2181999"/>
                </a:lnTo>
                <a:lnTo>
                  <a:pt x="3724269" y="2179841"/>
                </a:lnTo>
                <a:lnTo>
                  <a:pt x="3713479" y="2179841"/>
                </a:lnTo>
                <a:lnTo>
                  <a:pt x="3704982" y="2181999"/>
                </a:lnTo>
                <a:cubicBezTo>
                  <a:pt x="3704982" y="2179841"/>
                  <a:pt x="3701745" y="2178762"/>
                  <a:pt x="3695271" y="2178762"/>
                </a:cubicBezTo>
                <a:lnTo>
                  <a:pt x="3693113" y="2175525"/>
                </a:lnTo>
                <a:lnTo>
                  <a:pt x="3693113" y="2172288"/>
                </a:lnTo>
                <a:lnTo>
                  <a:pt x="3697429" y="2167972"/>
                </a:lnTo>
                <a:lnTo>
                  <a:pt x="3698508" y="2167972"/>
                </a:lnTo>
                <a:cubicBezTo>
                  <a:pt x="3702285" y="2167972"/>
                  <a:pt x="3704802" y="2169770"/>
                  <a:pt x="3706061" y="2173367"/>
                </a:cubicBezTo>
                <a:lnTo>
                  <a:pt x="3714558" y="2175525"/>
                </a:lnTo>
                <a:lnTo>
                  <a:pt x="3714558" y="2174446"/>
                </a:lnTo>
                <a:cubicBezTo>
                  <a:pt x="3714558" y="2170130"/>
                  <a:pt x="3720673" y="2167612"/>
                  <a:pt x="3732901" y="2166893"/>
                </a:cubicBezTo>
                <a:cubicBezTo>
                  <a:pt x="3732901" y="2163116"/>
                  <a:pt x="3736813" y="2158081"/>
                  <a:pt x="3744636" y="2151787"/>
                </a:cubicBezTo>
                <a:close/>
                <a:moveTo>
                  <a:pt x="1107166" y="2149898"/>
                </a:moveTo>
                <a:cubicBezTo>
                  <a:pt x="1110763" y="2149898"/>
                  <a:pt x="1114000" y="2152056"/>
                  <a:pt x="1116877" y="2156372"/>
                </a:cubicBezTo>
                <a:cubicBezTo>
                  <a:pt x="1121194" y="2156372"/>
                  <a:pt x="1126228" y="2161048"/>
                  <a:pt x="1131984" y="2170399"/>
                </a:cubicBezTo>
                <a:cubicBezTo>
                  <a:pt x="1135491" y="2172108"/>
                  <a:pt x="1137244" y="2174940"/>
                  <a:pt x="1137244" y="2178897"/>
                </a:cubicBezTo>
                <a:cubicBezTo>
                  <a:pt x="1137244" y="2180515"/>
                  <a:pt x="1134051" y="2185191"/>
                  <a:pt x="1127667" y="2192924"/>
                </a:cubicBezTo>
                <a:cubicBezTo>
                  <a:pt x="1121733" y="2229610"/>
                  <a:pt x="1115619" y="2253573"/>
                  <a:pt x="1109324" y="2264812"/>
                </a:cubicBezTo>
                <a:lnTo>
                  <a:pt x="1106086" y="2268049"/>
                </a:lnTo>
                <a:lnTo>
                  <a:pt x="1106086" y="2277625"/>
                </a:lnTo>
                <a:cubicBezTo>
                  <a:pt x="1106086" y="2279064"/>
                  <a:pt x="1107885" y="2279783"/>
                  <a:pt x="1111483" y="2279783"/>
                </a:cubicBezTo>
                <a:lnTo>
                  <a:pt x="1112562" y="2280862"/>
                </a:lnTo>
                <a:cubicBezTo>
                  <a:pt x="1115438" y="2282301"/>
                  <a:pt x="1117957" y="2287696"/>
                  <a:pt x="1120114" y="2297048"/>
                </a:cubicBezTo>
                <a:cubicBezTo>
                  <a:pt x="1121194" y="2297048"/>
                  <a:pt x="1123711" y="2302397"/>
                  <a:pt x="1127667" y="2313098"/>
                </a:cubicBezTo>
                <a:cubicBezTo>
                  <a:pt x="1131175" y="2313098"/>
                  <a:pt x="1134366" y="2320966"/>
                  <a:pt x="1137244" y="2336701"/>
                </a:cubicBezTo>
                <a:cubicBezTo>
                  <a:pt x="1137244" y="2339039"/>
                  <a:pt x="1132972" y="2346187"/>
                  <a:pt x="1124431" y="2358146"/>
                </a:cubicBezTo>
                <a:cubicBezTo>
                  <a:pt x="1116157" y="2359045"/>
                  <a:pt x="1111122" y="2360484"/>
                  <a:pt x="1109324" y="2362462"/>
                </a:cubicBezTo>
                <a:lnTo>
                  <a:pt x="1106086" y="2362462"/>
                </a:lnTo>
                <a:cubicBezTo>
                  <a:pt x="1101861" y="2362462"/>
                  <a:pt x="1098309" y="2352796"/>
                  <a:pt x="1095431" y="2333464"/>
                </a:cubicBezTo>
                <a:cubicBezTo>
                  <a:pt x="1092554" y="2333464"/>
                  <a:pt x="1091116" y="2327754"/>
                  <a:pt x="1091116" y="2316335"/>
                </a:cubicBezTo>
                <a:lnTo>
                  <a:pt x="1091116" y="2310940"/>
                </a:lnTo>
                <a:lnTo>
                  <a:pt x="1088959" y="2308782"/>
                </a:lnTo>
                <a:lnTo>
                  <a:pt x="1085722" y="2312019"/>
                </a:lnTo>
                <a:lnTo>
                  <a:pt x="1081406" y="2309861"/>
                </a:lnTo>
                <a:lnTo>
                  <a:pt x="1081406" y="2313098"/>
                </a:lnTo>
                <a:cubicBezTo>
                  <a:pt x="1084282" y="2313098"/>
                  <a:pt x="1085722" y="2313817"/>
                  <a:pt x="1085722" y="2315256"/>
                </a:cubicBezTo>
                <a:cubicBezTo>
                  <a:pt x="1083203" y="2322449"/>
                  <a:pt x="1074976" y="2332115"/>
                  <a:pt x="1061039" y="2344254"/>
                </a:cubicBezTo>
                <a:cubicBezTo>
                  <a:pt x="1061039" y="2348750"/>
                  <a:pt x="1054250" y="2356977"/>
                  <a:pt x="1040673" y="2368936"/>
                </a:cubicBezTo>
                <a:cubicBezTo>
                  <a:pt x="1040673" y="2372893"/>
                  <a:pt x="1033525" y="2376489"/>
                  <a:pt x="1019227" y="2379726"/>
                </a:cubicBezTo>
                <a:lnTo>
                  <a:pt x="1015990" y="2379726"/>
                </a:lnTo>
                <a:cubicBezTo>
                  <a:pt x="1014191" y="2379726"/>
                  <a:pt x="1013113" y="2378288"/>
                  <a:pt x="1012754" y="2375410"/>
                </a:cubicBezTo>
                <a:cubicBezTo>
                  <a:pt x="1012754" y="2372533"/>
                  <a:pt x="1018103" y="2368217"/>
                  <a:pt x="1028803" y="2362462"/>
                </a:cubicBezTo>
                <a:cubicBezTo>
                  <a:pt x="1028803" y="2360664"/>
                  <a:pt x="1031321" y="2357112"/>
                  <a:pt x="1036357" y="2351807"/>
                </a:cubicBezTo>
                <a:cubicBezTo>
                  <a:pt x="1039055" y="2342456"/>
                  <a:pt x="1043730" y="2337780"/>
                  <a:pt x="1050383" y="2337780"/>
                </a:cubicBezTo>
                <a:lnTo>
                  <a:pt x="1051463" y="2334543"/>
                </a:lnTo>
                <a:lnTo>
                  <a:pt x="1050383" y="2330227"/>
                </a:lnTo>
                <a:cubicBezTo>
                  <a:pt x="1052631" y="2321685"/>
                  <a:pt x="1055464" y="2317414"/>
                  <a:pt x="1058879" y="2317414"/>
                </a:cubicBezTo>
                <a:lnTo>
                  <a:pt x="1057801" y="2312019"/>
                </a:lnTo>
                <a:lnTo>
                  <a:pt x="1057801" y="2310940"/>
                </a:lnTo>
                <a:lnTo>
                  <a:pt x="1058879" y="2309861"/>
                </a:lnTo>
                <a:lnTo>
                  <a:pt x="1058879" y="2308782"/>
                </a:lnTo>
                <a:lnTo>
                  <a:pt x="1075064" y="2310940"/>
                </a:lnTo>
                <a:lnTo>
                  <a:pt x="1075064" y="2308782"/>
                </a:lnTo>
                <a:lnTo>
                  <a:pt x="1069670" y="2307703"/>
                </a:lnTo>
                <a:lnTo>
                  <a:pt x="1066434" y="2308782"/>
                </a:lnTo>
                <a:lnTo>
                  <a:pt x="1062117" y="2301364"/>
                </a:lnTo>
                <a:lnTo>
                  <a:pt x="1062117" y="2299206"/>
                </a:lnTo>
                <a:lnTo>
                  <a:pt x="1064276" y="2295969"/>
                </a:lnTo>
                <a:lnTo>
                  <a:pt x="1064276" y="2287336"/>
                </a:lnTo>
                <a:cubicBezTo>
                  <a:pt x="1065174" y="2281941"/>
                  <a:pt x="1066613" y="2279064"/>
                  <a:pt x="1068592" y="2278704"/>
                </a:cubicBezTo>
                <a:lnTo>
                  <a:pt x="1067513" y="2268049"/>
                </a:lnTo>
                <a:lnTo>
                  <a:pt x="1067513" y="2263733"/>
                </a:lnTo>
                <a:lnTo>
                  <a:pt x="1052542" y="2239051"/>
                </a:lnTo>
                <a:cubicBezTo>
                  <a:pt x="1046247" y="2227811"/>
                  <a:pt x="1040492" y="2221023"/>
                  <a:pt x="1035278" y="2218685"/>
                </a:cubicBezTo>
                <a:cubicBezTo>
                  <a:pt x="1035278" y="2215987"/>
                  <a:pt x="1032085" y="2212391"/>
                  <a:pt x="1025702" y="2207895"/>
                </a:cubicBezTo>
                <a:lnTo>
                  <a:pt x="1025702" y="2205737"/>
                </a:lnTo>
                <a:lnTo>
                  <a:pt x="1028803" y="2202500"/>
                </a:lnTo>
                <a:lnTo>
                  <a:pt x="1033120" y="2202500"/>
                </a:lnTo>
                <a:cubicBezTo>
                  <a:pt x="1036716" y="2207895"/>
                  <a:pt x="1041752" y="2212930"/>
                  <a:pt x="1048225" y="2217606"/>
                </a:cubicBezTo>
                <a:lnTo>
                  <a:pt x="1051463" y="2221922"/>
                </a:lnTo>
                <a:lnTo>
                  <a:pt x="1052542" y="2220843"/>
                </a:lnTo>
                <a:lnTo>
                  <a:pt x="1055643" y="2220843"/>
                </a:lnTo>
                <a:cubicBezTo>
                  <a:pt x="1060498" y="2220843"/>
                  <a:pt x="1067333" y="2226553"/>
                  <a:pt x="1076143" y="2237972"/>
                </a:cubicBezTo>
                <a:lnTo>
                  <a:pt x="1077224" y="2237972"/>
                </a:lnTo>
                <a:lnTo>
                  <a:pt x="1083564" y="2201421"/>
                </a:lnTo>
                <a:lnTo>
                  <a:pt x="1079248" y="2194003"/>
                </a:lnTo>
                <a:lnTo>
                  <a:pt x="1083564" y="2187529"/>
                </a:lnTo>
                <a:lnTo>
                  <a:pt x="1081406" y="2172423"/>
                </a:lnTo>
                <a:lnTo>
                  <a:pt x="1081406" y="2171344"/>
                </a:lnTo>
                <a:cubicBezTo>
                  <a:pt x="1090757" y="2162082"/>
                  <a:pt x="1099343" y="2154934"/>
                  <a:pt x="1107166" y="2149898"/>
                </a:cubicBezTo>
                <a:close/>
                <a:moveTo>
                  <a:pt x="8177430" y="2148145"/>
                </a:moveTo>
                <a:lnTo>
                  <a:pt x="8177430" y="2149224"/>
                </a:lnTo>
                <a:lnTo>
                  <a:pt x="8181746" y="2150303"/>
                </a:lnTo>
                <a:cubicBezTo>
                  <a:pt x="8181746" y="2148864"/>
                  <a:pt x="8180667" y="2148145"/>
                  <a:pt x="8178509" y="2148145"/>
                </a:cubicBezTo>
                <a:close/>
                <a:moveTo>
                  <a:pt x="2613062" y="2147433"/>
                </a:moveTo>
                <a:lnTo>
                  <a:pt x="2613062" y="2148512"/>
                </a:lnTo>
                <a:lnTo>
                  <a:pt x="2618456" y="2149591"/>
                </a:lnTo>
                <a:lnTo>
                  <a:pt x="2619535" y="2149591"/>
                </a:lnTo>
                <a:lnTo>
                  <a:pt x="2619535" y="2148512"/>
                </a:lnTo>
                <a:lnTo>
                  <a:pt x="2615218" y="2147433"/>
                </a:lnTo>
                <a:close/>
                <a:moveTo>
                  <a:pt x="2609824" y="2146354"/>
                </a:moveTo>
                <a:lnTo>
                  <a:pt x="2609824" y="2149591"/>
                </a:lnTo>
                <a:lnTo>
                  <a:pt x="2610903" y="2149591"/>
                </a:lnTo>
                <a:lnTo>
                  <a:pt x="2610903" y="2146354"/>
                </a:lnTo>
                <a:close/>
                <a:moveTo>
                  <a:pt x="6668433" y="2145852"/>
                </a:moveTo>
                <a:lnTo>
                  <a:pt x="6670726" y="2148010"/>
                </a:lnTo>
                <a:lnTo>
                  <a:pt x="6671805" y="2148010"/>
                </a:lnTo>
                <a:lnTo>
                  <a:pt x="6669512" y="2145852"/>
                </a:lnTo>
                <a:close/>
                <a:moveTo>
                  <a:pt x="4660682" y="2145573"/>
                </a:moveTo>
                <a:lnTo>
                  <a:pt x="4660682" y="2148810"/>
                </a:lnTo>
                <a:lnTo>
                  <a:pt x="4662840" y="2150968"/>
                </a:lnTo>
                <a:lnTo>
                  <a:pt x="4666077" y="2149889"/>
                </a:lnTo>
                <a:lnTo>
                  <a:pt x="4666077" y="2147731"/>
                </a:lnTo>
                <a:lnTo>
                  <a:pt x="4663919" y="2145573"/>
                </a:lnTo>
                <a:close/>
                <a:moveTo>
                  <a:pt x="4669314" y="2144494"/>
                </a:moveTo>
                <a:lnTo>
                  <a:pt x="4669314" y="2145573"/>
                </a:lnTo>
                <a:lnTo>
                  <a:pt x="4671472" y="2145573"/>
                </a:lnTo>
                <a:lnTo>
                  <a:pt x="4671472" y="2144494"/>
                </a:lnTo>
                <a:close/>
                <a:moveTo>
                  <a:pt x="2723658" y="2144196"/>
                </a:moveTo>
                <a:lnTo>
                  <a:pt x="2721500" y="2146354"/>
                </a:lnTo>
                <a:lnTo>
                  <a:pt x="2721500" y="2147433"/>
                </a:lnTo>
                <a:lnTo>
                  <a:pt x="2725817" y="2147433"/>
                </a:lnTo>
                <a:lnTo>
                  <a:pt x="2725817" y="2144196"/>
                </a:lnTo>
                <a:close/>
                <a:moveTo>
                  <a:pt x="2626009" y="2144196"/>
                </a:moveTo>
                <a:lnTo>
                  <a:pt x="2620613" y="2146354"/>
                </a:lnTo>
                <a:lnTo>
                  <a:pt x="2620613" y="2148512"/>
                </a:lnTo>
                <a:lnTo>
                  <a:pt x="2627088" y="2145275"/>
                </a:lnTo>
                <a:lnTo>
                  <a:pt x="2627088" y="2144196"/>
                </a:lnTo>
                <a:close/>
                <a:moveTo>
                  <a:pt x="2609824" y="2144196"/>
                </a:moveTo>
                <a:lnTo>
                  <a:pt x="2609824" y="2145275"/>
                </a:lnTo>
                <a:lnTo>
                  <a:pt x="2613062" y="2145275"/>
                </a:lnTo>
                <a:lnTo>
                  <a:pt x="2613062" y="2144196"/>
                </a:lnTo>
                <a:close/>
                <a:moveTo>
                  <a:pt x="6765814" y="2142480"/>
                </a:moveTo>
                <a:lnTo>
                  <a:pt x="6770264" y="2142480"/>
                </a:lnTo>
                <a:cubicBezTo>
                  <a:pt x="6779526" y="2149404"/>
                  <a:pt x="6789372" y="2158530"/>
                  <a:pt x="6799802" y="2169860"/>
                </a:cubicBezTo>
                <a:lnTo>
                  <a:pt x="6799802" y="2172018"/>
                </a:lnTo>
                <a:cubicBezTo>
                  <a:pt x="6799802" y="2174446"/>
                  <a:pt x="6791395" y="2176289"/>
                  <a:pt x="6774580" y="2177548"/>
                </a:cubicBezTo>
                <a:lnTo>
                  <a:pt x="6760419" y="2175390"/>
                </a:lnTo>
                <a:lnTo>
                  <a:pt x="6752731" y="2176469"/>
                </a:lnTo>
                <a:lnTo>
                  <a:pt x="6743964" y="2174176"/>
                </a:lnTo>
                <a:cubicBezTo>
                  <a:pt x="6740817" y="2175704"/>
                  <a:pt x="6734972" y="2176469"/>
                  <a:pt x="6726430" y="2176469"/>
                </a:cubicBezTo>
                <a:lnTo>
                  <a:pt x="6723193" y="2176469"/>
                </a:lnTo>
                <a:lnTo>
                  <a:pt x="6719956" y="2174176"/>
                </a:lnTo>
                <a:cubicBezTo>
                  <a:pt x="6719956" y="2168421"/>
                  <a:pt x="6722474" y="2165544"/>
                  <a:pt x="6727509" y="2165544"/>
                </a:cubicBezTo>
                <a:lnTo>
                  <a:pt x="6733039" y="2170939"/>
                </a:lnTo>
                <a:lnTo>
                  <a:pt x="6734118" y="2170939"/>
                </a:lnTo>
                <a:cubicBezTo>
                  <a:pt x="6742660" y="2167882"/>
                  <a:pt x="6748864" y="2161677"/>
                  <a:pt x="6752731" y="2152326"/>
                </a:cubicBezTo>
                <a:cubicBezTo>
                  <a:pt x="6760733" y="2150168"/>
                  <a:pt x="6764735" y="2147246"/>
                  <a:pt x="6764735" y="2143559"/>
                </a:cubicBezTo>
                <a:close/>
                <a:moveTo>
                  <a:pt x="7703896" y="2142076"/>
                </a:moveTo>
                <a:lnTo>
                  <a:pt x="7706054" y="2144368"/>
                </a:lnTo>
                <a:lnTo>
                  <a:pt x="7706054" y="2142076"/>
                </a:lnTo>
                <a:close/>
                <a:moveTo>
                  <a:pt x="4189171" y="2142076"/>
                </a:moveTo>
                <a:lnTo>
                  <a:pt x="4191329" y="2144368"/>
                </a:lnTo>
                <a:lnTo>
                  <a:pt x="4191329" y="2142076"/>
                </a:lnTo>
                <a:close/>
                <a:moveTo>
                  <a:pt x="2562617" y="2142038"/>
                </a:moveTo>
                <a:cubicBezTo>
                  <a:pt x="2561357" y="2142038"/>
                  <a:pt x="2558841" y="2146354"/>
                  <a:pt x="2555064" y="2154986"/>
                </a:cubicBezTo>
                <a:lnTo>
                  <a:pt x="2555064" y="2156065"/>
                </a:lnTo>
                <a:lnTo>
                  <a:pt x="2556143" y="2156065"/>
                </a:lnTo>
                <a:cubicBezTo>
                  <a:pt x="2557763" y="2150491"/>
                  <a:pt x="2560279" y="2145815"/>
                  <a:pt x="2563696" y="2142038"/>
                </a:cubicBezTo>
                <a:close/>
                <a:moveTo>
                  <a:pt x="8082073" y="2140592"/>
                </a:moveTo>
                <a:lnTo>
                  <a:pt x="8083017" y="2140592"/>
                </a:lnTo>
                <a:cubicBezTo>
                  <a:pt x="8086614" y="2145627"/>
                  <a:pt x="8095201" y="2148145"/>
                  <a:pt x="8108778" y="2148145"/>
                </a:cubicBezTo>
                <a:lnTo>
                  <a:pt x="8135618" y="2163116"/>
                </a:lnTo>
                <a:lnTo>
                  <a:pt x="8135618" y="2170669"/>
                </a:lnTo>
                <a:lnTo>
                  <a:pt x="8137776" y="2179301"/>
                </a:lnTo>
                <a:cubicBezTo>
                  <a:pt x="8137776" y="2185685"/>
                  <a:pt x="8128830" y="2191755"/>
                  <a:pt x="8110936" y="2197509"/>
                </a:cubicBezTo>
                <a:lnTo>
                  <a:pt x="8103383" y="2197509"/>
                </a:lnTo>
                <a:cubicBezTo>
                  <a:pt x="8098977" y="2197509"/>
                  <a:pt x="8094346" y="2193193"/>
                  <a:pt x="8089491" y="2184561"/>
                </a:cubicBezTo>
                <a:lnTo>
                  <a:pt x="8089491" y="2172827"/>
                </a:lnTo>
                <a:cubicBezTo>
                  <a:pt x="8089491" y="2169590"/>
                  <a:pt x="8085939" y="2160284"/>
                  <a:pt x="8078836" y="2144908"/>
                </a:cubicBezTo>
                <a:lnTo>
                  <a:pt x="8078836" y="2143829"/>
                </a:lnTo>
                <a:close/>
                <a:moveTo>
                  <a:pt x="9092127" y="2138434"/>
                </a:moveTo>
                <a:lnTo>
                  <a:pt x="9093206" y="2138434"/>
                </a:lnTo>
                <a:cubicBezTo>
                  <a:pt x="9107683" y="2139693"/>
                  <a:pt x="9114921" y="2142210"/>
                  <a:pt x="9114921" y="2145987"/>
                </a:cubicBezTo>
                <a:cubicBezTo>
                  <a:pt x="9125711" y="2153540"/>
                  <a:pt x="9131106" y="2158575"/>
                  <a:pt x="9131106" y="2161093"/>
                </a:cubicBezTo>
                <a:lnTo>
                  <a:pt x="9130027" y="2165544"/>
                </a:lnTo>
                <a:lnTo>
                  <a:pt x="9130027" y="2167702"/>
                </a:lnTo>
                <a:lnTo>
                  <a:pt x="9131106" y="2167702"/>
                </a:lnTo>
                <a:lnTo>
                  <a:pt x="9136501" y="2166623"/>
                </a:lnTo>
                <a:cubicBezTo>
                  <a:pt x="9139379" y="2169680"/>
                  <a:pt x="9140817" y="2172557"/>
                  <a:pt x="9140817" y="2175255"/>
                </a:cubicBezTo>
                <a:lnTo>
                  <a:pt x="9140817" y="2178492"/>
                </a:lnTo>
                <a:cubicBezTo>
                  <a:pt x="9137940" y="2181010"/>
                  <a:pt x="9135782" y="2184966"/>
                  <a:pt x="9134343" y="2190361"/>
                </a:cubicBezTo>
                <a:lnTo>
                  <a:pt x="9120316" y="2201151"/>
                </a:lnTo>
                <a:lnTo>
                  <a:pt x="9109526" y="2200072"/>
                </a:lnTo>
                <a:lnTo>
                  <a:pt x="9107368" y="2202230"/>
                </a:lnTo>
                <a:lnTo>
                  <a:pt x="9105210" y="2200072"/>
                </a:lnTo>
                <a:lnTo>
                  <a:pt x="9105210" y="2197914"/>
                </a:lnTo>
                <a:lnTo>
                  <a:pt x="9107368" y="2197914"/>
                </a:lnTo>
                <a:lnTo>
                  <a:pt x="9107368" y="2196835"/>
                </a:lnTo>
                <a:cubicBezTo>
                  <a:pt x="9101524" y="2196835"/>
                  <a:pt x="9098601" y="2193238"/>
                  <a:pt x="9098601" y="2186045"/>
                </a:cubicBezTo>
                <a:cubicBezTo>
                  <a:pt x="9096263" y="2186045"/>
                  <a:pt x="9092307" y="2175210"/>
                  <a:pt x="9086732" y="2153540"/>
                </a:cubicBezTo>
                <a:lnTo>
                  <a:pt x="9078100" y="2144908"/>
                </a:lnTo>
                <a:lnTo>
                  <a:pt x="9078100" y="2143829"/>
                </a:lnTo>
                <a:cubicBezTo>
                  <a:pt x="9078100" y="2141851"/>
                  <a:pt x="9082776" y="2140052"/>
                  <a:pt x="9092127" y="2138434"/>
                </a:cubicBezTo>
                <a:close/>
                <a:moveTo>
                  <a:pt x="183564" y="2136667"/>
                </a:moveTo>
                <a:cubicBezTo>
                  <a:pt x="181946" y="2136667"/>
                  <a:pt x="180867" y="2138465"/>
                  <a:pt x="180327" y="2142062"/>
                </a:cubicBezTo>
                <a:lnTo>
                  <a:pt x="183564" y="2140983"/>
                </a:lnTo>
                <a:close/>
                <a:moveTo>
                  <a:pt x="2610903" y="2136643"/>
                </a:moveTo>
                <a:lnTo>
                  <a:pt x="2610903" y="2138801"/>
                </a:lnTo>
                <a:lnTo>
                  <a:pt x="2611982" y="2138801"/>
                </a:lnTo>
                <a:lnTo>
                  <a:pt x="2611982" y="2136643"/>
                </a:lnTo>
                <a:close/>
                <a:moveTo>
                  <a:pt x="2598090" y="2136643"/>
                </a:moveTo>
                <a:lnTo>
                  <a:pt x="2604429" y="2144196"/>
                </a:lnTo>
                <a:lnTo>
                  <a:pt x="2605508" y="2144196"/>
                </a:lnTo>
                <a:cubicBezTo>
                  <a:pt x="2605508" y="2142758"/>
                  <a:pt x="2606587" y="2142038"/>
                  <a:pt x="2608745" y="2142038"/>
                </a:cubicBezTo>
                <a:lnTo>
                  <a:pt x="2608745" y="2140959"/>
                </a:lnTo>
                <a:cubicBezTo>
                  <a:pt x="2604429" y="2140959"/>
                  <a:pt x="2601193" y="2139521"/>
                  <a:pt x="2599034" y="2136643"/>
                </a:cubicBezTo>
                <a:close/>
                <a:moveTo>
                  <a:pt x="2549668" y="2136643"/>
                </a:moveTo>
                <a:lnTo>
                  <a:pt x="2547512" y="2138801"/>
                </a:lnTo>
                <a:lnTo>
                  <a:pt x="2547512" y="2142038"/>
                </a:lnTo>
                <a:lnTo>
                  <a:pt x="2550749" y="2142038"/>
                </a:lnTo>
                <a:cubicBezTo>
                  <a:pt x="2552367" y="2142038"/>
                  <a:pt x="2553445" y="2140240"/>
                  <a:pt x="2553986" y="2136643"/>
                </a:cubicBezTo>
                <a:close/>
                <a:moveTo>
                  <a:pt x="8198875" y="2136411"/>
                </a:moveTo>
                <a:lnTo>
                  <a:pt x="8198875" y="2137490"/>
                </a:lnTo>
                <a:lnTo>
                  <a:pt x="8201033" y="2137490"/>
                </a:lnTo>
                <a:lnTo>
                  <a:pt x="8201033" y="2136411"/>
                </a:lnTo>
                <a:close/>
                <a:moveTo>
                  <a:pt x="4650971" y="2135862"/>
                </a:moveTo>
                <a:lnTo>
                  <a:pt x="4650971" y="2136941"/>
                </a:lnTo>
                <a:lnTo>
                  <a:pt x="4653129" y="2139099"/>
                </a:lnTo>
                <a:lnTo>
                  <a:pt x="4653129" y="2135862"/>
                </a:lnTo>
                <a:close/>
                <a:moveTo>
                  <a:pt x="5078698" y="2135601"/>
                </a:moveTo>
                <a:lnTo>
                  <a:pt x="5101222" y="2143020"/>
                </a:lnTo>
                <a:lnTo>
                  <a:pt x="5107561" y="2140862"/>
                </a:lnTo>
                <a:lnTo>
                  <a:pt x="5108640" y="2140862"/>
                </a:lnTo>
                <a:cubicBezTo>
                  <a:pt x="5122218" y="2152011"/>
                  <a:pt x="5129007" y="2158800"/>
                  <a:pt x="5129007" y="2161228"/>
                </a:cubicBezTo>
                <a:lnTo>
                  <a:pt x="5127928" y="2176334"/>
                </a:lnTo>
                <a:lnTo>
                  <a:pt x="5127928" y="2177413"/>
                </a:lnTo>
                <a:cubicBezTo>
                  <a:pt x="5124421" y="2180380"/>
                  <a:pt x="5122667" y="2183932"/>
                  <a:pt x="5122667" y="2188068"/>
                </a:cubicBezTo>
                <a:cubicBezTo>
                  <a:pt x="5119610" y="2190946"/>
                  <a:pt x="5116014" y="2192384"/>
                  <a:pt x="5111877" y="2192384"/>
                </a:cubicBezTo>
                <a:lnTo>
                  <a:pt x="5110798" y="2192384"/>
                </a:lnTo>
                <a:lnTo>
                  <a:pt x="5109719" y="2191305"/>
                </a:lnTo>
                <a:lnTo>
                  <a:pt x="5102301" y="2193463"/>
                </a:lnTo>
                <a:cubicBezTo>
                  <a:pt x="5100863" y="2191845"/>
                  <a:pt x="5100143" y="2189327"/>
                  <a:pt x="5100143" y="2185910"/>
                </a:cubicBezTo>
                <a:lnTo>
                  <a:pt x="5090432" y="2185910"/>
                </a:lnTo>
                <a:cubicBezTo>
                  <a:pt x="5088994" y="2185910"/>
                  <a:pt x="5087555" y="2182358"/>
                  <a:pt x="5086116" y="2175255"/>
                </a:cubicBezTo>
                <a:lnTo>
                  <a:pt x="5087195" y="2170939"/>
                </a:lnTo>
                <a:lnTo>
                  <a:pt x="5087195" y="2167702"/>
                </a:lnTo>
                <a:cubicBezTo>
                  <a:pt x="5082969" y="2156822"/>
                  <a:pt x="5079777" y="2150393"/>
                  <a:pt x="5077619" y="2148415"/>
                </a:cubicBezTo>
                <a:cubicBezTo>
                  <a:pt x="5074022" y="2148415"/>
                  <a:pt x="5072224" y="2146976"/>
                  <a:pt x="5072224" y="2144099"/>
                </a:cubicBezTo>
                <a:cubicBezTo>
                  <a:pt x="5074022" y="2138434"/>
                  <a:pt x="5076180" y="2135601"/>
                  <a:pt x="5078698" y="2135601"/>
                </a:cubicBezTo>
                <a:close/>
                <a:moveTo>
                  <a:pt x="6252491" y="2135197"/>
                </a:moveTo>
                <a:cubicBezTo>
                  <a:pt x="6261663" y="2138074"/>
                  <a:pt x="6269216" y="2141311"/>
                  <a:pt x="6275150" y="2144908"/>
                </a:cubicBezTo>
                <a:lnTo>
                  <a:pt x="6280680" y="2143829"/>
                </a:lnTo>
                <a:lnTo>
                  <a:pt x="6289312" y="2157856"/>
                </a:lnTo>
                <a:lnTo>
                  <a:pt x="6282838" y="2161093"/>
                </a:lnTo>
                <a:lnTo>
                  <a:pt x="6277308" y="2160014"/>
                </a:lnTo>
                <a:lnTo>
                  <a:pt x="6263281" y="2162172"/>
                </a:lnTo>
                <a:lnTo>
                  <a:pt x="6256807" y="2161093"/>
                </a:lnTo>
                <a:lnTo>
                  <a:pt x="6244938" y="2162172"/>
                </a:lnTo>
                <a:lnTo>
                  <a:pt x="6242780" y="2162172"/>
                </a:lnTo>
                <a:lnTo>
                  <a:pt x="6242780" y="2161093"/>
                </a:lnTo>
                <a:lnTo>
                  <a:pt x="6231990" y="2162172"/>
                </a:lnTo>
                <a:lnTo>
                  <a:pt x="6190853" y="2162172"/>
                </a:lnTo>
                <a:lnTo>
                  <a:pt x="6176826" y="2166623"/>
                </a:lnTo>
                <a:lnTo>
                  <a:pt x="6173589" y="2166623"/>
                </a:lnTo>
                <a:cubicBezTo>
                  <a:pt x="6163519" y="2164735"/>
                  <a:pt x="6158483" y="2161093"/>
                  <a:pt x="6158483" y="2155698"/>
                </a:cubicBezTo>
                <a:lnTo>
                  <a:pt x="6158483" y="2154619"/>
                </a:lnTo>
                <a:lnTo>
                  <a:pt x="6161720" y="2151382"/>
                </a:lnTo>
                <a:lnTo>
                  <a:pt x="6175747" y="2151382"/>
                </a:lnTo>
                <a:lnTo>
                  <a:pt x="6194090" y="2155698"/>
                </a:lnTo>
                <a:lnTo>
                  <a:pt x="6205959" y="2151382"/>
                </a:lnTo>
                <a:lnTo>
                  <a:pt x="6209196" y="2151382"/>
                </a:lnTo>
                <a:lnTo>
                  <a:pt x="6220121" y="2154619"/>
                </a:lnTo>
                <a:lnTo>
                  <a:pt x="6229832" y="2154619"/>
                </a:lnTo>
                <a:cubicBezTo>
                  <a:pt x="6232170" y="2148864"/>
                  <a:pt x="6235767" y="2145987"/>
                  <a:pt x="6240622" y="2145987"/>
                </a:cubicBezTo>
                <a:lnTo>
                  <a:pt x="6241701" y="2145987"/>
                </a:lnTo>
                <a:lnTo>
                  <a:pt x="6242780" y="2147066"/>
                </a:lnTo>
                <a:lnTo>
                  <a:pt x="6243859" y="2147066"/>
                </a:lnTo>
                <a:cubicBezTo>
                  <a:pt x="6243859" y="2139153"/>
                  <a:pt x="6246737" y="2135197"/>
                  <a:pt x="6252491" y="2135197"/>
                </a:cubicBezTo>
                <a:close/>
                <a:moveTo>
                  <a:pt x="235357" y="2133430"/>
                </a:moveTo>
                <a:lnTo>
                  <a:pt x="235357" y="2135588"/>
                </a:lnTo>
                <a:lnTo>
                  <a:pt x="236436" y="2135588"/>
                </a:lnTo>
                <a:lnTo>
                  <a:pt x="236436" y="2133430"/>
                </a:lnTo>
                <a:close/>
                <a:moveTo>
                  <a:pt x="2607667" y="2133406"/>
                </a:moveTo>
                <a:lnTo>
                  <a:pt x="2609824" y="2135564"/>
                </a:lnTo>
                <a:lnTo>
                  <a:pt x="2609824" y="2133406"/>
                </a:lnTo>
                <a:close/>
                <a:moveTo>
                  <a:pt x="9185191" y="2131960"/>
                </a:moveTo>
                <a:cubicBezTo>
                  <a:pt x="9199938" y="2134837"/>
                  <a:pt x="9208930" y="2138794"/>
                  <a:pt x="9212166" y="2143829"/>
                </a:cubicBezTo>
                <a:cubicBezTo>
                  <a:pt x="9216123" y="2143829"/>
                  <a:pt x="9219360" y="2145268"/>
                  <a:pt x="9221878" y="2148145"/>
                </a:cubicBezTo>
                <a:cubicBezTo>
                  <a:pt x="9232038" y="2150842"/>
                  <a:pt x="9237118" y="2153001"/>
                  <a:pt x="9237118" y="2154619"/>
                </a:cubicBezTo>
                <a:lnTo>
                  <a:pt x="9232802" y="2173097"/>
                </a:lnTo>
                <a:lnTo>
                  <a:pt x="9232802" y="2174176"/>
                </a:lnTo>
                <a:cubicBezTo>
                  <a:pt x="9232802" y="2177053"/>
                  <a:pt x="9237478" y="2178492"/>
                  <a:pt x="9246830" y="2178492"/>
                </a:cubicBezTo>
                <a:lnTo>
                  <a:pt x="9246830" y="2177413"/>
                </a:lnTo>
                <a:lnTo>
                  <a:pt x="9252225" y="2165544"/>
                </a:lnTo>
                <a:lnTo>
                  <a:pt x="9251146" y="2158935"/>
                </a:lnTo>
                <a:cubicBezTo>
                  <a:pt x="9251146" y="2157496"/>
                  <a:pt x="9252944" y="2156777"/>
                  <a:pt x="9256541" y="2156777"/>
                </a:cubicBezTo>
                <a:lnTo>
                  <a:pt x="9257620" y="2151382"/>
                </a:lnTo>
                <a:lnTo>
                  <a:pt x="9257620" y="2143829"/>
                </a:lnTo>
                <a:lnTo>
                  <a:pt x="9255462" y="2135197"/>
                </a:lnTo>
                <a:cubicBezTo>
                  <a:pt x="9258519" y="2133039"/>
                  <a:pt x="9261396" y="2131960"/>
                  <a:pt x="9264094" y="2131960"/>
                </a:cubicBezTo>
                <a:cubicBezTo>
                  <a:pt x="9268949" y="2131960"/>
                  <a:pt x="9280503" y="2137355"/>
                  <a:pt x="9298757" y="2148145"/>
                </a:cubicBezTo>
                <a:lnTo>
                  <a:pt x="9300915" y="2148145"/>
                </a:lnTo>
                <a:lnTo>
                  <a:pt x="9305231" y="2147066"/>
                </a:lnTo>
                <a:cubicBezTo>
                  <a:pt x="9308108" y="2148145"/>
                  <a:pt x="9309547" y="2149224"/>
                  <a:pt x="9309547" y="2150303"/>
                </a:cubicBezTo>
                <a:lnTo>
                  <a:pt x="9309547" y="2152461"/>
                </a:lnTo>
                <a:cubicBezTo>
                  <a:pt x="9294351" y="2163521"/>
                  <a:pt x="9286753" y="2169680"/>
                  <a:pt x="9286753" y="2170939"/>
                </a:cubicBezTo>
                <a:cubicBezTo>
                  <a:pt x="9283336" y="2170939"/>
                  <a:pt x="9277581" y="2173816"/>
                  <a:pt x="9269489" y="2179571"/>
                </a:cubicBezTo>
                <a:cubicBezTo>
                  <a:pt x="9269489" y="2181369"/>
                  <a:pt x="9272726" y="2182808"/>
                  <a:pt x="9279200" y="2183887"/>
                </a:cubicBezTo>
                <a:lnTo>
                  <a:pt x="9279200" y="2184966"/>
                </a:lnTo>
                <a:lnTo>
                  <a:pt x="9275963" y="2187124"/>
                </a:lnTo>
                <a:lnTo>
                  <a:pt x="9265173" y="2187124"/>
                </a:lnTo>
                <a:lnTo>
                  <a:pt x="9264094" y="2186045"/>
                </a:lnTo>
                <a:cubicBezTo>
                  <a:pt x="9257979" y="2190001"/>
                  <a:pt x="9249347" y="2198993"/>
                  <a:pt x="9238197" y="2213020"/>
                </a:cubicBezTo>
                <a:lnTo>
                  <a:pt x="9238197" y="2214099"/>
                </a:lnTo>
                <a:lnTo>
                  <a:pt x="9244671" y="2214099"/>
                </a:lnTo>
                <a:lnTo>
                  <a:pt x="9251146" y="2213020"/>
                </a:lnTo>
                <a:lnTo>
                  <a:pt x="9259778" y="2216257"/>
                </a:lnTo>
                <a:cubicBezTo>
                  <a:pt x="9263554" y="2208524"/>
                  <a:pt x="9268230" y="2203129"/>
                  <a:pt x="9273805" y="2200072"/>
                </a:cubicBezTo>
                <a:lnTo>
                  <a:pt x="9274884" y="2200072"/>
                </a:lnTo>
                <a:lnTo>
                  <a:pt x="9277042" y="2202230"/>
                </a:lnTo>
                <a:lnTo>
                  <a:pt x="9284595" y="2201151"/>
                </a:lnTo>
                <a:cubicBezTo>
                  <a:pt x="9288191" y="2201151"/>
                  <a:pt x="9295070" y="2204028"/>
                  <a:pt x="9305231" y="2209783"/>
                </a:cubicBezTo>
                <a:cubicBezTo>
                  <a:pt x="9310086" y="2209783"/>
                  <a:pt x="9313323" y="2213380"/>
                  <a:pt x="9314942" y="2220573"/>
                </a:cubicBezTo>
                <a:lnTo>
                  <a:pt x="9314942" y="2224889"/>
                </a:lnTo>
                <a:lnTo>
                  <a:pt x="9303073" y="2236893"/>
                </a:lnTo>
                <a:lnTo>
                  <a:pt x="9309547" y="2259552"/>
                </a:lnTo>
                <a:lnTo>
                  <a:pt x="9303073" y="2269263"/>
                </a:lnTo>
                <a:cubicBezTo>
                  <a:pt x="9305410" y="2269263"/>
                  <a:pt x="9307568" y="2275737"/>
                  <a:pt x="9309547" y="2288685"/>
                </a:cubicBezTo>
                <a:cubicBezTo>
                  <a:pt x="9304511" y="2296688"/>
                  <a:pt x="9301994" y="2301768"/>
                  <a:pt x="9301994" y="2303926"/>
                </a:cubicBezTo>
                <a:lnTo>
                  <a:pt x="9301994" y="2306084"/>
                </a:lnTo>
                <a:lnTo>
                  <a:pt x="9309547" y="2321190"/>
                </a:lnTo>
                <a:lnTo>
                  <a:pt x="9309547" y="2324427"/>
                </a:lnTo>
                <a:cubicBezTo>
                  <a:pt x="9309547" y="2332340"/>
                  <a:pt x="9306310" y="2336296"/>
                  <a:pt x="9299836" y="2336296"/>
                </a:cubicBezTo>
                <a:lnTo>
                  <a:pt x="9282437" y="2336296"/>
                </a:lnTo>
                <a:lnTo>
                  <a:pt x="9265173" y="2337375"/>
                </a:lnTo>
                <a:cubicBezTo>
                  <a:pt x="9260137" y="2336116"/>
                  <a:pt x="9257620" y="2334678"/>
                  <a:pt x="9257620" y="2333059"/>
                </a:cubicBezTo>
                <a:lnTo>
                  <a:pt x="9257620" y="2330901"/>
                </a:lnTo>
                <a:lnTo>
                  <a:pt x="9259778" y="2324427"/>
                </a:lnTo>
                <a:cubicBezTo>
                  <a:pt x="9257979" y="2324427"/>
                  <a:pt x="9256900" y="2322989"/>
                  <a:pt x="9256541" y="2320111"/>
                </a:cubicBezTo>
                <a:lnTo>
                  <a:pt x="9259778" y="2306084"/>
                </a:lnTo>
                <a:lnTo>
                  <a:pt x="9260857" y="2305005"/>
                </a:lnTo>
                <a:lnTo>
                  <a:pt x="9256541" y="2301768"/>
                </a:lnTo>
                <a:lnTo>
                  <a:pt x="9255462" y="2300689"/>
                </a:lnTo>
                <a:lnTo>
                  <a:pt x="9255462" y="2296238"/>
                </a:lnTo>
                <a:lnTo>
                  <a:pt x="9258699" y="2293001"/>
                </a:lnTo>
                <a:lnTo>
                  <a:pt x="9261936" y="2295159"/>
                </a:lnTo>
                <a:lnTo>
                  <a:pt x="9263015" y="2295159"/>
                </a:lnTo>
                <a:lnTo>
                  <a:pt x="9265173" y="2293001"/>
                </a:lnTo>
                <a:lnTo>
                  <a:pt x="9263015" y="2289764"/>
                </a:lnTo>
                <a:lnTo>
                  <a:pt x="9261936" y="2290843"/>
                </a:lnTo>
                <a:lnTo>
                  <a:pt x="9258699" y="2290843"/>
                </a:lnTo>
                <a:lnTo>
                  <a:pt x="9247908" y="2282211"/>
                </a:lnTo>
                <a:cubicBezTo>
                  <a:pt x="9246830" y="2285808"/>
                  <a:pt x="9244671" y="2287606"/>
                  <a:pt x="9241434" y="2287606"/>
                </a:cubicBezTo>
                <a:lnTo>
                  <a:pt x="9237118" y="2284369"/>
                </a:lnTo>
                <a:lnTo>
                  <a:pt x="9229431" y="2285448"/>
                </a:lnTo>
                <a:lnTo>
                  <a:pt x="9222956" y="2285448"/>
                </a:lnTo>
                <a:lnTo>
                  <a:pt x="9220799" y="2283290"/>
                </a:lnTo>
                <a:lnTo>
                  <a:pt x="9220799" y="2280053"/>
                </a:lnTo>
                <a:lnTo>
                  <a:pt x="9224036" y="2276816"/>
                </a:lnTo>
                <a:lnTo>
                  <a:pt x="9227273" y="2276816"/>
                </a:lnTo>
                <a:cubicBezTo>
                  <a:pt x="9230330" y="2276816"/>
                  <a:pt x="9233252" y="2278614"/>
                  <a:pt x="9236039" y="2282211"/>
                </a:cubicBezTo>
                <a:cubicBezTo>
                  <a:pt x="9239996" y="2279693"/>
                  <a:pt x="9246830" y="2277535"/>
                  <a:pt x="9256541" y="2275737"/>
                </a:cubicBezTo>
                <a:lnTo>
                  <a:pt x="9255462" y="2270342"/>
                </a:lnTo>
                <a:lnTo>
                  <a:pt x="9256541" y="2256315"/>
                </a:lnTo>
                <a:lnTo>
                  <a:pt x="9244671" y="2253078"/>
                </a:lnTo>
                <a:lnTo>
                  <a:pt x="9238197" y="2254157"/>
                </a:lnTo>
                <a:lnTo>
                  <a:pt x="9236039" y="2254157"/>
                </a:lnTo>
                <a:lnTo>
                  <a:pt x="9231589" y="2253078"/>
                </a:lnTo>
                <a:lnTo>
                  <a:pt x="9222956" y="2255236"/>
                </a:lnTo>
                <a:lnTo>
                  <a:pt x="9218640" y="2255236"/>
                </a:lnTo>
                <a:lnTo>
                  <a:pt x="9218640" y="2256315"/>
                </a:lnTo>
                <a:lnTo>
                  <a:pt x="9220799" y="2264947"/>
                </a:lnTo>
                <a:lnTo>
                  <a:pt x="9216483" y="2280053"/>
                </a:lnTo>
                <a:lnTo>
                  <a:pt x="9218640" y="2285448"/>
                </a:lnTo>
                <a:lnTo>
                  <a:pt x="9217562" y="2290843"/>
                </a:lnTo>
                <a:lnTo>
                  <a:pt x="9218640" y="2298531"/>
                </a:lnTo>
                <a:cubicBezTo>
                  <a:pt x="9217022" y="2298531"/>
                  <a:pt x="9215943" y="2300329"/>
                  <a:pt x="9215404" y="2303926"/>
                </a:cubicBezTo>
                <a:lnTo>
                  <a:pt x="9217562" y="2306084"/>
                </a:lnTo>
                <a:lnTo>
                  <a:pt x="9217562" y="2310400"/>
                </a:lnTo>
                <a:lnTo>
                  <a:pt x="9216483" y="2311479"/>
                </a:lnTo>
                <a:cubicBezTo>
                  <a:pt x="9217562" y="2314356"/>
                  <a:pt x="9218640" y="2315795"/>
                  <a:pt x="9219720" y="2315795"/>
                </a:cubicBezTo>
                <a:lnTo>
                  <a:pt x="9224036" y="2315795"/>
                </a:lnTo>
                <a:cubicBezTo>
                  <a:pt x="9226733" y="2313637"/>
                  <a:pt x="9229251" y="2312558"/>
                  <a:pt x="9231589" y="2312558"/>
                </a:cubicBezTo>
                <a:cubicBezTo>
                  <a:pt x="9235275" y="2312558"/>
                  <a:pt x="9238917" y="2314716"/>
                  <a:pt x="9242514" y="2319032"/>
                </a:cubicBezTo>
                <a:lnTo>
                  <a:pt x="9242514" y="2320111"/>
                </a:lnTo>
                <a:cubicBezTo>
                  <a:pt x="9241434" y="2322989"/>
                  <a:pt x="9238917" y="2324427"/>
                  <a:pt x="9234960" y="2324427"/>
                </a:cubicBezTo>
                <a:lnTo>
                  <a:pt x="9226194" y="2324427"/>
                </a:lnTo>
                <a:lnTo>
                  <a:pt x="9221878" y="2323348"/>
                </a:lnTo>
                <a:cubicBezTo>
                  <a:pt x="9218281" y="2324247"/>
                  <a:pt x="9216483" y="2325326"/>
                  <a:pt x="9216483" y="2326585"/>
                </a:cubicBezTo>
                <a:lnTo>
                  <a:pt x="9218640" y="2328743"/>
                </a:lnTo>
                <a:lnTo>
                  <a:pt x="9218640" y="2333059"/>
                </a:lnTo>
                <a:cubicBezTo>
                  <a:pt x="9218640" y="2335037"/>
                  <a:pt x="9214324" y="2337195"/>
                  <a:pt x="9205692" y="2339533"/>
                </a:cubicBezTo>
                <a:lnTo>
                  <a:pt x="9204613" y="2340612"/>
                </a:lnTo>
                <a:lnTo>
                  <a:pt x="9184112" y="2338454"/>
                </a:lnTo>
                <a:lnTo>
                  <a:pt x="9180875" y="2338454"/>
                </a:lnTo>
                <a:lnTo>
                  <a:pt x="9176559" y="2344928"/>
                </a:lnTo>
                <a:lnTo>
                  <a:pt x="9178717" y="2347086"/>
                </a:lnTo>
                <a:lnTo>
                  <a:pt x="9186270" y="2340612"/>
                </a:lnTo>
                <a:cubicBezTo>
                  <a:pt x="9195622" y="2342411"/>
                  <a:pt x="9200297" y="2344209"/>
                  <a:pt x="9200297" y="2346007"/>
                </a:cubicBezTo>
                <a:cubicBezTo>
                  <a:pt x="9201376" y="2348885"/>
                  <a:pt x="9202455" y="2350323"/>
                  <a:pt x="9203534" y="2350323"/>
                </a:cubicBezTo>
                <a:lnTo>
                  <a:pt x="9205692" y="2350323"/>
                </a:lnTo>
                <a:cubicBezTo>
                  <a:pt x="9208750" y="2345288"/>
                  <a:pt x="9214145" y="2342770"/>
                  <a:pt x="9221878" y="2342770"/>
                </a:cubicBezTo>
                <a:lnTo>
                  <a:pt x="9231589" y="2343849"/>
                </a:lnTo>
                <a:lnTo>
                  <a:pt x="9234960" y="2340612"/>
                </a:lnTo>
                <a:lnTo>
                  <a:pt x="9238197" y="2340612"/>
                </a:lnTo>
                <a:cubicBezTo>
                  <a:pt x="9241075" y="2340612"/>
                  <a:pt x="9245391" y="2342411"/>
                  <a:pt x="9251146" y="2346007"/>
                </a:cubicBezTo>
                <a:lnTo>
                  <a:pt x="9255462" y="2342770"/>
                </a:lnTo>
                <a:lnTo>
                  <a:pt x="9271647" y="2342770"/>
                </a:lnTo>
                <a:lnTo>
                  <a:pt x="9274884" y="2340612"/>
                </a:lnTo>
                <a:lnTo>
                  <a:pt x="9275963" y="2340612"/>
                </a:lnTo>
                <a:lnTo>
                  <a:pt x="9293227" y="2342770"/>
                </a:lnTo>
                <a:lnTo>
                  <a:pt x="9305231" y="2339533"/>
                </a:lnTo>
                <a:lnTo>
                  <a:pt x="9325732" y="2340612"/>
                </a:lnTo>
                <a:lnTo>
                  <a:pt x="9327890" y="2343849"/>
                </a:lnTo>
                <a:cubicBezTo>
                  <a:pt x="9326451" y="2346727"/>
                  <a:pt x="9322495" y="2349244"/>
                  <a:pt x="9316021" y="2351402"/>
                </a:cubicBezTo>
                <a:cubicBezTo>
                  <a:pt x="9314222" y="2354459"/>
                  <a:pt x="9312784" y="2361338"/>
                  <a:pt x="9311705" y="2372038"/>
                </a:cubicBezTo>
                <a:cubicBezTo>
                  <a:pt x="9308288" y="2381390"/>
                  <a:pt x="9303567" y="2386065"/>
                  <a:pt x="9297543" y="2386065"/>
                </a:cubicBezTo>
                <a:lnTo>
                  <a:pt x="9284595" y="2384986"/>
                </a:lnTo>
                <a:lnTo>
                  <a:pt x="9270568" y="2390381"/>
                </a:lnTo>
                <a:lnTo>
                  <a:pt x="9269489" y="2390381"/>
                </a:lnTo>
                <a:lnTo>
                  <a:pt x="9266252" y="2388223"/>
                </a:lnTo>
                <a:lnTo>
                  <a:pt x="9255462" y="2388223"/>
                </a:lnTo>
                <a:lnTo>
                  <a:pt x="9244671" y="2383907"/>
                </a:lnTo>
                <a:lnTo>
                  <a:pt x="9216483" y="2387144"/>
                </a:lnTo>
                <a:lnTo>
                  <a:pt x="9216483" y="2386065"/>
                </a:lnTo>
                <a:lnTo>
                  <a:pt x="9210008" y="2388223"/>
                </a:lnTo>
                <a:lnTo>
                  <a:pt x="9208930" y="2388223"/>
                </a:lnTo>
                <a:cubicBezTo>
                  <a:pt x="9196701" y="2386605"/>
                  <a:pt x="9190586" y="2384806"/>
                  <a:pt x="9190586" y="2382828"/>
                </a:cubicBezTo>
                <a:cubicBezTo>
                  <a:pt x="9185191" y="2386425"/>
                  <a:pt x="9181235" y="2388223"/>
                  <a:pt x="9178717" y="2388223"/>
                </a:cubicBezTo>
                <a:cubicBezTo>
                  <a:pt x="9161903" y="2377074"/>
                  <a:pt x="9149989" y="2367318"/>
                  <a:pt x="9142975" y="2358955"/>
                </a:cubicBezTo>
                <a:lnTo>
                  <a:pt x="9144054" y="2354639"/>
                </a:lnTo>
                <a:cubicBezTo>
                  <a:pt x="9144054" y="2353201"/>
                  <a:pt x="9140458" y="2349244"/>
                  <a:pt x="9133264" y="2342770"/>
                </a:cubicBezTo>
                <a:cubicBezTo>
                  <a:pt x="9116540" y="2363721"/>
                  <a:pt x="9106109" y="2374196"/>
                  <a:pt x="9101973" y="2374196"/>
                </a:cubicBezTo>
                <a:lnTo>
                  <a:pt x="9096443" y="2382828"/>
                </a:lnTo>
                <a:lnTo>
                  <a:pt x="9097522" y="2392539"/>
                </a:lnTo>
                <a:lnTo>
                  <a:pt x="9094285" y="2395776"/>
                </a:lnTo>
                <a:lnTo>
                  <a:pt x="9092127" y="2395776"/>
                </a:lnTo>
                <a:cubicBezTo>
                  <a:pt x="9088351" y="2395776"/>
                  <a:pt x="9081157" y="2381345"/>
                  <a:pt x="9070547" y="2352481"/>
                </a:cubicBezTo>
                <a:cubicBezTo>
                  <a:pt x="9069648" y="2345108"/>
                  <a:pt x="9068569" y="2340792"/>
                  <a:pt x="9067310" y="2339533"/>
                </a:cubicBezTo>
                <a:lnTo>
                  <a:pt x="9067310" y="2338454"/>
                </a:lnTo>
                <a:cubicBezTo>
                  <a:pt x="9067310" y="2337375"/>
                  <a:pt x="9075223" y="2335217"/>
                  <a:pt x="9091048" y="2331980"/>
                </a:cubicBezTo>
                <a:cubicBezTo>
                  <a:pt x="9095544" y="2330002"/>
                  <a:pt x="9098421" y="2327125"/>
                  <a:pt x="9099680" y="2323348"/>
                </a:cubicBezTo>
                <a:lnTo>
                  <a:pt x="9098601" y="2316874"/>
                </a:lnTo>
                <a:lnTo>
                  <a:pt x="9099680" y="2315795"/>
                </a:lnTo>
                <a:lnTo>
                  <a:pt x="9097522" y="2308242"/>
                </a:lnTo>
                <a:lnTo>
                  <a:pt x="9098601" y="2294080"/>
                </a:lnTo>
                <a:lnTo>
                  <a:pt x="9097522" y="2289764"/>
                </a:lnTo>
                <a:lnTo>
                  <a:pt x="9098601" y="2288685"/>
                </a:lnTo>
                <a:lnTo>
                  <a:pt x="9097522" y="2281132"/>
                </a:lnTo>
                <a:lnTo>
                  <a:pt x="9097522" y="2261710"/>
                </a:lnTo>
                <a:cubicBezTo>
                  <a:pt x="9097522" y="2252359"/>
                  <a:pt x="9099366" y="2247683"/>
                  <a:pt x="9103052" y="2247683"/>
                </a:cubicBezTo>
                <a:lnTo>
                  <a:pt x="9104131" y="2247683"/>
                </a:lnTo>
                <a:lnTo>
                  <a:pt x="9104131" y="2246604"/>
                </a:lnTo>
                <a:cubicBezTo>
                  <a:pt x="9100445" y="2243727"/>
                  <a:pt x="9098601" y="2240849"/>
                  <a:pt x="9098601" y="2237972"/>
                </a:cubicBezTo>
                <a:lnTo>
                  <a:pt x="9099680" y="2232577"/>
                </a:lnTo>
                <a:lnTo>
                  <a:pt x="9095364" y="2235814"/>
                </a:lnTo>
                <a:lnTo>
                  <a:pt x="9094285" y="2235814"/>
                </a:lnTo>
                <a:lnTo>
                  <a:pt x="9092127" y="2233656"/>
                </a:lnTo>
                <a:lnTo>
                  <a:pt x="9092127" y="2232577"/>
                </a:lnTo>
                <a:cubicBezTo>
                  <a:pt x="9092127" y="2231228"/>
                  <a:pt x="9094645" y="2230104"/>
                  <a:pt x="9099680" y="2229205"/>
                </a:cubicBezTo>
                <a:cubicBezTo>
                  <a:pt x="9104446" y="2220034"/>
                  <a:pt x="9109526" y="2213200"/>
                  <a:pt x="9114921" y="2208704"/>
                </a:cubicBezTo>
                <a:cubicBezTo>
                  <a:pt x="9118878" y="2208704"/>
                  <a:pt x="9123913" y="2212660"/>
                  <a:pt x="9130027" y="2220573"/>
                </a:cubicBezTo>
                <a:cubicBezTo>
                  <a:pt x="9136501" y="2220573"/>
                  <a:pt x="9142975" y="2225294"/>
                  <a:pt x="9149449" y="2234735"/>
                </a:cubicBezTo>
                <a:lnTo>
                  <a:pt x="9152686" y="2237972"/>
                </a:lnTo>
                <a:lnTo>
                  <a:pt x="9152686" y="2239051"/>
                </a:lnTo>
                <a:lnTo>
                  <a:pt x="9144054" y="2248762"/>
                </a:lnTo>
                <a:cubicBezTo>
                  <a:pt x="9146932" y="2253078"/>
                  <a:pt x="9148370" y="2256315"/>
                  <a:pt x="9148370" y="2258473"/>
                </a:cubicBezTo>
                <a:lnTo>
                  <a:pt x="9148370" y="2262789"/>
                </a:lnTo>
                <a:lnTo>
                  <a:pt x="9141896" y="2269263"/>
                </a:lnTo>
                <a:lnTo>
                  <a:pt x="9141896" y="2272500"/>
                </a:lnTo>
                <a:lnTo>
                  <a:pt x="9145133" y="2276816"/>
                </a:lnTo>
                <a:lnTo>
                  <a:pt x="9145133" y="2309321"/>
                </a:lnTo>
                <a:lnTo>
                  <a:pt x="9142975" y="2323348"/>
                </a:lnTo>
                <a:cubicBezTo>
                  <a:pt x="9142975" y="2328923"/>
                  <a:pt x="9150528" y="2335757"/>
                  <a:pt x="9165634" y="2343849"/>
                </a:cubicBezTo>
                <a:lnTo>
                  <a:pt x="9169006" y="2343849"/>
                </a:lnTo>
                <a:cubicBezTo>
                  <a:pt x="9171164" y="2343130"/>
                  <a:pt x="9172243" y="2340972"/>
                  <a:pt x="9172243" y="2337375"/>
                </a:cubicBezTo>
                <a:cubicBezTo>
                  <a:pt x="9170085" y="2336656"/>
                  <a:pt x="9169006" y="2334498"/>
                  <a:pt x="9169006" y="2330901"/>
                </a:cubicBezTo>
                <a:lnTo>
                  <a:pt x="9173322" y="2323348"/>
                </a:lnTo>
                <a:cubicBezTo>
                  <a:pt x="9173322" y="2321190"/>
                  <a:pt x="9172243" y="2320111"/>
                  <a:pt x="9170085" y="2320111"/>
                </a:cubicBezTo>
                <a:lnTo>
                  <a:pt x="9169006" y="2319032"/>
                </a:lnTo>
                <a:lnTo>
                  <a:pt x="9169006" y="2290843"/>
                </a:lnTo>
                <a:cubicBezTo>
                  <a:pt x="9169006" y="2280053"/>
                  <a:pt x="9167523" y="2273219"/>
                  <a:pt x="9164555" y="2270342"/>
                </a:cubicBezTo>
                <a:lnTo>
                  <a:pt x="9164555" y="2269263"/>
                </a:lnTo>
                <a:lnTo>
                  <a:pt x="9166848" y="2257394"/>
                </a:lnTo>
                <a:cubicBezTo>
                  <a:pt x="9166848" y="2253797"/>
                  <a:pt x="9166084" y="2251999"/>
                  <a:pt x="9164555" y="2251999"/>
                </a:cubicBezTo>
                <a:lnTo>
                  <a:pt x="9165634" y="2247683"/>
                </a:lnTo>
                <a:lnTo>
                  <a:pt x="9164555" y="2237972"/>
                </a:lnTo>
                <a:lnTo>
                  <a:pt x="9167927" y="2227047"/>
                </a:lnTo>
                <a:lnTo>
                  <a:pt x="9164555" y="2209783"/>
                </a:lnTo>
                <a:cubicBezTo>
                  <a:pt x="9167163" y="2201151"/>
                  <a:pt x="9171524" y="2196835"/>
                  <a:pt x="9177638" y="2196835"/>
                </a:cubicBezTo>
                <a:cubicBezTo>
                  <a:pt x="9186091" y="2200252"/>
                  <a:pt x="9192924" y="2205287"/>
                  <a:pt x="9198139" y="2211941"/>
                </a:cubicBezTo>
                <a:cubicBezTo>
                  <a:pt x="9204793" y="2213200"/>
                  <a:pt x="9210188" y="2216797"/>
                  <a:pt x="9214324" y="2222731"/>
                </a:cubicBezTo>
                <a:lnTo>
                  <a:pt x="9218640" y="2225968"/>
                </a:lnTo>
                <a:lnTo>
                  <a:pt x="9218640" y="2234735"/>
                </a:lnTo>
                <a:lnTo>
                  <a:pt x="9213246" y="2241209"/>
                </a:lnTo>
                <a:lnTo>
                  <a:pt x="9218640" y="2247683"/>
                </a:lnTo>
                <a:lnTo>
                  <a:pt x="9221878" y="2247683"/>
                </a:lnTo>
                <a:lnTo>
                  <a:pt x="9226194" y="2246604"/>
                </a:lnTo>
                <a:lnTo>
                  <a:pt x="9233881" y="2250920"/>
                </a:lnTo>
                <a:lnTo>
                  <a:pt x="9236039" y="2250920"/>
                </a:lnTo>
                <a:cubicBezTo>
                  <a:pt x="9237838" y="2248402"/>
                  <a:pt x="9245031" y="2245885"/>
                  <a:pt x="9257620" y="2243367"/>
                </a:cubicBezTo>
                <a:cubicBezTo>
                  <a:pt x="9257620" y="2241569"/>
                  <a:pt x="9259778" y="2239051"/>
                  <a:pt x="9264094" y="2235814"/>
                </a:cubicBezTo>
                <a:lnTo>
                  <a:pt x="9255462" y="2225968"/>
                </a:lnTo>
                <a:lnTo>
                  <a:pt x="9238197" y="2220573"/>
                </a:lnTo>
                <a:lnTo>
                  <a:pt x="9230510" y="2221652"/>
                </a:lnTo>
                <a:lnTo>
                  <a:pt x="9224036" y="2220573"/>
                </a:lnTo>
                <a:lnTo>
                  <a:pt x="9219720" y="2221652"/>
                </a:lnTo>
                <a:cubicBezTo>
                  <a:pt x="9216842" y="2218775"/>
                  <a:pt x="9215404" y="2213380"/>
                  <a:pt x="9215404" y="2205467"/>
                </a:cubicBezTo>
                <a:lnTo>
                  <a:pt x="9218640" y="2195756"/>
                </a:lnTo>
                <a:cubicBezTo>
                  <a:pt x="9213425" y="2190001"/>
                  <a:pt x="9208390" y="2187124"/>
                  <a:pt x="9203534" y="2187124"/>
                </a:cubicBezTo>
                <a:lnTo>
                  <a:pt x="9197060" y="2189282"/>
                </a:lnTo>
                <a:lnTo>
                  <a:pt x="9193823" y="2186045"/>
                </a:lnTo>
                <a:lnTo>
                  <a:pt x="9189507" y="2189282"/>
                </a:lnTo>
                <a:cubicBezTo>
                  <a:pt x="9171434" y="2187484"/>
                  <a:pt x="9162397" y="2185326"/>
                  <a:pt x="9162397" y="2182808"/>
                </a:cubicBezTo>
                <a:lnTo>
                  <a:pt x="9162397" y="2180650"/>
                </a:lnTo>
                <a:lnTo>
                  <a:pt x="9170085" y="2178492"/>
                </a:lnTo>
                <a:lnTo>
                  <a:pt x="9174401" y="2179571"/>
                </a:lnTo>
                <a:lnTo>
                  <a:pt x="9180875" y="2177413"/>
                </a:lnTo>
                <a:lnTo>
                  <a:pt x="9192744" y="2177413"/>
                </a:lnTo>
                <a:lnTo>
                  <a:pt x="9192744" y="2176334"/>
                </a:lnTo>
                <a:lnTo>
                  <a:pt x="9190586" y="2169860"/>
                </a:lnTo>
                <a:lnTo>
                  <a:pt x="9192744" y="2162172"/>
                </a:lnTo>
                <a:lnTo>
                  <a:pt x="9192744" y="2161093"/>
                </a:lnTo>
                <a:cubicBezTo>
                  <a:pt x="9192744" y="2156597"/>
                  <a:pt x="9186990" y="2150123"/>
                  <a:pt x="9175480" y="2141671"/>
                </a:cubicBezTo>
                <a:cubicBezTo>
                  <a:pt x="9175480" y="2137175"/>
                  <a:pt x="9178717" y="2133938"/>
                  <a:pt x="9185191" y="2131960"/>
                </a:cubicBezTo>
                <a:close/>
                <a:moveTo>
                  <a:pt x="6092529" y="2131960"/>
                </a:moveTo>
                <a:cubicBezTo>
                  <a:pt x="6106197" y="2134478"/>
                  <a:pt x="6113030" y="2138074"/>
                  <a:pt x="6113030" y="2142750"/>
                </a:cubicBezTo>
                <a:lnTo>
                  <a:pt x="6118425" y="2142750"/>
                </a:lnTo>
                <a:lnTo>
                  <a:pt x="6119504" y="2137355"/>
                </a:lnTo>
                <a:lnTo>
                  <a:pt x="6117346" y="2135197"/>
                </a:lnTo>
                <a:lnTo>
                  <a:pt x="6117346" y="2134118"/>
                </a:lnTo>
                <a:lnTo>
                  <a:pt x="6122741" y="2135197"/>
                </a:lnTo>
                <a:lnTo>
                  <a:pt x="6125978" y="2134118"/>
                </a:lnTo>
                <a:cubicBezTo>
                  <a:pt x="6129755" y="2136995"/>
                  <a:pt x="6136993" y="2138794"/>
                  <a:pt x="6147693" y="2139513"/>
                </a:cubicBezTo>
                <a:lnTo>
                  <a:pt x="6152009" y="2143829"/>
                </a:lnTo>
                <a:lnTo>
                  <a:pt x="6152009" y="2147066"/>
                </a:lnTo>
                <a:lnTo>
                  <a:pt x="6116267" y="2183887"/>
                </a:lnTo>
                <a:lnTo>
                  <a:pt x="6116267" y="2188203"/>
                </a:lnTo>
                <a:cubicBezTo>
                  <a:pt x="6116267" y="2189642"/>
                  <a:pt x="6119504" y="2190361"/>
                  <a:pt x="6125978" y="2190361"/>
                </a:cubicBezTo>
                <a:lnTo>
                  <a:pt x="6129215" y="2194677"/>
                </a:lnTo>
                <a:lnTo>
                  <a:pt x="6130294" y="2194677"/>
                </a:lnTo>
                <a:lnTo>
                  <a:pt x="6133531" y="2192519"/>
                </a:lnTo>
                <a:lnTo>
                  <a:pt x="6136768" y="2192519"/>
                </a:lnTo>
                <a:cubicBezTo>
                  <a:pt x="6140185" y="2192519"/>
                  <a:pt x="6144546" y="2195756"/>
                  <a:pt x="6149851" y="2202230"/>
                </a:cubicBezTo>
                <a:cubicBezTo>
                  <a:pt x="6153448" y="2202230"/>
                  <a:pt x="6155246" y="2204748"/>
                  <a:pt x="6155246" y="2209783"/>
                </a:cubicBezTo>
                <a:lnTo>
                  <a:pt x="6147693" y="2216257"/>
                </a:lnTo>
                <a:cubicBezTo>
                  <a:pt x="6147693" y="2218055"/>
                  <a:pt x="6150571" y="2219854"/>
                  <a:pt x="6156325" y="2221652"/>
                </a:cubicBezTo>
                <a:lnTo>
                  <a:pt x="6164957" y="2218415"/>
                </a:lnTo>
                <a:lnTo>
                  <a:pt x="6166036" y="2218415"/>
                </a:lnTo>
                <a:cubicBezTo>
                  <a:pt x="6167655" y="2220573"/>
                  <a:pt x="6173050" y="2221652"/>
                  <a:pt x="6182221" y="2221652"/>
                </a:cubicBezTo>
                <a:lnTo>
                  <a:pt x="6182221" y="2222731"/>
                </a:lnTo>
                <a:lnTo>
                  <a:pt x="6183300" y="2221652"/>
                </a:lnTo>
                <a:lnTo>
                  <a:pt x="6190853" y="2221652"/>
                </a:lnTo>
                <a:lnTo>
                  <a:pt x="6194090" y="2222731"/>
                </a:lnTo>
                <a:lnTo>
                  <a:pt x="6199485" y="2221652"/>
                </a:lnTo>
                <a:lnTo>
                  <a:pt x="6213647" y="2221652"/>
                </a:lnTo>
                <a:lnTo>
                  <a:pt x="6222279" y="2222731"/>
                </a:lnTo>
                <a:lnTo>
                  <a:pt x="6230911" y="2221652"/>
                </a:lnTo>
                <a:lnTo>
                  <a:pt x="6238464" y="2221652"/>
                </a:lnTo>
                <a:cubicBezTo>
                  <a:pt x="6242421" y="2221652"/>
                  <a:pt x="6248175" y="2215897"/>
                  <a:pt x="6255728" y="2204388"/>
                </a:cubicBezTo>
                <a:cubicBezTo>
                  <a:pt x="6264360" y="2195037"/>
                  <a:pt x="6269755" y="2190361"/>
                  <a:pt x="6271913" y="2190361"/>
                </a:cubicBezTo>
                <a:cubicBezTo>
                  <a:pt x="6273712" y="2195756"/>
                  <a:pt x="6281310" y="2202949"/>
                  <a:pt x="6294707" y="2211941"/>
                </a:cubicBezTo>
                <a:cubicBezTo>
                  <a:pt x="6298304" y="2216976"/>
                  <a:pt x="6302260" y="2219494"/>
                  <a:pt x="6306576" y="2219494"/>
                </a:cubicBezTo>
                <a:cubicBezTo>
                  <a:pt x="6309454" y="2219854"/>
                  <a:pt x="6310892" y="2220933"/>
                  <a:pt x="6310892" y="2222731"/>
                </a:cubicBezTo>
                <a:lnTo>
                  <a:pt x="6310892" y="2223810"/>
                </a:lnTo>
                <a:cubicBezTo>
                  <a:pt x="6310892" y="2226687"/>
                  <a:pt x="6302260" y="2228126"/>
                  <a:pt x="6284996" y="2228126"/>
                </a:cubicBezTo>
                <a:cubicBezTo>
                  <a:pt x="6279871" y="2223271"/>
                  <a:pt x="6277308" y="2216797"/>
                  <a:pt x="6277308" y="2208704"/>
                </a:cubicBezTo>
                <a:lnTo>
                  <a:pt x="6275150" y="2210862"/>
                </a:lnTo>
                <a:cubicBezTo>
                  <a:pt x="6276589" y="2210862"/>
                  <a:pt x="6277713" y="2214459"/>
                  <a:pt x="6278522" y="2221652"/>
                </a:cubicBezTo>
                <a:cubicBezTo>
                  <a:pt x="6280680" y="2222371"/>
                  <a:pt x="6281759" y="2224529"/>
                  <a:pt x="6281759" y="2228126"/>
                </a:cubicBezTo>
                <a:lnTo>
                  <a:pt x="6280680" y="2229205"/>
                </a:lnTo>
                <a:lnTo>
                  <a:pt x="6279601" y="2229205"/>
                </a:lnTo>
                <a:cubicBezTo>
                  <a:pt x="6275915" y="2228126"/>
                  <a:pt x="6273352" y="2226687"/>
                  <a:pt x="6271913" y="2224889"/>
                </a:cubicBezTo>
                <a:cubicBezTo>
                  <a:pt x="6266878" y="2226508"/>
                  <a:pt x="6264360" y="2227946"/>
                  <a:pt x="6264360" y="2229205"/>
                </a:cubicBezTo>
                <a:lnTo>
                  <a:pt x="6264360" y="2231363"/>
                </a:lnTo>
                <a:cubicBezTo>
                  <a:pt x="6267238" y="2234510"/>
                  <a:pt x="6268676" y="2237433"/>
                  <a:pt x="6268676" y="2240130"/>
                </a:cubicBezTo>
                <a:lnTo>
                  <a:pt x="6267597" y="2245525"/>
                </a:lnTo>
                <a:lnTo>
                  <a:pt x="6268676" y="2251999"/>
                </a:lnTo>
                <a:cubicBezTo>
                  <a:pt x="6266518" y="2251999"/>
                  <a:pt x="6264720" y="2266386"/>
                  <a:pt x="6263281" y="2295159"/>
                </a:cubicBezTo>
                <a:cubicBezTo>
                  <a:pt x="6263281" y="2297407"/>
                  <a:pt x="6264360" y="2298531"/>
                  <a:pt x="6266518" y="2298531"/>
                </a:cubicBezTo>
                <a:lnTo>
                  <a:pt x="6267597" y="2299610"/>
                </a:lnTo>
                <a:lnTo>
                  <a:pt x="6267597" y="2302847"/>
                </a:lnTo>
                <a:lnTo>
                  <a:pt x="6268676" y="2319032"/>
                </a:lnTo>
                <a:lnTo>
                  <a:pt x="6265439" y="2333059"/>
                </a:lnTo>
                <a:lnTo>
                  <a:pt x="6267597" y="2348165"/>
                </a:lnTo>
                <a:cubicBezTo>
                  <a:pt x="6267597" y="2364620"/>
                  <a:pt x="6265080" y="2375815"/>
                  <a:pt x="6260044" y="2381749"/>
                </a:cubicBezTo>
                <a:cubicBezTo>
                  <a:pt x="6260044" y="2387324"/>
                  <a:pt x="6254649" y="2390921"/>
                  <a:pt x="6243859" y="2392539"/>
                </a:cubicBezTo>
                <a:lnTo>
                  <a:pt x="6231990" y="2391460"/>
                </a:lnTo>
                <a:lnTo>
                  <a:pt x="6227674" y="2392539"/>
                </a:lnTo>
                <a:lnTo>
                  <a:pt x="6221200" y="2390381"/>
                </a:lnTo>
                <a:cubicBezTo>
                  <a:pt x="6217963" y="2393978"/>
                  <a:pt x="6213962" y="2395777"/>
                  <a:pt x="6209196" y="2395777"/>
                </a:cubicBezTo>
                <a:cubicBezTo>
                  <a:pt x="6207038" y="2392719"/>
                  <a:pt x="6204521" y="2384087"/>
                  <a:pt x="6201643" y="2369880"/>
                </a:cubicBezTo>
                <a:lnTo>
                  <a:pt x="6202722" y="2362192"/>
                </a:lnTo>
                <a:cubicBezTo>
                  <a:pt x="6199306" y="2361653"/>
                  <a:pt x="6195349" y="2359135"/>
                  <a:pt x="6190853" y="2354639"/>
                </a:cubicBezTo>
                <a:lnTo>
                  <a:pt x="6174668" y="2349244"/>
                </a:lnTo>
                <a:lnTo>
                  <a:pt x="6164957" y="2349244"/>
                </a:lnTo>
                <a:lnTo>
                  <a:pt x="6157404" y="2340612"/>
                </a:lnTo>
                <a:lnTo>
                  <a:pt x="6157404" y="2338454"/>
                </a:lnTo>
                <a:cubicBezTo>
                  <a:pt x="6157404" y="2336656"/>
                  <a:pt x="6158843" y="2335577"/>
                  <a:pt x="6161720" y="2335217"/>
                </a:cubicBezTo>
                <a:cubicBezTo>
                  <a:pt x="6163339" y="2336476"/>
                  <a:pt x="6172331" y="2337915"/>
                  <a:pt x="6188695" y="2339533"/>
                </a:cubicBezTo>
                <a:lnTo>
                  <a:pt x="6191932" y="2340612"/>
                </a:lnTo>
                <a:cubicBezTo>
                  <a:pt x="6192652" y="2338454"/>
                  <a:pt x="6194810" y="2337375"/>
                  <a:pt x="6198406" y="2337375"/>
                </a:cubicBezTo>
                <a:cubicBezTo>
                  <a:pt x="6203981" y="2339533"/>
                  <a:pt x="6208297" y="2342411"/>
                  <a:pt x="6211354" y="2346007"/>
                </a:cubicBezTo>
                <a:lnTo>
                  <a:pt x="6211354" y="2344928"/>
                </a:lnTo>
                <a:lnTo>
                  <a:pt x="6210275" y="2339533"/>
                </a:lnTo>
                <a:cubicBezTo>
                  <a:pt x="6218278" y="2337196"/>
                  <a:pt x="6222279" y="2334318"/>
                  <a:pt x="6222279" y="2330901"/>
                </a:cubicBezTo>
                <a:lnTo>
                  <a:pt x="6219042" y="2320111"/>
                </a:lnTo>
                <a:lnTo>
                  <a:pt x="6219042" y="2314716"/>
                </a:lnTo>
                <a:cubicBezTo>
                  <a:pt x="6219042" y="2312019"/>
                  <a:pt x="6220481" y="2308782"/>
                  <a:pt x="6223358" y="2305005"/>
                </a:cubicBezTo>
                <a:lnTo>
                  <a:pt x="6216884" y="2295159"/>
                </a:lnTo>
                <a:lnTo>
                  <a:pt x="6222279" y="2276816"/>
                </a:lnTo>
                <a:lnTo>
                  <a:pt x="6222279" y="2273579"/>
                </a:lnTo>
                <a:lnTo>
                  <a:pt x="6216884" y="2258473"/>
                </a:lnTo>
                <a:lnTo>
                  <a:pt x="6216884" y="2247683"/>
                </a:lnTo>
                <a:lnTo>
                  <a:pt x="6220121" y="2232577"/>
                </a:lnTo>
                <a:lnTo>
                  <a:pt x="6220121" y="2229205"/>
                </a:lnTo>
                <a:lnTo>
                  <a:pt x="6213647" y="2230284"/>
                </a:lnTo>
                <a:lnTo>
                  <a:pt x="6212568" y="2229205"/>
                </a:lnTo>
                <a:lnTo>
                  <a:pt x="6211354" y="2229205"/>
                </a:lnTo>
                <a:lnTo>
                  <a:pt x="6199485" y="2232577"/>
                </a:lnTo>
                <a:lnTo>
                  <a:pt x="6188695" y="2230284"/>
                </a:lnTo>
                <a:lnTo>
                  <a:pt x="6185458" y="2231363"/>
                </a:lnTo>
                <a:cubicBezTo>
                  <a:pt x="6173769" y="2231363"/>
                  <a:pt x="6165497" y="2229924"/>
                  <a:pt x="6160641" y="2227047"/>
                </a:cubicBezTo>
                <a:lnTo>
                  <a:pt x="6147693" y="2228126"/>
                </a:lnTo>
                <a:cubicBezTo>
                  <a:pt x="6145625" y="2228126"/>
                  <a:pt x="6143422" y="2225249"/>
                  <a:pt x="6141084" y="2219494"/>
                </a:cubicBezTo>
                <a:cubicBezTo>
                  <a:pt x="6137847" y="2220753"/>
                  <a:pt x="6134970" y="2223271"/>
                  <a:pt x="6132452" y="2227047"/>
                </a:cubicBezTo>
                <a:lnTo>
                  <a:pt x="6131373" y="2225968"/>
                </a:lnTo>
                <a:lnTo>
                  <a:pt x="6129215" y="2225968"/>
                </a:lnTo>
                <a:lnTo>
                  <a:pt x="6129215" y="2229205"/>
                </a:lnTo>
                <a:lnTo>
                  <a:pt x="6128136" y="2233656"/>
                </a:lnTo>
                <a:lnTo>
                  <a:pt x="6129215" y="2237972"/>
                </a:lnTo>
                <a:cubicBezTo>
                  <a:pt x="6124899" y="2240670"/>
                  <a:pt x="6122022" y="2243907"/>
                  <a:pt x="6120583" y="2247683"/>
                </a:cubicBezTo>
                <a:cubicBezTo>
                  <a:pt x="6120583" y="2249122"/>
                  <a:pt x="6123461" y="2251639"/>
                  <a:pt x="6129215" y="2255236"/>
                </a:cubicBezTo>
                <a:lnTo>
                  <a:pt x="6129215" y="2257394"/>
                </a:lnTo>
                <a:cubicBezTo>
                  <a:pt x="6123461" y="2262789"/>
                  <a:pt x="6120583" y="2267105"/>
                  <a:pt x="6120583" y="2270342"/>
                </a:cubicBezTo>
                <a:lnTo>
                  <a:pt x="6121662" y="2305005"/>
                </a:lnTo>
                <a:lnTo>
                  <a:pt x="6119504" y="2320111"/>
                </a:lnTo>
                <a:lnTo>
                  <a:pt x="6123820" y="2339533"/>
                </a:lnTo>
                <a:cubicBezTo>
                  <a:pt x="6122921" y="2346007"/>
                  <a:pt x="6120404" y="2349244"/>
                  <a:pt x="6116267" y="2349244"/>
                </a:cubicBezTo>
                <a:lnTo>
                  <a:pt x="6120583" y="2361113"/>
                </a:lnTo>
                <a:lnTo>
                  <a:pt x="6120583" y="2374196"/>
                </a:lnTo>
                <a:cubicBezTo>
                  <a:pt x="6118066" y="2386425"/>
                  <a:pt x="6115548" y="2392539"/>
                  <a:pt x="6113030" y="2392539"/>
                </a:cubicBezTo>
                <a:lnTo>
                  <a:pt x="6107635" y="2389302"/>
                </a:lnTo>
                <a:lnTo>
                  <a:pt x="6101161" y="2391460"/>
                </a:lnTo>
                <a:lnTo>
                  <a:pt x="6088213" y="2391460"/>
                </a:lnTo>
                <a:lnTo>
                  <a:pt x="6075130" y="2376354"/>
                </a:lnTo>
                <a:lnTo>
                  <a:pt x="6075130" y="2367722"/>
                </a:lnTo>
                <a:cubicBezTo>
                  <a:pt x="6077288" y="2365025"/>
                  <a:pt x="6078367" y="2362462"/>
                  <a:pt x="6078367" y="2360034"/>
                </a:cubicBezTo>
                <a:cubicBezTo>
                  <a:pt x="6074771" y="2355539"/>
                  <a:pt x="6072972" y="2349784"/>
                  <a:pt x="6072972" y="2342770"/>
                </a:cubicBezTo>
                <a:cubicBezTo>
                  <a:pt x="6077288" y="2334138"/>
                  <a:pt x="6079446" y="2325147"/>
                  <a:pt x="6079446" y="2315795"/>
                </a:cubicBezTo>
                <a:lnTo>
                  <a:pt x="6075130" y="2303926"/>
                </a:lnTo>
                <a:lnTo>
                  <a:pt x="6075130" y="2301768"/>
                </a:lnTo>
                <a:lnTo>
                  <a:pt x="6077288" y="2295159"/>
                </a:lnTo>
                <a:lnTo>
                  <a:pt x="6074051" y="2287606"/>
                </a:lnTo>
                <a:lnTo>
                  <a:pt x="6071893" y="2287606"/>
                </a:lnTo>
                <a:cubicBezTo>
                  <a:pt x="6067757" y="2293361"/>
                  <a:pt x="6060204" y="2296238"/>
                  <a:pt x="6049234" y="2296238"/>
                </a:cubicBezTo>
                <a:lnTo>
                  <a:pt x="6048155" y="2295159"/>
                </a:lnTo>
                <a:lnTo>
                  <a:pt x="6048155" y="2293001"/>
                </a:lnTo>
                <a:lnTo>
                  <a:pt x="6069735" y="2270342"/>
                </a:lnTo>
                <a:cubicBezTo>
                  <a:pt x="6070095" y="2265666"/>
                  <a:pt x="6072972" y="2259552"/>
                  <a:pt x="6078367" y="2251999"/>
                </a:cubicBezTo>
                <a:cubicBezTo>
                  <a:pt x="6080975" y="2241749"/>
                  <a:pt x="6084616" y="2233791"/>
                  <a:pt x="6089292" y="2228126"/>
                </a:cubicBezTo>
                <a:lnTo>
                  <a:pt x="6089292" y="2224889"/>
                </a:lnTo>
                <a:lnTo>
                  <a:pt x="6088213" y="2220573"/>
                </a:lnTo>
                <a:lnTo>
                  <a:pt x="6095766" y="2206546"/>
                </a:lnTo>
                <a:lnTo>
                  <a:pt x="6095766" y="2202230"/>
                </a:lnTo>
                <a:lnTo>
                  <a:pt x="6092529" y="2198993"/>
                </a:lnTo>
                <a:lnTo>
                  <a:pt x="6077288" y="2205467"/>
                </a:lnTo>
                <a:lnTo>
                  <a:pt x="6076209" y="2202230"/>
                </a:lnTo>
                <a:lnTo>
                  <a:pt x="6075130" y="2202230"/>
                </a:lnTo>
                <a:cubicBezTo>
                  <a:pt x="6075130" y="2209423"/>
                  <a:pt x="6070095" y="2214099"/>
                  <a:pt x="6060024" y="2216257"/>
                </a:cubicBezTo>
                <a:cubicBezTo>
                  <a:pt x="6054989" y="2215178"/>
                  <a:pt x="6052471" y="2213739"/>
                  <a:pt x="6052471" y="2211941"/>
                </a:cubicBezTo>
                <a:lnTo>
                  <a:pt x="6052471" y="2206546"/>
                </a:lnTo>
                <a:cubicBezTo>
                  <a:pt x="6052471" y="2199892"/>
                  <a:pt x="6057506" y="2194497"/>
                  <a:pt x="6067577" y="2190361"/>
                </a:cubicBezTo>
                <a:lnTo>
                  <a:pt x="6068656" y="2190361"/>
                </a:lnTo>
                <a:lnTo>
                  <a:pt x="6076209" y="2191440"/>
                </a:lnTo>
                <a:lnTo>
                  <a:pt x="6076209" y="2189282"/>
                </a:lnTo>
                <a:lnTo>
                  <a:pt x="6074051" y="2189282"/>
                </a:lnTo>
                <a:lnTo>
                  <a:pt x="6074051" y="2188203"/>
                </a:lnTo>
                <a:lnTo>
                  <a:pt x="6070814" y="2189282"/>
                </a:lnTo>
                <a:lnTo>
                  <a:pt x="6067577" y="2188203"/>
                </a:lnTo>
                <a:lnTo>
                  <a:pt x="6067577" y="2187124"/>
                </a:lnTo>
                <a:cubicBezTo>
                  <a:pt x="6077738" y="2175435"/>
                  <a:pt x="6084257" y="2163161"/>
                  <a:pt x="6087134" y="2150303"/>
                </a:cubicBezTo>
                <a:cubicBezTo>
                  <a:pt x="6090731" y="2145447"/>
                  <a:pt x="6092529" y="2139333"/>
                  <a:pt x="6092529" y="2131960"/>
                </a:cubicBezTo>
                <a:close/>
                <a:moveTo>
                  <a:pt x="5220182" y="2131286"/>
                </a:moveTo>
                <a:cubicBezTo>
                  <a:pt x="5223959" y="2131286"/>
                  <a:pt x="5235738" y="2135197"/>
                  <a:pt x="5255520" y="2143020"/>
                </a:cubicBezTo>
                <a:cubicBezTo>
                  <a:pt x="5267659" y="2146976"/>
                  <a:pt x="5273728" y="2150213"/>
                  <a:pt x="5273728" y="2152731"/>
                </a:cubicBezTo>
                <a:lnTo>
                  <a:pt x="5273728" y="2155968"/>
                </a:lnTo>
                <a:lnTo>
                  <a:pt x="5271570" y="2158126"/>
                </a:lnTo>
                <a:lnTo>
                  <a:pt x="5265231" y="2157047"/>
                </a:lnTo>
                <a:cubicBezTo>
                  <a:pt x="5245179" y="2167927"/>
                  <a:pt x="5231962" y="2177908"/>
                  <a:pt x="5225577" y="2186989"/>
                </a:cubicBezTo>
                <a:cubicBezTo>
                  <a:pt x="5219823" y="2190226"/>
                  <a:pt x="5216945" y="2193823"/>
                  <a:pt x="5216945" y="2197779"/>
                </a:cubicBezTo>
                <a:lnTo>
                  <a:pt x="5218024" y="2198858"/>
                </a:lnTo>
                <a:lnTo>
                  <a:pt x="5219103" y="2198858"/>
                </a:lnTo>
                <a:lnTo>
                  <a:pt x="5225577" y="2196700"/>
                </a:lnTo>
                <a:lnTo>
                  <a:pt x="5228814" y="2196700"/>
                </a:lnTo>
                <a:lnTo>
                  <a:pt x="5230838" y="2198858"/>
                </a:lnTo>
                <a:cubicBezTo>
                  <a:pt x="5229489" y="2202005"/>
                  <a:pt x="5228095" y="2203759"/>
                  <a:pt x="5226656" y="2204118"/>
                </a:cubicBezTo>
                <a:lnTo>
                  <a:pt x="5216945" y="2204118"/>
                </a:lnTo>
                <a:lnTo>
                  <a:pt x="5205211" y="2206276"/>
                </a:lnTo>
                <a:lnTo>
                  <a:pt x="5193342" y="2201960"/>
                </a:lnTo>
                <a:lnTo>
                  <a:pt x="5182687" y="2206276"/>
                </a:lnTo>
                <a:lnTo>
                  <a:pt x="5176213" y="2204118"/>
                </a:lnTo>
                <a:lnTo>
                  <a:pt x="5167716" y="2207355"/>
                </a:lnTo>
                <a:lnTo>
                  <a:pt x="5151531" y="2206276"/>
                </a:lnTo>
                <a:lnTo>
                  <a:pt x="5149373" y="2208434"/>
                </a:lnTo>
                <a:lnTo>
                  <a:pt x="5148294" y="2208434"/>
                </a:lnTo>
                <a:cubicBezTo>
                  <a:pt x="5145866" y="2208434"/>
                  <a:pt x="5143034" y="2206996"/>
                  <a:pt x="5139797" y="2204118"/>
                </a:cubicBezTo>
                <a:lnTo>
                  <a:pt x="5130086" y="2205197"/>
                </a:lnTo>
                <a:lnTo>
                  <a:pt x="5130086" y="2201016"/>
                </a:lnTo>
                <a:lnTo>
                  <a:pt x="5134402" y="2196700"/>
                </a:lnTo>
                <a:lnTo>
                  <a:pt x="5136560" y="2196700"/>
                </a:lnTo>
                <a:lnTo>
                  <a:pt x="5146271" y="2198858"/>
                </a:lnTo>
                <a:lnTo>
                  <a:pt x="5153689" y="2197779"/>
                </a:lnTo>
                <a:lnTo>
                  <a:pt x="5159084" y="2201960"/>
                </a:lnTo>
                <a:cubicBezTo>
                  <a:pt x="5161602" y="2198454"/>
                  <a:pt x="5165153" y="2196700"/>
                  <a:pt x="5169739" y="2196700"/>
                </a:cubicBezTo>
                <a:lnTo>
                  <a:pt x="5172976" y="2196700"/>
                </a:lnTo>
                <a:lnTo>
                  <a:pt x="5184845" y="2197779"/>
                </a:lnTo>
                <a:lnTo>
                  <a:pt x="5191184" y="2195621"/>
                </a:lnTo>
                <a:lnTo>
                  <a:pt x="5194421" y="2196700"/>
                </a:lnTo>
                <a:lnTo>
                  <a:pt x="5194421" y="2195621"/>
                </a:lnTo>
                <a:cubicBezTo>
                  <a:pt x="5194421" y="2190586"/>
                  <a:pt x="5196220" y="2188068"/>
                  <a:pt x="5199816" y="2188068"/>
                </a:cubicBezTo>
                <a:lnTo>
                  <a:pt x="5198737" y="2186989"/>
                </a:lnTo>
                <a:lnTo>
                  <a:pt x="5198737" y="2185910"/>
                </a:lnTo>
                <a:cubicBezTo>
                  <a:pt x="5200716" y="2175030"/>
                  <a:pt x="5205346" y="2161453"/>
                  <a:pt x="5212629" y="2145178"/>
                </a:cubicBezTo>
                <a:lnTo>
                  <a:pt x="5207369" y="2137760"/>
                </a:lnTo>
                <a:lnTo>
                  <a:pt x="5207369" y="2135601"/>
                </a:lnTo>
                <a:cubicBezTo>
                  <a:pt x="5207369" y="2133084"/>
                  <a:pt x="5211641" y="2131645"/>
                  <a:pt x="5220182" y="2131286"/>
                </a:cubicBezTo>
                <a:close/>
                <a:moveTo>
                  <a:pt x="210539" y="2131272"/>
                </a:moveTo>
                <a:cubicBezTo>
                  <a:pt x="201008" y="2132171"/>
                  <a:pt x="195253" y="2133609"/>
                  <a:pt x="193275" y="2135588"/>
                </a:cubicBezTo>
                <a:lnTo>
                  <a:pt x="188959" y="2134509"/>
                </a:lnTo>
                <a:cubicBezTo>
                  <a:pt x="185362" y="2138645"/>
                  <a:pt x="183564" y="2142961"/>
                  <a:pt x="183564" y="2147457"/>
                </a:cubicBezTo>
                <a:cubicBezTo>
                  <a:pt x="186441" y="2158966"/>
                  <a:pt x="190757" y="2164721"/>
                  <a:pt x="196512" y="2164721"/>
                </a:cubicBezTo>
                <a:lnTo>
                  <a:pt x="197591" y="2163642"/>
                </a:lnTo>
                <a:lnTo>
                  <a:pt x="205144" y="2164721"/>
                </a:lnTo>
                <a:lnTo>
                  <a:pt x="211618" y="2164721"/>
                </a:lnTo>
                <a:cubicBezTo>
                  <a:pt x="211618" y="2161843"/>
                  <a:pt x="213417" y="2160405"/>
                  <a:pt x="217013" y="2160405"/>
                </a:cubicBezTo>
                <a:lnTo>
                  <a:pt x="220250" y="2151773"/>
                </a:lnTo>
                <a:lnTo>
                  <a:pt x="220250" y="2140983"/>
                </a:lnTo>
                <a:cubicBezTo>
                  <a:pt x="219531" y="2138825"/>
                  <a:pt x="216294" y="2135588"/>
                  <a:pt x="210539" y="2131272"/>
                </a:cubicBezTo>
                <a:close/>
                <a:moveTo>
                  <a:pt x="8579345" y="2130611"/>
                </a:moveTo>
                <a:cubicBezTo>
                  <a:pt x="8588067" y="2134927"/>
                  <a:pt x="8593731" y="2137085"/>
                  <a:pt x="8596339" y="2137085"/>
                </a:cubicBezTo>
                <a:cubicBezTo>
                  <a:pt x="8598317" y="2139693"/>
                  <a:pt x="8603308" y="2141806"/>
                  <a:pt x="8611310" y="2143424"/>
                </a:cubicBezTo>
                <a:cubicBezTo>
                  <a:pt x="8611310" y="2145942"/>
                  <a:pt x="8615266" y="2148100"/>
                  <a:pt x="8623179" y="2149898"/>
                </a:cubicBezTo>
                <a:lnTo>
                  <a:pt x="8626281" y="2148819"/>
                </a:lnTo>
                <a:cubicBezTo>
                  <a:pt x="8626281" y="2150078"/>
                  <a:pt x="8628080" y="2151157"/>
                  <a:pt x="8631676" y="2152056"/>
                </a:cubicBezTo>
                <a:lnTo>
                  <a:pt x="8634913" y="2148819"/>
                </a:lnTo>
                <a:lnTo>
                  <a:pt x="8638150" y="2148819"/>
                </a:lnTo>
                <a:lnTo>
                  <a:pt x="8642332" y="2153001"/>
                </a:lnTo>
                <a:cubicBezTo>
                  <a:pt x="8635947" y="2158036"/>
                  <a:pt x="8629563" y="2160554"/>
                  <a:pt x="8623179" y="2160554"/>
                </a:cubicBezTo>
                <a:lnTo>
                  <a:pt x="8621021" y="2167028"/>
                </a:lnTo>
                <a:lnTo>
                  <a:pt x="8624258" y="2177683"/>
                </a:lnTo>
                <a:lnTo>
                  <a:pt x="8622100" y="2194812"/>
                </a:lnTo>
                <a:cubicBezTo>
                  <a:pt x="8622820" y="2201196"/>
                  <a:pt x="8626371" y="2204388"/>
                  <a:pt x="8632755" y="2204388"/>
                </a:cubicBezTo>
                <a:lnTo>
                  <a:pt x="8644490" y="2204388"/>
                </a:lnTo>
                <a:lnTo>
                  <a:pt x="8642332" y="2197914"/>
                </a:lnTo>
                <a:cubicBezTo>
                  <a:pt x="8643770" y="2187304"/>
                  <a:pt x="8645928" y="2179121"/>
                  <a:pt x="8648806" y="2173367"/>
                </a:cubicBezTo>
                <a:lnTo>
                  <a:pt x="8646648" y="2165949"/>
                </a:lnTo>
                <a:lnTo>
                  <a:pt x="8648806" y="2159475"/>
                </a:lnTo>
                <a:lnTo>
                  <a:pt x="8645568" y="2154080"/>
                </a:lnTo>
                <a:lnTo>
                  <a:pt x="8645568" y="2152056"/>
                </a:lnTo>
                <a:cubicBezTo>
                  <a:pt x="8657348" y="2139918"/>
                  <a:pt x="8664856" y="2133848"/>
                  <a:pt x="8668093" y="2133848"/>
                </a:cubicBezTo>
                <a:cubicBezTo>
                  <a:pt x="8671600" y="2136366"/>
                  <a:pt x="8678343" y="2138479"/>
                  <a:pt x="8688324" y="2140187"/>
                </a:cubicBezTo>
                <a:cubicBezTo>
                  <a:pt x="8688324" y="2143065"/>
                  <a:pt x="8691561" y="2147021"/>
                  <a:pt x="8698035" y="2152056"/>
                </a:cubicBezTo>
                <a:lnTo>
                  <a:pt x="8698979" y="2152056"/>
                </a:lnTo>
                <a:lnTo>
                  <a:pt x="8702216" y="2148819"/>
                </a:lnTo>
                <a:lnTo>
                  <a:pt x="8702216" y="2145582"/>
                </a:lnTo>
                <a:lnTo>
                  <a:pt x="8701137" y="2132769"/>
                </a:lnTo>
                <a:lnTo>
                  <a:pt x="8702216" y="2131690"/>
                </a:lnTo>
                <a:lnTo>
                  <a:pt x="8708690" y="2131690"/>
                </a:lnTo>
                <a:cubicBezTo>
                  <a:pt x="8722358" y="2131690"/>
                  <a:pt x="8734452" y="2138479"/>
                  <a:pt x="8744972" y="2152056"/>
                </a:cubicBezTo>
                <a:lnTo>
                  <a:pt x="8744972" y="2153001"/>
                </a:lnTo>
                <a:lnTo>
                  <a:pt x="8743893" y="2153001"/>
                </a:lnTo>
                <a:lnTo>
                  <a:pt x="8740791" y="2150977"/>
                </a:lnTo>
                <a:lnTo>
                  <a:pt x="8738633" y="2150977"/>
                </a:lnTo>
                <a:lnTo>
                  <a:pt x="8738633" y="2152056"/>
                </a:lnTo>
                <a:lnTo>
                  <a:pt x="8743893" y="2154080"/>
                </a:lnTo>
                <a:lnTo>
                  <a:pt x="8747130" y="2152056"/>
                </a:lnTo>
                <a:lnTo>
                  <a:pt x="8755762" y="2152056"/>
                </a:lnTo>
                <a:lnTo>
                  <a:pt x="8759943" y="2155159"/>
                </a:lnTo>
                <a:cubicBezTo>
                  <a:pt x="8766417" y="2153090"/>
                  <a:pt x="8769654" y="2150618"/>
                  <a:pt x="8769654" y="2147740"/>
                </a:cubicBezTo>
                <a:lnTo>
                  <a:pt x="8783546" y="2131690"/>
                </a:lnTo>
                <a:cubicBezTo>
                  <a:pt x="8786334" y="2132769"/>
                  <a:pt x="8787727" y="2133848"/>
                  <a:pt x="8787727" y="2134927"/>
                </a:cubicBezTo>
                <a:lnTo>
                  <a:pt x="8785704" y="2138029"/>
                </a:lnTo>
                <a:lnTo>
                  <a:pt x="8785704" y="2139108"/>
                </a:lnTo>
                <a:lnTo>
                  <a:pt x="8789885" y="2136006"/>
                </a:lnTo>
                <a:lnTo>
                  <a:pt x="8795280" y="2136006"/>
                </a:lnTo>
                <a:cubicBezTo>
                  <a:pt x="8810926" y="2145627"/>
                  <a:pt x="8818749" y="2154529"/>
                  <a:pt x="8818749" y="2162712"/>
                </a:cubicBezTo>
                <a:cubicBezTo>
                  <a:pt x="8816681" y="2170534"/>
                  <a:pt x="8814208" y="2176604"/>
                  <a:pt x="8811330" y="2180920"/>
                </a:cubicBezTo>
                <a:lnTo>
                  <a:pt x="8813488" y="2186180"/>
                </a:lnTo>
                <a:lnTo>
                  <a:pt x="8812410" y="2191575"/>
                </a:lnTo>
                <a:lnTo>
                  <a:pt x="8814568" y="2217201"/>
                </a:lnTo>
                <a:lnTo>
                  <a:pt x="8814568" y="2219359"/>
                </a:lnTo>
                <a:lnTo>
                  <a:pt x="8813488" y="2220438"/>
                </a:lnTo>
                <a:lnTo>
                  <a:pt x="8814568" y="2221517"/>
                </a:lnTo>
                <a:lnTo>
                  <a:pt x="8811330" y="2237567"/>
                </a:lnTo>
                <a:lnTo>
                  <a:pt x="8811330" y="2246065"/>
                </a:lnTo>
                <a:lnTo>
                  <a:pt x="8809172" y="2248223"/>
                </a:lnTo>
                <a:cubicBezTo>
                  <a:pt x="8806835" y="2248223"/>
                  <a:pt x="8804362" y="2247144"/>
                  <a:pt x="8801754" y="2244986"/>
                </a:cubicBezTo>
                <a:lnTo>
                  <a:pt x="8797438" y="2244986"/>
                </a:lnTo>
                <a:lnTo>
                  <a:pt x="8797438" y="2247144"/>
                </a:lnTo>
                <a:lnTo>
                  <a:pt x="8798517" y="2247144"/>
                </a:lnTo>
                <a:lnTo>
                  <a:pt x="8799596" y="2246065"/>
                </a:lnTo>
                <a:lnTo>
                  <a:pt x="8800675" y="2246065"/>
                </a:lnTo>
                <a:lnTo>
                  <a:pt x="8804856" y="2249302"/>
                </a:lnTo>
                <a:lnTo>
                  <a:pt x="8803778" y="2250381"/>
                </a:lnTo>
                <a:lnTo>
                  <a:pt x="8804856" y="2250381"/>
                </a:lnTo>
                <a:lnTo>
                  <a:pt x="8805936" y="2249302"/>
                </a:lnTo>
                <a:lnTo>
                  <a:pt x="8807014" y="2249302"/>
                </a:lnTo>
                <a:lnTo>
                  <a:pt x="8807014" y="2251460"/>
                </a:lnTo>
                <a:lnTo>
                  <a:pt x="8809172" y="2251460"/>
                </a:lnTo>
                <a:lnTo>
                  <a:pt x="8810252" y="2250381"/>
                </a:lnTo>
                <a:lnTo>
                  <a:pt x="8811330" y="2250381"/>
                </a:lnTo>
                <a:lnTo>
                  <a:pt x="8813488" y="2254697"/>
                </a:lnTo>
                <a:lnTo>
                  <a:pt x="8811330" y="2271691"/>
                </a:lnTo>
                <a:lnTo>
                  <a:pt x="8812410" y="2272770"/>
                </a:lnTo>
                <a:lnTo>
                  <a:pt x="8812410" y="2273849"/>
                </a:lnTo>
                <a:lnTo>
                  <a:pt x="8810252" y="2278165"/>
                </a:lnTo>
                <a:lnTo>
                  <a:pt x="8811330" y="2279244"/>
                </a:lnTo>
                <a:lnTo>
                  <a:pt x="8811330" y="2280323"/>
                </a:lnTo>
                <a:lnTo>
                  <a:pt x="8810252" y="2285583"/>
                </a:lnTo>
                <a:lnTo>
                  <a:pt x="8813488" y="2290978"/>
                </a:lnTo>
                <a:lnTo>
                  <a:pt x="8813488" y="2293136"/>
                </a:lnTo>
                <a:lnTo>
                  <a:pt x="8808094" y="2302712"/>
                </a:lnTo>
                <a:cubicBezTo>
                  <a:pt x="8809352" y="2302712"/>
                  <a:pt x="8810431" y="2304870"/>
                  <a:pt x="8811330" y="2309186"/>
                </a:cubicBezTo>
                <a:lnTo>
                  <a:pt x="8807014" y="2310265"/>
                </a:lnTo>
                <a:lnTo>
                  <a:pt x="8807014" y="2311344"/>
                </a:lnTo>
                <a:cubicBezTo>
                  <a:pt x="8811330" y="2311344"/>
                  <a:pt x="8813488" y="2312738"/>
                  <a:pt x="8813488" y="2315525"/>
                </a:cubicBezTo>
                <a:lnTo>
                  <a:pt x="8814568" y="2319841"/>
                </a:lnTo>
                <a:lnTo>
                  <a:pt x="8814568" y="2320920"/>
                </a:lnTo>
                <a:cubicBezTo>
                  <a:pt x="8809532" y="2334498"/>
                  <a:pt x="8804542" y="2341287"/>
                  <a:pt x="8799596" y="2341287"/>
                </a:cubicBezTo>
                <a:cubicBezTo>
                  <a:pt x="8799416" y="2343355"/>
                  <a:pt x="8794786" y="2346907"/>
                  <a:pt x="8785704" y="2351942"/>
                </a:cubicBezTo>
                <a:cubicBezTo>
                  <a:pt x="8785704" y="2355179"/>
                  <a:pt x="8783546" y="2357337"/>
                  <a:pt x="8779230" y="2358416"/>
                </a:cubicBezTo>
                <a:cubicBezTo>
                  <a:pt x="8765023" y="2356618"/>
                  <a:pt x="8757920" y="2353021"/>
                  <a:pt x="8757920" y="2347626"/>
                </a:cubicBezTo>
                <a:lnTo>
                  <a:pt x="8759943" y="2341287"/>
                </a:lnTo>
                <a:cubicBezTo>
                  <a:pt x="8759943" y="2336971"/>
                  <a:pt x="8757111" y="2333014"/>
                  <a:pt x="8751446" y="2329418"/>
                </a:cubicBezTo>
                <a:lnTo>
                  <a:pt x="8750367" y="2332655"/>
                </a:lnTo>
                <a:lnTo>
                  <a:pt x="8752525" y="2351942"/>
                </a:lnTo>
                <a:cubicBezTo>
                  <a:pt x="8752525" y="2360304"/>
                  <a:pt x="8750726" y="2366374"/>
                  <a:pt x="8747130" y="2370150"/>
                </a:cubicBezTo>
                <a:lnTo>
                  <a:pt x="8749288" y="2373387"/>
                </a:lnTo>
                <a:lnTo>
                  <a:pt x="8748209" y="2385121"/>
                </a:lnTo>
                <a:lnTo>
                  <a:pt x="8750367" y="2387279"/>
                </a:lnTo>
                <a:lnTo>
                  <a:pt x="8750367" y="2388358"/>
                </a:lnTo>
                <a:cubicBezTo>
                  <a:pt x="8747130" y="2393304"/>
                  <a:pt x="8739307" y="2395776"/>
                  <a:pt x="8726898" y="2395776"/>
                </a:cubicBezTo>
                <a:cubicBezTo>
                  <a:pt x="8711163" y="2392899"/>
                  <a:pt x="8703295" y="2388628"/>
                  <a:pt x="8703295" y="2382963"/>
                </a:cubicBezTo>
                <a:lnTo>
                  <a:pt x="8703295" y="2375410"/>
                </a:lnTo>
                <a:lnTo>
                  <a:pt x="8706532" y="2371229"/>
                </a:lnTo>
                <a:lnTo>
                  <a:pt x="8706532" y="2370150"/>
                </a:lnTo>
                <a:lnTo>
                  <a:pt x="8707611" y="2353021"/>
                </a:lnTo>
                <a:lnTo>
                  <a:pt x="8706532" y="2351942"/>
                </a:lnTo>
                <a:lnTo>
                  <a:pt x="8706532" y="2350863"/>
                </a:lnTo>
                <a:lnTo>
                  <a:pt x="8707611" y="2347626"/>
                </a:lnTo>
                <a:lnTo>
                  <a:pt x="8705453" y="2336971"/>
                </a:lnTo>
                <a:cubicBezTo>
                  <a:pt x="8701137" y="2336971"/>
                  <a:pt x="8698979" y="2342321"/>
                  <a:pt x="8698979" y="2353021"/>
                </a:cubicBezTo>
                <a:cubicBezTo>
                  <a:pt x="8694034" y="2361563"/>
                  <a:pt x="8688369" y="2365834"/>
                  <a:pt x="8681985" y="2365834"/>
                </a:cubicBezTo>
                <a:cubicBezTo>
                  <a:pt x="8668407" y="2365834"/>
                  <a:pt x="8659146" y="2363002"/>
                  <a:pt x="8654201" y="2357337"/>
                </a:cubicBezTo>
                <a:lnTo>
                  <a:pt x="8654201" y="2349784"/>
                </a:lnTo>
                <a:lnTo>
                  <a:pt x="8653122" y="2342366"/>
                </a:lnTo>
                <a:lnTo>
                  <a:pt x="8654201" y="2341287"/>
                </a:lnTo>
                <a:lnTo>
                  <a:pt x="8660540" y="2342366"/>
                </a:lnTo>
                <a:lnTo>
                  <a:pt x="8664856" y="2342366"/>
                </a:lnTo>
                <a:lnTo>
                  <a:pt x="8664856" y="2341287"/>
                </a:lnTo>
                <a:cubicBezTo>
                  <a:pt x="8660360" y="2341287"/>
                  <a:pt x="8655369" y="2339488"/>
                  <a:pt x="8649885" y="2335892"/>
                </a:cubicBezTo>
                <a:cubicBezTo>
                  <a:pt x="8643410" y="2335892"/>
                  <a:pt x="8640174" y="2333734"/>
                  <a:pt x="8640174" y="2329418"/>
                </a:cubicBezTo>
                <a:lnTo>
                  <a:pt x="8634913" y="2330497"/>
                </a:lnTo>
                <a:lnTo>
                  <a:pt x="8634913" y="2331576"/>
                </a:lnTo>
                <a:cubicBezTo>
                  <a:pt x="8638150" y="2331576"/>
                  <a:pt x="8640983" y="2333734"/>
                  <a:pt x="8643410" y="2338050"/>
                </a:cubicBezTo>
                <a:cubicBezTo>
                  <a:pt x="8633610" y="2343175"/>
                  <a:pt x="8625067" y="2349604"/>
                  <a:pt x="8617784" y="2357337"/>
                </a:cubicBezTo>
                <a:cubicBezTo>
                  <a:pt x="8614008" y="2363002"/>
                  <a:pt x="8608298" y="2365834"/>
                  <a:pt x="8600655" y="2365834"/>
                </a:cubicBezTo>
                <a:cubicBezTo>
                  <a:pt x="8600655" y="2369970"/>
                  <a:pt x="8593911" y="2374601"/>
                  <a:pt x="8580424" y="2379726"/>
                </a:cubicBezTo>
                <a:lnTo>
                  <a:pt x="8579345" y="2379726"/>
                </a:lnTo>
                <a:cubicBezTo>
                  <a:pt x="8577187" y="2379726"/>
                  <a:pt x="8572871" y="2371184"/>
                  <a:pt x="8566397" y="2354100"/>
                </a:cubicBezTo>
                <a:cubicBezTo>
                  <a:pt x="8564328" y="2354100"/>
                  <a:pt x="8563294" y="2349829"/>
                  <a:pt x="8563294" y="2341287"/>
                </a:cubicBezTo>
                <a:cubicBezTo>
                  <a:pt x="8561496" y="2341287"/>
                  <a:pt x="8560058" y="2336656"/>
                  <a:pt x="8558978" y="2327395"/>
                </a:cubicBezTo>
                <a:cubicBezTo>
                  <a:pt x="8558978" y="2323258"/>
                  <a:pt x="8563609" y="2320741"/>
                  <a:pt x="8572871" y="2319841"/>
                </a:cubicBezTo>
                <a:lnTo>
                  <a:pt x="8572871" y="2318762"/>
                </a:lnTo>
                <a:lnTo>
                  <a:pt x="8575029" y="2289899"/>
                </a:lnTo>
                <a:lnTo>
                  <a:pt x="8572871" y="2287741"/>
                </a:lnTo>
                <a:lnTo>
                  <a:pt x="8571792" y="2269668"/>
                </a:lnTo>
                <a:lnTo>
                  <a:pt x="8572871" y="2235409"/>
                </a:lnTo>
                <a:lnTo>
                  <a:pt x="8577187" y="2231093"/>
                </a:lnTo>
                <a:lnTo>
                  <a:pt x="8575029" y="2223675"/>
                </a:lnTo>
                <a:cubicBezTo>
                  <a:pt x="8575029" y="2220079"/>
                  <a:pt x="8575748" y="2218280"/>
                  <a:pt x="8577187" y="2218280"/>
                </a:cubicBezTo>
                <a:cubicBezTo>
                  <a:pt x="8575029" y="2215403"/>
                  <a:pt x="8573590" y="2210053"/>
                  <a:pt x="8572871" y="2202230"/>
                </a:cubicBezTo>
                <a:lnTo>
                  <a:pt x="8573950" y="2178762"/>
                </a:lnTo>
                <a:lnTo>
                  <a:pt x="8571792" y="2172288"/>
                </a:lnTo>
                <a:lnTo>
                  <a:pt x="8573950" y="2145582"/>
                </a:lnTo>
                <a:lnTo>
                  <a:pt x="8571792" y="2138029"/>
                </a:lnTo>
                <a:cubicBezTo>
                  <a:pt x="8573230" y="2133084"/>
                  <a:pt x="8575748" y="2130611"/>
                  <a:pt x="8579345" y="2130611"/>
                </a:cubicBezTo>
                <a:close/>
                <a:moveTo>
                  <a:pt x="2124774" y="2130611"/>
                </a:moveTo>
                <a:lnTo>
                  <a:pt x="2129091" y="2132769"/>
                </a:lnTo>
                <a:lnTo>
                  <a:pt x="2141903" y="2131690"/>
                </a:lnTo>
                <a:lnTo>
                  <a:pt x="2157954" y="2136006"/>
                </a:lnTo>
                <a:lnTo>
                  <a:pt x="2175082" y="2136006"/>
                </a:lnTo>
                <a:cubicBezTo>
                  <a:pt x="2178679" y="2137715"/>
                  <a:pt x="2180477" y="2140547"/>
                  <a:pt x="2180477" y="2144503"/>
                </a:cubicBezTo>
                <a:cubicBezTo>
                  <a:pt x="2176701" y="2145582"/>
                  <a:pt x="2172386" y="2150573"/>
                  <a:pt x="2167529" y="2159475"/>
                </a:cubicBezTo>
                <a:lnTo>
                  <a:pt x="2168609" y="2165949"/>
                </a:lnTo>
                <a:lnTo>
                  <a:pt x="2167529" y="2173367"/>
                </a:lnTo>
                <a:lnTo>
                  <a:pt x="2168609" y="2179841"/>
                </a:lnTo>
                <a:lnTo>
                  <a:pt x="2167529" y="2184022"/>
                </a:lnTo>
                <a:lnTo>
                  <a:pt x="2169687" y="2184022"/>
                </a:lnTo>
                <a:cubicBezTo>
                  <a:pt x="2174183" y="2171973"/>
                  <a:pt x="2177419" y="2165949"/>
                  <a:pt x="2179400" y="2165949"/>
                </a:cubicBezTo>
                <a:lnTo>
                  <a:pt x="2181421" y="2165949"/>
                </a:lnTo>
                <a:lnTo>
                  <a:pt x="2191133" y="2174446"/>
                </a:lnTo>
                <a:lnTo>
                  <a:pt x="2195449" y="2174446"/>
                </a:lnTo>
                <a:lnTo>
                  <a:pt x="2195449" y="2169051"/>
                </a:lnTo>
                <a:cubicBezTo>
                  <a:pt x="2192571" y="2169051"/>
                  <a:pt x="2191133" y="2168017"/>
                  <a:pt x="2191133" y="2165949"/>
                </a:cubicBezTo>
                <a:lnTo>
                  <a:pt x="2195449" y="2157317"/>
                </a:lnTo>
                <a:lnTo>
                  <a:pt x="2188976" y="2141266"/>
                </a:lnTo>
                <a:cubicBezTo>
                  <a:pt x="2188976" y="2137400"/>
                  <a:pt x="2190774" y="2134567"/>
                  <a:pt x="2194370" y="2132769"/>
                </a:cubicBezTo>
                <a:lnTo>
                  <a:pt x="2201788" y="2132769"/>
                </a:lnTo>
                <a:cubicBezTo>
                  <a:pt x="2209971" y="2135646"/>
                  <a:pt x="2225662" y="2138479"/>
                  <a:pt x="2248860" y="2141266"/>
                </a:cubicBezTo>
                <a:lnTo>
                  <a:pt x="2249939" y="2142345"/>
                </a:lnTo>
                <a:lnTo>
                  <a:pt x="2249939" y="2146661"/>
                </a:lnTo>
                <a:cubicBezTo>
                  <a:pt x="2243735" y="2152146"/>
                  <a:pt x="2238744" y="2154979"/>
                  <a:pt x="2234968" y="2155159"/>
                </a:cubicBezTo>
                <a:lnTo>
                  <a:pt x="2234968" y="2156238"/>
                </a:lnTo>
                <a:cubicBezTo>
                  <a:pt x="2238563" y="2164600"/>
                  <a:pt x="2240363" y="2173187"/>
                  <a:pt x="2240363" y="2181999"/>
                </a:cubicBezTo>
                <a:cubicBezTo>
                  <a:pt x="2242520" y="2180740"/>
                  <a:pt x="2246432" y="2172872"/>
                  <a:pt x="2252097" y="2158396"/>
                </a:cubicBezTo>
                <a:cubicBezTo>
                  <a:pt x="2253176" y="2158396"/>
                  <a:pt x="2254973" y="2154124"/>
                  <a:pt x="2257492" y="2145582"/>
                </a:cubicBezTo>
                <a:lnTo>
                  <a:pt x="2258572" y="2144503"/>
                </a:lnTo>
                <a:lnTo>
                  <a:pt x="2263967" y="2144503"/>
                </a:lnTo>
                <a:cubicBezTo>
                  <a:pt x="2264776" y="2144503"/>
                  <a:pt x="2266169" y="2148055"/>
                  <a:pt x="2268147" y="2155159"/>
                </a:cubicBezTo>
                <a:cubicBezTo>
                  <a:pt x="2273721" y="2164600"/>
                  <a:pt x="2280151" y="2173546"/>
                  <a:pt x="2287435" y="2181999"/>
                </a:cubicBezTo>
                <a:lnTo>
                  <a:pt x="2287435" y="2184022"/>
                </a:lnTo>
                <a:cubicBezTo>
                  <a:pt x="2283028" y="2189417"/>
                  <a:pt x="2276239" y="2193014"/>
                  <a:pt x="2267068" y="2194812"/>
                </a:cubicBezTo>
                <a:cubicBezTo>
                  <a:pt x="2267068" y="2196520"/>
                  <a:pt x="2262798" y="2197914"/>
                  <a:pt x="2254255" y="2198993"/>
                </a:cubicBezTo>
                <a:lnTo>
                  <a:pt x="2251017" y="2203309"/>
                </a:lnTo>
                <a:lnTo>
                  <a:pt x="2249939" y="2202230"/>
                </a:lnTo>
                <a:lnTo>
                  <a:pt x="2248860" y="2203309"/>
                </a:lnTo>
                <a:lnTo>
                  <a:pt x="2247781" y="2203309"/>
                </a:lnTo>
                <a:lnTo>
                  <a:pt x="2245758" y="2201151"/>
                </a:lnTo>
                <a:lnTo>
                  <a:pt x="2246837" y="2200072"/>
                </a:lnTo>
                <a:lnTo>
                  <a:pt x="2246837" y="2198993"/>
                </a:lnTo>
                <a:lnTo>
                  <a:pt x="2245758" y="2197914"/>
                </a:lnTo>
                <a:lnTo>
                  <a:pt x="2243600" y="2197914"/>
                </a:lnTo>
                <a:cubicBezTo>
                  <a:pt x="2239283" y="2201331"/>
                  <a:pt x="2237125" y="2205647"/>
                  <a:pt x="2237125" y="2210862"/>
                </a:cubicBezTo>
                <a:lnTo>
                  <a:pt x="2237125" y="2218280"/>
                </a:lnTo>
                <a:cubicBezTo>
                  <a:pt x="2237125" y="2223945"/>
                  <a:pt x="2240677" y="2226777"/>
                  <a:pt x="2247781" y="2226777"/>
                </a:cubicBezTo>
                <a:lnTo>
                  <a:pt x="2251017" y="2226777"/>
                </a:lnTo>
                <a:cubicBezTo>
                  <a:pt x="2256953" y="2226777"/>
                  <a:pt x="2260908" y="2222866"/>
                  <a:pt x="2262887" y="2215043"/>
                </a:cubicBezTo>
                <a:lnTo>
                  <a:pt x="2261808" y="2210862"/>
                </a:lnTo>
                <a:cubicBezTo>
                  <a:pt x="2261987" y="2208704"/>
                  <a:pt x="2264819" y="2206186"/>
                  <a:pt x="2270305" y="2203309"/>
                </a:cubicBezTo>
                <a:lnTo>
                  <a:pt x="2272462" y="2203309"/>
                </a:lnTo>
                <a:cubicBezTo>
                  <a:pt x="2277139" y="2208974"/>
                  <a:pt x="2280332" y="2211806"/>
                  <a:pt x="2282039" y="2211806"/>
                </a:cubicBezTo>
                <a:lnTo>
                  <a:pt x="2283118" y="2212885"/>
                </a:lnTo>
                <a:lnTo>
                  <a:pt x="2283118" y="2216122"/>
                </a:lnTo>
                <a:cubicBezTo>
                  <a:pt x="2281770" y="2219000"/>
                  <a:pt x="2280016" y="2220438"/>
                  <a:pt x="2277858" y="2220438"/>
                </a:cubicBezTo>
                <a:cubicBezTo>
                  <a:pt x="2280825" y="2225384"/>
                  <a:pt x="2283299" y="2227856"/>
                  <a:pt x="2285277" y="2227856"/>
                </a:cubicBezTo>
                <a:cubicBezTo>
                  <a:pt x="2288153" y="2232712"/>
                  <a:pt x="2289593" y="2236668"/>
                  <a:pt x="2289593" y="2239725"/>
                </a:cubicBezTo>
                <a:lnTo>
                  <a:pt x="2287435" y="2246065"/>
                </a:lnTo>
                <a:lnTo>
                  <a:pt x="2287435" y="2257799"/>
                </a:lnTo>
                <a:lnTo>
                  <a:pt x="2285277" y="2261036"/>
                </a:lnTo>
                <a:lnTo>
                  <a:pt x="2280016" y="2259957"/>
                </a:lnTo>
                <a:cubicBezTo>
                  <a:pt x="2277498" y="2259957"/>
                  <a:pt x="2273181" y="2262474"/>
                  <a:pt x="2267068" y="2267510"/>
                </a:cubicBezTo>
                <a:lnTo>
                  <a:pt x="2256413" y="2268589"/>
                </a:lnTo>
                <a:lnTo>
                  <a:pt x="2256413" y="2270612"/>
                </a:lnTo>
                <a:cubicBezTo>
                  <a:pt x="2256413" y="2271871"/>
                  <a:pt x="2260683" y="2274029"/>
                  <a:pt x="2269225" y="2277086"/>
                </a:cubicBezTo>
                <a:cubicBezTo>
                  <a:pt x="2272642" y="2279783"/>
                  <a:pt x="2275879" y="2284055"/>
                  <a:pt x="2278936" y="2289899"/>
                </a:cubicBezTo>
                <a:cubicBezTo>
                  <a:pt x="2275699" y="2297902"/>
                  <a:pt x="2271744" y="2303252"/>
                  <a:pt x="2267068" y="2305949"/>
                </a:cubicBezTo>
                <a:lnTo>
                  <a:pt x="2268147" y="2312423"/>
                </a:lnTo>
                <a:lnTo>
                  <a:pt x="2264910" y="2320920"/>
                </a:lnTo>
                <a:lnTo>
                  <a:pt x="2267068" y="2325236"/>
                </a:lnTo>
                <a:lnTo>
                  <a:pt x="2264910" y="2331576"/>
                </a:lnTo>
                <a:lnTo>
                  <a:pt x="2264910" y="2333734"/>
                </a:lnTo>
                <a:lnTo>
                  <a:pt x="2270305" y="2340208"/>
                </a:lnTo>
                <a:lnTo>
                  <a:pt x="2270305" y="2341287"/>
                </a:lnTo>
                <a:lnTo>
                  <a:pt x="2264910" y="2355179"/>
                </a:lnTo>
                <a:lnTo>
                  <a:pt x="2270305" y="2363676"/>
                </a:lnTo>
                <a:lnTo>
                  <a:pt x="2270305" y="2365834"/>
                </a:lnTo>
                <a:lnTo>
                  <a:pt x="2267068" y="2370150"/>
                </a:lnTo>
                <a:lnTo>
                  <a:pt x="2267068" y="2371229"/>
                </a:lnTo>
                <a:lnTo>
                  <a:pt x="2269225" y="2374331"/>
                </a:lnTo>
                <a:cubicBezTo>
                  <a:pt x="2269225" y="2387189"/>
                  <a:pt x="2263516" y="2393618"/>
                  <a:pt x="2252097" y="2393618"/>
                </a:cubicBezTo>
                <a:lnTo>
                  <a:pt x="2251017" y="2394697"/>
                </a:lnTo>
                <a:lnTo>
                  <a:pt x="2249939" y="2394697"/>
                </a:lnTo>
                <a:lnTo>
                  <a:pt x="2245758" y="2389302"/>
                </a:lnTo>
                <a:lnTo>
                  <a:pt x="2244677" y="2389302"/>
                </a:lnTo>
                <a:cubicBezTo>
                  <a:pt x="2241622" y="2392180"/>
                  <a:pt x="2238744" y="2393618"/>
                  <a:pt x="2236047" y="2393618"/>
                </a:cubicBezTo>
                <a:lnTo>
                  <a:pt x="2233888" y="2393618"/>
                </a:lnTo>
                <a:cubicBezTo>
                  <a:pt x="2219681" y="2393618"/>
                  <a:pt x="2212578" y="2390786"/>
                  <a:pt x="2212578" y="2385121"/>
                </a:cubicBezTo>
                <a:cubicBezTo>
                  <a:pt x="2211679" y="2377928"/>
                  <a:pt x="2208441" y="2374331"/>
                  <a:pt x="2202867" y="2374331"/>
                </a:cubicBezTo>
                <a:lnTo>
                  <a:pt x="2193291" y="2375410"/>
                </a:lnTo>
                <a:cubicBezTo>
                  <a:pt x="2190414" y="2374331"/>
                  <a:pt x="2188256" y="2372578"/>
                  <a:pt x="2186816" y="2370150"/>
                </a:cubicBezTo>
                <a:lnTo>
                  <a:pt x="2186816" y="2367992"/>
                </a:lnTo>
                <a:lnTo>
                  <a:pt x="2194370" y="2367992"/>
                </a:lnTo>
                <a:lnTo>
                  <a:pt x="2206104" y="2369071"/>
                </a:lnTo>
                <a:cubicBezTo>
                  <a:pt x="2210421" y="2369071"/>
                  <a:pt x="2213973" y="2365834"/>
                  <a:pt x="2216759" y="2359360"/>
                </a:cubicBezTo>
                <a:lnTo>
                  <a:pt x="2211499" y="2345468"/>
                </a:lnTo>
                <a:lnTo>
                  <a:pt x="2211499" y="2341287"/>
                </a:lnTo>
                <a:lnTo>
                  <a:pt x="2214601" y="2330497"/>
                </a:lnTo>
                <a:lnTo>
                  <a:pt x="2213658" y="2329418"/>
                </a:lnTo>
                <a:lnTo>
                  <a:pt x="2213658" y="2328474"/>
                </a:lnTo>
                <a:cubicBezTo>
                  <a:pt x="2207003" y="2332700"/>
                  <a:pt x="2202329" y="2334813"/>
                  <a:pt x="2199631" y="2334813"/>
                </a:cubicBezTo>
                <a:lnTo>
                  <a:pt x="2198551" y="2334813"/>
                </a:lnTo>
                <a:cubicBezTo>
                  <a:pt x="2187851" y="2333374"/>
                  <a:pt x="2182501" y="2331576"/>
                  <a:pt x="2182501" y="2329418"/>
                </a:cubicBezTo>
                <a:lnTo>
                  <a:pt x="2182501" y="2327395"/>
                </a:lnTo>
                <a:cubicBezTo>
                  <a:pt x="2181152" y="2327395"/>
                  <a:pt x="2180477" y="2328429"/>
                  <a:pt x="2180477" y="2330497"/>
                </a:cubicBezTo>
                <a:cubicBezTo>
                  <a:pt x="2174723" y="2331216"/>
                  <a:pt x="2171846" y="2332295"/>
                  <a:pt x="2171846" y="2333734"/>
                </a:cubicBezTo>
                <a:lnTo>
                  <a:pt x="2171846" y="2348705"/>
                </a:lnTo>
                <a:lnTo>
                  <a:pt x="2169687" y="2350863"/>
                </a:lnTo>
                <a:lnTo>
                  <a:pt x="2165372" y="2347626"/>
                </a:lnTo>
                <a:lnTo>
                  <a:pt x="2163349" y="2349784"/>
                </a:lnTo>
                <a:lnTo>
                  <a:pt x="2166451" y="2353021"/>
                </a:lnTo>
                <a:lnTo>
                  <a:pt x="2167529" y="2351942"/>
                </a:lnTo>
                <a:lnTo>
                  <a:pt x="2168609" y="2351942"/>
                </a:lnTo>
                <a:cubicBezTo>
                  <a:pt x="2170767" y="2352661"/>
                  <a:pt x="2171846" y="2354819"/>
                  <a:pt x="2171846" y="2358416"/>
                </a:cubicBezTo>
                <a:lnTo>
                  <a:pt x="2171846" y="2366913"/>
                </a:lnTo>
                <a:cubicBezTo>
                  <a:pt x="2178948" y="2367632"/>
                  <a:pt x="2182501" y="2368711"/>
                  <a:pt x="2182501" y="2370150"/>
                </a:cubicBezTo>
                <a:lnTo>
                  <a:pt x="2182501" y="2373387"/>
                </a:lnTo>
                <a:lnTo>
                  <a:pt x="2180477" y="2375410"/>
                </a:lnTo>
                <a:lnTo>
                  <a:pt x="2178320" y="2375410"/>
                </a:lnTo>
                <a:lnTo>
                  <a:pt x="2175082" y="2373387"/>
                </a:lnTo>
                <a:lnTo>
                  <a:pt x="2172925" y="2373387"/>
                </a:lnTo>
                <a:lnTo>
                  <a:pt x="2170767" y="2375410"/>
                </a:lnTo>
                <a:lnTo>
                  <a:pt x="2171846" y="2386200"/>
                </a:lnTo>
                <a:cubicBezTo>
                  <a:pt x="2165282" y="2392584"/>
                  <a:pt x="2160291" y="2395776"/>
                  <a:pt x="2156875" y="2395776"/>
                </a:cubicBezTo>
                <a:lnTo>
                  <a:pt x="2149323" y="2395776"/>
                </a:lnTo>
                <a:cubicBezTo>
                  <a:pt x="2146714" y="2393618"/>
                  <a:pt x="2144242" y="2392539"/>
                  <a:pt x="2141903" y="2392539"/>
                </a:cubicBezTo>
                <a:lnTo>
                  <a:pt x="2134350" y="2394697"/>
                </a:lnTo>
                <a:lnTo>
                  <a:pt x="2131114" y="2394697"/>
                </a:lnTo>
                <a:cubicBezTo>
                  <a:pt x="2122751" y="2394697"/>
                  <a:pt x="2117760" y="2387594"/>
                  <a:pt x="2116144" y="2373387"/>
                </a:cubicBezTo>
                <a:lnTo>
                  <a:pt x="2116144" y="2372308"/>
                </a:lnTo>
                <a:lnTo>
                  <a:pt x="2120459" y="2367992"/>
                </a:lnTo>
                <a:lnTo>
                  <a:pt x="2120459" y="2361518"/>
                </a:lnTo>
                <a:lnTo>
                  <a:pt x="2118302" y="2355179"/>
                </a:lnTo>
                <a:lnTo>
                  <a:pt x="2121539" y="2345468"/>
                </a:lnTo>
                <a:lnTo>
                  <a:pt x="2120459" y="2330497"/>
                </a:lnTo>
                <a:lnTo>
                  <a:pt x="2120459" y="2328474"/>
                </a:lnTo>
                <a:lnTo>
                  <a:pt x="2116144" y="2321999"/>
                </a:lnTo>
                <a:lnTo>
                  <a:pt x="2116144" y="2319841"/>
                </a:lnTo>
                <a:lnTo>
                  <a:pt x="2118302" y="2312423"/>
                </a:lnTo>
                <a:lnTo>
                  <a:pt x="2117221" y="2302712"/>
                </a:lnTo>
                <a:cubicBezTo>
                  <a:pt x="2118479" y="2299206"/>
                  <a:pt x="2120278" y="2297452"/>
                  <a:pt x="2122617" y="2297452"/>
                </a:cubicBezTo>
                <a:cubicBezTo>
                  <a:pt x="2120459" y="2281897"/>
                  <a:pt x="2116906" y="2270117"/>
                  <a:pt x="2111962" y="2262115"/>
                </a:cubicBezTo>
                <a:cubicBezTo>
                  <a:pt x="2110881" y="2262115"/>
                  <a:pt x="2109803" y="2260676"/>
                  <a:pt x="2108724" y="2257799"/>
                </a:cubicBezTo>
                <a:cubicBezTo>
                  <a:pt x="2107285" y="2257799"/>
                  <a:pt x="2106207" y="2253887"/>
                  <a:pt x="2105486" y="2246065"/>
                </a:cubicBezTo>
                <a:cubicBezTo>
                  <a:pt x="2099103" y="2238422"/>
                  <a:pt x="2095911" y="2233072"/>
                  <a:pt x="2095911" y="2230014"/>
                </a:cubicBezTo>
                <a:lnTo>
                  <a:pt x="2096854" y="2228935"/>
                </a:lnTo>
                <a:lnTo>
                  <a:pt x="2100091" y="2230014"/>
                </a:lnTo>
                <a:lnTo>
                  <a:pt x="2113984" y="2225833"/>
                </a:lnTo>
                <a:lnTo>
                  <a:pt x="2119379" y="2226777"/>
                </a:lnTo>
                <a:lnTo>
                  <a:pt x="2120459" y="2221517"/>
                </a:lnTo>
                <a:lnTo>
                  <a:pt x="2119379" y="2200072"/>
                </a:lnTo>
                <a:cubicBezTo>
                  <a:pt x="2123696" y="2199173"/>
                  <a:pt x="2125854" y="2198094"/>
                  <a:pt x="2125854" y="2196835"/>
                </a:cubicBezTo>
                <a:lnTo>
                  <a:pt x="2125854" y="2195891"/>
                </a:lnTo>
                <a:cubicBezTo>
                  <a:pt x="2122256" y="2195351"/>
                  <a:pt x="2120459" y="2194272"/>
                  <a:pt x="2120459" y="2192654"/>
                </a:cubicBezTo>
                <a:lnTo>
                  <a:pt x="2120459" y="2188338"/>
                </a:lnTo>
                <a:lnTo>
                  <a:pt x="2121539" y="2187259"/>
                </a:lnTo>
                <a:lnTo>
                  <a:pt x="2120459" y="2184022"/>
                </a:lnTo>
                <a:lnTo>
                  <a:pt x="2121539" y="2175525"/>
                </a:lnTo>
                <a:lnTo>
                  <a:pt x="2118302" y="2170130"/>
                </a:lnTo>
                <a:lnTo>
                  <a:pt x="2118302" y="2165949"/>
                </a:lnTo>
                <a:lnTo>
                  <a:pt x="2120459" y="2157317"/>
                </a:lnTo>
                <a:lnTo>
                  <a:pt x="2120459" y="2155159"/>
                </a:lnTo>
                <a:lnTo>
                  <a:pt x="2115063" y="2156238"/>
                </a:lnTo>
                <a:lnTo>
                  <a:pt x="2115063" y="2161633"/>
                </a:lnTo>
                <a:lnTo>
                  <a:pt x="2109803" y="2169051"/>
                </a:lnTo>
                <a:lnTo>
                  <a:pt x="2110881" y="2170130"/>
                </a:lnTo>
                <a:lnTo>
                  <a:pt x="2110881" y="2171209"/>
                </a:lnTo>
                <a:lnTo>
                  <a:pt x="2104409" y="2187259"/>
                </a:lnTo>
                <a:lnTo>
                  <a:pt x="2105486" y="2193733"/>
                </a:lnTo>
                <a:cubicBezTo>
                  <a:pt x="2099912" y="2205782"/>
                  <a:pt x="2094921" y="2211806"/>
                  <a:pt x="2090516" y="2211806"/>
                </a:cubicBezTo>
                <a:lnTo>
                  <a:pt x="2090516" y="2212885"/>
                </a:lnTo>
                <a:lnTo>
                  <a:pt x="2091593" y="2220438"/>
                </a:lnTo>
                <a:lnTo>
                  <a:pt x="2090516" y="2221517"/>
                </a:lnTo>
                <a:cubicBezTo>
                  <a:pt x="2092675" y="2221517"/>
                  <a:pt x="2093752" y="2222956"/>
                  <a:pt x="2093752" y="2225833"/>
                </a:cubicBezTo>
                <a:lnTo>
                  <a:pt x="2092675" y="2228935"/>
                </a:lnTo>
                <a:lnTo>
                  <a:pt x="2093752" y="2235409"/>
                </a:lnTo>
                <a:lnTo>
                  <a:pt x="2093752" y="2239725"/>
                </a:lnTo>
                <a:lnTo>
                  <a:pt x="2088357" y="2251460"/>
                </a:lnTo>
                <a:cubicBezTo>
                  <a:pt x="2091235" y="2251460"/>
                  <a:pt x="2092675" y="2253573"/>
                  <a:pt x="2092675" y="2257799"/>
                </a:cubicBezTo>
                <a:lnTo>
                  <a:pt x="2092675" y="2262115"/>
                </a:lnTo>
                <a:lnTo>
                  <a:pt x="2090516" y="2265352"/>
                </a:lnTo>
                <a:lnTo>
                  <a:pt x="2091593" y="2270612"/>
                </a:lnTo>
                <a:lnTo>
                  <a:pt x="2090516" y="2282481"/>
                </a:lnTo>
                <a:lnTo>
                  <a:pt x="2093752" y="2285583"/>
                </a:lnTo>
                <a:lnTo>
                  <a:pt x="2092675" y="2290978"/>
                </a:lnTo>
                <a:lnTo>
                  <a:pt x="2093752" y="2295294"/>
                </a:lnTo>
                <a:cubicBezTo>
                  <a:pt x="2093034" y="2304376"/>
                  <a:pt x="2091593" y="2310086"/>
                  <a:pt x="2089436" y="2312423"/>
                </a:cubicBezTo>
                <a:cubicBezTo>
                  <a:pt x="2089796" y="2326810"/>
                  <a:pt x="2091235" y="2335712"/>
                  <a:pt x="2093752" y="2339129"/>
                </a:cubicBezTo>
                <a:cubicBezTo>
                  <a:pt x="2093213" y="2351987"/>
                  <a:pt x="2091774" y="2358416"/>
                  <a:pt x="2089436" y="2358416"/>
                </a:cubicBezTo>
                <a:lnTo>
                  <a:pt x="2087279" y="2358416"/>
                </a:lnTo>
                <a:lnTo>
                  <a:pt x="2088357" y="2353021"/>
                </a:lnTo>
                <a:lnTo>
                  <a:pt x="2086199" y="2353021"/>
                </a:lnTo>
                <a:lnTo>
                  <a:pt x="2085122" y="2358416"/>
                </a:lnTo>
                <a:cubicBezTo>
                  <a:pt x="2087459" y="2358416"/>
                  <a:pt x="2091370" y="2363721"/>
                  <a:pt x="2096854" y="2374331"/>
                </a:cubicBezTo>
                <a:cubicBezTo>
                  <a:pt x="2092270" y="2384672"/>
                  <a:pt x="2087639" y="2390741"/>
                  <a:pt x="2082963" y="2392539"/>
                </a:cubicBezTo>
                <a:lnTo>
                  <a:pt x="2073387" y="2391460"/>
                </a:lnTo>
                <a:lnTo>
                  <a:pt x="2057335" y="2392539"/>
                </a:lnTo>
                <a:lnTo>
                  <a:pt x="2054099" y="2392539"/>
                </a:lnTo>
                <a:cubicBezTo>
                  <a:pt x="2048436" y="2392539"/>
                  <a:pt x="2044164" y="2387189"/>
                  <a:pt x="2041286" y="2376489"/>
                </a:cubicBezTo>
                <a:lnTo>
                  <a:pt x="2040207" y="2375410"/>
                </a:lnTo>
                <a:lnTo>
                  <a:pt x="2040207" y="2373387"/>
                </a:lnTo>
                <a:cubicBezTo>
                  <a:pt x="2042366" y="2370690"/>
                  <a:pt x="2044838" y="2364980"/>
                  <a:pt x="2047626" y="2356258"/>
                </a:cubicBezTo>
                <a:cubicBezTo>
                  <a:pt x="2044838" y="2352481"/>
                  <a:pt x="2043444" y="2346772"/>
                  <a:pt x="2043444" y="2339129"/>
                </a:cubicBezTo>
                <a:lnTo>
                  <a:pt x="2043444" y="2325236"/>
                </a:lnTo>
                <a:lnTo>
                  <a:pt x="2045602" y="2318762"/>
                </a:lnTo>
                <a:lnTo>
                  <a:pt x="2043444" y="2302712"/>
                </a:lnTo>
                <a:lnTo>
                  <a:pt x="2044523" y="2282481"/>
                </a:lnTo>
                <a:lnTo>
                  <a:pt x="2043444" y="2279244"/>
                </a:lnTo>
                <a:lnTo>
                  <a:pt x="2046547" y="2278165"/>
                </a:lnTo>
                <a:lnTo>
                  <a:pt x="2046547" y="2276007"/>
                </a:lnTo>
                <a:lnTo>
                  <a:pt x="2038048" y="2274928"/>
                </a:lnTo>
                <a:lnTo>
                  <a:pt x="2029418" y="2288820"/>
                </a:lnTo>
                <a:cubicBezTo>
                  <a:pt x="2023752" y="2287921"/>
                  <a:pt x="2020921" y="2286527"/>
                  <a:pt x="2020921" y="2284639"/>
                </a:cubicBezTo>
                <a:lnTo>
                  <a:pt x="2020921" y="2283560"/>
                </a:lnTo>
                <a:cubicBezTo>
                  <a:pt x="2022179" y="2268544"/>
                  <a:pt x="2026809" y="2261036"/>
                  <a:pt x="2034813" y="2261036"/>
                </a:cubicBezTo>
                <a:lnTo>
                  <a:pt x="2036971" y="2250381"/>
                </a:lnTo>
                <a:lnTo>
                  <a:pt x="2035892" y="2249302"/>
                </a:lnTo>
                <a:lnTo>
                  <a:pt x="2035892" y="2248223"/>
                </a:lnTo>
                <a:cubicBezTo>
                  <a:pt x="2036071" y="2243457"/>
                  <a:pt x="2039624" y="2238107"/>
                  <a:pt x="2046547" y="2232172"/>
                </a:cubicBezTo>
                <a:lnTo>
                  <a:pt x="2045602" y="2231093"/>
                </a:lnTo>
                <a:cubicBezTo>
                  <a:pt x="2046231" y="2218235"/>
                  <a:pt x="2051582" y="2200791"/>
                  <a:pt x="2061653" y="2178762"/>
                </a:cubicBezTo>
                <a:cubicBezTo>
                  <a:pt x="2059855" y="2178762"/>
                  <a:pt x="2058775" y="2177323"/>
                  <a:pt x="2058416" y="2174446"/>
                </a:cubicBezTo>
                <a:lnTo>
                  <a:pt x="2061653" y="2163791"/>
                </a:lnTo>
                <a:lnTo>
                  <a:pt x="2060574" y="2148819"/>
                </a:lnTo>
                <a:lnTo>
                  <a:pt x="2064755" y="2145582"/>
                </a:lnTo>
                <a:lnTo>
                  <a:pt x="2062731" y="2138029"/>
                </a:lnTo>
                <a:lnTo>
                  <a:pt x="2084041" y="2136006"/>
                </a:lnTo>
                <a:cubicBezTo>
                  <a:pt x="2101935" y="2138254"/>
                  <a:pt x="2110881" y="2141446"/>
                  <a:pt x="2110881" y="2145582"/>
                </a:cubicBezTo>
                <a:lnTo>
                  <a:pt x="2111962" y="2145582"/>
                </a:lnTo>
                <a:cubicBezTo>
                  <a:pt x="2117626" y="2145582"/>
                  <a:pt x="2120459" y="2143065"/>
                  <a:pt x="2120459" y="2138029"/>
                </a:cubicBezTo>
                <a:cubicBezTo>
                  <a:pt x="2120459" y="2134163"/>
                  <a:pt x="2121896" y="2131690"/>
                  <a:pt x="2124774" y="2130611"/>
                </a:cubicBezTo>
                <a:close/>
                <a:moveTo>
                  <a:pt x="1192003" y="2130611"/>
                </a:moveTo>
                <a:cubicBezTo>
                  <a:pt x="1197039" y="2131330"/>
                  <a:pt x="1199555" y="2132409"/>
                  <a:pt x="1199555" y="2133848"/>
                </a:cubicBezTo>
                <a:lnTo>
                  <a:pt x="1204951" y="2132769"/>
                </a:lnTo>
                <a:lnTo>
                  <a:pt x="1211425" y="2132769"/>
                </a:lnTo>
                <a:cubicBezTo>
                  <a:pt x="1225362" y="2132949"/>
                  <a:pt x="1237141" y="2134747"/>
                  <a:pt x="1246762" y="2138164"/>
                </a:cubicBezTo>
                <a:lnTo>
                  <a:pt x="1253237" y="2137085"/>
                </a:lnTo>
                <a:lnTo>
                  <a:pt x="1257553" y="2140322"/>
                </a:lnTo>
                <a:lnTo>
                  <a:pt x="1256474" y="2141401"/>
                </a:lnTo>
                <a:lnTo>
                  <a:pt x="1257553" y="2142480"/>
                </a:lnTo>
                <a:lnTo>
                  <a:pt x="1257553" y="2143559"/>
                </a:lnTo>
                <a:cubicBezTo>
                  <a:pt x="1249640" y="2153180"/>
                  <a:pt x="1245683" y="2159609"/>
                  <a:pt x="1245683" y="2162846"/>
                </a:cubicBezTo>
                <a:lnTo>
                  <a:pt x="1246762" y="2169320"/>
                </a:lnTo>
                <a:lnTo>
                  <a:pt x="1245683" y="2170399"/>
                </a:lnTo>
                <a:lnTo>
                  <a:pt x="1246762" y="2171344"/>
                </a:lnTo>
                <a:lnTo>
                  <a:pt x="1247841" y="2171344"/>
                </a:lnTo>
                <a:lnTo>
                  <a:pt x="1246762" y="2172423"/>
                </a:lnTo>
                <a:lnTo>
                  <a:pt x="1246762" y="2182134"/>
                </a:lnTo>
                <a:lnTo>
                  <a:pt x="1247841" y="2187529"/>
                </a:lnTo>
                <a:lnTo>
                  <a:pt x="1258632" y="2184292"/>
                </a:lnTo>
                <a:lnTo>
                  <a:pt x="1262948" y="2192924"/>
                </a:lnTo>
                <a:lnTo>
                  <a:pt x="1268208" y="2191845"/>
                </a:lnTo>
                <a:cubicBezTo>
                  <a:pt x="1270366" y="2191845"/>
                  <a:pt x="1271444" y="2194677"/>
                  <a:pt x="1271444" y="2200342"/>
                </a:cubicBezTo>
                <a:lnTo>
                  <a:pt x="1272524" y="2201421"/>
                </a:lnTo>
                <a:cubicBezTo>
                  <a:pt x="1272524" y="2203219"/>
                  <a:pt x="1275040" y="2204658"/>
                  <a:pt x="1280077" y="2205737"/>
                </a:cubicBezTo>
                <a:lnTo>
                  <a:pt x="1280077" y="2208974"/>
                </a:lnTo>
                <a:lnTo>
                  <a:pt x="1277918" y="2211132"/>
                </a:lnTo>
                <a:lnTo>
                  <a:pt x="1249999" y="2205737"/>
                </a:lnTo>
                <a:cubicBezTo>
                  <a:pt x="1247661" y="2205917"/>
                  <a:pt x="1244784" y="2211312"/>
                  <a:pt x="1241367" y="2221922"/>
                </a:cubicBezTo>
                <a:cubicBezTo>
                  <a:pt x="1246401" y="2232083"/>
                  <a:pt x="1248920" y="2238871"/>
                  <a:pt x="1248920" y="2242288"/>
                </a:cubicBezTo>
                <a:lnTo>
                  <a:pt x="1246762" y="2244446"/>
                </a:lnTo>
                <a:lnTo>
                  <a:pt x="1246762" y="2246604"/>
                </a:lnTo>
                <a:lnTo>
                  <a:pt x="1249999" y="2250785"/>
                </a:lnTo>
                <a:cubicBezTo>
                  <a:pt x="1246401" y="2259597"/>
                  <a:pt x="1244604" y="2266431"/>
                  <a:pt x="1244604" y="2271286"/>
                </a:cubicBezTo>
                <a:lnTo>
                  <a:pt x="1245683" y="2277625"/>
                </a:lnTo>
                <a:lnTo>
                  <a:pt x="1241367" y="2281941"/>
                </a:lnTo>
                <a:cubicBezTo>
                  <a:pt x="1242985" y="2282121"/>
                  <a:pt x="1245145" y="2285358"/>
                  <a:pt x="1247841" y="2291653"/>
                </a:cubicBezTo>
                <a:lnTo>
                  <a:pt x="1246762" y="2294890"/>
                </a:lnTo>
                <a:lnTo>
                  <a:pt x="1247841" y="2306624"/>
                </a:lnTo>
                <a:lnTo>
                  <a:pt x="1244604" y="2317414"/>
                </a:lnTo>
                <a:lnTo>
                  <a:pt x="1244604" y="2326046"/>
                </a:lnTo>
                <a:lnTo>
                  <a:pt x="1247841" y="2337780"/>
                </a:lnTo>
                <a:lnTo>
                  <a:pt x="1245683" y="2343175"/>
                </a:lnTo>
                <a:lnTo>
                  <a:pt x="1247841" y="2349649"/>
                </a:lnTo>
                <a:lnTo>
                  <a:pt x="1247841" y="2357067"/>
                </a:lnTo>
                <a:cubicBezTo>
                  <a:pt x="1244963" y="2363541"/>
                  <a:pt x="1243526" y="2369656"/>
                  <a:pt x="1243526" y="2375410"/>
                </a:cubicBezTo>
                <a:cubicBezTo>
                  <a:pt x="1238940" y="2384672"/>
                  <a:pt x="1232510" y="2389302"/>
                  <a:pt x="1224238" y="2389302"/>
                </a:cubicBezTo>
                <a:cubicBezTo>
                  <a:pt x="1218484" y="2393079"/>
                  <a:pt x="1210616" y="2395237"/>
                  <a:pt x="1200634" y="2395776"/>
                </a:cubicBezTo>
                <a:lnTo>
                  <a:pt x="1198476" y="2395776"/>
                </a:lnTo>
                <a:cubicBezTo>
                  <a:pt x="1191283" y="2394877"/>
                  <a:pt x="1187687" y="2393438"/>
                  <a:pt x="1187687" y="2391460"/>
                </a:cubicBezTo>
                <a:lnTo>
                  <a:pt x="1187687" y="2390381"/>
                </a:lnTo>
                <a:lnTo>
                  <a:pt x="1189845" y="2387144"/>
                </a:lnTo>
                <a:lnTo>
                  <a:pt x="1189845" y="2384986"/>
                </a:lnTo>
                <a:lnTo>
                  <a:pt x="1183506" y="2384986"/>
                </a:lnTo>
                <a:cubicBezTo>
                  <a:pt x="1182427" y="2384986"/>
                  <a:pt x="1180629" y="2380715"/>
                  <a:pt x="1178110" y="2372173"/>
                </a:cubicBezTo>
                <a:cubicBezTo>
                  <a:pt x="1168579" y="2361563"/>
                  <a:pt x="1159273" y="2354774"/>
                  <a:pt x="1150191" y="2351807"/>
                </a:cubicBezTo>
                <a:lnTo>
                  <a:pt x="1146954" y="2347491"/>
                </a:lnTo>
                <a:lnTo>
                  <a:pt x="1146954" y="2346412"/>
                </a:lnTo>
                <a:lnTo>
                  <a:pt x="1148033" y="2346412"/>
                </a:lnTo>
                <a:lnTo>
                  <a:pt x="1161925" y="2347491"/>
                </a:lnTo>
                <a:lnTo>
                  <a:pt x="1169478" y="2344254"/>
                </a:lnTo>
                <a:cubicBezTo>
                  <a:pt x="1169478" y="2346412"/>
                  <a:pt x="1170918" y="2347491"/>
                  <a:pt x="1173794" y="2347491"/>
                </a:cubicBezTo>
                <a:lnTo>
                  <a:pt x="1179189" y="2344254"/>
                </a:lnTo>
                <a:lnTo>
                  <a:pt x="1188765" y="2344254"/>
                </a:lnTo>
                <a:cubicBezTo>
                  <a:pt x="1194521" y="2344254"/>
                  <a:pt x="1197398" y="2337825"/>
                  <a:pt x="1197398" y="2324967"/>
                </a:cubicBezTo>
                <a:cubicBezTo>
                  <a:pt x="1197398" y="2321370"/>
                  <a:pt x="1198118" y="2319572"/>
                  <a:pt x="1199555" y="2319572"/>
                </a:cubicBezTo>
                <a:lnTo>
                  <a:pt x="1195240" y="2297048"/>
                </a:lnTo>
                <a:lnTo>
                  <a:pt x="1199555" y="2276546"/>
                </a:lnTo>
                <a:lnTo>
                  <a:pt x="1197398" y="2268049"/>
                </a:lnTo>
                <a:lnTo>
                  <a:pt x="1199555" y="2257259"/>
                </a:lnTo>
                <a:lnTo>
                  <a:pt x="1197398" y="2235814"/>
                </a:lnTo>
                <a:lnTo>
                  <a:pt x="1198476" y="2231498"/>
                </a:lnTo>
                <a:lnTo>
                  <a:pt x="1197398" y="2223945"/>
                </a:lnTo>
                <a:lnTo>
                  <a:pt x="1199555" y="2216527"/>
                </a:lnTo>
                <a:lnTo>
                  <a:pt x="1199555" y="2210053"/>
                </a:lnTo>
                <a:lnTo>
                  <a:pt x="1197398" y="2206816"/>
                </a:lnTo>
                <a:lnTo>
                  <a:pt x="1184585" y="2207895"/>
                </a:lnTo>
                <a:lnTo>
                  <a:pt x="1142638" y="2207895"/>
                </a:lnTo>
                <a:lnTo>
                  <a:pt x="1139401" y="2204658"/>
                </a:lnTo>
                <a:lnTo>
                  <a:pt x="1139401" y="2202500"/>
                </a:lnTo>
                <a:lnTo>
                  <a:pt x="1141559" y="2200342"/>
                </a:lnTo>
                <a:lnTo>
                  <a:pt x="1142638" y="2200342"/>
                </a:lnTo>
                <a:lnTo>
                  <a:pt x="1180269" y="2201421"/>
                </a:lnTo>
                <a:lnTo>
                  <a:pt x="1180269" y="2202500"/>
                </a:lnTo>
                <a:lnTo>
                  <a:pt x="1189845" y="2198184"/>
                </a:lnTo>
                <a:lnTo>
                  <a:pt x="1195240" y="2200342"/>
                </a:lnTo>
                <a:lnTo>
                  <a:pt x="1197398" y="2194003"/>
                </a:lnTo>
                <a:lnTo>
                  <a:pt x="1197398" y="2172423"/>
                </a:lnTo>
                <a:lnTo>
                  <a:pt x="1199555" y="2169320"/>
                </a:lnTo>
                <a:lnTo>
                  <a:pt x="1199555" y="2168241"/>
                </a:lnTo>
                <a:cubicBezTo>
                  <a:pt x="1197039" y="2152955"/>
                  <a:pt x="1194160" y="2142930"/>
                  <a:pt x="1190923" y="2138164"/>
                </a:cubicBezTo>
                <a:lnTo>
                  <a:pt x="1190923" y="2132769"/>
                </a:lnTo>
                <a:lnTo>
                  <a:pt x="1192003" y="2131690"/>
                </a:lnTo>
                <a:close/>
                <a:moveTo>
                  <a:pt x="6684888" y="2130476"/>
                </a:moveTo>
                <a:cubicBezTo>
                  <a:pt x="6702962" y="2133354"/>
                  <a:pt x="6712807" y="2136276"/>
                  <a:pt x="6714426" y="2139243"/>
                </a:cubicBezTo>
                <a:lnTo>
                  <a:pt x="6714426" y="2144638"/>
                </a:lnTo>
                <a:cubicBezTo>
                  <a:pt x="6710200" y="2152731"/>
                  <a:pt x="6706558" y="2156777"/>
                  <a:pt x="6703501" y="2156777"/>
                </a:cubicBezTo>
                <a:lnTo>
                  <a:pt x="6703501" y="2157856"/>
                </a:lnTo>
                <a:lnTo>
                  <a:pt x="6705659" y="2169860"/>
                </a:lnTo>
                <a:cubicBezTo>
                  <a:pt x="6705659" y="2172018"/>
                  <a:pt x="6700938" y="2173457"/>
                  <a:pt x="6691497" y="2174176"/>
                </a:cubicBezTo>
                <a:cubicBezTo>
                  <a:pt x="6691497" y="2175704"/>
                  <a:pt x="6690373" y="2176469"/>
                  <a:pt x="6688125" y="2176469"/>
                </a:cubicBezTo>
                <a:cubicBezTo>
                  <a:pt x="6688125" y="2177728"/>
                  <a:pt x="6690328" y="2179166"/>
                  <a:pt x="6694734" y="2180785"/>
                </a:cubicBezTo>
                <a:lnTo>
                  <a:pt x="6694734" y="2181864"/>
                </a:lnTo>
                <a:lnTo>
                  <a:pt x="6701343" y="2179706"/>
                </a:lnTo>
                <a:lnTo>
                  <a:pt x="6704580" y="2180785"/>
                </a:lnTo>
                <a:lnTo>
                  <a:pt x="6713347" y="2179706"/>
                </a:lnTo>
                <a:lnTo>
                  <a:pt x="6718742" y="2185236"/>
                </a:lnTo>
                <a:lnTo>
                  <a:pt x="6719956" y="2184022"/>
                </a:lnTo>
                <a:lnTo>
                  <a:pt x="6722114" y="2184022"/>
                </a:lnTo>
                <a:lnTo>
                  <a:pt x="6725351" y="2187394"/>
                </a:lnTo>
                <a:lnTo>
                  <a:pt x="6725351" y="2189552"/>
                </a:lnTo>
                <a:lnTo>
                  <a:pt x="6723193" y="2192789"/>
                </a:lnTo>
                <a:lnTo>
                  <a:pt x="6723193" y="2195082"/>
                </a:lnTo>
                <a:lnTo>
                  <a:pt x="6738434" y="2195082"/>
                </a:lnTo>
                <a:cubicBezTo>
                  <a:pt x="6747605" y="2185550"/>
                  <a:pt x="6753810" y="2180785"/>
                  <a:pt x="6757047" y="2180785"/>
                </a:cubicBezTo>
                <a:cubicBezTo>
                  <a:pt x="6758486" y="2180785"/>
                  <a:pt x="6759205" y="2181864"/>
                  <a:pt x="6759205" y="2184022"/>
                </a:cubicBezTo>
                <a:lnTo>
                  <a:pt x="6760419" y="2182943"/>
                </a:lnTo>
                <a:lnTo>
                  <a:pt x="6761498" y="2182943"/>
                </a:lnTo>
                <a:cubicBezTo>
                  <a:pt x="6763116" y="2184471"/>
                  <a:pt x="6767118" y="2185236"/>
                  <a:pt x="6773501" y="2185236"/>
                </a:cubicBezTo>
                <a:cubicBezTo>
                  <a:pt x="6784471" y="2194138"/>
                  <a:pt x="6789956" y="2199577"/>
                  <a:pt x="6789956" y="2201556"/>
                </a:cubicBezTo>
                <a:lnTo>
                  <a:pt x="6791035" y="2204793"/>
                </a:lnTo>
                <a:lnTo>
                  <a:pt x="6798588" y="2203714"/>
                </a:lnTo>
                <a:cubicBezTo>
                  <a:pt x="6801556" y="2206681"/>
                  <a:pt x="6803759" y="2210727"/>
                  <a:pt x="6805197" y="2215852"/>
                </a:cubicBezTo>
                <a:lnTo>
                  <a:pt x="6813964" y="2223406"/>
                </a:lnTo>
                <a:lnTo>
                  <a:pt x="6813964" y="2225698"/>
                </a:lnTo>
                <a:cubicBezTo>
                  <a:pt x="6813245" y="2227856"/>
                  <a:pt x="6811042" y="2228935"/>
                  <a:pt x="6807355" y="2228935"/>
                </a:cubicBezTo>
                <a:lnTo>
                  <a:pt x="6798588" y="2226777"/>
                </a:lnTo>
                <a:lnTo>
                  <a:pt x="6797509" y="2226777"/>
                </a:lnTo>
                <a:lnTo>
                  <a:pt x="6788742" y="2228935"/>
                </a:lnTo>
                <a:lnTo>
                  <a:pt x="6783347" y="2228935"/>
                </a:lnTo>
                <a:lnTo>
                  <a:pt x="6785505" y="2242018"/>
                </a:lnTo>
                <a:lnTo>
                  <a:pt x="6785505" y="2244176"/>
                </a:lnTo>
                <a:cubicBezTo>
                  <a:pt x="6785505" y="2253887"/>
                  <a:pt x="6782583" y="2259372"/>
                  <a:pt x="6776738" y="2260631"/>
                </a:cubicBezTo>
                <a:lnTo>
                  <a:pt x="6772422" y="2260631"/>
                </a:lnTo>
                <a:cubicBezTo>
                  <a:pt x="6772422" y="2261710"/>
                  <a:pt x="6778627" y="2266071"/>
                  <a:pt x="6791035" y="2273714"/>
                </a:cubicBezTo>
                <a:lnTo>
                  <a:pt x="6794272" y="2281402"/>
                </a:lnTo>
                <a:lnTo>
                  <a:pt x="6785505" y="2295699"/>
                </a:lnTo>
                <a:lnTo>
                  <a:pt x="6786584" y="2298936"/>
                </a:lnTo>
                <a:cubicBezTo>
                  <a:pt x="6785865" y="2301813"/>
                  <a:pt x="6784426" y="2303252"/>
                  <a:pt x="6782268" y="2303252"/>
                </a:cubicBezTo>
                <a:lnTo>
                  <a:pt x="6782268" y="2304466"/>
                </a:lnTo>
                <a:lnTo>
                  <a:pt x="6786584" y="2318628"/>
                </a:lnTo>
                <a:lnTo>
                  <a:pt x="6786584" y="2319707"/>
                </a:lnTo>
                <a:lnTo>
                  <a:pt x="6785505" y="2342635"/>
                </a:lnTo>
                <a:lnTo>
                  <a:pt x="6786584" y="2366778"/>
                </a:lnTo>
                <a:cubicBezTo>
                  <a:pt x="6786584" y="2387909"/>
                  <a:pt x="6778942" y="2398474"/>
                  <a:pt x="6763656" y="2398474"/>
                </a:cubicBezTo>
                <a:cubicBezTo>
                  <a:pt x="6754394" y="2398474"/>
                  <a:pt x="6744908" y="2395552"/>
                  <a:pt x="6735197" y="2389707"/>
                </a:cubicBezTo>
                <a:lnTo>
                  <a:pt x="6735197" y="2378782"/>
                </a:lnTo>
                <a:cubicBezTo>
                  <a:pt x="6730431" y="2365654"/>
                  <a:pt x="6724587" y="2359090"/>
                  <a:pt x="6717663" y="2359090"/>
                </a:cubicBezTo>
                <a:lnTo>
                  <a:pt x="6715505" y="2362327"/>
                </a:lnTo>
                <a:lnTo>
                  <a:pt x="6718742" y="2383098"/>
                </a:lnTo>
                <a:lnTo>
                  <a:pt x="6718742" y="2385391"/>
                </a:lnTo>
                <a:cubicBezTo>
                  <a:pt x="6717663" y="2387729"/>
                  <a:pt x="6714381" y="2390246"/>
                  <a:pt x="6708896" y="2392944"/>
                </a:cubicBezTo>
                <a:lnTo>
                  <a:pt x="6703501" y="2390786"/>
                </a:lnTo>
                <a:cubicBezTo>
                  <a:pt x="6700894" y="2390786"/>
                  <a:pt x="6696892" y="2392989"/>
                  <a:pt x="6691497" y="2397395"/>
                </a:cubicBezTo>
                <a:lnTo>
                  <a:pt x="6689204" y="2397395"/>
                </a:lnTo>
                <a:cubicBezTo>
                  <a:pt x="6682640" y="2396496"/>
                  <a:pt x="6679358" y="2393214"/>
                  <a:pt x="6679358" y="2387549"/>
                </a:cubicBezTo>
                <a:lnTo>
                  <a:pt x="6678279" y="2387549"/>
                </a:lnTo>
                <a:cubicBezTo>
                  <a:pt x="6678279" y="2390426"/>
                  <a:pt x="6677560" y="2391865"/>
                  <a:pt x="6676121" y="2391865"/>
                </a:cubicBezTo>
                <a:cubicBezTo>
                  <a:pt x="6673244" y="2390606"/>
                  <a:pt x="6671805" y="2388088"/>
                  <a:pt x="6671805" y="2384312"/>
                </a:cubicBezTo>
                <a:lnTo>
                  <a:pt x="6671805" y="2375545"/>
                </a:lnTo>
                <a:lnTo>
                  <a:pt x="6673963" y="2366778"/>
                </a:lnTo>
                <a:lnTo>
                  <a:pt x="6673963" y="2363406"/>
                </a:lnTo>
                <a:lnTo>
                  <a:pt x="6671805" y="2361248"/>
                </a:lnTo>
                <a:lnTo>
                  <a:pt x="6672884" y="2360169"/>
                </a:lnTo>
                <a:lnTo>
                  <a:pt x="6672884" y="2356932"/>
                </a:lnTo>
                <a:lnTo>
                  <a:pt x="6671805" y="2349244"/>
                </a:lnTo>
                <a:lnTo>
                  <a:pt x="6673963" y="2349244"/>
                </a:lnTo>
                <a:lnTo>
                  <a:pt x="6673963" y="2344928"/>
                </a:lnTo>
                <a:lnTo>
                  <a:pt x="6671805" y="2338319"/>
                </a:lnTo>
                <a:lnTo>
                  <a:pt x="6673963" y="2329553"/>
                </a:lnTo>
                <a:lnTo>
                  <a:pt x="6670726" y="2325236"/>
                </a:lnTo>
                <a:lnTo>
                  <a:pt x="6671805" y="2321865"/>
                </a:lnTo>
                <a:lnTo>
                  <a:pt x="6670726" y="2314312"/>
                </a:lnTo>
                <a:lnTo>
                  <a:pt x="6671805" y="2303252"/>
                </a:lnTo>
                <a:lnTo>
                  <a:pt x="6670726" y="2303252"/>
                </a:lnTo>
                <a:lnTo>
                  <a:pt x="6660880" y="2304466"/>
                </a:lnTo>
                <a:cubicBezTo>
                  <a:pt x="6657014" y="2304466"/>
                  <a:pt x="6654092" y="2302622"/>
                  <a:pt x="6652114" y="2298936"/>
                </a:cubicBezTo>
                <a:cubicBezTo>
                  <a:pt x="6652114" y="2295879"/>
                  <a:pt x="6658318" y="2293676"/>
                  <a:pt x="6670726" y="2292327"/>
                </a:cubicBezTo>
                <a:lnTo>
                  <a:pt x="6671805" y="2291248"/>
                </a:lnTo>
                <a:lnTo>
                  <a:pt x="6671805" y="2290169"/>
                </a:lnTo>
                <a:cubicBezTo>
                  <a:pt x="6671805" y="2281447"/>
                  <a:pt x="6669962" y="2277086"/>
                  <a:pt x="6666275" y="2277086"/>
                </a:cubicBezTo>
                <a:lnTo>
                  <a:pt x="6651035" y="2276007"/>
                </a:lnTo>
                <a:lnTo>
                  <a:pt x="6648742" y="2279244"/>
                </a:lnTo>
                <a:lnTo>
                  <a:pt x="6648742" y="2294620"/>
                </a:lnTo>
                <a:lnTo>
                  <a:pt x="6646584" y="2303252"/>
                </a:lnTo>
                <a:cubicBezTo>
                  <a:pt x="6650270" y="2303791"/>
                  <a:pt x="6652114" y="2306714"/>
                  <a:pt x="6652114" y="2312019"/>
                </a:cubicBezTo>
                <a:lnTo>
                  <a:pt x="6652114" y="2313098"/>
                </a:lnTo>
                <a:lnTo>
                  <a:pt x="6649821" y="2321865"/>
                </a:lnTo>
                <a:lnTo>
                  <a:pt x="6653193" y="2321865"/>
                </a:lnTo>
                <a:lnTo>
                  <a:pt x="6658588" y="2322944"/>
                </a:lnTo>
                <a:lnTo>
                  <a:pt x="6660880" y="2320786"/>
                </a:lnTo>
                <a:lnTo>
                  <a:pt x="6665196" y="2320786"/>
                </a:lnTo>
                <a:lnTo>
                  <a:pt x="6667354" y="2322944"/>
                </a:lnTo>
                <a:lnTo>
                  <a:pt x="6667354" y="2324157"/>
                </a:lnTo>
                <a:cubicBezTo>
                  <a:pt x="6667354" y="2325596"/>
                  <a:pt x="6664432" y="2326316"/>
                  <a:pt x="6658588" y="2326316"/>
                </a:cubicBezTo>
                <a:cubicBezTo>
                  <a:pt x="6658588" y="2328474"/>
                  <a:pt x="6655665" y="2329553"/>
                  <a:pt x="6649821" y="2329553"/>
                </a:cubicBezTo>
                <a:lnTo>
                  <a:pt x="6647663" y="2332790"/>
                </a:lnTo>
                <a:cubicBezTo>
                  <a:pt x="6647663" y="2346097"/>
                  <a:pt x="6649146" y="2354145"/>
                  <a:pt x="6652114" y="2356932"/>
                </a:cubicBezTo>
                <a:lnTo>
                  <a:pt x="6652114" y="2360169"/>
                </a:lnTo>
                <a:lnTo>
                  <a:pt x="6649821" y="2367857"/>
                </a:lnTo>
                <a:lnTo>
                  <a:pt x="6652114" y="2372173"/>
                </a:lnTo>
                <a:lnTo>
                  <a:pt x="6649821" y="2378782"/>
                </a:lnTo>
                <a:lnTo>
                  <a:pt x="6649821" y="2379861"/>
                </a:lnTo>
                <a:lnTo>
                  <a:pt x="6652114" y="2383098"/>
                </a:lnTo>
                <a:lnTo>
                  <a:pt x="6652114" y="2386470"/>
                </a:lnTo>
                <a:lnTo>
                  <a:pt x="6649821" y="2388628"/>
                </a:lnTo>
                <a:lnTo>
                  <a:pt x="6648742" y="2388628"/>
                </a:lnTo>
                <a:lnTo>
                  <a:pt x="6641189" y="2387549"/>
                </a:lnTo>
                <a:cubicBezTo>
                  <a:pt x="6639300" y="2393394"/>
                  <a:pt x="6636019" y="2396316"/>
                  <a:pt x="6631343" y="2396316"/>
                </a:cubicBezTo>
                <a:lnTo>
                  <a:pt x="6630129" y="2396316"/>
                </a:lnTo>
                <a:lnTo>
                  <a:pt x="6618125" y="2392944"/>
                </a:lnTo>
                <a:lnTo>
                  <a:pt x="6609358" y="2394158"/>
                </a:lnTo>
                <a:cubicBezTo>
                  <a:pt x="6605042" y="2389392"/>
                  <a:pt x="6602884" y="2382828"/>
                  <a:pt x="6602884" y="2374466"/>
                </a:cubicBezTo>
                <a:lnTo>
                  <a:pt x="6599512" y="2371094"/>
                </a:lnTo>
                <a:lnTo>
                  <a:pt x="6606121" y="2360169"/>
                </a:lnTo>
                <a:cubicBezTo>
                  <a:pt x="6603244" y="2360169"/>
                  <a:pt x="6601805" y="2357247"/>
                  <a:pt x="6601805" y="2351402"/>
                </a:cubicBezTo>
                <a:lnTo>
                  <a:pt x="6603963" y="2335082"/>
                </a:lnTo>
                <a:lnTo>
                  <a:pt x="6601805" y="2332790"/>
                </a:lnTo>
                <a:lnTo>
                  <a:pt x="6601805" y="2325236"/>
                </a:lnTo>
                <a:lnTo>
                  <a:pt x="6600726" y="2325236"/>
                </a:lnTo>
                <a:cubicBezTo>
                  <a:pt x="6596140" y="2327215"/>
                  <a:pt x="6592454" y="2333374"/>
                  <a:pt x="6589666" y="2343714"/>
                </a:cubicBezTo>
                <a:cubicBezTo>
                  <a:pt x="6587508" y="2349559"/>
                  <a:pt x="6584226" y="2352481"/>
                  <a:pt x="6579820" y="2352481"/>
                </a:cubicBezTo>
                <a:cubicBezTo>
                  <a:pt x="6574246" y="2360754"/>
                  <a:pt x="6568086" y="2366598"/>
                  <a:pt x="6561342" y="2370015"/>
                </a:cubicBezTo>
                <a:cubicBezTo>
                  <a:pt x="6561342" y="2372982"/>
                  <a:pt x="6557296" y="2376984"/>
                  <a:pt x="6549204" y="2382019"/>
                </a:cubicBezTo>
                <a:lnTo>
                  <a:pt x="6545967" y="2378782"/>
                </a:lnTo>
                <a:cubicBezTo>
                  <a:pt x="6552351" y="2363496"/>
                  <a:pt x="6557071" y="2355853"/>
                  <a:pt x="6560128" y="2355853"/>
                </a:cubicBezTo>
                <a:lnTo>
                  <a:pt x="6557970" y="2352481"/>
                </a:lnTo>
                <a:lnTo>
                  <a:pt x="6563500" y="2329553"/>
                </a:lnTo>
                <a:lnTo>
                  <a:pt x="6569974" y="2324157"/>
                </a:lnTo>
                <a:cubicBezTo>
                  <a:pt x="6569435" y="2321910"/>
                  <a:pt x="6567996" y="2320426"/>
                  <a:pt x="6565658" y="2319707"/>
                </a:cubicBezTo>
                <a:lnTo>
                  <a:pt x="6566737" y="2310940"/>
                </a:lnTo>
                <a:lnTo>
                  <a:pt x="6565658" y="2307703"/>
                </a:lnTo>
                <a:lnTo>
                  <a:pt x="6566737" y="2301094"/>
                </a:lnTo>
                <a:lnTo>
                  <a:pt x="6566737" y="2292327"/>
                </a:lnTo>
                <a:lnTo>
                  <a:pt x="6567816" y="2291248"/>
                </a:lnTo>
                <a:lnTo>
                  <a:pt x="6566737" y="2288011"/>
                </a:lnTo>
                <a:lnTo>
                  <a:pt x="6567816" y="2272635"/>
                </a:lnTo>
                <a:lnTo>
                  <a:pt x="6566737" y="2247548"/>
                </a:lnTo>
                <a:lnTo>
                  <a:pt x="6566737" y="2226777"/>
                </a:lnTo>
                <a:lnTo>
                  <a:pt x="6567816" y="2222327"/>
                </a:lnTo>
                <a:lnTo>
                  <a:pt x="6566737" y="2218010"/>
                </a:lnTo>
                <a:lnTo>
                  <a:pt x="6566737" y="2210323"/>
                </a:lnTo>
                <a:lnTo>
                  <a:pt x="6568895" y="2196161"/>
                </a:lnTo>
                <a:lnTo>
                  <a:pt x="6566737" y="2191710"/>
                </a:lnTo>
                <a:lnTo>
                  <a:pt x="6569974" y="2169860"/>
                </a:lnTo>
                <a:lnTo>
                  <a:pt x="6567816" y="2162172"/>
                </a:lnTo>
                <a:cubicBezTo>
                  <a:pt x="6567816" y="2158575"/>
                  <a:pt x="6570379" y="2156417"/>
                  <a:pt x="6575504" y="2155698"/>
                </a:cubicBezTo>
                <a:lnTo>
                  <a:pt x="6611651" y="2165544"/>
                </a:lnTo>
                <a:cubicBezTo>
                  <a:pt x="6613989" y="2167882"/>
                  <a:pt x="6618709" y="2169680"/>
                  <a:pt x="6625813" y="2170939"/>
                </a:cubicBezTo>
                <a:lnTo>
                  <a:pt x="6636738" y="2165544"/>
                </a:lnTo>
                <a:lnTo>
                  <a:pt x="6648742" y="2165544"/>
                </a:lnTo>
                <a:lnTo>
                  <a:pt x="6656430" y="2167702"/>
                </a:lnTo>
                <a:lnTo>
                  <a:pt x="6656430" y="2166623"/>
                </a:lnTo>
                <a:lnTo>
                  <a:pt x="6663038" y="2145852"/>
                </a:lnTo>
                <a:lnTo>
                  <a:pt x="6663038" y="2143559"/>
                </a:lnTo>
                <a:lnTo>
                  <a:pt x="6656430" y="2137085"/>
                </a:lnTo>
                <a:cubicBezTo>
                  <a:pt x="6660656" y="2134118"/>
                  <a:pt x="6664297" y="2132634"/>
                  <a:pt x="6667354" y="2132634"/>
                </a:cubicBezTo>
                <a:lnTo>
                  <a:pt x="6678279" y="2133713"/>
                </a:lnTo>
                <a:close/>
                <a:moveTo>
                  <a:pt x="7643876" y="2130207"/>
                </a:moveTo>
                <a:lnTo>
                  <a:pt x="7653722" y="2131286"/>
                </a:lnTo>
                <a:lnTo>
                  <a:pt x="7673414" y="2130207"/>
                </a:lnTo>
                <a:cubicBezTo>
                  <a:pt x="7676111" y="2130207"/>
                  <a:pt x="7681911" y="2133084"/>
                  <a:pt x="7690813" y="2138839"/>
                </a:cubicBezTo>
                <a:lnTo>
                  <a:pt x="7691892" y="2138839"/>
                </a:lnTo>
                <a:lnTo>
                  <a:pt x="7696343" y="2135602"/>
                </a:lnTo>
                <a:cubicBezTo>
                  <a:pt x="7706503" y="2136681"/>
                  <a:pt x="7711584" y="2139962"/>
                  <a:pt x="7711584" y="2145447"/>
                </a:cubicBezTo>
                <a:cubicBezTo>
                  <a:pt x="7703581" y="2151921"/>
                  <a:pt x="7699580" y="2164555"/>
                  <a:pt x="7699580" y="2183347"/>
                </a:cubicBezTo>
                <a:cubicBezTo>
                  <a:pt x="7702457" y="2183347"/>
                  <a:pt x="7703896" y="2190586"/>
                  <a:pt x="7703896" y="2205062"/>
                </a:cubicBezTo>
                <a:lnTo>
                  <a:pt x="7699580" y="2209378"/>
                </a:lnTo>
                <a:cubicBezTo>
                  <a:pt x="7709021" y="2210637"/>
                  <a:pt x="7713742" y="2219314"/>
                  <a:pt x="7713742" y="2235409"/>
                </a:cubicBezTo>
                <a:cubicBezTo>
                  <a:pt x="7717788" y="2246469"/>
                  <a:pt x="7724712" y="2256990"/>
                  <a:pt x="7734512" y="2266970"/>
                </a:cubicBezTo>
                <a:cubicBezTo>
                  <a:pt x="7737390" y="2270387"/>
                  <a:pt x="7738828" y="2274344"/>
                  <a:pt x="7738828" y="2278839"/>
                </a:cubicBezTo>
                <a:cubicBezTo>
                  <a:pt x="7748719" y="2287022"/>
                  <a:pt x="7754924" y="2295339"/>
                  <a:pt x="7757441" y="2303791"/>
                </a:cubicBezTo>
                <a:lnTo>
                  <a:pt x="7779291" y="2317953"/>
                </a:lnTo>
                <a:lnTo>
                  <a:pt x="7809908" y="2334138"/>
                </a:lnTo>
                <a:cubicBezTo>
                  <a:pt x="7813505" y="2335397"/>
                  <a:pt x="7815303" y="2337240"/>
                  <a:pt x="7815303" y="2339668"/>
                </a:cubicBezTo>
                <a:lnTo>
                  <a:pt x="7813145" y="2343984"/>
                </a:lnTo>
                <a:lnTo>
                  <a:pt x="7814224" y="2350458"/>
                </a:lnTo>
                <a:cubicBezTo>
                  <a:pt x="7812965" y="2350458"/>
                  <a:pt x="7810043" y="2354460"/>
                  <a:pt x="7805457" y="2362462"/>
                </a:cubicBezTo>
                <a:cubicBezTo>
                  <a:pt x="7795656" y="2369476"/>
                  <a:pt x="7789497" y="2378153"/>
                  <a:pt x="7786979" y="2388493"/>
                </a:cubicBezTo>
                <a:lnTo>
                  <a:pt x="7780370" y="2390651"/>
                </a:lnTo>
                <a:lnTo>
                  <a:pt x="7777133" y="2390651"/>
                </a:lnTo>
                <a:cubicBezTo>
                  <a:pt x="7769670" y="2390651"/>
                  <a:pt x="7758745" y="2384492"/>
                  <a:pt x="7744358" y="2372173"/>
                </a:cubicBezTo>
                <a:cubicBezTo>
                  <a:pt x="7740132" y="2370735"/>
                  <a:pt x="7734647" y="2363496"/>
                  <a:pt x="7727904" y="2350458"/>
                </a:cubicBezTo>
                <a:lnTo>
                  <a:pt x="7723588" y="2345063"/>
                </a:lnTo>
                <a:lnTo>
                  <a:pt x="7723588" y="2339668"/>
                </a:lnTo>
                <a:cubicBezTo>
                  <a:pt x="7718462" y="2339668"/>
                  <a:pt x="7714821" y="2333509"/>
                  <a:pt x="7712663" y="2321190"/>
                </a:cubicBezTo>
                <a:cubicBezTo>
                  <a:pt x="7706998" y="2321190"/>
                  <a:pt x="7702277" y="2308152"/>
                  <a:pt x="7698501" y="2282076"/>
                </a:cubicBezTo>
                <a:lnTo>
                  <a:pt x="7698501" y="2280997"/>
                </a:lnTo>
                <a:lnTo>
                  <a:pt x="7699580" y="2275602"/>
                </a:lnTo>
                <a:lnTo>
                  <a:pt x="7696343" y="2259282"/>
                </a:lnTo>
                <a:lnTo>
                  <a:pt x="7698501" y="2251729"/>
                </a:lnTo>
                <a:lnTo>
                  <a:pt x="7692971" y="2242018"/>
                </a:lnTo>
                <a:lnTo>
                  <a:pt x="7691892" y="2242018"/>
                </a:lnTo>
                <a:cubicBezTo>
                  <a:pt x="7690453" y="2242018"/>
                  <a:pt x="7689734" y="2243817"/>
                  <a:pt x="7689734" y="2247413"/>
                </a:cubicBezTo>
                <a:lnTo>
                  <a:pt x="7686497" y="2250650"/>
                </a:lnTo>
                <a:lnTo>
                  <a:pt x="7687576" y="2258203"/>
                </a:lnTo>
                <a:cubicBezTo>
                  <a:pt x="7680292" y="2282841"/>
                  <a:pt x="7673369" y="2299116"/>
                  <a:pt x="7666805" y="2307028"/>
                </a:cubicBezTo>
                <a:cubicBezTo>
                  <a:pt x="7660241" y="2322224"/>
                  <a:pt x="7651159" y="2335622"/>
                  <a:pt x="7639560" y="2347221"/>
                </a:cubicBezTo>
                <a:cubicBezTo>
                  <a:pt x="7635514" y="2347221"/>
                  <a:pt x="7630029" y="2351178"/>
                  <a:pt x="7623105" y="2359090"/>
                </a:cubicBezTo>
                <a:cubicBezTo>
                  <a:pt x="7595411" y="2379412"/>
                  <a:pt x="7580485" y="2389572"/>
                  <a:pt x="7578327" y="2389572"/>
                </a:cubicBezTo>
                <a:cubicBezTo>
                  <a:pt x="7578327" y="2391011"/>
                  <a:pt x="7576528" y="2391730"/>
                  <a:pt x="7572932" y="2391730"/>
                </a:cubicBezTo>
                <a:lnTo>
                  <a:pt x="7571853" y="2390651"/>
                </a:lnTo>
                <a:lnTo>
                  <a:pt x="7570639" y="2390651"/>
                </a:lnTo>
                <a:cubicBezTo>
                  <a:pt x="7561737" y="2394967"/>
                  <a:pt x="7553015" y="2397125"/>
                  <a:pt x="7544473" y="2397125"/>
                </a:cubicBezTo>
                <a:lnTo>
                  <a:pt x="7543394" y="2396046"/>
                </a:lnTo>
                <a:lnTo>
                  <a:pt x="7543394" y="2394967"/>
                </a:lnTo>
                <a:cubicBezTo>
                  <a:pt x="7552655" y="2383548"/>
                  <a:pt x="7568661" y="2367632"/>
                  <a:pt x="7591410" y="2347221"/>
                </a:cubicBezTo>
                <a:cubicBezTo>
                  <a:pt x="7603099" y="2331486"/>
                  <a:pt x="7608943" y="2322089"/>
                  <a:pt x="7608943" y="2319032"/>
                </a:cubicBezTo>
                <a:cubicBezTo>
                  <a:pt x="7608943" y="2315615"/>
                  <a:pt x="7611866" y="2311614"/>
                  <a:pt x="7617710" y="2307028"/>
                </a:cubicBezTo>
                <a:cubicBezTo>
                  <a:pt x="7617710" y="2304870"/>
                  <a:pt x="7619868" y="2303072"/>
                  <a:pt x="7624184" y="2301633"/>
                </a:cubicBezTo>
                <a:lnTo>
                  <a:pt x="7624184" y="2289764"/>
                </a:lnTo>
                <a:cubicBezTo>
                  <a:pt x="7624724" y="2284999"/>
                  <a:pt x="7626927" y="2280278"/>
                  <a:pt x="7630793" y="2275602"/>
                </a:cubicBezTo>
                <a:lnTo>
                  <a:pt x="7628635" y="2269128"/>
                </a:lnTo>
                <a:lnTo>
                  <a:pt x="7628635" y="2268049"/>
                </a:lnTo>
                <a:lnTo>
                  <a:pt x="7632951" y="2236488"/>
                </a:lnTo>
                <a:lnTo>
                  <a:pt x="7637267" y="2225698"/>
                </a:lnTo>
                <a:lnTo>
                  <a:pt x="7639560" y="2223540"/>
                </a:lnTo>
                <a:lnTo>
                  <a:pt x="7639560" y="2219224"/>
                </a:lnTo>
                <a:lnTo>
                  <a:pt x="7638346" y="2212615"/>
                </a:lnTo>
                <a:lnTo>
                  <a:pt x="7641718" y="2205062"/>
                </a:lnTo>
                <a:lnTo>
                  <a:pt x="7640639" y="2196430"/>
                </a:lnTo>
                <a:lnTo>
                  <a:pt x="7644955" y="2194272"/>
                </a:lnTo>
                <a:lnTo>
                  <a:pt x="7644955" y="2193193"/>
                </a:lnTo>
                <a:cubicBezTo>
                  <a:pt x="7641358" y="2189327"/>
                  <a:pt x="7639560" y="2186045"/>
                  <a:pt x="7639560" y="2183347"/>
                </a:cubicBezTo>
                <a:lnTo>
                  <a:pt x="7640639" y="2172557"/>
                </a:lnTo>
                <a:lnTo>
                  <a:pt x="7639560" y="2160554"/>
                </a:lnTo>
                <a:lnTo>
                  <a:pt x="7640639" y="2157317"/>
                </a:lnTo>
                <a:lnTo>
                  <a:pt x="7639560" y="2150842"/>
                </a:lnTo>
                <a:lnTo>
                  <a:pt x="7641718" y="2143289"/>
                </a:lnTo>
                <a:lnTo>
                  <a:pt x="7639560" y="2140997"/>
                </a:lnTo>
                <a:lnTo>
                  <a:pt x="7639560" y="2134523"/>
                </a:lnTo>
                <a:close/>
                <a:moveTo>
                  <a:pt x="4129152" y="2130207"/>
                </a:moveTo>
                <a:lnTo>
                  <a:pt x="4138998" y="2131286"/>
                </a:lnTo>
                <a:lnTo>
                  <a:pt x="4158689" y="2130207"/>
                </a:lnTo>
                <a:cubicBezTo>
                  <a:pt x="4161387" y="2130207"/>
                  <a:pt x="4167187" y="2133084"/>
                  <a:pt x="4176088" y="2138839"/>
                </a:cubicBezTo>
                <a:lnTo>
                  <a:pt x="4177167" y="2138839"/>
                </a:lnTo>
                <a:lnTo>
                  <a:pt x="4181618" y="2135602"/>
                </a:lnTo>
                <a:cubicBezTo>
                  <a:pt x="4191779" y="2136681"/>
                  <a:pt x="4196859" y="2139962"/>
                  <a:pt x="4196859" y="2145447"/>
                </a:cubicBezTo>
                <a:cubicBezTo>
                  <a:pt x="4188856" y="2151921"/>
                  <a:pt x="4184855" y="2164555"/>
                  <a:pt x="4184855" y="2183347"/>
                </a:cubicBezTo>
                <a:cubicBezTo>
                  <a:pt x="4187732" y="2183347"/>
                  <a:pt x="4189171" y="2190586"/>
                  <a:pt x="4189171" y="2205062"/>
                </a:cubicBezTo>
                <a:lnTo>
                  <a:pt x="4184855" y="2209378"/>
                </a:lnTo>
                <a:cubicBezTo>
                  <a:pt x="4194297" y="2210637"/>
                  <a:pt x="4199017" y="2219314"/>
                  <a:pt x="4199017" y="2235409"/>
                </a:cubicBezTo>
                <a:cubicBezTo>
                  <a:pt x="4203063" y="2246469"/>
                  <a:pt x="4209987" y="2256990"/>
                  <a:pt x="4219788" y="2266970"/>
                </a:cubicBezTo>
                <a:cubicBezTo>
                  <a:pt x="4222665" y="2270387"/>
                  <a:pt x="4224104" y="2274344"/>
                  <a:pt x="4224104" y="2278839"/>
                </a:cubicBezTo>
                <a:cubicBezTo>
                  <a:pt x="4233995" y="2287022"/>
                  <a:pt x="4240199" y="2295339"/>
                  <a:pt x="4242717" y="2303791"/>
                </a:cubicBezTo>
                <a:lnTo>
                  <a:pt x="4264567" y="2317953"/>
                </a:lnTo>
                <a:lnTo>
                  <a:pt x="4295183" y="2334138"/>
                </a:lnTo>
                <a:cubicBezTo>
                  <a:pt x="4298780" y="2335397"/>
                  <a:pt x="4300578" y="2337240"/>
                  <a:pt x="4300578" y="2339668"/>
                </a:cubicBezTo>
                <a:lnTo>
                  <a:pt x="4298420" y="2343984"/>
                </a:lnTo>
                <a:lnTo>
                  <a:pt x="4299499" y="2350458"/>
                </a:lnTo>
                <a:cubicBezTo>
                  <a:pt x="4298240" y="2350458"/>
                  <a:pt x="4295318" y="2354460"/>
                  <a:pt x="4290732" y="2362462"/>
                </a:cubicBezTo>
                <a:cubicBezTo>
                  <a:pt x="4280931" y="2369476"/>
                  <a:pt x="4274772" y="2378153"/>
                  <a:pt x="4272255" y="2388493"/>
                </a:cubicBezTo>
                <a:lnTo>
                  <a:pt x="4265646" y="2390651"/>
                </a:lnTo>
                <a:lnTo>
                  <a:pt x="4262409" y="2390651"/>
                </a:lnTo>
                <a:cubicBezTo>
                  <a:pt x="4254945" y="2390651"/>
                  <a:pt x="4244020" y="2384492"/>
                  <a:pt x="4229634" y="2372173"/>
                </a:cubicBezTo>
                <a:cubicBezTo>
                  <a:pt x="4225407" y="2370734"/>
                  <a:pt x="4219923" y="2363496"/>
                  <a:pt x="4213179" y="2350458"/>
                </a:cubicBezTo>
                <a:lnTo>
                  <a:pt x="4208863" y="2345063"/>
                </a:lnTo>
                <a:lnTo>
                  <a:pt x="4208863" y="2339668"/>
                </a:lnTo>
                <a:cubicBezTo>
                  <a:pt x="4203738" y="2339668"/>
                  <a:pt x="4200096" y="2333509"/>
                  <a:pt x="4197938" y="2321190"/>
                </a:cubicBezTo>
                <a:cubicBezTo>
                  <a:pt x="4192273" y="2321190"/>
                  <a:pt x="4187553" y="2308152"/>
                  <a:pt x="4183776" y="2282076"/>
                </a:cubicBezTo>
                <a:lnTo>
                  <a:pt x="4183776" y="2280997"/>
                </a:lnTo>
                <a:lnTo>
                  <a:pt x="4184855" y="2275602"/>
                </a:lnTo>
                <a:lnTo>
                  <a:pt x="4181618" y="2259282"/>
                </a:lnTo>
                <a:lnTo>
                  <a:pt x="4183776" y="2251729"/>
                </a:lnTo>
                <a:lnTo>
                  <a:pt x="4178246" y="2242018"/>
                </a:lnTo>
                <a:lnTo>
                  <a:pt x="4177167" y="2242018"/>
                </a:lnTo>
                <a:cubicBezTo>
                  <a:pt x="4175728" y="2242018"/>
                  <a:pt x="4175009" y="2243817"/>
                  <a:pt x="4175009" y="2247413"/>
                </a:cubicBezTo>
                <a:lnTo>
                  <a:pt x="4171772" y="2250650"/>
                </a:lnTo>
                <a:lnTo>
                  <a:pt x="4172851" y="2258203"/>
                </a:lnTo>
                <a:cubicBezTo>
                  <a:pt x="4165568" y="2282841"/>
                  <a:pt x="4158644" y="2299116"/>
                  <a:pt x="4152080" y="2307028"/>
                </a:cubicBezTo>
                <a:cubicBezTo>
                  <a:pt x="4145516" y="2322224"/>
                  <a:pt x="4136435" y="2335622"/>
                  <a:pt x="4124836" y="2347221"/>
                </a:cubicBezTo>
                <a:cubicBezTo>
                  <a:pt x="4120789" y="2347221"/>
                  <a:pt x="4115304" y="2351178"/>
                  <a:pt x="4108381" y="2359090"/>
                </a:cubicBezTo>
                <a:cubicBezTo>
                  <a:pt x="4080686" y="2379412"/>
                  <a:pt x="4065760" y="2389572"/>
                  <a:pt x="4063602" y="2389572"/>
                </a:cubicBezTo>
                <a:cubicBezTo>
                  <a:pt x="4063602" y="2391011"/>
                  <a:pt x="4061803" y="2391730"/>
                  <a:pt x="4058207" y="2391730"/>
                </a:cubicBezTo>
                <a:lnTo>
                  <a:pt x="4057128" y="2390651"/>
                </a:lnTo>
                <a:lnTo>
                  <a:pt x="4055914" y="2390651"/>
                </a:lnTo>
                <a:cubicBezTo>
                  <a:pt x="4047012" y="2394967"/>
                  <a:pt x="4038290" y="2397125"/>
                  <a:pt x="4029748" y="2397125"/>
                </a:cubicBezTo>
                <a:lnTo>
                  <a:pt x="4028669" y="2396046"/>
                </a:lnTo>
                <a:lnTo>
                  <a:pt x="4028669" y="2394967"/>
                </a:lnTo>
                <a:cubicBezTo>
                  <a:pt x="4037930" y="2383548"/>
                  <a:pt x="4053936" y="2367632"/>
                  <a:pt x="4076685" y="2347221"/>
                </a:cubicBezTo>
                <a:cubicBezTo>
                  <a:pt x="4088374" y="2331486"/>
                  <a:pt x="4094219" y="2322089"/>
                  <a:pt x="4094219" y="2319032"/>
                </a:cubicBezTo>
                <a:cubicBezTo>
                  <a:pt x="4094219" y="2315615"/>
                  <a:pt x="4097141" y="2311614"/>
                  <a:pt x="4102986" y="2307028"/>
                </a:cubicBezTo>
                <a:cubicBezTo>
                  <a:pt x="4102986" y="2304870"/>
                  <a:pt x="4105144" y="2303072"/>
                  <a:pt x="4109460" y="2301633"/>
                </a:cubicBezTo>
                <a:lnTo>
                  <a:pt x="4109460" y="2289764"/>
                </a:lnTo>
                <a:cubicBezTo>
                  <a:pt x="4109999" y="2284999"/>
                  <a:pt x="4112202" y="2280278"/>
                  <a:pt x="4116069" y="2275602"/>
                </a:cubicBezTo>
                <a:lnTo>
                  <a:pt x="4113911" y="2269128"/>
                </a:lnTo>
                <a:lnTo>
                  <a:pt x="4113911" y="2268049"/>
                </a:lnTo>
                <a:lnTo>
                  <a:pt x="4118227" y="2236488"/>
                </a:lnTo>
                <a:lnTo>
                  <a:pt x="4122543" y="2225698"/>
                </a:lnTo>
                <a:lnTo>
                  <a:pt x="4124836" y="2223540"/>
                </a:lnTo>
                <a:lnTo>
                  <a:pt x="4124836" y="2219224"/>
                </a:lnTo>
                <a:lnTo>
                  <a:pt x="4123622" y="2212615"/>
                </a:lnTo>
                <a:lnTo>
                  <a:pt x="4126994" y="2205062"/>
                </a:lnTo>
                <a:lnTo>
                  <a:pt x="4125915" y="2196430"/>
                </a:lnTo>
                <a:lnTo>
                  <a:pt x="4130231" y="2194272"/>
                </a:lnTo>
                <a:lnTo>
                  <a:pt x="4130231" y="2193193"/>
                </a:lnTo>
                <a:cubicBezTo>
                  <a:pt x="4126634" y="2189327"/>
                  <a:pt x="4124836" y="2186045"/>
                  <a:pt x="4124836" y="2183347"/>
                </a:cubicBezTo>
                <a:lnTo>
                  <a:pt x="4125915" y="2172557"/>
                </a:lnTo>
                <a:lnTo>
                  <a:pt x="4124836" y="2160554"/>
                </a:lnTo>
                <a:lnTo>
                  <a:pt x="4125915" y="2157317"/>
                </a:lnTo>
                <a:lnTo>
                  <a:pt x="4124836" y="2150842"/>
                </a:lnTo>
                <a:lnTo>
                  <a:pt x="4126994" y="2143289"/>
                </a:lnTo>
                <a:lnTo>
                  <a:pt x="4124836" y="2140997"/>
                </a:lnTo>
                <a:lnTo>
                  <a:pt x="4124836" y="2134523"/>
                </a:lnTo>
                <a:close/>
                <a:moveTo>
                  <a:pt x="8185927" y="2129937"/>
                </a:moveTo>
                <a:lnTo>
                  <a:pt x="8195638" y="2129937"/>
                </a:lnTo>
                <a:cubicBezTo>
                  <a:pt x="8207057" y="2129937"/>
                  <a:pt x="8212767" y="2133489"/>
                  <a:pt x="8212767" y="2140592"/>
                </a:cubicBezTo>
                <a:lnTo>
                  <a:pt x="8212767" y="2141671"/>
                </a:lnTo>
                <a:cubicBezTo>
                  <a:pt x="8212767" y="2143289"/>
                  <a:pt x="8209935" y="2145088"/>
                  <a:pt x="8204270" y="2147066"/>
                </a:cubicBezTo>
                <a:lnTo>
                  <a:pt x="8202112" y="2150303"/>
                </a:lnTo>
                <a:lnTo>
                  <a:pt x="8202112" y="2164195"/>
                </a:lnTo>
                <a:cubicBezTo>
                  <a:pt x="8202112" y="2167792"/>
                  <a:pt x="8203506" y="2171748"/>
                  <a:pt x="8206293" y="2176064"/>
                </a:cubicBezTo>
                <a:lnTo>
                  <a:pt x="8203191" y="2184561"/>
                </a:lnTo>
                <a:lnTo>
                  <a:pt x="8203191" y="2193193"/>
                </a:lnTo>
                <a:lnTo>
                  <a:pt x="8206293" y="2196430"/>
                </a:lnTo>
                <a:lnTo>
                  <a:pt x="8212767" y="2196430"/>
                </a:lnTo>
                <a:cubicBezTo>
                  <a:pt x="8219960" y="2189417"/>
                  <a:pt x="8227468" y="2176199"/>
                  <a:pt x="8235291" y="2156777"/>
                </a:cubicBezTo>
                <a:lnTo>
                  <a:pt x="8233133" y="2147066"/>
                </a:lnTo>
                <a:cubicBezTo>
                  <a:pt x="8233133" y="2144009"/>
                  <a:pt x="8237449" y="2142210"/>
                  <a:pt x="8246081" y="2141671"/>
                </a:cubicBezTo>
                <a:cubicBezTo>
                  <a:pt x="8259299" y="2143110"/>
                  <a:pt x="8271078" y="2145627"/>
                  <a:pt x="8281419" y="2149224"/>
                </a:cubicBezTo>
                <a:lnTo>
                  <a:pt x="8282498" y="2148145"/>
                </a:lnTo>
                <a:lnTo>
                  <a:pt x="8283577" y="2148145"/>
                </a:lnTo>
                <a:cubicBezTo>
                  <a:pt x="8290680" y="2149584"/>
                  <a:pt x="8294232" y="2152461"/>
                  <a:pt x="8294232" y="2156777"/>
                </a:cubicBezTo>
                <a:lnTo>
                  <a:pt x="8295311" y="2165274"/>
                </a:lnTo>
                <a:lnTo>
                  <a:pt x="8292074" y="2167432"/>
                </a:lnTo>
                <a:lnTo>
                  <a:pt x="8280340" y="2167432"/>
                </a:lnTo>
                <a:lnTo>
                  <a:pt x="8276024" y="2164195"/>
                </a:lnTo>
                <a:cubicBezTo>
                  <a:pt x="8276024" y="2165634"/>
                  <a:pt x="8273146" y="2167073"/>
                  <a:pt x="8267392" y="2168511"/>
                </a:cubicBezTo>
                <a:cubicBezTo>
                  <a:pt x="8267392" y="2171388"/>
                  <a:pt x="8262761" y="2173906"/>
                  <a:pt x="8253499" y="2176064"/>
                </a:cubicBezTo>
                <a:cubicBezTo>
                  <a:pt x="8242080" y="2190361"/>
                  <a:pt x="8234572" y="2197509"/>
                  <a:pt x="8230975" y="2197509"/>
                </a:cubicBezTo>
                <a:lnTo>
                  <a:pt x="8230975" y="2199667"/>
                </a:lnTo>
                <a:lnTo>
                  <a:pt x="8232054" y="2199667"/>
                </a:lnTo>
                <a:lnTo>
                  <a:pt x="8239607" y="2197509"/>
                </a:lnTo>
                <a:lnTo>
                  <a:pt x="8254578" y="2199667"/>
                </a:lnTo>
                <a:lnTo>
                  <a:pt x="8262131" y="2195351"/>
                </a:lnTo>
                <a:lnTo>
                  <a:pt x="8265368" y="2197509"/>
                </a:lnTo>
                <a:lnTo>
                  <a:pt x="8269550" y="2191035"/>
                </a:lnTo>
                <a:cubicBezTo>
                  <a:pt x="8274046" y="2191035"/>
                  <a:pt x="8285150" y="2194947"/>
                  <a:pt x="8302864" y="2202770"/>
                </a:cubicBezTo>
                <a:cubicBezTo>
                  <a:pt x="8308529" y="2206726"/>
                  <a:pt x="8311361" y="2209963"/>
                  <a:pt x="8311361" y="2212481"/>
                </a:cubicBezTo>
                <a:cubicBezTo>
                  <a:pt x="8305337" y="2215358"/>
                  <a:pt x="8296435" y="2218235"/>
                  <a:pt x="8284656" y="2221113"/>
                </a:cubicBezTo>
                <a:lnTo>
                  <a:pt x="8278182" y="2218955"/>
                </a:lnTo>
                <a:lnTo>
                  <a:pt x="8261052" y="2227452"/>
                </a:lnTo>
                <a:lnTo>
                  <a:pt x="8261052" y="2228531"/>
                </a:lnTo>
                <a:cubicBezTo>
                  <a:pt x="8261052" y="2229790"/>
                  <a:pt x="8264604" y="2233027"/>
                  <a:pt x="8271708" y="2238242"/>
                </a:cubicBezTo>
                <a:lnTo>
                  <a:pt x="8271708" y="2239321"/>
                </a:lnTo>
                <a:cubicBezTo>
                  <a:pt x="8271708" y="2245705"/>
                  <a:pt x="8266717" y="2248897"/>
                  <a:pt x="8256736" y="2248897"/>
                </a:cubicBezTo>
                <a:lnTo>
                  <a:pt x="8255657" y="2249976"/>
                </a:lnTo>
                <a:lnTo>
                  <a:pt x="8255657" y="2256450"/>
                </a:lnTo>
                <a:lnTo>
                  <a:pt x="8257815" y="2259687"/>
                </a:lnTo>
                <a:lnTo>
                  <a:pt x="8257815" y="2262789"/>
                </a:lnTo>
                <a:lnTo>
                  <a:pt x="8255657" y="2266026"/>
                </a:lnTo>
                <a:lnTo>
                  <a:pt x="8255657" y="2271421"/>
                </a:lnTo>
                <a:lnTo>
                  <a:pt x="8257815" y="2280053"/>
                </a:lnTo>
                <a:lnTo>
                  <a:pt x="8257815" y="2288550"/>
                </a:lnTo>
                <a:cubicBezTo>
                  <a:pt x="8254938" y="2290708"/>
                  <a:pt x="8253499" y="2292866"/>
                  <a:pt x="8253499" y="2295024"/>
                </a:cubicBezTo>
                <a:lnTo>
                  <a:pt x="8252420" y="2295024"/>
                </a:lnTo>
                <a:lnTo>
                  <a:pt x="8251341" y="2293945"/>
                </a:lnTo>
                <a:cubicBezTo>
                  <a:pt x="8242799" y="2295204"/>
                  <a:pt x="8238528" y="2297722"/>
                  <a:pt x="8238528" y="2301498"/>
                </a:cubicBezTo>
                <a:lnTo>
                  <a:pt x="8236370" y="2307838"/>
                </a:lnTo>
                <a:lnTo>
                  <a:pt x="8242844" y="2324967"/>
                </a:lnTo>
                <a:lnTo>
                  <a:pt x="8237449" y="2338994"/>
                </a:lnTo>
                <a:cubicBezTo>
                  <a:pt x="8237449" y="2344659"/>
                  <a:pt x="8242440" y="2347491"/>
                  <a:pt x="8252420" y="2347491"/>
                </a:cubicBezTo>
                <a:lnTo>
                  <a:pt x="8253499" y="2348570"/>
                </a:lnTo>
                <a:lnTo>
                  <a:pt x="8262131" y="2348570"/>
                </a:lnTo>
                <a:cubicBezTo>
                  <a:pt x="8269235" y="2345243"/>
                  <a:pt x="8276024" y="2337061"/>
                  <a:pt x="8282498" y="2324023"/>
                </a:cubicBezTo>
                <a:cubicBezTo>
                  <a:pt x="8285375" y="2316110"/>
                  <a:pt x="8287488" y="2312154"/>
                  <a:pt x="8288837" y="2312154"/>
                </a:cubicBezTo>
                <a:lnTo>
                  <a:pt x="8289916" y="2312154"/>
                </a:lnTo>
                <a:cubicBezTo>
                  <a:pt x="8292074" y="2312513"/>
                  <a:pt x="8293153" y="2315391"/>
                  <a:pt x="8293153" y="2320786"/>
                </a:cubicBezTo>
                <a:lnTo>
                  <a:pt x="8288837" y="2334678"/>
                </a:lnTo>
                <a:cubicBezTo>
                  <a:pt x="8288837" y="2336116"/>
                  <a:pt x="8291714" y="2337915"/>
                  <a:pt x="8297469" y="2340073"/>
                </a:cubicBezTo>
                <a:cubicBezTo>
                  <a:pt x="8302504" y="2345738"/>
                  <a:pt x="8305022" y="2351807"/>
                  <a:pt x="8305022" y="2358281"/>
                </a:cubicBezTo>
                <a:cubicBezTo>
                  <a:pt x="8305022" y="2363586"/>
                  <a:pt x="8298952" y="2372848"/>
                  <a:pt x="8286814" y="2386065"/>
                </a:cubicBezTo>
                <a:lnTo>
                  <a:pt x="8276024" y="2390381"/>
                </a:lnTo>
                <a:lnTo>
                  <a:pt x="8272786" y="2389302"/>
                </a:lnTo>
                <a:cubicBezTo>
                  <a:pt x="8265863" y="2390202"/>
                  <a:pt x="8260873" y="2392359"/>
                  <a:pt x="8257815" y="2395777"/>
                </a:cubicBezTo>
                <a:lnTo>
                  <a:pt x="8256736" y="2395777"/>
                </a:lnTo>
                <a:lnTo>
                  <a:pt x="8243923" y="2390381"/>
                </a:lnTo>
                <a:lnTo>
                  <a:pt x="8236370" y="2392539"/>
                </a:lnTo>
                <a:lnTo>
                  <a:pt x="8227738" y="2390381"/>
                </a:lnTo>
                <a:lnTo>
                  <a:pt x="8220320" y="2391460"/>
                </a:lnTo>
                <a:lnTo>
                  <a:pt x="8219241" y="2390381"/>
                </a:lnTo>
                <a:lnTo>
                  <a:pt x="8218162" y="2390381"/>
                </a:lnTo>
                <a:lnTo>
                  <a:pt x="8203191" y="2392539"/>
                </a:lnTo>
                <a:cubicBezTo>
                  <a:pt x="8193480" y="2387864"/>
                  <a:pt x="8188085" y="2383233"/>
                  <a:pt x="8187006" y="2378647"/>
                </a:cubicBezTo>
                <a:lnTo>
                  <a:pt x="8188085" y="2365699"/>
                </a:lnTo>
                <a:lnTo>
                  <a:pt x="8188085" y="2355044"/>
                </a:lnTo>
                <a:lnTo>
                  <a:pt x="8187006" y="2350728"/>
                </a:lnTo>
                <a:lnTo>
                  <a:pt x="8189164" y="2341152"/>
                </a:lnTo>
                <a:lnTo>
                  <a:pt x="8187006" y="2335757"/>
                </a:lnTo>
                <a:lnTo>
                  <a:pt x="8193480" y="2312154"/>
                </a:lnTo>
                <a:lnTo>
                  <a:pt x="8193480" y="2308917"/>
                </a:lnTo>
                <a:cubicBezTo>
                  <a:pt x="8190602" y="2308917"/>
                  <a:pt x="8189164" y="2307838"/>
                  <a:pt x="8189164" y="2305680"/>
                </a:cubicBezTo>
                <a:lnTo>
                  <a:pt x="8189164" y="2304601"/>
                </a:lnTo>
                <a:cubicBezTo>
                  <a:pt x="8189883" y="2302532"/>
                  <a:pt x="8192041" y="2301498"/>
                  <a:pt x="8195638" y="2301498"/>
                </a:cubicBezTo>
                <a:lnTo>
                  <a:pt x="8207372" y="2301498"/>
                </a:lnTo>
                <a:cubicBezTo>
                  <a:pt x="8207732" y="2298621"/>
                  <a:pt x="8208811" y="2297182"/>
                  <a:pt x="8210609" y="2297182"/>
                </a:cubicBezTo>
                <a:lnTo>
                  <a:pt x="8218162" y="2298261"/>
                </a:lnTo>
                <a:lnTo>
                  <a:pt x="8218162" y="2290708"/>
                </a:lnTo>
                <a:lnTo>
                  <a:pt x="8212767" y="2289629"/>
                </a:lnTo>
                <a:lnTo>
                  <a:pt x="8197796" y="2293945"/>
                </a:lnTo>
                <a:cubicBezTo>
                  <a:pt x="8193120" y="2291428"/>
                  <a:pt x="8185972" y="2289629"/>
                  <a:pt x="8176351" y="2288550"/>
                </a:cubicBezTo>
                <a:lnTo>
                  <a:pt x="8169876" y="2290708"/>
                </a:lnTo>
                <a:lnTo>
                  <a:pt x="8157063" y="2290708"/>
                </a:lnTo>
                <a:lnTo>
                  <a:pt x="8150589" y="2286392"/>
                </a:lnTo>
                <a:lnTo>
                  <a:pt x="8150589" y="2285313"/>
                </a:lnTo>
                <a:cubicBezTo>
                  <a:pt x="8150589" y="2283965"/>
                  <a:pt x="8153107" y="2283290"/>
                  <a:pt x="8158142" y="2283290"/>
                </a:cubicBezTo>
                <a:lnTo>
                  <a:pt x="8160300" y="2281132"/>
                </a:lnTo>
                <a:lnTo>
                  <a:pt x="8196717" y="2281132"/>
                </a:lnTo>
                <a:lnTo>
                  <a:pt x="8205754" y="2282211"/>
                </a:lnTo>
                <a:cubicBezTo>
                  <a:pt x="8210249" y="2282211"/>
                  <a:pt x="8212497" y="2277176"/>
                  <a:pt x="8212497" y="2267105"/>
                </a:cubicBezTo>
                <a:lnTo>
                  <a:pt x="8211418" y="2261845"/>
                </a:lnTo>
                <a:lnTo>
                  <a:pt x="8212497" y="2257529"/>
                </a:lnTo>
                <a:lnTo>
                  <a:pt x="8211418" y="2249976"/>
                </a:lnTo>
                <a:lnTo>
                  <a:pt x="8212497" y="2242423"/>
                </a:lnTo>
                <a:lnTo>
                  <a:pt x="8210339" y="2239321"/>
                </a:lnTo>
                <a:lnTo>
                  <a:pt x="8205754" y="2241479"/>
                </a:lnTo>
                <a:lnTo>
                  <a:pt x="8193480" y="2237163"/>
                </a:lnTo>
                <a:lnTo>
                  <a:pt x="8190243" y="2237163"/>
                </a:lnTo>
                <a:lnTo>
                  <a:pt x="8180667" y="2239321"/>
                </a:lnTo>
                <a:cubicBezTo>
                  <a:pt x="8171405" y="2238601"/>
                  <a:pt x="8164616" y="2237522"/>
                  <a:pt x="8160300" y="2236084"/>
                </a:cubicBezTo>
                <a:lnTo>
                  <a:pt x="8155984" y="2236084"/>
                </a:lnTo>
                <a:cubicBezTo>
                  <a:pt x="8151668" y="2236084"/>
                  <a:pt x="8149510" y="2238916"/>
                  <a:pt x="8149510" y="2244581"/>
                </a:cubicBezTo>
                <a:cubicBezTo>
                  <a:pt x="8149510" y="2247458"/>
                  <a:pt x="8147757" y="2248897"/>
                  <a:pt x="8144250" y="2248897"/>
                </a:cubicBezTo>
                <a:lnTo>
                  <a:pt x="8144250" y="2249976"/>
                </a:lnTo>
                <a:lnTo>
                  <a:pt x="8147487" y="2254292"/>
                </a:lnTo>
                <a:lnTo>
                  <a:pt x="8145329" y="2262789"/>
                </a:lnTo>
                <a:lnTo>
                  <a:pt x="8145329" y="2263868"/>
                </a:lnTo>
                <a:lnTo>
                  <a:pt x="8149510" y="2270342"/>
                </a:lnTo>
                <a:lnTo>
                  <a:pt x="8146408" y="2282211"/>
                </a:lnTo>
                <a:cubicBezTo>
                  <a:pt x="8147487" y="2284999"/>
                  <a:pt x="8149241" y="2287112"/>
                  <a:pt x="8151668" y="2288550"/>
                </a:cubicBezTo>
                <a:lnTo>
                  <a:pt x="8144115" y="2293945"/>
                </a:lnTo>
                <a:lnTo>
                  <a:pt x="8152747" y="2302577"/>
                </a:lnTo>
                <a:cubicBezTo>
                  <a:pt x="8153107" y="2305365"/>
                  <a:pt x="8154186" y="2306759"/>
                  <a:pt x="8155984" y="2306759"/>
                </a:cubicBezTo>
                <a:lnTo>
                  <a:pt x="8157063" y="2306759"/>
                </a:lnTo>
                <a:cubicBezTo>
                  <a:pt x="8157243" y="2303252"/>
                  <a:pt x="8158322" y="2301498"/>
                  <a:pt x="8160300" y="2301498"/>
                </a:cubicBezTo>
                <a:cubicBezTo>
                  <a:pt x="8160300" y="2302937"/>
                  <a:pt x="8162414" y="2303971"/>
                  <a:pt x="8166640" y="2304601"/>
                </a:cubicBezTo>
                <a:cubicBezTo>
                  <a:pt x="8167179" y="2302532"/>
                  <a:pt x="8170056" y="2301498"/>
                  <a:pt x="8175272" y="2301498"/>
                </a:cubicBezTo>
                <a:lnTo>
                  <a:pt x="8176351" y="2301498"/>
                </a:lnTo>
                <a:cubicBezTo>
                  <a:pt x="8181926" y="2301498"/>
                  <a:pt x="8185118" y="2303971"/>
                  <a:pt x="8185927" y="2308917"/>
                </a:cubicBezTo>
                <a:cubicBezTo>
                  <a:pt x="8184938" y="2311794"/>
                  <a:pt x="8183904" y="2313233"/>
                  <a:pt x="8182825" y="2313233"/>
                </a:cubicBezTo>
                <a:lnTo>
                  <a:pt x="8179588" y="2313233"/>
                </a:lnTo>
                <a:cubicBezTo>
                  <a:pt x="8178149" y="2313233"/>
                  <a:pt x="8177430" y="2312154"/>
                  <a:pt x="8177430" y="2309996"/>
                </a:cubicBezTo>
                <a:lnTo>
                  <a:pt x="8176351" y="2308917"/>
                </a:lnTo>
                <a:lnTo>
                  <a:pt x="8173114" y="2308917"/>
                </a:lnTo>
                <a:lnTo>
                  <a:pt x="8170956" y="2311075"/>
                </a:lnTo>
                <a:lnTo>
                  <a:pt x="8170956" y="2313233"/>
                </a:lnTo>
                <a:lnTo>
                  <a:pt x="8173114" y="2317549"/>
                </a:lnTo>
                <a:cubicBezTo>
                  <a:pt x="8173114" y="2321325"/>
                  <a:pt x="8168483" y="2330272"/>
                  <a:pt x="8159221" y="2344389"/>
                </a:cubicBezTo>
                <a:cubicBezTo>
                  <a:pt x="8159221" y="2347176"/>
                  <a:pt x="8152073" y="2355359"/>
                  <a:pt x="8137776" y="2368936"/>
                </a:cubicBezTo>
                <a:cubicBezTo>
                  <a:pt x="8132921" y="2372533"/>
                  <a:pt x="8129324" y="2374331"/>
                  <a:pt x="8126986" y="2374331"/>
                </a:cubicBezTo>
                <a:lnTo>
                  <a:pt x="8122805" y="2373252"/>
                </a:lnTo>
                <a:lnTo>
                  <a:pt x="8109857" y="2377568"/>
                </a:lnTo>
                <a:lnTo>
                  <a:pt x="8107699" y="2377568"/>
                </a:lnTo>
                <a:lnTo>
                  <a:pt x="8106620" y="2376489"/>
                </a:lnTo>
                <a:lnTo>
                  <a:pt x="8105541" y="2376489"/>
                </a:lnTo>
                <a:cubicBezTo>
                  <a:pt x="8104282" y="2384312"/>
                  <a:pt x="8100371" y="2388223"/>
                  <a:pt x="8093807" y="2388223"/>
                </a:cubicBezTo>
                <a:cubicBezTo>
                  <a:pt x="8092188" y="2388223"/>
                  <a:pt x="8089311" y="2386110"/>
                  <a:pt x="8085175" y="2381884"/>
                </a:cubicBezTo>
                <a:lnTo>
                  <a:pt x="8083017" y="2381884"/>
                </a:lnTo>
                <a:cubicBezTo>
                  <a:pt x="8083017" y="2385391"/>
                  <a:pt x="8080544" y="2387144"/>
                  <a:pt x="8075599" y="2387144"/>
                </a:cubicBezTo>
                <a:lnTo>
                  <a:pt x="8075599" y="2386065"/>
                </a:lnTo>
                <a:lnTo>
                  <a:pt x="8068046" y="2390381"/>
                </a:lnTo>
                <a:lnTo>
                  <a:pt x="8056311" y="2390381"/>
                </a:lnTo>
                <a:lnTo>
                  <a:pt x="8054153" y="2388223"/>
                </a:lnTo>
                <a:cubicBezTo>
                  <a:pt x="8054513" y="2386605"/>
                  <a:pt x="8058784" y="2383053"/>
                  <a:pt x="8066967" y="2377568"/>
                </a:cubicBezTo>
                <a:cubicBezTo>
                  <a:pt x="8068765" y="2373252"/>
                  <a:pt x="8072002" y="2371094"/>
                  <a:pt x="8076678" y="2371094"/>
                </a:cubicBezTo>
                <a:lnTo>
                  <a:pt x="8079915" y="2371094"/>
                </a:lnTo>
                <a:cubicBezTo>
                  <a:pt x="8079915" y="2364170"/>
                  <a:pt x="8085624" y="2358820"/>
                  <a:pt x="8097044" y="2355044"/>
                </a:cubicBezTo>
                <a:cubicBezTo>
                  <a:pt x="8098662" y="2345063"/>
                  <a:pt x="8102214" y="2340073"/>
                  <a:pt x="8107699" y="2340073"/>
                </a:cubicBezTo>
                <a:lnTo>
                  <a:pt x="8121726" y="2313233"/>
                </a:lnTo>
                <a:lnTo>
                  <a:pt x="8121726" y="2312154"/>
                </a:lnTo>
                <a:lnTo>
                  <a:pt x="8119568" y="2301498"/>
                </a:lnTo>
                <a:lnTo>
                  <a:pt x="8113094" y="2303656"/>
                </a:lnTo>
                <a:cubicBezTo>
                  <a:pt x="8106620" y="2303656"/>
                  <a:pt x="8103383" y="2297902"/>
                  <a:pt x="8103383" y="2286392"/>
                </a:cubicBezTo>
                <a:lnTo>
                  <a:pt x="8103383" y="2285313"/>
                </a:lnTo>
                <a:lnTo>
                  <a:pt x="8104462" y="2280053"/>
                </a:lnTo>
                <a:cubicBezTo>
                  <a:pt x="8104462" y="2275557"/>
                  <a:pt x="8103068" y="2269128"/>
                  <a:pt x="8100281" y="2260766"/>
                </a:cubicBezTo>
                <a:lnTo>
                  <a:pt x="8100281" y="2259687"/>
                </a:lnTo>
                <a:lnTo>
                  <a:pt x="8103383" y="2255371"/>
                </a:lnTo>
                <a:lnTo>
                  <a:pt x="8100281" y="2251055"/>
                </a:lnTo>
                <a:lnTo>
                  <a:pt x="8100281" y="2248897"/>
                </a:lnTo>
                <a:lnTo>
                  <a:pt x="8103383" y="2244581"/>
                </a:lnTo>
                <a:lnTo>
                  <a:pt x="8103383" y="2235005"/>
                </a:lnTo>
                <a:lnTo>
                  <a:pt x="8102439" y="2222057"/>
                </a:lnTo>
                <a:lnTo>
                  <a:pt x="8105541" y="2220034"/>
                </a:lnTo>
                <a:cubicBezTo>
                  <a:pt x="8115252" y="2224260"/>
                  <a:pt x="8121321" y="2226373"/>
                  <a:pt x="8123749" y="2226373"/>
                </a:cubicBezTo>
                <a:cubicBezTo>
                  <a:pt x="8123749" y="2227811"/>
                  <a:pt x="8126267" y="2228531"/>
                  <a:pt x="8131302" y="2228531"/>
                </a:cubicBezTo>
                <a:lnTo>
                  <a:pt x="8146408" y="2228531"/>
                </a:lnTo>
                <a:cubicBezTo>
                  <a:pt x="8149016" y="2230689"/>
                  <a:pt x="8151489" y="2231768"/>
                  <a:pt x="8153826" y="2231768"/>
                </a:cubicBezTo>
                <a:lnTo>
                  <a:pt x="8155984" y="2229610"/>
                </a:lnTo>
                <a:lnTo>
                  <a:pt x="8165695" y="2229610"/>
                </a:lnTo>
                <a:lnTo>
                  <a:pt x="8170956" y="2233926"/>
                </a:lnTo>
                <a:lnTo>
                  <a:pt x="8183904" y="2229610"/>
                </a:lnTo>
                <a:cubicBezTo>
                  <a:pt x="8184443" y="2231768"/>
                  <a:pt x="8187276" y="2232847"/>
                  <a:pt x="8192401" y="2232847"/>
                </a:cubicBezTo>
                <a:lnTo>
                  <a:pt x="8206293" y="2232847"/>
                </a:lnTo>
                <a:lnTo>
                  <a:pt x="8209530" y="2235005"/>
                </a:lnTo>
                <a:cubicBezTo>
                  <a:pt x="8215644" y="2232847"/>
                  <a:pt x="8223152" y="2227856"/>
                  <a:pt x="8232054" y="2220034"/>
                </a:cubicBezTo>
                <a:lnTo>
                  <a:pt x="8234212" y="2220034"/>
                </a:lnTo>
                <a:lnTo>
                  <a:pt x="8243923" y="2222057"/>
                </a:lnTo>
                <a:cubicBezTo>
                  <a:pt x="8249588" y="2221068"/>
                  <a:pt x="8252420" y="2218235"/>
                  <a:pt x="8252420" y="2213560"/>
                </a:cubicBezTo>
                <a:lnTo>
                  <a:pt x="8252420" y="2210323"/>
                </a:lnTo>
                <a:cubicBezTo>
                  <a:pt x="8242979" y="2207445"/>
                  <a:pt x="8226210" y="2206007"/>
                  <a:pt x="8202112" y="2206007"/>
                </a:cubicBezTo>
                <a:lnTo>
                  <a:pt x="8194559" y="2206007"/>
                </a:lnTo>
                <a:lnTo>
                  <a:pt x="8190243" y="2207086"/>
                </a:lnTo>
                <a:lnTo>
                  <a:pt x="8169876" y="2204928"/>
                </a:lnTo>
                <a:lnTo>
                  <a:pt x="8163537" y="2207086"/>
                </a:lnTo>
                <a:lnTo>
                  <a:pt x="8160300" y="2207086"/>
                </a:lnTo>
                <a:lnTo>
                  <a:pt x="8151668" y="2204928"/>
                </a:lnTo>
                <a:cubicBezTo>
                  <a:pt x="8151668" y="2207086"/>
                  <a:pt x="8150949" y="2208165"/>
                  <a:pt x="8149510" y="2208165"/>
                </a:cubicBezTo>
                <a:lnTo>
                  <a:pt x="8116331" y="2206007"/>
                </a:lnTo>
                <a:lnTo>
                  <a:pt x="8100281" y="2207086"/>
                </a:lnTo>
                <a:lnTo>
                  <a:pt x="8099202" y="2206007"/>
                </a:lnTo>
                <a:lnTo>
                  <a:pt x="8098123" y="2207086"/>
                </a:lnTo>
                <a:lnTo>
                  <a:pt x="8098123" y="2208165"/>
                </a:lnTo>
                <a:lnTo>
                  <a:pt x="8100281" y="2220034"/>
                </a:lnTo>
                <a:cubicBezTo>
                  <a:pt x="8100281" y="2233611"/>
                  <a:pt x="8097044" y="2240400"/>
                  <a:pt x="8090570" y="2240400"/>
                </a:cubicBezTo>
                <a:cubicBezTo>
                  <a:pt x="8088592" y="2242468"/>
                  <a:pt x="8082163" y="2244221"/>
                  <a:pt x="8071283" y="2245660"/>
                </a:cubicBezTo>
                <a:cubicBezTo>
                  <a:pt x="8060043" y="2241074"/>
                  <a:pt x="8053614" y="2236084"/>
                  <a:pt x="8051995" y="2230689"/>
                </a:cubicBezTo>
                <a:cubicBezTo>
                  <a:pt x="8051995" y="2224664"/>
                  <a:pt x="8054513" y="2220393"/>
                  <a:pt x="8059548" y="2217876"/>
                </a:cubicBezTo>
                <a:cubicBezTo>
                  <a:pt x="8059548" y="2212660"/>
                  <a:pt x="8063100" y="2206231"/>
                  <a:pt x="8070204" y="2198588"/>
                </a:cubicBezTo>
                <a:lnTo>
                  <a:pt x="8072362" y="2194272"/>
                </a:lnTo>
                <a:lnTo>
                  <a:pt x="8071283" y="2183482"/>
                </a:lnTo>
                <a:lnTo>
                  <a:pt x="8074520" y="2183482"/>
                </a:lnTo>
                <a:cubicBezTo>
                  <a:pt x="8077217" y="2185101"/>
                  <a:pt x="8081848" y="2191170"/>
                  <a:pt x="8088412" y="2201691"/>
                </a:cubicBezTo>
                <a:lnTo>
                  <a:pt x="8089491" y="2201691"/>
                </a:lnTo>
                <a:cubicBezTo>
                  <a:pt x="8092548" y="2200342"/>
                  <a:pt x="8101854" y="2199308"/>
                  <a:pt x="8117410" y="2198588"/>
                </a:cubicBezTo>
                <a:lnTo>
                  <a:pt x="8131302" y="2199667"/>
                </a:lnTo>
                <a:lnTo>
                  <a:pt x="8148431" y="2196430"/>
                </a:lnTo>
                <a:lnTo>
                  <a:pt x="8148431" y="2192114"/>
                </a:lnTo>
                <a:lnTo>
                  <a:pt x="8151668" y="2178222"/>
                </a:lnTo>
                <a:lnTo>
                  <a:pt x="8150589" y="2154619"/>
                </a:lnTo>
                <a:lnTo>
                  <a:pt x="8152747" y="2152461"/>
                </a:lnTo>
                <a:lnTo>
                  <a:pt x="8153826" y="2153540"/>
                </a:lnTo>
                <a:lnTo>
                  <a:pt x="8157063" y="2153540"/>
                </a:lnTo>
                <a:lnTo>
                  <a:pt x="8157063" y="2152461"/>
                </a:lnTo>
                <a:cubicBezTo>
                  <a:pt x="8154905" y="2150842"/>
                  <a:pt x="8153826" y="2147246"/>
                  <a:pt x="8153826" y="2141671"/>
                </a:cubicBezTo>
                <a:lnTo>
                  <a:pt x="8149510" y="2136411"/>
                </a:lnTo>
                <a:cubicBezTo>
                  <a:pt x="8149510" y="2134792"/>
                  <a:pt x="8154186" y="2133713"/>
                  <a:pt x="8163537" y="2133174"/>
                </a:cubicBezTo>
                <a:lnTo>
                  <a:pt x="8166640" y="2134253"/>
                </a:lnTo>
                <a:lnTo>
                  <a:pt x="8176351" y="2133174"/>
                </a:lnTo>
                <a:lnTo>
                  <a:pt x="8181746" y="2133174"/>
                </a:lnTo>
                <a:close/>
                <a:moveTo>
                  <a:pt x="3130427" y="2129667"/>
                </a:moveTo>
                <a:lnTo>
                  <a:pt x="3134743" y="2129667"/>
                </a:lnTo>
                <a:lnTo>
                  <a:pt x="3151872" y="2136141"/>
                </a:lnTo>
                <a:lnTo>
                  <a:pt x="3157267" y="2135062"/>
                </a:lnTo>
                <a:cubicBezTo>
                  <a:pt x="3164730" y="2135062"/>
                  <a:pt x="3175070" y="2136860"/>
                  <a:pt x="3188288" y="2140457"/>
                </a:cubicBezTo>
                <a:lnTo>
                  <a:pt x="3189367" y="2141536"/>
                </a:lnTo>
                <a:lnTo>
                  <a:pt x="3189367" y="2150033"/>
                </a:lnTo>
                <a:cubicBezTo>
                  <a:pt x="3184422" y="2153990"/>
                  <a:pt x="3181949" y="2156867"/>
                  <a:pt x="3181949" y="2158665"/>
                </a:cubicBezTo>
                <a:lnTo>
                  <a:pt x="3178712" y="2186584"/>
                </a:lnTo>
                <a:cubicBezTo>
                  <a:pt x="3180150" y="2186584"/>
                  <a:pt x="3180870" y="2187664"/>
                  <a:pt x="3180870" y="2189822"/>
                </a:cubicBezTo>
                <a:lnTo>
                  <a:pt x="3183028" y="2189822"/>
                </a:lnTo>
                <a:lnTo>
                  <a:pt x="3187209" y="2186584"/>
                </a:lnTo>
                <a:lnTo>
                  <a:pt x="3197999" y="2189822"/>
                </a:lnTo>
                <a:cubicBezTo>
                  <a:pt x="3198898" y="2186944"/>
                  <a:pt x="3202135" y="2185505"/>
                  <a:pt x="3207710" y="2185505"/>
                </a:cubicBezTo>
                <a:lnTo>
                  <a:pt x="3214049" y="2185505"/>
                </a:lnTo>
                <a:cubicBezTo>
                  <a:pt x="3214049" y="2182089"/>
                  <a:pt x="3211576" y="2178492"/>
                  <a:pt x="3206631" y="2174715"/>
                </a:cubicBezTo>
                <a:cubicBezTo>
                  <a:pt x="3203753" y="2161138"/>
                  <a:pt x="3198718" y="2148640"/>
                  <a:pt x="3191525" y="2137220"/>
                </a:cubicBezTo>
                <a:lnTo>
                  <a:pt x="3191525" y="2136141"/>
                </a:lnTo>
                <a:lnTo>
                  <a:pt x="3195841" y="2131825"/>
                </a:lnTo>
                <a:cubicBezTo>
                  <a:pt x="3205013" y="2136141"/>
                  <a:pt x="3216117" y="2139018"/>
                  <a:pt x="3229155" y="2140457"/>
                </a:cubicBezTo>
                <a:cubicBezTo>
                  <a:pt x="3231493" y="2145043"/>
                  <a:pt x="3235045" y="2148235"/>
                  <a:pt x="3239811" y="2150033"/>
                </a:cubicBezTo>
                <a:cubicBezTo>
                  <a:pt x="3244306" y="2157766"/>
                  <a:pt x="3249701" y="2162442"/>
                  <a:pt x="3255996" y="2164060"/>
                </a:cubicBezTo>
                <a:cubicBezTo>
                  <a:pt x="3278115" y="2175300"/>
                  <a:pt x="3289175" y="2184202"/>
                  <a:pt x="3289175" y="2190766"/>
                </a:cubicBezTo>
                <a:cubicBezTo>
                  <a:pt x="3289175" y="2192924"/>
                  <a:pt x="3284544" y="2194362"/>
                  <a:pt x="3275283" y="2195082"/>
                </a:cubicBezTo>
                <a:lnTo>
                  <a:pt x="3258154" y="2194003"/>
                </a:lnTo>
                <a:lnTo>
                  <a:pt x="3246285" y="2194003"/>
                </a:lnTo>
                <a:lnTo>
                  <a:pt x="3230234" y="2195082"/>
                </a:lnTo>
                <a:lnTo>
                  <a:pt x="3208789" y="2192924"/>
                </a:lnTo>
                <a:lnTo>
                  <a:pt x="3200157" y="2194003"/>
                </a:lnTo>
                <a:lnTo>
                  <a:pt x="3199078" y="2192924"/>
                </a:lnTo>
                <a:lnTo>
                  <a:pt x="3197999" y="2192924"/>
                </a:lnTo>
                <a:lnTo>
                  <a:pt x="3190446" y="2195082"/>
                </a:lnTo>
                <a:lnTo>
                  <a:pt x="3183028" y="2194003"/>
                </a:lnTo>
                <a:lnTo>
                  <a:pt x="3181949" y="2199398"/>
                </a:lnTo>
                <a:lnTo>
                  <a:pt x="3181949" y="2200477"/>
                </a:lnTo>
                <a:lnTo>
                  <a:pt x="3193683" y="2224080"/>
                </a:lnTo>
                <a:cubicBezTo>
                  <a:pt x="3193683" y="2226418"/>
                  <a:pt x="3197999" y="2233566"/>
                  <a:pt x="3206631" y="2245525"/>
                </a:cubicBezTo>
                <a:lnTo>
                  <a:pt x="3207710" y="2245525"/>
                </a:lnTo>
                <a:cubicBezTo>
                  <a:pt x="3209149" y="2245525"/>
                  <a:pt x="3209868" y="2244446"/>
                  <a:pt x="3209868" y="2242288"/>
                </a:cubicBezTo>
                <a:lnTo>
                  <a:pt x="3208789" y="2238107"/>
                </a:lnTo>
                <a:cubicBezTo>
                  <a:pt x="3212116" y="2231633"/>
                  <a:pt x="3216387" y="2228396"/>
                  <a:pt x="3221602" y="2228396"/>
                </a:cubicBezTo>
                <a:cubicBezTo>
                  <a:pt x="3221602" y="2223720"/>
                  <a:pt x="3225199" y="2218370"/>
                  <a:pt x="3232392" y="2212346"/>
                </a:cubicBezTo>
                <a:lnTo>
                  <a:pt x="3230234" y="2206951"/>
                </a:lnTo>
                <a:cubicBezTo>
                  <a:pt x="3232033" y="2202275"/>
                  <a:pt x="3233786" y="2199757"/>
                  <a:pt x="3235495" y="2199398"/>
                </a:cubicBezTo>
                <a:cubicBezTo>
                  <a:pt x="3240350" y="2199398"/>
                  <a:pt x="3248577" y="2205107"/>
                  <a:pt x="3260177" y="2216527"/>
                </a:cubicBezTo>
                <a:lnTo>
                  <a:pt x="3275283" y="2223001"/>
                </a:lnTo>
                <a:cubicBezTo>
                  <a:pt x="3278340" y="2226418"/>
                  <a:pt x="3280138" y="2230734"/>
                  <a:pt x="3280678" y="2235949"/>
                </a:cubicBezTo>
                <a:cubicBezTo>
                  <a:pt x="3279599" y="2239456"/>
                  <a:pt x="3277441" y="2241209"/>
                  <a:pt x="3274204" y="2241209"/>
                </a:cubicBezTo>
                <a:lnTo>
                  <a:pt x="3270967" y="2238107"/>
                </a:lnTo>
                <a:cubicBezTo>
                  <a:pt x="3264672" y="2243052"/>
                  <a:pt x="3260401" y="2245525"/>
                  <a:pt x="3258154" y="2245525"/>
                </a:cubicBezTo>
                <a:lnTo>
                  <a:pt x="3251680" y="2243367"/>
                </a:lnTo>
                <a:cubicBezTo>
                  <a:pt x="3251680" y="2245345"/>
                  <a:pt x="3244891" y="2251100"/>
                  <a:pt x="3231313" y="2260631"/>
                </a:cubicBezTo>
                <a:cubicBezTo>
                  <a:pt x="3227717" y="2260811"/>
                  <a:pt x="3225918" y="2261845"/>
                  <a:pt x="3225918" y="2263733"/>
                </a:cubicBezTo>
                <a:lnTo>
                  <a:pt x="3225918" y="2265891"/>
                </a:lnTo>
                <a:lnTo>
                  <a:pt x="3237653" y="2283155"/>
                </a:lnTo>
                <a:cubicBezTo>
                  <a:pt x="3253568" y="2289719"/>
                  <a:pt x="3265751" y="2296508"/>
                  <a:pt x="3274204" y="2303522"/>
                </a:cubicBezTo>
                <a:cubicBezTo>
                  <a:pt x="3285623" y="2304421"/>
                  <a:pt x="3291333" y="2306938"/>
                  <a:pt x="3291333" y="2311075"/>
                </a:cubicBezTo>
                <a:cubicBezTo>
                  <a:pt x="3289715" y="2314761"/>
                  <a:pt x="3285803" y="2317953"/>
                  <a:pt x="3279599" y="2320651"/>
                </a:cubicBezTo>
                <a:cubicBezTo>
                  <a:pt x="3277081" y="2324607"/>
                  <a:pt x="3274923" y="2330676"/>
                  <a:pt x="3273125" y="2338859"/>
                </a:cubicBezTo>
                <a:cubicBezTo>
                  <a:pt x="3271686" y="2338859"/>
                  <a:pt x="3270967" y="2341736"/>
                  <a:pt x="3270967" y="2347491"/>
                </a:cubicBezTo>
                <a:lnTo>
                  <a:pt x="3269888" y="2350728"/>
                </a:lnTo>
                <a:lnTo>
                  <a:pt x="3268809" y="2350728"/>
                </a:lnTo>
                <a:lnTo>
                  <a:pt x="3269888" y="2356123"/>
                </a:lnTo>
                <a:lnTo>
                  <a:pt x="3269888" y="2358281"/>
                </a:lnTo>
                <a:cubicBezTo>
                  <a:pt x="3269888" y="2359270"/>
                  <a:pt x="3265976" y="2361743"/>
                  <a:pt x="3258154" y="2365699"/>
                </a:cubicBezTo>
                <a:lnTo>
                  <a:pt x="3254917" y="2365699"/>
                </a:lnTo>
                <a:cubicBezTo>
                  <a:pt x="3248083" y="2358955"/>
                  <a:pt x="3239136" y="2351807"/>
                  <a:pt x="3228076" y="2344254"/>
                </a:cubicBezTo>
                <a:cubicBezTo>
                  <a:pt x="3210902" y="2319797"/>
                  <a:pt x="3202315" y="2305140"/>
                  <a:pt x="3202315" y="2300285"/>
                </a:cubicBezTo>
                <a:lnTo>
                  <a:pt x="3195841" y="2293811"/>
                </a:lnTo>
                <a:lnTo>
                  <a:pt x="3196920" y="2289494"/>
                </a:lnTo>
                <a:cubicBezTo>
                  <a:pt x="3193323" y="2283650"/>
                  <a:pt x="3191165" y="2277940"/>
                  <a:pt x="3190446" y="2272365"/>
                </a:cubicBezTo>
                <a:lnTo>
                  <a:pt x="3185186" y="2271286"/>
                </a:lnTo>
                <a:lnTo>
                  <a:pt x="3184107" y="2271286"/>
                </a:lnTo>
                <a:lnTo>
                  <a:pt x="3184107" y="2272365"/>
                </a:lnTo>
                <a:lnTo>
                  <a:pt x="3185186" y="2285313"/>
                </a:lnTo>
                <a:lnTo>
                  <a:pt x="3181949" y="2288415"/>
                </a:lnTo>
                <a:lnTo>
                  <a:pt x="3185186" y="2295969"/>
                </a:lnTo>
                <a:lnTo>
                  <a:pt x="3185186" y="2298127"/>
                </a:lnTo>
                <a:lnTo>
                  <a:pt x="3177633" y="2332520"/>
                </a:lnTo>
                <a:lnTo>
                  <a:pt x="3174396" y="2333599"/>
                </a:lnTo>
                <a:lnTo>
                  <a:pt x="3174396" y="2337780"/>
                </a:lnTo>
                <a:cubicBezTo>
                  <a:pt x="3180150" y="2341556"/>
                  <a:pt x="3183028" y="2348390"/>
                  <a:pt x="3183028" y="2358281"/>
                </a:cubicBezTo>
                <a:lnTo>
                  <a:pt x="3181949" y="2362462"/>
                </a:lnTo>
                <a:lnTo>
                  <a:pt x="3185186" y="2367857"/>
                </a:lnTo>
                <a:cubicBezTo>
                  <a:pt x="3185186" y="2369296"/>
                  <a:pt x="3179431" y="2374646"/>
                  <a:pt x="3167922" y="2383907"/>
                </a:cubicBezTo>
                <a:cubicBezTo>
                  <a:pt x="3166123" y="2383907"/>
                  <a:pt x="3163651" y="2386425"/>
                  <a:pt x="3160504" y="2391460"/>
                </a:cubicBezTo>
                <a:lnTo>
                  <a:pt x="3146477" y="2395776"/>
                </a:lnTo>
                <a:lnTo>
                  <a:pt x="3145398" y="2395776"/>
                </a:lnTo>
                <a:cubicBezTo>
                  <a:pt x="3143060" y="2393618"/>
                  <a:pt x="3136631" y="2391460"/>
                  <a:pt x="3126111" y="2389302"/>
                </a:cubicBezTo>
                <a:lnTo>
                  <a:pt x="3120716" y="2382963"/>
                </a:lnTo>
                <a:lnTo>
                  <a:pt x="3120716" y="2377568"/>
                </a:lnTo>
                <a:cubicBezTo>
                  <a:pt x="3120716" y="2376129"/>
                  <a:pt x="3121795" y="2375410"/>
                  <a:pt x="3123953" y="2375410"/>
                </a:cubicBezTo>
                <a:lnTo>
                  <a:pt x="3123953" y="2373252"/>
                </a:lnTo>
                <a:cubicBezTo>
                  <a:pt x="3112533" y="2359495"/>
                  <a:pt x="3101068" y="2350908"/>
                  <a:pt x="3089559" y="2347491"/>
                </a:cubicBezTo>
                <a:cubicBezTo>
                  <a:pt x="3087491" y="2347491"/>
                  <a:pt x="3085737" y="2346052"/>
                  <a:pt x="3084299" y="2343175"/>
                </a:cubicBezTo>
                <a:lnTo>
                  <a:pt x="3087536" y="2339938"/>
                </a:lnTo>
                <a:lnTo>
                  <a:pt x="3094954" y="2341017"/>
                </a:lnTo>
                <a:lnTo>
                  <a:pt x="3097112" y="2341017"/>
                </a:lnTo>
                <a:lnTo>
                  <a:pt x="3108981" y="2339938"/>
                </a:lnTo>
                <a:lnTo>
                  <a:pt x="3115321" y="2342096"/>
                </a:lnTo>
                <a:lnTo>
                  <a:pt x="3123953" y="2342096"/>
                </a:lnTo>
                <a:cubicBezTo>
                  <a:pt x="3129707" y="2342096"/>
                  <a:pt x="3132585" y="2338544"/>
                  <a:pt x="3132585" y="2331441"/>
                </a:cubicBezTo>
                <a:lnTo>
                  <a:pt x="3132585" y="2319572"/>
                </a:lnTo>
                <a:lnTo>
                  <a:pt x="3133664" y="2315256"/>
                </a:lnTo>
                <a:lnTo>
                  <a:pt x="3132585" y="2312019"/>
                </a:lnTo>
                <a:lnTo>
                  <a:pt x="3133664" y="2308917"/>
                </a:lnTo>
                <a:lnTo>
                  <a:pt x="3132585" y="2302443"/>
                </a:lnTo>
                <a:lnTo>
                  <a:pt x="3132585" y="2295969"/>
                </a:lnTo>
                <a:lnTo>
                  <a:pt x="3131506" y="2295969"/>
                </a:lnTo>
                <a:cubicBezTo>
                  <a:pt x="3129348" y="2298666"/>
                  <a:pt x="3125032" y="2301543"/>
                  <a:pt x="3118558" y="2304601"/>
                </a:cubicBezTo>
                <a:lnTo>
                  <a:pt x="3105744" y="2318493"/>
                </a:lnTo>
                <a:cubicBezTo>
                  <a:pt x="3105564" y="2322629"/>
                  <a:pt x="3098056" y="2329058"/>
                  <a:pt x="3083220" y="2337780"/>
                </a:cubicBezTo>
                <a:cubicBezTo>
                  <a:pt x="3075847" y="2344973"/>
                  <a:pt x="3070812" y="2352481"/>
                  <a:pt x="3068114" y="2360304"/>
                </a:cubicBezTo>
                <a:lnTo>
                  <a:pt x="3062854" y="2364620"/>
                </a:lnTo>
                <a:cubicBezTo>
                  <a:pt x="3059077" y="2364620"/>
                  <a:pt x="3055481" y="2359630"/>
                  <a:pt x="3052064" y="2349649"/>
                </a:cubicBezTo>
                <a:cubicBezTo>
                  <a:pt x="3046309" y="2348570"/>
                  <a:pt x="3043432" y="2345693"/>
                  <a:pt x="3043432" y="2341017"/>
                </a:cubicBezTo>
                <a:lnTo>
                  <a:pt x="3043432" y="2337780"/>
                </a:lnTo>
                <a:lnTo>
                  <a:pt x="3047748" y="2332520"/>
                </a:lnTo>
                <a:cubicBezTo>
                  <a:pt x="3047748" y="2331081"/>
                  <a:pt x="3045590" y="2330362"/>
                  <a:pt x="3041274" y="2330362"/>
                </a:cubicBezTo>
                <a:lnTo>
                  <a:pt x="3028461" y="2311075"/>
                </a:lnTo>
                <a:cubicBezTo>
                  <a:pt x="3029719" y="2307838"/>
                  <a:pt x="3031877" y="2305320"/>
                  <a:pt x="3034935" y="2303522"/>
                </a:cubicBezTo>
                <a:lnTo>
                  <a:pt x="3040330" y="2303522"/>
                </a:lnTo>
                <a:lnTo>
                  <a:pt x="3046669" y="2306759"/>
                </a:lnTo>
                <a:cubicBezTo>
                  <a:pt x="3051884" y="2306759"/>
                  <a:pt x="3061550" y="2303522"/>
                  <a:pt x="3075667" y="2297048"/>
                </a:cubicBezTo>
                <a:lnTo>
                  <a:pt x="3076746" y="2297048"/>
                </a:lnTo>
                <a:lnTo>
                  <a:pt x="3081062" y="2298127"/>
                </a:lnTo>
                <a:cubicBezTo>
                  <a:pt x="3086277" y="2298127"/>
                  <a:pt x="3097337" y="2293496"/>
                  <a:pt x="3114242" y="2284234"/>
                </a:cubicBezTo>
                <a:lnTo>
                  <a:pt x="3115321" y="2284234"/>
                </a:lnTo>
                <a:lnTo>
                  <a:pt x="3121795" y="2287336"/>
                </a:lnTo>
                <a:lnTo>
                  <a:pt x="3123953" y="2287336"/>
                </a:lnTo>
                <a:cubicBezTo>
                  <a:pt x="3125571" y="2287067"/>
                  <a:pt x="3128808" y="2281357"/>
                  <a:pt x="3133664" y="2270207"/>
                </a:cubicBezTo>
                <a:lnTo>
                  <a:pt x="3132585" y="2262654"/>
                </a:lnTo>
                <a:lnTo>
                  <a:pt x="3132585" y="2248762"/>
                </a:lnTo>
                <a:lnTo>
                  <a:pt x="3131506" y="2237028"/>
                </a:lnTo>
                <a:cubicBezTo>
                  <a:pt x="3132944" y="2233431"/>
                  <a:pt x="3133664" y="2226957"/>
                  <a:pt x="3133664" y="2217606"/>
                </a:cubicBezTo>
                <a:lnTo>
                  <a:pt x="3133664" y="2210188"/>
                </a:lnTo>
                <a:lnTo>
                  <a:pt x="3134743" y="2203714"/>
                </a:lnTo>
                <a:lnTo>
                  <a:pt x="3133664" y="2202635"/>
                </a:lnTo>
                <a:lnTo>
                  <a:pt x="3133664" y="2201556"/>
                </a:lnTo>
                <a:lnTo>
                  <a:pt x="3134743" y="2195082"/>
                </a:lnTo>
                <a:lnTo>
                  <a:pt x="3130427" y="2191845"/>
                </a:lnTo>
                <a:lnTo>
                  <a:pt x="3129348" y="2190766"/>
                </a:lnTo>
                <a:lnTo>
                  <a:pt x="3129348" y="2188743"/>
                </a:lnTo>
                <a:cubicBezTo>
                  <a:pt x="3129348" y="2187304"/>
                  <a:pt x="3130427" y="2186584"/>
                  <a:pt x="3132585" y="2186584"/>
                </a:cubicBezTo>
                <a:lnTo>
                  <a:pt x="3133664" y="2185505"/>
                </a:lnTo>
                <a:lnTo>
                  <a:pt x="3133664" y="2184426"/>
                </a:lnTo>
                <a:lnTo>
                  <a:pt x="3129348" y="2175794"/>
                </a:lnTo>
                <a:lnTo>
                  <a:pt x="3133664" y="2169320"/>
                </a:lnTo>
                <a:lnTo>
                  <a:pt x="3129348" y="2130746"/>
                </a:lnTo>
                <a:close/>
                <a:moveTo>
                  <a:pt x="5693177" y="2129532"/>
                </a:moveTo>
                <a:lnTo>
                  <a:pt x="5695335" y="2129532"/>
                </a:lnTo>
                <a:lnTo>
                  <a:pt x="5710576" y="2139108"/>
                </a:lnTo>
                <a:lnTo>
                  <a:pt x="5710576" y="2140187"/>
                </a:lnTo>
                <a:cubicBezTo>
                  <a:pt x="5710576" y="2141626"/>
                  <a:pt x="5707294" y="2143739"/>
                  <a:pt x="5700730" y="2146526"/>
                </a:cubicBezTo>
                <a:lnTo>
                  <a:pt x="5700730" y="2148684"/>
                </a:lnTo>
                <a:lnTo>
                  <a:pt x="5699651" y="2148684"/>
                </a:lnTo>
                <a:lnTo>
                  <a:pt x="5700730" y="2156103"/>
                </a:lnTo>
                <a:lnTo>
                  <a:pt x="5700730" y="2167837"/>
                </a:lnTo>
                <a:lnTo>
                  <a:pt x="5703967" y="2168916"/>
                </a:lnTo>
                <a:lnTo>
                  <a:pt x="5712734" y="2165679"/>
                </a:lnTo>
                <a:lnTo>
                  <a:pt x="5715971" y="2165679"/>
                </a:lnTo>
                <a:lnTo>
                  <a:pt x="5724603" y="2172153"/>
                </a:lnTo>
                <a:cubicBezTo>
                  <a:pt x="5734044" y="2170175"/>
                  <a:pt x="5738765" y="2167657"/>
                  <a:pt x="5738765" y="2164600"/>
                </a:cubicBezTo>
                <a:cubicBezTo>
                  <a:pt x="5740743" y="2161633"/>
                  <a:pt x="5744699" y="2158440"/>
                  <a:pt x="5750634" y="2155024"/>
                </a:cubicBezTo>
                <a:lnTo>
                  <a:pt x="5753871" y="2151921"/>
                </a:lnTo>
                <a:lnTo>
                  <a:pt x="5758187" y="2151921"/>
                </a:lnTo>
                <a:lnTo>
                  <a:pt x="5777744" y="2160419"/>
                </a:lnTo>
                <a:cubicBezTo>
                  <a:pt x="5779003" y="2163026"/>
                  <a:pt x="5785522" y="2166218"/>
                  <a:pt x="5797301" y="2169995"/>
                </a:cubicBezTo>
                <a:cubicBezTo>
                  <a:pt x="5800897" y="2176199"/>
                  <a:pt x="5802696" y="2180425"/>
                  <a:pt x="5802696" y="2182673"/>
                </a:cubicBezTo>
                <a:lnTo>
                  <a:pt x="5802696" y="2183752"/>
                </a:lnTo>
                <a:lnTo>
                  <a:pt x="5799459" y="2186989"/>
                </a:lnTo>
                <a:lnTo>
                  <a:pt x="5791771" y="2185910"/>
                </a:lnTo>
                <a:cubicBezTo>
                  <a:pt x="5791771" y="2188787"/>
                  <a:pt x="5790332" y="2190226"/>
                  <a:pt x="5787455" y="2190226"/>
                </a:cubicBezTo>
                <a:lnTo>
                  <a:pt x="5775586" y="2189147"/>
                </a:lnTo>
                <a:cubicBezTo>
                  <a:pt x="5765425" y="2190676"/>
                  <a:pt x="5760345" y="2193508"/>
                  <a:pt x="5760345" y="2197644"/>
                </a:cubicBezTo>
                <a:lnTo>
                  <a:pt x="5770191" y="2210323"/>
                </a:lnTo>
                <a:lnTo>
                  <a:pt x="5771270" y="2216797"/>
                </a:lnTo>
                <a:lnTo>
                  <a:pt x="5770191" y="2217876"/>
                </a:lnTo>
                <a:lnTo>
                  <a:pt x="5765875" y="2217876"/>
                </a:lnTo>
                <a:cubicBezTo>
                  <a:pt x="5764346" y="2217876"/>
                  <a:pt x="5763582" y="2216797"/>
                  <a:pt x="5763582" y="2214639"/>
                </a:cubicBezTo>
                <a:lnTo>
                  <a:pt x="5762503" y="2213560"/>
                </a:lnTo>
                <a:lnTo>
                  <a:pt x="5761424" y="2213560"/>
                </a:lnTo>
                <a:lnTo>
                  <a:pt x="5756029" y="2217876"/>
                </a:lnTo>
                <a:lnTo>
                  <a:pt x="5743081" y="2217876"/>
                </a:lnTo>
                <a:lnTo>
                  <a:pt x="5742002" y="2216797"/>
                </a:lnTo>
                <a:lnTo>
                  <a:pt x="5722445" y="2219899"/>
                </a:lnTo>
                <a:lnTo>
                  <a:pt x="5722445" y="2225294"/>
                </a:lnTo>
                <a:lnTo>
                  <a:pt x="5719208" y="2233791"/>
                </a:lnTo>
                <a:lnTo>
                  <a:pt x="5720287" y="2237028"/>
                </a:lnTo>
                <a:lnTo>
                  <a:pt x="5722445" y="2237028"/>
                </a:lnTo>
                <a:lnTo>
                  <a:pt x="5728919" y="2233791"/>
                </a:lnTo>
                <a:cubicBezTo>
                  <a:pt x="5736921" y="2240714"/>
                  <a:pt x="5744519" y="2244626"/>
                  <a:pt x="5751713" y="2245525"/>
                </a:cubicBezTo>
                <a:cubicBezTo>
                  <a:pt x="5760435" y="2249931"/>
                  <a:pt x="5764796" y="2254157"/>
                  <a:pt x="5764796" y="2258203"/>
                </a:cubicBezTo>
                <a:lnTo>
                  <a:pt x="5756029" y="2265756"/>
                </a:lnTo>
                <a:lnTo>
                  <a:pt x="5756029" y="2271017"/>
                </a:lnTo>
                <a:lnTo>
                  <a:pt x="5760345" y="2284909"/>
                </a:lnTo>
                <a:lnTo>
                  <a:pt x="5759266" y="2293406"/>
                </a:lnTo>
                <a:lnTo>
                  <a:pt x="5760345" y="2298666"/>
                </a:lnTo>
                <a:cubicBezTo>
                  <a:pt x="5758187" y="2302622"/>
                  <a:pt x="5757108" y="2306534"/>
                  <a:pt x="5757108" y="2310400"/>
                </a:cubicBezTo>
                <a:lnTo>
                  <a:pt x="5760345" y="2318897"/>
                </a:lnTo>
                <a:lnTo>
                  <a:pt x="5760345" y="2319976"/>
                </a:lnTo>
                <a:cubicBezTo>
                  <a:pt x="5756568" y="2330587"/>
                  <a:pt x="5752612" y="2335892"/>
                  <a:pt x="5748476" y="2335892"/>
                </a:cubicBezTo>
                <a:lnTo>
                  <a:pt x="5742002" y="2333734"/>
                </a:lnTo>
                <a:lnTo>
                  <a:pt x="5729998" y="2333734"/>
                </a:lnTo>
                <a:lnTo>
                  <a:pt x="5722445" y="2335892"/>
                </a:lnTo>
                <a:cubicBezTo>
                  <a:pt x="5710935" y="2327260"/>
                  <a:pt x="5705181" y="2322314"/>
                  <a:pt x="5705181" y="2321055"/>
                </a:cubicBezTo>
                <a:lnTo>
                  <a:pt x="5710576" y="2300824"/>
                </a:lnTo>
                <a:cubicBezTo>
                  <a:pt x="5712734" y="2300824"/>
                  <a:pt x="5713813" y="2300105"/>
                  <a:pt x="5713813" y="2298666"/>
                </a:cubicBezTo>
                <a:lnTo>
                  <a:pt x="5713813" y="2297587"/>
                </a:lnTo>
                <a:lnTo>
                  <a:pt x="5711655" y="2294485"/>
                </a:lnTo>
                <a:lnTo>
                  <a:pt x="5711655" y="2286932"/>
                </a:lnTo>
                <a:lnTo>
                  <a:pt x="5714892" y="2277356"/>
                </a:lnTo>
                <a:lnTo>
                  <a:pt x="5713813" y="2277356"/>
                </a:lnTo>
                <a:cubicBezTo>
                  <a:pt x="5710935" y="2277356"/>
                  <a:pt x="5709497" y="2276322"/>
                  <a:pt x="5709497" y="2274254"/>
                </a:cubicBezTo>
                <a:lnTo>
                  <a:pt x="5709497" y="2271017"/>
                </a:lnTo>
                <a:lnTo>
                  <a:pt x="5711655" y="2243367"/>
                </a:lnTo>
                <a:lnTo>
                  <a:pt x="5710576" y="2240130"/>
                </a:lnTo>
                <a:lnTo>
                  <a:pt x="5705181" y="2240130"/>
                </a:lnTo>
                <a:cubicBezTo>
                  <a:pt x="5705181" y="2242288"/>
                  <a:pt x="5704416" y="2243367"/>
                  <a:pt x="5702888" y="2243367"/>
                </a:cubicBezTo>
                <a:lnTo>
                  <a:pt x="5701809" y="2243367"/>
                </a:lnTo>
                <a:cubicBezTo>
                  <a:pt x="5695155" y="2240490"/>
                  <a:pt x="5689760" y="2239051"/>
                  <a:pt x="5685624" y="2239051"/>
                </a:cubicBezTo>
                <a:lnTo>
                  <a:pt x="5683466" y="2232712"/>
                </a:lnTo>
                <a:lnTo>
                  <a:pt x="5683466" y="2231633"/>
                </a:lnTo>
                <a:lnTo>
                  <a:pt x="5685624" y="2222057"/>
                </a:lnTo>
                <a:cubicBezTo>
                  <a:pt x="5685624" y="2218550"/>
                  <a:pt x="5683466" y="2216797"/>
                  <a:pt x="5679150" y="2216797"/>
                </a:cubicBezTo>
                <a:lnTo>
                  <a:pt x="5676992" y="2213560"/>
                </a:lnTo>
                <a:lnTo>
                  <a:pt x="5676992" y="2212481"/>
                </a:lnTo>
                <a:lnTo>
                  <a:pt x="5684545" y="2208299"/>
                </a:lnTo>
                <a:lnTo>
                  <a:pt x="5684545" y="2207220"/>
                </a:lnTo>
                <a:lnTo>
                  <a:pt x="5682387" y="2201825"/>
                </a:lnTo>
                <a:lnTo>
                  <a:pt x="5685624" y="2192249"/>
                </a:lnTo>
                <a:cubicBezTo>
                  <a:pt x="5685624" y="2190541"/>
                  <a:pt x="5684185" y="2188068"/>
                  <a:pt x="5681308" y="2184831"/>
                </a:cubicBezTo>
                <a:lnTo>
                  <a:pt x="5681308" y="2181594"/>
                </a:lnTo>
                <a:cubicBezTo>
                  <a:pt x="5681308" y="2179886"/>
                  <a:pt x="5682747" y="2178852"/>
                  <a:pt x="5685624" y="2178492"/>
                </a:cubicBezTo>
                <a:cubicBezTo>
                  <a:pt x="5685624" y="2176334"/>
                  <a:pt x="5680903" y="2175255"/>
                  <a:pt x="5671462" y="2175255"/>
                </a:cubicBezTo>
                <a:lnTo>
                  <a:pt x="5657435" y="2175255"/>
                </a:lnTo>
                <a:lnTo>
                  <a:pt x="5640036" y="2176334"/>
                </a:lnTo>
                <a:lnTo>
                  <a:pt x="5638957" y="2175255"/>
                </a:lnTo>
                <a:lnTo>
                  <a:pt x="5637878" y="2175255"/>
                </a:lnTo>
                <a:lnTo>
                  <a:pt x="5631404" y="2176334"/>
                </a:lnTo>
                <a:lnTo>
                  <a:pt x="5631404" y="2177413"/>
                </a:lnTo>
                <a:lnTo>
                  <a:pt x="5646645" y="2177413"/>
                </a:lnTo>
                <a:lnTo>
                  <a:pt x="5657435" y="2185910"/>
                </a:lnTo>
                <a:lnTo>
                  <a:pt x="5657435" y="2190226"/>
                </a:lnTo>
                <a:lnTo>
                  <a:pt x="5656356" y="2191170"/>
                </a:lnTo>
                <a:cubicBezTo>
                  <a:pt x="5651321" y="2193508"/>
                  <a:pt x="5648803" y="2195306"/>
                  <a:pt x="5648803" y="2196565"/>
                </a:cubicBezTo>
                <a:lnTo>
                  <a:pt x="5648803" y="2201825"/>
                </a:lnTo>
                <a:cubicBezTo>
                  <a:pt x="5648803" y="2206861"/>
                  <a:pt x="5653119" y="2209378"/>
                  <a:pt x="5661751" y="2209378"/>
                </a:cubicBezTo>
                <a:lnTo>
                  <a:pt x="5667146" y="2209378"/>
                </a:lnTo>
                <a:lnTo>
                  <a:pt x="5670383" y="2212481"/>
                </a:lnTo>
                <a:lnTo>
                  <a:pt x="5670383" y="2213560"/>
                </a:lnTo>
                <a:cubicBezTo>
                  <a:pt x="5670383" y="2216437"/>
                  <a:pt x="5664269" y="2218235"/>
                  <a:pt x="5652040" y="2218955"/>
                </a:cubicBezTo>
                <a:cubicBezTo>
                  <a:pt x="5649163" y="2234510"/>
                  <a:pt x="5643363" y="2242288"/>
                  <a:pt x="5634641" y="2242288"/>
                </a:cubicBezTo>
                <a:lnTo>
                  <a:pt x="5634641" y="2244446"/>
                </a:lnTo>
                <a:lnTo>
                  <a:pt x="5658514" y="2244446"/>
                </a:lnTo>
                <a:cubicBezTo>
                  <a:pt x="5665707" y="2245885"/>
                  <a:pt x="5669304" y="2247278"/>
                  <a:pt x="5669304" y="2248627"/>
                </a:cubicBezTo>
                <a:lnTo>
                  <a:pt x="5669304" y="2250785"/>
                </a:lnTo>
                <a:cubicBezTo>
                  <a:pt x="5669304" y="2252224"/>
                  <a:pt x="5666786" y="2252943"/>
                  <a:pt x="5661751" y="2252943"/>
                </a:cubicBezTo>
                <a:cubicBezTo>
                  <a:pt x="5661751" y="2254742"/>
                  <a:pt x="5659233" y="2256180"/>
                  <a:pt x="5654198" y="2257259"/>
                </a:cubicBezTo>
                <a:lnTo>
                  <a:pt x="5649882" y="2251864"/>
                </a:lnTo>
                <a:lnTo>
                  <a:pt x="5628167" y="2256180"/>
                </a:lnTo>
                <a:lnTo>
                  <a:pt x="5618456" y="2254022"/>
                </a:lnTo>
                <a:lnTo>
                  <a:pt x="5617377" y="2254022"/>
                </a:lnTo>
                <a:lnTo>
                  <a:pt x="5617377" y="2255101"/>
                </a:lnTo>
                <a:lnTo>
                  <a:pt x="5616298" y="2269938"/>
                </a:lnTo>
                <a:lnTo>
                  <a:pt x="5617377" y="2285853"/>
                </a:lnTo>
                <a:lnTo>
                  <a:pt x="5607531" y="2289090"/>
                </a:lnTo>
                <a:cubicBezTo>
                  <a:pt x="5607531" y="2290888"/>
                  <a:pt x="5610453" y="2292327"/>
                  <a:pt x="5616298" y="2293406"/>
                </a:cubicBezTo>
                <a:lnTo>
                  <a:pt x="5618456" y="2299745"/>
                </a:lnTo>
                <a:cubicBezTo>
                  <a:pt x="5618456" y="2305410"/>
                  <a:pt x="5616612" y="2308242"/>
                  <a:pt x="5612926" y="2308242"/>
                </a:cubicBezTo>
                <a:cubicBezTo>
                  <a:pt x="5612926" y="2310940"/>
                  <a:pt x="5614409" y="2314132"/>
                  <a:pt x="5617377" y="2317818"/>
                </a:cubicBezTo>
                <a:lnTo>
                  <a:pt x="5617377" y="2329553"/>
                </a:lnTo>
                <a:lnTo>
                  <a:pt x="5614005" y="2332790"/>
                </a:lnTo>
                <a:lnTo>
                  <a:pt x="5604294" y="2332790"/>
                </a:lnTo>
                <a:lnTo>
                  <a:pt x="5604294" y="2333734"/>
                </a:lnTo>
                <a:lnTo>
                  <a:pt x="5605373" y="2339129"/>
                </a:lnTo>
                <a:lnTo>
                  <a:pt x="5601057" y="2342366"/>
                </a:lnTo>
                <a:lnTo>
                  <a:pt x="5590267" y="2342366"/>
                </a:lnTo>
                <a:cubicBezTo>
                  <a:pt x="5585321" y="2338769"/>
                  <a:pt x="5579522" y="2336971"/>
                  <a:pt x="5572868" y="2336971"/>
                </a:cubicBezTo>
                <a:lnTo>
                  <a:pt x="5568552" y="2328474"/>
                </a:lnTo>
                <a:lnTo>
                  <a:pt x="5570710" y="2323213"/>
                </a:lnTo>
                <a:cubicBezTo>
                  <a:pt x="5567833" y="2321775"/>
                  <a:pt x="5566394" y="2319617"/>
                  <a:pt x="5566394" y="2316739"/>
                </a:cubicBezTo>
                <a:cubicBezTo>
                  <a:pt x="5566394" y="2311075"/>
                  <a:pt x="5568192" y="2305770"/>
                  <a:pt x="5571789" y="2300824"/>
                </a:cubicBezTo>
                <a:lnTo>
                  <a:pt x="5570710" y="2292327"/>
                </a:lnTo>
                <a:cubicBezTo>
                  <a:pt x="5570710" y="2281627"/>
                  <a:pt x="5572149" y="2276277"/>
                  <a:pt x="5575026" y="2276277"/>
                </a:cubicBezTo>
                <a:lnTo>
                  <a:pt x="5575026" y="2273175"/>
                </a:lnTo>
                <a:cubicBezTo>
                  <a:pt x="5571429" y="2273175"/>
                  <a:pt x="5568912" y="2267869"/>
                  <a:pt x="5567473" y="2257259"/>
                </a:cubicBezTo>
                <a:lnTo>
                  <a:pt x="5573947" y="2251864"/>
                </a:lnTo>
                <a:cubicBezTo>
                  <a:pt x="5571070" y="2248897"/>
                  <a:pt x="5569631" y="2246065"/>
                  <a:pt x="5569631" y="2243367"/>
                </a:cubicBezTo>
                <a:lnTo>
                  <a:pt x="5569631" y="2241209"/>
                </a:lnTo>
                <a:cubicBezTo>
                  <a:pt x="5572149" y="2236983"/>
                  <a:pt x="5575745" y="2234870"/>
                  <a:pt x="5580421" y="2234870"/>
                </a:cubicBezTo>
                <a:cubicBezTo>
                  <a:pt x="5592560" y="2237477"/>
                  <a:pt x="5601956" y="2241029"/>
                  <a:pt x="5608610" y="2245525"/>
                </a:cubicBezTo>
                <a:cubicBezTo>
                  <a:pt x="5617332" y="2245525"/>
                  <a:pt x="5621693" y="2246244"/>
                  <a:pt x="5621693" y="2247683"/>
                </a:cubicBezTo>
                <a:lnTo>
                  <a:pt x="5631404" y="2244446"/>
                </a:lnTo>
                <a:lnTo>
                  <a:pt x="5631404" y="2243367"/>
                </a:lnTo>
                <a:cubicBezTo>
                  <a:pt x="5620344" y="2243367"/>
                  <a:pt x="5612746" y="2240535"/>
                  <a:pt x="5608610" y="2234870"/>
                </a:cubicBezTo>
                <a:lnTo>
                  <a:pt x="5609689" y="2227452"/>
                </a:lnTo>
                <a:lnTo>
                  <a:pt x="5609689" y="2223136"/>
                </a:lnTo>
                <a:lnTo>
                  <a:pt x="5605373" y="2218955"/>
                </a:lnTo>
                <a:lnTo>
                  <a:pt x="5585951" y="2218955"/>
                </a:lnTo>
                <a:lnTo>
                  <a:pt x="5568552" y="2220978"/>
                </a:lnTo>
                <a:lnTo>
                  <a:pt x="5565315" y="2220978"/>
                </a:lnTo>
                <a:lnTo>
                  <a:pt x="5546837" y="2213560"/>
                </a:lnTo>
                <a:cubicBezTo>
                  <a:pt x="5544679" y="2213560"/>
                  <a:pt x="5542521" y="2207895"/>
                  <a:pt x="5540363" y="2196565"/>
                </a:cubicBezTo>
                <a:cubicBezTo>
                  <a:pt x="5544319" y="2186495"/>
                  <a:pt x="5550478" y="2179031"/>
                  <a:pt x="5558841" y="2174176"/>
                </a:cubicBezTo>
                <a:cubicBezTo>
                  <a:pt x="5563157" y="2174176"/>
                  <a:pt x="5565315" y="2172423"/>
                  <a:pt x="5565315" y="2168916"/>
                </a:cubicBezTo>
                <a:cubicBezTo>
                  <a:pt x="5568552" y="2167477"/>
                  <a:pt x="5570350" y="2166039"/>
                  <a:pt x="5570710" y="2164600"/>
                </a:cubicBezTo>
                <a:lnTo>
                  <a:pt x="5570710" y="2163521"/>
                </a:lnTo>
                <a:lnTo>
                  <a:pt x="5569631" y="2159340"/>
                </a:lnTo>
                <a:cubicBezTo>
                  <a:pt x="5570710" y="2156462"/>
                  <a:pt x="5571789" y="2155024"/>
                  <a:pt x="5572868" y="2155024"/>
                </a:cubicBezTo>
                <a:lnTo>
                  <a:pt x="5573947" y="2155024"/>
                </a:lnTo>
                <a:cubicBezTo>
                  <a:pt x="5577184" y="2156462"/>
                  <a:pt x="5580421" y="2159654"/>
                  <a:pt x="5583658" y="2164600"/>
                </a:cubicBezTo>
                <a:lnTo>
                  <a:pt x="5605373" y="2171074"/>
                </a:lnTo>
                <a:lnTo>
                  <a:pt x="5614005" y="2168916"/>
                </a:lnTo>
                <a:lnTo>
                  <a:pt x="5621693" y="2168916"/>
                </a:lnTo>
                <a:lnTo>
                  <a:pt x="5628167" y="2169995"/>
                </a:lnTo>
                <a:cubicBezTo>
                  <a:pt x="5631764" y="2169096"/>
                  <a:pt x="5633562" y="2168017"/>
                  <a:pt x="5633562" y="2166758"/>
                </a:cubicBezTo>
                <a:lnTo>
                  <a:pt x="5641115" y="2167837"/>
                </a:lnTo>
                <a:lnTo>
                  <a:pt x="5642194" y="2167837"/>
                </a:lnTo>
                <a:lnTo>
                  <a:pt x="5645566" y="2164600"/>
                </a:lnTo>
                <a:cubicBezTo>
                  <a:pt x="5641160" y="2164600"/>
                  <a:pt x="5638957" y="2160014"/>
                  <a:pt x="5638957" y="2150842"/>
                </a:cubicBezTo>
                <a:cubicBezTo>
                  <a:pt x="5641834" y="2146526"/>
                  <a:pt x="5643273" y="2142615"/>
                  <a:pt x="5643273" y="2139108"/>
                </a:cubicBezTo>
                <a:lnTo>
                  <a:pt x="5641115" y="2139108"/>
                </a:lnTo>
                <a:lnTo>
                  <a:pt x="5641115" y="2138029"/>
                </a:lnTo>
                <a:lnTo>
                  <a:pt x="5640036" y="2139108"/>
                </a:lnTo>
                <a:lnTo>
                  <a:pt x="5636799" y="2139108"/>
                </a:lnTo>
                <a:lnTo>
                  <a:pt x="5633562" y="2135871"/>
                </a:lnTo>
                <a:lnTo>
                  <a:pt x="5633562" y="2134792"/>
                </a:lnTo>
                <a:lnTo>
                  <a:pt x="5637878" y="2130611"/>
                </a:lnTo>
                <a:lnTo>
                  <a:pt x="5647724" y="2130611"/>
                </a:lnTo>
                <a:lnTo>
                  <a:pt x="5686703" y="2131690"/>
                </a:lnTo>
                <a:close/>
                <a:moveTo>
                  <a:pt x="3643749" y="2129262"/>
                </a:moveTo>
                <a:cubicBezTo>
                  <a:pt x="3646716" y="2129262"/>
                  <a:pt x="3650268" y="2130701"/>
                  <a:pt x="3654404" y="2133578"/>
                </a:cubicBezTo>
                <a:lnTo>
                  <a:pt x="3655483" y="2133578"/>
                </a:lnTo>
                <a:lnTo>
                  <a:pt x="3660878" y="2129262"/>
                </a:lnTo>
                <a:lnTo>
                  <a:pt x="3673826" y="2129262"/>
                </a:lnTo>
                <a:cubicBezTo>
                  <a:pt x="3682368" y="2131061"/>
                  <a:pt x="3687718" y="2133938"/>
                  <a:pt x="3689876" y="2137894"/>
                </a:cubicBezTo>
                <a:cubicBezTo>
                  <a:pt x="3689876" y="2143469"/>
                  <a:pt x="3685919" y="2147426"/>
                  <a:pt x="3678007" y="2149763"/>
                </a:cubicBezTo>
                <a:lnTo>
                  <a:pt x="3678007" y="2150842"/>
                </a:lnTo>
                <a:lnTo>
                  <a:pt x="3682323" y="2156103"/>
                </a:lnTo>
                <a:lnTo>
                  <a:pt x="3682323" y="2163656"/>
                </a:lnTo>
                <a:cubicBezTo>
                  <a:pt x="3682323" y="2166533"/>
                  <a:pt x="3685200" y="2170130"/>
                  <a:pt x="3690955" y="2174446"/>
                </a:cubicBezTo>
                <a:lnTo>
                  <a:pt x="3690955" y="2175525"/>
                </a:lnTo>
                <a:cubicBezTo>
                  <a:pt x="3690056" y="2178402"/>
                  <a:pt x="3686819" y="2179841"/>
                  <a:pt x="3681244" y="2179841"/>
                </a:cubicBezTo>
                <a:cubicBezTo>
                  <a:pt x="3662451" y="2179841"/>
                  <a:pt x="3652426" y="2178402"/>
                  <a:pt x="3651167" y="2175525"/>
                </a:cubicBezTo>
                <a:cubicBezTo>
                  <a:pt x="3648110" y="2178402"/>
                  <a:pt x="3644558" y="2179841"/>
                  <a:pt x="3640512" y="2179841"/>
                </a:cubicBezTo>
                <a:lnTo>
                  <a:pt x="3625406" y="2175525"/>
                </a:lnTo>
                <a:lnTo>
                  <a:pt x="3620011" y="2176604"/>
                </a:lnTo>
                <a:lnTo>
                  <a:pt x="3618932" y="2175525"/>
                </a:lnTo>
                <a:cubicBezTo>
                  <a:pt x="3618932" y="2176963"/>
                  <a:pt x="3617853" y="2177683"/>
                  <a:pt x="3615695" y="2177683"/>
                </a:cubicBezTo>
                <a:lnTo>
                  <a:pt x="3612458" y="2176604"/>
                </a:lnTo>
                <a:lnTo>
                  <a:pt x="3612458" y="2173367"/>
                </a:lnTo>
                <a:lnTo>
                  <a:pt x="3616774" y="2169051"/>
                </a:lnTo>
                <a:lnTo>
                  <a:pt x="3623248" y="2171209"/>
                </a:lnTo>
                <a:lnTo>
                  <a:pt x="3628643" y="2171209"/>
                </a:lnTo>
                <a:lnTo>
                  <a:pt x="3631880" y="2167972"/>
                </a:lnTo>
                <a:lnTo>
                  <a:pt x="3631880" y="2158261"/>
                </a:lnTo>
                <a:lnTo>
                  <a:pt x="3632959" y="2153945"/>
                </a:lnTo>
                <a:lnTo>
                  <a:pt x="3631880" y="2150842"/>
                </a:lnTo>
                <a:lnTo>
                  <a:pt x="3632959" y="2138973"/>
                </a:lnTo>
                <a:lnTo>
                  <a:pt x="3630801" y="2131420"/>
                </a:lnTo>
                <a:lnTo>
                  <a:pt x="3631880" y="2130341"/>
                </a:lnTo>
                <a:lnTo>
                  <a:pt x="3635117" y="2130341"/>
                </a:lnTo>
                <a:lnTo>
                  <a:pt x="3638354" y="2132499"/>
                </a:lnTo>
                <a:cubicBezTo>
                  <a:pt x="3638354" y="2130881"/>
                  <a:pt x="3640152" y="2129802"/>
                  <a:pt x="3643749" y="2129262"/>
                </a:cubicBezTo>
                <a:close/>
                <a:moveTo>
                  <a:pt x="5138718" y="2129128"/>
                </a:moveTo>
                <a:cubicBezTo>
                  <a:pt x="5165153" y="2136231"/>
                  <a:pt x="5178371" y="2143020"/>
                  <a:pt x="5178371" y="2149494"/>
                </a:cubicBezTo>
                <a:cubicBezTo>
                  <a:pt x="5182867" y="2149494"/>
                  <a:pt x="5185744" y="2153046"/>
                  <a:pt x="5187003" y="2160149"/>
                </a:cubicBezTo>
                <a:lnTo>
                  <a:pt x="5184845" y="2166623"/>
                </a:lnTo>
                <a:lnTo>
                  <a:pt x="5184845" y="2173097"/>
                </a:lnTo>
                <a:lnTo>
                  <a:pt x="5185924" y="2182673"/>
                </a:lnTo>
                <a:cubicBezTo>
                  <a:pt x="5185924" y="2186090"/>
                  <a:pt x="5179495" y="2188967"/>
                  <a:pt x="5166637" y="2191305"/>
                </a:cubicBezTo>
                <a:lnTo>
                  <a:pt x="5161242" y="2190226"/>
                </a:lnTo>
                <a:lnTo>
                  <a:pt x="5153689" y="2191305"/>
                </a:lnTo>
                <a:cubicBezTo>
                  <a:pt x="5146585" y="2184472"/>
                  <a:pt x="5143034" y="2173771"/>
                  <a:pt x="5143034" y="2159205"/>
                </a:cubicBezTo>
                <a:cubicBezTo>
                  <a:pt x="5139437" y="2148595"/>
                  <a:pt x="5134761" y="2141087"/>
                  <a:pt x="5129007" y="2136681"/>
                </a:cubicBezTo>
                <a:lnTo>
                  <a:pt x="5129007" y="2135601"/>
                </a:lnTo>
                <a:cubicBezTo>
                  <a:pt x="5131524" y="2131286"/>
                  <a:pt x="5134761" y="2129128"/>
                  <a:pt x="5138718" y="2129128"/>
                </a:cubicBezTo>
                <a:close/>
                <a:moveTo>
                  <a:pt x="209460" y="2129114"/>
                </a:moveTo>
                <a:lnTo>
                  <a:pt x="209460" y="2130193"/>
                </a:lnTo>
                <a:lnTo>
                  <a:pt x="211618" y="2130193"/>
                </a:lnTo>
                <a:lnTo>
                  <a:pt x="211618" y="2129114"/>
                </a:lnTo>
                <a:close/>
                <a:moveTo>
                  <a:pt x="1739178" y="2128858"/>
                </a:moveTo>
                <a:lnTo>
                  <a:pt x="1740259" y="2128858"/>
                </a:lnTo>
                <a:cubicBezTo>
                  <a:pt x="1744214" y="2134702"/>
                  <a:pt x="1747856" y="2137625"/>
                  <a:pt x="1751182" y="2137625"/>
                </a:cubicBezTo>
                <a:cubicBezTo>
                  <a:pt x="1755948" y="2140592"/>
                  <a:pt x="1762198" y="2142435"/>
                  <a:pt x="1769931" y="2143155"/>
                </a:cubicBezTo>
                <a:cubicBezTo>
                  <a:pt x="1775056" y="2147561"/>
                  <a:pt x="1778338" y="2153405"/>
                  <a:pt x="1779776" y="2160688"/>
                </a:cubicBezTo>
                <a:lnTo>
                  <a:pt x="1775325" y="2165139"/>
                </a:lnTo>
                <a:lnTo>
                  <a:pt x="1758870" y="2165139"/>
                </a:lnTo>
                <a:cubicBezTo>
                  <a:pt x="1753206" y="2162891"/>
                  <a:pt x="1743315" y="2161408"/>
                  <a:pt x="1729198" y="2160688"/>
                </a:cubicBezTo>
                <a:lnTo>
                  <a:pt x="1711666" y="2162846"/>
                </a:lnTo>
                <a:lnTo>
                  <a:pt x="1711666" y="2161767"/>
                </a:lnTo>
                <a:lnTo>
                  <a:pt x="1699526" y="2165139"/>
                </a:lnTo>
                <a:lnTo>
                  <a:pt x="1697368" y="2165139"/>
                </a:lnTo>
                <a:cubicBezTo>
                  <a:pt x="1694849" y="2165139"/>
                  <a:pt x="1691208" y="2163656"/>
                  <a:pt x="1686442" y="2160688"/>
                </a:cubicBezTo>
                <a:lnTo>
                  <a:pt x="1685228" y="2161767"/>
                </a:lnTo>
                <a:lnTo>
                  <a:pt x="1684151" y="2161767"/>
                </a:lnTo>
                <a:lnTo>
                  <a:pt x="1683071" y="2160688"/>
                </a:lnTo>
                <a:lnTo>
                  <a:pt x="1681991" y="2160688"/>
                </a:lnTo>
                <a:lnTo>
                  <a:pt x="1668775" y="2166218"/>
                </a:lnTo>
                <a:lnTo>
                  <a:pt x="1664457" y="2165139"/>
                </a:lnTo>
                <a:lnTo>
                  <a:pt x="1663380" y="2165139"/>
                </a:lnTo>
                <a:lnTo>
                  <a:pt x="1663380" y="2166218"/>
                </a:lnTo>
                <a:lnTo>
                  <a:pt x="1664457" y="2171748"/>
                </a:lnTo>
                <a:cubicBezTo>
                  <a:pt x="1658793" y="2177053"/>
                  <a:pt x="1654748" y="2182538"/>
                  <a:pt x="1652319" y="2188203"/>
                </a:cubicBezTo>
                <a:cubicBezTo>
                  <a:pt x="1650162" y="2188203"/>
                  <a:pt x="1647958" y="2189642"/>
                  <a:pt x="1645711" y="2192519"/>
                </a:cubicBezTo>
                <a:lnTo>
                  <a:pt x="1644631" y="2192519"/>
                </a:lnTo>
                <a:lnTo>
                  <a:pt x="1645711" y="2193598"/>
                </a:lnTo>
                <a:lnTo>
                  <a:pt x="1645711" y="2196970"/>
                </a:lnTo>
                <a:cubicBezTo>
                  <a:pt x="1645711" y="2200117"/>
                  <a:pt x="1640944" y="2202320"/>
                  <a:pt x="1631414" y="2203579"/>
                </a:cubicBezTo>
                <a:lnTo>
                  <a:pt x="1630335" y="2204658"/>
                </a:lnTo>
                <a:cubicBezTo>
                  <a:pt x="1631414" y="2211941"/>
                  <a:pt x="1633256" y="2215583"/>
                  <a:pt x="1635864" y="2215583"/>
                </a:cubicBezTo>
                <a:lnTo>
                  <a:pt x="1638023" y="2215583"/>
                </a:lnTo>
                <a:cubicBezTo>
                  <a:pt x="1638023" y="2213425"/>
                  <a:pt x="1639506" y="2211626"/>
                  <a:pt x="1642473" y="2210188"/>
                </a:cubicBezTo>
                <a:lnTo>
                  <a:pt x="1646790" y="2210188"/>
                </a:lnTo>
                <a:lnTo>
                  <a:pt x="1648004" y="2211267"/>
                </a:lnTo>
                <a:lnTo>
                  <a:pt x="1654477" y="2209109"/>
                </a:lnTo>
                <a:lnTo>
                  <a:pt x="1663380" y="2209109"/>
                </a:lnTo>
                <a:lnTo>
                  <a:pt x="1673224" y="2212346"/>
                </a:lnTo>
                <a:lnTo>
                  <a:pt x="1680913" y="2209109"/>
                </a:lnTo>
                <a:cubicBezTo>
                  <a:pt x="1686757" y="2210188"/>
                  <a:pt x="1689679" y="2211267"/>
                  <a:pt x="1689679" y="2212346"/>
                </a:cubicBezTo>
                <a:lnTo>
                  <a:pt x="1701819" y="2207895"/>
                </a:lnTo>
                <a:lnTo>
                  <a:pt x="1709506" y="2207895"/>
                </a:lnTo>
                <a:lnTo>
                  <a:pt x="1713824" y="2211267"/>
                </a:lnTo>
                <a:lnTo>
                  <a:pt x="1714902" y="2211267"/>
                </a:lnTo>
                <a:cubicBezTo>
                  <a:pt x="1722634" y="2196790"/>
                  <a:pt x="1728884" y="2189462"/>
                  <a:pt x="1733650" y="2189282"/>
                </a:cubicBezTo>
                <a:lnTo>
                  <a:pt x="1740259" y="2188203"/>
                </a:lnTo>
                <a:cubicBezTo>
                  <a:pt x="1746103" y="2190721"/>
                  <a:pt x="1749026" y="2192519"/>
                  <a:pt x="1749026" y="2193598"/>
                </a:cubicBezTo>
                <a:lnTo>
                  <a:pt x="1747946" y="2194812"/>
                </a:lnTo>
                <a:lnTo>
                  <a:pt x="1749026" y="2198049"/>
                </a:lnTo>
                <a:lnTo>
                  <a:pt x="1745653" y="2203579"/>
                </a:lnTo>
                <a:lnTo>
                  <a:pt x="1745653" y="2204658"/>
                </a:lnTo>
                <a:lnTo>
                  <a:pt x="1746867" y="2204658"/>
                </a:lnTo>
                <a:cubicBezTo>
                  <a:pt x="1747047" y="2201870"/>
                  <a:pt x="1748486" y="2199667"/>
                  <a:pt x="1751182" y="2198049"/>
                </a:cubicBezTo>
                <a:cubicBezTo>
                  <a:pt x="1763681" y="2206861"/>
                  <a:pt x="1769931" y="2213110"/>
                  <a:pt x="1769931" y="2216797"/>
                </a:cubicBezTo>
                <a:cubicBezTo>
                  <a:pt x="1771908" y="2216797"/>
                  <a:pt x="1773707" y="2218595"/>
                  <a:pt x="1775325" y="2222192"/>
                </a:cubicBezTo>
                <a:lnTo>
                  <a:pt x="1775325" y="2227722"/>
                </a:lnTo>
                <a:cubicBezTo>
                  <a:pt x="1768042" y="2237433"/>
                  <a:pt x="1764401" y="2244401"/>
                  <a:pt x="1764401" y="2248627"/>
                </a:cubicBezTo>
                <a:lnTo>
                  <a:pt x="1764401" y="2261710"/>
                </a:lnTo>
                <a:lnTo>
                  <a:pt x="1763321" y="2279379"/>
                </a:lnTo>
                <a:cubicBezTo>
                  <a:pt x="1766199" y="2283785"/>
                  <a:pt x="1767638" y="2287067"/>
                  <a:pt x="1767638" y="2289225"/>
                </a:cubicBezTo>
                <a:lnTo>
                  <a:pt x="1765480" y="2304601"/>
                </a:lnTo>
                <a:lnTo>
                  <a:pt x="1766558" y="2309051"/>
                </a:lnTo>
                <a:cubicBezTo>
                  <a:pt x="1766558" y="2313367"/>
                  <a:pt x="1764715" y="2315525"/>
                  <a:pt x="1761029" y="2315525"/>
                </a:cubicBezTo>
                <a:lnTo>
                  <a:pt x="1757792" y="2318897"/>
                </a:lnTo>
                <a:lnTo>
                  <a:pt x="1757792" y="2319976"/>
                </a:lnTo>
                <a:lnTo>
                  <a:pt x="1759949" y="2322134"/>
                </a:lnTo>
                <a:lnTo>
                  <a:pt x="1763321" y="2321055"/>
                </a:lnTo>
                <a:lnTo>
                  <a:pt x="1765480" y="2324427"/>
                </a:lnTo>
                <a:lnTo>
                  <a:pt x="1764401" y="2329822"/>
                </a:lnTo>
                <a:lnTo>
                  <a:pt x="1767638" y="2337510"/>
                </a:lnTo>
                <a:lnTo>
                  <a:pt x="1765480" y="2349649"/>
                </a:lnTo>
                <a:lnTo>
                  <a:pt x="1767638" y="2367183"/>
                </a:lnTo>
                <a:cubicBezTo>
                  <a:pt x="1766380" y="2370510"/>
                  <a:pt x="1764175" y="2373072"/>
                  <a:pt x="1761029" y="2374871"/>
                </a:cubicBezTo>
                <a:cubicBezTo>
                  <a:pt x="1759770" y="2370645"/>
                  <a:pt x="1757612" y="2367003"/>
                  <a:pt x="1754555" y="2363946"/>
                </a:cubicBezTo>
                <a:lnTo>
                  <a:pt x="1754555" y="2365025"/>
                </a:lnTo>
                <a:cubicBezTo>
                  <a:pt x="1758151" y="2370510"/>
                  <a:pt x="1759949" y="2374556"/>
                  <a:pt x="1759949" y="2377164"/>
                </a:cubicBezTo>
                <a:cubicBezTo>
                  <a:pt x="1754105" y="2378243"/>
                  <a:pt x="1751182" y="2382244"/>
                  <a:pt x="1751182" y="2389167"/>
                </a:cubicBezTo>
                <a:lnTo>
                  <a:pt x="1730277" y="2395776"/>
                </a:lnTo>
                <a:lnTo>
                  <a:pt x="1724883" y="2395776"/>
                </a:lnTo>
                <a:cubicBezTo>
                  <a:pt x="1722634" y="2395776"/>
                  <a:pt x="1721510" y="2393214"/>
                  <a:pt x="1721510" y="2388088"/>
                </a:cubicBezTo>
                <a:cubicBezTo>
                  <a:pt x="1721510" y="2378377"/>
                  <a:pt x="1716386" y="2370330"/>
                  <a:pt x="1706135" y="2363946"/>
                </a:cubicBezTo>
                <a:cubicBezTo>
                  <a:pt x="1704695" y="2372758"/>
                  <a:pt x="1703256" y="2377164"/>
                  <a:pt x="1701819" y="2377164"/>
                </a:cubicBezTo>
                <a:lnTo>
                  <a:pt x="1703978" y="2382559"/>
                </a:lnTo>
                <a:cubicBezTo>
                  <a:pt x="1701550" y="2384807"/>
                  <a:pt x="1695703" y="2387729"/>
                  <a:pt x="1686442" y="2391325"/>
                </a:cubicBezTo>
                <a:lnTo>
                  <a:pt x="1685228" y="2391325"/>
                </a:lnTo>
                <a:cubicBezTo>
                  <a:pt x="1683250" y="2391325"/>
                  <a:pt x="1682173" y="2389527"/>
                  <a:pt x="1681991" y="2385930"/>
                </a:cubicBezTo>
                <a:lnTo>
                  <a:pt x="1679834" y="2385930"/>
                </a:lnTo>
                <a:cubicBezTo>
                  <a:pt x="1675068" y="2389527"/>
                  <a:pt x="1671382" y="2391325"/>
                  <a:pt x="1668775" y="2391325"/>
                </a:cubicBezTo>
                <a:cubicBezTo>
                  <a:pt x="1659873" y="2391325"/>
                  <a:pt x="1655106" y="2385841"/>
                  <a:pt x="1654477" y="2374871"/>
                </a:cubicBezTo>
                <a:lnTo>
                  <a:pt x="1655692" y="2369476"/>
                </a:lnTo>
                <a:lnTo>
                  <a:pt x="1653398" y="2361788"/>
                </a:lnTo>
                <a:cubicBezTo>
                  <a:pt x="1654926" y="2358820"/>
                  <a:pt x="1655692" y="2354774"/>
                  <a:pt x="1655692" y="2349649"/>
                </a:cubicBezTo>
                <a:lnTo>
                  <a:pt x="1655692" y="2339803"/>
                </a:lnTo>
                <a:lnTo>
                  <a:pt x="1653398" y="2328743"/>
                </a:lnTo>
                <a:cubicBezTo>
                  <a:pt x="1654567" y="2319212"/>
                  <a:pt x="1655692" y="2314446"/>
                  <a:pt x="1656771" y="2314446"/>
                </a:cubicBezTo>
                <a:lnTo>
                  <a:pt x="1655692" y="2313367"/>
                </a:lnTo>
                <a:lnTo>
                  <a:pt x="1655692" y="2296913"/>
                </a:lnTo>
                <a:lnTo>
                  <a:pt x="1656771" y="2292462"/>
                </a:lnTo>
                <a:lnTo>
                  <a:pt x="1654477" y="2281537"/>
                </a:lnTo>
                <a:lnTo>
                  <a:pt x="1657849" y="2271691"/>
                </a:lnTo>
                <a:lnTo>
                  <a:pt x="1654477" y="2269398"/>
                </a:lnTo>
                <a:lnTo>
                  <a:pt x="1655692" y="2250785"/>
                </a:lnTo>
                <a:lnTo>
                  <a:pt x="1655692" y="2226643"/>
                </a:lnTo>
                <a:lnTo>
                  <a:pt x="1657849" y="2223271"/>
                </a:lnTo>
                <a:lnTo>
                  <a:pt x="1657849" y="2222192"/>
                </a:lnTo>
                <a:lnTo>
                  <a:pt x="1652319" y="2217876"/>
                </a:lnTo>
                <a:lnTo>
                  <a:pt x="1644631" y="2217876"/>
                </a:lnTo>
                <a:lnTo>
                  <a:pt x="1645711" y="2230959"/>
                </a:lnTo>
                <a:lnTo>
                  <a:pt x="1643552" y="2249706"/>
                </a:lnTo>
                <a:lnTo>
                  <a:pt x="1645711" y="2262924"/>
                </a:lnTo>
                <a:lnTo>
                  <a:pt x="1645711" y="2267240"/>
                </a:lnTo>
                <a:cubicBezTo>
                  <a:pt x="1643734" y="2270927"/>
                  <a:pt x="1641530" y="2272770"/>
                  <a:pt x="1639102" y="2272770"/>
                </a:cubicBezTo>
                <a:lnTo>
                  <a:pt x="1639102" y="2273849"/>
                </a:lnTo>
                <a:cubicBezTo>
                  <a:pt x="1642069" y="2273849"/>
                  <a:pt x="1643552" y="2276412"/>
                  <a:pt x="1643552" y="2281537"/>
                </a:cubicBezTo>
                <a:lnTo>
                  <a:pt x="1645711" y="2289225"/>
                </a:lnTo>
                <a:lnTo>
                  <a:pt x="1645711" y="2291383"/>
                </a:lnTo>
                <a:cubicBezTo>
                  <a:pt x="1645711" y="2296688"/>
                  <a:pt x="1644631" y="2300015"/>
                  <a:pt x="1642473" y="2301364"/>
                </a:cubicBezTo>
                <a:lnTo>
                  <a:pt x="1643552" y="2306759"/>
                </a:lnTo>
                <a:lnTo>
                  <a:pt x="1643552" y="2309051"/>
                </a:lnTo>
                <a:lnTo>
                  <a:pt x="1641394" y="2317818"/>
                </a:lnTo>
                <a:lnTo>
                  <a:pt x="1641394" y="2325506"/>
                </a:lnTo>
                <a:lnTo>
                  <a:pt x="1644631" y="2346412"/>
                </a:lnTo>
                <a:cubicBezTo>
                  <a:pt x="1643013" y="2346412"/>
                  <a:pt x="1641934" y="2348210"/>
                  <a:pt x="1641394" y="2351807"/>
                </a:cubicBezTo>
                <a:cubicBezTo>
                  <a:pt x="1644272" y="2352886"/>
                  <a:pt x="1645711" y="2355449"/>
                  <a:pt x="1645711" y="2359495"/>
                </a:cubicBezTo>
                <a:lnTo>
                  <a:pt x="1645711" y="2366104"/>
                </a:lnTo>
                <a:cubicBezTo>
                  <a:pt x="1645711" y="2369251"/>
                  <a:pt x="1643912" y="2372938"/>
                  <a:pt x="1640316" y="2377164"/>
                </a:cubicBezTo>
                <a:lnTo>
                  <a:pt x="1641394" y="2383638"/>
                </a:lnTo>
                <a:cubicBezTo>
                  <a:pt x="1641394" y="2386605"/>
                  <a:pt x="1637707" y="2389572"/>
                  <a:pt x="1630335" y="2392539"/>
                </a:cubicBezTo>
                <a:cubicBezTo>
                  <a:pt x="1620084" y="2391011"/>
                  <a:pt x="1614959" y="2389167"/>
                  <a:pt x="1614959" y="2387009"/>
                </a:cubicBezTo>
                <a:lnTo>
                  <a:pt x="1611722" y="2388088"/>
                </a:lnTo>
                <a:cubicBezTo>
                  <a:pt x="1598504" y="2387549"/>
                  <a:pt x="1591895" y="2383503"/>
                  <a:pt x="1591895" y="2375950"/>
                </a:cubicBezTo>
                <a:cubicBezTo>
                  <a:pt x="1592254" y="2369386"/>
                  <a:pt x="1593379" y="2366104"/>
                  <a:pt x="1595268" y="2366104"/>
                </a:cubicBezTo>
                <a:lnTo>
                  <a:pt x="1597424" y="2368262"/>
                </a:lnTo>
                <a:lnTo>
                  <a:pt x="1597424" y="2365025"/>
                </a:lnTo>
                <a:cubicBezTo>
                  <a:pt x="1593738" y="2360259"/>
                  <a:pt x="1591895" y="2356213"/>
                  <a:pt x="1591895" y="2352886"/>
                </a:cubicBezTo>
                <a:lnTo>
                  <a:pt x="1597424" y="2346412"/>
                </a:lnTo>
                <a:lnTo>
                  <a:pt x="1597424" y="2344119"/>
                </a:lnTo>
                <a:cubicBezTo>
                  <a:pt x="1595268" y="2341422"/>
                  <a:pt x="1594187" y="2338859"/>
                  <a:pt x="1594187" y="2336431"/>
                </a:cubicBezTo>
                <a:lnTo>
                  <a:pt x="1594187" y="2328743"/>
                </a:lnTo>
                <a:lnTo>
                  <a:pt x="1596345" y="2325506"/>
                </a:lnTo>
                <a:lnTo>
                  <a:pt x="1596345" y="2323213"/>
                </a:lnTo>
                <a:cubicBezTo>
                  <a:pt x="1593379" y="2320156"/>
                  <a:pt x="1591895" y="2317234"/>
                  <a:pt x="1591895" y="2314446"/>
                </a:cubicBezTo>
                <a:lnTo>
                  <a:pt x="1591895" y="2313367"/>
                </a:lnTo>
                <a:cubicBezTo>
                  <a:pt x="1591895" y="2310490"/>
                  <a:pt x="1595222" y="2309051"/>
                  <a:pt x="1601876" y="2309051"/>
                </a:cubicBezTo>
                <a:lnTo>
                  <a:pt x="1602955" y="2307838"/>
                </a:lnTo>
                <a:lnTo>
                  <a:pt x="1602955" y="2303522"/>
                </a:lnTo>
                <a:cubicBezTo>
                  <a:pt x="1598369" y="2303522"/>
                  <a:pt x="1595447" y="2299835"/>
                  <a:pt x="1594187" y="2292462"/>
                </a:cubicBezTo>
                <a:lnTo>
                  <a:pt x="1594187" y="2288146"/>
                </a:lnTo>
                <a:lnTo>
                  <a:pt x="1595268" y="2287067"/>
                </a:lnTo>
                <a:lnTo>
                  <a:pt x="1591895" y="2278300"/>
                </a:lnTo>
                <a:lnTo>
                  <a:pt x="1591895" y="2277086"/>
                </a:lnTo>
                <a:cubicBezTo>
                  <a:pt x="1593962" y="2275108"/>
                  <a:pt x="1595447" y="2271466"/>
                  <a:pt x="1596345" y="2266161"/>
                </a:cubicBezTo>
                <a:lnTo>
                  <a:pt x="1594187" y="2264003"/>
                </a:lnTo>
                <a:lnTo>
                  <a:pt x="1594187" y="2251864"/>
                </a:lnTo>
                <a:lnTo>
                  <a:pt x="1596345" y="2243097"/>
                </a:lnTo>
                <a:lnTo>
                  <a:pt x="1594187" y="2239860"/>
                </a:lnTo>
                <a:lnTo>
                  <a:pt x="1594187" y="2223271"/>
                </a:lnTo>
                <a:lnTo>
                  <a:pt x="1592974" y="2217876"/>
                </a:lnTo>
                <a:lnTo>
                  <a:pt x="1588659" y="2218955"/>
                </a:lnTo>
                <a:lnTo>
                  <a:pt x="1583128" y="2214504"/>
                </a:lnTo>
                <a:lnTo>
                  <a:pt x="1582049" y="2214504"/>
                </a:lnTo>
                <a:lnTo>
                  <a:pt x="1584207" y="2212346"/>
                </a:lnTo>
                <a:lnTo>
                  <a:pt x="1590816" y="2212346"/>
                </a:lnTo>
                <a:cubicBezTo>
                  <a:pt x="1590816" y="2209199"/>
                  <a:pt x="1593738" y="2206636"/>
                  <a:pt x="1599584" y="2204658"/>
                </a:cubicBezTo>
                <a:cubicBezTo>
                  <a:pt x="1600842" y="2194227"/>
                  <a:pt x="1603764" y="2186180"/>
                  <a:pt x="1608350" y="2180515"/>
                </a:cubicBezTo>
                <a:lnTo>
                  <a:pt x="1609564" y="2176064"/>
                </a:lnTo>
                <a:lnTo>
                  <a:pt x="1607271" y="2169455"/>
                </a:lnTo>
                <a:lnTo>
                  <a:pt x="1608350" y="2168376"/>
                </a:lnTo>
                <a:lnTo>
                  <a:pt x="1608350" y="2167297"/>
                </a:lnTo>
                <a:cubicBezTo>
                  <a:pt x="1607810" y="2162172"/>
                  <a:pt x="1605248" y="2159609"/>
                  <a:pt x="1600663" y="2159609"/>
                </a:cubicBezTo>
                <a:lnTo>
                  <a:pt x="1594187" y="2161767"/>
                </a:lnTo>
                <a:lnTo>
                  <a:pt x="1589737" y="2160688"/>
                </a:lnTo>
                <a:lnTo>
                  <a:pt x="1561144" y="2165139"/>
                </a:lnTo>
                <a:lnTo>
                  <a:pt x="1556828" y="2164060"/>
                </a:lnTo>
                <a:lnTo>
                  <a:pt x="1547925" y="2165139"/>
                </a:lnTo>
                <a:cubicBezTo>
                  <a:pt x="1544329" y="2162891"/>
                  <a:pt x="1540688" y="2161767"/>
                  <a:pt x="1537001" y="2161767"/>
                </a:cubicBezTo>
                <a:lnTo>
                  <a:pt x="1535921" y="2161767"/>
                </a:lnTo>
                <a:lnTo>
                  <a:pt x="1530392" y="2165139"/>
                </a:lnTo>
                <a:cubicBezTo>
                  <a:pt x="1524907" y="2162352"/>
                  <a:pt x="1521985" y="2160149"/>
                  <a:pt x="1521625" y="2158530"/>
                </a:cubicBezTo>
                <a:cubicBezTo>
                  <a:pt x="1524772" y="2155204"/>
                  <a:pt x="1532460" y="2152281"/>
                  <a:pt x="1544688" y="2149763"/>
                </a:cubicBezTo>
                <a:lnTo>
                  <a:pt x="1557907" y="2149763"/>
                </a:lnTo>
                <a:lnTo>
                  <a:pt x="1574361" y="2154080"/>
                </a:lnTo>
                <a:lnTo>
                  <a:pt x="1579892" y="2154080"/>
                </a:lnTo>
                <a:cubicBezTo>
                  <a:pt x="1582948" y="2151921"/>
                  <a:pt x="1585870" y="2150842"/>
                  <a:pt x="1588659" y="2150842"/>
                </a:cubicBezTo>
                <a:cubicBezTo>
                  <a:pt x="1588659" y="2153180"/>
                  <a:pt x="1594503" y="2154619"/>
                  <a:pt x="1606191" y="2155159"/>
                </a:cubicBezTo>
                <a:cubicBezTo>
                  <a:pt x="1607631" y="2151921"/>
                  <a:pt x="1609114" y="2150123"/>
                  <a:pt x="1610642" y="2149763"/>
                </a:cubicBezTo>
                <a:lnTo>
                  <a:pt x="1613880" y="2149763"/>
                </a:lnTo>
                <a:cubicBezTo>
                  <a:pt x="1616848" y="2151202"/>
                  <a:pt x="1618331" y="2153405"/>
                  <a:pt x="1618331" y="2156372"/>
                </a:cubicBezTo>
                <a:lnTo>
                  <a:pt x="1621568" y="2156372"/>
                </a:lnTo>
                <a:lnTo>
                  <a:pt x="1624940" y="2154080"/>
                </a:lnTo>
                <a:lnTo>
                  <a:pt x="1635864" y="2155159"/>
                </a:lnTo>
                <a:cubicBezTo>
                  <a:pt x="1644856" y="2151562"/>
                  <a:pt x="1651824" y="2149763"/>
                  <a:pt x="1656771" y="2149763"/>
                </a:cubicBezTo>
                <a:lnTo>
                  <a:pt x="1669854" y="2149763"/>
                </a:lnTo>
                <a:lnTo>
                  <a:pt x="1679834" y="2155159"/>
                </a:lnTo>
                <a:cubicBezTo>
                  <a:pt x="1687837" y="2152821"/>
                  <a:pt x="1692197" y="2151022"/>
                  <a:pt x="1692916" y="2149763"/>
                </a:cubicBezTo>
                <a:lnTo>
                  <a:pt x="1709506" y="2153001"/>
                </a:lnTo>
                <a:cubicBezTo>
                  <a:pt x="1715890" y="2150123"/>
                  <a:pt x="1720656" y="2145717"/>
                  <a:pt x="1723804" y="2139783"/>
                </a:cubicBezTo>
                <a:lnTo>
                  <a:pt x="1724883" y="2138704"/>
                </a:lnTo>
                <a:lnTo>
                  <a:pt x="1725961" y="2138704"/>
                </a:lnTo>
                <a:lnTo>
                  <a:pt x="1732569" y="2139783"/>
                </a:lnTo>
                <a:cubicBezTo>
                  <a:pt x="1732569" y="2135287"/>
                  <a:pt x="1734772" y="2131645"/>
                  <a:pt x="1739178" y="2128858"/>
                </a:cubicBezTo>
                <a:close/>
                <a:moveTo>
                  <a:pt x="4654208" y="2126151"/>
                </a:moveTo>
                <a:lnTo>
                  <a:pt x="4654208" y="2129388"/>
                </a:lnTo>
                <a:lnTo>
                  <a:pt x="4656366" y="2129388"/>
                </a:lnTo>
                <a:lnTo>
                  <a:pt x="4657445" y="2126151"/>
                </a:lnTo>
                <a:close/>
                <a:moveTo>
                  <a:pt x="4590412" y="2126151"/>
                </a:moveTo>
                <a:lnTo>
                  <a:pt x="4589333" y="2131546"/>
                </a:lnTo>
                <a:lnTo>
                  <a:pt x="4597866" y="2139012"/>
                </a:lnTo>
                <a:lnTo>
                  <a:pt x="4597926" y="2139158"/>
                </a:lnTo>
                <a:lnTo>
                  <a:pt x="4595807" y="2142336"/>
                </a:lnTo>
                <a:lnTo>
                  <a:pt x="4599044" y="2146652"/>
                </a:lnTo>
                <a:lnTo>
                  <a:pt x="4600123" y="2145573"/>
                </a:lnTo>
                <a:lnTo>
                  <a:pt x="4600123" y="2144494"/>
                </a:lnTo>
                <a:lnTo>
                  <a:pt x="4597926" y="2139158"/>
                </a:lnTo>
                <a:lnTo>
                  <a:pt x="4597965" y="2139099"/>
                </a:lnTo>
                <a:lnTo>
                  <a:pt x="4597866" y="2139012"/>
                </a:lnTo>
                <a:lnTo>
                  <a:pt x="4592570" y="2126151"/>
                </a:lnTo>
                <a:close/>
                <a:moveTo>
                  <a:pt x="225645" y="2120482"/>
                </a:moveTo>
                <a:lnTo>
                  <a:pt x="225645" y="2121561"/>
                </a:lnTo>
                <a:lnTo>
                  <a:pt x="227803" y="2121561"/>
                </a:lnTo>
                <a:lnTo>
                  <a:pt x="227803" y="2120482"/>
                </a:lnTo>
                <a:close/>
                <a:moveTo>
                  <a:pt x="2566933" y="2119514"/>
                </a:moveTo>
                <a:lnTo>
                  <a:pt x="2566933" y="2121672"/>
                </a:lnTo>
                <a:lnTo>
                  <a:pt x="2568012" y="2121672"/>
                </a:lnTo>
                <a:lnTo>
                  <a:pt x="2568012" y="2119514"/>
                </a:lnTo>
                <a:close/>
                <a:moveTo>
                  <a:pt x="4620759" y="2113203"/>
                </a:moveTo>
                <a:lnTo>
                  <a:pt x="4617522" y="2136941"/>
                </a:lnTo>
                <a:lnTo>
                  <a:pt x="4617522" y="2138020"/>
                </a:lnTo>
                <a:cubicBezTo>
                  <a:pt x="4623276" y="2136761"/>
                  <a:pt x="4626154" y="2132445"/>
                  <a:pt x="4626154" y="2125072"/>
                </a:cubicBezTo>
                <a:lnTo>
                  <a:pt x="4625075" y="2114282"/>
                </a:lnTo>
                <a:lnTo>
                  <a:pt x="4625075" y="2113203"/>
                </a:lnTo>
                <a:close/>
                <a:moveTo>
                  <a:pt x="196512" y="2112929"/>
                </a:moveTo>
                <a:lnTo>
                  <a:pt x="194354" y="2115087"/>
                </a:lnTo>
                <a:lnTo>
                  <a:pt x="196512" y="2115087"/>
                </a:lnTo>
                <a:close/>
                <a:moveTo>
                  <a:pt x="4573148" y="2111045"/>
                </a:moveTo>
                <a:lnTo>
                  <a:pt x="4573148" y="2112124"/>
                </a:lnTo>
                <a:lnTo>
                  <a:pt x="4575306" y="2112124"/>
                </a:lnTo>
                <a:lnTo>
                  <a:pt x="4575306" y="2111045"/>
                </a:lnTo>
                <a:close/>
                <a:moveTo>
                  <a:pt x="4592570" y="2109966"/>
                </a:moveTo>
                <a:lnTo>
                  <a:pt x="4590412" y="2112124"/>
                </a:lnTo>
                <a:lnTo>
                  <a:pt x="4590412" y="2113203"/>
                </a:lnTo>
                <a:cubicBezTo>
                  <a:pt x="4590951" y="2117519"/>
                  <a:pt x="4592030" y="2119677"/>
                  <a:pt x="4593649" y="2119677"/>
                </a:cubicBezTo>
                <a:lnTo>
                  <a:pt x="4594728" y="2119677"/>
                </a:lnTo>
                <a:lnTo>
                  <a:pt x="4594728" y="2109966"/>
                </a:lnTo>
                <a:close/>
                <a:moveTo>
                  <a:pt x="4576385" y="2109966"/>
                </a:moveTo>
                <a:lnTo>
                  <a:pt x="4576385" y="2111045"/>
                </a:lnTo>
                <a:lnTo>
                  <a:pt x="4579622" y="2111045"/>
                </a:lnTo>
                <a:lnTo>
                  <a:pt x="4579622" y="2109966"/>
                </a:lnTo>
                <a:close/>
                <a:moveTo>
                  <a:pt x="199749" y="2107534"/>
                </a:moveTo>
                <a:lnTo>
                  <a:pt x="207302" y="2107534"/>
                </a:lnTo>
                <a:cubicBezTo>
                  <a:pt x="211618" y="2107893"/>
                  <a:pt x="213776" y="2108972"/>
                  <a:pt x="213776" y="2110771"/>
                </a:cubicBezTo>
                <a:lnTo>
                  <a:pt x="214855" y="2109692"/>
                </a:lnTo>
                <a:cubicBezTo>
                  <a:pt x="220430" y="2109692"/>
                  <a:pt x="226185" y="2112929"/>
                  <a:pt x="232120" y="2119403"/>
                </a:cubicBezTo>
                <a:lnTo>
                  <a:pt x="231040" y="2120482"/>
                </a:lnTo>
                <a:lnTo>
                  <a:pt x="231040" y="2121561"/>
                </a:lnTo>
                <a:cubicBezTo>
                  <a:pt x="236795" y="2121561"/>
                  <a:pt x="240032" y="2128035"/>
                  <a:pt x="240752" y="2140983"/>
                </a:cubicBezTo>
                <a:lnTo>
                  <a:pt x="241831" y="2142062"/>
                </a:lnTo>
                <a:cubicBezTo>
                  <a:pt x="240032" y="2156808"/>
                  <a:pt x="238234" y="2165080"/>
                  <a:pt x="236436" y="2166879"/>
                </a:cubicBezTo>
                <a:lnTo>
                  <a:pt x="237515" y="2171195"/>
                </a:lnTo>
                <a:lnTo>
                  <a:pt x="229961" y="2179827"/>
                </a:lnTo>
                <a:lnTo>
                  <a:pt x="224566" y="2178748"/>
                </a:lnTo>
                <a:lnTo>
                  <a:pt x="202986" y="2188459"/>
                </a:lnTo>
                <a:lnTo>
                  <a:pt x="198670" y="2188459"/>
                </a:lnTo>
                <a:cubicBezTo>
                  <a:pt x="198670" y="2186660"/>
                  <a:pt x="197232" y="2185581"/>
                  <a:pt x="194354" y="2185222"/>
                </a:cubicBezTo>
                <a:lnTo>
                  <a:pt x="194354" y="2181985"/>
                </a:lnTo>
                <a:lnTo>
                  <a:pt x="192196" y="2181985"/>
                </a:lnTo>
                <a:cubicBezTo>
                  <a:pt x="192196" y="2184143"/>
                  <a:pt x="191477" y="2185222"/>
                  <a:pt x="190038" y="2185222"/>
                </a:cubicBezTo>
                <a:lnTo>
                  <a:pt x="187880" y="2185222"/>
                </a:lnTo>
                <a:lnTo>
                  <a:pt x="182485" y="2180906"/>
                </a:lnTo>
                <a:lnTo>
                  <a:pt x="179248" y="2183064"/>
                </a:lnTo>
                <a:cubicBezTo>
                  <a:pt x="177450" y="2181625"/>
                  <a:pt x="174572" y="2175870"/>
                  <a:pt x="170616" y="2165800"/>
                </a:cubicBezTo>
                <a:cubicBezTo>
                  <a:pt x="168998" y="2165800"/>
                  <a:pt x="167199" y="2162203"/>
                  <a:pt x="165221" y="2155010"/>
                </a:cubicBezTo>
                <a:lnTo>
                  <a:pt x="165221" y="2138825"/>
                </a:lnTo>
                <a:lnTo>
                  <a:pt x="163063" y="2138825"/>
                </a:lnTo>
                <a:lnTo>
                  <a:pt x="168458" y="2128035"/>
                </a:lnTo>
                <a:lnTo>
                  <a:pt x="168458" y="2125877"/>
                </a:lnTo>
                <a:cubicBezTo>
                  <a:pt x="169897" y="2125877"/>
                  <a:pt x="170616" y="2127315"/>
                  <a:pt x="170616" y="2130193"/>
                </a:cubicBezTo>
                <a:lnTo>
                  <a:pt x="173853" y="2130193"/>
                </a:lnTo>
                <a:lnTo>
                  <a:pt x="173853" y="2124798"/>
                </a:lnTo>
                <a:cubicBezTo>
                  <a:pt x="178349" y="2118324"/>
                  <a:pt x="186981" y="2112569"/>
                  <a:pt x="199749" y="2107534"/>
                </a:cubicBezTo>
                <a:close/>
                <a:moveTo>
                  <a:pt x="2551826" y="2105487"/>
                </a:moveTo>
                <a:lnTo>
                  <a:pt x="2551826" y="2107645"/>
                </a:lnTo>
                <a:lnTo>
                  <a:pt x="2553986" y="2107645"/>
                </a:lnTo>
                <a:lnTo>
                  <a:pt x="2553986" y="2105487"/>
                </a:lnTo>
                <a:close/>
                <a:moveTo>
                  <a:pt x="2746183" y="2101306"/>
                </a:moveTo>
                <a:lnTo>
                  <a:pt x="2740924" y="2107645"/>
                </a:lnTo>
                <a:lnTo>
                  <a:pt x="2740924" y="2108724"/>
                </a:lnTo>
                <a:lnTo>
                  <a:pt x="2744024" y="2108724"/>
                </a:lnTo>
                <a:cubicBezTo>
                  <a:pt x="2746183" y="2108005"/>
                  <a:pt x="2747262" y="2105892"/>
                  <a:pt x="2747262" y="2102385"/>
                </a:cubicBezTo>
                <a:lnTo>
                  <a:pt x="2747262" y="2101306"/>
                </a:lnTo>
                <a:close/>
                <a:moveTo>
                  <a:pt x="2701134" y="2085121"/>
                </a:moveTo>
                <a:lnTo>
                  <a:pt x="2701134" y="2086200"/>
                </a:lnTo>
                <a:lnTo>
                  <a:pt x="2704371" y="2086200"/>
                </a:lnTo>
                <a:lnTo>
                  <a:pt x="2704371" y="2085121"/>
                </a:lnTo>
                <a:close/>
                <a:moveTo>
                  <a:pt x="2684005" y="2085121"/>
                </a:moveTo>
                <a:lnTo>
                  <a:pt x="2684005" y="2086200"/>
                </a:lnTo>
                <a:lnTo>
                  <a:pt x="2686029" y="2086200"/>
                </a:lnTo>
                <a:lnTo>
                  <a:pt x="2686029" y="2085121"/>
                </a:lnTo>
                <a:close/>
                <a:moveTo>
                  <a:pt x="2622771" y="2085121"/>
                </a:moveTo>
                <a:lnTo>
                  <a:pt x="2619535" y="2089437"/>
                </a:lnTo>
                <a:cubicBezTo>
                  <a:pt x="2619535" y="2091595"/>
                  <a:pt x="2621693" y="2093753"/>
                  <a:pt x="2626009" y="2095911"/>
                </a:cubicBezTo>
                <a:lnTo>
                  <a:pt x="2628032" y="2092674"/>
                </a:lnTo>
                <a:lnTo>
                  <a:pt x="2628032" y="2087279"/>
                </a:lnTo>
                <a:lnTo>
                  <a:pt x="2626009" y="2085121"/>
                </a:lnTo>
                <a:close/>
                <a:moveTo>
                  <a:pt x="7279136" y="2084702"/>
                </a:moveTo>
                <a:lnTo>
                  <a:pt x="7278056" y="2085781"/>
                </a:lnTo>
                <a:lnTo>
                  <a:pt x="7278056" y="2086860"/>
                </a:lnTo>
                <a:lnTo>
                  <a:pt x="7280214" y="2089018"/>
                </a:lnTo>
                <a:lnTo>
                  <a:pt x="7283452" y="2089018"/>
                </a:lnTo>
                <a:lnTo>
                  <a:pt x="7283452" y="2085781"/>
                </a:lnTo>
                <a:close/>
                <a:moveTo>
                  <a:pt x="723188" y="2084367"/>
                </a:moveTo>
                <a:lnTo>
                  <a:pt x="723188" y="2087604"/>
                </a:lnTo>
                <a:lnTo>
                  <a:pt x="724267" y="2087604"/>
                </a:lnTo>
                <a:lnTo>
                  <a:pt x="724267" y="2084367"/>
                </a:lnTo>
                <a:close/>
                <a:moveTo>
                  <a:pt x="4732975" y="2084070"/>
                </a:moveTo>
                <a:cubicBezTo>
                  <a:pt x="4731896" y="2086947"/>
                  <a:pt x="4729378" y="2088386"/>
                  <a:pt x="4725422" y="2088386"/>
                </a:cubicBezTo>
                <a:lnTo>
                  <a:pt x="4710316" y="2088386"/>
                </a:lnTo>
                <a:lnTo>
                  <a:pt x="4701684" y="2087307"/>
                </a:lnTo>
                <a:lnTo>
                  <a:pt x="4693052" y="2088386"/>
                </a:lnTo>
                <a:lnTo>
                  <a:pt x="4686578" y="2088386"/>
                </a:lnTo>
                <a:lnTo>
                  <a:pt x="4687657" y="2097018"/>
                </a:lnTo>
                <a:lnTo>
                  <a:pt x="4686578" y="2105650"/>
                </a:lnTo>
                <a:cubicBezTo>
                  <a:pt x="4690894" y="2112484"/>
                  <a:pt x="4693052" y="2117519"/>
                  <a:pt x="4693052" y="2120756"/>
                </a:cubicBezTo>
                <a:cubicBezTo>
                  <a:pt x="4690894" y="2122914"/>
                  <a:pt x="4688376" y="2123993"/>
                  <a:pt x="4685499" y="2123993"/>
                </a:cubicBezTo>
                <a:lnTo>
                  <a:pt x="4685499" y="2128309"/>
                </a:lnTo>
                <a:lnTo>
                  <a:pt x="4684420" y="2138020"/>
                </a:lnTo>
                <a:lnTo>
                  <a:pt x="4686578" y="2146652"/>
                </a:lnTo>
                <a:lnTo>
                  <a:pt x="4689815" y="2146652"/>
                </a:lnTo>
                <a:lnTo>
                  <a:pt x="4707079" y="2144494"/>
                </a:lnTo>
                <a:cubicBezTo>
                  <a:pt x="4710136" y="2148810"/>
                  <a:pt x="4713014" y="2150968"/>
                  <a:pt x="4715711" y="2150968"/>
                </a:cubicBezTo>
                <a:cubicBezTo>
                  <a:pt x="4718228" y="2146652"/>
                  <a:pt x="4721825" y="2144494"/>
                  <a:pt x="4726501" y="2144494"/>
                </a:cubicBezTo>
                <a:lnTo>
                  <a:pt x="4727580" y="2145573"/>
                </a:lnTo>
                <a:lnTo>
                  <a:pt x="4729738" y="2143415"/>
                </a:lnTo>
                <a:lnTo>
                  <a:pt x="4732975" y="2143415"/>
                </a:lnTo>
                <a:lnTo>
                  <a:pt x="4741742" y="2145573"/>
                </a:lnTo>
                <a:lnTo>
                  <a:pt x="4741742" y="2138020"/>
                </a:lnTo>
                <a:lnTo>
                  <a:pt x="4742821" y="2132625"/>
                </a:lnTo>
                <a:lnTo>
                  <a:pt x="4741742" y="2126151"/>
                </a:lnTo>
                <a:lnTo>
                  <a:pt x="4741742" y="2120756"/>
                </a:lnTo>
                <a:lnTo>
                  <a:pt x="4726501" y="2122914"/>
                </a:lnTo>
                <a:lnTo>
                  <a:pt x="4717869" y="2121835"/>
                </a:lnTo>
                <a:lnTo>
                  <a:pt x="4716790" y="2122914"/>
                </a:lnTo>
                <a:lnTo>
                  <a:pt x="4715711" y="2122914"/>
                </a:lnTo>
                <a:lnTo>
                  <a:pt x="4711395" y="2120756"/>
                </a:lnTo>
                <a:lnTo>
                  <a:pt x="4703842" y="2121835"/>
                </a:lnTo>
                <a:cubicBezTo>
                  <a:pt x="4698806" y="2120396"/>
                  <a:pt x="4696289" y="2118598"/>
                  <a:pt x="4696289" y="2116440"/>
                </a:cubicBezTo>
                <a:lnTo>
                  <a:pt x="4699526" y="2112124"/>
                </a:lnTo>
                <a:cubicBezTo>
                  <a:pt x="4705820" y="2112663"/>
                  <a:pt x="4709057" y="2113742"/>
                  <a:pt x="4709237" y="2115361"/>
                </a:cubicBezTo>
                <a:lnTo>
                  <a:pt x="4714632" y="2114282"/>
                </a:lnTo>
                <a:lnTo>
                  <a:pt x="4720027" y="2115361"/>
                </a:lnTo>
                <a:lnTo>
                  <a:pt x="4724343" y="2111045"/>
                </a:lnTo>
                <a:cubicBezTo>
                  <a:pt x="4725782" y="2111045"/>
                  <a:pt x="4726861" y="2113563"/>
                  <a:pt x="4727580" y="2118598"/>
                </a:cubicBezTo>
                <a:lnTo>
                  <a:pt x="4728659" y="2118598"/>
                </a:lnTo>
                <a:cubicBezTo>
                  <a:pt x="4728659" y="2115001"/>
                  <a:pt x="4729378" y="2113203"/>
                  <a:pt x="4730817" y="2113203"/>
                </a:cubicBezTo>
                <a:lnTo>
                  <a:pt x="4736347" y="2114282"/>
                </a:lnTo>
                <a:cubicBezTo>
                  <a:pt x="4738505" y="2114282"/>
                  <a:pt x="4741382" y="2110685"/>
                  <a:pt x="4744979" y="2103492"/>
                </a:cubicBezTo>
                <a:lnTo>
                  <a:pt x="4744979" y="2101334"/>
                </a:lnTo>
                <a:cubicBezTo>
                  <a:pt x="4742821" y="2099356"/>
                  <a:pt x="4741382" y="2095040"/>
                  <a:pt x="4740663" y="2088386"/>
                </a:cubicBezTo>
                <a:cubicBezTo>
                  <a:pt x="4738505" y="2088386"/>
                  <a:pt x="4735943" y="2086947"/>
                  <a:pt x="4732975" y="2084070"/>
                </a:cubicBezTo>
                <a:close/>
                <a:moveTo>
                  <a:pt x="2714082" y="2081884"/>
                </a:moveTo>
                <a:lnTo>
                  <a:pt x="2716105" y="2081884"/>
                </a:lnTo>
                <a:lnTo>
                  <a:pt x="2716105" y="2082963"/>
                </a:lnTo>
                <a:lnTo>
                  <a:pt x="2714082" y="2082963"/>
                </a:lnTo>
                <a:close/>
                <a:moveTo>
                  <a:pt x="7269424" y="2079307"/>
                </a:moveTo>
                <a:lnTo>
                  <a:pt x="7268346" y="2080386"/>
                </a:lnTo>
                <a:lnTo>
                  <a:pt x="7268346" y="2081465"/>
                </a:lnTo>
                <a:lnTo>
                  <a:pt x="7271582" y="2083623"/>
                </a:lnTo>
                <a:lnTo>
                  <a:pt x="7273740" y="2081465"/>
                </a:lnTo>
                <a:lnTo>
                  <a:pt x="7273740" y="2080386"/>
                </a:lnTo>
                <a:close/>
                <a:moveTo>
                  <a:pt x="4627233" y="2077596"/>
                </a:moveTo>
                <a:cubicBezTo>
                  <a:pt x="4623456" y="2077596"/>
                  <a:pt x="4620938" y="2079035"/>
                  <a:pt x="4619680" y="2081912"/>
                </a:cubicBezTo>
                <a:lnTo>
                  <a:pt x="4621838" y="2092702"/>
                </a:lnTo>
                <a:lnTo>
                  <a:pt x="4620759" y="2095939"/>
                </a:lnTo>
                <a:cubicBezTo>
                  <a:pt x="4625434" y="2095939"/>
                  <a:pt x="4629391" y="2098816"/>
                  <a:pt x="4632628" y="2104571"/>
                </a:cubicBezTo>
                <a:lnTo>
                  <a:pt x="4642339" y="2111045"/>
                </a:lnTo>
                <a:lnTo>
                  <a:pt x="4643418" y="2095939"/>
                </a:lnTo>
                <a:lnTo>
                  <a:pt x="4642339" y="2089465"/>
                </a:lnTo>
                <a:lnTo>
                  <a:pt x="4644497" y="2084070"/>
                </a:lnTo>
                <a:lnTo>
                  <a:pt x="4640181" y="2078675"/>
                </a:lnTo>
                <a:lnTo>
                  <a:pt x="4639102" y="2079754"/>
                </a:lnTo>
                <a:lnTo>
                  <a:pt x="4633707" y="2079754"/>
                </a:lnTo>
                <a:lnTo>
                  <a:pt x="4630470" y="2077596"/>
                </a:lnTo>
                <a:close/>
                <a:moveTo>
                  <a:pt x="727639" y="2075601"/>
                </a:moveTo>
                <a:lnTo>
                  <a:pt x="727639" y="2078972"/>
                </a:lnTo>
                <a:lnTo>
                  <a:pt x="728718" y="2078972"/>
                </a:lnTo>
                <a:lnTo>
                  <a:pt x="728718" y="2075601"/>
                </a:lnTo>
                <a:close/>
                <a:moveTo>
                  <a:pt x="740857" y="2071285"/>
                </a:moveTo>
                <a:lnTo>
                  <a:pt x="740857" y="2074522"/>
                </a:lnTo>
                <a:lnTo>
                  <a:pt x="743150" y="2074522"/>
                </a:lnTo>
                <a:lnTo>
                  <a:pt x="743150" y="2071285"/>
                </a:lnTo>
                <a:close/>
                <a:moveTo>
                  <a:pt x="578737" y="2071285"/>
                </a:moveTo>
                <a:lnTo>
                  <a:pt x="578737" y="2074522"/>
                </a:lnTo>
                <a:lnTo>
                  <a:pt x="579816" y="2074522"/>
                </a:lnTo>
                <a:lnTo>
                  <a:pt x="579816" y="2071285"/>
                </a:lnTo>
                <a:close/>
                <a:moveTo>
                  <a:pt x="4591491" y="2068829"/>
                </a:moveTo>
                <a:lnTo>
                  <a:pt x="4591491" y="2072066"/>
                </a:lnTo>
                <a:cubicBezTo>
                  <a:pt x="4591491" y="2073235"/>
                  <a:pt x="4592929" y="2074359"/>
                  <a:pt x="4595807" y="2075438"/>
                </a:cubicBezTo>
                <a:lnTo>
                  <a:pt x="4595807" y="2074359"/>
                </a:lnTo>
                <a:lnTo>
                  <a:pt x="4593649" y="2068829"/>
                </a:lnTo>
                <a:close/>
                <a:moveTo>
                  <a:pt x="737620" y="2065890"/>
                </a:moveTo>
                <a:lnTo>
                  <a:pt x="737620" y="2068048"/>
                </a:lnTo>
                <a:lnTo>
                  <a:pt x="738699" y="2068048"/>
                </a:lnTo>
                <a:lnTo>
                  <a:pt x="738699" y="2065890"/>
                </a:lnTo>
                <a:close/>
                <a:moveTo>
                  <a:pt x="3541108" y="2063866"/>
                </a:moveTo>
                <a:lnTo>
                  <a:pt x="3537871" y="2067103"/>
                </a:lnTo>
                <a:lnTo>
                  <a:pt x="3537871" y="2068182"/>
                </a:lnTo>
                <a:lnTo>
                  <a:pt x="3540029" y="2068182"/>
                </a:lnTo>
                <a:close/>
                <a:moveTo>
                  <a:pt x="7136437" y="2063122"/>
                </a:moveTo>
                <a:lnTo>
                  <a:pt x="7136437" y="2065280"/>
                </a:lnTo>
                <a:lnTo>
                  <a:pt x="7138595" y="2067438"/>
                </a:lnTo>
                <a:lnTo>
                  <a:pt x="7138595" y="2065280"/>
                </a:lnTo>
                <a:close/>
                <a:moveTo>
                  <a:pt x="2573272" y="2062597"/>
                </a:moveTo>
                <a:lnTo>
                  <a:pt x="2571114" y="2071229"/>
                </a:lnTo>
                <a:lnTo>
                  <a:pt x="2571114" y="2075410"/>
                </a:lnTo>
                <a:lnTo>
                  <a:pt x="2573272" y="2093753"/>
                </a:lnTo>
                <a:lnTo>
                  <a:pt x="2572194" y="2093753"/>
                </a:lnTo>
                <a:lnTo>
                  <a:pt x="2575431" y="2102385"/>
                </a:lnTo>
                <a:cubicBezTo>
                  <a:pt x="2572554" y="2106431"/>
                  <a:pt x="2571114" y="2109623"/>
                  <a:pt x="2571114" y="2111961"/>
                </a:cubicBezTo>
                <a:cubicBezTo>
                  <a:pt x="2571654" y="2116277"/>
                  <a:pt x="2572374" y="2118435"/>
                  <a:pt x="2573272" y="2118435"/>
                </a:cubicBezTo>
                <a:lnTo>
                  <a:pt x="2572194" y="2123830"/>
                </a:lnTo>
                <a:cubicBezTo>
                  <a:pt x="2572194" y="2131653"/>
                  <a:pt x="2575071" y="2135564"/>
                  <a:pt x="2580826" y="2135564"/>
                </a:cubicBezTo>
                <a:lnTo>
                  <a:pt x="2582984" y="2135564"/>
                </a:lnTo>
                <a:lnTo>
                  <a:pt x="2586221" y="2134485"/>
                </a:lnTo>
                <a:lnTo>
                  <a:pt x="2588378" y="2136643"/>
                </a:lnTo>
                <a:lnTo>
                  <a:pt x="2595930" y="2134485"/>
                </a:lnTo>
                <a:lnTo>
                  <a:pt x="2595930" y="2125988"/>
                </a:lnTo>
                <a:lnTo>
                  <a:pt x="2599034" y="2116277"/>
                </a:lnTo>
                <a:cubicBezTo>
                  <a:pt x="2597145" y="2116277"/>
                  <a:pt x="2595751" y="2110927"/>
                  <a:pt x="2594852" y="2100227"/>
                </a:cubicBezTo>
                <a:lnTo>
                  <a:pt x="2597011" y="2064755"/>
                </a:lnTo>
                <a:cubicBezTo>
                  <a:pt x="2591615" y="2063316"/>
                  <a:pt x="2583703" y="2062597"/>
                  <a:pt x="2573272" y="2062597"/>
                </a:cubicBezTo>
                <a:close/>
                <a:moveTo>
                  <a:pt x="4170289" y="2061978"/>
                </a:moveTo>
                <a:lnTo>
                  <a:pt x="4170289" y="2064136"/>
                </a:lnTo>
                <a:lnTo>
                  <a:pt x="4172447" y="2064136"/>
                </a:lnTo>
                <a:lnTo>
                  <a:pt x="4172447" y="2061978"/>
                </a:lnTo>
                <a:close/>
                <a:moveTo>
                  <a:pt x="3744636" y="2061708"/>
                </a:moveTo>
                <a:lnTo>
                  <a:pt x="3744636" y="2068182"/>
                </a:lnTo>
                <a:lnTo>
                  <a:pt x="3748952" y="2068182"/>
                </a:lnTo>
                <a:lnTo>
                  <a:pt x="3748952" y="2067103"/>
                </a:lnTo>
                <a:lnTo>
                  <a:pt x="3745715" y="2061708"/>
                </a:lnTo>
                <a:close/>
                <a:moveTo>
                  <a:pt x="583187" y="2061439"/>
                </a:moveTo>
                <a:cubicBezTo>
                  <a:pt x="581750" y="2061439"/>
                  <a:pt x="581029" y="2062563"/>
                  <a:pt x="581029" y="2064811"/>
                </a:cubicBezTo>
                <a:lnTo>
                  <a:pt x="581029" y="2066969"/>
                </a:lnTo>
                <a:lnTo>
                  <a:pt x="582108" y="2066969"/>
                </a:lnTo>
                <a:close/>
                <a:moveTo>
                  <a:pt x="7245686" y="2060964"/>
                </a:moveTo>
                <a:lnTo>
                  <a:pt x="7243528" y="2063122"/>
                </a:lnTo>
                <a:lnTo>
                  <a:pt x="7243528" y="2068517"/>
                </a:lnTo>
                <a:lnTo>
                  <a:pt x="7257556" y="2071754"/>
                </a:lnTo>
                <a:lnTo>
                  <a:pt x="7256476" y="2076070"/>
                </a:lnTo>
                <a:lnTo>
                  <a:pt x="7256476" y="2080386"/>
                </a:lnTo>
                <a:lnTo>
                  <a:pt x="7257556" y="2080386"/>
                </a:lnTo>
                <a:cubicBezTo>
                  <a:pt x="7257556" y="2076250"/>
                  <a:pt x="7258634" y="2073013"/>
                  <a:pt x="7260792" y="2070675"/>
                </a:cubicBezTo>
                <a:lnTo>
                  <a:pt x="7260792" y="2068517"/>
                </a:lnTo>
                <a:cubicBezTo>
                  <a:pt x="7257376" y="2068517"/>
                  <a:pt x="7254139" y="2066000"/>
                  <a:pt x="7251082" y="2060964"/>
                </a:cubicBezTo>
                <a:close/>
                <a:moveTo>
                  <a:pt x="8276833" y="2060764"/>
                </a:moveTo>
                <a:lnTo>
                  <a:pt x="8276833" y="2064001"/>
                </a:lnTo>
                <a:lnTo>
                  <a:pt x="8278991" y="2061843"/>
                </a:lnTo>
                <a:lnTo>
                  <a:pt x="8277912" y="2060764"/>
                </a:lnTo>
                <a:close/>
                <a:moveTo>
                  <a:pt x="7703221" y="2060629"/>
                </a:moveTo>
                <a:lnTo>
                  <a:pt x="7705379" y="2062787"/>
                </a:lnTo>
                <a:lnTo>
                  <a:pt x="7705379" y="2060629"/>
                </a:lnTo>
                <a:close/>
                <a:moveTo>
                  <a:pt x="3668836" y="2059550"/>
                </a:moveTo>
                <a:lnTo>
                  <a:pt x="3668836" y="2061708"/>
                </a:lnTo>
                <a:cubicBezTo>
                  <a:pt x="3668836" y="2062967"/>
                  <a:pt x="3670634" y="2064046"/>
                  <a:pt x="3674231" y="2064945"/>
                </a:cubicBezTo>
                <a:lnTo>
                  <a:pt x="3676389" y="2061708"/>
                </a:lnTo>
                <a:lnTo>
                  <a:pt x="3676389" y="2059550"/>
                </a:lnTo>
                <a:close/>
                <a:moveTo>
                  <a:pt x="4596886" y="2059118"/>
                </a:moveTo>
                <a:lnTo>
                  <a:pt x="4591491" y="2060197"/>
                </a:lnTo>
                <a:lnTo>
                  <a:pt x="4591491" y="2062355"/>
                </a:lnTo>
                <a:lnTo>
                  <a:pt x="4593649" y="2064513"/>
                </a:lnTo>
                <a:lnTo>
                  <a:pt x="4596886" y="2063434"/>
                </a:lnTo>
                <a:close/>
                <a:moveTo>
                  <a:pt x="6698241" y="2059011"/>
                </a:moveTo>
                <a:lnTo>
                  <a:pt x="6698241" y="2060090"/>
                </a:lnTo>
                <a:lnTo>
                  <a:pt x="6700399" y="2060090"/>
                </a:lnTo>
                <a:lnTo>
                  <a:pt x="6700399" y="2059011"/>
                </a:lnTo>
                <a:close/>
                <a:moveTo>
                  <a:pt x="2549668" y="2058281"/>
                </a:moveTo>
                <a:lnTo>
                  <a:pt x="2549668" y="2060439"/>
                </a:lnTo>
                <a:lnTo>
                  <a:pt x="2550749" y="2060439"/>
                </a:lnTo>
                <a:lnTo>
                  <a:pt x="2550749" y="2058281"/>
                </a:lnTo>
                <a:close/>
                <a:moveTo>
                  <a:pt x="3614750" y="2057392"/>
                </a:moveTo>
                <a:lnTo>
                  <a:pt x="3614750" y="2058471"/>
                </a:lnTo>
                <a:lnTo>
                  <a:pt x="3616908" y="2058471"/>
                </a:lnTo>
                <a:lnTo>
                  <a:pt x="3616908" y="2057392"/>
                </a:lnTo>
                <a:close/>
                <a:moveTo>
                  <a:pt x="2228358" y="2056583"/>
                </a:moveTo>
                <a:cubicBezTo>
                  <a:pt x="2224132" y="2056943"/>
                  <a:pt x="2222019" y="2058022"/>
                  <a:pt x="2222019" y="2059820"/>
                </a:cubicBezTo>
                <a:lnTo>
                  <a:pt x="2222019" y="2060899"/>
                </a:lnTo>
                <a:lnTo>
                  <a:pt x="2224177" y="2060899"/>
                </a:lnTo>
                <a:lnTo>
                  <a:pt x="2224177" y="2061978"/>
                </a:lnTo>
                <a:lnTo>
                  <a:pt x="2228358" y="2060899"/>
                </a:lnTo>
                <a:close/>
                <a:moveTo>
                  <a:pt x="6256133" y="2056448"/>
                </a:moveTo>
                <a:cubicBezTo>
                  <a:pt x="6253795" y="2057078"/>
                  <a:pt x="6252357" y="2058471"/>
                  <a:pt x="6251817" y="2060629"/>
                </a:cubicBezTo>
                <a:lnTo>
                  <a:pt x="6255054" y="2062787"/>
                </a:lnTo>
                <a:lnTo>
                  <a:pt x="6259370" y="2062787"/>
                </a:lnTo>
                <a:lnTo>
                  <a:pt x="6261393" y="2060629"/>
                </a:lnTo>
                <a:close/>
                <a:moveTo>
                  <a:pt x="7738154" y="2056179"/>
                </a:moveTo>
                <a:lnTo>
                  <a:pt x="7733838" y="2059416"/>
                </a:lnTo>
                <a:lnTo>
                  <a:pt x="7733838" y="2060629"/>
                </a:lnTo>
                <a:cubicBezTo>
                  <a:pt x="7733838" y="2062248"/>
                  <a:pt x="7736401" y="2063327"/>
                  <a:pt x="7741526" y="2063866"/>
                </a:cubicBezTo>
                <a:lnTo>
                  <a:pt x="7744763" y="2058337"/>
                </a:lnTo>
                <a:lnTo>
                  <a:pt x="7744763" y="2057258"/>
                </a:lnTo>
                <a:close/>
                <a:moveTo>
                  <a:pt x="9240895" y="2055774"/>
                </a:moveTo>
                <a:lnTo>
                  <a:pt x="9240895" y="2059011"/>
                </a:lnTo>
                <a:lnTo>
                  <a:pt x="9245211" y="2059011"/>
                </a:lnTo>
                <a:lnTo>
                  <a:pt x="9245211" y="2057932"/>
                </a:lnTo>
                <a:lnTo>
                  <a:pt x="9243053" y="2055774"/>
                </a:lnTo>
                <a:close/>
                <a:moveTo>
                  <a:pt x="7598018" y="2055099"/>
                </a:moveTo>
                <a:lnTo>
                  <a:pt x="7595860" y="2057258"/>
                </a:lnTo>
                <a:lnTo>
                  <a:pt x="7599098" y="2060629"/>
                </a:lnTo>
                <a:lnTo>
                  <a:pt x="7601390" y="2058337"/>
                </a:lnTo>
                <a:lnTo>
                  <a:pt x="7601390" y="2057258"/>
                </a:lnTo>
                <a:lnTo>
                  <a:pt x="7599098" y="2055099"/>
                </a:lnTo>
                <a:close/>
                <a:moveTo>
                  <a:pt x="4242447" y="2053211"/>
                </a:moveTo>
                <a:lnTo>
                  <a:pt x="4242447" y="2054290"/>
                </a:lnTo>
                <a:cubicBezTo>
                  <a:pt x="4242447" y="2055369"/>
                  <a:pt x="4245010" y="2056808"/>
                  <a:pt x="4250135" y="2058606"/>
                </a:cubicBezTo>
                <a:lnTo>
                  <a:pt x="4250135" y="2056448"/>
                </a:lnTo>
                <a:cubicBezTo>
                  <a:pt x="4247257" y="2056448"/>
                  <a:pt x="4244695" y="2055369"/>
                  <a:pt x="4242447" y="2053211"/>
                </a:cubicBezTo>
                <a:close/>
                <a:moveTo>
                  <a:pt x="3611513" y="2053076"/>
                </a:moveTo>
                <a:lnTo>
                  <a:pt x="3611513" y="2055234"/>
                </a:lnTo>
                <a:lnTo>
                  <a:pt x="3612592" y="2055234"/>
                </a:lnTo>
                <a:lnTo>
                  <a:pt x="3612592" y="2053076"/>
                </a:lnTo>
                <a:close/>
                <a:moveTo>
                  <a:pt x="1560199" y="2053076"/>
                </a:moveTo>
                <a:lnTo>
                  <a:pt x="1559120" y="2062787"/>
                </a:lnTo>
                <a:lnTo>
                  <a:pt x="1559120" y="2063866"/>
                </a:lnTo>
                <a:lnTo>
                  <a:pt x="1560199" y="2063866"/>
                </a:lnTo>
                <a:lnTo>
                  <a:pt x="1562357" y="2059550"/>
                </a:lnTo>
                <a:lnTo>
                  <a:pt x="1561278" y="2058471"/>
                </a:lnTo>
                <a:lnTo>
                  <a:pt x="1561278" y="2057392"/>
                </a:lnTo>
                <a:lnTo>
                  <a:pt x="1562357" y="2053076"/>
                </a:lnTo>
                <a:close/>
                <a:moveTo>
                  <a:pt x="725481" y="2052807"/>
                </a:moveTo>
                <a:lnTo>
                  <a:pt x="725481" y="2056044"/>
                </a:lnTo>
                <a:cubicBezTo>
                  <a:pt x="729797" y="2060000"/>
                  <a:pt x="731955" y="2063642"/>
                  <a:pt x="731955" y="2066969"/>
                </a:cubicBezTo>
                <a:lnTo>
                  <a:pt x="737620" y="2064811"/>
                </a:lnTo>
                <a:lnTo>
                  <a:pt x="737620" y="2063597"/>
                </a:lnTo>
                <a:cubicBezTo>
                  <a:pt x="735372" y="2061259"/>
                  <a:pt x="734248" y="2059101"/>
                  <a:pt x="734248" y="2057123"/>
                </a:cubicBezTo>
                <a:lnTo>
                  <a:pt x="730876" y="2059281"/>
                </a:lnTo>
                <a:close/>
                <a:moveTo>
                  <a:pt x="588582" y="2052807"/>
                </a:moveTo>
                <a:cubicBezTo>
                  <a:pt x="585705" y="2053526"/>
                  <a:pt x="584266" y="2056044"/>
                  <a:pt x="584266" y="2060360"/>
                </a:cubicBezTo>
                <a:lnTo>
                  <a:pt x="585345" y="2060360"/>
                </a:lnTo>
                <a:lnTo>
                  <a:pt x="591954" y="2061439"/>
                </a:lnTo>
                <a:lnTo>
                  <a:pt x="594112" y="2054965"/>
                </a:lnTo>
                <a:lnTo>
                  <a:pt x="594112" y="2053886"/>
                </a:lnTo>
                <a:close/>
                <a:moveTo>
                  <a:pt x="6679898" y="2051458"/>
                </a:moveTo>
                <a:lnTo>
                  <a:pt x="6679898" y="2053616"/>
                </a:lnTo>
                <a:lnTo>
                  <a:pt x="6682056" y="2053616"/>
                </a:lnTo>
                <a:close/>
                <a:moveTo>
                  <a:pt x="3608276" y="2048760"/>
                </a:moveTo>
                <a:lnTo>
                  <a:pt x="3608276" y="2050918"/>
                </a:lnTo>
                <a:lnTo>
                  <a:pt x="3609355" y="2050918"/>
                </a:lnTo>
                <a:lnTo>
                  <a:pt x="3609355" y="2048760"/>
                </a:lnTo>
                <a:close/>
                <a:moveTo>
                  <a:pt x="1564515" y="2048626"/>
                </a:moveTo>
                <a:lnTo>
                  <a:pt x="1564515" y="2050784"/>
                </a:lnTo>
                <a:lnTo>
                  <a:pt x="1565594" y="2050784"/>
                </a:lnTo>
                <a:lnTo>
                  <a:pt x="1565594" y="2048626"/>
                </a:lnTo>
                <a:close/>
                <a:moveTo>
                  <a:pt x="738699" y="2048356"/>
                </a:moveTo>
                <a:lnTo>
                  <a:pt x="737620" y="2051728"/>
                </a:lnTo>
                <a:lnTo>
                  <a:pt x="738699" y="2051728"/>
                </a:lnTo>
                <a:lnTo>
                  <a:pt x="739778" y="2050514"/>
                </a:lnTo>
                <a:lnTo>
                  <a:pt x="739778" y="2048356"/>
                </a:lnTo>
                <a:close/>
                <a:moveTo>
                  <a:pt x="4596886" y="2048328"/>
                </a:moveTo>
                <a:lnTo>
                  <a:pt x="4596886" y="2050486"/>
                </a:lnTo>
                <a:lnTo>
                  <a:pt x="4599044" y="2050486"/>
                </a:lnTo>
                <a:lnTo>
                  <a:pt x="4599044" y="2048328"/>
                </a:lnTo>
                <a:close/>
                <a:moveTo>
                  <a:pt x="9257215" y="2048221"/>
                </a:moveTo>
                <a:lnTo>
                  <a:pt x="9253978" y="2051458"/>
                </a:lnTo>
                <a:lnTo>
                  <a:pt x="9253978" y="2053616"/>
                </a:lnTo>
                <a:lnTo>
                  <a:pt x="9257215" y="2056853"/>
                </a:lnTo>
                <a:cubicBezTo>
                  <a:pt x="9259463" y="2054155"/>
                  <a:pt x="9260587" y="2051638"/>
                  <a:pt x="9260587" y="2049300"/>
                </a:cubicBezTo>
                <a:lnTo>
                  <a:pt x="9259508" y="2048221"/>
                </a:lnTo>
                <a:close/>
                <a:moveTo>
                  <a:pt x="9204748" y="2048221"/>
                </a:moveTo>
                <a:cubicBezTo>
                  <a:pt x="9200432" y="2048580"/>
                  <a:pt x="9198274" y="2049659"/>
                  <a:pt x="9198274" y="2051458"/>
                </a:cubicBezTo>
                <a:lnTo>
                  <a:pt x="9198274" y="2057932"/>
                </a:lnTo>
                <a:lnTo>
                  <a:pt x="9201511" y="2057932"/>
                </a:lnTo>
                <a:lnTo>
                  <a:pt x="9209199" y="2050379"/>
                </a:lnTo>
                <a:lnTo>
                  <a:pt x="9207041" y="2048221"/>
                </a:lnTo>
                <a:close/>
                <a:moveTo>
                  <a:pt x="2227280" y="2048086"/>
                </a:moveTo>
                <a:lnTo>
                  <a:pt x="2227280" y="2052267"/>
                </a:lnTo>
                <a:lnTo>
                  <a:pt x="2228358" y="2052267"/>
                </a:lnTo>
                <a:lnTo>
                  <a:pt x="2228358" y="2048086"/>
                </a:lnTo>
                <a:close/>
                <a:moveTo>
                  <a:pt x="7698770" y="2047412"/>
                </a:moveTo>
                <a:lnTo>
                  <a:pt x="7698770" y="2049570"/>
                </a:lnTo>
                <a:lnTo>
                  <a:pt x="7699849" y="2052942"/>
                </a:lnTo>
                <a:lnTo>
                  <a:pt x="7700928" y="2052942"/>
                </a:lnTo>
                <a:lnTo>
                  <a:pt x="7700928" y="2051863"/>
                </a:lnTo>
                <a:lnTo>
                  <a:pt x="7699849" y="2047412"/>
                </a:lnTo>
                <a:close/>
                <a:moveTo>
                  <a:pt x="2133946" y="2047007"/>
                </a:moveTo>
                <a:lnTo>
                  <a:pt x="2133946" y="2050244"/>
                </a:lnTo>
                <a:lnTo>
                  <a:pt x="2135024" y="2050244"/>
                </a:lnTo>
                <a:lnTo>
                  <a:pt x="2136103" y="2047007"/>
                </a:lnTo>
                <a:close/>
                <a:moveTo>
                  <a:pt x="5259836" y="2046602"/>
                </a:moveTo>
                <a:lnTo>
                  <a:pt x="5258757" y="2047682"/>
                </a:lnTo>
                <a:lnTo>
                  <a:pt x="5258757" y="2048761"/>
                </a:lnTo>
                <a:lnTo>
                  <a:pt x="5260915" y="2050919"/>
                </a:lnTo>
                <a:lnTo>
                  <a:pt x="5264152" y="2050919"/>
                </a:lnTo>
                <a:lnTo>
                  <a:pt x="5264152" y="2047682"/>
                </a:lnTo>
                <a:close/>
                <a:moveTo>
                  <a:pt x="4169210" y="2046602"/>
                </a:moveTo>
                <a:lnTo>
                  <a:pt x="4166917" y="2048760"/>
                </a:lnTo>
                <a:lnTo>
                  <a:pt x="4166917" y="2049839"/>
                </a:lnTo>
                <a:cubicBezTo>
                  <a:pt x="4166917" y="2051008"/>
                  <a:pt x="4168400" y="2052132"/>
                  <a:pt x="4171368" y="2053211"/>
                </a:cubicBezTo>
                <a:lnTo>
                  <a:pt x="4172447" y="2052132"/>
                </a:lnTo>
                <a:lnTo>
                  <a:pt x="4172447" y="2049839"/>
                </a:lnTo>
                <a:close/>
                <a:moveTo>
                  <a:pt x="9217966" y="2046063"/>
                </a:moveTo>
                <a:lnTo>
                  <a:pt x="9217966" y="2047142"/>
                </a:lnTo>
                <a:cubicBezTo>
                  <a:pt x="9218865" y="2050738"/>
                  <a:pt x="9219944" y="2052537"/>
                  <a:pt x="9221203" y="2052537"/>
                </a:cubicBezTo>
                <a:lnTo>
                  <a:pt x="9222282" y="2052537"/>
                </a:lnTo>
                <a:cubicBezTo>
                  <a:pt x="9222282" y="2048940"/>
                  <a:pt x="9220843" y="2046782"/>
                  <a:pt x="9217966" y="2046063"/>
                </a:cubicBezTo>
                <a:close/>
                <a:moveTo>
                  <a:pt x="4235838" y="2044444"/>
                </a:moveTo>
                <a:lnTo>
                  <a:pt x="4235838" y="2048760"/>
                </a:lnTo>
                <a:lnTo>
                  <a:pt x="4240289" y="2051053"/>
                </a:lnTo>
                <a:lnTo>
                  <a:pt x="4238131" y="2044444"/>
                </a:lnTo>
                <a:close/>
                <a:moveTo>
                  <a:pt x="3748952" y="2044444"/>
                </a:moveTo>
                <a:lnTo>
                  <a:pt x="3745715" y="2051997"/>
                </a:lnTo>
                <a:lnTo>
                  <a:pt x="3745715" y="2058471"/>
                </a:lnTo>
                <a:lnTo>
                  <a:pt x="3746794" y="2058471"/>
                </a:lnTo>
                <a:lnTo>
                  <a:pt x="3750031" y="2045523"/>
                </a:lnTo>
                <a:lnTo>
                  <a:pt x="3750031" y="2044444"/>
                </a:lnTo>
                <a:close/>
                <a:moveTo>
                  <a:pt x="3736004" y="2043365"/>
                </a:moveTo>
                <a:lnTo>
                  <a:pt x="3736004" y="2044444"/>
                </a:lnTo>
                <a:lnTo>
                  <a:pt x="3739241" y="2045523"/>
                </a:lnTo>
                <a:lnTo>
                  <a:pt x="3739241" y="2043365"/>
                </a:lnTo>
                <a:close/>
                <a:moveTo>
                  <a:pt x="3603960" y="2043365"/>
                </a:moveTo>
                <a:lnTo>
                  <a:pt x="3603960" y="2044444"/>
                </a:lnTo>
                <a:lnTo>
                  <a:pt x="3606118" y="2046602"/>
                </a:lnTo>
                <a:lnTo>
                  <a:pt x="3606118" y="2045523"/>
                </a:lnTo>
                <a:close/>
                <a:moveTo>
                  <a:pt x="7136437" y="2041542"/>
                </a:moveTo>
                <a:lnTo>
                  <a:pt x="7131042" y="2045858"/>
                </a:lnTo>
                <a:cubicBezTo>
                  <a:pt x="7132121" y="2048736"/>
                  <a:pt x="7133200" y="2050174"/>
                  <a:pt x="7134279" y="2050174"/>
                </a:cubicBezTo>
                <a:lnTo>
                  <a:pt x="7140753" y="2050174"/>
                </a:lnTo>
                <a:lnTo>
                  <a:pt x="7140753" y="2044779"/>
                </a:lnTo>
                <a:lnTo>
                  <a:pt x="7137516" y="2041542"/>
                </a:lnTo>
                <a:close/>
                <a:moveTo>
                  <a:pt x="5250125" y="2041207"/>
                </a:moveTo>
                <a:lnTo>
                  <a:pt x="5249046" y="2042287"/>
                </a:lnTo>
                <a:lnTo>
                  <a:pt x="5249046" y="2043366"/>
                </a:lnTo>
                <a:lnTo>
                  <a:pt x="5252283" y="2045524"/>
                </a:lnTo>
                <a:lnTo>
                  <a:pt x="5254441" y="2043366"/>
                </a:lnTo>
                <a:lnTo>
                  <a:pt x="5254441" y="2042287"/>
                </a:lnTo>
                <a:close/>
                <a:moveTo>
                  <a:pt x="4713553" y="2039696"/>
                </a:moveTo>
                <a:cubicBezTo>
                  <a:pt x="4707978" y="2039696"/>
                  <a:pt x="4704382" y="2049767"/>
                  <a:pt x="4702763" y="2069908"/>
                </a:cubicBezTo>
                <a:lnTo>
                  <a:pt x="4699526" y="2070987"/>
                </a:lnTo>
                <a:lnTo>
                  <a:pt x="4680104" y="2072066"/>
                </a:lnTo>
                <a:lnTo>
                  <a:pt x="4672551" y="2070987"/>
                </a:lnTo>
                <a:lnTo>
                  <a:pt x="4672551" y="2072066"/>
                </a:lnTo>
                <a:cubicBezTo>
                  <a:pt x="4672551" y="2076472"/>
                  <a:pt x="4681902" y="2078675"/>
                  <a:pt x="4700605" y="2078675"/>
                </a:cubicBezTo>
                <a:lnTo>
                  <a:pt x="4710316" y="2078675"/>
                </a:lnTo>
                <a:lnTo>
                  <a:pt x="4718948" y="2081912"/>
                </a:lnTo>
                <a:lnTo>
                  <a:pt x="4725422" y="2078675"/>
                </a:lnTo>
                <a:lnTo>
                  <a:pt x="4731896" y="2080833"/>
                </a:lnTo>
                <a:cubicBezTo>
                  <a:pt x="4734504" y="2078675"/>
                  <a:pt x="4738865" y="2077236"/>
                  <a:pt x="4744979" y="2076517"/>
                </a:cubicBezTo>
                <a:lnTo>
                  <a:pt x="4746058" y="2073280"/>
                </a:lnTo>
                <a:lnTo>
                  <a:pt x="4744979" y="2072066"/>
                </a:lnTo>
                <a:lnTo>
                  <a:pt x="4740663" y="2072066"/>
                </a:lnTo>
                <a:lnTo>
                  <a:pt x="4736347" y="2075438"/>
                </a:lnTo>
                <a:cubicBezTo>
                  <a:pt x="4729783" y="2072291"/>
                  <a:pt x="4725782" y="2069368"/>
                  <a:pt x="4724343" y="2066671"/>
                </a:cubicBezTo>
                <a:lnTo>
                  <a:pt x="4724343" y="2059118"/>
                </a:lnTo>
                <a:lnTo>
                  <a:pt x="4726501" y="2055881"/>
                </a:lnTo>
                <a:lnTo>
                  <a:pt x="4726501" y="2044012"/>
                </a:lnTo>
                <a:lnTo>
                  <a:pt x="4724343" y="2041854"/>
                </a:lnTo>
                <a:lnTo>
                  <a:pt x="4721106" y="2042933"/>
                </a:lnTo>
                <a:close/>
                <a:moveTo>
                  <a:pt x="3751110" y="2039049"/>
                </a:moveTo>
                <a:lnTo>
                  <a:pt x="3751110" y="2042286"/>
                </a:lnTo>
                <a:lnTo>
                  <a:pt x="3752189" y="2042286"/>
                </a:lnTo>
                <a:lnTo>
                  <a:pt x="3752189" y="2039049"/>
                </a:lnTo>
                <a:close/>
                <a:moveTo>
                  <a:pt x="3612592" y="2039049"/>
                </a:moveTo>
                <a:lnTo>
                  <a:pt x="3611513" y="2043365"/>
                </a:lnTo>
                <a:lnTo>
                  <a:pt x="3614750" y="2045523"/>
                </a:lnTo>
                <a:lnTo>
                  <a:pt x="3616908" y="2043365"/>
                </a:lnTo>
                <a:lnTo>
                  <a:pt x="3616908" y="2041207"/>
                </a:lnTo>
                <a:lnTo>
                  <a:pt x="3614750" y="2039049"/>
                </a:lnTo>
                <a:close/>
                <a:moveTo>
                  <a:pt x="8274675" y="2038105"/>
                </a:moveTo>
                <a:lnTo>
                  <a:pt x="8269145" y="2040263"/>
                </a:lnTo>
                <a:lnTo>
                  <a:pt x="8269145" y="2041342"/>
                </a:lnTo>
                <a:lnTo>
                  <a:pt x="8270224" y="2041342"/>
                </a:lnTo>
                <a:lnTo>
                  <a:pt x="8277912" y="2039184"/>
                </a:lnTo>
                <a:lnTo>
                  <a:pt x="8277912" y="2038105"/>
                </a:lnTo>
                <a:close/>
                <a:moveTo>
                  <a:pt x="9209199" y="2037566"/>
                </a:moveTo>
                <a:lnTo>
                  <a:pt x="9209199" y="2041882"/>
                </a:lnTo>
                <a:lnTo>
                  <a:pt x="9212436" y="2041882"/>
                </a:lnTo>
                <a:lnTo>
                  <a:pt x="9212436" y="2039724"/>
                </a:lnTo>
                <a:lnTo>
                  <a:pt x="9210278" y="2037566"/>
                </a:lnTo>
                <a:close/>
                <a:moveTo>
                  <a:pt x="4646655" y="2036459"/>
                </a:moveTo>
                <a:lnTo>
                  <a:pt x="4648813" y="2036459"/>
                </a:lnTo>
                <a:lnTo>
                  <a:pt x="4652050" y="2039696"/>
                </a:lnTo>
                <a:lnTo>
                  <a:pt x="4652050" y="2040775"/>
                </a:lnTo>
                <a:lnTo>
                  <a:pt x="4648813" y="2044012"/>
                </a:lnTo>
                <a:lnTo>
                  <a:pt x="4642339" y="2044012"/>
                </a:lnTo>
                <a:lnTo>
                  <a:pt x="4640181" y="2041854"/>
                </a:lnTo>
                <a:lnTo>
                  <a:pt x="4640181" y="2039696"/>
                </a:lnTo>
                <a:cubicBezTo>
                  <a:pt x="4640900" y="2037538"/>
                  <a:pt x="4643058" y="2036459"/>
                  <a:pt x="4646655" y="2036459"/>
                </a:cubicBezTo>
                <a:close/>
                <a:moveTo>
                  <a:pt x="2234833" y="2036217"/>
                </a:moveTo>
                <a:lnTo>
                  <a:pt x="2234833" y="2039454"/>
                </a:lnTo>
                <a:lnTo>
                  <a:pt x="2235912" y="2039454"/>
                </a:lnTo>
                <a:lnTo>
                  <a:pt x="2235912" y="2036217"/>
                </a:lnTo>
                <a:close/>
                <a:moveTo>
                  <a:pt x="7733838" y="2034329"/>
                </a:moveTo>
                <a:lnTo>
                  <a:pt x="7732759" y="2035408"/>
                </a:lnTo>
                <a:lnTo>
                  <a:pt x="7732759" y="2038645"/>
                </a:lnTo>
                <a:lnTo>
                  <a:pt x="7739368" y="2044175"/>
                </a:lnTo>
                <a:lnTo>
                  <a:pt x="7741526" y="2038645"/>
                </a:lnTo>
                <a:close/>
                <a:moveTo>
                  <a:pt x="8278991" y="2032710"/>
                </a:moveTo>
                <a:lnTo>
                  <a:pt x="8278991" y="2034868"/>
                </a:lnTo>
                <a:lnTo>
                  <a:pt x="8280070" y="2034868"/>
                </a:lnTo>
                <a:lnTo>
                  <a:pt x="8280070" y="2032710"/>
                </a:lnTo>
                <a:close/>
                <a:moveTo>
                  <a:pt x="731955" y="2032171"/>
                </a:moveTo>
                <a:lnTo>
                  <a:pt x="731955" y="2034329"/>
                </a:lnTo>
                <a:lnTo>
                  <a:pt x="733034" y="2034329"/>
                </a:lnTo>
                <a:lnTo>
                  <a:pt x="733034" y="2032171"/>
                </a:lnTo>
                <a:close/>
                <a:moveTo>
                  <a:pt x="7636323" y="2032036"/>
                </a:moveTo>
                <a:lnTo>
                  <a:pt x="7636323" y="2034329"/>
                </a:lnTo>
                <a:lnTo>
                  <a:pt x="7637537" y="2034329"/>
                </a:lnTo>
                <a:lnTo>
                  <a:pt x="7637537" y="2032036"/>
                </a:lnTo>
                <a:close/>
                <a:moveTo>
                  <a:pt x="3590878" y="2031496"/>
                </a:moveTo>
                <a:lnTo>
                  <a:pt x="3590878" y="2032575"/>
                </a:lnTo>
                <a:lnTo>
                  <a:pt x="3600723" y="2039049"/>
                </a:lnTo>
                <a:lnTo>
                  <a:pt x="3600723" y="2037970"/>
                </a:lnTo>
                <a:lnTo>
                  <a:pt x="3591957" y="2031496"/>
                </a:lnTo>
                <a:close/>
                <a:moveTo>
                  <a:pt x="1749429" y="2028934"/>
                </a:moveTo>
                <a:lnTo>
                  <a:pt x="1749429" y="2030148"/>
                </a:lnTo>
                <a:lnTo>
                  <a:pt x="1751589" y="2030148"/>
                </a:lnTo>
                <a:lnTo>
                  <a:pt x="1751589" y="2028934"/>
                </a:lnTo>
                <a:close/>
                <a:moveTo>
                  <a:pt x="6247636" y="2026506"/>
                </a:moveTo>
                <a:lnTo>
                  <a:pt x="6247636" y="2027585"/>
                </a:lnTo>
                <a:lnTo>
                  <a:pt x="6249659" y="2027585"/>
                </a:lnTo>
                <a:lnTo>
                  <a:pt x="6249659" y="2026506"/>
                </a:lnTo>
                <a:close/>
                <a:moveTo>
                  <a:pt x="6199620" y="2026506"/>
                </a:moveTo>
                <a:lnTo>
                  <a:pt x="6199620" y="2027585"/>
                </a:lnTo>
                <a:lnTo>
                  <a:pt x="6205015" y="2027585"/>
                </a:lnTo>
                <a:lnTo>
                  <a:pt x="6205015" y="2026506"/>
                </a:lnTo>
                <a:close/>
                <a:moveTo>
                  <a:pt x="6190044" y="2026506"/>
                </a:moveTo>
                <a:lnTo>
                  <a:pt x="6190044" y="2027585"/>
                </a:lnTo>
                <a:lnTo>
                  <a:pt x="6197462" y="2027585"/>
                </a:lnTo>
                <a:lnTo>
                  <a:pt x="6197462" y="2026506"/>
                </a:lnTo>
                <a:close/>
                <a:moveTo>
                  <a:pt x="7627691" y="2025562"/>
                </a:moveTo>
                <a:lnTo>
                  <a:pt x="7629849" y="2027720"/>
                </a:lnTo>
                <a:lnTo>
                  <a:pt x="7634165" y="2027720"/>
                </a:lnTo>
                <a:lnTo>
                  <a:pt x="7634165" y="2026641"/>
                </a:lnTo>
                <a:lnTo>
                  <a:pt x="7628770" y="2025562"/>
                </a:lnTo>
                <a:close/>
                <a:moveTo>
                  <a:pt x="5117138" y="2025022"/>
                </a:moveTo>
                <a:lnTo>
                  <a:pt x="5117138" y="2027180"/>
                </a:lnTo>
                <a:lnTo>
                  <a:pt x="5119296" y="2029338"/>
                </a:lnTo>
                <a:lnTo>
                  <a:pt x="5119296" y="2027180"/>
                </a:lnTo>
                <a:close/>
                <a:moveTo>
                  <a:pt x="4765480" y="2023511"/>
                </a:moveTo>
                <a:lnTo>
                  <a:pt x="4765480" y="2025669"/>
                </a:lnTo>
                <a:lnTo>
                  <a:pt x="4766559" y="2033222"/>
                </a:lnTo>
                <a:lnTo>
                  <a:pt x="4768717" y="2033222"/>
                </a:lnTo>
                <a:lnTo>
                  <a:pt x="4766559" y="2023511"/>
                </a:lnTo>
                <a:close/>
                <a:moveTo>
                  <a:pt x="8223422" y="2022999"/>
                </a:moveTo>
                <a:lnTo>
                  <a:pt x="8219106" y="2027315"/>
                </a:lnTo>
                <a:cubicBezTo>
                  <a:pt x="8220545" y="2037566"/>
                  <a:pt x="8222343" y="2043680"/>
                  <a:pt x="8224501" y="2045658"/>
                </a:cubicBezTo>
                <a:lnTo>
                  <a:pt x="8224501" y="2054290"/>
                </a:lnTo>
                <a:lnTo>
                  <a:pt x="8222343" y="2057527"/>
                </a:lnTo>
                <a:lnTo>
                  <a:pt x="8222343" y="2059685"/>
                </a:lnTo>
                <a:lnTo>
                  <a:pt x="8223422" y="2059685"/>
                </a:lnTo>
                <a:lnTo>
                  <a:pt x="8233268" y="2057527"/>
                </a:lnTo>
                <a:lnTo>
                  <a:pt x="8238663" y="2057527"/>
                </a:lnTo>
                <a:lnTo>
                  <a:pt x="8254983" y="2058606"/>
                </a:lnTo>
                <a:lnTo>
                  <a:pt x="8256062" y="2057527"/>
                </a:lnTo>
                <a:lnTo>
                  <a:pt x="8256062" y="2056448"/>
                </a:lnTo>
                <a:lnTo>
                  <a:pt x="8253904" y="2028394"/>
                </a:lnTo>
                <a:lnTo>
                  <a:pt x="8248509" y="2028394"/>
                </a:lnTo>
                <a:lnTo>
                  <a:pt x="8239742" y="2026236"/>
                </a:lnTo>
                <a:lnTo>
                  <a:pt x="8238663" y="2026236"/>
                </a:lnTo>
                <a:lnTo>
                  <a:pt x="8234347" y="2029473"/>
                </a:lnTo>
                <a:cubicBezTo>
                  <a:pt x="8229941" y="2025157"/>
                  <a:pt x="8226300" y="2022999"/>
                  <a:pt x="8223422" y="2022999"/>
                </a:cubicBezTo>
                <a:close/>
                <a:moveTo>
                  <a:pt x="5226387" y="2022864"/>
                </a:moveTo>
                <a:lnTo>
                  <a:pt x="5224229" y="2025022"/>
                </a:lnTo>
                <a:lnTo>
                  <a:pt x="5224229" y="2030417"/>
                </a:lnTo>
                <a:lnTo>
                  <a:pt x="5238256" y="2033654"/>
                </a:lnTo>
                <a:lnTo>
                  <a:pt x="5237177" y="2037971"/>
                </a:lnTo>
                <a:lnTo>
                  <a:pt x="5237177" y="2042287"/>
                </a:lnTo>
                <a:lnTo>
                  <a:pt x="5238256" y="2042287"/>
                </a:lnTo>
                <a:cubicBezTo>
                  <a:pt x="5238256" y="2038150"/>
                  <a:pt x="5239335" y="2034913"/>
                  <a:pt x="5241493" y="2032576"/>
                </a:cubicBezTo>
                <a:lnTo>
                  <a:pt x="5241493" y="2030417"/>
                </a:lnTo>
                <a:cubicBezTo>
                  <a:pt x="5238076" y="2030417"/>
                  <a:pt x="5234839" y="2027900"/>
                  <a:pt x="5231782" y="2022864"/>
                </a:cubicBezTo>
                <a:close/>
                <a:moveTo>
                  <a:pt x="1683476" y="2022460"/>
                </a:moveTo>
                <a:lnTo>
                  <a:pt x="1683476" y="2023539"/>
                </a:lnTo>
                <a:lnTo>
                  <a:pt x="1686714" y="2023539"/>
                </a:lnTo>
                <a:lnTo>
                  <a:pt x="1686714" y="2022460"/>
                </a:lnTo>
                <a:close/>
                <a:moveTo>
                  <a:pt x="733034" y="2022190"/>
                </a:moveTo>
                <a:lnTo>
                  <a:pt x="733034" y="2026776"/>
                </a:lnTo>
                <a:lnTo>
                  <a:pt x="734248" y="2026776"/>
                </a:lnTo>
                <a:lnTo>
                  <a:pt x="734248" y="2022190"/>
                </a:lnTo>
                <a:close/>
                <a:moveTo>
                  <a:pt x="574421" y="2020032"/>
                </a:moveTo>
                <a:cubicBezTo>
                  <a:pt x="571904" y="2023089"/>
                  <a:pt x="569655" y="2024618"/>
                  <a:pt x="567677" y="2024618"/>
                </a:cubicBezTo>
                <a:lnTo>
                  <a:pt x="567677" y="2028934"/>
                </a:lnTo>
                <a:lnTo>
                  <a:pt x="569835" y="2028934"/>
                </a:lnTo>
                <a:cubicBezTo>
                  <a:pt x="569835" y="2024797"/>
                  <a:pt x="572443" y="2022550"/>
                  <a:pt x="577658" y="2022190"/>
                </a:cubicBezTo>
                <a:lnTo>
                  <a:pt x="575500" y="2020032"/>
                </a:lnTo>
                <a:close/>
                <a:moveTo>
                  <a:pt x="1653129" y="2019223"/>
                </a:moveTo>
                <a:lnTo>
                  <a:pt x="1653129" y="2020302"/>
                </a:lnTo>
                <a:lnTo>
                  <a:pt x="1655287" y="2020302"/>
                </a:lnTo>
                <a:lnTo>
                  <a:pt x="1655287" y="2019223"/>
                </a:lnTo>
                <a:close/>
                <a:moveTo>
                  <a:pt x="617311" y="2018953"/>
                </a:moveTo>
                <a:cubicBezTo>
                  <a:pt x="613984" y="2020392"/>
                  <a:pt x="612140" y="2021830"/>
                  <a:pt x="611781" y="2023269"/>
                </a:cubicBezTo>
                <a:lnTo>
                  <a:pt x="614074" y="2025697"/>
                </a:lnTo>
                <a:cubicBezTo>
                  <a:pt x="616232" y="2024977"/>
                  <a:pt x="617311" y="2022729"/>
                  <a:pt x="617311" y="2018953"/>
                </a:cubicBezTo>
                <a:close/>
                <a:moveTo>
                  <a:pt x="589796" y="2018953"/>
                </a:moveTo>
                <a:lnTo>
                  <a:pt x="588582" y="2020032"/>
                </a:lnTo>
                <a:lnTo>
                  <a:pt x="588582" y="2021111"/>
                </a:lnTo>
                <a:cubicBezTo>
                  <a:pt x="590112" y="2024528"/>
                  <a:pt x="591594" y="2026416"/>
                  <a:pt x="593033" y="2026776"/>
                </a:cubicBezTo>
                <a:lnTo>
                  <a:pt x="595191" y="2026776"/>
                </a:lnTo>
                <a:lnTo>
                  <a:pt x="597484" y="2024618"/>
                </a:lnTo>
                <a:lnTo>
                  <a:pt x="597484" y="2022190"/>
                </a:lnTo>
                <a:cubicBezTo>
                  <a:pt x="597484" y="2020571"/>
                  <a:pt x="594922" y="2019492"/>
                  <a:pt x="589796" y="2018953"/>
                </a:cubicBezTo>
                <a:close/>
                <a:moveTo>
                  <a:pt x="731955" y="2015716"/>
                </a:moveTo>
                <a:lnTo>
                  <a:pt x="731955" y="2017874"/>
                </a:lnTo>
                <a:lnTo>
                  <a:pt x="733034" y="2017874"/>
                </a:lnTo>
                <a:lnTo>
                  <a:pt x="733034" y="2015716"/>
                </a:lnTo>
                <a:close/>
                <a:moveTo>
                  <a:pt x="8092593" y="2014367"/>
                </a:moveTo>
                <a:lnTo>
                  <a:pt x="8092593" y="2015446"/>
                </a:lnTo>
                <a:lnTo>
                  <a:pt x="8095830" y="2018683"/>
                </a:lnTo>
                <a:lnTo>
                  <a:pt x="8098123" y="2016525"/>
                </a:lnTo>
                <a:lnTo>
                  <a:pt x="8095830" y="2014367"/>
                </a:lnTo>
                <a:close/>
                <a:moveTo>
                  <a:pt x="2544275" y="2014311"/>
                </a:moveTo>
                <a:lnTo>
                  <a:pt x="2544275" y="2015390"/>
                </a:lnTo>
                <a:lnTo>
                  <a:pt x="2546433" y="2017413"/>
                </a:lnTo>
                <a:lnTo>
                  <a:pt x="2548590" y="2015390"/>
                </a:lnTo>
                <a:lnTo>
                  <a:pt x="2547512" y="2014311"/>
                </a:lnTo>
                <a:close/>
                <a:moveTo>
                  <a:pt x="3587641" y="2014097"/>
                </a:moveTo>
                <a:cubicBezTo>
                  <a:pt x="3584404" y="2015356"/>
                  <a:pt x="3581886" y="2017514"/>
                  <a:pt x="3580087" y="2020571"/>
                </a:cubicBezTo>
                <a:lnTo>
                  <a:pt x="3580087" y="2021650"/>
                </a:lnTo>
                <a:lnTo>
                  <a:pt x="3581166" y="2022729"/>
                </a:lnTo>
                <a:lnTo>
                  <a:pt x="3581166" y="2023808"/>
                </a:lnTo>
                <a:cubicBezTo>
                  <a:pt x="3586202" y="2023269"/>
                  <a:pt x="3588720" y="2020751"/>
                  <a:pt x="3588720" y="2016255"/>
                </a:cubicBezTo>
                <a:lnTo>
                  <a:pt x="3587641" y="2015176"/>
                </a:lnTo>
                <a:close/>
                <a:moveTo>
                  <a:pt x="115317" y="2013544"/>
                </a:moveTo>
                <a:lnTo>
                  <a:pt x="117475" y="2015567"/>
                </a:lnTo>
                <a:lnTo>
                  <a:pt x="117475" y="2013544"/>
                </a:lnTo>
                <a:close/>
                <a:moveTo>
                  <a:pt x="3594115" y="2013018"/>
                </a:moveTo>
                <a:lnTo>
                  <a:pt x="3594115" y="2015176"/>
                </a:lnTo>
                <a:lnTo>
                  <a:pt x="3595194" y="2020571"/>
                </a:lnTo>
                <a:lnTo>
                  <a:pt x="3596407" y="2020571"/>
                </a:lnTo>
                <a:lnTo>
                  <a:pt x="3597486" y="2019492"/>
                </a:lnTo>
                <a:lnTo>
                  <a:pt x="3598565" y="2019492"/>
                </a:lnTo>
                <a:lnTo>
                  <a:pt x="3596407" y="2013018"/>
                </a:lnTo>
                <a:close/>
                <a:moveTo>
                  <a:pt x="7632007" y="2012344"/>
                </a:moveTo>
                <a:lnTo>
                  <a:pt x="7632007" y="2014637"/>
                </a:lnTo>
                <a:lnTo>
                  <a:pt x="7633086" y="2014637"/>
                </a:lnTo>
                <a:lnTo>
                  <a:pt x="7633086" y="2012344"/>
                </a:lnTo>
                <a:close/>
                <a:moveTo>
                  <a:pt x="3705657" y="2011939"/>
                </a:moveTo>
                <a:lnTo>
                  <a:pt x="3705657" y="2013018"/>
                </a:lnTo>
                <a:lnTo>
                  <a:pt x="3712131" y="2014097"/>
                </a:lnTo>
                <a:lnTo>
                  <a:pt x="3713210" y="2014097"/>
                </a:lnTo>
                <a:lnTo>
                  <a:pt x="3713210" y="2013018"/>
                </a:lnTo>
                <a:lnTo>
                  <a:pt x="3708894" y="2011939"/>
                </a:lnTo>
                <a:close/>
                <a:moveTo>
                  <a:pt x="7745842" y="2011265"/>
                </a:moveTo>
                <a:cubicBezTo>
                  <a:pt x="7745842" y="2013513"/>
                  <a:pt x="7744403" y="2015356"/>
                  <a:pt x="7741526" y="2016795"/>
                </a:cubicBezTo>
                <a:lnTo>
                  <a:pt x="7738154" y="2016795"/>
                </a:lnTo>
                <a:lnTo>
                  <a:pt x="7734917" y="2014637"/>
                </a:lnTo>
                <a:lnTo>
                  <a:pt x="7732759" y="2014637"/>
                </a:lnTo>
                <a:lnTo>
                  <a:pt x="7732759" y="2016795"/>
                </a:lnTo>
                <a:lnTo>
                  <a:pt x="7742605" y="2025562"/>
                </a:lnTo>
                <a:lnTo>
                  <a:pt x="7743684" y="2025562"/>
                </a:lnTo>
                <a:lnTo>
                  <a:pt x="7748135" y="2021111"/>
                </a:lnTo>
                <a:lnTo>
                  <a:pt x="7748135" y="2011265"/>
                </a:lnTo>
                <a:close/>
                <a:moveTo>
                  <a:pt x="3612592" y="2010860"/>
                </a:moveTo>
                <a:lnTo>
                  <a:pt x="3609355" y="2020571"/>
                </a:lnTo>
                <a:lnTo>
                  <a:pt x="3610434" y="2020571"/>
                </a:lnTo>
                <a:cubicBezTo>
                  <a:pt x="3611873" y="2020571"/>
                  <a:pt x="3612952" y="2018413"/>
                  <a:pt x="3613671" y="2014097"/>
                </a:cubicBezTo>
                <a:lnTo>
                  <a:pt x="3613671" y="2010860"/>
                </a:lnTo>
                <a:close/>
                <a:moveTo>
                  <a:pt x="4684420" y="2010563"/>
                </a:moveTo>
                <a:lnTo>
                  <a:pt x="4682262" y="2013800"/>
                </a:lnTo>
                <a:lnTo>
                  <a:pt x="4682262" y="2015958"/>
                </a:lnTo>
                <a:lnTo>
                  <a:pt x="4684420" y="2018116"/>
                </a:lnTo>
                <a:lnTo>
                  <a:pt x="4687657" y="2014879"/>
                </a:lnTo>
                <a:cubicBezTo>
                  <a:pt x="4686578" y="2012001"/>
                  <a:pt x="4685499" y="2010563"/>
                  <a:pt x="4684420" y="2010563"/>
                </a:cubicBezTo>
                <a:close/>
                <a:moveTo>
                  <a:pt x="7635244" y="2010186"/>
                </a:moveTo>
                <a:lnTo>
                  <a:pt x="7635244" y="2011265"/>
                </a:lnTo>
                <a:lnTo>
                  <a:pt x="7638616" y="2011265"/>
                </a:lnTo>
                <a:lnTo>
                  <a:pt x="7638616" y="2010186"/>
                </a:lnTo>
                <a:close/>
                <a:moveTo>
                  <a:pt x="7620003" y="2010186"/>
                </a:moveTo>
                <a:lnTo>
                  <a:pt x="7611236" y="2012344"/>
                </a:lnTo>
                <a:lnTo>
                  <a:pt x="7611236" y="2013423"/>
                </a:lnTo>
                <a:lnTo>
                  <a:pt x="7615552" y="2017874"/>
                </a:lnTo>
                <a:lnTo>
                  <a:pt x="7621082" y="2017874"/>
                </a:lnTo>
                <a:lnTo>
                  <a:pt x="7621082" y="2012344"/>
                </a:lnTo>
                <a:lnTo>
                  <a:pt x="7620003" y="2011265"/>
                </a:lnTo>
                <a:close/>
                <a:moveTo>
                  <a:pt x="7260792" y="2010116"/>
                </a:moveTo>
                <a:lnTo>
                  <a:pt x="7258634" y="2012274"/>
                </a:lnTo>
                <a:lnTo>
                  <a:pt x="7259714" y="2013353"/>
                </a:lnTo>
                <a:lnTo>
                  <a:pt x="7262950" y="2013353"/>
                </a:lnTo>
                <a:lnTo>
                  <a:pt x="7262950" y="2010116"/>
                </a:lnTo>
                <a:close/>
                <a:moveTo>
                  <a:pt x="235762" y="2009228"/>
                </a:moveTo>
                <a:lnTo>
                  <a:pt x="235762" y="2010307"/>
                </a:lnTo>
                <a:lnTo>
                  <a:pt x="242101" y="2020962"/>
                </a:lnTo>
                <a:lnTo>
                  <a:pt x="242101" y="2019883"/>
                </a:lnTo>
                <a:cubicBezTo>
                  <a:pt x="240931" y="2015837"/>
                  <a:pt x="238818" y="2012285"/>
                  <a:pt x="235762" y="2009228"/>
                </a:cubicBezTo>
                <a:close/>
                <a:moveTo>
                  <a:pt x="4075067" y="2007219"/>
                </a:moveTo>
                <a:lnTo>
                  <a:pt x="4075067" y="2008298"/>
                </a:lnTo>
                <a:lnTo>
                  <a:pt x="4078304" y="2008298"/>
                </a:lnTo>
                <a:lnTo>
                  <a:pt x="4078304" y="2007219"/>
                </a:lnTo>
                <a:close/>
                <a:moveTo>
                  <a:pt x="4676867" y="2006247"/>
                </a:moveTo>
                <a:cubicBezTo>
                  <a:pt x="4687657" y="2008585"/>
                  <a:pt x="4693052" y="2010743"/>
                  <a:pt x="4693052" y="2012721"/>
                </a:cubicBezTo>
                <a:lnTo>
                  <a:pt x="4694131" y="2011642"/>
                </a:lnTo>
                <a:lnTo>
                  <a:pt x="4702763" y="2011642"/>
                </a:lnTo>
                <a:lnTo>
                  <a:pt x="4710316" y="2018116"/>
                </a:lnTo>
                <a:lnTo>
                  <a:pt x="4703842" y="2028906"/>
                </a:lnTo>
                <a:lnTo>
                  <a:pt x="4712474" y="2036459"/>
                </a:lnTo>
                <a:lnTo>
                  <a:pt x="4718948" y="2034301"/>
                </a:lnTo>
                <a:lnTo>
                  <a:pt x="4723264" y="2037538"/>
                </a:lnTo>
                <a:lnTo>
                  <a:pt x="4725422" y="2037538"/>
                </a:lnTo>
                <a:lnTo>
                  <a:pt x="4725422" y="2034301"/>
                </a:lnTo>
                <a:lnTo>
                  <a:pt x="4723264" y="2031064"/>
                </a:lnTo>
                <a:lnTo>
                  <a:pt x="4723264" y="2028906"/>
                </a:lnTo>
                <a:lnTo>
                  <a:pt x="4724343" y="2022432"/>
                </a:lnTo>
                <a:lnTo>
                  <a:pt x="4721106" y="2013800"/>
                </a:lnTo>
                <a:cubicBezTo>
                  <a:pt x="4722545" y="2010563"/>
                  <a:pt x="4723983" y="2008764"/>
                  <a:pt x="4725422" y="2008405"/>
                </a:cubicBezTo>
                <a:lnTo>
                  <a:pt x="4743900" y="2010563"/>
                </a:lnTo>
                <a:lnTo>
                  <a:pt x="4749295" y="2007326"/>
                </a:lnTo>
                <a:lnTo>
                  <a:pt x="4751453" y="2007326"/>
                </a:lnTo>
                <a:cubicBezTo>
                  <a:pt x="4754330" y="2007326"/>
                  <a:pt x="4758287" y="2009484"/>
                  <a:pt x="4763322" y="2013800"/>
                </a:cubicBezTo>
                <a:cubicBezTo>
                  <a:pt x="4763322" y="2011642"/>
                  <a:pt x="4764041" y="2010563"/>
                  <a:pt x="4765480" y="2010563"/>
                </a:cubicBezTo>
                <a:lnTo>
                  <a:pt x="4769796" y="2010563"/>
                </a:lnTo>
                <a:lnTo>
                  <a:pt x="4773033" y="2012721"/>
                </a:lnTo>
                <a:lnTo>
                  <a:pt x="4770875" y="2026748"/>
                </a:lnTo>
                <a:lnTo>
                  <a:pt x="4771954" y="2027827"/>
                </a:lnTo>
                <a:lnTo>
                  <a:pt x="4773033" y="2027827"/>
                </a:lnTo>
                <a:cubicBezTo>
                  <a:pt x="4778068" y="2027827"/>
                  <a:pt x="4780586" y="2024230"/>
                  <a:pt x="4780586" y="2017037"/>
                </a:cubicBezTo>
                <a:lnTo>
                  <a:pt x="4781665" y="2015958"/>
                </a:lnTo>
                <a:lnTo>
                  <a:pt x="4782744" y="2015958"/>
                </a:lnTo>
                <a:lnTo>
                  <a:pt x="4804324" y="2039696"/>
                </a:lnTo>
                <a:lnTo>
                  <a:pt x="4800008" y="2042933"/>
                </a:lnTo>
                <a:lnTo>
                  <a:pt x="4765480" y="2042933"/>
                </a:lnTo>
                <a:lnTo>
                  <a:pt x="4762243" y="2054802"/>
                </a:lnTo>
                <a:lnTo>
                  <a:pt x="4765480" y="2058039"/>
                </a:lnTo>
                <a:lnTo>
                  <a:pt x="4765480" y="2067750"/>
                </a:lnTo>
                <a:lnTo>
                  <a:pt x="4776270" y="2075438"/>
                </a:lnTo>
                <a:cubicBezTo>
                  <a:pt x="4784902" y="2077236"/>
                  <a:pt x="4789218" y="2081193"/>
                  <a:pt x="4789218" y="2087307"/>
                </a:cubicBezTo>
                <a:lnTo>
                  <a:pt x="4791376" y="2089465"/>
                </a:lnTo>
                <a:lnTo>
                  <a:pt x="4791376" y="2090544"/>
                </a:lnTo>
                <a:lnTo>
                  <a:pt x="4778428" y="2102413"/>
                </a:lnTo>
                <a:lnTo>
                  <a:pt x="4778428" y="2106729"/>
                </a:lnTo>
                <a:cubicBezTo>
                  <a:pt x="4783463" y="2106729"/>
                  <a:pt x="4785981" y="2109966"/>
                  <a:pt x="4785981" y="2116440"/>
                </a:cubicBezTo>
                <a:lnTo>
                  <a:pt x="4785981" y="2120756"/>
                </a:lnTo>
                <a:lnTo>
                  <a:pt x="4782744" y="2134783"/>
                </a:lnTo>
                <a:lnTo>
                  <a:pt x="4783823" y="2139099"/>
                </a:lnTo>
                <a:lnTo>
                  <a:pt x="4779507" y="2156363"/>
                </a:lnTo>
                <a:cubicBezTo>
                  <a:pt x="4780946" y="2156363"/>
                  <a:pt x="4781665" y="2157442"/>
                  <a:pt x="4781665" y="2159600"/>
                </a:cubicBezTo>
                <a:lnTo>
                  <a:pt x="4780586" y="2166074"/>
                </a:lnTo>
                <a:lnTo>
                  <a:pt x="4803245" y="2189812"/>
                </a:lnTo>
                <a:lnTo>
                  <a:pt x="4804324" y="2193049"/>
                </a:lnTo>
                <a:cubicBezTo>
                  <a:pt x="4803245" y="2194488"/>
                  <a:pt x="4799289" y="2195207"/>
                  <a:pt x="4792455" y="2195207"/>
                </a:cubicBezTo>
                <a:cubicBezTo>
                  <a:pt x="4792455" y="2196646"/>
                  <a:pt x="4790297" y="2197725"/>
                  <a:pt x="4785981" y="2198444"/>
                </a:cubicBezTo>
                <a:lnTo>
                  <a:pt x="4765480" y="2197365"/>
                </a:lnTo>
                <a:lnTo>
                  <a:pt x="4761164" y="2199523"/>
                </a:lnTo>
                <a:lnTo>
                  <a:pt x="4754690" y="2198444"/>
                </a:lnTo>
                <a:lnTo>
                  <a:pt x="4736347" y="2200602"/>
                </a:lnTo>
                <a:lnTo>
                  <a:pt x="4736347" y="2201681"/>
                </a:lnTo>
                <a:cubicBezTo>
                  <a:pt x="4736527" y="2205548"/>
                  <a:pt x="4750194" y="2211347"/>
                  <a:pt x="4777349" y="2219080"/>
                </a:cubicBezTo>
                <a:lnTo>
                  <a:pt x="4783823" y="2216922"/>
                </a:lnTo>
                <a:cubicBezTo>
                  <a:pt x="4785262" y="2218181"/>
                  <a:pt x="4791736" y="2219260"/>
                  <a:pt x="4803245" y="2220159"/>
                </a:cubicBezTo>
                <a:lnTo>
                  <a:pt x="4804324" y="2221238"/>
                </a:lnTo>
                <a:lnTo>
                  <a:pt x="4804324" y="2222317"/>
                </a:lnTo>
                <a:cubicBezTo>
                  <a:pt x="4797311" y="2238143"/>
                  <a:pt x="4793714" y="2250012"/>
                  <a:pt x="4793534" y="2257924"/>
                </a:cubicBezTo>
                <a:cubicBezTo>
                  <a:pt x="4792455" y="2257924"/>
                  <a:pt x="4790657" y="2261521"/>
                  <a:pt x="4788139" y="2268715"/>
                </a:cubicBezTo>
                <a:lnTo>
                  <a:pt x="4779507" y="2271952"/>
                </a:lnTo>
                <a:cubicBezTo>
                  <a:pt x="4768537" y="2271952"/>
                  <a:pt x="4754150" y="2261521"/>
                  <a:pt x="4736347" y="2240660"/>
                </a:cubicBezTo>
                <a:cubicBezTo>
                  <a:pt x="4731042" y="2231129"/>
                  <a:pt x="4727400" y="2221778"/>
                  <a:pt x="4725422" y="2212606"/>
                </a:cubicBezTo>
                <a:lnTo>
                  <a:pt x="4724343" y="2211527"/>
                </a:lnTo>
                <a:lnTo>
                  <a:pt x="4721106" y="2211527"/>
                </a:lnTo>
                <a:lnTo>
                  <a:pt x="4717869" y="2219080"/>
                </a:lnTo>
                <a:lnTo>
                  <a:pt x="4712474" y="2218001"/>
                </a:lnTo>
                <a:lnTo>
                  <a:pt x="4711395" y="2219080"/>
                </a:lnTo>
                <a:lnTo>
                  <a:pt x="4711395" y="2223396"/>
                </a:lnTo>
                <a:cubicBezTo>
                  <a:pt x="4713553" y="2223396"/>
                  <a:pt x="4714632" y="2224115"/>
                  <a:pt x="4714632" y="2225554"/>
                </a:cubicBezTo>
                <a:cubicBezTo>
                  <a:pt x="4714632" y="2232388"/>
                  <a:pt x="4710316" y="2236344"/>
                  <a:pt x="4701684" y="2237423"/>
                </a:cubicBezTo>
                <a:cubicBezTo>
                  <a:pt x="4701684" y="2245336"/>
                  <a:pt x="4699526" y="2249292"/>
                  <a:pt x="4695210" y="2249292"/>
                </a:cubicBezTo>
                <a:lnTo>
                  <a:pt x="4667156" y="2262240"/>
                </a:lnTo>
                <a:lnTo>
                  <a:pt x="4641260" y="2268715"/>
                </a:lnTo>
                <a:lnTo>
                  <a:pt x="4638023" y="2268715"/>
                </a:lnTo>
                <a:lnTo>
                  <a:pt x="4635865" y="2266557"/>
                </a:lnTo>
                <a:lnTo>
                  <a:pt x="4635865" y="2262240"/>
                </a:lnTo>
                <a:cubicBezTo>
                  <a:pt x="4635865" y="2257924"/>
                  <a:pt x="4641619" y="2253249"/>
                  <a:pt x="4653129" y="2248213"/>
                </a:cubicBezTo>
                <a:lnTo>
                  <a:pt x="4680104" y="2211527"/>
                </a:lnTo>
                <a:lnTo>
                  <a:pt x="4680104" y="2197365"/>
                </a:lnTo>
                <a:lnTo>
                  <a:pt x="4671472" y="2197365"/>
                </a:lnTo>
                <a:lnTo>
                  <a:pt x="4670393" y="2196286"/>
                </a:lnTo>
                <a:lnTo>
                  <a:pt x="4650971" y="2200602"/>
                </a:lnTo>
                <a:lnTo>
                  <a:pt x="4649892" y="2200602"/>
                </a:lnTo>
                <a:cubicBezTo>
                  <a:pt x="4647194" y="2198444"/>
                  <a:pt x="4644677" y="2197365"/>
                  <a:pt x="4642339" y="2197365"/>
                </a:cubicBezTo>
                <a:lnTo>
                  <a:pt x="4632628" y="2197365"/>
                </a:lnTo>
                <a:lnTo>
                  <a:pt x="4629391" y="2194128"/>
                </a:lnTo>
                <a:cubicBezTo>
                  <a:pt x="4629391" y="2191970"/>
                  <a:pt x="4631908" y="2190891"/>
                  <a:pt x="4636944" y="2190891"/>
                </a:cubicBezTo>
                <a:lnTo>
                  <a:pt x="4640181" y="2189812"/>
                </a:lnTo>
                <a:lnTo>
                  <a:pt x="4640181" y="2188733"/>
                </a:lnTo>
                <a:lnTo>
                  <a:pt x="4668235" y="2191970"/>
                </a:lnTo>
                <a:lnTo>
                  <a:pt x="4676867" y="2188733"/>
                </a:lnTo>
                <a:lnTo>
                  <a:pt x="4682262" y="2189812"/>
                </a:lnTo>
                <a:lnTo>
                  <a:pt x="4684420" y="2181180"/>
                </a:lnTo>
                <a:lnTo>
                  <a:pt x="4683341" y="2173627"/>
                </a:lnTo>
                <a:lnTo>
                  <a:pt x="4675788" y="2174706"/>
                </a:lnTo>
                <a:lnTo>
                  <a:pt x="4670393" y="2170390"/>
                </a:lnTo>
                <a:lnTo>
                  <a:pt x="4666077" y="2170390"/>
                </a:lnTo>
                <a:cubicBezTo>
                  <a:pt x="4666077" y="2173267"/>
                  <a:pt x="4664998" y="2174706"/>
                  <a:pt x="4662840" y="2174706"/>
                </a:cubicBezTo>
                <a:lnTo>
                  <a:pt x="4656366" y="2174706"/>
                </a:lnTo>
                <a:cubicBezTo>
                  <a:pt x="4654028" y="2172548"/>
                  <a:pt x="4650791" y="2171469"/>
                  <a:pt x="4646655" y="2171469"/>
                </a:cubicBezTo>
                <a:lnTo>
                  <a:pt x="4643418" y="2161758"/>
                </a:lnTo>
                <a:lnTo>
                  <a:pt x="4636944" y="2163916"/>
                </a:lnTo>
                <a:cubicBezTo>
                  <a:pt x="4628312" y="2161758"/>
                  <a:pt x="4623276" y="2159960"/>
                  <a:pt x="4621838" y="2158521"/>
                </a:cubicBezTo>
                <a:lnTo>
                  <a:pt x="4620759" y="2158521"/>
                </a:lnTo>
                <a:lnTo>
                  <a:pt x="4618601" y="2160679"/>
                </a:lnTo>
                <a:lnTo>
                  <a:pt x="4618601" y="2161758"/>
                </a:lnTo>
                <a:lnTo>
                  <a:pt x="4619680" y="2166074"/>
                </a:lnTo>
                <a:lnTo>
                  <a:pt x="4617522" y="2171469"/>
                </a:lnTo>
                <a:lnTo>
                  <a:pt x="4619680" y="2176864"/>
                </a:lnTo>
                <a:lnTo>
                  <a:pt x="4617522" y="2185496"/>
                </a:lnTo>
                <a:lnTo>
                  <a:pt x="4619680" y="2233107"/>
                </a:lnTo>
                <a:lnTo>
                  <a:pt x="4615364" y="2235265"/>
                </a:lnTo>
                <a:lnTo>
                  <a:pt x="4615364" y="2237423"/>
                </a:lnTo>
                <a:lnTo>
                  <a:pt x="4618601" y="2241739"/>
                </a:lnTo>
                <a:lnTo>
                  <a:pt x="4615364" y="2255766"/>
                </a:lnTo>
                <a:lnTo>
                  <a:pt x="4617522" y="2259003"/>
                </a:lnTo>
                <a:lnTo>
                  <a:pt x="4617522" y="2260082"/>
                </a:lnTo>
                <a:cubicBezTo>
                  <a:pt x="4615184" y="2265837"/>
                  <a:pt x="4603989" y="2269434"/>
                  <a:pt x="4583938" y="2270873"/>
                </a:cubicBezTo>
                <a:cubicBezTo>
                  <a:pt x="4577464" y="2270873"/>
                  <a:pt x="4574227" y="2266197"/>
                  <a:pt x="4574227" y="2256845"/>
                </a:cubicBezTo>
                <a:lnTo>
                  <a:pt x="4570990" y="2253608"/>
                </a:lnTo>
                <a:lnTo>
                  <a:pt x="4570990" y="2251450"/>
                </a:lnTo>
                <a:lnTo>
                  <a:pt x="4572069" y="2213685"/>
                </a:lnTo>
                <a:lnTo>
                  <a:pt x="4570990" y="2193049"/>
                </a:lnTo>
                <a:lnTo>
                  <a:pt x="4569911" y="2191970"/>
                </a:lnTo>
                <a:cubicBezTo>
                  <a:pt x="4556243" y="2204289"/>
                  <a:pt x="4547611" y="2210448"/>
                  <a:pt x="4544015" y="2210448"/>
                </a:cubicBezTo>
                <a:lnTo>
                  <a:pt x="4542936" y="2210448"/>
                </a:lnTo>
                <a:lnTo>
                  <a:pt x="4538620" y="2206132"/>
                </a:lnTo>
                <a:lnTo>
                  <a:pt x="4538620" y="2204918"/>
                </a:lnTo>
                <a:lnTo>
                  <a:pt x="4553726" y="2183338"/>
                </a:lnTo>
                <a:cubicBezTo>
                  <a:pt x="4553726" y="2180101"/>
                  <a:pt x="4555164" y="2176864"/>
                  <a:pt x="4558042" y="2173627"/>
                </a:cubicBezTo>
                <a:lnTo>
                  <a:pt x="4556963" y="2169311"/>
                </a:lnTo>
                <a:cubicBezTo>
                  <a:pt x="4561279" y="2151148"/>
                  <a:pt x="4563437" y="2139639"/>
                  <a:pt x="4563437" y="2134783"/>
                </a:cubicBezTo>
                <a:lnTo>
                  <a:pt x="4561279" y="2130467"/>
                </a:lnTo>
                <a:cubicBezTo>
                  <a:pt x="4565235" y="2118238"/>
                  <a:pt x="4567753" y="2112124"/>
                  <a:pt x="4568832" y="2112124"/>
                </a:cubicBezTo>
                <a:lnTo>
                  <a:pt x="4569911" y="2113203"/>
                </a:lnTo>
                <a:lnTo>
                  <a:pt x="4569911" y="2114282"/>
                </a:lnTo>
                <a:lnTo>
                  <a:pt x="4567753" y="2116440"/>
                </a:lnTo>
                <a:cubicBezTo>
                  <a:pt x="4569911" y="2116440"/>
                  <a:pt x="4570990" y="2117519"/>
                  <a:pt x="4570990" y="2119677"/>
                </a:cubicBezTo>
                <a:lnTo>
                  <a:pt x="4572069" y="2119677"/>
                </a:lnTo>
                <a:lnTo>
                  <a:pt x="4572069" y="2116440"/>
                </a:lnTo>
                <a:cubicBezTo>
                  <a:pt x="4569911" y="2107628"/>
                  <a:pt x="4567393" y="2101514"/>
                  <a:pt x="4564516" y="2098097"/>
                </a:cubicBezTo>
                <a:lnTo>
                  <a:pt x="4564516" y="2090544"/>
                </a:lnTo>
                <a:cubicBezTo>
                  <a:pt x="4566674" y="2087846"/>
                  <a:pt x="4567753" y="2085329"/>
                  <a:pt x="4567753" y="2082991"/>
                </a:cubicBezTo>
                <a:lnTo>
                  <a:pt x="4567753" y="2080833"/>
                </a:lnTo>
                <a:lnTo>
                  <a:pt x="4564516" y="2077596"/>
                </a:lnTo>
                <a:lnTo>
                  <a:pt x="4545094" y="2084070"/>
                </a:lnTo>
                <a:cubicBezTo>
                  <a:pt x="4539339" y="2081372"/>
                  <a:pt x="4536462" y="2077776"/>
                  <a:pt x="4536462" y="2073280"/>
                </a:cubicBezTo>
                <a:lnTo>
                  <a:pt x="4541857" y="2068829"/>
                </a:lnTo>
                <a:lnTo>
                  <a:pt x="4552647" y="2068829"/>
                </a:lnTo>
                <a:cubicBezTo>
                  <a:pt x="4554805" y="2070987"/>
                  <a:pt x="4560200" y="2072830"/>
                  <a:pt x="4568832" y="2074359"/>
                </a:cubicBezTo>
                <a:lnTo>
                  <a:pt x="4572069" y="2074359"/>
                </a:lnTo>
                <a:lnTo>
                  <a:pt x="4572069" y="2072066"/>
                </a:lnTo>
                <a:lnTo>
                  <a:pt x="4573148" y="2072066"/>
                </a:lnTo>
                <a:lnTo>
                  <a:pt x="4570990" y="2060197"/>
                </a:lnTo>
                <a:lnTo>
                  <a:pt x="4572069" y="2059118"/>
                </a:lnTo>
                <a:lnTo>
                  <a:pt x="4572069" y="2058039"/>
                </a:lnTo>
                <a:lnTo>
                  <a:pt x="4567753" y="2051565"/>
                </a:lnTo>
                <a:lnTo>
                  <a:pt x="4567753" y="2050486"/>
                </a:lnTo>
                <a:lnTo>
                  <a:pt x="4572069" y="2036459"/>
                </a:lnTo>
                <a:lnTo>
                  <a:pt x="4572069" y="2026748"/>
                </a:lnTo>
                <a:lnTo>
                  <a:pt x="4567753" y="2010563"/>
                </a:lnTo>
                <a:lnTo>
                  <a:pt x="4573148" y="2007326"/>
                </a:lnTo>
                <a:cubicBezTo>
                  <a:pt x="4581240" y="2007326"/>
                  <a:pt x="4591715" y="2009124"/>
                  <a:pt x="4604574" y="2012721"/>
                </a:cubicBezTo>
                <a:lnTo>
                  <a:pt x="4611048" y="2011642"/>
                </a:lnTo>
                <a:lnTo>
                  <a:pt x="4616443" y="2011642"/>
                </a:lnTo>
                <a:cubicBezTo>
                  <a:pt x="4624715" y="2011642"/>
                  <a:pt x="4629391" y="2013440"/>
                  <a:pt x="4630470" y="2017037"/>
                </a:cubicBezTo>
                <a:lnTo>
                  <a:pt x="4630470" y="2019195"/>
                </a:lnTo>
                <a:cubicBezTo>
                  <a:pt x="4623276" y="2023871"/>
                  <a:pt x="4619680" y="2031064"/>
                  <a:pt x="4619680" y="2040775"/>
                </a:cubicBezTo>
                <a:cubicBezTo>
                  <a:pt x="4618241" y="2040775"/>
                  <a:pt x="4616443" y="2046530"/>
                  <a:pt x="4614285" y="2058039"/>
                </a:cubicBezTo>
                <a:cubicBezTo>
                  <a:pt x="4615723" y="2058039"/>
                  <a:pt x="4616443" y="2059118"/>
                  <a:pt x="4616443" y="2061276"/>
                </a:cubicBezTo>
                <a:lnTo>
                  <a:pt x="4617522" y="2062355"/>
                </a:lnTo>
                <a:lnTo>
                  <a:pt x="4619680" y="2062355"/>
                </a:lnTo>
                <a:lnTo>
                  <a:pt x="4630470" y="2050486"/>
                </a:lnTo>
                <a:cubicBezTo>
                  <a:pt x="4635505" y="2050486"/>
                  <a:pt x="4638023" y="2053363"/>
                  <a:pt x="4638023" y="2059118"/>
                </a:cubicBezTo>
                <a:lnTo>
                  <a:pt x="4639102" y="2060197"/>
                </a:lnTo>
                <a:lnTo>
                  <a:pt x="4640181" y="2060197"/>
                </a:lnTo>
                <a:lnTo>
                  <a:pt x="4644497" y="2058039"/>
                </a:lnTo>
                <a:lnTo>
                  <a:pt x="4657445" y="2067750"/>
                </a:lnTo>
                <a:lnTo>
                  <a:pt x="4659603" y="2067750"/>
                </a:lnTo>
                <a:cubicBezTo>
                  <a:pt x="4659603" y="2064693"/>
                  <a:pt x="4662840" y="2062894"/>
                  <a:pt x="4669314" y="2062355"/>
                </a:cubicBezTo>
                <a:lnTo>
                  <a:pt x="4668235" y="2059118"/>
                </a:lnTo>
                <a:lnTo>
                  <a:pt x="4667156" y="2059118"/>
                </a:lnTo>
                <a:lnTo>
                  <a:pt x="4661761" y="2060197"/>
                </a:lnTo>
                <a:lnTo>
                  <a:pt x="4659603" y="2056960"/>
                </a:lnTo>
                <a:cubicBezTo>
                  <a:pt x="4659603" y="2051925"/>
                  <a:pt x="4660322" y="2047968"/>
                  <a:pt x="4661761" y="2045091"/>
                </a:cubicBezTo>
                <a:lnTo>
                  <a:pt x="4659603" y="2039696"/>
                </a:lnTo>
                <a:lnTo>
                  <a:pt x="4660682" y="2034301"/>
                </a:lnTo>
                <a:lnTo>
                  <a:pt x="4659603" y="2029985"/>
                </a:lnTo>
                <a:cubicBezTo>
                  <a:pt x="4659603" y="2018835"/>
                  <a:pt x="4663559" y="2011282"/>
                  <a:pt x="4671472" y="2007326"/>
                </a:cubicBezTo>
                <a:close/>
                <a:moveTo>
                  <a:pt x="146204" y="2005991"/>
                </a:moveTo>
                <a:lnTo>
                  <a:pt x="146204" y="2008149"/>
                </a:lnTo>
                <a:lnTo>
                  <a:pt x="149441" y="2009228"/>
                </a:lnTo>
                <a:lnTo>
                  <a:pt x="149441" y="2008149"/>
                </a:lnTo>
                <a:lnTo>
                  <a:pt x="147284" y="2005991"/>
                </a:lnTo>
                <a:close/>
                <a:moveTo>
                  <a:pt x="3673152" y="2005465"/>
                </a:moveTo>
                <a:lnTo>
                  <a:pt x="3670994" y="2007623"/>
                </a:lnTo>
                <a:lnTo>
                  <a:pt x="3670994" y="2009781"/>
                </a:lnTo>
                <a:lnTo>
                  <a:pt x="3674231" y="2013018"/>
                </a:lnTo>
                <a:lnTo>
                  <a:pt x="3676389" y="2006544"/>
                </a:lnTo>
                <a:lnTo>
                  <a:pt x="3675310" y="2005465"/>
                </a:lnTo>
                <a:close/>
                <a:moveTo>
                  <a:pt x="1695344" y="2003847"/>
                </a:moveTo>
                <a:lnTo>
                  <a:pt x="1695344" y="2004926"/>
                </a:lnTo>
                <a:lnTo>
                  <a:pt x="1697503" y="2007219"/>
                </a:lnTo>
                <a:lnTo>
                  <a:pt x="1699662" y="2007219"/>
                </a:lnTo>
                <a:lnTo>
                  <a:pt x="1699662" y="2006140"/>
                </a:lnTo>
                <a:lnTo>
                  <a:pt x="1697503" y="2003847"/>
                </a:lnTo>
                <a:close/>
                <a:moveTo>
                  <a:pt x="8178778" y="2003577"/>
                </a:moveTo>
                <a:lnTo>
                  <a:pt x="8177564" y="2006814"/>
                </a:lnTo>
                <a:lnTo>
                  <a:pt x="8177564" y="2007893"/>
                </a:lnTo>
                <a:lnTo>
                  <a:pt x="8178778" y="2007893"/>
                </a:lnTo>
                <a:lnTo>
                  <a:pt x="8179857" y="2004656"/>
                </a:lnTo>
                <a:lnTo>
                  <a:pt x="8179857" y="2003577"/>
                </a:lnTo>
                <a:close/>
                <a:moveTo>
                  <a:pt x="5117138" y="2003442"/>
                </a:moveTo>
                <a:lnTo>
                  <a:pt x="5111743" y="2007758"/>
                </a:lnTo>
                <a:cubicBezTo>
                  <a:pt x="5112822" y="2010636"/>
                  <a:pt x="5113901" y="2012074"/>
                  <a:pt x="5114980" y="2012074"/>
                </a:cubicBezTo>
                <a:lnTo>
                  <a:pt x="5121454" y="2012074"/>
                </a:lnTo>
                <a:lnTo>
                  <a:pt x="5121454" y="2006679"/>
                </a:lnTo>
                <a:lnTo>
                  <a:pt x="5118217" y="2003442"/>
                </a:lnTo>
                <a:close/>
                <a:moveTo>
                  <a:pt x="3598565" y="2002228"/>
                </a:moveTo>
                <a:lnTo>
                  <a:pt x="3596407" y="2005465"/>
                </a:lnTo>
                <a:lnTo>
                  <a:pt x="3598565" y="2005465"/>
                </a:lnTo>
                <a:lnTo>
                  <a:pt x="3600723" y="2003307"/>
                </a:lnTo>
                <a:lnTo>
                  <a:pt x="3599644" y="2002228"/>
                </a:lnTo>
                <a:close/>
                <a:moveTo>
                  <a:pt x="4081541" y="2000610"/>
                </a:moveTo>
                <a:lnTo>
                  <a:pt x="4081541" y="2002903"/>
                </a:lnTo>
                <a:lnTo>
                  <a:pt x="4082754" y="2002903"/>
                </a:lnTo>
                <a:lnTo>
                  <a:pt x="4082754" y="2000610"/>
                </a:lnTo>
                <a:close/>
                <a:moveTo>
                  <a:pt x="1597964" y="2000610"/>
                </a:moveTo>
                <a:lnTo>
                  <a:pt x="1597964" y="2001689"/>
                </a:lnTo>
                <a:lnTo>
                  <a:pt x="1600122" y="2003847"/>
                </a:lnTo>
                <a:lnTo>
                  <a:pt x="1601202" y="2002768"/>
                </a:lnTo>
                <a:lnTo>
                  <a:pt x="1601202" y="2000610"/>
                </a:lnTo>
                <a:close/>
                <a:moveTo>
                  <a:pt x="587503" y="2000610"/>
                </a:moveTo>
                <a:cubicBezTo>
                  <a:pt x="582378" y="2006364"/>
                  <a:pt x="577658" y="2009242"/>
                  <a:pt x="573342" y="2009242"/>
                </a:cubicBezTo>
                <a:cubicBezTo>
                  <a:pt x="568845" y="2009242"/>
                  <a:pt x="566598" y="2009961"/>
                  <a:pt x="566598" y="2011400"/>
                </a:cubicBezTo>
                <a:lnTo>
                  <a:pt x="566598" y="2013558"/>
                </a:lnTo>
                <a:lnTo>
                  <a:pt x="574421" y="2017874"/>
                </a:lnTo>
                <a:lnTo>
                  <a:pt x="577658" y="2017874"/>
                </a:lnTo>
                <a:cubicBezTo>
                  <a:pt x="586290" y="2013198"/>
                  <a:pt x="590695" y="2009961"/>
                  <a:pt x="590875" y="2008163"/>
                </a:cubicBezTo>
                <a:lnTo>
                  <a:pt x="590875" y="2004926"/>
                </a:lnTo>
                <a:cubicBezTo>
                  <a:pt x="588627" y="2004926"/>
                  <a:pt x="587503" y="2003487"/>
                  <a:pt x="587503" y="2000610"/>
                </a:cubicBezTo>
                <a:close/>
                <a:moveTo>
                  <a:pt x="3676389" y="2000070"/>
                </a:moveTo>
                <a:lnTo>
                  <a:pt x="3676389" y="2001149"/>
                </a:lnTo>
                <a:lnTo>
                  <a:pt x="3678547" y="2001149"/>
                </a:lnTo>
                <a:lnTo>
                  <a:pt x="3678547" y="2000070"/>
                </a:lnTo>
                <a:close/>
                <a:moveTo>
                  <a:pt x="9166579" y="1999935"/>
                </a:moveTo>
                <a:lnTo>
                  <a:pt x="9166579" y="2002093"/>
                </a:lnTo>
                <a:lnTo>
                  <a:pt x="9167658" y="2002093"/>
                </a:lnTo>
                <a:lnTo>
                  <a:pt x="9167658" y="1999935"/>
                </a:lnTo>
                <a:close/>
                <a:moveTo>
                  <a:pt x="1645576" y="1998452"/>
                </a:moveTo>
                <a:lnTo>
                  <a:pt x="1646655" y="1998452"/>
                </a:lnTo>
                <a:lnTo>
                  <a:pt x="1647734" y="1999531"/>
                </a:lnTo>
                <a:lnTo>
                  <a:pt x="1647734" y="2000610"/>
                </a:lnTo>
                <a:lnTo>
                  <a:pt x="1646655" y="2001689"/>
                </a:lnTo>
                <a:lnTo>
                  <a:pt x="1645576" y="2001689"/>
                </a:lnTo>
                <a:lnTo>
                  <a:pt x="1644497" y="2000610"/>
                </a:lnTo>
                <a:lnTo>
                  <a:pt x="1644497" y="1999531"/>
                </a:lnTo>
                <a:close/>
                <a:moveTo>
                  <a:pt x="2650691" y="1998126"/>
                </a:moveTo>
                <a:lnTo>
                  <a:pt x="2643139" y="1999205"/>
                </a:lnTo>
                <a:lnTo>
                  <a:pt x="2640981" y="1999205"/>
                </a:lnTo>
                <a:lnTo>
                  <a:pt x="2640981" y="2013232"/>
                </a:lnTo>
                <a:lnTo>
                  <a:pt x="2642059" y="2018492"/>
                </a:lnTo>
                <a:lnTo>
                  <a:pt x="2647454" y="2017413"/>
                </a:lnTo>
                <a:lnTo>
                  <a:pt x="2647454" y="2009995"/>
                </a:lnTo>
                <a:lnTo>
                  <a:pt x="2650691" y="2005679"/>
                </a:lnTo>
                <a:close/>
                <a:moveTo>
                  <a:pt x="4243526" y="1997373"/>
                </a:moveTo>
                <a:lnTo>
                  <a:pt x="4243526" y="1999531"/>
                </a:lnTo>
                <a:lnTo>
                  <a:pt x="4244605" y="1999531"/>
                </a:lnTo>
                <a:lnTo>
                  <a:pt x="4246898" y="1997373"/>
                </a:lnTo>
                <a:close/>
                <a:moveTo>
                  <a:pt x="234683" y="1996415"/>
                </a:moveTo>
                <a:lnTo>
                  <a:pt x="234683" y="1997494"/>
                </a:lnTo>
                <a:lnTo>
                  <a:pt x="237920" y="1997494"/>
                </a:lnTo>
                <a:lnTo>
                  <a:pt x="237920" y="1996415"/>
                </a:lnTo>
                <a:close/>
                <a:moveTo>
                  <a:pt x="2234833" y="1995485"/>
                </a:moveTo>
                <a:lnTo>
                  <a:pt x="2231596" y="1998722"/>
                </a:lnTo>
                <a:lnTo>
                  <a:pt x="2232676" y="1998722"/>
                </a:lnTo>
                <a:lnTo>
                  <a:pt x="2234833" y="1996564"/>
                </a:lnTo>
                <a:close/>
                <a:moveTo>
                  <a:pt x="4235838" y="1995215"/>
                </a:moveTo>
                <a:lnTo>
                  <a:pt x="4235838" y="1999531"/>
                </a:lnTo>
                <a:lnTo>
                  <a:pt x="4237052" y="1999531"/>
                </a:lnTo>
                <a:lnTo>
                  <a:pt x="4237052" y="1995215"/>
                </a:lnTo>
                <a:close/>
                <a:moveTo>
                  <a:pt x="1645576" y="1995215"/>
                </a:moveTo>
                <a:cubicBezTo>
                  <a:pt x="1640540" y="1995215"/>
                  <a:pt x="1638023" y="1999576"/>
                  <a:pt x="1638023" y="2008298"/>
                </a:cubicBezTo>
                <a:lnTo>
                  <a:pt x="1635864" y="2010456"/>
                </a:lnTo>
                <a:lnTo>
                  <a:pt x="1635864" y="2011535"/>
                </a:lnTo>
                <a:lnTo>
                  <a:pt x="1638023" y="2011535"/>
                </a:lnTo>
                <a:cubicBezTo>
                  <a:pt x="1640720" y="2006230"/>
                  <a:pt x="1645755" y="2002948"/>
                  <a:pt x="1653129" y="2001689"/>
                </a:cubicBezTo>
                <a:lnTo>
                  <a:pt x="1657580" y="2002768"/>
                </a:lnTo>
                <a:lnTo>
                  <a:pt x="1658658" y="2002768"/>
                </a:lnTo>
                <a:cubicBezTo>
                  <a:pt x="1654073" y="1997733"/>
                  <a:pt x="1650072" y="1995215"/>
                  <a:pt x="1646655" y="1995215"/>
                </a:cubicBezTo>
                <a:close/>
                <a:moveTo>
                  <a:pt x="6597489" y="1994001"/>
                </a:moveTo>
                <a:lnTo>
                  <a:pt x="6597489" y="1995080"/>
                </a:lnTo>
                <a:lnTo>
                  <a:pt x="6599647" y="1995080"/>
                </a:lnTo>
                <a:lnTo>
                  <a:pt x="6599647" y="1994001"/>
                </a:lnTo>
                <a:close/>
                <a:moveTo>
                  <a:pt x="8276833" y="1993866"/>
                </a:moveTo>
                <a:lnTo>
                  <a:pt x="8276833" y="1997103"/>
                </a:lnTo>
                <a:lnTo>
                  <a:pt x="8277912" y="2002498"/>
                </a:lnTo>
                <a:lnTo>
                  <a:pt x="8278991" y="2002498"/>
                </a:lnTo>
                <a:lnTo>
                  <a:pt x="8280070" y="1994945"/>
                </a:lnTo>
                <a:lnTo>
                  <a:pt x="8278991" y="1993866"/>
                </a:lnTo>
                <a:close/>
                <a:moveTo>
                  <a:pt x="9171974" y="1993461"/>
                </a:moveTo>
                <a:lnTo>
                  <a:pt x="9168737" y="1994540"/>
                </a:lnTo>
                <a:cubicBezTo>
                  <a:pt x="9170175" y="1999036"/>
                  <a:pt x="9172019" y="2001554"/>
                  <a:pt x="9174266" y="2002093"/>
                </a:cubicBezTo>
                <a:lnTo>
                  <a:pt x="9175346" y="2002093"/>
                </a:lnTo>
                <a:lnTo>
                  <a:pt x="9175346" y="2001014"/>
                </a:lnTo>
                <a:cubicBezTo>
                  <a:pt x="9173098" y="2001014"/>
                  <a:pt x="9171974" y="1998497"/>
                  <a:pt x="9171974" y="1993461"/>
                </a:cubicBezTo>
                <a:close/>
                <a:moveTo>
                  <a:pt x="7614473" y="1992652"/>
                </a:moveTo>
                <a:cubicBezTo>
                  <a:pt x="7611596" y="1994091"/>
                  <a:pt x="7610157" y="1996294"/>
                  <a:pt x="7610157" y="1999261"/>
                </a:cubicBezTo>
                <a:lnTo>
                  <a:pt x="7613394" y="2000340"/>
                </a:lnTo>
                <a:cubicBezTo>
                  <a:pt x="7617800" y="1999621"/>
                  <a:pt x="7620003" y="1998542"/>
                  <a:pt x="7620003" y="1997103"/>
                </a:cubicBezTo>
                <a:lnTo>
                  <a:pt x="7620003" y="1993731"/>
                </a:lnTo>
                <a:close/>
                <a:moveTo>
                  <a:pt x="3648334" y="1992517"/>
                </a:moveTo>
                <a:lnTo>
                  <a:pt x="3648334" y="1993596"/>
                </a:lnTo>
                <a:lnTo>
                  <a:pt x="3650492" y="1993596"/>
                </a:lnTo>
                <a:lnTo>
                  <a:pt x="3650492" y="1992517"/>
                </a:lnTo>
                <a:close/>
                <a:moveTo>
                  <a:pt x="227265" y="1992234"/>
                </a:moveTo>
                <a:lnTo>
                  <a:pt x="224028" y="1993313"/>
                </a:lnTo>
                <a:lnTo>
                  <a:pt x="224028" y="1995336"/>
                </a:lnTo>
                <a:cubicBezTo>
                  <a:pt x="226905" y="1995336"/>
                  <a:pt x="228344" y="1997494"/>
                  <a:pt x="228344" y="2001810"/>
                </a:cubicBezTo>
                <a:lnTo>
                  <a:pt x="228344" y="2002889"/>
                </a:lnTo>
                <a:lnTo>
                  <a:pt x="227265" y="2008149"/>
                </a:lnTo>
                <a:cubicBezTo>
                  <a:pt x="228702" y="2008149"/>
                  <a:pt x="229423" y="2007070"/>
                  <a:pt x="229423" y="2004912"/>
                </a:cubicBezTo>
                <a:lnTo>
                  <a:pt x="232525" y="2004912"/>
                </a:lnTo>
                <a:lnTo>
                  <a:pt x="232525" y="2005991"/>
                </a:lnTo>
                <a:lnTo>
                  <a:pt x="231446" y="2007070"/>
                </a:lnTo>
                <a:lnTo>
                  <a:pt x="231446" y="2008149"/>
                </a:lnTo>
                <a:lnTo>
                  <a:pt x="235762" y="2008149"/>
                </a:lnTo>
                <a:lnTo>
                  <a:pt x="228344" y="1995336"/>
                </a:lnTo>
                <a:lnTo>
                  <a:pt x="230367" y="1993313"/>
                </a:lnTo>
                <a:close/>
                <a:moveTo>
                  <a:pt x="8111071" y="1990629"/>
                </a:moveTo>
                <a:lnTo>
                  <a:pt x="8106215" y="1992787"/>
                </a:lnTo>
                <a:lnTo>
                  <a:pt x="8105676" y="1992787"/>
                </a:lnTo>
                <a:lnTo>
                  <a:pt x="8105480" y="1993114"/>
                </a:lnTo>
                <a:lnTo>
                  <a:pt x="8101360" y="1994945"/>
                </a:lnTo>
                <a:lnTo>
                  <a:pt x="8101360" y="1998182"/>
                </a:lnTo>
                <a:lnTo>
                  <a:pt x="8102439" y="1998182"/>
                </a:lnTo>
                <a:lnTo>
                  <a:pt x="8105480" y="1993114"/>
                </a:lnTo>
                <a:lnTo>
                  <a:pt x="8106215" y="1992787"/>
                </a:lnTo>
                <a:lnTo>
                  <a:pt x="8113364" y="1992787"/>
                </a:lnTo>
                <a:lnTo>
                  <a:pt x="8113364" y="1990629"/>
                </a:lnTo>
                <a:close/>
                <a:moveTo>
                  <a:pt x="6583462" y="1989685"/>
                </a:moveTo>
                <a:lnTo>
                  <a:pt x="6581304" y="1991843"/>
                </a:lnTo>
                <a:lnTo>
                  <a:pt x="6581304" y="1992922"/>
                </a:lnTo>
                <a:lnTo>
                  <a:pt x="6589936" y="1995080"/>
                </a:lnTo>
                <a:lnTo>
                  <a:pt x="6589936" y="1991843"/>
                </a:lnTo>
                <a:lnTo>
                  <a:pt x="6587778" y="1989685"/>
                </a:lnTo>
                <a:close/>
                <a:moveTo>
                  <a:pt x="9176424" y="1989145"/>
                </a:moveTo>
                <a:lnTo>
                  <a:pt x="9174266" y="1991303"/>
                </a:lnTo>
                <a:lnTo>
                  <a:pt x="9176424" y="1991303"/>
                </a:lnTo>
                <a:close/>
                <a:moveTo>
                  <a:pt x="2759130" y="1988415"/>
                </a:moveTo>
                <a:lnTo>
                  <a:pt x="2756973" y="1990573"/>
                </a:lnTo>
                <a:lnTo>
                  <a:pt x="2756973" y="1992731"/>
                </a:lnTo>
                <a:lnTo>
                  <a:pt x="2760210" y="1992731"/>
                </a:lnTo>
                <a:lnTo>
                  <a:pt x="2761289" y="1989494"/>
                </a:lnTo>
                <a:lnTo>
                  <a:pt x="2760210" y="1988415"/>
                </a:lnTo>
                <a:close/>
                <a:moveTo>
                  <a:pt x="1586095" y="1987527"/>
                </a:moveTo>
                <a:lnTo>
                  <a:pt x="1586095" y="1990764"/>
                </a:lnTo>
                <a:lnTo>
                  <a:pt x="1590411" y="1990764"/>
                </a:lnTo>
                <a:lnTo>
                  <a:pt x="1590411" y="1987527"/>
                </a:lnTo>
                <a:close/>
                <a:moveTo>
                  <a:pt x="1552646" y="1987527"/>
                </a:moveTo>
                <a:lnTo>
                  <a:pt x="1552646" y="1988606"/>
                </a:lnTo>
                <a:cubicBezTo>
                  <a:pt x="1556962" y="1988966"/>
                  <a:pt x="1559120" y="1990045"/>
                  <a:pt x="1559120" y="1991843"/>
                </a:cubicBezTo>
                <a:lnTo>
                  <a:pt x="1559120" y="1995215"/>
                </a:lnTo>
                <a:lnTo>
                  <a:pt x="1556962" y="1998452"/>
                </a:lnTo>
                <a:lnTo>
                  <a:pt x="1556962" y="2001689"/>
                </a:lnTo>
                <a:cubicBezTo>
                  <a:pt x="1561278" y="2001689"/>
                  <a:pt x="1563436" y="2003172"/>
                  <a:pt x="1563436" y="2006140"/>
                </a:cubicBezTo>
                <a:lnTo>
                  <a:pt x="1564515" y="2006140"/>
                </a:lnTo>
                <a:lnTo>
                  <a:pt x="1563436" y="2001689"/>
                </a:lnTo>
                <a:lnTo>
                  <a:pt x="1564515" y="1995215"/>
                </a:lnTo>
                <a:lnTo>
                  <a:pt x="1560199" y="1987527"/>
                </a:lnTo>
                <a:close/>
                <a:moveTo>
                  <a:pt x="676792" y="1987392"/>
                </a:moveTo>
                <a:lnTo>
                  <a:pt x="674634" y="1989550"/>
                </a:lnTo>
                <a:lnTo>
                  <a:pt x="676792" y="1989550"/>
                </a:lnTo>
                <a:close/>
                <a:moveTo>
                  <a:pt x="2597011" y="1987336"/>
                </a:moveTo>
                <a:lnTo>
                  <a:pt x="2588378" y="1992731"/>
                </a:lnTo>
                <a:lnTo>
                  <a:pt x="2586221" y="1992731"/>
                </a:lnTo>
                <a:lnTo>
                  <a:pt x="2582984" y="1990573"/>
                </a:lnTo>
                <a:lnTo>
                  <a:pt x="2573272" y="1990573"/>
                </a:lnTo>
                <a:lnTo>
                  <a:pt x="2572194" y="1993810"/>
                </a:lnTo>
                <a:lnTo>
                  <a:pt x="2575431" y="2001363"/>
                </a:lnTo>
                <a:lnTo>
                  <a:pt x="2575431" y="2009995"/>
                </a:lnTo>
                <a:lnTo>
                  <a:pt x="2573272" y="2013232"/>
                </a:lnTo>
                <a:lnTo>
                  <a:pt x="2574351" y="2017413"/>
                </a:lnTo>
                <a:lnTo>
                  <a:pt x="2573272" y="2021730"/>
                </a:lnTo>
                <a:lnTo>
                  <a:pt x="2575431" y="2033599"/>
                </a:lnTo>
                <a:lnTo>
                  <a:pt x="2574351" y="2037915"/>
                </a:lnTo>
                <a:cubicBezTo>
                  <a:pt x="2574351" y="2047176"/>
                  <a:pt x="2576149" y="2051807"/>
                  <a:pt x="2579746" y="2051807"/>
                </a:cubicBezTo>
                <a:lnTo>
                  <a:pt x="2587299" y="2056123"/>
                </a:lnTo>
                <a:cubicBezTo>
                  <a:pt x="2593053" y="2056123"/>
                  <a:pt x="2595930" y="2053605"/>
                  <a:pt x="2595930" y="2048570"/>
                </a:cubicBezTo>
                <a:lnTo>
                  <a:pt x="2595930" y="2016334"/>
                </a:lnTo>
                <a:lnTo>
                  <a:pt x="2600114" y="2011074"/>
                </a:lnTo>
                <a:lnTo>
                  <a:pt x="2594852" y="2005679"/>
                </a:lnTo>
                <a:cubicBezTo>
                  <a:pt x="2594852" y="1997587"/>
                  <a:pt x="2596966" y="1992911"/>
                  <a:pt x="2601193" y="1991652"/>
                </a:cubicBezTo>
                <a:cubicBezTo>
                  <a:pt x="2600472" y="1988775"/>
                  <a:pt x="2599078" y="1987336"/>
                  <a:pt x="2597011" y="1987336"/>
                </a:cubicBezTo>
                <a:close/>
                <a:moveTo>
                  <a:pt x="3647255" y="1987122"/>
                </a:moveTo>
                <a:lnTo>
                  <a:pt x="3647255" y="1988201"/>
                </a:lnTo>
                <a:lnTo>
                  <a:pt x="3649413" y="1988201"/>
                </a:lnTo>
                <a:lnTo>
                  <a:pt x="3649413" y="1987122"/>
                </a:lnTo>
                <a:close/>
                <a:moveTo>
                  <a:pt x="3608276" y="1987122"/>
                </a:moveTo>
                <a:lnTo>
                  <a:pt x="3605039" y="1988201"/>
                </a:lnTo>
                <a:lnTo>
                  <a:pt x="3607197" y="1990359"/>
                </a:lnTo>
                <a:lnTo>
                  <a:pt x="3609355" y="1990359"/>
                </a:lnTo>
                <a:lnTo>
                  <a:pt x="3609355" y="1989280"/>
                </a:lnTo>
                <a:lnTo>
                  <a:pt x="3608276" y="1988201"/>
                </a:lnTo>
                <a:close/>
                <a:moveTo>
                  <a:pt x="8223422" y="1984155"/>
                </a:moveTo>
                <a:lnTo>
                  <a:pt x="8215734" y="1991708"/>
                </a:lnTo>
                <a:lnTo>
                  <a:pt x="8215734" y="1992787"/>
                </a:lnTo>
                <a:lnTo>
                  <a:pt x="8220185" y="1998182"/>
                </a:lnTo>
                <a:lnTo>
                  <a:pt x="8220185" y="1999261"/>
                </a:lnTo>
                <a:lnTo>
                  <a:pt x="8217892" y="2007893"/>
                </a:lnTo>
                <a:cubicBezTo>
                  <a:pt x="8217892" y="2013288"/>
                  <a:pt x="8224096" y="2016525"/>
                  <a:pt x="8236505" y="2017604"/>
                </a:cubicBezTo>
                <a:cubicBezTo>
                  <a:pt x="8251072" y="2015626"/>
                  <a:pt x="8258355" y="2013108"/>
                  <a:pt x="8258355" y="2010051"/>
                </a:cubicBezTo>
                <a:lnTo>
                  <a:pt x="8258355" y="2008972"/>
                </a:lnTo>
                <a:lnTo>
                  <a:pt x="8256062" y="2002498"/>
                </a:lnTo>
                <a:lnTo>
                  <a:pt x="8256062" y="1991708"/>
                </a:lnTo>
                <a:cubicBezTo>
                  <a:pt x="8256062" y="1989011"/>
                  <a:pt x="8245182" y="1986493"/>
                  <a:pt x="8223422" y="1984155"/>
                </a:cubicBezTo>
                <a:close/>
                <a:moveTo>
                  <a:pt x="3632015" y="1983885"/>
                </a:moveTo>
                <a:lnTo>
                  <a:pt x="3632015" y="1984964"/>
                </a:lnTo>
                <a:lnTo>
                  <a:pt x="3634173" y="1984964"/>
                </a:lnTo>
                <a:lnTo>
                  <a:pt x="3634173" y="1983885"/>
                </a:lnTo>
                <a:close/>
                <a:moveTo>
                  <a:pt x="3600723" y="1983885"/>
                </a:moveTo>
                <a:lnTo>
                  <a:pt x="3600723" y="1986043"/>
                </a:lnTo>
                <a:lnTo>
                  <a:pt x="3601802" y="1986043"/>
                </a:lnTo>
                <a:lnTo>
                  <a:pt x="3601802" y="1983885"/>
                </a:lnTo>
                <a:close/>
                <a:moveTo>
                  <a:pt x="6750303" y="1982132"/>
                </a:moveTo>
                <a:lnTo>
                  <a:pt x="6749224" y="1987527"/>
                </a:lnTo>
                <a:lnTo>
                  <a:pt x="6750303" y="1991843"/>
                </a:lnTo>
                <a:lnTo>
                  <a:pt x="6749224" y="1992922"/>
                </a:lnTo>
                <a:lnTo>
                  <a:pt x="6751382" y="1992922"/>
                </a:lnTo>
                <a:lnTo>
                  <a:pt x="6751382" y="1991843"/>
                </a:lnTo>
                <a:lnTo>
                  <a:pt x="6750303" y="1986448"/>
                </a:lnTo>
                <a:lnTo>
                  <a:pt x="6752461" y="1986448"/>
                </a:lnTo>
                <a:lnTo>
                  <a:pt x="6752461" y="1985369"/>
                </a:lnTo>
                <a:lnTo>
                  <a:pt x="6751382" y="1982132"/>
                </a:lnTo>
                <a:close/>
                <a:moveTo>
                  <a:pt x="7121331" y="1982062"/>
                </a:moveTo>
                <a:lnTo>
                  <a:pt x="7121331" y="1984220"/>
                </a:lnTo>
                <a:lnTo>
                  <a:pt x="7122410" y="1989615"/>
                </a:lnTo>
                <a:cubicBezTo>
                  <a:pt x="7111620" y="1996809"/>
                  <a:pt x="7106225" y="2002204"/>
                  <a:pt x="7106225" y="2005800"/>
                </a:cubicBezTo>
                <a:lnTo>
                  <a:pt x="7085724" y="2030752"/>
                </a:lnTo>
                <a:lnTo>
                  <a:pt x="7079115" y="2023064"/>
                </a:lnTo>
                <a:cubicBezTo>
                  <a:pt x="7077677" y="2023064"/>
                  <a:pt x="7076957" y="2024503"/>
                  <a:pt x="7076957" y="2027380"/>
                </a:cubicBezTo>
                <a:cubicBezTo>
                  <a:pt x="7074080" y="2032506"/>
                  <a:pt x="7071203" y="2035068"/>
                  <a:pt x="7068325" y="2035068"/>
                </a:cubicBezTo>
                <a:lnTo>
                  <a:pt x="7068325" y="2038305"/>
                </a:lnTo>
                <a:lnTo>
                  <a:pt x="7069404" y="2038305"/>
                </a:lnTo>
                <a:cubicBezTo>
                  <a:pt x="7074799" y="2038305"/>
                  <a:pt x="7080239" y="2036147"/>
                  <a:pt x="7085724" y="2031831"/>
                </a:cubicBezTo>
                <a:lnTo>
                  <a:pt x="7102988" y="2031831"/>
                </a:lnTo>
                <a:lnTo>
                  <a:pt x="7113778" y="2032910"/>
                </a:lnTo>
                <a:lnTo>
                  <a:pt x="7115936" y="2027380"/>
                </a:lnTo>
                <a:lnTo>
                  <a:pt x="7112699" y="2015511"/>
                </a:lnTo>
                <a:cubicBezTo>
                  <a:pt x="7117555" y="2011555"/>
                  <a:pt x="7126187" y="2008318"/>
                  <a:pt x="7138595" y="2005800"/>
                </a:cubicBezTo>
                <a:lnTo>
                  <a:pt x="7148306" y="1992852"/>
                </a:lnTo>
                <a:lnTo>
                  <a:pt x="7148306" y="1991773"/>
                </a:lnTo>
                <a:cubicBezTo>
                  <a:pt x="7147587" y="1989615"/>
                  <a:pt x="7145429" y="1988536"/>
                  <a:pt x="7141832" y="1988536"/>
                </a:cubicBezTo>
                <a:lnTo>
                  <a:pt x="7132121" y="1990694"/>
                </a:lnTo>
                <a:lnTo>
                  <a:pt x="7131042" y="1990694"/>
                </a:lnTo>
                <a:cubicBezTo>
                  <a:pt x="7126726" y="1990694"/>
                  <a:pt x="7124568" y="1988177"/>
                  <a:pt x="7124568" y="1983141"/>
                </a:cubicBezTo>
                <a:lnTo>
                  <a:pt x="7123489" y="1982062"/>
                </a:lnTo>
                <a:close/>
                <a:moveTo>
                  <a:pt x="4180135" y="1981997"/>
                </a:moveTo>
                <a:lnTo>
                  <a:pt x="4180135" y="1983211"/>
                </a:lnTo>
                <a:lnTo>
                  <a:pt x="4182293" y="1983211"/>
                </a:lnTo>
                <a:lnTo>
                  <a:pt x="4182293" y="1981997"/>
                </a:lnTo>
                <a:close/>
                <a:moveTo>
                  <a:pt x="6685293" y="1981053"/>
                </a:moveTo>
                <a:cubicBezTo>
                  <a:pt x="6683674" y="1981053"/>
                  <a:pt x="6682595" y="1982851"/>
                  <a:pt x="6682056" y="1986448"/>
                </a:cubicBezTo>
                <a:lnTo>
                  <a:pt x="6683135" y="1986448"/>
                </a:lnTo>
                <a:lnTo>
                  <a:pt x="6684214" y="1987527"/>
                </a:lnTo>
                <a:lnTo>
                  <a:pt x="6685293" y="1987527"/>
                </a:lnTo>
                <a:lnTo>
                  <a:pt x="6686372" y="1986448"/>
                </a:lnTo>
                <a:lnTo>
                  <a:pt x="6686372" y="1981053"/>
                </a:lnTo>
                <a:close/>
                <a:moveTo>
                  <a:pt x="2059899" y="1979300"/>
                </a:moveTo>
                <a:lnTo>
                  <a:pt x="2056661" y="1980379"/>
                </a:lnTo>
                <a:lnTo>
                  <a:pt x="2056661" y="1982537"/>
                </a:lnTo>
                <a:lnTo>
                  <a:pt x="2060979" y="1982537"/>
                </a:lnTo>
                <a:lnTo>
                  <a:pt x="2060979" y="1979300"/>
                </a:lnTo>
                <a:close/>
                <a:moveTo>
                  <a:pt x="8102439" y="1978760"/>
                </a:moveTo>
                <a:lnTo>
                  <a:pt x="8102439" y="1981997"/>
                </a:lnTo>
                <a:lnTo>
                  <a:pt x="8111071" y="1986313"/>
                </a:lnTo>
                <a:cubicBezTo>
                  <a:pt x="8111071" y="1984874"/>
                  <a:pt x="8108913" y="1983436"/>
                  <a:pt x="8104597" y="1981997"/>
                </a:cubicBezTo>
                <a:lnTo>
                  <a:pt x="8103518" y="1978760"/>
                </a:lnTo>
                <a:close/>
                <a:moveTo>
                  <a:pt x="7706458" y="1978490"/>
                </a:moveTo>
                <a:cubicBezTo>
                  <a:pt x="7699535" y="1982806"/>
                  <a:pt x="7692611" y="1984964"/>
                  <a:pt x="7685688" y="1984964"/>
                </a:cubicBezTo>
                <a:lnTo>
                  <a:pt x="7679079" y="1983885"/>
                </a:lnTo>
                <a:lnTo>
                  <a:pt x="7675842" y="1984964"/>
                </a:lnTo>
                <a:lnTo>
                  <a:pt x="7665996" y="1983885"/>
                </a:lnTo>
                <a:lnTo>
                  <a:pt x="7654936" y="1983885"/>
                </a:lnTo>
                <a:lnTo>
                  <a:pt x="7650620" y="1980648"/>
                </a:lnTo>
                <a:lnTo>
                  <a:pt x="7647383" y="1980648"/>
                </a:lnTo>
                <a:lnTo>
                  <a:pt x="7644011" y="1986178"/>
                </a:lnTo>
                <a:lnTo>
                  <a:pt x="7645090" y="2004791"/>
                </a:lnTo>
                <a:cubicBezTo>
                  <a:pt x="7643831" y="2004791"/>
                  <a:pt x="7642752" y="2006589"/>
                  <a:pt x="7641853" y="2010186"/>
                </a:cubicBezTo>
                <a:lnTo>
                  <a:pt x="7645090" y="2011265"/>
                </a:lnTo>
                <a:lnTo>
                  <a:pt x="7651699" y="2009107"/>
                </a:lnTo>
                <a:lnTo>
                  <a:pt x="7652778" y="2009107"/>
                </a:lnTo>
                <a:cubicBezTo>
                  <a:pt x="7655206" y="2009107"/>
                  <a:pt x="7657768" y="2010186"/>
                  <a:pt x="7660466" y="2012344"/>
                </a:cubicBezTo>
                <a:lnTo>
                  <a:pt x="7662624" y="2012344"/>
                </a:lnTo>
                <a:cubicBezTo>
                  <a:pt x="7664512" y="2010366"/>
                  <a:pt x="7669637" y="2008927"/>
                  <a:pt x="7678000" y="2008028"/>
                </a:cubicBezTo>
                <a:lnTo>
                  <a:pt x="7679079" y="2006949"/>
                </a:lnTo>
                <a:lnTo>
                  <a:pt x="7680158" y="2006949"/>
                </a:lnTo>
                <a:lnTo>
                  <a:pt x="7688924" y="2009107"/>
                </a:lnTo>
                <a:lnTo>
                  <a:pt x="7700928" y="2005870"/>
                </a:lnTo>
                <a:cubicBezTo>
                  <a:pt x="7707313" y="2008747"/>
                  <a:pt x="7712078" y="2010186"/>
                  <a:pt x="7715225" y="2010186"/>
                </a:cubicBezTo>
                <a:lnTo>
                  <a:pt x="7718462" y="2008028"/>
                </a:lnTo>
                <a:lnTo>
                  <a:pt x="7717383" y="2000340"/>
                </a:lnTo>
                <a:lnTo>
                  <a:pt x="7717383" y="1986178"/>
                </a:lnTo>
                <a:cubicBezTo>
                  <a:pt x="7717383" y="1984470"/>
                  <a:pt x="7713742" y="1981907"/>
                  <a:pt x="7706458" y="1978490"/>
                </a:cubicBezTo>
                <a:close/>
                <a:moveTo>
                  <a:pt x="3747873" y="1978355"/>
                </a:moveTo>
                <a:lnTo>
                  <a:pt x="3747873" y="1979434"/>
                </a:lnTo>
                <a:lnTo>
                  <a:pt x="3752189" y="1979434"/>
                </a:lnTo>
                <a:lnTo>
                  <a:pt x="3752189" y="1978355"/>
                </a:lnTo>
                <a:close/>
                <a:moveTo>
                  <a:pt x="3742478" y="1978355"/>
                </a:moveTo>
                <a:lnTo>
                  <a:pt x="3742478" y="1979434"/>
                </a:lnTo>
                <a:lnTo>
                  <a:pt x="3746794" y="1979434"/>
                </a:lnTo>
                <a:lnTo>
                  <a:pt x="3746794" y="1978355"/>
                </a:lnTo>
                <a:close/>
                <a:moveTo>
                  <a:pt x="3602881" y="1978355"/>
                </a:moveTo>
                <a:lnTo>
                  <a:pt x="3600723" y="1980513"/>
                </a:lnTo>
                <a:lnTo>
                  <a:pt x="3600723" y="1981727"/>
                </a:lnTo>
                <a:lnTo>
                  <a:pt x="3602881" y="1981727"/>
                </a:lnTo>
                <a:lnTo>
                  <a:pt x="3605039" y="1978355"/>
                </a:lnTo>
                <a:close/>
                <a:moveTo>
                  <a:pt x="4239210" y="1977681"/>
                </a:moveTo>
                <a:lnTo>
                  <a:pt x="4239210" y="1987527"/>
                </a:lnTo>
                <a:lnTo>
                  <a:pt x="4241368" y="1989685"/>
                </a:lnTo>
                <a:lnTo>
                  <a:pt x="4241368" y="1987527"/>
                </a:lnTo>
                <a:lnTo>
                  <a:pt x="4240289" y="1986448"/>
                </a:lnTo>
                <a:lnTo>
                  <a:pt x="4240289" y="1985369"/>
                </a:lnTo>
                <a:lnTo>
                  <a:pt x="4241368" y="1984290"/>
                </a:lnTo>
                <a:lnTo>
                  <a:pt x="4241368" y="1983211"/>
                </a:lnTo>
                <a:lnTo>
                  <a:pt x="4240289" y="1977681"/>
                </a:lnTo>
                <a:close/>
                <a:moveTo>
                  <a:pt x="8190647" y="1976602"/>
                </a:moveTo>
                <a:cubicBezTo>
                  <a:pt x="8186331" y="1978041"/>
                  <a:pt x="8184173" y="1980918"/>
                  <a:pt x="8184173" y="1985234"/>
                </a:cubicBezTo>
                <a:lnTo>
                  <a:pt x="8194019" y="1987392"/>
                </a:lnTo>
                <a:lnTo>
                  <a:pt x="8195098" y="1986313"/>
                </a:lnTo>
                <a:lnTo>
                  <a:pt x="8195098" y="1984155"/>
                </a:lnTo>
                <a:close/>
                <a:moveTo>
                  <a:pt x="6780650" y="1975523"/>
                </a:moveTo>
                <a:cubicBezTo>
                  <a:pt x="6776604" y="1975523"/>
                  <a:pt x="6773322" y="1977726"/>
                  <a:pt x="6770804" y="1982132"/>
                </a:cubicBezTo>
                <a:lnTo>
                  <a:pt x="6770804" y="1985369"/>
                </a:lnTo>
                <a:lnTo>
                  <a:pt x="6774041" y="1988606"/>
                </a:lnTo>
                <a:lnTo>
                  <a:pt x="6775120" y="1988606"/>
                </a:lnTo>
                <a:lnTo>
                  <a:pt x="6784966" y="1978895"/>
                </a:lnTo>
                <a:lnTo>
                  <a:pt x="6784966" y="1975523"/>
                </a:lnTo>
                <a:close/>
                <a:moveTo>
                  <a:pt x="7200234" y="1974509"/>
                </a:moveTo>
                <a:lnTo>
                  <a:pt x="7200234" y="1976667"/>
                </a:lnTo>
                <a:lnTo>
                  <a:pt x="7202392" y="1976667"/>
                </a:lnTo>
                <a:close/>
                <a:moveTo>
                  <a:pt x="1546037" y="1974444"/>
                </a:moveTo>
                <a:lnTo>
                  <a:pt x="1546037" y="1975523"/>
                </a:lnTo>
                <a:lnTo>
                  <a:pt x="1548195" y="1975523"/>
                </a:lnTo>
                <a:lnTo>
                  <a:pt x="1548195" y="1974444"/>
                </a:lnTo>
                <a:close/>
                <a:moveTo>
                  <a:pt x="3560665" y="1974039"/>
                </a:moveTo>
                <a:lnTo>
                  <a:pt x="3562823" y="1974039"/>
                </a:lnTo>
                <a:lnTo>
                  <a:pt x="3564981" y="1976197"/>
                </a:lnTo>
                <a:lnTo>
                  <a:pt x="3553112" y="1986043"/>
                </a:lnTo>
                <a:lnTo>
                  <a:pt x="3551899" y="1986043"/>
                </a:lnTo>
                <a:cubicBezTo>
                  <a:pt x="3550280" y="1986043"/>
                  <a:pt x="3549201" y="1983121"/>
                  <a:pt x="3548662" y="1977276"/>
                </a:cubicBezTo>
                <a:close/>
                <a:moveTo>
                  <a:pt x="8172170" y="1973365"/>
                </a:moveTo>
                <a:lnTo>
                  <a:pt x="8167853" y="1978760"/>
                </a:lnTo>
                <a:lnTo>
                  <a:pt x="8171090" y="1984155"/>
                </a:lnTo>
                <a:lnTo>
                  <a:pt x="8170011" y="1985234"/>
                </a:lnTo>
                <a:lnTo>
                  <a:pt x="8171090" y="1993866"/>
                </a:lnTo>
                <a:lnTo>
                  <a:pt x="8172170" y="1993866"/>
                </a:lnTo>
                <a:cubicBezTo>
                  <a:pt x="8172170" y="1987212"/>
                  <a:pt x="8174372" y="1982177"/>
                  <a:pt x="8178778" y="1978760"/>
                </a:cubicBezTo>
                <a:lnTo>
                  <a:pt x="8178778" y="1974444"/>
                </a:lnTo>
                <a:lnTo>
                  <a:pt x="8173248" y="1973365"/>
                </a:lnTo>
                <a:close/>
                <a:moveTo>
                  <a:pt x="1556962" y="1972286"/>
                </a:moveTo>
                <a:lnTo>
                  <a:pt x="1556962" y="1973365"/>
                </a:lnTo>
                <a:lnTo>
                  <a:pt x="1559120" y="1973365"/>
                </a:lnTo>
                <a:lnTo>
                  <a:pt x="1559120" y="1972286"/>
                </a:lnTo>
                <a:close/>
                <a:moveTo>
                  <a:pt x="5241493" y="1972016"/>
                </a:moveTo>
                <a:lnTo>
                  <a:pt x="5239335" y="1974174"/>
                </a:lnTo>
                <a:lnTo>
                  <a:pt x="5240414" y="1975253"/>
                </a:lnTo>
                <a:lnTo>
                  <a:pt x="5243651" y="1975253"/>
                </a:lnTo>
                <a:lnTo>
                  <a:pt x="5243651" y="1972016"/>
                </a:lnTo>
                <a:close/>
                <a:moveTo>
                  <a:pt x="1553726" y="1971207"/>
                </a:moveTo>
                <a:lnTo>
                  <a:pt x="1553726" y="1972286"/>
                </a:lnTo>
                <a:lnTo>
                  <a:pt x="1555884" y="1972286"/>
                </a:lnTo>
                <a:lnTo>
                  <a:pt x="1555884" y="1971207"/>
                </a:lnTo>
                <a:close/>
                <a:moveTo>
                  <a:pt x="7748135" y="1970802"/>
                </a:moveTo>
                <a:cubicBezTo>
                  <a:pt x="7745887" y="1970802"/>
                  <a:pt x="7743684" y="1973005"/>
                  <a:pt x="7741526" y="1977411"/>
                </a:cubicBezTo>
                <a:lnTo>
                  <a:pt x="7744763" y="1979569"/>
                </a:lnTo>
                <a:lnTo>
                  <a:pt x="7745842" y="1979569"/>
                </a:lnTo>
                <a:cubicBezTo>
                  <a:pt x="7749529" y="1979569"/>
                  <a:pt x="7751732" y="1978086"/>
                  <a:pt x="7752451" y="1975118"/>
                </a:cubicBezTo>
                <a:cubicBezTo>
                  <a:pt x="7751911" y="1972960"/>
                  <a:pt x="7750473" y="1971522"/>
                  <a:pt x="7748135" y="1970802"/>
                </a:cubicBezTo>
                <a:close/>
                <a:moveTo>
                  <a:pt x="2110343" y="1968644"/>
                </a:moveTo>
                <a:lnTo>
                  <a:pt x="2110343" y="1971881"/>
                </a:lnTo>
                <a:lnTo>
                  <a:pt x="2113579" y="1971881"/>
                </a:lnTo>
                <a:lnTo>
                  <a:pt x="2113579" y="1970802"/>
                </a:lnTo>
                <a:lnTo>
                  <a:pt x="2111421" y="1968644"/>
                </a:lnTo>
                <a:close/>
                <a:moveTo>
                  <a:pt x="8215734" y="1967970"/>
                </a:moveTo>
                <a:lnTo>
                  <a:pt x="8215734" y="1971207"/>
                </a:lnTo>
                <a:lnTo>
                  <a:pt x="8216813" y="1971207"/>
                </a:lnTo>
                <a:lnTo>
                  <a:pt x="8216813" y="1967970"/>
                </a:lnTo>
                <a:close/>
                <a:moveTo>
                  <a:pt x="7733838" y="1967565"/>
                </a:moveTo>
                <a:lnTo>
                  <a:pt x="7733838" y="1969723"/>
                </a:lnTo>
                <a:lnTo>
                  <a:pt x="7734917" y="1969723"/>
                </a:lnTo>
                <a:lnTo>
                  <a:pt x="7734917" y="1967565"/>
                </a:lnTo>
                <a:close/>
                <a:moveTo>
                  <a:pt x="3588720" y="1965407"/>
                </a:moveTo>
                <a:lnTo>
                  <a:pt x="3588720" y="1966486"/>
                </a:lnTo>
                <a:lnTo>
                  <a:pt x="3599644" y="1968644"/>
                </a:lnTo>
                <a:lnTo>
                  <a:pt x="3600723" y="1967565"/>
                </a:lnTo>
                <a:lnTo>
                  <a:pt x="3613671" y="1970802"/>
                </a:lnTo>
                <a:lnTo>
                  <a:pt x="3613671" y="1968644"/>
                </a:lnTo>
                <a:lnTo>
                  <a:pt x="3612592" y="1969723"/>
                </a:lnTo>
                <a:lnTo>
                  <a:pt x="3611513" y="1969723"/>
                </a:lnTo>
                <a:lnTo>
                  <a:pt x="3601802" y="1965407"/>
                </a:lnTo>
                <a:lnTo>
                  <a:pt x="3599644" y="1967565"/>
                </a:lnTo>
                <a:lnTo>
                  <a:pt x="3596407" y="1965407"/>
                </a:lnTo>
                <a:close/>
                <a:moveTo>
                  <a:pt x="6689609" y="1963654"/>
                </a:moveTo>
                <a:lnTo>
                  <a:pt x="6689609" y="1964733"/>
                </a:lnTo>
                <a:lnTo>
                  <a:pt x="6692846" y="1964733"/>
                </a:lnTo>
                <a:lnTo>
                  <a:pt x="6692846" y="1963654"/>
                </a:lnTo>
                <a:close/>
                <a:moveTo>
                  <a:pt x="2172654" y="1963249"/>
                </a:moveTo>
                <a:lnTo>
                  <a:pt x="2172654" y="1965407"/>
                </a:lnTo>
                <a:lnTo>
                  <a:pt x="2173733" y="1965407"/>
                </a:lnTo>
                <a:lnTo>
                  <a:pt x="2173733" y="1963249"/>
                </a:lnTo>
                <a:close/>
                <a:moveTo>
                  <a:pt x="6780650" y="1962575"/>
                </a:moveTo>
                <a:lnTo>
                  <a:pt x="6778492" y="1964733"/>
                </a:lnTo>
                <a:lnTo>
                  <a:pt x="6778492" y="1965812"/>
                </a:lnTo>
                <a:lnTo>
                  <a:pt x="6779571" y="1965812"/>
                </a:lnTo>
                <a:lnTo>
                  <a:pt x="6781729" y="1963654"/>
                </a:lnTo>
                <a:lnTo>
                  <a:pt x="6781729" y="1962575"/>
                </a:lnTo>
                <a:close/>
                <a:moveTo>
                  <a:pt x="3597486" y="1961091"/>
                </a:moveTo>
                <a:lnTo>
                  <a:pt x="3597486" y="1963249"/>
                </a:lnTo>
                <a:lnTo>
                  <a:pt x="3598565" y="1963249"/>
                </a:lnTo>
                <a:lnTo>
                  <a:pt x="3598565" y="1961091"/>
                </a:lnTo>
                <a:close/>
                <a:moveTo>
                  <a:pt x="8277912" y="1960417"/>
                </a:moveTo>
                <a:cubicBezTo>
                  <a:pt x="8273506" y="1960777"/>
                  <a:pt x="8271303" y="1961856"/>
                  <a:pt x="8271303" y="1963654"/>
                </a:cubicBezTo>
                <a:lnTo>
                  <a:pt x="8277912" y="1962575"/>
                </a:lnTo>
                <a:close/>
                <a:moveTo>
                  <a:pt x="8190647" y="1960417"/>
                </a:moveTo>
                <a:cubicBezTo>
                  <a:pt x="8186691" y="1964014"/>
                  <a:pt x="8183454" y="1965812"/>
                  <a:pt x="8180936" y="1965812"/>
                </a:cubicBezTo>
                <a:lnTo>
                  <a:pt x="8180936" y="1969049"/>
                </a:lnTo>
                <a:lnTo>
                  <a:pt x="8184173" y="1972286"/>
                </a:lnTo>
                <a:cubicBezTo>
                  <a:pt x="8187770" y="1972286"/>
                  <a:pt x="8191412" y="1969409"/>
                  <a:pt x="8195098" y="1963654"/>
                </a:cubicBezTo>
                <a:lnTo>
                  <a:pt x="8195098" y="1962575"/>
                </a:lnTo>
                <a:lnTo>
                  <a:pt x="8192940" y="1960417"/>
                </a:lnTo>
                <a:close/>
                <a:moveTo>
                  <a:pt x="8283307" y="1959338"/>
                </a:moveTo>
                <a:lnTo>
                  <a:pt x="8285600" y="1961496"/>
                </a:lnTo>
                <a:lnTo>
                  <a:pt x="8286679" y="1961496"/>
                </a:lnTo>
                <a:lnTo>
                  <a:pt x="8292074" y="1960417"/>
                </a:lnTo>
                <a:lnTo>
                  <a:pt x="8292074" y="1959338"/>
                </a:lnTo>
                <a:lnTo>
                  <a:pt x="8290995" y="1959338"/>
                </a:lnTo>
                <a:lnTo>
                  <a:pt x="8289916" y="1960417"/>
                </a:lnTo>
                <a:lnTo>
                  <a:pt x="8288837" y="1960417"/>
                </a:lnTo>
                <a:close/>
                <a:moveTo>
                  <a:pt x="6748145" y="1959338"/>
                </a:moveTo>
                <a:lnTo>
                  <a:pt x="6748145" y="1961496"/>
                </a:lnTo>
                <a:lnTo>
                  <a:pt x="6749224" y="1961496"/>
                </a:lnTo>
                <a:lnTo>
                  <a:pt x="6749224" y="1959338"/>
                </a:lnTo>
                <a:close/>
                <a:moveTo>
                  <a:pt x="1737560" y="1959068"/>
                </a:moveTo>
                <a:lnTo>
                  <a:pt x="1737560" y="1963519"/>
                </a:lnTo>
                <a:lnTo>
                  <a:pt x="1739719" y="1963519"/>
                </a:lnTo>
                <a:lnTo>
                  <a:pt x="1739719" y="1961361"/>
                </a:lnTo>
                <a:close/>
                <a:moveTo>
                  <a:pt x="3674231" y="1958933"/>
                </a:moveTo>
                <a:lnTo>
                  <a:pt x="3670994" y="1963249"/>
                </a:lnTo>
                <a:lnTo>
                  <a:pt x="3670994" y="1965407"/>
                </a:lnTo>
                <a:lnTo>
                  <a:pt x="3673152" y="1967565"/>
                </a:lnTo>
                <a:lnTo>
                  <a:pt x="3674231" y="1967565"/>
                </a:lnTo>
                <a:cubicBezTo>
                  <a:pt x="3676389" y="1966846"/>
                  <a:pt x="3677468" y="1964688"/>
                  <a:pt x="3677468" y="1961091"/>
                </a:cubicBezTo>
                <a:lnTo>
                  <a:pt x="3677468" y="1960012"/>
                </a:lnTo>
                <a:close/>
                <a:moveTo>
                  <a:pt x="7135358" y="1958189"/>
                </a:moveTo>
                <a:lnTo>
                  <a:pt x="7132121" y="1959268"/>
                </a:lnTo>
                <a:lnTo>
                  <a:pt x="7133200" y="1966956"/>
                </a:lnTo>
                <a:lnTo>
                  <a:pt x="7128884" y="1975588"/>
                </a:lnTo>
                <a:cubicBezTo>
                  <a:pt x="7128884" y="1978466"/>
                  <a:pt x="7130683" y="1979904"/>
                  <a:pt x="7134279" y="1979904"/>
                </a:cubicBezTo>
                <a:lnTo>
                  <a:pt x="7136437" y="1982062"/>
                </a:lnTo>
                <a:cubicBezTo>
                  <a:pt x="7148037" y="1981523"/>
                  <a:pt x="7153836" y="1978286"/>
                  <a:pt x="7153836" y="1972351"/>
                </a:cubicBezTo>
                <a:lnTo>
                  <a:pt x="7157073" y="1968035"/>
                </a:lnTo>
                <a:lnTo>
                  <a:pt x="7158152" y="1966956"/>
                </a:lnTo>
                <a:lnTo>
                  <a:pt x="7159231" y="1966956"/>
                </a:lnTo>
                <a:cubicBezTo>
                  <a:pt x="7168583" y="1966956"/>
                  <a:pt x="7173258" y="1969474"/>
                  <a:pt x="7173258" y="1974509"/>
                </a:cubicBezTo>
                <a:lnTo>
                  <a:pt x="7172179" y="1975588"/>
                </a:lnTo>
                <a:cubicBezTo>
                  <a:pt x="7178833" y="1980624"/>
                  <a:pt x="7184588" y="1983141"/>
                  <a:pt x="7189444" y="1983141"/>
                </a:cubicBezTo>
                <a:cubicBezTo>
                  <a:pt x="7191961" y="1982602"/>
                  <a:pt x="7194119" y="1980444"/>
                  <a:pt x="7195918" y="1976667"/>
                </a:cubicBezTo>
                <a:lnTo>
                  <a:pt x="7195918" y="1974509"/>
                </a:lnTo>
                <a:lnTo>
                  <a:pt x="7193760" y="1971272"/>
                </a:lnTo>
                <a:cubicBezTo>
                  <a:pt x="7193760" y="1968934"/>
                  <a:pt x="7196277" y="1967496"/>
                  <a:pt x="7201312" y="1966956"/>
                </a:cubicBezTo>
                <a:lnTo>
                  <a:pt x="7201312" y="1964798"/>
                </a:lnTo>
                <a:cubicBezTo>
                  <a:pt x="7201312" y="1962730"/>
                  <a:pt x="7197356" y="1961246"/>
                  <a:pt x="7189444" y="1960347"/>
                </a:cubicBezTo>
                <a:cubicBezTo>
                  <a:pt x="7189444" y="1961786"/>
                  <a:pt x="7188365" y="1962505"/>
                  <a:pt x="7186206" y="1962505"/>
                </a:cubicBezTo>
                <a:cubicBezTo>
                  <a:pt x="7184768" y="1961246"/>
                  <a:pt x="7178653" y="1960167"/>
                  <a:pt x="7167863" y="1959268"/>
                </a:cubicBezTo>
                <a:lnTo>
                  <a:pt x="7166784" y="1958189"/>
                </a:lnTo>
                <a:lnTo>
                  <a:pt x="7165705" y="1958189"/>
                </a:lnTo>
                <a:lnTo>
                  <a:pt x="7163547" y="1960347"/>
                </a:lnTo>
                <a:lnTo>
                  <a:pt x="7155994" y="1960347"/>
                </a:lnTo>
                <a:lnTo>
                  <a:pt x="7150464" y="1959268"/>
                </a:lnTo>
                <a:lnTo>
                  <a:pt x="7143990" y="1960347"/>
                </a:lnTo>
                <a:lnTo>
                  <a:pt x="7141832" y="1960347"/>
                </a:lnTo>
                <a:close/>
                <a:moveTo>
                  <a:pt x="1636943" y="1957989"/>
                </a:moveTo>
                <a:lnTo>
                  <a:pt x="1638023" y="1961361"/>
                </a:lnTo>
                <a:lnTo>
                  <a:pt x="1639102" y="1961361"/>
                </a:lnTo>
                <a:lnTo>
                  <a:pt x="1639102" y="1957989"/>
                </a:lnTo>
                <a:close/>
                <a:moveTo>
                  <a:pt x="2127471" y="1957854"/>
                </a:moveTo>
                <a:cubicBezTo>
                  <a:pt x="2124684" y="1958933"/>
                  <a:pt x="2123292" y="1960012"/>
                  <a:pt x="2123292" y="1961091"/>
                </a:cubicBezTo>
                <a:lnTo>
                  <a:pt x="2123292" y="1962170"/>
                </a:lnTo>
                <a:cubicBezTo>
                  <a:pt x="2126798" y="1962170"/>
                  <a:pt x="2128551" y="1966441"/>
                  <a:pt x="2128551" y="1974984"/>
                </a:cubicBezTo>
                <a:lnTo>
                  <a:pt x="2129630" y="1976063"/>
                </a:lnTo>
                <a:lnTo>
                  <a:pt x="2131788" y="1976063"/>
                </a:lnTo>
                <a:cubicBezTo>
                  <a:pt x="2131788" y="1971657"/>
                  <a:pt x="2133226" y="1968105"/>
                  <a:pt x="2136103" y="1965407"/>
                </a:cubicBezTo>
                <a:lnTo>
                  <a:pt x="2136103" y="1961091"/>
                </a:lnTo>
                <a:cubicBezTo>
                  <a:pt x="2136103" y="1959293"/>
                  <a:pt x="2133226" y="1958214"/>
                  <a:pt x="2127471" y="1957854"/>
                </a:cubicBezTo>
                <a:close/>
                <a:moveTo>
                  <a:pt x="3659125" y="1956775"/>
                </a:moveTo>
                <a:lnTo>
                  <a:pt x="3659125" y="1957854"/>
                </a:lnTo>
                <a:lnTo>
                  <a:pt x="3661283" y="1957854"/>
                </a:lnTo>
                <a:lnTo>
                  <a:pt x="3661283" y="1956775"/>
                </a:lnTo>
                <a:close/>
                <a:moveTo>
                  <a:pt x="3599644" y="1956775"/>
                </a:moveTo>
                <a:lnTo>
                  <a:pt x="3599644" y="1958933"/>
                </a:lnTo>
                <a:lnTo>
                  <a:pt x="3600723" y="1958933"/>
                </a:lnTo>
                <a:lnTo>
                  <a:pt x="3600723" y="1956775"/>
                </a:lnTo>
                <a:close/>
                <a:moveTo>
                  <a:pt x="2236991" y="1956775"/>
                </a:moveTo>
                <a:lnTo>
                  <a:pt x="2236991" y="1961091"/>
                </a:lnTo>
                <a:lnTo>
                  <a:pt x="2238070" y="1961091"/>
                </a:lnTo>
                <a:lnTo>
                  <a:pt x="2238070" y="1956775"/>
                </a:lnTo>
                <a:close/>
                <a:moveTo>
                  <a:pt x="1596885" y="1955831"/>
                </a:moveTo>
                <a:lnTo>
                  <a:pt x="1591491" y="1956910"/>
                </a:lnTo>
                <a:cubicBezTo>
                  <a:pt x="1591491" y="1957809"/>
                  <a:pt x="1595086" y="1959293"/>
                  <a:pt x="1602280" y="1961361"/>
                </a:cubicBezTo>
                <a:lnTo>
                  <a:pt x="1603495" y="1962440"/>
                </a:lnTo>
                <a:cubicBezTo>
                  <a:pt x="1607810" y="1961001"/>
                  <a:pt x="1609968" y="1958798"/>
                  <a:pt x="1609968" y="1955831"/>
                </a:cubicBezTo>
                <a:close/>
                <a:moveTo>
                  <a:pt x="1552646" y="1955831"/>
                </a:moveTo>
                <a:cubicBezTo>
                  <a:pt x="1550398" y="1956550"/>
                  <a:pt x="1549274" y="1958754"/>
                  <a:pt x="1549274" y="1962440"/>
                </a:cubicBezTo>
                <a:lnTo>
                  <a:pt x="1555884" y="1963519"/>
                </a:lnTo>
                <a:lnTo>
                  <a:pt x="1556962" y="1962440"/>
                </a:lnTo>
                <a:cubicBezTo>
                  <a:pt x="1555522" y="1958034"/>
                  <a:pt x="1554085" y="1955831"/>
                  <a:pt x="1552646" y="1955831"/>
                </a:cubicBezTo>
                <a:close/>
                <a:moveTo>
                  <a:pt x="2180073" y="1955696"/>
                </a:moveTo>
                <a:lnTo>
                  <a:pt x="2180073" y="1958933"/>
                </a:lnTo>
                <a:lnTo>
                  <a:pt x="2182232" y="1956775"/>
                </a:lnTo>
                <a:lnTo>
                  <a:pt x="2182232" y="1955696"/>
                </a:lnTo>
                <a:close/>
                <a:moveTo>
                  <a:pt x="8094751" y="1955022"/>
                </a:moveTo>
                <a:lnTo>
                  <a:pt x="8092593" y="1957180"/>
                </a:lnTo>
                <a:lnTo>
                  <a:pt x="8093672" y="1964733"/>
                </a:lnTo>
                <a:lnTo>
                  <a:pt x="8089356" y="1969049"/>
                </a:lnTo>
                <a:lnTo>
                  <a:pt x="8089356" y="1970128"/>
                </a:lnTo>
                <a:lnTo>
                  <a:pt x="8093672" y="1974444"/>
                </a:lnTo>
                <a:cubicBezTo>
                  <a:pt x="8095650" y="1974444"/>
                  <a:pt x="8097853" y="1970128"/>
                  <a:pt x="8100281" y="1961496"/>
                </a:cubicBezTo>
                <a:cubicBezTo>
                  <a:pt x="8098572" y="1957180"/>
                  <a:pt x="8097089" y="1955022"/>
                  <a:pt x="8095830" y="1955022"/>
                </a:cubicBezTo>
                <a:close/>
                <a:moveTo>
                  <a:pt x="6749224" y="1952864"/>
                </a:moveTo>
                <a:lnTo>
                  <a:pt x="6749224" y="1955022"/>
                </a:lnTo>
                <a:lnTo>
                  <a:pt x="6750303" y="1955022"/>
                </a:lnTo>
                <a:lnTo>
                  <a:pt x="6750303" y="1952864"/>
                </a:lnTo>
                <a:close/>
                <a:moveTo>
                  <a:pt x="7276978" y="1952794"/>
                </a:moveTo>
                <a:cubicBezTo>
                  <a:pt x="7276978" y="1954053"/>
                  <a:pt x="7280260" y="1955132"/>
                  <a:pt x="7286824" y="1956031"/>
                </a:cubicBezTo>
                <a:lnTo>
                  <a:pt x="7292218" y="1954952"/>
                </a:lnTo>
                <a:lnTo>
                  <a:pt x="7292218" y="1953873"/>
                </a:lnTo>
                <a:lnTo>
                  <a:pt x="7288982" y="1952794"/>
                </a:lnTo>
                <a:lnTo>
                  <a:pt x="7287902" y="1953873"/>
                </a:lnTo>
                <a:lnTo>
                  <a:pt x="7286824" y="1953873"/>
                </a:lnTo>
                <a:lnTo>
                  <a:pt x="7280214" y="1952794"/>
                </a:lnTo>
                <a:close/>
                <a:moveTo>
                  <a:pt x="7132121" y="1952794"/>
                </a:moveTo>
                <a:lnTo>
                  <a:pt x="7132121" y="1953873"/>
                </a:lnTo>
                <a:lnTo>
                  <a:pt x="7134279" y="1953873"/>
                </a:lnTo>
                <a:lnTo>
                  <a:pt x="7134279" y="1952794"/>
                </a:lnTo>
                <a:close/>
                <a:moveTo>
                  <a:pt x="7745842" y="1952190"/>
                </a:moveTo>
                <a:lnTo>
                  <a:pt x="7740447" y="1953269"/>
                </a:lnTo>
                <a:lnTo>
                  <a:pt x="7740447" y="1958798"/>
                </a:lnTo>
                <a:lnTo>
                  <a:pt x="7748135" y="1960956"/>
                </a:lnTo>
                <a:lnTo>
                  <a:pt x="7749214" y="1960956"/>
                </a:lnTo>
                <a:lnTo>
                  <a:pt x="7750293" y="1955427"/>
                </a:lnTo>
                <a:close/>
                <a:moveTo>
                  <a:pt x="7157073" y="1951715"/>
                </a:moveTo>
                <a:lnTo>
                  <a:pt x="7157073" y="1952794"/>
                </a:lnTo>
                <a:lnTo>
                  <a:pt x="7159231" y="1954952"/>
                </a:lnTo>
                <a:lnTo>
                  <a:pt x="7162468" y="1954952"/>
                </a:lnTo>
                <a:lnTo>
                  <a:pt x="7162468" y="1952794"/>
                </a:lnTo>
                <a:lnTo>
                  <a:pt x="7158152" y="1951715"/>
                </a:lnTo>
                <a:close/>
                <a:moveTo>
                  <a:pt x="85510" y="1951636"/>
                </a:moveTo>
                <a:lnTo>
                  <a:pt x="85510" y="1952715"/>
                </a:lnTo>
                <a:lnTo>
                  <a:pt x="87533" y="1952715"/>
                </a:lnTo>
                <a:lnTo>
                  <a:pt x="87533" y="1951636"/>
                </a:lnTo>
                <a:close/>
                <a:moveTo>
                  <a:pt x="2744024" y="1950920"/>
                </a:moveTo>
                <a:lnTo>
                  <a:pt x="2746183" y="1950920"/>
                </a:lnTo>
                <a:cubicBezTo>
                  <a:pt x="2769831" y="1964857"/>
                  <a:pt x="2782014" y="1974164"/>
                  <a:pt x="2782735" y="1978839"/>
                </a:cubicBezTo>
                <a:lnTo>
                  <a:pt x="2783813" y="1979918"/>
                </a:lnTo>
                <a:lnTo>
                  <a:pt x="2783813" y="1983155"/>
                </a:lnTo>
                <a:cubicBezTo>
                  <a:pt x="2777339" y="1989000"/>
                  <a:pt x="2774102" y="1996868"/>
                  <a:pt x="2774102" y="2006758"/>
                </a:cubicBezTo>
                <a:lnTo>
                  <a:pt x="2773022" y="2009995"/>
                </a:lnTo>
                <a:lnTo>
                  <a:pt x="2775180" y="2018492"/>
                </a:lnTo>
                <a:lnTo>
                  <a:pt x="2774102" y="2019571"/>
                </a:lnTo>
                <a:lnTo>
                  <a:pt x="2775180" y="2024967"/>
                </a:lnTo>
                <a:lnTo>
                  <a:pt x="2775180" y="2031441"/>
                </a:lnTo>
                <a:lnTo>
                  <a:pt x="2769920" y="2043310"/>
                </a:lnTo>
                <a:lnTo>
                  <a:pt x="2769920" y="2055044"/>
                </a:lnTo>
                <a:lnTo>
                  <a:pt x="2773022" y="2067992"/>
                </a:lnTo>
                <a:cubicBezTo>
                  <a:pt x="2772393" y="2080490"/>
                  <a:pt x="2771000" y="2087998"/>
                  <a:pt x="2768842" y="2090516"/>
                </a:cubicBezTo>
                <a:lnTo>
                  <a:pt x="2771000" y="2107645"/>
                </a:lnTo>
                <a:lnTo>
                  <a:pt x="2765604" y="2128146"/>
                </a:lnTo>
                <a:lnTo>
                  <a:pt x="2763447" y="2130304"/>
                </a:lnTo>
                <a:lnTo>
                  <a:pt x="2761289" y="2130304"/>
                </a:lnTo>
                <a:cubicBezTo>
                  <a:pt x="2761289" y="2125988"/>
                  <a:pt x="2760569" y="2123830"/>
                  <a:pt x="2759130" y="2123830"/>
                </a:cubicBezTo>
                <a:lnTo>
                  <a:pt x="2758052" y="2123830"/>
                </a:lnTo>
                <a:lnTo>
                  <a:pt x="2761289" y="2132327"/>
                </a:lnTo>
                <a:lnTo>
                  <a:pt x="2760210" y="2133406"/>
                </a:lnTo>
                <a:lnTo>
                  <a:pt x="2760210" y="2134485"/>
                </a:lnTo>
                <a:lnTo>
                  <a:pt x="2761289" y="2135564"/>
                </a:lnTo>
                <a:lnTo>
                  <a:pt x="2761289" y="2136643"/>
                </a:lnTo>
                <a:lnTo>
                  <a:pt x="2760210" y="2139880"/>
                </a:lnTo>
                <a:lnTo>
                  <a:pt x="2762369" y="2142038"/>
                </a:lnTo>
                <a:lnTo>
                  <a:pt x="2762369" y="2144196"/>
                </a:lnTo>
                <a:lnTo>
                  <a:pt x="2760210" y="2146354"/>
                </a:lnTo>
                <a:lnTo>
                  <a:pt x="2759130" y="2146354"/>
                </a:lnTo>
                <a:cubicBezTo>
                  <a:pt x="2757692" y="2146354"/>
                  <a:pt x="2756973" y="2144916"/>
                  <a:pt x="2756973" y="2142038"/>
                </a:cubicBezTo>
                <a:lnTo>
                  <a:pt x="2755894" y="2143117"/>
                </a:lnTo>
                <a:lnTo>
                  <a:pt x="2754815" y="2143117"/>
                </a:lnTo>
                <a:lnTo>
                  <a:pt x="2759130" y="2149591"/>
                </a:lnTo>
                <a:cubicBezTo>
                  <a:pt x="2759130" y="2155346"/>
                  <a:pt x="2754096" y="2161056"/>
                  <a:pt x="2744024" y="2166721"/>
                </a:cubicBezTo>
                <a:cubicBezTo>
                  <a:pt x="2740879" y="2166721"/>
                  <a:pt x="2734089" y="2169238"/>
                  <a:pt x="2723658" y="2174274"/>
                </a:cubicBezTo>
                <a:lnTo>
                  <a:pt x="2714082" y="2175353"/>
                </a:lnTo>
                <a:lnTo>
                  <a:pt x="2704371" y="2175353"/>
                </a:lnTo>
                <a:cubicBezTo>
                  <a:pt x="2702033" y="2173734"/>
                  <a:pt x="2698796" y="2165866"/>
                  <a:pt x="2694661" y="2151749"/>
                </a:cubicBezTo>
                <a:cubicBezTo>
                  <a:pt x="2688096" y="2142578"/>
                  <a:pt x="2679508" y="2135789"/>
                  <a:pt x="2668899" y="2131383"/>
                </a:cubicBezTo>
                <a:lnTo>
                  <a:pt x="2668899" y="2129225"/>
                </a:lnTo>
                <a:cubicBezTo>
                  <a:pt x="2668899" y="2126528"/>
                  <a:pt x="2679285" y="2124370"/>
                  <a:pt x="2700056" y="2122751"/>
                </a:cubicBezTo>
                <a:lnTo>
                  <a:pt x="2711924" y="2122751"/>
                </a:lnTo>
                <a:cubicBezTo>
                  <a:pt x="2714172" y="2122751"/>
                  <a:pt x="2716645" y="2115603"/>
                  <a:pt x="2719342" y="2101306"/>
                </a:cubicBezTo>
                <a:cubicBezTo>
                  <a:pt x="2721860" y="2099687"/>
                  <a:pt x="2724377" y="2094292"/>
                  <a:pt x="2726896" y="2085121"/>
                </a:cubicBezTo>
                <a:lnTo>
                  <a:pt x="2722580" y="2079726"/>
                </a:lnTo>
                <a:lnTo>
                  <a:pt x="2726896" y="2062597"/>
                </a:lnTo>
                <a:lnTo>
                  <a:pt x="2725817" y="2053965"/>
                </a:lnTo>
                <a:lnTo>
                  <a:pt x="2726896" y="2019571"/>
                </a:lnTo>
                <a:lnTo>
                  <a:pt x="2726896" y="2014311"/>
                </a:lnTo>
                <a:lnTo>
                  <a:pt x="2729054" y="2011074"/>
                </a:lnTo>
                <a:lnTo>
                  <a:pt x="2729054" y="2001363"/>
                </a:lnTo>
                <a:lnTo>
                  <a:pt x="2730133" y="1985313"/>
                </a:lnTo>
                <a:lnTo>
                  <a:pt x="2720423" y="1979918"/>
                </a:lnTo>
                <a:lnTo>
                  <a:pt x="2714082" y="1982076"/>
                </a:lnTo>
                <a:lnTo>
                  <a:pt x="2713004" y="1982076"/>
                </a:lnTo>
                <a:cubicBezTo>
                  <a:pt x="2709226" y="1982076"/>
                  <a:pt x="2707069" y="1980997"/>
                  <a:pt x="2706529" y="1978839"/>
                </a:cubicBezTo>
                <a:cubicBezTo>
                  <a:pt x="2706529" y="1975962"/>
                  <a:pt x="2712959" y="1973804"/>
                  <a:pt x="2725817" y="1972365"/>
                </a:cubicBezTo>
                <a:cubicBezTo>
                  <a:pt x="2733549" y="1966970"/>
                  <a:pt x="2738226" y="1961260"/>
                  <a:pt x="2739844" y="1955236"/>
                </a:cubicBezTo>
                <a:cubicBezTo>
                  <a:pt x="2742630" y="1955236"/>
                  <a:pt x="2744024" y="1953797"/>
                  <a:pt x="2744024" y="1950920"/>
                </a:cubicBezTo>
                <a:close/>
                <a:moveTo>
                  <a:pt x="82273" y="1950557"/>
                </a:moveTo>
                <a:lnTo>
                  <a:pt x="80115" y="1952715"/>
                </a:lnTo>
                <a:lnTo>
                  <a:pt x="81195" y="1952715"/>
                </a:lnTo>
                <a:lnTo>
                  <a:pt x="83352" y="1950557"/>
                </a:lnTo>
                <a:close/>
                <a:moveTo>
                  <a:pt x="684615" y="1949357"/>
                </a:moveTo>
                <a:lnTo>
                  <a:pt x="679085" y="1950436"/>
                </a:lnTo>
                <a:lnTo>
                  <a:pt x="679085" y="1952594"/>
                </a:lnTo>
                <a:lnTo>
                  <a:pt x="681378" y="1954752"/>
                </a:lnTo>
                <a:lnTo>
                  <a:pt x="682457" y="1954752"/>
                </a:lnTo>
                <a:lnTo>
                  <a:pt x="684615" y="1952594"/>
                </a:lnTo>
                <a:close/>
                <a:moveTo>
                  <a:pt x="3701341" y="1949222"/>
                </a:moveTo>
                <a:lnTo>
                  <a:pt x="3698104" y="1951380"/>
                </a:lnTo>
                <a:lnTo>
                  <a:pt x="3695946" y="1975118"/>
                </a:lnTo>
                <a:lnTo>
                  <a:pt x="3702420" y="1975118"/>
                </a:lnTo>
                <a:lnTo>
                  <a:pt x="3704578" y="1972960"/>
                </a:lnTo>
                <a:lnTo>
                  <a:pt x="3704578" y="1971881"/>
                </a:lnTo>
                <a:lnTo>
                  <a:pt x="3703499" y="1967565"/>
                </a:lnTo>
                <a:lnTo>
                  <a:pt x="3704578" y="1964328"/>
                </a:lnTo>
                <a:lnTo>
                  <a:pt x="3703499" y="1964328"/>
                </a:lnTo>
                <a:lnTo>
                  <a:pt x="3706736" y="1952459"/>
                </a:lnTo>
                <a:close/>
                <a:moveTo>
                  <a:pt x="7154915" y="1948478"/>
                </a:moveTo>
                <a:lnTo>
                  <a:pt x="7154915" y="1950636"/>
                </a:lnTo>
                <a:lnTo>
                  <a:pt x="7155994" y="1950636"/>
                </a:lnTo>
                <a:lnTo>
                  <a:pt x="7155994" y="1948478"/>
                </a:lnTo>
                <a:close/>
                <a:moveTo>
                  <a:pt x="1657580" y="1948278"/>
                </a:moveTo>
                <a:lnTo>
                  <a:pt x="1655287" y="1950436"/>
                </a:lnTo>
                <a:lnTo>
                  <a:pt x="1658658" y="1950436"/>
                </a:lnTo>
                <a:lnTo>
                  <a:pt x="1658658" y="1948278"/>
                </a:lnTo>
                <a:close/>
                <a:moveTo>
                  <a:pt x="3603960" y="1948143"/>
                </a:moveTo>
                <a:lnTo>
                  <a:pt x="3601802" y="1952459"/>
                </a:lnTo>
                <a:lnTo>
                  <a:pt x="3601802" y="1953538"/>
                </a:lnTo>
                <a:cubicBezTo>
                  <a:pt x="3602881" y="1953538"/>
                  <a:pt x="3603960" y="1952100"/>
                  <a:pt x="3605039" y="1949222"/>
                </a:cubicBezTo>
                <a:lnTo>
                  <a:pt x="3605039" y="1948143"/>
                </a:lnTo>
                <a:close/>
                <a:moveTo>
                  <a:pt x="2235912" y="1947199"/>
                </a:moveTo>
                <a:lnTo>
                  <a:pt x="2235912" y="1948278"/>
                </a:lnTo>
                <a:lnTo>
                  <a:pt x="2236991" y="1951380"/>
                </a:lnTo>
                <a:lnTo>
                  <a:pt x="2238070" y="1951380"/>
                </a:lnTo>
                <a:lnTo>
                  <a:pt x="2238070" y="1950301"/>
                </a:lnTo>
                <a:lnTo>
                  <a:pt x="2236991" y="1947199"/>
                </a:lnTo>
                <a:close/>
                <a:moveTo>
                  <a:pt x="2183309" y="1947199"/>
                </a:moveTo>
                <a:lnTo>
                  <a:pt x="2183309" y="1949222"/>
                </a:lnTo>
                <a:lnTo>
                  <a:pt x="2184390" y="1949222"/>
                </a:lnTo>
                <a:lnTo>
                  <a:pt x="2184390" y="1947199"/>
                </a:lnTo>
                <a:close/>
                <a:moveTo>
                  <a:pt x="599777" y="1947199"/>
                </a:moveTo>
                <a:lnTo>
                  <a:pt x="591954" y="1950436"/>
                </a:lnTo>
                <a:lnTo>
                  <a:pt x="591954" y="1951515"/>
                </a:lnTo>
                <a:lnTo>
                  <a:pt x="596270" y="1953673"/>
                </a:lnTo>
                <a:lnTo>
                  <a:pt x="599777" y="1953673"/>
                </a:lnTo>
                <a:cubicBezTo>
                  <a:pt x="602834" y="1951515"/>
                  <a:pt x="605756" y="1950436"/>
                  <a:pt x="608544" y="1950436"/>
                </a:cubicBezTo>
                <a:cubicBezTo>
                  <a:pt x="618075" y="1952594"/>
                  <a:pt x="623560" y="1955112"/>
                  <a:pt x="624999" y="1957989"/>
                </a:cubicBezTo>
                <a:cubicBezTo>
                  <a:pt x="623921" y="1960867"/>
                  <a:pt x="620997" y="1962305"/>
                  <a:pt x="616232" y="1962305"/>
                </a:cubicBezTo>
                <a:lnTo>
                  <a:pt x="616232" y="1964463"/>
                </a:lnTo>
                <a:lnTo>
                  <a:pt x="615153" y="1977681"/>
                </a:lnTo>
                <a:cubicBezTo>
                  <a:pt x="617311" y="1978041"/>
                  <a:pt x="618390" y="1980918"/>
                  <a:pt x="618390" y="1986313"/>
                </a:cubicBezTo>
                <a:lnTo>
                  <a:pt x="616232" y="1988471"/>
                </a:lnTo>
                <a:cubicBezTo>
                  <a:pt x="616232" y="1990269"/>
                  <a:pt x="620684" y="1992427"/>
                  <a:pt x="629585" y="1994945"/>
                </a:cubicBezTo>
                <a:cubicBezTo>
                  <a:pt x="632822" y="2001059"/>
                  <a:pt x="638307" y="2005465"/>
                  <a:pt x="646040" y="2008163"/>
                </a:cubicBezTo>
                <a:lnTo>
                  <a:pt x="648198" y="2015716"/>
                </a:lnTo>
                <a:cubicBezTo>
                  <a:pt x="651075" y="2017154"/>
                  <a:pt x="652514" y="2018953"/>
                  <a:pt x="652514" y="2021111"/>
                </a:cubicBezTo>
                <a:lnTo>
                  <a:pt x="654942" y="2021111"/>
                </a:lnTo>
                <a:lnTo>
                  <a:pt x="657100" y="2011400"/>
                </a:lnTo>
                <a:cubicBezTo>
                  <a:pt x="654942" y="2011400"/>
                  <a:pt x="653863" y="2010680"/>
                  <a:pt x="653863" y="2009242"/>
                </a:cubicBezTo>
                <a:lnTo>
                  <a:pt x="653863" y="2008163"/>
                </a:lnTo>
                <a:lnTo>
                  <a:pt x="659258" y="2000610"/>
                </a:lnTo>
                <a:cubicBezTo>
                  <a:pt x="659258" y="1991079"/>
                  <a:pt x="656649" y="1986313"/>
                  <a:pt x="651435" y="1986313"/>
                </a:cubicBezTo>
                <a:lnTo>
                  <a:pt x="646040" y="1985234"/>
                </a:lnTo>
                <a:lnTo>
                  <a:pt x="627292" y="1986313"/>
                </a:lnTo>
                <a:cubicBezTo>
                  <a:pt x="625223" y="1986313"/>
                  <a:pt x="622976" y="1983795"/>
                  <a:pt x="620548" y="1978760"/>
                </a:cubicBezTo>
                <a:lnTo>
                  <a:pt x="644826" y="1959068"/>
                </a:lnTo>
                <a:lnTo>
                  <a:pt x="646040" y="1959068"/>
                </a:lnTo>
                <a:lnTo>
                  <a:pt x="656021" y="1966621"/>
                </a:lnTo>
                <a:lnTo>
                  <a:pt x="658179" y="1966621"/>
                </a:lnTo>
                <a:lnTo>
                  <a:pt x="658179" y="1962305"/>
                </a:lnTo>
                <a:lnTo>
                  <a:pt x="656021" y="1953673"/>
                </a:lnTo>
                <a:lnTo>
                  <a:pt x="656021" y="1949357"/>
                </a:lnTo>
                <a:lnTo>
                  <a:pt x="639431" y="1951515"/>
                </a:lnTo>
                <a:cubicBezTo>
                  <a:pt x="638171" y="1950256"/>
                  <a:pt x="624954" y="1948818"/>
                  <a:pt x="599777" y="1947199"/>
                </a:cubicBezTo>
                <a:close/>
                <a:moveTo>
                  <a:pt x="6248715" y="1946660"/>
                </a:moveTo>
                <a:lnTo>
                  <a:pt x="6248715" y="1947739"/>
                </a:lnTo>
                <a:lnTo>
                  <a:pt x="6250738" y="1947739"/>
                </a:lnTo>
                <a:lnTo>
                  <a:pt x="6250738" y="1946660"/>
                </a:lnTo>
                <a:close/>
                <a:moveTo>
                  <a:pt x="6789282" y="1946390"/>
                </a:moveTo>
                <a:lnTo>
                  <a:pt x="6789282" y="1947469"/>
                </a:lnTo>
                <a:lnTo>
                  <a:pt x="6791440" y="1947469"/>
                </a:lnTo>
                <a:lnTo>
                  <a:pt x="6791440" y="1946390"/>
                </a:lnTo>
                <a:close/>
                <a:moveTo>
                  <a:pt x="7095435" y="1946320"/>
                </a:moveTo>
                <a:lnTo>
                  <a:pt x="7094356" y="1947399"/>
                </a:lnTo>
                <a:lnTo>
                  <a:pt x="7093277" y="1947399"/>
                </a:lnTo>
                <a:lnTo>
                  <a:pt x="7094356" y="1950636"/>
                </a:lnTo>
                <a:lnTo>
                  <a:pt x="7095435" y="1950636"/>
                </a:lnTo>
                <a:close/>
                <a:moveTo>
                  <a:pt x="2173733" y="1946120"/>
                </a:moveTo>
                <a:cubicBezTo>
                  <a:pt x="2172475" y="1946120"/>
                  <a:pt x="2171396" y="1948593"/>
                  <a:pt x="2170497" y="1953538"/>
                </a:cubicBezTo>
                <a:lnTo>
                  <a:pt x="2171575" y="1953538"/>
                </a:lnTo>
                <a:cubicBezTo>
                  <a:pt x="2172835" y="1953538"/>
                  <a:pt x="2173915" y="1951066"/>
                  <a:pt x="2174812" y="1946120"/>
                </a:cubicBezTo>
                <a:close/>
                <a:moveTo>
                  <a:pt x="1616443" y="1945985"/>
                </a:moveTo>
                <a:lnTo>
                  <a:pt x="1616443" y="1948278"/>
                </a:lnTo>
                <a:lnTo>
                  <a:pt x="1617520" y="1948278"/>
                </a:lnTo>
                <a:lnTo>
                  <a:pt x="1617520" y="1945985"/>
                </a:lnTo>
                <a:close/>
                <a:moveTo>
                  <a:pt x="6225247" y="1944502"/>
                </a:moveTo>
                <a:lnTo>
                  <a:pt x="6225247" y="1950976"/>
                </a:lnTo>
                <a:lnTo>
                  <a:pt x="6228349" y="1954078"/>
                </a:lnTo>
                <a:lnTo>
                  <a:pt x="6229428" y="1954078"/>
                </a:lnTo>
                <a:lnTo>
                  <a:pt x="6229428" y="1946660"/>
                </a:lnTo>
                <a:lnTo>
                  <a:pt x="6227405" y="1944502"/>
                </a:lnTo>
                <a:close/>
                <a:moveTo>
                  <a:pt x="8190647" y="1944232"/>
                </a:moveTo>
                <a:lnTo>
                  <a:pt x="8188489" y="1946390"/>
                </a:lnTo>
                <a:lnTo>
                  <a:pt x="8190647" y="1948548"/>
                </a:lnTo>
                <a:lnTo>
                  <a:pt x="8191861" y="1948548"/>
                </a:lnTo>
                <a:lnTo>
                  <a:pt x="8192940" y="1944232"/>
                </a:lnTo>
                <a:close/>
                <a:moveTo>
                  <a:pt x="5102032" y="1943962"/>
                </a:moveTo>
                <a:lnTo>
                  <a:pt x="5102032" y="1946120"/>
                </a:lnTo>
                <a:lnTo>
                  <a:pt x="5103111" y="1951515"/>
                </a:lnTo>
                <a:cubicBezTo>
                  <a:pt x="5092320" y="1958709"/>
                  <a:pt x="5086925" y="1964104"/>
                  <a:pt x="5086925" y="1967700"/>
                </a:cubicBezTo>
                <a:lnTo>
                  <a:pt x="5066424" y="1992652"/>
                </a:lnTo>
                <a:lnTo>
                  <a:pt x="5059815" y="1984964"/>
                </a:lnTo>
                <a:cubicBezTo>
                  <a:pt x="5058377" y="1984964"/>
                  <a:pt x="5057657" y="1986403"/>
                  <a:pt x="5057657" y="1989280"/>
                </a:cubicBezTo>
                <a:cubicBezTo>
                  <a:pt x="5054780" y="1994406"/>
                  <a:pt x="5051903" y="1996968"/>
                  <a:pt x="5049025" y="1996968"/>
                </a:cubicBezTo>
                <a:lnTo>
                  <a:pt x="5049025" y="2000205"/>
                </a:lnTo>
                <a:lnTo>
                  <a:pt x="5050104" y="2000205"/>
                </a:lnTo>
                <a:cubicBezTo>
                  <a:pt x="5055499" y="2000205"/>
                  <a:pt x="5060940" y="1998047"/>
                  <a:pt x="5066424" y="1993731"/>
                </a:cubicBezTo>
                <a:lnTo>
                  <a:pt x="5083688" y="1993731"/>
                </a:lnTo>
                <a:lnTo>
                  <a:pt x="5094478" y="1994810"/>
                </a:lnTo>
                <a:lnTo>
                  <a:pt x="5096636" y="1989280"/>
                </a:lnTo>
                <a:lnTo>
                  <a:pt x="5093399" y="1977411"/>
                </a:lnTo>
                <a:cubicBezTo>
                  <a:pt x="5098255" y="1973455"/>
                  <a:pt x="5106887" y="1970218"/>
                  <a:pt x="5119296" y="1967700"/>
                </a:cubicBezTo>
                <a:lnTo>
                  <a:pt x="5129007" y="1954752"/>
                </a:lnTo>
                <a:lnTo>
                  <a:pt x="5129007" y="1953673"/>
                </a:lnTo>
                <a:cubicBezTo>
                  <a:pt x="5128287" y="1951515"/>
                  <a:pt x="5126129" y="1950436"/>
                  <a:pt x="5122533" y="1950436"/>
                </a:cubicBezTo>
                <a:lnTo>
                  <a:pt x="5112822" y="1952594"/>
                </a:lnTo>
                <a:lnTo>
                  <a:pt x="5111743" y="1952594"/>
                </a:lnTo>
                <a:cubicBezTo>
                  <a:pt x="5107427" y="1952594"/>
                  <a:pt x="5105269" y="1950077"/>
                  <a:pt x="5105269" y="1945041"/>
                </a:cubicBezTo>
                <a:lnTo>
                  <a:pt x="5104190" y="1943962"/>
                </a:lnTo>
                <a:close/>
                <a:moveTo>
                  <a:pt x="3662362" y="1943827"/>
                </a:moveTo>
                <a:lnTo>
                  <a:pt x="3662362" y="1945985"/>
                </a:lnTo>
                <a:cubicBezTo>
                  <a:pt x="3662362" y="1951740"/>
                  <a:pt x="3666678" y="1954617"/>
                  <a:pt x="3675310" y="1954617"/>
                </a:cubicBezTo>
                <a:lnTo>
                  <a:pt x="3675310" y="1953538"/>
                </a:lnTo>
                <a:cubicBezTo>
                  <a:pt x="3674050" y="1947064"/>
                  <a:pt x="3670454" y="1943827"/>
                  <a:pt x="3664520" y="1943827"/>
                </a:cubicBezTo>
                <a:close/>
                <a:moveTo>
                  <a:pt x="2684005" y="1943367"/>
                </a:moveTo>
                <a:lnTo>
                  <a:pt x="2679690" y="1948762"/>
                </a:lnTo>
                <a:lnTo>
                  <a:pt x="2679690" y="1949841"/>
                </a:lnTo>
                <a:lnTo>
                  <a:pt x="2681847" y="1949841"/>
                </a:lnTo>
                <a:lnTo>
                  <a:pt x="2686029" y="1944446"/>
                </a:lnTo>
                <a:lnTo>
                  <a:pt x="2685084" y="1943367"/>
                </a:lnTo>
                <a:close/>
                <a:moveTo>
                  <a:pt x="8251746" y="1943153"/>
                </a:moveTo>
                <a:lnTo>
                  <a:pt x="8240821" y="1945311"/>
                </a:lnTo>
                <a:lnTo>
                  <a:pt x="8239742" y="1944232"/>
                </a:lnTo>
                <a:lnTo>
                  <a:pt x="8238663" y="1944232"/>
                </a:lnTo>
                <a:cubicBezTo>
                  <a:pt x="8236505" y="1945671"/>
                  <a:pt x="8232144" y="1946750"/>
                  <a:pt x="8225580" y="1947469"/>
                </a:cubicBezTo>
                <a:lnTo>
                  <a:pt x="8224501" y="1946390"/>
                </a:lnTo>
                <a:lnTo>
                  <a:pt x="8224501" y="1945311"/>
                </a:lnTo>
                <a:cubicBezTo>
                  <a:pt x="8218657" y="1946210"/>
                  <a:pt x="8215734" y="1947649"/>
                  <a:pt x="8215734" y="1949627"/>
                </a:cubicBezTo>
                <a:cubicBezTo>
                  <a:pt x="8219421" y="1953224"/>
                  <a:pt x="8221264" y="1957899"/>
                  <a:pt x="8221264" y="1963654"/>
                </a:cubicBezTo>
                <a:lnTo>
                  <a:pt x="8219106" y="1963654"/>
                </a:lnTo>
                <a:lnTo>
                  <a:pt x="8219106" y="1965812"/>
                </a:lnTo>
                <a:lnTo>
                  <a:pt x="8221264" y="1965812"/>
                </a:lnTo>
                <a:lnTo>
                  <a:pt x="8221264" y="1972286"/>
                </a:lnTo>
                <a:lnTo>
                  <a:pt x="8224501" y="1975523"/>
                </a:lnTo>
                <a:lnTo>
                  <a:pt x="8236505" y="1975523"/>
                </a:lnTo>
                <a:lnTo>
                  <a:pt x="8247430" y="1972286"/>
                </a:lnTo>
                <a:lnTo>
                  <a:pt x="8252825" y="1975523"/>
                </a:lnTo>
                <a:lnTo>
                  <a:pt x="8256062" y="1972286"/>
                </a:lnTo>
                <a:lnTo>
                  <a:pt x="8256062" y="1966891"/>
                </a:lnTo>
                <a:lnTo>
                  <a:pt x="8257141" y="1957180"/>
                </a:lnTo>
                <a:lnTo>
                  <a:pt x="8256062" y="1956101"/>
                </a:lnTo>
                <a:lnTo>
                  <a:pt x="8257141" y="1950706"/>
                </a:lnTo>
                <a:lnTo>
                  <a:pt x="8257141" y="1946390"/>
                </a:lnTo>
                <a:cubicBezTo>
                  <a:pt x="8257141" y="1944951"/>
                  <a:pt x="8255343" y="1944232"/>
                  <a:pt x="8251746" y="1944232"/>
                </a:cubicBezTo>
                <a:close/>
                <a:moveTo>
                  <a:pt x="6749224" y="1943153"/>
                </a:moveTo>
                <a:lnTo>
                  <a:pt x="6749224" y="1944232"/>
                </a:lnTo>
                <a:lnTo>
                  <a:pt x="6751382" y="1944232"/>
                </a:lnTo>
                <a:lnTo>
                  <a:pt x="6751382" y="1943153"/>
                </a:lnTo>
                <a:close/>
                <a:moveTo>
                  <a:pt x="2239149" y="1942883"/>
                </a:moveTo>
                <a:lnTo>
                  <a:pt x="2239149" y="1945041"/>
                </a:lnTo>
                <a:lnTo>
                  <a:pt x="2240228" y="1945041"/>
                </a:lnTo>
                <a:lnTo>
                  <a:pt x="2240228" y="1942883"/>
                </a:lnTo>
                <a:close/>
                <a:moveTo>
                  <a:pt x="2175757" y="1942883"/>
                </a:moveTo>
                <a:lnTo>
                  <a:pt x="2175757" y="1945041"/>
                </a:lnTo>
                <a:lnTo>
                  <a:pt x="2176837" y="1945041"/>
                </a:lnTo>
                <a:lnTo>
                  <a:pt x="2178993" y="1942883"/>
                </a:lnTo>
                <a:close/>
                <a:moveTo>
                  <a:pt x="6774041" y="1942074"/>
                </a:moveTo>
                <a:lnTo>
                  <a:pt x="6771883" y="1951785"/>
                </a:lnTo>
                <a:lnTo>
                  <a:pt x="6777278" y="1953943"/>
                </a:lnTo>
                <a:cubicBezTo>
                  <a:pt x="6776738" y="1946030"/>
                  <a:pt x="6775659" y="1942074"/>
                  <a:pt x="6774041" y="1942074"/>
                </a:cubicBezTo>
                <a:close/>
                <a:moveTo>
                  <a:pt x="2089977" y="1941804"/>
                </a:moveTo>
                <a:cubicBezTo>
                  <a:pt x="2089977" y="1946120"/>
                  <a:pt x="2087099" y="1948278"/>
                  <a:pt x="2081345" y="1948278"/>
                </a:cubicBezTo>
                <a:cubicBezTo>
                  <a:pt x="2080804" y="1952504"/>
                  <a:pt x="2080085" y="1954617"/>
                  <a:pt x="2079188" y="1954617"/>
                </a:cubicBezTo>
                <a:lnTo>
                  <a:pt x="2080264" y="1960012"/>
                </a:lnTo>
                <a:lnTo>
                  <a:pt x="2080264" y="1990090"/>
                </a:lnTo>
                <a:lnTo>
                  <a:pt x="2082424" y="1993327"/>
                </a:lnTo>
                <a:lnTo>
                  <a:pt x="2079188" y="2008298"/>
                </a:lnTo>
                <a:lnTo>
                  <a:pt x="2079188" y="2011535"/>
                </a:lnTo>
                <a:lnTo>
                  <a:pt x="2081345" y="2014772"/>
                </a:lnTo>
                <a:lnTo>
                  <a:pt x="2081345" y="2015851"/>
                </a:lnTo>
                <a:lnTo>
                  <a:pt x="2080264" y="2016930"/>
                </a:lnTo>
                <a:cubicBezTo>
                  <a:pt x="2082063" y="2023314"/>
                  <a:pt x="2084223" y="2026506"/>
                  <a:pt x="2086740" y="2026506"/>
                </a:cubicBezTo>
                <a:cubicBezTo>
                  <a:pt x="2093932" y="2026506"/>
                  <a:pt x="2097531" y="2021875"/>
                  <a:pt x="2097531" y="2012614"/>
                </a:cubicBezTo>
                <a:lnTo>
                  <a:pt x="2097531" y="2010456"/>
                </a:lnTo>
                <a:lnTo>
                  <a:pt x="2096450" y="2002903"/>
                </a:lnTo>
                <a:lnTo>
                  <a:pt x="2100631" y="1987932"/>
                </a:lnTo>
                <a:lnTo>
                  <a:pt x="2097531" y="1984695"/>
                </a:lnTo>
                <a:cubicBezTo>
                  <a:pt x="2098339" y="1979300"/>
                  <a:pt x="2099732" y="1976422"/>
                  <a:pt x="2101710" y="1976063"/>
                </a:cubicBezTo>
                <a:lnTo>
                  <a:pt x="2098473" y="1964328"/>
                </a:lnTo>
                <a:lnTo>
                  <a:pt x="2099552" y="1963249"/>
                </a:lnTo>
                <a:cubicBezTo>
                  <a:pt x="2096045" y="1949132"/>
                  <a:pt x="2092854" y="1941984"/>
                  <a:pt x="2089977" y="1941804"/>
                </a:cubicBezTo>
                <a:close/>
                <a:moveTo>
                  <a:pt x="1646655" y="1941669"/>
                </a:moveTo>
                <a:lnTo>
                  <a:pt x="1644497" y="1943827"/>
                </a:lnTo>
                <a:lnTo>
                  <a:pt x="1647734" y="1944906"/>
                </a:lnTo>
                <a:lnTo>
                  <a:pt x="1648813" y="1941669"/>
                </a:lnTo>
                <a:close/>
                <a:moveTo>
                  <a:pt x="6246557" y="1941265"/>
                </a:moveTo>
                <a:lnTo>
                  <a:pt x="6246557" y="1944502"/>
                </a:lnTo>
                <a:lnTo>
                  <a:pt x="6247636" y="1944502"/>
                </a:lnTo>
                <a:lnTo>
                  <a:pt x="6247636" y="1941265"/>
                </a:lnTo>
                <a:close/>
                <a:moveTo>
                  <a:pt x="7101909" y="1940925"/>
                </a:moveTo>
                <a:lnTo>
                  <a:pt x="7099751" y="1943083"/>
                </a:lnTo>
                <a:lnTo>
                  <a:pt x="7101909" y="1943083"/>
                </a:lnTo>
                <a:close/>
                <a:moveTo>
                  <a:pt x="6754619" y="1940860"/>
                </a:moveTo>
                <a:lnTo>
                  <a:pt x="6752461" y="1943153"/>
                </a:lnTo>
                <a:lnTo>
                  <a:pt x="6755698" y="1943153"/>
                </a:lnTo>
                <a:lnTo>
                  <a:pt x="6755698" y="1940860"/>
                </a:lnTo>
                <a:close/>
                <a:moveTo>
                  <a:pt x="4203063" y="1940455"/>
                </a:moveTo>
                <a:lnTo>
                  <a:pt x="4201984" y="1941534"/>
                </a:lnTo>
                <a:lnTo>
                  <a:pt x="4201984" y="1943692"/>
                </a:lnTo>
                <a:lnTo>
                  <a:pt x="4206300" y="1943692"/>
                </a:lnTo>
                <a:lnTo>
                  <a:pt x="4208593" y="1941534"/>
                </a:lnTo>
                <a:close/>
                <a:moveTo>
                  <a:pt x="566598" y="1940455"/>
                </a:moveTo>
                <a:lnTo>
                  <a:pt x="567677" y="1945041"/>
                </a:lnTo>
                <a:lnTo>
                  <a:pt x="566598" y="1949357"/>
                </a:lnTo>
                <a:cubicBezTo>
                  <a:pt x="571094" y="1949897"/>
                  <a:pt x="573342" y="1950616"/>
                  <a:pt x="573342" y="1951515"/>
                </a:cubicBezTo>
                <a:cubicBezTo>
                  <a:pt x="576220" y="1950436"/>
                  <a:pt x="577658" y="1949357"/>
                  <a:pt x="577658" y="1948278"/>
                </a:cubicBezTo>
                <a:lnTo>
                  <a:pt x="574421" y="1940455"/>
                </a:lnTo>
                <a:close/>
                <a:moveTo>
                  <a:pt x="1750508" y="1939511"/>
                </a:moveTo>
                <a:lnTo>
                  <a:pt x="1750508" y="1940590"/>
                </a:lnTo>
                <a:lnTo>
                  <a:pt x="1752665" y="1940590"/>
                </a:lnTo>
                <a:lnTo>
                  <a:pt x="1752665" y="1939511"/>
                </a:lnTo>
                <a:close/>
                <a:moveTo>
                  <a:pt x="518043" y="1939376"/>
                </a:moveTo>
                <a:lnTo>
                  <a:pt x="524651" y="1939376"/>
                </a:lnTo>
                <a:lnTo>
                  <a:pt x="534632" y="1943692"/>
                </a:lnTo>
                <a:lnTo>
                  <a:pt x="541241" y="1941534"/>
                </a:lnTo>
                <a:lnTo>
                  <a:pt x="543399" y="1941534"/>
                </a:lnTo>
                <a:lnTo>
                  <a:pt x="545692" y="1943692"/>
                </a:lnTo>
                <a:lnTo>
                  <a:pt x="545692" y="1946120"/>
                </a:lnTo>
                <a:cubicBezTo>
                  <a:pt x="545692" y="1947559"/>
                  <a:pt x="543084" y="1948638"/>
                  <a:pt x="537869" y="1949357"/>
                </a:cubicBezTo>
                <a:cubicBezTo>
                  <a:pt x="534992" y="1948278"/>
                  <a:pt x="533553" y="1947199"/>
                  <a:pt x="533553" y="1946120"/>
                </a:cubicBezTo>
                <a:lnTo>
                  <a:pt x="528023" y="1949357"/>
                </a:lnTo>
                <a:lnTo>
                  <a:pt x="522493" y="1949357"/>
                </a:lnTo>
                <a:lnTo>
                  <a:pt x="515750" y="1942613"/>
                </a:lnTo>
                <a:lnTo>
                  <a:pt x="515750" y="1941534"/>
                </a:lnTo>
                <a:close/>
                <a:moveTo>
                  <a:pt x="1659737" y="1938432"/>
                </a:moveTo>
                <a:lnTo>
                  <a:pt x="1656500" y="1941669"/>
                </a:lnTo>
                <a:lnTo>
                  <a:pt x="1657580" y="1944906"/>
                </a:lnTo>
                <a:lnTo>
                  <a:pt x="1658658" y="1944906"/>
                </a:lnTo>
                <a:lnTo>
                  <a:pt x="1660816" y="1942748"/>
                </a:lnTo>
                <a:lnTo>
                  <a:pt x="1660816" y="1938432"/>
                </a:lnTo>
                <a:close/>
                <a:moveTo>
                  <a:pt x="7234896" y="1937688"/>
                </a:moveTo>
                <a:cubicBezTo>
                  <a:pt x="7234177" y="1947759"/>
                  <a:pt x="7231660" y="1952794"/>
                  <a:pt x="7227344" y="1952794"/>
                </a:cubicBezTo>
                <a:lnTo>
                  <a:pt x="7223028" y="1959268"/>
                </a:lnTo>
                <a:lnTo>
                  <a:pt x="7223028" y="1960347"/>
                </a:lnTo>
                <a:lnTo>
                  <a:pt x="7230580" y="1987457"/>
                </a:lnTo>
                <a:cubicBezTo>
                  <a:pt x="7235616" y="1993032"/>
                  <a:pt x="7238134" y="1999146"/>
                  <a:pt x="7238134" y="2005800"/>
                </a:cubicBezTo>
                <a:cubicBezTo>
                  <a:pt x="7238134" y="2011555"/>
                  <a:pt x="7239212" y="2014432"/>
                  <a:pt x="7241370" y="2014432"/>
                </a:cubicBezTo>
                <a:cubicBezTo>
                  <a:pt x="7243888" y="2014432"/>
                  <a:pt x="7246046" y="2006520"/>
                  <a:pt x="7247844" y="1990694"/>
                </a:cubicBezTo>
                <a:cubicBezTo>
                  <a:pt x="7249643" y="1990694"/>
                  <a:pt x="7252880" y="1981703"/>
                  <a:pt x="7257556" y="1963719"/>
                </a:cubicBezTo>
                <a:lnTo>
                  <a:pt x="7257556" y="1957110"/>
                </a:lnTo>
                <a:cubicBezTo>
                  <a:pt x="7255398" y="1954413"/>
                  <a:pt x="7254318" y="1951176"/>
                  <a:pt x="7254318" y="1947399"/>
                </a:cubicBezTo>
                <a:lnTo>
                  <a:pt x="7254318" y="1938767"/>
                </a:lnTo>
                <a:lnTo>
                  <a:pt x="7245686" y="1940925"/>
                </a:lnTo>
                <a:lnTo>
                  <a:pt x="7242450" y="1940925"/>
                </a:lnTo>
                <a:close/>
                <a:moveTo>
                  <a:pt x="2244544" y="1937488"/>
                </a:moveTo>
                <a:lnTo>
                  <a:pt x="2244544" y="1939646"/>
                </a:lnTo>
                <a:lnTo>
                  <a:pt x="2245622" y="1939646"/>
                </a:lnTo>
                <a:lnTo>
                  <a:pt x="2245622" y="1937488"/>
                </a:lnTo>
                <a:close/>
                <a:moveTo>
                  <a:pt x="2121133" y="1937488"/>
                </a:moveTo>
                <a:lnTo>
                  <a:pt x="2116816" y="1941804"/>
                </a:lnTo>
                <a:lnTo>
                  <a:pt x="2116816" y="1943962"/>
                </a:lnTo>
                <a:lnTo>
                  <a:pt x="2124236" y="1946120"/>
                </a:lnTo>
                <a:lnTo>
                  <a:pt x="2126393" y="1942883"/>
                </a:lnTo>
                <a:cubicBezTo>
                  <a:pt x="2124954" y="1939646"/>
                  <a:pt x="2123560" y="1937848"/>
                  <a:pt x="2122211" y="1937488"/>
                </a:cubicBezTo>
                <a:close/>
                <a:moveTo>
                  <a:pt x="5180934" y="1936409"/>
                </a:moveTo>
                <a:lnTo>
                  <a:pt x="5180934" y="1938567"/>
                </a:lnTo>
                <a:lnTo>
                  <a:pt x="5183092" y="1938567"/>
                </a:lnTo>
                <a:close/>
                <a:moveTo>
                  <a:pt x="8177564" y="1935600"/>
                </a:moveTo>
                <a:lnTo>
                  <a:pt x="8177564" y="1936679"/>
                </a:lnTo>
                <a:lnTo>
                  <a:pt x="8179857" y="1936679"/>
                </a:lnTo>
                <a:lnTo>
                  <a:pt x="8179857" y="1935600"/>
                </a:lnTo>
                <a:close/>
                <a:moveTo>
                  <a:pt x="3746794" y="1935060"/>
                </a:moveTo>
                <a:lnTo>
                  <a:pt x="3746794" y="1936139"/>
                </a:lnTo>
                <a:lnTo>
                  <a:pt x="3754347" y="1939511"/>
                </a:lnTo>
                <a:lnTo>
                  <a:pt x="3756505" y="1939511"/>
                </a:lnTo>
                <a:lnTo>
                  <a:pt x="3756505" y="1938432"/>
                </a:lnTo>
                <a:lnTo>
                  <a:pt x="3748952" y="1935060"/>
                </a:lnTo>
                <a:close/>
                <a:moveTo>
                  <a:pt x="1737560" y="1933981"/>
                </a:moveTo>
                <a:lnTo>
                  <a:pt x="1737560" y="1936274"/>
                </a:lnTo>
                <a:lnTo>
                  <a:pt x="1739719" y="1936274"/>
                </a:lnTo>
                <a:lnTo>
                  <a:pt x="1739719" y="1933981"/>
                </a:lnTo>
                <a:close/>
                <a:moveTo>
                  <a:pt x="132312" y="1932484"/>
                </a:moveTo>
                <a:lnTo>
                  <a:pt x="132312" y="1934642"/>
                </a:lnTo>
                <a:lnTo>
                  <a:pt x="135550" y="1937879"/>
                </a:lnTo>
                <a:lnTo>
                  <a:pt x="138787" y="1936800"/>
                </a:lnTo>
                <a:lnTo>
                  <a:pt x="138787" y="1934642"/>
                </a:lnTo>
                <a:lnTo>
                  <a:pt x="136628" y="1932484"/>
                </a:lnTo>
                <a:close/>
                <a:moveTo>
                  <a:pt x="6765409" y="1932228"/>
                </a:moveTo>
                <a:cubicBezTo>
                  <a:pt x="6762532" y="1932947"/>
                  <a:pt x="6761093" y="1935105"/>
                  <a:pt x="6761093" y="1938702"/>
                </a:cubicBezTo>
                <a:lnTo>
                  <a:pt x="6761093" y="1939781"/>
                </a:lnTo>
                <a:lnTo>
                  <a:pt x="6765409" y="1940860"/>
                </a:lnTo>
                <a:lnTo>
                  <a:pt x="6768646" y="1936544"/>
                </a:lnTo>
                <a:lnTo>
                  <a:pt x="6768646" y="1935465"/>
                </a:lnTo>
                <a:close/>
                <a:moveTo>
                  <a:pt x="6673289" y="1932228"/>
                </a:moveTo>
                <a:lnTo>
                  <a:pt x="6673289" y="1933307"/>
                </a:lnTo>
                <a:lnTo>
                  <a:pt x="6676661" y="1939781"/>
                </a:lnTo>
                <a:lnTo>
                  <a:pt x="6675447" y="1945311"/>
                </a:lnTo>
                <a:lnTo>
                  <a:pt x="6676661" y="1946390"/>
                </a:lnTo>
                <a:lnTo>
                  <a:pt x="6682056" y="1946390"/>
                </a:lnTo>
                <a:lnTo>
                  <a:pt x="6684214" y="1937623"/>
                </a:lnTo>
                <a:cubicBezTo>
                  <a:pt x="6680437" y="1934026"/>
                  <a:pt x="6676796" y="1932228"/>
                  <a:pt x="6673289" y="1932228"/>
                </a:cubicBezTo>
                <a:close/>
                <a:moveTo>
                  <a:pt x="7617710" y="1931419"/>
                </a:moveTo>
                <a:lnTo>
                  <a:pt x="7614473" y="1932498"/>
                </a:lnTo>
                <a:lnTo>
                  <a:pt x="7614473" y="1936814"/>
                </a:lnTo>
                <a:lnTo>
                  <a:pt x="7616631" y="1938972"/>
                </a:lnTo>
                <a:lnTo>
                  <a:pt x="7618924" y="1938972"/>
                </a:lnTo>
                <a:lnTo>
                  <a:pt x="7620003" y="1933577"/>
                </a:lnTo>
                <a:close/>
                <a:moveTo>
                  <a:pt x="7301930" y="1931214"/>
                </a:moveTo>
                <a:lnTo>
                  <a:pt x="7298692" y="1932293"/>
                </a:lnTo>
                <a:lnTo>
                  <a:pt x="7299772" y="1933372"/>
                </a:lnTo>
                <a:lnTo>
                  <a:pt x="7299772" y="1934451"/>
                </a:lnTo>
                <a:lnTo>
                  <a:pt x="7303008" y="1933372"/>
                </a:lnTo>
                <a:lnTo>
                  <a:pt x="7303008" y="1931214"/>
                </a:lnTo>
                <a:close/>
                <a:moveTo>
                  <a:pt x="591954" y="1930744"/>
                </a:moveTo>
                <a:lnTo>
                  <a:pt x="579816" y="1940455"/>
                </a:lnTo>
                <a:lnTo>
                  <a:pt x="579816" y="1941534"/>
                </a:lnTo>
                <a:lnTo>
                  <a:pt x="587503" y="1942613"/>
                </a:lnTo>
                <a:cubicBezTo>
                  <a:pt x="591191" y="1938477"/>
                  <a:pt x="593033" y="1934521"/>
                  <a:pt x="593033" y="1930744"/>
                </a:cubicBezTo>
                <a:close/>
                <a:moveTo>
                  <a:pt x="236841" y="1928168"/>
                </a:moveTo>
                <a:lnTo>
                  <a:pt x="236841" y="1929247"/>
                </a:lnTo>
                <a:lnTo>
                  <a:pt x="238999" y="1929247"/>
                </a:lnTo>
                <a:lnTo>
                  <a:pt x="238999" y="1928168"/>
                </a:lnTo>
                <a:close/>
                <a:moveTo>
                  <a:pt x="6584541" y="1927912"/>
                </a:moveTo>
                <a:lnTo>
                  <a:pt x="6582383" y="1931149"/>
                </a:lnTo>
                <a:lnTo>
                  <a:pt x="6582383" y="1932228"/>
                </a:lnTo>
                <a:lnTo>
                  <a:pt x="6584541" y="1934386"/>
                </a:lnTo>
                <a:lnTo>
                  <a:pt x="6588857" y="1934386"/>
                </a:lnTo>
                <a:cubicBezTo>
                  <a:pt x="6588857" y="1930789"/>
                  <a:pt x="6587418" y="1928631"/>
                  <a:pt x="6584541" y="1927912"/>
                </a:cubicBezTo>
                <a:close/>
                <a:moveTo>
                  <a:pt x="4134142" y="1927372"/>
                </a:moveTo>
                <a:lnTo>
                  <a:pt x="4134142" y="1932767"/>
                </a:lnTo>
                <a:lnTo>
                  <a:pt x="4135221" y="1932767"/>
                </a:lnTo>
                <a:lnTo>
                  <a:pt x="4135221" y="1927372"/>
                </a:lnTo>
                <a:close/>
                <a:moveTo>
                  <a:pt x="8772621" y="1926698"/>
                </a:moveTo>
                <a:lnTo>
                  <a:pt x="8772621" y="1927777"/>
                </a:lnTo>
                <a:lnTo>
                  <a:pt x="8775858" y="1927777"/>
                </a:lnTo>
                <a:lnTo>
                  <a:pt x="8775858" y="1926698"/>
                </a:lnTo>
                <a:close/>
                <a:moveTo>
                  <a:pt x="8715434" y="1926698"/>
                </a:moveTo>
                <a:lnTo>
                  <a:pt x="8714355" y="1927777"/>
                </a:lnTo>
                <a:lnTo>
                  <a:pt x="8714355" y="1929935"/>
                </a:lnTo>
                <a:lnTo>
                  <a:pt x="8715434" y="1929935"/>
                </a:lnTo>
                <a:lnTo>
                  <a:pt x="8717592" y="1927777"/>
                </a:lnTo>
                <a:lnTo>
                  <a:pt x="8717592" y="1926698"/>
                </a:lnTo>
                <a:close/>
                <a:moveTo>
                  <a:pt x="8662563" y="1926698"/>
                </a:moveTo>
                <a:lnTo>
                  <a:pt x="8662563" y="1928856"/>
                </a:lnTo>
                <a:lnTo>
                  <a:pt x="8664721" y="1926698"/>
                </a:lnTo>
                <a:close/>
                <a:moveTo>
                  <a:pt x="8592428" y="1926698"/>
                </a:moveTo>
                <a:lnTo>
                  <a:pt x="8592428" y="1931014"/>
                </a:lnTo>
                <a:lnTo>
                  <a:pt x="8595665" y="1929935"/>
                </a:lnTo>
                <a:lnTo>
                  <a:pt x="8595665" y="1928856"/>
                </a:lnTo>
                <a:lnTo>
                  <a:pt x="8593507" y="1926698"/>
                </a:lnTo>
                <a:close/>
                <a:moveTo>
                  <a:pt x="8583796" y="1926698"/>
                </a:moveTo>
                <a:lnTo>
                  <a:pt x="8583796" y="1927777"/>
                </a:lnTo>
                <a:lnTo>
                  <a:pt x="8585954" y="1927777"/>
                </a:lnTo>
                <a:lnTo>
                  <a:pt x="8585954" y="1926698"/>
                </a:lnTo>
                <a:close/>
                <a:moveTo>
                  <a:pt x="2066372" y="1926698"/>
                </a:moveTo>
                <a:lnTo>
                  <a:pt x="2063136" y="1929935"/>
                </a:lnTo>
                <a:lnTo>
                  <a:pt x="2063136" y="1931014"/>
                </a:lnTo>
                <a:lnTo>
                  <a:pt x="2068532" y="1929935"/>
                </a:lnTo>
                <a:lnTo>
                  <a:pt x="2068532" y="1928856"/>
                </a:lnTo>
                <a:close/>
                <a:moveTo>
                  <a:pt x="2055584" y="1926698"/>
                </a:moveTo>
                <a:lnTo>
                  <a:pt x="2055584" y="1928856"/>
                </a:lnTo>
                <a:lnTo>
                  <a:pt x="2057742" y="1931014"/>
                </a:lnTo>
                <a:lnTo>
                  <a:pt x="2058821" y="1929935"/>
                </a:lnTo>
                <a:lnTo>
                  <a:pt x="2058821" y="1928856"/>
                </a:lnTo>
                <a:close/>
                <a:moveTo>
                  <a:pt x="1220461" y="1925349"/>
                </a:moveTo>
                <a:lnTo>
                  <a:pt x="1217224" y="1928586"/>
                </a:lnTo>
                <a:lnTo>
                  <a:pt x="1217224" y="1929665"/>
                </a:lnTo>
                <a:lnTo>
                  <a:pt x="1220461" y="1929665"/>
                </a:lnTo>
                <a:lnTo>
                  <a:pt x="1222620" y="1927507"/>
                </a:lnTo>
                <a:lnTo>
                  <a:pt x="1222620" y="1925349"/>
                </a:lnTo>
                <a:close/>
                <a:moveTo>
                  <a:pt x="4085991" y="1925080"/>
                </a:moveTo>
                <a:lnTo>
                  <a:pt x="4084912" y="1926293"/>
                </a:lnTo>
                <a:lnTo>
                  <a:pt x="4084912" y="1927372"/>
                </a:lnTo>
                <a:lnTo>
                  <a:pt x="4087070" y="1929530"/>
                </a:lnTo>
                <a:lnTo>
                  <a:pt x="4088150" y="1928451"/>
                </a:lnTo>
                <a:lnTo>
                  <a:pt x="4088150" y="1927372"/>
                </a:lnTo>
                <a:close/>
                <a:moveTo>
                  <a:pt x="2239149" y="1924540"/>
                </a:moveTo>
                <a:lnTo>
                  <a:pt x="2239149" y="1925619"/>
                </a:lnTo>
                <a:lnTo>
                  <a:pt x="2243464" y="1936409"/>
                </a:lnTo>
                <a:lnTo>
                  <a:pt x="2244544" y="1936409"/>
                </a:lnTo>
                <a:lnTo>
                  <a:pt x="2244544" y="1935330"/>
                </a:lnTo>
                <a:cubicBezTo>
                  <a:pt x="2242565" y="1928317"/>
                  <a:pt x="2240767" y="1924720"/>
                  <a:pt x="2239149" y="1924540"/>
                </a:cubicBezTo>
                <a:close/>
                <a:moveTo>
                  <a:pt x="3673152" y="1924270"/>
                </a:moveTo>
                <a:cubicBezTo>
                  <a:pt x="3670094" y="1925889"/>
                  <a:pt x="3668296" y="1927687"/>
                  <a:pt x="3667757" y="1929665"/>
                </a:cubicBezTo>
                <a:lnTo>
                  <a:pt x="3668836" y="1930744"/>
                </a:lnTo>
                <a:lnTo>
                  <a:pt x="3669915" y="1930744"/>
                </a:lnTo>
                <a:lnTo>
                  <a:pt x="3674231" y="1925349"/>
                </a:lnTo>
                <a:lnTo>
                  <a:pt x="3674231" y="1924270"/>
                </a:lnTo>
                <a:close/>
                <a:moveTo>
                  <a:pt x="3616908" y="1923191"/>
                </a:moveTo>
                <a:lnTo>
                  <a:pt x="3612592" y="1924270"/>
                </a:lnTo>
                <a:lnTo>
                  <a:pt x="3612592" y="1925349"/>
                </a:lnTo>
                <a:lnTo>
                  <a:pt x="3614750" y="1928586"/>
                </a:lnTo>
                <a:lnTo>
                  <a:pt x="3611513" y="1931823"/>
                </a:lnTo>
                <a:lnTo>
                  <a:pt x="3608276" y="1931823"/>
                </a:lnTo>
                <a:lnTo>
                  <a:pt x="3607197" y="1930744"/>
                </a:lnTo>
                <a:lnTo>
                  <a:pt x="3606118" y="1930744"/>
                </a:lnTo>
                <a:lnTo>
                  <a:pt x="3605039" y="1931823"/>
                </a:lnTo>
                <a:lnTo>
                  <a:pt x="3605039" y="1932902"/>
                </a:lnTo>
                <a:lnTo>
                  <a:pt x="3606118" y="1933981"/>
                </a:lnTo>
                <a:lnTo>
                  <a:pt x="3612592" y="1933981"/>
                </a:lnTo>
                <a:cubicBezTo>
                  <a:pt x="3616908" y="1932183"/>
                  <a:pt x="3619067" y="1929306"/>
                  <a:pt x="3619067" y="1925349"/>
                </a:cubicBezTo>
                <a:lnTo>
                  <a:pt x="3619067" y="1924270"/>
                </a:lnTo>
                <a:lnTo>
                  <a:pt x="3616908" y="1924270"/>
                </a:lnTo>
                <a:close/>
                <a:moveTo>
                  <a:pt x="1548195" y="1923056"/>
                </a:moveTo>
                <a:cubicBezTo>
                  <a:pt x="1544958" y="1924585"/>
                  <a:pt x="1543160" y="1926069"/>
                  <a:pt x="1542800" y="1927507"/>
                </a:cubicBezTo>
                <a:lnTo>
                  <a:pt x="1551567" y="1928586"/>
                </a:lnTo>
                <a:lnTo>
                  <a:pt x="1551567" y="1927507"/>
                </a:lnTo>
                <a:cubicBezTo>
                  <a:pt x="1550398" y="1924540"/>
                  <a:pt x="1549274" y="1923056"/>
                  <a:pt x="1548195" y="1923056"/>
                </a:cubicBezTo>
                <a:close/>
                <a:moveTo>
                  <a:pt x="8167853" y="1922652"/>
                </a:moveTo>
                <a:lnTo>
                  <a:pt x="8167853" y="1924810"/>
                </a:lnTo>
                <a:lnTo>
                  <a:pt x="8168932" y="1924810"/>
                </a:lnTo>
                <a:lnTo>
                  <a:pt x="8168932" y="1922652"/>
                </a:lnTo>
                <a:close/>
                <a:moveTo>
                  <a:pt x="6778492" y="1922517"/>
                </a:moveTo>
                <a:lnTo>
                  <a:pt x="6778492" y="1923596"/>
                </a:lnTo>
                <a:cubicBezTo>
                  <a:pt x="6782808" y="1927732"/>
                  <a:pt x="6784966" y="1932767"/>
                  <a:pt x="6784966" y="1938702"/>
                </a:cubicBezTo>
                <a:cubicBezTo>
                  <a:pt x="6787124" y="1938702"/>
                  <a:pt x="6788922" y="1940186"/>
                  <a:pt x="6790361" y="1943153"/>
                </a:cubicBezTo>
                <a:lnTo>
                  <a:pt x="6793598" y="1942074"/>
                </a:lnTo>
                <a:lnTo>
                  <a:pt x="6793598" y="1940860"/>
                </a:lnTo>
                <a:cubicBezTo>
                  <a:pt x="6789462" y="1940860"/>
                  <a:pt x="6786584" y="1939062"/>
                  <a:pt x="6784966" y="1935465"/>
                </a:cubicBezTo>
                <a:lnTo>
                  <a:pt x="6784966" y="1933307"/>
                </a:lnTo>
                <a:lnTo>
                  <a:pt x="6786045" y="1932228"/>
                </a:lnTo>
                <a:lnTo>
                  <a:pt x="6786045" y="1931149"/>
                </a:lnTo>
                <a:lnTo>
                  <a:pt x="6787124" y="1932228"/>
                </a:lnTo>
                <a:lnTo>
                  <a:pt x="6789282" y="1932228"/>
                </a:lnTo>
                <a:lnTo>
                  <a:pt x="6789282" y="1931149"/>
                </a:lnTo>
                <a:close/>
                <a:moveTo>
                  <a:pt x="123815" y="1920750"/>
                </a:moveTo>
                <a:lnTo>
                  <a:pt x="123815" y="1921829"/>
                </a:lnTo>
                <a:lnTo>
                  <a:pt x="127052" y="1921829"/>
                </a:lnTo>
                <a:lnTo>
                  <a:pt x="127052" y="1920750"/>
                </a:lnTo>
                <a:close/>
                <a:moveTo>
                  <a:pt x="5116059" y="1920089"/>
                </a:moveTo>
                <a:lnTo>
                  <a:pt x="5112822" y="1921168"/>
                </a:lnTo>
                <a:lnTo>
                  <a:pt x="5113901" y="1928856"/>
                </a:lnTo>
                <a:lnTo>
                  <a:pt x="5109585" y="1937488"/>
                </a:lnTo>
                <a:cubicBezTo>
                  <a:pt x="5109585" y="1940365"/>
                  <a:pt x="5111383" y="1941804"/>
                  <a:pt x="5114980" y="1941804"/>
                </a:cubicBezTo>
                <a:lnTo>
                  <a:pt x="5117138" y="1943962"/>
                </a:lnTo>
                <a:cubicBezTo>
                  <a:pt x="5128737" y="1943423"/>
                  <a:pt x="5134537" y="1940186"/>
                  <a:pt x="5134537" y="1934251"/>
                </a:cubicBezTo>
                <a:lnTo>
                  <a:pt x="5137774" y="1929935"/>
                </a:lnTo>
                <a:lnTo>
                  <a:pt x="5138853" y="1928856"/>
                </a:lnTo>
                <a:lnTo>
                  <a:pt x="5139932" y="1928856"/>
                </a:lnTo>
                <a:cubicBezTo>
                  <a:pt x="5149283" y="1928856"/>
                  <a:pt x="5153959" y="1931374"/>
                  <a:pt x="5153959" y="1936409"/>
                </a:cubicBezTo>
                <a:lnTo>
                  <a:pt x="5152880" y="1937488"/>
                </a:lnTo>
                <a:cubicBezTo>
                  <a:pt x="5159534" y="1942524"/>
                  <a:pt x="5165288" y="1945041"/>
                  <a:pt x="5170144" y="1945041"/>
                </a:cubicBezTo>
                <a:cubicBezTo>
                  <a:pt x="5172662" y="1944502"/>
                  <a:pt x="5174820" y="1942344"/>
                  <a:pt x="5176618" y="1938567"/>
                </a:cubicBezTo>
                <a:lnTo>
                  <a:pt x="5176618" y="1936409"/>
                </a:lnTo>
                <a:lnTo>
                  <a:pt x="5174460" y="1933172"/>
                </a:lnTo>
                <a:cubicBezTo>
                  <a:pt x="5174460" y="1930834"/>
                  <a:pt x="5176978" y="1929396"/>
                  <a:pt x="5182013" y="1928856"/>
                </a:cubicBezTo>
                <a:lnTo>
                  <a:pt x="5182013" y="1926698"/>
                </a:lnTo>
                <a:cubicBezTo>
                  <a:pt x="5182013" y="1924630"/>
                  <a:pt x="5178057" y="1923146"/>
                  <a:pt x="5170144" y="1922247"/>
                </a:cubicBezTo>
                <a:cubicBezTo>
                  <a:pt x="5170144" y="1923686"/>
                  <a:pt x="5169065" y="1924405"/>
                  <a:pt x="5166907" y="1924405"/>
                </a:cubicBezTo>
                <a:cubicBezTo>
                  <a:pt x="5165468" y="1923146"/>
                  <a:pt x="5159354" y="1922067"/>
                  <a:pt x="5148564" y="1921168"/>
                </a:cubicBezTo>
                <a:lnTo>
                  <a:pt x="5147485" y="1920089"/>
                </a:lnTo>
                <a:lnTo>
                  <a:pt x="5146406" y="1920089"/>
                </a:lnTo>
                <a:lnTo>
                  <a:pt x="5144248" y="1922247"/>
                </a:lnTo>
                <a:lnTo>
                  <a:pt x="5136695" y="1922247"/>
                </a:lnTo>
                <a:lnTo>
                  <a:pt x="5131165" y="1921168"/>
                </a:lnTo>
                <a:lnTo>
                  <a:pt x="5124691" y="1922247"/>
                </a:lnTo>
                <a:lnTo>
                  <a:pt x="5122533" y="1922247"/>
                </a:lnTo>
                <a:close/>
                <a:moveTo>
                  <a:pt x="4261060" y="1919685"/>
                </a:moveTo>
                <a:lnTo>
                  <a:pt x="4261060" y="1920764"/>
                </a:lnTo>
                <a:lnTo>
                  <a:pt x="4263218" y="1922922"/>
                </a:lnTo>
                <a:lnTo>
                  <a:pt x="4265511" y="1920764"/>
                </a:lnTo>
                <a:lnTo>
                  <a:pt x="4265511" y="1919685"/>
                </a:lnTo>
                <a:close/>
                <a:moveTo>
                  <a:pt x="181407" y="1919671"/>
                </a:moveTo>
                <a:lnTo>
                  <a:pt x="181407" y="1920750"/>
                </a:lnTo>
                <a:lnTo>
                  <a:pt x="184644" y="1920750"/>
                </a:lnTo>
                <a:lnTo>
                  <a:pt x="184644" y="1919671"/>
                </a:lnTo>
                <a:close/>
                <a:moveTo>
                  <a:pt x="133391" y="1919671"/>
                </a:moveTo>
                <a:lnTo>
                  <a:pt x="133391" y="1920750"/>
                </a:lnTo>
                <a:lnTo>
                  <a:pt x="135550" y="1920750"/>
                </a:lnTo>
                <a:lnTo>
                  <a:pt x="135550" y="1919671"/>
                </a:lnTo>
                <a:close/>
                <a:moveTo>
                  <a:pt x="7287902" y="1919345"/>
                </a:moveTo>
                <a:lnTo>
                  <a:pt x="7285744" y="1927977"/>
                </a:lnTo>
                <a:lnTo>
                  <a:pt x="7285744" y="1929056"/>
                </a:lnTo>
                <a:cubicBezTo>
                  <a:pt x="7289162" y="1929056"/>
                  <a:pt x="7292039" y="1930495"/>
                  <a:pt x="7294376" y="1933372"/>
                </a:cubicBezTo>
                <a:lnTo>
                  <a:pt x="7296534" y="1933372"/>
                </a:lnTo>
                <a:lnTo>
                  <a:pt x="7295456" y="1932293"/>
                </a:lnTo>
                <a:lnTo>
                  <a:pt x="7295456" y="1931214"/>
                </a:lnTo>
                <a:lnTo>
                  <a:pt x="7296534" y="1930135"/>
                </a:lnTo>
                <a:lnTo>
                  <a:pt x="7294376" y="1930135"/>
                </a:lnTo>
                <a:lnTo>
                  <a:pt x="7294376" y="1932293"/>
                </a:lnTo>
                <a:lnTo>
                  <a:pt x="7293298" y="1932293"/>
                </a:lnTo>
                <a:cubicBezTo>
                  <a:pt x="7293298" y="1929236"/>
                  <a:pt x="7291140" y="1927438"/>
                  <a:pt x="7286824" y="1926898"/>
                </a:cubicBezTo>
                <a:lnTo>
                  <a:pt x="7286824" y="1925819"/>
                </a:lnTo>
                <a:lnTo>
                  <a:pt x="7290060" y="1921503"/>
                </a:lnTo>
                <a:close/>
                <a:moveTo>
                  <a:pt x="3607197" y="1918875"/>
                </a:moveTo>
                <a:lnTo>
                  <a:pt x="3607197" y="1919954"/>
                </a:lnTo>
                <a:lnTo>
                  <a:pt x="3609355" y="1919954"/>
                </a:lnTo>
                <a:lnTo>
                  <a:pt x="3609355" y="1918875"/>
                </a:lnTo>
                <a:close/>
                <a:moveTo>
                  <a:pt x="68382" y="1918592"/>
                </a:moveTo>
                <a:lnTo>
                  <a:pt x="71618" y="1918592"/>
                </a:lnTo>
                <a:lnTo>
                  <a:pt x="71618" y="1922908"/>
                </a:lnTo>
                <a:lnTo>
                  <a:pt x="70539" y="1922908"/>
                </a:lnTo>
                <a:lnTo>
                  <a:pt x="68382" y="1920750"/>
                </a:lnTo>
                <a:close/>
                <a:moveTo>
                  <a:pt x="6591015" y="1918201"/>
                </a:moveTo>
                <a:lnTo>
                  <a:pt x="6591015" y="1919280"/>
                </a:lnTo>
                <a:cubicBezTo>
                  <a:pt x="6593173" y="1919280"/>
                  <a:pt x="6594252" y="1919999"/>
                  <a:pt x="6594252" y="1921438"/>
                </a:cubicBezTo>
                <a:lnTo>
                  <a:pt x="6594252" y="1922517"/>
                </a:lnTo>
                <a:lnTo>
                  <a:pt x="6592094" y="1922517"/>
                </a:lnTo>
                <a:lnTo>
                  <a:pt x="6592094" y="1923596"/>
                </a:lnTo>
                <a:lnTo>
                  <a:pt x="6594252" y="1925754"/>
                </a:lnTo>
                <a:lnTo>
                  <a:pt x="6595331" y="1925754"/>
                </a:lnTo>
                <a:lnTo>
                  <a:pt x="6595331" y="1923596"/>
                </a:lnTo>
                <a:lnTo>
                  <a:pt x="6594252" y="1918201"/>
                </a:lnTo>
                <a:close/>
                <a:moveTo>
                  <a:pt x="3728451" y="1917796"/>
                </a:moveTo>
                <a:lnTo>
                  <a:pt x="3728451" y="1922112"/>
                </a:lnTo>
                <a:cubicBezTo>
                  <a:pt x="3728451" y="1923731"/>
                  <a:pt x="3730968" y="1924810"/>
                  <a:pt x="3736004" y="1925349"/>
                </a:cubicBezTo>
                <a:lnTo>
                  <a:pt x="3737083" y="1924270"/>
                </a:lnTo>
                <a:lnTo>
                  <a:pt x="3737083" y="1923191"/>
                </a:lnTo>
                <a:cubicBezTo>
                  <a:pt x="3733846" y="1919595"/>
                  <a:pt x="3730968" y="1917796"/>
                  <a:pt x="3728451" y="1917796"/>
                </a:cubicBezTo>
                <a:close/>
                <a:moveTo>
                  <a:pt x="1213987" y="1917796"/>
                </a:moveTo>
                <a:cubicBezTo>
                  <a:pt x="1211109" y="1919235"/>
                  <a:pt x="1209672" y="1921393"/>
                  <a:pt x="1209672" y="1924270"/>
                </a:cubicBezTo>
                <a:lnTo>
                  <a:pt x="1212908" y="1924270"/>
                </a:lnTo>
                <a:lnTo>
                  <a:pt x="1217224" y="1919954"/>
                </a:lnTo>
                <a:lnTo>
                  <a:pt x="1217224" y="1917796"/>
                </a:lnTo>
                <a:close/>
                <a:moveTo>
                  <a:pt x="8628035" y="1916987"/>
                </a:moveTo>
                <a:lnTo>
                  <a:pt x="8628035" y="1918066"/>
                </a:lnTo>
                <a:lnTo>
                  <a:pt x="8630193" y="1918066"/>
                </a:lnTo>
                <a:lnTo>
                  <a:pt x="8630193" y="1916987"/>
                </a:lnTo>
                <a:close/>
                <a:moveTo>
                  <a:pt x="168594" y="1916434"/>
                </a:moveTo>
                <a:lnTo>
                  <a:pt x="168594" y="1918592"/>
                </a:lnTo>
                <a:lnTo>
                  <a:pt x="169672" y="1918592"/>
                </a:lnTo>
                <a:lnTo>
                  <a:pt x="169672" y="1916434"/>
                </a:lnTo>
                <a:close/>
                <a:moveTo>
                  <a:pt x="7117015" y="1916108"/>
                </a:moveTo>
                <a:lnTo>
                  <a:pt x="7115936" y="1917187"/>
                </a:lnTo>
                <a:lnTo>
                  <a:pt x="7118094" y="1923661"/>
                </a:lnTo>
                <a:lnTo>
                  <a:pt x="7118094" y="1924740"/>
                </a:lnTo>
                <a:lnTo>
                  <a:pt x="7114857" y="1929056"/>
                </a:lnTo>
                <a:lnTo>
                  <a:pt x="7117015" y="1931214"/>
                </a:lnTo>
                <a:lnTo>
                  <a:pt x="7118094" y="1931214"/>
                </a:lnTo>
                <a:lnTo>
                  <a:pt x="7126726" y="1923661"/>
                </a:lnTo>
                <a:cubicBezTo>
                  <a:pt x="7124568" y="1918626"/>
                  <a:pt x="7121331" y="1916108"/>
                  <a:pt x="7117015" y="1916108"/>
                </a:cubicBezTo>
                <a:close/>
                <a:moveTo>
                  <a:pt x="8763989" y="1915908"/>
                </a:moveTo>
                <a:lnTo>
                  <a:pt x="8763989" y="1918066"/>
                </a:lnTo>
                <a:lnTo>
                  <a:pt x="8765068" y="1918066"/>
                </a:lnTo>
                <a:lnTo>
                  <a:pt x="8765068" y="1915908"/>
                </a:lnTo>
                <a:close/>
                <a:moveTo>
                  <a:pt x="1614284" y="1915503"/>
                </a:moveTo>
                <a:lnTo>
                  <a:pt x="1612126" y="1917661"/>
                </a:lnTo>
                <a:lnTo>
                  <a:pt x="1612126" y="1919819"/>
                </a:lnTo>
                <a:lnTo>
                  <a:pt x="1614284" y="1919819"/>
                </a:lnTo>
                <a:lnTo>
                  <a:pt x="1616443" y="1917661"/>
                </a:lnTo>
                <a:close/>
                <a:moveTo>
                  <a:pt x="99268" y="1915489"/>
                </a:moveTo>
                <a:lnTo>
                  <a:pt x="97109" y="1917513"/>
                </a:lnTo>
                <a:lnTo>
                  <a:pt x="97109" y="1919671"/>
                </a:lnTo>
                <a:lnTo>
                  <a:pt x="100346" y="1919671"/>
                </a:lnTo>
                <a:lnTo>
                  <a:pt x="100346" y="1915489"/>
                </a:lnTo>
                <a:close/>
                <a:moveTo>
                  <a:pt x="680164" y="1915369"/>
                </a:moveTo>
                <a:lnTo>
                  <a:pt x="678006" y="1917796"/>
                </a:lnTo>
                <a:lnTo>
                  <a:pt x="678006" y="1919954"/>
                </a:lnTo>
                <a:lnTo>
                  <a:pt x="682457" y="1924270"/>
                </a:lnTo>
                <a:lnTo>
                  <a:pt x="684615" y="1924270"/>
                </a:lnTo>
                <a:lnTo>
                  <a:pt x="684615" y="1915369"/>
                </a:lnTo>
                <a:close/>
                <a:moveTo>
                  <a:pt x="6697162" y="1914964"/>
                </a:moveTo>
                <a:lnTo>
                  <a:pt x="6697162" y="1917122"/>
                </a:lnTo>
                <a:lnTo>
                  <a:pt x="6698241" y="1917122"/>
                </a:lnTo>
                <a:lnTo>
                  <a:pt x="6698241" y="1914964"/>
                </a:lnTo>
                <a:close/>
                <a:moveTo>
                  <a:pt x="2234833" y="1914964"/>
                </a:moveTo>
                <a:lnTo>
                  <a:pt x="2234833" y="1918201"/>
                </a:lnTo>
                <a:lnTo>
                  <a:pt x="2236991" y="1918201"/>
                </a:lnTo>
                <a:lnTo>
                  <a:pt x="2235912" y="1923461"/>
                </a:lnTo>
                <a:lnTo>
                  <a:pt x="2236991" y="1924540"/>
                </a:lnTo>
                <a:lnTo>
                  <a:pt x="2238070" y="1924540"/>
                </a:lnTo>
                <a:lnTo>
                  <a:pt x="2239149" y="1919280"/>
                </a:lnTo>
                <a:cubicBezTo>
                  <a:pt x="2237350" y="1919280"/>
                  <a:pt x="2236270" y="1917841"/>
                  <a:pt x="2235912" y="1914964"/>
                </a:cubicBezTo>
                <a:close/>
                <a:moveTo>
                  <a:pt x="5257678" y="1914694"/>
                </a:moveTo>
                <a:cubicBezTo>
                  <a:pt x="5257678" y="1915953"/>
                  <a:pt x="5260960" y="1917032"/>
                  <a:pt x="5267524" y="1917931"/>
                </a:cubicBezTo>
                <a:lnTo>
                  <a:pt x="5272919" y="1916852"/>
                </a:lnTo>
                <a:lnTo>
                  <a:pt x="5272919" y="1915773"/>
                </a:lnTo>
                <a:lnTo>
                  <a:pt x="5269682" y="1914694"/>
                </a:lnTo>
                <a:lnTo>
                  <a:pt x="5268603" y="1915773"/>
                </a:lnTo>
                <a:lnTo>
                  <a:pt x="5267524" y="1915773"/>
                </a:lnTo>
                <a:lnTo>
                  <a:pt x="5260915" y="1914694"/>
                </a:lnTo>
                <a:close/>
                <a:moveTo>
                  <a:pt x="5112822" y="1914694"/>
                </a:moveTo>
                <a:lnTo>
                  <a:pt x="5112822" y="1915773"/>
                </a:lnTo>
                <a:lnTo>
                  <a:pt x="5114980" y="1915773"/>
                </a:lnTo>
                <a:lnTo>
                  <a:pt x="5114980" y="1914694"/>
                </a:lnTo>
                <a:close/>
                <a:moveTo>
                  <a:pt x="1220461" y="1914559"/>
                </a:moveTo>
                <a:lnTo>
                  <a:pt x="1220461" y="1916717"/>
                </a:lnTo>
                <a:lnTo>
                  <a:pt x="1222620" y="1916717"/>
                </a:lnTo>
                <a:lnTo>
                  <a:pt x="1222620" y="1914559"/>
                </a:lnTo>
                <a:close/>
                <a:moveTo>
                  <a:pt x="2570036" y="1914369"/>
                </a:moveTo>
                <a:cubicBezTo>
                  <a:pt x="2586581" y="1919404"/>
                  <a:pt x="2601641" y="1922281"/>
                  <a:pt x="2615218" y="1923001"/>
                </a:cubicBezTo>
                <a:cubicBezTo>
                  <a:pt x="2615218" y="1924979"/>
                  <a:pt x="2618456" y="1926418"/>
                  <a:pt x="2624930" y="1927317"/>
                </a:cubicBezTo>
                <a:lnTo>
                  <a:pt x="2627088" y="1930419"/>
                </a:lnTo>
                <a:lnTo>
                  <a:pt x="2627088" y="1932577"/>
                </a:lnTo>
                <a:cubicBezTo>
                  <a:pt x="2627088" y="1934915"/>
                  <a:pt x="2623131" y="1937073"/>
                  <a:pt x="2615218" y="1939051"/>
                </a:cubicBezTo>
                <a:cubicBezTo>
                  <a:pt x="2607305" y="1948222"/>
                  <a:pt x="2603350" y="1954651"/>
                  <a:pt x="2603350" y="1958338"/>
                </a:cubicBezTo>
                <a:cubicBezTo>
                  <a:pt x="2603350" y="1963014"/>
                  <a:pt x="2595841" y="1970207"/>
                  <a:pt x="2580826" y="1979918"/>
                </a:cubicBezTo>
                <a:lnTo>
                  <a:pt x="2579746" y="1980997"/>
                </a:lnTo>
                <a:lnTo>
                  <a:pt x="2580826" y="1984234"/>
                </a:lnTo>
                <a:cubicBezTo>
                  <a:pt x="2585861" y="1984234"/>
                  <a:pt x="2591256" y="1982076"/>
                  <a:pt x="2597011" y="1977760"/>
                </a:cubicBezTo>
                <a:cubicBezTo>
                  <a:pt x="2598899" y="1977760"/>
                  <a:pt x="2602449" y="1974883"/>
                  <a:pt x="2607667" y="1969128"/>
                </a:cubicBezTo>
                <a:lnTo>
                  <a:pt x="2611982" y="1966970"/>
                </a:lnTo>
                <a:lnTo>
                  <a:pt x="2613062" y="1966970"/>
                </a:lnTo>
                <a:cubicBezTo>
                  <a:pt x="2617017" y="1966970"/>
                  <a:pt x="2622368" y="1969847"/>
                  <a:pt x="2629111" y="1975602"/>
                </a:cubicBezTo>
                <a:cubicBezTo>
                  <a:pt x="2635764" y="1975602"/>
                  <a:pt x="2643677" y="1980952"/>
                  <a:pt x="2652849" y="1991652"/>
                </a:cubicBezTo>
                <a:cubicBezTo>
                  <a:pt x="2654288" y="1983110"/>
                  <a:pt x="2656761" y="1978839"/>
                  <a:pt x="2660268" y="1978839"/>
                </a:cubicBezTo>
                <a:lnTo>
                  <a:pt x="2660268" y="1975602"/>
                </a:lnTo>
                <a:lnTo>
                  <a:pt x="2658110" y="1972365"/>
                </a:lnTo>
                <a:lnTo>
                  <a:pt x="2658110" y="1968049"/>
                </a:lnTo>
                <a:cubicBezTo>
                  <a:pt x="2660268" y="1961126"/>
                  <a:pt x="2661347" y="1953258"/>
                  <a:pt x="2661347" y="1944446"/>
                </a:cubicBezTo>
                <a:lnTo>
                  <a:pt x="2661347" y="1937972"/>
                </a:lnTo>
                <a:cubicBezTo>
                  <a:pt x="2661347" y="1933836"/>
                  <a:pt x="2659906" y="1930284"/>
                  <a:pt x="2657031" y="1927317"/>
                </a:cubicBezTo>
                <a:lnTo>
                  <a:pt x="2657031" y="1923001"/>
                </a:lnTo>
                <a:cubicBezTo>
                  <a:pt x="2657389" y="1921562"/>
                  <a:pt x="2659188" y="1920123"/>
                  <a:pt x="2662425" y="1918685"/>
                </a:cubicBezTo>
                <a:cubicBezTo>
                  <a:pt x="2677710" y="1918685"/>
                  <a:pt x="2690974" y="1920843"/>
                  <a:pt x="2702214" y="1925159"/>
                </a:cubicBezTo>
                <a:lnTo>
                  <a:pt x="2705450" y="1921922"/>
                </a:lnTo>
                <a:lnTo>
                  <a:pt x="2707608" y="1921922"/>
                </a:lnTo>
                <a:cubicBezTo>
                  <a:pt x="2719028" y="1921922"/>
                  <a:pt x="2724738" y="1924754"/>
                  <a:pt x="2724738" y="1930419"/>
                </a:cubicBezTo>
                <a:lnTo>
                  <a:pt x="2724738" y="1932577"/>
                </a:lnTo>
                <a:lnTo>
                  <a:pt x="2710845" y="1946604"/>
                </a:lnTo>
                <a:cubicBezTo>
                  <a:pt x="2710845" y="1951459"/>
                  <a:pt x="2707967" y="1958967"/>
                  <a:pt x="2702214" y="1969128"/>
                </a:cubicBezTo>
                <a:cubicBezTo>
                  <a:pt x="2702214" y="1974343"/>
                  <a:pt x="2698257" y="1979738"/>
                  <a:pt x="2690344" y="1985313"/>
                </a:cubicBezTo>
                <a:cubicBezTo>
                  <a:pt x="2690344" y="1990618"/>
                  <a:pt x="2687512" y="1995968"/>
                  <a:pt x="2681847" y="2001363"/>
                </a:cubicBezTo>
                <a:cubicBezTo>
                  <a:pt x="2681847" y="2005500"/>
                  <a:pt x="2680049" y="2009096"/>
                  <a:pt x="2676453" y="2012153"/>
                </a:cubicBezTo>
                <a:lnTo>
                  <a:pt x="2676453" y="2014311"/>
                </a:lnTo>
                <a:cubicBezTo>
                  <a:pt x="2680230" y="2014311"/>
                  <a:pt x="2689894" y="2022539"/>
                  <a:pt x="2705450" y="2038994"/>
                </a:cubicBezTo>
                <a:cubicBezTo>
                  <a:pt x="2710845" y="2038994"/>
                  <a:pt x="2715476" y="2046861"/>
                  <a:pt x="2719342" y="2062597"/>
                </a:cubicBezTo>
                <a:lnTo>
                  <a:pt x="2718263" y="2078647"/>
                </a:lnTo>
                <a:lnTo>
                  <a:pt x="2717185" y="2078647"/>
                </a:lnTo>
                <a:lnTo>
                  <a:pt x="2716105" y="2077568"/>
                </a:lnTo>
                <a:lnTo>
                  <a:pt x="2715027" y="2077568"/>
                </a:lnTo>
                <a:lnTo>
                  <a:pt x="2711924" y="2086200"/>
                </a:lnTo>
                <a:lnTo>
                  <a:pt x="2707608" y="2084042"/>
                </a:lnTo>
                <a:lnTo>
                  <a:pt x="2705450" y="2084042"/>
                </a:lnTo>
                <a:lnTo>
                  <a:pt x="2705450" y="2085121"/>
                </a:lnTo>
                <a:cubicBezTo>
                  <a:pt x="2709766" y="2085481"/>
                  <a:pt x="2711924" y="2086560"/>
                  <a:pt x="2711924" y="2088358"/>
                </a:cubicBezTo>
                <a:cubicBezTo>
                  <a:pt x="2709946" y="2094832"/>
                  <a:pt x="2705270" y="2098069"/>
                  <a:pt x="2697898" y="2098069"/>
                </a:cubicBezTo>
                <a:lnTo>
                  <a:pt x="2694661" y="2098069"/>
                </a:lnTo>
                <a:cubicBezTo>
                  <a:pt x="2679644" y="2095371"/>
                  <a:pt x="2672137" y="2089617"/>
                  <a:pt x="2672137" y="2080805"/>
                </a:cubicBezTo>
                <a:lnTo>
                  <a:pt x="2673215" y="2076489"/>
                </a:lnTo>
                <a:lnTo>
                  <a:pt x="2671056" y="2067992"/>
                </a:lnTo>
                <a:cubicBezTo>
                  <a:pt x="2672496" y="2065114"/>
                  <a:pt x="2673215" y="2061158"/>
                  <a:pt x="2673215" y="2056123"/>
                </a:cubicBezTo>
                <a:cubicBezTo>
                  <a:pt x="2670337" y="2046502"/>
                  <a:pt x="2668899" y="2038994"/>
                  <a:pt x="2668899" y="2033599"/>
                </a:cubicBezTo>
                <a:lnTo>
                  <a:pt x="2669978" y="2020651"/>
                </a:lnTo>
                <a:cubicBezTo>
                  <a:pt x="2663145" y="2020651"/>
                  <a:pt x="2657434" y="2024607"/>
                  <a:pt x="2652849" y="2032520"/>
                </a:cubicBezTo>
                <a:cubicBezTo>
                  <a:pt x="2650151" y="2036116"/>
                  <a:pt x="2647274" y="2037915"/>
                  <a:pt x="2644218" y="2037915"/>
                </a:cubicBezTo>
                <a:lnTo>
                  <a:pt x="2640981" y="2037915"/>
                </a:lnTo>
                <a:lnTo>
                  <a:pt x="2640981" y="2040073"/>
                </a:lnTo>
                <a:lnTo>
                  <a:pt x="2639901" y="2040073"/>
                </a:lnTo>
                <a:lnTo>
                  <a:pt x="2640981" y="2045333"/>
                </a:lnTo>
                <a:lnTo>
                  <a:pt x="2640981" y="2048570"/>
                </a:lnTo>
                <a:lnTo>
                  <a:pt x="2642059" y="2071229"/>
                </a:lnTo>
                <a:lnTo>
                  <a:pt x="2638822" y="2081884"/>
                </a:lnTo>
                <a:lnTo>
                  <a:pt x="2642059" y="2101306"/>
                </a:lnTo>
                <a:lnTo>
                  <a:pt x="2638822" y="2106566"/>
                </a:lnTo>
                <a:lnTo>
                  <a:pt x="2638822" y="2110882"/>
                </a:lnTo>
                <a:lnTo>
                  <a:pt x="2640981" y="2120593"/>
                </a:lnTo>
                <a:lnTo>
                  <a:pt x="2639901" y="2127067"/>
                </a:lnTo>
                <a:lnTo>
                  <a:pt x="2643139" y="2153907"/>
                </a:lnTo>
                <a:lnTo>
                  <a:pt x="2643139" y="2159302"/>
                </a:lnTo>
                <a:cubicBezTo>
                  <a:pt x="2643139" y="2164967"/>
                  <a:pt x="2639182" y="2168519"/>
                  <a:pt x="2631269" y="2169958"/>
                </a:cubicBezTo>
                <a:lnTo>
                  <a:pt x="2623851" y="2167800"/>
                </a:lnTo>
                <a:lnTo>
                  <a:pt x="2620613" y="2167800"/>
                </a:lnTo>
                <a:lnTo>
                  <a:pt x="2605508" y="2171037"/>
                </a:lnTo>
                <a:lnTo>
                  <a:pt x="2604429" y="2171037"/>
                </a:lnTo>
                <a:lnTo>
                  <a:pt x="2594852" y="2161326"/>
                </a:lnTo>
                <a:lnTo>
                  <a:pt x="2594852" y="2160381"/>
                </a:lnTo>
                <a:lnTo>
                  <a:pt x="2600114" y="2143117"/>
                </a:lnTo>
                <a:cubicBezTo>
                  <a:pt x="2600114" y="2141679"/>
                  <a:pt x="2599078" y="2140959"/>
                  <a:pt x="2597011" y="2140959"/>
                </a:cubicBezTo>
                <a:lnTo>
                  <a:pt x="2588378" y="2142038"/>
                </a:lnTo>
                <a:lnTo>
                  <a:pt x="2582984" y="2139880"/>
                </a:lnTo>
                <a:cubicBezTo>
                  <a:pt x="2576509" y="2141139"/>
                  <a:pt x="2573272" y="2144376"/>
                  <a:pt x="2573272" y="2149591"/>
                </a:cubicBezTo>
                <a:cubicBezTo>
                  <a:pt x="2573272" y="2155886"/>
                  <a:pt x="2569360" y="2160516"/>
                  <a:pt x="2561538" y="2163484"/>
                </a:cubicBezTo>
                <a:lnTo>
                  <a:pt x="2561538" y="2164563"/>
                </a:lnTo>
                <a:lnTo>
                  <a:pt x="2563696" y="2164563"/>
                </a:lnTo>
                <a:lnTo>
                  <a:pt x="2571114" y="2159302"/>
                </a:lnTo>
                <a:lnTo>
                  <a:pt x="2573272" y="2161326"/>
                </a:lnTo>
                <a:cubicBezTo>
                  <a:pt x="2573272" y="2166361"/>
                  <a:pt x="2570800" y="2168879"/>
                  <a:pt x="2565854" y="2168879"/>
                </a:cubicBezTo>
                <a:lnTo>
                  <a:pt x="2564775" y="2168879"/>
                </a:lnTo>
                <a:lnTo>
                  <a:pt x="2563696" y="2167800"/>
                </a:lnTo>
                <a:lnTo>
                  <a:pt x="2562617" y="2167800"/>
                </a:lnTo>
                <a:cubicBezTo>
                  <a:pt x="2562617" y="2170857"/>
                  <a:pt x="2557581" y="2173375"/>
                  <a:pt x="2547512" y="2175353"/>
                </a:cubicBezTo>
                <a:cubicBezTo>
                  <a:pt x="2534653" y="2175353"/>
                  <a:pt x="2528224" y="2170677"/>
                  <a:pt x="2528224" y="2161326"/>
                </a:cubicBezTo>
                <a:lnTo>
                  <a:pt x="2526066" y="2144196"/>
                </a:lnTo>
                <a:lnTo>
                  <a:pt x="2530382" y="2127067"/>
                </a:lnTo>
                <a:lnTo>
                  <a:pt x="2530382" y="2124909"/>
                </a:lnTo>
                <a:cubicBezTo>
                  <a:pt x="2527505" y="2121852"/>
                  <a:pt x="2526066" y="2118255"/>
                  <a:pt x="2526066" y="2114119"/>
                </a:cubicBezTo>
                <a:lnTo>
                  <a:pt x="2526066" y="2110882"/>
                </a:lnTo>
                <a:cubicBezTo>
                  <a:pt x="2526066" y="2102880"/>
                  <a:pt x="2527865" y="2093213"/>
                  <a:pt x="2531461" y="2081884"/>
                </a:cubicBezTo>
                <a:lnTo>
                  <a:pt x="2530382" y="2066913"/>
                </a:lnTo>
                <a:lnTo>
                  <a:pt x="2530382" y="2060439"/>
                </a:lnTo>
                <a:cubicBezTo>
                  <a:pt x="2530382" y="2058101"/>
                  <a:pt x="2529302" y="2055583"/>
                  <a:pt x="2527145" y="2052886"/>
                </a:cubicBezTo>
                <a:lnTo>
                  <a:pt x="2527145" y="2051807"/>
                </a:lnTo>
                <a:lnTo>
                  <a:pt x="2530382" y="2047491"/>
                </a:lnTo>
                <a:lnTo>
                  <a:pt x="2530382" y="2021730"/>
                </a:lnTo>
                <a:lnTo>
                  <a:pt x="2528224" y="2015390"/>
                </a:lnTo>
                <a:lnTo>
                  <a:pt x="2529302" y="2014311"/>
                </a:lnTo>
                <a:lnTo>
                  <a:pt x="2529302" y="2013232"/>
                </a:lnTo>
                <a:lnTo>
                  <a:pt x="2527145" y="1998126"/>
                </a:lnTo>
                <a:lnTo>
                  <a:pt x="2528224" y="1986392"/>
                </a:lnTo>
                <a:lnTo>
                  <a:pt x="2528224" y="1980997"/>
                </a:lnTo>
                <a:lnTo>
                  <a:pt x="2526066" y="1964812"/>
                </a:lnTo>
                <a:lnTo>
                  <a:pt x="2529302" y="1962654"/>
                </a:lnTo>
                <a:lnTo>
                  <a:pt x="2530382" y="1962654"/>
                </a:lnTo>
                <a:cubicBezTo>
                  <a:pt x="2539824" y="1966610"/>
                  <a:pt x="2546612" y="1970567"/>
                  <a:pt x="2550749" y="1974523"/>
                </a:cubicBezTo>
                <a:cubicBezTo>
                  <a:pt x="2553625" y="1974523"/>
                  <a:pt x="2556143" y="1975602"/>
                  <a:pt x="2558301" y="1977760"/>
                </a:cubicBezTo>
                <a:lnTo>
                  <a:pt x="2560459" y="1977760"/>
                </a:lnTo>
                <a:cubicBezTo>
                  <a:pt x="2563876" y="1977760"/>
                  <a:pt x="2567428" y="1964497"/>
                  <a:pt x="2571114" y="1937972"/>
                </a:cubicBezTo>
                <a:lnTo>
                  <a:pt x="2569092" y="1935814"/>
                </a:lnTo>
                <a:lnTo>
                  <a:pt x="2569092" y="1932577"/>
                </a:lnTo>
                <a:lnTo>
                  <a:pt x="2570036" y="1931498"/>
                </a:lnTo>
                <a:lnTo>
                  <a:pt x="2565854" y="1925159"/>
                </a:lnTo>
                <a:lnTo>
                  <a:pt x="2565854" y="1918685"/>
                </a:lnTo>
                <a:close/>
                <a:moveTo>
                  <a:pt x="6771883" y="1913885"/>
                </a:moveTo>
                <a:lnTo>
                  <a:pt x="6769725" y="1916043"/>
                </a:lnTo>
                <a:lnTo>
                  <a:pt x="6769725" y="1917122"/>
                </a:lnTo>
                <a:lnTo>
                  <a:pt x="6772962" y="1920359"/>
                </a:lnTo>
                <a:lnTo>
                  <a:pt x="6775120" y="1917122"/>
                </a:lnTo>
                <a:close/>
                <a:moveTo>
                  <a:pt x="6583462" y="1913885"/>
                </a:moveTo>
                <a:lnTo>
                  <a:pt x="6583462" y="1916043"/>
                </a:lnTo>
                <a:lnTo>
                  <a:pt x="6584541" y="1917122"/>
                </a:lnTo>
                <a:lnTo>
                  <a:pt x="6587778" y="1917122"/>
                </a:lnTo>
                <a:lnTo>
                  <a:pt x="6587778" y="1916043"/>
                </a:lnTo>
                <a:cubicBezTo>
                  <a:pt x="6585620" y="1916043"/>
                  <a:pt x="6584541" y="1915324"/>
                  <a:pt x="6584541" y="1913885"/>
                </a:cubicBezTo>
                <a:close/>
                <a:moveTo>
                  <a:pt x="5137774" y="1913615"/>
                </a:moveTo>
                <a:lnTo>
                  <a:pt x="5137774" y="1914694"/>
                </a:lnTo>
                <a:lnTo>
                  <a:pt x="5139932" y="1916852"/>
                </a:lnTo>
                <a:lnTo>
                  <a:pt x="5143169" y="1916852"/>
                </a:lnTo>
                <a:lnTo>
                  <a:pt x="5143169" y="1914694"/>
                </a:lnTo>
                <a:lnTo>
                  <a:pt x="5138853" y="1913615"/>
                </a:lnTo>
                <a:close/>
                <a:moveTo>
                  <a:pt x="3639568" y="1913480"/>
                </a:moveTo>
                <a:lnTo>
                  <a:pt x="3637410" y="1915638"/>
                </a:lnTo>
                <a:lnTo>
                  <a:pt x="3638489" y="1921033"/>
                </a:lnTo>
                <a:lnTo>
                  <a:pt x="3637410" y="1937353"/>
                </a:lnTo>
                <a:lnTo>
                  <a:pt x="3637410" y="1938432"/>
                </a:lnTo>
                <a:cubicBezTo>
                  <a:pt x="3637410" y="1939871"/>
                  <a:pt x="3638533" y="1940590"/>
                  <a:pt x="3640781" y="1940590"/>
                </a:cubicBezTo>
                <a:cubicBezTo>
                  <a:pt x="3643659" y="1940590"/>
                  <a:pt x="3645457" y="1936229"/>
                  <a:pt x="3646176" y="1927507"/>
                </a:cubicBezTo>
                <a:lnTo>
                  <a:pt x="3647255" y="1927507"/>
                </a:lnTo>
                <a:lnTo>
                  <a:pt x="3644018" y="1913480"/>
                </a:lnTo>
                <a:close/>
                <a:moveTo>
                  <a:pt x="1207514" y="1913480"/>
                </a:moveTo>
                <a:lnTo>
                  <a:pt x="1207514" y="1914559"/>
                </a:lnTo>
                <a:lnTo>
                  <a:pt x="1209672" y="1916717"/>
                </a:lnTo>
                <a:lnTo>
                  <a:pt x="1210750" y="1916717"/>
                </a:lnTo>
                <a:lnTo>
                  <a:pt x="1210750" y="1915638"/>
                </a:lnTo>
                <a:lnTo>
                  <a:pt x="1208593" y="1913480"/>
                </a:lnTo>
                <a:close/>
                <a:moveTo>
                  <a:pt x="112080" y="1913331"/>
                </a:moveTo>
                <a:cubicBezTo>
                  <a:pt x="109203" y="1913331"/>
                  <a:pt x="107449" y="1916523"/>
                  <a:pt x="106820" y="1922908"/>
                </a:cubicBezTo>
                <a:cubicBezTo>
                  <a:pt x="103942" y="1922908"/>
                  <a:pt x="102505" y="1929651"/>
                  <a:pt x="102505" y="1943139"/>
                </a:cubicBezTo>
                <a:lnTo>
                  <a:pt x="103583" y="1951636"/>
                </a:lnTo>
                <a:cubicBezTo>
                  <a:pt x="102145" y="1951636"/>
                  <a:pt x="99672" y="1955907"/>
                  <a:pt x="96165" y="1964449"/>
                </a:cubicBezTo>
                <a:lnTo>
                  <a:pt x="94007" y="1975104"/>
                </a:lnTo>
                <a:cubicBezTo>
                  <a:pt x="91489" y="1975104"/>
                  <a:pt x="88297" y="1979735"/>
                  <a:pt x="84432" y="1988997"/>
                </a:cubicBezTo>
                <a:cubicBezTo>
                  <a:pt x="82273" y="1988997"/>
                  <a:pt x="81195" y="1989716"/>
                  <a:pt x="81195" y="1991155"/>
                </a:cubicBezTo>
                <a:lnTo>
                  <a:pt x="81195" y="1994257"/>
                </a:lnTo>
                <a:cubicBezTo>
                  <a:pt x="82452" y="1997134"/>
                  <a:pt x="84925" y="1998573"/>
                  <a:pt x="88612" y="1998573"/>
                </a:cubicBezTo>
                <a:lnTo>
                  <a:pt x="89692" y="1998573"/>
                </a:lnTo>
                <a:lnTo>
                  <a:pt x="97109" y="1997494"/>
                </a:lnTo>
                <a:lnTo>
                  <a:pt x="99268" y="2002889"/>
                </a:lnTo>
                <a:lnTo>
                  <a:pt x="100346" y="2002889"/>
                </a:lnTo>
                <a:cubicBezTo>
                  <a:pt x="103403" y="2001090"/>
                  <a:pt x="105561" y="1998573"/>
                  <a:pt x="106820" y="1995336"/>
                </a:cubicBezTo>
                <a:lnTo>
                  <a:pt x="105742" y="1987918"/>
                </a:lnTo>
                <a:lnTo>
                  <a:pt x="111002" y="1972946"/>
                </a:lnTo>
                <a:lnTo>
                  <a:pt x="108843" y="1968765"/>
                </a:lnTo>
                <a:cubicBezTo>
                  <a:pt x="108843" y="1966248"/>
                  <a:pt x="111002" y="1962696"/>
                  <a:pt x="115317" y="1958110"/>
                </a:cubicBezTo>
                <a:cubicBezTo>
                  <a:pt x="112440" y="1958110"/>
                  <a:pt x="111002" y="1957031"/>
                  <a:pt x="111002" y="1954873"/>
                </a:cubicBezTo>
                <a:lnTo>
                  <a:pt x="114238" y="1926145"/>
                </a:lnTo>
                <a:close/>
                <a:moveTo>
                  <a:pt x="4087070" y="1913076"/>
                </a:moveTo>
                <a:lnTo>
                  <a:pt x="4081541" y="1914155"/>
                </a:lnTo>
                <a:lnTo>
                  <a:pt x="4081541" y="1918606"/>
                </a:lnTo>
                <a:lnTo>
                  <a:pt x="4083833" y="1920764"/>
                </a:lnTo>
                <a:lnTo>
                  <a:pt x="4088150" y="1920764"/>
                </a:lnTo>
                <a:lnTo>
                  <a:pt x="4090308" y="1918606"/>
                </a:lnTo>
                <a:lnTo>
                  <a:pt x="4090308" y="1916448"/>
                </a:lnTo>
                <a:close/>
                <a:moveTo>
                  <a:pt x="3705657" y="1912401"/>
                </a:moveTo>
                <a:lnTo>
                  <a:pt x="3700262" y="1913480"/>
                </a:lnTo>
                <a:lnTo>
                  <a:pt x="3695946" y="1913480"/>
                </a:lnTo>
                <a:lnTo>
                  <a:pt x="3694867" y="1916717"/>
                </a:lnTo>
                <a:lnTo>
                  <a:pt x="3695946" y="1931823"/>
                </a:lnTo>
                <a:lnTo>
                  <a:pt x="3695946" y="1932902"/>
                </a:lnTo>
                <a:lnTo>
                  <a:pt x="3694867" y="1933981"/>
                </a:lnTo>
                <a:cubicBezTo>
                  <a:pt x="3696305" y="1938387"/>
                  <a:pt x="3697744" y="1940590"/>
                  <a:pt x="3699183" y="1940590"/>
                </a:cubicBezTo>
                <a:lnTo>
                  <a:pt x="3702420" y="1940590"/>
                </a:lnTo>
                <a:cubicBezTo>
                  <a:pt x="3704218" y="1940590"/>
                  <a:pt x="3706376" y="1937308"/>
                  <a:pt x="3708894" y="1930744"/>
                </a:cubicBezTo>
                <a:lnTo>
                  <a:pt x="3705657" y="1927507"/>
                </a:lnTo>
                <a:close/>
                <a:moveTo>
                  <a:pt x="170751" y="1911173"/>
                </a:moveTo>
                <a:lnTo>
                  <a:pt x="170751" y="1914410"/>
                </a:lnTo>
                <a:lnTo>
                  <a:pt x="171830" y="1914410"/>
                </a:lnTo>
                <a:lnTo>
                  <a:pt x="171830" y="1911173"/>
                </a:lnTo>
                <a:close/>
                <a:moveTo>
                  <a:pt x="7283452" y="1910713"/>
                </a:moveTo>
                <a:lnTo>
                  <a:pt x="7283452" y="1915029"/>
                </a:lnTo>
                <a:lnTo>
                  <a:pt x="7284666" y="1915029"/>
                </a:lnTo>
                <a:lnTo>
                  <a:pt x="7284666" y="1910713"/>
                </a:lnTo>
                <a:close/>
                <a:moveTo>
                  <a:pt x="2051268" y="1910648"/>
                </a:moveTo>
                <a:lnTo>
                  <a:pt x="2050189" y="1911727"/>
                </a:lnTo>
                <a:lnTo>
                  <a:pt x="2050189" y="1917122"/>
                </a:lnTo>
                <a:lnTo>
                  <a:pt x="2055584" y="1917122"/>
                </a:lnTo>
                <a:lnTo>
                  <a:pt x="2056661" y="1916043"/>
                </a:lnTo>
                <a:lnTo>
                  <a:pt x="2057742" y="1916043"/>
                </a:lnTo>
                <a:cubicBezTo>
                  <a:pt x="2056661" y="1912446"/>
                  <a:pt x="2054505" y="1910648"/>
                  <a:pt x="2051268" y="1910648"/>
                </a:cubicBezTo>
                <a:close/>
                <a:moveTo>
                  <a:pt x="5135616" y="1910378"/>
                </a:moveTo>
                <a:lnTo>
                  <a:pt x="5135616" y="1912536"/>
                </a:lnTo>
                <a:lnTo>
                  <a:pt x="5136695" y="1912536"/>
                </a:lnTo>
                <a:lnTo>
                  <a:pt x="5136695" y="1910378"/>
                </a:lnTo>
                <a:close/>
                <a:moveTo>
                  <a:pt x="1693187" y="1909974"/>
                </a:moveTo>
                <a:lnTo>
                  <a:pt x="1693187" y="1915503"/>
                </a:lnTo>
                <a:lnTo>
                  <a:pt x="1697503" y="1916582"/>
                </a:lnTo>
                <a:lnTo>
                  <a:pt x="1699662" y="1913345"/>
                </a:lnTo>
                <a:lnTo>
                  <a:pt x="1699662" y="1911053"/>
                </a:lnTo>
                <a:close/>
                <a:moveTo>
                  <a:pt x="8127526" y="1909704"/>
                </a:moveTo>
                <a:lnTo>
                  <a:pt x="8127526" y="1912941"/>
                </a:lnTo>
                <a:lnTo>
                  <a:pt x="8128605" y="1912941"/>
                </a:lnTo>
                <a:lnTo>
                  <a:pt x="8128605" y="1909704"/>
                </a:lnTo>
                <a:close/>
                <a:moveTo>
                  <a:pt x="6585620" y="1909569"/>
                </a:moveTo>
                <a:lnTo>
                  <a:pt x="6585620" y="1910648"/>
                </a:lnTo>
                <a:lnTo>
                  <a:pt x="6588857" y="1910648"/>
                </a:lnTo>
                <a:lnTo>
                  <a:pt x="6588857" y="1909569"/>
                </a:lnTo>
                <a:close/>
                <a:moveTo>
                  <a:pt x="7768906" y="1909434"/>
                </a:moveTo>
                <a:lnTo>
                  <a:pt x="7766748" y="1911592"/>
                </a:lnTo>
                <a:lnTo>
                  <a:pt x="7767827" y="1917122"/>
                </a:lnTo>
                <a:lnTo>
                  <a:pt x="7774301" y="1917122"/>
                </a:lnTo>
                <a:lnTo>
                  <a:pt x="7776594" y="1914964"/>
                </a:lnTo>
                <a:lnTo>
                  <a:pt x="7769985" y="1909434"/>
                </a:lnTo>
                <a:close/>
                <a:moveTo>
                  <a:pt x="74720" y="1909015"/>
                </a:moveTo>
                <a:lnTo>
                  <a:pt x="72697" y="1911173"/>
                </a:lnTo>
                <a:lnTo>
                  <a:pt x="72697" y="1913331"/>
                </a:lnTo>
                <a:lnTo>
                  <a:pt x="74720" y="1913331"/>
                </a:lnTo>
                <a:close/>
                <a:moveTo>
                  <a:pt x="1722455" y="1908895"/>
                </a:moveTo>
                <a:lnTo>
                  <a:pt x="1717060" y="1919819"/>
                </a:lnTo>
                <a:lnTo>
                  <a:pt x="1721376" y="1951515"/>
                </a:lnTo>
                <a:lnTo>
                  <a:pt x="1720296" y="1951515"/>
                </a:lnTo>
                <a:lnTo>
                  <a:pt x="1719218" y="1950436"/>
                </a:lnTo>
                <a:lnTo>
                  <a:pt x="1717060" y="1950436"/>
                </a:lnTo>
                <a:lnTo>
                  <a:pt x="1717060" y="1951515"/>
                </a:lnTo>
                <a:cubicBezTo>
                  <a:pt x="1719938" y="1951875"/>
                  <a:pt x="1721376" y="1952954"/>
                  <a:pt x="1721376" y="1954752"/>
                </a:cubicBezTo>
                <a:lnTo>
                  <a:pt x="1720296" y="1966756"/>
                </a:lnTo>
                <a:lnTo>
                  <a:pt x="1723533" y="1977681"/>
                </a:lnTo>
                <a:lnTo>
                  <a:pt x="1721376" y="1984290"/>
                </a:lnTo>
                <a:lnTo>
                  <a:pt x="1721376" y="2003847"/>
                </a:lnTo>
                <a:cubicBezTo>
                  <a:pt x="1721376" y="2007893"/>
                  <a:pt x="1718857" y="2011894"/>
                  <a:pt x="1713824" y="2015851"/>
                </a:cubicBezTo>
                <a:lnTo>
                  <a:pt x="1723533" y="2019223"/>
                </a:lnTo>
                <a:lnTo>
                  <a:pt x="1724613" y="2019223"/>
                </a:lnTo>
                <a:cubicBezTo>
                  <a:pt x="1724613" y="2015536"/>
                  <a:pt x="1725332" y="2013693"/>
                  <a:pt x="1726770" y="2013693"/>
                </a:cubicBezTo>
                <a:lnTo>
                  <a:pt x="1727849" y="2013693"/>
                </a:lnTo>
                <a:lnTo>
                  <a:pt x="1731086" y="2015851"/>
                </a:lnTo>
                <a:lnTo>
                  <a:pt x="1733245" y="2013693"/>
                </a:lnTo>
                <a:lnTo>
                  <a:pt x="1733245" y="2011535"/>
                </a:lnTo>
                <a:cubicBezTo>
                  <a:pt x="1731086" y="2008837"/>
                  <a:pt x="1730007" y="2006275"/>
                  <a:pt x="1730007" y="2003847"/>
                </a:cubicBezTo>
                <a:lnTo>
                  <a:pt x="1730007" y="1997373"/>
                </a:lnTo>
                <a:lnTo>
                  <a:pt x="1735403" y="1988606"/>
                </a:lnTo>
                <a:lnTo>
                  <a:pt x="1731086" y="1977681"/>
                </a:lnTo>
                <a:lnTo>
                  <a:pt x="1731086" y="1974444"/>
                </a:lnTo>
                <a:lnTo>
                  <a:pt x="1734325" y="1969993"/>
                </a:lnTo>
                <a:lnTo>
                  <a:pt x="1734325" y="1968914"/>
                </a:lnTo>
                <a:lnTo>
                  <a:pt x="1731086" y="1961361"/>
                </a:lnTo>
                <a:lnTo>
                  <a:pt x="1732166" y="1960282"/>
                </a:lnTo>
                <a:lnTo>
                  <a:pt x="1731086" y="1954752"/>
                </a:lnTo>
                <a:lnTo>
                  <a:pt x="1731086" y="1937353"/>
                </a:lnTo>
                <a:lnTo>
                  <a:pt x="1734325" y="1926428"/>
                </a:lnTo>
                <a:lnTo>
                  <a:pt x="1734325" y="1920898"/>
                </a:lnTo>
                <a:cubicBezTo>
                  <a:pt x="1732166" y="1918740"/>
                  <a:pt x="1731086" y="1915099"/>
                  <a:pt x="1731086" y="1909974"/>
                </a:cubicBezTo>
                <a:lnTo>
                  <a:pt x="1730007" y="1908895"/>
                </a:lnTo>
                <a:close/>
                <a:moveTo>
                  <a:pt x="5076135" y="1908220"/>
                </a:moveTo>
                <a:lnTo>
                  <a:pt x="5075056" y="1909299"/>
                </a:lnTo>
                <a:lnTo>
                  <a:pt x="5073977" y="1909299"/>
                </a:lnTo>
                <a:lnTo>
                  <a:pt x="5075056" y="1912536"/>
                </a:lnTo>
                <a:lnTo>
                  <a:pt x="5076135" y="1912536"/>
                </a:lnTo>
                <a:close/>
                <a:moveTo>
                  <a:pt x="178169" y="1906857"/>
                </a:moveTo>
                <a:lnTo>
                  <a:pt x="178169" y="1907936"/>
                </a:lnTo>
                <a:lnTo>
                  <a:pt x="180327" y="1907936"/>
                </a:lnTo>
                <a:lnTo>
                  <a:pt x="180327" y="1906857"/>
                </a:lnTo>
                <a:close/>
                <a:moveTo>
                  <a:pt x="8210339" y="1906467"/>
                </a:moveTo>
                <a:cubicBezTo>
                  <a:pt x="8200179" y="1907006"/>
                  <a:pt x="8195098" y="1908805"/>
                  <a:pt x="8195098" y="1911862"/>
                </a:cubicBezTo>
                <a:lnTo>
                  <a:pt x="8195098" y="1919415"/>
                </a:lnTo>
                <a:cubicBezTo>
                  <a:pt x="8195098" y="1921033"/>
                  <a:pt x="8199459" y="1923191"/>
                  <a:pt x="8208181" y="1925889"/>
                </a:cubicBezTo>
                <a:lnTo>
                  <a:pt x="8214655" y="1932363"/>
                </a:lnTo>
                <a:lnTo>
                  <a:pt x="8215734" y="1932363"/>
                </a:lnTo>
                <a:cubicBezTo>
                  <a:pt x="8215734" y="1925889"/>
                  <a:pt x="8217218" y="1922652"/>
                  <a:pt x="8220185" y="1922652"/>
                </a:cubicBezTo>
                <a:lnTo>
                  <a:pt x="8220185" y="1918336"/>
                </a:lnTo>
                <a:cubicBezTo>
                  <a:pt x="8217218" y="1918336"/>
                  <a:pt x="8215734" y="1915099"/>
                  <a:pt x="8215734" y="1908625"/>
                </a:cubicBezTo>
                <a:lnTo>
                  <a:pt x="8212497" y="1906467"/>
                </a:lnTo>
                <a:close/>
                <a:moveTo>
                  <a:pt x="5749959" y="1906467"/>
                </a:moveTo>
                <a:lnTo>
                  <a:pt x="5749959" y="1910783"/>
                </a:lnTo>
                <a:lnTo>
                  <a:pt x="5752117" y="1910783"/>
                </a:lnTo>
                <a:lnTo>
                  <a:pt x="5752117" y="1908625"/>
                </a:lnTo>
                <a:close/>
                <a:moveTo>
                  <a:pt x="183564" y="1905778"/>
                </a:moveTo>
                <a:lnTo>
                  <a:pt x="183564" y="1906857"/>
                </a:lnTo>
                <a:lnTo>
                  <a:pt x="185587" y="1906857"/>
                </a:lnTo>
                <a:lnTo>
                  <a:pt x="185587" y="1905778"/>
                </a:lnTo>
                <a:close/>
                <a:moveTo>
                  <a:pt x="8237584" y="1905388"/>
                </a:moveTo>
                <a:lnTo>
                  <a:pt x="8235426" y="1907546"/>
                </a:lnTo>
                <a:lnTo>
                  <a:pt x="8235426" y="1908625"/>
                </a:lnTo>
                <a:lnTo>
                  <a:pt x="8238663" y="1908625"/>
                </a:lnTo>
                <a:lnTo>
                  <a:pt x="8238663" y="1905388"/>
                </a:lnTo>
                <a:close/>
                <a:moveTo>
                  <a:pt x="3223491" y="1905388"/>
                </a:moveTo>
                <a:lnTo>
                  <a:pt x="3223491" y="1906467"/>
                </a:lnTo>
                <a:lnTo>
                  <a:pt x="3225649" y="1908625"/>
                </a:lnTo>
                <a:lnTo>
                  <a:pt x="3225649" y="1907546"/>
                </a:lnTo>
                <a:close/>
                <a:moveTo>
                  <a:pt x="3707815" y="1904848"/>
                </a:moveTo>
                <a:lnTo>
                  <a:pt x="3706736" y="1910243"/>
                </a:lnTo>
                <a:lnTo>
                  <a:pt x="3707815" y="1910243"/>
                </a:lnTo>
                <a:lnTo>
                  <a:pt x="3709973" y="1908085"/>
                </a:lnTo>
                <a:lnTo>
                  <a:pt x="3709973" y="1904848"/>
                </a:lnTo>
                <a:close/>
                <a:moveTo>
                  <a:pt x="187745" y="1904699"/>
                </a:moveTo>
                <a:lnTo>
                  <a:pt x="194220" y="1915489"/>
                </a:lnTo>
                <a:lnTo>
                  <a:pt x="194220" y="1914410"/>
                </a:lnTo>
                <a:lnTo>
                  <a:pt x="193141" y="1911173"/>
                </a:lnTo>
                <a:lnTo>
                  <a:pt x="194220" y="1910094"/>
                </a:lnTo>
                <a:cubicBezTo>
                  <a:pt x="191342" y="1910094"/>
                  <a:pt x="189904" y="1908296"/>
                  <a:pt x="189904" y="1904699"/>
                </a:cubicBezTo>
                <a:close/>
                <a:moveTo>
                  <a:pt x="1611047" y="1904579"/>
                </a:moveTo>
                <a:lnTo>
                  <a:pt x="1611047" y="1906737"/>
                </a:lnTo>
                <a:lnTo>
                  <a:pt x="1613205" y="1904579"/>
                </a:lnTo>
                <a:close/>
                <a:moveTo>
                  <a:pt x="4242447" y="1904309"/>
                </a:moveTo>
                <a:lnTo>
                  <a:pt x="4241368" y="1905388"/>
                </a:lnTo>
                <a:lnTo>
                  <a:pt x="4241368" y="1906602"/>
                </a:lnTo>
                <a:lnTo>
                  <a:pt x="4242447" y="1907681"/>
                </a:lnTo>
                <a:lnTo>
                  <a:pt x="4244605" y="1907681"/>
                </a:lnTo>
                <a:lnTo>
                  <a:pt x="4244605" y="1906602"/>
                </a:lnTo>
                <a:close/>
                <a:moveTo>
                  <a:pt x="6776199" y="1904039"/>
                </a:moveTo>
                <a:lnTo>
                  <a:pt x="6776199" y="1905118"/>
                </a:lnTo>
                <a:lnTo>
                  <a:pt x="6783887" y="1911727"/>
                </a:lnTo>
                <a:cubicBezTo>
                  <a:pt x="6783887" y="1914424"/>
                  <a:pt x="6785326" y="1918381"/>
                  <a:pt x="6788203" y="1923596"/>
                </a:cubicBezTo>
                <a:lnTo>
                  <a:pt x="6788203" y="1925754"/>
                </a:lnTo>
                <a:lnTo>
                  <a:pt x="6790361" y="1925754"/>
                </a:lnTo>
                <a:cubicBezTo>
                  <a:pt x="6786045" y="1917482"/>
                  <a:pt x="6783887" y="1910603"/>
                  <a:pt x="6783887" y="1905118"/>
                </a:cubicBezTo>
                <a:lnTo>
                  <a:pt x="6782808" y="1906197"/>
                </a:lnTo>
                <a:lnTo>
                  <a:pt x="6781729" y="1906197"/>
                </a:lnTo>
                <a:lnTo>
                  <a:pt x="6778492" y="1904039"/>
                </a:lnTo>
                <a:close/>
                <a:moveTo>
                  <a:pt x="7139674" y="1903160"/>
                </a:moveTo>
                <a:lnTo>
                  <a:pt x="7138595" y="1906397"/>
                </a:lnTo>
                <a:lnTo>
                  <a:pt x="7139674" y="1910713"/>
                </a:lnTo>
                <a:lnTo>
                  <a:pt x="7140753" y="1910713"/>
                </a:lnTo>
                <a:lnTo>
                  <a:pt x="7140753" y="1907476"/>
                </a:lnTo>
                <a:lnTo>
                  <a:pt x="7139674" y="1907476"/>
                </a:lnTo>
                <a:lnTo>
                  <a:pt x="7140753" y="1906397"/>
                </a:lnTo>
                <a:lnTo>
                  <a:pt x="7140753" y="1903160"/>
                </a:lnTo>
                <a:close/>
                <a:moveTo>
                  <a:pt x="5082609" y="1902825"/>
                </a:moveTo>
                <a:lnTo>
                  <a:pt x="5080451" y="1904983"/>
                </a:lnTo>
                <a:lnTo>
                  <a:pt x="5082609" y="1904983"/>
                </a:lnTo>
                <a:close/>
                <a:moveTo>
                  <a:pt x="6757856" y="1900802"/>
                </a:moveTo>
                <a:lnTo>
                  <a:pt x="6757856" y="1904039"/>
                </a:lnTo>
                <a:lnTo>
                  <a:pt x="6758935" y="1904039"/>
                </a:lnTo>
                <a:lnTo>
                  <a:pt x="6758935" y="1900802"/>
                </a:lnTo>
                <a:close/>
                <a:moveTo>
                  <a:pt x="1215066" y="1900532"/>
                </a:moveTo>
                <a:lnTo>
                  <a:pt x="1215066" y="1902690"/>
                </a:lnTo>
                <a:lnTo>
                  <a:pt x="1218304" y="1902690"/>
                </a:lnTo>
                <a:lnTo>
                  <a:pt x="1218304" y="1900532"/>
                </a:lnTo>
                <a:close/>
                <a:moveTo>
                  <a:pt x="654942" y="1900263"/>
                </a:moveTo>
                <a:cubicBezTo>
                  <a:pt x="649366" y="1900263"/>
                  <a:pt x="642712" y="1906826"/>
                  <a:pt x="634980" y="1919954"/>
                </a:cubicBezTo>
                <a:cubicBezTo>
                  <a:pt x="630753" y="1919954"/>
                  <a:pt x="627427" y="1923911"/>
                  <a:pt x="624999" y="1931823"/>
                </a:cubicBezTo>
                <a:cubicBezTo>
                  <a:pt x="619874" y="1935060"/>
                  <a:pt x="617311" y="1938657"/>
                  <a:pt x="617311" y="1942613"/>
                </a:cubicBezTo>
                <a:lnTo>
                  <a:pt x="617311" y="1945041"/>
                </a:lnTo>
                <a:cubicBezTo>
                  <a:pt x="622976" y="1945041"/>
                  <a:pt x="628865" y="1937398"/>
                  <a:pt x="634980" y="1922112"/>
                </a:cubicBezTo>
                <a:lnTo>
                  <a:pt x="639431" y="1921033"/>
                </a:lnTo>
                <a:cubicBezTo>
                  <a:pt x="645096" y="1923911"/>
                  <a:pt x="651344" y="1928586"/>
                  <a:pt x="658179" y="1935060"/>
                </a:cubicBezTo>
                <a:lnTo>
                  <a:pt x="659258" y="1935060"/>
                </a:lnTo>
                <a:lnTo>
                  <a:pt x="658179" y="1927507"/>
                </a:lnTo>
                <a:lnTo>
                  <a:pt x="659258" y="1921033"/>
                </a:lnTo>
                <a:cubicBezTo>
                  <a:pt x="658179" y="1907186"/>
                  <a:pt x="656739" y="1900263"/>
                  <a:pt x="654942" y="1900263"/>
                </a:cubicBezTo>
                <a:close/>
                <a:moveTo>
                  <a:pt x="3234281" y="1899993"/>
                </a:moveTo>
                <a:lnTo>
                  <a:pt x="3234281" y="1902151"/>
                </a:lnTo>
                <a:lnTo>
                  <a:pt x="3236439" y="1902151"/>
                </a:lnTo>
                <a:lnTo>
                  <a:pt x="3236439" y="1899993"/>
                </a:lnTo>
                <a:close/>
                <a:moveTo>
                  <a:pt x="5215597" y="1899588"/>
                </a:moveTo>
                <a:cubicBezTo>
                  <a:pt x="5214878" y="1909659"/>
                  <a:pt x="5212360" y="1914694"/>
                  <a:pt x="5208044" y="1914694"/>
                </a:cubicBezTo>
                <a:lnTo>
                  <a:pt x="5203728" y="1921168"/>
                </a:lnTo>
                <a:lnTo>
                  <a:pt x="5203728" y="1922247"/>
                </a:lnTo>
                <a:lnTo>
                  <a:pt x="5211281" y="1949357"/>
                </a:lnTo>
                <a:cubicBezTo>
                  <a:pt x="5216316" y="1954932"/>
                  <a:pt x="5218834" y="1961046"/>
                  <a:pt x="5218834" y="1967700"/>
                </a:cubicBezTo>
                <a:cubicBezTo>
                  <a:pt x="5218834" y="1973455"/>
                  <a:pt x="5219913" y="1976332"/>
                  <a:pt x="5222071" y="1976332"/>
                </a:cubicBezTo>
                <a:cubicBezTo>
                  <a:pt x="5224588" y="1976332"/>
                  <a:pt x="5226747" y="1968420"/>
                  <a:pt x="5228545" y="1952594"/>
                </a:cubicBezTo>
                <a:cubicBezTo>
                  <a:pt x="5230343" y="1952594"/>
                  <a:pt x="5233580" y="1943602"/>
                  <a:pt x="5238256" y="1925619"/>
                </a:cubicBezTo>
                <a:lnTo>
                  <a:pt x="5238256" y="1919010"/>
                </a:lnTo>
                <a:cubicBezTo>
                  <a:pt x="5236098" y="1916313"/>
                  <a:pt x="5235019" y="1913076"/>
                  <a:pt x="5235019" y="1909299"/>
                </a:cubicBezTo>
                <a:lnTo>
                  <a:pt x="5235019" y="1900667"/>
                </a:lnTo>
                <a:lnTo>
                  <a:pt x="5226387" y="1902825"/>
                </a:lnTo>
                <a:lnTo>
                  <a:pt x="5223150" y="1902825"/>
                </a:lnTo>
                <a:close/>
                <a:moveTo>
                  <a:pt x="5742406" y="1897835"/>
                </a:moveTo>
                <a:cubicBezTo>
                  <a:pt x="5738810" y="1898734"/>
                  <a:pt x="5737011" y="1899813"/>
                  <a:pt x="5737011" y="1901072"/>
                </a:cubicBezTo>
                <a:lnTo>
                  <a:pt x="5738090" y="1904309"/>
                </a:lnTo>
                <a:lnTo>
                  <a:pt x="5740248" y="1904309"/>
                </a:lnTo>
                <a:lnTo>
                  <a:pt x="5747801" y="1905388"/>
                </a:lnTo>
                <a:lnTo>
                  <a:pt x="5747801" y="1903230"/>
                </a:lnTo>
                <a:close/>
                <a:moveTo>
                  <a:pt x="4115529" y="1897835"/>
                </a:moveTo>
                <a:cubicBezTo>
                  <a:pt x="4113730" y="1898015"/>
                  <a:pt x="4111168" y="1900532"/>
                  <a:pt x="4107841" y="1905388"/>
                </a:cubicBezTo>
                <a:lnTo>
                  <a:pt x="4107841" y="1906602"/>
                </a:lnTo>
                <a:cubicBezTo>
                  <a:pt x="4112967" y="1907321"/>
                  <a:pt x="4115529" y="1908400"/>
                  <a:pt x="4115529" y="1909839"/>
                </a:cubicBezTo>
                <a:lnTo>
                  <a:pt x="4115529" y="1910918"/>
                </a:lnTo>
                <a:lnTo>
                  <a:pt x="4109999" y="1916448"/>
                </a:lnTo>
                <a:lnTo>
                  <a:pt x="4109999" y="1917527"/>
                </a:lnTo>
                <a:lnTo>
                  <a:pt x="4113371" y="1920764"/>
                </a:lnTo>
                <a:lnTo>
                  <a:pt x="4116608" y="1920764"/>
                </a:lnTo>
                <a:cubicBezTo>
                  <a:pt x="4123532" y="1920764"/>
                  <a:pt x="4127533" y="1916043"/>
                  <a:pt x="4128612" y="1906602"/>
                </a:cubicBezTo>
                <a:lnTo>
                  <a:pt x="4130905" y="1904309"/>
                </a:lnTo>
                <a:lnTo>
                  <a:pt x="4130905" y="1901072"/>
                </a:lnTo>
                <a:cubicBezTo>
                  <a:pt x="4130905" y="1899453"/>
                  <a:pt x="4125780" y="1898374"/>
                  <a:pt x="4115529" y="1897835"/>
                </a:cubicBezTo>
                <a:close/>
                <a:moveTo>
                  <a:pt x="6147423" y="1897700"/>
                </a:moveTo>
                <a:lnTo>
                  <a:pt x="6149581" y="1902960"/>
                </a:lnTo>
                <a:lnTo>
                  <a:pt x="6150660" y="1902960"/>
                </a:lnTo>
                <a:lnTo>
                  <a:pt x="6150660" y="1900802"/>
                </a:lnTo>
                <a:lnTo>
                  <a:pt x="6149581" y="1897700"/>
                </a:lnTo>
                <a:close/>
                <a:moveTo>
                  <a:pt x="6581304" y="1897565"/>
                </a:moveTo>
                <a:lnTo>
                  <a:pt x="6579146" y="1907276"/>
                </a:lnTo>
                <a:lnTo>
                  <a:pt x="6581304" y="1907276"/>
                </a:lnTo>
                <a:lnTo>
                  <a:pt x="6582383" y="1908490"/>
                </a:lnTo>
                <a:lnTo>
                  <a:pt x="6583462" y="1907276"/>
                </a:lnTo>
                <a:cubicBezTo>
                  <a:pt x="6585620" y="1904579"/>
                  <a:pt x="6586699" y="1902061"/>
                  <a:pt x="6586699" y="1899723"/>
                </a:cubicBezTo>
                <a:lnTo>
                  <a:pt x="6584541" y="1897565"/>
                </a:lnTo>
                <a:close/>
                <a:moveTo>
                  <a:pt x="7773222" y="1897430"/>
                </a:moveTo>
                <a:lnTo>
                  <a:pt x="7773222" y="1900667"/>
                </a:lnTo>
                <a:lnTo>
                  <a:pt x="7774301" y="1900667"/>
                </a:lnTo>
                <a:lnTo>
                  <a:pt x="7774301" y="1897430"/>
                </a:lnTo>
                <a:close/>
                <a:moveTo>
                  <a:pt x="3668836" y="1897295"/>
                </a:moveTo>
                <a:lnTo>
                  <a:pt x="3666678" y="1899453"/>
                </a:lnTo>
                <a:lnTo>
                  <a:pt x="3673152" y="1904848"/>
                </a:lnTo>
                <a:lnTo>
                  <a:pt x="3675310" y="1902690"/>
                </a:lnTo>
                <a:close/>
                <a:moveTo>
                  <a:pt x="9273670" y="1896891"/>
                </a:moveTo>
                <a:cubicBezTo>
                  <a:pt x="9268544" y="1899678"/>
                  <a:pt x="9264543" y="1902870"/>
                  <a:pt x="9261666" y="1906467"/>
                </a:cubicBezTo>
                <a:lnTo>
                  <a:pt x="9256136" y="1905388"/>
                </a:lnTo>
                <a:lnTo>
                  <a:pt x="9255057" y="1906467"/>
                </a:lnTo>
                <a:lnTo>
                  <a:pt x="9255057" y="1910783"/>
                </a:lnTo>
                <a:cubicBezTo>
                  <a:pt x="9258204" y="1910783"/>
                  <a:pt x="9261126" y="1912221"/>
                  <a:pt x="9263824" y="1915099"/>
                </a:cubicBezTo>
                <a:lnTo>
                  <a:pt x="9268140" y="1916178"/>
                </a:lnTo>
                <a:lnTo>
                  <a:pt x="9269354" y="1916178"/>
                </a:lnTo>
                <a:cubicBezTo>
                  <a:pt x="9269354" y="1912401"/>
                  <a:pt x="9272591" y="1907726"/>
                  <a:pt x="9279065" y="1902151"/>
                </a:cubicBezTo>
                <a:lnTo>
                  <a:pt x="9279065" y="1901072"/>
                </a:lnTo>
                <a:lnTo>
                  <a:pt x="9275828" y="1896891"/>
                </a:lnTo>
                <a:close/>
                <a:moveTo>
                  <a:pt x="6705794" y="1896486"/>
                </a:moveTo>
                <a:cubicBezTo>
                  <a:pt x="6702917" y="1899543"/>
                  <a:pt x="6701478" y="1902421"/>
                  <a:pt x="6701478" y="1905118"/>
                </a:cubicBezTo>
                <a:cubicBezTo>
                  <a:pt x="6703636" y="1909344"/>
                  <a:pt x="6704715" y="1913705"/>
                  <a:pt x="6704715" y="1918201"/>
                </a:cubicBezTo>
                <a:lnTo>
                  <a:pt x="6703636" y="1922517"/>
                </a:lnTo>
                <a:lnTo>
                  <a:pt x="6704715" y="1932228"/>
                </a:lnTo>
                <a:lnTo>
                  <a:pt x="6701478" y="1952864"/>
                </a:lnTo>
                <a:lnTo>
                  <a:pt x="6703636" y="1960417"/>
                </a:lnTo>
                <a:lnTo>
                  <a:pt x="6701478" y="1976737"/>
                </a:lnTo>
                <a:lnTo>
                  <a:pt x="6705794" y="1979974"/>
                </a:lnTo>
                <a:lnTo>
                  <a:pt x="6709031" y="1979974"/>
                </a:lnTo>
                <a:lnTo>
                  <a:pt x="6717798" y="1977816"/>
                </a:lnTo>
                <a:lnTo>
                  <a:pt x="6722114" y="1977816"/>
                </a:lnTo>
                <a:lnTo>
                  <a:pt x="6736141" y="1979974"/>
                </a:lnTo>
                <a:lnTo>
                  <a:pt x="6747066" y="1977816"/>
                </a:lnTo>
                <a:lnTo>
                  <a:pt x="6745987" y="1972286"/>
                </a:lnTo>
                <a:lnTo>
                  <a:pt x="6745987" y="1966891"/>
                </a:lnTo>
                <a:lnTo>
                  <a:pt x="6747066" y="1962575"/>
                </a:lnTo>
                <a:lnTo>
                  <a:pt x="6744908" y="1951785"/>
                </a:lnTo>
                <a:cubicBezTo>
                  <a:pt x="6745088" y="1948908"/>
                  <a:pt x="6745807" y="1947469"/>
                  <a:pt x="6747066" y="1947469"/>
                </a:cubicBezTo>
                <a:lnTo>
                  <a:pt x="6745987" y="1943153"/>
                </a:lnTo>
                <a:lnTo>
                  <a:pt x="6747066" y="1934386"/>
                </a:lnTo>
                <a:lnTo>
                  <a:pt x="6745987" y="1918201"/>
                </a:lnTo>
                <a:lnTo>
                  <a:pt x="6745987" y="1907276"/>
                </a:lnTo>
                <a:cubicBezTo>
                  <a:pt x="6746167" y="1903679"/>
                  <a:pt x="6746886" y="1901881"/>
                  <a:pt x="6748145" y="1901881"/>
                </a:cubicBezTo>
                <a:lnTo>
                  <a:pt x="6747066" y="1898644"/>
                </a:lnTo>
                <a:close/>
                <a:moveTo>
                  <a:pt x="1205356" y="1896216"/>
                </a:moveTo>
                <a:lnTo>
                  <a:pt x="1220461" y="1896216"/>
                </a:lnTo>
                <a:lnTo>
                  <a:pt x="1220461" y="1898374"/>
                </a:lnTo>
                <a:lnTo>
                  <a:pt x="1221541" y="1898374"/>
                </a:lnTo>
                <a:lnTo>
                  <a:pt x="1224778" y="1897295"/>
                </a:lnTo>
                <a:lnTo>
                  <a:pt x="1224778" y="1898374"/>
                </a:lnTo>
                <a:lnTo>
                  <a:pt x="1235567" y="1908085"/>
                </a:lnTo>
                <a:cubicBezTo>
                  <a:pt x="1238444" y="1913840"/>
                  <a:pt x="1240964" y="1916717"/>
                  <a:pt x="1243121" y="1916717"/>
                </a:cubicBezTo>
                <a:lnTo>
                  <a:pt x="1242042" y="1926428"/>
                </a:lnTo>
                <a:lnTo>
                  <a:pt x="1244200" y="1926428"/>
                </a:lnTo>
                <a:lnTo>
                  <a:pt x="1235567" y="1948008"/>
                </a:lnTo>
                <a:lnTo>
                  <a:pt x="1236647" y="1951245"/>
                </a:lnTo>
                <a:lnTo>
                  <a:pt x="1209672" y="1969589"/>
                </a:lnTo>
                <a:lnTo>
                  <a:pt x="1205356" y="1969589"/>
                </a:lnTo>
                <a:lnTo>
                  <a:pt x="1201039" y="1965272"/>
                </a:lnTo>
                <a:lnTo>
                  <a:pt x="1201039" y="1963114"/>
                </a:lnTo>
                <a:cubicBezTo>
                  <a:pt x="1209672" y="1955202"/>
                  <a:pt x="1213987" y="1948728"/>
                  <a:pt x="1213987" y="1943692"/>
                </a:cubicBezTo>
                <a:cubicBezTo>
                  <a:pt x="1197443" y="1943692"/>
                  <a:pt x="1189171" y="1935420"/>
                  <a:pt x="1189171" y="1918875"/>
                </a:cubicBezTo>
                <a:cubicBezTo>
                  <a:pt x="1189171" y="1912222"/>
                  <a:pt x="1194565" y="1904668"/>
                  <a:pt x="1205356" y="1896216"/>
                </a:cubicBezTo>
                <a:close/>
                <a:moveTo>
                  <a:pt x="7649541" y="1895272"/>
                </a:moveTo>
                <a:lnTo>
                  <a:pt x="7648462" y="1896351"/>
                </a:lnTo>
                <a:lnTo>
                  <a:pt x="7648462" y="1900667"/>
                </a:lnTo>
                <a:lnTo>
                  <a:pt x="7650620" y="1900667"/>
                </a:lnTo>
                <a:lnTo>
                  <a:pt x="7651699" y="1896351"/>
                </a:lnTo>
                <a:lnTo>
                  <a:pt x="7650620" y="1895272"/>
                </a:lnTo>
                <a:close/>
                <a:moveTo>
                  <a:pt x="6679898" y="1894328"/>
                </a:moveTo>
                <a:lnTo>
                  <a:pt x="6672210" y="1895407"/>
                </a:lnTo>
                <a:lnTo>
                  <a:pt x="6672210" y="1898644"/>
                </a:lnTo>
                <a:lnTo>
                  <a:pt x="6677740" y="1899723"/>
                </a:lnTo>
                <a:lnTo>
                  <a:pt x="6683135" y="1898644"/>
                </a:lnTo>
                <a:lnTo>
                  <a:pt x="6683135" y="1896486"/>
                </a:lnTo>
                <a:lnTo>
                  <a:pt x="6680977" y="1894328"/>
                </a:lnTo>
                <a:close/>
                <a:moveTo>
                  <a:pt x="6144186" y="1893384"/>
                </a:moveTo>
                <a:lnTo>
                  <a:pt x="6141084" y="1894463"/>
                </a:lnTo>
                <a:lnTo>
                  <a:pt x="6142163" y="1895542"/>
                </a:lnTo>
                <a:lnTo>
                  <a:pt x="6142163" y="1896621"/>
                </a:lnTo>
                <a:lnTo>
                  <a:pt x="6146344" y="1895542"/>
                </a:lnTo>
                <a:close/>
                <a:moveTo>
                  <a:pt x="6600726" y="1893249"/>
                </a:moveTo>
                <a:lnTo>
                  <a:pt x="6600726" y="1894328"/>
                </a:lnTo>
                <a:lnTo>
                  <a:pt x="6605042" y="1894328"/>
                </a:lnTo>
                <a:lnTo>
                  <a:pt x="6605042" y="1893249"/>
                </a:lnTo>
                <a:close/>
                <a:moveTo>
                  <a:pt x="5282630" y="1893114"/>
                </a:moveTo>
                <a:lnTo>
                  <a:pt x="5279393" y="1894193"/>
                </a:lnTo>
                <a:lnTo>
                  <a:pt x="5280472" y="1895272"/>
                </a:lnTo>
                <a:lnTo>
                  <a:pt x="5280472" y="1896351"/>
                </a:lnTo>
                <a:lnTo>
                  <a:pt x="5283709" y="1895272"/>
                </a:lnTo>
                <a:lnTo>
                  <a:pt x="5283709" y="1893114"/>
                </a:lnTo>
                <a:close/>
                <a:moveTo>
                  <a:pt x="21444" y="1893100"/>
                </a:moveTo>
                <a:lnTo>
                  <a:pt x="21444" y="1894044"/>
                </a:lnTo>
                <a:cubicBezTo>
                  <a:pt x="25041" y="1900698"/>
                  <a:pt x="26840" y="1905688"/>
                  <a:pt x="26840" y="1909015"/>
                </a:cubicBezTo>
                <a:lnTo>
                  <a:pt x="27918" y="1909015"/>
                </a:lnTo>
                <a:lnTo>
                  <a:pt x="27918" y="1903755"/>
                </a:lnTo>
                <a:lnTo>
                  <a:pt x="22523" y="1893100"/>
                </a:lnTo>
                <a:close/>
                <a:moveTo>
                  <a:pt x="6137847" y="1892305"/>
                </a:moveTo>
                <a:lnTo>
                  <a:pt x="6135689" y="1894463"/>
                </a:lnTo>
                <a:lnTo>
                  <a:pt x="6136768" y="1895542"/>
                </a:lnTo>
                <a:lnTo>
                  <a:pt x="6140005" y="1895542"/>
                </a:lnTo>
                <a:lnTo>
                  <a:pt x="6138926" y="1894463"/>
                </a:lnTo>
                <a:lnTo>
                  <a:pt x="6138926" y="1893384"/>
                </a:lnTo>
                <a:lnTo>
                  <a:pt x="6140005" y="1892305"/>
                </a:lnTo>
                <a:close/>
                <a:moveTo>
                  <a:pt x="4149383" y="1892305"/>
                </a:moveTo>
                <a:lnTo>
                  <a:pt x="4149383" y="1894463"/>
                </a:lnTo>
                <a:lnTo>
                  <a:pt x="4150597" y="1894463"/>
                </a:lnTo>
                <a:lnTo>
                  <a:pt x="4150597" y="1892305"/>
                </a:lnTo>
                <a:close/>
                <a:moveTo>
                  <a:pt x="6688530" y="1892170"/>
                </a:moveTo>
                <a:lnTo>
                  <a:pt x="6687451" y="1904039"/>
                </a:lnTo>
                <a:lnTo>
                  <a:pt x="6688530" y="1907276"/>
                </a:lnTo>
                <a:lnTo>
                  <a:pt x="6689609" y="1907276"/>
                </a:lnTo>
                <a:lnTo>
                  <a:pt x="6689609" y="1904039"/>
                </a:lnTo>
                <a:lnTo>
                  <a:pt x="6688530" y="1902960"/>
                </a:lnTo>
                <a:lnTo>
                  <a:pt x="6689609" y="1898644"/>
                </a:lnTo>
                <a:lnTo>
                  <a:pt x="6689609" y="1892170"/>
                </a:lnTo>
                <a:close/>
                <a:moveTo>
                  <a:pt x="8569768" y="1891091"/>
                </a:moveTo>
                <a:lnTo>
                  <a:pt x="8568690" y="1892170"/>
                </a:lnTo>
                <a:lnTo>
                  <a:pt x="8568690" y="1893249"/>
                </a:lnTo>
                <a:lnTo>
                  <a:pt x="8569768" y="1894328"/>
                </a:lnTo>
                <a:lnTo>
                  <a:pt x="8570848" y="1894328"/>
                </a:lnTo>
                <a:lnTo>
                  <a:pt x="8571926" y="1893249"/>
                </a:lnTo>
                <a:lnTo>
                  <a:pt x="8571926" y="1892170"/>
                </a:lnTo>
                <a:lnTo>
                  <a:pt x="8570848" y="1891091"/>
                </a:lnTo>
                <a:close/>
                <a:moveTo>
                  <a:pt x="1603495" y="1890417"/>
                </a:moveTo>
                <a:lnTo>
                  <a:pt x="1603495" y="1891496"/>
                </a:lnTo>
                <a:cubicBezTo>
                  <a:pt x="1604932" y="1893114"/>
                  <a:pt x="1605653" y="1895632"/>
                  <a:pt x="1605653" y="1899049"/>
                </a:cubicBezTo>
                <a:lnTo>
                  <a:pt x="1608889" y="1899049"/>
                </a:lnTo>
                <a:cubicBezTo>
                  <a:pt x="1608530" y="1893294"/>
                  <a:pt x="1607452" y="1890417"/>
                  <a:pt x="1605653" y="1890417"/>
                </a:cubicBezTo>
                <a:close/>
                <a:moveTo>
                  <a:pt x="8745646" y="1890012"/>
                </a:moveTo>
                <a:lnTo>
                  <a:pt x="8745646" y="1891091"/>
                </a:lnTo>
                <a:lnTo>
                  <a:pt x="8752120" y="1892170"/>
                </a:lnTo>
                <a:lnTo>
                  <a:pt x="8752120" y="1890012"/>
                </a:lnTo>
                <a:close/>
                <a:moveTo>
                  <a:pt x="8662563" y="1890012"/>
                </a:moveTo>
                <a:lnTo>
                  <a:pt x="8665800" y="1893249"/>
                </a:lnTo>
                <a:lnTo>
                  <a:pt x="8665800" y="1890012"/>
                </a:lnTo>
                <a:close/>
                <a:moveTo>
                  <a:pt x="8622640" y="1890012"/>
                </a:moveTo>
                <a:lnTo>
                  <a:pt x="8622640" y="1891091"/>
                </a:lnTo>
                <a:lnTo>
                  <a:pt x="8624798" y="1891091"/>
                </a:lnTo>
                <a:lnTo>
                  <a:pt x="8624798" y="1890012"/>
                </a:lnTo>
                <a:close/>
                <a:moveTo>
                  <a:pt x="3198674" y="1888124"/>
                </a:moveTo>
                <a:lnTo>
                  <a:pt x="3198674" y="1890282"/>
                </a:lnTo>
                <a:lnTo>
                  <a:pt x="3200832" y="1888124"/>
                </a:lnTo>
                <a:close/>
                <a:moveTo>
                  <a:pt x="2102789" y="1888124"/>
                </a:moveTo>
                <a:lnTo>
                  <a:pt x="2104947" y="1890282"/>
                </a:lnTo>
                <a:lnTo>
                  <a:pt x="2107104" y="1888124"/>
                </a:lnTo>
                <a:close/>
                <a:moveTo>
                  <a:pt x="7112699" y="1887919"/>
                </a:moveTo>
                <a:lnTo>
                  <a:pt x="7112699" y="1892235"/>
                </a:lnTo>
                <a:lnTo>
                  <a:pt x="7113778" y="1893314"/>
                </a:lnTo>
                <a:lnTo>
                  <a:pt x="7113778" y="1894393"/>
                </a:lnTo>
                <a:lnTo>
                  <a:pt x="7117015" y="1893314"/>
                </a:lnTo>
                <a:lnTo>
                  <a:pt x="7117015" y="1890077"/>
                </a:lnTo>
                <a:lnTo>
                  <a:pt x="7114857" y="1887919"/>
                </a:lnTo>
                <a:close/>
                <a:moveTo>
                  <a:pt x="8597823" y="1887854"/>
                </a:moveTo>
                <a:lnTo>
                  <a:pt x="8599981" y="1887854"/>
                </a:lnTo>
                <a:lnTo>
                  <a:pt x="8599981" y="1893249"/>
                </a:lnTo>
                <a:lnTo>
                  <a:pt x="8597823" y="1893249"/>
                </a:lnTo>
                <a:close/>
                <a:moveTo>
                  <a:pt x="6752461" y="1887854"/>
                </a:moveTo>
                <a:lnTo>
                  <a:pt x="6752461" y="1888933"/>
                </a:lnTo>
                <a:lnTo>
                  <a:pt x="6753540" y="1893249"/>
                </a:lnTo>
                <a:lnTo>
                  <a:pt x="6754619" y="1893249"/>
                </a:lnTo>
                <a:lnTo>
                  <a:pt x="6754619" y="1891091"/>
                </a:lnTo>
                <a:lnTo>
                  <a:pt x="6753540" y="1887854"/>
                </a:lnTo>
                <a:close/>
                <a:moveTo>
                  <a:pt x="6594252" y="1887854"/>
                </a:moveTo>
                <a:lnTo>
                  <a:pt x="6583462" y="1888933"/>
                </a:lnTo>
                <a:lnTo>
                  <a:pt x="6585620" y="1891091"/>
                </a:lnTo>
                <a:lnTo>
                  <a:pt x="6594252" y="1890012"/>
                </a:lnTo>
                <a:lnTo>
                  <a:pt x="6597489" y="1891091"/>
                </a:lnTo>
                <a:lnTo>
                  <a:pt x="6598568" y="1891091"/>
                </a:lnTo>
                <a:lnTo>
                  <a:pt x="6598568" y="1890012"/>
                </a:lnTo>
                <a:cubicBezTo>
                  <a:pt x="6595691" y="1890012"/>
                  <a:pt x="6594252" y="1889293"/>
                  <a:pt x="6594252" y="1887854"/>
                </a:cubicBezTo>
                <a:close/>
                <a:moveTo>
                  <a:pt x="3239676" y="1887045"/>
                </a:moveTo>
                <a:lnTo>
                  <a:pt x="3239676" y="1889203"/>
                </a:lnTo>
                <a:lnTo>
                  <a:pt x="3241834" y="1891361"/>
                </a:lnTo>
                <a:lnTo>
                  <a:pt x="3241834" y="1887045"/>
                </a:lnTo>
                <a:close/>
                <a:moveTo>
                  <a:pt x="7109462" y="1886840"/>
                </a:moveTo>
                <a:lnTo>
                  <a:pt x="7109462" y="1887919"/>
                </a:lnTo>
                <a:lnTo>
                  <a:pt x="7111620" y="1887919"/>
                </a:lnTo>
                <a:lnTo>
                  <a:pt x="7111620" y="1886840"/>
                </a:lnTo>
                <a:close/>
                <a:moveTo>
                  <a:pt x="7100830" y="1886840"/>
                </a:moveTo>
                <a:lnTo>
                  <a:pt x="7100830" y="1888998"/>
                </a:lnTo>
                <a:lnTo>
                  <a:pt x="7101909" y="1887919"/>
                </a:lnTo>
                <a:lnTo>
                  <a:pt x="7102988" y="1887919"/>
                </a:lnTo>
                <a:lnTo>
                  <a:pt x="7108383" y="1888998"/>
                </a:lnTo>
                <a:lnTo>
                  <a:pt x="7106225" y="1886840"/>
                </a:lnTo>
                <a:close/>
                <a:moveTo>
                  <a:pt x="4084912" y="1886775"/>
                </a:moveTo>
                <a:lnTo>
                  <a:pt x="4084912" y="1890147"/>
                </a:lnTo>
                <a:lnTo>
                  <a:pt x="4088150" y="1890147"/>
                </a:lnTo>
                <a:lnTo>
                  <a:pt x="4088150" y="1889068"/>
                </a:lnTo>
                <a:lnTo>
                  <a:pt x="4085991" y="1886775"/>
                </a:lnTo>
                <a:close/>
                <a:moveTo>
                  <a:pt x="3223491" y="1885966"/>
                </a:moveTo>
                <a:lnTo>
                  <a:pt x="3218096" y="1887045"/>
                </a:lnTo>
                <a:lnTo>
                  <a:pt x="3223491" y="1891361"/>
                </a:lnTo>
                <a:lnTo>
                  <a:pt x="3224570" y="1891361"/>
                </a:lnTo>
                <a:lnTo>
                  <a:pt x="3229965" y="1890282"/>
                </a:lnTo>
                <a:lnTo>
                  <a:pt x="3229965" y="1885966"/>
                </a:lnTo>
                <a:close/>
                <a:moveTo>
                  <a:pt x="3611513" y="1885291"/>
                </a:moveTo>
                <a:lnTo>
                  <a:pt x="3611513" y="1889607"/>
                </a:lnTo>
                <a:lnTo>
                  <a:pt x="3614750" y="1889607"/>
                </a:lnTo>
                <a:lnTo>
                  <a:pt x="3614750" y="1885291"/>
                </a:lnTo>
                <a:close/>
                <a:moveTo>
                  <a:pt x="9095499" y="1885022"/>
                </a:moveTo>
                <a:lnTo>
                  <a:pt x="9107503" y="1885022"/>
                </a:lnTo>
                <a:cubicBezTo>
                  <a:pt x="9109122" y="1886460"/>
                  <a:pt x="9111684" y="1887180"/>
                  <a:pt x="9115191" y="1887180"/>
                </a:cubicBezTo>
                <a:lnTo>
                  <a:pt x="9117349" y="1889338"/>
                </a:lnTo>
                <a:lnTo>
                  <a:pt x="9122879" y="1888259"/>
                </a:lnTo>
                <a:lnTo>
                  <a:pt x="9123958" y="1888259"/>
                </a:lnTo>
                <a:lnTo>
                  <a:pt x="9125037" y="1889338"/>
                </a:lnTo>
                <a:lnTo>
                  <a:pt x="9126116" y="1889338"/>
                </a:lnTo>
                <a:cubicBezTo>
                  <a:pt x="9126476" y="1886460"/>
                  <a:pt x="9127555" y="1885022"/>
                  <a:pt x="9129353" y="1885022"/>
                </a:cubicBezTo>
                <a:lnTo>
                  <a:pt x="9154575" y="1885022"/>
                </a:lnTo>
                <a:cubicBezTo>
                  <a:pt x="9158891" y="1887899"/>
                  <a:pt x="9161049" y="1891496"/>
                  <a:pt x="9161049" y="1895812"/>
                </a:cubicBezTo>
                <a:lnTo>
                  <a:pt x="9155654" y="1895812"/>
                </a:lnTo>
                <a:lnTo>
                  <a:pt x="9152282" y="1893654"/>
                </a:lnTo>
                <a:lnTo>
                  <a:pt x="9150124" y="1893654"/>
                </a:lnTo>
                <a:lnTo>
                  <a:pt x="9143650" y="1894733"/>
                </a:lnTo>
                <a:lnTo>
                  <a:pt x="9138120" y="1892575"/>
                </a:lnTo>
                <a:lnTo>
                  <a:pt x="9127195" y="1894733"/>
                </a:lnTo>
                <a:lnTo>
                  <a:pt x="9126116" y="1891496"/>
                </a:lnTo>
                <a:lnTo>
                  <a:pt x="9125037" y="1891496"/>
                </a:lnTo>
                <a:cubicBezTo>
                  <a:pt x="9125037" y="1894373"/>
                  <a:pt x="9124318" y="1895812"/>
                  <a:pt x="9122879" y="1895812"/>
                </a:cubicBezTo>
                <a:lnTo>
                  <a:pt x="9121800" y="1895812"/>
                </a:lnTo>
                <a:lnTo>
                  <a:pt x="9106424" y="1896891"/>
                </a:lnTo>
                <a:lnTo>
                  <a:pt x="9098736" y="1894733"/>
                </a:lnTo>
                <a:lnTo>
                  <a:pt x="9086732" y="1895812"/>
                </a:lnTo>
                <a:lnTo>
                  <a:pt x="9084574" y="1892575"/>
                </a:lnTo>
                <a:lnTo>
                  <a:pt x="9084574" y="1890417"/>
                </a:lnTo>
                <a:cubicBezTo>
                  <a:pt x="9084574" y="1888798"/>
                  <a:pt x="9088216" y="1887000"/>
                  <a:pt x="9095499" y="1885022"/>
                </a:cubicBezTo>
                <a:close/>
                <a:moveTo>
                  <a:pt x="1631549" y="1884887"/>
                </a:moveTo>
                <a:lnTo>
                  <a:pt x="1634784" y="1884887"/>
                </a:lnTo>
                <a:cubicBezTo>
                  <a:pt x="1638741" y="1884887"/>
                  <a:pt x="1644856" y="1887449"/>
                  <a:pt x="1653129" y="1892575"/>
                </a:cubicBezTo>
                <a:cubicBezTo>
                  <a:pt x="1666886" y="1896711"/>
                  <a:pt x="1673765" y="1899993"/>
                  <a:pt x="1673765" y="1902421"/>
                </a:cubicBezTo>
                <a:lnTo>
                  <a:pt x="1673765" y="1903500"/>
                </a:lnTo>
                <a:cubicBezTo>
                  <a:pt x="1670169" y="1907816"/>
                  <a:pt x="1668370" y="1912176"/>
                  <a:pt x="1668370" y="1916582"/>
                </a:cubicBezTo>
                <a:lnTo>
                  <a:pt x="1668370" y="1920898"/>
                </a:lnTo>
                <a:lnTo>
                  <a:pt x="1670528" y="1929665"/>
                </a:lnTo>
                <a:lnTo>
                  <a:pt x="1665133" y="1935060"/>
                </a:lnTo>
                <a:lnTo>
                  <a:pt x="1669447" y="1941669"/>
                </a:lnTo>
                <a:lnTo>
                  <a:pt x="1668370" y="1948278"/>
                </a:lnTo>
                <a:lnTo>
                  <a:pt x="1670528" y="1955831"/>
                </a:lnTo>
                <a:cubicBezTo>
                  <a:pt x="1668550" y="1959338"/>
                  <a:pt x="1667110" y="1964059"/>
                  <a:pt x="1666210" y="1969993"/>
                </a:cubicBezTo>
                <a:lnTo>
                  <a:pt x="1664053" y="1969993"/>
                </a:lnTo>
                <a:lnTo>
                  <a:pt x="1664053" y="1966756"/>
                </a:lnTo>
                <a:lnTo>
                  <a:pt x="1662973" y="1966756"/>
                </a:lnTo>
                <a:lnTo>
                  <a:pt x="1658658" y="1980918"/>
                </a:lnTo>
                <a:lnTo>
                  <a:pt x="1659737" y="1984290"/>
                </a:lnTo>
                <a:lnTo>
                  <a:pt x="1661895" y="1984290"/>
                </a:lnTo>
                <a:lnTo>
                  <a:pt x="1660816" y="1978760"/>
                </a:lnTo>
                <a:lnTo>
                  <a:pt x="1660816" y="1976602"/>
                </a:lnTo>
                <a:cubicBezTo>
                  <a:pt x="1662255" y="1976602"/>
                  <a:pt x="1662973" y="1975523"/>
                  <a:pt x="1662973" y="1973365"/>
                </a:cubicBezTo>
                <a:lnTo>
                  <a:pt x="1664053" y="1973365"/>
                </a:lnTo>
                <a:cubicBezTo>
                  <a:pt x="1666932" y="1974084"/>
                  <a:pt x="1668370" y="1978086"/>
                  <a:pt x="1668370" y="1985369"/>
                </a:cubicBezTo>
                <a:cubicBezTo>
                  <a:pt x="1664053" y="1989145"/>
                  <a:pt x="1661895" y="1992787"/>
                  <a:pt x="1661895" y="1996294"/>
                </a:cubicBezTo>
                <a:lnTo>
                  <a:pt x="1671606" y="2014772"/>
                </a:lnTo>
                <a:lnTo>
                  <a:pt x="1671606" y="2016930"/>
                </a:lnTo>
                <a:cubicBezTo>
                  <a:pt x="1671606" y="2018279"/>
                  <a:pt x="1669447" y="2020122"/>
                  <a:pt x="1665133" y="2022460"/>
                </a:cubicBezTo>
                <a:lnTo>
                  <a:pt x="1664053" y="2034464"/>
                </a:lnTo>
                <a:cubicBezTo>
                  <a:pt x="1666210" y="2034464"/>
                  <a:pt x="1667650" y="2037386"/>
                  <a:pt x="1668370" y="2043231"/>
                </a:cubicBezTo>
                <a:cubicBezTo>
                  <a:pt x="1666031" y="2049794"/>
                  <a:pt x="1664234" y="2053076"/>
                  <a:pt x="1662973" y="2053076"/>
                </a:cubicBezTo>
                <a:lnTo>
                  <a:pt x="1658658" y="2053076"/>
                </a:lnTo>
                <a:lnTo>
                  <a:pt x="1654207" y="2049705"/>
                </a:lnTo>
                <a:cubicBezTo>
                  <a:pt x="1643957" y="2052132"/>
                  <a:pt x="1636763" y="2055054"/>
                  <a:pt x="1632627" y="2058471"/>
                </a:cubicBezTo>
                <a:lnTo>
                  <a:pt x="1630469" y="2058471"/>
                </a:lnTo>
                <a:cubicBezTo>
                  <a:pt x="1628311" y="2058471"/>
                  <a:pt x="1626154" y="2048626"/>
                  <a:pt x="1623996" y="2028934"/>
                </a:cubicBezTo>
                <a:cubicBezTo>
                  <a:pt x="1625434" y="2027135"/>
                  <a:pt x="1626514" y="2020257"/>
                  <a:pt x="1627232" y="2008298"/>
                </a:cubicBezTo>
                <a:lnTo>
                  <a:pt x="1622916" y="1974444"/>
                </a:lnTo>
                <a:lnTo>
                  <a:pt x="1625074" y="1971207"/>
                </a:lnTo>
                <a:lnTo>
                  <a:pt x="1623996" y="1960282"/>
                </a:lnTo>
                <a:cubicBezTo>
                  <a:pt x="1623996" y="1950751"/>
                  <a:pt x="1625074" y="1945985"/>
                  <a:pt x="1627232" y="1945985"/>
                </a:cubicBezTo>
                <a:lnTo>
                  <a:pt x="1626154" y="1927507"/>
                </a:lnTo>
                <a:lnTo>
                  <a:pt x="1626154" y="1925349"/>
                </a:lnTo>
                <a:lnTo>
                  <a:pt x="1627232" y="1920898"/>
                </a:lnTo>
                <a:lnTo>
                  <a:pt x="1623996" y="1912132"/>
                </a:lnTo>
                <a:lnTo>
                  <a:pt x="1623996" y="1902421"/>
                </a:lnTo>
                <a:cubicBezTo>
                  <a:pt x="1626514" y="1890731"/>
                  <a:pt x="1629031" y="1884887"/>
                  <a:pt x="1631549" y="1884887"/>
                </a:cubicBezTo>
                <a:close/>
                <a:moveTo>
                  <a:pt x="679085" y="1884887"/>
                </a:moveTo>
                <a:lnTo>
                  <a:pt x="678006" y="1885966"/>
                </a:lnTo>
                <a:lnTo>
                  <a:pt x="678006" y="1890282"/>
                </a:lnTo>
                <a:lnTo>
                  <a:pt x="680164" y="1890282"/>
                </a:lnTo>
                <a:lnTo>
                  <a:pt x="681378" y="1885966"/>
                </a:lnTo>
                <a:lnTo>
                  <a:pt x="680164" y="1884887"/>
                </a:lnTo>
                <a:close/>
                <a:moveTo>
                  <a:pt x="6573616" y="1884617"/>
                </a:moveTo>
                <a:lnTo>
                  <a:pt x="6570379" y="1885696"/>
                </a:lnTo>
                <a:lnTo>
                  <a:pt x="6570379" y="1886775"/>
                </a:lnTo>
                <a:lnTo>
                  <a:pt x="6582383" y="1887854"/>
                </a:lnTo>
                <a:lnTo>
                  <a:pt x="6582383" y="1885696"/>
                </a:lnTo>
                <a:lnTo>
                  <a:pt x="6580225" y="1885696"/>
                </a:lnTo>
                <a:lnTo>
                  <a:pt x="6580225" y="1884617"/>
                </a:lnTo>
                <a:lnTo>
                  <a:pt x="6579146" y="1885696"/>
                </a:lnTo>
                <a:lnTo>
                  <a:pt x="6578067" y="1885696"/>
                </a:lnTo>
                <a:close/>
                <a:moveTo>
                  <a:pt x="4220597" y="1883538"/>
                </a:moveTo>
                <a:lnTo>
                  <a:pt x="4220597" y="1884617"/>
                </a:lnTo>
                <a:lnTo>
                  <a:pt x="4223834" y="1884617"/>
                </a:lnTo>
                <a:lnTo>
                  <a:pt x="4223834" y="1883538"/>
                </a:lnTo>
                <a:close/>
                <a:moveTo>
                  <a:pt x="3729530" y="1883133"/>
                </a:moveTo>
                <a:lnTo>
                  <a:pt x="3729530" y="1886370"/>
                </a:lnTo>
                <a:lnTo>
                  <a:pt x="3733846" y="1886370"/>
                </a:lnTo>
                <a:lnTo>
                  <a:pt x="3733846" y="1884212"/>
                </a:lnTo>
                <a:close/>
                <a:moveTo>
                  <a:pt x="3700262" y="1883133"/>
                </a:moveTo>
                <a:cubicBezTo>
                  <a:pt x="3698643" y="1883133"/>
                  <a:pt x="3697204" y="1889293"/>
                  <a:pt x="3695946" y="1901611"/>
                </a:cubicBezTo>
                <a:lnTo>
                  <a:pt x="3697025" y="1902690"/>
                </a:lnTo>
                <a:lnTo>
                  <a:pt x="3698104" y="1902690"/>
                </a:lnTo>
                <a:cubicBezTo>
                  <a:pt x="3706196" y="1902690"/>
                  <a:pt x="3713389" y="1896891"/>
                  <a:pt x="3719684" y="1885291"/>
                </a:cubicBezTo>
                <a:cubicBezTo>
                  <a:pt x="3716626" y="1883853"/>
                  <a:pt x="3710871" y="1883133"/>
                  <a:pt x="3702420" y="1883133"/>
                </a:cubicBezTo>
                <a:close/>
                <a:moveTo>
                  <a:pt x="6244399" y="1882729"/>
                </a:moveTo>
                <a:lnTo>
                  <a:pt x="6243320" y="1887045"/>
                </a:lnTo>
                <a:lnTo>
                  <a:pt x="6245478" y="1887045"/>
                </a:lnTo>
                <a:lnTo>
                  <a:pt x="6245478" y="1882729"/>
                </a:lnTo>
                <a:close/>
                <a:moveTo>
                  <a:pt x="5745643" y="1882729"/>
                </a:moveTo>
                <a:lnTo>
                  <a:pt x="5745643" y="1884887"/>
                </a:lnTo>
                <a:lnTo>
                  <a:pt x="5747801" y="1884887"/>
                </a:lnTo>
                <a:lnTo>
                  <a:pt x="5747801" y="1882729"/>
                </a:lnTo>
                <a:close/>
                <a:moveTo>
                  <a:pt x="6131508" y="1881650"/>
                </a:moveTo>
                <a:cubicBezTo>
                  <a:pt x="6131508" y="1883628"/>
                  <a:pt x="6130429" y="1885786"/>
                  <a:pt x="6128271" y="1888124"/>
                </a:cubicBezTo>
                <a:lnTo>
                  <a:pt x="6128271" y="1891226"/>
                </a:lnTo>
                <a:lnTo>
                  <a:pt x="6133531" y="1891226"/>
                </a:lnTo>
                <a:lnTo>
                  <a:pt x="6133531" y="1888124"/>
                </a:lnTo>
                <a:lnTo>
                  <a:pt x="6132587" y="1889068"/>
                </a:lnTo>
                <a:lnTo>
                  <a:pt x="6130429" y="1889068"/>
                </a:lnTo>
                <a:lnTo>
                  <a:pt x="6130429" y="1888124"/>
                </a:lnTo>
                <a:cubicBezTo>
                  <a:pt x="6130429" y="1885966"/>
                  <a:pt x="6131463" y="1884887"/>
                  <a:pt x="6133531" y="1884887"/>
                </a:cubicBezTo>
                <a:lnTo>
                  <a:pt x="6133531" y="1883808"/>
                </a:lnTo>
                <a:close/>
                <a:moveTo>
                  <a:pt x="5268603" y="1881245"/>
                </a:moveTo>
                <a:lnTo>
                  <a:pt x="5266445" y="1889877"/>
                </a:lnTo>
                <a:lnTo>
                  <a:pt x="5266445" y="1890956"/>
                </a:lnTo>
                <a:cubicBezTo>
                  <a:pt x="5269862" y="1890956"/>
                  <a:pt x="5272739" y="1892395"/>
                  <a:pt x="5275077" y="1895272"/>
                </a:cubicBezTo>
                <a:lnTo>
                  <a:pt x="5277235" y="1895272"/>
                </a:lnTo>
                <a:lnTo>
                  <a:pt x="5276156" y="1894193"/>
                </a:lnTo>
                <a:lnTo>
                  <a:pt x="5276156" y="1893114"/>
                </a:lnTo>
                <a:lnTo>
                  <a:pt x="5277235" y="1892035"/>
                </a:lnTo>
                <a:lnTo>
                  <a:pt x="5275077" y="1892035"/>
                </a:lnTo>
                <a:lnTo>
                  <a:pt x="5275077" y="1894193"/>
                </a:lnTo>
                <a:lnTo>
                  <a:pt x="5273998" y="1894193"/>
                </a:lnTo>
                <a:cubicBezTo>
                  <a:pt x="5273998" y="1891136"/>
                  <a:pt x="5271840" y="1889338"/>
                  <a:pt x="5267524" y="1888798"/>
                </a:cubicBezTo>
                <a:lnTo>
                  <a:pt x="5267524" y="1887719"/>
                </a:lnTo>
                <a:lnTo>
                  <a:pt x="5270761" y="1883403"/>
                </a:lnTo>
                <a:close/>
                <a:moveTo>
                  <a:pt x="3636331" y="1880975"/>
                </a:moveTo>
                <a:cubicBezTo>
                  <a:pt x="3636331" y="1883673"/>
                  <a:pt x="3633813" y="1888034"/>
                  <a:pt x="3628778" y="1894058"/>
                </a:cubicBezTo>
                <a:lnTo>
                  <a:pt x="3628778" y="1896216"/>
                </a:lnTo>
                <a:cubicBezTo>
                  <a:pt x="3633813" y="1897475"/>
                  <a:pt x="3636331" y="1898914"/>
                  <a:pt x="3636331" y="1900532"/>
                </a:cubicBezTo>
                <a:lnTo>
                  <a:pt x="3635252" y="1907006"/>
                </a:lnTo>
                <a:lnTo>
                  <a:pt x="3637410" y="1909164"/>
                </a:lnTo>
                <a:lnTo>
                  <a:pt x="3644018" y="1903769"/>
                </a:lnTo>
                <a:lnTo>
                  <a:pt x="3644018" y="1884212"/>
                </a:lnTo>
                <a:cubicBezTo>
                  <a:pt x="3643299" y="1882054"/>
                  <a:pt x="3641096" y="1880975"/>
                  <a:pt x="3637410" y="1880975"/>
                </a:cubicBezTo>
                <a:close/>
                <a:moveTo>
                  <a:pt x="2226336" y="1880571"/>
                </a:moveTo>
                <a:lnTo>
                  <a:pt x="2226336" y="1882729"/>
                </a:lnTo>
                <a:lnTo>
                  <a:pt x="2230516" y="1885966"/>
                </a:lnTo>
                <a:lnTo>
                  <a:pt x="2233753" y="1884887"/>
                </a:lnTo>
                <a:lnTo>
                  <a:pt x="2233753" y="1880571"/>
                </a:lnTo>
                <a:close/>
                <a:moveTo>
                  <a:pt x="648198" y="1880571"/>
                </a:moveTo>
                <a:lnTo>
                  <a:pt x="648198" y="1883808"/>
                </a:lnTo>
                <a:cubicBezTo>
                  <a:pt x="648198" y="1885606"/>
                  <a:pt x="651165" y="1887045"/>
                  <a:pt x="657100" y="1888124"/>
                </a:cubicBezTo>
                <a:lnTo>
                  <a:pt x="657100" y="1883808"/>
                </a:lnTo>
                <a:lnTo>
                  <a:pt x="653863" y="1880571"/>
                </a:lnTo>
                <a:close/>
                <a:moveTo>
                  <a:pt x="8624798" y="1879222"/>
                </a:moveTo>
                <a:lnTo>
                  <a:pt x="8624798" y="1880301"/>
                </a:lnTo>
                <a:lnTo>
                  <a:pt x="8626956" y="1880301"/>
                </a:lnTo>
                <a:lnTo>
                  <a:pt x="8626956" y="1879222"/>
                </a:lnTo>
                <a:close/>
                <a:moveTo>
                  <a:pt x="8616166" y="1879222"/>
                </a:moveTo>
                <a:lnTo>
                  <a:pt x="8616166" y="1880301"/>
                </a:lnTo>
                <a:lnTo>
                  <a:pt x="8618324" y="1880301"/>
                </a:lnTo>
                <a:lnTo>
                  <a:pt x="8618324" y="1879222"/>
                </a:lnTo>
                <a:close/>
                <a:moveTo>
                  <a:pt x="5097715" y="1878008"/>
                </a:moveTo>
                <a:lnTo>
                  <a:pt x="5096636" y="1879087"/>
                </a:lnTo>
                <a:lnTo>
                  <a:pt x="5098794" y="1885561"/>
                </a:lnTo>
                <a:lnTo>
                  <a:pt x="5098794" y="1886640"/>
                </a:lnTo>
                <a:lnTo>
                  <a:pt x="5095557" y="1890956"/>
                </a:lnTo>
                <a:lnTo>
                  <a:pt x="5097715" y="1893114"/>
                </a:lnTo>
                <a:lnTo>
                  <a:pt x="5098794" y="1893114"/>
                </a:lnTo>
                <a:lnTo>
                  <a:pt x="5107427" y="1885561"/>
                </a:lnTo>
                <a:cubicBezTo>
                  <a:pt x="5105269" y="1880526"/>
                  <a:pt x="5102032" y="1878008"/>
                  <a:pt x="5097715" y="1878008"/>
                </a:cubicBezTo>
                <a:close/>
                <a:moveTo>
                  <a:pt x="3226728" y="1877334"/>
                </a:moveTo>
                <a:lnTo>
                  <a:pt x="3226728" y="1878413"/>
                </a:lnTo>
                <a:lnTo>
                  <a:pt x="3228886" y="1880571"/>
                </a:lnTo>
                <a:lnTo>
                  <a:pt x="3229965" y="1880571"/>
                </a:lnTo>
                <a:lnTo>
                  <a:pt x="3229965" y="1877334"/>
                </a:lnTo>
                <a:close/>
                <a:moveTo>
                  <a:pt x="3220254" y="1877334"/>
                </a:moveTo>
                <a:lnTo>
                  <a:pt x="3218096" y="1879492"/>
                </a:lnTo>
                <a:lnTo>
                  <a:pt x="3219175" y="1880571"/>
                </a:lnTo>
                <a:lnTo>
                  <a:pt x="3221333" y="1880571"/>
                </a:lnTo>
                <a:lnTo>
                  <a:pt x="3221333" y="1877334"/>
                </a:lnTo>
                <a:close/>
                <a:moveTo>
                  <a:pt x="570914" y="1876255"/>
                </a:moveTo>
                <a:cubicBezTo>
                  <a:pt x="568036" y="1877693"/>
                  <a:pt x="564035" y="1878413"/>
                  <a:pt x="558910" y="1878413"/>
                </a:cubicBezTo>
                <a:lnTo>
                  <a:pt x="552301" y="1878413"/>
                </a:lnTo>
                <a:cubicBezTo>
                  <a:pt x="552301" y="1879492"/>
                  <a:pt x="557786" y="1883088"/>
                  <a:pt x="568756" y="1889203"/>
                </a:cubicBezTo>
                <a:cubicBezTo>
                  <a:pt x="568756" y="1891361"/>
                  <a:pt x="572443" y="1894688"/>
                  <a:pt x="579816" y="1899183"/>
                </a:cubicBezTo>
                <a:cubicBezTo>
                  <a:pt x="588627" y="1909974"/>
                  <a:pt x="593393" y="1917257"/>
                  <a:pt x="594112" y="1921033"/>
                </a:cubicBezTo>
                <a:lnTo>
                  <a:pt x="596270" y="1921033"/>
                </a:lnTo>
                <a:cubicBezTo>
                  <a:pt x="600047" y="1905747"/>
                  <a:pt x="601935" y="1895137"/>
                  <a:pt x="601935" y="1889203"/>
                </a:cubicBezTo>
                <a:cubicBezTo>
                  <a:pt x="601935" y="1882009"/>
                  <a:pt x="598968" y="1878413"/>
                  <a:pt x="593033" y="1878413"/>
                </a:cubicBezTo>
                <a:lnTo>
                  <a:pt x="584266" y="1876255"/>
                </a:lnTo>
                <a:lnTo>
                  <a:pt x="570914" y="1877334"/>
                </a:lnTo>
                <a:close/>
                <a:moveTo>
                  <a:pt x="4151676" y="1874771"/>
                </a:moveTo>
                <a:lnTo>
                  <a:pt x="4151676" y="1875850"/>
                </a:lnTo>
                <a:lnTo>
                  <a:pt x="4153834" y="1878143"/>
                </a:lnTo>
                <a:lnTo>
                  <a:pt x="4154913" y="1878143"/>
                </a:lnTo>
                <a:lnTo>
                  <a:pt x="4154913" y="1876929"/>
                </a:lnTo>
                <a:lnTo>
                  <a:pt x="4152755" y="1874771"/>
                </a:lnTo>
                <a:close/>
                <a:moveTo>
                  <a:pt x="6127192" y="1874232"/>
                </a:moveTo>
                <a:lnTo>
                  <a:pt x="6127192" y="1879492"/>
                </a:lnTo>
                <a:lnTo>
                  <a:pt x="6128271" y="1880571"/>
                </a:lnTo>
                <a:lnTo>
                  <a:pt x="6129350" y="1880571"/>
                </a:lnTo>
                <a:lnTo>
                  <a:pt x="6128271" y="1874232"/>
                </a:lnTo>
                <a:close/>
                <a:moveTo>
                  <a:pt x="8287758" y="1874097"/>
                </a:moveTo>
                <a:lnTo>
                  <a:pt x="8289916" y="1876255"/>
                </a:lnTo>
                <a:lnTo>
                  <a:pt x="8290995" y="1876255"/>
                </a:lnTo>
                <a:lnTo>
                  <a:pt x="8290995" y="1874097"/>
                </a:lnTo>
                <a:close/>
                <a:moveTo>
                  <a:pt x="8207102" y="1874097"/>
                </a:moveTo>
                <a:lnTo>
                  <a:pt x="8196177" y="1875176"/>
                </a:lnTo>
                <a:lnTo>
                  <a:pt x="8194019" y="1875176"/>
                </a:lnTo>
                <a:lnTo>
                  <a:pt x="8192940" y="1880571"/>
                </a:lnTo>
                <a:lnTo>
                  <a:pt x="8192940" y="1892440"/>
                </a:lnTo>
                <a:cubicBezTo>
                  <a:pt x="8192940" y="1896576"/>
                  <a:pt x="8195818" y="1899813"/>
                  <a:pt x="8201572" y="1902151"/>
                </a:cubicBezTo>
                <a:lnTo>
                  <a:pt x="8202651" y="1901072"/>
                </a:lnTo>
                <a:lnTo>
                  <a:pt x="8208181" y="1902151"/>
                </a:lnTo>
                <a:lnTo>
                  <a:pt x="8216813" y="1899993"/>
                </a:lnTo>
                <a:lnTo>
                  <a:pt x="8221264" y="1902151"/>
                </a:lnTo>
                <a:lnTo>
                  <a:pt x="8225580" y="1901072"/>
                </a:lnTo>
                <a:lnTo>
                  <a:pt x="8225580" y="1899993"/>
                </a:lnTo>
                <a:lnTo>
                  <a:pt x="8223422" y="1899993"/>
                </a:lnTo>
                <a:lnTo>
                  <a:pt x="8222343" y="1901072"/>
                </a:lnTo>
                <a:lnTo>
                  <a:pt x="8221264" y="1901072"/>
                </a:lnTo>
                <a:cubicBezTo>
                  <a:pt x="8219826" y="1901072"/>
                  <a:pt x="8217622" y="1897475"/>
                  <a:pt x="8214655" y="1890282"/>
                </a:cubicBezTo>
                <a:lnTo>
                  <a:pt x="8214655" y="1889203"/>
                </a:lnTo>
                <a:lnTo>
                  <a:pt x="8217892" y="1884887"/>
                </a:lnTo>
                <a:lnTo>
                  <a:pt x="8215734" y="1879492"/>
                </a:lnTo>
                <a:lnTo>
                  <a:pt x="8210339" y="1879492"/>
                </a:lnTo>
                <a:cubicBezTo>
                  <a:pt x="8208361" y="1879492"/>
                  <a:pt x="8207282" y="1877693"/>
                  <a:pt x="8207102" y="1874097"/>
                </a:cubicBezTo>
                <a:close/>
                <a:moveTo>
                  <a:pt x="6223089" y="1873153"/>
                </a:moveTo>
                <a:cubicBezTo>
                  <a:pt x="6223089" y="1877379"/>
                  <a:pt x="6218458" y="1883043"/>
                  <a:pt x="6209196" y="1890147"/>
                </a:cubicBezTo>
                <a:cubicBezTo>
                  <a:pt x="6207938" y="1893024"/>
                  <a:pt x="6204026" y="1895902"/>
                  <a:pt x="6197462" y="1898779"/>
                </a:cubicBezTo>
                <a:cubicBezTo>
                  <a:pt x="6197462" y="1903724"/>
                  <a:pt x="6187526" y="1910783"/>
                  <a:pt x="6167655" y="1919954"/>
                </a:cubicBezTo>
                <a:lnTo>
                  <a:pt x="6163474" y="1919954"/>
                </a:lnTo>
                <a:lnTo>
                  <a:pt x="6160237" y="1916852"/>
                </a:lnTo>
                <a:lnTo>
                  <a:pt x="6161316" y="1915773"/>
                </a:lnTo>
                <a:lnTo>
                  <a:pt x="6162395" y="1915773"/>
                </a:lnTo>
                <a:lnTo>
                  <a:pt x="6161316" y="1911457"/>
                </a:lnTo>
                <a:lnTo>
                  <a:pt x="6160237" y="1911457"/>
                </a:lnTo>
                <a:lnTo>
                  <a:pt x="6148502" y="1922112"/>
                </a:lnTo>
                <a:lnTo>
                  <a:pt x="6150660" y="1922112"/>
                </a:lnTo>
                <a:lnTo>
                  <a:pt x="6150660" y="1923191"/>
                </a:lnTo>
                <a:lnTo>
                  <a:pt x="6151739" y="1922112"/>
                </a:lnTo>
                <a:lnTo>
                  <a:pt x="6159158" y="1922112"/>
                </a:lnTo>
                <a:lnTo>
                  <a:pt x="6163474" y="1925349"/>
                </a:lnTo>
                <a:lnTo>
                  <a:pt x="6178310" y="1924270"/>
                </a:lnTo>
                <a:lnTo>
                  <a:pt x="6180468" y="1926428"/>
                </a:lnTo>
                <a:cubicBezTo>
                  <a:pt x="6181907" y="1923191"/>
                  <a:pt x="6183345" y="1921393"/>
                  <a:pt x="6184784" y="1921033"/>
                </a:cubicBezTo>
                <a:lnTo>
                  <a:pt x="6203936" y="1921033"/>
                </a:lnTo>
                <a:cubicBezTo>
                  <a:pt x="6209061" y="1921033"/>
                  <a:pt x="6215805" y="1916807"/>
                  <a:pt x="6224168" y="1908355"/>
                </a:cubicBezTo>
                <a:lnTo>
                  <a:pt x="6226326" y="1908355"/>
                </a:lnTo>
                <a:lnTo>
                  <a:pt x="6245478" y="1916852"/>
                </a:lnTo>
                <a:lnTo>
                  <a:pt x="6246557" y="1915773"/>
                </a:lnTo>
                <a:cubicBezTo>
                  <a:pt x="6240173" y="1887359"/>
                  <a:pt x="6233429" y="1873153"/>
                  <a:pt x="6226326" y="1873153"/>
                </a:cubicBezTo>
                <a:close/>
                <a:moveTo>
                  <a:pt x="5264152" y="1872613"/>
                </a:moveTo>
                <a:lnTo>
                  <a:pt x="5264152" y="1876929"/>
                </a:lnTo>
                <a:lnTo>
                  <a:pt x="5265366" y="1876929"/>
                </a:lnTo>
                <a:lnTo>
                  <a:pt x="5265366" y="1872613"/>
                </a:lnTo>
                <a:close/>
                <a:moveTo>
                  <a:pt x="7255398" y="1871734"/>
                </a:moveTo>
                <a:cubicBezTo>
                  <a:pt x="7260433" y="1873173"/>
                  <a:pt x="7262950" y="1876050"/>
                  <a:pt x="7262950" y="1880366"/>
                </a:cubicBezTo>
                <a:cubicBezTo>
                  <a:pt x="7261872" y="1883243"/>
                  <a:pt x="7260792" y="1884682"/>
                  <a:pt x="7259714" y="1884682"/>
                </a:cubicBezTo>
                <a:lnTo>
                  <a:pt x="7256476" y="1883603"/>
                </a:lnTo>
                <a:lnTo>
                  <a:pt x="7254318" y="1885761"/>
                </a:lnTo>
                <a:cubicBezTo>
                  <a:pt x="7251441" y="1880006"/>
                  <a:pt x="7248924" y="1877129"/>
                  <a:pt x="7246766" y="1877129"/>
                </a:cubicBezTo>
                <a:lnTo>
                  <a:pt x="7246766" y="1872813"/>
                </a:lnTo>
                <a:lnTo>
                  <a:pt x="7248924" y="1872813"/>
                </a:lnTo>
                <a:close/>
                <a:moveTo>
                  <a:pt x="4124296" y="1871534"/>
                </a:moveTo>
                <a:cubicBezTo>
                  <a:pt x="4124296" y="1875131"/>
                  <a:pt x="4123576" y="1876929"/>
                  <a:pt x="4122138" y="1876929"/>
                </a:cubicBezTo>
                <a:lnTo>
                  <a:pt x="4116608" y="1876929"/>
                </a:lnTo>
                <a:lnTo>
                  <a:pt x="4113371" y="1874771"/>
                </a:lnTo>
                <a:lnTo>
                  <a:pt x="4109999" y="1874771"/>
                </a:lnTo>
                <a:lnTo>
                  <a:pt x="4107841" y="1876929"/>
                </a:lnTo>
                <a:lnTo>
                  <a:pt x="4107841" y="1880301"/>
                </a:lnTo>
                <a:lnTo>
                  <a:pt x="4115529" y="1880301"/>
                </a:lnTo>
                <a:lnTo>
                  <a:pt x="4115529" y="1884617"/>
                </a:lnTo>
                <a:cubicBezTo>
                  <a:pt x="4115529" y="1886865"/>
                  <a:pt x="4114090" y="1887989"/>
                  <a:pt x="4111213" y="1887989"/>
                </a:cubicBezTo>
                <a:lnTo>
                  <a:pt x="4109999" y="1889068"/>
                </a:lnTo>
                <a:lnTo>
                  <a:pt x="4109999" y="1893384"/>
                </a:lnTo>
                <a:lnTo>
                  <a:pt x="4115529" y="1894463"/>
                </a:lnTo>
                <a:cubicBezTo>
                  <a:pt x="4118586" y="1893564"/>
                  <a:pt x="4122947" y="1890641"/>
                  <a:pt x="4128612" y="1885696"/>
                </a:cubicBezTo>
                <a:lnTo>
                  <a:pt x="4129691" y="1873692"/>
                </a:lnTo>
                <a:lnTo>
                  <a:pt x="4128612" y="1873692"/>
                </a:lnTo>
                <a:close/>
                <a:moveTo>
                  <a:pt x="3568218" y="1871264"/>
                </a:moveTo>
                <a:lnTo>
                  <a:pt x="3573613" y="1879896"/>
                </a:lnTo>
                <a:cubicBezTo>
                  <a:pt x="3571096" y="1881875"/>
                  <a:pt x="3565701" y="1883313"/>
                  <a:pt x="3557428" y="1884212"/>
                </a:cubicBezTo>
                <a:cubicBezTo>
                  <a:pt x="3552123" y="1883313"/>
                  <a:pt x="3548481" y="1881875"/>
                  <a:pt x="3546503" y="1879896"/>
                </a:cubicBezTo>
                <a:lnTo>
                  <a:pt x="3538950" y="1884212"/>
                </a:lnTo>
                <a:lnTo>
                  <a:pt x="3537871" y="1884212"/>
                </a:lnTo>
                <a:cubicBezTo>
                  <a:pt x="3536433" y="1884212"/>
                  <a:pt x="3535713" y="1883133"/>
                  <a:pt x="3535713" y="1880975"/>
                </a:cubicBezTo>
                <a:cubicBezTo>
                  <a:pt x="3536253" y="1875221"/>
                  <a:pt x="3537332" y="1872343"/>
                  <a:pt x="3538950" y="1872343"/>
                </a:cubicBezTo>
                <a:lnTo>
                  <a:pt x="3541108" y="1872343"/>
                </a:lnTo>
                <a:lnTo>
                  <a:pt x="3545424" y="1875580"/>
                </a:lnTo>
                <a:close/>
                <a:moveTo>
                  <a:pt x="8171090" y="1870860"/>
                </a:moveTo>
                <a:lnTo>
                  <a:pt x="8171090" y="1871939"/>
                </a:lnTo>
                <a:lnTo>
                  <a:pt x="8173248" y="1871939"/>
                </a:lnTo>
                <a:lnTo>
                  <a:pt x="8173248" y="1870860"/>
                </a:lnTo>
                <a:close/>
                <a:moveTo>
                  <a:pt x="1216145" y="1870320"/>
                </a:moveTo>
                <a:lnTo>
                  <a:pt x="1213987" y="1872478"/>
                </a:lnTo>
                <a:lnTo>
                  <a:pt x="1213987" y="1873557"/>
                </a:lnTo>
                <a:lnTo>
                  <a:pt x="1218304" y="1874636"/>
                </a:lnTo>
                <a:lnTo>
                  <a:pt x="1218304" y="1872478"/>
                </a:lnTo>
                <a:close/>
                <a:moveTo>
                  <a:pt x="3223491" y="1868702"/>
                </a:moveTo>
                <a:lnTo>
                  <a:pt x="3223491" y="1870860"/>
                </a:lnTo>
                <a:lnTo>
                  <a:pt x="3225649" y="1873018"/>
                </a:lnTo>
                <a:lnTo>
                  <a:pt x="3231044" y="1873018"/>
                </a:lnTo>
                <a:lnTo>
                  <a:pt x="3234281" y="1869781"/>
                </a:lnTo>
                <a:lnTo>
                  <a:pt x="3233202" y="1868702"/>
                </a:lnTo>
                <a:close/>
                <a:moveTo>
                  <a:pt x="19286" y="1868553"/>
                </a:moveTo>
                <a:lnTo>
                  <a:pt x="21444" y="1868553"/>
                </a:lnTo>
                <a:lnTo>
                  <a:pt x="22523" y="1873813"/>
                </a:lnTo>
                <a:lnTo>
                  <a:pt x="21444" y="1873813"/>
                </a:lnTo>
                <a:lnTo>
                  <a:pt x="19286" y="1871655"/>
                </a:lnTo>
                <a:close/>
                <a:moveTo>
                  <a:pt x="4089229" y="1868297"/>
                </a:moveTo>
                <a:lnTo>
                  <a:pt x="4085991" y="1869376"/>
                </a:lnTo>
                <a:lnTo>
                  <a:pt x="4085991" y="1871534"/>
                </a:lnTo>
                <a:lnTo>
                  <a:pt x="4089229" y="1871534"/>
                </a:lnTo>
                <a:lnTo>
                  <a:pt x="4091387" y="1869376"/>
                </a:lnTo>
                <a:lnTo>
                  <a:pt x="4090308" y="1868297"/>
                </a:lnTo>
                <a:close/>
                <a:moveTo>
                  <a:pt x="7757981" y="1866813"/>
                </a:moveTo>
                <a:lnTo>
                  <a:pt x="7757981" y="1868971"/>
                </a:lnTo>
                <a:lnTo>
                  <a:pt x="7761218" y="1868971"/>
                </a:lnTo>
                <a:lnTo>
                  <a:pt x="7761218" y="1866813"/>
                </a:lnTo>
                <a:close/>
                <a:moveTo>
                  <a:pt x="8282228" y="1866544"/>
                </a:moveTo>
                <a:cubicBezTo>
                  <a:pt x="8275574" y="1868881"/>
                  <a:pt x="8270853" y="1871399"/>
                  <a:pt x="8268066" y="1874097"/>
                </a:cubicBezTo>
                <a:lnTo>
                  <a:pt x="8263750" y="1871939"/>
                </a:lnTo>
                <a:lnTo>
                  <a:pt x="8259434" y="1883808"/>
                </a:lnTo>
                <a:cubicBezTo>
                  <a:pt x="8259973" y="1893878"/>
                  <a:pt x="8261772" y="1898914"/>
                  <a:pt x="8264829" y="1898914"/>
                </a:cubicBezTo>
                <a:cubicBezTo>
                  <a:pt x="8267347" y="1898914"/>
                  <a:pt x="8273146" y="1891720"/>
                  <a:pt x="8282228" y="1877334"/>
                </a:cubicBezTo>
                <a:lnTo>
                  <a:pt x="8282228" y="1874097"/>
                </a:lnTo>
                <a:lnTo>
                  <a:pt x="8274675" y="1874097"/>
                </a:lnTo>
                <a:lnTo>
                  <a:pt x="8274675" y="1873018"/>
                </a:lnTo>
                <a:cubicBezTo>
                  <a:pt x="8275934" y="1870140"/>
                  <a:pt x="8279171" y="1868702"/>
                  <a:pt x="8284386" y="1868702"/>
                </a:cubicBezTo>
                <a:close/>
                <a:moveTo>
                  <a:pt x="1575305" y="1866409"/>
                </a:moveTo>
                <a:cubicBezTo>
                  <a:pt x="1571708" y="1870725"/>
                  <a:pt x="1568111" y="1872883"/>
                  <a:pt x="1564515" y="1872883"/>
                </a:cubicBezTo>
                <a:lnTo>
                  <a:pt x="1563436" y="1883808"/>
                </a:lnTo>
                <a:cubicBezTo>
                  <a:pt x="1565594" y="1886505"/>
                  <a:pt x="1566674" y="1889068"/>
                  <a:pt x="1566674" y="1891496"/>
                </a:cubicBezTo>
                <a:lnTo>
                  <a:pt x="1566674" y="1892575"/>
                </a:lnTo>
                <a:lnTo>
                  <a:pt x="1565594" y="1913345"/>
                </a:lnTo>
                <a:lnTo>
                  <a:pt x="1566674" y="1923056"/>
                </a:lnTo>
                <a:lnTo>
                  <a:pt x="1565594" y="1933981"/>
                </a:lnTo>
                <a:lnTo>
                  <a:pt x="1567751" y="1949357"/>
                </a:lnTo>
                <a:lnTo>
                  <a:pt x="1567751" y="1950436"/>
                </a:lnTo>
                <a:lnTo>
                  <a:pt x="1565594" y="1959068"/>
                </a:lnTo>
                <a:lnTo>
                  <a:pt x="1565594" y="1960282"/>
                </a:lnTo>
                <a:lnTo>
                  <a:pt x="1567751" y="1963519"/>
                </a:lnTo>
                <a:lnTo>
                  <a:pt x="1567751" y="1967835"/>
                </a:lnTo>
                <a:cubicBezTo>
                  <a:pt x="1567393" y="1970083"/>
                  <a:pt x="1564875" y="1971207"/>
                  <a:pt x="1560199" y="1971207"/>
                </a:cubicBezTo>
                <a:lnTo>
                  <a:pt x="1560199" y="1972286"/>
                </a:lnTo>
                <a:lnTo>
                  <a:pt x="1563436" y="1972286"/>
                </a:lnTo>
                <a:lnTo>
                  <a:pt x="1566674" y="1971207"/>
                </a:lnTo>
                <a:lnTo>
                  <a:pt x="1567751" y="1972286"/>
                </a:lnTo>
                <a:lnTo>
                  <a:pt x="1567751" y="1987527"/>
                </a:lnTo>
                <a:lnTo>
                  <a:pt x="1569911" y="1989685"/>
                </a:lnTo>
                <a:lnTo>
                  <a:pt x="1570990" y="1989685"/>
                </a:lnTo>
                <a:lnTo>
                  <a:pt x="1574227" y="1985369"/>
                </a:lnTo>
                <a:lnTo>
                  <a:pt x="1576385" y="1985369"/>
                </a:lnTo>
                <a:lnTo>
                  <a:pt x="1574227" y="1979839"/>
                </a:lnTo>
                <a:lnTo>
                  <a:pt x="1578542" y="1954752"/>
                </a:lnTo>
                <a:lnTo>
                  <a:pt x="1578542" y="1948278"/>
                </a:lnTo>
                <a:cubicBezTo>
                  <a:pt x="1576385" y="1948278"/>
                  <a:pt x="1575305" y="1947514"/>
                  <a:pt x="1575305" y="1945985"/>
                </a:cubicBezTo>
                <a:lnTo>
                  <a:pt x="1575305" y="1920898"/>
                </a:lnTo>
                <a:lnTo>
                  <a:pt x="1577463" y="1917661"/>
                </a:lnTo>
                <a:lnTo>
                  <a:pt x="1577463" y="1895812"/>
                </a:lnTo>
                <a:cubicBezTo>
                  <a:pt x="1577463" y="1894373"/>
                  <a:pt x="1578901" y="1893654"/>
                  <a:pt x="1581779" y="1893654"/>
                </a:cubicBezTo>
                <a:lnTo>
                  <a:pt x="1582858" y="1892575"/>
                </a:lnTo>
                <a:lnTo>
                  <a:pt x="1582858" y="1889338"/>
                </a:lnTo>
                <a:lnTo>
                  <a:pt x="1580700" y="1889338"/>
                </a:lnTo>
                <a:lnTo>
                  <a:pt x="1579621" y="1890417"/>
                </a:lnTo>
                <a:lnTo>
                  <a:pt x="1578542" y="1890417"/>
                </a:lnTo>
                <a:lnTo>
                  <a:pt x="1575305" y="1878413"/>
                </a:lnTo>
                <a:lnTo>
                  <a:pt x="1578542" y="1872883"/>
                </a:lnTo>
                <a:lnTo>
                  <a:pt x="1578542" y="1871804"/>
                </a:lnTo>
                <a:lnTo>
                  <a:pt x="1577463" y="1866409"/>
                </a:lnTo>
                <a:close/>
                <a:moveTo>
                  <a:pt x="90770" y="1866395"/>
                </a:moveTo>
                <a:lnTo>
                  <a:pt x="90770" y="1867474"/>
                </a:lnTo>
                <a:lnTo>
                  <a:pt x="92928" y="1867474"/>
                </a:lnTo>
                <a:lnTo>
                  <a:pt x="92928" y="1866395"/>
                </a:lnTo>
                <a:close/>
                <a:moveTo>
                  <a:pt x="4106762" y="1866004"/>
                </a:moveTo>
                <a:lnTo>
                  <a:pt x="4106762" y="1867083"/>
                </a:lnTo>
                <a:lnTo>
                  <a:pt x="4108920" y="1867083"/>
                </a:lnTo>
                <a:lnTo>
                  <a:pt x="4108920" y="1866004"/>
                </a:lnTo>
                <a:close/>
                <a:moveTo>
                  <a:pt x="3220254" y="1865465"/>
                </a:moveTo>
                <a:lnTo>
                  <a:pt x="3219175" y="1866544"/>
                </a:lnTo>
                <a:lnTo>
                  <a:pt x="3219175" y="1867623"/>
                </a:lnTo>
                <a:lnTo>
                  <a:pt x="3222412" y="1867623"/>
                </a:lnTo>
                <a:close/>
                <a:moveTo>
                  <a:pt x="5120375" y="1865060"/>
                </a:moveTo>
                <a:lnTo>
                  <a:pt x="5119296" y="1868297"/>
                </a:lnTo>
                <a:lnTo>
                  <a:pt x="5120375" y="1872613"/>
                </a:lnTo>
                <a:lnTo>
                  <a:pt x="5121454" y="1872613"/>
                </a:lnTo>
                <a:lnTo>
                  <a:pt x="5121454" y="1869376"/>
                </a:lnTo>
                <a:lnTo>
                  <a:pt x="5120375" y="1869376"/>
                </a:lnTo>
                <a:lnTo>
                  <a:pt x="5121454" y="1868297"/>
                </a:lnTo>
                <a:lnTo>
                  <a:pt x="5121454" y="1865060"/>
                </a:lnTo>
                <a:close/>
                <a:moveTo>
                  <a:pt x="82273" y="1864237"/>
                </a:moveTo>
                <a:lnTo>
                  <a:pt x="80115" y="1866395"/>
                </a:lnTo>
                <a:lnTo>
                  <a:pt x="80115" y="1867474"/>
                </a:lnTo>
                <a:lnTo>
                  <a:pt x="81195" y="1866395"/>
                </a:lnTo>
                <a:lnTo>
                  <a:pt x="83352" y="1866395"/>
                </a:lnTo>
                <a:cubicBezTo>
                  <a:pt x="85420" y="1866395"/>
                  <a:pt x="86455" y="1867833"/>
                  <a:pt x="86455" y="1870711"/>
                </a:cubicBezTo>
                <a:lnTo>
                  <a:pt x="88612" y="1870711"/>
                </a:lnTo>
                <a:lnTo>
                  <a:pt x="88612" y="1867474"/>
                </a:lnTo>
                <a:cubicBezTo>
                  <a:pt x="86814" y="1867474"/>
                  <a:pt x="85060" y="1866395"/>
                  <a:pt x="83352" y="1864237"/>
                </a:cubicBezTo>
                <a:close/>
                <a:moveTo>
                  <a:pt x="5706799" y="1863307"/>
                </a:moveTo>
                <a:lnTo>
                  <a:pt x="5706799" y="1864386"/>
                </a:lnTo>
                <a:lnTo>
                  <a:pt x="5708957" y="1864386"/>
                </a:lnTo>
                <a:lnTo>
                  <a:pt x="5708957" y="1863307"/>
                </a:lnTo>
                <a:close/>
                <a:moveTo>
                  <a:pt x="7092198" y="1863102"/>
                </a:moveTo>
                <a:lnTo>
                  <a:pt x="7098672" y="1864181"/>
                </a:lnTo>
                <a:lnTo>
                  <a:pt x="7113778" y="1863102"/>
                </a:lnTo>
                <a:lnTo>
                  <a:pt x="7114857" y="1863102"/>
                </a:lnTo>
                <a:cubicBezTo>
                  <a:pt x="7123489" y="1863102"/>
                  <a:pt x="7127805" y="1865620"/>
                  <a:pt x="7127805" y="1870655"/>
                </a:cubicBezTo>
                <a:lnTo>
                  <a:pt x="7131042" y="1870655"/>
                </a:lnTo>
                <a:cubicBezTo>
                  <a:pt x="7133740" y="1868497"/>
                  <a:pt x="7136977" y="1867418"/>
                  <a:pt x="7140753" y="1867418"/>
                </a:cubicBezTo>
                <a:cubicBezTo>
                  <a:pt x="7146328" y="1867418"/>
                  <a:pt x="7149970" y="1869216"/>
                  <a:pt x="7151678" y="1872813"/>
                </a:cubicBezTo>
                <a:lnTo>
                  <a:pt x="7151678" y="1879287"/>
                </a:lnTo>
                <a:cubicBezTo>
                  <a:pt x="7151678" y="1881445"/>
                  <a:pt x="7148756" y="1882884"/>
                  <a:pt x="7142911" y="1883603"/>
                </a:cubicBezTo>
                <a:lnTo>
                  <a:pt x="7140753" y="1878208"/>
                </a:lnTo>
                <a:lnTo>
                  <a:pt x="7138595" y="1878208"/>
                </a:lnTo>
                <a:lnTo>
                  <a:pt x="7138595" y="1884682"/>
                </a:lnTo>
                <a:cubicBezTo>
                  <a:pt x="7138595" y="1890257"/>
                  <a:pt x="7140034" y="1893494"/>
                  <a:pt x="7142911" y="1894393"/>
                </a:cubicBezTo>
                <a:lnTo>
                  <a:pt x="7143990" y="1894393"/>
                </a:lnTo>
                <a:lnTo>
                  <a:pt x="7157073" y="1883603"/>
                </a:lnTo>
                <a:cubicBezTo>
                  <a:pt x="7168942" y="1883603"/>
                  <a:pt x="7177215" y="1891201"/>
                  <a:pt x="7181890" y="1906397"/>
                </a:cubicBezTo>
                <a:lnTo>
                  <a:pt x="7181890" y="1907476"/>
                </a:lnTo>
                <a:lnTo>
                  <a:pt x="7177574" y="1906397"/>
                </a:lnTo>
                <a:lnTo>
                  <a:pt x="7168942" y="1909634"/>
                </a:lnTo>
                <a:lnTo>
                  <a:pt x="7160310" y="1909634"/>
                </a:lnTo>
                <a:cubicBezTo>
                  <a:pt x="7155994" y="1909634"/>
                  <a:pt x="7153836" y="1908195"/>
                  <a:pt x="7153836" y="1905318"/>
                </a:cubicBezTo>
                <a:lnTo>
                  <a:pt x="7149385" y="1911792"/>
                </a:lnTo>
                <a:lnTo>
                  <a:pt x="7158152" y="1911792"/>
                </a:lnTo>
                <a:cubicBezTo>
                  <a:pt x="7164626" y="1912871"/>
                  <a:pt x="7167863" y="1915748"/>
                  <a:pt x="7167863" y="1920424"/>
                </a:cubicBezTo>
                <a:cubicBezTo>
                  <a:pt x="7167863" y="1924021"/>
                  <a:pt x="7162064" y="1929056"/>
                  <a:pt x="7150464" y="1935530"/>
                </a:cubicBezTo>
                <a:cubicBezTo>
                  <a:pt x="7149206" y="1940565"/>
                  <a:pt x="7147048" y="1943083"/>
                  <a:pt x="7143990" y="1943083"/>
                </a:cubicBezTo>
                <a:lnTo>
                  <a:pt x="7145069" y="1948478"/>
                </a:lnTo>
                <a:lnTo>
                  <a:pt x="7143990" y="1949557"/>
                </a:lnTo>
                <a:lnTo>
                  <a:pt x="7142911" y="1948478"/>
                </a:lnTo>
                <a:lnTo>
                  <a:pt x="7137516" y="1948478"/>
                </a:lnTo>
                <a:lnTo>
                  <a:pt x="7135358" y="1950636"/>
                </a:lnTo>
                <a:lnTo>
                  <a:pt x="7139674" y="1951715"/>
                </a:lnTo>
                <a:lnTo>
                  <a:pt x="7143990" y="1950636"/>
                </a:lnTo>
                <a:lnTo>
                  <a:pt x="7147227" y="1953873"/>
                </a:lnTo>
                <a:lnTo>
                  <a:pt x="7151678" y="1952794"/>
                </a:lnTo>
                <a:lnTo>
                  <a:pt x="7152757" y="1953873"/>
                </a:lnTo>
                <a:lnTo>
                  <a:pt x="7153836" y="1950636"/>
                </a:lnTo>
                <a:lnTo>
                  <a:pt x="7152757" y="1949557"/>
                </a:lnTo>
                <a:lnTo>
                  <a:pt x="7152757" y="1947399"/>
                </a:lnTo>
                <a:cubicBezTo>
                  <a:pt x="7157973" y="1940386"/>
                  <a:pt x="7163368" y="1934631"/>
                  <a:pt x="7168942" y="1930135"/>
                </a:cubicBezTo>
                <a:lnTo>
                  <a:pt x="7170021" y="1930135"/>
                </a:lnTo>
                <a:cubicBezTo>
                  <a:pt x="7178294" y="1930135"/>
                  <a:pt x="7186926" y="1937688"/>
                  <a:pt x="7195918" y="1952794"/>
                </a:cubicBezTo>
                <a:lnTo>
                  <a:pt x="7195918" y="1953873"/>
                </a:lnTo>
                <a:lnTo>
                  <a:pt x="7198076" y="1953873"/>
                </a:lnTo>
                <a:cubicBezTo>
                  <a:pt x="7200234" y="1953334"/>
                  <a:pt x="7201312" y="1950456"/>
                  <a:pt x="7201312" y="1945241"/>
                </a:cubicBezTo>
                <a:lnTo>
                  <a:pt x="7201312" y="1944162"/>
                </a:lnTo>
                <a:cubicBezTo>
                  <a:pt x="7198435" y="1944162"/>
                  <a:pt x="7196996" y="1942004"/>
                  <a:pt x="7196996" y="1937688"/>
                </a:cubicBezTo>
                <a:lnTo>
                  <a:pt x="7196996" y="1936609"/>
                </a:lnTo>
                <a:lnTo>
                  <a:pt x="7203470" y="1926898"/>
                </a:lnTo>
                <a:lnTo>
                  <a:pt x="7201312" y="1920424"/>
                </a:lnTo>
                <a:lnTo>
                  <a:pt x="7203470" y="1915029"/>
                </a:lnTo>
                <a:lnTo>
                  <a:pt x="7202392" y="1913950"/>
                </a:lnTo>
                <a:lnTo>
                  <a:pt x="7202392" y="1912871"/>
                </a:lnTo>
                <a:cubicBezTo>
                  <a:pt x="7202931" y="1891201"/>
                  <a:pt x="7204370" y="1880366"/>
                  <a:pt x="7206708" y="1880366"/>
                </a:cubicBezTo>
                <a:lnTo>
                  <a:pt x="7205628" y="1869576"/>
                </a:lnTo>
                <a:cubicBezTo>
                  <a:pt x="7205628" y="1865260"/>
                  <a:pt x="7210709" y="1863102"/>
                  <a:pt x="7220869" y="1863102"/>
                </a:cubicBezTo>
                <a:cubicBezTo>
                  <a:pt x="7229142" y="1870655"/>
                  <a:pt x="7237414" y="1874611"/>
                  <a:pt x="7245686" y="1874971"/>
                </a:cubicBezTo>
                <a:lnTo>
                  <a:pt x="7246766" y="1879287"/>
                </a:lnTo>
                <a:lnTo>
                  <a:pt x="7245686" y="1880366"/>
                </a:lnTo>
                <a:lnTo>
                  <a:pt x="7251082" y="1882524"/>
                </a:lnTo>
                <a:lnTo>
                  <a:pt x="7251082" y="1883603"/>
                </a:lnTo>
                <a:cubicBezTo>
                  <a:pt x="7249643" y="1885222"/>
                  <a:pt x="7247844" y="1891381"/>
                  <a:pt x="7245686" y="1902081"/>
                </a:cubicBezTo>
                <a:lnTo>
                  <a:pt x="7243528" y="1902081"/>
                </a:lnTo>
                <a:lnTo>
                  <a:pt x="7243528" y="1909634"/>
                </a:lnTo>
                <a:lnTo>
                  <a:pt x="7238134" y="1927977"/>
                </a:lnTo>
                <a:lnTo>
                  <a:pt x="7238134" y="1929056"/>
                </a:lnTo>
                <a:lnTo>
                  <a:pt x="7248924" y="1927977"/>
                </a:lnTo>
                <a:lnTo>
                  <a:pt x="7257556" y="1932293"/>
                </a:lnTo>
                <a:lnTo>
                  <a:pt x="7271582" y="1927977"/>
                </a:lnTo>
                <a:lnTo>
                  <a:pt x="7272662" y="1929056"/>
                </a:lnTo>
                <a:lnTo>
                  <a:pt x="7274820" y="1929056"/>
                </a:lnTo>
                <a:lnTo>
                  <a:pt x="7274820" y="1927977"/>
                </a:lnTo>
                <a:cubicBezTo>
                  <a:pt x="7272662" y="1927977"/>
                  <a:pt x="7271582" y="1927258"/>
                  <a:pt x="7271582" y="1925819"/>
                </a:cubicBezTo>
                <a:lnTo>
                  <a:pt x="7271582" y="1924740"/>
                </a:lnTo>
                <a:lnTo>
                  <a:pt x="7283452" y="1906397"/>
                </a:lnTo>
                <a:lnTo>
                  <a:pt x="7284666" y="1906397"/>
                </a:lnTo>
                <a:cubicBezTo>
                  <a:pt x="7286824" y="1906397"/>
                  <a:pt x="7292218" y="1909634"/>
                  <a:pt x="7300850" y="1916108"/>
                </a:cubicBezTo>
                <a:lnTo>
                  <a:pt x="7304088" y="1917187"/>
                </a:lnTo>
                <a:lnTo>
                  <a:pt x="7307324" y="1916108"/>
                </a:lnTo>
                <a:cubicBezTo>
                  <a:pt x="7311640" y="1922222"/>
                  <a:pt x="7313798" y="1926538"/>
                  <a:pt x="7313798" y="1929056"/>
                </a:cubicBezTo>
                <a:lnTo>
                  <a:pt x="7313798" y="1931214"/>
                </a:lnTo>
                <a:lnTo>
                  <a:pt x="7307324" y="1937688"/>
                </a:lnTo>
                <a:lnTo>
                  <a:pt x="7304088" y="1934451"/>
                </a:lnTo>
                <a:lnTo>
                  <a:pt x="7304088" y="1935530"/>
                </a:lnTo>
                <a:lnTo>
                  <a:pt x="7305166" y="1938767"/>
                </a:lnTo>
                <a:lnTo>
                  <a:pt x="7298692" y="1944162"/>
                </a:lnTo>
                <a:cubicBezTo>
                  <a:pt x="7291320" y="1941465"/>
                  <a:pt x="7284081" y="1936789"/>
                  <a:pt x="7276978" y="1930135"/>
                </a:cubicBezTo>
                <a:lnTo>
                  <a:pt x="7276978" y="1931214"/>
                </a:lnTo>
                <a:lnTo>
                  <a:pt x="7281294" y="1938767"/>
                </a:lnTo>
                <a:lnTo>
                  <a:pt x="7282372" y="1937688"/>
                </a:lnTo>
                <a:lnTo>
                  <a:pt x="7283452" y="1937688"/>
                </a:lnTo>
                <a:cubicBezTo>
                  <a:pt x="7284620" y="1937688"/>
                  <a:pt x="7285744" y="1939127"/>
                  <a:pt x="7286824" y="1942004"/>
                </a:cubicBezTo>
                <a:lnTo>
                  <a:pt x="7287902" y="1940925"/>
                </a:lnTo>
                <a:lnTo>
                  <a:pt x="7288982" y="1940925"/>
                </a:lnTo>
                <a:lnTo>
                  <a:pt x="7299772" y="1948478"/>
                </a:lnTo>
                <a:cubicBezTo>
                  <a:pt x="7295995" y="1979500"/>
                  <a:pt x="7292039" y="1995010"/>
                  <a:pt x="7287902" y="1995010"/>
                </a:cubicBezTo>
                <a:lnTo>
                  <a:pt x="7287902" y="1996089"/>
                </a:lnTo>
                <a:lnTo>
                  <a:pt x="7288982" y="2000405"/>
                </a:lnTo>
                <a:lnTo>
                  <a:pt x="7284666" y="2006879"/>
                </a:lnTo>
                <a:lnTo>
                  <a:pt x="7285744" y="2015511"/>
                </a:lnTo>
                <a:lnTo>
                  <a:pt x="7272662" y="2051253"/>
                </a:lnTo>
                <a:cubicBezTo>
                  <a:pt x="7272662" y="2052692"/>
                  <a:pt x="7274820" y="2054131"/>
                  <a:pt x="7279136" y="2055569"/>
                </a:cubicBezTo>
                <a:cubicBezTo>
                  <a:pt x="7279136" y="2058447"/>
                  <a:pt x="7282777" y="2059885"/>
                  <a:pt x="7290060" y="2059885"/>
                </a:cubicBezTo>
                <a:cubicBezTo>
                  <a:pt x="7290600" y="2062223"/>
                  <a:pt x="7295995" y="2065460"/>
                  <a:pt x="7306246" y="2069596"/>
                </a:cubicBezTo>
                <a:cubicBezTo>
                  <a:pt x="7313259" y="2074632"/>
                  <a:pt x="7316856" y="2077869"/>
                  <a:pt x="7317036" y="2079307"/>
                </a:cubicBezTo>
                <a:lnTo>
                  <a:pt x="7317036" y="2080386"/>
                </a:lnTo>
                <a:lnTo>
                  <a:pt x="7294376" y="2123681"/>
                </a:lnTo>
                <a:lnTo>
                  <a:pt x="7293298" y="2123681"/>
                </a:lnTo>
                <a:cubicBezTo>
                  <a:pt x="7290780" y="2123681"/>
                  <a:pt x="7282103" y="2117927"/>
                  <a:pt x="7267266" y="2106417"/>
                </a:cubicBezTo>
                <a:cubicBezTo>
                  <a:pt x="7252160" y="2103540"/>
                  <a:pt x="7244608" y="2099179"/>
                  <a:pt x="7244608" y="2093334"/>
                </a:cubicBezTo>
                <a:lnTo>
                  <a:pt x="7240292" y="2091176"/>
                </a:lnTo>
                <a:cubicBezTo>
                  <a:pt x="7228422" y="2096302"/>
                  <a:pt x="7219746" y="2102101"/>
                  <a:pt x="7214260" y="2108575"/>
                </a:cubicBezTo>
                <a:cubicBezTo>
                  <a:pt x="7201133" y="2114510"/>
                  <a:pt x="7191422" y="2120624"/>
                  <a:pt x="7185127" y="2126918"/>
                </a:cubicBezTo>
                <a:lnTo>
                  <a:pt x="7180811" y="2127997"/>
                </a:lnTo>
                <a:lnTo>
                  <a:pt x="7165705" y="2124760"/>
                </a:lnTo>
                <a:lnTo>
                  <a:pt x="7159231" y="2126918"/>
                </a:lnTo>
                <a:lnTo>
                  <a:pt x="7158152" y="2125839"/>
                </a:lnTo>
                <a:lnTo>
                  <a:pt x="7158152" y="2124760"/>
                </a:lnTo>
                <a:cubicBezTo>
                  <a:pt x="7163907" y="2124401"/>
                  <a:pt x="7166784" y="2122243"/>
                  <a:pt x="7166784" y="2118286"/>
                </a:cubicBezTo>
                <a:cubicBezTo>
                  <a:pt x="7172359" y="2112532"/>
                  <a:pt x="7181711" y="2106058"/>
                  <a:pt x="7194838" y="2098864"/>
                </a:cubicBezTo>
                <a:cubicBezTo>
                  <a:pt x="7204909" y="2086366"/>
                  <a:pt x="7212867" y="2079847"/>
                  <a:pt x="7218711" y="2079307"/>
                </a:cubicBezTo>
                <a:cubicBezTo>
                  <a:pt x="7219431" y="2071395"/>
                  <a:pt x="7221229" y="2067438"/>
                  <a:pt x="7224106" y="2067438"/>
                </a:cubicBezTo>
                <a:lnTo>
                  <a:pt x="7221948" y="2064201"/>
                </a:lnTo>
                <a:cubicBezTo>
                  <a:pt x="7223387" y="2064201"/>
                  <a:pt x="7224106" y="2063122"/>
                  <a:pt x="7224106" y="2060964"/>
                </a:cubicBezTo>
                <a:cubicBezTo>
                  <a:pt x="7224106" y="2055929"/>
                  <a:pt x="7223387" y="2053411"/>
                  <a:pt x="7221948" y="2053411"/>
                </a:cubicBezTo>
                <a:lnTo>
                  <a:pt x="7223028" y="2045858"/>
                </a:lnTo>
                <a:lnTo>
                  <a:pt x="7223028" y="2035068"/>
                </a:lnTo>
                <a:lnTo>
                  <a:pt x="7228422" y="2028459"/>
                </a:lnTo>
                <a:lnTo>
                  <a:pt x="7228422" y="2025222"/>
                </a:lnTo>
                <a:cubicBezTo>
                  <a:pt x="7228422" y="2023784"/>
                  <a:pt x="7227344" y="2023064"/>
                  <a:pt x="7225186" y="2023064"/>
                </a:cubicBezTo>
                <a:cubicBezTo>
                  <a:pt x="7222128" y="2023064"/>
                  <a:pt x="7219970" y="2015152"/>
                  <a:pt x="7218711" y="1999326"/>
                </a:cubicBezTo>
                <a:cubicBezTo>
                  <a:pt x="7216104" y="1999326"/>
                  <a:pt x="7214260" y="1992493"/>
                  <a:pt x="7213182" y="1978825"/>
                </a:cubicBezTo>
                <a:lnTo>
                  <a:pt x="7190523" y="2003642"/>
                </a:lnTo>
                <a:lnTo>
                  <a:pt x="7185127" y="2004721"/>
                </a:lnTo>
                <a:lnTo>
                  <a:pt x="7184048" y="2003642"/>
                </a:lnTo>
                <a:lnTo>
                  <a:pt x="7184048" y="2001484"/>
                </a:lnTo>
                <a:lnTo>
                  <a:pt x="7187285" y="1995010"/>
                </a:lnTo>
                <a:lnTo>
                  <a:pt x="7186206" y="1993931"/>
                </a:lnTo>
                <a:lnTo>
                  <a:pt x="7185127" y="1993931"/>
                </a:lnTo>
                <a:cubicBezTo>
                  <a:pt x="7182250" y="1994291"/>
                  <a:pt x="7178294" y="1997888"/>
                  <a:pt x="7173258" y="2004721"/>
                </a:cubicBezTo>
                <a:cubicBezTo>
                  <a:pt x="7170741" y="2005081"/>
                  <a:pt x="7167863" y="2007239"/>
                  <a:pt x="7164626" y="2011195"/>
                </a:cubicBezTo>
                <a:lnTo>
                  <a:pt x="7160310" y="2011195"/>
                </a:lnTo>
                <a:cubicBezTo>
                  <a:pt x="7164626" y="2015152"/>
                  <a:pt x="7166784" y="2019468"/>
                  <a:pt x="7166784" y="2024143"/>
                </a:cubicBezTo>
                <a:lnTo>
                  <a:pt x="7165705" y="2025222"/>
                </a:lnTo>
                <a:cubicBezTo>
                  <a:pt x="7165705" y="2026661"/>
                  <a:pt x="7163907" y="2027380"/>
                  <a:pt x="7160310" y="2027380"/>
                </a:cubicBezTo>
                <a:lnTo>
                  <a:pt x="7159231" y="2028459"/>
                </a:lnTo>
                <a:lnTo>
                  <a:pt x="7159231" y="2030752"/>
                </a:lnTo>
                <a:cubicBezTo>
                  <a:pt x="7159771" y="2035068"/>
                  <a:pt x="7160850" y="2037226"/>
                  <a:pt x="7162468" y="2037226"/>
                </a:cubicBezTo>
                <a:lnTo>
                  <a:pt x="7164626" y="2037226"/>
                </a:lnTo>
                <a:cubicBezTo>
                  <a:pt x="7167144" y="2029224"/>
                  <a:pt x="7171100" y="2025222"/>
                  <a:pt x="7176495" y="2025222"/>
                </a:cubicBezTo>
                <a:lnTo>
                  <a:pt x="7185127" y="2029538"/>
                </a:lnTo>
                <a:lnTo>
                  <a:pt x="7194838" y="2028459"/>
                </a:lnTo>
                <a:lnTo>
                  <a:pt x="7195918" y="2029538"/>
                </a:lnTo>
                <a:lnTo>
                  <a:pt x="7195918" y="2030752"/>
                </a:lnTo>
                <a:cubicBezTo>
                  <a:pt x="7195918" y="2033270"/>
                  <a:pt x="7190523" y="2035788"/>
                  <a:pt x="7179732" y="2038305"/>
                </a:cubicBezTo>
                <a:cubicBezTo>
                  <a:pt x="7177934" y="2041542"/>
                  <a:pt x="7171820" y="2045499"/>
                  <a:pt x="7161389" y="2050174"/>
                </a:cubicBezTo>
                <a:cubicBezTo>
                  <a:pt x="7159951" y="2056828"/>
                  <a:pt x="7159231" y="2066179"/>
                  <a:pt x="7159231" y="2078228"/>
                </a:cubicBezTo>
                <a:lnTo>
                  <a:pt x="7160310" y="2082544"/>
                </a:lnTo>
                <a:lnTo>
                  <a:pt x="7159231" y="2085781"/>
                </a:lnTo>
                <a:lnTo>
                  <a:pt x="7160310" y="2091176"/>
                </a:lnTo>
                <a:lnTo>
                  <a:pt x="7157073" y="2097785"/>
                </a:lnTo>
                <a:lnTo>
                  <a:pt x="7158152" y="2106417"/>
                </a:lnTo>
                <a:cubicBezTo>
                  <a:pt x="7158152" y="2112172"/>
                  <a:pt x="7155994" y="2115049"/>
                  <a:pt x="7151678" y="2115049"/>
                </a:cubicBezTo>
                <a:cubicBezTo>
                  <a:pt x="7145834" y="2115049"/>
                  <a:pt x="7142911" y="2117207"/>
                  <a:pt x="7142911" y="2121523"/>
                </a:cubicBezTo>
                <a:cubicBezTo>
                  <a:pt x="7139135" y="2125120"/>
                  <a:pt x="7135898" y="2126918"/>
                  <a:pt x="7133200" y="2126918"/>
                </a:cubicBezTo>
                <a:lnTo>
                  <a:pt x="7128884" y="2126918"/>
                </a:lnTo>
                <a:lnTo>
                  <a:pt x="7124568" y="2123681"/>
                </a:lnTo>
                <a:lnTo>
                  <a:pt x="7118094" y="2129076"/>
                </a:lnTo>
                <a:lnTo>
                  <a:pt x="7112699" y="2129076"/>
                </a:lnTo>
                <a:cubicBezTo>
                  <a:pt x="7106046" y="2129076"/>
                  <a:pt x="7101370" y="2127638"/>
                  <a:pt x="7098672" y="2124760"/>
                </a:cubicBezTo>
                <a:lnTo>
                  <a:pt x="7099751" y="2113970"/>
                </a:lnTo>
                <a:cubicBezTo>
                  <a:pt x="7096335" y="2101652"/>
                  <a:pt x="7091659" y="2095492"/>
                  <a:pt x="7085724" y="2095492"/>
                </a:cubicBezTo>
                <a:cubicBezTo>
                  <a:pt x="7080599" y="2091896"/>
                  <a:pt x="7078036" y="2088659"/>
                  <a:pt x="7078036" y="2085781"/>
                </a:cubicBezTo>
                <a:lnTo>
                  <a:pt x="7082352" y="2082544"/>
                </a:lnTo>
                <a:lnTo>
                  <a:pt x="7085724" y="2082544"/>
                </a:lnTo>
                <a:lnTo>
                  <a:pt x="7096514" y="2086860"/>
                </a:lnTo>
                <a:cubicBezTo>
                  <a:pt x="7108743" y="2086860"/>
                  <a:pt x="7114857" y="2083983"/>
                  <a:pt x="7114857" y="2078228"/>
                </a:cubicBezTo>
                <a:lnTo>
                  <a:pt x="7114857" y="2067438"/>
                </a:lnTo>
                <a:lnTo>
                  <a:pt x="7113778" y="2066359"/>
                </a:lnTo>
                <a:lnTo>
                  <a:pt x="7113778" y="2065280"/>
                </a:lnTo>
                <a:lnTo>
                  <a:pt x="7106225" y="2066359"/>
                </a:lnTo>
                <a:lnTo>
                  <a:pt x="7099751" y="2065280"/>
                </a:lnTo>
                <a:cubicBezTo>
                  <a:pt x="7089411" y="2068158"/>
                  <a:pt x="7081453" y="2073193"/>
                  <a:pt x="7075878" y="2080386"/>
                </a:cubicBezTo>
                <a:lnTo>
                  <a:pt x="7073720" y="2080386"/>
                </a:lnTo>
                <a:cubicBezTo>
                  <a:pt x="7064369" y="2070136"/>
                  <a:pt x="7059693" y="2061863"/>
                  <a:pt x="7059693" y="2055569"/>
                </a:cubicBezTo>
                <a:lnTo>
                  <a:pt x="7059693" y="2044779"/>
                </a:lnTo>
                <a:cubicBezTo>
                  <a:pt x="7059693" y="2041183"/>
                  <a:pt x="7057176" y="2038305"/>
                  <a:pt x="7052140" y="2036147"/>
                </a:cubicBezTo>
                <a:lnTo>
                  <a:pt x="7052140" y="2035068"/>
                </a:lnTo>
                <a:cubicBezTo>
                  <a:pt x="7065088" y="2022929"/>
                  <a:pt x="7071562" y="2014612"/>
                  <a:pt x="7071562" y="2010116"/>
                </a:cubicBezTo>
                <a:cubicBezTo>
                  <a:pt x="7076598" y="2006699"/>
                  <a:pt x="7079115" y="2002743"/>
                  <a:pt x="7079115" y="1998247"/>
                </a:cubicBezTo>
                <a:lnTo>
                  <a:pt x="7080194" y="1989615"/>
                </a:lnTo>
                <a:lnTo>
                  <a:pt x="7076957" y="1988536"/>
                </a:lnTo>
                <a:lnTo>
                  <a:pt x="7068325" y="1991773"/>
                </a:lnTo>
                <a:lnTo>
                  <a:pt x="7065088" y="1991773"/>
                </a:lnTo>
                <a:cubicBezTo>
                  <a:pt x="7063470" y="1991773"/>
                  <a:pt x="7062031" y="1989256"/>
                  <a:pt x="7060772" y="1984220"/>
                </a:cubicBezTo>
                <a:cubicBezTo>
                  <a:pt x="7061851" y="1981343"/>
                  <a:pt x="7062930" y="1979904"/>
                  <a:pt x="7064009" y="1979904"/>
                </a:cubicBezTo>
                <a:cubicBezTo>
                  <a:pt x="7065448" y="1979904"/>
                  <a:pt x="7066167" y="1981703"/>
                  <a:pt x="7066167" y="1985299"/>
                </a:cubicBezTo>
                <a:lnTo>
                  <a:pt x="7067246" y="1986378"/>
                </a:lnTo>
                <a:lnTo>
                  <a:pt x="7068325" y="1986378"/>
                </a:lnTo>
                <a:lnTo>
                  <a:pt x="7074799" y="1984220"/>
                </a:lnTo>
                <a:lnTo>
                  <a:pt x="7081273" y="1985299"/>
                </a:lnTo>
                <a:lnTo>
                  <a:pt x="7084510" y="1984220"/>
                </a:lnTo>
                <a:lnTo>
                  <a:pt x="7084510" y="1976667"/>
                </a:lnTo>
                <a:cubicBezTo>
                  <a:pt x="7088917" y="1970913"/>
                  <a:pt x="7091119" y="1965832"/>
                  <a:pt x="7091119" y="1961426"/>
                </a:cubicBezTo>
                <a:lnTo>
                  <a:pt x="7080194" y="1964798"/>
                </a:lnTo>
                <a:lnTo>
                  <a:pt x="7067246" y="1959268"/>
                </a:lnTo>
                <a:lnTo>
                  <a:pt x="7060772" y="1960347"/>
                </a:lnTo>
                <a:lnTo>
                  <a:pt x="7058614" y="1960347"/>
                </a:lnTo>
                <a:cubicBezTo>
                  <a:pt x="7055737" y="1959448"/>
                  <a:pt x="7054298" y="1956211"/>
                  <a:pt x="7054298" y="1950636"/>
                </a:cubicBezTo>
                <a:lnTo>
                  <a:pt x="7055377" y="1949557"/>
                </a:lnTo>
                <a:lnTo>
                  <a:pt x="7059693" y="1949557"/>
                </a:lnTo>
                <a:lnTo>
                  <a:pt x="7068325" y="1951715"/>
                </a:lnTo>
                <a:lnTo>
                  <a:pt x="7078036" y="1949557"/>
                </a:lnTo>
                <a:lnTo>
                  <a:pt x="7091119" y="1950636"/>
                </a:lnTo>
                <a:lnTo>
                  <a:pt x="7092198" y="1949557"/>
                </a:lnTo>
                <a:lnTo>
                  <a:pt x="7092198" y="1933372"/>
                </a:lnTo>
                <a:lnTo>
                  <a:pt x="7094356" y="1926898"/>
                </a:lnTo>
                <a:lnTo>
                  <a:pt x="7093277" y="1915029"/>
                </a:lnTo>
                <a:lnTo>
                  <a:pt x="7093277" y="1911792"/>
                </a:lnTo>
                <a:lnTo>
                  <a:pt x="7091119" y="1909634"/>
                </a:lnTo>
                <a:lnTo>
                  <a:pt x="7088961" y="1909634"/>
                </a:lnTo>
                <a:lnTo>
                  <a:pt x="7072641" y="1910713"/>
                </a:lnTo>
                <a:lnTo>
                  <a:pt x="7062930" y="1908555"/>
                </a:lnTo>
                <a:lnTo>
                  <a:pt x="7057535" y="1909634"/>
                </a:lnTo>
                <a:lnTo>
                  <a:pt x="7056456" y="1908555"/>
                </a:lnTo>
                <a:lnTo>
                  <a:pt x="7056456" y="1907476"/>
                </a:lnTo>
                <a:cubicBezTo>
                  <a:pt x="7057895" y="1900193"/>
                  <a:pt x="7060772" y="1896551"/>
                  <a:pt x="7065088" y="1896551"/>
                </a:cubicBezTo>
                <a:lnTo>
                  <a:pt x="7071562" y="1898844"/>
                </a:lnTo>
                <a:lnTo>
                  <a:pt x="7079115" y="1897765"/>
                </a:lnTo>
                <a:cubicBezTo>
                  <a:pt x="7079115" y="1899204"/>
                  <a:pt x="7082757" y="1899923"/>
                  <a:pt x="7090040" y="1899923"/>
                </a:cubicBezTo>
                <a:lnTo>
                  <a:pt x="7094356" y="1905318"/>
                </a:lnTo>
                <a:lnTo>
                  <a:pt x="7094356" y="1904239"/>
                </a:lnTo>
                <a:lnTo>
                  <a:pt x="7093277" y="1886840"/>
                </a:lnTo>
                <a:lnTo>
                  <a:pt x="7095435" y="1884682"/>
                </a:lnTo>
                <a:lnTo>
                  <a:pt x="7096514" y="1885761"/>
                </a:lnTo>
                <a:lnTo>
                  <a:pt x="7098672" y="1885761"/>
                </a:lnTo>
                <a:lnTo>
                  <a:pt x="7098672" y="1884682"/>
                </a:lnTo>
                <a:cubicBezTo>
                  <a:pt x="7094356" y="1883963"/>
                  <a:pt x="7092198" y="1882884"/>
                  <a:pt x="7092198" y="1881445"/>
                </a:cubicBezTo>
                <a:lnTo>
                  <a:pt x="7092198" y="1879287"/>
                </a:lnTo>
                <a:lnTo>
                  <a:pt x="7093277" y="1871734"/>
                </a:lnTo>
                <a:cubicBezTo>
                  <a:pt x="7090400" y="1870295"/>
                  <a:pt x="7088961" y="1868137"/>
                  <a:pt x="7088961" y="1865260"/>
                </a:cubicBezTo>
                <a:close/>
                <a:moveTo>
                  <a:pt x="1223699" y="1862767"/>
                </a:moveTo>
                <a:lnTo>
                  <a:pt x="1223699" y="1866004"/>
                </a:lnTo>
                <a:lnTo>
                  <a:pt x="1225857" y="1868162"/>
                </a:lnTo>
                <a:lnTo>
                  <a:pt x="1226936" y="1867083"/>
                </a:lnTo>
                <a:lnTo>
                  <a:pt x="1226936" y="1862767"/>
                </a:lnTo>
                <a:close/>
                <a:moveTo>
                  <a:pt x="3245071" y="1862228"/>
                </a:moveTo>
                <a:lnTo>
                  <a:pt x="3246150" y="1862228"/>
                </a:lnTo>
                <a:lnTo>
                  <a:pt x="3246150" y="1863224"/>
                </a:lnTo>
                <a:lnTo>
                  <a:pt x="3245071" y="1862352"/>
                </a:lnTo>
                <a:close/>
                <a:moveTo>
                  <a:pt x="2094292" y="1861283"/>
                </a:moveTo>
                <a:cubicBezTo>
                  <a:pt x="2085660" y="1861283"/>
                  <a:pt x="2081345" y="1864835"/>
                  <a:pt x="2081345" y="1871939"/>
                </a:cubicBezTo>
                <a:cubicBezTo>
                  <a:pt x="2081345" y="1878952"/>
                  <a:pt x="2080625" y="1883268"/>
                  <a:pt x="2079188" y="1884887"/>
                </a:cubicBezTo>
                <a:lnTo>
                  <a:pt x="2081345" y="1890282"/>
                </a:lnTo>
                <a:cubicBezTo>
                  <a:pt x="2081345" y="1901881"/>
                  <a:pt x="2080264" y="1913300"/>
                  <a:pt x="2078106" y="1924540"/>
                </a:cubicBezTo>
                <a:lnTo>
                  <a:pt x="2078106" y="1935330"/>
                </a:lnTo>
                <a:lnTo>
                  <a:pt x="2083502" y="1938567"/>
                </a:lnTo>
                <a:lnTo>
                  <a:pt x="2085660" y="1936409"/>
                </a:lnTo>
                <a:lnTo>
                  <a:pt x="2087818" y="1936409"/>
                </a:lnTo>
                <a:lnTo>
                  <a:pt x="2091055" y="1939646"/>
                </a:lnTo>
                <a:cubicBezTo>
                  <a:pt x="2094292" y="1939646"/>
                  <a:pt x="2097844" y="1933217"/>
                  <a:pt x="2101710" y="1920359"/>
                </a:cubicBezTo>
                <a:lnTo>
                  <a:pt x="2101710" y="1919280"/>
                </a:lnTo>
                <a:cubicBezTo>
                  <a:pt x="2098924" y="1916043"/>
                  <a:pt x="2097531" y="1913525"/>
                  <a:pt x="2097531" y="1911727"/>
                </a:cubicBezTo>
                <a:lnTo>
                  <a:pt x="2098473" y="1903095"/>
                </a:lnTo>
                <a:cubicBezTo>
                  <a:pt x="2097125" y="1900757"/>
                  <a:pt x="2096090" y="1894688"/>
                  <a:pt x="2095371" y="1884887"/>
                </a:cubicBezTo>
                <a:lnTo>
                  <a:pt x="2096450" y="1862362"/>
                </a:lnTo>
                <a:lnTo>
                  <a:pt x="2095371" y="1861283"/>
                </a:lnTo>
                <a:close/>
                <a:moveTo>
                  <a:pt x="214452" y="1861000"/>
                </a:moveTo>
                <a:cubicBezTo>
                  <a:pt x="210135" y="1861000"/>
                  <a:pt x="207977" y="1865990"/>
                  <a:pt x="207977" y="1875971"/>
                </a:cubicBezTo>
                <a:lnTo>
                  <a:pt x="205954" y="1884468"/>
                </a:lnTo>
                <a:lnTo>
                  <a:pt x="207033" y="1889863"/>
                </a:lnTo>
                <a:cubicBezTo>
                  <a:pt x="204515" y="1901732"/>
                  <a:pt x="201278" y="1909915"/>
                  <a:pt x="197322" y="1914410"/>
                </a:cubicBezTo>
                <a:lnTo>
                  <a:pt x="201639" y="1914410"/>
                </a:lnTo>
                <a:lnTo>
                  <a:pt x="201639" y="1917513"/>
                </a:lnTo>
                <a:lnTo>
                  <a:pt x="199480" y="1921829"/>
                </a:lnTo>
                <a:lnTo>
                  <a:pt x="200559" y="1927089"/>
                </a:lnTo>
                <a:lnTo>
                  <a:pt x="198402" y="1927089"/>
                </a:lnTo>
                <a:lnTo>
                  <a:pt x="198402" y="1928168"/>
                </a:lnTo>
                <a:lnTo>
                  <a:pt x="200559" y="1931405"/>
                </a:lnTo>
                <a:lnTo>
                  <a:pt x="200559" y="1932484"/>
                </a:lnTo>
                <a:lnTo>
                  <a:pt x="193141" y="1967686"/>
                </a:lnTo>
                <a:lnTo>
                  <a:pt x="190982" y="1969844"/>
                </a:lnTo>
                <a:lnTo>
                  <a:pt x="188824" y="1967686"/>
                </a:lnTo>
                <a:lnTo>
                  <a:pt x="185587" y="1967686"/>
                </a:lnTo>
                <a:lnTo>
                  <a:pt x="185587" y="1970923"/>
                </a:lnTo>
                <a:lnTo>
                  <a:pt x="188824" y="1975104"/>
                </a:lnTo>
                <a:lnTo>
                  <a:pt x="188824" y="1979420"/>
                </a:lnTo>
                <a:cubicBezTo>
                  <a:pt x="187387" y="1988682"/>
                  <a:pt x="184913" y="1993313"/>
                  <a:pt x="181407" y="1993313"/>
                </a:cubicBezTo>
                <a:lnTo>
                  <a:pt x="178169" y="1993313"/>
                </a:lnTo>
                <a:lnTo>
                  <a:pt x="178169" y="1994257"/>
                </a:lnTo>
                <a:lnTo>
                  <a:pt x="180327" y="1996415"/>
                </a:lnTo>
                <a:lnTo>
                  <a:pt x="185587" y="1995336"/>
                </a:lnTo>
                <a:lnTo>
                  <a:pt x="185587" y="1996415"/>
                </a:lnTo>
                <a:lnTo>
                  <a:pt x="186667" y="1995336"/>
                </a:lnTo>
                <a:lnTo>
                  <a:pt x="188824" y="1995336"/>
                </a:lnTo>
                <a:lnTo>
                  <a:pt x="193141" y="1998573"/>
                </a:lnTo>
                <a:lnTo>
                  <a:pt x="196378" y="1998573"/>
                </a:lnTo>
                <a:cubicBezTo>
                  <a:pt x="196378" y="1996415"/>
                  <a:pt x="197052" y="1995336"/>
                  <a:pt x="198402" y="1995336"/>
                </a:cubicBezTo>
                <a:lnTo>
                  <a:pt x="213372" y="1995336"/>
                </a:lnTo>
                <a:lnTo>
                  <a:pt x="217689" y="1988997"/>
                </a:lnTo>
                <a:lnTo>
                  <a:pt x="217689" y="1986839"/>
                </a:lnTo>
                <a:cubicBezTo>
                  <a:pt x="215530" y="1986839"/>
                  <a:pt x="213731" y="1985400"/>
                  <a:pt x="212293" y="1982523"/>
                </a:cubicBezTo>
                <a:cubicBezTo>
                  <a:pt x="212293" y="1970294"/>
                  <a:pt x="213731" y="1960358"/>
                  <a:pt x="216609" y="1952715"/>
                </a:cubicBezTo>
                <a:lnTo>
                  <a:pt x="216609" y="1944218"/>
                </a:lnTo>
                <a:cubicBezTo>
                  <a:pt x="216609" y="1941880"/>
                  <a:pt x="215530" y="1939407"/>
                  <a:pt x="213372" y="1936800"/>
                </a:cubicBezTo>
                <a:lnTo>
                  <a:pt x="213372" y="1935721"/>
                </a:lnTo>
                <a:cubicBezTo>
                  <a:pt x="213372" y="1929786"/>
                  <a:pt x="214452" y="1925155"/>
                  <a:pt x="216609" y="1921829"/>
                </a:cubicBezTo>
                <a:lnTo>
                  <a:pt x="214452" y="1894044"/>
                </a:lnTo>
                <a:lnTo>
                  <a:pt x="217689" y="1867474"/>
                </a:lnTo>
                <a:lnTo>
                  <a:pt x="217689" y="1864237"/>
                </a:lnTo>
                <a:close/>
                <a:moveTo>
                  <a:pt x="1222620" y="1858451"/>
                </a:moveTo>
                <a:lnTo>
                  <a:pt x="1220461" y="1860609"/>
                </a:lnTo>
                <a:lnTo>
                  <a:pt x="1220461" y="1861688"/>
                </a:lnTo>
                <a:lnTo>
                  <a:pt x="1222620" y="1861688"/>
                </a:lnTo>
                <a:close/>
                <a:moveTo>
                  <a:pt x="9208120" y="1858181"/>
                </a:moveTo>
                <a:lnTo>
                  <a:pt x="9205962" y="1860339"/>
                </a:lnTo>
                <a:lnTo>
                  <a:pt x="9205962" y="1862497"/>
                </a:lnTo>
                <a:lnTo>
                  <a:pt x="9208120" y="1860339"/>
                </a:lnTo>
                <a:close/>
                <a:moveTo>
                  <a:pt x="6091990" y="1858181"/>
                </a:moveTo>
                <a:lnTo>
                  <a:pt x="6094148" y="1860339"/>
                </a:lnTo>
                <a:lnTo>
                  <a:pt x="6094148" y="1858181"/>
                </a:lnTo>
                <a:close/>
                <a:moveTo>
                  <a:pt x="1211830" y="1857372"/>
                </a:moveTo>
                <a:lnTo>
                  <a:pt x="1210750" y="1860609"/>
                </a:lnTo>
                <a:cubicBezTo>
                  <a:pt x="1211830" y="1864206"/>
                  <a:pt x="1214346" y="1866004"/>
                  <a:pt x="1218304" y="1866004"/>
                </a:cubicBezTo>
                <a:lnTo>
                  <a:pt x="1220461" y="1862767"/>
                </a:lnTo>
                <a:cubicBezTo>
                  <a:pt x="1216145" y="1862048"/>
                  <a:pt x="1213987" y="1860249"/>
                  <a:pt x="1213987" y="1857372"/>
                </a:cubicBezTo>
                <a:close/>
                <a:moveTo>
                  <a:pt x="4274143" y="1857237"/>
                </a:moveTo>
                <a:lnTo>
                  <a:pt x="4276436" y="1859530"/>
                </a:lnTo>
                <a:lnTo>
                  <a:pt x="4276436" y="1857237"/>
                </a:lnTo>
                <a:close/>
                <a:moveTo>
                  <a:pt x="4166917" y="1857237"/>
                </a:moveTo>
                <a:lnTo>
                  <a:pt x="4166917" y="1861688"/>
                </a:lnTo>
                <a:lnTo>
                  <a:pt x="4167996" y="1862767"/>
                </a:lnTo>
                <a:lnTo>
                  <a:pt x="4170289" y="1862767"/>
                </a:lnTo>
                <a:lnTo>
                  <a:pt x="4170289" y="1861688"/>
                </a:lnTo>
                <a:cubicBezTo>
                  <a:pt x="4168760" y="1861688"/>
                  <a:pt x="4167996" y="1860204"/>
                  <a:pt x="4167996" y="1857237"/>
                </a:cubicBezTo>
                <a:close/>
                <a:moveTo>
                  <a:pt x="3212701" y="1856833"/>
                </a:moveTo>
                <a:cubicBezTo>
                  <a:pt x="3212701" y="1858271"/>
                  <a:pt x="3211622" y="1858991"/>
                  <a:pt x="3209464" y="1858991"/>
                </a:cubicBezTo>
                <a:lnTo>
                  <a:pt x="3209464" y="1860070"/>
                </a:lnTo>
                <a:lnTo>
                  <a:pt x="3211622" y="1860070"/>
                </a:lnTo>
                <a:cubicBezTo>
                  <a:pt x="3211622" y="1858631"/>
                  <a:pt x="3212701" y="1857912"/>
                  <a:pt x="3214859" y="1857912"/>
                </a:cubicBezTo>
                <a:lnTo>
                  <a:pt x="3214859" y="1856833"/>
                </a:lnTo>
                <a:close/>
                <a:moveTo>
                  <a:pt x="234683" y="1856819"/>
                </a:moveTo>
                <a:lnTo>
                  <a:pt x="234683" y="1860056"/>
                </a:lnTo>
                <a:lnTo>
                  <a:pt x="235762" y="1861000"/>
                </a:lnTo>
                <a:lnTo>
                  <a:pt x="235762" y="1862079"/>
                </a:lnTo>
                <a:cubicBezTo>
                  <a:pt x="239269" y="1861180"/>
                  <a:pt x="241022" y="1860145"/>
                  <a:pt x="241022" y="1858977"/>
                </a:cubicBezTo>
                <a:lnTo>
                  <a:pt x="238999" y="1856819"/>
                </a:lnTo>
                <a:close/>
                <a:moveTo>
                  <a:pt x="3608276" y="1856158"/>
                </a:moveTo>
                <a:lnTo>
                  <a:pt x="3608276" y="1857237"/>
                </a:lnTo>
                <a:lnTo>
                  <a:pt x="3613671" y="1862632"/>
                </a:lnTo>
                <a:lnTo>
                  <a:pt x="3615829" y="1862632"/>
                </a:lnTo>
                <a:lnTo>
                  <a:pt x="3617988" y="1860474"/>
                </a:lnTo>
                <a:lnTo>
                  <a:pt x="3611513" y="1856158"/>
                </a:lnTo>
                <a:close/>
                <a:moveTo>
                  <a:pt x="1204277" y="1855214"/>
                </a:moveTo>
                <a:lnTo>
                  <a:pt x="1203198" y="1856293"/>
                </a:lnTo>
                <a:lnTo>
                  <a:pt x="1203198" y="1859530"/>
                </a:lnTo>
                <a:lnTo>
                  <a:pt x="1205356" y="1861688"/>
                </a:lnTo>
                <a:lnTo>
                  <a:pt x="1206434" y="1856293"/>
                </a:lnTo>
                <a:lnTo>
                  <a:pt x="1205356" y="1855214"/>
                </a:lnTo>
                <a:close/>
                <a:moveTo>
                  <a:pt x="9191665" y="1854944"/>
                </a:moveTo>
                <a:lnTo>
                  <a:pt x="9188428" y="1858181"/>
                </a:lnTo>
                <a:lnTo>
                  <a:pt x="9188428" y="1859260"/>
                </a:lnTo>
                <a:lnTo>
                  <a:pt x="9192744" y="1863576"/>
                </a:lnTo>
                <a:lnTo>
                  <a:pt x="9195037" y="1863576"/>
                </a:lnTo>
                <a:lnTo>
                  <a:pt x="9196116" y="1858181"/>
                </a:lnTo>
                <a:lnTo>
                  <a:pt x="9195037" y="1854944"/>
                </a:lnTo>
                <a:close/>
                <a:moveTo>
                  <a:pt x="5703562" y="1854675"/>
                </a:moveTo>
                <a:lnTo>
                  <a:pt x="5705720" y="1854675"/>
                </a:lnTo>
                <a:lnTo>
                  <a:pt x="5705720" y="1856833"/>
                </a:lnTo>
                <a:lnTo>
                  <a:pt x="5712194" y="1856833"/>
                </a:lnTo>
                <a:lnTo>
                  <a:pt x="5715431" y="1854675"/>
                </a:lnTo>
                <a:cubicBezTo>
                  <a:pt x="5721006" y="1858631"/>
                  <a:pt x="5728919" y="1861508"/>
                  <a:pt x="5739169" y="1863307"/>
                </a:cubicBezTo>
                <a:lnTo>
                  <a:pt x="5739169" y="1868702"/>
                </a:lnTo>
                <a:lnTo>
                  <a:pt x="5742406" y="1865465"/>
                </a:lnTo>
                <a:cubicBezTo>
                  <a:pt x="5748521" y="1867263"/>
                  <a:pt x="5756793" y="1872658"/>
                  <a:pt x="5767223" y="1881650"/>
                </a:cubicBezTo>
                <a:lnTo>
                  <a:pt x="5768302" y="1880571"/>
                </a:lnTo>
                <a:lnTo>
                  <a:pt x="5770460" y="1883808"/>
                </a:lnTo>
                <a:lnTo>
                  <a:pt x="5769381" y="1887045"/>
                </a:lnTo>
                <a:lnTo>
                  <a:pt x="5771539" y="1905388"/>
                </a:lnTo>
                <a:cubicBezTo>
                  <a:pt x="5765965" y="1919055"/>
                  <a:pt x="5758771" y="1925889"/>
                  <a:pt x="5749959" y="1925889"/>
                </a:cubicBezTo>
                <a:lnTo>
                  <a:pt x="5748880" y="1924810"/>
                </a:lnTo>
                <a:lnTo>
                  <a:pt x="5747801" y="1924810"/>
                </a:lnTo>
                <a:lnTo>
                  <a:pt x="5745643" y="1926968"/>
                </a:lnTo>
                <a:cubicBezTo>
                  <a:pt x="5731976" y="1922292"/>
                  <a:pt x="5725142" y="1914379"/>
                  <a:pt x="5725142" y="1903230"/>
                </a:cubicBezTo>
                <a:cubicBezTo>
                  <a:pt x="5723524" y="1890102"/>
                  <a:pt x="5715971" y="1876794"/>
                  <a:pt x="5702483" y="1863307"/>
                </a:cubicBezTo>
                <a:lnTo>
                  <a:pt x="5702483" y="1862228"/>
                </a:lnTo>
                <a:lnTo>
                  <a:pt x="5704641" y="1860070"/>
                </a:lnTo>
                <a:lnTo>
                  <a:pt x="5704641" y="1857912"/>
                </a:lnTo>
                <a:lnTo>
                  <a:pt x="5701404" y="1860070"/>
                </a:lnTo>
                <a:lnTo>
                  <a:pt x="5700325" y="1860070"/>
                </a:lnTo>
                <a:lnTo>
                  <a:pt x="5700325" y="1857912"/>
                </a:lnTo>
                <a:close/>
                <a:moveTo>
                  <a:pt x="154701" y="1854661"/>
                </a:moveTo>
                <a:cubicBezTo>
                  <a:pt x="154701" y="1859606"/>
                  <a:pt x="151149" y="1862438"/>
                  <a:pt x="144047" y="1863158"/>
                </a:cubicBezTo>
                <a:lnTo>
                  <a:pt x="140944" y="1863158"/>
                </a:lnTo>
                <a:lnTo>
                  <a:pt x="134470" y="1862079"/>
                </a:lnTo>
                <a:lnTo>
                  <a:pt x="129210" y="1863158"/>
                </a:lnTo>
                <a:lnTo>
                  <a:pt x="125972" y="1861000"/>
                </a:lnTo>
                <a:lnTo>
                  <a:pt x="127052" y="1860056"/>
                </a:lnTo>
                <a:lnTo>
                  <a:pt x="127052" y="1856819"/>
                </a:lnTo>
                <a:lnTo>
                  <a:pt x="124893" y="1856819"/>
                </a:lnTo>
                <a:lnTo>
                  <a:pt x="107765" y="1863158"/>
                </a:lnTo>
                <a:lnTo>
                  <a:pt x="109922" y="1870711"/>
                </a:lnTo>
                <a:lnTo>
                  <a:pt x="103583" y="1873813"/>
                </a:lnTo>
                <a:lnTo>
                  <a:pt x="109922" y="1883389"/>
                </a:lnTo>
                <a:lnTo>
                  <a:pt x="109922" y="1900518"/>
                </a:lnTo>
                <a:lnTo>
                  <a:pt x="112080" y="1900518"/>
                </a:lnTo>
                <a:lnTo>
                  <a:pt x="112080" y="1901597"/>
                </a:lnTo>
                <a:cubicBezTo>
                  <a:pt x="114599" y="1901058"/>
                  <a:pt x="119948" y="1896427"/>
                  <a:pt x="128131" y="1887705"/>
                </a:cubicBezTo>
                <a:lnTo>
                  <a:pt x="131233" y="1887705"/>
                </a:lnTo>
                <a:lnTo>
                  <a:pt x="142967" y="1894044"/>
                </a:lnTo>
                <a:cubicBezTo>
                  <a:pt x="149082" y="1898360"/>
                  <a:pt x="154072" y="1904430"/>
                  <a:pt x="157938" y="1912252"/>
                </a:cubicBezTo>
                <a:lnTo>
                  <a:pt x="157938" y="1913331"/>
                </a:lnTo>
                <a:lnTo>
                  <a:pt x="151599" y="1921829"/>
                </a:lnTo>
                <a:lnTo>
                  <a:pt x="151599" y="1937879"/>
                </a:lnTo>
                <a:lnTo>
                  <a:pt x="153622" y="1940981"/>
                </a:lnTo>
                <a:lnTo>
                  <a:pt x="153622" y="1957031"/>
                </a:lnTo>
                <a:lnTo>
                  <a:pt x="154701" y="1964449"/>
                </a:lnTo>
                <a:cubicBezTo>
                  <a:pt x="152632" y="1966607"/>
                  <a:pt x="150161" y="1967686"/>
                  <a:pt x="147284" y="1967686"/>
                </a:cubicBezTo>
                <a:lnTo>
                  <a:pt x="147284" y="1969844"/>
                </a:lnTo>
                <a:lnTo>
                  <a:pt x="150520" y="1974025"/>
                </a:lnTo>
                <a:lnTo>
                  <a:pt x="149441" y="1986839"/>
                </a:lnTo>
                <a:lnTo>
                  <a:pt x="150520" y="1987918"/>
                </a:lnTo>
                <a:lnTo>
                  <a:pt x="151599" y="1987918"/>
                </a:lnTo>
                <a:cubicBezTo>
                  <a:pt x="153487" y="1982253"/>
                  <a:pt x="155241" y="1979420"/>
                  <a:pt x="156860" y="1979420"/>
                </a:cubicBezTo>
                <a:lnTo>
                  <a:pt x="155780" y="1971867"/>
                </a:lnTo>
                <a:lnTo>
                  <a:pt x="156860" y="1953794"/>
                </a:lnTo>
                <a:lnTo>
                  <a:pt x="155780" y="1947455"/>
                </a:lnTo>
                <a:cubicBezTo>
                  <a:pt x="158658" y="1929112"/>
                  <a:pt x="161849" y="1916658"/>
                  <a:pt x="165357" y="1910094"/>
                </a:cubicBezTo>
                <a:lnTo>
                  <a:pt x="165357" y="1907936"/>
                </a:lnTo>
                <a:lnTo>
                  <a:pt x="161175" y="1893100"/>
                </a:lnTo>
                <a:cubicBezTo>
                  <a:pt x="163962" y="1884918"/>
                  <a:pt x="165357" y="1877095"/>
                  <a:pt x="165357" y="1869632"/>
                </a:cubicBezTo>
                <a:cubicBezTo>
                  <a:pt x="165357" y="1867294"/>
                  <a:pt x="162884" y="1863742"/>
                  <a:pt x="157938" y="1858977"/>
                </a:cubicBezTo>
                <a:lnTo>
                  <a:pt x="157938" y="1854661"/>
                </a:lnTo>
                <a:close/>
                <a:moveTo>
                  <a:pt x="34257" y="1854661"/>
                </a:moveTo>
                <a:lnTo>
                  <a:pt x="34257" y="1855740"/>
                </a:lnTo>
                <a:lnTo>
                  <a:pt x="35336" y="1856819"/>
                </a:lnTo>
                <a:lnTo>
                  <a:pt x="37494" y="1856819"/>
                </a:lnTo>
                <a:lnTo>
                  <a:pt x="37494" y="1855740"/>
                </a:lnTo>
                <a:close/>
                <a:moveTo>
                  <a:pt x="4273064" y="1854000"/>
                </a:moveTo>
                <a:lnTo>
                  <a:pt x="4269827" y="1855079"/>
                </a:lnTo>
                <a:lnTo>
                  <a:pt x="4269827" y="1857237"/>
                </a:lnTo>
                <a:lnTo>
                  <a:pt x="4270906" y="1857237"/>
                </a:lnTo>
                <a:lnTo>
                  <a:pt x="4273064" y="1855079"/>
                </a:lnTo>
                <a:close/>
                <a:moveTo>
                  <a:pt x="6685293" y="1853191"/>
                </a:moveTo>
                <a:lnTo>
                  <a:pt x="6682056" y="1856428"/>
                </a:lnTo>
                <a:lnTo>
                  <a:pt x="6682056" y="1857507"/>
                </a:lnTo>
                <a:lnTo>
                  <a:pt x="6684214" y="1857507"/>
                </a:lnTo>
                <a:lnTo>
                  <a:pt x="6687451" y="1854270"/>
                </a:lnTo>
                <a:lnTo>
                  <a:pt x="6686372" y="1853191"/>
                </a:lnTo>
                <a:close/>
                <a:moveTo>
                  <a:pt x="4265511" y="1852921"/>
                </a:moveTo>
                <a:lnTo>
                  <a:pt x="4265511" y="1854000"/>
                </a:lnTo>
                <a:lnTo>
                  <a:pt x="4267669" y="1854000"/>
                </a:lnTo>
                <a:lnTo>
                  <a:pt x="4267669" y="1852921"/>
                </a:lnTo>
                <a:close/>
                <a:moveTo>
                  <a:pt x="8149241" y="1852517"/>
                </a:moveTo>
                <a:cubicBezTo>
                  <a:pt x="8146363" y="1852517"/>
                  <a:pt x="8139485" y="1857192"/>
                  <a:pt x="8128605" y="1866544"/>
                </a:cubicBezTo>
                <a:lnTo>
                  <a:pt x="8123075" y="1865465"/>
                </a:lnTo>
                <a:lnTo>
                  <a:pt x="8111071" y="1881650"/>
                </a:lnTo>
                <a:cubicBezTo>
                  <a:pt x="8114937" y="1886685"/>
                  <a:pt x="8119703" y="1889203"/>
                  <a:pt x="8125368" y="1889203"/>
                </a:cubicBezTo>
                <a:lnTo>
                  <a:pt x="8127526" y="1893519"/>
                </a:lnTo>
                <a:lnTo>
                  <a:pt x="8126447" y="1899993"/>
                </a:lnTo>
                <a:lnTo>
                  <a:pt x="8127526" y="1899993"/>
                </a:lnTo>
                <a:lnTo>
                  <a:pt x="8139530" y="1896756"/>
                </a:lnTo>
                <a:lnTo>
                  <a:pt x="8147083" y="1901072"/>
                </a:lnTo>
                <a:lnTo>
                  <a:pt x="8148162" y="1901072"/>
                </a:lnTo>
                <a:lnTo>
                  <a:pt x="8148162" y="1896756"/>
                </a:lnTo>
                <a:lnTo>
                  <a:pt x="8153692" y="1882729"/>
                </a:lnTo>
                <a:cubicBezTo>
                  <a:pt x="8151444" y="1882729"/>
                  <a:pt x="8149600" y="1873737"/>
                  <a:pt x="8148162" y="1855754"/>
                </a:cubicBezTo>
                <a:close/>
                <a:moveTo>
                  <a:pt x="3225649" y="1852517"/>
                </a:moveTo>
                <a:lnTo>
                  <a:pt x="3225649" y="1853596"/>
                </a:lnTo>
                <a:lnTo>
                  <a:pt x="3227807" y="1853596"/>
                </a:lnTo>
                <a:lnTo>
                  <a:pt x="3227807" y="1852517"/>
                </a:lnTo>
                <a:close/>
                <a:moveTo>
                  <a:pt x="9210278" y="1851707"/>
                </a:moveTo>
                <a:lnTo>
                  <a:pt x="9210278" y="1856023"/>
                </a:lnTo>
                <a:lnTo>
                  <a:pt x="9211357" y="1854944"/>
                </a:lnTo>
                <a:lnTo>
                  <a:pt x="9212436" y="1854944"/>
                </a:lnTo>
                <a:lnTo>
                  <a:pt x="9211357" y="1851707"/>
                </a:lnTo>
                <a:close/>
                <a:moveTo>
                  <a:pt x="5093399" y="1849819"/>
                </a:moveTo>
                <a:lnTo>
                  <a:pt x="5093399" y="1854135"/>
                </a:lnTo>
                <a:lnTo>
                  <a:pt x="5094478" y="1855214"/>
                </a:lnTo>
                <a:lnTo>
                  <a:pt x="5094478" y="1856293"/>
                </a:lnTo>
                <a:lnTo>
                  <a:pt x="5097715" y="1855214"/>
                </a:lnTo>
                <a:lnTo>
                  <a:pt x="5097715" y="1851977"/>
                </a:lnTo>
                <a:lnTo>
                  <a:pt x="5095557" y="1849819"/>
                </a:lnTo>
                <a:close/>
                <a:moveTo>
                  <a:pt x="8598902" y="1849549"/>
                </a:moveTo>
                <a:lnTo>
                  <a:pt x="8598902" y="1854944"/>
                </a:lnTo>
                <a:lnTo>
                  <a:pt x="8591349" y="1854944"/>
                </a:lnTo>
                <a:lnTo>
                  <a:pt x="8591349" y="1852786"/>
                </a:lnTo>
                <a:lnTo>
                  <a:pt x="8589191" y="1852786"/>
                </a:lnTo>
                <a:lnTo>
                  <a:pt x="8589191" y="1854944"/>
                </a:lnTo>
                <a:lnTo>
                  <a:pt x="8583796" y="1853865"/>
                </a:lnTo>
                <a:lnTo>
                  <a:pt x="8583796" y="1854944"/>
                </a:lnTo>
                <a:cubicBezTo>
                  <a:pt x="8583796" y="1857462"/>
                  <a:pt x="8582717" y="1859620"/>
                  <a:pt x="8580559" y="1861418"/>
                </a:cubicBezTo>
                <a:lnTo>
                  <a:pt x="8581638" y="1862497"/>
                </a:lnTo>
                <a:lnTo>
                  <a:pt x="8583796" y="1862497"/>
                </a:lnTo>
                <a:lnTo>
                  <a:pt x="8583796" y="1859260"/>
                </a:lnTo>
                <a:lnTo>
                  <a:pt x="8585954" y="1859260"/>
                </a:lnTo>
                <a:lnTo>
                  <a:pt x="8585954" y="1885696"/>
                </a:lnTo>
                <a:lnTo>
                  <a:pt x="8583796" y="1885696"/>
                </a:lnTo>
                <a:lnTo>
                  <a:pt x="8583796" y="1895407"/>
                </a:lnTo>
                <a:lnTo>
                  <a:pt x="8585954" y="1895407"/>
                </a:lnTo>
                <a:lnTo>
                  <a:pt x="8585954" y="1907276"/>
                </a:lnTo>
                <a:lnTo>
                  <a:pt x="8583796" y="1907276"/>
                </a:lnTo>
                <a:lnTo>
                  <a:pt x="8583796" y="1918066"/>
                </a:lnTo>
                <a:lnTo>
                  <a:pt x="8585954" y="1918066"/>
                </a:lnTo>
                <a:lnTo>
                  <a:pt x="8585954" y="1916987"/>
                </a:lnTo>
                <a:lnTo>
                  <a:pt x="8584875" y="1913750"/>
                </a:lnTo>
                <a:lnTo>
                  <a:pt x="8610771" y="1913750"/>
                </a:lnTo>
                <a:cubicBezTo>
                  <a:pt x="8613108" y="1913750"/>
                  <a:pt x="8615626" y="1912671"/>
                  <a:pt x="8618324" y="1910513"/>
                </a:cubicBezTo>
                <a:lnTo>
                  <a:pt x="8624798" y="1910513"/>
                </a:lnTo>
                <a:cubicBezTo>
                  <a:pt x="8624798" y="1912671"/>
                  <a:pt x="8627675" y="1913750"/>
                  <a:pt x="8633430" y="1913750"/>
                </a:cubicBezTo>
                <a:lnTo>
                  <a:pt x="8636667" y="1915908"/>
                </a:lnTo>
                <a:cubicBezTo>
                  <a:pt x="8636667" y="1913930"/>
                  <a:pt x="8640263" y="1912491"/>
                  <a:pt x="8647457" y="1911592"/>
                </a:cubicBezTo>
                <a:lnTo>
                  <a:pt x="8656089" y="1913750"/>
                </a:lnTo>
                <a:lnTo>
                  <a:pt x="8663642" y="1910513"/>
                </a:lnTo>
                <a:lnTo>
                  <a:pt x="8663642" y="1912671"/>
                </a:lnTo>
                <a:lnTo>
                  <a:pt x="8662563" y="1913750"/>
                </a:lnTo>
                <a:lnTo>
                  <a:pt x="8662563" y="1914829"/>
                </a:lnTo>
                <a:lnTo>
                  <a:pt x="8667958" y="1913750"/>
                </a:lnTo>
                <a:lnTo>
                  <a:pt x="8673353" y="1914829"/>
                </a:lnTo>
                <a:lnTo>
                  <a:pt x="8680906" y="1912671"/>
                </a:lnTo>
                <a:lnTo>
                  <a:pt x="8698170" y="1913750"/>
                </a:lnTo>
                <a:lnTo>
                  <a:pt x="8713276" y="1913750"/>
                </a:lnTo>
                <a:lnTo>
                  <a:pt x="8719750" y="1914829"/>
                </a:lnTo>
                <a:lnTo>
                  <a:pt x="8733777" y="1912671"/>
                </a:lnTo>
                <a:lnTo>
                  <a:pt x="8738093" y="1914829"/>
                </a:lnTo>
                <a:lnTo>
                  <a:pt x="8739172" y="1913750"/>
                </a:lnTo>
                <a:lnTo>
                  <a:pt x="8741330" y="1913750"/>
                </a:lnTo>
                <a:lnTo>
                  <a:pt x="8744567" y="1914829"/>
                </a:lnTo>
                <a:lnTo>
                  <a:pt x="8749962" y="1913750"/>
                </a:lnTo>
                <a:lnTo>
                  <a:pt x="8773700" y="1913750"/>
                </a:lnTo>
                <a:lnTo>
                  <a:pt x="8784490" y="1914829"/>
                </a:lnTo>
                <a:lnTo>
                  <a:pt x="8786648" y="1912671"/>
                </a:lnTo>
                <a:lnTo>
                  <a:pt x="8792043" y="1912671"/>
                </a:lnTo>
                <a:cubicBezTo>
                  <a:pt x="8792043" y="1908355"/>
                  <a:pt x="8792763" y="1906197"/>
                  <a:pt x="8794201" y="1906197"/>
                </a:cubicBezTo>
                <a:cubicBezTo>
                  <a:pt x="8793482" y="1900982"/>
                  <a:pt x="8792043" y="1897745"/>
                  <a:pt x="8789885" y="1896486"/>
                </a:cubicBezTo>
                <a:lnTo>
                  <a:pt x="8789885" y="1895407"/>
                </a:lnTo>
                <a:lnTo>
                  <a:pt x="8779095" y="1895407"/>
                </a:lnTo>
                <a:lnTo>
                  <a:pt x="8779095" y="1897565"/>
                </a:lnTo>
                <a:lnTo>
                  <a:pt x="8772621" y="1897565"/>
                </a:lnTo>
                <a:cubicBezTo>
                  <a:pt x="8772621" y="1896126"/>
                  <a:pt x="8770823" y="1895407"/>
                  <a:pt x="8767226" y="1895407"/>
                </a:cubicBezTo>
                <a:lnTo>
                  <a:pt x="8767226" y="1891091"/>
                </a:lnTo>
                <a:lnTo>
                  <a:pt x="8765068" y="1891091"/>
                </a:lnTo>
                <a:cubicBezTo>
                  <a:pt x="8763630" y="1891091"/>
                  <a:pt x="8762910" y="1892530"/>
                  <a:pt x="8762910" y="1895407"/>
                </a:cubicBezTo>
                <a:lnTo>
                  <a:pt x="8755357" y="1895407"/>
                </a:lnTo>
                <a:lnTo>
                  <a:pt x="8755357" y="1897565"/>
                </a:lnTo>
                <a:lnTo>
                  <a:pt x="8744567" y="1897565"/>
                </a:lnTo>
                <a:lnTo>
                  <a:pt x="8744567" y="1895407"/>
                </a:lnTo>
                <a:lnTo>
                  <a:pt x="8738093" y="1895407"/>
                </a:lnTo>
                <a:lnTo>
                  <a:pt x="8718671" y="1894328"/>
                </a:lnTo>
                <a:lnTo>
                  <a:pt x="8700328" y="1895407"/>
                </a:lnTo>
                <a:lnTo>
                  <a:pt x="8699249" y="1895407"/>
                </a:lnTo>
                <a:lnTo>
                  <a:pt x="8694933" y="1892170"/>
                </a:lnTo>
                <a:cubicBezTo>
                  <a:pt x="8694933" y="1893788"/>
                  <a:pt x="8689178" y="1894867"/>
                  <a:pt x="8677669" y="1895407"/>
                </a:cubicBezTo>
                <a:lnTo>
                  <a:pt x="8638825" y="1894328"/>
                </a:lnTo>
                <a:cubicBezTo>
                  <a:pt x="8632351" y="1894328"/>
                  <a:pt x="8629114" y="1895407"/>
                  <a:pt x="8629114" y="1897565"/>
                </a:cubicBezTo>
                <a:lnTo>
                  <a:pt x="8621561" y="1897565"/>
                </a:lnTo>
                <a:lnTo>
                  <a:pt x="8621561" y="1895407"/>
                </a:lnTo>
                <a:lnTo>
                  <a:pt x="8615087" y="1895407"/>
                </a:lnTo>
                <a:lnTo>
                  <a:pt x="8615087" y="1897565"/>
                </a:lnTo>
                <a:lnTo>
                  <a:pt x="8609692" y="1897565"/>
                </a:lnTo>
                <a:lnTo>
                  <a:pt x="8609692" y="1895407"/>
                </a:lnTo>
                <a:lnTo>
                  <a:pt x="8603218" y="1895407"/>
                </a:lnTo>
                <a:lnTo>
                  <a:pt x="8601060" y="1893249"/>
                </a:lnTo>
                <a:lnTo>
                  <a:pt x="8601060" y="1892170"/>
                </a:lnTo>
                <a:lnTo>
                  <a:pt x="8602139" y="1891091"/>
                </a:lnTo>
                <a:lnTo>
                  <a:pt x="8601060" y="1890012"/>
                </a:lnTo>
                <a:lnTo>
                  <a:pt x="8601060" y="1884617"/>
                </a:lnTo>
                <a:lnTo>
                  <a:pt x="8602139" y="1880301"/>
                </a:lnTo>
                <a:lnTo>
                  <a:pt x="8599981" y="1871669"/>
                </a:lnTo>
                <a:lnTo>
                  <a:pt x="8599981" y="1860339"/>
                </a:lnTo>
                <a:lnTo>
                  <a:pt x="8601060" y="1852786"/>
                </a:lnTo>
                <a:lnTo>
                  <a:pt x="8599981" y="1851707"/>
                </a:lnTo>
                <a:lnTo>
                  <a:pt x="8602139" y="1849549"/>
                </a:lnTo>
                <a:close/>
                <a:moveTo>
                  <a:pt x="7777673" y="1849280"/>
                </a:moveTo>
                <a:lnTo>
                  <a:pt x="7777673" y="1850359"/>
                </a:lnTo>
                <a:lnTo>
                  <a:pt x="7780910" y="1850359"/>
                </a:lnTo>
                <a:lnTo>
                  <a:pt x="7780910" y="1849280"/>
                </a:lnTo>
                <a:close/>
                <a:moveTo>
                  <a:pt x="3220254" y="1849280"/>
                </a:moveTo>
                <a:lnTo>
                  <a:pt x="3228886" y="1849280"/>
                </a:lnTo>
                <a:lnTo>
                  <a:pt x="3245071" y="1862352"/>
                </a:lnTo>
                <a:lnTo>
                  <a:pt x="3245071" y="1865465"/>
                </a:lnTo>
                <a:lnTo>
                  <a:pt x="3246150" y="1865465"/>
                </a:lnTo>
                <a:lnTo>
                  <a:pt x="3246150" y="1863224"/>
                </a:lnTo>
                <a:lnTo>
                  <a:pt x="3256940" y="1871939"/>
                </a:lnTo>
                <a:lnTo>
                  <a:pt x="3255861" y="1873018"/>
                </a:lnTo>
                <a:lnTo>
                  <a:pt x="3255861" y="1874097"/>
                </a:lnTo>
                <a:lnTo>
                  <a:pt x="3256940" y="1875176"/>
                </a:lnTo>
                <a:cubicBezTo>
                  <a:pt x="3256940" y="1897115"/>
                  <a:pt x="3250106" y="1912221"/>
                  <a:pt x="3236439" y="1920494"/>
                </a:cubicBezTo>
                <a:lnTo>
                  <a:pt x="3221333" y="1935600"/>
                </a:lnTo>
                <a:lnTo>
                  <a:pt x="3212701" y="1937758"/>
                </a:lnTo>
                <a:cubicBezTo>
                  <a:pt x="3207665" y="1935959"/>
                  <a:pt x="3205148" y="1934521"/>
                  <a:pt x="3205148" y="1933442"/>
                </a:cubicBezTo>
                <a:lnTo>
                  <a:pt x="3205148" y="1932363"/>
                </a:lnTo>
                <a:cubicBezTo>
                  <a:pt x="3216657" y="1922652"/>
                  <a:pt x="3222412" y="1915458"/>
                  <a:pt x="3222412" y="1910783"/>
                </a:cubicBezTo>
                <a:cubicBezTo>
                  <a:pt x="3218096" y="1907366"/>
                  <a:pt x="3213420" y="1905208"/>
                  <a:pt x="3208385" y="1904309"/>
                </a:cubicBezTo>
                <a:lnTo>
                  <a:pt x="3208385" y="1903230"/>
                </a:lnTo>
                <a:lnTo>
                  <a:pt x="3209464" y="1902151"/>
                </a:lnTo>
                <a:lnTo>
                  <a:pt x="3209464" y="1901072"/>
                </a:lnTo>
                <a:cubicBezTo>
                  <a:pt x="3200832" y="1901072"/>
                  <a:pt x="3196516" y="1894598"/>
                  <a:pt x="3196516" y="1881650"/>
                </a:cubicBezTo>
                <a:lnTo>
                  <a:pt x="3196516" y="1869781"/>
                </a:lnTo>
                <a:cubicBezTo>
                  <a:pt x="3196516" y="1868162"/>
                  <a:pt x="3198314" y="1867083"/>
                  <a:pt x="3201911" y="1866544"/>
                </a:cubicBezTo>
                <a:lnTo>
                  <a:pt x="3200832" y="1865465"/>
                </a:lnTo>
                <a:lnTo>
                  <a:pt x="3200832" y="1864386"/>
                </a:lnTo>
                <a:cubicBezTo>
                  <a:pt x="3204428" y="1858631"/>
                  <a:pt x="3210902" y="1854315"/>
                  <a:pt x="3220254" y="1851438"/>
                </a:cubicBezTo>
                <a:close/>
                <a:moveTo>
                  <a:pt x="22523" y="1849266"/>
                </a:moveTo>
                <a:lnTo>
                  <a:pt x="22523" y="1850345"/>
                </a:lnTo>
                <a:lnTo>
                  <a:pt x="25760" y="1851424"/>
                </a:lnTo>
                <a:lnTo>
                  <a:pt x="30077" y="1850345"/>
                </a:lnTo>
                <a:lnTo>
                  <a:pt x="31020" y="1851424"/>
                </a:lnTo>
                <a:lnTo>
                  <a:pt x="31020" y="1850345"/>
                </a:lnTo>
                <a:lnTo>
                  <a:pt x="30077" y="1849266"/>
                </a:lnTo>
                <a:close/>
                <a:moveTo>
                  <a:pt x="5090162" y="1848740"/>
                </a:moveTo>
                <a:lnTo>
                  <a:pt x="5090162" y="1849819"/>
                </a:lnTo>
                <a:lnTo>
                  <a:pt x="5092320" y="1849819"/>
                </a:lnTo>
                <a:lnTo>
                  <a:pt x="5092320" y="1848740"/>
                </a:lnTo>
                <a:close/>
                <a:moveTo>
                  <a:pt x="5081530" y="1848740"/>
                </a:moveTo>
                <a:lnTo>
                  <a:pt x="5081530" y="1850898"/>
                </a:lnTo>
                <a:lnTo>
                  <a:pt x="5082609" y="1849819"/>
                </a:lnTo>
                <a:lnTo>
                  <a:pt x="5083688" y="1849819"/>
                </a:lnTo>
                <a:lnTo>
                  <a:pt x="5089083" y="1850898"/>
                </a:lnTo>
                <a:lnTo>
                  <a:pt x="5086925" y="1848740"/>
                </a:lnTo>
                <a:close/>
                <a:moveTo>
                  <a:pt x="6101701" y="1848605"/>
                </a:moveTo>
                <a:lnTo>
                  <a:pt x="6101701" y="1850763"/>
                </a:lnTo>
                <a:lnTo>
                  <a:pt x="6106961" y="1850763"/>
                </a:lnTo>
                <a:lnTo>
                  <a:pt x="6106961" y="1849684"/>
                </a:lnTo>
                <a:close/>
                <a:moveTo>
                  <a:pt x="4261060" y="1848605"/>
                </a:moveTo>
                <a:lnTo>
                  <a:pt x="4261060" y="1849684"/>
                </a:lnTo>
                <a:lnTo>
                  <a:pt x="4263218" y="1849684"/>
                </a:lnTo>
                <a:lnTo>
                  <a:pt x="4263218" y="1848605"/>
                </a:lnTo>
                <a:close/>
                <a:moveTo>
                  <a:pt x="7692296" y="1848201"/>
                </a:moveTo>
                <a:lnTo>
                  <a:pt x="7694454" y="1850359"/>
                </a:lnTo>
                <a:lnTo>
                  <a:pt x="7698770" y="1850359"/>
                </a:lnTo>
                <a:lnTo>
                  <a:pt x="7698770" y="1849280"/>
                </a:lnTo>
                <a:close/>
                <a:moveTo>
                  <a:pt x="7679079" y="1848201"/>
                </a:moveTo>
                <a:lnTo>
                  <a:pt x="7679079" y="1851438"/>
                </a:lnTo>
                <a:lnTo>
                  <a:pt x="7680158" y="1851438"/>
                </a:lnTo>
                <a:lnTo>
                  <a:pt x="7682316" y="1849280"/>
                </a:lnTo>
                <a:lnTo>
                  <a:pt x="7682316" y="1848201"/>
                </a:lnTo>
                <a:close/>
                <a:moveTo>
                  <a:pt x="9186270" y="1847391"/>
                </a:moveTo>
                <a:lnTo>
                  <a:pt x="9183978" y="1849549"/>
                </a:lnTo>
                <a:lnTo>
                  <a:pt x="9183978" y="1850628"/>
                </a:lnTo>
                <a:lnTo>
                  <a:pt x="9186270" y="1848470"/>
                </a:lnTo>
                <a:close/>
                <a:moveTo>
                  <a:pt x="230367" y="1847242"/>
                </a:moveTo>
                <a:lnTo>
                  <a:pt x="227265" y="1853582"/>
                </a:lnTo>
                <a:lnTo>
                  <a:pt x="227265" y="1854661"/>
                </a:lnTo>
                <a:lnTo>
                  <a:pt x="228344" y="1854661"/>
                </a:lnTo>
                <a:lnTo>
                  <a:pt x="231446" y="1848321"/>
                </a:lnTo>
                <a:lnTo>
                  <a:pt x="231446" y="1847242"/>
                </a:lnTo>
                <a:close/>
                <a:moveTo>
                  <a:pt x="166435" y="1846163"/>
                </a:moveTo>
                <a:lnTo>
                  <a:pt x="167514" y="1853582"/>
                </a:lnTo>
                <a:lnTo>
                  <a:pt x="168594" y="1853582"/>
                </a:lnTo>
                <a:lnTo>
                  <a:pt x="168594" y="1846163"/>
                </a:lnTo>
                <a:close/>
                <a:moveTo>
                  <a:pt x="9187349" y="1845233"/>
                </a:moveTo>
                <a:lnTo>
                  <a:pt x="9187349" y="1846312"/>
                </a:lnTo>
                <a:lnTo>
                  <a:pt x="9190586" y="1846312"/>
                </a:lnTo>
                <a:lnTo>
                  <a:pt x="9190586" y="1845233"/>
                </a:lnTo>
                <a:close/>
                <a:moveTo>
                  <a:pt x="2247781" y="1844154"/>
                </a:moveTo>
                <a:lnTo>
                  <a:pt x="2247781" y="1847256"/>
                </a:lnTo>
                <a:lnTo>
                  <a:pt x="2251017" y="1847256"/>
                </a:lnTo>
                <a:lnTo>
                  <a:pt x="2251017" y="1844154"/>
                </a:lnTo>
                <a:close/>
                <a:moveTo>
                  <a:pt x="4103525" y="1843075"/>
                </a:moveTo>
                <a:lnTo>
                  <a:pt x="4103525" y="1845233"/>
                </a:lnTo>
                <a:lnTo>
                  <a:pt x="4104604" y="1845233"/>
                </a:lnTo>
                <a:lnTo>
                  <a:pt x="4104604" y="1843075"/>
                </a:lnTo>
                <a:close/>
                <a:moveTo>
                  <a:pt x="7771064" y="1840513"/>
                </a:moveTo>
                <a:cubicBezTo>
                  <a:pt x="7771963" y="1844109"/>
                  <a:pt x="7773042" y="1845908"/>
                  <a:pt x="7774301" y="1845908"/>
                </a:cubicBezTo>
                <a:lnTo>
                  <a:pt x="7776594" y="1845908"/>
                </a:lnTo>
                <a:cubicBezTo>
                  <a:pt x="7778032" y="1845908"/>
                  <a:pt x="7778752" y="1844829"/>
                  <a:pt x="7778752" y="1842671"/>
                </a:cubicBezTo>
                <a:lnTo>
                  <a:pt x="7779831" y="1841592"/>
                </a:lnTo>
                <a:lnTo>
                  <a:pt x="7784147" y="1841592"/>
                </a:lnTo>
                <a:cubicBezTo>
                  <a:pt x="7785675" y="1841592"/>
                  <a:pt x="7786440" y="1843390"/>
                  <a:pt x="7786440" y="1846987"/>
                </a:cubicBezTo>
                <a:cubicBezTo>
                  <a:pt x="7801546" y="1853191"/>
                  <a:pt x="7810312" y="1858676"/>
                  <a:pt x="7812740" y="1863441"/>
                </a:cubicBezTo>
                <a:lnTo>
                  <a:pt x="7812740" y="1870050"/>
                </a:lnTo>
                <a:lnTo>
                  <a:pt x="7807210" y="1875580"/>
                </a:lnTo>
                <a:lnTo>
                  <a:pt x="7800601" y="1875580"/>
                </a:lnTo>
                <a:cubicBezTo>
                  <a:pt x="7796016" y="1871174"/>
                  <a:pt x="7792374" y="1868971"/>
                  <a:pt x="7789676" y="1868971"/>
                </a:cubicBezTo>
                <a:lnTo>
                  <a:pt x="7786440" y="1870050"/>
                </a:lnTo>
                <a:lnTo>
                  <a:pt x="7783068" y="1868971"/>
                </a:lnTo>
                <a:lnTo>
                  <a:pt x="7755688" y="1875580"/>
                </a:lnTo>
                <a:lnTo>
                  <a:pt x="7740447" y="1866813"/>
                </a:lnTo>
                <a:lnTo>
                  <a:pt x="7740447" y="1864520"/>
                </a:lnTo>
                <a:cubicBezTo>
                  <a:pt x="7741886" y="1864520"/>
                  <a:pt x="7748450" y="1857597"/>
                  <a:pt x="7760139" y="1843750"/>
                </a:cubicBezTo>
                <a:cubicBezTo>
                  <a:pt x="7763196" y="1841592"/>
                  <a:pt x="7766838" y="1840513"/>
                  <a:pt x="7771064" y="1840513"/>
                </a:cubicBezTo>
                <a:close/>
                <a:moveTo>
                  <a:pt x="7683530" y="1840513"/>
                </a:moveTo>
                <a:lnTo>
                  <a:pt x="7680158" y="1841592"/>
                </a:lnTo>
                <a:lnTo>
                  <a:pt x="7680158" y="1842671"/>
                </a:lnTo>
                <a:cubicBezTo>
                  <a:pt x="7686002" y="1842671"/>
                  <a:pt x="7688924" y="1843750"/>
                  <a:pt x="7688924" y="1845908"/>
                </a:cubicBezTo>
                <a:lnTo>
                  <a:pt x="7691082" y="1845908"/>
                </a:lnTo>
                <a:lnTo>
                  <a:pt x="7691082" y="1844829"/>
                </a:lnTo>
                <a:lnTo>
                  <a:pt x="7688924" y="1841592"/>
                </a:lnTo>
                <a:lnTo>
                  <a:pt x="7685688" y="1842671"/>
                </a:lnTo>
                <a:close/>
                <a:moveTo>
                  <a:pt x="1590411" y="1840108"/>
                </a:moveTo>
                <a:lnTo>
                  <a:pt x="1590411" y="1842266"/>
                </a:lnTo>
                <a:lnTo>
                  <a:pt x="1591491" y="1842266"/>
                </a:lnTo>
                <a:lnTo>
                  <a:pt x="1591491" y="1840108"/>
                </a:lnTo>
                <a:close/>
                <a:moveTo>
                  <a:pt x="4255665" y="1839838"/>
                </a:moveTo>
                <a:lnTo>
                  <a:pt x="4256744" y="1839838"/>
                </a:lnTo>
                <a:cubicBezTo>
                  <a:pt x="4270411" y="1844694"/>
                  <a:pt x="4278773" y="1851617"/>
                  <a:pt x="4281831" y="1860609"/>
                </a:cubicBezTo>
                <a:lnTo>
                  <a:pt x="4281831" y="1861688"/>
                </a:lnTo>
                <a:lnTo>
                  <a:pt x="4289519" y="1860609"/>
                </a:lnTo>
                <a:lnTo>
                  <a:pt x="4290598" y="1860609"/>
                </a:lnTo>
                <a:cubicBezTo>
                  <a:pt x="4297161" y="1860609"/>
                  <a:pt x="4300444" y="1863531"/>
                  <a:pt x="4300444" y="1869376"/>
                </a:cubicBezTo>
                <a:lnTo>
                  <a:pt x="4300444" y="1872613"/>
                </a:lnTo>
                <a:lnTo>
                  <a:pt x="4295049" y="1878143"/>
                </a:lnTo>
                <a:lnTo>
                  <a:pt x="4291677" y="1878143"/>
                </a:lnTo>
                <a:cubicBezTo>
                  <a:pt x="4288440" y="1875176"/>
                  <a:pt x="4285157" y="1873692"/>
                  <a:pt x="4281831" y="1873692"/>
                </a:cubicBezTo>
                <a:cubicBezTo>
                  <a:pt x="4274188" y="1883763"/>
                  <a:pt x="4270186" y="1891046"/>
                  <a:pt x="4269827" y="1895542"/>
                </a:cubicBezTo>
                <a:lnTo>
                  <a:pt x="4265511" y="1898914"/>
                </a:lnTo>
                <a:lnTo>
                  <a:pt x="4265511" y="1902151"/>
                </a:lnTo>
                <a:cubicBezTo>
                  <a:pt x="4269827" y="1902151"/>
                  <a:pt x="4272704" y="1903634"/>
                  <a:pt x="4274143" y="1906602"/>
                </a:cubicBezTo>
                <a:lnTo>
                  <a:pt x="4282910" y="1905388"/>
                </a:lnTo>
                <a:lnTo>
                  <a:pt x="4285203" y="1908760"/>
                </a:lnTo>
                <a:lnTo>
                  <a:pt x="4279673" y="1914155"/>
                </a:lnTo>
                <a:lnTo>
                  <a:pt x="4281831" y="1916448"/>
                </a:lnTo>
                <a:lnTo>
                  <a:pt x="4287361" y="1913076"/>
                </a:lnTo>
                <a:cubicBezTo>
                  <a:pt x="4290957" y="1916582"/>
                  <a:pt x="4292756" y="1923146"/>
                  <a:pt x="4292756" y="1932767"/>
                </a:cubicBezTo>
                <a:lnTo>
                  <a:pt x="4292756" y="1936139"/>
                </a:lnTo>
                <a:cubicBezTo>
                  <a:pt x="4292756" y="1941175"/>
                  <a:pt x="4290957" y="1943692"/>
                  <a:pt x="4287361" y="1943692"/>
                </a:cubicBezTo>
                <a:lnTo>
                  <a:pt x="4279673" y="1942613"/>
                </a:lnTo>
                <a:lnTo>
                  <a:pt x="4279673" y="1943692"/>
                </a:lnTo>
                <a:lnTo>
                  <a:pt x="4280752" y="1948143"/>
                </a:lnTo>
                <a:cubicBezTo>
                  <a:pt x="4280212" y="1950661"/>
                  <a:pt x="4278009" y="1952864"/>
                  <a:pt x="4274143" y="1954752"/>
                </a:cubicBezTo>
                <a:lnTo>
                  <a:pt x="4266590" y="1954752"/>
                </a:lnTo>
                <a:cubicBezTo>
                  <a:pt x="4265061" y="1954752"/>
                  <a:pt x="4264297" y="1953628"/>
                  <a:pt x="4264297" y="1951380"/>
                </a:cubicBezTo>
                <a:cubicBezTo>
                  <a:pt x="4254136" y="1948143"/>
                  <a:pt x="4244290" y="1939781"/>
                  <a:pt x="4234759" y="1926293"/>
                </a:cubicBezTo>
                <a:lnTo>
                  <a:pt x="4233680" y="1926293"/>
                </a:lnTo>
                <a:cubicBezTo>
                  <a:pt x="4226397" y="1927552"/>
                  <a:pt x="4218394" y="1932992"/>
                  <a:pt x="4209672" y="1942613"/>
                </a:cubicBezTo>
                <a:cubicBezTo>
                  <a:pt x="4215696" y="1945401"/>
                  <a:pt x="4221137" y="1950526"/>
                  <a:pt x="4225992" y="1957989"/>
                </a:cubicBezTo>
                <a:cubicBezTo>
                  <a:pt x="4225093" y="1961586"/>
                  <a:pt x="4216011" y="1965947"/>
                  <a:pt x="4198747" y="1971072"/>
                </a:cubicBezTo>
                <a:lnTo>
                  <a:pt x="4198747" y="1975523"/>
                </a:lnTo>
                <a:cubicBezTo>
                  <a:pt x="4205850" y="1984425"/>
                  <a:pt x="4212055" y="1990989"/>
                  <a:pt x="4217360" y="1995215"/>
                </a:cubicBezTo>
                <a:cubicBezTo>
                  <a:pt x="4221496" y="1995215"/>
                  <a:pt x="4225857" y="1990809"/>
                  <a:pt x="4230443" y="1981997"/>
                </a:cubicBezTo>
                <a:lnTo>
                  <a:pt x="4232601" y="1981997"/>
                </a:lnTo>
                <a:lnTo>
                  <a:pt x="4232601" y="1978760"/>
                </a:lnTo>
                <a:cubicBezTo>
                  <a:pt x="4232601" y="1974714"/>
                  <a:pt x="4234085" y="1972151"/>
                  <a:pt x="4237052" y="1971072"/>
                </a:cubicBezTo>
                <a:lnTo>
                  <a:pt x="4238131" y="1971072"/>
                </a:lnTo>
                <a:cubicBezTo>
                  <a:pt x="4239569" y="1971072"/>
                  <a:pt x="4240289" y="1972915"/>
                  <a:pt x="4240289" y="1976602"/>
                </a:cubicBezTo>
                <a:lnTo>
                  <a:pt x="4241368" y="1976602"/>
                </a:lnTo>
                <a:lnTo>
                  <a:pt x="4243526" y="1966756"/>
                </a:lnTo>
                <a:lnTo>
                  <a:pt x="4242447" y="1963384"/>
                </a:lnTo>
                <a:lnTo>
                  <a:pt x="4243526" y="1962305"/>
                </a:lnTo>
                <a:lnTo>
                  <a:pt x="4243526" y="1961226"/>
                </a:lnTo>
                <a:lnTo>
                  <a:pt x="4242447" y="1956910"/>
                </a:lnTo>
                <a:cubicBezTo>
                  <a:pt x="4242447" y="1954662"/>
                  <a:pt x="4245729" y="1952819"/>
                  <a:pt x="4252293" y="1951380"/>
                </a:cubicBezTo>
                <a:cubicBezTo>
                  <a:pt x="4253372" y="1951380"/>
                  <a:pt x="4255575" y="1954303"/>
                  <a:pt x="4258902" y="1960147"/>
                </a:cubicBezTo>
                <a:cubicBezTo>
                  <a:pt x="4267084" y="1963834"/>
                  <a:pt x="4276571" y="1966756"/>
                  <a:pt x="4287361" y="1968914"/>
                </a:cubicBezTo>
                <a:lnTo>
                  <a:pt x="4293969" y="1983211"/>
                </a:lnTo>
                <a:lnTo>
                  <a:pt x="4293969" y="1985369"/>
                </a:lnTo>
                <a:cubicBezTo>
                  <a:pt x="4293340" y="1986628"/>
                  <a:pt x="4288574" y="1988786"/>
                  <a:pt x="4279673" y="1991843"/>
                </a:cubicBezTo>
                <a:lnTo>
                  <a:pt x="4274143" y="1996294"/>
                </a:lnTo>
                <a:lnTo>
                  <a:pt x="4263218" y="1994136"/>
                </a:lnTo>
                <a:lnTo>
                  <a:pt x="4246898" y="2005061"/>
                </a:lnTo>
                <a:cubicBezTo>
                  <a:pt x="4244470" y="2005061"/>
                  <a:pt x="4241188" y="2006499"/>
                  <a:pt x="4237052" y="2009377"/>
                </a:cubicBezTo>
                <a:cubicBezTo>
                  <a:pt x="4237052" y="2015221"/>
                  <a:pt x="4241053" y="2018144"/>
                  <a:pt x="4249056" y="2018144"/>
                </a:cubicBezTo>
                <a:cubicBezTo>
                  <a:pt x="4261644" y="2022550"/>
                  <a:pt x="4270006" y="2024753"/>
                  <a:pt x="4274143" y="2024753"/>
                </a:cubicBezTo>
                <a:cubicBezTo>
                  <a:pt x="4274143" y="2026191"/>
                  <a:pt x="4275986" y="2026911"/>
                  <a:pt x="4279673" y="2026911"/>
                </a:cubicBezTo>
                <a:lnTo>
                  <a:pt x="4296128" y="2025832"/>
                </a:lnTo>
                <a:lnTo>
                  <a:pt x="4299365" y="2030148"/>
                </a:lnTo>
                <a:cubicBezTo>
                  <a:pt x="4299365" y="2033834"/>
                  <a:pt x="4295723" y="2041522"/>
                  <a:pt x="4288440" y="2053211"/>
                </a:cubicBezTo>
                <a:cubicBezTo>
                  <a:pt x="4288440" y="2060854"/>
                  <a:pt x="4284438" y="2068137"/>
                  <a:pt x="4276436" y="2075061"/>
                </a:cubicBezTo>
                <a:lnTo>
                  <a:pt x="4265511" y="2076140"/>
                </a:lnTo>
                <a:cubicBezTo>
                  <a:pt x="4265511" y="2073982"/>
                  <a:pt x="4260745" y="2071779"/>
                  <a:pt x="4251214" y="2069531"/>
                </a:cubicBezTo>
                <a:cubicBezTo>
                  <a:pt x="4247617" y="2067013"/>
                  <a:pt x="4245819" y="2063732"/>
                  <a:pt x="4245819" y="2059685"/>
                </a:cubicBezTo>
                <a:lnTo>
                  <a:pt x="4244605" y="2059685"/>
                </a:lnTo>
                <a:lnTo>
                  <a:pt x="4244605" y="2061978"/>
                </a:lnTo>
                <a:lnTo>
                  <a:pt x="4242447" y="2061978"/>
                </a:lnTo>
                <a:cubicBezTo>
                  <a:pt x="4233006" y="2055954"/>
                  <a:pt x="4228285" y="2050828"/>
                  <a:pt x="4228285" y="2046602"/>
                </a:cubicBezTo>
                <a:lnTo>
                  <a:pt x="4233680" y="2043365"/>
                </a:lnTo>
                <a:lnTo>
                  <a:pt x="4231522" y="2041207"/>
                </a:lnTo>
                <a:lnTo>
                  <a:pt x="4231522" y="2043365"/>
                </a:lnTo>
                <a:cubicBezTo>
                  <a:pt x="4226397" y="2042826"/>
                  <a:pt x="4223834" y="2042106"/>
                  <a:pt x="4223834" y="2041207"/>
                </a:cubicBezTo>
                <a:lnTo>
                  <a:pt x="4222755" y="2042286"/>
                </a:lnTo>
                <a:lnTo>
                  <a:pt x="4218439" y="2042286"/>
                </a:lnTo>
                <a:cubicBezTo>
                  <a:pt x="4215472" y="2040758"/>
                  <a:pt x="4213988" y="2038915"/>
                  <a:pt x="4213988" y="2036756"/>
                </a:cubicBezTo>
                <a:lnTo>
                  <a:pt x="4215067" y="2029069"/>
                </a:lnTo>
                <a:cubicBezTo>
                  <a:pt x="4207784" y="2024753"/>
                  <a:pt x="4204142" y="2018908"/>
                  <a:pt x="4204142" y="2011535"/>
                </a:cubicBezTo>
                <a:cubicBezTo>
                  <a:pt x="4202704" y="2004252"/>
                  <a:pt x="4200546" y="1998811"/>
                  <a:pt x="4197668" y="1995215"/>
                </a:cubicBezTo>
                <a:cubicBezTo>
                  <a:pt x="4196139" y="1995215"/>
                  <a:pt x="4195376" y="1993012"/>
                  <a:pt x="4195376" y="1988606"/>
                </a:cubicBezTo>
                <a:lnTo>
                  <a:pt x="4196455" y="1979839"/>
                </a:lnTo>
                <a:lnTo>
                  <a:pt x="4193218" y="1979839"/>
                </a:lnTo>
                <a:lnTo>
                  <a:pt x="4193218" y="1980918"/>
                </a:lnTo>
                <a:cubicBezTo>
                  <a:pt x="4193218" y="1988201"/>
                  <a:pt x="4192498" y="1991843"/>
                  <a:pt x="4191059" y="1991843"/>
                </a:cubicBezTo>
                <a:lnTo>
                  <a:pt x="4195376" y="1999531"/>
                </a:lnTo>
                <a:lnTo>
                  <a:pt x="4194297" y="2011535"/>
                </a:lnTo>
                <a:lnTo>
                  <a:pt x="4197668" y="2022595"/>
                </a:lnTo>
                <a:lnTo>
                  <a:pt x="4195376" y="2030148"/>
                </a:lnTo>
                <a:lnTo>
                  <a:pt x="4195376" y="2031361"/>
                </a:lnTo>
                <a:lnTo>
                  <a:pt x="4197668" y="2039994"/>
                </a:lnTo>
                <a:lnTo>
                  <a:pt x="4195376" y="2043365"/>
                </a:lnTo>
                <a:lnTo>
                  <a:pt x="4195376" y="2044444"/>
                </a:lnTo>
                <a:lnTo>
                  <a:pt x="4197668" y="2053211"/>
                </a:lnTo>
                <a:lnTo>
                  <a:pt x="4195376" y="2060899"/>
                </a:lnTo>
                <a:lnTo>
                  <a:pt x="4197668" y="2067373"/>
                </a:lnTo>
                <a:cubicBezTo>
                  <a:pt x="4192004" y="2084188"/>
                  <a:pt x="4187957" y="2092595"/>
                  <a:pt x="4185530" y="2092595"/>
                </a:cubicBezTo>
                <a:lnTo>
                  <a:pt x="4182293" y="2093674"/>
                </a:lnTo>
                <a:cubicBezTo>
                  <a:pt x="4162601" y="2093674"/>
                  <a:pt x="4152755" y="2091471"/>
                  <a:pt x="4152755" y="2087065"/>
                </a:cubicBezTo>
                <a:cubicBezTo>
                  <a:pt x="4149788" y="2084008"/>
                  <a:pt x="4148304" y="2081085"/>
                  <a:pt x="4148304" y="2078298"/>
                </a:cubicBezTo>
                <a:lnTo>
                  <a:pt x="4148304" y="2075061"/>
                </a:lnTo>
                <a:lnTo>
                  <a:pt x="4154913" y="2068452"/>
                </a:lnTo>
                <a:lnTo>
                  <a:pt x="4152755" y="2066294"/>
                </a:lnTo>
                <a:lnTo>
                  <a:pt x="4148304" y="2068452"/>
                </a:lnTo>
                <a:lnTo>
                  <a:pt x="4146146" y="2065215"/>
                </a:lnTo>
                <a:lnTo>
                  <a:pt x="4149383" y="2043365"/>
                </a:lnTo>
                <a:lnTo>
                  <a:pt x="4148304" y="2039994"/>
                </a:lnTo>
                <a:lnTo>
                  <a:pt x="4149383" y="2032440"/>
                </a:lnTo>
                <a:lnTo>
                  <a:pt x="4146146" y="2026911"/>
                </a:lnTo>
                <a:lnTo>
                  <a:pt x="4146146" y="2017065"/>
                </a:lnTo>
                <a:lnTo>
                  <a:pt x="4148304" y="2008298"/>
                </a:lnTo>
                <a:lnTo>
                  <a:pt x="4146146" y="2001689"/>
                </a:lnTo>
                <a:lnTo>
                  <a:pt x="4146146" y="1996294"/>
                </a:lnTo>
                <a:lnTo>
                  <a:pt x="4145067" y="1996294"/>
                </a:lnTo>
                <a:lnTo>
                  <a:pt x="4126454" y="2001689"/>
                </a:lnTo>
                <a:lnTo>
                  <a:pt x="4123217" y="2001689"/>
                </a:lnTo>
                <a:lnTo>
                  <a:pt x="4121059" y="1999531"/>
                </a:lnTo>
                <a:cubicBezTo>
                  <a:pt x="4131220" y="1992068"/>
                  <a:pt x="4136300" y="1986987"/>
                  <a:pt x="4136300" y="1984290"/>
                </a:cubicBezTo>
                <a:lnTo>
                  <a:pt x="4135221" y="1983211"/>
                </a:lnTo>
                <a:lnTo>
                  <a:pt x="4134142" y="1983211"/>
                </a:lnTo>
                <a:lnTo>
                  <a:pt x="4129691" y="1984290"/>
                </a:lnTo>
                <a:lnTo>
                  <a:pt x="4125375" y="1981997"/>
                </a:lnTo>
                <a:cubicBezTo>
                  <a:pt x="4122678" y="1987482"/>
                  <a:pt x="4115754" y="1993686"/>
                  <a:pt x="4104604" y="2000610"/>
                </a:cubicBezTo>
                <a:lnTo>
                  <a:pt x="4109999" y="2011535"/>
                </a:lnTo>
                <a:lnTo>
                  <a:pt x="4115529" y="2010456"/>
                </a:lnTo>
                <a:cubicBezTo>
                  <a:pt x="4124431" y="2012884"/>
                  <a:pt x="4132838" y="2018368"/>
                  <a:pt x="4140751" y="2026911"/>
                </a:cubicBezTo>
                <a:lnTo>
                  <a:pt x="4141830" y="2027990"/>
                </a:lnTo>
                <a:lnTo>
                  <a:pt x="4141830" y="2029069"/>
                </a:lnTo>
                <a:cubicBezTo>
                  <a:pt x="4141830" y="2034374"/>
                  <a:pt x="4133063" y="2040938"/>
                  <a:pt x="4115529" y="2048760"/>
                </a:cubicBezTo>
                <a:cubicBezTo>
                  <a:pt x="4091431" y="2064136"/>
                  <a:pt x="4073178" y="2071824"/>
                  <a:pt x="4060770" y="2071824"/>
                </a:cubicBezTo>
                <a:lnTo>
                  <a:pt x="4055375" y="2072903"/>
                </a:lnTo>
                <a:lnTo>
                  <a:pt x="4047687" y="2081670"/>
                </a:lnTo>
                <a:lnTo>
                  <a:pt x="4042157" y="2081670"/>
                </a:lnTo>
                <a:lnTo>
                  <a:pt x="4038920" y="2078298"/>
                </a:lnTo>
                <a:lnTo>
                  <a:pt x="4038920" y="2075061"/>
                </a:lnTo>
                <a:lnTo>
                  <a:pt x="4049845" y="2066294"/>
                </a:lnTo>
                <a:cubicBezTo>
                  <a:pt x="4075741" y="2043006"/>
                  <a:pt x="4092150" y="2022235"/>
                  <a:pt x="4099074" y="2003982"/>
                </a:cubicBezTo>
                <a:lnTo>
                  <a:pt x="4100153" y="2002903"/>
                </a:lnTo>
                <a:lnTo>
                  <a:pt x="4100153" y="2001689"/>
                </a:lnTo>
                <a:lnTo>
                  <a:pt x="4097995" y="2001689"/>
                </a:lnTo>
                <a:cubicBezTo>
                  <a:pt x="4088015" y="2007533"/>
                  <a:pt x="4081810" y="2011939"/>
                  <a:pt x="4079383" y="2014907"/>
                </a:cubicBezTo>
                <a:lnTo>
                  <a:pt x="4078304" y="2014907"/>
                </a:lnTo>
                <a:lnTo>
                  <a:pt x="4069537" y="2012749"/>
                </a:lnTo>
                <a:cubicBezTo>
                  <a:pt x="4067738" y="2014187"/>
                  <a:pt x="4060815" y="2015626"/>
                  <a:pt x="4048766" y="2017065"/>
                </a:cubicBezTo>
                <a:lnTo>
                  <a:pt x="4045529" y="2020302"/>
                </a:lnTo>
                <a:lnTo>
                  <a:pt x="4044450" y="2020302"/>
                </a:lnTo>
                <a:lnTo>
                  <a:pt x="4042157" y="2018144"/>
                </a:lnTo>
                <a:lnTo>
                  <a:pt x="4042157" y="2017065"/>
                </a:lnTo>
                <a:cubicBezTo>
                  <a:pt x="4046743" y="2014187"/>
                  <a:pt x="4054071" y="2007623"/>
                  <a:pt x="4064142" y="1997373"/>
                </a:cubicBezTo>
                <a:cubicBezTo>
                  <a:pt x="4066839" y="1997373"/>
                  <a:pt x="4073403" y="1991528"/>
                  <a:pt x="4083833" y="1979839"/>
                </a:cubicBezTo>
                <a:cubicBezTo>
                  <a:pt x="4083833" y="1974714"/>
                  <a:pt x="4086351" y="1971072"/>
                  <a:pt x="4091387" y="1968914"/>
                </a:cubicBezTo>
                <a:cubicBezTo>
                  <a:pt x="4091387" y="1956506"/>
                  <a:pt x="4095073" y="1950301"/>
                  <a:pt x="4102446" y="1950301"/>
                </a:cubicBezTo>
                <a:cubicBezTo>
                  <a:pt x="4104964" y="1952459"/>
                  <a:pt x="4108965" y="1953943"/>
                  <a:pt x="4114450" y="1954752"/>
                </a:cubicBezTo>
                <a:cubicBezTo>
                  <a:pt x="4117687" y="1957090"/>
                  <a:pt x="4120250" y="1960372"/>
                  <a:pt x="4122138" y="1964598"/>
                </a:cubicBezTo>
                <a:lnTo>
                  <a:pt x="4140751" y="1975523"/>
                </a:lnTo>
                <a:lnTo>
                  <a:pt x="4145067" y="1977681"/>
                </a:lnTo>
                <a:cubicBezTo>
                  <a:pt x="4149293" y="1976063"/>
                  <a:pt x="4156576" y="1969858"/>
                  <a:pt x="4166917" y="1959068"/>
                </a:cubicBezTo>
                <a:lnTo>
                  <a:pt x="4174605" y="1960147"/>
                </a:lnTo>
                <a:lnTo>
                  <a:pt x="4174605" y="1954752"/>
                </a:lnTo>
                <a:cubicBezTo>
                  <a:pt x="4174605" y="1948728"/>
                  <a:pt x="4178246" y="1943962"/>
                  <a:pt x="4185530" y="1940455"/>
                </a:cubicBezTo>
                <a:cubicBezTo>
                  <a:pt x="4185530" y="1936589"/>
                  <a:pt x="4190295" y="1931464"/>
                  <a:pt x="4199826" y="1925080"/>
                </a:cubicBezTo>
                <a:lnTo>
                  <a:pt x="4217360" y="1908760"/>
                </a:lnTo>
                <a:lnTo>
                  <a:pt x="4219518" y="1908760"/>
                </a:lnTo>
                <a:cubicBezTo>
                  <a:pt x="4219518" y="1903095"/>
                  <a:pt x="4215517" y="1898329"/>
                  <a:pt x="4207514" y="1894463"/>
                </a:cubicBezTo>
                <a:lnTo>
                  <a:pt x="4206300" y="1893384"/>
                </a:lnTo>
                <a:lnTo>
                  <a:pt x="4205221" y="1893384"/>
                </a:lnTo>
                <a:lnTo>
                  <a:pt x="4197668" y="1894463"/>
                </a:lnTo>
                <a:cubicBezTo>
                  <a:pt x="4195420" y="1894463"/>
                  <a:pt x="4191374" y="1890462"/>
                  <a:pt x="4185530" y="1882459"/>
                </a:cubicBezTo>
                <a:lnTo>
                  <a:pt x="4185530" y="1880301"/>
                </a:lnTo>
                <a:cubicBezTo>
                  <a:pt x="4185530" y="1878053"/>
                  <a:pt x="4189576" y="1876569"/>
                  <a:pt x="4197668" y="1875850"/>
                </a:cubicBezTo>
                <a:lnTo>
                  <a:pt x="4227206" y="1881380"/>
                </a:lnTo>
                <a:lnTo>
                  <a:pt x="4227206" y="1880301"/>
                </a:lnTo>
                <a:cubicBezTo>
                  <a:pt x="4232241" y="1874456"/>
                  <a:pt x="4234759" y="1868612"/>
                  <a:pt x="4234759" y="1862767"/>
                </a:cubicBezTo>
                <a:lnTo>
                  <a:pt x="4233680" y="1861688"/>
                </a:lnTo>
                <a:lnTo>
                  <a:pt x="4227206" y="1861688"/>
                </a:lnTo>
                <a:lnTo>
                  <a:pt x="4211830" y="1866004"/>
                </a:lnTo>
                <a:lnTo>
                  <a:pt x="4205221" y="1863846"/>
                </a:lnTo>
                <a:lnTo>
                  <a:pt x="4191059" y="1863846"/>
                </a:lnTo>
                <a:cubicBezTo>
                  <a:pt x="4187013" y="1863846"/>
                  <a:pt x="4183731" y="1861643"/>
                  <a:pt x="4181214" y="1857237"/>
                </a:cubicBezTo>
                <a:lnTo>
                  <a:pt x="4181214" y="1855079"/>
                </a:lnTo>
                <a:lnTo>
                  <a:pt x="4182293" y="1854000"/>
                </a:lnTo>
                <a:lnTo>
                  <a:pt x="4182293" y="1852921"/>
                </a:lnTo>
                <a:lnTo>
                  <a:pt x="4193218" y="1854000"/>
                </a:lnTo>
                <a:lnTo>
                  <a:pt x="4206300" y="1850763"/>
                </a:lnTo>
                <a:lnTo>
                  <a:pt x="4208593" y="1850763"/>
                </a:lnTo>
                <a:cubicBezTo>
                  <a:pt x="4215337" y="1850763"/>
                  <a:pt x="4220058" y="1852202"/>
                  <a:pt x="4222755" y="1855079"/>
                </a:cubicBezTo>
                <a:cubicBezTo>
                  <a:pt x="4232646" y="1855079"/>
                  <a:pt x="4240694" y="1852157"/>
                  <a:pt x="4246898" y="1846312"/>
                </a:cubicBezTo>
                <a:close/>
                <a:moveTo>
                  <a:pt x="9207041" y="1838759"/>
                </a:moveTo>
                <a:cubicBezTo>
                  <a:pt x="9196071" y="1840198"/>
                  <a:pt x="9190586" y="1841996"/>
                  <a:pt x="9190586" y="1844154"/>
                </a:cubicBezTo>
                <a:lnTo>
                  <a:pt x="9191665" y="1844154"/>
                </a:lnTo>
                <a:lnTo>
                  <a:pt x="9208120" y="1839838"/>
                </a:lnTo>
                <a:lnTo>
                  <a:pt x="9208120" y="1838759"/>
                </a:lnTo>
                <a:close/>
                <a:moveTo>
                  <a:pt x="234683" y="1837666"/>
                </a:moveTo>
                <a:lnTo>
                  <a:pt x="229423" y="1846163"/>
                </a:lnTo>
                <a:lnTo>
                  <a:pt x="231446" y="1846163"/>
                </a:lnTo>
                <a:cubicBezTo>
                  <a:pt x="231446" y="1844005"/>
                  <a:pt x="232883" y="1841488"/>
                  <a:pt x="235762" y="1838610"/>
                </a:cubicBezTo>
                <a:lnTo>
                  <a:pt x="235762" y="1837666"/>
                </a:lnTo>
                <a:close/>
                <a:moveTo>
                  <a:pt x="171830" y="1835508"/>
                </a:moveTo>
                <a:lnTo>
                  <a:pt x="171830" y="1837666"/>
                </a:lnTo>
                <a:lnTo>
                  <a:pt x="172909" y="1837666"/>
                </a:lnTo>
                <a:lnTo>
                  <a:pt x="172909" y="1835508"/>
                </a:lnTo>
                <a:close/>
                <a:moveTo>
                  <a:pt x="5236098" y="1833634"/>
                </a:moveTo>
                <a:cubicBezTo>
                  <a:pt x="5241133" y="1835073"/>
                  <a:pt x="5243651" y="1837950"/>
                  <a:pt x="5243651" y="1842266"/>
                </a:cubicBezTo>
                <a:cubicBezTo>
                  <a:pt x="5242572" y="1845143"/>
                  <a:pt x="5241493" y="1846582"/>
                  <a:pt x="5240414" y="1846582"/>
                </a:cubicBezTo>
                <a:lnTo>
                  <a:pt x="5237177" y="1845503"/>
                </a:lnTo>
                <a:lnTo>
                  <a:pt x="5235019" y="1847661"/>
                </a:lnTo>
                <a:cubicBezTo>
                  <a:pt x="5232142" y="1841906"/>
                  <a:pt x="5229624" y="1839029"/>
                  <a:pt x="5227466" y="1839029"/>
                </a:cubicBezTo>
                <a:lnTo>
                  <a:pt x="5227466" y="1834713"/>
                </a:lnTo>
                <a:lnTo>
                  <a:pt x="5229624" y="1834713"/>
                </a:lnTo>
                <a:close/>
                <a:moveTo>
                  <a:pt x="1220461" y="1833634"/>
                </a:moveTo>
                <a:cubicBezTo>
                  <a:pt x="1221899" y="1837231"/>
                  <a:pt x="1224418" y="1839029"/>
                  <a:pt x="1228015" y="1839029"/>
                </a:cubicBezTo>
                <a:lnTo>
                  <a:pt x="1230173" y="1836871"/>
                </a:lnTo>
                <a:cubicBezTo>
                  <a:pt x="1237366" y="1842985"/>
                  <a:pt x="1240964" y="1847661"/>
                  <a:pt x="1240964" y="1850898"/>
                </a:cubicBezTo>
                <a:lnTo>
                  <a:pt x="1239884" y="1851977"/>
                </a:lnTo>
                <a:cubicBezTo>
                  <a:pt x="1240603" y="1858271"/>
                  <a:pt x="1241681" y="1862228"/>
                  <a:pt x="1243121" y="1863846"/>
                </a:cubicBezTo>
                <a:lnTo>
                  <a:pt x="1243121" y="1867083"/>
                </a:lnTo>
                <a:cubicBezTo>
                  <a:pt x="1239884" y="1867083"/>
                  <a:pt x="1237006" y="1872838"/>
                  <a:pt x="1234488" y="1884347"/>
                </a:cubicBezTo>
                <a:lnTo>
                  <a:pt x="1230173" y="1886505"/>
                </a:lnTo>
                <a:lnTo>
                  <a:pt x="1229093" y="1885426"/>
                </a:lnTo>
                <a:lnTo>
                  <a:pt x="1228015" y="1885426"/>
                </a:lnTo>
                <a:lnTo>
                  <a:pt x="1222620" y="1887584"/>
                </a:lnTo>
                <a:lnTo>
                  <a:pt x="1222620" y="1886505"/>
                </a:lnTo>
                <a:lnTo>
                  <a:pt x="1221541" y="1887584"/>
                </a:lnTo>
                <a:lnTo>
                  <a:pt x="1213987" y="1887584"/>
                </a:lnTo>
                <a:cubicBezTo>
                  <a:pt x="1206074" y="1887584"/>
                  <a:pt x="1199601" y="1885786"/>
                  <a:pt x="1194565" y="1882189"/>
                </a:cubicBezTo>
                <a:lnTo>
                  <a:pt x="1195644" y="1881110"/>
                </a:lnTo>
                <a:cubicBezTo>
                  <a:pt x="1191328" y="1875176"/>
                  <a:pt x="1189171" y="1867982"/>
                  <a:pt x="1189171" y="1859530"/>
                </a:cubicBezTo>
                <a:cubicBezTo>
                  <a:pt x="1192048" y="1846582"/>
                  <a:pt x="1196723" y="1840108"/>
                  <a:pt x="1203198" y="1840108"/>
                </a:cubicBezTo>
                <a:cubicBezTo>
                  <a:pt x="1203198" y="1838669"/>
                  <a:pt x="1208951" y="1836511"/>
                  <a:pt x="1220461" y="1833634"/>
                </a:cubicBezTo>
                <a:close/>
                <a:moveTo>
                  <a:pt x="8594586" y="1833364"/>
                </a:moveTo>
                <a:lnTo>
                  <a:pt x="8595665" y="1833364"/>
                </a:lnTo>
                <a:cubicBezTo>
                  <a:pt x="8595665" y="1835163"/>
                  <a:pt x="8597103" y="1836242"/>
                  <a:pt x="8599981" y="1836601"/>
                </a:cubicBezTo>
                <a:lnTo>
                  <a:pt x="8615087" y="1835522"/>
                </a:lnTo>
                <a:lnTo>
                  <a:pt x="8616166" y="1835522"/>
                </a:lnTo>
                <a:lnTo>
                  <a:pt x="8620482" y="1837680"/>
                </a:lnTo>
                <a:lnTo>
                  <a:pt x="8620482" y="1873827"/>
                </a:lnTo>
                <a:lnTo>
                  <a:pt x="8648536" y="1878143"/>
                </a:lnTo>
                <a:lnTo>
                  <a:pt x="8652852" y="1877064"/>
                </a:lnTo>
                <a:lnTo>
                  <a:pt x="8655010" y="1877064"/>
                </a:lnTo>
                <a:lnTo>
                  <a:pt x="8657168" y="1879222"/>
                </a:lnTo>
                <a:lnTo>
                  <a:pt x="8665800" y="1873827"/>
                </a:lnTo>
                <a:lnTo>
                  <a:pt x="8671195" y="1873827"/>
                </a:lnTo>
                <a:cubicBezTo>
                  <a:pt x="8671195" y="1875985"/>
                  <a:pt x="8672993" y="1877064"/>
                  <a:pt x="8676590" y="1877064"/>
                </a:cubicBezTo>
                <a:lnTo>
                  <a:pt x="8679827" y="1874906"/>
                </a:lnTo>
                <a:lnTo>
                  <a:pt x="8681985" y="1877064"/>
                </a:lnTo>
                <a:lnTo>
                  <a:pt x="8700328" y="1877064"/>
                </a:lnTo>
                <a:cubicBezTo>
                  <a:pt x="8703925" y="1877064"/>
                  <a:pt x="8705723" y="1875985"/>
                  <a:pt x="8705723" y="1873827"/>
                </a:cubicBezTo>
                <a:lnTo>
                  <a:pt x="8707881" y="1873827"/>
                </a:lnTo>
                <a:cubicBezTo>
                  <a:pt x="8709859" y="1875985"/>
                  <a:pt x="8718851" y="1877064"/>
                  <a:pt x="8734856" y="1877064"/>
                </a:cubicBezTo>
                <a:lnTo>
                  <a:pt x="8739172" y="1875985"/>
                </a:lnTo>
                <a:lnTo>
                  <a:pt x="8739172" y="1878143"/>
                </a:lnTo>
                <a:lnTo>
                  <a:pt x="8744567" y="1877064"/>
                </a:lnTo>
                <a:lnTo>
                  <a:pt x="8775858" y="1877064"/>
                </a:lnTo>
                <a:lnTo>
                  <a:pt x="8780174" y="1878143"/>
                </a:lnTo>
                <a:lnTo>
                  <a:pt x="8784490" y="1877064"/>
                </a:lnTo>
                <a:lnTo>
                  <a:pt x="8785569" y="1877064"/>
                </a:lnTo>
                <a:lnTo>
                  <a:pt x="8790964" y="1878143"/>
                </a:lnTo>
                <a:lnTo>
                  <a:pt x="8790964" y="1875985"/>
                </a:lnTo>
                <a:lnTo>
                  <a:pt x="8799596" y="1875985"/>
                </a:lnTo>
                <a:lnTo>
                  <a:pt x="8801754" y="1878143"/>
                </a:lnTo>
                <a:lnTo>
                  <a:pt x="8801754" y="1879222"/>
                </a:lnTo>
                <a:lnTo>
                  <a:pt x="8808228" y="1877064"/>
                </a:lnTo>
                <a:lnTo>
                  <a:pt x="8810386" y="1879222"/>
                </a:lnTo>
                <a:lnTo>
                  <a:pt x="8810386" y="1885696"/>
                </a:lnTo>
                <a:lnTo>
                  <a:pt x="8812544" y="1885696"/>
                </a:lnTo>
                <a:lnTo>
                  <a:pt x="8812544" y="1904039"/>
                </a:lnTo>
                <a:lnTo>
                  <a:pt x="8811465" y="1904039"/>
                </a:lnTo>
                <a:lnTo>
                  <a:pt x="8808228" y="1902960"/>
                </a:lnTo>
                <a:lnTo>
                  <a:pt x="8806070" y="1906197"/>
                </a:lnTo>
                <a:cubicBezTo>
                  <a:pt x="8808948" y="1906197"/>
                  <a:pt x="8810386" y="1906916"/>
                  <a:pt x="8810386" y="1908355"/>
                </a:cubicBezTo>
                <a:lnTo>
                  <a:pt x="8810386" y="1913750"/>
                </a:lnTo>
                <a:lnTo>
                  <a:pt x="8812544" y="1913750"/>
                </a:lnTo>
                <a:lnTo>
                  <a:pt x="8812544" y="1922382"/>
                </a:lnTo>
                <a:lnTo>
                  <a:pt x="8810386" y="1922382"/>
                </a:lnTo>
                <a:lnTo>
                  <a:pt x="8810386" y="1928856"/>
                </a:lnTo>
                <a:lnTo>
                  <a:pt x="8808228" y="1931014"/>
                </a:lnTo>
                <a:lnTo>
                  <a:pt x="8801754" y="1931014"/>
                </a:lnTo>
                <a:lnTo>
                  <a:pt x="8774779" y="1932093"/>
                </a:lnTo>
                <a:lnTo>
                  <a:pt x="8774779" y="1934251"/>
                </a:lnTo>
                <a:lnTo>
                  <a:pt x="8767226" y="1934251"/>
                </a:lnTo>
                <a:lnTo>
                  <a:pt x="8767226" y="1932093"/>
                </a:lnTo>
                <a:lnTo>
                  <a:pt x="8766147" y="1932093"/>
                </a:lnTo>
                <a:cubicBezTo>
                  <a:pt x="8758414" y="1932093"/>
                  <a:pt x="8752660" y="1931014"/>
                  <a:pt x="8748883" y="1928856"/>
                </a:cubicBezTo>
                <a:cubicBezTo>
                  <a:pt x="8748883" y="1931014"/>
                  <a:pt x="8744207" y="1932093"/>
                  <a:pt x="8734856" y="1932093"/>
                </a:cubicBezTo>
                <a:lnTo>
                  <a:pt x="8734856" y="1934251"/>
                </a:lnTo>
                <a:lnTo>
                  <a:pt x="8724066" y="1934251"/>
                </a:lnTo>
                <a:lnTo>
                  <a:pt x="8724066" y="1932093"/>
                </a:lnTo>
                <a:lnTo>
                  <a:pt x="8716513" y="1932093"/>
                </a:lnTo>
                <a:lnTo>
                  <a:pt x="8716513" y="1934251"/>
                </a:lnTo>
                <a:lnTo>
                  <a:pt x="8703565" y="1934251"/>
                </a:lnTo>
                <a:lnTo>
                  <a:pt x="8703565" y="1932093"/>
                </a:lnTo>
                <a:lnTo>
                  <a:pt x="8675511" y="1932093"/>
                </a:lnTo>
                <a:lnTo>
                  <a:pt x="8675511" y="1928856"/>
                </a:lnTo>
                <a:lnTo>
                  <a:pt x="8673353" y="1928856"/>
                </a:lnTo>
                <a:lnTo>
                  <a:pt x="8673353" y="1932093"/>
                </a:lnTo>
                <a:lnTo>
                  <a:pt x="8667958" y="1932093"/>
                </a:lnTo>
                <a:lnTo>
                  <a:pt x="8647457" y="1929935"/>
                </a:lnTo>
                <a:cubicBezTo>
                  <a:pt x="8640983" y="1931014"/>
                  <a:pt x="8637746" y="1932453"/>
                  <a:pt x="8637746" y="1934251"/>
                </a:cubicBezTo>
                <a:lnTo>
                  <a:pt x="8635588" y="1934251"/>
                </a:lnTo>
                <a:cubicBezTo>
                  <a:pt x="8635588" y="1932093"/>
                  <a:pt x="8633070" y="1931014"/>
                  <a:pt x="8628035" y="1931014"/>
                </a:cubicBezTo>
                <a:lnTo>
                  <a:pt x="8606455" y="1932093"/>
                </a:lnTo>
                <a:lnTo>
                  <a:pt x="8606455" y="1934251"/>
                </a:lnTo>
                <a:lnTo>
                  <a:pt x="8603218" y="1934251"/>
                </a:lnTo>
                <a:lnTo>
                  <a:pt x="8603218" y="1932093"/>
                </a:lnTo>
                <a:lnTo>
                  <a:pt x="8598902" y="1932093"/>
                </a:lnTo>
                <a:lnTo>
                  <a:pt x="8598902" y="1934251"/>
                </a:lnTo>
                <a:lnTo>
                  <a:pt x="8591349" y="1934251"/>
                </a:lnTo>
                <a:cubicBezTo>
                  <a:pt x="8591349" y="1932093"/>
                  <a:pt x="8588831" y="1931014"/>
                  <a:pt x="8583796" y="1931014"/>
                </a:cubicBezTo>
                <a:lnTo>
                  <a:pt x="8579480" y="1932093"/>
                </a:lnTo>
                <a:lnTo>
                  <a:pt x="8568690" y="1929935"/>
                </a:lnTo>
                <a:lnTo>
                  <a:pt x="8567610" y="1931014"/>
                </a:lnTo>
                <a:lnTo>
                  <a:pt x="8566532" y="1929935"/>
                </a:lnTo>
                <a:lnTo>
                  <a:pt x="8567610" y="1919145"/>
                </a:lnTo>
                <a:cubicBezTo>
                  <a:pt x="8567610" y="1903140"/>
                  <a:pt x="8566532" y="1891630"/>
                  <a:pt x="8564374" y="1884617"/>
                </a:cubicBezTo>
                <a:lnTo>
                  <a:pt x="8566532" y="1846312"/>
                </a:lnTo>
                <a:lnTo>
                  <a:pt x="8565452" y="1837680"/>
                </a:lnTo>
                <a:lnTo>
                  <a:pt x="8568690" y="1835522"/>
                </a:lnTo>
                <a:lnTo>
                  <a:pt x="8571926" y="1835522"/>
                </a:lnTo>
                <a:lnTo>
                  <a:pt x="8585954" y="1836601"/>
                </a:lnTo>
                <a:cubicBezTo>
                  <a:pt x="8591708" y="1836062"/>
                  <a:pt x="8594586" y="1835342"/>
                  <a:pt x="8594586" y="1834443"/>
                </a:cubicBezTo>
                <a:close/>
                <a:moveTo>
                  <a:pt x="6076074" y="1831611"/>
                </a:moveTo>
                <a:lnTo>
                  <a:pt x="6081334" y="1836871"/>
                </a:lnTo>
                <a:lnTo>
                  <a:pt x="6083537" y="1836137"/>
                </a:lnTo>
                <a:lnTo>
                  <a:pt x="6091045" y="1841460"/>
                </a:lnTo>
                <a:lnTo>
                  <a:pt x="6091045" y="1842266"/>
                </a:lnTo>
                <a:lnTo>
                  <a:pt x="6088887" y="1842266"/>
                </a:lnTo>
                <a:lnTo>
                  <a:pt x="6088887" y="1843345"/>
                </a:lnTo>
                <a:lnTo>
                  <a:pt x="6096306" y="1846447"/>
                </a:lnTo>
                <a:lnTo>
                  <a:pt x="6099543" y="1845503"/>
                </a:lnTo>
                <a:lnTo>
                  <a:pt x="6099543" y="1844424"/>
                </a:lnTo>
                <a:lnTo>
                  <a:pt x="6098464" y="1844424"/>
                </a:lnTo>
                <a:lnTo>
                  <a:pt x="6095227" y="1845503"/>
                </a:lnTo>
                <a:lnTo>
                  <a:pt x="6095227" y="1844424"/>
                </a:lnTo>
                <a:lnTo>
                  <a:pt x="6091045" y="1841460"/>
                </a:lnTo>
                <a:lnTo>
                  <a:pt x="6091045" y="1841187"/>
                </a:lnTo>
                <a:cubicBezTo>
                  <a:pt x="6089787" y="1838490"/>
                  <a:pt x="6087629" y="1836691"/>
                  <a:pt x="6084571" y="1835792"/>
                </a:cubicBezTo>
                <a:lnTo>
                  <a:pt x="6083537" y="1836137"/>
                </a:lnTo>
                <a:lnTo>
                  <a:pt x="6077153" y="1831611"/>
                </a:lnTo>
                <a:close/>
                <a:moveTo>
                  <a:pt x="6071758" y="1829453"/>
                </a:moveTo>
                <a:lnTo>
                  <a:pt x="6071758" y="1831611"/>
                </a:lnTo>
                <a:lnTo>
                  <a:pt x="6072837" y="1831611"/>
                </a:lnTo>
                <a:lnTo>
                  <a:pt x="6072837" y="1829453"/>
                </a:lnTo>
                <a:close/>
                <a:moveTo>
                  <a:pt x="1581779" y="1827025"/>
                </a:moveTo>
                <a:lnTo>
                  <a:pt x="1583938" y="1827025"/>
                </a:lnTo>
                <a:lnTo>
                  <a:pt x="1601202" y="1831476"/>
                </a:lnTo>
                <a:lnTo>
                  <a:pt x="1604573" y="1831476"/>
                </a:lnTo>
                <a:lnTo>
                  <a:pt x="1611047" y="1829183"/>
                </a:lnTo>
                <a:cubicBezTo>
                  <a:pt x="1617520" y="1831611"/>
                  <a:pt x="1620759" y="1833454"/>
                  <a:pt x="1620759" y="1834713"/>
                </a:cubicBezTo>
                <a:lnTo>
                  <a:pt x="1620759" y="1836871"/>
                </a:lnTo>
                <a:lnTo>
                  <a:pt x="1618601" y="1840108"/>
                </a:lnTo>
                <a:lnTo>
                  <a:pt x="1618601" y="1842266"/>
                </a:lnTo>
                <a:cubicBezTo>
                  <a:pt x="1620759" y="1842266"/>
                  <a:pt x="1621838" y="1843390"/>
                  <a:pt x="1621838" y="1845638"/>
                </a:cubicBezTo>
                <a:lnTo>
                  <a:pt x="1618601" y="1876120"/>
                </a:lnTo>
                <a:lnTo>
                  <a:pt x="1614284" y="1877199"/>
                </a:lnTo>
                <a:cubicBezTo>
                  <a:pt x="1614284" y="1879986"/>
                  <a:pt x="1616083" y="1885112"/>
                  <a:pt x="1619679" y="1892575"/>
                </a:cubicBezTo>
                <a:lnTo>
                  <a:pt x="1620759" y="1913345"/>
                </a:lnTo>
                <a:lnTo>
                  <a:pt x="1620759" y="1924270"/>
                </a:lnTo>
                <a:cubicBezTo>
                  <a:pt x="1620759" y="1928407"/>
                  <a:pt x="1619320" y="1932003"/>
                  <a:pt x="1616443" y="1935060"/>
                </a:cubicBezTo>
                <a:lnTo>
                  <a:pt x="1617520" y="1938432"/>
                </a:lnTo>
                <a:lnTo>
                  <a:pt x="1614284" y="1939511"/>
                </a:lnTo>
                <a:lnTo>
                  <a:pt x="1615364" y="1943827"/>
                </a:lnTo>
                <a:lnTo>
                  <a:pt x="1616443" y="1943827"/>
                </a:lnTo>
                <a:lnTo>
                  <a:pt x="1616443" y="1941669"/>
                </a:lnTo>
                <a:lnTo>
                  <a:pt x="1617520" y="1941669"/>
                </a:lnTo>
                <a:lnTo>
                  <a:pt x="1619679" y="1943827"/>
                </a:lnTo>
                <a:lnTo>
                  <a:pt x="1619679" y="1959068"/>
                </a:lnTo>
                <a:lnTo>
                  <a:pt x="1616443" y="1962440"/>
                </a:lnTo>
                <a:lnTo>
                  <a:pt x="1611047" y="1961361"/>
                </a:lnTo>
                <a:lnTo>
                  <a:pt x="1611047" y="1964598"/>
                </a:lnTo>
                <a:cubicBezTo>
                  <a:pt x="1615364" y="1964598"/>
                  <a:pt x="1617520" y="1965677"/>
                  <a:pt x="1617520" y="1967835"/>
                </a:cubicBezTo>
                <a:lnTo>
                  <a:pt x="1617520" y="1969993"/>
                </a:lnTo>
                <a:lnTo>
                  <a:pt x="1615364" y="1972286"/>
                </a:lnTo>
                <a:lnTo>
                  <a:pt x="1616443" y="1973365"/>
                </a:lnTo>
                <a:lnTo>
                  <a:pt x="1616443" y="1977681"/>
                </a:lnTo>
                <a:lnTo>
                  <a:pt x="1614284" y="1980918"/>
                </a:lnTo>
                <a:lnTo>
                  <a:pt x="1616443" y="1989685"/>
                </a:lnTo>
                <a:lnTo>
                  <a:pt x="1616443" y="1994001"/>
                </a:lnTo>
                <a:cubicBezTo>
                  <a:pt x="1616443" y="2009736"/>
                  <a:pt x="1612846" y="2021785"/>
                  <a:pt x="1605653" y="2030148"/>
                </a:cubicBezTo>
                <a:cubicBezTo>
                  <a:pt x="1603405" y="2039229"/>
                  <a:pt x="1599402" y="2046108"/>
                  <a:pt x="1593649" y="2050784"/>
                </a:cubicBezTo>
                <a:cubicBezTo>
                  <a:pt x="1587534" y="2060135"/>
                  <a:pt x="1579981" y="2066699"/>
                  <a:pt x="1570990" y="2070475"/>
                </a:cubicBezTo>
                <a:cubicBezTo>
                  <a:pt x="1570990" y="2073712"/>
                  <a:pt x="1567393" y="2075915"/>
                  <a:pt x="1560199" y="2077084"/>
                </a:cubicBezTo>
                <a:cubicBezTo>
                  <a:pt x="1555704" y="2082120"/>
                  <a:pt x="1551702" y="2084637"/>
                  <a:pt x="1548195" y="2084637"/>
                </a:cubicBezTo>
                <a:lnTo>
                  <a:pt x="1544958" y="2083558"/>
                </a:lnTo>
                <a:lnTo>
                  <a:pt x="1539564" y="2086795"/>
                </a:lnTo>
                <a:lnTo>
                  <a:pt x="1538485" y="2086795"/>
                </a:lnTo>
                <a:lnTo>
                  <a:pt x="1534168" y="2085716"/>
                </a:lnTo>
                <a:lnTo>
                  <a:pt x="1529852" y="2086795"/>
                </a:lnTo>
                <a:lnTo>
                  <a:pt x="1528773" y="2086795"/>
                </a:lnTo>
                <a:lnTo>
                  <a:pt x="1526615" y="2084637"/>
                </a:lnTo>
                <a:lnTo>
                  <a:pt x="1526615" y="2083558"/>
                </a:lnTo>
                <a:lnTo>
                  <a:pt x="1561278" y="2044310"/>
                </a:lnTo>
                <a:cubicBezTo>
                  <a:pt x="1563436" y="2034059"/>
                  <a:pt x="1567034" y="2028934"/>
                  <a:pt x="1572069" y="2028934"/>
                </a:cubicBezTo>
                <a:cubicBezTo>
                  <a:pt x="1574946" y="2028934"/>
                  <a:pt x="1576385" y="2028214"/>
                  <a:pt x="1576385" y="2026776"/>
                </a:cubicBezTo>
                <a:lnTo>
                  <a:pt x="1576385" y="2025697"/>
                </a:lnTo>
                <a:lnTo>
                  <a:pt x="1573148" y="2013693"/>
                </a:lnTo>
                <a:lnTo>
                  <a:pt x="1572069" y="2012614"/>
                </a:lnTo>
                <a:cubicBezTo>
                  <a:pt x="1572069" y="2011175"/>
                  <a:pt x="1574946" y="2009736"/>
                  <a:pt x="1580700" y="2008298"/>
                </a:cubicBezTo>
                <a:lnTo>
                  <a:pt x="1579621" y="2007219"/>
                </a:lnTo>
                <a:lnTo>
                  <a:pt x="1579621" y="2004926"/>
                </a:lnTo>
                <a:lnTo>
                  <a:pt x="1585016" y="1998452"/>
                </a:lnTo>
                <a:lnTo>
                  <a:pt x="1577463" y="1992922"/>
                </a:lnTo>
                <a:lnTo>
                  <a:pt x="1577463" y="2001689"/>
                </a:lnTo>
                <a:cubicBezTo>
                  <a:pt x="1577463" y="2005555"/>
                  <a:pt x="1576385" y="2007758"/>
                  <a:pt x="1574227" y="2008298"/>
                </a:cubicBezTo>
                <a:lnTo>
                  <a:pt x="1572069" y="2008298"/>
                </a:lnTo>
                <a:lnTo>
                  <a:pt x="1572069" y="1997373"/>
                </a:lnTo>
                <a:lnTo>
                  <a:pt x="1569911" y="1995215"/>
                </a:lnTo>
                <a:lnTo>
                  <a:pt x="1568832" y="1995215"/>
                </a:lnTo>
                <a:lnTo>
                  <a:pt x="1568832" y="2008298"/>
                </a:lnTo>
                <a:cubicBezTo>
                  <a:pt x="1566314" y="2008298"/>
                  <a:pt x="1564515" y="2012299"/>
                  <a:pt x="1563436" y="2020302"/>
                </a:cubicBezTo>
                <a:lnTo>
                  <a:pt x="1564515" y="2019223"/>
                </a:lnTo>
                <a:lnTo>
                  <a:pt x="1565594" y="2019223"/>
                </a:lnTo>
                <a:lnTo>
                  <a:pt x="1565594" y="2020302"/>
                </a:lnTo>
                <a:cubicBezTo>
                  <a:pt x="1562357" y="2025337"/>
                  <a:pt x="1558761" y="2027855"/>
                  <a:pt x="1554804" y="2027855"/>
                </a:cubicBezTo>
                <a:lnTo>
                  <a:pt x="1542800" y="2027855"/>
                </a:lnTo>
                <a:lnTo>
                  <a:pt x="1538485" y="2031227"/>
                </a:lnTo>
                <a:lnTo>
                  <a:pt x="1529852" y="2031227"/>
                </a:lnTo>
                <a:cubicBezTo>
                  <a:pt x="1526075" y="2031227"/>
                  <a:pt x="1523917" y="2030103"/>
                  <a:pt x="1523379" y="2027855"/>
                </a:cubicBezTo>
                <a:lnTo>
                  <a:pt x="1523379" y="2021381"/>
                </a:lnTo>
                <a:cubicBezTo>
                  <a:pt x="1523379" y="2017334"/>
                  <a:pt x="1524817" y="2014772"/>
                  <a:pt x="1527694" y="2013693"/>
                </a:cubicBezTo>
                <a:lnTo>
                  <a:pt x="1526615" y="2012614"/>
                </a:lnTo>
                <a:lnTo>
                  <a:pt x="1526615" y="2008298"/>
                </a:lnTo>
                <a:cubicBezTo>
                  <a:pt x="1528773" y="2005151"/>
                  <a:pt x="1529852" y="2002228"/>
                  <a:pt x="1529852" y="1999531"/>
                </a:cubicBezTo>
                <a:cubicBezTo>
                  <a:pt x="1525536" y="1993327"/>
                  <a:pt x="1523379" y="1985324"/>
                  <a:pt x="1523379" y="1975523"/>
                </a:cubicBezTo>
                <a:lnTo>
                  <a:pt x="1526615" y="1969993"/>
                </a:lnTo>
                <a:lnTo>
                  <a:pt x="1524457" y="1960282"/>
                </a:lnTo>
                <a:lnTo>
                  <a:pt x="1528773" y="1940590"/>
                </a:lnTo>
                <a:lnTo>
                  <a:pt x="1525536" y="1935060"/>
                </a:lnTo>
                <a:lnTo>
                  <a:pt x="1525536" y="1908895"/>
                </a:lnTo>
                <a:lnTo>
                  <a:pt x="1523379" y="1869646"/>
                </a:lnTo>
                <a:cubicBezTo>
                  <a:pt x="1528413" y="1865420"/>
                  <a:pt x="1530931" y="1861418"/>
                  <a:pt x="1530931" y="1857642"/>
                </a:cubicBezTo>
                <a:lnTo>
                  <a:pt x="1548195" y="1857642"/>
                </a:lnTo>
                <a:cubicBezTo>
                  <a:pt x="1555479" y="1857642"/>
                  <a:pt x="1561278" y="1859800"/>
                  <a:pt x="1565594" y="1864116"/>
                </a:cubicBezTo>
                <a:lnTo>
                  <a:pt x="1569911" y="1863037"/>
                </a:lnTo>
                <a:lnTo>
                  <a:pt x="1574227" y="1865195"/>
                </a:lnTo>
                <a:lnTo>
                  <a:pt x="1574227" y="1855484"/>
                </a:lnTo>
                <a:lnTo>
                  <a:pt x="1575305" y="1845638"/>
                </a:lnTo>
                <a:lnTo>
                  <a:pt x="1574227" y="1841187"/>
                </a:lnTo>
                <a:cubicBezTo>
                  <a:pt x="1576204" y="1831746"/>
                  <a:pt x="1578722" y="1827025"/>
                  <a:pt x="1581779" y="1827025"/>
                </a:cubicBezTo>
                <a:close/>
                <a:moveTo>
                  <a:pt x="3674231" y="1826890"/>
                </a:moveTo>
                <a:cubicBezTo>
                  <a:pt x="3678906" y="1826890"/>
                  <a:pt x="3682907" y="1829408"/>
                  <a:pt x="3686234" y="1834443"/>
                </a:cubicBezTo>
                <a:cubicBezTo>
                  <a:pt x="3691630" y="1833724"/>
                  <a:pt x="3695226" y="1832645"/>
                  <a:pt x="3697025" y="1831206"/>
                </a:cubicBezTo>
                <a:cubicBezTo>
                  <a:pt x="3699722" y="1831206"/>
                  <a:pt x="3702959" y="1832645"/>
                  <a:pt x="3706736" y="1835522"/>
                </a:cubicBezTo>
                <a:lnTo>
                  <a:pt x="3711052" y="1835522"/>
                </a:lnTo>
                <a:lnTo>
                  <a:pt x="3719684" y="1833364"/>
                </a:lnTo>
                <a:lnTo>
                  <a:pt x="3721842" y="1833364"/>
                </a:lnTo>
                <a:cubicBezTo>
                  <a:pt x="3723460" y="1833364"/>
                  <a:pt x="3725258" y="1836242"/>
                  <a:pt x="3727237" y="1841996"/>
                </a:cubicBezTo>
                <a:cubicBezTo>
                  <a:pt x="3729484" y="1841996"/>
                  <a:pt x="3730609" y="1842716"/>
                  <a:pt x="3730609" y="1844154"/>
                </a:cubicBezTo>
                <a:lnTo>
                  <a:pt x="3730609" y="1848470"/>
                </a:lnTo>
                <a:cubicBezTo>
                  <a:pt x="3730609" y="1850898"/>
                  <a:pt x="3726607" y="1852741"/>
                  <a:pt x="3718605" y="1854000"/>
                </a:cubicBezTo>
                <a:cubicBezTo>
                  <a:pt x="3715907" y="1857597"/>
                  <a:pt x="3707994" y="1863711"/>
                  <a:pt x="3694867" y="1872343"/>
                </a:cubicBezTo>
                <a:lnTo>
                  <a:pt x="3695946" y="1872343"/>
                </a:lnTo>
                <a:lnTo>
                  <a:pt x="3707815" y="1871264"/>
                </a:lnTo>
                <a:lnTo>
                  <a:pt x="3714289" y="1874501"/>
                </a:lnTo>
                <a:lnTo>
                  <a:pt x="3733846" y="1865869"/>
                </a:lnTo>
                <a:cubicBezTo>
                  <a:pt x="3741399" y="1859755"/>
                  <a:pt x="3747513" y="1853596"/>
                  <a:pt x="3752189" y="1847391"/>
                </a:cubicBezTo>
                <a:lnTo>
                  <a:pt x="3762979" y="1858316"/>
                </a:lnTo>
                <a:cubicBezTo>
                  <a:pt x="3768014" y="1858316"/>
                  <a:pt x="3774892" y="1864790"/>
                  <a:pt x="3783615" y="1877738"/>
                </a:cubicBezTo>
                <a:lnTo>
                  <a:pt x="3783615" y="1879896"/>
                </a:lnTo>
                <a:lnTo>
                  <a:pt x="3780378" y="1882054"/>
                </a:lnTo>
                <a:cubicBezTo>
                  <a:pt x="3758707" y="1882774"/>
                  <a:pt x="3744636" y="1883853"/>
                  <a:pt x="3738162" y="1885291"/>
                </a:cubicBezTo>
                <a:cubicBezTo>
                  <a:pt x="3749491" y="1891496"/>
                  <a:pt x="3755605" y="1896216"/>
                  <a:pt x="3756505" y="1899453"/>
                </a:cubicBezTo>
                <a:lnTo>
                  <a:pt x="3768374" y="1909164"/>
                </a:lnTo>
                <a:lnTo>
                  <a:pt x="3768374" y="1911322"/>
                </a:lnTo>
                <a:lnTo>
                  <a:pt x="3764058" y="1924270"/>
                </a:lnTo>
                <a:lnTo>
                  <a:pt x="3771611" y="1915638"/>
                </a:lnTo>
                <a:cubicBezTo>
                  <a:pt x="3774578" y="1916897"/>
                  <a:pt x="3777500" y="1920854"/>
                  <a:pt x="3780378" y="1927507"/>
                </a:cubicBezTo>
                <a:cubicBezTo>
                  <a:pt x="3783615" y="1927507"/>
                  <a:pt x="3787571" y="1933307"/>
                  <a:pt x="3792247" y="1944906"/>
                </a:cubicBezTo>
                <a:lnTo>
                  <a:pt x="3786852" y="1947064"/>
                </a:lnTo>
                <a:lnTo>
                  <a:pt x="3784694" y="1944906"/>
                </a:lnTo>
                <a:cubicBezTo>
                  <a:pt x="3784694" y="1948503"/>
                  <a:pt x="3782536" y="1950301"/>
                  <a:pt x="3778220" y="1950301"/>
                </a:cubicBezTo>
                <a:lnTo>
                  <a:pt x="3769453" y="1948143"/>
                </a:lnTo>
                <a:lnTo>
                  <a:pt x="3766216" y="1949222"/>
                </a:lnTo>
                <a:lnTo>
                  <a:pt x="3757584" y="1947064"/>
                </a:lnTo>
                <a:lnTo>
                  <a:pt x="3756505" y="1948143"/>
                </a:lnTo>
                <a:lnTo>
                  <a:pt x="3756505" y="1951380"/>
                </a:lnTo>
                <a:lnTo>
                  <a:pt x="3758663" y="1954617"/>
                </a:lnTo>
                <a:lnTo>
                  <a:pt x="3758663" y="1962170"/>
                </a:lnTo>
                <a:lnTo>
                  <a:pt x="3754347" y="1967565"/>
                </a:lnTo>
                <a:lnTo>
                  <a:pt x="3757584" y="1976197"/>
                </a:lnTo>
                <a:lnTo>
                  <a:pt x="3757584" y="1978355"/>
                </a:lnTo>
                <a:lnTo>
                  <a:pt x="3754347" y="1978355"/>
                </a:lnTo>
                <a:lnTo>
                  <a:pt x="3754347" y="1979434"/>
                </a:lnTo>
                <a:lnTo>
                  <a:pt x="3757584" y="1980513"/>
                </a:lnTo>
                <a:cubicBezTo>
                  <a:pt x="3757584" y="1982402"/>
                  <a:pt x="3755426" y="1984605"/>
                  <a:pt x="3751110" y="1987122"/>
                </a:cubicBezTo>
                <a:cubicBezTo>
                  <a:pt x="3751110" y="1990719"/>
                  <a:pt x="3747153" y="1992517"/>
                  <a:pt x="3739241" y="1992517"/>
                </a:cubicBezTo>
                <a:lnTo>
                  <a:pt x="3736004" y="1995754"/>
                </a:lnTo>
                <a:lnTo>
                  <a:pt x="3733846" y="1995754"/>
                </a:lnTo>
                <a:lnTo>
                  <a:pt x="3726158" y="1993596"/>
                </a:lnTo>
                <a:lnTo>
                  <a:pt x="3715368" y="1995754"/>
                </a:lnTo>
                <a:lnTo>
                  <a:pt x="3720763" y="2002228"/>
                </a:lnTo>
                <a:cubicBezTo>
                  <a:pt x="3720763" y="2010141"/>
                  <a:pt x="3724044" y="2014097"/>
                  <a:pt x="3730609" y="2014097"/>
                </a:cubicBezTo>
                <a:lnTo>
                  <a:pt x="3734925" y="2010860"/>
                </a:lnTo>
                <a:lnTo>
                  <a:pt x="3733846" y="2009781"/>
                </a:lnTo>
                <a:lnTo>
                  <a:pt x="3733846" y="2006544"/>
                </a:lnTo>
                <a:cubicBezTo>
                  <a:pt x="3734565" y="2004386"/>
                  <a:pt x="3736723" y="2003307"/>
                  <a:pt x="3740320" y="2003307"/>
                </a:cubicBezTo>
                <a:lnTo>
                  <a:pt x="3744636" y="2010860"/>
                </a:lnTo>
                <a:lnTo>
                  <a:pt x="3753268" y="2008702"/>
                </a:lnTo>
                <a:lnTo>
                  <a:pt x="3776062" y="2016255"/>
                </a:lnTo>
                <a:lnTo>
                  <a:pt x="3784694" y="2015176"/>
                </a:lnTo>
                <a:lnTo>
                  <a:pt x="3790089" y="2020571"/>
                </a:lnTo>
                <a:lnTo>
                  <a:pt x="3790089" y="2022729"/>
                </a:lnTo>
                <a:cubicBezTo>
                  <a:pt x="3790089" y="2027135"/>
                  <a:pt x="3787211" y="2030417"/>
                  <a:pt x="3781457" y="2032575"/>
                </a:cubicBezTo>
                <a:cubicBezTo>
                  <a:pt x="3779838" y="2036532"/>
                  <a:pt x="3774398" y="2043006"/>
                  <a:pt x="3765137" y="2051997"/>
                </a:cubicBezTo>
                <a:lnTo>
                  <a:pt x="3758663" y="2067103"/>
                </a:lnTo>
                <a:cubicBezTo>
                  <a:pt x="3758663" y="2075106"/>
                  <a:pt x="3757584" y="2079107"/>
                  <a:pt x="3755426" y="2079107"/>
                </a:cubicBezTo>
                <a:cubicBezTo>
                  <a:pt x="3751289" y="2077129"/>
                  <a:pt x="3747333" y="2073892"/>
                  <a:pt x="3743557" y="2069396"/>
                </a:cubicBezTo>
                <a:cubicBezTo>
                  <a:pt x="3741399" y="2069396"/>
                  <a:pt x="3739241" y="2067913"/>
                  <a:pt x="3737083" y="2064945"/>
                </a:cubicBezTo>
                <a:cubicBezTo>
                  <a:pt x="3730159" y="2064945"/>
                  <a:pt x="3722921" y="2058471"/>
                  <a:pt x="3715368" y="2045523"/>
                </a:cubicBezTo>
                <a:cubicBezTo>
                  <a:pt x="3711591" y="2045523"/>
                  <a:pt x="3707994" y="2040848"/>
                  <a:pt x="3704578" y="2031496"/>
                </a:cubicBezTo>
                <a:lnTo>
                  <a:pt x="3708894" y="2029338"/>
                </a:lnTo>
                <a:cubicBezTo>
                  <a:pt x="3708174" y="2023494"/>
                  <a:pt x="3705297" y="2020571"/>
                  <a:pt x="3700262" y="2020571"/>
                </a:cubicBezTo>
                <a:lnTo>
                  <a:pt x="3699183" y="2011939"/>
                </a:lnTo>
                <a:lnTo>
                  <a:pt x="3703499" y="2011939"/>
                </a:lnTo>
                <a:lnTo>
                  <a:pt x="3703499" y="2010860"/>
                </a:lnTo>
                <a:lnTo>
                  <a:pt x="3694867" y="2008702"/>
                </a:lnTo>
                <a:lnTo>
                  <a:pt x="3693788" y="2008702"/>
                </a:lnTo>
                <a:lnTo>
                  <a:pt x="3693788" y="2009781"/>
                </a:lnTo>
                <a:lnTo>
                  <a:pt x="3697025" y="2009781"/>
                </a:lnTo>
                <a:lnTo>
                  <a:pt x="3697025" y="2010860"/>
                </a:lnTo>
                <a:lnTo>
                  <a:pt x="3693788" y="2017334"/>
                </a:lnTo>
                <a:lnTo>
                  <a:pt x="3697025" y="2039049"/>
                </a:lnTo>
                <a:lnTo>
                  <a:pt x="3697025" y="2042286"/>
                </a:lnTo>
                <a:lnTo>
                  <a:pt x="3695946" y="2051997"/>
                </a:lnTo>
                <a:lnTo>
                  <a:pt x="3700262" y="2061708"/>
                </a:lnTo>
                <a:lnTo>
                  <a:pt x="3699183" y="2066024"/>
                </a:lnTo>
                <a:lnTo>
                  <a:pt x="3700262" y="2073712"/>
                </a:lnTo>
                <a:cubicBezTo>
                  <a:pt x="3697564" y="2081625"/>
                  <a:pt x="3691764" y="2085581"/>
                  <a:pt x="3682863" y="2085581"/>
                </a:cubicBezTo>
                <a:lnTo>
                  <a:pt x="3667757" y="2086660"/>
                </a:lnTo>
                <a:lnTo>
                  <a:pt x="3664520" y="2083423"/>
                </a:lnTo>
                <a:cubicBezTo>
                  <a:pt x="3661462" y="2086301"/>
                  <a:pt x="3657506" y="2087739"/>
                  <a:pt x="3652651" y="2087739"/>
                </a:cubicBezTo>
                <a:cubicBezTo>
                  <a:pt x="3648694" y="2087739"/>
                  <a:pt x="3645817" y="2080861"/>
                  <a:pt x="3644018" y="2067103"/>
                </a:cubicBezTo>
                <a:lnTo>
                  <a:pt x="3644018" y="2060629"/>
                </a:lnTo>
                <a:cubicBezTo>
                  <a:pt x="3644198" y="2057033"/>
                  <a:pt x="3644917" y="2055234"/>
                  <a:pt x="3646176" y="2055234"/>
                </a:cubicBezTo>
                <a:lnTo>
                  <a:pt x="3645097" y="2049839"/>
                </a:lnTo>
                <a:lnTo>
                  <a:pt x="3645097" y="2023808"/>
                </a:lnTo>
                <a:lnTo>
                  <a:pt x="3646176" y="2009781"/>
                </a:lnTo>
                <a:lnTo>
                  <a:pt x="3645097" y="1998991"/>
                </a:lnTo>
                <a:lnTo>
                  <a:pt x="3647255" y="1993596"/>
                </a:lnTo>
                <a:lnTo>
                  <a:pt x="3645097" y="1991438"/>
                </a:lnTo>
                <a:lnTo>
                  <a:pt x="3646176" y="1990359"/>
                </a:lnTo>
                <a:lnTo>
                  <a:pt x="3646176" y="1989280"/>
                </a:lnTo>
                <a:lnTo>
                  <a:pt x="3641860" y="1984964"/>
                </a:lnTo>
                <a:lnTo>
                  <a:pt x="3641860" y="1983885"/>
                </a:lnTo>
                <a:lnTo>
                  <a:pt x="3644018" y="1983885"/>
                </a:lnTo>
                <a:lnTo>
                  <a:pt x="3644018" y="1982806"/>
                </a:lnTo>
                <a:lnTo>
                  <a:pt x="3641860" y="1982806"/>
                </a:lnTo>
                <a:lnTo>
                  <a:pt x="3640781" y="1983885"/>
                </a:lnTo>
                <a:lnTo>
                  <a:pt x="3638489" y="1980513"/>
                </a:lnTo>
                <a:lnTo>
                  <a:pt x="3638489" y="1979434"/>
                </a:lnTo>
                <a:cubicBezTo>
                  <a:pt x="3643973" y="1970982"/>
                  <a:pt x="3650492" y="1963789"/>
                  <a:pt x="3658046" y="1957854"/>
                </a:cubicBezTo>
                <a:lnTo>
                  <a:pt x="3656967" y="1957854"/>
                </a:lnTo>
                <a:lnTo>
                  <a:pt x="3646176" y="1965407"/>
                </a:lnTo>
                <a:lnTo>
                  <a:pt x="3644018" y="1965407"/>
                </a:lnTo>
                <a:lnTo>
                  <a:pt x="3644018" y="1956775"/>
                </a:lnTo>
                <a:cubicBezTo>
                  <a:pt x="3644018" y="1952459"/>
                  <a:pt x="3641815" y="1950301"/>
                  <a:pt x="3637410" y="1950301"/>
                </a:cubicBezTo>
                <a:lnTo>
                  <a:pt x="3638489" y="1956775"/>
                </a:lnTo>
                <a:lnTo>
                  <a:pt x="3635252" y="1966486"/>
                </a:lnTo>
                <a:lnTo>
                  <a:pt x="3636331" y="1977276"/>
                </a:lnTo>
                <a:cubicBezTo>
                  <a:pt x="3634712" y="1977276"/>
                  <a:pt x="3633633" y="1979120"/>
                  <a:pt x="3633094" y="1982806"/>
                </a:cubicBezTo>
                <a:lnTo>
                  <a:pt x="3634173" y="1981727"/>
                </a:lnTo>
                <a:lnTo>
                  <a:pt x="3636331" y="1981727"/>
                </a:lnTo>
                <a:lnTo>
                  <a:pt x="3636331" y="1987122"/>
                </a:lnTo>
                <a:lnTo>
                  <a:pt x="3637410" y="1992517"/>
                </a:lnTo>
                <a:cubicBezTo>
                  <a:pt x="3633813" y="1992517"/>
                  <a:pt x="3631655" y="1997193"/>
                  <a:pt x="3630936" y="2006544"/>
                </a:cubicBezTo>
                <a:lnTo>
                  <a:pt x="3629857" y="2007623"/>
                </a:lnTo>
                <a:lnTo>
                  <a:pt x="3629857" y="2009781"/>
                </a:lnTo>
                <a:lnTo>
                  <a:pt x="3630936" y="2009781"/>
                </a:lnTo>
                <a:lnTo>
                  <a:pt x="3633094" y="2003307"/>
                </a:lnTo>
                <a:lnTo>
                  <a:pt x="3637410" y="2006544"/>
                </a:lnTo>
                <a:lnTo>
                  <a:pt x="3637410" y="2007623"/>
                </a:lnTo>
                <a:lnTo>
                  <a:pt x="3638489" y="2020571"/>
                </a:lnTo>
                <a:lnTo>
                  <a:pt x="3636331" y="2036891"/>
                </a:lnTo>
                <a:lnTo>
                  <a:pt x="3637410" y="2047681"/>
                </a:lnTo>
                <a:lnTo>
                  <a:pt x="3635252" y="2055234"/>
                </a:lnTo>
                <a:lnTo>
                  <a:pt x="3637410" y="2061708"/>
                </a:lnTo>
                <a:lnTo>
                  <a:pt x="3637410" y="2081265"/>
                </a:lnTo>
                <a:cubicBezTo>
                  <a:pt x="3628418" y="2086301"/>
                  <a:pt x="3621944" y="2088818"/>
                  <a:pt x="3617988" y="2088818"/>
                </a:cubicBezTo>
                <a:lnTo>
                  <a:pt x="3608276" y="2086660"/>
                </a:lnTo>
                <a:cubicBezTo>
                  <a:pt x="3603960" y="2089538"/>
                  <a:pt x="3600004" y="2090976"/>
                  <a:pt x="3596407" y="2090976"/>
                </a:cubicBezTo>
                <a:lnTo>
                  <a:pt x="3588720" y="2090976"/>
                </a:lnTo>
                <a:cubicBezTo>
                  <a:pt x="3586741" y="2090976"/>
                  <a:pt x="3584943" y="2087020"/>
                  <a:pt x="3583325" y="2079107"/>
                </a:cubicBezTo>
                <a:lnTo>
                  <a:pt x="3583325" y="2076949"/>
                </a:lnTo>
                <a:cubicBezTo>
                  <a:pt x="3585483" y="2074252"/>
                  <a:pt x="3586562" y="2071734"/>
                  <a:pt x="3586562" y="2069396"/>
                </a:cubicBezTo>
                <a:lnTo>
                  <a:pt x="3586562" y="2050918"/>
                </a:lnTo>
                <a:lnTo>
                  <a:pt x="3588720" y="2043365"/>
                </a:lnTo>
                <a:lnTo>
                  <a:pt x="3587641" y="2042286"/>
                </a:lnTo>
                <a:lnTo>
                  <a:pt x="3585483" y="2042286"/>
                </a:lnTo>
                <a:lnTo>
                  <a:pt x="3585483" y="2047681"/>
                </a:lnTo>
                <a:lnTo>
                  <a:pt x="3569297" y="2060629"/>
                </a:lnTo>
                <a:lnTo>
                  <a:pt x="3566060" y="2063866"/>
                </a:lnTo>
                <a:lnTo>
                  <a:pt x="3560665" y="2060629"/>
                </a:lnTo>
                <a:lnTo>
                  <a:pt x="3549741" y="2070475"/>
                </a:lnTo>
                <a:cubicBezTo>
                  <a:pt x="3546144" y="2069576"/>
                  <a:pt x="3544345" y="2068452"/>
                  <a:pt x="3544345" y="2067103"/>
                </a:cubicBezTo>
                <a:lnTo>
                  <a:pt x="3541108" y="2068182"/>
                </a:lnTo>
                <a:lnTo>
                  <a:pt x="3541108" y="2070475"/>
                </a:lnTo>
                <a:lnTo>
                  <a:pt x="3542187" y="2069396"/>
                </a:lnTo>
                <a:lnTo>
                  <a:pt x="3543266" y="2069396"/>
                </a:lnTo>
                <a:lnTo>
                  <a:pt x="3547582" y="2073712"/>
                </a:lnTo>
                <a:cubicBezTo>
                  <a:pt x="3544705" y="2078028"/>
                  <a:pt x="3541828" y="2080186"/>
                  <a:pt x="3538950" y="2080186"/>
                </a:cubicBezTo>
                <a:lnTo>
                  <a:pt x="3530318" y="2070475"/>
                </a:lnTo>
                <a:lnTo>
                  <a:pt x="3530318" y="2069396"/>
                </a:lnTo>
                <a:cubicBezTo>
                  <a:pt x="3530318" y="2067148"/>
                  <a:pt x="3532476" y="2066024"/>
                  <a:pt x="3536792" y="2066024"/>
                </a:cubicBezTo>
                <a:lnTo>
                  <a:pt x="3536792" y="2064945"/>
                </a:lnTo>
                <a:lnTo>
                  <a:pt x="3533555" y="2064945"/>
                </a:lnTo>
                <a:lnTo>
                  <a:pt x="3533555" y="2063866"/>
                </a:lnTo>
                <a:lnTo>
                  <a:pt x="3537871" y="2059550"/>
                </a:lnTo>
                <a:lnTo>
                  <a:pt x="3540029" y="2059550"/>
                </a:lnTo>
                <a:lnTo>
                  <a:pt x="3543266" y="2060629"/>
                </a:lnTo>
                <a:lnTo>
                  <a:pt x="3543266" y="2059550"/>
                </a:lnTo>
                <a:lnTo>
                  <a:pt x="3549741" y="2048760"/>
                </a:lnTo>
                <a:lnTo>
                  <a:pt x="3548662" y="2048760"/>
                </a:lnTo>
                <a:lnTo>
                  <a:pt x="3546503" y="2050918"/>
                </a:lnTo>
                <a:lnTo>
                  <a:pt x="3545424" y="2050918"/>
                </a:lnTo>
                <a:cubicBezTo>
                  <a:pt x="3550190" y="2045164"/>
                  <a:pt x="3553112" y="2039409"/>
                  <a:pt x="3554191" y="2033654"/>
                </a:cubicBezTo>
                <a:cubicBezTo>
                  <a:pt x="3556349" y="2033654"/>
                  <a:pt x="3557428" y="2031137"/>
                  <a:pt x="3557428" y="2026101"/>
                </a:cubicBezTo>
                <a:cubicBezTo>
                  <a:pt x="3561025" y="2026101"/>
                  <a:pt x="3563183" y="2019582"/>
                  <a:pt x="3563902" y="2006544"/>
                </a:cubicBezTo>
                <a:cubicBezTo>
                  <a:pt x="3566959" y="1995215"/>
                  <a:pt x="3569477" y="1989101"/>
                  <a:pt x="3571455" y="1988201"/>
                </a:cubicBezTo>
                <a:lnTo>
                  <a:pt x="3573613" y="1986043"/>
                </a:lnTo>
                <a:lnTo>
                  <a:pt x="3573613" y="1982806"/>
                </a:lnTo>
                <a:lnTo>
                  <a:pt x="3572534" y="1982806"/>
                </a:lnTo>
                <a:lnTo>
                  <a:pt x="3561744" y="1983885"/>
                </a:lnTo>
                <a:lnTo>
                  <a:pt x="3560665" y="1982806"/>
                </a:lnTo>
                <a:cubicBezTo>
                  <a:pt x="3560665" y="1979300"/>
                  <a:pt x="3565341" y="1977097"/>
                  <a:pt x="3574692" y="1976197"/>
                </a:cubicBezTo>
                <a:lnTo>
                  <a:pt x="3580087" y="1972960"/>
                </a:lnTo>
                <a:lnTo>
                  <a:pt x="3586562" y="1972960"/>
                </a:lnTo>
                <a:lnTo>
                  <a:pt x="3586562" y="1970802"/>
                </a:lnTo>
                <a:lnTo>
                  <a:pt x="3582245" y="1964328"/>
                </a:lnTo>
                <a:lnTo>
                  <a:pt x="3582245" y="1961091"/>
                </a:lnTo>
                <a:lnTo>
                  <a:pt x="3584404" y="1950301"/>
                </a:lnTo>
                <a:lnTo>
                  <a:pt x="3583325" y="1949222"/>
                </a:lnTo>
                <a:lnTo>
                  <a:pt x="3574692" y="1949222"/>
                </a:lnTo>
                <a:lnTo>
                  <a:pt x="3566060" y="1947064"/>
                </a:lnTo>
                <a:cubicBezTo>
                  <a:pt x="3561205" y="1949942"/>
                  <a:pt x="3557248" y="1951380"/>
                  <a:pt x="3554191" y="1951380"/>
                </a:cubicBezTo>
                <a:cubicBezTo>
                  <a:pt x="3538276" y="1951380"/>
                  <a:pt x="3530318" y="1947064"/>
                  <a:pt x="3530318" y="1938432"/>
                </a:cubicBezTo>
                <a:lnTo>
                  <a:pt x="3533555" y="1935060"/>
                </a:lnTo>
                <a:lnTo>
                  <a:pt x="3540029" y="1935060"/>
                </a:lnTo>
                <a:lnTo>
                  <a:pt x="3563902" y="1940590"/>
                </a:lnTo>
                <a:cubicBezTo>
                  <a:pt x="3566240" y="1940590"/>
                  <a:pt x="3568758" y="1939511"/>
                  <a:pt x="3571455" y="1937353"/>
                </a:cubicBezTo>
                <a:lnTo>
                  <a:pt x="3574692" y="1937353"/>
                </a:lnTo>
                <a:lnTo>
                  <a:pt x="3579008" y="1940590"/>
                </a:lnTo>
                <a:lnTo>
                  <a:pt x="3580087" y="1940590"/>
                </a:lnTo>
                <a:cubicBezTo>
                  <a:pt x="3584404" y="1940590"/>
                  <a:pt x="3586562" y="1937668"/>
                  <a:pt x="3586562" y="1931823"/>
                </a:cubicBezTo>
                <a:lnTo>
                  <a:pt x="3588720" y="1924270"/>
                </a:lnTo>
                <a:lnTo>
                  <a:pt x="3586562" y="1916717"/>
                </a:lnTo>
                <a:lnTo>
                  <a:pt x="3587641" y="1912401"/>
                </a:lnTo>
                <a:lnTo>
                  <a:pt x="3563902" y="1914559"/>
                </a:lnTo>
                <a:cubicBezTo>
                  <a:pt x="3553022" y="1913121"/>
                  <a:pt x="3547582" y="1910243"/>
                  <a:pt x="3547582" y="1905927"/>
                </a:cubicBezTo>
                <a:lnTo>
                  <a:pt x="3548662" y="1904848"/>
                </a:lnTo>
                <a:lnTo>
                  <a:pt x="3559586" y="1904848"/>
                </a:lnTo>
                <a:lnTo>
                  <a:pt x="3563902" y="1908085"/>
                </a:lnTo>
                <a:lnTo>
                  <a:pt x="3568218" y="1904848"/>
                </a:lnTo>
                <a:lnTo>
                  <a:pt x="3575771" y="1904848"/>
                </a:lnTo>
                <a:cubicBezTo>
                  <a:pt x="3578109" y="1904848"/>
                  <a:pt x="3580627" y="1905927"/>
                  <a:pt x="3583325" y="1908085"/>
                </a:cubicBezTo>
                <a:cubicBezTo>
                  <a:pt x="3586202" y="1906647"/>
                  <a:pt x="3587641" y="1904489"/>
                  <a:pt x="3587641" y="1901611"/>
                </a:cubicBezTo>
                <a:cubicBezTo>
                  <a:pt x="3587641" y="1888573"/>
                  <a:pt x="3584044" y="1882054"/>
                  <a:pt x="3576850" y="1882054"/>
                </a:cubicBezTo>
                <a:lnTo>
                  <a:pt x="3575771" y="1880975"/>
                </a:lnTo>
                <a:lnTo>
                  <a:pt x="3575771" y="1879896"/>
                </a:lnTo>
                <a:cubicBezTo>
                  <a:pt x="3577390" y="1877738"/>
                  <a:pt x="3583504" y="1875580"/>
                  <a:pt x="3594115" y="1873422"/>
                </a:cubicBezTo>
                <a:cubicBezTo>
                  <a:pt x="3594115" y="1859215"/>
                  <a:pt x="3589439" y="1848380"/>
                  <a:pt x="3580087" y="1840917"/>
                </a:cubicBezTo>
                <a:lnTo>
                  <a:pt x="3580087" y="1838759"/>
                </a:lnTo>
                <a:cubicBezTo>
                  <a:pt x="3581526" y="1838759"/>
                  <a:pt x="3583325" y="1835163"/>
                  <a:pt x="3585483" y="1827969"/>
                </a:cubicBezTo>
                <a:lnTo>
                  <a:pt x="3586562" y="1827969"/>
                </a:lnTo>
                <a:cubicBezTo>
                  <a:pt x="3588000" y="1827969"/>
                  <a:pt x="3588720" y="1829048"/>
                  <a:pt x="3588720" y="1831206"/>
                </a:cubicBezTo>
                <a:lnTo>
                  <a:pt x="3591957" y="1829048"/>
                </a:lnTo>
                <a:lnTo>
                  <a:pt x="3597486" y="1829048"/>
                </a:lnTo>
                <a:cubicBezTo>
                  <a:pt x="3621944" y="1831386"/>
                  <a:pt x="3634173" y="1836421"/>
                  <a:pt x="3634173" y="1844154"/>
                </a:cubicBezTo>
                <a:lnTo>
                  <a:pt x="3635252" y="1849684"/>
                </a:lnTo>
                <a:lnTo>
                  <a:pt x="3632015" y="1857237"/>
                </a:lnTo>
                <a:cubicBezTo>
                  <a:pt x="3634892" y="1858676"/>
                  <a:pt x="3636331" y="1860474"/>
                  <a:pt x="3636331" y="1862632"/>
                </a:cubicBezTo>
                <a:lnTo>
                  <a:pt x="3630936" y="1874501"/>
                </a:lnTo>
                <a:lnTo>
                  <a:pt x="3636331" y="1874501"/>
                </a:lnTo>
                <a:lnTo>
                  <a:pt x="3646176" y="1873422"/>
                </a:lnTo>
                <a:lnTo>
                  <a:pt x="3654809" y="1877738"/>
                </a:lnTo>
                <a:cubicBezTo>
                  <a:pt x="3657865" y="1877738"/>
                  <a:pt x="3660383" y="1874142"/>
                  <a:pt x="3662362" y="1866948"/>
                </a:cubicBezTo>
                <a:lnTo>
                  <a:pt x="3661283" y="1862632"/>
                </a:lnTo>
                <a:cubicBezTo>
                  <a:pt x="3665418" y="1843480"/>
                  <a:pt x="3669734" y="1831566"/>
                  <a:pt x="3674231" y="1826890"/>
                </a:cubicBezTo>
                <a:close/>
                <a:moveTo>
                  <a:pt x="2202598" y="1826890"/>
                </a:moveTo>
                <a:lnTo>
                  <a:pt x="2214466" y="1826890"/>
                </a:lnTo>
                <a:lnTo>
                  <a:pt x="2235912" y="1831206"/>
                </a:lnTo>
                <a:lnTo>
                  <a:pt x="2261674" y="1832285"/>
                </a:lnTo>
                <a:lnTo>
                  <a:pt x="2265989" y="1838759"/>
                </a:lnTo>
                <a:lnTo>
                  <a:pt x="2265989" y="1843075"/>
                </a:lnTo>
                <a:cubicBezTo>
                  <a:pt x="2265808" y="1844874"/>
                  <a:pt x="2261853" y="1847346"/>
                  <a:pt x="2254120" y="1850493"/>
                </a:cubicBezTo>
                <a:lnTo>
                  <a:pt x="2254120" y="1865600"/>
                </a:lnTo>
                <a:cubicBezTo>
                  <a:pt x="2256279" y="1868297"/>
                  <a:pt x="2257356" y="1870770"/>
                  <a:pt x="2257356" y="1873018"/>
                </a:cubicBezTo>
                <a:lnTo>
                  <a:pt x="2257356" y="1875176"/>
                </a:lnTo>
                <a:lnTo>
                  <a:pt x="2252097" y="1888124"/>
                </a:lnTo>
                <a:lnTo>
                  <a:pt x="2254120" y="1888124"/>
                </a:lnTo>
                <a:cubicBezTo>
                  <a:pt x="2256098" y="1887764"/>
                  <a:pt x="2259694" y="1880975"/>
                  <a:pt x="2264910" y="1867758"/>
                </a:cubicBezTo>
                <a:lnTo>
                  <a:pt x="2267068" y="1867758"/>
                </a:lnTo>
                <a:cubicBezTo>
                  <a:pt x="2277049" y="1871264"/>
                  <a:pt x="2282039" y="1875895"/>
                  <a:pt x="2282039" y="1881650"/>
                </a:cubicBezTo>
                <a:lnTo>
                  <a:pt x="2290671" y="1891361"/>
                </a:lnTo>
                <a:lnTo>
                  <a:pt x="2290671" y="1892440"/>
                </a:lnTo>
                <a:cubicBezTo>
                  <a:pt x="2290671" y="1898284"/>
                  <a:pt x="2283163" y="1902915"/>
                  <a:pt x="2268147" y="1906332"/>
                </a:cubicBezTo>
                <a:lnTo>
                  <a:pt x="2263831" y="1899858"/>
                </a:lnTo>
                <a:cubicBezTo>
                  <a:pt x="2257177" y="1899858"/>
                  <a:pt x="2253581" y="1903454"/>
                  <a:pt x="2253041" y="1910648"/>
                </a:cubicBezTo>
                <a:lnTo>
                  <a:pt x="2255198" y="1950301"/>
                </a:lnTo>
                <a:lnTo>
                  <a:pt x="2253041" y="1958933"/>
                </a:lnTo>
                <a:lnTo>
                  <a:pt x="2257356" y="1972960"/>
                </a:lnTo>
                <a:lnTo>
                  <a:pt x="2257356" y="1974039"/>
                </a:lnTo>
                <a:cubicBezTo>
                  <a:pt x="2257356" y="1976287"/>
                  <a:pt x="2256279" y="1978760"/>
                  <a:pt x="2254120" y="1981458"/>
                </a:cubicBezTo>
                <a:lnTo>
                  <a:pt x="2255198" y="1990090"/>
                </a:lnTo>
                <a:lnTo>
                  <a:pt x="2254120" y="2006140"/>
                </a:lnTo>
                <a:lnTo>
                  <a:pt x="2254120" y="2014772"/>
                </a:lnTo>
                <a:lnTo>
                  <a:pt x="2251017" y="2019088"/>
                </a:lnTo>
                <a:lnTo>
                  <a:pt x="2251017" y="2020167"/>
                </a:lnTo>
                <a:cubicBezTo>
                  <a:pt x="2255245" y="2024573"/>
                  <a:pt x="2257356" y="2028124"/>
                  <a:pt x="2257356" y="2030822"/>
                </a:cubicBezTo>
                <a:cubicBezTo>
                  <a:pt x="2254120" y="2047277"/>
                  <a:pt x="2252006" y="2055504"/>
                  <a:pt x="2251017" y="2055504"/>
                </a:cubicBezTo>
                <a:lnTo>
                  <a:pt x="2252097" y="2056583"/>
                </a:lnTo>
                <a:lnTo>
                  <a:pt x="2252097" y="2063057"/>
                </a:lnTo>
                <a:cubicBezTo>
                  <a:pt x="2252097" y="2070430"/>
                  <a:pt x="2247781" y="2076500"/>
                  <a:pt x="2239149" y="2081265"/>
                </a:cubicBezTo>
                <a:lnTo>
                  <a:pt x="2236991" y="2081265"/>
                </a:lnTo>
                <a:lnTo>
                  <a:pt x="2232676" y="2080186"/>
                </a:lnTo>
                <a:cubicBezTo>
                  <a:pt x="2226291" y="2082524"/>
                  <a:pt x="2221660" y="2085761"/>
                  <a:pt x="2218782" y="2089897"/>
                </a:cubicBezTo>
                <a:lnTo>
                  <a:pt x="2215546" y="2090976"/>
                </a:lnTo>
                <a:cubicBezTo>
                  <a:pt x="2207093" y="2085941"/>
                  <a:pt x="2201384" y="2083423"/>
                  <a:pt x="2198417" y="2083423"/>
                </a:cubicBezTo>
                <a:cubicBezTo>
                  <a:pt x="2196618" y="2081445"/>
                  <a:pt x="2195180" y="2077174"/>
                  <a:pt x="2194100" y="2070610"/>
                </a:cubicBezTo>
                <a:lnTo>
                  <a:pt x="2195180" y="2067373"/>
                </a:lnTo>
                <a:lnTo>
                  <a:pt x="2181152" y="2052267"/>
                </a:lnTo>
                <a:cubicBezTo>
                  <a:pt x="2181152" y="2047322"/>
                  <a:pt x="2179039" y="2044849"/>
                  <a:pt x="2174812" y="2044849"/>
                </a:cubicBezTo>
                <a:lnTo>
                  <a:pt x="2172654" y="2047007"/>
                </a:lnTo>
                <a:lnTo>
                  <a:pt x="2171575" y="2047007"/>
                </a:lnTo>
                <a:lnTo>
                  <a:pt x="2169417" y="2044849"/>
                </a:lnTo>
                <a:cubicBezTo>
                  <a:pt x="2175803" y="2041252"/>
                  <a:pt x="2186188" y="2039454"/>
                  <a:pt x="2200575" y="2039454"/>
                </a:cubicBezTo>
                <a:lnTo>
                  <a:pt x="2207993" y="2040533"/>
                </a:lnTo>
                <a:lnTo>
                  <a:pt x="2209072" y="2036217"/>
                </a:lnTo>
                <a:lnTo>
                  <a:pt x="2205835" y="2024483"/>
                </a:lnTo>
                <a:lnTo>
                  <a:pt x="2205835" y="2002903"/>
                </a:lnTo>
                <a:lnTo>
                  <a:pt x="2207993" y="1994406"/>
                </a:lnTo>
                <a:lnTo>
                  <a:pt x="2207993" y="1992248"/>
                </a:lnTo>
                <a:lnTo>
                  <a:pt x="2205835" y="1989011"/>
                </a:lnTo>
                <a:lnTo>
                  <a:pt x="2205835" y="1987932"/>
                </a:lnTo>
                <a:lnTo>
                  <a:pt x="2206914" y="1983616"/>
                </a:lnTo>
                <a:lnTo>
                  <a:pt x="2205835" y="1980379"/>
                </a:lnTo>
                <a:lnTo>
                  <a:pt x="2203678" y="1980379"/>
                </a:lnTo>
                <a:cubicBezTo>
                  <a:pt x="2199450" y="1986133"/>
                  <a:pt x="2194819" y="1990809"/>
                  <a:pt x="2189784" y="1994406"/>
                </a:cubicBezTo>
                <a:cubicBezTo>
                  <a:pt x="2189065" y="1997103"/>
                  <a:pt x="2186547" y="1999216"/>
                  <a:pt x="2182232" y="2000745"/>
                </a:cubicBezTo>
                <a:cubicBezTo>
                  <a:pt x="2171171" y="2000745"/>
                  <a:pt x="2164382" y="1996833"/>
                  <a:pt x="2161865" y="1989011"/>
                </a:cubicBezTo>
                <a:cubicBezTo>
                  <a:pt x="2161145" y="1984695"/>
                  <a:pt x="2160066" y="1982537"/>
                  <a:pt x="2158629" y="1982537"/>
                </a:cubicBezTo>
                <a:lnTo>
                  <a:pt x="2159706" y="1978221"/>
                </a:lnTo>
                <a:lnTo>
                  <a:pt x="2156469" y="1961091"/>
                </a:lnTo>
                <a:lnTo>
                  <a:pt x="2157550" y="1956775"/>
                </a:lnTo>
                <a:cubicBezTo>
                  <a:pt x="2157550" y="1947334"/>
                  <a:pt x="2153998" y="1939466"/>
                  <a:pt x="2146893" y="1933172"/>
                </a:cubicBezTo>
                <a:lnTo>
                  <a:pt x="2145814" y="1933172"/>
                </a:lnTo>
                <a:cubicBezTo>
                  <a:pt x="2144015" y="1944591"/>
                  <a:pt x="2141140" y="1950301"/>
                  <a:pt x="2137183" y="1950301"/>
                </a:cubicBezTo>
                <a:lnTo>
                  <a:pt x="2136103" y="1950301"/>
                </a:lnTo>
                <a:lnTo>
                  <a:pt x="2141499" y="1957854"/>
                </a:lnTo>
                <a:lnTo>
                  <a:pt x="2140419" y="1962170"/>
                </a:lnTo>
                <a:lnTo>
                  <a:pt x="2141499" y="1977142"/>
                </a:lnTo>
                <a:lnTo>
                  <a:pt x="2141499" y="1979300"/>
                </a:lnTo>
                <a:lnTo>
                  <a:pt x="2140419" y="1984695"/>
                </a:lnTo>
                <a:cubicBezTo>
                  <a:pt x="2141140" y="1995754"/>
                  <a:pt x="2142579" y="2004341"/>
                  <a:pt x="2144736" y="2010456"/>
                </a:cubicBezTo>
                <a:lnTo>
                  <a:pt x="2144736" y="2012614"/>
                </a:lnTo>
                <a:cubicBezTo>
                  <a:pt x="2142579" y="2015311"/>
                  <a:pt x="2141140" y="2019942"/>
                  <a:pt x="2140419" y="2026506"/>
                </a:cubicBezTo>
                <a:lnTo>
                  <a:pt x="2141499" y="2037296"/>
                </a:lnTo>
                <a:lnTo>
                  <a:pt x="2140419" y="2038375"/>
                </a:lnTo>
                <a:lnTo>
                  <a:pt x="2141499" y="2039454"/>
                </a:lnTo>
                <a:lnTo>
                  <a:pt x="2141499" y="2048086"/>
                </a:lnTo>
                <a:cubicBezTo>
                  <a:pt x="2141499" y="2051773"/>
                  <a:pt x="2140419" y="2053886"/>
                  <a:pt x="2138262" y="2054425"/>
                </a:cubicBezTo>
                <a:lnTo>
                  <a:pt x="2135024" y="2052267"/>
                </a:lnTo>
                <a:lnTo>
                  <a:pt x="2133946" y="2055504"/>
                </a:lnTo>
                <a:lnTo>
                  <a:pt x="2121133" y="2054425"/>
                </a:lnTo>
                <a:lnTo>
                  <a:pt x="2117895" y="2054425"/>
                </a:lnTo>
                <a:lnTo>
                  <a:pt x="2107104" y="2057662"/>
                </a:lnTo>
                <a:lnTo>
                  <a:pt x="2101710" y="2057662"/>
                </a:lnTo>
                <a:lnTo>
                  <a:pt x="2099552" y="2055504"/>
                </a:lnTo>
                <a:lnTo>
                  <a:pt x="2099552" y="2048086"/>
                </a:lnTo>
                <a:cubicBezTo>
                  <a:pt x="2099552" y="2042152"/>
                  <a:pt x="2096000" y="2038195"/>
                  <a:pt x="2088897" y="2036217"/>
                </a:cubicBezTo>
                <a:lnTo>
                  <a:pt x="2087818" y="2035138"/>
                </a:lnTo>
                <a:lnTo>
                  <a:pt x="2086740" y="2035138"/>
                </a:lnTo>
                <a:lnTo>
                  <a:pt x="2079188" y="2040533"/>
                </a:lnTo>
                <a:cubicBezTo>
                  <a:pt x="2079367" y="2044130"/>
                  <a:pt x="2080085" y="2045928"/>
                  <a:pt x="2081345" y="2045928"/>
                </a:cubicBezTo>
                <a:cubicBezTo>
                  <a:pt x="2080625" y="2058067"/>
                  <a:pt x="2078466" y="2064136"/>
                  <a:pt x="2074870" y="2064136"/>
                </a:cubicBezTo>
                <a:lnTo>
                  <a:pt x="2072712" y="2064136"/>
                </a:lnTo>
                <a:lnTo>
                  <a:pt x="2068532" y="2063057"/>
                </a:lnTo>
                <a:lnTo>
                  <a:pt x="2056661" y="2067373"/>
                </a:lnTo>
                <a:lnTo>
                  <a:pt x="2055584" y="2067373"/>
                </a:lnTo>
                <a:lnTo>
                  <a:pt x="2043849" y="2065215"/>
                </a:lnTo>
                <a:lnTo>
                  <a:pt x="2040611" y="2067373"/>
                </a:lnTo>
                <a:lnTo>
                  <a:pt x="2039533" y="2067373"/>
                </a:lnTo>
                <a:lnTo>
                  <a:pt x="2037375" y="2065215"/>
                </a:lnTo>
                <a:lnTo>
                  <a:pt x="2038454" y="2057662"/>
                </a:lnTo>
                <a:lnTo>
                  <a:pt x="2037375" y="2048086"/>
                </a:lnTo>
                <a:lnTo>
                  <a:pt x="2038454" y="2019088"/>
                </a:lnTo>
                <a:lnTo>
                  <a:pt x="2038454" y="2016930"/>
                </a:lnTo>
                <a:lnTo>
                  <a:pt x="2041691" y="2008298"/>
                </a:lnTo>
                <a:lnTo>
                  <a:pt x="2034139" y="1998722"/>
                </a:lnTo>
                <a:lnTo>
                  <a:pt x="2034139" y="1994406"/>
                </a:lnTo>
                <a:cubicBezTo>
                  <a:pt x="2038454" y="1990809"/>
                  <a:pt x="2040611" y="1987572"/>
                  <a:pt x="2040611" y="1984695"/>
                </a:cubicBezTo>
                <a:lnTo>
                  <a:pt x="2037375" y="1965407"/>
                </a:lnTo>
                <a:lnTo>
                  <a:pt x="2037375" y="1956775"/>
                </a:lnTo>
                <a:lnTo>
                  <a:pt x="2038454" y="1947199"/>
                </a:lnTo>
                <a:cubicBezTo>
                  <a:pt x="2037015" y="1943962"/>
                  <a:pt x="2036297" y="1939286"/>
                  <a:pt x="2036297" y="1933172"/>
                </a:cubicBezTo>
                <a:lnTo>
                  <a:pt x="2036297" y="1924540"/>
                </a:lnTo>
                <a:cubicBezTo>
                  <a:pt x="2036297" y="1922292"/>
                  <a:pt x="2037375" y="1919819"/>
                  <a:pt x="2039533" y="1917122"/>
                </a:cubicBezTo>
                <a:lnTo>
                  <a:pt x="2039533" y="1916043"/>
                </a:lnTo>
                <a:lnTo>
                  <a:pt x="2037375" y="1911727"/>
                </a:lnTo>
                <a:cubicBezTo>
                  <a:pt x="2039533" y="1908310"/>
                  <a:pt x="2040611" y="1904354"/>
                  <a:pt x="2040611" y="1899858"/>
                </a:cubicBezTo>
                <a:lnTo>
                  <a:pt x="2038454" y="1884887"/>
                </a:lnTo>
                <a:lnTo>
                  <a:pt x="2038454" y="1882729"/>
                </a:lnTo>
                <a:lnTo>
                  <a:pt x="2043849" y="1877334"/>
                </a:lnTo>
                <a:cubicBezTo>
                  <a:pt x="2040252" y="1874816"/>
                  <a:pt x="2038454" y="1871624"/>
                  <a:pt x="2038454" y="1867758"/>
                </a:cubicBezTo>
                <a:cubicBezTo>
                  <a:pt x="2038454" y="1855529"/>
                  <a:pt x="2036655" y="1846222"/>
                  <a:pt x="2033060" y="1839838"/>
                </a:cubicBezTo>
                <a:lnTo>
                  <a:pt x="2037375" y="1831206"/>
                </a:lnTo>
                <a:cubicBezTo>
                  <a:pt x="2049514" y="1834983"/>
                  <a:pt x="2059179" y="1839299"/>
                  <a:pt x="2066372" y="1844154"/>
                </a:cubicBezTo>
                <a:cubicBezTo>
                  <a:pt x="2075095" y="1845413"/>
                  <a:pt x="2080085" y="1847166"/>
                  <a:pt x="2081345" y="1849414"/>
                </a:cubicBezTo>
                <a:lnTo>
                  <a:pt x="2088897" y="1848335"/>
                </a:lnTo>
                <a:lnTo>
                  <a:pt x="2094292" y="1850493"/>
                </a:lnTo>
                <a:lnTo>
                  <a:pt x="2112501" y="1834443"/>
                </a:lnTo>
                <a:lnTo>
                  <a:pt x="2113579" y="1834443"/>
                </a:lnTo>
                <a:lnTo>
                  <a:pt x="2127471" y="1840917"/>
                </a:lnTo>
                <a:cubicBezTo>
                  <a:pt x="2135024" y="1840917"/>
                  <a:pt x="2140060" y="1844109"/>
                  <a:pt x="2142579" y="1850493"/>
                </a:cubicBezTo>
                <a:cubicBezTo>
                  <a:pt x="2144916" y="1850493"/>
                  <a:pt x="2147074" y="1852292"/>
                  <a:pt x="2149051" y="1855888"/>
                </a:cubicBezTo>
                <a:lnTo>
                  <a:pt x="2149051" y="1859125"/>
                </a:lnTo>
                <a:cubicBezTo>
                  <a:pt x="2144736" y="1863262"/>
                  <a:pt x="2141499" y="1869691"/>
                  <a:pt x="2139341" y="1878413"/>
                </a:cubicBezTo>
                <a:cubicBezTo>
                  <a:pt x="2137903" y="1878413"/>
                  <a:pt x="2137183" y="1879851"/>
                  <a:pt x="2137183" y="1882729"/>
                </a:cubicBezTo>
                <a:cubicBezTo>
                  <a:pt x="2139160" y="1884527"/>
                  <a:pt x="2141319" y="1897790"/>
                  <a:pt x="2143656" y="1922517"/>
                </a:cubicBezTo>
                <a:lnTo>
                  <a:pt x="2156469" y="1922517"/>
                </a:lnTo>
                <a:cubicBezTo>
                  <a:pt x="2162404" y="1928901"/>
                  <a:pt x="2169193" y="1932093"/>
                  <a:pt x="2176837" y="1932093"/>
                </a:cubicBezTo>
                <a:lnTo>
                  <a:pt x="2193021" y="1947199"/>
                </a:lnTo>
                <a:cubicBezTo>
                  <a:pt x="2199406" y="1947199"/>
                  <a:pt x="2202598" y="1950391"/>
                  <a:pt x="2202598" y="1956775"/>
                </a:cubicBezTo>
                <a:cubicBezTo>
                  <a:pt x="2204036" y="1963969"/>
                  <a:pt x="2205475" y="1967565"/>
                  <a:pt x="2206914" y="1967565"/>
                </a:cubicBezTo>
                <a:lnTo>
                  <a:pt x="2209072" y="1964328"/>
                </a:lnTo>
                <a:lnTo>
                  <a:pt x="2209072" y="1961091"/>
                </a:lnTo>
                <a:lnTo>
                  <a:pt x="2205835" y="1955696"/>
                </a:lnTo>
                <a:lnTo>
                  <a:pt x="2206914" y="1945041"/>
                </a:lnTo>
                <a:lnTo>
                  <a:pt x="2205835" y="1939646"/>
                </a:lnTo>
                <a:lnTo>
                  <a:pt x="2207993" y="1933172"/>
                </a:lnTo>
                <a:lnTo>
                  <a:pt x="2205835" y="1925619"/>
                </a:lnTo>
                <a:lnTo>
                  <a:pt x="2206914" y="1914964"/>
                </a:lnTo>
                <a:cubicBezTo>
                  <a:pt x="2206914" y="1904174"/>
                  <a:pt x="2204440" y="1898779"/>
                  <a:pt x="2199496" y="1898779"/>
                </a:cubicBezTo>
                <a:cubicBezTo>
                  <a:pt x="2192482" y="1898779"/>
                  <a:pt x="2184929" y="1899858"/>
                  <a:pt x="2176837" y="1902016"/>
                </a:cubicBezTo>
                <a:lnTo>
                  <a:pt x="2174812" y="1902016"/>
                </a:lnTo>
                <a:lnTo>
                  <a:pt x="2165102" y="1900937"/>
                </a:lnTo>
                <a:lnTo>
                  <a:pt x="2154311" y="1902016"/>
                </a:lnTo>
                <a:cubicBezTo>
                  <a:pt x="2147208" y="1901117"/>
                  <a:pt x="2143656" y="1899678"/>
                  <a:pt x="2143656" y="1897700"/>
                </a:cubicBezTo>
                <a:lnTo>
                  <a:pt x="2143656" y="1895677"/>
                </a:lnTo>
                <a:cubicBezTo>
                  <a:pt x="2143656" y="1893878"/>
                  <a:pt x="2148287" y="1891720"/>
                  <a:pt x="2157550" y="1889203"/>
                </a:cubicBezTo>
                <a:lnTo>
                  <a:pt x="2165102" y="1895677"/>
                </a:lnTo>
                <a:lnTo>
                  <a:pt x="2184390" y="1892440"/>
                </a:lnTo>
                <a:cubicBezTo>
                  <a:pt x="2187985" y="1892620"/>
                  <a:pt x="2189784" y="1893339"/>
                  <a:pt x="2189784" y="1894598"/>
                </a:cubicBezTo>
                <a:lnTo>
                  <a:pt x="2196258" y="1892440"/>
                </a:lnTo>
                <a:lnTo>
                  <a:pt x="2198417" y="1892440"/>
                </a:lnTo>
                <a:lnTo>
                  <a:pt x="2202598" y="1895677"/>
                </a:lnTo>
                <a:cubicBezTo>
                  <a:pt x="2206194" y="1895677"/>
                  <a:pt x="2207993" y="1892440"/>
                  <a:pt x="2207993" y="1885966"/>
                </a:cubicBezTo>
                <a:lnTo>
                  <a:pt x="2207993" y="1884887"/>
                </a:lnTo>
                <a:cubicBezTo>
                  <a:pt x="2207993" y="1883448"/>
                  <a:pt x="2206914" y="1882729"/>
                  <a:pt x="2204755" y="1882729"/>
                </a:cubicBezTo>
                <a:lnTo>
                  <a:pt x="2203678" y="1881650"/>
                </a:lnTo>
                <a:lnTo>
                  <a:pt x="2203678" y="1880571"/>
                </a:lnTo>
                <a:lnTo>
                  <a:pt x="2205835" y="1863441"/>
                </a:lnTo>
                <a:lnTo>
                  <a:pt x="2205835" y="1850493"/>
                </a:lnTo>
                <a:cubicBezTo>
                  <a:pt x="2205835" y="1845728"/>
                  <a:pt x="2203362" y="1841097"/>
                  <a:pt x="2198417" y="1836601"/>
                </a:cubicBezTo>
                <a:lnTo>
                  <a:pt x="2198417" y="1834443"/>
                </a:lnTo>
                <a:cubicBezTo>
                  <a:pt x="2198417" y="1830487"/>
                  <a:pt x="2199810" y="1827969"/>
                  <a:pt x="2202598" y="1826890"/>
                </a:cubicBezTo>
                <a:close/>
                <a:moveTo>
                  <a:pt x="5072898" y="1825002"/>
                </a:moveTo>
                <a:lnTo>
                  <a:pt x="5079372" y="1826081"/>
                </a:lnTo>
                <a:lnTo>
                  <a:pt x="5094478" y="1825002"/>
                </a:lnTo>
                <a:lnTo>
                  <a:pt x="5095557" y="1825002"/>
                </a:lnTo>
                <a:cubicBezTo>
                  <a:pt x="5104190" y="1825002"/>
                  <a:pt x="5108506" y="1827520"/>
                  <a:pt x="5108506" y="1832555"/>
                </a:cubicBezTo>
                <a:lnTo>
                  <a:pt x="5111743" y="1832555"/>
                </a:lnTo>
                <a:cubicBezTo>
                  <a:pt x="5114440" y="1830397"/>
                  <a:pt x="5117677" y="1829318"/>
                  <a:pt x="5121454" y="1829318"/>
                </a:cubicBezTo>
                <a:cubicBezTo>
                  <a:pt x="5127029" y="1829318"/>
                  <a:pt x="5130670" y="1831116"/>
                  <a:pt x="5132378" y="1834713"/>
                </a:cubicBezTo>
                <a:lnTo>
                  <a:pt x="5132378" y="1841187"/>
                </a:lnTo>
                <a:cubicBezTo>
                  <a:pt x="5132378" y="1843345"/>
                  <a:pt x="5129456" y="1844784"/>
                  <a:pt x="5123612" y="1845503"/>
                </a:cubicBezTo>
                <a:lnTo>
                  <a:pt x="5121454" y="1840108"/>
                </a:lnTo>
                <a:lnTo>
                  <a:pt x="5119296" y="1840108"/>
                </a:lnTo>
                <a:lnTo>
                  <a:pt x="5119296" y="1846582"/>
                </a:lnTo>
                <a:cubicBezTo>
                  <a:pt x="5119296" y="1852157"/>
                  <a:pt x="5120734" y="1855394"/>
                  <a:pt x="5123612" y="1856293"/>
                </a:cubicBezTo>
                <a:lnTo>
                  <a:pt x="5124691" y="1856293"/>
                </a:lnTo>
                <a:lnTo>
                  <a:pt x="5137774" y="1845503"/>
                </a:lnTo>
                <a:cubicBezTo>
                  <a:pt x="5149643" y="1845503"/>
                  <a:pt x="5157915" y="1853101"/>
                  <a:pt x="5162591" y="1868297"/>
                </a:cubicBezTo>
                <a:lnTo>
                  <a:pt x="5162591" y="1869376"/>
                </a:lnTo>
                <a:lnTo>
                  <a:pt x="5158275" y="1868297"/>
                </a:lnTo>
                <a:lnTo>
                  <a:pt x="5149643" y="1871534"/>
                </a:lnTo>
                <a:lnTo>
                  <a:pt x="5141011" y="1871534"/>
                </a:lnTo>
                <a:cubicBezTo>
                  <a:pt x="5136695" y="1871534"/>
                  <a:pt x="5134537" y="1870095"/>
                  <a:pt x="5134537" y="1867218"/>
                </a:cubicBezTo>
                <a:lnTo>
                  <a:pt x="5130086" y="1873692"/>
                </a:lnTo>
                <a:lnTo>
                  <a:pt x="5138853" y="1873692"/>
                </a:lnTo>
                <a:cubicBezTo>
                  <a:pt x="5145327" y="1874771"/>
                  <a:pt x="5148564" y="1877648"/>
                  <a:pt x="5148564" y="1882324"/>
                </a:cubicBezTo>
                <a:cubicBezTo>
                  <a:pt x="5148564" y="1885921"/>
                  <a:pt x="5142764" y="1890956"/>
                  <a:pt x="5131165" y="1897430"/>
                </a:cubicBezTo>
                <a:cubicBezTo>
                  <a:pt x="5129906" y="1902466"/>
                  <a:pt x="5127748" y="1904983"/>
                  <a:pt x="5124691" y="1904983"/>
                </a:cubicBezTo>
                <a:lnTo>
                  <a:pt x="5125770" y="1910378"/>
                </a:lnTo>
                <a:lnTo>
                  <a:pt x="5124691" y="1911457"/>
                </a:lnTo>
                <a:lnTo>
                  <a:pt x="5123612" y="1910378"/>
                </a:lnTo>
                <a:lnTo>
                  <a:pt x="5118217" y="1910378"/>
                </a:lnTo>
                <a:lnTo>
                  <a:pt x="5116059" y="1912536"/>
                </a:lnTo>
                <a:lnTo>
                  <a:pt x="5120375" y="1913615"/>
                </a:lnTo>
                <a:lnTo>
                  <a:pt x="5124691" y="1912536"/>
                </a:lnTo>
                <a:lnTo>
                  <a:pt x="5127928" y="1915773"/>
                </a:lnTo>
                <a:lnTo>
                  <a:pt x="5132378" y="1914694"/>
                </a:lnTo>
                <a:lnTo>
                  <a:pt x="5133457" y="1915773"/>
                </a:lnTo>
                <a:lnTo>
                  <a:pt x="5134537" y="1912536"/>
                </a:lnTo>
                <a:lnTo>
                  <a:pt x="5133457" y="1911457"/>
                </a:lnTo>
                <a:lnTo>
                  <a:pt x="5133457" y="1909299"/>
                </a:lnTo>
                <a:cubicBezTo>
                  <a:pt x="5138673" y="1902286"/>
                  <a:pt x="5144068" y="1896531"/>
                  <a:pt x="5149643" y="1892035"/>
                </a:cubicBezTo>
                <a:lnTo>
                  <a:pt x="5150722" y="1892035"/>
                </a:lnTo>
                <a:cubicBezTo>
                  <a:pt x="5158994" y="1892035"/>
                  <a:pt x="5167626" y="1899588"/>
                  <a:pt x="5176618" y="1914694"/>
                </a:cubicBezTo>
                <a:lnTo>
                  <a:pt x="5176618" y="1915773"/>
                </a:lnTo>
                <a:lnTo>
                  <a:pt x="5178776" y="1915773"/>
                </a:lnTo>
                <a:cubicBezTo>
                  <a:pt x="5180934" y="1915234"/>
                  <a:pt x="5182013" y="1912356"/>
                  <a:pt x="5182013" y="1907141"/>
                </a:cubicBezTo>
                <a:lnTo>
                  <a:pt x="5182013" y="1906062"/>
                </a:lnTo>
                <a:cubicBezTo>
                  <a:pt x="5179136" y="1906062"/>
                  <a:pt x="5177697" y="1903904"/>
                  <a:pt x="5177697" y="1899588"/>
                </a:cubicBezTo>
                <a:lnTo>
                  <a:pt x="5177697" y="1898509"/>
                </a:lnTo>
                <a:lnTo>
                  <a:pt x="5184171" y="1888798"/>
                </a:lnTo>
                <a:lnTo>
                  <a:pt x="5182013" y="1882324"/>
                </a:lnTo>
                <a:lnTo>
                  <a:pt x="5184171" y="1876929"/>
                </a:lnTo>
                <a:lnTo>
                  <a:pt x="5183092" y="1875850"/>
                </a:lnTo>
                <a:lnTo>
                  <a:pt x="5183092" y="1874771"/>
                </a:lnTo>
                <a:cubicBezTo>
                  <a:pt x="5183631" y="1853101"/>
                  <a:pt x="5185070" y="1842266"/>
                  <a:pt x="5187408" y="1842266"/>
                </a:cubicBezTo>
                <a:lnTo>
                  <a:pt x="5186329" y="1831476"/>
                </a:lnTo>
                <a:cubicBezTo>
                  <a:pt x="5186329" y="1827160"/>
                  <a:pt x="5191409" y="1825002"/>
                  <a:pt x="5201570" y="1825002"/>
                </a:cubicBezTo>
                <a:cubicBezTo>
                  <a:pt x="5209842" y="1832555"/>
                  <a:pt x="5218115" y="1836511"/>
                  <a:pt x="5226387" y="1836871"/>
                </a:cubicBezTo>
                <a:lnTo>
                  <a:pt x="5227466" y="1841187"/>
                </a:lnTo>
                <a:lnTo>
                  <a:pt x="5226387" y="1842266"/>
                </a:lnTo>
                <a:lnTo>
                  <a:pt x="5231782" y="1844424"/>
                </a:lnTo>
                <a:lnTo>
                  <a:pt x="5231782" y="1845503"/>
                </a:lnTo>
                <a:cubicBezTo>
                  <a:pt x="5230343" y="1847122"/>
                  <a:pt x="5228545" y="1853281"/>
                  <a:pt x="5226387" y="1863981"/>
                </a:cubicBezTo>
                <a:lnTo>
                  <a:pt x="5224229" y="1863981"/>
                </a:lnTo>
                <a:lnTo>
                  <a:pt x="5224229" y="1871534"/>
                </a:lnTo>
                <a:lnTo>
                  <a:pt x="5218834" y="1889877"/>
                </a:lnTo>
                <a:lnTo>
                  <a:pt x="5218834" y="1890956"/>
                </a:lnTo>
                <a:lnTo>
                  <a:pt x="5229624" y="1889877"/>
                </a:lnTo>
                <a:lnTo>
                  <a:pt x="5238256" y="1894193"/>
                </a:lnTo>
                <a:lnTo>
                  <a:pt x="5252283" y="1889877"/>
                </a:lnTo>
                <a:lnTo>
                  <a:pt x="5253362" y="1890956"/>
                </a:lnTo>
                <a:lnTo>
                  <a:pt x="5255520" y="1890956"/>
                </a:lnTo>
                <a:lnTo>
                  <a:pt x="5255520" y="1889877"/>
                </a:lnTo>
                <a:cubicBezTo>
                  <a:pt x="5253362" y="1889877"/>
                  <a:pt x="5252283" y="1889158"/>
                  <a:pt x="5252283" y="1887719"/>
                </a:cubicBezTo>
                <a:lnTo>
                  <a:pt x="5252283" y="1886640"/>
                </a:lnTo>
                <a:lnTo>
                  <a:pt x="5264152" y="1868297"/>
                </a:lnTo>
                <a:lnTo>
                  <a:pt x="5265366" y="1868297"/>
                </a:lnTo>
                <a:cubicBezTo>
                  <a:pt x="5267524" y="1868297"/>
                  <a:pt x="5272919" y="1871534"/>
                  <a:pt x="5281551" y="1878008"/>
                </a:cubicBezTo>
                <a:lnTo>
                  <a:pt x="5284788" y="1879087"/>
                </a:lnTo>
                <a:lnTo>
                  <a:pt x="5288025" y="1878008"/>
                </a:lnTo>
                <a:cubicBezTo>
                  <a:pt x="5292341" y="1884122"/>
                  <a:pt x="5294499" y="1888439"/>
                  <a:pt x="5294499" y="1890956"/>
                </a:cubicBezTo>
                <a:lnTo>
                  <a:pt x="5294499" y="1893114"/>
                </a:lnTo>
                <a:lnTo>
                  <a:pt x="5288025" y="1899588"/>
                </a:lnTo>
                <a:lnTo>
                  <a:pt x="5284788" y="1896351"/>
                </a:lnTo>
                <a:lnTo>
                  <a:pt x="5284788" y="1897430"/>
                </a:lnTo>
                <a:lnTo>
                  <a:pt x="5285867" y="1900667"/>
                </a:lnTo>
                <a:lnTo>
                  <a:pt x="5279393" y="1906062"/>
                </a:lnTo>
                <a:cubicBezTo>
                  <a:pt x="5272020" y="1903365"/>
                  <a:pt x="5264781" y="1898689"/>
                  <a:pt x="5257678" y="1892035"/>
                </a:cubicBezTo>
                <a:lnTo>
                  <a:pt x="5257678" y="1893114"/>
                </a:lnTo>
                <a:lnTo>
                  <a:pt x="5261994" y="1900667"/>
                </a:lnTo>
                <a:lnTo>
                  <a:pt x="5263073" y="1899588"/>
                </a:lnTo>
                <a:lnTo>
                  <a:pt x="5264152" y="1899588"/>
                </a:lnTo>
                <a:cubicBezTo>
                  <a:pt x="5265321" y="1899588"/>
                  <a:pt x="5266445" y="1901027"/>
                  <a:pt x="5267524" y="1903904"/>
                </a:cubicBezTo>
                <a:lnTo>
                  <a:pt x="5268603" y="1902825"/>
                </a:lnTo>
                <a:lnTo>
                  <a:pt x="5269682" y="1902825"/>
                </a:lnTo>
                <a:lnTo>
                  <a:pt x="5280472" y="1910378"/>
                </a:lnTo>
                <a:cubicBezTo>
                  <a:pt x="5276695" y="1941400"/>
                  <a:pt x="5272739" y="1956910"/>
                  <a:pt x="5268603" y="1956910"/>
                </a:cubicBezTo>
                <a:lnTo>
                  <a:pt x="5268603" y="1957989"/>
                </a:lnTo>
                <a:lnTo>
                  <a:pt x="5269682" y="1962305"/>
                </a:lnTo>
                <a:lnTo>
                  <a:pt x="5265366" y="1968779"/>
                </a:lnTo>
                <a:lnTo>
                  <a:pt x="5266445" y="1977411"/>
                </a:lnTo>
                <a:lnTo>
                  <a:pt x="5253362" y="2013153"/>
                </a:lnTo>
                <a:cubicBezTo>
                  <a:pt x="5253362" y="2014592"/>
                  <a:pt x="5255520" y="2016031"/>
                  <a:pt x="5259836" y="2017469"/>
                </a:cubicBezTo>
                <a:cubicBezTo>
                  <a:pt x="5259836" y="2020347"/>
                  <a:pt x="5263477" y="2021785"/>
                  <a:pt x="5270761" y="2021785"/>
                </a:cubicBezTo>
                <a:cubicBezTo>
                  <a:pt x="5271300" y="2024123"/>
                  <a:pt x="5276695" y="2027360"/>
                  <a:pt x="5286946" y="2031496"/>
                </a:cubicBezTo>
                <a:cubicBezTo>
                  <a:pt x="5293959" y="2036532"/>
                  <a:pt x="5297556" y="2039769"/>
                  <a:pt x="5297736" y="2041207"/>
                </a:cubicBezTo>
                <a:lnTo>
                  <a:pt x="5297736" y="2042287"/>
                </a:lnTo>
                <a:lnTo>
                  <a:pt x="5275077" y="2085581"/>
                </a:lnTo>
                <a:lnTo>
                  <a:pt x="5273998" y="2085581"/>
                </a:lnTo>
                <a:cubicBezTo>
                  <a:pt x="5271480" y="2085581"/>
                  <a:pt x="5262803" y="2079827"/>
                  <a:pt x="5247967" y="2068317"/>
                </a:cubicBezTo>
                <a:cubicBezTo>
                  <a:pt x="5232861" y="2065440"/>
                  <a:pt x="5225308" y="2061079"/>
                  <a:pt x="5225308" y="2055234"/>
                </a:cubicBezTo>
                <a:lnTo>
                  <a:pt x="5220992" y="2053077"/>
                </a:lnTo>
                <a:cubicBezTo>
                  <a:pt x="5209123" y="2058202"/>
                  <a:pt x="5200446" y="2064001"/>
                  <a:pt x="5194961" y="2070475"/>
                </a:cubicBezTo>
                <a:cubicBezTo>
                  <a:pt x="5181833" y="2076410"/>
                  <a:pt x="5172122" y="2082524"/>
                  <a:pt x="5165828" y="2088818"/>
                </a:cubicBezTo>
                <a:lnTo>
                  <a:pt x="5161512" y="2089898"/>
                </a:lnTo>
                <a:lnTo>
                  <a:pt x="5146406" y="2086660"/>
                </a:lnTo>
                <a:lnTo>
                  <a:pt x="5139932" y="2088818"/>
                </a:lnTo>
                <a:lnTo>
                  <a:pt x="5138853" y="2087740"/>
                </a:lnTo>
                <a:lnTo>
                  <a:pt x="5138853" y="2086660"/>
                </a:lnTo>
                <a:cubicBezTo>
                  <a:pt x="5144607" y="2086301"/>
                  <a:pt x="5147485" y="2084143"/>
                  <a:pt x="5147485" y="2080186"/>
                </a:cubicBezTo>
                <a:cubicBezTo>
                  <a:pt x="5153060" y="2074432"/>
                  <a:pt x="5162411" y="2067958"/>
                  <a:pt x="5175539" y="2060764"/>
                </a:cubicBezTo>
                <a:cubicBezTo>
                  <a:pt x="5185610" y="2048266"/>
                  <a:pt x="5193567" y="2041747"/>
                  <a:pt x="5199412" y="2041207"/>
                </a:cubicBezTo>
                <a:cubicBezTo>
                  <a:pt x="5200131" y="2033295"/>
                  <a:pt x="5201929" y="2029338"/>
                  <a:pt x="5204807" y="2029338"/>
                </a:cubicBezTo>
                <a:lnTo>
                  <a:pt x="5202649" y="2026101"/>
                </a:lnTo>
                <a:cubicBezTo>
                  <a:pt x="5204087" y="2026101"/>
                  <a:pt x="5204807" y="2025022"/>
                  <a:pt x="5204807" y="2022864"/>
                </a:cubicBezTo>
                <a:cubicBezTo>
                  <a:pt x="5204807" y="2017829"/>
                  <a:pt x="5204087" y="2015311"/>
                  <a:pt x="5202649" y="2015311"/>
                </a:cubicBezTo>
                <a:lnTo>
                  <a:pt x="5203728" y="2007758"/>
                </a:lnTo>
                <a:lnTo>
                  <a:pt x="5203728" y="1996968"/>
                </a:lnTo>
                <a:lnTo>
                  <a:pt x="5209123" y="1990359"/>
                </a:lnTo>
                <a:lnTo>
                  <a:pt x="5209123" y="1987122"/>
                </a:lnTo>
                <a:cubicBezTo>
                  <a:pt x="5209123" y="1985684"/>
                  <a:pt x="5208044" y="1984964"/>
                  <a:pt x="5205886" y="1984964"/>
                </a:cubicBezTo>
                <a:cubicBezTo>
                  <a:pt x="5202829" y="1984964"/>
                  <a:pt x="5200671" y="1977052"/>
                  <a:pt x="5199412" y="1961226"/>
                </a:cubicBezTo>
                <a:cubicBezTo>
                  <a:pt x="5196804" y="1961226"/>
                  <a:pt x="5194961" y="1954392"/>
                  <a:pt x="5193882" y="1940725"/>
                </a:cubicBezTo>
                <a:lnTo>
                  <a:pt x="5171223" y="1965542"/>
                </a:lnTo>
                <a:lnTo>
                  <a:pt x="5165828" y="1966621"/>
                </a:lnTo>
                <a:lnTo>
                  <a:pt x="5164749" y="1965542"/>
                </a:lnTo>
                <a:lnTo>
                  <a:pt x="5164749" y="1963384"/>
                </a:lnTo>
                <a:lnTo>
                  <a:pt x="5167986" y="1956910"/>
                </a:lnTo>
                <a:lnTo>
                  <a:pt x="5166907" y="1955831"/>
                </a:lnTo>
                <a:lnTo>
                  <a:pt x="5165828" y="1955831"/>
                </a:lnTo>
                <a:cubicBezTo>
                  <a:pt x="5162950" y="1956191"/>
                  <a:pt x="5158994" y="1959788"/>
                  <a:pt x="5153959" y="1966621"/>
                </a:cubicBezTo>
                <a:cubicBezTo>
                  <a:pt x="5151441" y="1966981"/>
                  <a:pt x="5148564" y="1969139"/>
                  <a:pt x="5145327" y="1973095"/>
                </a:cubicBezTo>
                <a:lnTo>
                  <a:pt x="5141011" y="1973095"/>
                </a:lnTo>
                <a:cubicBezTo>
                  <a:pt x="5145327" y="1977052"/>
                  <a:pt x="5147485" y="1981368"/>
                  <a:pt x="5147485" y="1986043"/>
                </a:cubicBezTo>
                <a:lnTo>
                  <a:pt x="5146406" y="1987122"/>
                </a:lnTo>
                <a:cubicBezTo>
                  <a:pt x="5146406" y="1988561"/>
                  <a:pt x="5144607" y="1989280"/>
                  <a:pt x="5141011" y="1989280"/>
                </a:cubicBezTo>
                <a:lnTo>
                  <a:pt x="5139932" y="1990359"/>
                </a:lnTo>
                <a:lnTo>
                  <a:pt x="5139932" y="1992652"/>
                </a:lnTo>
                <a:cubicBezTo>
                  <a:pt x="5140471" y="1996968"/>
                  <a:pt x="5141550" y="1999126"/>
                  <a:pt x="5143169" y="1999126"/>
                </a:cubicBezTo>
                <a:lnTo>
                  <a:pt x="5145327" y="1999126"/>
                </a:lnTo>
                <a:cubicBezTo>
                  <a:pt x="5147844" y="1991124"/>
                  <a:pt x="5151801" y="1987122"/>
                  <a:pt x="5157196" y="1987122"/>
                </a:cubicBezTo>
                <a:lnTo>
                  <a:pt x="5165828" y="1991438"/>
                </a:lnTo>
                <a:lnTo>
                  <a:pt x="5175539" y="1990359"/>
                </a:lnTo>
                <a:lnTo>
                  <a:pt x="5176618" y="1991438"/>
                </a:lnTo>
                <a:lnTo>
                  <a:pt x="5176618" y="1992652"/>
                </a:lnTo>
                <a:cubicBezTo>
                  <a:pt x="5176618" y="1995170"/>
                  <a:pt x="5171223" y="1997688"/>
                  <a:pt x="5160433" y="2000205"/>
                </a:cubicBezTo>
                <a:cubicBezTo>
                  <a:pt x="5158634" y="2003442"/>
                  <a:pt x="5152520" y="2007399"/>
                  <a:pt x="5142090" y="2012074"/>
                </a:cubicBezTo>
                <a:cubicBezTo>
                  <a:pt x="5140651" y="2018728"/>
                  <a:pt x="5139932" y="2028080"/>
                  <a:pt x="5139932" y="2040129"/>
                </a:cubicBezTo>
                <a:lnTo>
                  <a:pt x="5141011" y="2044444"/>
                </a:lnTo>
                <a:lnTo>
                  <a:pt x="5139932" y="2047682"/>
                </a:lnTo>
                <a:lnTo>
                  <a:pt x="5141011" y="2053077"/>
                </a:lnTo>
                <a:lnTo>
                  <a:pt x="5137774" y="2059685"/>
                </a:lnTo>
                <a:lnTo>
                  <a:pt x="5138853" y="2068317"/>
                </a:lnTo>
                <a:cubicBezTo>
                  <a:pt x="5138853" y="2074072"/>
                  <a:pt x="5136695" y="2076949"/>
                  <a:pt x="5132378" y="2076949"/>
                </a:cubicBezTo>
                <a:cubicBezTo>
                  <a:pt x="5126534" y="2076949"/>
                  <a:pt x="5123612" y="2079107"/>
                  <a:pt x="5123612" y="2083423"/>
                </a:cubicBezTo>
                <a:cubicBezTo>
                  <a:pt x="5119835" y="2087020"/>
                  <a:pt x="5116598" y="2088818"/>
                  <a:pt x="5113901" y="2088818"/>
                </a:cubicBezTo>
                <a:lnTo>
                  <a:pt x="5109585" y="2088818"/>
                </a:lnTo>
                <a:lnTo>
                  <a:pt x="5105269" y="2085581"/>
                </a:lnTo>
                <a:lnTo>
                  <a:pt x="5098794" y="2090977"/>
                </a:lnTo>
                <a:lnTo>
                  <a:pt x="5093399" y="2090977"/>
                </a:lnTo>
                <a:cubicBezTo>
                  <a:pt x="5086746" y="2090977"/>
                  <a:pt x="5082070" y="2089538"/>
                  <a:pt x="5079372" y="2086660"/>
                </a:cubicBezTo>
                <a:lnTo>
                  <a:pt x="5080451" y="2075870"/>
                </a:lnTo>
                <a:cubicBezTo>
                  <a:pt x="5077035" y="2063552"/>
                  <a:pt x="5072359" y="2057392"/>
                  <a:pt x="5066424" y="2057392"/>
                </a:cubicBezTo>
                <a:cubicBezTo>
                  <a:pt x="5061299" y="2053796"/>
                  <a:pt x="5058736" y="2050559"/>
                  <a:pt x="5058736" y="2047682"/>
                </a:cubicBezTo>
                <a:lnTo>
                  <a:pt x="5063052" y="2044444"/>
                </a:lnTo>
                <a:lnTo>
                  <a:pt x="5066424" y="2044444"/>
                </a:lnTo>
                <a:lnTo>
                  <a:pt x="5077214" y="2048761"/>
                </a:lnTo>
                <a:cubicBezTo>
                  <a:pt x="5089443" y="2048761"/>
                  <a:pt x="5095557" y="2045883"/>
                  <a:pt x="5095557" y="2040129"/>
                </a:cubicBezTo>
                <a:lnTo>
                  <a:pt x="5095557" y="2029338"/>
                </a:lnTo>
                <a:lnTo>
                  <a:pt x="5094478" y="2028259"/>
                </a:lnTo>
                <a:lnTo>
                  <a:pt x="5094478" y="2027180"/>
                </a:lnTo>
                <a:lnTo>
                  <a:pt x="5086925" y="2028259"/>
                </a:lnTo>
                <a:lnTo>
                  <a:pt x="5080451" y="2027180"/>
                </a:lnTo>
                <a:cubicBezTo>
                  <a:pt x="5070111" y="2030058"/>
                  <a:pt x="5062153" y="2035093"/>
                  <a:pt x="5056578" y="2042287"/>
                </a:cubicBezTo>
                <a:lnTo>
                  <a:pt x="5054420" y="2042287"/>
                </a:lnTo>
                <a:cubicBezTo>
                  <a:pt x="5045069" y="2032036"/>
                  <a:pt x="5040393" y="2023763"/>
                  <a:pt x="5040393" y="2017469"/>
                </a:cubicBezTo>
                <a:lnTo>
                  <a:pt x="5040393" y="2006679"/>
                </a:lnTo>
                <a:cubicBezTo>
                  <a:pt x="5040393" y="2003083"/>
                  <a:pt x="5037876" y="2000205"/>
                  <a:pt x="5032840" y="1998047"/>
                </a:cubicBezTo>
                <a:lnTo>
                  <a:pt x="5032840" y="1996968"/>
                </a:lnTo>
                <a:cubicBezTo>
                  <a:pt x="5045788" y="1984829"/>
                  <a:pt x="5052262" y="1976512"/>
                  <a:pt x="5052262" y="1972016"/>
                </a:cubicBezTo>
                <a:cubicBezTo>
                  <a:pt x="5057298" y="1968599"/>
                  <a:pt x="5059815" y="1964643"/>
                  <a:pt x="5059815" y="1960147"/>
                </a:cubicBezTo>
                <a:lnTo>
                  <a:pt x="5060894" y="1951515"/>
                </a:lnTo>
                <a:lnTo>
                  <a:pt x="5057657" y="1950436"/>
                </a:lnTo>
                <a:lnTo>
                  <a:pt x="5049025" y="1953673"/>
                </a:lnTo>
                <a:lnTo>
                  <a:pt x="5045788" y="1953673"/>
                </a:lnTo>
                <a:cubicBezTo>
                  <a:pt x="5044170" y="1953673"/>
                  <a:pt x="5042731" y="1951155"/>
                  <a:pt x="5041472" y="1946120"/>
                </a:cubicBezTo>
                <a:cubicBezTo>
                  <a:pt x="5042551" y="1943243"/>
                  <a:pt x="5043630" y="1941804"/>
                  <a:pt x="5044709" y="1941804"/>
                </a:cubicBezTo>
                <a:cubicBezTo>
                  <a:pt x="5046148" y="1941804"/>
                  <a:pt x="5046867" y="1943602"/>
                  <a:pt x="5046867" y="1947199"/>
                </a:cubicBezTo>
                <a:lnTo>
                  <a:pt x="5047946" y="1948278"/>
                </a:lnTo>
                <a:lnTo>
                  <a:pt x="5049025" y="1948278"/>
                </a:lnTo>
                <a:lnTo>
                  <a:pt x="5055499" y="1946120"/>
                </a:lnTo>
                <a:lnTo>
                  <a:pt x="5061973" y="1947199"/>
                </a:lnTo>
                <a:lnTo>
                  <a:pt x="5065211" y="1946120"/>
                </a:lnTo>
                <a:lnTo>
                  <a:pt x="5065211" y="1938567"/>
                </a:lnTo>
                <a:cubicBezTo>
                  <a:pt x="5069617" y="1932812"/>
                  <a:pt x="5071819" y="1927732"/>
                  <a:pt x="5071819" y="1923326"/>
                </a:cubicBezTo>
                <a:lnTo>
                  <a:pt x="5060894" y="1926698"/>
                </a:lnTo>
                <a:lnTo>
                  <a:pt x="5047946" y="1921168"/>
                </a:lnTo>
                <a:lnTo>
                  <a:pt x="5041472" y="1922247"/>
                </a:lnTo>
                <a:lnTo>
                  <a:pt x="5039314" y="1922247"/>
                </a:lnTo>
                <a:cubicBezTo>
                  <a:pt x="5036437" y="1921348"/>
                  <a:pt x="5034998" y="1918111"/>
                  <a:pt x="5034998" y="1912536"/>
                </a:cubicBezTo>
                <a:lnTo>
                  <a:pt x="5036077" y="1911457"/>
                </a:lnTo>
                <a:lnTo>
                  <a:pt x="5040393" y="1911457"/>
                </a:lnTo>
                <a:lnTo>
                  <a:pt x="5049025" y="1913615"/>
                </a:lnTo>
                <a:lnTo>
                  <a:pt x="5058736" y="1911457"/>
                </a:lnTo>
                <a:lnTo>
                  <a:pt x="5071819" y="1912536"/>
                </a:lnTo>
                <a:lnTo>
                  <a:pt x="5072898" y="1911457"/>
                </a:lnTo>
                <a:lnTo>
                  <a:pt x="5072898" y="1895272"/>
                </a:lnTo>
                <a:lnTo>
                  <a:pt x="5075056" y="1888798"/>
                </a:lnTo>
                <a:lnTo>
                  <a:pt x="5073977" y="1876929"/>
                </a:lnTo>
                <a:lnTo>
                  <a:pt x="5073977" y="1873692"/>
                </a:lnTo>
                <a:lnTo>
                  <a:pt x="5071819" y="1871534"/>
                </a:lnTo>
                <a:lnTo>
                  <a:pt x="5069661" y="1871534"/>
                </a:lnTo>
                <a:lnTo>
                  <a:pt x="5053341" y="1872613"/>
                </a:lnTo>
                <a:lnTo>
                  <a:pt x="5043630" y="1870455"/>
                </a:lnTo>
                <a:lnTo>
                  <a:pt x="5038235" y="1871534"/>
                </a:lnTo>
                <a:lnTo>
                  <a:pt x="5037156" y="1870455"/>
                </a:lnTo>
                <a:lnTo>
                  <a:pt x="5037156" y="1869376"/>
                </a:lnTo>
                <a:cubicBezTo>
                  <a:pt x="5038595" y="1862093"/>
                  <a:pt x="5041472" y="1858451"/>
                  <a:pt x="5045788" y="1858451"/>
                </a:cubicBezTo>
                <a:lnTo>
                  <a:pt x="5052262" y="1860744"/>
                </a:lnTo>
                <a:lnTo>
                  <a:pt x="5059815" y="1859665"/>
                </a:lnTo>
                <a:cubicBezTo>
                  <a:pt x="5059815" y="1861104"/>
                  <a:pt x="5063457" y="1861823"/>
                  <a:pt x="5070740" y="1861823"/>
                </a:cubicBezTo>
                <a:lnTo>
                  <a:pt x="5075056" y="1867218"/>
                </a:lnTo>
                <a:lnTo>
                  <a:pt x="5075056" y="1866139"/>
                </a:lnTo>
                <a:lnTo>
                  <a:pt x="5073977" y="1848740"/>
                </a:lnTo>
                <a:lnTo>
                  <a:pt x="5076135" y="1846582"/>
                </a:lnTo>
                <a:lnTo>
                  <a:pt x="5077214" y="1847661"/>
                </a:lnTo>
                <a:lnTo>
                  <a:pt x="5079372" y="1847661"/>
                </a:lnTo>
                <a:lnTo>
                  <a:pt x="5079372" y="1846582"/>
                </a:lnTo>
                <a:cubicBezTo>
                  <a:pt x="5075056" y="1845863"/>
                  <a:pt x="5072898" y="1844784"/>
                  <a:pt x="5072898" y="1843345"/>
                </a:cubicBezTo>
                <a:lnTo>
                  <a:pt x="5072898" y="1841187"/>
                </a:lnTo>
                <a:lnTo>
                  <a:pt x="5073977" y="1833634"/>
                </a:lnTo>
                <a:cubicBezTo>
                  <a:pt x="5071100" y="1832195"/>
                  <a:pt x="5069661" y="1830037"/>
                  <a:pt x="5069661" y="1827160"/>
                </a:cubicBezTo>
                <a:close/>
                <a:moveTo>
                  <a:pt x="1756983" y="1824867"/>
                </a:moveTo>
                <a:cubicBezTo>
                  <a:pt x="1766243" y="1827205"/>
                  <a:pt x="1773482" y="1833409"/>
                  <a:pt x="1778698" y="1843480"/>
                </a:cubicBezTo>
                <a:lnTo>
                  <a:pt x="1777618" y="1852112"/>
                </a:lnTo>
                <a:lnTo>
                  <a:pt x="1779776" y="1854405"/>
                </a:lnTo>
                <a:cubicBezTo>
                  <a:pt x="1779776" y="1857102"/>
                  <a:pt x="1774381" y="1858901"/>
                  <a:pt x="1763593" y="1859800"/>
                </a:cubicBezTo>
                <a:lnTo>
                  <a:pt x="1742956" y="1854405"/>
                </a:lnTo>
                <a:cubicBezTo>
                  <a:pt x="1741877" y="1858002"/>
                  <a:pt x="1739719" y="1859800"/>
                  <a:pt x="1736482" y="1859800"/>
                </a:cubicBezTo>
                <a:lnTo>
                  <a:pt x="1734325" y="1854405"/>
                </a:lnTo>
                <a:lnTo>
                  <a:pt x="1733245" y="1854405"/>
                </a:lnTo>
                <a:lnTo>
                  <a:pt x="1732166" y="1857642"/>
                </a:lnTo>
                <a:lnTo>
                  <a:pt x="1733245" y="1858721"/>
                </a:lnTo>
                <a:lnTo>
                  <a:pt x="1732166" y="1859800"/>
                </a:lnTo>
                <a:lnTo>
                  <a:pt x="1731086" y="1859800"/>
                </a:lnTo>
                <a:lnTo>
                  <a:pt x="1730007" y="1858721"/>
                </a:lnTo>
                <a:cubicBezTo>
                  <a:pt x="1724253" y="1859440"/>
                  <a:pt x="1721376" y="1860519"/>
                  <a:pt x="1721376" y="1861958"/>
                </a:cubicBezTo>
                <a:lnTo>
                  <a:pt x="1721376" y="1864116"/>
                </a:lnTo>
                <a:cubicBezTo>
                  <a:pt x="1721376" y="1879582"/>
                  <a:pt x="1720296" y="1888349"/>
                  <a:pt x="1718139" y="1890417"/>
                </a:cubicBezTo>
                <a:lnTo>
                  <a:pt x="1718139" y="1895812"/>
                </a:lnTo>
                <a:cubicBezTo>
                  <a:pt x="1718139" y="1897970"/>
                  <a:pt x="1721376" y="1899813"/>
                  <a:pt x="1727849" y="1901342"/>
                </a:cubicBezTo>
                <a:lnTo>
                  <a:pt x="1737560" y="1889338"/>
                </a:lnTo>
                <a:lnTo>
                  <a:pt x="1736482" y="1883808"/>
                </a:lnTo>
                <a:lnTo>
                  <a:pt x="1739719" y="1881650"/>
                </a:lnTo>
                <a:cubicBezTo>
                  <a:pt x="1745473" y="1883448"/>
                  <a:pt x="1749788" y="1885606"/>
                  <a:pt x="1752665" y="1888124"/>
                </a:cubicBezTo>
                <a:cubicBezTo>
                  <a:pt x="1752665" y="1885966"/>
                  <a:pt x="1753746" y="1884887"/>
                  <a:pt x="1755905" y="1884887"/>
                </a:cubicBezTo>
                <a:cubicBezTo>
                  <a:pt x="1771639" y="1895227"/>
                  <a:pt x="1780316" y="1901791"/>
                  <a:pt x="1781935" y="1904579"/>
                </a:cubicBezTo>
                <a:lnTo>
                  <a:pt x="1781935" y="1907816"/>
                </a:lnTo>
                <a:cubicBezTo>
                  <a:pt x="1781935" y="1908895"/>
                  <a:pt x="1779057" y="1910333"/>
                  <a:pt x="1773303" y="1912132"/>
                </a:cubicBezTo>
                <a:lnTo>
                  <a:pt x="1773303" y="1918740"/>
                </a:lnTo>
                <a:lnTo>
                  <a:pt x="1776539" y="1923056"/>
                </a:lnTo>
                <a:lnTo>
                  <a:pt x="1774381" y="1926428"/>
                </a:lnTo>
                <a:lnTo>
                  <a:pt x="1776539" y="1929665"/>
                </a:lnTo>
                <a:cubicBezTo>
                  <a:pt x="1776539" y="1933262"/>
                  <a:pt x="1775820" y="1935060"/>
                  <a:pt x="1774381" y="1935060"/>
                </a:cubicBezTo>
                <a:lnTo>
                  <a:pt x="1776539" y="1938432"/>
                </a:lnTo>
                <a:lnTo>
                  <a:pt x="1775460" y="1957989"/>
                </a:lnTo>
                <a:lnTo>
                  <a:pt x="1776539" y="1996294"/>
                </a:lnTo>
                <a:cubicBezTo>
                  <a:pt x="1774561" y="2019582"/>
                  <a:pt x="1771685" y="2031227"/>
                  <a:pt x="1767908" y="2031227"/>
                </a:cubicBezTo>
                <a:lnTo>
                  <a:pt x="1770065" y="2038780"/>
                </a:lnTo>
                <a:cubicBezTo>
                  <a:pt x="1770065" y="2045343"/>
                  <a:pt x="1767143" y="2048626"/>
                  <a:pt x="1761299" y="2048626"/>
                </a:cubicBezTo>
                <a:cubicBezTo>
                  <a:pt x="1754105" y="2054470"/>
                  <a:pt x="1747991" y="2057392"/>
                  <a:pt x="1742956" y="2057392"/>
                </a:cubicBezTo>
                <a:cubicBezTo>
                  <a:pt x="1741516" y="2055954"/>
                  <a:pt x="1737560" y="2055234"/>
                  <a:pt x="1731086" y="2055234"/>
                </a:cubicBezTo>
                <a:cubicBezTo>
                  <a:pt x="1728208" y="2049929"/>
                  <a:pt x="1726770" y="2045928"/>
                  <a:pt x="1726770" y="2043231"/>
                </a:cubicBezTo>
                <a:lnTo>
                  <a:pt x="1727849" y="2037701"/>
                </a:lnTo>
                <a:lnTo>
                  <a:pt x="1721376" y="2033385"/>
                </a:lnTo>
                <a:lnTo>
                  <a:pt x="1721376" y="2042152"/>
                </a:lnTo>
                <a:lnTo>
                  <a:pt x="1719218" y="2053076"/>
                </a:lnTo>
                <a:lnTo>
                  <a:pt x="1723533" y="2057392"/>
                </a:lnTo>
                <a:lnTo>
                  <a:pt x="1723533" y="2058471"/>
                </a:lnTo>
                <a:cubicBezTo>
                  <a:pt x="1721376" y="2061169"/>
                  <a:pt x="1720296" y="2063732"/>
                  <a:pt x="1720296" y="2066159"/>
                </a:cubicBezTo>
                <a:lnTo>
                  <a:pt x="1720296" y="2068317"/>
                </a:lnTo>
                <a:lnTo>
                  <a:pt x="1721376" y="2090167"/>
                </a:lnTo>
                <a:lnTo>
                  <a:pt x="1718139" y="2092325"/>
                </a:lnTo>
                <a:lnTo>
                  <a:pt x="1717060" y="2092325"/>
                </a:lnTo>
                <a:lnTo>
                  <a:pt x="1711666" y="2086795"/>
                </a:lnTo>
                <a:cubicBezTo>
                  <a:pt x="1708698" y="2091201"/>
                  <a:pt x="1703256" y="2093404"/>
                  <a:pt x="1695344" y="2093404"/>
                </a:cubicBezTo>
                <a:lnTo>
                  <a:pt x="1694266" y="2093404"/>
                </a:lnTo>
                <a:cubicBezTo>
                  <a:pt x="1683476" y="2092145"/>
                  <a:pt x="1678081" y="2087425"/>
                  <a:pt x="1678081" y="2079242"/>
                </a:cubicBezTo>
                <a:lnTo>
                  <a:pt x="1677002" y="2076005"/>
                </a:lnTo>
                <a:lnTo>
                  <a:pt x="1679160" y="2067238"/>
                </a:lnTo>
                <a:lnTo>
                  <a:pt x="1679160" y="2062787"/>
                </a:lnTo>
                <a:cubicBezTo>
                  <a:pt x="1677002" y="2060090"/>
                  <a:pt x="1675922" y="2057572"/>
                  <a:pt x="1675922" y="2055234"/>
                </a:cubicBezTo>
                <a:cubicBezTo>
                  <a:pt x="1676102" y="2052267"/>
                  <a:pt x="1676821" y="2050784"/>
                  <a:pt x="1678081" y="2050784"/>
                </a:cubicBezTo>
                <a:lnTo>
                  <a:pt x="1677002" y="2049705"/>
                </a:lnTo>
                <a:lnTo>
                  <a:pt x="1677002" y="2047547"/>
                </a:lnTo>
                <a:lnTo>
                  <a:pt x="1678081" y="2041073"/>
                </a:lnTo>
                <a:lnTo>
                  <a:pt x="1677002" y="2037701"/>
                </a:lnTo>
                <a:lnTo>
                  <a:pt x="1678081" y="2033385"/>
                </a:lnTo>
                <a:lnTo>
                  <a:pt x="1677002" y="2028934"/>
                </a:lnTo>
                <a:lnTo>
                  <a:pt x="1679160" y="2019223"/>
                </a:lnTo>
                <a:cubicBezTo>
                  <a:pt x="1677002" y="2019223"/>
                  <a:pt x="1675922" y="2015581"/>
                  <a:pt x="1675922" y="2008298"/>
                </a:cubicBezTo>
                <a:cubicBezTo>
                  <a:pt x="1678081" y="2004431"/>
                  <a:pt x="1679160" y="2000070"/>
                  <a:pt x="1679160" y="1995215"/>
                </a:cubicBezTo>
                <a:lnTo>
                  <a:pt x="1674844" y="1990764"/>
                </a:lnTo>
                <a:lnTo>
                  <a:pt x="1678081" y="1988606"/>
                </a:lnTo>
                <a:lnTo>
                  <a:pt x="1677002" y="1985369"/>
                </a:lnTo>
                <a:lnTo>
                  <a:pt x="1679160" y="1968914"/>
                </a:lnTo>
                <a:lnTo>
                  <a:pt x="1678081" y="1964598"/>
                </a:lnTo>
                <a:lnTo>
                  <a:pt x="1680238" y="1962440"/>
                </a:lnTo>
                <a:lnTo>
                  <a:pt x="1678081" y="1960282"/>
                </a:lnTo>
                <a:lnTo>
                  <a:pt x="1678081" y="1924270"/>
                </a:lnTo>
                <a:lnTo>
                  <a:pt x="1679160" y="1917661"/>
                </a:lnTo>
                <a:lnTo>
                  <a:pt x="1678081" y="1913345"/>
                </a:lnTo>
                <a:lnTo>
                  <a:pt x="1679160" y="1909974"/>
                </a:lnTo>
                <a:lnTo>
                  <a:pt x="1678081" y="1903500"/>
                </a:lnTo>
                <a:cubicBezTo>
                  <a:pt x="1678440" y="1896216"/>
                  <a:pt x="1679160" y="1892575"/>
                  <a:pt x="1680238" y="1892575"/>
                </a:cubicBezTo>
                <a:cubicBezTo>
                  <a:pt x="1678800" y="1881065"/>
                  <a:pt x="1677002" y="1873782"/>
                  <a:pt x="1674844" y="1870725"/>
                </a:cubicBezTo>
                <a:lnTo>
                  <a:pt x="1679160" y="1857642"/>
                </a:lnTo>
                <a:lnTo>
                  <a:pt x="1679160" y="1856563"/>
                </a:lnTo>
                <a:lnTo>
                  <a:pt x="1660816" y="1859800"/>
                </a:lnTo>
                <a:lnTo>
                  <a:pt x="1654207" y="1859800"/>
                </a:lnTo>
                <a:lnTo>
                  <a:pt x="1643418" y="1856563"/>
                </a:lnTo>
                <a:lnTo>
                  <a:pt x="1640181" y="1857642"/>
                </a:lnTo>
                <a:lnTo>
                  <a:pt x="1630469" y="1854405"/>
                </a:lnTo>
                <a:lnTo>
                  <a:pt x="1630469" y="1851033"/>
                </a:lnTo>
                <a:cubicBezTo>
                  <a:pt x="1632627" y="1848695"/>
                  <a:pt x="1642023" y="1846537"/>
                  <a:pt x="1658658" y="1844559"/>
                </a:cubicBezTo>
                <a:lnTo>
                  <a:pt x="1673765" y="1847796"/>
                </a:lnTo>
                <a:lnTo>
                  <a:pt x="1698581" y="1844559"/>
                </a:lnTo>
                <a:lnTo>
                  <a:pt x="1712743" y="1846717"/>
                </a:lnTo>
                <a:cubicBezTo>
                  <a:pt x="1714362" y="1845278"/>
                  <a:pt x="1721195" y="1844199"/>
                  <a:pt x="1733245" y="1843480"/>
                </a:cubicBezTo>
                <a:cubicBezTo>
                  <a:pt x="1745113" y="1831071"/>
                  <a:pt x="1753026" y="1824867"/>
                  <a:pt x="1756983" y="1824867"/>
                </a:cubicBezTo>
                <a:close/>
                <a:moveTo>
                  <a:pt x="8265908" y="1824462"/>
                </a:moveTo>
                <a:lnTo>
                  <a:pt x="8268066" y="1824462"/>
                </a:lnTo>
                <a:cubicBezTo>
                  <a:pt x="8289196" y="1843525"/>
                  <a:pt x="8299762" y="1855034"/>
                  <a:pt x="8299762" y="1858991"/>
                </a:cubicBezTo>
                <a:lnTo>
                  <a:pt x="8304078" y="1868702"/>
                </a:lnTo>
                <a:cubicBezTo>
                  <a:pt x="8304078" y="1874636"/>
                  <a:pt x="8301875" y="1878952"/>
                  <a:pt x="8297469" y="1881650"/>
                </a:cubicBezTo>
                <a:cubicBezTo>
                  <a:pt x="8299177" y="1887404"/>
                  <a:pt x="8302100" y="1890282"/>
                  <a:pt x="8306236" y="1890282"/>
                </a:cubicBezTo>
                <a:cubicBezTo>
                  <a:pt x="8314238" y="1895677"/>
                  <a:pt x="8318240" y="1900712"/>
                  <a:pt x="8318240" y="1905388"/>
                </a:cubicBezTo>
                <a:cubicBezTo>
                  <a:pt x="8318240" y="1907006"/>
                  <a:pt x="8315677" y="1908085"/>
                  <a:pt x="8310552" y="1908625"/>
                </a:cubicBezTo>
                <a:lnTo>
                  <a:pt x="8309473" y="1907546"/>
                </a:lnTo>
                <a:lnTo>
                  <a:pt x="8308394" y="1907546"/>
                </a:lnTo>
                <a:lnTo>
                  <a:pt x="8299762" y="1910783"/>
                </a:lnTo>
                <a:lnTo>
                  <a:pt x="8295311" y="1909704"/>
                </a:lnTo>
                <a:lnTo>
                  <a:pt x="8282228" y="1914020"/>
                </a:lnTo>
                <a:lnTo>
                  <a:pt x="8264829" y="1907546"/>
                </a:lnTo>
                <a:lnTo>
                  <a:pt x="8262671" y="1907546"/>
                </a:lnTo>
                <a:lnTo>
                  <a:pt x="8259434" y="1910783"/>
                </a:lnTo>
                <a:lnTo>
                  <a:pt x="8259434" y="1915099"/>
                </a:lnTo>
                <a:cubicBezTo>
                  <a:pt x="8262311" y="1915459"/>
                  <a:pt x="8263750" y="1916538"/>
                  <a:pt x="8263750" y="1918336"/>
                </a:cubicBezTo>
                <a:lnTo>
                  <a:pt x="8262671" y="1926968"/>
                </a:lnTo>
                <a:lnTo>
                  <a:pt x="8263750" y="1926968"/>
                </a:lnTo>
                <a:cubicBezTo>
                  <a:pt x="8269774" y="1921933"/>
                  <a:pt x="8274135" y="1919415"/>
                  <a:pt x="8276833" y="1919415"/>
                </a:cubicBezTo>
                <a:lnTo>
                  <a:pt x="8282228" y="1919415"/>
                </a:lnTo>
                <a:cubicBezTo>
                  <a:pt x="8286634" y="1919415"/>
                  <a:pt x="8292478" y="1923731"/>
                  <a:pt x="8299762" y="1932363"/>
                </a:cubicBezTo>
                <a:cubicBezTo>
                  <a:pt x="8302639" y="1932363"/>
                  <a:pt x="8304797" y="1935960"/>
                  <a:pt x="8306236" y="1943153"/>
                </a:cubicBezTo>
                <a:lnTo>
                  <a:pt x="8306236" y="1956101"/>
                </a:lnTo>
                <a:cubicBezTo>
                  <a:pt x="8301200" y="1961496"/>
                  <a:pt x="8298683" y="1965452"/>
                  <a:pt x="8298683" y="1967970"/>
                </a:cubicBezTo>
                <a:lnTo>
                  <a:pt x="8298683" y="1979839"/>
                </a:lnTo>
                <a:lnTo>
                  <a:pt x="8299762" y="1986313"/>
                </a:lnTo>
                <a:lnTo>
                  <a:pt x="8297469" y="1992787"/>
                </a:lnTo>
                <a:lnTo>
                  <a:pt x="8298683" y="1993866"/>
                </a:lnTo>
                <a:lnTo>
                  <a:pt x="8298683" y="1994945"/>
                </a:lnTo>
                <a:lnTo>
                  <a:pt x="8297469" y="2010051"/>
                </a:lnTo>
                <a:lnTo>
                  <a:pt x="8299762" y="2017604"/>
                </a:lnTo>
                <a:lnTo>
                  <a:pt x="8299762" y="2026236"/>
                </a:lnTo>
                <a:lnTo>
                  <a:pt x="8297469" y="2029473"/>
                </a:lnTo>
                <a:lnTo>
                  <a:pt x="8299762" y="2031631"/>
                </a:lnTo>
                <a:lnTo>
                  <a:pt x="8299762" y="2032710"/>
                </a:lnTo>
                <a:lnTo>
                  <a:pt x="8297469" y="2040263"/>
                </a:lnTo>
                <a:lnTo>
                  <a:pt x="8300841" y="2047816"/>
                </a:lnTo>
                <a:lnTo>
                  <a:pt x="8299762" y="2051053"/>
                </a:lnTo>
                <a:lnTo>
                  <a:pt x="8304078" y="2062922"/>
                </a:lnTo>
                <a:cubicBezTo>
                  <a:pt x="8298053" y="2075870"/>
                  <a:pt x="8292613" y="2082344"/>
                  <a:pt x="8287758" y="2082344"/>
                </a:cubicBezTo>
                <a:cubicBezTo>
                  <a:pt x="8284970" y="2080186"/>
                  <a:pt x="8282408" y="2079107"/>
                  <a:pt x="8280070" y="2079107"/>
                </a:cubicBezTo>
                <a:cubicBezTo>
                  <a:pt x="8278811" y="2084862"/>
                  <a:pt x="8275889" y="2087739"/>
                  <a:pt x="8271303" y="2087739"/>
                </a:cubicBezTo>
                <a:cubicBezTo>
                  <a:pt x="8264289" y="2087739"/>
                  <a:pt x="8259209" y="2085581"/>
                  <a:pt x="8256062" y="2081265"/>
                </a:cubicBezTo>
                <a:lnTo>
                  <a:pt x="8257141" y="2075870"/>
                </a:lnTo>
                <a:cubicBezTo>
                  <a:pt x="8255702" y="2071554"/>
                  <a:pt x="8254264" y="2069396"/>
                  <a:pt x="8252825" y="2069396"/>
                </a:cubicBezTo>
                <a:cubicBezTo>
                  <a:pt x="8252825" y="2071914"/>
                  <a:pt x="8241945" y="2073712"/>
                  <a:pt x="8220185" y="2074791"/>
                </a:cubicBezTo>
                <a:lnTo>
                  <a:pt x="8220185" y="2079107"/>
                </a:lnTo>
                <a:cubicBezTo>
                  <a:pt x="8220185" y="2084143"/>
                  <a:pt x="8215824" y="2087739"/>
                  <a:pt x="8207102" y="2089897"/>
                </a:cubicBezTo>
                <a:lnTo>
                  <a:pt x="8200493" y="2087739"/>
                </a:lnTo>
                <a:lnTo>
                  <a:pt x="8192940" y="2089897"/>
                </a:lnTo>
                <a:cubicBezTo>
                  <a:pt x="8185477" y="2089897"/>
                  <a:pt x="8180757" y="2084862"/>
                  <a:pt x="8178778" y="2074791"/>
                </a:cubicBezTo>
                <a:lnTo>
                  <a:pt x="8177564" y="2062922"/>
                </a:lnTo>
                <a:lnTo>
                  <a:pt x="8177564" y="2054290"/>
                </a:lnTo>
                <a:lnTo>
                  <a:pt x="8179857" y="2046737"/>
                </a:lnTo>
                <a:lnTo>
                  <a:pt x="8177564" y="2040263"/>
                </a:lnTo>
                <a:lnTo>
                  <a:pt x="8177564" y="2034868"/>
                </a:lnTo>
                <a:lnTo>
                  <a:pt x="8180936" y="2028394"/>
                </a:lnTo>
                <a:lnTo>
                  <a:pt x="8178778" y="2021920"/>
                </a:lnTo>
                <a:lnTo>
                  <a:pt x="8179857" y="2016525"/>
                </a:lnTo>
                <a:lnTo>
                  <a:pt x="8177564" y="2016525"/>
                </a:lnTo>
                <a:cubicBezTo>
                  <a:pt x="8173788" y="2022819"/>
                  <a:pt x="8170911" y="2032530"/>
                  <a:pt x="8168932" y="2045658"/>
                </a:cubicBezTo>
                <a:cubicBezTo>
                  <a:pt x="8167134" y="2046378"/>
                  <a:pt x="8166055" y="2051053"/>
                  <a:pt x="8165695" y="2059685"/>
                </a:cubicBezTo>
                <a:cubicBezTo>
                  <a:pt x="8162009" y="2061484"/>
                  <a:pt x="8155085" y="2068317"/>
                  <a:pt x="8144925" y="2080186"/>
                </a:cubicBezTo>
                <a:lnTo>
                  <a:pt x="8142767" y="2080186"/>
                </a:lnTo>
                <a:lnTo>
                  <a:pt x="8139530" y="2075870"/>
                </a:lnTo>
                <a:cubicBezTo>
                  <a:pt x="8142767" y="2068677"/>
                  <a:pt x="8145644" y="2058966"/>
                  <a:pt x="8148162" y="2046737"/>
                </a:cubicBezTo>
                <a:lnTo>
                  <a:pt x="8147083" y="2037026"/>
                </a:lnTo>
                <a:lnTo>
                  <a:pt x="8147083" y="2035947"/>
                </a:lnTo>
                <a:cubicBezTo>
                  <a:pt x="8147083" y="2025157"/>
                  <a:pt x="8148566" y="2019762"/>
                  <a:pt x="8151534" y="2019762"/>
                </a:cubicBezTo>
                <a:lnTo>
                  <a:pt x="8150320" y="2006814"/>
                </a:lnTo>
                <a:cubicBezTo>
                  <a:pt x="8150320" y="1978400"/>
                  <a:pt x="8151803" y="1960057"/>
                  <a:pt x="8154770" y="1951785"/>
                </a:cubicBezTo>
                <a:cubicBezTo>
                  <a:pt x="8151803" y="1951785"/>
                  <a:pt x="8150320" y="1943153"/>
                  <a:pt x="8150320" y="1925889"/>
                </a:cubicBezTo>
                <a:cubicBezTo>
                  <a:pt x="8150320" y="1921033"/>
                  <a:pt x="8151803" y="1917077"/>
                  <a:pt x="8154770" y="1914020"/>
                </a:cubicBezTo>
                <a:lnTo>
                  <a:pt x="8149241" y="1905388"/>
                </a:lnTo>
                <a:cubicBezTo>
                  <a:pt x="8145824" y="1908805"/>
                  <a:pt x="8141822" y="1915638"/>
                  <a:pt x="8137237" y="1925889"/>
                </a:cubicBezTo>
                <a:cubicBezTo>
                  <a:pt x="8135978" y="1925889"/>
                  <a:pt x="8130178" y="1931644"/>
                  <a:pt x="8119838" y="1943153"/>
                </a:cubicBezTo>
                <a:lnTo>
                  <a:pt x="8119838" y="1946390"/>
                </a:lnTo>
                <a:lnTo>
                  <a:pt x="8126447" y="1952864"/>
                </a:lnTo>
                <a:lnTo>
                  <a:pt x="8126447" y="1956101"/>
                </a:lnTo>
                <a:cubicBezTo>
                  <a:pt x="8121321" y="1960777"/>
                  <a:pt x="8118759" y="1964014"/>
                  <a:pt x="8118759" y="1965812"/>
                </a:cubicBezTo>
                <a:lnTo>
                  <a:pt x="8119838" y="1977681"/>
                </a:lnTo>
                <a:lnTo>
                  <a:pt x="8116601" y="1978760"/>
                </a:lnTo>
                <a:lnTo>
                  <a:pt x="8111071" y="1977681"/>
                </a:lnTo>
                <a:lnTo>
                  <a:pt x="8111071" y="1980918"/>
                </a:lnTo>
                <a:cubicBezTo>
                  <a:pt x="8115477" y="1980918"/>
                  <a:pt x="8117680" y="1981997"/>
                  <a:pt x="8117680" y="1984155"/>
                </a:cubicBezTo>
                <a:lnTo>
                  <a:pt x="8114443" y="1988471"/>
                </a:lnTo>
                <a:cubicBezTo>
                  <a:pt x="8116601" y="1988471"/>
                  <a:pt x="8117680" y="1989190"/>
                  <a:pt x="8117680" y="1990629"/>
                </a:cubicBezTo>
                <a:lnTo>
                  <a:pt x="8117680" y="1992787"/>
                </a:lnTo>
                <a:lnTo>
                  <a:pt x="8116601" y="1993866"/>
                </a:lnTo>
                <a:lnTo>
                  <a:pt x="8118759" y="1998182"/>
                </a:lnTo>
                <a:lnTo>
                  <a:pt x="8117680" y="2026236"/>
                </a:lnTo>
                <a:lnTo>
                  <a:pt x="8119838" y="2037026"/>
                </a:lnTo>
                <a:lnTo>
                  <a:pt x="8119838" y="2043500"/>
                </a:lnTo>
                <a:lnTo>
                  <a:pt x="8118759" y="2062922"/>
                </a:lnTo>
                <a:lnTo>
                  <a:pt x="8119838" y="2072633"/>
                </a:lnTo>
                <a:cubicBezTo>
                  <a:pt x="8118399" y="2072633"/>
                  <a:pt x="8117680" y="2074791"/>
                  <a:pt x="8117680" y="2079107"/>
                </a:cubicBezTo>
                <a:cubicBezTo>
                  <a:pt x="8114982" y="2086301"/>
                  <a:pt x="8108823" y="2089897"/>
                  <a:pt x="8099202" y="2089897"/>
                </a:cubicBezTo>
                <a:lnTo>
                  <a:pt x="8095830" y="2090976"/>
                </a:lnTo>
                <a:lnTo>
                  <a:pt x="8091514" y="2087739"/>
                </a:lnTo>
                <a:lnTo>
                  <a:pt x="8090435" y="2088818"/>
                </a:lnTo>
                <a:lnTo>
                  <a:pt x="8088277" y="2088818"/>
                </a:lnTo>
                <a:cubicBezTo>
                  <a:pt x="8081533" y="2088818"/>
                  <a:pt x="8076093" y="2081265"/>
                  <a:pt x="8071957" y="2066159"/>
                </a:cubicBezTo>
                <a:cubicBezTo>
                  <a:pt x="8074834" y="2058247"/>
                  <a:pt x="8076633" y="2051053"/>
                  <a:pt x="8077352" y="2044579"/>
                </a:cubicBezTo>
                <a:lnTo>
                  <a:pt x="8075194" y="2039184"/>
                </a:lnTo>
                <a:cubicBezTo>
                  <a:pt x="8075194" y="2034688"/>
                  <a:pt x="8076273" y="2030372"/>
                  <a:pt x="8078431" y="2026236"/>
                </a:cubicBezTo>
                <a:lnTo>
                  <a:pt x="8074115" y="2019762"/>
                </a:lnTo>
                <a:cubicBezTo>
                  <a:pt x="8074115" y="2017424"/>
                  <a:pt x="8075194" y="2014907"/>
                  <a:pt x="8077352" y="2012209"/>
                </a:cubicBezTo>
                <a:lnTo>
                  <a:pt x="8075194" y="2001419"/>
                </a:lnTo>
                <a:lnTo>
                  <a:pt x="8076273" y="2001419"/>
                </a:lnTo>
                <a:lnTo>
                  <a:pt x="8075194" y="2000340"/>
                </a:lnTo>
                <a:lnTo>
                  <a:pt x="8075194" y="1999261"/>
                </a:lnTo>
                <a:lnTo>
                  <a:pt x="8076273" y="1996024"/>
                </a:lnTo>
                <a:cubicBezTo>
                  <a:pt x="8075734" y="1987392"/>
                  <a:pt x="8074654" y="1983076"/>
                  <a:pt x="8073036" y="1983076"/>
                </a:cubicBezTo>
                <a:cubicBezTo>
                  <a:pt x="8067731" y="1985594"/>
                  <a:pt x="8061167" y="1990629"/>
                  <a:pt x="8053344" y="1998182"/>
                </a:cubicBezTo>
                <a:lnTo>
                  <a:pt x="8051186" y="1996024"/>
                </a:lnTo>
                <a:lnTo>
                  <a:pt x="8051186" y="1992787"/>
                </a:lnTo>
                <a:cubicBezTo>
                  <a:pt x="8059009" y="1984874"/>
                  <a:pt x="8064808" y="1975883"/>
                  <a:pt x="8068585" y="1965812"/>
                </a:cubicBezTo>
                <a:cubicBezTo>
                  <a:pt x="8070653" y="1965452"/>
                  <a:pt x="8073576" y="1960777"/>
                  <a:pt x="8077352" y="1951785"/>
                </a:cubicBezTo>
                <a:lnTo>
                  <a:pt x="8079510" y="1951785"/>
                </a:lnTo>
                <a:lnTo>
                  <a:pt x="8079510" y="1953943"/>
                </a:lnTo>
                <a:lnTo>
                  <a:pt x="8080589" y="1953943"/>
                </a:lnTo>
                <a:cubicBezTo>
                  <a:pt x="8080589" y="1941175"/>
                  <a:pt x="8084950" y="1928586"/>
                  <a:pt x="8093672" y="1916178"/>
                </a:cubicBezTo>
                <a:cubicBezTo>
                  <a:pt x="8091514" y="1912401"/>
                  <a:pt x="8090435" y="1908085"/>
                  <a:pt x="8090435" y="1903230"/>
                </a:cubicBezTo>
                <a:lnTo>
                  <a:pt x="8095830" y="1893519"/>
                </a:lnTo>
                <a:lnTo>
                  <a:pt x="8095830" y="1892440"/>
                </a:lnTo>
                <a:lnTo>
                  <a:pt x="8094751" y="1891361"/>
                </a:lnTo>
                <a:lnTo>
                  <a:pt x="8091514" y="1891361"/>
                </a:lnTo>
                <a:cubicBezTo>
                  <a:pt x="8091514" y="1895857"/>
                  <a:pt x="8085714" y="1899453"/>
                  <a:pt x="8074115" y="1902151"/>
                </a:cubicBezTo>
                <a:cubicBezTo>
                  <a:pt x="8074115" y="1903230"/>
                  <a:pt x="8071193" y="1904668"/>
                  <a:pt x="8065348" y="1906467"/>
                </a:cubicBezTo>
                <a:lnTo>
                  <a:pt x="8055502" y="1912941"/>
                </a:lnTo>
                <a:lnTo>
                  <a:pt x="8054423" y="1912941"/>
                </a:lnTo>
                <a:cubicBezTo>
                  <a:pt x="8052265" y="1912222"/>
                  <a:pt x="8051186" y="1910064"/>
                  <a:pt x="8051186" y="1906467"/>
                </a:cubicBezTo>
                <a:lnTo>
                  <a:pt x="8062111" y="1893519"/>
                </a:lnTo>
                <a:lnTo>
                  <a:pt x="8061032" y="1892440"/>
                </a:lnTo>
                <a:lnTo>
                  <a:pt x="8061032" y="1889203"/>
                </a:lnTo>
                <a:lnTo>
                  <a:pt x="8074115" y="1877334"/>
                </a:lnTo>
                <a:cubicBezTo>
                  <a:pt x="8074115" y="1874636"/>
                  <a:pt x="8076633" y="1871399"/>
                  <a:pt x="8081668" y="1867623"/>
                </a:cubicBezTo>
                <a:cubicBezTo>
                  <a:pt x="8081668" y="1864565"/>
                  <a:pt x="8083152" y="1861688"/>
                  <a:pt x="8086119" y="1858991"/>
                </a:cubicBezTo>
                <a:lnTo>
                  <a:pt x="8085040" y="1849280"/>
                </a:lnTo>
                <a:cubicBezTo>
                  <a:pt x="8087917" y="1838669"/>
                  <a:pt x="8090435" y="1832195"/>
                  <a:pt x="8092593" y="1829857"/>
                </a:cubicBezTo>
                <a:lnTo>
                  <a:pt x="8111071" y="1829857"/>
                </a:lnTo>
                <a:cubicBezTo>
                  <a:pt x="8120602" y="1830037"/>
                  <a:pt x="8129324" y="1832195"/>
                  <a:pt x="8137237" y="1836332"/>
                </a:cubicBezTo>
                <a:lnTo>
                  <a:pt x="8140609" y="1835253"/>
                </a:lnTo>
                <a:lnTo>
                  <a:pt x="8141688" y="1836332"/>
                </a:lnTo>
                <a:lnTo>
                  <a:pt x="8142767" y="1836332"/>
                </a:lnTo>
                <a:lnTo>
                  <a:pt x="8146004" y="1835253"/>
                </a:lnTo>
                <a:cubicBezTo>
                  <a:pt x="8147262" y="1835253"/>
                  <a:pt x="8150544" y="1838490"/>
                  <a:pt x="8155850" y="1844964"/>
                </a:cubicBezTo>
                <a:cubicBezTo>
                  <a:pt x="8160166" y="1845683"/>
                  <a:pt x="8163807" y="1847481"/>
                  <a:pt x="8166774" y="1850359"/>
                </a:cubicBezTo>
                <a:cubicBezTo>
                  <a:pt x="8173069" y="1854135"/>
                  <a:pt x="8180667" y="1857372"/>
                  <a:pt x="8189568" y="1860070"/>
                </a:cubicBezTo>
                <a:cubicBezTo>
                  <a:pt x="8194154" y="1860070"/>
                  <a:pt x="8201437" y="1858631"/>
                  <a:pt x="8211418" y="1855754"/>
                </a:cubicBezTo>
                <a:lnTo>
                  <a:pt x="8212497" y="1855754"/>
                </a:lnTo>
                <a:lnTo>
                  <a:pt x="8216813" y="1856833"/>
                </a:lnTo>
                <a:cubicBezTo>
                  <a:pt x="8242979" y="1846402"/>
                  <a:pt x="8258265" y="1836332"/>
                  <a:pt x="8262671" y="1826620"/>
                </a:cubicBezTo>
                <a:close/>
                <a:moveTo>
                  <a:pt x="4164759" y="1824462"/>
                </a:moveTo>
                <a:lnTo>
                  <a:pt x="4165838" y="1824462"/>
                </a:lnTo>
                <a:cubicBezTo>
                  <a:pt x="4168985" y="1829588"/>
                  <a:pt x="4174110" y="1832150"/>
                  <a:pt x="4181214" y="1832150"/>
                </a:cubicBezTo>
                <a:cubicBezTo>
                  <a:pt x="4190115" y="1835927"/>
                  <a:pt x="4195195" y="1839209"/>
                  <a:pt x="4196455" y="1841996"/>
                </a:cubicBezTo>
                <a:lnTo>
                  <a:pt x="4196455" y="1845233"/>
                </a:lnTo>
                <a:lnTo>
                  <a:pt x="4193218" y="1848605"/>
                </a:lnTo>
                <a:lnTo>
                  <a:pt x="4177842" y="1848605"/>
                </a:lnTo>
                <a:lnTo>
                  <a:pt x="4176763" y="1854000"/>
                </a:lnTo>
                <a:lnTo>
                  <a:pt x="4176763" y="1863846"/>
                </a:lnTo>
                <a:cubicBezTo>
                  <a:pt x="4176763" y="1865285"/>
                  <a:pt x="4175684" y="1866004"/>
                  <a:pt x="4173526" y="1866004"/>
                </a:cubicBezTo>
                <a:lnTo>
                  <a:pt x="4173526" y="1867083"/>
                </a:lnTo>
                <a:cubicBezTo>
                  <a:pt x="4175684" y="1867083"/>
                  <a:pt x="4176763" y="1867847"/>
                  <a:pt x="4176763" y="1869376"/>
                </a:cubicBezTo>
                <a:lnTo>
                  <a:pt x="4176763" y="1870455"/>
                </a:lnTo>
                <a:lnTo>
                  <a:pt x="4173526" y="1874771"/>
                </a:lnTo>
                <a:lnTo>
                  <a:pt x="4177842" y="1886775"/>
                </a:lnTo>
                <a:cubicBezTo>
                  <a:pt x="4177842" y="1893159"/>
                  <a:pt x="4176403" y="1898284"/>
                  <a:pt x="4173526" y="1902151"/>
                </a:cubicBezTo>
                <a:lnTo>
                  <a:pt x="4173526" y="1903230"/>
                </a:lnTo>
                <a:cubicBezTo>
                  <a:pt x="4174065" y="1907636"/>
                  <a:pt x="4175144" y="1909839"/>
                  <a:pt x="4176763" y="1909839"/>
                </a:cubicBezTo>
                <a:lnTo>
                  <a:pt x="4174605" y="1928451"/>
                </a:lnTo>
                <a:cubicBezTo>
                  <a:pt x="4177572" y="1932767"/>
                  <a:pt x="4179056" y="1936409"/>
                  <a:pt x="4179056" y="1939376"/>
                </a:cubicBezTo>
                <a:cubicBezTo>
                  <a:pt x="4179056" y="1945041"/>
                  <a:pt x="4173570" y="1950166"/>
                  <a:pt x="4162601" y="1954752"/>
                </a:cubicBezTo>
                <a:lnTo>
                  <a:pt x="4157071" y="1954752"/>
                </a:lnTo>
                <a:cubicBezTo>
                  <a:pt x="4154373" y="1954752"/>
                  <a:pt x="4150732" y="1953269"/>
                  <a:pt x="4146146" y="1950301"/>
                </a:cubicBezTo>
                <a:lnTo>
                  <a:pt x="4137379" y="1951380"/>
                </a:lnTo>
                <a:lnTo>
                  <a:pt x="4136300" y="1948143"/>
                </a:lnTo>
                <a:lnTo>
                  <a:pt x="4135221" y="1949222"/>
                </a:lnTo>
                <a:lnTo>
                  <a:pt x="4134142" y="1949222"/>
                </a:lnTo>
                <a:cubicBezTo>
                  <a:pt x="4132343" y="1943378"/>
                  <a:pt x="4130860" y="1940455"/>
                  <a:pt x="4129691" y="1940455"/>
                </a:cubicBezTo>
                <a:lnTo>
                  <a:pt x="4121059" y="1940455"/>
                </a:lnTo>
                <a:cubicBezTo>
                  <a:pt x="4121059" y="1943423"/>
                  <a:pt x="4119935" y="1944906"/>
                  <a:pt x="4117687" y="1944906"/>
                </a:cubicBezTo>
                <a:lnTo>
                  <a:pt x="4107841" y="1944906"/>
                </a:lnTo>
                <a:lnTo>
                  <a:pt x="4101232" y="1948143"/>
                </a:lnTo>
                <a:lnTo>
                  <a:pt x="4096916" y="1941534"/>
                </a:lnTo>
                <a:lnTo>
                  <a:pt x="4094758" y="1941534"/>
                </a:lnTo>
                <a:cubicBezTo>
                  <a:pt x="4090892" y="1941534"/>
                  <a:pt x="4088689" y="1943378"/>
                  <a:pt x="4088150" y="1947064"/>
                </a:cubicBezTo>
                <a:lnTo>
                  <a:pt x="4090308" y="1949222"/>
                </a:lnTo>
                <a:cubicBezTo>
                  <a:pt x="4088509" y="1949222"/>
                  <a:pt x="4082305" y="1952864"/>
                  <a:pt x="4071695" y="1960147"/>
                </a:cubicBezTo>
                <a:lnTo>
                  <a:pt x="4063063" y="1964598"/>
                </a:lnTo>
                <a:lnTo>
                  <a:pt x="4059691" y="1964598"/>
                </a:lnTo>
                <a:cubicBezTo>
                  <a:pt x="4053127" y="1958933"/>
                  <a:pt x="4049845" y="1952729"/>
                  <a:pt x="4049845" y="1945985"/>
                </a:cubicBezTo>
                <a:cubicBezTo>
                  <a:pt x="4048226" y="1945985"/>
                  <a:pt x="4046023" y="1940500"/>
                  <a:pt x="4043236" y="1929530"/>
                </a:cubicBezTo>
                <a:cubicBezTo>
                  <a:pt x="4040358" y="1928272"/>
                  <a:pt x="4038920" y="1925709"/>
                  <a:pt x="4038920" y="1921843"/>
                </a:cubicBezTo>
                <a:lnTo>
                  <a:pt x="4041078" y="1919685"/>
                </a:lnTo>
                <a:lnTo>
                  <a:pt x="4049845" y="1919685"/>
                </a:lnTo>
                <a:cubicBezTo>
                  <a:pt x="4052812" y="1921123"/>
                  <a:pt x="4054296" y="1922922"/>
                  <a:pt x="4054296" y="1925080"/>
                </a:cubicBezTo>
                <a:lnTo>
                  <a:pt x="4056454" y="1925080"/>
                </a:lnTo>
                <a:cubicBezTo>
                  <a:pt x="4059151" y="1925080"/>
                  <a:pt x="4061714" y="1917077"/>
                  <a:pt x="4064142" y="1901072"/>
                </a:cubicBezTo>
                <a:lnTo>
                  <a:pt x="4065221" y="1899993"/>
                </a:lnTo>
                <a:lnTo>
                  <a:pt x="4061849" y="1892305"/>
                </a:lnTo>
                <a:lnTo>
                  <a:pt x="4063063" y="1871534"/>
                </a:lnTo>
                <a:cubicBezTo>
                  <a:pt x="4061354" y="1858406"/>
                  <a:pt x="4057668" y="1851842"/>
                  <a:pt x="4052003" y="1851842"/>
                </a:cubicBezTo>
                <a:cubicBezTo>
                  <a:pt x="4048406" y="1851842"/>
                  <a:pt x="4046608" y="1849280"/>
                  <a:pt x="4046608" y="1844154"/>
                </a:cubicBezTo>
                <a:lnTo>
                  <a:pt x="4046608" y="1839838"/>
                </a:lnTo>
                <a:cubicBezTo>
                  <a:pt x="4046608" y="1837590"/>
                  <a:pt x="4052452" y="1836466"/>
                  <a:pt x="4064142" y="1836466"/>
                </a:cubicBezTo>
                <a:lnTo>
                  <a:pt x="4069537" y="1836466"/>
                </a:lnTo>
                <a:lnTo>
                  <a:pt x="4082754" y="1840917"/>
                </a:lnTo>
                <a:lnTo>
                  <a:pt x="4089229" y="1837545"/>
                </a:lnTo>
                <a:lnTo>
                  <a:pt x="4094758" y="1838624"/>
                </a:lnTo>
                <a:lnTo>
                  <a:pt x="4100153" y="1837545"/>
                </a:lnTo>
                <a:cubicBezTo>
                  <a:pt x="4105458" y="1840513"/>
                  <a:pt x="4109505" y="1841996"/>
                  <a:pt x="4112292" y="1841996"/>
                </a:cubicBezTo>
                <a:lnTo>
                  <a:pt x="4124296" y="1840917"/>
                </a:lnTo>
                <a:lnTo>
                  <a:pt x="4125375" y="1841996"/>
                </a:lnTo>
                <a:lnTo>
                  <a:pt x="4125375" y="1845233"/>
                </a:lnTo>
                <a:cubicBezTo>
                  <a:pt x="4125375" y="1846672"/>
                  <a:pt x="4121374" y="1847391"/>
                  <a:pt x="4113371" y="1847391"/>
                </a:cubicBezTo>
                <a:lnTo>
                  <a:pt x="4112292" y="1848605"/>
                </a:lnTo>
                <a:lnTo>
                  <a:pt x="4112292" y="1855079"/>
                </a:lnTo>
                <a:lnTo>
                  <a:pt x="4113371" y="1862767"/>
                </a:lnTo>
                <a:lnTo>
                  <a:pt x="4117687" y="1862767"/>
                </a:lnTo>
                <a:cubicBezTo>
                  <a:pt x="4120295" y="1862767"/>
                  <a:pt x="4123217" y="1864206"/>
                  <a:pt x="4126454" y="1867083"/>
                </a:cubicBezTo>
                <a:cubicBezTo>
                  <a:pt x="4129421" y="1862767"/>
                  <a:pt x="4130905" y="1859485"/>
                  <a:pt x="4130905" y="1857237"/>
                </a:cubicBezTo>
                <a:lnTo>
                  <a:pt x="4127533" y="1848605"/>
                </a:lnTo>
                <a:cubicBezTo>
                  <a:pt x="4127533" y="1841052"/>
                  <a:pt x="4137379" y="1835567"/>
                  <a:pt x="4157071" y="1832150"/>
                </a:cubicBezTo>
                <a:close/>
                <a:moveTo>
                  <a:pt x="6186807" y="1824193"/>
                </a:moveTo>
                <a:lnTo>
                  <a:pt x="6193281" y="1829453"/>
                </a:lnTo>
                <a:lnTo>
                  <a:pt x="6193281" y="1832690"/>
                </a:lnTo>
                <a:cubicBezTo>
                  <a:pt x="6191123" y="1832690"/>
                  <a:pt x="6190044" y="1833724"/>
                  <a:pt x="6190044" y="1835792"/>
                </a:cubicBezTo>
                <a:lnTo>
                  <a:pt x="6188965" y="1836871"/>
                </a:lnTo>
                <a:lnTo>
                  <a:pt x="6187886" y="1836871"/>
                </a:lnTo>
                <a:lnTo>
                  <a:pt x="6187886" y="1835792"/>
                </a:lnTo>
                <a:lnTo>
                  <a:pt x="6186807" y="1836871"/>
                </a:lnTo>
                <a:lnTo>
                  <a:pt x="6184784" y="1836871"/>
                </a:lnTo>
                <a:lnTo>
                  <a:pt x="6182626" y="1834848"/>
                </a:lnTo>
                <a:lnTo>
                  <a:pt x="6182626" y="1831611"/>
                </a:lnTo>
                <a:cubicBezTo>
                  <a:pt x="6182626" y="1827655"/>
                  <a:pt x="6184020" y="1825182"/>
                  <a:pt x="6186807" y="1824193"/>
                </a:cubicBezTo>
                <a:close/>
                <a:moveTo>
                  <a:pt x="7651699" y="1824058"/>
                </a:moveTo>
                <a:lnTo>
                  <a:pt x="7670312" y="1825137"/>
                </a:lnTo>
                <a:lnTo>
                  <a:pt x="7671391" y="1824058"/>
                </a:lnTo>
                <a:lnTo>
                  <a:pt x="7672470" y="1824058"/>
                </a:lnTo>
                <a:lnTo>
                  <a:pt x="7688924" y="1829588"/>
                </a:lnTo>
                <a:lnTo>
                  <a:pt x="7699849" y="1825137"/>
                </a:lnTo>
                <a:lnTo>
                  <a:pt x="7702142" y="1825137"/>
                </a:lnTo>
                <a:cubicBezTo>
                  <a:pt x="7709426" y="1825676"/>
                  <a:pt x="7713067" y="1827879"/>
                  <a:pt x="7713067" y="1831746"/>
                </a:cubicBezTo>
                <a:cubicBezTo>
                  <a:pt x="7707223" y="1839569"/>
                  <a:pt x="7703941" y="1846133"/>
                  <a:pt x="7703221" y="1851438"/>
                </a:cubicBezTo>
                <a:lnTo>
                  <a:pt x="7703221" y="1856967"/>
                </a:lnTo>
                <a:cubicBezTo>
                  <a:pt x="7703221" y="1858406"/>
                  <a:pt x="7707223" y="1860204"/>
                  <a:pt x="7715225" y="1862362"/>
                </a:cubicBezTo>
                <a:lnTo>
                  <a:pt x="7715225" y="1863441"/>
                </a:lnTo>
                <a:lnTo>
                  <a:pt x="7716304" y="1862362"/>
                </a:lnTo>
                <a:lnTo>
                  <a:pt x="7720755" y="1862362"/>
                </a:lnTo>
                <a:lnTo>
                  <a:pt x="7722913" y="1864520"/>
                </a:lnTo>
                <a:lnTo>
                  <a:pt x="7722913" y="1867892"/>
                </a:lnTo>
                <a:cubicBezTo>
                  <a:pt x="7722913" y="1870050"/>
                  <a:pt x="7714866" y="1872208"/>
                  <a:pt x="7698770" y="1874366"/>
                </a:cubicBezTo>
                <a:cubicBezTo>
                  <a:pt x="7698051" y="1872208"/>
                  <a:pt x="7695893" y="1871129"/>
                  <a:pt x="7692296" y="1871129"/>
                </a:cubicBezTo>
                <a:lnTo>
                  <a:pt x="7683530" y="1871129"/>
                </a:lnTo>
                <a:lnTo>
                  <a:pt x="7674763" y="1877738"/>
                </a:lnTo>
                <a:lnTo>
                  <a:pt x="7673549" y="1877738"/>
                </a:lnTo>
                <a:lnTo>
                  <a:pt x="7670312" y="1875580"/>
                </a:lnTo>
                <a:lnTo>
                  <a:pt x="7669233" y="1876659"/>
                </a:lnTo>
                <a:lnTo>
                  <a:pt x="7665996" y="1886505"/>
                </a:lnTo>
                <a:cubicBezTo>
                  <a:pt x="7660151" y="1891271"/>
                  <a:pt x="7657229" y="1894553"/>
                  <a:pt x="7657229" y="1896351"/>
                </a:cubicBezTo>
                <a:lnTo>
                  <a:pt x="7658308" y="1897430"/>
                </a:lnTo>
                <a:lnTo>
                  <a:pt x="7671391" y="1896351"/>
                </a:lnTo>
                <a:lnTo>
                  <a:pt x="7674763" y="1896351"/>
                </a:lnTo>
                <a:lnTo>
                  <a:pt x="7675842" y="1897430"/>
                </a:lnTo>
                <a:lnTo>
                  <a:pt x="7676921" y="1897430"/>
                </a:lnTo>
                <a:lnTo>
                  <a:pt x="7679079" y="1895272"/>
                </a:lnTo>
                <a:lnTo>
                  <a:pt x="7686766" y="1895272"/>
                </a:lnTo>
                <a:cubicBezTo>
                  <a:pt x="7688205" y="1895272"/>
                  <a:pt x="7688924" y="1896351"/>
                  <a:pt x="7688924" y="1898509"/>
                </a:cubicBezTo>
                <a:lnTo>
                  <a:pt x="7690004" y="1899588"/>
                </a:lnTo>
                <a:lnTo>
                  <a:pt x="7691082" y="1899588"/>
                </a:lnTo>
                <a:lnTo>
                  <a:pt x="7727229" y="1895272"/>
                </a:lnTo>
                <a:lnTo>
                  <a:pt x="7730601" y="1895272"/>
                </a:lnTo>
                <a:lnTo>
                  <a:pt x="7730601" y="1891900"/>
                </a:lnTo>
                <a:cubicBezTo>
                  <a:pt x="7730601" y="1890641"/>
                  <a:pt x="7723633" y="1887359"/>
                  <a:pt x="7709695" y="1882054"/>
                </a:cubicBezTo>
                <a:lnTo>
                  <a:pt x="7708616" y="1880975"/>
                </a:lnTo>
                <a:lnTo>
                  <a:pt x="7708616" y="1877738"/>
                </a:lnTo>
                <a:lnTo>
                  <a:pt x="7717383" y="1879896"/>
                </a:lnTo>
                <a:cubicBezTo>
                  <a:pt x="7724487" y="1874771"/>
                  <a:pt x="7729612" y="1872208"/>
                  <a:pt x="7732759" y="1872208"/>
                </a:cubicBezTo>
                <a:lnTo>
                  <a:pt x="7729522" y="1867892"/>
                </a:lnTo>
                <a:lnTo>
                  <a:pt x="7729522" y="1866813"/>
                </a:lnTo>
                <a:lnTo>
                  <a:pt x="7731680" y="1864520"/>
                </a:lnTo>
                <a:lnTo>
                  <a:pt x="7733838" y="1864520"/>
                </a:lnTo>
                <a:lnTo>
                  <a:pt x="7741526" y="1870050"/>
                </a:lnTo>
                <a:lnTo>
                  <a:pt x="7741526" y="1871129"/>
                </a:lnTo>
                <a:lnTo>
                  <a:pt x="7734917" y="1871129"/>
                </a:lnTo>
                <a:cubicBezTo>
                  <a:pt x="7734917" y="1872029"/>
                  <a:pt x="7746606" y="1875670"/>
                  <a:pt x="7769985" y="1882054"/>
                </a:cubicBezTo>
                <a:lnTo>
                  <a:pt x="7779831" y="1887584"/>
                </a:lnTo>
                <a:lnTo>
                  <a:pt x="7779831" y="1888663"/>
                </a:lnTo>
                <a:lnTo>
                  <a:pt x="7776594" y="1895272"/>
                </a:lnTo>
                <a:cubicBezTo>
                  <a:pt x="7780370" y="1890866"/>
                  <a:pt x="7783292" y="1888663"/>
                  <a:pt x="7785360" y="1888663"/>
                </a:cubicBezTo>
                <a:cubicBezTo>
                  <a:pt x="7790756" y="1890462"/>
                  <a:pt x="7795836" y="1897385"/>
                  <a:pt x="7800601" y="1909434"/>
                </a:cubicBezTo>
                <a:lnTo>
                  <a:pt x="7799522" y="1917122"/>
                </a:lnTo>
                <a:lnTo>
                  <a:pt x="7800601" y="1929126"/>
                </a:lnTo>
                <a:cubicBezTo>
                  <a:pt x="7800601" y="1936499"/>
                  <a:pt x="7797679" y="1940186"/>
                  <a:pt x="7791834" y="1940186"/>
                </a:cubicBezTo>
                <a:cubicBezTo>
                  <a:pt x="7784192" y="1943063"/>
                  <a:pt x="7777987" y="1944502"/>
                  <a:pt x="7773222" y="1944502"/>
                </a:cubicBezTo>
                <a:cubicBezTo>
                  <a:pt x="7766118" y="1941175"/>
                  <a:pt x="7760274" y="1936049"/>
                  <a:pt x="7755688" y="1929126"/>
                </a:cubicBezTo>
                <a:cubicBezTo>
                  <a:pt x="7749843" y="1929126"/>
                  <a:pt x="7746921" y="1924405"/>
                  <a:pt x="7746921" y="1914964"/>
                </a:cubicBezTo>
                <a:cubicBezTo>
                  <a:pt x="7745842" y="1914964"/>
                  <a:pt x="7744763" y="1913480"/>
                  <a:pt x="7743684" y="1910513"/>
                </a:cubicBezTo>
                <a:lnTo>
                  <a:pt x="7742605" y="1909434"/>
                </a:lnTo>
                <a:lnTo>
                  <a:pt x="7738154" y="1909434"/>
                </a:lnTo>
                <a:lnTo>
                  <a:pt x="7733838" y="1917122"/>
                </a:lnTo>
                <a:lnTo>
                  <a:pt x="7730601" y="1917122"/>
                </a:lnTo>
                <a:lnTo>
                  <a:pt x="7726150" y="1916043"/>
                </a:lnTo>
                <a:lnTo>
                  <a:pt x="7719541" y="1918201"/>
                </a:lnTo>
                <a:lnTo>
                  <a:pt x="7717383" y="1918201"/>
                </a:lnTo>
                <a:lnTo>
                  <a:pt x="7716304" y="1917122"/>
                </a:lnTo>
                <a:lnTo>
                  <a:pt x="7699849" y="1921573"/>
                </a:lnTo>
                <a:lnTo>
                  <a:pt x="7694454" y="1926968"/>
                </a:lnTo>
                <a:lnTo>
                  <a:pt x="7690004" y="1926968"/>
                </a:lnTo>
                <a:cubicBezTo>
                  <a:pt x="7683620" y="1926968"/>
                  <a:pt x="7677056" y="1929171"/>
                  <a:pt x="7670312" y="1933577"/>
                </a:cubicBezTo>
                <a:lnTo>
                  <a:pt x="7663703" y="1935735"/>
                </a:lnTo>
                <a:lnTo>
                  <a:pt x="7651699" y="1933577"/>
                </a:lnTo>
                <a:cubicBezTo>
                  <a:pt x="7643696" y="1936094"/>
                  <a:pt x="7639695" y="1937893"/>
                  <a:pt x="7639695" y="1938972"/>
                </a:cubicBezTo>
                <a:lnTo>
                  <a:pt x="7639695" y="1943423"/>
                </a:lnTo>
                <a:lnTo>
                  <a:pt x="7640774" y="1943423"/>
                </a:lnTo>
                <a:lnTo>
                  <a:pt x="7649541" y="1940186"/>
                </a:lnTo>
                <a:lnTo>
                  <a:pt x="7650620" y="1940186"/>
                </a:lnTo>
                <a:lnTo>
                  <a:pt x="7659387" y="1942344"/>
                </a:lnTo>
                <a:lnTo>
                  <a:pt x="7660466" y="1942344"/>
                </a:lnTo>
                <a:lnTo>
                  <a:pt x="7669233" y="1940186"/>
                </a:lnTo>
                <a:lnTo>
                  <a:pt x="7671391" y="1940186"/>
                </a:lnTo>
                <a:lnTo>
                  <a:pt x="7688924" y="1945581"/>
                </a:lnTo>
                <a:lnTo>
                  <a:pt x="7695533" y="1943423"/>
                </a:lnTo>
                <a:cubicBezTo>
                  <a:pt x="7707223" y="1945581"/>
                  <a:pt x="7713067" y="1947379"/>
                  <a:pt x="7713067" y="1948818"/>
                </a:cubicBezTo>
                <a:lnTo>
                  <a:pt x="7711988" y="1950032"/>
                </a:lnTo>
                <a:lnTo>
                  <a:pt x="7711988" y="1951111"/>
                </a:lnTo>
                <a:lnTo>
                  <a:pt x="7704300" y="1950032"/>
                </a:lnTo>
                <a:lnTo>
                  <a:pt x="7687846" y="1951111"/>
                </a:lnTo>
                <a:lnTo>
                  <a:pt x="7686766" y="1950032"/>
                </a:lnTo>
                <a:lnTo>
                  <a:pt x="7685688" y="1950032"/>
                </a:lnTo>
                <a:lnTo>
                  <a:pt x="7678000" y="1953269"/>
                </a:lnTo>
                <a:cubicBezTo>
                  <a:pt x="7670177" y="1950301"/>
                  <a:pt x="7659971" y="1948818"/>
                  <a:pt x="7647383" y="1948818"/>
                </a:cubicBezTo>
                <a:lnTo>
                  <a:pt x="7640774" y="1950032"/>
                </a:lnTo>
                <a:lnTo>
                  <a:pt x="7642932" y="1959877"/>
                </a:lnTo>
                <a:lnTo>
                  <a:pt x="7641853" y="1960956"/>
                </a:lnTo>
                <a:lnTo>
                  <a:pt x="7642932" y="1966351"/>
                </a:lnTo>
                <a:lnTo>
                  <a:pt x="7642932" y="1972960"/>
                </a:lnTo>
                <a:lnTo>
                  <a:pt x="7657229" y="1972960"/>
                </a:lnTo>
                <a:lnTo>
                  <a:pt x="7688924" y="1977411"/>
                </a:lnTo>
                <a:cubicBezTo>
                  <a:pt x="7688924" y="1976063"/>
                  <a:pt x="7697691" y="1974939"/>
                  <a:pt x="7715225" y="1974039"/>
                </a:cubicBezTo>
                <a:cubicBezTo>
                  <a:pt x="7716844" y="1959473"/>
                  <a:pt x="7720126" y="1952190"/>
                  <a:pt x="7725071" y="1952190"/>
                </a:cubicBezTo>
                <a:lnTo>
                  <a:pt x="7725071" y="1947739"/>
                </a:lnTo>
                <a:lnTo>
                  <a:pt x="7722913" y="1944502"/>
                </a:lnTo>
                <a:lnTo>
                  <a:pt x="7727229" y="1943423"/>
                </a:lnTo>
                <a:lnTo>
                  <a:pt x="7727229" y="1942344"/>
                </a:lnTo>
                <a:lnTo>
                  <a:pt x="7721834" y="1942344"/>
                </a:lnTo>
                <a:lnTo>
                  <a:pt x="7718462" y="1943423"/>
                </a:lnTo>
                <a:lnTo>
                  <a:pt x="7718462" y="1941265"/>
                </a:lnTo>
                <a:cubicBezTo>
                  <a:pt x="7727274" y="1930295"/>
                  <a:pt x="7734602" y="1924810"/>
                  <a:pt x="7740447" y="1924810"/>
                </a:cubicBezTo>
                <a:lnTo>
                  <a:pt x="7741526" y="1924810"/>
                </a:lnTo>
                <a:cubicBezTo>
                  <a:pt x="7747191" y="1927687"/>
                  <a:pt x="7758880" y="1936814"/>
                  <a:pt x="7776594" y="1952190"/>
                </a:cubicBezTo>
                <a:lnTo>
                  <a:pt x="7776594" y="1953269"/>
                </a:lnTo>
                <a:cubicBezTo>
                  <a:pt x="7770749" y="1965138"/>
                  <a:pt x="7767827" y="1980109"/>
                  <a:pt x="7767827" y="1998182"/>
                </a:cubicBezTo>
                <a:lnTo>
                  <a:pt x="7771064" y="2010186"/>
                </a:lnTo>
                <a:lnTo>
                  <a:pt x="7766748" y="2020032"/>
                </a:lnTo>
                <a:cubicBezTo>
                  <a:pt x="7766748" y="2030462"/>
                  <a:pt x="7768186" y="2037386"/>
                  <a:pt x="7771064" y="2040803"/>
                </a:cubicBezTo>
                <a:lnTo>
                  <a:pt x="7771064" y="2043096"/>
                </a:lnTo>
                <a:cubicBezTo>
                  <a:pt x="7768186" y="2049660"/>
                  <a:pt x="7766343" y="2059146"/>
                  <a:pt x="7765534" y="2071554"/>
                </a:cubicBezTo>
                <a:cubicBezTo>
                  <a:pt x="7756812" y="2080276"/>
                  <a:pt x="7750248" y="2085357"/>
                  <a:pt x="7745842" y="2086795"/>
                </a:cubicBezTo>
                <a:lnTo>
                  <a:pt x="7735996" y="2085716"/>
                </a:lnTo>
                <a:cubicBezTo>
                  <a:pt x="7735996" y="2087604"/>
                  <a:pt x="7731635" y="2089807"/>
                  <a:pt x="7722913" y="2092325"/>
                </a:cubicBezTo>
                <a:cubicBezTo>
                  <a:pt x="7716889" y="2092325"/>
                  <a:pt x="7711404" y="2087200"/>
                  <a:pt x="7706458" y="2076949"/>
                </a:cubicBezTo>
                <a:lnTo>
                  <a:pt x="7706458" y="2075870"/>
                </a:lnTo>
                <a:lnTo>
                  <a:pt x="7707537" y="2074791"/>
                </a:lnTo>
                <a:lnTo>
                  <a:pt x="7707537" y="2073712"/>
                </a:lnTo>
                <a:cubicBezTo>
                  <a:pt x="7704660" y="2073712"/>
                  <a:pt x="7703221" y="2071509"/>
                  <a:pt x="7703221" y="2067103"/>
                </a:cubicBezTo>
                <a:cubicBezTo>
                  <a:pt x="7695668" y="2060719"/>
                  <a:pt x="7686542" y="2054875"/>
                  <a:pt x="7675842" y="2049570"/>
                </a:cubicBezTo>
                <a:lnTo>
                  <a:pt x="7675842" y="2047412"/>
                </a:lnTo>
                <a:cubicBezTo>
                  <a:pt x="7675842" y="2046512"/>
                  <a:pt x="7679483" y="2045074"/>
                  <a:pt x="7686766" y="2043096"/>
                </a:cubicBezTo>
                <a:lnTo>
                  <a:pt x="7692296" y="2045254"/>
                </a:lnTo>
                <a:lnTo>
                  <a:pt x="7698770" y="2043096"/>
                </a:lnTo>
                <a:lnTo>
                  <a:pt x="7699849" y="2044175"/>
                </a:lnTo>
                <a:cubicBezTo>
                  <a:pt x="7699849" y="2041207"/>
                  <a:pt x="7704615" y="2039004"/>
                  <a:pt x="7714146" y="2037566"/>
                </a:cubicBezTo>
                <a:lnTo>
                  <a:pt x="7717383" y="2018953"/>
                </a:lnTo>
                <a:lnTo>
                  <a:pt x="7714146" y="2017874"/>
                </a:lnTo>
                <a:lnTo>
                  <a:pt x="7705379" y="2021111"/>
                </a:lnTo>
                <a:cubicBezTo>
                  <a:pt x="7700974" y="2021111"/>
                  <a:pt x="7698051" y="2018953"/>
                  <a:pt x="7696612" y="2014637"/>
                </a:cubicBezTo>
                <a:lnTo>
                  <a:pt x="7672470" y="2017874"/>
                </a:lnTo>
                <a:lnTo>
                  <a:pt x="7671391" y="2017874"/>
                </a:lnTo>
                <a:lnTo>
                  <a:pt x="7661545" y="2015716"/>
                </a:lnTo>
                <a:lnTo>
                  <a:pt x="7647383" y="2016795"/>
                </a:lnTo>
                <a:lnTo>
                  <a:pt x="7644011" y="2015716"/>
                </a:lnTo>
                <a:lnTo>
                  <a:pt x="7641853" y="2018953"/>
                </a:lnTo>
                <a:cubicBezTo>
                  <a:pt x="7643292" y="2021471"/>
                  <a:pt x="7644371" y="2026596"/>
                  <a:pt x="7645090" y="2034329"/>
                </a:cubicBezTo>
                <a:lnTo>
                  <a:pt x="7644011" y="2035408"/>
                </a:lnTo>
                <a:lnTo>
                  <a:pt x="7642932" y="2035408"/>
                </a:lnTo>
                <a:lnTo>
                  <a:pt x="7641853" y="2034329"/>
                </a:lnTo>
                <a:lnTo>
                  <a:pt x="7638616" y="2035408"/>
                </a:lnTo>
                <a:lnTo>
                  <a:pt x="7640774" y="2037566"/>
                </a:lnTo>
                <a:lnTo>
                  <a:pt x="7637537" y="2044175"/>
                </a:lnTo>
                <a:lnTo>
                  <a:pt x="7641853" y="2048491"/>
                </a:lnTo>
                <a:lnTo>
                  <a:pt x="7641853" y="2064945"/>
                </a:lnTo>
                <a:lnTo>
                  <a:pt x="7640774" y="2066024"/>
                </a:lnTo>
                <a:lnTo>
                  <a:pt x="7641853" y="2067103"/>
                </a:lnTo>
                <a:lnTo>
                  <a:pt x="7641853" y="2072633"/>
                </a:lnTo>
                <a:lnTo>
                  <a:pt x="7642932" y="2084637"/>
                </a:lnTo>
                <a:cubicBezTo>
                  <a:pt x="7640594" y="2089763"/>
                  <a:pt x="7635874" y="2092325"/>
                  <a:pt x="7628770" y="2092325"/>
                </a:cubicBezTo>
                <a:cubicBezTo>
                  <a:pt x="7624004" y="2092325"/>
                  <a:pt x="7618879" y="2091246"/>
                  <a:pt x="7613394" y="2089088"/>
                </a:cubicBezTo>
                <a:lnTo>
                  <a:pt x="7606785" y="2091246"/>
                </a:lnTo>
                <a:lnTo>
                  <a:pt x="7600311" y="2090167"/>
                </a:lnTo>
                <a:lnTo>
                  <a:pt x="7594781" y="2091246"/>
                </a:lnTo>
                <a:lnTo>
                  <a:pt x="7593702" y="2090167"/>
                </a:lnTo>
                <a:lnTo>
                  <a:pt x="7593702" y="2084637"/>
                </a:lnTo>
                <a:lnTo>
                  <a:pt x="7589252" y="2055099"/>
                </a:lnTo>
                <a:cubicBezTo>
                  <a:pt x="7592219" y="2051233"/>
                  <a:pt x="7593702" y="2047591"/>
                  <a:pt x="7593702" y="2044175"/>
                </a:cubicBezTo>
                <a:lnTo>
                  <a:pt x="7594781" y="2044175"/>
                </a:lnTo>
                <a:lnTo>
                  <a:pt x="7593702" y="2043096"/>
                </a:lnTo>
                <a:lnTo>
                  <a:pt x="7593702" y="2033250"/>
                </a:lnTo>
                <a:lnTo>
                  <a:pt x="7592623" y="2027720"/>
                </a:lnTo>
                <a:lnTo>
                  <a:pt x="7599098" y="2025562"/>
                </a:lnTo>
                <a:lnTo>
                  <a:pt x="7592623" y="2018953"/>
                </a:lnTo>
                <a:lnTo>
                  <a:pt x="7594781" y="2015716"/>
                </a:lnTo>
                <a:lnTo>
                  <a:pt x="7593702" y="1993731"/>
                </a:lnTo>
                <a:lnTo>
                  <a:pt x="7593702" y="1975118"/>
                </a:lnTo>
                <a:lnTo>
                  <a:pt x="7594781" y="1974039"/>
                </a:lnTo>
                <a:cubicBezTo>
                  <a:pt x="7594781" y="1959473"/>
                  <a:pt x="7591500" y="1952190"/>
                  <a:pt x="7584936" y="1952190"/>
                </a:cubicBezTo>
                <a:lnTo>
                  <a:pt x="7574011" y="1958798"/>
                </a:lnTo>
                <a:lnTo>
                  <a:pt x="7567402" y="1943423"/>
                </a:lnTo>
                <a:lnTo>
                  <a:pt x="7561872" y="1918201"/>
                </a:lnTo>
                <a:cubicBezTo>
                  <a:pt x="7560433" y="1918201"/>
                  <a:pt x="7557916" y="1913121"/>
                  <a:pt x="7554319" y="1902960"/>
                </a:cubicBezTo>
                <a:lnTo>
                  <a:pt x="7554319" y="1900667"/>
                </a:lnTo>
                <a:lnTo>
                  <a:pt x="7558635" y="1896351"/>
                </a:lnTo>
                <a:cubicBezTo>
                  <a:pt x="7574011" y="1898329"/>
                  <a:pt x="7581698" y="1900892"/>
                  <a:pt x="7581698" y="1904039"/>
                </a:cubicBezTo>
                <a:lnTo>
                  <a:pt x="7581698" y="1905118"/>
                </a:lnTo>
                <a:lnTo>
                  <a:pt x="7584936" y="1902960"/>
                </a:lnTo>
                <a:lnTo>
                  <a:pt x="7593702" y="1904039"/>
                </a:lnTo>
                <a:lnTo>
                  <a:pt x="7598018" y="1899588"/>
                </a:lnTo>
                <a:lnTo>
                  <a:pt x="7607864" y="1900667"/>
                </a:lnTo>
                <a:cubicBezTo>
                  <a:pt x="7610292" y="1900667"/>
                  <a:pt x="7613214" y="1893744"/>
                  <a:pt x="7616631" y="1879896"/>
                </a:cubicBezTo>
                <a:lnTo>
                  <a:pt x="7616631" y="1875580"/>
                </a:lnTo>
                <a:lnTo>
                  <a:pt x="7605706" y="1871129"/>
                </a:lnTo>
                <a:lnTo>
                  <a:pt x="7604627" y="1871129"/>
                </a:lnTo>
                <a:lnTo>
                  <a:pt x="7593702" y="1874366"/>
                </a:lnTo>
                <a:cubicBezTo>
                  <a:pt x="7591275" y="1874366"/>
                  <a:pt x="7588712" y="1872928"/>
                  <a:pt x="7586014" y="1870050"/>
                </a:cubicBezTo>
                <a:lnTo>
                  <a:pt x="7581698" y="1871129"/>
                </a:lnTo>
                <a:lnTo>
                  <a:pt x="7570639" y="1870050"/>
                </a:lnTo>
                <a:cubicBezTo>
                  <a:pt x="7570639" y="1872208"/>
                  <a:pt x="7567357" y="1874052"/>
                  <a:pt x="7560793" y="1875580"/>
                </a:cubicBezTo>
                <a:lnTo>
                  <a:pt x="7548789" y="1865600"/>
                </a:lnTo>
                <a:lnTo>
                  <a:pt x="7548789" y="1864520"/>
                </a:lnTo>
                <a:lnTo>
                  <a:pt x="7553105" y="1860204"/>
                </a:lnTo>
                <a:lnTo>
                  <a:pt x="7554319" y="1860204"/>
                </a:lnTo>
                <a:lnTo>
                  <a:pt x="7560793" y="1867892"/>
                </a:lnTo>
                <a:lnTo>
                  <a:pt x="7561872" y="1867892"/>
                </a:lnTo>
                <a:cubicBezTo>
                  <a:pt x="7564839" y="1862767"/>
                  <a:pt x="7567402" y="1860204"/>
                  <a:pt x="7569560" y="1860204"/>
                </a:cubicBezTo>
                <a:cubicBezTo>
                  <a:pt x="7576124" y="1862183"/>
                  <a:pt x="7579406" y="1863621"/>
                  <a:pt x="7579406" y="1864520"/>
                </a:cubicBezTo>
                <a:lnTo>
                  <a:pt x="7580485" y="1863441"/>
                </a:lnTo>
                <a:lnTo>
                  <a:pt x="7582778" y="1863441"/>
                </a:lnTo>
                <a:lnTo>
                  <a:pt x="7586014" y="1865600"/>
                </a:lnTo>
                <a:lnTo>
                  <a:pt x="7587094" y="1865600"/>
                </a:lnTo>
                <a:lnTo>
                  <a:pt x="7586014" y="1864520"/>
                </a:lnTo>
                <a:lnTo>
                  <a:pt x="7586014" y="1862362"/>
                </a:lnTo>
                <a:lnTo>
                  <a:pt x="7588172" y="1860204"/>
                </a:lnTo>
                <a:lnTo>
                  <a:pt x="7599098" y="1860204"/>
                </a:lnTo>
                <a:cubicBezTo>
                  <a:pt x="7602065" y="1863801"/>
                  <a:pt x="7604627" y="1865600"/>
                  <a:pt x="7606785" y="1865600"/>
                </a:cubicBezTo>
                <a:lnTo>
                  <a:pt x="7613394" y="1860204"/>
                </a:lnTo>
                <a:lnTo>
                  <a:pt x="7622161" y="1860204"/>
                </a:lnTo>
                <a:lnTo>
                  <a:pt x="7628770" y="1862362"/>
                </a:lnTo>
                <a:lnTo>
                  <a:pt x="7638616" y="1861283"/>
                </a:lnTo>
                <a:lnTo>
                  <a:pt x="7639695" y="1861283"/>
                </a:lnTo>
                <a:lnTo>
                  <a:pt x="7640774" y="1862362"/>
                </a:lnTo>
                <a:cubicBezTo>
                  <a:pt x="7646259" y="1859665"/>
                  <a:pt x="7649181" y="1857462"/>
                  <a:pt x="7649541" y="1855754"/>
                </a:cubicBezTo>
                <a:lnTo>
                  <a:pt x="7646304" y="1849280"/>
                </a:lnTo>
                <a:lnTo>
                  <a:pt x="7648462" y="1842671"/>
                </a:lnTo>
                <a:lnTo>
                  <a:pt x="7645090" y="1831746"/>
                </a:lnTo>
                <a:cubicBezTo>
                  <a:pt x="7646439" y="1828419"/>
                  <a:pt x="7648642" y="1825856"/>
                  <a:pt x="7651699" y="1824058"/>
                </a:cubicBezTo>
                <a:close/>
                <a:moveTo>
                  <a:pt x="6668973" y="1823923"/>
                </a:moveTo>
                <a:cubicBezTo>
                  <a:pt x="6684169" y="1827340"/>
                  <a:pt x="6691767" y="1831656"/>
                  <a:pt x="6691767" y="1836871"/>
                </a:cubicBezTo>
                <a:lnTo>
                  <a:pt x="6695004" y="1836871"/>
                </a:lnTo>
                <a:lnTo>
                  <a:pt x="6693925" y="1831476"/>
                </a:lnTo>
                <a:lnTo>
                  <a:pt x="6695004" y="1830397"/>
                </a:lnTo>
                <a:lnTo>
                  <a:pt x="6701478" y="1830397"/>
                </a:lnTo>
                <a:cubicBezTo>
                  <a:pt x="6710200" y="1831656"/>
                  <a:pt x="6714561" y="1833454"/>
                  <a:pt x="6714561" y="1835792"/>
                </a:cubicBezTo>
                <a:lnTo>
                  <a:pt x="6714561" y="1840108"/>
                </a:lnTo>
                <a:cubicBezTo>
                  <a:pt x="6705839" y="1849370"/>
                  <a:pt x="6701478" y="1860969"/>
                  <a:pt x="6701478" y="1874906"/>
                </a:cubicBezTo>
                <a:lnTo>
                  <a:pt x="6704715" y="1887854"/>
                </a:lnTo>
                <a:lnTo>
                  <a:pt x="6712403" y="1886775"/>
                </a:lnTo>
                <a:lnTo>
                  <a:pt x="6721035" y="1888933"/>
                </a:lnTo>
                <a:lnTo>
                  <a:pt x="6730746" y="1888933"/>
                </a:lnTo>
                <a:lnTo>
                  <a:pt x="6740457" y="1886775"/>
                </a:lnTo>
                <a:lnTo>
                  <a:pt x="6741536" y="1887854"/>
                </a:lnTo>
                <a:lnTo>
                  <a:pt x="6742615" y="1886775"/>
                </a:lnTo>
                <a:lnTo>
                  <a:pt x="6745987" y="1890012"/>
                </a:lnTo>
                <a:cubicBezTo>
                  <a:pt x="6751022" y="1887674"/>
                  <a:pt x="6753900" y="1884077"/>
                  <a:pt x="6754619" y="1879222"/>
                </a:cubicBezTo>
                <a:cubicBezTo>
                  <a:pt x="6762172" y="1871939"/>
                  <a:pt x="6767567" y="1868297"/>
                  <a:pt x="6770804" y="1868297"/>
                </a:cubicBezTo>
                <a:cubicBezTo>
                  <a:pt x="6779346" y="1870635"/>
                  <a:pt x="6785865" y="1875715"/>
                  <a:pt x="6790361" y="1883538"/>
                </a:cubicBezTo>
                <a:cubicBezTo>
                  <a:pt x="6801870" y="1889293"/>
                  <a:pt x="6807625" y="1895047"/>
                  <a:pt x="6807625" y="1900802"/>
                </a:cubicBezTo>
                <a:cubicBezTo>
                  <a:pt x="6804028" y="1902780"/>
                  <a:pt x="6801151" y="1906781"/>
                  <a:pt x="6798993" y="1912806"/>
                </a:cubicBezTo>
                <a:lnTo>
                  <a:pt x="6800072" y="1920359"/>
                </a:lnTo>
                <a:lnTo>
                  <a:pt x="6800072" y="1923596"/>
                </a:lnTo>
                <a:cubicBezTo>
                  <a:pt x="6797734" y="1932228"/>
                  <a:pt x="6795936" y="1936544"/>
                  <a:pt x="6794677" y="1936544"/>
                </a:cubicBezTo>
                <a:cubicBezTo>
                  <a:pt x="6792519" y="1936544"/>
                  <a:pt x="6791440" y="1935105"/>
                  <a:pt x="6791440" y="1932228"/>
                </a:cubicBezTo>
                <a:lnTo>
                  <a:pt x="6790361" y="1932228"/>
                </a:lnTo>
                <a:lnTo>
                  <a:pt x="6789282" y="1935465"/>
                </a:lnTo>
                <a:cubicBezTo>
                  <a:pt x="6795037" y="1937443"/>
                  <a:pt x="6797914" y="1939242"/>
                  <a:pt x="6797914" y="1940860"/>
                </a:cubicBezTo>
                <a:lnTo>
                  <a:pt x="6794677" y="1942074"/>
                </a:lnTo>
                <a:lnTo>
                  <a:pt x="6796835" y="1945311"/>
                </a:lnTo>
                <a:lnTo>
                  <a:pt x="6792519" y="1946390"/>
                </a:lnTo>
                <a:lnTo>
                  <a:pt x="6792519" y="1947469"/>
                </a:lnTo>
                <a:cubicBezTo>
                  <a:pt x="6796116" y="1947649"/>
                  <a:pt x="6797914" y="1948728"/>
                  <a:pt x="6797914" y="1950706"/>
                </a:cubicBezTo>
                <a:cubicBezTo>
                  <a:pt x="6797015" y="1953583"/>
                  <a:pt x="6795216" y="1955741"/>
                  <a:pt x="6792519" y="1957180"/>
                </a:cubicBezTo>
                <a:lnTo>
                  <a:pt x="6790361" y="1957180"/>
                </a:lnTo>
                <a:lnTo>
                  <a:pt x="6787124" y="1955022"/>
                </a:lnTo>
                <a:lnTo>
                  <a:pt x="6778492" y="1955022"/>
                </a:lnTo>
                <a:lnTo>
                  <a:pt x="6779571" y="1956101"/>
                </a:lnTo>
                <a:lnTo>
                  <a:pt x="6779571" y="1957180"/>
                </a:lnTo>
                <a:lnTo>
                  <a:pt x="6780650" y="1956101"/>
                </a:lnTo>
                <a:lnTo>
                  <a:pt x="6781729" y="1956101"/>
                </a:lnTo>
                <a:cubicBezTo>
                  <a:pt x="6786764" y="1956101"/>
                  <a:pt x="6789282" y="1957540"/>
                  <a:pt x="6789282" y="1960417"/>
                </a:cubicBezTo>
                <a:cubicBezTo>
                  <a:pt x="6791800" y="1960417"/>
                  <a:pt x="6794317" y="1958978"/>
                  <a:pt x="6796835" y="1956101"/>
                </a:cubicBezTo>
                <a:lnTo>
                  <a:pt x="6800072" y="1969049"/>
                </a:lnTo>
                <a:lnTo>
                  <a:pt x="6800072" y="1974444"/>
                </a:lnTo>
                <a:lnTo>
                  <a:pt x="6797914" y="1983211"/>
                </a:lnTo>
                <a:lnTo>
                  <a:pt x="6797914" y="1984290"/>
                </a:lnTo>
                <a:lnTo>
                  <a:pt x="6800072" y="1992922"/>
                </a:lnTo>
                <a:lnTo>
                  <a:pt x="6800072" y="1994001"/>
                </a:lnTo>
                <a:cubicBezTo>
                  <a:pt x="6794497" y="2007578"/>
                  <a:pt x="6789102" y="2014817"/>
                  <a:pt x="6783887" y="2015716"/>
                </a:cubicBezTo>
                <a:lnTo>
                  <a:pt x="6768646" y="2014637"/>
                </a:lnTo>
                <a:lnTo>
                  <a:pt x="6751382" y="2015716"/>
                </a:lnTo>
                <a:lnTo>
                  <a:pt x="6747066" y="2006949"/>
                </a:lnTo>
                <a:cubicBezTo>
                  <a:pt x="6747605" y="2001194"/>
                  <a:pt x="6748684" y="1998317"/>
                  <a:pt x="6750303" y="1998317"/>
                </a:cubicBezTo>
                <a:lnTo>
                  <a:pt x="6743694" y="1988606"/>
                </a:lnTo>
                <a:lnTo>
                  <a:pt x="6727509" y="1989685"/>
                </a:lnTo>
                <a:lnTo>
                  <a:pt x="6715640" y="1989685"/>
                </a:lnTo>
                <a:cubicBezTo>
                  <a:pt x="6706918" y="1989685"/>
                  <a:pt x="6702557" y="1991483"/>
                  <a:pt x="6702557" y="1995080"/>
                </a:cubicBezTo>
                <a:lnTo>
                  <a:pt x="6703636" y="2004791"/>
                </a:lnTo>
                <a:cubicBezTo>
                  <a:pt x="6703636" y="2009916"/>
                  <a:pt x="6702917" y="2012479"/>
                  <a:pt x="6701478" y="2012479"/>
                </a:cubicBezTo>
                <a:lnTo>
                  <a:pt x="6703636" y="2022190"/>
                </a:lnTo>
                <a:lnTo>
                  <a:pt x="6702557" y="2031901"/>
                </a:lnTo>
                <a:lnTo>
                  <a:pt x="6704715" y="2055774"/>
                </a:lnTo>
                <a:lnTo>
                  <a:pt x="6703636" y="2056853"/>
                </a:lnTo>
                <a:lnTo>
                  <a:pt x="6703636" y="2057932"/>
                </a:lnTo>
                <a:lnTo>
                  <a:pt x="6704715" y="2067643"/>
                </a:lnTo>
                <a:lnTo>
                  <a:pt x="6704715" y="2074117"/>
                </a:lnTo>
                <a:lnTo>
                  <a:pt x="6701478" y="2078568"/>
                </a:lnTo>
                <a:lnTo>
                  <a:pt x="6701478" y="2079647"/>
                </a:lnTo>
                <a:lnTo>
                  <a:pt x="6704715" y="2083963"/>
                </a:lnTo>
                <a:lnTo>
                  <a:pt x="6704715" y="2089358"/>
                </a:lnTo>
                <a:cubicBezTo>
                  <a:pt x="6704715" y="2092235"/>
                  <a:pt x="6698601" y="2093674"/>
                  <a:pt x="6686372" y="2093674"/>
                </a:cubicBezTo>
                <a:cubicBezTo>
                  <a:pt x="6683854" y="2093674"/>
                  <a:pt x="6680213" y="2091875"/>
                  <a:pt x="6675447" y="2088279"/>
                </a:cubicBezTo>
                <a:lnTo>
                  <a:pt x="6673289" y="2088279"/>
                </a:lnTo>
                <a:lnTo>
                  <a:pt x="6667894" y="2092595"/>
                </a:lnTo>
                <a:lnTo>
                  <a:pt x="6658183" y="2092595"/>
                </a:lnTo>
                <a:cubicBezTo>
                  <a:pt x="6655126" y="2092595"/>
                  <a:pt x="6652968" y="2087560"/>
                  <a:pt x="6651709" y="2077489"/>
                </a:cubicBezTo>
                <a:lnTo>
                  <a:pt x="6654946" y="2067643"/>
                </a:lnTo>
                <a:lnTo>
                  <a:pt x="6651709" y="2056853"/>
                </a:lnTo>
                <a:lnTo>
                  <a:pt x="6651709" y="2054695"/>
                </a:lnTo>
                <a:lnTo>
                  <a:pt x="6652788" y="2054695"/>
                </a:lnTo>
                <a:lnTo>
                  <a:pt x="6651709" y="2049300"/>
                </a:lnTo>
                <a:lnTo>
                  <a:pt x="6653867" y="1998317"/>
                </a:lnTo>
                <a:cubicBezTo>
                  <a:pt x="6653327" y="1995080"/>
                  <a:pt x="6650810" y="1991483"/>
                  <a:pt x="6646314" y="1987527"/>
                </a:cubicBezTo>
                <a:lnTo>
                  <a:pt x="6647393" y="1986448"/>
                </a:lnTo>
                <a:lnTo>
                  <a:pt x="6647393" y="1985369"/>
                </a:lnTo>
                <a:lnTo>
                  <a:pt x="6646314" y="1981053"/>
                </a:lnTo>
                <a:lnTo>
                  <a:pt x="6647393" y="1979974"/>
                </a:lnTo>
                <a:lnTo>
                  <a:pt x="6658183" y="1982132"/>
                </a:lnTo>
                <a:lnTo>
                  <a:pt x="6658183" y="1978895"/>
                </a:lnTo>
                <a:cubicBezTo>
                  <a:pt x="6656025" y="1976107"/>
                  <a:pt x="6654946" y="1973545"/>
                  <a:pt x="6654946" y="1971207"/>
                </a:cubicBezTo>
                <a:lnTo>
                  <a:pt x="6656025" y="1965812"/>
                </a:lnTo>
                <a:lnTo>
                  <a:pt x="6654946" y="1964733"/>
                </a:lnTo>
                <a:lnTo>
                  <a:pt x="6653867" y="1964733"/>
                </a:lnTo>
                <a:lnTo>
                  <a:pt x="6654946" y="1959338"/>
                </a:lnTo>
                <a:lnTo>
                  <a:pt x="6654946" y="1958259"/>
                </a:lnTo>
                <a:lnTo>
                  <a:pt x="6651709" y="1945311"/>
                </a:lnTo>
                <a:lnTo>
                  <a:pt x="6651709" y="1944232"/>
                </a:lnTo>
                <a:cubicBezTo>
                  <a:pt x="6651709" y="1937668"/>
                  <a:pt x="6654227" y="1934386"/>
                  <a:pt x="6659262" y="1934386"/>
                </a:cubicBezTo>
                <a:lnTo>
                  <a:pt x="6659262" y="1932228"/>
                </a:lnTo>
                <a:cubicBezTo>
                  <a:pt x="6659262" y="1930969"/>
                  <a:pt x="6656744" y="1929890"/>
                  <a:pt x="6651709" y="1928991"/>
                </a:cubicBezTo>
                <a:lnTo>
                  <a:pt x="6651709" y="1926833"/>
                </a:lnTo>
                <a:lnTo>
                  <a:pt x="6650630" y="1926833"/>
                </a:lnTo>
                <a:lnTo>
                  <a:pt x="6651709" y="1921438"/>
                </a:lnTo>
                <a:lnTo>
                  <a:pt x="6650630" y="1909569"/>
                </a:lnTo>
                <a:lnTo>
                  <a:pt x="6652788" y="1898644"/>
                </a:lnTo>
                <a:lnTo>
                  <a:pt x="6651709" y="1897565"/>
                </a:lnTo>
                <a:lnTo>
                  <a:pt x="6624599" y="1899723"/>
                </a:lnTo>
                <a:lnTo>
                  <a:pt x="6617046" y="1899723"/>
                </a:lnTo>
                <a:lnTo>
                  <a:pt x="6611651" y="1898644"/>
                </a:lnTo>
                <a:lnTo>
                  <a:pt x="6610572" y="1899723"/>
                </a:lnTo>
                <a:lnTo>
                  <a:pt x="6610572" y="1904039"/>
                </a:lnTo>
                <a:lnTo>
                  <a:pt x="6612730" y="1912806"/>
                </a:lnTo>
                <a:lnTo>
                  <a:pt x="6612730" y="1948548"/>
                </a:lnTo>
                <a:lnTo>
                  <a:pt x="6611651" y="1958259"/>
                </a:lnTo>
                <a:lnTo>
                  <a:pt x="6612730" y="1963654"/>
                </a:lnTo>
                <a:lnTo>
                  <a:pt x="6606121" y="1974444"/>
                </a:lnTo>
                <a:cubicBezTo>
                  <a:pt x="6607200" y="1977411"/>
                  <a:pt x="6609043" y="1979614"/>
                  <a:pt x="6611651" y="1981053"/>
                </a:cubicBezTo>
                <a:lnTo>
                  <a:pt x="6617046" y="1981053"/>
                </a:lnTo>
                <a:lnTo>
                  <a:pt x="6626757" y="1977816"/>
                </a:lnTo>
                <a:lnTo>
                  <a:pt x="6640784" y="1984290"/>
                </a:lnTo>
                <a:lnTo>
                  <a:pt x="6643077" y="1982132"/>
                </a:lnTo>
                <a:lnTo>
                  <a:pt x="6645235" y="1984290"/>
                </a:lnTo>
                <a:lnTo>
                  <a:pt x="6645235" y="1987527"/>
                </a:lnTo>
                <a:lnTo>
                  <a:pt x="6644156" y="1988606"/>
                </a:lnTo>
                <a:lnTo>
                  <a:pt x="6644156" y="1989685"/>
                </a:lnTo>
                <a:lnTo>
                  <a:pt x="6639705" y="1988606"/>
                </a:lnTo>
                <a:lnTo>
                  <a:pt x="6621362" y="1990764"/>
                </a:lnTo>
                <a:cubicBezTo>
                  <a:pt x="6617226" y="1990764"/>
                  <a:pt x="6613629" y="1989685"/>
                  <a:pt x="6610572" y="1987527"/>
                </a:cubicBezTo>
                <a:lnTo>
                  <a:pt x="6609493" y="1994001"/>
                </a:lnTo>
                <a:lnTo>
                  <a:pt x="6602884" y="1994001"/>
                </a:lnTo>
                <a:lnTo>
                  <a:pt x="6602884" y="1995080"/>
                </a:lnTo>
                <a:cubicBezTo>
                  <a:pt x="6607290" y="1995080"/>
                  <a:pt x="6610212" y="1997957"/>
                  <a:pt x="6611651" y="2003712"/>
                </a:cubicBezTo>
                <a:cubicBezTo>
                  <a:pt x="6609043" y="2011715"/>
                  <a:pt x="6604323" y="2015716"/>
                  <a:pt x="6597489" y="2015716"/>
                </a:cubicBezTo>
                <a:lnTo>
                  <a:pt x="6582383" y="2012479"/>
                </a:lnTo>
                <a:lnTo>
                  <a:pt x="6572537" y="2014637"/>
                </a:lnTo>
                <a:lnTo>
                  <a:pt x="6568221" y="2014637"/>
                </a:lnTo>
                <a:cubicBezTo>
                  <a:pt x="6565883" y="2014277"/>
                  <a:pt x="6563006" y="2009197"/>
                  <a:pt x="6559589" y="1999396"/>
                </a:cubicBezTo>
                <a:lnTo>
                  <a:pt x="6560668" y="1992922"/>
                </a:lnTo>
                <a:lnTo>
                  <a:pt x="6559589" y="1985369"/>
                </a:lnTo>
                <a:cubicBezTo>
                  <a:pt x="6559769" y="1982492"/>
                  <a:pt x="6560488" y="1981053"/>
                  <a:pt x="6561747" y="1981053"/>
                </a:cubicBezTo>
                <a:lnTo>
                  <a:pt x="6559589" y="1956101"/>
                </a:lnTo>
                <a:lnTo>
                  <a:pt x="6560668" y="1955022"/>
                </a:lnTo>
                <a:lnTo>
                  <a:pt x="6560668" y="1953943"/>
                </a:lnTo>
                <a:lnTo>
                  <a:pt x="6559589" y="1947469"/>
                </a:lnTo>
                <a:lnTo>
                  <a:pt x="6559589" y="1943153"/>
                </a:lnTo>
                <a:lnTo>
                  <a:pt x="6560668" y="1938702"/>
                </a:lnTo>
                <a:lnTo>
                  <a:pt x="6559589" y="1934386"/>
                </a:lnTo>
                <a:lnTo>
                  <a:pt x="6559589" y="1933307"/>
                </a:lnTo>
                <a:lnTo>
                  <a:pt x="6560668" y="1926833"/>
                </a:lnTo>
                <a:lnTo>
                  <a:pt x="6559589" y="1921438"/>
                </a:lnTo>
                <a:lnTo>
                  <a:pt x="6563905" y="1917122"/>
                </a:lnTo>
                <a:lnTo>
                  <a:pt x="6563905" y="1916043"/>
                </a:lnTo>
                <a:lnTo>
                  <a:pt x="6558510" y="1896486"/>
                </a:lnTo>
                <a:lnTo>
                  <a:pt x="6558510" y="1874906"/>
                </a:lnTo>
                <a:lnTo>
                  <a:pt x="6560668" y="1872613"/>
                </a:lnTo>
                <a:lnTo>
                  <a:pt x="6569300" y="1872613"/>
                </a:lnTo>
                <a:cubicBezTo>
                  <a:pt x="6577123" y="1872613"/>
                  <a:pt x="6584721" y="1875895"/>
                  <a:pt x="6592094" y="1882459"/>
                </a:cubicBezTo>
                <a:cubicBezTo>
                  <a:pt x="6604053" y="1887494"/>
                  <a:pt x="6613449" y="1890012"/>
                  <a:pt x="6620283" y="1890012"/>
                </a:cubicBezTo>
                <a:lnTo>
                  <a:pt x="6622441" y="1887854"/>
                </a:lnTo>
                <a:lnTo>
                  <a:pt x="6633231" y="1888933"/>
                </a:lnTo>
                <a:lnTo>
                  <a:pt x="6639705" y="1887854"/>
                </a:lnTo>
                <a:cubicBezTo>
                  <a:pt x="6641683" y="1889293"/>
                  <a:pt x="6646404" y="1890372"/>
                  <a:pt x="6653867" y="1891091"/>
                </a:cubicBezTo>
                <a:lnTo>
                  <a:pt x="6654946" y="1890012"/>
                </a:lnTo>
                <a:lnTo>
                  <a:pt x="6654946" y="1886775"/>
                </a:lnTo>
                <a:lnTo>
                  <a:pt x="6652788" y="1879222"/>
                </a:lnTo>
                <a:lnTo>
                  <a:pt x="6658183" y="1874906"/>
                </a:lnTo>
                <a:lnTo>
                  <a:pt x="6658183" y="1873692"/>
                </a:lnTo>
                <a:cubicBezTo>
                  <a:pt x="6655126" y="1873692"/>
                  <a:pt x="6652248" y="1861418"/>
                  <a:pt x="6649551" y="1836871"/>
                </a:cubicBezTo>
                <a:cubicBezTo>
                  <a:pt x="6648112" y="1836871"/>
                  <a:pt x="6647393" y="1835432"/>
                  <a:pt x="6647393" y="1832555"/>
                </a:cubicBezTo>
                <a:cubicBezTo>
                  <a:pt x="6647393" y="1830577"/>
                  <a:pt x="6649191" y="1828778"/>
                  <a:pt x="6652788" y="1827160"/>
                </a:cubicBezTo>
                <a:lnTo>
                  <a:pt x="6659262" y="1828239"/>
                </a:lnTo>
                <a:cubicBezTo>
                  <a:pt x="6661600" y="1828239"/>
                  <a:pt x="6664837" y="1826800"/>
                  <a:pt x="6668973" y="1823923"/>
                </a:cubicBezTo>
                <a:close/>
                <a:moveTo>
                  <a:pt x="730876" y="1823923"/>
                </a:moveTo>
                <a:lnTo>
                  <a:pt x="735462" y="1823923"/>
                </a:lnTo>
                <a:lnTo>
                  <a:pt x="760684" y="1845773"/>
                </a:lnTo>
                <a:lnTo>
                  <a:pt x="761898" y="1850089"/>
                </a:lnTo>
                <a:cubicBezTo>
                  <a:pt x="771428" y="1850628"/>
                  <a:pt x="776194" y="1852427"/>
                  <a:pt x="776194" y="1855484"/>
                </a:cubicBezTo>
                <a:lnTo>
                  <a:pt x="776194" y="1856563"/>
                </a:lnTo>
                <a:lnTo>
                  <a:pt x="775115" y="1857642"/>
                </a:lnTo>
                <a:lnTo>
                  <a:pt x="776194" y="1858721"/>
                </a:lnTo>
                <a:lnTo>
                  <a:pt x="776194" y="1860879"/>
                </a:lnTo>
                <a:lnTo>
                  <a:pt x="772823" y="1864386"/>
                </a:lnTo>
                <a:lnTo>
                  <a:pt x="750838" y="1860879"/>
                </a:lnTo>
                <a:cubicBezTo>
                  <a:pt x="748590" y="1860879"/>
                  <a:pt x="747466" y="1862048"/>
                  <a:pt x="747466" y="1864386"/>
                </a:cubicBezTo>
                <a:lnTo>
                  <a:pt x="746387" y="1865465"/>
                </a:lnTo>
                <a:lnTo>
                  <a:pt x="734248" y="1865465"/>
                </a:lnTo>
                <a:cubicBezTo>
                  <a:pt x="730741" y="1865465"/>
                  <a:pt x="727055" y="1864296"/>
                  <a:pt x="723188" y="1861958"/>
                </a:cubicBezTo>
                <a:cubicBezTo>
                  <a:pt x="713298" y="1868791"/>
                  <a:pt x="707048" y="1875715"/>
                  <a:pt x="704442" y="1882729"/>
                </a:cubicBezTo>
                <a:lnTo>
                  <a:pt x="705521" y="1892709"/>
                </a:lnTo>
                <a:lnTo>
                  <a:pt x="702284" y="1893788"/>
                </a:lnTo>
                <a:lnTo>
                  <a:pt x="702284" y="1894867"/>
                </a:lnTo>
                <a:lnTo>
                  <a:pt x="705521" y="1899183"/>
                </a:lnTo>
                <a:lnTo>
                  <a:pt x="705521" y="1905658"/>
                </a:lnTo>
                <a:lnTo>
                  <a:pt x="704442" y="1921033"/>
                </a:lnTo>
                <a:lnTo>
                  <a:pt x="705521" y="1924270"/>
                </a:lnTo>
                <a:lnTo>
                  <a:pt x="725481" y="1925349"/>
                </a:lnTo>
                <a:cubicBezTo>
                  <a:pt x="727100" y="1919595"/>
                  <a:pt x="731146" y="1914469"/>
                  <a:pt x="737620" y="1909974"/>
                </a:cubicBezTo>
                <a:lnTo>
                  <a:pt x="745308" y="1904579"/>
                </a:lnTo>
                <a:cubicBezTo>
                  <a:pt x="751512" y="1907276"/>
                  <a:pt x="762167" y="1915279"/>
                  <a:pt x="777273" y="1928586"/>
                </a:cubicBezTo>
                <a:lnTo>
                  <a:pt x="777273" y="1929665"/>
                </a:lnTo>
                <a:cubicBezTo>
                  <a:pt x="776194" y="1932543"/>
                  <a:pt x="773632" y="1933981"/>
                  <a:pt x="769585" y="1933981"/>
                </a:cubicBezTo>
                <a:lnTo>
                  <a:pt x="761898" y="1932902"/>
                </a:lnTo>
                <a:lnTo>
                  <a:pt x="761898" y="1933981"/>
                </a:lnTo>
                <a:lnTo>
                  <a:pt x="762976" y="1941534"/>
                </a:lnTo>
                <a:lnTo>
                  <a:pt x="758526" y="1947199"/>
                </a:lnTo>
                <a:lnTo>
                  <a:pt x="766348" y="1954752"/>
                </a:lnTo>
                <a:lnTo>
                  <a:pt x="766348" y="1956910"/>
                </a:lnTo>
                <a:lnTo>
                  <a:pt x="762976" y="1962305"/>
                </a:lnTo>
                <a:lnTo>
                  <a:pt x="766348" y="1976602"/>
                </a:lnTo>
                <a:lnTo>
                  <a:pt x="760684" y="1988471"/>
                </a:lnTo>
                <a:lnTo>
                  <a:pt x="760684" y="1998452"/>
                </a:lnTo>
                <a:cubicBezTo>
                  <a:pt x="762212" y="1999711"/>
                  <a:pt x="763337" y="2005106"/>
                  <a:pt x="764055" y="2014637"/>
                </a:cubicBezTo>
                <a:lnTo>
                  <a:pt x="760684" y="2022190"/>
                </a:lnTo>
                <a:lnTo>
                  <a:pt x="764055" y="2025697"/>
                </a:lnTo>
                <a:lnTo>
                  <a:pt x="762976" y="2028934"/>
                </a:lnTo>
                <a:lnTo>
                  <a:pt x="766348" y="2047277"/>
                </a:lnTo>
                <a:lnTo>
                  <a:pt x="762976" y="2073443"/>
                </a:lnTo>
                <a:lnTo>
                  <a:pt x="765134" y="2077893"/>
                </a:lnTo>
                <a:cubicBezTo>
                  <a:pt x="764055" y="2085806"/>
                  <a:pt x="761852" y="2089763"/>
                  <a:pt x="758526" y="2089763"/>
                </a:cubicBezTo>
                <a:lnTo>
                  <a:pt x="747466" y="2090976"/>
                </a:lnTo>
                <a:lnTo>
                  <a:pt x="738699" y="2089763"/>
                </a:lnTo>
                <a:lnTo>
                  <a:pt x="724267" y="2090976"/>
                </a:lnTo>
                <a:lnTo>
                  <a:pt x="716579" y="2083288"/>
                </a:lnTo>
                <a:lnTo>
                  <a:pt x="719951" y="2077893"/>
                </a:lnTo>
                <a:lnTo>
                  <a:pt x="719951" y="2074522"/>
                </a:lnTo>
                <a:lnTo>
                  <a:pt x="717793" y="2068048"/>
                </a:lnTo>
                <a:lnTo>
                  <a:pt x="719951" y="2057123"/>
                </a:lnTo>
                <a:lnTo>
                  <a:pt x="718872" y="2048356"/>
                </a:lnTo>
                <a:lnTo>
                  <a:pt x="719951" y="2031092"/>
                </a:lnTo>
                <a:lnTo>
                  <a:pt x="717793" y="2024618"/>
                </a:lnTo>
                <a:lnTo>
                  <a:pt x="717793" y="2013558"/>
                </a:lnTo>
                <a:cubicBezTo>
                  <a:pt x="718872" y="2007084"/>
                  <a:pt x="721030" y="2003847"/>
                  <a:pt x="724267" y="2003847"/>
                </a:cubicBezTo>
                <a:lnTo>
                  <a:pt x="724267" y="2001689"/>
                </a:lnTo>
                <a:cubicBezTo>
                  <a:pt x="721390" y="2001689"/>
                  <a:pt x="719951" y="1999441"/>
                  <a:pt x="719951" y="1994945"/>
                </a:cubicBezTo>
                <a:lnTo>
                  <a:pt x="719951" y="1988471"/>
                </a:lnTo>
                <a:lnTo>
                  <a:pt x="721030" y="1984155"/>
                </a:lnTo>
                <a:lnTo>
                  <a:pt x="718872" y="1977681"/>
                </a:lnTo>
                <a:lnTo>
                  <a:pt x="721030" y="1968779"/>
                </a:lnTo>
                <a:lnTo>
                  <a:pt x="717793" y="1949357"/>
                </a:lnTo>
                <a:lnTo>
                  <a:pt x="722109" y="1937218"/>
                </a:lnTo>
                <a:lnTo>
                  <a:pt x="721030" y="1931823"/>
                </a:lnTo>
                <a:lnTo>
                  <a:pt x="717793" y="1931823"/>
                </a:lnTo>
                <a:cubicBezTo>
                  <a:pt x="708891" y="1933262"/>
                  <a:pt x="704442" y="1935780"/>
                  <a:pt x="704442" y="1939376"/>
                </a:cubicBezTo>
                <a:lnTo>
                  <a:pt x="706600" y="1952594"/>
                </a:lnTo>
                <a:lnTo>
                  <a:pt x="706600" y="1953673"/>
                </a:lnTo>
                <a:cubicBezTo>
                  <a:pt x="705160" y="1964823"/>
                  <a:pt x="702957" y="1974624"/>
                  <a:pt x="699991" y="1983076"/>
                </a:cubicBezTo>
                <a:lnTo>
                  <a:pt x="698912" y="1989550"/>
                </a:lnTo>
                <a:lnTo>
                  <a:pt x="699991" y="1993866"/>
                </a:lnTo>
                <a:lnTo>
                  <a:pt x="699991" y="1994945"/>
                </a:lnTo>
                <a:lnTo>
                  <a:pt x="696754" y="2008163"/>
                </a:lnTo>
                <a:lnTo>
                  <a:pt x="697833" y="2012479"/>
                </a:lnTo>
                <a:cubicBezTo>
                  <a:pt x="697833" y="2019492"/>
                  <a:pt x="692707" y="2027495"/>
                  <a:pt x="682457" y="2036487"/>
                </a:cubicBezTo>
                <a:cubicBezTo>
                  <a:pt x="679490" y="2036487"/>
                  <a:pt x="678006" y="2040083"/>
                  <a:pt x="678006" y="2047277"/>
                </a:cubicBezTo>
                <a:cubicBezTo>
                  <a:pt x="674138" y="2054560"/>
                  <a:pt x="671576" y="2058202"/>
                  <a:pt x="670318" y="2058202"/>
                </a:cubicBezTo>
                <a:cubicBezTo>
                  <a:pt x="665193" y="2058202"/>
                  <a:pt x="662269" y="2062563"/>
                  <a:pt x="661551" y="2071285"/>
                </a:cubicBezTo>
                <a:cubicBezTo>
                  <a:pt x="651031" y="2081445"/>
                  <a:pt x="643297" y="2086525"/>
                  <a:pt x="638352" y="2086525"/>
                </a:cubicBezTo>
                <a:lnTo>
                  <a:pt x="637273" y="2086525"/>
                </a:lnTo>
                <a:lnTo>
                  <a:pt x="634980" y="2084367"/>
                </a:lnTo>
                <a:lnTo>
                  <a:pt x="634980" y="2083288"/>
                </a:lnTo>
                <a:cubicBezTo>
                  <a:pt x="637767" y="2081310"/>
                  <a:pt x="640689" y="2075870"/>
                  <a:pt x="643747" y="2066969"/>
                </a:cubicBezTo>
                <a:lnTo>
                  <a:pt x="646040" y="2064811"/>
                </a:lnTo>
                <a:lnTo>
                  <a:pt x="646040" y="2061439"/>
                </a:lnTo>
                <a:lnTo>
                  <a:pt x="644826" y="2050514"/>
                </a:lnTo>
                <a:cubicBezTo>
                  <a:pt x="650850" y="2046737"/>
                  <a:pt x="653863" y="2043500"/>
                  <a:pt x="653863" y="2040803"/>
                </a:cubicBezTo>
                <a:lnTo>
                  <a:pt x="652514" y="2037566"/>
                </a:lnTo>
                <a:lnTo>
                  <a:pt x="649277" y="2037566"/>
                </a:lnTo>
                <a:lnTo>
                  <a:pt x="646040" y="2039724"/>
                </a:lnTo>
                <a:lnTo>
                  <a:pt x="640510" y="2038645"/>
                </a:lnTo>
                <a:lnTo>
                  <a:pt x="639431" y="2039724"/>
                </a:lnTo>
                <a:lnTo>
                  <a:pt x="640510" y="2045119"/>
                </a:lnTo>
                <a:lnTo>
                  <a:pt x="640510" y="2046198"/>
                </a:lnTo>
                <a:lnTo>
                  <a:pt x="637273" y="2049435"/>
                </a:lnTo>
                <a:lnTo>
                  <a:pt x="636059" y="2049435"/>
                </a:lnTo>
                <a:lnTo>
                  <a:pt x="634980" y="2048356"/>
                </a:lnTo>
                <a:lnTo>
                  <a:pt x="633901" y="2049435"/>
                </a:lnTo>
                <a:lnTo>
                  <a:pt x="630664" y="2049435"/>
                </a:lnTo>
                <a:cubicBezTo>
                  <a:pt x="627427" y="2046557"/>
                  <a:pt x="622256" y="2044399"/>
                  <a:pt x="615153" y="2042961"/>
                </a:cubicBezTo>
                <a:lnTo>
                  <a:pt x="612860" y="2040803"/>
                </a:lnTo>
                <a:lnTo>
                  <a:pt x="608544" y="2040803"/>
                </a:lnTo>
                <a:lnTo>
                  <a:pt x="606386" y="2042961"/>
                </a:lnTo>
                <a:lnTo>
                  <a:pt x="606386" y="2046198"/>
                </a:lnTo>
                <a:lnTo>
                  <a:pt x="611781" y="2046198"/>
                </a:lnTo>
                <a:lnTo>
                  <a:pt x="614074" y="2048356"/>
                </a:lnTo>
                <a:lnTo>
                  <a:pt x="612860" y="2063597"/>
                </a:lnTo>
                <a:lnTo>
                  <a:pt x="616232" y="2073443"/>
                </a:lnTo>
                <a:lnTo>
                  <a:pt x="616232" y="2075601"/>
                </a:lnTo>
                <a:cubicBezTo>
                  <a:pt x="616232" y="2082884"/>
                  <a:pt x="610747" y="2086525"/>
                  <a:pt x="599777" y="2086525"/>
                </a:cubicBezTo>
                <a:cubicBezTo>
                  <a:pt x="599777" y="2087964"/>
                  <a:pt x="597889" y="2088683"/>
                  <a:pt x="594112" y="2088683"/>
                </a:cubicBezTo>
                <a:lnTo>
                  <a:pt x="585345" y="2088683"/>
                </a:lnTo>
                <a:lnTo>
                  <a:pt x="585345" y="2086525"/>
                </a:lnTo>
                <a:lnTo>
                  <a:pt x="586424" y="2081130"/>
                </a:lnTo>
                <a:cubicBezTo>
                  <a:pt x="584987" y="2081130"/>
                  <a:pt x="584266" y="2082929"/>
                  <a:pt x="584266" y="2086525"/>
                </a:cubicBezTo>
                <a:lnTo>
                  <a:pt x="583187" y="2086525"/>
                </a:lnTo>
                <a:cubicBezTo>
                  <a:pt x="581928" y="2086525"/>
                  <a:pt x="580804" y="2083243"/>
                  <a:pt x="579816" y="2076680"/>
                </a:cubicBezTo>
                <a:lnTo>
                  <a:pt x="578737" y="2076680"/>
                </a:lnTo>
                <a:lnTo>
                  <a:pt x="578737" y="2077893"/>
                </a:lnTo>
                <a:lnTo>
                  <a:pt x="579816" y="2087604"/>
                </a:lnTo>
                <a:lnTo>
                  <a:pt x="578737" y="2087604"/>
                </a:lnTo>
                <a:cubicBezTo>
                  <a:pt x="569115" y="2087604"/>
                  <a:pt x="564305" y="2081805"/>
                  <a:pt x="564305" y="2070206"/>
                </a:cubicBezTo>
                <a:cubicBezTo>
                  <a:pt x="564305" y="2068587"/>
                  <a:pt x="566509" y="2065305"/>
                  <a:pt x="570914" y="2060360"/>
                </a:cubicBezTo>
                <a:lnTo>
                  <a:pt x="570914" y="2057123"/>
                </a:lnTo>
                <a:cubicBezTo>
                  <a:pt x="570914" y="2056044"/>
                  <a:pt x="567992" y="2054605"/>
                  <a:pt x="562147" y="2052807"/>
                </a:cubicBezTo>
                <a:lnTo>
                  <a:pt x="557831" y="2053886"/>
                </a:lnTo>
                <a:lnTo>
                  <a:pt x="556617" y="2052807"/>
                </a:lnTo>
                <a:lnTo>
                  <a:pt x="555538" y="2052807"/>
                </a:lnTo>
                <a:cubicBezTo>
                  <a:pt x="549514" y="2054425"/>
                  <a:pt x="541781" y="2058022"/>
                  <a:pt x="532339" y="2063597"/>
                </a:cubicBezTo>
                <a:cubicBezTo>
                  <a:pt x="525596" y="2063597"/>
                  <a:pt x="520470" y="2065800"/>
                  <a:pt x="516964" y="2070206"/>
                </a:cubicBezTo>
                <a:lnTo>
                  <a:pt x="505904" y="2073443"/>
                </a:lnTo>
                <a:lnTo>
                  <a:pt x="504825" y="2072364"/>
                </a:lnTo>
                <a:lnTo>
                  <a:pt x="504825" y="2069127"/>
                </a:lnTo>
                <a:lnTo>
                  <a:pt x="519256" y="2051728"/>
                </a:lnTo>
                <a:cubicBezTo>
                  <a:pt x="519256" y="2049480"/>
                  <a:pt x="520695" y="2047636"/>
                  <a:pt x="523572" y="2046198"/>
                </a:cubicBezTo>
                <a:lnTo>
                  <a:pt x="524651" y="2046198"/>
                </a:lnTo>
                <a:lnTo>
                  <a:pt x="524651" y="2048356"/>
                </a:lnTo>
                <a:lnTo>
                  <a:pt x="528023" y="2046198"/>
                </a:lnTo>
                <a:lnTo>
                  <a:pt x="529102" y="2047277"/>
                </a:lnTo>
                <a:lnTo>
                  <a:pt x="530181" y="2046198"/>
                </a:lnTo>
                <a:lnTo>
                  <a:pt x="530181" y="2045119"/>
                </a:lnTo>
                <a:lnTo>
                  <a:pt x="526944" y="2041882"/>
                </a:lnTo>
                <a:lnTo>
                  <a:pt x="552301" y="1998452"/>
                </a:lnTo>
                <a:cubicBezTo>
                  <a:pt x="552301" y="1994495"/>
                  <a:pt x="553739" y="1990809"/>
                  <a:pt x="556617" y="1987392"/>
                </a:cubicBezTo>
                <a:lnTo>
                  <a:pt x="556617" y="1986313"/>
                </a:lnTo>
                <a:cubicBezTo>
                  <a:pt x="556617" y="1984874"/>
                  <a:pt x="554459" y="1983795"/>
                  <a:pt x="550143" y="1983076"/>
                </a:cubicBezTo>
                <a:cubicBezTo>
                  <a:pt x="549423" y="1985234"/>
                  <a:pt x="547176" y="1986313"/>
                  <a:pt x="543399" y="1986313"/>
                </a:cubicBezTo>
                <a:lnTo>
                  <a:pt x="541241" y="1986313"/>
                </a:lnTo>
                <a:lnTo>
                  <a:pt x="525865" y="1983076"/>
                </a:lnTo>
                <a:lnTo>
                  <a:pt x="519256" y="1985234"/>
                </a:lnTo>
                <a:lnTo>
                  <a:pt x="518043" y="1984155"/>
                </a:lnTo>
                <a:lnTo>
                  <a:pt x="518043" y="1981997"/>
                </a:lnTo>
                <a:cubicBezTo>
                  <a:pt x="518043" y="1979839"/>
                  <a:pt x="521729" y="1978041"/>
                  <a:pt x="529102" y="1976602"/>
                </a:cubicBezTo>
                <a:lnTo>
                  <a:pt x="536790" y="1977681"/>
                </a:lnTo>
                <a:lnTo>
                  <a:pt x="543399" y="1975523"/>
                </a:lnTo>
                <a:lnTo>
                  <a:pt x="547850" y="1977681"/>
                </a:lnTo>
                <a:cubicBezTo>
                  <a:pt x="559630" y="1977681"/>
                  <a:pt x="565519" y="1976242"/>
                  <a:pt x="565519" y="1973365"/>
                </a:cubicBezTo>
                <a:lnTo>
                  <a:pt x="561068" y="1950436"/>
                </a:lnTo>
                <a:cubicBezTo>
                  <a:pt x="554504" y="1949537"/>
                  <a:pt x="551222" y="1948458"/>
                  <a:pt x="551222" y="1947199"/>
                </a:cubicBezTo>
                <a:lnTo>
                  <a:pt x="551222" y="1945041"/>
                </a:lnTo>
                <a:lnTo>
                  <a:pt x="553380" y="1942613"/>
                </a:lnTo>
                <a:lnTo>
                  <a:pt x="559989" y="1942613"/>
                </a:lnTo>
                <a:lnTo>
                  <a:pt x="559989" y="1941534"/>
                </a:lnTo>
                <a:cubicBezTo>
                  <a:pt x="559989" y="1939736"/>
                  <a:pt x="556707" y="1938297"/>
                  <a:pt x="550143" y="1937218"/>
                </a:cubicBezTo>
                <a:lnTo>
                  <a:pt x="547850" y="1930744"/>
                </a:lnTo>
                <a:lnTo>
                  <a:pt x="549064" y="1929665"/>
                </a:lnTo>
                <a:lnTo>
                  <a:pt x="549064" y="1928586"/>
                </a:lnTo>
                <a:lnTo>
                  <a:pt x="543399" y="1916448"/>
                </a:lnTo>
                <a:cubicBezTo>
                  <a:pt x="544929" y="1911952"/>
                  <a:pt x="546816" y="1909434"/>
                  <a:pt x="549064" y="1908895"/>
                </a:cubicBezTo>
                <a:cubicBezTo>
                  <a:pt x="549064" y="1889293"/>
                  <a:pt x="542050" y="1879492"/>
                  <a:pt x="528023" y="1879492"/>
                </a:cubicBezTo>
                <a:cubicBezTo>
                  <a:pt x="522178" y="1879492"/>
                  <a:pt x="519256" y="1878413"/>
                  <a:pt x="519256" y="1876255"/>
                </a:cubicBezTo>
                <a:lnTo>
                  <a:pt x="519256" y="1874097"/>
                </a:lnTo>
                <a:lnTo>
                  <a:pt x="521414" y="1871939"/>
                </a:lnTo>
                <a:lnTo>
                  <a:pt x="526944" y="1871939"/>
                </a:lnTo>
                <a:lnTo>
                  <a:pt x="531260" y="1873018"/>
                </a:lnTo>
                <a:cubicBezTo>
                  <a:pt x="536925" y="1872118"/>
                  <a:pt x="540971" y="1870680"/>
                  <a:pt x="543399" y="1868702"/>
                </a:cubicBezTo>
                <a:lnTo>
                  <a:pt x="550143" y="1868702"/>
                </a:lnTo>
                <a:lnTo>
                  <a:pt x="563226" y="1871939"/>
                </a:lnTo>
                <a:cubicBezTo>
                  <a:pt x="564934" y="1871939"/>
                  <a:pt x="566058" y="1868612"/>
                  <a:pt x="566598" y="1861958"/>
                </a:cubicBezTo>
                <a:lnTo>
                  <a:pt x="564305" y="1855484"/>
                </a:lnTo>
                <a:lnTo>
                  <a:pt x="565519" y="1850089"/>
                </a:lnTo>
                <a:cubicBezTo>
                  <a:pt x="564890" y="1844514"/>
                  <a:pt x="563406" y="1840558"/>
                  <a:pt x="561068" y="1838220"/>
                </a:cubicBezTo>
                <a:cubicBezTo>
                  <a:pt x="561068" y="1833904"/>
                  <a:pt x="563631" y="1830577"/>
                  <a:pt x="568756" y="1828239"/>
                </a:cubicBezTo>
                <a:lnTo>
                  <a:pt x="576579" y="1829318"/>
                </a:lnTo>
                <a:lnTo>
                  <a:pt x="584266" y="1829318"/>
                </a:lnTo>
                <a:cubicBezTo>
                  <a:pt x="589392" y="1832735"/>
                  <a:pt x="598563" y="1835702"/>
                  <a:pt x="611781" y="1838220"/>
                </a:cubicBezTo>
                <a:lnTo>
                  <a:pt x="618390" y="1844694"/>
                </a:lnTo>
                <a:lnTo>
                  <a:pt x="618390" y="1846852"/>
                </a:lnTo>
                <a:lnTo>
                  <a:pt x="612860" y="1852247"/>
                </a:lnTo>
                <a:lnTo>
                  <a:pt x="615153" y="1860879"/>
                </a:lnTo>
                <a:lnTo>
                  <a:pt x="611781" y="1870860"/>
                </a:lnTo>
                <a:cubicBezTo>
                  <a:pt x="615828" y="1870860"/>
                  <a:pt x="623560" y="1864296"/>
                  <a:pt x="634980" y="1851168"/>
                </a:cubicBezTo>
                <a:lnTo>
                  <a:pt x="636059" y="1851168"/>
                </a:lnTo>
                <a:lnTo>
                  <a:pt x="656021" y="1860879"/>
                </a:lnTo>
                <a:lnTo>
                  <a:pt x="657100" y="1860879"/>
                </a:lnTo>
                <a:lnTo>
                  <a:pt x="658179" y="1859800"/>
                </a:lnTo>
                <a:lnTo>
                  <a:pt x="658179" y="1858721"/>
                </a:lnTo>
                <a:lnTo>
                  <a:pt x="654942" y="1847931"/>
                </a:lnTo>
                <a:lnTo>
                  <a:pt x="658179" y="1845773"/>
                </a:lnTo>
                <a:cubicBezTo>
                  <a:pt x="662765" y="1848290"/>
                  <a:pt x="671980" y="1851168"/>
                  <a:pt x="685829" y="1854405"/>
                </a:cubicBezTo>
                <a:lnTo>
                  <a:pt x="689066" y="1855484"/>
                </a:lnTo>
                <a:lnTo>
                  <a:pt x="692303" y="1854405"/>
                </a:lnTo>
                <a:lnTo>
                  <a:pt x="697833" y="1864386"/>
                </a:lnTo>
                <a:lnTo>
                  <a:pt x="696754" y="1869781"/>
                </a:lnTo>
                <a:lnTo>
                  <a:pt x="697833" y="1869781"/>
                </a:lnTo>
                <a:cubicBezTo>
                  <a:pt x="699271" y="1869781"/>
                  <a:pt x="699991" y="1866454"/>
                  <a:pt x="699991" y="1859800"/>
                </a:cubicBezTo>
                <a:lnTo>
                  <a:pt x="704442" y="1856563"/>
                </a:lnTo>
                <a:lnTo>
                  <a:pt x="710105" y="1857642"/>
                </a:lnTo>
                <a:lnTo>
                  <a:pt x="711184" y="1856563"/>
                </a:lnTo>
                <a:lnTo>
                  <a:pt x="711184" y="1855484"/>
                </a:lnTo>
                <a:lnTo>
                  <a:pt x="710105" y="1849010"/>
                </a:lnTo>
                <a:cubicBezTo>
                  <a:pt x="720356" y="1844514"/>
                  <a:pt x="725481" y="1839029"/>
                  <a:pt x="725481" y="1832555"/>
                </a:cubicBezTo>
                <a:close/>
                <a:moveTo>
                  <a:pt x="9169816" y="1823788"/>
                </a:moveTo>
                <a:lnTo>
                  <a:pt x="9177504" y="1823788"/>
                </a:lnTo>
                <a:lnTo>
                  <a:pt x="9189507" y="1828104"/>
                </a:lnTo>
                <a:lnTo>
                  <a:pt x="9192744" y="1828104"/>
                </a:lnTo>
                <a:lnTo>
                  <a:pt x="9201511" y="1825946"/>
                </a:lnTo>
                <a:lnTo>
                  <a:pt x="9202590" y="1829183"/>
                </a:lnTo>
                <a:lnTo>
                  <a:pt x="9205962" y="1827025"/>
                </a:lnTo>
                <a:cubicBezTo>
                  <a:pt x="9212436" y="1827025"/>
                  <a:pt x="9215673" y="1830262"/>
                  <a:pt x="9215673" y="1836736"/>
                </a:cubicBezTo>
                <a:lnTo>
                  <a:pt x="9215673" y="1837815"/>
                </a:lnTo>
                <a:lnTo>
                  <a:pt x="9212436" y="1836736"/>
                </a:lnTo>
                <a:lnTo>
                  <a:pt x="9210278" y="1836736"/>
                </a:lnTo>
                <a:lnTo>
                  <a:pt x="9210278" y="1837815"/>
                </a:lnTo>
                <a:cubicBezTo>
                  <a:pt x="9213515" y="1838175"/>
                  <a:pt x="9216438" y="1839569"/>
                  <a:pt x="9219045" y="1841996"/>
                </a:cubicBezTo>
                <a:lnTo>
                  <a:pt x="9219045" y="1844154"/>
                </a:lnTo>
                <a:cubicBezTo>
                  <a:pt x="9215359" y="1844154"/>
                  <a:pt x="9213515" y="1845953"/>
                  <a:pt x="9213515" y="1849549"/>
                </a:cubicBezTo>
                <a:lnTo>
                  <a:pt x="9214594" y="1854944"/>
                </a:lnTo>
                <a:lnTo>
                  <a:pt x="9211357" y="1861418"/>
                </a:lnTo>
                <a:lnTo>
                  <a:pt x="9214594" y="1869916"/>
                </a:lnTo>
                <a:lnTo>
                  <a:pt x="9211357" y="1878548"/>
                </a:lnTo>
                <a:cubicBezTo>
                  <a:pt x="9212077" y="1884302"/>
                  <a:pt x="9213515" y="1887180"/>
                  <a:pt x="9215673" y="1887180"/>
                </a:cubicBezTo>
                <a:lnTo>
                  <a:pt x="9223361" y="1887180"/>
                </a:lnTo>
                <a:lnTo>
                  <a:pt x="9226598" y="1885022"/>
                </a:lnTo>
                <a:lnTo>
                  <a:pt x="9235365" y="1885022"/>
                </a:lnTo>
                <a:cubicBezTo>
                  <a:pt x="9252899" y="1881605"/>
                  <a:pt x="9261666" y="1875176"/>
                  <a:pt x="9261666" y="1865734"/>
                </a:cubicBezTo>
                <a:cubicBezTo>
                  <a:pt x="9263104" y="1865734"/>
                  <a:pt x="9263824" y="1864296"/>
                  <a:pt x="9263824" y="1861418"/>
                </a:cubicBezTo>
                <a:lnTo>
                  <a:pt x="9264903" y="1860339"/>
                </a:lnTo>
                <a:lnTo>
                  <a:pt x="9272591" y="1860339"/>
                </a:lnTo>
                <a:cubicBezTo>
                  <a:pt x="9283650" y="1873917"/>
                  <a:pt x="9289855" y="1880706"/>
                  <a:pt x="9291204" y="1880706"/>
                </a:cubicBezTo>
                <a:cubicBezTo>
                  <a:pt x="9295520" y="1880706"/>
                  <a:pt x="9301319" y="1885741"/>
                  <a:pt x="9308602" y="1895812"/>
                </a:cubicBezTo>
                <a:lnTo>
                  <a:pt x="9311974" y="1894733"/>
                </a:lnTo>
                <a:cubicBezTo>
                  <a:pt x="9315032" y="1895632"/>
                  <a:pt x="9317190" y="1897385"/>
                  <a:pt x="9318448" y="1899993"/>
                </a:cubicBezTo>
                <a:lnTo>
                  <a:pt x="9318448" y="1903230"/>
                </a:lnTo>
                <a:cubicBezTo>
                  <a:pt x="9318448" y="1911502"/>
                  <a:pt x="9307523" y="1917257"/>
                  <a:pt x="9285674" y="1920494"/>
                </a:cubicBezTo>
                <a:cubicBezTo>
                  <a:pt x="9285674" y="1925259"/>
                  <a:pt x="9281313" y="1934206"/>
                  <a:pt x="9272591" y="1947334"/>
                </a:cubicBezTo>
                <a:cubicBezTo>
                  <a:pt x="9271692" y="1949312"/>
                  <a:pt x="9265847" y="1953224"/>
                  <a:pt x="9255057" y="1959068"/>
                </a:cubicBezTo>
                <a:cubicBezTo>
                  <a:pt x="9251460" y="1961046"/>
                  <a:pt x="9247099" y="1965722"/>
                  <a:pt x="9241974" y="1973095"/>
                </a:cubicBezTo>
                <a:cubicBezTo>
                  <a:pt x="9234511" y="1973095"/>
                  <a:pt x="9229790" y="1975613"/>
                  <a:pt x="9227812" y="1980648"/>
                </a:cubicBezTo>
                <a:cubicBezTo>
                  <a:pt x="9209919" y="1990989"/>
                  <a:pt x="9200073" y="1997418"/>
                  <a:pt x="9198274" y="1999935"/>
                </a:cubicBezTo>
                <a:lnTo>
                  <a:pt x="9192744" y="1999935"/>
                </a:lnTo>
                <a:lnTo>
                  <a:pt x="9188428" y="1998856"/>
                </a:lnTo>
                <a:cubicBezTo>
                  <a:pt x="9186630" y="2000295"/>
                  <a:pt x="9183348" y="2001014"/>
                  <a:pt x="9178582" y="2001014"/>
                </a:cubicBezTo>
                <a:lnTo>
                  <a:pt x="9178582" y="2002093"/>
                </a:lnTo>
                <a:lnTo>
                  <a:pt x="9180740" y="2002093"/>
                </a:lnTo>
                <a:cubicBezTo>
                  <a:pt x="9174716" y="2008388"/>
                  <a:pt x="9167433" y="2012299"/>
                  <a:pt x="9158891" y="2013828"/>
                </a:cubicBezTo>
                <a:cubicBezTo>
                  <a:pt x="9153226" y="2013828"/>
                  <a:pt x="9149584" y="2014907"/>
                  <a:pt x="9147966" y="2017065"/>
                </a:cubicBezTo>
                <a:lnTo>
                  <a:pt x="9140278" y="2017065"/>
                </a:lnTo>
                <a:lnTo>
                  <a:pt x="9140278" y="2020302"/>
                </a:lnTo>
                <a:lnTo>
                  <a:pt x="9156733" y="2024618"/>
                </a:lnTo>
                <a:lnTo>
                  <a:pt x="9163342" y="2023539"/>
                </a:lnTo>
                <a:lnTo>
                  <a:pt x="9178582" y="2030013"/>
                </a:lnTo>
                <a:lnTo>
                  <a:pt x="9179662" y="2030013"/>
                </a:lnTo>
                <a:lnTo>
                  <a:pt x="9182899" y="2028934"/>
                </a:lnTo>
                <a:lnTo>
                  <a:pt x="9188428" y="2030013"/>
                </a:lnTo>
                <a:lnTo>
                  <a:pt x="9201511" y="2030013"/>
                </a:lnTo>
                <a:lnTo>
                  <a:pt x="9204748" y="2027855"/>
                </a:lnTo>
                <a:lnTo>
                  <a:pt x="9208120" y="2027855"/>
                </a:lnTo>
                <a:lnTo>
                  <a:pt x="9208120" y="2031092"/>
                </a:lnTo>
                <a:lnTo>
                  <a:pt x="9204748" y="2035408"/>
                </a:lnTo>
                <a:lnTo>
                  <a:pt x="9205962" y="2036487"/>
                </a:lnTo>
                <a:lnTo>
                  <a:pt x="9208120" y="2036487"/>
                </a:lnTo>
                <a:lnTo>
                  <a:pt x="9207041" y="2035408"/>
                </a:lnTo>
                <a:lnTo>
                  <a:pt x="9207041" y="2034329"/>
                </a:lnTo>
                <a:lnTo>
                  <a:pt x="9211357" y="2026776"/>
                </a:lnTo>
                <a:cubicBezTo>
                  <a:pt x="9232488" y="2026776"/>
                  <a:pt x="9244896" y="2028574"/>
                  <a:pt x="9248583" y="2032171"/>
                </a:cubicBezTo>
                <a:lnTo>
                  <a:pt x="9255057" y="2030013"/>
                </a:lnTo>
                <a:lnTo>
                  <a:pt x="9257215" y="2030013"/>
                </a:lnTo>
                <a:lnTo>
                  <a:pt x="9264903" y="2031092"/>
                </a:lnTo>
                <a:cubicBezTo>
                  <a:pt x="9264903" y="2029473"/>
                  <a:pt x="9266746" y="2028394"/>
                  <a:pt x="9270433" y="2027855"/>
                </a:cubicBezTo>
                <a:lnTo>
                  <a:pt x="9271512" y="2028934"/>
                </a:lnTo>
                <a:lnTo>
                  <a:pt x="9272591" y="2028934"/>
                </a:lnTo>
                <a:lnTo>
                  <a:pt x="9283516" y="2024618"/>
                </a:lnTo>
                <a:lnTo>
                  <a:pt x="9291204" y="2024618"/>
                </a:lnTo>
                <a:cubicBezTo>
                  <a:pt x="9293182" y="2026416"/>
                  <a:pt x="9297543" y="2027495"/>
                  <a:pt x="9304286" y="2027855"/>
                </a:cubicBezTo>
                <a:lnTo>
                  <a:pt x="9316290" y="2023539"/>
                </a:lnTo>
                <a:lnTo>
                  <a:pt x="9327215" y="2034329"/>
                </a:lnTo>
                <a:lnTo>
                  <a:pt x="9327215" y="2035408"/>
                </a:lnTo>
                <a:cubicBezTo>
                  <a:pt x="9316245" y="2042871"/>
                  <a:pt x="9310760" y="2052177"/>
                  <a:pt x="9310760" y="2063327"/>
                </a:cubicBezTo>
                <a:lnTo>
                  <a:pt x="9304286" y="2065485"/>
                </a:lnTo>
                <a:cubicBezTo>
                  <a:pt x="9304286" y="2071329"/>
                  <a:pt x="9300285" y="2075241"/>
                  <a:pt x="9292283" y="2077219"/>
                </a:cubicBezTo>
                <a:lnTo>
                  <a:pt x="9269354" y="2081535"/>
                </a:lnTo>
                <a:lnTo>
                  <a:pt x="9268140" y="2081535"/>
                </a:lnTo>
                <a:cubicBezTo>
                  <a:pt x="9263644" y="2081535"/>
                  <a:pt x="9257125" y="2079737"/>
                  <a:pt x="9248583" y="2076140"/>
                </a:cubicBezTo>
                <a:cubicBezTo>
                  <a:pt x="9237613" y="2076859"/>
                  <a:pt x="9231409" y="2077938"/>
                  <a:pt x="9229970" y="2079377"/>
                </a:cubicBezTo>
                <a:cubicBezTo>
                  <a:pt x="9226283" y="2079377"/>
                  <a:pt x="9224440" y="2078658"/>
                  <a:pt x="9224440" y="2077219"/>
                </a:cubicBezTo>
                <a:lnTo>
                  <a:pt x="9219045" y="2078298"/>
                </a:lnTo>
                <a:lnTo>
                  <a:pt x="9216887" y="2078298"/>
                </a:lnTo>
                <a:cubicBezTo>
                  <a:pt x="9206457" y="2078298"/>
                  <a:pt x="9197690" y="2076500"/>
                  <a:pt x="9190586" y="2072903"/>
                </a:cubicBezTo>
                <a:lnTo>
                  <a:pt x="9187349" y="2073982"/>
                </a:lnTo>
                <a:lnTo>
                  <a:pt x="9176424" y="2064406"/>
                </a:lnTo>
                <a:lnTo>
                  <a:pt x="9174266" y="2064406"/>
                </a:lnTo>
                <a:lnTo>
                  <a:pt x="9174266" y="2069801"/>
                </a:lnTo>
                <a:cubicBezTo>
                  <a:pt x="9174266" y="2071869"/>
                  <a:pt x="9172783" y="2072903"/>
                  <a:pt x="9169816" y="2072903"/>
                </a:cubicBezTo>
                <a:cubicBezTo>
                  <a:pt x="9168197" y="2072903"/>
                  <a:pt x="9163117" y="2068272"/>
                  <a:pt x="9154575" y="2059011"/>
                </a:cubicBezTo>
                <a:cubicBezTo>
                  <a:pt x="9143605" y="2051278"/>
                  <a:pt x="9138120" y="2046602"/>
                  <a:pt x="9138120" y="2044984"/>
                </a:cubicBezTo>
                <a:cubicBezTo>
                  <a:pt x="9132815" y="2039499"/>
                  <a:pt x="9127734" y="2029473"/>
                  <a:pt x="9122879" y="2014907"/>
                </a:cubicBezTo>
                <a:cubicBezTo>
                  <a:pt x="9121980" y="2014907"/>
                  <a:pt x="9121215" y="2010276"/>
                  <a:pt x="9120586" y="2001014"/>
                </a:cubicBezTo>
                <a:lnTo>
                  <a:pt x="9116270" y="2001014"/>
                </a:lnTo>
                <a:lnTo>
                  <a:pt x="9113033" y="2004252"/>
                </a:lnTo>
                <a:cubicBezTo>
                  <a:pt x="9116630" y="2008208"/>
                  <a:pt x="9118428" y="2012479"/>
                  <a:pt x="9118428" y="2017065"/>
                </a:cubicBezTo>
                <a:lnTo>
                  <a:pt x="9118428" y="2018144"/>
                </a:lnTo>
                <a:cubicBezTo>
                  <a:pt x="9118428" y="2023718"/>
                  <a:pt x="9115506" y="2029473"/>
                  <a:pt x="9109661" y="2035408"/>
                </a:cubicBezTo>
                <a:lnTo>
                  <a:pt x="9110875" y="2039724"/>
                </a:lnTo>
                <a:cubicBezTo>
                  <a:pt x="9109346" y="2052942"/>
                  <a:pt x="9106424" y="2062248"/>
                  <a:pt x="9102108" y="2067643"/>
                </a:cubicBezTo>
                <a:lnTo>
                  <a:pt x="9101029" y="2068722"/>
                </a:lnTo>
                <a:lnTo>
                  <a:pt x="9105345" y="2077219"/>
                </a:lnTo>
                <a:cubicBezTo>
                  <a:pt x="9101928" y="2083693"/>
                  <a:pt x="9097927" y="2086930"/>
                  <a:pt x="9093341" y="2086930"/>
                </a:cubicBezTo>
                <a:lnTo>
                  <a:pt x="9081337" y="2071959"/>
                </a:lnTo>
                <a:cubicBezTo>
                  <a:pt x="9079269" y="2071959"/>
                  <a:pt x="9073065" y="2064406"/>
                  <a:pt x="9062724" y="2049300"/>
                </a:cubicBezTo>
                <a:lnTo>
                  <a:pt x="9062724" y="2046063"/>
                </a:lnTo>
                <a:cubicBezTo>
                  <a:pt x="9068749" y="2038600"/>
                  <a:pt x="9075672" y="2032171"/>
                  <a:pt x="9083495" y="2026776"/>
                </a:cubicBezTo>
                <a:cubicBezTo>
                  <a:pt x="9086552" y="2020302"/>
                  <a:pt x="9091633" y="2017065"/>
                  <a:pt x="9098736" y="2017065"/>
                </a:cubicBezTo>
                <a:lnTo>
                  <a:pt x="9098736" y="2014907"/>
                </a:lnTo>
                <a:lnTo>
                  <a:pt x="9097657" y="2013828"/>
                </a:lnTo>
                <a:lnTo>
                  <a:pt x="9097657" y="2012884"/>
                </a:lnTo>
                <a:cubicBezTo>
                  <a:pt x="9100085" y="2007489"/>
                  <a:pt x="9104086" y="2001734"/>
                  <a:pt x="9109661" y="1995619"/>
                </a:cubicBezTo>
                <a:cubicBezTo>
                  <a:pt x="9109661" y="1990584"/>
                  <a:pt x="9112583" y="1985594"/>
                  <a:pt x="9118428" y="1980648"/>
                </a:cubicBezTo>
                <a:lnTo>
                  <a:pt x="9120586" y="1980648"/>
                </a:lnTo>
                <a:cubicBezTo>
                  <a:pt x="9124992" y="1980648"/>
                  <a:pt x="9129398" y="1989235"/>
                  <a:pt x="9133804" y="2006410"/>
                </a:cubicBezTo>
                <a:lnTo>
                  <a:pt x="9134883" y="2007489"/>
                </a:lnTo>
                <a:cubicBezTo>
                  <a:pt x="9134883" y="2009647"/>
                  <a:pt x="9135602" y="2010726"/>
                  <a:pt x="9137041" y="2010726"/>
                </a:cubicBezTo>
                <a:cubicBezTo>
                  <a:pt x="9143425" y="2009287"/>
                  <a:pt x="9149270" y="2004611"/>
                  <a:pt x="9154575" y="1996698"/>
                </a:cubicBezTo>
                <a:cubicBezTo>
                  <a:pt x="9154575" y="1993821"/>
                  <a:pt x="9157857" y="1992382"/>
                  <a:pt x="9164421" y="1992382"/>
                </a:cubicBezTo>
                <a:lnTo>
                  <a:pt x="9173053" y="1984829"/>
                </a:lnTo>
                <a:lnTo>
                  <a:pt x="9178582" y="1979569"/>
                </a:lnTo>
                <a:lnTo>
                  <a:pt x="9181820" y="1981727"/>
                </a:lnTo>
                <a:lnTo>
                  <a:pt x="9183978" y="1981727"/>
                </a:lnTo>
                <a:cubicBezTo>
                  <a:pt x="9185506" y="1981727"/>
                  <a:pt x="9186270" y="1980648"/>
                  <a:pt x="9186270" y="1978490"/>
                </a:cubicBezTo>
                <a:lnTo>
                  <a:pt x="9185191" y="1977411"/>
                </a:lnTo>
                <a:lnTo>
                  <a:pt x="9185191" y="1976332"/>
                </a:lnTo>
                <a:cubicBezTo>
                  <a:pt x="9190766" y="1967700"/>
                  <a:pt x="9196206" y="1963384"/>
                  <a:pt x="9201511" y="1963384"/>
                </a:cubicBezTo>
                <a:lnTo>
                  <a:pt x="9201511" y="1962305"/>
                </a:lnTo>
                <a:lnTo>
                  <a:pt x="9199353" y="1959068"/>
                </a:lnTo>
                <a:cubicBezTo>
                  <a:pt x="9210863" y="1941894"/>
                  <a:pt x="9218865" y="1933307"/>
                  <a:pt x="9223361" y="1933307"/>
                </a:cubicBezTo>
                <a:cubicBezTo>
                  <a:pt x="9227048" y="1933307"/>
                  <a:pt x="9228891" y="1932588"/>
                  <a:pt x="9228891" y="1931149"/>
                </a:cubicBezTo>
                <a:lnTo>
                  <a:pt x="9227812" y="1930070"/>
                </a:lnTo>
                <a:lnTo>
                  <a:pt x="9227812" y="1928991"/>
                </a:lnTo>
                <a:lnTo>
                  <a:pt x="9228891" y="1924810"/>
                </a:lnTo>
                <a:lnTo>
                  <a:pt x="9229970" y="1924810"/>
                </a:lnTo>
                <a:cubicBezTo>
                  <a:pt x="9229970" y="1926878"/>
                  <a:pt x="9232533" y="1928991"/>
                  <a:pt x="9237658" y="1931149"/>
                </a:cubicBezTo>
                <a:lnTo>
                  <a:pt x="9237658" y="1928991"/>
                </a:lnTo>
                <a:lnTo>
                  <a:pt x="9238737" y="1928991"/>
                </a:lnTo>
                <a:cubicBezTo>
                  <a:pt x="9240176" y="1928991"/>
                  <a:pt x="9240895" y="1930430"/>
                  <a:pt x="9240895" y="1933307"/>
                </a:cubicBezTo>
                <a:lnTo>
                  <a:pt x="9246290" y="1933307"/>
                </a:lnTo>
                <a:lnTo>
                  <a:pt x="9246290" y="1932228"/>
                </a:lnTo>
                <a:lnTo>
                  <a:pt x="9244132" y="1928991"/>
                </a:lnTo>
                <a:lnTo>
                  <a:pt x="9244132" y="1927912"/>
                </a:lnTo>
                <a:lnTo>
                  <a:pt x="9246290" y="1925889"/>
                </a:lnTo>
                <a:lnTo>
                  <a:pt x="9252899" y="1927912"/>
                </a:lnTo>
                <a:lnTo>
                  <a:pt x="9249662" y="1924810"/>
                </a:lnTo>
                <a:lnTo>
                  <a:pt x="9235365" y="1927912"/>
                </a:lnTo>
                <a:lnTo>
                  <a:pt x="9227812" y="1921573"/>
                </a:lnTo>
                <a:cubicBezTo>
                  <a:pt x="9235815" y="1908805"/>
                  <a:pt x="9239816" y="1900577"/>
                  <a:pt x="9239816" y="1896891"/>
                </a:cubicBezTo>
                <a:lnTo>
                  <a:pt x="9238737" y="1896891"/>
                </a:lnTo>
                <a:lnTo>
                  <a:pt x="9232128" y="1895812"/>
                </a:lnTo>
                <a:lnTo>
                  <a:pt x="9205962" y="1895812"/>
                </a:lnTo>
                <a:lnTo>
                  <a:pt x="9197195" y="1893654"/>
                </a:lnTo>
                <a:lnTo>
                  <a:pt x="9181820" y="1898914"/>
                </a:lnTo>
                <a:lnTo>
                  <a:pt x="9173053" y="1896891"/>
                </a:lnTo>
                <a:lnTo>
                  <a:pt x="9168737" y="1897835"/>
                </a:lnTo>
                <a:lnTo>
                  <a:pt x="9157812" y="1886101"/>
                </a:lnTo>
                <a:lnTo>
                  <a:pt x="9158891" y="1885022"/>
                </a:lnTo>
                <a:lnTo>
                  <a:pt x="9163342" y="1887180"/>
                </a:lnTo>
                <a:lnTo>
                  <a:pt x="9163342" y="1875311"/>
                </a:lnTo>
                <a:cubicBezTo>
                  <a:pt x="9166219" y="1866049"/>
                  <a:pt x="9167658" y="1858901"/>
                  <a:pt x="9167658" y="1853865"/>
                </a:cubicBezTo>
                <a:cubicBezTo>
                  <a:pt x="9166219" y="1853865"/>
                  <a:pt x="9164780" y="1848156"/>
                  <a:pt x="9163342" y="1836736"/>
                </a:cubicBezTo>
                <a:lnTo>
                  <a:pt x="9163342" y="1830262"/>
                </a:lnTo>
                <a:close/>
                <a:moveTo>
                  <a:pt x="6077153" y="1823114"/>
                </a:moveTo>
                <a:cubicBezTo>
                  <a:pt x="6082458" y="1823114"/>
                  <a:pt x="6088843" y="1825586"/>
                  <a:pt x="6096306" y="1830532"/>
                </a:cubicBezTo>
                <a:lnTo>
                  <a:pt x="6113300" y="1833769"/>
                </a:lnTo>
                <a:cubicBezTo>
                  <a:pt x="6121662" y="1833769"/>
                  <a:pt x="6127732" y="1837321"/>
                  <a:pt x="6131508" y="1844424"/>
                </a:cubicBezTo>
                <a:cubicBezTo>
                  <a:pt x="6122966" y="1854315"/>
                  <a:pt x="6118695" y="1860699"/>
                  <a:pt x="6118695" y="1863576"/>
                </a:cubicBezTo>
                <a:lnTo>
                  <a:pt x="6119774" y="1864655"/>
                </a:lnTo>
                <a:lnTo>
                  <a:pt x="6121932" y="1864655"/>
                </a:lnTo>
                <a:cubicBezTo>
                  <a:pt x="6126338" y="1858991"/>
                  <a:pt x="6130564" y="1856158"/>
                  <a:pt x="6134610" y="1856158"/>
                </a:cubicBezTo>
                <a:lnTo>
                  <a:pt x="6134610" y="1849684"/>
                </a:lnTo>
                <a:cubicBezTo>
                  <a:pt x="6137847" y="1846177"/>
                  <a:pt x="6141759" y="1844424"/>
                  <a:pt x="6146344" y="1844424"/>
                </a:cubicBezTo>
                <a:cubicBezTo>
                  <a:pt x="6150481" y="1845503"/>
                  <a:pt x="6161136" y="1853640"/>
                  <a:pt x="6178310" y="1868837"/>
                </a:cubicBezTo>
                <a:lnTo>
                  <a:pt x="6178310" y="1870995"/>
                </a:lnTo>
                <a:lnTo>
                  <a:pt x="6175208" y="1874232"/>
                </a:lnTo>
                <a:lnTo>
                  <a:pt x="6166576" y="1872074"/>
                </a:lnTo>
                <a:lnTo>
                  <a:pt x="6162395" y="1873153"/>
                </a:lnTo>
                <a:lnTo>
                  <a:pt x="6154842" y="1872074"/>
                </a:lnTo>
                <a:lnTo>
                  <a:pt x="6151739" y="1873153"/>
                </a:lnTo>
                <a:cubicBezTo>
                  <a:pt x="6152099" y="1875311"/>
                  <a:pt x="6155651" y="1878143"/>
                  <a:pt x="6162395" y="1881650"/>
                </a:cubicBezTo>
                <a:lnTo>
                  <a:pt x="6165497" y="1897700"/>
                </a:lnTo>
                <a:lnTo>
                  <a:pt x="6165497" y="1898779"/>
                </a:lnTo>
                <a:lnTo>
                  <a:pt x="6161316" y="1910378"/>
                </a:lnTo>
                <a:cubicBezTo>
                  <a:pt x="6169858" y="1901207"/>
                  <a:pt x="6174129" y="1895542"/>
                  <a:pt x="6174129" y="1893384"/>
                </a:cubicBezTo>
                <a:lnTo>
                  <a:pt x="6173050" y="1885966"/>
                </a:lnTo>
                <a:cubicBezTo>
                  <a:pt x="6174489" y="1885786"/>
                  <a:pt x="6176602" y="1882234"/>
                  <a:pt x="6179389" y="1875311"/>
                </a:cubicBezTo>
                <a:cubicBezTo>
                  <a:pt x="6180828" y="1875311"/>
                  <a:pt x="6181547" y="1871759"/>
                  <a:pt x="6181547" y="1864655"/>
                </a:cubicBezTo>
                <a:cubicBezTo>
                  <a:pt x="6183885" y="1864655"/>
                  <a:pt x="6186358" y="1859665"/>
                  <a:pt x="6188965" y="1849684"/>
                </a:cubicBezTo>
                <a:lnTo>
                  <a:pt x="6186807" y="1843345"/>
                </a:lnTo>
                <a:lnTo>
                  <a:pt x="6186807" y="1842266"/>
                </a:lnTo>
                <a:lnTo>
                  <a:pt x="6199620" y="1828374"/>
                </a:lnTo>
                <a:lnTo>
                  <a:pt x="6205015" y="1827295"/>
                </a:lnTo>
                <a:lnTo>
                  <a:pt x="6208117" y="1827295"/>
                </a:lnTo>
                <a:cubicBezTo>
                  <a:pt x="6217199" y="1827295"/>
                  <a:pt x="6223268" y="1829813"/>
                  <a:pt x="6226326" y="1834848"/>
                </a:cubicBezTo>
                <a:lnTo>
                  <a:pt x="6242241" y="1841187"/>
                </a:lnTo>
                <a:lnTo>
                  <a:pt x="6245478" y="1840108"/>
                </a:lnTo>
                <a:lnTo>
                  <a:pt x="6245478" y="1842266"/>
                </a:lnTo>
                <a:cubicBezTo>
                  <a:pt x="6244039" y="1842266"/>
                  <a:pt x="6243320" y="1843345"/>
                  <a:pt x="6243320" y="1845503"/>
                </a:cubicBezTo>
                <a:lnTo>
                  <a:pt x="6238060" y="1846447"/>
                </a:lnTo>
                <a:lnTo>
                  <a:pt x="6239004" y="1852921"/>
                </a:lnTo>
                <a:lnTo>
                  <a:pt x="6238060" y="1861418"/>
                </a:lnTo>
                <a:lnTo>
                  <a:pt x="6239004" y="1862497"/>
                </a:lnTo>
                <a:lnTo>
                  <a:pt x="6239004" y="1863576"/>
                </a:lnTo>
                <a:lnTo>
                  <a:pt x="6238060" y="1867758"/>
                </a:lnTo>
                <a:lnTo>
                  <a:pt x="6241162" y="1876390"/>
                </a:lnTo>
                <a:lnTo>
                  <a:pt x="6242241" y="1876390"/>
                </a:lnTo>
                <a:lnTo>
                  <a:pt x="6242241" y="1874232"/>
                </a:lnTo>
                <a:lnTo>
                  <a:pt x="6240083" y="1868837"/>
                </a:lnTo>
                <a:cubicBezTo>
                  <a:pt x="6240083" y="1863352"/>
                  <a:pt x="6243994" y="1860160"/>
                  <a:pt x="6251817" y="1859260"/>
                </a:cubicBezTo>
                <a:cubicBezTo>
                  <a:pt x="6251817" y="1857192"/>
                  <a:pt x="6254335" y="1856158"/>
                  <a:pt x="6259370" y="1856158"/>
                </a:cubicBezTo>
                <a:cubicBezTo>
                  <a:pt x="6259370" y="1853820"/>
                  <a:pt x="6262922" y="1851662"/>
                  <a:pt x="6270025" y="1849684"/>
                </a:cubicBezTo>
                <a:lnTo>
                  <a:pt x="6270025" y="1844424"/>
                </a:lnTo>
                <a:lnTo>
                  <a:pt x="6273127" y="1841187"/>
                </a:lnTo>
                <a:lnTo>
                  <a:pt x="6276364" y="1841187"/>
                </a:lnTo>
                <a:lnTo>
                  <a:pt x="6288099" y="1851842"/>
                </a:lnTo>
                <a:cubicBezTo>
                  <a:pt x="6293584" y="1851842"/>
                  <a:pt x="6299968" y="1857147"/>
                  <a:pt x="6307251" y="1867758"/>
                </a:cubicBezTo>
                <a:cubicBezTo>
                  <a:pt x="6307251" y="1874232"/>
                  <a:pt x="6302980" y="1877469"/>
                  <a:pt x="6294438" y="1877469"/>
                </a:cubicBezTo>
                <a:lnTo>
                  <a:pt x="6292280" y="1877469"/>
                </a:lnTo>
                <a:lnTo>
                  <a:pt x="6281625" y="1874232"/>
                </a:lnTo>
                <a:lnTo>
                  <a:pt x="6274206" y="1874232"/>
                </a:lnTo>
                <a:lnTo>
                  <a:pt x="6272048" y="1876390"/>
                </a:lnTo>
                <a:cubicBezTo>
                  <a:pt x="6277983" y="1888438"/>
                  <a:pt x="6281535" y="1894463"/>
                  <a:pt x="6282704" y="1894463"/>
                </a:cubicBezTo>
                <a:lnTo>
                  <a:pt x="6282704" y="1904039"/>
                </a:lnTo>
                <a:cubicBezTo>
                  <a:pt x="6282704" y="1911862"/>
                  <a:pt x="6275960" y="1917886"/>
                  <a:pt x="6262472" y="1922112"/>
                </a:cubicBezTo>
                <a:lnTo>
                  <a:pt x="6256133" y="1922112"/>
                </a:lnTo>
                <a:lnTo>
                  <a:pt x="6256133" y="1924270"/>
                </a:lnTo>
                <a:cubicBezTo>
                  <a:pt x="6258921" y="1924630"/>
                  <a:pt x="6260314" y="1925709"/>
                  <a:pt x="6260314" y="1927507"/>
                </a:cubicBezTo>
                <a:lnTo>
                  <a:pt x="6260314" y="1929665"/>
                </a:lnTo>
                <a:cubicBezTo>
                  <a:pt x="6257527" y="1939376"/>
                  <a:pt x="6255054" y="1945760"/>
                  <a:pt x="6252896" y="1948818"/>
                </a:cubicBezTo>
                <a:lnTo>
                  <a:pt x="6253975" y="1949897"/>
                </a:lnTo>
                <a:lnTo>
                  <a:pt x="6253975" y="1950976"/>
                </a:lnTo>
                <a:lnTo>
                  <a:pt x="6252896" y="1955157"/>
                </a:lnTo>
                <a:lnTo>
                  <a:pt x="6256133" y="1963654"/>
                </a:lnTo>
                <a:lnTo>
                  <a:pt x="6256133" y="1973230"/>
                </a:lnTo>
                <a:cubicBezTo>
                  <a:pt x="6256133" y="1974309"/>
                  <a:pt x="6253661" y="1975748"/>
                  <a:pt x="6248715" y="1977546"/>
                </a:cubicBezTo>
                <a:lnTo>
                  <a:pt x="6244399" y="1976467"/>
                </a:lnTo>
                <a:lnTo>
                  <a:pt x="6238060" y="1978625"/>
                </a:lnTo>
                <a:lnTo>
                  <a:pt x="6235902" y="1978625"/>
                </a:lnTo>
                <a:lnTo>
                  <a:pt x="6231586" y="1977546"/>
                </a:lnTo>
                <a:lnTo>
                  <a:pt x="6225247" y="1979704"/>
                </a:lnTo>
                <a:cubicBezTo>
                  <a:pt x="6213827" y="1978625"/>
                  <a:pt x="6208117" y="1976152"/>
                  <a:pt x="6208117" y="1972286"/>
                </a:cubicBezTo>
                <a:lnTo>
                  <a:pt x="6208117" y="1970128"/>
                </a:lnTo>
                <a:lnTo>
                  <a:pt x="6209196" y="1958394"/>
                </a:lnTo>
                <a:lnTo>
                  <a:pt x="6207173" y="1950976"/>
                </a:lnTo>
                <a:lnTo>
                  <a:pt x="6209196" y="1948818"/>
                </a:lnTo>
                <a:lnTo>
                  <a:pt x="6209196" y="1939242"/>
                </a:lnTo>
                <a:lnTo>
                  <a:pt x="6205015" y="1934926"/>
                </a:lnTo>
                <a:lnTo>
                  <a:pt x="6198541" y="1934926"/>
                </a:lnTo>
                <a:cubicBezTo>
                  <a:pt x="6186493" y="1933307"/>
                  <a:pt x="6180468" y="1931554"/>
                  <a:pt x="6180468" y="1929665"/>
                </a:cubicBezTo>
                <a:cubicBezTo>
                  <a:pt x="6176242" y="1929665"/>
                  <a:pt x="6166666" y="1931778"/>
                  <a:pt x="6151739" y="1936005"/>
                </a:cubicBezTo>
                <a:lnTo>
                  <a:pt x="6143242" y="1932767"/>
                </a:lnTo>
                <a:lnTo>
                  <a:pt x="6136768" y="1932767"/>
                </a:lnTo>
                <a:lnTo>
                  <a:pt x="6128271" y="1934926"/>
                </a:lnTo>
                <a:lnTo>
                  <a:pt x="6127192" y="1934926"/>
                </a:lnTo>
                <a:cubicBezTo>
                  <a:pt x="6124495" y="1932767"/>
                  <a:pt x="6121303" y="1931688"/>
                  <a:pt x="6117616" y="1931688"/>
                </a:cubicBezTo>
                <a:lnTo>
                  <a:pt x="6113300" y="1931688"/>
                </a:lnTo>
                <a:lnTo>
                  <a:pt x="6106961" y="1937084"/>
                </a:lnTo>
                <a:cubicBezTo>
                  <a:pt x="6112626" y="1939691"/>
                  <a:pt x="6121168" y="1941444"/>
                  <a:pt x="6132587" y="1942344"/>
                </a:cubicBezTo>
                <a:lnTo>
                  <a:pt x="6144186" y="1951920"/>
                </a:lnTo>
                <a:lnTo>
                  <a:pt x="6144186" y="1955157"/>
                </a:lnTo>
                <a:cubicBezTo>
                  <a:pt x="6144186" y="1956236"/>
                  <a:pt x="6139960" y="1958034"/>
                  <a:pt x="6131508" y="1960552"/>
                </a:cubicBezTo>
                <a:cubicBezTo>
                  <a:pt x="6131508" y="1964958"/>
                  <a:pt x="6130070" y="1968150"/>
                  <a:pt x="6127192" y="1970128"/>
                </a:cubicBezTo>
                <a:lnTo>
                  <a:pt x="6128271" y="1975388"/>
                </a:lnTo>
                <a:lnTo>
                  <a:pt x="6127192" y="1986043"/>
                </a:lnTo>
                <a:lnTo>
                  <a:pt x="6133531" y="1986043"/>
                </a:lnTo>
                <a:lnTo>
                  <a:pt x="6136768" y="1988201"/>
                </a:lnTo>
                <a:lnTo>
                  <a:pt x="6140005" y="1988201"/>
                </a:lnTo>
                <a:lnTo>
                  <a:pt x="6154842" y="1984964"/>
                </a:lnTo>
                <a:lnTo>
                  <a:pt x="6155921" y="1984964"/>
                </a:lnTo>
                <a:lnTo>
                  <a:pt x="6161316" y="1988201"/>
                </a:lnTo>
                <a:lnTo>
                  <a:pt x="6167655" y="1984964"/>
                </a:lnTo>
                <a:lnTo>
                  <a:pt x="6175208" y="1986043"/>
                </a:lnTo>
                <a:lnTo>
                  <a:pt x="6194360" y="1984964"/>
                </a:lnTo>
                <a:lnTo>
                  <a:pt x="6195439" y="1988201"/>
                </a:lnTo>
                <a:lnTo>
                  <a:pt x="6197462" y="1988201"/>
                </a:lnTo>
                <a:lnTo>
                  <a:pt x="6197462" y="1986043"/>
                </a:lnTo>
                <a:lnTo>
                  <a:pt x="6206094" y="1986043"/>
                </a:lnTo>
                <a:cubicBezTo>
                  <a:pt x="6208702" y="1988201"/>
                  <a:pt x="6211175" y="1989280"/>
                  <a:pt x="6213512" y="1989280"/>
                </a:cubicBezTo>
                <a:lnTo>
                  <a:pt x="6223089" y="1986043"/>
                </a:lnTo>
                <a:lnTo>
                  <a:pt x="6249659" y="1988201"/>
                </a:lnTo>
                <a:cubicBezTo>
                  <a:pt x="6254874" y="1984695"/>
                  <a:pt x="6258426" y="1979390"/>
                  <a:pt x="6260314" y="1972286"/>
                </a:cubicBezTo>
                <a:lnTo>
                  <a:pt x="6265709" y="1971207"/>
                </a:lnTo>
                <a:lnTo>
                  <a:pt x="6267867" y="1971207"/>
                </a:lnTo>
                <a:cubicBezTo>
                  <a:pt x="6272093" y="1974174"/>
                  <a:pt x="6276005" y="1978760"/>
                  <a:pt x="6279601" y="1984964"/>
                </a:cubicBezTo>
                <a:cubicBezTo>
                  <a:pt x="6288953" y="1987842"/>
                  <a:pt x="6295337" y="1991034"/>
                  <a:pt x="6298754" y="1994540"/>
                </a:cubicBezTo>
                <a:lnTo>
                  <a:pt x="6298754" y="1998856"/>
                </a:lnTo>
                <a:cubicBezTo>
                  <a:pt x="6297135" y="2002453"/>
                  <a:pt x="6293943" y="2004252"/>
                  <a:pt x="6289178" y="2004252"/>
                </a:cubicBezTo>
                <a:lnTo>
                  <a:pt x="6291336" y="2006275"/>
                </a:lnTo>
                <a:lnTo>
                  <a:pt x="6290257" y="2013828"/>
                </a:lnTo>
                <a:lnTo>
                  <a:pt x="6290257" y="2015851"/>
                </a:lnTo>
                <a:lnTo>
                  <a:pt x="6292280" y="2027585"/>
                </a:lnTo>
                <a:lnTo>
                  <a:pt x="6289178" y="2029743"/>
                </a:lnTo>
                <a:lnTo>
                  <a:pt x="6283783" y="2029743"/>
                </a:lnTo>
                <a:lnTo>
                  <a:pt x="6283783" y="2036082"/>
                </a:lnTo>
                <a:lnTo>
                  <a:pt x="6285941" y="2036082"/>
                </a:lnTo>
                <a:lnTo>
                  <a:pt x="6290257" y="2032980"/>
                </a:lnTo>
                <a:lnTo>
                  <a:pt x="6291336" y="2034059"/>
                </a:lnTo>
                <a:lnTo>
                  <a:pt x="6291336" y="2036082"/>
                </a:lnTo>
                <a:cubicBezTo>
                  <a:pt x="6287739" y="2039499"/>
                  <a:pt x="6285941" y="2044849"/>
                  <a:pt x="6285941" y="2052132"/>
                </a:cubicBezTo>
                <a:cubicBezTo>
                  <a:pt x="6278478" y="2076949"/>
                  <a:pt x="6266743" y="2089358"/>
                  <a:pt x="6250738" y="2089358"/>
                </a:cubicBezTo>
                <a:lnTo>
                  <a:pt x="6246557" y="2087335"/>
                </a:lnTo>
                <a:cubicBezTo>
                  <a:pt x="6242421" y="2090122"/>
                  <a:pt x="6238509" y="2091876"/>
                  <a:pt x="6234823" y="2092595"/>
                </a:cubicBezTo>
                <a:lnTo>
                  <a:pt x="6233744" y="2093674"/>
                </a:lnTo>
                <a:lnTo>
                  <a:pt x="6230507" y="2093674"/>
                </a:lnTo>
                <a:cubicBezTo>
                  <a:pt x="6228618" y="2093134"/>
                  <a:pt x="6224707" y="2087470"/>
                  <a:pt x="6218773" y="2076680"/>
                </a:cubicBezTo>
                <a:cubicBezTo>
                  <a:pt x="6216165" y="2076680"/>
                  <a:pt x="6214052" y="2073487"/>
                  <a:pt x="6212433" y="2067103"/>
                </a:cubicBezTo>
                <a:cubicBezTo>
                  <a:pt x="6208747" y="2065305"/>
                  <a:pt x="6206634" y="2063147"/>
                  <a:pt x="6206094" y="2060629"/>
                </a:cubicBezTo>
                <a:lnTo>
                  <a:pt x="6205015" y="2061708"/>
                </a:lnTo>
                <a:lnTo>
                  <a:pt x="6203936" y="2061708"/>
                </a:lnTo>
                <a:lnTo>
                  <a:pt x="6201778" y="2059550"/>
                </a:lnTo>
                <a:lnTo>
                  <a:pt x="6202857" y="2056448"/>
                </a:lnTo>
                <a:lnTo>
                  <a:pt x="6201778" y="2056448"/>
                </a:lnTo>
                <a:lnTo>
                  <a:pt x="6197462" y="2055369"/>
                </a:lnTo>
                <a:lnTo>
                  <a:pt x="6193281" y="2056448"/>
                </a:lnTo>
                <a:lnTo>
                  <a:pt x="6192202" y="2055369"/>
                </a:lnTo>
                <a:lnTo>
                  <a:pt x="6192202" y="2054290"/>
                </a:lnTo>
                <a:lnTo>
                  <a:pt x="6193281" y="2053211"/>
                </a:lnTo>
                <a:lnTo>
                  <a:pt x="6200699" y="2053211"/>
                </a:lnTo>
                <a:cubicBezTo>
                  <a:pt x="6222189" y="2050334"/>
                  <a:pt x="6235677" y="2046063"/>
                  <a:pt x="6241162" y="2040398"/>
                </a:cubicBezTo>
                <a:lnTo>
                  <a:pt x="6242241" y="2039319"/>
                </a:lnTo>
                <a:lnTo>
                  <a:pt x="6242241" y="2035138"/>
                </a:lnTo>
                <a:cubicBezTo>
                  <a:pt x="6240802" y="2032261"/>
                  <a:pt x="6239049" y="2030822"/>
                  <a:pt x="6236981" y="2030822"/>
                </a:cubicBezTo>
                <a:cubicBezTo>
                  <a:pt x="6234283" y="2033160"/>
                  <a:pt x="6225022" y="2035273"/>
                  <a:pt x="6209196" y="2037161"/>
                </a:cubicBezTo>
                <a:lnTo>
                  <a:pt x="6200699" y="2034059"/>
                </a:lnTo>
                <a:lnTo>
                  <a:pt x="6182626" y="2035138"/>
                </a:lnTo>
                <a:lnTo>
                  <a:pt x="6173050" y="2034059"/>
                </a:lnTo>
                <a:lnTo>
                  <a:pt x="6157000" y="2038240"/>
                </a:lnTo>
                <a:lnTo>
                  <a:pt x="6144186" y="2038240"/>
                </a:lnTo>
                <a:cubicBezTo>
                  <a:pt x="6140500" y="2034733"/>
                  <a:pt x="6137308" y="2032980"/>
                  <a:pt x="6134610" y="2032980"/>
                </a:cubicBezTo>
                <a:lnTo>
                  <a:pt x="6133531" y="2034059"/>
                </a:lnTo>
                <a:lnTo>
                  <a:pt x="6132587" y="2034059"/>
                </a:lnTo>
                <a:lnTo>
                  <a:pt x="6126113" y="2031901"/>
                </a:lnTo>
                <a:lnTo>
                  <a:pt x="6121932" y="2034059"/>
                </a:lnTo>
                <a:lnTo>
                  <a:pt x="6111277" y="2031901"/>
                </a:lnTo>
                <a:lnTo>
                  <a:pt x="6104803" y="2034059"/>
                </a:lnTo>
                <a:lnTo>
                  <a:pt x="6103724" y="2029743"/>
                </a:lnTo>
                <a:lnTo>
                  <a:pt x="6099543" y="2032980"/>
                </a:lnTo>
                <a:lnTo>
                  <a:pt x="6098464" y="2029743"/>
                </a:lnTo>
                <a:cubicBezTo>
                  <a:pt x="6084976" y="2034688"/>
                  <a:pt x="6075400" y="2037161"/>
                  <a:pt x="6069735" y="2037161"/>
                </a:cubicBezTo>
                <a:cubicBezTo>
                  <a:pt x="6066318" y="2035093"/>
                  <a:pt x="6060968" y="2034059"/>
                  <a:pt x="6053685" y="2034059"/>
                </a:cubicBezTo>
                <a:lnTo>
                  <a:pt x="6048425" y="2034059"/>
                </a:lnTo>
                <a:lnTo>
                  <a:pt x="6045188" y="2030822"/>
                </a:lnTo>
                <a:lnTo>
                  <a:pt x="6045188" y="2029743"/>
                </a:lnTo>
                <a:lnTo>
                  <a:pt x="6049369" y="2025427"/>
                </a:lnTo>
                <a:lnTo>
                  <a:pt x="6052606" y="2028664"/>
                </a:lnTo>
                <a:lnTo>
                  <a:pt x="6055843" y="2027585"/>
                </a:lnTo>
                <a:lnTo>
                  <a:pt x="6056922" y="2028664"/>
                </a:lnTo>
                <a:lnTo>
                  <a:pt x="6068656" y="2027585"/>
                </a:lnTo>
                <a:lnTo>
                  <a:pt x="6068656" y="2026506"/>
                </a:lnTo>
                <a:lnTo>
                  <a:pt x="6060024" y="2025427"/>
                </a:lnTo>
                <a:lnTo>
                  <a:pt x="6059080" y="2026506"/>
                </a:lnTo>
                <a:lnTo>
                  <a:pt x="6058001" y="2026506"/>
                </a:lnTo>
                <a:lnTo>
                  <a:pt x="6053685" y="2025427"/>
                </a:lnTo>
                <a:lnTo>
                  <a:pt x="6053685" y="2023404"/>
                </a:lnTo>
                <a:lnTo>
                  <a:pt x="6069735" y="2022325"/>
                </a:lnTo>
                <a:cubicBezTo>
                  <a:pt x="6069735" y="2023764"/>
                  <a:pt x="6072208" y="2024797"/>
                  <a:pt x="6077153" y="2025427"/>
                </a:cubicBezTo>
                <a:lnTo>
                  <a:pt x="6089966" y="2023404"/>
                </a:lnTo>
                <a:cubicBezTo>
                  <a:pt x="6097610" y="2023943"/>
                  <a:pt x="6102195" y="2024977"/>
                  <a:pt x="6103724" y="2026506"/>
                </a:cubicBezTo>
                <a:lnTo>
                  <a:pt x="6105882" y="2024483"/>
                </a:lnTo>
                <a:lnTo>
                  <a:pt x="6106961" y="2027585"/>
                </a:lnTo>
                <a:cubicBezTo>
                  <a:pt x="6109479" y="2025517"/>
                  <a:pt x="6114829" y="2024483"/>
                  <a:pt x="6123011" y="2024483"/>
                </a:cubicBezTo>
                <a:lnTo>
                  <a:pt x="6128271" y="2026506"/>
                </a:lnTo>
                <a:cubicBezTo>
                  <a:pt x="6131149" y="2024438"/>
                  <a:pt x="6137173" y="2022685"/>
                  <a:pt x="6146344" y="2021246"/>
                </a:cubicBezTo>
                <a:cubicBezTo>
                  <a:pt x="6150301" y="2023044"/>
                  <a:pt x="6157404" y="2024797"/>
                  <a:pt x="6167655" y="2026506"/>
                </a:cubicBezTo>
                <a:cubicBezTo>
                  <a:pt x="6183300" y="2022819"/>
                  <a:pt x="6191842" y="2019268"/>
                  <a:pt x="6193281" y="2015851"/>
                </a:cubicBezTo>
                <a:cubicBezTo>
                  <a:pt x="6195619" y="2012524"/>
                  <a:pt x="6200564" y="2008298"/>
                  <a:pt x="6208117" y="2003172"/>
                </a:cubicBezTo>
                <a:cubicBezTo>
                  <a:pt x="6212254" y="2007039"/>
                  <a:pt x="6217244" y="2010231"/>
                  <a:pt x="6223089" y="2012749"/>
                </a:cubicBezTo>
                <a:lnTo>
                  <a:pt x="6229428" y="2022325"/>
                </a:lnTo>
                <a:lnTo>
                  <a:pt x="6232665" y="2019088"/>
                </a:lnTo>
                <a:lnTo>
                  <a:pt x="6233744" y="2019088"/>
                </a:lnTo>
                <a:lnTo>
                  <a:pt x="6240083" y="2023404"/>
                </a:lnTo>
                <a:lnTo>
                  <a:pt x="6244399" y="2023404"/>
                </a:lnTo>
                <a:lnTo>
                  <a:pt x="6246557" y="1997777"/>
                </a:lnTo>
                <a:lnTo>
                  <a:pt x="6236981" y="1995619"/>
                </a:lnTo>
                <a:lnTo>
                  <a:pt x="6227405" y="1997777"/>
                </a:lnTo>
                <a:lnTo>
                  <a:pt x="6209196" y="1995619"/>
                </a:lnTo>
                <a:lnTo>
                  <a:pt x="6199620" y="1996698"/>
                </a:lnTo>
                <a:lnTo>
                  <a:pt x="6197462" y="1996698"/>
                </a:lnTo>
                <a:cubicBezTo>
                  <a:pt x="6192517" y="1996698"/>
                  <a:pt x="6190044" y="1995979"/>
                  <a:pt x="6190044" y="1994540"/>
                </a:cubicBezTo>
                <a:lnTo>
                  <a:pt x="6167655" y="1997777"/>
                </a:lnTo>
                <a:lnTo>
                  <a:pt x="6164553" y="1997777"/>
                </a:lnTo>
                <a:lnTo>
                  <a:pt x="6149581" y="1995619"/>
                </a:lnTo>
                <a:lnTo>
                  <a:pt x="6135689" y="1997777"/>
                </a:lnTo>
                <a:lnTo>
                  <a:pt x="6132587" y="1997777"/>
                </a:lnTo>
                <a:lnTo>
                  <a:pt x="6131508" y="1996698"/>
                </a:lnTo>
                <a:cubicBezTo>
                  <a:pt x="6128631" y="1996698"/>
                  <a:pt x="6127192" y="1998497"/>
                  <a:pt x="6127192" y="2002093"/>
                </a:cubicBezTo>
                <a:lnTo>
                  <a:pt x="6120853" y="2008433"/>
                </a:lnTo>
                <a:lnTo>
                  <a:pt x="6109119" y="2008433"/>
                </a:lnTo>
                <a:cubicBezTo>
                  <a:pt x="6100577" y="2006634"/>
                  <a:pt x="6096306" y="2005241"/>
                  <a:pt x="6096306" y="2004252"/>
                </a:cubicBezTo>
                <a:lnTo>
                  <a:pt x="6091045" y="2005196"/>
                </a:lnTo>
                <a:cubicBezTo>
                  <a:pt x="6084751" y="2005196"/>
                  <a:pt x="6080840" y="2003442"/>
                  <a:pt x="6079311" y="1999935"/>
                </a:cubicBezTo>
                <a:lnTo>
                  <a:pt x="6079311" y="1998856"/>
                </a:lnTo>
                <a:lnTo>
                  <a:pt x="6087808" y="1974309"/>
                </a:lnTo>
                <a:lnTo>
                  <a:pt x="6089966" y="1961631"/>
                </a:lnTo>
                <a:lnTo>
                  <a:pt x="6087808" y="1956236"/>
                </a:lnTo>
                <a:lnTo>
                  <a:pt x="6093069" y="1933846"/>
                </a:lnTo>
                <a:lnTo>
                  <a:pt x="6091990" y="1932767"/>
                </a:lnTo>
                <a:lnTo>
                  <a:pt x="6091045" y="1932767"/>
                </a:lnTo>
                <a:lnTo>
                  <a:pt x="6072837" y="1933846"/>
                </a:lnTo>
                <a:cubicBezTo>
                  <a:pt x="6067172" y="1932048"/>
                  <a:pt x="6064340" y="1928856"/>
                  <a:pt x="6064340" y="1924270"/>
                </a:cubicBezTo>
                <a:lnTo>
                  <a:pt x="6067577" y="1923191"/>
                </a:lnTo>
                <a:lnTo>
                  <a:pt x="6070679" y="1925349"/>
                </a:lnTo>
                <a:lnTo>
                  <a:pt x="6081334" y="1924270"/>
                </a:lnTo>
                <a:lnTo>
                  <a:pt x="6097385" y="1924270"/>
                </a:lnTo>
                <a:lnTo>
                  <a:pt x="6110198" y="1921033"/>
                </a:lnTo>
                <a:lnTo>
                  <a:pt x="6115458" y="1924270"/>
                </a:lnTo>
                <a:cubicBezTo>
                  <a:pt x="6119234" y="1922112"/>
                  <a:pt x="6122786" y="1921033"/>
                  <a:pt x="6126113" y="1921033"/>
                </a:cubicBezTo>
                <a:lnTo>
                  <a:pt x="6138926" y="1921033"/>
                </a:lnTo>
                <a:lnTo>
                  <a:pt x="6140005" y="1917931"/>
                </a:lnTo>
                <a:cubicBezTo>
                  <a:pt x="6130744" y="1915773"/>
                  <a:pt x="6126113" y="1911862"/>
                  <a:pt x="6126113" y="1906197"/>
                </a:cubicBezTo>
                <a:lnTo>
                  <a:pt x="6126113" y="1901881"/>
                </a:lnTo>
                <a:cubicBezTo>
                  <a:pt x="6128811" y="1901881"/>
                  <a:pt x="6134161" y="1904399"/>
                  <a:pt x="6142163" y="1909434"/>
                </a:cubicBezTo>
                <a:lnTo>
                  <a:pt x="6146344" y="1909434"/>
                </a:lnTo>
                <a:lnTo>
                  <a:pt x="6145265" y="1906197"/>
                </a:lnTo>
                <a:lnTo>
                  <a:pt x="6142163" y="1906197"/>
                </a:lnTo>
                <a:lnTo>
                  <a:pt x="6141084" y="1907276"/>
                </a:lnTo>
                <a:lnTo>
                  <a:pt x="6140005" y="1907276"/>
                </a:lnTo>
                <a:cubicBezTo>
                  <a:pt x="6140005" y="1905298"/>
                  <a:pt x="6137847" y="1903859"/>
                  <a:pt x="6133531" y="1902960"/>
                </a:cubicBezTo>
                <a:cubicBezTo>
                  <a:pt x="6133531" y="1901162"/>
                  <a:pt x="6131778" y="1900083"/>
                  <a:pt x="6128271" y="1899723"/>
                </a:cubicBezTo>
                <a:cubicBezTo>
                  <a:pt x="6128271" y="1897655"/>
                  <a:pt x="6127192" y="1896621"/>
                  <a:pt x="6125034" y="1896621"/>
                </a:cubicBezTo>
                <a:lnTo>
                  <a:pt x="6123955" y="1895542"/>
                </a:lnTo>
                <a:lnTo>
                  <a:pt x="6123955" y="1894463"/>
                </a:lnTo>
                <a:lnTo>
                  <a:pt x="6125034" y="1887045"/>
                </a:lnTo>
                <a:cubicBezTo>
                  <a:pt x="6119369" y="1884347"/>
                  <a:pt x="6116537" y="1879357"/>
                  <a:pt x="6116537" y="1872074"/>
                </a:cubicBezTo>
                <a:lnTo>
                  <a:pt x="6112356" y="1872074"/>
                </a:lnTo>
                <a:lnTo>
                  <a:pt x="6108040" y="1879492"/>
                </a:lnTo>
                <a:cubicBezTo>
                  <a:pt x="6103094" y="1879492"/>
                  <a:pt x="6100622" y="1880930"/>
                  <a:pt x="6100622" y="1883808"/>
                </a:cubicBezTo>
                <a:lnTo>
                  <a:pt x="6101701" y="1884887"/>
                </a:lnTo>
                <a:lnTo>
                  <a:pt x="6101701" y="1885966"/>
                </a:lnTo>
                <a:cubicBezTo>
                  <a:pt x="6096486" y="1894957"/>
                  <a:pt x="6091495" y="1901342"/>
                  <a:pt x="6086729" y="1905118"/>
                </a:cubicBezTo>
                <a:lnTo>
                  <a:pt x="6081334" y="1905118"/>
                </a:lnTo>
                <a:lnTo>
                  <a:pt x="6080390" y="1904039"/>
                </a:lnTo>
                <a:lnTo>
                  <a:pt x="6079311" y="1904039"/>
                </a:lnTo>
                <a:lnTo>
                  <a:pt x="6079311" y="1906197"/>
                </a:lnTo>
                <a:lnTo>
                  <a:pt x="6080390" y="1909434"/>
                </a:lnTo>
                <a:lnTo>
                  <a:pt x="6058001" y="1927507"/>
                </a:lnTo>
                <a:lnTo>
                  <a:pt x="6054764" y="1927507"/>
                </a:lnTo>
                <a:lnTo>
                  <a:pt x="6053685" y="1926428"/>
                </a:lnTo>
                <a:lnTo>
                  <a:pt x="6052606" y="1927507"/>
                </a:lnTo>
                <a:lnTo>
                  <a:pt x="6046267" y="1927507"/>
                </a:lnTo>
                <a:lnTo>
                  <a:pt x="6044109" y="1925349"/>
                </a:lnTo>
                <a:cubicBezTo>
                  <a:pt x="6044109" y="1921933"/>
                  <a:pt x="6050853" y="1910918"/>
                  <a:pt x="6064340" y="1892305"/>
                </a:cubicBezTo>
                <a:cubicBezTo>
                  <a:pt x="6065419" y="1882414"/>
                  <a:pt x="6066498" y="1877469"/>
                  <a:pt x="6067577" y="1877469"/>
                </a:cubicBezTo>
                <a:lnTo>
                  <a:pt x="6064340" y="1872074"/>
                </a:lnTo>
                <a:lnTo>
                  <a:pt x="6064340" y="1870995"/>
                </a:lnTo>
                <a:cubicBezTo>
                  <a:pt x="6064340" y="1867668"/>
                  <a:pt x="6067532" y="1863756"/>
                  <a:pt x="6073916" y="1859260"/>
                </a:cubicBezTo>
                <a:lnTo>
                  <a:pt x="6070679" y="1852921"/>
                </a:lnTo>
                <a:lnTo>
                  <a:pt x="6071758" y="1844424"/>
                </a:lnTo>
                <a:lnTo>
                  <a:pt x="6068656" y="1829453"/>
                </a:lnTo>
                <a:lnTo>
                  <a:pt x="6072837" y="1826216"/>
                </a:lnTo>
                <a:lnTo>
                  <a:pt x="6073916" y="1827295"/>
                </a:lnTo>
                <a:lnTo>
                  <a:pt x="6074995" y="1827295"/>
                </a:lnTo>
                <a:close/>
                <a:moveTo>
                  <a:pt x="183564" y="1818379"/>
                </a:moveTo>
                <a:lnTo>
                  <a:pt x="181407" y="1820537"/>
                </a:lnTo>
                <a:lnTo>
                  <a:pt x="181407" y="1822695"/>
                </a:lnTo>
                <a:lnTo>
                  <a:pt x="192061" y="1826876"/>
                </a:lnTo>
                <a:lnTo>
                  <a:pt x="194220" y="1822695"/>
                </a:lnTo>
                <a:lnTo>
                  <a:pt x="193141" y="1819458"/>
                </a:lnTo>
                <a:lnTo>
                  <a:pt x="194220" y="1818379"/>
                </a:lnTo>
                <a:close/>
                <a:moveTo>
                  <a:pt x="2165102" y="1781860"/>
                </a:moveTo>
                <a:lnTo>
                  <a:pt x="2165102" y="1782939"/>
                </a:lnTo>
                <a:lnTo>
                  <a:pt x="2167126" y="1782939"/>
                </a:lnTo>
                <a:lnTo>
                  <a:pt x="2167126" y="1781860"/>
                </a:lnTo>
                <a:close/>
                <a:moveTo>
                  <a:pt x="130154" y="1777916"/>
                </a:moveTo>
                <a:cubicBezTo>
                  <a:pt x="148677" y="1789606"/>
                  <a:pt x="157938" y="1798822"/>
                  <a:pt x="157938" y="1805566"/>
                </a:cubicBezTo>
                <a:lnTo>
                  <a:pt x="157938" y="1806645"/>
                </a:lnTo>
                <a:lnTo>
                  <a:pt x="151599" y="1813119"/>
                </a:lnTo>
                <a:lnTo>
                  <a:pt x="130154" y="1812040"/>
                </a:lnTo>
                <a:lnTo>
                  <a:pt x="123815" y="1813119"/>
                </a:lnTo>
                <a:cubicBezTo>
                  <a:pt x="119588" y="1810242"/>
                  <a:pt x="116396" y="1808803"/>
                  <a:pt x="114238" y="1808803"/>
                </a:cubicBezTo>
                <a:lnTo>
                  <a:pt x="109922" y="1813119"/>
                </a:lnTo>
                <a:lnTo>
                  <a:pt x="101425" y="1812040"/>
                </a:lnTo>
                <a:lnTo>
                  <a:pt x="96165" y="1814198"/>
                </a:lnTo>
                <a:cubicBezTo>
                  <a:pt x="89331" y="1809882"/>
                  <a:pt x="84701" y="1807724"/>
                  <a:pt x="82273" y="1807724"/>
                </a:cubicBezTo>
                <a:lnTo>
                  <a:pt x="68382" y="1812040"/>
                </a:lnTo>
                <a:lnTo>
                  <a:pt x="63122" y="1812040"/>
                </a:lnTo>
                <a:lnTo>
                  <a:pt x="64065" y="1821616"/>
                </a:lnTo>
                <a:lnTo>
                  <a:pt x="60963" y="1832271"/>
                </a:lnTo>
                <a:lnTo>
                  <a:pt x="62042" y="1833350"/>
                </a:lnTo>
                <a:lnTo>
                  <a:pt x="62042" y="1834429"/>
                </a:lnTo>
                <a:lnTo>
                  <a:pt x="60963" y="1842926"/>
                </a:lnTo>
                <a:lnTo>
                  <a:pt x="62042" y="1850345"/>
                </a:lnTo>
                <a:lnTo>
                  <a:pt x="65145" y="1850345"/>
                </a:lnTo>
                <a:lnTo>
                  <a:pt x="77958" y="1852503"/>
                </a:lnTo>
                <a:lnTo>
                  <a:pt x="84432" y="1850345"/>
                </a:lnTo>
                <a:lnTo>
                  <a:pt x="85510" y="1850345"/>
                </a:lnTo>
                <a:cubicBezTo>
                  <a:pt x="90456" y="1850345"/>
                  <a:pt x="92928" y="1851783"/>
                  <a:pt x="92928" y="1854661"/>
                </a:cubicBezTo>
                <a:lnTo>
                  <a:pt x="92928" y="1856819"/>
                </a:lnTo>
                <a:lnTo>
                  <a:pt x="94007" y="1856819"/>
                </a:lnTo>
                <a:cubicBezTo>
                  <a:pt x="97694" y="1851783"/>
                  <a:pt x="102639" y="1849266"/>
                  <a:pt x="108843" y="1849266"/>
                </a:cubicBezTo>
                <a:lnTo>
                  <a:pt x="115317" y="1840768"/>
                </a:lnTo>
                <a:lnTo>
                  <a:pt x="118554" y="1840768"/>
                </a:lnTo>
                <a:cubicBezTo>
                  <a:pt x="119903" y="1840768"/>
                  <a:pt x="120577" y="1841847"/>
                  <a:pt x="120577" y="1844005"/>
                </a:cubicBezTo>
                <a:lnTo>
                  <a:pt x="122735" y="1844005"/>
                </a:lnTo>
                <a:cubicBezTo>
                  <a:pt x="123995" y="1844005"/>
                  <a:pt x="125074" y="1841892"/>
                  <a:pt x="125972" y="1837666"/>
                </a:cubicBezTo>
                <a:lnTo>
                  <a:pt x="124893" y="1833350"/>
                </a:lnTo>
                <a:cubicBezTo>
                  <a:pt x="124893" y="1831912"/>
                  <a:pt x="125972" y="1831192"/>
                  <a:pt x="128131" y="1831192"/>
                </a:cubicBezTo>
                <a:cubicBezTo>
                  <a:pt x="138022" y="1832451"/>
                  <a:pt x="142967" y="1835643"/>
                  <a:pt x="142967" y="1840768"/>
                </a:cubicBezTo>
                <a:cubicBezTo>
                  <a:pt x="148003" y="1840768"/>
                  <a:pt x="152992" y="1843286"/>
                  <a:pt x="157938" y="1848321"/>
                </a:cubicBezTo>
                <a:lnTo>
                  <a:pt x="160097" y="1848321"/>
                </a:lnTo>
                <a:cubicBezTo>
                  <a:pt x="161534" y="1848321"/>
                  <a:pt x="163288" y="1844050"/>
                  <a:pt x="165357" y="1835508"/>
                </a:cubicBezTo>
                <a:lnTo>
                  <a:pt x="164277" y="1820537"/>
                </a:lnTo>
                <a:lnTo>
                  <a:pt x="168594" y="1817300"/>
                </a:lnTo>
                <a:lnTo>
                  <a:pt x="168594" y="1816221"/>
                </a:lnTo>
                <a:cubicBezTo>
                  <a:pt x="165086" y="1812894"/>
                  <a:pt x="163334" y="1806510"/>
                  <a:pt x="163334" y="1797069"/>
                </a:cubicBezTo>
                <a:cubicBezTo>
                  <a:pt x="161894" y="1796529"/>
                  <a:pt x="160456" y="1793337"/>
                  <a:pt x="159017" y="1787493"/>
                </a:cubicBezTo>
                <a:lnTo>
                  <a:pt x="162254" y="1783177"/>
                </a:lnTo>
                <a:lnTo>
                  <a:pt x="165357" y="1783177"/>
                </a:lnTo>
                <a:lnTo>
                  <a:pt x="173988" y="1785335"/>
                </a:lnTo>
                <a:lnTo>
                  <a:pt x="180327" y="1781153"/>
                </a:lnTo>
                <a:lnTo>
                  <a:pt x="187745" y="1781153"/>
                </a:lnTo>
                <a:cubicBezTo>
                  <a:pt x="193141" y="1781963"/>
                  <a:pt x="196018" y="1783356"/>
                  <a:pt x="196378" y="1785335"/>
                </a:cubicBezTo>
                <a:lnTo>
                  <a:pt x="203796" y="1784256"/>
                </a:lnTo>
                <a:cubicBezTo>
                  <a:pt x="206313" y="1784256"/>
                  <a:pt x="209145" y="1785694"/>
                  <a:pt x="212293" y="1788572"/>
                </a:cubicBezTo>
                <a:lnTo>
                  <a:pt x="213372" y="1788572"/>
                </a:lnTo>
                <a:lnTo>
                  <a:pt x="218767" y="1787493"/>
                </a:lnTo>
                <a:lnTo>
                  <a:pt x="219712" y="1788572"/>
                </a:lnTo>
                <a:lnTo>
                  <a:pt x="219712" y="1789651"/>
                </a:lnTo>
                <a:cubicBezTo>
                  <a:pt x="219712" y="1791809"/>
                  <a:pt x="216879" y="1796439"/>
                  <a:pt x="211214" y="1803543"/>
                </a:cubicBezTo>
                <a:cubicBezTo>
                  <a:pt x="209775" y="1807409"/>
                  <a:pt x="209056" y="1813434"/>
                  <a:pt x="209056" y="1821616"/>
                </a:cubicBezTo>
                <a:lnTo>
                  <a:pt x="210135" y="1824853"/>
                </a:lnTo>
                <a:lnTo>
                  <a:pt x="209056" y="1825932"/>
                </a:lnTo>
                <a:lnTo>
                  <a:pt x="204876" y="1825932"/>
                </a:lnTo>
                <a:lnTo>
                  <a:pt x="198402" y="1823774"/>
                </a:lnTo>
                <a:lnTo>
                  <a:pt x="198402" y="1824853"/>
                </a:lnTo>
                <a:cubicBezTo>
                  <a:pt x="206224" y="1826921"/>
                  <a:pt x="210135" y="1828675"/>
                  <a:pt x="210135" y="1830113"/>
                </a:cubicBezTo>
                <a:lnTo>
                  <a:pt x="210135" y="1848321"/>
                </a:lnTo>
                <a:lnTo>
                  <a:pt x="212293" y="1850345"/>
                </a:lnTo>
                <a:cubicBezTo>
                  <a:pt x="215350" y="1850165"/>
                  <a:pt x="219981" y="1844500"/>
                  <a:pt x="226186" y="1833350"/>
                </a:cubicBezTo>
                <a:lnTo>
                  <a:pt x="230367" y="1833350"/>
                </a:lnTo>
                <a:lnTo>
                  <a:pt x="231446" y="1834429"/>
                </a:lnTo>
                <a:lnTo>
                  <a:pt x="232525" y="1833350"/>
                </a:lnTo>
                <a:lnTo>
                  <a:pt x="233604" y="1833350"/>
                </a:lnTo>
                <a:cubicBezTo>
                  <a:pt x="235041" y="1833350"/>
                  <a:pt x="235762" y="1834429"/>
                  <a:pt x="235762" y="1836587"/>
                </a:cubicBezTo>
                <a:lnTo>
                  <a:pt x="236841" y="1835508"/>
                </a:lnTo>
                <a:lnTo>
                  <a:pt x="238999" y="1835508"/>
                </a:lnTo>
                <a:lnTo>
                  <a:pt x="253834" y="1850345"/>
                </a:lnTo>
                <a:cubicBezTo>
                  <a:pt x="259049" y="1850345"/>
                  <a:pt x="264041" y="1853582"/>
                  <a:pt x="268807" y="1860056"/>
                </a:cubicBezTo>
                <a:lnTo>
                  <a:pt x="268807" y="1863158"/>
                </a:lnTo>
                <a:cubicBezTo>
                  <a:pt x="262961" y="1869002"/>
                  <a:pt x="259770" y="1874352"/>
                  <a:pt x="259229" y="1879208"/>
                </a:cubicBezTo>
                <a:lnTo>
                  <a:pt x="261387" y="1892021"/>
                </a:lnTo>
                <a:lnTo>
                  <a:pt x="261387" y="1893100"/>
                </a:lnTo>
                <a:cubicBezTo>
                  <a:pt x="259229" y="1895708"/>
                  <a:pt x="258150" y="1898180"/>
                  <a:pt x="258150" y="1900518"/>
                </a:cubicBezTo>
                <a:lnTo>
                  <a:pt x="258150" y="1906857"/>
                </a:lnTo>
                <a:cubicBezTo>
                  <a:pt x="260309" y="1909555"/>
                  <a:pt x="261387" y="1912073"/>
                  <a:pt x="261387" y="1914410"/>
                </a:cubicBezTo>
                <a:cubicBezTo>
                  <a:pt x="259409" y="1914410"/>
                  <a:pt x="257970" y="1922548"/>
                  <a:pt x="257071" y="1938823"/>
                </a:cubicBezTo>
                <a:lnTo>
                  <a:pt x="255992" y="1939902"/>
                </a:lnTo>
                <a:lnTo>
                  <a:pt x="258150" y="1942060"/>
                </a:lnTo>
                <a:lnTo>
                  <a:pt x="258150" y="1943139"/>
                </a:lnTo>
                <a:cubicBezTo>
                  <a:pt x="258150" y="1944578"/>
                  <a:pt x="257071" y="1945297"/>
                  <a:pt x="254913" y="1945297"/>
                </a:cubicBezTo>
                <a:lnTo>
                  <a:pt x="257071" y="1955952"/>
                </a:lnTo>
                <a:lnTo>
                  <a:pt x="255992" y="1964449"/>
                </a:lnTo>
                <a:lnTo>
                  <a:pt x="257071" y="1969844"/>
                </a:lnTo>
                <a:lnTo>
                  <a:pt x="253834" y="1976183"/>
                </a:lnTo>
                <a:cubicBezTo>
                  <a:pt x="255273" y="1977802"/>
                  <a:pt x="256353" y="1984186"/>
                  <a:pt x="257071" y="1995336"/>
                </a:cubicBezTo>
                <a:cubicBezTo>
                  <a:pt x="253834" y="2013139"/>
                  <a:pt x="249203" y="2022041"/>
                  <a:pt x="243180" y="2022041"/>
                </a:cubicBezTo>
                <a:lnTo>
                  <a:pt x="243180" y="2023120"/>
                </a:lnTo>
                <a:lnTo>
                  <a:pt x="244259" y="2024199"/>
                </a:lnTo>
                <a:lnTo>
                  <a:pt x="244259" y="2025278"/>
                </a:lnTo>
                <a:cubicBezTo>
                  <a:pt x="241292" y="2033730"/>
                  <a:pt x="234907" y="2037956"/>
                  <a:pt x="225107" y="2037956"/>
                </a:cubicBezTo>
                <a:lnTo>
                  <a:pt x="221870" y="2037956"/>
                </a:lnTo>
                <a:lnTo>
                  <a:pt x="219712" y="2035933"/>
                </a:lnTo>
                <a:lnTo>
                  <a:pt x="216609" y="2035933"/>
                </a:lnTo>
                <a:cubicBezTo>
                  <a:pt x="216609" y="2038361"/>
                  <a:pt x="213057" y="2040114"/>
                  <a:pt x="205954" y="2041193"/>
                </a:cubicBezTo>
                <a:lnTo>
                  <a:pt x="203796" y="2041193"/>
                </a:lnTo>
                <a:cubicBezTo>
                  <a:pt x="200918" y="2041193"/>
                  <a:pt x="198761" y="2036563"/>
                  <a:pt x="197322" y="2027301"/>
                </a:cubicBezTo>
                <a:cubicBezTo>
                  <a:pt x="195613" y="2027301"/>
                  <a:pt x="194579" y="2024109"/>
                  <a:pt x="194220" y="2017725"/>
                </a:cubicBezTo>
                <a:cubicBezTo>
                  <a:pt x="191523" y="2012060"/>
                  <a:pt x="186891" y="2007115"/>
                  <a:pt x="180327" y="2002889"/>
                </a:cubicBezTo>
                <a:cubicBezTo>
                  <a:pt x="180327" y="2000011"/>
                  <a:pt x="179608" y="1998573"/>
                  <a:pt x="178169" y="1998573"/>
                </a:cubicBezTo>
                <a:lnTo>
                  <a:pt x="174932" y="1998573"/>
                </a:lnTo>
                <a:cubicBezTo>
                  <a:pt x="174932" y="2007295"/>
                  <a:pt x="172459" y="2013319"/>
                  <a:pt x="167514" y="2016646"/>
                </a:cubicBezTo>
                <a:cubicBezTo>
                  <a:pt x="164728" y="2022221"/>
                  <a:pt x="161894" y="2025773"/>
                  <a:pt x="159017" y="2027301"/>
                </a:cubicBezTo>
                <a:lnTo>
                  <a:pt x="154701" y="2025278"/>
                </a:lnTo>
                <a:cubicBezTo>
                  <a:pt x="154701" y="2031662"/>
                  <a:pt x="152948" y="2034854"/>
                  <a:pt x="149441" y="2034854"/>
                </a:cubicBezTo>
                <a:cubicBezTo>
                  <a:pt x="147284" y="2034854"/>
                  <a:pt x="145125" y="2036248"/>
                  <a:pt x="142967" y="2039035"/>
                </a:cubicBezTo>
                <a:lnTo>
                  <a:pt x="141888" y="2039035"/>
                </a:lnTo>
                <a:cubicBezTo>
                  <a:pt x="140539" y="2039035"/>
                  <a:pt x="139865" y="2036922"/>
                  <a:pt x="139865" y="2032696"/>
                </a:cubicBezTo>
                <a:lnTo>
                  <a:pt x="137707" y="2032696"/>
                </a:lnTo>
                <a:cubicBezTo>
                  <a:pt x="137707" y="2035574"/>
                  <a:pt x="135550" y="2037012"/>
                  <a:pt x="131233" y="2037012"/>
                </a:cubicBezTo>
                <a:lnTo>
                  <a:pt x="123815" y="2035933"/>
                </a:lnTo>
                <a:cubicBezTo>
                  <a:pt x="120309" y="2040879"/>
                  <a:pt x="116396" y="2043351"/>
                  <a:pt x="112080" y="2043351"/>
                </a:cubicBezTo>
                <a:lnTo>
                  <a:pt x="107765" y="2043351"/>
                </a:lnTo>
                <a:cubicBezTo>
                  <a:pt x="102819" y="2043351"/>
                  <a:pt x="99627" y="2039800"/>
                  <a:pt x="98188" y="2032696"/>
                </a:cubicBezTo>
                <a:lnTo>
                  <a:pt x="97109" y="2032696"/>
                </a:lnTo>
                <a:lnTo>
                  <a:pt x="98188" y="2027301"/>
                </a:lnTo>
                <a:cubicBezTo>
                  <a:pt x="98188" y="2017410"/>
                  <a:pt x="91085" y="2009273"/>
                  <a:pt x="76878" y="2002889"/>
                </a:cubicBezTo>
                <a:lnTo>
                  <a:pt x="76878" y="1993313"/>
                </a:lnTo>
                <a:lnTo>
                  <a:pt x="74720" y="1993313"/>
                </a:lnTo>
                <a:lnTo>
                  <a:pt x="75799" y="1994257"/>
                </a:lnTo>
                <a:lnTo>
                  <a:pt x="75799" y="2003968"/>
                </a:lnTo>
                <a:lnTo>
                  <a:pt x="72697" y="2003968"/>
                </a:lnTo>
                <a:lnTo>
                  <a:pt x="69460" y="2002889"/>
                </a:lnTo>
                <a:lnTo>
                  <a:pt x="69460" y="2003968"/>
                </a:lnTo>
                <a:lnTo>
                  <a:pt x="68382" y="2004912"/>
                </a:lnTo>
                <a:lnTo>
                  <a:pt x="68382" y="2005991"/>
                </a:lnTo>
                <a:lnTo>
                  <a:pt x="69460" y="2010307"/>
                </a:lnTo>
                <a:cubicBezTo>
                  <a:pt x="53454" y="2030179"/>
                  <a:pt x="41361" y="2040114"/>
                  <a:pt x="33178" y="2040114"/>
                </a:cubicBezTo>
                <a:lnTo>
                  <a:pt x="32100" y="2039035"/>
                </a:lnTo>
                <a:lnTo>
                  <a:pt x="32100" y="2037956"/>
                </a:lnTo>
                <a:cubicBezTo>
                  <a:pt x="32100" y="2034450"/>
                  <a:pt x="35292" y="2030583"/>
                  <a:pt x="41676" y="2026357"/>
                </a:cubicBezTo>
                <a:lnTo>
                  <a:pt x="41676" y="2023120"/>
                </a:lnTo>
                <a:cubicBezTo>
                  <a:pt x="40327" y="2023120"/>
                  <a:pt x="39652" y="2022041"/>
                  <a:pt x="39652" y="2019883"/>
                </a:cubicBezTo>
                <a:cubicBezTo>
                  <a:pt x="45497" y="2011341"/>
                  <a:pt x="50803" y="2000686"/>
                  <a:pt x="55567" y="1987918"/>
                </a:cubicBezTo>
                <a:cubicBezTo>
                  <a:pt x="57007" y="1987918"/>
                  <a:pt x="58086" y="1984366"/>
                  <a:pt x="58805" y="1977262"/>
                </a:cubicBezTo>
                <a:lnTo>
                  <a:pt x="64065" y="1967686"/>
                </a:lnTo>
                <a:lnTo>
                  <a:pt x="63122" y="1959189"/>
                </a:lnTo>
                <a:cubicBezTo>
                  <a:pt x="64290" y="1953434"/>
                  <a:pt x="65323" y="1950557"/>
                  <a:pt x="66223" y="1950557"/>
                </a:cubicBezTo>
                <a:lnTo>
                  <a:pt x="63122" y="1939902"/>
                </a:lnTo>
                <a:cubicBezTo>
                  <a:pt x="65009" y="1929292"/>
                  <a:pt x="68560" y="1923987"/>
                  <a:pt x="73776" y="1923987"/>
                </a:cubicBezTo>
                <a:lnTo>
                  <a:pt x="77958" y="1918592"/>
                </a:lnTo>
                <a:lnTo>
                  <a:pt x="76878" y="1918592"/>
                </a:lnTo>
                <a:lnTo>
                  <a:pt x="75799" y="1919671"/>
                </a:lnTo>
                <a:lnTo>
                  <a:pt x="74720" y="1919671"/>
                </a:lnTo>
                <a:cubicBezTo>
                  <a:pt x="72652" y="1919671"/>
                  <a:pt x="71618" y="1918277"/>
                  <a:pt x="71618" y="1915489"/>
                </a:cubicBezTo>
                <a:lnTo>
                  <a:pt x="67302" y="1915489"/>
                </a:lnTo>
                <a:lnTo>
                  <a:pt x="67302" y="1913331"/>
                </a:lnTo>
                <a:cubicBezTo>
                  <a:pt x="67302" y="1909735"/>
                  <a:pt x="68382" y="1906183"/>
                  <a:pt x="70539" y="1902676"/>
                </a:cubicBezTo>
                <a:lnTo>
                  <a:pt x="69460" y="1894044"/>
                </a:lnTo>
                <a:lnTo>
                  <a:pt x="74720" y="1892021"/>
                </a:lnTo>
                <a:lnTo>
                  <a:pt x="74720" y="1889863"/>
                </a:lnTo>
                <a:lnTo>
                  <a:pt x="73776" y="1890942"/>
                </a:lnTo>
                <a:lnTo>
                  <a:pt x="71618" y="1890942"/>
                </a:lnTo>
                <a:lnTo>
                  <a:pt x="69460" y="1888784"/>
                </a:lnTo>
                <a:lnTo>
                  <a:pt x="69460" y="1885547"/>
                </a:lnTo>
                <a:lnTo>
                  <a:pt x="71618" y="1871655"/>
                </a:lnTo>
                <a:lnTo>
                  <a:pt x="73776" y="1871655"/>
                </a:lnTo>
                <a:lnTo>
                  <a:pt x="73776" y="1873813"/>
                </a:lnTo>
                <a:lnTo>
                  <a:pt x="74720" y="1872734"/>
                </a:lnTo>
                <a:lnTo>
                  <a:pt x="75799" y="1872734"/>
                </a:lnTo>
                <a:lnTo>
                  <a:pt x="74720" y="1871655"/>
                </a:lnTo>
                <a:lnTo>
                  <a:pt x="74720" y="1869632"/>
                </a:lnTo>
                <a:lnTo>
                  <a:pt x="77958" y="1869632"/>
                </a:lnTo>
                <a:lnTo>
                  <a:pt x="77958" y="1867474"/>
                </a:lnTo>
                <a:lnTo>
                  <a:pt x="76878" y="1868553"/>
                </a:lnTo>
                <a:lnTo>
                  <a:pt x="73776" y="1868553"/>
                </a:lnTo>
                <a:cubicBezTo>
                  <a:pt x="71438" y="1864237"/>
                  <a:pt x="68560" y="1862079"/>
                  <a:pt x="65145" y="1862079"/>
                </a:cubicBezTo>
                <a:cubicBezTo>
                  <a:pt x="65145" y="1863697"/>
                  <a:pt x="62311" y="1864776"/>
                  <a:pt x="56647" y="1865316"/>
                </a:cubicBezTo>
                <a:lnTo>
                  <a:pt x="56647" y="1866395"/>
                </a:lnTo>
                <a:lnTo>
                  <a:pt x="58805" y="1866395"/>
                </a:lnTo>
                <a:lnTo>
                  <a:pt x="63122" y="1865316"/>
                </a:lnTo>
                <a:lnTo>
                  <a:pt x="65145" y="1868553"/>
                </a:lnTo>
                <a:lnTo>
                  <a:pt x="62042" y="1883389"/>
                </a:lnTo>
                <a:lnTo>
                  <a:pt x="65145" y="1892021"/>
                </a:lnTo>
                <a:cubicBezTo>
                  <a:pt x="65145" y="1896966"/>
                  <a:pt x="64469" y="1899439"/>
                  <a:pt x="63122" y="1899439"/>
                </a:cubicBezTo>
                <a:lnTo>
                  <a:pt x="64065" y="1904699"/>
                </a:lnTo>
                <a:lnTo>
                  <a:pt x="64065" y="1905778"/>
                </a:lnTo>
                <a:lnTo>
                  <a:pt x="55567" y="1931405"/>
                </a:lnTo>
                <a:cubicBezTo>
                  <a:pt x="56466" y="1940666"/>
                  <a:pt x="57545" y="1946016"/>
                  <a:pt x="58805" y="1947455"/>
                </a:cubicBezTo>
                <a:cubicBezTo>
                  <a:pt x="58805" y="1949343"/>
                  <a:pt x="55972" y="1954648"/>
                  <a:pt x="50307" y="1963370"/>
                </a:cubicBezTo>
                <a:cubicBezTo>
                  <a:pt x="46352" y="1986479"/>
                  <a:pt x="37809" y="2004957"/>
                  <a:pt x="24681" y="2018804"/>
                </a:cubicBezTo>
                <a:cubicBezTo>
                  <a:pt x="14880" y="2031123"/>
                  <a:pt x="8856" y="2037866"/>
                  <a:pt x="6609" y="2039035"/>
                </a:cubicBezTo>
                <a:lnTo>
                  <a:pt x="5530" y="2039035"/>
                </a:lnTo>
                <a:lnTo>
                  <a:pt x="2293" y="2037012"/>
                </a:lnTo>
                <a:cubicBezTo>
                  <a:pt x="8676" y="2010307"/>
                  <a:pt x="13307" y="1994302"/>
                  <a:pt x="16184" y="1988997"/>
                </a:cubicBezTo>
                <a:lnTo>
                  <a:pt x="16184" y="1977262"/>
                </a:lnTo>
                <a:lnTo>
                  <a:pt x="18342" y="1974025"/>
                </a:lnTo>
                <a:lnTo>
                  <a:pt x="18342" y="1969844"/>
                </a:lnTo>
                <a:lnTo>
                  <a:pt x="16184" y="1955952"/>
                </a:lnTo>
                <a:cubicBezTo>
                  <a:pt x="18252" y="1955413"/>
                  <a:pt x="19286" y="1952580"/>
                  <a:pt x="19286" y="1947455"/>
                </a:cubicBezTo>
                <a:lnTo>
                  <a:pt x="19286" y="1932484"/>
                </a:lnTo>
                <a:cubicBezTo>
                  <a:pt x="21444" y="1929966"/>
                  <a:pt x="22523" y="1926414"/>
                  <a:pt x="22523" y="1921829"/>
                </a:cubicBezTo>
                <a:lnTo>
                  <a:pt x="20366" y="1916434"/>
                </a:lnTo>
                <a:lnTo>
                  <a:pt x="22523" y="1910094"/>
                </a:lnTo>
                <a:lnTo>
                  <a:pt x="20366" y="1907936"/>
                </a:lnTo>
                <a:lnTo>
                  <a:pt x="20366" y="1903755"/>
                </a:lnTo>
                <a:lnTo>
                  <a:pt x="19286" y="1894044"/>
                </a:lnTo>
                <a:lnTo>
                  <a:pt x="20366" y="1890942"/>
                </a:lnTo>
                <a:lnTo>
                  <a:pt x="19286" y="1884468"/>
                </a:lnTo>
                <a:cubicBezTo>
                  <a:pt x="20006" y="1877365"/>
                  <a:pt x="21444" y="1873813"/>
                  <a:pt x="23603" y="1873813"/>
                </a:cubicBezTo>
                <a:lnTo>
                  <a:pt x="21444" y="1863158"/>
                </a:lnTo>
                <a:cubicBezTo>
                  <a:pt x="23242" y="1863158"/>
                  <a:pt x="24321" y="1860325"/>
                  <a:pt x="24681" y="1854661"/>
                </a:cubicBezTo>
                <a:cubicBezTo>
                  <a:pt x="23242" y="1854661"/>
                  <a:pt x="22523" y="1856099"/>
                  <a:pt x="22523" y="1858977"/>
                </a:cubicBezTo>
                <a:lnTo>
                  <a:pt x="21444" y="1860056"/>
                </a:lnTo>
                <a:lnTo>
                  <a:pt x="19286" y="1860056"/>
                </a:lnTo>
                <a:lnTo>
                  <a:pt x="19286" y="1852503"/>
                </a:lnTo>
                <a:cubicBezTo>
                  <a:pt x="19286" y="1848816"/>
                  <a:pt x="20366" y="1845624"/>
                  <a:pt x="22523" y="1842926"/>
                </a:cubicBezTo>
                <a:lnTo>
                  <a:pt x="22523" y="1839689"/>
                </a:lnTo>
                <a:lnTo>
                  <a:pt x="20366" y="1831192"/>
                </a:lnTo>
                <a:lnTo>
                  <a:pt x="21444" y="1822695"/>
                </a:lnTo>
                <a:cubicBezTo>
                  <a:pt x="21444" y="1807229"/>
                  <a:pt x="19331" y="1795495"/>
                  <a:pt x="15105" y="1787493"/>
                </a:cubicBezTo>
                <a:lnTo>
                  <a:pt x="17263" y="1785335"/>
                </a:lnTo>
                <a:lnTo>
                  <a:pt x="19286" y="1785335"/>
                </a:lnTo>
                <a:lnTo>
                  <a:pt x="32100" y="1789651"/>
                </a:lnTo>
                <a:lnTo>
                  <a:pt x="39652" y="1788572"/>
                </a:lnTo>
                <a:cubicBezTo>
                  <a:pt x="40193" y="1790550"/>
                  <a:pt x="44418" y="1793023"/>
                  <a:pt x="52330" y="1795990"/>
                </a:cubicBezTo>
                <a:cubicBezTo>
                  <a:pt x="52330" y="1797428"/>
                  <a:pt x="55567" y="1798148"/>
                  <a:pt x="62042" y="1798148"/>
                </a:cubicBezTo>
                <a:lnTo>
                  <a:pt x="66223" y="1802464"/>
                </a:lnTo>
                <a:lnTo>
                  <a:pt x="71618" y="1801385"/>
                </a:lnTo>
                <a:lnTo>
                  <a:pt x="77958" y="1803543"/>
                </a:lnTo>
                <a:lnTo>
                  <a:pt x="92928" y="1799227"/>
                </a:lnTo>
                <a:lnTo>
                  <a:pt x="101425" y="1799227"/>
                </a:lnTo>
                <a:lnTo>
                  <a:pt x="109922" y="1801385"/>
                </a:lnTo>
                <a:cubicBezTo>
                  <a:pt x="118286" y="1793922"/>
                  <a:pt x="122916" y="1787178"/>
                  <a:pt x="123815" y="1781153"/>
                </a:cubicBezTo>
                <a:close/>
                <a:moveTo>
                  <a:pt x="8720964" y="1777628"/>
                </a:moveTo>
                <a:lnTo>
                  <a:pt x="8723122" y="1779786"/>
                </a:lnTo>
                <a:lnTo>
                  <a:pt x="8724201" y="1779786"/>
                </a:lnTo>
                <a:lnTo>
                  <a:pt x="8722043" y="1777628"/>
                </a:lnTo>
                <a:close/>
                <a:moveTo>
                  <a:pt x="8773835" y="1776549"/>
                </a:moveTo>
                <a:lnTo>
                  <a:pt x="8773835" y="1779786"/>
                </a:lnTo>
                <a:lnTo>
                  <a:pt x="8774914" y="1779786"/>
                </a:lnTo>
                <a:lnTo>
                  <a:pt x="8774914" y="1776549"/>
                </a:lnTo>
                <a:close/>
                <a:moveTo>
                  <a:pt x="8684413" y="1775470"/>
                </a:moveTo>
                <a:lnTo>
                  <a:pt x="8684413" y="1778707"/>
                </a:lnTo>
                <a:lnTo>
                  <a:pt x="8685492" y="1778707"/>
                </a:lnTo>
                <a:lnTo>
                  <a:pt x="8685492" y="1775470"/>
                </a:lnTo>
                <a:close/>
                <a:moveTo>
                  <a:pt x="4163005" y="1774442"/>
                </a:moveTo>
                <a:lnTo>
                  <a:pt x="4163005" y="1775521"/>
                </a:lnTo>
                <a:lnTo>
                  <a:pt x="4166242" y="1775521"/>
                </a:lnTo>
                <a:lnTo>
                  <a:pt x="4166242" y="1774442"/>
                </a:lnTo>
                <a:close/>
                <a:moveTo>
                  <a:pt x="3729260" y="1773582"/>
                </a:moveTo>
                <a:lnTo>
                  <a:pt x="3729260" y="1774661"/>
                </a:lnTo>
                <a:lnTo>
                  <a:pt x="3731418" y="1774661"/>
                </a:lnTo>
                <a:lnTo>
                  <a:pt x="3731418" y="1773582"/>
                </a:lnTo>
                <a:close/>
                <a:moveTo>
                  <a:pt x="8240956" y="1773447"/>
                </a:moveTo>
                <a:lnTo>
                  <a:pt x="8240956" y="1777763"/>
                </a:lnTo>
                <a:lnTo>
                  <a:pt x="8242035" y="1777763"/>
                </a:lnTo>
                <a:lnTo>
                  <a:pt x="8242035" y="1773447"/>
                </a:lnTo>
                <a:close/>
                <a:moveTo>
                  <a:pt x="8628304" y="1772233"/>
                </a:moveTo>
                <a:lnTo>
                  <a:pt x="8628304" y="1775470"/>
                </a:lnTo>
                <a:lnTo>
                  <a:pt x="8629384" y="1775470"/>
                </a:lnTo>
                <a:lnTo>
                  <a:pt x="8629384" y="1772233"/>
                </a:lnTo>
                <a:close/>
                <a:moveTo>
                  <a:pt x="3087401" y="1769805"/>
                </a:moveTo>
                <a:lnTo>
                  <a:pt x="3085243" y="1771963"/>
                </a:lnTo>
                <a:lnTo>
                  <a:pt x="3085243" y="1773042"/>
                </a:lnTo>
                <a:lnTo>
                  <a:pt x="3088480" y="1773042"/>
                </a:lnTo>
                <a:lnTo>
                  <a:pt x="3088480" y="1769805"/>
                </a:lnTo>
                <a:close/>
                <a:moveTo>
                  <a:pt x="2160786" y="1768103"/>
                </a:moveTo>
                <a:lnTo>
                  <a:pt x="2158629" y="1770126"/>
                </a:lnTo>
                <a:lnTo>
                  <a:pt x="2158629" y="1771205"/>
                </a:lnTo>
                <a:lnTo>
                  <a:pt x="2160786" y="1769047"/>
                </a:lnTo>
                <a:close/>
                <a:moveTo>
                  <a:pt x="8716648" y="1766838"/>
                </a:moveTo>
                <a:lnTo>
                  <a:pt x="8716648" y="1767917"/>
                </a:lnTo>
                <a:lnTo>
                  <a:pt x="8732833" y="1773312"/>
                </a:lnTo>
                <a:lnTo>
                  <a:pt x="8736070" y="1776549"/>
                </a:lnTo>
                <a:lnTo>
                  <a:pt x="8740386" y="1775470"/>
                </a:lnTo>
                <a:lnTo>
                  <a:pt x="8740386" y="1774391"/>
                </a:lnTo>
                <a:cubicBezTo>
                  <a:pt x="8736430" y="1774391"/>
                  <a:pt x="8731754" y="1772593"/>
                  <a:pt x="8726359" y="1768996"/>
                </a:cubicBezTo>
                <a:lnTo>
                  <a:pt x="8717727" y="1766838"/>
                </a:lnTo>
                <a:close/>
                <a:moveTo>
                  <a:pt x="8244193" y="1766838"/>
                </a:moveTo>
                <a:lnTo>
                  <a:pt x="8243114" y="1768052"/>
                </a:lnTo>
                <a:lnTo>
                  <a:pt x="8243114" y="1769131"/>
                </a:lnTo>
                <a:lnTo>
                  <a:pt x="8244193" y="1770210"/>
                </a:lnTo>
                <a:lnTo>
                  <a:pt x="8246486" y="1770210"/>
                </a:lnTo>
                <a:lnTo>
                  <a:pt x="8246486" y="1769131"/>
                </a:lnTo>
                <a:close/>
                <a:moveTo>
                  <a:pt x="8712332" y="1765759"/>
                </a:moveTo>
                <a:lnTo>
                  <a:pt x="8712332" y="1767917"/>
                </a:lnTo>
                <a:lnTo>
                  <a:pt x="8715569" y="1767917"/>
                </a:lnTo>
                <a:lnTo>
                  <a:pt x="8715569" y="1766838"/>
                </a:lnTo>
                <a:close/>
                <a:moveTo>
                  <a:pt x="5188622" y="1765354"/>
                </a:moveTo>
                <a:lnTo>
                  <a:pt x="5190780" y="1767512"/>
                </a:lnTo>
                <a:lnTo>
                  <a:pt x="5190780" y="1765354"/>
                </a:lnTo>
                <a:close/>
                <a:moveTo>
                  <a:pt x="8608882" y="1764680"/>
                </a:moveTo>
                <a:lnTo>
                  <a:pt x="8607803" y="1765759"/>
                </a:lnTo>
                <a:lnTo>
                  <a:pt x="8607803" y="1766838"/>
                </a:lnTo>
                <a:lnTo>
                  <a:pt x="8611040" y="1766838"/>
                </a:lnTo>
                <a:close/>
                <a:moveTo>
                  <a:pt x="8699384" y="1763601"/>
                </a:moveTo>
                <a:lnTo>
                  <a:pt x="8697226" y="1765759"/>
                </a:lnTo>
                <a:lnTo>
                  <a:pt x="8697226" y="1768996"/>
                </a:lnTo>
                <a:lnTo>
                  <a:pt x="8699384" y="1771154"/>
                </a:lnTo>
                <a:lnTo>
                  <a:pt x="8701542" y="1771154"/>
                </a:lnTo>
                <a:lnTo>
                  <a:pt x="8702621" y="1764680"/>
                </a:lnTo>
                <a:lnTo>
                  <a:pt x="8701542" y="1763601"/>
                </a:lnTo>
                <a:close/>
                <a:moveTo>
                  <a:pt x="1190384" y="1763331"/>
                </a:moveTo>
                <a:lnTo>
                  <a:pt x="1190384" y="1767647"/>
                </a:lnTo>
                <a:lnTo>
                  <a:pt x="1192543" y="1767647"/>
                </a:lnTo>
                <a:lnTo>
                  <a:pt x="1192543" y="1763331"/>
                </a:lnTo>
                <a:close/>
                <a:moveTo>
                  <a:pt x="8632620" y="1762522"/>
                </a:moveTo>
                <a:cubicBezTo>
                  <a:pt x="8631182" y="1762522"/>
                  <a:pt x="8630462" y="1763601"/>
                  <a:pt x="8630462" y="1765759"/>
                </a:cubicBezTo>
                <a:lnTo>
                  <a:pt x="8630462" y="1767917"/>
                </a:lnTo>
                <a:lnTo>
                  <a:pt x="8631542" y="1767917"/>
                </a:lnTo>
                <a:close/>
                <a:moveTo>
                  <a:pt x="8260648" y="1762522"/>
                </a:moveTo>
                <a:lnTo>
                  <a:pt x="8258490" y="1769131"/>
                </a:lnTo>
                <a:lnTo>
                  <a:pt x="8264964" y="1771289"/>
                </a:lnTo>
                <a:lnTo>
                  <a:pt x="8268336" y="1771289"/>
                </a:lnTo>
                <a:lnTo>
                  <a:pt x="8268336" y="1769131"/>
                </a:lnTo>
                <a:cubicBezTo>
                  <a:pt x="8268336" y="1765264"/>
                  <a:pt x="8267212" y="1763062"/>
                  <a:pt x="8264964" y="1762522"/>
                </a:cubicBezTo>
                <a:close/>
                <a:moveTo>
                  <a:pt x="8683334" y="1761443"/>
                </a:moveTo>
                <a:lnTo>
                  <a:pt x="8683334" y="1768996"/>
                </a:lnTo>
                <a:lnTo>
                  <a:pt x="8684413" y="1768996"/>
                </a:lnTo>
                <a:lnTo>
                  <a:pt x="8684413" y="1761443"/>
                </a:lnTo>
                <a:close/>
                <a:moveTo>
                  <a:pt x="5223554" y="1760904"/>
                </a:moveTo>
                <a:lnTo>
                  <a:pt x="5219238" y="1764141"/>
                </a:lnTo>
                <a:lnTo>
                  <a:pt x="5219238" y="1765354"/>
                </a:lnTo>
                <a:cubicBezTo>
                  <a:pt x="5219238" y="1766973"/>
                  <a:pt x="5221801" y="1768052"/>
                  <a:pt x="5226926" y="1768591"/>
                </a:cubicBezTo>
                <a:lnTo>
                  <a:pt x="5230163" y="1763062"/>
                </a:lnTo>
                <a:lnTo>
                  <a:pt x="5230163" y="1761983"/>
                </a:lnTo>
                <a:close/>
                <a:moveTo>
                  <a:pt x="4267534" y="1760550"/>
                </a:moveTo>
                <a:lnTo>
                  <a:pt x="4263218" y="1761629"/>
                </a:lnTo>
                <a:lnTo>
                  <a:pt x="4263218" y="1762708"/>
                </a:lnTo>
                <a:lnTo>
                  <a:pt x="4266455" y="1762708"/>
                </a:lnTo>
                <a:lnTo>
                  <a:pt x="4266455" y="1761629"/>
                </a:lnTo>
                <a:lnTo>
                  <a:pt x="4267534" y="1762708"/>
                </a:lnTo>
                <a:lnTo>
                  <a:pt x="4274952" y="1762708"/>
                </a:lnTo>
                <a:lnTo>
                  <a:pt x="4274952" y="1761629"/>
                </a:lnTo>
                <a:close/>
                <a:moveTo>
                  <a:pt x="8686571" y="1760364"/>
                </a:moveTo>
                <a:lnTo>
                  <a:pt x="8686571" y="1762522"/>
                </a:lnTo>
                <a:lnTo>
                  <a:pt x="8691831" y="1762522"/>
                </a:lnTo>
                <a:lnTo>
                  <a:pt x="8693989" y="1760364"/>
                </a:lnTo>
                <a:close/>
                <a:moveTo>
                  <a:pt x="5083419" y="1759825"/>
                </a:moveTo>
                <a:lnTo>
                  <a:pt x="5081261" y="1761983"/>
                </a:lnTo>
                <a:lnTo>
                  <a:pt x="5084498" y="1765354"/>
                </a:lnTo>
                <a:lnTo>
                  <a:pt x="5086791" y="1763062"/>
                </a:lnTo>
                <a:lnTo>
                  <a:pt x="5086791" y="1761983"/>
                </a:lnTo>
                <a:lnTo>
                  <a:pt x="5084498" y="1759825"/>
                </a:lnTo>
                <a:close/>
                <a:moveTo>
                  <a:pt x="8635858" y="1758206"/>
                </a:moveTo>
                <a:lnTo>
                  <a:pt x="8633700" y="1760364"/>
                </a:lnTo>
                <a:lnTo>
                  <a:pt x="8633700" y="1761443"/>
                </a:lnTo>
                <a:lnTo>
                  <a:pt x="8635858" y="1759285"/>
                </a:lnTo>
                <a:close/>
                <a:moveTo>
                  <a:pt x="4164084" y="1757448"/>
                </a:moveTo>
                <a:lnTo>
                  <a:pt x="4164084" y="1758392"/>
                </a:lnTo>
                <a:lnTo>
                  <a:pt x="4166242" y="1758392"/>
                </a:lnTo>
                <a:lnTo>
                  <a:pt x="4166242" y="1757448"/>
                </a:lnTo>
                <a:close/>
                <a:moveTo>
                  <a:pt x="4170558" y="1755290"/>
                </a:moveTo>
                <a:lnTo>
                  <a:pt x="4170558" y="1756369"/>
                </a:lnTo>
                <a:lnTo>
                  <a:pt x="4172716" y="1756369"/>
                </a:lnTo>
                <a:lnTo>
                  <a:pt x="4172716" y="1755290"/>
                </a:lnTo>
                <a:close/>
                <a:moveTo>
                  <a:pt x="8612119" y="1753890"/>
                </a:moveTo>
                <a:lnTo>
                  <a:pt x="8612119" y="1754969"/>
                </a:lnTo>
                <a:cubicBezTo>
                  <a:pt x="8613558" y="1761443"/>
                  <a:pt x="8615356" y="1764680"/>
                  <a:pt x="8617514" y="1764680"/>
                </a:cubicBezTo>
                <a:cubicBezTo>
                  <a:pt x="8621830" y="1763062"/>
                  <a:pt x="8623988" y="1761623"/>
                  <a:pt x="8623988" y="1760364"/>
                </a:cubicBezTo>
                <a:lnTo>
                  <a:pt x="8623988" y="1759285"/>
                </a:lnTo>
                <a:lnTo>
                  <a:pt x="8617514" y="1753890"/>
                </a:lnTo>
                <a:close/>
                <a:moveTo>
                  <a:pt x="3731418" y="1752946"/>
                </a:moveTo>
                <a:lnTo>
                  <a:pt x="3729260" y="1755104"/>
                </a:lnTo>
                <a:lnTo>
                  <a:pt x="3729260" y="1756183"/>
                </a:lnTo>
                <a:lnTo>
                  <a:pt x="3731418" y="1756183"/>
                </a:lnTo>
                <a:close/>
                <a:moveTo>
                  <a:pt x="8689673" y="1752811"/>
                </a:moveTo>
                <a:lnTo>
                  <a:pt x="8689673" y="1753890"/>
                </a:lnTo>
                <a:lnTo>
                  <a:pt x="8693989" y="1756048"/>
                </a:lnTo>
                <a:lnTo>
                  <a:pt x="8692910" y="1752811"/>
                </a:lnTo>
                <a:close/>
                <a:moveTo>
                  <a:pt x="8599171" y="1752811"/>
                </a:moveTo>
                <a:lnTo>
                  <a:pt x="8599171" y="1758206"/>
                </a:lnTo>
                <a:lnTo>
                  <a:pt x="8602408" y="1758206"/>
                </a:lnTo>
                <a:lnTo>
                  <a:pt x="8602408" y="1754969"/>
                </a:lnTo>
                <a:lnTo>
                  <a:pt x="8600250" y="1752811"/>
                </a:lnTo>
                <a:close/>
                <a:moveTo>
                  <a:pt x="5184171" y="1752137"/>
                </a:moveTo>
                <a:lnTo>
                  <a:pt x="5184171" y="1754295"/>
                </a:lnTo>
                <a:lnTo>
                  <a:pt x="5185250" y="1757667"/>
                </a:lnTo>
                <a:lnTo>
                  <a:pt x="5186329" y="1757667"/>
                </a:lnTo>
                <a:lnTo>
                  <a:pt x="5186329" y="1756588"/>
                </a:lnTo>
                <a:lnTo>
                  <a:pt x="5185250" y="1752137"/>
                </a:lnTo>
                <a:close/>
                <a:moveTo>
                  <a:pt x="7082487" y="1751937"/>
                </a:moveTo>
                <a:lnTo>
                  <a:pt x="7079250" y="1753016"/>
                </a:lnTo>
                <a:lnTo>
                  <a:pt x="7079250" y="1754095"/>
                </a:lnTo>
                <a:lnTo>
                  <a:pt x="7086803" y="1753016"/>
                </a:lnTo>
                <a:lnTo>
                  <a:pt x="7086803" y="1751937"/>
                </a:lnTo>
                <a:close/>
                <a:moveTo>
                  <a:pt x="8770598" y="1751732"/>
                </a:moveTo>
                <a:lnTo>
                  <a:pt x="8770598" y="1754969"/>
                </a:lnTo>
                <a:cubicBezTo>
                  <a:pt x="8770598" y="1758026"/>
                  <a:pt x="8773116" y="1761263"/>
                  <a:pt x="8778151" y="1764680"/>
                </a:cubicBezTo>
                <a:lnTo>
                  <a:pt x="8778151" y="1767917"/>
                </a:lnTo>
                <a:lnTo>
                  <a:pt x="8783546" y="1765759"/>
                </a:lnTo>
                <a:lnTo>
                  <a:pt x="8783546" y="1764680"/>
                </a:lnTo>
                <a:cubicBezTo>
                  <a:pt x="8781388" y="1762342"/>
                  <a:pt x="8780309" y="1760184"/>
                  <a:pt x="8780309" y="1758206"/>
                </a:cubicBezTo>
                <a:lnTo>
                  <a:pt x="8779230" y="1759285"/>
                </a:lnTo>
                <a:lnTo>
                  <a:pt x="8778151" y="1759285"/>
                </a:lnTo>
                <a:close/>
                <a:moveTo>
                  <a:pt x="8239877" y="1751732"/>
                </a:moveTo>
                <a:lnTo>
                  <a:pt x="8238798" y="1762522"/>
                </a:lnTo>
                <a:lnTo>
                  <a:pt x="8238798" y="1765759"/>
                </a:lnTo>
                <a:lnTo>
                  <a:pt x="8239877" y="1765759"/>
                </a:lnTo>
                <a:lnTo>
                  <a:pt x="8240956" y="1756048"/>
                </a:lnTo>
                <a:lnTo>
                  <a:pt x="8240956" y="1751732"/>
                </a:lnTo>
                <a:close/>
                <a:moveTo>
                  <a:pt x="6797644" y="1751379"/>
                </a:moveTo>
                <a:lnTo>
                  <a:pt x="6797644" y="1754616"/>
                </a:lnTo>
                <a:lnTo>
                  <a:pt x="6798723" y="1754616"/>
                </a:lnTo>
                <a:lnTo>
                  <a:pt x="6798723" y="1751379"/>
                </a:lnTo>
                <a:close/>
                <a:moveTo>
                  <a:pt x="1745113" y="1751327"/>
                </a:moveTo>
                <a:lnTo>
                  <a:pt x="1744034" y="1752406"/>
                </a:lnTo>
                <a:lnTo>
                  <a:pt x="1744034" y="1753485"/>
                </a:lnTo>
                <a:lnTo>
                  <a:pt x="1746192" y="1755643"/>
                </a:lnTo>
                <a:lnTo>
                  <a:pt x="1749429" y="1755643"/>
                </a:lnTo>
                <a:lnTo>
                  <a:pt x="1749429" y="1752406"/>
                </a:lnTo>
                <a:close/>
                <a:moveTo>
                  <a:pt x="2197066" y="1750974"/>
                </a:moveTo>
                <a:lnTo>
                  <a:pt x="2189514" y="1759471"/>
                </a:lnTo>
                <a:lnTo>
                  <a:pt x="2189514" y="1762708"/>
                </a:lnTo>
                <a:lnTo>
                  <a:pt x="2191672" y="1762708"/>
                </a:lnTo>
                <a:cubicBezTo>
                  <a:pt x="2195629" y="1762708"/>
                  <a:pt x="2198506" y="1760955"/>
                  <a:pt x="2200305" y="1757448"/>
                </a:cubicBezTo>
                <a:lnTo>
                  <a:pt x="2200305" y="1754211"/>
                </a:lnTo>
                <a:close/>
                <a:moveTo>
                  <a:pt x="8141418" y="1750653"/>
                </a:moveTo>
                <a:cubicBezTo>
                  <a:pt x="8144655" y="1754250"/>
                  <a:pt x="8147218" y="1756048"/>
                  <a:pt x="8149106" y="1756048"/>
                </a:cubicBezTo>
                <a:lnTo>
                  <a:pt x="8150185" y="1756048"/>
                </a:lnTo>
                <a:lnTo>
                  <a:pt x="8150185" y="1754969"/>
                </a:lnTo>
                <a:cubicBezTo>
                  <a:pt x="8148386" y="1754969"/>
                  <a:pt x="8145824" y="1753530"/>
                  <a:pt x="8142497" y="1750653"/>
                </a:cubicBezTo>
                <a:close/>
                <a:moveTo>
                  <a:pt x="2212038" y="1748816"/>
                </a:moveTo>
                <a:cubicBezTo>
                  <a:pt x="2208441" y="1750614"/>
                  <a:pt x="2206644" y="1753492"/>
                  <a:pt x="2206644" y="1757448"/>
                </a:cubicBezTo>
                <a:lnTo>
                  <a:pt x="2206644" y="1758392"/>
                </a:lnTo>
                <a:lnTo>
                  <a:pt x="2208802" y="1760550"/>
                </a:lnTo>
                <a:lnTo>
                  <a:pt x="2209881" y="1760550"/>
                </a:lnTo>
                <a:close/>
                <a:moveTo>
                  <a:pt x="579141" y="1748765"/>
                </a:moveTo>
                <a:lnTo>
                  <a:pt x="579141" y="1750788"/>
                </a:lnTo>
                <a:lnTo>
                  <a:pt x="584266" y="1753890"/>
                </a:lnTo>
                <a:lnTo>
                  <a:pt x="586290" y="1753890"/>
                </a:lnTo>
                <a:lnTo>
                  <a:pt x="586290" y="1751867"/>
                </a:lnTo>
                <a:cubicBezTo>
                  <a:pt x="582872" y="1751867"/>
                  <a:pt x="581164" y="1750833"/>
                  <a:pt x="581164" y="1748765"/>
                </a:cubicBezTo>
                <a:close/>
                <a:moveTo>
                  <a:pt x="4151271" y="1747737"/>
                </a:moveTo>
                <a:lnTo>
                  <a:pt x="4149248" y="1749895"/>
                </a:lnTo>
                <a:lnTo>
                  <a:pt x="4149248" y="1750974"/>
                </a:lnTo>
                <a:lnTo>
                  <a:pt x="4152350" y="1750974"/>
                </a:lnTo>
                <a:lnTo>
                  <a:pt x="4152350" y="1747737"/>
                </a:lnTo>
                <a:close/>
                <a:moveTo>
                  <a:pt x="1735403" y="1745932"/>
                </a:moveTo>
                <a:lnTo>
                  <a:pt x="1734325" y="1747011"/>
                </a:lnTo>
                <a:lnTo>
                  <a:pt x="1734325" y="1748090"/>
                </a:lnTo>
                <a:lnTo>
                  <a:pt x="1737560" y="1750248"/>
                </a:lnTo>
                <a:lnTo>
                  <a:pt x="1739719" y="1748090"/>
                </a:lnTo>
                <a:lnTo>
                  <a:pt x="1739719" y="1747011"/>
                </a:lnTo>
                <a:close/>
                <a:moveTo>
                  <a:pt x="9193554" y="1745714"/>
                </a:moveTo>
                <a:cubicBezTo>
                  <a:pt x="9193194" y="1749850"/>
                  <a:pt x="9192115" y="1753087"/>
                  <a:pt x="9190317" y="1755425"/>
                </a:cubicBezTo>
                <a:lnTo>
                  <a:pt x="9193554" y="1758527"/>
                </a:lnTo>
                <a:lnTo>
                  <a:pt x="9195712" y="1758527"/>
                </a:lnTo>
                <a:cubicBezTo>
                  <a:pt x="9197780" y="1757987"/>
                  <a:pt x="9199533" y="1755515"/>
                  <a:pt x="9200972" y="1751109"/>
                </a:cubicBezTo>
                <a:cubicBezTo>
                  <a:pt x="9199533" y="1747872"/>
                  <a:pt x="9198139" y="1746074"/>
                  <a:pt x="9196791" y="1745714"/>
                </a:cubicBezTo>
                <a:close/>
                <a:moveTo>
                  <a:pt x="3704443" y="1745393"/>
                </a:moveTo>
                <a:lnTo>
                  <a:pt x="3704443" y="1747551"/>
                </a:lnTo>
                <a:lnTo>
                  <a:pt x="3705522" y="1747551"/>
                </a:lnTo>
                <a:lnTo>
                  <a:pt x="3705522" y="1745393"/>
                </a:lnTo>
                <a:close/>
                <a:moveTo>
                  <a:pt x="7750832" y="1744719"/>
                </a:moveTo>
                <a:lnTo>
                  <a:pt x="7750832" y="1745798"/>
                </a:lnTo>
                <a:lnTo>
                  <a:pt x="7752990" y="1745798"/>
                </a:lnTo>
                <a:lnTo>
                  <a:pt x="7752990" y="1744719"/>
                </a:lnTo>
                <a:close/>
                <a:moveTo>
                  <a:pt x="7697961" y="1744719"/>
                </a:moveTo>
                <a:lnTo>
                  <a:pt x="7697961" y="1747956"/>
                </a:lnTo>
                <a:lnTo>
                  <a:pt x="7700119" y="1745798"/>
                </a:lnTo>
                <a:lnTo>
                  <a:pt x="7700119" y="1744719"/>
                </a:lnTo>
                <a:close/>
                <a:moveTo>
                  <a:pt x="7661275" y="1744719"/>
                </a:moveTo>
                <a:lnTo>
                  <a:pt x="7661275" y="1745798"/>
                </a:lnTo>
                <a:lnTo>
                  <a:pt x="7664512" y="1749035"/>
                </a:lnTo>
                <a:lnTo>
                  <a:pt x="7664512" y="1744719"/>
                </a:lnTo>
                <a:close/>
                <a:moveTo>
                  <a:pt x="7651564" y="1744719"/>
                </a:moveTo>
                <a:lnTo>
                  <a:pt x="7651564" y="1745798"/>
                </a:lnTo>
                <a:lnTo>
                  <a:pt x="7653722" y="1745798"/>
                </a:lnTo>
                <a:lnTo>
                  <a:pt x="7653722" y="1744719"/>
                </a:lnTo>
                <a:close/>
                <a:moveTo>
                  <a:pt x="7642932" y="1744719"/>
                </a:moveTo>
                <a:lnTo>
                  <a:pt x="7642932" y="1746877"/>
                </a:lnTo>
                <a:lnTo>
                  <a:pt x="7646169" y="1746877"/>
                </a:lnTo>
                <a:lnTo>
                  <a:pt x="7646169" y="1744719"/>
                </a:lnTo>
                <a:close/>
                <a:moveTo>
                  <a:pt x="2171441" y="1743556"/>
                </a:moveTo>
                <a:lnTo>
                  <a:pt x="2168205" y="1744635"/>
                </a:lnTo>
                <a:lnTo>
                  <a:pt x="2168205" y="1745714"/>
                </a:lnTo>
                <a:lnTo>
                  <a:pt x="2170363" y="1745714"/>
                </a:lnTo>
                <a:lnTo>
                  <a:pt x="2173599" y="1744635"/>
                </a:lnTo>
                <a:lnTo>
                  <a:pt x="2173599" y="1743556"/>
                </a:lnTo>
                <a:close/>
                <a:moveTo>
                  <a:pt x="2165102" y="1743556"/>
                </a:moveTo>
                <a:lnTo>
                  <a:pt x="2164023" y="1744635"/>
                </a:lnTo>
                <a:lnTo>
                  <a:pt x="2166180" y="1750974"/>
                </a:lnTo>
                <a:lnTo>
                  <a:pt x="2166180" y="1752053"/>
                </a:lnTo>
                <a:lnTo>
                  <a:pt x="2165102" y="1753132"/>
                </a:lnTo>
                <a:lnTo>
                  <a:pt x="2166180" y="1754211"/>
                </a:lnTo>
                <a:lnTo>
                  <a:pt x="2166180" y="1755290"/>
                </a:lnTo>
                <a:lnTo>
                  <a:pt x="2162944" y="1762708"/>
                </a:lnTo>
                <a:lnTo>
                  <a:pt x="2162944" y="1763787"/>
                </a:lnTo>
                <a:lnTo>
                  <a:pt x="2164023" y="1763787"/>
                </a:lnTo>
                <a:lnTo>
                  <a:pt x="2167126" y="1753132"/>
                </a:lnTo>
                <a:lnTo>
                  <a:pt x="2167126" y="1745714"/>
                </a:lnTo>
                <a:close/>
                <a:moveTo>
                  <a:pt x="8134809" y="1742965"/>
                </a:moveTo>
                <a:lnTo>
                  <a:pt x="8134809" y="1744044"/>
                </a:lnTo>
                <a:cubicBezTo>
                  <a:pt x="8136338" y="1744044"/>
                  <a:pt x="8137102" y="1745123"/>
                  <a:pt x="8137102" y="1747281"/>
                </a:cubicBezTo>
                <a:lnTo>
                  <a:pt x="8138181" y="1747281"/>
                </a:lnTo>
                <a:lnTo>
                  <a:pt x="8138181" y="1745123"/>
                </a:lnTo>
                <a:close/>
                <a:moveTo>
                  <a:pt x="8076812" y="1742965"/>
                </a:moveTo>
                <a:lnTo>
                  <a:pt x="8076812" y="1744044"/>
                </a:lnTo>
                <a:lnTo>
                  <a:pt x="8079105" y="1744044"/>
                </a:lnTo>
                <a:lnTo>
                  <a:pt x="8079105" y="1742965"/>
                </a:lnTo>
                <a:close/>
                <a:moveTo>
                  <a:pt x="8073576" y="1741886"/>
                </a:moveTo>
                <a:lnTo>
                  <a:pt x="8073576" y="1742965"/>
                </a:lnTo>
                <a:lnTo>
                  <a:pt x="8075734" y="1742965"/>
                </a:lnTo>
                <a:lnTo>
                  <a:pt x="8075734" y="1741886"/>
                </a:lnTo>
                <a:close/>
                <a:moveTo>
                  <a:pt x="4181214" y="1740319"/>
                </a:moveTo>
                <a:lnTo>
                  <a:pt x="4181214" y="1742477"/>
                </a:lnTo>
                <a:lnTo>
                  <a:pt x="4182293" y="1745714"/>
                </a:lnTo>
                <a:lnTo>
                  <a:pt x="4183372" y="1745714"/>
                </a:lnTo>
                <a:lnTo>
                  <a:pt x="4183372" y="1744635"/>
                </a:lnTo>
                <a:lnTo>
                  <a:pt x="4182293" y="1740319"/>
                </a:lnTo>
                <a:close/>
                <a:moveTo>
                  <a:pt x="6753405" y="1739510"/>
                </a:moveTo>
                <a:lnTo>
                  <a:pt x="6752326" y="1740589"/>
                </a:lnTo>
                <a:lnTo>
                  <a:pt x="6752326" y="1741668"/>
                </a:lnTo>
                <a:lnTo>
                  <a:pt x="6755563" y="1741668"/>
                </a:lnTo>
                <a:close/>
                <a:moveTo>
                  <a:pt x="2217299" y="1739240"/>
                </a:moveTo>
                <a:lnTo>
                  <a:pt x="2214062" y="1743556"/>
                </a:lnTo>
                <a:lnTo>
                  <a:pt x="2216220" y="1743556"/>
                </a:lnTo>
                <a:lnTo>
                  <a:pt x="2219458" y="1739240"/>
                </a:lnTo>
                <a:close/>
                <a:moveTo>
                  <a:pt x="7246900" y="1739124"/>
                </a:moveTo>
                <a:lnTo>
                  <a:pt x="7246900" y="1740203"/>
                </a:lnTo>
                <a:lnTo>
                  <a:pt x="7250002" y="1741282"/>
                </a:lnTo>
                <a:lnTo>
                  <a:pt x="7250002" y="1739124"/>
                </a:lnTo>
                <a:close/>
                <a:moveTo>
                  <a:pt x="7085724" y="1739124"/>
                </a:moveTo>
                <a:cubicBezTo>
                  <a:pt x="7082487" y="1741911"/>
                  <a:pt x="7079970" y="1743305"/>
                  <a:pt x="7078171" y="1743305"/>
                </a:cubicBezTo>
                <a:lnTo>
                  <a:pt x="7078171" y="1744384"/>
                </a:lnTo>
                <a:lnTo>
                  <a:pt x="7079250" y="1744384"/>
                </a:lnTo>
                <a:cubicBezTo>
                  <a:pt x="7083926" y="1742585"/>
                  <a:pt x="7086444" y="1740832"/>
                  <a:pt x="7086803" y="1739124"/>
                </a:cubicBezTo>
                <a:close/>
                <a:moveTo>
                  <a:pt x="5219238" y="1739054"/>
                </a:moveTo>
                <a:lnTo>
                  <a:pt x="5218159" y="1740133"/>
                </a:lnTo>
                <a:lnTo>
                  <a:pt x="5218159" y="1743370"/>
                </a:lnTo>
                <a:lnTo>
                  <a:pt x="5224768" y="1748900"/>
                </a:lnTo>
                <a:lnTo>
                  <a:pt x="5226926" y="1743370"/>
                </a:lnTo>
                <a:close/>
                <a:moveTo>
                  <a:pt x="8091109" y="1738649"/>
                </a:moveTo>
                <a:lnTo>
                  <a:pt x="8080184" y="1741886"/>
                </a:lnTo>
                <a:lnTo>
                  <a:pt x="8080184" y="1742965"/>
                </a:lnTo>
                <a:lnTo>
                  <a:pt x="8083421" y="1742965"/>
                </a:lnTo>
                <a:cubicBezTo>
                  <a:pt x="8083421" y="1741526"/>
                  <a:pt x="8086344" y="1740447"/>
                  <a:pt x="8092188" y="1739728"/>
                </a:cubicBezTo>
                <a:lnTo>
                  <a:pt x="8092188" y="1738649"/>
                </a:lnTo>
                <a:close/>
                <a:moveTo>
                  <a:pt x="560663" y="1738514"/>
                </a:moveTo>
                <a:lnTo>
                  <a:pt x="560663" y="1739458"/>
                </a:lnTo>
                <a:lnTo>
                  <a:pt x="562686" y="1739458"/>
                </a:lnTo>
                <a:lnTo>
                  <a:pt x="562686" y="1738514"/>
                </a:lnTo>
                <a:close/>
                <a:moveTo>
                  <a:pt x="7763780" y="1738244"/>
                </a:moveTo>
                <a:lnTo>
                  <a:pt x="7763780" y="1739323"/>
                </a:lnTo>
                <a:lnTo>
                  <a:pt x="7765938" y="1739323"/>
                </a:lnTo>
                <a:lnTo>
                  <a:pt x="7765938" y="1738244"/>
                </a:lnTo>
                <a:close/>
                <a:moveTo>
                  <a:pt x="569835" y="1737435"/>
                </a:moveTo>
                <a:cubicBezTo>
                  <a:pt x="568486" y="1740223"/>
                  <a:pt x="566463" y="1741616"/>
                  <a:pt x="563765" y="1741616"/>
                </a:cubicBezTo>
                <a:lnTo>
                  <a:pt x="563765" y="1743640"/>
                </a:lnTo>
                <a:lnTo>
                  <a:pt x="564710" y="1743640"/>
                </a:lnTo>
                <a:lnTo>
                  <a:pt x="569835" y="1739458"/>
                </a:lnTo>
                <a:lnTo>
                  <a:pt x="570914" y="1739458"/>
                </a:lnTo>
                <a:cubicBezTo>
                  <a:pt x="571904" y="1739458"/>
                  <a:pt x="573611" y="1741886"/>
                  <a:pt x="576039" y="1746742"/>
                </a:cubicBezTo>
                <a:lnTo>
                  <a:pt x="577118" y="1746742"/>
                </a:lnTo>
                <a:cubicBezTo>
                  <a:pt x="577118" y="1742965"/>
                  <a:pt x="574690" y="1739863"/>
                  <a:pt x="569835" y="1737435"/>
                </a:cubicBezTo>
                <a:close/>
                <a:moveTo>
                  <a:pt x="7801546" y="1737165"/>
                </a:moveTo>
                <a:lnTo>
                  <a:pt x="7803704" y="1737165"/>
                </a:lnTo>
                <a:lnTo>
                  <a:pt x="7803704" y="1739323"/>
                </a:lnTo>
                <a:close/>
                <a:moveTo>
                  <a:pt x="5121723" y="1736761"/>
                </a:moveTo>
                <a:lnTo>
                  <a:pt x="5121723" y="1739054"/>
                </a:lnTo>
                <a:lnTo>
                  <a:pt x="5122937" y="1739054"/>
                </a:lnTo>
                <a:lnTo>
                  <a:pt x="5122937" y="1736761"/>
                </a:lnTo>
                <a:close/>
                <a:moveTo>
                  <a:pt x="4157745" y="1736138"/>
                </a:moveTo>
                <a:cubicBezTo>
                  <a:pt x="4153429" y="1736138"/>
                  <a:pt x="4151271" y="1737891"/>
                  <a:pt x="4151271" y="1741398"/>
                </a:cubicBezTo>
                <a:lnTo>
                  <a:pt x="4152350" y="1744635"/>
                </a:lnTo>
                <a:lnTo>
                  <a:pt x="4154508" y="1744635"/>
                </a:lnTo>
                <a:lnTo>
                  <a:pt x="4159903" y="1739240"/>
                </a:lnTo>
                <a:lnTo>
                  <a:pt x="4159903" y="1738161"/>
                </a:lnTo>
                <a:close/>
                <a:moveTo>
                  <a:pt x="4077764" y="1736138"/>
                </a:moveTo>
                <a:lnTo>
                  <a:pt x="4077764" y="1737082"/>
                </a:lnTo>
                <a:lnTo>
                  <a:pt x="4079922" y="1737082"/>
                </a:lnTo>
                <a:lnTo>
                  <a:pt x="4079922" y="1736138"/>
                </a:lnTo>
                <a:close/>
                <a:moveTo>
                  <a:pt x="8100955" y="1735412"/>
                </a:moveTo>
                <a:lnTo>
                  <a:pt x="8100955" y="1736491"/>
                </a:lnTo>
                <a:lnTo>
                  <a:pt x="8103113" y="1736491"/>
                </a:lnTo>
                <a:lnTo>
                  <a:pt x="8103113" y="1735412"/>
                </a:lnTo>
                <a:close/>
                <a:moveTo>
                  <a:pt x="1191463" y="1735277"/>
                </a:moveTo>
                <a:lnTo>
                  <a:pt x="1191463" y="1737435"/>
                </a:lnTo>
                <a:lnTo>
                  <a:pt x="1192543" y="1737435"/>
                </a:lnTo>
                <a:lnTo>
                  <a:pt x="1192543" y="1735277"/>
                </a:lnTo>
                <a:close/>
                <a:moveTo>
                  <a:pt x="3180330" y="1735142"/>
                </a:moveTo>
                <a:lnTo>
                  <a:pt x="3180330" y="1737300"/>
                </a:lnTo>
                <a:lnTo>
                  <a:pt x="3181409" y="1737300"/>
                </a:lnTo>
                <a:lnTo>
                  <a:pt x="3181409" y="1735142"/>
                </a:lnTo>
                <a:close/>
                <a:moveTo>
                  <a:pt x="8095425" y="1734333"/>
                </a:moveTo>
                <a:lnTo>
                  <a:pt x="8095425" y="1735412"/>
                </a:lnTo>
                <a:lnTo>
                  <a:pt x="8098797" y="1735412"/>
                </a:lnTo>
                <a:lnTo>
                  <a:pt x="8098797" y="1734333"/>
                </a:lnTo>
                <a:close/>
                <a:moveTo>
                  <a:pt x="574960" y="1734333"/>
                </a:moveTo>
                <a:lnTo>
                  <a:pt x="574960" y="1737435"/>
                </a:lnTo>
                <a:lnTo>
                  <a:pt x="578062" y="1740537"/>
                </a:lnTo>
                <a:lnTo>
                  <a:pt x="579141" y="1740537"/>
                </a:lnTo>
                <a:lnTo>
                  <a:pt x="579141" y="1736491"/>
                </a:lnTo>
                <a:lnTo>
                  <a:pt x="577118" y="1734333"/>
                </a:lnTo>
                <a:close/>
                <a:moveTo>
                  <a:pt x="3602747" y="1733524"/>
                </a:moveTo>
                <a:lnTo>
                  <a:pt x="3602747" y="1734603"/>
                </a:lnTo>
                <a:lnTo>
                  <a:pt x="3605984" y="1737840"/>
                </a:lnTo>
                <a:lnTo>
                  <a:pt x="3605984" y="1736761"/>
                </a:lnTo>
                <a:close/>
                <a:moveTo>
                  <a:pt x="715365" y="1733389"/>
                </a:moveTo>
                <a:lnTo>
                  <a:pt x="712263" y="1736491"/>
                </a:lnTo>
                <a:lnTo>
                  <a:pt x="712263" y="1739458"/>
                </a:lnTo>
                <a:lnTo>
                  <a:pt x="713342" y="1739458"/>
                </a:lnTo>
                <a:lnTo>
                  <a:pt x="715365" y="1735412"/>
                </a:lnTo>
                <a:close/>
                <a:moveTo>
                  <a:pt x="7706593" y="1732849"/>
                </a:moveTo>
                <a:lnTo>
                  <a:pt x="7706593" y="1735007"/>
                </a:lnTo>
                <a:lnTo>
                  <a:pt x="7709830" y="1735007"/>
                </a:lnTo>
                <a:lnTo>
                  <a:pt x="7709830" y="1733928"/>
                </a:lnTo>
                <a:close/>
                <a:moveTo>
                  <a:pt x="4218439" y="1731822"/>
                </a:moveTo>
                <a:lnTo>
                  <a:pt x="4218439" y="1732901"/>
                </a:lnTo>
                <a:lnTo>
                  <a:pt x="4219518" y="1737082"/>
                </a:lnTo>
                <a:lnTo>
                  <a:pt x="4220597" y="1737082"/>
                </a:lnTo>
                <a:lnTo>
                  <a:pt x="4220597" y="1735059"/>
                </a:lnTo>
                <a:lnTo>
                  <a:pt x="4219518" y="1731822"/>
                </a:lnTo>
                <a:close/>
                <a:moveTo>
                  <a:pt x="7625668" y="1731770"/>
                </a:moveTo>
                <a:lnTo>
                  <a:pt x="7625668" y="1733928"/>
                </a:lnTo>
                <a:lnTo>
                  <a:pt x="7626747" y="1733928"/>
                </a:lnTo>
                <a:lnTo>
                  <a:pt x="7626747" y="1731770"/>
                </a:lnTo>
                <a:close/>
                <a:moveTo>
                  <a:pt x="3193413" y="1730826"/>
                </a:moveTo>
                <a:cubicBezTo>
                  <a:pt x="3189907" y="1730826"/>
                  <a:pt x="3187344" y="1735502"/>
                  <a:pt x="3185726" y="1744853"/>
                </a:cubicBezTo>
                <a:lnTo>
                  <a:pt x="3184647" y="1744853"/>
                </a:lnTo>
                <a:cubicBezTo>
                  <a:pt x="3186624" y="1750248"/>
                  <a:pt x="3188423" y="1753126"/>
                  <a:pt x="3190042" y="1753485"/>
                </a:cubicBezTo>
                <a:lnTo>
                  <a:pt x="3191255" y="1753485"/>
                </a:lnTo>
                <a:lnTo>
                  <a:pt x="3193413" y="1751327"/>
                </a:lnTo>
                <a:cubicBezTo>
                  <a:pt x="3193413" y="1748630"/>
                  <a:pt x="3191930" y="1745393"/>
                  <a:pt x="3188963" y="1741616"/>
                </a:cubicBezTo>
                <a:lnTo>
                  <a:pt x="3188963" y="1740537"/>
                </a:lnTo>
                <a:cubicBezTo>
                  <a:pt x="3188963" y="1739278"/>
                  <a:pt x="3191525" y="1737840"/>
                  <a:pt x="3196650" y="1736221"/>
                </a:cubicBezTo>
                <a:lnTo>
                  <a:pt x="3196650" y="1731905"/>
                </a:lnTo>
                <a:close/>
                <a:moveTo>
                  <a:pt x="5113091" y="1730287"/>
                </a:moveTo>
                <a:lnTo>
                  <a:pt x="5115249" y="1732445"/>
                </a:lnTo>
                <a:lnTo>
                  <a:pt x="5119565" y="1732445"/>
                </a:lnTo>
                <a:lnTo>
                  <a:pt x="5119565" y="1731366"/>
                </a:lnTo>
                <a:lnTo>
                  <a:pt x="5114170" y="1730287"/>
                </a:lnTo>
                <a:close/>
                <a:moveTo>
                  <a:pt x="1069670" y="1729882"/>
                </a:moveTo>
                <a:lnTo>
                  <a:pt x="1068592" y="1735277"/>
                </a:lnTo>
                <a:lnTo>
                  <a:pt x="1068592" y="1738514"/>
                </a:lnTo>
                <a:lnTo>
                  <a:pt x="1070749" y="1740672"/>
                </a:lnTo>
                <a:lnTo>
                  <a:pt x="1071828" y="1740672"/>
                </a:lnTo>
                <a:lnTo>
                  <a:pt x="1076143" y="1736356"/>
                </a:lnTo>
                <a:lnTo>
                  <a:pt x="1076143" y="1733119"/>
                </a:lnTo>
                <a:lnTo>
                  <a:pt x="1072907" y="1729882"/>
                </a:lnTo>
                <a:close/>
                <a:moveTo>
                  <a:pt x="1602416" y="1729747"/>
                </a:moveTo>
                <a:lnTo>
                  <a:pt x="1602416" y="1731905"/>
                </a:lnTo>
                <a:lnTo>
                  <a:pt x="1604573" y="1734063"/>
                </a:lnTo>
                <a:lnTo>
                  <a:pt x="1604573" y="1731905"/>
                </a:lnTo>
                <a:close/>
                <a:moveTo>
                  <a:pt x="723593" y="1729208"/>
                </a:moveTo>
                <a:cubicBezTo>
                  <a:pt x="723593" y="1734333"/>
                  <a:pt x="721210" y="1737435"/>
                  <a:pt x="716444" y="1738514"/>
                </a:cubicBezTo>
                <a:lnTo>
                  <a:pt x="716444" y="1739458"/>
                </a:lnTo>
                <a:lnTo>
                  <a:pt x="722515" y="1740537"/>
                </a:lnTo>
                <a:lnTo>
                  <a:pt x="721570" y="1739458"/>
                </a:lnTo>
                <a:lnTo>
                  <a:pt x="721570" y="1738514"/>
                </a:lnTo>
                <a:lnTo>
                  <a:pt x="724537" y="1733389"/>
                </a:lnTo>
                <a:lnTo>
                  <a:pt x="724537" y="1729208"/>
                </a:lnTo>
                <a:close/>
                <a:moveTo>
                  <a:pt x="8187410" y="1728803"/>
                </a:moveTo>
                <a:lnTo>
                  <a:pt x="8187410" y="1730961"/>
                </a:lnTo>
                <a:lnTo>
                  <a:pt x="8189568" y="1730961"/>
                </a:lnTo>
                <a:close/>
                <a:moveTo>
                  <a:pt x="7146958" y="1728333"/>
                </a:moveTo>
                <a:lnTo>
                  <a:pt x="7146958" y="1729412"/>
                </a:lnTo>
                <a:lnTo>
                  <a:pt x="7152353" y="1730491"/>
                </a:lnTo>
                <a:lnTo>
                  <a:pt x="7153432" y="1730491"/>
                </a:lnTo>
                <a:lnTo>
                  <a:pt x="7153432" y="1729412"/>
                </a:lnTo>
                <a:lnTo>
                  <a:pt x="7149116" y="1728333"/>
                </a:lnTo>
                <a:close/>
                <a:moveTo>
                  <a:pt x="1711666" y="1727589"/>
                </a:moveTo>
                <a:lnTo>
                  <a:pt x="1709506" y="1729747"/>
                </a:lnTo>
                <a:lnTo>
                  <a:pt x="1709506" y="1735142"/>
                </a:lnTo>
                <a:lnTo>
                  <a:pt x="1723533" y="1738379"/>
                </a:lnTo>
                <a:lnTo>
                  <a:pt x="1722455" y="1742695"/>
                </a:lnTo>
                <a:lnTo>
                  <a:pt x="1722455" y="1747011"/>
                </a:lnTo>
                <a:lnTo>
                  <a:pt x="1723533" y="1747011"/>
                </a:lnTo>
                <a:cubicBezTo>
                  <a:pt x="1723533" y="1742875"/>
                  <a:pt x="1724613" y="1739638"/>
                  <a:pt x="1726770" y="1737300"/>
                </a:cubicBezTo>
                <a:lnTo>
                  <a:pt x="1726770" y="1735142"/>
                </a:lnTo>
                <a:cubicBezTo>
                  <a:pt x="1723352" y="1735142"/>
                  <a:pt x="1720117" y="1732625"/>
                  <a:pt x="1717060" y="1727589"/>
                </a:cubicBezTo>
                <a:close/>
                <a:moveTo>
                  <a:pt x="4216416" y="1727506"/>
                </a:moveTo>
                <a:lnTo>
                  <a:pt x="4214258" y="1729664"/>
                </a:lnTo>
                <a:lnTo>
                  <a:pt x="4215337" y="1730743"/>
                </a:lnTo>
                <a:lnTo>
                  <a:pt x="4217360" y="1730743"/>
                </a:lnTo>
                <a:close/>
                <a:moveTo>
                  <a:pt x="7143721" y="1727254"/>
                </a:moveTo>
                <a:lnTo>
                  <a:pt x="7143721" y="1730491"/>
                </a:lnTo>
                <a:lnTo>
                  <a:pt x="7144800" y="1730491"/>
                </a:lnTo>
                <a:lnTo>
                  <a:pt x="7144800" y="1727254"/>
                </a:lnTo>
                <a:close/>
                <a:moveTo>
                  <a:pt x="7257556" y="1725096"/>
                </a:moveTo>
                <a:lnTo>
                  <a:pt x="7255398" y="1727254"/>
                </a:lnTo>
                <a:lnTo>
                  <a:pt x="7255398" y="1728333"/>
                </a:lnTo>
                <a:lnTo>
                  <a:pt x="7259714" y="1728333"/>
                </a:lnTo>
                <a:lnTo>
                  <a:pt x="7259714" y="1725096"/>
                </a:lnTo>
                <a:close/>
                <a:moveTo>
                  <a:pt x="7159906" y="1725096"/>
                </a:moveTo>
                <a:lnTo>
                  <a:pt x="7154511" y="1727254"/>
                </a:lnTo>
                <a:lnTo>
                  <a:pt x="7154511" y="1729412"/>
                </a:lnTo>
                <a:lnTo>
                  <a:pt x="7160985" y="1726175"/>
                </a:lnTo>
                <a:lnTo>
                  <a:pt x="7160985" y="1725096"/>
                </a:lnTo>
                <a:close/>
                <a:moveTo>
                  <a:pt x="7143721" y="1725096"/>
                </a:moveTo>
                <a:lnTo>
                  <a:pt x="7143721" y="1726175"/>
                </a:lnTo>
                <a:lnTo>
                  <a:pt x="7146958" y="1726175"/>
                </a:lnTo>
                <a:lnTo>
                  <a:pt x="7146958" y="1725096"/>
                </a:lnTo>
                <a:close/>
                <a:moveTo>
                  <a:pt x="727639" y="1724083"/>
                </a:moveTo>
                <a:lnTo>
                  <a:pt x="727639" y="1726241"/>
                </a:lnTo>
                <a:lnTo>
                  <a:pt x="728718" y="1726241"/>
                </a:lnTo>
                <a:lnTo>
                  <a:pt x="728718" y="1724083"/>
                </a:lnTo>
                <a:close/>
                <a:moveTo>
                  <a:pt x="7096514" y="1722938"/>
                </a:moveTo>
                <a:cubicBezTo>
                  <a:pt x="7095256" y="1722938"/>
                  <a:pt x="7092738" y="1727254"/>
                  <a:pt x="7088961" y="1735886"/>
                </a:cubicBezTo>
                <a:lnTo>
                  <a:pt x="7088961" y="1736965"/>
                </a:lnTo>
                <a:lnTo>
                  <a:pt x="7090040" y="1736965"/>
                </a:lnTo>
                <a:cubicBezTo>
                  <a:pt x="7091659" y="1731391"/>
                  <a:pt x="7094177" y="1726715"/>
                  <a:pt x="7097593" y="1722938"/>
                </a:cubicBezTo>
                <a:close/>
                <a:moveTo>
                  <a:pt x="3188963" y="1721115"/>
                </a:moveTo>
                <a:lnTo>
                  <a:pt x="3186805" y="1723273"/>
                </a:lnTo>
                <a:lnTo>
                  <a:pt x="3187884" y="1724352"/>
                </a:lnTo>
                <a:lnTo>
                  <a:pt x="3188963" y="1724352"/>
                </a:lnTo>
                <a:lnTo>
                  <a:pt x="3190042" y="1723273"/>
                </a:lnTo>
                <a:lnTo>
                  <a:pt x="3190042" y="1721115"/>
                </a:lnTo>
                <a:close/>
                <a:moveTo>
                  <a:pt x="9177369" y="1721032"/>
                </a:moveTo>
                <a:lnTo>
                  <a:pt x="9177369" y="1722111"/>
                </a:lnTo>
                <a:lnTo>
                  <a:pt x="9181685" y="1722111"/>
                </a:lnTo>
                <a:lnTo>
                  <a:pt x="9181685" y="1721032"/>
                </a:lnTo>
                <a:close/>
                <a:moveTo>
                  <a:pt x="6798723" y="1720087"/>
                </a:moveTo>
                <a:lnTo>
                  <a:pt x="6796565" y="1722245"/>
                </a:lnTo>
                <a:lnTo>
                  <a:pt x="6797644" y="1723324"/>
                </a:lnTo>
                <a:lnTo>
                  <a:pt x="6798723" y="1723324"/>
                </a:lnTo>
                <a:lnTo>
                  <a:pt x="6800881" y="1721166"/>
                </a:lnTo>
                <a:lnTo>
                  <a:pt x="6800881" y="1720087"/>
                </a:lnTo>
                <a:close/>
                <a:moveTo>
                  <a:pt x="4079922" y="1720087"/>
                </a:moveTo>
                <a:lnTo>
                  <a:pt x="4077764" y="1722245"/>
                </a:lnTo>
                <a:lnTo>
                  <a:pt x="4077764" y="1725348"/>
                </a:lnTo>
                <a:lnTo>
                  <a:pt x="4082080" y="1725348"/>
                </a:lnTo>
                <a:lnTo>
                  <a:pt x="4084103" y="1723324"/>
                </a:lnTo>
                <a:lnTo>
                  <a:pt x="4084103" y="1722245"/>
                </a:lnTo>
                <a:lnTo>
                  <a:pt x="4082080" y="1720087"/>
                </a:lnTo>
                <a:close/>
                <a:moveTo>
                  <a:pt x="717389" y="1720036"/>
                </a:moveTo>
                <a:lnTo>
                  <a:pt x="715365" y="1723138"/>
                </a:lnTo>
                <a:lnTo>
                  <a:pt x="715365" y="1729208"/>
                </a:lnTo>
                <a:lnTo>
                  <a:pt x="717389" y="1731366"/>
                </a:lnTo>
                <a:lnTo>
                  <a:pt x="718469" y="1726241"/>
                </a:lnTo>
                <a:lnTo>
                  <a:pt x="717389" y="1725162"/>
                </a:lnTo>
                <a:lnTo>
                  <a:pt x="717389" y="1724083"/>
                </a:lnTo>
                <a:lnTo>
                  <a:pt x="719412" y="1721115"/>
                </a:lnTo>
                <a:lnTo>
                  <a:pt x="718469" y="1720036"/>
                </a:lnTo>
                <a:close/>
                <a:moveTo>
                  <a:pt x="7144800" y="1717543"/>
                </a:moveTo>
                <a:lnTo>
                  <a:pt x="7144800" y="1719701"/>
                </a:lnTo>
                <a:lnTo>
                  <a:pt x="7145879" y="1719701"/>
                </a:lnTo>
                <a:lnTo>
                  <a:pt x="7145879" y="1717543"/>
                </a:lnTo>
                <a:close/>
                <a:moveTo>
                  <a:pt x="7131987" y="1717543"/>
                </a:moveTo>
                <a:lnTo>
                  <a:pt x="7138326" y="1725096"/>
                </a:lnTo>
                <a:lnTo>
                  <a:pt x="7139405" y="1725096"/>
                </a:lnTo>
                <a:cubicBezTo>
                  <a:pt x="7139405" y="1723658"/>
                  <a:pt x="7140484" y="1722938"/>
                  <a:pt x="7142642" y="1722938"/>
                </a:cubicBezTo>
                <a:lnTo>
                  <a:pt x="7142642" y="1721859"/>
                </a:lnTo>
                <a:cubicBezTo>
                  <a:pt x="7138326" y="1721859"/>
                  <a:pt x="7135089" y="1720421"/>
                  <a:pt x="7132931" y="1717543"/>
                </a:cubicBezTo>
                <a:close/>
                <a:moveTo>
                  <a:pt x="7083566" y="1717543"/>
                </a:moveTo>
                <a:lnTo>
                  <a:pt x="7081408" y="1719701"/>
                </a:lnTo>
                <a:lnTo>
                  <a:pt x="7081408" y="1722938"/>
                </a:lnTo>
                <a:lnTo>
                  <a:pt x="7084645" y="1722938"/>
                </a:lnTo>
                <a:cubicBezTo>
                  <a:pt x="7086264" y="1722938"/>
                  <a:pt x="7087343" y="1721140"/>
                  <a:pt x="7087882" y="1717543"/>
                </a:cubicBezTo>
                <a:close/>
                <a:moveTo>
                  <a:pt x="5117407" y="1717069"/>
                </a:moveTo>
                <a:lnTo>
                  <a:pt x="5117407" y="1719362"/>
                </a:lnTo>
                <a:lnTo>
                  <a:pt x="5118486" y="1719362"/>
                </a:lnTo>
                <a:lnTo>
                  <a:pt x="5118486" y="1717069"/>
                </a:lnTo>
                <a:close/>
                <a:moveTo>
                  <a:pt x="2231191" y="1716850"/>
                </a:moveTo>
                <a:lnTo>
                  <a:pt x="2225796" y="1722245"/>
                </a:lnTo>
                <a:lnTo>
                  <a:pt x="2225796" y="1723190"/>
                </a:lnTo>
                <a:lnTo>
                  <a:pt x="2233350" y="1725348"/>
                </a:lnTo>
                <a:lnTo>
                  <a:pt x="2235372" y="1725348"/>
                </a:lnTo>
                <a:lnTo>
                  <a:pt x="2237530" y="1723190"/>
                </a:lnTo>
                <a:lnTo>
                  <a:pt x="2237530" y="1722245"/>
                </a:lnTo>
                <a:lnTo>
                  <a:pt x="2232270" y="1716850"/>
                </a:lnTo>
                <a:close/>
                <a:moveTo>
                  <a:pt x="5231242" y="1715990"/>
                </a:moveTo>
                <a:cubicBezTo>
                  <a:pt x="5231242" y="1718238"/>
                  <a:pt x="5229804" y="1720081"/>
                  <a:pt x="5226926" y="1721520"/>
                </a:cubicBezTo>
                <a:lnTo>
                  <a:pt x="5223554" y="1721520"/>
                </a:lnTo>
                <a:lnTo>
                  <a:pt x="5220317" y="1719362"/>
                </a:lnTo>
                <a:lnTo>
                  <a:pt x="5218159" y="1719362"/>
                </a:lnTo>
                <a:lnTo>
                  <a:pt x="5218159" y="1721520"/>
                </a:lnTo>
                <a:lnTo>
                  <a:pt x="5228005" y="1730287"/>
                </a:lnTo>
                <a:lnTo>
                  <a:pt x="5229084" y="1730287"/>
                </a:lnTo>
                <a:lnTo>
                  <a:pt x="5233535" y="1725836"/>
                </a:lnTo>
                <a:lnTo>
                  <a:pt x="5233535" y="1715990"/>
                </a:lnTo>
                <a:close/>
                <a:moveTo>
                  <a:pt x="5120644" y="1714911"/>
                </a:moveTo>
                <a:lnTo>
                  <a:pt x="5120644" y="1715990"/>
                </a:lnTo>
                <a:lnTo>
                  <a:pt x="5124016" y="1715990"/>
                </a:lnTo>
                <a:lnTo>
                  <a:pt x="5124016" y="1714911"/>
                </a:lnTo>
                <a:close/>
                <a:moveTo>
                  <a:pt x="5105403" y="1714911"/>
                </a:moveTo>
                <a:lnTo>
                  <a:pt x="5096636" y="1717069"/>
                </a:lnTo>
                <a:lnTo>
                  <a:pt x="5096636" y="1718148"/>
                </a:lnTo>
                <a:lnTo>
                  <a:pt x="5100953" y="1722599"/>
                </a:lnTo>
                <a:lnTo>
                  <a:pt x="5106482" y="1722599"/>
                </a:lnTo>
                <a:lnTo>
                  <a:pt x="5106482" y="1717069"/>
                </a:lnTo>
                <a:lnTo>
                  <a:pt x="5105403" y="1715990"/>
                </a:lnTo>
                <a:close/>
                <a:moveTo>
                  <a:pt x="7141563" y="1714306"/>
                </a:moveTo>
                <a:lnTo>
                  <a:pt x="7143721" y="1716464"/>
                </a:lnTo>
                <a:lnTo>
                  <a:pt x="7143721" y="1714306"/>
                </a:lnTo>
                <a:close/>
                <a:moveTo>
                  <a:pt x="4168400" y="1713748"/>
                </a:moveTo>
                <a:lnTo>
                  <a:pt x="4165163" y="1719008"/>
                </a:lnTo>
                <a:lnTo>
                  <a:pt x="4168400" y="1731822"/>
                </a:lnTo>
                <a:cubicBezTo>
                  <a:pt x="4169839" y="1731822"/>
                  <a:pt x="4170558" y="1730383"/>
                  <a:pt x="4170558" y="1727506"/>
                </a:cubicBezTo>
                <a:cubicBezTo>
                  <a:pt x="4173345" y="1722560"/>
                  <a:pt x="4176178" y="1720087"/>
                  <a:pt x="4179056" y="1720087"/>
                </a:cubicBezTo>
                <a:lnTo>
                  <a:pt x="4179056" y="1716850"/>
                </a:lnTo>
                <a:lnTo>
                  <a:pt x="4175819" y="1713748"/>
                </a:lnTo>
                <a:close/>
                <a:moveTo>
                  <a:pt x="8248644" y="1712483"/>
                </a:moveTo>
                <a:lnTo>
                  <a:pt x="8245272" y="1715855"/>
                </a:lnTo>
                <a:lnTo>
                  <a:pt x="8248644" y="1718013"/>
                </a:lnTo>
                <a:lnTo>
                  <a:pt x="8249723" y="1718013"/>
                </a:lnTo>
                <a:lnTo>
                  <a:pt x="8251881" y="1715855"/>
                </a:lnTo>
                <a:lnTo>
                  <a:pt x="8251881" y="1714776"/>
                </a:lnTo>
                <a:lnTo>
                  <a:pt x="8249723" y="1712483"/>
                </a:lnTo>
                <a:close/>
                <a:moveTo>
                  <a:pt x="8600250" y="1711809"/>
                </a:moveTo>
                <a:lnTo>
                  <a:pt x="8599171" y="1716125"/>
                </a:lnTo>
                <a:lnTo>
                  <a:pt x="8600250" y="1717204"/>
                </a:lnTo>
                <a:lnTo>
                  <a:pt x="8601329" y="1717204"/>
                </a:lnTo>
                <a:lnTo>
                  <a:pt x="8602408" y="1716125"/>
                </a:lnTo>
                <a:lnTo>
                  <a:pt x="8602408" y="1715046"/>
                </a:lnTo>
                <a:lnTo>
                  <a:pt x="8601329" y="1711809"/>
                </a:lnTo>
                <a:close/>
                <a:moveTo>
                  <a:pt x="45991" y="1711660"/>
                </a:moveTo>
                <a:cubicBezTo>
                  <a:pt x="43115" y="1712379"/>
                  <a:pt x="41676" y="1714133"/>
                  <a:pt x="41676" y="1716920"/>
                </a:cubicBezTo>
                <a:cubicBezTo>
                  <a:pt x="42754" y="1719797"/>
                  <a:pt x="43833" y="1721236"/>
                  <a:pt x="44913" y="1721236"/>
                </a:cubicBezTo>
                <a:lnTo>
                  <a:pt x="47070" y="1717999"/>
                </a:lnTo>
                <a:lnTo>
                  <a:pt x="47070" y="1713818"/>
                </a:lnTo>
                <a:lnTo>
                  <a:pt x="45991" y="1712739"/>
                </a:lnTo>
                <a:close/>
                <a:moveTo>
                  <a:pt x="3591957" y="1710865"/>
                </a:moveTo>
                <a:lnTo>
                  <a:pt x="3591957" y="1711944"/>
                </a:lnTo>
                <a:lnTo>
                  <a:pt x="3594115" y="1711944"/>
                </a:lnTo>
                <a:lnTo>
                  <a:pt x="3594115" y="1710865"/>
                </a:lnTo>
                <a:close/>
                <a:moveTo>
                  <a:pt x="709162" y="1710865"/>
                </a:moveTo>
                <a:lnTo>
                  <a:pt x="707138" y="1712888"/>
                </a:lnTo>
                <a:lnTo>
                  <a:pt x="707138" y="1714911"/>
                </a:lnTo>
                <a:lnTo>
                  <a:pt x="712263" y="1714911"/>
                </a:lnTo>
                <a:lnTo>
                  <a:pt x="712263" y="1713967"/>
                </a:lnTo>
                <a:lnTo>
                  <a:pt x="711319" y="1710865"/>
                </a:lnTo>
                <a:close/>
                <a:moveTo>
                  <a:pt x="5563696" y="1710190"/>
                </a:moveTo>
                <a:lnTo>
                  <a:pt x="5563696" y="1711269"/>
                </a:lnTo>
                <a:lnTo>
                  <a:pt x="5565854" y="1711269"/>
                </a:lnTo>
                <a:lnTo>
                  <a:pt x="5565854" y="1710190"/>
                </a:lnTo>
                <a:close/>
                <a:moveTo>
                  <a:pt x="720492" y="1709786"/>
                </a:moveTo>
                <a:lnTo>
                  <a:pt x="719412" y="1714911"/>
                </a:lnTo>
                <a:lnTo>
                  <a:pt x="720492" y="1714911"/>
                </a:lnTo>
                <a:lnTo>
                  <a:pt x="719412" y="1715990"/>
                </a:lnTo>
                <a:lnTo>
                  <a:pt x="719412" y="1718013"/>
                </a:lnTo>
                <a:lnTo>
                  <a:pt x="720492" y="1718013"/>
                </a:lnTo>
                <a:lnTo>
                  <a:pt x="720492" y="1715990"/>
                </a:lnTo>
                <a:lnTo>
                  <a:pt x="721570" y="1715990"/>
                </a:lnTo>
                <a:lnTo>
                  <a:pt x="720492" y="1714911"/>
                </a:lnTo>
                <a:lnTo>
                  <a:pt x="720492" y="1713967"/>
                </a:lnTo>
                <a:lnTo>
                  <a:pt x="721570" y="1710865"/>
                </a:lnTo>
                <a:lnTo>
                  <a:pt x="721570" y="1709786"/>
                </a:lnTo>
                <a:close/>
                <a:moveTo>
                  <a:pt x="574960" y="1709786"/>
                </a:moveTo>
                <a:lnTo>
                  <a:pt x="574960" y="1710865"/>
                </a:lnTo>
                <a:lnTo>
                  <a:pt x="577118" y="1712888"/>
                </a:lnTo>
                <a:lnTo>
                  <a:pt x="578062" y="1711809"/>
                </a:lnTo>
                <a:lnTo>
                  <a:pt x="578062" y="1710865"/>
                </a:lnTo>
                <a:lnTo>
                  <a:pt x="577118" y="1709786"/>
                </a:lnTo>
                <a:close/>
                <a:moveTo>
                  <a:pt x="7702277" y="1709111"/>
                </a:moveTo>
                <a:lnTo>
                  <a:pt x="7702277" y="1711269"/>
                </a:lnTo>
                <a:lnTo>
                  <a:pt x="7704435" y="1709111"/>
                </a:lnTo>
                <a:close/>
                <a:moveTo>
                  <a:pt x="3605984" y="1708707"/>
                </a:moveTo>
                <a:cubicBezTo>
                  <a:pt x="3597352" y="1711764"/>
                  <a:pt x="3593036" y="1714641"/>
                  <a:pt x="3593036" y="1717339"/>
                </a:cubicBezTo>
                <a:lnTo>
                  <a:pt x="3593036" y="1719497"/>
                </a:lnTo>
                <a:lnTo>
                  <a:pt x="3600589" y="1728129"/>
                </a:lnTo>
                <a:lnTo>
                  <a:pt x="3599510" y="1733524"/>
                </a:lnTo>
                <a:lnTo>
                  <a:pt x="3601668" y="1733524"/>
                </a:lnTo>
                <a:cubicBezTo>
                  <a:pt x="3601668" y="1731905"/>
                  <a:pt x="3603106" y="1730107"/>
                  <a:pt x="3605984" y="1728129"/>
                </a:cubicBezTo>
                <a:lnTo>
                  <a:pt x="3602747" y="1722734"/>
                </a:lnTo>
                <a:lnTo>
                  <a:pt x="3605984" y="1718418"/>
                </a:lnTo>
                <a:lnTo>
                  <a:pt x="3603826" y="1718418"/>
                </a:lnTo>
                <a:lnTo>
                  <a:pt x="3603826" y="1717339"/>
                </a:lnTo>
                <a:cubicBezTo>
                  <a:pt x="3603826" y="1715361"/>
                  <a:pt x="3606343" y="1713922"/>
                  <a:pt x="3611379" y="1713023"/>
                </a:cubicBezTo>
                <a:lnTo>
                  <a:pt x="3611379" y="1710865"/>
                </a:lnTo>
                <a:lnTo>
                  <a:pt x="3609221" y="1708707"/>
                </a:lnTo>
                <a:close/>
                <a:moveTo>
                  <a:pt x="1602416" y="1708167"/>
                </a:moveTo>
                <a:lnTo>
                  <a:pt x="1597021" y="1712483"/>
                </a:lnTo>
                <a:cubicBezTo>
                  <a:pt x="1598099" y="1715361"/>
                  <a:pt x="1599178" y="1716799"/>
                  <a:pt x="1600258" y="1716799"/>
                </a:cubicBezTo>
                <a:lnTo>
                  <a:pt x="1606731" y="1716799"/>
                </a:lnTo>
                <a:lnTo>
                  <a:pt x="1606731" y="1711404"/>
                </a:lnTo>
                <a:lnTo>
                  <a:pt x="1603495" y="1708167"/>
                </a:lnTo>
                <a:close/>
                <a:moveTo>
                  <a:pt x="3729260" y="1707628"/>
                </a:moveTo>
                <a:lnTo>
                  <a:pt x="3727102" y="1709786"/>
                </a:lnTo>
                <a:lnTo>
                  <a:pt x="3727102" y="1711944"/>
                </a:lnTo>
                <a:lnTo>
                  <a:pt x="3728181" y="1711944"/>
                </a:lnTo>
                <a:lnTo>
                  <a:pt x="3730339" y="1709786"/>
                </a:lnTo>
                <a:lnTo>
                  <a:pt x="3730339" y="1707628"/>
                </a:lnTo>
                <a:close/>
                <a:moveTo>
                  <a:pt x="7740042" y="1706953"/>
                </a:moveTo>
                <a:lnTo>
                  <a:pt x="7740042" y="1708032"/>
                </a:lnTo>
                <a:lnTo>
                  <a:pt x="7742200" y="1708032"/>
                </a:lnTo>
                <a:lnTo>
                  <a:pt x="7742200" y="1706953"/>
                </a:lnTo>
                <a:close/>
                <a:moveTo>
                  <a:pt x="7710909" y="1706953"/>
                </a:moveTo>
                <a:lnTo>
                  <a:pt x="7707672" y="1714506"/>
                </a:lnTo>
                <a:lnTo>
                  <a:pt x="7695803" y="1714506"/>
                </a:lnTo>
                <a:cubicBezTo>
                  <a:pt x="7695803" y="1712348"/>
                  <a:pt x="7693286" y="1711269"/>
                  <a:pt x="7688250" y="1711269"/>
                </a:cubicBezTo>
                <a:lnTo>
                  <a:pt x="7687171" y="1711269"/>
                </a:lnTo>
                <a:cubicBezTo>
                  <a:pt x="7681057" y="1711269"/>
                  <a:pt x="7676741" y="1712348"/>
                  <a:pt x="7674223" y="1714506"/>
                </a:cubicBezTo>
                <a:lnTo>
                  <a:pt x="7670986" y="1714506"/>
                </a:lnTo>
                <a:cubicBezTo>
                  <a:pt x="7670986" y="1712348"/>
                  <a:pt x="7669188" y="1711269"/>
                  <a:pt x="7665591" y="1711269"/>
                </a:cubicBezTo>
                <a:lnTo>
                  <a:pt x="7661275" y="1711269"/>
                </a:lnTo>
                <a:lnTo>
                  <a:pt x="7661275" y="1714506"/>
                </a:lnTo>
                <a:lnTo>
                  <a:pt x="7648327" y="1714506"/>
                </a:lnTo>
                <a:cubicBezTo>
                  <a:pt x="7645989" y="1712708"/>
                  <a:pt x="7642752" y="1711629"/>
                  <a:pt x="7638616" y="1711269"/>
                </a:cubicBezTo>
                <a:lnTo>
                  <a:pt x="7622431" y="1712348"/>
                </a:lnTo>
                <a:lnTo>
                  <a:pt x="7620273" y="1712348"/>
                </a:lnTo>
                <a:lnTo>
                  <a:pt x="7617036" y="1714506"/>
                </a:lnTo>
                <a:lnTo>
                  <a:pt x="7610562" y="1714506"/>
                </a:lnTo>
                <a:cubicBezTo>
                  <a:pt x="7607864" y="1712348"/>
                  <a:pt x="7604627" y="1711269"/>
                  <a:pt x="7600851" y="1711269"/>
                </a:cubicBezTo>
                <a:lnTo>
                  <a:pt x="7599772" y="1711269"/>
                </a:lnTo>
                <a:cubicBezTo>
                  <a:pt x="7595995" y="1711269"/>
                  <a:pt x="7592758" y="1712348"/>
                  <a:pt x="7590061" y="1714506"/>
                </a:cubicBezTo>
                <a:lnTo>
                  <a:pt x="7586824" y="1712348"/>
                </a:lnTo>
                <a:lnTo>
                  <a:pt x="7581429" y="1712348"/>
                </a:lnTo>
                <a:lnTo>
                  <a:pt x="7581429" y="1714506"/>
                </a:lnTo>
                <a:lnTo>
                  <a:pt x="7579271" y="1714506"/>
                </a:lnTo>
                <a:cubicBezTo>
                  <a:pt x="7577832" y="1714506"/>
                  <a:pt x="7577113" y="1713427"/>
                  <a:pt x="7577113" y="1711269"/>
                </a:cubicBezTo>
                <a:lnTo>
                  <a:pt x="7574955" y="1711269"/>
                </a:lnTo>
                <a:cubicBezTo>
                  <a:pt x="7574955" y="1714866"/>
                  <a:pt x="7576034" y="1716664"/>
                  <a:pt x="7578192" y="1716664"/>
                </a:cubicBezTo>
                <a:lnTo>
                  <a:pt x="7578192" y="1719901"/>
                </a:lnTo>
                <a:lnTo>
                  <a:pt x="7574955" y="1730691"/>
                </a:lnTo>
                <a:lnTo>
                  <a:pt x="7588982" y="1731770"/>
                </a:lnTo>
                <a:lnTo>
                  <a:pt x="7593298" y="1730691"/>
                </a:lnTo>
                <a:lnTo>
                  <a:pt x="7594377" y="1731770"/>
                </a:lnTo>
                <a:lnTo>
                  <a:pt x="7598693" y="1730691"/>
                </a:lnTo>
                <a:lnTo>
                  <a:pt x="7608404" y="1731770"/>
                </a:lnTo>
                <a:lnTo>
                  <a:pt x="7614878" y="1730691"/>
                </a:lnTo>
                <a:lnTo>
                  <a:pt x="7618115" y="1733928"/>
                </a:lnTo>
                <a:cubicBezTo>
                  <a:pt x="7620992" y="1732490"/>
                  <a:pt x="7622431" y="1730691"/>
                  <a:pt x="7622431" y="1728533"/>
                </a:cubicBezTo>
                <a:lnTo>
                  <a:pt x="7623510" y="1728533"/>
                </a:lnTo>
                <a:lnTo>
                  <a:pt x="7626747" y="1730691"/>
                </a:lnTo>
                <a:lnTo>
                  <a:pt x="7628905" y="1730691"/>
                </a:lnTo>
                <a:lnTo>
                  <a:pt x="7634300" y="1729612"/>
                </a:lnTo>
                <a:lnTo>
                  <a:pt x="7649406" y="1731770"/>
                </a:lnTo>
                <a:lnTo>
                  <a:pt x="7661275" y="1730691"/>
                </a:lnTo>
                <a:lnTo>
                  <a:pt x="7678539" y="1731770"/>
                </a:lnTo>
                <a:lnTo>
                  <a:pt x="7699040" y="1728533"/>
                </a:lnTo>
                <a:cubicBezTo>
                  <a:pt x="7699040" y="1730691"/>
                  <a:pt x="7700839" y="1731770"/>
                  <a:pt x="7704435" y="1731770"/>
                </a:cubicBezTo>
                <a:lnTo>
                  <a:pt x="7711988" y="1730691"/>
                </a:lnTo>
                <a:lnTo>
                  <a:pt x="7718462" y="1731770"/>
                </a:lnTo>
                <a:lnTo>
                  <a:pt x="7722778" y="1729612"/>
                </a:lnTo>
                <a:lnTo>
                  <a:pt x="7732489" y="1730691"/>
                </a:lnTo>
                <a:lnTo>
                  <a:pt x="7735726" y="1729612"/>
                </a:lnTo>
                <a:lnTo>
                  <a:pt x="7751911" y="1731770"/>
                </a:lnTo>
                <a:lnTo>
                  <a:pt x="7756227" y="1730691"/>
                </a:lnTo>
                <a:lnTo>
                  <a:pt x="7764859" y="1730691"/>
                </a:lnTo>
                <a:lnTo>
                  <a:pt x="7768096" y="1732849"/>
                </a:lnTo>
                <a:lnTo>
                  <a:pt x="7769176" y="1731770"/>
                </a:lnTo>
                <a:lnTo>
                  <a:pt x="7770254" y="1732849"/>
                </a:lnTo>
                <a:lnTo>
                  <a:pt x="7770254" y="1742560"/>
                </a:lnTo>
                <a:lnTo>
                  <a:pt x="7768096" y="1742560"/>
                </a:lnTo>
                <a:lnTo>
                  <a:pt x="7768096" y="1765759"/>
                </a:lnTo>
                <a:lnTo>
                  <a:pt x="7770254" y="1765759"/>
                </a:lnTo>
                <a:lnTo>
                  <a:pt x="7770254" y="1767917"/>
                </a:lnTo>
                <a:lnTo>
                  <a:pt x="7765938" y="1773312"/>
                </a:lnTo>
                <a:lnTo>
                  <a:pt x="7768096" y="1773312"/>
                </a:lnTo>
                <a:lnTo>
                  <a:pt x="7771334" y="1771154"/>
                </a:lnTo>
                <a:lnTo>
                  <a:pt x="7778886" y="1771154"/>
                </a:lnTo>
                <a:lnTo>
                  <a:pt x="7778886" y="1775470"/>
                </a:lnTo>
                <a:lnTo>
                  <a:pt x="7781044" y="1775470"/>
                </a:lnTo>
                <a:lnTo>
                  <a:pt x="7782124" y="1771154"/>
                </a:lnTo>
                <a:lnTo>
                  <a:pt x="7783202" y="1771154"/>
                </a:lnTo>
                <a:lnTo>
                  <a:pt x="7784282" y="1772233"/>
                </a:lnTo>
                <a:lnTo>
                  <a:pt x="7785360" y="1772233"/>
                </a:lnTo>
                <a:lnTo>
                  <a:pt x="7786440" y="1771154"/>
                </a:lnTo>
                <a:lnTo>
                  <a:pt x="7786440" y="1770075"/>
                </a:lnTo>
                <a:lnTo>
                  <a:pt x="7785360" y="1768996"/>
                </a:lnTo>
                <a:lnTo>
                  <a:pt x="7784282" y="1768996"/>
                </a:lnTo>
                <a:lnTo>
                  <a:pt x="7785360" y="1746877"/>
                </a:lnTo>
                <a:lnTo>
                  <a:pt x="7784282" y="1738244"/>
                </a:lnTo>
                <a:lnTo>
                  <a:pt x="7786440" y="1738244"/>
                </a:lnTo>
                <a:lnTo>
                  <a:pt x="7786440" y="1736086"/>
                </a:lnTo>
                <a:lnTo>
                  <a:pt x="7784282" y="1736086"/>
                </a:lnTo>
                <a:lnTo>
                  <a:pt x="7785360" y="1723138"/>
                </a:lnTo>
                <a:lnTo>
                  <a:pt x="7784282" y="1713427"/>
                </a:lnTo>
                <a:lnTo>
                  <a:pt x="7782124" y="1713427"/>
                </a:lnTo>
                <a:lnTo>
                  <a:pt x="7781044" y="1714506"/>
                </a:lnTo>
                <a:lnTo>
                  <a:pt x="7779966" y="1714506"/>
                </a:lnTo>
                <a:cubicBezTo>
                  <a:pt x="7779966" y="1712348"/>
                  <a:pt x="7775290" y="1711269"/>
                  <a:pt x="7765938" y="1711269"/>
                </a:cubicBezTo>
                <a:lnTo>
                  <a:pt x="7764859" y="1711269"/>
                </a:lnTo>
                <a:lnTo>
                  <a:pt x="7763780" y="1712348"/>
                </a:lnTo>
                <a:lnTo>
                  <a:pt x="7762701" y="1712348"/>
                </a:lnTo>
                <a:lnTo>
                  <a:pt x="7760543" y="1710190"/>
                </a:lnTo>
                <a:lnTo>
                  <a:pt x="7756227" y="1712348"/>
                </a:lnTo>
                <a:lnTo>
                  <a:pt x="7748674" y="1711269"/>
                </a:lnTo>
                <a:lnTo>
                  <a:pt x="7743279" y="1714506"/>
                </a:lnTo>
                <a:lnTo>
                  <a:pt x="7735726" y="1714506"/>
                </a:lnTo>
                <a:lnTo>
                  <a:pt x="7732489" y="1712348"/>
                </a:lnTo>
                <a:lnTo>
                  <a:pt x="7720620" y="1712348"/>
                </a:lnTo>
                <a:cubicBezTo>
                  <a:pt x="7716304" y="1712348"/>
                  <a:pt x="7713067" y="1710550"/>
                  <a:pt x="7710909" y="1706953"/>
                </a:cubicBezTo>
                <a:close/>
                <a:moveTo>
                  <a:pt x="7626747" y="1706953"/>
                </a:moveTo>
                <a:lnTo>
                  <a:pt x="7626747" y="1710190"/>
                </a:lnTo>
                <a:lnTo>
                  <a:pt x="7627826" y="1710190"/>
                </a:lnTo>
                <a:lnTo>
                  <a:pt x="7629984" y="1708032"/>
                </a:lnTo>
                <a:lnTo>
                  <a:pt x="7629984" y="1706953"/>
                </a:lnTo>
                <a:close/>
                <a:moveTo>
                  <a:pt x="7617036" y="1706953"/>
                </a:moveTo>
                <a:lnTo>
                  <a:pt x="7617036" y="1708032"/>
                </a:lnTo>
                <a:lnTo>
                  <a:pt x="7619194" y="1708032"/>
                </a:lnTo>
                <a:lnTo>
                  <a:pt x="7619194" y="1706953"/>
                </a:lnTo>
                <a:close/>
                <a:moveTo>
                  <a:pt x="3642805" y="1706549"/>
                </a:moveTo>
                <a:lnTo>
                  <a:pt x="3644963" y="1706549"/>
                </a:lnTo>
                <a:cubicBezTo>
                  <a:pt x="3649998" y="1706729"/>
                  <a:pt x="3652516" y="1707448"/>
                  <a:pt x="3652516" y="1708707"/>
                </a:cubicBezTo>
                <a:lnTo>
                  <a:pt x="3657911" y="1707628"/>
                </a:lnTo>
                <a:lnTo>
                  <a:pt x="3658990" y="1707628"/>
                </a:lnTo>
                <a:lnTo>
                  <a:pt x="3663306" y="1708707"/>
                </a:lnTo>
                <a:lnTo>
                  <a:pt x="3670859" y="1706549"/>
                </a:lnTo>
                <a:cubicBezTo>
                  <a:pt x="3680929" y="1707088"/>
                  <a:pt x="3685965" y="1708167"/>
                  <a:pt x="3685965" y="1709786"/>
                </a:cubicBezTo>
                <a:lnTo>
                  <a:pt x="3685965" y="1710865"/>
                </a:lnTo>
                <a:lnTo>
                  <a:pt x="3682728" y="1714102"/>
                </a:lnTo>
                <a:lnTo>
                  <a:pt x="3678412" y="1714102"/>
                </a:lnTo>
                <a:lnTo>
                  <a:pt x="3674096" y="1710865"/>
                </a:lnTo>
                <a:lnTo>
                  <a:pt x="3669780" y="1710865"/>
                </a:lnTo>
                <a:lnTo>
                  <a:pt x="3664385" y="1715181"/>
                </a:lnTo>
                <a:lnTo>
                  <a:pt x="3654674" y="1715181"/>
                </a:lnTo>
                <a:lnTo>
                  <a:pt x="3644963" y="1714102"/>
                </a:lnTo>
                <a:lnTo>
                  <a:pt x="3640647" y="1715181"/>
                </a:lnTo>
                <a:cubicBezTo>
                  <a:pt x="3637769" y="1714102"/>
                  <a:pt x="3636331" y="1713023"/>
                  <a:pt x="3636331" y="1711944"/>
                </a:cubicBezTo>
                <a:lnTo>
                  <a:pt x="3636331" y="1709786"/>
                </a:lnTo>
                <a:cubicBezTo>
                  <a:pt x="3637050" y="1707628"/>
                  <a:pt x="3639208" y="1706549"/>
                  <a:pt x="3642805" y="1706549"/>
                </a:cubicBezTo>
                <a:close/>
                <a:moveTo>
                  <a:pt x="3186805" y="1706009"/>
                </a:moveTo>
                <a:lnTo>
                  <a:pt x="3185726" y="1707088"/>
                </a:lnTo>
                <a:lnTo>
                  <a:pt x="3185726" y="1708167"/>
                </a:lnTo>
                <a:lnTo>
                  <a:pt x="3186805" y="1709246"/>
                </a:lnTo>
                <a:lnTo>
                  <a:pt x="3187884" y="1709246"/>
                </a:lnTo>
                <a:lnTo>
                  <a:pt x="3188963" y="1708167"/>
                </a:lnTo>
                <a:lnTo>
                  <a:pt x="3188963" y="1707088"/>
                </a:lnTo>
                <a:lnTo>
                  <a:pt x="3187884" y="1706009"/>
                </a:lnTo>
                <a:close/>
                <a:moveTo>
                  <a:pt x="5635450" y="1705874"/>
                </a:moveTo>
                <a:lnTo>
                  <a:pt x="5637608" y="1714506"/>
                </a:lnTo>
                <a:lnTo>
                  <a:pt x="5639766" y="1714506"/>
                </a:lnTo>
                <a:lnTo>
                  <a:pt x="5639766" y="1708032"/>
                </a:lnTo>
                <a:lnTo>
                  <a:pt x="5637608" y="1705874"/>
                </a:lnTo>
                <a:close/>
                <a:moveTo>
                  <a:pt x="8669307" y="1705335"/>
                </a:moveTo>
                <a:lnTo>
                  <a:pt x="8679018" y="1705335"/>
                </a:lnTo>
                <a:lnTo>
                  <a:pt x="8685492" y="1710730"/>
                </a:lnTo>
                <a:lnTo>
                  <a:pt x="8687650" y="1710730"/>
                </a:lnTo>
                <a:lnTo>
                  <a:pt x="8696147" y="1707493"/>
                </a:lnTo>
                <a:cubicBezTo>
                  <a:pt x="8699024" y="1707493"/>
                  <a:pt x="8704779" y="1711090"/>
                  <a:pt x="8713411" y="1718283"/>
                </a:cubicBezTo>
                <a:lnTo>
                  <a:pt x="8713411" y="1720441"/>
                </a:lnTo>
                <a:lnTo>
                  <a:pt x="8709095" y="1726915"/>
                </a:lnTo>
                <a:lnTo>
                  <a:pt x="8710174" y="1737705"/>
                </a:lnTo>
                <a:lnTo>
                  <a:pt x="8709095" y="1746337"/>
                </a:lnTo>
                <a:lnTo>
                  <a:pt x="8710174" y="1750653"/>
                </a:lnTo>
                <a:lnTo>
                  <a:pt x="8713411" y="1750653"/>
                </a:lnTo>
                <a:lnTo>
                  <a:pt x="8718806" y="1746337"/>
                </a:lnTo>
                <a:lnTo>
                  <a:pt x="8732833" y="1752811"/>
                </a:lnTo>
                <a:lnTo>
                  <a:pt x="8741465" y="1752811"/>
                </a:lnTo>
                <a:cubicBezTo>
                  <a:pt x="8741465" y="1749934"/>
                  <a:pt x="8742184" y="1748495"/>
                  <a:pt x="8743623" y="1748495"/>
                </a:cubicBezTo>
                <a:lnTo>
                  <a:pt x="8755492" y="1749574"/>
                </a:lnTo>
                <a:cubicBezTo>
                  <a:pt x="8758369" y="1749574"/>
                  <a:pt x="8760887" y="1744539"/>
                  <a:pt x="8763045" y="1734468"/>
                </a:cubicBezTo>
                <a:lnTo>
                  <a:pt x="8764124" y="1727994"/>
                </a:lnTo>
                <a:lnTo>
                  <a:pt x="8765203" y="1726915"/>
                </a:lnTo>
                <a:lnTo>
                  <a:pt x="8766282" y="1726915"/>
                </a:lnTo>
                <a:lnTo>
                  <a:pt x="8769519" y="1729073"/>
                </a:lnTo>
                <a:lnTo>
                  <a:pt x="8768440" y="1734468"/>
                </a:lnTo>
                <a:cubicBezTo>
                  <a:pt x="8770238" y="1742381"/>
                  <a:pt x="8774554" y="1746337"/>
                  <a:pt x="8781388" y="1746337"/>
                </a:cubicBezTo>
                <a:lnTo>
                  <a:pt x="8781388" y="1745258"/>
                </a:lnTo>
                <a:lnTo>
                  <a:pt x="8782467" y="1733389"/>
                </a:lnTo>
                <a:lnTo>
                  <a:pt x="8779230" y="1723678"/>
                </a:lnTo>
                <a:lnTo>
                  <a:pt x="8778151" y="1723678"/>
                </a:lnTo>
                <a:lnTo>
                  <a:pt x="8779230" y="1716125"/>
                </a:lnTo>
                <a:cubicBezTo>
                  <a:pt x="8775993" y="1714686"/>
                  <a:pt x="8774195" y="1713248"/>
                  <a:pt x="8773835" y="1711809"/>
                </a:cubicBezTo>
                <a:lnTo>
                  <a:pt x="8773835" y="1710730"/>
                </a:lnTo>
                <a:cubicBezTo>
                  <a:pt x="8773835" y="1709651"/>
                  <a:pt x="8775274" y="1708572"/>
                  <a:pt x="8778151" y="1707493"/>
                </a:cubicBezTo>
                <a:lnTo>
                  <a:pt x="8798652" y="1716125"/>
                </a:lnTo>
                <a:cubicBezTo>
                  <a:pt x="8798652" y="1721160"/>
                  <a:pt x="8801170" y="1723678"/>
                  <a:pt x="8806205" y="1723678"/>
                </a:cubicBezTo>
                <a:cubicBezTo>
                  <a:pt x="8814118" y="1725476"/>
                  <a:pt x="8818074" y="1729433"/>
                  <a:pt x="8818074" y="1735547"/>
                </a:cubicBezTo>
                <a:cubicBezTo>
                  <a:pt x="8818074" y="1738065"/>
                  <a:pt x="8816995" y="1740223"/>
                  <a:pt x="8814837" y="1742021"/>
                </a:cubicBezTo>
                <a:cubicBezTo>
                  <a:pt x="8819873" y="1747776"/>
                  <a:pt x="8822390" y="1751732"/>
                  <a:pt x="8822390" y="1753890"/>
                </a:cubicBezTo>
                <a:cubicBezTo>
                  <a:pt x="8821671" y="1760904"/>
                  <a:pt x="8816995" y="1769536"/>
                  <a:pt x="8808363" y="1779786"/>
                </a:cubicBezTo>
                <a:lnTo>
                  <a:pt x="8805126" y="1779786"/>
                </a:lnTo>
                <a:lnTo>
                  <a:pt x="8799731" y="1777628"/>
                </a:lnTo>
                <a:lnTo>
                  <a:pt x="8794336" y="1779786"/>
                </a:lnTo>
                <a:cubicBezTo>
                  <a:pt x="8790919" y="1779786"/>
                  <a:pt x="8789121" y="1777268"/>
                  <a:pt x="8788941" y="1772233"/>
                </a:cubicBezTo>
                <a:lnTo>
                  <a:pt x="8786783" y="1772233"/>
                </a:lnTo>
                <a:cubicBezTo>
                  <a:pt x="8786783" y="1777268"/>
                  <a:pt x="8784625" y="1779786"/>
                  <a:pt x="8780309" y="1779786"/>
                </a:cubicBezTo>
                <a:lnTo>
                  <a:pt x="8769519" y="1786260"/>
                </a:lnTo>
                <a:lnTo>
                  <a:pt x="8764124" y="1791655"/>
                </a:lnTo>
                <a:cubicBezTo>
                  <a:pt x="8761247" y="1791655"/>
                  <a:pt x="8759808" y="1789137"/>
                  <a:pt x="8759808" y="1784102"/>
                </a:cubicBezTo>
                <a:lnTo>
                  <a:pt x="8757650" y="1784102"/>
                </a:lnTo>
                <a:lnTo>
                  <a:pt x="8757650" y="1783023"/>
                </a:lnTo>
                <a:lnTo>
                  <a:pt x="8751176" y="1789497"/>
                </a:lnTo>
                <a:lnTo>
                  <a:pt x="8745781" y="1790576"/>
                </a:lnTo>
                <a:cubicBezTo>
                  <a:pt x="8737329" y="1790576"/>
                  <a:pt x="8731934" y="1788058"/>
                  <a:pt x="8729596" y="1783023"/>
                </a:cubicBezTo>
                <a:lnTo>
                  <a:pt x="8725280" y="1780865"/>
                </a:lnTo>
                <a:lnTo>
                  <a:pt x="8725280" y="1781944"/>
                </a:lnTo>
                <a:lnTo>
                  <a:pt x="8726359" y="1786260"/>
                </a:lnTo>
                <a:lnTo>
                  <a:pt x="8723122" y="1788418"/>
                </a:lnTo>
                <a:lnTo>
                  <a:pt x="8717727" y="1786260"/>
                </a:lnTo>
                <a:cubicBezTo>
                  <a:pt x="8713950" y="1788418"/>
                  <a:pt x="8709634" y="1789497"/>
                  <a:pt x="8704779" y="1789497"/>
                </a:cubicBezTo>
                <a:cubicBezTo>
                  <a:pt x="8686526" y="1789497"/>
                  <a:pt x="8674702" y="1784462"/>
                  <a:pt x="8669307" y="1774391"/>
                </a:cubicBezTo>
                <a:lnTo>
                  <a:pt x="8669307" y="1773312"/>
                </a:lnTo>
                <a:lnTo>
                  <a:pt x="8670386" y="1765759"/>
                </a:lnTo>
                <a:lnTo>
                  <a:pt x="8668228" y="1759285"/>
                </a:lnTo>
                <a:lnTo>
                  <a:pt x="8668228" y="1756048"/>
                </a:lnTo>
                <a:lnTo>
                  <a:pt x="8670386" y="1747416"/>
                </a:lnTo>
                <a:lnTo>
                  <a:pt x="8670386" y="1746337"/>
                </a:lnTo>
                <a:lnTo>
                  <a:pt x="8667149" y="1742021"/>
                </a:lnTo>
                <a:lnTo>
                  <a:pt x="8668228" y="1731231"/>
                </a:lnTo>
                <a:cubicBezTo>
                  <a:pt x="8666070" y="1731231"/>
                  <a:pt x="8664991" y="1725836"/>
                  <a:pt x="8664991" y="1715046"/>
                </a:cubicBezTo>
                <a:cubicBezTo>
                  <a:pt x="8666429" y="1708572"/>
                  <a:pt x="8667868" y="1705335"/>
                  <a:pt x="8669307" y="1705335"/>
                </a:cubicBezTo>
                <a:close/>
                <a:moveTo>
                  <a:pt x="3589799" y="1702233"/>
                </a:moveTo>
                <a:lnTo>
                  <a:pt x="3589799" y="1703312"/>
                </a:lnTo>
                <a:lnTo>
                  <a:pt x="3590878" y="1709786"/>
                </a:lnTo>
                <a:lnTo>
                  <a:pt x="3591957" y="1709786"/>
                </a:lnTo>
                <a:lnTo>
                  <a:pt x="3593036" y="1706549"/>
                </a:lnTo>
                <a:close/>
                <a:moveTo>
                  <a:pt x="1189306" y="1701963"/>
                </a:moveTo>
                <a:lnTo>
                  <a:pt x="1187147" y="1704121"/>
                </a:lnTo>
                <a:cubicBezTo>
                  <a:pt x="1188407" y="1704121"/>
                  <a:pt x="1189486" y="1707358"/>
                  <a:pt x="1190384" y="1713832"/>
                </a:cubicBezTo>
                <a:lnTo>
                  <a:pt x="1192543" y="1713832"/>
                </a:lnTo>
                <a:lnTo>
                  <a:pt x="1194701" y="1711674"/>
                </a:lnTo>
                <a:lnTo>
                  <a:pt x="1194701" y="1707358"/>
                </a:lnTo>
                <a:cubicBezTo>
                  <a:pt x="1191823" y="1707358"/>
                  <a:pt x="1190025" y="1705560"/>
                  <a:pt x="1189306" y="1701963"/>
                </a:cubicBezTo>
                <a:close/>
                <a:moveTo>
                  <a:pt x="146878" y="1700870"/>
                </a:moveTo>
                <a:lnTo>
                  <a:pt x="143642" y="1713818"/>
                </a:lnTo>
                <a:lnTo>
                  <a:pt x="143642" y="1716920"/>
                </a:lnTo>
                <a:lnTo>
                  <a:pt x="146878" y="1720157"/>
                </a:lnTo>
                <a:cubicBezTo>
                  <a:pt x="148227" y="1718718"/>
                  <a:pt x="149262" y="1712289"/>
                  <a:pt x="149980" y="1700870"/>
                </a:cubicBezTo>
                <a:close/>
                <a:moveTo>
                  <a:pt x="8243114" y="1700614"/>
                </a:moveTo>
                <a:lnTo>
                  <a:pt x="8242035" y="1704930"/>
                </a:lnTo>
                <a:lnTo>
                  <a:pt x="8245272" y="1707088"/>
                </a:lnTo>
                <a:cubicBezTo>
                  <a:pt x="8248599" y="1705650"/>
                  <a:pt x="8250442" y="1704211"/>
                  <a:pt x="8250802" y="1702772"/>
                </a:cubicBezTo>
                <a:lnTo>
                  <a:pt x="8247565" y="1700614"/>
                </a:lnTo>
                <a:close/>
                <a:moveTo>
                  <a:pt x="7100830" y="1700414"/>
                </a:moveTo>
                <a:lnTo>
                  <a:pt x="7100830" y="1702572"/>
                </a:lnTo>
                <a:lnTo>
                  <a:pt x="7101909" y="1702572"/>
                </a:lnTo>
                <a:lnTo>
                  <a:pt x="7101909" y="1700414"/>
                </a:lnTo>
                <a:close/>
                <a:moveTo>
                  <a:pt x="8104192" y="1699535"/>
                </a:moveTo>
                <a:lnTo>
                  <a:pt x="8102034" y="1701693"/>
                </a:lnTo>
                <a:lnTo>
                  <a:pt x="8102034" y="1704930"/>
                </a:lnTo>
                <a:lnTo>
                  <a:pt x="8105271" y="1706009"/>
                </a:lnTo>
                <a:lnTo>
                  <a:pt x="8107564" y="1702772"/>
                </a:lnTo>
                <a:lnTo>
                  <a:pt x="8107564" y="1699535"/>
                </a:lnTo>
                <a:close/>
                <a:moveTo>
                  <a:pt x="3589799" y="1697782"/>
                </a:moveTo>
                <a:lnTo>
                  <a:pt x="3589799" y="1700075"/>
                </a:lnTo>
                <a:lnTo>
                  <a:pt x="3590878" y="1700075"/>
                </a:lnTo>
                <a:lnTo>
                  <a:pt x="3590878" y="1697782"/>
                </a:lnTo>
                <a:close/>
                <a:moveTo>
                  <a:pt x="716444" y="1697512"/>
                </a:moveTo>
                <a:cubicBezTo>
                  <a:pt x="716444" y="1700210"/>
                  <a:pt x="714736" y="1701558"/>
                  <a:pt x="711319" y="1701558"/>
                </a:cubicBezTo>
                <a:lnTo>
                  <a:pt x="711319" y="1706684"/>
                </a:lnTo>
                <a:lnTo>
                  <a:pt x="714286" y="1706684"/>
                </a:lnTo>
                <a:lnTo>
                  <a:pt x="717389" y="1704660"/>
                </a:lnTo>
                <a:lnTo>
                  <a:pt x="719412" y="1707763"/>
                </a:lnTo>
                <a:lnTo>
                  <a:pt x="718469" y="1708842"/>
                </a:lnTo>
                <a:lnTo>
                  <a:pt x="718469" y="1709786"/>
                </a:lnTo>
                <a:lnTo>
                  <a:pt x="721570" y="1708842"/>
                </a:lnTo>
                <a:cubicBezTo>
                  <a:pt x="721570" y="1703716"/>
                  <a:pt x="719861" y="1699940"/>
                  <a:pt x="716444" y="1697512"/>
                </a:cubicBezTo>
                <a:close/>
                <a:moveTo>
                  <a:pt x="8161110" y="1697377"/>
                </a:moveTo>
                <a:lnTo>
                  <a:pt x="8158952" y="1699535"/>
                </a:lnTo>
                <a:lnTo>
                  <a:pt x="8160031" y="1700614"/>
                </a:lnTo>
                <a:lnTo>
                  <a:pt x="8162189" y="1702772"/>
                </a:lnTo>
                <a:lnTo>
                  <a:pt x="8169876" y="1701693"/>
                </a:lnTo>
                <a:lnTo>
                  <a:pt x="8176486" y="1701693"/>
                </a:lnTo>
                <a:cubicBezTo>
                  <a:pt x="8185028" y="1705829"/>
                  <a:pt x="8191187" y="1710550"/>
                  <a:pt x="8194963" y="1715855"/>
                </a:cubicBezTo>
                <a:lnTo>
                  <a:pt x="8194963" y="1727724"/>
                </a:lnTo>
                <a:cubicBezTo>
                  <a:pt x="8192805" y="1733029"/>
                  <a:pt x="8187366" y="1737031"/>
                  <a:pt x="8178644" y="1739728"/>
                </a:cubicBezTo>
                <a:lnTo>
                  <a:pt x="8177564" y="1740807"/>
                </a:lnTo>
                <a:lnTo>
                  <a:pt x="8176486" y="1744044"/>
                </a:lnTo>
                <a:lnTo>
                  <a:pt x="8177564" y="1744044"/>
                </a:lnTo>
                <a:lnTo>
                  <a:pt x="8188489" y="1747281"/>
                </a:lnTo>
                <a:cubicBezTo>
                  <a:pt x="8194334" y="1743684"/>
                  <a:pt x="8198695" y="1741886"/>
                  <a:pt x="8201572" y="1741886"/>
                </a:cubicBezTo>
                <a:lnTo>
                  <a:pt x="8203730" y="1741886"/>
                </a:lnTo>
                <a:lnTo>
                  <a:pt x="8220185" y="1742965"/>
                </a:lnTo>
                <a:lnTo>
                  <a:pt x="8221264" y="1741886"/>
                </a:lnTo>
                <a:lnTo>
                  <a:pt x="8221264" y="1740807"/>
                </a:lnTo>
                <a:cubicBezTo>
                  <a:pt x="8205978" y="1726331"/>
                  <a:pt x="8198335" y="1717249"/>
                  <a:pt x="8198335" y="1713562"/>
                </a:cubicBezTo>
                <a:lnTo>
                  <a:pt x="8210339" y="1709246"/>
                </a:lnTo>
                <a:lnTo>
                  <a:pt x="8218027" y="1709246"/>
                </a:lnTo>
                <a:lnTo>
                  <a:pt x="8225580" y="1710325"/>
                </a:lnTo>
                <a:cubicBezTo>
                  <a:pt x="8223062" y="1704571"/>
                  <a:pt x="8221264" y="1701693"/>
                  <a:pt x="8220185" y="1701693"/>
                </a:cubicBezTo>
                <a:lnTo>
                  <a:pt x="8207102" y="1702772"/>
                </a:lnTo>
                <a:lnTo>
                  <a:pt x="8189568" y="1698456"/>
                </a:lnTo>
                <a:lnTo>
                  <a:pt x="8179722" y="1699535"/>
                </a:lnTo>
                <a:lnTo>
                  <a:pt x="8173114" y="1697377"/>
                </a:lnTo>
                <a:close/>
                <a:moveTo>
                  <a:pt x="5099874" y="1697377"/>
                </a:moveTo>
                <a:cubicBezTo>
                  <a:pt x="5096996" y="1698816"/>
                  <a:pt x="5095557" y="1701019"/>
                  <a:pt x="5095557" y="1703986"/>
                </a:cubicBezTo>
                <a:lnTo>
                  <a:pt x="5098794" y="1705065"/>
                </a:lnTo>
                <a:cubicBezTo>
                  <a:pt x="5103201" y="1704346"/>
                  <a:pt x="5105403" y="1703267"/>
                  <a:pt x="5105403" y="1701828"/>
                </a:cubicBezTo>
                <a:lnTo>
                  <a:pt x="5105403" y="1698456"/>
                </a:lnTo>
                <a:close/>
                <a:moveTo>
                  <a:pt x="9193554" y="1696349"/>
                </a:moveTo>
                <a:lnTo>
                  <a:pt x="9190317" y="1697428"/>
                </a:lnTo>
                <a:lnTo>
                  <a:pt x="9190317" y="1701744"/>
                </a:lnTo>
                <a:lnTo>
                  <a:pt x="9193554" y="1704981"/>
                </a:lnTo>
                <a:lnTo>
                  <a:pt x="9195712" y="1704981"/>
                </a:lnTo>
                <a:lnTo>
                  <a:pt x="9197735" y="1702823"/>
                </a:lnTo>
                <a:lnTo>
                  <a:pt x="9197735" y="1699586"/>
                </a:lnTo>
                <a:cubicBezTo>
                  <a:pt x="9197735" y="1698507"/>
                  <a:pt x="9196341" y="1697428"/>
                  <a:pt x="9193554" y="1696349"/>
                </a:cubicBezTo>
                <a:close/>
                <a:moveTo>
                  <a:pt x="7772412" y="1696163"/>
                </a:moveTo>
                <a:lnTo>
                  <a:pt x="7772412" y="1698321"/>
                </a:lnTo>
                <a:lnTo>
                  <a:pt x="7773492" y="1698321"/>
                </a:lnTo>
                <a:lnTo>
                  <a:pt x="7775650" y="1696163"/>
                </a:lnTo>
                <a:close/>
                <a:moveTo>
                  <a:pt x="7732489" y="1695084"/>
                </a:moveTo>
                <a:lnTo>
                  <a:pt x="7732489" y="1697242"/>
                </a:lnTo>
                <a:lnTo>
                  <a:pt x="7734647" y="1697242"/>
                </a:lnTo>
                <a:close/>
                <a:moveTo>
                  <a:pt x="4184316" y="1694461"/>
                </a:moveTo>
                <a:cubicBezTo>
                  <a:pt x="4184316" y="1697878"/>
                  <a:pt x="4183641" y="1700396"/>
                  <a:pt x="4182293" y="1702014"/>
                </a:cubicBezTo>
                <a:cubicBezTo>
                  <a:pt x="4182293" y="1703363"/>
                  <a:pt x="4185125" y="1704757"/>
                  <a:pt x="4190790" y="1706195"/>
                </a:cubicBezTo>
                <a:lnTo>
                  <a:pt x="4190790" y="1697698"/>
                </a:lnTo>
                <a:lnTo>
                  <a:pt x="4185395" y="1694461"/>
                </a:lnTo>
                <a:close/>
                <a:moveTo>
                  <a:pt x="715365" y="1693466"/>
                </a:moveTo>
                <a:lnTo>
                  <a:pt x="717389" y="1695489"/>
                </a:lnTo>
                <a:lnTo>
                  <a:pt x="717389" y="1693466"/>
                </a:lnTo>
                <a:close/>
                <a:moveTo>
                  <a:pt x="7591140" y="1691847"/>
                </a:moveTo>
                <a:cubicBezTo>
                  <a:pt x="7591140" y="1694005"/>
                  <a:pt x="7591859" y="1695084"/>
                  <a:pt x="7593298" y="1695084"/>
                </a:cubicBezTo>
                <a:lnTo>
                  <a:pt x="7609483" y="1694005"/>
                </a:lnTo>
                <a:lnTo>
                  <a:pt x="7610562" y="1695084"/>
                </a:lnTo>
                <a:lnTo>
                  <a:pt x="7611641" y="1695084"/>
                </a:lnTo>
                <a:lnTo>
                  <a:pt x="7614878" y="1694005"/>
                </a:lnTo>
                <a:lnTo>
                  <a:pt x="7620273" y="1695084"/>
                </a:lnTo>
                <a:lnTo>
                  <a:pt x="7633221" y="1692926"/>
                </a:lnTo>
                <a:lnTo>
                  <a:pt x="7639695" y="1694005"/>
                </a:lnTo>
                <a:lnTo>
                  <a:pt x="7650485" y="1692926"/>
                </a:lnTo>
                <a:lnTo>
                  <a:pt x="7656959" y="1695084"/>
                </a:lnTo>
                <a:lnTo>
                  <a:pt x="7665591" y="1695084"/>
                </a:lnTo>
                <a:lnTo>
                  <a:pt x="7673144" y="1694005"/>
                </a:lnTo>
                <a:lnTo>
                  <a:pt x="7675302" y="1696163"/>
                </a:lnTo>
                <a:cubicBezTo>
                  <a:pt x="7675302" y="1694725"/>
                  <a:pt x="7676381" y="1694005"/>
                  <a:pt x="7678539" y="1694005"/>
                </a:cubicBezTo>
                <a:lnTo>
                  <a:pt x="7696882" y="1695084"/>
                </a:lnTo>
                <a:lnTo>
                  <a:pt x="7697961" y="1694005"/>
                </a:lnTo>
                <a:lnTo>
                  <a:pt x="7699040" y="1694005"/>
                </a:lnTo>
                <a:lnTo>
                  <a:pt x="7705514" y="1695084"/>
                </a:lnTo>
                <a:lnTo>
                  <a:pt x="7707672" y="1695084"/>
                </a:lnTo>
                <a:lnTo>
                  <a:pt x="7707672" y="1691847"/>
                </a:lnTo>
                <a:cubicBezTo>
                  <a:pt x="7709111" y="1691847"/>
                  <a:pt x="7709830" y="1692926"/>
                  <a:pt x="7709830" y="1695084"/>
                </a:cubicBezTo>
                <a:cubicBezTo>
                  <a:pt x="7713427" y="1695084"/>
                  <a:pt x="7715225" y="1695804"/>
                  <a:pt x="7715225" y="1697242"/>
                </a:cubicBezTo>
                <a:lnTo>
                  <a:pt x="7715225" y="1698321"/>
                </a:lnTo>
                <a:lnTo>
                  <a:pt x="7717383" y="1696163"/>
                </a:lnTo>
                <a:lnTo>
                  <a:pt x="7716304" y="1695084"/>
                </a:lnTo>
                <a:cubicBezTo>
                  <a:pt x="7717743" y="1695084"/>
                  <a:pt x="7718462" y="1694005"/>
                  <a:pt x="7718462" y="1691847"/>
                </a:cubicBezTo>
                <a:cubicBezTo>
                  <a:pt x="7726375" y="1693286"/>
                  <a:pt x="7738604" y="1694005"/>
                  <a:pt x="7755148" y="1694005"/>
                </a:cubicBezTo>
                <a:lnTo>
                  <a:pt x="7765938" y="1694005"/>
                </a:lnTo>
                <a:lnTo>
                  <a:pt x="7774570" y="1691847"/>
                </a:lnTo>
                <a:lnTo>
                  <a:pt x="7774570" y="1694005"/>
                </a:lnTo>
                <a:lnTo>
                  <a:pt x="7778886" y="1694005"/>
                </a:lnTo>
                <a:lnTo>
                  <a:pt x="7784282" y="1695084"/>
                </a:lnTo>
                <a:lnTo>
                  <a:pt x="7790756" y="1694005"/>
                </a:lnTo>
                <a:lnTo>
                  <a:pt x="7799388" y="1694005"/>
                </a:lnTo>
                <a:lnTo>
                  <a:pt x="7804783" y="1695084"/>
                </a:lnTo>
                <a:lnTo>
                  <a:pt x="7804783" y="1698321"/>
                </a:lnTo>
                <a:cubicBezTo>
                  <a:pt x="7802624" y="1701378"/>
                  <a:pt x="7801546" y="1706054"/>
                  <a:pt x="7801546" y="1712348"/>
                </a:cubicBezTo>
                <a:lnTo>
                  <a:pt x="7804783" y="1715585"/>
                </a:lnTo>
                <a:lnTo>
                  <a:pt x="7804783" y="1724217"/>
                </a:lnTo>
                <a:lnTo>
                  <a:pt x="7801546" y="1729612"/>
                </a:lnTo>
                <a:lnTo>
                  <a:pt x="7802624" y="1730691"/>
                </a:lnTo>
                <a:lnTo>
                  <a:pt x="7802624" y="1731770"/>
                </a:lnTo>
                <a:lnTo>
                  <a:pt x="7800466" y="1741481"/>
                </a:lnTo>
                <a:lnTo>
                  <a:pt x="7802624" y="1743640"/>
                </a:lnTo>
                <a:lnTo>
                  <a:pt x="7802624" y="1752272"/>
                </a:lnTo>
                <a:lnTo>
                  <a:pt x="7801546" y="1753351"/>
                </a:lnTo>
                <a:lnTo>
                  <a:pt x="7802624" y="1754430"/>
                </a:lnTo>
                <a:cubicBezTo>
                  <a:pt x="7802085" y="1769176"/>
                  <a:pt x="7801366" y="1776549"/>
                  <a:pt x="7800466" y="1776549"/>
                </a:cubicBezTo>
                <a:lnTo>
                  <a:pt x="7801546" y="1777628"/>
                </a:lnTo>
                <a:lnTo>
                  <a:pt x="7801546" y="1779786"/>
                </a:lnTo>
                <a:cubicBezTo>
                  <a:pt x="7801366" y="1783383"/>
                  <a:pt x="7800646" y="1785181"/>
                  <a:pt x="7799388" y="1785181"/>
                </a:cubicBezTo>
                <a:lnTo>
                  <a:pt x="7800466" y="1786260"/>
                </a:lnTo>
                <a:lnTo>
                  <a:pt x="7800466" y="1788418"/>
                </a:lnTo>
                <a:lnTo>
                  <a:pt x="7792914" y="1788418"/>
                </a:lnTo>
                <a:lnTo>
                  <a:pt x="7788598" y="1785181"/>
                </a:lnTo>
                <a:cubicBezTo>
                  <a:pt x="7787159" y="1785541"/>
                  <a:pt x="7785720" y="1787339"/>
                  <a:pt x="7784282" y="1790576"/>
                </a:cubicBezTo>
                <a:lnTo>
                  <a:pt x="7765938" y="1789497"/>
                </a:lnTo>
                <a:lnTo>
                  <a:pt x="7761622" y="1789497"/>
                </a:lnTo>
                <a:lnTo>
                  <a:pt x="7757306" y="1788418"/>
                </a:lnTo>
                <a:lnTo>
                  <a:pt x="7752990" y="1789497"/>
                </a:lnTo>
                <a:lnTo>
                  <a:pt x="7750832" y="1789497"/>
                </a:lnTo>
                <a:lnTo>
                  <a:pt x="7750832" y="1768996"/>
                </a:lnTo>
                <a:lnTo>
                  <a:pt x="7751911" y="1764680"/>
                </a:lnTo>
                <a:lnTo>
                  <a:pt x="7750832" y="1752272"/>
                </a:lnTo>
                <a:lnTo>
                  <a:pt x="7750832" y="1749035"/>
                </a:lnTo>
                <a:lnTo>
                  <a:pt x="7735726" y="1750114"/>
                </a:lnTo>
                <a:lnTo>
                  <a:pt x="7716304" y="1747956"/>
                </a:lnTo>
                <a:lnTo>
                  <a:pt x="7707672" y="1750114"/>
                </a:lnTo>
                <a:lnTo>
                  <a:pt x="7706593" y="1749035"/>
                </a:lnTo>
                <a:lnTo>
                  <a:pt x="7705514" y="1749035"/>
                </a:lnTo>
                <a:cubicBezTo>
                  <a:pt x="7701918" y="1749394"/>
                  <a:pt x="7700119" y="1750473"/>
                  <a:pt x="7700119" y="1752272"/>
                </a:cubicBezTo>
                <a:lnTo>
                  <a:pt x="7697961" y="1752272"/>
                </a:lnTo>
                <a:cubicBezTo>
                  <a:pt x="7697961" y="1749934"/>
                  <a:pt x="7693286" y="1748495"/>
                  <a:pt x="7683934" y="1747956"/>
                </a:cubicBezTo>
                <a:lnTo>
                  <a:pt x="7682855" y="1746877"/>
                </a:lnTo>
                <a:cubicBezTo>
                  <a:pt x="7682855" y="1748675"/>
                  <a:pt x="7679618" y="1749754"/>
                  <a:pt x="7673144" y="1750114"/>
                </a:cubicBezTo>
                <a:lnTo>
                  <a:pt x="7673144" y="1752272"/>
                </a:lnTo>
                <a:lnTo>
                  <a:pt x="7670986" y="1752272"/>
                </a:lnTo>
                <a:lnTo>
                  <a:pt x="7670986" y="1750114"/>
                </a:lnTo>
                <a:lnTo>
                  <a:pt x="7662354" y="1750114"/>
                </a:lnTo>
                <a:lnTo>
                  <a:pt x="7662354" y="1752272"/>
                </a:lnTo>
                <a:lnTo>
                  <a:pt x="7660196" y="1752272"/>
                </a:lnTo>
                <a:lnTo>
                  <a:pt x="7660196" y="1750114"/>
                </a:lnTo>
                <a:lnTo>
                  <a:pt x="7631063" y="1749035"/>
                </a:lnTo>
                <a:lnTo>
                  <a:pt x="7620273" y="1749035"/>
                </a:lnTo>
                <a:cubicBezTo>
                  <a:pt x="7615238" y="1749035"/>
                  <a:pt x="7612720" y="1750114"/>
                  <a:pt x="7612720" y="1752272"/>
                </a:cubicBezTo>
                <a:lnTo>
                  <a:pt x="7606246" y="1752272"/>
                </a:lnTo>
                <a:lnTo>
                  <a:pt x="7606246" y="1750114"/>
                </a:lnTo>
                <a:lnTo>
                  <a:pt x="7595456" y="1750114"/>
                </a:lnTo>
                <a:lnTo>
                  <a:pt x="7594377" y="1749035"/>
                </a:lnTo>
                <a:cubicBezTo>
                  <a:pt x="7592219" y="1749035"/>
                  <a:pt x="7591140" y="1750114"/>
                  <a:pt x="7591140" y="1752272"/>
                </a:cubicBezTo>
                <a:lnTo>
                  <a:pt x="7590061" y="1752272"/>
                </a:lnTo>
                <a:cubicBezTo>
                  <a:pt x="7590061" y="1750653"/>
                  <a:pt x="7587543" y="1748855"/>
                  <a:pt x="7582508" y="1746877"/>
                </a:cubicBezTo>
                <a:cubicBezTo>
                  <a:pt x="7580170" y="1749035"/>
                  <a:pt x="7572617" y="1750114"/>
                  <a:pt x="7559849" y="1750114"/>
                </a:cubicBezTo>
                <a:lnTo>
                  <a:pt x="7557691" y="1744719"/>
                </a:lnTo>
                <a:lnTo>
                  <a:pt x="7558770" y="1729612"/>
                </a:lnTo>
                <a:lnTo>
                  <a:pt x="7558770" y="1723138"/>
                </a:lnTo>
                <a:lnTo>
                  <a:pt x="7559849" y="1722059"/>
                </a:lnTo>
                <a:lnTo>
                  <a:pt x="7557691" y="1708032"/>
                </a:lnTo>
                <a:lnTo>
                  <a:pt x="7558770" y="1702637"/>
                </a:lnTo>
                <a:lnTo>
                  <a:pt x="7557691" y="1696163"/>
                </a:lnTo>
                <a:lnTo>
                  <a:pt x="7558770" y="1695084"/>
                </a:lnTo>
                <a:lnTo>
                  <a:pt x="7568481" y="1695084"/>
                </a:lnTo>
                <a:lnTo>
                  <a:pt x="7572797" y="1698321"/>
                </a:lnTo>
                <a:cubicBezTo>
                  <a:pt x="7572797" y="1695444"/>
                  <a:pt x="7575314" y="1694005"/>
                  <a:pt x="7580350" y="1694005"/>
                </a:cubicBezTo>
                <a:lnTo>
                  <a:pt x="7588982" y="1695084"/>
                </a:lnTo>
                <a:cubicBezTo>
                  <a:pt x="7588982" y="1692926"/>
                  <a:pt x="7589701" y="1691847"/>
                  <a:pt x="7591140" y="1691847"/>
                </a:cubicBezTo>
                <a:close/>
                <a:moveTo>
                  <a:pt x="4211021" y="1691359"/>
                </a:moveTo>
                <a:lnTo>
                  <a:pt x="4206705" y="1697698"/>
                </a:lnTo>
                <a:lnTo>
                  <a:pt x="4205761" y="1702014"/>
                </a:lnTo>
                <a:lnTo>
                  <a:pt x="4206705" y="1702958"/>
                </a:lnTo>
                <a:lnTo>
                  <a:pt x="4206705" y="1708353"/>
                </a:lnTo>
                <a:cubicBezTo>
                  <a:pt x="4204637" y="1711051"/>
                  <a:pt x="4203603" y="1713524"/>
                  <a:pt x="4203603" y="1715771"/>
                </a:cubicBezTo>
                <a:cubicBezTo>
                  <a:pt x="4206929" y="1721526"/>
                  <a:pt x="4209403" y="1724403"/>
                  <a:pt x="4211021" y="1724403"/>
                </a:cubicBezTo>
                <a:cubicBezTo>
                  <a:pt x="4215247" y="1723684"/>
                  <a:pt x="4217360" y="1722605"/>
                  <a:pt x="4217360" y="1721166"/>
                </a:cubicBezTo>
                <a:cubicBezTo>
                  <a:pt x="4217360" y="1714962"/>
                  <a:pt x="4215607" y="1705026"/>
                  <a:pt x="4212100" y="1691359"/>
                </a:cubicBezTo>
                <a:close/>
                <a:moveTo>
                  <a:pt x="4141695" y="1691359"/>
                </a:moveTo>
                <a:cubicBezTo>
                  <a:pt x="4140256" y="1691359"/>
                  <a:pt x="4138863" y="1693832"/>
                  <a:pt x="4137514" y="1698777"/>
                </a:cubicBezTo>
                <a:lnTo>
                  <a:pt x="4139537" y="1704037"/>
                </a:lnTo>
                <a:lnTo>
                  <a:pt x="4142774" y="1704037"/>
                </a:lnTo>
                <a:lnTo>
                  <a:pt x="4142774" y="1702958"/>
                </a:lnTo>
                <a:lnTo>
                  <a:pt x="4140616" y="1699856"/>
                </a:lnTo>
                <a:lnTo>
                  <a:pt x="4140616" y="1697698"/>
                </a:lnTo>
                <a:cubicBezTo>
                  <a:pt x="4140616" y="1696259"/>
                  <a:pt x="4141695" y="1695540"/>
                  <a:pt x="4143853" y="1695540"/>
                </a:cubicBezTo>
                <a:lnTo>
                  <a:pt x="4144932" y="1694461"/>
                </a:lnTo>
                <a:lnTo>
                  <a:pt x="4144932" y="1691359"/>
                </a:lnTo>
                <a:close/>
                <a:moveTo>
                  <a:pt x="8582986" y="1691308"/>
                </a:moveTo>
                <a:lnTo>
                  <a:pt x="8582986" y="1692387"/>
                </a:lnTo>
                <a:lnTo>
                  <a:pt x="8585144" y="1692387"/>
                </a:lnTo>
                <a:lnTo>
                  <a:pt x="8585144" y="1691308"/>
                </a:lnTo>
                <a:close/>
                <a:moveTo>
                  <a:pt x="2226875" y="1690145"/>
                </a:moveTo>
                <a:lnTo>
                  <a:pt x="2225796" y="1691224"/>
                </a:lnTo>
                <a:lnTo>
                  <a:pt x="2225796" y="1692303"/>
                </a:lnTo>
                <a:lnTo>
                  <a:pt x="2235372" y="1699856"/>
                </a:lnTo>
                <a:lnTo>
                  <a:pt x="2237530" y="1699856"/>
                </a:lnTo>
                <a:lnTo>
                  <a:pt x="2239689" y="1697698"/>
                </a:lnTo>
                <a:cubicBezTo>
                  <a:pt x="2238789" y="1695001"/>
                  <a:pt x="2234518" y="1692483"/>
                  <a:pt x="2226875" y="1690145"/>
                </a:cubicBezTo>
                <a:close/>
                <a:moveTo>
                  <a:pt x="3599510" y="1689150"/>
                </a:moveTo>
                <a:lnTo>
                  <a:pt x="3599510" y="1690229"/>
                </a:lnTo>
                <a:lnTo>
                  <a:pt x="3601668" y="1690229"/>
                </a:lnTo>
                <a:lnTo>
                  <a:pt x="3601668" y="1689150"/>
                </a:lnTo>
                <a:close/>
                <a:moveTo>
                  <a:pt x="3284185" y="1688610"/>
                </a:moveTo>
                <a:lnTo>
                  <a:pt x="3284185" y="1690768"/>
                </a:lnTo>
                <a:lnTo>
                  <a:pt x="3283106" y="1690768"/>
                </a:lnTo>
                <a:lnTo>
                  <a:pt x="3284185" y="1694005"/>
                </a:lnTo>
                <a:lnTo>
                  <a:pt x="3285264" y="1694005"/>
                </a:lnTo>
                <a:lnTo>
                  <a:pt x="3286343" y="1688610"/>
                </a:lnTo>
                <a:close/>
                <a:moveTo>
                  <a:pt x="2025371" y="1688122"/>
                </a:moveTo>
                <a:cubicBezTo>
                  <a:pt x="2027799" y="1688122"/>
                  <a:pt x="2030632" y="1689516"/>
                  <a:pt x="2033869" y="1692303"/>
                </a:cubicBezTo>
                <a:lnTo>
                  <a:pt x="2040342" y="1690145"/>
                </a:lnTo>
                <a:lnTo>
                  <a:pt x="2048840" y="1690145"/>
                </a:lnTo>
                <a:lnTo>
                  <a:pt x="2064755" y="1691224"/>
                </a:lnTo>
                <a:lnTo>
                  <a:pt x="2067992" y="1688122"/>
                </a:lnTo>
                <a:lnTo>
                  <a:pt x="2078648" y="1688122"/>
                </a:lnTo>
                <a:lnTo>
                  <a:pt x="2080804" y="1690145"/>
                </a:lnTo>
                <a:lnTo>
                  <a:pt x="2080804" y="1692303"/>
                </a:lnTo>
                <a:cubicBezTo>
                  <a:pt x="2079367" y="1695180"/>
                  <a:pt x="2077568" y="1696619"/>
                  <a:pt x="2075411" y="1696619"/>
                </a:cubicBezTo>
                <a:lnTo>
                  <a:pt x="2028608" y="1698777"/>
                </a:lnTo>
                <a:cubicBezTo>
                  <a:pt x="2025010" y="1695900"/>
                  <a:pt x="2023213" y="1693022"/>
                  <a:pt x="2023213" y="1690145"/>
                </a:cubicBezTo>
                <a:close/>
                <a:moveTo>
                  <a:pt x="3731418" y="1688071"/>
                </a:moveTo>
                <a:lnTo>
                  <a:pt x="3731418" y="1691308"/>
                </a:lnTo>
                <a:lnTo>
                  <a:pt x="3735734" y="1693466"/>
                </a:lnTo>
                <a:lnTo>
                  <a:pt x="3736813" y="1693466"/>
                </a:lnTo>
                <a:lnTo>
                  <a:pt x="3736813" y="1690229"/>
                </a:lnTo>
                <a:lnTo>
                  <a:pt x="3734655" y="1688071"/>
                </a:lnTo>
                <a:close/>
                <a:moveTo>
                  <a:pt x="9120586" y="1687852"/>
                </a:moveTo>
                <a:lnTo>
                  <a:pt x="9120586" y="1690010"/>
                </a:lnTo>
                <a:lnTo>
                  <a:pt x="9121665" y="1690010"/>
                </a:lnTo>
                <a:lnTo>
                  <a:pt x="9121665" y="1687852"/>
                </a:lnTo>
                <a:close/>
                <a:moveTo>
                  <a:pt x="3072295" y="1687531"/>
                </a:moveTo>
                <a:lnTo>
                  <a:pt x="3074453" y="1691847"/>
                </a:lnTo>
                <a:lnTo>
                  <a:pt x="3075532" y="1691847"/>
                </a:lnTo>
                <a:lnTo>
                  <a:pt x="3075532" y="1690768"/>
                </a:lnTo>
                <a:lnTo>
                  <a:pt x="3074453" y="1687531"/>
                </a:lnTo>
                <a:close/>
                <a:moveTo>
                  <a:pt x="3602747" y="1686992"/>
                </a:moveTo>
                <a:lnTo>
                  <a:pt x="3602747" y="1689150"/>
                </a:lnTo>
                <a:lnTo>
                  <a:pt x="3603826" y="1689150"/>
                </a:lnTo>
                <a:lnTo>
                  <a:pt x="3603826" y="1686992"/>
                </a:lnTo>
                <a:close/>
                <a:moveTo>
                  <a:pt x="7085724" y="1686387"/>
                </a:moveTo>
                <a:lnTo>
                  <a:pt x="7085724" y="1688545"/>
                </a:lnTo>
                <a:lnTo>
                  <a:pt x="7087882" y="1688545"/>
                </a:lnTo>
                <a:lnTo>
                  <a:pt x="7087882" y="1686387"/>
                </a:lnTo>
                <a:close/>
                <a:moveTo>
                  <a:pt x="8248644" y="1685373"/>
                </a:moveTo>
                <a:lnTo>
                  <a:pt x="8245272" y="1688610"/>
                </a:lnTo>
                <a:lnTo>
                  <a:pt x="8245272" y="1690768"/>
                </a:lnTo>
                <a:cubicBezTo>
                  <a:pt x="8246621" y="1693646"/>
                  <a:pt x="8249183" y="1695084"/>
                  <a:pt x="8252960" y="1695084"/>
                </a:cubicBezTo>
                <a:lnTo>
                  <a:pt x="8254039" y="1695084"/>
                </a:lnTo>
                <a:lnTo>
                  <a:pt x="8257411" y="1691847"/>
                </a:lnTo>
                <a:cubicBezTo>
                  <a:pt x="8256512" y="1688790"/>
                  <a:pt x="8254668" y="1686632"/>
                  <a:pt x="8251881" y="1685373"/>
                </a:cubicBezTo>
                <a:close/>
                <a:moveTo>
                  <a:pt x="8644490" y="1684834"/>
                </a:moveTo>
                <a:lnTo>
                  <a:pt x="8662833" y="1684834"/>
                </a:lnTo>
                <a:cubicBezTo>
                  <a:pt x="8664991" y="1684834"/>
                  <a:pt x="8666070" y="1686273"/>
                  <a:pt x="8666070" y="1689150"/>
                </a:cubicBezTo>
                <a:lnTo>
                  <a:pt x="8664991" y="1692387"/>
                </a:lnTo>
                <a:lnTo>
                  <a:pt x="8666070" y="1692387"/>
                </a:lnTo>
                <a:cubicBezTo>
                  <a:pt x="8668587" y="1689510"/>
                  <a:pt x="8678253" y="1688071"/>
                  <a:pt x="8695068" y="1688071"/>
                </a:cubicBezTo>
                <a:lnTo>
                  <a:pt x="8702621" y="1690229"/>
                </a:lnTo>
                <a:cubicBezTo>
                  <a:pt x="8702621" y="1688071"/>
                  <a:pt x="8707296" y="1686273"/>
                  <a:pt x="8716648" y="1684834"/>
                </a:cubicBezTo>
                <a:cubicBezTo>
                  <a:pt x="8728877" y="1687531"/>
                  <a:pt x="8734991" y="1689330"/>
                  <a:pt x="8734991" y="1690229"/>
                </a:cubicBezTo>
                <a:lnTo>
                  <a:pt x="8737149" y="1695624"/>
                </a:lnTo>
                <a:lnTo>
                  <a:pt x="8736070" y="1696703"/>
                </a:lnTo>
                <a:lnTo>
                  <a:pt x="8724201" y="1696703"/>
                </a:lnTo>
                <a:lnTo>
                  <a:pt x="8720964" y="1699940"/>
                </a:lnTo>
                <a:lnTo>
                  <a:pt x="8720964" y="1701019"/>
                </a:lnTo>
                <a:lnTo>
                  <a:pt x="8727438" y="1703177"/>
                </a:lnTo>
                <a:lnTo>
                  <a:pt x="8732833" y="1701019"/>
                </a:lnTo>
                <a:cubicBezTo>
                  <a:pt x="8752255" y="1701019"/>
                  <a:pt x="8761966" y="1707133"/>
                  <a:pt x="8761966" y="1719362"/>
                </a:cubicBezTo>
                <a:lnTo>
                  <a:pt x="8761966" y="1720441"/>
                </a:lnTo>
                <a:cubicBezTo>
                  <a:pt x="8761966" y="1726196"/>
                  <a:pt x="8756211" y="1734108"/>
                  <a:pt x="8744702" y="1744179"/>
                </a:cubicBezTo>
                <a:lnTo>
                  <a:pt x="8738228" y="1744179"/>
                </a:lnTo>
                <a:cubicBezTo>
                  <a:pt x="8734811" y="1744179"/>
                  <a:pt x="8731934" y="1742381"/>
                  <a:pt x="8729596" y="1738784"/>
                </a:cubicBezTo>
                <a:cubicBezTo>
                  <a:pt x="8725280" y="1738784"/>
                  <a:pt x="8722043" y="1730512"/>
                  <a:pt x="8719885" y="1713967"/>
                </a:cubicBezTo>
                <a:cubicBezTo>
                  <a:pt x="8715929" y="1710190"/>
                  <a:pt x="8713771" y="1706594"/>
                  <a:pt x="8713411" y="1703177"/>
                </a:cubicBezTo>
                <a:lnTo>
                  <a:pt x="8716648" y="1699940"/>
                </a:lnTo>
                <a:lnTo>
                  <a:pt x="8706937" y="1698861"/>
                </a:lnTo>
                <a:lnTo>
                  <a:pt x="8699384" y="1699940"/>
                </a:lnTo>
                <a:lnTo>
                  <a:pt x="8683334" y="1697782"/>
                </a:lnTo>
                <a:cubicBezTo>
                  <a:pt x="8681355" y="1699221"/>
                  <a:pt x="8676680" y="1700300"/>
                  <a:pt x="8669307" y="1701019"/>
                </a:cubicBezTo>
                <a:lnTo>
                  <a:pt x="8652043" y="1698861"/>
                </a:lnTo>
                <a:lnTo>
                  <a:pt x="8646648" y="1702098"/>
                </a:lnTo>
                <a:lnTo>
                  <a:pt x="8645568" y="1702098"/>
                </a:lnTo>
                <a:cubicBezTo>
                  <a:pt x="8644130" y="1702098"/>
                  <a:pt x="8642691" y="1697063"/>
                  <a:pt x="8641252" y="1686992"/>
                </a:cubicBezTo>
                <a:close/>
                <a:moveTo>
                  <a:pt x="3599510" y="1684834"/>
                </a:moveTo>
                <a:lnTo>
                  <a:pt x="3599510" y="1685913"/>
                </a:lnTo>
                <a:lnTo>
                  <a:pt x="3601668" y="1685913"/>
                </a:lnTo>
                <a:lnTo>
                  <a:pt x="3601668" y="1684834"/>
                </a:lnTo>
                <a:close/>
                <a:moveTo>
                  <a:pt x="5191859" y="1683215"/>
                </a:moveTo>
                <a:cubicBezTo>
                  <a:pt x="5184935" y="1687531"/>
                  <a:pt x="5178011" y="1689689"/>
                  <a:pt x="5171088" y="1689689"/>
                </a:cubicBezTo>
                <a:lnTo>
                  <a:pt x="5164479" y="1688610"/>
                </a:lnTo>
                <a:lnTo>
                  <a:pt x="5161242" y="1689689"/>
                </a:lnTo>
                <a:lnTo>
                  <a:pt x="5151396" y="1688610"/>
                </a:lnTo>
                <a:lnTo>
                  <a:pt x="5140336" y="1688610"/>
                </a:lnTo>
                <a:lnTo>
                  <a:pt x="5136020" y="1685373"/>
                </a:lnTo>
                <a:lnTo>
                  <a:pt x="5132783" y="1685373"/>
                </a:lnTo>
                <a:lnTo>
                  <a:pt x="5129411" y="1690903"/>
                </a:lnTo>
                <a:lnTo>
                  <a:pt x="5130490" y="1709516"/>
                </a:lnTo>
                <a:cubicBezTo>
                  <a:pt x="5129232" y="1709516"/>
                  <a:pt x="5128153" y="1711314"/>
                  <a:pt x="5127253" y="1714911"/>
                </a:cubicBezTo>
                <a:lnTo>
                  <a:pt x="5130490" y="1715990"/>
                </a:lnTo>
                <a:lnTo>
                  <a:pt x="5137099" y="1713832"/>
                </a:lnTo>
                <a:lnTo>
                  <a:pt x="5138178" y="1713832"/>
                </a:lnTo>
                <a:cubicBezTo>
                  <a:pt x="5140606" y="1713832"/>
                  <a:pt x="5143169" y="1714911"/>
                  <a:pt x="5145866" y="1717069"/>
                </a:cubicBezTo>
                <a:lnTo>
                  <a:pt x="5148024" y="1717069"/>
                </a:lnTo>
                <a:cubicBezTo>
                  <a:pt x="5149912" y="1715091"/>
                  <a:pt x="5155038" y="1713652"/>
                  <a:pt x="5163400" y="1712753"/>
                </a:cubicBezTo>
                <a:lnTo>
                  <a:pt x="5164479" y="1711674"/>
                </a:lnTo>
                <a:lnTo>
                  <a:pt x="5165558" y="1711674"/>
                </a:lnTo>
                <a:lnTo>
                  <a:pt x="5174325" y="1713832"/>
                </a:lnTo>
                <a:lnTo>
                  <a:pt x="5186329" y="1710595"/>
                </a:lnTo>
                <a:cubicBezTo>
                  <a:pt x="5192713" y="1713472"/>
                  <a:pt x="5197479" y="1714911"/>
                  <a:pt x="5200625" y="1714911"/>
                </a:cubicBezTo>
                <a:lnTo>
                  <a:pt x="5203863" y="1712753"/>
                </a:lnTo>
                <a:lnTo>
                  <a:pt x="5202784" y="1705065"/>
                </a:lnTo>
                <a:lnTo>
                  <a:pt x="5202784" y="1690903"/>
                </a:lnTo>
                <a:cubicBezTo>
                  <a:pt x="5202784" y="1689195"/>
                  <a:pt x="5199142" y="1686632"/>
                  <a:pt x="5191859" y="1683215"/>
                </a:cubicBezTo>
                <a:close/>
                <a:moveTo>
                  <a:pt x="9124902" y="1682457"/>
                </a:moveTo>
                <a:lnTo>
                  <a:pt x="9122744" y="1686773"/>
                </a:lnTo>
                <a:lnTo>
                  <a:pt x="9123823" y="1686773"/>
                </a:lnTo>
                <a:cubicBezTo>
                  <a:pt x="9125262" y="1686773"/>
                  <a:pt x="9125981" y="1685694"/>
                  <a:pt x="9125981" y="1683536"/>
                </a:cubicBezTo>
                <a:lnTo>
                  <a:pt x="9125981" y="1682457"/>
                </a:lnTo>
                <a:close/>
                <a:moveTo>
                  <a:pt x="7280080" y="1682206"/>
                </a:moveTo>
                <a:lnTo>
                  <a:pt x="7274820" y="1688545"/>
                </a:lnTo>
                <a:lnTo>
                  <a:pt x="7274820" y="1689624"/>
                </a:lnTo>
                <a:lnTo>
                  <a:pt x="7277922" y="1689624"/>
                </a:lnTo>
                <a:cubicBezTo>
                  <a:pt x="7280080" y="1688905"/>
                  <a:pt x="7281159" y="1686792"/>
                  <a:pt x="7281159" y="1683285"/>
                </a:cubicBezTo>
                <a:lnTo>
                  <a:pt x="7281159" y="1682206"/>
                </a:lnTo>
                <a:close/>
                <a:moveTo>
                  <a:pt x="3071216" y="1682136"/>
                </a:moveTo>
                <a:lnTo>
                  <a:pt x="3071216" y="1685373"/>
                </a:lnTo>
                <a:lnTo>
                  <a:pt x="3073374" y="1685373"/>
                </a:lnTo>
                <a:lnTo>
                  <a:pt x="3073374" y="1684294"/>
                </a:lnTo>
                <a:close/>
                <a:moveTo>
                  <a:pt x="3603826" y="1681597"/>
                </a:moveTo>
                <a:lnTo>
                  <a:pt x="3603826" y="1682676"/>
                </a:lnTo>
                <a:lnTo>
                  <a:pt x="3605984" y="1682676"/>
                </a:lnTo>
                <a:lnTo>
                  <a:pt x="3605984" y="1681597"/>
                </a:lnTo>
                <a:close/>
                <a:moveTo>
                  <a:pt x="3261526" y="1681057"/>
                </a:moveTo>
                <a:lnTo>
                  <a:pt x="3261526" y="1683215"/>
                </a:lnTo>
                <a:lnTo>
                  <a:pt x="3260447" y="1683215"/>
                </a:lnTo>
                <a:lnTo>
                  <a:pt x="3261526" y="1684294"/>
                </a:lnTo>
                <a:lnTo>
                  <a:pt x="3261526" y="1687531"/>
                </a:lnTo>
                <a:lnTo>
                  <a:pt x="3259368" y="1696298"/>
                </a:lnTo>
                <a:lnTo>
                  <a:pt x="3260447" y="1697377"/>
                </a:lnTo>
                <a:lnTo>
                  <a:pt x="3261526" y="1697377"/>
                </a:lnTo>
                <a:cubicBezTo>
                  <a:pt x="3262964" y="1697377"/>
                  <a:pt x="3264763" y="1692657"/>
                  <a:pt x="3266921" y="1683215"/>
                </a:cubicBezTo>
                <a:lnTo>
                  <a:pt x="3263684" y="1681057"/>
                </a:lnTo>
                <a:close/>
                <a:moveTo>
                  <a:pt x="576039" y="1680113"/>
                </a:moveTo>
                <a:lnTo>
                  <a:pt x="576039" y="1683215"/>
                </a:lnTo>
                <a:lnTo>
                  <a:pt x="577118" y="1688341"/>
                </a:lnTo>
                <a:lnTo>
                  <a:pt x="574960" y="1690364"/>
                </a:lnTo>
                <a:lnTo>
                  <a:pt x="574960" y="1691308"/>
                </a:lnTo>
                <a:lnTo>
                  <a:pt x="577118" y="1693466"/>
                </a:lnTo>
                <a:lnTo>
                  <a:pt x="581164" y="1693466"/>
                </a:lnTo>
                <a:lnTo>
                  <a:pt x="581164" y="1688341"/>
                </a:lnTo>
                <a:cubicBezTo>
                  <a:pt x="578467" y="1688341"/>
                  <a:pt x="577118" y="1685598"/>
                  <a:pt x="577118" y="1680113"/>
                </a:cubicBezTo>
                <a:close/>
                <a:moveTo>
                  <a:pt x="3649279" y="1679439"/>
                </a:moveTo>
                <a:cubicBezTo>
                  <a:pt x="3643884" y="1679439"/>
                  <a:pt x="3639208" y="1684474"/>
                  <a:pt x="3635252" y="1694545"/>
                </a:cubicBezTo>
                <a:cubicBezTo>
                  <a:pt x="3634173" y="1694725"/>
                  <a:pt x="3632734" y="1697647"/>
                  <a:pt x="3630936" y="1703312"/>
                </a:cubicBezTo>
                <a:lnTo>
                  <a:pt x="3634173" y="1709786"/>
                </a:lnTo>
                <a:lnTo>
                  <a:pt x="3633094" y="1717339"/>
                </a:lnTo>
                <a:lnTo>
                  <a:pt x="3633094" y="1721655"/>
                </a:lnTo>
                <a:lnTo>
                  <a:pt x="3635252" y="1730287"/>
                </a:lnTo>
                <a:lnTo>
                  <a:pt x="3635252" y="1734603"/>
                </a:lnTo>
                <a:cubicBezTo>
                  <a:pt x="3639387" y="1734963"/>
                  <a:pt x="3642624" y="1736041"/>
                  <a:pt x="3644963" y="1737840"/>
                </a:cubicBezTo>
                <a:lnTo>
                  <a:pt x="3649279" y="1737840"/>
                </a:lnTo>
                <a:lnTo>
                  <a:pt x="3666543" y="1735682"/>
                </a:lnTo>
                <a:lnTo>
                  <a:pt x="3671938" y="1735682"/>
                </a:lnTo>
                <a:cubicBezTo>
                  <a:pt x="3677333" y="1736581"/>
                  <a:pt x="3680210" y="1738020"/>
                  <a:pt x="3680570" y="1739998"/>
                </a:cubicBezTo>
                <a:lnTo>
                  <a:pt x="3669780" y="1747551"/>
                </a:lnTo>
                <a:lnTo>
                  <a:pt x="3665464" y="1747551"/>
                </a:lnTo>
                <a:cubicBezTo>
                  <a:pt x="3660428" y="1747551"/>
                  <a:pt x="3657911" y="1745753"/>
                  <a:pt x="3657911" y="1742156"/>
                </a:cubicBezTo>
                <a:lnTo>
                  <a:pt x="3656832" y="1742156"/>
                </a:lnTo>
                <a:lnTo>
                  <a:pt x="3654674" y="1744314"/>
                </a:lnTo>
                <a:lnTo>
                  <a:pt x="3653595" y="1743235"/>
                </a:lnTo>
                <a:lnTo>
                  <a:pt x="3652516" y="1743235"/>
                </a:lnTo>
                <a:lnTo>
                  <a:pt x="3643884" y="1745393"/>
                </a:lnTo>
                <a:lnTo>
                  <a:pt x="3641726" y="1745393"/>
                </a:lnTo>
                <a:lnTo>
                  <a:pt x="3640647" y="1744314"/>
                </a:lnTo>
                <a:lnTo>
                  <a:pt x="3639568" y="1745393"/>
                </a:lnTo>
                <a:lnTo>
                  <a:pt x="3638489" y="1745393"/>
                </a:lnTo>
                <a:lnTo>
                  <a:pt x="3632015" y="1744314"/>
                </a:lnTo>
                <a:lnTo>
                  <a:pt x="3632015" y="1746472"/>
                </a:lnTo>
                <a:lnTo>
                  <a:pt x="3630936" y="1746472"/>
                </a:lnTo>
                <a:cubicBezTo>
                  <a:pt x="3632374" y="1752586"/>
                  <a:pt x="3633094" y="1760544"/>
                  <a:pt x="3633094" y="1770345"/>
                </a:cubicBezTo>
                <a:lnTo>
                  <a:pt x="3633094" y="1773582"/>
                </a:lnTo>
                <a:lnTo>
                  <a:pt x="3649279" y="1772503"/>
                </a:lnTo>
                <a:lnTo>
                  <a:pt x="3661148" y="1772503"/>
                </a:lnTo>
                <a:lnTo>
                  <a:pt x="3676254" y="1773582"/>
                </a:lnTo>
                <a:lnTo>
                  <a:pt x="3695811" y="1769266"/>
                </a:lnTo>
                <a:lnTo>
                  <a:pt x="3704443" y="1772503"/>
                </a:lnTo>
                <a:lnTo>
                  <a:pt x="3705522" y="1772503"/>
                </a:lnTo>
                <a:cubicBezTo>
                  <a:pt x="3705522" y="1770704"/>
                  <a:pt x="3706960" y="1768142"/>
                  <a:pt x="3709838" y="1764815"/>
                </a:cubicBezTo>
                <a:cubicBezTo>
                  <a:pt x="3704262" y="1750428"/>
                  <a:pt x="3698104" y="1743235"/>
                  <a:pt x="3691360" y="1743235"/>
                </a:cubicBezTo>
                <a:lnTo>
                  <a:pt x="3691360" y="1741077"/>
                </a:lnTo>
                <a:cubicBezTo>
                  <a:pt x="3692169" y="1738919"/>
                  <a:pt x="3694372" y="1737840"/>
                  <a:pt x="3697969" y="1737840"/>
                </a:cubicBezTo>
                <a:lnTo>
                  <a:pt x="3703364" y="1743235"/>
                </a:lnTo>
                <a:lnTo>
                  <a:pt x="3703364" y="1742156"/>
                </a:lnTo>
                <a:lnTo>
                  <a:pt x="3701206" y="1738919"/>
                </a:lnTo>
                <a:lnTo>
                  <a:pt x="3708759" y="1730287"/>
                </a:lnTo>
                <a:lnTo>
                  <a:pt x="3706601" y="1727050"/>
                </a:lnTo>
                <a:lnTo>
                  <a:pt x="3706601" y="1725971"/>
                </a:lnTo>
                <a:lnTo>
                  <a:pt x="3708759" y="1722734"/>
                </a:lnTo>
                <a:lnTo>
                  <a:pt x="3708759" y="1718418"/>
                </a:lnTo>
                <a:lnTo>
                  <a:pt x="3700127" y="1709786"/>
                </a:lnTo>
                <a:lnTo>
                  <a:pt x="3708759" y="1708707"/>
                </a:lnTo>
                <a:cubicBezTo>
                  <a:pt x="3706960" y="1706549"/>
                  <a:pt x="3705522" y="1701828"/>
                  <a:pt x="3704443" y="1694545"/>
                </a:cubicBezTo>
                <a:cubicBezTo>
                  <a:pt x="3702824" y="1694545"/>
                  <a:pt x="3701745" y="1692746"/>
                  <a:pt x="3701206" y="1689150"/>
                </a:cubicBezTo>
                <a:lnTo>
                  <a:pt x="3704443" y="1683755"/>
                </a:lnTo>
                <a:lnTo>
                  <a:pt x="3703364" y="1682676"/>
                </a:lnTo>
                <a:lnTo>
                  <a:pt x="3703364" y="1681597"/>
                </a:lnTo>
                <a:lnTo>
                  <a:pt x="3702285" y="1682676"/>
                </a:lnTo>
                <a:lnTo>
                  <a:pt x="3696890" y="1682676"/>
                </a:lnTo>
                <a:lnTo>
                  <a:pt x="3687044" y="1681597"/>
                </a:lnTo>
                <a:lnTo>
                  <a:pt x="3681649" y="1684834"/>
                </a:lnTo>
                <a:lnTo>
                  <a:pt x="3676254" y="1681597"/>
                </a:lnTo>
                <a:lnTo>
                  <a:pt x="3661148" y="1683755"/>
                </a:lnTo>
                <a:cubicBezTo>
                  <a:pt x="3661148" y="1681417"/>
                  <a:pt x="3657191" y="1679978"/>
                  <a:pt x="3649279" y="1679439"/>
                </a:cubicBezTo>
                <a:close/>
                <a:moveTo>
                  <a:pt x="5646240" y="1679034"/>
                </a:moveTo>
                <a:lnTo>
                  <a:pt x="5644082" y="1681192"/>
                </a:lnTo>
                <a:lnTo>
                  <a:pt x="5646240" y="1681192"/>
                </a:lnTo>
                <a:close/>
                <a:moveTo>
                  <a:pt x="8280340" y="1678764"/>
                </a:moveTo>
                <a:cubicBezTo>
                  <a:pt x="8276473" y="1678764"/>
                  <a:pt x="8273911" y="1680248"/>
                  <a:pt x="8272652" y="1683215"/>
                </a:cubicBezTo>
                <a:lnTo>
                  <a:pt x="8278182" y="1689689"/>
                </a:lnTo>
                <a:cubicBezTo>
                  <a:pt x="8279800" y="1689330"/>
                  <a:pt x="8281958" y="1686452"/>
                  <a:pt x="8284656" y="1681057"/>
                </a:cubicBezTo>
                <a:lnTo>
                  <a:pt x="8281419" y="1678764"/>
                </a:lnTo>
                <a:close/>
                <a:moveTo>
                  <a:pt x="211214" y="1678346"/>
                </a:moveTo>
                <a:lnTo>
                  <a:pt x="211214" y="1679425"/>
                </a:lnTo>
                <a:cubicBezTo>
                  <a:pt x="211214" y="1684100"/>
                  <a:pt x="213686" y="1688057"/>
                  <a:pt x="218632" y="1691294"/>
                </a:cubicBezTo>
                <a:lnTo>
                  <a:pt x="218632" y="1689136"/>
                </a:lnTo>
                <a:cubicBezTo>
                  <a:pt x="218632" y="1681942"/>
                  <a:pt x="216159" y="1678346"/>
                  <a:pt x="211214" y="1678346"/>
                </a:cubicBezTo>
                <a:close/>
                <a:moveTo>
                  <a:pt x="9109931" y="1678141"/>
                </a:moveTo>
                <a:lnTo>
                  <a:pt x="9121665" y="1678141"/>
                </a:lnTo>
                <a:lnTo>
                  <a:pt x="9121665" y="1681378"/>
                </a:lnTo>
                <a:lnTo>
                  <a:pt x="9123823" y="1681378"/>
                </a:lnTo>
                <a:cubicBezTo>
                  <a:pt x="9123823" y="1679220"/>
                  <a:pt x="9124542" y="1678141"/>
                  <a:pt x="9125981" y="1678141"/>
                </a:cubicBezTo>
                <a:lnTo>
                  <a:pt x="9133534" y="1678141"/>
                </a:lnTo>
                <a:cubicBezTo>
                  <a:pt x="9139199" y="1678501"/>
                  <a:pt x="9142031" y="1681378"/>
                  <a:pt x="9142031" y="1686773"/>
                </a:cubicBezTo>
                <a:lnTo>
                  <a:pt x="9145268" y="1690010"/>
                </a:lnTo>
                <a:cubicBezTo>
                  <a:pt x="9145268" y="1692168"/>
                  <a:pt x="9141357" y="1693607"/>
                  <a:pt x="9133534" y="1694326"/>
                </a:cubicBezTo>
                <a:lnTo>
                  <a:pt x="9124902" y="1692168"/>
                </a:lnTo>
                <a:lnTo>
                  <a:pt x="9123823" y="1693247"/>
                </a:lnTo>
                <a:lnTo>
                  <a:pt x="9122744" y="1693247"/>
                </a:lnTo>
                <a:lnTo>
                  <a:pt x="9118428" y="1692168"/>
                </a:lnTo>
                <a:lnTo>
                  <a:pt x="9113168" y="1693247"/>
                </a:lnTo>
                <a:lnTo>
                  <a:pt x="9108852" y="1692168"/>
                </a:lnTo>
                <a:lnTo>
                  <a:pt x="9102378" y="1694326"/>
                </a:lnTo>
                <a:cubicBezTo>
                  <a:pt x="9093656" y="1694326"/>
                  <a:pt x="9087586" y="1692888"/>
                  <a:pt x="9084170" y="1690010"/>
                </a:cubicBezTo>
                <a:lnTo>
                  <a:pt x="9083091" y="1690010"/>
                </a:lnTo>
                <a:cubicBezTo>
                  <a:pt x="9080393" y="1692168"/>
                  <a:pt x="9077875" y="1693247"/>
                  <a:pt x="9075538" y="1693247"/>
                </a:cubicBezTo>
                <a:cubicBezTo>
                  <a:pt x="9072031" y="1692168"/>
                  <a:pt x="9070278" y="1689651"/>
                  <a:pt x="9070278" y="1685694"/>
                </a:cubicBezTo>
                <a:lnTo>
                  <a:pt x="9070278" y="1684615"/>
                </a:lnTo>
                <a:cubicBezTo>
                  <a:pt x="9070278" y="1683536"/>
                  <a:pt x="9075268" y="1682097"/>
                  <a:pt x="9085249" y="1680299"/>
                </a:cubicBezTo>
                <a:lnTo>
                  <a:pt x="9086328" y="1679220"/>
                </a:lnTo>
                <a:cubicBezTo>
                  <a:pt x="9090464" y="1681378"/>
                  <a:pt x="9094735" y="1682457"/>
                  <a:pt x="9099141" y="1682457"/>
                </a:cubicBezTo>
                <a:close/>
                <a:moveTo>
                  <a:pt x="2522289" y="1677523"/>
                </a:moveTo>
                <a:lnTo>
                  <a:pt x="2524447" y="1677523"/>
                </a:lnTo>
                <a:cubicBezTo>
                  <a:pt x="2537485" y="1677523"/>
                  <a:pt x="2545802" y="1678242"/>
                  <a:pt x="2549400" y="1679681"/>
                </a:cubicBezTo>
                <a:cubicBezTo>
                  <a:pt x="2548680" y="1682918"/>
                  <a:pt x="2547601" y="1684536"/>
                  <a:pt x="2546163" y="1684536"/>
                </a:cubicBezTo>
                <a:lnTo>
                  <a:pt x="2542925" y="1682378"/>
                </a:lnTo>
                <a:lnTo>
                  <a:pt x="2539688" y="1682378"/>
                </a:lnTo>
                <a:lnTo>
                  <a:pt x="2530921" y="1684536"/>
                </a:lnTo>
                <a:lnTo>
                  <a:pt x="2523369" y="1684536"/>
                </a:lnTo>
                <a:lnTo>
                  <a:pt x="2520132" y="1681299"/>
                </a:lnTo>
                <a:lnTo>
                  <a:pt x="2520132" y="1679681"/>
                </a:lnTo>
                <a:close/>
                <a:moveTo>
                  <a:pt x="1069670" y="1677146"/>
                </a:moveTo>
                <a:lnTo>
                  <a:pt x="1069670" y="1681462"/>
                </a:lnTo>
                <a:lnTo>
                  <a:pt x="1071828" y="1683620"/>
                </a:lnTo>
                <a:lnTo>
                  <a:pt x="1075064" y="1682541"/>
                </a:lnTo>
                <a:lnTo>
                  <a:pt x="1075064" y="1680383"/>
                </a:lnTo>
                <a:lnTo>
                  <a:pt x="1071828" y="1677146"/>
                </a:lnTo>
                <a:close/>
                <a:moveTo>
                  <a:pt x="1726770" y="1676741"/>
                </a:moveTo>
                <a:lnTo>
                  <a:pt x="1724613" y="1678899"/>
                </a:lnTo>
                <a:lnTo>
                  <a:pt x="1725692" y="1679978"/>
                </a:lnTo>
                <a:lnTo>
                  <a:pt x="1728930" y="1679978"/>
                </a:lnTo>
                <a:lnTo>
                  <a:pt x="1728930" y="1676741"/>
                </a:lnTo>
                <a:close/>
                <a:moveTo>
                  <a:pt x="6599107" y="1675848"/>
                </a:moveTo>
                <a:lnTo>
                  <a:pt x="6596949" y="1678006"/>
                </a:lnTo>
                <a:lnTo>
                  <a:pt x="6601265" y="1678006"/>
                </a:lnTo>
                <a:lnTo>
                  <a:pt x="6601265" y="1675848"/>
                </a:lnTo>
                <a:close/>
                <a:moveTo>
                  <a:pt x="3071216" y="1675662"/>
                </a:moveTo>
                <a:lnTo>
                  <a:pt x="3071216" y="1677820"/>
                </a:lnTo>
                <a:lnTo>
                  <a:pt x="3072295" y="1681057"/>
                </a:lnTo>
                <a:lnTo>
                  <a:pt x="3073374" y="1681057"/>
                </a:lnTo>
                <a:lnTo>
                  <a:pt x="3073374" y="1678899"/>
                </a:lnTo>
                <a:lnTo>
                  <a:pt x="3072295" y="1675662"/>
                </a:lnTo>
                <a:close/>
                <a:moveTo>
                  <a:pt x="5233535" y="1675527"/>
                </a:moveTo>
                <a:cubicBezTo>
                  <a:pt x="5231287" y="1675527"/>
                  <a:pt x="5229084" y="1677730"/>
                  <a:pt x="5226926" y="1682136"/>
                </a:cubicBezTo>
                <a:lnTo>
                  <a:pt x="5230163" y="1684294"/>
                </a:lnTo>
                <a:lnTo>
                  <a:pt x="5231242" y="1684294"/>
                </a:lnTo>
                <a:cubicBezTo>
                  <a:pt x="5234929" y="1684294"/>
                  <a:pt x="5237132" y="1682811"/>
                  <a:pt x="5237851" y="1679843"/>
                </a:cubicBezTo>
                <a:cubicBezTo>
                  <a:pt x="5237312" y="1677685"/>
                  <a:pt x="5235873" y="1676247"/>
                  <a:pt x="5233535" y="1675527"/>
                </a:cubicBezTo>
                <a:close/>
                <a:moveTo>
                  <a:pt x="131772" y="1675109"/>
                </a:moveTo>
                <a:cubicBezTo>
                  <a:pt x="123949" y="1684820"/>
                  <a:pt x="119318" y="1693047"/>
                  <a:pt x="117881" y="1699791"/>
                </a:cubicBezTo>
                <a:lnTo>
                  <a:pt x="117881" y="1703028"/>
                </a:lnTo>
                <a:lnTo>
                  <a:pt x="121117" y="1704107"/>
                </a:lnTo>
                <a:cubicBezTo>
                  <a:pt x="125344" y="1704107"/>
                  <a:pt x="128894" y="1697318"/>
                  <a:pt x="131772" y="1683741"/>
                </a:cubicBezTo>
                <a:close/>
                <a:moveTo>
                  <a:pt x="6681112" y="1674769"/>
                </a:moveTo>
                <a:cubicBezTo>
                  <a:pt x="6683090" y="1674769"/>
                  <a:pt x="6686687" y="1676927"/>
                  <a:pt x="6691902" y="1681243"/>
                </a:cubicBezTo>
                <a:lnTo>
                  <a:pt x="6697297" y="1681243"/>
                </a:lnTo>
                <a:cubicBezTo>
                  <a:pt x="6697297" y="1684840"/>
                  <a:pt x="6704850" y="1688437"/>
                  <a:pt x="6719956" y="1692033"/>
                </a:cubicBezTo>
                <a:lnTo>
                  <a:pt x="6721035" y="1693112"/>
                </a:lnTo>
                <a:cubicBezTo>
                  <a:pt x="6724452" y="1694011"/>
                  <a:pt x="6726969" y="1696169"/>
                  <a:pt x="6728588" y="1699586"/>
                </a:cubicBezTo>
                <a:lnTo>
                  <a:pt x="6739378" y="1706060"/>
                </a:lnTo>
                <a:lnTo>
                  <a:pt x="6739378" y="1708218"/>
                </a:lnTo>
                <a:lnTo>
                  <a:pt x="6733983" y="1708218"/>
                </a:lnTo>
                <a:lnTo>
                  <a:pt x="6733983" y="1709297"/>
                </a:lnTo>
                <a:lnTo>
                  <a:pt x="6737220" y="1710376"/>
                </a:lnTo>
                <a:lnTo>
                  <a:pt x="6741536" y="1708218"/>
                </a:lnTo>
                <a:cubicBezTo>
                  <a:pt x="6763835" y="1719908"/>
                  <a:pt x="6776424" y="1727101"/>
                  <a:pt x="6779301" y="1729798"/>
                </a:cubicBezTo>
                <a:lnTo>
                  <a:pt x="6804118" y="1741668"/>
                </a:lnTo>
                <a:lnTo>
                  <a:pt x="6804118" y="1743826"/>
                </a:lnTo>
                <a:lnTo>
                  <a:pt x="6801960" y="1743826"/>
                </a:lnTo>
                <a:lnTo>
                  <a:pt x="6801960" y="1748142"/>
                </a:lnTo>
                <a:lnTo>
                  <a:pt x="6804118" y="1751379"/>
                </a:lnTo>
                <a:lnTo>
                  <a:pt x="6804118" y="1760011"/>
                </a:lnTo>
                <a:lnTo>
                  <a:pt x="6801960" y="1760011"/>
                </a:lnTo>
                <a:lnTo>
                  <a:pt x="6801960" y="1769722"/>
                </a:lnTo>
                <a:lnTo>
                  <a:pt x="6803039" y="1770801"/>
                </a:lnTo>
                <a:lnTo>
                  <a:pt x="6803039" y="1771880"/>
                </a:lnTo>
                <a:lnTo>
                  <a:pt x="6799802" y="1772959"/>
                </a:lnTo>
                <a:cubicBezTo>
                  <a:pt x="6788113" y="1761989"/>
                  <a:pt x="6768331" y="1750120"/>
                  <a:pt x="6740457" y="1737352"/>
                </a:cubicBezTo>
                <a:lnTo>
                  <a:pt x="6728588" y="1728719"/>
                </a:lnTo>
                <a:lnTo>
                  <a:pt x="6728588" y="1727640"/>
                </a:lnTo>
                <a:lnTo>
                  <a:pt x="6730746" y="1725482"/>
                </a:lnTo>
                <a:lnTo>
                  <a:pt x="6728588" y="1725482"/>
                </a:lnTo>
                <a:lnTo>
                  <a:pt x="6726430" y="1727640"/>
                </a:lnTo>
                <a:cubicBezTo>
                  <a:pt x="6721215" y="1724403"/>
                  <a:pt x="6714021" y="1721886"/>
                  <a:pt x="6704850" y="1720087"/>
                </a:cubicBezTo>
                <a:cubicBezTo>
                  <a:pt x="6701073" y="1715232"/>
                  <a:pt x="6693520" y="1709837"/>
                  <a:pt x="6682191" y="1703902"/>
                </a:cubicBezTo>
                <a:lnTo>
                  <a:pt x="6681112" y="1703902"/>
                </a:lnTo>
                <a:cubicBezTo>
                  <a:pt x="6676796" y="1703902"/>
                  <a:pt x="6668883" y="1707859"/>
                  <a:pt x="6657374" y="1715771"/>
                </a:cubicBezTo>
                <a:cubicBezTo>
                  <a:pt x="6654676" y="1715771"/>
                  <a:pt x="6649281" y="1719728"/>
                  <a:pt x="6641189" y="1727640"/>
                </a:cubicBezTo>
                <a:cubicBezTo>
                  <a:pt x="6635074" y="1727640"/>
                  <a:pt x="6624284" y="1732316"/>
                  <a:pt x="6608818" y="1741668"/>
                </a:cubicBezTo>
                <a:lnTo>
                  <a:pt x="6602344" y="1740589"/>
                </a:lnTo>
                <a:lnTo>
                  <a:pt x="6601265" y="1740589"/>
                </a:lnTo>
                <a:cubicBezTo>
                  <a:pt x="6601265" y="1745264"/>
                  <a:pt x="6598748" y="1748501"/>
                  <a:pt x="6593712" y="1750300"/>
                </a:cubicBezTo>
                <a:cubicBezTo>
                  <a:pt x="6583642" y="1754616"/>
                  <a:pt x="6578606" y="1758572"/>
                  <a:pt x="6578606" y="1762169"/>
                </a:cubicBezTo>
                <a:lnTo>
                  <a:pt x="6577527" y="1762169"/>
                </a:lnTo>
                <a:lnTo>
                  <a:pt x="6576448" y="1761090"/>
                </a:lnTo>
                <a:lnTo>
                  <a:pt x="6567816" y="1764327"/>
                </a:lnTo>
                <a:lnTo>
                  <a:pt x="6563500" y="1764327"/>
                </a:lnTo>
                <a:cubicBezTo>
                  <a:pt x="6563500" y="1767564"/>
                  <a:pt x="6562062" y="1769722"/>
                  <a:pt x="6559184" y="1770801"/>
                </a:cubicBezTo>
                <a:lnTo>
                  <a:pt x="6557026" y="1768643"/>
                </a:lnTo>
                <a:lnTo>
                  <a:pt x="6557026" y="1741668"/>
                </a:lnTo>
                <a:lnTo>
                  <a:pt x="6555947" y="1740589"/>
                </a:lnTo>
                <a:lnTo>
                  <a:pt x="6555947" y="1739510"/>
                </a:lnTo>
                <a:lnTo>
                  <a:pt x="6557026" y="1738431"/>
                </a:lnTo>
                <a:lnTo>
                  <a:pt x="6558105" y="1738431"/>
                </a:lnTo>
                <a:lnTo>
                  <a:pt x="6558105" y="1740589"/>
                </a:lnTo>
                <a:lnTo>
                  <a:pt x="6559184" y="1740589"/>
                </a:lnTo>
                <a:lnTo>
                  <a:pt x="6600186" y="1717929"/>
                </a:lnTo>
                <a:lnTo>
                  <a:pt x="6614214" y="1710376"/>
                </a:lnTo>
                <a:cubicBezTo>
                  <a:pt x="6621047" y="1706060"/>
                  <a:pt x="6625723" y="1703902"/>
                  <a:pt x="6628241" y="1703902"/>
                </a:cubicBezTo>
                <a:lnTo>
                  <a:pt x="6632557" y="1703902"/>
                </a:lnTo>
                <a:cubicBezTo>
                  <a:pt x="6632557" y="1700306"/>
                  <a:pt x="6635794" y="1697428"/>
                  <a:pt x="6642268" y="1695270"/>
                </a:cubicBezTo>
                <a:lnTo>
                  <a:pt x="6650900" y="1688796"/>
                </a:lnTo>
                <a:lnTo>
                  <a:pt x="6649821" y="1687717"/>
                </a:lnTo>
                <a:cubicBezTo>
                  <a:pt x="6655396" y="1683401"/>
                  <a:pt x="6659352" y="1681243"/>
                  <a:pt x="6661690" y="1681243"/>
                </a:cubicBezTo>
                <a:lnTo>
                  <a:pt x="6662769" y="1682322"/>
                </a:lnTo>
                <a:lnTo>
                  <a:pt x="6662769" y="1683401"/>
                </a:lnTo>
                <a:lnTo>
                  <a:pt x="6663848" y="1682322"/>
                </a:lnTo>
                <a:lnTo>
                  <a:pt x="6664927" y="1682322"/>
                </a:lnTo>
                <a:lnTo>
                  <a:pt x="6666006" y="1683401"/>
                </a:lnTo>
                <a:lnTo>
                  <a:pt x="6667085" y="1683401"/>
                </a:lnTo>
                <a:cubicBezTo>
                  <a:pt x="6667085" y="1680524"/>
                  <a:pt x="6671761" y="1677647"/>
                  <a:pt x="6681112" y="1674769"/>
                </a:cubicBezTo>
                <a:close/>
                <a:moveTo>
                  <a:pt x="3616774" y="1674044"/>
                </a:moveTo>
                <a:lnTo>
                  <a:pt x="3615695" y="1679439"/>
                </a:lnTo>
                <a:lnTo>
                  <a:pt x="3615695" y="1681597"/>
                </a:lnTo>
                <a:lnTo>
                  <a:pt x="3616774" y="1682676"/>
                </a:lnTo>
                <a:lnTo>
                  <a:pt x="3616774" y="1683755"/>
                </a:lnTo>
                <a:cubicBezTo>
                  <a:pt x="3619651" y="1683395"/>
                  <a:pt x="3621090" y="1680518"/>
                  <a:pt x="3621090" y="1675123"/>
                </a:cubicBezTo>
                <a:lnTo>
                  <a:pt x="3620011" y="1674044"/>
                </a:lnTo>
                <a:close/>
                <a:moveTo>
                  <a:pt x="8102034" y="1672290"/>
                </a:moveTo>
                <a:cubicBezTo>
                  <a:pt x="8100775" y="1672290"/>
                  <a:pt x="8099696" y="1674448"/>
                  <a:pt x="8098797" y="1678764"/>
                </a:cubicBezTo>
                <a:cubicBezTo>
                  <a:pt x="8099876" y="1681732"/>
                  <a:pt x="8100955" y="1683215"/>
                  <a:pt x="8102034" y="1683215"/>
                </a:cubicBezTo>
                <a:lnTo>
                  <a:pt x="8104192" y="1679978"/>
                </a:lnTo>
                <a:lnTo>
                  <a:pt x="8104192" y="1672290"/>
                </a:lnTo>
                <a:close/>
                <a:moveTo>
                  <a:pt x="5219238" y="1672290"/>
                </a:moveTo>
                <a:lnTo>
                  <a:pt x="5219238" y="1674448"/>
                </a:lnTo>
                <a:lnTo>
                  <a:pt x="5220317" y="1674448"/>
                </a:lnTo>
                <a:lnTo>
                  <a:pt x="5220317" y="1672290"/>
                </a:lnTo>
                <a:close/>
                <a:moveTo>
                  <a:pt x="4270771" y="1672072"/>
                </a:moveTo>
                <a:lnTo>
                  <a:pt x="4270771" y="1675309"/>
                </a:lnTo>
                <a:lnTo>
                  <a:pt x="4271850" y="1675309"/>
                </a:lnTo>
                <a:lnTo>
                  <a:pt x="4271850" y="1672072"/>
                </a:lnTo>
                <a:close/>
                <a:moveTo>
                  <a:pt x="3749761" y="1671886"/>
                </a:moveTo>
                <a:lnTo>
                  <a:pt x="3749761" y="1672965"/>
                </a:lnTo>
                <a:lnTo>
                  <a:pt x="3752998" y="1672965"/>
                </a:lnTo>
                <a:lnTo>
                  <a:pt x="3752998" y="1671886"/>
                </a:lnTo>
                <a:close/>
                <a:moveTo>
                  <a:pt x="3186805" y="1671346"/>
                </a:moveTo>
                <a:lnTo>
                  <a:pt x="3183568" y="1674583"/>
                </a:lnTo>
                <a:lnTo>
                  <a:pt x="3185726" y="1676741"/>
                </a:lnTo>
                <a:lnTo>
                  <a:pt x="3188963" y="1675662"/>
                </a:lnTo>
                <a:lnTo>
                  <a:pt x="3188963" y="1671346"/>
                </a:lnTo>
                <a:close/>
                <a:moveTo>
                  <a:pt x="5730942" y="1668379"/>
                </a:moveTo>
                <a:cubicBezTo>
                  <a:pt x="5728065" y="1669458"/>
                  <a:pt x="5726626" y="1670537"/>
                  <a:pt x="5726626" y="1671616"/>
                </a:cubicBezTo>
                <a:lnTo>
                  <a:pt x="5730942" y="1675932"/>
                </a:lnTo>
                <a:lnTo>
                  <a:pt x="5732021" y="1668379"/>
                </a:lnTo>
                <a:close/>
                <a:moveTo>
                  <a:pt x="2158629" y="1667756"/>
                </a:moveTo>
                <a:cubicBezTo>
                  <a:pt x="2174993" y="1681333"/>
                  <a:pt x="2184614" y="1688122"/>
                  <a:pt x="2187491" y="1688122"/>
                </a:cubicBezTo>
                <a:lnTo>
                  <a:pt x="2189514" y="1685964"/>
                </a:lnTo>
                <a:lnTo>
                  <a:pt x="2191672" y="1688122"/>
                </a:lnTo>
                <a:lnTo>
                  <a:pt x="2191672" y="1692303"/>
                </a:lnTo>
                <a:lnTo>
                  <a:pt x="2187491" y="1696619"/>
                </a:lnTo>
                <a:lnTo>
                  <a:pt x="2164023" y="1696619"/>
                </a:lnTo>
                <a:lnTo>
                  <a:pt x="2153368" y="1697698"/>
                </a:lnTo>
                <a:lnTo>
                  <a:pt x="2151210" y="1692303"/>
                </a:lnTo>
                <a:lnTo>
                  <a:pt x="2150131" y="1692303"/>
                </a:lnTo>
                <a:lnTo>
                  <a:pt x="2150131" y="1695540"/>
                </a:lnTo>
                <a:lnTo>
                  <a:pt x="2151210" y="1696619"/>
                </a:lnTo>
                <a:lnTo>
                  <a:pt x="2145814" y="1698777"/>
                </a:lnTo>
                <a:lnTo>
                  <a:pt x="2118165" y="1695540"/>
                </a:lnTo>
                <a:lnTo>
                  <a:pt x="2111691" y="1697698"/>
                </a:lnTo>
                <a:lnTo>
                  <a:pt x="2109533" y="1697698"/>
                </a:lnTo>
                <a:lnTo>
                  <a:pt x="2102115" y="1695540"/>
                </a:lnTo>
                <a:lnTo>
                  <a:pt x="2095775" y="1697698"/>
                </a:lnTo>
                <a:cubicBezTo>
                  <a:pt x="2088672" y="1696799"/>
                  <a:pt x="2085122" y="1695360"/>
                  <a:pt x="2085122" y="1693382"/>
                </a:cubicBezTo>
                <a:lnTo>
                  <a:pt x="2085122" y="1692303"/>
                </a:lnTo>
                <a:lnTo>
                  <a:pt x="2087143" y="1690145"/>
                </a:lnTo>
                <a:lnTo>
                  <a:pt x="2095775" y="1690145"/>
                </a:lnTo>
                <a:cubicBezTo>
                  <a:pt x="2098383" y="1692303"/>
                  <a:pt x="2100856" y="1693382"/>
                  <a:pt x="2103194" y="1693382"/>
                </a:cubicBezTo>
                <a:lnTo>
                  <a:pt x="2112771" y="1687043"/>
                </a:lnTo>
                <a:lnTo>
                  <a:pt x="2113850" y="1687043"/>
                </a:lnTo>
                <a:lnTo>
                  <a:pt x="2124505" y="1689066"/>
                </a:lnTo>
                <a:cubicBezTo>
                  <a:pt x="2135564" y="1689066"/>
                  <a:pt x="2145860" y="1683042"/>
                  <a:pt x="2155391" y="1670993"/>
                </a:cubicBezTo>
                <a:cubicBezTo>
                  <a:pt x="2155391" y="1668835"/>
                  <a:pt x="2156469" y="1667756"/>
                  <a:pt x="2158629" y="1667756"/>
                </a:cubicBezTo>
                <a:close/>
                <a:moveTo>
                  <a:pt x="1187147" y="1667435"/>
                </a:moveTo>
                <a:lnTo>
                  <a:pt x="1186068" y="1668514"/>
                </a:lnTo>
                <a:lnTo>
                  <a:pt x="1186068" y="1669593"/>
                </a:lnTo>
                <a:lnTo>
                  <a:pt x="1187147" y="1679304"/>
                </a:lnTo>
                <a:lnTo>
                  <a:pt x="1190384" y="1679304"/>
                </a:lnTo>
                <a:lnTo>
                  <a:pt x="1192543" y="1677146"/>
                </a:lnTo>
                <a:lnTo>
                  <a:pt x="1192543" y="1672830"/>
                </a:lnTo>
                <a:close/>
                <a:moveTo>
                  <a:pt x="5580825" y="1666222"/>
                </a:moveTo>
                <a:lnTo>
                  <a:pt x="5578667" y="1668379"/>
                </a:lnTo>
                <a:lnTo>
                  <a:pt x="5580825" y="1670537"/>
                </a:lnTo>
                <a:lnTo>
                  <a:pt x="5582983" y="1670537"/>
                </a:lnTo>
                <a:lnTo>
                  <a:pt x="5582983" y="1666222"/>
                </a:lnTo>
                <a:close/>
                <a:moveTo>
                  <a:pt x="7235031" y="1666022"/>
                </a:moveTo>
                <a:lnTo>
                  <a:pt x="7235031" y="1667100"/>
                </a:lnTo>
                <a:lnTo>
                  <a:pt x="7238268" y="1667100"/>
                </a:lnTo>
                <a:lnTo>
                  <a:pt x="7238268" y="1666022"/>
                </a:lnTo>
                <a:close/>
                <a:moveTo>
                  <a:pt x="7217902" y="1666022"/>
                </a:moveTo>
                <a:lnTo>
                  <a:pt x="7217902" y="1667100"/>
                </a:lnTo>
                <a:lnTo>
                  <a:pt x="7219925" y="1667100"/>
                </a:lnTo>
                <a:lnTo>
                  <a:pt x="7219925" y="1666022"/>
                </a:lnTo>
                <a:close/>
                <a:moveTo>
                  <a:pt x="7156669" y="1666022"/>
                </a:moveTo>
                <a:lnTo>
                  <a:pt x="7153432" y="1670337"/>
                </a:lnTo>
                <a:cubicBezTo>
                  <a:pt x="7153432" y="1672495"/>
                  <a:pt x="7155590" y="1674653"/>
                  <a:pt x="7159906" y="1676811"/>
                </a:cubicBezTo>
                <a:lnTo>
                  <a:pt x="7161929" y="1673574"/>
                </a:lnTo>
                <a:lnTo>
                  <a:pt x="7161929" y="1668179"/>
                </a:lnTo>
                <a:lnTo>
                  <a:pt x="7159906" y="1666022"/>
                </a:lnTo>
                <a:close/>
                <a:moveTo>
                  <a:pt x="4171637" y="1665734"/>
                </a:moveTo>
                <a:cubicBezTo>
                  <a:pt x="4167501" y="1665734"/>
                  <a:pt x="4164624" y="1671038"/>
                  <a:pt x="4163005" y="1681648"/>
                </a:cubicBezTo>
                <a:lnTo>
                  <a:pt x="4164084" y="1688122"/>
                </a:lnTo>
                <a:lnTo>
                  <a:pt x="4160982" y="1696619"/>
                </a:lnTo>
                <a:lnTo>
                  <a:pt x="4160982" y="1697698"/>
                </a:lnTo>
                <a:lnTo>
                  <a:pt x="4165163" y="1702014"/>
                </a:lnTo>
                <a:lnTo>
                  <a:pt x="4168400" y="1702014"/>
                </a:lnTo>
                <a:lnTo>
                  <a:pt x="4166242" y="1695540"/>
                </a:lnTo>
                <a:cubicBezTo>
                  <a:pt x="4166242" y="1692213"/>
                  <a:pt x="4169434" y="1690100"/>
                  <a:pt x="4175819" y="1689201"/>
                </a:cubicBezTo>
                <a:lnTo>
                  <a:pt x="4183372" y="1690280"/>
                </a:lnTo>
                <a:lnTo>
                  <a:pt x="4184316" y="1689201"/>
                </a:lnTo>
                <a:lnTo>
                  <a:pt x="4184316" y="1685964"/>
                </a:lnTo>
                <a:lnTo>
                  <a:pt x="4182293" y="1683806"/>
                </a:lnTo>
                <a:lnTo>
                  <a:pt x="4175819" y="1684885"/>
                </a:lnTo>
                <a:lnTo>
                  <a:pt x="4173661" y="1681648"/>
                </a:lnTo>
                <a:lnTo>
                  <a:pt x="4173661" y="1667891"/>
                </a:lnTo>
                <a:close/>
                <a:moveTo>
                  <a:pt x="2233350" y="1663575"/>
                </a:moveTo>
                <a:lnTo>
                  <a:pt x="2231191" y="1667756"/>
                </a:lnTo>
                <a:cubicBezTo>
                  <a:pt x="2234518" y="1678816"/>
                  <a:pt x="2236991" y="1684525"/>
                  <a:pt x="2238610" y="1684885"/>
                </a:cubicBezTo>
                <a:lnTo>
                  <a:pt x="2239689" y="1684885"/>
                </a:lnTo>
                <a:lnTo>
                  <a:pt x="2241846" y="1682727"/>
                </a:lnTo>
                <a:lnTo>
                  <a:pt x="2241846" y="1679490"/>
                </a:lnTo>
                <a:cubicBezTo>
                  <a:pt x="2241846" y="1678051"/>
                  <a:pt x="2240767" y="1677332"/>
                  <a:pt x="2238610" y="1677332"/>
                </a:cubicBezTo>
                <a:lnTo>
                  <a:pt x="2237530" y="1676388"/>
                </a:lnTo>
                <a:lnTo>
                  <a:pt x="2237530" y="1675309"/>
                </a:lnTo>
                <a:lnTo>
                  <a:pt x="2239689" y="1667756"/>
                </a:lnTo>
                <a:cubicBezTo>
                  <a:pt x="2238969" y="1664969"/>
                  <a:pt x="2236855" y="1663575"/>
                  <a:pt x="2233350" y="1663575"/>
                </a:cubicBezTo>
                <a:close/>
                <a:moveTo>
                  <a:pt x="109248" y="1663375"/>
                </a:moveTo>
                <a:cubicBezTo>
                  <a:pt x="108170" y="1663375"/>
                  <a:pt x="105337" y="1666926"/>
                  <a:pt x="100751" y="1674030"/>
                </a:cubicBezTo>
                <a:lnTo>
                  <a:pt x="100751" y="1678346"/>
                </a:lnTo>
                <a:lnTo>
                  <a:pt x="101830" y="1678346"/>
                </a:lnTo>
                <a:lnTo>
                  <a:pt x="111407" y="1668770"/>
                </a:lnTo>
                <a:lnTo>
                  <a:pt x="110327" y="1663375"/>
                </a:lnTo>
                <a:close/>
                <a:moveTo>
                  <a:pt x="7247979" y="1662786"/>
                </a:moveTo>
                <a:lnTo>
                  <a:pt x="7250002" y="1662786"/>
                </a:lnTo>
                <a:lnTo>
                  <a:pt x="7250002" y="1663865"/>
                </a:lnTo>
                <a:lnTo>
                  <a:pt x="7247979" y="1663865"/>
                </a:lnTo>
                <a:close/>
                <a:moveTo>
                  <a:pt x="4250540" y="1662496"/>
                </a:moveTo>
                <a:lnTo>
                  <a:pt x="4250540" y="1665734"/>
                </a:lnTo>
                <a:lnTo>
                  <a:pt x="4252563" y="1663575"/>
                </a:lnTo>
                <a:lnTo>
                  <a:pt x="4252563" y="1662496"/>
                </a:lnTo>
                <a:close/>
                <a:moveTo>
                  <a:pt x="4215337" y="1662496"/>
                </a:moveTo>
                <a:lnTo>
                  <a:pt x="4215337" y="1664655"/>
                </a:lnTo>
                <a:lnTo>
                  <a:pt x="4216416" y="1664655"/>
                </a:lnTo>
                <a:lnTo>
                  <a:pt x="4216416" y="1662496"/>
                </a:lnTo>
                <a:close/>
                <a:moveTo>
                  <a:pt x="4073448" y="1662496"/>
                </a:moveTo>
                <a:lnTo>
                  <a:pt x="4073448" y="1663575"/>
                </a:lnTo>
                <a:lnTo>
                  <a:pt x="4075606" y="1663575"/>
                </a:lnTo>
                <a:lnTo>
                  <a:pt x="4075606" y="1662496"/>
                </a:lnTo>
                <a:close/>
                <a:moveTo>
                  <a:pt x="5691288" y="1661906"/>
                </a:moveTo>
                <a:cubicBezTo>
                  <a:pt x="5692817" y="1662086"/>
                  <a:pt x="5696009" y="1664603"/>
                  <a:pt x="5700865" y="1669458"/>
                </a:cubicBezTo>
                <a:cubicBezTo>
                  <a:pt x="5704461" y="1669458"/>
                  <a:pt x="5706260" y="1670177"/>
                  <a:pt x="5706260" y="1671616"/>
                </a:cubicBezTo>
                <a:lnTo>
                  <a:pt x="5706260" y="1674853"/>
                </a:lnTo>
                <a:cubicBezTo>
                  <a:pt x="5701224" y="1681417"/>
                  <a:pt x="5698707" y="1686407"/>
                  <a:pt x="5698707" y="1689824"/>
                </a:cubicBezTo>
                <a:lnTo>
                  <a:pt x="5698707" y="1698456"/>
                </a:lnTo>
                <a:cubicBezTo>
                  <a:pt x="5700865" y="1701064"/>
                  <a:pt x="5701944" y="1704256"/>
                  <a:pt x="5701944" y="1708032"/>
                </a:cubicBezTo>
                <a:lnTo>
                  <a:pt x="5700865" y="1709111"/>
                </a:lnTo>
                <a:lnTo>
                  <a:pt x="5699786" y="1709111"/>
                </a:lnTo>
                <a:lnTo>
                  <a:pt x="5699786" y="1706953"/>
                </a:lnTo>
                <a:lnTo>
                  <a:pt x="5698707" y="1706953"/>
                </a:lnTo>
                <a:lnTo>
                  <a:pt x="5698707" y="1708032"/>
                </a:lnTo>
                <a:lnTo>
                  <a:pt x="5699786" y="1712348"/>
                </a:lnTo>
                <a:cubicBezTo>
                  <a:pt x="5698707" y="1715226"/>
                  <a:pt x="5697628" y="1716664"/>
                  <a:pt x="5696549" y="1716664"/>
                </a:cubicBezTo>
                <a:cubicBezTo>
                  <a:pt x="5697268" y="1730242"/>
                  <a:pt x="5699066" y="1740223"/>
                  <a:pt x="5701944" y="1746607"/>
                </a:cubicBezTo>
                <a:lnTo>
                  <a:pt x="5698707" y="1756318"/>
                </a:lnTo>
                <a:lnTo>
                  <a:pt x="5708418" y="1761578"/>
                </a:lnTo>
                <a:lnTo>
                  <a:pt x="5708418" y="1765894"/>
                </a:lnTo>
                <a:cubicBezTo>
                  <a:pt x="5707339" y="1768771"/>
                  <a:pt x="5705181" y="1770210"/>
                  <a:pt x="5701944" y="1770210"/>
                </a:cubicBezTo>
                <a:lnTo>
                  <a:pt x="5701944" y="1783023"/>
                </a:lnTo>
                <a:cubicBezTo>
                  <a:pt x="5697628" y="1788778"/>
                  <a:pt x="5694076" y="1791655"/>
                  <a:pt x="5691288" y="1791655"/>
                </a:cubicBezTo>
                <a:cubicBezTo>
                  <a:pt x="5688411" y="1787339"/>
                  <a:pt x="5685534" y="1785181"/>
                  <a:pt x="5682656" y="1785181"/>
                </a:cubicBezTo>
                <a:cubicBezTo>
                  <a:pt x="5678880" y="1787339"/>
                  <a:pt x="5672810" y="1788418"/>
                  <a:pt x="5664448" y="1788418"/>
                </a:cubicBezTo>
                <a:cubicBezTo>
                  <a:pt x="5661571" y="1785361"/>
                  <a:pt x="5660132" y="1782529"/>
                  <a:pt x="5660132" y="1779921"/>
                </a:cubicBezTo>
                <a:lnTo>
                  <a:pt x="5660132" y="1770210"/>
                </a:lnTo>
                <a:cubicBezTo>
                  <a:pt x="5660312" y="1766613"/>
                  <a:pt x="5661032" y="1764815"/>
                  <a:pt x="5662290" y="1764815"/>
                </a:cubicBezTo>
                <a:lnTo>
                  <a:pt x="5661211" y="1746607"/>
                </a:lnTo>
                <a:lnTo>
                  <a:pt x="5661211" y="1716664"/>
                </a:lnTo>
                <a:cubicBezTo>
                  <a:pt x="5662830" y="1707852"/>
                  <a:pt x="5664628" y="1701783"/>
                  <a:pt x="5666606" y="1698456"/>
                </a:cubicBezTo>
                <a:lnTo>
                  <a:pt x="5661211" y="1685508"/>
                </a:lnTo>
                <a:lnTo>
                  <a:pt x="5661211" y="1684429"/>
                </a:lnTo>
                <a:cubicBezTo>
                  <a:pt x="5661391" y="1680832"/>
                  <a:pt x="5662111" y="1679034"/>
                  <a:pt x="5663369" y="1679034"/>
                </a:cubicBezTo>
                <a:lnTo>
                  <a:pt x="5657974" y="1667300"/>
                </a:lnTo>
                <a:cubicBezTo>
                  <a:pt x="5660492" y="1665143"/>
                  <a:pt x="5664089" y="1664064"/>
                  <a:pt x="5668764" y="1664064"/>
                </a:cubicBezTo>
                <a:lnTo>
                  <a:pt x="5678340" y="1665143"/>
                </a:lnTo>
                <a:close/>
                <a:moveTo>
                  <a:pt x="4265376" y="1660338"/>
                </a:moveTo>
                <a:lnTo>
                  <a:pt x="4265376" y="1662496"/>
                </a:lnTo>
                <a:lnTo>
                  <a:pt x="4266455" y="1662496"/>
                </a:lnTo>
                <a:lnTo>
                  <a:pt x="4266455" y="1660338"/>
                </a:lnTo>
                <a:close/>
                <a:moveTo>
                  <a:pt x="4229094" y="1660338"/>
                </a:moveTo>
                <a:lnTo>
                  <a:pt x="4225992" y="1663575"/>
                </a:lnTo>
                <a:lnTo>
                  <a:pt x="4225992" y="1666812"/>
                </a:lnTo>
                <a:cubicBezTo>
                  <a:pt x="4225992" y="1668880"/>
                  <a:pt x="4229904" y="1669914"/>
                  <a:pt x="4237726" y="1669914"/>
                </a:cubicBezTo>
                <a:lnTo>
                  <a:pt x="4238805" y="1668970"/>
                </a:lnTo>
                <a:lnTo>
                  <a:pt x="4238805" y="1666812"/>
                </a:lnTo>
                <a:cubicBezTo>
                  <a:pt x="4238805" y="1662496"/>
                  <a:pt x="4236647" y="1660338"/>
                  <a:pt x="4232331" y="1660338"/>
                </a:cubicBezTo>
                <a:close/>
                <a:moveTo>
                  <a:pt x="4216416" y="1659259"/>
                </a:moveTo>
                <a:lnTo>
                  <a:pt x="4216416" y="1660338"/>
                </a:lnTo>
                <a:lnTo>
                  <a:pt x="4218439" y="1660338"/>
                </a:lnTo>
                <a:lnTo>
                  <a:pt x="4218439" y="1659259"/>
                </a:lnTo>
                <a:close/>
                <a:moveTo>
                  <a:pt x="8220185" y="1658130"/>
                </a:moveTo>
                <a:lnTo>
                  <a:pt x="8181880" y="1659208"/>
                </a:lnTo>
                <a:lnTo>
                  <a:pt x="8185118" y="1665818"/>
                </a:lnTo>
                <a:lnTo>
                  <a:pt x="8185118" y="1667974"/>
                </a:lnTo>
                <a:lnTo>
                  <a:pt x="8182960" y="1671211"/>
                </a:lnTo>
                <a:lnTo>
                  <a:pt x="8184038" y="1683215"/>
                </a:lnTo>
                <a:cubicBezTo>
                  <a:pt x="8179363" y="1685373"/>
                  <a:pt x="8174282" y="1686452"/>
                  <a:pt x="8168798" y="1686452"/>
                </a:cubicBezTo>
                <a:lnTo>
                  <a:pt x="8160031" y="1683215"/>
                </a:lnTo>
                <a:cubicBezTo>
                  <a:pt x="8155625" y="1684654"/>
                  <a:pt x="8153422" y="1687531"/>
                  <a:pt x="8153422" y="1691847"/>
                </a:cubicBezTo>
                <a:lnTo>
                  <a:pt x="8154501" y="1692926"/>
                </a:lnTo>
                <a:cubicBezTo>
                  <a:pt x="8158907" y="1692387"/>
                  <a:pt x="8161110" y="1691668"/>
                  <a:pt x="8161110" y="1690768"/>
                </a:cubicBezTo>
                <a:lnTo>
                  <a:pt x="8166640" y="1691847"/>
                </a:lnTo>
                <a:lnTo>
                  <a:pt x="8179722" y="1691847"/>
                </a:lnTo>
                <a:lnTo>
                  <a:pt x="8192805" y="1692926"/>
                </a:lnTo>
                <a:cubicBezTo>
                  <a:pt x="8194963" y="1689330"/>
                  <a:pt x="8197166" y="1687531"/>
                  <a:pt x="8199414" y="1687531"/>
                </a:cubicBezTo>
                <a:lnTo>
                  <a:pt x="8205888" y="1689689"/>
                </a:lnTo>
                <a:lnTo>
                  <a:pt x="8207102" y="1689689"/>
                </a:lnTo>
                <a:lnTo>
                  <a:pt x="8215734" y="1687531"/>
                </a:lnTo>
                <a:lnTo>
                  <a:pt x="8220185" y="1687531"/>
                </a:lnTo>
                <a:cubicBezTo>
                  <a:pt x="8223242" y="1690409"/>
                  <a:pt x="8226165" y="1691847"/>
                  <a:pt x="8228952" y="1691847"/>
                </a:cubicBezTo>
                <a:lnTo>
                  <a:pt x="8230031" y="1691847"/>
                </a:lnTo>
                <a:lnTo>
                  <a:pt x="8232189" y="1689689"/>
                </a:lnTo>
                <a:cubicBezTo>
                  <a:pt x="8232189" y="1688431"/>
                  <a:pt x="8229626" y="1686992"/>
                  <a:pt x="8224501" y="1685373"/>
                </a:cubicBezTo>
                <a:cubicBezTo>
                  <a:pt x="8224501" y="1681777"/>
                  <a:pt x="8223782" y="1679978"/>
                  <a:pt x="8222343" y="1679978"/>
                </a:cubicBezTo>
                <a:cubicBezTo>
                  <a:pt x="8220005" y="1679978"/>
                  <a:pt x="8217443" y="1678854"/>
                  <a:pt x="8214655" y="1676606"/>
                </a:cubicBezTo>
                <a:lnTo>
                  <a:pt x="8213576" y="1676606"/>
                </a:lnTo>
                <a:cubicBezTo>
                  <a:pt x="8210519" y="1678854"/>
                  <a:pt x="8207597" y="1679978"/>
                  <a:pt x="8204809" y="1679978"/>
                </a:cubicBezTo>
                <a:cubicBezTo>
                  <a:pt x="8201932" y="1677730"/>
                  <a:pt x="8196492" y="1676606"/>
                  <a:pt x="8188489" y="1676606"/>
                </a:cubicBezTo>
                <a:lnTo>
                  <a:pt x="8187410" y="1675527"/>
                </a:lnTo>
                <a:lnTo>
                  <a:pt x="8187410" y="1674448"/>
                </a:lnTo>
                <a:cubicBezTo>
                  <a:pt x="8189029" y="1670852"/>
                  <a:pt x="8192670" y="1669053"/>
                  <a:pt x="8198335" y="1669053"/>
                </a:cubicBezTo>
                <a:lnTo>
                  <a:pt x="8204809" y="1670132"/>
                </a:lnTo>
                <a:lnTo>
                  <a:pt x="8215734" y="1669053"/>
                </a:lnTo>
                <a:lnTo>
                  <a:pt x="8219106" y="1669053"/>
                </a:lnTo>
                <a:lnTo>
                  <a:pt x="8223422" y="1665818"/>
                </a:lnTo>
                <a:lnTo>
                  <a:pt x="8238798" y="1665818"/>
                </a:lnTo>
                <a:lnTo>
                  <a:pt x="8240956" y="1667974"/>
                </a:lnTo>
                <a:lnTo>
                  <a:pt x="8239877" y="1669053"/>
                </a:lnTo>
                <a:lnTo>
                  <a:pt x="8239877" y="1670132"/>
                </a:lnTo>
                <a:lnTo>
                  <a:pt x="8240956" y="1671211"/>
                </a:lnTo>
                <a:lnTo>
                  <a:pt x="8249723" y="1671211"/>
                </a:lnTo>
                <a:cubicBezTo>
                  <a:pt x="8253320" y="1671211"/>
                  <a:pt x="8255522" y="1669773"/>
                  <a:pt x="8256332" y="1666895"/>
                </a:cubicBezTo>
                <a:cubicBezTo>
                  <a:pt x="8254264" y="1661052"/>
                  <a:pt x="8252420" y="1658130"/>
                  <a:pt x="8250802" y="1658130"/>
                </a:cubicBezTo>
                <a:close/>
                <a:moveTo>
                  <a:pt x="5231242" y="1656915"/>
                </a:moveTo>
                <a:lnTo>
                  <a:pt x="5225847" y="1657994"/>
                </a:lnTo>
                <a:lnTo>
                  <a:pt x="5225847" y="1663524"/>
                </a:lnTo>
                <a:lnTo>
                  <a:pt x="5233535" y="1665682"/>
                </a:lnTo>
                <a:lnTo>
                  <a:pt x="5234614" y="1665682"/>
                </a:lnTo>
                <a:lnTo>
                  <a:pt x="5235693" y="1660152"/>
                </a:lnTo>
                <a:close/>
                <a:moveTo>
                  <a:pt x="713747" y="1656375"/>
                </a:moveTo>
                <a:lnTo>
                  <a:pt x="713747" y="1658533"/>
                </a:lnTo>
                <a:lnTo>
                  <a:pt x="712803" y="1658533"/>
                </a:lnTo>
                <a:lnTo>
                  <a:pt x="713747" y="1661500"/>
                </a:lnTo>
                <a:lnTo>
                  <a:pt x="716849" y="1661500"/>
                </a:lnTo>
                <a:lnTo>
                  <a:pt x="718872" y="1659478"/>
                </a:lnTo>
                <a:lnTo>
                  <a:pt x="718872" y="1656375"/>
                </a:lnTo>
                <a:close/>
                <a:moveTo>
                  <a:pt x="609893" y="1655566"/>
                </a:moveTo>
                <a:cubicBezTo>
                  <a:pt x="603689" y="1655566"/>
                  <a:pt x="600586" y="1659972"/>
                  <a:pt x="600586" y="1668784"/>
                </a:cubicBezTo>
                <a:lnTo>
                  <a:pt x="600586" y="1671886"/>
                </a:lnTo>
                <a:cubicBezTo>
                  <a:pt x="602025" y="1673234"/>
                  <a:pt x="603059" y="1677326"/>
                  <a:pt x="603689" y="1684159"/>
                </a:cubicBezTo>
                <a:lnTo>
                  <a:pt x="605712" y="1688341"/>
                </a:lnTo>
                <a:cubicBezTo>
                  <a:pt x="604544" y="1691757"/>
                  <a:pt x="602834" y="1693466"/>
                  <a:pt x="600586" y="1693466"/>
                </a:cubicBezTo>
                <a:lnTo>
                  <a:pt x="600586" y="1698591"/>
                </a:lnTo>
                <a:lnTo>
                  <a:pt x="603689" y="1716934"/>
                </a:lnTo>
                <a:lnTo>
                  <a:pt x="601666" y="1743640"/>
                </a:lnTo>
                <a:cubicBezTo>
                  <a:pt x="602475" y="1747056"/>
                  <a:pt x="603508" y="1748765"/>
                  <a:pt x="604768" y="1748765"/>
                </a:cubicBezTo>
                <a:lnTo>
                  <a:pt x="634441" y="1748765"/>
                </a:lnTo>
                <a:lnTo>
                  <a:pt x="637543" y="1750788"/>
                </a:lnTo>
                <a:lnTo>
                  <a:pt x="642668" y="1748765"/>
                </a:lnTo>
                <a:lnTo>
                  <a:pt x="647793" y="1749709"/>
                </a:lnTo>
                <a:lnTo>
                  <a:pt x="653863" y="1747686"/>
                </a:lnTo>
                <a:lnTo>
                  <a:pt x="654942" y="1747686"/>
                </a:lnTo>
                <a:cubicBezTo>
                  <a:pt x="657998" y="1750743"/>
                  <a:pt x="661731" y="1752451"/>
                  <a:pt x="666137" y="1752811"/>
                </a:cubicBezTo>
                <a:cubicBezTo>
                  <a:pt x="666137" y="1750114"/>
                  <a:pt x="671620" y="1748765"/>
                  <a:pt x="682592" y="1748765"/>
                </a:cubicBezTo>
                <a:lnTo>
                  <a:pt x="683671" y="1748765"/>
                </a:lnTo>
                <a:lnTo>
                  <a:pt x="684615" y="1744584"/>
                </a:lnTo>
                <a:lnTo>
                  <a:pt x="682592" y="1738514"/>
                </a:lnTo>
                <a:lnTo>
                  <a:pt x="682592" y="1736491"/>
                </a:lnTo>
                <a:lnTo>
                  <a:pt x="683671" y="1731366"/>
                </a:lnTo>
                <a:lnTo>
                  <a:pt x="681513" y="1729208"/>
                </a:lnTo>
                <a:lnTo>
                  <a:pt x="681513" y="1727185"/>
                </a:lnTo>
                <a:cubicBezTo>
                  <a:pt x="682950" y="1725656"/>
                  <a:pt x="683984" y="1721925"/>
                  <a:pt x="684615" y="1715990"/>
                </a:cubicBezTo>
                <a:lnTo>
                  <a:pt x="682592" y="1709786"/>
                </a:lnTo>
                <a:lnTo>
                  <a:pt x="685694" y="1698591"/>
                </a:lnTo>
                <a:lnTo>
                  <a:pt x="683671" y="1690364"/>
                </a:lnTo>
                <a:lnTo>
                  <a:pt x="683671" y="1687262"/>
                </a:lnTo>
                <a:lnTo>
                  <a:pt x="685694" y="1684159"/>
                </a:lnTo>
                <a:lnTo>
                  <a:pt x="683671" y="1680113"/>
                </a:lnTo>
                <a:lnTo>
                  <a:pt x="687717" y="1668784"/>
                </a:lnTo>
                <a:lnTo>
                  <a:pt x="686638" y="1668784"/>
                </a:lnTo>
                <a:lnTo>
                  <a:pt x="684615" y="1666761"/>
                </a:lnTo>
                <a:lnTo>
                  <a:pt x="684615" y="1665817"/>
                </a:lnTo>
                <a:lnTo>
                  <a:pt x="685694" y="1661636"/>
                </a:lnTo>
                <a:lnTo>
                  <a:pt x="684615" y="1658533"/>
                </a:lnTo>
                <a:lnTo>
                  <a:pt x="679490" y="1659612"/>
                </a:lnTo>
                <a:lnTo>
                  <a:pt x="676386" y="1659612"/>
                </a:lnTo>
                <a:cubicBezTo>
                  <a:pt x="672160" y="1659612"/>
                  <a:pt x="667395" y="1658578"/>
                  <a:pt x="662091" y="1656510"/>
                </a:cubicBezTo>
                <a:lnTo>
                  <a:pt x="658044" y="1659612"/>
                </a:lnTo>
                <a:lnTo>
                  <a:pt x="656965" y="1658533"/>
                </a:lnTo>
                <a:lnTo>
                  <a:pt x="651840" y="1659612"/>
                </a:lnTo>
                <a:lnTo>
                  <a:pt x="640645" y="1658533"/>
                </a:lnTo>
                <a:lnTo>
                  <a:pt x="626213" y="1659612"/>
                </a:lnTo>
                <a:cubicBezTo>
                  <a:pt x="622436" y="1659612"/>
                  <a:pt x="616996" y="1658263"/>
                  <a:pt x="609893" y="1655566"/>
                </a:cubicBezTo>
                <a:close/>
                <a:moveTo>
                  <a:pt x="209056" y="1654743"/>
                </a:moveTo>
                <a:lnTo>
                  <a:pt x="209056" y="1655821"/>
                </a:lnTo>
                <a:lnTo>
                  <a:pt x="211214" y="1657980"/>
                </a:lnTo>
                <a:lnTo>
                  <a:pt x="213372" y="1657980"/>
                </a:lnTo>
                <a:lnTo>
                  <a:pt x="213372" y="1654743"/>
                </a:lnTo>
                <a:close/>
                <a:moveTo>
                  <a:pt x="4219518" y="1653999"/>
                </a:moveTo>
                <a:lnTo>
                  <a:pt x="4218439" y="1658315"/>
                </a:lnTo>
                <a:lnTo>
                  <a:pt x="4221676" y="1655079"/>
                </a:lnTo>
                <a:lnTo>
                  <a:pt x="4221676" y="1653999"/>
                </a:lnTo>
                <a:close/>
                <a:moveTo>
                  <a:pt x="8784625" y="1653680"/>
                </a:moveTo>
                <a:lnTo>
                  <a:pt x="8784625" y="1655837"/>
                </a:lnTo>
                <a:lnTo>
                  <a:pt x="8787862" y="1655837"/>
                </a:lnTo>
                <a:lnTo>
                  <a:pt x="8787862" y="1653680"/>
                </a:lnTo>
                <a:close/>
                <a:moveTo>
                  <a:pt x="571993" y="1652464"/>
                </a:moveTo>
                <a:lnTo>
                  <a:pt x="571993" y="1655566"/>
                </a:lnTo>
                <a:lnTo>
                  <a:pt x="577118" y="1664738"/>
                </a:lnTo>
                <a:cubicBezTo>
                  <a:pt x="577118" y="1668154"/>
                  <a:pt x="576398" y="1669863"/>
                  <a:pt x="574960" y="1669863"/>
                </a:cubicBezTo>
                <a:cubicBezTo>
                  <a:pt x="576579" y="1673999"/>
                  <a:pt x="577973" y="1676067"/>
                  <a:pt x="579141" y="1676067"/>
                </a:cubicBezTo>
                <a:lnTo>
                  <a:pt x="579141" y="1672965"/>
                </a:lnTo>
                <a:lnTo>
                  <a:pt x="577118" y="1669863"/>
                </a:lnTo>
                <a:lnTo>
                  <a:pt x="578062" y="1663658"/>
                </a:lnTo>
                <a:cubicBezTo>
                  <a:pt x="574645" y="1660152"/>
                  <a:pt x="572937" y="1656420"/>
                  <a:pt x="572937" y="1652464"/>
                </a:cubicBezTo>
                <a:close/>
                <a:moveTo>
                  <a:pt x="8683334" y="1651521"/>
                </a:moveTo>
                <a:lnTo>
                  <a:pt x="8683334" y="1660153"/>
                </a:lnTo>
                <a:lnTo>
                  <a:pt x="8685492" y="1662176"/>
                </a:lnTo>
                <a:lnTo>
                  <a:pt x="8686571" y="1662176"/>
                </a:lnTo>
                <a:lnTo>
                  <a:pt x="8687650" y="1657996"/>
                </a:lnTo>
                <a:cubicBezTo>
                  <a:pt x="8686930" y="1653680"/>
                  <a:pt x="8685851" y="1651521"/>
                  <a:pt x="8684413" y="1651521"/>
                </a:cubicBezTo>
                <a:close/>
                <a:moveTo>
                  <a:pt x="3058268" y="1650845"/>
                </a:moveTo>
                <a:lnTo>
                  <a:pt x="3057189" y="1651925"/>
                </a:lnTo>
                <a:lnTo>
                  <a:pt x="3057189" y="1653003"/>
                </a:lnTo>
                <a:lnTo>
                  <a:pt x="3059347" y="1658398"/>
                </a:lnTo>
                <a:lnTo>
                  <a:pt x="3064742" y="1657320"/>
                </a:lnTo>
                <a:lnTo>
                  <a:pt x="3071216" y="1660556"/>
                </a:lnTo>
                <a:lnTo>
                  <a:pt x="3071216" y="1658398"/>
                </a:lnTo>
                <a:cubicBezTo>
                  <a:pt x="3068159" y="1653364"/>
                  <a:pt x="3063843" y="1650845"/>
                  <a:pt x="3058268" y="1650845"/>
                </a:cubicBezTo>
                <a:close/>
                <a:moveTo>
                  <a:pt x="8723122" y="1650442"/>
                </a:moveTo>
                <a:lnTo>
                  <a:pt x="8718806" y="1654758"/>
                </a:lnTo>
                <a:lnTo>
                  <a:pt x="8720964" y="1659075"/>
                </a:lnTo>
                <a:lnTo>
                  <a:pt x="8722043" y="1657996"/>
                </a:lnTo>
                <a:lnTo>
                  <a:pt x="8723122" y="1657996"/>
                </a:lnTo>
                <a:lnTo>
                  <a:pt x="8727438" y="1661097"/>
                </a:lnTo>
                <a:lnTo>
                  <a:pt x="8729596" y="1659075"/>
                </a:lnTo>
                <a:lnTo>
                  <a:pt x="8729596" y="1657996"/>
                </a:lnTo>
                <a:cubicBezTo>
                  <a:pt x="8729596" y="1656557"/>
                  <a:pt x="8728157" y="1655837"/>
                  <a:pt x="8725280" y="1655837"/>
                </a:cubicBezTo>
                <a:lnTo>
                  <a:pt x="8724201" y="1650442"/>
                </a:lnTo>
                <a:close/>
                <a:moveTo>
                  <a:pt x="570914" y="1649362"/>
                </a:moveTo>
                <a:lnTo>
                  <a:pt x="570914" y="1651385"/>
                </a:lnTo>
                <a:lnTo>
                  <a:pt x="571993" y="1651385"/>
                </a:lnTo>
                <a:lnTo>
                  <a:pt x="571993" y="1649362"/>
                </a:lnTo>
                <a:close/>
                <a:moveTo>
                  <a:pt x="1088959" y="1649092"/>
                </a:moveTo>
                <a:lnTo>
                  <a:pt x="1086801" y="1651250"/>
                </a:lnTo>
                <a:lnTo>
                  <a:pt x="1086801" y="1652329"/>
                </a:lnTo>
                <a:lnTo>
                  <a:pt x="1088959" y="1652329"/>
                </a:lnTo>
                <a:close/>
                <a:moveTo>
                  <a:pt x="1587310" y="1648688"/>
                </a:moveTo>
                <a:lnTo>
                  <a:pt x="1587310" y="1650845"/>
                </a:lnTo>
                <a:lnTo>
                  <a:pt x="1588389" y="1656241"/>
                </a:lnTo>
                <a:cubicBezTo>
                  <a:pt x="1577598" y="1663434"/>
                  <a:pt x="1572203" y="1668829"/>
                  <a:pt x="1572203" y="1672425"/>
                </a:cubicBezTo>
                <a:lnTo>
                  <a:pt x="1551702" y="1697377"/>
                </a:lnTo>
                <a:lnTo>
                  <a:pt x="1545093" y="1689689"/>
                </a:lnTo>
                <a:cubicBezTo>
                  <a:pt x="1543655" y="1689689"/>
                  <a:pt x="1542935" y="1691128"/>
                  <a:pt x="1542935" y="1694005"/>
                </a:cubicBezTo>
                <a:cubicBezTo>
                  <a:pt x="1540057" y="1699131"/>
                  <a:pt x="1537181" y="1701693"/>
                  <a:pt x="1534303" y="1701693"/>
                </a:cubicBezTo>
                <a:lnTo>
                  <a:pt x="1534303" y="1704930"/>
                </a:lnTo>
                <a:lnTo>
                  <a:pt x="1535382" y="1704930"/>
                </a:lnTo>
                <a:cubicBezTo>
                  <a:pt x="1540777" y="1704930"/>
                  <a:pt x="1546217" y="1702772"/>
                  <a:pt x="1551702" y="1698456"/>
                </a:cubicBezTo>
                <a:lnTo>
                  <a:pt x="1568966" y="1698456"/>
                </a:lnTo>
                <a:lnTo>
                  <a:pt x="1579756" y="1699535"/>
                </a:lnTo>
                <a:lnTo>
                  <a:pt x="1581914" y="1694005"/>
                </a:lnTo>
                <a:lnTo>
                  <a:pt x="1578678" y="1682136"/>
                </a:lnTo>
                <a:cubicBezTo>
                  <a:pt x="1583532" y="1678180"/>
                  <a:pt x="1592165" y="1674943"/>
                  <a:pt x="1604573" y="1672425"/>
                </a:cubicBezTo>
                <a:lnTo>
                  <a:pt x="1614284" y="1659478"/>
                </a:lnTo>
                <a:lnTo>
                  <a:pt x="1614284" y="1658398"/>
                </a:lnTo>
                <a:cubicBezTo>
                  <a:pt x="1613565" y="1656241"/>
                  <a:pt x="1611406" y="1655161"/>
                  <a:pt x="1607810" y="1655161"/>
                </a:cubicBezTo>
                <a:lnTo>
                  <a:pt x="1598099" y="1657319"/>
                </a:lnTo>
                <a:lnTo>
                  <a:pt x="1597021" y="1657319"/>
                </a:lnTo>
                <a:cubicBezTo>
                  <a:pt x="1592704" y="1657319"/>
                  <a:pt x="1590546" y="1654802"/>
                  <a:pt x="1590546" y="1649766"/>
                </a:cubicBezTo>
                <a:lnTo>
                  <a:pt x="1589467" y="1648688"/>
                </a:lnTo>
                <a:close/>
                <a:moveTo>
                  <a:pt x="2744833" y="1648120"/>
                </a:moveTo>
                <a:lnTo>
                  <a:pt x="2745914" y="1648120"/>
                </a:lnTo>
                <a:cubicBezTo>
                  <a:pt x="2754185" y="1654864"/>
                  <a:pt x="2761064" y="1661743"/>
                  <a:pt x="2766549" y="1668756"/>
                </a:cubicBezTo>
                <a:lnTo>
                  <a:pt x="2782735" y="1676983"/>
                </a:lnTo>
                <a:lnTo>
                  <a:pt x="2783948" y="1680220"/>
                </a:lnTo>
                <a:cubicBezTo>
                  <a:pt x="2780441" y="1680939"/>
                  <a:pt x="2777158" y="1682738"/>
                  <a:pt x="2774102" y="1685615"/>
                </a:cubicBezTo>
                <a:lnTo>
                  <a:pt x="2771944" y="1683457"/>
                </a:lnTo>
                <a:lnTo>
                  <a:pt x="2748071" y="1685615"/>
                </a:lnTo>
                <a:lnTo>
                  <a:pt x="2744833" y="1684536"/>
                </a:lnTo>
                <a:lnTo>
                  <a:pt x="2736067" y="1685615"/>
                </a:lnTo>
                <a:cubicBezTo>
                  <a:pt x="2736067" y="1683817"/>
                  <a:pt x="2733189" y="1682378"/>
                  <a:pt x="2727435" y="1681299"/>
                </a:cubicBezTo>
                <a:lnTo>
                  <a:pt x="2718804" y="1684536"/>
                </a:lnTo>
                <a:lnTo>
                  <a:pt x="2700326" y="1682378"/>
                </a:lnTo>
                <a:lnTo>
                  <a:pt x="2691558" y="1684536"/>
                </a:lnTo>
                <a:lnTo>
                  <a:pt x="2688322" y="1684536"/>
                </a:lnTo>
                <a:lnTo>
                  <a:pt x="2686163" y="1682378"/>
                </a:lnTo>
                <a:lnTo>
                  <a:pt x="2686163" y="1680760"/>
                </a:lnTo>
                <a:lnTo>
                  <a:pt x="2687242" y="1679681"/>
                </a:lnTo>
                <a:lnTo>
                  <a:pt x="2687242" y="1678602"/>
                </a:lnTo>
                <a:lnTo>
                  <a:pt x="2694931" y="1679681"/>
                </a:lnTo>
                <a:lnTo>
                  <a:pt x="2696009" y="1679681"/>
                </a:lnTo>
                <a:lnTo>
                  <a:pt x="2704641" y="1677523"/>
                </a:lnTo>
                <a:lnTo>
                  <a:pt x="2708957" y="1677523"/>
                </a:lnTo>
                <a:lnTo>
                  <a:pt x="2720961" y="1679681"/>
                </a:lnTo>
                <a:close/>
                <a:moveTo>
                  <a:pt x="587773" y="1647743"/>
                </a:moveTo>
                <a:lnTo>
                  <a:pt x="584671" y="1648688"/>
                </a:lnTo>
                <a:lnTo>
                  <a:pt x="584671" y="1651790"/>
                </a:lnTo>
                <a:lnTo>
                  <a:pt x="588852" y="1655971"/>
                </a:lnTo>
                <a:lnTo>
                  <a:pt x="591954" y="1652869"/>
                </a:lnTo>
                <a:cubicBezTo>
                  <a:pt x="591055" y="1649632"/>
                  <a:pt x="589661" y="1647923"/>
                  <a:pt x="587773" y="1647743"/>
                </a:cubicBezTo>
                <a:close/>
                <a:moveTo>
                  <a:pt x="3174935" y="1646530"/>
                </a:moveTo>
                <a:lnTo>
                  <a:pt x="3172777" y="1648688"/>
                </a:lnTo>
                <a:cubicBezTo>
                  <a:pt x="3173676" y="1651925"/>
                  <a:pt x="3176913" y="1654802"/>
                  <a:pt x="3182489" y="1657320"/>
                </a:cubicBezTo>
                <a:lnTo>
                  <a:pt x="3188963" y="1656241"/>
                </a:lnTo>
                <a:lnTo>
                  <a:pt x="3190042" y="1657320"/>
                </a:lnTo>
                <a:lnTo>
                  <a:pt x="3191255" y="1657320"/>
                </a:lnTo>
                <a:lnTo>
                  <a:pt x="3191255" y="1656241"/>
                </a:lnTo>
                <a:cubicBezTo>
                  <a:pt x="3184331" y="1649767"/>
                  <a:pt x="3178892" y="1646530"/>
                  <a:pt x="3174935" y="1646530"/>
                </a:cubicBezTo>
                <a:close/>
                <a:moveTo>
                  <a:pt x="571993" y="1646259"/>
                </a:moveTo>
                <a:lnTo>
                  <a:pt x="571993" y="1648283"/>
                </a:lnTo>
                <a:lnTo>
                  <a:pt x="572937" y="1648283"/>
                </a:lnTo>
                <a:lnTo>
                  <a:pt x="572937" y="1646259"/>
                </a:lnTo>
                <a:close/>
                <a:moveTo>
                  <a:pt x="213372" y="1646245"/>
                </a:moveTo>
                <a:lnTo>
                  <a:pt x="215395" y="1648268"/>
                </a:lnTo>
                <a:lnTo>
                  <a:pt x="216475" y="1648268"/>
                </a:lnTo>
                <a:lnTo>
                  <a:pt x="216475" y="1646245"/>
                </a:lnTo>
                <a:close/>
                <a:moveTo>
                  <a:pt x="4285607" y="1645502"/>
                </a:moveTo>
                <a:lnTo>
                  <a:pt x="4285607" y="1646581"/>
                </a:lnTo>
                <a:lnTo>
                  <a:pt x="4287765" y="1646581"/>
                </a:lnTo>
                <a:lnTo>
                  <a:pt x="4287765" y="1645502"/>
                </a:lnTo>
                <a:close/>
                <a:moveTo>
                  <a:pt x="7107169" y="1643498"/>
                </a:moveTo>
                <a:lnTo>
                  <a:pt x="7105011" y="1652131"/>
                </a:lnTo>
                <a:lnTo>
                  <a:pt x="7105011" y="1656311"/>
                </a:lnTo>
                <a:lnTo>
                  <a:pt x="7107169" y="1674653"/>
                </a:lnTo>
                <a:lnTo>
                  <a:pt x="7106090" y="1674653"/>
                </a:lnTo>
                <a:lnTo>
                  <a:pt x="7109327" y="1683285"/>
                </a:lnTo>
                <a:cubicBezTo>
                  <a:pt x="7106450" y="1687331"/>
                  <a:pt x="7105011" y="1690523"/>
                  <a:pt x="7105011" y="1692861"/>
                </a:cubicBezTo>
                <a:cubicBezTo>
                  <a:pt x="7105551" y="1697177"/>
                  <a:pt x="7106270" y="1699335"/>
                  <a:pt x="7107169" y="1699335"/>
                </a:cubicBezTo>
                <a:lnTo>
                  <a:pt x="7106090" y="1704730"/>
                </a:lnTo>
                <a:cubicBezTo>
                  <a:pt x="7106090" y="1712553"/>
                  <a:pt x="7108968" y="1716464"/>
                  <a:pt x="7114722" y="1716464"/>
                </a:cubicBezTo>
                <a:lnTo>
                  <a:pt x="7116880" y="1716464"/>
                </a:lnTo>
                <a:lnTo>
                  <a:pt x="7120118" y="1715385"/>
                </a:lnTo>
                <a:lnTo>
                  <a:pt x="7122276" y="1717543"/>
                </a:lnTo>
                <a:lnTo>
                  <a:pt x="7129829" y="1715385"/>
                </a:lnTo>
                <a:lnTo>
                  <a:pt x="7129829" y="1706888"/>
                </a:lnTo>
                <a:lnTo>
                  <a:pt x="7132931" y="1697177"/>
                </a:lnTo>
                <a:cubicBezTo>
                  <a:pt x="7131042" y="1697177"/>
                  <a:pt x="7129649" y="1691827"/>
                  <a:pt x="7128750" y="1681127"/>
                </a:cubicBezTo>
                <a:lnTo>
                  <a:pt x="7130908" y="1645656"/>
                </a:lnTo>
                <a:cubicBezTo>
                  <a:pt x="7125513" y="1644217"/>
                  <a:pt x="7117600" y="1643498"/>
                  <a:pt x="7107169" y="1643498"/>
                </a:cubicBezTo>
                <a:close/>
                <a:moveTo>
                  <a:pt x="4142774" y="1642265"/>
                </a:moveTo>
                <a:lnTo>
                  <a:pt x="4142774" y="1643344"/>
                </a:lnTo>
                <a:lnTo>
                  <a:pt x="4144932" y="1643344"/>
                </a:lnTo>
                <a:lnTo>
                  <a:pt x="4144932" y="1642265"/>
                </a:lnTo>
                <a:close/>
                <a:moveTo>
                  <a:pt x="8660675" y="1641810"/>
                </a:moveTo>
                <a:lnTo>
                  <a:pt x="8657438" y="1645047"/>
                </a:lnTo>
                <a:lnTo>
                  <a:pt x="8657438" y="1648284"/>
                </a:lnTo>
                <a:lnTo>
                  <a:pt x="8659596" y="1648284"/>
                </a:lnTo>
                <a:lnTo>
                  <a:pt x="8662833" y="1645047"/>
                </a:lnTo>
                <a:lnTo>
                  <a:pt x="8662833" y="1641810"/>
                </a:lnTo>
                <a:close/>
                <a:moveTo>
                  <a:pt x="8099876" y="1641810"/>
                </a:moveTo>
                <a:cubicBezTo>
                  <a:pt x="8098258" y="1641810"/>
                  <a:pt x="8097134" y="1643653"/>
                  <a:pt x="8096504" y="1647340"/>
                </a:cubicBezTo>
                <a:lnTo>
                  <a:pt x="8099876" y="1649498"/>
                </a:lnTo>
                <a:lnTo>
                  <a:pt x="8100955" y="1649498"/>
                </a:lnTo>
                <a:lnTo>
                  <a:pt x="8103113" y="1647340"/>
                </a:lnTo>
                <a:lnTo>
                  <a:pt x="8103113" y="1644103"/>
                </a:lnTo>
                <a:lnTo>
                  <a:pt x="8100955" y="1641810"/>
                </a:lnTo>
                <a:close/>
                <a:moveTo>
                  <a:pt x="5644082" y="1641540"/>
                </a:moveTo>
                <a:lnTo>
                  <a:pt x="5644082" y="1642619"/>
                </a:lnTo>
                <a:lnTo>
                  <a:pt x="5647319" y="1642619"/>
                </a:lnTo>
                <a:lnTo>
                  <a:pt x="5647319" y="1641540"/>
                </a:lnTo>
                <a:close/>
                <a:moveTo>
                  <a:pt x="1666210" y="1641135"/>
                </a:moveTo>
                <a:lnTo>
                  <a:pt x="1666210" y="1643293"/>
                </a:lnTo>
                <a:lnTo>
                  <a:pt x="1668370" y="1643293"/>
                </a:lnTo>
                <a:close/>
                <a:moveTo>
                  <a:pt x="702687" y="1640864"/>
                </a:moveTo>
                <a:lnTo>
                  <a:pt x="700664" y="1642888"/>
                </a:lnTo>
                <a:lnTo>
                  <a:pt x="700664" y="1644911"/>
                </a:lnTo>
                <a:lnTo>
                  <a:pt x="706733" y="1644911"/>
                </a:lnTo>
                <a:lnTo>
                  <a:pt x="706733" y="1642888"/>
                </a:lnTo>
                <a:lnTo>
                  <a:pt x="704710" y="1640864"/>
                </a:lnTo>
                <a:close/>
                <a:moveTo>
                  <a:pt x="141483" y="1640850"/>
                </a:moveTo>
                <a:cubicBezTo>
                  <a:pt x="136628" y="1640850"/>
                  <a:pt x="132312" y="1644762"/>
                  <a:pt x="128535" y="1652585"/>
                </a:cubicBezTo>
                <a:lnTo>
                  <a:pt x="129614" y="1655821"/>
                </a:lnTo>
                <a:lnTo>
                  <a:pt x="133931" y="1655821"/>
                </a:lnTo>
                <a:lnTo>
                  <a:pt x="147822" y="1645166"/>
                </a:lnTo>
                <a:lnTo>
                  <a:pt x="164007" y="1653663"/>
                </a:lnTo>
                <a:lnTo>
                  <a:pt x="168323" y="1652585"/>
                </a:lnTo>
                <a:cubicBezTo>
                  <a:pt x="172189" y="1654203"/>
                  <a:pt x="176462" y="1658879"/>
                  <a:pt x="181137" y="1666612"/>
                </a:cubicBezTo>
                <a:lnTo>
                  <a:pt x="181137" y="1672951"/>
                </a:lnTo>
                <a:cubicBezTo>
                  <a:pt x="178260" y="1675109"/>
                  <a:pt x="175023" y="1684055"/>
                  <a:pt x="171427" y="1699791"/>
                </a:cubicBezTo>
                <a:cubicBezTo>
                  <a:pt x="172146" y="1704826"/>
                  <a:pt x="173225" y="1707344"/>
                  <a:pt x="174664" y="1707344"/>
                </a:cubicBezTo>
                <a:lnTo>
                  <a:pt x="182216" y="1692373"/>
                </a:lnTo>
                <a:cubicBezTo>
                  <a:pt x="188331" y="1685539"/>
                  <a:pt x="191882" y="1678346"/>
                  <a:pt x="192871" y="1670793"/>
                </a:cubicBezTo>
                <a:lnTo>
                  <a:pt x="188690" y="1664454"/>
                </a:lnTo>
                <a:lnTo>
                  <a:pt x="188690" y="1661217"/>
                </a:lnTo>
                <a:lnTo>
                  <a:pt x="189769" y="1660138"/>
                </a:lnTo>
                <a:lnTo>
                  <a:pt x="185453" y="1652585"/>
                </a:lnTo>
                <a:lnTo>
                  <a:pt x="185453" y="1650427"/>
                </a:lnTo>
                <a:lnTo>
                  <a:pt x="188690" y="1646245"/>
                </a:lnTo>
                <a:lnTo>
                  <a:pt x="188690" y="1643008"/>
                </a:lnTo>
                <a:lnTo>
                  <a:pt x="183295" y="1641929"/>
                </a:lnTo>
                <a:lnTo>
                  <a:pt x="177901" y="1645166"/>
                </a:lnTo>
                <a:lnTo>
                  <a:pt x="176821" y="1645166"/>
                </a:lnTo>
                <a:lnTo>
                  <a:pt x="162929" y="1640850"/>
                </a:lnTo>
                <a:lnTo>
                  <a:pt x="156455" y="1640850"/>
                </a:lnTo>
                <a:lnTo>
                  <a:pt x="144720" y="1641929"/>
                </a:lnTo>
                <a:close/>
                <a:moveTo>
                  <a:pt x="5609689" y="1640460"/>
                </a:moveTo>
                <a:lnTo>
                  <a:pt x="5603350" y="1642619"/>
                </a:lnTo>
                <a:lnTo>
                  <a:pt x="5600113" y="1642619"/>
                </a:lnTo>
                <a:lnTo>
                  <a:pt x="5600113" y="1645855"/>
                </a:lnTo>
                <a:lnTo>
                  <a:pt x="5602271" y="1657591"/>
                </a:lnTo>
                <a:lnTo>
                  <a:pt x="5602271" y="1661906"/>
                </a:lnTo>
                <a:lnTo>
                  <a:pt x="5597955" y="1661906"/>
                </a:lnTo>
                <a:lnTo>
                  <a:pt x="5596876" y="1660827"/>
                </a:lnTo>
                <a:lnTo>
                  <a:pt x="5595797" y="1660827"/>
                </a:lnTo>
                <a:lnTo>
                  <a:pt x="5595797" y="1661906"/>
                </a:lnTo>
                <a:cubicBezTo>
                  <a:pt x="5600113" y="1663344"/>
                  <a:pt x="5602271" y="1664783"/>
                  <a:pt x="5602271" y="1666222"/>
                </a:cubicBezTo>
                <a:lnTo>
                  <a:pt x="5602271" y="1669458"/>
                </a:lnTo>
                <a:cubicBezTo>
                  <a:pt x="5599034" y="1672335"/>
                  <a:pt x="5597235" y="1674853"/>
                  <a:pt x="5596876" y="1677011"/>
                </a:cubicBezTo>
                <a:lnTo>
                  <a:pt x="5601192" y="1680113"/>
                </a:lnTo>
                <a:lnTo>
                  <a:pt x="5600113" y="1685508"/>
                </a:lnTo>
                <a:lnTo>
                  <a:pt x="5602271" y="1691982"/>
                </a:lnTo>
                <a:lnTo>
                  <a:pt x="5601192" y="1703716"/>
                </a:lnTo>
                <a:lnTo>
                  <a:pt x="5603350" y="1729478"/>
                </a:lnTo>
                <a:lnTo>
                  <a:pt x="5603350" y="1732715"/>
                </a:lnTo>
                <a:lnTo>
                  <a:pt x="5607666" y="1737031"/>
                </a:lnTo>
                <a:lnTo>
                  <a:pt x="5608745" y="1737031"/>
                </a:lnTo>
                <a:cubicBezTo>
                  <a:pt x="5610273" y="1737031"/>
                  <a:pt x="5611307" y="1735232"/>
                  <a:pt x="5611847" y="1731636"/>
                </a:cubicBezTo>
                <a:lnTo>
                  <a:pt x="5608745" y="1716664"/>
                </a:lnTo>
                <a:cubicBezTo>
                  <a:pt x="5608745" y="1711449"/>
                  <a:pt x="5610498" y="1708572"/>
                  <a:pt x="5614005" y="1708032"/>
                </a:cubicBezTo>
                <a:lnTo>
                  <a:pt x="5614005" y="1706953"/>
                </a:lnTo>
                <a:cubicBezTo>
                  <a:pt x="5610498" y="1706953"/>
                  <a:pt x="5608745" y="1705874"/>
                  <a:pt x="5608745" y="1703716"/>
                </a:cubicBezTo>
                <a:lnTo>
                  <a:pt x="5607666" y="1671616"/>
                </a:lnTo>
                <a:lnTo>
                  <a:pt x="5608745" y="1643698"/>
                </a:lnTo>
                <a:close/>
                <a:moveTo>
                  <a:pt x="67437" y="1639771"/>
                </a:moveTo>
                <a:lnTo>
                  <a:pt x="64200" y="1643008"/>
                </a:lnTo>
                <a:lnTo>
                  <a:pt x="55702" y="1641929"/>
                </a:lnTo>
                <a:lnTo>
                  <a:pt x="50307" y="1643008"/>
                </a:lnTo>
                <a:lnTo>
                  <a:pt x="50307" y="1644087"/>
                </a:lnTo>
                <a:lnTo>
                  <a:pt x="62042" y="1644087"/>
                </a:lnTo>
                <a:lnTo>
                  <a:pt x="65279" y="1647324"/>
                </a:lnTo>
                <a:cubicBezTo>
                  <a:pt x="62402" y="1652090"/>
                  <a:pt x="60244" y="1658879"/>
                  <a:pt x="58805" y="1667691"/>
                </a:cubicBezTo>
                <a:lnTo>
                  <a:pt x="54624" y="1672951"/>
                </a:lnTo>
                <a:lnTo>
                  <a:pt x="53544" y="1672951"/>
                </a:lnTo>
                <a:lnTo>
                  <a:pt x="53544" y="1674030"/>
                </a:lnTo>
                <a:cubicBezTo>
                  <a:pt x="57771" y="1674030"/>
                  <a:pt x="59885" y="1678346"/>
                  <a:pt x="59885" y="1686978"/>
                </a:cubicBezTo>
                <a:cubicBezTo>
                  <a:pt x="66359" y="1698397"/>
                  <a:pt x="69596" y="1705186"/>
                  <a:pt x="69596" y="1707344"/>
                </a:cubicBezTo>
                <a:lnTo>
                  <a:pt x="69596" y="1714762"/>
                </a:lnTo>
                <a:lnTo>
                  <a:pt x="71753" y="1714762"/>
                </a:lnTo>
                <a:lnTo>
                  <a:pt x="80386" y="1683741"/>
                </a:lnTo>
                <a:lnTo>
                  <a:pt x="79306" y="1675109"/>
                </a:lnTo>
                <a:lnTo>
                  <a:pt x="83487" y="1668770"/>
                </a:lnTo>
                <a:lnTo>
                  <a:pt x="82409" y="1665533"/>
                </a:lnTo>
                <a:cubicBezTo>
                  <a:pt x="86545" y="1664094"/>
                  <a:pt x="89421" y="1661576"/>
                  <a:pt x="91040" y="1657980"/>
                </a:cubicBezTo>
                <a:lnTo>
                  <a:pt x="91040" y="1656901"/>
                </a:lnTo>
                <a:cubicBezTo>
                  <a:pt x="91040" y="1654563"/>
                  <a:pt x="89961" y="1652045"/>
                  <a:pt x="87803" y="1649348"/>
                </a:cubicBezTo>
                <a:lnTo>
                  <a:pt x="89961" y="1647324"/>
                </a:lnTo>
                <a:cubicBezTo>
                  <a:pt x="86903" y="1647324"/>
                  <a:pt x="83352" y="1645886"/>
                  <a:pt x="79306" y="1643008"/>
                </a:cubicBezTo>
                <a:lnTo>
                  <a:pt x="78227" y="1644087"/>
                </a:lnTo>
                <a:lnTo>
                  <a:pt x="77148" y="1644087"/>
                </a:lnTo>
                <a:close/>
                <a:moveTo>
                  <a:pt x="7083566" y="1639182"/>
                </a:moveTo>
                <a:lnTo>
                  <a:pt x="7083566" y="1641340"/>
                </a:lnTo>
                <a:lnTo>
                  <a:pt x="7084645" y="1641340"/>
                </a:lnTo>
                <a:lnTo>
                  <a:pt x="7084645" y="1639182"/>
                </a:lnTo>
                <a:close/>
                <a:moveTo>
                  <a:pt x="8686571" y="1638573"/>
                </a:moveTo>
                <a:lnTo>
                  <a:pt x="8684413" y="1640731"/>
                </a:lnTo>
                <a:lnTo>
                  <a:pt x="8685492" y="1641810"/>
                </a:lnTo>
                <a:lnTo>
                  <a:pt x="8686571" y="1641810"/>
                </a:lnTo>
                <a:close/>
                <a:moveTo>
                  <a:pt x="8276024" y="1637494"/>
                </a:moveTo>
                <a:lnTo>
                  <a:pt x="8271573" y="1646261"/>
                </a:lnTo>
                <a:lnTo>
                  <a:pt x="8278182" y="1655972"/>
                </a:lnTo>
                <a:lnTo>
                  <a:pt x="8281419" y="1655972"/>
                </a:lnTo>
                <a:lnTo>
                  <a:pt x="8281419" y="1651656"/>
                </a:lnTo>
                <a:cubicBezTo>
                  <a:pt x="8279261" y="1648958"/>
                  <a:pt x="8278182" y="1646440"/>
                  <a:pt x="8278182" y="1644103"/>
                </a:cubicBezTo>
                <a:lnTo>
                  <a:pt x="8278182" y="1642889"/>
                </a:lnTo>
                <a:lnTo>
                  <a:pt x="8279261" y="1641810"/>
                </a:lnTo>
                <a:cubicBezTo>
                  <a:pt x="8278182" y="1638933"/>
                  <a:pt x="8277103" y="1637494"/>
                  <a:pt x="8276024" y="1637494"/>
                </a:cubicBezTo>
                <a:close/>
                <a:moveTo>
                  <a:pt x="2631944" y="1636251"/>
                </a:moveTo>
                <a:lnTo>
                  <a:pt x="2631944" y="1637330"/>
                </a:lnTo>
                <a:lnTo>
                  <a:pt x="2634102" y="1639488"/>
                </a:lnTo>
                <a:cubicBezTo>
                  <a:pt x="2637698" y="1638589"/>
                  <a:pt x="2639496" y="1637510"/>
                  <a:pt x="2639496" y="1636251"/>
                </a:cubicBezTo>
                <a:lnTo>
                  <a:pt x="2634102" y="1637330"/>
                </a:lnTo>
                <a:lnTo>
                  <a:pt x="2633023" y="1636251"/>
                </a:lnTo>
                <a:close/>
                <a:moveTo>
                  <a:pt x="5103111" y="1636144"/>
                </a:moveTo>
                <a:lnTo>
                  <a:pt x="5099874" y="1637223"/>
                </a:lnTo>
                <a:lnTo>
                  <a:pt x="5099874" y="1641540"/>
                </a:lnTo>
                <a:lnTo>
                  <a:pt x="5102032" y="1643698"/>
                </a:lnTo>
                <a:lnTo>
                  <a:pt x="5104324" y="1643698"/>
                </a:lnTo>
                <a:lnTo>
                  <a:pt x="5105403" y="1638302"/>
                </a:lnTo>
                <a:close/>
                <a:moveTo>
                  <a:pt x="4255800" y="1632689"/>
                </a:moveTo>
                <a:lnTo>
                  <a:pt x="4252563" y="1633768"/>
                </a:lnTo>
                <a:lnTo>
                  <a:pt x="4254721" y="1651841"/>
                </a:lnTo>
                <a:cubicBezTo>
                  <a:pt x="4256519" y="1651841"/>
                  <a:pt x="4257958" y="1647930"/>
                  <a:pt x="4259037" y="1640107"/>
                </a:cubicBezTo>
                <a:lnTo>
                  <a:pt x="4259037" y="1634847"/>
                </a:lnTo>
                <a:cubicBezTo>
                  <a:pt x="4259037" y="1633409"/>
                  <a:pt x="4257958" y="1632689"/>
                  <a:pt x="4255800" y="1632689"/>
                </a:cubicBezTo>
                <a:close/>
                <a:moveTo>
                  <a:pt x="3181409" y="1631423"/>
                </a:moveTo>
                <a:cubicBezTo>
                  <a:pt x="3179791" y="1631423"/>
                  <a:pt x="3178712" y="1633222"/>
                  <a:pt x="3178172" y="1636818"/>
                </a:cubicBezTo>
                <a:lnTo>
                  <a:pt x="3179251" y="1636818"/>
                </a:lnTo>
                <a:cubicBezTo>
                  <a:pt x="3182129" y="1636818"/>
                  <a:pt x="3183568" y="1639336"/>
                  <a:pt x="3183568" y="1644372"/>
                </a:cubicBezTo>
                <a:lnTo>
                  <a:pt x="3188963" y="1645450"/>
                </a:lnTo>
                <a:lnTo>
                  <a:pt x="3194492" y="1645450"/>
                </a:lnTo>
                <a:lnTo>
                  <a:pt x="3194492" y="1643293"/>
                </a:lnTo>
                <a:cubicBezTo>
                  <a:pt x="3193054" y="1635380"/>
                  <a:pt x="3189412" y="1631423"/>
                  <a:pt x="3183568" y="1631423"/>
                </a:cubicBezTo>
                <a:close/>
                <a:moveTo>
                  <a:pt x="572128" y="1630614"/>
                </a:moveTo>
                <a:lnTo>
                  <a:pt x="571049" y="1634660"/>
                </a:lnTo>
                <a:lnTo>
                  <a:pt x="572128" y="1635739"/>
                </a:lnTo>
                <a:lnTo>
                  <a:pt x="574151" y="1635739"/>
                </a:lnTo>
                <a:lnTo>
                  <a:pt x="576174" y="1633716"/>
                </a:lnTo>
                <a:lnTo>
                  <a:pt x="576174" y="1632637"/>
                </a:lnTo>
                <a:lnTo>
                  <a:pt x="574151" y="1630614"/>
                </a:lnTo>
                <a:close/>
                <a:moveTo>
                  <a:pt x="6678954" y="1630532"/>
                </a:moveTo>
                <a:lnTo>
                  <a:pt x="6703771" y="1642400"/>
                </a:lnTo>
                <a:lnTo>
                  <a:pt x="6703771" y="1643479"/>
                </a:lnTo>
                <a:lnTo>
                  <a:pt x="6702692" y="1644558"/>
                </a:lnTo>
                <a:lnTo>
                  <a:pt x="6702692" y="1645637"/>
                </a:lnTo>
                <a:lnTo>
                  <a:pt x="6703771" y="1645637"/>
                </a:lnTo>
                <a:lnTo>
                  <a:pt x="6704850" y="1644558"/>
                </a:lnTo>
                <a:lnTo>
                  <a:pt x="6705929" y="1644558"/>
                </a:lnTo>
                <a:lnTo>
                  <a:pt x="6722114" y="1654270"/>
                </a:lnTo>
                <a:cubicBezTo>
                  <a:pt x="6743694" y="1663620"/>
                  <a:pt x="6756642" y="1670813"/>
                  <a:pt x="6760958" y="1675848"/>
                </a:cubicBezTo>
                <a:lnTo>
                  <a:pt x="6758800" y="1678006"/>
                </a:lnTo>
                <a:lnTo>
                  <a:pt x="6759879" y="1679085"/>
                </a:lnTo>
                <a:lnTo>
                  <a:pt x="6765274" y="1676927"/>
                </a:lnTo>
                <a:cubicBezTo>
                  <a:pt x="6772827" y="1681963"/>
                  <a:pt x="6780021" y="1684480"/>
                  <a:pt x="6786854" y="1684480"/>
                </a:cubicBezTo>
                <a:lnTo>
                  <a:pt x="6787933" y="1685559"/>
                </a:lnTo>
                <a:lnTo>
                  <a:pt x="6787933" y="1686638"/>
                </a:lnTo>
                <a:lnTo>
                  <a:pt x="6786854" y="1687717"/>
                </a:lnTo>
                <a:lnTo>
                  <a:pt x="6803039" y="1697428"/>
                </a:lnTo>
                <a:lnTo>
                  <a:pt x="6804118" y="1697428"/>
                </a:lnTo>
                <a:lnTo>
                  <a:pt x="6804118" y="1703902"/>
                </a:lnTo>
                <a:lnTo>
                  <a:pt x="6799802" y="1709297"/>
                </a:lnTo>
                <a:lnTo>
                  <a:pt x="6799802" y="1710376"/>
                </a:lnTo>
                <a:cubicBezTo>
                  <a:pt x="6802680" y="1710376"/>
                  <a:pt x="6804118" y="1711096"/>
                  <a:pt x="6804118" y="1712534"/>
                </a:cubicBezTo>
                <a:lnTo>
                  <a:pt x="6801960" y="1714692"/>
                </a:lnTo>
                <a:lnTo>
                  <a:pt x="6801960" y="1716850"/>
                </a:lnTo>
                <a:lnTo>
                  <a:pt x="6804118" y="1720087"/>
                </a:lnTo>
                <a:lnTo>
                  <a:pt x="6804118" y="1722245"/>
                </a:lnTo>
                <a:lnTo>
                  <a:pt x="6800881" y="1726561"/>
                </a:lnTo>
                <a:cubicBezTo>
                  <a:pt x="6793868" y="1724403"/>
                  <a:pt x="6788832" y="1721526"/>
                  <a:pt x="6785775" y="1717929"/>
                </a:cubicBezTo>
                <a:lnTo>
                  <a:pt x="6777143" y="1713613"/>
                </a:lnTo>
                <a:lnTo>
                  <a:pt x="6778222" y="1712534"/>
                </a:lnTo>
                <a:lnTo>
                  <a:pt x="6778222" y="1710376"/>
                </a:lnTo>
                <a:lnTo>
                  <a:pt x="6777143" y="1710376"/>
                </a:lnTo>
                <a:lnTo>
                  <a:pt x="6777143" y="1712534"/>
                </a:lnTo>
                <a:lnTo>
                  <a:pt x="6776064" y="1712534"/>
                </a:lnTo>
                <a:lnTo>
                  <a:pt x="6763116" y="1706060"/>
                </a:lnTo>
                <a:lnTo>
                  <a:pt x="6762037" y="1707139"/>
                </a:lnTo>
                <a:lnTo>
                  <a:pt x="6760958" y="1707139"/>
                </a:lnTo>
                <a:cubicBezTo>
                  <a:pt x="6758800" y="1707139"/>
                  <a:pt x="6757721" y="1705701"/>
                  <a:pt x="6757721" y="1702823"/>
                </a:cubicBezTo>
                <a:lnTo>
                  <a:pt x="6743694" y="1695270"/>
                </a:lnTo>
                <a:lnTo>
                  <a:pt x="6740457" y="1696349"/>
                </a:lnTo>
                <a:cubicBezTo>
                  <a:pt x="6740457" y="1695270"/>
                  <a:pt x="6736860" y="1693112"/>
                  <a:pt x="6729667" y="1689875"/>
                </a:cubicBezTo>
                <a:lnTo>
                  <a:pt x="6729667" y="1687717"/>
                </a:lnTo>
                <a:lnTo>
                  <a:pt x="6731825" y="1687717"/>
                </a:lnTo>
                <a:cubicBezTo>
                  <a:pt x="6731825" y="1685559"/>
                  <a:pt x="6730386" y="1684480"/>
                  <a:pt x="6727509" y="1684480"/>
                </a:cubicBezTo>
                <a:lnTo>
                  <a:pt x="6728588" y="1683401"/>
                </a:lnTo>
                <a:lnTo>
                  <a:pt x="6728588" y="1681243"/>
                </a:lnTo>
                <a:lnTo>
                  <a:pt x="6727509" y="1681243"/>
                </a:lnTo>
                <a:lnTo>
                  <a:pt x="6727509" y="1683401"/>
                </a:lnTo>
                <a:lnTo>
                  <a:pt x="6699455" y="1670453"/>
                </a:lnTo>
                <a:lnTo>
                  <a:pt x="6696218" y="1671532"/>
                </a:lnTo>
                <a:cubicBezTo>
                  <a:pt x="6696218" y="1670094"/>
                  <a:pt x="6695139" y="1669374"/>
                  <a:pt x="6692981" y="1669374"/>
                </a:cubicBezTo>
                <a:lnTo>
                  <a:pt x="6691902" y="1668295"/>
                </a:lnTo>
                <a:lnTo>
                  <a:pt x="6691902" y="1667216"/>
                </a:lnTo>
                <a:lnTo>
                  <a:pt x="6692981" y="1666139"/>
                </a:lnTo>
                <a:cubicBezTo>
                  <a:pt x="6690283" y="1665419"/>
                  <a:pt x="6686327" y="1662542"/>
                  <a:pt x="6681112" y="1657507"/>
                </a:cubicBezTo>
                <a:lnTo>
                  <a:pt x="6676796" y="1659665"/>
                </a:lnTo>
                <a:lnTo>
                  <a:pt x="6674638" y="1657507"/>
                </a:lnTo>
                <a:lnTo>
                  <a:pt x="6673559" y="1657507"/>
                </a:lnTo>
                <a:lnTo>
                  <a:pt x="6674638" y="1658586"/>
                </a:lnTo>
                <a:lnTo>
                  <a:pt x="6674638" y="1659665"/>
                </a:lnTo>
                <a:lnTo>
                  <a:pt x="6656295" y="1673690"/>
                </a:lnTo>
                <a:cubicBezTo>
                  <a:pt x="6656295" y="1675668"/>
                  <a:pt x="6654497" y="1677107"/>
                  <a:pt x="6650900" y="1678006"/>
                </a:cubicBezTo>
                <a:lnTo>
                  <a:pt x="6649821" y="1676927"/>
                </a:lnTo>
                <a:lnTo>
                  <a:pt x="6648742" y="1676927"/>
                </a:lnTo>
                <a:cubicBezTo>
                  <a:pt x="6646764" y="1677287"/>
                  <a:pt x="6645325" y="1679085"/>
                  <a:pt x="6644426" y="1682322"/>
                </a:cubicBezTo>
                <a:lnTo>
                  <a:pt x="6642268" y="1682322"/>
                </a:lnTo>
                <a:lnTo>
                  <a:pt x="6641189" y="1683401"/>
                </a:lnTo>
                <a:lnTo>
                  <a:pt x="6639031" y="1681243"/>
                </a:lnTo>
                <a:lnTo>
                  <a:pt x="6629320" y="1685559"/>
                </a:lnTo>
                <a:lnTo>
                  <a:pt x="6629320" y="1683401"/>
                </a:lnTo>
                <a:lnTo>
                  <a:pt x="6626083" y="1683401"/>
                </a:lnTo>
                <a:lnTo>
                  <a:pt x="6627162" y="1684480"/>
                </a:lnTo>
                <a:lnTo>
                  <a:pt x="6627162" y="1688796"/>
                </a:lnTo>
                <a:lnTo>
                  <a:pt x="6626083" y="1688796"/>
                </a:lnTo>
                <a:lnTo>
                  <a:pt x="6622846" y="1687717"/>
                </a:lnTo>
                <a:cubicBezTo>
                  <a:pt x="6622846" y="1688976"/>
                  <a:pt x="6607020" y="1699047"/>
                  <a:pt x="6575369" y="1717929"/>
                </a:cubicBezTo>
                <a:cubicBezTo>
                  <a:pt x="6575369" y="1720267"/>
                  <a:pt x="6569974" y="1722425"/>
                  <a:pt x="6559184" y="1724403"/>
                </a:cubicBezTo>
                <a:cubicBezTo>
                  <a:pt x="6558825" y="1717210"/>
                  <a:pt x="6557386" y="1713613"/>
                  <a:pt x="6554868" y="1713613"/>
                </a:cubicBezTo>
                <a:lnTo>
                  <a:pt x="6554868" y="1710376"/>
                </a:lnTo>
                <a:cubicBezTo>
                  <a:pt x="6557026" y="1710376"/>
                  <a:pt x="6558105" y="1708578"/>
                  <a:pt x="6558105" y="1704981"/>
                </a:cubicBezTo>
                <a:cubicBezTo>
                  <a:pt x="6558105" y="1703543"/>
                  <a:pt x="6557026" y="1702823"/>
                  <a:pt x="6554868" y="1702823"/>
                </a:cubicBezTo>
                <a:lnTo>
                  <a:pt x="6554868" y="1701744"/>
                </a:lnTo>
                <a:cubicBezTo>
                  <a:pt x="6556307" y="1701744"/>
                  <a:pt x="6557026" y="1700665"/>
                  <a:pt x="6557026" y="1698507"/>
                </a:cubicBezTo>
                <a:lnTo>
                  <a:pt x="6558105" y="1697428"/>
                </a:lnTo>
                <a:lnTo>
                  <a:pt x="6559184" y="1697428"/>
                </a:lnTo>
                <a:lnTo>
                  <a:pt x="6561342" y="1699586"/>
                </a:lnTo>
                <a:lnTo>
                  <a:pt x="6562421" y="1699586"/>
                </a:lnTo>
                <a:lnTo>
                  <a:pt x="6562421" y="1698507"/>
                </a:lnTo>
                <a:lnTo>
                  <a:pt x="6561342" y="1695270"/>
                </a:lnTo>
                <a:lnTo>
                  <a:pt x="6562421" y="1695270"/>
                </a:lnTo>
                <a:lnTo>
                  <a:pt x="6565658" y="1694191"/>
                </a:lnTo>
                <a:lnTo>
                  <a:pt x="6571053" y="1695270"/>
                </a:lnTo>
                <a:lnTo>
                  <a:pt x="6568895" y="1692033"/>
                </a:lnTo>
                <a:cubicBezTo>
                  <a:pt x="6585260" y="1681783"/>
                  <a:pt x="6605402" y="1670633"/>
                  <a:pt x="6629320" y="1658586"/>
                </a:cubicBezTo>
                <a:cubicBezTo>
                  <a:pt x="6633636" y="1652831"/>
                  <a:pt x="6639031" y="1649954"/>
                  <a:pt x="6645505" y="1649954"/>
                </a:cubicBezTo>
                <a:lnTo>
                  <a:pt x="6654137" y="1644558"/>
                </a:lnTo>
                <a:lnTo>
                  <a:pt x="6656295" y="1644558"/>
                </a:lnTo>
                <a:lnTo>
                  <a:pt x="6654137" y="1647795"/>
                </a:lnTo>
                <a:lnTo>
                  <a:pt x="6656295" y="1647795"/>
                </a:lnTo>
                <a:lnTo>
                  <a:pt x="6659532" y="1645637"/>
                </a:lnTo>
                <a:lnTo>
                  <a:pt x="6658453" y="1642400"/>
                </a:lnTo>
                <a:close/>
                <a:moveTo>
                  <a:pt x="2138398" y="1630531"/>
                </a:moveTo>
                <a:lnTo>
                  <a:pt x="2179938" y="1630531"/>
                </a:lnTo>
                <a:cubicBezTo>
                  <a:pt x="2184974" y="1630531"/>
                  <a:pt x="2187491" y="1633003"/>
                  <a:pt x="2187491" y="1637949"/>
                </a:cubicBezTo>
                <a:lnTo>
                  <a:pt x="2186412" y="1639028"/>
                </a:lnTo>
                <a:lnTo>
                  <a:pt x="2172520" y="1639028"/>
                </a:lnTo>
                <a:cubicBezTo>
                  <a:pt x="2170181" y="1639028"/>
                  <a:pt x="2167711" y="1637949"/>
                  <a:pt x="2165102" y="1635791"/>
                </a:cubicBezTo>
                <a:cubicBezTo>
                  <a:pt x="2165102" y="1639387"/>
                  <a:pt x="2149816" y="1641186"/>
                  <a:pt x="2119244" y="1641186"/>
                </a:cubicBezTo>
                <a:lnTo>
                  <a:pt x="2116007" y="1634712"/>
                </a:lnTo>
                <a:lnTo>
                  <a:pt x="2118165" y="1632554"/>
                </a:lnTo>
                <a:lnTo>
                  <a:pt x="2125583" y="1633633"/>
                </a:lnTo>
                <a:lnTo>
                  <a:pt x="2134081" y="1633633"/>
                </a:lnTo>
                <a:close/>
                <a:moveTo>
                  <a:pt x="1070749" y="1629670"/>
                </a:moveTo>
                <a:lnTo>
                  <a:pt x="1070749" y="1631828"/>
                </a:lnTo>
                <a:lnTo>
                  <a:pt x="1072907" y="1629670"/>
                </a:lnTo>
                <a:close/>
                <a:moveTo>
                  <a:pt x="3094954" y="1629265"/>
                </a:moveTo>
                <a:lnTo>
                  <a:pt x="3094954" y="1632502"/>
                </a:lnTo>
                <a:lnTo>
                  <a:pt x="3096033" y="1632502"/>
                </a:lnTo>
                <a:lnTo>
                  <a:pt x="3096033" y="1629265"/>
                </a:lnTo>
                <a:close/>
                <a:moveTo>
                  <a:pt x="8161110" y="1626704"/>
                </a:moveTo>
                <a:cubicBezTo>
                  <a:pt x="8157423" y="1628502"/>
                  <a:pt x="8155580" y="1631380"/>
                  <a:pt x="8155580" y="1635335"/>
                </a:cubicBezTo>
                <a:lnTo>
                  <a:pt x="8155580" y="1637494"/>
                </a:lnTo>
                <a:cubicBezTo>
                  <a:pt x="8157108" y="1641090"/>
                  <a:pt x="8159671" y="1642889"/>
                  <a:pt x="8163268" y="1642889"/>
                </a:cubicBezTo>
                <a:lnTo>
                  <a:pt x="8162189" y="1633178"/>
                </a:lnTo>
                <a:lnTo>
                  <a:pt x="8164347" y="1627783"/>
                </a:lnTo>
                <a:lnTo>
                  <a:pt x="8163268" y="1626704"/>
                </a:lnTo>
                <a:close/>
                <a:moveTo>
                  <a:pt x="5727705" y="1625490"/>
                </a:moveTo>
                <a:lnTo>
                  <a:pt x="5721231" y="1628726"/>
                </a:lnTo>
                <a:lnTo>
                  <a:pt x="5721231" y="1630884"/>
                </a:lnTo>
                <a:lnTo>
                  <a:pt x="5727705" y="1630884"/>
                </a:lnTo>
                <a:lnTo>
                  <a:pt x="5729863" y="1628726"/>
                </a:lnTo>
                <a:lnTo>
                  <a:pt x="5729863" y="1625490"/>
                </a:lnTo>
                <a:close/>
                <a:moveTo>
                  <a:pt x="1601336" y="1624814"/>
                </a:moveTo>
                <a:lnTo>
                  <a:pt x="1598099" y="1625894"/>
                </a:lnTo>
                <a:lnTo>
                  <a:pt x="1599178" y="1633581"/>
                </a:lnTo>
                <a:lnTo>
                  <a:pt x="1594862" y="1642213"/>
                </a:lnTo>
                <a:cubicBezTo>
                  <a:pt x="1594862" y="1645091"/>
                  <a:pt x="1596660" y="1646530"/>
                  <a:pt x="1600258" y="1646530"/>
                </a:cubicBezTo>
                <a:lnTo>
                  <a:pt x="1602416" y="1648688"/>
                </a:lnTo>
                <a:cubicBezTo>
                  <a:pt x="1614015" y="1648148"/>
                  <a:pt x="1619815" y="1644911"/>
                  <a:pt x="1619815" y="1638976"/>
                </a:cubicBezTo>
                <a:lnTo>
                  <a:pt x="1623051" y="1634660"/>
                </a:lnTo>
                <a:lnTo>
                  <a:pt x="1624130" y="1633581"/>
                </a:lnTo>
                <a:lnTo>
                  <a:pt x="1625210" y="1633581"/>
                </a:lnTo>
                <a:cubicBezTo>
                  <a:pt x="1634561" y="1633581"/>
                  <a:pt x="1639236" y="1636099"/>
                  <a:pt x="1639236" y="1641135"/>
                </a:cubicBezTo>
                <a:lnTo>
                  <a:pt x="1638158" y="1642213"/>
                </a:lnTo>
                <a:cubicBezTo>
                  <a:pt x="1644810" y="1647249"/>
                  <a:pt x="1650565" y="1649766"/>
                  <a:pt x="1655422" y="1649766"/>
                </a:cubicBezTo>
                <a:cubicBezTo>
                  <a:pt x="1657938" y="1649227"/>
                  <a:pt x="1660096" y="1647069"/>
                  <a:pt x="1661895" y="1643293"/>
                </a:cubicBezTo>
                <a:lnTo>
                  <a:pt x="1661895" y="1641135"/>
                </a:lnTo>
                <a:lnTo>
                  <a:pt x="1659737" y="1637897"/>
                </a:lnTo>
                <a:cubicBezTo>
                  <a:pt x="1659737" y="1635559"/>
                  <a:pt x="1662255" y="1634121"/>
                  <a:pt x="1667290" y="1633581"/>
                </a:cubicBezTo>
                <a:lnTo>
                  <a:pt x="1667290" y="1631423"/>
                </a:lnTo>
                <a:cubicBezTo>
                  <a:pt x="1667290" y="1629355"/>
                  <a:pt x="1663334" y="1627871"/>
                  <a:pt x="1655422" y="1626972"/>
                </a:cubicBezTo>
                <a:cubicBezTo>
                  <a:pt x="1655422" y="1628411"/>
                  <a:pt x="1654343" y="1629130"/>
                  <a:pt x="1652185" y="1629130"/>
                </a:cubicBezTo>
                <a:cubicBezTo>
                  <a:pt x="1650745" y="1627871"/>
                  <a:pt x="1644631" y="1626793"/>
                  <a:pt x="1633841" y="1625894"/>
                </a:cubicBezTo>
                <a:lnTo>
                  <a:pt x="1632763" y="1624814"/>
                </a:lnTo>
                <a:lnTo>
                  <a:pt x="1631683" y="1624814"/>
                </a:lnTo>
                <a:lnTo>
                  <a:pt x="1629526" y="1626972"/>
                </a:lnTo>
                <a:lnTo>
                  <a:pt x="1621972" y="1626972"/>
                </a:lnTo>
                <a:lnTo>
                  <a:pt x="1616443" y="1625894"/>
                </a:lnTo>
                <a:lnTo>
                  <a:pt x="1609968" y="1626972"/>
                </a:lnTo>
                <a:lnTo>
                  <a:pt x="1607810" y="1626972"/>
                </a:lnTo>
                <a:close/>
                <a:moveTo>
                  <a:pt x="2086199" y="1624057"/>
                </a:moveTo>
                <a:lnTo>
                  <a:pt x="2082963" y="1627293"/>
                </a:lnTo>
                <a:lnTo>
                  <a:pt x="2082963" y="1628372"/>
                </a:lnTo>
                <a:lnTo>
                  <a:pt x="2085122" y="1630531"/>
                </a:lnTo>
                <a:lnTo>
                  <a:pt x="2089302" y="1630531"/>
                </a:lnTo>
                <a:lnTo>
                  <a:pt x="2089302" y="1629452"/>
                </a:lnTo>
                <a:lnTo>
                  <a:pt x="2088223" y="1624057"/>
                </a:lnTo>
                <a:close/>
                <a:moveTo>
                  <a:pt x="715096" y="1623331"/>
                </a:moveTo>
                <a:lnTo>
                  <a:pt x="715096" y="1625489"/>
                </a:lnTo>
                <a:lnTo>
                  <a:pt x="717255" y="1627512"/>
                </a:lnTo>
                <a:lnTo>
                  <a:pt x="719278" y="1625489"/>
                </a:lnTo>
                <a:lnTo>
                  <a:pt x="717255" y="1623331"/>
                </a:lnTo>
                <a:close/>
                <a:moveTo>
                  <a:pt x="4134277" y="1623113"/>
                </a:moveTo>
                <a:cubicBezTo>
                  <a:pt x="4132478" y="1623113"/>
                  <a:pt x="4130680" y="1627698"/>
                  <a:pt x="4128882" y="1636870"/>
                </a:cubicBezTo>
                <a:lnTo>
                  <a:pt x="4132119" y="1639028"/>
                </a:lnTo>
                <a:lnTo>
                  <a:pt x="4137514" y="1633768"/>
                </a:lnTo>
                <a:lnTo>
                  <a:pt x="4135356" y="1630531"/>
                </a:lnTo>
                <a:lnTo>
                  <a:pt x="4135356" y="1623113"/>
                </a:lnTo>
                <a:close/>
                <a:moveTo>
                  <a:pt x="8684413" y="1622387"/>
                </a:moveTo>
                <a:lnTo>
                  <a:pt x="8683334" y="1629941"/>
                </a:lnTo>
                <a:lnTo>
                  <a:pt x="8683334" y="1631020"/>
                </a:lnTo>
                <a:lnTo>
                  <a:pt x="8685492" y="1631020"/>
                </a:lnTo>
                <a:lnTo>
                  <a:pt x="8685492" y="1622387"/>
                </a:lnTo>
                <a:close/>
                <a:moveTo>
                  <a:pt x="5693312" y="1621173"/>
                </a:moveTo>
                <a:lnTo>
                  <a:pt x="5693312" y="1631963"/>
                </a:lnTo>
                <a:lnTo>
                  <a:pt x="5694391" y="1631963"/>
                </a:lnTo>
                <a:lnTo>
                  <a:pt x="5699786" y="1630884"/>
                </a:lnTo>
                <a:lnTo>
                  <a:pt x="5699786" y="1628726"/>
                </a:lnTo>
                <a:lnTo>
                  <a:pt x="5694391" y="1621173"/>
                </a:lnTo>
                <a:close/>
                <a:moveTo>
                  <a:pt x="701608" y="1621038"/>
                </a:moveTo>
                <a:lnTo>
                  <a:pt x="701608" y="1621982"/>
                </a:lnTo>
                <a:lnTo>
                  <a:pt x="702687" y="1625084"/>
                </a:lnTo>
                <a:lnTo>
                  <a:pt x="703631" y="1625084"/>
                </a:lnTo>
                <a:lnTo>
                  <a:pt x="705789" y="1623061"/>
                </a:lnTo>
                <a:lnTo>
                  <a:pt x="702687" y="1621038"/>
                </a:lnTo>
                <a:close/>
                <a:moveTo>
                  <a:pt x="1742956" y="1619419"/>
                </a:moveTo>
                <a:cubicBezTo>
                  <a:pt x="1742956" y="1620678"/>
                  <a:pt x="1746237" y="1621757"/>
                  <a:pt x="1752801" y="1622657"/>
                </a:cubicBezTo>
                <a:lnTo>
                  <a:pt x="1758196" y="1621577"/>
                </a:lnTo>
                <a:lnTo>
                  <a:pt x="1758196" y="1620499"/>
                </a:lnTo>
                <a:lnTo>
                  <a:pt x="1754959" y="1619419"/>
                </a:lnTo>
                <a:lnTo>
                  <a:pt x="1753881" y="1620499"/>
                </a:lnTo>
                <a:lnTo>
                  <a:pt x="1752801" y="1620499"/>
                </a:lnTo>
                <a:lnTo>
                  <a:pt x="1746192" y="1619419"/>
                </a:lnTo>
                <a:close/>
                <a:moveTo>
                  <a:pt x="1598099" y="1619419"/>
                </a:moveTo>
                <a:lnTo>
                  <a:pt x="1598099" y="1620499"/>
                </a:lnTo>
                <a:lnTo>
                  <a:pt x="1600258" y="1620499"/>
                </a:lnTo>
                <a:lnTo>
                  <a:pt x="1600258" y="1619419"/>
                </a:lnTo>
                <a:close/>
                <a:moveTo>
                  <a:pt x="8215734" y="1619016"/>
                </a:moveTo>
                <a:cubicBezTo>
                  <a:pt x="8215734" y="1625220"/>
                  <a:pt x="8211014" y="1630660"/>
                  <a:pt x="8201572" y="1635335"/>
                </a:cubicBezTo>
                <a:lnTo>
                  <a:pt x="8197256" y="1634257"/>
                </a:lnTo>
                <a:lnTo>
                  <a:pt x="8180802" y="1646261"/>
                </a:lnTo>
                <a:lnTo>
                  <a:pt x="8180802" y="1647340"/>
                </a:lnTo>
                <a:lnTo>
                  <a:pt x="8191726" y="1648419"/>
                </a:lnTo>
                <a:lnTo>
                  <a:pt x="8198335" y="1646261"/>
                </a:lnTo>
                <a:lnTo>
                  <a:pt x="8208181" y="1646261"/>
                </a:lnTo>
                <a:lnTo>
                  <a:pt x="8210339" y="1648419"/>
                </a:lnTo>
                <a:lnTo>
                  <a:pt x="8210339" y="1653814"/>
                </a:lnTo>
                <a:lnTo>
                  <a:pt x="8212497" y="1653814"/>
                </a:lnTo>
                <a:cubicBezTo>
                  <a:pt x="8212497" y="1650218"/>
                  <a:pt x="8216499" y="1647699"/>
                  <a:pt x="8224501" y="1646261"/>
                </a:cubicBezTo>
                <a:lnTo>
                  <a:pt x="8232189" y="1648419"/>
                </a:lnTo>
                <a:lnTo>
                  <a:pt x="8236640" y="1648419"/>
                </a:lnTo>
                <a:cubicBezTo>
                  <a:pt x="8248239" y="1646440"/>
                  <a:pt x="8254039" y="1643878"/>
                  <a:pt x="8254039" y="1640731"/>
                </a:cubicBezTo>
                <a:lnTo>
                  <a:pt x="8251881" y="1637494"/>
                </a:lnTo>
                <a:lnTo>
                  <a:pt x="8243114" y="1640731"/>
                </a:lnTo>
                <a:lnTo>
                  <a:pt x="8236640" y="1640731"/>
                </a:lnTo>
                <a:cubicBezTo>
                  <a:pt x="8225670" y="1640731"/>
                  <a:pt x="8219106" y="1633492"/>
                  <a:pt x="8216948" y="1619016"/>
                </a:cubicBezTo>
                <a:close/>
                <a:moveTo>
                  <a:pt x="1623051" y="1618340"/>
                </a:moveTo>
                <a:lnTo>
                  <a:pt x="1623051" y="1619419"/>
                </a:lnTo>
                <a:lnTo>
                  <a:pt x="1625210" y="1621577"/>
                </a:lnTo>
                <a:lnTo>
                  <a:pt x="1628446" y="1621577"/>
                </a:lnTo>
                <a:lnTo>
                  <a:pt x="1628446" y="1619419"/>
                </a:lnTo>
                <a:lnTo>
                  <a:pt x="1624130" y="1618340"/>
                </a:lnTo>
                <a:close/>
                <a:moveTo>
                  <a:pt x="4143853" y="1617718"/>
                </a:moveTo>
                <a:lnTo>
                  <a:pt x="4142774" y="1618796"/>
                </a:lnTo>
                <a:lnTo>
                  <a:pt x="4142774" y="1619876"/>
                </a:lnTo>
                <a:cubicBezTo>
                  <a:pt x="4142774" y="1621314"/>
                  <a:pt x="4143853" y="1622034"/>
                  <a:pt x="4146011" y="1622034"/>
                </a:cubicBezTo>
                <a:lnTo>
                  <a:pt x="4147090" y="1623113"/>
                </a:lnTo>
                <a:lnTo>
                  <a:pt x="4147090" y="1625136"/>
                </a:lnTo>
                <a:lnTo>
                  <a:pt x="4144932" y="1628373"/>
                </a:lnTo>
                <a:cubicBezTo>
                  <a:pt x="4144932" y="1629991"/>
                  <a:pt x="4146730" y="1631070"/>
                  <a:pt x="4150327" y="1631610"/>
                </a:cubicBezTo>
                <a:lnTo>
                  <a:pt x="4150327" y="1630531"/>
                </a:lnTo>
                <a:lnTo>
                  <a:pt x="4153429" y="1620954"/>
                </a:lnTo>
                <a:cubicBezTo>
                  <a:pt x="4153429" y="1619336"/>
                  <a:pt x="4150237" y="1618257"/>
                  <a:pt x="4143853" y="1617718"/>
                </a:cubicBezTo>
                <a:close/>
                <a:moveTo>
                  <a:pt x="3070137" y="1616183"/>
                </a:moveTo>
                <a:cubicBezTo>
                  <a:pt x="3064382" y="1618161"/>
                  <a:pt x="3061505" y="1619959"/>
                  <a:pt x="3061505" y="1621578"/>
                </a:cubicBezTo>
                <a:lnTo>
                  <a:pt x="3061505" y="1626972"/>
                </a:lnTo>
                <a:lnTo>
                  <a:pt x="3063663" y="1626972"/>
                </a:lnTo>
                <a:cubicBezTo>
                  <a:pt x="3067440" y="1622657"/>
                  <a:pt x="3070317" y="1620499"/>
                  <a:pt x="3072295" y="1620499"/>
                </a:cubicBezTo>
                <a:lnTo>
                  <a:pt x="3072295" y="1618341"/>
                </a:lnTo>
                <a:close/>
                <a:moveTo>
                  <a:pt x="1620893" y="1615104"/>
                </a:moveTo>
                <a:lnTo>
                  <a:pt x="1620893" y="1617262"/>
                </a:lnTo>
                <a:lnTo>
                  <a:pt x="1621972" y="1617262"/>
                </a:lnTo>
                <a:lnTo>
                  <a:pt x="1621972" y="1615104"/>
                </a:lnTo>
                <a:close/>
                <a:moveTo>
                  <a:pt x="2652580" y="1614536"/>
                </a:moveTo>
                <a:lnTo>
                  <a:pt x="2651500" y="1615615"/>
                </a:lnTo>
                <a:lnTo>
                  <a:pt x="2651500" y="1621010"/>
                </a:lnTo>
                <a:lnTo>
                  <a:pt x="2655817" y="1621010"/>
                </a:lnTo>
                <a:lnTo>
                  <a:pt x="2656896" y="1615615"/>
                </a:lnTo>
                <a:close/>
                <a:moveTo>
                  <a:pt x="5254306" y="1614160"/>
                </a:moveTo>
                <a:lnTo>
                  <a:pt x="5252148" y="1616318"/>
                </a:lnTo>
                <a:lnTo>
                  <a:pt x="5253227" y="1621848"/>
                </a:lnTo>
                <a:lnTo>
                  <a:pt x="5259701" y="1621848"/>
                </a:lnTo>
                <a:lnTo>
                  <a:pt x="5261994" y="1619690"/>
                </a:lnTo>
                <a:lnTo>
                  <a:pt x="5255385" y="1614160"/>
                </a:lnTo>
                <a:close/>
                <a:moveTo>
                  <a:pt x="8785704" y="1613756"/>
                </a:moveTo>
                <a:lnTo>
                  <a:pt x="8783546" y="1615914"/>
                </a:lnTo>
                <a:lnTo>
                  <a:pt x="8783546" y="1616993"/>
                </a:lnTo>
                <a:lnTo>
                  <a:pt x="8785704" y="1619151"/>
                </a:lnTo>
                <a:lnTo>
                  <a:pt x="8790020" y="1619151"/>
                </a:lnTo>
                <a:lnTo>
                  <a:pt x="8790020" y="1616993"/>
                </a:lnTo>
                <a:lnTo>
                  <a:pt x="8786783" y="1613756"/>
                </a:lnTo>
                <a:close/>
                <a:moveTo>
                  <a:pt x="1561413" y="1612946"/>
                </a:moveTo>
                <a:lnTo>
                  <a:pt x="1560334" y="1614024"/>
                </a:lnTo>
                <a:lnTo>
                  <a:pt x="1559254" y="1614024"/>
                </a:lnTo>
                <a:lnTo>
                  <a:pt x="1560334" y="1617262"/>
                </a:lnTo>
                <a:lnTo>
                  <a:pt x="1561413" y="1617262"/>
                </a:lnTo>
                <a:close/>
                <a:moveTo>
                  <a:pt x="5721231" y="1612676"/>
                </a:moveTo>
                <a:lnTo>
                  <a:pt x="5719073" y="1614834"/>
                </a:lnTo>
                <a:lnTo>
                  <a:pt x="5719073" y="1616857"/>
                </a:lnTo>
                <a:lnTo>
                  <a:pt x="5722310" y="1616857"/>
                </a:lnTo>
                <a:lnTo>
                  <a:pt x="5724468" y="1614834"/>
                </a:lnTo>
                <a:lnTo>
                  <a:pt x="5722310" y="1612676"/>
                </a:lnTo>
                <a:close/>
                <a:moveTo>
                  <a:pt x="182216" y="1611852"/>
                </a:moveTo>
                <a:lnTo>
                  <a:pt x="177901" y="1617247"/>
                </a:lnTo>
                <a:cubicBezTo>
                  <a:pt x="177901" y="1620844"/>
                  <a:pt x="180417" y="1624755"/>
                  <a:pt x="185453" y="1628981"/>
                </a:cubicBezTo>
                <a:lnTo>
                  <a:pt x="187611" y="1619405"/>
                </a:lnTo>
                <a:cubicBezTo>
                  <a:pt x="187611" y="1615449"/>
                  <a:pt x="185812" y="1612931"/>
                  <a:pt x="182216" y="1611852"/>
                </a:cubicBezTo>
                <a:close/>
                <a:moveTo>
                  <a:pt x="3193413" y="1610788"/>
                </a:moveTo>
                <a:cubicBezTo>
                  <a:pt x="3185410" y="1612046"/>
                  <a:pt x="3181409" y="1614204"/>
                  <a:pt x="3181409" y="1617262"/>
                </a:cubicBezTo>
                <a:lnTo>
                  <a:pt x="3182489" y="1620499"/>
                </a:lnTo>
                <a:lnTo>
                  <a:pt x="3184647" y="1620499"/>
                </a:lnTo>
                <a:cubicBezTo>
                  <a:pt x="3193368" y="1618520"/>
                  <a:pt x="3197729" y="1616722"/>
                  <a:pt x="3197729" y="1615104"/>
                </a:cubicBezTo>
                <a:close/>
                <a:moveTo>
                  <a:pt x="5693312" y="1610518"/>
                </a:moveTo>
                <a:lnTo>
                  <a:pt x="5693312" y="1613755"/>
                </a:lnTo>
                <a:lnTo>
                  <a:pt x="5696549" y="1613755"/>
                </a:lnTo>
                <a:lnTo>
                  <a:pt x="5696549" y="1610518"/>
                </a:lnTo>
                <a:close/>
                <a:moveTo>
                  <a:pt x="6242915" y="1610114"/>
                </a:moveTo>
                <a:lnTo>
                  <a:pt x="6242915" y="1611193"/>
                </a:lnTo>
                <a:lnTo>
                  <a:pt x="6245073" y="1613351"/>
                </a:lnTo>
                <a:lnTo>
                  <a:pt x="6245073" y="1612272"/>
                </a:lnTo>
                <a:close/>
                <a:moveTo>
                  <a:pt x="154296" y="1608615"/>
                </a:moveTo>
                <a:cubicBezTo>
                  <a:pt x="148632" y="1608615"/>
                  <a:pt x="145799" y="1614010"/>
                  <a:pt x="145799" y="1624800"/>
                </a:cubicBezTo>
                <a:lnTo>
                  <a:pt x="146878" y="1631139"/>
                </a:lnTo>
                <a:lnTo>
                  <a:pt x="148901" y="1631139"/>
                </a:lnTo>
                <a:cubicBezTo>
                  <a:pt x="151778" y="1622777"/>
                  <a:pt x="155375" y="1616348"/>
                  <a:pt x="159692" y="1611852"/>
                </a:cubicBezTo>
                <a:close/>
                <a:moveTo>
                  <a:pt x="8686571" y="1608361"/>
                </a:moveTo>
                <a:lnTo>
                  <a:pt x="8685492" y="1609440"/>
                </a:lnTo>
                <a:lnTo>
                  <a:pt x="8685492" y="1619151"/>
                </a:lnTo>
                <a:lnTo>
                  <a:pt x="8689673" y="1614835"/>
                </a:lnTo>
                <a:cubicBezTo>
                  <a:pt x="8689043" y="1610519"/>
                  <a:pt x="8688009" y="1608361"/>
                  <a:pt x="8686571" y="1608361"/>
                </a:cubicBezTo>
                <a:close/>
                <a:moveTo>
                  <a:pt x="8657438" y="1608361"/>
                </a:moveTo>
                <a:lnTo>
                  <a:pt x="8655280" y="1610519"/>
                </a:lnTo>
                <a:cubicBezTo>
                  <a:pt x="8656359" y="1613396"/>
                  <a:pt x="8657438" y="1614835"/>
                  <a:pt x="8658517" y="1614835"/>
                </a:cubicBezTo>
                <a:lnTo>
                  <a:pt x="8659596" y="1614835"/>
                </a:lnTo>
                <a:lnTo>
                  <a:pt x="8659596" y="1610519"/>
                </a:lnTo>
                <a:close/>
                <a:moveTo>
                  <a:pt x="3638489" y="1608090"/>
                </a:moveTo>
                <a:lnTo>
                  <a:pt x="3636331" y="1610248"/>
                </a:lnTo>
                <a:lnTo>
                  <a:pt x="3637410" y="1611327"/>
                </a:lnTo>
                <a:lnTo>
                  <a:pt x="3638489" y="1611327"/>
                </a:lnTo>
                <a:lnTo>
                  <a:pt x="3642805" y="1610248"/>
                </a:lnTo>
                <a:lnTo>
                  <a:pt x="3642805" y="1608090"/>
                </a:lnTo>
                <a:close/>
                <a:moveTo>
                  <a:pt x="1567888" y="1607551"/>
                </a:moveTo>
                <a:lnTo>
                  <a:pt x="1565730" y="1609709"/>
                </a:lnTo>
                <a:lnTo>
                  <a:pt x="1567888" y="1609709"/>
                </a:lnTo>
                <a:close/>
                <a:moveTo>
                  <a:pt x="4147090" y="1607063"/>
                </a:moveTo>
                <a:lnTo>
                  <a:pt x="4147090" y="1609221"/>
                </a:lnTo>
                <a:lnTo>
                  <a:pt x="4150327" y="1612457"/>
                </a:lnTo>
                <a:lnTo>
                  <a:pt x="4151271" y="1611379"/>
                </a:lnTo>
                <a:lnTo>
                  <a:pt x="4151271" y="1609221"/>
                </a:lnTo>
                <a:lnTo>
                  <a:pt x="4149248" y="1607063"/>
                </a:lnTo>
                <a:close/>
                <a:moveTo>
                  <a:pt x="2229033" y="1607062"/>
                </a:moveTo>
                <a:lnTo>
                  <a:pt x="2230112" y="1607062"/>
                </a:lnTo>
                <a:cubicBezTo>
                  <a:pt x="2232270" y="1607062"/>
                  <a:pt x="2236180" y="1608816"/>
                  <a:pt x="2241846" y="1612322"/>
                </a:cubicBezTo>
                <a:cubicBezTo>
                  <a:pt x="2251107" y="1613581"/>
                  <a:pt x="2255738" y="1617133"/>
                  <a:pt x="2255738" y="1622977"/>
                </a:cubicBezTo>
                <a:cubicBezTo>
                  <a:pt x="2255738" y="1625135"/>
                  <a:pt x="2256457" y="1626214"/>
                  <a:pt x="2257896" y="1626214"/>
                </a:cubicBezTo>
                <a:lnTo>
                  <a:pt x="2260999" y="1624057"/>
                </a:lnTo>
                <a:cubicBezTo>
                  <a:pt x="2264594" y="1629541"/>
                  <a:pt x="2266393" y="1633453"/>
                  <a:pt x="2266393" y="1635791"/>
                </a:cubicBezTo>
                <a:lnTo>
                  <a:pt x="2259920" y="1643209"/>
                </a:lnTo>
                <a:lnTo>
                  <a:pt x="2260999" y="1648604"/>
                </a:lnTo>
                <a:lnTo>
                  <a:pt x="2260999" y="1652920"/>
                </a:lnTo>
                <a:lnTo>
                  <a:pt x="2258840" y="1664654"/>
                </a:lnTo>
                <a:lnTo>
                  <a:pt x="2259920" y="1678411"/>
                </a:lnTo>
                <a:lnTo>
                  <a:pt x="2258840" y="1695540"/>
                </a:lnTo>
                <a:cubicBezTo>
                  <a:pt x="2260279" y="1695540"/>
                  <a:pt x="2260999" y="1696619"/>
                  <a:pt x="2260999" y="1698777"/>
                </a:cubicBezTo>
                <a:cubicBezTo>
                  <a:pt x="2258930" y="1701385"/>
                  <a:pt x="2257536" y="1706330"/>
                  <a:pt x="2256818" y="1713613"/>
                </a:cubicBezTo>
                <a:lnTo>
                  <a:pt x="2258840" y="1720087"/>
                </a:lnTo>
                <a:lnTo>
                  <a:pt x="2258840" y="1721166"/>
                </a:lnTo>
                <a:cubicBezTo>
                  <a:pt x="2257492" y="1722695"/>
                  <a:pt x="2256098" y="1727281"/>
                  <a:pt x="2254660" y="1734924"/>
                </a:cubicBezTo>
                <a:cubicBezTo>
                  <a:pt x="2253041" y="1734924"/>
                  <a:pt x="2251602" y="1736362"/>
                  <a:pt x="2250344" y="1739240"/>
                </a:cubicBezTo>
                <a:lnTo>
                  <a:pt x="2250344" y="1740319"/>
                </a:lnTo>
                <a:lnTo>
                  <a:pt x="2253581" y="1740319"/>
                </a:lnTo>
                <a:lnTo>
                  <a:pt x="2253581" y="1737082"/>
                </a:lnTo>
                <a:lnTo>
                  <a:pt x="2255738" y="1737082"/>
                </a:lnTo>
                <a:lnTo>
                  <a:pt x="2255738" y="1744635"/>
                </a:lnTo>
                <a:lnTo>
                  <a:pt x="2256818" y="1748816"/>
                </a:lnTo>
                <a:cubicBezTo>
                  <a:pt x="2256818" y="1756459"/>
                  <a:pt x="2246837" y="1765001"/>
                  <a:pt x="2226875" y="1774442"/>
                </a:cubicBezTo>
                <a:cubicBezTo>
                  <a:pt x="2223188" y="1776600"/>
                  <a:pt x="2218242" y="1778039"/>
                  <a:pt x="2212038" y="1778758"/>
                </a:cubicBezTo>
                <a:cubicBezTo>
                  <a:pt x="2212038" y="1782085"/>
                  <a:pt x="2209161" y="1784198"/>
                  <a:pt x="2203408" y="1785097"/>
                </a:cubicBezTo>
                <a:lnTo>
                  <a:pt x="2201249" y="1785097"/>
                </a:lnTo>
                <a:lnTo>
                  <a:pt x="2166180" y="1786176"/>
                </a:lnTo>
                <a:cubicBezTo>
                  <a:pt x="2159347" y="1786176"/>
                  <a:pt x="2155435" y="1781905"/>
                  <a:pt x="2154447" y="1773363"/>
                </a:cubicBezTo>
                <a:cubicBezTo>
                  <a:pt x="2149231" y="1759156"/>
                  <a:pt x="2145321" y="1752053"/>
                  <a:pt x="2142713" y="1752053"/>
                </a:cubicBezTo>
                <a:cubicBezTo>
                  <a:pt x="2129853" y="1749535"/>
                  <a:pt x="2123426" y="1746343"/>
                  <a:pt x="2123426" y="1742477"/>
                </a:cubicBezTo>
                <a:lnTo>
                  <a:pt x="2123426" y="1740319"/>
                </a:lnTo>
                <a:cubicBezTo>
                  <a:pt x="2123426" y="1737801"/>
                  <a:pt x="2127696" y="1736362"/>
                  <a:pt x="2136238" y="1736003"/>
                </a:cubicBezTo>
                <a:cubicBezTo>
                  <a:pt x="2142623" y="1737441"/>
                  <a:pt x="2145814" y="1739599"/>
                  <a:pt x="2145814" y="1742477"/>
                </a:cubicBezTo>
                <a:lnTo>
                  <a:pt x="2155391" y="1742477"/>
                </a:lnTo>
                <a:cubicBezTo>
                  <a:pt x="2158270" y="1739959"/>
                  <a:pt x="2164698" y="1737801"/>
                  <a:pt x="2174678" y="1736003"/>
                </a:cubicBezTo>
                <a:lnTo>
                  <a:pt x="2188570" y="1738161"/>
                </a:lnTo>
                <a:cubicBezTo>
                  <a:pt x="2196393" y="1734474"/>
                  <a:pt x="2200305" y="1728090"/>
                  <a:pt x="2200305" y="1719008"/>
                </a:cubicBezTo>
                <a:lnTo>
                  <a:pt x="2199226" y="1714692"/>
                </a:lnTo>
                <a:lnTo>
                  <a:pt x="2205566" y="1682727"/>
                </a:lnTo>
                <a:lnTo>
                  <a:pt x="2203408" y="1675309"/>
                </a:lnTo>
                <a:lnTo>
                  <a:pt x="2205566" y="1666677"/>
                </a:lnTo>
                <a:cubicBezTo>
                  <a:pt x="2204126" y="1666677"/>
                  <a:pt x="2203408" y="1660652"/>
                  <a:pt x="2203408" y="1648604"/>
                </a:cubicBezTo>
                <a:lnTo>
                  <a:pt x="2199226" y="1641186"/>
                </a:lnTo>
                <a:cubicBezTo>
                  <a:pt x="2194191" y="1641186"/>
                  <a:pt x="2191672" y="1639747"/>
                  <a:pt x="2191672" y="1636870"/>
                </a:cubicBezTo>
                <a:lnTo>
                  <a:pt x="2194909" y="1633633"/>
                </a:lnTo>
                <a:lnTo>
                  <a:pt x="2200305" y="1633633"/>
                </a:lnTo>
                <a:lnTo>
                  <a:pt x="2204486" y="1634712"/>
                </a:lnTo>
                <a:cubicBezTo>
                  <a:pt x="2209161" y="1634712"/>
                  <a:pt x="2214512" y="1628327"/>
                  <a:pt x="2220536" y="1615559"/>
                </a:cubicBezTo>
                <a:close/>
                <a:moveTo>
                  <a:pt x="8220185" y="1607012"/>
                </a:moveTo>
                <a:lnTo>
                  <a:pt x="8218027" y="1609305"/>
                </a:lnTo>
                <a:lnTo>
                  <a:pt x="8218027" y="1611463"/>
                </a:lnTo>
                <a:lnTo>
                  <a:pt x="8221264" y="1610384"/>
                </a:lnTo>
                <a:lnTo>
                  <a:pt x="8221264" y="1607012"/>
                </a:lnTo>
                <a:close/>
                <a:moveTo>
                  <a:pt x="170347" y="1606457"/>
                </a:moveTo>
                <a:cubicBezTo>
                  <a:pt x="163962" y="1607896"/>
                  <a:pt x="160770" y="1609694"/>
                  <a:pt x="160770" y="1611852"/>
                </a:cubicBezTo>
                <a:lnTo>
                  <a:pt x="160770" y="1612931"/>
                </a:lnTo>
                <a:lnTo>
                  <a:pt x="172505" y="1617247"/>
                </a:lnTo>
                <a:lnTo>
                  <a:pt x="173584" y="1616168"/>
                </a:lnTo>
                <a:lnTo>
                  <a:pt x="173584" y="1608615"/>
                </a:lnTo>
                <a:lnTo>
                  <a:pt x="171427" y="1606457"/>
                </a:lnTo>
                <a:close/>
                <a:moveTo>
                  <a:pt x="4163005" y="1604905"/>
                </a:moveTo>
                <a:cubicBezTo>
                  <a:pt x="4159499" y="1606703"/>
                  <a:pt x="4157745" y="1609895"/>
                  <a:pt x="4157745" y="1614481"/>
                </a:cubicBezTo>
                <a:lnTo>
                  <a:pt x="4158824" y="1617718"/>
                </a:lnTo>
                <a:lnTo>
                  <a:pt x="4160982" y="1617718"/>
                </a:lnTo>
                <a:close/>
                <a:moveTo>
                  <a:pt x="6253705" y="1604719"/>
                </a:moveTo>
                <a:lnTo>
                  <a:pt x="6253705" y="1606877"/>
                </a:lnTo>
                <a:lnTo>
                  <a:pt x="6255863" y="1606877"/>
                </a:lnTo>
                <a:lnTo>
                  <a:pt x="6255863" y="1604719"/>
                </a:lnTo>
                <a:close/>
                <a:moveTo>
                  <a:pt x="1700874" y="1604313"/>
                </a:moveTo>
                <a:cubicBezTo>
                  <a:pt x="1700155" y="1614384"/>
                  <a:pt x="1697638" y="1619419"/>
                  <a:pt x="1693321" y="1619419"/>
                </a:cubicBezTo>
                <a:lnTo>
                  <a:pt x="1689005" y="1625894"/>
                </a:lnTo>
                <a:lnTo>
                  <a:pt x="1689005" y="1626972"/>
                </a:lnTo>
                <a:lnTo>
                  <a:pt x="1696558" y="1654083"/>
                </a:lnTo>
                <a:cubicBezTo>
                  <a:pt x="1701594" y="1659658"/>
                  <a:pt x="1704111" y="1665772"/>
                  <a:pt x="1704111" y="1672425"/>
                </a:cubicBezTo>
                <a:cubicBezTo>
                  <a:pt x="1704111" y="1678180"/>
                  <a:pt x="1705191" y="1681057"/>
                  <a:pt x="1707348" y="1681057"/>
                </a:cubicBezTo>
                <a:cubicBezTo>
                  <a:pt x="1709865" y="1681057"/>
                  <a:pt x="1712024" y="1673145"/>
                  <a:pt x="1713824" y="1657319"/>
                </a:cubicBezTo>
                <a:cubicBezTo>
                  <a:pt x="1715620" y="1657319"/>
                  <a:pt x="1718857" y="1648328"/>
                  <a:pt x="1723533" y="1630344"/>
                </a:cubicBezTo>
                <a:lnTo>
                  <a:pt x="1723533" y="1623735"/>
                </a:lnTo>
                <a:cubicBezTo>
                  <a:pt x="1721376" y="1621038"/>
                  <a:pt x="1720296" y="1617801"/>
                  <a:pt x="1720296" y="1614024"/>
                </a:cubicBezTo>
                <a:lnTo>
                  <a:pt x="1720296" y="1605392"/>
                </a:lnTo>
                <a:lnTo>
                  <a:pt x="1711666" y="1607551"/>
                </a:lnTo>
                <a:lnTo>
                  <a:pt x="1708428" y="1607551"/>
                </a:lnTo>
                <a:close/>
                <a:moveTo>
                  <a:pt x="8184038" y="1603775"/>
                </a:moveTo>
                <a:cubicBezTo>
                  <a:pt x="8182600" y="1603775"/>
                  <a:pt x="8181880" y="1605618"/>
                  <a:pt x="8181880" y="1609305"/>
                </a:cubicBezTo>
                <a:lnTo>
                  <a:pt x="8180802" y="1609305"/>
                </a:lnTo>
                <a:lnTo>
                  <a:pt x="8181880" y="1610384"/>
                </a:lnTo>
                <a:lnTo>
                  <a:pt x="8181880" y="1613621"/>
                </a:lnTo>
                <a:cubicBezTo>
                  <a:pt x="8179722" y="1616319"/>
                  <a:pt x="8178644" y="1618836"/>
                  <a:pt x="8178644" y="1621174"/>
                </a:cubicBezTo>
                <a:cubicBezTo>
                  <a:pt x="8180082" y="1624501"/>
                  <a:pt x="8181521" y="1626344"/>
                  <a:pt x="8182960" y="1626704"/>
                </a:cubicBezTo>
                <a:cubicBezTo>
                  <a:pt x="8185208" y="1625894"/>
                  <a:pt x="8186331" y="1623692"/>
                  <a:pt x="8186331" y="1620095"/>
                </a:cubicBezTo>
                <a:lnTo>
                  <a:pt x="8184038" y="1612542"/>
                </a:lnTo>
                <a:lnTo>
                  <a:pt x="8186331" y="1604854"/>
                </a:lnTo>
                <a:lnTo>
                  <a:pt x="8185118" y="1603775"/>
                </a:lnTo>
                <a:close/>
                <a:moveTo>
                  <a:pt x="5258622" y="1602156"/>
                </a:moveTo>
                <a:lnTo>
                  <a:pt x="5258622" y="1605393"/>
                </a:lnTo>
                <a:lnTo>
                  <a:pt x="5259701" y="1605393"/>
                </a:lnTo>
                <a:lnTo>
                  <a:pt x="5259701" y="1602156"/>
                </a:lnTo>
                <a:close/>
                <a:moveTo>
                  <a:pt x="8723122" y="1601887"/>
                </a:moveTo>
                <a:cubicBezTo>
                  <a:pt x="8720424" y="1601887"/>
                  <a:pt x="8718626" y="1606203"/>
                  <a:pt x="8717727" y="1614835"/>
                </a:cubicBezTo>
                <a:lnTo>
                  <a:pt x="8716648" y="1615914"/>
                </a:lnTo>
                <a:cubicBezTo>
                  <a:pt x="8718087" y="1619870"/>
                  <a:pt x="8718806" y="1625985"/>
                  <a:pt x="8718806" y="1634257"/>
                </a:cubicBezTo>
                <a:lnTo>
                  <a:pt x="8723122" y="1638573"/>
                </a:lnTo>
                <a:lnTo>
                  <a:pt x="8724201" y="1638573"/>
                </a:lnTo>
                <a:lnTo>
                  <a:pt x="8724201" y="1635335"/>
                </a:lnTo>
                <a:lnTo>
                  <a:pt x="8728517" y="1621309"/>
                </a:lnTo>
                <a:lnTo>
                  <a:pt x="8726359" y="1614835"/>
                </a:lnTo>
                <a:lnTo>
                  <a:pt x="8727438" y="1611598"/>
                </a:lnTo>
                <a:cubicBezTo>
                  <a:pt x="8725460" y="1605124"/>
                  <a:pt x="8724021" y="1601887"/>
                  <a:pt x="8723122" y="1601887"/>
                </a:cubicBezTo>
                <a:close/>
                <a:moveTo>
                  <a:pt x="5742676" y="1600807"/>
                </a:moveTo>
                <a:lnTo>
                  <a:pt x="5741597" y="1601886"/>
                </a:lnTo>
                <a:lnTo>
                  <a:pt x="5741597" y="1604044"/>
                </a:lnTo>
                <a:cubicBezTo>
                  <a:pt x="5742137" y="1608360"/>
                  <a:pt x="5743216" y="1610518"/>
                  <a:pt x="5744834" y="1610518"/>
                </a:cubicBezTo>
                <a:lnTo>
                  <a:pt x="5746992" y="1608360"/>
                </a:lnTo>
                <a:lnTo>
                  <a:pt x="5746992" y="1601886"/>
                </a:lnTo>
                <a:close/>
                <a:moveTo>
                  <a:pt x="2093618" y="1600588"/>
                </a:moveTo>
                <a:lnTo>
                  <a:pt x="2089302" y="1603825"/>
                </a:lnTo>
                <a:lnTo>
                  <a:pt x="2089302" y="1605983"/>
                </a:lnTo>
                <a:lnTo>
                  <a:pt x="2091459" y="1608141"/>
                </a:lnTo>
                <a:lnTo>
                  <a:pt x="2092538" y="1608141"/>
                </a:lnTo>
                <a:lnTo>
                  <a:pt x="2095775" y="1604904"/>
                </a:lnTo>
                <a:lnTo>
                  <a:pt x="2095775" y="1602746"/>
                </a:lnTo>
                <a:close/>
                <a:moveTo>
                  <a:pt x="8251881" y="1600538"/>
                </a:moveTo>
                <a:lnTo>
                  <a:pt x="8244193" y="1604854"/>
                </a:lnTo>
                <a:lnTo>
                  <a:pt x="8244193" y="1607012"/>
                </a:lnTo>
                <a:lnTo>
                  <a:pt x="8245272" y="1608091"/>
                </a:lnTo>
                <a:cubicBezTo>
                  <a:pt x="8248959" y="1609440"/>
                  <a:pt x="8250802" y="1611643"/>
                  <a:pt x="8250802" y="1614700"/>
                </a:cubicBezTo>
                <a:lnTo>
                  <a:pt x="8250802" y="1615779"/>
                </a:lnTo>
                <a:lnTo>
                  <a:pt x="8252960" y="1615779"/>
                </a:lnTo>
                <a:cubicBezTo>
                  <a:pt x="8255927" y="1614520"/>
                  <a:pt x="8257411" y="1611958"/>
                  <a:pt x="8257411" y="1608091"/>
                </a:cubicBezTo>
                <a:cubicBezTo>
                  <a:pt x="8256332" y="1608091"/>
                  <a:pt x="8254848" y="1605573"/>
                  <a:pt x="8252960" y="1600538"/>
                </a:cubicBezTo>
                <a:close/>
                <a:moveTo>
                  <a:pt x="5134941" y="1599998"/>
                </a:moveTo>
                <a:lnTo>
                  <a:pt x="5133862" y="1601077"/>
                </a:lnTo>
                <a:lnTo>
                  <a:pt x="5133862" y="1605393"/>
                </a:lnTo>
                <a:lnTo>
                  <a:pt x="5136020" y="1605393"/>
                </a:lnTo>
                <a:lnTo>
                  <a:pt x="5137099" y="1601077"/>
                </a:lnTo>
                <a:lnTo>
                  <a:pt x="5136020" y="1599998"/>
                </a:lnTo>
                <a:close/>
                <a:moveTo>
                  <a:pt x="3052738" y="1599998"/>
                </a:moveTo>
                <a:lnTo>
                  <a:pt x="3051659" y="1601076"/>
                </a:lnTo>
                <a:lnTo>
                  <a:pt x="3051659" y="1602156"/>
                </a:lnTo>
                <a:lnTo>
                  <a:pt x="3053817" y="1604314"/>
                </a:lnTo>
                <a:lnTo>
                  <a:pt x="3054896" y="1603234"/>
                </a:lnTo>
                <a:lnTo>
                  <a:pt x="3054896" y="1602156"/>
                </a:lnTo>
                <a:close/>
                <a:moveTo>
                  <a:pt x="5752387" y="1599728"/>
                </a:moveTo>
                <a:lnTo>
                  <a:pt x="5750229" y="1623331"/>
                </a:lnTo>
                <a:lnTo>
                  <a:pt x="5750229" y="1636279"/>
                </a:lnTo>
                <a:lnTo>
                  <a:pt x="5749150" y="1637223"/>
                </a:lnTo>
                <a:lnTo>
                  <a:pt x="5749150" y="1638302"/>
                </a:lnTo>
                <a:lnTo>
                  <a:pt x="5752387" y="1638302"/>
                </a:lnTo>
                <a:lnTo>
                  <a:pt x="5760884" y="1630884"/>
                </a:lnTo>
                <a:lnTo>
                  <a:pt x="5760884" y="1628726"/>
                </a:lnTo>
                <a:cubicBezTo>
                  <a:pt x="5757288" y="1625849"/>
                  <a:pt x="5755489" y="1622972"/>
                  <a:pt x="5755489" y="1620094"/>
                </a:cubicBezTo>
                <a:lnTo>
                  <a:pt x="5756568" y="1614834"/>
                </a:lnTo>
                <a:lnTo>
                  <a:pt x="5753331" y="1599728"/>
                </a:lnTo>
                <a:close/>
                <a:moveTo>
                  <a:pt x="8763045" y="1598650"/>
                </a:moveTo>
                <a:cubicBezTo>
                  <a:pt x="8761606" y="1598650"/>
                  <a:pt x="8759448" y="1604764"/>
                  <a:pt x="8756571" y="1616993"/>
                </a:cubicBezTo>
                <a:lnTo>
                  <a:pt x="8757650" y="1639652"/>
                </a:lnTo>
                <a:lnTo>
                  <a:pt x="8758729" y="1640731"/>
                </a:lnTo>
                <a:cubicBezTo>
                  <a:pt x="8762685" y="1637854"/>
                  <a:pt x="8765922" y="1636415"/>
                  <a:pt x="8768440" y="1636415"/>
                </a:cubicBezTo>
                <a:lnTo>
                  <a:pt x="8768440" y="1631020"/>
                </a:lnTo>
                <a:cubicBezTo>
                  <a:pt x="8765023" y="1631020"/>
                  <a:pt x="8762865" y="1628142"/>
                  <a:pt x="8761966" y="1622387"/>
                </a:cubicBezTo>
                <a:lnTo>
                  <a:pt x="8761966" y="1620230"/>
                </a:lnTo>
                <a:lnTo>
                  <a:pt x="8763045" y="1620230"/>
                </a:lnTo>
                <a:lnTo>
                  <a:pt x="8761966" y="1614835"/>
                </a:lnTo>
                <a:lnTo>
                  <a:pt x="8761966" y="1606203"/>
                </a:lnTo>
                <a:lnTo>
                  <a:pt x="8766282" y="1600808"/>
                </a:lnTo>
                <a:close/>
                <a:moveTo>
                  <a:pt x="1767908" y="1597839"/>
                </a:moveTo>
                <a:lnTo>
                  <a:pt x="1764669" y="1598919"/>
                </a:lnTo>
                <a:lnTo>
                  <a:pt x="1765751" y="1599997"/>
                </a:lnTo>
                <a:lnTo>
                  <a:pt x="1765751" y="1601076"/>
                </a:lnTo>
                <a:lnTo>
                  <a:pt x="1768987" y="1599997"/>
                </a:lnTo>
                <a:lnTo>
                  <a:pt x="1768987" y="1597839"/>
                </a:lnTo>
                <a:close/>
                <a:moveTo>
                  <a:pt x="5709497" y="1597570"/>
                </a:moveTo>
                <a:cubicBezTo>
                  <a:pt x="5706619" y="1597570"/>
                  <a:pt x="5705181" y="1603684"/>
                  <a:pt x="5705181" y="1615913"/>
                </a:cubicBezTo>
                <a:lnTo>
                  <a:pt x="5700865" y="1628726"/>
                </a:lnTo>
                <a:cubicBezTo>
                  <a:pt x="5703023" y="1628726"/>
                  <a:pt x="5704821" y="1631244"/>
                  <a:pt x="5706260" y="1636279"/>
                </a:cubicBezTo>
                <a:lnTo>
                  <a:pt x="5707339" y="1636279"/>
                </a:lnTo>
                <a:lnTo>
                  <a:pt x="5712599" y="1635200"/>
                </a:lnTo>
                <a:lnTo>
                  <a:pt x="5712599" y="1627647"/>
                </a:lnTo>
                <a:lnTo>
                  <a:pt x="5711655" y="1615913"/>
                </a:lnTo>
                <a:lnTo>
                  <a:pt x="5712599" y="1614834"/>
                </a:lnTo>
                <a:lnTo>
                  <a:pt x="5712599" y="1613755"/>
                </a:lnTo>
                <a:cubicBezTo>
                  <a:pt x="5711969" y="1604224"/>
                  <a:pt x="5710935" y="1598829"/>
                  <a:pt x="5709497" y="1597570"/>
                </a:cubicBezTo>
                <a:close/>
                <a:moveTo>
                  <a:pt x="4128882" y="1597486"/>
                </a:moveTo>
                <a:lnTo>
                  <a:pt x="4131040" y="1599644"/>
                </a:lnTo>
                <a:lnTo>
                  <a:pt x="4132119" y="1599644"/>
                </a:lnTo>
                <a:lnTo>
                  <a:pt x="4132119" y="1597486"/>
                </a:lnTo>
                <a:close/>
                <a:moveTo>
                  <a:pt x="8230031" y="1597301"/>
                </a:moveTo>
                <a:lnTo>
                  <a:pt x="8230031" y="1598380"/>
                </a:lnTo>
                <a:lnTo>
                  <a:pt x="8232189" y="1598380"/>
                </a:lnTo>
                <a:lnTo>
                  <a:pt x="8232189" y="1597301"/>
                </a:lnTo>
                <a:close/>
                <a:moveTo>
                  <a:pt x="8190647" y="1597301"/>
                </a:moveTo>
                <a:lnTo>
                  <a:pt x="8192805" y="1599459"/>
                </a:lnTo>
                <a:lnTo>
                  <a:pt x="8193884" y="1599459"/>
                </a:lnTo>
                <a:lnTo>
                  <a:pt x="8193884" y="1597301"/>
                </a:lnTo>
                <a:close/>
                <a:moveTo>
                  <a:pt x="4572878" y="1596975"/>
                </a:moveTo>
                <a:lnTo>
                  <a:pt x="4572878" y="1598054"/>
                </a:lnTo>
                <a:lnTo>
                  <a:pt x="4573957" y="1601291"/>
                </a:lnTo>
                <a:lnTo>
                  <a:pt x="4580566" y="1600212"/>
                </a:lnTo>
                <a:lnTo>
                  <a:pt x="4580566" y="1599133"/>
                </a:lnTo>
                <a:lnTo>
                  <a:pt x="4579487" y="1598054"/>
                </a:lnTo>
                <a:lnTo>
                  <a:pt x="4579487" y="1596975"/>
                </a:lnTo>
                <a:lnTo>
                  <a:pt x="4578408" y="1598054"/>
                </a:lnTo>
                <a:lnTo>
                  <a:pt x="4577329" y="1598054"/>
                </a:lnTo>
                <a:close/>
                <a:moveTo>
                  <a:pt x="7078171" y="1595213"/>
                </a:moveTo>
                <a:lnTo>
                  <a:pt x="7078171" y="1596292"/>
                </a:lnTo>
                <a:lnTo>
                  <a:pt x="7080329" y="1598315"/>
                </a:lnTo>
                <a:lnTo>
                  <a:pt x="7082487" y="1596292"/>
                </a:lnTo>
                <a:lnTo>
                  <a:pt x="7081408" y="1595213"/>
                </a:lnTo>
                <a:close/>
                <a:moveTo>
                  <a:pt x="3642805" y="1595142"/>
                </a:moveTo>
                <a:lnTo>
                  <a:pt x="3640647" y="1598379"/>
                </a:lnTo>
                <a:lnTo>
                  <a:pt x="3644963" y="1602695"/>
                </a:lnTo>
                <a:lnTo>
                  <a:pt x="3646042" y="1602695"/>
                </a:lnTo>
                <a:lnTo>
                  <a:pt x="3649279" y="1599458"/>
                </a:lnTo>
                <a:cubicBezTo>
                  <a:pt x="3649279" y="1598199"/>
                  <a:pt x="3647121" y="1596761"/>
                  <a:pt x="3642805" y="1595142"/>
                </a:cubicBezTo>
                <a:close/>
                <a:moveTo>
                  <a:pt x="4253642" y="1594249"/>
                </a:moveTo>
                <a:lnTo>
                  <a:pt x="4253642" y="1597486"/>
                </a:lnTo>
                <a:lnTo>
                  <a:pt x="4254721" y="1597486"/>
                </a:lnTo>
                <a:lnTo>
                  <a:pt x="4254721" y="1594249"/>
                </a:lnTo>
                <a:close/>
                <a:moveTo>
                  <a:pt x="8194963" y="1592985"/>
                </a:moveTo>
                <a:lnTo>
                  <a:pt x="8194963" y="1596222"/>
                </a:lnTo>
                <a:lnTo>
                  <a:pt x="8196042" y="1596222"/>
                </a:lnTo>
                <a:lnTo>
                  <a:pt x="8196042" y="1592985"/>
                </a:lnTo>
                <a:close/>
                <a:moveTo>
                  <a:pt x="8180802" y="1592985"/>
                </a:moveTo>
                <a:lnTo>
                  <a:pt x="8180802" y="1594064"/>
                </a:lnTo>
                <a:lnTo>
                  <a:pt x="8185118" y="1595143"/>
                </a:lnTo>
                <a:lnTo>
                  <a:pt x="8186331" y="1595143"/>
                </a:lnTo>
                <a:lnTo>
                  <a:pt x="8186331" y="1594064"/>
                </a:lnTo>
                <a:lnTo>
                  <a:pt x="8182960" y="1592985"/>
                </a:lnTo>
                <a:close/>
                <a:moveTo>
                  <a:pt x="6218098" y="1592850"/>
                </a:moveTo>
                <a:lnTo>
                  <a:pt x="6218098" y="1595008"/>
                </a:lnTo>
                <a:lnTo>
                  <a:pt x="6220256" y="1592850"/>
                </a:lnTo>
                <a:close/>
                <a:moveTo>
                  <a:pt x="2108589" y="1592091"/>
                </a:moveTo>
                <a:lnTo>
                  <a:pt x="2107510" y="1593170"/>
                </a:lnTo>
                <a:lnTo>
                  <a:pt x="2107510" y="1595328"/>
                </a:lnTo>
                <a:lnTo>
                  <a:pt x="2110612" y="1595328"/>
                </a:lnTo>
                <a:lnTo>
                  <a:pt x="2110612" y="1594249"/>
                </a:lnTo>
                <a:close/>
                <a:moveTo>
                  <a:pt x="6259100" y="1591771"/>
                </a:moveTo>
                <a:lnTo>
                  <a:pt x="6259100" y="1593929"/>
                </a:lnTo>
                <a:lnTo>
                  <a:pt x="6261258" y="1596086"/>
                </a:lnTo>
                <a:lnTo>
                  <a:pt x="6261258" y="1591771"/>
                </a:lnTo>
                <a:close/>
                <a:moveTo>
                  <a:pt x="6242915" y="1590692"/>
                </a:moveTo>
                <a:lnTo>
                  <a:pt x="6237520" y="1591771"/>
                </a:lnTo>
                <a:lnTo>
                  <a:pt x="6242915" y="1596086"/>
                </a:lnTo>
                <a:lnTo>
                  <a:pt x="6243994" y="1596086"/>
                </a:lnTo>
                <a:lnTo>
                  <a:pt x="6249389" y="1595008"/>
                </a:lnTo>
                <a:lnTo>
                  <a:pt x="6249389" y="1590692"/>
                </a:lnTo>
                <a:close/>
                <a:moveTo>
                  <a:pt x="175742" y="1590407"/>
                </a:moveTo>
                <a:lnTo>
                  <a:pt x="173584" y="1592565"/>
                </a:lnTo>
                <a:lnTo>
                  <a:pt x="173584" y="1594723"/>
                </a:lnTo>
                <a:lnTo>
                  <a:pt x="175742" y="1592565"/>
                </a:lnTo>
                <a:close/>
                <a:moveTo>
                  <a:pt x="558640" y="1590017"/>
                </a:moveTo>
                <a:lnTo>
                  <a:pt x="558640" y="1590961"/>
                </a:lnTo>
                <a:lnTo>
                  <a:pt x="561742" y="1590961"/>
                </a:lnTo>
                <a:lnTo>
                  <a:pt x="561742" y="1590017"/>
                </a:lnTo>
                <a:close/>
                <a:moveTo>
                  <a:pt x="2671056" y="1589584"/>
                </a:moveTo>
                <a:lnTo>
                  <a:pt x="2671056" y="1590663"/>
                </a:lnTo>
                <a:lnTo>
                  <a:pt x="2674294" y="1590663"/>
                </a:lnTo>
                <a:lnTo>
                  <a:pt x="2674294" y="1589584"/>
                </a:lnTo>
                <a:close/>
                <a:moveTo>
                  <a:pt x="230502" y="1589328"/>
                </a:moveTo>
                <a:lnTo>
                  <a:pt x="230502" y="1592565"/>
                </a:lnTo>
                <a:lnTo>
                  <a:pt x="232660" y="1594723"/>
                </a:lnTo>
                <a:lnTo>
                  <a:pt x="234818" y="1592565"/>
                </a:lnTo>
                <a:lnTo>
                  <a:pt x="234818" y="1591486"/>
                </a:lnTo>
                <a:lnTo>
                  <a:pt x="232660" y="1589328"/>
                </a:lnTo>
                <a:close/>
                <a:moveTo>
                  <a:pt x="67437" y="1589328"/>
                </a:moveTo>
                <a:lnTo>
                  <a:pt x="67437" y="1590407"/>
                </a:lnTo>
                <a:lnTo>
                  <a:pt x="69596" y="1604299"/>
                </a:lnTo>
                <a:lnTo>
                  <a:pt x="66359" y="1607536"/>
                </a:lnTo>
                <a:lnTo>
                  <a:pt x="66359" y="1619405"/>
                </a:lnTo>
                <a:lnTo>
                  <a:pt x="64200" y="1631139"/>
                </a:lnTo>
                <a:cubicBezTo>
                  <a:pt x="64200" y="1633297"/>
                  <a:pt x="65998" y="1634376"/>
                  <a:pt x="69596" y="1634376"/>
                </a:cubicBezTo>
                <a:lnTo>
                  <a:pt x="71753" y="1636534"/>
                </a:lnTo>
                <a:lnTo>
                  <a:pt x="85646" y="1631139"/>
                </a:lnTo>
                <a:lnTo>
                  <a:pt x="97514" y="1636534"/>
                </a:lnTo>
                <a:lnTo>
                  <a:pt x="98593" y="1635455"/>
                </a:lnTo>
                <a:lnTo>
                  <a:pt x="98593" y="1622642"/>
                </a:lnTo>
                <a:cubicBezTo>
                  <a:pt x="98593" y="1620304"/>
                  <a:pt x="99672" y="1617787"/>
                  <a:pt x="101830" y="1615089"/>
                </a:cubicBezTo>
                <a:lnTo>
                  <a:pt x="101830" y="1614010"/>
                </a:lnTo>
                <a:cubicBezTo>
                  <a:pt x="100572" y="1611313"/>
                  <a:pt x="98413" y="1609514"/>
                  <a:pt x="95356" y="1608615"/>
                </a:cubicBezTo>
                <a:lnTo>
                  <a:pt x="86724" y="1609694"/>
                </a:lnTo>
                <a:cubicBezTo>
                  <a:pt x="81059" y="1609155"/>
                  <a:pt x="78227" y="1608076"/>
                  <a:pt x="78227" y="1606457"/>
                </a:cubicBezTo>
                <a:lnTo>
                  <a:pt x="78227" y="1599039"/>
                </a:lnTo>
                <a:cubicBezTo>
                  <a:pt x="78227" y="1592565"/>
                  <a:pt x="74630" y="1589328"/>
                  <a:pt x="67437" y="1589328"/>
                </a:cubicBezTo>
                <a:close/>
                <a:moveTo>
                  <a:pt x="2552636" y="1588505"/>
                </a:moveTo>
                <a:lnTo>
                  <a:pt x="2560324" y="1588505"/>
                </a:lnTo>
                <a:cubicBezTo>
                  <a:pt x="2560324" y="1589944"/>
                  <a:pt x="2561403" y="1590663"/>
                  <a:pt x="2563561" y="1590663"/>
                </a:cubicBezTo>
                <a:lnTo>
                  <a:pt x="2564641" y="1591742"/>
                </a:lnTo>
                <a:lnTo>
                  <a:pt x="2564641" y="1592821"/>
                </a:lnTo>
                <a:lnTo>
                  <a:pt x="2563561" y="1593900"/>
                </a:lnTo>
                <a:lnTo>
                  <a:pt x="2558165" y="1592821"/>
                </a:lnTo>
                <a:lnTo>
                  <a:pt x="2550479" y="1593900"/>
                </a:lnTo>
                <a:lnTo>
                  <a:pt x="2549400" y="1592821"/>
                </a:lnTo>
                <a:lnTo>
                  <a:pt x="2549400" y="1591742"/>
                </a:lnTo>
                <a:close/>
                <a:moveTo>
                  <a:pt x="8190647" y="1587455"/>
                </a:moveTo>
                <a:lnTo>
                  <a:pt x="8190647" y="1589614"/>
                </a:lnTo>
                <a:lnTo>
                  <a:pt x="8192805" y="1589614"/>
                </a:lnTo>
                <a:close/>
                <a:moveTo>
                  <a:pt x="2654737" y="1587426"/>
                </a:moveTo>
                <a:cubicBezTo>
                  <a:pt x="2651859" y="1588865"/>
                  <a:pt x="2650421" y="1590663"/>
                  <a:pt x="2650421" y="1592821"/>
                </a:cubicBezTo>
                <a:lnTo>
                  <a:pt x="2649343" y="1592821"/>
                </a:lnTo>
                <a:cubicBezTo>
                  <a:pt x="2650421" y="1595698"/>
                  <a:pt x="2651500" y="1597137"/>
                  <a:pt x="2652580" y="1597137"/>
                </a:cubicBezTo>
                <a:lnTo>
                  <a:pt x="2654737" y="1597137"/>
                </a:lnTo>
                <a:lnTo>
                  <a:pt x="2656896" y="1587426"/>
                </a:lnTo>
                <a:close/>
                <a:moveTo>
                  <a:pt x="64200" y="1587170"/>
                </a:moveTo>
                <a:cubicBezTo>
                  <a:pt x="62940" y="1587170"/>
                  <a:pt x="61862" y="1588968"/>
                  <a:pt x="60963" y="1592565"/>
                </a:cubicBezTo>
                <a:lnTo>
                  <a:pt x="63122" y="1592565"/>
                </a:lnTo>
                <a:close/>
                <a:moveTo>
                  <a:pt x="9130297" y="1587102"/>
                </a:moveTo>
                <a:lnTo>
                  <a:pt x="9144189" y="1589260"/>
                </a:lnTo>
                <a:lnTo>
                  <a:pt x="9148505" y="1588181"/>
                </a:lnTo>
                <a:lnTo>
                  <a:pt x="9149584" y="1588181"/>
                </a:lnTo>
                <a:lnTo>
                  <a:pt x="9153900" y="1592362"/>
                </a:lnTo>
                <a:lnTo>
                  <a:pt x="9152821" y="1593440"/>
                </a:lnTo>
                <a:lnTo>
                  <a:pt x="9148505" y="1593440"/>
                </a:lnTo>
                <a:lnTo>
                  <a:pt x="9139873" y="1591418"/>
                </a:lnTo>
                <a:cubicBezTo>
                  <a:pt x="9138794" y="1594205"/>
                  <a:pt x="9137715" y="1595599"/>
                  <a:pt x="9136636" y="1595599"/>
                </a:cubicBezTo>
                <a:lnTo>
                  <a:pt x="9135557" y="1595599"/>
                </a:lnTo>
                <a:cubicBezTo>
                  <a:pt x="9131871" y="1595599"/>
                  <a:pt x="9129398" y="1594205"/>
                  <a:pt x="9128139" y="1591418"/>
                </a:cubicBezTo>
                <a:lnTo>
                  <a:pt x="9128139" y="1589260"/>
                </a:lnTo>
                <a:close/>
                <a:moveTo>
                  <a:pt x="2091459" y="1586696"/>
                </a:moveTo>
                <a:lnTo>
                  <a:pt x="2081884" y="1589933"/>
                </a:lnTo>
                <a:lnTo>
                  <a:pt x="2081884" y="1594249"/>
                </a:lnTo>
                <a:cubicBezTo>
                  <a:pt x="2081884" y="1595868"/>
                  <a:pt x="2083637" y="1596901"/>
                  <a:pt x="2087143" y="1597351"/>
                </a:cubicBezTo>
                <a:lnTo>
                  <a:pt x="2087143" y="1596407"/>
                </a:lnTo>
                <a:lnTo>
                  <a:pt x="2093618" y="1589933"/>
                </a:lnTo>
                <a:lnTo>
                  <a:pt x="2092538" y="1586696"/>
                </a:lnTo>
                <a:close/>
                <a:moveTo>
                  <a:pt x="2583118" y="1586347"/>
                </a:moveTo>
                <a:lnTo>
                  <a:pt x="2598224" y="1586347"/>
                </a:lnTo>
                <a:lnTo>
                  <a:pt x="2605912" y="1592821"/>
                </a:lnTo>
                <a:lnTo>
                  <a:pt x="2599303" y="1597137"/>
                </a:lnTo>
                <a:lnTo>
                  <a:pt x="2588513" y="1593900"/>
                </a:lnTo>
                <a:lnTo>
                  <a:pt x="2582039" y="1594979"/>
                </a:lnTo>
                <a:lnTo>
                  <a:pt x="2579882" y="1592821"/>
                </a:lnTo>
                <a:lnTo>
                  <a:pt x="2579882" y="1589584"/>
                </a:lnTo>
                <a:close/>
                <a:moveTo>
                  <a:pt x="203662" y="1586091"/>
                </a:moveTo>
                <a:cubicBezTo>
                  <a:pt x="200064" y="1592925"/>
                  <a:pt x="198266" y="1600073"/>
                  <a:pt x="198266" y="1607536"/>
                </a:cubicBezTo>
                <a:cubicBezTo>
                  <a:pt x="199525" y="1616887"/>
                  <a:pt x="200963" y="1623317"/>
                  <a:pt x="202582" y="1626823"/>
                </a:cubicBezTo>
                <a:lnTo>
                  <a:pt x="204740" y="1626823"/>
                </a:lnTo>
                <a:lnTo>
                  <a:pt x="204740" y="1619405"/>
                </a:lnTo>
                <a:lnTo>
                  <a:pt x="209056" y="1614010"/>
                </a:lnTo>
                <a:lnTo>
                  <a:pt x="209056" y="1609694"/>
                </a:lnTo>
                <a:lnTo>
                  <a:pt x="205819" y="1604299"/>
                </a:lnTo>
                <a:lnTo>
                  <a:pt x="209056" y="1592565"/>
                </a:lnTo>
                <a:lnTo>
                  <a:pt x="209056" y="1586091"/>
                </a:lnTo>
                <a:close/>
                <a:moveTo>
                  <a:pt x="1753881" y="1585971"/>
                </a:moveTo>
                <a:lnTo>
                  <a:pt x="1751722" y="1594602"/>
                </a:lnTo>
                <a:lnTo>
                  <a:pt x="1751722" y="1595681"/>
                </a:lnTo>
                <a:cubicBezTo>
                  <a:pt x="1755140" y="1595681"/>
                  <a:pt x="1758017" y="1597120"/>
                  <a:pt x="1760356" y="1599997"/>
                </a:cubicBezTo>
                <a:lnTo>
                  <a:pt x="1762512" y="1599997"/>
                </a:lnTo>
                <a:lnTo>
                  <a:pt x="1761434" y="1598919"/>
                </a:lnTo>
                <a:lnTo>
                  <a:pt x="1761434" y="1597839"/>
                </a:lnTo>
                <a:lnTo>
                  <a:pt x="1762512" y="1596760"/>
                </a:lnTo>
                <a:lnTo>
                  <a:pt x="1760356" y="1596760"/>
                </a:lnTo>
                <a:lnTo>
                  <a:pt x="1760356" y="1598919"/>
                </a:lnTo>
                <a:lnTo>
                  <a:pt x="1759275" y="1598919"/>
                </a:lnTo>
                <a:cubicBezTo>
                  <a:pt x="1759275" y="1595861"/>
                  <a:pt x="1757117" y="1594063"/>
                  <a:pt x="1752801" y="1593524"/>
                </a:cubicBezTo>
                <a:lnTo>
                  <a:pt x="1752801" y="1592444"/>
                </a:lnTo>
                <a:lnTo>
                  <a:pt x="1756038" y="1588128"/>
                </a:lnTo>
                <a:close/>
                <a:moveTo>
                  <a:pt x="4103390" y="1585752"/>
                </a:moveTo>
                <a:lnTo>
                  <a:pt x="4104469" y="1585752"/>
                </a:lnTo>
                <a:lnTo>
                  <a:pt x="4107572" y="1588989"/>
                </a:lnTo>
                <a:lnTo>
                  <a:pt x="4107572" y="1598566"/>
                </a:lnTo>
                <a:lnTo>
                  <a:pt x="4106493" y="1599644"/>
                </a:lnTo>
                <a:lnTo>
                  <a:pt x="4108651" y="1612457"/>
                </a:lnTo>
                <a:cubicBezTo>
                  <a:pt x="4100828" y="1630890"/>
                  <a:pt x="4096916" y="1647930"/>
                  <a:pt x="4096916" y="1663575"/>
                </a:cubicBezTo>
                <a:lnTo>
                  <a:pt x="4097995" y="1666812"/>
                </a:lnTo>
                <a:cubicBezTo>
                  <a:pt x="4092331" y="1678141"/>
                  <a:pt x="4089498" y="1687717"/>
                  <a:pt x="4089498" y="1695540"/>
                </a:cubicBezTo>
                <a:cubicBezTo>
                  <a:pt x="4089498" y="1703722"/>
                  <a:pt x="4092690" y="1709073"/>
                  <a:pt x="4099074" y="1711590"/>
                </a:cubicBezTo>
                <a:cubicBezTo>
                  <a:pt x="4102131" y="1715277"/>
                  <a:pt x="4104289" y="1720582"/>
                  <a:pt x="4105548" y="1727506"/>
                </a:cubicBezTo>
                <a:lnTo>
                  <a:pt x="4103390" y="1730743"/>
                </a:lnTo>
                <a:lnTo>
                  <a:pt x="4096916" y="1728585"/>
                </a:lnTo>
                <a:lnTo>
                  <a:pt x="4094893" y="1730743"/>
                </a:lnTo>
                <a:lnTo>
                  <a:pt x="4094893" y="1732901"/>
                </a:lnTo>
                <a:cubicBezTo>
                  <a:pt x="4097141" y="1732901"/>
                  <a:pt x="4099973" y="1734294"/>
                  <a:pt x="4103390" y="1737082"/>
                </a:cubicBezTo>
                <a:cubicBezTo>
                  <a:pt x="4103390" y="1740858"/>
                  <a:pt x="4101232" y="1745849"/>
                  <a:pt x="4096916" y="1752053"/>
                </a:cubicBezTo>
                <a:lnTo>
                  <a:pt x="4093814" y="1752053"/>
                </a:lnTo>
                <a:lnTo>
                  <a:pt x="4090577" y="1749895"/>
                </a:lnTo>
                <a:lnTo>
                  <a:pt x="4089498" y="1749895"/>
                </a:lnTo>
                <a:lnTo>
                  <a:pt x="4088419" y="1750974"/>
                </a:lnTo>
                <a:cubicBezTo>
                  <a:pt x="4086441" y="1755829"/>
                  <a:pt x="4084328" y="1758302"/>
                  <a:pt x="4082080" y="1758392"/>
                </a:cubicBezTo>
                <a:cubicBezTo>
                  <a:pt x="4072818" y="1758392"/>
                  <a:pt x="4068188" y="1755560"/>
                  <a:pt x="4068188" y="1749895"/>
                </a:cubicBezTo>
                <a:lnTo>
                  <a:pt x="4066030" y="1749895"/>
                </a:lnTo>
                <a:lnTo>
                  <a:pt x="4062793" y="1752053"/>
                </a:lnTo>
                <a:lnTo>
                  <a:pt x="4061849" y="1752053"/>
                </a:lnTo>
                <a:cubicBezTo>
                  <a:pt x="4053306" y="1744770"/>
                  <a:pt x="4049036" y="1737306"/>
                  <a:pt x="4049036" y="1729664"/>
                </a:cubicBezTo>
                <a:lnTo>
                  <a:pt x="4052138" y="1724403"/>
                </a:lnTo>
                <a:lnTo>
                  <a:pt x="4052138" y="1723324"/>
                </a:lnTo>
                <a:cubicBezTo>
                  <a:pt x="4048990" y="1705521"/>
                  <a:pt x="4045079" y="1696619"/>
                  <a:pt x="4040404" y="1696619"/>
                </a:cubicBezTo>
                <a:lnTo>
                  <a:pt x="4034064" y="1689201"/>
                </a:lnTo>
                <a:cubicBezTo>
                  <a:pt x="4034064" y="1687043"/>
                  <a:pt x="4041887" y="1683491"/>
                  <a:pt x="4057533" y="1678546"/>
                </a:cubicBezTo>
                <a:lnTo>
                  <a:pt x="4067109" y="1657236"/>
                </a:lnTo>
                <a:lnTo>
                  <a:pt x="4069267" y="1657236"/>
                </a:lnTo>
                <a:lnTo>
                  <a:pt x="4069267" y="1659259"/>
                </a:lnTo>
                <a:lnTo>
                  <a:pt x="4070346" y="1659259"/>
                </a:lnTo>
                <a:cubicBezTo>
                  <a:pt x="4070346" y="1647210"/>
                  <a:pt x="4072459" y="1641186"/>
                  <a:pt x="4076685" y="1641186"/>
                </a:cubicBezTo>
                <a:lnTo>
                  <a:pt x="4090577" y="1614481"/>
                </a:lnTo>
                <a:lnTo>
                  <a:pt x="4090577" y="1612457"/>
                </a:lnTo>
                <a:lnTo>
                  <a:pt x="4089498" y="1608141"/>
                </a:lnTo>
                <a:cubicBezTo>
                  <a:pt x="4094443" y="1602297"/>
                  <a:pt x="4099074" y="1594834"/>
                  <a:pt x="4103390" y="1585752"/>
                </a:cubicBezTo>
                <a:close/>
                <a:moveTo>
                  <a:pt x="3737892" y="1585431"/>
                </a:moveTo>
                <a:lnTo>
                  <a:pt x="3745445" y="1585431"/>
                </a:lnTo>
                <a:cubicBezTo>
                  <a:pt x="3747063" y="1588308"/>
                  <a:pt x="3750300" y="1589747"/>
                  <a:pt x="3755156" y="1589747"/>
                </a:cubicBezTo>
                <a:cubicBezTo>
                  <a:pt x="3756235" y="1596221"/>
                  <a:pt x="3757719" y="1599458"/>
                  <a:pt x="3759607" y="1599458"/>
                </a:cubicBezTo>
                <a:lnTo>
                  <a:pt x="3760686" y="1599458"/>
                </a:lnTo>
                <a:lnTo>
                  <a:pt x="3765002" y="1596221"/>
                </a:lnTo>
                <a:lnTo>
                  <a:pt x="3766081" y="1596221"/>
                </a:lnTo>
                <a:cubicBezTo>
                  <a:pt x="3767339" y="1596221"/>
                  <a:pt x="3768418" y="1598739"/>
                  <a:pt x="3769318" y="1603774"/>
                </a:cubicBezTo>
                <a:cubicBezTo>
                  <a:pt x="3775971" y="1605213"/>
                  <a:pt x="3779568" y="1607011"/>
                  <a:pt x="3780108" y="1609169"/>
                </a:cubicBezTo>
                <a:lnTo>
                  <a:pt x="3780108" y="1612406"/>
                </a:lnTo>
                <a:lnTo>
                  <a:pt x="3777950" y="1614564"/>
                </a:lnTo>
                <a:lnTo>
                  <a:pt x="3771476" y="1612406"/>
                </a:lnTo>
                <a:cubicBezTo>
                  <a:pt x="3770217" y="1613485"/>
                  <a:pt x="3762979" y="1614564"/>
                  <a:pt x="3749761" y="1615643"/>
                </a:cubicBezTo>
                <a:lnTo>
                  <a:pt x="3749761" y="1616722"/>
                </a:lnTo>
                <a:cubicBezTo>
                  <a:pt x="3753897" y="1616722"/>
                  <a:pt x="3759337" y="1619959"/>
                  <a:pt x="3766081" y="1626433"/>
                </a:cubicBezTo>
                <a:cubicBezTo>
                  <a:pt x="3769677" y="1626793"/>
                  <a:pt x="3778309" y="1632592"/>
                  <a:pt x="3791977" y="1643832"/>
                </a:cubicBezTo>
                <a:lnTo>
                  <a:pt x="3791977" y="1644911"/>
                </a:lnTo>
                <a:lnTo>
                  <a:pt x="3789819" y="1647069"/>
                </a:lnTo>
                <a:lnTo>
                  <a:pt x="3786582" y="1647069"/>
                </a:lnTo>
                <a:cubicBezTo>
                  <a:pt x="3782985" y="1644911"/>
                  <a:pt x="3781187" y="1642753"/>
                  <a:pt x="3781187" y="1640595"/>
                </a:cubicBezTo>
                <a:lnTo>
                  <a:pt x="3776871" y="1640595"/>
                </a:lnTo>
                <a:lnTo>
                  <a:pt x="3776871" y="1645990"/>
                </a:lnTo>
                <a:lnTo>
                  <a:pt x="3774713" y="1648148"/>
                </a:lnTo>
                <a:lnTo>
                  <a:pt x="3773634" y="1648148"/>
                </a:lnTo>
                <a:lnTo>
                  <a:pt x="3760686" y="1643832"/>
                </a:lnTo>
                <a:lnTo>
                  <a:pt x="3740050" y="1647069"/>
                </a:lnTo>
                <a:lnTo>
                  <a:pt x="3735734" y="1645990"/>
                </a:lnTo>
                <a:lnTo>
                  <a:pt x="3732497" y="1647069"/>
                </a:lnTo>
                <a:lnTo>
                  <a:pt x="3726023" y="1645990"/>
                </a:lnTo>
                <a:lnTo>
                  <a:pt x="3723865" y="1649227"/>
                </a:lnTo>
                <a:cubicBezTo>
                  <a:pt x="3716491" y="1648508"/>
                  <a:pt x="3711815" y="1647429"/>
                  <a:pt x="3709838" y="1645990"/>
                </a:cubicBezTo>
                <a:lnTo>
                  <a:pt x="3703364" y="1648148"/>
                </a:lnTo>
                <a:lnTo>
                  <a:pt x="3696890" y="1648148"/>
                </a:lnTo>
                <a:lnTo>
                  <a:pt x="3693653" y="1644911"/>
                </a:lnTo>
                <a:cubicBezTo>
                  <a:pt x="3693653" y="1642933"/>
                  <a:pt x="3696530" y="1641494"/>
                  <a:pt x="3702285" y="1640595"/>
                </a:cubicBezTo>
                <a:lnTo>
                  <a:pt x="3708759" y="1641674"/>
                </a:lnTo>
                <a:lnTo>
                  <a:pt x="3718470" y="1640595"/>
                </a:lnTo>
                <a:lnTo>
                  <a:pt x="3727102" y="1642753"/>
                </a:lnTo>
                <a:cubicBezTo>
                  <a:pt x="3728900" y="1637897"/>
                  <a:pt x="3734295" y="1631738"/>
                  <a:pt x="3743287" y="1624275"/>
                </a:cubicBezTo>
                <a:lnTo>
                  <a:pt x="3746524" y="1615643"/>
                </a:lnTo>
                <a:lnTo>
                  <a:pt x="3740050" y="1614564"/>
                </a:lnTo>
                <a:lnTo>
                  <a:pt x="3736813" y="1615643"/>
                </a:lnTo>
                <a:lnTo>
                  <a:pt x="3722786" y="1614564"/>
                </a:lnTo>
                <a:lnTo>
                  <a:pt x="3717391" y="1618880"/>
                </a:lnTo>
                <a:lnTo>
                  <a:pt x="3695811" y="1611327"/>
                </a:lnTo>
                <a:lnTo>
                  <a:pt x="3684886" y="1612406"/>
                </a:lnTo>
                <a:lnTo>
                  <a:pt x="3683807" y="1611327"/>
                </a:lnTo>
                <a:lnTo>
                  <a:pt x="3683807" y="1609169"/>
                </a:lnTo>
                <a:lnTo>
                  <a:pt x="3688123" y="1604853"/>
                </a:lnTo>
                <a:lnTo>
                  <a:pt x="3691360" y="1604853"/>
                </a:lnTo>
                <a:lnTo>
                  <a:pt x="3701206" y="1608090"/>
                </a:lnTo>
                <a:cubicBezTo>
                  <a:pt x="3701206" y="1605213"/>
                  <a:pt x="3703364" y="1603774"/>
                  <a:pt x="3707680" y="1603774"/>
                </a:cubicBezTo>
                <a:lnTo>
                  <a:pt x="3709838" y="1603774"/>
                </a:lnTo>
                <a:lnTo>
                  <a:pt x="3716312" y="1604853"/>
                </a:lnTo>
                <a:cubicBezTo>
                  <a:pt x="3719549" y="1604853"/>
                  <a:pt x="3725303" y="1599458"/>
                  <a:pt x="3733576" y="1588668"/>
                </a:cubicBezTo>
                <a:close/>
                <a:moveTo>
                  <a:pt x="2636260" y="1585133"/>
                </a:moveTo>
                <a:lnTo>
                  <a:pt x="2636260" y="1586347"/>
                </a:lnTo>
                <a:lnTo>
                  <a:pt x="2638417" y="1586347"/>
                </a:lnTo>
                <a:lnTo>
                  <a:pt x="2638417" y="1585133"/>
                </a:lnTo>
                <a:close/>
                <a:moveTo>
                  <a:pt x="8185118" y="1584219"/>
                </a:moveTo>
                <a:lnTo>
                  <a:pt x="8185118" y="1585297"/>
                </a:lnTo>
                <a:lnTo>
                  <a:pt x="8189568" y="1586376"/>
                </a:lnTo>
                <a:cubicBezTo>
                  <a:pt x="8189568" y="1584938"/>
                  <a:pt x="8188489" y="1584219"/>
                  <a:pt x="8186331" y="1584219"/>
                </a:cubicBezTo>
                <a:close/>
                <a:moveTo>
                  <a:pt x="2639496" y="1582975"/>
                </a:moveTo>
                <a:lnTo>
                  <a:pt x="2639496" y="1584054"/>
                </a:lnTo>
                <a:lnTo>
                  <a:pt x="2641654" y="1584054"/>
                </a:lnTo>
                <a:lnTo>
                  <a:pt x="2641654" y="1582975"/>
                </a:lnTo>
                <a:close/>
                <a:moveTo>
                  <a:pt x="3200966" y="1582733"/>
                </a:moveTo>
                <a:lnTo>
                  <a:pt x="3200966" y="1584891"/>
                </a:lnTo>
                <a:lnTo>
                  <a:pt x="3204203" y="1588128"/>
                </a:lnTo>
                <a:lnTo>
                  <a:pt x="3207440" y="1588128"/>
                </a:lnTo>
                <a:lnTo>
                  <a:pt x="3210677" y="1584891"/>
                </a:lnTo>
                <a:lnTo>
                  <a:pt x="3210677" y="1582733"/>
                </a:lnTo>
                <a:close/>
                <a:moveTo>
                  <a:pt x="3086322" y="1582733"/>
                </a:moveTo>
                <a:lnTo>
                  <a:pt x="3090638" y="1585971"/>
                </a:lnTo>
                <a:lnTo>
                  <a:pt x="3090638" y="1584891"/>
                </a:lnTo>
                <a:lnTo>
                  <a:pt x="3088480" y="1582733"/>
                </a:lnTo>
                <a:close/>
                <a:moveTo>
                  <a:pt x="1582994" y="1582733"/>
                </a:moveTo>
                <a:lnTo>
                  <a:pt x="1581914" y="1583812"/>
                </a:lnTo>
                <a:lnTo>
                  <a:pt x="1584073" y="1590286"/>
                </a:lnTo>
                <a:lnTo>
                  <a:pt x="1584073" y="1591365"/>
                </a:lnTo>
                <a:lnTo>
                  <a:pt x="1580836" y="1595681"/>
                </a:lnTo>
                <a:lnTo>
                  <a:pt x="1582994" y="1597839"/>
                </a:lnTo>
                <a:lnTo>
                  <a:pt x="1584073" y="1597839"/>
                </a:lnTo>
                <a:lnTo>
                  <a:pt x="1592704" y="1590286"/>
                </a:lnTo>
                <a:cubicBezTo>
                  <a:pt x="1590546" y="1585251"/>
                  <a:pt x="1587310" y="1582733"/>
                  <a:pt x="1582994" y="1582733"/>
                </a:cubicBezTo>
                <a:close/>
                <a:moveTo>
                  <a:pt x="6246152" y="1582059"/>
                </a:moveTo>
                <a:lnTo>
                  <a:pt x="6246152" y="1583138"/>
                </a:lnTo>
                <a:lnTo>
                  <a:pt x="6248310" y="1585297"/>
                </a:lnTo>
                <a:lnTo>
                  <a:pt x="6249389" y="1585297"/>
                </a:lnTo>
                <a:lnTo>
                  <a:pt x="6249389" y="1582059"/>
                </a:lnTo>
                <a:close/>
                <a:moveTo>
                  <a:pt x="6239678" y="1582059"/>
                </a:moveTo>
                <a:lnTo>
                  <a:pt x="6237520" y="1584218"/>
                </a:lnTo>
                <a:lnTo>
                  <a:pt x="6238599" y="1585297"/>
                </a:lnTo>
                <a:lnTo>
                  <a:pt x="6240757" y="1585297"/>
                </a:lnTo>
                <a:lnTo>
                  <a:pt x="6240757" y="1582059"/>
                </a:lnTo>
                <a:close/>
                <a:moveTo>
                  <a:pt x="1210886" y="1581249"/>
                </a:moveTo>
                <a:lnTo>
                  <a:pt x="1210886" y="1583408"/>
                </a:lnTo>
                <a:lnTo>
                  <a:pt x="1212908" y="1583408"/>
                </a:lnTo>
                <a:close/>
                <a:moveTo>
                  <a:pt x="2635180" y="1580817"/>
                </a:moveTo>
                <a:lnTo>
                  <a:pt x="2635180" y="1581896"/>
                </a:lnTo>
                <a:lnTo>
                  <a:pt x="2638417" y="1581896"/>
                </a:lnTo>
                <a:lnTo>
                  <a:pt x="2638417" y="1580817"/>
                </a:lnTo>
                <a:close/>
                <a:moveTo>
                  <a:pt x="7184588" y="1579028"/>
                </a:moveTo>
                <a:lnTo>
                  <a:pt x="7177035" y="1580107"/>
                </a:lnTo>
                <a:lnTo>
                  <a:pt x="7174877" y="1580107"/>
                </a:lnTo>
                <a:lnTo>
                  <a:pt x="7174877" y="1594134"/>
                </a:lnTo>
                <a:lnTo>
                  <a:pt x="7175956" y="1599394"/>
                </a:lnTo>
                <a:lnTo>
                  <a:pt x="7181351" y="1598315"/>
                </a:lnTo>
                <a:lnTo>
                  <a:pt x="7181351" y="1590896"/>
                </a:lnTo>
                <a:lnTo>
                  <a:pt x="7184588" y="1586581"/>
                </a:lnTo>
                <a:close/>
                <a:moveTo>
                  <a:pt x="8259569" y="1577744"/>
                </a:moveTo>
                <a:lnTo>
                  <a:pt x="8258490" y="1582061"/>
                </a:lnTo>
                <a:lnTo>
                  <a:pt x="8261727" y="1582061"/>
                </a:lnTo>
                <a:lnTo>
                  <a:pt x="8264964" y="1578823"/>
                </a:lnTo>
                <a:lnTo>
                  <a:pt x="8264964" y="1577744"/>
                </a:lnTo>
                <a:close/>
                <a:moveTo>
                  <a:pt x="8225580" y="1577744"/>
                </a:moveTo>
                <a:cubicBezTo>
                  <a:pt x="8226749" y="1580622"/>
                  <a:pt x="8227873" y="1582061"/>
                  <a:pt x="8228952" y="1582061"/>
                </a:cubicBezTo>
                <a:lnTo>
                  <a:pt x="8228952" y="1580981"/>
                </a:lnTo>
                <a:close/>
                <a:moveTo>
                  <a:pt x="8119568" y="1577744"/>
                </a:moveTo>
                <a:lnTo>
                  <a:pt x="8119568" y="1580981"/>
                </a:lnTo>
                <a:lnTo>
                  <a:pt x="8120647" y="1580981"/>
                </a:lnTo>
                <a:lnTo>
                  <a:pt x="8120647" y="1577744"/>
                </a:lnTo>
                <a:close/>
                <a:moveTo>
                  <a:pt x="2631944" y="1577580"/>
                </a:moveTo>
                <a:lnTo>
                  <a:pt x="2631944" y="1579738"/>
                </a:lnTo>
                <a:lnTo>
                  <a:pt x="2633023" y="1579738"/>
                </a:lnTo>
                <a:lnTo>
                  <a:pt x="2633023" y="1577580"/>
                </a:lnTo>
                <a:close/>
                <a:moveTo>
                  <a:pt x="1749429" y="1577338"/>
                </a:moveTo>
                <a:lnTo>
                  <a:pt x="1749429" y="1581654"/>
                </a:lnTo>
                <a:lnTo>
                  <a:pt x="1750644" y="1581654"/>
                </a:lnTo>
                <a:lnTo>
                  <a:pt x="1750644" y="1577338"/>
                </a:lnTo>
                <a:close/>
                <a:moveTo>
                  <a:pt x="68516" y="1576515"/>
                </a:moveTo>
                <a:lnTo>
                  <a:pt x="65279" y="1583933"/>
                </a:lnTo>
                <a:lnTo>
                  <a:pt x="65279" y="1585012"/>
                </a:lnTo>
                <a:lnTo>
                  <a:pt x="66359" y="1585012"/>
                </a:lnTo>
                <a:cubicBezTo>
                  <a:pt x="67078" y="1580786"/>
                  <a:pt x="68156" y="1578673"/>
                  <a:pt x="69596" y="1578673"/>
                </a:cubicBezTo>
                <a:lnTo>
                  <a:pt x="70674" y="1583933"/>
                </a:lnTo>
                <a:lnTo>
                  <a:pt x="71753" y="1583933"/>
                </a:lnTo>
                <a:lnTo>
                  <a:pt x="71753" y="1577594"/>
                </a:lnTo>
                <a:close/>
                <a:moveTo>
                  <a:pt x="9103457" y="1575233"/>
                </a:moveTo>
                <a:cubicBezTo>
                  <a:pt x="9110650" y="1579189"/>
                  <a:pt x="9114247" y="1583865"/>
                  <a:pt x="9114247" y="1589260"/>
                </a:cubicBezTo>
                <a:cubicBezTo>
                  <a:pt x="9119912" y="1589260"/>
                  <a:pt x="9122744" y="1590294"/>
                  <a:pt x="9122744" y="1592362"/>
                </a:cubicBezTo>
                <a:cubicBezTo>
                  <a:pt x="9117349" y="1596138"/>
                  <a:pt x="9114157" y="1599735"/>
                  <a:pt x="9113168" y="1603152"/>
                </a:cubicBezTo>
                <a:lnTo>
                  <a:pt x="9113168" y="1610705"/>
                </a:lnTo>
                <a:lnTo>
                  <a:pt x="9112089" y="1624597"/>
                </a:lnTo>
                <a:lnTo>
                  <a:pt x="9113168" y="1633094"/>
                </a:lnTo>
                <a:cubicBezTo>
                  <a:pt x="9109391" y="1637410"/>
                  <a:pt x="9106514" y="1639568"/>
                  <a:pt x="9104536" y="1639568"/>
                </a:cubicBezTo>
                <a:lnTo>
                  <a:pt x="9103457" y="1638489"/>
                </a:lnTo>
                <a:lnTo>
                  <a:pt x="9102378" y="1638489"/>
                </a:lnTo>
                <a:cubicBezTo>
                  <a:pt x="9099860" y="1639928"/>
                  <a:pt x="9093431" y="1641007"/>
                  <a:pt x="9083091" y="1641727"/>
                </a:cubicBezTo>
                <a:cubicBezTo>
                  <a:pt x="9069513" y="1641727"/>
                  <a:pt x="9062724" y="1631746"/>
                  <a:pt x="9062724" y="1611784"/>
                </a:cubicBezTo>
                <a:cubicBezTo>
                  <a:pt x="9062724" y="1607288"/>
                  <a:pt x="9070592" y="1602613"/>
                  <a:pt x="9086328" y="1597757"/>
                </a:cubicBezTo>
                <a:cubicBezTo>
                  <a:pt x="9091273" y="1582741"/>
                  <a:pt x="9096983" y="1575233"/>
                  <a:pt x="9103457" y="1575233"/>
                </a:cubicBezTo>
                <a:close/>
                <a:moveTo>
                  <a:pt x="5764121" y="1575181"/>
                </a:moveTo>
                <a:lnTo>
                  <a:pt x="5764121" y="1576125"/>
                </a:lnTo>
                <a:lnTo>
                  <a:pt x="5766279" y="1576125"/>
                </a:lnTo>
                <a:lnTo>
                  <a:pt x="5766279" y="1575181"/>
                </a:lnTo>
                <a:close/>
                <a:moveTo>
                  <a:pt x="151059" y="1574357"/>
                </a:moveTo>
                <a:lnTo>
                  <a:pt x="147822" y="1577594"/>
                </a:lnTo>
                <a:lnTo>
                  <a:pt x="148901" y="1582854"/>
                </a:lnTo>
                <a:lnTo>
                  <a:pt x="153218" y="1582854"/>
                </a:lnTo>
                <a:lnTo>
                  <a:pt x="155375" y="1580831"/>
                </a:lnTo>
                <a:lnTo>
                  <a:pt x="155375" y="1577594"/>
                </a:lnTo>
                <a:lnTo>
                  <a:pt x="152138" y="1574357"/>
                </a:lnTo>
                <a:close/>
                <a:moveTo>
                  <a:pt x="5768437" y="1574102"/>
                </a:moveTo>
                <a:lnTo>
                  <a:pt x="5768437" y="1575181"/>
                </a:lnTo>
                <a:lnTo>
                  <a:pt x="5770595" y="1575181"/>
                </a:lnTo>
                <a:lnTo>
                  <a:pt x="5770595" y="1574102"/>
                </a:lnTo>
                <a:close/>
                <a:moveTo>
                  <a:pt x="8761966" y="1573833"/>
                </a:moveTo>
                <a:lnTo>
                  <a:pt x="8746860" y="1578149"/>
                </a:lnTo>
                <a:lnTo>
                  <a:pt x="8750097" y="1592176"/>
                </a:lnTo>
                <a:lnTo>
                  <a:pt x="8759808" y="1594334"/>
                </a:lnTo>
                <a:cubicBezTo>
                  <a:pt x="8766822" y="1590378"/>
                  <a:pt x="8771497" y="1586421"/>
                  <a:pt x="8773835" y="1582465"/>
                </a:cubicBezTo>
                <a:close/>
                <a:moveTo>
                  <a:pt x="8179722" y="1573428"/>
                </a:moveTo>
                <a:lnTo>
                  <a:pt x="8174193" y="1577744"/>
                </a:lnTo>
                <a:lnTo>
                  <a:pt x="8169876" y="1576665"/>
                </a:lnTo>
                <a:cubicBezTo>
                  <a:pt x="8167089" y="1578823"/>
                  <a:pt x="8158682" y="1579903"/>
                  <a:pt x="8144655" y="1579903"/>
                </a:cubicBezTo>
                <a:lnTo>
                  <a:pt x="8144655" y="1580981"/>
                </a:lnTo>
                <a:cubicBezTo>
                  <a:pt x="8160031" y="1581342"/>
                  <a:pt x="8167718" y="1584219"/>
                  <a:pt x="8167718" y="1589614"/>
                </a:cubicBezTo>
                <a:lnTo>
                  <a:pt x="8174193" y="1591906"/>
                </a:lnTo>
                <a:lnTo>
                  <a:pt x="8175272" y="1591906"/>
                </a:lnTo>
                <a:cubicBezTo>
                  <a:pt x="8177699" y="1591906"/>
                  <a:pt x="8179902" y="1586107"/>
                  <a:pt x="8181880" y="1574508"/>
                </a:cubicBezTo>
                <a:lnTo>
                  <a:pt x="8181880" y="1573428"/>
                </a:lnTo>
                <a:close/>
                <a:moveTo>
                  <a:pt x="6242915" y="1573428"/>
                </a:moveTo>
                <a:lnTo>
                  <a:pt x="6242915" y="1575586"/>
                </a:lnTo>
                <a:lnTo>
                  <a:pt x="6245073" y="1577743"/>
                </a:lnTo>
                <a:lnTo>
                  <a:pt x="6250468" y="1577743"/>
                </a:lnTo>
                <a:lnTo>
                  <a:pt x="6253705" y="1574507"/>
                </a:lnTo>
                <a:lnTo>
                  <a:pt x="6252626" y="1573428"/>
                </a:lnTo>
                <a:close/>
                <a:moveTo>
                  <a:pt x="4235568" y="1572939"/>
                </a:moveTo>
                <a:lnTo>
                  <a:pt x="4235568" y="1575097"/>
                </a:lnTo>
                <a:lnTo>
                  <a:pt x="4241908" y="1574018"/>
                </a:lnTo>
                <a:lnTo>
                  <a:pt x="4241908" y="1572939"/>
                </a:lnTo>
                <a:close/>
                <a:moveTo>
                  <a:pt x="4173661" y="1571860"/>
                </a:moveTo>
                <a:cubicBezTo>
                  <a:pt x="4166917" y="1574738"/>
                  <a:pt x="4161611" y="1576176"/>
                  <a:pt x="4157745" y="1576176"/>
                </a:cubicBezTo>
                <a:lnTo>
                  <a:pt x="4153429" y="1583594"/>
                </a:lnTo>
                <a:lnTo>
                  <a:pt x="4158824" y="1594249"/>
                </a:lnTo>
                <a:lnTo>
                  <a:pt x="4159903" y="1594249"/>
                </a:lnTo>
                <a:lnTo>
                  <a:pt x="4159903" y="1592091"/>
                </a:lnTo>
                <a:lnTo>
                  <a:pt x="4172716" y="1596407"/>
                </a:lnTo>
                <a:lnTo>
                  <a:pt x="4174740" y="1596407"/>
                </a:lnTo>
                <a:cubicBezTo>
                  <a:pt x="4178696" y="1596407"/>
                  <a:pt x="4181214" y="1590383"/>
                  <a:pt x="4182293" y="1578334"/>
                </a:cubicBezTo>
                <a:close/>
                <a:moveTo>
                  <a:pt x="4716520" y="1571753"/>
                </a:moveTo>
                <a:lnTo>
                  <a:pt x="4712204" y="1577148"/>
                </a:lnTo>
                <a:lnTo>
                  <a:pt x="4713283" y="1578227"/>
                </a:lnTo>
                <a:lnTo>
                  <a:pt x="4720971" y="1578227"/>
                </a:lnTo>
                <a:lnTo>
                  <a:pt x="4722050" y="1572833"/>
                </a:lnTo>
                <a:lnTo>
                  <a:pt x="4722050" y="1571753"/>
                </a:lnTo>
                <a:close/>
                <a:moveTo>
                  <a:pt x="5243381" y="1571539"/>
                </a:moveTo>
                <a:lnTo>
                  <a:pt x="5243381" y="1573697"/>
                </a:lnTo>
                <a:lnTo>
                  <a:pt x="5246618" y="1573697"/>
                </a:lnTo>
                <a:lnTo>
                  <a:pt x="5246618" y="1571539"/>
                </a:lnTo>
                <a:close/>
                <a:moveTo>
                  <a:pt x="88883" y="1571120"/>
                </a:moveTo>
                <a:lnTo>
                  <a:pt x="88883" y="1572199"/>
                </a:lnTo>
                <a:lnTo>
                  <a:pt x="92120" y="1576515"/>
                </a:lnTo>
                <a:lnTo>
                  <a:pt x="92120" y="1571120"/>
                </a:lnTo>
                <a:close/>
                <a:moveTo>
                  <a:pt x="9284595" y="1571052"/>
                </a:moveTo>
                <a:cubicBezTo>
                  <a:pt x="9291069" y="1571052"/>
                  <a:pt x="9299656" y="1576761"/>
                  <a:pt x="9310356" y="1588181"/>
                </a:cubicBezTo>
                <a:cubicBezTo>
                  <a:pt x="9318898" y="1590969"/>
                  <a:pt x="9323169" y="1593081"/>
                  <a:pt x="9323169" y="1594520"/>
                </a:cubicBezTo>
                <a:lnTo>
                  <a:pt x="9322090" y="1599915"/>
                </a:lnTo>
                <a:cubicBezTo>
                  <a:pt x="9325687" y="1601533"/>
                  <a:pt x="9327485" y="1603332"/>
                  <a:pt x="9327485" y="1605310"/>
                </a:cubicBezTo>
                <a:cubicBezTo>
                  <a:pt x="9327485" y="1607648"/>
                  <a:pt x="9325012" y="1610121"/>
                  <a:pt x="9320067" y="1612728"/>
                </a:cubicBezTo>
                <a:cubicBezTo>
                  <a:pt x="9316470" y="1612728"/>
                  <a:pt x="9314672" y="1612054"/>
                  <a:pt x="9314672" y="1610705"/>
                </a:cubicBezTo>
                <a:lnTo>
                  <a:pt x="9309277" y="1611784"/>
                </a:lnTo>
                <a:lnTo>
                  <a:pt x="9308198" y="1611784"/>
                </a:lnTo>
                <a:lnTo>
                  <a:pt x="9303882" y="1610705"/>
                </a:lnTo>
                <a:cubicBezTo>
                  <a:pt x="9295520" y="1614211"/>
                  <a:pt x="9288011" y="1620281"/>
                  <a:pt x="9281358" y="1628913"/>
                </a:cubicBezTo>
                <a:cubicBezTo>
                  <a:pt x="9278750" y="1628913"/>
                  <a:pt x="9275918" y="1630667"/>
                  <a:pt x="9272860" y="1634173"/>
                </a:cubicBezTo>
                <a:lnTo>
                  <a:pt x="9278256" y="1640647"/>
                </a:lnTo>
                <a:lnTo>
                  <a:pt x="9278256" y="1641727"/>
                </a:lnTo>
                <a:cubicBezTo>
                  <a:pt x="9278256" y="1644784"/>
                  <a:pt x="9272860" y="1646582"/>
                  <a:pt x="9262070" y="1647121"/>
                </a:cubicBezTo>
                <a:lnTo>
                  <a:pt x="9259912" y="1649280"/>
                </a:lnTo>
                <a:cubicBezTo>
                  <a:pt x="9258564" y="1649280"/>
                  <a:pt x="9257889" y="1648200"/>
                  <a:pt x="9257889" y="1646043"/>
                </a:cubicBezTo>
                <a:lnTo>
                  <a:pt x="9256810" y="1646043"/>
                </a:lnTo>
                <a:cubicBezTo>
                  <a:pt x="9256810" y="1649998"/>
                  <a:pt x="9249302" y="1654270"/>
                  <a:pt x="9234286" y="1658856"/>
                </a:cubicBezTo>
                <a:cubicBezTo>
                  <a:pt x="9228711" y="1661373"/>
                  <a:pt x="9223676" y="1668160"/>
                  <a:pt x="9219180" y="1679220"/>
                </a:cubicBezTo>
                <a:lnTo>
                  <a:pt x="9219180" y="1681378"/>
                </a:lnTo>
                <a:lnTo>
                  <a:pt x="9233207" y="1681378"/>
                </a:lnTo>
                <a:lnTo>
                  <a:pt x="9236444" y="1679220"/>
                </a:lnTo>
                <a:lnTo>
                  <a:pt x="9240625" y="1679220"/>
                </a:lnTo>
                <a:cubicBezTo>
                  <a:pt x="9244941" y="1682097"/>
                  <a:pt x="9249257" y="1683536"/>
                  <a:pt x="9253573" y="1683536"/>
                </a:cubicBezTo>
                <a:cubicBezTo>
                  <a:pt x="9255012" y="1682097"/>
                  <a:pt x="9259643" y="1681378"/>
                  <a:pt x="9267465" y="1681378"/>
                </a:cubicBezTo>
                <a:cubicBezTo>
                  <a:pt x="9269444" y="1674455"/>
                  <a:pt x="9273715" y="1668385"/>
                  <a:pt x="9280279" y="1663172"/>
                </a:cubicBezTo>
                <a:cubicBezTo>
                  <a:pt x="9280279" y="1656697"/>
                  <a:pt x="9283156" y="1653460"/>
                  <a:pt x="9288911" y="1653460"/>
                </a:cubicBezTo>
                <a:cubicBezTo>
                  <a:pt x="9297273" y="1662812"/>
                  <a:pt x="9304062" y="1667486"/>
                  <a:pt x="9309277" y="1667486"/>
                </a:cubicBezTo>
                <a:lnTo>
                  <a:pt x="9321011" y="1684615"/>
                </a:lnTo>
                <a:lnTo>
                  <a:pt x="9321011" y="1685694"/>
                </a:lnTo>
                <a:cubicBezTo>
                  <a:pt x="9321011" y="1686953"/>
                  <a:pt x="9316740" y="1689111"/>
                  <a:pt x="9308198" y="1692168"/>
                </a:cubicBezTo>
                <a:lnTo>
                  <a:pt x="9304961" y="1690010"/>
                </a:lnTo>
                <a:cubicBezTo>
                  <a:pt x="9301544" y="1692168"/>
                  <a:pt x="9298352" y="1693247"/>
                  <a:pt x="9295385" y="1693247"/>
                </a:cubicBezTo>
                <a:cubicBezTo>
                  <a:pt x="9289630" y="1693247"/>
                  <a:pt x="9286753" y="1692528"/>
                  <a:pt x="9286753" y="1691089"/>
                </a:cubicBezTo>
                <a:lnTo>
                  <a:pt x="9279200" y="1692168"/>
                </a:lnTo>
                <a:lnTo>
                  <a:pt x="9265307" y="1692168"/>
                </a:lnTo>
                <a:lnTo>
                  <a:pt x="9255731" y="1691089"/>
                </a:lnTo>
                <a:lnTo>
                  <a:pt x="9242783" y="1694326"/>
                </a:lnTo>
                <a:cubicBezTo>
                  <a:pt x="9234781" y="1693607"/>
                  <a:pt x="9229790" y="1692168"/>
                  <a:pt x="9227812" y="1690010"/>
                </a:cubicBezTo>
                <a:lnTo>
                  <a:pt x="9226733" y="1690010"/>
                </a:lnTo>
                <a:lnTo>
                  <a:pt x="9218101" y="1694326"/>
                </a:lnTo>
                <a:lnTo>
                  <a:pt x="9218101" y="1695270"/>
                </a:lnTo>
                <a:lnTo>
                  <a:pt x="9219180" y="1708218"/>
                </a:lnTo>
                <a:cubicBezTo>
                  <a:pt x="9217472" y="1708218"/>
                  <a:pt x="9216438" y="1709657"/>
                  <a:pt x="9216078" y="1712534"/>
                </a:cubicBezTo>
                <a:lnTo>
                  <a:pt x="9216078" y="1713613"/>
                </a:lnTo>
                <a:lnTo>
                  <a:pt x="9217157" y="1713613"/>
                </a:lnTo>
                <a:lnTo>
                  <a:pt x="9217157" y="1711455"/>
                </a:lnTo>
                <a:lnTo>
                  <a:pt x="9218101" y="1711455"/>
                </a:lnTo>
                <a:cubicBezTo>
                  <a:pt x="9219540" y="1711455"/>
                  <a:pt x="9220259" y="1712534"/>
                  <a:pt x="9220259" y="1714692"/>
                </a:cubicBezTo>
                <a:lnTo>
                  <a:pt x="9218101" y="1721032"/>
                </a:lnTo>
                <a:lnTo>
                  <a:pt x="9218101" y="1733980"/>
                </a:lnTo>
                <a:lnTo>
                  <a:pt x="9221338" y="1757448"/>
                </a:lnTo>
                <a:lnTo>
                  <a:pt x="9221338" y="1758527"/>
                </a:lnTo>
                <a:cubicBezTo>
                  <a:pt x="9221338" y="1763203"/>
                  <a:pt x="9213470" y="1771070"/>
                  <a:pt x="9197735" y="1782130"/>
                </a:cubicBezTo>
                <a:cubicBezTo>
                  <a:pt x="9197735" y="1783749"/>
                  <a:pt x="9194183" y="1785547"/>
                  <a:pt x="9187080" y="1787525"/>
                </a:cubicBezTo>
                <a:cubicBezTo>
                  <a:pt x="9169906" y="1787525"/>
                  <a:pt x="9161318" y="1784288"/>
                  <a:pt x="9161318" y="1777814"/>
                </a:cubicBezTo>
                <a:lnTo>
                  <a:pt x="9161318" y="1774712"/>
                </a:lnTo>
                <a:lnTo>
                  <a:pt x="9162397" y="1773633"/>
                </a:lnTo>
                <a:lnTo>
                  <a:pt x="9162397" y="1772554"/>
                </a:lnTo>
                <a:cubicBezTo>
                  <a:pt x="9162397" y="1767339"/>
                  <a:pt x="9157767" y="1761629"/>
                  <a:pt x="9148505" y="1755425"/>
                </a:cubicBezTo>
                <a:cubicBezTo>
                  <a:pt x="9147606" y="1752548"/>
                  <a:pt x="9144009" y="1749670"/>
                  <a:pt x="9137715" y="1746793"/>
                </a:cubicBezTo>
                <a:lnTo>
                  <a:pt x="9136636" y="1745714"/>
                </a:lnTo>
                <a:lnTo>
                  <a:pt x="9136636" y="1743556"/>
                </a:lnTo>
                <a:lnTo>
                  <a:pt x="9146347" y="1738161"/>
                </a:lnTo>
                <a:lnTo>
                  <a:pt x="9159160" y="1738161"/>
                </a:lnTo>
                <a:cubicBezTo>
                  <a:pt x="9163476" y="1741757"/>
                  <a:pt x="9166713" y="1743556"/>
                  <a:pt x="9168871" y="1743556"/>
                </a:cubicBezTo>
                <a:lnTo>
                  <a:pt x="9171029" y="1737082"/>
                </a:lnTo>
                <a:lnTo>
                  <a:pt x="9171029" y="1727506"/>
                </a:lnTo>
                <a:lnTo>
                  <a:pt x="9173188" y="1724269"/>
                </a:lnTo>
                <a:lnTo>
                  <a:pt x="9172108" y="1723190"/>
                </a:lnTo>
                <a:lnTo>
                  <a:pt x="9171029" y="1723190"/>
                </a:lnTo>
                <a:lnTo>
                  <a:pt x="9173188" y="1716716"/>
                </a:lnTo>
                <a:lnTo>
                  <a:pt x="9169950" y="1711455"/>
                </a:lnTo>
                <a:lnTo>
                  <a:pt x="9169950" y="1702823"/>
                </a:lnTo>
                <a:lnTo>
                  <a:pt x="9172108" y="1694326"/>
                </a:lnTo>
                <a:lnTo>
                  <a:pt x="9172108" y="1690010"/>
                </a:lnTo>
                <a:lnTo>
                  <a:pt x="9166713" y="1688931"/>
                </a:lnTo>
                <a:lnTo>
                  <a:pt x="9163476" y="1690010"/>
                </a:lnTo>
                <a:lnTo>
                  <a:pt x="9160239" y="1688931"/>
                </a:lnTo>
                <a:lnTo>
                  <a:pt x="9161318" y="1690010"/>
                </a:lnTo>
                <a:lnTo>
                  <a:pt x="9161318" y="1692168"/>
                </a:lnTo>
                <a:lnTo>
                  <a:pt x="9153900" y="1693247"/>
                </a:lnTo>
                <a:lnTo>
                  <a:pt x="9150663" y="1690010"/>
                </a:lnTo>
                <a:lnTo>
                  <a:pt x="9150663" y="1687852"/>
                </a:lnTo>
                <a:cubicBezTo>
                  <a:pt x="9150663" y="1685694"/>
                  <a:pt x="9153496" y="1684615"/>
                  <a:pt x="9159160" y="1684615"/>
                </a:cubicBezTo>
                <a:lnTo>
                  <a:pt x="9168871" y="1683536"/>
                </a:lnTo>
                <a:lnTo>
                  <a:pt x="9169950" y="1680299"/>
                </a:lnTo>
                <a:lnTo>
                  <a:pt x="9168871" y="1679220"/>
                </a:lnTo>
                <a:lnTo>
                  <a:pt x="9169950" y="1673960"/>
                </a:lnTo>
                <a:lnTo>
                  <a:pt x="9169950" y="1672881"/>
                </a:lnTo>
                <a:lnTo>
                  <a:pt x="9167792" y="1663172"/>
                </a:lnTo>
                <a:lnTo>
                  <a:pt x="9169950" y="1661013"/>
                </a:lnTo>
                <a:cubicBezTo>
                  <a:pt x="9166354" y="1660474"/>
                  <a:pt x="9164555" y="1659396"/>
                  <a:pt x="9164555" y="1657776"/>
                </a:cubicBezTo>
                <a:lnTo>
                  <a:pt x="9164555" y="1656697"/>
                </a:lnTo>
                <a:lnTo>
                  <a:pt x="9168871" y="1652516"/>
                </a:lnTo>
                <a:lnTo>
                  <a:pt x="9169950" y="1652516"/>
                </a:lnTo>
                <a:cubicBezTo>
                  <a:pt x="9174356" y="1652516"/>
                  <a:pt x="9179347" y="1653550"/>
                  <a:pt x="9184922" y="1655618"/>
                </a:cubicBezTo>
                <a:lnTo>
                  <a:pt x="9189238" y="1651437"/>
                </a:lnTo>
                <a:lnTo>
                  <a:pt x="9191396" y="1651437"/>
                </a:lnTo>
                <a:lnTo>
                  <a:pt x="9212841" y="1656697"/>
                </a:lnTo>
                <a:lnTo>
                  <a:pt x="9232128" y="1656697"/>
                </a:lnTo>
                <a:lnTo>
                  <a:pt x="9232128" y="1655618"/>
                </a:lnTo>
                <a:lnTo>
                  <a:pt x="9224575" y="1654540"/>
                </a:lnTo>
                <a:lnTo>
                  <a:pt x="9219180" y="1655618"/>
                </a:lnTo>
                <a:lnTo>
                  <a:pt x="9211762" y="1655618"/>
                </a:lnTo>
                <a:lnTo>
                  <a:pt x="9211762" y="1654540"/>
                </a:lnTo>
                <a:cubicBezTo>
                  <a:pt x="9211762" y="1653190"/>
                  <a:pt x="9213201" y="1652516"/>
                  <a:pt x="9216078" y="1652516"/>
                </a:cubicBezTo>
                <a:lnTo>
                  <a:pt x="9213920" y="1650359"/>
                </a:lnTo>
                <a:lnTo>
                  <a:pt x="9218101" y="1637410"/>
                </a:lnTo>
                <a:lnTo>
                  <a:pt x="9217157" y="1636331"/>
                </a:lnTo>
                <a:lnTo>
                  <a:pt x="9216078" y="1636331"/>
                </a:lnTo>
                <a:lnTo>
                  <a:pt x="9199893" y="1637410"/>
                </a:lnTo>
                <a:lnTo>
                  <a:pt x="9196791" y="1636331"/>
                </a:lnTo>
                <a:lnTo>
                  <a:pt x="9193554" y="1637410"/>
                </a:lnTo>
                <a:lnTo>
                  <a:pt x="9171029" y="1636331"/>
                </a:lnTo>
                <a:lnTo>
                  <a:pt x="9162397" y="1636331"/>
                </a:lnTo>
                <a:lnTo>
                  <a:pt x="9157002" y="1633094"/>
                </a:lnTo>
                <a:cubicBezTo>
                  <a:pt x="9151338" y="1633094"/>
                  <a:pt x="9146347" y="1634533"/>
                  <a:pt x="9142031" y="1637410"/>
                </a:cubicBezTo>
                <a:lnTo>
                  <a:pt x="9124902" y="1636331"/>
                </a:lnTo>
                <a:lnTo>
                  <a:pt x="9123823" y="1636331"/>
                </a:lnTo>
                <a:cubicBezTo>
                  <a:pt x="9122025" y="1636331"/>
                  <a:pt x="9120586" y="1633859"/>
                  <a:pt x="9119507" y="1628913"/>
                </a:cubicBezTo>
                <a:lnTo>
                  <a:pt x="9123823" y="1626755"/>
                </a:lnTo>
                <a:lnTo>
                  <a:pt x="9128139" y="1628913"/>
                </a:lnTo>
                <a:lnTo>
                  <a:pt x="9139873" y="1623518"/>
                </a:lnTo>
                <a:lnTo>
                  <a:pt x="9140952" y="1623518"/>
                </a:lnTo>
                <a:cubicBezTo>
                  <a:pt x="9144189" y="1623518"/>
                  <a:pt x="9147426" y="1625676"/>
                  <a:pt x="9150663" y="1629992"/>
                </a:cubicBezTo>
                <a:lnTo>
                  <a:pt x="9153900" y="1629992"/>
                </a:lnTo>
                <a:lnTo>
                  <a:pt x="9164555" y="1625676"/>
                </a:lnTo>
                <a:lnTo>
                  <a:pt x="9178448" y="1626755"/>
                </a:lnTo>
                <a:cubicBezTo>
                  <a:pt x="9178448" y="1625136"/>
                  <a:pt x="9180246" y="1624058"/>
                  <a:pt x="9183843" y="1623518"/>
                </a:cubicBezTo>
                <a:cubicBezTo>
                  <a:pt x="9186720" y="1623518"/>
                  <a:pt x="9193149" y="1625676"/>
                  <a:pt x="9203130" y="1629992"/>
                </a:cubicBezTo>
                <a:lnTo>
                  <a:pt x="9206367" y="1629992"/>
                </a:lnTo>
                <a:lnTo>
                  <a:pt x="9217157" y="1626755"/>
                </a:lnTo>
                <a:lnTo>
                  <a:pt x="9220259" y="1628913"/>
                </a:lnTo>
                <a:lnTo>
                  <a:pt x="9223496" y="1628913"/>
                </a:lnTo>
                <a:cubicBezTo>
                  <a:pt x="9223496" y="1623338"/>
                  <a:pt x="9228172" y="1616909"/>
                  <a:pt x="9237523" y="1609626"/>
                </a:cubicBezTo>
                <a:lnTo>
                  <a:pt x="9238467" y="1609626"/>
                </a:lnTo>
                <a:cubicBezTo>
                  <a:pt x="9240445" y="1609626"/>
                  <a:pt x="9241884" y="1612458"/>
                  <a:pt x="9242783" y="1618123"/>
                </a:cubicBezTo>
                <a:lnTo>
                  <a:pt x="9254652" y="1625676"/>
                </a:lnTo>
                <a:lnTo>
                  <a:pt x="9257889" y="1625676"/>
                </a:lnTo>
                <a:cubicBezTo>
                  <a:pt x="9259418" y="1624777"/>
                  <a:pt x="9262610" y="1617269"/>
                  <a:pt x="9267465" y="1603152"/>
                </a:cubicBezTo>
                <a:lnTo>
                  <a:pt x="9267465" y="1592362"/>
                </a:lnTo>
                <a:cubicBezTo>
                  <a:pt x="9274659" y="1581842"/>
                  <a:pt x="9280369" y="1574738"/>
                  <a:pt x="9284595" y="1571052"/>
                </a:cubicBezTo>
                <a:close/>
                <a:moveTo>
                  <a:pt x="5712599" y="1570865"/>
                </a:moveTo>
                <a:cubicBezTo>
                  <a:pt x="5708732" y="1570865"/>
                  <a:pt x="5705540" y="1573697"/>
                  <a:pt x="5703023" y="1579362"/>
                </a:cubicBezTo>
                <a:lnTo>
                  <a:pt x="5703023" y="1585836"/>
                </a:lnTo>
                <a:cubicBezTo>
                  <a:pt x="5706080" y="1591591"/>
                  <a:pt x="5708598" y="1594468"/>
                  <a:pt x="5710576" y="1594468"/>
                </a:cubicBezTo>
                <a:lnTo>
                  <a:pt x="5714757" y="1581520"/>
                </a:lnTo>
                <a:lnTo>
                  <a:pt x="5712599" y="1579362"/>
                </a:lnTo>
                <a:close/>
                <a:moveTo>
                  <a:pt x="6239678" y="1570191"/>
                </a:moveTo>
                <a:lnTo>
                  <a:pt x="6238599" y="1571270"/>
                </a:lnTo>
                <a:lnTo>
                  <a:pt x="6238599" y="1572349"/>
                </a:lnTo>
                <a:lnTo>
                  <a:pt x="6241836" y="1572349"/>
                </a:lnTo>
                <a:close/>
                <a:moveTo>
                  <a:pt x="1605653" y="1569785"/>
                </a:moveTo>
                <a:lnTo>
                  <a:pt x="1604573" y="1573023"/>
                </a:lnTo>
                <a:lnTo>
                  <a:pt x="1605653" y="1577338"/>
                </a:lnTo>
                <a:lnTo>
                  <a:pt x="1606731" y="1577338"/>
                </a:lnTo>
                <a:lnTo>
                  <a:pt x="1606731" y="1574101"/>
                </a:lnTo>
                <a:lnTo>
                  <a:pt x="1605653" y="1574101"/>
                </a:lnTo>
                <a:lnTo>
                  <a:pt x="1606731" y="1573023"/>
                </a:lnTo>
                <a:lnTo>
                  <a:pt x="1606731" y="1569785"/>
                </a:lnTo>
                <a:close/>
                <a:moveTo>
                  <a:pt x="2094697" y="1569702"/>
                </a:moveTo>
                <a:lnTo>
                  <a:pt x="2094697" y="1572939"/>
                </a:lnTo>
                <a:lnTo>
                  <a:pt x="2096854" y="1572939"/>
                </a:lnTo>
                <a:lnTo>
                  <a:pt x="2096854" y="1569702"/>
                </a:lnTo>
                <a:close/>
                <a:moveTo>
                  <a:pt x="7293028" y="1569317"/>
                </a:moveTo>
                <a:lnTo>
                  <a:pt x="7290870" y="1571475"/>
                </a:lnTo>
                <a:lnTo>
                  <a:pt x="7290870" y="1573633"/>
                </a:lnTo>
                <a:lnTo>
                  <a:pt x="7294107" y="1573633"/>
                </a:lnTo>
                <a:lnTo>
                  <a:pt x="7295186" y="1570396"/>
                </a:lnTo>
                <a:lnTo>
                  <a:pt x="7294107" y="1569317"/>
                </a:lnTo>
                <a:close/>
                <a:moveTo>
                  <a:pt x="77148" y="1568962"/>
                </a:moveTo>
                <a:lnTo>
                  <a:pt x="74990" y="1571120"/>
                </a:lnTo>
                <a:lnTo>
                  <a:pt x="74990" y="1572199"/>
                </a:lnTo>
                <a:lnTo>
                  <a:pt x="78227" y="1573278"/>
                </a:lnTo>
                <a:lnTo>
                  <a:pt x="80386" y="1570041"/>
                </a:lnTo>
                <a:lnTo>
                  <a:pt x="80386" y="1568962"/>
                </a:lnTo>
                <a:close/>
                <a:moveTo>
                  <a:pt x="7130908" y="1568238"/>
                </a:moveTo>
                <a:lnTo>
                  <a:pt x="7122276" y="1573633"/>
                </a:lnTo>
                <a:lnTo>
                  <a:pt x="7120118" y="1573633"/>
                </a:lnTo>
                <a:lnTo>
                  <a:pt x="7116880" y="1571475"/>
                </a:lnTo>
                <a:lnTo>
                  <a:pt x="7107169" y="1571475"/>
                </a:lnTo>
                <a:lnTo>
                  <a:pt x="7106090" y="1574712"/>
                </a:lnTo>
                <a:lnTo>
                  <a:pt x="7109327" y="1582265"/>
                </a:lnTo>
                <a:lnTo>
                  <a:pt x="7109327" y="1590896"/>
                </a:lnTo>
                <a:lnTo>
                  <a:pt x="7107169" y="1594134"/>
                </a:lnTo>
                <a:lnTo>
                  <a:pt x="7108248" y="1598315"/>
                </a:lnTo>
                <a:lnTo>
                  <a:pt x="7107169" y="1602631"/>
                </a:lnTo>
                <a:lnTo>
                  <a:pt x="7109327" y="1614500"/>
                </a:lnTo>
                <a:lnTo>
                  <a:pt x="7108248" y="1618816"/>
                </a:lnTo>
                <a:cubicBezTo>
                  <a:pt x="7108248" y="1628077"/>
                  <a:pt x="7110047" y="1632708"/>
                  <a:pt x="7113643" y="1632708"/>
                </a:cubicBezTo>
                <a:lnTo>
                  <a:pt x="7121197" y="1637024"/>
                </a:lnTo>
                <a:cubicBezTo>
                  <a:pt x="7126951" y="1637024"/>
                  <a:pt x="7129829" y="1634507"/>
                  <a:pt x="7129829" y="1629471"/>
                </a:cubicBezTo>
                <a:lnTo>
                  <a:pt x="7129829" y="1597236"/>
                </a:lnTo>
                <a:lnTo>
                  <a:pt x="7134010" y="1591976"/>
                </a:lnTo>
                <a:lnTo>
                  <a:pt x="7128750" y="1586581"/>
                </a:lnTo>
                <a:cubicBezTo>
                  <a:pt x="7128750" y="1578488"/>
                  <a:pt x="7130863" y="1573813"/>
                  <a:pt x="7135089" y="1572554"/>
                </a:cubicBezTo>
                <a:cubicBezTo>
                  <a:pt x="7134370" y="1569676"/>
                  <a:pt x="7132976" y="1568238"/>
                  <a:pt x="7130908" y="1568238"/>
                </a:cubicBezTo>
                <a:close/>
                <a:moveTo>
                  <a:pt x="8715569" y="1567359"/>
                </a:moveTo>
                <a:cubicBezTo>
                  <a:pt x="8714130" y="1567359"/>
                  <a:pt x="8713411" y="1568438"/>
                  <a:pt x="8713411" y="1570596"/>
                </a:cubicBezTo>
                <a:cubicBezTo>
                  <a:pt x="8715749" y="1576351"/>
                  <a:pt x="8719705" y="1579228"/>
                  <a:pt x="8725280" y="1579228"/>
                </a:cubicBezTo>
                <a:lnTo>
                  <a:pt x="8727438" y="1577070"/>
                </a:lnTo>
                <a:lnTo>
                  <a:pt x="8727438" y="1574912"/>
                </a:lnTo>
                <a:cubicBezTo>
                  <a:pt x="8719525" y="1574912"/>
                  <a:pt x="8715569" y="1572394"/>
                  <a:pt x="8715569" y="1567359"/>
                </a:cubicBezTo>
                <a:close/>
                <a:moveTo>
                  <a:pt x="6264495" y="1566954"/>
                </a:moveTo>
                <a:lnTo>
                  <a:pt x="6265574" y="1566954"/>
                </a:lnTo>
                <a:lnTo>
                  <a:pt x="6265574" y="1567950"/>
                </a:lnTo>
                <a:lnTo>
                  <a:pt x="6264495" y="1567079"/>
                </a:lnTo>
                <a:close/>
                <a:moveTo>
                  <a:pt x="5753331" y="1565470"/>
                </a:moveTo>
                <a:lnTo>
                  <a:pt x="5750229" y="1570865"/>
                </a:lnTo>
                <a:lnTo>
                  <a:pt x="5751308" y="1578283"/>
                </a:lnTo>
                <a:lnTo>
                  <a:pt x="5745913" y="1579362"/>
                </a:lnTo>
                <a:cubicBezTo>
                  <a:pt x="5745913" y="1583678"/>
                  <a:pt x="5748386" y="1586915"/>
                  <a:pt x="5753331" y="1589073"/>
                </a:cubicBezTo>
                <a:lnTo>
                  <a:pt x="5755489" y="1585836"/>
                </a:lnTo>
                <a:lnTo>
                  <a:pt x="5755489" y="1576125"/>
                </a:lnTo>
                <a:lnTo>
                  <a:pt x="5757647" y="1571944"/>
                </a:lnTo>
                <a:cubicBezTo>
                  <a:pt x="5756029" y="1567628"/>
                  <a:pt x="5754590" y="1565470"/>
                  <a:pt x="5753331" y="1565470"/>
                </a:cubicBezTo>
                <a:close/>
                <a:moveTo>
                  <a:pt x="4146011" y="1564442"/>
                </a:moveTo>
                <a:lnTo>
                  <a:pt x="4147090" y="1567679"/>
                </a:lnTo>
                <a:lnTo>
                  <a:pt x="4148169" y="1567679"/>
                </a:lnTo>
                <a:lnTo>
                  <a:pt x="4148169" y="1564442"/>
                </a:lnTo>
                <a:close/>
                <a:moveTo>
                  <a:pt x="8720964" y="1564122"/>
                </a:moveTo>
                <a:lnTo>
                  <a:pt x="8720964" y="1565201"/>
                </a:lnTo>
                <a:lnTo>
                  <a:pt x="8723122" y="1567359"/>
                </a:lnTo>
                <a:lnTo>
                  <a:pt x="8723122" y="1564122"/>
                </a:lnTo>
                <a:close/>
                <a:moveTo>
                  <a:pt x="5778013" y="1563312"/>
                </a:moveTo>
                <a:lnTo>
                  <a:pt x="5774776" y="1574102"/>
                </a:lnTo>
                <a:lnTo>
                  <a:pt x="5776934" y="1574102"/>
                </a:lnTo>
                <a:cubicBezTo>
                  <a:pt x="5776934" y="1568347"/>
                  <a:pt x="5778373" y="1565470"/>
                  <a:pt x="5781250" y="1565470"/>
                </a:cubicBezTo>
                <a:lnTo>
                  <a:pt x="5781250" y="1564391"/>
                </a:lnTo>
                <a:close/>
                <a:moveTo>
                  <a:pt x="4070346" y="1562284"/>
                </a:moveTo>
                <a:lnTo>
                  <a:pt x="4070346" y="1563363"/>
                </a:lnTo>
                <a:lnTo>
                  <a:pt x="4072504" y="1563363"/>
                </a:lnTo>
                <a:lnTo>
                  <a:pt x="4072504" y="1562284"/>
                </a:lnTo>
                <a:close/>
                <a:moveTo>
                  <a:pt x="6232125" y="1561559"/>
                </a:moveTo>
                <a:cubicBezTo>
                  <a:pt x="6232125" y="1562997"/>
                  <a:pt x="6231046" y="1563717"/>
                  <a:pt x="6228888" y="1563717"/>
                </a:cubicBezTo>
                <a:lnTo>
                  <a:pt x="6228888" y="1564796"/>
                </a:lnTo>
                <a:lnTo>
                  <a:pt x="6231046" y="1564796"/>
                </a:lnTo>
                <a:cubicBezTo>
                  <a:pt x="6231046" y="1563357"/>
                  <a:pt x="6232125" y="1562638"/>
                  <a:pt x="6234283" y="1562638"/>
                </a:cubicBezTo>
                <a:lnTo>
                  <a:pt x="6234283" y="1561559"/>
                </a:lnTo>
                <a:close/>
                <a:moveTo>
                  <a:pt x="8743623" y="1560885"/>
                </a:moveTo>
                <a:lnTo>
                  <a:pt x="8741465" y="1563043"/>
                </a:lnTo>
                <a:lnTo>
                  <a:pt x="8741465" y="1564122"/>
                </a:lnTo>
                <a:lnTo>
                  <a:pt x="8744702" y="1565201"/>
                </a:lnTo>
                <a:lnTo>
                  <a:pt x="8745781" y="1564122"/>
                </a:lnTo>
                <a:lnTo>
                  <a:pt x="8745781" y="1563043"/>
                </a:lnTo>
                <a:close/>
                <a:moveTo>
                  <a:pt x="1147224" y="1559670"/>
                </a:moveTo>
                <a:lnTo>
                  <a:pt x="1147224" y="1562906"/>
                </a:lnTo>
                <a:lnTo>
                  <a:pt x="1148303" y="1562906"/>
                </a:lnTo>
                <a:lnTo>
                  <a:pt x="1150461" y="1560749"/>
                </a:lnTo>
                <a:lnTo>
                  <a:pt x="1150461" y="1559670"/>
                </a:lnTo>
                <a:close/>
                <a:moveTo>
                  <a:pt x="645771" y="1559265"/>
                </a:moveTo>
                <a:lnTo>
                  <a:pt x="638487" y="1563311"/>
                </a:lnTo>
                <a:lnTo>
                  <a:pt x="635520" y="1561288"/>
                </a:lnTo>
                <a:cubicBezTo>
                  <a:pt x="630843" y="1563356"/>
                  <a:pt x="625718" y="1564390"/>
                  <a:pt x="620143" y="1564390"/>
                </a:cubicBezTo>
                <a:lnTo>
                  <a:pt x="620143" y="1563311"/>
                </a:lnTo>
                <a:lnTo>
                  <a:pt x="610837" y="1566413"/>
                </a:lnTo>
                <a:lnTo>
                  <a:pt x="608814" y="1562232"/>
                </a:lnTo>
                <a:lnTo>
                  <a:pt x="607735" y="1563311"/>
                </a:lnTo>
                <a:lnTo>
                  <a:pt x="604768" y="1563311"/>
                </a:lnTo>
                <a:lnTo>
                  <a:pt x="601666" y="1561288"/>
                </a:lnTo>
                <a:lnTo>
                  <a:pt x="600586" y="1561288"/>
                </a:lnTo>
                <a:lnTo>
                  <a:pt x="600586" y="1562232"/>
                </a:lnTo>
                <a:lnTo>
                  <a:pt x="602744" y="1562232"/>
                </a:lnTo>
                <a:lnTo>
                  <a:pt x="601666" y="1567357"/>
                </a:lnTo>
                <a:lnTo>
                  <a:pt x="604768" y="1571539"/>
                </a:lnTo>
                <a:lnTo>
                  <a:pt x="602744" y="1582733"/>
                </a:lnTo>
                <a:lnTo>
                  <a:pt x="606791" y="1594063"/>
                </a:lnTo>
                <a:lnTo>
                  <a:pt x="606791" y="1595142"/>
                </a:lnTo>
                <a:lnTo>
                  <a:pt x="603689" y="1606336"/>
                </a:lnTo>
                <a:lnTo>
                  <a:pt x="605712" y="1615508"/>
                </a:lnTo>
                <a:lnTo>
                  <a:pt x="602744" y="1622791"/>
                </a:lnTo>
                <a:lnTo>
                  <a:pt x="603689" y="1625758"/>
                </a:lnTo>
                <a:lnTo>
                  <a:pt x="602744" y="1642213"/>
                </a:lnTo>
                <a:lnTo>
                  <a:pt x="602744" y="1645315"/>
                </a:lnTo>
                <a:cubicBezTo>
                  <a:pt x="602744" y="1648193"/>
                  <a:pt x="604093" y="1650216"/>
                  <a:pt x="606791" y="1651385"/>
                </a:cubicBezTo>
                <a:lnTo>
                  <a:pt x="607735" y="1650441"/>
                </a:lnTo>
                <a:lnTo>
                  <a:pt x="615962" y="1650441"/>
                </a:lnTo>
                <a:lnTo>
                  <a:pt x="617041" y="1651385"/>
                </a:lnTo>
                <a:lnTo>
                  <a:pt x="617986" y="1651385"/>
                </a:lnTo>
                <a:lnTo>
                  <a:pt x="621088" y="1648283"/>
                </a:lnTo>
                <a:lnTo>
                  <a:pt x="631339" y="1648283"/>
                </a:lnTo>
                <a:lnTo>
                  <a:pt x="635520" y="1651385"/>
                </a:lnTo>
                <a:lnTo>
                  <a:pt x="643613" y="1648283"/>
                </a:lnTo>
                <a:lnTo>
                  <a:pt x="653863" y="1649362"/>
                </a:lnTo>
                <a:lnTo>
                  <a:pt x="662091" y="1648283"/>
                </a:lnTo>
                <a:cubicBezTo>
                  <a:pt x="662630" y="1650351"/>
                  <a:pt x="665371" y="1651385"/>
                  <a:pt x="670318" y="1651385"/>
                </a:cubicBezTo>
                <a:lnTo>
                  <a:pt x="674364" y="1650441"/>
                </a:lnTo>
                <a:lnTo>
                  <a:pt x="678545" y="1651385"/>
                </a:lnTo>
                <a:lnTo>
                  <a:pt x="679490" y="1651385"/>
                </a:lnTo>
                <a:lnTo>
                  <a:pt x="683671" y="1649362"/>
                </a:lnTo>
                <a:lnTo>
                  <a:pt x="681513" y="1643157"/>
                </a:lnTo>
                <a:cubicBezTo>
                  <a:pt x="683220" y="1635874"/>
                  <a:pt x="684615" y="1632143"/>
                  <a:pt x="685694" y="1631963"/>
                </a:cubicBezTo>
                <a:lnTo>
                  <a:pt x="684615" y="1630884"/>
                </a:lnTo>
                <a:lnTo>
                  <a:pt x="684615" y="1629940"/>
                </a:lnTo>
                <a:lnTo>
                  <a:pt x="685694" y="1609439"/>
                </a:lnTo>
                <a:lnTo>
                  <a:pt x="686638" y="1609439"/>
                </a:lnTo>
                <a:lnTo>
                  <a:pt x="682592" y="1599188"/>
                </a:lnTo>
                <a:lnTo>
                  <a:pt x="685694" y="1590017"/>
                </a:lnTo>
                <a:cubicBezTo>
                  <a:pt x="685694" y="1584891"/>
                  <a:pt x="684299" y="1581115"/>
                  <a:pt x="681513" y="1578687"/>
                </a:cubicBezTo>
                <a:lnTo>
                  <a:pt x="681513" y="1576664"/>
                </a:lnTo>
                <a:cubicBezTo>
                  <a:pt x="681513" y="1574955"/>
                  <a:pt x="682905" y="1573921"/>
                  <a:pt x="685694" y="1573562"/>
                </a:cubicBezTo>
                <a:lnTo>
                  <a:pt x="685694" y="1571539"/>
                </a:lnTo>
                <a:lnTo>
                  <a:pt x="683671" y="1565334"/>
                </a:lnTo>
                <a:lnTo>
                  <a:pt x="681513" y="1563311"/>
                </a:lnTo>
                <a:lnTo>
                  <a:pt x="658044" y="1564390"/>
                </a:lnTo>
                <a:cubicBezTo>
                  <a:pt x="649861" y="1562502"/>
                  <a:pt x="645771" y="1560794"/>
                  <a:pt x="645771" y="1559265"/>
                </a:cubicBezTo>
                <a:close/>
                <a:moveTo>
                  <a:pt x="9199893" y="1559183"/>
                </a:moveTo>
                <a:lnTo>
                  <a:pt x="9199893" y="1562420"/>
                </a:lnTo>
                <a:lnTo>
                  <a:pt x="9200972" y="1562420"/>
                </a:lnTo>
                <a:lnTo>
                  <a:pt x="9200972" y="1559183"/>
                </a:lnTo>
                <a:close/>
                <a:moveTo>
                  <a:pt x="4067109" y="1558103"/>
                </a:moveTo>
                <a:lnTo>
                  <a:pt x="4067109" y="1561205"/>
                </a:lnTo>
                <a:lnTo>
                  <a:pt x="4068188" y="1561205"/>
                </a:lnTo>
                <a:lnTo>
                  <a:pt x="4068188" y="1558103"/>
                </a:lnTo>
                <a:close/>
                <a:moveTo>
                  <a:pt x="5780171" y="1557917"/>
                </a:moveTo>
                <a:lnTo>
                  <a:pt x="5780171" y="1560075"/>
                </a:lnTo>
                <a:lnTo>
                  <a:pt x="5781250" y="1558996"/>
                </a:lnTo>
                <a:lnTo>
                  <a:pt x="5782329" y="1558996"/>
                </a:lnTo>
                <a:lnTo>
                  <a:pt x="5785566" y="1560075"/>
                </a:lnTo>
                <a:lnTo>
                  <a:pt x="5785566" y="1557917"/>
                </a:lnTo>
                <a:close/>
                <a:moveTo>
                  <a:pt x="6245073" y="1557243"/>
                </a:moveTo>
                <a:lnTo>
                  <a:pt x="6245073" y="1558322"/>
                </a:lnTo>
                <a:lnTo>
                  <a:pt x="6247231" y="1558322"/>
                </a:lnTo>
                <a:lnTo>
                  <a:pt x="6247231" y="1557243"/>
                </a:lnTo>
                <a:close/>
                <a:moveTo>
                  <a:pt x="3691360" y="1557242"/>
                </a:moveTo>
                <a:lnTo>
                  <a:pt x="3687044" y="1560479"/>
                </a:lnTo>
                <a:lnTo>
                  <a:pt x="3685965" y="1560479"/>
                </a:lnTo>
                <a:lnTo>
                  <a:pt x="3684886" y="1559400"/>
                </a:lnTo>
                <a:lnTo>
                  <a:pt x="3683807" y="1559400"/>
                </a:lnTo>
                <a:cubicBezTo>
                  <a:pt x="3683807" y="1560659"/>
                  <a:pt x="3681649" y="1562457"/>
                  <a:pt x="3677333" y="1564795"/>
                </a:cubicBezTo>
                <a:lnTo>
                  <a:pt x="3677333" y="1566009"/>
                </a:lnTo>
                <a:lnTo>
                  <a:pt x="3679491" y="1566009"/>
                </a:lnTo>
                <a:cubicBezTo>
                  <a:pt x="3681828" y="1563581"/>
                  <a:pt x="3686549" y="1561019"/>
                  <a:pt x="3693653" y="1558321"/>
                </a:cubicBezTo>
                <a:lnTo>
                  <a:pt x="3693653" y="1557242"/>
                </a:lnTo>
                <a:close/>
                <a:moveTo>
                  <a:pt x="596540" y="1557242"/>
                </a:moveTo>
                <a:lnTo>
                  <a:pt x="596540" y="1558186"/>
                </a:lnTo>
                <a:lnTo>
                  <a:pt x="598563" y="1558186"/>
                </a:lnTo>
                <a:lnTo>
                  <a:pt x="598563" y="1557242"/>
                </a:lnTo>
                <a:close/>
                <a:moveTo>
                  <a:pt x="8608882" y="1556569"/>
                </a:moveTo>
                <a:lnTo>
                  <a:pt x="8607803" y="1561963"/>
                </a:lnTo>
                <a:lnTo>
                  <a:pt x="8607803" y="1563043"/>
                </a:lnTo>
                <a:lnTo>
                  <a:pt x="8612119" y="1563043"/>
                </a:lnTo>
                <a:lnTo>
                  <a:pt x="8614277" y="1556569"/>
                </a:lnTo>
                <a:close/>
                <a:moveTo>
                  <a:pt x="2650421" y="1555865"/>
                </a:moveTo>
                <a:lnTo>
                  <a:pt x="2650421" y="1559102"/>
                </a:lnTo>
                <a:lnTo>
                  <a:pt x="2652580" y="1561260"/>
                </a:lnTo>
                <a:lnTo>
                  <a:pt x="2654737" y="1561260"/>
                </a:lnTo>
                <a:lnTo>
                  <a:pt x="2656896" y="1559102"/>
                </a:lnTo>
                <a:lnTo>
                  <a:pt x="2656896" y="1556944"/>
                </a:lnTo>
                <a:lnTo>
                  <a:pt x="2651500" y="1555865"/>
                </a:lnTo>
                <a:close/>
                <a:moveTo>
                  <a:pt x="2089302" y="1555810"/>
                </a:moveTo>
                <a:lnTo>
                  <a:pt x="2087143" y="1557967"/>
                </a:lnTo>
                <a:lnTo>
                  <a:pt x="2087143" y="1560125"/>
                </a:lnTo>
                <a:lnTo>
                  <a:pt x="2090381" y="1563228"/>
                </a:lnTo>
                <a:lnTo>
                  <a:pt x="2092538" y="1560125"/>
                </a:lnTo>
                <a:lnTo>
                  <a:pt x="2092538" y="1557967"/>
                </a:lnTo>
                <a:lnTo>
                  <a:pt x="2090381" y="1555810"/>
                </a:lnTo>
                <a:close/>
                <a:moveTo>
                  <a:pt x="4063872" y="1554866"/>
                </a:moveTo>
                <a:lnTo>
                  <a:pt x="4066030" y="1557024"/>
                </a:lnTo>
                <a:lnTo>
                  <a:pt x="4066030" y="1554866"/>
                </a:lnTo>
                <a:close/>
                <a:moveTo>
                  <a:pt x="1578678" y="1554544"/>
                </a:moveTo>
                <a:lnTo>
                  <a:pt x="1578678" y="1558860"/>
                </a:lnTo>
                <a:lnTo>
                  <a:pt x="1579756" y="1559939"/>
                </a:lnTo>
                <a:lnTo>
                  <a:pt x="1579756" y="1561018"/>
                </a:lnTo>
                <a:lnTo>
                  <a:pt x="1582994" y="1559939"/>
                </a:lnTo>
                <a:lnTo>
                  <a:pt x="1582994" y="1556702"/>
                </a:lnTo>
                <a:lnTo>
                  <a:pt x="1580836" y="1554544"/>
                </a:lnTo>
                <a:close/>
                <a:moveTo>
                  <a:pt x="6239678" y="1554006"/>
                </a:moveTo>
                <a:lnTo>
                  <a:pt x="6248310" y="1554006"/>
                </a:lnTo>
                <a:lnTo>
                  <a:pt x="6264495" y="1567079"/>
                </a:lnTo>
                <a:lnTo>
                  <a:pt x="6264495" y="1570191"/>
                </a:lnTo>
                <a:lnTo>
                  <a:pt x="6265574" y="1570191"/>
                </a:lnTo>
                <a:lnTo>
                  <a:pt x="6265574" y="1567950"/>
                </a:lnTo>
                <a:lnTo>
                  <a:pt x="6276364" y="1576665"/>
                </a:lnTo>
                <a:lnTo>
                  <a:pt x="6275285" y="1577743"/>
                </a:lnTo>
                <a:lnTo>
                  <a:pt x="6275285" y="1578823"/>
                </a:lnTo>
                <a:lnTo>
                  <a:pt x="6276364" y="1579902"/>
                </a:lnTo>
                <a:cubicBezTo>
                  <a:pt x="6276364" y="1601841"/>
                  <a:pt x="6269531" y="1616947"/>
                  <a:pt x="6255863" y="1625219"/>
                </a:cubicBezTo>
                <a:lnTo>
                  <a:pt x="6240757" y="1640326"/>
                </a:lnTo>
                <a:lnTo>
                  <a:pt x="6232125" y="1642484"/>
                </a:lnTo>
                <a:cubicBezTo>
                  <a:pt x="6227090" y="1640685"/>
                  <a:pt x="6224572" y="1639247"/>
                  <a:pt x="6224572" y="1638167"/>
                </a:cubicBezTo>
                <a:lnTo>
                  <a:pt x="6224572" y="1637089"/>
                </a:lnTo>
                <a:cubicBezTo>
                  <a:pt x="6236082" y="1627378"/>
                  <a:pt x="6241836" y="1620185"/>
                  <a:pt x="6241836" y="1615509"/>
                </a:cubicBezTo>
                <a:cubicBezTo>
                  <a:pt x="6237520" y="1612092"/>
                  <a:pt x="6232845" y="1609934"/>
                  <a:pt x="6227809" y="1609035"/>
                </a:cubicBezTo>
                <a:lnTo>
                  <a:pt x="6227809" y="1607956"/>
                </a:lnTo>
                <a:lnTo>
                  <a:pt x="6228888" y="1606877"/>
                </a:lnTo>
                <a:lnTo>
                  <a:pt x="6228888" y="1605798"/>
                </a:lnTo>
                <a:cubicBezTo>
                  <a:pt x="6220256" y="1605798"/>
                  <a:pt x="6215940" y="1599324"/>
                  <a:pt x="6215940" y="1586376"/>
                </a:cubicBezTo>
                <a:lnTo>
                  <a:pt x="6215940" y="1574507"/>
                </a:lnTo>
                <a:cubicBezTo>
                  <a:pt x="6215940" y="1572889"/>
                  <a:pt x="6217739" y="1571809"/>
                  <a:pt x="6221335" y="1571270"/>
                </a:cubicBezTo>
                <a:lnTo>
                  <a:pt x="6220256" y="1570191"/>
                </a:lnTo>
                <a:lnTo>
                  <a:pt x="6220256" y="1569112"/>
                </a:lnTo>
                <a:cubicBezTo>
                  <a:pt x="6223853" y="1563357"/>
                  <a:pt x="6230327" y="1559041"/>
                  <a:pt x="6239678" y="1556164"/>
                </a:cubicBezTo>
                <a:close/>
                <a:moveTo>
                  <a:pt x="5263073" y="1554006"/>
                </a:moveTo>
                <a:lnTo>
                  <a:pt x="5263073" y="1555084"/>
                </a:lnTo>
                <a:lnTo>
                  <a:pt x="5266310" y="1555084"/>
                </a:lnTo>
                <a:lnTo>
                  <a:pt x="5266310" y="1554006"/>
                </a:lnTo>
                <a:close/>
                <a:moveTo>
                  <a:pt x="3754077" y="1554005"/>
                </a:moveTo>
                <a:lnTo>
                  <a:pt x="3755156" y="1554005"/>
                </a:lnTo>
                <a:cubicBezTo>
                  <a:pt x="3760281" y="1554005"/>
                  <a:pt x="3769318" y="1560884"/>
                  <a:pt x="3782266" y="1574641"/>
                </a:cubicBezTo>
                <a:cubicBezTo>
                  <a:pt x="3784424" y="1574641"/>
                  <a:pt x="3785503" y="1575360"/>
                  <a:pt x="3785503" y="1576799"/>
                </a:cubicBezTo>
                <a:lnTo>
                  <a:pt x="3785503" y="1580036"/>
                </a:lnTo>
                <a:lnTo>
                  <a:pt x="3780108" y="1578957"/>
                </a:lnTo>
                <a:lnTo>
                  <a:pt x="3777950" y="1581115"/>
                </a:lnTo>
                <a:lnTo>
                  <a:pt x="3773634" y="1581115"/>
                </a:lnTo>
                <a:lnTo>
                  <a:pt x="3752998" y="1578957"/>
                </a:lnTo>
                <a:lnTo>
                  <a:pt x="3732497" y="1578957"/>
                </a:lnTo>
                <a:cubicBezTo>
                  <a:pt x="3729799" y="1581115"/>
                  <a:pt x="3727281" y="1582194"/>
                  <a:pt x="3724944" y="1582194"/>
                </a:cubicBezTo>
                <a:lnTo>
                  <a:pt x="3722786" y="1578957"/>
                </a:lnTo>
                <a:lnTo>
                  <a:pt x="3724944" y="1576799"/>
                </a:lnTo>
                <a:lnTo>
                  <a:pt x="3731418" y="1576799"/>
                </a:lnTo>
                <a:lnTo>
                  <a:pt x="3731418" y="1571404"/>
                </a:lnTo>
                <a:cubicBezTo>
                  <a:pt x="3739150" y="1562682"/>
                  <a:pt x="3745984" y="1558321"/>
                  <a:pt x="3751919" y="1558321"/>
                </a:cubicBezTo>
                <a:lnTo>
                  <a:pt x="3755156" y="1559400"/>
                </a:lnTo>
                <a:lnTo>
                  <a:pt x="3756235" y="1559400"/>
                </a:lnTo>
                <a:lnTo>
                  <a:pt x="3756235" y="1558321"/>
                </a:lnTo>
                <a:cubicBezTo>
                  <a:pt x="3753357" y="1558321"/>
                  <a:pt x="3751919" y="1557602"/>
                  <a:pt x="3751919" y="1556163"/>
                </a:cubicBezTo>
                <a:close/>
                <a:moveTo>
                  <a:pt x="3695811" y="1554005"/>
                </a:moveTo>
                <a:lnTo>
                  <a:pt x="3694732" y="1555084"/>
                </a:lnTo>
                <a:lnTo>
                  <a:pt x="3694732" y="1556163"/>
                </a:lnTo>
                <a:lnTo>
                  <a:pt x="3695811" y="1556163"/>
                </a:lnTo>
                <a:lnTo>
                  <a:pt x="3700127" y="1555084"/>
                </a:lnTo>
                <a:lnTo>
                  <a:pt x="3700127" y="1554005"/>
                </a:lnTo>
                <a:close/>
                <a:moveTo>
                  <a:pt x="8280340" y="1553737"/>
                </a:moveTo>
                <a:lnTo>
                  <a:pt x="8280340" y="1554816"/>
                </a:lnTo>
                <a:lnTo>
                  <a:pt x="8282498" y="1554816"/>
                </a:lnTo>
                <a:lnTo>
                  <a:pt x="8282498" y="1553737"/>
                </a:lnTo>
                <a:close/>
                <a:moveTo>
                  <a:pt x="1575441" y="1553465"/>
                </a:moveTo>
                <a:lnTo>
                  <a:pt x="1575441" y="1554544"/>
                </a:lnTo>
                <a:lnTo>
                  <a:pt x="1577598" y="1554544"/>
                </a:lnTo>
                <a:lnTo>
                  <a:pt x="1577598" y="1553465"/>
                </a:lnTo>
                <a:close/>
                <a:moveTo>
                  <a:pt x="1566808" y="1553465"/>
                </a:moveTo>
                <a:lnTo>
                  <a:pt x="1566808" y="1555623"/>
                </a:lnTo>
                <a:lnTo>
                  <a:pt x="1567888" y="1554544"/>
                </a:lnTo>
                <a:lnTo>
                  <a:pt x="1568966" y="1554544"/>
                </a:lnTo>
                <a:lnTo>
                  <a:pt x="1574361" y="1555623"/>
                </a:lnTo>
                <a:lnTo>
                  <a:pt x="1572203" y="1553465"/>
                </a:lnTo>
                <a:close/>
                <a:moveTo>
                  <a:pt x="688661" y="1553061"/>
                </a:moveTo>
                <a:lnTo>
                  <a:pt x="688661" y="1554140"/>
                </a:lnTo>
                <a:lnTo>
                  <a:pt x="691762" y="1555084"/>
                </a:lnTo>
                <a:lnTo>
                  <a:pt x="691762" y="1553061"/>
                </a:lnTo>
                <a:close/>
                <a:moveTo>
                  <a:pt x="5177697" y="1552926"/>
                </a:moveTo>
                <a:lnTo>
                  <a:pt x="5179855" y="1555084"/>
                </a:lnTo>
                <a:lnTo>
                  <a:pt x="5184171" y="1555084"/>
                </a:lnTo>
                <a:lnTo>
                  <a:pt x="5184171" y="1554006"/>
                </a:lnTo>
                <a:close/>
                <a:moveTo>
                  <a:pt x="5164479" y="1552926"/>
                </a:moveTo>
                <a:lnTo>
                  <a:pt x="5164479" y="1556164"/>
                </a:lnTo>
                <a:lnTo>
                  <a:pt x="5165558" y="1556164"/>
                </a:lnTo>
                <a:lnTo>
                  <a:pt x="5167716" y="1554006"/>
                </a:lnTo>
                <a:lnTo>
                  <a:pt x="5167716" y="1552926"/>
                </a:lnTo>
                <a:close/>
                <a:moveTo>
                  <a:pt x="8273731" y="1550500"/>
                </a:moveTo>
                <a:cubicBezTo>
                  <a:pt x="8273731" y="1552118"/>
                  <a:pt x="8271573" y="1553557"/>
                  <a:pt x="8267257" y="1554816"/>
                </a:cubicBezTo>
                <a:cubicBezTo>
                  <a:pt x="8267257" y="1557603"/>
                  <a:pt x="8263210" y="1561605"/>
                  <a:pt x="8255118" y="1566820"/>
                </a:cubicBezTo>
                <a:lnTo>
                  <a:pt x="8255118" y="1567898"/>
                </a:lnTo>
                <a:lnTo>
                  <a:pt x="8257411" y="1567898"/>
                </a:lnTo>
                <a:lnTo>
                  <a:pt x="8257411" y="1568978"/>
                </a:lnTo>
                <a:cubicBezTo>
                  <a:pt x="8266312" y="1568978"/>
                  <a:pt x="8273596" y="1563178"/>
                  <a:pt x="8279261" y="1551579"/>
                </a:cubicBezTo>
                <a:lnTo>
                  <a:pt x="8278182" y="1550500"/>
                </a:lnTo>
                <a:close/>
                <a:moveTo>
                  <a:pt x="2656896" y="1550471"/>
                </a:moveTo>
                <a:lnTo>
                  <a:pt x="2656896" y="1551549"/>
                </a:lnTo>
                <a:lnTo>
                  <a:pt x="2659054" y="1551549"/>
                </a:lnTo>
                <a:lnTo>
                  <a:pt x="2659054" y="1550471"/>
                </a:lnTo>
                <a:close/>
                <a:moveTo>
                  <a:pt x="9196791" y="1547449"/>
                </a:moveTo>
                <a:lnTo>
                  <a:pt x="9194633" y="1551630"/>
                </a:lnTo>
                <a:lnTo>
                  <a:pt x="9194633" y="1552709"/>
                </a:lnTo>
                <a:lnTo>
                  <a:pt x="9195712" y="1552709"/>
                </a:lnTo>
                <a:cubicBezTo>
                  <a:pt x="9195712" y="1549921"/>
                  <a:pt x="9197105" y="1548528"/>
                  <a:pt x="9199893" y="1548528"/>
                </a:cubicBezTo>
                <a:lnTo>
                  <a:pt x="9199893" y="1547449"/>
                </a:lnTo>
                <a:close/>
                <a:moveTo>
                  <a:pt x="4257958" y="1547448"/>
                </a:moveTo>
                <a:lnTo>
                  <a:pt x="4257958" y="1548392"/>
                </a:lnTo>
                <a:lnTo>
                  <a:pt x="4261195" y="1548392"/>
                </a:lnTo>
                <a:lnTo>
                  <a:pt x="4261195" y="1547448"/>
                </a:lnTo>
                <a:close/>
                <a:moveTo>
                  <a:pt x="1232330" y="1546721"/>
                </a:moveTo>
                <a:lnTo>
                  <a:pt x="1236647" y="1546721"/>
                </a:lnTo>
                <a:cubicBezTo>
                  <a:pt x="1238085" y="1546721"/>
                  <a:pt x="1240603" y="1549958"/>
                  <a:pt x="1244200" y="1556433"/>
                </a:cubicBezTo>
                <a:cubicBezTo>
                  <a:pt x="1245818" y="1556433"/>
                  <a:pt x="1249056" y="1559310"/>
                  <a:pt x="1253912" y="1565065"/>
                </a:cubicBezTo>
                <a:cubicBezTo>
                  <a:pt x="1259845" y="1566683"/>
                  <a:pt x="1265960" y="1570640"/>
                  <a:pt x="1272255" y="1576934"/>
                </a:cubicBezTo>
                <a:lnTo>
                  <a:pt x="1272255" y="1579092"/>
                </a:lnTo>
                <a:lnTo>
                  <a:pt x="1270096" y="1581249"/>
                </a:lnTo>
                <a:lnTo>
                  <a:pt x="1269017" y="1581249"/>
                </a:lnTo>
                <a:lnTo>
                  <a:pt x="1263622" y="1580171"/>
                </a:lnTo>
                <a:cubicBezTo>
                  <a:pt x="1263622" y="1582688"/>
                  <a:pt x="1261464" y="1584487"/>
                  <a:pt x="1257148" y="1585566"/>
                </a:cubicBezTo>
                <a:lnTo>
                  <a:pt x="1244200" y="1583408"/>
                </a:lnTo>
                <a:cubicBezTo>
                  <a:pt x="1243121" y="1586285"/>
                  <a:pt x="1242042" y="1587724"/>
                  <a:pt x="1240964" y="1587724"/>
                </a:cubicBezTo>
                <a:lnTo>
                  <a:pt x="1239884" y="1587724"/>
                </a:lnTo>
                <a:cubicBezTo>
                  <a:pt x="1237725" y="1587724"/>
                  <a:pt x="1236647" y="1585566"/>
                  <a:pt x="1236647" y="1581249"/>
                </a:cubicBezTo>
                <a:lnTo>
                  <a:pt x="1231251" y="1580171"/>
                </a:lnTo>
                <a:lnTo>
                  <a:pt x="1226936" y="1583408"/>
                </a:lnTo>
                <a:lnTo>
                  <a:pt x="1218304" y="1581249"/>
                </a:lnTo>
                <a:lnTo>
                  <a:pt x="1213987" y="1582329"/>
                </a:lnTo>
                <a:lnTo>
                  <a:pt x="1213987" y="1583408"/>
                </a:lnTo>
                <a:lnTo>
                  <a:pt x="1217224" y="1587724"/>
                </a:lnTo>
                <a:lnTo>
                  <a:pt x="1217224" y="1594197"/>
                </a:lnTo>
                <a:cubicBezTo>
                  <a:pt x="1217224" y="1597165"/>
                  <a:pt x="1215426" y="1600717"/>
                  <a:pt x="1211830" y="1604853"/>
                </a:cubicBezTo>
                <a:lnTo>
                  <a:pt x="1211830" y="1608090"/>
                </a:lnTo>
                <a:cubicBezTo>
                  <a:pt x="1214707" y="1608449"/>
                  <a:pt x="1216145" y="1609528"/>
                  <a:pt x="1216145" y="1611327"/>
                </a:cubicBezTo>
                <a:lnTo>
                  <a:pt x="1216145" y="1616722"/>
                </a:lnTo>
                <a:lnTo>
                  <a:pt x="1213987" y="1629670"/>
                </a:lnTo>
                <a:lnTo>
                  <a:pt x="1216145" y="1633986"/>
                </a:lnTo>
                <a:lnTo>
                  <a:pt x="1212908" y="1644776"/>
                </a:lnTo>
                <a:lnTo>
                  <a:pt x="1212908" y="1646934"/>
                </a:lnTo>
                <a:cubicBezTo>
                  <a:pt x="1215786" y="1649811"/>
                  <a:pt x="1217224" y="1653767"/>
                  <a:pt x="1217224" y="1658803"/>
                </a:cubicBezTo>
                <a:lnTo>
                  <a:pt x="1218304" y="1658803"/>
                </a:lnTo>
                <a:cubicBezTo>
                  <a:pt x="1221899" y="1658803"/>
                  <a:pt x="1224778" y="1656285"/>
                  <a:pt x="1226936" y="1651250"/>
                </a:cubicBezTo>
                <a:cubicBezTo>
                  <a:pt x="1232150" y="1648372"/>
                  <a:pt x="1237906" y="1643337"/>
                  <a:pt x="1244200" y="1636144"/>
                </a:cubicBezTo>
                <a:lnTo>
                  <a:pt x="1249595" y="1636144"/>
                </a:lnTo>
                <a:cubicBezTo>
                  <a:pt x="1259486" y="1649991"/>
                  <a:pt x="1269196" y="1661141"/>
                  <a:pt x="1278728" y="1669593"/>
                </a:cubicBezTo>
                <a:cubicBezTo>
                  <a:pt x="1278728" y="1671031"/>
                  <a:pt x="1276570" y="1672110"/>
                  <a:pt x="1272255" y="1672830"/>
                </a:cubicBezTo>
                <a:lnTo>
                  <a:pt x="1264701" y="1668514"/>
                </a:lnTo>
                <a:lnTo>
                  <a:pt x="1261464" y="1668514"/>
                </a:lnTo>
                <a:cubicBezTo>
                  <a:pt x="1256428" y="1672110"/>
                  <a:pt x="1251752" y="1673909"/>
                  <a:pt x="1247437" y="1673909"/>
                </a:cubicBezTo>
                <a:lnTo>
                  <a:pt x="1217224" y="1671751"/>
                </a:lnTo>
                <a:lnTo>
                  <a:pt x="1217224" y="1695489"/>
                </a:lnTo>
                <a:cubicBezTo>
                  <a:pt x="1217224" y="1699625"/>
                  <a:pt x="1215426" y="1703941"/>
                  <a:pt x="1211830" y="1708437"/>
                </a:cubicBezTo>
                <a:lnTo>
                  <a:pt x="1211830" y="1711674"/>
                </a:lnTo>
                <a:cubicBezTo>
                  <a:pt x="1211830" y="1713113"/>
                  <a:pt x="1212908" y="1713832"/>
                  <a:pt x="1215066" y="1713832"/>
                </a:cubicBezTo>
                <a:lnTo>
                  <a:pt x="1216145" y="1714911"/>
                </a:lnTo>
                <a:lnTo>
                  <a:pt x="1216145" y="1722464"/>
                </a:lnTo>
                <a:lnTo>
                  <a:pt x="1212908" y="1727859"/>
                </a:lnTo>
                <a:lnTo>
                  <a:pt x="1216145" y="1734198"/>
                </a:lnTo>
                <a:lnTo>
                  <a:pt x="1216145" y="1736356"/>
                </a:lnTo>
                <a:lnTo>
                  <a:pt x="1213987" y="1744988"/>
                </a:lnTo>
                <a:lnTo>
                  <a:pt x="1217224" y="1754699"/>
                </a:lnTo>
                <a:cubicBezTo>
                  <a:pt x="1217224" y="1764770"/>
                  <a:pt x="1215426" y="1771963"/>
                  <a:pt x="1211830" y="1776279"/>
                </a:cubicBezTo>
                <a:cubicBezTo>
                  <a:pt x="1211830" y="1783652"/>
                  <a:pt x="1209356" y="1788688"/>
                  <a:pt x="1204411" y="1791385"/>
                </a:cubicBezTo>
                <a:cubicBezTo>
                  <a:pt x="1204411" y="1794263"/>
                  <a:pt x="1203332" y="1795701"/>
                  <a:pt x="1201175" y="1795701"/>
                </a:cubicBezTo>
                <a:lnTo>
                  <a:pt x="1197938" y="1792464"/>
                </a:lnTo>
                <a:lnTo>
                  <a:pt x="1181752" y="1793543"/>
                </a:lnTo>
                <a:lnTo>
                  <a:pt x="1177436" y="1793543"/>
                </a:lnTo>
                <a:cubicBezTo>
                  <a:pt x="1173480" y="1793543"/>
                  <a:pt x="1169883" y="1790306"/>
                  <a:pt x="1166646" y="1783833"/>
                </a:cubicBezTo>
                <a:lnTo>
                  <a:pt x="1167725" y="1777358"/>
                </a:lnTo>
                <a:lnTo>
                  <a:pt x="1166646" y="1770884"/>
                </a:lnTo>
                <a:lnTo>
                  <a:pt x="1169883" y="1757936"/>
                </a:lnTo>
                <a:lnTo>
                  <a:pt x="1163409" y="1741751"/>
                </a:lnTo>
                <a:lnTo>
                  <a:pt x="1163409" y="1738514"/>
                </a:lnTo>
                <a:cubicBezTo>
                  <a:pt x="1165567" y="1732040"/>
                  <a:pt x="1167366" y="1722374"/>
                  <a:pt x="1168804" y="1709516"/>
                </a:cubicBezTo>
                <a:lnTo>
                  <a:pt x="1170962" y="1705200"/>
                </a:lnTo>
                <a:cubicBezTo>
                  <a:pt x="1168445" y="1701423"/>
                  <a:pt x="1165926" y="1692791"/>
                  <a:pt x="1163409" y="1679304"/>
                </a:cubicBezTo>
                <a:lnTo>
                  <a:pt x="1165567" y="1672830"/>
                </a:lnTo>
                <a:lnTo>
                  <a:pt x="1160173" y="1673909"/>
                </a:lnTo>
                <a:lnTo>
                  <a:pt x="1158015" y="1673909"/>
                </a:lnTo>
                <a:cubicBezTo>
                  <a:pt x="1152977" y="1673909"/>
                  <a:pt x="1150461" y="1671751"/>
                  <a:pt x="1150461" y="1667435"/>
                </a:cubicBezTo>
                <a:lnTo>
                  <a:pt x="1146145" y="1667435"/>
                </a:lnTo>
                <a:cubicBezTo>
                  <a:pt x="1146145" y="1671751"/>
                  <a:pt x="1137873" y="1673909"/>
                  <a:pt x="1121328" y="1673909"/>
                </a:cubicBezTo>
                <a:lnTo>
                  <a:pt x="1110538" y="1674988"/>
                </a:lnTo>
                <a:lnTo>
                  <a:pt x="1100827" y="1674988"/>
                </a:lnTo>
                <a:cubicBezTo>
                  <a:pt x="1096330" y="1668514"/>
                  <a:pt x="1093453" y="1665277"/>
                  <a:pt x="1092194" y="1665277"/>
                </a:cubicBezTo>
                <a:cubicBezTo>
                  <a:pt x="1090396" y="1665277"/>
                  <a:pt x="1089318" y="1666716"/>
                  <a:pt x="1088959" y="1669593"/>
                </a:cubicBezTo>
                <a:lnTo>
                  <a:pt x="1091116" y="1679304"/>
                </a:lnTo>
                <a:lnTo>
                  <a:pt x="1091116" y="1685778"/>
                </a:lnTo>
                <a:lnTo>
                  <a:pt x="1095431" y="1691173"/>
                </a:lnTo>
                <a:lnTo>
                  <a:pt x="1095431" y="1697647"/>
                </a:lnTo>
                <a:lnTo>
                  <a:pt x="1091116" y="1709516"/>
                </a:lnTo>
                <a:lnTo>
                  <a:pt x="1091116" y="1710595"/>
                </a:lnTo>
                <a:cubicBezTo>
                  <a:pt x="1091116" y="1716350"/>
                  <a:pt x="1092554" y="1719227"/>
                  <a:pt x="1095431" y="1719227"/>
                </a:cubicBezTo>
                <a:cubicBezTo>
                  <a:pt x="1098848" y="1719227"/>
                  <a:pt x="1105323" y="1715630"/>
                  <a:pt x="1114853" y="1708437"/>
                </a:cubicBezTo>
                <a:lnTo>
                  <a:pt x="1115934" y="1708437"/>
                </a:lnTo>
                <a:cubicBezTo>
                  <a:pt x="1119709" y="1708437"/>
                  <a:pt x="1122946" y="1710595"/>
                  <a:pt x="1125645" y="1714911"/>
                </a:cubicBezTo>
                <a:lnTo>
                  <a:pt x="1125645" y="1720306"/>
                </a:lnTo>
                <a:cubicBezTo>
                  <a:pt x="1122047" y="1725971"/>
                  <a:pt x="1116293" y="1728803"/>
                  <a:pt x="1108380" y="1728803"/>
                </a:cubicBezTo>
                <a:cubicBezTo>
                  <a:pt x="1108380" y="1733659"/>
                  <a:pt x="1104064" y="1738694"/>
                  <a:pt x="1095431" y="1743909"/>
                </a:cubicBezTo>
                <a:cubicBezTo>
                  <a:pt x="1072682" y="1766928"/>
                  <a:pt x="1057261" y="1779876"/>
                  <a:pt x="1049169" y="1782753"/>
                </a:cubicBezTo>
                <a:cubicBezTo>
                  <a:pt x="1048450" y="1784911"/>
                  <a:pt x="1046292" y="1785990"/>
                  <a:pt x="1042696" y="1785990"/>
                </a:cubicBezTo>
                <a:cubicBezTo>
                  <a:pt x="1036220" y="1779336"/>
                  <a:pt x="1032984" y="1774661"/>
                  <a:pt x="1032984" y="1771963"/>
                </a:cubicBezTo>
                <a:lnTo>
                  <a:pt x="1027590" y="1762252"/>
                </a:lnTo>
                <a:lnTo>
                  <a:pt x="1030826" y="1752541"/>
                </a:lnTo>
                <a:cubicBezTo>
                  <a:pt x="1030826" y="1751282"/>
                  <a:pt x="1028308" y="1749844"/>
                  <a:pt x="1023274" y="1748225"/>
                </a:cubicBezTo>
                <a:cubicBezTo>
                  <a:pt x="1023274" y="1746247"/>
                  <a:pt x="1022195" y="1744089"/>
                  <a:pt x="1020037" y="1741751"/>
                </a:cubicBezTo>
                <a:lnTo>
                  <a:pt x="1020037" y="1738514"/>
                </a:lnTo>
                <a:cubicBezTo>
                  <a:pt x="1020755" y="1736356"/>
                  <a:pt x="1022913" y="1735277"/>
                  <a:pt x="1026511" y="1735277"/>
                </a:cubicBezTo>
                <a:lnTo>
                  <a:pt x="1030826" y="1737435"/>
                </a:lnTo>
                <a:cubicBezTo>
                  <a:pt x="1043055" y="1735277"/>
                  <a:pt x="1049169" y="1732400"/>
                  <a:pt x="1049169" y="1728803"/>
                </a:cubicBezTo>
                <a:lnTo>
                  <a:pt x="1048091" y="1719227"/>
                </a:lnTo>
                <a:lnTo>
                  <a:pt x="1049169" y="1718148"/>
                </a:lnTo>
                <a:lnTo>
                  <a:pt x="1049169" y="1717069"/>
                </a:lnTo>
                <a:lnTo>
                  <a:pt x="1048091" y="1712753"/>
                </a:lnTo>
                <a:lnTo>
                  <a:pt x="1049169" y="1708437"/>
                </a:lnTo>
                <a:lnTo>
                  <a:pt x="1047012" y="1701963"/>
                </a:lnTo>
                <a:lnTo>
                  <a:pt x="1048091" y="1691173"/>
                </a:lnTo>
                <a:lnTo>
                  <a:pt x="1047012" y="1673909"/>
                </a:lnTo>
                <a:lnTo>
                  <a:pt x="1048091" y="1666356"/>
                </a:lnTo>
                <a:lnTo>
                  <a:pt x="1047012" y="1657724"/>
                </a:lnTo>
                <a:lnTo>
                  <a:pt x="1048091" y="1651250"/>
                </a:lnTo>
                <a:lnTo>
                  <a:pt x="1047012" y="1645855"/>
                </a:lnTo>
                <a:lnTo>
                  <a:pt x="1050249" y="1637223"/>
                </a:lnTo>
                <a:cubicBezTo>
                  <a:pt x="1048809" y="1635605"/>
                  <a:pt x="1048091" y="1631648"/>
                  <a:pt x="1048091" y="1625354"/>
                </a:cubicBezTo>
                <a:lnTo>
                  <a:pt x="1047012" y="1624275"/>
                </a:lnTo>
                <a:lnTo>
                  <a:pt x="1040538" y="1624275"/>
                </a:lnTo>
                <a:cubicBezTo>
                  <a:pt x="1035321" y="1624275"/>
                  <a:pt x="1029927" y="1625713"/>
                  <a:pt x="1024353" y="1628591"/>
                </a:cubicBezTo>
                <a:cubicBezTo>
                  <a:pt x="1016799" y="1625713"/>
                  <a:pt x="1012123" y="1622476"/>
                  <a:pt x="1010326" y="1618880"/>
                </a:cubicBezTo>
                <a:cubicBezTo>
                  <a:pt x="1011045" y="1616722"/>
                  <a:pt x="1013203" y="1615643"/>
                  <a:pt x="1016799" y="1615643"/>
                </a:cubicBezTo>
                <a:cubicBezTo>
                  <a:pt x="1016799" y="1616902"/>
                  <a:pt x="1018958" y="1618340"/>
                  <a:pt x="1023274" y="1619959"/>
                </a:cubicBezTo>
                <a:lnTo>
                  <a:pt x="1031905" y="1617801"/>
                </a:lnTo>
                <a:lnTo>
                  <a:pt x="1038379" y="1617801"/>
                </a:lnTo>
                <a:lnTo>
                  <a:pt x="1049169" y="1618880"/>
                </a:lnTo>
                <a:cubicBezTo>
                  <a:pt x="1056184" y="1606651"/>
                  <a:pt x="1064455" y="1600537"/>
                  <a:pt x="1073987" y="1600537"/>
                </a:cubicBezTo>
                <a:cubicBezTo>
                  <a:pt x="1083967" y="1608449"/>
                  <a:pt x="1090757" y="1616002"/>
                  <a:pt x="1094353" y="1623196"/>
                </a:cubicBezTo>
                <a:cubicBezTo>
                  <a:pt x="1098670" y="1626073"/>
                  <a:pt x="1100827" y="1629310"/>
                  <a:pt x="1100827" y="1632907"/>
                </a:cubicBezTo>
                <a:lnTo>
                  <a:pt x="1100827" y="1633986"/>
                </a:lnTo>
                <a:lnTo>
                  <a:pt x="1095431" y="1640460"/>
                </a:lnTo>
                <a:lnTo>
                  <a:pt x="1095431" y="1657724"/>
                </a:lnTo>
                <a:lnTo>
                  <a:pt x="1098670" y="1660961"/>
                </a:lnTo>
                <a:lnTo>
                  <a:pt x="1113775" y="1660961"/>
                </a:lnTo>
                <a:lnTo>
                  <a:pt x="1122408" y="1663119"/>
                </a:lnTo>
                <a:lnTo>
                  <a:pt x="1125645" y="1663119"/>
                </a:lnTo>
                <a:lnTo>
                  <a:pt x="1128882" y="1660961"/>
                </a:lnTo>
                <a:lnTo>
                  <a:pt x="1132118" y="1660961"/>
                </a:lnTo>
                <a:lnTo>
                  <a:pt x="1147224" y="1664198"/>
                </a:lnTo>
                <a:cubicBezTo>
                  <a:pt x="1153518" y="1663659"/>
                  <a:pt x="1157474" y="1662580"/>
                  <a:pt x="1159093" y="1660961"/>
                </a:cubicBezTo>
                <a:lnTo>
                  <a:pt x="1164488" y="1660961"/>
                </a:lnTo>
                <a:lnTo>
                  <a:pt x="1165567" y="1662040"/>
                </a:lnTo>
                <a:lnTo>
                  <a:pt x="1166646" y="1662040"/>
                </a:lnTo>
                <a:lnTo>
                  <a:pt x="1167725" y="1660961"/>
                </a:lnTo>
                <a:lnTo>
                  <a:pt x="1167725" y="1659882"/>
                </a:lnTo>
                <a:lnTo>
                  <a:pt x="1164488" y="1648013"/>
                </a:lnTo>
                <a:lnTo>
                  <a:pt x="1167725" y="1644776"/>
                </a:lnTo>
                <a:lnTo>
                  <a:pt x="1167725" y="1641539"/>
                </a:lnTo>
                <a:lnTo>
                  <a:pt x="1163409" y="1628591"/>
                </a:lnTo>
                <a:lnTo>
                  <a:pt x="1163409" y="1619959"/>
                </a:lnTo>
                <a:lnTo>
                  <a:pt x="1166646" y="1614564"/>
                </a:lnTo>
                <a:lnTo>
                  <a:pt x="1165567" y="1608090"/>
                </a:lnTo>
                <a:lnTo>
                  <a:pt x="1169883" y="1600537"/>
                </a:lnTo>
                <a:lnTo>
                  <a:pt x="1167725" y="1594197"/>
                </a:lnTo>
                <a:lnTo>
                  <a:pt x="1167725" y="1592039"/>
                </a:lnTo>
                <a:lnTo>
                  <a:pt x="1170962" y="1586644"/>
                </a:lnTo>
                <a:lnTo>
                  <a:pt x="1168804" y="1581249"/>
                </a:lnTo>
                <a:cubicBezTo>
                  <a:pt x="1172761" y="1576934"/>
                  <a:pt x="1177076" y="1574776"/>
                  <a:pt x="1181752" y="1574776"/>
                </a:cubicBezTo>
                <a:lnTo>
                  <a:pt x="1189306" y="1574776"/>
                </a:lnTo>
                <a:cubicBezTo>
                  <a:pt x="1191644" y="1574776"/>
                  <a:pt x="1194160" y="1575854"/>
                  <a:pt x="1196858" y="1578013"/>
                </a:cubicBezTo>
                <a:lnTo>
                  <a:pt x="1197938" y="1578013"/>
                </a:lnTo>
                <a:lnTo>
                  <a:pt x="1204411" y="1575854"/>
                </a:lnTo>
                <a:lnTo>
                  <a:pt x="1209806" y="1578013"/>
                </a:lnTo>
                <a:close/>
                <a:moveTo>
                  <a:pt x="4174740" y="1546369"/>
                </a:moveTo>
                <a:lnTo>
                  <a:pt x="4176898" y="1548392"/>
                </a:lnTo>
                <a:lnTo>
                  <a:pt x="4181214" y="1548392"/>
                </a:lnTo>
                <a:lnTo>
                  <a:pt x="4181214" y="1547448"/>
                </a:lnTo>
                <a:close/>
                <a:moveTo>
                  <a:pt x="5256464" y="1545239"/>
                </a:moveTo>
                <a:cubicBezTo>
                  <a:pt x="5257363" y="1548836"/>
                  <a:pt x="5258442" y="1550634"/>
                  <a:pt x="5259701" y="1550634"/>
                </a:cubicBezTo>
                <a:lnTo>
                  <a:pt x="5261994" y="1550634"/>
                </a:lnTo>
                <a:cubicBezTo>
                  <a:pt x="5263433" y="1550634"/>
                  <a:pt x="5264152" y="1549555"/>
                  <a:pt x="5264152" y="1547397"/>
                </a:cubicBezTo>
                <a:lnTo>
                  <a:pt x="5265231" y="1546318"/>
                </a:lnTo>
                <a:lnTo>
                  <a:pt x="5269547" y="1546318"/>
                </a:lnTo>
                <a:cubicBezTo>
                  <a:pt x="5271076" y="1546318"/>
                  <a:pt x="5271840" y="1548116"/>
                  <a:pt x="5271840" y="1551713"/>
                </a:cubicBezTo>
                <a:cubicBezTo>
                  <a:pt x="5286946" y="1557917"/>
                  <a:pt x="5295713" y="1563402"/>
                  <a:pt x="5298140" y="1568167"/>
                </a:cubicBezTo>
                <a:lnTo>
                  <a:pt x="5298140" y="1574776"/>
                </a:lnTo>
                <a:lnTo>
                  <a:pt x="5292611" y="1580306"/>
                </a:lnTo>
                <a:lnTo>
                  <a:pt x="5286002" y="1580306"/>
                </a:lnTo>
                <a:cubicBezTo>
                  <a:pt x="5281416" y="1575900"/>
                  <a:pt x="5277774" y="1573697"/>
                  <a:pt x="5275077" y="1573697"/>
                </a:cubicBezTo>
                <a:lnTo>
                  <a:pt x="5271840" y="1574776"/>
                </a:lnTo>
                <a:lnTo>
                  <a:pt x="5268468" y="1573697"/>
                </a:lnTo>
                <a:lnTo>
                  <a:pt x="5241088" y="1580306"/>
                </a:lnTo>
                <a:lnTo>
                  <a:pt x="5225847" y="1571539"/>
                </a:lnTo>
                <a:lnTo>
                  <a:pt x="5225847" y="1569246"/>
                </a:lnTo>
                <a:cubicBezTo>
                  <a:pt x="5227286" y="1569246"/>
                  <a:pt x="5233850" y="1562323"/>
                  <a:pt x="5245539" y="1548475"/>
                </a:cubicBezTo>
                <a:cubicBezTo>
                  <a:pt x="5248596" y="1546318"/>
                  <a:pt x="5252238" y="1545239"/>
                  <a:pt x="5256464" y="1545239"/>
                </a:cubicBezTo>
                <a:close/>
                <a:moveTo>
                  <a:pt x="5168930" y="1545239"/>
                </a:moveTo>
                <a:lnTo>
                  <a:pt x="5165558" y="1546318"/>
                </a:lnTo>
                <a:lnTo>
                  <a:pt x="5165558" y="1547397"/>
                </a:lnTo>
                <a:cubicBezTo>
                  <a:pt x="5171403" y="1547397"/>
                  <a:pt x="5174325" y="1548475"/>
                  <a:pt x="5174325" y="1550634"/>
                </a:cubicBezTo>
                <a:lnTo>
                  <a:pt x="5176483" y="1550634"/>
                </a:lnTo>
                <a:lnTo>
                  <a:pt x="5176483" y="1549555"/>
                </a:lnTo>
                <a:lnTo>
                  <a:pt x="5174325" y="1546318"/>
                </a:lnTo>
                <a:lnTo>
                  <a:pt x="5171088" y="1547397"/>
                </a:lnTo>
                <a:close/>
                <a:moveTo>
                  <a:pt x="2649343" y="1545076"/>
                </a:moveTo>
                <a:lnTo>
                  <a:pt x="2648264" y="1546154"/>
                </a:lnTo>
                <a:lnTo>
                  <a:pt x="2648264" y="1550471"/>
                </a:lnTo>
                <a:lnTo>
                  <a:pt x="2650421" y="1552628"/>
                </a:lnTo>
                <a:lnTo>
                  <a:pt x="2651500" y="1551549"/>
                </a:lnTo>
                <a:lnTo>
                  <a:pt x="2651500" y="1547233"/>
                </a:lnTo>
                <a:close/>
                <a:moveTo>
                  <a:pt x="4716520" y="1544239"/>
                </a:moveTo>
                <a:lnTo>
                  <a:pt x="4717599" y="1551926"/>
                </a:lnTo>
                <a:lnTo>
                  <a:pt x="4715441" y="1561907"/>
                </a:lnTo>
                <a:lnTo>
                  <a:pt x="4720971" y="1565144"/>
                </a:lnTo>
                <a:lnTo>
                  <a:pt x="4722050" y="1565144"/>
                </a:lnTo>
                <a:lnTo>
                  <a:pt x="4723129" y="1564065"/>
                </a:lnTo>
                <a:lnTo>
                  <a:pt x="4724208" y="1564065"/>
                </a:lnTo>
                <a:lnTo>
                  <a:pt x="4719757" y="1554219"/>
                </a:lnTo>
                <a:lnTo>
                  <a:pt x="4722050" y="1545453"/>
                </a:lnTo>
                <a:lnTo>
                  <a:pt x="4720971" y="1544239"/>
                </a:lnTo>
                <a:close/>
                <a:moveTo>
                  <a:pt x="2250344" y="1544075"/>
                </a:moveTo>
                <a:cubicBezTo>
                  <a:pt x="2256008" y="1553516"/>
                  <a:pt x="2265628" y="1563498"/>
                  <a:pt x="2279207" y="1574018"/>
                </a:cubicBezTo>
                <a:lnTo>
                  <a:pt x="2279207" y="1576041"/>
                </a:lnTo>
                <a:lnTo>
                  <a:pt x="2275970" y="1580357"/>
                </a:lnTo>
                <a:lnTo>
                  <a:pt x="2239689" y="1577120"/>
                </a:lnTo>
                <a:lnTo>
                  <a:pt x="2231191" y="1579278"/>
                </a:lnTo>
                <a:lnTo>
                  <a:pt x="2193831" y="1579278"/>
                </a:lnTo>
                <a:cubicBezTo>
                  <a:pt x="2191313" y="1577120"/>
                  <a:pt x="2187761" y="1576041"/>
                  <a:pt x="2183175" y="1576041"/>
                </a:cubicBezTo>
                <a:lnTo>
                  <a:pt x="2183175" y="1574962"/>
                </a:lnTo>
                <a:cubicBezTo>
                  <a:pt x="2183175" y="1573613"/>
                  <a:pt x="2184254" y="1572939"/>
                  <a:pt x="2186412" y="1572939"/>
                </a:cubicBezTo>
                <a:lnTo>
                  <a:pt x="2190593" y="1574018"/>
                </a:lnTo>
                <a:lnTo>
                  <a:pt x="2197066" y="1571860"/>
                </a:lnTo>
                <a:lnTo>
                  <a:pt x="2199226" y="1571860"/>
                </a:lnTo>
                <a:lnTo>
                  <a:pt x="2206644" y="1574018"/>
                </a:lnTo>
                <a:cubicBezTo>
                  <a:pt x="2214287" y="1574018"/>
                  <a:pt x="2222468" y="1566869"/>
                  <a:pt x="2231191" y="1552572"/>
                </a:cubicBezTo>
                <a:cubicBezTo>
                  <a:pt x="2231191" y="1549066"/>
                  <a:pt x="2234743" y="1547312"/>
                  <a:pt x="2241846" y="1547312"/>
                </a:cubicBezTo>
                <a:cubicBezTo>
                  <a:pt x="2241846" y="1545874"/>
                  <a:pt x="2244677" y="1544795"/>
                  <a:pt x="2250344" y="1544075"/>
                </a:cubicBezTo>
                <a:close/>
                <a:moveTo>
                  <a:pt x="4042562" y="1543132"/>
                </a:moveTo>
                <a:lnTo>
                  <a:pt x="4054296" y="1546369"/>
                </a:lnTo>
                <a:lnTo>
                  <a:pt x="4058612" y="1545290"/>
                </a:lnTo>
                <a:cubicBezTo>
                  <a:pt x="4061938" y="1547178"/>
                  <a:pt x="4070435" y="1549291"/>
                  <a:pt x="4084103" y="1551629"/>
                </a:cubicBezTo>
                <a:cubicBezTo>
                  <a:pt x="4084103" y="1553247"/>
                  <a:pt x="4088015" y="1554686"/>
                  <a:pt x="4095837" y="1555945"/>
                </a:cubicBezTo>
                <a:lnTo>
                  <a:pt x="4100153" y="1565521"/>
                </a:lnTo>
                <a:cubicBezTo>
                  <a:pt x="4100153" y="1585393"/>
                  <a:pt x="4095522" y="1595328"/>
                  <a:pt x="4086261" y="1595328"/>
                </a:cubicBezTo>
                <a:lnTo>
                  <a:pt x="4083159" y="1595328"/>
                </a:lnTo>
                <a:cubicBezTo>
                  <a:pt x="4072639" y="1595328"/>
                  <a:pt x="4065850" y="1591777"/>
                  <a:pt x="4062793" y="1584674"/>
                </a:cubicBezTo>
                <a:lnTo>
                  <a:pt x="4064951" y="1576176"/>
                </a:lnTo>
                <a:lnTo>
                  <a:pt x="4064951" y="1572939"/>
                </a:lnTo>
                <a:lnTo>
                  <a:pt x="4056454" y="1572939"/>
                </a:lnTo>
                <a:cubicBezTo>
                  <a:pt x="4054296" y="1572939"/>
                  <a:pt x="4051463" y="1567274"/>
                  <a:pt x="4047957" y="1555945"/>
                </a:cubicBezTo>
                <a:cubicBezTo>
                  <a:pt x="4042292" y="1555046"/>
                  <a:pt x="4039459" y="1552213"/>
                  <a:pt x="4039459" y="1547448"/>
                </a:cubicBezTo>
                <a:lnTo>
                  <a:pt x="4039459" y="1546369"/>
                </a:lnTo>
                <a:close/>
                <a:moveTo>
                  <a:pt x="2098878" y="1541917"/>
                </a:moveTo>
                <a:lnTo>
                  <a:pt x="2098878" y="1542997"/>
                </a:lnTo>
                <a:lnTo>
                  <a:pt x="2101035" y="1542997"/>
                </a:lnTo>
                <a:lnTo>
                  <a:pt x="2101035" y="1541917"/>
                </a:lnTo>
                <a:close/>
                <a:moveTo>
                  <a:pt x="8068180" y="1539710"/>
                </a:moveTo>
                <a:lnTo>
                  <a:pt x="8087872" y="1539710"/>
                </a:lnTo>
                <a:cubicBezTo>
                  <a:pt x="8099292" y="1540969"/>
                  <a:pt x="8108733" y="1544925"/>
                  <a:pt x="8116196" y="1551579"/>
                </a:cubicBezTo>
                <a:cubicBezTo>
                  <a:pt x="8119883" y="1555445"/>
                  <a:pt x="8121726" y="1559087"/>
                  <a:pt x="8121726" y="1562504"/>
                </a:cubicBezTo>
                <a:lnTo>
                  <a:pt x="8120647" y="1562504"/>
                </a:lnTo>
                <a:lnTo>
                  <a:pt x="8121726" y="1563583"/>
                </a:lnTo>
                <a:lnTo>
                  <a:pt x="8121726" y="1564661"/>
                </a:lnTo>
                <a:lnTo>
                  <a:pt x="8120647" y="1568978"/>
                </a:lnTo>
                <a:lnTo>
                  <a:pt x="8126042" y="1576665"/>
                </a:lnTo>
                <a:lnTo>
                  <a:pt x="8126042" y="1577744"/>
                </a:lnTo>
                <a:lnTo>
                  <a:pt x="8112959" y="1595143"/>
                </a:lnTo>
                <a:lnTo>
                  <a:pt x="8097718" y="1597301"/>
                </a:lnTo>
                <a:cubicBezTo>
                  <a:pt x="8092233" y="1595323"/>
                  <a:pt x="8087468" y="1591322"/>
                  <a:pt x="8083421" y="1585297"/>
                </a:cubicBezTo>
                <a:lnTo>
                  <a:pt x="8086658" y="1579903"/>
                </a:lnTo>
                <a:cubicBezTo>
                  <a:pt x="8081983" y="1579903"/>
                  <a:pt x="8078701" y="1574103"/>
                  <a:pt x="8076812" y="1562504"/>
                </a:cubicBezTo>
                <a:cubicBezTo>
                  <a:pt x="8072137" y="1554321"/>
                  <a:pt x="8067776" y="1548521"/>
                  <a:pt x="8063730" y="1545105"/>
                </a:cubicBezTo>
                <a:lnTo>
                  <a:pt x="8063730" y="1544026"/>
                </a:lnTo>
                <a:close/>
                <a:moveTo>
                  <a:pt x="81329" y="1538885"/>
                </a:moveTo>
                <a:lnTo>
                  <a:pt x="81329" y="1543201"/>
                </a:lnTo>
                <a:lnTo>
                  <a:pt x="83487" y="1541043"/>
                </a:lnTo>
                <a:lnTo>
                  <a:pt x="83487" y="1538885"/>
                </a:lnTo>
                <a:close/>
                <a:moveTo>
                  <a:pt x="1721376" y="1538359"/>
                </a:moveTo>
                <a:cubicBezTo>
                  <a:pt x="1726409" y="1539798"/>
                  <a:pt x="1728930" y="1542675"/>
                  <a:pt x="1728930" y="1546991"/>
                </a:cubicBezTo>
                <a:cubicBezTo>
                  <a:pt x="1727849" y="1549868"/>
                  <a:pt x="1726770" y="1551307"/>
                  <a:pt x="1725692" y="1551307"/>
                </a:cubicBezTo>
                <a:lnTo>
                  <a:pt x="1722455" y="1550228"/>
                </a:lnTo>
                <a:lnTo>
                  <a:pt x="1720296" y="1552386"/>
                </a:lnTo>
                <a:cubicBezTo>
                  <a:pt x="1717419" y="1546631"/>
                  <a:pt x="1714902" y="1543754"/>
                  <a:pt x="1712743" y="1543754"/>
                </a:cubicBezTo>
                <a:lnTo>
                  <a:pt x="1712743" y="1539438"/>
                </a:lnTo>
                <a:lnTo>
                  <a:pt x="1714902" y="1539438"/>
                </a:lnTo>
                <a:close/>
                <a:moveTo>
                  <a:pt x="1053485" y="1535931"/>
                </a:moveTo>
                <a:lnTo>
                  <a:pt x="1055643" y="1535931"/>
                </a:lnTo>
                <a:cubicBezTo>
                  <a:pt x="1062836" y="1537011"/>
                  <a:pt x="1068592" y="1540248"/>
                  <a:pt x="1072907" y="1545643"/>
                </a:cubicBezTo>
                <a:lnTo>
                  <a:pt x="1090038" y="1558591"/>
                </a:lnTo>
                <a:cubicBezTo>
                  <a:pt x="1093633" y="1563446"/>
                  <a:pt x="1095431" y="1567043"/>
                  <a:pt x="1095431" y="1569381"/>
                </a:cubicBezTo>
                <a:lnTo>
                  <a:pt x="1095431" y="1571539"/>
                </a:lnTo>
                <a:cubicBezTo>
                  <a:pt x="1095431" y="1579271"/>
                  <a:pt x="1089678" y="1586465"/>
                  <a:pt x="1078169" y="1593119"/>
                </a:cubicBezTo>
                <a:lnTo>
                  <a:pt x="1066434" y="1595142"/>
                </a:lnTo>
                <a:cubicBezTo>
                  <a:pt x="1059959" y="1593433"/>
                  <a:pt x="1056721" y="1591320"/>
                  <a:pt x="1056721" y="1588803"/>
                </a:cubicBezTo>
                <a:lnTo>
                  <a:pt x="1057801" y="1582329"/>
                </a:lnTo>
                <a:lnTo>
                  <a:pt x="1057801" y="1580171"/>
                </a:lnTo>
                <a:cubicBezTo>
                  <a:pt x="1055643" y="1580171"/>
                  <a:pt x="1053485" y="1578732"/>
                  <a:pt x="1051328" y="1575854"/>
                </a:cubicBezTo>
                <a:lnTo>
                  <a:pt x="1052406" y="1570460"/>
                </a:lnTo>
                <a:lnTo>
                  <a:pt x="1050249" y="1566144"/>
                </a:lnTo>
                <a:lnTo>
                  <a:pt x="1052406" y="1560749"/>
                </a:lnTo>
                <a:cubicBezTo>
                  <a:pt x="1047371" y="1552116"/>
                  <a:pt x="1044854" y="1546721"/>
                  <a:pt x="1044854" y="1544563"/>
                </a:cubicBezTo>
                <a:cubicBezTo>
                  <a:pt x="1049888" y="1544563"/>
                  <a:pt x="1052406" y="1542046"/>
                  <a:pt x="1052406" y="1537011"/>
                </a:cubicBezTo>
                <a:close/>
                <a:moveTo>
                  <a:pt x="5624795" y="1535393"/>
                </a:moveTo>
                <a:lnTo>
                  <a:pt x="5638687" y="1547262"/>
                </a:lnTo>
                <a:cubicBezTo>
                  <a:pt x="5647949" y="1549600"/>
                  <a:pt x="5652579" y="1552432"/>
                  <a:pt x="5652579" y="1555759"/>
                </a:cubicBezTo>
                <a:lnTo>
                  <a:pt x="5651500" y="1561154"/>
                </a:lnTo>
                <a:cubicBezTo>
                  <a:pt x="5653658" y="1561154"/>
                  <a:pt x="5654737" y="1561873"/>
                  <a:pt x="5654737" y="1563312"/>
                </a:cubicBezTo>
                <a:lnTo>
                  <a:pt x="5641924" y="1568707"/>
                </a:lnTo>
                <a:lnTo>
                  <a:pt x="5633292" y="1564391"/>
                </a:lnTo>
                <a:cubicBezTo>
                  <a:pt x="5622592" y="1564391"/>
                  <a:pt x="5617242" y="1567268"/>
                  <a:pt x="5617242" y="1573023"/>
                </a:cubicBezTo>
                <a:cubicBezTo>
                  <a:pt x="5617242" y="1578688"/>
                  <a:pt x="5616163" y="1582959"/>
                  <a:pt x="5614005" y="1585836"/>
                </a:cubicBezTo>
                <a:lnTo>
                  <a:pt x="5615084" y="1590152"/>
                </a:lnTo>
                <a:lnTo>
                  <a:pt x="5609689" y="1602965"/>
                </a:lnTo>
                <a:lnTo>
                  <a:pt x="5612926" y="1611597"/>
                </a:lnTo>
                <a:cubicBezTo>
                  <a:pt x="5612926" y="1613216"/>
                  <a:pt x="5610093" y="1617127"/>
                  <a:pt x="5604429" y="1623331"/>
                </a:cubicBezTo>
                <a:lnTo>
                  <a:pt x="5604429" y="1626568"/>
                </a:lnTo>
                <a:lnTo>
                  <a:pt x="5607666" y="1626568"/>
                </a:lnTo>
                <a:lnTo>
                  <a:pt x="5618321" y="1616857"/>
                </a:lnTo>
                <a:lnTo>
                  <a:pt x="5621558" y="1616857"/>
                </a:lnTo>
                <a:cubicBezTo>
                  <a:pt x="5625694" y="1616857"/>
                  <a:pt x="5629965" y="1619735"/>
                  <a:pt x="5634371" y="1625490"/>
                </a:cubicBezTo>
                <a:cubicBezTo>
                  <a:pt x="5638327" y="1625490"/>
                  <a:pt x="5642284" y="1630120"/>
                  <a:pt x="5646240" y="1639381"/>
                </a:cubicBezTo>
                <a:cubicBezTo>
                  <a:pt x="5651905" y="1640280"/>
                  <a:pt x="5654737" y="1641719"/>
                  <a:pt x="5654737" y="1643698"/>
                </a:cubicBezTo>
                <a:lnTo>
                  <a:pt x="5654737" y="1654488"/>
                </a:lnTo>
                <a:lnTo>
                  <a:pt x="5645161" y="1666222"/>
                </a:lnTo>
                <a:lnTo>
                  <a:pt x="5645161" y="1667300"/>
                </a:lnTo>
                <a:lnTo>
                  <a:pt x="5647319" y="1673774"/>
                </a:lnTo>
                <a:lnTo>
                  <a:pt x="5646240" y="1677011"/>
                </a:lnTo>
                <a:lnTo>
                  <a:pt x="5646240" y="1678090"/>
                </a:lnTo>
                <a:lnTo>
                  <a:pt x="5647319" y="1678090"/>
                </a:lnTo>
                <a:lnTo>
                  <a:pt x="5647319" y="1675932"/>
                </a:lnTo>
                <a:lnTo>
                  <a:pt x="5649477" y="1675932"/>
                </a:lnTo>
                <a:lnTo>
                  <a:pt x="5649477" y="1680113"/>
                </a:lnTo>
                <a:lnTo>
                  <a:pt x="5646240" y="1683350"/>
                </a:lnTo>
                <a:lnTo>
                  <a:pt x="5648398" y="1687666"/>
                </a:lnTo>
                <a:lnTo>
                  <a:pt x="5647319" y="1710190"/>
                </a:lnTo>
                <a:lnTo>
                  <a:pt x="5647319" y="1711269"/>
                </a:lnTo>
                <a:lnTo>
                  <a:pt x="5645161" y="1717743"/>
                </a:lnTo>
                <a:lnTo>
                  <a:pt x="5647319" y="1726241"/>
                </a:lnTo>
                <a:lnTo>
                  <a:pt x="5644082" y="1734873"/>
                </a:lnTo>
                <a:lnTo>
                  <a:pt x="5650421" y="1750923"/>
                </a:lnTo>
                <a:cubicBezTo>
                  <a:pt x="5647274" y="1752361"/>
                  <a:pt x="5645521" y="1753800"/>
                  <a:pt x="5645161" y="1755239"/>
                </a:cubicBezTo>
                <a:lnTo>
                  <a:pt x="5650421" y="1762657"/>
                </a:lnTo>
                <a:cubicBezTo>
                  <a:pt x="5647454" y="1770749"/>
                  <a:pt x="5644981" y="1775065"/>
                  <a:pt x="5643003" y="1775605"/>
                </a:cubicBezTo>
                <a:lnTo>
                  <a:pt x="5635450" y="1778842"/>
                </a:lnTo>
                <a:cubicBezTo>
                  <a:pt x="5629606" y="1778842"/>
                  <a:pt x="5625694" y="1776684"/>
                  <a:pt x="5623716" y="1772368"/>
                </a:cubicBezTo>
                <a:cubicBezTo>
                  <a:pt x="5622997" y="1775245"/>
                  <a:pt x="5621558" y="1776684"/>
                  <a:pt x="5619400" y="1776684"/>
                </a:cubicBezTo>
                <a:cubicBezTo>
                  <a:pt x="5615623" y="1776684"/>
                  <a:pt x="5612072" y="1769895"/>
                  <a:pt x="5608745" y="1756318"/>
                </a:cubicBezTo>
                <a:lnTo>
                  <a:pt x="5608745" y="1747686"/>
                </a:lnTo>
                <a:lnTo>
                  <a:pt x="5603350" y="1747686"/>
                </a:lnTo>
                <a:lnTo>
                  <a:pt x="5597955" y="1756318"/>
                </a:lnTo>
                <a:lnTo>
                  <a:pt x="5597955" y="1758476"/>
                </a:lnTo>
                <a:cubicBezTo>
                  <a:pt x="5597955" y="1761083"/>
                  <a:pt x="5599753" y="1764275"/>
                  <a:pt x="5603350" y="1768052"/>
                </a:cubicBezTo>
                <a:cubicBezTo>
                  <a:pt x="5602451" y="1780910"/>
                  <a:pt x="5598135" y="1787339"/>
                  <a:pt x="5590402" y="1787339"/>
                </a:cubicBezTo>
                <a:lnTo>
                  <a:pt x="5578667" y="1788418"/>
                </a:lnTo>
                <a:cubicBezTo>
                  <a:pt x="5577229" y="1788418"/>
                  <a:pt x="5574351" y="1785945"/>
                  <a:pt x="5570035" y="1781000"/>
                </a:cubicBezTo>
                <a:lnTo>
                  <a:pt x="5563696" y="1784102"/>
                </a:lnTo>
                <a:lnTo>
                  <a:pt x="5561538" y="1781000"/>
                </a:lnTo>
                <a:lnTo>
                  <a:pt x="5561538" y="1770210"/>
                </a:lnTo>
                <a:lnTo>
                  <a:pt x="5559380" y="1761578"/>
                </a:lnTo>
                <a:lnTo>
                  <a:pt x="5559380" y="1758476"/>
                </a:lnTo>
                <a:lnTo>
                  <a:pt x="5562617" y="1754160"/>
                </a:lnTo>
                <a:lnTo>
                  <a:pt x="5562617" y="1753081"/>
                </a:lnTo>
                <a:lnTo>
                  <a:pt x="5558301" y="1750923"/>
                </a:lnTo>
                <a:lnTo>
                  <a:pt x="5562617" y="1733794"/>
                </a:lnTo>
                <a:cubicBezTo>
                  <a:pt x="5560280" y="1733794"/>
                  <a:pt x="5558841" y="1728443"/>
                  <a:pt x="5558301" y="1717743"/>
                </a:cubicBezTo>
                <a:lnTo>
                  <a:pt x="5562617" y="1711269"/>
                </a:lnTo>
                <a:lnTo>
                  <a:pt x="5562617" y="1701558"/>
                </a:lnTo>
                <a:lnTo>
                  <a:pt x="5563696" y="1700479"/>
                </a:lnTo>
                <a:cubicBezTo>
                  <a:pt x="5562078" y="1695534"/>
                  <a:pt x="5560639" y="1693061"/>
                  <a:pt x="5559380" y="1693061"/>
                </a:cubicBezTo>
                <a:lnTo>
                  <a:pt x="5558301" y="1693061"/>
                </a:lnTo>
                <a:cubicBezTo>
                  <a:pt x="5556863" y="1693061"/>
                  <a:pt x="5552592" y="1697692"/>
                  <a:pt x="5545488" y="1706953"/>
                </a:cubicBezTo>
                <a:lnTo>
                  <a:pt x="5542251" y="1708032"/>
                </a:lnTo>
                <a:cubicBezTo>
                  <a:pt x="5538654" y="1706773"/>
                  <a:pt x="5536856" y="1704975"/>
                  <a:pt x="5536856" y="1702637"/>
                </a:cubicBezTo>
                <a:cubicBezTo>
                  <a:pt x="5539194" y="1697512"/>
                  <a:pt x="5543465" y="1691083"/>
                  <a:pt x="5549669" y="1683350"/>
                </a:cubicBezTo>
                <a:lnTo>
                  <a:pt x="5548590" y="1682271"/>
                </a:lnTo>
                <a:lnTo>
                  <a:pt x="5548590" y="1681192"/>
                </a:lnTo>
                <a:cubicBezTo>
                  <a:pt x="5550569" y="1670492"/>
                  <a:pt x="5552727" y="1665143"/>
                  <a:pt x="5555064" y="1665143"/>
                </a:cubicBezTo>
                <a:lnTo>
                  <a:pt x="5556143" y="1669458"/>
                </a:lnTo>
                <a:lnTo>
                  <a:pt x="5560459" y="1669458"/>
                </a:lnTo>
                <a:lnTo>
                  <a:pt x="5560459" y="1668379"/>
                </a:lnTo>
                <a:lnTo>
                  <a:pt x="5559380" y="1667300"/>
                </a:lnTo>
                <a:lnTo>
                  <a:pt x="5559380" y="1666222"/>
                </a:lnTo>
                <a:lnTo>
                  <a:pt x="5563696" y="1665143"/>
                </a:lnTo>
                <a:lnTo>
                  <a:pt x="5563696" y="1664064"/>
                </a:lnTo>
                <a:cubicBezTo>
                  <a:pt x="5558661" y="1664064"/>
                  <a:pt x="5555424" y="1663344"/>
                  <a:pt x="5553985" y="1661906"/>
                </a:cubicBezTo>
                <a:lnTo>
                  <a:pt x="5565854" y="1625490"/>
                </a:lnTo>
                <a:cubicBezTo>
                  <a:pt x="5567922" y="1624051"/>
                  <a:pt x="5568956" y="1620139"/>
                  <a:pt x="5568956" y="1613755"/>
                </a:cubicBezTo>
                <a:lnTo>
                  <a:pt x="5571114" y="1602965"/>
                </a:lnTo>
                <a:lnTo>
                  <a:pt x="5573272" y="1600807"/>
                </a:lnTo>
                <a:lnTo>
                  <a:pt x="5568956" y="1585836"/>
                </a:lnTo>
                <a:lnTo>
                  <a:pt x="5571114" y="1579362"/>
                </a:lnTo>
                <a:lnTo>
                  <a:pt x="5568956" y="1574102"/>
                </a:lnTo>
                <a:lnTo>
                  <a:pt x="5573272" y="1567628"/>
                </a:lnTo>
                <a:lnTo>
                  <a:pt x="5573272" y="1566549"/>
                </a:lnTo>
                <a:lnTo>
                  <a:pt x="5572193" y="1565470"/>
                </a:lnTo>
                <a:lnTo>
                  <a:pt x="5572193" y="1564391"/>
                </a:lnTo>
                <a:lnTo>
                  <a:pt x="5566933" y="1567628"/>
                </a:lnTo>
                <a:lnTo>
                  <a:pt x="5564775" y="1567628"/>
                </a:lnTo>
                <a:cubicBezTo>
                  <a:pt x="5561179" y="1567628"/>
                  <a:pt x="5556143" y="1564031"/>
                  <a:pt x="5549669" y="1556838"/>
                </a:cubicBezTo>
                <a:lnTo>
                  <a:pt x="5549669" y="1555759"/>
                </a:lnTo>
                <a:cubicBezTo>
                  <a:pt x="5549669" y="1553691"/>
                  <a:pt x="5557537" y="1552657"/>
                  <a:pt x="5573272" y="1552657"/>
                </a:cubicBezTo>
                <a:lnTo>
                  <a:pt x="5579746" y="1554680"/>
                </a:lnTo>
                <a:lnTo>
                  <a:pt x="5588378" y="1553736"/>
                </a:lnTo>
                <a:lnTo>
                  <a:pt x="5601192" y="1554680"/>
                </a:lnTo>
                <a:cubicBezTo>
                  <a:pt x="5605328" y="1553151"/>
                  <a:pt x="5613196" y="1546722"/>
                  <a:pt x="5624795" y="1535393"/>
                </a:cubicBezTo>
                <a:close/>
                <a:moveTo>
                  <a:pt x="708217" y="1534583"/>
                </a:moveTo>
                <a:cubicBezTo>
                  <a:pt x="717119" y="1542495"/>
                  <a:pt x="724627" y="1547306"/>
                  <a:pt x="730741" y="1549014"/>
                </a:cubicBezTo>
                <a:cubicBezTo>
                  <a:pt x="741622" y="1556118"/>
                  <a:pt x="747421" y="1560524"/>
                  <a:pt x="748140" y="1562232"/>
                </a:cubicBezTo>
                <a:lnTo>
                  <a:pt x="748140" y="1566413"/>
                </a:lnTo>
                <a:cubicBezTo>
                  <a:pt x="742025" y="1572887"/>
                  <a:pt x="738969" y="1578327"/>
                  <a:pt x="738969" y="1582733"/>
                </a:cubicBezTo>
                <a:lnTo>
                  <a:pt x="739913" y="1588937"/>
                </a:lnTo>
                <a:lnTo>
                  <a:pt x="734787" y="1602290"/>
                </a:lnTo>
                <a:cubicBezTo>
                  <a:pt x="732090" y="1602290"/>
                  <a:pt x="730741" y="1602965"/>
                  <a:pt x="730741" y="1604313"/>
                </a:cubicBezTo>
                <a:cubicBezTo>
                  <a:pt x="730741" y="1607730"/>
                  <a:pt x="732764" y="1612181"/>
                  <a:pt x="736811" y="1617666"/>
                </a:cubicBezTo>
                <a:lnTo>
                  <a:pt x="737890" y="1622791"/>
                </a:lnTo>
                <a:lnTo>
                  <a:pt x="737890" y="1623735"/>
                </a:lnTo>
                <a:lnTo>
                  <a:pt x="734787" y="1626838"/>
                </a:lnTo>
                <a:cubicBezTo>
                  <a:pt x="736855" y="1626838"/>
                  <a:pt x="738250" y="1637403"/>
                  <a:pt x="738969" y="1658533"/>
                </a:cubicBezTo>
                <a:lnTo>
                  <a:pt x="735866" y="1689285"/>
                </a:lnTo>
                <a:lnTo>
                  <a:pt x="737890" y="1695489"/>
                </a:lnTo>
                <a:lnTo>
                  <a:pt x="737890" y="1701558"/>
                </a:lnTo>
                <a:lnTo>
                  <a:pt x="736811" y="1731366"/>
                </a:lnTo>
                <a:lnTo>
                  <a:pt x="738969" y="1736491"/>
                </a:lnTo>
                <a:lnTo>
                  <a:pt x="737890" y="1747686"/>
                </a:lnTo>
                <a:lnTo>
                  <a:pt x="738969" y="1753890"/>
                </a:lnTo>
                <a:cubicBezTo>
                  <a:pt x="736541" y="1768906"/>
                  <a:pt x="734473" y="1776414"/>
                  <a:pt x="732764" y="1776414"/>
                </a:cubicBezTo>
                <a:lnTo>
                  <a:pt x="711319" y="1783563"/>
                </a:lnTo>
                <a:lnTo>
                  <a:pt x="706194" y="1777358"/>
                </a:lnTo>
                <a:lnTo>
                  <a:pt x="698912" y="1778437"/>
                </a:lnTo>
                <a:lnTo>
                  <a:pt x="697966" y="1778437"/>
                </a:lnTo>
                <a:cubicBezTo>
                  <a:pt x="686997" y="1776369"/>
                  <a:pt x="681513" y="1773312"/>
                  <a:pt x="681513" y="1769266"/>
                </a:cubicBezTo>
                <a:lnTo>
                  <a:pt x="683671" y="1765085"/>
                </a:lnTo>
                <a:lnTo>
                  <a:pt x="682592" y="1757936"/>
                </a:lnTo>
                <a:lnTo>
                  <a:pt x="677465" y="1757936"/>
                </a:lnTo>
                <a:cubicBezTo>
                  <a:pt x="672520" y="1757936"/>
                  <a:pt x="666720" y="1758970"/>
                  <a:pt x="660067" y="1761038"/>
                </a:cubicBezTo>
                <a:lnTo>
                  <a:pt x="656965" y="1761038"/>
                </a:lnTo>
                <a:cubicBezTo>
                  <a:pt x="653367" y="1756902"/>
                  <a:pt x="648917" y="1754834"/>
                  <a:pt x="643613" y="1754834"/>
                </a:cubicBezTo>
                <a:lnTo>
                  <a:pt x="639566" y="1754834"/>
                </a:lnTo>
                <a:lnTo>
                  <a:pt x="631339" y="1756992"/>
                </a:lnTo>
                <a:lnTo>
                  <a:pt x="619064" y="1756992"/>
                </a:lnTo>
                <a:lnTo>
                  <a:pt x="607735" y="1759015"/>
                </a:lnTo>
                <a:lnTo>
                  <a:pt x="604768" y="1759015"/>
                </a:lnTo>
                <a:cubicBezTo>
                  <a:pt x="604768" y="1769715"/>
                  <a:pt x="601666" y="1776549"/>
                  <a:pt x="595461" y="1779516"/>
                </a:cubicBezTo>
                <a:cubicBezTo>
                  <a:pt x="595461" y="1780326"/>
                  <a:pt x="588987" y="1781000"/>
                  <a:pt x="576039" y="1781540"/>
                </a:cubicBezTo>
                <a:lnTo>
                  <a:pt x="576039" y="1777358"/>
                </a:lnTo>
                <a:lnTo>
                  <a:pt x="574960" y="1777358"/>
                </a:lnTo>
                <a:cubicBezTo>
                  <a:pt x="574960" y="1779426"/>
                  <a:pt x="574286" y="1780461"/>
                  <a:pt x="572937" y="1780461"/>
                </a:cubicBezTo>
                <a:lnTo>
                  <a:pt x="565789" y="1780461"/>
                </a:lnTo>
                <a:cubicBezTo>
                  <a:pt x="556258" y="1778303"/>
                  <a:pt x="551492" y="1775920"/>
                  <a:pt x="551492" y="1773312"/>
                </a:cubicBezTo>
                <a:lnTo>
                  <a:pt x="551492" y="1772233"/>
                </a:lnTo>
                <a:cubicBezTo>
                  <a:pt x="551492" y="1768816"/>
                  <a:pt x="552166" y="1767108"/>
                  <a:pt x="553515" y="1767108"/>
                </a:cubicBezTo>
                <a:lnTo>
                  <a:pt x="549469" y="1757936"/>
                </a:lnTo>
                <a:lnTo>
                  <a:pt x="549469" y="1753890"/>
                </a:lnTo>
                <a:lnTo>
                  <a:pt x="553515" y="1739458"/>
                </a:lnTo>
                <a:lnTo>
                  <a:pt x="551492" y="1737435"/>
                </a:lnTo>
                <a:lnTo>
                  <a:pt x="553515" y="1729208"/>
                </a:lnTo>
                <a:lnTo>
                  <a:pt x="551492" y="1727185"/>
                </a:lnTo>
                <a:lnTo>
                  <a:pt x="553515" y="1724083"/>
                </a:lnTo>
                <a:lnTo>
                  <a:pt x="550413" y="1720036"/>
                </a:lnTo>
                <a:lnTo>
                  <a:pt x="554594" y="1712888"/>
                </a:lnTo>
                <a:lnTo>
                  <a:pt x="552436" y="1706684"/>
                </a:lnTo>
                <a:lnTo>
                  <a:pt x="553515" y="1701558"/>
                </a:lnTo>
                <a:cubicBezTo>
                  <a:pt x="550817" y="1701558"/>
                  <a:pt x="549469" y="1700569"/>
                  <a:pt x="549469" y="1698591"/>
                </a:cubicBezTo>
                <a:lnTo>
                  <a:pt x="549469" y="1696433"/>
                </a:lnTo>
                <a:cubicBezTo>
                  <a:pt x="549558" y="1692567"/>
                  <a:pt x="550548" y="1688835"/>
                  <a:pt x="552436" y="1685238"/>
                </a:cubicBezTo>
                <a:lnTo>
                  <a:pt x="551492" y="1684159"/>
                </a:lnTo>
                <a:lnTo>
                  <a:pt x="551492" y="1679034"/>
                </a:lnTo>
                <a:lnTo>
                  <a:pt x="553515" y="1676067"/>
                </a:lnTo>
                <a:lnTo>
                  <a:pt x="552436" y="1674988"/>
                </a:lnTo>
                <a:lnTo>
                  <a:pt x="551492" y="1674988"/>
                </a:lnTo>
                <a:lnTo>
                  <a:pt x="552436" y="1669863"/>
                </a:lnTo>
                <a:lnTo>
                  <a:pt x="552436" y="1666761"/>
                </a:lnTo>
                <a:lnTo>
                  <a:pt x="549469" y="1660691"/>
                </a:lnTo>
                <a:lnTo>
                  <a:pt x="551492" y="1653408"/>
                </a:lnTo>
                <a:lnTo>
                  <a:pt x="550413" y="1648283"/>
                </a:lnTo>
                <a:lnTo>
                  <a:pt x="553515" y="1640190"/>
                </a:lnTo>
                <a:lnTo>
                  <a:pt x="549469" y="1626838"/>
                </a:lnTo>
                <a:lnTo>
                  <a:pt x="551492" y="1618610"/>
                </a:lnTo>
                <a:lnTo>
                  <a:pt x="551492" y="1608360"/>
                </a:lnTo>
                <a:lnTo>
                  <a:pt x="553515" y="1600132"/>
                </a:lnTo>
                <a:lnTo>
                  <a:pt x="551492" y="1592039"/>
                </a:lnTo>
                <a:lnTo>
                  <a:pt x="551492" y="1590017"/>
                </a:lnTo>
                <a:lnTo>
                  <a:pt x="552436" y="1588937"/>
                </a:lnTo>
                <a:lnTo>
                  <a:pt x="549469" y="1583812"/>
                </a:lnTo>
                <a:lnTo>
                  <a:pt x="549469" y="1581789"/>
                </a:lnTo>
                <a:lnTo>
                  <a:pt x="551492" y="1578687"/>
                </a:lnTo>
                <a:lnTo>
                  <a:pt x="551492" y="1575585"/>
                </a:lnTo>
                <a:lnTo>
                  <a:pt x="549469" y="1572483"/>
                </a:lnTo>
                <a:lnTo>
                  <a:pt x="552436" y="1554140"/>
                </a:lnTo>
                <a:cubicBezTo>
                  <a:pt x="546321" y="1554140"/>
                  <a:pt x="543264" y="1551397"/>
                  <a:pt x="543264" y="1545912"/>
                </a:cubicBezTo>
                <a:lnTo>
                  <a:pt x="543264" y="1542810"/>
                </a:lnTo>
                <a:cubicBezTo>
                  <a:pt x="543264" y="1541102"/>
                  <a:pt x="546008" y="1539393"/>
                  <a:pt x="551492" y="1537685"/>
                </a:cubicBezTo>
                <a:lnTo>
                  <a:pt x="551492" y="1536741"/>
                </a:lnTo>
                <a:cubicBezTo>
                  <a:pt x="559495" y="1536741"/>
                  <a:pt x="568351" y="1539798"/>
                  <a:pt x="578062" y="1545912"/>
                </a:cubicBezTo>
                <a:lnTo>
                  <a:pt x="581164" y="1542810"/>
                </a:lnTo>
                <a:lnTo>
                  <a:pt x="583187" y="1542810"/>
                </a:lnTo>
                <a:cubicBezTo>
                  <a:pt x="588852" y="1548835"/>
                  <a:pt x="595686" y="1552611"/>
                  <a:pt x="603689" y="1554140"/>
                </a:cubicBezTo>
                <a:cubicBezTo>
                  <a:pt x="607285" y="1552072"/>
                  <a:pt x="610702" y="1551038"/>
                  <a:pt x="613939" y="1551038"/>
                </a:cubicBezTo>
                <a:lnTo>
                  <a:pt x="622167" y="1551038"/>
                </a:lnTo>
                <a:cubicBezTo>
                  <a:pt x="626392" y="1551038"/>
                  <a:pt x="631519" y="1553106"/>
                  <a:pt x="637543" y="1557242"/>
                </a:cubicBezTo>
                <a:lnTo>
                  <a:pt x="639566" y="1557242"/>
                </a:lnTo>
                <a:lnTo>
                  <a:pt x="642668" y="1555084"/>
                </a:lnTo>
                <a:lnTo>
                  <a:pt x="643613" y="1555084"/>
                </a:lnTo>
                <a:lnTo>
                  <a:pt x="646714" y="1557242"/>
                </a:lnTo>
                <a:lnTo>
                  <a:pt x="647793" y="1557242"/>
                </a:lnTo>
                <a:cubicBezTo>
                  <a:pt x="647793" y="1553106"/>
                  <a:pt x="656335" y="1551038"/>
                  <a:pt x="673420" y="1551038"/>
                </a:cubicBezTo>
                <a:lnTo>
                  <a:pt x="685694" y="1551038"/>
                </a:lnTo>
                <a:lnTo>
                  <a:pt x="692841" y="1543889"/>
                </a:lnTo>
                <a:lnTo>
                  <a:pt x="693785" y="1543889"/>
                </a:lnTo>
                <a:lnTo>
                  <a:pt x="693785" y="1545912"/>
                </a:lnTo>
                <a:lnTo>
                  <a:pt x="694864" y="1545912"/>
                </a:lnTo>
                <a:cubicBezTo>
                  <a:pt x="694864" y="1540427"/>
                  <a:pt x="695540" y="1537685"/>
                  <a:pt x="696887" y="1537685"/>
                </a:cubicBezTo>
                <a:lnTo>
                  <a:pt x="697966" y="1537685"/>
                </a:lnTo>
                <a:lnTo>
                  <a:pt x="698912" y="1538764"/>
                </a:lnTo>
                <a:lnTo>
                  <a:pt x="699991" y="1538764"/>
                </a:lnTo>
                <a:cubicBezTo>
                  <a:pt x="699991" y="1537685"/>
                  <a:pt x="702732" y="1536291"/>
                  <a:pt x="708217" y="1534583"/>
                </a:cubicBezTo>
                <a:close/>
                <a:moveTo>
                  <a:pt x="4712204" y="1534393"/>
                </a:moveTo>
                <a:lnTo>
                  <a:pt x="4712204" y="1536685"/>
                </a:lnTo>
                <a:lnTo>
                  <a:pt x="4710991" y="1536685"/>
                </a:lnTo>
                <a:lnTo>
                  <a:pt x="4712204" y="1539923"/>
                </a:lnTo>
                <a:lnTo>
                  <a:pt x="4713283" y="1539923"/>
                </a:lnTo>
                <a:lnTo>
                  <a:pt x="4713283" y="1534393"/>
                </a:lnTo>
                <a:close/>
                <a:moveTo>
                  <a:pt x="8232189" y="1534180"/>
                </a:moveTo>
                <a:lnTo>
                  <a:pt x="8232189" y="1535258"/>
                </a:lnTo>
                <a:lnTo>
                  <a:pt x="8235426" y="1535258"/>
                </a:lnTo>
                <a:lnTo>
                  <a:pt x="8235426" y="1534180"/>
                </a:lnTo>
                <a:close/>
                <a:moveTo>
                  <a:pt x="3247364" y="1534044"/>
                </a:moveTo>
                <a:lnTo>
                  <a:pt x="3250601" y="1534044"/>
                </a:lnTo>
                <a:cubicBezTo>
                  <a:pt x="3254197" y="1536201"/>
                  <a:pt x="3255996" y="1539079"/>
                  <a:pt x="3255996" y="1542676"/>
                </a:cubicBezTo>
                <a:lnTo>
                  <a:pt x="3257075" y="1543754"/>
                </a:lnTo>
                <a:lnTo>
                  <a:pt x="3258289" y="1543754"/>
                </a:lnTo>
                <a:lnTo>
                  <a:pt x="3266921" y="1541596"/>
                </a:lnTo>
                <a:cubicBezTo>
                  <a:pt x="3273214" y="1549509"/>
                  <a:pt x="3278609" y="1553466"/>
                  <a:pt x="3283106" y="1553466"/>
                </a:cubicBezTo>
                <a:lnTo>
                  <a:pt x="3286343" y="1557782"/>
                </a:lnTo>
                <a:lnTo>
                  <a:pt x="3286343" y="1564390"/>
                </a:lnTo>
                <a:lnTo>
                  <a:pt x="3284185" y="1566548"/>
                </a:lnTo>
                <a:lnTo>
                  <a:pt x="3276632" y="1566548"/>
                </a:lnTo>
                <a:lnTo>
                  <a:pt x="3275553" y="1565470"/>
                </a:lnTo>
                <a:lnTo>
                  <a:pt x="3274474" y="1566548"/>
                </a:lnTo>
                <a:lnTo>
                  <a:pt x="3271237" y="1566548"/>
                </a:lnTo>
                <a:cubicBezTo>
                  <a:pt x="3259637" y="1566548"/>
                  <a:pt x="3253838" y="1565470"/>
                  <a:pt x="3253838" y="1563311"/>
                </a:cubicBezTo>
                <a:cubicBezTo>
                  <a:pt x="3243767" y="1563311"/>
                  <a:pt x="3238732" y="1565829"/>
                  <a:pt x="3238732" y="1570865"/>
                </a:cubicBezTo>
                <a:lnTo>
                  <a:pt x="3237653" y="1571943"/>
                </a:lnTo>
                <a:cubicBezTo>
                  <a:pt x="3235495" y="1573742"/>
                  <a:pt x="3234056" y="1578058"/>
                  <a:pt x="3233337" y="1584891"/>
                </a:cubicBezTo>
                <a:cubicBezTo>
                  <a:pt x="3231718" y="1584891"/>
                  <a:pt x="3229919" y="1588128"/>
                  <a:pt x="3227942" y="1594603"/>
                </a:cubicBezTo>
                <a:lnTo>
                  <a:pt x="3229021" y="1603234"/>
                </a:lnTo>
                <a:cubicBezTo>
                  <a:pt x="3229021" y="1605033"/>
                  <a:pt x="3225424" y="1609349"/>
                  <a:pt x="3218231" y="1616183"/>
                </a:cubicBezTo>
                <a:lnTo>
                  <a:pt x="3218231" y="1619419"/>
                </a:lnTo>
                <a:cubicBezTo>
                  <a:pt x="3228661" y="1619419"/>
                  <a:pt x="3237293" y="1623421"/>
                  <a:pt x="3244127" y="1631423"/>
                </a:cubicBezTo>
                <a:cubicBezTo>
                  <a:pt x="3244127" y="1633582"/>
                  <a:pt x="3245565" y="1634660"/>
                  <a:pt x="3248443" y="1634660"/>
                </a:cubicBezTo>
                <a:cubicBezTo>
                  <a:pt x="3255726" y="1645450"/>
                  <a:pt x="3262605" y="1650845"/>
                  <a:pt x="3269079" y="1650845"/>
                </a:cubicBezTo>
                <a:cubicBezTo>
                  <a:pt x="3274833" y="1660377"/>
                  <a:pt x="3279509" y="1666131"/>
                  <a:pt x="3283106" y="1668109"/>
                </a:cubicBezTo>
                <a:lnTo>
                  <a:pt x="3288501" y="1685373"/>
                </a:lnTo>
                <a:lnTo>
                  <a:pt x="3287422" y="1688610"/>
                </a:lnTo>
                <a:cubicBezTo>
                  <a:pt x="3289580" y="1688610"/>
                  <a:pt x="3290659" y="1690049"/>
                  <a:pt x="3290659" y="1692926"/>
                </a:cubicBezTo>
                <a:cubicBezTo>
                  <a:pt x="3290659" y="1696433"/>
                  <a:pt x="3287422" y="1702592"/>
                  <a:pt x="3280948" y="1711404"/>
                </a:cubicBezTo>
                <a:cubicBezTo>
                  <a:pt x="3280948" y="1717159"/>
                  <a:pt x="3275553" y="1720036"/>
                  <a:pt x="3264763" y="1720036"/>
                </a:cubicBezTo>
                <a:cubicBezTo>
                  <a:pt x="3260266" y="1717878"/>
                  <a:pt x="3254827" y="1716440"/>
                  <a:pt x="3248443" y="1715720"/>
                </a:cubicBezTo>
                <a:cubicBezTo>
                  <a:pt x="3244666" y="1712663"/>
                  <a:pt x="3241069" y="1704705"/>
                  <a:pt x="3237653" y="1691847"/>
                </a:cubicBezTo>
                <a:cubicBezTo>
                  <a:pt x="3235854" y="1691488"/>
                  <a:pt x="3234416" y="1686452"/>
                  <a:pt x="3233337" y="1676741"/>
                </a:cubicBezTo>
                <a:cubicBezTo>
                  <a:pt x="3233696" y="1674583"/>
                  <a:pt x="3235495" y="1672066"/>
                  <a:pt x="3238732" y="1669188"/>
                </a:cubicBezTo>
                <a:lnTo>
                  <a:pt x="3233337" y="1662715"/>
                </a:lnTo>
                <a:lnTo>
                  <a:pt x="3233337" y="1656241"/>
                </a:lnTo>
                <a:cubicBezTo>
                  <a:pt x="3233337" y="1652824"/>
                  <a:pt x="3230819" y="1647429"/>
                  <a:pt x="3225784" y="1640055"/>
                </a:cubicBezTo>
                <a:lnTo>
                  <a:pt x="3217152" y="1622657"/>
                </a:lnTo>
                <a:lnTo>
                  <a:pt x="3216073" y="1622657"/>
                </a:lnTo>
                <a:cubicBezTo>
                  <a:pt x="3213195" y="1623736"/>
                  <a:pt x="3211756" y="1626298"/>
                  <a:pt x="3211756" y="1630345"/>
                </a:cubicBezTo>
                <a:cubicBezTo>
                  <a:pt x="3218950" y="1632682"/>
                  <a:pt x="3222547" y="1636279"/>
                  <a:pt x="3222547" y="1641135"/>
                </a:cubicBezTo>
                <a:cubicBezTo>
                  <a:pt x="3220748" y="1643293"/>
                  <a:pt x="3217511" y="1644372"/>
                  <a:pt x="3212835" y="1644372"/>
                </a:cubicBezTo>
                <a:lnTo>
                  <a:pt x="3211756" y="1645450"/>
                </a:lnTo>
                <a:lnTo>
                  <a:pt x="3211756" y="1646530"/>
                </a:lnTo>
                <a:lnTo>
                  <a:pt x="3213914" y="1649767"/>
                </a:lnTo>
                <a:lnTo>
                  <a:pt x="3213914" y="1665952"/>
                </a:lnTo>
                <a:cubicBezTo>
                  <a:pt x="3216792" y="1669008"/>
                  <a:pt x="3218231" y="1671886"/>
                  <a:pt x="3218231" y="1674583"/>
                </a:cubicBezTo>
                <a:cubicBezTo>
                  <a:pt x="3218231" y="1676382"/>
                  <a:pt x="3216792" y="1678899"/>
                  <a:pt x="3213914" y="1682136"/>
                </a:cubicBezTo>
                <a:lnTo>
                  <a:pt x="3213914" y="1692926"/>
                </a:lnTo>
                <a:lnTo>
                  <a:pt x="3210677" y="1710325"/>
                </a:lnTo>
                <a:lnTo>
                  <a:pt x="3211756" y="1710325"/>
                </a:lnTo>
                <a:cubicBezTo>
                  <a:pt x="3216073" y="1711764"/>
                  <a:pt x="3218231" y="1714641"/>
                  <a:pt x="3218231" y="1718957"/>
                </a:cubicBezTo>
                <a:lnTo>
                  <a:pt x="3218231" y="1721115"/>
                </a:lnTo>
                <a:cubicBezTo>
                  <a:pt x="3215353" y="1728309"/>
                  <a:pt x="3213914" y="1734063"/>
                  <a:pt x="3213914" y="1738379"/>
                </a:cubicBezTo>
                <a:lnTo>
                  <a:pt x="3213914" y="1753485"/>
                </a:lnTo>
                <a:lnTo>
                  <a:pt x="3214993" y="1770884"/>
                </a:lnTo>
                <a:lnTo>
                  <a:pt x="3213914" y="1775200"/>
                </a:lnTo>
                <a:lnTo>
                  <a:pt x="3216073" y="1780595"/>
                </a:lnTo>
                <a:cubicBezTo>
                  <a:pt x="3216073" y="1786350"/>
                  <a:pt x="3208519" y="1790666"/>
                  <a:pt x="3193413" y="1793543"/>
                </a:cubicBezTo>
                <a:lnTo>
                  <a:pt x="3191255" y="1795701"/>
                </a:lnTo>
                <a:cubicBezTo>
                  <a:pt x="3175340" y="1794622"/>
                  <a:pt x="3167382" y="1791745"/>
                  <a:pt x="3167382" y="1787069"/>
                </a:cubicBezTo>
                <a:lnTo>
                  <a:pt x="3164145" y="1769805"/>
                </a:lnTo>
                <a:cubicBezTo>
                  <a:pt x="3165404" y="1764680"/>
                  <a:pt x="3166483" y="1762117"/>
                  <a:pt x="3167382" y="1762117"/>
                </a:cubicBezTo>
                <a:lnTo>
                  <a:pt x="3166303" y="1756722"/>
                </a:lnTo>
                <a:lnTo>
                  <a:pt x="3168461" y="1747011"/>
                </a:lnTo>
                <a:lnTo>
                  <a:pt x="3167382" y="1728668"/>
                </a:lnTo>
                <a:lnTo>
                  <a:pt x="3168461" y="1706009"/>
                </a:lnTo>
                <a:lnTo>
                  <a:pt x="3170619" y="1703851"/>
                </a:lnTo>
                <a:lnTo>
                  <a:pt x="3170619" y="1699535"/>
                </a:lnTo>
                <a:lnTo>
                  <a:pt x="3165224" y="1690768"/>
                </a:lnTo>
                <a:lnTo>
                  <a:pt x="3166303" y="1684294"/>
                </a:lnTo>
                <a:lnTo>
                  <a:pt x="3166303" y="1682136"/>
                </a:lnTo>
                <a:lnTo>
                  <a:pt x="3161987" y="1676741"/>
                </a:lnTo>
                <a:lnTo>
                  <a:pt x="3159829" y="1676741"/>
                </a:lnTo>
                <a:cubicBezTo>
                  <a:pt x="3147241" y="1689420"/>
                  <a:pt x="3138968" y="1695938"/>
                  <a:pt x="3135012" y="1696298"/>
                </a:cubicBezTo>
                <a:lnTo>
                  <a:pt x="3130696" y="1695084"/>
                </a:lnTo>
                <a:lnTo>
                  <a:pt x="3129617" y="1695084"/>
                </a:lnTo>
                <a:lnTo>
                  <a:pt x="3129617" y="1696298"/>
                </a:lnTo>
                <a:lnTo>
                  <a:pt x="3132854" y="1696298"/>
                </a:lnTo>
                <a:lnTo>
                  <a:pt x="3130696" y="1698456"/>
                </a:lnTo>
                <a:lnTo>
                  <a:pt x="3125301" y="1696298"/>
                </a:lnTo>
                <a:lnTo>
                  <a:pt x="3125301" y="1698456"/>
                </a:lnTo>
                <a:cubicBezTo>
                  <a:pt x="3129617" y="1698456"/>
                  <a:pt x="3131775" y="1699535"/>
                  <a:pt x="3131775" y="1701693"/>
                </a:cubicBezTo>
                <a:cubicBezTo>
                  <a:pt x="3129797" y="1703671"/>
                  <a:pt x="3125076" y="1705470"/>
                  <a:pt x="3117613" y="1707088"/>
                </a:cubicBezTo>
                <a:cubicBezTo>
                  <a:pt x="3117613" y="1708347"/>
                  <a:pt x="3113657" y="1710145"/>
                  <a:pt x="3105744" y="1712483"/>
                </a:cubicBezTo>
                <a:lnTo>
                  <a:pt x="3104665" y="1709246"/>
                </a:lnTo>
                <a:lnTo>
                  <a:pt x="3118692" y="1690768"/>
                </a:lnTo>
                <a:lnTo>
                  <a:pt x="3119771" y="1690768"/>
                </a:lnTo>
                <a:cubicBezTo>
                  <a:pt x="3121210" y="1690768"/>
                  <a:pt x="3121929" y="1691847"/>
                  <a:pt x="3121929" y="1694005"/>
                </a:cubicBezTo>
                <a:lnTo>
                  <a:pt x="3124222" y="1694005"/>
                </a:lnTo>
                <a:lnTo>
                  <a:pt x="3120850" y="1689689"/>
                </a:lnTo>
                <a:lnTo>
                  <a:pt x="3121929" y="1688610"/>
                </a:lnTo>
                <a:lnTo>
                  <a:pt x="3123008" y="1688610"/>
                </a:lnTo>
                <a:lnTo>
                  <a:pt x="3124222" y="1689689"/>
                </a:lnTo>
                <a:lnTo>
                  <a:pt x="3124222" y="1688610"/>
                </a:lnTo>
                <a:lnTo>
                  <a:pt x="3121929" y="1685373"/>
                </a:lnTo>
                <a:cubicBezTo>
                  <a:pt x="3136046" y="1666131"/>
                  <a:pt x="3144723" y="1655341"/>
                  <a:pt x="3147960" y="1653003"/>
                </a:cubicBezTo>
                <a:cubicBezTo>
                  <a:pt x="3149399" y="1645810"/>
                  <a:pt x="3154075" y="1634975"/>
                  <a:pt x="3161987" y="1620499"/>
                </a:cubicBezTo>
                <a:cubicBezTo>
                  <a:pt x="3161987" y="1617262"/>
                  <a:pt x="3166303" y="1603954"/>
                  <a:pt x="3174935" y="1580576"/>
                </a:cubicBezTo>
                <a:lnTo>
                  <a:pt x="3176014" y="1573023"/>
                </a:lnTo>
                <a:lnTo>
                  <a:pt x="3176014" y="1570865"/>
                </a:lnTo>
                <a:cubicBezTo>
                  <a:pt x="3173497" y="1566548"/>
                  <a:pt x="3169181" y="1564390"/>
                  <a:pt x="3163066" y="1564390"/>
                </a:cubicBezTo>
                <a:lnTo>
                  <a:pt x="3156592" y="1566548"/>
                </a:lnTo>
                <a:lnTo>
                  <a:pt x="3140407" y="1566548"/>
                </a:lnTo>
                <a:lnTo>
                  <a:pt x="3129617" y="1569785"/>
                </a:lnTo>
                <a:lnTo>
                  <a:pt x="3119771" y="1569785"/>
                </a:lnTo>
                <a:cubicBezTo>
                  <a:pt x="3117793" y="1569785"/>
                  <a:pt x="3116354" y="1565424"/>
                  <a:pt x="3115455" y="1556702"/>
                </a:cubicBezTo>
                <a:lnTo>
                  <a:pt x="3121929" y="1554544"/>
                </a:lnTo>
                <a:cubicBezTo>
                  <a:pt x="3125256" y="1554544"/>
                  <a:pt x="3129257" y="1556343"/>
                  <a:pt x="3133933" y="1559939"/>
                </a:cubicBezTo>
                <a:lnTo>
                  <a:pt x="3144723" y="1559939"/>
                </a:lnTo>
                <a:lnTo>
                  <a:pt x="3157671" y="1555624"/>
                </a:lnTo>
                <a:lnTo>
                  <a:pt x="3174935" y="1555624"/>
                </a:lnTo>
                <a:lnTo>
                  <a:pt x="3190042" y="1554544"/>
                </a:lnTo>
                <a:lnTo>
                  <a:pt x="3203124" y="1559939"/>
                </a:lnTo>
                <a:lnTo>
                  <a:pt x="3210677" y="1558861"/>
                </a:lnTo>
                <a:lnTo>
                  <a:pt x="3216073" y="1559939"/>
                </a:lnTo>
                <a:cubicBezTo>
                  <a:pt x="3225424" y="1558501"/>
                  <a:pt x="3230100" y="1555264"/>
                  <a:pt x="3230100" y="1550229"/>
                </a:cubicBezTo>
                <a:lnTo>
                  <a:pt x="3234416" y="1540518"/>
                </a:lnTo>
                <a:cubicBezTo>
                  <a:pt x="3238012" y="1540518"/>
                  <a:pt x="3242328" y="1538360"/>
                  <a:pt x="3247364" y="1534044"/>
                </a:cubicBezTo>
                <a:close/>
                <a:moveTo>
                  <a:pt x="3051659" y="1534044"/>
                </a:moveTo>
                <a:lnTo>
                  <a:pt x="3059347" y="1534044"/>
                </a:lnTo>
                <a:cubicBezTo>
                  <a:pt x="3061145" y="1536201"/>
                  <a:pt x="3068338" y="1539079"/>
                  <a:pt x="3080927" y="1542676"/>
                </a:cubicBezTo>
                <a:lnTo>
                  <a:pt x="3085243" y="1537281"/>
                </a:lnTo>
                <a:lnTo>
                  <a:pt x="3088480" y="1537281"/>
                </a:lnTo>
                <a:lnTo>
                  <a:pt x="3091717" y="1541596"/>
                </a:lnTo>
                <a:cubicBezTo>
                  <a:pt x="3097472" y="1542136"/>
                  <a:pt x="3100349" y="1544653"/>
                  <a:pt x="3100349" y="1549149"/>
                </a:cubicBezTo>
                <a:lnTo>
                  <a:pt x="3090638" y="1558861"/>
                </a:lnTo>
                <a:cubicBezTo>
                  <a:pt x="3090638" y="1562547"/>
                  <a:pt x="3092436" y="1569426"/>
                  <a:pt x="3096033" y="1579497"/>
                </a:cubicBezTo>
                <a:lnTo>
                  <a:pt x="3096033" y="1583813"/>
                </a:lnTo>
                <a:cubicBezTo>
                  <a:pt x="3093156" y="1586510"/>
                  <a:pt x="3091717" y="1592265"/>
                  <a:pt x="3091717" y="1601076"/>
                </a:cubicBezTo>
                <a:lnTo>
                  <a:pt x="3092796" y="1602156"/>
                </a:lnTo>
                <a:lnTo>
                  <a:pt x="3103586" y="1602156"/>
                </a:lnTo>
                <a:cubicBezTo>
                  <a:pt x="3108622" y="1605932"/>
                  <a:pt x="3111139" y="1609888"/>
                  <a:pt x="3111139" y="1614025"/>
                </a:cubicBezTo>
                <a:cubicBezTo>
                  <a:pt x="3118333" y="1617262"/>
                  <a:pt x="3121929" y="1625219"/>
                  <a:pt x="3121929" y="1637897"/>
                </a:cubicBezTo>
                <a:cubicBezTo>
                  <a:pt x="3118333" y="1637897"/>
                  <a:pt x="3115815" y="1643293"/>
                  <a:pt x="3114376" y="1654083"/>
                </a:cubicBezTo>
                <a:cubicBezTo>
                  <a:pt x="3110600" y="1659837"/>
                  <a:pt x="3108082" y="1662715"/>
                  <a:pt x="3106823" y="1662715"/>
                </a:cubicBezTo>
                <a:cubicBezTo>
                  <a:pt x="3103586" y="1662715"/>
                  <a:pt x="3100349" y="1660556"/>
                  <a:pt x="3097112" y="1656241"/>
                </a:cubicBezTo>
                <a:lnTo>
                  <a:pt x="3096033" y="1656241"/>
                </a:lnTo>
                <a:lnTo>
                  <a:pt x="3093875" y="1658398"/>
                </a:lnTo>
                <a:lnTo>
                  <a:pt x="3094954" y="1679978"/>
                </a:lnTo>
                <a:cubicBezTo>
                  <a:pt x="3093336" y="1679978"/>
                  <a:pt x="3091897" y="1693691"/>
                  <a:pt x="3090638" y="1721115"/>
                </a:cubicBezTo>
                <a:lnTo>
                  <a:pt x="3091717" y="1724352"/>
                </a:lnTo>
                <a:lnTo>
                  <a:pt x="3090638" y="1728668"/>
                </a:lnTo>
                <a:lnTo>
                  <a:pt x="3096033" y="1742695"/>
                </a:lnTo>
                <a:lnTo>
                  <a:pt x="3096033" y="1744853"/>
                </a:lnTo>
                <a:lnTo>
                  <a:pt x="3091717" y="1756722"/>
                </a:lnTo>
                <a:lnTo>
                  <a:pt x="3093875" y="1770884"/>
                </a:lnTo>
                <a:lnTo>
                  <a:pt x="3091717" y="1781674"/>
                </a:lnTo>
                <a:lnTo>
                  <a:pt x="3092796" y="1790306"/>
                </a:lnTo>
                <a:cubicBezTo>
                  <a:pt x="3088120" y="1793903"/>
                  <a:pt x="3084524" y="1795701"/>
                  <a:pt x="3082006" y="1795701"/>
                </a:cubicBezTo>
                <a:lnTo>
                  <a:pt x="3080927" y="1795701"/>
                </a:lnTo>
                <a:cubicBezTo>
                  <a:pt x="3079488" y="1795701"/>
                  <a:pt x="3078769" y="1794622"/>
                  <a:pt x="3078769" y="1792464"/>
                </a:cubicBezTo>
                <a:lnTo>
                  <a:pt x="3077690" y="1791385"/>
                </a:lnTo>
                <a:lnTo>
                  <a:pt x="3066900" y="1791385"/>
                </a:lnTo>
                <a:lnTo>
                  <a:pt x="3058268" y="1783832"/>
                </a:lnTo>
                <a:lnTo>
                  <a:pt x="3057189" y="1784911"/>
                </a:lnTo>
                <a:lnTo>
                  <a:pt x="3055975" y="1784911"/>
                </a:lnTo>
                <a:cubicBezTo>
                  <a:pt x="3054536" y="1784911"/>
                  <a:pt x="3053817" y="1783832"/>
                  <a:pt x="3053817" y="1781674"/>
                </a:cubicBezTo>
                <a:lnTo>
                  <a:pt x="3054896" y="1773042"/>
                </a:lnTo>
                <a:lnTo>
                  <a:pt x="3052738" y="1759959"/>
                </a:lnTo>
                <a:lnTo>
                  <a:pt x="3052738" y="1755643"/>
                </a:lnTo>
                <a:lnTo>
                  <a:pt x="3053817" y="1745932"/>
                </a:lnTo>
                <a:lnTo>
                  <a:pt x="3051659" y="1739458"/>
                </a:lnTo>
                <a:cubicBezTo>
                  <a:pt x="3052199" y="1732265"/>
                  <a:pt x="3053637" y="1728668"/>
                  <a:pt x="3055975" y="1728668"/>
                </a:cubicBezTo>
                <a:lnTo>
                  <a:pt x="3057189" y="1729747"/>
                </a:lnTo>
                <a:lnTo>
                  <a:pt x="3058268" y="1729747"/>
                </a:lnTo>
                <a:lnTo>
                  <a:pt x="3059347" y="1728668"/>
                </a:lnTo>
                <a:lnTo>
                  <a:pt x="3059347" y="1727589"/>
                </a:lnTo>
                <a:cubicBezTo>
                  <a:pt x="3056919" y="1727589"/>
                  <a:pt x="3054716" y="1721475"/>
                  <a:pt x="3052738" y="1709246"/>
                </a:cubicBezTo>
                <a:lnTo>
                  <a:pt x="3052738" y="1701693"/>
                </a:lnTo>
                <a:cubicBezTo>
                  <a:pt x="3052918" y="1696568"/>
                  <a:pt x="3053637" y="1694005"/>
                  <a:pt x="3054896" y="1694005"/>
                </a:cubicBezTo>
                <a:lnTo>
                  <a:pt x="3053817" y="1688610"/>
                </a:lnTo>
                <a:lnTo>
                  <a:pt x="3053817" y="1667030"/>
                </a:lnTo>
                <a:lnTo>
                  <a:pt x="3051659" y="1660556"/>
                </a:lnTo>
                <a:cubicBezTo>
                  <a:pt x="3045545" y="1666311"/>
                  <a:pt x="3040869" y="1669188"/>
                  <a:pt x="3037632" y="1669188"/>
                </a:cubicBezTo>
                <a:lnTo>
                  <a:pt x="3031158" y="1670267"/>
                </a:lnTo>
                <a:cubicBezTo>
                  <a:pt x="3026842" y="1662535"/>
                  <a:pt x="3024684" y="1655702"/>
                  <a:pt x="3024684" y="1649767"/>
                </a:cubicBezTo>
                <a:lnTo>
                  <a:pt x="3024684" y="1648688"/>
                </a:lnTo>
                <a:cubicBezTo>
                  <a:pt x="3024684" y="1647249"/>
                  <a:pt x="3025763" y="1646530"/>
                  <a:pt x="3027921" y="1646530"/>
                </a:cubicBezTo>
                <a:lnTo>
                  <a:pt x="3029000" y="1645450"/>
                </a:lnTo>
                <a:lnTo>
                  <a:pt x="3029000" y="1644372"/>
                </a:lnTo>
                <a:cubicBezTo>
                  <a:pt x="3025403" y="1643832"/>
                  <a:pt x="3023605" y="1642753"/>
                  <a:pt x="3023605" y="1641135"/>
                </a:cubicBezTo>
                <a:lnTo>
                  <a:pt x="3029000" y="1635740"/>
                </a:lnTo>
                <a:lnTo>
                  <a:pt x="3029000" y="1633582"/>
                </a:lnTo>
                <a:lnTo>
                  <a:pt x="3026842" y="1629265"/>
                </a:lnTo>
                <a:cubicBezTo>
                  <a:pt x="3032596" y="1617666"/>
                  <a:pt x="3037272" y="1611867"/>
                  <a:pt x="3040869" y="1611867"/>
                </a:cubicBezTo>
                <a:lnTo>
                  <a:pt x="3040869" y="1610788"/>
                </a:lnTo>
                <a:lnTo>
                  <a:pt x="3037632" y="1606471"/>
                </a:lnTo>
                <a:cubicBezTo>
                  <a:pt x="3037632" y="1604133"/>
                  <a:pt x="3038711" y="1601616"/>
                  <a:pt x="3040869" y="1598919"/>
                </a:cubicBezTo>
                <a:lnTo>
                  <a:pt x="3040869" y="1597839"/>
                </a:lnTo>
                <a:lnTo>
                  <a:pt x="3033316" y="1590286"/>
                </a:lnTo>
                <a:lnTo>
                  <a:pt x="3036553" y="1587050"/>
                </a:lnTo>
                <a:lnTo>
                  <a:pt x="3037632" y="1587050"/>
                </a:lnTo>
                <a:cubicBezTo>
                  <a:pt x="3041229" y="1587050"/>
                  <a:pt x="3044106" y="1589208"/>
                  <a:pt x="3046264" y="1593524"/>
                </a:cubicBezTo>
                <a:lnTo>
                  <a:pt x="3051659" y="1595681"/>
                </a:lnTo>
                <a:lnTo>
                  <a:pt x="3052738" y="1595681"/>
                </a:lnTo>
                <a:cubicBezTo>
                  <a:pt x="3054177" y="1588308"/>
                  <a:pt x="3056020" y="1582913"/>
                  <a:pt x="3058268" y="1579497"/>
                </a:cubicBezTo>
                <a:lnTo>
                  <a:pt x="3058268" y="1578418"/>
                </a:lnTo>
                <a:lnTo>
                  <a:pt x="3053817" y="1573023"/>
                </a:lnTo>
                <a:lnTo>
                  <a:pt x="3054896" y="1564390"/>
                </a:lnTo>
                <a:lnTo>
                  <a:pt x="3052738" y="1556702"/>
                </a:lnTo>
                <a:lnTo>
                  <a:pt x="3053817" y="1550229"/>
                </a:lnTo>
                <a:lnTo>
                  <a:pt x="3049501" y="1541596"/>
                </a:lnTo>
                <a:lnTo>
                  <a:pt x="3049501" y="1536201"/>
                </a:lnTo>
                <a:close/>
                <a:moveTo>
                  <a:pt x="8712332" y="1533910"/>
                </a:moveTo>
                <a:lnTo>
                  <a:pt x="8712332" y="1536068"/>
                </a:lnTo>
                <a:lnTo>
                  <a:pt x="8714490" y="1536068"/>
                </a:lnTo>
                <a:lnTo>
                  <a:pt x="8714490" y="1533910"/>
                </a:lnTo>
                <a:close/>
                <a:moveTo>
                  <a:pt x="203662" y="1533625"/>
                </a:moveTo>
                <a:lnTo>
                  <a:pt x="203662" y="1536861"/>
                </a:lnTo>
                <a:lnTo>
                  <a:pt x="204740" y="1536861"/>
                </a:lnTo>
                <a:lnTo>
                  <a:pt x="206898" y="1534703"/>
                </a:lnTo>
                <a:close/>
                <a:moveTo>
                  <a:pt x="1043775" y="1532695"/>
                </a:moveTo>
                <a:lnTo>
                  <a:pt x="1044854" y="1532695"/>
                </a:lnTo>
                <a:lnTo>
                  <a:pt x="1047012" y="1534853"/>
                </a:lnTo>
                <a:lnTo>
                  <a:pt x="1042696" y="1539168"/>
                </a:lnTo>
                <a:lnTo>
                  <a:pt x="1040538" y="1537011"/>
                </a:lnTo>
                <a:lnTo>
                  <a:pt x="1040538" y="1535931"/>
                </a:lnTo>
                <a:close/>
                <a:moveTo>
                  <a:pt x="213372" y="1532546"/>
                </a:moveTo>
                <a:lnTo>
                  <a:pt x="210135" y="1533625"/>
                </a:lnTo>
                <a:lnTo>
                  <a:pt x="210135" y="1534703"/>
                </a:lnTo>
                <a:lnTo>
                  <a:pt x="213372" y="1537806"/>
                </a:lnTo>
                <a:close/>
                <a:moveTo>
                  <a:pt x="7277922" y="1531821"/>
                </a:moveTo>
                <a:lnTo>
                  <a:pt x="7280080" y="1531821"/>
                </a:lnTo>
                <a:cubicBezTo>
                  <a:pt x="7303728" y="1545758"/>
                  <a:pt x="7315912" y="1555065"/>
                  <a:pt x="7316631" y="1559741"/>
                </a:cubicBezTo>
                <a:lnTo>
                  <a:pt x="7317710" y="1560819"/>
                </a:lnTo>
                <a:lnTo>
                  <a:pt x="7317710" y="1564056"/>
                </a:lnTo>
                <a:cubicBezTo>
                  <a:pt x="7311236" y="1569901"/>
                  <a:pt x="7307999" y="1577769"/>
                  <a:pt x="7307999" y="1587660"/>
                </a:cubicBezTo>
                <a:lnTo>
                  <a:pt x="7306920" y="1590896"/>
                </a:lnTo>
                <a:lnTo>
                  <a:pt x="7309078" y="1599394"/>
                </a:lnTo>
                <a:lnTo>
                  <a:pt x="7307999" y="1600473"/>
                </a:lnTo>
                <a:lnTo>
                  <a:pt x="7309078" y="1605868"/>
                </a:lnTo>
                <a:lnTo>
                  <a:pt x="7309078" y="1612342"/>
                </a:lnTo>
                <a:lnTo>
                  <a:pt x="7303818" y="1624210"/>
                </a:lnTo>
                <a:lnTo>
                  <a:pt x="7303818" y="1635945"/>
                </a:lnTo>
                <a:lnTo>
                  <a:pt x="7306920" y="1648893"/>
                </a:lnTo>
                <a:cubicBezTo>
                  <a:pt x="7306290" y="1661392"/>
                  <a:pt x="7304897" y="1668898"/>
                  <a:pt x="7302739" y="1671416"/>
                </a:cubicBezTo>
                <a:lnTo>
                  <a:pt x="7304897" y="1688545"/>
                </a:lnTo>
                <a:lnTo>
                  <a:pt x="7299502" y="1709046"/>
                </a:lnTo>
                <a:lnTo>
                  <a:pt x="7297344" y="1711204"/>
                </a:lnTo>
                <a:lnTo>
                  <a:pt x="7295186" y="1711204"/>
                </a:lnTo>
                <a:cubicBezTo>
                  <a:pt x="7295186" y="1706888"/>
                  <a:pt x="7294466" y="1704730"/>
                  <a:pt x="7293028" y="1704730"/>
                </a:cubicBezTo>
                <a:lnTo>
                  <a:pt x="7291949" y="1704730"/>
                </a:lnTo>
                <a:lnTo>
                  <a:pt x="7295186" y="1713227"/>
                </a:lnTo>
                <a:lnTo>
                  <a:pt x="7294107" y="1714306"/>
                </a:lnTo>
                <a:lnTo>
                  <a:pt x="7294107" y="1715385"/>
                </a:lnTo>
                <a:lnTo>
                  <a:pt x="7295186" y="1716464"/>
                </a:lnTo>
                <a:lnTo>
                  <a:pt x="7295186" y="1717543"/>
                </a:lnTo>
                <a:lnTo>
                  <a:pt x="7294107" y="1720780"/>
                </a:lnTo>
                <a:lnTo>
                  <a:pt x="7296265" y="1722938"/>
                </a:lnTo>
                <a:lnTo>
                  <a:pt x="7296265" y="1725096"/>
                </a:lnTo>
                <a:lnTo>
                  <a:pt x="7294107" y="1727254"/>
                </a:lnTo>
                <a:lnTo>
                  <a:pt x="7293028" y="1727254"/>
                </a:lnTo>
                <a:cubicBezTo>
                  <a:pt x="7291589" y="1727254"/>
                  <a:pt x="7290870" y="1725816"/>
                  <a:pt x="7290870" y="1722938"/>
                </a:cubicBezTo>
                <a:lnTo>
                  <a:pt x="7289791" y="1724017"/>
                </a:lnTo>
                <a:lnTo>
                  <a:pt x="7288712" y="1724017"/>
                </a:lnTo>
                <a:lnTo>
                  <a:pt x="7293028" y="1730491"/>
                </a:lnTo>
                <a:cubicBezTo>
                  <a:pt x="7293028" y="1736246"/>
                  <a:pt x="7287992" y="1741956"/>
                  <a:pt x="7277922" y="1747621"/>
                </a:cubicBezTo>
                <a:cubicBezTo>
                  <a:pt x="7274775" y="1747621"/>
                  <a:pt x="7267986" y="1750138"/>
                  <a:pt x="7257556" y="1755174"/>
                </a:cubicBezTo>
                <a:lnTo>
                  <a:pt x="7247979" y="1756253"/>
                </a:lnTo>
                <a:lnTo>
                  <a:pt x="7238268" y="1756253"/>
                </a:lnTo>
                <a:cubicBezTo>
                  <a:pt x="7235930" y="1754634"/>
                  <a:pt x="7232694" y="1746766"/>
                  <a:pt x="7228557" y="1732649"/>
                </a:cubicBezTo>
                <a:cubicBezTo>
                  <a:pt x="7221994" y="1723478"/>
                  <a:pt x="7213406" y="1716689"/>
                  <a:pt x="7202796" y="1712283"/>
                </a:cubicBezTo>
                <a:lnTo>
                  <a:pt x="7202796" y="1710125"/>
                </a:lnTo>
                <a:cubicBezTo>
                  <a:pt x="7202796" y="1707428"/>
                  <a:pt x="7213182" y="1705270"/>
                  <a:pt x="7233952" y="1703651"/>
                </a:cubicBezTo>
                <a:lnTo>
                  <a:pt x="7245821" y="1703651"/>
                </a:lnTo>
                <a:cubicBezTo>
                  <a:pt x="7248069" y="1703651"/>
                  <a:pt x="7250542" y="1696503"/>
                  <a:pt x="7253240" y="1682206"/>
                </a:cubicBezTo>
                <a:cubicBezTo>
                  <a:pt x="7255757" y="1680588"/>
                  <a:pt x="7258275" y="1675193"/>
                  <a:pt x="7260792" y="1666022"/>
                </a:cubicBezTo>
                <a:lnTo>
                  <a:pt x="7256476" y="1660627"/>
                </a:lnTo>
                <a:lnTo>
                  <a:pt x="7260792" y="1643498"/>
                </a:lnTo>
                <a:lnTo>
                  <a:pt x="7259714" y="1634866"/>
                </a:lnTo>
                <a:lnTo>
                  <a:pt x="7260792" y="1600473"/>
                </a:lnTo>
                <a:lnTo>
                  <a:pt x="7260792" y="1595213"/>
                </a:lnTo>
                <a:lnTo>
                  <a:pt x="7262950" y="1591976"/>
                </a:lnTo>
                <a:lnTo>
                  <a:pt x="7262950" y="1582265"/>
                </a:lnTo>
                <a:lnTo>
                  <a:pt x="7264030" y="1566215"/>
                </a:lnTo>
                <a:lnTo>
                  <a:pt x="7254318" y="1560819"/>
                </a:lnTo>
                <a:lnTo>
                  <a:pt x="7247979" y="1562977"/>
                </a:lnTo>
                <a:lnTo>
                  <a:pt x="7246900" y="1562977"/>
                </a:lnTo>
                <a:cubicBezTo>
                  <a:pt x="7243124" y="1562977"/>
                  <a:pt x="7240966" y="1561898"/>
                  <a:pt x="7240426" y="1559741"/>
                </a:cubicBezTo>
                <a:cubicBezTo>
                  <a:pt x="7240426" y="1556863"/>
                  <a:pt x="7246856" y="1554705"/>
                  <a:pt x="7259714" y="1553267"/>
                </a:cubicBezTo>
                <a:cubicBezTo>
                  <a:pt x="7267446" y="1547871"/>
                  <a:pt x="7272122" y="1542162"/>
                  <a:pt x="7273740" y="1536138"/>
                </a:cubicBezTo>
                <a:cubicBezTo>
                  <a:pt x="7276528" y="1536138"/>
                  <a:pt x="7277922" y="1534699"/>
                  <a:pt x="7277922" y="1531821"/>
                </a:cubicBezTo>
                <a:close/>
                <a:moveTo>
                  <a:pt x="178979" y="1531467"/>
                </a:moveTo>
                <a:cubicBezTo>
                  <a:pt x="176101" y="1531467"/>
                  <a:pt x="173584" y="1540413"/>
                  <a:pt x="171427" y="1558307"/>
                </a:cubicBezTo>
                <a:lnTo>
                  <a:pt x="172505" y="1561409"/>
                </a:lnTo>
                <a:lnTo>
                  <a:pt x="169402" y="1566804"/>
                </a:lnTo>
                <a:lnTo>
                  <a:pt x="169402" y="1568962"/>
                </a:lnTo>
                <a:cubicBezTo>
                  <a:pt x="172550" y="1572019"/>
                  <a:pt x="174304" y="1576290"/>
                  <a:pt x="174664" y="1581775"/>
                </a:cubicBezTo>
                <a:cubicBezTo>
                  <a:pt x="176101" y="1581775"/>
                  <a:pt x="177180" y="1578223"/>
                  <a:pt x="177901" y="1571120"/>
                </a:cubicBezTo>
                <a:cubicBezTo>
                  <a:pt x="179338" y="1571120"/>
                  <a:pt x="180058" y="1568962"/>
                  <a:pt x="180058" y="1564646"/>
                </a:cubicBezTo>
                <a:lnTo>
                  <a:pt x="183295" y="1561409"/>
                </a:lnTo>
                <a:lnTo>
                  <a:pt x="181137" y="1555070"/>
                </a:lnTo>
                <a:lnTo>
                  <a:pt x="182216" y="1533625"/>
                </a:lnTo>
                <a:lnTo>
                  <a:pt x="180058" y="1531467"/>
                </a:lnTo>
                <a:close/>
                <a:moveTo>
                  <a:pt x="5723389" y="1531212"/>
                </a:moveTo>
                <a:lnTo>
                  <a:pt x="5726626" y="1531212"/>
                </a:lnTo>
                <a:cubicBezTo>
                  <a:pt x="5739664" y="1534359"/>
                  <a:pt x="5748566" y="1538270"/>
                  <a:pt x="5753331" y="1542946"/>
                </a:cubicBezTo>
                <a:lnTo>
                  <a:pt x="5753331" y="1552657"/>
                </a:lnTo>
                <a:lnTo>
                  <a:pt x="5771674" y="1553736"/>
                </a:lnTo>
                <a:lnTo>
                  <a:pt x="5779092" y="1553736"/>
                </a:lnTo>
                <a:cubicBezTo>
                  <a:pt x="5790692" y="1557422"/>
                  <a:pt x="5797121" y="1560255"/>
                  <a:pt x="5798380" y="1562233"/>
                </a:cubicBezTo>
                <a:cubicBezTo>
                  <a:pt x="5794154" y="1571314"/>
                  <a:pt x="5792040" y="1577384"/>
                  <a:pt x="5792040" y="1580441"/>
                </a:cubicBezTo>
                <a:lnTo>
                  <a:pt x="5795143" y="1605123"/>
                </a:lnTo>
                <a:cubicBezTo>
                  <a:pt x="5794513" y="1629400"/>
                  <a:pt x="5792760" y="1641540"/>
                  <a:pt x="5789882" y="1641540"/>
                </a:cubicBezTo>
                <a:lnTo>
                  <a:pt x="5793119" y="1650171"/>
                </a:lnTo>
                <a:lnTo>
                  <a:pt x="5790961" y="1652330"/>
                </a:lnTo>
                <a:lnTo>
                  <a:pt x="5783408" y="1652330"/>
                </a:lnTo>
                <a:cubicBezTo>
                  <a:pt x="5781430" y="1652330"/>
                  <a:pt x="5777879" y="1654083"/>
                  <a:pt x="5772753" y="1657591"/>
                </a:cubicBezTo>
                <a:lnTo>
                  <a:pt x="5759805" y="1652330"/>
                </a:lnTo>
                <a:cubicBezTo>
                  <a:pt x="5759805" y="1648194"/>
                  <a:pt x="5757647" y="1645676"/>
                  <a:pt x="5753331" y="1644776"/>
                </a:cubicBezTo>
                <a:cubicBezTo>
                  <a:pt x="5750544" y="1645496"/>
                  <a:pt x="5749150" y="1647654"/>
                  <a:pt x="5749150" y="1651250"/>
                </a:cubicBezTo>
                <a:lnTo>
                  <a:pt x="5750229" y="1655567"/>
                </a:lnTo>
                <a:lnTo>
                  <a:pt x="5748071" y="1678090"/>
                </a:lnTo>
                <a:lnTo>
                  <a:pt x="5749150" y="1681192"/>
                </a:lnTo>
                <a:lnTo>
                  <a:pt x="5745913" y="1684429"/>
                </a:lnTo>
                <a:lnTo>
                  <a:pt x="5749150" y="1697377"/>
                </a:lnTo>
                <a:lnTo>
                  <a:pt x="5749150" y="1706953"/>
                </a:lnTo>
                <a:lnTo>
                  <a:pt x="5745913" y="1711269"/>
                </a:lnTo>
                <a:cubicBezTo>
                  <a:pt x="5748071" y="1713427"/>
                  <a:pt x="5749510" y="1721295"/>
                  <a:pt x="5750229" y="1734873"/>
                </a:cubicBezTo>
                <a:cubicBezTo>
                  <a:pt x="5751848" y="1734873"/>
                  <a:pt x="5752882" y="1738784"/>
                  <a:pt x="5753331" y="1746607"/>
                </a:cubicBezTo>
                <a:lnTo>
                  <a:pt x="5752387" y="1746607"/>
                </a:lnTo>
                <a:lnTo>
                  <a:pt x="5753331" y="1747686"/>
                </a:lnTo>
                <a:lnTo>
                  <a:pt x="5753331" y="1753081"/>
                </a:lnTo>
                <a:lnTo>
                  <a:pt x="5750229" y="1759555"/>
                </a:lnTo>
                <a:lnTo>
                  <a:pt x="5751308" y="1760634"/>
                </a:lnTo>
                <a:lnTo>
                  <a:pt x="5758726" y="1760634"/>
                </a:lnTo>
                <a:cubicBezTo>
                  <a:pt x="5760165" y="1760634"/>
                  <a:pt x="5762323" y="1757037"/>
                  <a:pt x="5765200" y="1749844"/>
                </a:cubicBezTo>
                <a:lnTo>
                  <a:pt x="5757647" y="1737031"/>
                </a:lnTo>
                <a:lnTo>
                  <a:pt x="5757647" y="1734873"/>
                </a:lnTo>
                <a:lnTo>
                  <a:pt x="5760884" y="1724083"/>
                </a:lnTo>
                <a:lnTo>
                  <a:pt x="5759805" y="1711269"/>
                </a:lnTo>
                <a:cubicBezTo>
                  <a:pt x="5760525" y="1701109"/>
                  <a:pt x="5761963" y="1692162"/>
                  <a:pt x="5764121" y="1684429"/>
                </a:cubicBezTo>
                <a:lnTo>
                  <a:pt x="5764121" y="1682271"/>
                </a:lnTo>
                <a:lnTo>
                  <a:pt x="5756568" y="1665143"/>
                </a:lnTo>
                <a:lnTo>
                  <a:pt x="5756568" y="1662985"/>
                </a:lnTo>
                <a:cubicBezTo>
                  <a:pt x="5756568" y="1661186"/>
                  <a:pt x="5758007" y="1660107"/>
                  <a:pt x="5760884" y="1659748"/>
                </a:cubicBezTo>
                <a:cubicBezTo>
                  <a:pt x="5763942" y="1659748"/>
                  <a:pt x="5773608" y="1662625"/>
                  <a:pt x="5789882" y="1668379"/>
                </a:cubicBezTo>
                <a:lnTo>
                  <a:pt x="5793119" y="1667300"/>
                </a:lnTo>
                <a:cubicBezTo>
                  <a:pt x="5796806" y="1667300"/>
                  <a:pt x="5800718" y="1669098"/>
                  <a:pt x="5804854" y="1672695"/>
                </a:cubicBezTo>
                <a:cubicBezTo>
                  <a:pt x="5804854" y="1674134"/>
                  <a:pt x="5802696" y="1674853"/>
                  <a:pt x="5798380" y="1674853"/>
                </a:cubicBezTo>
                <a:cubicBezTo>
                  <a:pt x="5798380" y="1677101"/>
                  <a:pt x="5799459" y="1679574"/>
                  <a:pt x="5801617" y="1682271"/>
                </a:cubicBezTo>
                <a:lnTo>
                  <a:pt x="5801617" y="1685508"/>
                </a:lnTo>
                <a:cubicBezTo>
                  <a:pt x="5801617" y="1689105"/>
                  <a:pt x="5800897" y="1690903"/>
                  <a:pt x="5799459" y="1690903"/>
                </a:cubicBezTo>
                <a:lnTo>
                  <a:pt x="5800538" y="1696298"/>
                </a:lnTo>
                <a:lnTo>
                  <a:pt x="5800538" y="1715585"/>
                </a:lnTo>
                <a:lnTo>
                  <a:pt x="5801617" y="1723004"/>
                </a:lnTo>
                <a:lnTo>
                  <a:pt x="5800538" y="1724083"/>
                </a:lnTo>
                <a:lnTo>
                  <a:pt x="5799459" y="1724083"/>
                </a:lnTo>
                <a:lnTo>
                  <a:pt x="5797422" y="1722795"/>
                </a:lnTo>
                <a:lnTo>
                  <a:pt x="5797335" y="1722565"/>
                </a:lnTo>
                <a:lnTo>
                  <a:pt x="5796655" y="1722310"/>
                </a:lnTo>
                <a:lnTo>
                  <a:pt x="5787724" y="1716664"/>
                </a:lnTo>
                <a:lnTo>
                  <a:pt x="5784487" y="1716664"/>
                </a:lnTo>
                <a:lnTo>
                  <a:pt x="5784487" y="1717743"/>
                </a:lnTo>
                <a:lnTo>
                  <a:pt x="5796655" y="1722310"/>
                </a:lnTo>
                <a:lnTo>
                  <a:pt x="5797422" y="1722795"/>
                </a:lnTo>
                <a:lnTo>
                  <a:pt x="5801617" y="1733794"/>
                </a:lnTo>
                <a:lnTo>
                  <a:pt x="5804854" y="1740133"/>
                </a:lnTo>
                <a:lnTo>
                  <a:pt x="5804854" y="1741212"/>
                </a:lnTo>
                <a:lnTo>
                  <a:pt x="5802696" y="1744449"/>
                </a:lnTo>
                <a:lnTo>
                  <a:pt x="5802696" y="1748765"/>
                </a:lnTo>
                <a:cubicBezTo>
                  <a:pt x="5802696" y="1754879"/>
                  <a:pt x="5801257" y="1760229"/>
                  <a:pt x="5798380" y="1764815"/>
                </a:cubicBezTo>
                <a:lnTo>
                  <a:pt x="5800538" y="1773447"/>
                </a:lnTo>
                <a:lnTo>
                  <a:pt x="5800538" y="1774526"/>
                </a:lnTo>
                <a:cubicBezTo>
                  <a:pt x="5800538" y="1781629"/>
                  <a:pt x="5796986" y="1785181"/>
                  <a:pt x="5789882" y="1785181"/>
                </a:cubicBezTo>
                <a:lnTo>
                  <a:pt x="5784487" y="1786260"/>
                </a:lnTo>
                <a:cubicBezTo>
                  <a:pt x="5783588" y="1782753"/>
                  <a:pt x="5782509" y="1781000"/>
                  <a:pt x="5781250" y="1781000"/>
                </a:cubicBezTo>
                <a:cubicBezTo>
                  <a:pt x="5779992" y="1781000"/>
                  <a:pt x="5778913" y="1783473"/>
                  <a:pt x="5778013" y="1788418"/>
                </a:cubicBezTo>
                <a:lnTo>
                  <a:pt x="5771674" y="1788418"/>
                </a:lnTo>
                <a:cubicBezTo>
                  <a:pt x="5765200" y="1786979"/>
                  <a:pt x="5761963" y="1785181"/>
                  <a:pt x="5761963" y="1783023"/>
                </a:cubicBezTo>
                <a:lnTo>
                  <a:pt x="5761963" y="1772368"/>
                </a:lnTo>
                <a:lnTo>
                  <a:pt x="5759805" y="1770210"/>
                </a:lnTo>
                <a:lnTo>
                  <a:pt x="5741597" y="1770210"/>
                </a:lnTo>
                <a:lnTo>
                  <a:pt x="5730942" y="1771289"/>
                </a:lnTo>
                <a:cubicBezTo>
                  <a:pt x="5730762" y="1769670"/>
                  <a:pt x="5725007" y="1767153"/>
                  <a:pt x="5713678" y="1763736"/>
                </a:cubicBezTo>
                <a:cubicBezTo>
                  <a:pt x="5712779" y="1756992"/>
                  <a:pt x="5711025" y="1752002"/>
                  <a:pt x="5708418" y="1748765"/>
                </a:cubicBezTo>
                <a:lnTo>
                  <a:pt x="5708418" y="1745528"/>
                </a:lnTo>
                <a:lnTo>
                  <a:pt x="5712599" y="1740133"/>
                </a:lnTo>
                <a:lnTo>
                  <a:pt x="5712599" y="1737031"/>
                </a:lnTo>
                <a:lnTo>
                  <a:pt x="5711655" y="1725162"/>
                </a:lnTo>
                <a:lnTo>
                  <a:pt x="5712599" y="1720846"/>
                </a:lnTo>
                <a:lnTo>
                  <a:pt x="5711655" y="1719767"/>
                </a:lnTo>
                <a:lnTo>
                  <a:pt x="5711655" y="1718822"/>
                </a:lnTo>
                <a:lnTo>
                  <a:pt x="5712599" y="1712348"/>
                </a:lnTo>
                <a:lnTo>
                  <a:pt x="5709497" y="1709111"/>
                </a:lnTo>
                <a:lnTo>
                  <a:pt x="5710576" y="1700479"/>
                </a:lnTo>
                <a:lnTo>
                  <a:pt x="5708418" y="1690903"/>
                </a:lnTo>
                <a:lnTo>
                  <a:pt x="5710576" y="1684429"/>
                </a:lnTo>
                <a:lnTo>
                  <a:pt x="5709497" y="1671616"/>
                </a:lnTo>
                <a:lnTo>
                  <a:pt x="5713678" y="1666222"/>
                </a:lnTo>
                <a:lnTo>
                  <a:pt x="5712599" y="1665143"/>
                </a:lnTo>
                <a:lnTo>
                  <a:pt x="5712599" y="1650171"/>
                </a:lnTo>
                <a:lnTo>
                  <a:pt x="5707339" y="1644776"/>
                </a:lnTo>
                <a:lnTo>
                  <a:pt x="5706260" y="1645855"/>
                </a:lnTo>
                <a:lnTo>
                  <a:pt x="5705181" y="1645855"/>
                </a:lnTo>
                <a:lnTo>
                  <a:pt x="5707339" y="1656646"/>
                </a:lnTo>
                <a:lnTo>
                  <a:pt x="5706260" y="1657591"/>
                </a:lnTo>
                <a:lnTo>
                  <a:pt x="5704102" y="1657591"/>
                </a:lnTo>
                <a:lnTo>
                  <a:pt x="5700865" y="1655567"/>
                </a:lnTo>
                <a:lnTo>
                  <a:pt x="5697628" y="1657591"/>
                </a:lnTo>
                <a:lnTo>
                  <a:pt x="5688051" y="1657591"/>
                </a:lnTo>
                <a:lnTo>
                  <a:pt x="5684814" y="1655567"/>
                </a:lnTo>
                <a:lnTo>
                  <a:pt x="5677261" y="1655567"/>
                </a:lnTo>
                <a:lnTo>
                  <a:pt x="5668764" y="1657591"/>
                </a:lnTo>
                <a:lnTo>
                  <a:pt x="5666606" y="1657591"/>
                </a:lnTo>
                <a:lnTo>
                  <a:pt x="5660132" y="1652330"/>
                </a:lnTo>
                <a:lnTo>
                  <a:pt x="5660132" y="1650171"/>
                </a:lnTo>
                <a:cubicBezTo>
                  <a:pt x="5664448" y="1647474"/>
                  <a:pt x="5666606" y="1642483"/>
                  <a:pt x="5666606" y="1635200"/>
                </a:cubicBezTo>
                <a:lnTo>
                  <a:pt x="5664448" y="1628726"/>
                </a:lnTo>
                <a:lnTo>
                  <a:pt x="5665527" y="1627647"/>
                </a:lnTo>
                <a:lnTo>
                  <a:pt x="5664448" y="1620094"/>
                </a:lnTo>
                <a:lnTo>
                  <a:pt x="5664448" y="1619015"/>
                </a:lnTo>
                <a:lnTo>
                  <a:pt x="5666606" y="1606202"/>
                </a:lnTo>
                <a:lnTo>
                  <a:pt x="5664448" y="1584757"/>
                </a:lnTo>
                <a:lnTo>
                  <a:pt x="5666606" y="1578283"/>
                </a:lnTo>
                <a:cubicBezTo>
                  <a:pt x="5666606" y="1570640"/>
                  <a:pt x="5665168" y="1563851"/>
                  <a:pt x="5662290" y="1557917"/>
                </a:cubicBezTo>
                <a:cubicBezTo>
                  <a:pt x="5663729" y="1554770"/>
                  <a:pt x="5665168" y="1553017"/>
                  <a:pt x="5666606" y="1552657"/>
                </a:cubicBezTo>
                <a:lnTo>
                  <a:pt x="5675103" y="1553736"/>
                </a:lnTo>
                <a:lnTo>
                  <a:pt x="5682656" y="1552657"/>
                </a:lnTo>
                <a:cubicBezTo>
                  <a:pt x="5684814" y="1559041"/>
                  <a:pt x="5686972" y="1562233"/>
                  <a:pt x="5689130" y="1562233"/>
                </a:cubicBezTo>
                <a:cubicBezTo>
                  <a:pt x="5691019" y="1562233"/>
                  <a:pt x="5692413" y="1560075"/>
                  <a:pt x="5693312" y="1555759"/>
                </a:cubicBezTo>
                <a:lnTo>
                  <a:pt x="5697628" y="1553736"/>
                </a:lnTo>
                <a:lnTo>
                  <a:pt x="5699786" y="1553736"/>
                </a:lnTo>
                <a:lnTo>
                  <a:pt x="5710576" y="1558996"/>
                </a:lnTo>
                <a:lnTo>
                  <a:pt x="5712599" y="1551578"/>
                </a:lnTo>
                <a:lnTo>
                  <a:pt x="5709497" y="1539709"/>
                </a:lnTo>
                <a:lnTo>
                  <a:pt x="5709497" y="1538630"/>
                </a:lnTo>
                <a:cubicBezTo>
                  <a:pt x="5709497" y="1533684"/>
                  <a:pt x="5714127" y="1531212"/>
                  <a:pt x="5723389" y="1531212"/>
                </a:cubicBezTo>
                <a:close/>
                <a:moveTo>
                  <a:pt x="8600250" y="1530673"/>
                </a:moveTo>
                <a:cubicBezTo>
                  <a:pt x="8604386" y="1534629"/>
                  <a:pt x="8614098" y="1537147"/>
                  <a:pt x="8629384" y="1538226"/>
                </a:cubicBezTo>
                <a:cubicBezTo>
                  <a:pt x="8629384" y="1541283"/>
                  <a:pt x="8637296" y="1545240"/>
                  <a:pt x="8653122" y="1550095"/>
                </a:cubicBezTo>
                <a:lnTo>
                  <a:pt x="8653122" y="1551174"/>
                </a:lnTo>
                <a:cubicBezTo>
                  <a:pt x="8647727" y="1558907"/>
                  <a:pt x="8641612" y="1563942"/>
                  <a:pt x="8634778" y="1566280"/>
                </a:cubicBezTo>
                <a:cubicBezTo>
                  <a:pt x="8634778" y="1575452"/>
                  <a:pt x="8629024" y="1580847"/>
                  <a:pt x="8617514" y="1582465"/>
                </a:cubicBezTo>
                <a:lnTo>
                  <a:pt x="8617514" y="1585702"/>
                </a:lnTo>
                <a:cubicBezTo>
                  <a:pt x="8617514" y="1587860"/>
                  <a:pt x="8622190" y="1590018"/>
                  <a:pt x="8631542" y="1592176"/>
                </a:cubicBezTo>
                <a:lnTo>
                  <a:pt x="8638016" y="1592176"/>
                </a:lnTo>
                <a:lnTo>
                  <a:pt x="8638016" y="1586781"/>
                </a:lnTo>
                <a:cubicBezTo>
                  <a:pt x="8638016" y="1582825"/>
                  <a:pt x="8639454" y="1580307"/>
                  <a:pt x="8642332" y="1579228"/>
                </a:cubicBezTo>
                <a:cubicBezTo>
                  <a:pt x="8650604" y="1579228"/>
                  <a:pt x="8659955" y="1582465"/>
                  <a:pt x="8670386" y="1588939"/>
                </a:cubicBezTo>
                <a:lnTo>
                  <a:pt x="8680097" y="1592176"/>
                </a:lnTo>
                <a:lnTo>
                  <a:pt x="8688729" y="1590018"/>
                </a:lnTo>
                <a:lnTo>
                  <a:pt x="8692910" y="1591097"/>
                </a:lnTo>
                <a:lnTo>
                  <a:pt x="8691831" y="1584623"/>
                </a:lnTo>
                <a:lnTo>
                  <a:pt x="8696147" y="1574912"/>
                </a:lnTo>
                <a:lnTo>
                  <a:pt x="8695068" y="1573833"/>
                </a:lnTo>
                <a:lnTo>
                  <a:pt x="8693989" y="1573833"/>
                </a:lnTo>
                <a:lnTo>
                  <a:pt x="8686571" y="1580307"/>
                </a:lnTo>
                <a:lnTo>
                  <a:pt x="8683334" y="1580307"/>
                </a:lnTo>
                <a:lnTo>
                  <a:pt x="8674702" y="1578149"/>
                </a:lnTo>
                <a:lnTo>
                  <a:pt x="8668228" y="1580307"/>
                </a:lnTo>
                <a:cubicBezTo>
                  <a:pt x="8651683" y="1578509"/>
                  <a:pt x="8643410" y="1575631"/>
                  <a:pt x="8643410" y="1571675"/>
                </a:cubicBezTo>
                <a:lnTo>
                  <a:pt x="8642332" y="1570596"/>
                </a:lnTo>
                <a:lnTo>
                  <a:pt x="8642332" y="1569517"/>
                </a:lnTo>
                <a:cubicBezTo>
                  <a:pt x="8643410" y="1565920"/>
                  <a:pt x="8645928" y="1564122"/>
                  <a:pt x="8649885" y="1564122"/>
                </a:cubicBezTo>
                <a:lnTo>
                  <a:pt x="8666070" y="1568438"/>
                </a:lnTo>
                <a:cubicBezTo>
                  <a:pt x="8666070" y="1566460"/>
                  <a:pt x="8669666" y="1565021"/>
                  <a:pt x="8676860" y="1564122"/>
                </a:cubicBezTo>
                <a:lnTo>
                  <a:pt x="8680097" y="1564122"/>
                </a:lnTo>
                <a:cubicBezTo>
                  <a:pt x="8684413" y="1564122"/>
                  <a:pt x="8686571" y="1566280"/>
                  <a:pt x="8686571" y="1570596"/>
                </a:cubicBezTo>
                <a:lnTo>
                  <a:pt x="8688729" y="1570596"/>
                </a:lnTo>
                <a:cubicBezTo>
                  <a:pt x="8693674" y="1568438"/>
                  <a:pt x="8696147" y="1565560"/>
                  <a:pt x="8696147" y="1561963"/>
                </a:cubicBezTo>
                <a:lnTo>
                  <a:pt x="8696147" y="1544700"/>
                </a:lnTo>
                <a:lnTo>
                  <a:pt x="8699384" y="1539305"/>
                </a:lnTo>
                <a:lnTo>
                  <a:pt x="8695068" y="1534989"/>
                </a:lnTo>
                <a:lnTo>
                  <a:pt x="8695068" y="1533910"/>
                </a:lnTo>
                <a:cubicBezTo>
                  <a:pt x="8695068" y="1532651"/>
                  <a:pt x="8696866" y="1531572"/>
                  <a:pt x="8700463" y="1530673"/>
                </a:cubicBezTo>
                <a:lnTo>
                  <a:pt x="8709095" y="1531752"/>
                </a:lnTo>
                <a:lnTo>
                  <a:pt x="8714490" y="1530673"/>
                </a:lnTo>
                <a:lnTo>
                  <a:pt x="8716648" y="1532831"/>
                </a:lnTo>
                <a:lnTo>
                  <a:pt x="8718806" y="1532831"/>
                </a:lnTo>
                <a:lnTo>
                  <a:pt x="8718806" y="1531752"/>
                </a:lnTo>
                <a:lnTo>
                  <a:pt x="8726359" y="1532831"/>
                </a:lnTo>
                <a:lnTo>
                  <a:pt x="8727438" y="1532831"/>
                </a:lnTo>
                <a:lnTo>
                  <a:pt x="8737149" y="1531752"/>
                </a:lnTo>
                <a:cubicBezTo>
                  <a:pt x="8749558" y="1535349"/>
                  <a:pt x="8756032" y="1538226"/>
                  <a:pt x="8756571" y="1540384"/>
                </a:cubicBezTo>
                <a:lnTo>
                  <a:pt x="8756571" y="1542542"/>
                </a:lnTo>
                <a:cubicBezTo>
                  <a:pt x="8756571" y="1545060"/>
                  <a:pt x="8752974" y="1546858"/>
                  <a:pt x="8745781" y="1547937"/>
                </a:cubicBezTo>
                <a:cubicBezTo>
                  <a:pt x="8746320" y="1555670"/>
                  <a:pt x="8747400" y="1560346"/>
                  <a:pt x="8749018" y="1561963"/>
                </a:cubicBezTo>
                <a:lnTo>
                  <a:pt x="8747939" y="1568438"/>
                </a:lnTo>
                <a:lnTo>
                  <a:pt x="8750097" y="1568438"/>
                </a:lnTo>
                <a:lnTo>
                  <a:pt x="8754413" y="1567359"/>
                </a:lnTo>
                <a:lnTo>
                  <a:pt x="8760887" y="1569517"/>
                </a:lnTo>
                <a:lnTo>
                  <a:pt x="8761966" y="1569517"/>
                </a:lnTo>
                <a:cubicBezTo>
                  <a:pt x="8764843" y="1568259"/>
                  <a:pt x="8767721" y="1563942"/>
                  <a:pt x="8770598" y="1556569"/>
                </a:cubicBezTo>
                <a:cubicBezTo>
                  <a:pt x="8772217" y="1556569"/>
                  <a:pt x="8776892" y="1550455"/>
                  <a:pt x="8784625" y="1538226"/>
                </a:cubicBezTo>
                <a:lnTo>
                  <a:pt x="8786783" y="1538226"/>
                </a:lnTo>
                <a:lnTo>
                  <a:pt x="8798652" y="1554411"/>
                </a:lnTo>
                <a:cubicBezTo>
                  <a:pt x="8798652" y="1556389"/>
                  <a:pt x="8801889" y="1558547"/>
                  <a:pt x="8808363" y="1560885"/>
                </a:cubicBezTo>
                <a:lnTo>
                  <a:pt x="8808363" y="1563043"/>
                </a:lnTo>
                <a:cubicBezTo>
                  <a:pt x="8813399" y="1564841"/>
                  <a:pt x="8815916" y="1566639"/>
                  <a:pt x="8815916" y="1568438"/>
                </a:cubicBezTo>
                <a:lnTo>
                  <a:pt x="8808363" y="1575991"/>
                </a:lnTo>
                <a:lnTo>
                  <a:pt x="8798652" y="1575991"/>
                </a:lnTo>
                <a:lnTo>
                  <a:pt x="8793257" y="1582465"/>
                </a:lnTo>
                <a:cubicBezTo>
                  <a:pt x="8793617" y="1583903"/>
                  <a:pt x="8799372" y="1587500"/>
                  <a:pt x="8810521" y="1593255"/>
                </a:cubicBezTo>
                <a:lnTo>
                  <a:pt x="8811600" y="1598650"/>
                </a:lnTo>
                <a:lnTo>
                  <a:pt x="8820232" y="1598650"/>
                </a:lnTo>
                <a:lnTo>
                  <a:pt x="8824548" y="1602965"/>
                </a:lnTo>
                <a:lnTo>
                  <a:pt x="8824548" y="1604045"/>
                </a:lnTo>
                <a:cubicBezTo>
                  <a:pt x="8824189" y="1605843"/>
                  <a:pt x="8819513" y="1608720"/>
                  <a:pt x="8810521" y="1612677"/>
                </a:cubicBezTo>
                <a:lnTo>
                  <a:pt x="8806205" y="1624546"/>
                </a:lnTo>
                <a:lnTo>
                  <a:pt x="8808363" y="1631020"/>
                </a:lnTo>
                <a:lnTo>
                  <a:pt x="8807284" y="1635335"/>
                </a:lnTo>
                <a:cubicBezTo>
                  <a:pt x="8810881" y="1640192"/>
                  <a:pt x="8812679" y="1643788"/>
                  <a:pt x="8812679" y="1646126"/>
                </a:cubicBezTo>
                <a:lnTo>
                  <a:pt x="8812679" y="1649363"/>
                </a:lnTo>
                <a:cubicBezTo>
                  <a:pt x="8808004" y="1663660"/>
                  <a:pt x="8803328" y="1670807"/>
                  <a:pt x="8798652" y="1670807"/>
                </a:cubicBezTo>
                <a:lnTo>
                  <a:pt x="8798652" y="1671886"/>
                </a:lnTo>
                <a:cubicBezTo>
                  <a:pt x="8798652" y="1674044"/>
                  <a:pt x="8802968" y="1676561"/>
                  <a:pt x="8811600" y="1679439"/>
                </a:cubicBezTo>
                <a:cubicBezTo>
                  <a:pt x="8811600" y="1681956"/>
                  <a:pt x="8814478" y="1685553"/>
                  <a:pt x="8820232" y="1690229"/>
                </a:cubicBezTo>
                <a:lnTo>
                  <a:pt x="8820232" y="1691308"/>
                </a:lnTo>
                <a:lnTo>
                  <a:pt x="8815916" y="1695624"/>
                </a:lnTo>
                <a:lnTo>
                  <a:pt x="8813758" y="1695624"/>
                </a:lnTo>
                <a:cubicBezTo>
                  <a:pt x="8805306" y="1695624"/>
                  <a:pt x="8795955" y="1697063"/>
                  <a:pt x="8785704" y="1699940"/>
                </a:cubicBezTo>
                <a:lnTo>
                  <a:pt x="8777072" y="1699940"/>
                </a:lnTo>
                <a:cubicBezTo>
                  <a:pt x="8772037" y="1699940"/>
                  <a:pt x="8768080" y="1699221"/>
                  <a:pt x="8765203" y="1697782"/>
                </a:cubicBezTo>
                <a:lnTo>
                  <a:pt x="8759808" y="1698861"/>
                </a:lnTo>
                <a:cubicBezTo>
                  <a:pt x="8746860" y="1698142"/>
                  <a:pt x="8740386" y="1695984"/>
                  <a:pt x="8740386" y="1692387"/>
                </a:cubicBezTo>
                <a:lnTo>
                  <a:pt x="8740386" y="1691308"/>
                </a:lnTo>
                <a:cubicBezTo>
                  <a:pt x="8740386" y="1689689"/>
                  <a:pt x="8742904" y="1688610"/>
                  <a:pt x="8747939" y="1688071"/>
                </a:cubicBezTo>
                <a:lnTo>
                  <a:pt x="8755492" y="1691308"/>
                </a:lnTo>
                <a:cubicBezTo>
                  <a:pt x="8766282" y="1688431"/>
                  <a:pt x="8771677" y="1684115"/>
                  <a:pt x="8771677" y="1678360"/>
                </a:cubicBezTo>
                <a:cubicBezTo>
                  <a:pt x="8769159" y="1675482"/>
                  <a:pt x="8762326" y="1671886"/>
                  <a:pt x="8751176" y="1667570"/>
                </a:cubicBezTo>
                <a:lnTo>
                  <a:pt x="8749018" y="1665413"/>
                </a:lnTo>
                <a:lnTo>
                  <a:pt x="8734991" y="1674044"/>
                </a:lnTo>
                <a:lnTo>
                  <a:pt x="8733912" y="1674044"/>
                </a:lnTo>
                <a:lnTo>
                  <a:pt x="8716648" y="1668649"/>
                </a:lnTo>
                <a:lnTo>
                  <a:pt x="8699384" y="1670807"/>
                </a:lnTo>
                <a:lnTo>
                  <a:pt x="8683334" y="1669728"/>
                </a:lnTo>
                <a:cubicBezTo>
                  <a:pt x="8682434" y="1672965"/>
                  <a:pt x="8679557" y="1675482"/>
                  <a:pt x="8674702" y="1677281"/>
                </a:cubicBezTo>
                <a:lnTo>
                  <a:pt x="8664991" y="1676202"/>
                </a:lnTo>
                <a:lnTo>
                  <a:pt x="8646648" y="1682676"/>
                </a:lnTo>
                <a:lnTo>
                  <a:pt x="8642332" y="1676202"/>
                </a:lnTo>
                <a:lnTo>
                  <a:pt x="8635858" y="1675123"/>
                </a:lnTo>
                <a:lnTo>
                  <a:pt x="8638016" y="1660153"/>
                </a:lnTo>
                <a:lnTo>
                  <a:pt x="8636936" y="1634257"/>
                </a:lnTo>
                <a:lnTo>
                  <a:pt x="8635858" y="1633178"/>
                </a:lnTo>
                <a:cubicBezTo>
                  <a:pt x="8629384" y="1633178"/>
                  <a:pt x="8626146" y="1635696"/>
                  <a:pt x="8626146" y="1640731"/>
                </a:cubicBezTo>
                <a:cubicBezTo>
                  <a:pt x="8630642" y="1642169"/>
                  <a:pt x="8633160" y="1643968"/>
                  <a:pt x="8633700" y="1646126"/>
                </a:cubicBezTo>
                <a:lnTo>
                  <a:pt x="8633700" y="1648284"/>
                </a:lnTo>
                <a:cubicBezTo>
                  <a:pt x="8628664" y="1654039"/>
                  <a:pt x="8626146" y="1661187"/>
                  <a:pt x="8626146" y="1669728"/>
                </a:cubicBezTo>
                <a:lnTo>
                  <a:pt x="8629384" y="1672965"/>
                </a:lnTo>
                <a:lnTo>
                  <a:pt x="8629384" y="1676202"/>
                </a:lnTo>
                <a:lnTo>
                  <a:pt x="8626146" y="1688071"/>
                </a:lnTo>
                <a:lnTo>
                  <a:pt x="8630462" y="1692387"/>
                </a:lnTo>
                <a:lnTo>
                  <a:pt x="8630462" y="1705335"/>
                </a:lnTo>
                <a:cubicBezTo>
                  <a:pt x="8630462" y="1708032"/>
                  <a:pt x="8628304" y="1711989"/>
                  <a:pt x="8623988" y="1717204"/>
                </a:cubicBezTo>
                <a:lnTo>
                  <a:pt x="8626146" y="1720441"/>
                </a:lnTo>
                <a:cubicBezTo>
                  <a:pt x="8622550" y="1724038"/>
                  <a:pt x="8619672" y="1725836"/>
                  <a:pt x="8617514" y="1725836"/>
                </a:cubicBezTo>
                <a:lnTo>
                  <a:pt x="8617514" y="1730152"/>
                </a:lnTo>
                <a:lnTo>
                  <a:pt x="8619672" y="1730152"/>
                </a:lnTo>
                <a:cubicBezTo>
                  <a:pt x="8619852" y="1726555"/>
                  <a:pt x="8620931" y="1724757"/>
                  <a:pt x="8622909" y="1724757"/>
                </a:cubicBezTo>
                <a:lnTo>
                  <a:pt x="8623988" y="1724757"/>
                </a:lnTo>
                <a:lnTo>
                  <a:pt x="8630462" y="1730152"/>
                </a:lnTo>
                <a:lnTo>
                  <a:pt x="8630462" y="1735547"/>
                </a:lnTo>
                <a:lnTo>
                  <a:pt x="8632620" y="1735547"/>
                </a:lnTo>
                <a:cubicBezTo>
                  <a:pt x="8642691" y="1731770"/>
                  <a:pt x="8647727" y="1726735"/>
                  <a:pt x="8647727" y="1720441"/>
                </a:cubicBezTo>
                <a:lnTo>
                  <a:pt x="8645568" y="1713967"/>
                </a:lnTo>
                <a:lnTo>
                  <a:pt x="8648806" y="1711809"/>
                </a:lnTo>
                <a:lnTo>
                  <a:pt x="8650964" y="1711809"/>
                </a:lnTo>
                <a:cubicBezTo>
                  <a:pt x="8657438" y="1714327"/>
                  <a:pt x="8660675" y="1721880"/>
                  <a:pt x="8660675" y="1734468"/>
                </a:cubicBezTo>
                <a:lnTo>
                  <a:pt x="8661754" y="1737705"/>
                </a:lnTo>
                <a:lnTo>
                  <a:pt x="8661754" y="1739863"/>
                </a:lnTo>
                <a:lnTo>
                  <a:pt x="8659596" y="1743100"/>
                </a:lnTo>
                <a:lnTo>
                  <a:pt x="8660675" y="1749574"/>
                </a:lnTo>
                <a:cubicBezTo>
                  <a:pt x="8658696" y="1756048"/>
                  <a:pt x="8656898" y="1759285"/>
                  <a:pt x="8655280" y="1759285"/>
                </a:cubicBezTo>
                <a:lnTo>
                  <a:pt x="8654201" y="1756048"/>
                </a:lnTo>
                <a:lnTo>
                  <a:pt x="8653122" y="1756048"/>
                </a:lnTo>
                <a:lnTo>
                  <a:pt x="8650964" y="1758206"/>
                </a:lnTo>
                <a:cubicBezTo>
                  <a:pt x="8650964" y="1759645"/>
                  <a:pt x="8652402" y="1760364"/>
                  <a:pt x="8655280" y="1760364"/>
                </a:cubicBezTo>
                <a:lnTo>
                  <a:pt x="8656359" y="1761443"/>
                </a:lnTo>
                <a:lnTo>
                  <a:pt x="8656359" y="1762522"/>
                </a:lnTo>
                <a:cubicBezTo>
                  <a:pt x="8655999" y="1765040"/>
                  <a:pt x="8652402" y="1769356"/>
                  <a:pt x="8645568" y="1775470"/>
                </a:cubicBezTo>
                <a:cubicBezTo>
                  <a:pt x="8643950" y="1779786"/>
                  <a:pt x="8641432" y="1781944"/>
                  <a:pt x="8638016" y="1781944"/>
                </a:cubicBezTo>
                <a:lnTo>
                  <a:pt x="8635858" y="1779786"/>
                </a:lnTo>
                <a:lnTo>
                  <a:pt x="8633700" y="1781944"/>
                </a:lnTo>
                <a:lnTo>
                  <a:pt x="8632620" y="1781944"/>
                </a:lnTo>
                <a:cubicBezTo>
                  <a:pt x="8631182" y="1781944"/>
                  <a:pt x="8630462" y="1780865"/>
                  <a:pt x="8630462" y="1778707"/>
                </a:cubicBezTo>
                <a:lnTo>
                  <a:pt x="8629384" y="1777628"/>
                </a:lnTo>
                <a:lnTo>
                  <a:pt x="8628304" y="1777628"/>
                </a:lnTo>
                <a:cubicBezTo>
                  <a:pt x="8628304" y="1783383"/>
                  <a:pt x="8626146" y="1786260"/>
                  <a:pt x="8621830" y="1786260"/>
                </a:cubicBezTo>
                <a:lnTo>
                  <a:pt x="8617514" y="1786260"/>
                </a:lnTo>
                <a:cubicBezTo>
                  <a:pt x="8615536" y="1786260"/>
                  <a:pt x="8614457" y="1784462"/>
                  <a:pt x="8614277" y="1780865"/>
                </a:cubicBezTo>
                <a:lnTo>
                  <a:pt x="8609961" y="1780865"/>
                </a:lnTo>
                <a:cubicBezTo>
                  <a:pt x="8609602" y="1787339"/>
                  <a:pt x="8607803" y="1790576"/>
                  <a:pt x="8604566" y="1790576"/>
                </a:cubicBezTo>
                <a:lnTo>
                  <a:pt x="8590539" y="1786260"/>
                </a:lnTo>
                <a:lnTo>
                  <a:pt x="8585144" y="1789497"/>
                </a:lnTo>
                <a:lnTo>
                  <a:pt x="8582986" y="1789497"/>
                </a:lnTo>
                <a:cubicBezTo>
                  <a:pt x="8580828" y="1789497"/>
                  <a:pt x="8579030" y="1786260"/>
                  <a:pt x="8577591" y="1779786"/>
                </a:cubicBezTo>
                <a:lnTo>
                  <a:pt x="8577591" y="1768996"/>
                </a:lnTo>
                <a:lnTo>
                  <a:pt x="8579749" y="1757127"/>
                </a:lnTo>
                <a:cubicBezTo>
                  <a:pt x="8578311" y="1756767"/>
                  <a:pt x="8576872" y="1754969"/>
                  <a:pt x="8575433" y="1751732"/>
                </a:cubicBezTo>
                <a:lnTo>
                  <a:pt x="8576512" y="1747416"/>
                </a:lnTo>
                <a:lnTo>
                  <a:pt x="8576512" y="1746337"/>
                </a:lnTo>
                <a:lnTo>
                  <a:pt x="8575433" y="1746337"/>
                </a:lnTo>
                <a:lnTo>
                  <a:pt x="8575433" y="1748495"/>
                </a:lnTo>
                <a:lnTo>
                  <a:pt x="8573275" y="1748495"/>
                </a:lnTo>
                <a:lnTo>
                  <a:pt x="8573275" y="1744179"/>
                </a:lnTo>
                <a:cubicBezTo>
                  <a:pt x="8573275" y="1742740"/>
                  <a:pt x="8574354" y="1742021"/>
                  <a:pt x="8576512" y="1742021"/>
                </a:cubicBezTo>
                <a:lnTo>
                  <a:pt x="8577591" y="1740942"/>
                </a:lnTo>
                <a:lnTo>
                  <a:pt x="8577591" y="1704256"/>
                </a:lnTo>
                <a:lnTo>
                  <a:pt x="8579749" y="1692387"/>
                </a:lnTo>
                <a:lnTo>
                  <a:pt x="8579749" y="1684834"/>
                </a:lnTo>
                <a:lnTo>
                  <a:pt x="8577591" y="1676202"/>
                </a:lnTo>
                <a:lnTo>
                  <a:pt x="8578670" y="1671886"/>
                </a:lnTo>
                <a:lnTo>
                  <a:pt x="8575433" y="1669728"/>
                </a:lnTo>
                <a:lnTo>
                  <a:pt x="8573275" y="1669728"/>
                </a:lnTo>
                <a:lnTo>
                  <a:pt x="8561406" y="1676202"/>
                </a:lnTo>
                <a:lnTo>
                  <a:pt x="8560327" y="1676202"/>
                </a:lnTo>
                <a:lnTo>
                  <a:pt x="8558169" y="1674044"/>
                </a:lnTo>
                <a:lnTo>
                  <a:pt x="8558169" y="1672965"/>
                </a:lnTo>
                <a:cubicBezTo>
                  <a:pt x="8560327" y="1668649"/>
                  <a:pt x="8563204" y="1665054"/>
                  <a:pt x="8566801" y="1662176"/>
                </a:cubicBezTo>
                <a:cubicBezTo>
                  <a:pt x="8566801" y="1659030"/>
                  <a:pt x="8572556" y="1650802"/>
                  <a:pt x="8584065" y="1637494"/>
                </a:cubicBezTo>
                <a:cubicBezTo>
                  <a:pt x="8585864" y="1637494"/>
                  <a:pt x="8587662" y="1634257"/>
                  <a:pt x="8589460" y="1627783"/>
                </a:cubicBezTo>
                <a:cubicBezTo>
                  <a:pt x="8592338" y="1627783"/>
                  <a:pt x="8593776" y="1625265"/>
                  <a:pt x="8593776" y="1620230"/>
                </a:cubicBezTo>
                <a:cubicBezTo>
                  <a:pt x="8595754" y="1615374"/>
                  <a:pt x="8598272" y="1612137"/>
                  <a:pt x="8601329" y="1610519"/>
                </a:cubicBezTo>
                <a:cubicBezTo>
                  <a:pt x="8600610" y="1602606"/>
                  <a:pt x="8599171" y="1598650"/>
                  <a:pt x="8597013" y="1598650"/>
                </a:cubicBezTo>
                <a:cubicBezTo>
                  <a:pt x="8593776" y="1598650"/>
                  <a:pt x="8589460" y="1601168"/>
                  <a:pt x="8584065" y="1606203"/>
                </a:cubicBezTo>
                <a:lnTo>
                  <a:pt x="8567880" y="1612677"/>
                </a:lnTo>
                <a:lnTo>
                  <a:pt x="8564643" y="1612677"/>
                </a:lnTo>
                <a:lnTo>
                  <a:pt x="8562485" y="1610519"/>
                </a:lnTo>
                <a:cubicBezTo>
                  <a:pt x="8564104" y="1610159"/>
                  <a:pt x="8566981" y="1604764"/>
                  <a:pt x="8571117" y="1594334"/>
                </a:cubicBezTo>
                <a:cubicBezTo>
                  <a:pt x="8573815" y="1594334"/>
                  <a:pt x="8576692" y="1589658"/>
                  <a:pt x="8579749" y="1580307"/>
                </a:cubicBezTo>
                <a:cubicBezTo>
                  <a:pt x="8586223" y="1572754"/>
                  <a:pt x="8589460" y="1567718"/>
                  <a:pt x="8589460" y="1565201"/>
                </a:cubicBezTo>
                <a:lnTo>
                  <a:pt x="8588381" y="1564122"/>
                </a:lnTo>
                <a:lnTo>
                  <a:pt x="8588381" y="1563043"/>
                </a:lnTo>
                <a:lnTo>
                  <a:pt x="8593776" y="1543621"/>
                </a:lnTo>
                <a:lnTo>
                  <a:pt x="8592697" y="1536068"/>
                </a:lnTo>
                <a:close/>
                <a:moveTo>
                  <a:pt x="1131039" y="1530536"/>
                </a:moveTo>
                <a:cubicBezTo>
                  <a:pt x="1163409" y="1533593"/>
                  <a:pt x="1179595" y="1536831"/>
                  <a:pt x="1179595" y="1540248"/>
                </a:cubicBezTo>
                <a:cubicBezTo>
                  <a:pt x="1188407" y="1540248"/>
                  <a:pt x="1193082" y="1542406"/>
                  <a:pt x="1193621" y="1546721"/>
                </a:cubicBezTo>
                <a:cubicBezTo>
                  <a:pt x="1193621" y="1548160"/>
                  <a:pt x="1184269" y="1557152"/>
                  <a:pt x="1165567" y="1573697"/>
                </a:cubicBezTo>
                <a:lnTo>
                  <a:pt x="1165567" y="1576934"/>
                </a:lnTo>
                <a:lnTo>
                  <a:pt x="1167725" y="1583408"/>
                </a:lnTo>
                <a:lnTo>
                  <a:pt x="1152619" y="1597300"/>
                </a:lnTo>
                <a:cubicBezTo>
                  <a:pt x="1147583" y="1608989"/>
                  <a:pt x="1140751" y="1617981"/>
                  <a:pt x="1132118" y="1624275"/>
                </a:cubicBezTo>
                <a:cubicBezTo>
                  <a:pt x="1132118" y="1628591"/>
                  <a:pt x="1124924" y="1636504"/>
                  <a:pt x="1110538" y="1648013"/>
                </a:cubicBezTo>
                <a:lnTo>
                  <a:pt x="1108380" y="1648013"/>
                </a:lnTo>
                <a:lnTo>
                  <a:pt x="1107302" y="1646934"/>
                </a:lnTo>
                <a:lnTo>
                  <a:pt x="1107302" y="1643697"/>
                </a:lnTo>
                <a:cubicBezTo>
                  <a:pt x="1114495" y="1623196"/>
                  <a:pt x="1119530" y="1605258"/>
                  <a:pt x="1122408" y="1589882"/>
                </a:cubicBezTo>
                <a:lnTo>
                  <a:pt x="1120250" y="1583408"/>
                </a:lnTo>
                <a:lnTo>
                  <a:pt x="1123487" y="1574776"/>
                </a:lnTo>
                <a:lnTo>
                  <a:pt x="1121328" y="1570460"/>
                </a:lnTo>
                <a:lnTo>
                  <a:pt x="1124565" y="1565065"/>
                </a:lnTo>
                <a:lnTo>
                  <a:pt x="1124565" y="1563986"/>
                </a:lnTo>
                <a:lnTo>
                  <a:pt x="1123487" y="1559670"/>
                </a:lnTo>
                <a:lnTo>
                  <a:pt x="1125645" y="1551038"/>
                </a:lnTo>
                <a:lnTo>
                  <a:pt x="1124565" y="1541326"/>
                </a:lnTo>
                <a:lnTo>
                  <a:pt x="1124565" y="1533773"/>
                </a:lnTo>
                <a:cubicBezTo>
                  <a:pt x="1125283" y="1531615"/>
                  <a:pt x="1127443" y="1530536"/>
                  <a:pt x="1131039" y="1530536"/>
                </a:cubicBezTo>
                <a:close/>
                <a:moveTo>
                  <a:pt x="1558176" y="1529727"/>
                </a:moveTo>
                <a:lnTo>
                  <a:pt x="1564651" y="1530806"/>
                </a:lnTo>
                <a:lnTo>
                  <a:pt x="1579756" y="1529727"/>
                </a:lnTo>
                <a:lnTo>
                  <a:pt x="1580836" y="1529727"/>
                </a:lnTo>
                <a:cubicBezTo>
                  <a:pt x="1589467" y="1529727"/>
                  <a:pt x="1593783" y="1532245"/>
                  <a:pt x="1593783" y="1537280"/>
                </a:cubicBezTo>
                <a:lnTo>
                  <a:pt x="1597021" y="1537280"/>
                </a:lnTo>
                <a:cubicBezTo>
                  <a:pt x="1599718" y="1535122"/>
                  <a:pt x="1602955" y="1534043"/>
                  <a:pt x="1606731" y="1534043"/>
                </a:cubicBezTo>
                <a:cubicBezTo>
                  <a:pt x="1612305" y="1534043"/>
                  <a:pt x="1615949" y="1535842"/>
                  <a:pt x="1617657" y="1539438"/>
                </a:cubicBezTo>
                <a:lnTo>
                  <a:pt x="1617657" y="1545912"/>
                </a:lnTo>
                <a:cubicBezTo>
                  <a:pt x="1617657" y="1548070"/>
                  <a:pt x="1614733" y="1549509"/>
                  <a:pt x="1608889" y="1550228"/>
                </a:cubicBezTo>
                <a:lnTo>
                  <a:pt x="1606731" y="1544833"/>
                </a:lnTo>
                <a:lnTo>
                  <a:pt x="1604573" y="1544833"/>
                </a:lnTo>
                <a:lnTo>
                  <a:pt x="1604573" y="1551307"/>
                </a:lnTo>
                <a:cubicBezTo>
                  <a:pt x="1604573" y="1556882"/>
                  <a:pt x="1606011" y="1560119"/>
                  <a:pt x="1608889" y="1561018"/>
                </a:cubicBezTo>
                <a:lnTo>
                  <a:pt x="1609968" y="1561018"/>
                </a:lnTo>
                <a:lnTo>
                  <a:pt x="1623051" y="1550228"/>
                </a:lnTo>
                <a:cubicBezTo>
                  <a:pt x="1634921" y="1550228"/>
                  <a:pt x="1643193" y="1557826"/>
                  <a:pt x="1647869" y="1573023"/>
                </a:cubicBezTo>
                <a:lnTo>
                  <a:pt x="1647869" y="1574101"/>
                </a:lnTo>
                <a:lnTo>
                  <a:pt x="1643552" y="1573023"/>
                </a:lnTo>
                <a:lnTo>
                  <a:pt x="1634921" y="1576259"/>
                </a:lnTo>
                <a:lnTo>
                  <a:pt x="1626288" y="1576259"/>
                </a:lnTo>
                <a:cubicBezTo>
                  <a:pt x="1621972" y="1576259"/>
                  <a:pt x="1619815" y="1574821"/>
                  <a:pt x="1619815" y="1571943"/>
                </a:cubicBezTo>
                <a:lnTo>
                  <a:pt x="1615364" y="1578417"/>
                </a:lnTo>
                <a:lnTo>
                  <a:pt x="1624130" y="1578417"/>
                </a:lnTo>
                <a:cubicBezTo>
                  <a:pt x="1630605" y="1579496"/>
                  <a:pt x="1633841" y="1582374"/>
                  <a:pt x="1633841" y="1587049"/>
                </a:cubicBezTo>
                <a:cubicBezTo>
                  <a:pt x="1633841" y="1590646"/>
                  <a:pt x="1628041" y="1595681"/>
                  <a:pt x="1616443" y="1602155"/>
                </a:cubicBezTo>
                <a:cubicBezTo>
                  <a:pt x="1615184" y="1607191"/>
                  <a:pt x="1613025" y="1609709"/>
                  <a:pt x="1609968" y="1609709"/>
                </a:cubicBezTo>
                <a:lnTo>
                  <a:pt x="1611047" y="1615104"/>
                </a:lnTo>
                <a:lnTo>
                  <a:pt x="1609968" y="1616182"/>
                </a:lnTo>
                <a:lnTo>
                  <a:pt x="1608889" y="1615104"/>
                </a:lnTo>
                <a:lnTo>
                  <a:pt x="1603495" y="1615104"/>
                </a:lnTo>
                <a:lnTo>
                  <a:pt x="1601336" y="1617262"/>
                </a:lnTo>
                <a:lnTo>
                  <a:pt x="1605653" y="1618340"/>
                </a:lnTo>
                <a:lnTo>
                  <a:pt x="1609968" y="1617262"/>
                </a:lnTo>
                <a:lnTo>
                  <a:pt x="1613205" y="1620499"/>
                </a:lnTo>
                <a:lnTo>
                  <a:pt x="1617657" y="1619419"/>
                </a:lnTo>
                <a:lnTo>
                  <a:pt x="1618735" y="1620499"/>
                </a:lnTo>
                <a:lnTo>
                  <a:pt x="1619815" y="1617262"/>
                </a:lnTo>
                <a:lnTo>
                  <a:pt x="1618735" y="1616182"/>
                </a:lnTo>
                <a:lnTo>
                  <a:pt x="1618735" y="1614024"/>
                </a:lnTo>
                <a:cubicBezTo>
                  <a:pt x="1623950" y="1607011"/>
                  <a:pt x="1629345" y="1601256"/>
                  <a:pt x="1634921" y="1596760"/>
                </a:cubicBezTo>
                <a:lnTo>
                  <a:pt x="1636000" y="1596760"/>
                </a:lnTo>
                <a:cubicBezTo>
                  <a:pt x="1644272" y="1596760"/>
                  <a:pt x="1652904" y="1604313"/>
                  <a:pt x="1661895" y="1619419"/>
                </a:cubicBezTo>
                <a:lnTo>
                  <a:pt x="1661895" y="1620499"/>
                </a:lnTo>
                <a:lnTo>
                  <a:pt x="1664053" y="1620499"/>
                </a:lnTo>
                <a:cubicBezTo>
                  <a:pt x="1666210" y="1619959"/>
                  <a:pt x="1667290" y="1617081"/>
                  <a:pt x="1667290" y="1611867"/>
                </a:cubicBezTo>
                <a:lnTo>
                  <a:pt x="1667290" y="1610787"/>
                </a:lnTo>
                <a:cubicBezTo>
                  <a:pt x="1664413" y="1610787"/>
                  <a:pt x="1662973" y="1608629"/>
                  <a:pt x="1662973" y="1604313"/>
                </a:cubicBezTo>
                <a:lnTo>
                  <a:pt x="1662973" y="1603234"/>
                </a:lnTo>
                <a:lnTo>
                  <a:pt x="1669447" y="1593524"/>
                </a:lnTo>
                <a:lnTo>
                  <a:pt x="1667290" y="1587049"/>
                </a:lnTo>
                <a:lnTo>
                  <a:pt x="1669447" y="1581654"/>
                </a:lnTo>
                <a:lnTo>
                  <a:pt x="1668370" y="1580576"/>
                </a:lnTo>
                <a:lnTo>
                  <a:pt x="1668370" y="1579496"/>
                </a:lnTo>
                <a:cubicBezTo>
                  <a:pt x="1668909" y="1557826"/>
                  <a:pt x="1670348" y="1546991"/>
                  <a:pt x="1672686" y="1546991"/>
                </a:cubicBezTo>
                <a:lnTo>
                  <a:pt x="1671606" y="1536201"/>
                </a:lnTo>
                <a:cubicBezTo>
                  <a:pt x="1671606" y="1531885"/>
                  <a:pt x="1676686" y="1529727"/>
                  <a:pt x="1686847" y="1529727"/>
                </a:cubicBezTo>
                <a:cubicBezTo>
                  <a:pt x="1695120" y="1537280"/>
                  <a:pt x="1703392" y="1541237"/>
                  <a:pt x="1711666" y="1541596"/>
                </a:cubicBezTo>
                <a:lnTo>
                  <a:pt x="1712743" y="1545912"/>
                </a:lnTo>
                <a:lnTo>
                  <a:pt x="1711666" y="1546991"/>
                </a:lnTo>
                <a:lnTo>
                  <a:pt x="1717060" y="1549149"/>
                </a:lnTo>
                <a:lnTo>
                  <a:pt x="1717060" y="1550228"/>
                </a:lnTo>
                <a:cubicBezTo>
                  <a:pt x="1715620" y="1551847"/>
                  <a:pt x="1713824" y="1558006"/>
                  <a:pt x="1711666" y="1568706"/>
                </a:cubicBezTo>
                <a:lnTo>
                  <a:pt x="1709506" y="1568706"/>
                </a:lnTo>
                <a:lnTo>
                  <a:pt x="1709506" y="1576259"/>
                </a:lnTo>
                <a:lnTo>
                  <a:pt x="1704111" y="1594602"/>
                </a:lnTo>
                <a:lnTo>
                  <a:pt x="1704111" y="1595681"/>
                </a:lnTo>
                <a:lnTo>
                  <a:pt x="1714902" y="1594602"/>
                </a:lnTo>
                <a:lnTo>
                  <a:pt x="1723533" y="1598919"/>
                </a:lnTo>
                <a:lnTo>
                  <a:pt x="1737560" y="1594602"/>
                </a:lnTo>
                <a:lnTo>
                  <a:pt x="1738640" y="1595681"/>
                </a:lnTo>
                <a:lnTo>
                  <a:pt x="1740797" y="1595681"/>
                </a:lnTo>
                <a:lnTo>
                  <a:pt x="1740797" y="1594602"/>
                </a:lnTo>
                <a:cubicBezTo>
                  <a:pt x="1738640" y="1594602"/>
                  <a:pt x="1737560" y="1593883"/>
                  <a:pt x="1737560" y="1592444"/>
                </a:cubicBezTo>
                <a:lnTo>
                  <a:pt x="1737560" y="1591365"/>
                </a:lnTo>
                <a:lnTo>
                  <a:pt x="1749429" y="1573023"/>
                </a:lnTo>
                <a:lnTo>
                  <a:pt x="1750644" y="1573023"/>
                </a:lnTo>
                <a:cubicBezTo>
                  <a:pt x="1752801" y="1573023"/>
                  <a:pt x="1758196" y="1576259"/>
                  <a:pt x="1766828" y="1582733"/>
                </a:cubicBezTo>
                <a:lnTo>
                  <a:pt x="1770065" y="1583812"/>
                </a:lnTo>
                <a:lnTo>
                  <a:pt x="1773303" y="1582733"/>
                </a:lnTo>
                <a:cubicBezTo>
                  <a:pt x="1777618" y="1588848"/>
                  <a:pt x="1779776" y="1593164"/>
                  <a:pt x="1779776" y="1595681"/>
                </a:cubicBezTo>
                <a:lnTo>
                  <a:pt x="1779776" y="1597839"/>
                </a:lnTo>
                <a:lnTo>
                  <a:pt x="1773303" y="1604313"/>
                </a:lnTo>
                <a:lnTo>
                  <a:pt x="1770065" y="1601076"/>
                </a:lnTo>
                <a:lnTo>
                  <a:pt x="1770065" y="1602155"/>
                </a:lnTo>
                <a:lnTo>
                  <a:pt x="1771145" y="1605392"/>
                </a:lnTo>
                <a:lnTo>
                  <a:pt x="1764669" y="1610787"/>
                </a:lnTo>
                <a:cubicBezTo>
                  <a:pt x="1757297" y="1608090"/>
                  <a:pt x="1750059" y="1603414"/>
                  <a:pt x="1742956" y="1596760"/>
                </a:cubicBezTo>
                <a:lnTo>
                  <a:pt x="1742956" y="1597839"/>
                </a:lnTo>
                <a:lnTo>
                  <a:pt x="1747271" y="1605392"/>
                </a:lnTo>
                <a:lnTo>
                  <a:pt x="1748350" y="1604313"/>
                </a:lnTo>
                <a:lnTo>
                  <a:pt x="1749429" y="1604313"/>
                </a:lnTo>
                <a:cubicBezTo>
                  <a:pt x="1750599" y="1604313"/>
                  <a:pt x="1751722" y="1605752"/>
                  <a:pt x="1752801" y="1608629"/>
                </a:cubicBezTo>
                <a:lnTo>
                  <a:pt x="1753881" y="1607551"/>
                </a:lnTo>
                <a:lnTo>
                  <a:pt x="1754959" y="1607551"/>
                </a:lnTo>
                <a:lnTo>
                  <a:pt x="1765751" y="1615104"/>
                </a:lnTo>
                <a:cubicBezTo>
                  <a:pt x="1761974" y="1646125"/>
                  <a:pt x="1758017" y="1661636"/>
                  <a:pt x="1753881" y="1661636"/>
                </a:cubicBezTo>
                <a:lnTo>
                  <a:pt x="1753881" y="1662714"/>
                </a:lnTo>
                <a:lnTo>
                  <a:pt x="1754959" y="1667030"/>
                </a:lnTo>
                <a:lnTo>
                  <a:pt x="1750644" y="1673504"/>
                </a:lnTo>
                <a:lnTo>
                  <a:pt x="1751722" y="1682136"/>
                </a:lnTo>
                <a:lnTo>
                  <a:pt x="1738640" y="1717878"/>
                </a:lnTo>
                <a:cubicBezTo>
                  <a:pt x="1738640" y="1719317"/>
                  <a:pt x="1740797" y="1720756"/>
                  <a:pt x="1745113" y="1722194"/>
                </a:cubicBezTo>
                <a:cubicBezTo>
                  <a:pt x="1745113" y="1725072"/>
                  <a:pt x="1748757" y="1726510"/>
                  <a:pt x="1756038" y="1726510"/>
                </a:cubicBezTo>
                <a:cubicBezTo>
                  <a:pt x="1756578" y="1728848"/>
                  <a:pt x="1761974" y="1732085"/>
                  <a:pt x="1772223" y="1736221"/>
                </a:cubicBezTo>
                <a:cubicBezTo>
                  <a:pt x="1779237" y="1741257"/>
                  <a:pt x="1782833" y="1744494"/>
                  <a:pt x="1783015" y="1745932"/>
                </a:cubicBezTo>
                <a:lnTo>
                  <a:pt x="1783015" y="1747011"/>
                </a:lnTo>
                <a:lnTo>
                  <a:pt x="1760356" y="1790306"/>
                </a:lnTo>
                <a:lnTo>
                  <a:pt x="1759275" y="1790306"/>
                </a:lnTo>
                <a:cubicBezTo>
                  <a:pt x="1756758" y="1790306"/>
                  <a:pt x="1748081" y="1784552"/>
                  <a:pt x="1733245" y="1773042"/>
                </a:cubicBezTo>
                <a:cubicBezTo>
                  <a:pt x="1718139" y="1770165"/>
                  <a:pt x="1710585" y="1765804"/>
                  <a:pt x="1710585" y="1759959"/>
                </a:cubicBezTo>
                <a:lnTo>
                  <a:pt x="1706270" y="1757801"/>
                </a:lnTo>
                <a:cubicBezTo>
                  <a:pt x="1694399" y="1762927"/>
                  <a:pt x="1685723" y="1768726"/>
                  <a:pt x="1680238" y="1775200"/>
                </a:cubicBezTo>
                <a:cubicBezTo>
                  <a:pt x="1667110" y="1781135"/>
                  <a:pt x="1657400" y="1787249"/>
                  <a:pt x="1651106" y="1793543"/>
                </a:cubicBezTo>
                <a:lnTo>
                  <a:pt x="1646790" y="1794622"/>
                </a:lnTo>
                <a:lnTo>
                  <a:pt x="1631683" y="1791385"/>
                </a:lnTo>
                <a:lnTo>
                  <a:pt x="1625210" y="1793543"/>
                </a:lnTo>
                <a:lnTo>
                  <a:pt x="1624130" y="1792464"/>
                </a:lnTo>
                <a:lnTo>
                  <a:pt x="1624130" y="1791385"/>
                </a:lnTo>
                <a:cubicBezTo>
                  <a:pt x="1629885" y="1791026"/>
                  <a:pt x="1632763" y="1788868"/>
                  <a:pt x="1632763" y="1784911"/>
                </a:cubicBezTo>
                <a:cubicBezTo>
                  <a:pt x="1638337" y="1779157"/>
                  <a:pt x="1647688" y="1772683"/>
                  <a:pt x="1660816" y="1765489"/>
                </a:cubicBezTo>
                <a:cubicBezTo>
                  <a:pt x="1670887" y="1752991"/>
                  <a:pt x="1678844" y="1746472"/>
                  <a:pt x="1684690" y="1745932"/>
                </a:cubicBezTo>
                <a:cubicBezTo>
                  <a:pt x="1685408" y="1738020"/>
                  <a:pt x="1687206" y="1734063"/>
                  <a:pt x="1690084" y="1734063"/>
                </a:cubicBezTo>
                <a:lnTo>
                  <a:pt x="1687927" y="1730826"/>
                </a:lnTo>
                <a:cubicBezTo>
                  <a:pt x="1689364" y="1730826"/>
                  <a:pt x="1690084" y="1729747"/>
                  <a:pt x="1690084" y="1727589"/>
                </a:cubicBezTo>
                <a:cubicBezTo>
                  <a:pt x="1690084" y="1722554"/>
                  <a:pt x="1689364" y="1720036"/>
                  <a:pt x="1687927" y="1720036"/>
                </a:cubicBezTo>
                <a:lnTo>
                  <a:pt x="1689005" y="1712483"/>
                </a:lnTo>
                <a:lnTo>
                  <a:pt x="1689005" y="1701693"/>
                </a:lnTo>
                <a:lnTo>
                  <a:pt x="1694399" y="1695084"/>
                </a:lnTo>
                <a:lnTo>
                  <a:pt x="1694399" y="1691847"/>
                </a:lnTo>
                <a:cubicBezTo>
                  <a:pt x="1694399" y="1690409"/>
                  <a:pt x="1693321" y="1689689"/>
                  <a:pt x="1691163" y="1689689"/>
                </a:cubicBezTo>
                <a:cubicBezTo>
                  <a:pt x="1688106" y="1689689"/>
                  <a:pt x="1685948" y="1681777"/>
                  <a:pt x="1684690" y="1665952"/>
                </a:cubicBezTo>
                <a:cubicBezTo>
                  <a:pt x="1682080" y="1665952"/>
                  <a:pt x="1680238" y="1659118"/>
                  <a:pt x="1679160" y="1645450"/>
                </a:cubicBezTo>
                <a:lnTo>
                  <a:pt x="1656500" y="1670267"/>
                </a:lnTo>
                <a:lnTo>
                  <a:pt x="1651106" y="1671346"/>
                </a:lnTo>
                <a:lnTo>
                  <a:pt x="1650026" y="1670267"/>
                </a:lnTo>
                <a:lnTo>
                  <a:pt x="1650026" y="1668109"/>
                </a:lnTo>
                <a:lnTo>
                  <a:pt x="1653264" y="1661636"/>
                </a:lnTo>
                <a:lnTo>
                  <a:pt x="1652185" y="1660556"/>
                </a:lnTo>
                <a:lnTo>
                  <a:pt x="1651106" y="1660556"/>
                </a:lnTo>
                <a:cubicBezTo>
                  <a:pt x="1648228" y="1660916"/>
                  <a:pt x="1644272" y="1664513"/>
                  <a:pt x="1639236" y="1671346"/>
                </a:cubicBezTo>
                <a:cubicBezTo>
                  <a:pt x="1636718" y="1671706"/>
                  <a:pt x="1633841" y="1673864"/>
                  <a:pt x="1630605" y="1677820"/>
                </a:cubicBezTo>
                <a:lnTo>
                  <a:pt x="1626288" y="1677820"/>
                </a:lnTo>
                <a:cubicBezTo>
                  <a:pt x="1630605" y="1681777"/>
                  <a:pt x="1632763" y="1686093"/>
                  <a:pt x="1632763" y="1690768"/>
                </a:cubicBezTo>
                <a:lnTo>
                  <a:pt x="1631683" y="1691847"/>
                </a:lnTo>
                <a:cubicBezTo>
                  <a:pt x="1631683" y="1693286"/>
                  <a:pt x="1629885" y="1694005"/>
                  <a:pt x="1626288" y="1694005"/>
                </a:cubicBezTo>
                <a:lnTo>
                  <a:pt x="1625210" y="1695084"/>
                </a:lnTo>
                <a:lnTo>
                  <a:pt x="1625210" y="1697377"/>
                </a:lnTo>
                <a:cubicBezTo>
                  <a:pt x="1625749" y="1701693"/>
                  <a:pt x="1626828" y="1703851"/>
                  <a:pt x="1628446" y="1703851"/>
                </a:cubicBezTo>
                <a:lnTo>
                  <a:pt x="1630605" y="1703851"/>
                </a:lnTo>
                <a:cubicBezTo>
                  <a:pt x="1633122" y="1695849"/>
                  <a:pt x="1637078" y="1691847"/>
                  <a:pt x="1642473" y="1691847"/>
                </a:cubicBezTo>
                <a:lnTo>
                  <a:pt x="1651106" y="1696163"/>
                </a:lnTo>
                <a:lnTo>
                  <a:pt x="1660816" y="1695084"/>
                </a:lnTo>
                <a:lnTo>
                  <a:pt x="1661895" y="1696163"/>
                </a:lnTo>
                <a:lnTo>
                  <a:pt x="1661895" y="1697377"/>
                </a:lnTo>
                <a:cubicBezTo>
                  <a:pt x="1661895" y="1699895"/>
                  <a:pt x="1656500" y="1702413"/>
                  <a:pt x="1645711" y="1704930"/>
                </a:cubicBezTo>
                <a:cubicBezTo>
                  <a:pt x="1643912" y="1708167"/>
                  <a:pt x="1637796" y="1712124"/>
                  <a:pt x="1627368" y="1716799"/>
                </a:cubicBezTo>
                <a:cubicBezTo>
                  <a:pt x="1625929" y="1723453"/>
                  <a:pt x="1625210" y="1732804"/>
                  <a:pt x="1625210" y="1744853"/>
                </a:cubicBezTo>
                <a:lnTo>
                  <a:pt x="1626288" y="1749169"/>
                </a:lnTo>
                <a:lnTo>
                  <a:pt x="1625210" y="1752406"/>
                </a:lnTo>
                <a:lnTo>
                  <a:pt x="1626288" y="1757801"/>
                </a:lnTo>
                <a:lnTo>
                  <a:pt x="1623051" y="1764410"/>
                </a:lnTo>
                <a:lnTo>
                  <a:pt x="1624130" y="1773042"/>
                </a:lnTo>
                <a:cubicBezTo>
                  <a:pt x="1624130" y="1778797"/>
                  <a:pt x="1621972" y="1781674"/>
                  <a:pt x="1617657" y="1781674"/>
                </a:cubicBezTo>
                <a:cubicBezTo>
                  <a:pt x="1611811" y="1781674"/>
                  <a:pt x="1608889" y="1783832"/>
                  <a:pt x="1608889" y="1788148"/>
                </a:cubicBezTo>
                <a:cubicBezTo>
                  <a:pt x="1605112" y="1791745"/>
                  <a:pt x="1601876" y="1793543"/>
                  <a:pt x="1599178" y="1793543"/>
                </a:cubicBezTo>
                <a:lnTo>
                  <a:pt x="1594862" y="1793543"/>
                </a:lnTo>
                <a:lnTo>
                  <a:pt x="1590546" y="1790306"/>
                </a:lnTo>
                <a:lnTo>
                  <a:pt x="1584073" y="1795701"/>
                </a:lnTo>
                <a:lnTo>
                  <a:pt x="1578678" y="1795701"/>
                </a:lnTo>
                <a:cubicBezTo>
                  <a:pt x="1572023" y="1795701"/>
                  <a:pt x="1567348" y="1794263"/>
                  <a:pt x="1564651" y="1791385"/>
                </a:cubicBezTo>
                <a:lnTo>
                  <a:pt x="1565730" y="1780595"/>
                </a:lnTo>
                <a:cubicBezTo>
                  <a:pt x="1562311" y="1768277"/>
                  <a:pt x="1557637" y="1762117"/>
                  <a:pt x="1551702" y="1762117"/>
                </a:cubicBezTo>
                <a:cubicBezTo>
                  <a:pt x="1546576" y="1758521"/>
                  <a:pt x="1544014" y="1755284"/>
                  <a:pt x="1544014" y="1752406"/>
                </a:cubicBezTo>
                <a:lnTo>
                  <a:pt x="1548331" y="1749169"/>
                </a:lnTo>
                <a:lnTo>
                  <a:pt x="1551702" y="1749169"/>
                </a:lnTo>
                <a:lnTo>
                  <a:pt x="1562493" y="1753485"/>
                </a:lnTo>
                <a:cubicBezTo>
                  <a:pt x="1574720" y="1753485"/>
                  <a:pt x="1580836" y="1750608"/>
                  <a:pt x="1580836" y="1744853"/>
                </a:cubicBezTo>
                <a:lnTo>
                  <a:pt x="1580836" y="1734063"/>
                </a:lnTo>
                <a:lnTo>
                  <a:pt x="1579756" y="1732984"/>
                </a:lnTo>
                <a:lnTo>
                  <a:pt x="1579756" y="1731905"/>
                </a:lnTo>
                <a:lnTo>
                  <a:pt x="1572203" y="1732984"/>
                </a:lnTo>
                <a:lnTo>
                  <a:pt x="1565730" y="1731905"/>
                </a:lnTo>
                <a:cubicBezTo>
                  <a:pt x="1555389" y="1734783"/>
                  <a:pt x="1547430" y="1739818"/>
                  <a:pt x="1541856" y="1747011"/>
                </a:cubicBezTo>
                <a:lnTo>
                  <a:pt x="1539698" y="1747011"/>
                </a:lnTo>
                <a:cubicBezTo>
                  <a:pt x="1530347" y="1736761"/>
                  <a:pt x="1525672" y="1728488"/>
                  <a:pt x="1525672" y="1722194"/>
                </a:cubicBezTo>
                <a:lnTo>
                  <a:pt x="1525672" y="1711404"/>
                </a:lnTo>
                <a:cubicBezTo>
                  <a:pt x="1525672" y="1707808"/>
                  <a:pt x="1523153" y="1704930"/>
                  <a:pt x="1518118" y="1702772"/>
                </a:cubicBezTo>
                <a:lnTo>
                  <a:pt x="1518118" y="1701693"/>
                </a:lnTo>
                <a:cubicBezTo>
                  <a:pt x="1531067" y="1689554"/>
                  <a:pt x="1537540" y="1681237"/>
                  <a:pt x="1537540" y="1676741"/>
                </a:cubicBezTo>
                <a:cubicBezTo>
                  <a:pt x="1542576" y="1673324"/>
                  <a:pt x="1545093" y="1669368"/>
                  <a:pt x="1545093" y="1664873"/>
                </a:cubicBezTo>
                <a:lnTo>
                  <a:pt x="1546172" y="1656241"/>
                </a:lnTo>
                <a:lnTo>
                  <a:pt x="1542935" y="1655161"/>
                </a:lnTo>
                <a:lnTo>
                  <a:pt x="1534303" y="1658398"/>
                </a:lnTo>
                <a:lnTo>
                  <a:pt x="1531067" y="1658398"/>
                </a:lnTo>
                <a:cubicBezTo>
                  <a:pt x="1529448" y="1658398"/>
                  <a:pt x="1528009" y="1655881"/>
                  <a:pt x="1526750" y="1650845"/>
                </a:cubicBezTo>
                <a:cubicBezTo>
                  <a:pt x="1527829" y="1647968"/>
                  <a:pt x="1528910" y="1646530"/>
                  <a:pt x="1529987" y="1646530"/>
                </a:cubicBezTo>
                <a:cubicBezTo>
                  <a:pt x="1531426" y="1646530"/>
                  <a:pt x="1532145" y="1648328"/>
                  <a:pt x="1532145" y="1651925"/>
                </a:cubicBezTo>
                <a:lnTo>
                  <a:pt x="1533225" y="1653003"/>
                </a:lnTo>
                <a:lnTo>
                  <a:pt x="1534303" y="1653003"/>
                </a:lnTo>
                <a:lnTo>
                  <a:pt x="1540777" y="1650845"/>
                </a:lnTo>
                <a:lnTo>
                  <a:pt x="1547251" y="1651925"/>
                </a:lnTo>
                <a:lnTo>
                  <a:pt x="1550489" y="1650845"/>
                </a:lnTo>
                <a:lnTo>
                  <a:pt x="1550489" y="1643293"/>
                </a:lnTo>
                <a:cubicBezTo>
                  <a:pt x="1554893" y="1637538"/>
                  <a:pt x="1557097" y="1632457"/>
                  <a:pt x="1557097" y="1628052"/>
                </a:cubicBezTo>
                <a:lnTo>
                  <a:pt x="1546172" y="1631423"/>
                </a:lnTo>
                <a:lnTo>
                  <a:pt x="1533225" y="1625894"/>
                </a:lnTo>
                <a:lnTo>
                  <a:pt x="1526750" y="1626972"/>
                </a:lnTo>
                <a:lnTo>
                  <a:pt x="1524592" y="1626972"/>
                </a:lnTo>
                <a:cubicBezTo>
                  <a:pt x="1521714" y="1626073"/>
                  <a:pt x="1520276" y="1622836"/>
                  <a:pt x="1520276" y="1617262"/>
                </a:cubicBezTo>
                <a:lnTo>
                  <a:pt x="1521355" y="1616182"/>
                </a:lnTo>
                <a:lnTo>
                  <a:pt x="1525672" y="1616182"/>
                </a:lnTo>
                <a:lnTo>
                  <a:pt x="1534303" y="1618340"/>
                </a:lnTo>
                <a:lnTo>
                  <a:pt x="1544014" y="1616182"/>
                </a:lnTo>
                <a:lnTo>
                  <a:pt x="1557097" y="1617262"/>
                </a:lnTo>
                <a:lnTo>
                  <a:pt x="1558176" y="1616182"/>
                </a:lnTo>
                <a:lnTo>
                  <a:pt x="1558176" y="1599997"/>
                </a:lnTo>
                <a:lnTo>
                  <a:pt x="1560334" y="1593524"/>
                </a:lnTo>
                <a:lnTo>
                  <a:pt x="1559254" y="1581654"/>
                </a:lnTo>
                <a:lnTo>
                  <a:pt x="1559254" y="1578417"/>
                </a:lnTo>
                <a:lnTo>
                  <a:pt x="1557097" y="1576259"/>
                </a:lnTo>
                <a:lnTo>
                  <a:pt x="1554939" y="1576259"/>
                </a:lnTo>
                <a:lnTo>
                  <a:pt x="1538619" y="1577338"/>
                </a:lnTo>
                <a:lnTo>
                  <a:pt x="1528910" y="1575181"/>
                </a:lnTo>
                <a:lnTo>
                  <a:pt x="1523513" y="1576259"/>
                </a:lnTo>
                <a:lnTo>
                  <a:pt x="1522434" y="1575181"/>
                </a:lnTo>
                <a:lnTo>
                  <a:pt x="1522434" y="1574101"/>
                </a:lnTo>
                <a:cubicBezTo>
                  <a:pt x="1523872" y="1566818"/>
                  <a:pt x="1526750" y="1563176"/>
                  <a:pt x="1531067" y="1563176"/>
                </a:cubicBezTo>
                <a:lnTo>
                  <a:pt x="1537540" y="1565469"/>
                </a:lnTo>
                <a:lnTo>
                  <a:pt x="1545093" y="1564390"/>
                </a:lnTo>
                <a:cubicBezTo>
                  <a:pt x="1545093" y="1565829"/>
                  <a:pt x="1548734" y="1566548"/>
                  <a:pt x="1556018" y="1566548"/>
                </a:cubicBezTo>
                <a:lnTo>
                  <a:pt x="1560334" y="1571943"/>
                </a:lnTo>
                <a:lnTo>
                  <a:pt x="1560334" y="1570864"/>
                </a:lnTo>
                <a:lnTo>
                  <a:pt x="1559254" y="1553465"/>
                </a:lnTo>
                <a:lnTo>
                  <a:pt x="1561413" y="1551307"/>
                </a:lnTo>
                <a:lnTo>
                  <a:pt x="1562493" y="1552386"/>
                </a:lnTo>
                <a:lnTo>
                  <a:pt x="1564651" y="1552386"/>
                </a:lnTo>
                <a:lnTo>
                  <a:pt x="1564651" y="1551307"/>
                </a:lnTo>
                <a:cubicBezTo>
                  <a:pt x="1560334" y="1550588"/>
                  <a:pt x="1558176" y="1549509"/>
                  <a:pt x="1558176" y="1548070"/>
                </a:cubicBezTo>
                <a:lnTo>
                  <a:pt x="1558176" y="1545912"/>
                </a:lnTo>
                <a:lnTo>
                  <a:pt x="1559254" y="1538359"/>
                </a:lnTo>
                <a:cubicBezTo>
                  <a:pt x="1556376" y="1536921"/>
                  <a:pt x="1554939" y="1534763"/>
                  <a:pt x="1554939" y="1531885"/>
                </a:cubicBezTo>
                <a:close/>
                <a:moveTo>
                  <a:pt x="3699048" y="1529188"/>
                </a:moveTo>
                <a:lnTo>
                  <a:pt x="3718470" y="1534583"/>
                </a:lnTo>
                <a:cubicBezTo>
                  <a:pt x="3732676" y="1534583"/>
                  <a:pt x="3742028" y="1537461"/>
                  <a:pt x="3746524" y="1543216"/>
                </a:cubicBezTo>
                <a:cubicBezTo>
                  <a:pt x="3742927" y="1547531"/>
                  <a:pt x="3736453" y="1549689"/>
                  <a:pt x="3727102" y="1549689"/>
                </a:cubicBezTo>
                <a:cubicBezTo>
                  <a:pt x="3727102" y="1554724"/>
                  <a:pt x="3718470" y="1561603"/>
                  <a:pt x="3701206" y="1570325"/>
                </a:cubicBezTo>
                <a:lnTo>
                  <a:pt x="3701206" y="1572483"/>
                </a:lnTo>
                <a:lnTo>
                  <a:pt x="3714154" y="1572483"/>
                </a:lnTo>
                <a:cubicBezTo>
                  <a:pt x="3718470" y="1572843"/>
                  <a:pt x="3720628" y="1573922"/>
                  <a:pt x="3720628" y="1575720"/>
                </a:cubicBezTo>
                <a:lnTo>
                  <a:pt x="3720628" y="1576799"/>
                </a:lnTo>
                <a:cubicBezTo>
                  <a:pt x="3718470" y="1580396"/>
                  <a:pt x="3715952" y="1582194"/>
                  <a:pt x="3713075" y="1582194"/>
                </a:cubicBezTo>
                <a:lnTo>
                  <a:pt x="3713075" y="1581115"/>
                </a:lnTo>
                <a:lnTo>
                  <a:pt x="3711996" y="1582194"/>
                </a:lnTo>
                <a:lnTo>
                  <a:pt x="3701206" y="1582194"/>
                </a:lnTo>
                <a:lnTo>
                  <a:pt x="3692574" y="1580036"/>
                </a:lnTo>
                <a:cubicBezTo>
                  <a:pt x="3678816" y="1580036"/>
                  <a:pt x="3671938" y="1584712"/>
                  <a:pt x="3671938" y="1594063"/>
                </a:cubicBezTo>
                <a:lnTo>
                  <a:pt x="3669780" y="1607011"/>
                </a:lnTo>
                <a:cubicBezTo>
                  <a:pt x="3674815" y="1607910"/>
                  <a:pt x="3677333" y="1608990"/>
                  <a:pt x="3677333" y="1610248"/>
                </a:cubicBezTo>
                <a:cubicBezTo>
                  <a:pt x="3672297" y="1614564"/>
                  <a:pt x="3668341" y="1623601"/>
                  <a:pt x="3665464" y="1637358"/>
                </a:cubicBezTo>
                <a:lnTo>
                  <a:pt x="3665464" y="1639516"/>
                </a:lnTo>
                <a:lnTo>
                  <a:pt x="3670859" y="1639516"/>
                </a:lnTo>
                <a:lnTo>
                  <a:pt x="3675175" y="1638437"/>
                </a:lnTo>
                <a:lnTo>
                  <a:pt x="3679491" y="1639516"/>
                </a:lnTo>
                <a:lnTo>
                  <a:pt x="3683807" y="1638437"/>
                </a:lnTo>
                <a:cubicBezTo>
                  <a:pt x="3687044" y="1639876"/>
                  <a:pt x="3688842" y="1641315"/>
                  <a:pt x="3689202" y="1642753"/>
                </a:cubicBezTo>
                <a:cubicBezTo>
                  <a:pt x="3689202" y="1644192"/>
                  <a:pt x="3684526" y="1645271"/>
                  <a:pt x="3675175" y="1645990"/>
                </a:cubicBezTo>
                <a:cubicBezTo>
                  <a:pt x="3675175" y="1647968"/>
                  <a:pt x="3670499" y="1649407"/>
                  <a:pt x="3661148" y="1650306"/>
                </a:cubicBezTo>
                <a:lnTo>
                  <a:pt x="3652516" y="1667570"/>
                </a:lnTo>
                <a:lnTo>
                  <a:pt x="3652516" y="1668649"/>
                </a:lnTo>
                <a:lnTo>
                  <a:pt x="3654674" y="1670807"/>
                </a:lnTo>
                <a:cubicBezTo>
                  <a:pt x="3658450" y="1668649"/>
                  <a:pt x="3662046" y="1667570"/>
                  <a:pt x="3665464" y="1667570"/>
                </a:cubicBezTo>
                <a:cubicBezTo>
                  <a:pt x="3680030" y="1671166"/>
                  <a:pt x="3689786" y="1672965"/>
                  <a:pt x="3694732" y="1672965"/>
                </a:cubicBezTo>
                <a:cubicBezTo>
                  <a:pt x="3707680" y="1669188"/>
                  <a:pt x="3714154" y="1664513"/>
                  <a:pt x="3714154" y="1658938"/>
                </a:cubicBezTo>
                <a:cubicBezTo>
                  <a:pt x="3716671" y="1658938"/>
                  <a:pt x="3719549" y="1656061"/>
                  <a:pt x="3722786" y="1650306"/>
                </a:cubicBezTo>
                <a:lnTo>
                  <a:pt x="3723865" y="1649227"/>
                </a:lnTo>
                <a:lnTo>
                  <a:pt x="3724944" y="1649227"/>
                </a:lnTo>
                <a:cubicBezTo>
                  <a:pt x="3734475" y="1654083"/>
                  <a:pt x="3743826" y="1657680"/>
                  <a:pt x="3752998" y="1660017"/>
                </a:cubicBezTo>
                <a:cubicBezTo>
                  <a:pt x="3760281" y="1667750"/>
                  <a:pt x="3763923" y="1674583"/>
                  <a:pt x="3763923" y="1680518"/>
                </a:cubicBezTo>
                <a:cubicBezTo>
                  <a:pt x="3761405" y="1682676"/>
                  <a:pt x="3758482" y="1683755"/>
                  <a:pt x="3755156" y="1683755"/>
                </a:cubicBezTo>
                <a:lnTo>
                  <a:pt x="3752998" y="1685913"/>
                </a:lnTo>
                <a:lnTo>
                  <a:pt x="3751919" y="1689150"/>
                </a:lnTo>
                <a:lnTo>
                  <a:pt x="3752998" y="1689150"/>
                </a:lnTo>
                <a:lnTo>
                  <a:pt x="3758393" y="1695624"/>
                </a:lnTo>
                <a:lnTo>
                  <a:pt x="3758393" y="1697782"/>
                </a:lnTo>
                <a:lnTo>
                  <a:pt x="3751919" y="1704391"/>
                </a:lnTo>
                <a:lnTo>
                  <a:pt x="3754077" y="1707628"/>
                </a:lnTo>
                <a:lnTo>
                  <a:pt x="3752998" y="1711944"/>
                </a:lnTo>
                <a:lnTo>
                  <a:pt x="3756235" y="1727050"/>
                </a:lnTo>
                <a:lnTo>
                  <a:pt x="3755156" y="1728129"/>
                </a:lnTo>
                <a:lnTo>
                  <a:pt x="3756235" y="1733524"/>
                </a:lnTo>
                <a:lnTo>
                  <a:pt x="3756235" y="1774661"/>
                </a:lnTo>
                <a:lnTo>
                  <a:pt x="3758393" y="1782214"/>
                </a:lnTo>
                <a:cubicBezTo>
                  <a:pt x="3754796" y="1791565"/>
                  <a:pt x="3750840" y="1796960"/>
                  <a:pt x="3746524" y="1798399"/>
                </a:cubicBezTo>
                <a:lnTo>
                  <a:pt x="3743287" y="1798399"/>
                </a:lnTo>
                <a:lnTo>
                  <a:pt x="3740050" y="1796241"/>
                </a:lnTo>
                <a:lnTo>
                  <a:pt x="3729260" y="1796241"/>
                </a:lnTo>
                <a:cubicBezTo>
                  <a:pt x="3725843" y="1796241"/>
                  <a:pt x="3723325" y="1795162"/>
                  <a:pt x="3721707" y="1793004"/>
                </a:cubicBezTo>
                <a:lnTo>
                  <a:pt x="3716312" y="1794083"/>
                </a:lnTo>
                <a:lnTo>
                  <a:pt x="3713075" y="1794083"/>
                </a:lnTo>
                <a:lnTo>
                  <a:pt x="3704443" y="1781135"/>
                </a:lnTo>
                <a:lnTo>
                  <a:pt x="3695811" y="1782214"/>
                </a:lnTo>
                <a:cubicBezTo>
                  <a:pt x="3668386" y="1780955"/>
                  <a:pt x="3654674" y="1779516"/>
                  <a:pt x="3654674" y="1777898"/>
                </a:cubicBezTo>
                <a:lnTo>
                  <a:pt x="3635252" y="1782214"/>
                </a:lnTo>
                <a:cubicBezTo>
                  <a:pt x="3628957" y="1790846"/>
                  <a:pt x="3619921" y="1795162"/>
                  <a:pt x="3608142" y="1795162"/>
                </a:cubicBezTo>
                <a:lnTo>
                  <a:pt x="3594115" y="1797320"/>
                </a:lnTo>
                <a:cubicBezTo>
                  <a:pt x="3586022" y="1793004"/>
                  <a:pt x="3581706" y="1788688"/>
                  <a:pt x="3581166" y="1784372"/>
                </a:cubicBezTo>
                <a:lnTo>
                  <a:pt x="3582245" y="1780056"/>
                </a:lnTo>
                <a:lnTo>
                  <a:pt x="3580087" y="1776819"/>
                </a:lnTo>
                <a:cubicBezTo>
                  <a:pt x="3580087" y="1763781"/>
                  <a:pt x="3582605" y="1757262"/>
                  <a:pt x="3587641" y="1757262"/>
                </a:cubicBezTo>
                <a:lnTo>
                  <a:pt x="3587641" y="1752946"/>
                </a:lnTo>
                <a:lnTo>
                  <a:pt x="3586562" y="1751867"/>
                </a:lnTo>
                <a:lnTo>
                  <a:pt x="3581166" y="1747551"/>
                </a:lnTo>
                <a:cubicBezTo>
                  <a:pt x="3580447" y="1740357"/>
                  <a:pt x="3579368" y="1736761"/>
                  <a:pt x="3577929" y="1736761"/>
                </a:cubicBezTo>
                <a:lnTo>
                  <a:pt x="3574692" y="1736761"/>
                </a:lnTo>
                <a:cubicBezTo>
                  <a:pt x="3560396" y="1742336"/>
                  <a:pt x="3550280" y="1747371"/>
                  <a:pt x="3544345" y="1751867"/>
                </a:cubicBezTo>
                <a:lnTo>
                  <a:pt x="3543266" y="1751867"/>
                </a:lnTo>
                <a:cubicBezTo>
                  <a:pt x="3533915" y="1749349"/>
                  <a:pt x="3529239" y="1747551"/>
                  <a:pt x="3529239" y="1746472"/>
                </a:cubicBezTo>
                <a:cubicBezTo>
                  <a:pt x="3529239" y="1745033"/>
                  <a:pt x="3532476" y="1742156"/>
                  <a:pt x="3538950" y="1737840"/>
                </a:cubicBezTo>
                <a:cubicBezTo>
                  <a:pt x="3538950" y="1734603"/>
                  <a:pt x="3545829" y="1731366"/>
                  <a:pt x="3559586" y="1728129"/>
                </a:cubicBezTo>
                <a:cubicBezTo>
                  <a:pt x="3559586" y="1719317"/>
                  <a:pt x="3566780" y="1710685"/>
                  <a:pt x="3581166" y="1702233"/>
                </a:cubicBezTo>
                <a:lnTo>
                  <a:pt x="3583325" y="1697782"/>
                </a:lnTo>
                <a:cubicBezTo>
                  <a:pt x="3580447" y="1697782"/>
                  <a:pt x="3579008" y="1694904"/>
                  <a:pt x="3579008" y="1689150"/>
                </a:cubicBezTo>
                <a:lnTo>
                  <a:pt x="3581166" y="1672965"/>
                </a:lnTo>
                <a:lnTo>
                  <a:pt x="3579008" y="1657859"/>
                </a:lnTo>
                <a:lnTo>
                  <a:pt x="3583325" y="1655702"/>
                </a:lnTo>
                <a:lnTo>
                  <a:pt x="3600589" y="1660017"/>
                </a:lnTo>
                <a:cubicBezTo>
                  <a:pt x="3602566" y="1660017"/>
                  <a:pt x="3606163" y="1656420"/>
                  <a:pt x="3611379" y="1649227"/>
                </a:cubicBezTo>
                <a:lnTo>
                  <a:pt x="3611379" y="1647069"/>
                </a:lnTo>
                <a:lnTo>
                  <a:pt x="3601668" y="1644911"/>
                </a:lnTo>
                <a:lnTo>
                  <a:pt x="3589799" y="1652464"/>
                </a:lnTo>
                <a:lnTo>
                  <a:pt x="3588720" y="1652464"/>
                </a:lnTo>
                <a:lnTo>
                  <a:pt x="3566060" y="1647069"/>
                </a:lnTo>
                <a:lnTo>
                  <a:pt x="3566060" y="1645990"/>
                </a:lnTo>
                <a:lnTo>
                  <a:pt x="3554057" y="1647069"/>
                </a:lnTo>
                <a:lnTo>
                  <a:pt x="3543266" y="1645990"/>
                </a:lnTo>
                <a:cubicBezTo>
                  <a:pt x="3539849" y="1648328"/>
                  <a:pt x="3535893" y="1649767"/>
                  <a:pt x="3531397" y="1650306"/>
                </a:cubicBezTo>
                <a:cubicBezTo>
                  <a:pt x="3527801" y="1649407"/>
                  <a:pt x="3526002" y="1646530"/>
                  <a:pt x="3526002" y="1641674"/>
                </a:cubicBezTo>
                <a:cubicBezTo>
                  <a:pt x="3527081" y="1638796"/>
                  <a:pt x="3528160" y="1637358"/>
                  <a:pt x="3529239" y="1637358"/>
                </a:cubicBezTo>
                <a:lnTo>
                  <a:pt x="3532476" y="1637358"/>
                </a:lnTo>
                <a:lnTo>
                  <a:pt x="3535713" y="1639516"/>
                </a:lnTo>
                <a:lnTo>
                  <a:pt x="3536792" y="1639516"/>
                </a:lnTo>
                <a:lnTo>
                  <a:pt x="3545424" y="1637358"/>
                </a:lnTo>
                <a:lnTo>
                  <a:pt x="3546503" y="1637358"/>
                </a:lnTo>
                <a:lnTo>
                  <a:pt x="3551899" y="1641674"/>
                </a:lnTo>
                <a:lnTo>
                  <a:pt x="3555136" y="1641674"/>
                </a:lnTo>
                <a:lnTo>
                  <a:pt x="3562823" y="1639516"/>
                </a:lnTo>
                <a:lnTo>
                  <a:pt x="3564981" y="1641674"/>
                </a:lnTo>
                <a:lnTo>
                  <a:pt x="3570376" y="1641674"/>
                </a:lnTo>
                <a:cubicBezTo>
                  <a:pt x="3574153" y="1638077"/>
                  <a:pt x="3577390" y="1636279"/>
                  <a:pt x="3580087" y="1636279"/>
                </a:cubicBezTo>
                <a:cubicBezTo>
                  <a:pt x="3584404" y="1636639"/>
                  <a:pt x="3586562" y="1637718"/>
                  <a:pt x="3586562" y="1639516"/>
                </a:cubicBezTo>
                <a:lnTo>
                  <a:pt x="3587641" y="1638437"/>
                </a:lnTo>
                <a:lnTo>
                  <a:pt x="3603826" y="1640595"/>
                </a:lnTo>
                <a:cubicBezTo>
                  <a:pt x="3611738" y="1639516"/>
                  <a:pt x="3615695" y="1632278"/>
                  <a:pt x="3615695" y="1618880"/>
                </a:cubicBezTo>
                <a:cubicBezTo>
                  <a:pt x="3607961" y="1616003"/>
                  <a:pt x="3600408" y="1614204"/>
                  <a:pt x="3593036" y="1613485"/>
                </a:cubicBezTo>
                <a:lnTo>
                  <a:pt x="3587641" y="1614564"/>
                </a:lnTo>
                <a:lnTo>
                  <a:pt x="3579008" y="1614564"/>
                </a:lnTo>
                <a:lnTo>
                  <a:pt x="3558373" y="1615643"/>
                </a:lnTo>
                <a:cubicBezTo>
                  <a:pt x="3551899" y="1613845"/>
                  <a:pt x="3548662" y="1612406"/>
                  <a:pt x="3548662" y="1611327"/>
                </a:cubicBezTo>
                <a:cubicBezTo>
                  <a:pt x="3548662" y="1609889"/>
                  <a:pt x="3549741" y="1609169"/>
                  <a:pt x="3551899" y="1609169"/>
                </a:cubicBezTo>
                <a:lnTo>
                  <a:pt x="3555136" y="1611327"/>
                </a:lnTo>
                <a:cubicBezTo>
                  <a:pt x="3559901" y="1608450"/>
                  <a:pt x="3565341" y="1607011"/>
                  <a:pt x="3571455" y="1607011"/>
                </a:cubicBezTo>
                <a:lnTo>
                  <a:pt x="3593036" y="1607011"/>
                </a:lnTo>
                <a:lnTo>
                  <a:pt x="3611379" y="1603774"/>
                </a:lnTo>
                <a:lnTo>
                  <a:pt x="3614616" y="1607011"/>
                </a:lnTo>
                <a:lnTo>
                  <a:pt x="3618932" y="1607011"/>
                </a:lnTo>
                <a:lnTo>
                  <a:pt x="3620011" y="1600537"/>
                </a:lnTo>
                <a:lnTo>
                  <a:pt x="3618932" y="1594063"/>
                </a:lnTo>
                <a:lnTo>
                  <a:pt x="3620011" y="1583273"/>
                </a:lnTo>
                <a:lnTo>
                  <a:pt x="3620011" y="1582194"/>
                </a:lnTo>
                <a:lnTo>
                  <a:pt x="3603826" y="1581115"/>
                </a:lnTo>
                <a:lnTo>
                  <a:pt x="3602747" y="1581115"/>
                </a:lnTo>
                <a:lnTo>
                  <a:pt x="3601668" y="1580036"/>
                </a:lnTo>
                <a:lnTo>
                  <a:pt x="3600589" y="1581115"/>
                </a:lnTo>
                <a:lnTo>
                  <a:pt x="3599510" y="1581115"/>
                </a:lnTo>
                <a:lnTo>
                  <a:pt x="3598431" y="1580036"/>
                </a:lnTo>
                <a:lnTo>
                  <a:pt x="3597352" y="1581115"/>
                </a:lnTo>
                <a:lnTo>
                  <a:pt x="3596273" y="1581115"/>
                </a:lnTo>
                <a:lnTo>
                  <a:pt x="3579008" y="1582194"/>
                </a:lnTo>
                <a:lnTo>
                  <a:pt x="3574692" y="1580036"/>
                </a:lnTo>
                <a:lnTo>
                  <a:pt x="3555136" y="1582194"/>
                </a:lnTo>
                <a:cubicBezTo>
                  <a:pt x="3547223" y="1580935"/>
                  <a:pt x="3543266" y="1579497"/>
                  <a:pt x="3543266" y="1577878"/>
                </a:cubicBezTo>
                <a:lnTo>
                  <a:pt x="3543266" y="1575720"/>
                </a:lnTo>
                <a:cubicBezTo>
                  <a:pt x="3543986" y="1573562"/>
                  <a:pt x="3546144" y="1572483"/>
                  <a:pt x="3549741" y="1572483"/>
                </a:cubicBezTo>
                <a:lnTo>
                  <a:pt x="3567139" y="1572483"/>
                </a:lnTo>
                <a:cubicBezTo>
                  <a:pt x="3568578" y="1572483"/>
                  <a:pt x="3569297" y="1573562"/>
                  <a:pt x="3569297" y="1575720"/>
                </a:cubicBezTo>
                <a:lnTo>
                  <a:pt x="3570376" y="1575720"/>
                </a:lnTo>
                <a:cubicBezTo>
                  <a:pt x="3570376" y="1573382"/>
                  <a:pt x="3573613" y="1571224"/>
                  <a:pt x="3580087" y="1569246"/>
                </a:cubicBezTo>
                <a:lnTo>
                  <a:pt x="3587641" y="1573562"/>
                </a:lnTo>
                <a:cubicBezTo>
                  <a:pt x="3594115" y="1572843"/>
                  <a:pt x="3597352" y="1571764"/>
                  <a:pt x="3597352" y="1570325"/>
                </a:cubicBezTo>
                <a:lnTo>
                  <a:pt x="3587641" y="1548610"/>
                </a:lnTo>
                <a:cubicBezTo>
                  <a:pt x="3589618" y="1548610"/>
                  <a:pt x="3591417" y="1546812"/>
                  <a:pt x="3593036" y="1543216"/>
                </a:cubicBezTo>
                <a:lnTo>
                  <a:pt x="3593036" y="1542136"/>
                </a:lnTo>
                <a:lnTo>
                  <a:pt x="3591957" y="1542136"/>
                </a:lnTo>
                <a:cubicBezTo>
                  <a:pt x="3591957" y="1544294"/>
                  <a:pt x="3590518" y="1546093"/>
                  <a:pt x="3587641" y="1547531"/>
                </a:cubicBezTo>
                <a:lnTo>
                  <a:pt x="3586562" y="1547531"/>
                </a:lnTo>
                <a:cubicBezTo>
                  <a:pt x="3584763" y="1545373"/>
                  <a:pt x="3581886" y="1544294"/>
                  <a:pt x="3577929" y="1544294"/>
                </a:cubicBezTo>
                <a:lnTo>
                  <a:pt x="3574692" y="1539978"/>
                </a:lnTo>
                <a:lnTo>
                  <a:pt x="3574692" y="1537820"/>
                </a:lnTo>
                <a:cubicBezTo>
                  <a:pt x="3574692" y="1535662"/>
                  <a:pt x="3579368" y="1533504"/>
                  <a:pt x="3588720" y="1531346"/>
                </a:cubicBezTo>
                <a:cubicBezTo>
                  <a:pt x="3592855" y="1531346"/>
                  <a:pt x="3598250" y="1533504"/>
                  <a:pt x="3604905" y="1537820"/>
                </a:cubicBezTo>
                <a:lnTo>
                  <a:pt x="3611379" y="1537820"/>
                </a:lnTo>
                <a:cubicBezTo>
                  <a:pt x="3622978" y="1537820"/>
                  <a:pt x="3628778" y="1538899"/>
                  <a:pt x="3628778" y="1541057"/>
                </a:cubicBezTo>
                <a:lnTo>
                  <a:pt x="3627699" y="1542136"/>
                </a:lnTo>
                <a:lnTo>
                  <a:pt x="3627699" y="1543216"/>
                </a:lnTo>
                <a:lnTo>
                  <a:pt x="3630936" y="1545373"/>
                </a:lnTo>
                <a:lnTo>
                  <a:pt x="3632015" y="1545373"/>
                </a:lnTo>
                <a:lnTo>
                  <a:pt x="3632015" y="1543216"/>
                </a:lnTo>
                <a:lnTo>
                  <a:pt x="3635252" y="1543216"/>
                </a:lnTo>
                <a:cubicBezTo>
                  <a:pt x="3640287" y="1546452"/>
                  <a:pt x="3642805" y="1550049"/>
                  <a:pt x="3642805" y="1554005"/>
                </a:cubicBezTo>
                <a:lnTo>
                  <a:pt x="3642805" y="1555084"/>
                </a:lnTo>
                <a:lnTo>
                  <a:pt x="3641726" y="1555084"/>
                </a:lnTo>
                <a:lnTo>
                  <a:pt x="3636331" y="1548610"/>
                </a:lnTo>
                <a:lnTo>
                  <a:pt x="3635252" y="1547531"/>
                </a:lnTo>
                <a:lnTo>
                  <a:pt x="3633094" y="1547531"/>
                </a:lnTo>
                <a:lnTo>
                  <a:pt x="3635252" y="1550768"/>
                </a:lnTo>
                <a:lnTo>
                  <a:pt x="3634173" y="1551847"/>
                </a:lnTo>
                <a:lnTo>
                  <a:pt x="3634173" y="1552926"/>
                </a:lnTo>
                <a:lnTo>
                  <a:pt x="3639568" y="1556163"/>
                </a:lnTo>
                <a:lnTo>
                  <a:pt x="3644963" y="1555084"/>
                </a:lnTo>
                <a:lnTo>
                  <a:pt x="3646042" y="1556163"/>
                </a:lnTo>
                <a:lnTo>
                  <a:pt x="3646042" y="1560479"/>
                </a:lnTo>
                <a:cubicBezTo>
                  <a:pt x="3641006" y="1566144"/>
                  <a:pt x="3638489" y="1570145"/>
                  <a:pt x="3638489" y="1572483"/>
                </a:cubicBezTo>
                <a:lnTo>
                  <a:pt x="3640647" y="1574641"/>
                </a:lnTo>
                <a:lnTo>
                  <a:pt x="3656832" y="1569246"/>
                </a:lnTo>
                <a:lnTo>
                  <a:pt x="3658990" y="1569246"/>
                </a:lnTo>
                <a:lnTo>
                  <a:pt x="3669780" y="1571404"/>
                </a:lnTo>
                <a:cubicBezTo>
                  <a:pt x="3669780" y="1569246"/>
                  <a:pt x="3671938" y="1568167"/>
                  <a:pt x="3676254" y="1568167"/>
                </a:cubicBezTo>
                <a:lnTo>
                  <a:pt x="3676254" y="1567088"/>
                </a:lnTo>
                <a:lnTo>
                  <a:pt x="3674096" y="1567088"/>
                </a:lnTo>
                <a:lnTo>
                  <a:pt x="3674096" y="1566009"/>
                </a:lnTo>
                <a:lnTo>
                  <a:pt x="3683807" y="1542136"/>
                </a:lnTo>
                <a:lnTo>
                  <a:pt x="3682728" y="1536741"/>
                </a:lnTo>
                <a:lnTo>
                  <a:pt x="3682728" y="1534583"/>
                </a:lnTo>
                <a:lnTo>
                  <a:pt x="3684886" y="1532425"/>
                </a:lnTo>
                <a:lnTo>
                  <a:pt x="3685965" y="1533504"/>
                </a:lnTo>
                <a:close/>
                <a:moveTo>
                  <a:pt x="8172035" y="1528785"/>
                </a:moveTo>
                <a:cubicBezTo>
                  <a:pt x="8195413" y="1532921"/>
                  <a:pt x="8207102" y="1537642"/>
                  <a:pt x="8207102" y="1542947"/>
                </a:cubicBezTo>
                <a:lnTo>
                  <a:pt x="8210339" y="1546184"/>
                </a:lnTo>
                <a:lnTo>
                  <a:pt x="8210339" y="1551579"/>
                </a:lnTo>
                <a:lnTo>
                  <a:pt x="8202651" y="1568978"/>
                </a:lnTo>
                <a:lnTo>
                  <a:pt x="8224501" y="1568978"/>
                </a:lnTo>
                <a:cubicBezTo>
                  <a:pt x="8227289" y="1568978"/>
                  <a:pt x="8229132" y="1563897"/>
                  <a:pt x="8230031" y="1553737"/>
                </a:cubicBezTo>
                <a:cubicBezTo>
                  <a:pt x="8226704" y="1552298"/>
                  <a:pt x="8224861" y="1550859"/>
                  <a:pt x="8224501" y="1549421"/>
                </a:cubicBezTo>
                <a:lnTo>
                  <a:pt x="8224501" y="1548342"/>
                </a:lnTo>
                <a:cubicBezTo>
                  <a:pt x="8227468" y="1544745"/>
                  <a:pt x="8230031" y="1538945"/>
                  <a:pt x="8232189" y="1530943"/>
                </a:cubicBezTo>
                <a:lnTo>
                  <a:pt x="8233268" y="1530943"/>
                </a:lnTo>
                <a:cubicBezTo>
                  <a:pt x="8235696" y="1532921"/>
                  <a:pt x="8241181" y="1535079"/>
                  <a:pt x="8249723" y="1537417"/>
                </a:cubicBezTo>
                <a:lnTo>
                  <a:pt x="8249723" y="1538631"/>
                </a:lnTo>
                <a:lnTo>
                  <a:pt x="8256332" y="1536338"/>
                </a:lnTo>
                <a:cubicBezTo>
                  <a:pt x="8276024" y="1540204"/>
                  <a:pt x="8285870" y="1543846"/>
                  <a:pt x="8285870" y="1547263"/>
                </a:cubicBezTo>
                <a:cubicBezTo>
                  <a:pt x="8287848" y="1547263"/>
                  <a:pt x="8296570" y="1554861"/>
                  <a:pt x="8312035" y="1570056"/>
                </a:cubicBezTo>
                <a:lnTo>
                  <a:pt x="8312035" y="1573428"/>
                </a:lnTo>
                <a:cubicBezTo>
                  <a:pt x="8310956" y="1576306"/>
                  <a:pt x="8308394" y="1577744"/>
                  <a:pt x="8304347" y="1577744"/>
                </a:cubicBezTo>
                <a:lnTo>
                  <a:pt x="8301110" y="1575587"/>
                </a:lnTo>
                <a:lnTo>
                  <a:pt x="8295715" y="1576665"/>
                </a:lnTo>
                <a:lnTo>
                  <a:pt x="8283577" y="1574508"/>
                </a:lnTo>
                <a:lnTo>
                  <a:pt x="8270494" y="1578823"/>
                </a:lnTo>
                <a:cubicBezTo>
                  <a:pt x="8271753" y="1584578"/>
                  <a:pt x="8273191" y="1587455"/>
                  <a:pt x="8274810" y="1587455"/>
                </a:cubicBezTo>
                <a:lnTo>
                  <a:pt x="8281419" y="1586376"/>
                </a:lnTo>
                <a:cubicBezTo>
                  <a:pt x="8283577" y="1588535"/>
                  <a:pt x="8287578" y="1590378"/>
                  <a:pt x="8293422" y="1591906"/>
                </a:cubicBezTo>
                <a:cubicBezTo>
                  <a:pt x="8293422" y="1594064"/>
                  <a:pt x="8295985" y="1595143"/>
                  <a:pt x="8301110" y="1595143"/>
                </a:cubicBezTo>
                <a:lnTo>
                  <a:pt x="8304347" y="1604854"/>
                </a:lnTo>
                <a:lnTo>
                  <a:pt x="8301110" y="1611463"/>
                </a:lnTo>
                <a:lnTo>
                  <a:pt x="8304347" y="1616858"/>
                </a:lnTo>
                <a:lnTo>
                  <a:pt x="8304347" y="1617937"/>
                </a:lnTo>
                <a:cubicBezTo>
                  <a:pt x="8302369" y="1620275"/>
                  <a:pt x="8300931" y="1624276"/>
                  <a:pt x="8300031" y="1629941"/>
                </a:cubicBezTo>
                <a:lnTo>
                  <a:pt x="8304347" y="1671211"/>
                </a:lnTo>
                <a:lnTo>
                  <a:pt x="8303268" y="1674448"/>
                </a:lnTo>
                <a:cubicBezTo>
                  <a:pt x="8303268" y="1676427"/>
                  <a:pt x="8307315" y="1679709"/>
                  <a:pt x="8315407" y="1684294"/>
                </a:cubicBezTo>
                <a:lnTo>
                  <a:pt x="8317565" y="1691847"/>
                </a:lnTo>
                <a:lnTo>
                  <a:pt x="8317565" y="1692926"/>
                </a:lnTo>
                <a:cubicBezTo>
                  <a:pt x="8314598" y="1698951"/>
                  <a:pt x="8311316" y="1702592"/>
                  <a:pt x="8307719" y="1703851"/>
                </a:cubicBezTo>
                <a:lnTo>
                  <a:pt x="8289106" y="1701693"/>
                </a:lnTo>
                <a:cubicBezTo>
                  <a:pt x="8281104" y="1701693"/>
                  <a:pt x="8277103" y="1703492"/>
                  <a:pt x="8277103" y="1707088"/>
                </a:cubicBezTo>
                <a:lnTo>
                  <a:pt x="8276024" y="1711404"/>
                </a:lnTo>
                <a:lnTo>
                  <a:pt x="8277103" y="1715855"/>
                </a:lnTo>
                <a:lnTo>
                  <a:pt x="8277103" y="1718013"/>
                </a:lnTo>
                <a:cubicBezTo>
                  <a:pt x="8271977" y="1730332"/>
                  <a:pt x="8265414" y="1736491"/>
                  <a:pt x="8257411" y="1736491"/>
                </a:cubicBezTo>
                <a:cubicBezTo>
                  <a:pt x="8257411" y="1739548"/>
                  <a:pt x="8251926" y="1742066"/>
                  <a:pt x="8240956" y="1744044"/>
                </a:cubicBezTo>
                <a:lnTo>
                  <a:pt x="8239877" y="1748360"/>
                </a:lnTo>
                <a:lnTo>
                  <a:pt x="8239877" y="1750653"/>
                </a:lnTo>
                <a:lnTo>
                  <a:pt x="8240956" y="1750653"/>
                </a:lnTo>
                <a:cubicBezTo>
                  <a:pt x="8240956" y="1746247"/>
                  <a:pt x="8244598" y="1744044"/>
                  <a:pt x="8251881" y="1744044"/>
                </a:cubicBezTo>
                <a:lnTo>
                  <a:pt x="8273731" y="1740807"/>
                </a:lnTo>
                <a:cubicBezTo>
                  <a:pt x="8274450" y="1742965"/>
                  <a:pt x="8276653" y="1744044"/>
                  <a:pt x="8280340" y="1744044"/>
                </a:cubicBezTo>
                <a:lnTo>
                  <a:pt x="8281419" y="1744044"/>
                </a:lnTo>
                <a:lnTo>
                  <a:pt x="8286948" y="1739728"/>
                </a:lnTo>
                <a:lnTo>
                  <a:pt x="8289106" y="1739728"/>
                </a:lnTo>
                <a:cubicBezTo>
                  <a:pt x="8291804" y="1741886"/>
                  <a:pt x="8294367" y="1742965"/>
                  <a:pt x="8296794" y="1742965"/>
                </a:cubicBezTo>
                <a:cubicBezTo>
                  <a:pt x="8300391" y="1740807"/>
                  <a:pt x="8305112" y="1739728"/>
                  <a:pt x="8310956" y="1739728"/>
                </a:cubicBezTo>
                <a:lnTo>
                  <a:pt x="8312035" y="1739728"/>
                </a:lnTo>
                <a:lnTo>
                  <a:pt x="8314193" y="1741886"/>
                </a:lnTo>
                <a:lnTo>
                  <a:pt x="8314193" y="1744044"/>
                </a:lnTo>
                <a:cubicBezTo>
                  <a:pt x="8314193" y="1747101"/>
                  <a:pt x="8311316" y="1751462"/>
                  <a:pt x="8305561" y="1757127"/>
                </a:cubicBezTo>
                <a:lnTo>
                  <a:pt x="8301110" y="1773447"/>
                </a:lnTo>
                <a:lnTo>
                  <a:pt x="8302189" y="1784237"/>
                </a:lnTo>
                <a:cubicBezTo>
                  <a:pt x="8300751" y="1787564"/>
                  <a:pt x="8299312" y="1789407"/>
                  <a:pt x="8297873" y="1789767"/>
                </a:cubicBezTo>
                <a:lnTo>
                  <a:pt x="8290186" y="1789767"/>
                </a:lnTo>
                <a:lnTo>
                  <a:pt x="8284656" y="1790846"/>
                </a:lnTo>
                <a:cubicBezTo>
                  <a:pt x="8269370" y="1789767"/>
                  <a:pt x="8261727" y="1788328"/>
                  <a:pt x="8261727" y="1786530"/>
                </a:cubicBezTo>
                <a:lnTo>
                  <a:pt x="8260648" y="1782079"/>
                </a:lnTo>
                <a:lnTo>
                  <a:pt x="8258490" y="1782079"/>
                </a:lnTo>
                <a:cubicBezTo>
                  <a:pt x="8256422" y="1785046"/>
                  <a:pt x="8250937" y="1787609"/>
                  <a:pt x="8242035" y="1789767"/>
                </a:cubicBezTo>
                <a:lnTo>
                  <a:pt x="8238798" y="1789767"/>
                </a:lnTo>
                <a:lnTo>
                  <a:pt x="8237719" y="1788688"/>
                </a:lnTo>
                <a:lnTo>
                  <a:pt x="8236640" y="1789767"/>
                </a:lnTo>
                <a:lnTo>
                  <a:pt x="8221264" y="1789767"/>
                </a:lnTo>
                <a:cubicBezTo>
                  <a:pt x="8218387" y="1786890"/>
                  <a:pt x="8211823" y="1785451"/>
                  <a:pt x="8201572" y="1785451"/>
                </a:cubicBezTo>
                <a:lnTo>
                  <a:pt x="8197256" y="1786530"/>
                </a:lnTo>
                <a:cubicBezTo>
                  <a:pt x="8197256" y="1785001"/>
                  <a:pt x="8196132" y="1784237"/>
                  <a:pt x="8193884" y="1784237"/>
                </a:cubicBezTo>
                <a:lnTo>
                  <a:pt x="8184038" y="1786530"/>
                </a:lnTo>
                <a:lnTo>
                  <a:pt x="8184038" y="1785451"/>
                </a:lnTo>
                <a:lnTo>
                  <a:pt x="8175272" y="1788688"/>
                </a:lnTo>
                <a:lnTo>
                  <a:pt x="8174193" y="1788688"/>
                </a:lnTo>
                <a:cubicBezTo>
                  <a:pt x="8171495" y="1785721"/>
                  <a:pt x="8166774" y="1784237"/>
                  <a:pt x="8160031" y="1784237"/>
                </a:cubicBezTo>
                <a:lnTo>
                  <a:pt x="8155580" y="1784237"/>
                </a:lnTo>
                <a:cubicBezTo>
                  <a:pt x="8149016" y="1780461"/>
                  <a:pt x="8142092" y="1773942"/>
                  <a:pt x="8134809" y="1764680"/>
                </a:cubicBezTo>
                <a:cubicBezTo>
                  <a:pt x="8131212" y="1764680"/>
                  <a:pt x="8126492" y="1759240"/>
                  <a:pt x="8120647" y="1748360"/>
                </a:cubicBezTo>
                <a:lnTo>
                  <a:pt x="8119568" y="1747281"/>
                </a:lnTo>
                <a:lnTo>
                  <a:pt x="8118489" y="1747281"/>
                </a:lnTo>
                <a:cubicBezTo>
                  <a:pt x="8105361" y="1755104"/>
                  <a:pt x="8098797" y="1763106"/>
                  <a:pt x="8098797" y="1771289"/>
                </a:cubicBezTo>
                <a:cubicBezTo>
                  <a:pt x="8090345" y="1776504"/>
                  <a:pt x="8083421" y="1783742"/>
                  <a:pt x="8078026" y="1793004"/>
                </a:cubicBezTo>
                <a:lnTo>
                  <a:pt x="8073576" y="1794083"/>
                </a:lnTo>
                <a:cubicBezTo>
                  <a:pt x="8070159" y="1794083"/>
                  <a:pt x="8065078" y="1781405"/>
                  <a:pt x="8058334" y="1756048"/>
                </a:cubicBezTo>
                <a:lnTo>
                  <a:pt x="8052805" y="1740807"/>
                </a:lnTo>
                <a:lnTo>
                  <a:pt x="8054963" y="1737570"/>
                </a:lnTo>
                <a:lnTo>
                  <a:pt x="8060492" y="1738649"/>
                </a:lnTo>
                <a:lnTo>
                  <a:pt x="8076812" y="1738649"/>
                </a:lnTo>
                <a:cubicBezTo>
                  <a:pt x="8079240" y="1738649"/>
                  <a:pt x="8080724" y="1733209"/>
                  <a:pt x="8081263" y="1722329"/>
                </a:cubicBezTo>
                <a:lnTo>
                  <a:pt x="8079105" y="1715855"/>
                </a:lnTo>
                <a:lnTo>
                  <a:pt x="8079105" y="1709246"/>
                </a:lnTo>
                <a:lnTo>
                  <a:pt x="8080184" y="1689689"/>
                </a:lnTo>
                <a:lnTo>
                  <a:pt x="8079105" y="1684294"/>
                </a:lnTo>
                <a:lnTo>
                  <a:pt x="8080184" y="1675527"/>
                </a:lnTo>
                <a:lnTo>
                  <a:pt x="8079105" y="1674448"/>
                </a:lnTo>
                <a:lnTo>
                  <a:pt x="8079105" y="1673369"/>
                </a:lnTo>
                <a:lnTo>
                  <a:pt x="8080184" y="1672290"/>
                </a:lnTo>
                <a:lnTo>
                  <a:pt x="8080184" y="1671211"/>
                </a:lnTo>
                <a:lnTo>
                  <a:pt x="8079105" y="1662582"/>
                </a:lnTo>
                <a:lnTo>
                  <a:pt x="8080184" y="1654893"/>
                </a:lnTo>
                <a:cubicBezTo>
                  <a:pt x="8080184" y="1646171"/>
                  <a:pt x="8078341" y="1641810"/>
                  <a:pt x="8074654" y="1641810"/>
                </a:cubicBezTo>
                <a:lnTo>
                  <a:pt x="8065888" y="1640731"/>
                </a:lnTo>
                <a:lnTo>
                  <a:pt x="8059414" y="1642889"/>
                </a:lnTo>
                <a:cubicBezTo>
                  <a:pt x="8057705" y="1642889"/>
                  <a:pt x="8056581" y="1639292"/>
                  <a:pt x="8056042" y="1632099"/>
                </a:cubicBezTo>
                <a:cubicBezTo>
                  <a:pt x="8059369" y="1629221"/>
                  <a:pt x="8061931" y="1627783"/>
                  <a:pt x="8063730" y="1627783"/>
                </a:cubicBezTo>
                <a:lnTo>
                  <a:pt x="8066967" y="1631020"/>
                </a:lnTo>
                <a:lnTo>
                  <a:pt x="8076812" y="1631020"/>
                </a:lnTo>
                <a:lnTo>
                  <a:pt x="8078026" y="1632099"/>
                </a:lnTo>
                <a:cubicBezTo>
                  <a:pt x="8080544" y="1632099"/>
                  <a:pt x="8084905" y="1627378"/>
                  <a:pt x="8091109" y="1617937"/>
                </a:cubicBezTo>
                <a:lnTo>
                  <a:pt x="8093267" y="1612542"/>
                </a:lnTo>
                <a:lnTo>
                  <a:pt x="8095425" y="1612542"/>
                </a:lnTo>
                <a:cubicBezTo>
                  <a:pt x="8100910" y="1613261"/>
                  <a:pt x="8108238" y="1618701"/>
                  <a:pt x="8117410" y="1628862"/>
                </a:cubicBezTo>
                <a:cubicBezTo>
                  <a:pt x="8127571" y="1633538"/>
                  <a:pt x="8132651" y="1638618"/>
                  <a:pt x="8132651" y="1644103"/>
                </a:cubicBezTo>
                <a:lnTo>
                  <a:pt x="8128335" y="1660288"/>
                </a:lnTo>
                <a:lnTo>
                  <a:pt x="8129414" y="1674448"/>
                </a:lnTo>
                <a:cubicBezTo>
                  <a:pt x="8126447" y="1674448"/>
                  <a:pt x="8124963" y="1681327"/>
                  <a:pt x="8124963" y="1695084"/>
                </a:cubicBezTo>
                <a:cubicBezTo>
                  <a:pt x="8127391" y="1695084"/>
                  <a:pt x="8129234" y="1700884"/>
                  <a:pt x="8130493" y="1712483"/>
                </a:cubicBezTo>
                <a:lnTo>
                  <a:pt x="8126042" y="1723408"/>
                </a:lnTo>
                <a:cubicBezTo>
                  <a:pt x="8126042" y="1727364"/>
                  <a:pt x="8130448" y="1733164"/>
                  <a:pt x="8139260" y="1740807"/>
                </a:cubicBezTo>
                <a:lnTo>
                  <a:pt x="8141418" y="1740807"/>
                </a:lnTo>
                <a:lnTo>
                  <a:pt x="8148027" y="1738649"/>
                </a:lnTo>
                <a:lnTo>
                  <a:pt x="8150185" y="1738649"/>
                </a:lnTo>
                <a:lnTo>
                  <a:pt x="8154501" y="1744044"/>
                </a:lnTo>
                <a:lnTo>
                  <a:pt x="8161110" y="1742965"/>
                </a:lnTo>
                <a:lnTo>
                  <a:pt x="8165426" y="1744044"/>
                </a:lnTo>
                <a:lnTo>
                  <a:pt x="8166640" y="1742965"/>
                </a:lnTo>
                <a:lnTo>
                  <a:pt x="8166640" y="1741886"/>
                </a:lnTo>
                <a:lnTo>
                  <a:pt x="8157873" y="1714776"/>
                </a:lnTo>
                <a:cubicBezTo>
                  <a:pt x="8152028" y="1714776"/>
                  <a:pt x="8149106" y="1712573"/>
                  <a:pt x="8149106" y="1708167"/>
                </a:cubicBezTo>
                <a:lnTo>
                  <a:pt x="8145734" y="1702772"/>
                </a:lnTo>
                <a:lnTo>
                  <a:pt x="8145734" y="1701693"/>
                </a:lnTo>
                <a:lnTo>
                  <a:pt x="8138181" y="1701693"/>
                </a:lnTo>
                <a:cubicBezTo>
                  <a:pt x="8133775" y="1698816"/>
                  <a:pt x="8131572" y="1695174"/>
                  <a:pt x="8131572" y="1690768"/>
                </a:cubicBezTo>
                <a:lnTo>
                  <a:pt x="8133730" y="1688610"/>
                </a:lnTo>
                <a:lnTo>
                  <a:pt x="8139260" y="1689689"/>
                </a:lnTo>
                <a:lnTo>
                  <a:pt x="8141418" y="1689689"/>
                </a:lnTo>
                <a:lnTo>
                  <a:pt x="8141418" y="1687531"/>
                </a:lnTo>
                <a:cubicBezTo>
                  <a:pt x="8141418" y="1685014"/>
                  <a:pt x="8139979" y="1682091"/>
                  <a:pt x="8137102" y="1678764"/>
                </a:cubicBezTo>
                <a:lnTo>
                  <a:pt x="8137102" y="1676606"/>
                </a:lnTo>
                <a:cubicBezTo>
                  <a:pt x="8137102" y="1674269"/>
                  <a:pt x="8138181" y="1671751"/>
                  <a:pt x="8140339" y="1669053"/>
                </a:cubicBezTo>
                <a:lnTo>
                  <a:pt x="8140339" y="1666895"/>
                </a:lnTo>
                <a:cubicBezTo>
                  <a:pt x="8137372" y="1659613"/>
                  <a:pt x="8134809" y="1646575"/>
                  <a:pt x="8132651" y="1627783"/>
                </a:cubicBezTo>
                <a:lnTo>
                  <a:pt x="8133730" y="1624411"/>
                </a:lnTo>
                <a:lnTo>
                  <a:pt x="8132651" y="1614700"/>
                </a:lnTo>
                <a:lnTo>
                  <a:pt x="8132651" y="1613621"/>
                </a:lnTo>
                <a:cubicBezTo>
                  <a:pt x="8134809" y="1611103"/>
                  <a:pt x="8136293" y="1607102"/>
                  <a:pt x="8137102" y="1601617"/>
                </a:cubicBezTo>
                <a:lnTo>
                  <a:pt x="8135888" y="1600538"/>
                </a:lnTo>
                <a:lnTo>
                  <a:pt x="8135888" y="1599459"/>
                </a:lnTo>
                <a:lnTo>
                  <a:pt x="8138181" y="1591906"/>
                </a:lnTo>
                <a:lnTo>
                  <a:pt x="8128335" y="1570056"/>
                </a:lnTo>
                <a:lnTo>
                  <a:pt x="8128335" y="1567898"/>
                </a:lnTo>
                <a:lnTo>
                  <a:pt x="8130493" y="1565740"/>
                </a:lnTo>
                <a:lnTo>
                  <a:pt x="8133730" y="1565740"/>
                </a:lnTo>
                <a:lnTo>
                  <a:pt x="8152343" y="1570056"/>
                </a:lnTo>
                <a:lnTo>
                  <a:pt x="8162189" y="1567898"/>
                </a:lnTo>
                <a:lnTo>
                  <a:pt x="8167718" y="1567898"/>
                </a:lnTo>
                <a:lnTo>
                  <a:pt x="8173114" y="1568978"/>
                </a:lnTo>
                <a:lnTo>
                  <a:pt x="8173114" y="1564661"/>
                </a:lnTo>
                <a:lnTo>
                  <a:pt x="8157873" y="1534180"/>
                </a:lnTo>
                <a:lnTo>
                  <a:pt x="8169876" y="1530943"/>
                </a:lnTo>
                <a:close/>
                <a:moveTo>
                  <a:pt x="5137099" y="1528784"/>
                </a:moveTo>
                <a:lnTo>
                  <a:pt x="5155712" y="1529863"/>
                </a:lnTo>
                <a:lnTo>
                  <a:pt x="5156791" y="1528784"/>
                </a:lnTo>
                <a:lnTo>
                  <a:pt x="5157870" y="1528784"/>
                </a:lnTo>
                <a:lnTo>
                  <a:pt x="5174325" y="1534314"/>
                </a:lnTo>
                <a:lnTo>
                  <a:pt x="5185250" y="1529863"/>
                </a:lnTo>
                <a:lnTo>
                  <a:pt x="5187543" y="1529863"/>
                </a:lnTo>
                <a:cubicBezTo>
                  <a:pt x="5194826" y="1530402"/>
                  <a:pt x="5198467" y="1532606"/>
                  <a:pt x="5198467" y="1536472"/>
                </a:cubicBezTo>
                <a:cubicBezTo>
                  <a:pt x="5192623" y="1544295"/>
                  <a:pt x="5189341" y="1550858"/>
                  <a:pt x="5188622" y="1556164"/>
                </a:cubicBezTo>
                <a:lnTo>
                  <a:pt x="5188622" y="1561693"/>
                </a:lnTo>
                <a:cubicBezTo>
                  <a:pt x="5188622" y="1563132"/>
                  <a:pt x="5192623" y="1564931"/>
                  <a:pt x="5200625" y="1567088"/>
                </a:cubicBezTo>
                <a:lnTo>
                  <a:pt x="5200625" y="1568167"/>
                </a:lnTo>
                <a:lnTo>
                  <a:pt x="5201704" y="1567088"/>
                </a:lnTo>
                <a:lnTo>
                  <a:pt x="5206155" y="1567088"/>
                </a:lnTo>
                <a:lnTo>
                  <a:pt x="5208313" y="1569246"/>
                </a:lnTo>
                <a:lnTo>
                  <a:pt x="5208313" y="1572618"/>
                </a:lnTo>
                <a:cubicBezTo>
                  <a:pt x="5208313" y="1574776"/>
                  <a:pt x="5200266" y="1576934"/>
                  <a:pt x="5184171" y="1579092"/>
                </a:cubicBezTo>
                <a:cubicBezTo>
                  <a:pt x="5183452" y="1576934"/>
                  <a:pt x="5181294" y="1575855"/>
                  <a:pt x="5177697" y="1575855"/>
                </a:cubicBezTo>
                <a:lnTo>
                  <a:pt x="5168930" y="1575855"/>
                </a:lnTo>
                <a:lnTo>
                  <a:pt x="5160163" y="1582464"/>
                </a:lnTo>
                <a:lnTo>
                  <a:pt x="5158949" y="1582464"/>
                </a:lnTo>
                <a:lnTo>
                  <a:pt x="5155712" y="1580306"/>
                </a:lnTo>
                <a:lnTo>
                  <a:pt x="5154633" y="1581385"/>
                </a:lnTo>
                <a:lnTo>
                  <a:pt x="5151396" y="1591231"/>
                </a:lnTo>
                <a:cubicBezTo>
                  <a:pt x="5145552" y="1595997"/>
                  <a:pt x="5142629" y="1599279"/>
                  <a:pt x="5142629" y="1601077"/>
                </a:cubicBezTo>
                <a:lnTo>
                  <a:pt x="5143708" y="1602156"/>
                </a:lnTo>
                <a:lnTo>
                  <a:pt x="5156791" y="1601077"/>
                </a:lnTo>
                <a:lnTo>
                  <a:pt x="5160163" y="1601077"/>
                </a:lnTo>
                <a:lnTo>
                  <a:pt x="5161242" y="1602156"/>
                </a:lnTo>
                <a:lnTo>
                  <a:pt x="5162321" y="1602156"/>
                </a:lnTo>
                <a:lnTo>
                  <a:pt x="5164479" y="1599998"/>
                </a:lnTo>
                <a:lnTo>
                  <a:pt x="5172167" y="1599998"/>
                </a:lnTo>
                <a:cubicBezTo>
                  <a:pt x="5173606" y="1599998"/>
                  <a:pt x="5174325" y="1601077"/>
                  <a:pt x="5174325" y="1603235"/>
                </a:cubicBezTo>
                <a:lnTo>
                  <a:pt x="5175404" y="1604314"/>
                </a:lnTo>
                <a:lnTo>
                  <a:pt x="5176483" y="1604314"/>
                </a:lnTo>
                <a:lnTo>
                  <a:pt x="5212629" y="1599998"/>
                </a:lnTo>
                <a:lnTo>
                  <a:pt x="5216001" y="1599998"/>
                </a:lnTo>
                <a:lnTo>
                  <a:pt x="5216001" y="1596626"/>
                </a:lnTo>
                <a:cubicBezTo>
                  <a:pt x="5216001" y="1595367"/>
                  <a:pt x="5209033" y="1592085"/>
                  <a:pt x="5195096" y="1586780"/>
                </a:cubicBezTo>
                <a:lnTo>
                  <a:pt x="5194017" y="1585701"/>
                </a:lnTo>
                <a:lnTo>
                  <a:pt x="5194017" y="1582464"/>
                </a:lnTo>
                <a:lnTo>
                  <a:pt x="5202784" y="1584622"/>
                </a:lnTo>
                <a:cubicBezTo>
                  <a:pt x="5209887" y="1579497"/>
                  <a:pt x="5215012" y="1576934"/>
                  <a:pt x="5218159" y="1576934"/>
                </a:cubicBezTo>
                <a:lnTo>
                  <a:pt x="5214922" y="1572618"/>
                </a:lnTo>
                <a:lnTo>
                  <a:pt x="5214922" y="1571539"/>
                </a:lnTo>
                <a:lnTo>
                  <a:pt x="5217080" y="1569246"/>
                </a:lnTo>
                <a:lnTo>
                  <a:pt x="5219238" y="1569246"/>
                </a:lnTo>
                <a:lnTo>
                  <a:pt x="5226926" y="1574776"/>
                </a:lnTo>
                <a:lnTo>
                  <a:pt x="5226926" y="1575855"/>
                </a:lnTo>
                <a:lnTo>
                  <a:pt x="5220317" y="1575855"/>
                </a:lnTo>
                <a:cubicBezTo>
                  <a:pt x="5220317" y="1576755"/>
                  <a:pt x="5232007" y="1580396"/>
                  <a:pt x="5255385" y="1586780"/>
                </a:cubicBezTo>
                <a:lnTo>
                  <a:pt x="5265231" y="1592310"/>
                </a:lnTo>
                <a:lnTo>
                  <a:pt x="5265231" y="1593389"/>
                </a:lnTo>
                <a:lnTo>
                  <a:pt x="5261994" y="1599998"/>
                </a:lnTo>
                <a:cubicBezTo>
                  <a:pt x="5265770" y="1595592"/>
                  <a:pt x="5268693" y="1593389"/>
                  <a:pt x="5270761" y="1593389"/>
                </a:cubicBezTo>
                <a:cubicBezTo>
                  <a:pt x="5276156" y="1595187"/>
                  <a:pt x="5281236" y="1602111"/>
                  <a:pt x="5286002" y="1614160"/>
                </a:cubicBezTo>
                <a:lnTo>
                  <a:pt x="5284923" y="1621848"/>
                </a:lnTo>
                <a:lnTo>
                  <a:pt x="5286002" y="1633851"/>
                </a:lnTo>
                <a:cubicBezTo>
                  <a:pt x="5286002" y="1641224"/>
                  <a:pt x="5283079" y="1644911"/>
                  <a:pt x="5277235" y="1644911"/>
                </a:cubicBezTo>
                <a:cubicBezTo>
                  <a:pt x="5269592" y="1647789"/>
                  <a:pt x="5263388" y="1649228"/>
                  <a:pt x="5258622" y="1649228"/>
                </a:cubicBezTo>
                <a:cubicBezTo>
                  <a:pt x="5251519" y="1645900"/>
                  <a:pt x="5245674" y="1640775"/>
                  <a:pt x="5241088" y="1633851"/>
                </a:cubicBezTo>
                <a:cubicBezTo>
                  <a:pt x="5235243" y="1633851"/>
                  <a:pt x="5232321" y="1629131"/>
                  <a:pt x="5232321" y="1619690"/>
                </a:cubicBezTo>
                <a:cubicBezTo>
                  <a:pt x="5231242" y="1619690"/>
                  <a:pt x="5230163" y="1618206"/>
                  <a:pt x="5229084" y="1615239"/>
                </a:cubicBezTo>
                <a:lnTo>
                  <a:pt x="5228005" y="1614160"/>
                </a:lnTo>
                <a:lnTo>
                  <a:pt x="5223554" y="1614160"/>
                </a:lnTo>
                <a:lnTo>
                  <a:pt x="5219238" y="1621848"/>
                </a:lnTo>
                <a:lnTo>
                  <a:pt x="5216001" y="1621848"/>
                </a:lnTo>
                <a:lnTo>
                  <a:pt x="5211550" y="1620769"/>
                </a:lnTo>
                <a:lnTo>
                  <a:pt x="5204942" y="1622927"/>
                </a:lnTo>
                <a:lnTo>
                  <a:pt x="5202784" y="1622927"/>
                </a:lnTo>
                <a:lnTo>
                  <a:pt x="5201704" y="1621848"/>
                </a:lnTo>
                <a:lnTo>
                  <a:pt x="5185250" y="1626299"/>
                </a:lnTo>
                <a:lnTo>
                  <a:pt x="5179855" y="1631694"/>
                </a:lnTo>
                <a:lnTo>
                  <a:pt x="5175404" y="1631694"/>
                </a:lnTo>
                <a:cubicBezTo>
                  <a:pt x="5169020" y="1631694"/>
                  <a:pt x="5162456" y="1633897"/>
                  <a:pt x="5155712" y="1638302"/>
                </a:cubicBezTo>
                <a:lnTo>
                  <a:pt x="5149103" y="1640460"/>
                </a:lnTo>
                <a:lnTo>
                  <a:pt x="5137099" y="1638302"/>
                </a:lnTo>
                <a:cubicBezTo>
                  <a:pt x="5129097" y="1640820"/>
                  <a:pt x="5125095" y="1642619"/>
                  <a:pt x="5125095" y="1643698"/>
                </a:cubicBezTo>
                <a:lnTo>
                  <a:pt x="5125095" y="1648148"/>
                </a:lnTo>
                <a:lnTo>
                  <a:pt x="5126174" y="1648148"/>
                </a:lnTo>
                <a:lnTo>
                  <a:pt x="5134941" y="1644911"/>
                </a:lnTo>
                <a:lnTo>
                  <a:pt x="5136020" y="1644911"/>
                </a:lnTo>
                <a:lnTo>
                  <a:pt x="5144787" y="1647069"/>
                </a:lnTo>
                <a:lnTo>
                  <a:pt x="5145866" y="1647069"/>
                </a:lnTo>
                <a:lnTo>
                  <a:pt x="5154633" y="1644911"/>
                </a:lnTo>
                <a:lnTo>
                  <a:pt x="5156791" y="1644911"/>
                </a:lnTo>
                <a:lnTo>
                  <a:pt x="5174325" y="1650306"/>
                </a:lnTo>
                <a:lnTo>
                  <a:pt x="5180934" y="1648148"/>
                </a:lnTo>
                <a:cubicBezTo>
                  <a:pt x="5192623" y="1650306"/>
                  <a:pt x="5198467" y="1652105"/>
                  <a:pt x="5198467" y="1653543"/>
                </a:cubicBezTo>
                <a:lnTo>
                  <a:pt x="5197388" y="1654758"/>
                </a:lnTo>
                <a:lnTo>
                  <a:pt x="5197388" y="1655836"/>
                </a:lnTo>
                <a:lnTo>
                  <a:pt x="5189701" y="1654758"/>
                </a:lnTo>
                <a:lnTo>
                  <a:pt x="5173246" y="1655836"/>
                </a:lnTo>
                <a:lnTo>
                  <a:pt x="5172167" y="1654758"/>
                </a:lnTo>
                <a:lnTo>
                  <a:pt x="5171088" y="1654758"/>
                </a:lnTo>
                <a:lnTo>
                  <a:pt x="5163400" y="1657994"/>
                </a:lnTo>
                <a:cubicBezTo>
                  <a:pt x="5155577" y="1655027"/>
                  <a:pt x="5145372" y="1653543"/>
                  <a:pt x="5132783" y="1653543"/>
                </a:cubicBezTo>
                <a:lnTo>
                  <a:pt x="5126174" y="1654758"/>
                </a:lnTo>
                <a:lnTo>
                  <a:pt x="5128332" y="1664603"/>
                </a:lnTo>
                <a:lnTo>
                  <a:pt x="5127253" y="1665682"/>
                </a:lnTo>
                <a:lnTo>
                  <a:pt x="5128332" y="1671076"/>
                </a:lnTo>
                <a:lnTo>
                  <a:pt x="5128332" y="1677685"/>
                </a:lnTo>
                <a:lnTo>
                  <a:pt x="5142629" y="1677685"/>
                </a:lnTo>
                <a:lnTo>
                  <a:pt x="5174325" y="1682136"/>
                </a:lnTo>
                <a:cubicBezTo>
                  <a:pt x="5174325" y="1680788"/>
                  <a:pt x="5183092" y="1679663"/>
                  <a:pt x="5200625" y="1678764"/>
                </a:cubicBezTo>
                <a:cubicBezTo>
                  <a:pt x="5202244" y="1664198"/>
                  <a:pt x="5205526" y="1656915"/>
                  <a:pt x="5210471" y="1656915"/>
                </a:cubicBezTo>
                <a:lnTo>
                  <a:pt x="5210471" y="1652464"/>
                </a:lnTo>
                <a:lnTo>
                  <a:pt x="5208313" y="1649228"/>
                </a:lnTo>
                <a:lnTo>
                  <a:pt x="5212629" y="1648148"/>
                </a:lnTo>
                <a:lnTo>
                  <a:pt x="5212629" y="1647069"/>
                </a:lnTo>
                <a:lnTo>
                  <a:pt x="5207234" y="1647069"/>
                </a:lnTo>
                <a:lnTo>
                  <a:pt x="5203863" y="1648148"/>
                </a:lnTo>
                <a:lnTo>
                  <a:pt x="5203863" y="1645990"/>
                </a:lnTo>
                <a:cubicBezTo>
                  <a:pt x="5212674" y="1635021"/>
                  <a:pt x="5220003" y="1629535"/>
                  <a:pt x="5225847" y="1629535"/>
                </a:cubicBezTo>
                <a:lnTo>
                  <a:pt x="5226926" y="1629535"/>
                </a:lnTo>
                <a:cubicBezTo>
                  <a:pt x="5232591" y="1632413"/>
                  <a:pt x="5244280" y="1641540"/>
                  <a:pt x="5261994" y="1656915"/>
                </a:cubicBezTo>
                <a:lnTo>
                  <a:pt x="5261994" y="1657994"/>
                </a:lnTo>
                <a:cubicBezTo>
                  <a:pt x="5256149" y="1669863"/>
                  <a:pt x="5253227" y="1684834"/>
                  <a:pt x="5253227" y="1702907"/>
                </a:cubicBezTo>
                <a:lnTo>
                  <a:pt x="5256464" y="1714911"/>
                </a:lnTo>
                <a:lnTo>
                  <a:pt x="5252148" y="1724757"/>
                </a:lnTo>
                <a:cubicBezTo>
                  <a:pt x="5252148" y="1735187"/>
                  <a:pt x="5253587" y="1742111"/>
                  <a:pt x="5256464" y="1745528"/>
                </a:cubicBezTo>
                <a:lnTo>
                  <a:pt x="5256464" y="1747821"/>
                </a:lnTo>
                <a:cubicBezTo>
                  <a:pt x="5253587" y="1754385"/>
                  <a:pt x="5251743" y="1763871"/>
                  <a:pt x="5250934" y="1776279"/>
                </a:cubicBezTo>
                <a:cubicBezTo>
                  <a:pt x="5242212" y="1785001"/>
                  <a:pt x="5235648" y="1790082"/>
                  <a:pt x="5231242" y="1791520"/>
                </a:cubicBezTo>
                <a:lnTo>
                  <a:pt x="5221396" y="1790441"/>
                </a:lnTo>
                <a:cubicBezTo>
                  <a:pt x="5221396" y="1792330"/>
                  <a:pt x="5217036" y="1794533"/>
                  <a:pt x="5208313" y="1797050"/>
                </a:cubicBezTo>
                <a:cubicBezTo>
                  <a:pt x="5202289" y="1797050"/>
                  <a:pt x="5196804" y="1791925"/>
                  <a:pt x="5191859" y="1781674"/>
                </a:cubicBezTo>
                <a:lnTo>
                  <a:pt x="5191859" y="1780595"/>
                </a:lnTo>
                <a:lnTo>
                  <a:pt x="5192938" y="1779516"/>
                </a:lnTo>
                <a:lnTo>
                  <a:pt x="5192938" y="1778437"/>
                </a:lnTo>
                <a:cubicBezTo>
                  <a:pt x="5190060" y="1778437"/>
                  <a:pt x="5188622" y="1776234"/>
                  <a:pt x="5188622" y="1771828"/>
                </a:cubicBezTo>
                <a:cubicBezTo>
                  <a:pt x="5181069" y="1765444"/>
                  <a:pt x="5171942" y="1759600"/>
                  <a:pt x="5161242" y="1754295"/>
                </a:cubicBezTo>
                <a:lnTo>
                  <a:pt x="5161242" y="1752137"/>
                </a:lnTo>
                <a:cubicBezTo>
                  <a:pt x="5161242" y="1751238"/>
                  <a:pt x="5164883" y="1749799"/>
                  <a:pt x="5172167" y="1747821"/>
                </a:cubicBezTo>
                <a:lnTo>
                  <a:pt x="5177697" y="1749979"/>
                </a:lnTo>
                <a:lnTo>
                  <a:pt x="5184171" y="1747821"/>
                </a:lnTo>
                <a:lnTo>
                  <a:pt x="5185250" y="1748900"/>
                </a:lnTo>
                <a:cubicBezTo>
                  <a:pt x="5185250" y="1745932"/>
                  <a:pt x="5190015" y="1743729"/>
                  <a:pt x="5199546" y="1742291"/>
                </a:cubicBezTo>
                <a:lnTo>
                  <a:pt x="5202784" y="1723678"/>
                </a:lnTo>
                <a:lnTo>
                  <a:pt x="5199546" y="1722599"/>
                </a:lnTo>
                <a:lnTo>
                  <a:pt x="5190780" y="1725836"/>
                </a:lnTo>
                <a:cubicBezTo>
                  <a:pt x="5186374" y="1725836"/>
                  <a:pt x="5183452" y="1723678"/>
                  <a:pt x="5182013" y="1719362"/>
                </a:cubicBezTo>
                <a:lnTo>
                  <a:pt x="5157870" y="1722599"/>
                </a:lnTo>
                <a:lnTo>
                  <a:pt x="5156791" y="1722599"/>
                </a:lnTo>
                <a:lnTo>
                  <a:pt x="5146945" y="1720441"/>
                </a:lnTo>
                <a:lnTo>
                  <a:pt x="5132783" y="1721520"/>
                </a:lnTo>
                <a:lnTo>
                  <a:pt x="5129411" y="1720441"/>
                </a:lnTo>
                <a:lnTo>
                  <a:pt x="5127253" y="1723678"/>
                </a:lnTo>
                <a:cubicBezTo>
                  <a:pt x="5128692" y="1726196"/>
                  <a:pt x="5129771" y="1731321"/>
                  <a:pt x="5130490" y="1739054"/>
                </a:cubicBezTo>
                <a:lnTo>
                  <a:pt x="5129411" y="1740133"/>
                </a:lnTo>
                <a:lnTo>
                  <a:pt x="5128332" y="1740133"/>
                </a:lnTo>
                <a:lnTo>
                  <a:pt x="5127253" y="1739054"/>
                </a:lnTo>
                <a:lnTo>
                  <a:pt x="5124016" y="1740133"/>
                </a:lnTo>
                <a:lnTo>
                  <a:pt x="5126174" y="1742291"/>
                </a:lnTo>
                <a:lnTo>
                  <a:pt x="5122937" y="1748900"/>
                </a:lnTo>
                <a:lnTo>
                  <a:pt x="5127253" y="1753216"/>
                </a:lnTo>
                <a:lnTo>
                  <a:pt x="5127253" y="1769670"/>
                </a:lnTo>
                <a:lnTo>
                  <a:pt x="5126174" y="1770749"/>
                </a:lnTo>
                <a:lnTo>
                  <a:pt x="5127253" y="1771828"/>
                </a:lnTo>
                <a:lnTo>
                  <a:pt x="5127253" y="1777358"/>
                </a:lnTo>
                <a:lnTo>
                  <a:pt x="5128332" y="1789362"/>
                </a:lnTo>
                <a:cubicBezTo>
                  <a:pt x="5125995" y="1794488"/>
                  <a:pt x="5121274" y="1797050"/>
                  <a:pt x="5114170" y="1797050"/>
                </a:cubicBezTo>
                <a:cubicBezTo>
                  <a:pt x="5109405" y="1797050"/>
                  <a:pt x="5104280" y="1795971"/>
                  <a:pt x="5098794" y="1793813"/>
                </a:cubicBezTo>
                <a:lnTo>
                  <a:pt x="5092186" y="1795971"/>
                </a:lnTo>
                <a:lnTo>
                  <a:pt x="5085712" y="1794892"/>
                </a:lnTo>
                <a:lnTo>
                  <a:pt x="5080182" y="1795971"/>
                </a:lnTo>
                <a:lnTo>
                  <a:pt x="5079103" y="1794892"/>
                </a:lnTo>
                <a:lnTo>
                  <a:pt x="5079103" y="1789362"/>
                </a:lnTo>
                <a:lnTo>
                  <a:pt x="5074652" y="1759825"/>
                </a:lnTo>
                <a:cubicBezTo>
                  <a:pt x="5077619" y="1755958"/>
                  <a:pt x="5079103" y="1752316"/>
                  <a:pt x="5079103" y="1748900"/>
                </a:cubicBezTo>
                <a:lnTo>
                  <a:pt x="5080182" y="1748900"/>
                </a:lnTo>
                <a:lnTo>
                  <a:pt x="5079103" y="1747821"/>
                </a:lnTo>
                <a:lnTo>
                  <a:pt x="5079103" y="1737975"/>
                </a:lnTo>
                <a:lnTo>
                  <a:pt x="5078024" y="1732445"/>
                </a:lnTo>
                <a:lnTo>
                  <a:pt x="5084498" y="1730287"/>
                </a:lnTo>
                <a:lnTo>
                  <a:pt x="5078024" y="1723678"/>
                </a:lnTo>
                <a:lnTo>
                  <a:pt x="5080182" y="1720441"/>
                </a:lnTo>
                <a:lnTo>
                  <a:pt x="5079103" y="1698456"/>
                </a:lnTo>
                <a:lnTo>
                  <a:pt x="5079103" y="1679843"/>
                </a:lnTo>
                <a:lnTo>
                  <a:pt x="5080182" y="1678764"/>
                </a:lnTo>
                <a:cubicBezTo>
                  <a:pt x="5080182" y="1664198"/>
                  <a:pt x="5076900" y="1656915"/>
                  <a:pt x="5070336" y="1656915"/>
                </a:cubicBezTo>
                <a:lnTo>
                  <a:pt x="5059411" y="1663524"/>
                </a:lnTo>
                <a:lnTo>
                  <a:pt x="5052802" y="1648148"/>
                </a:lnTo>
                <a:lnTo>
                  <a:pt x="5047272" y="1622927"/>
                </a:lnTo>
                <a:cubicBezTo>
                  <a:pt x="5045833" y="1622927"/>
                  <a:pt x="5043316" y="1617846"/>
                  <a:pt x="5039719" y="1607686"/>
                </a:cubicBezTo>
                <a:lnTo>
                  <a:pt x="5039719" y="1605393"/>
                </a:lnTo>
                <a:lnTo>
                  <a:pt x="5044035" y="1601077"/>
                </a:lnTo>
                <a:cubicBezTo>
                  <a:pt x="5059411" y="1603055"/>
                  <a:pt x="5067099" y="1605618"/>
                  <a:pt x="5067099" y="1608765"/>
                </a:cubicBezTo>
                <a:lnTo>
                  <a:pt x="5067099" y="1609844"/>
                </a:lnTo>
                <a:lnTo>
                  <a:pt x="5070336" y="1607686"/>
                </a:lnTo>
                <a:lnTo>
                  <a:pt x="5079103" y="1608765"/>
                </a:lnTo>
                <a:lnTo>
                  <a:pt x="5083419" y="1604314"/>
                </a:lnTo>
                <a:lnTo>
                  <a:pt x="5093265" y="1605393"/>
                </a:lnTo>
                <a:cubicBezTo>
                  <a:pt x="5095692" y="1605393"/>
                  <a:pt x="5098615" y="1598470"/>
                  <a:pt x="5102032" y="1584622"/>
                </a:cubicBezTo>
                <a:lnTo>
                  <a:pt x="5102032" y="1580306"/>
                </a:lnTo>
                <a:lnTo>
                  <a:pt x="5091107" y="1575855"/>
                </a:lnTo>
                <a:lnTo>
                  <a:pt x="5090028" y="1575855"/>
                </a:lnTo>
                <a:lnTo>
                  <a:pt x="5079103" y="1579092"/>
                </a:lnTo>
                <a:cubicBezTo>
                  <a:pt x="5076675" y="1579092"/>
                  <a:pt x="5074112" y="1577653"/>
                  <a:pt x="5071415" y="1574776"/>
                </a:cubicBezTo>
                <a:lnTo>
                  <a:pt x="5067099" y="1575855"/>
                </a:lnTo>
                <a:lnTo>
                  <a:pt x="5056039" y="1574776"/>
                </a:lnTo>
                <a:cubicBezTo>
                  <a:pt x="5056039" y="1576934"/>
                  <a:pt x="5052757" y="1578777"/>
                  <a:pt x="5046193" y="1580306"/>
                </a:cubicBezTo>
                <a:lnTo>
                  <a:pt x="5034189" y="1570325"/>
                </a:lnTo>
                <a:lnTo>
                  <a:pt x="5034189" y="1569246"/>
                </a:lnTo>
                <a:lnTo>
                  <a:pt x="5038505" y="1564931"/>
                </a:lnTo>
                <a:lnTo>
                  <a:pt x="5039719" y="1564931"/>
                </a:lnTo>
                <a:lnTo>
                  <a:pt x="5046193" y="1572618"/>
                </a:lnTo>
                <a:lnTo>
                  <a:pt x="5047272" y="1572618"/>
                </a:lnTo>
                <a:cubicBezTo>
                  <a:pt x="5050239" y="1567493"/>
                  <a:pt x="5052802" y="1564931"/>
                  <a:pt x="5054960" y="1564931"/>
                </a:cubicBezTo>
                <a:cubicBezTo>
                  <a:pt x="5061524" y="1566909"/>
                  <a:pt x="5064806" y="1568347"/>
                  <a:pt x="5064806" y="1569246"/>
                </a:cubicBezTo>
                <a:lnTo>
                  <a:pt x="5065885" y="1568167"/>
                </a:lnTo>
                <a:lnTo>
                  <a:pt x="5068178" y="1568167"/>
                </a:lnTo>
                <a:lnTo>
                  <a:pt x="5071415" y="1570325"/>
                </a:lnTo>
                <a:lnTo>
                  <a:pt x="5072494" y="1570325"/>
                </a:lnTo>
                <a:lnTo>
                  <a:pt x="5071415" y="1569246"/>
                </a:lnTo>
                <a:lnTo>
                  <a:pt x="5071415" y="1567088"/>
                </a:lnTo>
                <a:lnTo>
                  <a:pt x="5073573" y="1564931"/>
                </a:lnTo>
                <a:lnTo>
                  <a:pt x="5084498" y="1564931"/>
                </a:lnTo>
                <a:cubicBezTo>
                  <a:pt x="5087465" y="1568527"/>
                  <a:pt x="5090028" y="1570325"/>
                  <a:pt x="5092186" y="1570325"/>
                </a:cubicBezTo>
                <a:lnTo>
                  <a:pt x="5098794" y="1564931"/>
                </a:lnTo>
                <a:lnTo>
                  <a:pt x="5107561" y="1564931"/>
                </a:lnTo>
                <a:lnTo>
                  <a:pt x="5114170" y="1567088"/>
                </a:lnTo>
                <a:lnTo>
                  <a:pt x="5124016" y="1566009"/>
                </a:lnTo>
                <a:lnTo>
                  <a:pt x="5125095" y="1566009"/>
                </a:lnTo>
                <a:lnTo>
                  <a:pt x="5126174" y="1567088"/>
                </a:lnTo>
                <a:cubicBezTo>
                  <a:pt x="5131659" y="1564391"/>
                  <a:pt x="5134582" y="1562188"/>
                  <a:pt x="5134941" y="1560480"/>
                </a:cubicBezTo>
                <a:lnTo>
                  <a:pt x="5131704" y="1554006"/>
                </a:lnTo>
                <a:lnTo>
                  <a:pt x="5133862" y="1547397"/>
                </a:lnTo>
                <a:lnTo>
                  <a:pt x="5130490" y="1536472"/>
                </a:lnTo>
                <a:cubicBezTo>
                  <a:pt x="5131839" y="1533145"/>
                  <a:pt x="5134042" y="1530583"/>
                  <a:pt x="5137099" y="1528784"/>
                </a:cubicBezTo>
                <a:close/>
                <a:moveTo>
                  <a:pt x="9107773" y="1526004"/>
                </a:moveTo>
                <a:lnTo>
                  <a:pt x="9130297" y="1533422"/>
                </a:lnTo>
                <a:lnTo>
                  <a:pt x="9136636" y="1531264"/>
                </a:lnTo>
                <a:lnTo>
                  <a:pt x="9137715" y="1531264"/>
                </a:lnTo>
                <a:cubicBezTo>
                  <a:pt x="9151293" y="1542413"/>
                  <a:pt x="9158081" y="1549202"/>
                  <a:pt x="9158081" y="1551630"/>
                </a:cubicBezTo>
                <a:lnTo>
                  <a:pt x="9157002" y="1566736"/>
                </a:lnTo>
                <a:lnTo>
                  <a:pt x="9157002" y="1567815"/>
                </a:lnTo>
                <a:cubicBezTo>
                  <a:pt x="9153496" y="1570782"/>
                  <a:pt x="9151742" y="1574334"/>
                  <a:pt x="9151742" y="1578470"/>
                </a:cubicBezTo>
                <a:cubicBezTo>
                  <a:pt x="9148685" y="1581347"/>
                  <a:pt x="9145088" y="1582786"/>
                  <a:pt x="9140952" y="1582786"/>
                </a:cubicBezTo>
                <a:lnTo>
                  <a:pt x="9139873" y="1582786"/>
                </a:lnTo>
                <a:lnTo>
                  <a:pt x="9138794" y="1581707"/>
                </a:lnTo>
                <a:lnTo>
                  <a:pt x="9131376" y="1583865"/>
                </a:lnTo>
                <a:cubicBezTo>
                  <a:pt x="9129937" y="1582246"/>
                  <a:pt x="9129218" y="1579729"/>
                  <a:pt x="9129218" y="1576312"/>
                </a:cubicBezTo>
                <a:lnTo>
                  <a:pt x="9119507" y="1576312"/>
                </a:lnTo>
                <a:cubicBezTo>
                  <a:pt x="9118068" y="1576312"/>
                  <a:pt x="9116630" y="1572760"/>
                  <a:pt x="9115191" y="1565657"/>
                </a:cubicBezTo>
                <a:lnTo>
                  <a:pt x="9116270" y="1561340"/>
                </a:lnTo>
                <a:lnTo>
                  <a:pt x="9116270" y="1558104"/>
                </a:lnTo>
                <a:cubicBezTo>
                  <a:pt x="9112044" y="1547224"/>
                  <a:pt x="9108852" y="1540795"/>
                  <a:pt x="9106694" y="1538817"/>
                </a:cubicBezTo>
                <a:cubicBezTo>
                  <a:pt x="9103097" y="1538817"/>
                  <a:pt x="9101299" y="1537378"/>
                  <a:pt x="9101299" y="1534501"/>
                </a:cubicBezTo>
                <a:cubicBezTo>
                  <a:pt x="9103097" y="1528836"/>
                  <a:pt x="9105255" y="1526004"/>
                  <a:pt x="9107773" y="1526004"/>
                </a:cubicBezTo>
                <a:close/>
                <a:moveTo>
                  <a:pt x="4126859" y="1525058"/>
                </a:moveTo>
                <a:lnTo>
                  <a:pt x="4132119" y="1527082"/>
                </a:lnTo>
                <a:lnTo>
                  <a:pt x="4140616" y="1526003"/>
                </a:lnTo>
                <a:cubicBezTo>
                  <a:pt x="4144212" y="1526003"/>
                  <a:pt x="4146011" y="1526722"/>
                  <a:pt x="4146011" y="1528161"/>
                </a:cubicBezTo>
                <a:lnTo>
                  <a:pt x="4147090" y="1527082"/>
                </a:lnTo>
                <a:lnTo>
                  <a:pt x="4153429" y="1527082"/>
                </a:lnTo>
                <a:cubicBezTo>
                  <a:pt x="4161971" y="1527801"/>
                  <a:pt x="4166242" y="1531352"/>
                  <a:pt x="4166242" y="1537737"/>
                </a:cubicBezTo>
                <a:cubicBezTo>
                  <a:pt x="4162915" y="1537737"/>
                  <a:pt x="4159364" y="1544166"/>
                  <a:pt x="4155587" y="1557024"/>
                </a:cubicBezTo>
                <a:lnTo>
                  <a:pt x="4156666" y="1558103"/>
                </a:lnTo>
                <a:lnTo>
                  <a:pt x="4167321" y="1549471"/>
                </a:lnTo>
                <a:lnTo>
                  <a:pt x="4168400" y="1550550"/>
                </a:lnTo>
                <a:lnTo>
                  <a:pt x="4169479" y="1550550"/>
                </a:lnTo>
                <a:lnTo>
                  <a:pt x="4168400" y="1545290"/>
                </a:lnTo>
                <a:lnTo>
                  <a:pt x="4168400" y="1544210"/>
                </a:lnTo>
                <a:lnTo>
                  <a:pt x="4170558" y="1542053"/>
                </a:lnTo>
                <a:lnTo>
                  <a:pt x="4171637" y="1542053"/>
                </a:lnTo>
                <a:lnTo>
                  <a:pt x="4171637" y="1544210"/>
                </a:lnTo>
                <a:lnTo>
                  <a:pt x="4173661" y="1544210"/>
                </a:lnTo>
                <a:lnTo>
                  <a:pt x="4173661" y="1543132"/>
                </a:lnTo>
                <a:lnTo>
                  <a:pt x="4172716" y="1539895"/>
                </a:lnTo>
                <a:lnTo>
                  <a:pt x="4173661" y="1539895"/>
                </a:lnTo>
                <a:cubicBezTo>
                  <a:pt x="4187058" y="1547178"/>
                  <a:pt x="4195960" y="1553247"/>
                  <a:pt x="4200366" y="1558103"/>
                </a:cubicBezTo>
                <a:lnTo>
                  <a:pt x="4200366" y="1559047"/>
                </a:lnTo>
                <a:lnTo>
                  <a:pt x="4196050" y="1559047"/>
                </a:lnTo>
                <a:lnTo>
                  <a:pt x="4197129" y="1560126"/>
                </a:lnTo>
                <a:lnTo>
                  <a:pt x="4197129" y="1561205"/>
                </a:lnTo>
                <a:lnTo>
                  <a:pt x="4201445" y="1559047"/>
                </a:lnTo>
                <a:lnTo>
                  <a:pt x="4204682" y="1566600"/>
                </a:lnTo>
                <a:lnTo>
                  <a:pt x="4198208" y="1571860"/>
                </a:lnTo>
                <a:lnTo>
                  <a:pt x="4187553" y="1570781"/>
                </a:lnTo>
                <a:lnTo>
                  <a:pt x="4184316" y="1570781"/>
                </a:lnTo>
                <a:lnTo>
                  <a:pt x="4184316" y="1571860"/>
                </a:lnTo>
                <a:lnTo>
                  <a:pt x="4190790" y="1578334"/>
                </a:lnTo>
                <a:lnTo>
                  <a:pt x="4188632" y="1586831"/>
                </a:lnTo>
                <a:cubicBezTo>
                  <a:pt x="4196455" y="1588450"/>
                  <a:pt x="4200366" y="1595553"/>
                  <a:pt x="4200366" y="1608141"/>
                </a:cubicBezTo>
                <a:cubicBezTo>
                  <a:pt x="4201804" y="1608141"/>
                  <a:pt x="4202524" y="1609580"/>
                  <a:pt x="4202524" y="1612457"/>
                </a:cubicBezTo>
                <a:cubicBezTo>
                  <a:pt x="4200186" y="1625226"/>
                  <a:pt x="4196634" y="1631610"/>
                  <a:pt x="4191869" y="1631610"/>
                </a:cubicBezTo>
                <a:lnTo>
                  <a:pt x="4190790" y="1631610"/>
                </a:lnTo>
                <a:cubicBezTo>
                  <a:pt x="4187912" y="1631610"/>
                  <a:pt x="4186474" y="1630890"/>
                  <a:pt x="4186474" y="1629452"/>
                </a:cubicBezTo>
                <a:lnTo>
                  <a:pt x="4181214" y="1632689"/>
                </a:lnTo>
                <a:lnTo>
                  <a:pt x="4163005" y="1627294"/>
                </a:lnTo>
                <a:cubicBezTo>
                  <a:pt x="4163005" y="1630171"/>
                  <a:pt x="4161971" y="1632689"/>
                  <a:pt x="4159903" y="1634847"/>
                </a:cubicBezTo>
                <a:lnTo>
                  <a:pt x="4159903" y="1636870"/>
                </a:lnTo>
                <a:lnTo>
                  <a:pt x="4161926" y="1640107"/>
                </a:lnTo>
                <a:lnTo>
                  <a:pt x="4161926" y="1643344"/>
                </a:lnTo>
                <a:lnTo>
                  <a:pt x="4151271" y="1657236"/>
                </a:lnTo>
                <a:lnTo>
                  <a:pt x="4150327" y="1657236"/>
                </a:lnTo>
                <a:lnTo>
                  <a:pt x="4146011" y="1653999"/>
                </a:lnTo>
                <a:lnTo>
                  <a:pt x="4144932" y="1653999"/>
                </a:lnTo>
                <a:lnTo>
                  <a:pt x="4142774" y="1656157"/>
                </a:lnTo>
                <a:lnTo>
                  <a:pt x="4142774" y="1657236"/>
                </a:lnTo>
                <a:lnTo>
                  <a:pt x="4149248" y="1664655"/>
                </a:lnTo>
                <a:lnTo>
                  <a:pt x="4152350" y="1664655"/>
                </a:lnTo>
                <a:lnTo>
                  <a:pt x="4166242" y="1648604"/>
                </a:lnTo>
                <a:lnTo>
                  <a:pt x="4169479" y="1648604"/>
                </a:lnTo>
                <a:lnTo>
                  <a:pt x="4172716" y="1650763"/>
                </a:lnTo>
                <a:cubicBezTo>
                  <a:pt x="4174065" y="1650763"/>
                  <a:pt x="4174740" y="1649683"/>
                  <a:pt x="4174740" y="1647525"/>
                </a:cubicBezTo>
                <a:lnTo>
                  <a:pt x="4173661" y="1644423"/>
                </a:lnTo>
                <a:lnTo>
                  <a:pt x="4176898" y="1642265"/>
                </a:lnTo>
                <a:lnTo>
                  <a:pt x="4183372" y="1644423"/>
                </a:lnTo>
                <a:lnTo>
                  <a:pt x="4191869" y="1644423"/>
                </a:lnTo>
                <a:lnTo>
                  <a:pt x="4198208" y="1647525"/>
                </a:lnTo>
                <a:lnTo>
                  <a:pt x="4202524" y="1646581"/>
                </a:lnTo>
                <a:lnTo>
                  <a:pt x="4211021" y="1648604"/>
                </a:lnTo>
                <a:lnTo>
                  <a:pt x="4212100" y="1648604"/>
                </a:lnTo>
                <a:cubicBezTo>
                  <a:pt x="4213538" y="1648604"/>
                  <a:pt x="4214977" y="1646491"/>
                  <a:pt x="4216416" y="1642265"/>
                </a:cubicBezTo>
                <a:lnTo>
                  <a:pt x="4217360" y="1642265"/>
                </a:lnTo>
                <a:cubicBezTo>
                  <a:pt x="4216371" y="1635161"/>
                  <a:pt x="4213898" y="1631610"/>
                  <a:pt x="4209942" y="1631610"/>
                </a:cubicBezTo>
                <a:lnTo>
                  <a:pt x="4208863" y="1630531"/>
                </a:lnTo>
                <a:lnTo>
                  <a:pt x="4207784" y="1630531"/>
                </a:lnTo>
                <a:lnTo>
                  <a:pt x="4203603" y="1631610"/>
                </a:lnTo>
                <a:lnTo>
                  <a:pt x="4202524" y="1630531"/>
                </a:lnTo>
                <a:lnTo>
                  <a:pt x="4202524" y="1629452"/>
                </a:lnTo>
                <a:cubicBezTo>
                  <a:pt x="4202524" y="1627294"/>
                  <a:pt x="4206075" y="1626215"/>
                  <a:pt x="4213179" y="1626215"/>
                </a:cubicBezTo>
                <a:cubicBezTo>
                  <a:pt x="4213898" y="1624147"/>
                  <a:pt x="4216011" y="1623113"/>
                  <a:pt x="4219518" y="1623113"/>
                </a:cubicBezTo>
                <a:lnTo>
                  <a:pt x="4227071" y="1624192"/>
                </a:lnTo>
                <a:lnTo>
                  <a:pt x="4228150" y="1623113"/>
                </a:lnTo>
                <a:lnTo>
                  <a:pt x="4221676" y="1613536"/>
                </a:lnTo>
                <a:lnTo>
                  <a:pt x="4222755" y="1607063"/>
                </a:lnTo>
                <a:cubicBezTo>
                  <a:pt x="4222755" y="1603376"/>
                  <a:pt x="4219203" y="1599465"/>
                  <a:pt x="4212100" y="1595328"/>
                </a:cubicBezTo>
                <a:lnTo>
                  <a:pt x="4203603" y="1580492"/>
                </a:lnTo>
                <a:lnTo>
                  <a:pt x="4203603" y="1578334"/>
                </a:lnTo>
                <a:cubicBezTo>
                  <a:pt x="4203603" y="1576536"/>
                  <a:pt x="4206795" y="1575097"/>
                  <a:pt x="4213179" y="1574018"/>
                </a:cubicBezTo>
                <a:lnTo>
                  <a:pt x="4227071" y="1575097"/>
                </a:lnTo>
                <a:cubicBezTo>
                  <a:pt x="4227071" y="1572939"/>
                  <a:pt x="4229184" y="1571860"/>
                  <a:pt x="4233410" y="1571860"/>
                </a:cubicBezTo>
                <a:lnTo>
                  <a:pt x="4231252" y="1567679"/>
                </a:lnTo>
                <a:lnTo>
                  <a:pt x="4238805" y="1557024"/>
                </a:lnTo>
                <a:lnTo>
                  <a:pt x="4240829" y="1547448"/>
                </a:lnTo>
                <a:lnTo>
                  <a:pt x="4239750" y="1546369"/>
                </a:lnTo>
                <a:lnTo>
                  <a:pt x="4194027" y="1546369"/>
                </a:lnTo>
                <a:cubicBezTo>
                  <a:pt x="4192408" y="1546369"/>
                  <a:pt x="4191329" y="1544571"/>
                  <a:pt x="4190790" y="1540974"/>
                </a:cubicBezTo>
                <a:lnTo>
                  <a:pt x="4205761" y="1535714"/>
                </a:lnTo>
                <a:lnTo>
                  <a:pt x="4212100" y="1535714"/>
                </a:lnTo>
                <a:cubicBezTo>
                  <a:pt x="4215786" y="1535714"/>
                  <a:pt x="4218979" y="1536748"/>
                  <a:pt x="4221676" y="1538816"/>
                </a:cubicBezTo>
                <a:lnTo>
                  <a:pt x="4232331" y="1538816"/>
                </a:lnTo>
                <a:lnTo>
                  <a:pt x="4235568" y="1536658"/>
                </a:lnTo>
                <a:lnTo>
                  <a:pt x="4238805" y="1536658"/>
                </a:lnTo>
                <a:lnTo>
                  <a:pt x="4249461" y="1545290"/>
                </a:lnTo>
                <a:lnTo>
                  <a:pt x="4250540" y="1545290"/>
                </a:lnTo>
                <a:lnTo>
                  <a:pt x="4256879" y="1537737"/>
                </a:lnTo>
                <a:lnTo>
                  <a:pt x="4255800" y="1531398"/>
                </a:lnTo>
                <a:lnTo>
                  <a:pt x="4260116" y="1527082"/>
                </a:lnTo>
                <a:cubicBezTo>
                  <a:pt x="4270006" y="1530139"/>
                  <a:pt x="4276031" y="1533690"/>
                  <a:pt x="4278189" y="1537737"/>
                </a:cubicBezTo>
                <a:lnTo>
                  <a:pt x="4278189" y="1538816"/>
                </a:lnTo>
                <a:lnTo>
                  <a:pt x="4277110" y="1544210"/>
                </a:lnTo>
                <a:cubicBezTo>
                  <a:pt x="4282235" y="1544210"/>
                  <a:pt x="4287226" y="1547403"/>
                  <a:pt x="4292081" y="1553787"/>
                </a:cubicBezTo>
                <a:cubicBezTo>
                  <a:pt x="4294868" y="1553787"/>
                  <a:pt x="4296622" y="1555900"/>
                  <a:pt x="4297341" y="1560126"/>
                </a:cubicBezTo>
                <a:lnTo>
                  <a:pt x="4294239" y="1562284"/>
                </a:lnTo>
                <a:lnTo>
                  <a:pt x="4291002" y="1562284"/>
                </a:lnTo>
                <a:lnTo>
                  <a:pt x="4287765" y="1560126"/>
                </a:lnTo>
                <a:lnTo>
                  <a:pt x="4285607" y="1560126"/>
                </a:lnTo>
                <a:cubicBezTo>
                  <a:pt x="4284438" y="1560126"/>
                  <a:pt x="4283404" y="1561925"/>
                  <a:pt x="4282505" y="1565521"/>
                </a:cubicBezTo>
                <a:cubicBezTo>
                  <a:pt x="4278908" y="1565521"/>
                  <a:pt x="4277110" y="1567994"/>
                  <a:pt x="4277110" y="1572939"/>
                </a:cubicBezTo>
                <a:cubicBezTo>
                  <a:pt x="4270006" y="1576536"/>
                  <a:pt x="4263982" y="1578334"/>
                  <a:pt x="4259037" y="1578334"/>
                </a:cubicBezTo>
                <a:cubicBezTo>
                  <a:pt x="4258857" y="1579773"/>
                  <a:pt x="4256699" y="1580807"/>
                  <a:pt x="4252563" y="1581436"/>
                </a:cubicBezTo>
                <a:lnTo>
                  <a:pt x="4252563" y="1582515"/>
                </a:lnTo>
                <a:cubicBezTo>
                  <a:pt x="4256159" y="1585033"/>
                  <a:pt x="4257958" y="1587191"/>
                  <a:pt x="4257958" y="1588989"/>
                </a:cubicBezTo>
                <a:lnTo>
                  <a:pt x="4256879" y="1592091"/>
                </a:lnTo>
                <a:lnTo>
                  <a:pt x="4260116" y="1590068"/>
                </a:lnTo>
                <a:cubicBezTo>
                  <a:pt x="4261824" y="1590068"/>
                  <a:pt x="4263218" y="1592901"/>
                  <a:pt x="4264297" y="1598566"/>
                </a:cubicBezTo>
                <a:cubicBezTo>
                  <a:pt x="4259531" y="1612053"/>
                  <a:pt x="4255260" y="1618796"/>
                  <a:pt x="4251484" y="1618796"/>
                </a:cubicBezTo>
                <a:cubicBezTo>
                  <a:pt x="4251484" y="1621674"/>
                  <a:pt x="4249730" y="1623472"/>
                  <a:pt x="4246224" y="1624192"/>
                </a:cubicBezTo>
                <a:lnTo>
                  <a:pt x="4246224" y="1625136"/>
                </a:lnTo>
                <a:lnTo>
                  <a:pt x="4260116" y="1625136"/>
                </a:lnTo>
                <a:cubicBezTo>
                  <a:pt x="4266320" y="1618752"/>
                  <a:pt x="4270906" y="1615560"/>
                  <a:pt x="4273873" y="1615560"/>
                </a:cubicBezTo>
                <a:lnTo>
                  <a:pt x="4274952" y="1615560"/>
                </a:lnTo>
                <a:lnTo>
                  <a:pt x="4282505" y="1619876"/>
                </a:lnTo>
                <a:lnTo>
                  <a:pt x="4285607" y="1618796"/>
                </a:lnTo>
                <a:lnTo>
                  <a:pt x="4288844" y="1624192"/>
                </a:lnTo>
                <a:lnTo>
                  <a:pt x="4287765" y="1633768"/>
                </a:lnTo>
                <a:cubicBezTo>
                  <a:pt x="4289923" y="1633768"/>
                  <a:pt x="4291721" y="1635161"/>
                  <a:pt x="4293160" y="1637949"/>
                </a:cubicBezTo>
                <a:lnTo>
                  <a:pt x="4293160" y="1643344"/>
                </a:lnTo>
                <a:lnTo>
                  <a:pt x="4291002" y="1645502"/>
                </a:lnTo>
                <a:lnTo>
                  <a:pt x="4292081" y="1646581"/>
                </a:lnTo>
                <a:lnTo>
                  <a:pt x="4292081" y="1647525"/>
                </a:lnTo>
                <a:cubicBezTo>
                  <a:pt x="4283179" y="1656967"/>
                  <a:pt x="4274997" y="1662676"/>
                  <a:pt x="4267534" y="1664655"/>
                </a:cubicBezTo>
                <a:lnTo>
                  <a:pt x="4266455" y="1663575"/>
                </a:lnTo>
                <a:cubicBezTo>
                  <a:pt x="4266455" y="1667351"/>
                  <a:pt x="4262184" y="1670184"/>
                  <a:pt x="4253642" y="1672072"/>
                </a:cubicBezTo>
                <a:cubicBezTo>
                  <a:pt x="4253642" y="1673510"/>
                  <a:pt x="4252607" y="1674230"/>
                  <a:pt x="4250540" y="1674230"/>
                </a:cubicBezTo>
                <a:lnTo>
                  <a:pt x="4249461" y="1675309"/>
                </a:lnTo>
                <a:lnTo>
                  <a:pt x="4249461" y="1676388"/>
                </a:lnTo>
                <a:cubicBezTo>
                  <a:pt x="4252967" y="1679265"/>
                  <a:pt x="4254721" y="1682097"/>
                  <a:pt x="4254721" y="1684885"/>
                </a:cubicBezTo>
                <a:cubicBezTo>
                  <a:pt x="4256339" y="1684885"/>
                  <a:pt x="4260970" y="1679580"/>
                  <a:pt x="4268613" y="1668970"/>
                </a:cubicBezTo>
                <a:lnTo>
                  <a:pt x="4271850" y="1667891"/>
                </a:lnTo>
                <a:cubicBezTo>
                  <a:pt x="4274457" y="1667891"/>
                  <a:pt x="4277650" y="1672476"/>
                  <a:pt x="4281426" y="1681648"/>
                </a:cubicBezTo>
                <a:cubicBezTo>
                  <a:pt x="4285472" y="1681648"/>
                  <a:pt x="4288664" y="1686638"/>
                  <a:pt x="4291002" y="1696619"/>
                </a:cubicBezTo>
                <a:lnTo>
                  <a:pt x="4286686" y="1700935"/>
                </a:lnTo>
                <a:lnTo>
                  <a:pt x="4285607" y="1700935"/>
                </a:lnTo>
                <a:lnTo>
                  <a:pt x="4280347" y="1696619"/>
                </a:lnTo>
                <a:lnTo>
                  <a:pt x="4272794" y="1696619"/>
                </a:lnTo>
                <a:lnTo>
                  <a:pt x="4263218" y="1694461"/>
                </a:lnTo>
                <a:lnTo>
                  <a:pt x="4254721" y="1696619"/>
                </a:lnTo>
                <a:lnTo>
                  <a:pt x="4253642" y="1695540"/>
                </a:lnTo>
                <a:lnTo>
                  <a:pt x="4253642" y="1696619"/>
                </a:lnTo>
                <a:lnTo>
                  <a:pt x="4255800" y="1705116"/>
                </a:lnTo>
                <a:lnTo>
                  <a:pt x="4255800" y="1707274"/>
                </a:lnTo>
                <a:lnTo>
                  <a:pt x="4253642" y="1710511"/>
                </a:lnTo>
                <a:lnTo>
                  <a:pt x="4254721" y="1725348"/>
                </a:lnTo>
                <a:lnTo>
                  <a:pt x="4252563" y="1730743"/>
                </a:lnTo>
                <a:cubicBezTo>
                  <a:pt x="4252563" y="1734969"/>
                  <a:pt x="4255080" y="1737082"/>
                  <a:pt x="4260116" y="1737082"/>
                </a:cubicBezTo>
                <a:lnTo>
                  <a:pt x="4262139" y="1741398"/>
                </a:lnTo>
                <a:lnTo>
                  <a:pt x="4272794" y="1741398"/>
                </a:lnTo>
                <a:lnTo>
                  <a:pt x="4279268" y="1737082"/>
                </a:lnTo>
                <a:lnTo>
                  <a:pt x="4298420" y="1736138"/>
                </a:lnTo>
                <a:lnTo>
                  <a:pt x="4300578" y="1739240"/>
                </a:lnTo>
                <a:lnTo>
                  <a:pt x="4300578" y="1745714"/>
                </a:lnTo>
                <a:cubicBezTo>
                  <a:pt x="4294194" y="1751379"/>
                  <a:pt x="4290642" y="1755964"/>
                  <a:pt x="4289923" y="1759471"/>
                </a:cubicBezTo>
                <a:lnTo>
                  <a:pt x="4286686" y="1760550"/>
                </a:lnTo>
                <a:lnTo>
                  <a:pt x="4286686" y="1763787"/>
                </a:lnTo>
                <a:lnTo>
                  <a:pt x="4292081" y="1769182"/>
                </a:lnTo>
                <a:lnTo>
                  <a:pt x="4292081" y="1770126"/>
                </a:lnTo>
                <a:cubicBezTo>
                  <a:pt x="4290463" y="1780107"/>
                  <a:pt x="4285832" y="1785097"/>
                  <a:pt x="4278189" y="1785097"/>
                </a:cubicBezTo>
                <a:lnTo>
                  <a:pt x="4269692" y="1784018"/>
                </a:lnTo>
                <a:lnTo>
                  <a:pt x="4264297" y="1786176"/>
                </a:lnTo>
                <a:lnTo>
                  <a:pt x="4254721" y="1781860"/>
                </a:lnTo>
                <a:lnTo>
                  <a:pt x="4250540" y="1782939"/>
                </a:lnTo>
                <a:cubicBezTo>
                  <a:pt x="4240559" y="1782939"/>
                  <a:pt x="4235568" y="1779747"/>
                  <a:pt x="4235568" y="1773363"/>
                </a:cubicBezTo>
                <a:lnTo>
                  <a:pt x="4232331" y="1773363"/>
                </a:lnTo>
                <a:lnTo>
                  <a:pt x="4228150" y="1776600"/>
                </a:lnTo>
                <a:lnTo>
                  <a:pt x="4225992" y="1776600"/>
                </a:lnTo>
                <a:lnTo>
                  <a:pt x="4215337" y="1767024"/>
                </a:lnTo>
                <a:cubicBezTo>
                  <a:pt x="4210661" y="1761179"/>
                  <a:pt x="4206390" y="1752637"/>
                  <a:pt x="4202524" y="1741398"/>
                </a:cubicBezTo>
                <a:lnTo>
                  <a:pt x="4201445" y="1740319"/>
                </a:lnTo>
                <a:lnTo>
                  <a:pt x="4201445" y="1738161"/>
                </a:lnTo>
                <a:lnTo>
                  <a:pt x="4202524" y="1737082"/>
                </a:lnTo>
                <a:lnTo>
                  <a:pt x="4202524" y="1736138"/>
                </a:lnTo>
                <a:lnTo>
                  <a:pt x="4199287" y="1733980"/>
                </a:lnTo>
                <a:lnTo>
                  <a:pt x="4198208" y="1733980"/>
                </a:lnTo>
                <a:lnTo>
                  <a:pt x="4196050" y="1736138"/>
                </a:lnTo>
                <a:lnTo>
                  <a:pt x="4197129" y="1744635"/>
                </a:lnTo>
                <a:cubicBezTo>
                  <a:pt x="4195060" y="1746703"/>
                  <a:pt x="4192588" y="1747737"/>
                  <a:pt x="4189711" y="1747737"/>
                </a:cubicBezTo>
                <a:cubicBezTo>
                  <a:pt x="4188991" y="1751334"/>
                  <a:pt x="4187553" y="1753132"/>
                  <a:pt x="4185395" y="1753132"/>
                </a:cubicBezTo>
                <a:lnTo>
                  <a:pt x="4187553" y="1756369"/>
                </a:lnTo>
                <a:lnTo>
                  <a:pt x="4187553" y="1757448"/>
                </a:lnTo>
                <a:lnTo>
                  <a:pt x="4185395" y="1759471"/>
                </a:lnTo>
                <a:lnTo>
                  <a:pt x="4182293" y="1757448"/>
                </a:lnTo>
                <a:lnTo>
                  <a:pt x="4180135" y="1759471"/>
                </a:lnTo>
                <a:lnTo>
                  <a:pt x="4179056" y="1758392"/>
                </a:lnTo>
                <a:lnTo>
                  <a:pt x="4179056" y="1757448"/>
                </a:lnTo>
                <a:lnTo>
                  <a:pt x="4174740" y="1758392"/>
                </a:lnTo>
                <a:cubicBezTo>
                  <a:pt x="4174740" y="1759831"/>
                  <a:pt x="4176898" y="1760910"/>
                  <a:pt x="4181214" y="1761629"/>
                </a:cubicBezTo>
                <a:lnTo>
                  <a:pt x="4181214" y="1759471"/>
                </a:lnTo>
                <a:lnTo>
                  <a:pt x="4182293" y="1759471"/>
                </a:lnTo>
                <a:lnTo>
                  <a:pt x="4184316" y="1761629"/>
                </a:lnTo>
                <a:lnTo>
                  <a:pt x="4184316" y="1764866"/>
                </a:lnTo>
                <a:cubicBezTo>
                  <a:pt x="4183506" y="1767564"/>
                  <a:pt x="4178561" y="1770756"/>
                  <a:pt x="4169479" y="1774442"/>
                </a:cubicBezTo>
                <a:cubicBezTo>
                  <a:pt x="4163275" y="1780826"/>
                  <a:pt x="4157565" y="1784018"/>
                  <a:pt x="4152350" y="1784018"/>
                </a:cubicBezTo>
                <a:lnTo>
                  <a:pt x="4151271" y="1782939"/>
                </a:lnTo>
                <a:lnTo>
                  <a:pt x="4151271" y="1781860"/>
                </a:lnTo>
                <a:lnTo>
                  <a:pt x="4153429" y="1772284"/>
                </a:lnTo>
                <a:lnTo>
                  <a:pt x="4153429" y="1771205"/>
                </a:lnTo>
                <a:cubicBezTo>
                  <a:pt x="4149922" y="1766799"/>
                  <a:pt x="4148169" y="1762528"/>
                  <a:pt x="4148169" y="1758392"/>
                </a:cubicBezTo>
                <a:lnTo>
                  <a:pt x="4148169" y="1753132"/>
                </a:lnTo>
                <a:lnTo>
                  <a:pt x="4147090" y="1753132"/>
                </a:lnTo>
                <a:cubicBezTo>
                  <a:pt x="4127308" y="1773004"/>
                  <a:pt x="4113101" y="1782939"/>
                  <a:pt x="4104469" y="1782939"/>
                </a:cubicBezTo>
                <a:lnTo>
                  <a:pt x="4103390" y="1782939"/>
                </a:lnTo>
                <a:cubicBezTo>
                  <a:pt x="4099614" y="1782939"/>
                  <a:pt x="4097456" y="1781905"/>
                  <a:pt x="4096916" y="1779837"/>
                </a:cubicBezTo>
                <a:lnTo>
                  <a:pt x="4096916" y="1777679"/>
                </a:lnTo>
                <a:lnTo>
                  <a:pt x="4108651" y="1762708"/>
                </a:lnTo>
                <a:cubicBezTo>
                  <a:pt x="4108651" y="1759741"/>
                  <a:pt x="4111528" y="1756549"/>
                  <a:pt x="4117283" y="1753132"/>
                </a:cubicBezTo>
                <a:cubicBezTo>
                  <a:pt x="4117283" y="1743151"/>
                  <a:pt x="4120115" y="1734969"/>
                  <a:pt x="4125780" y="1728585"/>
                </a:cubicBezTo>
                <a:lnTo>
                  <a:pt x="4125780" y="1727506"/>
                </a:lnTo>
                <a:cubicBezTo>
                  <a:pt x="4123622" y="1727506"/>
                  <a:pt x="4122543" y="1726786"/>
                  <a:pt x="4122543" y="1725348"/>
                </a:cubicBezTo>
                <a:lnTo>
                  <a:pt x="4122543" y="1716850"/>
                </a:lnTo>
                <a:lnTo>
                  <a:pt x="4107572" y="1716850"/>
                </a:lnTo>
                <a:lnTo>
                  <a:pt x="4102311" y="1711590"/>
                </a:lnTo>
                <a:lnTo>
                  <a:pt x="4102311" y="1709432"/>
                </a:lnTo>
                <a:lnTo>
                  <a:pt x="4104469" y="1707274"/>
                </a:lnTo>
                <a:lnTo>
                  <a:pt x="4111888" y="1707274"/>
                </a:lnTo>
                <a:lnTo>
                  <a:pt x="4116204" y="1708353"/>
                </a:lnTo>
                <a:lnTo>
                  <a:pt x="4120385" y="1707274"/>
                </a:lnTo>
                <a:lnTo>
                  <a:pt x="4121464" y="1707274"/>
                </a:lnTo>
                <a:cubicBezTo>
                  <a:pt x="4125060" y="1707454"/>
                  <a:pt x="4126859" y="1708173"/>
                  <a:pt x="4126859" y="1709432"/>
                </a:cubicBezTo>
                <a:lnTo>
                  <a:pt x="4129961" y="1708353"/>
                </a:lnTo>
                <a:lnTo>
                  <a:pt x="4129961" y="1707274"/>
                </a:lnTo>
                <a:cubicBezTo>
                  <a:pt x="4126094" y="1694686"/>
                  <a:pt x="4122902" y="1687582"/>
                  <a:pt x="4120385" y="1685964"/>
                </a:cubicBezTo>
                <a:lnTo>
                  <a:pt x="4118227" y="1685964"/>
                </a:lnTo>
                <a:cubicBezTo>
                  <a:pt x="4116878" y="1685964"/>
                  <a:pt x="4113326" y="1689516"/>
                  <a:pt x="4107572" y="1696619"/>
                </a:cubicBezTo>
                <a:lnTo>
                  <a:pt x="4101232" y="1698777"/>
                </a:lnTo>
                <a:lnTo>
                  <a:pt x="4099074" y="1695540"/>
                </a:lnTo>
                <a:lnTo>
                  <a:pt x="4108651" y="1679625"/>
                </a:lnTo>
                <a:cubicBezTo>
                  <a:pt x="4108651" y="1671802"/>
                  <a:pt x="4110089" y="1666812"/>
                  <a:pt x="4112967" y="1664655"/>
                </a:cubicBezTo>
                <a:lnTo>
                  <a:pt x="4111888" y="1656157"/>
                </a:lnTo>
                <a:cubicBezTo>
                  <a:pt x="4116113" y="1649774"/>
                  <a:pt x="4118227" y="1644064"/>
                  <a:pt x="4118227" y="1639028"/>
                </a:cubicBezTo>
                <a:lnTo>
                  <a:pt x="4116204" y="1629452"/>
                </a:lnTo>
                <a:lnTo>
                  <a:pt x="4120385" y="1627294"/>
                </a:lnTo>
                <a:cubicBezTo>
                  <a:pt x="4120385" y="1624506"/>
                  <a:pt x="4118272" y="1621314"/>
                  <a:pt x="4114046" y="1617718"/>
                </a:cubicBezTo>
                <a:lnTo>
                  <a:pt x="4111888" y="1602881"/>
                </a:lnTo>
                <a:lnTo>
                  <a:pt x="4111888" y="1600724"/>
                </a:lnTo>
                <a:cubicBezTo>
                  <a:pt x="4114765" y="1596227"/>
                  <a:pt x="4116204" y="1591237"/>
                  <a:pt x="4116204" y="1585752"/>
                </a:cubicBezTo>
                <a:lnTo>
                  <a:pt x="4114046" y="1576176"/>
                </a:lnTo>
                <a:cubicBezTo>
                  <a:pt x="4114765" y="1568533"/>
                  <a:pt x="4116158" y="1561790"/>
                  <a:pt x="4118227" y="1555945"/>
                </a:cubicBezTo>
                <a:cubicBezTo>
                  <a:pt x="4116518" y="1555945"/>
                  <a:pt x="4115125" y="1552753"/>
                  <a:pt x="4114046" y="1546369"/>
                </a:cubicBezTo>
                <a:lnTo>
                  <a:pt x="4116204" y="1546369"/>
                </a:lnTo>
                <a:lnTo>
                  <a:pt x="4116204" y="1548392"/>
                </a:lnTo>
                <a:lnTo>
                  <a:pt x="4117283" y="1548392"/>
                </a:lnTo>
                <a:lnTo>
                  <a:pt x="4117283" y="1545290"/>
                </a:lnTo>
                <a:lnTo>
                  <a:pt x="4111888" y="1539895"/>
                </a:lnTo>
                <a:lnTo>
                  <a:pt x="4111888" y="1538816"/>
                </a:lnTo>
                <a:cubicBezTo>
                  <a:pt x="4111888" y="1535129"/>
                  <a:pt x="4115079" y="1530858"/>
                  <a:pt x="4121464" y="1526003"/>
                </a:cubicBezTo>
                <a:close/>
                <a:moveTo>
                  <a:pt x="7217902" y="1524268"/>
                </a:moveTo>
                <a:lnTo>
                  <a:pt x="7213586" y="1529663"/>
                </a:lnTo>
                <a:lnTo>
                  <a:pt x="7213586" y="1530743"/>
                </a:lnTo>
                <a:lnTo>
                  <a:pt x="7215744" y="1530743"/>
                </a:lnTo>
                <a:lnTo>
                  <a:pt x="7219925" y="1525348"/>
                </a:lnTo>
                <a:lnTo>
                  <a:pt x="7218981" y="1524268"/>
                </a:lnTo>
                <a:close/>
                <a:moveTo>
                  <a:pt x="2576509" y="1523360"/>
                </a:moveTo>
                <a:lnTo>
                  <a:pt x="2578802" y="1525518"/>
                </a:lnTo>
                <a:lnTo>
                  <a:pt x="2578802" y="1523360"/>
                </a:lnTo>
                <a:close/>
                <a:moveTo>
                  <a:pt x="117881" y="1522835"/>
                </a:moveTo>
                <a:lnTo>
                  <a:pt x="113564" y="1535783"/>
                </a:lnTo>
                <a:cubicBezTo>
                  <a:pt x="116442" y="1537131"/>
                  <a:pt x="117881" y="1539244"/>
                  <a:pt x="117881" y="1542122"/>
                </a:cubicBezTo>
                <a:lnTo>
                  <a:pt x="114644" y="1545359"/>
                </a:lnTo>
                <a:lnTo>
                  <a:pt x="114644" y="1550754"/>
                </a:lnTo>
                <a:lnTo>
                  <a:pt x="117881" y="1555070"/>
                </a:lnTo>
                <a:lnTo>
                  <a:pt x="117881" y="1559386"/>
                </a:lnTo>
                <a:lnTo>
                  <a:pt x="116801" y="1560330"/>
                </a:lnTo>
                <a:cubicBezTo>
                  <a:pt x="118419" y="1575346"/>
                  <a:pt x="120577" y="1582854"/>
                  <a:pt x="123275" y="1582854"/>
                </a:cubicBezTo>
                <a:cubicBezTo>
                  <a:pt x="126782" y="1582854"/>
                  <a:pt x="128535" y="1583573"/>
                  <a:pt x="128535" y="1585012"/>
                </a:cubicBezTo>
                <a:lnTo>
                  <a:pt x="128535" y="1586091"/>
                </a:lnTo>
                <a:cubicBezTo>
                  <a:pt x="128535" y="1587530"/>
                  <a:pt x="125703" y="1588968"/>
                  <a:pt x="120038" y="1590407"/>
                </a:cubicBezTo>
                <a:cubicBezTo>
                  <a:pt x="117881" y="1593104"/>
                  <a:pt x="116801" y="1596342"/>
                  <a:pt x="116801" y="1600118"/>
                </a:cubicBezTo>
                <a:lnTo>
                  <a:pt x="116801" y="1604299"/>
                </a:lnTo>
                <a:lnTo>
                  <a:pt x="127457" y="1604299"/>
                </a:lnTo>
                <a:cubicBezTo>
                  <a:pt x="129255" y="1604299"/>
                  <a:pt x="131053" y="1600747"/>
                  <a:pt x="132851" y="1593644"/>
                </a:cubicBezTo>
                <a:lnTo>
                  <a:pt x="128535" y="1590407"/>
                </a:lnTo>
                <a:lnTo>
                  <a:pt x="129614" y="1582854"/>
                </a:lnTo>
                <a:lnTo>
                  <a:pt x="129614" y="1566804"/>
                </a:lnTo>
                <a:lnTo>
                  <a:pt x="130694" y="1562488"/>
                </a:lnTo>
                <a:cubicBezTo>
                  <a:pt x="130694" y="1559521"/>
                  <a:pt x="128220" y="1557407"/>
                  <a:pt x="123275" y="1556149"/>
                </a:cubicBezTo>
                <a:lnTo>
                  <a:pt x="123275" y="1552912"/>
                </a:lnTo>
                <a:cubicBezTo>
                  <a:pt x="129299" y="1548056"/>
                  <a:pt x="132492" y="1544459"/>
                  <a:pt x="132851" y="1542122"/>
                </a:cubicBezTo>
                <a:cubicBezTo>
                  <a:pt x="132851" y="1530702"/>
                  <a:pt x="130334" y="1524993"/>
                  <a:pt x="125298" y="1524993"/>
                </a:cubicBezTo>
                <a:close/>
                <a:moveTo>
                  <a:pt x="2064755" y="1522765"/>
                </a:moveTo>
                <a:cubicBezTo>
                  <a:pt x="2067453" y="1524923"/>
                  <a:pt x="2070688" y="1526002"/>
                  <a:pt x="2074467" y="1526002"/>
                </a:cubicBezTo>
                <a:cubicBezTo>
                  <a:pt x="2078153" y="1523844"/>
                  <a:pt x="2081704" y="1522765"/>
                  <a:pt x="2085122" y="1522765"/>
                </a:cubicBezTo>
                <a:lnTo>
                  <a:pt x="2087143" y="1522765"/>
                </a:lnTo>
                <a:lnTo>
                  <a:pt x="2096854" y="1524923"/>
                </a:lnTo>
                <a:lnTo>
                  <a:pt x="2101035" y="1523844"/>
                </a:lnTo>
                <a:cubicBezTo>
                  <a:pt x="2103554" y="1528789"/>
                  <a:pt x="2105353" y="1531262"/>
                  <a:pt x="2106431" y="1531262"/>
                </a:cubicBezTo>
                <a:cubicBezTo>
                  <a:pt x="2107870" y="1531262"/>
                  <a:pt x="2108589" y="1530228"/>
                  <a:pt x="2108589" y="1528160"/>
                </a:cubicBezTo>
                <a:lnTo>
                  <a:pt x="2109533" y="1527081"/>
                </a:lnTo>
                <a:lnTo>
                  <a:pt x="2112771" y="1527081"/>
                </a:lnTo>
                <a:cubicBezTo>
                  <a:pt x="2117086" y="1530408"/>
                  <a:pt x="2119244" y="1533960"/>
                  <a:pt x="2119244" y="1537736"/>
                </a:cubicBezTo>
                <a:lnTo>
                  <a:pt x="2119244" y="1544075"/>
                </a:lnTo>
                <a:lnTo>
                  <a:pt x="2114928" y="1552572"/>
                </a:lnTo>
                <a:cubicBezTo>
                  <a:pt x="2116187" y="1564711"/>
                  <a:pt x="2118302" y="1570781"/>
                  <a:pt x="2121267" y="1570781"/>
                </a:cubicBezTo>
                <a:lnTo>
                  <a:pt x="2128820" y="1568623"/>
                </a:lnTo>
                <a:lnTo>
                  <a:pt x="2134081" y="1570781"/>
                </a:lnTo>
                <a:lnTo>
                  <a:pt x="2140554" y="1568623"/>
                </a:lnTo>
                <a:lnTo>
                  <a:pt x="2160786" y="1568623"/>
                </a:lnTo>
                <a:cubicBezTo>
                  <a:pt x="2163843" y="1570781"/>
                  <a:pt x="2167396" y="1571860"/>
                  <a:pt x="2171441" y="1571860"/>
                </a:cubicBezTo>
                <a:lnTo>
                  <a:pt x="2176837" y="1576041"/>
                </a:lnTo>
                <a:lnTo>
                  <a:pt x="2176837" y="1577120"/>
                </a:lnTo>
                <a:cubicBezTo>
                  <a:pt x="2176837" y="1578199"/>
                  <a:pt x="2175398" y="1579278"/>
                  <a:pt x="2172520" y="1580357"/>
                </a:cubicBezTo>
                <a:lnTo>
                  <a:pt x="2160786" y="1578199"/>
                </a:lnTo>
                <a:lnTo>
                  <a:pt x="2153368" y="1579278"/>
                </a:lnTo>
                <a:lnTo>
                  <a:pt x="2139475" y="1579278"/>
                </a:lnTo>
                <a:lnTo>
                  <a:pt x="2130978" y="1576041"/>
                </a:lnTo>
                <a:cubicBezTo>
                  <a:pt x="2129899" y="1579637"/>
                  <a:pt x="2127382" y="1581436"/>
                  <a:pt x="2123426" y="1581436"/>
                </a:cubicBezTo>
                <a:cubicBezTo>
                  <a:pt x="2123426" y="1579637"/>
                  <a:pt x="2120594" y="1577839"/>
                  <a:pt x="2114928" y="1576041"/>
                </a:cubicBezTo>
                <a:lnTo>
                  <a:pt x="2112771" y="1578199"/>
                </a:lnTo>
                <a:cubicBezTo>
                  <a:pt x="2114928" y="1580537"/>
                  <a:pt x="2116367" y="1585887"/>
                  <a:pt x="2117086" y="1594249"/>
                </a:cubicBezTo>
                <a:lnTo>
                  <a:pt x="2119244" y="1596407"/>
                </a:lnTo>
                <a:cubicBezTo>
                  <a:pt x="2118525" y="1603151"/>
                  <a:pt x="2116367" y="1609535"/>
                  <a:pt x="2112771" y="1615559"/>
                </a:cubicBezTo>
                <a:lnTo>
                  <a:pt x="2112771" y="1616638"/>
                </a:lnTo>
                <a:cubicBezTo>
                  <a:pt x="2114928" y="1619246"/>
                  <a:pt x="2116007" y="1622438"/>
                  <a:pt x="2116007" y="1626214"/>
                </a:cubicBezTo>
                <a:cubicBezTo>
                  <a:pt x="2113671" y="1644018"/>
                  <a:pt x="2107600" y="1652920"/>
                  <a:pt x="2097799" y="1652920"/>
                </a:cubicBezTo>
                <a:lnTo>
                  <a:pt x="2092538" y="1653999"/>
                </a:lnTo>
                <a:cubicBezTo>
                  <a:pt x="2072667" y="1653999"/>
                  <a:pt x="2062731" y="1649728"/>
                  <a:pt x="2062731" y="1641186"/>
                </a:cubicBezTo>
                <a:lnTo>
                  <a:pt x="2062731" y="1628372"/>
                </a:lnTo>
                <a:lnTo>
                  <a:pt x="2064755" y="1616638"/>
                </a:lnTo>
                <a:lnTo>
                  <a:pt x="2062731" y="1610164"/>
                </a:lnTo>
                <a:lnTo>
                  <a:pt x="2062731" y="1609085"/>
                </a:lnTo>
                <a:lnTo>
                  <a:pt x="2064755" y="1605983"/>
                </a:lnTo>
                <a:lnTo>
                  <a:pt x="2064755" y="1604904"/>
                </a:lnTo>
                <a:lnTo>
                  <a:pt x="2059495" y="1598430"/>
                </a:lnTo>
                <a:lnTo>
                  <a:pt x="2059495" y="1597351"/>
                </a:lnTo>
                <a:cubicBezTo>
                  <a:pt x="2061653" y="1593844"/>
                  <a:pt x="2063765" y="1592091"/>
                  <a:pt x="2065834" y="1592091"/>
                </a:cubicBezTo>
                <a:lnTo>
                  <a:pt x="2065834" y="1587775"/>
                </a:lnTo>
                <a:lnTo>
                  <a:pt x="2061653" y="1582515"/>
                </a:lnTo>
                <a:lnTo>
                  <a:pt x="2061653" y="1581436"/>
                </a:lnTo>
                <a:lnTo>
                  <a:pt x="2065834" y="1567544"/>
                </a:lnTo>
                <a:cubicBezTo>
                  <a:pt x="2065834" y="1560260"/>
                  <a:pt x="2063361" y="1553516"/>
                  <a:pt x="2058416" y="1547312"/>
                </a:cubicBezTo>
                <a:lnTo>
                  <a:pt x="2062731" y="1540839"/>
                </a:lnTo>
                <a:lnTo>
                  <a:pt x="2062731" y="1539895"/>
                </a:lnTo>
                <a:cubicBezTo>
                  <a:pt x="2062731" y="1537377"/>
                  <a:pt x="2061293" y="1534500"/>
                  <a:pt x="2058416" y="1531262"/>
                </a:cubicBezTo>
                <a:lnTo>
                  <a:pt x="2058416" y="1530183"/>
                </a:lnTo>
                <a:cubicBezTo>
                  <a:pt x="2058416" y="1528835"/>
                  <a:pt x="2059495" y="1528160"/>
                  <a:pt x="2061653" y="1528160"/>
                </a:cubicBezTo>
                <a:lnTo>
                  <a:pt x="2061653" y="1527081"/>
                </a:lnTo>
                <a:cubicBezTo>
                  <a:pt x="2059495" y="1527081"/>
                  <a:pt x="2058416" y="1526362"/>
                  <a:pt x="2058416" y="1524923"/>
                </a:cubicBezTo>
                <a:close/>
                <a:moveTo>
                  <a:pt x="9249257" y="1521688"/>
                </a:moveTo>
                <a:cubicBezTo>
                  <a:pt x="9253034" y="1521688"/>
                  <a:pt x="9264813" y="1525599"/>
                  <a:pt x="9284595" y="1533422"/>
                </a:cubicBezTo>
                <a:cubicBezTo>
                  <a:pt x="9296733" y="1537378"/>
                  <a:pt x="9302803" y="1540616"/>
                  <a:pt x="9302803" y="1543133"/>
                </a:cubicBezTo>
                <a:lnTo>
                  <a:pt x="9302803" y="1546370"/>
                </a:lnTo>
                <a:lnTo>
                  <a:pt x="9300645" y="1548528"/>
                </a:lnTo>
                <a:lnTo>
                  <a:pt x="9294306" y="1547449"/>
                </a:lnTo>
                <a:cubicBezTo>
                  <a:pt x="9274254" y="1558329"/>
                  <a:pt x="9261036" y="1568309"/>
                  <a:pt x="9254652" y="1577391"/>
                </a:cubicBezTo>
                <a:cubicBezTo>
                  <a:pt x="9248898" y="1580628"/>
                  <a:pt x="9246020" y="1584225"/>
                  <a:pt x="9246020" y="1588181"/>
                </a:cubicBezTo>
                <a:lnTo>
                  <a:pt x="9247099" y="1589260"/>
                </a:lnTo>
                <a:lnTo>
                  <a:pt x="9248178" y="1589260"/>
                </a:lnTo>
                <a:lnTo>
                  <a:pt x="9254652" y="1587102"/>
                </a:lnTo>
                <a:lnTo>
                  <a:pt x="9257889" y="1587102"/>
                </a:lnTo>
                <a:lnTo>
                  <a:pt x="9259912" y="1589260"/>
                </a:lnTo>
                <a:cubicBezTo>
                  <a:pt x="9258564" y="1592407"/>
                  <a:pt x="9257170" y="1594160"/>
                  <a:pt x="9255731" y="1594520"/>
                </a:cubicBezTo>
                <a:lnTo>
                  <a:pt x="9246020" y="1594520"/>
                </a:lnTo>
                <a:lnTo>
                  <a:pt x="9234286" y="1596678"/>
                </a:lnTo>
                <a:lnTo>
                  <a:pt x="9222417" y="1592362"/>
                </a:lnTo>
                <a:lnTo>
                  <a:pt x="9211762" y="1596678"/>
                </a:lnTo>
                <a:lnTo>
                  <a:pt x="9205288" y="1594520"/>
                </a:lnTo>
                <a:lnTo>
                  <a:pt x="9196791" y="1597757"/>
                </a:lnTo>
                <a:lnTo>
                  <a:pt x="9180606" y="1596678"/>
                </a:lnTo>
                <a:lnTo>
                  <a:pt x="9178448" y="1598836"/>
                </a:lnTo>
                <a:lnTo>
                  <a:pt x="9177369" y="1598836"/>
                </a:lnTo>
                <a:cubicBezTo>
                  <a:pt x="9174941" y="1598836"/>
                  <a:pt x="9172108" y="1597397"/>
                  <a:pt x="9168871" y="1594520"/>
                </a:cubicBezTo>
                <a:lnTo>
                  <a:pt x="9159160" y="1595599"/>
                </a:lnTo>
                <a:lnTo>
                  <a:pt x="9159160" y="1591418"/>
                </a:lnTo>
                <a:lnTo>
                  <a:pt x="9163476" y="1587102"/>
                </a:lnTo>
                <a:lnTo>
                  <a:pt x="9165634" y="1587102"/>
                </a:lnTo>
                <a:lnTo>
                  <a:pt x="9175346" y="1589260"/>
                </a:lnTo>
                <a:lnTo>
                  <a:pt x="9182764" y="1588181"/>
                </a:lnTo>
                <a:lnTo>
                  <a:pt x="9188159" y="1592362"/>
                </a:lnTo>
                <a:cubicBezTo>
                  <a:pt x="9190676" y="1588855"/>
                  <a:pt x="9194228" y="1587102"/>
                  <a:pt x="9198814" y="1587102"/>
                </a:cubicBezTo>
                <a:lnTo>
                  <a:pt x="9202051" y="1587102"/>
                </a:lnTo>
                <a:lnTo>
                  <a:pt x="9213920" y="1588181"/>
                </a:lnTo>
                <a:lnTo>
                  <a:pt x="9220259" y="1586023"/>
                </a:lnTo>
                <a:lnTo>
                  <a:pt x="9223496" y="1587102"/>
                </a:lnTo>
                <a:lnTo>
                  <a:pt x="9223496" y="1586023"/>
                </a:lnTo>
                <a:cubicBezTo>
                  <a:pt x="9223496" y="1580988"/>
                  <a:pt x="9225294" y="1578470"/>
                  <a:pt x="9228891" y="1578470"/>
                </a:cubicBezTo>
                <a:lnTo>
                  <a:pt x="9227812" y="1577391"/>
                </a:lnTo>
                <a:lnTo>
                  <a:pt x="9227812" y="1576312"/>
                </a:lnTo>
                <a:cubicBezTo>
                  <a:pt x="9229790" y="1565432"/>
                  <a:pt x="9234421" y="1551855"/>
                  <a:pt x="9241704" y="1535580"/>
                </a:cubicBezTo>
                <a:lnTo>
                  <a:pt x="9236444" y="1528162"/>
                </a:lnTo>
                <a:lnTo>
                  <a:pt x="9236444" y="1526004"/>
                </a:lnTo>
                <a:cubicBezTo>
                  <a:pt x="9236444" y="1523486"/>
                  <a:pt x="9240715" y="1522047"/>
                  <a:pt x="9249257" y="1521688"/>
                </a:cubicBezTo>
                <a:close/>
                <a:moveTo>
                  <a:pt x="202582" y="1520676"/>
                </a:moveTo>
                <a:cubicBezTo>
                  <a:pt x="199345" y="1522115"/>
                  <a:pt x="197547" y="1523554"/>
                  <a:pt x="197188" y="1524993"/>
                </a:cubicBezTo>
                <a:lnTo>
                  <a:pt x="197188" y="1526072"/>
                </a:lnTo>
                <a:lnTo>
                  <a:pt x="199345" y="1528230"/>
                </a:lnTo>
                <a:cubicBezTo>
                  <a:pt x="200603" y="1524633"/>
                  <a:pt x="202762" y="1522835"/>
                  <a:pt x="205819" y="1522835"/>
                </a:cubicBezTo>
                <a:lnTo>
                  <a:pt x="205819" y="1521755"/>
                </a:lnTo>
                <a:close/>
                <a:moveTo>
                  <a:pt x="9167792" y="1519530"/>
                </a:moveTo>
                <a:cubicBezTo>
                  <a:pt x="9194228" y="1526633"/>
                  <a:pt x="9207446" y="1533422"/>
                  <a:pt x="9207446" y="1539896"/>
                </a:cubicBezTo>
                <a:cubicBezTo>
                  <a:pt x="9211942" y="1539896"/>
                  <a:pt x="9214819" y="1543447"/>
                  <a:pt x="9216078" y="1550551"/>
                </a:cubicBezTo>
                <a:lnTo>
                  <a:pt x="9213920" y="1557025"/>
                </a:lnTo>
                <a:lnTo>
                  <a:pt x="9213920" y="1563499"/>
                </a:lnTo>
                <a:lnTo>
                  <a:pt x="9214999" y="1573075"/>
                </a:lnTo>
                <a:cubicBezTo>
                  <a:pt x="9214999" y="1576492"/>
                  <a:pt x="9208570" y="1579369"/>
                  <a:pt x="9195712" y="1581707"/>
                </a:cubicBezTo>
                <a:lnTo>
                  <a:pt x="9190317" y="1580628"/>
                </a:lnTo>
                <a:lnTo>
                  <a:pt x="9182764" y="1581707"/>
                </a:lnTo>
                <a:cubicBezTo>
                  <a:pt x="9175660" y="1574873"/>
                  <a:pt x="9172108" y="1564173"/>
                  <a:pt x="9172108" y="1549607"/>
                </a:cubicBezTo>
                <a:cubicBezTo>
                  <a:pt x="9168512" y="1538996"/>
                  <a:pt x="9163836" y="1531488"/>
                  <a:pt x="9158081" y="1527083"/>
                </a:cubicBezTo>
                <a:lnTo>
                  <a:pt x="9158081" y="1526004"/>
                </a:lnTo>
                <a:cubicBezTo>
                  <a:pt x="9160599" y="1521688"/>
                  <a:pt x="9163836" y="1519530"/>
                  <a:pt x="9167792" y="1519530"/>
                </a:cubicBezTo>
                <a:close/>
                <a:moveTo>
                  <a:pt x="2575431" y="1517965"/>
                </a:moveTo>
                <a:lnTo>
                  <a:pt x="2575431" y="1521202"/>
                </a:lnTo>
                <a:lnTo>
                  <a:pt x="2576509" y="1521202"/>
                </a:lnTo>
                <a:lnTo>
                  <a:pt x="2576509" y="1517965"/>
                </a:lnTo>
                <a:close/>
                <a:moveTo>
                  <a:pt x="4725287" y="1512543"/>
                </a:moveTo>
                <a:cubicBezTo>
                  <a:pt x="4722230" y="1512543"/>
                  <a:pt x="4720386" y="1516904"/>
                  <a:pt x="4719757" y="1525626"/>
                </a:cubicBezTo>
                <a:lnTo>
                  <a:pt x="4720971" y="1525626"/>
                </a:lnTo>
                <a:cubicBezTo>
                  <a:pt x="4724568" y="1525626"/>
                  <a:pt x="4727130" y="1521625"/>
                  <a:pt x="4728659" y="1513622"/>
                </a:cubicBezTo>
                <a:lnTo>
                  <a:pt x="4728659" y="1512543"/>
                </a:lnTo>
                <a:close/>
                <a:moveTo>
                  <a:pt x="2673215" y="1512436"/>
                </a:moveTo>
                <a:lnTo>
                  <a:pt x="2673215" y="1513514"/>
                </a:lnTo>
                <a:lnTo>
                  <a:pt x="2675373" y="1515672"/>
                </a:lnTo>
                <a:lnTo>
                  <a:pt x="2676453" y="1515672"/>
                </a:lnTo>
                <a:lnTo>
                  <a:pt x="2676453" y="1512436"/>
                </a:lnTo>
                <a:close/>
                <a:moveTo>
                  <a:pt x="2657975" y="1512436"/>
                </a:moveTo>
                <a:lnTo>
                  <a:pt x="2652580" y="1513514"/>
                </a:lnTo>
                <a:lnTo>
                  <a:pt x="2652580" y="1514594"/>
                </a:lnTo>
                <a:lnTo>
                  <a:pt x="2657975" y="1516887"/>
                </a:lnTo>
                <a:lnTo>
                  <a:pt x="2659054" y="1516887"/>
                </a:lnTo>
                <a:close/>
                <a:moveTo>
                  <a:pt x="2691558" y="1510277"/>
                </a:moveTo>
                <a:lnTo>
                  <a:pt x="2691558" y="1511357"/>
                </a:lnTo>
                <a:lnTo>
                  <a:pt x="2693852" y="1511357"/>
                </a:lnTo>
                <a:lnTo>
                  <a:pt x="2693852" y="1510277"/>
                </a:lnTo>
                <a:close/>
                <a:moveTo>
                  <a:pt x="2746992" y="1509199"/>
                </a:moveTo>
                <a:lnTo>
                  <a:pt x="2746992" y="1510277"/>
                </a:lnTo>
                <a:lnTo>
                  <a:pt x="2750229" y="1510277"/>
                </a:lnTo>
                <a:lnTo>
                  <a:pt x="2750229" y="1509199"/>
                </a:lnTo>
                <a:close/>
                <a:moveTo>
                  <a:pt x="4756039" y="1507014"/>
                </a:moveTo>
                <a:cubicBezTo>
                  <a:pt x="4753791" y="1507733"/>
                  <a:pt x="4752667" y="1509935"/>
                  <a:pt x="4752667" y="1513622"/>
                </a:cubicBezTo>
                <a:cubicBezTo>
                  <a:pt x="4755454" y="1515780"/>
                  <a:pt x="4758017" y="1516859"/>
                  <a:pt x="4760355" y="1516859"/>
                </a:cubicBezTo>
                <a:lnTo>
                  <a:pt x="4761434" y="1516859"/>
                </a:lnTo>
                <a:lnTo>
                  <a:pt x="4761434" y="1515780"/>
                </a:lnTo>
                <a:cubicBezTo>
                  <a:pt x="4760175" y="1509935"/>
                  <a:pt x="4758736" y="1507014"/>
                  <a:pt x="4757118" y="1507014"/>
                </a:cubicBezTo>
                <a:close/>
                <a:moveTo>
                  <a:pt x="2751308" y="1505962"/>
                </a:moveTo>
                <a:lnTo>
                  <a:pt x="2751308" y="1508119"/>
                </a:lnTo>
                <a:lnTo>
                  <a:pt x="2756702" y="1508119"/>
                </a:lnTo>
                <a:lnTo>
                  <a:pt x="2756702" y="1505962"/>
                </a:lnTo>
                <a:close/>
                <a:moveTo>
                  <a:pt x="2650421" y="1503804"/>
                </a:moveTo>
                <a:lnTo>
                  <a:pt x="2648264" y="1505962"/>
                </a:lnTo>
                <a:lnTo>
                  <a:pt x="2648264" y="1508119"/>
                </a:lnTo>
                <a:lnTo>
                  <a:pt x="2650421" y="1508119"/>
                </a:lnTo>
                <a:lnTo>
                  <a:pt x="2652580" y="1505962"/>
                </a:lnTo>
                <a:close/>
                <a:moveTo>
                  <a:pt x="4728659" y="1503776"/>
                </a:moveTo>
                <a:lnTo>
                  <a:pt x="4728659" y="1507014"/>
                </a:lnTo>
                <a:lnTo>
                  <a:pt x="4729738" y="1507014"/>
                </a:lnTo>
                <a:lnTo>
                  <a:pt x="4731896" y="1504856"/>
                </a:lnTo>
                <a:lnTo>
                  <a:pt x="4731896" y="1503776"/>
                </a:lnTo>
                <a:close/>
                <a:moveTo>
                  <a:pt x="141483" y="1503547"/>
                </a:moveTo>
                <a:cubicBezTo>
                  <a:pt x="136269" y="1503547"/>
                  <a:pt x="131953" y="1507818"/>
                  <a:pt x="128535" y="1516360"/>
                </a:cubicBezTo>
                <a:lnTo>
                  <a:pt x="129614" y="1517439"/>
                </a:lnTo>
                <a:lnTo>
                  <a:pt x="130694" y="1517439"/>
                </a:lnTo>
                <a:lnTo>
                  <a:pt x="142562" y="1507863"/>
                </a:lnTo>
                <a:lnTo>
                  <a:pt x="142562" y="1503547"/>
                </a:lnTo>
                <a:close/>
                <a:moveTo>
                  <a:pt x="7103932" y="1495270"/>
                </a:moveTo>
                <a:cubicBezTo>
                  <a:pt x="7120477" y="1500306"/>
                  <a:pt x="7135538" y="1503183"/>
                  <a:pt x="7149116" y="1503902"/>
                </a:cubicBezTo>
                <a:cubicBezTo>
                  <a:pt x="7149116" y="1505881"/>
                  <a:pt x="7152353" y="1507319"/>
                  <a:pt x="7158827" y="1508218"/>
                </a:cubicBezTo>
                <a:lnTo>
                  <a:pt x="7160985" y="1511320"/>
                </a:lnTo>
                <a:lnTo>
                  <a:pt x="7160985" y="1513479"/>
                </a:lnTo>
                <a:cubicBezTo>
                  <a:pt x="7160985" y="1515816"/>
                  <a:pt x="7157029" y="1517974"/>
                  <a:pt x="7149116" y="1519952"/>
                </a:cubicBezTo>
                <a:cubicBezTo>
                  <a:pt x="7141203" y="1529124"/>
                  <a:pt x="7137247" y="1535553"/>
                  <a:pt x="7137247" y="1539240"/>
                </a:cubicBezTo>
                <a:cubicBezTo>
                  <a:pt x="7137247" y="1543915"/>
                  <a:pt x="7129739" y="1551109"/>
                  <a:pt x="7114722" y="1560819"/>
                </a:cubicBezTo>
                <a:lnTo>
                  <a:pt x="7113643" y="1561898"/>
                </a:lnTo>
                <a:lnTo>
                  <a:pt x="7114722" y="1565136"/>
                </a:lnTo>
                <a:cubicBezTo>
                  <a:pt x="7119758" y="1565136"/>
                  <a:pt x="7125153" y="1562977"/>
                  <a:pt x="7130908" y="1558661"/>
                </a:cubicBezTo>
                <a:cubicBezTo>
                  <a:pt x="7132796" y="1558661"/>
                  <a:pt x="7136348" y="1555784"/>
                  <a:pt x="7141563" y="1550029"/>
                </a:cubicBezTo>
                <a:lnTo>
                  <a:pt x="7145879" y="1547871"/>
                </a:lnTo>
                <a:lnTo>
                  <a:pt x="7146958" y="1547871"/>
                </a:lnTo>
                <a:cubicBezTo>
                  <a:pt x="7150914" y="1547871"/>
                  <a:pt x="7156264" y="1550749"/>
                  <a:pt x="7163008" y="1556503"/>
                </a:cubicBezTo>
                <a:cubicBezTo>
                  <a:pt x="7169662" y="1556503"/>
                  <a:pt x="7177574" y="1561854"/>
                  <a:pt x="7186746" y="1572554"/>
                </a:cubicBezTo>
                <a:cubicBezTo>
                  <a:pt x="7188185" y="1564012"/>
                  <a:pt x="7190657" y="1559741"/>
                  <a:pt x="7194164" y="1559741"/>
                </a:cubicBezTo>
                <a:lnTo>
                  <a:pt x="7194164" y="1556503"/>
                </a:lnTo>
                <a:lnTo>
                  <a:pt x="7192006" y="1553267"/>
                </a:lnTo>
                <a:lnTo>
                  <a:pt x="7192006" y="1548951"/>
                </a:lnTo>
                <a:cubicBezTo>
                  <a:pt x="7194164" y="1542027"/>
                  <a:pt x="7195243" y="1534159"/>
                  <a:pt x="7195243" y="1525348"/>
                </a:cubicBezTo>
                <a:lnTo>
                  <a:pt x="7195243" y="1518873"/>
                </a:lnTo>
                <a:cubicBezTo>
                  <a:pt x="7195243" y="1514738"/>
                  <a:pt x="7193804" y="1511186"/>
                  <a:pt x="7190927" y="1508218"/>
                </a:cubicBezTo>
                <a:lnTo>
                  <a:pt x="7190927" y="1503902"/>
                </a:lnTo>
                <a:cubicBezTo>
                  <a:pt x="7191287" y="1502464"/>
                  <a:pt x="7193085" y="1501025"/>
                  <a:pt x="7196322" y="1499586"/>
                </a:cubicBezTo>
                <a:cubicBezTo>
                  <a:pt x="7211608" y="1499586"/>
                  <a:pt x="7224871" y="1501745"/>
                  <a:pt x="7236110" y="1506060"/>
                </a:cubicBezTo>
                <a:lnTo>
                  <a:pt x="7239347" y="1502824"/>
                </a:lnTo>
                <a:lnTo>
                  <a:pt x="7241505" y="1502824"/>
                </a:lnTo>
                <a:cubicBezTo>
                  <a:pt x="7252925" y="1502824"/>
                  <a:pt x="7258634" y="1505656"/>
                  <a:pt x="7258634" y="1511320"/>
                </a:cubicBezTo>
                <a:lnTo>
                  <a:pt x="7258634" y="1513479"/>
                </a:lnTo>
                <a:lnTo>
                  <a:pt x="7244742" y="1527505"/>
                </a:lnTo>
                <a:cubicBezTo>
                  <a:pt x="7244742" y="1532361"/>
                  <a:pt x="7241865" y="1539869"/>
                  <a:pt x="7236110" y="1550029"/>
                </a:cubicBezTo>
                <a:cubicBezTo>
                  <a:pt x="7236110" y="1555245"/>
                  <a:pt x="7232154" y="1560640"/>
                  <a:pt x="7224241" y="1566215"/>
                </a:cubicBezTo>
                <a:cubicBezTo>
                  <a:pt x="7224241" y="1571520"/>
                  <a:pt x="7221409" y="1576870"/>
                  <a:pt x="7215744" y="1582265"/>
                </a:cubicBezTo>
                <a:cubicBezTo>
                  <a:pt x="7215744" y="1586401"/>
                  <a:pt x="7213946" y="1589998"/>
                  <a:pt x="7210349" y="1593055"/>
                </a:cubicBezTo>
                <a:lnTo>
                  <a:pt x="7210349" y="1595213"/>
                </a:lnTo>
                <a:cubicBezTo>
                  <a:pt x="7214126" y="1595213"/>
                  <a:pt x="7223792" y="1603440"/>
                  <a:pt x="7239347" y="1619895"/>
                </a:cubicBezTo>
                <a:cubicBezTo>
                  <a:pt x="7244742" y="1619895"/>
                  <a:pt x="7249373" y="1627763"/>
                  <a:pt x="7253240" y="1643498"/>
                </a:cubicBezTo>
                <a:lnTo>
                  <a:pt x="7252160" y="1659549"/>
                </a:lnTo>
                <a:lnTo>
                  <a:pt x="7251082" y="1659549"/>
                </a:lnTo>
                <a:lnTo>
                  <a:pt x="7250002" y="1658470"/>
                </a:lnTo>
                <a:lnTo>
                  <a:pt x="7248924" y="1658470"/>
                </a:lnTo>
                <a:lnTo>
                  <a:pt x="7245821" y="1667100"/>
                </a:lnTo>
                <a:lnTo>
                  <a:pt x="7241505" y="1664943"/>
                </a:lnTo>
                <a:lnTo>
                  <a:pt x="7239347" y="1664943"/>
                </a:lnTo>
                <a:lnTo>
                  <a:pt x="7239347" y="1666022"/>
                </a:lnTo>
                <a:cubicBezTo>
                  <a:pt x="7243663" y="1666382"/>
                  <a:pt x="7245821" y="1667460"/>
                  <a:pt x="7245821" y="1669258"/>
                </a:cubicBezTo>
                <a:cubicBezTo>
                  <a:pt x="7243843" y="1675732"/>
                  <a:pt x="7239168" y="1678969"/>
                  <a:pt x="7231794" y="1678969"/>
                </a:cubicBezTo>
                <a:lnTo>
                  <a:pt x="7228557" y="1678969"/>
                </a:lnTo>
                <a:cubicBezTo>
                  <a:pt x="7213541" y="1676272"/>
                  <a:pt x="7206033" y="1670517"/>
                  <a:pt x="7206033" y="1661706"/>
                </a:cubicBezTo>
                <a:lnTo>
                  <a:pt x="7207112" y="1657390"/>
                </a:lnTo>
                <a:lnTo>
                  <a:pt x="7204954" y="1648893"/>
                </a:lnTo>
                <a:cubicBezTo>
                  <a:pt x="7206393" y="1646016"/>
                  <a:pt x="7207112" y="1642059"/>
                  <a:pt x="7207112" y="1637024"/>
                </a:cubicBezTo>
                <a:cubicBezTo>
                  <a:pt x="7204235" y="1627403"/>
                  <a:pt x="7202796" y="1619895"/>
                  <a:pt x="7202796" y="1614500"/>
                </a:cubicBezTo>
                <a:lnTo>
                  <a:pt x="7203875" y="1601552"/>
                </a:lnTo>
                <a:cubicBezTo>
                  <a:pt x="7197042" y="1601552"/>
                  <a:pt x="7191332" y="1605509"/>
                  <a:pt x="7186746" y="1613421"/>
                </a:cubicBezTo>
                <a:cubicBezTo>
                  <a:pt x="7184048" y="1617017"/>
                  <a:pt x="7181171" y="1618816"/>
                  <a:pt x="7178114" y="1618816"/>
                </a:cubicBezTo>
                <a:lnTo>
                  <a:pt x="7174877" y="1618816"/>
                </a:lnTo>
                <a:lnTo>
                  <a:pt x="7174877" y="1620974"/>
                </a:lnTo>
                <a:lnTo>
                  <a:pt x="7173798" y="1620974"/>
                </a:lnTo>
                <a:lnTo>
                  <a:pt x="7174877" y="1626234"/>
                </a:lnTo>
                <a:lnTo>
                  <a:pt x="7174877" y="1629471"/>
                </a:lnTo>
                <a:lnTo>
                  <a:pt x="7175956" y="1652131"/>
                </a:lnTo>
                <a:lnTo>
                  <a:pt x="7172719" y="1662786"/>
                </a:lnTo>
                <a:lnTo>
                  <a:pt x="7175956" y="1682206"/>
                </a:lnTo>
                <a:lnTo>
                  <a:pt x="7172719" y="1687466"/>
                </a:lnTo>
                <a:lnTo>
                  <a:pt x="7172719" y="1691782"/>
                </a:lnTo>
                <a:lnTo>
                  <a:pt x="7174877" y="1701493"/>
                </a:lnTo>
                <a:lnTo>
                  <a:pt x="7173798" y="1707967"/>
                </a:lnTo>
                <a:lnTo>
                  <a:pt x="7177035" y="1734807"/>
                </a:lnTo>
                <a:lnTo>
                  <a:pt x="7177035" y="1740203"/>
                </a:lnTo>
                <a:cubicBezTo>
                  <a:pt x="7177035" y="1745867"/>
                  <a:pt x="7173079" y="1749419"/>
                  <a:pt x="7165166" y="1750858"/>
                </a:cubicBezTo>
                <a:lnTo>
                  <a:pt x="7157748" y="1748700"/>
                </a:lnTo>
                <a:lnTo>
                  <a:pt x="7154511" y="1748700"/>
                </a:lnTo>
                <a:lnTo>
                  <a:pt x="7139405" y="1751937"/>
                </a:lnTo>
                <a:lnTo>
                  <a:pt x="7138326" y="1751937"/>
                </a:lnTo>
                <a:lnTo>
                  <a:pt x="7128750" y="1742226"/>
                </a:lnTo>
                <a:lnTo>
                  <a:pt x="7128750" y="1741282"/>
                </a:lnTo>
                <a:lnTo>
                  <a:pt x="7134010" y="1724017"/>
                </a:lnTo>
                <a:cubicBezTo>
                  <a:pt x="7134010" y="1722579"/>
                  <a:pt x="7132976" y="1721859"/>
                  <a:pt x="7130908" y="1721859"/>
                </a:cubicBezTo>
                <a:lnTo>
                  <a:pt x="7122276" y="1722938"/>
                </a:lnTo>
                <a:lnTo>
                  <a:pt x="7116880" y="1720780"/>
                </a:lnTo>
                <a:cubicBezTo>
                  <a:pt x="7110406" y="1722039"/>
                  <a:pt x="7107169" y="1725276"/>
                  <a:pt x="7107169" y="1730491"/>
                </a:cubicBezTo>
                <a:cubicBezTo>
                  <a:pt x="7107169" y="1736786"/>
                  <a:pt x="7103258" y="1741416"/>
                  <a:pt x="7095435" y="1744384"/>
                </a:cubicBezTo>
                <a:lnTo>
                  <a:pt x="7095435" y="1745463"/>
                </a:lnTo>
                <a:lnTo>
                  <a:pt x="7097593" y="1745463"/>
                </a:lnTo>
                <a:lnTo>
                  <a:pt x="7105011" y="1740203"/>
                </a:lnTo>
                <a:lnTo>
                  <a:pt x="7107169" y="1742226"/>
                </a:lnTo>
                <a:cubicBezTo>
                  <a:pt x="7107169" y="1747261"/>
                  <a:pt x="7104697" y="1749779"/>
                  <a:pt x="7099751" y="1749779"/>
                </a:cubicBezTo>
                <a:lnTo>
                  <a:pt x="7098672" y="1749779"/>
                </a:lnTo>
                <a:lnTo>
                  <a:pt x="7097593" y="1748700"/>
                </a:lnTo>
                <a:lnTo>
                  <a:pt x="7096514" y="1748700"/>
                </a:lnTo>
                <a:cubicBezTo>
                  <a:pt x="7096514" y="1751757"/>
                  <a:pt x="7091479" y="1754274"/>
                  <a:pt x="7081408" y="1756253"/>
                </a:cubicBezTo>
                <a:cubicBezTo>
                  <a:pt x="7068550" y="1756253"/>
                  <a:pt x="7062121" y="1751577"/>
                  <a:pt x="7062121" y="1742226"/>
                </a:cubicBezTo>
                <a:lnTo>
                  <a:pt x="7059963" y="1725096"/>
                </a:lnTo>
                <a:lnTo>
                  <a:pt x="7064279" y="1707967"/>
                </a:lnTo>
                <a:lnTo>
                  <a:pt x="7064279" y="1705809"/>
                </a:lnTo>
                <a:cubicBezTo>
                  <a:pt x="7061402" y="1702752"/>
                  <a:pt x="7059963" y="1699155"/>
                  <a:pt x="7059963" y="1695019"/>
                </a:cubicBezTo>
                <a:lnTo>
                  <a:pt x="7059963" y="1691782"/>
                </a:lnTo>
                <a:cubicBezTo>
                  <a:pt x="7059963" y="1683780"/>
                  <a:pt x="7061761" y="1674114"/>
                  <a:pt x="7065358" y="1662786"/>
                </a:cubicBezTo>
                <a:lnTo>
                  <a:pt x="7064279" y="1647815"/>
                </a:lnTo>
                <a:lnTo>
                  <a:pt x="7064279" y="1641340"/>
                </a:lnTo>
                <a:cubicBezTo>
                  <a:pt x="7064279" y="1639002"/>
                  <a:pt x="7063200" y="1636484"/>
                  <a:pt x="7061042" y="1633787"/>
                </a:cubicBezTo>
                <a:lnTo>
                  <a:pt x="7061042" y="1632708"/>
                </a:lnTo>
                <a:lnTo>
                  <a:pt x="7064279" y="1628392"/>
                </a:lnTo>
                <a:lnTo>
                  <a:pt x="7064279" y="1602631"/>
                </a:lnTo>
                <a:lnTo>
                  <a:pt x="7062121" y="1596292"/>
                </a:lnTo>
                <a:lnTo>
                  <a:pt x="7063200" y="1595213"/>
                </a:lnTo>
                <a:lnTo>
                  <a:pt x="7063200" y="1594134"/>
                </a:lnTo>
                <a:lnTo>
                  <a:pt x="7061042" y="1579028"/>
                </a:lnTo>
                <a:lnTo>
                  <a:pt x="7062121" y="1567293"/>
                </a:lnTo>
                <a:lnTo>
                  <a:pt x="7062121" y="1561898"/>
                </a:lnTo>
                <a:lnTo>
                  <a:pt x="7059963" y="1545713"/>
                </a:lnTo>
                <a:lnTo>
                  <a:pt x="7063200" y="1543555"/>
                </a:lnTo>
                <a:lnTo>
                  <a:pt x="7064279" y="1543555"/>
                </a:lnTo>
                <a:cubicBezTo>
                  <a:pt x="7073720" y="1547512"/>
                  <a:pt x="7080509" y="1551468"/>
                  <a:pt x="7084645" y="1555425"/>
                </a:cubicBezTo>
                <a:cubicBezTo>
                  <a:pt x="7087523" y="1555425"/>
                  <a:pt x="7090040" y="1556503"/>
                  <a:pt x="7092198" y="1558661"/>
                </a:cubicBezTo>
                <a:lnTo>
                  <a:pt x="7094356" y="1558661"/>
                </a:lnTo>
                <a:cubicBezTo>
                  <a:pt x="7097773" y="1558661"/>
                  <a:pt x="7101325" y="1545399"/>
                  <a:pt x="7105011" y="1518873"/>
                </a:cubicBezTo>
                <a:lnTo>
                  <a:pt x="7102988" y="1516715"/>
                </a:lnTo>
                <a:lnTo>
                  <a:pt x="7102988" y="1513479"/>
                </a:lnTo>
                <a:lnTo>
                  <a:pt x="7103932" y="1512400"/>
                </a:lnTo>
                <a:lnTo>
                  <a:pt x="7099751" y="1506060"/>
                </a:lnTo>
                <a:lnTo>
                  <a:pt x="7099751" y="1499586"/>
                </a:lnTo>
                <a:close/>
                <a:moveTo>
                  <a:pt x="4741742" y="1493795"/>
                </a:moveTo>
                <a:lnTo>
                  <a:pt x="4741742" y="1497167"/>
                </a:lnTo>
                <a:lnTo>
                  <a:pt x="4742821" y="1498247"/>
                </a:lnTo>
                <a:lnTo>
                  <a:pt x="4744979" y="1498247"/>
                </a:lnTo>
                <a:lnTo>
                  <a:pt x="4744979" y="1497167"/>
                </a:lnTo>
                <a:cubicBezTo>
                  <a:pt x="4743540" y="1497167"/>
                  <a:pt x="4742821" y="1496044"/>
                  <a:pt x="4742821" y="1493795"/>
                </a:cubicBezTo>
                <a:close/>
                <a:moveTo>
                  <a:pt x="4748351" y="1491638"/>
                </a:moveTo>
                <a:lnTo>
                  <a:pt x="4748351" y="1492717"/>
                </a:lnTo>
                <a:lnTo>
                  <a:pt x="4751588" y="1492717"/>
                </a:lnTo>
                <a:lnTo>
                  <a:pt x="4751588" y="1491638"/>
                </a:lnTo>
                <a:close/>
                <a:moveTo>
                  <a:pt x="21309" y="1488576"/>
                </a:moveTo>
                <a:lnTo>
                  <a:pt x="23467" y="1492892"/>
                </a:lnTo>
                <a:lnTo>
                  <a:pt x="24546" y="1492892"/>
                </a:lnTo>
                <a:cubicBezTo>
                  <a:pt x="24546" y="1490734"/>
                  <a:pt x="25265" y="1489655"/>
                  <a:pt x="26704" y="1489655"/>
                </a:cubicBezTo>
                <a:lnTo>
                  <a:pt x="28863" y="1489655"/>
                </a:lnTo>
                <a:cubicBezTo>
                  <a:pt x="45317" y="1490914"/>
                  <a:pt x="53544" y="1494106"/>
                  <a:pt x="53544" y="1499231"/>
                </a:cubicBezTo>
                <a:lnTo>
                  <a:pt x="54624" y="1498152"/>
                </a:lnTo>
                <a:lnTo>
                  <a:pt x="55702" y="1498152"/>
                </a:lnTo>
                <a:cubicBezTo>
                  <a:pt x="61008" y="1498152"/>
                  <a:pt x="65279" y="1502468"/>
                  <a:pt x="68516" y="1511100"/>
                </a:cubicBezTo>
                <a:lnTo>
                  <a:pt x="67437" y="1518518"/>
                </a:lnTo>
                <a:lnTo>
                  <a:pt x="69596" y="1522835"/>
                </a:lnTo>
                <a:lnTo>
                  <a:pt x="68516" y="1528230"/>
                </a:lnTo>
                <a:lnTo>
                  <a:pt x="70674" y="1533625"/>
                </a:lnTo>
                <a:cubicBezTo>
                  <a:pt x="70674" y="1541447"/>
                  <a:pt x="66042" y="1547876"/>
                  <a:pt x="56781" y="1552912"/>
                </a:cubicBezTo>
                <a:lnTo>
                  <a:pt x="47070" y="1550754"/>
                </a:lnTo>
                <a:lnTo>
                  <a:pt x="39517" y="1551833"/>
                </a:lnTo>
                <a:cubicBezTo>
                  <a:pt x="33134" y="1549675"/>
                  <a:pt x="29582" y="1541087"/>
                  <a:pt x="28863" y="1526072"/>
                </a:cubicBezTo>
                <a:cubicBezTo>
                  <a:pt x="26885" y="1526072"/>
                  <a:pt x="24726" y="1520002"/>
                  <a:pt x="22389" y="1507863"/>
                </a:cubicBezTo>
                <a:cubicBezTo>
                  <a:pt x="18072" y="1502828"/>
                  <a:pt x="15240" y="1498152"/>
                  <a:pt x="13891" y="1493836"/>
                </a:cubicBezTo>
                <a:cubicBezTo>
                  <a:pt x="14880" y="1490329"/>
                  <a:pt x="17353" y="1488576"/>
                  <a:pt x="21309" y="1488576"/>
                </a:cubicBezTo>
                <a:close/>
                <a:moveTo>
                  <a:pt x="109248" y="1483181"/>
                </a:moveTo>
                <a:lnTo>
                  <a:pt x="112485" y="1483181"/>
                </a:lnTo>
                <a:lnTo>
                  <a:pt x="112485" y="1485339"/>
                </a:lnTo>
                <a:lnTo>
                  <a:pt x="117881" y="1484260"/>
                </a:lnTo>
                <a:lnTo>
                  <a:pt x="123275" y="1486418"/>
                </a:lnTo>
                <a:lnTo>
                  <a:pt x="132851" y="1485339"/>
                </a:lnTo>
                <a:lnTo>
                  <a:pt x="136088" y="1487497"/>
                </a:lnTo>
                <a:lnTo>
                  <a:pt x="144720" y="1485339"/>
                </a:lnTo>
                <a:lnTo>
                  <a:pt x="146878" y="1485339"/>
                </a:lnTo>
                <a:lnTo>
                  <a:pt x="152138" y="1489655"/>
                </a:lnTo>
                <a:lnTo>
                  <a:pt x="148901" y="1503547"/>
                </a:lnTo>
                <a:cubicBezTo>
                  <a:pt x="159872" y="1507144"/>
                  <a:pt x="167740" y="1508942"/>
                  <a:pt x="172505" y="1508942"/>
                </a:cubicBezTo>
                <a:lnTo>
                  <a:pt x="180058" y="1516360"/>
                </a:lnTo>
                <a:lnTo>
                  <a:pt x="181137" y="1516360"/>
                </a:lnTo>
                <a:lnTo>
                  <a:pt x="181137" y="1515281"/>
                </a:lnTo>
                <a:lnTo>
                  <a:pt x="180058" y="1500310"/>
                </a:lnTo>
                <a:cubicBezTo>
                  <a:pt x="182575" y="1492487"/>
                  <a:pt x="187206" y="1488576"/>
                  <a:pt x="193951" y="1488576"/>
                </a:cubicBezTo>
                <a:lnTo>
                  <a:pt x="196108" y="1488576"/>
                </a:lnTo>
                <a:cubicBezTo>
                  <a:pt x="200244" y="1488576"/>
                  <a:pt x="203840" y="1489655"/>
                  <a:pt x="206898" y="1491813"/>
                </a:cubicBezTo>
                <a:lnTo>
                  <a:pt x="209056" y="1491813"/>
                </a:lnTo>
                <a:lnTo>
                  <a:pt x="212293" y="1489655"/>
                </a:lnTo>
                <a:cubicBezTo>
                  <a:pt x="230097" y="1491813"/>
                  <a:pt x="238999" y="1494286"/>
                  <a:pt x="238999" y="1497073"/>
                </a:cubicBezTo>
                <a:lnTo>
                  <a:pt x="238999" y="1499231"/>
                </a:lnTo>
                <a:cubicBezTo>
                  <a:pt x="234953" y="1503187"/>
                  <a:pt x="231401" y="1509257"/>
                  <a:pt x="228344" y="1517439"/>
                </a:cubicBezTo>
                <a:cubicBezTo>
                  <a:pt x="224927" y="1521935"/>
                  <a:pt x="221690" y="1529443"/>
                  <a:pt x="218632" y="1539964"/>
                </a:cubicBezTo>
                <a:lnTo>
                  <a:pt x="215395" y="1543201"/>
                </a:lnTo>
                <a:lnTo>
                  <a:pt x="215395" y="1548596"/>
                </a:lnTo>
                <a:lnTo>
                  <a:pt x="218632" y="1551833"/>
                </a:lnTo>
                <a:lnTo>
                  <a:pt x="219712" y="1551833"/>
                </a:lnTo>
                <a:cubicBezTo>
                  <a:pt x="222588" y="1550034"/>
                  <a:pt x="227983" y="1543605"/>
                  <a:pt x="235897" y="1532546"/>
                </a:cubicBezTo>
                <a:cubicBezTo>
                  <a:pt x="240302" y="1532546"/>
                  <a:pt x="246371" y="1537176"/>
                  <a:pt x="254105" y="1546438"/>
                </a:cubicBezTo>
                <a:cubicBezTo>
                  <a:pt x="254105" y="1547876"/>
                  <a:pt x="256217" y="1548596"/>
                  <a:pt x="260443" y="1548596"/>
                </a:cubicBezTo>
                <a:cubicBezTo>
                  <a:pt x="263321" y="1550574"/>
                  <a:pt x="264760" y="1553091"/>
                  <a:pt x="264760" y="1556149"/>
                </a:cubicBezTo>
                <a:lnTo>
                  <a:pt x="264760" y="1559386"/>
                </a:lnTo>
                <a:lnTo>
                  <a:pt x="259364" y="1565725"/>
                </a:lnTo>
                <a:lnTo>
                  <a:pt x="259364" y="1572199"/>
                </a:lnTo>
                <a:cubicBezTo>
                  <a:pt x="259364" y="1576695"/>
                  <a:pt x="257251" y="1581325"/>
                  <a:pt x="253026" y="1586091"/>
                </a:cubicBezTo>
                <a:lnTo>
                  <a:pt x="254105" y="1594723"/>
                </a:lnTo>
                <a:cubicBezTo>
                  <a:pt x="254105" y="1605423"/>
                  <a:pt x="251947" y="1610773"/>
                  <a:pt x="247631" y="1610773"/>
                </a:cubicBezTo>
                <a:lnTo>
                  <a:pt x="247631" y="1611852"/>
                </a:lnTo>
                <a:lnTo>
                  <a:pt x="249789" y="1618326"/>
                </a:lnTo>
                <a:lnTo>
                  <a:pt x="244394" y="1638692"/>
                </a:lnTo>
                <a:cubicBezTo>
                  <a:pt x="239358" y="1643548"/>
                  <a:pt x="236841" y="1650337"/>
                  <a:pt x="236841" y="1659058"/>
                </a:cubicBezTo>
                <a:lnTo>
                  <a:pt x="235897" y="1663375"/>
                </a:lnTo>
                <a:lnTo>
                  <a:pt x="232660" y="1666612"/>
                </a:lnTo>
                <a:lnTo>
                  <a:pt x="232660" y="1668770"/>
                </a:lnTo>
                <a:cubicBezTo>
                  <a:pt x="241022" y="1680189"/>
                  <a:pt x="248889" y="1685899"/>
                  <a:pt x="256263" y="1685899"/>
                </a:cubicBezTo>
                <a:cubicBezTo>
                  <a:pt x="264086" y="1691024"/>
                  <a:pt x="267997" y="1694935"/>
                  <a:pt x="267997" y="1697633"/>
                </a:cubicBezTo>
                <a:lnTo>
                  <a:pt x="269075" y="1703028"/>
                </a:lnTo>
                <a:cubicBezTo>
                  <a:pt x="259993" y="1708423"/>
                  <a:pt x="253566" y="1717370"/>
                  <a:pt x="249789" y="1729868"/>
                </a:cubicBezTo>
                <a:lnTo>
                  <a:pt x="251947" y="1733105"/>
                </a:lnTo>
                <a:cubicBezTo>
                  <a:pt x="251947" y="1740029"/>
                  <a:pt x="247989" y="1744660"/>
                  <a:pt x="240078" y="1746997"/>
                </a:cubicBezTo>
                <a:lnTo>
                  <a:pt x="238999" y="1746997"/>
                </a:lnTo>
                <a:cubicBezTo>
                  <a:pt x="232434" y="1746997"/>
                  <a:pt x="224207" y="1738410"/>
                  <a:pt x="214316" y="1721236"/>
                </a:cubicBezTo>
                <a:cubicBezTo>
                  <a:pt x="212069" y="1714133"/>
                  <a:pt x="209955" y="1710581"/>
                  <a:pt x="207977" y="1710581"/>
                </a:cubicBezTo>
                <a:lnTo>
                  <a:pt x="204740" y="1710581"/>
                </a:lnTo>
                <a:cubicBezTo>
                  <a:pt x="191162" y="1722360"/>
                  <a:pt x="181496" y="1728789"/>
                  <a:pt x="175742" y="1729868"/>
                </a:cubicBezTo>
                <a:cubicBezTo>
                  <a:pt x="175742" y="1732026"/>
                  <a:pt x="171470" y="1734499"/>
                  <a:pt x="162929" y="1737286"/>
                </a:cubicBezTo>
                <a:cubicBezTo>
                  <a:pt x="159333" y="1743760"/>
                  <a:pt x="156455" y="1746997"/>
                  <a:pt x="154296" y="1746997"/>
                </a:cubicBezTo>
                <a:cubicBezTo>
                  <a:pt x="151419" y="1745918"/>
                  <a:pt x="149980" y="1744839"/>
                  <a:pt x="149980" y="1743760"/>
                </a:cubicBezTo>
                <a:lnTo>
                  <a:pt x="149980" y="1742681"/>
                </a:lnTo>
                <a:lnTo>
                  <a:pt x="153218" y="1742681"/>
                </a:lnTo>
                <a:lnTo>
                  <a:pt x="153218" y="1740523"/>
                </a:lnTo>
                <a:lnTo>
                  <a:pt x="152138" y="1740523"/>
                </a:lnTo>
                <a:lnTo>
                  <a:pt x="147822" y="1743760"/>
                </a:lnTo>
                <a:lnTo>
                  <a:pt x="146878" y="1743760"/>
                </a:lnTo>
                <a:lnTo>
                  <a:pt x="146878" y="1742681"/>
                </a:lnTo>
                <a:cubicBezTo>
                  <a:pt x="147868" y="1739804"/>
                  <a:pt x="150699" y="1738365"/>
                  <a:pt x="155375" y="1738365"/>
                </a:cubicBezTo>
                <a:lnTo>
                  <a:pt x="167244" y="1715841"/>
                </a:lnTo>
                <a:lnTo>
                  <a:pt x="164007" y="1711660"/>
                </a:lnTo>
                <a:lnTo>
                  <a:pt x="165086" y="1716920"/>
                </a:lnTo>
                <a:cubicBezTo>
                  <a:pt x="160770" y="1722855"/>
                  <a:pt x="158612" y="1727530"/>
                  <a:pt x="158612" y="1730947"/>
                </a:cubicBezTo>
                <a:cubicBezTo>
                  <a:pt x="157173" y="1730947"/>
                  <a:pt x="156455" y="1732026"/>
                  <a:pt x="156455" y="1734184"/>
                </a:cubicBezTo>
                <a:lnTo>
                  <a:pt x="142562" y="1743760"/>
                </a:lnTo>
                <a:lnTo>
                  <a:pt x="138246" y="1741602"/>
                </a:lnTo>
                <a:cubicBezTo>
                  <a:pt x="132131" y="1745918"/>
                  <a:pt x="127816" y="1748076"/>
                  <a:pt x="125298" y="1748076"/>
                </a:cubicBezTo>
                <a:cubicBezTo>
                  <a:pt x="122511" y="1743760"/>
                  <a:pt x="120038" y="1738051"/>
                  <a:pt x="117881" y="1730947"/>
                </a:cubicBezTo>
                <a:cubicBezTo>
                  <a:pt x="115182" y="1726272"/>
                  <a:pt x="111226" y="1721596"/>
                  <a:pt x="106011" y="1716920"/>
                </a:cubicBezTo>
                <a:lnTo>
                  <a:pt x="106011" y="1715841"/>
                </a:lnTo>
                <a:lnTo>
                  <a:pt x="107090" y="1711660"/>
                </a:lnTo>
                <a:lnTo>
                  <a:pt x="104933" y="1709502"/>
                </a:lnTo>
                <a:cubicBezTo>
                  <a:pt x="103583" y="1709502"/>
                  <a:pt x="102909" y="1711615"/>
                  <a:pt x="102909" y="1715841"/>
                </a:cubicBezTo>
                <a:cubicBezTo>
                  <a:pt x="98413" y="1722855"/>
                  <a:pt x="92298" y="1727890"/>
                  <a:pt x="84566" y="1730947"/>
                </a:cubicBezTo>
                <a:cubicBezTo>
                  <a:pt x="84386" y="1735173"/>
                  <a:pt x="75125" y="1740883"/>
                  <a:pt x="56781" y="1748076"/>
                </a:cubicBezTo>
                <a:cubicBezTo>
                  <a:pt x="55523" y="1745379"/>
                  <a:pt x="53365" y="1743581"/>
                  <a:pt x="50307" y="1742681"/>
                </a:cubicBezTo>
                <a:lnTo>
                  <a:pt x="26704" y="1745918"/>
                </a:lnTo>
                <a:cubicBezTo>
                  <a:pt x="22748" y="1740703"/>
                  <a:pt x="19511" y="1732476"/>
                  <a:pt x="16993" y="1721236"/>
                </a:cubicBezTo>
                <a:cubicBezTo>
                  <a:pt x="19511" y="1704961"/>
                  <a:pt x="21669" y="1695655"/>
                  <a:pt x="23467" y="1693317"/>
                </a:cubicBezTo>
                <a:lnTo>
                  <a:pt x="23467" y="1690215"/>
                </a:lnTo>
                <a:lnTo>
                  <a:pt x="3102" y="1668770"/>
                </a:lnTo>
                <a:lnTo>
                  <a:pt x="3102" y="1665533"/>
                </a:lnTo>
                <a:cubicBezTo>
                  <a:pt x="3102" y="1663734"/>
                  <a:pt x="4539" y="1662655"/>
                  <a:pt x="7417" y="1662296"/>
                </a:cubicBezTo>
                <a:lnTo>
                  <a:pt x="14835" y="1666612"/>
                </a:lnTo>
                <a:lnTo>
                  <a:pt x="22389" y="1663375"/>
                </a:lnTo>
                <a:lnTo>
                  <a:pt x="25626" y="1664454"/>
                </a:lnTo>
                <a:lnTo>
                  <a:pt x="25626" y="1663375"/>
                </a:lnTo>
                <a:lnTo>
                  <a:pt x="40596" y="1627902"/>
                </a:lnTo>
                <a:lnTo>
                  <a:pt x="41676" y="1624800"/>
                </a:lnTo>
                <a:cubicBezTo>
                  <a:pt x="41676" y="1620125"/>
                  <a:pt x="35247" y="1616528"/>
                  <a:pt x="22389" y="1614010"/>
                </a:cubicBezTo>
                <a:cubicBezTo>
                  <a:pt x="17174" y="1610054"/>
                  <a:pt x="13621" y="1604704"/>
                  <a:pt x="11733" y="1597960"/>
                </a:cubicBezTo>
                <a:lnTo>
                  <a:pt x="14835" y="1583933"/>
                </a:lnTo>
                <a:lnTo>
                  <a:pt x="14835" y="1581775"/>
                </a:lnTo>
                <a:cubicBezTo>
                  <a:pt x="9890" y="1576110"/>
                  <a:pt x="7417" y="1571120"/>
                  <a:pt x="7417" y="1566804"/>
                </a:cubicBezTo>
                <a:lnTo>
                  <a:pt x="7417" y="1563567"/>
                </a:lnTo>
                <a:cubicBezTo>
                  <a:pt x="7417" y="1562128"/>
                  <a:pt x="8496" y="1561409"/>
                  <a:pt x="10654" y="1561409"/>
                </a:cubicBezTo>
                <a:cubicBezTo>
                  <a:pt x="24591" y="1561409"/>
                  <a:pt x="36011" y="1564286"/>
                  <a:pt x="44913" y="1570041"/>
                </a:cubicBezTo>
                <a:cubicBezTo>
                  <a:pt x="50668" y="1570041"/>
                  <a:pt x="55298" y="1572559"/>
                  <a:pt x="58805" y="1577594"/>
                </a:cubicBezTo>
                <a:cubicBezTo>
                  <a:pt x="61323" y="1577594"/>
                  <a:pt x="63840" y="1571165"/>
                  <a:pt x="66359" y="1558307"/>
                </a:cubicBezTo>
                <a:cubicBezTo>
                  <a:pt x="72113" y="1558307"/>
                  <a:pt x="74990" y="1553271"/>
                  <a:pt x="74990" y="1543201"/>
                </a:cubicBezTo>
                <a:cubicBezTo>
                  <a:pt x="74990" y="1537536"/>
                  <a:pt x="75709" y="1534703"/>
                  <a:pt x="77148" y="1534703"/>
                </a:cubicBezTo>
                <a:lnTo>
                  <a:pt x="72832" y="1502468"/>
                </a:lnTo>
                <a:lnTo>
                  <a:pt x="73911" y="1501389"/>
                </a:lnTo>
                <a:lnTo>
                  <a:pt x="76069" y="1501389"/>
                </a:lnTo>
                <a:cubicBezTo>
                  <a:pt x="83711" y="1502468"/>
                  <a:pt x="89421" y="1505705"/>
                  <a:pt x="93198" y="1511100"/>
                </a:cubicBezTo>
                <a:cubicBezTo>
                  <a:pt x="102459" y="1511100"/>
                  <a:pt x="107090" y="1508582"/>
                  <a:pt x="107090" y="1503547"/>
                </a:cubicBezTo>
                <a:lnTo>
                  <a:pt x="106011" y="1493836"/>
                </a:lnTo>
                <a:lnTo>
                  <a:pt x="106011" y="1491813"/>
                </a:lnTo>
                <a:lnTo>
                  <a:pt x="109248" y="1487497"/>
                </a:lnTo>
                <a:cubicBezTo>
                  <a:pt x="107090" y="1487497"/>
                  <a:pt x="106011" y="1486778"/>
                  <a:pt x="106011" y="1485339"/>
                </a:cubicBezTo>
                <a:close/>
                <a:moveTo>
                  <a:pt x="4720971" y="1482870"/>
                </a:moveTo>
                <a:lnTo>
                  <a:pt x="4720971" y="1483950"/>
                </a:lnTo>
                <a:lnTo>
                  <a:pt x="4724208" y="1483950"/>
                </a:lnTo>
                <a:lnTo>
                  <a:pt x="4724208" y="1482870"/>
                </a:lnTo>
                <a:close/>
                <a:moveTo>
                  <a:pt x="1129285" y="1481056"/>
                </a:moveTo>
                <a:lnTo>
                  <a:pt x="1130364" y="1482135"/>
                </a:lnTo>
                <a:lnTo>
                  <a:pt x="1130364" y="1483214"/>
                </a:lnTo>
                <a:cubicBezTo>
                  <a:pt x="1129285" y="1486900"/>
                  <a:pt x="1127082" y="1488744"/>
                  <a:pt x="1123755" y="1488744"/>
                </a:cubicBezTo>
                <a:lnTo>
                  <a:pt x="1121597" y="1485372"/>
                </a:lnTo>
                <a:cubicBezTo>
                  <a:pt x="1121597" y="1483933"/>
                  <a:pt x="1124160" y="1482495"/>
                  <a:pt x="1129285" y="1481056"/>
                </a:cubicBezTo>
                <a:close/>
                <a:moveTo>
                  <a:pt x="4707754" y="1479634"/>
                </a:moveTo>
                <a:lnTo>
                  <a:pt x="4707754" y="1481791"/>
                </a:lnTo>
                <a:lnTo>
                  <a:pt x="4708833" y="1481791"/>
                </a:lnTo>
                <a:lnTo>
                  <a:pt x="4708833" y="1479634"/>
                </a:lnTo>
                <a:close/>
                <a:moveTo>
                  <a:pt x="4606867" y="1478554"/>
                </a:moveTo>
                <a:lnTo>
                  <a:pt x="4604709" y="1480713"/>
                </a:lnTo>
                <a:lnTo>
                  <a:pt x="4604709" y="1481791"/>
                </a:lnTo>
                <a:cubicBezTo>
                  <a:pt x="4608305" y="1481972"/>
                  <a:pt x="4610104" y="1483050"/>
                  <a:pt x="4610104" y="1485029"/>
                </a:cubicBezTo>
                <a:cubicBezTo>
                  <a:pt x="4613071" y="1483950"/>
                  <a:pt x="4614555" y="1482870"/>
                  <a:pt x="4614555" y="1481791"/>
                </a:cubicBezTo>
                <a:lnTo>
                  <a:pt x="4611318" y="1482870"/>
                </a:lnTo>
                <a:cubicBezTo>
                  <a:pt x="4609069" y="1482870"/>
                  <a:pt x="4607946" y="1481432"/>
                  <a:pt x="4607946" y="1478554"/>
                </a:cubicBezTo>
                <a:close/>
                <a:moveTo>
                  <a:pt x="3180196" y="1477954"/>
                </a:moveTo>
                <a:lnTo>
                  <a:pt x="3180196" y="1479033"/>
                </a:lnTo>
                <a:lnTo>
                  <a:pt x="3182354" y="1481191"/>
                </a:lnTo>
                <a:lnTo>
                  <a:pt x="3182354" y="1480112"/>
                </a:lnTo>
                <a:close/>
                <a:moveTo>
                  <a:pt x="4635325" y="1477476"/>
                </a:moveTo>
                <a:lnTo>
                  <a:pt x="4632088" y="1480713"/>
                </a:lnTo>
                <a:lnTo>
                  <a:pt x="4634246" y="1482870"/>
                </a:lnTo>
                <a:lnTo>
                  <a:pt x="4637618" y="1482870"/>
                </a:lnTo>
                <a:lnTo>
                  <a:pt x="4637618" y="1477476"/>
                </a:lnTo>
                <a:close/>
                <a:moveTo>
                  <a:pt x="9071896" y="1472747"/>
                </a:moveTo>
                <a:lnTo>
                  <a:pt x="9077995" y="1474248"/>
                </a:lnTo>
                <a:lnTo>
                  <a:pt x="9080663" y="1475264"/>
                </a:lnTo>
                <a:lnTo>
                  <a:pt x="9080663" y="1477063"/>
                </a:lnTo>
                <a:lnTo>
                  <a:pt x="9066501" y="1481379"/>
                </a:lnTo>
                <a:lnTo>
                  <a:pt x="9062185" y="1478142"/>
                </a:lnTo>
                <a:lnTo>
                  <a:pt x="9062185" y="1475984"/>
                </a:lnTo>
                <a:cubicBezTo>
                  <a:pt x="9062185" y="1473826"/>
                  <a:pt x="9065422" y="1472747"/>
                  <a:pt x="9071896" y="1472747"/>
                </a:cubicBezTo>
                <a:close/>
                <a:moveTo>
                  <a:pt x="4611318" y="1471946"/>
                </a:moveTo>
                <a:lnTo>
                  <a:pt x="4609025" y="1474104"/>
                </a:lnTo>
                <a:lnTo>
                  <a:pt x="4609025" y="1476261"/>
                </a:lnTo>
                <a:lnTo>
                  <a:pt x="4611318" y="1476261"/>
                </a:lnTo>
                <a:close/>
                <a:moveTo>
                  <a:pt x="4723129" y="1465876"/>
                </a:moveTo>
                <a:lnTo>
                  <a:pt x="4723129" y="1467090"/>
                </a:lnTo>
                <a:lnTo>
                  <a:pt x="4725287" y="1467090"/>
                </a:lnTo>
                <a:lnTo>
                  <a:pt x="4725287" y="1465876"/>
                </a:lnTo>
                <a:close/>
                <a:moveTo>
                  <a:pt x="3712535" y="1463792"/>
                </a:moveTo>
                <a:lnTo>
                  <a:pt x="3712535" y="1465950"/>
                </a:lnTo>
                <a:lnTo>
                  <a:pt x="3713749" y="1465950"/>
                </a:lnTo>
                <a:lnTo>
                  <a:pt x="3713749" y="1463792"/>
                </a:lnTo>
                <a:close/>
                <a:moveTo>
                  <a:pt x="5695739" y="1462579"/>
                </a:moveTo>
                <a:lnTo>
                  <a:pt x="5695739" y="1463658"/>
                </a:lnTo>
                <a:lnTo>
                  <a:pt x="5697897" y="1463658"/>
                </a:lnTo>
                <a:lnTo>
                  <a:pt x="5697897" y="1462579"/>
                </a:lnTo>
                <a:close/>
                <a:moveTo>
                  <a:pt x="2652580" y="1462532"/>
                </a:moveTo>
                <a:cubicBezTo>
                  <a:pt x="2650421" y="1463251"/>
                  <a:pt x="2649343" y="1465409"/>
                  <a:pt x="2649343" y="1469006"/>
                </a:cubicBezTo>
                <a:lnTo>
                  <a:pt x="2651500" y="1471299"/>
                </a:lnTo>
                <a:lnTo>
                  <a:pt x="2653659" y="1471299"/>
                </a:lnTo>
                <a:cubicBezTo>
                  <a:pt x="2656535" y="1469770"/>
                  <a:pt x="2657975" y="1467927"/>
                  <a:pt x="2657975" y="1465769"/>
                </a:cubicBezTo>
                <a:lnTo>
                  <a:pt x="2656896" y="1462532"/>
                </a:lnTo>
                <a:close/>
                <a:moveTo>
                  <a:pt x="1246358" y="1461364"/>
                </a:moveTo>
                <a:lnTo>
                  <a:pt x="1246358" y="1462443"/>
                </a:lnTo>
                <a:lnTo>
                  <a:pt x="1248516" y="1462443"/>
                </a:lnTo>
                <a:lnTo>
                  <a:pt x="1248516" y="1461364"/>
                </a:lnTo>
                <a:close/>
                <a:moveTo>
                  <a:pt x="4549814" y="1461020"/>
                </a:moveTo>
                <a:lnTo>
                  <a:pt x="4556423" y="1461020"/>
                </a:lnTo>
                <a:cubicBezTo>
                  <a:pt x="4560110" y="1462999"/>
                  <a:pt x="4561953" y="1465382"/>
                  <a:pt x="4561953" y="1468169"/>
                </a:cubicBezTo>
                <a:cubicBezTo>
                  <a:pt x="4560424" y="1469608"/>
                  <a:pt x="4555659" y="1470687"/>
                  <a:pt x="4547656" y="1471406"/>
                </a:cubicBezTo>
                <a:lnTo>
                  <a:pt x="4543340" y="1468574"/>
                </a:lnTo>
                <a:lnTo>
                  <a:pt x="4543340" y="1465337"/>
                </a:lnTo>
                <a:lnTo>
                  <a:pt x="4545498" y="1463179"/>
                </a:lnTo>
                <a:lnTo>
                  <a:pt x="4546577" y="1464258"/>
                </a:lnTo>
                <a:lnTo>
                  <a:pt x="4547656" y="1464258"/>
                </a:lnTo>
                <a:cubicBezTo>
                  <a:pt x="4547656" y="1462100"/>
                  <a:pt x="4548375" y="1461020"/>
                  <a:pt x="4549814" y="1461020"/>
                </a:cubicBezTo>
                <a:close/>
                <a:moveTo>
                  <a:pt x="1630875" y="1459611"/>
                </a:moveTo>
                <a:lnTo>
                  <a:pt x="1633033" y="1461769"/>
                </a:lnTo>
                <a:lnTo>
                  <a:pt x="1635190" y="1461769"/>
                </a:lnTo>
                <a:lnTo>
                  <a:pt x="1633033" y="1459611"/>
                </a:lnTo>
                <a:close/>
                <a:moveTo>
                  <a:pt x="687581" y="1459206"/>
                </a:moveTo>
                <a:lnTo>
                  <a:pt x="687581" y="1461229"/>
                </a:lnTo>
                <a:lnTo>
                  <a:pt x="688661" y="1461229"/>
                </a:lnTo>
                <a:lnTo>
                  <a:pt x="688661" y="1459206"/>
                </a:lnTo>
                <a:close/>
                <a:moveTo>
                  <a:pt x="7665726" y="1458938"/>
                </a:moveTo>
                <a:lnTo>
                  <a:pt x="7665726" y="1461096"/>
                </a:lnTo>
                <a:lnTo>
                  <a:pt x="7667884" y="1461096"/>
                </a:lnTo>
                <a:close/>
                <a:moveTo>
                  <a:pt x="2247107" y="1458583"/>
                </a:moveTo>
                <a:lnTo>
                  <a:pt x="2244950" y="1460741"/>
                </a:lnTo>
                <a:lnTo>
                  <a:pt x="2247107" y="1460741"/>
                </a:lnTo>
                <a:close/>
                <a:moveTo>
                  <a:pt x="3195302" y="1458532"/>
                </a:moveTo>
                <a:lnTo>
                  <a:pt x="3192065" y="1461769"/>
                </a:lnTo>
                <a:lnTo>
                  <a:pt x="3194223" y="1463927"/>
                </a:lnTo>
                <a:lnTo>
                  <a:pt x="3196381" y="1463927"/>
                </a:lnTo>
                <a:lnTo>
                  <a:pt x="3197460" y="1462848"/>
                </a:lnTo>
                <a:lnTo>
                  <a:pt x="3198539" y="1462848"/>
                </a:lnTo>
                <a:close/>
                <a:moveTo>
                  <a:pt x="3079713" y="1457453"/>
                </a:moveTo>
                <a:lnTo>
                  <a:pt x="3079713" y="1460690"/>
                </a:lnTo>
                <a:lnTo>
                  <a:pt x="3080792" y="1460690"/>
                </a:lnTo>
                <a:lnTo>
                  <a:pt x="3080792" y="1457453"/>
                </a:lnTo>
                <a:close/>
                <a:moveTo>
                  <a:pt x="8682524" y="1456646"/>
                </a:moveTo>
                <a:cubicBezTo>
                  <a:pt x="8680366" y="1459343"/>
                  <a:pt x="8679287" y="1461861"/>
                  <a:pt x="8679287" y="1464198"/>
                </a:cubicBezTo>
                <a:lnTo>
                  <a:pt x="8679287" y="1467570"/>
                </a:lnTo>
                <a:lnTo>
                  <a:pt x="8681445" y="1469728"/>
                </a:lnTo>
                <a:cubicBezTo>
                  <a:pt x="8683693" y="1469728"/>
                  <a:pt x="8684817" y="1465727"/>
                  <a:pt x="8684817" y="1457725"/>
                </a:cubicBezTo>
                <a:lnTo>
                  <a:pt x="8683603" y="1456646"/>
                </a:lnTo>
                <a:close/>
                <a:moveTo>
                  <a:pt x="6688800" y="1455701"/>
                </a:moveTo>
                <a:lnTo>
                  <a:pt x="6688800" y="1456915"/>
                </a:lnTo>
                <a:lnTo>
                  <a:pt x="6690958" y="1456915"/>
                </a:lnTo>
                <a:lnTo>
                  <a:pt x="6690958" y="1455701"/>
                </a:lnTo>
                <a:close/>
                <a:moveTo>
                  <a:pt x="6608279" y="1455701"/>
                </a:moveTo>
                <a:lnTo>
                  <a:pt x="6606121" y="1461231"/>
                </a:lnTo>
                <a:lnTo>
                  <a:pt x="6606121" y="1463524"/>
                </a:lnTo>
                <a:lnTo>
                  <a:pt x="6607200" y="1463524"/>
                </a:lnTo>
                <a:lnTo>
                  <a:pt x="6609358" y="1456915"/>
                </a:lnTo>
                <a:lnTo>
                  <a:pt x="6609358" y="1455701"/>
                </a:lnTo>
                <a:close/>
                <a:moveTo>
                  <a:pt x="6221470" y="1455701"/>
                </a:moveTo>
                <a:lnTo>
                  <a:pt x="6221470" y="1458938"/>
                </a:lnTo>
                <a:lnTo>
                  <a:pt x="6225786" y="1458938"/>
                </a:lnTo>
                <a:lnTo>
                  <a:pt x="6225786" y="1457859"/>
                </a:lnTo>
                <a:lnTo>
                  <a:pt x="6223628" y="1455701"/>
                </a:lnTo>
                <a:close/>
                <a:moveTo>
                  <a:pt x="1646250" y="1455025"/>
                </a:moveTo>
                <a:lnTo>
                  <a:pt x="1644092" y="1457318"/>
                </a:lnTo>
                <a:lnTo>
                  <a:pt x="1646250" y="1459611"/>
                </a:lnTo>
                <a:lnTo>
                  <a:pt x="1647329" y="1458397"/>
                </a:lnTo>
                <a:lnTo>
                  <a:pt x="1647329" y="1455025"/>
                </a:lnTo>
                <a:close/>
                <a:moveTo>
                  <a:pt x="5671057" y="1453003"/>
                </a:moveTo>
                <a:cubicBezTo>
                  <a:pt x="5667820" y="1454442"/>
                  <a:pt x="5666022" y="1455880"/>
                  <a:pt x="5665662" y="1457319"/>
                </a:cubicBezTo>
                <a:lnTo>
                  <a:pt x="5665662" y="1459477"/>
                </a:lnTo>
                <a:lnTo>
                  <a:pt x="5668899" y="1460556"/>
                </a:lnTo>
                <a:cubicBezTo>
                  <a:pt x="5672496" y="1459657"/>
                  <a:pt x="5674294" y="1458578"/>
                  <a:pt x="5674294" y="1457319"/>
                </a:cubicBezTo>
                <a:lnTo>
                  <a:pt x="5674294" y="1455161"/>
                </a:lnTo>
                <a:cubicBezTo>
                  <a:pt x="5674294" y="1453722"/>
                  <a:pt x="5673215" y="1453003"/>
                  <a:pt x="5671057" y="1453003"/>
                </a:cubicBezTo>
                <a:close/>
                <a:moveTo>
                  <a:pt x="3703903" y="1450844"/>
                </a:moveTo>
                <a:lnTo>
                  <a:pt x="3710377" y="1460555"/>
                </a:lnTo>
                <a:lnTo>
                  <a:pt x="3710377" y="1455160"/>
                </a:lnTo>
                <a:lnTo>
                  <a:pt x="3709298" y="1456239"/>
                </a:lnTo>
                <a:lnTo>
                  <a:pt x="3708219" y="1456239"/>
                </a:lnTo>
                <a:close/>
                <a:moveTo>
                  <a:pt x="9117484" y="1448874"/>
                </a:moveTo>
                <a:lnTo>
                  <a:pt x="9117484" y="1452111"/>
                </a:lnTo>
                <a:lnTo>
                  <a:pt x="9118563" y="1452111"/>
                </a:lnTo>
                <a:lnTo>
                  <a:pt x="9118563" y="1448874"/>
                </a:lnTo>
                <a:close/>
                <a:moveTo>
                  <a:pt x="6237790" y="1448148"/>
                </a:moveTo>
                <a:lnTo>
                  <a:pt x="6234553" y="1451385"/>
                </a:lnTo>
                <a:lnTo>
                  <a:pt x="6234553" y="1453543"/>
                </a:lnTo>
                <a:lnTo>
                  <a:pt x="6237790" y="1456780"/>
                </a:lnTo>
                <a:cubicBezTo>
                  <a:pt x="6240038" y="1454082"/>
                  <a:pt x="6241162" y="1451564"/>
                  <a:pt x="6241162" y="1449227"/>
                </a:cubicBezTo>
                <a:lnTo>
                  <a:pt x="6240083" y="1448148"/>
                </a:lnTo>
                <a:close/>
                <a:moveTo>
                  <a:pt x="6185323" y="1448148"/>
                </a:moveTo>
                <a:cubicBezTo>
                  <a:pt x="6181007" y="1448507"/>
                  <a:pt x="6178849" y="1449586"/>
                  <a:pt x="6178849" y="1451385"/>
                </a:cubicBezTo>
                <a:lnTo>
                  <a:pt x="6178849" y="1457859"/>
                </a:lnTo>
                <a:lnTo>
                  <a:pt x="6182086" y="1457859"/>
                </a:lnTo>
                <a:lnTo>
                  <a:pt x="6189774" y="1450306"/>
                </a:lnTo>
                <a:lnTo>
                  <a:pt x="6187616" y="1448148"/>
                </a:lnTo>
                <a:close/>
                <a:moveTo>
                  <a:pt x="33987" y="1447137"/>
                </a:moveTo>
                <a:lnTo>
                  <a:pt x="30750" y="1448216"/>
                </a:lnTo>
                <a:lnTo>
                  <a:pt x="30750" y="1449295"/>
                </a:lnTo>
                <a:lnTo>
                  <a:pt x="38303" y="1448216"/>
                </a:lnTo>
                <a:lnTo>
                  <a:pt x="38303" y="1447137"/>
                </a:lnTo>
                <a:close/>
                <a:moveTo>
                  <a:pt x="4277245" y="1446984"/>
                </a:moveTo>
                <a:lnTo>
                  <a:pt x="4277245" y="1449142"/>
                </a:lnTo>
                <a:lnTo>
                  <a:pt x="4278324" y="1449142"/>
                </a:lnTo>
                <a:lnTo>
                  <a:pt x="4278324" y="1446984"/>
                </a:lnTo>
                <a:close/>
                <a:moveTo>
                  <a:pt x="6765814" y="1446934"/>
                </a:moveTo>
                <a:lnTo>
                  <a:pt x="6765814" y="1448013"/>
                </a:lnTo>
                <a:lnTo>
                  <a:pt x="6768106" y="1448013"/>
                </a:lnTo>
                <a:lnTo>
                  <a:pt x="6768106" y="1446934"/>
                </a:lnTo>
                <a:close/>
                <a:moveTo>
                  <a:pt x="5259836" y="1446529"/>
                </a:moveTo>
                <a:lnTo>
                  <a:pt x="5258757" y="1447608"/>
                </a:lnTo>
                <a:lnTo>
                  <a:pt x="5258757" y="1448687"/>
                </a:lnTo>
                <a:lnTo>
                  <a:pt x="5260915" y="1450844"/>
                </a:lnTo>
                <a:lnTo>
                  <a:pt x="5264152" y="1450844"/>
                </a:lnTo>
                <a:lnTo>
                  <a:pt x="5264152" y="1447608"/>
                </a:lnTo>
                <a:close/>
                <a:moveTo>
                  <a:pt x="679220" y="1446528"/>
                </a:moveTo>
                <a:lnTo>
                  <a:pt x="685424" y="1455969"/>
                </a:lnTo>
                <a:lnTo>
                  <a:pt x="685424" y="1450709"/>
                </a:lnTo>
                <a:lnTo>
                  <a:pt x="684480" y="1451788"/>
                </a:lnTo>
                <a:lnTo>
                  <a:pt x="683401" y="1451788"/>
                </a:lnTo>
                <a:close/>
                <a:moveTo>
                  <a:pt x="6198541" y="1445990"/>
                </a:moveTo>
                <a:lnTo>
                  <a:pt x="6198541" y="1447068"/>
                </a:lnTo>
                <a:cubicBezTo>
                  <a:pt x="6199441" y="1450665"/>
                  <a:pt x="6200520" y="1452464"/>
                  <a:pt x="6201778" y="1452464"/>
                </a:cubicBezTo>
                <a:lnTo>
                  <a:pt x="6202857" y="1452464"/>
                </a:lnTo>
                <a:cubicBezTo>
                  <a:pt x="6202857" y="1448867"/>
                  <a:pt x="6201419" y="1446709"/>
                  <a:pt x="6198541" y="1445990"/>
                </a:cubicBezTo>
                <a:close/>
                <a:moveTo>
                  <a:pt x="3699587" y="1445449"/>
                </a:moveTo>
                <a:lnTo>
                  <a:pt x="3699587" y="1447607"/>
                </a:lnTo>
                <a:lnTo>
                  <a:pt x="3700666" y="1447607"/>
                </a:lnTo>
                <a:lnTo>
                  <a:pt x="3700666" y="1445449"/>
                </a:lnTo>
                <a:close/>
                <a:moveTo>
                  <a:pt x="8761966" y="1444642"/>
                </a:moveTo>
                <a:lnTo>
                  <a:pt x="8761966" y="1446934"/>
                </a:lnTo>
                <a:lnTo>
                  <a:pt x="8763045" y="1446934"/>
                </a:lnTo>
                <a:lnTo>
                  <a:pt x="8763045" y="1444642"/>
                </a:lnTo>
                <a:close/>
                <a:moveTo>
                  <a:pt x="4263218" y="1443747"/>
                </a:moveTo>
                <a:lnTo>
                  <a:pt x="4262139" y="1448064"/>
                </a:lnTo>
                <a:lnTo>
                  <a:pt x="4264297" y="1448064"/>
                </a:lnTo>
                <a:lnTo>
                  <a:pt x="4266455" y="1445905"/>
                </a:lnTo>
                <a:lnTo>
                  <a:pt x="4266455" y="1443747"/>
                </a:lnTo>
                <a:close/>
                <a:moveTo>
                  <a:pt x="8691291" y="1443562"/>
                </a:moveTo>
                <a:cubicBezTo>
                  <a:pt x="8689853" y="1443562"/>
                  <a:pt x="8689133" y="1444687"/>
                  <a:pt x="8689133" y="1446934"/>
                </a:cubicBezTo>
                <a:lnTo>
                  <a:pt x="8692370" y="1451250"/>
                </a:lnTo>
                <a:lnTo>
                  <a:pt x="8693449" y="1451250"/>
                </a:lnTo>
                <a:lnTo>
                  <a:pt x="8696686" y="1448013"/>
                </a:lnTo>
                <a:lnTo>
                  <a:pt x="8692370" y="1443562"/>
                </a:lnTo>
                <a:close/>
                <a:moveTo>
                  <a:pt x="674904" y="1441267"/>
                </a:moveTo>
                <a:lnTo>
                  <a:pt x="674904" y="1443425"/>
                </a:lnTo>
                <a:lnTo>
                  <a:pt x="675983" y="1443425"/>
                </a:lnTo>
                <a:lnTo>
                  <a:pt x="675983" y="1441267"/>
                </a:lnTo>
                <a:close/>
                <a:moveTo>
                  <a:pt x="5696818" y="1441134"/>
                </a:moveTo>
                <a:lnTo>
                  <a:pt x="5694660" y="1443292"/>
                </a:lnTo>
                <a:lnTo>
                  <a:pt x="5694660" y="1444371"/>
                </a:lnTo>
                <a:lnTo>
                  <a:pt x="5697897" y="1441134"/>
                </a:lnTo>
                <a:close/>
                <a:moveTo>
                  <a:pt x="5250125" y="1441134"/>
                </a:moveTo>
                <a:lnTo>
                  <a:pt x="5249046" y="1442213"/>
                </a:lnTo>
                <a:lnTo>
                  <a:pt x="5249046" y="1443292"/>
                </a:lnTo>
                <a:lnTo>
                  <a:pt x="5252283" y="1445450"/>
                </a:lnTo>
                <a:lnTo>
                  <a:pt x="5254441" y="1443292"/>
                </a:lnTo>
                <a:lnTo>
                  <a:pt x="5254441" y="1442213"/>
                </a:lnTo>
                <a:close/>
                <a:moveTo>
                  <a:pt x="3707140" y="1440999"/>
                </a:moveTo>
                <a:lnTo>
                  <a:pt x="3707140" y="1447607"/>
                </a:lnTo>
                <a:lnTo>
                  <a:pt x="3709298" y="1451923"/>
                </a:lnTo>
                <a:lnTo>
                  <a:pt x="3710377" y="1451923"/>
                </a:lnTo>
                <a:lnTo>
                  <a:pt x="3708219" y="1440999"/>
                </a:lnTo>
                <a:close/>
                <a:moveTo>
                  <a:pt x="6189774" y="1437493"/>
                </a:moveTo>
                <a:lnTo>
                  <a:pt x="6189774" y="1441809"/>
                </a:lnTo>
                <a:lnTo>
                  <a:pt x="6193011" y="1441809"/>
                </a:lnTo>
                <a:lnTo>
                  <a:pt x="6193011" y="1439651"/>
                </a:lnTo>
                <a:lnTo>
                  <a:pt x="6190853" y="1437493"/>
                </a:lnTo>
                <a:close/>
                <a:moveTo>
                  <a:pt x="8765203" y="1437089"/>
                </a:moveTo>
                <a:lnTo>
                  <a:pt x="8761966" y="1438168"/>
                </a:lnTo>
                <a:lnTo>
                  <a:pt x="8761966" y="1439246"/>
                </a:lnTo>
                <a:lnTo>
                  <a:pt x="8763045" y="1439246"/>
                </a:lnTo>
                <a:lnTo>
                  <a:pt x="8767361" y="1438168"/>
                </a:lnTo>
                <a:lnTo>
                  <a:pt x="8767361" y="1437089"/>
                </a:lnTo>
                <a:close/>
                <a:moveTo>
                  <a:pt x="682322" y="1437086"/>
                </a:moveTo>
                <a:lnTo>
                  <a:pt x="682322" y="1443425"/>
                </a:lnTo>
                <a:lnTo>
                  <a:pt x="684480" y="1447607"/>
                </a:lnTo>
                <a:lnTo>
                  <a:pt x="685424" y="1447607"/>
                </a:lnTo>
                <a:lnTo>
                  <a:pt x="683401" y="1437086"/>
                </a:lnTo>
                <a:close/>
                <a:moveTo>
                  <a:pt x="2084446" y="1436868"/>
                </a:moveTo>
                <a:cubicBezTo>
                  <a:pt x="2082289" y="1437498"/>
                  <a:pt x="2080491" y="1440060"/>
                  <a:pt x="2079051" y="1444556"/>
                </a:cubicBezTo>
                <a:lnTo>
                  <a:pt x="2083367" y="1447793"/>
                </a:lnTo>
                <a:lnTo>
                  <a:pt x="2088763" y="1442398"/>
                </a:lnTo>
                <a:lnTo>
                  <a:pt x="2088763" y="1441319"/>
                </a:lnTo>
                <a:close/>
                <a:moveTo>
                  <a:pt x="2644891" y="1436501"/>
                </a:moveTo>
                <a:lnTo>
                  <a:pt x="2661211" y="1444054"/>
                </a:lnTo>
                <a:lnTo>
                  <a:pt x="2667686" y="1441896"/>
                </a:lnTo>
                <a:lnTo>
                  <a:pt x="2674294" y="1441896"/>
                </a:lnTo>
                <a:cubicBezTo>
                  <a:pt x="2684364" y="1441896"/>
                  <a:pt x="2689401" y="1444818"/>
                  <a:pt x="2689401" y="1450663"/>
                </a:cubicBezTo>
                <a:cubicBezTo>
                  <a:pt x="2682206" y="1455518"/>
                  <a:pt x="2677891" y="1459115"/>
                  <a:pt x="2676453" y="1461453"/>
                </a:cubicBezTo>
                <a:lnTo>
                  <a:pt x="2676453" y="1462532"/>
                </a:lnTo>
                <a:lnTo>
                  <a:pt x="2678610" y="1475615"/>
                </a:lnTo>
                <a:lnTo>
                  <a:pt x="2676453" y="1482089"/>
                </a:lnTo>
                <a:lnTo>
                  <a:pt x="2678610" y="1490721"/>
                </a:lnTo>
                <a:lnTo>
                  <a:pt x="2678610" y="1491800"/>
                </a:lnTo>
                <a:lnTo>
                  <a:pt x="2675373" y="1497329"/>
                </a:lnTo>
                <a:cubicBezTo>
                  <a:pt x="2675554" y="1500387"/>
                  <a:pt x="2676993" y="1503264"/>
                  <a:pt x="2679690" y="1505962"/>
                </a:cubicBezTo>
                <a:lnTo>
                  <a:pt x="2688322" y="1503804"/>
                </a:lnTo>
                <a:lnTo>
                  <a:pt x="2694931" y="1503804"/>
                </a:lnTo>
                <a:lnTo>
                  <a:pt x="2702483" y="1507040"/>
                </a:lnTo>
                <a:lnTo>
                  <a:pt x="2702483" y="1504882"/>
                </a:lnTo>
                <a:lnTo>
                  <a:pt x="2703562" y="1505962"/>
                </a:lnTo>
                <a:lnTo>
                  <a:pt x="2704641" y="1505962"/>
                </a:lnTo>
                <a:lnTo>
                  <a:pt x="2705720" y="1504882"/>
                </a:lnTo>
                <a:lnTo>
                  <a:pt x="2706800" y="1504882"/>
                </a:lnTo>
                <a:lnTo>
                  <a:pt x="2711115" y="1505962"/>
                </a:lnTo>
                <a:lnTo>
                  <a:pt x="2712194" y="1505962"/>
                </a:lnTo>
                <a:cubicBezTo>
                  <a:pt x="2712194" y="1503804"/>
                  <a:pt x="2714757" y="1501286"/>
                  <a:pt x="2719882" y="1498409"/>
                </a:cubicBezTo>
                <a:cubicBezTo>
                  <a:pt x="2725817" y="1489867"/>
                  <a:pt x="2730852" y="1484067"/>
                  <a:pt x="2734989" y="1481010"/>
                </a:cubicBezTo>
                <a:cubicBezTo>
                  <a:pt x="2747846" y="1481010"/>
                  <a:pt x="2756164" y="1486449"/>
                  <a:pt x="2759941" y="1497329"/>
                </a:cubicBezTo>
                <a:lnTo>
                  <a:pt x="2761155" y="1498409"/>
                </a:lnTo>
                <a:lnTo>
                  <a:pt x="2761155" y="1500567"/>
                </a:lnTo>
                <a:lnTo>
                  <a:pt x="2758861" y="1500567"/>
                </a:lnTo>
                <a:lnTo>
                  <a:pt x="2758861" y="1502724"/>
                </a:lnTo>
                <a:lnTo>
                  <a:pt x="2759941" y="1501645"/>
                </a:lnTo>
                <a:lnTo>
                  <a:pt x="2763312" y="1501645"/>
                </a:lnTo>
                <a:lnTo>
                  <a:pt x="2770864" y="1509199"/>
                </a:lnTo>
                <a:lnTo>
                  <a:pt x="2766549" y="1513514"/>
                </a:lnTo>
                <a:lnTo>
                  <a:pt x="2764390" y="1513514"/>
                </a:lnTo>
                <a:lnTo>
                  <a:pt x="2761155" y="1511357"/>
                </a:lnTo>
                <a:cubicBezTo>
                  <a:pt x="2757826" y="1515763"/>
                  <a:pt x="2754545" y="1517965"/>
                  <a:pt x="2751308" y="1517965"/>
                </a:cubicBezTo>
                <a:lnTo>
                  <a:pt x="2743754" y="1512436"/>
                </a:lnTo>
                <a:lnTo>
                  <a:pt x="2743754" y="1510277"/>
                </a:lnTo>
                <a:lnTo>
                  <a:pt x="2737146" y="1510277"/>
                </a:lnTo>
                <a:cubicBezTo>
                  <a:pt x="2737146" y="1513155"/>
                  <a:pt x="2736427" y="1514594"/>
                  <a:pt x="2734989" y="1514594"/>
                </a:cubicBezTo>
                <a:lnTo>
                  <a:pt x="2717724" y="1514594"/>
                </a:lnTo>
                <a:lnTo>
                  <a:pt x="2711115" y="1512436"/>
                </a:lnTo>
                <a:cubicBezTo>
                  <a:pt x="2699605" y="1516842"/>
                  <a:pt x="2692008" y="1519045"/>
                  <a:pt x="2688322" y="1519045"/>
                </a:cubicBezTo>
                <a:lnTo>
                  <a:pt x="2680769" y="1516887"/>
                </a:lnTo>
                <a:lnTo>
                  <a:pt x="2679690" y="1517965"/>
                </a:lnTo>
                <a:lnTo>
                  <a:pt x="2680769" y="1523360"/>
                </a:lnTo>
                <a:lnTo>
                  <a:pt x="2680769" y="1524440"/>
                </a:lnTo>
                <a:cubicBezTo>
                  <a:pt x="2680769" y="1535679"/>
                  <a:pt x="2679330" y="1545795"/>
                  <a:pt x="2676453" y="1554786"/>
                </a:cubicBezTo>
                <a:lnTo>
                  <a:pt x="2677531" y="1562339"/>
                </a:lnTo>
                <a:lnTo>
                  <a:pt x="2675373" y="1568948"/>
                </a:lnTo>
                <a:cubicBezTo>
                  <a:pt x="2675373" y="1570746"/>
                  <a:pt x="2676812" y="1573264"/>
                  <a:pt x="2679690" y="1576501"/>
                </a:cubicBezTo>
                <a:lnTo>
                  <a:pt x="2679690" y="1577580"/>
                </a:lnTo>
                <a:lnTo>
                  <a:pt x="2674294" y="1588505"/>
                </a:lnTo>
                <a:lnTo>
                  <a:pt x="2675373" y="1588505"/>
                </a:lnTo>
                <a:lnTo>
                  <a:pt x="2685084" y="1585133"/>
                </a:lnTo>
                <a:lnTo>
                  <a:pt x="2688322" y="1585133"/>
                </a:lnTo>
                <a:cubicBezTo>
                  <a:pt x="2692547" y="1585133"/>
                  <a:pt x="2696908" y="1586617"/>
                  <a:pt x="2701405" y="1589584"/>
                </a:cubicBezTo>
                <a:lnTo>
                  <a:pt x="2704641" y="1589584"/>
                </a:lnTo>
                <a:cubicBezTo>
                  <a:pt x="2715881" y="1572230"/>
                  <a:pt x="2723838" y="1563553"/>
                  <a:pt x="2728515" y="1563553"/>
                </a:cubicBezTo>
                <a:lnTo>
                  <a:pt x="2726356" y="1558024"/>
                </a:lnTo>
                <a:lnTo>
                  <a:pt x="2729594" y="1555865"/>
                </a:lnTo>
                <a:lnTo>
                  <a:pt x="2743754" y="1570027"/>
                </a:lnTo>
                <a:cubicBezTo>
                  <a:pt x="2745194" y="1570027"/>
                  <a:pt x="2745914" y="1572185"/>
                  <a:pt x="2745914" y="1576501"/>
                </a:cubicBezTo>
                <a:lnTo>
                  <a:pt x="2762233" y="1585133"/>
                </a:lnTo>
                <a:cubicBezTo>
                  <a:pt x="2761155" y="1592417"/>
                  <a:pt x="2759311" y="1596058"/>
                  <a:pt x="2756702" y="1596058"/>
                </a:cubicBezTo>
                <a:lnTo>
                  <a:pt x="2745914" y="1596058"/>
                </a:lnTo>
                <a:lnTo>
                  <a:pt x="2741596" y="1594979"/>
                </a:lnTo>
                <a:lnTo>
                  <a:pt x="2740518" y="1596058"/>
                </a:lnTo>
                <a:lnTo>
                  <a:pt x="2739438" y="1596058"/>
                </a:lnTo>
                <a:cubicBezTo>
                  <a:pt x="2725143" y="1595339"/>
                  <a:pt x="2713543" y="1593900"/>
                  <a:pt x="2704641" y="1591742"/>
                </a:cubicBezTo>
                <a:lnTo>
                  <a:pt x="2694931" y="1594979"/>
                </a:lnTo>
                <a:lnTo>
                  <a:pt x="2686163" y="1594979"/>
                </a:lnTo>
                <a:lnTo>
                  <a:pt x="2681847" y="1590663"/>
                </a:lnTo>
                <a:lnTo>
                  <a:pt x="2675373" y="1592821"/>
                </a:lnTo>
                <a:lnTo>
                  <a:pt x="2676453" y="1593900"/>
                </a:lnTo>
                <a:lnTo>
                  <a:pt x="2676453" y="1594979"/>
                </a:lnTo>
                <a:lnTo>
                  <a:pt x="2675373" y="1603611"/>
                </a:lnTo>
                <a:cubicBezTo>
                  <a:pt x="2677531" y="1603971"/>
                  <a:pt x="2678610" y="1606893"/>
                  <a:pt x="2678610" y="1612378"/>
                </a:cubicBezTo>
                <a:lnTo>
                  <a:pt x="2678610" y="1636251"/>
                </a:lnTo>
                <a:cubicBezTo>
                  <a:pt x="2678610" y="1638769"/>
                  <a:pt x="2677171" y="1641646"/>
                  <a:pt x="2674294" y="1644883"/>
                </a:cubicBezTo>
                <a:lnTo>
                  <a:pt x="2679690" y="1662282"/>
                </a:lnTo>
                <a:lnTo>
                  <a:pt x="2679690" y="1664440"/>
                </a:lnTo>
                <a:lnTo>
                  <a:pt x="2676453" y="1668756"/>
                </a:lnTo>
                <a:lnTo>
                  <a:pt x="2676453" y="1671993"/>
                </a:lnTo>
                <a:cubicBezTo>
                  <a:pt x="2680049" y="1677298"/>
                  <a:pt x="2681847" y="1680400"/>
                  <a:pt x="2681847" y="1681299"/>
                </a:cubicBezTo>
                <a:lnTo>
                  <a:pt x="2677531" y="1685615"/>
                </a:lnTo>
                <a:lnTo>
                  <a:pt x="2672137" y="1684536"/>
                </a:lnTo>
                <a:lnTo>
                  <a:pt x="2664448" y="1685615"/>
                </a:lnTo>
                <a:lnTo>
                  <a:pt x="2661211" y="1682378"/>
                </a:lnTo>
                <a:lnTo>
                  <a:pt x="2659054" y="1682378"/>
                </a:lnTo>
                <a:lnTo>
                  <a:pt x="2642733" y="1683457"/>
                </a:lnTo>
                <a:lnTo>
                  <a:pt x="2637338" y="1682378"/>
                </a:lnTo>
                <a:lnTo>
                  <a:pt x="2630865" y="1683457"/>
                </a:lnTo>
                <a:lnTo>
                  <a:pt x="2628705" y="1681299"/>
                </a:lnTo>
                <a:lnTo>
                  <a:pt x="2623311" y="1684536"/>
                </a:lnTo>
                <a:lnTo>
                  <a:pt x="2619940" y="1683457"/>
                </a:lnTo>
                <a:lnTo>
                  <a:pt x="2612386" y="1684536"/>
                </a:lnTo>
                <a:lnTo>
                  <a:pt x="2606991" y="1682378"/>
                </a:lnTo>
                <a:lnTo>
                  <a:pt x="2596067" y="1683457"/>
                </a:lnTo>
                <a:lnTo>
                  <a:pt x="2590671" y="1682378"/>
                </a:lnTo>
                <a:lnTo>
                  <a:pt x="2585277" y="1685615"/>
                </a:lnTo>
                <a:lnTo>
                  <a:pt x="2576509" y="1685615"/>
                </a:lnTo>
                <a:lnTo>
                  <a:pt x="2568956" y="1681299"/>
                </a:lnTo>
                <a:lnTo>
                  <a:pt x="2562483" y="1684536"/>
                </a:lnTo>
                <a:lnTo>
                  <a:pt x="2560324" y="1682378"/>
                </a:lnTo>
                <a:lnTo>
                  <a:pt x="2560594" y="1680220"/>
                </a:lnTo>
                <a:lnTo>
                  <a:pt x="2568956" y="1677523"/>
                </a:lnTo>
                <a:lnTo>
                  <a:pt x="2580960" y="1677523"/>
                </a:lnTo>
                <a:lnTo>
                  <a:pt x="2587435" y="1679681"/>
                </a:lnTo>
                <a:lnTo>
                  <a:pt x="2597145" y="1677523"/>
                </a:lnTo>
                <a:lnTo>
                  <a:pt x="2600517" y="1677523"/>
                </a:lnTo>
                <a:lnTo>
                  <a:pt x="2609150" y="1679681"/>
                </a:lnTo>
                <a:lnTo>
                  <a:pt x="2611307" y="1679681"/>
                </a:lnTo>
                <a:lnTo>
                  <a:pt x="2619940" y="1677523"/>
                </a:lnTo>
                <a:lnTo>
                  <a:pt x="2628705" y="1677523"/>
                </a:lnTo>
                <a:lnTo>
                  <a:pt x="2628705" y="1676309"/>
                </a:lnTo>
                <a:lnTo>
                  <a:pt x="2627628" y="1670914"/>
                </a:lnTo>
                <a:lnTo>
                  <a:pt x="2628705" y="1664440"/>
                </a:lnTo>
                <a:lnTo>
                  <a:pt x="2628705" y="1660124"/>
                </a:lnTo>
                <a:lnTo>
                  <a:pt x="2627628" y="1653515"/>
                </a:lnTo>
                <a:lnTo>
                  <a:pt x="2628705" y="1652436"/>
                </a:lnTo>
                <a:lnTo>
                  <a:pt x="2628705" y="1651357"/>
                </a:lnTo>
                <a:lnTo>
                  <a:pt x="2626550" y="1642725"/>
                </a:lnTo>
                <a:cubicBezTo>
                  <a:pt x="2627986" y="1642725"/>
                  <a:pt x="2628705" y="1640567"/>
                  <a:pt x="2628705" y="1636251"/>
                </a:cubicBezTo>
                <a:lnTo>
                  <a:pt x="2630865" y="1636251"/>
                </a:lnTo>
                <a:lnTo>
                  <a:pt x="2629785" y="1635172"/>
                </a:lnTo>
                <a:lnTo>
                  <a:pt x="2629785" y="1621010"/>
                </a:lnTo>
                <a:lnTo>
                  <a:pt x="2628705" y="1616694"/>
                </a:lnTo>
                <a:lnTo>
                  <a:pt x="2629785" y="1615615"/>
                </a:lnTo>
                <a:cubicBezTo>
                  <a:pt x="2629785" y="1601858"/>
                  <a:pt x="2627223" y="1594979"/>
                  <a:pt x="2622098" y="1594979"/>
                </a:cubicBezTo>
                <a:lnTo>
                  <a:pt x="2615623" y="1596058"/>
                </a:lnTo>
                <a:cubicBezTo>
                  <a:pt x="2613644" y="1596058"/>
                  <a:pt x="2611847" y="1594260"/>
                  <a:pt x="2610228" y="1590663"/>
                </a:cubicBezTo>
                <a:lnTo>
                  <a:pt x="2611307" y="1589584"/>
                </a:lnTo>
                <a:lnTo>
                  <a:pt x="2612386" y="1589584"/>
                </a:lnTo>
                <a:lnTo>
                  <a:pt x="2614545" y="1591742"/>
                </a:lnTo>
                <a:lnTo>
                  <a:pt x="2621018" y="1587426"/>
                </a:lnTo>
                <a:lnTo>
                  <a:pt x="2624390" y="1588505"/>
                </a:lnTo>
                <a:lnTo>
                  <a:pt x="2630865" y="1585133"/>
                </a:lnTo>
                <a:lnTo>
                  <a:pt x="2627628" y="1578659"/>
                </a:lnTo>
                <a:lnTo>
                  <a:pt x="2630865" y="1574343"/>
                </a:lnTo>
                <a:lnTo>
                  <a:pt x="2630865" y="1576501"/>
                </a:lnTo>
                <a:lnTo>
                  <a:pt x="2631944" y="1576501"/>
                </a:lnTo>
                <a:lnTo>
                  <a:pt x="2631944" y="1574343"/>
                </a:lnTo>
                <a:lnTo>
                  <a:pt x="2628705" y="1571106"/>
                </a:lnTo>
                <a:lnTo>
                  <a:pt x="2628705" y="1560181"/>
                </a:lnTo>
                <a:cubicBezTo>
                  <a:pt x="2628705" y="1558743"/>
                  <a:pt x="2630865" y="1557304"/>
                  <a:pt x="2635180" y="1555865"/>
                </a:cubicBezTo>
                <a:lnTo>
                  <a:pt x="2635180" y="1553707"/>
                </a:lnTo>
                <a:lnTo>
                  <a:pt x="2628705" y="1549391"/>
                </a:lnTo>
                <a:lnTo>
                  <a:pt x="2627628" y="1543996"/>
                </a:lnTo>
                <a:lnTo>
                  <a:pt x="2628705" y="1531993"/>
                </a:lnTo>
                <a:lnTo>
                  <a:pt x="2628705" y="1529835"/>
                </a:lnTo>
                <a:cubicBezTo>
                  <a:pt x="2628705" y="1519674"/>
                  <a:pt x="2627267" y="1514594"/>
                  <a:pt x="2624390" y="1514594"/>
                </a:cubicBezTo>
                <a:lnTo>
                  <a:pt x="2602675" y="1514594"/>
                </a:lnTo>
                <a:lnTo>
                  <a:pt x="2594987" y="1513514"/>
                </a:lnTo>
                <a:lnTo>
                  <a:pt x="2585277" y="1523360"/>
                </a:lnTo>
                <a:cubicBezTo>
                  <a:pt x="2583118" y="1531093"/>
                  <a:pt x="2576960" y="1539770"/>
                  <a:pt x="2566798" y="1549391"/>
                </a:cubicBezTo>
                <a:cubicBezTo>
                  <a:pt x="2563741" y="1560631"/>
                  <a:pt x="2554345" y="1571826"/>
                  <a:pt x="2538610" y="1582975"/>
                </a:cubicBezTo>
                <a:lnTo>
                  <a:pt x="2525526" y="1594979"/>
                </a:lnTo>
                <a:lnTo>
                  <a:pt x="2523369" y="1594979"/>
                </a:lnTo>
                <a:lnTo>
                  <a:pt x="2521210" y="1587426"/>
                </a:lnTo>
                <a:lnTo>
                  <a:pt x="2521210" y="1586347"/>
                </a:lnTo>
                <a:cubicBezTo>
                  <a:pt x="2521210" y="1582301"/>
                  <a:pt x="2524852" y="1575063"/>
                  <a:pt x="2532135" y="1564632"/>
                </a:cubicBezTo>
                <a:lnTo>
                  <a:pt x="2530921" y="1558024"/>
                </a:lnTo>
                <a:cubicBezTo>
                  <a:pt x="2533529" y="1549032"/>
                  <a:pt x="2536451" y="1542153"/>
                  <a:pt x="2539688" y="1537388"/>
                </a:cubicBezTo>
                <a:lnTo>
                  <a:pt x="2537530" y="1534150"/>
                </a:lnTo>
                <a:lnTo>
                  <a:pt x="2537530" y="1530913"/>
                </a:lnTo>
                <a:lnTo>
                  <a:pt x="2546163" y="1517965"/>
                </a:lnTo>
                <a:lnTo>
                  <a:pt x="2545084" y="1505962"/>
                </a:lnTo>
                <a:lnTo>
                  <a:pt x="2549400" y="1475615"/>
                </a:lnTo>
                <a:lnTo>
                  <a:pt x="2549400" y="1469006"/>
                </a:lnTo>
                <a:lnTo>
                  <a:pt x="2547242" y="1460374"/>
                </a:lnTo>
                <a:lnTo>
                  <a:pt x="2547242" y="1458216"/>
                </a:lnTo>
                <a:cubicBezTo>
                  <a:pt x="2549040" y="1455158"/>
                  <a:pt x="2551603" y="1453000"/>
                  <a:pt x="2554930" y="1451742"/>
                </a:cubicBezTo>
                <a:cubicBezTo>
                  <a:pt x="2560324" y="1451742"/>
                  <a:pt x="2565719" y="1455339"/>
                  <a:pt x="2571114" y="1462532"/>
                </a:cubicBezTo>
                <a:lnTo>
                  <a:pt x="2572194" y="1462532"/>
                </a:lnTo>
                <a:lnTo>
                  <a:pt x="2577724" y="1459295"/>
                </a:lnTo>
                <a:lnTo>
                  <a:pt x="2613465" y="1471299"/>
                </a:lnTo>
                <a:lnTo>
                  <a:pt x="2613465" y="1475615"/>
                </a:lnTo>
                <a:cubicBezTo>
                  <a:pt x="2610948" y="1479931"/>
                  <a:pt x="2608790" y="1482089"/>
                  <a:pt x="2606991" y="1482089"/>
                </a:cubicBezTo>
                <a:lnTo>
                  <a:pt x="2601597" y="1481010"/>
                </a:lnTo>
                <a:cubicBezTo>
                  <a:pt x="2601597" y="1482089"/>
                  <a:pt x="2600114" y="1483168"/>
                  <a:pt x="2597145" y="1484247"/>
                </a:cubicBezTo>
                <a:lnTo>
                  <a:pt x="2597145" y="1486405"/>
                </a:lnTo>
                <a:lnTo>
                  <a:pt x="2596067" y="1507040"/>
                </a:lnTo>
                <a:lnTo>
                  <a:pt x="2597145" y="1508119"/>
                </a:lnTo>
                <a:lnTo>
                  <a:pt x="2601597" y="1507040"/>
                </a:lnTo>
                <a:lnTo>
                  <a:pt x="2612386" y="1508119"/>
                </a:lnTo>
                <a:cubicBezTo>
                  <a:pt x="2623266" y="1507580"/>
                  <a:pt x="2628705" y="1506501"/>
                  <a:pt x="2628705" y="1504882"/>
                </a:cubicBezTo>
                <a:lnTo>
                  <a:pt x="2628705" y="1503804"/>
                </a:lnTo>
                <a:lnTo>
                  <a:pt x="2626550" y="1497329"/>
                </a:lnTo>
                <a:lnTo>
                  <a:pt x="2627628" y="1487484"/>
                </a:lnTo>
                <a:lnTo>
                  <a:pt x="2624390" y="1476694"/>
                </a:lnTo>
                <a:lnTo>
                  <a:pt x="2627628" y="1456058"/>
                </a:lnTo>
                <a:lnTo>
                  <a:pt x="2622098" y="1447291"/>
                </a:lnTo>
                <a:lnTo>
                  <a:pt x="2622098" y="1446212"/>
                </a:lnTo>
                <a:cubicBezTo>
                  <a:pt x="2622098" y="1439738"/>
                  <a:pt x="2629695" y="1436501"/>
                  <a:pt x="2644891" y="1436501"/>
                </a:cubicBezTo>
                <a:close/>
                <a:moveTo>
                  <a:pt x="4106358" y="1436194"/>
                </a:moveTo>
                <a:lnTo>
                  <a:pt x="4104200" y="1439432"/>
                </a:lnTo>
                <a:lnTo>
                  <a:pt x="4104200" y="1440510"/>
                </a:lnTo>
                <a:lnTo>
                  <a:pt x="4108516" y="1440510"/>
                </a:lnTo>
                <a:lnTo>
                  <a:pt x="4110674" y="1438352"/>
                </a:lnTo>
                <a:lnTo>
                  <a:pt x="4110674" y="1437274"/>
                </a:lnTo>
                <a:close/>
                <a:moveTo>
                  <a:pt x="6774715" y="1434795"/>
                </a:moveTo>
                <a:lnTo>
                  <a:pt x="6774715" y="1440325"/>
                </a:lnTo>
                <a:lnTo>
                  <a:pt x="6775794" y="1440325"/>
                </a:lnTo>
                <a:lnTo>
                  <a:pt x="6777952" y="1438167"/>
                </a:lnTo>
                <a:lnTo>
                  <a:pt x="6777952" y="1437088"/>
                </a:lnTo>
                <a:lnTo>
                  <a:pt x="6775794" y="1434795"/>
                </a:lnTo>
                <a:close/>
                <a:moveTo>
                  <a:pt x="198402" y="1434324"/>
                </a:moveTo>
                <a:lnTo>
                  <a:pt x="198402" y="1435403"/>
                </a:lnTo>
                <a:lnTo>
                  <a:pt x="201503" y="1436482"/>
                </a:lnTo>
                <a:lnTo>
                  <a:pt x="201503" y="1434324"/>
                </a:lnTo>
                <a:close/>
                <a:moveTo>
                  <a:pt x="37224" y="1434324"/>
                </a:moveTo>
                <a:cubicBezTo>
                  <a:pt x="33987" y="1437111"/>
                  <a:pt x="31470" y="1438505"/>
                  <a:pt x="29672" y="1438505"/>
                </a:cubicBezTo>
                <a:lnTo>
                  <a:pt x="29672" y="1439584"/>
                </a:lnTo>
                <a:lnTo>
                  <a:pt x="30750" y="1439584"/>
                </a:lnTo>
                <a:cubicBezTo>
                  <a:pt x="35427" y="1437785"/>
                  <a:pt x="37944" y="1436032"/>
                  <a:pt x="38303" y="1434324"/>
                </a:cubicBezTo>
                <a:close/>
                <a:moveTo>
                  <a:pt x="1233141" y="1433984"/>
                </a:moveTo>
                <a:cubicBezTo>
                  <a:pt x="1230262" y="1435063"/>
                  <a:pt x="1228823" y="1436187"/>
                  <a:pt x="1228823" y="1437356"/>
                </a:cubicBezTo>
                <a:lnTo>
                  <a:pt x="1233141" y="1436142"/>
                </a:lnTo>
                <a:close/>
                <a:moveTo>
                  <a:pt x="8765203" y="1433852"/>
                </a:moveTo>
                <a:lnTo>
                  <a:pt x="8765203" y="1436009"/>
                </a:lnTo>
                <a:lnTo>
                  <a:pt x="8766282" y="1436009"/>
                </a:lnTo>
                <a:lnTo>
                  <a:pt x="8766282" y="1433852"/>
                </a:lnTo>
                <a:close/>
                <a:moveTo>
                  <a:pt x="4078438" y="1432958"/>
                </a:moveTo>
                <a:lnTo>
                  <a:pt x="4078438" y="1437274"/>
                </a:lnTo>
                <a:lnTo>
                  <a:pt x="4079517" y="1437274"/>
                </a:lnTo>
                <a:lnTo>
                  <a:pt x="4079517" y="1432958"/>
                </a:lnTo>
                <a:close/>
                <a:moveTo>
                  <a:pt x="9288776" y="1432554"/>
                </a:moveTo>
                <a:lnTo>
                  <a:pt x="9288776" y="1433633"/>
                </a:lnTo>
                <a:lnTo>
                  <a:pt x="9290934" y="1435791"/>
                </a:lnTo>
                <a:lnTo>
                  <a:pt x="9290934" y="1434712"/>
                </a:lnTo>
                <a:close/>
                <a:moveTo>
                  <a:pt x="4647464" y="1432427"/>
                </a:moveTo>
                <a:cubicBezTo>
                  <a:pt x="4643058" y="1432787"/>
                  <a:pt x="4640855" y="1433911"/>
                  <a:pt x="4640855" y="1435799"/>
                </a:cubicBezTo>
                <a:lnTo>
                  <a:pt x="4640855" y="1439036"/>
                </a:lnTo>
                <a:lnTo>
                  <a:pt x="4643013" y="1441194"/>
                </a:lnTo>
                <a:lnTo>
                  <a:pt x="4644092" y="1441194"/>
                </a:lnTo>
                <a:cubicBezTo>
                  <a:pt x="4646340" y="1440475"/>
                  <a:pt x="4647464" y="1438272"/>
                  <a:pt x="4647464" y="1434585"/>
                </a:cubicBezTo>
                <a:close/>
                <a:moveTo>
                  <a:pt x="3544615" y="1432366"/>
                </a:moveTo>
                <a:lnTo>
                  <a:pt x="3544615" y="1434524"/>
                </a:lnTo>
                <a:lnTo>
                  <a:pt x="3545694" y="1434524"/>
                </a:lnTo>
                <a:lnTo>
                  <a:pt x="3545694" y="1432366"/>
                </a:lnTo>
                <a:close/>
                <a:moveTo>
                  <a:pt x="1238670" y="1431826"/>
                </a:moveTo>
                <a:lnTo>
                  <a:pt x="1238670" y="1432905"/>
                </a:lnTo>
                <a:lnTo>
                  <a:pt x="1240827" y="1432905"/>
                </a:lnTo>
                <a:lnTo>
                  <a:pt x="1240827" y="1431826"/>
                </a:lnTo>
                <a:close/>
                <a:moveTo>
                  <a:pt x="4670528" y="1431079"/>
                </a:moveTo>
                <a:lnTo>
                  <a:pt x="4670528" y="1433237"/>
                </a:lnTo>
                <a:lnTo>
                  <a:pt x="4671607" y="1433237"/>
                </a:lnTo>
                <a:lnTo>
                  <a:pt x="4671607" y="1431079"/>
                </a:lnTo>
                <a:close/>
                <a:moveTo>
                  <a:pt x="1235433" y="1429668"/>
                </a:moveTo>
                <a:lnTo>
                  <a:pt x="1235433" y="1431826"/>
                </a:lnTo>
                <a:lnTo>
                  <a:pt x="1237591" y="1431826"/>
                </a:lnTo>
                <a:close/>
                <a:moveTo>
                  <a:pt x="1183910" y="1429668"/>
                </a:moveTo>
                <a:lnTo>
                  <a:pt x="1183910" y="1430747"/>
                </a:lnTo>
                <a:lnTo>
                  <a:pt x="1186203" y="1430747"/>
                </a:lnTo>
                <a:lnTo>
                  <a:pt x="1186203" y="1429668"/>
                </a:lnTo>
                <a:close/>
                <a:moveTo>
                  <a:pt x="589661" y="1428589"/>
                </a:moveTo>
                <a:lnTo>
                  <a:pt x="589661" y="1430747"/>
                </a:lnTo>
                <a:lnTo>
                  <a:pt x="591685" y="1430747"/>
                </a:lnTo>
                <a:close/>
                <a:moveTo>
                  <a:pt x="4627772" y="1428111"/>
                </a:moveTo>
                <a:lnTo>
                  <a:pt x="4627772" y="1429191"/>
                </a:lnTo>
                <a:lnTo>
                  <a:pt x="4629930" y="1429191"/>
                </a:lnTo>
                <a:lnTo>
                  <a:pt x="4629930" y="1428111"/>
                </a:lnTo>
                <a:close/>
                <a:moveTo>
                  <a:pt x="8629384" y="1427377"/>
                </a:moveTo>
                <a:lnTo>
                  <a:pt x="8629384" y="1428457"/>
                </a:lnTo>
                <a:lnTo>
                  <a:pt x="8631542" y="1428457"/>
                </a:lnTo>
                <a:lnTo>
                  <a:pt x="8631542" y="1427377"/>
                </a:lnTo>
                <a:close/>
                <a:moveTo>
                  <a:pt x="4773572" y="1427302"/>
                </a:moveTo>
                <a:lnTo>
                  <a:pt x="4773572" y="1428111"/>
                </a:lnTo>
                <a:lnTo>
                  <a:pt x="4773168" y="1427707"/>
                </a:lnTo>
                <a:close/>
                <a:moveTo>
                  <a:pt x="4727445" y="1427032"/>
                </a:moveTo>
                <a:lnTo>
                  <a:pt x="4727445" y="1429191"/>
                </a:lnTo>
                <a:lnTo>
                  <a:pt x="4729738" y="1431348"/>
                </a:lnTo>
                <a:lnTo>
                  <a:pt x="4730817" y="1431348"/>
                </a:lnTo>
                <a:lnTo>
                  <a:pt x="4730817" y="1427032"/>
                </a:lnTo>
                <a:close/>
                <a:moveTo>
                  <a:pt x="4561953" y="1426358"/>
                </a:moveTo>
                <a:lnTo>
                  <a:pt x="4567348" y="1426358"/>
                </a:lnTo>
                <a:cubicBezTo>
                  <a:pt x="4569596" y="1426358"/>
                  <a:pt x="4572923" y="1427122"/>
                  <a:pt x="4577329" y="1428651"/>
                </a:cubicBezTo>
                <a:lnTo>
                  <a:pt x="4588254" y="1426358"/>
                </a:lnTo>
                <a:lnTo>
                  <a:pt x="4593784" y="1426358"/>
                </a:lnTo>
                <a:lnTo>
                  <a:pt x="4595942" y="1427572"/>
                </a:lnTo>
                <a:lnTo>
                  <a:pt x="4595942" y="1428111"/>
                </a:lnTo>
                <a:lnTo>
                  <a:pt x="4592570" y="1428111"/>
                </a:lnTo>
                <a:lnTo>
                  <a:pt x="4592570" y="1430000"/>
                </a:lnTo>
                <a:lnTo>
                  <a:pt x="4594863" y="1430000"/>
                </a:lnTo>
                <a:lnTo>
                  <a:pt x="4595942" y="1428111"/>
                </a:lnTo>
                <a:lnTo>
                  <a:pt x="4597021" y="1428111"/>
                </a:lnTo>
                <a:cubicBezTo>
                  <a:pt x="4601247" y="1428111"/>
                  <a:pt x="4605248" y="1429235"/>
                  <a:pt x="4609025" y="1431483"/>
                </a:cubicBezTo>
                <a:lnTo>
                  <a:pt x="4607946" y="1432022"/>
                </a:lnTo>
                <a:lnTo>
                  <a:pt x="4604709" y="1431483"/>
                </a:lnTo>
                <a:cubicBezTo>
                  <a:pt x="4598864" y="1433731"/>
                  <a:pt x="4593738" y="1434855"/>
                  <a:pt x="4589333" y="1434855"/>
                </a:cubicBezTo>
                <a:cubicBezTo>
                  <a:pt x="4589333" y="1433866"/>
                  <a:pt x="4585691" y="1433101"/>
                  <a:pt x="4578408" y="1432562"/>
                </a:cubicBezTo>
                <a:lnTo>
                  <a:pt x="4563032" y="1432562"/>
                </a:lnTo>
                <a:lnTo>
                  <a:pt x="4558581" y="1430404"/>
                </a:lnTo>
                <a:lnTo>
                  <a:pt x="4558581" y="1428111"/>
                </a:lnTo>
                <a:close/>
                <a:moveTo>
                  <a:pt x="8626012" y="1426164"/>
                </a:moveTo>
                <a:lnTo>
                  <a:pt x="8621696" y="1430614"/>
                </a:lnTo>
                <a:lnTo>
                  <a:pt x="8611985" y="1428457"/>
                </a:lnTo>
                <a:lnTo>
                  <a:pt x="8608748" y="1429536"/>
                </a:lnTo>
                <a:lnTo>
                  <a:pt x="8608748" y="1430614"/>
                </a:lnTo>
                <a:lnTo>
                  <a:pt x="8610906" y="1430614"/>
                </a:lnTo>
                <a:lnTo>
                  <a:pt x="8611985" y="1429536"/>
                </a:lnTo>
                <a:lnTo>
                  <a:pt x="8613064" y="1429536"/>
                </a:lnTo>
                <a:lnTo>
                  <a:pt x="8618459" y="1431694"/>
                </a:lnTo>
                <a:lnTo>
                  <a:pt x="8617380" y="1438168"/>
                </a:lnTo>
                <a:lnTo>
                  <a:pt x="8617380" y="1443562"/>
                </a:lnTo>
                <a:lnTo>
                  <a:pt x="8618459" y="1443562"/>
                </a:lnTo>
                <a:cubicBezTo>
                  <a:pt x="8618459" y="1434751"/>
                  <a:pt x="8621740" y="1429356"/>
                  <a:pt x="8628304" y="1427377"/>
                </a:cubicBezTo>
                <a:lnTo>
                  <a:pt x="8628304" y="1426164"/>
                </a:lnTo>
                <a:close/>
                <a:moveTo>
                  <a:pt x="7678809" y="1426164"/>
                </a:moveTo>
                <a:lnTo>
                  <a:pt x="7676651" y="1433851"/>
                </a:lnTo>
                <a:lnTo>
                  <a:pt x="7676651" y="1434930"/>
                </a:lnTo>
                <a:lnTo>
                  <a:pt x="7680967" y="1434930"/>
                </a:lnTo>
                <a:lnTo>
                  <a:pt x="7682046" y="1431693"/>
                </a:lnTo>
                <a:lnTo>
                  <a:pt x="7680967" y="1426164"/>
                </a:lnTo>
                <a:close/>
                <a:moveTo>
                  <a:pt x="9278930" y="1426080"/>
                </a:moveTo>
                <a:lnTo>
                  <a:pt x="9278930" y="1428238"/>
                </a:lnTo>
                <a:lnTo>
                  <a:pt x="9280009" y="1428238"/>
                </a:lnTo>
                <a:lnTo>
                  <a:pt x="9280009" y="1426080"/>
                </a:lnTo>
                <a:close/>
                <a:moveTo>
                  <a:pt x="8691291" y="1425085"/>
                </a:moveTo>
                <a:lnTo>
                  <a:pt x="8692370" y="1428457"/>
                </a:lnTo>
                <a:lnTo>
                  <a:pt x="8693449" y="1428457"/>
                </a:lnTo>
                <a:lnTo>
                  <a:pt x="8693449" y="1425085"/>
                </a:lnTo>
                <a:close/>
                <a:moveTo>
                  <a:pt x="8619538" y="1425085"/>
                </a:moveTo>
                <a:lnTo>
                  <a:pt x="8619538" y="1427377"/>
                </a:lnTo>
                <a:lnTo>
                  <a:pt x="8620617" y="1427377"/>
                </a:lnTo>
                <a:lnTo>
                  <a:pt x="8620617" y="1425085"/>
                </a:lnTo>
                <a:close/>
                <a:moveTo>
                  <a:pt x="5117138" y="1424949"/>
                </a:moveTo>
                <a:lnTo>
                  <a:pt x="5117138" y="1427106"/>
                </a:lnTo>
                <a:lnTo>
                  <a:pt x="5119296" y="1429264"/>
                </a:lnTo>
                <a:lnTo>
                  <a:pt x="5119296" y="1427106"/>
                </a:lnTo>
                <a:close/>
                <a:moveTo>
                  <a:pt x="1652860" y="1423734"/>
                </a:moveTo>
                <a:lnTo>
                  <a:pt x="1652860" y="1427106"/>
                </a:lnTo>
                <a:lnTo>
                  <a:pt x="1655017" y="1427106"/>
                </a:lnTo>
                <a:lnTo>
                  <a:pt x="1657310" y="1424813"/>
                </a:lnTo>
                <a:close/>
                <a:moveTo>
                  <a:pt x="98458" y="1423534"/>
                </a:moveTo>
                <a:lnTo>
                  <a:pt x="98458" y="1424612"/>
                </a:lnTo>
                <a:lnTo>
                  <a:pt x="103853" y="1425692"/>
                </a:lnTo>
                <a:lnTo>
                  <a:pt x="104933" y="1425692"/>
                </a:lnTo>
                <a:lnTo>
                  <a:pt x="104933" y="1424612"/>
                </a:lnTo>
                <a:lnTo>
                  <a:pt x="100616" y="1423534"/>
                </a:lnTo>
                <a:close/>
                <a:moveTo>
                  <a:pt x="8761966" y="1422927"/>
                </a:moveTo>
                <a:lnTo>
                  <a:pt x="8761966" y="1425085"/>
                </a:lnTo>
                <a:lnTo>
                  <a:pt x="8763045" y="1425085"/>
                </a:lnTo>
                <a:lnTo>
                  <a:pt x="8763045" y="1422927"/>
                </a:lnTo>
                <a:close/>
                <a:moveTo>
                  <a:pt x="5226387" y="1422791"/>
                </a:moveTo>
                <a:lnTo>
                  <a:pt x="5224229" y="1424949"/>
                </a:lnTo>
                <a:lnTo>
                  <a:pt x="5224229" y="1430344"/>
                </a:lnTo>
                <a:lnTo>
                  <a:pt x="5238256" y="1433581"/>
                </a:lnTo>
                <a:lnTo>
                  <a:pt x="5237177" y="1437896"/>
                </a:lnTo>
                <a:lnTo>
                  <a:pt x="5237177" y="1442213"/>
                </a:lnTo>
                <a:lnTo>
                  <a:pt x="5238256" y="1442213"/>
                </a:lnTo>
                <a:cubicBezTo>
                  <a:pt x="5238256" y="1438077"/>
                  <a:pt x="5239335" y="1434840"/>
                  <a:pt x="5241493" y="1432502"/>
                </a:cubicBezTo>
                <a:lnTo>
                  <a:pt x="5241493" y="1430344"/>
                </a:lnTo>
                <a:cubicBezTo>
                  <a:pt x="5238076" y="1430344"/>
                  <a:pt x="5234839" y="1427826"/>
                  <a:pt x="5231782" y="1422791"/>
                </a:cubicBezTo>
                <a:close/>
                <a:moveTo>
                  <a:pt x="95221" y="1422454"/>
                </a:moveTo>
                <a:lnTo>
                  <a:pt x="95221" y="1425692"/>
                </a:lnTo>
                <a:lnTo>
                  <a:pt x="96300" y="1425692"/>
                </a:lnTo>
                <a:lnTo>
                  <a:pt x="96300" y="1422454"/>
                </a:lnTo>
                <a:close/>
                <a:moveTo>
                  <a:pt x="4103121" y="1421223"/>
                </a:moveTo>
                <a:lnTo>
                  <a:pt x="4100963" y="1423381"/>
                </a:lnTo>
                <a:lnTo>
                  <a:pt x="4103121" y="1423381"/>
                </a:lnTo>
                <a:lnTo>
                  <a:pt x="4105279" y="1421223"/>
                </a:lnTo>
                <a:close/>
                <a:moveTo>
                  <a:pt x="4071964" y="1421223"/>
                </a:moveTo>
                <a:lnTo>
                  <a:pt x="4071964" y="1423381"/>
                </a:lnTo>
                <a:lnTo>
                  <a:pt x="4075201" y="1425539"/>
                </a:lnTo>
                <a:lnTo>
                  <a:pt x="4075201" y="1424460"/>
                </a:lnTo>
                <a:cubicBezTo>
                  <a:pt x="4073763" y="1424460"/>
                  <a:pt x="4073043" y="1423381"/>
                  <a:pt x="4073043" y="1421223"/>
                </a:cubicBezTo>
                <a:close/>
                <a:moveTo>
                  <a:pt x="3603151" y="1420498"/>
                </a:moveTo>
                <a:lnTo>
                  <a:pt x="3603151" y="1421576"/>
                </a:lnTo>
                <a:cubicBezTo>
                  <a:pt x="3604230" y="1424454"/>
                  <a:pt x="3605309" y="1425892"/>
                  <a:pt x="3606388" y="1425892"/>
                </a:cubicBezTo>
                <a:lnTo>
                  <a:pt x="3607467" y="1425892"/>
                </a:lnTo>
                <a:lnTo>
                  <a:pt x="3604230" y="1420498"/>
                </a:lnTo>
                <a:close/>
                <a:moveTo>
                  <a:pt x="209056" y="1420297"/>
                </a:moveTo>
                <a:lnTo>
                  <a:pt x="206898" y="1422454"/>
                </a:lnTo>
                <a:lnTo>
                  <a:pt x="206898" y="1423534"/>
                </a:lnTo>
                <a:lnTo>
                  <a:pt x="211214" y="1423534"/>
                </a:lnTo>
                <a:lnTo>
                  <a:pt x="211214" y="1420297"/>
                </a:lnTo>
                <a:close/>
                <a:moveTo>
                  <a:pt x="111407" y="1420297"/>
                </a:moveTo>
                <a:lnTo>
                  <a:pt x="106011" y="1422454"/>
                </a:lnTo>
                <a:lnTo>
                  <a:pt x="106011" y="1424612"/>
                </a:lnTo>
                <a:lnTo>
                  <a:pt x="112485" y="1421376"/>
                </a:lnTo>
                <a:lnTo>
                  <a:pt x="112485" y="1420297"/>
                </a:lnTo>
                <a:close/>
                <a:moveTo>
                  <a:pt x="95221" y="1420297"/>
                </a:moveTo>
                <a:lnTo>
                  <a:pt x="95221" y="1421376"/>
                </a:lnTo>
                <a:lnTo>
                  <a:pt x="98458" y="1421376"/>
                </a:lnTo>
                <a:lnTo>
                  <a:pt x="98458" y="1420297"/>
                </a:lnTo>
                <a:close/>
                <a:moveTo>
                  <a:pt x="3071081" y="1419688"/>
                </a:moveTo>
                <a:lnTo>
                  <a:pt x="3071081" y="1424004"/>
                </a:lnTo>
                <a:lnTo>
                  <a:pt x="3072160" y="1424004"/>
                </a:lnTo>
                <a:lnTo>
                  <a:pt x="3072160" y="1419688"/>
                </a:lnTo>
                <a:close/>
                <a:moveTo>
                  <a:pt x="9274614" y="1419606"/>
                </a:moveTo>
                <a:lnTo>
                  <a:pt x="9272456" y="1421765"/>
                </a:lnTo>
                <a:lnTo>
                  <a:pt x="9272456" y="1425001"/>
                </a:lnTo>
                <a:lnTo>
                  <a:pt x="9274614" y="1425001"/>
                </a:lnTo>
                <a:lnTo>
                  <a:pt x="9275693" y="1419606"/>
                </a:lnTo>
                <a:close/>
                <a:moveTo>
                  <a:pt x="2189650" y="1419604"/>
                </a:moveTo>
                <a:lnTo>
                  <a:pt x="2189650" y="1420683"/>
                </a:lnTo>
                <a:lnTo>
                  <a:pt x="2192887" y="1420683"/>
                </a:lnTo>
                <a:lnTo>
                  <a:pt x="2192887" y="1419604"/>
                </a:lnTo>
                <a:close/>
                <a:moveTo>
                  <a:pt x="3751649" y="1418339"/>
                </a:moveTo>
                <a:lnTo>
                  <a:pt x="3751649" y="1421576"/>
                </a:lnTo>
                <a:lnTo>
                  <a:pt x="3752728" y="1421576"/>
                </a:lnTo>
                <a:lnTo>
                  <a:pt x="3752728" y="1418339"/>
                </a:lnTo>
                <a:close/>
                <a:moveTo>
                  <a:pt x="48014" y="1418139"/>
                </a:moveTo>
                <a:cubicBezTo>
                  <a:pt x="46756" y="1418139"/>
                  <a:pt x="44238" y="1422454"/>
                  <a:pt x="40462" y="1431087"/>
                </a:cubicBezTo>
                <a:lnTo>
                  <a:pt x="40462" y="1432165"/>
                </a:lnTo>
                <a:lnTo>
                  <a:pt x="41540" y="1432165"/>
                </a:lnTo>
                <a:cubicBezTo>
                  <a:pt x="43159" y="1426591"/>
                  <a:pt x="45677" y="1421915"/>
                  <a:pt x="49093" y="1418139"/>
                </a:cubicBezTo>
                <a:close/>
                <a:moveTo>
                  <a:pt x="581164" y="1416990"/>
                </a:moveTo>
                <a:lnTo>
                  <a:pt x="581164" y="1418069"/>
                </a:lnTo>
                <a:lnTo>
                  <a:pt x="584402" y="1422250"/>
                </a:lnTo>
                <a:lnTo>
                  <a:pt x="585480" y="1422250"/>
                </a:lnTo>
                <a:lnTo>
                  <a:pt x="582243" y="1416990"/>
                </a:lnTo>
                <a:close/>
                <a:moveTo>
                  <a:pt x="8710848" y="1415373"/>
                </a:moveTo>
                <a:lnTo>
                  <a:pt x="8709769" y="1418611"/>
                </a:lnTo>
                <a:lnTo>
                  <a:pt x="8711927" y="1418611"/>
                </a:lnTo>
                <a:lnTo>
                  <a:pt x="8711927" y="1415373"/>
                </a:lnTo>
                <a:close/>
                <a:moveTo>
                  <a:pt x="2179802" y="1415288"/>
                </a:moveTo>
                <a:lnTo>
                  <a:pt x="2179802" y="1416367"/>
                </a:lnTo>
                <a:cubicBezTo>
                  <a:pt x="2182681" y="1421942"/>
                  <a:pt x="2185603" y="1425539"/>
                  <a:pt x="2188570" y="1427157"/>
                </a:cubicBezTo>
                <a:lnTo>
                  <a:pt x="2189650" y="1427157"/>
                </a:lnTo>
                <a:cubicBezTo>
                  <a:pt x="2189650" y="1419245"/>
                  <a:pt x="2187087" y="1415288"/>
                  <a:pt x="2181961" y="1415288"/>
                </a:cubicBezTo>
                <a:close/>
                <a:moveTo>
                  <a:pt x="3597756" y="1415103"/>
                </a:moveTo>
                <a:lnTo>
                  <a:pt x="3597756" y="1416181"/>
                </a:lnTo>
                <a:lnTo>
                  <a:pt x="3600993" y="1418339"/>
                </a:lnTo>
                <a:lnTo>
                  <a:pt x="3600993" y="1417261"/>
                </a:lnTo>
                <a:close/>
                <a:moveTo>
                  <a:pt x="6677740" y="1414968"/>
                </a:moveTo>
                <a:lnTo>
                  <a:pt x="6678819" y="1420499"/>
                </a:lnTo>
                <a:lnTo>
                  <a:pt x="6682191" y="1420499"/>
                </a:lnTo>
                <a:lnTo>
                  <a:pt x="6682191" y="1417127"/>
                </a:lnTo>
                <a:lnTo>
                  <a:pt x="6679898" y="1414968"/>
                </a:lnTo>
                <a:close/>
                <a:moveTo>
                  <a:pt x="725481" y="1414967"/>
                </a:moveTo>
                <a:lnTo>
                  <a:pt x="725481" y="1418069"/>
                </a:lnTo>
                <a:lnTo>
                  <a:pt x="726561" y="1418069"/>
                </a:lnTo>
                <a:lnTo>
                  <a:pt x="726561" y="1414967"/>
                </a:lnTo>
                <a:close/>
                <a:moveTo>
                  <a:pt x="4093410" y="1414749"/>
                </a:moveTo>
                <a:lnTo>
                  <a:pt x="4093410" y="1416907"/>
                </a:lnTo>
                <a:lnTo>
                  <a:pt x="4094489" y="1416907"/>
                </a:lnTo>
                <a:lnTo>
                  <a:pt x="4094489" y="1414749"/>
                </a:lnTo>
                <a:close/>
                <a:moveTo>
                  <a:pt x="8654335" y="1414295"/>
                </a:moveTo>
                <a:lnTo>
                  <a:pt x="8655414" y="1414295"/>
                </a:lnTo>
                <a:lnTo>
                  <a:pt x="8656493" y="1415373"/>
                </a:lnTo>
                <a:lnTo>
                  <a:pt x="8656493" y="1418611"/>
                </a:lnTo>
                <a:lnTo>
                  <a:pt x="8653256" y="1415373"/>
                </a:lnTo>
                <a:close/>
                <a:moveTo>
                  <a:pt x="5763582" y="1414294"/>
                </a:moveTo>
                <a:lnTo>
                  <a:pt x="5763582" y="1416451"/>
                </a:lnTo>
                <a:lnTo>
                  <a:pt x="5767898" y="1419554"/>
                </a:lnTo>
                <a:lnTo>
                  <a:pt x="5768977" y="1419554"/>
                </a:lnTo>
                <a:lnTo>
                  <a:pt x="5768977" y="1418475"/>
                </a:lnTo>
                <a:cubicBezTo>
                  <a:pt x="5766100" y="1418475"/>
                  <a:pt x="5764661" y="1417081"/>
                  <a:pt x="5764661" y="1414294"/>
                </a:cubicBezTo>
                <a:close/>
                <a:moveTo>
                  <a:pt x="5668899" y="1414294"/>
                </a:moveTo>
                <a:lnTo>
                  <a:pt x="5668899" y="1415373"/>
                </a:lnTo>
                <a:lnTo>
                  <a:pt x="5671057" y="1417531"/>
                </a:lnTo>
                <a:lnTo>
                  <a:pt x="5671057" y="1414294"/>
                </a:lnTo>
                <a:close/>
                <a:moveTo>
                  <a:pt x="5754950" y="1413215"/>
                </a:moveTo>
                <a:lnTo>
                  <a:pt x="5754950" y="1414294"/>
                </a:lnTo>
                <a:lnTo>
                  <a:pt x="5757108" y="1414294"/>
                </a:lnTo>
                <a:lnTo>
                  <a:pt x="5757108" y="1413215"/>
                </a:lnTo>
                <a:close/>
                <a:moveTo>
                  <a:pt x="96300" y="1412744"/>
                </a:moveTo>
                <a:lnTo>
                  <a:pt x="96300" y="1414902"/>
                </a:lnTo>
                <a:lnTo>
                  <a:pt x="97379" y="1414902"/>
                </a:lnTo>
                <a:lnTo>
                  <a:pt x="97379" y="1412744"/>
                </a:lnTo>
                <a:close/>
                <a:moveTo>
                  <a:pt x="83487" y="1412744"/>
                </a:moveTo>
                <a:lnTo>
                  <a:pt x="89826" y="1420297"/>
                </a:lnTo>
                <a:lnTo>
                  <a:pt x="90906" y="1420297"/>
                </a:lnTo>
                <a:cubicBezTo>
                  <a:pt x="90906" y="1418858"/>
                  <a:pt x="91984" y="1418139"/>
                  <a:pt x="94142" y="1418139"/>
                </a:cubicBezTo>
                <a:lnTo>
                  <a:pt x="94142" y="1417059"/>
                </a:lnTo>
                <a:cubicBezTo>
                  <a:pt x="89826" y="1417059"/>
                  <a:pt x="86589" y="1415621"/>
                  <a:pt x="84432" y="1412744"/>
                </a:cubicBezTo>
                <a:close/>
                <a:moveTo>
                  <a:pt x="35066" y="1412744"/>
                </a:moveTo>
                <a:lnTo>
                  <a:pt x="32908" y="1414902"/>
                </a:lnTo>
                <a:lnTo>
                  <a:pt x="32908" y="1418139"/>
                </a:lnTo>
                <a:lnTo>
                  <a:pt x="36145" y="1418139"/>
                </a:lnTo>
                <a:cubicBezTo>
                  <a:pt x="37764" y="1418139"/>
                  <a:pt x="38843" y="1416340"/>
                  <a:pt x="39382" y="1412744"/>
                </a:cubicBezTo>
                <a:close/>
                <a:moveTo>
                  <a:pt x="4271850" y="1412591"/>
                </a:moveTo>
                <a:lnTo>
                  <a:pt x="4271850" y="1414749"/>
                </a:lnTo>
                <a:lnTo>
                  <a:pt x="4274008" y="1414749"/>
                </a:lnTo>
                <a:lnTo>
                  <a:pt x="4274008" y="1412591"/>
                </a:lnTo>
                <a:close/>
                <a:moveTo>
                  <a:pt x="5759266" y="1412136"/>
                </a:moveTo>
                <a:lnTo>
                  <a:pt x="5759266" y="1413215"/>
                </a:lnTo>
                <a:lnTo>
                  <a:pt x="5761424" y="1413215"/>
                </a:lnTo>
                <a:lnTo>
                  <a:pt x="5761424" y="1412136"/>
                </a:lnTo>
                <a:close/>
                <a:moveTo>
                  <a:pt x="575905" y="1411730"/>
                </a:moveTo>
                <a:lnTo>
                  <a:pt x="575905" y="1412809"/>
                </a:lnTo>
                <a:lnTo>
                  <a:pt x="579141" y="1414967"/>
                </a:lnTo>
                <a:lnTo>
                  <a:pt x="579141" y="1413888"/>
                </a:lnTo>
                <a:close/>
                <a:moveTo>
                  <a:pt x="2180883" y="1410972"/>
                </a:moveTo>
                <a:lnTo>
                  <a:pt x="2180883" y="1412051"/>
                </a:lnTo>
                <a:lnTo>
                  <a:pt x="2183040" y="1412051"/>
                </a:lnTo>
                <a:lnTo>
                  <a:pt x="2183040" y="1410972"/>
                </a:lnTo>
                <a:close/>
                <a:moveTo>
                  <a:pt x="93063" y="1409507"/>
                </a:moveTo>
                <a:lnTo>
                  <a:pt x="95221" y="1411664"/>
                </a:lnTo>
                <a:lnTo>
                  <a:pt x="95221" y="1409507"/>
                </a:lnTo>
                <a:close/>
                <a:moveTo>
                  <a:pt x="8689133" y="1406607"/>
                </a:moveTo>
                <a:lnTo>
                  <a:pt x="8681445" y="1412137"/>
                </a:lnTo>
                <a:lnTo>
                  <a:pt x="8680366" y="1412137"/>
                </a:lnTo>
                <a:lnTo>
                  <a:pt x="8680366" y="1409979"/>
                </a:lnTo>
                <a:lnTo>
                  <a:pt x="8678208" y="1409979"/>
                </a:lnTo>
                <a:lnTo>
                  <a:pt x="8681445" y="1415373"/>
                </a:lnTo>
                <a:lnTo>
                  <a:pt x="8679287" y="1421848"/>
                </a:lnTo>
                <a:lnTo>
                  <a:pt x="8679287" y="1424006"/>
                </a:lnTo>
                <a:lnTo>
                  <a:pt x="8681445" y="1424006"/>
                </a:lnTo>
                <a:cubicBezTo>
                  <a:pt x="8682704" y="1415373"/>
                  <a:pt x="8686706" y="1411058"/>
                  <a:pt x="8693449" y="1411058"/>
                </a:cubicBezTo>
                <a:lnTo>
                  <a:pt x="8693449" y="1408900"/>
                </a:lnTo>
                <a:lnTo>
                  <a:pt x="8691291" y="1406607"/>
                </a:lnTo>
                <a:close/>
                <a:moveTo>
                  <a:pt x="1234219" y="1406605"/>
                </a:moveTo>
                <a:lnTo>
                  <a:pt x="1232060" y="1408897"/>
                </a:lnTo>
                <a:lnTo>
                  <a:pt x="1227745" y="1407819"/>
                </a:lnTo>
                <a:lnTo>
                  <a:pt x="1227745" y="1408897"/>
                </a:lnTo>
                <a:lnTo>
                  <a:pt x="1228823" y="1409976"/>
                </a:lnTo>
                <a:lnTo>
                  <a:pt x="1228823" y="1411056"/>
                </a:lnTo>
                <a:lnTo>
                  <a:pt x="1236512" y="1407819"/>
                </a:lnTo>
                <a:lnTo>
                  <a:pt x="1236512" y="1406605"/>
                </a:lnTo>
                <a:close/>
                <a:moveTo>
                  <a:pt x="6589531" y="1406202"/>
                </a:moveTo>
                <a:lnTo>
                  <a:pt x="6589531" y="1408360"/>
                </a:lnTo>
                <a:lnTo>
                  <a:pt x="6590610" y="1408360"/>
                </a:lnTo>
                <a:lnTo>
                  <a:pt x="6590610" y="1406202"/>
                </a:lnTo>
                <a:close/>
                <a:moveTo>
                  <a:pt x="3690955" y="1405257"/>
                </a:moveTo>
                <a:lnTo>
                  <a:pt x="3688797" y="1408494"/>
                </a:lnTo>
                <a:lnTo>
                  <a:pt x="3688797" y="1410786"/>
                </a:lnTo>
                <a:lnTo>
                  <a:pt x="3690955" y="1412944"/>
                </a:lnTo>
                <a:lnTo>
                  <a:pt x="3694192" y="1412944"/>
                </a:lnTo>
                <a:cubicBezTo>
                  <a:pt x="3695630" y="1412944"/>
                  <a:pt x="3696350" y="1411865"/>
                  <a:pt x="3696350" y="1409708"/>
                </a:cubicBezTo>
                <a:cubicBezTo>
                  <a:pt x="3696170" y="1407639"/>
                  <a:pt x="3694372" y="1406156"/>
                  <a:pt x="3690955" y="1405257"/>
                </a:cubicBezTo>
                <a:close/>
                <a:moveTo>
                  <a:pt x="8730405" y="1404449"/>
                </a:moveTo>
                <a:lnTo>
                  <a:pt x="8740116" y="1404449"/>
                </a:lnTo>
                <a:lnTo>
                  <a:pt x="8757515" y="1408900"/>
                </a:lnTo>
                <a:cubicBezTo>
                  <a:pt x="8762461" y="1414655"/>
                  <a:pt x="8766822" y="1417532"/>
                  <a:pt x="8770598" y="1417532"/>
                </a:cubicBezTo>
                <a:lnTo>
                  <a:pt x="8774914" y="1416453"/>
                </a:lnTo>
                <a:cubicBezTo>
                  <a:pt x="8781478" y="1423107"/>
                  <a:pt x="8791639" y="1428906"/>
                  <a:pt x="8805396" y="1433852"/>
                </a:cubicBezTo>
                <a:cubicBezTo>
                  <a:pt x="8811151" y="1437808"/>
                  <a:pt x="8814028" y="1443248"/>
                  <a:pt x="8814028" y="1450172"/>
                </a:cubicBezTo>
                <a:cubicBezTo>
                  <a:pt x="8814028" y="1452330"/>
                  <a:pt x="8812589" y="1453408"/>
                  <a:pt x="8809712" y="1453408"/>
                </a:cubicBezTo>
                <a:lnTo>
                  <a:pt x="8809712" y="1457725"/>
                </a:lnTo>
                <a:lnTo>
                  <a:pt x="8814028" y="1463119"/>
                </a:lnTo>
                <a:lnTo>
                  <a:pt x="8814028" y="1466491"/>
                </a:lnTo>
                <a:cubicBezTo>
                  <a:pt x="8807194" y="1478810"/>
                  <a:pt x="8800675" y="1484969"/>
                  <a:pt x="8794471" y="1484969"/>
                </a:cubicBezTo>
                <a:lnTo>
                  <a:pt x="8793392" y="1484969"/>
                </a:lnTo>
                <a:lnTo>
                  <a:pt x="8787997" y="1483756"/>
                </a:lnTo>
                <a:lnTo>
                  <a:pt x="8781523" y="1484969"/>
                </a:lnTo>
                <a:cubicBezTo>
                  <a:pt x="8774420" y="1484969"/>
                  <a:pt x="8769339" y="1479529"/>
                  <a:pt x="8766282" y="1468649"/>
                </a:cubicBezTo>
                <a:cubicBezTo>
                  <a:pt x="8760437" y="1461366"/>
                  <a:pt x="8757515" y="1455206"/>
                  <a:pt x="8757515" y="1450172"/>
                </a:cubicBezTo>
                <a:cubicBezTo>
                  <a:pt x="8755717" y="1450172"/>
                  <a:pt x="8754278" y="1446170"/>
                  <a:pt x="8753199" y="1438168"/>
                </a:cubicBezTo>
                <a:cubicBezTo>
                  <a:pt x="8750861" y="1434032"/>
                  <a:pt x="8747624" y="1431154"/>
                  <a:pt x="8743488" y="1429536"/>
                </a:cubicBezTo>
                <a:cubicBezTo>
                  <a:pt x="8743488" y="1428277"/>
                  <a:pt x="8738048" y="1422837"/>
                  <a:pt x="8727168" y="1413216"/>
                </a:cubicBezTo>
                <a:lnTo>
                  <a:pt x="8727168" y="1411058"/>
                </a:lnTo>
                <a:cubicBezTo>
                  <a:pt x="8727888" y="1406652"/>
                  <a:pt x="8728966" y="1404449"/>
                  <a:pt x="8730405" y="1404449"/>
                </a:cubicBezTo>
                <a:close/>
                <a:moveTo>
                  <a:pt x="1129285" y="1404447"/>
                </a:moveTo>
                <a:lnTo>
                  <a:pt x="1111753" y="1408897"/>
                </a:lnTo>
                <a:lnTo>
                  <a:pt x="1111753" y="1409976"/>
                </a:lnTo>
                <a:cubicBezTo>
                  <a:pt x="1112651" y="1412314"/>
                  <a:pt x="1119214" y="1416316"/>
                  <a:pt x="1131443" y="1421980"/>
                </a:cubicBezTo>
                <a:lnTo>
                  <a:pt x="1132522" y="1423060"/>
                </a:lnTo>
                <a:cubicBezTo>
                  <a:pt x="1132522" y="1424678"/>
                  <a:pt x="1135444" y="1426521"/>
                  <a:pt x="1141289" y="1428590"/>
                </a:cubicBezTo>
                <a:cubicBezTo>
                  <a:pt x="1141289" y="1431107"/>
                  <a:pt x="1143133" y="1434029"/>
                  <a:pt x="1146819" y="1437356"/>
                </a:cubicBezTo>
                <a:lnTo>
                  <a:pt x="1155451" y="1414292"/>
                </a:lnTo>
                <a:lnTo>
                  <a:pt x="1155451" y="1413214"/>
                </a:lnTo>
                <a:cubicBezTo>
                  <a:pt x="1155092" y="1411056"/>
                  <a:pt x="1152573" y="1409976"/>
                  <a:pt x="1147898" y="1409976"/>
                </a:cubicBezTo>
                <a:lnTo>
                  <a:pt x="1136974" y="1412134"/>
                </a:lnTo>
                <a:cubicBezTo>
                  <a:pt x="1133826" y="1407009"/>
                  <a:pt x="1131624" y="1404447"/>
                  <a:pt x="1130364" y="1404447"/>
                </a:cubicBezTo>
                <a:close/>
                <a:moveTo>
                  <a:pt x="5117138" y="1403369"/>
                </a:moveTo>
                <a:lnTo>
                  <a:pt x="5111743" y="1407685"/>
                </a:lnTo>
                <a:cubicBezTo>
                  <a:pt x="5112822" y="1410562"/>
                  <a:pt x="5113901" y="1412001"/>
                  <a:pt x="5114980" y="1412001"/>
                </a:cubicBezTo>
                <a:lnTo>
                  <a:pt x="5121454" y="1412001"/>
                </a:lnTo>
                <a:lnTo>
                  <a:pt x="5121454" y="1406606"/>
                </a:lnTo>
                <a:lnTo>
                  <a:pt x="5118217" y="1403369"/>
                </a:lnTo>
                <a:close/>
                <a:moveTo>
                  <a:pt x="2086605" y="1403284"/>
                </a:moveTo>
                <a:cubicBezTo>
                  <a:pt x="2084986" y="1403284"/>
                  <a:pt x="2083907" y="1405128"/>
                  <a:pt x="2083367" y="1408814"/>
                </a:cubicBezTo>
                <a:lnTo>
                  <a:pt x="2085526" y="1408814"/>
                </a:lnTo>
                <a:lnTo>
                  <a:pt x="2087685" y="1406521"/>
                </a:lnTo>
                <a:close/>
                <a:moveTo>
                  <a:pt x="4658389" y="1402890"/>
                </a:moveTo>
                <a:lnTo>
                  <a:pt x="4658389" y="1405048"/>
                </a:lnTo>
                <a:lnTo>
                  <a:pt x="4661761" y="1405048"/>
                </a:lnTo>
                <a:lnTo>
                  <a:pt x="4661761" y="1403969"/>
                </a:lnTo>
                <a:close/>
                <a:moveTo>
                  <a:pt x="1062522" y="1402288"/>
                </a:moveTo>
                <a:lnTo>
                  <a:pt x="1062522" y="1405526"/>
                </a:lnTo>
                <a:lnTo>
                  <a:pt x="1066974" y="1405526"/>
                </a:lnTo>
                <a:lnTo>
                  <a:pt x="1066974" y="1403368"/>
                </a:lnTo>
                <a:close/>
                <a:moveTo>
                  <a:pt x="714961" y="1401209"/>
                </a:moveTo>
                <a:lnTo>
                  <a:pt x="714961" y="1404446"/>
                </a:lnTo>
                <a:lnTo>
                  <a:pt x="716041" y="1404446"/>
                </a:lnTo>
                <a:lnTo>
                  <a:pt x="718064" y="1402288"/>
                </a:lnTo>
                <a:lnTo>
                  <a:pt x="717119" y="1401209"/>
                </a:lnTo>
                <a:close/>
                <a:moveTo>
                  <a:pt x="3680030" y="1400941"/>
                </a:moveTo>
                <a:lnTo>
                  <a:pt x="3677872" y="1403098"/>
                </a:lnTo>
                <a:lnTo>
                  <a:pt x="3678951" y="1404178"/>
                </a:lnTo>
                <a:lnTo>
                  <a:pt x="3680030" y="1404178"/>
                </a:lnTo>
                <a:lnTo>
                  <a:pt x="3682323" y="1402020"/>
                </a:lnTo>
                <a:lnTo>
                  <a:pt x="3681244" y="1400941"/>
                </a:lnTo>
                <a:close/>
                <a:moveTo>
                  <a:pt x="729662" y="1400131"/>
                </a:moveTo>
                <a:lnTo>
                  <a:pt x="729662" y="1401209"/>
                </a:lnTo>
                <a:lnTo>
                  <a:pt x="731820" y="1403368"/>
                </a:lnTo>
                <a:lnTo>
                  <a:pt x="732899" y="1402288"/>
                </a:lnTo>
                <a:lnTo>
                  <a:pt x="732899" y="1401209"/>
                </a:lnTo>
                <a:lnTo>
                  <a:pt x="731820" y="1400131"/>
                </a:lnTo>
                <a:close/>
                <a:moveTo>
                  <a:pt x="7674493" y="1399998"/>
                </a:moveTo>
                <a:lnTo>
                  <a:pt x="7671121" y="1403235"/>
                </a:lnTo>
                <a:lnTo>
                  <a:pt x="7674493" y="1406472"/>
                </a:lnTo>
                <a:cubicBezTo>
                  <a:pt x="7674493" y="1404674"/>
                  <a:pt x="7675932" y="1403594"/>
                  <a:pt x="7678809" y="1403235"/>
                </a:cubicBezTo>
                <a:lnTo>
                  <a:pt x="7675572" y="1399998"/>
                </a:lnTo>
                <a:close/>
                <a:moveTo>
                  <a:pt x="6147154" y="1399863"/>
                </a:moveTo>
                <a:lnTo>
                  <a:pt x="6147154" y="1402020"/>
                </a:lnTo>
                <a:lnTo>
                  <a:pt x="6148233" y="1402020"/>
                </a:lnTo>
                <a:lnTo>
                  <a:pt x="6148233" y="1399863"/>
                </a:lnTo>
                <a:close/>
                <a:moveTo>
                  <a:pt x="1247437" y="1399051"/>
                </a:moveTo>
                <a:lnTo>
                  <a:pt x="1247437" y="1401209"/>
                </a:lnTo>
                <a:lnTo>
                  <a:pt x="1249595" y="1401209"/>
                </a:lnTo>
                <a:close/>
                <a:moveTo>
                  <a:pt x="2081209" y="1398968"/>
                </a:moveTo>
                <a:lnTo>
                  <a:pt x="2081209" y="1401126"/>
                </a:lnTo>
                <a:lnTo>
                  <a:pt x="2082289" y="1401126"/>
                </a:lnTo>
                <a:lnTo>
                  <a:pt x="2082289" y="1398968"/>
                </a:lnTo>
                <a:close/>
                <a:moveTo>
                  <a:pt x="6771343" y="1398514"/>
                </a:moveTo>
                <a:lnTo>
                  <a:pt x="6771343" y="1401751"/>
                </a:lnTo>
                <a:lnTo>
                  <a:pt x="6773636" y="1399593"/>
                </a:lnTo>
                <a:lnTo>
                  <a:pt x="6773636" y="1398514"/>
                </a:lnTo>
                <a:close/>
                <a:moveTo>
                  <a:pt x="565384" y="1397028"/>
                </a:moveTo>
                <a:lnTo>
                  <a:pt x="563361" y="1399186"/>
                </a:lnTo>
                <a:lnTo>
                  <a:pt x="563361" y="1402288"/>
                </a:lnTo>
                <a:cubicBezTo>
                  <a:pt x="564170" y="1404267"/>
                  <a:pt x="567318" y="1406739"/>
                  <a:pt x="572802" y="1409707"/>
                </a:cubicBezTo>
                <a:lnTo>
                  <a:pt x="572802" y="1408628"/>
                </a:lnTo>
                <a:cubicBezTo>
                  <a:pt x="571364" y="1408628"/>
                  <a:pt x="570644" y="1405795"/>
                  <a:pt x="570644" y="1400131"/>
                </a:cubicBezTo>
                <a:lnTo>
                  <a:pt x="566463" y="1397028"/>
                </a:lnTo>
                <a:close/>
                <a:moveTo>
                  <a:pt x="4277245" y="1396541"/>
                </a:moveTo>
                <a:lnTo>
                  <a:pt x="4277245" y="1406117"/>
                </a:lnTo>
                <a:lnTo>
                  <a:pt x="4278324" y="1406117"/>
                </a:lnTo>
                <a:lnTo>
                  <a:pt x="4279403" y="1396541"/>
                </a:lnTo>
                <a:close/>
                <a:moveTo>
                  <a:pt x="4710991" y="1396281"/>
                </a:moveTo>
                <a:lnTo>
                  <a:pt x="4707754" y="1399518"/>
                </a:lnTo>
                <a:lnTo>
                  <a:pt x="4694536" y="1399518"/>
                </a:lnTo>
                <a:lnTo>
                  <a:pt x="4691299" y="1401811"/>
                </a:lnTo>
                <a:lnTo>
                  <a:pt x="4690220" y="1401811"/>
                </a:lnTo>
                <a:lnTo>
                  <a:pt x="4682532" y="1400597"/>
                </a:lnTo>
                <a:cubicBezTo>
                  <a:pt x="4678126" y="1404283"/>
                  <a:pt x="4675923" y="1410128"/>
                  <a:pt x="4675923" y="1418131"/>
                </a:cubicBezTo>
                <a:cubicBezTo>
                  <a:pt x="4674484" y="1418131"/>
                  <a:pt x="4673765" y="1420333"/>
                  <a:pt x="4673765" y="1424740"/>
                </a:cubicBezTo>
                <a:lnTo>
                  <a:pt x="4674844" y="1425818"/>
                </a:lnTo>
                <a:lnTo>
                  <a:pt x="4675923" y="1424740"/>
                </a:lnTo>
                <a:lnTo>
                  <a:pt x="4678216" y="1424740"/>
                </a:lnTo>
                <a:lnTo>
                  <a:pt x="4690220" y="1428111"/>
                </a:lnTo>
                <a:lnTo>
                  <a:pt x="4697908" y="1423660"/>
                </a:lnTo>
                <a:lnTo>
                  <a:pt x="4706675" y="1423660"/>
                </a:lnTo>
                <a:lnTo>
                  <a:pt x="4710991" y="1427032"/>
                </a:lnTo>
                <a:cubicBezTo>
                  <a:pt x="4712519" y="1425504"/>
                  <a:pt x="4717284" y="1424740"/>
                  <a:pt x="4725287" y="1424740"/>
                </a:cubicBezTo>
                <a:cubicBezTo>
                  <a:pt x="4736976" y="1413589"/>
                  <a:pt x="4742821" y="1405542"/>
                  <a:pt x="4742821" y="1400597"/>
                </a:cubicBezTo>
                <a:lnTo>
                  <a:pt x="4736212" y="1398439"/>
                </a:lnTo>
                <a:lnTo>
                  <a:pt x="4722050" y="1398439"/>
                </a:lnTo>
                <a:lnTo>
                  <a:pt x="4719757" y="1396281"/>
                </a:lnTo>
                <a:lnTo>
                  <a:pt x="4713283" y="1398439"/>
                </a:lnTo>
                <a:close/>
                <a:moveTo>
                  <a:pt x="6677740" y="1396221"/>
                </a:moveTo>
                <a:lnTo>
                  <a:pt x="6677740" y="1399593"/>
                </a:lnTo>
                <a:lnTo>
                  <a:pt x="6679898" y="1399593"/>
                </a:lnTo>
                <a:lnTo>
                  <a:pt x="6679898" y="1398514"/>
                </a:lnTo>
                <a:close/>
                <a:moveTo>
                  <a:pt x="3076476" y="1395950"/>
                </a:moveTo>
                <a:lnTo>
                  <a:pt x="3074318" y="1402424"/>
                </a:lnTo>
                <a:lnTo>
                  <a:pt x="3075397" y="1405661"/>
                </a:lnTo>
                <a:lnTo>
                  <a:pt x="3074318" y="1405661"/>
                </a:lnTo>
                <a:lnTo>
                  <a:pt x="3075397" y="1408898"/>
                </a:lnTo>
                <a:lnTo>
                  <a:pt x="3076476" y="1408898"/>
                </a:lnTo>
                <a:lnTo>
                  <a:pt x="3077555" y="1405661"/>
                </a:lnTo>
                <a:lnTo>
                  <a:pt x="3076476" y="1404582"/>
                </a:lnTo>
                <a:lnTo>
                  <a:pt x="3076476" y="1403503"/>
                </a:lnTo>
                <a:lnTo>
                  <a:pt x="3077555" y="1397029"/>
                </a:lnTo>
                <a:lnTo>
                  <a:pt x="3077555" y="1395950"/>
                </a:lnTo>
                <a:close/>
                <a:moveTo>
                  <a:pt x="8679287" y="1395817"/>
                </a:moveTo>
                <a:lnTo>
                  <a:pt x="8679287" y="1396896"/>
                </a:lnTo>
                <a:lnTo>
                  <a:pt x="8680366" y="1397975"/>
                </a:lnTo>
                <a:lnTo>
                  <a:pt x="8680366" y="1399054"/>
                </a:lnTo>
                <a:lnTo>
                  <a:pt x="8678208" y="1401212"/>
                </a:lnTo>
                <a:lnTo>
                  <a:pt x="8679287" y="1407821"/>
                </a:lnTo>
                <a:lnTo>
                  <a:pt x="8680366" y="1407821"/>
                </a:lnTo>
                <a:lnTo>
                  <a:pt x="8681445" y="1396896"/>
                </a:lnTo>
                <a:lnTo>
                  <a:pt x="8680366" y="1395817"/>
                </a:lnTo>
                <a:close/>
                <a:moveTo>
                  <a:pt x="8672813" y="1395817"/>
                </a:moveTo>
                <a:lnTo>
                  <a:pt x="8672813" y="1396896"/>
                </a:lnTo>
                <a:lnTo>
                  <a:pt x="8674971" y="1396896"/>
                </a:lnTo>
                <a:lnTo>
                  <a:pt x="8674971" y="1395817"/>
                </a:lnTo>
                <a:close/>
                <a:moveTo>
                  <a:pt x="52330" y="1395614"/>
                </a:moveTo>
                <a:lnTo>
                  <a:pt x="52330" y="1397772"/>
                </a:lnTo>
                <a:lnTo>
                  <a:pt x="53410" y="1397772"/>
                </a:lnTo>
                <a:lnTo>
                  <a:pt x="53410" y="1395614"/>
                </a:lnTo>
                <a:close/>
                <a:moveTo>
                  <a:pt x="4781260" y="1395202"/>
                </a:moveTo>
                <a:lnTo>
                  <a:pt x="4781260" y="1396281"/>
                </a:lnTo>
                <a:lnTo>
                  <a:pt x="4783418" y="1396281"/>
                </a:lnTo>
                <a:lnTo>
                  <a:pt x="4783418" y="1395202"/>
                </a:lnTo>
                <a:close/>
                <a:moveTo>
                  <a:pt x="5795817" y="1393793"/>
                </a:moveTo>
                <a:lnTo>
                  <a:pt x="5795817" y="1394872"/>
                </a:lnTo>
                <a:lnTo>
                  <a:pt x="5797975" y="1394872"/>
                </a:lnTo>
                <a:lnTo>
                  <a:pt x="5797975" y="1393793"/>
                </a:lnTo>
                <a:close/>
                <a:moveTo>
                  <a:pt x="1131443" y="1393522"/>
                </a:moveTo>
                <a:lnTo>
                  <a:pt x="1134680" y="1393522"/>
                </a:lnTo>
                <a:lnTo>
                  <a:pt x="1134680" y="1395680"/>
                </a:lnTo>
                <a:lnTo>
                  <a:pt x="1131443" y="1395680"/>
                </a:lnTo>
                <a:close/>
                <a:moveTo>
                  <a:pt x="6152549" y="1393389"/>
                </a:moveTo>
                <a:lnTo>
                  <a:pt x="6149312" y="1394468"/>
                </a:lnTo>
                <a:cubicBezTo>
                  <a:pt x="6150751" y="1398963"/>
                  <a:pt x="6152594" y="1401481"/>
                  <a:pt x="6154842" y="1402020"/>
                </a:cubicBezTo>
                <a:lnTo>
                  <a:pt x="6155921" y="1402020"/>
                </a:lnTo>
                <a:lnTo>
                  <a:pt x="6155921" y="1400941"/>
                </a:lnTo>
                <a:cubicBezTo>
                  <a:pt x="6153673" y="1400941"/>
                  <a:pt x="6152549" y="1398424"/>
                  <a:pt x="6152549" y="1393389"/>
                </a:cubicBezTo>
                <a:close/>
                <a:moveTo>
                  <a:pt x="4764806" y="1391830"/>
                </a:moveTo>
                <a:lnTo>
                  <a:pt x="4764806" y="1393044"/>
                </a:lnTo>
                <a:cubicBezTo>
                  <a:pt x="4769212" y="1393044"/>
                  <a:pt x="4771414" y="1393763"/>
                  <a:pt x="4771414" y="1395202"/>
                </a:cubicBezTo>
                <a:lnTo>
                  <a:pt x="4778968" y="1394123"/>
                </a:lnTo>
                <a:lnTo>
                  <a:pt x="4778968" y="1391830"/>
                </a:lnTo>
                <a:lnTo>
                  <a:pt x="4777889" y="1391830"/>
                </a:lnTo>
                <a:lnTo>
                  <a:pt x="4772493" y="1393044"/>
                </a:lnTo>
                <a:lnTo>
                  <a:pt x="4766964" y="1391830"/>
                </a:lnTo>
                <a:close/>
                <a:moveTo>
                  <a:pt x="3079713" y="1391634"/>
                </a:moveTo>
                <a:lnTo>
                  <a:pt x="3079713" y="1393792"/>
                </a:lnTo>
                <a:lnTo>
                  <a:pt x="3080792" y="1393792"/>
                </a:lnTo>
                <a:lnTo>
                  <a:pt x="3080792" y="1391634"/>
                </a:lnTo>
                <a:close/>
                <a:moveTo>
                  <a:pt x="8779230" y="1391501"/>
                </a:moveTo>
                <a:lnTo>
                  <a:pt x="8782602" y="1394738"/>
                </a:lnTo>
                <a:lnTo>
                  <a:pt x="8782602" y="1393659"/>
                </a:lnTo>
                <a:lnTo>
                  <a:pt x="8780444" y="1391501"/>
                </a:lnTo>
                <a:close/>
                <a:moveTo>
                  <a:pt x="8665260" y="1391501"/>
                </a:moveTo>
                <a:lnTo>
                  <a:pt x="8665260" y="1393659"/>
                </a:lnTo>
                <a:lnTo>
                  <a:pt x="8667418" y="1393659"/>
                </a:lnTo>
                <a:close/>
                <a:moveTo>
                  <a:pt x="3554461" y="1391230"/>
                </a:moveTo>
                <a:lnTo>
                  <a:pt x="3554461" y="1395546"/>
                </a:lnTo>
                <a:lnTo>
                  <a:pt x="3555540" y="1395546"/>
                </a:lnTo>
                <a:lnTo>
                  <a:pt x="3555540" y="1391230"/>
                </a:lnTo>
                <a:close/>
                <a:moveTo>
                  <a:pt x="1639641" y="1391229"/>
                </a:moveTo>
                <a:lnTo>
                  <a:pt x="1642879" y="1391229"/>
                </a:lnTo>
                <a:lnTo>
                  <a:pt x="1642879" y="1393522"/>
                </a:lnTo>
                <a:lnTo>
                  <a:pt x="1639641" y="1393522"/>
                </a:lnTo>
                <a:close/>
                <a:moveTo>
                  <a:pt x="6664522" y="1390691"/>
                </a:moveTo>
                <a:lnTo>
                  <a:pt x="6664522" y="1392984"/>
                </a:lnTo>
                <a:lnTo>
                  <a:pt x="6666680" y="1392984"/>
                </a:lnTo>
                <a:lnTo>
                  <a:pt x="6666680" y="1390691"/>
                </a:lnTo>
                <a:close/>
                <a:moveTo>
                  <a:pt x="3152007" y="1389476"/>
                </a:moveTo>
                <a:cubicBezTo>
                  <a:pt x="3141217" y="1391274"/>
                  <a:pt x="3135822" y="1392713"/>
                  <a:pt x="3135822" y="1393792"/>
                </a:cubicBezTo>
                <a:lnTo>
                  <a:pt x="3135822" y="1394871"/>
                </a:lnTo>
                <a:cubicBezTo>
                  <a:pt x="3137799" y="1398468"/>
                  <a:pt x="3141036" y="1400266"/>
                  <a:pt x="3145533" y="1400266"/>
                </a:cubicBezTo>
                <a:lnTo>
                  <a:pt x="3154165" y="1399187"/>
                </a:lnTo>
                <a:lnTo>
                  <a:pt x="3168327" y="1407819"/>
                </a:lnTo>
                <a:lnTo>
                  <a:pt x="3170485" y="1407819"/>
                </a:lnTo>
                <a:lnTo>
                  <a:pt x="3172643" y="1405661"/>
                </a:lnTo>
                <a:lnTo>
                  <a:pt x="3169406" y="1397029"/>
                </a:lnTo>
                <a:cubicBezTo>
                  <a:pt x="3173722" y="1395410"/>
                  <a:pt x="3175880" y="1393972"/>
                  <a:pt x="3175880" y="1392713"/>
                </a:cubicBezTo>
                <a:lnTo>
                  <a:pt x="3172643" y="1389476"/>
                </a:lnTo>
                <a:lnTo>
                  <a:pt x="3170485" y="1389476"/>
                </a:lnTo>
                <a:lnTo>
                  <a:pt x="3167248" y="1393792"/>
                </a:lnTo>
                <a:lnTo>
                  <a:pt x="3166169" y="1394871"/>
                </a:lnTo>
                <a:lnTo>
                  <a:pt x="3165090" y="1394871"/>
                </a:lnTo>
                <a:cubicBezTo>
                  <a:pt x="3158885" y="1391274"/>
                  <a:pt x="3154524" y="1389476"/>
                  <a:pt x="3152007" y="1389476"/>
                </a:cubicBezTo>
                <a:close/>
                <a:moveTo>
                  <a:pt x="8708690" y="1389343"/>
                </a:moveTo>
                <a:lnTo>
                  <a:pt x="8709769" y="1395817"/>
                </a:lnTo>
                <a:lnTo>
                  <a:pt x="8711927" y="1393659"/>
                </a:lnTo>
                <a:lnTo>
                  <a:pt x="8711927" y="1390422"/>
                </a:lnTo>
                <a:close/>
                <a:moveTo>
                  <a:pt x="6157000" y="1389072"/>
                </a:moveTo>
                <a:lnTo>
                  <a:pt x="6154842" y="1391230"/>
                </a:lnTo>
                <a:lnTo>
                  <a:pt x="6157000" y="1391230"/>
                </a:lnTo>
                <a:close/>
                <a:moveTo>
                  <a:pt x="3698508" y="1389072"/>
                </a:moveTo>
                <a:lnTo>
                  <a:pt x="3698508" y="1390150"/>
                </a:lnTo>
                <a:lnTo>
                  <a:pt x="3710377" y="1392309"/>
                </a:lnTo>
                <a:lnTo>
                  <a:pt x="3711456" y="1392309"/>
                </a:lnTo>
                <a:lnTo>
                  <a:pt x="3711456" y="1391230"/>
                </a:lnTo>
                <a:lnTo>
                  <a:pt x="3699587" y="1389072"/>
                </a:lnTo>
                <a:close/>
                <a:moveTo>
                  <a:pt x="4753746" y="1388593"/>
                </a:moveTo>
                <a:lnTo>
                  <a:pt x="4753746" y="1389672"/>
                </a:lnTo>
                <a:lnTo>
                  <a:pt x="4760355" y="1391830"/>
                </a:lnTo>
                <a:lnTo>
                  <a:pt x="4762648" y="1391830"/>
                </a:lnTo>
                <a:lnTo>
                  <a:pt x="4762648" y="1390751"/>
                </a:lnTo>
                <a:lnTo>
                  <a:pt x="4754960" y="1388593"/>
                </a:lnTo>
                <a:close/>
                <a:moveTo>
                  <a:pt x="6668973" y="1388533"/>
                </a:moveTo>
                <a:lnTo>
                  <a:pt x="6668973" y="1389612"/>
                </a:lnTo>
                <a:lnTo>
                  <a:pt x="6672210" y="1390691"/>
                </a:lnTo>
                <a:lnTo>
                  <a:pt x="6673289" y="1390691"/>
                </a:lnTo>
                <a:lnTo>
                  <a:pt x="6673289" y="1389612"/>
                </a:lnTo>
                <a:lnTo>
                  <a:pt x="6670052" y="1388533"/>
                </a:lnTo>
                <a:close/>
                <a:moveTo>
                  <a:pt x="8657572" y="1388129"/>
                </a:moveTo>
                <a:lnTo>
                  <a:pt x="8657572" y="1389343"/>
                </a:lnTo>
                <a:lnTo>
                  <a:pt x="8659730" y="1389343"/>
                </a:lnTo>
                <a:lnTo>
                  <a:pt x="8659730" y="1388129"/>
                </a:lnTo>
                <a:close/>
                <a:moveTo>
                  <a:pt x="8671734" y="1387050"/>
                </a:moveTo>
                <a:cubicBezTo>
                  <a:pt x="8671734" y="1388579"/>
                  <a:pt x="8672813" y="1389343"/>
                  <a:pt x="8674971" y="1389343"/>
                </a:cubicBezTo>
                <a:lnTo>
                  <a:pt x="8676050" y="1389343"/>
                </a:lnTo>
                <a:lnTo>
                  <a:pt x="8676050" y="1388129"/>
                </a:lnTo>
                <a:close/>
                <a:moveTo>
                  <a:pt x="3544615" y="1386914"/>
                </a:moveTo>
                <a:lnTo>
                  <a:pt x="3544615" y="1389072"/>
                </a:lnTo>
                <a:lnTo>
                  <a:pt x="3545694" y="1389072"/>
                </a:lnTo>
                <a:lnTo>
                  <a:pt x="3545694" y="1386914"/>
                </a:lnTo>
                <a:close/>
                <a:moveTo>
                  <a:pt x="2044389" y="1386020"/>
                </a:moveTo>
                <a:lnTo>
                  <a:pt x="2044389" y="1388178"/>
                </a:lnTo>
                <a:lnTo>
                  <a:pt x="2045467" y="1388178"/>
                </a:lnTo>
                <a:lnTo>
                  <a:pt x="2045467" y="1386020"/>
                </a:lnTo>
                <a:close/>
                <a:moveTo>
                  <a:pt x="8660809" y="1384892"/>
                </a:moveTo>
                <a:lnTo>
                  <a:pt x="8660809" y="1387050"/>
                </a:lnTo>
                <a:lnTo>
                  <a:pt x="8661888" y="1387050"/>
                </a:lnTo>
                <a:lnTo>
                  <a:pt x="8661888" y="1384892"/>
                </a:lnTo>
                <a:close/>
                <a:moveTo>
                  <a:pt x="8617380" y="1384892"/>
                </a:moveTo>
                <a:lnTo>
                  <a:pt x="8617380" y="1387050"/>
                </a:lnTo>
                <a:lnTo>
                  <a:pt x="8618459" y="1387050"/>
                </a:lnTo>
                <a:lnTo>
                  <a:pt x="8618459" y="1384892"/>
                </a:lnTo>
                <a:close/>
                <a:moveTo>
                  <a:pt x="4098805" y="1384672"/>
                </a:moveTo>
                <a:lnTo>
                  <a:pt x="4098805" y="1386830"/>
                </a:lnTo>
                <a:lnTo>
                  <a:pt x="4100963" y="1388988"/>
                </a:lnTo>
                <a:lnTo>
                  <a:pt x="4103121" y="1386830"/>
                </a:lnTo>
                <a:lnTo>
                  <a:pt x="4100963" y="1384672"/>
                </a:lnTo>
                <a:close/>
                <a:moveTo>
                  <a:pt x="1662840" y="1384485"/>
                </a:moveTo>
                <a:lnTo>
                  <a:pt x="1662840" y="1385699"/>
                </a:lnTo>
                <a:lnTo>
                  <a:pt x="1660547" y="1389071"/>
                </a:lnTo>
                <a:lnTo>
                  <a:pt x="1662840" y="1389071"/>
                </a:lnTo>
                <a:lnTo>
                  <a:pt x="1666077" y="1386778"/>
                </a:lnTo>
                <a:lnTo>
                  <a:pt x="1667155" y="1387857"/>
                </a:lnTo>
                <a:lnTo>
                  <a:pt x="1668370" y="1387857"/>
                </a:lnTo>
                <a:lnTo>
                  <a:pt x="1668370" y="1385699"/>
                </a:lnTo>
                <a:close/>
                <a:moveTo>
                  <a:pt x="721300" y="1384350"/>
                </a:moveTo>
                <a:lnTo>
                  <a:pt x="721300" y="1385429"/>
                </a:lnTo>
                <a:lnTo>
                  <a:pt x="719142" y="1393926"/>
                </a:lnTo>
                <a:lnTo>
                  <a:pt x="721300" y="1395949"/>
                </a:lnTo>
                <a:lnTo>
                  <a:pt x="724402" y="1395949"/>
                </a:lnTo>
                <a:lnTo>
                  <a:pt x="728718" y="1391768"/>
                </a:lnTo>
                <a:lnTo>
                  <a:pt x="728718" y="1388666"/>
                </a:lnTo>
                <a:cubicBezTo>
                  <a:pt x="728718" y="1386688"/>
                  <a:pt x="726246" y="1385249"/>
                  <a:pt x="721300" y="1384350"/>
                </a:cubicBezTo>
                <a:close/>
                <a:moveTo>
                  <a:pt x="3543536" y="1383677"/>
                </a:moveTo>
                <a:lnTo>
                  <a:pt x="3543536" y="1385835"/>
                </a:lnTo>
                <a:lnTo>
                  <a:pt x="3544615" y="1385835"/>
                </a:lnTo>
                <a:lnTo>
                  <a:pt x="3544615" y="1383677"/>
                </a:lnTo>
                <a:close/>
                <a:moveTo>
                  <a:pt x="4114990" y="1382514"/>
                </a:moveTo>
                <a:lnTo>
                  <a:pt x="4112832" y="1384672"/>
                </a:lnTo>
                <a:lnTo>
                  <a:pt x="4112832" y="1386830"/>
                </a:lnTo>
                <a:lnTo>
                  <a:pt x="4114990" y="1388988"/>
                </a:lnTo>
                <a:lnTo>
                  <a:pt x="4116069" y="1388988"/>
                </a:lnTo>
                <a:lnTo>
                  <a:pt x="4118227" y="1386830"/>
                </a:lnTo>
                <a:lnTo>
                  <a:pt x="4118227" y="1385751"/>
                </a:lnTo>
                <a:close/>
                <a:moveTo>
                  <a:pt x="37224" y="1381587"/>
                </a:moveTo>
                <a:lnTo>
                  <a:pt x="37224" y="1383745"/>
                </a:lnTo>
                <a:lnTo>
                  <a:pt x="39382" y="1383745"/>
                </a:lnTo>
                <a:lnTo>
                  <a:pt x="39382" y="1381587"/>
                </a:lnTo>
                <a:close/>
                <a:moveTo>
                  <a:pt x="1174064" y="1381518"/>
                </a:moveTo>
                <a:lnTo>
                  <a:pt x="1172985" y="1385834"/>
                </a:lnTo>
                <a:cubicBezTo>
                  <a:pt x="1173704" y="1388801"/>
                  <a:pt x="1175906" y="1390285"/>
                  <a:pt x="1179595" y="1390285"/>
                </a:cubicBezTo>
                <a:lnTo>
                  <a:pt x="1181752" y="1386913"/>
                </a:lnTo>
                <a:lnTo>
                  <a:pt x="1181752" y="1382597"/>
                </a:lnTo>
                <a:lnTo>
                  <a:pt x="1176358" y="1381518"/>
                </a:lnTo>
                <a:close/>
                <a:moveTo>
                  <a:pt x="3699587" y="1380440"/>
                </a:moveTo>
                <a:lnTo>
                  <a:pt x="3699587" y="1381519"/>
                </a:lnTo>
                <a:lnTo>
                  <a:pt x="3701745" y="1381519"/>
                </a:lnTo>
                <a:lnTo>
                  <a:pt x="3701745" y="1380440"/>
                </a:lnTo>
                <a:close/>
                <a:moveTo>
                  <a:pt x="3543536" y="1378282"/>
                </a:moveTo>
                <a:lnTo>
                  <a:pt x="3543536" y="1381519"/>
                </a:lnTo>
                <a:lnTo>
                  <a:pt x="3544615" y="1382598"/>
                </a:lnTo>
                <a:lnTo>
                  <a:pt x="3545694" y="1382598"/>
                </a:lnTo>
                <a:lnTo>
                  <a:pt x="3545694" y="1381519"/>
                </a:lnTo>
                <a:lnTo>
                  <a:pt x="3544615" y="1378282"/>
                </a:lnTo>
                <a:close/>
                <a:moveTo>
                  <a:pt x="719142" y="1378011"/>
                </a:moveTo>
                <a:lnTo>
                  <a:pt x="718064" y="1379090"/>
                </a:lnTo>
                <a:lnTo>
                  <a:pt x="718064" y="1381248"/>
                </a:lnTo>
                <a:lnTo>
                  <a:pt x="720221" y="1383271"/>
                </a:lnTo>
                <a:lnTo>
                  <a:pt x="722379" y="1383271"/>
                </a:lnTo>
                <a:lnTo>
                  <a:pt x="722379" y="1379090"/>
                </a:lnTo>
                <a:close/>
                <a:moveTo>
                  <a:pt x="566463" y="1378011"/>
                </a:moveTo>
                <a:cubicBezTo>
                  <a:pt x="565025" y="1378011"/>
                  <a:pt x="563631" y="1380484"/>
                  <a:pt x="562282" y="1385429"/>
                </a:cubicBezTo>
                <a:lnTo>
                  <a:pt x="564305" y="1385429"/>
                </a:lnTo>
                <a:lnTo>
                  <a:pt x="569565" y="1380169"/>
                </a:lnTo>
                <a:lnTo>
                  <a:pt x="569565" y="1378011"/>
                </a:lnTo>
                <a:close/>
                <a:moveTo>
                  <a:pt x="231581" y="1377406"/>
                </a:moveTo>
                <a:lnTo>
                  <a:pt x="226321" y="1383745"/>
                </a:lnTo>
                <a:lnTo>
                  <a:pt x="226321" y="1384824"/>
                </a:lnTo>
                <a:lnTo>
                  <a:pt x="229423" y="1384824"/>
                </a:lnTo>
                <a:cubicBezTo>
                  <a:pt x="231581" y="1384105"/>
                  <a:pt x="232660" y="1381992"/>
                  <a:pt x="232660" y="1378485"/>
                </a:cubicBezTo>
                <a:lnTo>
                  <a:pt x="232660" y="1377406"/>
                </a:lnTo>
                <a:close/>
                <a:moveTo>
                  <a:pt x="2200439" y="1377253"/>
                </a:moveTo>
                <a:lnTo>
                  <a:pt x="2200439" y="1380625"/>
                </a:lnTo>
                <a:lnTo>
                  <a:pt x="2202598" y="1382783"/>
                </a:lnTo>
                <a:lnTo>
                  <a:pt x="2205835" y="1379546"/>
                </a:lnTo>
                <a:lnTo>
                  <a:pt x="2202598" y="1377253"/>
                </a:lnTo>
                <a:close/>
                <a:moveTo>
                  <a:pt x="2043310" y="1376175"/>
                </a:moveTo>
                <a:lnTo>
                  <a:pt x="2043310" y="1379546"/>
                </a:lnTo>
                <a:lnTo>
                  <a:pt x="2044389" y="1379546"/>
                </a:lnTo>
                <a:lnTo>
                  <a:pt x="2044389" y="1376175"/>
                </a:lnTo>
                <a:close/>
                <a:moveTo>
                  <a:pt x="3683402" y="1375989"/>
                </a:moveTo>
                <a:cubicBezTo>
                  <a:pt x="3680075" y="1377517"/>
                  <a:pt x="3678231" y="1379001"/>
                  <a:pt x="3677872" y="1380440"/>
                </a:cubicBezTo>
                <a:lnTo>
                  <a:pt x="3677872" y="1382598"/>
                </a:lnTo>
                <a:lnTo>
                  <a:pt x="3683402" y="1383677"/>
                </a:lnTo>
                <a:lnTo>
                  <a:pt x="3686639" y="1383677"/>
                </a:lnTo>
                <a:lnTo>
                  <a:pt x="3689876" y="1380440"/>
                </a:lnTo>
                <a:cubicBezTo>
                  <a:pt x="3688437" y="1377472"/>
                  <a:pt x="3686279" y="1375989"/>
                  <a:pt x="3683402" y="1375989"/>
                </a:cubicBezTo>
                <a:close/>
                <a:moveTo>
                  <a:pt x="2074736" y="1375095"/>
                </a:moveTo>
                <a:lnTo>
                  <a:pt x="2073656" y="1376175"/>
                </a:lnTo>
                <a:lnTo>
                  <a:pt x="2073656" y="1377253"/>
                </a:lnTo>
                <a:cubicBezTo>
                  <a:pt x="2073656" y="1389572"/>
                  <a:pt x="2076174" y="1395731"/>
                  <a:pt x="2081209" y="1395731"/>
                </a:cubicBezTo>
                <a:cubicBezTo>
                  <a:pt x="2081209" y="1394293"/>
                  <a:pt x="2082289" y="1393573"/>
                  <a:pt x="2084446" y="1393573"/>
                </a:cubicBezTo>
                <a:lnTo>
                  <a:pt x="2085526" y="1392494"/>
                </a:lnTo>
                <a:lnTo>
                  <a:pt x="2085526" y="1390336"/>
                </a:lnTo>
                <a:cubicBezTo>
                  <a:pt x="2079051" y="1388718"/>
                  <a:pt x="2075814" y="1386919"/>
                  <a:pt x="2075814" y="1384941"/>
                </a:cubicBezTo>
                <a:lnTo>
                  <a:pt x="2076893" y="1376175"/>
                </a:lnTo>
                <a:lnTo>
                  <a:pt x="2075814" y="1375095"/>
                </a:lnTo>
                <a:close/>
                <a:moveTo>
                  <a:pt x="6677740" y="1374237"/>
                </a:moveTo>
                <a:lnTo>
                  <a:pt x="6675582" y="1376394"/>
                </a:lnTo>
                <a:lnTo>
                  <a:pt x="6675582" y="1378552"/>
                </a:lnTo>
                <a:lnTo>
                  <a:pt x="6676661" y="1378552"/>
                </a:lnTo>
                <a:lnTo>
                  <a:pt x="6678819" y="1376394"/>
                </a:lnTo>
                <a:lnTo>
                  <a:pt x="6678819" y="1374237"/>
                </a:lnTo>
                <a:close/>
                <a:moveTo>
                  <a:pt x="4272929" y="1373882"/>
                </a:moveTo>
                <a:lnTo>
                  <a:pt x="4272929" y="1379277"/>
                </a:lnTo>
                <a:cubicBezTo>
                  <a:pt x="4275806" y="1386471"/>
                  <a:pt x="4277245" y="1391866"/>
                  <a:pt x="4277245" y="1395462"/>
                </a:cubicBezTo>
                <a:lnTo>
                  <a:pt x="4278324" y="1395462"/>
                </a:lnTo>
                <a:lnTo>
                  <a:pt x="4278324" y="1390067"/>
                </a:lnTo>
                <a:cubicBezTo>
                  <a:pt x="4275446" y="1384312"/>
                  <a:pt x="4274008" y="1378918"/>
                  <a:pt x="4274008" y="1373882"/>
                </a:cubicBezTo>
                <a:close/>
                <a:moveTo>
                  <a:pt x="638082" y="1372751"/>
                </a:moveTo>
                <a:lnTo>
                  <a:pt x="638082" y="1374909"/>
                </a:lnTo>
                <a:cubicBezTo>
                  <a:pt x="638082" y="1379495"/>
                  <a:pt x="641229" y="1384080"/>
                  <a:pt x="647524" y="1388666"/>
                </a:cubicBezTo>
                <a:cubicBezTo>
                  <a:pt x="649682" y="1388127"/>
                  <a:pt x="651119" y="1386688"/>
                  <a:pt x="651840" y="1384350"/>
                </a:cubicBezTo>
                <a:cubicBezTo>
                  <a:pt x="651840" y="1381563"/>
                  <a:pt x="648287" y="1377696"/>
                  <a:pt x="641185" y="1372751"/>
                </a:cubicBezTo>
                <a:close/>
                <a:moveTo>
                  <a:pt x="5241493" y="1371943"/>
                </a:moveTo>
                <a:lnTo>
                  <a:pt x="5239335" y="1374101"/>
                </a:lnTo>
                <a:lnTo>
                  <a:pt x="5240414" y="1375180"/>
                </a:lnTo>
                <a:lnTo>
                  <a:pt x="5243651" y="1375180"/>
                </a:lnTo>
                <a:lnTo>
                  <a:pt x="5243651" y="1371943"/>
                </a:lnTo>
                <a:close/>
                <a:moveTo>
                  <a:pt x="1245279" y="1371672"/>
                </a:moveTo>
                <a:lnTo>
                  <a:pt x="1244064" y="1372751"/>
                </a:lnTo>
                <a:lnTo>
                  <a:pt x="1244064" y="1373830"/>
                </a:lnTo>
                <a:lnTo>
                  <a:pt x="1245279" y="1374909"/>
                </a:lnTo>
                <a:lnTo>
                  <a:pt x="1247437" y="1374909"/>
                </a:lnTo>
                <a:lnTo>
                  <a:pt x="1247437" y="1373830"/>
                </a:lnTo>
                <a:close/>
                <a:moveTo>
                  <a:pt x="2188570" y="1370780"/>
                </a:moveTo>
                <a:lnTo>
                  <a:pt x="2184119" y="1375095"/>
                </a:lnTo>
                <a:lnTo>
                  <a:pt x="2184119" y="1376175"/>
                </a:lnTo>
                <a:lnTo>
                  <a:pt x="2186412" y="1378332"/>
                </a:lnTo>
                <a:lnTo>
                  <a:pt x="2188570" y="1378332"/>
                </a:lnTo>
                <a:lnTo>
                  <a:pt x="2189650" y="1372937"/>
                </a:lnTo>
                <a:lnTo>
                  <a:pt x="2189650" y="1370780"/>
                </a:lnTo>
                <a:close/>
                <a:moveTo>
                  <a:pt x="624460" y="1369649"/>
                </a:moveTo>
                <a:lnTo>
                  <a:pt x="624460" y="1370728"/>
                </a:lnTo>
                <a:lnTo>
                  <a:pt x="627562" y="1370728"/>
                </a:lnTo>
                <a:lnTo>
                  <a:pt x="627562" y="1369649"/>
                </a:lnTo>
                <a:close/>
                <a:moveTo>
                  <a:pt x="6758126" y="1368707"/>
                </a:moveTo>
                <a:lnTo>
                  <a:pt x="6758126" y="1370865"/>
                </a:lnTo>
                <a:lnTo>
                  <a:pt x="6761498" y="1371944"/>
                </a:lnTo>
                <a:lnTo>
                  <a:pt x="6763656" y="1371944"/>
                </a:lnTo>
                <a:lnTo>
                  <a:pt x="6763656" y="1370865"/>
                </a:lnTo>
                <a:close/>
                <a:moveTo>
                  <a:pt x="712803" y="1368570"/>
                </a:moveTo>
                <a:lnTo>
                  <a:pt x="712803" y="1372751"/>
                </a:lnTo>
                <a:lnTo>
                  <a:pt x="716041" y="1372751"/>
                </a:lnTo>
                <a:lnTo>
                  <a:pt x="716041" y="1370728"/>
                </a:lnTo>
                <a:lnTo>
                  <a:pt x="713882" y="1368570"/>
                </a:lnTo>
                <a:close/>
                <a:moveTo>
                  <a:pt x="1134680" y="1368435"/>
                </a:moveTo>
                <a:lnTo>
                  <a:pt x="1124156" y="1378013"/>
                </a:lnTo>
                <a:lnTo>
                  <a:pt x="1121463" y="1379360"/>
                </a:lnTo>
                <a:lnTo>
                  <a:pt x="1120518" y="1379360"/>
                </a:lnTo>
                <a:lnTo>
                  <a:pt x="1120518" y="1377067"/>
                </a:lnTo>
                <a:lnTo>
                  <a:pt x="1118360" y="1377067"/>
                </a:lnTo>
                <a:cubicBezTo>
                  <a:pt x="1118360" y="1379315"/>
                  <a:pt x="1116518" y="1380439"/>
                  <a:pt x="1112831" y="1380439"/>
                </a:cubicBezTo>
                <a:lnTo>
                  <a:pt x="1114990" y="1382597"/>
                </a:lnTo>
                <a:lnTo>
                  <a:pt x="1121463" y="1379360"/>
                </a:lnTo>
                <a:lnTo>
                  <a:pt x="1122676" y="1379360"/>
                </a:lnTo>
                <a:lnTo>
                  <a:pt x="1124156" y="1378013"/>
                </a:lnTo>
                <a:lnTo>
                  <a:pt x="1126048" y="1377067"/>
                </a:lnTo>
                <a:cubicBezTo>
                  <a:pt x="1128566" y="1372751"/>
                  <a:pt x="1131443" y="1370593"/>
                  <a:pt x="1134680" y="1370593"/>
                </a:cubicBezTo>
                <a:close/>
                <a:moveTo>
                  <a:pt x="725481" y="1367491"/>
                </a:moveTo>
                <a:lnTo>
                  <a:pt x="721300" y="1369649"/>
                </a:lnTo>
                <a:cubicBezTo>
                  <a:pt x="722019" y="1372436"/>
                  <a:pt x="723772" y="1373830"/>
                  <a:pt x="726561" y="1373830"/>
                </a:cubicBezTo>
                <a:lnTo>
                  <a:pt x="727639" y="1370728"/>
                </a:lnTo>
                <a:close/>
                <a:moveTo>
                  <a:pt x="4098805" y="1367409"/>
                </a:moveTo>
                <a:cubicBezTo>
                  <a:pt x="4096647" y="1368128"/>
                  <a:pt x="4095568" y="1370286"/>
                  <a:pt x="4095568" y="1373882"/>
                </a:cubicBezTo>
                <a:cubicBezTo>
                  <a:pt x="4099884" y="1373882"/>
                  <a:pt x="4102042" y="1372084"/>
                  <a:pt x="4102042" y="1368487"/>
                </a:cubicBezTo>
                <a:lnTo>
                  <a:pt x="4100963" y="1367409"/>
                </a:lnTo>
                <a:close/>
                <a:moveTo>
                  <a:pt x="1657310" y="1366682"/>
                </a:moveTo>
                <a:lnTo>
                  <a:pt x="1655017" y="1369919"/>
                </a:lnTo>
                <a:lnTo>
                  <a:pt x="1655017" y="1371133"/>
                </a:lnTo>
                <a:cubicBezTo>
                  <a:pt x="1655017" y="1372392"/>
                  <a:pt x="1656860" y="1373515"/>
                  <a:pt x="1660547" y="1374504"/>
                </a:cubicBezTo>
                <a:lnTo>
                  <a:pt x="1663919" y="1373291"/>
                </a:lnTo>
                <a:lnTo>
                  <a:pt x="1663919" y="1369919"/>
                </a:lnTo>
                <a:cubicBezTo>
                  <a:pt x="1663198" y="1367760"/>
                  <a:pt x="1660995" y="1366682"/>
                  <a:pt x="1657310" y="1366682"/>
                </a:cubicBezTo>
                <a:close/>
                <a:moveTo>
                  <a:pt x="4272929" y="1366464"/>
                </a:moveTo>
                <a:lnTo>
                  <a:pt x="4272929" y="1371724"/>
                </a:lnTo>
                <a:lnTo>
                  <a:pt x="4274008" y="1371724"/>
                </a:lnTo>
                <a:lnTo>
                  <a:pt x="4274008" y="1366464"/>
                </a:lnTo>
                <a:close/>
                <a:moveTo>
                  <a:pt x="3086187" y="1365738"/>
                </a:moveTo>
                <a:lnTo>
                  <a:pt x="3086187" y="1371133"/>
                </a:lnTo>
                <a:lnTo>
                  <a:pt x="3088345" y="1373291"/>
                </a:lnTo>
                <a:lnTo>
                  <a:pt x="3089424" y="1366817"/>
                </a:lnTo>
                <a:lnTo>
                  <a:pt x="3088345" y="1365738"/>
                </a:lnTo>
                <a:close/>
                <a:moveTo>
                  <a:pt x="3701745" y="1365199"/>
                </a:moveTo>
                <a:lnTo>
                  <a:pt x="3701745" y="1366278"/>
                </a:lnTo>
                <a:lnTo>
                  <a:pt x="3704982" y="1369515"/>
                </a:lnTo>
                <a:lnTo>
                  <a:pt x="3707140" y="1367357"/>
                </a:lnTo>
                <a:lnTo>
                  <a:pt x="3703903" y="1365199"/>
                </a:lnTo>
                <a:close/>
                <a:moveTo>
                  <a:pt x="3598835" y="1365199"/>
                </a:moveTo>
                <a:lnTo>
                  <a:pt x="3598835" y="1367357"/>
                </a:lnTo>
                <a:lnTo>
                  <a:pt x="3599914" y="1367357"/>
                </a:lnTo>
                <a:lnTo>
                  <a:pt x="3599914" y="1365199"/>
                </a:lnTo>
                <a:close/>
                <a:moveTo>
                  <a:pt x="1661761" y="1364389"/>
                </a:moveTo>
                <a:lnTo>
                  <a:pt x="1661761" y="1365467"/>
                </a:lnTo>
                <a:lnTo>
                  <a:pt x="1663919" y="1365467"/>
                </a:lnTo>
                <a:lnTo>
                  <a:pt x="1663919" y="1364389"/>
                </a:lnTo>
                <a:close/>
                <a:moveTo>
                  <a:pt x="1175143" y="1363984"/>
                </a:moveTo>
                <a:lnTo>
                  <a:pt x="1175143" y="1367221"/>
                </a:lnTo>
                <a:lnTo>
                  <a:pt x="1177436" y="1369514"/>
                </a:lnTo>
                <a:lnTo>
                  <a:pt x="1178516" y="1368435"/>
                </a:lnTo>
                <a:lnTo>
                  <a:pt x="1179595" y="1368435"/>
                </a:lnTo>
                <a:cubicBezTo>
                  <a:pt x="1178516" y="1365467"/>
                  <a:pt x="1177436" y="1363984"/>
                  <a:pt x="1176358" y="1363984"/>
                </a:cubicBezTo>
                <a:close/>
                <a:moveTo>
                  <a:pt x="1114990" y="1363984"/>
                </a:moveTo>
                <a:lnTo>
                  <a:pt x="1114990" y="1365063"/>
                </a:lnTo>
                <a:lnTo>
                  <a:pt x="1118360" y="1368435"/>
                </a:lnTo>
                <a:lnTo>
                  <a:pt x="1119439" y="1368435"/>
                </a:lnTo>
                <a:lnTo>
                  <a:pt x="1119439" y="1363984"/>
                </a:lnTo>
                <a:close/>
                <a:moveTo>
                  <a:pt x="1080057" y="1363984"/>
                </a:moveTo>
                <a:lnTo>
                  <a:pt x="1080057" y="1365063"/>
                </a:lnTo>
                <a:cubicBezTo>
                  <a:pt x="1080057" y="1369469"/>
                  <a:pt x="1081495" y="1374235"/>
                  <a:pt x="1084373" y="1379360"/>
                </a:cubicBezTo>
                <a:lnTo>
                  <a:pt x="1081136" y="1384755"/>
                </a:lnTo>
                <a:lnTo>
                  <a:pt x="1081136" y="1389205"/>
                </a:lnTo>
                <a:cubicBezTo>
                  <a:pt x="1083294" y="1391004"/>
                  <a:pt x="1084373" y="1393926"/>
                  <a:pt x="1084373" y="1397973"/>
                </a:cubicBezTo>
                <a:lnTo>
                  <a:pt x="1086664" y="1397973"/>
                </a:lnTo>
                <a:lnTo>
                  <a:pt x="1090982" y="1396759"/>
                </a:lnTo>
                <a:lnTo>
                  <a:pt x="1096511" y="1399051"/>
                </a:lnTo>
                <a:lnTo>
                  <a:pt x="1099749" y="1397973"/>
                </a:lnTo>
                <a:lnTo>
                  <a:pt x="1099749" y="1396759"/>
                </a:lnTo>
                <a:lnTo>
                  <a:pt x="1097590" y="1393522"/>
                </a:lnTo>
                <a:lnTo>
                  <a:pt x="1098670" y="1392443"/>
                </a:lnTo>
                <a:lnTo>
                  <a:pt x="1098670" y="1391364"/>
                </a:lnTo>
                <a:lnTo>
                  <a:pt x="1096511" y="1389205"/>
                </a:lnTo>
                <a:lnTo>
                  <a:pt x="1100827" y="1370593"/>
                </a:lnTo>
                <a:lnTo>
                  <a:pt x="1097590" y="1366142"/>
                </a:lnTo>
                <a:lnTo>
                  <a:pt x="1096511" y="1365063"/>
                </a:lnTo>
                <a:lnTo>
                  <a:pt x="1093139" y="1365063"/>
                </a:lnTo>
                <a:lnTo>
                  <a:pt x="1089903" y="1367221"/>
                </a:lnTo>
                <a:close/>
                <a:moveTo>
                  <a:pt x="614883" y="1363310"/>
                </a:moveTo>
                <a:lnTo>
                  <a:pt x="613804" y="1366547"/>
                </a:lnTo>
                <a:lnTo>
                  <a:pt x="607600" y="1364388"/>
                </a:lnTo>
                <a:lnTo>
                  <a:pt x="606521" y="1365467"/>
                </a:lnTo>
                <a:lnTo>
                  <a:pt x="605442" y="1365467"/>
                </a:lnTo>
                <a:lnTo>
                  <a:pt x="593843" y="1364388"/>
                </a:lnTo>
                <a:lnTo>
                  <a:pt x="593843" y="1365467"/>
                </a:lnTo>
                <a:cubicBezTo>
                  <a:pt x="593843" y="1381203"/>
                  <a:pt x="593123" y="1392443"/>
                  <a:pt x="591685" y="1399186"/>
                </a:cubicBezTo>
                <a:lnTo>
                  <a:pt x="598024" y="1414967"/>
                </a:lnTo>
                <a:lnTo>
                  <a:pt x="596945" y="1416046"/>
                </a:lnTo>
                <a:lnTo>
                  <a:pt x="596945" y="1416990"/>
                </a:lnTo>
                <a:lnTo>
                  <a:pt x="605442" y="1418069"/>
                </a:lnTo>
                <a:cubicBezTo>
                  <a:pt x="605442" y="1416720"/>
                  <a:pt x="608590" y="1414967"/>
                  <a:pt x="614883" y="1412809"/>
                </a:cubicBezTo>
                <a:lnTo>
                  <a:pt x="614883" y="1411730"/>
                </a:lnTo>
                <a:lnTo>
                  <a:pt x="613804" y="1406470"/>
                </a:lnTo>
                <a:lnTo>
                  <a:pt x="615962" y="1395949"/>
                </a:lnTo>
                <a:lnTo>
                  <a:pt x="614883" y="1394870"/>
                </a:lnTo>
                <a:cubicBezTo>
                  <a:pt x="614883" y="1381563"/>
                  <a:pt x="616996" y="1374909"/>
                  <a:pt x="621222" y="1374909"/>
                </a:cubicBezTo>
                <a:lnTo>
                  <a:pt x="621222" y="1373830"/>
                </a:lnTo>
                <a:lnTo>
                  <a:pt x="620143" y="1373830"/>
                </a:lnTo>
                <a:lnTo>
                  <a:pt x="617041" y="1375988"/>
                </a:lnTo>
                <a:lnTo>
                  <a:pt x="615962" y="1363310"/>
                </a:lnTo>
                <a:close/>
                <a:moveTo>
                  <a:pt x="4171907" y="1363227"/>
                </a:moveTo>
                <a:lnTo>
                  <a:pt x="4160038" y="1373882"/>
                </a:lnTo>
                <a:lnTo>
                  <a:pt x="4161117" y="1377119"/>
                </a:lnTo>
                <a:lnTo>
                  <a:pt x="4158959" y="1379277"/>
                </a:lnTo>
                <a:lnTo>
                  <a:pt x="4160038" y="1380356"/>
                </a:lnTo>
                <a:lnTo>
                  <a:pt x="4161117" y="1380356"/>
                </a:lnTo>
                <a:cubicBezTo>
                  <a:pt x="4161117" y="1378198"/>
                  <a:pt x="4162915" y="1377119"/>
                  <a:pt x="4166512" y="1377119"/>
                </a:cubicBezTo>
                <a:lnTo>
                  <a:pt x="4166512" y="1371724"/>
                </a:lnTo>
                <a:cubicBezTo>
                  <a:pt x="4170108" y="1368667"/>
                  <a:pt x="4171907" y="1365835"/>
                  <a:pt x="4171907" y="1363227"/>
                </a:cubicBezTo>
                <a:close/>
                <a:moveTo>
                  <a:pt x="4274008" y="1362148"/>
                </a:moveTo>
                <a:lnTo>
                  <a:pt x="4274008" y="1365385"/>
                </a:lnTo>
                <a:lnTo>
                  <a:pt x="4275087" y="1365385"/>
                </a:lnTo>
                <a:lnTo>
                  <a:pt x="4275087" y="1362148"/>
                </a:lnTo>
                <a:close/>
                <a:moveTo>
                  <a:pt x="5618321" y="1361557"/>
                </a:moveTo>
                <a:lnTo>
                  <a:pt x="5615084" y="1362637"/>
                </a:lnTo>
                <a:lnTo>
                  <a:pt x="5615084" y="1368032"/>
                </a:lnTo>
                <a:cubicBezTo>
                  <a:pt x="5615623" y="1372348"/>
                  <a:pt x="5616702" y="1374505"/>
                  <a:pt x="5618321" y="1374505"/>
                </a:cubicBezTo>
                <a:lnTo>
                  <a:pt x="5619400" y="1374505"/>
                </a:lnTo>
                <a:lnTo>
                  <a:pt x="5619400" y="1373426"/>
                </a:lnTo>
                <a:lnTo>
                  <a:pt x="5620479" y="1362637"/>
                </a:lnTo>
                <a:lnTo>
                  <a:pt x="5618321" y="1362637"/>
                </a:lnTo>
                <a:close/>
                <a:moveTo>
                  <a:pt x="609623" y="1361286"/>
                </a:moveTo>
                <a:lnTo>
                  <a:pt x="609623" y="1362230"/>
                </a:lnTo>
                <a:lnTo>
                  <a:pt x="611781" y="1362230"/>
                </a:lnTo>
                <a:lnTo>
                  <a:pt x="611781" y="1361286"/>
                </a:lnTo>
                <a:close/>
                <a:moveTo>
                  <a:pt x="186532" y="1361221"/>
                </a:moveTo>
                <a:lnTo>
                  <a:pt x="186532" y="1362300"/>
                </a:lnTo>
                <a:lnTo>
                  <a:pt x="189769" y="1362300"/>
                </a:lnTo>
                <a:lnTo>
                  <a:pt x="189769" y="1361221"/>
                </a:lnTo>
                <a:close/>
                <a:moveTo>
                  <a:pt x="169402" y="1361221"/>
                </a:moveTo>
                <a:lnTo>
                  <a:pt x="169402" y="1362300"/>
                </a:lnTo>
                <a:lnTo>
                  <a:pt x="171427" y="1362300"/>
                </a:lnTo>
                <a:lnTo>
                  <a:pt x="171427" y="1361221"/>
                </a:lnTo>
                <a:close/>
                <a:moveTo>
                  <a:pt x="108170" y="1361221"/>
                </a:moveTo>
                <a:lnTo>
                  <a:pt x="104933" y="1365537"/>
                </a:lnTo>
                <a:cubicBezTo>
                  <a:pt x="104933" y="1367695"/>
                  <a:pt x="107090" y="1369853"/>
                  <a:pt x="111407" y="1372011"/>
                </a:cubicBezTo>
                <a:lnTo>
                  <a:pt x="113430" y="1368774"/>
                </a:lnTo>
                <a:lnTo>
                  <a:pt x="113430" y="1363379"/>
                </a:lnTo>
                <a:lnTo>
                  <a:pt x="111407" y="1361221"/>
                </a:lnTo>
                <a:close/>
                <a:moveTo>
                  <a:pt x="4232062" y="1361069"/>
                </a:moveTo>
                <a:lnTo>
                  <a:pt x="4232062" y="1362148"/>
                </a:lnTo>
                <a:lnTo>
                  <a:pt x="4234220" y="1362148"/>
                </a:lnTo>
                <a:lnTo>
                  <a:pt x="4234220" y="1361069"/>
                </a:lnTo>
                <a:close/>
                <a:moveTo>
                  <a:pt x="3681244" y="1360883"/>
                </a:moveTo>
                <a:lnTo>
                  <a:pt x="3677872" y="1361962"/>
                </a:lnTo>
                <a:lnTo>
                  <a:pt x="3677872" y="1366278"/>
                </a:lnTo>
                <a:lnTo>
                  <a:pt x="3680030" y="1368436"/>
                </a:lnTo>
                <a:lnTo>
                  <a:pt x="3688797" y="1368436"/>
                </a:lnTo>
                <a:lnTo>
                  <a:pt x="3688797" y="1365199"/>
                </a:lnTo>
                <a:cubicBezTo>
                  <a:pt x="3688797" y="1363760"/>
                  <a:pt x="3686279" y="1362321"/>
                  <a:pt x="3681244" y="1360883"/>
                </a:cubicBezTo>
                <a:close/>
                <a:moveTo>
                  <a:pt x="1648408" y="1359938"/>
                </a:moveTo>
                <a:lnTo>
                  <a:pt x="1647329" y="1361017"/>
                </a:lnTo>
                <a:lnTo>
                  <a:pt x="1647329" y="1362096"/>
                </a:lnTo>
                <a:lnTo>
                  <a:pt x="1656230" y="1363310"/>
                </a:lnTo>
                <a:lnTo>
                  <a:pt x="1659467" y="1363310"/>
                </a:lnTo>
                <a:lnTo>
                  <a:pt x="1659467" y="1362096"/>
                </a:lnTo>
                <a:close/>
                <a:moveTo>
                  <a:pt x="3546773" y="1358725"/>
                </a:moveTo>
                <a:lnTo>
                  <a:pt x="3546773" y="1363041"/>
                </a:lnTo>
                <a:lnTo>
                  <a:pt x="3547852" y="1363041"/>
                </a:lnTo>
                <a:lnTo>
                  <a:pt x="3547852" y="1358725"/>
                </a:lnTo>
                <a:close/>
                <a:moveTo>
                  <a:pt x="199480" y="1357984"/>
                </a:moveTo>
                <a:lnTo>
                  <a:pt x="201503" y="1357984"/>
                </a:lnTo>
                <a:lnTo>
                  <a:pt x="201503" y="1359063"/>
                </a:lnTo>
                <a:lnTo>
                  <a:pt x="199480" y="1359063"/>
                </a:lnTo>
                <a:close/>
                <a:moveTo>
                  <a:pt x="2160381" y="1357831"/>
                </a:moveTo>
                <a:lnTo>
                  <a:pt x="2160381" y="1358910"/>
                </a:lnTo>
                <a:lnTo>
                  <a:pt x="2162540" y="1358910"/>
                </a:lnTo>
                <a:lnTo>
                  <a:pt x="2162540" y="1357831"/>
                </a:lnTo>
                <a:close/>
                <a:moveTo>
                  <a:pt x="623380" y="1356970"/>
                </a:moveTo>
                <a:lnTo>
                  <a:pt x="623380" y="1358049"/>
                </a:lnTo>
                <a:lnTo>
                  <a:pt x="628641" y="1358049"/>
                </a:lnTo>
                <a:lnTo>
                  <a:pt x="628641" y="1356970"/>
                </a:lnTo>
                <a:close/>
                <a:moveTo>
                  <a:pt x="3604230" y="1356567"/>
                </a:moveTo>
                <a:cubicBezTo>
                  <a:pt x="3604230" y="1358005"/>
                  <a:pt x="3603151" y="1358725"/>
                  <a:pt x="3600993" y="1358725"/>
                </a:cubicBezTo>
                <a:lnTo>
                  <a:pt x="3600993" y="1360883"/>
                </a:lnTo>
                <a:lnTo>
                  <a:pt x="3603151" y="1360883"/>
                </a:lnTo>
                <a:lnTo>
                  <a:pt x="3605309" y="1356567"/>
                </a:lnTo>
                <a:close/>
                <a:moveTo>
                  <a:pt x="722379" y="1355891"/>
                </a:moveTo>
                <a:lnTo>
                  <a:pt x="722379" y="1356970"/>
                </a:lnTo>
                <a:lnTo>
                  <a:pt x="724402" y="1356970"/>
                </a:lnTo>
                <a:lnTo>
                  <a:pt x="724402" y="1355891"/>
                </a:lnTo>
                <a:close/>
                <a:moveTo>
                  <a:pt x="582243" y="1354947"/>
                </a:moveTo>
                <a:cubicBezTo>
                  <a:pt x="582243" y="1356296"/>
                  <a:pt x="581210" y="1356970"/>
                  <a:pt x="579141" y="1356970"/>
                </a:cubicBezTo>
                <a:lnTo>
                  <a:pt x="579141" y="1359128"/>
                </a:lnTo>
                <a:lnTo>
                  <a:pt x="583322" y="1354947"/>
                </a:lnTo>
                <a:close/>
                <a:moveTo>
                  <a:pt x="8660809" y="1354545"/>
                </a:moveTo>
                <a:lnTo>
                  <a:pt x="8660809" y="1356704"/>
                </a:lnTo>
                <a:lnTo>
                  <a:pt x="8661888" y="1356704"/>
                </a:lnTo>
                <a:lnTo>
                  <a:pt x="8661888" y="1354545"/>
                </a:lnTo>
                <a:close/>
                <a:moveTo>
                  <a:pt x="2147298" y="1353515"/>
                </a:moveTo>
                <a:lnTo>
                  <a:pt x="2146220" y="1354594"/>
                </a:lnTo>
                <a:lnTo>
                  <a:pt x="2146220" y="1355673"/>
                </a:lnTo>
                <a:lnTo>
                  <a:pt x="2154851" y="1356752"/>
                </a:lnTo>
                <a:lnTo>
                  <a:pt x="2158224" y="1356752"/>
                </a:lnTo>
                <a:lnTo>
                  <a:pt x="2158224" y="1355673"/>
                </a:lnTo>
                <a:close/>
                <a:moveTo>
                  <a:pt x="4161117" y="1352437"/>
                </a:moveTo>
                <a:lnTo>
                  <a:pt x="4161117" y="1353516"/>
                </a:lnTo>
                <a:lnTo>
                  <a:pt x="4163275" y="1353516"/>
                </a:lnTo>
                <a:lnTo>
                  <a:pt x="4163275" y="1352437"/>
                </a:lnTo>
                <a:close/>
                <a:moveTo>
                  <a:pt x="2076893" y="1352436"/>
                </a:moveTo>
                <a:cubicBezTo>
                  <a:pt x="2073656" y="1353875"/>
                  <a:pt x="2071858" y="1355314"/>
                  <a:pt x="2071499" y="1356752"/>
                </a:cubicBezTo>
                <a:lnTo>
                  <a:pt x="2075814" y="1361068"/>
                </a:lnTo>
                <a:lnTo>
                  <a:pt x="2081209" y="1361068"/>
                </a:lnTo>
                <a:lnTo>
                  <a:pt x="2081209" y="1353515"/>
                </a:lnTo>
                <a:close/>
                <a:moveTo>
                  <a:pt x="553785" y="1351710"/>
                </a:moveTo>
                <a:cubicBezTo>
                  <a:pt x="547311" y="1351710"/>
                  <a:pt x="540297" y="1355577"/>
                  <a:pt x="532744" y="1363310"/>
                </a:cubicBezTo>
                <a:lnTo>
                  <a:pt x="526405" y="1365467"/>
                </a:lnTo>
                <a:lnTo>
                  <a:pt x="525461" y="1364388"/>
                </a:lnTo>
                <a:lnTo>
                  <a:pt x="522224" y="1370728"/>
                </a:lnTo>
                <a:lnTo>
                  <a:pt x="523303" y="1371807"/>
                </a:lnTo>
                <a:lnTo>
                  <a:pt x="524382" y="1371807"/>
                </a:lnTo>
                <a:cubicBezTo>
                  <a:pt x="524382" y="1369109"/>
                  <a:pt x="529643" y="1365243"/>
                  <a:pt x="540162" y="1360207"/>
                </a:cubicBezTo>
                <a:cubicBezTo>
                  <a:pt x="540162" y="1356521"/>
                  <a:pt x="544389" y="1354408"/>
                  <a:pt x="552840" y="1353868"/>
                </a:cubicBezTo>
                <a:lnTo>
                  <a:pt x="553785" y="1352789"/>
                </a:lnTo>
                <a:close/>
                <a:moveTo>
                  <a:pt x="3548931" y="1351172"/>
                </a:moveTo>
                <a:cubicBezTo>
                  <a:pt x="3547492" y="1351172"/>
                  <a:pt x="3546773" y="1352251"/>
                  <a:pt x="3546773" y="1354409"/>
                </a:cubicBezTo>
                <a:lnTo>
                  <a:pt x="3546773" y="1355488"/>
                </a:lnTo>
                <a:lnTo>
                  <a:pt x="3547852" y="1355488"/>
                </a:lnTo>
                <a:close/>
                <a:moveTo>
                  <a:pt x="554864" y="1350631"/>
                </a:moveTo>
                <a:lnTo>
                  <a:pt x="554864" y="1351710"/>
                </a:lnTo>
                <a:lnTo>
                  <a:pt x="558101" y="1351710"/>
                </a:lnTo>
                <a:lnTo>
                  <a:pt x="558101" y="1350631"/>
                </a:lnTo>
                <a:close/>
                <a:moveTo>
                  <a:pt x="3148770" y="1350497"/>
                </a:moveTo>
                <a:lnTo>
                  <a:pt x="3142296" y="1355892"/>
                </a:lnTo>
                <a:lnTo>
                  <a:pt x="3144454" y="1359264"/>
                </a:lnTo>
                <a:cubicBezTo>
                  <a:pt x="3149129" y="1356297"/>
                  <a:pt x="3152726" y="1354813"/>
                  <a:pt x="3155244" y="1354813"/>
                </a:cubicBezTo>
                <a:lnTo>
                  <a:pt x="3155244" y="1353734"/>
                </a:lnTo>
                <a:cubicBezTo>
                  <a:pt x="3154524" y="1351576"/>
                  <a:pt x="3152366" y="1350497"/>
                  <a:pt x="3148770" y="1350497"/>
                </a:cubicBezTo>
                <a:close/>
                <a:moveTo>
                  <a:pt x="4181618" y="1350279"/>
                </a:moveTo>
                <a:lnTo>
                  <a:pt x="4176223" y="1355674"/>
                </a:lnTo>
                <a:lnTo>
                  <a:pt x="4177302" y="1358911"/>
                </a:lnTo>
                <a:lnTo>
                  <a:pt x="4174065" y="1359990"/>
                </a:lnTo>
                <a:lnTo>
                  <a:pt x="4174065" y="1361069"/>
                </a:lnTo>
                <a:lnTo>
                  <a:pt x="4180539" y="1362148"/>
                </a:lnTo>
                <a:lnTo>
                  <a:pt x="4183776" y="1356753"/>
                </a:lnTo>
                <a:lnTo>
                  <a:pt x="4182697" y="1350279"/>
                </a:lnTo>
                <a:close/>
                <a:moveTo>
                  <a:pt x="2163619" y="1350278"/>
                </a:moveTo>
                <a:lnTo>
                  <a:pt x="2163619" y="1353515"/>
                </a:lnTo>
                <a:lnTo>
                  <a:pt x="2164698" y="1353515"/>
                </a:lnTo>
                <a:lnTo>
                  <a:pt x="2166856" y="1351357"/>
                </a:lnTo>
                <a:lnTo>
                  <a:pt x="2166856" y="1350278"/>
                </a:lnTo>
                <a:close/>
                <a:moveTo>
                  <a:pt x="2180883" y="1349064"/>
                </a:moveTo>
                <a:cubicBezTo>
                  <a:pt x="2178546" y="1349874"/>
                  <a:pt x="2177106" y="1351357"/>
                  <a:pt x="2176566" y="1353515"/>
                </a:cubicBezTo>
                <a:cubicBezTo>
                  <a:pt x="2177106" y="1361428"/>
                  <a:pt x="2178185" y="1365384"/>
                  <a:pt x="2179802" y="1365384"/>
                </a:cubicBezTo>
                <a:lnTo>
                  <a:pt x="2183040" y="1365384"/>
                </a:lnTo>
                <a:lnTo>
                  <a:pt x="2185198" y="1363227"/>
                </a:lnTo>
                <a:lnTo>
                  <a:pt x="2185198" y="1361068"/>
                </a:lnTo>
                <a:lnTo>
                  <a:pt x="2183040" y="1357831"/>
                </a:lnTo>
                <a:lnTo>
                  <a:pt x="2184119" y="1353515"/>
                </a:lnTo>
                <a:cubicBezTo>
                  <a:pt x="2183040" y="1350548"/>
                  <a:pt x="2181961" y="1349064"/>
                  <a:pt x="2180883" y="1349064"/>
                </a:cubicBezTo>
                <a:close/>
                <a:moveTo>
                  <a:pt x="1057128" y="1348743"/>
                </a:moveTo>
                <a:lnTo>
                  <a:pt x="1057128" y="1351980"/>
                </a:lnTo>
                <a:lnTo>
                  <a:pt x="1062522" y="1353059"/>
                </a:lnTo>
                <a:lnTo>
                  <a:pt x="1062522" y="1351980"/>
                </a:lnTo>
                <a:lnTo>
                  <a:pt x="1059286" y="1348743"/>
                </a:lnTo>
                <a:close/>
                <a:moveTo>
                  <a:pt x="3776466" y="1345777"/>
                </a:moveTo>
                <a:lnTo>
                  <a:pt x="3776466" y="1346856"/>
                </a:lnTo>
                <a:lnTo>
                  <a:pt x="3778759" y="1346856"/>
                </a:lnTo>
                <a:lnTo>
                  <a:pt x="3778759" y="1345777"/>
                </a:lnTo>
                <a:close/>
                <a:moveTo>
                  <a:pt x="724402" y="1345371"/>
                </a:moveTo>
                <a:lnTo>
                  <a:pt x="720221" y="1349687"/>
                </a:lnTo>
                <a:lnTo>
                  <a:pt x="720221" y="1350631"/>
                </a:lnTo>
                <a:lnTo>
                  <a:pt x="721300" y="1351710"/>
                </a:lnTo>
                <a:lnTo>
                  <a:pt x="721300" y="1352789"/>
                </a:lnTo>
                <a:cubicBezTo>
                  <a:pt x="725526" y="1351350"/>
                  <a:pt x="727639" y="1349957"/>
                  <a:pt x="727639" y="1348608"/>
                </a:cubicBezTo>
                <a:close/>
                <a:moveTo>
                  <a:pt x="619064" y="1345371"/>
                </a:moveTo>
                <a:lnTo>
                  <a:pt x="620143" y="1346450"/>
                </a:lnTo>
                <a:lnTo>
                  <a:pt x="617041" y="1350631"/>
                </a:lnTo>
                <a:lnTo>
                  <a:pt x="615962" y="1350631"/>
                </a:lnTo>
                <a:lnTo>
                  <a:pt x="615962" y="1349687"/>
                </a:lnTo>
                <a:cubicBezTo>
                  <a:pt x="617041" y="1346810"/>
                  <a:pt x="618075" y="1345371"/>
                  <a:pt x="619064" y="1345371"/>
                </a:cubicBezTo>
                <a:close/>
                <a:moveTo>
                  <a:pt x="3697429" y="1344698"/>
                </a:moveTo>
                <a:lnTo>
                  <a:pt x="3695271" y="1346856"/>
                </a:lnTo>
                <a:lnTo>
                  <a:pt x="3695271" y="1347935"/>
                </a:lnTo>
                <a:lnTo>
                  <a:pt x="3696350" y="1353330"/>
                </a:lnTo>
                <a:lnTo>
                  <a:pt x="3702824" y="1353330"/>
                </a:lnTo>
                <a:lnTo>
                  <a:pt x="3704982" y="1344698"/>
                </a:lnTo>
                <a:close/>
                <a:moveTo>
                  <a:pt x="5102032" y="1343889"/>
                </a:moveTo>
                <a:lnTo>
                  <a:pt x="5102032" y="1346047"/>
                </a:lnTo>
                <a:lnTo>
                  <a:pt x="5103111" y="1351442"/>
                </a:lnTo>
                <a:cubicBezTo>
                  <a:pt x="5092320" y="1358635"/>
                  <a:pt x="5086925" y="1364030"/>
                  <a:pt x="5086925" y="1367627"/>
                </a:cubicBezTo>
                <a:lnTo>
                  <a:pt x="5066424" y="1392578"/>
                </a:lnTo>
                <a:lnTo>
                  <a:pt x="5059815" y="1384891"/>
                </a:lnTo>
                <a:cubicBezTo>
                  <a:pt x="5058377" y="1384891"/>
                  <a:pt x="5057657" y="1386329"/>
                  <a:pt x="5057657" y="1389207"/>
                </a:cubicBezTo>
                <a:cubicBezTo>
                  <a:pt x="5054780" y="1394332"/>
                  <a:pt x="5051903" y="1396895"/>
                  <a:pt x="5049025" y="1396895"/>
                </a:cubicBezTo>
                <a:lnTo>
                  <a:pt x="5049025" y="1400132"/>
                </a:lnTo>
                <a:lnTo>
                  <a:pt x="5050104" y="1400132"/>
                </a:lnTo>
                <a:cubicBezTo>
                  <a:pt x="5055499" y="1400132"/>
                  <a:pt x="5060940" y="1397974"/>
                  <a:pt x="5066424" y="1393658"/>
                </a:cubicBezTo>
                <a:lnTo>
                  <a:pt x="5083688" y="1393658"/>
                </a:lnTo>
                <a:lnTo>
                  <a:pt x="5094478" y="1394737"/>
                </a:lnTo>
                <a:lnTo>
                  <a:pt x="5096636" y="1389207"/>
                </a:lnTo>
                <a:lnTo>
                  <a:pt x="5093399" y="1377338"/>
                </a:lnTo>
                <a:cubicBezTo>
                  <a:pt x="5098255" y="1373381"/>
                  <a:pt x="5106887" y="1370144"/>
                  <a:pt x="5119296" y="1367627"/>
                </a:cubicBezTo>
                <a:lnTo>
                  <a:pt x="5129007" y="1354679"/>
                </a:lnTo>
                <a:lnTo>
                  <a:pt x="5129007" y="1353600"/>
                </a:lnTo>
                <a:cubicBezTo>
                  <a:pt x="5128287" y="1351442"/>
                  <a:pt x="5126129" y="1350363"/>
                  <a:pt x="5122533" y="1350363"/>
                </a:cubicBezTo>
                <a:lnTo>
                  <a:pt x="5112822" y="1352521"/>
                </a:lnTo>
                <a:lnTo>
                  <a:pt x="5111743" y="1352521"/>
                </a:lnTo>
                <a:cubicBezTo>
                  <a:pt x="5107427" y="1352521"/>
                  <a:pt x="5105269" y="1350003"/>
                  <a:pt x="5105269" y="1344968"/>
                </a:cubicBezTo>
                <a:lnTo>
                  <a:pt x="5104190" y="1343889"/>
                </a:lnTo>
                <a:close/>
                <a:moveTo>
                  <a:pt x="4262139" y="1343805"/>
                </a:moveTo>
                <a:lnTo>
                  <a:pt x="4262139" y="1344884"/>
                </a:lnTo>
                <a:lnTo>
                  <a:pt x="4264297" y="1344884"/>
                </a:lnTo>
                <a:lnTo>
                  <a:pt x="4264297" y="1343805"/>
                </a:lnTo>
                <a:close/>
                <a:moveTo>
                  <a:pt x="3596677" y="1343484"/>
                </a:moveTo>
                <a:lnTo>
                  <a:pt x="3593440" y="1344698"/>
                </a:lnTo>
                <a:lnTo>
                  <a:pt x="3593440" y="1345777"/>
                </a:lnTo>
                <a:lnTo>
                  <a:pt x="3599914" y="1347935"/>
                </a:lnTo>
                <a:lnTo>
                  <a:pt x="3600993" y="1346856"/>
                </a:lnTo>
                <a:lnTo>
                  <a:pt x="3602072" y="1346856"/>
                </a:lnTo>
                <a:lnTo>
                  <a:pt x="3608546" y="1347935"/>
                </a:lnTo>
                <a:lnTo>
                  <a:pt x="3609625" y="1347935"/>
                </a:lnTo>
                <a:cubicBezTo>
                  <a:pt x="3609625" y="1346496"/>
                  <a:pt x="3607467" y="1345777"/>
                  <a:pt x="3603151" y="1345777"/>
                </a:cubicBezTo>
                <a:lnTo>
                  <a:pt x="3603151" y="1344698"/>
                </a:lnTo>
                <a:lnTo>
                  <a:pt x="3602072" y="1345777"/>
                </a:lnTo>
                <a:lnTo>
                  <a:pt x="3598835" y="1345777"/>
                </a:lnTo>
                <a:close/>
                <a:moveTo>
                  <a:pt x="3556619" y="1343484"/>
                </a:moveTo>
                <a:lnTo>
                  <a:pt x="3553382" y="1345777"/>
                </a:lnTo>
                <a:lnTo>
                  <a:pt x="3552303" y="1345777"/>
                </a:lnTo>
                <a:lnTo>
                  <a:pt x="3551224" y="1344698"/>
                </a:lnTo>
                <a:lnTo>
                  <a:pt x="3545694" y="1345777"/>
                </a:lnTo>
                <a:lnTo>
                  <a:pt x="3545694" y="1347935"/>
                </a:lnTo>
                <a:lnTo>
                  <a:pt x="3550010" y="1347935"/>
                </a:lnTo>
                <a:cubicBezTo>
                  <a:pt x="3552438" y="1347935"/>
                  <a:pt x="3555001" y="1346856"/>
                  <a:pt x="3557698" y="1344698"/>
                </a:cubicBezTo>
                <a:lnTo>
                  <a:pt x="3558777" y="1345777"/>
                </a:lnTo>
                <a:lnTo>
                  <a:pt x="3562014" y="1344698"/>
                </a:lnTo>
                <a:lnTo>
                  <a:pt x="3562014" y="1343484"/>
                </a:lnTo>
                <a:close/>
                <a:moveTo>
                  <a:pt x="1118360" y="1343213"/>
                </a:moveTo>
                <a:cubicBezTo>
                  <a:pt x="1116113" y="1343213"/>
                  <a:pt x="1114990" y="1345776"/>
                  <a:pt x="1114990" y="1350901"/>
                </a:cubicBezTo>
                <a:lnTo>
                  <a:pt x="1113911" y="1350901"/>
                </a:lnTo>
                <a:cubicBezTo>
                  <a:pt x="1115438" y="1355217"/>
                  <a:pt x="1116923" y="1357375"/>
                  <a:pt x="1118360" y="1357375"/>
                </a:cubicBezTo>
                <a:lnTo>
                  <a:pt x="1121597" y="1357375"/>
                </a:lnTo>
                <a:lnTo>
                  <a:pt x="1123755" y="1355217"/>
                </a:lnTo>
                <a:close/>
                <a:moveTo>
                  <a:pt x="2077972" y="1342591"/>
                </a:moveTo>
                <a:lnTo>
                  <a:pt x="2073656" y="1343669"/>
                </a:lnTo>
                <a:lnTo>
                  <a:pt x="2073656" y="1345827"/>
                </a:lnTo>
                <a:lnTo>
                  <a:pt x="2075814" y="1347986"/>
                </a:lnTo>
                <a:lnTo>
                  <a:pt x="2077972" y="1347986"/>
                </a:lnTo>
                <a:lnTo>
                  <a:pt x="2080130" y="1345827"/>
                </a:lnTo>
                <a:lnTo>
                  <a:pt x="2080130" y="1343669"/>
                </a:lnTo>
                <a:lnTo>
                  <a:pt x="2077972" y="1343669"/>
                </a:lnTo>
                <a:close/>
                <a:moveTo>
                  <a:pt x="8758594" y="1342542"/>
                </a:moveTo>
                <a:lnTo>
                  <a:pt x="8760887" y="1344700"/>
                </a:lnTo>
                <a:lnTo>
                  <a:pt x="8761966" y="1343620"/>
                </a:lnTo>
                <a:lnTo>
                  <a:pt x="8761966" y="1342542"/>
                </a:lnTo>
                <a:close/>
                <a:moveTo>
                  <a:pt x="1652860" y="1339707"/>
                </a:moveTo>
                <a:lnTo>
                  <a:pt x="1652860" y="1343078"/>
                </a:lnTo>
                <a:lnTo>
                  <a:pt x="1656230" y="1356566"/>
                </a:lnTo>
                <a:lnTo>
                  <a:pt x="1658389" y="1356566"/>
                </a:lnTo>
                <a:lnTo>
                  <a:pt x="1663919" y="1352115"/>
                </a:lnTo>
                <a:lnTo>
                  <a:pt x="1663919" y="1349822"/>
                </a:lnTo>
                <a:cubicBezTo>
                  <a:pt x="1659693" y="1343888"/>
                  <a:pt x="1656366" y="1340516"/>
                  <a:pt x="1653938" y="1339707"/>
                </a:cubicBezTo>
                <a:close/>
                <a:moveTo>
                  <a:pt x="4160038" y="1339489"/>
                </a:moveTo>
                <a:lnTo>
                  <a:pt x="4160038" y="1340568"/>
                </a:lnTo>
                <a:lnTo>
                  <a:pt x="4162196" y="1340568"/>
                </a:lnTo>
                <a:lnTo>
                  <a:pt x="4162196" y="1339489"/>
                </a:lnTo>
                <a:close/>
                <a:moveTo>
                  <a:pt x="58671" y="1338697"/>
                </a:moveTo>
                <a:lnTo>
                  <a:pt x="56512" y="1347329"/>
                </a:lnTo>
                <a:lnTo>
                  <a:pt x="56512" y="1351510"/>
                </a:lnTo>
                <a:lnTo>
                  <a:pt x="58671" y="1369853"/>
                </a:lnTo>
                <a:lnTo>
                  <a:pt x="57591" y="1369853"/>
                </a:lnTo>
                <a:lnTo>
                  <a:pt x="60828" y="1378485"/>
                </a:lnTo>
                <a:cubicBezTo>
                  <a:pt x="57951" y="1382531"/>
                  <a:pt x="56512" y="1385723"/>
                  <a:pt x="56512" y="1388061"/>
                </a:cubicBezTo>
                <a:cubicBezTo>
                  <a:pt x="57052" y="1392377"/>
                  <a:pt x="57771" y="1394535"/>
                  <a:pt x="58671" y="1394535"/>
                </a:cubicBezTo>
                <a:lnTo>
                  <a:pt x="57591" y="1399930"/>
                </a:lnTo>
                <a:cubicBezTo>
                  <a:pt x="57591" y="1407753"/>
                  <a:pt x="60468" y="1411664"/>
                  <a:pt x="66223" y="1411664"/>
                </a:cubicBezTo>
                <a:lnTo>
                  <a:pt x="68382" y="1411664"/>
                </a:lnTo>
                <a:lnTo>
                  <a:pt x="71618" y="1410586"/>
                </a:lnTo>
                <a:lnTo>
                  <a:pt x="73776" y="1412744"/>
                </a:lnTo>
                <a:lnTo>
                  <a:pt x="81329" y="1410586"/>
                </a:lnTo>
                <a:lnTo>
                  <a:pt x="81329" y="1402088"/>
                </a:lnTo>
                <a:lnTo>
                  <a:pt x="84432" y="1392377"/>
                </a:lnTo>
                <a:cubicBezTo>
                  <a:pt x="82543" y="1392377"/>
                  <a:pt x="81149" y="1387027"/>
                  <a:pt x="80250" y="1376327"/>
                </a:cubicBezTo>
                <a:lnTo>
                  <a:pt x="82409" y="1340855"/>
                </a:lnTo>
                <a:cubicBezTo>
                  <a:pt x="77013" y="1339416"/>
                  <a:pt x="69101" y="1338697"/>
                  <a:pt x="58671" y="1338697"/>
                </a:cubicBezTo>
                <a:close/>
                <a:moveTo>
                  <a:pt x="4148304" y="1338410"/>
                </a:moveTo>
                <a:lnTo>
                  <a:pt x="4148304" y="1339489"/>
                </a:lnTo>
                <a:lnTo>
                  <a:pt x="4151541" y="1339489"/>
                </a:lnTo>
                <a:lnTo>
                  <a:pt x="4151541" y="1338410"/>
                </a:lnTo>
                <a:close/>
                <a:moveTo>
                  <a:pt x="9186810" y="1338277"/>
                </a:moveTo>
                <a:lnTo>
                  <a:pt x="9184652" y="1340435"/>
                </a:lnTo>
                <a:lnTo>
                  <a:pt x="9185731" y="1341514"/>
                </a:lnTo>
                <a:lnTo>
                  <a:pt x="9188968" y="1341514"/>
                </a:lnTo>
                <a:lnTo>
                  <a:pt x="9188968" y="1340435"/>
                </a:lnTo>
                <a:close/>
                <a:moveTo>
                  <a:pt x="4698987" y="1338150"/>
                </a:moveTo>
                <a:cubicBezTo>
                  <a:pt x="4703752" y="1338150"/>
                  <a:pt x="4707754" y="1339993"/>
                  <a:pt x="4710991" y="1343680"/>
                </a:cubicBezTo>
                <a:lnTo>
                  <a:pt x="4714362" y="1342600"/>
                </a:lnTo>
                <a:cubicBezTo>
                  <a:pt x="4721825" y="1342600"/>
                  <a:pt x="4730592" y="1344758"/>
                  <a:pt x="4740663" y="1349075"/>
                </a:cubicBezTo>
                <a:cubicBezTo>
                  <a:pt x="4745608" y="1349075"/>
                  <a:pt x="4749250" y="1350558"/>
                  <a:pt x="4751588" y="1353526"/>
                </a:cubicBezTo>
                <a:lnTo>
                  <a:pt x="4752667" y="1353526"/>
                </a:lnTo>
                <a:lnTo>
                  <a:pt x="4752667" y="1356762"/>
                </a:lnTo>
                <a:lnTo>
                  <a:pt x="4740663" y="1365529"/>
                </a:lnTo>
                <a:cubicBezTo>
                  <a:pt x="4728614" y="1374521"/>
                  <a:pt x="4720926" y="1381489"/>
                  <a:pt x="4717599" y="1386435"/>
                </a:cubicBezTo>
                <a:lnTo>
                  <a:pt x="4712204" y="1388593"/>
                </a:lnTo>
                <a:lnTo>
                  <a:pt x="4710991" y="1387514"/>
                </a:lnTo>
                <a:lnTo>
                  <a:pt x="4709912" y="1387514"/>
                </a:lnTo>
                <a:lnTo>
                  <a:pt x="4705596" y="1388593"/>
                </a:lnTo>
                <a:lnTo>
                  <a:pt x="4700066" y="1387514"/>
                </a:lnTo>
                <a:lnTo>
                  <a:pt x="4700066" y="1389672"/>
                </a:lnTo>
                <a:lnTo>
                  <a:pt x="4698987" y="1389672"/>
                </a:lnTo>
                <a:cubicBezTo>
                  <a:pt x="4699706" y="1392100"/>
                  <a:pt x="4701189" y="1393583"/>
                  <a:pt x="4703438" y="1394123"/>
                </a:cubicBezTo>
                <a:lnTo>
                  <a:pt x="4709912" y="1391830"/>
                </a:lnTo>
                <a:lnTo>
                  <a:pt x="4709912" y="1393044"/>
                </a:lnTo>
                <a:lnTo>
                  <a:pt x="4713283" y="1391830"/>
                </a:lnTo>
                <a:lnTo>
                  <a:pt x="4720971" y="1393044"/>
                </a:lnTo>
                <a:lnTo>
                  <a:pt x="4725287" y="1388593"/>
                </a:lnTo>
                <a:lnTo>
                  <a:pt x="4732975" y="1388593"/>
                </a:lnTo>
                <a:lnTo>
                  <a:pt x="4739584" y="1389672"/>
                </a:lnTo>
                <a:lnTo>
                  <a:pt x="4743900" y="1387514"/>
                </a:lnTo>
                <a:lnTo>
                  <a:pt x="4749430" y="1388593"/>
                </a:lnTo>
                <a:lnTo>
                  <a:pt x="4752667" y="1388593"/>
                </a:lnTo>
                <a:lnTo>
                  <a:pt x="4752667" y="1387514"/>
                </a:lnTo>
                <a:cubicBezTo>
                  <a:pt x="4747542" y="1387514"/>
                  <a:pt x="4744979" y="1386390"/>
                  <a:pt x="4744979" y="1384142"/>
                </a:cubicBezTo>
                <a:lnTo>
                  <a:pt x="4761434" y="1365529"/>
                </a:lnTo>
                <a:cubicBezTo>
                  <a:pt x="4765660" y="1365529"/>
                  <a:pt x="4775551" y="1373936"/>
                  <a:pt x="4791106" y="1390751"/>
                </a:cubicBezTo>
                <a:lnTo>
                  <a:pt x="4791106" y="1391830"/>
                </a:lnTo>
                <a:cubicBezTo>
                  <a:pt x="4791106" y="1396955"/>
                  <a:pt x="4788544" y="1399518"/>
                  <a:pt x="4783418" y="1399518"/>
                </a:cubicBezTo>
                <a:lnTo>
                  <a:pt x="4780181" y="1399518"/>
                </a:lnTo>
                <a:cubicBezTo>
                  <a:pt x="4778653" y="1399518"/>
                  <a:pt x="4777889" y="1398079"/>
                  <a:pt x="4777889" y="1395202"/>
                </a:cubicBezTo>
                <a:lnTo>
                  <a:pt x="4776810" y="1395202"/>
                </a:lnTo>
                <a:cubicBezTo>
                  <a:pt x="4776810" y="1398079"/>
                  <a:pt x="4775730" y="1399518"/>
                  <a:pt x="4773572" y="1399518"/>
                </a:cubicBezTo>
                <a:lnTo>
                  <a:pt x="4758197" y="1399518"/>
                </a:lnTo>
                <a:cubicBezTo>
                  <a:pt x="4754150" y="1399518"/>
                  <a:pt x="4751228" y="1400641"/>
                  <a:pt x="4749430" y="1402890"/>
                </a:cubicBezTo>
                <a:cubicBezTo>
                  <a:pt x="4752577" y="1408195"/>
                  <a:pt x="4759141" y="1415118"/>
                  <a:pt x="4769122" y="1423660"/>
                </a:cubicBezTo>
                <a:cubicBezTo>
                  <a:pt x="4769122" y="1425908"/>
                  <a:pt x="4770246" y="1427032"/>
                  <a:pt x="4772493" y="1427032"/>
                </a:cubicBezTo>
                <a:lnTo>
                  <a:pt x="4773168" y="1427707"/>
                </a:lnTo>
                <a:lnTo>
                  <a:pt x="4766964" y="1433911"/>
                </a:lnTo>
                <a:lnTo>
                  <a:pt x="4760355" y="1433911"/>
                </a:lnTo>
                <a:cubicBezTo>
                  <a:pt x="4756938" y="1430944"/>
                  <a:pt x="4754016" y="1429460"/>
                  <a:pt x="4751588" y="1429460"/>
                </a:cubicBezTo>
                <a:lnTo>
                  <a:pt x="4732975" y="1436069"/>
                </a:lnTo>
                <a:lnTo>
                  <a:pt x="4728659" y="1436069"/>
                </a:lnTo>
                <a:cubicBezTo>
                  <a:pt x="4724793" y="1433192"/>
                  <a:pt x="4721465" y="1431753"/>
                  <a:pt x="4718678" y="1431753"/>
                </a:cubicBezTo>
                <a:lnTo>
                  <a:pt x="4706675" y="1433911"/>
                </a:lnTo>
                <a:lnTo>
                  <a:pt x="4705596" y="1433911"/>
                </a:lnTo>
                <a:cubicBezTo>
                  <a:pt x="4703168" y="1433911"/>
                  <a:pt x="4700605" y="1432787"/>
                  <a:pt x="4697908" y="1430539"/>
                </a:cubicBezTo>
                <a:lnTo>
                  <a:pt x="4670528" y="1437148"/>
                </a:lnTo>
                <a:lnTo>
                  <a:pt x="4664998" y="1445645"/>
                </a:lnTo>
                <a:lnTo>
                  <a:pt x="4662840" y="1445645"/>
                </a:lnTo>
                <a:lnTo>
                  <a:pt x="4659468" y="1442273"/>
                </a:lnTo>
                <a:lnTo>
                  <a:pt x="4656231" y="1443352"/>
                </a:lnTo>
                <a:lnTo>
                  <a:pt x="4656231" y="1444566"/>
                </a:lnTo>
                <a:cubicBezTo>
                  <a:pt x="4656231" y="1446004"/>
                  <a:pt x="4657310" y="1446724"/>
                  <a:pt x="4659468" y="1446724"/>
                </a:cubicBezTo>
                <a:lnTo>
                  <a:pt x="4660547" y="1447803"/>
                </a:lnTo>
                <a:lnTo>
                  <a:pt x="4660547" y="1448882"/>
                </a:lnTo>
                <a:lnTo>
                  <a:pt x="4654073" y="1463179"/>
                </a:lnTo>
                <a:lnTo>
                  <a:pt x="4662840" y="1463179"/>
                </a:lnTo>
                <a:lnTo>
                  <a:pt x="4666077" y="1461020"/>
                </a:lnTo>
                <a:lnTo>
                  <a:pt x="4670528" y="1462100"/>
                </a:lnTo>
                <a:lnTo>
                  <a:pt x="4679295" y="1461020"/>
                </a:lnTo>
                <a:lnTo>
                  <a:pt x="4698987" y="1466416"/>
                </a:lnTo>
                <a:lnTo>
                  <a:pt x="4701145" y="1466416"/>
                </a:lnTo>
                <a:cubicBezTo>
                  <a:pt x="4703932" y="1464258"/>
                  <a:pt x="4707214" y="1463179"/>
                  <a:pt x="4710991" y="1463179"/>
                </a:cubicBezTo>
                <a:lnTo>
                  <a:pt x="4724208" y="1463179"/>
                </a:lnTo>
                <a:lnTo>
                  <a:pt x="4732975" y="1461020"/>
                </a:lnTo>
                <a:lnTo>
                  <a:pt x="4738505" y="1461020"/>
                </a:lnTo>
                <a:cubicBezTo>
                  <a:pt x="4743450" y="1461740"/>
                  <a:pt x="4746013" y="1462819"/>
                  <a:pt x="4746193" y="1464258"/>
                </a:cubicBezTo>
                <a:cubicBezTo>
                  <a:pt x="4747811" y="1464258"/>
                  <a:pt x="4752172" y="1458773"/>
                  <a:pt x="4759276" y="1447803"/>
                </a:cubicBezTo>
                <a:lnTo>
                  <a:pt x="4766964" y="1441194"/>
                </a:lnTo>
                <a:lnTo>
                  <a:pt x="4768043" y="1441194"/>
                </a:lnTo>
                <a:cubicBezTo>
                  <a:pt x="4777214" y="1447219"/>
                  <a:pt x="4785621" y="1454547"/>
                  <a:pt x="4793264" y="1463179"/>
                </a:cubicBezTo>
                <a:lnTo>
                  <a:pt x="4793264" y="1465876"/>
                </a:lnTo>
                <a:cubicBezTo>
                  <a:pt x="4793264" y="1468483"/>
                  <a:pt x="4785981" y="1470327"/>
                  <a:pt x="4771414" y="1471406"/>
                </a:cubicBezTo>
                <a:lnTo>
                  <a:pt x="4765885" y="1468169"/>
                </a:lnTo>
                <a:lnTo>
                  <a:pt x="4759276" y="1468169"/>
                </a:lnTo>
                <a:lnTo>
                  <a:pt x="4756039" y="1470327"/>
                </a:lnTo>
                <a:lnTo>
                  <a:pt x="4751588" y="1470327"/>
                </a:lnTo>
                <a:cubicBezTo>
                  <a:pt x="4746463" y="1470327"/>
                  <a:pt x="4742461" y="1469608"/>
                  <a:pt x="4739584" y="1468169"/>
                </a:cubicBezTo>
                <a:lnTo>
                  <a:pt x="4732975" y="1469248"/>
                </a:lnTo>
                <a:cubicBezTo>
                  <a:pt x="4731177" y="1469248"/>
                  <a:pt x="4730098" y="1467765"/>
                  <a:pt x="4729738" y="1464797"/>
                </a:cubicBezTo>
                <a:lnTo>
                  <a:pt x="4727445" y="1464797"/>
                </a:lnTo>
                <a:lnTo>
                  <a:pt x="4729738" y="1468169"/>
                </a:lnTo>
                <a:lnTo>
                  <a:pt x="4728659" y="1469248"/>
                </a:lnTo>
                <a:lnTo>
                  <a:pt x="4722050" y="1469248"/>
                </a:lnTo>
                <a:lnTo>
                  <a:pt x="4722050" y="1467090"/>
                </a:lnTo>
                <a:lnTo>
                  <a:pt x="4709912" y="1469248"/>
                </a:lnTo>
                <a:lnTo>
                  <a:pt x="4709912" y="1477476"/>
                </a:lnTo>
                <a:lnTo>
                  <a:pt x="4717599" y="1477476"/>
                </a:lnTo>
                <a:lnTo>
                  <a:pt x="4734054" y="1486242"/>
                </a:lnTo>
                <a:lnTo>
                  <a:pt x="4734054" y="1483950"/>
                </a:lnTo>
                <a:lnTo>
                  <a:pt x="4735133" y="1483950"/>
                </a:lnTo>
                <a:cubicBezTo>
                  <a:pt x="4737741" y="1486197"/>
                  <a:pt x="4741787" y="1487681"/>
                  <a:pt x="4747272" y="1488400"/>
                </a:cubicBezTo>
                <a:lnTo>
                  <a:pt x="4751588" y="1487322"/>
                </a:lnTo>
                <a:cubicBezTo>
                  <a:pt x="4764806" y="1490738"/>
                  <a:pt x="4771414" y="1494739"/>
                  <a:pt x="4771414" y="1499325"/>
                </a:cubicBezTo>
                <a:lnTo>
                  <a:pt x="4774651" y="1499325"/>
                </a:lnTo>
                <a:lnTo>
                  <a:pt x="4774651" y="1498247"/>
                </a:lnTo>
                <a:lnTo>
                  <a:pt x="4773572" y="1495009"/>
                </a:lnTo>
                <a:lnTo>
                  <a:pt x="4776810" y="1492717"/>
                </a:lnTo>
                <a:lnTo>
                  <a:pt x="4778968" y="1492717"/>
                </a:lnTo>
                <a:cubicBezTo>
                  <a:pt x="4789038" y="1492717"/>
                  <a:pt x="4796007" y="1495279"/>
                  <a:pt x="4799873" y="1500405"/>
                </a:cubicBezTo>
                <a:lnTo>
                  <a:pt x="4798794" y="1501483"/>
                </a:lnTo>
                <a:lnTo>
                  <a:pt x="4798794" y="1502697"/>
                </a:lnTo>
                <a:lnTo>
                  <a:pt x="4799873" y="1505934"/>
                </a:lnTo>
                <a:cubicBezTo>
                  <a:pt x="4796906" y="1507193"/>
                  <a:pt x="4790702" y="1515960"/>
                  <a:pt x="4781260" y="1532235"/>
                </a:cubicBezTo>
                <a:lnTo>
                  <a:pt x="4780181" y="1537765"/>
                </a:lnTo>
                <a:lnTo>
                  <a:pt x="4783418" y="1547611"/>
                </a:lnTo>
                <a:lnTo>
                  <a:pt x="4782339" y="1548689"/>
                </a:lnTo>
                <a:lnTo>
                  <a:pt x="4781260" y="1548689"/>
                </a:lnTo>
                <a:cubicBezTo>
                  <a:pt x="4776315" y="1548689"/>
                  <a:pt x="4771549" y="1546127"/>
                  <a:pt x="4766964" y="1541002"/>
                </a:cubicBezTo>
                <a:lnTo>
                  <a:pt x="4763727" y="1539923"/>
                </a:lnTo>
                <a:lnTo>
                  <a:pt x="4762648" y="1541002"/>
                </a:lnTo>
                <a:lnTo>
                  <a:pt x="4761434" y="1541002"/>
                </a:lnTo>
                <a:lnTo>
                  <a:pt x="4742821" y="1534393"/>
                </a:lnTo>
                <a:lnTo>
                  <a:pt x="4742821" y="1542081"/>
                </a:lnTo>
                <a:cubicBezTo>
                  <a:pt x="4740663" y="1544868"/>
                  <a:pt x="4739584" y="1547431"/>
                  <a:pt x="4739584" y="1549768"/>
                </a:cubicBezTo>
                <a:cubicBezTo>
                  <a:pt x="4742461" y="1552916"/>
                  <a:pt x="4743900" y="1555838"/>
                  <a:pt x="4743900" y="1558535"/>
                </a:cubicBezTo>
                <a:lnTo>
                  <a:pt x="4743900" y="1560694"/>
                </a:lnTo>
                <a:cubicBezTo>
                  <a:pt x="4743900" y="1562222"/>
                  <a:pt x="4741742" y="1563706"/>
                  <a:pt x="4737426" y="1565144"/>
                </a:cubicBezTo>
                <a:lnTo>
                  <a:pt x="4737426" y="1566224"/>
                </a:lnTo>
                <a:lnTo>
                  <a:pt x="4740663" y="1567302"/>
                </a:lnTo>
                <a:lnTo>
                  <a:pt x="4738505" y="1573911"/>
                </a:lnTo>
                <a:cubicBezTo>
                  <a:pt x="4742821" y="1580295"/>
                  <a:pt x="4744979" y="1586500"/>
                  <a:pt x="4744979" y="1592524"/>
                </a:cubicBezTo>
                <a:cubicBezTo>
                  <a:pt x="4743720" y="1599088"/>
                  <a:pt x="4742281" y="1602370"/>
                  <a:pt x="4740663" y="1602370"/>
                </a:cubicBezTo>
                <a:lnTo>
                  <a:pt x="4738505" y="1602370"/>
                </a:lnTo>
                <a:cubicBezTo>
                  <a:pt x="4725107" y="1602370"/>
                  <a:pt x="4717060" y="1600572"/>
                  <a:pt x="4714362" y="1596975"/>
                </a:cubicBezTo>
                <a:lnTo>
                  <a:pt x="4713283" y="1596975"/>
                </a:lnTo>
                <a:lnTo>
                  <a:pt x="4708833" y="1605742"/>
                </a:lnTo>
                <a:lnTo>
                  <a:pt x="4705596" y="1605742"/>
                </a:lnTo>
                <a:cubicBezTo>
                  <a:pt x="4696783" y="1603853"/>
                  <a:pt x="4692378" y="1602010"/>
                  <a:pt x="4692378" y="1600212"/>
                </a:cubicBezTo>
                <a:lnTo>
                  <a:pt x="4692378" y="1599133"/>
                </a:lnTo>
                <a:lnTo>
                  <a:pt x="4695750" y="1592524"/>
                </a:lnTo>
                <a:cubicBezTo>
                  <a:pt x="4692063" y="1587039"/>
                  <a:pt x="4690220" y="1582273"/>
                  <a:pt x="4690220" y="1578227"/>
                </a:cubicBezTo>
                <a:lnTo>
                  <a:pt x="4690220" y="1547611"/>
                </a:lnTo>
                <a:lnTo>
                  <a:pt x="4692378" y="1538844"/>
                </a:lnTo>
                <a:cubicBezTo>
                  <a:pt x="4690939" y="1535517"/>
                  <a:pt x="4690220" y="1530752"/>
                  <a:pt x="4690220" y="1524547"/>
                </a:cubicBezTo>
                <a:lnTo>
                  <a:pt x="4690220" y="1515780"/>
                </a:lnTo>
                <a:lnTo>
                  <a:pt x="4684690" y="1501483"/>
                </a:lnTo>
                <a:cubicBezTo>
                  <a:pt x="4686218" y="1497167"/>
                  <a:pt x="4690624" y="1495009"/>
                  <a:pt x="4697908" y="1495009"/>
                </a:cubicBezTo>
                <a:lnTo>
                  <a:pt x="4702224" y="1500405"/>
                </a:lnTo>
                <a:lnTo>
                  <a:pt x="4705596" y="1499325"/>
                </a:lnTo>
                <a:lnTo>
                  <a:pt x="4705596" y="1496088"/>
                </a:lnTo>
                <a:cubicBezTo>
                  <a:pt x="4699751" y="1487816"/>
                  <a:pt x="4696829" y="1479948"/>
                  <a:pt x="4696829" y="1472485"/>
                </a:cubicBezTo>
                <a:lnTo>
                  <a:pt x="4696829" y="1470327"/>
                </a:lnTo>
                <a:lnTo>
                  <a:pt x="4678216" y="1471406"/>
                </a:lnTo>
                <a:lnTo>
                  <a:pt x="4669314" y="1471406"/>
                </a:lnTo>
                <a:lnTo>
                  <a:pt x="4664998" y="1470327"/>
                </a:lnTo>
                <a:cubicBezTo>
                  <a:pt x="4653309" y="1470327"/>
                  <a:pt x="4644902" y="1474868"/>
                  <a:pt x="4639776" y="1483950"/>
                </a:cubicBezTo>
                <a:lnTo>
                  <a:pt x="4629930" y="1493795"/>
                </a:lnTo>
                <a:lnTo>
                  <a:pt x="4629930" y="1495009"/>
                </a:lnTo>
                <a:cubicBezTo>
                  <a:pt x="4629930" y="1495909"/>
                  <a:pt x="4633212" y="1497347"/>
                  <a:pt x="4639776" y="1499325"/>
                </a:cubicBezTo>
                <a:lnTo>
                  <a:pt x="4646385" y="1507014"/>
                </a:lnTo>
                <a:cubicBezTo>
                  <a:pt x="4646385" y="1511779"/>
                  <a:pt x="4643103" y="1514701"/>
                  <a:pt x="4636539" y="1515780"/>
                </a:cubicBezTo>
                <a:lnTo>
                  <a:pt x="4636539" y="1521310"/>
                </a:lnTo>
                <a:lnTo>
                  <a:pt x="4638697" y="1524547"/>
                </a:lnTo>
                <a:lnTo>
                  <a:pt x="4638697" y="1532235"/>
                </a:lnTo>
                <a:lnTo>
                  <a:pt x="4637618" y="1533314"/>
                </a:lnTo>
                <a:lnTo>
                  <a:pt x="4638697" y="1534393"/>
                </a:lnTo>
                <a:lnTo>
                  <a:pt x="4638697" y="1538844"/>
                </a:lnTo>
                <a:lnTo>
                  <a:pt x="4636539" y="1547611"/>
                </a:lnTo>
                <a:lnTo>
                  <a:pt x="4638697" y="1559615"/>
                </a:lnTo>
                <a:cubicBezTo>
                  <a:pt x="4630605" y="1571843"/>
                  <a:pt x="4625120" y="1578452"/>
                  <a:pt x="4622242" y="1579441"/>
                </a:cubicBezTo>
                <a:lnTo>
                  <a:pt x="4620084" y="1579441"/>
                </a:lnTo>
                <a:cubicBezTo>
                  <a:pt x="4620084" y="1576834"/>
                  <a:pt x="4617881" y="1572787"/>
                  <a:pt x="4613476" y="1567302"/>
                </a:cubicBezTo>
                <a:lnTo>
                  <a:pt x="4613476" y="1561907"/>
                </a:lnTo>
                <a:lnTo>
                  <a:pt x="4618871" y="1555298"/>
                </a:lnTo>
                <a:lnTo>
                  <a:pt x="4615634" y="1549768"/>
                </a:lnTo>
                <a:lnTo>
                  <a:pt x="4616713" y="1545453"/>
                </a:lnTo>
                <a:lnTo>
                  <a:pt x="4613476" y="1545453"/>
                </a:lnTo>
                <a:cubicBezTo>
                  <a:pt x="4613476" y="1547970"/>
                  <a:pt x="4611992" y="1551252"/>
                  <a:pt x="4609025" y="1555298"/>
                </a:cubicBezTo>
                <a:cubicBezTo>
                  <a:pt x="4611093" y="1557996"/>
                  <a:pt x="4612936" y="1565279"/>
                  <a:pt x="4614555" y="1577148"/>
                </a:cubicBezTo>
                <a:cubicBezTo>
                  <a:pt x="4618241" y="1577328"/>
                  <a:pt x="4620084" y="1578452"/>
                  <a:pt x="4620084" y="1580520"/>
                </a:cubicBezTo>
                <a:cubicBezTo>
                  <a:pt x="4610553" y="1589962"/>
                  <a:pt x="4603584" y="1594682"/>
                  <a:pt x="4599179" y="1594682"/>
                </a:cubicBezTo>
                <a:cubicBezTo>
                  <a:pt x="4593334" y="1602775"/>
                  <a:pt x="4583129" y="1606821"/>
                  <a:pt x="4568562" y="1606821"/>
                </a:cubicBezTo>
                <a:lnTo>
                  <a:pt x="4565190" y="1607900"/>
                </a:lnTo>
                <a:cubicBezTo>
                  <a:pt x="4564470" y="1602055"/>
                  <a:pt x="4563391" y="1599133"/>
                  <a:pt x="4561953" y="1599133"/>
                </a:cubicBezTo>
                <a:lnTo>
                  <a:pt x="4560874" y="1599133"/>
                </a:lnTo>
                <a:cubicBezTo>
                  <a:pt x="4560874" y="1602819"/>
                  <a:pt x="4559750" y="1604662"/>
                  <a:pt x="4557502" y="1604662"/>
                </a:cubicBezTo>
                <a:lnTo>
                  <a:pt x="4555344" y="1604662"/>
                </a:lnTo>
                <a:lnTo>
                  <a:pt x="4553186" y="1602370"/>
                </a:lnTo>
                <a:cubicBezTo>
                  <a:pt x="4564516" y="1590681"/>
                  <a:pt x="4571439" y="1584836"/>
                  <a:pt x="4573957" y="1584836"/>
                </a:cubicBezTo>
                <a:cubicBezTo>
                  <a:pt x="4576205" y="1579531"/>
                  <a:pt x="4579487" y="1575170"/>
                  <a:pt x="4583803" y="1571753"/>
                </a:cubicBezTo>
                <a:cubicBezTo>
                  <a:pt x="4583803" y="1562762"/>
                  <a:pt x="4587130" y="1554355"/>
                  <a:pt x="4593784" y="1546532"/>
                </a:cubicBezTo>
                <a:lnTo>
                  <a:pt x="4593784" y="1544239"/>
                </a:lnTo>
                <a:lnTo>
                  <a:pt x="4591491" y="1541002"/>
                </a:lnTo>
                <a:lnTo>
                  <a:pt x="4592570" y="1533314"/>
                </a:lnTo>
                <a:lnTo>
                  <a:pt x="4592570" y="1528998"/>
                </a:lnTo>
                <a:lnTo>
                  <a:pt x="4591491" y="1524547"/>
                </a:lnTo>
                <a:lnTo>
                  <a:pt x="4592570" y="1521310"/>
                </a:lnTo>
                <a:lnTo>
                  <a:pt x="4589333" y="1517938"/>
                </a:lnTo>
                <a:cubicBezTo>
                  <a:pt x="4584387" y="1521805"/>
                  <a:pt x="4574901" y="1524727"/>
                  <a:pt x="4560874" y="1526705"/>
                </a:cubicBezTo>
                <a:cubicBezTo>
                  <a:pt x="4560874" y="1528594"/>
                  <a:pt x="4554265" y="1530796"/>
                  <a:pt x="4541047" y="1533314"/>
                </a:cubicBezTo>
                <a:lnTo>
                  <a:pt x="4538889" y="1530077"/>
                </a:lnTo>
                <a:lnTo>
                  <a:pt x="4538889" y="1526705"/>
                </a:lnTo>
                <a:lnTo>
                  <a:pt x="4555344" y="1517938"/>
                </a:lnTo>
                <a:lnTo>
                  <a:pt x="4566269" y="1505934"/>
                </a:lnTo>
                <a:cubicBezTo>
                  <a:pt x="4571574" y="1503147"/>
                  <a:pt x="4577418" y="1498741"/>
                  <a:pt x="4583803" y="1492717"/>
                </a:cubicBezTo>
                <a:cubicBezTo>
                  <a:pt x="4586590" y="1486872"/>
                  <a:pt x="4589513" y="1483950"/>
                  <a:pt x="4592570" y="1483950"/>
                </a:cubicBezTo>
                <a:cubicBezTo>
                  <a:pt x="4596256" y="1480173"/>
                  <a:pt x="4598100" y="1475992"/>
                  <a:pt x="4598100" y="1471406"/>
                </a:cubicBezTo>
                <a:lnTo>
                  <a:pt x="4579487" y="1471406"/>
                </a:lnTo>
                <a:cubicBezTo>
                  <a:pt x="4568517" y="1471406"/>
                  <a:pt x="4563032" y="1470102"/>
                  <a:pt x="4563032" y="1467495"/>
                </a:cubicBezTo>
                <a:lnTo>
                  <a:pt x="4561953" y="1464258"/>
                </a:lnTo>
                <a:lnTo>
                  <a:pt x="4563032" y="1463179"/>
                </a:lnTo>
                <a:lnTo>
                  <a:pt x="4587175" y="1463179"/>
                </a:lnTo>
                <a:lnTo>
                  <a:pt x="4595942" y="1461020"/>
                </a:lnTo>
                <a:lnTo>
                  <a:pt x="4604709" y="1463179"/>
                </a:lnTo>
                <a:cubicBezTo>
                  <a:pt x="4607226" y="1462999"/>
                  <a:pt x="4611587" y="1455671"/>
                  <a:pt x="4617792" y="1441194"/>
                </a:cubicBezTo>
                <a:cubicBezTo>
                  <a:pt x="4617432" y="1439036"/>
                  <a:pt x="4615634" y="1436473"/>
                  <a:pt x="4612397" y="1433506"/>
                </a:cubicBezTo>
                <a:lnTo>
                  <a:pt x="4618871" y="1429191"/>
                </a:lnTo>
                <a:lnTo>
                  <a:pt x="4621163" y="1429191"/>
                </a:lnTo>
                <a:cubicBezTo>
                  <a:pt x="4622602" y="1429191"/>
                  <a:pt x="4623321" y="1430269"/>
                  <a:pt x="4623321" y="1432427"/>
                </a:cubicBezTo>
                <a:lnTo>
                  <a:pt x="4625479" y="1432427"/>
                </a:lnTo>
                <a:lnTo>
                  <a:pt x="4626558" y="1429191"/>
                </a:lnTo>
                <a:cubicBezTo>
                  <a:pt x="4622962" y="1429191"/>
                  <a:pt x="4621163" y="1428067"/>
                  <a:pt x="4621163" y="1425818"/>
                </a:cubicBezTo>
                <a:cubicBezTo>
                  <a:pt x="4623141" y="1424020"/>
                  <a:pt x="4624580" y="1418940"/>
                  <a:pt x="4625479" y="1410577"/>
                </a:cubicBezTo>
                <a:cubicBezTo>
                  <a:pt x="4627008" y="1410577"/>
                  <a:pt x="4627772" y="1407835"/>
                  <a:pt x="4627772" y="1402350"/>
                </a:cubicBezTo>
                <a:lnTo>
                  <a:pt x="4627772" y="1400192"/>
                </a:lnTo>
                <a:lnTo>
                  <a:pt x="4622242" y="1401271"/>
                </a:lnTo>
                <a:cubicBezTo>
                  <a:pt x="4607765" y="1400552"/>
                  <a:pt x="4597515" y="1399158"/>
                  <a:pt x="4591491" y="1397090"/>
                </a:cubicBezTo>
                <a:cubicBezTo>
                  <a:pt x="4586905" y="1397090"/>
                  <a:pt x="4582544" y="1398484"/>
                  <a:pt x="4578408" y="1401271"/>
                </a:cubicBezTo>
                <a:cubicBezTo>
                  <a:pt x="4570135" y="1397585"/>
                  <a:pt x="4562447" y="1395742"/>
                  <a:pt x="4555344" y="1395742"/>
                </a:cubicBezTo>
                <a:lnTo>
                  <a:pt x="4552107" y="1396820"/>
                </a:lnTo>
                <a:cubicBezTo>
                  <a:pt x="4549859" y="1395921"/>
                  <a:pt x="4548735" y="1394258"/>
                  <a:pt x="4548735" y="1391830"/>
                </a:cubicBezTo>
                <a:lnTo>
                  <a:pt x="4548735" y="1390751"/>
                </a:lnTo>
                <a:lnTo>
                  <a:pt x="4550893" y="1388593"/>
                </a:lnTo>
                <a:lnTo>
                  <a:pt x="4555344" y="1389672"/>
                </a:lnTo>
                <a:lnTo>
                  <a:pt x="4564111" y="1388593"/>
                </a:lnTo>
                <a:cubicBezTo>
                  <a:pt x="4577239" y="1392279"/>
                  <a:pt x="4586725" y="1394123"/>
                  <a:pt x="4592570" y="1394123"/>
                </a:cubicBezTo>
                <a:cubicBezTo>
                  <a:pt x="4599224" y="1394123"/>
                  <a:pt x="4604709" y="1390796"/>
                  <a:pt x="4609025" y="1384142"/>
                </a:cubicBezTo>
                <a:cubicBezTo>
                  <a:pt x="4609025" y="1381984"/>
                  <a:pt x="4606102" y="1376903"/>
                  <a:pt x="4600258" y="1368901"/>
                </a:cubicBezTo>
                <a:cubicBezTo>
                  <a:pt x="4600258" y="1365214"/>
                  <a:pt x="4598100" y="1363371"/>
                  <a:pt x="4593784" y="1363371"/>
                </a:cubicBezTo>
                <a:cubicBezTo>
                  <a:pt x="4593784" y="1356088"/>
                  <a:pt x="4591221" y="1352447"/>
                  <a:pt x="4586096" y="1352447"/>
                </a:cubicBezTo>
                <a:lnTo>
                  <a:pt x="4584882" y="1351367"/>
                </a:lnTo>
                <a:lnTo>
                  <a:pt x="4584882" y="1349075"/>
                </a:lnTo>
                <a:cubicBezTo>
                  <a:pt x="4589827" y="1343949"/>
                  <a:pt x="4593154" y="1341386"/>
                  <a:pt x="4594863" y="1341386"/>
                </a:cubicBezTo>
                <a:lnTo>
                  <a:pt x="4613476" y="1345838"/>
                </a:lnTo>
                <a:lnTo>
                  <a:pt x="4624400" y="1344758"/>
                </a:lnTo>
                <a:cubicBezTo>
                  <a:pt x="4636089" y="1352401"/>
                  <a:pt x="4641934" y="1358246"/>
                  <a:pt x="4641934" y="1362292"/>
                </a:cubicBezTo>
                <a:lnTo>
                  <a:pt x="4636539" y="1368901"/>
                </a:lnTo>
                <a:lnTo>
                  <a:pt x="4638697" y="1371059"/>
                </a:lnTo>
                <a:lnTo>
                  <a:pt x="4644092" y="1369980"/>
                </a:lnTo>
                <a:lnTo>
                  <a:pt x="4646385" y="1373217"/>
                </a:lnTo>
                <a:cubicBezTo>
                  <a:pt x="4641260" y="1382029"/>
                  <a:pt x="4636854" y="1386435"/>
                  <a:pt x="4633167" y="1386435"/>
                </a:cubicBezTo>
                <a:cubicBezTo>
                  <a:pt x="4631009" y="1386435"/>
                  <a:pt x="4629930" y="1388233"/>
                  <a:pt x="4629930" y="1391830"/>
                </a:cubicBezTo>
                <a:cubicBezTo>
                  <a:pt x="4629930" y="1393358"/>
                  <a:pt x="4631009" y="1394123"/>
                  <a:pt x="4633167" y="1394123"/>
                </a:cubicBezTo>
                <a:lnTo>
                  <a:pt x="4639776" y="1391830"/>
                </a:lnTo>
                <a:lnTo>
                  <a:pt x="4652994" y="1391830"/>
                </a:lnTo>
                <a:cubicBezTo>
                  <a:pt x="4652994" y="1389672"/>
                  <a:pt x="4653713" y="1388593"/>
                  <a:pt x="4655152" y="1388593"/>
                </a:cubicBezTo>
                <a:lnTo>
                  <a:pt x="4656231" y="1388593"/>
                </a:lnTo>
                <a:lnTo>
                  <a:pt x="4666077" y="1395202"/>
                </a:lnTo>
                <a:cubicBezTo>
                  <a:pt x="4682172" y="1392953"/>
                  <a:pt x="4690220" y="1388908"/>
                  <a:pt x="4690220" y="1383063"/>
                </a:cubicBezTo>
                <a:lnTo>
                  <a:pt x="4690220" y="1381984"/>
                </a:lnTo>
                <a:lnTo>
                  <a:pt x="4688062" y="1375375"/>
                </a:lnTo>
                <a:lnTo>
                  <a:pt x="4693457" y="1366608"/>
                </a:lnTo>
                <a:cubicBezTo>
                  <a:pt x="4693457" y="1363551"/>
                  <a:pt x="4694581" y="1360269"/>
                  <a:pt x="4696829" y="1356762"/>
                </a:cubicBezTo>
                <a:lnTo>
                  <a:pt x="4692378" y="1347995"/>
                </a:lnTo>
                <a:lnTo>
                  <a:pt x="4692378" y="1346917"/>
                </a:lnTo>
                <a:cubicBezTo>
                  <a:pt x="4692378" y="1342511"/>
                  <a:pt x="4694581" y="1339588"/>
                  <a:pt x="4698987" y="1338150"/>
                </a:cubicBezTo>
                <a:close/>
                <a:moveTo>
                  <a:pt x="3095898" y="1337549"/>
                </a:moveTo>
                <a:cubicBezTo>
                  <a:pt x="3090863" y="1342584"/>
                  <a:pt x="3087266" y="1345102"/>
                  <a:pt x="3085108" y="1345102"/>
                </a:cubicBezTo>
                <a:lnTo>
                  <a:pt x="3085108" y="1346181"/>
                </a:lnTo>
                <a:lnTo>
                  <a:pt x="3089424" y="1350497"/>
                </a:lnTo>
                <a:lnTo>
                  <a:pt x="3091582" y="1350497"/>
                </a:lnTo>
                <a:cubicBezTo>
                  <a:pt x="3093740" y="1350497"/>
                  <a:pt x="3095898" y="1346541"/>
                  <a:pt x="3098056" y="1338628"/>
                </a:cubicBezTo>
                <a:lnTo>
                  <a:pt x="3096977" y="1337549"/>
                </a:lnTo>
                <a:close/>
                <a:moveTo>
                  <a:pt x="4154643" y="1337331"/>
                </a:moveTo>
                <a:lnTo>
                  <a:pt x="4154643" y="1338410"/>
                </a:lnTo>
                <a:lnTo>
                  <a:pt x="4158959" y="1338410"/>
                </a:lnTo>
                <a:lnTo>
                  <a:pt x="4158959" y="1337331"/>
                </a:lnTo>
                <a:close/>
                <a:moveTo>
                  <a:pt x="3710377" y="1337010"/>
                </a:moveTo>
                <a:lnTo>
                  <a:pt x="3710377" y="1338089"/>
                </a:lnTo>
                <a:lnTo>
                  <a:pt x="3712535" y="1338089"/>
                </a:lnTo>
                <a:lnTo>
                  <a:pt x="3712535" y="1337010"/>
                </a:lnTo>
                <a:close/>
                <a:moveTo>
                  <a:pt x="3570646" y="1337010"/>
                </a:moveTo>
                <a:lnTo>
                  <a:pt x="3567409" y="1338089"/>
                </a:lnTo>
                <a:lnTo>
                  <a:pt x="3567409" y="1339168"/>
                </a:lnTo>
                <a:lnTo>
                  <a:pt x="3568488" y="1339168"/>
                </a:lnTo>
                <a:lnTo>
                  <a:pt x="3573883" y="1338089"/>
                </a:lnTo>
                <a:lnTo>
                  <a:pt x="3573883" y="1337010"/>
                </a:lnTo>
                <a:close/>
                <a:moveTo>
                  <a:pt x="6668973" y="1336741"/>
                </a:moveTo>
                <a:lnTo>
                  <a:pt x="6665601" y="1337820"/>
                </a:lnTo>
                <a:lnTo>
                  <a:pt x="6665601" y="1338899"/>
                </a:lnTo>
                <a:lnTo>
                  <a:pt x="6666680" y="1338899"/>
                </a:lnTo>
                <a:lnTo>
                  <a:pt x="6670052" y="1337820"/>
                </a:lnTo>
                <a:lnTo>
                  <a:pt x="6670052" y="1336741"/>
                </a:lnTo>
                <a:close/>
                <a:moveTo>
                  <a:pt x="7684204" y="1336606"/>
                </a:moveTo>
                <a:cubicBezTo>
                  <a:pt x="7684204" y="1341732"/>
                  <a:pt x="7680967" y="1346138"/>
                  <a:pt x="7674493" y="1349824"/>
                </a:cubicBezTo>
                <a:lnTo>
                  <a:pt x="7676651" y="1356299"/>
                </a:lnTo>
                <a:cubicBezTo>
                  <a:pt x="7683035" y="1356299"/>
                  <a:pt x="7687396" y="1351218"/>
                  <a:pt x="7689734" y="1341058"/>
                </a:cubicBezTo>
                <a:close/>
                <a:moveTo>
                  <a:pt x="5180934" y="1336336"/>
                </a:moveTo>
                <a:lnTo>
                  <a:pt x="5180934" y="1338494"/>
                </a:lnTo>
                <a:lnTo>
                  <a:pt x="5183092" y="1338494"/>
                </a:lnTo>
                <a:close/>
                <a:moveTo>
                  <a:pt x="3599914" y="1335931"/>
                </a:moveTo>
                <a:lnTo>
                  <a:pt x="3597756" y="1341326"/>
                </a:lnTo>
                <a:lnTo>
                  <a:pt x="3597756" y="1342405"/>
                </a:lnTo>
                <a:lnTo>
                  <a:pt x="3598835" y="1342405"/>
                </a:lnTo>
                <a:lnTo>
                  <a:pt x="3600993" y="1337010"/>
                </a:lnTo>
                <a:lnTo>
                  <a:pt x="3600993" y="1335931"/>
                </a:lnTo>
                <a:close/>
                <a:moveTo>
                  <a:pt x="549603" y="1335930"/>
                </a:moveTo>
                <a:lnTo>
                  <a:pt x="546501" y="1337009"/>
                </a:lnTo>
                <a:lnTo>
                  <a:pt x="546501" y="1338088"/>
                </a:lnTo>
                <a:lnTo>
                  <a:pt x="547445" y="1338088"/>
                </a:lnTo>
                <a:lnTo>
                  <a:pt x="552840" y="1337009"/>
                </a:lnTo>
                <a:lnTo>
                  <a:pt x="552840" y="1335930"/>
                </a:lnTo>
                <a:close/>
                <a:moveTo>
                  <a:pt x="578062" y="1334851"/>
                </a:moveTo>
                <a:lnTo>
                  <a:pt x="576983" y="1338088"/>
                </a:lnTo>
                <a:lnTo>
                  <a:pt x="576983" y="1339167"/>
                </a:lnTo>
                <a:lnTo>
                  <a:pt x="578062" y="1339167"/>
                </a:lnTo>
                <a:lnTo>
                  <a:pt x="579141" y="1335930"/>
                </a:lnTo>
                <a:lnTo>
                  <a:pt x="579141" y="1334851"/>
                </a:lnTo>
                <a:close/>
                <a:moveTo>
                  <a:pt x="35066" y="1334381"/>
                </a:moveTo>
                <a:lnTo>
                  <a:pt x="35066" y="1336539"/>
                </a:lnTo>
                <a:lnTo>
                  <a:pt x="36145" y="1336539"/>
                </a:lnTo>
                <a:lnTo>
                  <a:pt x="36145" y="1334381"/>
                </a:lnTo>
                <a:close/>
                <a:moveTo>
                  <a:pt x="1544824" y="1334177"/>
                </a:moveTo>
                <a:lnTo>
                  <a:pt x="1550353" y="1335256"/>
                </a:lnTo>
                <a:lnTo>
                  <a:pt x="1550353" y="1336335"/>
                </a:lnTo>
                <a:cubicBezTo>
                  <a:pt x="1550353" y="1338043"/>
                  <a:pt x="1547745" y="1339167"/>
                  <a:pt x="1542530" y="1339707"/>
                </a:cubicBezTo>
                <a:lnTo>
                  <a:pt x="1541452" y="1338627"/>
                </a:lnTo>
                <a:cubicBezTo>
                  <a:pt x="1542530" y="1335660"/>
                  <a:pt x="1543655" y="1334177"/>
                  <a:pt x="1544824" y="1334177"/>
                </a:cubicBezTo>
                <a:close/>
                <a:moveTo>
                  <a:pt x="5614005" y="1331346"/>
                </a:moveTo>
                <a:lnTo>
                  <a:pt x="5611847" y="1342136"/>
                </a:lnTo>
                <a:lnTo>
                  <a:pt x="5612926" y="1343215"/>
                </a:lnTo>
                <a:lnTo>
                  <a:pt x="5615084" y="1343215"/>
                </a:lnTo>
                <a:lnTo>
                  <a:pt x="5618321" y="1332425"/>
                </a:lnTo>
                <a:lnTo>
                  <a:pt x="5617242" y="1331346"/>
                </a:lnTo>
                <a:close/>
                <a:moveTo>
                  <a:pt x="1690355" y="1329726"/>
                </a:moveTo>
                <a:cubicBezTo>
                  <a:pt x="1700694" y="1329726"/>
                  <a:pt x="1705865" y="1332333"/>
                  <a:pt x="1705865" y="1337549"/>
                </a:cubicBezTo>
                <a:lnTo>
                  <a:pt x="1699255" y="1339707"/>
                </a:lnTo>
                <a:cubicBezTo>
                  <a:pt x="1691163" y="1338268"/>
                  <a:pt x="1687118" y="1336425"/>
                  <a:pt x="1687118" y="1334177"/>
                </a:cubicBezTo>
                <a:close/>
                <a:moveTo>
                  <a:pt x="5608610" y="1329323"/>
                </a:moveTo>
                <a:lnTo>
                  <a:pt x="5604429" y="1334583"/>
                </a:lnTo>
                <a:cubicBezTo>
                  <a:pt x="5606497" y="1334583"/>
                  <a:pt x="5607531" y="1336021"/>
                  <a:pt x="5607531" y="1338899"/>
                </a:cubicBezTo>
                <a:lnTo>
                  <a:pt x="5606587" y="1342136"/>
                </a:lnTo>
                <a:lnTo>
                  <a:pt x="5607531" y="1348610"/>
                </a:lnTo>
                <a:lnTo>
                  <a:pt x="5607531" y="1352925"/>
                </a:lnTo>
                <a:lnTo>
                  <a:pt x="5605508" y="1357242"/>
                </a:lnTo>
                <a:lnTo>
                  <a:pt x="5606587" y="1360478"/>
                </a:lnTo>
                <a:lnTo>
                  <a:pt x="5602271" y="1364794"/>
                </a:lnTo>
                <a:lnTo>
                  <a:pt x="5603350" y="1364794"/>
                </a:lnTo>
                <a:lnTo>
                  <a:pt x="5607531" y="1359400"/>
                </a:lnTo>
                <a:lnTo>
                  <a:pt x="5606587" y="1358321"/>
                </a:lnTo>
                <a:lnTo>
                  <a:pt x="5606587" y="1357242"/>
                </a:lnTo>
                <a:cubicBezTo>
                  <a:pt x="5607756" y="1357242"/>
                  <a:pt x="5608790" y="1354724"/>
                  <a:pt x="5609689" y="1349689"/>
                </a:cubicBezTo>
                <a:lnTo>
                  <a:pt x="5610768" y="1349689"/>
                </a:lnTo>
                <a:lnTo>
                  <a:pt x="5609689" y="1342136"/>
                </a:lnTo>
                <a:lnTo>
                  <a:pt x="5609689" y="1339977"/>
                </a:lnTo>
                <a:lnTo>
                  <a:pt x="5610768" y="1338899"/>
                </a:lnTo>
                <a:lnTo>
                  <a:pt x="5607531" y="1332425"/>
                </a:lnTo>
                <a:close/>
                <a:moveTo>
                  <a:pt x="5599034" y="1329323"/>
                </a:moveTo>
                <a:lnTo>
                  <a:pt x="5601192" y="1331346"/>
                </a:lnTo>
                <a:lnTo>
                  <a:pt x="5601192" y="1329323"/>
                </a:lnTo>
                <a:close/>
                <a:moveTo>
                  <a:pt x="6630399" y="1329053"/>
                </a:moveTo>
                <a:lnTo>
                  <a:pt x="6640244" y="1332290"/>
                </a:lnTo>
                <a:lnTo>
                  <a:pt x="6645774" y="1330132"/>
                </a:lnTo>
                <a:lnTo>
                  <a:pt x="6647932" y="1333504"/>
                </a:lnTo>
                <a:lnTo>
                  <a:pt x="6643616" y="1337820"/>
                </a:lnTo>
                <a:lnTo>
                  <a:pt x="6638086" y="1336741"/>
                </a:lnTo>
                <a:lnTo>
                  <a:pt x="6629185" y="1336741"/>
                </a:lnTo>
                <a:lnTo>
                  <a:pt x="6625948" y="1333504"/>
                </a:lnTo>
                <a:close/>
                <a:moveTo>
                  <a:pt x="1526075" y="1328512"/>
                </a:moveTo>
                <a:lnTo>
                  <a:pt x="1527155" y="1328512"/>
                </a:lnTo>
                <a:cubicBezTo>
                  <a:pt x="1531201" y="1334536"/>
                  <a:pt x="1535247" y="1337549"/>
                  <a:pt x="1539294" y="1337549"/>
                </a:cubicBezTo>
                <a:lnTo>
                  <a:pt x="1539294" y="1340920"/>
                </a:lnTo>
                <a:lnTo>
                  <a:pt x="1528234" y="1342000"/>
                </a:lnTo>
                <a:cubicBezTo>
                  <a:pt x="1525266" y="1342000"/>
                  <a:pt x="1523064" y="1340516"/>
                  <a:pt x="1521625" y="1337549"/>
                </a:cubicBezTo>
                <a:lnTo>
                  <a:pt x="1521625" y="1336335"/>
                </a:lnTo>
                <a:cubicBezTo>
                  <a:pt x="1521625" y="1332288"/>
                  <a:pt x="1523109" y="1329681"/>
                  <a:pt x="1526075" y="1328512"/>
                </a:cubicBezTo>
                <a:close/>
                <a:moveTo>
                  <a:pt x="5646375" y="1328244"/>
                </a:moveTo>
                <a:cubicBezTo>
                  <a:pt x="5642778" y="1330042"/>
                  <a:pt x="5640980" y="1332874"/>
                  <a:pt x="5640980" y="1336741"/>
                </a:cubicBezTo>
                <a:lnTo>
                  <a:pt x="5640980" y="1352925"/>
                </a:lnTo>
                <a:lnTo>
                  <a:pt x="5643138" y="1355084"/>
                </a:lnTo>
                <a:lnTo>
                  <a:pt x="5657030" y="1355084"/>
                </a:lnTo>
                <a:lnTo>
                  <a:pt x="5660267" y="1358321"/>
                </a:lnTo>
                <a:lnTo>
                  <a:pt x="5660267" y="1359400"/>
                </a:lnTo>
                <a:cubicBezTo>
                  <a:pt x="5660267" y="1362277"/>
                  <a:pt x="5657030" y="1363715"/>
                  <a:pt x="5650556" y="1363715"/>
                </a:cubicBezTo>
                <a:lnTo>
                  <a:pt x="5633427" y="1386240"/>
                </a:lnTo>
                <a:cubicBezTo>
                  <a:pt x="5630010" y="1397749"/>
                  <a:pt x="5625334" y="1403503"/>
                  <a:pt x="5619400" y="1403503"/>
                </a:cubicBezTo>
                <a:cubicBezTo>
                  <a:pt x="5614724" y="1405662"/>
                  <a:pt x="5611487" y="1408899"/>
                  <a:pt x="5609689" y="1413215"/>
                </a:cubicBezTo>
                <a:lnTo>
                  <a:pt x="5601192" y="1420633"/>
                </a:lnTo>
                <a:lnTo>
                  <a:pt x="5601192" y="1421711"/>
                </a:lnTo>
                <a:lnTo>
                  <a:pt x="5603350" y="1421711"/>
                </a:lnTo>
                <a:cubicBezTo>
                  <a:pt x="5610453" y="1421892"/>
                  <a:pt x="5614005" y="1422611"/>
                  <a:pt x="5614005" y="1423870"/>
                </a:cubicBezTo>
                <a:lnTo>
                  <a:pt x="5630190" y="1419554"/>
                </a:lnTo>
                <a:lnTo>
                  <a:pt x="5634506" y="1419554"/>
                </a:lnTo>
                <a:lnTo>
                  <a:pt x="5643138" y="1421711"/>
                </a:lnTo>
                <a:lnTo>
                  <a:pt x="5646375" y="1421711"/>
                </a:lnTo>
                <a:lnTo>
                  <a:pt x="5647454" y="1420633"/>
                </a:lnTo>
                <a:lnTo>
                  <a:pt x="5648533" y="1420633"/>
                </a:lnTo>
                <a:lnTo>
                  <a:pt x="5647454" y="1402425"/>
                </a:lnTo>
                <a:lnTo>
                  <a:pt x="5647454" y="1392714"/>
                </a:lnTo>
                <a:lnTo>
                  <a:pt x="5648533" y="1388398"/>
                </a:lnTo>
                <a:lnTo>
                  <a:pt x="5645296" y="1377608"/>
                </a:lnTo>
                <a:lnTo>
                  <a:pt x="5651635" y="1374505"/>
                </a:lnTo>
                <a:lnTo>
                  <a:pt x="5658109" y="1376529"/>
                </a:lnTo>
                <a:lnTo>
                  <a:pt x="5664583" y="1376529"/>
                </a:lnTo>
                <a:lnTo>
                  <a:pt x="5673215" y="1374505"/>
                </a:lnTo>
                <a:lnTo>
                  <a:pt x="5675373" y="1374505"/>
                </a:lnTo>
                <a:cubicBezTo>
                  <a:pt x="5679689" y="1378731"/>
                  <a:pt x="5684005" y="1381205"/>
                  <a:pt x="5688321" y="1381924"/>
                </a:cubicBezTo>
                <a:lnTo>
                  <a:pt x="5688321" y="1386240"/>
                </a:lnTo>
                <a:lnTo>
                  <a:pt x="5691558" y="1386240"/>
                </a:lnTo>
                <a:cubicBezTo>
                  <a:pt x="5691558" y="1383363"/>
                  <a:pt x="5692278" y="1381924"/>
                  <a:pt x="5693716" y="1381924"/>
                </a:cubicBezTo>
                <a:lnTo>
                  <a:pt x="5696818" y="1381924"/>
                </a:lnTo>
                <a:cubicBezTo>
                  <a:pt x="5704012" y="1385161"/>
                  <a:pt x="5707608" y="1387319"/>
                  <a:pt x="5707608" y="1388398"/>
                </a:cubicBezTo>
                <a:cubicBezTo>
                  <a:pt x="5705630" y="1391994"/>
                  <a:pt x="5702753" y="1393793"/>
                  <a:pt x="5698976" y="1393793"/>
                </a:cubicBezTo>
                <a:lnTo>
                  <a:pt x="5700055" y="1401346"/>
                </a:lnTo>
                <a:cubicBezTo>
                  <a:pt x="5700055" y="1402785"/>
                  <a:pt x="5698617" y="1403503"/>
                  <a:pt x="5695739" y="1403503"/>
                </a:cubicBezTo>
                <a:lnTo>
                  <a:pt x="5695739" y="1404583"/>
                </a:lnTo>
                <a:cubicBezTo>
                  <a:pt x="5700055" y="1404583"/>
                  <a:pt x="5702213" y="1408179"/>
                  <a:pt x="5702213" y="1415373"/>
                </a:cubicBezTo>
                <a:lnTo>
                  <a:pt x="5702213" y="1416451"/>
                </a:lnTo>
                <a:cubicBezTo>
                  <a:pt x="5699336" y="1420678"/>
                  <a:pt x="5697897" y="1423870"/>
                  <a:pt x="5697897" y="1426028"/>
                </a:cubicBezTo>
                <a:lnTo>
                  <a:pt x="5697897" y="1427107"/>
                </a:lnTo>
                <a:lnTo>
                  <a:pt x="5698976" y="1427107"/>
                </a:lnTo>
                <a:lnTo>
                  <a:pt x="5716240" y="1413215"/>
                </a:lnTo>
                <a:lnTo>
                  <a:pt x="5722714" y="1412136"/>
                </a:lnTo>
                <a:lnTo>
                  <a:pt x="5722714" y="1411057"/>
                </a:lnTo>
                <a:lnTo>
                  <a:pt x="5720556" y="1407820"/>
                </a:lnTo>
                <a:lnTo>
                  <a:pt x="5721635" y="1402425"/>
                </a:lnTo>
                <a:cubicBezTo>
                  <a:pt x="5719118" y="1401885"/>
                  <a:pt x="5715161" y="1393253"/>
                  <a:pt x="5709766" y="1376529"/>
                </a:cubicBezTo>
                <a:cubicBezTo>
                  <a:pt x="5702933" y="1371943"/>
                  <a:pt x="5697897" y="1367312"/>
                  <a:pt x="5694660" y="1362637"/>
                </a:cubicBezTo>
                <a:lnTo>
                  <a:pt x="5678610" y="1363715"/>
                </a:lnTo>
                <a:lnTo>
                  <a:pt x="5668899" y="1363715"/>
                </a:lnTo>
                <a:lnTo>
                  <a:pt x="5666741" y="1361557"/>
                </a:lnTo>
                <a:lnTo>
                  <a:pt x="5666741" y="1359400"/>
                </a:lnTo>
                <a:cubicBezTo>
                  <a:pt x="5666741" y="1358141"/>
                  <a:pt x="5669259" y="1356702"/>
                  <a:pt x="5674294" y="1355084"/>
                </a:cubicBezTo>
                <a:lnTo>
                  <a:pt x="5684005" y="1357242"/>
                </a:lnTo>
                <a:cubicBezTo>
                  <a:pt x="5689760" y="1356702"/>
                  <a:pt x="5692637" y="1355624"/>
                  <a:pt x="5692637" y="1354005"/>
                </a:cubicBezTo>
                <a:lnTo>
                  <a:pt x="5692637" y="1352925"/>
                </a:lnTo>
                <a:lnTo>
                  <a:pt x="5690479" y="1339977"/>
                </a:lnTo>
                <a:lnTo>
                  <a:pt x="5694660" y="1328244"/>
                </a:lnTo>
                <a:lnTo>
                  <a:pt x="5689400" y="1328244"/>
                </a:lnTo>
                <a:lnTo>
                  <a:pt x="5685084" y="1331346"/>
                </a:lnTo>
                <a:lnTo>
                  <a:pt x="5677531" y="1331346"/>
                </a:lnTo>
                <a:cubicBezTo>
                  <a:pt x="5674834" y="1329278"/>
                  <a:pt x="5671597" y="1328244"/>
                  <a:pt x="5667820" y="1328244"/>
                </a:cubicBezTo>
                <a:close/>
                <a:moveTo>
                  <a:pt x="3206092" y="1326759"/>
                </a:moveTo>
                <a:cubicBezTo>
                  <a:pt x="3206092" y="1328737"/>
                  <a:pt x="3201416" y="1330895"/>
                  <a:pt x="3192065" y="1333233"/>
                </a:cubicBezTo>
                <a:cubicBezTo>
                  <a:pt x="3192065" y="1336650"/>
                  <a:pt x="3189187" y="1338808"/>
                  <a:pt x="3183433" y="1339707"/>
                </a:cubicBezTo>
                <a:cubicBezTo>
                  <a:pt x="3182354" y="1339707"/>
                  <a:pt x="3180915" y="1337189"/>
                  <a:pt x="3179117" y="1332154"/>
                </a:cubicBezTo>
                <a:cubicBezTo>
                  <a:pt x="3173722" y="1334852"/>
                  <a:pt x="3170844" y="1337010"/>
                  <a:pt x="3170485" y="1338628"/>
                </a:cubicBezTo>
                <a:lnTo>
                  <a:pt x="3170485" y="1341865"/>
                </a:lnTo>
                <a:cubicBezTo>
                  <a:pt x="3174081" y="1342045"/>
                  <a:pt x="3175880" y="1343124"/>
                  <a:pt x="3175880" y="1345102"/>
                </a:cubicBezTo>
                <a:lnTo>
                  <a:pt x="3175880" y="1350497"/>
                </a:lnTo>
                <a:lnTo>
                  <a:pt x="3172643" y="1354813"/>
                </a:lnTo>
                <a:lnTo>
                  <a:pt x="3172643" y="1355892"/>
                </a:lnTo>
                <a:lnTo>
                  <a:pt x="3180196" y="1354813"/>
                </a:lnTo>
                <a:lnTo>
                  <a:pt x="3189907" y="1354813"/>
                </a:lnTo>
                <a:lnTo>
                  <a:pt x="3196381" y="1360343"/>
                </a:lnTo>
                <a:lnTo>
                  <a:pt x="3207171" y="1354813"/>
                </a:lnTo>
                <a:lnTo>
                  <a:pt x="3212566" y="1354813"/>
                </a:lnTo>
                <a:lnTo>
                  <a:pt x="3213645" y="1355892"/>
                </a:lnTo>
                <a:lnTo>
                  <a:pt x="3214724" y="1355892"/>
                </a:lnTo>
                <a:lnTo>
                  <a:pt x="3216882" y="1352655"/>
                </a:lnTo>
                <a:lnTo>
                  <a:pt x="3216882" y="1351576"/>
                </a:lnTo>
                <a:cubicBezTo>
                  <a:pt x="3216882" y="1350137"/>
                  <a:pt x="3215443" y="1349418"/>
                  <a:pt x="3212566" y="1349418"/>
                </a:cubicBezTo>
                <a:cubicBezTo>
                  <a:pt x="3210767" y="1344742"/>
                  <a:pt x="3208969" y="1342225"/>
                  <a:pt x="3207171" y="1341865"/>
                </a:cubicBezTo>
                <a:lnTo>
                  <a:pt x="3208250" y="1337549"/>
                </a:lnTo>
                <a:lnTo>
                  <a:pt x="3207171" y="1332154"/>
                </a:lnTo>
                <a:lnTo>
                  <a:pt x="3208250" y="1327838"/>
                </a:lnTo>
                <a:lnTo>
                  <a:pt x="3207171" y="1326759"/>
                </a:lnTo>
                <a:close/>
                <a:moveTo>
                  <a:pt x="8753199" y="1326222"/>
                </a:moveTo>
                <a:lnTo>
                  <a:pt x="8751041" y="1332830"/>
                </a:lnTo>
                <a:lnTo>
                  <a:pt x="8758594" y="1338226"/>
                </a:lnTo>
                <a:lnTo>
                  <a:pt x="8764124" y="1331751"/>
                </a:lnTo>
                <a:lnTo>
                  <a:pt x="8764124" y="1329459"/>
                </a:lnTo>
                <a:cubicBezTo>
                  <a:pt x="8764124" y="1327301"/>
                  <a:pt x="8760482" y="1326222"/>
                  <a:pt x="8753199" y="1326222"/>
                </a:cubicBezTo>
                <a:close/>
                <a:moveTo>
                  <a:pt x="1117281" y="1324600"/>
                </a:moveTo>
                <a:lnTo>
                  <a:pt x="1113911" y="1327972"/>
                </a:lnTo>
                <a:lnTo>
                  <a:pt x="1114990" y="1329051"/>
                </a:lnTo>
                <a:cubicBezTo>
                  <a:pt x="1120114" y="1328332"/>
                  <a:pt x="1122676" y="1327208"/>
                  <a:pt x="1122676" y="1325679"/>
                </a:cubicBezTo>
                <a:close/>
                <a:moveTo>
                  <a:pt x="1080057" y="1324600"/>
                </a:moveTo>
                <a:lnTo>
                  <a:pt x="1080057" y="1325679"/>
                </a:lnTo>
                <a:lnTo>
                  <a:pt x="1084373" y="1339976"/>
                </a:lnTo>
                <a:lnTo>
                  <a:pt x="1081136" y="1354138"/>
                </a:lnTo>
                <a:lnTo>
                  <a:pt x="1082214" y="1357375"/>
                </a:lnTo>
                <a:lnTo>
                  <a:pt x="1093139" y="1356296"/>
                </a:lnTo>
                <a:lnTo>
                  <a:pt x="1095298" y="1356296"/>
                </a:lnTo>
                <a:lnTo>
                  <a:pt x="1095298" y="1341055"/>
                </a:lnTo>
                <a:cubicBezTo>
                  <a:pt x="1095298" y="1334851"/>
                  <a:pt x="1094578" y="1330085"/>
                  <a:pt x="1093139" y="1326758"/>
                </a:cubicBezTo>
                <a:lnTo>
                  <a:pt x="1092061" y="1327972"/>
                </a:lnTo>
                <a:lnTo>
                  <a:pt x="1088824" y="1327972"/>
                </a:lnTo>
                <a:lnTo>
                  <a:pt x="1084373" y="1324600"/>
                </a:lnTo>
                <a:close/>
                <a:moveTo>
                  <a:pt x="1658389" y="1324061"/>
                </a:moveTo>
                <a:cubicBezTo>
                  <a:pt x="1655960" y="1324780"/>
                  <a:pt x="1654477" y="1326264"/>
                  <a:pt x="1653938" y="1328512"/>
                </a:cubicBezTo>
                <a:lnTo>
                  <a:pt x="1655017" y="1331884"/>
                </a:lnTo>
                <a:lnTo>
                  <a:pt x="1658389" y="1331884"/>
                </a:lnTo>
                <a:cubicBezTo>
                  <a:pt x="1659827" y="1331884"/>
                  <a:pt x="1660547" y="1330760"/>
                  <a:pt x="1660547" y="1328512"/>
                </a:cubicBezTo>
                <a:close/>
                <a:moveTo>
                  <a:pt x="5649612" y="1323927"/>
                </a:moveTo>
                <a:lnTo>
                  <a:pt x="5649612" y="1325007"/>
                </a:lnTo>
                <a:lnTo>
                  <a:pt x="5652714" y="1325007"/>
                </a:lnTo>
                <a:lnTo>
                  <a:pt x="5652714" y="1323927"/>
                </a:lnTo>
                <a:close/>
                <a:moveTo>
                  <a:pt x="3075397" y="1323522"/>
                </a:moveTo>
                <a:lnTo>
                  <a:pt x="3075397" y="1325680"/>
                </a:lnTo>
                <a:cubicBezTo>
                  <a:pt x="3076476" y="1328557"/>
                  <a:pt x="3077555" y="1329996"/>
                  <a:pt x="3078634" y="1329996"/>
                </a:cubicBezTo>
                <a:lnTo>
                  <a:pt x="3079713" y="1329996"/>
                </a:lnTo>
                <a:lnTo>
                  <a:pt x="3079713" y="1328917"/>
                </a:lnTo>
                <a:cubicBezTo>
                  <a:pt x="3078275" y="1325680"/>
                  <a:pt x="3076836" y="1323882"/>
                  <a:pt x="3075397" y="1323522"/>
                </a:cubicBezTo>
                <a:close/>
                <a:moveTo>
                  <a:pt x="1176358" y="1323522"/>
                </a:moveTo>
                <a:lnTo>
                  <a:pt x="1176358" y="1327972"/>
                </a:lnTo>
                <a:lnTo>
                  <a:pt x="1178516" y="1331209"/>
                </a:lnTo>
                <a:lnTo>
                  <a:pt x="1178516" y="1334446"/>
                </a:lnTo>
                <a:cubicBezTo>
                  <a:pt x="1175906" y="1334446"/>
                  <a:pt x="1173704" y="1336649"/>
                  <a:pt x="1171906" y="1341055"/>
                </a:cubicBezTo>
                <a:cubicBezTo>
                  <a:pt x="1173344" y="1341055"/>
                  <a:pt x="1174064" y="1342134"/>
                  <a:pt x="1174064" y="1344292"/>
                </a:cubicBezTo>
                <a:cubicBezTo>
                  <a:pt x="1177930" y="1344292"/>
                  <a:pt x="1180133" y="1346855"/>
                  <a:pt x="1180673" y="1351980"/>
                </a:cubicBezTo>
                <a:lnTo>
                  <a:pt x="1183910" y="1351980"/>
                </a:lnTo>
                <a:lnTo>
                  <a:pt x="1186203" y="1349822"/>
                </a:lnTo>
                <a:lnTo>
                  <a:pt x="1181752" y="1345371"/>
                </a:lnTo>
                <a:cubicBezTo>
                  <a:pt x="1182111" y="1339707"/>
                  <a:pt x="1183956" y="1335345"/>
                  <a:pt x="1187283" y="1332288"/>
                </a:cubicBezTo>
                <a:lnTo>
                  <a:pt x="1187283" y="1327972"/>
                </a:lnTo>
                <a:lnTo>
                  <a:pt x="1179595" y="1323522"/>
                </a:lnTo>
                <a:close/>
                <a:moveTo>
                  <a:pt x="9191126" y="1323171"/>
                </a:moveTo>
                <a:cubicBezTo>
                  <a:pt x="9191126" y="1325329"/>
                  <a:pt x="9189687" y="1327487"/>
                  <a:pt x="9186810" y="1329645"/>
                </a:cubicBezTo>
                <a:lnTo>
                  <a:pt x="9190047" y="1329645"/>
                </a:lnTo>
                <a:lnTo>
                  <a:pt x="9192205" y="1325329"/>
                </a:lnTo>
                <a:lnTo>
                  <a:pt x="9192205" y="1323171"/>
                </a:lnTo>
                <a:close/>
                <a:moveTo>
                  <a:pt x="2242655" y="1323168"/>
                </a:moveTo>
                <a:cubicBezTo>
                  <a:pt x="2248500" y="1324607"/>
                  <a:pt x="2254660" y="1328204"/>
                  <a:pt x="2261133" y="1333958"/>
                </a:cubicBezTo>
                <a:cubicBezTo>
                  <a:pt x="2270576" y="1337375"/>
                  <a:pt x="2275296" y="1343175"/>
                  <a:pt x="2275296" y="1351357"/>
                </a:cubicBezTo>
                <a:lnTo>
                  <a:pt x="2275296" y="1352436"/>
                </a:lnTo>
                <a:cubicBezTo>
                  <a:pt x="2274396" y="1355314"/>
                  <a:pt x="2272552" y="1357472"/>
                  <a:pt x="2269766" y="1358910"/>
                </a:cubicBezTo>
                <a:lnTo>
                  <a:pt x="2266529" y="1358910"/>
                </a:lnTo>
                <a:cubicBezTo>
                  <a:pt x="2264370" y="1358191"/>
                  <a:pt x="2263291" y="1356033"/>
                  <a:pt x="2263291" y="1352436"/>
                </a:cubicBezTo>
                <a:lnTo>
                  <a:pt x="2261133" y="1352436"/>
                </a:lnTo>
                <a:cubicBezTo>
                  <a:pt x="2261133" y="1356752"/>
                  <a:pt x="2255738" y="1358910"/>
                  <a:pt x="2244950" y="1358910"/>
                </a:cubicBezTo>
                <a:lnTo>
                  <a:pt x="2219997" y="1357831"/>
                </a:lnTo>
                <a:lnTo>
                  <a:pt x="2218919" y="1356752"/>
                </a:lnTo>
                <a:lnTo>
                  <a:pt x="2218919" y="1355673"/>
                </a:lnTo>
                <a:cubicBezTo>
                  <a:pt x="2218919" y="1351897"/>
                  <a:pt x="2221075" y="1348255"/>
                  <a:pt x="2225391" y="1344749"/>
                </a:cubicBezTo>
                <a:cubicBezTo>
                  <a:pt x="2228448" y="1336836"/>
                  <a:pt x="2230965" y="1332879"/>
                  <a:pt x="2232945" y="1332879"/>
                </a:cubicBezTo>
                <a:lnTo>
                  <a:pt x="2234023" y="1333958"/>
                </a:lnTo>
                <a:lnTo>
                  <a:pt x="2234023" y="1331801"/>
                </a:lnTo>
                <a:lnTo>
                  <a:pt x="2231865" y="1328563"/>
                </a:lnTo>
                <a:lnTo>
                  <a:pt x="2231865" y="1326406"/>
                </a:lnTo>
                <a:cubicBezTo>
                  <a:pt x="2231865" y="1324607"/>
                  <a:pt x="2235462" y="1323528"/>
                  <a:pt x="2242655" y="1323168"/>
                </a:cubicBezTo>
                <a:close/>
                <a:moveTo>
                  <a:pt x="758121" y="1322307"/>
                </a:moveTo>
                <a:lnTo>
                  <a:pt x="758121" y="1328512"/>
                </a:lnTo>
                <a:lnTo>
                  <a:pt x="761358" y="1330670"/>
                </a:lnTo>
                <a:lnTo>
                  <a:pt x="761358" y="1329591"/>
                </a:lnTo>
                <a:lnTo>
                  <a:pt x="759200" y="1322307"/>
                </a:lnTo>
                <a:close/>
                <a:moveTo>
                  <a:pt x="3696350" y="1321904"/>
                </a:moveTo>
                <a:lnTo>
                  <a:pt x="3695271" y="1327299"/>
                </a:lnTo>
                <a:lnTo>
                  <a:pt x="3695271" y="1337010"/>
                </a:lnTo>
                <a:cubicBezTo>
                  <a:pt x="3695271" y="1338089"/>
                  <a:pt x="3696709" y="1339168"/>
                  <a:pt x="3699587" y="1340247"/>
                </a:cubicBezTo>
                <a:lnTo>
                  <a:pt x="3700666" y="1339168"/>
                </a:lnTo>
                <a:lnTo>
                  <a:pt x="3700666" y="1332694"/>
                </a:lnTo>
                <a:lnTo>
                  <a:pt x="3696350" y="1325141"/>
                </a:lnTo>
                <a:lnTo>
                  <a:pt x="3697429" y="1324062"/>
                </a:lnTo>
                <a:lnTo>
                  <a:pt x="3697429" y="1321904"/>
                </a:lnTo>
                <a:close/>
                <a:moveTo>
                  <a:pt x="5116059" y="1320016"/>
                </a:moveTo>
                <a:lnTo>
                  <a:pt x="5112822" y="1321095"/>
                </a:lnTo>
                <a:lnTo>
                  <a:pt x="5113901" y="1328783"/>
                </a:lnTo>
                <a:lnTo>
                  <a:pt x="5109585" y="1337415"/>
                </a:lnTo>
                <a:cubicBezTo>
                  <a:pt x="5109585" y="1340292"/>
                  <a:pt x="5111383" y="1341731"/>
                  <a:pt x="5114980" y="1341731"/>
                </a:cubicBezTo>
                <a:lnTo>
                  <a:pt x="5117138" y="1343889"/>
                </a:lnTo>
                <a:cubicBezTo>
                  <a:pt x="5128737" y="1343349"/>
                  <a:pt x="5134537" y="1340112"/>
                  <a:pt x="5134537" y="1334178"/>
                </a:cubicBezTo>
                <a:lnTo>
                  <a:pt x="5137774" y="1329862"/>
                </a:lnTo>
                <a:lnTo>
                  <a:pt x="5138853" y="1328783"/>
                </a:lnTo>
                <a:lnTo>
                  <a:pt x="5139932" y="1328783"/>
                </a:lnTo>
                <a:cubicBezTo>
                  <a:pt x="5149283" y="1328783"/>
                  <a:pt x="5153959" y="1331301"/>
                  <a:pt x="5153959" y="1336336"/>
                </a:cubicBezTo>
                <a:lnTo>
                  <a:pt x="5152880" y="1337415"/>
                </a:lnTo>
                <a:cubicBezTo>
                  <a:pt x="5159534" y="1342450"/>
                  <a:pt x="5165288" y="1344968"/>
                  <a:pt x="5170144" y="1344968"/>
                </a:cubicBezTo>
                <a:cubicBezTo>
                  <a:pt x="5172662" y="1344428"/>
                  <a:pt x="5174820" y="1342270"/>
                  <a:pt x="5176618" y="1338494"/>
                </a:cubicBezTo>
                <a:lnTo>
                  <a:pt x="5176618" y="1336336"/>
                </a:lnTo>
                <a:lnTo>
                  <a:pt x="5174460" y="1333099"/>
                </a:lnTo>
                <a:cubicBezTo>
                  <a:pt x="5174460" y="1330761"/>
                  <a:pt x="5176978" y="1329322"/>
                  <a:pt x="5182013" y="1328783"/>
                </a:cubicBezTo>
                <a:lnTo>
                  <a:pt x="5182013" y="1326625"/>
                </a:lnTo>
                <a:cubicBezTo>
                  <a:pt x="5182013" y="1324557"/>
                  <a:pt x="5178057" y="1323073"/>
                  <a:pt x="5170144" y="1322174"/>
                </a:cubicBezTo>
                <a:cubicBezTo>
                  <a:pt x="5170144" y="1323613"/>
                  <a:pt x="5169065" y="1324332"/>
                  <a:pt x="5166907" y="1324332"/>
                </a:cubicBezTo>
                <a:cubicBezTo>
                  <a:pt x="5165468" y="1323073"/>
                  <a:pt x="5159354" y="1321994"/>
                  <a:pt x="5148564" y="1321095"/>
                </a:cubicBezTo>
                <a:lnTo>
                  <a:pt x="5147485" y="1320016"/>
                </a:lnTo>
                <a:lnTo>
                  <a:pt x="5146406" y="1320016"/>
                </a:lnTo>
                <a:lnTo>
                  <a:pt x="5144248" y="1322174"/>
                </a:lnTo>
                <a:lnTo>
                  <a:pt x="5136695" y="1322174"/>
                </a:lnTo>
                <a:lnTo>
                  <a:pt x="5131165" y="1321095"/>
                </a:lnTo>
                <a:lnTo>
                  <a:pt x="5124691" y="1322174"/>
                </a:lnTo>
                <a:lnTo>
                  <a:pt x="5122533" y="1322174"/>
                </a:lnTo>
                <a:close/>
                <a:moveTo>
                  <a:pt x="2082289" y="1319931"/>
                </a:moveTo>
                <a:lnTo>
                  <a:pt x="2080130" y="1322089"/>
                </a:lnTo>
                <a:lnTo>
                  <a:pt x="2080130" y="1323168"/>
                </a:lnTo>
                <a:lnTo>
                  <a:pt x="2083367" y="1324247"/>
                </a:lnTo>
                <a:lnTo>
                  <a:pt x="2084446" y="1323168"/>
                </a:lnTo>
                <a:lnTo>
                  <a:pt x="2084446" y="1319931"/>
                </a:lnTo>
                <a:close/>
                <a:moveTo>
                  <a:pt x="3606388" y="1319746"/>
                </a:moveTo>
                <a:lnTo>
                  <a:pt x="3602072" y="1332694"/>
                </a:lnTo>
                <a:cubicBezTo>
                  <a:pt x="3607826" y="1328198"/>
                  <a:pt x="3610704" y="1323882"/>
                  <a:pt x="3610704" y="1319746"/>
                </a:cubicBezTo>
                <a:close/>
                <a:moveTo>
                  <a:pt x="5659188" y="1319612"/>
                </a:moveTo>
                <a:lnTo>
                  <a:pt x="5655951" y="1320691"/>
                </a:lnTo>
                <a:lnTo>
                  <a:pt x="5655951" y="1321769"/>
                </a:lnTo>
                <a:lnTo>
                  <a:pt x="5657030" y="1321769"/>
                </a:lnTo>
                <a:lnTo>
                  <a:pt x="5661346" y="1320691"/>
                </a:lnTo>
                <a:lnTo>
                  <a:pt x="5661346" y="1319612"/>
                </a:lnTo>
                <a:close/>
                <a:moveTo>
                  <a:pt x="2181961" y="1316559"/>
                </a:moveTo>
                <a:cubicBezTo>
                  <a:pt x="2178905" y="1318358"/>
                  <a:pt x="2176747" y="1320920"/>
                  <a:pt x="2175487" y="1324247"/>
                </a:cubicBezTo>
                <a:lnTo>
                  <a:pt x="2179802" y="1327484"/>
                </a:lnTo>
                <a:cubicBezTo>
                  <a:pt x="2183400" y="1324427"/>
                  <a:pt x="2185198" y="1321505"/>
                  <a:pt x="2185198" y="1318717"/>
                </a:cubicBezTo>
                <a:close/>
                <a:moveTo>
                  <a:pt x="5257678" y="1314621"/>
                </a:moveTo>
                <a:cubicBezTo>
                  <a:pt x="5257678" y="1315880"/>
                  <a:pt x="5260960" y="1316959"/>
                  <a:pt x="5267524" y="1317858"/>
                </a:cubicBezTo>
                <a:lnTo>
                  <a:pt x="5272919" y="1316779"/>
                </a:lnTo>
                <a:lnTo>
                  <a:pt x="5272919" y="1315700"/>
                </a:lnTo>
                <a:lnTo>
                  <a:pt x="5269682" y="1314621"/>
                </a:lnTo>
                <a:lnTo>
                  <a:pt x="5268603" y="1315700"/>
                </a:lnTo>
                <a:lnTo>
                  <a:pt x="5267524" y="1315700"/>
                </a:lnTo>
                <a:lnTo>
                  <a:pt x="5260915" y="1314621"/>
                </a:lnTo>
                <a:close/>
                <a:moveTo>
                  <a:pt x="5112822" y="1314621"/>
                </a:moveTo>
                <a:lnTo>
                  <a:pt x="5112822" y="1315700"/>
                </a:lnTo>
                <a:lnTo>
                  <a:pt x="5114980" y="1315700"/>
                </a:lnTo>
                <a:lnTo>
                  <a:pt x="5114980" y="1314621"/>
                </a:lnTo>
                <a:close/>
                <a:moveTo>
                  <a:pt x="2089842" y="1314402"/>
                </a:moveTo>
                <a:lnTo>
                  <a:pt x="2087685" y="1316559"/>
                </a:lnTo>
                <a:lnTo>
                  <a:pt x="2089842" y="1318717"/>
                </a:lnTo>
                <a:lnTo>
                  <a:pt x="2093080" y="1318717"/>
                </a:lnTo>
                <a:lnTo>
                  <a:pt x="2093080" y="1314402"/>
                </a:lnTo>
                <a:close/>
                <a:moveTo>
                  <a:pt x="3558777" y="1314351"/>
                </a:moveTo>
                <a:lnTo>
                  <a:pt x="3557698" y="1317588"/>
                </a:lnTo>
                <a:lnTo>
                  <a:pt x="3562014" y="1317588"/>
                </a:lnTo>
                <a:lnTo>
                  <a:pt x="3562014" y="1316509"/>
                </a:lnTo>
                <a:lnTo>
                  <a:pt x="3559856" y="1314351"/>
                </a:lnTo>
                <a:close/>
                <a:moveTo>
                  <a:pt x="5717319" y="1314217"/>
                </a:moveTo>
                <a:lnTo>
                  <a:pt x="5715161" y="1316375"/>
                </a:lnTo>
                <a:lnTo>
                  <a:pt x="5715161" y="1318532"/>
                </a:lnTo>
                <a:lnTo>
                  <a:pt x="5719477" y="1319612"/>
                </a:lnTo>
                <a:lnTo>
                  <a:pt x="5720556" y="1318532"/>
                </a:lnTo>
                <a:lnTo>
                  <a:pt x="5720556" y="1316375"/>
                </a:lnTo>
                <a:lnTo>
                  <a:pt x="5718398" y="1314217"/>
                </a:lnTo>
                <a:close/>
                <a:moveTo>
                  <a:pt x="722379" y="1313810"/>
                </a:moveTo>
                <a:lnTo>
                  <a:pt x="722379" y="1314889"/>
                </a:lnTo>
                <a:lnTo>
                  <a:pt x="730741" y="1317992"/>
                </a:lnTo>
                <a:lnTo>
                  <a:pt x="730741" y="1315968"/>
                </a:lnTo>
                <a:lnTo>
                  <a:pt x="723458" y="1313810"/>
                </a:lnTo>
                <a:close/>
                <a:moveTo>
                  <a:pt x="5137774" y="1313542"/>
                </a:moveTo>
                <a:lnTo>
                  <a:pt x="5137774" y="1314621"/>
                </a:lnTo>
                <a:lnTo>
                  <a:pt x="5139932" y="1316779"/>
                </a:lnTo>
                <a:lnTo>
                  <a:pt x="5143169" y="1316779"/>
                </a:lnTo>
                <a:lnTo>
                  <a:pt x="5143169" y="1314621"/>
                </a:lnTo>
                <a:lnTo>
                  <a:pt x="5138853" y="1313542"/>
                </a:lnTo>
                <a:close/>
                <a:moveTo>
                  <a:pt x="9180336" y="1313325"/>
                </a:moveTo>
                <a:cubicBezTo>
                  <a:pt x="9180516" y="1316922"/>
                  <a:pt x="9181235" y="1318720"/>
                  <a:pt x="9182494" y="1318720"/>
                </a:cubicBezTo>
                <a:lnTo>
                  <a:pt x="9188968" y="1316562"/>
                </a:lnTo>
                <a:cubicBezTo>
                  <a:pt x="9188249" y="1314404"/>
                  <a:pt x="9186091" y="1313325"/>
                  <a:pt x="9182494" y="1313325"/>
                </a:cubicBezTo>
                <a:close/>
                <a:moveTo>
                  <a:pt x="6754889" y="1312464"/>
                </a:moveTo>
                <a:lnTo>
                  <a:pt x="6754889" y="1320152"/>
                </a:lnTo>
                <a:lnTo>
                  <a:pt x="6757047" y="1322444"/>
                </a:lnTo>
                <a:cubicBezTo>
                  <a:pt x="6758935" y="1322444"/>
                  <a:pt x="6760059" y="1319477"/>
                  <a:pt x="6760419" y="1313543"/>
                </a:cubicBezTo>
                <a:close/>
                <a:moveTo>
                  <a:pt x="1182831" y="1311518"/>
                </a:moveTo>
                <a:lnTo>
                  <a:pt x="1180673" y="1313676"/>
                </a:lnTo>
                <a:lnTo>
                  <a:pt x="1180673" y="1316912"/>
                </a:lnTo>
                <a:lnTo>
                  <a:pt x="1186203" y="1316912"/>
                </a:lnTo>
                <a:lnTo>
                  <a:pt x="1186203" y="1311518"/>
                </a:lnTo>
                <a:close/>
                <a:moveTo>
                  <a:pt x="5135616" y="1310305"/>
                </a:moveTo>
                <a:lnTo>
                  <a:pt x="5135616" y="1312463"/>
                </a:lnTo>
                <a:lnTo>
                  <a:pt x="5136695" y="1312463"/>
                </a:lnTo>
                <a:lnTo>
                  <a:pt x="5136695" y="1310305"/>
                </a:lnTo>
                <a:close/>
                <a:moveTo>
                  <a:pt x="3175880" y="1308416"/>
                </a:moveTo>
                <a:lnTo>
                  <a:pt x="3175880" y="1324601"/>
                </a:lnTo>
                <a:lnTo>
                  <a:pt x="3181275" y="1331075"/>
                </a:lnTo>
                <a:cubicBezTo>
                  <a:pt x="3181275" y="1328917"/>
                  <a:pt x="3183792" y="1325320"/>
                  <a:pt x="3188828" y="1320285"/>
                </a:cubicBezTo>
                <a:lnTo>
                  <a:pt x="3190986" y="1314890"/>
                </a:lnTo>
                <a:cubicBezTo>
                  <a:pt x="3185231" y="1313272"/>
                  <a:pt x="3180915" y="1311114"/>
                  <a:pt x="3178038" y="1308416"/>
                </a:cubicBezTo>
                <a:close/>
                <a:moveTo>
                  <a:pt x="5076135" y="1308147"/>
                </a:moveTo>
                <a:lnTo>
                  <a:pt x="5075056" y="1309226"/>
                </a:lnTo>
                <a:lnTo>
                  <a:pt x="5073977" y="1309226"/>
                </a:lnTo>
                <a:lnTo>
                  <a:pt x="5075056" y="1312463"/>
                </a:lnTo>
                <a:lnTo>
                  <a:pt x="5076135" y="1312463"/>
                </a:lnTo>
                <a:close/>
                <a:moveTo>
                  <a:pt x="566463" y="1307471"/>
                </a:moveTo>
                <a:lnTo>
                  <a:pt x="566463" y="1311652"/>
                </a:lnTo>
                <a:lnTo>
                  <a:pt x="569565" y="1311652"/>
                </a:lnTo>
                <a:lnTo>
                  <a:pt x="569565" y="1309629"/>
                </a:lnTo>
                <a:lnTo>
                  <a:pt x="567542" y="1307471"/>
                </a:lnTo>
                <a:close/>
                <a:moveTo>
                  <a:pt x="7710505" y="1307204"/>
                </a:moveTo>
                <a:lnTo>
                  <a:pt x="7709426" y="1311520"/>
                </a:lnTo>
                <a:lnTo>
                  <a:pt x="7709426" y="1312599"/>
                </a:lnTo>
                <a:lnTo>
                  <a:pt x="7710505" y="1312599"/>
                </a:lnTo>
                <a:lnTo>
                  <a:pt x="7711584" y="1309363"/>
                </a:lnTo>
                <a:lnTo>
                  <a:pt x="7711584" y="1307204"/>
                </a:lnTo>
                <a:close/>
                <a:moveTo>
                  <a:pt x="5723793" y="1306664"/>
                </a:moveTo>
                <a:lnTo>
                  <a:pt x="5723793" y="1307743"/>
                </a:lnTo>
                <a:lnTo>
                  <a:pt x="5725951" y="1307743"/>
                </a:lnTo>
                <a:lnTo>
                  <a:pt x="5725951" y="1306664"/>
                </a:lnTo>
                <a:close/>
                <a:moveTo>
                  <a:pt x="3695271" y="1306663"/>
                </a:moveTo>
                <a:lnTo>
                  <a:pt x="3695271" y="1309900"/>
                </a:lnTo>
                <a:lnTo>
                  <a:pt x="3697429" y="1307742"/>
                </a:lnTo>
                <a:lnTo>
                  <a:pt x="3696350" y="1306663"/>
                </a:lnTo>
                <a:close/>
                <a:moveTo>
                  <a:pt x="3570646" y="1306663"/>
                </a:moveTo>
                <a:lnTo>
                  <a:pt x="3570646" y="1309900"/>
                </a:lnTo>
                <a:lnTo>
                  <a:pt x="3571725" y="1315430"/>
                </a:lnTo>
                <a:lnTo>
                  <a:pt x="3574962" y="1315430"/>
                </a:lnTo>
                <a:cubicBezTo>
                  <a:pt x="3574242" y="1309585"/>
                  <a:pt x="3573163" y="1306663"/>
                  <a:pt x="3571725" y="1306663"/>
                </a:cubicBezTo>
                <a:close/>
                <a:moveTo>
                  <a:pt x="8252690" y="1305316"/>
                </a:moveTo>
                <a:lnTo>
                  <a:pt x="8252690" y="1306395"/>
                </a:lnTo>
                <a:lnTo>
                  <a:pt x="8254848" y="1308553"/>
                </a:lnTo>
                <a:lnTo>
                  <a:pt x="8254848" y="1307474"/>
                </a:lnTo>
                <a:close/>
                <a:moveTo>
                  <a:pt x="1062522" y="1304909"/>
                </a:moveTo>
                <a:lnTo>
                  <a:pt x="1062522" y="1308281"/>
                </a:lnTo>
                <a:lnTo>
                  <a:pt x="1064681" y="1308281"/>
                </a:lnTo>
                <a:lnTo>
                  <a:pt x="1064681" y="1307067"/>
                </a:lnTo>
                <a:close/>
                <a:moveTo>
                  <a:pt x="5728109" y="1304506"/>
                </a:moveTo>
                <a:lnTo>
                  <a:pt x="5728109" y="1305584"/>
                </a:lnTo>
                <a:cubicBezTo>
                  <a:pt x="5733504" y="1305584"/>
                  <a:pt x="5737056" y="1306304"/>
                  <a:pt x="5738765" y="1307743"/>
                </a:cubicBezTo>
                <a:lnTo>
                  <a:pt x="5738765" y="1305584"/>
                </a:lnTo>
                <a:lnTo>
                  <a:pt x="5734583" y="1304506"/>
                </a:lnTo>
                <a:close/>
                <a:moveTo>
                  <a:pt x="1745518" y="1303965"/>
                </a:moveTo>
                <a:lnTo>
                  <a:pt x="1753206" y="1303965"/>
                </a:lnTo>
                <a:cubicBezTo>
                  <a:pt x="1767233" y="1313855"/>
                  <a:pt x="1774247" y="1321319"/>
                  <a:pt x="1774247" y="1326354"/>
                </a:cubicBezTo>
                <a:cubicBezTo>
                  <a:pt x="1779011" y="1326354"/>
                  <a:pt x="1781935" y="1329681"/>
                  <a:pt x="1783015" y="1336335"/>
                </a:cubicBezTo>
                <a:lnTo>
                  <a:pt x="1783015" y="1337549"/>
                </a:lnTo>
                <a:cubicBezTo>
                  <a:pt x="1781575" y="1340516"/>
                  <a:pt x="1779371" y="1342000"/>
                  <a:pt x="1776405" y="1342000"/>
                </a:cubicBezTo>
                <a:lnTo>
                  <a:pt x="1736751" y="1336335"/>
                </a:lnTo>
                <a:lnTo>
                  <a:pt x="1735537" y="1337549"/>
                </a:lnTo>
                <a:lnTo>
                  <a:pt x="1734459" y="1337549"/>
                </a:lnTo>
                <a:lnTo>
                  <a:pt x="1734459" y="1333098"/>
                </a:lnTo>
                <a:lnTo>
                  <a:pt x="1733379" y="1333098"/>
                </a:lnTo>
                <a:cubicBezTo>
                  <a:pt x="1733379" y="1337863"/>
                  <a:pt x="1732256" y="1340471"/>
                  <a:pt x="1730007" y="1340920"/>
                </a:cubicBezTo>
                <a:lnTo>
                  <a:pt x="1724613" y="1340920"/>
                </a:lnTo>
                <a:lnTo>
                  <a:pt x="1718003" y="1338627"/>
                </a:lnTo>
                <a:lnTo>
                  <a:pt x="1712475" y="1340920"/>
                </a:lnTo>
                <a:lnTo>
                  <a:pt x="1708023" y="1337549"/>
                </a:lnTo>
                <a:cubicBezTo>
                  <a:pt x="1708023" y="1336020"/>
                  <a:pt x="1710945" y="1334896"/>
                  <a:pt x="1716790" y="1334177"/>
                </a:cubicBezTo>
                <a:cubicBezTo>
                  <a:pt x="1726589" y="1322398"/>
                  <a:pt x="1736167" y="1312327"/>
                  <a:pt x="1745518" y="1303965"/>
                </a:cubicBezTo>
                <a:close/>
                <a:moveTo>
                  <a:pt x="6754889" y="1303697"/>
                </a:moveTo>
                <a:lnTo>
                  <a:pt x="6753810" y="1309227"/>
                </a:lnTo>
                <a:cubicBezTo>
                  <a:pt x="6755248" y="1309227"/>
                  <a:pt x="6755968" y="1308103"/>
                  <a:pt x="6755968" y="1305855"/>
                </a:cubicBezTo>
                <a:lnTo>
                  <a:pt x="6755968" y="1303697"/>
                </a:lnTo>
                <a:close/>
                <a:moveTo>
                  <a:pt x="5082609" y="1302752"/>
                </a:moveTo>
                <a:lnTo>
                  <a:pt x="5080451" y="1304910"/>
                </a:lnTo>
                <a:lnTo>
                  <a:pt x="5082609" y="1304910"/>
                </a:lnTo>
                <a:close/>
                <a:moveTo>
                  <a:pt x="9184652" y="1302535"/>
                </a:moveTo>
                <a:lnTo>
                  <a:pt x="9182494" y="1304693"/>
                </a:lnTo>
                <a:lnTo>
                  <a:pt x="9183573" y="1305772"/>
                </a:lnTo>
                <a:lnTo>
                  <a:pt x="9185731" y="1305772"/>
                </a:lnTo>
                <a:lnTo>
                  <a:pt x="9187889" y="1303614"/>
                </a:lnTo>
                <a:lnTo>
                  <a:pt x="9187889" y="1302535"/>
                </a:lnTo>
                <a:close/>
                <a:moveTo>
                  <a:pt x="5698976" y="1302348"/>
                </a:moveTo>
                <a:lnTo>
                  <a:pt x="5698976" y="1305584"/>
                </a:lnTo>
                <a:lnTo>
                  <a:pt x="5700055" y="1305584"/>
                </a:lnTo>
                <a:lnTo>
                  <a:pt x="5700055" y="1302348"/>
                </a:lnTo>
                <a:close/>
                <a:moveTo>
                  <a:pt x="4161117" y="1301859"/>
                </a:moveTo>
                <a:lnTo>
                  <a:pt x="4161117" y="1307254"/>
                </a:lnTo>
                <a:lnTo>
                  <a:pt x="4162196" y="1307254"/>
                </a:lnTo>
                <a:lnTo>
                  <a:pt x="4163275" y="1301859"/>
                </a:lnTo>
                <a:close/>
                <a:moveTo>
                  <a:pt x="2095237" y="1301454"/>
                </a:moveTo>
                <a:lnTo>
                  <a:pt x="2093080" y="1303612"/>
                </a:lnTo>
                <a:lnTo>
                  <a:pt x="2093080" y="1305769"/>
                </a:lnTo>
                <a:lnTo>
                  <a:pt x="2094157" y="1305769"/>
                </a:lnTo>
                <a:lnTo>
                  <a:pt x="2097531" y="1304690"/>
                </a:lnTo>
                <a:lnTo>
                  <a:pt x="2097531" y="1303612"/>
                </a:lnTo>
                <a:close/>
                <a:moveTo>
                  <a:pt x="3082950" y="1300863"/>
                </a:moveTo>
                <a:lnTo>
                  <a:pt x="3082950" y="1307337"/>
                </a:lnTo>
                <a:lnTo>
                  <a:pt x="3084029" y="1307337"/>
                </a:lnTo>
                <a:lnTo>
                  <a:pt x="3089424" y="1304100"/>
                </a:lnTo>
                <a:lnTo>
                  <a:pt x="3089424" y="1301942"/>
                </a:lnTo>
                <a:lnTo>
                  <a:pt x="3084029" y="1300863"/>
                </a:lnTo>
                <a:close/>
                <a:moveTo>
                  <a:pt x="7709426" y="1300595"/>
                </a:moveTo>
                <a:lnTo>
                  <a:pt x="7709426" y="1303967"/>
                </a:lnTo>
                <a:lnTo>
                  <a:pt x="7710505" y="1303967"/>
                </a:lnTo>
                <a:lnTo>
                  <a:pt x="7710505" y="1300595"/>
                </a:lnTo>
                <a:close/>
                <a:moveTo>
                  <a:pt x="8263480" y="1299922"/>
                </a:moveTo>
                <a:lnTo>
                  <a:pt x="8263480" y="1302079"/>
                </a:lnTo>
                <a:lnTo>
                  <a:pt x="8265638" y="1302079"/>
                </a:lnTo>
                <a:lnTo>
                  <a:pt x="8265638" y="1299922"/>
                </a:lnTo>
                <a:close/>
                <a:moveTo>
                  <a:pt x="5215597" y="1299515"/>
                </a:moveTo>
                <a:cubicBezTo>
                  <a:pt x="5214878" y="1309586"/>
                  <a:pt x="5212360" y="1314621"/>
                  <a:pt x="5208044" y="1314621"/>
                </a:cubicBezTo>
                <a:lnTo>
                  <a:pt x="5203728" y="1321095"/>
                </a:lnTo>
                <a:lnTo>
                  <a:pt x="5203728" y="1322174"/>
                </a:lnTo>
                <a:lnTo>
                  <a:pt x="5211281" y="1349284"/>
                </a:lnTo>
                <a:cubicBezTo>
                  <a:pt x="5216316" y="1354858"/>
                  <a:pt x="5218834" y="1360973"/>
                  <a:pt x="5218834" y="1367627"/>
                </a:cubicBezTo>
                <a:cubicBezTo>
                  <a:pt x="5218834" y="1373381"/>
                  <a:pt x="5219913" y="1376259"/>
                  <a:pt x="5222071" y="1376259"/>
                </a:cubicBezTo>
                <a:cubicBezTo>
                  <a:pt x="5224588" y="1376259"/>
                  <a:pt x="5226747" y="1368347"/>
                  <a:pt x="5228545" y="1352521"/>
                </a:cubicBezTo>
                <a:cubicBezTo>
                  <a:pt x="5230343" y="1352521"/>
                  <a:pt x="5233580" y="1343529"/>
                  <a:pt x="5238256" y="1325546"/>
                </a:cubicBezTo>
                <a:lnTo>
                  <a:pt x="5238256" y="1318937"/>
                </a:lnTo>
                <a:cubicBezTo>
                  <a:pt x="5236098" y="1316239"/>
                  <a:pt x="5235019" y="1313003"/>
                  <a:pt x="5235019" y="1309226"/>
                </a:cubicBezTo>
                <a:lnTo>
                  <a:pt x="5235019" y="1300594"/>
                </a:lnTo>
                <a:lnTo>
                  <a:pt x="5226387" y="1302752"/>
                </a:lnTo>
                <a:lnTo>
                  <a:pt x="5223150" y="1302752"/>
                </a:lnTo>
                <a:close/>
                <a:moveTo>
                  <a:pt x="6679898" y="1298167"/>
                </a:moveTo>
                <a:lnTo>
                  <a:pt x="6679898" y="1299246"/>
                </a:lnTo>
                <a:lnTo>
                  <a:pt x="6682191" y="1301539"/>
                </a:lnTo>
                <a:lnTo>
                  <a:pt x="6684349" y="1299246"/>
                </a:lnTo>
                <a:lnTo>
                  <a:pt x="6683270" y="1298167"/>
                </a:lnTo>
                <a:close/>
                <a:moveTo>
                  <a:pt x="581164" y="1298030"/>
                </a:moveTo>
                <a:lnTo>
                  <a:pt x="581164" y="1299109"/>
                </a:lnTo>
                <a:lnTo>
                  <a:pt x="591685" y="1299109"/>
                </a:lnTo>
                <a:lnTo>
                  <a:pt x="591685" y="1298030"/>
                </a:lnTo>
                <a:close/>
                <a:moveTo>
                  <a:pt x="574960" y="1298030"/>
                </a:moveTo>
                <a:lnTo>
                  <a:pt x="574960" y="1299109"/>
                </a:lnTo>
                <a:lnTo>
                  <a:pt x="579141" y="1299109"/>
                </a:lnTo>
                <a:lnTo>
                  <a:pt x="579141" y="1298030"/>
                </a:lnTo>
                <a:close/>
                <a:moveTo>
                  <a:pt x="3180196" y="1297626"/>
                </a:moveTo>
                <a:lnTo>
                  <a:pt x="3180196" y="1300863"/>
                </a:lnTo>
                <a:lnTo>
                  <a:pt x="3182354" y="1300863"/>
                </a:lnTo>
                <a:lnTo>
                  <a:pt x="3182354" y="1299784"/>
                </a:lnTo>
                <a:close/>
                <a:moveTo>
                  <a:pt x="6254245" y="1296818"/>
                </a:moveTo>
                <a:cubicBezTo>
                  <a:pt x="6249120" y="1299605"/>
                  <a:pt x="6245118" y="1302797"/>
                  <a:pt x="6242241" y="1306394"/>
                </a:cubicBezTo>
                <a:lnTo>
                  <a:pt x="6236711" y="1305315"/>
                </a:lnTo>
                <a:lnTo>
                  <a:pt x="6235632" y="1306394"/>
                </a:lnTo>
                <a:lnTo>
                  <a:pt x="6235632" y="1310710"/>
                </a:lnTo>
                <a:cubicBezTo>
                  <a:pt x="6238779" y="1310710"/>
                  <a:pt x="6241701" y="1312149"/>
                  <a:pt x="6244399" y="1315026"/>
                </a:cubicBezTo>
                <a:lnTo>
                  <a:pt x="6248715" y="1316105"/>
                </a:lnTo>
                <a:lnTo>
                  <a:pt x="6249929" y="1316105"/>
                </a:lnTo>
                <a:cubicBezTo>
                  <a:pt x="6249929" y="1312329"/>
                  <a:pt x="6253166" y="1307653"/>
                  <a:pt x="6259640" y="1302078"/>
                </a:cubicBezTo>
                <a:lnTo>
                  <a:pt x="6259640" y="1300999"/>
                </a:lnTo>
                <a:lnTo>
                  <a:pt x="6256403" y="1296818"/>
                </a:lnTo>
                <a:close/>
                <a:moveTo>
                  <a:pt x="5733504" y="1295874"/>
                </a:moveTo>
                <a:lnTo>
                  <a:pt x="5733504" y="1299111"/>
                </a:lnTo>
                <a:lnTo>
                  <a:pt x="5734583" y="1299111"/>
                </a:lnTo>
                <a:lnTo>
                  <a:pt x="5734583" y="1295874"/>
                </a:lnTo>
                <a:close/>
                <a:moveTo>
                  <a:pt x="3600993" y="1295873"/>
                </a:moveTo>
                <a:lnTo>
                  <a:pt x="3593440" y="1298031"/>
                </a:lnTo>
                <a:lnTo>
                  <a:pt x="3593440" y="1299110"/>
                </a:lnTo>
                <a:cubicBezTo>
                  <a:pt x="3595238" y="1299110"/>
                  <a:pt x="3597756" y="1300549"/>
                  <a:pt x="3600993" y="1303426"/>
                </a:cubicBezTo>
                <a:cubicBezTo>
                  <a:pt x="3600993" y="1300549"/>
                  <a:pt x="3605309" y="1299110"/>
                  <a:pt x="3613941" y="1299110"/>
                </a:cubicBezTo>
                <a:lnTo>
                  <a:pt x="3613941" y="1298031"/>
                </a:lnTo>
                <a:cubicBezTo>
                  <a:pt x="3606208" y="1298031"/>
                  <a:pt x="3601892" y="1297312"/>
                  <a:pt x="3600993" y="1295873"/>
                </a:cubicBezTo>
                <a:close/>
                <a:moveTo>
                  <a:pt x="6593982" y="1294930"/>
                </a:moveTo>
                <a:lnTo>
                  <a:pt x="6593982" y="1300325"/>
                </a:lnTo>
                <a:lnTo>
                  <a:pt x="6602749" y="1299246"/>
                </a:lnTo>
                <a:cubicBezTo>
                  <a:pt x="6602749" y="1297268"/>
                  <a:pt x="6599827" y="1295829"/>
                  <a:pt x="6593982" y="1294930"/>
                </a:cubicBezTo>
                <a:close/>
                <a:moveTo>
                  <a:pt x="4223430" y="1294441"/>
                </a:moveTo>
                <a:cubicBezTo>
                  <a:pt x="4222170" y="1294441"/>
                  <a:pt x="4219698" y="1301949"/>
                  <a:pt x="4216011" y="1316965"/>
                </a:cubicBezTo>
                <a:lnTo>
                  <a:pt x="4214932" y="1316965"/>
                </a:lnTo>
                <a:lnTo>
                  <a:pt x="4216011" y="1318044"/>
                </a:lnTo>
                <a:lnTo>
                  <a:pt x="4216011" y="1327755"/>
                </a:lnTo>
                <a:lnTo>
                  <a:pt x="4213853" y="1329913"/>
                </a:lnTo>
                <a:lnTo>
                  <a:pt x="4212774" y="1325597"/>
                </a:lnTo>
                <a:lnTo>
                  <a:pt x="4208458" y="1328834"/>
                </a:lnTo>
                <a:lnTo>
                  <a:pt x="4205221" y="1326676"/>
                </a:lnTo>
                <a:lnTo>
                  <a:pt x="4204142" y="1326676"/>
                </a:lnTo>
                <a:cubicBezTo>
                  <a:pt x="4204142" y="1328834"/>
                  <a:pt x="4203423" y="1329913"/>
                  <a:pt x="4201984" y="1329913"/>
                </a:cubicBezTo>
                <a:lnTo>
                  <a:pt x="4201984" y="1328834"/>
                </a:lnTo>
                <a:lnTo>
                  <a:pt x="4196589" y="1330992"/>
                </a:lnTo>
                <a:cubicBezTo>
                  <a:pt x="4193712" y="1329913"/>
                  <a:pt x="4192273" y="1328834"/>
                  <a:pt x="4192273" y="1327755"/>
                </a:cubicBezTo>
                <a:lnTo>
                  <a:pt x="4185799" y="1329913"/>
                </a:lnTo>
                <a:lnTo>
                  <a:pt x="4181618" y="1328834"/>
                </a:lnTo>
                <a:cubicBezTo>
                  <a:pt x="4180359" y="1332431"/>
                  <a:pt x="4178561" y="1334229"/>
                  <a:pt x="4176223" y="1334229"/>
                </a:cubicBezTo>
                <a:lnTo>
                  <a:pt x="4176223" y="1335173"/>
                </a:lnTo>
                <a:lnTo>
                  <a:pt x="4177302" y="1340568"/>
                </a:lnTo>
                <a:lnTo>
                  <a:pt x="4181618" y="1340568"/>
                </a:lnTo>
                <a:cubicBezTo>
                  <a:pt x="4189441" y="1340568"/>
                  <a:pt x="4193352" y="1344165"/>
                  <a:pt x="4193352" y="1351358"/>
                </a:cubicBezTo>
                <a:cubicBezTo>
                  <a:pt x="4196769" y="1351358"/>
                  <a:pt x="4199287" y="1352078"/>
                  <a:pt x="4200905" y="1353516"/>
                </a:cubicBezTo>
                <a:lnTo>
                  <a:pt x="4203063" y="1353516"/>
                </a:lnTo>
                <a:lnTo>
                  <a:pt x="4212774" y="1351358"/>
                </a:lnTo>
                <a:lnTo>
                  <a:pt x="4217090" y="1354595"/>
                </a:lnTo>
                <a:lnTo>
                  <a:pt x="4220193" y="1354595"/>
                </a:lnTo>
                <a:cubicBezTo>
                  <a:pt x="4221631" y="1354595"/>
                  <a:pt x="4222351" y="1353516"/>
                  <a:pt x="4222351" y="1351358"/>
                </a:cubicBezTo>
                <a:lnTo>
                  <a:pt x="4221272" y="1348121"/>
                </a:lnTo>
                <a:lnTo>
                  <a:pt x="4222351" y="1348121"/>
                </a:lnTo>
                <a:lnTo>
                  <a:pt x="4223430" y="1347042"/>
                </a:lnTo>
                <a:lnTo>
                  <a:pt x="4224509" y="1347042"/>
                </a:lnTo>
                <a:lnTo>
                  <a:pt x="4223430" y="1345963"/>
                </a:lnTo>
                <a:lnTo>
                  <a:pt x="4223430" y="1344884"/>
                </a:lnTo>
                <a:lnTo>
                  <a:pt x="4228825" y="1340568"/>
                </a:lnTo>
                <a:cubicBezTo>
                  <a:pt x="4239075" y="1343265"/>
                  <a:pt x="4245908" y="1346862"/>
                  <a:pt x="4249326" y="1351358"/>
                </a:cubicBezTo>
                <a:lnTo>
                  <a:pt x="4253507" y="1352437"/>
                </a:lnTo>
                <a:lnTo>
                  <a:pt x="4254586" y="1352437"/>
                </a:lnTo>
                <a:lnTo>
                  <a:pt x="4255665" y="1349200"/>
                </a:lnTo>
                <a:lnTo>
                  <a:pt x="4254586" y="1348121"/>
                </a:lnTo>
                <a:lnTo>
                  <a:pt x="4255665" y="1335173"/>
                </a:lnTo>
                <a:lnTo>
                  <a:pt x="4255665" y="1330992"/>
                </a:lnTo>
                <a:lnTo>
                  <a:pt x="4249326" y="1325597"/>
                </a:lnTo>
                <a:cubicBezTo>
                  <a:pt x="4244290" y="1326496"/>
                  <a:pt x="4241773" y="1327575"/>
                  <a:pt x="4241773" y="1328834"/>
                </a:cubicBezTo>
                <a:lnTo>
                  <a:pt x="4233141" y="1326676"/>
                </a:lnTo>
                <a:lnTo>
                  <a:pt x="4228825" y="1327755"/>
                </a:lnTo>
                <a:lnTo>
                  <a:pt x="4225588" y="1326676"/>
                </a:lnTo>
                <a:lnTo>
                  <a:pt x="4219114" y="1328834"/>
                </a:lnTo>
                <a:lnTo>
                  <a:pt x="4218035" y="1319123"/>
                </a:lnTo>
                <a:close/>
                <a:moveTo>
                  <a:pt x="4161117" y="1294441"/>
                </a:moveTo>
                <a:lnTo>
                  <a:pt x="4160038" y="1297678"/>
                </a:lnTo>
                <a:lnTo>
                  <a:pt x="4161117" y="1300915"/>
                </a:lnTo>
                <a:lnTo>
                  <a:pt x="4162196" y="1300915"/>
                </a:lnTo>
                <a:lnTo>
                  <a:pt x="4162196" y="1294441"/>
                </a:lnTo>
                <a:close/>
                <a:moveTo>
                  <a:pt x="8698844" y="1293717"/>
                </a:moveTo>
                <a:lnTo>
                  <a:pt x="8695607" y="1294796"/>
                </a:lnTo>
                <a:lnTo>
                  <a:pt x="8695607" y="1296953"/>
                </a:lnTo>
                <a:lnTo>
                  <a:pt x="8697765" y="1296953"/>
                </a:lnTo>
                <a:lnTo>
                  <a:pt x="8699923" y="1294796"/>
                </a:lnTo>
                <a:close/>
                <a:moveTo>
                  <a:pt x="5282630" y="1293041"/>
                </a:moveTo>
                <a:lnTo>
                  <a:pt x="5279393" y="1294120"/>
                </a:lnTo>
                <a:lnTo>
                  <a:pt x="5280472" y="1295199"/>
                </a:lnTo>
                <a:lnTo>
                  <a:pt x="5280472" y="1296278"/>
                </a:lnTo>
                <a:lnTo>
                  <a:pt x="5283709" y="1295199"/>
                </a:lnTo>
                <a:lnTo>
                  <a:pt x="5283709" y="1293041"/>
                </a:lnTo>
                <a:close/>
                <a:moveTo>
                  <a:pt x="3227672" y="1292231"/>
                </a:moveTo>
                <a:lnTo>
                  <a:pt x="3223356" y="1295468"/>
                </a:lnTo>
                <a:lnTo>
                  <a:pt x="3223356" y="1297626"/>
                </a:lnTo>
                <a:lnTo>
                  <a:pt x="3225514" y="1299784"/>
                </a:lnTo>
                <a:lnTo>
                  <a:pt x="3229830" y="1299784"/>
                </a:lnTo>
                <a:lnTo>
                  <a:pt x="3229830" y="1295468"/>
                </a:lnTo>
                <a:close/>
                <a:moveTo>
                  <a:pt x="29672" y="1290411"/>
                </a:moveTo>
                <a:lnTo>
                  <a:pt x="29672" y="1291490"/>
                </a:lnTo>
                <a:lnTo>
                  <a:pt x="31829" y="1293513"/>
                </a:lnTo>
                <a:lnTo>
                  <a:pt x="33987" y="1291490"/>
                </a:lnTo>
                <a:lnTo>
                  <a:pt x="32908" y="1290411"/>
                </a:lnTo>
                <a:close/>
                <a:moveTo>
                  <a:pt x="8668497" y="1290345"/>
                </a:moveTo>
                <a:lnTo>
                  <a:pt x="8655414" y="1292503"/>
                </a:lnTo>
                <a:lnTo>
                  <a:pt x="8644490" y="1291424"/>
                </a:lnTo>
                <a:lnTo>
                  <a:pt x="8638016" y="1294796"/>
                </a:lnTo>
                <a:lnTo>
                  <a:pt x="8632620" y="1292503"/>
                </a:lnTo>
                <a:cubicBezTo>
                  <a:pt x="8632620" y="1300506"/>
                  <a:pt x="8626102" y="1305586"/>
                  <a:pt x="8613064" y="1307744"/>
                </a:cubicBezTo>
                <a:lnTo>
                  <a:pt x="8606455" y="1305586"/>
                </a:lnTo>
                <a:lnTo>
                  <a:pt x="8604297" y="1305586"/>
                </a:lnTo>
                <a:lnTo>
                  <a:pt x="8604297" y="1307744"/>
                </a:lnTo>
                <a:lnTo>
                  <a:pt x="8603218" y="1307744"/>
                </a:lnTo>
                <a:lnTo>
                  <a:pt x="8614143" y="1320826"/>
                </a:lnTo>
                <a:cubicBezTo>
                  <a:pt x="8623764" y="1320107"/>
                  <a:pt x="8629204" y="1319028"/>
                  <a:pt x="8630462" y="1317590"/>
                </a:cubicBezTo>
                <a:lnTo>
                  <a:pt x="8631542" y="1317590"/>
                </a:lnTo>
                <a:cubicBezTo>
                  <a:pt x="8634059" y="1317590"/>
                  <a:pt x="8636936" y="1319028"/>
                  <a:pt x="8640174" y="1321906"/>
                </a:cubicBezTo>
                <a:lnTo>
                  <a:pt x="8651098" y="1321906"/>
                </a:lnTo>
                <a:lnTo>
                  <a:pt x="8659730" y="1317590"/>
                </a:lnTo>
                <a:lnTo>
                  <a:pt x="8660809" y="1304507"/>
                </a:lnTo>
                <a:lnTo>
                  <a:pt x="8659730" y="1301270"/>
                </a:lnTo>
                <a:cubicBezTo>
                  <a:pt x="8659730" y="1297494"/>
                  <a:pt x="8664451" y="1295335"/>
                  <a:pt x="8673892" y="1294796"/>
                </a:cubicBezTo>
                <a:lnTo>
                  <a:pt x="8678208" y="1295875"/>
                </a:lnTo>
                <a:lnTo>
                  <a:pt x="8679287" y="1294796"/>
                </a:lnTo>
                <a:lnTo>
                  <a:pt x="8679287" y="1291424"/>
                </a:lnTo>
                <a:lnTo>
                  <a:pt x="8672813" y="1291424"/>
                </a:lnTo>
                <a:close/>
                <a:moveTo>
                  <a:pt x="8718401" y="1289266"/>
                </a:moveTo>
                <a:cubicBezTo>
                  <a:pt x="8714805" y="1291784"/>
                  <a:pt x="8711927" y="1295425"/>
                  <a:pt x="8709769" y="1300191"/>
                </a:cubicBezTo>
                <a:lnTo>
                  <a:pt x="8709769" y="1302349"/>
                </a:lnTo>
                <a:lnTo>
                  <a:pt x="8715164" y="1302349"/>
                </a:lnTo>
                <a:cubicBezTo>
                  <a:pt x="8715164" y="1298753"/>
                  <a:pt x="8716243" y="1296953"/>
                  <a:pt x="8718401" y="1296953"/>
                </a:cubicBezTo>
                <a:cubicBezTo>
                  <a:pt x="8722807" y="1298753"/>
                  <a:pt x="8725010" y="1301990"/>
                  <a:pt x="8725010" y="1306665"/>
                </a:cubicBezTo>
                <a:cubicBezTo>
                  <a:pt x="8717727" y="1312689"/>
                  <a:pt x="8714085" y="1316690"/>
                  <a:pt x="8714085" y="1318669"/>
                </a:cubicBezTo>
                <a:lnTo>
                  <a:pt x="8715164" y="1319748"/>
                </a:lnTo>
                <a:lnTo>
                  <a:pt x="8726089" y="1319748"/>
                </a:lnTo>
                <a:lnTo>
                  <a:pt x="8736879" y="1316511"/>
                </a:lnTo>
                <a:lnTo>
                  <a:pt x="8740116" y="1316511"/>
                </a:lnTo>
                <a:lnTo>
                  <a:pt x="8757515" y="1320826"/>
                </a:lnTo>
                <a:cubicBezTo>
                  <a:pt x="8764798" y="1320826"/>
                  <a:pt x="8768440" y="1316825"/>
                  <a:pt x="8768440" y="1308823"/>
                </a:cubicBezTo>
                <a:cubicBezTo>
                  <a:pt x="8774195" y="1307384"/>
                  <a:pt x="8777072" y="1305946"/>
                  <a:pt x="8777072" y="1304507"/>
                </a:cubicBezTo>
                <a:lnTo>
                  <a:pt x="8777072" y="1303428"/>
                </a:lnTo>
                <a:lnTo>
                  <a:pt x="8774914" y="1303428"/>
                </a:lnTo>
                <a:lnTo>
                  <a:pt x="8766282" y="1305586"/>
                </a:lnTo>
                <a:cubicBezTo>
                  <a:pt x="8748838" y="1305586"/>
                  <a:pt x="8740116" y="1304147"/>
                  <a:pt x="8740116" y="1301270"/>
                </a:cubicBezTo>
                <a:lnTo>
                  <a:pt x="8741330" y="1292503"/>
                </a:lnTo>
                <a:lnTo>
                  <a:pt x="8740116" y="1292503"/>
                </a:lnTo>
                <a:lnTo>
                  <a:pt x="8730405" y="1291424"/>
                </a:lnTo>
                <a:lnTo>
                  <a:pt x="8722852" y="1292503"/>
                </a:lnTo>
                <a:lnTo>
                  <a:pt x="8719480" y="1289266"/>
                </a:lnTo>
                <a:close/>
                <a:moveTo>
                  <a:pt x="4163275" y="1289046"/>
                </a:moveTo>
                <a:lnTo>
                  <a:pt x="4163275" y="1292283"/>
                </a:lnTo>
                <a:lnTo>
                  <a:pt x="4164354" y="1292283"/>
                </a:lnTo>
                <a:lnTo>
                  <a:pt x="4164354" y="1289046"/>
                </a:lnTo>
                <a:close/>
                <a:moveTo>
                  <a:pt x="3176959" y="1288994"/>
                </a:moveTo>
                <a:lnTo>
                  <a:pt x="3175880" y="1290073"/>
                </a:lnTo>
                <a:lnTo>
                  <a:pt x="3175880" y="1295468"/>
                </a:lnTo>
                <a:lnTo>
                  <a:pt x="3176959" y="1295468"/>
                </a:lnTo>
                <a:lnTo>
                  <a:pt x="3180196" y="1294389"/>
                </a:lnTo>
                <a:lnTo>
                  <a:pt x="3180196" y="1292231"/>
                </a:lnTo>
                <a:close/>
                <a:moveTo>
                  <a:pt x="8268875" y="1286973"/>
                </a:moveTo>
                <a:lnTo>
                  <a:pt x="8268875" y="1289131"/>
                </a:lnTo>
                <a:lnTo>
                  <a:pt x="8271033" y="1291289"/>
                </a:lnTo>
                <a:lnTo>
                  <a:pt x="8271033" y="1286973"/>
                </a:lnTo>
                <a:close/>
                <a:moveTo>
                  <a:pt x="8252690" y="1285894"/>
                </a:moveTo>
                <a:lnTo>
                  <a:pt x="8247295" y="1286973"/>
                </a:lnTo>
                <a:lnTo>
                  <a:pt x="8252690" y="1291289"/>
                </a:lnTo>
                <a:lnTo>
                  <a:pt x="8253769" y="1291289"/>
                </a:lnTo>
                <a:lnTo>
                  <a:pt x="8259164" y="1290210"/>
                </a:lnTo>
                <a:lnTo>
                  <a:pt x="8259164" y="1285894"/>
                </a:lnTo>
                <a:close/>
                <a:moveTo>
                  <a:pt x="3696350" y="1285083"/>
                </a:moveTo>
                <a:lnTo>
                  <a:pt x="3695271" y="1286162"/>
                </a:lnTo>
                <a:lnTo>
                  <a:pt x="3695271" y="1288320"/>
                </a:lnTo>
                <a:lnTo>
                  <a:pt x="3699587" y="1292636"/>
                </a:lnTo>
                <a:lnTo>
                  <a:pt x="3701745" y="1292636"/>
                </a:lnTo>
                <a:lnTo>
                  <a:pt x="3701745" y="1286162"/>
                </a:lnTo>
                <a:close/>
                <a:moveTo>
                  <a:pt x="6076074" y="1284949"/>
                </a:moveTo>
                <a:lnTo>
                  <a:pt x="6088078" y="1284949"/>
                </a:lnTo>
                <a:cubicBezTo>
                  <a:pt x="6089697" y="1286388"/>
                  <a:pt x="6092259" y="1287107"/>
                  <a:pt x="6095766" y="1287107"/>
                </a:cubicBezTo>
                <a:lnTo>
                  <a:pt x="6097924" y="1289265"/>
                </a:lnTo>
                <a:lnTo>
                  <a:pt x="6103454" y="1288186"/>
                </a:lnTo>
                <a:lnTo>
                  <a:pt x="6104533" y="1288186"/>
                </a:lnTo>
                <a:lnTo>
                  <a:pt x="6105612" y="1289265"/>
                </a:lnTo>
                <a:lnTo>
                  <a:pt x="6106691" y="1289265"/>
                </a:lnTo>
                <a:cubicBezTo>
                  <a:pt x="6107051" y="1286388"/>
                  <a:pt x="6108130" y="1284949"/>
                  <a:pt x="6109928" y="1284949"/>
                </a:cubicBezTo>
                <a:lnTo>
                  <a:pt x="6135150" y="1284949"/>
                </a:lnTo>
                <a:cubicBezTo>
                  <a:pt x="6139466" y="1287826"/>
                  <a:pt x="6141624" y="1291423"/>
                  <a:pt x="6141624" y="1295739"/>
                </a:cubicBezTo>
                <a:lnTo>
                  <a:pt x="6136229" y="1295739"/>
                </a:lnTo>
                <a:lnTo>
                  <a:pt x="6132857" y="1293581"/>
                </a:lnTo>
                <a:lnTo>
                  <a:pt x="6130699" y="1293581"/>
                </a:lnTo>
                <a:lnTo>
                  <a:pt x="6124225" y="1294660"/>
                </a:lnTo>
                <a:lnTo>
                  <a:pt x="6118695" y="1292502"/>
                </a:lnTo>
                <a:lnTo>
                  <a:pt x="6107770" y="1294660"/>
                </a:lnTo>
                <a:lnTo>
                  <a:pt x="6106691" y="1291423"/>
                </a:lnTo>
                <a:lnTo>
                  <a:pt x="6105612" y="1291423"/>
                </a:lnTo>
                <a:cubicBezTo>
                  <a:pt x="6105612" y="1294300"/>
                  <a:pt x="6104893" y="1295739"/>
                  <a:pt x="6103454" y="1295739"/>
                </a:cubicBezTo>
                <a:lnTo>
                  <a:pt x="6102375" y="1295739"/>
                </a:lnTo>
                <a:lnTo>
                  <a:pt x="6086999" y="1296818"/>
                </a:lnTo>
                <a:lnTo>
                  <a:pt x="6079311" y="1294660"/>
                </a:lnTo>
                <a:lnTo>
                  <a:pt x="6067307" y="1295739"/>
                </a:lnTo>
                <a:lnTo>
                  <a:pt x="6065149" y="1292502"/>
                </a:lnTo>
                <a:lnTo>
                  <a:pt x="6065149" y="1290344"/>
                </a:lnTo>
                <a:cubicBezTo>
                  <a:pt x="6065149" y="1288726"/>
                  <a:pt x="6068791" y="1286927"/>
                  <a:pt x="6076074" y="1284949"/>
                </a:cubicBezTo>
                <a:close/>
                <a:moveTo>
                  <a:pt x="4181618" y="1284730"/>
                </a:moveTo>
                <a:lnTo>
                  <a:pt x="4180539" y="1285809"/>
                </a:lnTo>
                <a:lnTo>
                  <a:pt x="4180539" y="1291204"/>
                </a:lnTo>
                <a:lnTo>
                  <a:pt x="4183776" y="1295520"/>
                </a:lnTo>
                <a:lnTo>
                  <a:pt x="4183776" y="1296599"/>
                </a:lnTo>
                <a:lnTo>
                  <a:pt x="4180539" y="1300915"/>
                </a:lnTo>
                <a:lnTo>
                  <a:pt x="4180539" y="1301859"/>
                </a:lnTo>
                <a:lnTo>
                  <a:pt x="4181618" y="1308333"/>
                </a:lnTo>
                <a:lnTo>
                  <a:pt x="4179460" y="1314807"/>
                </a:lnTo>
                <a:cubicBezTo>
                  <a:pt x="4184405" y="1317504"/>
                  <a:pt x="4186878" y="1319662"/>
                  <a:pt x="4186878" y="1321281"/>
                </a:cubicBezTo>
                <a:lnTo>
                  <a:pt x="4189036" y="1321281"/>
                </a:lnTo>
                <a:cubicBezTo>
                  <a:pt x="4192993" y="1321281"/>
                  <a:pt x="4195510" y="1319842"/>
                  <a:pt x="4196589" y="1316965"/>
                </a:cubicBezTo>
                <a:lnTo>
                  <a:pt x="4196589" y="1312648"/>
                </a:lnTo>
                <a:cubicBezTo>
                  <a:pt x="4192273" y="1312648"/>
                  <a:pt x="4190115" y="1311570"/>
                  <a:pt x="4190115" y="1309412"/>
                </a:cubicBezTo>
                <a:lnTo>
                  <a:pt x="4190115" y="1307254"/>
                </a:lnTo>
                <a:lnTo>
                  <a:pt x="4191194" y="1307254"/>
                </a:lnTo>
                <a:lnTo>
                  <a:pt x="4194431" y="1308333"/>
                </a:lnTo>
                <a:lnTo>
                  <a:pt x="4195510" y="1307254"/>
                </a:lnTo>
                <a:lnTo>
                  <a:pt x="4195510" y="1306175"/>
                </a:lnTo>
                <a:cubicBezTo>
                  <a:pt x="4193352" y="1302488"/>
                  <a:pt x="4192273" y="1298217"/>
                  <a:pt x="4192273" y="1293362"/>
                </a:cubicBezTo>
                <a:lnTo>
                  <a:pt x="4195510" y="1290125"/>
                </a:lnTo>
                <a:lnTo>
                  <a:pt x="4195510" y="1287967"/>
                </a:lnTo>
                <a:lnTo>
                  <a:pt x="4193352" y="1285809"/>
                </a:lnTo>
                <a:lnTo>
                  <a:pt x="4189036" y="1286887"/>
                </a:lnTo>
                <a:close/>
                <a:moveTo>
                  <a:pt x="1081136" y="1283059"/>
                </a:moveTo>
                <a:lnTo>
                  <a:pt x="1080057" y="1286296"/>
                </a:lnTo>
                <a:lnTo>
                  <a:pt x="1081136" y="1291826"/>
                </a:lnTo>
                <a:lnTo>
                  <a:pt x="1081136" y="1312597"/>
                </a:lnTo>
                <a:lnTo>
                  <a:pt x="1084373" y="1315834"/>
                </a:lnTo>
                <a:lnTo>
                  <a:pt x="1089903" y="1314755"/>
                </a:lnTo>
                <a:lnTo>
                  <a:pt x="1097590" y="1315834"/>
                </a:lnTo>
                <a:lnTo>
                  <a:pt x="1098670" y="1314755"/>
                </a:lnTo>
                <a:lnTo>
                  <a:pt x="1098670" y="1312597"/>
                </a:lnTo>
                <a:cubicBezTo>
                  <a:pt x="1096420" y="1309899"/>
                  <a:pt x="1095298" y="1306617"/>
                  <a:pt x="1095298" y="1302751"/>
                </a:cubicBezTo>
                <a:lnTo>
                  <a:pt x="1095298" y="1284138"/>
                </a:lnTo>
                <a:lnTo>
                  <a:pt x="1087744" y="1285217"/>
                </a:lnTo>
                <a:lnTo>
                  <a:pt x="1084373" y="1283059"/>
                </a:lnTo>
                <a:close/>
                <a:moveTo>
                  <a:pt x="8604297" y="1282792"/>
                </a:moveTo>
                <a:lnTo>
                  <a:pt x="8604297" y="1284950"/>
                </a:lnTo>
                <a:lnTo>
                  <a:pt x="8606455" y="1284950"/>
                </a:lnTo>
                <a:lnTo>
                  <a:pt x="8606455" y="1282792"/>
                </a:lnTo>
                <a:close/>
                <a:moveTo>
                  <a:pt x="4252428" y="1282572"/>
                </a:moveTo>
                <a:lnTo>
                  <a:pt x="4232062" y="1284730"/>
                </a:lnTo>
                <a:lnTo>
                  <a:pt x="4233141" y="1290125"/>
                </a:lnTo>
                <a:cubicBezTo>
                  <a:pt x="4229904" y="1304422"/>
                  <a:pt x="4227746" y="1311570"/>
                  <a:pt x="4226667" y="1311570"/>
                </a:cubicBezTo>
                <a:lnTo>
                  <a:pt x="4225588" y="1311570"/>
                </a:lnTo>
                <a:lnTo>
                  <a:pt x="4225588" y="1312648"/>
                </a:lnTo>
                <a:lnTo>
                  <a:pt x="4230983" y="1313728"/>
                </a:lnTo>
                <a:lnTo>
                  <a:pt x="4233141" y="1313728"/>
                </a:lnTo>
                <a:cubicBezTo>
                  <a:pt x="4235299" y="1313728"/>
                  <a:pt x="4236378" y="1310131"/>
                  <a:pt x="4236378" y="1302938"/>
                </a:cubicBezTo>
                <a:lnTo>
                  <a:pt x="4241773" y="1298757"/>
                </a:lnTo>
                <a:cubicBezTo>
                  <a:pt x="4245369" y="1300735"/>
                  <a:pt x="4247168" y="1302848"/>
                  <a:pt x="4247168" y="1305096"/>
                </a:cubicBezTo>
                <a:lnTo>
                  <a:pt x="4251349" y="1305096"/>
                </a:lnTo>
                <a:lnTo>
                  <a:pt x="4252428" y="1301859"/>
                </a:lnTo>
                <a:lnTo>
                  <a:pt x="4251349" y="1286887"/>
                </a:lnTo>
                <a:close/>
                <a:moveTo>
                  <a:pt x="4163275" y="1282572"/>
                </a:moveTo>
                <a:lnTo>
                  <a:pt x="4163275" y="1285809"/>
                </a:lnTo>
                <a:lnTo>
                  <a:pt x="4164354" y="1285809"/>
                </a:lnTo>
                <a:lnTo>
                  <a:pt x="4164354" y="1282572"/>
                </a:lnTo>
                <a:close/>
                <a:moveTo>
                  <a:pt x="5706529" y="1281981"/>
                </a:moveTo>
                <a:lnTo>
                  <a:pt x="5706529" y="1283061"/>
                </a:lnTo>
                <a:lnTo>
                  <a:pt x="5709766" y="1287241"/>
                </a:lnTo>
                <a:lnTo>
                  <a:pt x="5709766" y="1286298"/>
                </a:lnTo>
                <a:cubicBezTo>
                  <a:pt x="5708687" y="1283420"/>
                  <a:pt x="5707608" y="1281981"/>
                  <a:pt x="5706529" y="1281981"/>
                </a:cubicBezTo>
                <a:close/>
                <a:moveTo>
                  <a:pt x="5268603" y="1281172"/>
                </a:moveTo>
                <a:lnTo>
                  <a:pt x="5266445" y="1289804"/>
                </a:lnTo>
                <a:lnTo>
                  <a:pt x="5266445" y="1290883"/>
                </a:lnTo>
                <a:cubicBezTo>
                  <a:pt x="5269862" y="1290883"/>
                  <a:pt x="5272739" y="1292322"/>
                  <a:pt x="5275077" y="1295199"/>
                </a:cubicBezTo>
                <a:lnTo>
                  <a:pt x="5277235" y="1295199"/>
                </a:lnTo>
                <a:lnTo>
                  <a:pt x="5276156" y="1294120"/>
                </a:lnTo>
                <a:lnTo>
                  <a:pt x="5276156" y="1293041"/>
                </a:lnTo>
                <a:lnTo>
                  <a:pt x="5277235" y="1291962"/>
                </a:lnTo>
                <a:lnTo>
                  <a:pt x="5275077" y="1291962"/>
                </a:lnTo>
                <a:lnTo>
                  <a:pt x="5275077" y="1294120"/>
                </a:lnTo>
                <a:lnTo>
                  <a:pt x="5273998" y="1294120"/>
                </a:lnTo>
                <a:cubicBezTo>
                  <a:pt x="5273998" y="1291063"/>
                  <a:pt x="5271840" y="1289264"/>
                  <a:pt x="5267524" y="1288725"/>
                </a:cubicBezTo>
                <a:lnTo>
                  <a:pt x="5267524" y="1287646"/>
                </a:lnTo>
                <a:lnTo>
                  <a:pt x="5270761" y="1283330"/>
                </a:lnTo>
                <a:close/>
                <a:moveTo>
                  <a:pt x="4225588" y="1280414"/>
                </a:moveTo>
                <a:lnTo>
                  <a:pt x="4223430" y="1293362"/>
                </a:lnTo>
                <a:cubicBezTo>
                  <a:pt x="4224868" y="1293362"/>
                  <a:pt x="4225947" y="1290484"/>
                  <a:pt x="4226667" y="1284730"/>
                </a:cubicBezTo>
                <a:lnTo>
                  <a:pt x="4230983" y="1283651"/>
                </a:lnTo>
                <a:lnTo>
                  <a:pt x="4230983" y="1282572"/>
                </a:lnTo>
                <a:close/>
                <a:moveTo>
                  <a:pt x="1151135" y="1279822"/>
                </a:moveTo>
                <a:cubicBezTo>
                  <a:pt x="1143133" y="1281260"/>
                  <a:pt x="1139131" y="1284543"/>
                  <a:pt x="1139131" y="1289668"/>
                </a:cubicBezTo>
                <a:cubicBezTo>
                  <a:pt x="1141289" y="1302975"/>
                  <a:pt x="1142368" y="1317542"/>
                  <a:pt x="1142368" y="1333367"/>
                </a:cubicBezTo>
                <a:lnTo>
                  <a:pt x="1140210" y="1336605"/>
                </a:lnTo>
                <a:lnTo>
                  <a:pt x="1144526" y="1362905"/>
                </a:lnTo>
                <a:lnTo>
                  <a:pt x="1143447" y="1363984"/>
                </a:lnTo>
                <a:lnTo>
                  <a:pt x="1142368" y="1363984"/>
                </a:lnTo>
                <a:lnTo>
                  <a:pt x="1141289" y="1362905"/>
                </a:lnTo>
                <a:lnTo>
                  <a:pt x="1140210" y="1362905"/>
                </a:lnTo>
                <a:lnTo>
                  <a:pt x="1139131" y="1363984"/>
                </a:lnTo>
                <a:lnTo>
                  <a:pt x="1139131" y="1365063"/>
                </a:lnTo>
                <a:cubicBezTo>
                  <a:pt x="1142729" y="1365063"/>
                  <a:pt x="1144526" y="1365782"/>
                  <a:pt x="1144526" y="1367221"/>
                </a:cubicBezTo>
                <a:lnTo>
                  <a:pt x="1144526" y="1369514"/>
                </a:lnTo>
                <a:cubicBezTo>
                  <a:pt x="1144526" y="1375358"/>
                  <a:pt x="1142368" y="1378281"/>
                  <a:pt x="1138052" y="1378281"/>
                </a:cubicBezTo>
                <a:lnTo>
                  <a:pt x="1139131" y="1385834"/>
                </a:lnTo>
                <a:lnTo>
                  <a:pt x="1139131" y="1386913"/>
                </a:lnTo>
                <a:lnTo>
                  <a:pt x="1136974" y="1390285"/>
                </a:lnTo>
                <a:lnTo>
                  <a:pt x="1138052" y="1391364"/>
                </a:lnTo>
                <a:lnTo>
                  <a:pt x="1138052" y="1392443"/>
                </a:lnTo>
                <a:lnTo>
                  <a:pt x="1136974" y="1393522"/>
                </a:lnTo>
                <a:lnTo>
                  <a:pt x="1135894" y="1393522"/>
                </a:lnTo>
                <a:lnTo>
                  <a:pt x="1132522" y="1391364"/>
                </a:lnTo>
                <a:lnTo>
                  <a:pt x="1126048" y="1395680"/>
                </a:lnTo>
                <a:lnTo>
                  <a:pt x="1124834" y="1395680"/>
                </a:lnTo>
                <a:cubicBezTo>
                  <a:pt x="1117731" y="1394421"/>
                  <a:pt x="1113010" y="1392622"/>
                  <a:pt x="1110674" y="1390285"/>
                </a:cubicBezTo>
                <a:lnTo>
                  <a:pt x="1108516" y="1392443"/>
                </a:lnTo>
                <a:lnTo>
                  <a:pt x="1100827" y="1390285"/>
                </a:lnTo>
                <a:cubicBezTo>
                  <a:pt x="1100827" y="1391724"/>
                  <a:pt x="1103390" y="1392802"/>
                  <a:pt x="1108516" y="1393522"/>
                </a:cubicBezTo>
                <a:lnTo>
                  <a:pt x="1112831" y="1392443"/>
                </a:lnTo>
                <a:lnTo>
                  <a:pt x="1117281" y="1396759"/>
                </a:lnTo>
                <a:lnTo>
                  <a:pt x="1119439" y="1394601"/>
                </a:lnTo>
                <a:cubicBezTo>
                  <a:pt x="1119439" y="1396669"/>
                  <a:pt x="1121238" y="1398512"/>
                  <a:pt x="1124834" y="1400131"/>
                </a:cubicBezTo>
                <a:lnTo>
                  <a:pt x="1126048" y="1399051"/>
                </a:lnTo>
                <a:lnTo>
                  <a:pt x="1138052" y="1394601"/>
                </a:lnTo>
                <a:cubicBezTo>
                  <a:pt x="1138052" y="1392443"/>
                  <a:pt x="1140210" y="1391364"/>
                  <a:pt x="1144526" y="1391364"/>
                </a:cubicBezTo>
                <a:lnTo>
                  <a:pt x="1147898" y="1392443"/>
                </a:lnTo>
                <a:lnTo>
                  <a:pt x="1150056" y="1389205"/>
                </a:lnTo>
                <a:lnTo>
                  <a:pt x="1146819" y="1389205"/>
                </a:lnTo>
                <a:cubicBezTo>
                  <a:pt x="1148257" y="1385879"/>
                  <a:pt x="1149697" y="1384036"/>
                  <a:pt x="1151135" y="1383676"/>
                </a:cubicBezTo>
                <a:lnTo>
                  <a:pt x="1152214" y="1383676"/>
                </a:lnTo>
                <a:lnTo>
                  <a:pt x="1154372" y="1385834"/>
                </a:lnTo>
                <a:lnTo>
                  <a:pt x="1154372" y="1388127"/>
                </a:lnTo>
                <a:lnTo>
                  <a:pt x="1152214" y="1391364"/>
                </a:lnTo>
                <a:lnTo>
                  <a:pt x="1154372" y="1391364"/>
                </a:lnTo>
                <a:lnTo>
                  <a:pt x="1157745" y="1389205"/>
                </a:lnTo>
                <a:lnTo>
                  <a:pt x="1158823" y="1390285"/>
                </a:lnTo>
                <a:lnTo>
                  <a:pt x="1159903" y="1390285"/>
                </a:lnTo>
                <a:lnTo>
                  <a:pt x="1159903" y="1388127"/>
                </a:lnTo>
                <a:cubicBezTo>
                  <a:pt x="1157745" y="1388127"/>
                  <a:pt x="1156665" y="1387362"/>
                  <a:pt x="1156665" y="1385834"/>
                </a:cubicBezTo>
                <a:cubicBezTo>
                  <a:pt x="1156665" y="1380799"/>
                  <a:pt x="1157745" y="1376797"/>
                  <a:pt x="1159903" y="1373830"/>
                </a:cubicBezTo>
                <a:lnTo>
                  <a:pt x="1159903" y="1360747"/>
                </a:lnTo>
                <a:lnTo>
                  <a:pt x="1158823" y="1338897"/>
                </a:lnTo>
                <a:cubicBezTo>
                  <a:pt x="1158823" y="1334491"/>
                  <a:pt x="1160622" y="1330850"/>
                  <a:pt x="1164218" y="1327972"/>
                </a:cubicBezTo>
                <a:lnTo>
                  <a:pt x="1164218" y="1326758"/>
                </a:lnTo>
                <a:cubicBezTo>
                  <a:pt x="1164218" y="1325679"/>
                  <a:pt x="1162779" y="1324600"/>
                  <a:pt x="1159903" y="1323522"/>
                </a:cubicBezTo>
                <a:lnTo>
                  <a:pt x="1159903" y="1321363"/>
                </a:lnTo>
                <a:lnTo>
                  <a:pt x="1160981" y="1312597"/>
                </a:lnTo>
                <a:lnTo>
                  <a:pt x="1159903" y="1307067"/>
                </a:lnTo>
                <a:lnTo>
                  <a:pt x="1160981" y="1303830"/>
                </a:lnTo>
                <a:lnTo>
                  <a:pt x="1159903" y="1293984"/>
                </a:lnTo>
                <a:lnTo>
                  <a:pt x="1159903" y="1286296"/>
                </a:lnTo>
                <a:cubicBezTo>
                  <a:pt x="1159723" y="1285037"/>
                  <a:pt x="1156800" y="1282879"/>
                  <a:pt x="1151135" y="1279822"/>
                </a:cubicBezTo>
                <a:close/>
                <a:moveTo>
                  <a:pt x="6750438" y="1279419"/>
                </a:moveTo>
                <a:lnTo>
                  <a:pt x="6748280" y="1289400"/>
                </a:lnTo>
                <a:lnTo>
                  <a:pt x="6751517" y="1297088"/>
                </a:lnTo>
                <a:lnTo>
                  <a:pt x="6752596" y="1297088"/>
                </a:lnTo>
                <a:lnTo>
                  <a:pt x="6752596" y="1294930"/>
                </a:lnTo>
                <a:lnTo>
                  <a:pt x="6750438" y="1290480"/>
                </a:lnTo>
                <a:lnTo>
                  <a:pt x="6751517" y="1282791"/>
                </a:lnTo>
                <a:lnTo>
                  <a:pt x="6751517" y="1279419"/>
                </a:lnTo>
                <a:close/>
                <a:moveTo>
                  <a:pt x="6684349" y="1278340"/>
                </a:moveTo>
                <a:lnTo>
                  <a:pt x="6682191" y="1280498"/>
                </a:lnTo>
                <a:lnTo>
                  <a:pt x="6682191" y="1281712"/>
                </a:lnTo>
                <a:lnTo>
                  <a:pt x="6684349" y="1281712"/>
                </a:lnTo>
                <a:lnTo>
                  <a:pt x="6686507" y="1279419"/>
                </a:lnTo>
                <a:lnTo>
                  <a:pt x="6685428" y="1278340"/>
                </a:lnTo>
                <a:close/>
                <a:moveTo>
                  <a:pt x="5097715" y="1277935"/>
                </a:moveTo>
                <a:lnTo>
                  <a:pt x="5096636" y="1279014"/>
                </a:lnTo>
                <a:lnTo>
                  <a:pt x="5098794" y="1285488"/>
                </a:lnTo>
                <a:lnTo>
                  <a:pt x="5098794" y="1286567"/>
                </a:lnTo>
                <a:lnTo>
                  <a:pt x="5095557" y="1290883"/>
                </a:lnTo>
                <a:lnTo>
                  <a:pt x="5097715" y="1293041"/>
                </a:lnTo>
                <a:lnTo>
                  <a:pt x="5098794" y="1293041"/>
                </a:lnTo>
                <a:lnTo>
                  <a:pt x="5107427" y="1285488"/>
                </a:lnTo>
                <a:cubicBezTo>
                  <a:pt x="5105269" y="1280453"/>
                  <a:pt x="5102032" y="1277935"/>
                  <a:pt x="5097715" y="1277935"/>
                </a:cubicBezTo>
                <a:close/>
                <a:moveTo>
                  <a:pt x="8255927" y="1277262"/>
                </a:moveTo>
                <a:lnTo>
                  <a:pt x="8255927" y="1278341"/>
                </a:lnTo>
                <a:lnTo>
                  <a:pt x="8258085" y="1280499"/>
                </a:lnTo>
                <a:lnTo>
                  <a:pt x="8259164" y="1280499"/>
                </a:lnTo>
                <a:lnTo>
                  <a:pt x="8259164" y="1277262"/>
                </a:lnTo>
                <a:close/>
                <a:moveTo>
                  <a:pt x="8249453" y="1277262"/>
                </a:moveTo>
                <a:lnTo>
                  <a:pt x="8247295" y="1279420"/>
                </a:lnTo>
                <a:lnTo>
                  <a:pt x="8248374" y="1280499"/>
                </a:lnTo>
                <a:lnTo>
                  <a:pt x="8250532" y="1280499"/>
                </a:lnTo>
                <a:lnTo>
                  <a:pt x="8250532" y="1277262"/>
                </a:lnTo>
                <a:close/>
                <a:moveTo>
                  <a:pt x="3231988" y="1277125"/>
                </a:moveTo>
                <a:lnTo>
                  <a:pt x="3231988" y="1280362"/>
                </a:lnTo>
                <a:lnTo>
                  <a:pt x="3234146" y="1280362"/>
                </a:lnTo>
                <a:lnTo>
                  <a:pt x="3234146" y="1277125"/>
                </a:lnTo>
                <a:close/>
                <a:moveTo>
                  <a:pt x="6750438" y="1276183"/>
                </a:moveTo>
                <a:lnTo>
                  <a:pt x="6750438" y="1278340"/>
                </a:lnTo>
                <a:lnTo>
                  <a:pt x="6751517" y="1278340"/>
                </a:lnTo>
                <a:lnTo>
                  <a:pt x="6751517" y="1276183"/>
                </a:lnTo>
                <a:close/>
                <a:moveTo>
                  <a:pt x="1118360" y="1274292"/>
                </a:moveTo>
                <a:lnTo>
                  <a:pt x="1116202" y="1276450"/>
                </a:lnTo>
                <a:lnTo>
                  <a:pt x="1118360" y="1278743"/>
                </a:lnTo>
                <a:lnTo>
                  <a:pt x="1120518" y="1278743"/>
                </a:lnTo>
                <a:lnTo>
                  <a:pt x="1122676" y="1276450"/>
                </a:lnTo>
                <a:lnTo>
                  <a:pt x="1122676" y="1274292"/>
                </a:lnTo>
                <a:close/>
                <a:moveTo>
                  <a:pt x="136088" y="1274226"/>
                </a:moveTo>
                <a:lnTo>
                  <a:pt x="128535" y="1275305"/>
                </a:lnTo>
                <a:lnTo>
                  <a:pt x="126377" y="1275305"/>
                </a:lnTo>
                <a:lnTo>
                  <a:pt x="126377" y="1289332"/>
                </a:lnTo>
                <a:lnTo>
                  <a:pt x="127457" y="1294592"/>
                </a:lnTo>
                <a:lnTo>
                  <a:pt x="132851" y="1293513"/>
                </a:lnTo>
                <a:lnTo>
                  <a:pt x="132851" y="1286095"/>
                </a:lnTo>
                <a:lnTo>
                  <a:pt x="136088" y="1281779"/>
                </a:lnTo>
                <a:close/>
                <a:moveTo>
                  <a:pt x="4219114" y="1273939"/>
                </a:moveTo>
                <a:lnTo>
                  <a:pt x="4219114" y="1275019"/>
                </a:lnTo>
                <a:lnTo>
                  <a:pt x="4221272" y="1275019"/>
                </a:lnTo>
                <a:lnTo>
                  <a:pt x="4221272" y="1273939"/>
                </a:lnTo>
                <a:close/>
                <a:moveTo>
                  <a:pt x="5264152" y="1272540"/>
                </a:moveTo>
                <a:lnTo>
                  <a:pt x="5264152" y="1276856"/>
                </a:lnTo>
                <a:lnTo>
                  <a:pt x="5265366" y="1276856"/>
                </a:lnTo>
                <a:lnTo>
                  <a:pt x="5265366" y="1272540"/>
                </a:lnTo>
                <a:close/>
                <a:moveTo>
                  <a:pt x="7748674" y="1270114"/>
                </a:moveTo>
                <a:lnTo>
                  <a:pt x="7748674" y="1271193"/>
                </a:lnTo>
                <a:lnTo>
                  <a:pt x="7750832" y="1271193"/>
                </a:lnTo>
                <a:lnTo>
                  <a:pt x="7750832" y="1270114"/>
                </a:lnTo>
                <a:close/>
                <a:moveTo>
                  <a:pt x="5693716" y="1270113"/>
                </a:moveTo>
                <a:lnTo>
                  <a:pt x="5697897" y="1277666"/>
                </a:lnTo>
                <a:lnTo>
                  <a:pt x="5700055" y="1277666"/>
                </a:lnTo>
                <a:cubicBezTo>
                  <a:pt x="5697178" y="1274428"/>
                  <a:pt x="5695739" y="1271911"/>
                  <a:pt x="5695739" y="1270113"/>
                </a:cubicBezTo>
                <a:close/>
                <a:moveTo>
                  <a:pt x="1247437" y="1269976"/>
                </a:moveTo>
                <a:lnTo>
                  <a:pt x="1245279" y="1272134"/>
                </a:lnTo>
                <a:lnTo>
                  <a:pt x="1245279" y="1277529"/>
                </a:lnTo>
                <a:lnTo>
                  <a:pt x="1247437" y="1279822"/>
                </a:lnTo>
                <a:lnTo>
                  <a:pt x="1251752" y="1279822"/>
                </a:lnTo>
                <a:lnTo>
                  <a:pt x="1251752" y="1277529"/>
                </a:lnTo>
                <a:lnTo>
                  <a:pt x="1248516" y="1269976"/>
                </a:lnTo>
                <a:close/>
                <a:moveTo>
                  <a:pt x="3581436" y="1269842"/>
                </a:moveTo>
                <a:lnTo>
                  <a:pt x="3577120" y="1284004"/>
                </a:lnTo>
                <a:lnTo>
                  <a:pt x="3580357" y="1292636"/>
                </a:lnTo>
                <a:lnTo>
                  <a:pt x="3580357" y="1300189"/>
                </a:lnTo>
                <a:lnTo>
                  <a:pt x="3578199" y="1303426"/>
                </a:lnTo>
                <a:lnTo>
                  <a:pt x="3578199" y="1304505"/>
                </a:lnTo>
                <a:lnTo>
                  <a:pt x="3581436" y="1308821"/>
                </a:lnTo>
                <a:cubicBezTo>
                  <a:pt x="3580717" y="1317543"/>
                  <a:pt x="3579278" y="1323343"/>
                  <a:pt x="3577120" y="1326220"/>
                </a:cubicBezTo>
                <a:lnTo>
                  <a:pt x="3579278" y="1333773"/>
                </a:lnTo>
                <a:lnTo>
                  <a:pt x="3578199" y="1339168"/>
                </a:lnTo>
                <a:lnTo>
                  <a:pt x="3580357" y="1347935"/>
                </a:lnTo>
                <a:lnTo>
                  <a:pt x="3580357" y="1350093"/>
                </a:lnTo>
                <a:cubicBezTo>
                  <a:pt x="3580357" y="1351711"/>
                  <a:pt x="3577839" y="1352790"/>
                  <a:pt x="3572804" y="1353330"/>
                </a:cubicBezTo>
                <a:lnTo>
                  <a:pt x="3564172" y="1355488"/>
                </a:lnTo>
                <a:cubicBezTo>
                  <a:pt x="3556619" y="1363400"/>
                  <a:pt x="3550820" y="1367357"/>
                  <a:pt x="3546773" y="1367357"/>
                </a:cubicBezTo>
                <a:lnTo>
                  <a:pt x="3545694" y="1366278"/>
                </a:lnTo>
                <a:lnTo>
                  <a:pt x="3542457" y="1372752"/>
                </a:lnTo>
                <a:lnTo>
                  <a:pt x="3543536" y="1373831"/>
                </a:lnTo>
                <a:lnTo>
                  <a:pt x="3544615" y="1373831"/>
                </a:lnTo>
                <a:cubicBezTo>
                  <a:pt x="3544615" y="1371133"/>
                  <a:pt x="3550055" y="1367177"/>
                  <a:pt x="3560935" y="1361962"/>
                </a:cubicBezTo>
                <a:cubicBezTo>
                  <a:pt x="3560935" y="1358545"/>
                  <a:pt x="3565970" y="1356027"/>
                  <a:pt x="3576041" y="1354409"/>
                </a:cubicBezTo>
                <a:lnTo>
                  <a:pt x="3577120" y="1353330"/>
                </a:lnTo>
                <a:lnTo>
                  <a:pt x="3578199" y="1353330"/>
                </a:lnTo>
                <a:lnTo>
                  <a:pt x="3578199" y="1354409"/>
                </a:lnTo>
                <a:lnTo>
                  <a:pt x="3576041" y="1368436"/>
                </a:lnTo>
                <a:cubicBezTo>
                  <a:pt x="3579638" y="1370414"/>
                  <a:pt x="3581436" y="1373336"/>
                  <a:pt x="3581436" y="1377203"/>
                </a:cubicBezTo>
                <a:lnTo>
                  <a:pt x="3578199" y="1385835"/>
                </a:lnTo>
                <a:lnTo>
                  <a:pt x="3578199" y="1394467"/>
                </a:lnTo>
                <a:lnTo>
                  <a:pt x="3581436" y="1397703"/>
                </a:lnTo>
                <a:lnTo>
                  <a:pt x="3585887" y="1397703"/>
                </a:lnTo>
                <a:lnTo>
                  <a:pt x="3588045" y="1395546"/>
                </a:lnTo>
                <a:lnTo>
                  <a:pt x="3588045" y="1383677"/>
                </a:lnTo>
                <a:lnTo>
                  <a:pt x="3586966" y="1357646"/>
                </a:lnTo>
                <a:lnTo>
                  <a:pt x="3591282" y="1344698"/>
                </a:lnTo>
                <a:cubicBezTo>
                  <a:pt x="3589124" y="1344068"/>
                  <a:pt x="3588045" y="1341146"/>
                  <a:pt x="3588045" y="1335931"/>
                </a:cubicBezTo>
                <a:lnTo>
                  <a:pt x="3589124" y="1329457"/>
                </a:lnTo>
                <a:lnTo>
                  <a:pt x="3586966" y="1309900"/>
                </a:lnTo>
                <a:lnTo>
                  <a:pt x="3590203" y="1294794"/>
                </a:lnTo>
                <a:lnTo>
                  <a:pt x="3588045" y="1286162"/>
                </a:lnTo>
                <a:lnTo>
                  <a:pt x="3588045" y="1276316"/>
                </a:lnTo>
                <a:cubicBezTo>
                  <a:pt x="3588045" y="1272540"/>
                  <a:pt x="3586966" y="1270382"/>
                  <a:pt x="3584808" y="1269842"/>
                </a:cubicBezTo>
                <a:close/>
                <a:moveTo>
                  <a:pt x="3200697" y="1269572"/>
                </a:moveTo>
                <a:cubicBezTo>
                  <a:pt x="3197999" y="1271730"/>
                  <a:pt x="3195481" y="1272809"/>
                  <a:pt x="3193144" y="1272809"/>
                </a:cubicBezTo>
                <a:lnTo>
                  <a:pt x="3182354" y="1270651"/>
                </a:lnTo>
                <a:lnTo>
                  <a:pt x="3179117" y="1270651"/>
                </a:lnTo>
                <a:lnTo>
                  <a:pt x="3175880" y="1273888"/>
                </a:lnTo>
                <a:lnTo>
                  <a:pt x="3175880" y="1274967"/>
                </a:lnTo>
                <a:lnTo>
                  <a:pt x="3190986" y="1281441"/>
                </a:lnTo>
                <a:lnTo>
                  <a:pt x="3195302" y="1280362"/>
                </a:lnTo>
                <a:lnTo>
                  <a:pt x="3199618" y="1285757"/>
                </a:lnTo>
                <a:lnTo>
                  <a:pt x="3202855" y="1285757"/>
                </a:lnTo>
                <a:lnTo>
                  <a:pt x="3207171" y="1274967"/>
                </a:lnTo>
                <a:cubicBezTo>
                  <a:pt x="3205732" y="1271730"/>
                  <a:pt x="3204293" y="1269932"/>
                  <a:pt x="3202855" y="1269572"/>
                </a:cubicBezTo>
                <a:close/>
                <a:moveTo>
                  <a:pt x="8252690" y="1268630"/>
                </a:moveTo>
                <a:lnTo>
                  <a:pt x="8252690" y="1270789"/>
                </a:lnTo>
                <a:lnTo>
                  <a:pt x="8254848" y="1272947"/>
                </a:lnTo>
                <a:lnTo>
                  <a:pt x="8260243" y="1272947"/>
                </a:lnTo>
                <a:lnTo>
                  <a:pt x="8263480" y="1269710"/>
                </a:lnTo>
                <a:lnTo>
                  <a:pt x="8262401" y="1268630"/>
                </a:lnTo>
                <a:close/>
                <a:moveTo>
                  <a:pt x="6750438" y="1268360"/>
                </a:moveTo>
                <a:lnTo>
                  <a:pt x="6750438" y="1270652"/>
                </a:lnTo>
                <a:lnTo>
                  <a:pt x="6751517" y="1270652"/>
                </a:lnTo>
                <a:lnTo>
                  <a:pt x="6751517" y="1268360"/>
                </a:lnTo>
                <a:close/>
                <a:moveTo>
                  <a:pt x="6607200" y="1268360"/>
                </a:moveTo>
                <a:lnTo>
                  <a:pt x="6607200" y="1270652"/>
                </a:lnTo>
                <a:lnTo>
                  <a:pt x="6612730" y="1270652"/>
                </a:lnTo>
                <a:lnTo>
                  <a:pt x="6612730" y="1269574"/>
                </a:lnTo>
                <a:close/>
                <a:moveTo>
                  <a:pt x="2104004" y="1266790"/>
                </a:moveTo>
                <a:lnTo>
                  <a:pt x="2102924" y="1267870"/>
                </a:lnTo>
                <a:lnTo>
                  <a:pt x="2102924" y="1274343"/>
                </a:lnTo>
                <a:lnTo>
                  <a:pt x="2106163" y="1271106"/>
                </a:lnTo>
                <a:lnTo>
                  <a:pt x="2106163" y="1268948"/>
                </a:lnTo>
                <a:close/>
                <a:moveTo>
                  <a:pt x="7752990" y="1265663"/>
                </a:moveTo>
                <a:lnTo>
                  <a:pt x="7752990" y="1267955"/>
                </a:lnTo>
                <a:lnTo>
                  <a:pt x="7756362" y="1266877"/>
                </a:lnTo>
                <a:lnTo>
                  <a:pt x="7756362" y="1265663"/>
                </a:lnTo>
                <a:close/>
                <a:moveTo>
                  <a:pt x="1180673" y="1265525"/>
                </a:moveTo>
                <a:lnTo>
                  <a:pt x="1180673" y="1268897"/>
                </a:lnTo>
                <a:lnTo>
                  <a:pt x="1182831" y="1271055"/>
                </a:lnTo>
                <a:lnTo>
                  <a:pt x="1183910" y="1269976"/>
                </a:lnTo>
                <a:lnTo>
                  <a:pt x="1183910" y="1268897"/>
                </a:lnTo>
                <a:close/>
                <a:moveTo>
                  <a:pt x="4093410" y="1265442"/>
                </a:moveTo>
                <a:lnTo>
                  <a:pt x="4093410" y="1267601"/>
                </a:lnTo>
                <a:lnTo>
                  <a:pt x="4098805" y="1266522"/>
                </a:lnTo>
                <a:lnTo>
                  <a:pt x="4098805" y="1265442"/>
                </a:lnTo>
                <a:close/>
                <a:moveTo>
                  <a:pt x="8249453" y="1265393"/>
                </a:moveTo>
                <a:lnTo>
                  <a:pt x="8248374" y="1266472"/>
                </a:lnTo>
                <a:lnTo>
                  <a:pt x="8248374" y="1267552"/>
                </a:lnTo>
                <a:lnTo>
                  <a:pt x="8251611" y="1267552"/>
                </a:lnTo>
                <a:close/>
                <a:moveTo>
                  <a:pt x="6685428" y="1265123"/>
                </a:moveTo>
                <a:cubicBezTo>
                  <a:pt x="6685428" y="1267281"/>
                  <a:pt x="6681741" y="1269124"/>
                  <a:pt x="6674368" y="1270652"/>
                </a:cubicBezTo>
                <a:lnTo>
                  <a:pt x="6676661" y="1272810"/>
                </a:lnTo>
                <a:cubicBezTo>
                  <a:pt x="6676661" y="1271552"/>
                  <a:pt x="6679223" y="1270473"/>
                  <a:pt x="6684349" y="1269574"/>
                </a:cubicBezTo>
                <a:lnTo>
                  <a:pt x="6687586" y="1265123"/>
                </a:lnTo>
                <a:close/>
                <a:moveTo>
                  <a:pt x="5120375" y="1264987"/>
                </a:moveTo>
                <a:lnTo>
                  <a:pt x="5119296" y="1268224"/>
                </a:lnTo>
                <a:lnTo>
                  <a:pt x="5120375" y="1272540"/>
                </a:lnTo>
                <a:lnTo>
                  <a:pt x="5121454" y="1272540"/>
                </a:lnTo>
                <a:lnTo>
                  <a:pt x="5121454" y="1269303"/>
                </a:lnTo>
                <a:lnTo>
                  <a:pt x="5120375" y="1269303"/>
                </a:lnTo>
                <a:lnTo>
                  <a:pt x="5121454" y="1268224"/>
                </a:lnTo>
                <a:lnTo>
                  <a:pt x="5121454" y="1264987"/>
                </a:lnTo>
                <a:close/>
                <a:moveTo>
                  <a:pt x="244529" y="1264515"/>
                </a:moveTo>
                <a:lnTo>
                  <a:pt x="242371" y="1266673"/>
                </a:lnTo>
                <a:lnTo>
                  <a:pt x="242371" y="1268831"/>
                </a:lnTo>
                <a:lnTo>
                  <a:pt x="245608" y="1268831"/>
                </a:lnTo>
                <a:lnTo>
                  <a:pt x="246687" y="1265594"/>
                </a:lnTo>
                <a:lnTo>
                  <a:pt x="245608" y="1264515"/>
                </a:lnTo>
                <a:close/>
                <a:moveTo>
                  <a:pt x="4264297" y="1264364"/>
                </a:moveTo>
                <a:lnTo>
                  <a:pt x="4264297" y="1268679"/>
                </a:lnTo>
                <a:lnTo>
                  <a:pt x="4265376" y="1268679"/>
                </a:lnTo>
                <a:lnTo>
                  <a:pt x="4265376" y="1264364"/>
                </a:lnTo>
                <a:close/>
                <a:moveTo>
                  <a:pt x="5713003" y="1263638"/>
                </a:moveTo>
                <a:lnTo>
                  <a:pt x="5713003" y="1267954"/>
                </a:lnTo>
                <a:lnTo>
                  <a:pt x="5717319" y="1269033"/>
                </a:lnTo>
                <a:lnTo>
                  <a:pt x="5719477" y="1265796"/>
                </a:lnTo>
                <a:lnTo>
                  <a:pt x="5717319" y="1263638"/>
                </a:lnTo>
                <a:close/>
                <a:moveTo>
                  <a:pt x="5673215" y="1263638"/>
                </a:moveTo>
                <a:lnTo>
                  <a:pt x="5642059" y="1267954"/>
                </a:lnTo>
                <a:lnTo>
                  <a:pt x="5644217" y="1280902"/>
                </a:lnTo>
                <a:lnTo>
                  <a:pt x="5643138" y="1281981"/>
                </a:lnTo>
                <a:cubicBezTo>
                  <a:pt x="5670383" y="1284319"/>
                  <a:pt x="5684005" y="1287152"/>
                  <a:pt x="5684005" y="1290479"/>
                </a:cubicBezTo>
                <a:cubicBezTo>
                  <a:pt x="5684005" y="1292457"/>
                  <a:pt x="5679689" y="1294255"/>
                  <a:pt x="5671057" y="1295874"/>
                </a:cubicBezTo>
                <a:lnTo>
                  <a:pt x="5664583" y="1293716"/>
                </a:lnTo>
                <a:lnTo>
                  <a:pt x="5660267" y="1293716"/>
                </a:lnTo>
                <a:lnTo>
                  <a:pt x="5650556" y="1296952"/>
                </a:lnTo>
                <a:lnTo>
                  <a:pt x="5640980" y="1293716"/>
                </a:lnTo>
                <a:lnTo>
                  <a:pt x="5640980" y="1299111"/>
                </a:lnTo>
                <a:lnTo>
                  <a:pt x="5638822" y="1302348"/>
                </a:lnTo>
                <a:cubicBezTo>
                  <a:pt x="5638822" y="1304685"/>
                  <a:pt x="5639901" y="1307203"/>
                  <a:pt x="5642059" y="1309900"/>
                </a:cubicBezTo>
                <a:lnTo>
                  <a:pt x="5642059" y="1318532"/>
                </a:lnTo>
                <a:lnTo>
                  <a:pt x="5646375" y="1318532"/>
                </a:lnTo>
                <a:lnTo>
                  <a:pt x="5662425" y="1315296"/>
                </a:lnTo>
                <a:lnTo>
                  <a:pt x="5663504" y="1316375"/>
                </a:lnTo>
                <a:lnTo>
                  <a:pt x="5663504" y="1317454"/>
                </a:lnTo>
                <a:lnTo>
                  <a:pt x="5669978" y="1315296"/>
                </a:lnTo>
                <a:lnTo>
                  <a:pt x="5687242" y="1319612"/>
                </a:lnTo>
                <a:lnTo>
                  <a:pt x="5690479" y="1319612"/>
                </a:lnTo>
                <a:cubicBezTo>
                  <a:pt x="5692278" y="1319612"/>
                  <a:pt x="5694391" y="1316015"/>
                  <a:pt x="5696818" y="1308821"/>
                </a:cubicBezTo>
                <a:cubicBezTo>
                  <a:pt x="5694750" y="1308821"/>
                  <a:pt x="5693716" y="1308102"/>
                  <a:pt x="5693716" y="1306664"/>
                </a:cubicBezTo>
                <a:lnTo>
                  <a:pt x="5693716" y="1303427"/>
                </a:lnTo>
                <a:cubicBezTo>
                  <a:pt x="5693716" y="1301988"/>
                  <a:pt x="5695110" y="1301269"/>
                  <a:pt x="5697897" y="1301269"/>
                </a:cubicBezTo>
                <a:lnTo>
                  <a:pt x="5697897" y="1296952"/>
                </a:lnTo>
                <a:cubicBezTo>
                  <a:pt x="5693312" y="1291917"/>
                  <a:pt x="5690120" y="1289400"/>
                  <a:pt x="5688321" y="1289400"/>
                </a:cubicBezTo>
                <a:lnTo>
                  <a:pt x="5688321" y="1288320"/>
                </a:lnTo>
                <a:lnTo>
                  <a:pt x="5692637" y="1283061"/>
                </a:lnTo>
                <a:lnTo>
                  <a:pt x="5691558" y="1271191"/>
                </a:lnTo>
                <a:lnTo>
                  <a:pt x="5692637" y="1270113"/>
                </a:lnTo>
                <a:cubicBezTo>
                  <a:pt x="5691558" y="1267235"/>
                  <a:pt x="5690479" y="1265796"/>
                  <a:pt x="5689400" y="1265796"/>
                </a:cubicBezTo>
                <a:lnTo>
                  <a:pt x="5688321" y="1265796"/>
                </a:lnTo>
                <a:cubicBezTo>
                  <a:pt x="5684545" y="1265796"/>
                  <a:pt x="5681308" y="1266875"/>
                  <a:pt x="5678610" y="1269033"/>
                </a:cubicBezTo>
                <a:lnTo>
                  <a:pt x="5677531" y="1269033"/>
                </a:lnTo>
                <a:cubicBezTo>
                  <a:pt x="5675913" y="1269033"/>
                  <a:pt x="5674834" y="1267235"/>
                  <a:pt x="5674294" y="1263638"/>
                </a:cubicBezTo>
                <a:close/>
                <a:moveTo>
                  <a:pt x="82409" y="1263436"/>
                </a:moveTo>
                <a:lnTo>
                  <a:pt x="73776" y="1268831"/>
                </a:lnTo>
                <a:lnTo>
                  <a:pt x="71618" y="1268831"/>
                </a:lnTo>
                <a:lnTo>
                  <a:pt x="68382" y="1266673"/>
                </a:lnTo>
                <a:lnTo>
                  <a:pt x="58671" y="1266673"/>
                </a:lnTo>
                <a:lnTo>
                  <a:pt x="57591" y="1269910"/>
                </a:lnTo>
                <a:lnTo>
                  <a:pt x="60828" y="1277463"/>
                </a:lnTo>
                <a:lnTo>
                  <a:pt x="60828" y="1286095"/>
                </a:lnTo>
                <a:lnTo>
                  <a:pt x="58671" y="1289332"/>
                </a:lnTo>
                <a:lnTo>
                  <a:pt x="59749" y="1293513"/>
                </a:lnTo>
                <a:lnTo>
                  <a:pt x="58671" y="1297830"/>
                </a:lnTo>
                <a:lnTo>
                  <a:pt x="60828" y="1309699"/>
                </a:lnTo>
                <a:lnTo>
                  <a:pt x="59749" y="1314015"/>
                </a:lnTo>
                <a:cubicBezTo>
                  <a:pt x="59749" y="1323276"/>
                  <a:pt x="61547" y="1327907"/>
                  <a:pt x="65145" y="1327907"/>
                </a:cubicBezTo>
                <a:lnTo>
                  <a:pt x="72697" y="1332223"/>
                </a:lnTo>
                <a:cubicBezTo>
                  <a:pt x="78451" y="1332223"/>
                  <a:pt x="81329" y="1329705"/>
                  <a:pt x="81329" y="1324670"/>
                </a:cubicBezTo>
                <a:lnTo>
                  <a:pt x="81329" y="1292434"/>
                </a:lnTo>
                <a:lnTo>
                  <a:pt x="85510" y="1287174"/>
                </a:lnTo>
                <a:lnTo>
                  <a:pt x="80250" y="1281779"/>
                </a:lnTo>
                <a:cubicBezTo>
                  <a:pt x="80250" y="1273687"/>
                  <a:pt x="82363" y="1269011"/>
                  <a:pt x="86589" y="1267752"/>
                </a:cubicBezTo>
                <a:cubicBezTo>
                  <a:pt x="85869" y="1264875"/>
                  <a:pt x="84477" y="1263436"/>
                  <a:pt x="82409" y="1263436"/>
                </a:cubicBezTo>
                <a:close/>
                <a:moveTo>
                  <a:pt x="579141" y="1263232"/>
                </a:moveTo>
                <a:lnTo>
                  <a:pt x="579141" y="1264311"/>
                </a:lnTo>
                <a:lnTo>
                  <a:pt x="581164" y="1264311"/>
                </a:lnTo>
                <a:lnTo>
                  <a:pt x="581164" y="1263232"/>
                </a:lnTo>
                <a:close/>
                <a:moveTo>
                  <a:pt x="1073447" y="1262288"/>
                </a:moveTo>
                <a:lnTo>
                  <a:pt x="1073447" y="1264446"/>
                </a:lnTo>
                <a:lnTo>
                  <a:pt x="1074526" y="1271055"/>
                </a:lnTo>
                <a:lnTo>
                  <a:pt x="1075605" y="1271055"/>
                </a:lnTo>
                <a:lnTo>
                  <a:pt x="1075605" y="1268897"/>
                </a:lnTo>
                <a:lnTo>
                  <a:pt x="1074526" y="1262288"/>
                </a:lnTo>
                <a:close/>
                <a:moveTo>
                  <a:pt x="8770598" y="1262156"/>
                </a:moveTo>
                <a:cubicBezTo>
                  <a:pt x="8769159" y="1262156"/>
                  <a:pt x="8767361" y="1265393"/>
                  <a:pt x="8765203" y="1271867"/>
                </a:cubicBezTo>
                <a:cubicBezTo>
                  <a:pt x="8768800" y="1271867"/>
                  <a:pt x="8770598" y="1273711"/>
                  <a:pt x="8770598" y="1277397"/>
                </a:cubicBezTo>
                <a:cubicBezTo>
                  <a:pt x="8772037" y="1277397"/>
                  <a:pt x="8773116" y="1274475"/>
                  <a:pt x="8773835" y="1268630"/>
                </a:cubicBezTo>
                <a:lnTo>
                  <a:pt x="8775993" y="1266472"/>
                </a:lnTo>
                <a:lnTo>
                  <a:pt x="8771677" y="1262156"/>
                </a:lnTo>
                <a:close/>
                <a:moveTo>
                  <a:pt x="8274270" y="1262156"/>
                </a:moveTo>
                <a:lnTo>
                  <a:pt x="8275349" y="1262156"/>
                </a:lnTo>
                <a:lnTo>
                  <a:pt x="8275349" y="1263153"/>
                </a:lnTo>
                <a:lnTo>
                  <a:pt x="8274270" y="1262281"/>
                </a:lnTo>
                <a:close/>
                <a:moveTo>
                  <a:pt x="7748674" y="1261347"/>
                </a:moveTo>
                <a:lnTo>
                  <a:pt x="7748674" y="1263505"/>
                </a:lnTo>
                <a:lnTo>
                  <a:pt x="7751911" y="1263505"/>
                </a:lnTo>
                <a:lnTo>
                  <a:pt x="7751911" y="1261347"/>
                </a:lnTo>
                <a:close/>
                <a:moveTo>
                  <a:pt x="6593791" y="1260672"/>
                </a:moveTo>
                <a:lnTo>
                  <a:pt x="6593982" y="1260672"/>
                </a:lnTo>
                <a:lnTo>
                  <a:pt x="6593982" y="1260920"/>
                </a:lnTo>
                <a:close/>
                <a:moveTo>
                  <a:pt x="6750438" y="1259593"/>
                </a:moveTo>
                <a:cubicBezTo>
                  <a:pt x="6752686" y="1261481"/>
                  <a:pt x="6753810" y="1263684"/>
                  <a:pt x="6753810" y="1266202"/>
                </a:cubicBezTo>
                <a:lnTo>
                  <a:pt x="6755968" y="1266202"/>
                </a:lnTo>
                <a:lnTo>
                  <a:pt x="6755968" y="1264044"/>
                </a:lnTo>
                <a:lnTo>
                  <a:pt x="6751517" y="1259593"/>
                </a:lnTo>
                <a:close/>
                <a:moveTo>
                  <a:pt x="6188695" y="1258109"/>
                </a:moveTo>
                <a:lnTo>
                  <a:pt x="6186537" y="1260267"/>
                </a:lnTo>
                <a:lnTo>
                  <a:pt x="6186537" y="1262425"/>
                </a:lnTo>
                <a:lnTo>
                  <a:pt x="6188695" y="1260267"/>
                </a:lnTo>
                <a:close/>
                <a:moveTo>
                  <a:pt x="1255125" y="1257837"/>
                </a:moveTo>
                <a:lnTo>
                  <a:pt x="1249595" y="1259051"/>
                </a:lnTo>
                <a:lnTo>
                  <a:pt x="1249595" y="1261209"/>
                </a:lnTo>
                <a:lnTo>
                  <a:pt x="1252832" y="1264446"/>
                </a:lnTo>
                <a:lnTo>
                  <a:pt x="1255125" y="1261209"/>
                </a:lnTo>
                <a:close/>
                <a:moveTo>
                  <a:pt x="4266455" y="1256810"/>
                </a:moveTo>
                <a:lnTo>
                  <a:pt x="4266455" y="1260047"/>
                </a:lnTo>
                <a:lnTo>
                  <a:pt x="4267534" y="1260047"/>
                </a:lnTo>
                <a:lnTo>
                  <a:pt x="4267534" y="1256810"/>
                </a:lnTo>
                <a:close/>
                <a:moveTo>
                  <a:pt x="8691291" y="1256762"/>
                </a:moveTo>
                <a:cubicBezTo>
                  <a:pt x="8686166" y="1257660"/>
                  <a:pt x="8683603" y="1258739"/>
                  <a:pt x="8683603" y="1259999"/>
                </a:cubicBezTo>
                <a:lnTo>
                  <a:pt x="8685896" y="1266472"/>
                </a:lnTo>
                <a:lnTo>
                  <a:pt x="8682524" y="1269710"/>
                </a:lnTo>
                <a:lnTo>
                  <a:pt x="8682524" y="1270789"/>
                </a:lnTo>
                <a:lnTo>
                  <a:pt x="8684817" y="1272947"/>
                </a:lnTo>
                <a:lnTo>
                  <a:pt x="8688054" y="1272947"/>
                </a:lnTo>
                <a:lnTo>
                  <a:pt x="8688054" y="1266472"/>
                </a:lnTo>
                <a:cubicBezTo>
                  <a:pt x="8691651" y="1263415"/>
                  <a:pt x="8693449" y="1260538"/>
                  <a:pt x="8693449" y="1257841"/>
                </a:cubicBezTo>
                <a:lnTo>
                  <a:pt x="8691291" y="1257841"/>
                </a:lnTo>
                <a:close/>
                <a:moveTo>
                  <a:pt x="8241900" y="1256761"/>
                </a:moveTo>
                <a:cubicBezTo>
                  <a:pt x="8241900" y="1258200"/>
                  <a:pt x="8240821" y="1258919"/>
                  <a:pt x="8238663" y="1258919"/>
                </a:cubicBezTo>
                <a:lnTo>
                  <a:pt x="8238663" y="1259998"/>
                </a:lnTo>
                <a:lnTo>
                  <a:pt x="8240821" y="1259998"/>
                </a:lnTo>
                <a:cubicBezTo>
                  <a:pt x="8240821" y="1258560"/>
                  <a:pt x="8241900" y="1257840"/>
                  <a:pt x="8244058" y="1257840"/>
                </a:cubicBezTo>
                <a:lnTo>
                  <a:pt x="8244058" y="1256761"/>
                </a:lnTo>
                <a:close/>
                <a:moveTo>
                  <a:pt x="6694195" y="1256356"/>
                </a:moveTo>
                <a:cubicBezTo>
                  <a:pt x="6694195" y="1259233"/>
                  <a:pt x="6692756" y="1260672"/>
                  <a:pt x="6689879" y="1260672"/>
                </a:cubicBezTo>
                <a:lnTo>
                  <a:pt x="6689879" y="1262965"/>
                </a:lnTo>
                <a:lnTo>
                  <a:pt x="6692037" y="1262965"/>
                </a:lnTo>
                <a:cubicBezTo>
                  <a:pt x="6692037" y="1260716"/>
                  <a:pt x="6693161" y="1259593"/>
                  <a:pt x="6695409" y="1259593"/>
                </a:cubicBezTo>
                <a:lnTo>
                  <a:pt x="6695409" y="1256356"/>
                </a:lnTo>
                <a:close/>
                <a:moveTo>
                  <a:pt x="5614005" y="1256085"/>
                </a:moveTo>
                <a:lnTo>
                  <a:pt x="5611847" y="1258243"/>
                </a:lnTo>
                <a:lnTo>
                  <a:pt x="5611847" y="1260402"/>
                </a:lnTo>
                <a:lnTo>
                  <a:pt x="5616163" y="1260402"/>
                </a:lnTo>
                <a:lnTo>
                  <a:pt x="5617242" y="1259322"/>
                </a:lnTo>
                <a:lnTo>
                  <a:pt x="5618321" y="1259322"/>
                </a:lnTo>
                <a:lnTo>
                  <a:pt x="5617242" y="1256085"/>
                </a:lnTo>
                <a:close/>
                <a:moveTo>
                  <a:pt x="685424" y="1255949"/>
                </a:moveTo>
                <a:lnTo>
                  <a:pt x="685424" y="1259051"/>
                </a:lnTo>
                <a:cubicBezTo>
                  <a:pt x="685424" y="1263097"/>
                  <a:pt x="684029" y="1266244"/>
                  <a:pt x="681243" y="1268492"/>
                </a:cubicBezTo>
                <a:lnTo>
                  <a:pt x="681243" y="1269571"/>
                </a:lnTo>
                <a:cubicBezTo>
                  <a:pt x="683849" y="1267143"/>
                  <a:pt x="687356" y="1265390"/>
                  <a:pt x="691762" y="1264311"/>
                </a:cubicBezTo>
                <a:lnTo>
                  <a:pt x="692841" y="1263232"/>
                </a:lnTo>
                <a:lnTo>
                  <a:pt x="692841" y="1261209"/>
                </a:lnTo>
                <a:lnTo>
                  <a:pt x="689739" y="1255949"/>
                </a:lnTo>
                <a:close/>
                <a:moveTo>
                  <a:pt x="3700666" y="1255815"/>
                </a:moveTo>
                <a:cubicBezTo>
                  <a:pt x="3697429" y="1257254"/>
                  <a:pt x="3695630" y="1258692"/>
                  <a:pt x="3695271" y="1260131"/>
                </a:cubicBezTo>
                <a:lnTo>
                  <a:pt x="3695271" y="1261210"/>
                </a:lnTo>
                <a:lnTo>
                  <a:pt x="3697429" y="1263368"/>
                </a:lnTo>
                <a:cubicBezTo>
                  <a:pt x="3700306" y="1262109"/>
                  <a:pt x="3701745" y="1259592"/>
                  <a:pt x="3701745" y="1255815"/>
                </a:cubicBezTo>
                <a:close/>
                <a:moveTo>
                  <a:pt x="1100827" y="1255679"/>
                </a:moveTo>
                <a:lnTo>
                  <a:pt x="1100827" y="1256758"/>
                </a:lnTo>
                <a:lnTo>
                  <a:pt x="1107435" y="1268897"/>
                </a:lnTo>
                <a:lnTo>
                  <a:pt x="1108516" y="1268897"/>
                </a:lnTo>
                <a:lnTo>
                  <a:pt x="1108516" y="1267683"/>
                </a:lnTo>
                <a:lnTo>
                  <a:pt x="1101907" y="1255679"/>
                </a:lnTo>
                <a:close/>
                <a:moveTo>
                  <a:pt x="6172240" y="1254872"/>
                </a:moveTo>
                <a:lnTo>
                  <a:pt x="6169003" y="1258109"/>
                </a:lnTo>
                <a:lnTo>
                  <a:pt x="6169003" y="1259188"/>
                </a:lnTo>
                <a:lnTo>
                  <a:pt x="6173319" y="1263504"/>
                </a:lnTo>
                <a:lnTo>
                  <a:pt x="6175612" y="1263504"/>
                </a:lnTo>
                <a:lnTo>
                  <a:pt x="6176691" y="1258109"/>
                </a:lnTo>
                <a:lnTo>
                  <a:pt x="6175612" y="1254872"/>
                </a:lnTo>
                <a:close/>
                <a:moveTo>
                  <a:pt x="592764" y="1254870"/>
                </a:moveTo>
                <a:lnTo>
                  <a:pt x="589661" y="1257972"/>
                </a:lnTo>
                <a:lnTo>
                  <a:pt x="589661" y="1259051"/>
                </a:lnTo>
                <a:lnTo>
                  <a:pt x="591685" y="1261209"/>
                </a:lnTo>
                <a:lnTo>
                  <a:pt x="596001" y="1261209"/>
                </a:lnTo>
                <a:lnTo>
                  <a:pt x="596001" y="1256893"/>
                </a:lnTo>
                <a:lnTo>
                  <a:pt x="593843" y="1254870"/>
                </a:lnTo>
                <a:close/>
                <a:moveTo>
                  <a:pt x="1180673" y="1254600"/>
                </a:moveTo>
                <a:lnTo>
                  <a:pt x="1180673" y="1257837"/>
                </a:lnTo>
                <a:lnTo>
                  <a:pt x="1181752" y="1257837"/>
                </a:lnTo>
                <a:lnTo>
                  <a:pt x="1181752" y="1254600"/>
                </a:lnTo>
                <a:close/>
                <a:moveTo>
                  <a:pt x="1119439" y="1254600"/>
                </a:moveTo>
                <a:lnTo>
                  <a:pt x="1112831" y="1261209"/>
                </a:lnTo>
                <a:lnTo>
                  <a:pt x="1112831" y="1262288"/>
                </a:lnTo>
                <a:lnTo>
                  <a:pt x="1114990" y="1262288"/>
                </a:lnTo>
                <a:lnTo>
                  <a:pt x="1121597" y="1256758"/>
                </a:lnTo>
                <a:close/>
                <a:moveTo>
                  <a:pt x="8254848" y="1252445"/>
                </a:moveTo>
                <a:lnTo>
                  <a:pt x="8254848" y="1253524"/>
                </a:lnTo>
                <a:lnTo>
                  <a:pt x="8257006" y="1253524"/>
                </a:lnTo>
                <a:lnTo>
                  <a:pt x="8257006" y="1252445"/>
                </a:lnTo>
                <a:close/>
                <a:moveTo>
                  <a:pt x="1209132" y="1252442"/>
                </a:moveTo>
                <a:cubicBezTo>
                  <a:pt x="1204727" y="1252442"/>
                  <a:pt x="1202524" y="1258287"/>
                  <a:pt x="1202524" y="1269976"/>
                </a:cubicBezTo>
                <a:lnTo>
                  <a:pt x="1202524" y="1278743"/>
                </a:lnTo>
                <a:cubicBezTo>
                  <a:pt x="1205490" y="1286386"/>
                  <a:pt x="1206974" y="1295108"/>
                  <a:pt x="1206974" y="1304909"/>
                </a:cubicBezTo>
                <a:lnTo>
                  <a:pt x="1214528" y="1304909"/>
                </a:lnTo>
                <a:lnTo>
                  <a:pt x="1222216" y="1305988"/>
                </a:lnTo>
                <a:lnTo>
                  <a:pt x="1226666" y="1288589"/>
                </a:lnTo>
                <a:lnTo>
                  <a:pt x="1226666" y="1280901"/>
                </a:lnTo>
                <a:lnTo>
                  <a:pt x="1223295" y="1253521"/>
                </a:lnTo>
                <a:lnTo>
                  <a:pt x="1210212" y="1253521"/>
                </a:lnTo>
                <a:close/>
                <a:moveTo>
                  <a:pt x="6190853" y="1251635"/>
                </a:moveTo>
                <a:lnTo>
                  <a:pt x="6190853" y="1255951"/>
                </a:lnTo>
                <a:lnTo>
                  <a:pt x="6191932" y="1254872"/>
                </a:lnTo>
                <a:lnTo>
                  <a:pt x="6193011" y="1254872"/>
                </a:lnTo>
                <a:lnTo>
                  <a:pt x="6191932" y="1251635"/>
                </a:lnTo>
                <a:close/>
                <a:moveTo>
                  <a:pt x="6580764" y="1250826"/>
                </a:moveTo>
                <a:lnTo>
                  <a:pt x="6580764" y="1252984"/>
                </a:lnTo>
                <a:cubicBezTo>
                  <a:pt x="6584451" y="1252984"/>
                  <a:pt x="6586294" y="1254468"/>
                  <a:pt x="6586294" y="1257435"/>
                </a:cubicBezTo>
                <a:lnTo>
                  <a:pt x="6588452" y="1257435"/>
                </a:lnTo>
                <a:lnTo>
                  <a:pt x="6588452" y="1255346"/>
                </a:lnTo>
                <a:lnTo>
                  <a:pt x="6591064" y="1257132"/>
                </a:lnTo>
                <a:lnTo>
                  <a:pt x="6593791" y="1260672"/>
                </a:lnTo>
                <a:lnTo>
                  <a:pt x="6591824" y="1260672"/>
                </a:lnTo>
                <a:lnTo>
                  <a:pt x="6591824" y="1261751"/>
                </a:lnTo>
                <a:lnTo>
                  <a:pt x="6593982" y="1261751"/>
                </a:lnTo>
                <a:lnTo>
                  <a:pt x="6593982" y="1260920"/>
                </a:lnTo>
                <a:lnTo>
                  <a:pt x="6597219" y="1265123"/>
                </a:lnTo>
                <a:lnTo>
                  <a:pt x="6598433" y="1266202"/>
                </a:lnTo>
                <a:lnTo>
                  <a:pt x="6605042" y="1266202"/>
                </a:lnTo>
                <a:lnTo>
                  <a:pt x="6605042" y="1264044"/>
                </a:lnTo>
                <a:lnTo>
                  <a:pt x="6603828" y="1265123"/>
                </a:lnTo>
                <a:lnTo>
                  <a:pt x="6602749" y="1265123"/>
                </a:lnTo>
                <a:lnTo>
                  <a:pt x="6591064" y="1257132"/>
                </a:lnTo>
                <a:lnTo>
                  <a:pt x="6589531" y="1255142"/>
                </a:lnTo>
                <a:lnTo>
                  <a:pt x="6588452" y="1255142"/>
                </a:lnTo>
                <a:lnTo>
                  <a:pt x="6588452" y="1255346"/>
                </a:lnTo>
                <a:lnTo>
                  <a:pt x="6581843" y="1250826"/>
                </a:lnTo>
                <a:close/>
                <a:moveTo>
                  <a:pt x="5093399" y="1249746"/>
                </a:moveTo>
                <a:lnTo>
                  <a:pt x="5093399" y="1254062"/>
                </a:lnTo>
                <a:lnTo>
                  <a:pt x="5094478" y="1255141"/>
                </a:lnTo>
                <a:lnTo>
                  <a:pt x="5094478" y="1256220"/>
                </a:lnTo>
                <a:lnTo>
                  <a:pt x="5097715" y="1255141"/>
                </a:lnTo>
                <a:lnTo>
                  <a:pt x="5097715" y="1251904"/>
                </a:lnTo>
                <a:lnTo>
                  <a:pt x="5095557" y="1249746"/>
                </a:lnTo>
                <a:close/>
                <a:moveTo>
                  <a:pt x="4264297" y="1249257"/>
                </a:moveTo>
                <a:lnTo>
                  <a:pt x="4264297" y="1252494"/>
                </a:lnTo>
                <a:lnTo>
                  <a:pt x="4266455" y="1252494"/>
                </a:lnTo>
                <a:lnTo>
                  <a:pt x="4266455" y="1251415"/>
                </a:lnTo>
                <a:close/>
                <a:moveTo>
                  <a:pt x="8249453" y="1249209"/>
                </a:moveTo>
                <a:lnTo>
                  <a:pt x="8258085" y="1249209"/>
                </a:lnTo>
                <a:lnTo>
                  <a:pt x="8274270" y="1262281"/>
                </a:lnTo>
                <a:lnTo>
                  <a:pt x="8274270" y="1265393"/>
                </a:lnTo>
                <a:lnTo>
                  <a:pt x="8275349" y="1265393"/>
                </a:lnTo>
                <a:lnTo>
                  <a:pt x="8275349" y="1263153"/>
                </a:lnTo>
                <a:lnTo>
                  <a:pt x="8286139" y="1271867"/>
                </a:lnTo>
                <a:lnTo>
                  <a:pt x="8285060" y="1272947"/>
                </a:lnTo>
                <a:lnTo>
                  <a:pt x="8285060" y="1274025"/>
                </a:lnTo>
                <a:lnTo>
                  <a:pt x="8286139" y="1275104"/>
                </a:lnTo>
                <a:cubicBezTo>
                  <a:pt x="8286139" y="1297044"/>
                  <a:pt x="8279306" y="1312149"/>
                  <a:pt x="8265638" y="1320422"/>
                </a:cubicBezTo>
                <a:lnTo>
                  <a:pt x="8250532" y="1335528"/>
                </a:lnTo>
                <a:lnTo>
                  <a:pt x="8241900" y="1337686"/>
                </a:lnTo>
                <a:cubicBezTo>
                  <a:pt x="8236865" y="1335887"/>
                  <a:pt x="8234347" y="1334449"/>
                  <a:pt x="8234347" y="1333370"/>
                </a:cubicBezTo>
                <a:lnTo>
                  <a:pt x="8234347" y="1332291"/>
                </a:lnTo>
                <a:cubicBezTo>
                  <a:pt x="8245856" y="1322580"/>
                  <a:pt x="8251611" y="1315386"/>
                  <a:pt x="8251611" y="1310711"/>
                </a:cubicBezTo>
                <a:cubicBezTo>
                  <a:pt x="8247295" y="1307294"/>
                  <a:pt x="8242620" y="1305136"/>
                  <a:pt x="8237584" y="1304237"/>
                </a:cubicBezTo>
                <a:lnTo>
                  <a:pt x="8237584" y="1303158"/>
                </a:lnTo>
                <a:lnTo>
                  <a:pt x="8238663" y="1302079"/>
                </a:lnTo>
                <a:lnTo>
                  <a:pt x="8238663" y="1301000"/>
                </a:lnTo>
                <a:lnTo>
                  <a:pt x="8230031" y="1288052"/>
                </a:lnTo>
                <a:lnTo>
                  <a:pt x="8227873" y="1290210"/>
                </a:lnTo>
                <a:lnTo>
                  <a:pt x="8227873" y="1288052"/>
                </a:lnTo>
                <a:lnTo>
                  <a:pt x="8230031" y="1288052"/>
                </a:lnTo>
                <a:lnTo>
                  <a:pt x="8225715" y="1281578"/>
                </a:lnTo>
                <a:lnTo>
                  <a:pt x="8225715" y="1269710"/>
                </a:lnTo>
                <a:cubicBezTo>
                  <a:pt x="8225715" y="1268091"/>
                  <a:pt x="8227514" y="1267012"/>
                  <a:pt x="8231110" y="1266472"/>
                </a:cubicBezTo>
                <a:lnTo>
                  <a:pt x="8230031" y="1265393"/>
                </a:lnTo>
                <a:lnTo>
                  <a:pt x="8230031" y="1264315"/>
                </a:lnTo>
                <a:cubicBezTo>
                  <a:pt x="8233628" y="1258560"/>
                  <a:pt x="8240102" y="1254244"/>
                  <a:pt x="8249453" y="1251367"/>
                </a:cubicBezTo>
                <a:close/>
                <a:moveTo>
                  <a:pt x="1070210" y="1249205"/>
                </a:moveTo>
                <a:lnTo>
                  <a:pt x="1070210" y="1250284"/>
                </a:lnTo>
                <a:lnTo>
                  <a:pt x="1071290" y="1257837"/>
                </a:lnTo>
                <a:lnTo>
                  <a:pt x="1072369" y="1257837"/>
                </a:lnTo>
                <a:lnTo>
                  <a:pt x="1072369" y="1253521"/>
                </a:lnTo>
                <a:lnTo>
                  <a:pt x="1071290" y="1249205"/>
                </a:lnTo>
                <a:close/>
                <a:moveTo>
                  <a:pt x="5090162" y="1248667"/>
                </a:moveTo>
                <a:lnTo>
                  <a:pt x="5090162" y="1249746"/>
                </a:lnTo>
                <a:lnTo>
                  <a:pt x="5092320" y="1249746"/>
                </a:lnTo>
                <a:lnTo>
                  <a:pt x="5092320" y="1248667"/>
                </a:lnTo>
                <a:close/>
                <a:moveTo>
                  <a:pt x="5081530" y="1248667"/>
                </a:moveTo>
                <a:lnTo>
                  <a:pt x="5081530" y="1250825"/>
                </a:lnTo>
                <a:lnTo>
                  <a:pt x="5082609" y="1249746"/>
                </a:lnTo>
                <a:lnTo>
                  <a:pt x="5083688" y="1249746"/>
                </a:lnTo>
                <a:lnTo>
                  <a:pt x="5089083" y="1250825"/>
                </a:lnTo>
                <a:lnTo>
                  <a:pt x="5086925" y="1248667"/>
                </a:lnTo>
                <a:close/>
                <a:moveTo>
                  <a:pt x="6576313" y="1248533"/>
                </a:moveTo>
                <a:lnTo>
                  <a:pt x="6576313" y="1250826"/>
                </a:lnTo>
                <a:lnTo>
                  <a:pt x="6577392" y="1250826"/>
                </a:lnTo>
                <a:lnTo>
                  <a:pt x="6577392" y="1248533"/>
                </a:lnTo>
                <a:close/>
                <a:moveTo>
                  <a:pt x="6166845" y="1247319"/>
                </a:moveTo>
                <a:lnTo>
                  <a:pt x="6164553" y="1249477"/>
                </a:lnTo>
                <a:lnTo>
                  <a:pt x="6164553" y="1250556"/>
                </a:lnTo>
                <a:lnTo>
                  <a:pt x="6166845" y="1248398"/>
                </a:lnTo>
                <a:close/>
                <a:moveTo>
                  <a:pt x="2108319" y="1247234"/>
                </a:moveTo>
                <a:lnTo>
                  <a:pt x="2108319" y="1248312"/>
                </a:lnTo>
                <a:lnTo>
                  <a:pt x="2115871" y="1262475"/>
                </a:lnTo>
                <a:lnTo>
                  <a:pt x="2116952" y="1262475"/>
                </a:lnTo>
                <a:cubicBezTo>
                  <a:pt x="2120549" y="1260946"/>
                  <a:pt x="2122346" y="1258383"/>
                  <a:pt x="2122346" y="1254787"/>
                </a:cubicBezTo>
                <a:lnTo>
                  <a:pt x="2118029" y="1254787"/>
                </a:lnTo>
                <a:lnTo>
                  <a:pt x="2114794" y="1256945"/>
                </a:lnTo>
                <a:lnTo>
                  <a:pt x="2109398" y="1247234"/>
                </a:lnTo>
                <a:close/>
                <a:moveTo>
                  <a:pt x="8692370" y="1246916"/>
                </a:moveTo>
                <a:lnTo>
                  <a:pt x="8690212" y="1249074"/>
                </a:lnTo>
                <a:lnTo>
                  <a:pt x="8692370" y="1251232"/>
                </a:lnTo>
                <a:lnTo>
                  <a:pt x="8694528" y="1251232"/>
                </a:lnTo>
                <a:lnTo>
                  <a:pt x="8694528" y="1249074"/>
                </a:lnTo>
                <a:close/>
                <a:moveTo>
                  <a:pt x="1266050" y="1246912"/>
                </a:moveTo>
                <a:lnTo>
                  <a:pt x="1263756" y="1249205"/>
                </a:lnTo>
                <a:lnTo>
                  <a:pt x="1266050" y="1249205"/>
                </a:lnTo>
                <a:close/>
                <a:moveTo>
                  <a:pt x="4190115" y="1246021"/>
                </a:moveTo>
                <a:cubicBezTo>
                  <a:pt x="4186518" y="1252854"/>
                  <a:pt x="4184720" y="1258969"/>
                  <a:pt x="4184720" y="1264364"/>
                </a:cubicBezTo>
                <a:cubicBezTo>
                  <a:pt x="4182652" y="1265083"/>
                  <a:pt x="4181618" y="1267196"/>
                  <a:pt x="4181618" y="1270703"/>
                </a:cubicBezTo>
                <a:lnTo>
                  <a:pt x="4181618" y="1275019"/>
                </a:lnTo>
                <a:lnTo>
                  <a:pt x="4183776" y="1275019"/>
                </a:lnTo>
                <a:lnTo>
                  <a:pt x="4189036" y="1273939"/>
                </a:lnTo>
                <a:lnTo>
                  <a:pt x="4193352" y="1282572"/>
                </a:lnTo>
                <a:cubicBezTo>
                  <a:pt x="4197668" y="1279334"/>
                  <a:pt x="4199826" y="1276458"/>
                  <a:pt x="4199826" y="1273939"/>
                </a:cubicBezTo>
                <a:cubicBezTo>
                  <a:pt x="4195510" y="1268455"/>
                  <a:pt x="4193352" y="1264543"/>
                  <a:pt x="4193352" y="1262206"/>
                </a:cubicBezTo>
                <a:lnTo>
                  <a:pt x="4193352" y="1260047"/>
                </a:lnTo>
                <a:cubicBezTo>
                  <a:pt x="4193352" y="1253574"/>
                  <a:pt x="4198747" y="1250337"/>
                  <a:pt x="4209537" y="1250337"/>
                </a:cubicBezTo>
                <a:lnTo>
                  <a:pt x="4213853" y="1249257"/>
                </a:lnTo>
                <a:lnTo>
                  <a:pt x="4214932" y="1248178"/>
                </a:lnTo>
                <a:lnTo>
                  <a:pt x="4214932" y="1247099"/>
                </a:lnTo>
                <a:lnTo>
                  <a:pt x="4209537" y="1246021"/>
                </a:lnTo>
                <a:lnTo>
                  <a:pt x="4203063" y="1248178"/>
                </a:lnTo>
                <a:lnTo>
                  <a:pt x="4197668" y="1248178"/>
                </a:lnTo>
                <a:lnTo>
                  <a:pt x="4194431" y="1246021"/>
                </a:lnTo>
                <a:close/>
                <a:moveTo>
                  <a:pt x="6167924" y="1245161"/>
                </a:moveTo>
                <a:lnTo>
                  <a:pt x="6167924" y="1246240"/>
                </a:lnTo>
                <a:lnTo>
                  <a:pt x="6171161" y="1246240"/>
                </a:lnTo>
                <a:lnTo>
                  <a:pt x="6171161" y="1245161"/>
                </a:lnTo>
                <a:close/>
                <a:moveTo>
                  <a:pt x="1581239" y="1244620"/>
                </a:moveTo>
                <a:lnTo>
                  <a:pt x="1584477" y="1246778"/>
                </a:lnTo>
                <a:lnTo>
                  <a:pt x="1593379" y="1244620"/>
                </a:lnTo>
                <a:cubicBezTo>
                  <a:pt x="1600663" y="1248306"/>
                  <a:pt x="1605788" y="1250149"/>
                  <a:pt x="1608755" y="1250149"/>
                </a:cubicBezTo>
                <a:lnTo>
                  <a:pt x="1608755" y="1252442"/>
                </a:lnTo>
                <a:lnTo>
                  <a:pt x="1586635" y="1260265"/>
                </a:lnTo>
                <a:cubicBezTo>
                  <a:pt x="1583938" y="1257658"/>
                  <a:pt x="1576609" y="1255769"/>
                  <a:pt x="1564651" y="1254600"/>
                </a:cubicBezTo>
                <a:cubicBezTo>
                  <a:pt x="1561324" y="1258377"/>
                  <a:pt x="1558356" y="1260265"/>
                  <a:pt x="1555748" y="1260265"/>
                </a:cubicBezTo>
                <a:cubicBezTo>
                  <a:pt x="1543250" y="1256758"/>
                  <a:pt x="1537001" y="1253791"/>
                  <a:pt x="1537001" y="1251363"/>
                </a:cubicBezTo>
                <a:lnTo>
                  <a:pt x="1537001" y="1250149"/>
                </a:lnTo>
                <a:lnTo>
                  <a:pt x="1541452" y="1245698"/>
                </a:lnTo>
                <a:lnTo>
                  <a:pt x="1543745" y="1245698"/>
                </a:lnTo>
                <a:cubicBezTo>
                  <a:pt x="1547970" y="1245698"/>
                  <a:pt x="1551972" y="1247182"/>
                  <a:pt x="1555748" y="1250149"/>
                </a:cubicBezTo>
                <a:lnTo>
                  <a:pt x="1561278" y="1249070"/>
                </a:lnTo>
                <a:lnTo>
                  <a:pt x="1566808" y="1250149"/>
                </a:lnTo>
                <a:cubicBezTo>
                  <a:pt x="1567526" y="1247901"/>
                  <a:pt x="1569730" y="1246778"/>
                  <a:pt x="1573417" y="1246778"/>
                </a:cubicBezTo>
                <a:lnTo>
                  <a:pt x="1576789" y="1246778"/>
                </a:lnTo>
                <a:cubicBezTo>
                  <a:pt x="1578227" y="1246778"/>
                  <a:pt x="1578948" y="1248666"/>
                  <a:pt x="1578948" y="1252442"/>
                </a:cubicBezTo>
                <a:lnTo>
                  <a:pt x="1580026" y="1252442"/>
                </a:lnTo>
                <a:close/>
                <a:moveTo>
                  <a:pt x="6577392" y="1243139"/>
                </a:moveTo>
                <a:lnTo>
                  <a:pt x="6575234" y="1245296"/>
                </a:lnTo>
                <a:lnTo>
                  <a:pt x="6575234" y="1246375"/>
                </a:lnTo>
                <a:lnTo>
                  <a:pt x="6579685" y="1246375"/>
                </a:lnTo>
                <a:lnTo>
                  <a:pt x="6579685" y="1243139"/>
                </a:lnTo>
                <a:close/>
                <a:moveTo>
                  <a:pt x="7612180" y="1242734"/>
                </a:moveTo>
                <a:lnTo>
                  <a:pt x="7615552" y="1242734"/>
                </a:lnTo>
                <a:lnTo>
                  <a:pt x="7615552" y="1245027"/>
                </a:lnTo>
                <a:lnTo>
                  <a:pt x="7612180" y="1246106"/>
                </a:lnTo>
                <a:lnTo>
                  <a:pt x="7611101" y="1245027"/>
                </a:lnTo>
                <a:lnTo>
                  <a:pt x="7611101" y="1243949"/>
                </a:lnTo>
                <a:close/>
                <a:moveTo>
                  <a:pt x="7676651" y="1241656"/>
                </a:moveTo>
                <a:lnTo>
                  <a:pt x="7685418" y="1243949"/>
                </a:lnTo>
                <a:lnTo>
                  <a:pt x="7688655" y="1242734"/>
                </a:lnTo>
                <a:lnTo>
                  <a:pt x="7692971" y="1245027"/>
                </a:lnTo>
                <a:lnTo>
                  <a:pt x="7699580" y="1242734"/>
                </a:lnTo>
                <a:lnTo>
                  <a:pt x="7702817" y="1242734"/>
                </a:lnTo>
                <a:lnTo>
                  <a:pt x="7704975" y="1245027"/>
                </a:lnTo>
                <a:cubicBezTo>
                  <a:pt x="7704975" y="1251591"/>
                  <a:pt x="7702817" y="1254873"/>
                  <a:pt x="7698501" y="1254873"/>
                </a:cubicBezTo>
                <a:cubicBezTo>
                  <a:pt x="7694095" y="1251905"/>
                  <a:pt x="7690094" y="1250422"/>
                  <a:pt x="7686497" y="1250422"/>
                </a:cubicBezTo>
                <a:lnTo>
                  <a:pt x="7673279" y="1252580"/>
                </a:lnTo>
                <a:lnTo>
                  <a:pt x="7664647" y="1251501"/>
                </a:lnTo>
                <a:lnTo>
                  <a:pt x="7652643" y="1253659"/>
                </a:lnTo>
                <a:lnTo>
                  <a:pt x="7648192" y="1250422"/>
                </a:lnTo>
                <a:lnTo>
                  <a:pt x="7642797" y="1251501"/>
                </a:lnTo>
                <a:lnTo>
                  <a:pt x="7639560" y="1249343"/>
                </a:lnTo>
                <a:cubicBezTo>
                  <a:pt x="7636053" y="1251501"/>
                  <a:pt x="7632771" y="1252580"/>
                  <a:pt x="7629714" y="1252580"/>
                </a:cubicBezTo>
                <a:cubicBezTo>
                  <a:pt x="7623150" y="1252220"/>
                  <a:pt x="7619868" y="1251142"/>
                  <a:pt x="7619868" y="1249343"/>
                </a:cubicBezTo>
                <a:cubicBezTo>
                  <a:pt x="7621127" y="1246466"/>
                  <a:pt x="7625128" y="1245027"/>
                  <a:pt x="7631872" y="1245027"/>
                </a:cubicBezTo>
                <a:lnTo>
                  <a:pt x="7639560" y="1242734"/>
                </a:lnTo>
                <a:lnTo>
                  <a:pt x="7649271" y="1245027"/>
                </a:lnTo>
                <a:lnTo>
                  <a:pt x="7655880" y="1245027"/>
                </a:lnTo>
                <a:lnTo>
                  <a:pt x="7656959" y="1246106"/>
                </a:lnTo>
                <a:close/>
                <a:moveTo>
                  <a:pt x="7566323" y="1241656"/>
                </a:moveTo>
                <a:lnTo>
                  <a:pt x="7584936" y="1241656"/>
                </a:lnTo>
                <a:cubicBezTo>
                  <a:pt x="7597344" y="1244442"/>
                  <a:pt x="7603548" y="1247725"/>
                  <a:pt x="7603548" y="1251501"/>
                </a:cubicBezTo>
                <a:lnTo>
                  <a:pt x="7605706" y="1251501"/>
                </a:lnTo>
                <a:cubicBezTo>
                  <a:pt x="7605706" y="1252940"/>
                  <a:pt x="7603503" y="1254064"/>
                  <a:pt x="7599098" y="1254873"/>
                </a:cubicBezTo>
                <a:lnTo>
                  <a:pt x="7593702" y="1248264"/>
                </a:lnTo>
                <a:cubicBezTo>
                  <a:pt x="7588757" y="1251142"/>
                  <a:pt x="7583632" y="1252580"/>
                  <a:pt x="7578327" y="1252580"/>
                </a:cubicBezTo>
                <a:lnTo>
                  <a:pt x="7571853" y="1251501"/>
                </a:lnTo>
                <a:lnTo>
                  <a:pt x="7567402" y="1252580"/>
                </a:lnTo>
                <a:cubicBezTo>
                  <a:pt x="7564165" y="1251142"/>
                  <a:pt x="7562366" y="1249703"/>
                  <a:pt x="7562007" y="1248264"/>
                </a:cubicBezTo>
                <a:lnTo>
                  <a:pt x="7562007" y="1246106"/>
                </a:lnTo>
                <a:close/>
                <a:moveTo>
                  <a:pt x="6577392" y="1240846"/>
                </a:moveTo>
                <a:lnTo>
                  <a:pt x="6584001" y="1241924"/>
                </a:lnTo>
                <a:lnTo>
                  <a:pt x="6595061" y="1240846"/>
                </a:lnTo>
                <a:cubicBezTo>
                  <a:pt x="6598028" y="1240846"/>
                  <a:pt x="6599512" y="1243812"/>
                  <a:pt x="6599512" y="1249747"/>
                </a:cubicBezTo>
                <a:lnTo>
                  <a:pt x="6600591" y="1249747"/>
                </a:lnTo>
                <a:lnTo>
                  <a:pt x="6601670" y="1244217"/>
                </a:lnTo>
                <a:cubicBezTo>
                  <a:pt x="6604637" y="1244217"/>
                  <a:pt x="6610527" y="1246420"/>
                  <a:pt x="6619339" y="1250826"/>
                </a:cubicBezTo>
                <a:lnTo>
                  <a:pt x="6631478" y="1248533"/>
                </a:lnTo>
                <a:lnTo>
                  <a:pt x="6633636" y="1251905"/>
                </a:lnTo>
                <a:lnTo>
                  <a:pt x="6633636" y="1252984"/>
                </a:lnTo>
                <a:cubicBezTo>
                  <a:pt x="6629589" y="1257210"/>
                  <a:pt x="6625903" y="1266382"/>
                  <a:pt x="6622576" y="1280498"/>
                </a:cubicBezTo>
                <a:lnTo>
                  <a:pt x="6622576" y="1281712"/>
                </a:lnTo>
                <a:lnTo>
                  <a:pt x="6625948" y="1292637"/>
                </a:lnTo>
                <a:lnTo>
                  <a:pt x="6625948" y="1294930"/>
                </a:lnTo>
                <a:cubicBezTo>
                  <a:pt x="6623700" y="1300595"/>
                  <a:pt x="6622576" y="1305720"/>
                  <a:pt x="6622576" y="1310305"/>
                </a:cubicBezTo>
                <a:lnTo>
                  <a:pt x="6621497" y="1311385"/>
                </a:lnTo>
                <a:lnTo>
                  <a:pt x="6622576" y="1312464"/>
                </a:lnTo>
                <a:lnTo>
                  <a:pt x="6622576" y="1313543"/>
                </a:lnTo>
                <a:lnTo>
                  <a:pt x="6621497" y="1317993"/>
                </a:lnTo>
                <a:lnTo>
                  <a:pt x="6623790" y="1321365"/>
                </a:lnTo>
                <a:lnTo>
                  <a:pt x="6623790" y="1324602"/>
                </a:lnTo>
                <a:lnTo>
                  <a:pt x="6620418" y="1329053"/>
                </a:lnTo>
                <a:lnTo>
                  <a:pt x="6623790" y="1344429"/>
                </a:lnTo>
                <a:cubicBezTo>
                  <a:pt x="6623790" y="1347217"/>
                  <a:pt x="6620103" y="1349419"/>
                  <a:pt x="6612730" y="1351038"/>
                </a:cubicBezTo>
                <a:cubicBezTo>
                  <a:pt x="6601490" y="1351038"/>
                  <a:pt x="6593757" y="1348475"/>
                  <a:pt x="6589531" y="1343350"/>
                </a:cubicBezTo>
                <a:cubicBezTo>
                  <a:pt x="6588632" y="1347756"/>
                  <a:pt x="6587553" y="1349959"/>
                  <a:pt x="6586294" y="1349959"/>
                </a:cubicBezTo>
                <a:lnTo>
                  <a:pt x="6582922" y="1349959"/>
                </a:lnTo>
                <a:cubicBezTo>
                  <a:pt x="6579416" y="1349959"/>
                  <a:pt x="6576853" y="1345194"/>
                  <a:pt x="6575234" y="1335662"/>
                </a:cubicBezTo>
                <a:lnTo>
                  <a:pt x="6578606" y="1323524"/>
                </a:lnTo>
                <a:lnTo>
                  <a:pt x="6576313" y="1314757"/>
                </a:lnTo>
                <a:lnTo>
                  <a:pt x="6577392" y="1306934"/>
                </a:lnTo>
                <a:lnTo>
                  <a:pt x="6576313" y="1305855"/>
                </a:lnTo>
                <a:lnTo>
                  <a:pt x="6576313" y="1304776"/>
                </a:lnTo>
                <a:lnTo>
                  <a:pt x="6577392" y="1300325"/>
                </a:lnTo>
                <a:lnTo>
                  <a:pt x="6577392" y="1297088"/>
                </a:lnTo>
                <a:lnTo>
                  <a:pt x="6575234" y="1293716"/>
                </a:lnTo>
                <a:lnTo>
                  <a:pt x="6575234" y="1291558"/>
                </a:lnTo>
                <a:cubicBezTo>
                  <a:pt x="6575234" y="1289760"/>
                  <a:pt x="6576718" y="1288681"/>
                  <a:pt x="6579685" y="1288321"/>
                </a:cubicBezTo>
                <a:lnTo>
                  <a:pt x="6574155" y="1272810"/>
                </a:lnTo>
                <a:lnTo>
                  <a:pt x="6574155" y="1271732"/>
                </a:lnTo>
                <a:lnTo>
                  <a:pt x="6575234" y="1256356"/>
                </a:lnTo>
                <a:lnTo>
                  <a:pt x="6570784" y="1247455"/>
                </a:lnTo>
                <a:lnTo>
                  <a:pt x="6571997" y="1246375"/>
                </a:lnTo>
                <a:cubicBezTo>
                  <a:pt x="6573976" y="1242689"/>
                  <a:pt x="6575774" y="1240846"/>
                  <a:pt x="6577392" y="1240846"/>
                </a:cubicBezTo>
                <a:close/>
                <a:moveTo>
                  <a:pt x="1167591" y="1239359"/>
                </a:moveTo>
                <a:lnTo>
                  <a:pt x="1167591" y="1240438"/>
                </a:lnTo>
                <a:cubicBezTo>
                  <a:pt x="1170108" y="1245474"/>
                  <a:pt x="1173390" y="1247991"/>
                  <a:pt x="1177436" y="1247991"/>
                </a:cubicBezTo>
                <a:lnTo>
                  <a:pt x="1177436" y="1245833"/>
                </a:lnTo>
                <a:close/>
                <a:moveTo>
                  <a:pt x="6187616" y="1238687"/>
                </a:moveTo>
                <a:cubicBezTo>
                  <a:pt x="6176647" y="1240125"/>
                  <a:pt x="6171161" y="1241924"/>
                  <a:pt x="6171161" y="1244082"/>
                </a:cubicBezTo>
                <a:lnTo>
                  <a:pt x="6172240" y="1244082"/>
                </a:lnTo>
                <a:lnTo>
                  <a:pt x="6188695" y="1239766"/>
                </a:lnTo>
                <a:lnTo>
                  <a:pt x="6188695" y="1238687"/>
                </a:lnTo>
                <a:close/>
                <a:moveTo>
                  <a:pt x="1092061" y="1237066"/>
                </a:moveTo>
                <a:lnTo>
                  <a:pt x="1081136" y="1247991"/>
                </a:lnTo>
                <a:lnTo>
                  <a:pt x="1081136" y="1271055"/>
                </a:lnTo>
                <a:lnTo>
                  <a:pt x="1086664" y="1271055"/>
                </a:lnTo>
                <a:lnTo>
                  <a:pt x="1090982" y="1274292"/>
                </a:lnTo>
                <a:lnTo>
                  <a:pt x="1093139" y="1274292"/>
                </a:lnTo>
                <a:cubicBezTo>
                  <a:pt x="1094219" y="1274292"/>
                  <a:pt x="1096420" y="1267368"/>
                  <a:pt x="1099749" y="1253521"/>
                </a:cubicBezTo>
                <a:cubicBezTo>
                  <a:pt x="1098130" y="1253521"/>
                  <a:pt x="1096286" y="1248036"/>
                  <a:pt x="1094219" y="1237066"/>
                </a:cubicBezTo>
                <a:close/>
                <a:moveTo>
                  <a:pt x="4259981" y="1236444"/>
                </a:moveTo>
                <a:lnTo>
                  <a:pt x="4259981" y="1238467"/>
                </a:lnTo>
                <a:lnTo>
                  <a:pt x="4261060" y="1238467"/>
                </a:lnTo>
                <a:lnTo>
                  <a:pt x="4261060" y="1236444"/>
                </a:lnTo>
                <a:close/>
                <a:moveTo>
                  <a:pt x="7761757" y="1234102"/>
                </a:moveTo>
                <a:lnTo>
                  <a:pt x="7761757" y="1237339"/>
                </a:lnTo>
                <a:lnTo>
                  <a:pt x="7763915" y="1235181"/>
                </a:lnTo>
                <a:lnTo>
                  <a:pt x="7762836" y="1234102"/>
                </a:lnTo>
                <a:close/>
                <a:moveTo>
                  <a:pt x="5236098" y="1233561"/>
                </a:moveTo>
                <a:cubicBezTo>
                  <a:pt x="5241133" y="1235000"/>
                  <a:pt x="5243651" y="1237877"/>
                  <a:pt x="5243651" y="1242193"/>
                </a:cubicBezTo>
                <a:cubicBezTo>
                  <a:pt x="5242572" y="1245070"/>
                  <a:pt x="5241493" y="1246509"/>
                  <a:pt x="5240414" y="1246509"/>
                </a:cubicBezTo>
                <a:lnTo>
                  <a:pt x="5237177" y="1245430"/>
                </a:lnTo>
                <a:lnTo>
                  <a:pt x="5235019" y="1247588"/>
                </a:lnTo>
                <a:cubicBezTo>
                  <a:pt x="5232142" y="1241834"/>
                  <a:pt x="5229624" y="1238956"/>
                  <a:pt x="5227466" y="1238956"/>
                </a:cubicBezTo>
                <a:lnTo>
                  <a:pt x="5227466" y="1234640"/>
                </a:lnTo>
                <a:lnTo>
                  <a:pt x="5229624" y="1234640"/>
                </a:lnTo>
                <a:close/>
                <a:moveTo>
                  <a:pt x="229423" y="1227020"/>
                </a:moveTo>
                <a:lnTo>
                  <a:pt x="231581" y="1227020"/>
                </a:lnTo>
                <a:cubicBezTo>
                  <a:pt x="255228" y="1240957"/>
                  <a:pt x="267412" y="1250263"/>
                  <a:pt x="268131" y="1254939"/>
                </a:cubicBezTo>
                <a:lnTo>
                  <a:pt x="269211" y="1256018"/>
                </a:lnTo>
                <a:lnTo>
                  <a:pt x="269211" y="1259255"/>
                </a:lnTo>
                <a:cubicBezTo>
                  <a:pt x="262737" y="1265100"/>
                  <a:pt x="259499" y="1272968"/>
                  <a:pt x="259499" y="1282858"/>
                </a:cubicBezTo>
                <a:lnTo>
                  <a:pt x="258421" y="1286095"/>
                </a:lnTo>
                <a:lnTo>
                  <a:pt x="260578" y="1294592"/>
                </a:lnTo>
                <a:lnTo>
                  <a:pt x="259499" y="1295671"/>
                </a:lnTo>
                <a:lnTo>
                  <a:pt x="260578" y="1301067"/>
                </a:lnTo>
                <a:lnTo>
                  <a:pt x="260578" y="1307540"/>
                </a:lnTo>
                <a:lnTo>
                  <a:pt x="255319" y="1319410"/>
                </a:lnTo>
                <a:lnTo>
                  <a:pt x="255319" y="1331144"/>
                </a:lnTo>
                <a:lnTo>
                  <a:pt x="258421" y="1344092"/>
                </a:lnTo>
                <a:cubicBezTo>
                  <a:pt x="257791" y="1356590"/>
                  <a:pt x="256398" y="1364098"/>
                  <a:pt x="254240" y="1366616"/>
                </a:cubicBezTo>
                <a:lnTo>
                  <a:pt x="256398" y="1383745"/>
                </a:lnTo>
                <a:lnTo>
                  <a:pt x="251003" y="1404246"/>
                </a:lnTo>
                <a:lnTo>
                  <a:pt x="248845" y="1406404"/>
                </a:lnTo>
                <a:lnTo>
                  <a:pt x="246687" y="1406404"/>
                </a:lnTo>
                <a:cubicBezTo>
                  <a:pt x="246687" y="1402088"/>
                  <a:pt x="245966" y="1399930"/>
                  <a:pt x="244529" y="1399930"/>
                </a:cubicBezTo>
                <a:lnTo>
                  <a:pt x="243450" y="1399930"/>
                </a:lnTo>
                <a:lnTo>
                  <a:pt x="246687" y="1408428"/>
                </a:lnTo>
                <a:lnTo>
                  <a:pt x="245608" y="1409507"/>
                </a:lnTo>
                <a:lnTo>
                  <a:pt x="245608" y="1410586"/>
                </a:lnTo>
                <a:lnTo>
                  <a:pt x="246687" y="1411664"/>
                </a:lnTo>
                <a:lnTo>
                  <a:pt x="246687" y="1412744"/>
                </a:lnTo>
                <a:lnTo>
                  <a:pt x="245608" y="1415981"/>
                </a:lnTo>
                <a:lnTo>
                  <a:pt x="247766" y="1418139"/>
                </a:lnTo>
                <a:lnTo>
                  <a:pt x="247766" y="1420297"/>
                </a:lnTo>
                <a:lnTo>
                  <a:pt x="245608" y="1422454"/>
                </a:lnTo>
                <a:lnTo>
                  <a:pt x="244529" y="1422454"/>
                </a:lnTo>
                <a:cubicBezTo>
                  <a:pt x="243089" y="1422454"/>
                  <a:pt x="242371" y="1421016"/>
                  <a:pt x="242371" y="1418139"/>
                </a:cubicBezTo>
                <a:lnTo>
                  <a:pt x="241292" y="1419217"/>
                </a:lnTo>
                <a:lnTo>
                  <a:pt x="240213" y="1419217"/>
                </a:lnTo>
                <a:lnTo>
                  <a:pt x="244529" y="1425692"/>
                </a:lnTo>
                <a:cubicBezTo>
                  <a:pt x="244529" y="1431446"/>
                  <a:pt x="239492" y="1437156"/>
                  <a:pt x="229423" y="1442821"/>
                </a:cubicBezTo>
                <a:cubicBezTo>
                  <a:pt x="226275" y="1442821"/>
                  <a:pt x="219486" y="1445338"/>
                  <a:pt x="209056" y="1450374"/>
                </a:cubicBezTo>
                <a:lnTo>
                  <a:pt x="199480" y="1451453"/>
                </a:lnTo>
                <a:lnTo>
                  <a:pt x="189769" y="1451453"/>
                </a:lnTo>
                <a:cubicBezTo>
                  <a:pt x="187431" y="1449834"/>
                  <a:pt x="184194" y="1441966"/>
                  <a:pt x="180058" y="1427850"/>
                </a:cubicBezTo>
                <a:cubicBezTo>
                  <a:pt x="173493" y="1418678"/>
                  <a:pt x="164907" y="1411889"/>
                  <a:pt x="154296" y="1407483"/>
                </a:cubicBezTo>
                <a:lnTo>
                  <a:pt x="154296" y="1405325"/>
                </a:lnTo>
                <a:cubicBezTo>
                  <a:pt x="154296" y="1402628"/>
                  <a:pt x="164682" y="1400470"/>
                  <a:pt x="185453" y="1398851"/>
                </a:cubicBezTo>
                <a:lnTo>
                  <a:pt x="197322" y="1398851"/>
                </a:lnTo>
                <a:cubicBezTo>
                  <a:pt x="199570" y="1398851"/>
                  <a:pt x="202042" y="1391703"/>
                  <a:pt x="204740" y="1377406"/>
                </a:cubicBezTo>
                <a:cubicBezTo>
                  <a:pt x="207257" y="1375787"/>
                  <a:pt x="209775" y="1370392"/>
                  <a:pt x="212293" y="1361221"/>
                </a:cubicBezTo>
                <a:lnTo>
                  <a:pt x="207977" y="1355826"/>
                </a:lnTo>
                <a:lnTo>
                  <a:pt x="212293" y="1338697"/>
                </a:lnTo>
                <a:lnTo>
                  <a:pt x="211214" y="1330065"/>
                </a:lnTo>
                <a:lnTo>
                  <a:pt x="212293" y="1295671"/>
                </a:lnTo>
                <a:lnTo>
                  <a:pt x="212293" y="1290411"/>
                </a:lnTo>
                <a:lnTo>
                  <a:pt x="214452" y="1287174"/>
                </a:lnTo>
                <a:lnTo>
                  <a:pt x="214452" y="1277463"/>
                </a:lnTo>
                <a:lnTo>
                  <a:pt x="215530" y="1261413"/>
                </a:lnTo>
                <a:lnTo>
                  <a:pt x="205819" y="1256018"/>
                </a:lnTo>
                <a:lnTo>
                  <a:pt x="199480" y="1258176"/>
                </a:lnTo>
                <a:lnTo>
                  <a:pt x="198402" y="1258176"/>
                </a:lnTo>
                <a:cubicBezTo>
                  <a:pt x="194624" y="1258176"/>
                  <a:pt x="192466" y="1257097"/>
                  <a:pt x="191928" y="1254939"/>
                </a:cubicBezTo>
                <a:cubicBezTo>
                  <a:pt x="191928" y="1252062"/>
                  <a:pt x="198356" y="1249904"/>
                  <a:pt x="211214" y="1248465"/>
                </a:cubicBezTo>
                <a:cubicBezTo>
                  <a:pt x="218946" y="1243070"/>
                  <a:pt x="223623" y="1237361"/>
                  <a:pt x="225241" y="1231336"/>
                </a:cubicBezTo>
                <a:cubicBezTo>
                  <a:pt x="228028" y="1231336"/>
                  <a:pt x="229423" y="1229897"/>
                  <a:pt x="229423" y="1227020"/>
                </a:cubicBezTo>
                <a:close/>
                <a:moveTo>
                  <a:pt x="6664522" y="1226549"/>
                </a:moveTo>
                <a:lnTo>
                  <a:pt x="6667759" y="1226549"/>
                </a:lnTo>
                <a:lnTo>
                  <a:pt x="6674368" y="1232079"/>
                </a:lnTo>
                <a:lnTo>
                  <a:pt x="6677740" y="1232079"/>
                </a:lnTo>
                <a:cubicBezTo>
                  <a:pt x="6678100" y="1229111"/>
                  <a:pt x="6679179" y="1227628"/>
                  <a:pt x="6680977" y="1227628"/>
                </a:cubicBezTo>
                <a:lnTo>
                  <a:pt x="6682191" y="1227628"/>
                </a:lnTo>
                <a:cubicBezTo>
                  <a:pt x="6684169" y="1229876"/>
                  <a:pt x="6689654" y="1231719"/>
                  <a:pt x="6698646" y="1233158"/>
                </a:cubicBezTo>
                <a:lnTo>
                  <a:pt x="6699725" y="1236530"/>
                </a:lnTo>
                <a:lnTo>
                  <a:pt x="6705254" y="1235315"/>
                </a:lnTo>
                <a:lnTo>
                  <a:pt x="6707412" y="1235315"/>
                </a:lnTo>
                <a:lnTo>
                  <a:pt x="6709705" y="1237608"/>
                </a:lnTo>
                <a:lnTo>
                  <a:pt x="6709705" y="1238687"/>
                </a:lnTo>
                <a:lnTo>
                  <a:pt x="6705254" y="1238687"/>
                </a:lnTo>
                <a:lnTo>
                  <a:pt x="6705254" y="1239767"/>
                </a:lnTo>
                <a:lnTo>
                  <a:pt x="6709705" y="1239767"/>
                </a:lnTo>
                <a:lnTo>
                  <a:pt x="6710784" y="1238687"/>
                </a:lnTo>
                <a:lnTo>
                  <a:pt x="6711863" y="1239767"/>
                </a:lnTo>
                <a:lnTo>
                  <a:pt x="6711863" y="1240846"/>
                </a:lnTo>
                <a:cubicBezTo>
                  <a:pt x="6707637" y="1246780"/>
                  <a:pt x="6704715" y="1249747"/>
                  <a:pt x="6703096" y="1249747"/>
                </a:cubicBezTo>
                <a:lnTo>
                  <a:pt x="6703096" y="1251905"/>
                </a:lnTo>
                <a:lnTo>
                  <a:pt x="6704175" y="1250826"/>
                </a:lnTo>
                <a:lnTo>
                  <a:pt x="6705254" y="1250826"/>
                </a:lnTo>
                <a:lnTo>
                  <a:pt x="6706333" y="1251905"/>
                </a:lnTo>
                <a:lnTo>
                  <a:pt x="6706333" y="1252984"/>
                </a:lnTo>
                <a:lnTo>
                  <a:pt x="6705254" y="1252984"/>
                </a:lnTo>
                <a:lnTo>
                  <a:pt x="6699725" y="1251905"/>
                </a:lnTo>
                <a:cubicBezTo>
                  <a:pt x="6699725" y="1253703"/>
                  <a:pt x="6698646" y="1255547"/>
                  <a:pt x="6696488" y="1257435"/>
                </a:cubicBezTo>
                <a:lnTo>
                  <a:pt x="6696488" y="1258514"/>
                </a:lnTo>
                <a:lnTo>
                  <a:pt x="6697567" y="1258514"/>
                </a:lnTo>
                <a:cubicBezTo>
                  <a:pt x="6700174" y="1255547"/>
                  <a:pt x="6702737" y="1254063"/>
                  <a:pt x="6705254" y="1254063"/>
                </a:cubicBezTo>
                <a:lnTo>
                  <a:pt x="6707412" y="1260672"/>
                </a:lnTo>
                <a:lnTo>
                  <a:pt x="6703096" y="1271732"/>
                </a:lnTo>
                <a:lnTo>
                  <a:pt x="6704175" y="1279419"/>
                </a:lnTo>
                <a:lnTo>
                  <a:pt x="6699725" y="1287107"/>
                </a:lnTo>
                <a:lnTo>
                  <a:pt x="6708626" y="1315836"/>
                </a:lnTo>
                <a:lnTo>
                  <a:pt x="6708626" y="1316915"/>
                </a:lnTo>
                <a:lnTo>
                  <a:pt x="6704175" y="1327974"/>
                </a:lnTo>
                <a:lnTo>
                  <a:pt x="6705254" y="1329053"/>
                </a:lnTo>
                <a:lnTo>
                  <a:pt x="6709705" y="1326761"/>
                </a:lnTo>
                <a:lnTo>
                  <a:pt x="6727374" y="1327974"/>
                </a:lnTo>
                <a:lnTo>
                  <a:pt x="6735062" y="1325682"/>
                </a:lnTo>
                <a:lnTo>
                  <a:pt x="6735062" y="1269574"/>
                </a:lnTo>
                <a:cubicBezTo>
                  <a:pt x="6735062" y="1268045"/>
                  <a:pt x="6736905" y="1267281"/>
                  <a:pt x="6740592" y="1267281"/>
                </a:cubicBezTo>
                <a:lnTo>
                  <a:pt x="6741671" y="1266202"/>
                </a:lnTo>
                <a:lnTo>
                  <a:pt x="6741671" y="1265123"/>
                </a:lnTo>
                <a:cubicBezTo>
                  <a:pt x="6736546" y="1261436"/>
                  <a:pt x="6733983" y="1255906"/>
                  <a:pt x="6733983" y="1248533"/>
                </a:cubicBezTo>
                <a:lnTo>
                  <a:pt x="6733983" y="1247455"/>
                </a:lnTo>
                <a:lnTo>
                  <a:pt x="6736141" y="1245296"/>
                </a:lnTo>
                <a:lnTo>
                  <a:pt x="6753810" y="1245296"/>
                </a:lnTo>
                <a:lnTo>
                  <a:pt x="6769185" y="1246375"/>
                </a:lnTo>
                <a:lnTo>
                  <a:pt x="6775794" y="1244217"/>
                </a:lnTo>
                <a:cubicBezTo>
                  <a:pt x="6778762" y="1246375"/>
                  <a:pt x="6782089" y="1247455"/>
                  <a:pt x="6785775" y="1247455"/>
                </a:cubicBezTo>
                <a:cubicBezTo>
                  <a:pt x="6793778" y="1251141"/>
                  <a:pt x="6797779" y="1255547"/>
                  <a:pt x="6797779" y="1260672"/>
                </a:cubicBezTo>
                <a:lnTo>
                  <a:pt x="6791170" y="1266202"/>
                </a:lnTo>
                <a:lnTo>
                  <a:pt x="6790091" y="1266202"/>
                </a:lnTo>
                <a:cubicBezTo>
                  <a:pt x="6784247" y="1266202"/>
                  <a:pt x="6781324" y="1264718"/>
                  <a:pt x="6781324" y="1261751"/>
                </a:cubicBezTo>
                <a:lnTo>
                  <a:pt x="6777952" y="1261751"/>
                </a:lnTo>
                <a:lnTo>
                  <a:pt x="6777952" y="1266202"/>
                </a:lnTo>
                <a:cubicBezTo>
                  <a:pt x="6781639" y="1270068"/>
                  <a:pt x="6783482" y="1273395"/>
                  <a:pt x="6783482" y="1276183"/>
                </a:cubicBezTo>
                <a:lnTo>
                  <a:pt x="6783482" y="1287107"/>
                </a:lnTo>
                <a:lnTo>
                  <a:pt x="6781324" y="1296009"/>
                </a:lnTo>
                <a:lnTo>
                  <a:pt x="6783482" y="1300325"/>
                </a:lnTo>
                <a:lnTo>
                  <a:pt x="6781324" y="1306934"/>
                </a:lnTo>
                <a:lnTo>
                  <a:pt x="6783482" y="1309227"/>
                </a:lnTo>
                <a:lnTo>
                  <a:pt x="6783482" y="1315836"/>
                </a:lnTo>
                <a:lnTo>
                  <a:pt x="6781324" y="1333504"/>
                </a:lnTo>
                <a:lnTo>
                  <a:pt x="6781324" y="1344429"/>
                </a:lnTo>
                <a:cubicBezTo>
                  <a:pt x="6781324" y="1348115"/>
                  <a:pt x="6773232" y="1350678"/>
                  <a:pt x="6757047" y="1352117"/>
                </a:cubicBezTo>
                <a:lnTo>
                  <a:pt x="6750438" y="1352117"/>
                </a:lnTo>
                <a:cubicBezTo>
                  <a:pt x="6741087" y="1350858"/>
                  <a:pt x="6735197" y="1349060"/>
                  <a:pt x="6732769" y="1346722"/>
                </a:cubicBezTo>
                <a:lnTo>
                  <a:pt x="6733983" y="1341192"/>
                </a:lnTo>
                <a:lnTo>
                  <a:pt x="6733983" y="1338899"/>
                </a:lnTo>
                <a:lnTo>
                  <a:pt x="6729532" y="1337820"/>
                </a:lnTo>
                <a:lnTo>
                  <a:pt x="6728453" y="1338899"/>
                </a:lnTo>
                <a:lnTo>
                  <a:pt x="6703096" y="1338899"/>
                </a:lnTo>
                <a:lnTo>
                  <a:pt x="6706333" y="1343350"/>
                </a:lnTo>
                <a:lnTo>
                  <a:pt x="6704175" y="1352117"/>
                </a:lnTo>
                <a:lnTo>
                  <a:pt x="6704175" y="1353331"/>
                </a:lnTo>
                <a:lnTo>
                  <a:pt x="6708626" y="1367627"/>
                </a:lnTo>
                <a:cubicBezTo>
                  <a:pt x="6706379" y="1368347"/>
                  <a:pt x="6705254" y="1370550"/>
                  <a:pt x="6705254" y="1374237"/>
                </a:cubicBezTo>
                <a:lnTo>
                  <a:pt x="6705254" y="1387454"/>
                </a:lnTo>
                <a:lnTo>
                  <a:pt x="6706333" y="1409439"/>
                </a:lnTo>
                <a:lnTo>
                  <a:pt x="6705254" y="1410518"/>
                </a:lnTo>
                <a:lnTo>
                  <a:pt x="6704175" y="1410518"/>
                </a:lnTo>
                <a:lnTo>
                  <a:pt x="6705254" y="1413890"/>
                </a:lnTo>
                <a:lnTo>
                  <a:pt x="6704175" y="1442483"/>
                </a:lnTo>
                <a:lnTo>
                  <a:pt x="6704175" y="1448013"/>
                </a:lnTo>
                <a:lnTo>
                  <a:pt x="6703096" y="1453543"/>
                </a:lnTo>
                <a:lnTo>
                  <a:pt x="6722923" y="1459073"/>
                </a:lnTo>
                <a:cubicBezTo>
                  <a:pt x="6730836" y="1454846"/>
                  <a:pt x="6739288" y="1452643"/>
                  <a:pt x="6748280" y="1452464"/>
                </a:cubicBezTo>
                <a:lnTo>
                  <a:pt x="6748280" y="1435874"/>
                </a:lnTo>
                <a:cubicBezTo>
                  <a:pt x="6750438" y="1433177"/>
                  <a:pt x="6751517" y="1430614"/>
                  <a:pt x="6751517" y="1428186"/>
                </a:cubicBezTo>
                <a:lnTo>
                  <a:pt x="6748280" y="1391905"/>
                </a:lnTo>
                <a:lnTo>
                  <a:pt x="6751517" y="1388533"/>
                </a:lnTo>
                <a:lnTo>
                  <a:pt x="6748280" y="1364256"/>
                </a:lnTo>
                <a:lnTo>
                  <a:pt x="6754889" y="1361019"/>
                </a:lnTo>
                <a:lnTo>
                  <a:pt x="6757047" y="1367627"/>
                </a:lnTo>
                <a:lnTo>
                  <a:pt x="6758126" y="1367627"/>
                </a:lnTo>
                <a:lnTo>
                  <a:pt x="6759205" y="1362098"/>
                </a:lnTo>
                <a:lnTo>
                  <a:pt x="6779166" y="1365335"/>
                </a:lnTo>
                <a:lnTo>
                  <a:pt x="6785775" y="1364256"/>
                </a:lnTo>
                <a:lnTo>
                  <a:pt x="6790091" y="1364256"/>
                </a:lnTo>
                <a:cubicBezTo>
                  <a:pt x="6791620" y="1364256"/>
                  <a:pt x="6792384" y="1366099"/>
                  <a:pt x="6792384" y="1369786"/>
                </a:cubicBezTo>
                <a:lnTo>
                  <a:pt x="6793463" y="1370865"/>
                </a:lnTo>
                <a:lnTo>
                  <a:pt x="6794542" y="1370865"/>
                </a:lnTo>
                <a:lnTo>
                  <a:pt x="6803309" y="1368707"/>
                </a:lnTo>
                <a:cubicBezTo>
                  <a:pt x="6807715" y="1369066"/>
                  <a:pt x="6809918" y="1370145"/>
                  <a:pt x="6809918" y="1371944"/>
                </a:cubicBezTo>
                <a:cubicBezTo>
                  <a:pt x="6801106" y="1381025"/>
                  <a:pt x="6796700" y="1389882"/>
                  <a:pt x="6796700" y="1398514"/>
                </a:cubicBezTo>
                <a:lnTo>
                  <a:pt x="6796700" y="1420499"/>
                </a:lnTo>
                <a:lnTo>
                  <a:pt x="6793463" y="1432637"/>
                </a:lnTo>
                <a:cubicBezTo>
                  <a:pt x="6796340" y="1432637"/>
                  <a:pt x="6797779" y="1435559"/>
                  <a:pt x="6797779" y="1441404"/>
                </a:cubicBezTo>
                <a:lnTo>
                  <a:pt x="6797779" y="1443697"/>
                </a:lnTo>
                <a:cubicBezTo>
                  <a:pt x="6797779" y="1446035"/>
                  <a:pt x="6796700" y="1448597"/>
                  <a:pt x="6794542" y="1451385"/>
                </a:cubicBezTo>
                <a:cubicBezTo>
                  <a:pt x="6795441" y="1458668"/>
                  <a:pt x="6796925" y="1462309"/>
                  <a:pt x="6798993" y="1462309"/>
                </a:cubicBezTo>
                <a:cubicBezTo>
                  <a:pt x="6798993" y="1474808"/>
                  <a:pt x="6793463" y="1481057"/>
                  <a:pt x="6782403" y="1481057"/>
                </a:cubicBezTo>
                <a:lnTo>
                  <a:pt x="6764735" y="1483350"/>
                </a:lnTo>
                <a:cubicBezTo>
                  <a:pt x="6755203" y="1478584"/>
                  <a:pt x="6750438" y="1473055"/>
                  <a:pt x="6750438" y="1466761"/>
                </a:cubicBezTo>
                <a:lnTo>
                  <a:pt x="6749359" y="1465682"/>
                </a:lnTo>
                <a:lnTo>
                  <a:pt x="6747201" y="1465682"/>
                </a:lnTo>
                <a:cubicBezTo>
                  <a:pt x="6735601" y="1465682"/>
                  <a:pt x="6727869" y="1466401"/>
                  <a:pt x="6724002" y="1467839"/>
                </a:cubicBezTo>
                <a:lnTo>
                  <a:pt x="6714021" y="1464602"/>
                </a:lnTo>
                <a:lnTo>
                  <a:pt x="6707412" y="1466761"/>
                </a:lnTo>
                <a:lnTo>
                  <a:pt x="6706333" y="1465682"/>
                </a:lnTo>
                <a:lnTo>
                  <a:pt x="6705254" y="1465682"/>
                </a:lnTo>
                <a:lnTo>
                  <a:pt x="6698646" y="1466761"/>
                </a:lnTo>
                <a:lnTo>
                  <a:pt x="6694195" y="1464602"/>
                </a:lnTo>
                <a:lnTo>
                  <a:pt x="6693116" y="1465682"/>
                </a:lnTo>
                <a:lnTo>
                  <a:pt x="6692037" y="1465682"/>
                </a:lnTo>
                <a:lnTo>
                  <a:pt x="6685428" y="1464602"/>
                </a:lnTo>
                <a:lnTo>
                  <a:pt x="6672210" y="1467839"/>
                </a:lnTo>
                <a:lnTo>
                  <a:pt x="6667759" y="1467839"/>
                </a:lnTo>
                <a:cubicBezTo>
                  <a:pt x="6661195" y="1461995"/>
                  <a:pt x="6656430" y="1459073"/>
                  <a:pt x="6653462" y="1459073"/>
                </a:cubicBezTo>
                <a:lnTo>
                  <a:pt x="6646853" y="1464602"/>
                </a:lnTo>
                <a:lnTo>
                  <a:pt x="6634715" y="1464602"/>
                </a:lnTo>
                <a:lnTo>
                  <a:pt x="6624869" y="1463524"/>
                </a:lnTo>
                <a:lnTo>
                  <a:pt x="6611651" y="1466761"/>
                </a:lnTo>
                <a:cubicBezTo>
                  <a:pt x="6610302" y="1474853"/>
                  <a:pt x="6607335" y="1478899"/>
                  <a:pt x="6602749" y="1478899"/>
                </a:cubicBezTo>
                <a:lnTo>
                  <a:pt x="6592903" y="1482137"/>
                </a:lnTo>
                <a:lnTo>
                  <a:pt x="6585215" y="1479979"/>
                </a:lnTo>
                <a:lnTo>
                  <a:pt x="6573076" y="1485508"/>
                </a:lnTo>
                <a:lnTo>
                  <a:pt x="6569705" y="1485508"/>
                </a:lnTo>
                <a:cubicBezTo>
                  <a:pt x="6566827" y="1484609"/>
                  <a:pt x="6565389" y="1481282"/>
                  <a:pt x="6565389" y="1475528"/>
                </a:cubicBezTo>
                <a:lnTo>
                  <a:pt x="6565389" y="1473370"/>
                </a:lnTo>
                <a:lnTo>
                  <a:pt x="6567547" y="1471211"/>
                </a:lnTo>
                <a:lnTo>
                  <a:pt x="6564175" y="1454622"/>
                </a:lnTo>
                <a:lnTo>
                  <a:pt x="6571997" y="1453543"/>
                </a:lnTo>
                <a:lnTo>
                  <a:pt x="6571997" y="1452464"/>
                </a:lnTo>
                <a:cubicBezTo>
                  <a:pt x="6565344" y="1451924"/>
                  <a:pt x="6562017" y="1450800"/>
                  <a:pt x="6562017" y="1449092"/>
                </a:cubicBezTo>
                <a:lnTo>
                  <a:pt x="6571997" y="1448013"/>
                </a:lnTo>
                <a:lnTo>
                  <a:pt x="6571997" y="1446934"/>
                </a:lnTo>
                <a:lnTo>
                  <a:pt x="6564175" y="1445855"/>
                </a:lnTo>
                <a:lnTo>
                  <a:pt x="6563096" y="1446934"/>
                </a:lnTo>
                <a:lnTo>
                  <a:pt x="6562017" y="1445855"/>
                </a:lnTo>
                <a:lnTo>
                  <a:pt x="6562017" y="1444776"/>
                </a:lnTo>
                <a:lnTo>
                  <a:pt x="6563096" y="1443697"/>
                </a:lnTo>
                <a:lnTo>
                  <a:pt x="6562017" y="1442483"/>
                </a:lnTo>
                <a:cubicBezTo>
                  <a:pt x="6562736" y="1435200"/>
                  <a:pt x="6563860" y="1430794"/>
                  <a:pt x="6565389" y="1429265"/>
                </a:cubicBezTo>
                <a:lnTo>
                  <a:pt x="6565389" y="1419420"/>
                </a:lnTo>
                <a:lnTo>
                  <a:pt x="6562017" y="1394063"/>
                </a:lnTo>
                <a:lnTo>
                  <a:pt x="6565389" y="1385296"/>
                </a:lnTo>
                <a:lnTo>
                  <a:pt x="6565389" y="1379767"/>
                </a:lnTo>
                <a:lnTo>
                  <a:pt x="6563096" y="1363177"/>
                </a:lnTo>
                <a:lnTo>
                  <a:pt x="6569705" y="1361019"/>
                </a:lnTo>
                <a:lnTo>
                  <a:pt x="6575234" y="1363177"/>
                </a:lnTo>
                <a:lnTo>
                  <a:pt x="6581843" y="1362098"/>
                </a:lnTo>
                <a:lnTo>
                  <a:pt x="6584001" y="1367627"/>
                </a:lnTo>
                <a:lnTo>
                  <a:pt x="6585215" y="1367627"/>
                </a:lnTo>
                <a:cubicBezTo>
                  <a:pt x="6587373" y="1367627"/>
                  <a:pt x="6590655" y="1366144"/>
                  <a:pt x="6595061" y="1363177"/>
                </a:cubicBezTo>
                <a:cubicBezTo>
                  <a:pt x="6608818" y="1365784"/>
                  <a:pt x="6617271" y="1369831"/>
                  <a:pt x="6620418" y="1375315"/>
                </a:cubicBezTo>
                <a:lnTo>
                  <a:pt x="6611651" y="1377474"/>
                </a:lnTo>
                <a:lnTo>
                  <a:pt x="6612730" y="1385296"/>
                </a:lnTo>
                <a:lnTo>
                  <a:pt x="6612730" y="1390691"/>
                </a:lnTo>
                <a:cubicBezTo>
                  <a:pt x="6612730" y="1392220"/>
                  <a:pt x="6610527" y="1393344"/>
                  <a:pt x="6606121" y="1394063"/>
                </a:cubicBezTo>
                <a:lnTo>
                  <a:pt x="6614888" y="1412811"/>
                </a:lnTo>
                <a:lnTo>
                  <a:pt x="6613809" y="1417127"/>
                </a:lnTo>
                <a:lnTo>
                  <a:pt x="6615967" y="1419420"/>
                </a:lnTo>
                <a:lnTo>
                  <a:pt x="6615967" y="1433716"/>
                </a:lnTo>
                <a:lnTo>
                  <a:pt x="6608279" y="1452464"/>
                </a:lnTo>
                <a:lnTo>
                  <a:pt x="6621497" y="1455701"/>
                </a:lnTo>
                <a:lnTo>
                  <a:pt x="6635794" y="1454622"/>
                </a:lnTo>
                <a:lnTo>
                  <a:pt x="6639165" y="1454622"/>
                </a:lnTo>
                <a:lnTo>
                  <a:pt x="6645774" y="1455701"/>
                </a:lnTo>
                <a:lnTo>
                  <a:pt x="6646853" y="1454622"/>
                </a:lnTo>
                <a:lnTo>
                  <a:pt x="6647932" y="1454622"/>
                </a:lnTo>
                <a:lnTo>
                  <a:pt x="6652383" y="1455701"/>
                </a:lnTo>
                <a:cubicBezTo>
                  <a:pt x="6656070" y="1455161"/>
                  <a:pt x="6657913" y="1454082"/>
                  <a:pt x="6657913" y="1452464"/>
                </a:cubicBezTo>
                <a:lnTo>
                  <a:pt x="6655620" y="1443697"/>
                </a:lnTo>
                <a:lnTo>
                  <a:pt x="6655620" y="1437088"/>
                </a:lnTo>
                <a:lnTo>
                  <a:pt x="6656834" y="1413890"/>
                </a:lnTo>
                <a:lnTo>
                  <a:pt x="6655620" y="1396221"/>
                </a:lnTo>
                <a:cubicBezTo>
                  <a:pt x="6658048" y="1394063"/>
                  <a:pt x="6660251" y="1392984"/>
                  <a:pt x="6662229" y="1392984"/>
                </a:cubicBezTo>
                <a:lnTo>
                  <a:pt x="6662229" y="1391905"/>
                </a:lnTo>
                <a:cubicBezTo>
                  <a:pt x="6657823" y="1391905"/>
                  <a:pt x="6655620" y="1390062"/>
                  <a:pt x="6655620" y="1386375"/>
                </a:cubicBezTo>
                <a:lnTo>
                  <a:pt x="6660071" y="1379767"/>
                </a:lnTo>
                <a:lnTo>
                  <a:pt x="6654541" y="1373158"/>
                </a:lnTo>
                <a:lnTo>
                  <a:pt x="6658992" y="1355489"/>
                </a:lnTo>
                <a:lnTo>
                  <a:pt x="6657913" y="1343350"/>
                </a:lnTo>
                <a:lnTo>
                  <a:pt x="6658992" y="1340113"/>
                </a:lnTo>
                <a:lnTo>
                  <a:pt x="6656834" y="1333504"/>
                </a:lnTo>
                <a:lnTo>
                  <a:pt x="6656834" y="1331211"/>
                </a:lnTo>
                <a:lnTo>
                  <a:pt x="6658992" y="1327974"/>
                </a:lnTo>
                <a:lnTo>
                  <a:pt x="6657913" y="1323524"/>
                </a:lnTo>
                <a:lnTo>
                  <a:pt x="6658992" y="1314757"/>
                </a:lnTo>
                <a:lnTo>
                  <a:pt x="6654541" y="1286028"/>
                </a:lnTo>
                <a:cubicBezTo>
                  <a:pt x="6654541" y="1282701"/>
                  <a:pt x="6657104" y="1278295"/>
                  <a:pt x="6662229" y="1272810"/>
                </a:cubicBezTo>
                <a:cubicBezTo>
                  <a:pt x="6660431" y="1272810"/>
                  <a:pt x="6658633" y="1264718"/>
                  <a:pt x="6656834" y="1248533"/>
                </a:cubicBezTo>
                <a:lnTo>
                  <a:pt x="6657913" y="1244217"/>
                </a:lnTo>
                <a:lnTo>
                  <a:pt x="6653462" y="1240846"/>
                </a:lnTo>
                <a:lnTo>
                  <a:pt x="6654541" y="1236530"/>
                </a:lnTo>
                <a:lnTo>
                  <a:pt x="6653462" y="1232079"/>
                </a:lnTo>
                <a:lnTo>
                  <a:pt x="6653462" y="1229921"/>
                </a:lnTo>
                <a:lnTo>
                  <a:pt x="6656834" y="1229921"/>
                </a:lnTo>
                <a:lnTo>
                  <a:pt x="6657913" y="1230999"/>
                </a:lnTo>
                <a:close/>
                <a:moveTo>
                  <a:pt x="558101" y="1226411"/>
                </a:moveTo>
                <a:lnTo>
                  <a:pt x="560124" y="1226411"/>
                </a:lnTo>
                <a:cubicBezTo>
                  <a:pt x="568576" y="1229198"/>
                  <a:pt x="574915" y="1230592"/>
                  <a:pt x="579141" y="1230592"/>
                </a:cubicBezTo>
                <a:lnTo>
                  <a:pt x="582243" y="1230592"/>
                </a:lnTo>
                <a:lnTo>
                  <a:pt x="590740" y="1228569"/>
                </a:lnTo>
                <a:lnTo>
                  <a:pt x="592764" y="1228569"/>
                </a:lnTo>
                <a:cubicBezTo>
                  <a:pt x="601935" y="1231356"/>
                  <a:pt x="609308" y="1232750"/>
                  <a:pt x="614883" y="1232750"/>
                </a:cubicBezTo>
                <a:lnTo>
                  <a:pt x="619064" y="1231671"/>
                </a:lnTo>
                <a:lnTo>
                  <a:pt x="621222" y="1234773"/>
                </a:lnTo>
                <a:cubicBezTo>
                  <a:pt x="621222" y="1240618"/>
                  <a:pt x="618075" y="1244485"/>
                  <a:pt x="611781" y="1246373"/>
                </a:cubicBezTo>
                <a:lnTo>
                  <a:pt x="612860" y="1253791"/>
                </a:lnTo>
                <a:lnTo>
                  <a:pt x="611781" y="1257972"/>
                </a:lnTo>
                <a:lnTo>
                  <a:pt x="624460" y="1256893"/>
                </a:lnTo>
                <a:lnTo>
                  <a:pt x="627562" y="1256893"/>
                </a:lnTo>
                <a:cubicBezTo>
                  <a:pt x="629809" y="1256893"/>
                  <a:pt x="632282" y="1257972"/>
                  <a:pt x="634980" y="1260130"/>
                </a:cubicBezTo>
                <a:lnTo>
                  <a:pt x="635924" y="1260130"/>
                </a:lnTo>
                <a:cubicBezTo>
                  <a:pt x="636643" y="1258691"/>
                  <a:pt x="644376" y="1257297"/>
                  <a:pt x="659123" y="1255949"/>
                </a:cubicBezTo>
                <a:lnTo>
                  <a:pt x="659123" y="1247451"/>
                </a:lnTo>
                <a:cubicBezTo>
                  <a:pt x="659123" y="1242416"/>
                  <a:pt x="656696" y="1236437"/>
                  <a:pt x="651840" y="1229513"/>
                </a:cubicBezTo>
                <a:lnTo>
                  <a:pt x="651840" y="1228569"/>
                </a:lnTo>
                <a:cubicBezTo>
                  <a:pt x="651840" y="1227130"/>
                  <a:pt x="652873" y="1226411"/>
                  <a:pt x="654942" y="1226411"/>
                </a:cubicBezTo>
                <a:lnTo>
                  <a:pt x="660202" y="1227490"/>
                </a:lnTo>
                <a:lnTo>
                  <a:pt x="665461" y="1226411"/>
                </a:lnTo>
                <a:lnTo>
                  <a:pt x="678141" y="1229513"/>
                </a:lnTo>
                <a:lnTo>
                  <a:pt x="681243" y="1227490"/>
                </a:lnTo>
                <a:lnTo>
                  <a:pt x="693921" y="1228569"/>
                </a:lnTo>
                <a:lnTo>
                  <a:pt x="710780" y="1228569"/>
                </a:lnTo>
                <a:cubicBezTo>
                  <a:pt x="719232" y="1229558"/>
                  <a:pt x="723458" y="1233425"/>
                  <a:pt x="723458" y="1240168"/>
                </a:cubicBezTo>
                <a:cubicBezTo>
                  <a:pt x="723458" y="1244304"/>
                  <a:pt x="720626" y="1246373"/>
                  <a:pt x="714961" y="1246373"/>
                </a:cubicBezTo>
                <a:cubicBezTo>
                  <a:pt x="712713" y="1246373"/>
                  <a:pt x="710240" y="1249565"/>
                  <a:pt x="707544" y="1255949"/>
                </a:cubicBezTo>
                <a:lnTo>
                  <a:pt x="710780" y="1256893"/>
                </a:lnTo>
                <a:cubicBezTo>
                  <a:pt x="722739" y="1253386"/>
                  <a:pt x="728718" y="1248845"/>
                  <a:pt x="728718" y="1243270"/>
                </a:cubicBezTo>
                <a:lnTo>
                  <a:pt x="734922" y="1240168"/>
                </a:lnTo>
                <a:lnTo>
                  <a:pt x="734922" y="1236931"/>
                </a:lnTo>
                <a:cubicBezTo>
                  <a:pt x="735462" y="1232705"/>
                  <a:pt x="736541" y="1230592"/>
                  <a:pt x="738159" y="1230592"/>
                </a:cubicBezTo>
                <a:lnTo>
                  <a:pt x="741262" y="1230592"/>
                </a:lnTo>
                <a:cubicBezTo>
                  <a:pt x="744768" y="1234998"/>
                  <a:pt x="751782" y="1240978"/>
                  <a:pt x="762302" y="1248531"/>
                </a:cubicBezTo>
                <a:lnTo>
                  <a:pt x="767562" y="1255949"/>
                </a:lnTo>
                <a:lnTo>
                  <a:pt x="767562" y="1262153"/>
                </a:lnTo>
                <a:cubicBezTo>
                  <a:pt x="767562" y="1263591"/>
                  <a:pt x="764775" y="1264311"/>
                  <a:pt x="759200" y="1264311"/>
                </a:cubicBezTo>
                <a:lnTo>
                  <a:pt x="757042" y="1266469"/>
                </a:lnTo>
                <a:lnTo>
                  <a:pt x="734922" y="1266469"/>
                </a:lnTo>
                <a:cubicBezTo>
                  <a:pt x="732315" y="1266469"/>
                  <a:pt x="728809" y="1267863"/>
                  <a:pt x="724402" y="1270650"/>
                </a:cubicBezTo>
                <a:lnTo>
                  <a:pt x="721300" y="1270650"/>
                </a:lnTo>
                <a:lnTo>
                  <a:pt x="713882" y="1269571"/>
                </a:lnTo>
                <a:lnTo>
                  <a:pt x="710780" y="1278068"/>
                </a:lnTo>
                <a:lnTo>
                  <a:pt x="712803" y="1281171"/>
                </a:lnTo>
                <a:cubicBezTo>
                  <a:pt x="710735" y="1289622"/>
                  <a:pt x="706913" y="1293849"/>
                  <a:pt x="701338" y="1293849"/>
                </a:cubicBezTo>
                <a:lnTo>
                  <a:pt x="696078" y="1292770"/>
                </a:lnTo>
                <a:lnTo>
                  <a:pt x="688661" y="1299109"/>
                </a:lnTo>
                <a:cubicBezTo>
                  <a:pt x="685872" y="1299109"/>
                  <a:pt x="680972" y="1296636"/>
                  <a:pt x="673960" y="1291691"/>
                </a:cubicBezTo>
                <a:lnTo>
                  <a:pt x="662360" y="1292770"/>
                </a:lnTo>
                <a:lnTo>
                  <a:pt x="660202" y="1290612"/>
                </a:lnTo>
                <a:lnTo>
                  <a:pt x="660202" y="1288588"/>
                </a:lnTo>
                <a:cubicBezTo>
                  <a:pt x="662989" y="1285621"/>
                  <a:pt x="664382" y="1282789"/>
                  <a:pt x="664382" y="1280091"/>
                </a:cubicBezTo>
                <a:cubicBezTo>
                  <a:pt x="663035" y="1280091"/>
                  <a:pt x="662360" y="1277978"/>
                  <a:pt x="662360" y="1273752"/>
                </a:cubicBezTo>
                <a:cubicBezTo>
                  <a:pt x="662360" y="1269616"/>
                  <a:pt x="657100" y="1267548"/>
                  <a:pt x="646580" y="1267548"/>
                </a:cubicBezTo>
                <a:lnTo>
                  <a:pt x="641185" y="1263232"/>
                </a:lnTo>
                <a:lnTo>
                  <a:pt x="638082" y="1263232"/>
                </a:lnTo>
                <a:cubicBezTo>
                  <a:pt x="635834" y="1263232"/>
                  <a:pt x="633361" y="1264311"/>
                  <a:pt x="630664" y="1266469"/>
                </a:cubicBezTo>
                <a:lnTo>
                  <a:pt x="613804" y="1266469"/>
                </a:lnTo>
                <a:lnTo>
                  <a:pt x="610702" y="1269571"/>
                </a:lnTo>
                <a:lnTo>
                  <a:pt x="610702" y="1271729"/>
                </a:lnTo>
                <a:lnTo>
                  <a:pt x="611781" y="1279013"/>
                </a:lnTo>
                <a:lnTo>
                  <a:pt x="608544" y="1281171"/>
                </a:lnTo>
                <a:cubicBezTo>
                  <a:pt x="608544" y="1277664"/>
                  <a:pt x="607870" y="1275911"/>
                  <a:pt x="606521" y="1275911"/>
                </a:cubicBezTo>
                <a:lnTo>
                  <a:pt x="605442" y="1275911"/>
                </a:lnTo>
                <a:cubicBezTo>
                  <a:pt x="604003" y="1275911"/>
                  <a:pt x="602969" y="1278698"/>
                  <a:pt x="602340" y="1284273"/>
                </a:cubicBezTo>
                <a:lnTo>
                  <a:pt x="596945" y="1285352"/>
                </a:lnTo>
                <a:cubicBezTo>
                  <a:pt x="594876" y="1284992"/>
                  <a:pt x="592449" y="1283238"/>
                  <a:pt x="589661" y="1280091"/>
                </a:cubicBezTo>
                <a:cubicBezTo>
                  <a:pt x="583997" y="1285037"/>
                  <a:pt x="579411" y="1287510"/>
                  <a:pt x="575905" y="1287510"/>
                </a:cubicBezTo>
                <a:lnTo>
                  <a:pt x="575905" y="1288588"/>
                </a:lnTo>
                <a:cubicBezTo>
                  <a:pt x="588224" y="1292815"/>
                  <a:pt x="596675" y="1294927"/>
                  <a:pt x="601262" y="1294927"/>
                </a:cubicBezTo>
                <a:lnTo>
                  <a:pt x="603284" y="1300188"/>
                </a:lnTo>
                <a:lnTo>
                  <a:pt x="608544" y="1296951"/>
                </a:lnTo>
                <a:lnTo>
                  <a:pt x="620143" y="1300188"/>
                </a:lnTo>
                <a:lnTo>
                  <a:pt x="621222" y="1304369"/>
                </a:lnTo>
                <a:cubicBezTo>
                  <a:pt x="615828" y="1309585"/>
                  <a:pt x="610926" y="1312731"/>
                  <a:pt x="606521" y="1313810"/>
                </a:cubicBezTo>
                <a:lnTo>
                  <a:pt x="606521" y="1314889"/>
                </a:lnTo>
                <a:cubicBezTo>
                  <a:pt x="606521" y="1316418"/>
                  <a:pt x="609308" y="1317452"/>
                  <a:pt x="614883" y="1317992"/>
                </a:cubicBezTo>
                <a:cubicBezTo>
                  <a:pt x="615962" y="1314485"/>
                  <a:pt x="618435" y="1312731"/>
                  <a:pt x="622301" y="1312731"/>
                </a:cubicBezTo>
                <a:lnTo>
                  <a:pt x="625404" y="1312731"/>
                </a:lnTo>
                <a:lnTo>
                  <a:pt x="640240" y="1317047"/>
                </a:lnTo>
                <a:lnTo>
                  <a:pt x="644421" y="1314889"/>
                </a:lnTo>
                <a:lnTo>
                  <a:pt x="648603" y="1315968"/>
                </a:lnTo>
                <a:lnTo>
                  <a:pt x="649682" y="1314889"/>
                </a:lnTo>
                <a:lnTo>
                  <a:pt x="654942" y="1315968"/>
                </a:lnTo>
                <a:lnTo>
                  <a:pt x="665461" y="1315968"/>
                </a:lnTo>
                <a:lnTo>
                  <a:pt x="672881" y="1312731"/>
                </a:lnTo>
                <a:lnTo>
                  <a:pt x="680164" y="1317992"/>
                </a:lnTo>
                <a:lnTo>
                  <a:pt x="684480" y="1317992"/>
                </a:lnTo>
                <a:cubicBezTo>
                  <a:pt x="697067" y="1315204"/>
                  <a:pt x="703363" y="1311023"/>
                  <a:pt x="703363" y="1305448"/>
                </a:cubicBezTo>
                <a:cubicBezTo>
                  <a:pt x="712713" y="1297715"/>
                  <a:pt x="718693" y="1293849"/>
                  <a:pt x="721300" y="1293849"/>
                </a:cubicBezTo>
                <a:lnTo>
                  <a:pt x="740183" y="1306392"/>
                </a:lnTo>
                <a:cubicBezTo>
                  <a:pt x="744948" y="1310618"/>
                  <a:pt x="751287" y="1312731"/>
                  <a:pt x="759200" y="1312731"/>
                </a:cubicBezTo>
                <a:cubicBezTo>
                  <a:pt x="761447" y="1314350"/>
                  <a:pt x="763921" y="1317857"/>
                  <a:pt x="766618" y="1323252"/>
                </a:cubicBezTo>
                <a:lnTo>
                  <a:pt x="766618" y="1327567"/>
                </a:lnTo>
                <a:lnTo>
                  <a:pt x="762302" y="1331749"/>
                </a:lnTo>
                <a:cubicBezTo>
                  <a:pt x="762302" y="1334536"/>
                  <a:pt x="759156" y="1335930"/>
                  <a:pt x="752861" y="1335930"/>
                </a:cubicBezTo>
                <a:lnTo>
                  <a:pt x="750838" y="1339167"/>
                </a:lnTo>
                <a:lnTo>
                  <a:pt x="751782" y="1343348"/>
                </a:lnTo>
                <a:lnTo>
                  <a:pt x="750838" y="1344427"/>
                </a:lnTo>
                <a:lnTo>
                  <a:pt x="749759" y="1344427"/>
                </a:lnTo>
                <a:cubicBezTo>
                  <a:pt x="751107" y="1351980"/>
                  <a:pt x="752501" y="1355801"/>
                  <a:pt x="753940" y="1355891"/>
                </a:cubicBezTo>
                <a:cubicBezTo>
                  <a:pt x="752142" y="1377741"/>
                  <a:pt x="750389" y="1388666"/>
                  <a:pt x="748680" y="1388666"/>
                </a:cubicBezTo>
                <a:lnTo>
                  <a:pt x="747601" y="1388666"/>
                </a:lnTo>
                <a:lnTo>
                  <a:pt x="747601" y="1389610"/>
                </a:lnTo>
                <a:cubicBezTo>
                  <a:pt x="749759" y="1391768"/>
                  <a:pt x="751152" y="1395635"/>
                  <a:pt x="751782" y="1401209"/>
                </a:cubicBezTo>
                <a:lnTo>
                  <a:pt x="752861" y="1402288"/>
                </a:lnTo>
                <a:lnTo>
                  <a:pt x="752861" y="1405391"/>
                </a:lnTo>
                <a:cubicBezTo>
                  <a:pt x="749354" y="1405391"/>
                  <a:pt x="745847" y="1419463"/>
                  <a:pt x="742341" y="1447607"/>
                </a:cubicBezTo>
                <a:lnTo>
                  <a:pt x="743420" y="1452867"/>
                </a:lnTo>
                <a:cubicBezTo>
                  <a:pt x="740992" y="1462308"/>
                  <a:pt x="733618" y="1472469"/>
                  <a:pt x="721300" y="1483348"/>
                </a:cubicBezTo>
                <a:lnTo>
                  <a:pt x="712803" y="1481326"/>
                </a:lnTo>
                <a:lnTo>
                  <a:pt x="696078" y="1486586"/>
                </a:lnTo>
                <a:cubicBezTo>
                  <a:pt x="691852" y="1490812"/>
                  <a:pt x="687266" y="1492925"/>
                  <a:pt x="682322" y="1492925"/>
                </a:cubicBezTo>
                <a:cubicBezTo>
                  <a:pt x="678094" y="1492925"/>
                  <a:pt x="675983" y="1485552"/>
                  <a:pt x="675983" y="1470805"/>
                </a:cubicBezTo>
                <a:cubicBezTo>
                  <a:pt x="672476" y="1466040"/>
                  <a:pt x="670723" y="1461814"/>
                  <a:pt x="670723" y="1458127"/>
                </a:cubicBezTo>
                <a:cubicBezTo>
                  <a:pt x="662449" y="1452822"/>
                  <a:pt x="654716" y="1449315"/>
                  <a:pt x="647524" y="1447607"/>
                </a:cubicBezTo>
                <a:lnTo>
                  <a:pt x="646580" y="1446528"/>
                </a:lnTo>
                <a:lnTo>
                  <a:pt x="646580" y="1445449"/>
                </a:lnTo>
                <a:cubicBezTo>
                  <a:pt x="649547" y="1439874"/>
                  <a:pt x="653367" y="1437086"/>
                  <a:pt x="658044" y="1437086"/>
                </a:cubicBezTo>
                <a:cubicBezTo>
                  <a:pt x="662989" y="1437086"/>
                  <a:pt x="665461" y="1437761"/>
                  <a:pt x="665461" y="1439110"/>
                </a:cubicBezTo>
                <a:lnTo>
                  <a:pt x="671802" y="1434928"/>
                </a:lnTo>
                <a:lnTo>
                  <a:pt x="678141" y="1434928"/>
                </a:lnTo>
                <a:lnTo>
                  <a:pt x="683401" y="1436007"/>
                </a:lnTo>
                <a:cubicBezTo>
                  <a:pt x="683401" y="1434569"/>
                  <a:pt x="685514" y="1433849"/>
                  <a:pt x="689739" y="1433849"/>
                </a:cubicBezTo>
                <a:lnTo>
                  <a:pt x="690684" y="1430747"/>
                </a:lnTo>
                <a:lnTo>
                  <a:pt x="689739" y="1420227"/>
                </a:lnTo>
                <a:lnTo>
                  <a:pt x="692841" y="1416990"/>
                </a:lnTo>
                <a:lnTo>
                  <a:pt x="692841" y="1410786"/>
                </a:lnTo>
                <a:lnTo>
                  <a:pt x="691762" y="1400131"/>
                </a:lnTo>
                <a:lnTo>
                  <a:pt x="698101" y="1362230"/>
                </a:lnTo>
                <a:lnTo>
                  <a:pt x="697022" y="1359128"/>
                </a:lnTo>
                <a:lnTo>
                  <a:pt x="698101" y="1350631"/>
                </a:lnTo>
                <a:lnTo>
                  <a:pt x="697022" y="1342269"/>
                </a:lnTo>
                <a:lnTo>
                  <a:pt x="698101" y="1330670"/>
                </a:lnTo>
                <a:cubicBezTo>
                  <a:pt x="698101" y="1329231"/>
                  <a:pt x="693875" y="1326758"/>
                  <a:pt x="685424" y="1323252"/>
                </a:cubicBezTo>
                <a:cubicBezTo>
                  <a:pt x="682635" y="1323252"/>
                  <a:pt x="678454" y="1325005"/>
                  <a:pt x="672881" y="1328512"/>
                </a:cubicBezTo>
                <a:lnTo>
                  <a:pt x="661281" y="1325409"/>
                </a:lnTo>
                <a:lnTo>
                  <a:pt x="651840" y="1326489"/>
                </a:lnTo>
                <a:lnTo>
                  <a:pt x="642264" y="1325409"/>
                </a:lnTo>
                <a:cubicBezTo>
                  <a:pt x="609982" y="1325769"/>
                  <a:pt x="593843" y="1327882"/>
                  <a:pt x="593843" y="1331749"/>
                </a:cubicBezTo>
                <a:cubicBezTo>
                  <a:pt x="588089" y="1333277"/>
                  <a:pt x="582468" y="1337503"/>
                  <a:pt x="576983" y="1344427"/>
                </a:cubicBezTo>
                <a:lnTo>
                  <a:pt x="574960" y="1342269"/>
                </a:lnTo>
                <a:lnTo>
                  <a:pt x="571723" y="1343348"/>
                </a:lnTo>
                <a:lnTo>
                  <a:pt x="571723" y="1344427"/>
                </a:lnTo>
                <a:cubicBezTo>
                  <a:pt x="575230" y="1344427"/>
                  <a:pt x="576983" y="1346180"/>
                  <a:pt x="576983" y="1349687"/>
                </a:cubicBezTo>
                <a:cubicBezTo>
                  <a:pt x="582648" y="1349687"/>
                  <a:pt x="585480" y="1350362"/>
                  <a:pt x="585480" y="1351710"/>
                </a:cubicBezTo>
                <a:lnTo>
                  <a:pt x="588582" y="1350631"/>
                </a:lnTo>
                <a:lnTo>
                  <a:pt x="590740" y="1350631"/>
                </a:lnTo>
                <a:lnTo>
                  <a:pt x="590740" y="1351710"/>
                </a:lnTo>
                <a:lnTo>
                  <a:pt x="613804" y="1349687"/>
                </a:lnTo>
                <a:lnTo>
                  <a:pt x="614883" y="1350631"/>
                </a:lnTo>
                <a:lnTo>
                  <a:pt x="614883" y="1353868"/>
                </a:lnTo>
                <a:cubicBezTo>
                  <a:pt x="614883" y="1355217"/>
                  <a:pt x="613849" y="1355891"/>
                  <a:pt x="611781" y="1355891"/>
                </a:cubicBezTo>
                <a:lnTo>
                  <a:pt x="611781" y="1358049"/>
                </a:lnTo>
                <a:cubicBezTo>
                  <a:pt x="613849" y="1358049"/>
                  <a:pt x="614883" y="1359128"/>
                  <a:pt x="614883" y="1361286"/>
                </a:cubicBezTo>
                <a:lnTo>
                  <a:pt x="615962" y="1362230"/>
                </a:lnTo>
                <a:lnTo>
                  <a:pt x="618120" y="1362230"/>
                </a:lnTo>
                <a:lnTo>
                  <a:pt x="615962" y="1359128"/>
                </a:lnTo>
                <a:lnTo>
                  <a:pt x="615962" y="1355891"/>
                </a:lnTo>
                <a:cubicBezTo>
                  <a:pt x="620548" y="1347709"/>
                  <a:pt x="628282" y="1340336"/>
                  <a:pt x="639161" y="1333772"/>
                </a:cubicBezTo>
                <a:lnTo>
                  <a:pt x="640240" y="1333772"/>
                </a:lnTo>
                <a:cubicBezTo>
                  <a:pt x="643926" y="1339257"/>
                  <a:pt x="651301" y="1344202"/>
                  <a:pt x="662360" y="1348608"/>
                </a:cubicBezTo>
                <a:cubicBezTo>
                  <a:pt x="665147" y="1351396"/>
                  <a:pt x="666541" y="1354543"/>
                  <a:pt x="666541" y="1358049"/>
                </a:cubicBezTo>
                <a:lnTo>
                  <a:pt x="671802" y="1358049"/>
                </a:lnTo>
                <a:lnTo>
                  <a:pt x="674904" y="1361286"/>
                </a:lnTo>
                <a:lnTo>
                  <a:pt x="674904" y="1365467"/>
                </a:lnTo>
                <a:cubicBezTo>
                  <a:pt x="670048" y="1368615"/>
                  <a:pt x="667621" y="1374549"/>
                  <a:pt x="667621" y="1383271"/>
                </a:cubicBezTo>
                <a:lnTo>
                  <a:pt x="666541" y="1384350"/>
                </a:lnTo>
                <a:lnTo>
                  <a:pt x="668565" y="1386508"/>
                </a:lnTo>
                <a:lnTo>
                  <a:pt x="668565" y="1388666"/>
                </a:lnTo>
                <a:cubicBezTo>
                  <a:pt x="668565" y="1394601"/>
                  <a:pt x="666811" y="1400895"/>
                  <a:pt x="663304" y="1407549"/>
                </a:cubicBezTo>
                <a:cubicBezTo>
                  <a:pt x="667529" y="1413034"/>
                  <a:pt x="669644" y="1416900"/>
                  <a:pt x="669644" y="1419148"/>
                </a:cubicBezTo>
                <a:lnTo>
                  <a:pt x="669644" y="1423329"/>
                </a:lnTo>
                <a:cubicBezTo>
                  <a:pt x="669644" y="1430342"/>
                  <a:pt x="663348" y="1433849"/>
                  <a:pt x="650761" y="1433849"/>
                </a:cubicBezTo>
                <a:cubicBezTo>
                  <a:pt x="647972" y="1433130"/>
                  <a:pt x="646580" y="1431736"/>
                  <a:pt x="646580" y="1429668"/>
                </a:cubicBezTo>
                <a:lnTo>
                  <a:pt x="642264" y="1429668"/>
                </a:lnTo>
                <a:lnTo>
                  <a:pt x="640240" y="1434928"/>
                </a:lnTo>
                <a:lnTo>
                  <a:pt x="634980" y="1433849"/>
                </a:lnTo>
                <a:lnTo>
                  <a:pt x="630664" y="1433849"/>
                </a:lnTo>
                <a:lnTo>
                  <a:pt x="627562" y="1436007"/>
                </a:lnTo>
                <a:lnTo>
                  <a:pt x="623380" y="1436007"/>
                </a:lnTo>
                <a:cubicBezTo>
                  <a:pt x="618435" y="1436007"/>
                  <a:pt x="614928" y="1431781"/>
                  <a:pt x="612860" y="1423329"/>
                </a:cubicBezTo>
                <a:lnTo>
                  <a:pt x="605442" y="1422250"/>
                </a:lnTo>
                <a:cubicBezTo>
                  <a:pt x="597709" y="1422789"/>
                  <a:pt x="593843" y="1426296"/>
                  <a:pt x="593843" y="1432770"/>
                </a:cubicBezTo>
                <a:lnTo>
                  <a:pt x="592764" y="1432770"/>
                </a:lnTo>
                <a:lnTo>
                  <a:pt x="593843" y="1433849"/>
                </a:lnTo>
                <a:lnTo>
                  <a:pt x="593843" y="1436007"/>
                </a:lnTo>
                <a:cubicBezTo>
                  <a:pt x="591954" y="1442302"/>
                  <a:pt x="589841" y="1445449"/>
                  <a:pt x="587503" y="1445449"/>
                </a:cubicBezTo>
                <a:cubicBezTo>
                  <a:pt x="580490" y="1445449"/>
                  <a:pt x="575589" y="1446528"/>
                  <a:pt x="572802" y="1448686"/>
                </a:cubicBezTo>
                <a:lnTo>
                  <a:pt x="562282" y="1448686"/>
                </a:lnTo>
                <a:cubicBezTo>
                  <a:pt x="551042" y="1447067"/>
                  <a:pt x="545422" y="1445628"/>
                  <a:pt x="545422" y="1444370"/>
                </a:cubicBezTo>
                <a:lnTo>
                  <a:pt x="545422" y="1441267"/>
                </a:lnTo>
                <a:cubicBezTo>
                  <a:pt x="545422" y="1432635"/>
                  <a:pt x="544343" y="1424903"/>
                  <a:pt x="542185" y="1418069"/>
                </a:cubicBezTo>
                <a:lnTo>
                  <a:pt x="544343" y="1414967"/>
                </a:lnTo>
                <a:lnTo>
                  <a:pt x="542185" y="1408628"/>
                </a:lnTo>
                <a:lnTo>
                  <a:pt x="544343" y="1401209"/>
                </a:lnTo>
                <a:lnTo>
                  <a:pt x="542185" y="1394870"/>
                </a:lnTo>
                <a:lnTo>
                  <a:pt x="544343" y="1387587"/>
                </a:lnTo>
                <a:lnTo>
                  <a:pt x="544343" y="1377067"/>
                </a:lnTo>
                <a:cubicBezTo>
                  <a:pt x="544343" y="1373200"/>
                  <a:pt x="542949" y="1370368"/>
                  <a:pt x="540162" y="1368570"/>
                </a:cubicBezTo>
                <a:lnTo>
                  <a:pt x="538004" y="1368570"/>
                </a:lnTo>
                <a:lnTo>
                  <a:pt x="536925" y="1369649"/>
                </a:lnTo>
                <a:lnTo>
                  <a:pt x="535981" y="1369649"/>
                </a:lnTo>
                <a:lnTo>
                  <a:pt x="536925" y="1374909"/>
                </a:lnTo>
                <a:lnTo>
                  <a:pt x="536925" y="1375988"/>
                </a:lnTo>
                <a:cubicBezTo>
                  <a:pt x="536925" y="1377696"/>
                  <a:pt x="533103" y="1379090"/>
                  <a:pt x="525461" y="1380169"/>
                </a:cubicBezTo>
                <a:lnTo>
                  <a:pt x="524382" y="1375988"/>
                </a:lnTo>
                <a:lnTo>
                  <a:pt x="523303" y="1375988"/>
                </a:lnTo>
                <a:cubicBezTo>
                  <a:pt x="523303" y="1380843"/>
                  <a:pt x="521549" y="1383990"/>
                  <a:pt x="518043" y="1385429"/>
                </a:cubicBezTo>
                <a:cubicBezTo>
                  <a:pt x="513816" y="1383901"/>
                  <a:pt x="511703" y="1382507"/>
                  <a:pt x="511703" y="1381248"/>
                </a:cubicBezTo>
                <a:lnTo>
                  <a:pt x="511703" y="1378011"/>
                </a:lnTo>
                <a:cubicBezTo>
                  <a:pt x="517818" y="1370458"/>
                  <a:pt x="522044" y="1363804"/>
                  <a:pt x="524382" y="1358049"/>
                </a:cubicBezTo>
                <a:lnTo>
                  <a:pt x="526405" y="1358049"/>
                </a:lnTo>
                <a:lnTo>
                  <a:pt x="526405" y="1361286"/>
                </a:lnTo>
                <a:lnTo>
                  <a:pt x="527484" y="1361286"/>
                </a:lnTo>
                <a:lnTo>
                  <a:pt x="527484" y="1358049"/>
                </a:lnTo>
                <a:lnTo>
                  <a:pt x="526405" y="1356970"/>
                </a:lnTo>
                <a:lnTo>
                  <a:pt x="526405" y="1355891"/>
                </a:lnTo>
                <a:cubicBezTo>
                  <a:pt x="528563" y="1347529"/>
                  <a:pt x="533508" y="1343348"/>
                  <a:pt x="541241" y="1343348"/>
                </a:cubicBezTo>
                <a:lnTo>
                  <a:pt x="541241" y="1342269"/>
                </a:lnTo>
                <a:lnTo>
                  <a:pt x="534902" y="1342269"/>
                </a:lnTo>
                <a:lnTo>
                  <a:pt x="533823" y="1343348"/>
                </a:lnTo>
                <a:lnTo>
                  <a:pt x="533823" y="1338088"/>
                </a:lnTo>
                <a:cubicBezTo>
                  <a:pt x="535082" y="1332063"/>
                  <a:pt x="538229" y="1325365"/>
                  <a:pt x="543264" y="1317992"/>
                </a:cubicBezTo>
                <a:lnTo>
                  <a:pt x="547445" y="1305448"/>
                </a:lnTo>
                <a:cubicBezTo>
                  <a:pt x="546097" y="1303110"/>
                  <a:pt x="545063" y="1296771"/>
                  <a:pt x="544343" y="1286431"/>
                </a:cubicBezTo>
                <a:lnTo>
                  <a:pt x="547445" y="1284273"/>
                </a:lnTo>
                <a:lnTo>
                  <a:pt x="548524" y="1284273"/>
                </a:lnTo>
                <a:cubicBezTo>
                  <a:pt x="551492" y="1286431"/>
                  <a:pt x="556077" y="1287510"/>
                  <a:pt x="562282" y="1287510"/>
                </a:cubicBezTo>
                <a:lnTo>
                  <a:pt x="563361" y="1286431"/>
                </a:lnTo>
                <a:lnTo>
                  <a:pt x="563361" y="1285352"/>
                </a:lnTo>
                <a:cubicBezTo>
                  <a:pt x="561923" y="1274112"/>
                  <a:pt x="559809" y="1268492"/>
                  <a:pt x="557022" y="1268492"/>
                </a:cubicBezTo>
                <a:lnTo>
                  <a:pt x="545422" y="1267548"/>
                </a:lnTo>
                <a:lnTo>
                  <a:pt x="538004" y="1270650"/>
                </a:lnTo>
                <a:lnTo>
                  <a:pt x="526405" y="1270650"/>
                </a:lnTo>
                <a:cubicBezTo>
                  <a:pt x="522898" y="1270650"/>
                  <a:pt x="518357" y="1267503"/>
                  <a:pt x="512782" y="1261209"/>
                </a:cubicBezTo>
                <a:lnTo>
                  <a:pt x="512782" y="1257972"/>
                </a:lnTo>
                <a:lnTo>
                  <a:pt x="525461" y="1252712"/>
                </a:lnTo>
                <a:lnTo>
                  <a:pt x="529643" y="1253791"/>
                </a:lnTo>
                <a:lnTo>
                  <a:pt x="533823" y="1252712"/>
                </a:lnTo>
                <a:cubicBezTo>
                  <a:pt x="536610" y="1253431"/>
                  <a:pt x="538004" y="1254825"/>
                  <a:pt x="538004" y="1256893"/>
                </a:cubicBezTo>
                <a:lnTo>
                  <a:pt x="545422" y="1256893"/>
                </a:lnTo>
                <a:lnTo>
                  <a:pt x="552840" y="1254870"/>
                </a:lnTo>
                <a:lnTo>
                  <a:pt x="559045" y="1255949"/>
                </a:lnTo>
                <a:lnTo>
                  <a:pt x="560124" y="1254870"/>
                </a:lnTo>
                <a:lnTo>
                  <a:pt x="559045" y="1244350"/>
                </a:lnTo>
                <a:lnTo>
                  <a:pt x="559045" y="1238010"/>
                </a:lnTo>
                <a:cubicBezTo>
                  <a:pt x="556258" y="1238010"/>
                  <a:pt x="554864" y="1236931"/>
                  <a:pt x="554864" y="1234773"/>
                </a:cubicBezTo>
                <a:lnTo>
                  <a:pt x="554864" y="1229513"/>
                </a:lnTo>
                <a:close/>
                <a:moveTo>
                  <a:pt x="8668497" y="1226280"/>
                </a:moveTo>
                <a:lnTo>
                  <a:pt x="8670655" y="1226280"/>
                </a:lnTo>
                <a:cubicBezTo>
                  <a:pt x="8674792" y="1229157"/>
                  <a:pt x="8678388" y="1230596"/>
                  <a:pt x="8681445" y="1230596"/>
                </a:cubicBezTo>
                <a:lnTo>
                  <a:pt x="8685896" y="1229516"/>
                </a:lnTo>
                <a:cubicBezTo>
                  <a:pt x="8685896" y="1230596"/>
                  <a:pt x="8687335" y="1231675"/>
                  <a:pt x="8690212" y="1232754"/>
                </a:cubicBezTo>
                <a:lnTo>
                  <a:pt x="8703295" y="1229516"/>
                </a:lnTo>
                <a:lnTo>
                  <a:pt x="8717322" y="1232754"/>
                </a:lnTo>
                <a:lnTo>
                  <a:pt x="8721638" y="1231675"/>
                </a:lnTo>
                <a:lnTo>
                  <a:pt x="8722852" y="1231675"/>
                </a:lnTo>
                <a:lnTo>
                  <a:pt x="8725010" y="1233833"/>
                </a:lnTo>
                <a:lnTo>
                  <a:pt x="8725010" y="1240441"/>
                </a:lnTo>
                <a:lnTo>
                  <a:pt x="8713006" y="1247995"/>
                </a:lnTo>
                <a:lnTo>
                  <a:pt x="8711927" y="1249074"/>
                </a:lnTo>
                <a:lnTo>
                  <a:pt x="8711927" y="1250153"/>
                </a:lnTo>
                <a:lnTo>
                  <a:pt x="8717322" y="1264315"/>
                </a:lnTo>
                <a:lnTo>
                  <a:pt x="8715164" y="1275239"/>
                </a:lnTo>
                <a:lnTo>
                  <a:pt x="8716243" y="1276318"/>
                </a:lnTo>
                <a:lnTo>
                  <a:pt x="8716243" y="1277397"/>
                </a:lnTo>
                <a:lnTo>
                  <a:pt x="8713006" y="1283871"/>
                </a:lnTo>
                <a:lnTo>
                  <a:pt x="8715164" y="1283871"/>
                </a:lnTo>
                <a:lnTo>
                  <a:pt x="8728247" y="1282792"/>
                </a:lnTo>
                <a:lnTo>
                  <a:pt x="8733642" y="1284950"/>
                </a:lnTo>
                <a:lnTo>
                  <a:pt x="8741330" y="1281713"/>
                </a:lnTo>
                <a:lnTo>
                  <a:pt x="8739037" y="1275239"/>
                </a:lnTo>
                <a:lnTo>
                  <a:pt x="8744567" y="1269710"/>
                </a:lnTo>
                <a:lnTo>
                  <a:pt x="8741330" y="1246916"/>
                </a:lnTo>
                <a:cubicBezTo>
                  <a:pt x="8742949" y="1242060"/>
                  <a:pt x="8745466" y="1238463"/>
                  <a:pt x="8748883" y="1236126"/>
                </a:cubicBezTo>
                <a:lnTo>
                  <a:pt x="8753199" y="1237205"/>
                </a:lnTo>
                <a:lnTo>
                  <a:pt x="8794471" y="1233833"/>
                </a:lnTo>
                <a:cubicBezTo>
                  <a:pt x="8797618" y="1234372"/>
                  <a:pt x="8800900" y="1238373"/>
                  <a:pt x="8804317" y="1245836"/>
                </a:cubicBezTo>
                <a:lnTo>
                  <a:pt x="8794471" y="1259999"/>
                </a:lnTo>
                <a:lnTo>
                  <a:pt x="8795550" y="1270789"/>
                </a:lnTo>
                <a:lnTo>
                  <a:pt x="8794471" y="1295875"/>
                </a:lnTo>
                <a:cubicBezTo>
                  <a:pt x="8784310" y="1298213"/>
                  <a:pt x="8779230" y="1300371"/>
                  <a:pt x="8779230" y="1302349"/>
                </a:cubicBezTo>
                <a:lnTo>
                  <a:pt x="8779230" y="1303428"/>
                </a:lnTo>
                <a:cubicBezTo>
                  <a:pt x="8783097" y="1303428"/>
                  <a:pt x="8786738" y="1305946"/>
                  <a:pt x="8790155" y="1310981"/>
                </a:cubicBezTo>
                <a:cubicBezTo>
                  <a:pt x="8798697" y="1319703"/>
                  <a:pt x="8807014" y="1325503"/>
                  <a:pt x="8815107" y="1328379"/>
                </a:cubicBezTo>
                <a:cubicBezTo>
                  <a:pt x="8820232" y="1334404"/>
                  <a:pt x="8822795" y="1338766"/>
                  <a:pt x="8822795" y="1341463"/>
                </a:cubicBezTo>
                <a:lnTo>
                  <a:pt x="8809712" y="1349015"/>
                </a:lnTo>
                <a:lnTo>
                  <a:pt x="8803238" y="1349015"/>
                </a:lnTo>
                <a:lnTo>
                  <a:pt x="8796629" y="1347936"/>
                </a:lnTo>
                <a:cubicBezTo>
                  <a:pt x="8786199" y="1352882"/>
                  <a:pt x="8780039" y="1356523"/>
                  <a:pt x="8778151" y="1358861"/>
                </a:cubicBezTo>
                <a:cubicBezTo>
                  <a:pt x="8786334" y="1366144"/>
                  <a:pt x="8796494" y="1373023"/>
                  <a:pt x="8808633" y="1379497"/>
                </a:cubicBezTo>
                <a:lnTo>
                  <a:pt x="8812949" y="1387050"/>
                </a:lnTo>
                <a:lnTo>
                  <a:pt x="8812949" y="1389343"/>
                </a:lnTo>
                <a:cubicBezTo>
                  <a:pt x="8805396" y="1395098"/>
                  <a:pt x="8800316" y="1397975"/>
                  <a:pt x="8797708" y="1397975"/>
                </a:cubicBezTo>
                <a:lnTo>
                  <a:pt x="8789076" y="1397975"/>
                </a:lnTo>
                <a:lnTo>
                  <a:pt x="8766282" y="1392580"/>
                </a:lnTo>
                <a:cubicBezTo>
                  <a:pt x="8755582" y="1392580"/>
                  <a:pt x="8748344" y="1394018"/>
                  <a:pt x="8744567" y="1396896"/>
                </a:cubicBezTo>
                <a:lnTo>
                  <a:pt x="8720559" y="1394738"/>
                </a:lnTo>
                <a:lnTo>
                  <a:pt x="8720559" y="1395817"/>
                </a:lnTo>
                <a:cubicBezTo>
                  <a:pt x="8717682" y="1398155"/>
                  <a:pt x="8716243" y="1400313"/>
                  <a:pt x="8716243" y="1402291"/>
                </a:cubicBezTo>
                <a:lnTo>
                  <a:pt x="8718401" y="1404449"/>
                </a:lnTo>
                <a:lnTo>
                  <a:pt x="8717322" y="1414295"/>
                </a:lnTo>
                <a:lnTo>
                  <a:pt x="8718401" y="1424006"/>
                </a:lnTo>
                <a:lnTo>
                  <a:pt x="8717322" y="1425085"/>
                </a:lnTo>
                <a:lnTo>
                  <a:pt x="8721638" y="1458803"/>
                </a:lnTo>
                <a:cubicBezTo>
                  <a:pt x="8716603" y="1468425"/>
                  <a:pt x="8708645" y="1475303"/>
                  <a:pt x="8697765" y="1479439"/>
                </a:cubicBezTo>
                <a:lnTo>
                  <a:pt x="8696686" y="1478360"/>
                </a:lnTo>
                <a:cubicBezTo>
                  <a:pt x="8687245" y="1487981"/>
                  <a:pt x="8678208" y="1493062"/>
                  <a:pt x="8669576" y="1493602"/>
                </a:cubicBezTo>
                <a:lnTo>
                  <a:pt x="8668497" y="1493602"/>
                </a:lnTo>
                <a:cubicBezTo>
                  <a:pt x="8656179" y="1485778"/>
                  <a:pt x="8650019" y="1477461"/>
                  <a:pt x="8650019" y="1468649"/>
                </a:cubicBezTo>
                <a:lnTo>
                  <a:pt x="8651098" y="1463119"/>
                </a:lnTo>
                <a:cubicBezTo>
                  <a:pt x="8635902" y="1459523"/>
                  <a:pt x="8628304" y="1456286"/>
                  <a:pt x="8628304" y="1453408"/>
                </a:cubicBezTo>
                <a:lnTo>
                  <a:pt x="8627225" y="1449092"/>
                </a:lnTo>
                <a:cubicBezTo>
                  <a:pt x="8621740" y="1449092"/>
                  <a:pt x="8613378" y="1454892"/>
                  <a:pt x="8602139" y="1466491"/>
                </a:cubicBezTo>
                <a:cubicBezTo>
                  <a:pt x="8591798" y="1475843"/>
                  <a:pt x="8584560" y="1480518"/>
                  <a:pt x="8580424" y="1480518"/>
                </a:cubicBezTo>
                <a:lnTo>
                  <a:pt x="8572871" y="1480518"/>
                </a:lnTo>
                <a:lnTo>
                  <a:pt x="8569634" y="1477281"/>
                </a:lnTo>
                <a:lnTo>
                  <a:pt x="8573950" y="1467570"/>
                </a:lnTo>
                <a:lnTo>
                  <a:pt x="8576108" y="1456646"/>
                </a:lnTo>
                <a:cubicBezTo>
                  <a:pt x="8578805" y="1456286"/>
                  <a:pt x="8582042" y="1450126"/>
                  <a:pt x="8585819" y="1438168"/>
                </a:cubicBezTo>
                <a:lnTo>
                  <a:pt x="8590270" y="1437089"/>
                </a:lnTo>
                <a:lnTo>
                  <a:pt x="8590270" y="1433852"/>
                </a:lnTo>
                <a:lnTo>
                  <a:pt x="8585819" y="1428457"/>
                </a:lnTo>
                <a:lnTo>
                  <a:pt x="8585819" y="1427377"/>
                </a:lnTo>
                <a:lnTo>
                  <a:pt x="8592428" y="1414295"/>
                </a:lnTo>
                <a:cubicBezTo>
                  <a:pt x="8592428" y="1403415"/>
                  <a:pt x="8594226" y="1397975"/>
                  <a:pt x="8597823" y="1397975"/>
                </a:cubicBezTo>
                <a:cubicBezTo>
                  <a:pt x="8608703" y="1399414"/>
                  <a:pt x="8614143" y="1401572"/>
                  <a:pt x="8614143" y="1404449"/>
                </a:cubicBezTo>
                <a:cubicBezTo>
                  <a:pt x="8615581" y="1404449"/>
                  <a:pt x="8618459" y="1406652"/>
                  <a:pt x="8622775" y="1411058"/>
                </a:cubicBezTo>
                <a:cubicBezTo>
                  <a:pt x="8624213" y="1410698"/>
                  <a:pt x="8625697" y="1408855"/>
                  <a:pt x="8627225" y="1405528"/>
                </a:cubicBezTo>
                <a:cubicBezTo>
                  <a:pt x="8641702" y="1405528"/>
                  <a:pt x="8651458" y="1410968"/>
                  <a:pt x="8656493" y="1421848"/>
                </a:cubicBezTo>
                <a:lnTo>
                  <a:pt x="8657572" y="1422927"/>
                </a:lnTo>
                <a:cubicBezTo>
                  <a:pt x="8642376" y="1431469"/>
                  <a:pt x="8634419" y="1439067"/>
                  <a:pt x="8633700" y="1445721"/>
                </a:cubicBezTo>
                <a:lnTo>
                  <a:pt x="8639094" y="1446934"/>
                </a:lnTo>
                <a:lnTo>
                  <a:pt x="8647861" y="1446934"/>
                </a:lnTo>
                <a:cubicBezTo>
                  <a:pt x="8650199" y="1446934"/>
                  <a:pt x="8652717" y="1445810"/>
                  <a:pt x="8655414" y="1443562"/>
                </a:cubicBezTo>
                <a:lnTo>
                  <a:pt x="8657572" y="1443562"/>
                </a:lnTo>
                <a:lnTo>
                  <a:pt x="8658651" y="1444642"/>
                </a:lnTo>
                <a:cubicBezTo>
                  <a:pt x="8661529" y="1444642"/>
                  <a:pt x="8662967" y="1439246"/>
                  <a:pt x="8662967" y="1428457"/>
                </a:cubicBezTo>
                <a:lnTo>
                  <a:pt x="8664046" y="1427377"/>
                </a:lnTo>
                <a:lnTo>
                  <a:pt x="8665260" y="1427377"/>
                </a:lnTo>
                <a:cubicBezTo>
                  <a:pt x="8667598" y="1429536"/>
                  <a:pt x="8670835" y="1430614"/>
                  <a:pt x="8674971" y="1430614"/>
                </a:cubicBezTo>
                <a:lnTo>
                  <a:pt x="8674971" y="1431694"/>
                </a:lnTo>
                <a:lnTo>
                  <a:pt x="8672813" y="1431694"/>
                </a:lnTo>
                <a:lnTo>
                  <a:pt x="8672813" y="1433852"/>
                </a:lnTo>
                <a:lnTo>
                  <a:pt x="8677129" y="1433852"/>
                </a:lnTo>
                <a:lnTo>
                  <a:pt x="8677129" y="1430614"/>
                </a:lnTo>
                <a:cubicBezTo>
                  <a:pt x="8670655" y="1430614"/>
                  <a:pt x="8666699" y="1427333"/>
                  <a:pt x="8665260" y="1420769"/>
                </a:cubicBezTo>
                <a:lnTo>
                  <a:pt x="8661888" y="1417532"/>
                </a:lnTo>
                <a:cubicBezTo>
                  <a:pt x="8662967" y="1407371"/>
                  <a:pt x="8664451" y="1402291"/>
                  <a:pt x="8666339" y="1402291"/>
                </a:cubicBezTo>
                <a:lnTo>
                  <a:pt x="8664046" y="1393659"/>
                </a:lnTo>
                <a:lnTo>
                  <a:pt x="8662967" y="1394738"/>
                </a:lnTo>
                <a:lnTo>
                  <a:pt x="8660809" y="1394738"/>
                </a:lnTo>
                <a:cubicBezTo>
                  <a:pt x="8658112" y="1394738"/>
                  <a:pt x="8654875" y="1392940"/>
                  <a:pt x="8651098" y="1389343"/>
                </a:cubicBezTo>
                <a:lnTo>
                  <a:pt x="8651098" y="1391501"/>
                </a:lnTo>
                <a:lnTo>
                  <a:pt x="8653256" y="1391501"/>
                </a:lnTo>
                <a:lnTo>
                  <a:pt x="8653256" y="1393659"/>
                </a:lnTo>
                <a:lnTo>
                  <a:pt x="8651098" y="1395817"/>
                </a:lnTo>
                <a:lnTo>
                  <a:pt x="8648940" y="1395817"/>
                </a:lnTo>
                <a:lnTo>
                  <a:pt x="8647861" y="1394738"/>
                </a:lnTo>
                <a:lnTo>
                  <a:pt x="8638016" y="1396896"/>
                </a:lnTo>
                <a:lnTo>
                  <a:pt x="8632620" y="1395817"/>
                </a:lnTo>
                <a:lnTo>
                  <a:pt x="8621696" y="1396896"/>
                </a:lnTo>
                <a:cubicBezTo>
                  <a:pt x="8621696" y="1395277"/>
                  <a:pt x="8619178" y="1393479"/>
                  <a:pt x="8614143" y="1391501"/>
                </a:cubicBezTo>
                <a:lnTo>
                  <a:pt x="8613064" y="1392580"/>
                </a:lnTo>
                <a:lnTo>
                  <a:pt x="8601060" y="1392580"/>
                </a:lnTo>
                <a:cubicBezTo>
                  <a:pt x="8598182" y="1394918"/>
                  <a:pt x="8592742" y="1397436"/>
                  <a:pt x="8584740" y="1400133"/>
                </a:cubicBezTo>
                <a:cubicBezTo>
                  <a:pt x="8575388" y="1395098"/>
                  <a:pt x="8570713" y="1389658"/>
                  <a:pt x="8570713" y="1383813"/>
                </a:cubicBezTo>
                <a:cubicBezTo>
                  <a:pt x="8573950" y="1381655"/>
                  <a:pt x="8577187" y="1380576"/>
                  <a:pt x="8580424" y="1380576"/>
                </a:cubicBezTo>
                <a:lnTo>
                  <a:pt x="8598902" y="1385971"/>
                </a:lnTo>
                <a:lnTo>
                  <a:pt x="8624933" y="1383813"/>
                </a:lnTo>
                <a:lnTo>
                  <a:pt x="8630462" y="1387050"/>
                </a:lnTo>
                <a:cubicBezTo>
                  <a:pt x="8636757" y="1383454"/>
                  <a:pt x="8641432" y="1381655"/>
                  <a:pt x="8644490" y="1381655"/>
                </a:cubicBezTo>
                <a:lnTo>
                  <a:pt x="8654335" y="1381655"/>
                </a:lnTo>
                <a:lnTo>
                  <a:pt x="8657572" y="1383813"/>
                </a:lnTo>
                <a:lnTo>
                  <a:pt x="8668497" y="1383813"/>
                </a:lnTo>
                <a:lnTo>
                  <a:pt x="8671734" y="1385971"/>
                </a:lnTo>
                <a:cubicBezTo>
                  <a:pt x="8671734" y="1383093"/>
                  <a:pt x="8674612" y="1381655"/>
                  <a:pt x="8680366" y="1381655"/>
                </a:cubicBezTo>
                <a:lnTo>
                  <a:pt x="8682524" y="1385971"/>
                </a:lnTo>
                <a:lnTo>
                  <a:pt x="8683603" y="1385971"/>
                </a:lnTo>
                <a:cubicBezTo>
                  <a:pt x="8683603" y="1383093"/>
                  <a:pt x="8684368" y="1381655"/>
                  <a:pt x="8685896" y="1381655"/>
                </a:cubicBezTo>
                <a:lnTo>
                  <a:pt x="8692370" y="1384892"/>
                </a:lnTo>
                <a:lnTo>
                  <a:pt x="8699923" y="1384892"/>
                </a:lnTo>
                <a:lnTo>
                  <a:pt x="8705453" y="1385971"/>
                </a:lnTo>
                <a:cubicBezTo>
                  <a:pt x="8705633" y="1383093"/>
                  <a:pt x="8707072" y="1381655"/>
                  <a:pt x="8709769" y="1381655"/>
                </a:cubicBezTo>
                <a:lnTo>
                  <a:pt x="8710848" y="1382734"/>
                </a:lnTo>
                <a:lnTo>
                  <a:pt x="8711927" y="1382734"/>
                </a:lnTo>
                <a:lnTo>
                  <a:pt x="8718401" y="1381655"/>
                </a:lnTo>
                <a:lnTo>
                  <a:pt x="8726089" y="1384892"/>
                </a:lnTo>
                <a:lnTo>
                  <a:pt x="8755357" y="1384892"/>
                </a:lnTo>
                <a:cubicBezTo>
                  <a:pt x="8766237" y="1377879"/>
                  <a:pt x="8771677" y="1371000"/>
                  <a:pt x="8771677" y="1364256"/>
                </a:cubicBezTo>
                <a:lnTo>
                  <a:pt x="8765203" y="1363178"/>
                </a:lnTo>
                <a:lnTo>
                  <a:pt x="8759673" y="1368572"/>
                </a:lnTo>
                <a:lnTo>
                  <a:pt x="8758594" y="1368572"/>
                </a:lnTo>
                <a:cubicBezTo>
                  <a:pt x="8757515" y="1368572"/>
                  <a:pt x="8755717" y="1366055"/>
                  <a:pt x="8753199" y="1361019"/>
                </a:cubicBezTo>
                <a:lnTo>
                  <a:pt x="8749962" y="1362098"/>
                </a:lnTo>
                <a:lnTo>
                  <a:pt x="8740116" y="1359940"/>
                </a:lnTo>
                <a:lnTo>
                  <a:pt x="8733642" y="1362098"/>
                </a:lnTo>
                <a:lnTo>
                  <a:pt x="8729326" y="1362098"/>
                </a:lnTo>
                <a:lnTo>
                  <a:pt x="8726089" y="1359940"/>
                </a:lnTo>
                <a:lnTo>
                  <a:pt x="8723931" y="1359940"/>
                </a:lnTo>
                <a:cubicBezTo>
                  <a:pt x="8721144" y="1362098"/>
                  <a:pt x="8717862" y="1363178"/>
                  <a:pt x="8714085" y="1363178"/>
                </a:cubicBezTo>
                <a:lnTo>
                  <a:pt x="8710848" y="1363178"/>
                </a:lnTo>
                <a:lnTo>
                  <a:pt x="8699923" y="1361019"/>
                </a:lnTo>
                <a:lnTo>
                  <a:pt x="8682524" y="1365336"/>
                </a:lnTo>
                <a:lnTo>
                  <a:pt x="8674971" y="1365336"/>
                </a:lnTo>
                <a:cubicBezTo>
                  <a:pt x="8667688" y="1363717"/>
                  <a:pt x="8664046" y="1361559"/>
                  <a:pt x="8664046" y="1358861"/>
                </a:cubicBezTo>
                <a:lnTo>
                  <a:pt x="8660809" y="1361019"/>
                </a:lnTo>
                <a:lnTo>
                  <a:pt x="8659730" y="1361019"/>
                </a:lnTo>
                <a:lnTo>
                  <a:pt x="8654335" y="1355624"/>
                </a:lnTo>
                <a:lnTo>
                  <a:pt x="8654335" y="1353467"/>
                </a:lnTo>
                <a:lnTo>
                  <a:pt x="8668497" y="1353467"/>
                </a:lnTo>
                <a:lnTo>
                  <a:pt x="8676050" y="1355624"/>
                </a:lnTo>
                <a:lnTo>
                  <a:pt x="8679287" y="1351309"/>
                </a:lnTo>
                <a:lnTo>
                  <a:pt x="8680366" y="1351309"/>
                </a:lnTo>
                <a:cubicBezTo>
                  <a:pt x="8682345" y="1351309"/>
                  <a:pt x="8686346" y="1353467"/>
                  <a:pt x="8692370" y="1357783"/>
                </a:cubicBezTo>
                <a:cubicBezTo>
                  <a:pt x="8695248" y="1355624"/>
                  <a:pt x="8701767" y="1354185"/>
                  <a:pt x="8711927" y="1353467"/>
                </a:cubicBezTo>
                <a:lnTo>
                  <a:pt x="8714085" y="1351309"/>
                </a:lnTo>
                <a:lnTo>
                  <a:pt x="8719480" y="1351309"/>
                </a:lnTo>
                <a:lnTo>
                  <a:pt x="8720559" y="1352388"/>
                </a:lnTo>
                <a:cubicBezTo>
                  <a:pt x="8722448" y="1352388"/>
                  <a:pt x="8727168" y="1346948"/>
                  <a:pt x="8734721" y="1336067"/>
                </a:cubicBezTo>
                <a:lnTo>
                  <a:pt x="8741330" y="1330538"/>
                </a:lnTo>
                <a:lnTo>
                  <a:pt x="8741330" y="1328379"/>
                </a:lnTo>
                <a:lnTo>
                  <a:pt x="8731484" y="1328379"/>
                </a:lnTo>
                <a:lnTo>
                  <a:pt x="8727168" y="1331751"/>
                </a:lnTo>
                <a:cubicBezTo>
                  <a:pt x="8719166" y="1331751"/>
                  <a:pt x="8706847" y="1329549"/>
                  <a:pt x="8690212" y="1325142"/>
                </a:cubicBezTo>
                <a:lnTo>
                  <a:pt x="8681445" y="1331751"/>
                </a:lnTo>
                <a:lnTo>
                  <a:pt x="8673892" y="1331751"/>
                </a:lnTo>
                <a:lnTo>
                  <a:pt x="8661888" y="1329459"/>
                </a:lnTo>
                <a:lnTo>
                  <a:pt x="8651098" y="1329459"/>
                </a:lnTo>
                <a:lnTo>
                  <a:pt x="8643410" y="1331751"/>
                </a:lnTo>
                <a:lnTo>
                  <a:pt x="8640174" y="1329459"/>
                </a:lnTo>
                <a:lnTo>
                  <a:pt x="8619538" y="1331751"/>
                </a:lnTo>
                <a:lnTo>
                  <a:pt x="8615222" y="1330538"/>
                </a:lnTo>
                <a:lnTo>
                  <a:pt x="8615222" y="1332830"/>
                </a:lnTo>
                <a:lnTo>
                  <a:pt x="8614143" y="1332830"/>
                </a:lnTo>
                <a:lnTo>
                  <a:pt x="8616301" y="1341463"/>
                </a:lnTo>
                <a:lnTo>
                  <a:pt x="8613064" y="1346857"/>
                </a:lnTo>
                <a:lnTo>
                  <a:pt x="8613064" y="1350095"/>
                </a:lnTo>
                <a:lnTo>
                  <a:pt x="8638016" y="1353467"/>
                </a:lnTo>
                <a:lnTo>
                  <a:pt x="8647861" y="1351309"/>
                </a:lnTo>
                <a:cubicBezTo>
                  <a:pt x="8650739" y="1352747"/>
                  <a:pt x="8652177" y="1354545"/>
                  <a:pt x="8652177" y="1356704"/>
                </a:cubicBezTo>
                <a:cubicBezTo>
                  <a:pt x="8652177" y="1360300"/>
                  <a:pt x="8647816" y="1362098"/>
                  <a:pt x="8639094" y="1362098"/>
                </a:cubicBezTo>
                <a:cubicBezTo>
                  <a:pt x="8639094" y="1363717"/>
                  <a:pt x="8631496" y="1365155"/>
                  <a:pt x="8616301" y="1366415"/>
                </a:cubicBezTo>
                <a:lnTo>
                  <a:pt x="8610906" y="1354545"/>
                </a:lnTo>
                <a:lnTo>
                  <a:pt x="8608748" y="1354545"/>
                </a:lnTo>
                <a:cubicBezTo>
                  <a:pt x="8597688" y="1365425"/>
                  <a:pt x="8590764" y="1370865"/>
                  <a:pt x="8587977" y="1370865"/>
                </a:cubicBezTo>
                <a:lnTo>
                  <a:pt x="8586898" y="1370865"/>
                </a:lnTo>
                <a:cubicBezTo>
                  <a:pt x="8577906" y="1370865"/>
                  <a:pt x="8569589" y="1365785"/>
                  <a:pt x="8561946" y="1355624"/>
                </a:cubicBezTo>
                <a:cubicBezTo>
                  <a:pt x="8561946" y="1350859"/>
                  <a:pt x="8561226" y="1347577"/>
                  <a:pt x="8559788" y="1345778"/>
                </a:cubicBezTo>
                <a:cubicBezTo>
                  <a:pt x="8559788" y="1343980"/>
                  <a:pt x="8564868" y="1340024"/>
                  <a:pt x="8575029" y="1333910"/>
                </a:cubicBezTo>
                <a:cubicBezTo>
                  <a:pt x="8575029" y="1330943"/>
                  <a:pt x="8581548" y="1327301"/>
                  <a:pt x="8594586" y="1322985"/>
                </a:cubicBezTo>
                <a:lnTo>
                  <a:pt x="8598902" y="1309902"/>
                </a:lnTo>
                <a:lnTo>
                  <a:pt x="8598902" y="1308823"/>
                </a:lnTo>
                <a:lnTo>
                  <a:pt x="8592428" y="1307744"/>
                </a:lnTo>
                <a:lnTo>
                  <a:pt x="8585819" y="1308823"/>
                </a:lnTo>
                <a:lnTo>
                  <a:pt x="8584740" y="1308823"/>
                </a:lnTo>
                <a:cubicBezTo>
                  <a:pt x="8581143" y="1307024"/>
                  <a:pt x="8579345" y="1304147"/>
                  <a:pt x="8579345" y="1300191"/>
                </a:cubicBezTo>
                <a:lnTo>
                  <a:pt x="8579345" y="1290345"/>
                </a:lnTo>
                <a:lnTo>
                  <a:pt x="8581503" y="1283871"/>
                </a:lnTo>
                <a:lnTo>
                  <a:pt x="8580424" y="1271867"/>
                </a:lnTo>
                <a:lnTo>
                  <a:pt x="8580424" y="1270789"/>
                </a:lnTo>
                <a:lnTo>
                  <a:pt x="8582582" y="1262156"/>
                </a:lnTo>
                <a:cubicBezTo>
                  <a:pt x="8580244" y="1258020"/>
                  <a:pt x="8578086" y="1250063"/>
                  <a:pt x="8576108" y="1238284"/>
                </a:cubicBezTo>
                <a:lnTo>
                  <a:pt x="8576108" y="1237205"/>
                </a:lnTo>
                <a:lnTo>
                  <a:pt x="8578266" y="1234912"/>
                </a:lnTo>
                <a:lnTo>
                  <a:pt x="8579345" y="1234912"/>
                </a:lnTo>
                <a:lnTo>
                  <a:pt x="8583661" y="1238284"/>
                </a:lnTo>
                <a:lnTo>
                  <a:pt x="8585819" y="1238284"/>
                </a:lnTo>
                <a:lnTo>
                  <a:pt x="8589191" y="1236126"/>
                </a:lnTo>
                <a:lnTo>
                  <a:pt x="8591349" y="1236126"/>
                </a:lnTo>
                <a:lnTo>
                  <a:pt x="8594586" y="1238284"/>
                </a:lnTo>
                <a:lnTo>
                  <a:pt x="8597823" y="1236126"/>
                </a:lnTo>
                <a:lnTo>
                  <a:pt x="8605376" y="1236126"/>
                </a:lnTo>
                <a:lnTo>
                  <a:pt x="8618459" y="1240441"/>
                </a:lnTo>
                <a:lnTo>
                  <a:pt x="8623854" y="1236126"/>
                </a:lnTo>
                <a:lnTo>
                  <a:pt x="8632620" y="1236126"/>
                </a:lnTo>
                <a:cubicBezTo>
                  <a:pt x="8638375" y="1236126"/>
                  <a:pt x="8641252" y="1241162"/>
                  <a:pt x="8641252" y="1251232"/>
                </a:cubicBezTo>
                <a:cubicBezTo>
                  <a:pt x="8641252" y="1253839"/>
                  <a:pt x="8638375" y="1256043"/>
                  <a:pt x="8632620" y="1257841"/>
                </a:cubicBezTo>
                <a:lnTo>
                  <a:pt x="8630462" y="1263236"/>
                </a:lnTo>
                <a:lnTo>
                  <a:pt x="8631542" y="1263236"/>
                </a:lnTo>
                <a:lnTo>
                  <a:pt x="8634778" y="1266472"/>
                </a:lnTo>
                <a:lnTo>
                  <a:pt x="8634778" y="1267552"/>
                </a:lnTo>
                <a:lnTo>
                  <a:pt x="8630462" y="1279555"/>
                </a:lnTo>
                <a:lnTo>
                  <a:pt x="8631542" y="1280634"/>
                </a:lnTo>
                <a:lnTo>
                  <a:pt x="8650019" y="1280634"/>
                </a:lnTo>
                <a:lnTo>
                  <a:pt x="8659730" y="1283871"/>
                </a:lnTo>
                <a:lnTo>
                  <a:pt x="8660809" y="1282792"/>
                </a:lnTo>
                <a:lnTo>
                  <a:pt x="8660809" y="1278476"/>
                </a:lnTo>
                <a:lnTo>
                  <a:pt x="8657572" y="1259999"/>
                </a:lnTo>
                <a:lnTo>
                  <a:pt x="8657572" y="1256762"/>
                </a:lnTo>
                <a:lnTo>
                  <a:pt x="8662967" y="1244757"/>
                </a:lnTo>
                <a:cubicBezTo>
                  <a:pt x="8660090" y="1243858"/>
                  <a:pt x="8658651" y="1240577"/>
                  <a:pt x="8658651" y="1234912"/>
                </a:cubicBezTo>
                <a:lnTo>
                  <a:pt x="8658651" y="1232754"/>
                </a:lnTo>
                <a:lnTo>
                  <a:pt x="8659730" y="1227359"/>
                </a:lnTo>
                <a:lnTo>
                  <a:pt x="8661888" y="1227359"/>
                </a:lnTo>
                <a:lnTo>
                  <a:pt x="8661888" y="1229516"/>
                </a:lnTo>
                <a:lnTo>
                  <a:pt x="8664046" y="1229516"/>
                </a:lnTo>
                <a:close/>
                <a:moveTo>
                  <a:pt x="5590402" y="1226008"/>
                </a:moveTo>
                <a:lnTo>
                  <a:pt x="5603350" y="1226008"/>
                </a:lnTo>
                <a:lnTo>
                  <a:pt x="5618321" y="1230324"/>
                </a:lnTo>
                <a:lnTo>
                  <a:pt x="5625874" y="1229245"/>
                </a:lnTo>
                <a:lnTo>
                  <a:pt x="5632348" y="1230324"/>
                </a:lnTo>
                <a:lnTo>
                  <a:pt x="5642059" y="1229245"/>
                </a:lnTo>
                <a:cubicBezTo>
                  <a:pt x="5647724" y="1234101"/>
                  <a:pt x="5650556" y="1237338"/>
                  <a:pt x="5650556" y="1238956"/>
                </a:cubicBezTo>
                <a:cubicBezTo>
                  <a:pt x="5643453" y="1248578"/>
                  <a:pt x="5639901" y="1254647"/>
                  <a:pt x="5639901" y="1257164"/>
                </a:cubicBezTo>
                <a:lnTo>
                  <a:pt x="5640980" y="1257164"/>
                </a:lnTo>
                <a:lnTo>
                  <a:pt x="5674294" y="1255006"/>
                </a:lnTo>
                <a:lnTo>
                  <a:pt x="5682926" y="1257164"/>
                </a:lnTo>
                <a:lnTo>
                  <a:pt x="5684005" y="1256085"/>
                </a:lnTo>
                <a:lnTo>
                  <a:pt x="5692637" y="1256085"/>
                </a:lnTo>
                <a:lnTo>
                  <a:pt x="5692637" y="1250690"/>
                </a:lnTo>
                <a:lnTo>
                  <a:pt x="5691558" y="1235720"/>
                </a:lnTo>
                <a:cubicBezTo>
                  <a:pt x="5692637" y="1232662"/>
                  <a:pt x="5694391" y="1230504"/>
                  <a:pt x="5696818" y="1229245"/>
                </a:cubicBezTo>
                <a:lnTo>
                  <a:pt x="5708687" y="1230324"/>
                </a:lnTo>
                <a:cubicBezTo>
                  <a:pt x="5709407" y="1228166"/>
                  <a:pt x="5711565" y="1227087"/>
                  <a:pt x="5715161" y="1227087"/>
                </a:cubicBezTo>
                <a:lnTo>
                  <a:pt x="5717319" y="1227087"/>
                </a:lnTo>
                <a:cubicBezTo>
                  <a:pt x="5731077" y="1229965"/>
                  <a:pt x="5740024" y="1233561"/>
                  <a:pt x="5744160" y="1237877"/>
                </a:cubicBezTo>
                <a:lnTo>
                  <a:pt x="5744160" y="1240035"/>
                </a:lnTo>
                <a:cubicBezTo>
                  <a:pt x="5744160" y="1242823"/>
                  <a:pt x="5741327" y="1244216"/>
                  <a:pt x="5735662" y="1244216"/>
                </a:cubicBezTo>
                <a:lnTo>
                  <a:pt x="5735662" y="1246374"/>
                </a:lnTo>
                <a:lnTo>
                  <a:pt x="5738765" y="1251770"/>
                </a:lnTo>
                <a:lnTo>
                  <a:pt x="5737820" y="1258243"/>
                </a:lnTo>
                <a:lnTo>
                  <a:pt x="5739844" y="1260402"/>
                </a:lnTo>
                <a:lnTo>
                  <a:pt x="5743081" y="1260402"/>
                </a:lnTo>
                <a:lnTo>
                  <a:pt x="5751713" y="1247454"/>
                </a:lnTo>
                <a:lnTo>
                  <a:pt x="5750634" y="1234640"/>
                </a:lnTo>
                <a:lnTo>
                  <a:pt x="5754950" y="1231404"/>
                </a:lnTo>
                <a:cubicBezTo>
                  <a:pt x="5762863" y="1231404"/>
                  <a:pt x="5773248" y="1239990"/>
                  <a:pt x="5786106" y="1257164"/>
                </a:cubicBezTo>
                <a:lnTo>
                  <a:pt x="5786106" y="1259322"/>
                </a:lnTo>
                <a:cubicBezTo>
                  <a:pt x="5779902" y="1264178"/>
                  <a:pt x="5772034" y="1267775"/>
                  <a:pt x="5762503" y="1270113"/>
                </a:cubicBezTo>
                <a:lnTo>
                  <a:pt x="5758187" y="1263638"/>
                </a:lnTo>
                <a:lnTo>
                  <a:pt x="5752792" y="1263638"/>
                </a:lnTo>
                <a:cubicBezTo>
                  <a:pt x="5744160" y="1263638"/>
                  <a:pt x="5739844" y="1267954"/>
                  <a:pt x="5739844" y="1276586"/>
                </a:cubicBezTo>
                <a:lnTo>
                  <a:pt x="5737820" y="1278744"/>
                </a:lnTo>
                <a:lnTo>
                  <a:pt x="5737820" y="1285219"/>
                </a:lnTo>
                <a:lnTo>
                  <a:pt x="5736741" y="1294795"/>
                </a:lnTo>
                <a:lnTo>
                  <a:pt x="5742002" y="1302348"/>
                </a:lnTo>
                <a:lnTo>
                  <a:pt x="5742002" y="1305584"/>
                </a:lnTo>
                <a:lnTo>
                  <a:pt x="5739844" y="1307743"/>
                </a:lnTo>
                <a:lnTo>
                  <a:pt x="5742002" y="1320691"/>
                </a:lnTo>
                <a:lnTo>
                  <a:pt x="5740923" y="1321769"/>
                </a:lnTo>
                <a:lnTo>
                  <a:pt x="5738765" y="1321769"/>
                </a:lnTo>
                <a:lnTo>
                  <a:pt x="5737820" y="1314217"/>
                </a:lnTo>
                <a:lnTo>
                  <a:pt x="5736741" y="1314217"/>
                </a:lnTo>
                <a:lnTo>
                  <a:pt x="5735662" y="1326085"/>
                </a:lnTo>
                <a:cubicBezTo>
                  <a:pt x="5738090" y="1326085"/>
                  <a:pt x="5740203" y="1330716"/>
                  <a:pt x="5742002" y="1339977"/>
                </a:cubicBezTo>
                <a:lnTo>
                  <a:pt x="5739844" y="1355084"/>
                </a:lnTo>
                <a:lnTo>
                  <a:pt x="5740923" y="1356162"/>
                </a:lnTo>
                <a:lnTo>
                  <a:pt x="5743081" y="1356162"/>
                </a:lnTo>
                <a:lnTo>
                  <a:pt x="5748476" y="1348610"/>
                </a:lnTo>
                <a:cubicBezTo>
                  <a:pt x="5748476" y="1346452"/>
                  <a:pt x="5749555" y="1345373"/>
                  <a:pt x="5751713" y="1345373"/>
                </a:cubicBezTo>
                <a:cubicBezTo>
                  <a:pt x="5751713" y="1341956"/>
                  <a:pt x="5753152" y="1339438"/>
                  <a:pt x="5756029" y="1337819"/>
                </a:cubicBezTo>
                <a:cubicBezTo>
                  <a:pt x="5756029" y="1334223"/>
                  <a:pt x="5757827" y="1331391"/>
                  <a:pt x="5761424" y="1329323"/>
                </a:cubicBezTo>
                <a:lnTo>
                  <a:pt x="5764661" y="1329323"/>
                </a:lnTo>
                <a:cubicBezTo>
                  <a:pt x="5781835" y="1344878"/>
                  <a:pt x="5790422" y="1353825"/>
                  <a:pt x="5790422" y="1356162"/>
                </a:cubicBezTo>
                <a:lnTo>
                  <a:pt x="5790422" y="1359400"/>
                </a:lnTo>
                <a:lnTo>
                  <a:pt x="5788264" y="1361557"/>
                </a:lnTo>
                <a:lnTo>
                  <a:pt x="5787185" y="1360478"/>
                </a:lnTo>
                <a:lnTo>
                  <a:pt x="5786106" y="1361557"/>
                </a:lnTo>
                <a:lnTo>
                  <a:pt x="5783948" y="1361557"/>
                </a:lnTo>
                <a:lnTo>
                  <a:pt x="5778688" y="1360478"/>
                </a:lnTo>
                <a:cubicBezTo>
                  <a:pt x="5765740" y="1361378"/>
                  <a:pt x="5758547" y="1362457"/>
                  <a:pt x="5757108" y="1363715"/>
                </a:cubicBezTo>
                <a:lnTo>
                  <a:pt x="5738765" y="1361557"/>
                </a:lnTo>
                <a:lnTo>
                  <a:pt x="5728109" y="1363715"/>
                </a:lnTo>
                <a:lnTo>
                  <a:pt x="5722714" y="1362637"/>
                </a:lnTo>
                <a:lnTo>
                  <a:pt x="5716240" y="1363715"/>
                </a:lnTo>
                <a:lnTo>
                  <a:pt x="5710845" y="1362637"/>
                </a:lnTo>
                <a:lnTo>
                  <a:pt x="5710845" y="1363715"/>
                </a:lnTo>
                <a:cubicBezTo>
                  <a:pt x="5710845" y="1369470"/>
                  <a:pt x="5723749" y="1376259"/>
                  <a:pt x="5749555" y="1384082"/>
                </a:cubicBezTo>
                <a:cubicBezTo>
                  <a:pt x="5749555" y="1385521"/>
                  <a:pt x="5751713" y="1386599"/>
                  <a:pt x="5756029" y="1387319"/>
                </a:cubicBezTo>
                <a:lnTo>
                  <a:pt x="5759266" y="1386240"/>
                </a:lnTo>
                <a:lnTo>
                  <a:pt x="5760345" y="1387319"/>
                </a:lnTo>
                <a:lnTo>
                  <a:pt x="5762503" y="1385161"/>
                </a:lnTo>
                <a:lnTo>
                  <a:pt x="5763582" y="1385161"/>
                </a:lnTo>
                <a:cubicBezTo>
                  <a:pt x="5767179" y="1385340"/>
                  <a:pt x="5768977" y="1386060"/>
                  <a:pt x="5768977" y="1387319"/>
                </a:cubicBezTo>
                <a:lnTo>
                  <a:pt x="5776530" y="1386240"/>
                </a:lnTo>
                <a:cubicBezTo>
                  <a:pt x="5792265" y="1386240"/>
                  <a:pt x="5800133" y="1388398"/>
                  <a:pt x="5800133" y="1392714"/>
                </a:cubicBezTo>
                <a:cubicBezTo>
                  <a:pt x="5800133" y="1394872"/>
                  <a:pt x="5801212" y="1395951"/>
                  <a:pt x="5803370" y="1395951"/>
                </a:cubicBezTo>
                <a:lnTo>
                  <a:pt x="5803370" y="1398109"/>
                </a:lnTo>
                <a:lnTo>
                  <a:pt x="5802291" y="1398109"/>
                </a:lnTo>
                <a:lnTo>
                  <a:pt x="5801212" y="1397030"/>
                </a:lnTo>
                <a:lnTo>
                  <a:pt x="5800133" y="1397030"/>
                </a:lnTo>
                <a:lnTo>
                  <a:pt x="5799054" y="1398109"/>
                </a:lnTo>
                <a:lnTo>
                  <a:pt x="5799054" y="1399188"/>
                </a:lnTo>
                <a:lnTo>
                  <a:pt x="5801212" y="1402425"/>
                </a:lnTo>
                <a:lnTo>
                  <a:pt x="5801212" y="1403503"/>
                </a:lnTo>
                <a:lnTo>
                  <a:pt x="5793659" y="1412136"/>
                </a:lnTo>
                <a:lnTo>
                  <a:pt x="5786106" y="1427107"/>
                </a:lnTo>
                <a:cubicBezTo>
                  <a:pt x="5783049" y="1440774"/>
                  <a:pt x="5780936" y="1447608"/>
                  <a:pt x="5779767" y="1447608"/>
                </a:cubicBezTo>
                <a:lnTo>
                  <a:pt x="5778688" y="1447608"/>
                </a:lnTo>
                <a:cubicBezTo>
                  <a:pt x="5773473" y="1443472"/>
                  <a:pt x="5765200" y="1440595"/>
                  <a:pt x="5753871" y="1438976"/>
                </a:cubicBezTo>
                <a:lnTo>
                  <a:pt x="5752792" y="1437897"/>
                </a:lnTo>
                <a:lnTo>
                  <a:pt x="5752792" y="1436818"/>
                </a:lnTo>
                <a:cubicBezTo>
                  <a:pt x="5752792" y="1435379"/>
                  <a:pt x="5753871" y="1434660"/>
                  <a:pt x="5756029" y="1434660"/>
                </a:cubicBezTo>
                <a:lnTo>
                  <a:pt x="5756029" y="1433581"/>
                </a:lnTo>
                <a:lnTo>
                  <a:pt x="5753871" y="1430344"/>
                </a:lnTo>
                <a:lnTo>
                  <a:pt x="5747397" y="1432502"/>
                </a:lnTo>
                <a:lnTo>
                  <a:pt x="5740923" y="1430344"/>
                </a:lnTo>
                <a:cubicBezTo>
                  <a:pt x="5736696" y="1430524"/>
                  <a:pt x="5734583" y="1431243"/>
                  <a:pt x="5734583" y="1432502"/>
                </a:cubicBezTo>
                <a:lnTo>
                  <a:pt x="5729188" y="1431423"/>
                </a:lnTo>
                <a:lnTo>
                  <a:pt x="5713003" y="1431423"/>
                </a:lnTo>
                <a:lnTo>
                  <a:pt x="5707608" y="1430344"/>
                </a:lnTo>
                <a:lnTo>
                  <a:pt x="5697897" y="1444371"/>
                </a:lnTo>
                <a:lnTo>
                  <a:pt x="5696818" y="1444371"/>
                </a:lnTo>
                <a:cubicBezTo>
                  <a:pt x="5696818" y="1448507"/>
                  <a:pt x="5698976" y="1455296"/>
                  <a:pt x="5703292" y="1464737"/>
                </a:cubicBezTo>
                <a:cubicBezTo>
                  <a:pt x="5703292" y="1467614"/>
                  <a:pt x="5704731" y="1469773"/>
                  <a:pt x="5707608" y="1471211"/>
                </a:cubicBezTo>
                <a:lnTo>
                  <a:pt x="5709766" y="1471211"/>
                </a:lnTo>
                <a:cubicBezTo>
                  <a:pt x="5713183" y="1471211"/>
                  <a:pt x="5721456" y="1464422"/>
                  <a:pt x="5734583" y="1450845"/>
                </a:cubicBezTo>
                <a:lnTo>
                  <a:pt x="5737820" y="1450845"/>
                </a:lnTo>
                <a:cubicBezTo>
                  <a:pt x="5751758" y="1458038"/>
                  <a:pt x="5759985" y="1461635"/>
                  <a:pt x="5762503" y="1461635"/>
                </a:cubicBezTo>
                <a:lnTo>
                  <a:pt x="5763582" y="1464737"/>
                </a:lnTo>
                <a:lnTo>
                  <a:pt x="5762503" y="1465816"/>
                </a:lnTo>
                <a:lnTo>
                  <a:pt x="5762503" y="1466895"/>
                </a:lnTo>
                <a:lnTo>
                  <a:pt x="5766819" y="1474448"/>
                </a:lnTo>
                <a:lnTo>
                  <a:pt x="5766819" y="1476606"/>
                </a:lnTo>
                <a:cubicBezTo>
                  <a:pt x="5766100" y="1478764"/>
                  <a:pt x="5763942" y="1479843"/>
                  <a:pt x="5760345" y="1479843"/>
                </a:cubicBezTo>
                <a:lnTo>
                  <a:pt x="5758187" y="1479843"/>
                </a:lnTo>
                <a:lnTo>
                  <a:pt x="5754950" y="1478764"/>
                </a:lnTo>
                <a:cubicBezTo>
                  <a:pt x="5742271" y="1478764"/>
                  <a:pt x="5734044" y="1480562"/>
                  <a:pt x="5730267" y="1484159"/>
                </a:cubicBezTo>
                <a:lnTo>
                  <a:pt x="5723793" y="1484159"/>
                </a:lnTo>
                <a:lnTo>
                  <a:pt x="5719477" y="1480922"/>
                </a:lnTo>
                <a:lnTo>
                  <a:pt x="5713003" y="1482001"/>
                </a:lnTo>
                <a:lnTo>
                  <a:pt x="5703292" y="1478764"/>
                </a:lnTo>
                <a:lnTo>
                  <a:pt x="5694660" y="1482001"/>
                </a:lnTo>
                <a:lnTo>
                  <a:pt x="5680768" y="1479843"/>
                </a:lnTo>
                <a:lnTo>
                  <a:pt x="5677531" y="1480922"/>
                </a:lnTo>
                <a:lnTo>
                  <a:pt x="5655951" y="1479843"/>
                </a:lnTo>
                <a:lnTo>
                  <a:pt x="5632348" y="1480922"/>
                </a:lnTo>
                <a:lnTo>
                  <a:pt x="5623716" y="1478764"/>
                </a:lnTo>
                <a:lnTo>
                  <a:pt x="5622637" y="1478764"/>
                </a:lnTo>
                <a:lnTo>
                  <a:pt x="5603350" y="1483080"/>
                </a:lnTo>
                <a:cubicBezTo>
                  <a:pt x="5586805" y="1480562"/>
                  <a:pt x="5578533" y="1477325"/>
                  <a:pt x="5578533" y="1473369"/>
                </a:cubicBezTo>
                <a:lnTo>
                  <a:pt x="5578533" y="1472290"/>
                </a:lnTo>
                <a:lnTo>
                  <a:pt x="5581770" y="1469053"/>
                </a:lnTo>
                <a:lnTo>
                  <a:pt x="5596876" y="1469053"/>
                </a:lnTo>
                <a:lnTo>
                  <a:pt x="5599034" y="1471211"/>
                </a:lnTo>
                <a:lnTo>
                  <a:pt x="5597955" y="1478764"/>
                </a:lnTo>
                <a:lnTo>
                  <a:pt x="5599034" y="1477685"/>
                </a:lnTo>
                <a:lnTo>
                  <a:pt x="5600113" y="1477685"/>
                </a:lnTo>
                <a:lnTo>
                  <a:pt x="5599034" y="1476606"/>
                </a:lnTo>
                <a:lnTo>
                  <a:pt x="5599034" y="1475527"/>
                </a:lnTo>
                <a:cubicBezTo>
                  <a:pt x="5599034" y="1474628"/>
                  <a:pt x="5604024" y="1472470"/>
                  <a:pt x="5614005" y="1469053"/>
                </a:cubicBezTo>
                <a:lnTo>
                  <a:pt x="5616163" y="1473369"/>
                </a:lnTo>
                <a:lnTo>
                  <a:pt x="5624795" y="1473369"/>
                </a:lnTo>
                <a:lnTo>
                  <a:pt x="5631269" y="1469053"/>
                </a:lnTo>
                <a:lnTo>
                  <a:pt x="5637743" y="1471211"/>
                </a:lnTo>
                <a:lnTo>
                  <a:pt x="5645296" y="1471211"/>
                </a:lnTo>
                <a:cubicBezTo>
                  <a:pt x="5647274" y="1471211"/>
                  <a:pt x="5648713" y="1467659"/>
                  <a:pt x="5649612" y="1460556"/>
                </a:cubicBezTo>
                <a:lnTo>
                  <a:pt x="5650556" y="1460556"/>
                </a:lnTo>
                <a:cubicBezTo>
                  <a:pt x="5649567" y="1441134"/>
                  <a:pt x="5647814" y="1431423"/>
                  <a:pt x="5645296" y="1431423"/>
                </a:cubicBezTo>
                <a:lnTo>
                  <a:pt x="5644217" y="1432502"/>
                </a:lnTo>
                <a:lnTo>
                  <a:pt x="5631269" y="1432502"/>
                </a:lnTo>
                <a:lnTo>
                  <a:pt x="5622637" y="1429265"/>
                </a:lnTo>
                <a:lnTo>
                  <a:pt x="5618321" y="1431423"/>
                </a:lnTo>
                <a:lnTo>
                  <a:pt x="5610768" y="1430344"/>
                </a:lnTo>
                <a:lnTo>
                  <a:pt x="5605508" y="1431423"/>
                </a:lnTo>
                <a:lnTo>
                  <a:pt x="5600113" y="1422791"/>
                </a:lnTo>
                <a:lnTo>
                  <a:pt x="5599034" y="1422791"/>
                </a:lnTo>
                <a:cubicBezTo>
                  <a:pt x="5590222" y="1427107"/>
                  <a:pt x="5584467" y="1429265"/>
                  <a:pt x="5581770" y="1429265"/>
                </a:cubicBezTo>
                <a:cubicBezTo>
                  <a:pt x="5564596" y="1437177"/>
                  <a:pt x="5554570" y="1442572"/>
                  <a:pt x="5551692" y="1445450"/>
                </a:cubicBezTo>
                <a:lnTo>
                  <a:pt x="5544139" y="1445450"/>
                </a:lnTo>
                <a:lnTo>
                  <a:pt x="5540902" y="1442213"/>
                </a:lnTo>
                <a:lnTo>
                  <a:pt x="5540902" y="1437897"/>
                </a:lnTo>
                <a:cubicBezTo>
                  <a:pt x="5540902" y="1436278"/>
                  <a:pt x="5546297" y="1433761"/>
                  <a:pt x="5557087" y="1430344"/>
                </a:cubicBezTo>
                <a:cubicBezTo>
                  <a:pt x="5562572" y="1424229"/>
                  <a:pt x="5566843" y="1420993"/>
                  <a:pt x="5569901" y="1420633"/>
                </a:cubicBezTo>
                <a:cubicBezTo>
                  <a:pt x="5569901" y="1416586"/>
                  <a:pt x="5573138" y="1410877"/>
                  <a:pt x="5579612" y="1403503"/>
                </a:cubicBezTo>
                <a:lnTo>
                  <a:pt x="5587165" y="1388398"/>
                </a:lnTo>
                <a:lnTo>
                  <a:pt x="5586086" y="1378687"/>
                </a:lnTo>
                <a:cubicBezTo>
                  <a:pt x="5586445" y="1374281"/>
                  <a:pt x="5589682" y="1368571"/>
                  <a:pt x="5595797" y="1361557"/>
                </a:cubicBezTo>
                <a:lnTo>
                  <a:pt x="5595797" y="1358321"/>
                </a:lnTo>
                <a:lnTo>
                  <a:pt x="5594718" y="1358321"/>
                </a:lnTo>
                <a:cubicBezTo>
                  <a:pt x="5594718" y="1361917"/>
                  <a:pt x="5592200" y="1363715"/>
                  <a:pt x="5587165" y="1363715"/>
                </a:cubicBezTo>
                <a:lnTo>
                  <a:pt x="5586086" y="1363715"/>
                </a:lnTo>
                <a:cubicBezTo>
                  <a:pt x="5582489" y="1363715"/>
                  <a:pt x="5580691" y="1362996"/>
                  <a:pt x="5580691" y="1361557"/>
                </a:cubicBezTo>
                <a:lnTo>
                  <a:pt x="5575296" y="1362637"/>
                </a:lnTo>
                <a:lnTo>
                  <a:pt x="5569901" y="1361557"/>
                </a:lnTo>
                <a:cubicBezTo>
                  <a:pt x="5567742" y="1362996"/>
                  <a:pt x="5558796" y="1364076"/>
                  <a:pt x="5543060" y="1364794"/>
                </a:cubicBezTo>
                <a:lnTo>
                  <a:pt x="5540902" y="1356162"/>
                </a:lnTo>
                <a:lnTo>
                  <a:pt x="5554929" y="1351847"/>
                </a:lnTo>
                <a:lnTo>
                  <a:pt x="5564505" y="1351847"/>
                </a:lnTo>
                <a:cubicBezTo>
                  <a:pt x="5568102" y="1355443"/>
                  <a:pt x="5573857" y="1357242"/>
                  <a:pt x="5581770" y="1357242"/>
                </a:cubicBezTo>
                <a:cubicBezTo>
                  <a:pt x="5591121" y="1354185"/>
                  <a:pt x="5595797" y="1351307"/>
                  <a:pt x="5595797" y="1348610"/>
                </a:cubicBezTo>
                <a:lnTo>
                  <a:pt x="5593639" y="1343215"/>
                </a:lnTo>
                <a:lnTo>
                  <a:pt x="5594718" y="1338899"/>
                </a:lnTo>
                <a:lnTo>
                  <a:pt x="5592560" y="1326085"/>
                </a:lnTo>
                <a:lnTo>
                  <a:pt x="5595797" y="1325007"/>
                </a:lnTo>
                <a:cubicBezTo>
                  <a:pt x="5593639" y="1322309"/>
                  <a:pt x="5592560" y="1317274"/>
                  <a:pt x="5592560" y="1309900"/>
                </a:cubicBezTo>
                <a:cubicBezTo>
                  <a:pt x="5592560" y="1308462"/>
                  <a:pt x="5593639" y="1307743"/>
                  <a:pt x="5595797" y="1307743"/>
                </a:cubicBezTo>
                <a:lnTo>
                  <a:pt x="5592560" y="1299111"/>
                </a:lnTo>
                <a:lnTo>
                  <a:pt x="5596876" y="1290479"/>
                </a:lnTo>
                <a:cubicBezTo>
                  <a:pt x="5593819" y="1287152"/>
                  <a:pt x="5591661" y="1278925"/>
                  <a:pt x="5590402" y="1265796"/>
                </a:cubicBezTo>
                <a:lnTo>
                  <a:pt x="5589323" y="1265796"/>
                </a:lnTo>
                <a:lnTo>
                  <a:pt x="5578533" y="1266875"/>
                </a:lnTo>
                <a:lnTo>
                  <a:pt x="5573138" y="1265796"/>
                </a:lnTo>
                <a:lnTo>
                  <a:pt x="5563426" y="1266875"/>
                </a:lnTo>
                <a:cubicBezTo>
                  <a:pt x="5559920" y="1266875"/>
                  <a:pt x="5558166" y="1266156"/>
                  <a:pt x="5558166" y="1264718"/>
                </a:cubicBezTo>
                <a:lnTo>
                  <a:pt x="5557087" y="1265796"/>
                </a:lnTo>
                <a:lnTo>
                  <a:pt x="5552771" y="1265796"/>
                </a:lnTo>
                <a:cubicBezTo>
                  <a:pt x="5549175" y="1263638"/>
                  <a:pt x="5547376" y="1261120"/>
                  <a:pt x="5547376" y="1258243"/>
                </a:cubicBezTo>
                <a:lnTo>
                  <a:pt x="5550613" y="1256085"/>
                </a:lnTo>
                <a:lnTo>
                  <a:pt x="5561403" y="1256085"/>
                </a:lnTo>
                <a:lnTo>
                  <a:pt x="5567742" y="1252848"/>
                </a:lnTo>
                <a:lnTo>
                  <a:pt x="5573138" y="1256085"/>
                </a:lnTo>
                <a:lnTo>
                  <a:pt x="5578533" y="1256085"/>
                </a:lnTo>
                <a:lnTo>
                  <a:pt x="5591481" y="1257164"/>
                </a:lnTo>
                <a:lnTo>
                  <a:pt x="5596876" y="1249611"/>
                </a:lnTo>
                <a:cubicBezTo>
                  <a:pt x="5591840" y="1243048"/>
                  <a:pt x="5589323" y="1235540"/>
                  <a:pt x="5589323" y="1227087"/>
                </a:cubicBezTo>
                <a:close/>
                <a:moveTo>
                  <a:pt x="3674635" y="1225468"/>
                </a:moveTo>
                <a:lnTo>
                  <a:pt x="3715907" y="1230863"/>
                </a:lnTo>
                <a:lnTo>
                  <a:pt x="3720223" y="1229784"/>
                </a:lnTo>
                <a:cubicBezTo>
                  <a:pt x="3727596" y="1229784"/>
                  <a:pt x="3732272" y="1231942"/>
                  <a:pt x="3734250" y="1236258"/>
                </a:cubicBezTo>
                <a:cubicBezTo>
                  <a:pt x="3734250" y="1237697"/>
                  <a:pt x="3731732" y="1240574"/>
                  <a:pt x="3726697" y="1244890"/>
                </a:cubicBezTo>
                <a:lnTo>
                  <a:pt x="3728855" y="1251499"/>
                </a:lnTo>
                <a:cubicBezTo>
                  <a:pt x="3727416" y="1251499"/>
                  <a:pt x="3726697" y="1254736"/>
                  <a:pt x="3726697" y="1261210"/>
                </a:cubicBezTo>
                <a:lnTo>
                  <a:pt x="3725618" y="1261210"/>
                </a:lnTo>
                <a:lnTo>
                  <a:pt x="3726697" y="1266605"/>
                </a:lnTo>
                <a:lnTo>
                  <a:pt x="3726697" y="1269842"/>
                </a:lnTo>
                <a:lnTo>
                  <a:pt x="3725618" y="1282925"/>
                </a:lnTo>
                <a:lnTo>
                  <a:pt x="3733171" y="1282925"/>
                </a:lnTo>
                <a:cubicBezTo>
                  <a:pt x="3736767" y="1281127"/>
                  <a:pt x="3738566" y="1278204"/>
                  <a:pt x="3738566" y="1274158"/>
                </a:cubicBezTo>
                <a:lnTo>
                  <a:pt x="3737487" y="1270921"/>
                </a:lnTo>
                <a:cubicBezTo>
                  <a:pt x="3745490" y="1268583"/>
                  <a:pt x="3749491" y="1264987"/>
                  <a:pt x="3749491" y="1260131"/>
                </a:cubicBezTo>
                <a:lnTo>
                  <a:pt x="3750570" y="1259052"/>
                </a:lnTo>
                <a:lnTo>
                  <a:pt x="3752728" y="1259052"/>
                </a:lnTo>
                <a:cubicBezTo>
                  <a:pt x="3756684" y="1259052"/>
                  <a:pt x="3759202" y="1260491"/>
                  <a:pt x="3760281" y="1263368"/>
                </a:cubicBezTo>
                <a:lnTo>
                  <a:pt x="3760281" y="1265526"/>
                </a:lnTo>
                <a:lnTo>
                  <a:pt x="3759202" y="1266605"/>
                </a:lnTo>
                <a:lnTo>
                  <a:pt x="3759202" y="1267684"/>
                </a:lnTo>
                <a:lnTo>
                  <a:pt x="3760281" y="1268763"/>
                </a:lnTo>
                <a:lnTo>
                  <a:pt x="3761360" y="1268763"/>
                </a:lnTo>
                <a:lnTo>
                  <a:pt x="3764597" y="1266605"/>
                </a:lnTo>
                <a:cubicBezTo>
                  <a:pt x="3777635" y="1276226"/>
                  <a:pt x="3784154" y="1282745"/>
                  <a:pt x="3784154" y="1286162"/>
                </a:cubicBezTo>
                <a:cubicBezTo>
                  <a:pt x="3784154" y="1288859"/>
                  <a:pt x="3781591" y="1291377"/>
                  <a:pt x="3776466" y="1293715"/>
                </a:cubicBezTo>
                <a:lnTo>
                  <a:pt x="3773229" y="1292636"/>
                </a:lnTo>
                <a:lnTo>
                  <a:pt x="3766755" y="1293715"/>
                </a:lnTo>
                <a:lnTo>
                  <a:pt x="3762439" y="1293715"/>
                </a:lnTo>
                <a:lnTo>
                  <a:pt x="3759202" y="1291557"/>
                </a:lnTo>
                <a:lnTo>
                  <a:pt x="3723460" y="1291557"/>
                </a:lnTo>
                <a:lnTo>
                  <a:pt x="3721302" y="1293715"/>
                </a:lnTo>
                <a:lnTo>
                  <a:pt x="3721302" y="1296952"/>
                </a:lnTo>
                <a:lnTo>
                  <a:pt x="3724539" y="1302347"/>
                </a:lnTo>
                <a:lnTo>
                  <a:pt x="3723460" y="1310979"/>
                </a:lnTo>
                <a:lnTo>
                  <a:pt x="3726697" y="1321904"/>
                </a:lnTo>
                <a:lnTo>
                  <a:pt x="3724539" y="1329457"/>
                </a:lnTo>
                <a:lnTo>
                  <a:pt x="3724539" y="1338089"/>
                </a:lnTo>
                <a:cubicBezTo>
                  <a:pt x="3724539" y="1340247"/>
                  <a:pt x="3725977" y="1341326"/>
                  <a:pt x="3728855" y="1341326"/>
                </a:cubicBezTo>
                <a:cubicBezTo>
                  <a:pt x="3744051" y="1332873"/>
                  <a:pt x="3751649" y="1325320"/>
                  <a:pt x="3751649" y="1318667"/>
                </a:cubicBezTo>
                <a:lnTo>
                  <a:pt x="3757044" y="1318667"/>
                </a:lnTo>
                <a:lnTo>
                  <a:pt x="3761360" y="1322983"/>
                </a:lnTo>
                <a:lnTo>
                  <a:pt x="3762439" y="1321904"/>
                </a:lnTo>
                <a:lnTo>
                  <a:pt x="3766755" y="1321904"/>
                </a:lnTo>
                <a:lnTo>
                  <a:pt x="3786312" y="1333773"/>
                </a:lnTo>
                <a:lnTo>
                  <a:pt x="3786312" y="1344698"/>
                </a:lnTo>
                <a:lnTo>
                  <a:pt x="3777545" y="1349014"/>
                </a:lnTo>
                <a:lnTo>
                  <a:pt x="3763518" y="1349014"/>
                </a:lnTo>
                <a:cubicBezTo>
                  <a:pt x="3757403" y="1349014"/>
                  <a:pt x="3752728" y="1348295"/>
                  <a:pt x="3749491" y="1346856"/>
                </a:cubicBezTo>
                <a:lnTo>
                  <a:pt x="3740724" y="1349014"/>
                </a:lnTo>
                <a:lnTo>
                  <a:pt x="3737487" y="1345777"/>
                </a:lnTo>
                <a:lnTo>
                  <a:pt x="3728855" y="1351172"/>
                </a:lnTo>
                <a:cubicBezTo>
                  <a:pt x="3732451" y="1354409"/>
                  <a:pt x="3735688" y="1360163"/>
                  <a:pt x="3738566" y="1368436"/>
                </a:cubicBezTo>
                <a:cubicBezTo>
                  <a:pt x="3742882" y="1368436"/>
                  <a:pt x="3746524" y="1373156"/>
                  <a:pt x="3749491" y="1382598"/>
                </a:cubicBezTo>
                <a:cubicBezTo>
                  <a:pt x="3752368" y="1382598"/>
                  <a:pt x="3759561" y="1387993"/>
                  <a:pt x="3771071" y="1398783"/>
                </a:cubicBezTo>
                <a:lnTo>
                  <a:pt x="3771071" y="1400941"/>
                </a:lnTo>
                <a:lnTo>
                  <a:pt x="3769992" y="1408494"/>
                </a:lnTo>
                <a:lnTo>
                  <a:pt x="3771071" y="1408494"/>
                </a:lnTo>
                <a:lnTo>
                  <a:pt x="3772150" y="1409708"/>
                </a:lnTo>
                <a:lnTo>
                  <a:pt x="3773229" y="1409708"/>
                </a:lnTo>
                <a:cubicBezTo>
                  <a:pt x="3775567" y="1403863"/>
                  <a:pt x="3777410" y="1400941"/>
                  <a:pt x="3778759" y="1400941"/>
                </a:cubicBezTo>
                <a:cubicBezTo>
                  <a:pt x="3789549" y="1404537"/>
                  <a:pt x="3794944" y="1408898"/>
                  <a:pt x="3794944" y="1414023"/>
                </a:cubicBezTo>
                <a:lnTo>
                  <a:pt x="3794944" y="1416181"/>
                </a:lnTo>
                <a:cubicBezTo>
                  <a:pt x="3794944" y="1424094"/>
                  <a:pt x="3791707" y="1428051"/>
                  <a:pt x="3785233" y="1428051"/>
                </a:cubicBezTo>
                <a:lnTo>
                  <a:pt x="3786312" y="1433446"/>
                </a:lnTo>
                <a:lnTo>
                  <a:pt x="3786312" y="1434524"/>
                </a:lnTo>
                <a:cubicBezTo>
                  <a:pt x="3784154" y="1436323"/>
                  <a:pt x="3783075" y="1439605"/>
                  <a:pt x="3783075" y="1444370"/>
                </a:cubicBezTo>
                <a:lnTo>
                  <a:pt x="3781996" y="1445449"/>
                </a:lnTo>
                <a:lnTo>
                  <a:pt x="3780917" y="1445449"/>
                </a:lnTo>
                <a:lnTo>
                  <a:pt x="3775387" y="1444370"/>
                </a:lnTo>
                <a:lnTo>
                  <a:pt x="3774308" y="1445449"/>
                </a:lnTo>
                <a:lnTo>
                  <a:pt x="3774308" y="1447607"/>
                </a:lnTo>
                <a:lnTo>
                  <a:pt x="3780917" y="1454081"/>
                </a:lnTo>
                <a:cubicBezTo>
                  <a:pt x="3779208" y="1464871"/>
                  <a:pt x="3777365" y="1470266"/>
                  <a:pt x="3775387" y="1470266"/>
                </a:cubicBezTo>
                <a:lnTo>
                  <a:pt x="3774308" y="1470266"/>
                </a:lnTo>
                <a:cubicBezTo>
                  <a:pt x="3772150" y="1469547"/>
                  <a:pt x="3771071" y="1467389"/>
                  <a:pt x="3771071" y="1463792"/>
                </a:cubicBezTo>
                <a:lnTo>
                  <a:pt x="3763518" y="1463792"/>
                </a:lnTo>
                <a:cubicBezTo>
                  <a:pt x="3761360" y="1463073"/>
                  <a:pt x="3760281" y="1460915"/>
                  <a:pt x="3760281" y="1457318"/>
                </a:cubicBezTo>
                <a:lnTo>
                  <a:pt x="3761360" y="1456239"/>
                </a:lnTo>
                <a:lnTo>
                  <a:pt x="3761360" y="1455160"/>
                </a:lnTo>
                <a:cubicBezTo>
                  <a:pt x="3756684" y="1452823"/>
                  <a:pt x="3752368" y="1448102"/>
                  <a:pt x="3748412" y="1440999"/>
                </a:cubicBezTo>
                <a:lnTo>
                  <a:pt x="3747333" y="1439919"/>
                </a:lnTo>
                <a:lnTo>
                  <a:pt x="3747333" y="1438841"/>
                </a:lnTo>
                <a:lnTo>
                  <a:pt x="3750570" y="1423734"/>
                </a:lnTo>
                <a:lnTo>
                  <a:pt x="3750570" y="1422656"/>
                </a:lnTo>
                <a:lnTo>
                  <a:pt x="3749491" y="1422656"/>
                </a:lnTo>
                <a:lnTo>
                  <a:pt x="3746254" y="1433446"/>
                </a:lnTo>
                <a:lnTo>
                  <a:pt x="3745040" y="1433446"/>
                </a:lnTo>
                <a:cubicBezTo>
                  <a:pt x="3743781" y="1433446"/>
                  <a:pt x="3741264" y="1428770"/>
                  <a:pt x="3737487" y="1419418"/>
                </a:cubicBezTo>
                <a:cubicBezTo>
                  <a:pt x="3734790" y="1414383"/>
                  <a:pt x="3731553" y="1404268"/>
                  <a:pt x="3727776" y="1389072"/>
                </a:cubicBezTo>
                <a:lnTo>
                  <a:pt x="3727776" y="1382598"/>
                </a:lnTo>
                <a:lnTo>
                  <a:pt x="3725618" y="1380440"/>
                </a:lnTo>
                <a:lnTo>
                  <a:pt x="3724539" y="1381519"/>
                </a:lnTo>
                <a:lnTo>
                  <a:pt x="3724539" y="1382598"/>
                </a:lnTo>
                <a:lnTo>
                  <a:pt x="3726697" y="1404178"/>
                </a:lnTo>
                <a:lnTo>
                  <a:pt x="3726697" y="1424813"/>
                </a:lnTo>
                <a:lnTo>
                  <a:pt x="3728855" y="1433446"/>
                </a:lnTo>
                <a:lnTo>
                  <a:pt x="3725618" y="1436682"/>
                </a:lnTo>
                <a:lnTo>
                  <a:pt x="3725618" y="1442212"/>
                </a:lnTo>
                <a:lnTo>
                  <a:pt x="3724539" y="1457318"/>
                </a:lnTo>
                <a:lnTo>
                  <a:pt x="3726697" y="1465950"/>
                </a:lnTo>
                <a:lnTo>
                  <a:pt x="3726697" y="1473503"/>
                </a:lnTo>
                <a:cubicBezTo>
                  <a:pt x="3726697" y="1482585"/>
                  <a:pt x="3720538" y="1487665"/>
                  <a:pt x="3708219" y="1488744"/>
                </a:cubicBezTo>
                <a:lnTo>
                  <a:pt x="3704982" y="1490902"/>
                </a:lnTo>
                <a:lnTo>
                  <a:pt x="3693113" y="1486586"/>
                </a:lnTo>
                <a:lnTo>
                  <a:pt x="3687718" y="1487665"/>
                </a:lnTo>
                <a:cubicBezTo>
                  <a:pt x="3678996" y="1487665"/>
                  <a:pt x="3674275" y="1482226"/>
                  <a:pt x="3673556" y="1471345"/>
                </a:cubicBezTo>
                <a:lnTo>
                  <a:pt x="3674635" y="1464871"/>
                </a:lnTo>
                <a:lnTo>
                  <a:pt x="3674635" y="1461634"/>
                </a:lnTo>
                <a:lnTo>
                  <a:pt x="3673556" y="1450844"/>
                </a:lnTo>
                <a:lnTo>
                  <a:pt x="3674635" y="1439919"/>
                </a:lnTo>
                <a:lnTo>
                  <a:pt x="3672477" y="1434524"/>
                </a:lnTo>
                <a:cubicBezTo>
                  <a:pt x="3674635" y="1433805"/>
                  <a:pt x="3675714" y="1431647"/>
                  <a:pt x="3675714" y="1428051"/>
                </a:cubicBezTo>
                <a:lnTo>
                  <a:pt x="3673556" y="1425892"/>
                </a:lnTo>
                <a:cubicBezTo>
                  <a:pt x="3666902" y="1432366"/>
                  <a:pt x="3660069" y="1436323"/>
                  <a:pt x="3653055" y="1437761"/>
                </a:cubicBezTo>
                <a:lnTo>
                  <a:pt x="3646446" y="1444370"/>
                </a:lnTo>
                <a:lnTo>
                  <a:pt x="3643209" y="1440999"/>
                </a:lnTo>
                <a:cubicBezTo>
                  <a:pt x="3643209" y="1449720"/>
                  <a:pt x="3639612" y="1454081"/>
                  <a:pt x="3632419" y="1454081"/>
                </a:cubicBezTo>
                <a:lnTo>
                  <a:pt x="3625945" y="1459476"/>
                </a:lnTo>
                <a:lnTo>
                  <a:pt x="3619471" y="1457318"/>
                </a:lnTo>
                <a:cubicBezTo>
                  <a:pt x="3616504" y="1457318"/>
                  <a:pt x="3615020" y="1460196"/>
                  <a:pt x="3615020" y="1465950"/>
                </a:cubicBezTo>
                <a:cubicBezTo>
                  <a:pt x="3612682" y="1468648"/>
                  <a:pt x="3604770" y="1471570"/>
                  <a:pt x="3591282" y="1474717"/>
                </a:cubicBezTo>
                <a:cubicBezTo>
                  <a:pt x="3590203" y="1478314"/>
                  <a:pt x="3587685" y="1480112"/>
                  <a:pt x="3583729" y="1480112"/>
                </a:cubicBezTo>
                <a:lnTo>
                  <a:pt x="3578199" y="1480112"/>
                </a:lnTo>
                <a:lnTo>
                  <a:pt x="3572804" y="1474717"/>
                </a:lnTo>
                <a:lnTo>
                  <a:pt x="3572804" y="1471345"/>
                </a:lnTo>
                <a:cubicBezTo>
                  <a:pt x="3582245" y="1462893"/>
                  <a:pt x="3591282" y="1457139"/>
                  <a:pt x="3599914" y="1454081"/>
                </a:cubicBezTo>
                <a:cubicBezTo>
                  <a:pt x="3599914" y="1450485"/>
                  <a:pt x="3604949" y="1444325"/>
                  <a:pt x="3615020" y="1435604"/>
                </a:cubicBezTo>
                <a:lnTo>
                  <a:pt x="3616234" y="1430208"/>
                </a:lnTo>
                <a:lnTo>
                  <a:pt x="3608546" y="1428051"/>
                </a:lnTo>
                <a:lnTo>
                  <a:pt x="3605309" y="1429129"/>
                </a:lnTo>
                <a:cubicBezTo>
                  <a:pt x="3603151" y="1424813"/>
                  <a:pt x="3601352" y="1422656"/>
                  <a:pt x="3599914" y="1422656"/>
                </a:cubicBezTo>
                <a:lnTo>
                  <a:pt x="3596677" y="1426971"/>
                </a:lnTo>
                <a:lnTo>
                  <a:pt x="3595598" y="1426971"/>
                </a:lnTo>
                <a:cubicBezTo>
                  <a:pt x="3593440" y="1426971"/>
                  <a:pt x="3591641" y="1423734"/>
                  <a:pt x="3590203" y="1417261"/>
                </a:cubicBezTo>
                <a:lnTo>
                  <a:pt x="3595598" y="1414023"/>
                </a:lnTo>
                <a:cubicBezTo>
                  <a:pt x="3593260" y="1408179"/>
                  <a:pt x="3589664" y="1404537"/>
                  <a:pt x="3584808" y="1403098"/>
                </a:cubicBezTo>
                <a:cubicBezTo>
                  <a:pt x="3580402" y="1403998"/>
                  <a:pt x="3578199" y="1405796"/>
                  <a:pt x="3578199" y="1408494"/>
                </a:cubicBezTo>
                <a:lnTo>
                  <a:pt x="3579278" y="1417261"/>
                </a:lnTo>
                <a:lnTo>
                  <a:pt x="3578199" y="1423734"/>
                </a:lnTo>
                <a:lnTo>
                  <a:pt x="3580357" y="1430208"/>
                </a:lnTo>
                <a:lnTo>
                  <a:pt x="3580357" y="1431287"/>
                </a:lnTo>
                <a:cubicBezTo>
                  <a:pt x="3578918" y="1437761"/>
                  <a:pt x="3577120" y="1440999"/>
                  <a:pt x="3574962" y="1440999"/>
                </a:cubicBezTo>
                <a:lnTo>
                  <a:pt x="3545694" y="1440999"/>
                </a:lnTo>
                <a:cubicBezTo>
                  <a:pt x="3544255" y="1440999"/>
                  <a:pt x="3543536" y="1439560"/>
                  <a:pt x="3543536" y="1436682"/>
                </a:cubicBezTo>
                <a:lnTo>
                  <a:pt x="3542457" y="1437761"/>
                </a:lnTo>
                <a:lnTo>
                  <a:pt x="3541378" y="1437761"/>
                </a:lnTo>
                <a:lnTo>
                  <a:pt x="3539220" y="1435604"/>
                </a:lnTo>
                <a:lnTo>
                  <a:pt x="3539220" y="1432366"/>
                </a:lnTo>
                <a:lnTo>
                  <a:pt x="3540299" y="1426971"/>
                </a:lnTo>
                <a:lnTo>
                  <a:pt x="3538141" y="1405257"/>
                </a:lnTo>
                <a:lnTo>
                  <a:pt x="3539220" y="1399862"/>
                </a:lnTo>
                <a:lnTo>
                  <a:pt x="3538141" y="1396625"/>
                </a:lnTo>
                <a:lnTo>
                  <a:pt x="3539220" y="1386914"/>
                </a:lnTo>
                <a:lnTo>
                  <a:pt x="3539220" y="1385835"/>
                </a:lnTo>
                <a:lnTo>
                  <a:pt x="3535983" y="1381519"/>
                </a:lnTo>
                <a:lnTo>
                  <a:pt x="3540299" y="1372752"/>
                </a:lnTo>
                <a:cubicBezTo>
                  <a:pt x="3538860" y="1372752"/>
                  <a:pt x="3538141" y="1371673"/>
                  <a:pt x="3538141" y="1369515"/>
                </a:cubicBezTo>
                <a:lnTo>
                  <a:pt x="3537062" y="1333773"/>
                </a:lnTo>
                <a:lnTo>
                  <a:pt x="3538141" y="1332694"/>
                </a:lnTo>
                <a:lnTo>
                  <a:pt x="3539220" y="1332694"/>
                </a:lnTo>
                <a:lnTo>
                  <a:pt x="3543536" y="1333773"/>
                </a:lnTo>
                <a:cubicBezTo>
                  <a:pt x="3545694" y="1333233"/>
                  <a:pt x="3547133" y="1331795"/>
                  <a:pt x="3547852" y="1329457"/>
                </a:cubicBezTo>
                <a:cubicBezTo>
                  <a:pt x="3541378" y="1327658"/>
                  <a:pt x="3538141" y="1325141"/>
                  <a:pt x="3538141" y="1321904"/>
                </a:cubicBezTo>
                <a:lnTo>
                  <a:pt x="3539220" y="1315430"/>
                </a:lnTo>
                <a:lnTo>
                  <a:pt x="3537062" y="1306663"/>
                </a:lnTo>
                <a:lnTo>
                  <a:pt x="3537062" y="1296952"/>
                </a:lnTo>
                <a:cubicBezTo>
                  <a:pt x="3537062" y="1287781"/>
                  <a:pt x="3538141" y="1280542"/>
                  <a:pt x="3540299" y="1275237"/>
                </a:cubicBezTo>
                <a:lnTo>
                  <a:pt x="3537062" y="1269842"/>
                </a:lnTo>
                <a:lnTo>
                  <a:pt x="3539220" y="1263368"/>
                </a:lnTo>
                <a:lnTo>
                  <a:pt x="3533825" y="1245969"/>
                </a:lnTo>
                <a:lnTo>
                  <a:pt x="3533825" y="1244890"/>
                </a:lnTo>
                <a:lnTo>
                  <a:pt x="3537062" y="1241653"/>
                </a:lnTo>
                <a:lnTo>
                  <a:pt x="3539220" y="1241653"/>
                </a:lnTo>
                <a:cubicBezTo>
                  <a:pt x="3559811" y="1248217"/>
                  <a:pt x="3572084" y="1253297"/>
                  <a:pt x="3576041" y="1256894"/>
                </a:cubicBezTo>
                <a:lnTo>
                  <a:pt x="3578199" y="1259052"/>
                </a:lnTo>
                <a:lnTo>
                  <a:pt x="3580357" y="1259052"/>
                </a:lnTo>
                <a:cubicBezTo>
                  <a:pt x="3585662" y="1259052"/>
                  <a:pt x="3590023" y="1254691"/>
                  <a:pt x="3593440" y="1245969"/>
                </a:cubicBezTo>
                <a:lnTo>
                  <a:pt x="3604230" y="1241653"/>
                </a:lnTo>
                <a:lnTo>
                  <a:pt x="3632419" y="1257973"/>
                </a:lnTo>
                <a:lnTo>
                  <a:pt x="3635656" y="1261210"/>
                </a:lnTo>
                <a:cubicBezTo>
                  <a:pt x="3637814" y="1261210"/>
                  <a:pt x="3638893" y="1261929"/>
                  <a:pt x="3638893" y="1263368"/>
                </a:cubicBezTo>
                <a:lnTo>
                  <a:pt x="3638893" y="1270921"/>
                </a:lnTo>
                <a:cubicBezTo>
                  <a:pt x="3638173" y="1273259"/>
                  <a:pt x="3634577" y="1275777"/>
                  <a:pt x="3628103" y="1278474"/>
                </a:cubicBezTo>
                <a:cubicBezTo>
                  <a:pt x="3628103" y="1282880"/>
                  <a:pt x="3627383" y="1285802"/>
                  <a:pt x="3625945" y="1287241"/>
                </a:cubicBezTo>
                <a:lnTo>
                  <a:pt x="3625945" y="1298031"/>
                </a:lnTo>
                <a:lnTo>
                  <a:pt x="3629182" y="1305584"/>
                </a:lnTo>
                <a:lnTo>
                  <a:pt x="3628103" y="1318667"/>
                </a:lnTo>
                <a:lnTo>
                  <a:pt x="3631340" y="1329457"/>
                </a:lnTo>
                <a:lnTo>
                  <a:pt x="3629182" y="1335931"/>
                </a:lnTo>
                <a:lnTo>
                  <a:pt x="3629182" y="1339168"/>
                </a:lnTo>
                <a:lnTo>
                  <a:pt x="3632419" y="1340247"/>
                </a:lnTo>
                <a:lnTo>
                  <a:pt x="3637814" y="1339168"/>
                </a:lnTo>
                <a:lnTo>
                  <a:pt x="3638893" y="1339168"/>
                </a:lnTo>
                <a:lnTo>
                  <a:pt x="3644288" y="1340247"/>
                </a:lnTo>
                <a:lnTo>
                  <a:pt x="3646446" y="1338089"/>
                </a:lnTo>
                <a:lnTo>
                  <a:pt x="3647525" y="1338089"/>
                </a:lnTo>
                <a:lnTo>
                  <a:pt x="3649818" y="1340247"/>
                </a:lnTo>
                <a:lnTo>
                  <a:pt x="3642130" y="1349014"/>
                </a:lnTo>
                <a:lnTo>
                  <a:pt x="3639972" y="1349014"/>
                </a:lnTo>
                <a:lnTo>
                  <a:pt x="3638893" y="1347935"/>
                </a:lnTo>
                <a:cubicBezTo>
                  <a:pt x="3632419" y="1347935"/>
                  <a:pt x="3629182" y="1349733"/>
                  <a:pt x="3629182" y="1353330"/>
                </a:cubicBezTo>
                <a:lnTo>
                  <a:pt x="3624866" y="1368436"/>
                </a:lnTo>
                <a:lnTo>
                  <a:pt x="3628103" y="1377203"/>
                </a:lnTo>
                <a:cubicBezTo>
                  <a:pt x="3628103" y="1389971"/>
                  <a:pt x="3627383" y="1398243"/>
                  <a:pt x="3625945" y="1402020"/>
                </a:cubicBezTo>
                <a:cubicBezTo>
                  <a:pt x="3628103" y="1405257"/>
                  <a:pt x="3629182" y="1408898"/>
                  <a:pt x="3629182" y="1412944"/>
                </a:cubicBezTo>
                <a:lnTo>
                  <a:pt x="3630261" y="1412944"/>
                </a:lnTo>
                <a:cubicBezTo>
                  <a:pt x="3634038" y="1411326"/>
                  <a:pt x="3640916" y="1400851"/>
                  <a:pt x="3650897" y="1381519"/>
                </a:cubicBezTo>
                <a:cubicBezTo>
                  <a:pt x="3652335" y="1381519"/>
                  <a:pt x="3653414" y="1376798"/>
                  <a:pt x="3654134" y="1367357"/>
                </a:cubicBezTo>
                <a:cubicBezTo>
                  <a:pt x="3655033" y="1367357"/>
                  <a:pt x="3656472" y="1364120"/>
                  <a:pt x="3658450" y="1357646"/>
                </a:cubicBezTo>
                <a:lnTo>
                  <a:pt x="3661687" y="1356567"/>
                </a:lnTo>
                <a:lnTo>
                  <a:pt x="3661687" y="1351172"/>
                </a:lnTo>
                <a:lnTo>
                  <a:pt x="3659529" y="1349014"/>
                </a:lnTo>
                <a:lnTo>
                  <a:pt x="3658450" y="1349014"/>
                </a:lnTo>
                <a:lnTo>
                  <a:pt x="3650897" y="1350093"/>
                </a:lnTo>
                <a:lnTo>
                  <a:pt x="3649818" y="1349014"/>
                </a:lnTo>
                <a:lnTo>
                  <a:pt x="3649818" y="1347935"/>
                </a:lnTo>
                <a:cubicBezTo>
                  <a:pt x="3655213" y="1342090"/>
                  <a:pt x="3661327" y="1339168"/>
                  <a:pt x="3668161" y="1339168"/>
                </a:cubicBezTo>
                <a:cubicBezTo>
                  <a:pt x="3671757" y="1333593"/>
                  <a:pt x="3673556" y="1325680"/>
                  <a:pt x="3673556" y="1315430"/>
                </a:cubicBezTo>
                <a:lnTo>
                  <a:pt x="3678951" y="1310979"/>
                </a:lnTo>
                <a:lnTo>
                  <a:pt x="3676793" y="1308821"/>
                </a:lnTo>
                <a:cubicBezTo>
                  <a:pt x="3676793" y="1307382"/>
                  <a:pt x="3674994" y="1306663"/>
                  <a:pt x="3671398" y="1306663"/>
                </a:cubicBezTo>
                <a:lnTo>
                  <a:pt x="3669240" y="1302347"/>
                </a:lnTo>
                <a:lnTo>
                  <a:pt x="3672477" y="1293715"/>
                </a:lnTo>
                <a:lnTo>
                  <a:pt x="3672477" y="1292636"/>
                </a:lnTo>
                <a:lnTo>
                  <a:pt x="3670319" y="1290478"/>
                </a:lnTo>
                <a:lnTo>
                  <a:pt x="3664924" y="1293715"/>
                </a:lnTo>
                <a:lnTo>
                  <a:pt x="3661687" y="1293715"/>
                </a:lnTo>
                <a:cubicBezTo>
                  <a:pt x="3656651" y="1293715"/>
                  <a:pt x="3654134" y="1292995"/>
                  <a:pt x="3654134" y="1291557"/>
                </a:cubicBezTo>
                <a:lnTo>
                  <a:pt x="3649818" y="1293715"/>
                </a:lnTo>
                <a:cubicBezTo>
                  <a:pt x="3646311" y="1291557"/>
                  <a:pt x="3640871" y="1289759"/>
                  <a:pt x="3633498" y="1288320"/>
                </a:cubicBezTo>
                <a:lnTo>
                  <a:pt x="3632419" y="1287241"/>
                </a:lnTo>
                <a:lnTo>
                  <a:pt x="3632419" y="1284004"/>
                </a:lnTo>
                <a:cubicBezTo>
                  <a:pt x="3633678" y="1281127"/>
                  <a:pt x="3636196" y="1279688"/>
                  <a:pt x="3639972" y="1279688"/>
                </a:cubicBezTo>
                <a:lnTo>
                  <a:pt x="3660608" y="1279688"/>
                </a:lnTo>
                <a:lnTo>
                  <a:pt x="3673556" y="1280767"/>
                </a:lnTo>
                <a:lnTo>
                  <a:pt x="3673556" y="1267684"/>
                </a:lnTo>
                <a:lnTo>
                  <a:pt x="3669240" y="1262289"/>
                </a:lnTo>
                <a:cubicBezTo>
                  <a:pt x="3669240" y="1259771"/>
                  <a:pt x="3671038" y="1255815"/>
                  <a:pt x="3674635" y="1250420"/>
                </a:cubicBezTo>
                <a:lnTo>
                  <a:pt x="3669240" y="1230863"/>
                </a:lnTo>
                <a:cubicBezTo>
                  <a:pt x="3669240" y="1228885"/>
                  <a:pt x="3671038" y="1227086"/>
                  <a:pt x="3674635" y="1225468"/>
                </a:cubicBezTo>
                <a:close/>
                <a:moveTo>
                  <a:pt x="7750832" y="1225336"/>
                </a:moveTo>
                <a:cubicBezTo>
                  <a:pt x="7758116" y="1227853"/>
                  <a:pt x="7762477" y="1230415"/>
                  <a:pt x="7763915" y="1233024"/>
                </a:cubicBezTo>
                <a:cubicBezTo>
                  <a:pt x="7766882" y="1233024"/>
                  <a:pt x="7774885" y="1238463"/>
                  <a:pt x="7787923" y="1249343"/>
                </a:cubicBezTo>
                <a:lnTo>
                  <a:pt x="7787923" y="1250422"/>
                </a:lnTo>
                <a:lnTo>
                  <a:pt x="7784686" y="1254873"/>
                </a:lnTo>
                <a:lnTo>
                  <a:pt x="7784686" y="1255952"/>
                </a:lnTo>
                <a:lnTo>
                  <a:pt x="7787923" y="1255952"/>
                </a:lnTo>
                <a:lnTo>
                  <a:pt x="7791295" y="1253659"/>
                </a:lnTo>
                <a:lnTo>
                  <a:pt x="7792374" y="1253659"/>
                </a:lnTo>
                <a:cubicBezTo>
                  <a:pt x="7795072" y="1255367"/>
                  <a:pt x="7797589" y="1258289"/>
                  <a:pt x="7799927" y="1262425"/>
                </a:cubicBezTo>
                <a:lnTo>
                  <a:pt x="7799927" y="1263505"/>
                </a:lnTo>
                <a:cubicBezTo>
                  <a:pt x="7791025" y="1272046"/>
                  <a:pt x="7779741" y="1278250"/>
                  <a:pt x="7766073" y="1282118"/>
                </a:cubicBezTo>
                <a:cubicBezTo>
                  <a:pt x="7766073" y="1283736"/>
                  <a:pt x="7760993" y="1286253"/>
                  <a:pt x="7750832" y="1289670"/>
                </a:cubicBezTo>
                <a:lnTo>
                  <a:pt x="7749753" y="1289670"/>
                </a:lnTo>
                <a:lnTo>
                  <a:pt x="7746516" y="1287513"/>
                </a:lnTo>
                <a:lnTo>
                  <a:pt x="7744358" y="1287513"/>
                </a:lnTo>
                <a:cubicBezTo>
                  <a:pt x="7744358" y="1293357"/>
                  <a:pt x="7741436" y="1296999"/>
                  <a:pt x="7735592" y="1298437"/>
                </a:cubicBezTo>
                <a:cubicBezTo>
                  <a:pt x="7723183" y="1304641"/>
                  <a:pt x="7716979" y="1309363"/>
                  <a:pt x="7716979" y="1312599"/>
                </a:cubicBezTo>
                <a:lnTo>
                  <a:pt x="7710505" y="1329053"/>
                </a:lnTo>
                <a:cubicBezTo>
                  <a:pt x="7710505" y="1332650"/>
                  <a:pt x="7709740" y="1334449"/>
                  <a:pt x="7708212" y="1334449"/>
                </a:cubicBezTo>
                <a:lnTo>
                  <a:pt x="7709426" y="1345374"/>
                </a:lnTo>
                <a:lnTo>
                  <a:pt x="7709426" y="1346453"/>
                </a:lnTo>
                <a:lnTo>
                  <a:pt x="7707133" y="1358457"/>
                </a:lnTo>
                <a:lnTo>
                  <a:pt x="7708212" y="1367223"/>
                </a:lnTo>
                <a:lnTo>
                  <a:pt x="7707133" y="1373832"/>
                </a:lnTo>
                <a:cubicBezTo>
                  <a:pt x="7707672" y="1379587"/>
                  <a:pt x="7708436" y="1382465"/>
                  <a:pt x="7709426" y="1382465"/>
                </a:cubicBezTo>
                <a:lnTo>
                  <a:pt x="7708212" y="1393389"/>
                </a:lnTo>
                <a:lnTo>
                  <a:pt x="7708212" y="1404314"/>
                </a:lnTo>
                <a:lnTo>
                  <a:pt x="7709426" y="1430614"/>
                </a:lnTo>
                <a:lnTo>
                  <a:pt x="7707133" y="1441404"/>
                </a:lnTo>
                <a:lnTo>
                  <a:pt x="7708212" y="1444776"/>
                </a:lnTo>
                <a:lnTo>
                  <a:pt x="7700659" y="1475258"/>
                </a:lnTo>
                <a:cubicBezTo>
                  <a:pt x="7691757" y="1486228"/>
                  <a:pt x="7684474" y="1491713"/>
                  <a:pt x="7678809" y="1491713"/>
                </a:cubicBezTo>
                <a:lnTo>
                  <a:pt x="7677730" y="1491713"/>
                </a:lnTo>
                <a:lnTo>
                  <a:pt x="7671121" y="1489555"/>
                </a:lnTo>
                <a:lnTo>
                  <a:pt x="7658038" y="1494950"/>
                </a:lnTo>
                <a:cubicBezTo>
                  <a:pt x="7648417" y="1494950"/>
                  <a:pt x="7641898" y="1486587"/>
                  <a:pt x="7638481" y="1469863"/>
                </a:cubicBezTo>
                <a:cubicBezTo>
                  <a:pt x="7637312" y="1469863"/>
                  <a:pt x="7636188" y="1466941"/>
                  <a:pt x="7635109" y="1461096"/>
                </a:cubicBezTo>
                <a:cubicBezTo>
                  <a:pt x="7631513" y="1461096"/>
                  <a:pt x="7629714" y="1460017"/>
                  <a:pt x="7629714" y="1457859"/>
                </a:cubicBezTo>
                <a:lnTo>
                  <a:pt x="7630793" y="1454622"/>
                </a:lnTo>
                <a:lnTo>
                  <a:pt x="7629714" y="1454622"/>
                </a:lnTo>
                <a:lnTo>
                  <a:pt x="7624184" y="1455701"/>
                </a:lnTo>
                <a:cubicBezTo>
                  <a:pt x="7620408" y="1450576"/>
                  <a:pt x="7614248" y="1448013"/>
                  <a:pt x="7605706" y="1448013"/>
                </a:cubicBezTo>
                <a:lnTo>
                  <a:pt x="7598018" y="1441404"/>
                </a:lnTo>
                <a:lnTo>
                  <a:pt x="7598018" y="1437089"/>
                </a:lnTo>
                <a:lnTo>
                  <a:pt x="7600176" y="1434930"/>
                </a:lnTo>
                <a:lnTo>
                  <a:pt x="7606785" y="1434930"/>
                </a:lnTo>
                <a:lnTo>
                  <a:pt x="7634030" y="1430614"/>
                </a:lnTo>
                <a:lnTo>
                  <a:pt x="7651564" y="1430614"/>
                </a:lnTo>
                <a:cubicBezTo>
                  <a:pt x="7653003" y="1430165"/>
                  <a:pt x="7654442" y="1428322"/>
                  <a:pt x="7655880" y="1425084"/>
                </a:cubicBezTo>
                <a:lnTo>
                  <a:pt x="7654801" y="1416318"/>
                </a:lnTo>
                <a:lnTo>
                  <a:pt x="7658038" y="1408765"/>
                </a:lnTo>
                <a:lnTo>
                  <a:pt x="7655880" y="1405393"/>
                </a:lnTo>
                <a:lnTo>
                  <a:pt x="7655880" y="1401077"/>
                </a:lnTo>
                <a:cubicBezTo>
                  <a:pt x="7655880" y="1399458"/>
                  <a:pt x="7658443" y="1398020"/>
                  <a:pt x="7663568" y="1396761"/>
                </a:cubicBezTo>
                <a:lnTo>
                  <a:pt x="7663568" y="1395682"/>
                </a:lnTo>
                <a:cubicBezTo>
                  <a:pt x="7658443" y="1395682"/>
                  <a:pt x="7655880" y="1394558"/>
                  <a:pt x="7655880" y="1392310"/>
                </a:cubicBezTo>
                <a:lnTo>
                  <a:pt x="7655880" y="1391232"/>
                </a:lnTo>
                <a:lnTo>
                  <a:pt x="7656959" y="1390152"/>
                </a:lnTo>
                <a:lnTo>
                  <a:pt x="7655880" y="1386915"/>
                </a:lnTo>
                <a:lnTo>
                  <a:pt x="7656959" y="1374911"/>
                </a:lnTo>
                <a:lnTo>
                  <a:pt x="7655880" y="1359535"/>
                </a:lnTo>
                <a:lnTo>
                  <a:pt x="7655880" y="1357377"/>
                </a:lnTo>
                <a:lnTo>
                  <a:pt x="7658038" y="1348745"/>
                </a:lnTo>
                <a:lnTo>
                  <a:pt x="7655880" y="1345374"/>
                </a:lnTo>
                <a:lnTo>
                  <a:pt x="7656959" y="1339979"/>
                </a:lnTo>
                <a:lnTo>
                  <a:pt x="7655880" y="1335528"/>
                </a:lnTo>
                <a:lnTo>
                  <a:pt x="7658038" y="1329053"/>
                </a:lnTo>
                <a:lnTo>
                  <a:pt x="7658038" y="1325817"/>
                </a:lnTo>
                <a:cubicBezTo>
                  <a:pt x="7652194" y="1319972"/>
                  <a:pt x="7649271" y="1314487"/>
                  <a:pt x="7649271" y="1309363"/>
                </a:cubicBezTo>
                <a:lnTo>
                  <a:pt x="7649271" y="1308283"/>
                </a:lnTo>
                <a:lnTo>
                  <a:pt x="7652643" y="1305046"/>
                </a:lnTo>
                <a:lnTo>
                  <a:pt x="7654801" y="1305046"/>
                </a:lnTo>
                <a:lnTo>
                  <a:pt x="7659117" y="1308283"/>
                </a:lnTo>
                <a:cubicBezTo>
                  <a:pt x="7664422" y="1304687"/>
                  <a:pt x="7668064" y="1302888"/>
                  <a:pt x="7670042" y="1302888"/>
                </a:cubicBezTo>
                <a:lnTo>
                  <a:pt x="7675572" y="1306125"/>
                </a:lnTo>
                <a:lnTo>
                  <a:pt x="7679888" y="1306125"/>
                </a:lnTo>
                <a:lnTo>
                  <a:pt x="7687576" y="1303967"/>
                </a:lnTo>
                <a:lnTo>
                  <a:pt x="7697422" y="1305046"/>
                </a:lnTo>
                <a:cubicBezTo>
                  <a:pt x="7707762" y="1289400"/>
                  <a:pt x="7716124" y="1278835"/>
                  <a:pt x="7722508" y="1273351"/>
                </a:cubicBezTo>
                <a:cubicBezTo>
                  <a:pt x="7726824" y="1269035"/>
                  <a:pt x="7728982" y="1262471"/>
                  <a:pt x="7728982" y="1253659"/>
                </a:cubicBezTo>
                <a:lnTo>
                  <a:pt x="7727904" y="1253659"/>
                </a:lnTo>
                <a:cubicBezTo>
                  <a:pt x="7714056" y="1252940"/>
                  <a:pt x="7707133" y="1251501"/>
                  <a:pt x="7707133" y="1249343"/>
                </a:cubicBezTo>
                <a:lnTo>
                  <a:pt x="7707133" y="1248264"/>
                </a:lnTo>
                <a:lnTo>
                  <a:pt x="7709426" y="1246106"/>
                </a:lnTo>
                <a:lnTo>
                  <a:pt x="7715900" y="1247185"/>
                </a:lnTo>
                <a:lnTo>
                  <a:pt x="7720350" y="1246106"/>
                </a:lnTo>
                <a:lnTo>
                  <a:pt x="7723588" y="1249343"/>
                </a:lnTo>
                <a:lnTo>
                  <a:pt x="7724666" y="1249343"/>
                </a:lnTo>
                <a:lnTo>
                  <a:pt x="7725746" y="1248264"/>
                </a:lnTo>
                <a:lnTo>
                  <a:pt x="7726824" y="1248264"/>
                </a:lnTo>
                <a:lnTo>
                  <a:pt x="7725746" y="1247185"/>
                </a:lnTo>
                <a:lnTo>
                  <a:pt x="7725746" y="1245027"/>
                </a:lnTo>
                <a:cubicBezTo>
                  <a:pt x="7725746" y="1243318"/>
                  <a:pt x="7728308" y="1241835"/>
                  <a:pt x="7733433" y="1240576"/>
                </a:cubicBezTo>
                <a:cubicBezTo>
                  <a:pt x="7738469" y="1231854"/>
                  <a:pt x="7744268" y="1226774"/>
                  <a:pt x="7750832" y="1225336"/>
                </a:cubicBezTo>
                <a:close/>
                <a:moveTo>
                  <a:pt x="3047343" y="1225333"/>
                </a:moveTo>
                <a:lnTo>
                  <a:pt x="3053817" y="1225333"/>
                </a:lnTo>
                <a:cubicBezTo>
                  <a:pt x="3056335" y="1227491"/>
                  <a:pt x="3060651" y="1228570"/>
                  <a:pt x="3066765" y="1228570"/>
                </a:cubicBezTo>
                <a:lnTo>
                  <a:pt x="3071081" y="1228570"/>
                </a:lnTo>
                <a:lnTo>
                  <a:pt x="3074318" y="1226412"/>
                </a:lnTo>
                <a:lnTo>
                  <a:pt x="3077555" y="1226412"/>
                </a:lnTo>
                <a:lnTo>
                  <a:pt x="3080792" y="1228570"/>
                </a:lnTo>
                <a:lnTo>
                  <a:pt x="3087266" y="1227491"/>
                </a:lnTo>
                <a:lnTo>
                  <a:pt x="3088345" y="1228570"/>
                </a:lnTo>
                <a:lnTo>
                  <a:pt x="3088345" y="1229649"/>
                </a:lnTo>
                <a:lnTo>
                  <a:pt x="3084029" y="1233965"/>
                </a:lnTo>
                <a:lnTo>
                  <a:pt x="3085108" y="1237202"/>
                </a:lnTo>
                <a:lnTo>
                  <a:pt x="3086187" y="1237202"/>
                </a:lnTo>
                <a:lnTo>
                  <a:pt x="3093740" y="1236123"/>
                </a:lnTo>
                <a:lnTo>
                  <a:pt x="3094819" y="1237202"/>
                </a:lnTo>
                <a:lnTo>
                  <a:pt x="3094819" y="1239360"/>
                </a:lnTo>
                <a:cubicBezTo>
                  <a:pt x="3093381" y="1242237"/>
                  <a:pt x="3091223" y="1243676"/>
                  <a:pt x="3088345" y="1243676"/>
                </a:cubicBezTo>
                <a:lnTo>
                  <a:pt x="3088345" y="1253387"/>
                </a:lnTo>
                <a:cubicBezTo>
                  <a:pt x="3088345" y="1261300"/>
                  <a:pt x="3095539" y="1268853"/>
                  <a:pt x="3109925" y="1276046"/>
                </a:cubicBezTo>
                <a:lnTo>
                  <a:pt x="3111004" y="1282520"/>
                </a:lnTo>
                <a:lnTo>
                  <a:pt x="3113163" y="1282520"/>
                </a:lnTo>
                <a:lnTo>
                  <a:pt x="3116400" y="1280362"/>
                </a:lnTo>
                <a:lnTo>
                  <a:pt x="3119637" y="1286836"/>
                </a:lnTo>
                <a:cubicBezTo>
                  <a:pt x="3114061" y="1304819"/>
                  <a:pt x="3108307" y="1315969"/>
                  <a:pt x="3102372" y="1320285"/>
                </a:cubicBezTo>
                <a:cubicBezTo>
                  <a:pt x="3102372" y="1322803"/>
                  <a:pt x="3106329" y="1324601"/>
                  <a:pt x="3114242" y="1325680"/>
                </a:cubicBezTo>
                <a:cubicBezTo>
                  <a:pt x="3116579" y="1322982"/>
                  <a:pt x="3119456" y="1316508"/>
                  <a:pt x="3122874" y="1306258"/>
                </a:cubicBezTo>
                <a:lnTo>
                  <a:pt x="3130427" y="1292231"/>
                </a:lnTo>
                <a:lnTo>
                  <a:pt x="3130427" y="1287915"/>
                </a:lnTo>
                <a:lnTo>
                  <a:pt x="3126111" y="1281441"/>
                </a:lnTo>
                <a:lnTo>
                  <a:pt x="3126111" y="1280362"/>
                </a:lnTo>
                <a:lnTo>
                  <a:pt x="3129348" y="1276046"/>
                </a:lnTo>
                <a:lnTo>
                  <a:pt x="3129348" y="1273888"/>
                </a:lnTo>
                <a:lnTo>
                  <a:pt x="3121795" y="1273888"/>
                </a:lnTo>
                <a:cubicBezTo>
                  <a:pt x="3119637" y="1273168"/>
                  <a:pt x="3118558" y="1271011"/>
                  <a:pt x="3118558" y="1267414"/>
                </a:cubicBezTo>
                <a:cubicBezTo>
                  <a:pt x="3118558" y="1265076"/>
                  <a:pt x="3123233" y="1263637"/>
                  <a:pt x="3132585" y="1263098"/>
                </a:cubicBezTo>
                <a:cubicBezTo>
                  <a:pt x="3134383" y="1267414"/>
                  <a:pt x="3137260" y="1269572"/>
                  <a:pt x="3141217" y="1269572"/>
                </a:cubicBezTo>
                <a:lnTo>
                  <a:pt x="3141217" y="1265256"/>
                </a:lnTo>
                <a:lnTo>
                  <a:pt x="3135822" y="1257703"/>
                </a:lnTo>
                <a:lnTo>
                  <a:pt x="3136901" y="1250150"/>
                </a:lnTo>
                <a:lnTo>
                  <a:pt x="3136901" y="1243676"/>
                </a:lnTo>
                <a:lnTo>
                  <a:pt x="3132585" y="1230728"/>
                </a:lnTo>
                <a:lnTo>
                  <a:pt x="3139059" y="1226412"/>
                </a:lnTo>
                <a:lnTo>
                  <a:pt x="3141217" y="1226412"/>
                </a:lnTo>
                <a:lnTo>
                  <a:pt x="3143375" y="1228570"/>
                </a:lnTo>
                <a:lnTo>
                  <a:pt x="3148770" y="1227491"/>
                </a:lnTo>
                <a:lnTo>
                  <a:pt x="3152007" y="1229649"/>
                </a:lnTo>
                <a:lnTo>
                  <a:pt x="3160774" y="1229649"/>
                </a:lnTo>
                <a:lnTo>
                  <a:pt x="3167248" y="1230728"/>
                </a:lnTo>
                <a:lnTo>
                  <a:pt x="3173722" y="1228570"/>
                </a:lnTo>
                <a:lnTo>
                  <a:pt x="3176959" y="1228570"/>
                </a:lnTo>
                <a:cubicBezTo>
                  <a:pt x="3181994" y="1228570"/>
                  <a:pt x="3184512" y="1231088"/>
                  <a:pt x="3184512" y="1236123"/>
                </a:cubicBezTo>
                <a:lnTo>
                  <a:pt x="3184512" y="1238281"/>
                </a:lnTo>
                <a:cubicBezTo>
                  <a:pt x="3178038" y="1244036"/>
                  <a:pt x="3174801" y="1249431"/>
                  <a:pt x="3174801" y="1254466"/>
                </a:cubicBezTo>
                <a:lnTo>
                  <a:pt x="3174801" y="1259861"/>
                </a:lnTo>
                <a:lnTo>
                  <a:pt x="3176959" y="1259861"/>
                </a:lnTo>
                <a:cubicBezTo>
                  <a:pt x="3176959" y="1254646"/>
                  <a:pt x="3181634" y="1251049"/>
                  <a:pt x="3190986" y="1249071"/>
                </a:cubicBezTo>
                <a:cubicBezTo>
                  <a:pt x="3197279" y="1249071"/>
                  <a:pt x="3202674" y="1254106"/>
                  <a:pt x="3207171" y="1264177"/>
                </a:cubicBezTo>
                <a:lnTo>
                  <a:pt x="3208250" y="1264177"/>
                </a:lnTo>
                <a:lnTo>
                  <a:pt x="3209329" y="1263098"/>
                </a:lnTo>
                <a:lnTo>
                  <a:pt x="3209329" y="1262019"/>
                </a:lnTo>
                <a:lnTo>
                  <a:pt x="3208250" y="1258782"/>
                </a:lnTo>
                <a:lnTo>
                  <a:pt x="3214724" y="1249071"/>
                </a:lnTo>
                <a:cubicBezTo>
                  <a:pt x="3211846" y="1246194"/>
                  <a:pt x="3209329" y="1241158"/>
                  <a:pt x="3207171" y="1233965"/>
                </a:cubicBezTo>
                <a:lnTo>
                  <a:pt x="3210408" y="1229649"/>
                </a:lnTo>
                <a:lnTo>
                  <a:pt x="3211487" y="1229649"/>
                </a:lnTo>
                <a:lnTo>
                  <a:pt x="3214724" y="1231807"/>
                </a:lnTo>
                <a:cubicBezTo>
                  <a:pt x="3216162" y="1231807"/>
                  <a:pt x="3216882" y="1230009"/>
                  <a:pt x="3216882" y="1226412"/>
                </a:cubicBezTo>
                <a:lnTo>
                  <a:pt x="3217961" y="1225333"/>
                </a:lnTo>
                <a:lnTo>
                  <a:pt x="3223356" y="1225333"/>
                </a:lnTo>
                <a:cubicBezTo>
                  <a:pt x="3224614" y="1225333"/>
                  <a:pt x="3226053" y="1227851"/>
                  <a:pt x="3227672" y="1232886"/>
                </a:cubicBezTo>
                <a:lnTo>
                  <a:pt x="3234146" y="1228570"/>
                </a:lnTo>
                <a:lnTo>
                  <a:pt x="3236304" y="1228570"/>
                </a:lnTo>
                <a:cubicBezTo>
                  <a:pt x="3238462" y="1228570"/>
                  <a:pt x="3239541" y="1231088"/>
                  <a:pt x="3239541" y="1236123"/>
                </a:cubicBezTo>
                <a:lnTo>
                  <a:pt x="3241699" y="1236123"/>
                </a:lnTo>
                <a:cubicBezTo>
                  <a:pt x="3241699" y="1230368"/>
                  <a:pt x="3243857" y="1227491"/>
                  <a:pt x="3248173" y="1227491"/>
                </a:cubicBezTo>
                <a:cubicBezTo>
                  <a:pt x="3249791" y="1227491"/>
                  <a:pt x="3251949" y="1229649"/>
                  <a:pt x="3254647" y="1233965"/>
                </a:cubicBezTo>
                <a:cubicBezTo>
                  <a:pt x="3257524" y="1233965"/>
                  <a:pt x="3258963" y="1234684"/>
                  <a:pt x="3258963" y="1236123"/>
                </a:cubicBezTo>
                <a:lnTo>
                  <a:pt x="3258963" y="1238281"/>
                </a:lnTo>
                <a:cubicBezTo>
                  <a:pt x="3253927" y="1240259"/>
                  <a:pt x="3251410" y="1246733"/>
                  <a:pt x="3251410" y="1257703"/>
                </a:cubicBezTo>
                <a:lnTo>
                  <a:pt x="3251410" y="1258782"/>
                </a:lnTo>
                <a:lnTo>
                  <a:pt x="3254647" y="1260940"/>
                </a:lnTo>
                <a:lnTo>
                  <a:pt x="3256805" y="1257703"/>
                </a:lnTo>
                <a:lnTo>
                  <a:pt x="3256805" y="1255545"/>
                </a:lnTo>
                <a:lnTo>
                  <a:pt x="3254647" y="1252308"/>
                </a:lnTo>
                <a:cubicBezTo>
                  <a:pt x="3254827" y="1250869"/>
                  <a:pt x="3258423" y="1249071"/>
                  <a:pt x="3265437" y="1246913"/>
                </a:cubicBezTo>
                <a:lnTo>
                  <a:pt x="3266516" y="1246913"/>
                </a:lnTo>
                <a:lnTo>
                  <a:pt x="3269753" y="1250150"/>
                </a:lnTo>
                <a:lnTo>
                  <a:pt x="3269753" y="1252308"/>
                </a:lnTo>
                <a:lnTo>
                  <a:pt x="3267595" y="1254466"/>
                </a:lnTo>
                <a:cubicBezTo>
                  <a:pt x="3265796" y="1254466"/>
                  <a:pt x="3264717" y="1253027"/>
                  <a:pt x="3264358" y="1250150"/>
                </a:cubicBezTo>
                <a:lnTo>
                  <a:pt x="3262200" y="1250150"/>
                </a:lnTo>
                <a:lnTo>
                  <a:pt x="3262200" y="1253387"/>
                </a:lnTo>
                <a:lnTo>
                  <a:pt x="3265437" y="1258782"/>
                </a:lnTo>
                <a:lnTo>
                  <a:pt x="3267595" y="1258782"/>
                </a:lnTo>
                <a:cubicBezTo>
                  <a:pt x="3267595" y="1256624"/>
                  <a:pt x="3268314" y="1255545"/>
                  <a:pt x="3269753" y="1255545"/>
                </a:cubicBezTo>
                <a:lnTo>
                  <a:pt x="3270832" y="1255545"/>
                </a:lnTo>
                <a:cubicBezTo>
                  <a:pt x="3272450" y="1255545"/>
                  <a:pt x="3274249" y="1258063"/>
                  <a:pt x="3276227" y="1263098"/>
                </a:cubicBezTo>
                <a:cubicBezTo>
                  <a:pt x="3280543" y="1263997"/>
                  <a:pt x="3282701" y="1265076"/>
                  <a:pt x="3282701" y="1266335"/>
                </a:cubicBezTo>
                <a:lnTo>
                  <a:pt x="3282701" y="1267414"/>
                </a:lnTo>
                <a:cubicBezTo>
                  <a:pt x="3282701" y="1269572"/>
                  <a:pt x="3278744" y="1270651"/>
                  <a:pt x="3270832" y="1270651"/>
                </a:cubicBezTo>
                <a:lnTo>
                  <a:pt x="3261121" y="1278204"/>
                </a:lnTo>
                <a:lnTo>
                  <a:pt x="3261121" y="1279283"/>
                </a:lnTo>
                <a:lnTo>
                  <a:pt x="3275148" y="1288994"/>
                </a:lnTo>
                <a:lnTo>
                  <a:pt x="3281622" y="1287915"/>
                </a:lnTo>
                <a:cubicBezTo>
                  <a:pt x="3287376" y="1289713"/>
                  <a:pt x="3290254" y="1292950"/>
                  <a:pt x="3290254" y="1297626"/>
                </a:cubicBezTo>
                <a:lnTo>
                  <a:pt x="3281622" y="1309495"/>
                </a:lnTo>
                <a:lnTo>
                  <a:pt x="3281622" y="1317048"/>
                </a:lnTo>
                <a:cubicBezTo>
                  <a:pt x="3281622" y="1319566"/>
                  <a:pt x="3279823" y="1323162"/>
                  <a:pt x="3276227" y="1327838"/>
                </a:cubicBezTo>
                <a:lnTo>
                  <a:pt x="3278385" y="1339707"/>
                </a:lnTo>
                <a:lnTo>
                  <a:pt x="3276227" y="1341865"/>
                </a:lnTo>
                <a:lnTo>
                  <a:pt x="3274069" y="1341865"/>
                </a:lnTo>
                <a:cubicBezTo>
                  <a:pt x="3267595" y="1336650"/>
                  <a:pt x="3261480" y="1329456"/>
                  <a:pt x="3255726" y="1320285"/>
                </a:cubicBezTo>
                <a:lnTo>
                  <a:pt x="3256805" y="1314890"/>
                </a:lnTo>
                <a:lnTo>
                  <a:pt x="3254647" y="1304100"/>
                </a:lnTo>
                <a:lnTo>
                  <a:pt x="3252489" y="1304100"/>
                </a:lnTo>
                <a:lnTo>
                  <a:pt x="3249252" y="1307337"/>
                </a:lnTo>
                <a:lnTo>
                  <a:pt x="3252489" y="1344023"/>
                </a:lnTo>
                <a:lnTo>
                  <a:pt x="3250331" y="1349418"/>
                </a:lnTo>
                <a:lnTo>
                  <a:pt x="3253568" y="1349418"/>
                </a:lnTo>
                <a:lnTo>
                  <a:pt x="3260042" y="1346181"/>
                </a:lnTo>
                <a:cubicBezTo>
                  <a:pt x="3266336" y="1348339"/>
                  <a:pt x="3270652" y="1352340"/>
                  <a:pt x="3272990" y="1358185"/>
                </a:cubicBezTo>
                <a:lnTo>
                  <a:pt x="3272990" y="1360343"/>
                </a:lnTo>
                <a:cubicBezTo>
                  <a:pt x="3272990" y="1361782"/>
                  <a:pt x="3269753" y="1362501"/>
                  <a:pt x="3263279" y="1362501"/>
                </a:cubicBezTo>
                <a:lnTo>
                  <a:pt x="3261121" y="1367896"/>
                </a:lnTo>
                <a:cubicBezTo>
                  <a:pt x="3261121" y="1370773"/>
                  <a:pt x="3262919" y="1372212"/>
                  <a:pt x="3266516" y="1372212"/>
                </a:cubicBezTo>
                <a:cubicBezTo>
                  <a:pt x="3277845" y="1376168"/>
                  <a:pt x="3284679" y="1380484"/>
                  <a:pt x="3287017" y="1385160"/>
                </a:cubicBezTo>
                <a:lnTo>
                  <a:pt x="3287017" y="1391634"/>
                </a:lnTo>
                <a:lnTo>
                  <a:pt x="3284859" y="1393792"/>
                </a:lnTo>
                <a:lnTo>
                  <a:pt x="3277306" y="1391634"/>
                </a:lnTo>
                <a:lnTo>
                  <a:pt x="3268674" y="1392713"/>
                </a:lnTo>
                <a:cubicBezTo>
                  <a:pt x="3268134" y="1390555"/>
                  <a:pt x="3266696" y="1389116"/>
                  <a:pt x="3264358" y="1388397"/>
                </a:cubicBezTo>
                <a:cubicBezTo>
                  <a:pt x="3262020" y="1393432"/>
                  <a:pt x="3258783" y="1395950"/>
                  <a:pt x="3254647" y="1395950"/>
                </a:cubicBezTo>
                <a:lnTo>
                  <a:pt x="3253568" y="1395950"/>
                </a:lnTo>
                <a:cubicBezTo>
                  <a:pt x="3251769" y="1393792"/>
                  <a:pt x="3247094" y="1392353"/>
                  <a:pt x="3239541" y="1391634"/>
                </a:cubicBezTo>
                <a:lnTo>
                  <a:pt x="3228751" y="1392713"/>
                </a:lnTo>
                <a:lnTo>
                  <a:pt x="3221198" y="1392713"/>
                </a:lnTo>
                <a:lnTo>
                  <a:pt x="3221198" y="1393792"/>
                </a:lnTo>
                <a:cubicBezTo>
                  <a:pt x="3223895" y="1397389"/>
                  <a:pt x="3228211" y="1399187"/>
                  <a:pt x="3234146" y="1399187"/>
                </a:cubicBezTo>
                <a:cubicBezTo>
                  <a:pt x="3234146" y="1402064"/>
                  <a:pt x="3237383" y="1404222"/>
                  <a:pt x="3243857" y="1405661"/>
                </a:cubicBezTo>
                <a:lnTo>
                  <a:pt x="3250331" y="1404582"/>
                </a:lnTo>
                <a:cubicBezTo>
                  <a:pt x="3262020" y="1408718"/>
                  <a:pt x="3269933" y="1415552"/>
                  <a:pt x="3274069" y="1425083"/>
                </a:cubicBezTo>
                <a:lnTo>
                  <a:pt x="3281622" y="1439110"/>
                </a:lnTo>
                <a:cubicBezTo>
                  <a:pt x="3280723" y="1456374"/>
                  <a:pt x="3278565" y="1465006"/>
                  <a:pt x="3275148" y="1465006"/>
                </a:cubicBezTo>
                <a:lnTo>
                  <a:pt x="3269753" y="1463927"/>
                </a:lnTo>
                <a:cubicBezTo>
                  <a:pt x="3268494" y="1471120"/>
                  <a:pt x="3263459" y="1474717"/>
                  <a:pt x="3254647" y="1474717"/>
                </a:cubicBezTo>
                <a:cubicBezTo>
                  <a:pt x="3251769" y="1473638"/>
                  <a:pt x="3250331" y="1472559"/>
                  <a:pt x="3250331" y="1471480"/>
                </a:cubicBezTo>
                <a:lnTo>
                  <a:pt x="3250331" y="1466085"/>
                </a:lnTo>
                <a:cubicBezTo>
                  <a:pt x="3244576" y="1466085"/>
                  <a:pt x="3241699" y="1462848"/>
                  <a:pt x="3241699" y="1456374"/>
                </a:cubicBezTo>
                <a:lnTo>
                  <a:pt x="3234146" y="1448821"/>
                </a:lnTo>
                <a:lnTo>
                  <a:pt x="3237383" y="1440189"/>
                </a:lnTo>
                <a:lnTo>
                  <a:pt x="3237383" y="1439110"/>
                </a:lnTo>
                <a:cubicBezTo>
                  <a:pt x="3233786" y="1439110"/>
                  <a:pt x="3231988" y="1435154"/>
                  <a:pt x="3231988" y="1427241"/>
                </a:cubicBezTo>
                <a:cubicBezTo>
                  <a:pt x="3229830" y="1427241"/>
                  <a:pt x="3228031" y="1425802"/>
                  <a:pt x="3226593" y="1422925"/>
                </a:cubicBezTo>
                <a:lnTo>
                  <a:pt x="3226593" y="1421846"/>
                </a:lnTo>
                <a:lnTo>
                  <a:pt x="3231988" y="1415372"/>
                </a:lnTo>
                <a:lnTo>
                  <a:pt x="3231988" y="1413214"/>
                </a:lnTo>
                <a:cubicBezTo>
                  <a:pt x="3231268" y="1411056"/>
                  <a:pt x="3229110" y="1409977"/>
                  <a:pt x="3225514" y="1409977"/>
                </a:cubicBezTo>
                <a:lnTo>
                  <a:pt x="3221198" y="1409977"/>
                </a:lnTo>
                <a:lnTo>
                  <a:pt x="3219040" y="1412135"/>
                </a:lnTo>
                <a:lnTo>
                  <a:pt x="3219040" y="1439110"/>
                </a:lnTo>
                <a:lnTo>
                  <a:pt x="3221198" y="1456374"/>
                </a:lnTo>
                <a:lnTo>
                  <a:pt x="3221198" y="1457453"/>
                </a:lnTo>
                <a:cubicBezTo>
                  <a:pt x="3217061" y="1474717"/>
                  <a:pt x="3210587" y="1483349"/>
                  <a:pt x="3201776" y="1483349"/>
                </a:cubicBezTo>
                <a:cubicBezTo>
                  <a:pt x="3200516" y="1485147"/>
                  <a:pt x="3194042" y="1487305"/>
                  <a:pt x="3182354" y="1489823"/>
                </a:cubicBezTo>
                <a:lnTo>
                  <a:pt x="3179117" y="1487665"/>
                </a:lnTo>
                <a:lnTo>
                  <a:pt x="3171564" y="1488744"/>
                </a:lnTo>
                <a:cubicBezTo>
                  <a:pt x="3169765" y="1479573"/>
                  <a:pt x="3163965" y="1467344"/>
                  <a:pt x="3154165" y="1452058"/>
                </a:cubicBezTo>
                <a:cubicBezTo>
                  <a:pt x="3151287" y="1452058"/>
                  <a:pt x="3149849" y="1451339"/>
                  <a:pt x="3149849" y="1449900"/>
                </a:cubicBezTo>
                <a:cubicBezTo>
                  <a:pt x="3151107" y="1446663"/>
                  <a:pt x="3153265" y="1444145"/>
                  <a:pt x="3156323" y="1442347"/>
                </a:cubicBezTo>
                <a:lnTo>
                  <a:pt x="3164011" y="1442347"/>
                </a:lnTo>
                <a:cubicBezTo>
                  <a:pt x="3166348" y="1442347"/>
                  <a:pt x="3168866" y="1443426"/>
                  <a:pt x="3171564" y="1445584"/>
                </a:cubicBezTo>
                <a:lnTo>
                  <a:pt x="3173722" y="1445584"/>
                </a:lnTo>
                <a:lnTo>
                  <a:pt x="3176959" y="1440189"/>
                </a:lnTo>
                <a:lnTo>
                  <a:pt x="3174801" y="1434794"/>
                </a:lnTo>
                <a:lnTo>
                  <a:pt x="3178038" y="1429399"/>
                </a:lnTo>
                <a:cubicBezTo>
                  <a:pt x="3175160" y="1429399"/>
                  <a:pt x="3173722" y="1427601"/>
                  <a:pt x="3173722" y="1424004"/>
                </a:cubicBezTo>
                <a:lnTo>
                  <a:pt x="3174801" y="1418609"/>
                </a:lnTo>
                <a:lnTo>
                  <a:pt x="3173722" y="1417530"/>
                </a:lnTo>
                <a:lnTo>
                  <a:pt x="3171564" y="1417530"/>
                </a:lnTo>
                <a:lnTo>
                  <a:pt x="3167248" y="1425083"/>
                </a:lnTo>
                <a:lnTo>
                  <a:pt x="3166169" y="1426162"/>
                </a:lnTo>
                <a:lnTo>
                  <a:pt x="3165090" y="1426162"/>
                </a:lnTo>
                <a:lnTo>
                  <a:pt x="3161853" y="1425083"/>
                </a:lnTo>
                <a:cubicBezTo>
                  <a:pt x="3159695" y="1425083"/>
                  <a:pt x="3153535" y="1432636"/>
                  <a:pt x="3143375" y="1447742"/>
                </a:cubicBezTo>
                <a:cubicBezTo>
                  <a:pt x="3137799" y="1447742"/>
                  <a:pt x="3132404" y="1450979"/>
                  <a:pt x="3127190" y="1457453"/>
                </a:cubicBezTo>
                <a:cubicBezTo>
                  <a:pt x="3115500" y="1460870"/>
                  <a:pt x="3109386" y="1464826"/>
                  <a:pt x="3108846" y="1469322"/>
                </a:cubicBezTo>
                <a:lnTo>
                  <a:pt x="3095898" y="1474717"/>
                </a:lnTo>
                <a:lnTo>
                  <a:pt x="3093740" y="1469322"/>
                </a:lnTo>
                <a:cubicBezTo>
                  <a:pt x="3096977" y="1459971"/>
                  <a:pt x="3102732" y="1449900"/>
                  <a:pt x="3111004" y="1439110"/>
                </a:cubicBezTo>
                <a:cubicBezTo>
                  <a:pt x="3114961" y="1424184"/>
                  <a:pt x="3118917" y="1415552"/>
                  <a:pt x="3122874" y="1413214"/>
                </a:cubicBezTo>
                <a:lnTo>
                  <a:pt x="3123953" y="1407819"/>
                </a:lnTo>
                <a:lnTo>
                  <a:pt x="3123953" y="1388397"/>
                </a:lnTo>
                <a:lnTo>
                  <a:pt x="3122874" y="1383002"/>
                </a:lnTo>
                <a:lnTo>
                  <a:pt x="3127190" y="1380844"/>
                </a:lnTo>
                <a:lnTo>
                  <a:pt x="3145533" y="1381923"/>
                </a:lnTo>
                <a:lnTo>
                  <a:pt x="3148770" y="1380844"/>
                </a:lnTo>
                <a:lnTo>
                  <a:pt x="3154165" y="1384081"/>
                </a:lnTo>
                <a:lnTo>
                  <a:pt x="3159695" y="1379765"/>
                </a:lnTo>
                <a:cubicBezTo>
                  <a:pt x="3172643" y="1380664"/>
                  <a:pt x="3179117" y="1382463"/>
                  <a:pt x="3179117" y="1385160"/>
                </a:cubicBezTo>
                <a:lnTo>
                  <a:pt x="3181275" y="1385160"/>
                </a:lnTo>
                <a:lnTo>
                  <a:pt x="3181275" y="1384081"/>
                </a:lnTo>
                <a:lnTo>
                  <a:pt x="3180196" y="1380844"/>
                </a:lnTo>
                <a:lnTo>
                  <a:pt x="3188828" y="1378686"/>
                </a:lnTo>
                <a:lnTo>
                  <a:pt x="3193144" y="1378686"/>
                </a:lnTo>
                <a:cubicBezTo>
                  <a:pt x="3205192" y="1382283"/>
                  <a:pt x="3215263" y="1384081"/>
                  <a:pt x="3223356" y="1384081"/>
                </a:cubicBezTo>
                <a:lnTo>
                  <a:pt x="3230909" y="1377607"/>
                </a:lnTo>
                <a:cubicBezTo>
                  <a:pt x="3234505" y="1377607"/>
                  <a:pt x="3236304" y="1373651"/>
                  <a:pt x="3236304" y="1365738"/>
                </a:cubicBezTo>
                <a:lnTo>
                  <a:pt x="3226593" y="1365738"/>
                </a:lnTo>
                <a:cubicBezTo>
                  <a:pt x="3221557" y="1365738"/>
                  <a:pt x="3217601" y="1365018"/>
                  <a:pt x="3214724" y="1363580"/>
                </a:cubicBezTo>
                <a:cubicBezTo>
                  <a:pt x="3207710" y="1365738"/>
                  <a:pt x="3200516" y="1366817"/>
                  <a:pt x="3193144" y="1366817"/>
                </a:cubicBezTo>
                <a:lnTo>
                  <a:pt x="3176959" y="1362501"/>
                </a:lnTo>
                <a:lnTo>
                  <a:pt x="3168327" y="1364659"/>
                </a:lnTo>
                <a:lnTo>
                  <a:pt x="3167248" y="1364659"/>
                </a:lnTo>
                <a:lnTo>
                  <a:pt x="3161853" y="1363580"/>
                </a:lnTo>
                <a:lnTo>
                  <a:pt x="3157537" y="1366817"/>
                </a:lnTo>
                <a:lnTo>
                  <a:pt x="3153086" y="1365738"/>
                </a:lnTo>
                <a:lnTo>
                  <a:pt x="3147691" y="1366817"/>
                </a:lnTo>
                <a:cubicBezTo>
                  <a:pt x="3133304" y="1363400"/>
                  <a:pt x="3126111" y="1360882"/>
                  <a:pt x="3126111" y="1359264"/>
                </a:cubicBezTo>
                <a:lnTo>
                  <a:pt x="3126111" y="1356971"/>
                </a:lnTo>
                <a:lnTo>
                  <a:pt x="3128269" y="1354813"/>
                </a:lnTo>
                <a:lnTo>
                  <a:pt x="3136901" y="1354813"/>
                </a:lnTo>
                <a:lnTo>
                  <a:pt x="3136901" y="1353734"/>
                </a:lnTo>
                <a:lnTo>
                  <a:pt x="3133664" y="1349418"/>
                </a:lnTo>
                <a:lnTo>
                  <a:pt x="3133664" y="1348339"/>
                </a:lnTo>
                <a:cubicBezTo>
                  <a:pt x="3136541" y="1345282"/>
                  <a:pt x="3137980" y="1342405"/>
                  <a:pt x="3137980" y="1339707"/>
                </a:cubicBezTo>
                <a:cubicBezTo>
                  <a:pt x="3137980" y="1331794"/>
                  <a:pt x="3136541" y="1327838"/>
                  <a:pt x="3133664" y="1327838"/>
                </a:cubicBezTo>
                <a:lnTo>
                  <a:pt x="3127190" y="1329996"/>
                </a:lnTo>
                <a:lnTo>
                  <a:pt x="3122874" y="1329996"/>
                </a:lnTo>
                <a:lnTo>
                  <a:pt x="3120716" y="1337549"/>
                </a:lnTo>
                <a:lnTo>
                  <a:pt x="3121795" y="1347260"/>
                </a:lnTo>
                <a:cubicBezTo>
                  <a:pt x="3116939" y="1348699"/>
                  <a:pt x="3112982" y="1351936"/>
                  <a:pt x="3109925" y="1356971"/>
                </a:cubicBezTo>
                <a:lnTo>
                  <a:pt x="3113163" y="1367896"/>
                </a:lnTo>
                <a:lnTo>
                  <a:pt x="3113163" y="1380844"/>
                </a:lnTo>
                <a:lnTo>
                  <a:pt x="3117479" y="1406740"/>
                </a:lnTo>
                <a:cubicBezTo>
                  <a:pt x="3115680" y="1411416"/>
                  <a:pt x="3113882" y="1413933"/>
                  <a:pt x="3112083" y="1414293"/>
                </a:cubicBezTo>
                <a:lnTo>
                  <a:pt x="3107767" y="1414293"/>
                </a:lnTo>
                <a:cubicBezTo>
                  <a:pt x="3103451" y="1414293"/>
                  <a:pt x="3097697" y="1412854"/>
                  <a:pt x="3090503" y="1409977"/>
                </a:cubicBezTo>
                <a:lnTo>
                  <a:pt x="3089424" y="1409977"/>
                </a:lnTo>
                <a:lnTo>
                  <a:pt x="3087266" y="1429399"/>
                </a:lnTo>
                <a:lnTo>
                  <a:pt x="3090503" y="1452058"/>
                </a:lnTo>
                <a:lnTo>
                  <a:pt x="3088345" y="1476875"/>
                </a:lnTo>
                <a:lnTo>
                  <a:pt x="3088345" y="1479033"/>
                </a:lnTo>
                <a:lnTo>
                  <a:pt x="3079713" y="1488744"/>
                </a:lnTo>
                <a:lnTo>
                  <a:pt x="3073239" y="1487665"/>
                </a:lnTo>
                <a:lnTo>
                  <a:pt x="3065686" y="1490902"/>
                </a:lnTo>
                <a:cubicBezTo>
                  <a:pt x="3053817" y="1484968"/>
                  <a:pt x="3047343" y="1481011"/>
                  <a:pt x="3046264" y="1479033"/>
                </a:cubicBezTo>
                <a:lnTo>
                  <a:pt x="3046264" y="1463927"/>
                </a:lnTo>
                <a:lnTo>
                  <a:pt x="3047343" y="1459611"/>
                </a:lnTo>
                <a:lnTo>
                  <a:pt x="3043027" y="1443426"/>
                </a:lnTo>
                <a:cubicBezTo>
                  <a:pt x="3044466" y="1443426"/>
                  <a:pt x="3045185" y="1440549"/>
                  <a:pt x="3045185" y="1434794"/>
                </a:cubicBezTo>
                <a:cubicBezTo>
                  <a:pt x="3047343" y="1434075"/>
                  <a:pt x="3048422" y="1431917"/>
                  <a:pt x="3048422" y="1428320"/>
                </a:cubicBezTo>
                <a:lnTo>
                  <a:pt x="3048422" y="1424004"/>
                </a:lnTo>
                <a:lnTo>
                  <a:pt x="3045185" y="1407819"/>
                </a:lnTo>
                <a:lnTo>
                  <a:pt x="3045185" y="1393792"/>
                </a:lnTo>
                <a:lnTo>
                  <a:pt x="3050580" y="1388397"/>
                </a:lnTo>
                <a:lnTo>
                  <a:pt x="3050580" y="1387318"/>
                </a:lnTo>
                <a:lnTo>
                  <a:pt x="3049501" y="1387318"/>
                </a:lnTo>
                <a:cubicBezTo>
                  <a:pt x="3046804" y="1387318"/>
                  <a:pt x="3043926" y="1389116"/>
                  <a:pt x="3040869" y="1392713"/>
                </a:cubicBezTo>
                <a:cubicBezTo>
                  <a:pt x="3036553" y="1397029"/>
                  <a:pt x="3032956" y="1399187"/>
                  <a:pt x="3030079" y="1399187"/>
                </a:cubicBezTo>
                <a:lnTo>
                  <a:pt x="3025763" y="1399187"/>
                </a:lnTo>
                <a:lnTo>
                  <a:pt x="3023605" y="1397029"/>
                </a:lnTo>
                <a:lnTo>
                  <a:pt x="3023605" y="1395950"/>
                </a:lnTo>
                <a:lnTo>
                  <a:pt x="3036553" y="1377607"/>
                </a:lnTo>
                <a:cubicBezTo>
                  <a:pt x="3040509" y="1377607"/>
                  <a:pt x="3044106" y="1372212"/>
                  <a:pt x="3047343" y="1361422"/>
                </a:cubicBezTo>
                <a:lnTo>
                  <a:pt x="3046264" y="1356971"/>
                </a:lnTo>
                <a:cubicBezTo>
                  <a:pt x="3046264" y="1355353"/>
                  <a:pt x="3049141" y="1351756"/>
                  <a:pt x="3054896" y="1346181"/>
                </a:cubicBezTo>
                <a:lnTo>
                  <a:pt x="3054896" y="1334312"/>
                </a:lnTo>
                <a:cubicBezTo>
                  <a:pt x="3054896" y="1333053"/>
                  <a:pt x="3056694" y="1331974"/>
                  <a:pt x="3060291" y="1331075"/>
                </a:cubicBezTo>
                <a:cubicBezTo>
                  <a:pt x="3060291" y="1323162"/>
                  <a:pt x="3062089" y="1318127"/>
                  <a:pt x="3065686" y="1315969"/>
                </a:cubicBezTo>
                <a:lnTo>
                  <a:pt x="3063528" y="1307337"/>
                </a:lnTo>
                <a:lnTo>
                  <a:pt x="3063528" y="1298705"/>
                </a:lnTo>
                <a:lnTo>
                  <a:pt x="3067844" y="1292231"/>
                </a:lnTo>
                <a:lnTo>
                  <a:pt x="3066765" y="1288994"/>
                </a:lnTo>
                <a:lnTo>
                  <a:pt x="3063528" y="1288994"/>
                </a:lnTo>
                <a:cubicBezTo>
                  <a:pt x="3060831" y="1291152"/>
                  <a:pt x="3058313" y="1292231"/>
                  <a:pt x="3055975" y="1292231"/>
                </a:cubicBezTo>
                <a:lnTo>
                  <a:pt x="3050580" y="1291152"/>
                </a:lnTo>
                <a:lnTo>
                  <a:pt x="3044106" y="1292231"/>
                </a:lnTo>
                <a:lnTo>
                  <a:pt x="3043027" y="1292231"/>
                </a:lnTo>
                <a:cubicBezTo>
                  <a:pt x="3033675" y="1289354"/>
                  <a:pt x="3029000" y="1286836"/>
                  <a:pt x="3029000" y="1284678"/>
                </a:cubicBezTo>
                <a:lnTo>
                  <a:pt x="3027921" y="1280362"/>
                </a:lnTo>
                <a:lnTo>
                  <a:pt x="3029000" y="1279283"/>
                </a:lnTo>
                <a:lnTo>
                  <a:pt x="3031158" y="1279283"/>
                </a:lnTo>
                <a:cubicBezTo>
                  <a:pt x="3034215" y="1281441"/>
                  <a:pt x="3037093" y="1282520"/>
                  <a:pt x="3039790" y="1282520"/>
                </a:cubicBezTo>
                <a:lnTo>
                  <a:pt x="3046264" y="1264177"/>
                </a:lnTo>
                <a:lnTo>
                  <a:pt x="3046264" y="1252308"/>
                </a:lnTo>
                <a:lnTo>
                  <a:pt x="3048422" y="1250150"/>
                </a:lnTo>
                <a:lnTo>
                  <a:pt x="3049501" y="1253387"/>
                </a:lnTo>
                <a:lnTo>
                  <a:pt x="3051659" y="1251229"/>
                </a:lnTo>
                <a:cubicBezTo>
                  <a:pt x="3047343" y="1248172"/>
                  <a:pt x="3045185" y="1242058"/>
                  <a:pt x="3045185" y="1232886"/>
                </a:cubicBezTo>
                <a:lnTo>
                  <a:pt x="3044106" y="1229649"/>
                </a:lnTo>
                <a:close/>
                <a:moveTo>
                  <a:pt x="5072898" y="1224929"/>
                </a:moveTo>
                <a:lnTo>
                  <a:pt x="5079372" y="1226008"/>
                </a:lnTo>
                <a:lnTo>
                  <a:pt x="5094478" y="1224929"/>
                </a:lnTo>
                <a:lnTo>
                  <a:pt x="5095557" y="1224929"/>
                </a:lnTo>
                <a:cubicBezTo>
                  <a:pt x="5104190" y="1224929"/>
                  <a:pt x="5108506" y="1227447"/>
                  <a:pt x="5108506" y="1232482"/>
                </a:cubicBezTo>
                <a:lnTo>
                  <a:pt x="5111743" y="1232482"/>
                </a:lnTo>
                <a:cubicBezTo>
                  <a:pt x="5114440" y="1230324"/>
                  <a:pt x="5117677" y="1229245"/>
                  <a:pt x="5121454" y="1229245"/>
                </a:cubicBezTo>
                <a:cubicBezTo>
                  <a:pt x="5127029" y="1229245"/>
                  <a:pt x="5130670" y="1231043"/>
                  <a:pt x="5132378" y="1234640"/>
                </a:cubicBezTo>
                <a:lnTo>
                  <a:pt x="5132378" y="1241114"/>
                </a:lnTo>
                <a:cubicBezTo>
                  <a:pt x="5132378" y="1243272"/>
                  <a:pt x="5129456" y="1244711"/>
                  <a:pt x="5123612" y="1245430"/>
                </a:cubicBezTo>
                <a:lnTo>
                  <a:pt x="5121454" y="1240035"/>
                </a:lnTo>
                <a:lnTo>
                  <a:pt x="5119296" y="1240035"/>
                </a:lnTo>
                <a:lnTo>
                  <a:pt x="5119296" y="1246509"/>
                </a:lnTo>
                <a:cubicBezTo>
                  <a:pt x="5119296" y="1252084"/>
                  <a:pt x="5120734" y="1255321"/>
                  <a:pt x="5123612" y="1256220"/>
                </a:cubicBezTo>
                <a:lnTo>
                  <a:pt x="5124691" y="1256220"/>
                </a:lnTo>
                <a:lnTo>
                  <a:pt x="5137774" y="1245430"/>
                </a:lnTo>
                <a:cubicBezTo>
                  <a:pt x="5149643" y="1245430"/>
                  <a:pt x="5157915" y="1253028"/>
                  <a:pt x="5162591" y="1268224"/>
                </a:cubicBezTo>
                <a:lnTo>
                  <a:pt x="5162591" y="1269303"/>
                </a:lnTo>
                <a:lnTo>
                  <a:pt x="5158275" y="1268224"/>
                </a:lnTo>
                <a:lnTo>
                  <a:pt x="5149643" y="1271461"/>
                </a:lnTo>
                <a:lnTo>
                  <a:pt x="5141011" y="1271461"/>
                </a:lnTo>
                <a:cubicBezTo>
                  <a:pt x="5136695" y="1271461"/>
                  <a:pt x="5134537" y="1270023"/>
                  <a:pt x="5134537" y="1267145"/>
                </a:cubicBezTo>
                <a:lnTo>
                  <a:pt x="5130086" y="1273619"/>
                </a:lnTo>
                <a:lnTo>
                  <a:pt x="5138853" y="1273619"/>
                </a:lnTo>
                <a:cubicBezTo>
                  <a:pt x="5145327" y="1274698"/>
                  <a:pt x="5148564" y="1277575"/>
                  <a:pt x="5148564" y="1282251"/>
                </a:cubicBezTo>
                <a:cubicBezTo>
                  <a:pt x="5148564" y="1285848"/>
                  <a:pt x="5142764" y="1290883"/>
                  <a:pt x="5131165" y="1297357"/>
                </a:cubicBezTo>
                <a:cubicBezTo>
                  <a:pt x="5129906" y="1302392"/>
                  <a:pt x="5127748" y="1304910"/>
                  <a:pt x="5124691" y="1304910"/>
                </a:cubicBezTo>
                <a:lnTo>
                  <a:pt x="5125770" y="1310305"/>
                </a:lnTo>
                <a:lnTo>
                  <a:pt x="5124691" y="1311384"/>
                </a:lnTo>
                <a:lnTo>
                  <a:pt x="5123612" y="1310305"/>
                </a:lnTo>
                <a:lnTo>
                  <a:pt x="5118217" y="1310305"/>
                </a:lnTo>
                <a:lnTo>
                  <a:pt x="5116059" y="1312463"/>
                </a:lnTo>
                <a:lnTo>
                  <a:pt x="5120375" y="1313542"/>
                </a:lnTo>
                <a:lnTo>
                  <a:pt x="5124691" y="1312463"/>
                </a:lnTo>
                <a:lnTo>
                  <a:pt x="5127928" y="1315700"/>
                </a:lnTo>
                <a:lnTo>
                  <a:pt x="5132378" y="1314621"/>
                </a:lnTo>
                <a:lnTo>
                  <a:pt x="5133457" y="1315700"/>
                </a:lnTo>
                <a:lnTo>
                  <a:pt x="5134537" y="1312463"/>
                </a:lnTo>
                <a:lnTo>
                  <a:pt x="5133457" y="1311384"/>
                </a:lnTo>
                <a:lnTo>
                  <a:pt x="5133457" y="1309226"/>
                </a:lnTo>
                <a:cubicBezTo>
                  <a:pt x="5138673" y="1302212"/>
                  <a:pt x="5144068" y="1296458"/>
                  <a:pt x="5149643" y="1291962"/>
                </a:cubicBezTo>
                <a:lnTo>
                  <a:pt x="5150722" y="1291962"/>
                </a:lnTo>
                <a:cubicBezTo>
                  <a:pt x="5158994" y="1291962"/>
                  <a:pt x="5167626" y="1299515"/>
                  <a:pt x="5176618" y="1314621"/>
                </a:cubicBezTo>
                <a:lnTo>
                  <a:pt x="5176618" y="1315700"/>
                </a:lnTo>
                <a:lnTo>
                  <a:pt x="5178776" y="1315700"/>
                </a:lnTo>
                <a:cubicBezTo>
                  <a:pt x="5180934" y="1315160"/>
                  <a:pt x="5182013" y="1312283"/>
                  <a:pt x="5182013" y="1307068"/>
                </a:cubicBezTo>
                <a:lnTo>
                  <a:pt x="5182013" y="1305989"/>
                </a:lnTo>
                <a:cubicBezTo>
                  <a:pt x="5179136" y="1305989"/>
                  <a:pt x="5177697" y="1303831"/>
                  <a:pt x="5177697" y="1299515"/>
                </a:cubicBezTo>
                <a:lnTo>
                  <a:pt x="5177697" y="1298436"/>
                </a:lnTo>
                <a:lnTo>
                  <a:pt x="5184171" y="1288725"/>
                </a:lnTo>
                <a:lnTo>
                  <a:pt x="5182013" y="1282251"/>
                </a:lnTo>
                <a:lnTo>
                  <a:pt x="5184171" y="1276856"/>
                </a:lnTo>
                <a:lnTo>
                  <a:pt x="5183092" y="1275777"/>
                </a:lnTo>
                <a:lnTo>
                  <a:pt x="5183092" y="1274698"/>
                </a:lnTo>
                <a:cubicBezTo>
                  <a:pt x="5183631" y="1253028"/>
                  <a:pt x="5185070" y="1242193"/>
                  <a:pt x="5187408" y="1242193"/>
                </a:cubicBezTo>
                <a:lnTo>
                  <a:pt x="5186329" y="1231403"/>
                </a:lnTo>
                <a:cubicBezTo>
                  <a:pt x="5186329" y="1227087"/>
                  <a:pt x="5191409" y="1224929"/>
                  <a:pt x="5201570" y="1224929"/>
                </a:cubicBezTo>
                <a:cubicBezTo>
                  <a:pt x="5209842" y="1232482"/>
                  <a:pt x="5218115" y="1236438"/>
                  <a:pt x="5226387" y="1236798"/>
                </a:cubicBezTo>
                <a:lnTo>
                  <a:pt x="5227466" y="1241114"/>
                </a:lnTo>
                <a:lnTo>
                  <a:pt x="5226387" y="1242193"/>
                </a:lnTo>
                <a:lnTo>
                  <a:pt x="5231782" y="1244351"/>
                </a:lnTo>
                <a:lnTo>
                  <a:pt x="5231782" y="1245430"/>
                </a:lnTo>
                <a:cubicBezTo>
                  <a:pt x="5230343" y="1247049"/>
                  <a:pt x="5228545" y="1253208"/>
                  <a:pt x="5226387" y="1263908"/>
                </a:cubicBezTo>
                <a:lnTo>
                  <a:pt x="5224229" y="1263908"/>
                </a:lnTo>
                <a:lnTo>
                  <a:pt x="5224229" y="1271461"/>
                </a:lnTo>
                <a:lnTo>
                  <a:pt x="5218834" y="1289804"/>
                </a:lnTo>
                <a:lnTo>
                  <a:pt x="5218834" y="1290883"/>
                </a:lnTo>
                <a:lnTo>
                  <a:pt x="5229624" y="1289804"/>
                </a:lnTo>
                <a:lnTo>
                  <a:pt x="5238256" y="1294120"/>
                </a:lnTo>
                <a:lnTo>
                  <a:pt x="5252283" y="1289804"/>
                </a:lnTo>
                <a:lnTo>
                  <a:pt x="5253362" y="1290883"/>
                </a:lnTo>
                <a:lnTo>
                  <a:pt x="5255520" y="1290883"/>
                </a:lnTo>
                <a:lnTo>
                  <a:pt x="5255520" y="1289804"/>
                </a:lnTo>
                <a:cubicBezTo>
                  <a:pt x="5253362" y="1289804"/>
                  <a:pt x="5252283" y="1289085"/>
                  <a:pt x="5252283" y="1287646"/>
                </a:cubicBezTo>
                <a:lnTo>
                  <a:pt x="5252283" y="1286567"/>
                </a:lnTo>
                <a:lnTo>
                  <a:pt x="5264152" y="1268224"/>
                </a:lnTo>
                <a:lnTo>
                  <a:pt x="5265366" y="1268224"/>
                </a:lnTo>
                <a:cubicBezTo>
                  <a:pt x="5267524" y="1268224"/>
                  <a:pt x="5272919" y="1271461"/>
                  <a:pt x="5281551" y="1277935"/>
                </a:cubicBezTo>
                <a:lnTo>
                  <a:pt x="5284788" y="1279014"/>
                </a:lnTo>
                <a:lnTo>
                  <a:pt x="5288025" y="1277935"/>
                </a:lnTo>
                <a:cubicBezTo>
                  <a:pt x="5292341" y="1284049"/>
                  <a:pt x="5294499" y="1288365"/>
                  <a:pt x="5294499" y="1290883"/>
                </a:cubicBezTo>
                <a:lnTo>
                  <a:pt x="5294499" y="1293041"/>
                </a:lnTo>
                <a:lnTo>
                  <a:pt x="5288025" y="1299515"/>
                </a:lnTo>
                <a:lnTo>
                  <a:pt x="5284788" y="1296278"/>
                </a:lnTo>
                <a:lnTo>
                  <a:pt x="5284788" y="1297357"/>
                </a:lnTo>
                <a:lnTo>
                  <a:pt x="5285867" y="1300594"/>
                </a:lnTo>
                <a:lnTo>
                  <a:pt x="5279393" y="1305989"/>
                </a:lnTo>
                <a:cubicBezTo>
                  <a:pt x="5272020" y="1303291"/>
                  <a:pt x="5264781" y="1298616"/>
                  <a:pt x="5257678" y="1291962"/>
                </a:cubicBezTo>
                <a:lnTo>
                  <a:pt x="5257678" y="1293041"/>
                </a:lnTo>
                <a:lnTo>
                  <a:pt x="5261994" y="1300594"/>
                </a:lnTo>
                <a:lnTo>
                  <a:pt x="5263073" y="1299515"/>
                </a:lnTo>
                <a:lnTo>
                  <a:pt x="5264152" y="1299515"/>
                </a:lnTo>
                <a:cubicBezTo>
                  <a:pt x="5265321" y="1299515"/>
                  <a:pt x="5266445" y="1300954"/>
                  <a:pt x="5267524" y="1303831"/>
                </a:cubicBezTo>
                <a:lnTo>
                  <a:pt x="5268603" y="1302752"/>
                </a:lnTo>
                <a:lnTo>
                  <a:pt x="5269682" y="1302752"/>
                </a:lnTo>
                <a:lnTo>
                  <a:pt x="5280472" y="1310305"/>
                </a:lnTo>
                <a:cubicBezTo>
                  <a:pt x="5276695" y="1341326"/>
                  <a:pt x="5272739" y="1356837"/>
                  <a:pt x="5268603" y="1356837"/>
                </a:cubicBezTo>
                <a:lnTo>
                  <a:pt x="5268603" y="1357916"/>
                </a:lnTo>
                <a:lnTo>
                  <a:pt x="5269682" y="1362232"/>
                </a:lnTo>
                <a:lnTo>
                  <a:pt x="5265366" y="1368706"/>
                </a:lnTo>
                <a:lnTo>
                  <a:pt x="5266445" y="1377338"/>
                </a:lnTo>
                <a:lnTo>
                  <a:pt x="5253362" y="1413079"/>
                </a:lnTo>
                <a:cubicBezTo>
                  <a:pt x="5253362" y="1414518"/>
                  <a:pt x="5255520" y="1415957"/>
                  <a:pt x="5259836" y="1417396"/>
                </a:cubicBezTo>
                <a:cubicBezTo>
                  <a:pt x="5259836" y="1420273"/>
                  <a:pt x="5263477" y="1421711"/>
                  <a:pt x="5270761" y="1421711"/>
                </a:cubicBezTo>
                <a:cubicBezTo>
                  <a:pt x="5271300" y="1424050"/>
                  <a:pt x="5276695" y="1427287"/>
                  <a:pt x="5286946" y="1431423"/>
                </a:cubicBezTo>
                <a:cubicBezTo>
                  <a:pt x="5293959" y="1436458"/>
                  <a:pt x="5297556" y="1439695"/>
                  <a:pt x="5297736" y="1441134"/>
                </a:cubicBezTo>
                <a:lnTo>
                  <a:pt x="5297736" y="1442213"/>
                </a:lnTo>
                <a:lnTo>
                  <a:pt x="5275077" y="1485508"/>
                </a:lnTo>
                <a:lnTo>
                  <a:pt x="5273998" y="1485508"/>
                </a:lnTo>
                <a:cubicBezTo>
                  <a:pt x="5271480" y="1485508"/>
                  <a:pt x="5262803" y="1479753"/>
                  <a:pt x="5247967" y="1468243"/>
                </a:cubicBezTo>
                <a:cubicBezTo>
                  <a:pt x="5232861" y="1465366"/>
                  <a:pt x="5225308" y="1461006"/>
                  <a:pt x="5225308" y="1455161"/>
                </a:cubicBezTo>
                <a:lnTo>
                  <a:pt x="5220992" y="1453003"/>
                </a:lnTo>
                <a:cubicBezTo>
                  <a:pt x="5209123" y="1458128"/>
                  <a:pt x="5200446" y="1463927"/>
                  <a:pt x="5194961" y="1470401"/>
                </a:cubicBezTo>
                <a:cubicBezTo>
                  <a:pt x="5181833" y="1476336"/>
                  <a:pt x="5172122" y="1482451"/>
                  <a:pt x="5165828" y="1488745"/>
                </a:cubicBezTo>
                <a:lnTo>
                  <a:pt x="5161512" y="1489823"/>
                </a:lnTo>
                <a:lnTo>
                  <a:pt x="5146406" y="1486587"/>
                </a:lnTo>
                <a:lnTo>
                  <a:pt x="5139932" y="1488745"/>
                </a:lnTo>
                <a:lnTo>
                  <a:pt x="5138853" y="1487665"/>
                </a:lnTo>
                <a:lnTo>
                  <a:pt x="5138853" y="1486587"/>
                </a:lnTo>
                <a:cubicBezTo>
                  <a:pt x="5144607" y="1486227"/>
                  <a:pt x="5147485" y="1484069"/>
                  <a:pt x="5147485" y="1480113"/>
                </a:cubicBezTo>
                <a:cubicBezTo>
                  <a:pt x="5153060" y="1474358"/>
                  <a:pt x="5162411" y="1467884"/>
                  <a:pt x="5175539" y="1460691"/>
                </a:cubicBezTo>
                <a:cubicBezTo>
                  <a:pt x="5185610" y="1448193"/>
                  <a:pt x="5193567" y="1441673"/>
                  <a:pt x="5199412" y="1441134"/>
                </a:cubicBezTo>
                <a:cubicBezTo>
                  <a:pt x="5200131" y="1433221"/>
                  <a:pt x="5201929" y="1429264"/>
                  <a:pt x="5204807" y="1429264"/>
                </a:cubicBezTo>
                <a:lnTo>
                  <a:pt x="5202649" y="1426027"/>
                </a:lnTo>
                <a:cubicBezTo>
                  <a:pt x="5204087" y="1426027"/>
                  <a:pt x="5204807" y="1424949"/>
                  <a:pt x="5204807" y="1422791"/>
                </a:cubicBezTo>
                <a:cubicBezTo>
                  <a:pt x="5204807" y="1417755"/>
                  <a:pt x="5204087" y="1415238"/>
                  <a:pt x="5202649" y="1415238"/>
                </a:cubicBezTo>
                <a:lnTo>
                  <a:pt x="5203728" y="1407685"/>
                </a:lnTo>
                <a:lnTo>
                  <a:pt x="5203728" y="1396895"/>
                </a:lnTo>
                <a:lnTo>
                  <a:pt x="5209123" y="1390286"/>
                </a:lnTo>
                <a:lnTo>
                  <a:pt x="5209123" y="1387049"/>
                </a:lnTo>
                <a:cubicBezTo>
                  <a:pt x="5209123" y="1385610"/>
                  <a:pt x="5208044" y="1384891"/>
                  <a:pt x="5205886" y="1384891"/>
                </a:cubicBezTo>
                <a:cubicBezTo>
                  <a:pt x="5202829" y="1384891"/>
                  <a:pt x="5200671" y="1376978"/>
                  <a:pt x="5199412" y="1361153"/>
                </a:cubicBezTo>
                <a:cubicBezTo>
                  <a:pt x="5196804" y="1361153"/>
                  <a:pt x="5194961" y="1354319"/>
                  <a:pt x="5193882" y="1340652"/>
                </a:cubicBezTo>
                <a:lnTo>
                  <a:pt x="5171223" y="1365469"/>
                </a:lnTo>
                <a:lnTo>
                  <a:pt x="5165828" y="1366548"/>
                </a:lnTo>
                <a:lnTo>
                  <a:pt x="5164749" y="1365469"/>
                </a:lnTo>
                <a:lnTo>
                  <a:pt x="5164749" y="1363311"/>
                </a:lnTo>
                <a:lnTo>
                  <a:pt x="5167986" y="1356837"/>
                </a:lnTo>
                <a:lnTo>
                  <a:pt x="5166907" y="1355758"/>
                </a:lnTo>
                <a:lnTo>
                  <a:pt x="5165828" y="1355758"/>
                </a:lnTo>
                <a:cubicBezTo>
                  <a:pt x="5162950" y="1356118"/>
                  <a:pt x="5158994" y="1359714"/>
                  <a:pt x="5153959" y="1366548"/>
                </a:cubicBezTo>
                <a:cubicBezTo>
                  <a:pt x="5151441" y="1366908"/>
                  <a:pt x="5148564" y="1369066"/>
                  <a:pt x="5145327" y="1373022"/>
                </a:cubicBezTo>
                <a:lnTo>
                  <a:pt x="5141011" y="1373022"/>
                </a:lnTo>
                <a:cubicBezTo>
                  <a:pt x="5145327" y="1376978"/>
                  <a:pt x="5147485" y="1381294"/>
                  <a:pt x="5147485" y="1385970"/>
                </a:cubicBezTo>
                <a:lnTo>
                  <a:pt x="5146406" y="1387049"/>
                </a:lnTo>
                <a:cubicBezTo>
                  <a:pt x="5146406" y="1388488"/>
                  <a:pt x="5144607" y="1389207"/>
                  <a:pt x="5141011" y="1389207"/>
                </a:cubicBezTo>
                <a:lnTo>
                  <a:pt x="5139932" y="1390286"/>
                </a:lnTo>
                <a:lnTo>
                  <a:pt x="5139932" y="1392578"/>
                </a:lnTo>
                <a:cubicBezTo>
                  <a:pt x="5140471" y="1396895"/>
                  <a:pt x="5141550" y="1399053"/>
                  <a:pt x="5143169" y="1399053"/>
                </a:cubicBezTo>
                <a:lnTo>
                  <a:pt x="5145327" y="1399053"/>
                </a:lnTo>
                <a:cubicBezTo>
                  <a:pt x="5147844" y="1391050"/>
                  <a:pt x="5151801" y="1387049"/>
                  <a:pt x="5157196" y="1387049"/>
                </a:cubicBezTo>
                <a:lnTo>
                  <a:pt x="5165828" y="1391365"/>
                </a:lnTo>
                <a:lnTo>
                  <a:pt x="5175539" y="1390286"/>
                </a:lnTo>
                <a:lnTo>
                  <a:pt x="5176618" y="1391365"/>
                </a:lnTo>
                <a:lnTo>
                  <a:pt x="5176618" y="1392578"/>
                </a:lnTo>
                <a:cubicBezTo>
                  <a:pt x="5176618" y="1395096"/>
                  <a:pt x="5171223" y="1397614"/>
                  <a:pt x="5160433" y="1400132"/>
                </a:cubicBezTo>
                <a:cubicBezTo>
                  <a:pt x="5158634" y="1403369"/>
                  <a:pt x="5152520" y="1407325"/>
                  <a:pt x="5142090" y="1412001"/>
                </a:cubicBezTo>
                <a:cubicBezTo>
                  <a:pt x="5140651" y="1418655"/>
                  <a:pt x="5139932" y="1428006"/>
                  <a:pt x="5139932" y="1440055"/>
                </a:cubicBezTo>
                <a:lnTo>
                  <a:pt x="5141011" y="1444371"/>
                </a:lnTo>
                <a:lnTo>
                  <a:pt x="5139932" y="1447608"/>
                </a:lnTo>
                <a:lnTo>
                  <a:pt x="5141011" y="1453003"/>
                </a:lnTo>
                <a:lnTo>
                  <a:pt x="5137774" y="1459612"/>
                </a:lnTo>
                <a:lnTo>
                  <a:pt x="5138853" y="1468243"/>
                </a:lnTo>
                <a:cubicBezTo>
                  <a:pt x="5138853" y="1473998"/>
                  <a:pt x="5136695" y="1476875"/>
                  <a:pt x="5132378" y="1476875"/>
                </a:cubicBezTo>
                <a:cubicBezTo>
                  <a:pt x="5126534" y="1476875"/>
                  <a:pt x="5123612" y="1479033"/>
                  <a:pt x="5123612" y="1483350"/>
                </a:cubicBezTo>
                <a:cubicBezTo>
                  <a:pt x="5119835" y="1486946"/>
                  <a:pt x="5116598" y="1488745"/>
                  <a:pt x="5113901" y="1488745"/>
                </a:cubicBezTo>
                <a:lnTo>
                  <a:pt x="5109585" y="1488745"/>
                </a:lnTo>
                <a:lnTo>
                  <a:pt x="5105269" y="1485508"/>
                </a:lnTo>
                <a:lnTo>
                  <a:pt x="5098794" y="1490903"/>
                </a:lnTo>
                <a:lnTo>
                  <a:pt x="5093399" y="1490903"/>
                </a:lnTo>
                <a:cubicBezTo>
                  <a:pt x="5086746" y="1490903"/>
                  <a:pt x="5082070" y="1489464"/>
                  <a:pt x="5079372" y="1486587"/>
                </a:cubicBezTo>
                <a:lnTo>
                  <a:pt x="5080451" y="1475797"/>
                </a:lnTo>
                <a:cubicBezTo>
                  <a:pt x="5077035" y="1463478"/>
                  <a:pt x="5072359" y="1457319"/>
                  <a:pt x="5066424" y="1457319"/>
                </a:cubicBezTo>
                <a:cubicBezTo>
                  <a:pt x="5061299" y="1453722"/>
                  <a:pt x="5058736" y="1450485"/>
                  <a:pt x="5058736" y="1447608"/>
                </a:cubicBezTo>
                <a:lnTo>
                  <a:pt x="5063052" y="1444371"/>
                </a:lnTo>
                <a:lnTo>
                  <a:pt x="5066424" y="1444371"/>
                </a:lnTo>
                <a:lnTo>
                  <a:pt x="5077214" y="1448687"/>
                </a:lnTo>
                <a:cubicBezTo>
                  <a:pt x="5089443" y="1448687"/>
                  <a:pt x="5095557" y="1445809"/>
                  <a:pt x="5095557" y="1440055"/>
                </a:cubicBezTo>
                <a:lnTo>
                  <a:pt x="5095557" y="1429264"/>
                </a:lnTo>
                <a:lnTo>
                  <a:pt x="5094478" y="1428186"/>
                </a:lnTo>
                <a:lnTo>
                  <a:pt x="5094478" y="1427106"/>
                </a:lnTo>
                <a:lnTo>
                  <a:pt x="5086925" y="1428186"/>
                </a:lnTo>
                <a:lnTo>
                  <a:pt x="5080451" y="1427106"/>
                </a:lnTo>
                <a:cubicBezTo>
                  <a:pt x="5070111" y="1429984"/>
                  <a:pt x="5062153" y="1435019"/>
                  <a:pt x="5056578" y="1442213"/>
                </a:cubicBezTo>
                <a:lnTo>
                  <a:pt x="5054420" y="1442213"/>
                </a:lnTo>
                <a:cubicBezTo>
                  <a:pt x="5045069" y="1431963"/>
                  <a:pt x="5040393" y="1423690"/>
                  <a:pt x="5040393" y="1417396"/>
                </a:cubicBezTo>
                <a:lnTo>
                  <a:pt x="5040393" y="1406606"/>
                </a:lnTo>
                <a:cubicBezTo>
                  <a:pt x="5040393" y="1403009"/>
                  <a:pt x="5037876" y="1400132"/>
                  <a:pt x="5032840" y="1397974"/>
                </a:cubicBezTo>
                <a:lnTo>
                  <a:pt x="5032840" y="1396895"/>
                </a:lnTo>
                <a:cubicBezTo>
                  <a:pt x="5045788" y="1384756"/>
                  <a:pt x="5052262" y="1376439"/>
                  <a:pt x="5052262" y="1371943"/>
                </a:cubicBezTo>
                <a:cubicBezTo>
                  <a:pt x="5057298" y="1368526"/>
                  <a:pt x="5059815" y="1364570"/>
                  <a:pt x="5059815" y="1360074"/>
                </a:cubicBezTo>
                <a:lnTo>
                  <a:pt x="5060894" y="1351442"/>
                </a:lnTo>
                <a:lnTo>
                  <a:pt x="5057657" y="1350363"/>
                </a:lnTo>
                <a:lnTo>
                  <a:pt x="5049025" y="1353600"/>
                </a:lnTo>
                <a:lnTo>
                  <a:pt x="5045788" y="1353600"/>
                </a:lnTo>
                <a:cubicBezTo>
                  <a:pt x="5044170" y="1353600"/>
                  <a:pt x="5042731" y="1351082"/>
                  <a:pt x="5041472" y="1346047"/>
                </a:cubicBezTo>
                <a:cubicBezTo>
                  <a:pt x="5042551" y="1343170"/>
                  <a:pt x="5043630" y="1341731"/>
                  <a:pt x="5044709" y="1341731"/>
                </a:cubicBezTo>
                <a:cubicBezTo>
                  <a:pt x="5046148" y="1341731"/>
                  <a:pt x="5046867" y="1343529"/>
                  <a:pt x="5046867" y="1347126"/>
                </a:cubicBezTo>
                <a:lnTo>
                  <a:pt x="5047946" y="1348205"/>
                </a:lnTo>
                <a:lnTo>
                  <a:pt x="5049025" y="1348205"/>
                </a:lnTo>
                <a:lnTo>
                  <a:pt x="5055499" y="1346047"/>
                </a:lnTo>
                <a:lnTo>
                  <a:pt x="5061973" y="1347126"/>
                </a:lnTo>
                <a:lnTo>
                  <a:pt x="5065211" y="1346047"/>
                </a:lnTo>
                <a:lnTo>
                  <a:pt x="5065211" y="1338494"/>
                </a:lnTo>
                <a:cubicBezTo>
                  <a:pt x="5069617" y="1332739"/>
                  <a:pt x="5071819" y="1327659"/>
                  <a:pt x="5071819" y="1323253"/>
                </a:cubicBezTo>
                <a:lnTo>
                  <a:pt x="5060894" y="1326625"/>
                </a:lnTo>
                <a:lnTo>
                  <a:pt x="5047946" y="1321095"/>
                </a:lnTo>
                <a:lnTo>
                  <a:pt x="5041472" y="1322174"/>
                </a:lnTo>
                <a:lnTo>
                  <a:pt x="5039314" y="1322174"/>
                </a:lnTo>
                <a:cubicBezTo>
                  <a:pt x="5036437" y="1321275"/>
                  <a:pt x="5034998" y="1318037"/>
                  <a:pt x="5034998" y="1312463"/>
                </a:cubicBezTo>
                <a:lnTo>
                  <a:pt x="5036077" y="1311384"/>
                </a:lnTo>
                <a:lnTo>
                  <a:pt x="5040393" y="1311384"/>
                </a:lnTo>
                <a:lnTo>
                  <a:pt x="5049025" y="1313542"/>
                </a:lnTo>
                <a:lnTo>
                  <a:pt x="5058736" y="1311384"/>
                </a:lnTo>
                <a:lnTo>
                  <a:pt x="5071819" y="1312463"/>
                </a:lnTo>
                <a:lnTo>
                  <a:pt x="5072898" y="1311384"/>
                </a:lnTo>
                <a:lnTo>
                  <a:pt x="5072898" y="1295199"/>
                </a:lnTo>
                <a:lnTo>
                  <a:pt x="5075056" y="1288725"/>
                </a:lnTo>
                <a:lnTo>
                  <a:pt x="5073977" y="1276856"/>
                </a:lnTo>
                <a:lnTo>
                  <a:pt x="5073977" y="1273619"/>
                </a:lnTo>
                <a:lnTo>
                  <a:pt x="5071819" y="1271461"/>
                </a:lnTo>
                <a:lnTo>
                  <a:pt x="5069661" y="1271461"/>
                </a:lnTo>
                <a:lnTo>
                  <a:pt x="5053341" y="1272540"/>
                </a:lnTo>
                <a:lnTo>
                  <a:pt x="5043630" y="1270382"/>
                </a:lnTo>
                <a:lnTo>
                  <a:pt x="5038235" y="1271461"/>
                </a:lnTo>
                <a:lnTo>
                  <a:pt x="5037156" y="1270382"/>
                </a:lnTo>
                <a:lnTo>
                  <a:pt x="5037156" y="1269303"/>
                </a:lnTo>
                <a:cubicBezTo>
                  <a:pt x="5038595" y="1262020"/>
                  <a:pt x="5041472" y="1258378"/>
                  <a:pt x="5045788" y="1258378"/>
                </a:cubicBezTo>
                <a:lnTo>
                  <a:pt x="5052262" y="1260671"/>
                </a:lnTo>
                <a:lnTo>
                  <a:pt x="5059815" y="1259592"/>
                </a:lnTo>
                <a:cubicBezTo>
                  <a:pt x="5059815" y="1261030"/>
                  <a:pt x="5063457" y="1261750"/>
                  <a:pt x="5070740" y="1261750"/>
                </a:cubicBezTo>
                <a:lnTo>
                  <a:pt x="5075056" y="1267145"/>
                </a:lnTo>
                <a:lnTo>
                  <a:pt x="5075056" y="1266066"/>
                </a:lnTo>
                <a:lnTo>
                  <a:pt x="5073977" y="1248667"/>
                </a:lnTo>
                <a:lnTo>
                  <a:pt x="5076135" y="1246509"/>
                </a:lnTo>
                <a:lnTo>
                  <a:pt x="5077214" y="1247588"/>
                </a:lnTo>
                <a:lnTo>
                  <a:pt x="5079372" y="1247588"/>
                </a:lnTo>
                <a:lnTo>
                  <a:pt x="5079372" y="1246509"/>
                </a:lnTo>
                <a:cubicBezTo>
                  <a:pt x="5075056" y="1245790"/>
                  <a:pt x="5072898" y="1244711"/>
                  <a:pt x="5072898" y="1243272"/>
                </a:cubicBezTo>
                <a:lnTo>
                  <a:pt x="5072898" y="1241114"/>
                </a:lnTo>
                <a:lnTo>
                  <a:pt x="5073977" y="1233561"/>
                </a:lnTo>
                <a:cubicBezTo>
                  <a:pt x="5071100" y="1232122"/>
                  <a:pt x="5069661" y="1229964"/>
                  <a:pt x="5069661" y="1227087"/>
                </a:cubicBezTo>
                <a:close/>
                <a:moveTo>
                  <a:pt x="1044988" y="1223983"/>
                </a:moveTo>
                <a:lnTo>
                  <a:pt x="1047282" y="1223983"/>
                </a:lnTo>
                <a:lnTo>
                  <a:pt x="1050519" y="1226142"/>
                </a:lnTo>
                <a:lnTo>
                  <a:pt x="1059286" y="1226142"/>
                </a:lnTo>
                <a:cubicBezTo>
                  <a:pt x="1061623" y="1226142"/>
                  <a:pt x="1064185" y="1227265"/>
                  <a:pt x="1066974" y="1229513"/>
                </a:cubicBezTo>
                <a:lnTo>
                  <a:pt x="1068053" y="1229513"/>
                </a:lnTo>
                <a:lnTo>
                  <a:pt x="1076820" y="1227220"/>
                </a:lnTo>
                <a:lnTo>
                  <a:pt x="1082214" y="1227220"/>
                </a:lnTo>
                <a:cubicBezTo>
                  <a:pt x="1087339" y="1227400"/>
                  <a:pt x="1089903" y="1228164"/>
                  <a:pt x="1089903" y="1229513"/>
                </a:cubicBezTo>
                <a:cubicBezTo>
                  <a:pt x="1098085" y="1228704"/>
                  <a:pt x="1103165" y="1227220"/>
                  <a:pt x="1105143" y="1225062"/>
                </a:cubicBezTo>
                <a:lnTo>
                  <a:pt x="1113911" y="1225062"/>
                </a:lnTo>
                <a:cubicBezTo>
                  <a:pt x="1130544" y="1227850"/>
                  <a:pt x="1139311" y="1230412"/>
                  <a:pt x="1140210" y="1232750"/>
                </a:cubicBezTo>
                <a:lnTo>
                  <a:pt x="1145741" y="1231671"/>
                </a:lnTo>
                <a:lnTo>
                  <a:pt x="1146819" y="1231671"/>
                </a:lnTo>
                <a:lnTo>
                  <a:pt x="1151135" y="1235987"/>
                </a:lnTo>
                <a:lnTo>
                  <a:pt x="1140210" y="1250284"/>
                </a:lnTo>
                <a:lnTo>
                  <a:pt x="1141289" y="1253521"/>
                </a:lnTo>
                <a:lnTo>
                  <a:pt x="1140210" y="1257837"/>
                </a:lnTo>
                <a:lnTo>
                  <a:pt x="1141289" y="1265525"/>
                </a:lnTo>
                <a:lnTo>
                  <a:pt x="1144526" y="1265525"/>
                </a:lnTo>
                <a:lnTo>
                  <a:pt x="1148977" y="1256758"/>
                </a:lnTo>
                <a:lnTo>
                  <a:pt x="1152214" y="1256758"/>
                </a:lnTo>
                <a:cubicBezTo>
                  <a:pt x="1154372" y="1257118"/>
                  <a:pt x="1155451" y="1260040"/>
                  <a:pt x="1155451" y="1265525"/>
                </a:cubicBezTo>
                <a:lnTo>
                  <a:pt x="1158823" y="1267683"/>
                </a:lnTo>
                <a:lnTo>
                  <a:pt x="1162060" y="1264446"/>
                </a:lnTo>
                <a:lnTo>
                  <a:pt x="1157745" y="1238145"/>
                </a:lnTo>
                <a:cubicBezTo>
                  <a:pt x="1159903" y="1235987"/>
                  <a:pt x="1162420" y="1234908"/>
                  <a:pt x="1165297" y="1234908"/>
                </a:cubicBezTo>
                <a:cubicBezTo>
                  <a:pt x="1165297" y="1232031"/>
                  <a:pt x="1166060" y="1230592"/>
                  <a:pt x="1167591" y="1230592"/>
                </a:cubicBezTo>
                <a:lnTo>
                  <a:pt x="1171906" y="1230592"/>
                </a:lnTo>
                <a:cubicBezTo>
                  <a:pt x="1175593" y="1230592"/>
                  <a:pt x="1181437" y="1233515"/>
                  <a:pt x="1189440" y="1239359"/>
                </a:cubicBezTo>
                <a:cubicBezTo>
                  <a:pt x="1194386" y="1242236"/>
                  <a:pt x="1203512" y="1243675"/>
                  <a:pt x="1216820" y="1243675"/>
                </a:cubicBezTo>
                <a:lnTo>
                  <a:pt x="1221137" y="1243675"/>
                </a:lnTo>
                <a:cubicBezTo>
                  <a:pt x="1226441" y="1243675"/>
                  <a:pt x="1233724" y="1237471"/>
                  <a:pt x="1242985" y="1225062"/>
                </a:cubicBezTo>
                <a:lnTo>
                  <a:pt x="1246358" y="1225062"/>
                </a:lnTo>
                <a:cubicBezTo>
                  <a:pt x="1249774" y="1225961"/>
                  <a:pt x="1253056" y="1229963"/>
                  <a:pt x="1256204" y="1237066"/>
                </a:cubicBezTo>
                <a:lnTo>
                  <a:pt x="1258362" y="1237066"/>
                </a:lnTo>
                <a:lnTo>
                  <a:pt x="1256204" y="1233830"/>
                </a:lnTo>
                <a:lnTo>
                  <a:pt x="1256204" y="1232750"/>
                </a:lnTo>
                <a:lnTo>
                  <a:pt x="1257283" y="1232750"/>
                </a:lnTo>
                <a:cubicBezTo>
                  <a:pt x="1266004" y="1236707"/>
                  <a:pt x="1270366" y="1240708"/>
                  <a:pt x="1270366" y="1244754"/>
                </a:cubicBezTo>
                <a:lnTo>
                  <a:pt x="1268208" y="1244754"/>
                </a:lnTo>
                <a:lnTo>
                  <a:pt x="1268208" y="1245833"/>
                </a:lnTo>
                <a:lnTo>
                  <a:pt x="1270366" y="1245833"/>
                </a:lnTo>
                <a:lnTo>
                  <a:pt x="1272524" y="1243675"/>
                </a:lnTo>
                <a:cubicBezTo>
                  <a:pt x="1274052" y="1243675"/>
                  <a:pt x="1276255" y="1246597"/>
                  <a:pt x="1279133" y="1252442"/>
                </a:cubicBezTo>
                <a:lnTo>
                  <a:pt x="1281291" y="1254600"/>
                </a:lnTo>
                <a:cubicBezTo>
                  <a:pt x="1281291" y="1257118"/>
                  <a:pt x="1275446" y="1259680"/>
                  <a:pt x="1263756" y="1262288"/>
                </a:cubicBezTo>
                <a:lnTo>
                  <a:pt x="1263756" y="1263367"/>
                </a:lnTo>
                <a:cubicBezTo>
                  <a:pt x="1263756" y="1264446"/>
                  <a:pt x="1265241" y="1265525"/>
                  <a:pt x="1268208" y="1266604"/>
                </a:cubicBezTo>
                <a:lnTo>
                  <a:pt x="1268208" y="1268897"/>
                </a:lnTo>
                <a:lnTo>
                  <a:pt x="1267129" y="1273213"/>
                </a:lnTo>
                <a:lnTo>
                  <a:pt x="1272524" y="1285217"/>
                </a:lnTo>
                <a:lnTo>
                  <a:pt x="1269287" y="1296142"/>
                </a:lnTo>
                <a:lnTo>
                  <a:pt x="1269287" y="1299514"/>
                </a:lnTo>
                <a:lnTo>
                  <a:pt x="1268208" y="1315834"/>
                </a:lnTo>
                <a:lnTo>
                  <a:pt x="1270366" y="1325679"/>
                </a:lnTo>
                <a:lnTo>
                  <a:pt x="1264970" y="1329051"/>
                </a:lnTo>
                <a:lnTo>
                  <a:pt x="1264970" y="1332288"/>
                </a:lnTo>
                <a:lnTo>
                  <a:pt x="1270366" y="1331209"/>
                </a:lnTo>
                <a:lnTo>
                  <a:pt x="1272524" y="1334446"/>
                </a:lnTo>
                <a:lnTo>
                  <a:pt x="1270366" y="1339976"/>
                </a:lnTo>
                <a:lnTo>
                  <a:pt x="1270366" y="1342134"/>
                </a:lnTo>
                <a:lnTo>
                  <a:pt x="1271444" y="1342134"/>
                </a:lnTo>
                <a:lnTo>
                  <a:pt x="1270366" y="1349822"/>
                </a:lnTo>
                <a:lnTo>
                  <a:pt x="1270366" y="1363984"/>
                </a:lnTo>
                <a:cubicBezTo>
                  <a:pt x="1270366" y="1373515"/>
                  <a:pt x="1267442" y="1378281"/>
                  <a:pt x="1261599" y="1378281"/>
                </a:cubicBezTo>
                <a:cubicBezTo>
                  <a:pt x="1266725" y="1383676"/>
                  <a:pt x="1269287" y="1387317"/>
                  <a:pt x="1269287" y="1389205"/>
                </a:cubicBezTo>
                <a:lnTo>
                  <a:pt x="1268208" y="1389205"/>
                </a:lnTo>
                <a:lnTo>
                  <a:pt x="1269287" y="1390285"/>
                </a:lnTo>
                <a:lnTo>
                  <a:pt x="1269287" y="1399051"/>
                </a:lnTo>
                <a:lnTo>
                  <a:pt x="1272524" y="1417664"/>
                </a:lnTo>
                <a:lnTo>
                  <a:pt x="1272524" y="1421980"/>
                </a:lnTo>
                <a:lnTo>
                  <a:pt x="1267129" y="1436142"/>
                </a:lnTo>
                <a:lnTo>
                  <a:pt x="1270366" y="1444909"/>
                </a:lnTo>
                <a:lnTo>
                  <a:pt x="1268208" y="1451518"/>
                </a:lnTo>
                <a:lnTo>
                  <a:pt x="1271444" y="1454755"/>
                </a:lnTo>
                <a:cubicBezTo>
                  <a:pt x="1269466" y="1468602"/>
                  <a:pt x="1267668" y="1475526"/>
                  <a:pt x="1266050" y="1475526"/>
                </a:cubicBezTo>
                <a:cubicBezTo>
                  <a:pt x="1259306" y="1482090"/>
                  <a:pt x="1254180" y="1485372"/>
                  <a:pt x="1250674" y="1485372"/>
                </a:cubicBezTo>
                <a:lnTo>
                  <a:pt x="1248516" y="1483214"/>
                </a:lnTo>
                <a:lnTo>
                  <a:pt x="1247437" y="1483214"/>
                </a:lnTo>
                <a:cubicBezTo>
                  <a:pt x="1242491" y="1488339"/>
                  <a:pt x="1237366" y="1490902"/>
                  <a:pt x="1232060" y="1490902"/>
                </a:cubicBezTo>
                <a:lnTo>
                  <a:pt x="1221137" y="1490902"/>
                </a:lnTo>
                <a:cubicBezTo>
                  <a:pt x="1217718" y="1490902"/>
                  <a:pt x="1214437" y="1481775"/>
                  <a:pt x="1211291" y="1463522"/>
                </a:cubicBezTo>
                <a:lnTo>
                  <a:pt x="1213449" y="1457048"/>
                </a:lnTo>
                <a:lnTo>
                  <a:pt x="1212370" y="1455834"/>
                </a:lnTo>
                <a:lnTo>
                  <a:pt x="1211291" y="1455834"/>
                </a:lnTo>
                <a:lnTo>
                  <a:pt x="1205896" y="1460285"/>
                </a:lnTo>
                <a:lnTo>
                  <a:pt x="1204681" y="1460285"/>
                </a:lnTo>
                <a:lnTo>
                  <a:pt x="1187283" y="1443830"/>
                </a:lnTo>
                <a:cubicBezTo>
                  <a:pt x="1188001" y="1441672"/>
                  <a:pt x="1190159" y="1440594"/>
                  <a:pt x="1193756" y="1440594"/>
                </a:cubicBezTo>
                <a:lnTo>
                  <a:pt x="1200366" y="1440594"/>
                </a:lnTo>
                <a:cubicBezTo>
                  <a:pt x="1201624" y="1442751"/>
                  <a:pt x="1208547" y="1444550"/>
                  <a:pt x="1221137" y="1445988"/>
                </a:cubicBezTo>
                <a:lnTo>
                  <a:pt x="1225587" y="1430747"/>
                </a:lnTo>
                <a:lnTo>
                  <a:pt x="1223295" y="1427510"/>
                </a:lnTo>
                <a:lnTo>
                  <a:pt x="1223295" y="1426296"/>
                </a:lnTo>
                <a:lnTo>
                  <a:pt x="1224374" y="1425217"/>
                </a:lnTo>
                <a:lnTo>
                  <a:pt x="1223295" y="1424139"/>
                </a:lnTo>
                <a:lnTo>
                  <a:pt x="1223295" y="1420902"/>
                </a:lnTo>
                <a:lnTo>
                  <a:pt x="1226666" y="1412134"/>
                </a:lnTo>
                <a:lnTo>
                  <a:pt x="1225587" y="1407819"/>
                </a:lnTo>
                <a:lnTo>
                  <a:pt x="1226666" y="1406605"/>
                </a:lnTo>
                <a:lnTo>
                  <a:pt x="1226666" y="1405526"/>
                </a:lnTo>
                <a:lnTo>
                  <a:pt x="1224374" y="1399051"/>
                </a:lnTo>
                <a:lnTo>
                  <a:pt x="1225587" y="1392443"/>
                </a:lnTo>
                <a:cubicBezTo>
                  <a:pt x="1222978" y="1382462"/>
                  <a:pt x="1220058" y="1376258"/>
                  <a:pt x="1216820" y="1373830"/>
                </a:cubicBezTo>
                <a:cubicBezTo>
                  <a:pt x="1216820" y="1369064"/>
                  <a:pt x="1218619" y="1365423"/>
                  <a:pt x="1222216" y="1362905"/>
                </a:cubicBezTo>
                <a:cubicBezTo>
                  <a:pt x="1223113" y="1354903"/>
                  <a:pt x="1225317" y="1350901"/>
                  <a:pt x="1228823" y="1350901"/>
                </a:cubicBezTo>
                <a:cubicBezTo>
                  <a:pt x="1228103" y="1343618"/>
                  <a:pt x="1227024" y="1339257"/>
                  <a:pt x="1225587" y="1337818"/>
                </a:cubicBezTo>
                <a:lnTo>
                  <a:pt x="1225587" y="1316912"/>
                </a:lnTo>
                <a:cubicBezTo>
                  <a:pt x="1225587" y="1315834"/>
                  <a:pt x="1224104" y="1314755"/>
                  <a:pt x="1221137" y="1313676"/>
                </a:cubicBezTo>
                <a:lnTo>
                  <a:pt x="1213449" y="1314755"/>
                </a:lnTo>
                <a:lnTo>
                  <a:pt x="1205896" y="1313676"/>
                </a:lnTo>
                <a:cubicBezTo>
                  <a:pt x="1202569" y="1314934"/>
                  <a:pt x="1200005" y="1317137"/>
                  <a:pt x="1198207" y="1320284"/>
                </a:cubicBezTo>
                <a:lnTo>
                  <a:pt x="1198207" y="1322442"/>
                </a:lnTo>
                <a:cubicBezTo>
                  <a:pt x="1200545" y="1322442"/>
                  <a:pt x="1202703" y="1324286"/>
                  <a:pt x="1204681" y="1327972"/>
                </a:cubicBezTo>
                <a:cubicBezTo>
                  <a:pt x="1203242" y="1335256"/>
                  <a:pt x="1200725" y="1338897"/>
                  <a:pt x="1197129" y="1338897"/>
                </a:cubicBezTo>
                <a:lnTo>
                  <a:pt x="1197129" y="1343213"/>
                </a:lnTo>
                <a:lnTo>
                  <a:pt x="1202524" y="1342134"/>
                </a:lnTo>
                <a:lnTo>
                  <a:pt x="1203602" y="1343213"/>
                </a:lnTo>
                <a:lnTo>
                  <a:pt x="1203602" y="1344292"/>
                </a:lnTo>
                <a:cubicBezTo>
                  <a:pt x="1203602" y="1350497"/>
                  <a:pt x="1202524" y="1356341"/>
                  <a:pt x="1200366" y="1361826"/>
                </a:cubicBezTo>
                <a:cubicBezTo>
                  <a:pt x="1201803" y="1365063"/>
                  <a:pt x="1203242" y="1366861"/>
                  <a:pt x="1204681" y="1367221"/>
                </a:cubicBezTo>
                <a:lnTo>
                  <a:pt x="1213449" y="1366142"/>
                </a:lnTo>
                <a:lnTo>
                  <a:pt x="1214528" y="1367221"/>
                </a:lnTo>
                <a:lnTo>
                  <a:pt x="1214528" y="1370593"/>
                </a:lnTo>
                <a:cubicBezTo>
                  <a:pt x="1214528" y="1372211"/>
                  <a:pt x="1209806" y="1374774"/>
                  <a:pt x="1200366" y="1378281"/>
                </a:cubicBezTo>
                <a:lnTo>
                  <a:pt x="1199287" y="1381518"/>
                </a:lnTo>
                <a:lnTo>
                  <a:pt x="1202524" y="1390285"/>
                </a:lnTo>
                <a:cubicBezTo>
                  <a:pt x="1198926" y="1390285"/>
                  <a:pt x="1197129" y="1395725"/>
                  <a:pt x="1197129" y="1406605"/>
                </a:cubicBezTo>
                <a:lnTo>
                  <a:pt x="1198207" y="1407819"/>
                </a:lnTo>
                <a:lnTo>
                  <a:pt x="1198207" y="1408897"/>
                </a:lnTo>
                <a:cubicBezTo>
                  <a:pt x="1192362" y="1418339"/>
                  <a:pt x="1189440" y="1425262"/>
                  <a:pt x="1189440" y="1429668"/>
                </a:cubicBezTo>
                <a:lnTo>
                  <a:pt x="1188362" y="1429668"/>
                </a:lnTo>
                <a:lnTo>
                  <a:pt x="1189440" y="1432905"/>
                </a:lnTo>
                <a:cubicBezTo>
                  <a:pt x="1185754" y="1437491"/>
                  <a:pt x="1180988" y="1446258"/>
                  <a:pt x="1175143" y="1459206"/>
                </a:cubicBezTo>
                <a:cubicBezTo>
                  <a:pt x="1171727" y="1462083"/>
                  <a:pt x="1167005" y="1464242"/>
                  <a:pt x="1160981" y="1465680"/>
                </a:cubicBezTo>
                <a:cubicBezTo>
                  <a:pt x="1156036" y="1476650"/>
                  <a:pt x="1147674" y="1482135"/>
                  <a:pt x="1135894" y="1482135"/>
                </a:cubicBezTo>
                <a:lnTo>
                  <a:pt x="1130364" y="1476740"/>
                </a:lnTo>
                <a:lnTo>
                  <a:pt x="1130364" y="1475526"/>
                </a:lnTo>
                <a:lnTo>
                  <a:pt x="1132522" y="1469052"/>
                </a:lnTo>
                <a:lnTo>
                  <a:pt x="1132522" y="1467973"/>
                </a:lnTo>
                <a:lnTo>
                  <a:pt x="1118360" y="1467973"/>
                </a:lnTo>
                <a:cubicBezTo>
                  <a:pt x="1109547" y="1464106"/>
                  <a:pt x="1105143" y="1457183"/>
                  <a:pt x="1105143" y="1447202"/>
                </a:cubicBezTo>
                <a:lnTo>
                  <a:pt x="1102986" y="1444909"/>
                </a:lnTo>
                <a:lnTo>
                  <a:pt x="1104064" y="1439514"/>
                </a:lnTo>
                <a:cubicBezTo>
                  <a:pt x="1101006" y="1436727"/>
                  <a:pt x="1098848" y="1431242"/>
                  <a:pt x="1097590" y="1423060"/>
                </a:cubicBezTo>
                <a:cubicBezTo>
                  <a:pt x="1092465" y="1421980"/>
                  <a:pt x="1089903" y="1420182"/>
                  <a:pt x="1089903" y="1417664"/>
                </a:cubicBezTo>
                <a:lnTo>
                  <a:pt x="1092061" y="1408897"/>
                </a:lnTo>
                <a:lnTo>
                  <a:pt x="1088824" y="1406605"/>
                </a:lnTo>
                <a:lnTo>
                  <a:pt x="1084373" y="1406605"/>
                </a:lnTo>
                <a:cubicBezTo>
                  <a:pt x="1081136" y="1408853"/>
                  <a:pt x="1077853" y="1409976"/>
                  <a:pt x="1074526" y="1409976"/>
                </a:cubicBezTo>
                <a:lnTo>
                  <a:pt x="1073447" y="1408897"/>
                </a:lnTo>
                <a:cubicBezTo>
                  <a:pt x="1073447" y="1411056"/>
                  <a:pt x="1072369" y="1412134"/>
                  <a:pt x="1070210" y="1412134"/>
                </a:cubicBezTo>
                <a:lnTo>
                  <a:pt x="1050519" y="1406605"/>
                </a:lnTo>
                <a:lnTo>
                  <a:pt x="1048361" y="1409976"/>
                </a:lnTo>
                <a:cubicBezTo>
                  <a:pt x="1051777" y="1412854"/>
                  <a:pt x="1057216" y="1414652"/>
                  <a:pt x="1064681" y="1415372"/>
                </a:cubicBezTo>
                <a:cubicBezTo>
                  <a:pt x="1070704" y="1420857"/>
                  <a:pt x="1076189" y="1423779"/>
                  <a:pt x="1081136" y="1424139"/>
                </a:cubicBezTo>
                <a:lnTo>
                  <a:pt x="1084373" y="1427510"/>
                </a:lnTo>
                <a:lnTo>
                  <a:pt x="1088824" y="1424139"/>
                </a:lnTo>
                <a:lnTo>
                  <a:pt x="1092061" y="1432905"/>
                </a:lnTo>
                <a:lnTo>
                  <a:pt x="1092061" y="1436142"/>
                </a:lnTo>
                <a:cubicBezTo>
                  <a:pt x="1092061" y="1437851"/>
                  <a:pt x="1088418" y="1439694"/>
                  <a:pt x="1081136" y="1441672"/>
                </a:cubicBezTo>
                <a:lnTo>
                  <a:pt x="1074526" y="1440594"/>
                </a:lnTo>
                <a:cubicBezTo>
                  <a:pt x="1072548" y="1447876"/>
                  <a:pt x="1070390" y="1451518"/>
                  <a:pt x="1068053" y="1451518"/>
                </a:cubicBezTo>
                <a:lnTo>
                  <a:pt x="1062522" y="1451518"/>
                </a:lnTo>
                <a:cubicBezTo>
                  <a:pt x="1062522" y="1458082"/>
                  <a:pt x="1059599" y="1461364"/>
                  <a:pt x="1053755" y="1461364"/>
                </a:cubicBezTo>
                <a:cubicBezTo>
                  <a:pt x="1048990" y="1468108"/>
                  <a:pt x="1042786" y="1473593"/>
                  <a:pt x="1035142" y="1477819"/>
                </a:cubicBezTo>
                <a:cubicBezTo>
                  <a:pt x="1029658" y="1485102"/>
                  <a:pt x="1023453" y="1488744"/>
                  <a:pt x="1016531" y="1488744"/>
                </a:cubicBezTo>
                <a:lnTo>
                  <a:pt x="1015451" y="1487665"/>
                </a:lnTo>
                <a:lnTo>
                  <a:pt x="1015451" y="1486586"/>
                </a:lnTo>
                <a:cubicBezTo>
                  <a:pt x="1021296" y="1477954"/>
                  <a:pt x="1026420" y="1467344"/>
                  <a:pt x="1030826" y="1454755"/>
                </a:cubicBezTo>
                <a:cubicBezTo>
                  <a:pt x="1032984" y="1454755"/>
                  <a:pt x="1035187" y="1448551"/>
                  <a:pt x="1037436" y="1436142"/>
                </a:cubicBezTo>
                <a:lnTo>
                  <a:pt x="1042830" y="1431826"/>
                </a:lnTo>
                <a:lnTo>
                  <a:pt x="1041752" y="1430747"/>
                </a:lnTo>
                <a:lnTo>
                  <a:pt x="1041752" y="1426296"/>
                </a:lnTo>
                <a:lnTo>
                  <a:pt x="1046067" y="1409976"/>
                </a:lnTo>
                <a:lnTo>
                  <a:pt x="1044988" y="1409976"/>
                </a:lnTo>
                <a:lnTo>
                  <a:pt x="1043909" y="1408897"/>
                </a:lnTo>
                <a:lnTo>
                  <a:pt x="1042830" y="1409976"/>
                </a:lnTo>
                <a:lnTo>
                  <a:pt x="1038515" y="1409976"/>
                </a:lnTo>
                <a:lnTo>
                  <a:pt x="1017744" y="1412134"/>
                </a:lnTo>
                <a:lnTo>
                  <a:pt x="1012213" y="1405526"/>
                </a:lnTo>
                <a:lnTo>
                  <a:pt x="1012213" y="1403368"/>
                </a:lnTo>
                <a:lnTo>
                  <a:pt x="1014371" y="1401209"/>
                </a:lnTo>
                <a:lnTo>
                  <a:pt x="1020980" y="1401209"/>
                </a:lnTo>
                <a:cubicBezTo>
                  <a:pt x="1020980" y="1398242"/>
                  <a:pt x="1023903" y="1396759"/>
                  <a:pt x="1029748" y="1396759"/>
                </a:cubicBezTo>
                <a:lnTo>
                  <a:pt x="1035142" y="1396759"/>
                </a:lnTo>
                <a:lnTo>
                  <a:pt x="1036220" y="1397973"/>
                </a:lnTo>
                <a:lnTo>
                  <a:pt x="1037436" y="1397973"/>
                </a:lnTo>
                <a:lnTo>
                  <a:pt x="1037436" y="1396759"/>
                </a:lnTo>
                <a:lnTo>
                  <a:pt x="1036220" y="1395680"/>
                </a:lnTo>
                <a:cubicBezTo>
                  <a:pt x="1036850" y="1389835"/>
                  <a:pt x="1037615" y="1386913"/>
                  <a:pt x="1038515" y="1386913"/>
                </a:cubicBezTo>
                <a:lnTo>
                  <a:pt x="1036220" y="1381518"/>
                </a:lnTo>
                <a:lnTo>
                  <a:pt x="1037436" y="1372751"/>
                </a:lnTo>
                <a:lnTo>
                  <a:pt x="1036220" y="1368435"/>
                </a:lnTo>
                <a:lnTo>
                  <a:pt x="1038515" y="1368435"/>
                </a:lnTo>
                <a:lnTo>
                  <a:pt x="1038515" y="1367221"/>
                </a:lnTo>
                <a:lnTo>
                  <a:pt x="1037436" y="1356296"/>
                </a:lnTo>
                <a:lnTo>
                  <a:pt x="1038515" y="1356296"/>
                </a:lnTo>
                <a:lnTo>
                  <a:pt x="1036220" y="1349822"/>
                </a:lnTo>
                <a:lnTo>
                  <a:pt x="1036220" y="1348743"/>
                </a:lnTo>
                <a:cubicBezTo>
                  <a:pt x="1036220" y="1346855"/>
                  <a:pt x="1037706" y="1345731"/>
                  <a:pt x="1040673" y="1345371"/>
                </a:cubicBezTo>
                <a:lnTo>
                  <a:pt x="1040673" y="1343213"/>
                </a:lnTo>
                <a:cubicBezTo>
                  <a:pt x="1037706" y="1340156"/>
                  <a:pt x="1036220" y="1337234"/>
                  <a:pt x="1036220" y="1334446"/>
                </a:cubicBezTo>
                <a:lnTo>
                  <a:pt x="1036220" y="1332288"/>
                </a:lnTo>
                <a:lnTo>
                  <a:pt x="1037436" y="1325679"/>
                </a:lnTo>
                <a:lnTo>
                  <a:pt x="1036220" y="1322442"/>
                </a:lnTo>
                <a:lnTo>
                  <a:pt x="1037436" y="1321363"/>
                </a:lnTo>
                <a:lnTo>
                  <a:pt x="1036220" y="1315834"/>
                </a:lnTo>
                <a:lnTo>
                  <a:pt x="1036220" y="1298435"/>
                </a:lnTo>
                <a:lnTo>
                  <a:pt x="1032984" y="1293984"/>
                </a:lnTo>
                <a:lnTo>
                  <a:pt x="1032984" y="1289668"/>
                </a:lnTo>
                <a:lnTo>
                  <a:pt x="1034063" y="1284138"/>
                </a:lnTo>
                <a:cubicBezTo>
                  <a:pt x="1023002" y="1283238"/>
                  <a:pt x="1017159" y="1281440"/>
                  <a:pt x="1016531" y="1278743"/>
                </a:cubicBezTo>
                <a:lnTo>
                  <a:pt x="1016531" y="1276450"/>
                </a:lnTo>
                <a:cubicBezTo>
                  <a:pt x="1016531" y="1274292"/>
                  <a:pt x="1020576" y="1272853"/>
                  <a:pt x="1028669" y="1272134"/>
                </a:cubicBezTo>
                <a:lnTo>
                  <a:pt x="1036220" y="1273213"/>
                </a:lnTo>
                <a:lnTo>
                  <a:pt x="1036220" y="1272134"/>
                </a:lnTo>
                <a:lnTo>
                  <a:pt x="1034063" y="1268897"/>
                </a:lnTo>
                <a:lnTo>
                  <a:pt x="1036220" y="1262288"/>
                </a:lnTo>
                <a:lnTo>
                  <a:pt x="1036220" y="1255679"/>
                </a:lnTo>
                <a:cubicBezTo>
                  <a:pt x="1036220" y="1250734"/>
                  <a:pt x="1034063" y="1242012"/>
                  <a:pt x="1029748" y="1229513"/>
                </a:cubicBezTo>
                <a:lnTo>
                  <a:pt x="1034063" y="1226142"/>
                </a:lnTo>
                <a:lnTo>
                  <a:pt x="1037436" y="1226142"/>
                </a:lnTo>
                <a:lnTo>
                  <a:pt x="1040673" y="1228299"/>
                </a:lnTo>
                <a:lnTo>
                  <a:pt x="1041752" y="1228299"/>
                </a:lnTo>
                <a:cubicBezTo>
                  <a:pt x="1043189" y="1228299"/>
                  <a:pt x="1043909" y="1227220"/>
                  <a:pt x="1043909" y="1225062"/>
                </a:cubicBezTo>
                <a:close/>
                <a:moveTo>
                  <a:pt x="6150391" y="1223716"/>
                </a:moveTo>
                <a:lnTo>
                  <a:pt x="6158079" y="1223716"/>
                </a:lnTo>
                <a:lnTo>
                  <a:pt x="6170082" y="1228032"/>
                </a:lnTo>
                <a:lnTo>
                  <a:pt x="6173319" y="1228032"/>
                </a:lnTo>
                <a:lnTo>
                  <a:pt x="6182086" y="1225874"/>
                </a:lnTo>
                <a:lnTo>
                  <a:pt x="6183165" y="1229111"/>
                </a:lnTo>
                <a:lnTo>
                  <a:pt x="6186537" y="1226953"/>
                </a:lnTo>
                <a:cubicBezTo>
                  <a:pt x="6193011" y="1226953"/>
                  <a:pt x="6196248" y="1230190"/>
                  <a:pt x="6196248" y="1236664"/>
                </a:cubicBezTo>
                <a:lnTo>
                  <a:pt x="6196248" y="1237743"/>
                </a:lnTo>
                <a:lnTo>
                  <a:pt x="6193011" y="1236664"/>
                </a:lnTo>
                <a:lnTo>
                  <a:pt x="6190853" y="1236664"/>
                </a:lnTo>
                <a:lnTo>
                  <a:pt x="6190853" y="1237743"/>
                </a:lnTo>
                <a:cubicBezTo>
                  <a:pt x="6194090" y="1238103"/>
                  <a:pt x="6197013" y="1239496"/>
                  <a:pt x="6199620" y="1241924"/>
                </a:cubicBezTo>
                <a:lnTo>
                  <a:pt x="6199620" y="1244082"/>
                </a:lnTo>
                <a:cubicBezTo>
                  <a:pt x="6195934" y="1244082"/>
                  <a:pt x="6194090" y="1245880"/>
                  <a:pt x="6194090" y="1249477"/>
                </a:cubicBezTo>
                <a:lnTo>
                  <a:pt x="6195169" y="1254872"/>
                </a:lnTo>
                <a:lnTo>
                  <a:pt x="6191932" y="1261346"/>
                </a:lnTo>
                <a:lnTo>
                  <a:pt x="6195169" y="1269843"/>
                </a:lnTo>
                <a:lnTo>
                  <a:pt x="6191932" y="1278475"/>
                </a:lnTo>
                <a:cubicBezTo>
                  <a:pt x="6192652" y="1284230"/>
                  <a:pt x="6194090" y="1287107"/>
                  <a:pt x="6196248" y="1287107"/>
                </a:cubicBezTo>
                <a:lnTo>
                  <a:pt x="6203936" y="1287107"/>
                </a:lnTo>
                <a:lnTo>
                  <a:pt x="6207173" y="1284949"/>
                </a:lnTo>
                <a:lnTo>
                  <a:pt x="6215940" y="1284949"/>
                </a:lnTo>
                <a:cubicBezTo>
                  <a:pt x="6233474" y="1281533"/>
                  <a:pt x="6242241" y="1275103"/>
                  <a:pt x="6242241" y="1265662"/>
                </a:cubicBezTo>
                <a:cubicBezTo>
                  <a:pt x="6243680" y="1265662"/>
                  <a:pt x="6244399" y="1264223"/>
                  <a:pt x="6244399" y="1261346"/>
                </a:cubicBezTo>
                <a:lnTo>
                  <a:pt x="6245478" y="1260267"/>
                </a:lnTo>
                <a:lnTo>
                  <a:pt x="6253166" y="1260267"/>
                </a:lnTo>
                <a:cubicBezTo>
                  <a:pt x="6264226" y="1273844"/>
                  <a:pt x="6270430" y="1280633"/>
                  <a:pt x="6271779" y="1280633"/>
                </a:cubicBezTo>
                <a:cubicBezTo>
                  <a:pt x="6276095" y="1280633"/>
                  <a:pt x="6281894" y="1285668"/>
                  <a:pt x="6289178" y="1295739"/>
                </a:cubicBezTo>
                <a:lnTo>
                  <a:pt x="6292549" y="1294660"/>
                </a:lnTo>
                <a:cubicBezTo>
                  <a:pt x="6295607" y="1295559"/>
                  <a:pt x="6297765" y="1297312"/>
                  <a:pt x="6299023" y="1299920"/>
                </a:cubicBezTo>
                <a:lnTo>
                  <a:pt x="6299023" y="1303157"/>
                </a:lnTo>
                <a:cubicBezTo>
                  <a:pt x="6299023" y="1311430"/>
                  <a:pt x="6288099" y="1317184"/>
                  <a:pt x="6266249" y="1320421"/>
                </a:cubicBezTo>
                <a:cubicBezTo>
                  <a:pt x="6266249" y="1325187"/>
                  <a:pt x="6261888" y="1334133"/>
                  <a:pt x="6253166" y="1347261"/>
                </a:cubicBezTo>
                <a:cubicBezTo>
                  <a:pt x="6252267" y="1349239"/>
                  <a:pt x="6246422" y="1353151"/>
                  <a:pt x="6235632" y="1358995"/>
                </a:cubicBezTo>
                <a:cubicBezTo>
                  <a:pt x="6232035" y="1360973"/>
                  <a:pt x="6227674" y="1365649"/>
                  <a:pt x="6222549" y="1373022"/>
                </a:cubicBezTo>
                <a:cubicBezTo>
                  <a:pt x="6215086" y="1373022"/>
                  <a:pt x="6210365" y="1375540"/>
                  <a:pt x="6208387" y="1380575"/>
                </a:cubicBezTo>
                <a:cubicBezTo>
                  <a:pt x="6190494" y="1390916"/>
                  <a:pt x="6180648" y="1397345"/>
                  <a:pt x="6178849" y="1399863"/>
                </a:cubicBezTo>
                <a:lnTo>
                  <a:pt x="6173319" y="1399863"/>
                </a:lnTo>
                <a:lnTo>
                  <a:pt x="6169003" y="1398783"/>
                </a:lnTo>
                <a:cubicBezTo>
                  <a:pt x="6167205" y="1400222"/>
                  <a:pt x="6163923" y="1400941"/>
                  <a:pt x="6159158" y="1400941"/>
                </a:cubicBezTo>
                <a:lnTo>
                  <a:pt x="6159158" y="1402020"/>
                </a:lnTo>
                <a:lnTo>
                  <a:pt x="6161316" y="1402020"/>
                </a:lnTo>
                <a:cubicBezTo>
                  <a:pt x="6155291" y="1408314"/>
                  <a:pt x="6148008" y="1412226"/>
                  <a:pt x="6139466" y="1413755"/>
                </a:cubicBezTo>
                <a:cubicBezTo>
                  <a:pt x="6133801" y="1413755"/>
                  <a:pt x="6130159" y="1414834"/>
                  <a:pt x="6128541" y="1416992"/>
                </a:cubicBezTo>
                <a:lnTo>
                  <a:pt x="6120853" y="1416992"/>
                </a:lnTo>
                <a:lnTo>
                  <a:pt x="6120853" y="1420228"/>
                </a:lnTo>
                <a:lnTo>
                  <a:pt x="6137308" y="1424545"/>
                </a:lnTo>
                <a:lnTo>
                  <a:pt x="6143917" y="1423466"/>
                </a:lnTo>
                <a:lnTo>
                  <a:pt x="6159158" y="1429940"/>
                </a:lnTo>
                <a:lnTo>
                  <a:pt x="6160237" y="1429940"/>
                </a:lnTo>
                <a:lnTo>
                  <a:pt x="6163474" y="1428861"/>
                </a:lnTo>
                <a:lnTo>
                  <a:pt x="6169003" y="1429940"/>
                </a:lnTo>
                <a:lnTo>
                  <a:pt x="6182086" y="1429940"/>
                </a:lnTo>
                <a:lnTo>
                  <a:pt x="6185323" y="1427782"/>
                </a:lnTo>
                <a:lnTo>
                  <a:pt x="6188695" y="1427782"/>
                </a:lnTo>
                <a:lnTo>
                  <a:pt x="6188695" y="1431018"/>
                </a:lnTo>
                <a:lnTo>
                  <a:pt x="6185323" y="1435335"/>
                </a:lnTo>
                <a:lnTo>
                  <a:pt x="6186537" y="1436413"/>
                </a:lnTo>
                <a:lnTo>
                  <a:pt x="6188695" y="1436413"/>
                </a:lnTo>
                <a:lnTo>
                  <a:pt x="6187616" y="1435335"/>
                </a:lnTo>
                <a:lnTo>
                  <a:pt x="6187616" y="1434256"/>
                </a:lnTo>
                <a:lnTo>
                  <a:pt x="6191932" y="1426703"/>
                </a:lnTo>
                <a:cubicBezTo>
                  <a:pt x="6213063" y="1426703"/>
                  <a:pt x="6225472" y="1428501"/>
                  <a:pt x="6229158" y="1432098"/>
                </a:cubicBezTo>
                <a:lnTo>
                  <a:pt x="6235632" y="1429940"/>
                </a:lnTo>
                <a:lnTo>
                  <a:pt x="6237790" y="1429940"/>
                </a:lnTo>
                <a:lnTo>
                  <a:pt x="6245478" y="1431018"/>
                </a:lnTo>
                <a:cubicBezTo>
                  <a:pt x="6245478" y="1429400"/>
                  <a:pt x="6247321" y="1428321"/>
                  <a:pt x="6251008" y="1427782"/>
                </a:cubicBezTo>
                <a:lnTo>
                  <a:pt x="6252087" y="1428861"/>
                </a:lnTo>
                <a:lnTo>
                  <a:pt x="6253166" y="1428861"/>
                </a:lnTo>
                <a:lnTo>
                  <a:pt x="6264091" y="1424545"/>
                </a:lnTo>
                <a:lnTo>
                  <a:pt x="6271779" y="1424545"/>
                </a:lnTo>
                <a:cubicBezTo>
                  <a:pt x="6273757" y="1426343"/>
                  <a:pt x="6278118" y="1427422"/>
                  <a:pt x="6284862" y="1427782"/>
                </a:cubicBezTo>
                <a:lnTo>
                  <a:pt x="6296865" y="1423466"/>
                </a:lnTo>
                <a:lnTo>
                  <a:pt x="6307790" y="1434256"/>
                </a:lnTo>
                <a:lnTo>
                  <a:pt x="6307790" y="1435335"/>
                </a:lnTo>
                <a:cubicBezTo>
                  <a:pt x="6296821" y="1442798"/>
                  <a:pt x="6291336" y="1452104"/>
                  <a:pt x="6291336" y="1463253"/>
                </a:cubicBezTo>
                <a:lnTo>
                  <a:pt x="6284862" y="1465412"/>
                </a:lnTo>
                <a:cubicBezTo>
                  <a:pt x="6284862" y="1471256"/>
                  <a:pt x="6280860" y="1475168"/>
                  <a:pt x="6272858" y="1477146"/>
                </a:cubicBezTo>
                <a:lnTo>
                  <a:pt x="6249929" y="1481462"/>
                </a:lnTo>
                <a:lnTo>
                  <a:pt x="6248715" y="1481462"/>
                </a:lnTo>
                <a:cubicBezTo>
                  <a:pt x="6244219" y="1481462"/>
                  <a:pt x="6237700" y="1479663"/>
                  <a:pt x="6229158" y="1476067"/>
                </a:cubicBezTo>
                <a:cubicBezTo>
                  <a:pt x="6218188" y="1476786"/>
                  <a:pt x="6211984" y="1477865"/>
                  <a:pt x="6210545" y="1479303"/>
                </a:cubicBezTo>
                <a:cubicBezTo>
                  <a:pt x="6206859" y="1479303"/>
                  <a:pt x="6205015" y="1478584"/>
                  <a:pt x="6205015" y="1477146"/>
                </a:cubicBezTo>
                <a:lnTo>
                  <a:pt x="6199620" y="1478225"/>
                </a:lnTo>
                <a:lnTo>
                  <a:pt x="6197462" y="1478225"/>
                </a:lnTo>
                <a:cubicBezTo>
                  <a:pt x="6187032" y="1478225"/>
                  <a:pt x="6178265" y="1476426"/>
                  <a:pt x="6171161" y="1472830"/>
                </a:cubicBezTo>
                <a:lnTo>
                  <a:pt x="6167924" y="1473909"/>
                </a:lnTo>
                <a:lnTo>
                  <a:pt x="6157000" y="1464332"/>
                </a:lnTo>
                <a:lnTo>
                  <a:pt x="6154842" y="1464332"/>
                </a:lnTo>
                <a:lnTo>
                  <a:pt x="6154842" y="1469728"/>
                </a:lnTo>
                <a:cubicBezTo>
                  <a:pt x="6154842" y="1471796"/>
                  <a:pt x="6153358" y="1472830"/>
                  <a:pt x="6150391" y="1472830"/>
                </a:cubicBezTo>
                <a:cubicBezTo>
                  <a:pt x="6148772" y="1472830"/>
                  <a:pt x="6143692" y="1468199"/>
                  <a:pt x="6135150" y="1458938"/>
                </a:cubicBezTo>
                <a:cubicBezTo>
                  <a:pt x="6124180" y="1451205"/>
                  <a:pt x="6118695" y="1446529"/>
                  <a:pt x="6118695" y="1444911"/>
                </a:cubicBezTo>
                <a:cubicBezTo>
                  <a:pt x="6113390" y="1439426"/>
                  <a:pt x="6108309" y="1429400"/>
                  <a:pt x="6103454" y="1414834"/>
                </a:cubicBezTo>
                <a:cubicBezTo>
                  <a:pt x="6102555" y="1414834"/>
                  <a:pt x="6101791" y="1410202"/>
                  <a:pt x="6101161" y="1400941"/>
                </a:cubicBezTo>
                <a:lnTo>
                  <a:pt x="6096845" y="1400941"/>
                </a:lnTo>
                <a:lnTo>
                  <a:pt x="6093608" y="1404179"/>
                </a:lnTo>
                <a:cubicBezTo>
                  <a:pt x="6097205" y="1408135"/>
                  <a:pt x="6099003" y="1412406"/>
                  <a:pt x="6099003" y="1416992"/>
                </a:cubicBezTo>
                <a:lnTo>
                  <a:pt x="6099003" y="1418070"/>
                </a:lnTo>
                <a:cubicBezTo>
                  <a:pt x="6099003" y="1423645"/>
                  <a:pt x="6096081" y="1429400"/>
                  <a:pt x="6090236" y="1435335"/>
                </a:cubicBezTo>
                <a:lnTo>
                  <a:pt x="6091450" y="1439651"/>
                </a:lnTo>
                <a:cubicBezTo>
                  <a:pt x="6089922" y="1452868"/>
                  <a:pt x="6086999" y="1462175"/>
                  <a:pt x="6082683" y="1467570"/>
                </a:cubicBezTo>
                <a:lnTo>
                  <a:pt x="6081604" y="1468649"/>
                </a:lnTo>
                <a:lnTo>
                  <a:pt x="6085920" y="1477146"/>
                </a:lnTo>
                <a:cubicBezTo>
                  <a:pt x="6082504" y="1483620"/>
                  <a:pt x="6078502" y="1486857"/>
                  <a:pt x="6073916" y="1486857"/>
                </a:cubicBezTo>
                <a:lnTo>
                  <a:pt x="6061912" y="1471886"/>
                </a:lnTo>
                <a:cubicBezTo>
                  <a:pt x="6059844" y="1471886"/>
                  <a:pt x="6053640" y="1464332"/>
                  <a:pt x="6043300" y="1449227"/>
                </a:cubicBezTo>
                <a:lnTo>
                  <a:pt x="6043300" y="1445990"/>
                </a:lnTo>
                <a:cubicBezTo>
                  <a:pt x="6049324" y="1438526"/>
                  <a:pt x="6056248" y="1432098"/>
                  <a:pt x="6064070" y="1426703"/>
                </a:cubicBezTo>
                <a:cubicBezTo>
                  <a:pt x="6067128" y="1420228"/>
                  <a:pt x="6072208" y="1416992"/>
                  <a:pt x="6079311" y="1416992"/>
                </a:cubicBezTo>
                <a:lnTo>
                  <a:pt x="6079311" y="1414834"/>
                </a:lnTo>
                <a:lnTo>
                  <a:pt x="6078232" y="1413755"/>
                </a:lnTo>
                <a:lnTo>
                  <a:pt x="6078232" y="1412811"/>
                </a:lnTo>
                <a:cubicBezTo>
                  <a:pt x="6080660" y="1407415"/>
                  <a:pt x="6084662" y="1401661"/>
                  <a:pt x="6090236" y="1395547"/>
                </a:cubicBezTo>
                <a:cubicBezTo>
                  <a:pt x="6090236" y="1390511"/>
                  <a:pt x="6093159" y="1385521"/>
                  <a:pt x="6099003" y="1380575"/>
                </a:cubicBezTo>
                <a:lnTo>
                  <a:pt x="6101161" y="1380575"/>
                </a:lnTo>
                <a:cubicBezTo>
                  <a:pt x="6105567" y="1380575"/>
                  <a:pt x="6109973" y="1389162"/>
                  <a:pt x="6114379" y="1406336"/>
                </a:cubicBezTo>
                <a:lnTo>
                  <a:pt x="6115458" y="1407415"/>
                </a:lnTo>
                <a:cubicBezTo>
                  <a:pt x="6115458" y="1409573"/>
                  <a:pt x="6116177" y="1410652"/>
                  <a:pt x="6117616" y="1410652"/>
                </a:cubicBezTo>
                <a:cubicBezTo>
                  <a:pt x="6124000" y="1409214"/>
                  <a:pt x="6129845" y="1404538"/>
                  <a:pt x="6135150" y="1396625"/>
                </a:cubicBezTo>
                <a:cubicBezTo>
                  <a:pt x="6135150" y="1393748"/>
                  <a:pt x="6138432" y="1392310"/>
                  <a:pt x="6144996" y="1392310"/>
                </a:cubicBezTo>
                <a:lnTo>
                  <a:pt x="6153628" y="1384757"/>
                </a:lnTo>
                <a:lnTo>
                  <a:pt x="6159158" y="1379497"/>
                </a:lnTo>
                <a:lnTo>
                  <a:pt x="6162395" y="1381654"/>
                </a:lnTo>
                <a:lnTo>
                  <a:pt x="6164553" y="1381654"/>
                </a:lnTo>
                <a:cubicBezTo>
                  <a:pt x="6166081" y="1381654"/>
                  <a:pt x="6166845" y="1380575"/>
                  <a:pt x="6166845" y="1378417"/>
                </a:cubicBezTo>
                <a:lnTo>
                  <a:pt x="6165766" y="1377338"/>
                </a:lnTo>
                <a:lnTo>
                  <a:pt x="6165766" y="1376260"/>
                </a:lnTo>
                <a:cubicBezTo>
                  <a:pt x="6171341" y="1367627"/>
                  <a:pt x="6176781" y="1363312"/>
                  <a:pt x="6182086" y="1363312"/>
                </a:cubicBezTo>
                <a:lnTo>
                  <a:pt x="6182086" y="1362232"/>
                </a:lnTo>
                <a:lnTo>
                  <a:pt x="6179928" y="1358995"/>
                </a:lnTo>
                <a:cubicBezTo>
                  <a:pt x="6191438" y="1341821"/>
                  <a:pt x="6199441" y="1333234"/>
                  <a:pt x="6203936" y="1333234"/>
                </a:cubicBezTo>
                <a:cubicBezTo>
                  <a:pt x="6207623" y="1333234"/>
                  <a:pt x="6209466" y="1332515"/>
                  <a:pt x="6209466" y="1331076"/>
                </a:cubicBezTo>
                <a:lnTo>
                  <a:pt x="6208387" y="1329997"/>
                </a:lnTo>
                <a:lnTo>
                  <a:pt x="6208387" y="1328918"/>
                </a:lnTo>
                <a:lnTo>
                  <a:pt x="6209466" y="1324737"/>
                </a:lnTo>
                <a:lnTo>
                  <a:pt x="6210545" y="1324737"/>
                </a:lnTo>
                <a:cubicBezTo>
                  <a:pt x="6210545" y="1326805"/>
                  <a:pt x="6213108" y="1328918"/>
                  <a:pt x="6218233" y="1331076"/>
                </a:cubicBezTo>
                <a:lnTo>
                  <a:pt x="6218233" y="1328918"/>
                </a:lnTo>
                <a:lnTo>
                  <a:pt x="6219312" y="1328918"/>
                </a:lnTo>
                <a:cubicBezTo>
                  <a:pt x="6220751" y="1328918"/>
                  <a:pt x="6221470" y="1330357"/>
                  <a:pt x="6221470" y="1333234"/>
                </a:cubicBezTo>
                <a:lnTo>
                  <a:pt x="6226865" y="1333234"/>
                </a:lnTo>
                <a:lnTo>
                  <a:pt x="6226865" y="1332155"/>
                </a:lnTo>
                <a:lnTo>
                  <a:pt x="6224707" y="1328918"/>
                </a:lnTo>
                <a:lnTo>
                  <a:pt x="6224707" y="1327839"/>
                </a:lnTo>
                <a:lnTo>
                  <a:pt x="6226865" y="1325816"/>
                </a:lnTo>
                <a:lnTo>
                  <a:pt x="6233474" y="1327839"/>
                </a:lnTo>
                <a:lnTo>
                  <a:pt x="6230237" y="1324737"/>
                </a:lnTo>
                <a:lnTo>
                  <a:pt x="6215940" y="1327839"/>
                </a:lnTo>
                <a:lnTo>
                  <a:pt x="6208387" y="1321500"/>
                </a:lnTo>
                <a:cubicBezTo>
                  <a:pt x="6216390" y="1308732"/>
                  <a:pt x="6220391" y="1300505"/>
                  <a:pt x="6220391" y="1296818"/>
                </a:cubicBezTo>
                <a:lnTo>
                  <a:pt x="6219312" y="1296818"/>
                </a:lnTo>
                <a:lnTo>
                  <a:pt x="6212703" y="1295739"/>
                </a:lnTo>
                <a:lnTo>
                  <a:pt x="6186537" y="1295739"/>
                </a:lnTo>
                <a:lnTo>
                  <a:pt x="6177770" y="1293581"/>
                </a:lnTo>
                <a:lnTo>
                  <a:pt x="6162395" y="1298841"/>
                </a:lnTo>
                <a:lnTo>
                  <a:pt x="6153628" y="1296818"/>
                </a:lnTo>
                <a:lnTo>
                  <a:pt x="6149312" y="1297762"/>
                </a:lnTo>
                <a:lnTo>
                  <a:pt x="6138387" y="1286028"/>
                </a:lnTo>
                <a:lnTo>
                  <a:pt x="6139466" y="1284949"/>
                </a:lnTo>
                <a:lnTo>
                  <a:pt x="6143917" y="1287107"/>
                </a:lnTo>
                <a:lnTo>
                  <a:pt x="6143917" y="1275238"/>
                </a:lnTo>
                <a:cubicBezTo>
                  <a:pt x="6146794" y="1265977"/>
                  <a:pt x="6148233" y="1258829"/>
                  <a:pt x="6148233" y="1253793"/>
                </a:cubicBezTo>
                <a:cubicBezTo>
                  <a:pt x="6146794" y="1253793"/>
                  <a:pt x="6145355" y="1248084"/>
                  <a:pt x="6143917" y="1236664"/>
                </a:cubicBezTo>
                <a:lnTo>
                  <a:pt x="6143917" y="1230190"/>
                </a:lnTo>
                <a:close/>
                <a:moveTo>
                  <a:pt x="1725692" y="1223309"/>
                </a:moveTo>
                <a:lnTo>
                  <a:pt x="1726770" y="1223309"/>
                </a:lnTo>
                <a:cubicBezTo>
                  <a:pt x="1736300" y="1223309"/>
                  <a:pt x="1744754" y="1226277"/>
                  <a:pt x="1752127" y="1232211"/>
                </a:cubicBezTo>
                <a:lnTo>
                  <a:pt x="1766424" y="1241248"/>
                </a:lnTo>
                <a:cubicBezTo>
                  <a:pt x="1769391" y="1241248"/>
                  <a:pt x="1770874" y="1241967"/>
                  <a:pt x="1770874" y="1243406"/>
                </a:cubicBezTo>
                <a:lnTo>
                  <a:pt x="1769796" y="1244620"/>
                </a:lnTo>
                <a:lnTo>
                  <a:pt x="1769796" y="1245698"/>
                </a:lnTo>
                <a:cubicBezTo>
                  <a:pt x="1771953" y="1246418"/>
                  <a:pt x="1773032" y="1248666"/>
                  <a:pt x="1773032" y="1252442"/>
                </a:cubicBezTo>
                <a:lnTo>
                  <a:pt x="1769796" y="1255814"/>
                </a:lnTo>
                <a:lnTo>
                  <a:pt x="1767638" y="1255814"/>
                </a:lnTo>
                <a:lnTo>
                  <a:pt x="1763186" y="1252442"/>
                </a:lnTo>
                <a:lnTo>
                  <a:pt x="1762107" y="1252442"/>
                </a:lnTo>
                <a:lnTo>
                  <a:pt x="1748890" y="1253521"/>
                </a:lnTo>
                <a:lnTo>
                  <a:pt x="1745518" y="1250149"/>
                </a:lnTo>
                <a:cubicBezTo>
                  <a:pt x="1745518" y="1252577"/>
                  <a:pt x="1739988" y="1254825"/>
                  <a:pt x="1728930" y="1256893"/>
                </a:cubicBezTo>
                <a:lnTo>
                  <a:pt x="1726770" y="1256893"/>
                </a:lnTo>
                <a:lnTo>
                  <a:pt x="1720163" y="1255814"/>
                </a:lnTo>
                <a:lnTo>
                  <a:pt x="1719082" y="1256893"/>
                </a:lnTo>
                <a:lnTo>
                  <a:pt x="1718003" y="1256893"/>
                </a:lnTo>
                <a:lnTo>
                  <a:pt x="1702492" y="1250149"/>
                </a:lnTo>
                <a:lnTo>
                  <a:pt x="1701414" y="1250149"/>
                </a:lnTo>
                <a:cubicBezTo>
                  <a:pt x="1699526" y="1250149"/>
                  <a:pt x="1698402" y="1251633"/>
                  <a:pt x="1698043" y="1254600"/>
                </a:cubicBezTo>
                <a:lnTo>
                  <a:pt x="1696964" y="1255814"/>
                </a:lnTo>
                <a:lnTo>
                  <a:pt x="1691434" y="1255814"/>
                </a:lnTo>
                <a:lnTo>
                  <a:pt x="1690355" y="1254600"/>
                </a:lnTo>
                <a:cubicBezTo>
                  <a:pt x="1685228" y="1254600"/>
                  <a:pt x="1682666" y="1258332"/>
                  <a:pt x="1682666" y="1265795"/>
                </a:cubicBezTo>
                <a:lnTo>
                  <a:pt x="1683745" y="1272539"/>
                </a:lnTo>
                <a:lnTo>
                  <a:pt x="1681587" y="1275911"/>
                </a:lnTo>
                <a:lnTo>
                  <a:pt x="1682666" y="1279283"/>
                </a:lnTo>
                <a:lnTo>
                  <a:pt x="1680508" y="1309494"/>
                </a:lnTo>
                <a:lnTo>
                  <a:pt x="1682666" y="1316238"/>
                </a:lnTo>
                <a:lnTo>
                  <a:pt x="1680508" y="1326354"/>
                </a:lnTo>
                <a:lnTo>
                  <a:pt x="1680508" y="1333098"/>
                </a:lnTo>
                <a:cubicBezTo>
                  <a:pt x="1680508" y="1334536"/>
                  <a:pt x="1681947" y="1335256"/>
                  <a:pt x="1684824" y="1335256"/>
                </a:cubicBezTo>
                <a:lnTo>
                  <a:pt x="1685903" y="1336335"/>
                </a:lnTo>
                <a:lnTo>
                  <a:pt x="1685903" y="1337549"/>
                </a:lnTo>
                <a:cubicBezTo>
                  <a:pt x="1685903" y="1338987"/>
                  <a:pt x="1684824" y="1339707"/>
                  <a:pt x="1682666" y="1339707"/>
                </a:cubicBezTo>
                <a:lnTo>
                  <a:pt x="1682666" y="1344292"/>
                </a:lnTo>
                <a:lnTo>
                  <a:pt x="1681587" y="1347529"/>
                </a:lnTo>
                <a:lnTo>
                  <a:pt x="1683745" y="1366682"/>
                </a:lnTo>
                <a:cubicBezTo>
                  <a:pt x="1681947" y="1367041"/>
                  <a:pt x="1680104" y="1369649"/>
                  <a:pt x="1678215" y="1374504"/>
                </a:cubicBezTo>
                <a:cubicBezTo>
                  <a:pt x="1680463" y="1377472"/>
                  <a:pt x="1681947" y="1383406"/>
                  <a:pt x="1682666" y="1392308"/>
                </a:cubicBezTo>
                <a:cubicBezTo>
                  <a:pt x="1681228" y="1392308"/>
                  <a:pt x="1680104" y="1395680"/>
                  <a:pt x="1679294" y="1402424"/>
                </a:cubicBezTo>
                <a:lnTo>
                  <a:pt x="1680508" y="1406874"/>
                </a:lnTo>
                <a:lnTo>
                  <a:pt x="1679294" y="1408088"/>
                </a:lnTo>
                <a:lnTo>
                  <a:pt x="1679294" y="1409167"/>
                </a:lnTo>
                <a:cubicBezTo>
                  <a:pt x="1680822" y="1410696"/>
                  <a:pt x="1682306" y="1419283"/>
                  <a:pt x="1683745" y="1434928"/>
                </a:cubicBezTo>
                <a:cubicBezTo>
                  <a:pt x="1682845" y="1438615"/>
                  <a:pt x="1681767" y="1440458"/>
                  <a:pt x="1680508" y="1440458"/>
                </a:cubicBezTo>
                <a:lnTo>
                  <a:pt x="1681587" y="1448416"/>
                </a:lnTo>
                <a:lnTo>
                  <a:pt x="1681587" y="1464061"/>
                </a:lnTo>
                <a:cubicBezTo>
                  <a:pt x="1674933" y="1481955"/>
                  <a:pt x="1669045" y="1490902"/>
                  <a:pt x="1663919" y="1490902"/>
                </a:cubicBezTo>
                <a:lnTo>
                  <a:pt x="1660547" y="1490902"/>
                </a:lnTo>
                <a:lnTo>
                  <a:pt x="1656230" y="1487530"/>
                </a:lnTo>
                <a:lnTo>
                  <a:pt x="1648408" y="1487530"/>
                </a:lnTo>
                <a:lnTo>
                  <a:pt x="1637483" y="1490902"/>
                </a:lnTo>
                <a:lnTo>
                  <a:pt x="1633033" y="1489823"/>
                </a:lnTo>
                <a:lnTo>
                  <a:pt x="1623051" y="1490902"/>
                </a:lnTo>
                <a:lnTo>
                  <a:pt x="1619815" y="1490902"/>
                </a:lnTo>
                <a:cubicBezTo>
                  <a:pt x="1616848" y="1489373"/>
                  <a:pt x="1615364" y="1487125"/>
                  <a:pt x="1615364" y="1484158"/>
                </a:cubicBezTo>
                <a:lnTo>
                  <a:pt x="1617520" y="1478628"/>
                </a:lnTo>
                <a:cubicBezTo>
                  <a:pt x="1617520" y="1468917"/>
                  <a:pt x="1606866" y="1459206"/>
                  <a:pt x="1585556" y="1449495"/>
                </a:cubicBezTo>
                <a:cubicBezTo>
                  <a:pt x="1581868" y="1449495"/>
                  <a:pt x="1580026" y="1448371"/>
                  <a:pt x="1580026" y="1446123"/>
                </a:cubicBezTo>
                <a:lnTo>
                  <a:pt x="1580026" y="1445044"/>
                </a:lnTo>
                <a:cubicBezTo>
                  <a:pt x="1581375" y="1441987"/>
                  <a:pt x="1583983" y="1440458"/>
                  <a:pt x="1587848" y="1440458"/>
                </a:cubicBezTo>
                <a:lnTo>
                  <a:pt x="1599988" y="1440458"/>
                </a:lnTo>
                <a:lnTo>
                  <a:pt x="1602146" y="1438300"/>
                </a:lnTo>
                <a:lnTo>
                  <a:pt x="1607676" y="1439380"/>
                </a:lnTo>
                <a:lnTo>
                  <a:pt x="1626424" y="1439380"/>
                </a:lnTo>
                <a:cubicBezTo>
                  <a:pt x="1629569" y="1439380"/>
                  <a:pt x="1632131" y="1437896"/>
                  <a:pt x="1634112" y="1434928"/>
                </a:cubicBezTo>
                <a:cubicBezTo>
                  <a:pt x="1632131" y="1430972"/>
                  <a:pt x="1630648" y="1423150"/>
                  <a:pt x="1629660" y="1411461"/>
                </a:cubicBezTo>
                <a:lnTo>
                  <a:pt x="1634112" y="1396893"/>
                </a:lnTo>
                <a:lnTo>
                  <a:pt x="1646250" y="1392308"/>
                </a:lnTo>
                <a:cubicBezTo>
                  <a:pt x="1646250" y="1390150"/>
                  <a:pt x="1646969" y="1389071"/>
                  <a:pt x="1648408" y="1389071"/>
                </a:cubicBezTo>
                <a:lnTo>
                  <a:pt x="1650700" y="1389071"/>
                </a:lnTo>
                <a:lnTo>
                  <a:pt x="1655017" y="1390150"/>
                </a:lnTo>
                <a:lnTo>
                  <a:pt x="1658389" y="1389071"/>
                </a:lnTo>
                <a:lnTo>
                  <a:pt x="1658389" y="1386778"/>
                </a:lnTo>
                <a:lnTo>
                  <a:pt x="1647329" y="1386778"/>
                </a:lnTo>
                <a:lnTo>
                  <a:pt x="1649621" y="1384485"/>
                </a:lnTo>
                <a:lnTo>
                  <a:pt x="1650700" y="1384485"/>
                </a:lnTo>
                <a:lnTo>
                  <a:pt x="1656230" y="1385699"/>
                </a:lnTo>
                <a:lnTo>
                  <a:pt x="1656230" y="1383406"/>
                </a:lnTo>
                <a:lnTo>
                  <a:pt x="1650700" y="1382327"/>
                </a:lnTo>
                <a:lnTo>
                  <a:pt x="1648408" y="1382327"/>
                </a:lnTo>
                <a:lnTo>
                  <a:pt x="1644092" y="1389071"/>
                </a:lnTo>
                <a:lnTo>
                  <a:pt x="1645171" y="1390150"/>
                </a:lnTo>
                <a:lnTo>
                  <a:pt x="1642879" y="1390150"/>
                </a:lnTo>
                <a:lnTo>
                  <a:pt x="1641799" y="1389071"/>
                </a:lnTo>
                <a:lnTo>
                  <a:pt x="1640720" y="1389071"/>
                </a:lnTo>
                <a:lnTo>
                  <a:pt x="1634112" y="1393522"/>
                </a:lnTo>
                <a:lnTo>
                  <a:pt x="1631954" y="1391229"/>
                </a:lnTo>
                <a:lnTo>
                  <a:pt x="1631954" y="1390150"/>
                </a:lnTo>
                <a:lnTo>
                  <a:pt x="1634112" y="1386778"/>
                </a:lnTo>
                <a:lnTo>
                  <a:pt x="1630875" y="1381113"/>
                </a:lnTo>
                <a:lnTo>
                  <a:pt x="1630875" y="1378955"/>
                </a:lnTo>
                <a:cubicBezTo>
                  <a:pt x="1635460" y="1371492"/>
                  <a:pt x="1639461" y="1367760"/>
                  <a:pt x="1642879" y="1367760"/>
                </a:cubicBezTo>
                <a:lnTo>
                  <a:pt x="1642879" y="1365467"/>
                </a:lnTo>
                <a:cubicBezTo>
                  <a:pt x="1639821" y="1365467"/>
                  <a:pt x="1636179" y="1368076"/>
                  <a:pt x="1631954" y="1373291"/>
                </a:cubicBezTo>
                <a:lnTo>
                  <a:pt x="1629660" y="1371133"/>
                </a:lnTo>
                <a:lnTo>
                  <a:pt x="1629660" y="1368840"/>
                </a:lnTo>
                <a:cubicBezTo>
                  <a:pt x="1632627" y="1361017"/>
                  <a:pt x="1634112" y="1355038"/>
                  <a:pt x="1634112" y="1350901"/>
                </a:cubicBezTo>
                <a:cubicBezTo>
                  <a:pt x="1632852" y="1344967"/>
                  <a:pt x="1630289" y="1342000"/>
                  <a:pt x="1626424" y="1342000"/>
                </a:cubicBezTo>
                <a:cubicBezTo>
                  <a:pt x="1626424" y="1340830"/>
                  <a:pt x="1622736" y="1340066"/>
                  <a:pt x="1615364" y="1339707"/>
                </a:cubicBezTo>
                <a:cubicBezTo>
                  <a:pt x="1607810" y="1341955"/>
                  <a:pt x="1601202" y="1343078"/>
                  <a:pt x="1595536" y="1343078"/>
                </a:cubicBezTo>
                <a:lnTo>
                  <a:pt x="1587848" y="1340920"/>
                </a:lnTo>
                <a:lnTo>
                  <a:pt x="1576789" y="1342000"/>
                </a:lnTo>
                <a:cubicBezTo>
                  <a:pt x="1574901" y="1342000"/>
                  <a:pt x="1573417" y="1339392"/>
                  <a:pt x="1572338" y="1334177"/>
                </a:cubicBezTo>
                <a:lnTo>
                  <a:pt x="1571258" y="1334177"/>
                </a:lnTo>
                <a:cubicBezTo>
                  <a:pt x="1569821" y="1334177"/>
                  <a:pt x="1569101" y="1335660"/>
                  <a:pt x="1569101" y="1338627"/>
                </a:cubicBezTo>
                <a:lnTo>
                  <a:pt x="1564651" y="1340920"/>
                </a:lnTo>
                <a:cubicBezTo>
                  <a:pt x="1556558" y="1340291"/>
                  <a:pt x="1552511" y="1338762"/>
                  <a:pt x="1552511" y="1336335"/>
                </a:cubicBezTo>
                <a:cubicBezTo>
                  <a:pt x="1555299" y="1333727"/>
                  <a:pt x="1561548" y="1331119"/>
                  <a:pt x="1571258" y="1328512"/>
                </a:cubicBezTo>
                <a:lnTo>
                  <a:pt x="1573417" y="1328512"/>
                </a:lnTo>
                <a:lnTo>
                  <a:pt x="1586635" y="1333098"/>
                </a:lnTo>
                <a:lnTo>
                  <a:pt x="1598774" y="1328512"/>
                </a:lnTo>
                <a:lnTo>
                  <a:pt x="1604303" y="1328512"/>
                </a:lnTo>
                <a:lnTo>
                  <a:pt x="1609834" y="1333098"/>
                </a:lnTo>
                <a:lnTo>
                  <a:pt x="1613205" y="1333098"/>
                </a:lnTo>
                <a:cubicBezTo>
                  <a:pt x="1628582" y="1332109"/>
                  <a:pt x="1636270" y="1327972"/>
                  <a:pt x="1636270" y="1320689"/>
                </a:cubicBezTo>
                <a:cubicBezTo>
                  <a:pt x="1631863" y="1313945"/>
                  <a:pt x="1629660" y="1308730"/>
                  <a:pt x="1629660" y="1305044"/>
                </a:cubicBezTo>
                <a:lnTo>
                  <a:pt x="1629660" y="1291556"/>
                </a:lnTo>
                <a:cubicBezTo>
                  <a:pt x="1629660" y="1287690"/>
                  <a:pt x="1630785" y="1284363"/>
                  <a:pt x="1633033" y="1281575"/>
                </a:cubicBezTo>
                <a:lnTo>
                  <a:pt x="1633033" y="1276990"/>
                </a:lnTo>
                <a:cubicBezTo>
                  <a:pt x="1631144" y="1261344"/>
                  <a:pt x="1629300" y="1253521"/>
                  <a:pt x="1627503" y="1253521"/>
                </a:cubicBezTo>
                <a:lnTo>
                  <a:pt x="1612126" y="1253521"/>
                </a:lnTo>
                <a:lnTo>
                  <a:pt x="1609834" y="1251363"/>
                </a:lnTo>
                <a:lnTo>
                  <a:pt x="1609834" y="1249070"/>
                </a:lnTo>
                <a:lnTo>
                  <a:pt x="1612126" y="1249070"/>
                </a:lnTo>
                <a:lnTo>
                  <a:pt x="1613205" y="1250149"/>
                </a:lnTo>
                <a:lnTo>
                  <a:pt x="1614284" y="1250149"/>
                </a:lnTo>
                <a:lnTo>
                  <a:pt x="1619815" y="1244620"/>
                </a:lnTo>
                <a:lnTo>
                  <a:pt x="1626424" y="1246778"/>
                </a:lnTo>
                <a:lnTo>
                  <a:pt x="1649621" y="1246778"/>
                </a:lnTo>
                <a:lnTo>
                  <a:pt x="1652860" y="1244620"/>
                </a:lnTo>
                <a:lnTo>
                  <a:pt x="1657310" y="1244620"/>
                </a:lnTo>
                <a:lnTo>
                  <a:pt x="1662840" y="1245698"/>
                </a:lnTo>
                <a:lnTo>
                  <a:pt x="1669447" y="1244620"/>
                </a:lnTo>
                <a:cubicBezTo>
                  <a:pt x="1675114" y="1244620"/>
                  <a:pt x="1682080" y="1247227"/>
                  <a:pt x="1690355" y="1252442"/>
                </a:cubicBezTo>
                <a:lnTo>
                  <a:pt x="1701414" y="1244620"/>
                </a:lnTo>
                <a:lnTo>
                  <a:pt x="1702492" y="1245698"/>
                </a:lnTo>
                <a:lnTo>
                  <a:pt x="1703573" y="1245698"/>
                </a:lnTo>
                <a:cubicBezTo>
                  <a:pt x="1714811" y="1238235"/>
                  <a:pt x="1722185" y="1230772"/>
                  <a:pt x="1725692" y="1223309"/>
                </a:cubicBezTo>
                <a:close/>
                <a:moveTo>
                  <a:pt x="7267671" y="1221852"/>
                </a:moveTo>
                <a:lnTo>
                  <a:pt x="7267671" y="1222930"/>
                </a:lnTo>
                <a:lnTo>
                  <a:pt x="7270908" y="1222930"/>
                </a:lnTo>
                <a:lnTo>
                  <a:pt x="7270908" y="1221852"/>
                </a:lnTo>
                <a:close/>
                <a:moveTo>
                  <a:pt x="7210484" y="1221852"/>
                </a:moveTo>
                <a:lnTo>
                  <a:pt x="7209405" y="1222930"/>
                </a:lnTo>
                <a:lnTo>
                  <a:pt x="7209405" y="1225088"/>
                </a:lnTo>
                <a:lnTo>
                  <a:pt x="7210484" y="1225088"/>
                </a:lnTo>
                <a:lnTo>
                  <a:pt x="7212642" y="1222930"/>
                </a:lnTo>
                <a:lnTo>
                  <a:pt x="7212642" y="1221852"/>
                </a:lnTo>
                <a:close/>
                <a:moveTo>
                  <a:pt x="7157613" y="1221852"/>
                </a:moveTo>
                <a:lnTo>
                  <a:pt x="7157613" y="1224009"/>
                </a:lnTo>
                <a:lnTo>
                  <a:pt x="7159771" y="1221852"/>
                </a:lnTo>
                <a:close/>
                <a:moveTo>
                  <a:pt x="7087478" y="1221852"/>
                </a:moveTo>
                <a:lnTo>
                  <a:pt x="7087478" y="1226168"/>
                </a:lnTo>
                <a:lnTo>
                  <a:pt x="7090715" y="1225088"/>
                </a:lnTo>
                <a:lnTo>
                  <a:pt x="7090715" y="1224009"/>
                </a:lnTo>
                <a:lnTo>
                  <a:pt x="7088557" y="1221852"/>
                </a:lnTo>
                <a:close/>
                <a:moveTo>
                  <a:pt x="7078846" y="1221852"/>
                </a:moveTo>
                <a:lnTo>
                  <a:pt x="7078846" y="1222930"/>
                </a:lnTo>
                <a:lnTo>
                  <a:pt x="7081004" y="1222930"/>
                </a:lnTo>
                <a:lnTo>
                  <a:pt x="7081004" y="1221852"/>
                </a:lnTo>
                <a:close/>
                <a:moveTo>
                  <a:pt x="169402" y="1219467"/>
                </a:moveTo>
                <a:lnTo>
                  <a:pt x="165086" y="1224862"/>
                </a:lnTo>
                <a:lnTo>
                  <a:pt x="165086" y="1225941"/>
                </a:lnTo>
                <a:lnTo>
                  <a:pt x="167244" y="1225941"/>
                </a:lnTo>
                <a:lnTo>
                  <a:pt x="171427" y="1220546"/>
                </a:lnTo>
                <a:lnTo>
                  <a:pt x="170481" y="1219467"/>
                </a:lnTo>
                <a:close/>
                <a:moveTo>
                  <a:pt x="4269692" y="1217022"/>
                </a:moveTo>
                <a:cubicBezTo>
                  <a:pt x="4269692" y="1219540"/>
                  <a:pt x="4274322" y="1223496"/>
                  <a:pt x="4283584" y="1228891"/>
                </a:cubicBezTo>
                <a:lnTo>
                  <a:pt x="4296532" y="1244941"/>
                </a:lnTo>
                <a:lnTo>
                  <a:pt x="4298690" y="1247099"/>
                </a:lnTo>
                <a:lnTo>
                  <a:pt x="4298690" y="1257889"/>
                </a:lnTo>
                <a:cubicBezTo>
                  <a:pt x="4298690" y="1260047"/>
                  <a:pt x="4297251" y="1261127"/>
                  <a:pt x="4294374" y="1261127"/>
                </a:cubicBezTo>
                <a:lnTo>
                  <a:pt x="4294374" y="1262206"/>
                </a:lnTo>
                <a:lnTo>
                  <a:pt x="4296532" y="1270703"/>
                </a:lnTo>
                <a:lnTo>
                  <a:pt x="4296532" y="1290125"/>
                </a:lnTo>
                <a:cubicBezTo>
                  <a:pt x="4290777" y="1294980"/>
                  <a:pt x="4287900" y="1299611"/>
                  <a:pt x="4287900" y="1304017"/>
                </a:cubicBezTo>
                <a:lnTo>
                  <a:pt x="4291137" y="1311570"/>
                </a:lnTo>
                <a:lnTo>
                  <a:pt x="4290058" y="1319123"/>
                </a:lnTo>
                <a:cubicBezTo>
                  <a:pt x="4291137" y="1319123"/>
                  <a:pt x="4292216" y="1320562"/>
                  <a:pt x="4293295" y="1323439"/>
                </a:cubicBezTo>
                <a:lnTo>
                  <a:pt x="4292216" y="1341647"/>
                </a:lnTo>
                <a:lnTo>
                  <a:pt x="4293295" y="1367409"/>
                </a:lnTo>
                <a:lnTo>
                  <a:pt x="4291137" y="1380356"/>
                </a:lnTo>
                <a:lnTo>
                  <a:pt x="4293295" y="1386830"/>
                </a:lnTo>
                <a:lnTo>
                  <a:pt x="4293295" y="1391146"/>
                </a:lnTo>
                <a:lnTo>
                  <a:pt x="4291137" y="1397620"/>
                </a:lnTo>
                <a:lnTo>
                  <a:pt x="4295453" y="1414749"/>
                </a:lnTo>
                <a:lnTo>
                  <a:pt x="4295453" y="1417987"/>
                </a:lnTo>
                <a:cubicBezTo>
                  <a:pt x="4295453" y="1419425"/>
                  <a:pt x="4294374" y="1420144"/>
                  <a:pt x="4292216" y="1420144"/>
                </a:cubicBezTo>
                <a:lnTo>
                  <a:pt x="4291137" y="1421223"/>
                </a:lnTo>
                <a:lnTo>
                  <a:pt x="4291137" y="1422302"/>
                </a:lnTo>
                <a:lnTo>
                  <a:pt x="4292216" y="1426618"/>
                </a:lnTo>
                <a:lnTo>
                  <a:pt x="4290058" y="1432013"/>
                </a:lnTo>
                <a:lnTo>
                  <a:pt x="4293295" y="1449142"/>
                </a:lnTo>
                <a:lnTo>
                  <a:pt x="4293295" y="1451300"/>
                </a:lnTo>
                <a:cubicBezTo>
                  <a:pt x="4293295" y="1460562"/>
                  <a:pt x="4287945" y="1467710"/>
                  <a:pt x="4277245" y="1472746"/>
                </a:cubicBezTo>
                <a:cubicBezTo>
                  <a:pt x="4275986" y="1475982"/>
                  <a:pt x="4273828" y="1478501"/>
                  <a:pt x="4270771" y="1480298"/>
                </a:cubicBezTo>
                <a:lnTo>
                  <a:pt x="4265376" y="1479220"/>
                </a:lnTo>
                <a:lnTo>
                  <a:pt x="4249326" y="1481378"/>
                </a:lnTo>
                <a:cubicBezTo>
                  <a:pt x="4246448" y="1478140"/>
                  <a:pt x="4245010" y="1475623"/>
                  <a:pt x="4245010" y="1473825"/>
                </a:cubicBezTo>
                <a:lnTo>
                  <a:pt x="4246089" y="1469508"/>
                </a:lnTo>
                <a:lnTo>
                  <a:pt x="4242852" y="1459932"/>
                </a:lnTo>
                <a:lnTo>
                  <a:pt x="4243931" y="1455616"/>
                </a:lnTo>
                <a:lnTo>
                  <a:pt x="4243931" y="1454537"/>
                </a:lnTo>
                <a:cubicBezTo>
                  <a:pt x="4239434" y="1454537"/>
                  <a:pt x="4232241" y="1448423"/>
                  <a:pt x="4222351" y="1436194"/>
                </a:cubicBezTo>
                <a:lnTo>
                  <a:pt x="4225588" y="1432958"/>
                </a:lnTo>
                <a:lnTo>
                  <a:pt x="4230983" y="1432958"/>
                </a:lnTo>
                <a:lnTo>
                  <a:pt x="4239615" y="1437274"/>
                </a:lnTo>
                <a:cubicBezTo>
                  <a:pt x="4239615" y="1436014"/>
                  <a:pt x="4242852" y="1434576"/>
                  <a:pt x="4249326" y="1432958"/>
                </a:cubicBezTo>
                <a:lnTo>
                  <a:pt x="4254586" y="1423381"/>
                </a:lnTo>
                <a:lnTo>
                  <a:pt x="4253507" y="1414749"/>
                </a:lnTo>
                <a:cubicBezTo>
                  <a:pt x="4256384" y="1413491"/>
                  <a:pt x="4257823" y="1410973"/>
                  <a:pt x="4257823" y="1407196"/>
                </a:cubicBezTo>
                <a:cubicBezTo>
                  <a:pt x="4254226" y="1395597"/>
                  <a:pt x="4252428" y="1387370"/>
                  <a:pt x="4252428" y="1382514"/>
                </a:cubicBezTo>
                <a:lnTo>
                  <a:pt x="4252428" y="1369566"/>
                </a:lnTo>
                <a:lnTo>
                  <a:pt x="4249326" y="1366464"/>
                </a:lnTo>
                <a:lnTo>
                  <a:pt x="4247168" y="1366464"/>
                </a:lnTo>
                <a:lnTo>
                  <a:pt x="4247168" y="1367409"/>
                </a:lnTo>
                <a:lnTo>
                  <a:pt x="4250270" y="1378198"/>
                </a:lnTo>
                <a:lnTo>
                  <a:pt x="4250270" y="1385751"/>
                </a:lnTo>
                <a:cubicBezTo>
                  <a:pt x="4247482" y="1388808"/>
                  <a:pt x="4246089" y="1392405"/>
                  <a:pt x="4246089" y="1396541"/>
                </a:cubicBezTo>
                <a:lnTo>
                  <a:pt x="4250270" y="1400722"/>
                </a:lnTo>
                <a:cubicBezTo>
                  <a:pt x="4250270" y="1417087"/>
                  <a:pt x="4245999" y="1426439"/>
                  <a:pt x="4237457" y="1428776"/>
                </a:cubicBezTo>
                <a:lnTo>
                  <a:pt x="4232062" y="1432013"/>
                </a:lnTo>
                <a:lnTo>
                  <a:pt x="4230983" y="1432013"/>
                </a:lnTo>
                <a:cubicBezTo>
                  <a:pt x="4221721" y="1427697"/>
                  <a:pt x="4217090" y="1417627"/>
                  <a:pt x="4217090" y="1401801"/>
                </a:cubicBezTo>
                <a:cubicBezTo>
                  <a:pt x="4217180" y="1398654"/>
                  <a:pt x="4218574" y="1395462"/>
                  <a:pt x="4221272" y="1392225"/>
                </a:cubicBezTo>
                <a:lnTo>
                  <a:pt x="4219114" y="1388988"/>
                </a:lnTo>
                <a:lnTo>
                  <a:pt x="4219114" y="1387909"/>
                </a:lnTo>
                <a:lnTo>
                  <a:pt x="4220193" y="1381435"/>
                </a:lnTo>
                <a:lnTo>
                  <a:pt x="4218035" y="1374961"/>
                </a:lnTo>
                <a:lnTo>
                  <a:pt x="4218035" y="1363227"/>
                </a:lnTo>
                <a:lnTo>
                  <a:pt x="4213853" y="1358911"/>
                </a:lnTo>
                <a:lnTo>
                  <a:pt x="4212774" y="1358911"/>
                </a:lnTo>
                <a:lnTo>
                  <a:pt x="4209537" y="1362148"/>
                </a:lnTo>
                <a:lnTo>
                  <a:pt x="4212774" y="1368487"/>
                </a:lnTo>
                <a:lnTo>
                  <a:pt x="4212774" y="1369566"/>
                </a:lnTo>
                <a:cubicBezTo>
                  <a:pt x="4212774" y="1374602"/>
                  <a:pt x="4210616" y="1377119"/>
                  <a:pt x="4206300" y="1377119"/>
                </a:cubicBezTo>
                <a:lnTo>
                  <a:pt x="4206300" y="1384672"/>
                </a:lnTo>
                <a:lnTo>
                  <a:pt x="4207379" y="1384672"/>
                </a:lnTo>
                <a:lnTo>
                  <a:pt x="4212774" y="1383593"/>
                </a:lnTo>
                <a:lnTo>
                  <a:pt x="4213853" y="1384672"/>
                </a:lnTo>
                <a:lnTo>
                  <a:pt x="4213853" y="1388988"/>
                </a:lnTo>
                <a:lnTo>
                  <a:pt x="4211695" y="1392225"/>
                </a:lnTo>
                <a:lnTo>
                  <a:pt x="4211695" y="1395462"/>
                </a:lnTo>
                <a:lnTo>
                  <a:pt x="4210616" y="1407196"/>
                </a:lnTo>
                <a:lnTo>
                  <a:pt x="4214932" y="1415828"/>
                </a:lnTo>
                <a:cubicBezTo>
                  <a:pt x="4211875" y="1433722"/>
                  <a:pt x="4208638" y="1442668"/>
                  <a:pt x="4205221" y="1442668"/>
                </a:cubicBezTo>
                <a:lnTo>
                  <a:pt x="4201984" y="1442668"/>
                </a:lnTo>
                <a:cubicBezTo>
                  <a:pt x="4189126" y="1442668"/>
                  <a:pt x="4182697" y="1437678"/>
                  <a:pt x="4182697" y="1427697"/>
                </a:cubicBezTo>
                <a:lnTo>
                  <a:pt x="4180539" y="1425539"/>
                </a:lnTo>
                <a:lnTo>
                  <a:pt x="4180539" y="1421223"/>
                </a:lnTo>
                <a:lnTo>
                  <a:pt x="4185799" y="1410433"/>
                </a:lnTo>
                <a:cubicBezTo>
                  <a:pt x="4187957" y="1410433"/>
                  <a:pt x="4189036" y="1409714"/>
                  <a:pt x="4189036" y="1408275"/>
                </a:cubicBezTo>
                <a:lnTo>
                  <a:pt x="4182697" y="1401801"/>
                </a:lnTo>
                <a:lnTo>
                  <a:pt x="4182697" y="1399778"/>
                </a:lnTo>
                <a:lnTo>
                  <a:pt x="4183776" y="1394383"/>
                </a:lnTo>
                <a:cubicBezTo>
                  <a:pt x="4182337" y="1394024"/>
                  <a:pt x="4180898" y="1392225"/>
                  <a:pt x="4179460" y="1388988"/>
                </a:cubicBezTo>
                <a:lnTo>
                  <a:pt x="4181618" y="1383593"/>
                </a:lnTo>
                <a:lnTo>
                  <a:pt x="4179460" y="1376040"/>
                </a:lnTo>
                <a:lnTo>
                  <a:pt x="4180539" y="1374961"/>
                </a:lnTo>
                <a:lnTo>
                  <a:pt x="4180539" y="1373882"/>
                </a:lnTo>
                <a:lnTo>
                  <a:pt x="4179460" y="1369566"/>
                </a:lnTo>
                <a:lnTo>
                  <a:pt x="4176223" y="1369566"/>
                </a:lnTo>
                <a:lnTo>
                  <a:pt x="4175144" y="1372803"/>
                </a:lnTo>
                <a:lnTo>
                  <a:pt x="4176223" y="1384672"/>
                </a:lnTo>
                <a:lnTo>
                  <a:pt x="4176223" y="1385751"/>
                </a:lnTo>
                <a:lnTo>
                  <a:pt x="4174065" y="1394383"/>
                </a:lnTo>
                <a:lnTo>
                  <a:pt x="4177302" y="1397620"/>
                </a:lnTo>
                <a:lnTo>
                  <a:pt x="4177302" y="1398700"/>
                </a:lnTo>
                <a:cubicBezTo>
                  <a:pt x="4177302" y="1400767"/>
                  <a:pt x="4175863" y="1401801"/>
                  <a:pt x="4172986" y="1401801"/>
                </a:cubicBezTo>
                <a:lnTo>
                  <a:pt x="4172986" y="1407196"/>
                </a:lnTo>
                <a:cubicBezTo>
                  <a:pt x="4170289" y="1410074"/>
                  <a:pt x="4168490" y="1414749"/>
                  <a:pt x="4167591" y="1421223"/>
                </a:cubicBezTo>
                <a:cubicBezTo>
                  <a:pt x="4165433" y="1421223"/>
                  <a:pt x="4164354" y="1424101"/>
                  <a:pt x="4164354" y="1429855"/>
                </a:cubicBezTo>
                <a:lnTo>
                  <a:pt x="4165433" y="1430935"/>
                </a:lnTo>
                <a:lnTo>
                  <a:pt x="4165433" y="1432013"/>
                </a:lnTo>
                <a:cubicBezTo>
                  <a:pt x="4163095" y="1441994"/>
                  <a:pt x="4160218" y="1446984"/>
                  <a:pt x="4156801" y="1446984"/>
                </a:cubicBezTo>
                <a:lnTo>
                  <a:pt x="4156801" y="1452380"/>
                </a:lnTo>
                <a:cubicBezTo>
                  <a:pt x="4153744" y="1457415"/>
                  <a:pt x="4149473" y="1459932"/>
                  <a:pt x="4143988" y="1459932"/>
                </a:cubicBezTo>
                <a:cubicBezTo>
                  <a:pt x="4143988" y="1463979"/>
                  <a:pt x="4140031" y="1468250"/>
                  <a:pt x="4132119" y="1472746"/>
                </a:cubicBezTo>
                <a:cubicBezTo>
                  <a:pt x="4132119" y="1474184"/>
                  <a:pt x="4129241" y="1475263"/>
                  <a:pt x="4123487" y="1475982"/>
                </a:cubicBezTo>
                <a:lnTo>
                  <a:pt x="4122408" y="1474904"/>
                </a:lnTo>
                <a:cubicBezTo>
                  <a:pt x="4122408" y="1469508"/>
                  <a:pt x="4125645" y="1462720"/>
                  <a:pt x="4132119" y="1454537"/>
                </a:cubicBezTo>
                <a:cubicBezTo>
                  <a:pt x="4132119" y="1452380"/>
                  <a:pt x="4133557" y="1450581"/>
                  <a:pt x="4136435" y="1449142"/>
                </a:cubicBezTo>
                <a:lnTo>
                  <a:pt x="4135356" y="1438352"/>
                </a:lnTo>
                <a:cubicBezTo>
                  <a:pt x="4135715" y="1434396"/>
                  <a:pt x="4138233" y="1430485"/>
                  <a:pt x="4142909" y="1426618"/>
                </a:cubicBezTo>
                <a:cubicBezTo>
                  <a:pt x="4142909" y="1422662"/>
                  <a:pt x="4141470" y="1420144"/>
                  <a:pt x="4138593" y="1419065"/>
                </a:cubicBezTo>
                <a:lnTo>
                  <a:pt x="4117148" y="1435116"/>
                </a:lnTo>
                <a:cubicBezTo>
                  <a:pt x="4113730" y="1443747"/>
                  <a:pt x="4107976" y="1448064"/>
                  <a:pt x="4099884" y="1448064"/>
                </a:cubicBezTo>
                <a:cubicBezTo>
                  <a:pt x="4095927" y="1453998"/>
                  <a:pt x="4086261" y="1461866"/>
                  <a:pt x="4070885" y="1471667"/>
                </a:cubicBezTo>
                <a:lnTo>
                  <a:pt x="4067648" y="1471667"/>
                </a:lnTo>
                <a:cubicBezTo>
                  <a:pt x="4061174" y="1468969"/>
                  <a:pt x="4057937" y="1463619"/>
                  <a:pt x="4057937" y="1455616"/>
                </a:cubicBezTo>
                <a:lnTo>
                  <a:pt x="4055779" y="1449142"/>
                </a:lnTo>
                <a:lnTo>
                  <a:pt x="4056858" y="1448064"/>
                </a:lnTo>
                <a:lnTo>
                  <a:pt x="4056858" y="1446984"/>
                </a:lnTo>
                <a:cubicBezTo>
                  <a:pt x="4052992" y="1441769"/>
                  <a:pt x="4049800" y="1434261"/>
                  <a:pt x="4047282" y="1424460"/>
                </a:cubicBezTo>
                <a:lnTo>
                  <a:pt x="4053756" y="1421223"/>
                </a:lnTo>
                <a:lnTo>
                  <a:pt x="4060095" y="1422302"/>
                </a:lnTo>
                <a:cubicBezTo>
                  <a:pt x="4060095" y="1420504"/>
                  <a:pt x="4062973" y="1418706"/>
                  <a:pt x="4068727" y="1416907"/>
                </a:cubicBezTo>
                <a:lnTo>
                  <a:pt x="4070885" y="1419065"/>
                </a:lnTo>
                <a:lnTo>
                  <a:pt x="4075201" y="1406117"/>
                </a:lnTo>
                <a:lnTo>
                  <a:pt x="4076280" y="1406117"/>
                </a:lnTo>
                <a:cubicBezTo>
                  <a:pt x="4075561" y="1397215"/>
                  <a:pt x="4073763" y="1391506"/>
                  <a:pt x="4070885" y="1388988"/>
                </a:cubicBezTo>
                <a:lnTo>
                  <a:pt x="4070885" y="1385751"/>
                </a:lnTo>
                <a:lnTo>
                  <a:pt x="4075201" y="1379277"/>
                </a:lnTo>
                <a:lnTo>
                  <a:pt x="4075201" y="1355674"/>
                </a:lnTo>
                <a:lnTo>
                  <a:pt x="4076280" y="1350279"/>
                </a:lnTo>
                <a:lnTo>
                  <a:pt x="4071964" y="1344884"/>
                </a:lnTo>
                <a:lnTo>
                  <a:pt x="4071964" y="1338410"/>
                </a:lnTo>
                <a:lnTo>
                  <a:pt x="4078438" y="1327755"/>
                </a:lnTo>
                <a:lnTo>
                  <a:pt x="4075201" y="1314807"/>
                </a:lnTo>
                <a:lnTo>
                  <a:pt x="4075201" y="1307254"/>
                </a:lnTo>
                <a:lnTo>
                  <a:pt x="4066569" y="1304017"/>
                </a:lnTo>
                <a:lnTo>
                  <a:pt x="4065490" y="1304017"/>
                </a:lnTo>
                <a:lnTo>
                  <a:pt x="4042966" y="1308333"/>
                </a:lnTo>
                <a:cubicBezTo>
                  <a:pt x="4039369" y="1307433"/>
                  <a:pt x="4037571" y="1306355"/>
                  <a:pt x="4037571" y="1305096"/>
                </a:cubicBezTo>
                <a:lnTo>
                  <a:pt x="4037571" y="1302938"/>
                </a:lnTo>
                <a:cubicBezTo>
                  <a:pt x="4037571" y="1301949"/>
                  <a:pt x="4039009" y="1300915"/>
                  <a:pt x="4041887" y="1299835"/>
                </a:cubicBezTo>
                <a:lnTo>
                  <a:pt x="4046203" y="1300915"/>
                </a:lnTo>
                <a:lnTo>
                  <a:pt x="4054700" y="1297678"/>
                </a:lnTo>
                <a:lnTo>
                  <a:pt x="4060095" y="1297678"/>
                </a:lnTo>
                <a:lnTo>
                  <a:pt x="4070885" y="1300915"/>
                </a:lnTo>
                <a:lnTo>
                  <a:pt x="4073043" y="1300915"/>
                </a:lnTo>
                <a:cubicBezTo>
                  <a:pt x="4082844" y="1293002"/>
                  <a:pt x="4088554" y="1289046"/>
                  <a:pt x="4090173" y="1289046"/>
                </a:cubicBezTo>
                <a:lnTo>
                  <a:pt x="4093410" y="1290125"/>
                </a:lnTo>
                <a:lnTo>
                  <a:pt x="4093410" y="1289046"/>
                </a:lnTo>
                <a:cubicBezTo>
                  <a:pt x="4093410" y="1287248"/>
                  <a:pt x="4094848" y="1286169"/>
                  <a:pt x="4097726" y="1285809"/>
                </a:cubicBezTo>
                <a:cubicBezTo>
                  <a:pt x="4105458" y="1287967"/>
                  <a:pt x="4110853" y="1291563"/>
                  <a:pt x="4113911" y="1296599"/>
                </a:cubicBezTo>
                <a:cubicBezTo>
                  <a:pt x="4113911" y="1298037"/>
                  <a:pt x="4116383" y="1298757"/>
                  <a:pt x="4121329" y="1298757"/>
                </a:cubicBezTo>
                <a:cubicBezTo>
                  <a:pt x="4125465" y="1302983"/>
                  <a:pt x="4127623" y="1307254"/>
                  <a:pt x="4127803" y="1311570"/>
                </a:cubicBezTo>
                <a:cubicBezTo>
                  <a:pt x="4127803" y="1313188"/>
                  <a:pt x="4125645" y="1316425"/>
                  <a:pt x="4121329" y="1321281"/>
                </a:cubicBezTo>
                <a:lnTo>
                  <a:pt x="4121329" y="1359990"/>
                </a:lnTo>
                <a:lnTo>
                  <a:pt x="4124566" y="1370645"/>
                </a:lnTo>
                <a:lnTo>
                  <a:pt x="4124566" y="1374961"/>
                </a:lnTo>
                <a:lnTo>
                  <a:pt x="4121329" y="1386830"/>
                </a:lnTo>
                <a:lnTo>
                  <a:pt x="4124566" y="1394383"/>
                </a:lnTo>
                <a:lnTo>
                  <a:pt x="4123487" y="1400722"/>
                </a:lnTo>
                <a:lnTo>
                  <a:pt x="4124566" y="1400722"/>
                </a:lnTo>
                <a:lnTo>
                  <a:pt x="4131040" y="1401801"/>
                </a:lnTo>
                <a:lnTo>
                  <a:pt x="4140751" y="1396541"/>
                </a:lnTo>
                <a:lnTo>
                  <a:pt x="4140751" y="1384672"/>
                </a:lnTo>
                <a:lnTo>
                  <a:pt x="4141830" y="1371724"/>
                </a:lnTo>
                <a:cubicBezTo>
                  <a:pt x="4138952" y="1371724"/>
                  <a:pt x="4137514" y="1370645"/>
                  <a:pt x="4137514" y="1368487"/>
                </a:cubicBezTo>
                <a:lnTo>
                  <a:pt x="4137514" y="1367409"/>
                </a:lnTo>
                <a:lnTo>
                  <a:pt x="4145067" y="1359990"/>
                </a:lnTo>
                <a:cubicBezTo>
                  <a:pt x="4140031" y="1358731"/>
                  <a:pt x="4137514" y="1357292"/>
                  <a:pt x="4137514" y="1355674"/>
                </a:cubicBezTo>
                <a:cubicBezTo>
                  <a:pt x="4137514" y="1352257"/>
                  <a:pt x="4139672" y="1347581"/>
                  <a:pt x="4143988" y="1341647"/>
                </a:cubicBezTo>
                <a:lnTo>
                  <a:pt x="4145067" y="1338410"/>
                </a:lnTo>
                <a:cubicBezTo>
                  <a:pt x="4142189" y="1338410"/>
                  <a:pt x="4140751" y="1337331"/>
                  <a:pt x="4140751" y="1335173"/>
                </a:cubicBezTo>
                <a:lnTo>
                  <a:pt x="4141830" y="1319123"/>
                </a:lnTo>
                <a:lnTo>
                  <a:pt x="4139672" y="1268679"/>
                </a:lnTo>
                <a:cubicBezTo>
                  <a:pt x="4143268" y="1267780"/>
                  <a:pt x="4145067" y="1266701"/>
                  <a:pt x="4145067" y="1265442"/>
                </a:cubicBezTo>
                <a:lnTo>
                  <a:pt x="4137514" y="1258969"/>
                </a:lnTo>
                <a:lnTo>
                  <a:pt x="4137514" y="1257889"/>
                </a:lnTo>
                <a:lnTo>
                  <a:pt x="4141830" y="1241705"/>
                </a:lnTo>
                <a:lnTo>
                  <a:pt x="4141830" y="1240625"/>
                </a:lnTo>
                <a:cubicBezTo>
                  <a:pt x="4141830" y="1237928"/>
                  <a:pt x="4139672" y="1231859"/>
                  <a:pt x="4135356" y="1222417"/>
                </a:cubicBezTo>
                <a:lnTo>
                  <a:pt x="4142909" y="1219180"/>
                </a:lnTo>
                <a:cubicBezTo>
                  <a:pt x="4145606" y="1222058"/>
                  <a:pt x="4153114" y="1224575"/>
                  <a:pt x="4165433" y="1226733"/>
                </a:cubicBezTo>
                <a:lnTo>
                  <a:pt x="4193352" y="1237389"/>
                </a:lnTo>
                <a:lnTo>
                  <a:pt x="4195510" y="1235365"/>
                </a:lnTo>
                <a:lnTo>
                  <a:pt x="4206300" y="1237389"/>
                </a:lnTo>
                <a:lnTo>
                  <a:pt x="4208458" y="1235365"/>
                </a:lnTo>
                <a:lnTo>
                  <a:pt x="4221272" y="1237389"/>
                </a:lnTo>
                <a:lnTo>
                  <a:pt x="4229904" y="1234286"/>
                </a:lnTo>
                <a:cubicBezTo>
                  <a:pt x="4234939" y="1238153"/>
                  <a:pt x="4237457" y="1241345"/>
                  <a:pt x="4237457" y="1243862"/>
                </a:cubicBezTo>
                <a:lnTo>
                  <a:pt x="4234220" y="1246021"/>
                </a:lnTo>
                <a:lnTo>
                  <a:pt x="4228825" y="1244941"/>
                </a:lnTo>
                <a:lnTo>
                  <a:pt x="4227746" y="1246021"/>
                </a:lnTo>
                <a:lnTo>
                  <a:pt x="4226667" y="1246021"/>
                </a:lnTo>
                <a:lnTo>
                  <a:pt x="4221272" y="1243862"/>
                </a:lnTo>
                <a:lnTo>
                  <a:pt x="4217090" y="1247099"/>
                </a:lnTo>
                <a:cubicBezTo>
                  <a:pt x="4230668" y="1251056"/>
                  <a:pt x="4237457" y="1255372"/>
                  <a:pt x="4237457" y="1260047"/>
                </a:cubicBezTo>
                <a:cubicBezTo>
                  <a:pt x="4233860" y="1262026"/>
                  <a:pt x="4232062" y="1264184"/>
                  <a:pt x="4232062" y="1266522"/>
                </a:cubicBezTo>
                <a:lnTo>
                  <a:pt x="4234220" y="1269624"/>
                </a:lnTo>
                <a:lnTo>
                  <a:pt x="4239615" y="1267601"/>
                </a:lnTo>
                <a:cubicBezTo>
                  <a:pt x="4239615" y="1269309"/>
                  <a:pt x="4242852" y="1271062"/>
                  <a:pt x="4249326" y="1272861"/>
                </a:cubicBezTo>
                <a:lnTo>
                  <a:pt x="4252428" y="1276098"/>
                </a:lnTo>
                <a:lnTo>
                  <a:pt x="4254586" y="1273939"/>
                </a:lnTo>
                <a:lnTo>
                  <a:pt x="4250270" y="1267601"/>
                </a:lnTo>
                <a:lnTo>
                  <a:pt x="4253507" y="1252494"/>
                </a:lnTo>
                <a:lnTo>
                  <a:pt x="4252428" y="1247099"/>
                </a:lnTo>
                <a:lnTo>
                  <a:pt x="4253507" y="1243862"/>
                </a:lnTo>
                <a:lnTo>
                  <a:pt x="4252428" y="1242784"/>
                </a:lnTo>
                <a:lnTo>
                  <a:pt x="4251349" y="1242784"/>
                </a:lnTo>
                <a:lnTo>
                  <a:pt x="4245010" y="1243862"/>
                </a:lnTo>
                <a:lnTo>
                  <a:pt x="4241773" y="1237389"/>
                </a:lnTo>
                <a:lnTo>
                  <a:pt x="4247168" y="1233207"/>
                </a:lnTo>
                <a:lnTo>
                  <a:pt x="4252428" y="1234286"/>
                </a:lnTo>
                <a:cubicBezTo>
                  <a:pt x="4252967" y="1229970"/>
                  <a:pt x="4254406" y="1227812"/>
                  <a:pt x="4256744" y="1227812"/>
                </a:cubicBezTo>
                <a:lnTo>
                  <a:pt x="4255665" y="1226733"/>
                </a:lnTo>
                <a:lnTo>
                  <a:pt x="4255665" y="1225654"/>
                </a:lnTo>
                <a:cubicBezTo>
                  <a:pt x="4258003" y="1219900"/>
                  <a:pt x="4262678" y="1217022"/>
                  <a:pt x="4269692" y="1217022"/>
                </a:cubicBezTo>
                <a:close/>
                <a:moveTo>
                  <a:pt x="9164690" y="1216890"/>
                </a:moveTo>
                <a:cubicBezTo>
                  <a:pt x="9181775" y="1222645"/>
                  <a:pt x="9194138" y="1225522"/>
                  <a:pt x="9201781" y="1225522"/>
                </a:cubicBezTo>
                <a:cubicBezTo>
                  <a:pt x="9205558" y="1223364"/>
                  <a:pt x="9209154" y="1222284"/>
                  <a:pt x="9212571" y="1222284"/>
                </a:cubicBezTo>
                <a:cubicBezTo>
                  <a:pt x="9220484" y="1225882"/>
                  <a:pt x="9224440" y="1230243"/>
                  <a:pt x="9224440" y="1235368"/>
                </a:cubicBezTo>
                <a:cubicBezTo>
                  <a:pt x="9215808" y="1240223"/>
                  <a:pt x="9211492" y="1247776"/>
                  <a:pt x="9211492" y="1258027"/>
                </a:cubicBezTo>
                <a:lnTo>
                  <a:pt x="9212571" y="1263556"/>
                </a:lnTo>
                <a:lnTo>
                  <a:pt x="9211492" y="1267873"/>
                </a:lnTo>
                <a:lnTo>
                  <a:pt x="9212571" y="1282979"/>
                </a:lnTo>
                <a:lnTo>
                  <a:pt x="9212571" y="1299298"/>
                </a:lnTo>
                <a:cubicBezTo>
                  <a:pt x="9212571" y="1300737"/>
                  <a:pt x="9213650" y="1301456"/>
                  <a:pt x="9215808" y="1301456"/>
                </a:cubicBezTo>
                <a:lnTo>
                  <a:pt x="9216887" y="1300377"/>
                </a:lnTo>
                <a:lnTo>
                  <a:pt x="9222282" y="1301456"/>
                </a:lnTo>
                <a:lnTo>
                  <a:pt x="9223361" y="1301456"/>
                </a:lnTo>
                <a:lnTo>
                  <a:pt x="9233477" y="1298219"/>
                </a:lnTo>
                <a:cubicBezTo>
                  <a:pt x="9233477" y="1299657"/>
                  <a:pt x="9237433" y="1301096"/>
                  <a:pt x="9245346" y="1302535"/>
                </a:cubicBezTo>
                <a:cubicBezTo>
                  <a:pt x="9247144" y="1302535"/>
                  <a:pt x="9249662" y="1300737"/>
                  <a:pt x="9252899" y="1297140"/>
                </a:cubicBezTo>
                <a:lnTo>
                  <a:pt x="9264903" y="1298219"/>
                </a:lnTo>
                <a:lnTo>
                  <a:pt x="9289855" y="1273267"/>
                </a:lnTo>
                <a:lnTo>
                  <a:pt x="9304961" y="1280820"/>
                </a:lnTo>
                <a:cubicBezTo>
                  <a:pt x="9309457" y="1280820"/>
                  <a:pt x="9313098" y="1284103"/>
                  <a:pt x="9315886" y="1290667"/>
                </a:cubicBezTo>
                <a:lnTo>
                  <a:pt x="9320202" y="1294982"/>
                </a:lnTo>
                <a:lnTo>
                  <a:pt x="9318044" y="1298219"/>
                </a:lnTo>
                <a:lnTo>
                  <a:pt x="9318044" y="1302535"/>
                </a:lnTo>
                <a:lnTo>
                  <a:pt x="9323439" y="1302535"/>
                </a:lnTo>
                <a:lnTo>
                  <a:pt x="9326676" y="1305772"/>
                </a:lnTo>
                <a:cubicBezTo>
                  <a:pt x="9326676" y="1308110"/>
                  <a:pt x="9322360" y="1309908"/>
                  <a:pt x="9313728" y="1311167"/>
                </a:cubicBezTo>
                <a:cubicBezTo>
                  <a:pt x="9307164" y="1309009"/>
                  <a:pt x="9299206" y="1307930"/>
                  <a:pt x="9289855" y="1307930"/>
                </a:cubicBezTo>
                <a:lnTo>
                  <a:pt x="9281088" y="1310088"/>
                </a:lnTo>
                <a:lnTo>
                  <a:pt x="9249662" y="1310088"/>
                </a:lnTo>
                <a:lnTo>
                  <a:pt x="9238872" y="1309009"/>
                </a:lnTo>
                <a:lnTo>
                  <a:pt x="9229161" y="1310088"/>
                </a:lnTo>
                <a:lnTo>
                  <a:pt x="9215808" y="1310088"/>
                </a:lnTo>
                <a:lnTo>
                  <a:pt x="9214729" y="1315483"/>
                </a:lnTo>
                <a:cubicBezTo>
                  <a:pt x="9219045" y="1317281"/>
                  <a:pt x="9221203" y="1319485"/>
                  <a:pt x="9221203" y="1322091"/>
                </a:cubicBezTo>
                <a:lnTo>
                  <a:pt x="9217966" y="1327487"/>
                </a:lnTo>
                <a:cubicBezTo>
                  <a:pt x="9219944" y="1329825"/>
                  <a:pt x="9221383" y="1334140"/>
                  <a:pt x="9222282" y="1340435"/>
                </a:cubicBezTo>
                <a:lnTo>
                  <a:pt x="9224980" y="1339356"/>
                </a:lnTo>
                <a:cubicBezTo>
                  <a:pt x="9226149" y="1339356"/>
                  <a:pt x="9227992" y="1344076"/>
                  <a:pt x="9230510" y="1353518"/>
                </a:cubicBezTo>
                <a:cubicBezTo>
                  <a:pt x="9234826" y="1354057"/>
                  <a:pt x="9236984" y="1356215"/>
                  <a:pt x="9236984" y="1359992"/>
                </a:cubicBezTo>
                <a:lnTo>
                  <a:pt x="9235905" y="1365387"/>
                </a:lnTo>
                <a:cubicBezTo>
                  <a:pt x="9242019" y="1375547"/>
                  <a:pt x="9245616" y="1380628"/>
                  <a:pt x="9246695" y="1380628"/>
                </a:cubicBezTo>
                <a:cubicBezTo>
                  <a:pt x="9257754" y="1385303"/>
                  <a:pt x="9264543" y="1387641"/>
                  <a:pt x="9267061" y="1387641"/>
                </a:cubicBezTo>
                <a:cubicBezTo>
                  <a:pt x="9269578" y="1394655"/>
                  <a:pt x="9274254" y="1398162"/>
                  <a:pt x="9281088" y="1398162"/>
                </a:cubicBezTo>
                <a:cubicBezTo>
                  <a:pt x="9281088" y="1401758"/>
                  <a:pt x="9288686" y="1404950"/>
                  <a:pt x="9303882" y="1407737"/>
                </a:cubicBezTo>
                <a:cubicBezTo>
                  <a:pt x="9312244" y="1412053"/>
                  <a:pt x="9320382" y="1414571"/>
                  <a:pt x="9328294" y="1415290"/>
                </a:cubicBezTo>
                <a:lnTo>
                  <a:pt x="9328294" y="1416369"/>
                </a:lnTo>
                <a:cubicBezTo>
                  <a:pt x="9326856" y="1416908"/>
                  <a:pt x="9323798" y="1423382"/>
                  <a:pt x="9319123" y="1435791"/>
                </a:cubicBezTo>
                <a:cubicBezTo>
                  <a:pt x="9319123" y="1450808"/>
                  <a:pt x="9313323" y="1464924"/>
                  <a:pt x="9301724" y="1478142"/>
                </a:cubicBezTo>
                <a:lnTo>
                  <a:pt x="9300645" y="1478142"/>
                </a:lnTo>
                <a:cubicBezTo>
                  <a:pt x="9289135" y="1473286"/>
                  <a:pt x="9283381" y="1470050"/>
                  <a:pt x="9283381" y="1468431"/>
                </a:cubicBezTo>
                <a:lnTo>
                  <a:pt x="9286618" y="1463980"/>
                </a:lnTo>
                <a:lnTo>
                  <a:pt x="9284460" y="1461822"/>
                </a:lnTo>
                <a:lnTo>
                  <a:pt x="9277851" y="1462901"/>
                </a:lnTo>
                <a:cubicBezTo>
                  <a:pt x="9256361" y="1449413"/>
                  <a:pt x="9245616" y="1436780"/>
                  <a:pt x="9245616" y="1425001"/>
                </a:cubicBezTo>
                <a:lnTo>
                  <a:pt x="9238063" y="1415290"/>
                </a:lnTo>
                <a:lnTo>
                  <a:pt x="9236984" y="1416369"/>
                </a:lnTo>
                <a:lnTo>
                  <a:pt x="9235905" y="1416369"/>
                </a:lnTo>
                <a:lnTo>
                  <a:pt x="9236984" y="1417448"/>
                </a:lnTo>
                <a:lnTo>
                  <a:pt x="9236984" y="1418527"/>
                </a:lnTo>
                <a:lnTo>
                  <a:pt x="9234826" y="1420685"/>
                </a:lnTo>
                <a:cubicBezTo>
                  <a:pt x="9233027" y="1420685"/>
                  <a:pt x="9230869" y="1413088"/>
                  <a:pt x="9228352" y="1397892"/>
                </a:cubicBezTo>
                <a:cubicBezTo>
                  <a:pt x="9228352" y="1395553"/>
                  <a:pt x="9226328" y="1389439"/>
                  <a:pt x="9222282" y="1379548"/>
                </a:cubicBezTo>
                <a:cubicBezTo>
                  <a:pt x="9222282" y="1376221"/>
                  <a:pt x="9219764" y="1368984"/>
                  <a:pt x="9214729" y="1357834"/>
                </a:cubicBezTo>
                <a:lnTo>
                  <a:pt x="9214729" y="1354596"/>
                </a:lnTo>
                <a:lnTo>
                  <a:pt x="9215808" y="1349067"/>
                </a:lnTo>
                <a:lnTo>
                  <a:pt x="9211492" y="1345830"/>
                </a:lnTo>
                <a:lnTo>
                  <a:pt x="9210413" y="1345830"/>
                </a:lnTo>
                <a:cubicBezTo>
                  <a:pt x="9208075" y="1369748"/>
                  <a:pt x="9205558" y="1381707"/>
                  <a:pt x="9202860" y="1381707"/>
                </a:cubicBezTo>
                <a:lnTo>
                  <a:pt x="9188968" y="1396812"/>
                </a:lnTo>
                <a:lnTo>
                  <a:pt x="9190047" y="1402208"/>
                </a:lnTo>
                <a:cubicBezTo>
                  <a:pt x="9182134" y="1407333"/>
                  <a:pt x="9178178" y="1414211"/>
                  <a:pt x="9178178" y="1422843"/>
                </a:cubicBezTo>
                <a:cubicBezTo>
                  <a:pt x="9158666" y="1436960"/>
                  <a:pt x="9148910" y="1445997"/>
                  <a:pt x="9148910" y="1449953"/>
                </a:cubicBezTo>
                <a:cubicBezTo>
                  <a:pt x="9148910" y="1452111"/>
                  <a:pt x="9144594" y="1455708"/>
                  <a:pt x="9135962" y="1460743"/>
                </a:cubicBezTo>
                <a:lnTo>
                  <a:pt x="9130432" y="1459664"/>
                </a:lnTo>
                <a:cubicBezTo>
                  <a:pt x="9112538" y="1469465"/>
                  <a:pt x="9098826" y="1475624"/>
                  <a:pt x="9089295" y="1478142"/>
                </a:cubicBezTo>
                <a:lnTo>
                  <a:pt x="9088216" y="1478142"/>
                </a:lnTo>
                <a:lnTo>
                  <a:pt x="9080663" y="1475264"/>
                </a:lnTo>
                <a:lnTo>
                  <a:pt x="9080663" y="1474905"/>
                </a:lnTo>
                <a:lnTo>
                  <a:pt x="9077995" y="1474248"/>
                </a:lnTo>
                <a:lnTo>
                  <a:pt x="9074054" y="1472747"/>
                </a:lnTo>
                <a:lnTo>
                  <a:pt x="9074054" y="1470589"/>
                </a:lnTo>
                <a:lnTo>
                  <a:pt x="9088216" y="1462901"/>
                </a:lnTo>
                <a:cubicBezTo>
                  <a:pt x="9088216" y="1459484"/>
                  <a:pt x="9092532" y="1456607"/>
                  <a:pt x="9101164" y="1454269"/>
                </a:cubicBezTo>
                <a:lnTo>
                  <a:pt x="9141896" y="1400049"/>
                </a:lnTo>
                <a:cubicBezTo>
                  <a:pt x="9141896" y="1396093"/>
                  <a:pt x="9143335" y="1392856"/>
                  <a:pt x="9146212" y="1390339"/>
                </a:cubicBezTo>
                <a:cubicBezTo>
                  <a:pt x="9146212" y="1384584"/>
                  <a:pt x="9149090" y="1380987"/>
                  <a:pt x="9154844" y="1379548"/>
                </a:cubicBezTo>
                <a:lnTo>
                  <a:pt x="9154844" y="1376176"/>
                </a:lnTo>
                <a:cubicBezTo>
                  <a:pt x="9153765" y="1373300"/>
                  <a:pt x="9151248" y="1371861"/>
                  <a:pt x="9147291" y="1371861"/>
                </a:cubicBezTo>
                <a:cubicBezTo>
                  <a:pt x="9150169" y="1368624"/>
                  <a:pt x="9151607" y="1366106"/>
                  <a:pt x="9151607" y="1364308"/>
                </a:cubicBezTo>
                <a:lnTo>
                  <a:pt x="9150528" y="1359992"/>
                </a:lnTo>
                <a:lnTo>
                  <a:pt x="9154844" y="1353518"/>
                </a:lnTo>
                <a:lnTo>
                  <a:pt x="9154844" y="1329645"/>
                </a:lnTo>
                <a:lnTo>
                  <a:pt x="9159160" y="1313325"/>
                </a:lnTo>
                <a:lnTo>
                  <a:pt x="9159160" y="1309009"/>
                </a:lnTo>
                <a:lnTo>
                  <a:pt x="9143245" y="1307930"/>
                </a:lnTo>
                <a:lnTo>
                  <a:pt x="9138120" y="1310088"/>
                </a:lnTo>
                <a:lnTo>
                  <a:pt x="9119642" y="1310088"/>
                </a:lnTo>
                <a:cubicBezTo>
                  <a:pt x="9116045" y="1310088"/>
                  <a:pt x="9114247" y="1309369"/>
                  <a:pt x="9114247" y="1307930"/>
                </a:cubicBezTo>
                <a:lnTo>
                  <a:pt x="9108852" y="1310088"/>
                </a:lnTo>
                <a:lnTo>
                  <a:pt x="9106694" y="1310088"/>
                </a:lnTo>
                <a:lnTo>
                  <a:pt x="9106694" y="1309009"/>
                </a:lnTo>
                <a:lnTo>
                  <a:pt x="9095769" y="1310088"/>
                </a:lnTo>
                <a:lnTo>
                  <a:pt x="9067580" y="1310088"/>
                </a:lnTo>
                <a:lnTo>
                  <a:pt x="9065422" y="1307930"/>
                </a:lnTo>
                <a:lnTo>
                  <a:pt x="9065422" y="1301456"/>
                </a:lnTo>
                <a:lnTo>
                  <a:pt x="9068659" y="1298219"/>
                </a:lnTo>
                <a:lnTo>
                  <a:pt x="9075133" y="1298219"/>
                </a:lnTo>
                <a:cubicBezTo>
                  <a:pt x="9081157" y="1300377"/>
                  <a:pt x="9088755" y="1301816"/>
                  <a:pt x="9097927" y="1302535"/>
                </a:cubicBezTo>
                <a:lnTo>
                  <a:pt x="9097927" y="1303614"/>
                </a:lnTo>
                <a:lnTo>
                  <a:pt x="9112089" y="1297140"/>
                </a:lnTo>
                <a:lnTo>
                  <a:pt x="9114247" y="1297140"/>
                </a:lnTo>
                <a:lnTo>
                  <a:pt x="9127195" y="1300377"/>
                </a:lnTo>
                <a:lnTo>
                  <a:pt x="9148370" y="1297140"/>
                </a:lnTo>
                <a:lnTo>
                  <a:pt x="9155923" y="1302535"/>
                </a:lnTo>
                <a:lnTo>
                  <a:pt x="9158081" y="1296061"/>
                </a:lnTo>
                <a:lnTo>
                  <a:pt x="9157002" y="1292824"/>
                </a:lnTo>
                <a:lnTo>
                  <a:pt x="9159160" y="1286215"/>
                </a:lnTo>
                <a:lnTo>
                  <a:pt x="9159160" y="1281899"/>
                </a:lnTo>
                <a:lnTo>
                  <a:pt x="9153765" y="1249395"/>
                </a:lnTo>
                <a:lnTo>
                  <a:pt x="9154844" y="1234288"/>
                </a:lnTo>
                <a:lnTo>
                  <a:pt x="9151607" y="1228759"/>
                </a:lnTo>
                <a:lnTo>
                  <a:pt x="9151607" y="1226601"/>
                </a:lnTo>
                <a:cubicBezTo>
                  <a:pt x="9155204" y="1221026"/>
                  <a:pt x="9159565" y="1217789"/>
                  <a:pt x="9164690" y="1216890"/>
                </a:cubicBezTo>
                <a:close/>
                <a:moveTo>
                  <a:pt x="2097531" y="1216886"/>
                </a:moveTo>
                <a:cubicBezTo>
                  <a:pt x="2107959" y="1217606"/>
                  <a:pt x="2119873" y="1219764"/>
                  <a:pt x="2133271" y="1223361"/>
                </a:cubicBezTo>
                <a:lnTo>
                  <a:pt x="2137588" y="1221203"/>
                </a:lnTo>
                <a:lnTo>
                  <a:pt x="2154851" y="1222282"/>
                </a:lnTo>
                <a:lnTo>
                  <a:pt x="2157144" y="1222282"/>
                </a:lnTo>
                <a:cubicBezTo>
                  <a:pt x="2159481" y="1223181"/>
                  <a:pt x="2161640" y="1226823"/>
                  <a:pt x="2163619" y="1233207"/>
                </a:cubicBezTo>
                <a:lnTo>
                  <a:pt x="2163619" y="1236444"/>
                </a:lnTo>
                <a:cubicBezTo>
                  <a:pt x="2162179" y="1240400"/>
                  <a:pt x="2157459" y="1243997"/>
                  <a:pt x="2149456" y="1247234"/>
                </a:cubicBezTo>
                <a:lnTo>
                  <a:pt x="2141903" y="1263553"/>
                </a:lnTo>
                <a:lnTo>
                  <a:pt x="2142982" y="1264633"/>
                </a:lnTo>
                <a:lnTo>
                  <a:pt x="2144061" y="1264633"/>
                </a:lnTo>
                <a:lnTo>
                  <a:pt x="2159303" y="1259102"/>
                </a:lnTo>
                <a:lnTo>
                  <a:pt x="2164698" y="1260182"/>
                </a:lnTo>
                <a:lnTo>
                  <a:pt x="2172251" y="1259102"/>
                </a:lnTo>
                <a:lnTo>
                  <a:pt x="2189650" y="1263553"/>
                </a:lnTo>
                <a:lnTo>
                  <a:pt x="2198282" y="1262475"/>
                </a:lnTo>
                <a:lnTo>
                  <a:pt x="2202598" y="1264633"/>
                </a:lnTo>
                <a:cubicBezTo>
                  <a:pt x="2213838" y="1264633"/>
                  <a:pt x="2221794" y="1259193"/>
                  <a:pt x="2226470" y="1248312"/>
                </a:cubicBezTo>
                <a:cubicBezTo>
                  <a:pt x="2233305" y="1240400"/>
                  <a:pt x="2239823" y="1234241"/>
                  <a:pt x="2246027" y="1229835"/>
                </a:cubicBezTo>
                <a:lnTo>
                  <a:pt x="2250344" y="1229835"/>
                </a:lnTo>
                <a:cubicBezTo>
                  <a:pt x="2260054" y="1234780"/>
                  <a:pt x="2266888" y="1242018"/>
                  <a:pt x="2270843" y="1251550"/>
                </a:cubicBezTo>
                <a:cubicBezTo>
                  <a:pt x="2275250" y="1255686"/>
                  <a:pt x="2279971" y="1258563"/>
                  <a:pt x="2285007" y="1260182"/>
                </a:cubicBezTo>
                <a:lnTo>
                  <a:pt x="2287165" y="1264633"/>
                </a:lnTo>
                <a:cubicBezTo>
                  <a:pt x="2287165" y="1268049"/>
                  <a:pt x="2285366" y="1271646"/>
                  <a:pt x="2281770" y="1275423"/>
                </a:cubicBezTo>
                <a:lnTo>
                  <a:pt x="2278532" y="1275423"/>
                </a:lnTo>
                <a:cubicBezTo>
                  <a:pt x="2266933" y="1271646"/>
                  <a:pt x="2261133" y="1268049"/>
                  <a:pt x="2261133" y="1264633"/>
                </a:cubicBezTo>
                <a:lnTo>
                  <a:pt x="2258975" y="1264633"/>
                </a:lnTo>
                <a:cubicBezTo>
                  <a:pt x="2258255" y="1268948"/>
                  <a:pt x="2256457" y="1271106"/>
                  <a:pt x="2253581" y="1271106"/>
                </a:cubicBezTo>
                <a:lnTo>
                  <a:pt x="2248185" y="1270028"/>
                </a:lnTo>
                <a:lnTo>
                  <a:pt x="2240498" y="1271106"/>
                </a:lnTo>
                <a:lnTo>
                  <a:pt x="2237260" y="1267870"/>
                </a:lnTo>
                <a:lnTo>
                  <a:pt x="2236180" y="1267870"/>
                </a:lnTo>
                <a:lnTo>
                  <a:pt x="2228628" y="1270028"/>
                </a:lnTo>
                <a:lnTo>
                  <a:pt x="2222155" y="1267870"/>
                </a:lnTo>
                <a:lnTo>
                  <a:pt x="2221075" y="1267870"/>
                </a:lnTo>
                <a:cubicBezTo>
                  <a:pt x="2216131" y="1270207"/>
                  <a:pt x="2206733" y="1272006"/>
                  <a:pt x="2192887" y="1273264"/>
                </a:cubicBezTo>
                <a:lnTo>
                  <a:pt x="2187491" y="1271106"/>
                </a:lnTo>
                <a:lnTo>
                  <a:pt x="2177646" y="1274343"/>
                </a:lnTo>
                <a:cubicBezTo>
                  <a:pt x="2177646" y="1272725"/>
                  <a:pt x="2173329" y="1271646"/>
                  <a:pt x="2164698" y="1271106"/>
                </a:cubicBezTo>
                <a:lnTo>
                  <a:pt x="2144061" y="1272186"/>
                </a:lnTo>
                <a:lnTo>
                  <a:pt x="2140824" y="1272186"/>
                </a:lnTo>
                <a:cubicBezTo>
                  <a:pt x="2138128" y="1274343"/>
                  <a:pt x="2135609" y="1275423"/>
                  <a:pt x="2133271" y="1275423"/>
                </a:cubicBezTo>
                <a:lnTo>
                  <a:pt x="2132193" y="1274343"/>
                </a:lnTo>
                <a:lnTo>
                  <a:pt x="2131114" y="1274343"/>
                </a:lnTo>
                <a:lnTo>
                  <a:pt x="2130033" y="1275423"/>
                </a:lnTo>
                <a:lnTo>
                  <a:pt x="2130033" y="1276501"/>
                </a:lnTo>
                <a:lnTo>
                  <a:pt x="2134350" y="1281896"/>
                </a:lnTo>
                <a:lnTo>
                  <a:pt x="2134350" y="1285133"/>
                </a:lnTo>
                <a:cubicBezTo>
                  <a:pt x="2127787" y="1296014"/>
                  <a:pt x="2120908" y="1303971"/>
                  <a:pt x="2113714" y="1309007"/>
                </a:cubicBezTo>
                <a:cubicBezTo>
                  <a:pt x="2113714" y="1313682"/>
                  <a:pt x="2112276" y="1317324"/>
                  <a:pt x="2109398" y="1319931"/>
                </a:cubicBezTo>
                <a:lnTo>
                  <a:pt x="2112634" y="1325326"/>
                </a:lnTo>
                <a:lnTo>
                  <a:pt x="2112634" y="1328563"/>
                </a:lnTo>
                <a:cubicBezTo>
                  <a:pt x="2112634" y="1331261"/>
                  <a:pt x="2110836" y="1334498"/>
                  <a:pt x="2107240" y="1338274"/>
                </a:cubicBezTo>
                <a:lnTo>
                  <a:pt x="2107240" y="1364305"/>
                </a:lnTo>
                <a:lnTo>
                  <a:pt x="2105082" y="1375095"/>
                </a:lnTo>
                <a:lnTo>
                  <a:pt x="2106163" y="1380625"/>
                </a:lnTo>
                <a:lnTo>
                  <a:pt x="2102924" y="1381704"/>
                </a:lnTo>
                <a:lnTo>
                  <a:pt x="2102924" y="1382783"/>
                </a:lnTo>
                <a:cubicBezTo>
                  <a:pt x="2105802" y="1383143"/>
                  <a:pt x="2107240" y="1384222"/>
                  <a:pt x="2107240" y="1386020"/>
                </a:cubicBezTo>
                <a:lnTo>
                  <a:pt x="2107240" y="1403284"/>
                </a:lnTo>
                <a:lnTo>
                  <a:pt x="2105082" y="1406521"/>
                </a:lnTo>
                <a:lnTo>
                  <a:pt x="2105082" y="1407600"/>
                </a:lnTo>
                <a:lnTo>
                  <a:pt x="2107240" y="1419604"/>
                </a:lnTo>
                <a:lnTo>
                  <a:pt x="2104004" y="1424999"/>
                </a:lnTo>
                <a:cubicBezTo>
                  <a:pt x="2104004" y="1432912"/>
                  <a:pt x="2106163" y="1440150"/>
                  <a:pt x="2110477" y="1446714"/>
                </a:cubicBezTo>
                <a:cubicBezTo>
                  <a:pt x="2110477" y="1453188"/>
                  <a:pt x="2113355" y="1456425"/>
                  <a:pt x="2119110" y="1456425"/>
                </a:cubicBezTo>
                <a:lnTo>
                  <a:pt x="2120189" y="1456425"/>
                </a:lnTo>
                <a:lnTo>
                  <a:pt x="2146220" y="1455346"/>
                </a:lnTo>
                <a:lnTo>
                  <a:pt x="2159303" y="1456425"/>
                </a:lnTo>
                <a:lnTo>
                  <a:pt x="2159303" y="1455346"/>
                </a:lnTo>
                <a:lnTo>
                  <a:pt x="2158224" y="1413130"/>
                </a:lnTo>
                <a:lnTo>
                  <a:pt x="2159303" y="1382783"/>
                </a:lnTo>
                <a:lnTo>
                  <a:pt x="2164698" y="1379546"/>
                </a:lnTo>
                <a:lnTo>
                  <a:pt x="2165776" y="1380625"/>
                </a:lnTo>
                <a:lnTo>
                  <a:pt x="2166856" y="1380625"/>
                </a:lnTo>
                <a:lnTo>
                  <a:pt x="2166856" y="1378332"/>
                </a:lnTo>
                <a:lnTo>
                  <a:pt x="2162540" y="1377253"/>
                </a:lnTo>
                <a:lnTo>
                  <a:pt x="2159303" y="1378332"/>
                </a:lnTo>
                <a:lnTo>
                  <a:pt x="2159303" y="1377253"/>
                </a:lnTo>
                <a:lnTo>
                  <a:pt x="2157144" y="1374016"/>
                </a:lnTo>
                <a:lnTo>
                  <a:pt x="2160381" y="1364305"/>
                </a:lnTo>
                <a:cubicBezTo>
                  <a:pt x="2159663" y="1360709"/>
                  <a:pt x="2156739" y="1358910"/>
                  <a:pt x="2151615" y="1358910"/>
                </a:cubicBezTo>
                <a:lnTo>
                  <a:pt x="2142982" y="1362147"/>
                </a:lnTo>
                <a:lnTo>
                  <a:pt x="2142982" y="1358910"/>
                </a:lnTo>
                <a:lnTo>
                  <a:pt x="2136508" y="1358910"/>
                </a:lnTo>
                <a:cubicBezTo>
                  <a:pt x="2133451" y="1356033"/>
                  <a:pt x="2129091" y="1354594"/>
                  <a:pt x="2123426" y="1354594"/>
                </a:cubicBezTo>
                <a:lnTo>
                  <a:pt x="2120189" y="1355673"/>
                </a:lnTo>
                <a:lnTo>
                  <a:pt x="2118029" y="1352436"/>
                </a:lnTo>
                <a:lnTo>
                  <a:pt x="2120189" y="1350278"/>
                </a:lnTo>
                <a:lnTo>
                  <a:pt x="2125583" y="1351357"/>
                </a:lnTo>
                <a:lnTo>
                  <a:pt x="2126798" y="1351357"/>
                </a:lnTo>
                <a:cubicBezTo>
                  <a:pt x="2129495" y="1349289"/>
                  <a:pt x="2134530" y="1347446"/>
                  <a:pt x="2141903" y="1345827"/>
                </a:cubicBezTo>
                <a:lnTo>
                  <a:pt x="2157144" y="1350278"/>
                </a:lnTo>
                <a:lnTo>
                  <a:pt x="2159303" y="1346906"/>
                </a:lnTo>
                <a:lnTo>
                  <a:pt x="2159303" y="1329643"/>
                </a:lnTo>
                <a:lnTo>
                  <a:pt x="2160381" y="1325326"/>
                </a:lnTo>
                <a:lnTo>
                  <a:pt x="2159303" y="1321011"/>
                </a:lnTo>
                <a:lnTo>
                  <a:pt x="2159303" y="1305769"/>
                </a:lnTo>
                <a:lnTo>
                  <a:pt x="2161461" y="1302532"/>
                </a:lnTo>
                <a:lnTo>
                  <a:pt x="2161461" y="1300374"/>
                </a:lnTo>
                <a:cubicBezTo>
                  <a:pt x="2156335" y="1295159"/>
                  <a:pt x="2153773" y="1290798"/>
                  <a:pt x="2153773" y="1287291"/>
                </a:cubicBezTo>
                <a:lnTo>
                  <a:pt x="2153773" y="1284054"/>
                </a:lnTo>
                <a:cubicBezTo>
                  <a:pt x="2153773" y="1282616"/>
                  <a:pt x="2156335" y="1281177"/>
                  <a:pt x="2161461" y="1279738"/>
                </a:cubicBezTo>
                <a:lnTo>
                  <a:pt x="2200439" y="1285133"/>
                </a:lnTo>
                <a:lnTo>
                  <a:pt x="2211230" y="1285133"/>
                </a:lnTo>
                <a:lnTo>
                  <a:pt x="2215680" y="1284054"/>
                </a:lnTo>
                <a:cubicBezTo>
                  <a:pt x="2218919" y="1285493"/>
                  <a:pt x="2220716" y="1286932"/>
                  <a:pt x="2221075" y="1288371"/>
                </a:cubicBezTo>
                <a:lnTo>
                  <a:pt x="2221075" y="1290664"/>
                </a:lnTo>
                <a:cubicBezTo>
                  <a:pt x="2221075" y="1292102"/>
                  <a:pt x="2218871" y="1293541"/>
                  <a:pt x="2214466" y="1294979"/>
                </a:cubicBezTo>
                <a:cubicBezTo>
                  <a:pt x="2214466" y="1296958"/>
                  <a:pt x="2212309" y="1301633"/>
                  <a:pt x="2207993" y="1309007"/>
                </a:cubicBezTo>
                <a:lnTo>
                  <a:pt x="2207993" y="1311164"/>
                </a:lnTo>
                <a:lnTo>
                  <a:pt x="2212309" y="1321011"/>
                </a:lnTo>
                <a:lnTo>
                  <a:pt x="2201518" y="1330721"/>
                </a:lnTo>
                <a:lnTo>
                  <a:pt x="2201518" y="1333958"/>
                </a:lnTo>
                <a:lnTo>
                  <a:pt x="2207993" y="1338274"/>
                </a:lnTo>
                <a:lnTo>
                  <a:pt x="2207993" y="1340432"/>
                </a:lnTo>
                <a:lnTo>
                  <a:pt x="2206914" y="1351357"/>
                </a:lnTo>
                <a:lnTo>
                  <a:pt x="2212309" y="1351357"/>
                </a:lnTo>
                <a:lnTo>
                  <a:pt x="2214466" y="1353515"/>
                </a:lnTo>
                <a:cubicBezTo>
                  <a:pt x="2210869" y="1354414"/>
                  <a:pt x="2209072" y="1355493"/>
                  <a:pt x="2209072" y="1356752"/>
                </a:cubicBezTo>
                <a:lnTo>
                  <a:pt x="2211230" y="1364305"/>
                </a:lnTo>
                <a:lnTo>
                  <a:pt x="2210150" y="1369700"/>
                </a:lnTo>
                <a:lnTo>
                  <a:pt x="2211230" y="1370780"/>
                </a:lnTo>
                <a:lnTo>
                  <a:pt x="2211230" y="1371858"/>
                </a:lnTo>
                <a:lnTo>
                  <a:pt x="2209072" y="1384941"/>
                </a:lnTo>
                <a:lnTo>
                  <a:pt x="2210150" y="1400047"/>
                </a:lnTo>
                <a:lnTo>
                  <a:pt x="2209072" y="1404363"/>
                </a:lnTo>
                <a:lnTo>
                  <a:pt x="2210150" y="1409893"/>
                </a:lnTo>
                <a:cubicBezTo>
                  <a:pt x="2210150" y="1417626"/>
                  <a:pt x="2208352" y="1423021"/>
                  <a:pt x="2204755" y="1426078"/>
                </a:cubicBezTo>
                <a:lnTo>
                  <a:pt x="2212309" y="1445635"/>
                </a:lnTo>
                <a:lnTo>
                  <a:pt x="2207993" y="1455346"/>
                </a:lnTo>
                <a:lnTo>
                  <a:pt x="2209072" y="1458583"/>
                </a:lnTo>
                <a:lnTo>
                  <a:pt x="2210150" y="1458583"/>
                </a:lnTo>
                <a:lnTo>
                  <a:pt x="2231865" y="1453188"/>
                </a:lnTo>
                <a:lnTo>
                  <a:pt x="2231865" y="1451030"/>
                </a:lnTo>
                <a:lnTo>
                  <a:pt x="2229708" y="1447793"/>
                </a:lnTo>
                <a:lnTo>
                  <a:pt x="2229708" y="1444556"/>
                </a:lnTo>
                <a:cubicBezTo>
                  <a:pt x="2231326" y="1440959"/>
                  <a:pt x="2235283" y="1436958"/>
                  <a:pt x="2241577" y="1432552"/>
                </a:cubicBezTo>
                <a:lnTo>
                  <a:pt x="2246027" y="1427157"/>
                </a:lnTo>
                <a:cubicBezTo>
                  <a:pt x="2254660" y="1429855"/>
                  <a:pt x="2260054" y="1433856"/>
                  <a:pt x="2262212" y="1439161"/>
                </a:cubicBezTo>
                <a:cubicBezTo>
                  <a:pt x="2266529" y="1439161"/>
                  <a:pt x="2273407" y="1444916"/>
                  <a:pt x="2282848" y="1456425"/>
                </a:cubicBezTo>
                <a:cubicBezTo>
                  <a:pt x="2286086" y="1456425"/>
                  <a:pt x="2288243" y="1457864"/>
                  <a:pt x="2289323" y="1460741"/>
                </a:cubicBezTo>
                <a:cubicBezTo>
                  <a:pt x="2289323" y="1462359"/>
                  <a:pt x="2283523" y="1464158"/>
                  <a:pt x="2271924" y="1466136"/>
                </a:cubicBezTo>
                <a:lnTo>
                  <a:pt x="2270843" y="1467350"/>
                </a:lnTo>
                <a:lnTo>
                  <a:pt x="2269766" y="1467350"/>
                </a:lnTo>
                <a:lnTo>
                  <a:pt x="2268686" y="1466136"/>
                </a:lnTo>
                <a:lnTo>
                  <a:pt x="2263291" y="1467350"/>
                </a:lnTo>
                <a:lnTo>
                  <a:pt x="2224312" y="1467350"/>
                </a:lnTo>
                <a:cubicBezTo>
                  <a:pt x="2217029" y="1467350"/>
                  <a:pt x="2213388" y="1466586"/>
                  <a:pt x="2213388" y="1465057"/>
                </a:cubicBezTo>
                <a:lnTo>
                  <a:pt x="2205835" y="1466136"/>
                </a:lnTo>
                <a:lnTo>
                  <a:pt x="2192887" y="1465057"/>
                </a:lnTo>
                <a:lnTo>
                  <a:pt x="2176566" y="1467350"/>
                </a:lnTo>
                <a:lnTo>
                  <a:pt x="2174409" y="1465057"/>
                </a:lnTo>
                <a:cubicBezTo>
                  <a:pt x="2174409" y="1467305"/>
                  <a:pt x="2173688" y="1468429"/>
                  <a:pt x="2172251" y="1468429"/>
                </a:cubicBezTo>
                <a:lnTo>
                  <a:pt x="2170092" y="1468429"/>
                </a:lnTo>
                <a:cubicBezTo>
                  <a:pt x="2156695" y="1466361"/>
                  <a:pt x="2149096" y="1464518"/>
                  <a:pt x="2147298" y="1462899"/>
                </a:cubicBezTo>
                <a:lnTo>
                  <a:pt x="2146220" y="1462899"/>
                </a:lnTo>
                <a:lnTo>
                  <a:pt x="2140824" y="1466136"/>
                </a:lnTo>
                <a:lnTo>
                  <a:pt x="2131114" y="1459662"/>
                </a:lnTo>
                <a:lnTo>
                  <a:pt x="2130033" y="1459662"/>
                </a:lnTo>
                <a:lnTo>
                  <a:pt x="2130033" y="1467350"/>
                </a:lnTo>
                <a:cubicBezTo>
                  <a:pt x="2130033" y="1468609"/>
                  <a:pt x="2128191" y="1469688"/>
                  <a:pt x="2124505" y="1470587"/>
                </a:cubicBezTo>
                <a:lnTo>
                  <a:pt x="2113714" y="1467350"/>
                </a:lnTo>
                <a:lnTo>
                  <a:pt x="2108319" y="1468429"/>
                </a:lnTo>
                <a:lnTo>
                  <a:pt x="2108319" y="1477061"/>
                </a:lnTo>
                <a:lnTo>
                  <a:pt x="2105082" y="1480298"/>
                </a:lnTo>
                <a:lnTo>
                  <a:pt x="2102924" y="1480298"/>
                </a:lnTo>
                <a:lnTo>
                  <a:pt x="2099689" y="1478140"/>
                </a:lnTo>
                <a:lnTo>
                  <a:pt x="2098608" y="1478140"/>
                </a:lnTo>
                <a:lnTo>
                  <a:pt x="2094157" y="1481377"/>
                </a:lnTo>
                <a:lnTo>
                  <a:pt x="2089842" y="1481377"/>
                </a:lnTo>
                <a:cubicBezTo>
                  <a:pt x="2088763" y="1481377"/>
                  <a:pt x="2087685" y="1479938"/>
                  <a:pt x="2086605" y="1477061"/>
                </a:cubicBezTo>
                <a:lnTo>
                  <a:pt x="2085526" y="1475982"/>
                </a:lnTo>
                <a:lnTo>
                  <a:pt x="2081209" y="1475982"/>
                </a:lnTo>
                <a:cubicBezTo>
                  <a:pt x="2081209" y="1478859"/>
                  <a:pt x="2080130" y="1480298"/>
                  <a:pt x="2077972" y="1480298"/>
                </a:cubicBezTo>
                <a:lnTo>
                  <a:pt x="2073656" y="1480298"/>
                </a:lnTo>
                <a:lnTo>
                  <a:pt x="2072578" y="1479219"/>
                </a:lnTo>
                <a:lnTo>
                  <a:pt x="2071499" y="1480298"/>
                </a:lnTo>
                <a:lnTo>
                  <a:pt x="2065968" y="1480298"/>
                </a:lnTo>
                <a:cubicBezTo>
                  <a:pt x="2060215" y="1480298"/>
                  <a:pt x="2057335" y="1477421"/>
                  <a:pt x="2057335" y="1471666"/>
                </a:cubicBezTo>
                <a:lnTo>
                  <a:pt x="2059495" y="1460741"/>
                </a:lnTo>
                <a:lnTo>
                  <a:pt x="2059495" y="1458583"/>
                </a:lnTo>
                <a:lnTo>
                  <a:pt x="2054099" y="1453188"/>
                </a:lnTo>
                <a:lnTo>
                  <a:pt x="2054099" y="1452109"/>
                </a:lnTo>
                <a:lnTo>
                  <a:pt x="2058416" y="1446714"/>
                </a:lnTo>
                <a:lnTo>
                  <a:pt x="2058416" y="1444556"/>
                </a:lnTo>
                <a:lnTo>
                  <a:pt x="2056259" y="1435789"/>
                </a:lnTo>
                <a:lnTo>
                  <a:pt x="2056259" y="1427157"/>
                </a:lnTo>
                <a:lnTo>
                  <a:pt x="2057335" y="1426078"/>
                </a:lnTo>
                <a:cubicBezTo>
                  <a:pt x="2055898" y="1422661"/>
                  <a:pt x="2054819" y="1415783"/>
                  <a:pt x="2054099" y="1405442"/>
                </a:cubicBezTo>
                <a:cubicBezTo>
                  <a:pt x="2054819" y="1402745"/>
                  <a:pt x="2057335" y="1399148"/>
                  <a:pt x="2061653" y="1394652"/>
                </a:cubicBezTo>
                <a:lnTo>
                  <a:pt x="2061653" y="1392494"/>
                </a:lnTo>
                <a:cubicBezTo>
                  <a:pt x="2059855" y="1392494"/>
                  <a:pt x="2057335" y="1391056"/>
                  <a:pt x="2054099" y="1388178"/>
                </a:cubicBezTo>
                <a:lnTo>
                  <a:pt x="2053020" y="1388178"/>
                </a:lnTo>
                <a:cubicBezTo>
                  <a:pt x="2039982" y="1397529"/>
                  <a:pt x="2031665" y="1402205"/>
                  <a:pt x="2028069" y="1402205"/>
                </a:cubicBezTo>
                <a:lnTo>
                  <a:pt x="2026991" y="1402205"/>
                </a:lnTo>
                <a:lnTo>
                  <a:pt x="2023752" y="1398968"/>
                </a:lnTo>
                <a:lnTo>
                  <a:pt x="2023752" y="1394652"/>
                </a:lnTo>
                <a:cubicBezTo>
                  <a:pt x="2029507" y="1388898"/>
                  <a:pt x="2034947" y="1382019"/>
                  <a:pt x="2040073" y="1374016"/>
                </a:cubicBezTo>
                <a:cubicBezTo>
                  <a:pt x="2040073" y="1363946"/>
                  <a:pt x="2042231" y="1358910"/>
                  <a:pt x="2046547" y="1358910"/>
                </a:cubicBezTo>
                <a:lnTo>
                  <a:pt x="2046547" y="1354594"/>
                </a:lnTo>
                <a:lnTo>
                  <a:pt x="2056259" y="1327484"/>
                </a:lnTo>
                <a:lnTo>
                  <a:pt x="2050863" y="1314402"/>
                </a:lnTo>
                <a:lnTo>
                  <a:pt x="2050863" y="1311164"/>
                </a:lnTo>
                <a:lnTo>
                  <a:pt x="2054099" y="1307927"/>
                </a:lnTo>
                <a:lnTo>
                  <a:pt x="2068262" y="1307927"/>
                </a:lnTo>
                <a:cubicBezTo>
                  <a:pt x="2068262" y="1304151"/>
                  <a:pt x="2070419" y="1300554"/>
                  <a:pt x="2074736" y="1297137"/>
                </a:cubicBezTo>
                <a:lnTo>
                  <a:pt x="2080130" y="1276501"/>
                </a:lnTo>
                <a:cubicBezTo>
                  <a:pt x="2079051" y="1273624"/>
                  <a:pt x="2077972" y="1272186"/>
                  <a:pt x="2076893" y="1272186"/>
                </a:cubicBezTo>
                <a:lnTo>
                  <a:pt x="2034542" y="1272186"/>
                </a:lnTo>
                <a:lnTo>
                  <a:pt x="2029147" y="1266790"/>
                </a:lnTo>
                <a:lnTo>
                  <a:pt x="2029147" y="1265711"/>
                </a:lnTo>
                <a:cubicBezTo>
                  <a:pt x="2029147" y="1263913"/>
                  <a:pt x="2030586" y="1262834"/>
                  <a:pt x="2033464" y="1262475"/>
                </a:cubicBezTo>
                <a:lnTo>
                  <a:pt x="2040073" y="1266790"/>
                </a:lnTo>
                <a:lnTo>
                  <a:pt x="2042231" y="1266790"/>
                </a:lnTo>
                <a:cubicBezTo>
                  <a:pt x="2043849" y="1266790"/>
                  <a:pt x="2045287" y="1264228"/>
                  <a:pt x="2046547" y="1259102"/>
                </a:cubicBezTo>
                <a:lnTo>
                  <a:pt x="2056259" y="1259102"/>
                </a:lnTo>
                <a:cubicBezTo>
                  <a:pt x="2065700" y="1262789"/>
                  <a:pt x="2074736" y="1264633"/>
                  <a:pt x="2083367" y="1264633"/>
                </a:cubicBezTo>
                <a:cubicBezTo>
                  <a:pt x="2089122" y="1253572"/>
                  <a:pt x="2092000" y="1245256"/>
                  <a:pt x="2092000" y="1239680"/>
                </a:cubicBezTo>
                <a:lnTo>
                  <a:pt x="2089842" y="1225519"/>
                </a:lnTo>
                <a:lnTo>
                  <a:pt x="2089842" y="1224440"/>
                </a:lnTo>
                <a:cubicBezTo>
                  <a:pt x="2092179" y="1220124"/>
                  <a:pt x="2094742" y="1217606"/>
                  <a:pt x="2097531" y="1216886"/>
                </a:cubicBezTo>
                <a:close/>
                <a:moveTo>
                  <a:pt x="4074122" y="1215943"/>
                </a:moveTo>
                <a:lnTo>
                  <a:pt x="4076280" y="1215943"/>
                </a:lnTo>
                <a:cubicBezTo>
                  <a:pt x="4078438" y="1218101"/>
                  <a:pt x="4081990" y="1219180"/>
                  <a:pt x="4086936" y="1219180"/>
                </a:cubicBezTo>
                <a:cubicBezTo>
                  <a:pt x="4094308" y="1226014"/>
                  <a:pt x="4101142" y="1229970"/>
                  <a:pt x="4107437" y="1231049"/>
                </a:cubicBezTo>
                <a:lnTo>
                  <a:pt x="4116069" y="1238467"/>
                </a:lnTo>
                <a:cubicBezTo>
                  <a:pt x="4116069" y="1239906"/>
                  <a:pt x="4117102" y="1240625"/>
                  <a:pt x="4119171" y="1240625"/>
                </a:cubicBezTo>
                <a:cubicBezTo>
                  <a:pt x="4123487" y="1244042"/>
                  <a:pt x="4125645" y="1246560"/>
                  <a:pt x="4125645" y="1248178"/>
                </a:cubicBezTo>
                <a:cubicBezTo>
                  <a:pt x="4125645" y="1268230"/>
                  <a:pt x="4114900" y="1278255"/>
                  <a:pt x="4093410" y="1278255"/>
                </a:cubicBezTo>
                <a:lnTo>
                  <a:pt x="4092331" y="1279334"/>
                </a:lnTo>
                <a:lnTo>
                  <a:pt x="4091252" y="1279334"/>
                </a:lnTo>
                <a:cubicBezTo>
                  <a:pt x="4089992" y="1279334"/>
                  <a:pt x="4086801" y="1276098"/>
                  <a:pt x="4081675" y="1269624"/>
                </a:cubicBezTo>
                <a:cubicBezTo>
                  <a:pt x="4078798" y="1269624"/>
                  <a:pt x="4077359" y="1268589"/>
                  <a:pt x="4077359" y="1266522"/>
                </a:cubicBezTo>
                <a:lnTo>
                  <a:pt x="4077359" y="1263285"/>
                </a:lnTo>
                <a:lnTo>
                  <a:pt x="4080596" y="1260047"/>
                </a:lnTo>
                <a:lnTo>
                  <a:pt x="4082754" y="1260047"/>
                </a:lnTo>
                <a:cubicBezTo>
                  <a:pt x="4083114" y="1262925"/>
                  <a:pt x="4085587" y="1264364"/>
                  <a:pt x="4090173" y="1264364"/>
                </a:cubicBezTo>
                <a:lnTo>
                  <a:pt x="4091252" y="1264364"/>
                </a:lnTo>
                <a:lnTo>
                  <a:pt x="4091252" y="1263285"/>
                </a:lnTo>
                <a:cubicBezTo>
                  <a:pt x="4085767" y="1262206"/>
                  <a:pt x="4081136" y="1258969"/>
                  <a:pt x="4077359" y="1253574"/>
                </a:cubicBezTo>
                <a:lnTo>
                  <a:pt x="4077359" y="1252494"/>
                </a:lnTo>
                <a:lnTo>
                  <a:pt x="4079517" y="1246021"/>
                </a:lnTo>
                <a:lnTo>
                  <a:pt x="4079517" y="1244941"/>
                </a:lnTo>
                <a:lnTo>
                  <a:pt x="4069806" y="1222417"/>
                </a:lnTo>
                <a:cubicBezTo>
                  <a:pt x="4071245" y="1218101"/>
                  <a:pt x="4072684" y="1215943"/>
                  <a:pt x="4074122" y="1215943"/>
                </a:cubicBezTo>
                <a:close/>
                <a:moveTo>
                  <a:pt x="7123085" y="1212140"/>
                </a:moveTo>
                <a:lnTo>
                  <a:pt x="7123085" y="1213220"/>
                </a:lnTo>
                <a:lnTo>
                  <a:pt x="7125243" y="1213220"/>
                </a:lnTo>
                <a:lnTo>
                  <a:pt x="7125243" y="1212140"/>
                </a:lnTo>
                <a:close/>
                <a:moveTo>
                  <a:pt x="7259039" y="1211061"/>
                </a:moveTo>
                <a:lnTo>
                  <a:pt x="7259039" y="1213220"/>
                </a:lnTo>
                <a:lnTo>
                  <a:pt x="7260118" y="1213220"/>
                </a:lnTo>
                <a:lnTo>
                  <a:pt x="7260118" y="1211061"/>
                </a:lnTo>
                <a:close/>
                <a:moveTo>
                  <a:pt x="2746318" y="1208422"/>
                </a:moveTo>
                <a:lnTo>
                  <a:pt x="2745239" y="1211525"/>
                </a:lnTo>
                <a:lnTo>
                  <a:pt x="2746318" y="1212603"/>
                </a:lnTo>
                <a:lnTo>
                  <a:pt x="2747397" y="1212603"/>
                </a:lnTo>
                <a:lnTo>
                  <a:pt x="2747397" y="1208422"/>
                </a:lnTo>
                <a:close/>
                <a:moveTo>
                  <a:pt x="55434" y="1190468"/>
                </a:moveTo>
                <a:cubicBezTo>
                  <a:pt x="71977" y="1195504"/>
                  <a:pt x="87038" y="1198381"/>
                  <a:pt x="100616" y="1199101"/>
                </a:cubicBezTo>
                <a:cubicBezTo>
                  <a:pt x="100616" y="1201079"/>
                  <a:pt x="103853" y="1202517"/>
                  <a:pt x="110327" y="1203417"/>
                </a:cubicBezTo>
                <a:lnTo>
                  <a:pt x="112485" y="1206519"/>
                </a:lnTo>
                <a:lnTo>
                  <a:pt x="112485" y="1208677"/>
                </a:lnTo>
                <a:cubicBezTo>
                  <a:pt x="112485" y="1211015"/>
                  <a:pt x="108529" y="1213173"/>
                  <a:pt x="100616" y="1215151"/>
                </a:cubicBezTo>
                <a:cubicBezTo>
                  <a:pt x="92703" y="1224322"/>
                  <a:pt x="88747" y="1230751"/>
                  <a:pt x="88747" y="1234438"/>
                </a:cubicBezTo>
                <a:cubicBezTo>
                  <a:pt x="88747" y="1239114"/>
                  <a:pt x="81240" y="1246307"/>
                  <a:pt x="66223" y="1256018"/>
                </a:cubicBezTo>
                <a:lnTo>
                  <a:pt x="65145" y="1257097"/>
                </a:lnTo>
                <a:lnTo>
                  <a:pt x="66223" y="1260334"/>
                </a:lnTo>
                <a:cubicBezTo>
                  <a:pt x="71258" y="1260334"/>
                  <a:pt x="76653" y="1258176"/>
                  <a:pt x="82409" y="1253860"/>
                </a:cubicBezTo>
                <a:cubicBezTo>
                  <a:pt x="84296" y="1253860"/>
                  <a:pt x="87847" y="1250983"/>
                  <a:pt x="93063" y="1245228"/>
                </a:cubicBezTo>
                <a:lnTo>
                  <a:pt x="97379" y="1243070"/>
                </a:lnTo>
                <a:lnTo>
                  <a:pt x="98458" y="1243070"/>
                </a:lnTo>
                <a:cubicBezTo>
                  <a:pt x="102414" y="1243070"/>
                  <a:pt x="107765" y="1245947"/>
                  <a:pt x="114508" y="1251702"/>
                </a:cubicBezTo>
                <a:cubicBezTo>
                  <a:pt x="121162" y="1251702"/>
                  <a:pt x="129075" y="1257052"/>
                  <a:pt x="138246" y="1267752"/>
                </a:cubicBezTo>
                <a:cubicBezTo>
                  <a:pt x="139684" y="1259210"/>
                  <a:pt x="142158" y="1254939"/>
                  <a:pt x="145664" y="1254939"/>
                </a:cubicBezTo>
                <a:lnTo>
                  <a:pt x="145664" y="1251702"/>
                </a:lnTo>
                <a:lnTo>
                  <a:pt x="143506" y="1248465"/>
                </a:lnTo>
                <a:lnTo>
                  <a:pt x="143506" y="1244149"/>
                </a:lnTo>
                <a:cubicBezTo>
                  <a:pt x="145664" y="1237225"/>
                  <a:pt x="146743" y="1229358"/>
                  <a:pt x="146743" y="1220546"/>
                </a:cubicBezTo>
                <a:lnTo>
                  <a:pt x="146743" y="1214072"/>
                </a:lnTo>
                <a:cubicBezTo>
                  <a:pt x="146743" y="1209936"/>
                  <a:pt x="145304" y="1206384"/>
                  <a:pt x="142427" y="1203417"/>
                </a:cubicBezTo>
                <a:lnTo>
                  <a:pt x="142427" y="1199101"/>
                </a:lnTo>
                <a:cubicBezTo>
                  <a:pt x="142788" y="1197662"/>
                  <a:pt x="144585" y="1196223"/>
                  <a:pt x="147822" y="1194785"/>
                </a:cubicBezTo>
                <a:cubicBezTo>
                  <a:pt x="163109" y="1194785"/>
                  <a:pt x="176371" y="1196943"/>
                  <a:pt x="187611" y="1201259"/>
                </a:cubicBezTo>
                <a:lnTo>
                  <a:pt x="190848" y="1198022"/>
                </a:lnTo>
                <a:lnTo>
                  <a:pt x="193006" y="1198022"/>
                </a:lnTo>
                <a:cubicBezTo>
                  <a:pt x="204426" y="1198022"/>
                  <a:pt x="210135" y="1200854"/>
                  <a:pt x="210135" y="1206519"/>
                </a:cubicBezTo>
                <a:lnTo>
                  <a:pt x="210135" y="1208677"/>
                </a:lnTo>
                <a:lnTo>
                  <a:pt x="196243" y="1222704"/>
                </a:lnTo>
                <a:cubicBezTo>
                  <a:pt x="196243" y="1227560"/>
                  <a:pt x="193365" y="1235067"/>
                  <a:pt x="187611" y="1245228"/>
                </a:cubicBezTo>
                <a:cubicBezTo>
                  <a:pt x="187611" y="1250443"/>
                  <a:pt x="183654" y="1255838"/>
                  <a:pt x="175742" y="1261413"/>
                </a:cubicBezTo>
                <a:cubicBezTo>
                  <a:pt x="175742" y="1266718"/>
                  <a:pt x="172909" y="1272068"/>
                  <a:pt x="167244" y="1277463"/>
                </a:cubicBezTo>
                <a:cubicBezTo>
                  <a:pt x="167244" y="1281600"/>
                  <a:pt x="165446" y="1285196"/>
                  <a:pt x="161849" y="1288253"/>
                </a:cubicBezTo>
                <a:lnTo>
                  <a:pt x="161849" y="1290411"/>
                </a:lnTo>
                <a:cubicBezTo>
                  <a:pt x="165626" y="1290411"/>
                  <a:pt x="175292" y="1298639"/>
                  <a:pt x="190848" y="1315094"/>
                </a:cubicBezTo>
                <a:cubicBezTo>
                  <a:pt x="196243" y="1315094"/>
                  <a:pt x="200873" y="1322961"/>
                  <a:pt x="204740" y="1338697"/>
                </a:cubicBezTo>
                <a:lnTo>
                  <a:pt x="203662" y="1354747"/>
                </a:lnTo>
                <a:lnTo>
                  <a:pt x="202582" y="1354747"/>
                </a:lnTo>
                <a:lnTo>
                  <a:pt x="201503" y="1353668"/>
                </a:lnTo>
                <a:lnTo>
                  <a:pt x="200425" y="1353668"/>
                </a:lnTo>
                <a:lnTo>
                  <a:pt x="197322" y="1362300"/>
                </a:lnTo>
                <a:lnTo>
                  <a:pt x="193006" y="1360142"/>
                </a:lnTo>
                <a:lnTo>
                  <a:pt x="190848" y="1360142"/>
                </a:lnTo>
                <a:lnTo>
                  <a:pt x="190848" y="1361221"/>
                </a:lnTo>
                <a:cubicBezTo>
                  <a:pt x="195165" y="1361581"/>
                  <a:pt x="197322" y="1362660"/>
                  <a:pt x="197322" y="1364458"/>
                </a:cubicBezTo>
                <a:cubicBezTo>
                  <a:pt x="195343" y="1370932"/>
                  <a:pt x="190668" y="1374169"/>
                  <a:pt x="183295" y="1374169"/>
                </a:cubicBezTo>
                <a:lnTo>
                  <a:pt x="180058" y="1374169"/>
                </a:lnTo>
                <a:cubicBezTo>
                  <a:pt x="165041" y="1371472"/>
                  <a:pt x="157533" y="1365717"/>
                  <a:pt x="157533" y="1356905"/>
                </a:cubicBezTo>
                <a:lnTo>
                  <a:pt x="158612" y="1352589"/>
                </a:lnTo>
                <a:lnTo>
                  <a:pt x="156455" y="1344092"/>
                </a:lnTo>
                <a:cubicBezTo>
                  <a:pt x="157893" y="1341215"/>
                  <a:pt x="158612" y="1337258"/>
                  <a:pt x="158612" y="1332223"/>
                </a:cubicBezTo>
                <a:cubicBezTo>
                  <a:pt x="155735" y="1322602"/>
                  <a:pt x="154296" y="1315094"/>
                  <a:pt x="154296" y="1309699"/>
                </a:cubicBezTo>
                <a:lnTo>
                  <a:pt x="155375" y="1296751"/>
                </a:lnTo>
                <a:cubicBezTo>
                  <a:pt x="148541" y="1296751"/>
                  <a:pt x="142833" y="1300707"/>
                  <a:pt x="138246" y="1308620"/>
                </a:cubicBezTo>
                <a:cubicBezTo>
                  <a:pt x="135550" y="1312216"/>
                  <a:pt x="132671" y="1314015"/>
                  <a:pt x="129614" y="1314015"/>
                </a:cubicBezTo>
                <a:lnTo>
                  <a:pt x="126377" y="1314015"/>
                </a:lnTo>
                <a:lnTo>
                  <a:pt x="126377" y="1316172"/>
                </a:lnTo>
                <a:lnTo>
                  <a:pt x="125298" y="1316172"/>
                </a:lnTo>
                <a:lnTo>
                  <a:pt x="126377" y="1321433"/>
                </a:lnTo>
                <a:lnTo>
                  <a:pt x="126377" y="1324670"/>
                </a:lnTo>
                <a:lnTo>
                  <a:pt x="127457" y="1347329"/>
                </a:lnTo>
                <a:lnTo>
                  <a:pt x="124219" y="1357984"/>
                </a:lnTo>
                <a:lnTo>
                  <a:pt x="127457" y="1377406"/>
                </a:lnTo>
                <a:lnTo>
                  <a:pt x="124219" y="1382666"/>
                </a:lnTo>
                <a:lnTo>
                  <a:pt x="124219" y="1386982"/>
                </a:lnTo>
                <a:lnTo>
                  <a:pt x="126377" y="1396693"/>
                </a:lnTo>
                <a:lnTo>
                  <a:pt x="125298" y="1403167"/>
                </a:lnTo>
                <a:lnTo>
                  <a:pt x="128535" y="1430007"/>
                </a:lnTo>
                <a:lnTo>
                  <a:pt x="128535" y="1435403"/>
                </a:lnTo>
                <a:cubicBezTo>
                  <a:pt x="128535" y="1441067"/>
                  <a:pt x="124578" y="1444619"/>
                  <a:pt x="116667" y="1446058"/>
                </a:cubicBezTo>
                <a:lnTo>
                  <a:pt x="109248" y="1443900"/>
                </a:lnTo>
                <a:lnTo>
                  <a:pt x="106011" y="1443900"/>
                </a:lnTo>
                <a:lnTo>
                  <a:pt x="90906" y="1447137"/>
                </a:lnTo>
                <a:lnTo>
                  <a:pt x="89826" y="1447137"/>
                </a:lnTo>
                <a:lnTo>
                  <a:pt x="80250" y="1437426"/>
                </a:lnTo>
                <a:lnTo>
                  <a:pt x="80250" y="1436482"/>
                </a:lnTo>
                <a:lnTo>
                  <a:pt x="85510" y="1419217"/>
                </a:lnTo>
                <a:cubicBezTo>
                  <a:pt x="85510" y="1417779"/>
                  <a:pt x="84477" y="1417059"/>
                  <a:pt x="82409" y="1417059"/>
                </a:cubicBezTo>
                <a:lnTo>
                  <a:pt x="73776" y="1418139"/>
                </a:lnTo>
                <a:lnTo>
                  <a:pt x="68382" y="1415981"/>
                </a:lnTo>
                <a:cubicBezTo>
                  <a:pt x="61908" y="1417239"/>
                  <a:pt x="58671" y="1420476"/>
                  <a:pt x="58671" y="1425692"/>
                </a:cubicBezTo>
                <a:cubicBezTo>
                  <a:pt x="58671" y="1431986"/>
                  <a:pt x="54758" y="1436617"/>
                  <a:pt x="46936" y="1439584"/>
                </a:cubicBezTo>
                <a:lnTo>
                  <a:pt x="46936" y="1440663"/>
                </a:lnTo>
                <a:lnTo>
                  <a:pt x="49093" y="1440663"/>
                </a:lnTo>
                <a:lnTo>
                  <a:pt x="56512" y="1435403"/>
                </a:lnTo>
                <a:lnTo>
                  <a:pt x="58671" y="1437426"/>
                </a:lnTo>
                <a:cubicBezTo>
                  <a:pt x="58671" y="1442461"/>
                  <a:pt x="56198" y="1444979"/>
                  <a:pt x="51251" y="1444979"/>
                </a:cubicBezTo>
                <a:lnTo>
                  <a:pt x="50173" y="1444979"/>
                </a:lnTo>
                <a:lnTo>
                  <a:pt x="49093" y="1443900"/>
                </a:lnTo>
                <a:lnTo>
                  <a:pt x="48014" y="1443900"/>
                </a:lnTo>
                <a:cubicBezTo>
                  <a:pt x="48014" y="1446957"/>
                  <a:pt x="42980" y="1449474"/>
                  <a:pt x="32908" y="1451453"/>
                </a:cubicBezTo>
                <a:cubicBezTo>
                  <a:pt x="20050" y="1451453"/>
                  <a:pt x="13621" y="1446777"/>
                  <a:pt x="13621" y="1437426"/>
                </a:cubicBezTo>
                <a:lnTo>
                  <a:pt x="11463" y="1420297"/>
                </a:lnTo>
                <a:lnTo>
                  <a:pt x="15779" y="1403167"/>
                </a:lnTo>
                <a:lnTo>
                  <a:pt x="15779" y="1401009"/>
                </a:lnTo>
                <a:cubicBezTo>
                  <a:pt x="12902" y="1397952"/>
                  <a:pt x="11463" y="1394355"/>
                  <a:pt x="11463" y="1390219"/>
                </a:cubicBezTo>
                <a:lnTo>
                  <a:pt x="11463" y="1386982"/>
                </a:lnTo>
                <a:cubicBezTo>
                  <a:pt x="11463" y="1378980"/>
                  <a:pt x="13261" y="1369314"/>
                  <a:pt x="16858" y="1357984"/>
                </a:cubicBezTo>
                <a:lnTo>
                  <a:pt x="15779" y="1343013"/>
                </a:lnTo>
                <a:lnTo>
                  <a:pt x="15779" y="1336539"/>
                </a:lnTo>
                <a:cubicBezTo>
                  <a:pt x="15779" y="1334201"/>
                  <a:pt x="14700" y="1331683"/>
                  <a:pt x="12542" y="1328986"/>
                </a:cubicBezTo>
                <a:lnTo>
                  <a:pt x="12542" y="1327907"/>
                </a:lnTo>
                <a:lnTo>
                  <a:pt x="15779" y="1323591"/>
                </a:lnTo>
                <a:lnTo>
                  <a:pt x="15779" y="1297830"/>
                </a:lnTo>
                <a:lnTo>
                  <a:pt x="13621" y="1291490"/>
                </a:lnTo>
                <a:lnTo>
                  <a:pt x="14700" y="1290411"/>
                </a:lnTo>
                <a:lnTo>
                  <a:pt x="14700" y="1289332"/>
                </a:lnTo>
                <a:lnTo>
                  <a:pt x="12542" y="1274226"/>
                </a:lnTo>
                <a:lnTo>
                  <a:pt x="13621" y="1262492"/>
                </a:lnTo>
                <a:lnTo>
                  <a:pt x="13621" y="1257097"/>
                </a:lnTo>
                <a:lnTo>
                  <a:pt x="11463" y="1240912"/>
                </a:lnTo>
                <a:lnTo>
                  <a:pt x="14700" y="1238754"/>
                </a:lnTo>
                <a:lnTo>
                  <a:pt x="15779" y="1238754"/>
                </a:lnTo>
                <a:cubicBezTo>
                  <a:pt x="25221" y="1242710"/>
                  <a:pt x="32009" y="1246667"/>
                  <a:pt x="36145" y="1250623"/>
                </a:cubicBezTo>
                <a:cubicBezTo>
                  <a:pt x="39023" y="1250623"/>
                  <a:pt x="41540" y="1251702"/>
                  <a:pt x="43699" y="1253860"/>
                </a:cubicBezTo>
                <a:lnTo>
                  <a:pt x="45856" y="1253860"/>
                </a:lnTo>
                <a:cubicBezTo>
                  <a:pt x="49273" y="1253860"/>
                  <a:pt x="52826" y="1240598"/>
                  <a:pt x="56512" y="1214072"/>
                </a:cubicBezTo>
                <a:lnTo>
                  <a:pt x="54488" y="1211914"/>
                </a:lnTo>
                <a:lnTo>
                  <a:pt x="54488" y="1208677"/>
                </a:lnTo>
                <a:lnTo>
                  <a:pt x="55434" y="1207598"/>
                </a:lnTo>
                <a:lnTo>
                  <a:pt x="51251" y="1201259"/>
                </a:lnTo>
                <a:lnTo>
                  <a:pt x="51251" y="1194785"/>
                </a:lnTo>
                <a:close/>
                <a:moveTo>
                  <a:pt x="2548185" y="1189405"/>
                </a:moveTo>
                <a:lnTo>
                  <a:pt x="2548185" y="1191563"/>
                </a:lnTo>
                <a:lnTo>
                  <a:pt x="2549265" y="1191563"/>
                </a:lnTo>
                <a:lnTo>
                  <a:pt x="2549265" y="1189405"/>
                </a:lnTo>
                <a:close/>
                <a:moveTo>
                  <a:pt x="7064819" y="1186245"/>
                </a:moveTo>
                <a:lnTo>
                  <a:pt x="7063740" y="1187323"/>
                </a:lnTo>
                <a:lnTo>
                  <a:pt x="7063740" y="1188403"/>
                </a:lnTo>
                <a:lnTo>
                  <a:pt x="7064819" y="1189481"/>
                </a:lnTo>
                <a:lnTo>
                  <a:pt x="7065898" y="1189481"/>
                </a:lnTo>
                <a:lnTo>
                  <a:pt x="7066977" y="1188403"/>
                </a:lnTo>
                <a:lnTo>
                  <a:pt x="7066977" y="1187323"/>
                </a:lnTo>
                <a:lnTo>
                  <a:pt x="7065898" y="1186245"/>
                </a:lnTo>
                <a:close/>
                <a:moveTo>
                  <a:pt x="7240696" y="1185165"/>
                </a:moveTo>
                <a:lnTo>
                  <a:pt x="7240696" y="1186245"/>
                </a:lnTo>
                <a:lnTo>
                  <a:pt x="7247170" y="1187323"/>
                </a:lnTo>
                <a:lnTo>
                  <a:pt x="7247170" y="1185165"/>
                </a:lnTo>
                <a:close/>
                <a:moveTo>
                  <a:pt x="7157613" y="1185165"/>
                </a:moveTo>
                <a:lnTo>
                  <a:pt x="7160850" y="1188403"/>
                </a:lnTo>
                <a:lnTo>
                  <a:pt x="7160850" y="1185165"/>
                </a:lnTo>
                <a:close/>
                <a:moveTo>
                  <a:pt x="7117690" y="1185165"/>
                </a:moveTo>
                <a:lnTo>
                  <a:pt x="7117690" y="1186245"/>
                </a:lnTo>
                <a:lnTo>
                  <a:pt x="7119848" y="1186245"/>
                </a:lnTo>
                <a:lnTo>
                  <a:pt x="7119848" y="1185165"/>
                </a:lnTo>
                <a:close/>
                <a:moveTo>
                  <a:pt x="7092873" y="1183007"/>
                </a:moveTo>
                <a:lnTo>
                  <a:pt x="7095031" y="1183007"/>
                </a:lnTo>
                <a:lnTo>
                  <a:pt x="7095031" y="1188403"/>
                </a:lnTo>
                <a:lnTo>
                  <a:pt x="7092873" y="1188403"/>
                </a:lnTo>
                <a:close/>
                <a:moveTo>
                  <a:pt x="5063187" y="1180439"/>
                </a:moveTo>
                <a:lnTo>
                  <a:pt x="5059950" y="1181518"/>
                </a:lnTo>
                <a:lnTo>
                  <a:pt x="5059950" y="1182597"/>
                </a:lnTo>
                <a:lnTo>
                  <a:pt x="5067503" y="1181518"/>
                </a:lnTo>
                <a:lnTo>
                  <a:pt x="5067503" y="1180439"/>
                </a:lnTo>
                <a:close/>
                <a:moveTo>
                  <a:pt x="3053413" y="1180438"/>
                </a:moveTo>
                <a:lnTo>
                  <a:pt x="3050176" y="1181517"/>
                </a:lnTo>
                <a:lnTo>
                  <a:pt x="3050176" y="1182596"/>
                </a:lnTo>
                <a:lnTo>
                  <a:pt x="3057729" y="1181517"/>
                </a:lnTo>
                <a:lnTo>
                  <a:pt x="3057729" y="1180438"/>
                </a:lnTo>
                <a:close/>
                <a:moveTo>
                  <a:pt x="1043640" y="1180437"/>
                </a:moveTo>
                <a:lnTo>
                  <a:pt x="1040402" y="1181516"/>
                </a:lnTo>
                <a:lnTo>
                  <a:pt x="1040402" y="1182595"/>
                </a:lnTo>
                <a:lnTo>
                  <a:pt x="1047954" y="1181516"/>
                </a:lnTo>
                <a:lnTo>
                  <a:pt x="1047954" y="1180437"/>
                </a:lnTo>
                <a:close/>
                <a:moveTo>
                  <a:pt x="2756838" y="1175648"/>
                </a:moveTo>
                <a:lnTo>
                  <a:pt x="2758996" y="1177806"/>
                </a:lnTo>
                <a:lnTo>
                  <a:pt x="2759941" y="1176727"/>
                </a:lnTo>
                <a:lnTo>
                  <a:pt x="2759941" y="1175648"/>
                </a:lnTo>
                <a:close/>
                <a:moveTo>
                  <a:pt x="7602469" y="1175316"/>
                </a:moveTo>
                <a:lnTo>
                  <a:pt x="7606785" y="1175316"/>
                </a:lnTo>
                <a:lnTo>
                  <a:pt x="7614473" y="1177474"/>
                </a:lnTo>
                <a:lnTo>
                  <a:pt x="7619868" y="1176394"/>
                </a:lnTo>
                <a:lnTo>
                  <a:pt x="7620947" y="1177474"/>
                </a:lnTo>
                <a:lnTo>
                  <a:pt x="7620947" y="1178553"/>
                </a:lnTo>
                <a:lnTo>
                  <a:pt x="7617710" y="1181789"/>
                </a:lnTo>
                <a:lnTo>
                  <a:pt x="7603548" y="1181789"/>
                </a:lnTo>
                <a:cubicBezTo>
                  <a:pt x="7599952" y="1181789"/>
                  <a:pt x="7598153" y="1181070"/>
                  <a:pt x="7598153" y="1179631"/>
                </a:cubicBezTo>
                <a:lnTo>
                  <a:pt x="7592758" y="1180711"/>
                </a:lnTo>
                <a:cubicBezTo>
                  <a:pt x="7589072" y="1180171"/>
                  <a:pt x="7587228" y="1179092"/>
                  <a:pt x="7587228" y="1177474"/>
                </a:cubicBezTo>
                <a:lnTo>
                  <a:pt x="7588442" y="1176394"/>
                </a:lnTo>
                <a:lnTo>
                  <a:pt x="7593837" y="1177474"/>
                </a:lnTo>
                <a:lnTo>
                  <a:pt x="7599232" y="1177474"/>
                </a:lnTo>
                <a:close/>
                <a:moveTo>
                  <a:pt x="7552565" y="1175316"/>
                </a:moveTo>
                <a:lnTo>
                  <a:pt x="7555802" y="1175316"/>
                </a:lnTo>
                <a:lnTo>
                  <a:pt x="7565648" y="1176394"/>
                </a:lnTo>
                <a:lnTo>
                  <a:pt x="7572122" y="1175316"/>
                </a:lnTo>
                <a:lnTo>
                  <a:pt x="7573201" y="1176394"/>
                </a:lnTo>
                <a:lnTo>
                  <a:pt x="7573201" y="1178553"/>
                </a:lnTo>
                <a:cubicBezTo>
                  <a:pt x="7573201" y="1181430"/>
                  <a:pt x="7565603" y="1182869"/>
                  <a:pt x="7550407" y="1182869"/>
                </a:cubicBezTo>
                <a:lnTo>
                  <a:pt x="7549328" y="1181789"/>
                </a:lnTo>
                <a:lnTo>
                  <a:pt x="7549328" y="1178553"/>
                </a:lnTo>
                <a:close/>
                <a:moveTo>
                  <a:pt x="7119848" y="1174376"/>
                </a:moveTo>
                <a:lnTo>
                  <a:pt x="7119848" y="1175455"/>
                </a:lnTo>
                <a:lnTo>
                  <a:pt x="7122006" y="1175455"/>
                </a:lnTo>
                <a:lnTo>
                  <a:pt x="7122006" y="1174376"/>
                </a:lnTo>
                <a:close/>
                <a:moveTo>
                  <a:pt x="7111216" y="1174376"/>
                </a:moveTo>
                <a:lnTo>
                  <a:pt x="7111216" y="1175455"/>
                </a:lnTo>
                <a:lnTo>
                  <a:pt x="7113374" y="1175455"/>
                </a:lnTo>
                <a:lnTo>
                  <a:pt x="7113374" y="1174376"/>
                </a:lnTo>
                <a:close/>
                <a:moveTo>
                  <a:pt x="3714558" y="1172076"/>
                </a:moveTo>
                <a:lnTo>
                  <a:pt x="3714558" y="1173155"/>
                </a:lnTo>
                <a:lnTo>
                  <a:pt x="3716716" y="1173155"/>
                </a:lnTo>
                <a:lnTo>
                  <a:pt x="3716716" y="1172076"/>
                </a:lnTo>
                <a:close/>
                <a:moveTo>
                  <a:pt x="2745239" y="1171466"/>
                </a:moveTo>
                <a:lnTo>
                  <a:pt x="2745239" y="1172546"/>
                </a:lnTo>
                <a:lnTo>
                  <a:pt x="2754681" y="1175648"/>
                </a:lnTo>
                <a:lnTo>
                  <a:pt x="2755760" y="1175648"/>
                </a:lnTo>
                <a:lnTo>
                  <a:pt x="2755760" y="1174569"/>
                </a:lnTo>
                <a:lnTo>
                  <a:pt x="2746318" y="1171466"/>
                </a:lnTo>
                <a:close/>
                <a:moveTo>
                  <a:pt x="3707005" y="1169918"/>
                </a:moveTo>
                <a:lnTo>
                  <a:pt x="3707005" y="1170997"/>
                </a:lnTo>
                <a:lnTo>
                  <a:pt x="3710242" y="1170997"/>
                </a:lnTo>
                <a:lnTo>
                  <a:pt x="3710242" y="1169918"/>
                </a:lnTo>
                <a:close/>
                <a:moveTo>
                  <a:pt x="3633768" y="1169918"/>
                </a:moveTo>
                <a:lnTo>
                  <a:pt x="3633768" y="1170997"/>
                </a:lnTo>
                <a:lnTo>
                  <a:pt x="3635926" y="1170997"/>
                </a:lnTo>
                <a:lnTo>
                  <a:pt x="3635926" y="1169918"/>
                </a:lnTo>
                <a:close/>
                <a:moveTo>
                  <a:pt x="5227601" y="1167625"/>
                </a:moveTo>
                <a:lnTo>
                  <a:pt x="5227601" y="1168705"/>
                </a:lnTo>
                <a:lnTo>
                  <a:pt x="5230703" y="1169784"/>
                </a:lnTo>
                <a:lnTo>
                  <a:pt x="5230703" y="1167625"/>
                </a:lnTo>
                <a:close/>
                <a:moveTo>
                  <a:pt x="5066424" y="1167625"/>
                </a:moveTo>
                <a:cubicBezTo>
                  <a:pt x="5063187" y="1170413"/>
                  <a:pt x="5060670" y="1171807"/>
                  <a:pt x="5058871" y="1171807"/>
                </a:cubicBezTo>
                <a:lnTo>
                  <a:pt x="5058871" y="1172886"/>
                </a:lnTo>
                <a:lnTo>
                  <a:pt x="5059950" y="1172886"/>
                </a:lnTo>
                <a:cubicBezTo>
                  <a:pt x="5064626" y="1171087"/>
                  <a:pt x="5067144" y="1169334"/>
                  <a:pt x="5067503" y="1167625"/>
                </a:cubicBezTo>
                <a:close/>
                <a:moveTo>
                  <a:pt x="3217826" y="1167625"/>
                </a:moveTo>
                <a:lnTo>
                  <a:pt x="3217826" y="1168704"/>
                </a:lnTo>
                <a:lnTo>
                  <a:pt x="3220928" y="1169783"/>
                </a:lnTo>
                <a:lnTo>
                  <a:pt x="3220928" y="1167625"/>
                </a:lnTo>
                <a:close/>
                <a:moveTo>
                  <a:pt x="3056650" y="1167625"/>
                </a:moveTo>
                <a:cubicBezTo>
                  <a:pt x="3053413" y="1170412"/>
                  <a:pt x="3050895" y="1171806"/>
                  <a:pt x="3049097" y="1171806"/>
                </a:cubicBezTo>
                <a:lnTo>
                  <a:pt x="3049097" y="1172885"/>
                </a:lnTo>
                <a:lnTo>
                  <a:pt x="3050176" y="1172885"/>
                </a:lnTo>
                <a:cubicBezTo>
                  <a:pt x="3054851" y="1171087"/>
                  <a:pt x="3057369" y="1169333"/>
                  <a:pt x="3057729" y="1167625"/>
                </a:cubicBezTo>
                <a:close/>
                <a:moveTo>
                  <a:pt x="1208052" y="1167624"/>
                </a:moveTo>
                <a:lnTo>
                  <a:pt x="1208052" y="1168703"/>
                </a:lnTo>
                <a:lnTo>
                  <a:pt x="1211155" y="1169782"/>
                </a:lnTo>
                <a:lnTo>
                  <a:pt x="1211155" y="1167624"/>
                </a:lnTo>
                <a:close/>
                <a:moveTo>
                  <a:pt x="1046877" y="1167624"/>
                </a:moveTo>
                <a:cubicBezTo>
                  <a:pt x="1043640" y="1170411"/>
                  <a:pt x="1041122" y="1171805"/>
                  <a:pt x="1039324" y="1171805"/>
                </a:cubicBezTo>
                <a:lnTo>
                  <a:pt x="1039324" y="1172884"/>
                </a:lnTo>
                <a:lnTo>
                  <a:pt x="1040402" y="1172884"/>
                </a:lnTo>
                <a:cubicBezTo>
                  <a:pt x="1045078" y="1171086"/>
                  <a:pt x="1047595" y="1169332"/>
                  <a:pt x="1047954" y="1167624"/>
                </a:cubicBezTo>
                <a:close/>
                <a:moveTo>
                  <a:pt x="2733640" y="1167286"/>
                </a:moveTo>
                <a:lnTo>
                  <a:pt x="2732560" y="1170388"/>
                </a:lnTo>
                <a:cubicBezTo>
                  <a:pt x="2733099" y="1172905"/>
                  <a:pt x="2735212" y="1175018"/>
                  <a:pt x="2738900" y="1176727"/>
                </a:cubicBezTo>
                <a:lnTo>
                  <a:pt x="2739979" y="1176727"/>
                </a:lnTo>
                <a:lnTo>
                  <a:pt x="2742135" y="1169308"/>
                </a:lnTo>
                <a:close/>
                <a:moveTo>
                  <a:pt x="2209072" y="1167271"/>
                </a:moveTo>
                <a:lnTo>
                  <a:pt x="2209072" y="1168485"/>
                </a:lnTo>
                <a:lnTo>
                  <a:pt x="2213388" y="1168485"/>
                </a:lnTo>
                <a:lnTo>
                  <a:pt x="2213388" y="1167271"/>
                </a:lnTo>
                <a:close/>
                <a:moveTo>
                  <a:pt x="2741058" y="1164048"/>
                </a:moveTo>
                <a:lnTo>
                  <a:pt x="2741058" y="1165127"/>
                </a:lnTo>
                <a:lnTo>
                  <a:pt x="2745239" y="1165127"/>
                </a:lnTo>
                <a:lnTo>
                  <a:pt x="2745239" y="1164048"/>
                </a:lnTo>
                <a:close/>
                <a:moveTo>
                  <a:pt x="2733640" y="1164048"/>
                </a:moveTo>
                <a:lnTo>
                  <a:pt x="2733640" y="1165127"/>
                </a:lnTo>
                <a:lnTo>
                  <a:pt x="2737820" y="1165127"/>
                </a:lnTo>
                <a:lnTo>
                  <a:pt x="2737820" y="1164048"/>
                </a:lnTo>
                <a:close/>
                <a:moveTo>
                  <a:pt x="2593504" y="1164048"/>
                </a:moveTo>
                <a:lnTo>
                  <a:pt x="2591346" y="1166206"/>
                </a:lnTo>
                <a:lnTo>
                  <a:pt x="2591346" y="1167286"/>
                </a:lnTo>
                <a:lnTo>
                  <a:pt x="2594583" y="1167286"/>
                </a:lnTo>
                <a:lnTo>
                  <a:pt x="2596606" y="1165127"/>
                </a:lnTo>
                <a:lnTo>
                  <a:pt x="2595527" y="1164048"/>
                </a:lnTo>
                <a:close/>
                <a:moveTo>
                  <a:pt x="4094624" y="1163900"/>
                </a:moveTo>
                <a:cubicBezTo>
                  <a:pt x="4094624" y="1166058"/>
                  <a:pt x="4096062" y="1167137"/>
                  <a:pt x="4098940" y="1167137"/>
                </a:cubicBezTo>
                <a:lnTo>
                  <a:pt x="4100019" y="1167137"/>
                </a:lnTo>
                <a:lnTo>
                  <a:pt x="4100019" y="1166058"/>
                </a:lnTo>
                <a:lnTo>
                  <a:pt x="4095703" y="1163900"/>
                </a:lnTo>
                <a:close/>
                <a:moveTo>
                  <a:pt x="4106493" y="1161742"/>
                </a:moveTo>
                <a:lnTo>
                  <a:pt x="4106493" y="1163900"/>
                </a:lnTo>
                <a:lnTo>
                  <a:pt x="4107572" y="1163900"/>
                </a:lnTo>
                <a:lnTo>
                  <a:pt x="4107572" y="1161742"/>
                </a:lnTo>
                <a:close/>
                <a:moveTo>
                  <a:pt x="3774983" y="1159128"/>
                </a:moveTo>
                <a:lnTo>
                  <a:pt x="3774983" y="1161286"/>
                </a:lnTo>
                <a:lnTo>
                  <a:pt x="3776062" y="1161286"/>
                </a:lnTo>
                <a:lnTo>
                  <a:pt x="3778220" y="1159128"/>
                </a:lnTo>
                <a:close/>
                <a:moveTo>
                  <a:pt x="3771746" y="1158049"/>
                </a:moveTo>
                <a:lnTo>
                  <a:pt x="3771746" y="1159128"/>
                </a:lnTo>
                <a:lnTo>
                  <a:pt x="3773904" y="1159128"/>
                </a:lnTo>
                <a:lnTo>
                  <a:pt x="3773904" y="1158049"/>
                </a:lnTo>
                <a:close/>
                <a:moveTo>
                  <a:pt x="3657506" y="1158049"/>
                </a:moveTo>
                <a:lnTo>
                  <a:pt x="3654269" y="1161286"/>
                </a:lnTo>
                <a:lnTo>
                  <a:pt x="3656427" y="1163444"/>
                </a:lnTo>
                <a:lnTo>
                  <a:pt x="3657506" y="1163444"/>
                </a:lnTo>
                <a:lnTo>
                  <a:pt x="3659664" y="1161286"/>
                </a:lnTo>
                <a:lnTo>
                  <a:pt x="3658585" y="1158049"/>
                </a:lnTo>
                <a:close/>
                <a:moveTo>
                  <a:pt x="3645637" y="1156970"/>
                </a:moveTo>
                <a:lnTo>
                  <a:pt x="3645637" y="1159128"/>
                </a:lnTo>
                <a:lnTo>
                  <a:pt x="3647795" y="1161286"/>
                </a:lnTo>
                <a:lnTo>
                  <a:pt x="3651032" y="1158049"/>
                </a:lnTo>
                <a:lnTo>
                  <a:pt x="3649953" y="1156970"/>
                </a:lnTo>
                <a:close/>
                <a:moveTo>
                  <a:pt x="6701748" y="1156837"/>
                </a:moveTo>
                <a:lnTo>
                  <a:pt x="6701748" y="1158995"/>
                </a:lnTo>
                <a:lnTo>
                  <a:pt x="6702827" y="1158995"/>
                </a:lnTo>
                <a:lnTo>
                  <a:pt x="6704985" y="1156837"/>
                </a:lnTo>
                <a:close/>
                <a:moveTo>
                  <a:pt x="5127658" y="1156836"/>
                </a:moveTo>
                <a:lnTo>
                  <a:pt x="5127658" y="1157915"/>
                </a:lnTo>
                <a:lnTo>
                  <a:pt x="5133053" y="1158994"/>
                </a:lnTo>
                <a:lnTo>
                  <a:pt x="5134132" y="1158994"/>
                </a:lnTo>
                <a:lnTo>
                  <a:pt x="5134132" y="1157915"/>
                </a:lnTo>
                <a:lnTo>
                  <a:pt x="5129816" y="1156836"/>
                </a:lnTo>
                <a:close/>
                <a:moveTo>
                  <a:pt x="3117883" y="1156835"/>
                </a:moveTo>
                <a:lnTo>
                  <a:pt x="3117883" y="1157914"/>
                </a:lnTo>
                <a:lnTo>
                  <a:pt x="3123278" y="1158993"/>
                </a:lnTo>
                <a:lnTo>
                  <a:pt x="3124357" y="1158993"/>
                </a:lnTo>
                <a:lnTo>
                  <a:pt x="3124357" y="1157914"/>
                </a:lnTo>
                <a:lnTo>
                  <a:pt x="3120041" y="1156835"/>
                </a:lnTo>
                <a:close/>
                <a:moveTo>
                  <a:pt x="1108110" y="1156834"/>
                </a:moveTo>
                <a:lnTo>
                  <a:pt x="1108110" y="1157913"/>
                </a:lnTo>
                <a:lnTo>
                  <a:pt x="1113504" y="1158992"/>
                </a:lnTo>
                <a:lnTo>
                  <a:pt x="1114585" y="1158992"/>
                </a:lnTo>
                <a:lnTo>
                  <a:pt x="1114585" y="1157913"/>
                </a:lnTo>
                <a:lnTo>
                  <a:pt x="1110268" y="1156834"/>
                </a:lnTo>
                <a:close/>
                <a:moveTo>
                  <a:pt x="5681847" y="1156432"/>
                </a:moveTo>
                <a:lnTo>
                  <a:pt x="5678610" y="1158455"/>
                </a:lnTo>
                <a:cubicBezTo>
                  <a:pt x="5679330" y="1160793"/>
                  <a:pt x="5680768" y="1162231"/>
                  <a:pt x="5682926" y="1162771"/>
                </a:cubicBezTo>
                <a:lnTo>
                  <a:pt x="5685084" y="1159533"/>
                </a:lnTo>
                <a:lnTo>
                  <a:pt x="5685084" y="1158455"/>
                </a:lnTo>
                <a:lnTo>
                  <a:pt x="5682926" y="1156432"/>
                </a:lnTo>
                <a:close/>
                <a:moveTo>
                  <a:pt x="3766351" y="1155891"/>
                </a:moveTo>
                <a:lnTo>
                  <a:pt x="3766351" y="1156970"/>
                </a:lnTo>
                <a:lnTo>
                  <a:pt x="3770667" y="1158049"/>
                </a:lnTo>
                <a:cubicBezTo>
                  <a:pt x="3770667" y="1156611"/>
                  <a:pt x="3769588" y="1155891"/>
                  <a:pt x="3767430" y="1155891"/>
                </a:cubicBezTo>
                <a:close/>
                <a:moveTo>
                  <a:pt x="6685428" y="1155758"/>
                </a:moveTo>
                <a:lnTo>
                  <a:pt x="6683135" y="1157916"/>
                </a:lnTo>
                <a:lnTo>
                  <a:pt x="6683135" y="1158995"/>
                </a:lnTo>
                <a:lnTo>
                  <a:pt x="6687586" y="1158995"/>
                </a:lnTo>
                <a:lnTo>
                  <a:pt x="6687586" y="1157916"/>
                </a:lnTo>
                <a:close/>
                <a:moveTo>
                  <a:pt x="5124421" y="1155756"/>
                </a:moveTo>
                <a:lnTo>
                  <a:pt x="5124421" y="1158994"/>
                </a:lnTo>
                <a:lnTo>
                  <a:pt x="5125500" y="1158994"/>
                </a:lnTo>
                <a:lnTo>
                  <a:pt x="5125500" y="1155756"/>
                </a:lnTo>
                <a:close/>
                <a:moveTo>
                  <a:pt x="3114646" y="1155756"/>
                </a:moveTo>
                <a:lnTo>
                  <a:pt x="3114646" y="1158993"/>
                </a:lnTo>
                <a:lnTo>
                  <a:pt x="3115725" y="1158993"/>
                </a:lnTo>
                <a:lnTo>
                  <a:pt x="3115725" y="1155756"/>
                </a:lnTo>
                <a:close/>
                <a:moveTo>
                  <a:pt x="1104874" y="1155755"/>
                </a:moveTo>
                <a:lnTo>
                  <a:pt x="1104874" y="1158992"/>
                </a:lnTo>
                <a:lnTo>
                  <a:pt x="1105952" y="1158992"/>
                </a:lnTo>
                <a:lnTo>
                  <a:pt x="1105952" y="1155755"/>
                </a:lnTo>
                <a:close/>
                <a:moveTo>
                  <a:pt x="6259235" y="1155488"/>
                </a:moveTo>
                <a:lnTo>
                  <a:pt x="6259235" y="1156566"/>
                </a:lnTo>
                <a:lnTo>
                  <a:pt x="6261393" y="1158725"/>
                </a:lnTo>
                <a:lnTo>
                  <a:pt x="6261393" y="1155488"/>
                </a:lnTo>
                <a:close/>
                <a:moveTo>
                  <a:pt x="3762035" y="1154812"/>
                </a:moveTo>
                <a:lnTo>
                  <a:pt x="3762035" y="1155891"/>
                </a:lnTo>
                <a:lnTo>
                  <a:pt x="3765272" y="1155891"/>
                </a:lnTo>
                <a:lnTo>
                  <a:pt x="3765272" y="1154812"/>
                </a:lnTo>
                <a:close/>
                <a:moveTo>
                  <a:pt x="4287226" y="1154189"/>
                </a:moveTo>
                <a:lnTo>
                  <a:pt x="4287226" y="1156347"/>
                </a:lnTo>
                <a:lnTo>
                  <a:pt x="4289384" y="1156347"/>
                </a:lnTo>
                <a:lnTo>
                  <a:pt x="4289384" y="1154189"/>
                </a:lnTo>
                <a:close/>
                <a:moveTo>
                  <a:pt x="2107645" y="1154188"/>
                </a:moveTo>
                <a:lnTo>
                  <a:pt x="2107645" y="1155267"/>
                </a:lnTo>
                <a:lnTo>
                  <a:pt x="2109803" y="1159718"/>
                </a:lnTo>
                <a:lnTo>
                  <a:pt x="2111962" y="1159718"/>
                </a:lnTo>
                <a:cubicBezTo>
                  <a:pt x="2110522" y="1156391"/>
                  <a:pt x="2109083" y="1154548"/>
                  <a:pt x="2107645" y="1154188"/>
                </a:cubicBezTo>
                <a:close/>
                <a:moveTo>
                  <a:pt x="2099014" y="1154188"/>
                </a:moveTo>
                <a:lnTo>
                  <a:pt x="2099014" y="1156346"/>
                </a:lnTo>
                <a:lnTo>
                  <a:pt x="2100091" y="1156346"/>
                </a:lnTo>
                <a:lnTo>
                  <a:pt x="2100091" y="1154188"/>
                </a:lnTo>
                <a:close/>
                <a:moveTo>
                  <a:pt x="5238256" y="1153599"/>
                </a:moveTo>
                <a:lnTo>
                  <a:pt x="5236098" y="1155756"/>
                </a:lnTo>
                <a:lnTo>
                  <a:pt x="5236098" y="1156836"/>
                </a:lnTo>
                <a:lnTo>
                  <a:pt x="5240414" y="1156836"/>
                </a:lnTo>
                <a:lnTo>
                  <a:pt x="5240414" y="1153599"/>
                </a:lnTo>
                <a:close/>
                <a:moveTo>
                  <a:pt x="5140606" y="1153599"/>
                </a:moveTo>
                <a:lnTo>
                  <a:pt x="5135211" y="1155756"/>
                </a:lnTo>
                <a:lnTo>
                  <a:pt x="5135211" y="1157915"/>
                </a:lnTo>
                <a:lnTo>
                  <a:pt x="5141685" y="1154678"/>
                </a:lnTo>
                <a:lnTo>
                  <a:pt x="5141685" y="1153599"/>
                </a:lnTo>
                <a:close/>
                <a:moveTo>
                  <a:pt x="5124421" y="1153599"/>
                </a:moveTo>
                <a:lnTo>
                  <a:pt x="5124421" y="1154678"/>
                </a:lnTo>
                <a:lnTo>
                  <a:pt x="5127658" y="1154678"/>
                </a:lnTo>
                <a:lnTo>
                  <a:pt x="5127658" y="1153599"/>
                </a:lnTo>
                <a:close/>
                <a:moveTo>
                  <a:pt x="3228481" y="1153598"/>
                </a:moveTo>
                <a:lnTo>
                  <a:pt x="3226323" y="1155756"/>
                </a:lnTo>
                <a:lnTo>
                  <a:pt x="3226323" y="1156835"/>
                </a:lnTo>
                <a:lnTo>
                  <a:pt x="3230639" y="1156835"/>
                </a:lnTo>
                <a:lnTo>
                  <a:pt x="3230639" y="1153598"/>
                </a:lnTo>
                <a:close/>
                <a:moveTo>
                  <a:pt x="3130831" y="1153598"/>
                </a:moveTo>
                <a:lnTo>
                  <a:pt x="3125436" y="1155756"/>
                </a:lnTo>
                <a:lnTo>
                  <a:pt x="3125436" y="1157914"/>
                </a:lnTo>
                <a:lnTo>
                  <a:pt x="3131910" y="1154677"/>
                </a:lnTo>
                <a:lnTo>
                  <a:pt x="3131910" y="1153598"/>
                </a:lnTo>
                <a:close/>
                <a:moveTo>
                  <a:pt x="3114646" y="1153598"/>
                </a:moveTo>
                <a:lnTo>
                  <a:pt x="3114646" y="1154677"/>
                </a:lnTo>
                <a:lnTo>
                  <a:pt x="3117883" y="1154677"/>
                </a:lnTo>
                <a:lnTo>
                  <a:pt x="3117883" y="1153598"/>
                </a:lnTo>
                <a:close/>
                <a:moveTo>
                  <a:pt x="1218709" y="1153597"/>
                </a:moveTo>
                <a:lnTo>
                  <a:pt x="1216550" y="1155755"/>
                </a:lnTo>
                <a:lnTo>
                  <a:pt x="1216550" y="1156834"/>
                </a:lnTo>
                <a:lnTo>
                  <a:pt x="1220867" y="1156834"/>
                </a:lnTo>
                <a:lnTo>
                  <a:pt x="1220867" y="1153597"/>
                </a:lnTo>
                <a:close/>
                <a:moveTo>
                  <a:pt x="1121059" y="1153597"/>
                </a:moveTo>
                <a:lnTo>
                  <a:pt x="1115664" y="1155755"/>
                </a:lnTo>
                <a:lnTo>
                  <a:pt x="1115664" y="1157913"/>
                </a:lnTo>
                <a:lnTo>
                  <a:pt x="1122137" y="1154676"/>
                </a:lnTo>
                <a:lnTo>
                  <a:pt x="1122137" y="1153597"/>
                </a:lnTo>
                <a:close/>
                <a:moveTo>
                  <a:pt x="1104874" y="1153597"/>
                </a:moveTo>
                <a:lnTo>
                  <a:pt x="1104874" y="1154676"/>
                </a:lnTo>
                <a:lnTo>
                  <a:pt x="1108110" y="1154676"/>
                </a:lnTo>
                <a:lnTo>
                  <a:pt x="1108110" y="1153597"/>
                </a:lnTo>
                <a:close/>
                <a:moveTo>
                  <a:pt x="1713012" y="1152788"/>
                </a:moveTo>
                <a:lnTo>
                  <a:pt x="1713012" y="1156025"/>
                </a:lnTo>
                <a:lnTo>
                  <a:pt x="1715170" y="1158183"/>
                </a:lnTo>
                <a:lnTo>
                  <a:pt x="1716249" y="1157104"/>
                </a:lnTo>
                <a:lnTo>
                  <a:pt x="1716249" y="1152788"/>
                </a:lnTo>
                <a:close/>
                <a:moveTo>
                  <a:pt x="3562689" y="1151575"/>
                </a:moveTo>
                <a:lnTo>
                  <a:pt x="3563768" y="1159128"/>
                </a:lnTo>
                <a:cubicBezTo>
                  <a:pt x="3565206" y="1159128"/>
                  <a:pt x="3565926" y="1158049"/>
                  <a:pt x="3565926" y="1155891"/>
                </a:cubicBezTo>
                <a:lnTo>
                  <a:pt x="3564847" y="1152654"/>
                </a:lnTo>
                <a:lnTo>
                  <a:pt x="3565926" y="1151575"/>
                </a:lnTo>
                <a:close/>
                <a:moveTo>
                  <a:pt x="5077214" y="1151441"/>
                </a:moveTo>
                <a:cubicBezTo>
                  <a:pt x="5075956" y="1151441"/>
                  <a:pt x="5073438" y="1155756"/>
                  <a:pt x="5069661" y="1164389"/>
                </a:cubicBezTo>
                <a:lnTo>
                  <a:pt x="5069661" y="1165468"/>
                </a:lnTo>
                <a:lnTo>
                  <a:pt x="5070740" y="1165468"/>
                </a:lnTo>
                <a:cubicBezTo>
                  <a:pt x="5072359" y="1159893"/>
                  <a:pt x="5074877" y="1155217"/>
                  <a:pt x="5078293" y="1151441"/>
                </a:cubicBezTo>
                <a:close/>
                <a:moveTo>
                  <a:pt x="3067440" y="1151440"/>
                </a:moveTo>
                <a:cubicBezTo>
                  <a:pt x="3066180" y="1151440"/>
                  <a:pt x="3063663" y="1155756"/>
                  <a:pt x="3059887" y="1164388"/>
                </a:cubicBezTo>
                <a:lnTo>
                  <a:pt x="3059887" y="1165467"/>
                </a:lnTo>
                <a:lnTo>
                  <a:pt x="3060966" y="1165467"/>
                </a:lnTo>
                <a:cubicBezTo>
                  <a:pt x="3062584" y="1159892"/>
                  <a:pt x="3065101" y="1155216"/>
                  <a:pt x="3068519" y="1151440"/>
                </a:cubicBezTo>
                <a:close/>
                <a:moveTo>
                  <a:pt x="1057666" y="1151439"/>
                </a:moveTo>
                <a:cubicBezTo>
                  <a:pt x="1056407" y="1151439"/>
                  <a:pt x="1053891" y="1155755"/>
                  <a:pt x="1050112" y="1164387"/>
                </a:cubicBezTo>
                <a:lnTo>
                  <a:pt x="1050112" y="1165466"/>
                </a:lnTo>
                <a:lnTo>
                  <a:pt x="1051192" y="1165466"/>
                </a:lnTo>
                <a:cubicBezTo>
                  <a:pt x="1052810" y="1159891"/>
                  <a:pt x="1055329" y="1155216"/>
                  <a:pt x="1058745" y="1151439"/>
                </a:cubicBezTo>
                <a:close/>
                <a:moveTo>
                  <a:pt x="6771613" y="1150363"/>
                </a:moveTo>
                <a:lnTo>
                  <a:pt x="6769455" y="1152521"/>
                </a:lnTo>
                <a:cubicBezTo>
                  <a:pt x="6769455" y="1156298"/>
                  <a:pt x="6770894" y="1158815"/>
                  <a:pt x="6773771" y="1160074"/>
                </a:cubicBezTo>
                <a:lnTo>
                  <a:pt x="6776064" y="1157916"/>
                </a:lnTo>
                <a:lnTo>
                  <a:pt x="6776064" y="1153600"/>
                </a:lnTo>
                <a:lnTo>
                  <a:pt x="6772692" y="1150363"/>
                </a:lnTo>
                <a:close/>
                <a:moveTo>
                  <a:pt x="3715637" y="1148338"/>
                </a:moveTo>
                <a:lnTo>
                  <a:pt x="3715637" y="1149417"/>
                </a:lnTo>
                <a:lnTo>
                  <a:pt x="3717795" y="1149417"/>
                </a:lnTo>
                <a:lnTo>
                  <a:pt x="3717795" y="1148338"/>
                </a:lnTo>
                <a:close/>
                <a:moveTo>
                  <a:pt x="6262472" y="1148070"/>
                </a:moveTo>
                <a:lnTo>
                  <a:pt x="6262472" y="1150228"/>
                </a:lnTo>
                <a:lnTo>
                  <a:pt x="6264630" y="1150228"/>
                </a:lnTo>
                <a:lnTo>
                  <a:pt x="6264630" y="1148070"/>
                </a:lnTo>
                <a:close/>
                <a:moveTo>
                  <a:pt x="3554057" y="1147259"/>
                </a:moveTo>
                <a:lnTo>
                  <a:pt x="3549741" y="1150496"/>
                </a:lnTo>
                <a:lnTo>
                  <a:pt x="3549741" y="1152654"/>
                </a:lnTo>
                <a:lnTo>
                  <a:pt x="3551899" y="1152654"/>
                </a:lnTo>
                <a:lnTo>
                  <a:pt x="3551899" y="1153733"/>
                </a:lnTo>
                <a:cubicBezTo>
                  <a:pt x="3554776" y="1152654"/>
                  <a:pt x="3556215" y="1151575"/>
                  <a:pt x="3556215" y="1150496"/>
                </a:cubicBezTo>
                <a:lnTo>
                  <a:pt x="3556215" y="1149417"/>
                </a:lnTo>
                <a:close/>
                <a:moveTo>
                  <a:pt x="3653190" y="1146180"/>
                </a:moveTo>
                <a:lnTo>
                  <a:pt x="3653190" y="1148338"/>
                </a:lnTo>
                <a:lnTo>
                  <a:pt x="3654269" y="1148338"/>
                </a:lnTo>
                <a:lnTo>
                  <a:pt x="3654269" y="1146180"/>
                </a:lnTo>
                <a:close/>
                <a:moveTo>
                  <a:pt x="5125500" y="1146046"/>
                </a:moveTo>
                <a:lnTo>
                  <a:pt x="5125500" y="1148204"/>
                </a:lnTo>
                <a:lnTo>
                  <a:pt x="5126579" y="1148204"/>
                </a:lnTo>
                <a:lnTo>
                  <a:pt x="5126579" y="1146046"/>
                </a:lnTo>
                <a:close/>
                <a:moveTo>
                  <a:pt x="5112687" y="1146046"/>
                </a:moveTo>
                <a:lnTo>
                  <a:pt x="5119026" y="1153599"/>
                </a:lnTo>
                <a:lnTo>
                  <a:pt x="5120105" y="1153599"/>
                </a:lnTo>
                <a:cubicBezTo>
                  <a:pt x="5120105" y="1152160"/>
                  <a:pt x="5121184" y="1151441"/>
                  <a:pt x="5123342" y="1151441"/>
                </a:cubicBezTo>
                <a:lnTo>
                  <a:pt x="5123342" y="1150362"/>
                </a:lnTo>
                <a:cubicBezTo>
                  <a:pt x="5119026" y="1150362"/>
                  <a:pt x="5115789" y="1148923"/>
                  <a:pt x="5113631" y="1146046"/>
                </a:cubicBezTo>
                <a:close/>
                <a:moveTo>
                  <a:pt x="5064266" y="1146046"/>
                </a:moveTo>
                <a:lnTo>
                  <a:pt x="5062108" y="1148204"/>
                </a:lnTo>
                <a:lnTo>
                  <a:pt x="5062108" y="1151441"/>
                </a:lnTo>
                <a:lnTo>
                  <a:pt x="5065345" y="1151441"/>
                </a:lnTo>
                <a:cubicBezTo>
                  <a:pt x="5066964" y="1151441"/>
                  <a:pt x="5068043" y="1149642"/>
                  <a:pt x="5068582" y="1146046"/>
                </a:cubicBezTo>
                <a:close/>
                <a:moveTo>
                  <a:pt x="3115725" y="1146045"/>
                </a:moveTo>
                <a:lnTo>
                  <a:pt x="3115725" y="1148203"/>
                </a:lnTo>
                <a:lnTo>
                  <a:pt x="3116804" y="1148203"/>
                </a:lnTo>
                <a:lnTo>
                  <a:pt x="3116804" y="1146045"/>
                </a:lnTo>
                <a:close/>
                <a:moveTo>
                  <a:pt x="3102912" y="1146045"/>
                </a:moveTo>
                <a:lnTo>
                  <a:pt x="3109251" y="1153598"/>
                </a:lnTo>
                <a:lnTo>
                  <a:pt x="3110330" y="1153598"/>
                </a:lnTo>
                <a:cubicBezTo>
                  <a:pt x="3110330" y="1152159"/>
                  <a:pt x="3111409" y="1151440"/>
                  <a:pt x="3113567" y="1151440"/>
                </a:cubicBezTo>
                <a:lnTo>
                  <a:pt x="3113567" y="1150361"/>
                </a:lnTo>
                <a:cubicBezTo>
                  <a:pt x="3109251" y="1150361"/>
                  <a:pt x="3106014" y="1148922"/>
                  <a:pt x="3103856" y="1146045"/>
                </a:cubicBezTo>
                <a:close/>
                <a:moveTo>
                  <a:pt x="3054492" y="1146045"/>
                </a:moveTo>
                <a:lnTo>
                  <a:pt x="3052334" y="1148203"/>
                </a:lnTo>
                <a:lnTo>
                  <a:pt x="3052334" y="1151440"/>
                </a:lnTo>
                <a:lnTo>
                  <a:pt x="3055571" y="1151440"/>
                </a:lnTo>
                <a:cubicBezTo>
                  <a:pt x="3057189" y="1151440"/>
                  <a:pt x="3058268" y="1149642"/>
                  <a:pt x="3058808" y="1146045"/>
                </a:cubicBezTo>
                <a:close/>
                <a:moveTo>
                  <a:pt x="1105952" y="1146044"/>
                </a:moveTo>
                <a:lnTo>
                  <a:pt x="1105952" y="1148202"/>
                </a:lnTo>
                <a:lnTo>
                  <a:pt x="1107032" y="1148202"/>
                </a:lnTo>
                <a:lnTo>
                  <a:pt x="1107032" y="1146044"/>
                </a:lnTo>
                <a:close/>
                <a:moveTo>
                  <a:pt x="1093139" y="1146044"/>
                </a:moveTo>
                <a:lnTo>
                  <a:pt x="1099479" y="1153597"/>
                </a:lnTo>
                <a:lnTo>
                  <a:pt x="1100558" y="1153597"/>
                </a:lnTo>
                <a:cubicBezTo>
                  <a:pt x="1100558" y="1152159"/>
                  <a:pt x="1101636" y="1151439"/>
                  <a:pt x="1103795" y="1151439"/>
                </a:cubicBezTo>
                <a:lnTo>
                  <a:pt x="1103795" y="1150360"/>
                </a:lnTo>
                <a:cubicBezTo>
                  <a:pt x="1099479" y="1150360"/>
                  <a:pt x="1096242" y="1148921"/>
                  <a:pt x="1094085" y="1146044"/>
                </a:cubicBezTo>
                <a:close/>
                <a:moveTo>
                  <a:pt x="1044717" y="1146044"/>
                </a:moveTo>
                <a:lnTo>
                  <a:pt x="1042560" y="1148202"/>
                </a:lnTo>
                <a:lnTo>
                  <a:pt x="1042560" y="1151439"/>
                </a:lnTo>
                <a:lnTo>
                  <a:pt x="1045797" y="1151439"/>
                </a:lnTo>
                <a:cubicBezTo>
                  <a:pt x="1047416" y="1151439"/>
                  <a:pt x="1048495" y="1149641"/>
                  <a:pt x="1049036" y="1146044"/>
                </a:cubicBezTo>
                <a:close/>
                <a:moveTo>
                  <a:pt x="3769588" y="1145101"/>
                </a:moveTo>
                <a:lnTo>
                  <a:pt x="3769588" y="1146180"/>
                </a:lnTo>
                <a:lnTo>
                  <a:pt x="3774983" y="1146180"/>
                </a:lnTo>
                <a:lnTo>
                  <a:pt x="3774983" y="1145101"/>
                </a:lnTo>
                <a:close/>
                <a:moveTo>
                  <a:pt x="7093952" y="1144703"/>
                </a:moveTo>
                <a:lnTo>
                  <a:pt x="7093952" y="1150098"/>
                </a:lnTo>
                <a:lnTo>
                  <a:pt x="7086399" y="1150098"/>
                </a:lnTo>
                <a:lnTo>
                  <a:pt x="7086399" y="1147940"/>
                </a:lnTo>
                <a:lnTo>
                  <a:pt x="7084241" y="1147940"/>
                </a:lnTo>
                <a:lnTo>
                  <a:pt x="7084241" y="1150098"/>
                </a:lnTo>
                <a:lnTo>
                  <a:pt x="7078846" y="1149019"/>
                </a:lnTo>
                <a:lnTo>
                  <a:pt x="7078846" y="1150098"/>
                </a:lnTo>
                <a:cubicBezTo>
                  <a:pt x="7078846" y="1152616"/>
                  <a:pt x="7077767" y="1154774"/>
                  <a:pt x="7075609" y="1156572"/>
                </a:cubicBezTo>
                <a:lnTo>
                  <a:pt x="7076688" y="1157651"/>
                </a:lnTo>
                <a:lnTo>
                  <a:pt x="7078846" y="1157651"/>
                </a:lnTo>
                <a:lnTo>
                  <a:pt x="7078846" y="1154414"/>
                </a:lnTo>
                <a:lnTo>
                  <a:pt x="7081004" y="1154414"/>
                </a:lnTo>
                <a:lnTo>
                  <a:pt x="7081004" y="1180849"/>
                </a:lnTo>
                <a:lnTo>
                  <a:pt x="7078846" y="1180849"/>
                </a:lnTo>
                <a:lnTo>
                  <a:pt x="7078846" y="1190560"/>
                </a:lnTo>
                <a:lnTo>
                  <a:pt x="7081004" y="1190560"/>
                </a:lnTo>
                <a:lnTo>
                  <a:pt x="7081004" y="1202430"/>
                </a:lnTo>
                <a:lnTo>
                  <a:pt x="7078846" y="1202430"/>
                </a:lnTo>
                <a:lnTo>
                  <a:pt x="7078846" y="1213220"/>
                </a:lnTo>
                <a:lnTo>
                  <a:pt x="7081004" y="1213220"/>
                </a:lnTo>
                <a:lnTo>
                  <a:pt x="7081004" y="1212140"/>
                </a:lnTo>
                <a:lnTo>
                  <a:pt x="7079925" y="1208904"/>
                </a:lnTo>
                <a:lnTo>
                  <a:pt x="7105821" y="1208904"/>
                </a:lnTo>
                <a:cubicBezTo>
                  <a:pt x="7108159" y="1208904"/>
                  <a:pt x="7110676" y="1207825"/>
                  <a:pt x="7113374" y="1205667"/>
                </a:cubicBezTo>
                <a:lnTo>
                  <a:pt x="7119848" y="1205667"/>
                </a:lnTo>
                <a:cubicBezTo>
                  <a:pt x="7119848" y="1207825"/>
                  <a:pt x="7122725" y="1208904"/>
                  <a:pt x="7128480" y="1208904"/>
                </a:cubicBezTo>
                <a:lnTo>
                  <a:pt x="7131717" y="1211061"/>
                </a:lnTo>
                <a:cubicBezTo>
                  <a:pt x="7131717" y="1209083"/>
                  <a:pt x="7135314" y="1207645"/>
                  <a:pt x="7142507" y="1206745"/>
                </a:cubicBezTo>
                <a:lnTo>
                  <a:pt x="7151139" y="1208904"/>
                </a:lnTo>
                <a:lnTo>
                  <a:pt x="7158692" y="1205667"/>
                </a:lnTo>
                <a:lnTo>
                  <a:pt x="7158692" y="1207825"/>
                </a:lnTo>
                <a:lnTo>
                  <a:pt x="7157613" y="1208904"/>
                </a:lnTo>
                <a:lnTo>
                  <a:pt x="7157613" y="1209982"/>
                </a:lnTo>
                <a:lnTo>
                  <a:pt x="7163008" y="1208904"/>
                </a:lnTo>
                <a:lnTo>
                  <a:pt x="7168403" y="1209982"/>
                </a:lnTo>
                <a:lnTo>
                  <a:pt x="7175956" y="1207825"/>
                </a:lnTo>
                <a:lnTo>
                  <a:pt x="7193220" y="1208904"/>
                </a:lnTo>
                <a:lnTo>
                  <a:pt x="7208326" y="1208904"/>
                </a:lnTo>
                <a:lnTo>
                  <a:pt x="7214800" y="1209982"/>
                </a:lnTo>
                <a:lnTo>
                  <a:pt x="7228827" y="1207825"/>
                </a:lnTo>
                <a:lnTo>
                  <a:pt x="7233143" y="1209982"/>
                </a:lnTo>
                <a:lnTo>
                  <a:pt x="7234222" y="1208904"/>
                </a:lnTo>
                <a:lnTo>
                  <a:pt x="7236380" y="1208904"/>
                </a:lnTo>
                <a:lnTo>
                  <a:pt x="7239617" y="1209982"/>
                </a:lnTo>
                <a:lnTo>
                  <a:pt x="7245012" y="1208904"/>
                </a:lnTo>
                <a:lnTo>
                  <a:pt x="7268750" y="1208904"/>
                </a:lnTo>
                <a:lnTo>
                  <a:pt x="7279540" y="1209982"/>
                </a:lnTo>
                <a:lnTo>
                  <a:pt x="7281698" y="1207825"/>
                </a:lnTo>
                <a:lnTo>
                  <a:pt x="7287093" y="1207825"/>
                </a:lnTo>
                <a:cubicBezTo>
                  <a:pt x="7287093" y="1203509"/>
                  <a:pt x="7287813" y="1201351"/>
                  <a:pt x="7289251" y="1201351"/>
                </a:cubicBezTo>
                <a:cubicBezTo>
                  <a:pt x="7288532" y="1196136"/>
                  <a:pt x="7287093" y="1192898"/>
                  <a:pt x="7284935" y="1191639"/>
                </a:cubicBezTo>
                <a:lnTo>
                  <a:pt x="7284935" y="1190560"/>
                </a:lnTo>
                <a:lnTo>
                  <a:pt x="7274145" y="1190560"/>
                </a:lnTo>
                <a:lnTo>
                  <a:pt x="7274145" y="1192719"/>
                </a:lnTo>
                <a:lnTo>
                  <a:pt x="7267671" y="1192719"/>
                </a:lnTo>
                <a:cubicBezTo>
                  <a:pt x="7267671" y="1191280"/>
                  <a:pt x="7265873" y="1190560"/>
                  <a:pt x="7262276" y="1190560"/>
                </a:cubicBezTo>
                <a:lnTo>
                  <a:pt x="7262276" y="1186245"/>
                </a:lnTo>
                <a:lnTo>
                  <a:pt x="7260118" y="1186245"/>
                </a:lnTo>
                <a:cubicBezTo>
                  <a:pt x="7258680" y="1186245"/>
                  <a:pt x="7257960" y="1187683"/>
                  <a:pt x="7257960" y="1190560"/>
                </a:cubicBezTo>
                <a:lnTo>
                  <a:pt x="7250407" y="1190560"/>
                </a:lnTo>
                <a:lnTo>
                  <a:pt x="7250407" y="1192719"/>
                </a:lnTo>
                <a:lnTo>
                  <a:pt x="7239617" y="1192719"/>
                </a:lnTo>
                <a:lnTo>
                  <a:pt x="7239617" y="1190560"/>
                </a:lnTo>
                <a:lnTo>
                  <a:pt x="7233143" y="1190560"/>
                </a:lnTo>
                <a:lnTo>
                  <a:pt x="7213721" y="1189481"/>
                </a:lnTo>
                <a:lnTo>
                  <a:pt x="7195378" y="1190560"/>
                </a:lnTo>
                <a:lnTo>
                  <a:pt x="7194299" y="1190560"/>
                </a:lnTo>
                <a:lnTo>
                  <a:pt x="7189983" y="1187323"/>
                </a:lnTo>
                <a:cubicBezTo>
                  <a:pt x="7189983" y="1188942"/>
                  <a:pt x="7184228" y="1190022"/>
                  <a:pt x="7172719" y="1190560"/>
                </a:cubicBezTo>
                <a:lnTo>
                  <a:pt x="7133875" y="1189481"/>
                </a:lnTo>
                <a:cubicBezTo>
                  <a:pt x="7127401" y="1189481"/>
                  <a:pt x="7124164" y="1190560"/>
                  <a:pt x="7124164" y="1192719"/>
                </a:cubicBezTo>
                <a:lnTo>
                  <a:pt x="7116611" y="1192719"/>
                </a:lnTo>
                <a:lnTo>
                  <a:pt x="7116611" y="1190560"/>
                </a:lnTo>
                <a:lnTo>
                  <a:pt x="7110137" y="1190560"/>
                </a:lnTo>
                <a:lnTo>
                  <a:pt x="7110137" y="1192719"/>
                </a:lnTo>
                <a:lnTo>
                  <a:pt x="7104742" y="1192719"/>
                </a:lnTo>
                <a:lnTo>
                  <a:pt x="7104742" y="1190560"/>
                </a:lnTo>
                <a:lnTo>
                  <a:pt x="7098268" y="1190560"/>
                </a:lnTo>
                <a:lnTo>
                  <a:pt x="7096110" y="1188403"/>
                </a:lnTo>
                <a:lnTo>
                  <a:pt x="7096110" y="1187323"/>
                </a:lnTo>
                <a:lnTo>
                  <a:pt x="7097189" y="1186245"/>
                </a:lnTo>
                <a:lnTo>
                  <a:pt x="7096110" y="1185165"/>
                </a:lnTo>
                <a:lnTo>
                  <a:pt x="7096110" y="1179771"/>
                </a:lnTo>
                <a:lnTo>
                  <a:pt x="7097189" y="1175455"/>
                </a:lnTo>
                <a:lnTo>
                  <a:pt x="7095031" y="1166823"/>
                </a:lnTo>
                <a:lnTo>
                  <a:pt x="7095031" y="1155493"/>
                </a:lnTo>
                <a:lnTo>
                  <a:pt x="7096110" y="1147940"/>
                </a:lnTo>
                <a:lnTo>
                  <a:pt x="7095031" y="1146861"/>
                </a:lnTo>
                <a:lnTo>
                  <a:pt x="7097189" y="1144703"/>
                </a:lnTo>
                <a:close/>
                <a:moveTo>
                  <a:pt x="4107572" y="1144613"/>
                </a:moveTo>
                <a:lnTo>
                  <a:pt x="4107572" y="1145692"/>
                </a:lnTo>
                <a:lnTo>
                  <a:pt x="4109730" y="1145692"/>
                </a:lnTo>
                <a:lnTo>
                  <a:pt x="4109730" y="1144613"/>
                </a:lnTo>
                <a:close/>
                <a:moveTo>
                  <a:pt x="3776062" y="1144022"/>
                </a:moveTo>
                <a:lnTo>
                  <a:pt x="3776062" y="1145101"/>
                </a:lnTo>
                <a:lnTo>
                  <a:pt x="3786852" y="1145101"/>
                </a:lnTo>
                <a:lnTo>
                  <a:pt x="3786852" y="1144022"/>
                </a:lnTo>
                <a:close/>
                <a:moveTo>
                  <a:pt x="3787931" y="1142943"/>
                </a:moveTo>
                <a:lnTo>
                  <a:pt x="3787931" y="1144022"/>
                </a:lnTo>
                <a:lnTo>
                  <a:pt x="3791168" y="1144022"/>
                </a:lnTo>
                <a:lnTo>
                  <a:pt x="3791168" y="1142943"/>
                </a:lnTo>
                <a:close/>
                <a:moveTo>
                  <a:pt x="5122263" y="1142809"/>
                </a:moveTo>
                <a:lnTo>
                  <a:pt x="5124421" y="1144967"/>
                </a:lnTo>
                <a:lnTo>
                  <a:pt x="5124421" y="1142809"/>
                </a:lnTo>
                <a:close/>
                <a:moveTo>
                  <a:pt x="3112488" y="1142808"/>
                </a:moveTo>
                <a:lnTo>
                  <a:pt x="3114646" y="1144966"/>
                </a:lnTo>
                <a:lnTo>
                  <a:pt x="3114646" y="1142808"/>
                </a:lnTo>
                <a:close/>
                <a:moveTo>
                  <a:pt x="1102715" y="1142807"/>
                </a:moveTo>
                <a:lnTo>
                  <a:pt x="1104874" y="1144965"/>
                </a:lnTo>
                <a:lnTo>
                  <a:pt x="1104874" y="1142807"/>
                </a:lnTo>
                <a:close/>
                <a:moveTo>
                  <a:pt x="2627223" y="1141929"/>
                </a:moveTo>
                <a:lnTo>
                  <a:pt x="2627223" y="1145166"/>
                </a:lnTo>
                <a:lnTo>
                  <a:pt x="2628302" y="1145166"/>
                </a:lnTo>
                <a:lnTo>
                  <a:pt x="2628302" y="1141929"/>
                </a:lnTo>
                <a:close/>
                <a:moveTo>
                  <a:pt x="3581032" y="1141864"/>
                </a:moveTo>
                <a:lnTo>
                  <a:pt x="3581032" y="1144022"/>
                </a:lnTo>
                <a:lnTo>
                  <a:pt x="3582111" y="1144022"/>
                </a:lnTo>
                <a:lnTo>
                  <a:pt x="3582111" y="1141864"/>
                </a:lnTo>
                <a:close/>
                <a:moveTo>
                  <a:pt x="7603548" y="1141597"/>
                </a:moveTo>
                <a:lnTo>
                  <a:pt x="7603548" y="1142676"/>
                </a:lnTo>
                <a:lnTo>
                  <a:pt x="7607864" y="1142676"/>
                </a:lnTo>
                <a:lnTo>
                  <a:pt x="7607864" y="1141597"/>
                </a:lnTo>
                <a:close/>
                <a:moveTo>
                  <a:pt x="8257546" y="1141058"/>
                </a:moveTo>
                <a:cubicBezTo>
                  <a:pt x="8254668" y="1141777"/>
                  <a:pt x="8253230" y="1143980"/>
                  <a:pt x="8253230" y="1147667"/>
                </a:cubicBezTo>
                <a:lnTo>
                  <a:pt x="8257546" y="1151983"/>
                </a:lnTo>
                <a:lnTo>
                  <a:pt x="8261862" y="1151983"/>
                </a:lnTo>
                <a:lnTo>
                  <a:pt x="8261862" y="1149824"/>
                </a:lnTo>
                <a:close/>
                <a:moveTo>
                  <a:pt x="3624057" y="1139706"/>
                </a:moveTo>
                <a:lnTo>
                  <a:pt x="3616504" y="1142943"/>
                </a:lnTo>
                <a:lnTo>
                  <a:pt x="3616504" y="1146180"/>
                </a:lnTo>
                <a:cubicBezTo>
                  <a:pt x="3618302" y="1146180"/>
                  <a:pt x="3621179" y="1148698"/>
                  <a:pt x="3625136" y="1153733"/>
                </a:cubicBezTo>
                <a:cubicBezTo>
                  <a:pt x="3627114" y="1153733"/>
                  <a:pt x="3628553" y="1150136"/>
                  <a:pt x="3629452" y="1142943"/>
                </a:cubicBezTo>
                <a:lnTo>
                  <a:pt x="3629452" y="1141864"/>
                </a:lnTo>
                <a:lnTo>
                  <a:pt x="3627294" y="1139706"/>
                </a:lnTo>
                <a:close/>
                <a:moveTo>
                  <a:pt x="6687586" y="1139573"/>
                </a:moveTo>
                <a:cubicBezTo>
                  <a:pt x="6687586" y="1141371"/>
                  <a:pt x="6685023" y="1143889"/>
                  <a:pt x="6679898" y="1147126"/>
                </a:cubicBezTo>
                <a:lnTo>
                  <a:pt x="6685428" y="1151442"/>
                </a:lnTo>
                <a:cubicBezTo>
                  <a:pt x="6689744" y="1151442"/>
                  <a:pt x="6691902" y="1148924"/>
                  <a:pt x="6691902" y="1143889"/>
                </a:cubicBezTo>
                <a:lnTo>
                  <a:pt x="6691902" y="1141731"/>
                </a:lnTo>
                <a:lnTo>
                  <a:pt x="6689744" y="1139573"/>
                </a:lnTo>
                <a:close/>
                <a:moveTo>
                  <a:pt x="4110809" y="1139218"/>
                </a:moveTo>
                <a:lnTo>
                  <a:pt x="4106493" y="1140297"/>
                </a:lnTo>
                <a:lnTo>
                  <a:pt x="4106493" y="1141376"/>
                </a:lnTo>
                <a:lnTo>
                  <a:pt x="4107572" y="1141376"/>
                </a:lnTo>
                <a:lnTo>
                  <a:pt x="4113911" y="1140297"/>
                </a:lnTo>
                <a:lnTo>
                  <a:pt x="4113911" y="1139218"/>
                </a:lnTo>
                <a:close/>
                <a:moveTo>
                  <a:pt x="4093545" y="1139218"/>
                </a:moveTo>
                <a:lnTo>
                  <a:pt x="4093545" y="1140297"/>
                </a:lnTo>
                <a:lnTo>
                  <a:pt x="4095703" y="1140297"/>
                </a:lnTo>
                <a:lnTo>
                  <a:pt x="4095703" y="1139218"/>
                </a:lnTo>
                <a:close/>
                <a:moveTo>
                  <a:pt x="2094697" y="1138948"/>
                </a:moveTo>
                <a:lnTo>
                  <a:pt x="2094697" y="1142185"/>
                </a:lnTo>
                <a:cubicBezTo>
                  <a:pt x="2099014" y="1144612"/>
                  <a:pt x="2101171" y="1147534"/>
                  <a:pt x="2101171" y="1150951"/>
                </a:cubicBezTo>
                <a:lnTo>
                  <a:pt x="2105486" y="1149872"/>
                </a:lnTo>
                <a:lnTo>
                  <a:pt x="2105486" y="1148793"/>
                </a:lnTo>
                <a:cubicBezTo>
                  <a:pt x="2104588" y="1146635"/>
                  <a:pt x="2101351" y="1144432"/>
                  <a:pt x="2095775" y="1142185"/>
                </a:cubicBezTo>
                <a:lnTo>
                  <a:pt x="2095775" y="1138948"/>
                </a:lnTo>
                <a:close/>
                <a:moveTo>
                  <a:pt x="1725825" y="1137817"/>
                </a:moveTo>
                <a:lnTo>
                  <a:pt x="1724747" y="1138896"/>
                </a:lnTo>
                <a:lnTo>
                  <a:pt x="1724747" y="1139975"/>
                </a:lnTo>
                <a:lnTo>
                  <a:pt x="1726905" y="1142133"/>
                </a:lnTo>
                <a:lnTo>
                  <a:pt x="1727985" y="1141054"/>
                </a:lnTo>
                <a:lnTo>
                  <a:pt x="1727985" y="1139975"/>
                </a:lnTo>
                <a:close/>
                <a:moveTo>
                  <a:pt x="2672541" y="1137748"/>
                </a:moveTo>
                <a:lnTo>
                  <a:pt x="2672541" y="1138827"/>
                </a:lnTo>
                <a:lnTo>
                  <a:pt x="2674699" y="1138827"/>
                </a:lnTo>
                <a:lnTo>
                  <a:pt x="2674699" y="1137748"/>
                </a:lnTo>
                <a:close/>
                <a:moveTo>
                  <a:pt x="3685560" y="1137548"/>
                </a:moveTo>
                <a:lnTo>
                  <a:pt x="3685560" y="1139706"/>
                </a:lnTo>
                <a:lnTo>
                  <a:pt x="3688797" y="1139706"/>
                </a:lnTo>
                <a:lnTo>
                  <a:pt x="3686639" y="1137548"/>
                </a:lnTo>
                <a:close/>
                <a:moveTo>
                  <a:pt x="3575637" y="1137548"/>
                </a:moveTo>
                <a:lnTo>
                  <a:pt x="3578874" y="1140785"/>
                </a:lnTo>
                <a:lnTo>
                  <a:pt x="3579953" y="1140785"/>
                </a:lnTo>
                <a:lnTo>
                  <a:pt x="3576716" y="1137548"/>
                </a:lnTo>
                <a:close/>
                <a:moveTo>
                  <a:pt x="7612180" y="1137281"/>
                </a:moveTo>
                <a:lnTo>
                  <a:pt x="7610022" y="1139439"/>
                </a:lnTo>
                <a:lnTo>
                  <a:pt x="7613394" y="1139439"/>
                </a:lnTo>
                <a:lnTo>
                  <a:pt x="7613394" y="1137281"/>
                </a:lnTo>
                <a:close/>
                <a:moveTo>
                  <a:pt x="8760482" y="1135123"/>
                </a:moveTo>
                <a:lnTo>
                  <a:pt x="8760482" y="1136203"/>
                </a:lnTo>
                <a:lnTo>
                  <a:pt x="8762640" y="1136203"/>
                </a:lnTo>
                <a:lnTo>
                  <a:pt x="8762640" y="1135123"/>
                </a:lnTo>
                <a:close/>
                <a:moveTo>
                  <a:pt x="8707611" y="1135123"/>
                </a:moveTo>
                <a:lnTo>
                  <a:pt x="8707611" y="1138360"/>
                </a:lnTo>
                <a:lnTo>
                  <a:pt x="8709769" y="1136203"/>
                </a:lnTo>
                <a:lnTo>
                  <a:pt x="8709769" y="1135123"/>
                </a:lnTo>
                <a:close/>
                <a:moveTo>
                  <a:pt x="8670925" y="1135123"/>
                </a:moveTo>
                <a:lnTo>
                  <a:pt x="8670925" y="1136203"/>
                </a:lnTo>
                <a:lnTo>
                  <a:pt x="8674162" y="1139440"/>
                </a:lnTo>
                <a:lnTo>
                  <a:pt x="8674162" y="1135123"/>
                </a:lnTo>
                <a:close/>
                <a:moveTo>
                  <a:pt x="8661214" y="1135123"/>
                </a:moveTo>
                <a:lnTo>
                  <a:pt x="8661214" y="1136203"/>
                </a:lnTo>
                <a:lnTo>
                  <a:pt x="8663372" y="1136203"/>
                </a:lnTo>
                <a:lnTo>
                  <a:pt x="8663372" y="1135123"/>
                </a:lnTo>
                <a:close/>
                <a:moveTo>
                  <a:pt x="8652582" y="1135123"/>
                </a:moveTo>
                <a:lnTo>
                  <a:pt x="8652582" y="1137282"/>
                </a:lnTo>
                <a:lnTo>
                  <a:pt x="8655819" y="1137282"/>
                </a:lnTo>
                <a:lnTo>
                  <a:pt x="8655819" y="1135123"/>
                </a:lnTo>
                <a:close/>
                <a:moveTo>
                  <a:pt x="711859" y="1135119"/>
                </a:moveTo>
                <a:lnTo>
                  <a:pt x="711859" y="1136198"/>
                </a:lnTo>
                <a:lnTo>
                  <a:pt x="714017" y="1136198"/>
                </a:lnTo>
                <a:lnTo>
                  <a:pt x="714017" y="1135119"/>
                </a:lnTo>
                <a:close/>
                <a:moveTo>
                  <a:pt x="658988" y="1135119"/>
                </a:moveTo>
                <a:lnTo>
                  <a:pt x="658988" y="1138356"/>
                </a:lnTo>
                <a:lnTo>
                  <a:pt x="661146" y="1136198"/>
                </a:lnTo>
                <a:lnTo>
                  <a:pt x="661146" y="1135119"/>
                </a:lnTo>
                <a:close/>
                <a:moveTo>
                  <a:pt x="622302" y="1135119"/>
                </a:moveTo>
                <a:lnTo>
                  <a:pt x="622302" y="1136198"/>
                </a:lnTo>
                <a:lnTo>
                  <a:pt x="625539" y="1139435"/>
                </a:lnTo>
                <a:lnTo>
                  <a:pt x="625539" y="1135119"/>
                </a:lnTo>
                <a:close/>
                <a:moveTo>
                  <a:pt x="612591" y="1135119"/>
                </a:moveTo>
                <a:lnTo>
                  <a:pt x="612591" y="1136198"/>
                </a:lnTo>
                <a:lnTo>
                  <a:pt x="614749" y="1136198"/>
                </a:lnTo>
                <a:lnTo>
                  <a:pt x="614749" y="1135119"/>
                </a:lnTo>
                <a:close/>
                <a:moveTo>
                  <a:pt x="603959" y="1135119"/>
                </a:moveTo>
                <a:lnTo>
                  <a:pt x="603959" y="1137277"/>
                </a:lnTo>
                <a:lnTo>
                  <a:pt x="607196" y="1137277"/>
                </a:lnTo>
                <a:lnTo>
                  <a:pt x="607196" y="1135119"/>
                </a:lnTo>
                <a:close/>
                <a:moveTo>
                  <a:pt x="6685428" y="1134043"/>
                </a:moveTo>
                <a:lnTo>
                  <a:pt x="6685428" y="1137415"/>
                </a:lnTo>
                <a:lnTo>
                  <a:pt x="6687586" y="1137415"/>
                </a:lnTo>
                <a:lnTo>
                  <a:pt x="6687586" y="1134043"/>
                </a:lnTo>
                <a:close/>
                <a:moveTo>
                  <a:pt x="5566124" y="1132828"/>
                </a:moveTo>
                <a:lnTo>
                  <a:pt x="5566124" y="1133908"/>
                </a:lnTo>
                <a:lnTo>
                  <a:pt x="5568147" y="1133908"/>
                </a:lnTo>
                <a:lnTo>
                  <a:pt x="5568147" y="1132828"/>
                </a:lnTo>
                <a:close/>
                <a:moveTo>
                  <a:pt x="5562887" y="1131749"/>
                </a:moveTo>
                <a:lnTo>
                  <a:pt x="5562887" y="1132828"/>
                </a:lnTo>
                <a:lnTo>
                  <a:pt x="5565045" y="1132828"/>
                </a:lnTo>
                <a:lnTo>
                  <a:pt x="5565045" y="1131749"/>
                </a:lnTo>
                <a:close/>
                <a:moveTo>
                  <a:pt x="4187148" y="1131665"/>
                </a:moveTo>
                <a:lnTo>
                  <a:pt x="4187148" y="1133823"/>
                </a:lnTo>
                <a:lnTo>
                  <a:pt x="4189306" y="1133823"/>
                </a:lnTo>
                <a:close/>
                <a:moveTo>
                  <a:pt x="6080121" y="1131075"/>
                </a:moveTo>
                <a:lnTo>
                  <a:pt x="6082279" y="1133233"/>
                </a:lnTo>
                <a:lnTo>
                  <a:pt x="6083358" y="1133233"/>
                </a:lnTo>
                <a:lnTo>
                  <a:pt x="6081200" y="1131075"/>
                </a:lnTo>
                <a:close/>
                <a:moveTo>
                  <a:pt x="4190385" y="1130586"/>
                </a:moveTo>
                <a:lnTo>
                  <a:pt x="4190385" y="1131665"/>
                </a:lnTo>
                <a:lnTo>
                  <a:pt x="4192543" y="1131665"/>
                </a:lnTo>
                <a:lnTo>
                  <a:pt x="4192543" y="1130586"/>
                </a:lnTo>
                <a:close/>
                <a:moveTo>
                  <a:pt x="2670383" y="1130330"/>
                </a:moveTo>
                <a:lnTo>
                  <a:pt x="2678880" y="1131409"/>
                </a:lnTo>
                <a:lnTo>
                  <a:pt x="2684141" y="1130330"/>
                </a:lnTo>
                <a:cubicBezTo>
                  <a:pt x="2684141" y="1133836"/>
                  <a:pt x="2693267" y="1135590"/>
                  <a:pt x="2711520" y="1135590"/>
                </a:cubicBezTo>
                <a:lnTo>
                  <a:pt x="2727300" y="1143008"/>
                </a:lnTo>
                <a:cubicBezTo>
                  <a:pt x="2727300" y="1144986"/>
                  <a:pt x="2731526" y="1147099"/>
                  <a:pt x="2739979" y="1149347"/>
                </a:cubicBezTo>
                <a:lnTo>
                  <a:pt x="2748476" y="1158788"/>
                </a:lnTo>
                <a:lnTo>
                  <a:pt x="2750499" y="1164048"/>
                </a:lnTo>
                <a:lnTo>
                  <a:pt x="2748476" y="1166206"/>
                </a:lnTo>
                <a:lnTo>
                  <a:pt x="2749421" y="1166206"/>
                </a:lnTo>
                <a:lnTo>
                  <a:pt x="2758996" y="1165127"/>
                </a:lnTo>
                <a:cubicBezTo>
                  <a:pt x="2761064" y="1168814"/>
                  <a:pt x="2762099" y="1173040"/>
                  <a:pt x="2762099" y="1177806"/>
                </a:cubicBezTo>
                <a:lnTo>
                  <a:pt x="2761020" y="1178885"/>
                </a:lnTo>
                <a:lnTo>
                  <a:pt x="2766280" y="1181987"/>
                </a:lnTo>
                <a:lnTo>
                  <a:pt x="2765336" y="1187247"/>
                </a:lnTo>
                <a:lnTo>
                  <a:pt x="2765336" y="1190484"/>
                </a:lnTo>
                <a:lnTo>
                  <a:pt x="2767359" y="1196823"/>
                </a:lnTo>
                <a:cubicBezTo>
                  <a:pt x="2765649" y="1202038"/>
                  <a:pt x="2760389" y="1207972"/>
                  <a:pt x="2751578" y="1214627"/>
                </a:cubicBezTo>
                <a:cubicBezTo>
                  <a:pt x="2751578" y="1218133"/>
                  <a:pt x="2749104" y="1219887"/>
                  <a:pt x="2744160" y="1219887"/>
                </a:cubicBezTo>
                <a:lnTo>
                  <a:pt x="2741058" y="1216784"/>
                </a:lnTo>
                <a:lnTo>
                  <a:pt x="2731481" y="1217864"/>
                </a:lnTo>
                <a:lnTo>
                  <a:pt x="2727300" y="1212603"/>
                </a:lnTo>
                <a:lnTo>
                  <a:pt x="2725278" y="1212603"/>
                </a:lnTo>
                <a:lnTo>
                  <a:pt x="2720017" y="1213682"/>
                </a:lnTo>
                <a:cubicBezTo>
                  <a:pt x="2714352" y="1207298"/>
                  <a:pt x="2706934" y="1193586"/>
                  <a:pt x="2697762" y="1172546"/>
                </a:cubicBezTo>
                <a:lnTo>
                  <a:pt x="2683061" y="1152449"/>
                </a:lnTo>
                <a:cubicBezTo>
                  <a:pt x="2676587" y="1150021"/>
                  <a:pt x="2670248" y="1144402"/>
                  <a:pt x="2664045" y="1135590"/>
                </a:cubicBezTo>
                <a:cubicBezTo>
                  <a:pt x="2665302" y="1132083"/>
                  <a:pt x="2667415" y="1130330"/>
                  <a:pt x="2670383" y="1130330"/>
                </a:cubicBezTo>
                <a:close/>
                <a:moveTo>
                  <a:pt x="3571321" y="1129995"/>
                </a:moveTo>
                <a:lnTo>
                  <a:pt x="3571321" y="1131074"/>
                </a:lnTo>
                <a:lnTo>
                  <a:pt x="3574558" y="1135390"/>
                </a:lnTo>
                <a:lnTo>
                  <a:pt x="3574558" y="1134311"/>
                </a:lnTo>
                <a:lnTo>
                  <a:pt x="3572400" y="1129995"/>
                </a:lnTo>
                <a:close/>
                <a:moveTo>
                  <a:pt x="2590268" y="1129250"/>
                </a:moveTo>
                <a:cubicBezTo>
                  <a:pt x="2598899" y="1129250"/>
                  <a:pt x="2606631" y="1131049"/>
                  <a:pt x="2613465" y="1134645"/>
                </a:cubicBezTo>
                <a:cubicBezTo>
                  <a:pt x="2617692" y="1134915"/>
                  <a:pt x="2621198" y="1136309"/>
                  <a:pt x="2623986" y="1138827"/>
                </a:cubicBezTo>
                <a:lnTo>
                  <a:pt x="2625064" y="1137748"/>
                </a:lnTo>
                <a:lnTo>
                  <a:pt x="2626144" y="1137748"/>
                </a:lnTo>
                <a:cubicBezTo>
                  <a:pt x="2634416" y="1140355"/>
                  <a:pt x="2640395" y="1144222"/>
                  <a:pt x="2644082" y="1149347"/>
                </a:cubicBezTo>
                <a:lnTo>
                  <a:pt x="2644082" y="1150426"/>
                </a:lnTo>
                <a:lnTo>
                  <a:pt x="2634641" y="1156765"/>
                </a:lnTo>
                <a:cubicBezTo>
                  <a:pt x="2634641" y="1157934"/>
                  <a:pt x="2631088" y="1160721"/>
                  <a:pt x="2623986" y="1165127"/>
                </a:cubicBezTo>
                <a:cubicBezTo>
                  <a:pt x="2623986" y="1172860"/>
                  <a:pt x="2619804" y="1176727"/>
                  <a:pt x="2611443" y="1176727"/>
                </a:cubicBezTo>
                <a:cubicBezTo>
                  <a:pt x="2606317" y="1181492"/>
                  <a:pt x="2599978" y="1185718"/>
                  <a:pt x="2592425" y="1189405"/>
                </a:cubicBezTo>
                <a:lnTo>
                  <a:pt x="2571385" y="1204106"/>
                </a:lnTo>
                <a:cubicBezTo>
                  <a:pt x="2566439" y="1209051"/>
                  <a:pt x="2556952" y="1213997"/>
                  <a:pt x="2542925" y="1218942"/>
                </a:cubicBezTo>
                <a:lnTo>
                  <a:pt x="2541847" y="1217864"/>
                </a:lnTo>
                <a:lnTo>
                  <a:pt x="2539688" y="1219887"/>
                </a:lnTo>
                <a:cubicBezTo>
                  <a:pt x="2537980" y="1219887"/>
                  <a:pt x="2536946" y="1218493"/>
                  <a:pt x="2536586" y="1215706"/>
                </a:cubicBezTo>
                <a:lnTo>
                  <a:pt x="2535507" y="1215706"/>
                </a:lnTo>
                <a:cubicBezTo>
                  <a:pt x="2532359" y="1218493"/>
                  <a:pt x="2529212" y="1219887"/>
                  <a:pt x="2526066" y="1219887"/>
                </a:cubicBezTo>
                <a:cubicBezTo>
                  <a:pt x="2521119" y="1218898"/>
                  <a:pt x="2518648" y="1217504"/>
                  <a:pt x="2518648" y="1215706"/>
                </a:cubicBezTo>
                <a:lnTo>
                  <a:pt x="2533349" y="1199925"/>
                </a:lnTo>
                <a:cubicBezTo>
                  <a:pt x="2533349" y="1195160"/>
                  <a:pt x="2538295" y="1190259"/>
                  <a:pt x="2548185" y="1185224"/>
                </a:cubicBezTo>
                <a:cubicBezTo>
                  <a:pt x="2548185" y="1183425"/>
                  <a:pt x="2550974" y="1180234"/>
                  <a:pt x="2556548" y="1175648"/>
                </a:cubicBezTo>
                <a:cubicBezTo>
                  <a:pt x="2556548" y="1173579"/>
                  <a:pt x="2557986" y="1172546"/>
                  <a:pt x="2560864" y="1172546"/>
                </a:cubicBezTo>
                <a:lnTo>
                  <a:pt x="2559785" y="1171466"/>
                </a:lnTo>
                <a:lnTo>
                  <a:pt x="2559785" y="1170388"/>
                </a:lnTo>
                <a:cubicBezTo>
                  <a:pt x="2563831" y="1163374"/>
                  <a:pt x="2567337" y="1159867"/>
                  <a:pt x="2570305" y="1159867"/>
                </a:cubicBezTo>
                <a:lnTo>
                  <a:pt x="2569227" y="1158788"/>
                </a:lnTo>
                <a:lnTo>
                  <a:pt x="2569227" y="1157709"/>
                </a:lnTo>
                <a:cubicBezTo>
                  <a:pt x="2573453" y="1149976"/>
                  <a:pt x="2575565" y="1142288"/>
                  <a:pt x="2575565" y="1134645"/>
                </a:cubicBezTo>
                <a:cubicBezTo>
                  <a:pt x="2578892" y="1131049"/>
                  <a:pt x="2583792" y="1129250"/>
                  <a:pt x="2590268" y="1129250"/>
                </a:cubicBezTo>
                <a:close/>
                <a:moveTo>
                  <a:pt x="5081530" y="1128916"/>
                </a:moveTo>
                <a:lnTo>
                  <a:pt x="5081530" y="1131075"/>
                </a:lnTo>
                <a:lnTo>
                  <a:pt x="5082609" y="1131075"/>
                </a:lnTo>
                <a:lnTo>
                  <a:pt x="5082609" y="1128916"/>
                </a:lnTo>
                <a:close/>
                <a:moveTo>
                  <a:pt x="3071756" y="1128916"/>
                </a:moveTo>
                <a:lnTo>
                  <a:pt x="3071756" y="1131074"/>
                </a:lnTo>
                <a:lnTo>
                  <a:pt x="3072835" y="1131074"/>
                </a:lnTo>
                <a:lnTo>
                  <a:pt x="3072835" y="1128916"/>
                </a:lnTo>
                <a:close/>
                <a:moveTo>
                  <a:pt x="1061982" y="1128915"/>
                </a:moveTo>
                <a:lnTo>
                  <a:pt x="1061982" y="1131073"/>
                </a:lnTo>
                <a:lnTo>
                  <a:pt x="1063061" y="1131073"/>
                </a:lnTo>
                <a:lnTo>
                  <a:pt x="1063061" y="1128915"/>
                </a:lnTo>
                <a:close/>
                <a:moveTo>
                  <a:pt x="8773430" y="1128650"/>
                </a:moveTo>
                <a:lnTo>
                  <a:pt x="8773430" y="1129728"/>
                </a:lnTo>
                <a:lnTo>
                  <a:pt x="8775588" y="1129728"/>
                </a:lnTo>
                <a:lnTo>
                  <a:pt x="8775588" y="1128650"/>
                </a:lnTo>
                <a:close/>
                <a:moveTo>
                  <a:pt x="724807" y="1128645"/>
                </a:moveTo>
                <a:lnTo>
                  <a:pt x="724807" y="1129724"/>
                </a:lnTo>
                <a:lnTo>
                  <a:pt x="726966" y="1129724"/>
                </a:lnTo>
                <a:lnTo>
                  <a:pt x="726966" y="1128645"/>
                </a:lnTo>
                <a:close/>
                <a:moveTo>
                  <a:pt x="7089636" y="1128518"/>
                </a:moveTo>
                <a:lnTo>
                  <a:pt x="7090715" y="1128518"/>
                </a:lnTo>
                <a:cubicBezTo>
                  <a:pt x="7090715" y="1130316"/>
                  <a:pt x="7092154" y="1131396"/>
                  <a:pt x="7095031" y="1131755"/>
                </a:cubicBezTo>
                <a:lnTo>
                  <a:pt x="7110137" y="1130676"/>
                </a:lnTo>
                <a:lnTo>
                  <a:pt x="7111216" y="1130676"/>
                </a:lnTo>
                <a:lnTo>
                  <a:pt x="7115532" y="1132834"/>
                </a:lnTo>
                <a:lnTo>
                  <a:pt x="7115532" y="1168981"/>
                </a:lnTo>
                <a:lnTo>
                  <a:pt x="7143586" y="1173297"/>
                </a:lnTo>
                <a:lnTo>
                  <a:pt x="7147902" y="1172218"/>
                </a:lnTo>
                <a:lnTo>
                  <a:pt x="7150060" y="1172218"/>
                </a:lnTo>
                <a:lnTo>
                  <a:pt x="7152218" y="1174376"/>
                </a:lnTo>
                <a:lnTo>
                  <a:pt x="7160850" y="1168981"/>
                </a:lnTo>
                <a:lnTo>
                  <a:pt x="7166245" y="1168981"/>
                </a:lnTo>
                <a:cubicBezTo>
                  <a:pt x="7166245" y="1171139"/>
                  <a:pt x="7168043" y="1172218"/>
                  <a:pt x="7171640" y="1172218"/>
                </a:cubicBezTo>
                <a:lnTo>
                  <a:pt x="7174877" y="1170060"/>
                </a:lnTo>
                <a:lnTo>
                  <a:pt x="7177035" y="1172218"/>
                </a:lnTo>
                <a:lnTo>
                  <a:pt x="7195378" y="1172218"/>
                </a:lnTo>
                <a:cubicBezTo>
                  <a:pt x="7198975" y="1172218"/>
                  <a:pt x="7200773" y="1171139"/>
                  <a:pt x="7200773" y="1168981"/>
                </a:cubicBezTo>
                <a:lnTo>
                  <a:pt x="7202931" y="1168981"/>
                </a:lnTo>
                <a:cubicBezTo>
                  <a:pt x="7204909" y="1171139"/>
                  <a:pt x="7213901" y="1172218"/>
                  <a:pt x="7229906" y="1172218"/>
                </a:cubicBezTo>
                <a:lnTo>
                  <a:pt x="7234222" y="1171139"/>
                </a:lnTo>
                <a:lnTo>
                  <a:pt x="7234222" y="1173297"/>
                </a:lnTo>
                <a:lnTo>
                  <a:pt x="7239617" y="1172218"/>
                </a:lnTo>
                <a:lnTo>
                  <a:pt x="7270908" y="1172218"/>
                </a:lnTo>
                <a:lnTo>
                  <a:pt x="7275224" y="1173297"/>
                </a:lnTo>
                <a:lnTo>
                  <a:pt x="7279540" y="1172218"/>
                </a:lnTo>
                <a:lnTo>
                  <a:pt x="7280619" y="1172218"/>
                </a:lnTo>
                <a:lnTo>
                  <a:pt x="7286014" y="1173297"/>
                </a:lnTo>
                <a:lnTo>
                  <a:pt x="7286014" y="1171139"/>
                </a:lnTo>
                <a:lnTo>
                  <a:pt x="7294646" y="1171139"/>
                </a:lnTo>
                <a:lnTo>
                  <a:pt x="7296804" y="1173297"/>
                </a:lnTo>
                <a:lnTo>
                  <a:pt x="7296804" y="1174376"/>
                </a:lnTo>
                <a:lnTo>
                  <a:pt x="7303278" y="1172218"/>
                </a:lnTo>
                <a:lnTo>
                  <a:pt x="7305436" y="1174376"/>
                </a:lnTo>
                <a:lnTo>
                  <a:pt x="7305436" y="1180849"/>
                </a:lnTo>
                <a:lnTo>
                  <a:pt x="7307594" y="1180849"/>
                </a:lnTo>
                <a:lnTo>
                  <a:pt x="7307594" y="1199192"/>
                </a:lnTo>
                <a:lnTo>
                  <a:pt x="7306515" y="1199192"/>
                </a:lnTo>
                <a:lnTo>
                  <a:pt x="7303278" y="1198113"/>
                </a:lnTo>
                <a:lnTo>
                  <a:pt x="7301120" y="1201351"/>
                </a:lnTo>
                <a:cubicBezTo>
                  <a:pt x="7303998" y="1201351"/>
                  <a:pt x="7305436" y="1202070"/>
                  <a:pt x="7305436" y="1203509"/>
                </a:cubicBezTo>
                <a:lnTo>
                  <a:pt x="7305436" y="1208904"/>
                </a:lnTo>
                <a:lnTo>
                  <a:pt x="7307594" y="1208904"/>
                </a:lnTo>
                <a:lnTo>
                  <a:pt x="7307594" y="1217536"/>
                </a:lnTo>
                <a:lnTo>
                  <a:pt x="7305436" y="1217536"/>
                </a:lnTo>
                <a:lnTo>
                  <a:pt x="7305436" y="1224009"/>
                </a:lnTo>
                <a:lnTo>
                  <a:pt x="7303278" y="1226168"/>
                </a:lnTo>
                <a:lnTo>
                  <a:pt x="7296804" y="1226168"/>
                </a:lnTo>
                <a:lnTo>
                  <a:pt x="7269829" y="1227246"/>
                </a:lnTo>
                <a:lnTo>
                  <a:pt x="7269829" y="1229405"/>
                </a:lnTo>
                <a:lnTo>
                  <a:pt x="7262276" y="1229405"/>
                </a:lnTo>
                <a:lnTo>
                  <a:pt x="7262276" y="1227246"/>
                </a:lnTo>
                <a:lnTo>
                  <a:pt x="7261197" y="1227246"/>
                </a:lnTo>
                <a:cubicBezTo>
                  <a:pt x="7253464" y="1227246"/>
                  <a:pt x="7247710" y="1226168"/>
                  <a:pt x="7243933" y="1224009"/>
                </a:cubicBezTo>
                <a:cubicBezTo>
                  <a:pt x="7243933" y="1226168"/>
                  <a:pt x="7239258" y="1227246"/>
                  <a:pt x="7229906" y="1227246"/>
                </a:cubicBezTo>
                <a:lnTo>
                  <a:pt x="7229906" y="1229405"/>
                </a:lnTo>
                <a:lnTo>
                  <a:pt x="7219116" y="1229405"/>
                </a:lnTo>
                <a:lnTo>
                  <a:pt x="7219116" y="1227246"/>
                </a:lnTo>
                <a:lnTo>
                  <a:pt x="7211563" y="1227246"/>
                </a:lnTo>
                <a:lnTo>
                  <a:pt x="7211563" y="1229405"/>
                </a:lnTo>
                <a:lnTo>
                  <a:pt x="7198615" y="1229405"/>
                </a:lnTo>
                <a:lnTo>
                  <a:pt x="7198615" y="1227246"/>
                </a:lnTo>
                <a:lnTo>
                  <a:pt x="7170561" y="1227246"/>
                </a:lnTo>
                <a:lnTo>
                  <a:pt x="7170561" y="1224009"/>
                </a:lnTo>
                <a:lnTo>
                  <a:pt x="7168403" y="1224009"/>
                </a:lnTo>
                <a:lnTo>
                  <a:pt x="7168403" y="1227246"/>
                </a:lnTo>
                <a:lnTo>
                  <a:pt x="7163008" y="1227246"/>
                </a:lnTo>
                <a:lnTo>
                  <a:pt x="7142507" y="1225088"/>
                </a:lnTo>
                <a:cubicBezTo>
                  <a:pt x="7136033" y="1226168"/>
                  <a:pt x="7132796" y="1227606"/>
                  <a:pt x="7132796" y="1229405"/>
                </a:cubicBezTo>
                <a:lnTo>
                  <a:pt x="7130638" y="1229405"/>
                </a:lnTo>
                <a:cubicBezTo>
                  <a:pt x="7130638" y="1227246"/>
                  <a:pt x="7128120" y="1226168"/>
                  <a:pt x="7123085" y="1226168"/>
                </a:cubicBezTo>
                <a:lnTo>
                  <a:pt x="7101505" y="1227246"/>
                </a:lnTo>
                <a:lnTo>
                  <a:pt x="7101505" y="1229405"/>
                </a:lnTo>
                <a:lnTo>
                  <a:pt x="7098268" y="1229405"/>
                </a:lnTo>
                <a:lnTo>
                  <a:pt x="7098268" y="1227246"/>
                </a:lnTo>
                <a:lnTo>
                  <a:pt x="7093952" y="1227246"/>
                </a:lnTo>
                <a:lnTo>
                  <a:pt x="7093952" y="1229405"/>
                </a:lnTo>
                <a:lnTo>
                  <a:pt x="7086399" y="1229405"/>
                </a:lnTo>
                <a:cubicBezTo>
                  <a:pt x="7086399" y="1227246"/>
                  <a:pt x="7083881" y="1226168"/>
                  <a:pt x="7078846" y="1226168"/>
                </a:cubicBezTo>
                <a:lnTo>
                  <a:pt x="7074530" y="1227246"/>
                </a:lnTo>
                <a:lnTo>
                  <a:pt x="7063740" y="1225088"/>
                </a:lnTo>
                <a:lnTo>
                  <a:pt x="7062661" y="1226168"/>
                </a:lnTo>
                <a:lnTo>
                  <a:pt x="7061582" y="1225088"/>
                </a:lnTo>
                <a:lnTo>
                  <a:pt x="7062661" y="1214298"/>
                </a:lnTo>
                <a:cubicBezTo>
                  <a:pt x="7062661" y="1198294"/>
                  <a:pt x="7061582" y="1186784"/>
                  <a:pt x="7059424" y="1179771"/>
                </a:cubicBezTo>
                <a:lnTo>
                  <a:pt x="7061582" y="1141466"/>
                </a:lnTo>
                <a:lnTo>
                  <a:pt x="7060503" y="1132834"/>
                </a:lnTo>
                <a:lnTo>
                  <a:pt x="7063740" y="1130676"/>
                </a:lnTo>
                <a:lnTo>
                  <a:pt x="7066977" y="1130676"/>
                </a:lnTo>
                <a:lnTo>
                  <a:pt x="7081004" y="1131755"/>
                </a:lnTo>
                <a:cubicBezTo>
                  <a:pt x="7086758" y="1131216"/>
                  <a:pt x="7089636" y="1130496"/>
                  <a:pt x="7089636" y="1129598"/>
                </a:cubicBezTo>
                <a:close/>
                <a:moveTo>
                  <a:pt x="4097861" y="1128428"/>
                </a:moveTo>
                <a:cubicBezTo>
                  <a:pt x="4096062" y="1128428"/>
                  <a:pt x="4094983" y="1129867"/>
                  <a:pt x="4094624" y="1132744"/>
                </a:cubicBezTo>
                <a:lnTo>
                  <a:pt x="4095703" y="1135981"/>
                </a:lnTo>
                <a:lnTo>
                  <a:pt x="4094624" y="1137060"/>
                </a:lnTo>
                <a:lnTo>
                  <a:pt x="4101098" y="1140297"/>
                </a:lnTo>
                <a:lnTo>
                  <a:pt x="4104335" y="1139218"/>
                </a:lnTo>
                <a:cubicBezTo>
                  <a:pt x="4103075" y="1135082"/>
                  <a:pt x="4100917" y="1131485"/>
                  <a:pt x="4097861" y="1128428"/>
                </a:cubicBezTo>
                <a:close/>
                <a:moveTo>
                  <a:pt x="8811196" y="1127570"/>
                </a:moveTo>
                <a:lnTo>
                  <a:pt x="8813354" y="1127570"/>
                </a:lnTo>
                <a:lnTo>
                  <a:pt x="8813354" y="1129728"/>
                </a:lnTo>
                <a:close/>
                <a:moveTo>
                  <a:pt x="762572" y="1127566"/>
                </a:moveTo>
                <a:lnTo>
                  <a:pt x="764730" y="1127566"/>
                </a:lnTo>
                <a:lnTo>
                  <a:pt x="764730" y="1129724"/>
                </a:lnTo>
                <a:close/>
                <a:moveTo>
                  <a:pt x="2224177" y="1126944"/>
                </a:moveTo>
                <a:lnTo>
                  <a:pt x="2216624" y="1128022"/>
                </a:lnTo>
                <a:cubicBezTo>
                  <a:pt x="2216624" y="1130540"/>
                  <a:pt x="2217703" y="1133103"/>
                  <a:pt x="2219861" y="1135710"/>
                </a:cubicBezTo>
                <a:lnTo>
                  <a:pt x="2223098" y="1134631"/>
                </a:lnTo>
                <a:lnTo>
                  <a:pt x="2230652" y="1137868"/>
                </a:lnTo>
                <a:lnTo>
                  <a:pt x="2233888" y="1134631"/>
                </a:lnTo>
                <a:lnTo>
                  <a:pt x="2234968" y="1134631"/>
                </a:lnTo>
                <a:cubicBezTo>
                  <a:pt x="2234968" y="1131844"/>
                  <a:pt x="2232090" y="1129282"/>
                  <a:pt x="2226336" y="1126944"/>
                </a:cubicBezTo>
                <a:close/>
                <a:moveTo>
                  <a:pt x="3570242" y="1126758"/>
                </a:moveTo>
                <a:lnTo>
                  <a:pt x="3570242" y="1128916"/>
                </a:lnTo>
                <a:lnTo>
                  <a:pt x="3571321" y="1128916"/>
                </a:lnTo>
                <a:lnTo>
                  <a:pt x="3571321" y="1126758"/>
                </a:lnTo>
                <a:close/>
                <a:moveTo>
                  <a:pt x="2086065" y="1125864"/>
                </a:moveTo>
                <a:lnTo>
                  <a:pt x="2086065" y="1129101"/>
                </a:lnTo>
                <a:lnTo>
                  <a:pt x="2088223" y="1129101"/>
                </a:lnTo>
                <a:lnTo>
                  <a:pt x="2088223" y="1128022"/>
                </a:lnTo>
                <a:close/>
                <a:moveTo>
                  <a:pt x="9265307" y="1125598"/>
                </a:moveTo>
                <a:lnTo>
                  <a:pt x="9265307" y="1126677"/>
                </a:lnTo>
                <a:lnTo>
                  <a:pt x="9267465" y="1126677"/>
                </a:lnTo>
                <a:lnTo>
                  <a:pt x="9267465" y="1125598"/>
                </a:lnTo>
                <a:close/>
                <a:moveTo>
                  <a:pt x="9212436" y="1125598"/>
                </a:moveTo>
                <a:lnTo>
                  <a:pt x="9212436" y="1128836"/>
                </a:lnTo>
                <a:lnTo>
                  <a:pt x="9214594" y="1126677"/>
                </a:lnTo>
                <a:lnTo>
                  <a:pt x="9214594" y="1125598"/>
                </a:lnTo>
                <a:close/>
                <a:moveTo>
                  <a:pt x="9175750" y="1125598"/>
                </a:moveTo>
                <a:lnTo>
                  <a:pt x="9175750" y="1126677"/>
                </a:lnTo>
                <a:lnTo>
                  <a:pt x="9178987" y="1129914"/>
                </a:lnTo>
                <a:lnTo>
                  <a:pt x="9178987" y="1125598"/>
                </a:lnTo>
                <a:close/>
                <a:moveTo>
                  <a:pt x="9166039" y="1125598"/>
                </a:moveTo>
                <a:lnTo>
                  <a:pt x="9166039" y="1126677"/>
                </a:lnTo>
                <a:lnTo>
                  <a:pt x="9168197" y="1126677"/>
                </a:lnTo>
                <a:lnTo>
                  <a:pt x="9168197" y="1125598"/>
                </a:lnTo>
                <a:close/>
                <a:moveTo>
                  <a:pt x="9157407" y="1125598"/>
                </a:moveTo>
                <a:lnTo>
                  <a:pt x="9157407" y="1127756"/>
                </a:lnTo>
                <a:lnTo>
                  <a:pt x="9160644" y="1127756"/>
                </a:lnTo>
                <a:lnTo>
                  <a:pt x="9160644" y="1125598"/>
                </a:lnTo>
                <a:close/>
                <a:moveTo>
                  <a:pt x="8150859" y="1124738"/>
                </a:moveTo>
                <a:lnTo>
                  <a:pt x="8155175" y="1124738"/>
                </a:lnTo>
                <a:cubicBezTo>
                  <a:pt x="8156614" y="1125098"/>
                  <a:pt x="8158053" y="1126896"/>
                  <a:pt x="8159491" y="1130133"/>
                </a:cubicBezTo>
                <a:cubicBezTo>
                  <a:pt x="8156614" y="1140383"/>
                  <a:pt x="8151938" y="1145508"/>
                  <a:pt x="8145464" y="1145508"/>
                </a:cubicBezTo>
                <a:cubicBezTo>
                  <a:pt x="8141148" y="1146767"/>
                  <a:pt x="8130358" y="1152567"/>
                  <a:pt x="8113094" y="1162908"/>
                </a:cubicBezTo>
                <a:cubicBezTo>
                  <a:pt x="8106800" y="1162908"/>
                  <a:pt x="8101450" y="1166189"/>
                  <a:pt x="8097044" y="1172753"/>
                </a:cubicBezTo>
                <a:cubicBezTo>
                  <a:pt x="8092008" y="1174552"/>
                  <a:pt x="8088052" y="1177114"/>
                  <a:pt x="8085175" y="1180441"/>
                </a:cubicBezTo>
                <a:lnTo>
                  <a:pt x="8084096" y="1180441"/>
                </a:lnTo>
                <a:lnTo>
                  <a:pt x="8077622" y="1178148"/>
                </a:lnTo>
                <a:cubicBezTo>
                  <a:pt x="8076003" y="1182554"/>
                  <a:pt x="8074565" y="1184757"/>
                  <a:pt x="8073306" y="1184757"/>
                </a:cubicBezTo>
                <a:cubicBezTo>
                  <a:pt x="8070608" y="1184757"/>
                  <a:pt x="8068810" y="1179317"/>
                  <a:pt x="8067911" y="1168438"/>
                </a:cubicBezTo>
                <a:cubicBezTo>
                  <a:pt x="8064314" y="1166369"/>
                  <a:pt x="8062516" y="1161244"/>
                  <a:pt x="8062516" y="1153061"/>
                </a:cubicBezTo>
                <a:lnTo>
                  <a:pt x="8063595" y="1148746"/>
                </a:lnTo>
                <a:lnTo>
                  <a:pt x="8054963" y="1133505"/>
                </a:lnTo>
                <a:cubicBezTo>
                  <a:pt x="8056401" y="1130537"/>
                  <a:pt x="8058200" y="1129054"/>
                  <a:pt x="8060358" y="1129054"/>
                </a:cubicBezTo>
                <a:lnTo>
                  <a:pt x="8075464" y="1133505"/>
                </a:lnTo>
                <a:lnTo>
                  <a:pt x="8076543" y="1133505"/>
                </a:lnTo>
                <a:lnTo>
                  <a:pt x="8088412" y="1130133"/>
                </a:lnTo>
                <a:lnTo>
                  <a:pt x="8099067" y="1131212"/>
                </a:lnTo>
                <a:lnTo>
                  <a:pt x="8104462" y="1127975"/>
                </a:lnTo>
                <a:lnTo>
                  <a:pt x="8107699" y="1127975"/>
                </a:lnTo>
                <a:lnTo>
                  <a:pt x="8124963" y="1130133"/>
                </a:lnTo>
                <a:lnTo>
                  <a:pt x="8126042" y="1130133"/>
                </a:lnTo>
                <a:lnTo>
                  <a:pt x="8137911" y="1125817"/>
                </a:lnTo>
                <a:lnTo>
                  <a:pt x="8148701" y="1126896"/>
                </a:lnTo>
                <a:close/>
                <a:moveTo>
                  <a:pt x="5584332" y="1124196"/>
                </a:moveTo>
                <a:lnTo>
                  <a:pt x="5584332" y="1125275"/>
                </a:lnTo>
                <a:lnTo>
                  <a:pt x="5587569" y="1125275"/>
                </a:lnTo>
                <a:lnTo>
                  <a:pt x="5587569" y="1124196"/>
                </a:lnTo>
                <a:close/>
                <a:moveTo>
                  <a:pt x="3638084" y="1123521"/>
                </a:moveTo>
                <a:lnTo>
                  <a:pt x="3638084" y="1125679"/>
                </a:lnTo>
                <a:lnTo>
                  <a:pt x="3639163" y="1125679"/>
                </a:lnTo>
                <a:lnTo>
                  <a:pt x="3639163" y="1123521"/>
                </a:lnTo>
                <a:close/>
                <a:moveTo>
                  <a:pt x="8716243" y="1123255"/>
                </a:moveTo>
                <a:lnTo>
                  <a:pt x="8716243" y="1125412"/>
                </a:lnTo>
                <a:lnTo>
                  <a:pt x="8719480" y="1125412"/>
                </a:lnTo>
                <a:lnTo>
                  <a:pt x="8719480" y="1124334"/>
                </a:lnTo>
                <a:close/>
                <a:moveTo>
                  <a:pt x="667621" y="1123250"/>
                </a:moveTo>
                <a:lnTo>
                  <a:pt x="667621" y="1125408"/>
                </a:lnTo>
                <a:lnTo>
                  <a:pt x="670858" y="1125408"/>
                </a:lnTo>
                <a:lnTo>
                  <a:pt x="670858" y="1124329"/>
                </a:lnTo>
                <a:close/>
                <a:moveTo>
                  <a:pt x="8635318" y="1122176"/>
                </a:moveTo>
                <a:lnTo>
                  <a:pt x="8635318" y="1124334"/>
                </a:lnTo>
                <a:lnTo>
                  <a:pt x="8636397" y="1124334"/>
                </a:lnTo>
                <a:lnTo>
                  <a:pt x="8636397" y="1122176"/>
                </a:lnTo>
                <a:close/>
                <a:moveTo>
                  <a:pt x="6768376" y="1122175"/>
                </a:moveTo>
                <a:lnTo>
                  <a:pt x="6768376" y="1128648"/>
                </a:lnTo>
                <a:lnTo>
                  <a:pt x="6771613" y="1128648"/>
                </a:lnTo>
                <a:lnTo>
                  <a:pt x="6771613" y="1124333"/>
                </a:lnTo>
                <a:lnTo>
                  <a:pt x="6769455" y="1122175"/>
                </a:lnTo>
                <a:close/>
                <a:moveTo>
                  <a:pt x="586694" y="1122171"/>
                </a:moveTo>
                <a:lnTo>
                  <a:pt x="586694" y="1124329"/>
                </a:lnTo>
                <a:lnTo>
                  <a:pt x="587773" y="1124329"/>
                </a:lnTo>
                <a:lnTo>
                  <a:pt x="587773" y="1122171"/>
                </a:lnTo>
                <a:close/>
                <a:moveTo>
                  <a:pt x="2230652" y="1120334"/>
                </a:moveTo>
                <a:lnTo>
                  <a:pt x="2228494" y="1122493"/>
                </a:lnTo>
                <a:lnTo>
                  <a:pt x="2228494" y="1123706"/>
                </a:lnTo>
                <a:lnTo>
                  <a:pt x="2233888" y="1124786"/>
                </a:lnTo>
                <a:lnTo>
                  <a:pt x="2233888" y="1122493"/>
                </a:lnTo>
                <a:lnTo>
                  <a:pt x="2231730" y="1120334"/>
                </a:lnTo>
                <a:close/>
                <a:moveTo>
                  <a:pt x="9278256" y="1119125"/>
                </a:moveTo>
                <a:lnTo>
                  <a:pt x="9278256" y="1120204"/>
                </a:lnTo>
                <a:lnTo>
                  <a:pt x="9280414" y="1120204"/>
                </a:lnTo>
                <a:lnTo>
                  <a:pt x="9280414" y="1119125"/>
                </a:lnTo>
                <a:close/>
                <a:moveTo>
                  <a:pt x="9316021" y="1118046"/>
                </a:moveTo>
                <a:lnTo>
                  <a:pt x="9318179" y="1118046"/>
                </a:lnTo>
                <a:lnTo>
                  <a:pt x="9318179" y="1120204"/>
                </a:lnTo>
                <a:close/>
                <a:moveTo>
                  <a:pt x="2572463" y="1116707"/>
                </a:moveTo>
                <a:lnTo>
                  <a:pt x="2572463" y="1117786"/>
                </a:lnTo>
                <a:lnTo>
                  <a:pt x="2577724" y="1117786"/>
                </a:lnTo>
                <a:lnTo>
                  <a:pt x="2577724" y="1116707"/>
                </a:lnTo>
                <a:close/>
                <a:moveTo>
                  <a:pt x="7758655" y="1116645"/>
                </a:moveTo>
                <a:lnTo>
                  <a:pt x="7758655" y="1117724"/>
                </a:lnTo>
                <a:lnTo>
                  <a:pt x="7761892" y="1117724"/>
                </a:lnTo>
                <a:lnTo>
                  <a:pt x="7761892" y="1116645"/>
                </a:lnTo>
                <a:close/>
                <a:moveTo>
                  <a:pt x="5066424" y="1114890"/>
                </a:moveTo>
                <a:lnTo>
                  <a:pt x="5066424" y="1117047"/>
                </a:lnTo>
                <a:lnTo>
                  <a:pt x="5068582" y="1117047"/>
                </a:lnTo>
                <a:lnTo>
                  <a:pt x="5068582" y="1114890"/>
                </a:lnTo>
                <a:close/>
                <a:moveTo>
                  <a:pt x="3056650" y="1114889"/>
                </a:moveTo>
                <a:lnTo>
                  <a:pt x="3056650" y="1117047"/>
                </a:lnTo>
                <a:lnTo>
                  <a:pt x="3058808" y="1117047"/>
                </a:lnTo>
                <a:lnTo>
                  <a:pt x="3058808" y="1114889"/>
                </a:lnTo>
                <a:close/>
                <a:moveTo>
                  <a:pt x="1046877" y="1114888"/>
                </a:moveTo>
                <a:lnTo>
                  <a:pt x="1046877" y="1117046"/>
                </a:lnTo>
                <a:lnTo>
                  <a:pt x="1049036" y="1117046"/>
                </a:lnTo>
                <a:lnTo>
                  <a:pt x="1049036" y="1114888"/>
                </a:lnTo>
                <a:close/>
                <a:moveTo>
                  <a:pt x="2604024" y="1114549"/>
                </a:moveTo>
                <a:lnTo>
                  <a:pt x="2604024" y="1117786"/>
                </a:lnTo>
                <a:lnTo>
                  <a:pt x="2605104" y="1118730"/>
                </a:lnTo>
                <a:lnTo>
                  <a:pt x="2607126" y="1118730"/>
                </a:lnTo>
                <a:lnTo>
                  <a:pt x="2605104" y="1114549"/>
                </a:lnTo>
                <a:close/>
                <a:moveTo>
                  <a:pt x="2520806" y="1114549"/>
                </a:moveTo>
                <a:lnTo>
                  <a:pt x="2521750" y="1114549"/>
                </a:lnTo>
                <a:lnTo>
                  <a:pt x="2530246" y="1115628"/>
                </a:lnTo>
                <a:lnTo>
                  <a:pt x="2534428" y="1114549"/>
                </a:lnTo>
                <a:lnTo>
                  <a:pt x="2550209" y="1115628"/>
                </a:lnTo>
                <a:lnTo>
                  <a:pt x="2554525" y="1114549"/>
                </a:lnTo>
                <a:cubicBezTo>
                  <a:pt x="2560279" y="1116797"/>
                  <a:pt x="2564461" y="1119270"/>
                  <a:pt x="2567069" y="1121967"/>
                </a:cubicBezTo>
                <a:lnTo>
                  <a:pt x="2566124" y="1123046"/>
                </a:lnTo>
                <a:lnTo>
                  <a:pt x="2561808" y="1123046"/>
                </a:lnTo>
                <a:lnTo>
                  <a:pt x="2558706" y="1120888"/>
                </a:lnTo>
                <a:lnTo>
                  <a:pt x="2544948" y="1123990"/>
                </a:lnTo>
                <a:lnTo>
                  <a:pt x="2531327" y="1123990"/>
                </a:lnTo>
                <a:cubicBezTo>
                  <a:pt x="2525302" y="1123990"/>
                  <a:pt x="2521077" y="1121923"/>
                  <a:pt x="2518648" y="1117786"/>
                </a:cubicBezTo>
                <a:lnTo>
                  <a:pt x="2518648" y="1116707"/>
                </a:lnTo>
                <a:close/>
                <a:moveTo>
                  <a:pt x="3651032" y="1113810"/>
                </a:moveTo>
                <a:lnTo>
                  <a:pt x="3642400" y="1126758"/>
                </a:lnTo>
                <a:lnTo>
                  <a:pt x="3642400" y="1127837"/>
                </a:lnTo>
                <a:cubicBezTo>
                  <a:pt x="3646176" y="1134311"/>
                  <a:pt x="3650492" y="1137548"/>
                  <a:pt x="3655348" y="1137548"/>
                </a:cubicBezTo>
                <a:lnTo>
                  <a:pt x="3657506" y="1139706"/>
                </a:lnTo>
                <a:lnTo>
                  <a:pt x="3659664" y="1139706"/>
                </a:lnTo>
                <a:lnTo>
                  <a:pt x="3662901" y="1137548"/>
                </a:lnTo>
                <a:lnTo>
                  <a:pt x="3666138" y="1137548"/>
                </a:lnTo>
                <a:lnTo>
                  <a:pt x="3668296" y="1139706"/>
                </a:lnTo>
                <a:lnTo>
                  <a:pt x="3667217" y="1140785"/>
                </a:lnTo>
                <a:cubicBezTo>
                  <a:pt x="3670813" y="1140785"/>
                  <a:pt x="3674410" y="1142224"/>
                  <a:pt x="3678007" y="1145101"/>
                </a:cubicBezTo>
                <a:lnTo>
                  <a:pt x="3679086" y="1145101"/>
                </a:lnTo>
                <a:cubicBezTo>
                  <a:pt x="3681064" y="1145101"/>
                  <a:pt x="3682503" y="1142583"/>
                  <a:pt x="3683402" y="1137548"/>
                </a:cubicBezTo>
                <a:lnTo>
                  <a:pt x="3682323" y="1137548"/>
                </a:lnTo>
                <a:cubicBezTo>
                  <a:pt x="3678726" y="1133771"/>
                  <a:pt x="3674410" y="1130894"/>
                  <a:pt x="3669375" y="1128916"/>
                </a:cubicBezTo>
                <a:lnTo>
                  <a:pt x="3668296" y="1129995"/>
                </a:lnTo>
                <a:lnTo>
                  <a:pt x="3667217" y="1129995"/>
                </a:lnTo>
                <a:cubicBezTo>
                  <a:pt x="3665778" y="1129995"/>
                  <a:pt x="3665059" y="1127117"/>
                  <a:pt x="3665059" y="1121363"/>
                </a:cubicBezTo>
                <a:cubicBezTo>
                  <a:pt x="3657146" y="1119924"/>
                  <a:pt x="3653190" y="1117407"/>
                  <a:pt x="3653190" y="1113810"/>
                </a:cubicBezTo>
                <a:close/>
                <a:moveTo>
                  <a:pt x="9221068" y="1113729"/>
                </a:moveTo>
                <a:lnTo>
                  <a:pt x="9221068" y="1115888"/>
                </a:lnTo>
                <a:lnTo>
                  <a:pt x="9224305" y="1115888"/>
                </a:lnTo>
                <a:lnTo>
                  <a:pt x="9224305" y="1114808"/>
                </a:lnTo>
                <a:close/>
                <a:moveTo>
                  <a:pt x="6608953" y="1113542"/>
                </a:moveTo>
                <a:lnTo>
                  <a:pt x="6606795" y="1115700"/>
                </a:lnTo>
                <a:lnTo>
                  <a:pt x="6606795" y="1120016"/>
                </a:lnTo>
                <a:cubicBezTo>
                  <a:pt x="6606795" y="1125231"/>
                  <a:pt x="6607874" y="1128109"/>
                  <a:pt x="6610032" y="1128648"/>
                </a:cubicBezTo>
                <a:lnTo>
                  <a:pt x="6612190" y="1122175"/>
                </a:lnTo>
                <a:lnTo>
                  <a:pt x="6612190" y="1120016"/>
                </a:lnTo>
                <a:cubicBezTo>
                  <a:pt x="6612190" y="1116240"/>
                  <a:pt x="6611111" y="1114082"/>
                  <a:pt x="6608953" y="1113542"/>
                </a:cubicBezTo>
                <a:close/>
                <a:moveTo>
                  <a:pt x="7595995" y="1113408"/>
                </a:moveTo>
                <a:lnTo>
                  <a:pt x="7595995" y="1114487"/>
                </a:lnTo>
                <a:lnTo>
                  <a:pt x="7598153" y="1114487"/>
                </a:lnTo>
                <a:lnTo>
                  <a:pt x="7598153" y="1113408"/>
                </a:lnTo>
                <a:close/>
                <a:moveTo>
                  <a:pt x="3628373" y="1112731"/>
                </a:moveTo>
                <a:lnTo>
                  <a:pt x="3626215" y="1114889"/>
                </a:lnTo>
                <a:lnTo>
                  <a:pt x="3626215" y="1115968"/>
                </a:lnTo>
                <a:lnTo>
                  <a:pt x="3628373" y="1115968"/>
                </a:lnTo>
                <a:close/>
                <a:moveTo>
                  <a:pt x="9140143" y="1112651"/>
                </a:moveTo>
                <a:lnTo>
                  <a:pt x="9140143" y="1114808"/>
                </a:lnTo>
                <a:lnTo>
                  <a:pt x="9141222" y="1114808"/>
                </a:lnTo>
                <a:lnTo>
                  <a:pt x="9141222" y="1112651"/>
                </a:lnTo>
                <a:close/>
                <a:moveTo>
                  <a:pt x="2720017" y="1111447"/>
                </a:moveTo>
                <a:lnTo>
                  <a:pt x="2720961" y="1114549"/>
                </a:lnTo>
                <a:lnTo>
                  <a:pt x="2722041" y="1114549"/>
                </a:lnTo>
                <a:lnTo>
                  <a:pt x="2722041" y="1111447"/>
                </a:lnTo>
                <a:close/>
                <a:moveTo>
                  <a:pt x="1726905" y="1110977"/>
                </a:moveTo>
                <a:lnTo>
                  <a:pt x="1729063" y="1113135"/>
                </a:lnTo>
                <a:lnTo>
                  <a:pt x="1730143" y="1112056"/>
                </a:lnTo>
                <a:lnTo>
                  <a:pt x="1730143" y="1110977"/>
                </a:lnTo>
                <a:close/>
                <a:moveTo>
                  <a:pt x="1616308" y="1110977"/>
                </a:moveTo>
                <a:lnTo>
                  <a:pt x="1614150" y="1113135"/>
                </a:lnTo>
                <a:cubicBezTo>
                  <a:pt x="1614690" y="1117451"/>
                  <a:pt x="1615768" y="1119609"/>
                  <a:pt x="1617387" y="1119609"/>
                </a:cubicBezTo>
                <a:lnTo>
                  <a:pt x="1618465" y="1119609"/>
                </a:lnTo>
                <a:lnTo>
                  <a:pt x="1621702" y="1116372"/>
                </a:lnTo>
                <a:lnTo>
                  <a:pt x="1621702" y="1115293"/>
                </a:lnTo>
                <a:lnTo>
                  <a:pt x="1617387" y="1110977"/>
                </a:lnTo>
                <a:close/>
                <a:moveTo>
                  <a:pt x="5260780" y="1110708"/>
                </a:moveTo>
                <a:lnTo>
                  <a:pt x="5255520" y="1117047"/>
                </a:lnTo>
                <a:lnTo>
                  <a:pt x="5255520" y="1118126"/>
                </a:lnTo>
                <a:lnTo>
                  <a:pt x="5258622" y="1118126"/>
                </a:lnTo>
                <a:cubicBezTo>
                  <a:pt x="5260780" y="1117407"/>
                  <a:pt x="5261859" y="1115295"/>
                  <a:pt x="5261859" y="1111787"/>
                </a:cubicBezTo>
                <a:lnTo>
                  <a:pt x="5261859" y="1110708"/>
                </a:lnTo>
                <a:close/>
                <a:moveTo>
                  <a:pt x="3251005" y="1110708"/>
                </a:moveTo>
                <a:lnTo>
                  <a:pt x="3245745" y="1117047"/>
                </a:lnTo>
                <a:lnTo>
                  <a:pt x="3245745" y="1118126"/>
                </a:lnTo>
                <a:lnTo>
                  <a:pt x="3248847" y="1118126"/>
                </a:lnTo>
                <a:cubicBezTo>
                  <a:pt x="3251005" y="1117407"/>
                  <a:pt x="3252084" y="1115293"/>
                  <a:pt x="3252084" y="1111786"/>
                </a:cubicBezTo>
                <a:lnTo>
                  <a:pt x="3252084" y="1110708"/>
                </a:lnTo>
                <a:close/>
                <a:moveTo>
                  <a:pt x="1241233" y="1110707"/>
                </a:moveTo>
                <a:lnTo>
                  <a:pt x="1235972" y="1117046"/>
                </a:lnTo>
                <a:lnTo>
                  <a:pt x="1235972" y="1118125"/>
                </a:lnTo>
                <a:lnTo>
                  <a:pt x="1239074" y="1118125"/>
                </a:lnTo>
                <a:cubicBezTo>
                  <a:pt x="1241233" y="1117405"/>
                  <a:pt x="1242311" y="1115293"/>
                  <a:pt x="1242311" y="1111786"/>
                </a:cubicBezTo>
                <a:lnTo>
                  <a:pt x="1242311" y="1110707"/>
                </a:lnTo>
                <a:close/>
                <a:moveTo>
                  <a:pt x="5697897" y="1109225"/>
                </a:moveTo>
                <a:lnTo>
                  <a:pt x="5697897" y="1110304"/>
                </a:lnTo>
                <a:lnTo>
                  <a:pt x="5700055" y="1112462"/>
                </a:lnTo>
                <a:lnTo>
                  <a:pt x="5702213" y="1112462"/>
                </a:lnTo>
                <a:lnTo>
                  <a:pt x="5702213" y="1109225"/>
                </a:lnTo>
                <a:close/>
                <a:moveTo>
                  <a:pt x="2102250" y="1108330"/>
                </a:moveTo>
                <a:lnTo>
                  <a:pt x="2102250" y="1110489"/>
                </a:lnTo>
                <a:lnTo>
                  <a:pt x="2103329" y="1110489"/>
                </a:lnTo>
                <a:lnTo>
                  <a:pt x="2103329" y="1108330"/>
                </a:lnTo>
                <a:close/>
                <a:moveTo>
                  <a:pt x="2597686" y="1108210"/>
                </a:moveTo>
                <a:lnTo>
                  <a:pt x="2597686" y="1109289"/>
                </a:lnTo>
                <a:lnTo>
                  <a:pt x="2599843" y="1109289"/>
                </a:lnTo>
                <a:lnTo>
                  <a:pt x="2599843" y="1108210"/>
                </a:lnTo>
                <a:close/>
                <a:moveTo>
                  <a:pt x="6268811" y="1106798"/>
                </a:moveTo>
                <a:lnTo>
                  <a:pt x="6265574" y="1108821"/>
                </a:lnTo>
                <a:cubicBezTo>
                  <a:pt x="6266294" y="1111159"/>
                  <a:pt x="6267732" y="1112597"/>
                  <a:pt x="6269890" y="1113137"/>
                </a:cubicBezTo>
                <a:lnTo>
                  <a:pt x="6270969" y="1112058"/>
                </a:lnTo>
                <a:lnTo>
                  <a:pt x="6270969" y="1108821"/>
                </a:lnTo>
                <a:close/>
                <a:moveTo>
                  <a:pt x="8249993" y="1106125"/>
                </a:moveTo>
                <a:lnTo>
                  <a:pt x="8249993" y="1112734"/>
                </a:lnTo>
                <a:lnTo>
                  <a:pt x="8252151" y="1114892"/>
                </a:lnTo>
                <a:lnTo>
                  <a:pt x="8254309" y="1106125"/>
                </a:lnTo>
                <a:close/>
                <a:moveTo>
                  <a:pt x="1598099" y="1104503"/>
                </a:moveTo>
                <a:lnTo>
                  <a:pt x="1598099" y="1105582"/>
                </a:lnTo>
                <a:lnTo>
                  <a:pt x="1600258" y="1105582"/>
                </a:lnTo>
                <a:lnTo>
                  <a:pt x="1600258" y="1104503"/>
                </a:lnTo>
                <a:close/>
                <a:moveTo>
                  <a:pt x="8210070" y="1103967"/>
                </a:moveTo>
                <a:lnTo>
                  <a:pt x="8210070" y="1106125"/>
                </a:lnTo>
                <a:lnTo>
                  <a:pt x="8211148" y="1106125"/>
                </a:lnTo>
                <a:lnTo>
                  <a:pt x="8211148" y="1103967"/>
                </a:lnTo>
                <a:close/>
                <a:moveTo>
                  <a:pt x="5642194" y="1103830"/>
                </a:moveTo>
                <a:lnTo>
                  <a:pt x="5647589" y="1105988"/>
                </a:lnTo>
                <a:lnTo>
                  <a:pt x="5647589" y="1107067"/>
                </a:lnTo>
                <a:lnTo>
                  <a:pt x="5644352" y="1110304"/>
                </a:lnTo>
                <a:lnTo>
                  <a:pt x="5642194" y="1110304"/>
                </a:lnTo>
                <a:lnTo>
                  <a:pt x="5640036" y="1108147"/>
                </a:lnTo>
                <a:lnTo>
                  <a:pt x="5640036" y="1105988"/>
                </a:lnTo>
                <a:close/>
                <a:moveTo>
                  <a:pt x="3571321" y="1103020"/>
                </a:moveTo>
                <a:lnTo>
                  <a:pt x="3574558" y="1103020"/>
                </a:lnTo>
                <a:cubicBezTo>
                  <a:pt x="3581032" y="1106617"/>
                  <a:pt x="3584269" y="1119205"/>
                  <a:pt x="3584269" y="1140785"/>
                </a:cubicBezTo>
                <a:lnTo>
                  <a:pt x="3583190" y="1141864"/>
                </a:lnTo>
                <a:lnTo>
                  <a:pt x="3583190" y="1142943"/>
                </a:lnTo>
                <a:lnTo>
                  <a:pt x="3584269" y="1144022"/>
                </a:lnTo>
                <a:lnTo>
                  <a:pt x="3584269" y="1145101"/>
                </a:lnTo>
                <a:cubicBezTo>
                  <a:pt x="3581571" y="1155891"/>
                  <a:pt x="3577614" y="1161286"/>
                  <a:pt x="3572400" y="1161286"/>
                </a:cubicBezTo>
                <a:lnTo>
                  <a:pt x="3572400" y="1162365"/>
                </a:lnTo>
                <a:cubicBezTo>
                  <a:pt x="3572400" y="1163804"/>
                  <a:pt x="3573479" y="1164523"/>
                  <a:pt x="3575637" y="1164523"/>
                </a:cubicBezTo>
                <a:lnTo>
                  <a:pt x="3576716" y="1165602"/>
                </a:lnTo>
                <a:lnTo>
                  <a:pt x="3576716" y="1168839"/>
                </a:lnTo>
                <a:cubicBezTo>
                  <a:pt x="3576716" y="1170817"/>
                  <a:pt x="3572040" y="1172975"/>
                  <a:pt x="3562689" y="1175313"/>
                </a:cubicBezTo>
                <a:lnTo>
                  <a:pt x="3560531" y="1177471"/>
                </a:lnTo>
                <a:lnTo>
                  <a:pt x="3558373" y="1177471"/>
                </a:lnTo>
                <a:cubicBezTo>
                  <a:pt x="3540389" y="1172616"/>
                  <a:pt x="3531397" y="1167580"/>
                  <a:pt x="3531397" y="1162365"/>
                </a:cubicBezTo>
                <a:cubicBezTo>
                  <a:pt x="3528520" y="1161106"/>
                  <a:pt x="3527081" y="1158589"/>
                  <a:pt x="3527081" y="1154812"/>
                </a:cubicBezTo>
                <a:lnTo>
                  <a:pt x="3543266" y="1127837"/>
                </a:lnTo>
                <a:cubicBezTo>
                  <a:pt x="3547762" y="1127298"/>
                  <a:pt x="3553876" y="1120464"/>
                  <a:pt x="3561610" y="1107336"/>
                </a:cubicBezTo>
                <a:cubicBezTo>
                  <a:pt x="3565206" y="1107336"/>
                  <a:pt x="3568443" y="1105897"/>
                  <a:pt x="3571321" y="1103020"/>
                </a:cubicBezTo>
                <a:close/>
                <a:moveTo>
                  <a:pt x="5771944" y="1102751"/>
                </a:moveTo>
                <a:lnTo>
                  <a:pt x="5771944" y="1103830"/>
                </a:lnTo>
                <a:lnTo>
                  <a:pt x="5773967" y="1103830"/>
                </a:lnTo>
                <a:lnTo>
                  <a:pt x="5773967" y="1102751"/>
                </a:lnTo>
                <a:close/>
                <a:moveTo>
                  <a:pt x="5767628" y="1102751"/>
                </a:moveTo>
                <a:lnTo>
                  <a:pt x="5767628" y="1103830"/>
                </a:lnTo>
                <a:lnTo>
                  <a:pt x="5770865" y="1103830"/>
                </a:lnTo>
                <a:lnTo>
                  <a:pt x="5770865" y="1102751"/>
                </a:lnTo>
                <a:close/>
                <a:moveTo>
                  <a:pt x="5606856" y="1102751"/>
                </a:moveTo>
                <a:lnTo>
                  <a:pt x="5616433" y="1103830"/>
                </a:lnTo>
                <a:lnTo>
                  <a:pt x="5625065" y="1102751"/>
                </a:lnTo>
                <a:cubicBezTo>
                  <a:pt x="5628032" y="1103650"/>
                  <a:pt x="5630145" y="1105449"/>
                  <a:pt x="5631404" y="1108147"/>
                </a:cubicBezTo>
                <a:lnTo>
                  <a:pt x="5622907" y="1110304"/>
                </a:lnTo>
                <a:lnTo>
                  <a:pt x="5609959" y="1110304"/>
                </a:lnTo>
                <a:cubicBezTo>
                  <a:pt x="5606272" y="1110304"/>
                  <a:pt x="5604159" y="1109225"/>
                  <a:pt x="5603619" y="1107067"/>
                </a:cubicBezTo>
                <a:lnTo>
                  <a:pt x="5603619" y="1104909"/>
                </a:lnTo>
                <a:cubicBezTo>
                  <a:pt x="5603619" y="1103470"/>
                  <a:pt x="5604698" y="1102751"/>
                  <a:pt x="5606856" y="1102751"/>
                </a:cubicBezTo>
                <a:close/>
                <a:moveTo>
                  <a:pt x="7725071" y="1102618"/>
                </a:moveTo>
                <a:lnTo>
                  <a:pt x="7725071" y="1103697"/>
                </a:lnTo>
                <a:lnTo>
                  <a:pt x="7727229" y="1103697"/>
                </a:lnTo>
                <a:lnTo>
                  <a:pt x="7727229" y="1102618"/>
                </a:lnTo>
                <a:close/>
                <a:moveTo>
                  <a:pt x="1727985" y="1102345"/>
                </a:moveTo>
                <a:lnTo>
                  <a:pt x="1727985" y="1103424"/>
                </a:lnTo>
                <a:lnTo>
                  <a:pt x="1731222" y="1103424"/>
                </a:lnTo>
                <a:lnTo>
                  <a:pt x="1731222" y="1102345"/>
                </a:lnTo>
                <a:close/>
                <a:moveTo>
                  <a:pt x="5775046" y="1101672"/>
                </a:moveTo>
                <a:lnTo>
                  <a:pt x="5775046" y="1102751"/>
                </a:lnTo>
                <a:lnTo>
                  <a:pt x="5777204" y="1102751"/>
                </a:lnTo>
                <a:lnTo>
                  <a:pt x="5777204" y="1101672"/>
                </a:lnTo>
                <a:close/>
                <a:moveTo>
                  <a:pt x="6684349" y="1101539"/>
                </a:moveTo>
                <a:lnTo>
                  <a:pt x="6682056" y="1103831"/>
                </a:lnTo>
                <a:lnTo>
                  <a:pt x="6687586" y="1116779"/>
                </a:lnTo>
                <a:lnTo>
                  <a:pt x="6684349" y="1122175"/>
                </a:lnTo>
                <a:lnTo>
                  <a:pt x="6684349" y="1124333"/>
                </a:lnTo>
                <a:lnTo>
                  <a:pt x="6686507" y="1126490"/>
                </a:lnTo>
                <a:lnTo>
                  <a:pt x="6688665" y="1126490"/>
                </a:lnTo>
                <a:lnTo>
                  <a:pt x="6689744" y="1125411"/>
                </a:lnTo>
                <a:lnTo>
                  <a:pt x="6690823" y="1125411"/>
                </a:lnTo>
                <a:cubicBezTo>
                  <a:pt x="6689924" y="1109496"/>
                  <a:pt x="6687766" y="1101539"/>
                  <a:pt x="6684349" y="1101539"/>
                </a:cubicBezTo>
                <a:close/>
                <a:moveTo>
                  <a:pt x="4106493" y="1101453"/>
                </a:moveTo>
                <a:lnTo>
                  <a:pt x="4103256" y="1102532"/>
                </a:lnTo>
                <a:lnTo>
                  <a:pt x="4103256" y="1104690"/>
                </a:lnTo>
                <a:lnTo>
                  <a:pt x="4106493" y="1107927"/>
                </a:lnTo>
                <a:lnTo>
                  <a:pt x="4108651" y="1107927"/>
                </a:lnTo>
                <a:lnTo>
                  <a:pt x="4110809" y="1105769"/>
                </a:lnTo>
                <a:lnTo>
                  <a:pt x="4110809" y="1104690"/>
                </a:lnTo>
                <a:cubicBezTo>
                  <a:pt x="4110809" y="1102892"/>
                  <a:pt x="4109370" y="1101813"/>
                  <a:pt x="4106493" y="1101453"/>
                </a:cubicBezTo>
                <a:close/>
                <a:moveTo>
                  <a:pt x="2608205" y="1099848"/>
                </a:moveTo>
                <a:lnTo>
                  <a:pt x="2608205" y="1100792"/>
                </a:lnTo>
                <a:lnTo>
                  <a:pt x="2610363" y="1100792"/>
                </a:lnTo>
                <a:lnTo>
                  <a:pt x="2610363" y="1099848"/>
                </a:lnTo>
                <a:close/>
                <a:moveTo>
                  <a:pt x="3733980" y="1099783"/>
                </a:moveTo>
                <a:lnTo>
                  <a:pt x="3744770" y="1099783"/>
                </a:lnTo>
                <a:cubicBezTo>
                  <a:pt x="3752143" y="1099783"/>
                  <a:pt x="3760775" y="1103740"/>
                  <a:pt x="3770667" y="1111652"/>
                </a:cubicBezTo>
                <a:cubicBezTo>
                  <a:pt x="3776960" y="1111652"/>
                  <a:pt x="3781996" y="1115249"/>
                  <a:pt x="3785773" y="1122442"/>
                </a:cubicBezTo>
                <a:lnTo>
                  <a:pt x="3786852" y="1125679"/>
                </a:lnTo>
                <a:lnTo>
                  <a:pt x="3785773" y="1126758"/>
                </a:lnTo>
                <a:cubicBezTo>
                  <a:pt x="3789729" y="1126758"/>
                  <a:pt x="3792606" y="1136109"/>
                  <a:pt x="3794405" y="1154812"/>
                </a:cubicBezTo>
                <a:cubicBezTo>
                  <a:pt x="3787750" y="1160566"/>
                  <a:pt x="3781996" y="1163444"/>
                  <a:pt x="3777141" y="1163444"/>
                </a:cubicBezTo>
                <a:cubicBezTo>
                  <a:pt x="3771925" y="1167041"/>
                  <a:pt x="3767609" y="1168839"/>
                  <a:pt x="3764193" y="1168839"/>
                </a:cubicBezTo>
                <a:lnTo>
                  <a:pt x="3763114" y="1167760"/>
                </a:lnTo>
                <a:lnTo>
                  <a:pt x="3763114" y="1166681"/>
                </a:lnTo>
                <a:lnTo>
                  <a:pt x="3766351" y="1161286"/>
                </a:lnTo>
                <a:lnTo>
                  <a:pt x="3765272" y="1160207"/>
                </a:lnTo>
                <a:lnTo>
                  <a:pt x="3764193" y="1160207"/>
                </a:lnTo>
                <a:lnTo>
                  <a:pt x="3755561" y="1163444"/>
                </a:lnTo>
                <a:lnTo>
                  <a:pt x="3754481" y="1163444"/>
                </a:lnTo>
                <a:cubicBezTo>
                  <a:pt x="3751604" y="1163265"/>
                  <a:pt x="3749086" y="1158229"/>
                  <a:pt x="3746928" y="1148338"/>
                </a:cubicBezTo>
                <a:cubicBezTo>
                  <a:pt x="3742612" y="1146899"/>
                  <a:pt x="3740454" y="1142583"/>
                  <a:pt x="3740454" y="1135390"/>
                </a:cubicBezTo>
                <a:cubicBezTo>
                  <a:pt x="3740454" y="1132333"/>
                  <a:pt x="3742612" y="1128377"/>
                  <a:pt x="3746928" y="1123521"/>
                </a:cubicBezTo>
                <a:lnTo>
                  <a:pt x="3746928" y="1121363"/>
                </a:lnTo>
                <a:cubicBezTo>
                  <a:pt x="3738296" y="1119385"/>
                  <a:pt x="3733980" y="1115069"/>
                  <a:pt x="3733980" y="1108415"/>
                </a:cubicBezTo>
                <a:lnTo>
                  <a:pt x="3736138" y="1106257"/>
                </a:lnTo>
                <a:lnTo>
                  <a:pt x="3735059" y="1105178"/>
                </a:lnTo>
                <a:lnTo>
                  <a:pt x="3733980" y="1105178"/>
                </a:lnTo>
                <a:lnTo>
                  <a:pt x="3733980" y="1108415"/>
                </a:lnTo>
                <a:lnTo>
                  <a:pt x="3732901" y="1108415"/>
                </a:lnTo>
                <a:lnTo>
                  <a:pt x="3730743" y="1106257"/>
                </a:lnTo>
                <a:cubicBezTo>
                  <a:pt x="3731463" y="1101941"/>
                  <a:pt x="3732542" y="1099783"/>
                  <a:pt x="3733980" y="1099783"/>
                </a:cubicBezTo>
                <a:close/>
                <a:moveTo>
                  <a:pt x="8711927" y="1099516"/>
                </a:moveTo>
                <a:lnTo>
                  <a:pt x="8711927" y="1101675"/>
                </a:lnTo>
                <a:lnTo>
                  <a:pt x="8714085" y="1099516"/>
                </a:lnTo>
                <a:close/>
                <a:moveTo>
                  <a:pt x="663304" y="1099512"/>
                </a:moveTo>
                <a:lnTo>
                  <a:pt x="663304" y="1101670"/>
                </a:lnTo>
                <a:lnTo>
                  <a:pt x="665461" y="1099512"/>
                </a:lnTo>
                <a:close/>
                <a:moveTo>
                  <a:pt x="6141624" y="1098301"/>
                </a:moveTo>
                <a:lnTo>
                  <a:pt x="6141624" y="1099245"/>
                </a:lnTo>
                <a:lnTo>
                  <a:pt x="6143782" y="1099245"/>
                </a:lnTo>
                <a:lnTo>
                  <a:pt x="6143782" y="1098301"/>
                </a:lnTo>
                <a:close/>
                <a:moveTo>
                  <a:pt x="8749692" y="1097358"/>
                </a:moveTo>
                <a:lnTo>
                  <a:pt x="8749692" y="1098437"/>
                </a:lnTo>
                <a:lnTo>
                  <a:pt x="8751850" y="1098437"/>
                </a:lnTo>
                <a:lnTo>
                  <a:pt x="8751850" y="1097358"/>
                </a:lnTo>
                <a:close/>
                <a:moveTo>
                  <a:pt x="8720559" y="1097358"/>
                </a:moveTo>
                <a:lnTo>
                  <a:pt x="8717322" y="1104912"/>
                </a:lnTo>
                <a:lnTo>
                  <a:pt x="8705453" y="1104912"/>
                </a:lnTo>
                <a:cubicBezTo>
                  <a:pt x="8705453" y="1102754"/>
                  <a:pt x="8702936" y="1101675"/>
                  <a:pt x="8697900" y="1101675"/>
                </a:cubicBezTo>
                <a:lnTo>
                  <a:pt x="8696821" y="1101675"/>
                </a:lnTo>
                <a:cubicBezTo>
                  <a:pt x="8690707" y="1101675"/>
                  <a:pt x="8686391" y="1102754"/>
                  <a:pt x="8683873" y="1104912"/>
                </a:cubicBezTo>
                <a:lnTo>
                  <a:pt x="8680636" y="1104912"/>
                </a:lnTo>
                <a:cubicBezTo>
                  <a:pt x="8680636" y="1102754"/>
                  <a:pt x="8678838" y="1101675"/>
                  <a:pt x="8675241" y="1101675"/>
                </a:cubicBezTo>
                <a:lnTo>
                  <a:pt x="8670925" y="1101675"/>
                </a:lnTo>
                <a:lnTo>
                  <a:pt x="8670925" y="1104912"/>
                </a:lnTo>
                <a:lnTo>
                  <a:pt x="8657977" y="1104912"/>
                </a:lnTo>
                <a:cubicBezTo>
                  <a:pt x="8655639" y="1103114"/>
                  <a:pt x="8652402" y="1102034"/>
                  <a:pt x="8648266" y="1101675"/>
                </a:cubicBezTo>
                <a:lnTo>
                  <a:pt x="8632081" y="1102754"/>
                </a:lnTo>
                <a:lnTo>
                  <a:pt x="8629923" y="1102754"/>
                </a:lnTo>
                <a:lnTo>
                  <a:pt x="8626686" y="1104912"/>
                </a:lnTo>
                <a:lnTo>
                  <a:pt x="8620212" y="1104912"/>
                </a:lnTo>
                <a:cubicBezTo>
                  <a:pt x="8617514" y="1102754"/>
                  <a:pt x="8614277" y="1101675"/>
                  <a:pt x="8610501" y="1101675"/>
                </a:cubicBezTo>
                <a:lnTo>
                  <a:pt x="8609422" y="1101675"/>
                </a:lnTo>
                <a:cubicBezTo>
                  <a:pt x="8605645" y="1101675"/>
                  <a:pt x="8602408" y="1102754"/>
                  <a:pt x="8599711" y="1104912"/>
                </a:cubicBezTo>
                <a:lnTo>
                  <a:pt x="8596474" y="1102754"/>
                </a:lnTo>
                <a:lnTo>
                  <a:pt x="8591079" y="1102754"/>
                </a:lnTo>
                <a:lnTo>
                  <a:pt x="8591079" y="1104912"/>
                </a:lnTo>
                <a:lnTo>
                  <a:pt x="8588921" y="1104912"/>
                </a:lnTo>
                <a:cubicBezTo>
                  <a:pt x="8587482" y="1104912"/>
                  <a:pt x="8586763" y="1103832"/>
                  <a:pt x="8586763" y="1101675"/>
                </a:cubicBezTo>
                <a:lnTo>
                  <a:pt x="8584605" y="1101675"/>
                </a:lnTo>
                <a:cubicBezTo>
                  <a:pt x="8584605" y="1105271"/>
                  <a:pt x="8585684" y="1107069"/>
                  <a:pt x="8587842" y="1107069"/>
                </a:cubicBezTo>
                <a:lnTo>
                  <a:pt x="8587842" y="1110307"/>
                </a:lnTo>
                <a:lnTo>
                  <a:pt x="8584605" y="1121096"/>
                </a:lnTo>
                <a:lnTo>
                  <a:pt x="8598632" y="1122176"/>
                </a:lnTo>
                <a:lnTo>
                  <a:pt x="8602948" y="1121096"/>
                </a:lnTo>
                <a:lnTo>
                  <a:pt x="8604027" y="1122176"/>
                </a:lnTo>
                <a:lnTo>
                  <a:pt x="8608343" y="1121096"/>
                </a:lnTo>
                <a:lnTo>
                  <a:pt x="8618054" y="1122176"/>
                </a:lnTo>
                <a:lnTo>
                  <a:pt x="8624528" y="1121096"/>
                </a:lnTo>
                <a:lnTo>
                  <a:pt x="8627765" y="1124334"/>
                </a:lnTo>
                <a:cubicBezTo>
                  <a:pt x="8630642" y="1122895"/>
                  <a:pt x="8632081" y="1121096"/>
                  <a:pt x="8632081" y="1118939"/>
                </a:cubicBezTo>
                <a:lnTo>
                  <a:pt x="8633160" y="1118939"/>
                </a:lnTo>
                <a:lnTo>
                  <a:pt x="8636397" y="1121096"/>
                </a:lnTo>
                <a:lnTo>
                  <a:pt x="8638555" y="1121096"/>
                </a:lnTo>
                <a:lnTo>
                  <a:pt x="8643950" y="1120017"/>
                </a:lnTo>
                <a:lnTo>
                  <a:pt x="8659056" y="1122176"/>
                </a:lnTo>
                <a:lnTo>
                  <a:pt x="8670925" y="1121096"/>
                </a:lnTo>
                <a:lnTo>
                  <a:pt x="8688189" y="1122176"/>
                </a:lnTo>
                <a:lnTo>
                  <a:pt x="8708690" y="1118939"/>
                </a:lnTo>
                <a:cubicBezTo>
                  <a:pt x="8708690" y="1121096"/>
                  <a:pt x="8710489" y="1122176"/>
                  <a:pt x="8714085" y="1122176"/>
                </a:cubicBezTo>
                <a:lnTo>
                  <a:pt x="8721638" y="1121096"/>
                </a:lnTo>
                <a:lnTo>
                  <a:pt x="8728112" y="1122176"/>
                </a:lnTo>
                <a:lnTo>
                  <a:pt x="8732428" y="1120017"/>
                </a:lnTo>
                <a:lnTo>
                  <a:pt x="8742139" y="1121096"/>
                </a:lnTo>
                <a:lnTo>
                  <a:pt x="8745376" y="1120017"/>
                </a:lnTo>
                <a:lnTo>
                  <a:pt x="8761561" y="1122176"/>
                </a:lnTo>
                <a:lnTo>
                  <a:pt x="8765877" y="1121096"/>
                </a:lnTo>
                <a:lnTo>
                  <a:pt x="8774510" y="1121096"/>
                </a:lnTo>
                <a:lnTo>
                  <a:pt x="8777746" y="1123255"/>
                </a:lnTo>
                <a:lnTo>
                  <a:pt x="8778826" y="1122176"/>
                </a:lnTo>
                <a:lnTo>
                  <a:pt x="8779904" y="1123255"/>
                </a:lnTo>
                <a:lnTo>
                  <a:pt x="8779904" y="1132965"/>
                </a:lnTo>
                <a:lnTo>
                  <a:pt x="8777746" y="1132965"/>
                </a:lnTo>
                <a:lnTo>
                  <a:pt x="8777746" y="1156164"/>
                </a:lnTo>
                <a:lnTo>
                  <a:pt x="8779904" y="1156164"/>
                </a:lnTo>
                <a:lnTo>
                  <a:pt x="8779904" y="1158321"/>
                </a:lnTo>
                <a:lnTo>
                  <a:pt x="8775588" y="1163717"/>
                </a:lnTo>
                <a:lnTo>
                  <a:pt x="8777746" y="1163717"/>
                </a:lnTo>
                <a:lnTo>
                  <a:pt x="8780984" y="1161559"/>
                </a:lnTo>
                <a:lnTo>
                  <a:pt x="8788537" y="1161559"/>
                </a:lnTo>
                <a:lnTo>
                  <a:pt x="8788537" y="1165875"/>
                </a:lnTo>
                <a:lnTo>
                  <a:pt x="8790695" y="1165875"/>
                </a:lnTo>
                <a:lnTo>
                  <a:pt x="8791774" y="1161559"/>
                </a:lnTo>
                <a:lnTo>
                  <a:pt x="8792853" y="1161559"/>
                </a:lnTo>
                <a:lnTo>
                  <a:pt x="8793932" y="1162638"/>
                </a:lnTo>
                <a:lnTo>
                  <a:pt x="8795011" y="1162638"/>
                </a:lnTo>
                <a:lnTo>
                  <a:pt x="8796090" y="1161559"/>
                </a:lnTo>
                <a:lnTo>
                  <a:pt x="8796090" y="1160480"/>
                </a:lnTo>
                <a:lnTo>
                  <a:pt x="8795011" y="1159401"/>
                </a:lnTo>
                <a:lnTo>
                  <a:pt x="8793932" y="1159401"/>
                </a:lnTo>
                <a:lnTo>
                  <a:pt x="8795011" y="1137282"/>
                </a:lnTo>
                <a:lnTo>
                  <a:pt x="8793932" y="1128650"/>
                </a:lnTo>
                <a:lnTo>
                  <a:pt x="8796090" y="1128650"/>
                </a:lnTo>
                <a:lnTo>
                  <a:pt x="8796090" y="1126492"/>
                </a:lnTo>
                <a:lnTo>
                  <a:pt x="8793932" y="1126492"/>
                </a:lnTo>
                <a:lnTo>
                  <a:pt x="8795011" y="1113544"/>
                </a:lnTo>
                <a:lnTo>
                  <a:pt x="8793932" y="1103832"/>
                </a:lnTo>
                <a:lnTo>
                  <a:pt x="8791774" y="1103832"/>
                </a:lnTo>
                <a:lnTo>
                  <a:pt x="8790695" y="1104912"/>
                </a:lnTo>
                <a:lnTo>
                  <a:pt x="8789616" y="1104912"/>
                </a:lnTo>
                <a:cubicBezTo>
                  <a:pt x="8789616" y="1102754"/>
                  <a:pt x="8784940" y="1101675"/>
                  <a:pt x="8775588" y="1101675"/>
                </a:cubicBezTo>
                <a:lnTo>
                  <a:pt x="8774510" y="1101675"/>
                </a:lnTo>
                <a:lnTo>
                  <a:pt x="8773430" y="1102754"/>
                </a:lnTo>
                <a:lnTo>
                  <a:pt x="8772352" y="1102754"/>
                </a:lnTo>
                <a:lnTo>
                  <a:pt x="8770194" y="1100596"/>
                </a:lnTo>
                <a:lnTo>
                  <a:pt x="8765877" y="1102754"/>
                </a:lnTo>
                <a:lnTo>
                  <a:pt x="8758324" y="1101675"/>
                </a:lnTo>
                <a:lnTo>
                  <a:pt x="8752929" y="1104912"/>
                </a:lnTo>
                <a:lnTo>
                  <a:pt x="8745376" y="1104912"/>
                </a:lnTo>
                <a:lnTo>
                  <a:pt x="8742139" y="1102754"/>
                </a:lnTo>
                <a:lnTo>
                  <a:pt x="8730270" y="1102754"/>
                </a:lnTo>
                <a:cubicBezTo>
                  <a:pt x="8725954" y="1102754"/>
                  <a:pt x="8722717" y="1100955"/>
                  <a:pt x="8720559" y="1097358"/>
                </a:cubicBezTo>
                <a:close/>
                <a:moveTo>
                  <a:pt x="8636397" y="1097358"/>
                </a:moveTo>
                <a:lnTo>
                  <a:pt x="8636397" y="1100596"/>
                </a:lnTo>
                <a:lnTo>
                  <a:pt x="8637476" y="1100596"/>
                </a:lnTo>
                <a:lnTo>
                  <a:pt x="8639634" y="1098437"/>
                </a:lnTo>
                <a:lnTo>
                  <a:pt x="8639634" y="1097358"/>
                </a:lnTo>
                <a:close/>
                <a:moveTo>
                  <a:pt x="8626686" y="1097358"/>
                </a:moveTo>
                <a:lnTo>
                  <a:pt x="8626686" y="1098437"/>
                </a:lnTo>
                <a:lnTo>
                  <a:pt x="8628844" y="1098437"/>
                </a:lnTo>
                <a:lnTo>
                  <a:pt x="8628844" y="1097358"/>
                </a:lnTo>
                <a:close/>
                <a:moveTo>
                  <a:pt x="701070" y="1097354"/>
                </a:moveTo>
                <a:lnTo>
                  <a:pt x="701070" y="1098433"/>
                </a:lnTo>
                <a:lnTo>
                  <a:pt x="703228" y="1098433"/>
                </a:lnTo>
                <a:lnTo>
                  <a:pt x="703228" y="1097354"/>
                </a:lnTo>
                <a:close/>
                <a:moveTo>
                  <a:pt x="671937" y="1097354"/>
                </a:moveTo>
                <a:lnTo>
                  <a:pt x="668700" y="1104907"/>
                </a:lnTo>
                <a:lnTo>
                  <a:pt x="656830" y="1104907"/>
                </a:lnTo>
                <a:cubicBezTo>
                  <a:pt x="656830" y="1102749"/>
                  <a:pt x="654312" y="1101670"/>
                  <a:pt x="649277" y="1101670"/>
                </a:cubicBezTo>
                <a:lnTo>
                  <a:pt x="648198" y="1101670"/>
                </a:lnTo>
                <a:cubicBezTo>
                  <a:pt x="642083" y="1101670"/>
                  <a:pt x="637767" y="1102749"/>
                  <a:pt x="635250" y="1104907"/>
                </a:cubicBezTo>
                <a:lnTo>
                  <a:pt x="632013" y="1104907"/>
                </a:lnTo>
                <a:cubicBezTo>
                  <a:pt x="632013" y="1102749"/>
                  <a:pt x="630214" y="1101670"/>
                  <a:pt x="626618" y="1101670"/>
                </a:cubicBezTo>
                <a:lnTo>
                  <a:pt x="622302" y="1101670"/>
                </a:lnTo>
                <a:lnTo>
                  <a:pt x="622302" y="1104907"/>
                </a:lnTo>
                <a:lnTo>
                  <a:pt x="609354" y="1104907"/>
                </a:lnTo>
                <a:cubicBezTo>
                  <a:pt x="607015" y="1103109"/>
                  <a:pt x="603778" y="1102029"/>
                  <a:pt x="599642" y="1101670"/>
                </a:cubicBezTo>
                <a:lnTo>
                  <a:pt x="583457" y="1102749"/>
                </a:lnTo>
                <a:lnTo>
                  <a:pt x="581299" y="1102749"/>
                </a:lnTo>
                <a:lnTo>
                  <a:pt x="578062" y="1104907"/>
                </a:lnTo>
                <a:lnTo>
                  <a:pt x="571588" y="1104907"/>
                </a:lnTo>
                <a:cubicBezTo>
                  <a:pt x="568891" y="1102749"/>
                  <a:pt x="565654" y="1101670"/>
                  <a:pt x="561877" y="1101670"/>
                </a:cubicBezTo>
                <a:lnTo>
                  <a:pt x="560798" y="1101670"/>
                </a:lnTo>
                <a:cubicBezTo>
                  <a:pt x="557023" y="1101670"/>
                  <a:pt x="553785" y="1102749"/>
                  <a:pt x="551087" y="1104907"/>
                </a:cubicBezTo>
                <a:lnTo>
                  <a:pt x="547850" y="1102749"/>
                </a:lnTo>
                <a:lnTo>
                  <a:pt x="542455" y="1102749"/>
                </a:lnTo>
                <a:lnTo>
                  <a:pt x="542455" y="1104907"/>
                </a:lnTo>
                <a:lnTo>
                  <a:pt x="540297" y="1104907"/>
                </a:lnTo>
                <a:cubicBezTo>
                  <a:pt x="538859" y="1104907"/>
                  <a:pt x="538139" y="1103828"/>
                  <a:pt x="538139" y="1101670"/>
                </a:cubicBezTo>
                <a:lnTo>
                  <a:pt x="535982" y="1101670"/>
                </a:lnTo>
                <a:cubicBezTo>
                  <a:pt x="535982" y="1105266"/>
                  <a:pt x="537061" y="1107065"/>
                  <a:pt x="539219" y="1107065"/>
                </a:cubicBezTo>
                <a:lnTo>
                  <a:pt x="539219" y="1110302"/>
                </a:lnTo>
                <a:lnTo>
                  <a:pt x="535982" y="1121092"/>
                </a:lnTo>
                <a:lnTo>
                  <a:pt x="550008" y="1122171"/>
                </a:lnTo>
                <a:lnTo>
                  <a:pt x="554324" y="1121092"/>
                </a:lnTo>
                <a:lnTo>
                  <a:pt x="555403" y="1122171"/>
                </a:lnTo>
                <a:lnTo>
                  <a:pt x="559719" y="1121092"/>
                </a:lnTo>
                <a:lnTo>
                  <a:pt x="569430" y="1122171"/>
                </a:lnTo>
                <a:lnTo>
                  <a:pt x="575905" y="1121092"/>
                </a:lnTo>
                <a:lnTo>
                  <a:pt x="579141" y="1124329"/>
                </a:lnTo>
                <a:cubicBezTo>
                  <a:pt x="582018" y="1122890"/>
                  <a:pt x="583457" y="1121092"/>
                  <a:pt x="583457" y="1118934"/>
                </a:cubicBezTo>
                <a:lnTo>
                  <a:pt x="584536" y="1118934"/>
                </a:lnTo>
                <a:lnTo>
                  <a:pt x="587773" y="1121092"/>
                </a:lnTo>
                <a:lnTo>
                  <a:pt x="589931" y="1121092"/>
                </a:lnTo>
                <a:lnTo>
                  <a:pt x="595327" y="1120013"/>
                </a:lnTo>
                <a:lnTo>
                  <a:pt x="610433" y="1122171"/>
                </a:lnTo>
                <a:lnTo>
                  <a:pt x="622302" y="1121092"/>
                </a:lnTo>
                <a:lnTo>
                  <a:pt x="639566" y="1122171"/>
                </a:lnTo>
                <a:lnTo>
                  <a:pt x="660067" y="1118934"/>
                </a:lnTo>
                <a:cubicBezTo>
                  <a:pt x="660067" y="1121092"/>
                  <a:pt x="661865" y="1122171"/>
                  <a:pt x="665461" y="1122171"/>
                </a:cubicBezTo>
                <a:lnTo>
                  <a:pt x="673016" y="1121092"/>
                </a:lnTo>
                <a:lnTo>
                  <a:pt x="679490" y="1122171"/>
                </a:lnTo>
                <a:lnTo>
                  <a:pt x="683806" y="1120013"/>
                </a:lnTo>
                <a:lnTo>
                  <a:pt x="693517" y="1121092"/>
                </a:lnTo>
                <a:lnTo>
                  <a:pt x="696754" y="1120013"/>
                </a:lnTo>
                <a:lnTo>
                  <a:pt x="712938" y="1122171"/>
                </a:lnTo>
                <a:lnTo>
                  <a:pt x="717255" y="1121092"/>
                </a:lnTo>
                <a:lnTo>
                  <a:pt x="725886" y="1121092"/>
                </a:lnTo>
                <a:lnTo>
                  <a:pt x="729123" y="1123250"/>
                </a:lnTo>
                <a:lnTo>
                  <a:pt x="730203" y="1122171"/>
                </a:lnTo>
                <a:lnTo>
                  <a:pt x="731281" y="1123250"/>
                </a:lnTo>
                <a:lnTo>
                  <a:pt x="731281" y="1132961"/>
                </a:lnTo>
                <a:lnTo>
                  <a:pt x="729123" y="1132961"/>
                </a:lnTo>
                <a:lnTo>
                  <a:pt x="729123" y="1156159"/>
                </a:lnTo>
                <a:lnTo>
                  <a:pt x="731281" y="1156159"/>
                </a:lnTo>
                <a:lnTo>
                  <a:pt x="731281" y="1158318"/>
                </a:lnTo>
                <a:lnTo>
                  <a:pt x="726966" y="1163712"/>
                </a:lnTo>
                <a:lnTo>
                  <a:pt x="729123" y="1163712"/>
                </a:lnTo>
                <a:lnTo>
                  <a:pt x="732360" y="1161554"/>
                </a:lnTo>
                <a:lnTo>
                  <a:pt x="739914" y="1161554"/>
                </a:lnTo>
                <a:lnTo>
                  <a:pt x="739914" y="1165871"/>
                </a:lnTo>
                <a:lnTo>
                  <a:pt x="742071" y="1165871"/>
                </a:lnTo>
                <a:lnTo>
                  <a:pt x="743150" y="1161554"/>
                </a:lnTo>
                <a:lnTo>
                  <a:pt x="744229" y="1161554"/>
                </a:lnTo>
                <a:lnTo>
                  <a:pt x="745308" y="1162634"/>
                </a:lnTo>
                <a:lnTo>
                  <a:pt x="746387" y="1162634"/>
                </a:lnTo>
                <a:lnTo>
                  <a:pt x="747466" y="1161554"/>
                </a:lnTo>
                <a:lnTo>
                  <a:pt x="747466" y="1160476"/>
                </a:lnTo>
                <a:lnTo>
                  <a:pt x="746387" y="1159396"/>
                </a:lnTo>
                <a:lnTo>
                  <a:pt x="745308" y="1159396"/>
                </a:lnTo>
                <a:lnTo>
                  <a:pt x="746387" y="1137277"/>
                </a:lnTo>
                <a:lnTo>
                  <a:pt x="745308" y="1128645"/>
                </a:lnTo>
                <a:lnTo>
                  <a:pt x="747466" y="1128645"/>
                </a:lnTo>
                <a:lnTo>
                  <a:pt x="747466" y="1126487"/>
                </a:lnTo>
                <a:lnTo>
                  <a:pt x="745308" y="1126487"/>
                </a:lnTo>
                <a:lnTo>
                  <a:pt x="746387" y="1113539"/>
                </a:lnTo>
                <a:lnTo>
                  <a:pt x="745308" y="1103828"/>
                </a:lnTo>
                <a:lnTo>
                  <a:pt x="743150" y="1103828"/>
                </a:lnTo>
                <a:lnTo>
                  <a:pt x="742071" y="1104907"/>
                </a:lnTo>
                <a:lnTo>
                  <a:pt x="740992" y="1104907"/>
                </a:lnTo>
                <a:cubicBezTo>
                  <a:pt x="740992" y="1102749"/>
                  <a:pt x="736316" y="1101670"/>
                  <a:pt x="726966" y="1101670"/>
                </a:cubicBezTo>
                <a:lnTo>
                  <a:pt x="725886" y="1101670"/>
                </a:lnTo>
                <a:lnTo>
                  <a:pt x="724807" y="1102749"/>
                </a:lnTo>
                <a:lnTo>
                  <a:pt x="723729" y="1102749"/>
                </a:lnTo>
                <a:lnTo>
                  <a:pt x="721570" y="1100591"/>
                </a:lnTo>
                <a:lnTo>
                  <a:pt x="717255" y="1102749"/>
                </a:lnTo>
                <a:lnTo>
                  <a:pt x="709701" y="1101670"/>
                </a:lnTo>
                <a:lnTo>
                  <a:pt x="704307" y="1104907"/>
                </a:lnTo>
                <a:lnTo>
                  <a:pt x="696754" y="1104907"/>
                </a:lnTo>
                <a:lnTo>
                  <a:pt x="693517" y="1102749"/>
                </a:lnTo>
                <a:lnTo>
                  <a:pt x="681648" y="1102749"/>
                </a:lnTo>
                <a:cubicBezTo>
                  <a:pt x="677332" y="1102749"/>
                  <a:pt x="674095" y="1100950"/>
                  <a:pt x="671937" y="1097354"/>
                </a:cubicBezTo>
                <a:close/>
                <a:moveTo>
                  <a:pt x="587773" y="1097354"/>
                </a:moveTo>
                <a:lnTo>
                  <a:pt x="587773" y="1100591"/>
                </a:lnTo>
                <a:lnTo>
                  <a:pt x="588852" y="1100591"/>
                </a:lnTo>
                <a:lnTo>
                  <a:pt x="591010" y="1098433"/>
                </a:lnTo>
                <a:lnTo>
                  <a:pt x="591010" y="1097354"/>
                </a:lnTo>
                <a:close/>
                <a:moveTo>
                  <a:pt x="578062" y="1097354"/>
                </a:moveTo>
                <a:lnTo>
                  <a:pt x="578062" y="1098433"/>
                </a:lnTo>
                <a:lnTo>
                  <a:pt x="580220" y="1098433"/>
                </a:lnTo>
                <a:lnTo>
                  <a:pt x="580220" y="1097354"/>
                </a:lnTo>
                <a:close/>
                <a:moveTo>
                  <a:pt x="6791305" y="1097222"/>
                </a:moveTo>
                <a:lnTo>
                  <a:pt x="6789147" y="1099381"/>
                </a:lnTo>
                <a:lnTo>
                  <a:pt x="6791305" y="1099381"/>
                </a:lnTo>
                <a:close/>
                <a:moveTo>
                  <a:pt x="6147963" y="1097222"/>
                </a:moveTo>
                <a:lnTo>
                  <a:pt x="6147963" y="1099245"/>
                </a:lnTo>
                <a:cubicBezTo>
                  <a:pt x="6152189" y="1099245"/>
                  <a:pt x="6154302" y="1100684"/>
                  <a:pt x="6154302" y="1103561"/>
                </a:cubicBezTo>
                <a:lnTo>
                  <a:pt x="6155381" y="1103561"/>
                </a:lnTo>
                <a:lnTo>
                  <a:pt x="6157539" y="1101404"/>
                </a:lnTo>
                <a:lnTo>
                  <a:pt x="6149042" y="1097222"/>
                </a:lnTo>
                <a:close/>
                <a:moveTo>
                  <a:pt x="2092538" y="1096327"/>
                </a:moveTo>
                <a:lnTo>
                  <a:pt x="2090381" y="1098485"/>
                </a:lnTo>
                <a:lnTo>
                  <a:pt x="2090381" y="1100778"/>
                </a:lnTo>
                <a:lnTo>
                  <a:pt x="2093618" y="1104015"/>
                </a:lnTo>
                <a:lnTo>
                  <a:pt x="2095775" y="1100778"/>
                </a:lnTo>
                <a:cubicBezTo>
                  <a:pt x="2094697" y="1097810"/>
                  <a:pt x="2093618" y="1096327"/>
                  <a:pt x="2092538" y="1096327"/>
                </a:cubicBezTo>
                <a:close/>
                <a:moveTo>
                  <a:pt x="6773771" y="1096144"/>
                </a:moveTo>
                <a:lnTo>
                  <a:pt x="6773771" y="1099381"/>
                </a:lnTo>
                <a:lnTo>
                  <a:pt x="6774850" y="1099381"/>
                </a:lnTo>
                <a:lnTo>
                  <a:pt x="6774850" y="1096144"/>
                </a:lnTo>
                <a:close/>
                <a:moveTo>
                  <a:pt x="1583128" y="1095870"/>
                </a:moveTo>
                <a:lnTo>
                  <a:pt x="1580970" y="1098029"/>
                </a:lnTo>
                <a:lnTo>
                  <a:pt x="1580970" y="1099108"/>
                </a:lnTo>
                <a:lnTo>
                  <a:pt x="1584073" y="1098029"/>
                </a:lnTo>
                <a:lnTo>
                  <a:pt x="1584073" y="1095870"/>
                </a:lnTo>
                <a:close/>
                <a:moveTo>
                  <a:pt x="5215732" y="1094523"/>
                </a:moveTo>
                <a:lnTo>
                  <a:pt x="5215732" y="1095602"/>
                </a:lnTo>
                <a:lnTo>
                  <a:pt x="5218969" y="1095602"/>
                </a:lnTo>
                <a:lnTo>
                  <a:pt x="5218969" y="1094523"/>
                </a:lnTo>
                <a:close/>
                <a:moveTo>
                  <a:pt x="5198602" y="1094523"/>
                </a:moveTo>
                <a:lnTo>
                  <a:pt x="5198602" y="1095602"/>
                </a:lnTo>
                <a:lnTo>
                  <a:pt x="5200625" y="1095602"/>
                </a:lnTo>
                <a:lnTo>
                  <a:pt x="5200625" y="1094523"/>
                </a:lnTo>
                <a:close/>
                <a:moveTo>
                  <a:pt x="5137369" y="1094523"/>
                </a:moveTo>
                <a:lnTo>
                  <a:pt x="5134132" y="1098839"/>
                </a:lnTo>
                <a:cubicBezTo>
                  <a:pt x="5134132" y="1100998"/>
                  <a:pt x="5136290" y="1103156"/>
                  <a:pt x="5140606" y="1105313"/>
                </a:cubicBezTo>
                <a:lnTo>
                  <a:pt x="5142629" y="1102076"/>
                </a:lnTo>
                <a:lnTo>
                  <a:pt x="5142629" y="1096681"/>
                </a:lnTo>
                <a:lnTo>
                  <a:pt x="5140606" y="1094523"/>
                </a:lnTo>
                <a:close/>
                <a:moveTo>
                  <a:pt x="3205957" y="1094523"/>
                </a:moveTo>
                <a:lnTo>
                  <a:pt x="3205957" y="1095601"/>
                </a:lnTo>
                <a:lnTo>
                  <a:pt x="3209194" y="1095601"/>
                </a:lnTo>
                <a:lnTo>
                  <a:pt x="3209194" y="1094523"/>
                </a:lnTo>
                <a:close/>
                <a:moveTo>
                  <a:pt x="3188828" y="1094523"/>
                </a:moveTo>
                <a:lnTo>
                  <a:pt x="3188828" y="1095601"/>
                </a:lnTo>
                <a:lnTo>
                  <a:pt x="3190851" y="1095601"/>
                </a:lnTo>
                <a:lnTo>
                  <a:pt x="3190851" y="1094523"/>
                </a:lnTo>
                <a:close/>
                <a:moveTo>
                  <a:pt x="3127594" y="1094523"/>
                </a:moveTo>
                <a:lnTo>
                  <a:pt x="3124357" y="1098838"/>
                </a:lnTo>
                <a:cubicBezTo>
                  <a:pt x="3124357" y="1100997"/>
                  <a:pt x="3126515" y="1103155"/>
                  <a:pt x="3130831" y="1105313"/>
                </a:cubicBezTo>
                <a:lnTo>
                  <a:pt x="3132854" y="1102076"/>
                </a:lnTo>
                <a:lnTo>
                  <a:pt x="3132854" y="1096681"/>
                </a:lnTo>
                <a:lnTo>
                  <a:pt x="3130831" y="1094523"/>
                </a:lnTo>
                <a:close/>
                <a:moveTo>
                  <a:pt x="1196184" y="1094522"/>
                </a:moveTo>
                <a:lnTo>
                  <a:pt x="1196184" y="1095601"/>
                </a:lnTo>
                <a:lnTo>
                  <a:pt x="1199421" y="1095601"/>
                </a:lnTo>
                <a:lnTo>
                  <a:pt x="1199421" y="1094522"/>
                </a:lnTo>
                <a:close/>
                <a:moveTo>
                  <a:pt x="1179054" y="1094522"/>
                </a:moveTo>
                <a:lnTo>
                  <a:pt x="1179054" y="1095601"/>
                </a:lnTo>
                <a:lnTo>
                  <a:pt x="1181078" y="1095601"/>
                </a:lnTo>
                <a:lnTo>
                  <a:pt x="1181078" y="1094522"/>
                </a:lnTo>
                <a:close/>
                <a:moveTo>
                  <a:pt x="1117822" y="1094522"/>
                </a:moveTo>
                <a:lnTo>
                  <a:pt x="1114585" y="1098838"/>
                </a:lnTo>
                <a:cubicBezTo>
                  <a:pt x="1114585" y="1100996"/>
                  <a:pt x="1116742" y="1103154"/>
                  <a:pt x="1121059" y="1105312"/>
                </a:cubicBezTo>
                <a:lnTo>
                  <a:pt x="1123081" y="1102075"/>
                </a:lnTo>
                <a:lnTo>
                  <a:pt x="1123081" y="1096680"/>
                </a:lnTo>
                <a:lnTo>
                  <a:pt x="1121059" y="1094522"/>
                </a:lnTo>
                <a:close/>
                <a:moveTo>
                  <a:pt x="6608953" y="1092907"/>
                </a:moveTo>
                <a:lnTo>
                  <a:pt x="6608953" y="1093986"/>
                </a:lnTo>
                <a:lnTo>
                  <a:pt x="6611111" y="1096144"/>
                </a:lnTo>
                <a:lnTo>
                  <a:pt x="6611111" y="1092907"/>
                </a:lnTo>
                <a:close/>
                <a:moveTo>
                  <a:pt x="6149042" y="1092906"/>
                </a:moveTo>
                <a:lnTo>
                  <a:pt x="6149042" y="1095064"/>
                </a:lnTo>
                <a:lnTo>
                  <a:pt x="6150121" y="1095064"/>
                </a:lnTo>
                <a:lnTo>
                  <a:pt x="6150121" y="1092906"/>
                </a:lnTo>
                <a:close/>
                <a:moveTo>
                  <a:pt x="7711988" y="1092772"/>
                </a:moveTo>
                <a:lnTo>
                  <a:pt x="7711988" y="1097223"/>
                </a:lnTo>
                <a:lnTo>
                  <a:pt x="7713067" y="1097223"/>
                </a:lnTo>
                <a:lnTo>
                  <a:pt x="7714146" y="1096009"/>
                </a:lnTo>
                <a:lnTo>
                  <a:pt x="7715360" y="1096009"/>
                </a:lnTo>
                <a:lnTo>
                  <a:pt x="7714146" y="1092772"/>
                </a:lnTo>
                <a:close/>
                <a:moveTo>
                  <a:pt x="6270969" y="1091827"/>
                </a:moveTo>
                <a:lnTo>
                  <a:pt x="6270969" y="1093985"/>
                </a:lnTo>
                <a:lnTo>
                  <a:pt x="6272992" y="1096143"/>
                </a:lnTo>
                <a:lnTo>
                  <a:pt x="6274071" y="1095064"/>
                </a:lnTo>
                <a:lnTo>
                  <a:pt x="6274071" y="1092906"/>
                </a:lnTo>
                <a:close/>
                <a:moveTo>
                  <a:pt x="5228680" y="1091286"/>
                </a:moveTo>
                <a:lnTo>
                  <a:pt x="5230703" y="1091286"/>
                </a:lnTo>
                <a:lnTo>
                  <a:pt x="5230703" y="1092365"/>
                </a:lnTo>
                <a:lnTo>
                  <a:pt x="5228680" y="1092365"/>
                </a:lnTo>
                <a:close/>
                <a:moveTo>
                  <a:pt x="3732901" y="1091286"/>
                </a:moveTo>
                <a:lnTo>
                  <a:pt x="3733980" y="1095602"/>
                </a:lnTo>
                <a:lnTo>
                  <a:pt x="3735059" y="1095602"/>
                </a:lnTo>
                <a:lnTo>
                  <a:pt x="3735059" y="1091286"/>
                </a:lnTo>
                <a:close/>
                <a:moveTo>
                  <a:pt x="3218905" y="1091286"/>
                </a:moveTo>
                <a:lnTo>
                  <a:pt x="3220928" y="1091286"/>
                </a:lnTo>
                <a:lnTo>
                  <a:pt x="3220928" y="1092365"/>
                </a:lnTo>
                <a:lnTo>
                  <a:pt x="3218905" y="1092365"/>
                </a:lnTo>
                <a:close/>
                <a:moveTo>
                  <a:pt x="1209132" y="1091285"/>
                </a:moveTo>
                <a:lnTo>
                  <a:pt x="1211155" y="1091285"/>
                </a:lnTo>
                <a:lnTo>
                  <a:pt x="1211155" y="1092364"/>
                </a:lnTo>
                <a:lnTo>
                  <a:pt x="1209132" y="1092364"/>
                </a:lnTo>
                <a:close/>
                <a:moveTo>
                  <a:pt x="6751921" y="1090748"/>
                </a:moveTo>
                <a:lnTo>
                  <a:pt x="6724677" y="1093986"/>
                </a:lnTo>
                <a:lnTo>
                  <a:pt x="6707278" y="1091827"/>
                </a:lnTo>
                <a:lnTo>
                  <a:pt x="6707278" y="1092907"/>
                </a:lnTo>
                <a:lnTo>
                  <a:pt x="6710515" y="1102618"/>
                </a:lnTo>
                <a:lnTo>
                  <a:pt x="6710515" y="1117858"/>
                </a:lnTo>
                <a:lnTo>
                  <a:pt x="6709436" y="1118937"/>
                </a:lnTo>
                <a:lnTo>
                  <a:pt x="6710515" y="1120016"/>
                </a:lnTo>
                <a:lnTo>
                  <a:pt x="6710515" y="1121095"/>
                </a:lnTo>
                <a:lnTo>
                  <a:pt x="6709436" y="1122175"/>
                </a:lnTo>
                <a:lnTo>
                  <a:pt x="6709436" y="1123254"/>
                </a:lnTo>
                <a:lnTo>
                  <a:pt x="6708357" y="1122175"/>
                </a:lnTo>
                <a:lnTo>
                  <a:pt x="6706064" y="1122175"/>
                </a:lnTo>
                <a:lnTo>
                  <a:pt x="6710515" y="1128648"/>
                </a:lnTo>
                <a:lnTo>
                  <a:pt x="6709436" y="1148205"/>
                </a:lnTo>
                <a:lnTo>
                  <a:pt x="6711594" y="1153600"/>
                </a:lnTo>
                <a:lnTo>
                  <a:pt x="6710515" y="1154679"/>
                </a:lnTo>
                <a:lnTo>
                  <a:pt x="6723598" y="1156837"/>
                </a:lnTo>
                <a:lnTo>
                  <a:pt x="6724677" y="1156837"/>
                </a:lnTo>
                <a:cubicBezTo>
                  <a:pt x="6727824" y="1154499"/>
                  <a:pt x="6733309" y="1152701"/>
                  <a:pt x="6741131" y="1151442"/>
                </a:cubicBezTo>
                <a:lnTo>
                  <a:pt x="6744368" y="1151442"/>
                </a:lnTo>
                <a:lnTo>
                  <a:pt x="6745447" y="1152521"/>
                </a:lnTo>
                <a:cubicBezTo>
                  <a:pt x="6747246" y="1152521"/>
                  <a:pt x="6749044" y="1150003"/>
                  <a:pt x="6750842" y="1144968"/>
                </a:cubicBezTo>
                <a:lnTo>
                  <a:pt x="6755293" y="1140652"/>
                </a:lnTo>
                <a:lnTo>
                  <a:pt x="6755293" y="1139573"/>
                </a:lnTo>
                <a:lnTo>
                  <a:pt x="6751921" y="1135122"/>
                </a:lnTo>
                <a:lnTo>
                  <a:pt x="6751921" y="1125411"/>
                </a:lnTo>
                <a:lnTo>
                  <a:pt x="6753135" y="1124333"/>
                </a:lnTo>
                <a:lnTo>
                  <a:pt x="6753135" y="1123254"/>
                </a:lnTo>
                <a:cubicBezTo>
                  <a:pt x="6750168" y="1121994"/>
                  <a:pt x="6748684" y="1119477"/>
                  <a:pt x="6748684" y="1115700"/>
                </a:cubicBezTo>
                <a:lnTo>
                  <a:pt x="6748684" y="1101539"/>
                </a:lnTo>
                <a:cubicBezTo>
                  <a:pt x="6748684" y="1099201"/>
                  <a:pt x="6749763" y="1096682"/>
                  <a:pt x="6751921" y="1093986"/>
                </a:cubicBezTo>
                <a:close/>
                <a:moveTo>
                  <a:pt x="9216752" y="1089991"/>
                </a:moveTo>
                <a:lnTo>
                  <a:pt x="9216752" y="1092150"/>
                </a:lnTo>
                <a:lnTo>
                  <a:pt x="9218910" y="1089991"/>
                </a:lnTo>
                <a:close/>
                <a:moveTo>
                  <a:pt x="2220941" y="1089853"/>
                </a:moveTo>
                <a:lnTo>
                  <a:pt x="2220941" y="1093090"/>
                </a:lnTo>
                <a:lnTo>
                  <a:pt x="2223098" y="1095248"/>
                </a:lnTo>
                <a:lnTo>
                  <a:pt x="2224177" y="1094169"/>
                </a:lnTo>
                <a:lnTo>
                  <a:pt x="2224177" y="1092011"/>
                </a:lnTo>
                <a:lnTo>
                  <a:pt x="2222019" y="1089853"/>
                </a:lnTo>
                <a:close/>
                <a:moveTo>
                  <a:pt x="4220462" y="1089719"/>
                </a:moveTo>
                <a:lnTo>
                  <a:pt x="4215202" y="1091877"/>
                </a:lnTo>
                <a:lnTo>
                  <a:pt x="4215202" y="1094035"/>
                </a:lnTo>
                <a:lnTo>
                  <a:pt x="4221541" y="1095114"/>
                </a:lnTo>
                <a:lnTo>
                  <a:pt x="4222620" y="1094035"/>
                </a:lnTo>
                <a:lnTo>
                  <a:pt x="4222620" y="1089719"/>
                </a:lnTo>
                <a:close/>
                <a:moveTo>
                  <a:pt x="2595527" y="1089328"/>
                </a:moveTo>
                <a:lnTo>
                  <a:pt x="2595527" y="1093509"/>
                </a:lnTo>
                <a:lnTo>
                  <a:pt x="2596606" y="1093509"/>
                </a:lnTo>
                <a:lnTo>
                  <a:pt x="2598765" y="1091351"/>
                </a:lnTo>
                <a:lnTo>
                  <a:pt x="2598765" y="1089328"/>
                </a:lnTo>
                <a:close/>
                <a:moveTo>
                  <a:pt x="9254517" y="1087833"/>
                </a:moveTo>
                <a:lnTo>
                  <a:pt x="9254517" y="1088913"/>
                </a:lnTo>
                <a:lnTo>
                  <a:pt x="9256675" y="1088913"/>
                </a:lnTo>
                <a:lnTo>
                  <a:pt x="9256675" y="1087833"/>
                </a:lnTo>
                <a:close/>
                <a:moveTo>
                  <a:pt x="9225384" y="1087833"/>
                </a:moveTo>
                <a:lnTo>
                  <a:pt x="9222147" y="1095386"/>
                </a:lnTo>
                <a:lnTo>
                  <a:pt x="9210278" y="1095386"/>
                </a:lnTo>
                <a:cubicBezTo>
                  <a:pt x="9210278" y="1093229"/>
                  <a:pt x="9207761" y="1092150"/>
                  <a:pt x="9202725" y="1092150"/>
                </a:cubicBezTo>
                <a:lnTo>
                  <a:pt x="9201646" y="1092150"/>
                </a:lnTo>
                <a:cubicBezTo>
                  <a:pt x="9195532" y="1092150"/>
                  <a:pt x="9191216" y="1093229"/>
                  <a:pt x="9188698" y="1095386"/>
                </a:cubicBezTo>
                <a:lnTo>
                  <a:pt x="9185461" y="1095386"/>
                </a:lnTo>
                <a:cubicBezTo>
                  <a:pt x="9185461" y="1093229"/>
                  <a:pt x="9183663" y="1092150"/>
                  <a:pt x="9180066" y="1092150"/>
                </a:cubicBezTo>
                <a:lnTo>
                  <a:pt x="9175750" y="1092150"/>
                </a:lnTo>
                <a:lnTo>
                  <a:pt x="9175750" y="1095386"/>
                </a:lnTo>
                <a:lnTo>
                  <a:pt x="9162802" y="1095386"/>
                </a:lnTo>
                <a:cubicBezTo>
                  <a:pt x="9160464" y="1093588"/>
                  <a:pt x="9157227" y="1092509"/>
                  <a:pt x="9153091" y="1092150"/>
                </a:cubicBezTo>
                <a:lnTo>
                  <a:pt x="9136906" y="1093229"/>
                </a:lnTo>
                <a:lnTo>
                  <a:pt x="9134748" y="1093229"/>
                </a:lnTo>
                <a:lnTo>
                  <a:pt x="9131511" y="1095386"/>
                </a:lnTo>
                <a:lnTo>
                  <a:pt x="9125037" y="1095386"/>
                </a:lnTo>
                <a:cubicBezTo>
                  <a:pt x="9122339" y="1093229"/>
                  <a:pt x="9119102" y="1092150"/>
                  <a:pt x="9115326" y="1092150"/>
                </a:cubicBezTo>
                <a:lnTo>
                  <a:pt x="9114247" y="1092150"/>
                </a:lnTo>
                <a:cubicBezTo>
                  <a:pt x="9110470" y="1092150"/>
                  <a:pt x="9107233" y="1093229"/>
                  <a:pt x="9104536" y="1095386"/>
                </a:cubicBezTo>
                <a:lnTo>
                  <a:pt x="9101299" y="1093229"/>
                </a:lnTo>
                <a:lnTo>
                  <a:pt x="9095904" y="1093229"/>
                </a:lnTo>
                <a:lnTo>
                  <a:pt x="9095904" y="1095386"/>
                </a:lnTo>
                <a:lnTo>
                  <a:pt x="9093746" y="1095386"/>
                </a:lnTo>
                <a:cubicBezTo>
                  <a:pt x="9092307" y="1095386"/>
                  <a:pt x="9091588" y="1094308"/>
                  <a:pt x="9091588" y="1092150"/>
                </a:cubicBezTo>
                <a:lnTo>
                  <a:pt x="9089430" y="1092150"/>
                </a:lnTo>
                <a:cubicBezTo>
                  <a:pt x="9089430" y="1095746"/>
                  <a:pt x="9090509" y="1097544"/>
                  <a:pt x="9092667" y="1097544"/>
                </a:cubicBezTo>
                <a:lnTo>
                  <a:pt x="9092667" y="1100781"/>
                </a:lnTo>
                <a:lnTo>
                  <a:pt x="9089430" y="1111571"/>
                </a:lnTo>
                <a:lnTo>
                  <a:pt x="9103457" y="1112651"/>
                </a:lnTo>
                <a:lnTo>
                  <a:pt x="9107773" y="1111571"/>
                </a:lnTo>
                <a:lnTo>
                  <a:pt x="9108852" y="1112651"/>
                </a:lnTo>
                <a:lnTo>
                  <a:pt x="9113168" y="1111571"/>
                </a:lnTo>
                <a:lnTo>
                  <a:pt x="9122879" y="1112651"/>
                </a:lnTo>
                <a:lnTo>
                  <a:pt x="9129353" y="1111571"/>
                </a:lnTo>
                <a:lnTo>
                  <a:pt x="9132590" y="1114808"/>
                </a:lnTo>
                <a:cubicBezTo>
                  <a:pt x="9135467" y="1113370"/>
                  <a:pt x="9136906" y="1111571"/>
                  <a:pt x="9136906" y="1109413"/>
                </a:cubicBezTo>
                <a:lnTo>
                  <a:pt x="9137985" y="1109413"/>
                </a:lnTo>
                <a:lnTo>
                  <a:pt x="9141222" y="1111571"/>
                </a:lnTo>
                <a:lnTo>
                  <a:pt x="9143380" y="1111571"/>
                </a:lnTo>
                <a:lnTo>
                  <a:pt x="9148775" y="1110492"/>
                </a:lnTo>
                <a:lnTo>
                  <a:pt x="9163881" y="1112651"/>
                </a:lnTo>
                <a:lnTo>
                  <a:pt x="9175750" y="1111571"/>
                </a:lnTo>
                <a:lnTo>
                  <a:pt x="9193014" y="1112651"/>
                </a:lnTo>
                <a:lnTo>
                  <a:pt x="9213515" y="1109413"/>
                </a:lnTo>
                <a:cubicBezTo>
                  <a:pt x="9213515" y="1111571"/>
                  <a:pt x="9215314" y="1112651"/>
                  <a:pt x="9218910" y="1112651"/>
                </a:cubicBezTo>
                <a:lnTo>
                  <a:pt x="9226463" y="1111571"/>
                </a:lnTo>
                <a:lnTo>
                  <a:pt x="9232937" y="1112651"/>
                </a:lnTo>
                <a:lnTo>
                  <a:pt x="9237253" y="1110492"/>
                </a:lnTo>
                <a:lnTo>
                  <a:pt x="9246964" y="1111571"/>
                </a:lnTo>
                <a:lnTo>
                  <a:pt x="9250201" y="1110492"/>
                </a:lnTo>
                <a:lnTo>
                  <a:pt x="9266386" y="1112651"/>
                </a:lnTo>
                <a:lnTo>
                  <a:pt x="9270702" y="1111571"/>
                </a:lnTo>
                <a:lnTo>
                  <a:pt x="9279334" y="1111571"/>
                </a:lnTo>
                <a:lnTo>
                  <a:pt x="9282572" y="1113729"/>
                </a:lnTo>
                <a:lnTo>
                  <a:pt x="9283650" y="1112651"/>
                </a:lnTo>
                <a:lnTo>
                  <a:pt x="9284730" y="1113729"/>
                </a:lnTo>
                <a:lnTo>
                  <a:pt x="9284730" y="1123440"/>
                </a:lnTo>
                <a:lnTo>
                  <a:pt x="9282572" y="1123440"/>
                </a:lnTo>
                <a:lnTo>
                  <a:pt x="9282572" y="1146639"/>
                </a:lnTo>
                <a:lnTo>
                  <a:pt x="9284730" y="1146639"/>
                </a:lnTo>
                <a:lnTo>
                  <a:pt x="9284730" y="1148797"/>
                </a:lnTo>
                <a:lnTo>
                  <a:pt x="9280414" y="1154192"/>
                </a:lnTo>
                <a:lnTo>
                  <a:pt x="9282572" y="1154192"/>
                </a:lnTo>
                <a:lnTo>
                  <a:pt x="9285809" y="1152034"/>
                </a:lnTo>
                <a:lnTo>
                  <a:pt x="9293362" y="1152034"/>
                </a:lnTo>
                <a:lnTo>
                  <a:pt x="9293362" y="1156350"/>
                </a:lnTo>
                <a:lnTo>
                  <a:pt x="9295520" y="1156350"/>
                </a:lnTo>
                <a:lnTo>
                  <a:pt x="9296599" y="1152034"/>
                </a:lnTo>
                <a:lnTo>
                  <a:pt x="9297678" y="1152034"/>
                </a:lnTo>
                <a:lnTo>
                  <a:pt x="9298757" y="1153113"/>
                </a:lnTo>
                <a:lnTo>
                  <a:pt x="9299836" y="1153113"/>
                </a:lnTo>
                <a:lnTo>
                  <a:pt x="9300915" y="1152034"/>
                </a:lnTo>
                <a:lnTo>
                  <a:pt x="9300915" y="1150955"/>
                </a:lnTo>
                <a:lnTo>
                  <a:pt x="9299836" y="1149876"/>
                </a:lnTo>
                <a:lnTo>
                  <a:pt x="9298757" y="1149876"/>
                </a:lnTo>
                <a:lnTo>
                  <a:pt x="9299836" y="1127756"/>
                </a:lnTo>
                <a:lnTo>
                  <a:pt x="9298757" y="1119125"/>
                </a:lnTo>
                <a:lnTo>
                  <a:pt x="9300915" y="1119125"/>
                </a:lnTo>
                <a:lnTo>
                  <a:pt x="9300915" y="1116966"/>
                </a:lnTo>
                <a:lnTo>
                  <a:pt x="9298757" y="1116966"/>
                </a:lnTo>
                <a:lnTo>
                  <a:pt x="9299836" y="1104018"/>
                </a:lnTo>
                <a:lnTo>
                  <a:pt x="9298757" y="1094308"/>
                </a:lnTo>
                <a:lnTo>
                  <a:pt x="9296599" y="1094308"/>
                </a:lnTo>
                <a:lnTo>
                  <a:pt x="9295520" y="1095386"/>
                </a:lnTo>
                <a:lnTo>
                  <a:pt x="9294441" y="1095386"/>
                </a:lnTo>
                <a:cubicBezTo>
                  <a:pt x="9294441" y="1093229"/>
                  <a:pt x="9289765" y="1092150"/>
                  <a:pt x="9280414" y="1092150"/>
                </a:cubicBezTo>
                <a:lnTo>
                  <a:pt x="9279334" y="1092150"/>
                </a:lnTo>
                <a:lnTo>
                  <a:pt x="9278256" y="1093229"/>
                </a:lnTo>
                <a:lnTo>
                  <a:pt x="9277176" y="1093229"/>
                </a:lnTo>
                <a:lnTo>
                  <a:pt x="9275018" y="1091071"/>
                </a:lnTo>
                <a:lnTo>
                  <a:pt x="9270702" y="1093229"/>
                </a:lnTo>
                <a:lnTo>
                  <a:pt x="9263149" y="1092150"/>
                </a:lnTo>
                <a:lnTo>
                  <a:pt x="9257754" y="1095386"/>
                </a:lnTo>
                <a:lnTo>
                  <a:pt x="9250201" y="1095386"/>
                </a:lnTo>
                <a:lnTo>
                  <a:pt x="9246964" y="1093229"/>
                </a:lnTo>
                <a:lnTo>
                  <a:pt x="9235095" y="1093229"/>
                </a:lnTo>
                <a:cubicBezTo>
                  <a:pt x="9230779" y="1093229"/>
                  <a:pt x="9227542" y="1091430"/>
                  <a:pt x="9225384" y="1087833"/>
                </a:cubicBezTo>
                <a:close/>
                <a:moveTo>
                  <a:pt x="9141222" y="1087833"/>
                </a:moveTo>
                <a:lnTo>
                  <a:pt x="9141222" y="1091071"/>
                </a:lnTo>
                <a:lnTo>
                  <a:pt x="9142301" y="1091071"/>
                </a:lnTo>
                <a:lnTo>
                  <a:pt x="9144459" y="1088913"/>
                </a:lnTo>
                <a:lnTo>
                  <a:pt x="9144459" y="1087833"/>
                </a:lnTo>
                <a:close/>
                <a:moveTo>
                  <a:pt x="9131511" y="1087833"/>
                </a:moveTo>
                <a:lnTo>
                  <a:pt x="9131511" y="1088913"/>
                </a:lnTo>
                <a:lnTo>
                  <a:pt x="9133669" y="1088913"/>
                </a:lnTo>
                <a:lnTo>
                  <a:pt x="9133669" y="1087833"/>
                </a:lnTo>
                <a:close/>
                <a:moveTo>
                  <a:pt x="4199017" y="1087561"/>
                </a:moveTo>
                <a:lnTo>
                  <a:pt x="4199017" y="1089719"/>
                </a:lnTo>
                <a:lnTo>
                  <a:pt x="4201175" y="1091877"/>
                </a:lnTo>
                <a:lnTo>
                  <a:pt x="4201175" y="1087561"/>
                </a:lnTo>
                <a:close/>
                <a:moveTo>
                  <a:pt x="3674770" y="1086970"/>
                </a:moveTo>
                <a:lnTo>
                  <a:pt x="3674770" y="1089128"/>
                </a:lnTo>
                <a:cubicBezTo>
                  <a:pt x="3678366" y="1089308"/>
                  <a:pt x="3680165" y="1090387"/>
                  <a:pt x="3680165" y="1092365"/>
                </a:cubicBezTo>
                <a:lnTo>
                  <a:pt x="3679086" y="1097625"/>
                </a:lnTo>
                <a:lnTo>
                  <a:pt x="3680165" y="1098704"/>
                </a:lnTo>
                <a:lnTo>
                  <a:pt x="3681244" y="1098704"/>
                </a:lnTo>
                <a:cubicBezTo>
                  <a:pt x="3683942" y="1096636"/>
                  <a:pt x="3686459" y="1095602"/>
                  <a:pt x="3688797" y="1095602"/>
                </a:cubicBezTo>
                <a:cubicBezTo>
                  <a:pt x="3693832" y="1095602"/>
                  <a:pt x="3697429" y="1099873"/>
                  <a:pt x="3699587" y="1108415"/>
                </a:cubicBezTo>
                <a:lnTo>
                  <a:pt x="3698508" y="1109494"/>
                </a:lnTo>
                <a:lnTo>
                  <a:pt x="3700666" y="1115968"/>
                </a:lnTo>
                <a:lnTo>
                  <a:pt x="3698508" y="1123521"/>
                </a:lnTo>
                <a:lnTo>
                  <a:pt x="3699587" y="1128916"/>
                </a:lnTo>
                <a:lnTo>
                  <a:pt x="3693113" y="1138627"/>
                </a:lnTo>
                <a:cubicBezTo>
                  <a:pt x="3694012" y="1142943"/>
                  <a:pt x="3695451" y="1145101"/>
                  <a:pt x="3697429" y="1145101"/>
                </a:cubicBezTo>
                <a:cubicBezTo>
                  <a:pt x="3699048" y="1145101"/>
                  <a:pt x="3701880" y="1139706"/>
                  <a:pt x="3705926" y="1128916"/>
                </a:cubicBezTo>
                <a:cubicBezTo>
                  <a:pt x="3708803" y="1128916"/>
                  <a:pt x="3711321" y="1121363"/>
                  <a:pt x="3713479" y="1106257"/>
                </a:cubicBezTo>
                <a:lnTo>
                  <a:pt x="3719953" y="1099783"/>
                </a:lnTo>
                <a:cubicBezTo>
                  <a:pt x="3709882" y="1099783"/>
                  <a:pt x="3704847" y="1097670"/>
                  <a:pt x="3704847" y="1093444"/>
                </a:cubicBezTo>
                <a:lnTo>
                  <a:pt x="3703768" y="1088049"/>
                </a:lnTo>
                <a:lnTo>
                  <a:pt x="3695271" y="1088049"/>
                </a:lnTo>
                <a:lnTo>
                  <a:pt x="3692034" y="1090207"/>
                </a:lnTo>
                <a:lnTo>
                  <a:pt x="3689876" y="1090207"/>
                </a:lnTo>
                <a:cubicBezTo>
                  <a:pt x="3686998" y="1088049"/>
                  <a:pt x="3681963" y="1086970"/>
                  <a:pt x="3674770" y="1086970"/>
                </a:cubicBezTo>
                <a:close/>
                <a:moveTo>
                  <a:pt x="8782062" y="1086568"/>
                </a:moveTo>
                <a:lnTo>
                  <a:pt x="8782062" y="1088726"/>
                </a:lnTo>
                <a:lnTo>
                  <a:pt x="8783142" y="1088726"/>
                </a:lnTo>
                <a:lnTo>
                  <a:pt x="8785300" y="1086568"/>
                </a:lnTo>
                <a:close/>
                <a:moveTo>
                  <a:pt x="6096036" y="1086567"/>
                </a:moveTo>
                <a:lnTo>
                  <a:pt x="6096036" y="1088724"/>
                </a:lnTo>
                <a:lnTo>
                  <a:pt x="6097115" y="1088724"/>
                </a:lnTo>
                <a:lnTo>
                  <a:pt x="6097115" y="1086567"/>
                </a:lnTo>
                <a:close/>
                <a:moveTo>
                  <a:pt x="733439" y="1086564"/>
                </a:moveTo>
                <a:lnTo>
                  <a:pt x="733439" y="1088722"/>
                </a:lnTo>
                <a:lnTo>
                  <a:pt x="734518" y="1088722"/>
                </a:lnTo>
                <a:lnTo>
                  <a:pt x="736676" y="1086564"/>
                </a:lnTo>
                <a:close/>
                <a:moveTo>
                  <a:pt x="8256467" y="1086433"/>
                </a:moveTo>
                <a:cubicBezTo>
                  <a:pt x="8248554" y="1086433"/>
                  <a:pt x="8244598" y="1089356"/>
                  <a:pt x="8244598" y="1095200"/>
                </a:cubicBezTo>
                <a:lnTo>
                  <a:pt x="8242440" y="1097358"/>
                </a:lnTo>
                <a:lnTo>
                  <a:pt x="8244598" y="1097358"/>
                </a:lnTo>
                <a:lnTo>
                  <a:pt x="8244598" y="1095200"/>
                </a:lnTo>
                <a:lnTo>
                  <a:pt x="8251072" y="1097358"/>
                </a:lnTo>
                <a:cubicBezTo>
                  <a:pt x="8253949" y="1097358"/>
                  <a:pt x="8255388" y="1095560"/>
                  <a:pt x="8255388" y="1091963"/>
                </a:cubicBezTo>
                <a:lnTo>
                  <a:pt x="8258625" y="1090884"/>
                </a:lnTo>
                <a:close/>
                <a:moveTo>
                  <a:pt x="8742139" y="1085489"/>
                </a:moveTo>
                <a:lnTo>
                  <a:pt x="8742139" y="1087648"/>
                </a:lnTo>
                <a:lnTo>
                  <a:pt x="8744297" y="1087648"/>
                </a:lnTo>
                <a:close/>
                <a:moveTo>
                  <a:pt x="693517" y="1085485"/>
                </a:moveTo>
                <a:lnTo>
                  <a:pt x="693517" y="1087643"/>
                </a:lnTo>
                <a:lnTo>
                  <a:pt x="695675" y="1087643"/>
                </a:lnTo>
                <a:close/>
                <a:moveTo>
                  <a:pt x="2232810" y="1084323"/>
                </a:moveTo>
                <a:lnTo>
                  <a:pt x="2232810" y="1088774"/>
                </a:lnTo>
                <a:lnTo>
                  <a:pt x="2234968" y="1088774"/>
                </a:lnTo>
                <a:lnTo>
                  <a:pt x="2234968" y="1084323"/>
                </a:lnTo>
                <a:close/>
                <a:moveTo>
                  <a:pt x="8259704" y="1083196"/>
                </a:moveTo>
                <a:lnTo>
                  <a:pt x="8258625" y="1084275"/>
                </a:lnTo>
                <a:lnTo>
                  <a:pt x="8258625" y="1085354"/>
                </a:lnTo>
                <a:lnTo>
                  <a:pt x="8261862" y="1085354"/>
                </a:lnTo>
                <a:close/>
                <a:moveTo>
                  <a:pt x="8600790" y="1082253"/>
                </a:moveTo>
                <a:cubicBezTo>
                  <a:pt x="8600790" y="1084410"/>
                  <a:pt x="8601509" y="1085489"/>
                  <a:pt x="8602948" y="1085489"/>
                </a:cubicBezTo>
                <a:lnTo>
                  <a:pt x="8619133" y="1084410"/>
                </a:lnTo>
                <a:lnTo>
                  <a:pt x="8620212" y="1085489"/>
                </a:lnTo>
                <a:lnTo>
                  <a:pt x="8621291" y="1085489"/>
                </a:lnTo>
                <a:lnTo>
                  <a:pt x="8624528" y="1084410"/>
                </a:lnTo>
                <a:lnTo>
                  <a:pt x="8629923" y="1085489"/>
                </a:lnTo>
                <a:lnTo>
                  <a:pt x="8642871" y="1083332"/>
                </a:lnTo>
                <a:lnTo>
                  <a:pt x="8649345" y="1084410"/>
                </a:lnTo>
                <a:lnTo>
                  <a:pt x="8660135" y="1083332"/>
                </a:lnTo>
                <a:lnTo>
                  <a:pt x="8666609" y="1085489"/>
                </a:lnTo>
                <a:lnTo>
                  <a:pt x="8675241" y="1085489"/>
                </a:lnTo>
                <a:lnTo>
                  <a:pt x="8682794" y="1084410"/>
                </a:lnTo>
                <a:lnTo>
                  <a:pt x="8684952" y="1086568"/>
                </a:lnTo>
                <a:cubicBezTo>
                  <a:pt x="8684952" y="1085130"/>
                  <a:pt x="8686031" y="1084410"/>
                  <a:pt x="8688189" y="1084410"/>
                </a:cubicBezTo>
                <a:lnTo>
                  <a:pt x="8706532" y="1085489"/>
                </a:lnTo>
                <a:lnTo>
                  <a:pt x="8707611" y="1084410"/>
                </a:lnTo>
                <a:lnTo>
                  <a:pt x="8708690" y="1084410"/>
                </a:lnTo>
                <a:lnTo>
                  <a:pt x="8715164" y="1085489"/>
                </a:lnTo>
                <a:lnTo>
                  <a:pt x="8717322" y="1085489"/>
                </a:lnTo>
                <a:lnTo>
                  <a:pt x="8717322" y="1082253"/>
                </a:lnTo>
                <a:cubicBezTo>
                  <a:pt x="8718761" y="1082253"/>
                  <a:pt x="8719480" y="1083332"/>
                  <a:pt x="8719480" y="1085489"/>
                </a:cubicBezTo>
                <a:cubicBezTo>
                  <a:pt x="8723077" y="1085489"/>
                  <a:pt x="8724875" y="1086209"/>
                  <a:pt x="8724875" y="1087648"/>
                </a:cubicBezTo>
                <a:lnTo>
                  <a:pt x="8724875" y="1088726"/>
                </a:lnTo>
                <a:lnTo>
                  <a:pt x="8727033" y="1086568"/>
                </a:lnTo>
                <a:lnTo>
                  <a:pt x="8725954" y="1085489"/>
                </a:lnTo>
                <a:cubicBezTo>
                  <a:pt x="8727393" y="1085489"/>
                  <a:pt x="8728112" y="1084410"/>
                  <a:pt x="8728112" y="1082253"/>
                </a:cubicBezTo>
                <a:cubicBezTo>
                  <a:pt x="8736025" y="1083691"/>
                  <a:pt x="8748254" y="1084410"/>
                  <a:pt x="8764798" y="1084410"/>
                </a:cubicBezTo>
                <a:lnTo>
                  <a:pt x="8775588" y="1084410"/>
                </a:lnTo>
                <a:lnTo>
                  <a:pt x="8784220" y="1082253"/>
                </a:lnTo>
                <a:lnTo>
                  <a:pt x="8784220" y="1084410"/>
                </a:lnTo>
                <a:lnTo>
                  <a:pt x="8788537" y="1084410"/>
                </a:lnTo>
                <a:lnTo>
                  <a:pt x="8793932" y="1085489"/>
                </a:lnTo>
                <a:lnTo>
                  <a:pt x="8800406" y="1084410"/>
                </a:lnTo>
                <a:lnTo>
                  <a:pt x="8809038" y="1084410"/>
                </a:lnTo>
                <a:lnTo>
                  <a:pt x="8814433" y="1085489"/>
                </a:lnTo>
                <a:lnTo>
                  <a:pt x="8814433" y="1088726"/>
                </a:lnTo>
                <a:cubicBezTo>
                  <a:pt x="8812275" y="1091784"/>
                  <a:pt x="8811196" y="1096459"/>
                  <a:pt x="8811196" y="1102754"/>
                </a:cubicBezTo>
                <a:lnTo>
                  <a:pt x="8814433" y="1105991"/>
                </a:lnTo>
                <a:lnTo>
                  <a:pt x="8814433" y="1114623"/>
                </a:lnTo>
                <a:lnTo>
                  <a:pt x="8811196" y="1120017"/>
                </a:lnTo>
                <a:lnTo>
                  <a:pt x="8812275" y="1121096"/>
                </a:lnTo>
                <a:lnTo>
                  <a:pt x="8812275" y="1122176"/>
                </a:lnTo>
                <a:lnTo>
                  <a:pt x="8810117" y="1131887"/>
                </a:lnTo>
                <a:lnTo>
                  <a:pt x="8812275" y="1134044"/>
                </a:lnTo>
                <a:lnTo>
                  <a:pt x="8812275" y="1142677"/>
                </a:lnTo>
                <a:lnTo>
                  <a:pt x="8811196" y="1143756"/>
                </a:lnTo>
                <a:lnTo>
                  <a:pt x="8812275" y="1144835"/>
                </a:lnTo>
                <a:cubicBezTo>
                  <a:pt x="8811735" y="1159581"/>
                  <a:pt x="8811016" y="1166954"/>
                  <a:pt x="8810117" y="1166954"/>
                </a:cubicBezTo>
                <a:lnTo>
                  <a:pt x="8811196" y="1168033"/>
                </a:lnTo>
                <a:lnTo>
                  <a:pt x="8811196" y="1170191"/>
                </a:lnTo>
                <a:cubicBezTo>
                  <a:pt x="8811016" y="1173787"/>
                  <a:pt x="8810296" y="1175586"/>
                  <a:pt x="8809038" y="1175586"/>
                </a:cubicBezTo>
                <a:lnTo>
                  <a:pt x="8810117" y="1176665"/>
                </a:lnTo>
                <a:lnTo>
                  <a:pt x="8810117" y="1178823"/>
                </a:lnTo>
                <a:lnTo>
                  <a:pt x="8802564" y="1178823"/>
                </a:lnTo>
                <a:lnTo>
                  <a:pt x="8798248" y="1175586"/>
                </a:lnTo>
                <a:cubicBezTo>
                  <a:pt x="8796809" y="1175945"/>
                  <a:pt x="8795370" y="1177744"/>
                  <a:pt x="8793932" y="1180981"/>
                </a:cubicBezTo>
                <a:lnTo>
                  <a:pt x="8775588" y="1179902"/>
                </a:lnTo>
                <a:lnTo>
                  <a:pt x="8771272" y="1179902"/>
                </a:lnTo>
                <a:lnTo>
                  <a:pt x="8766956" y="1178823"/>
                </a:lnTo>
                <a:lnTo>
                  <a:pt x="8762640" y="1179902"/>
                </a:lnTo>
                <a:lnTo>
                  <a:pt x="8760482" y="1179902"/>
                </a:lnTo>
                <a:lnTo>
                  <a:pt x="8760482" y="1159401"/>
                </a:lnTo>
                <a:lnTo>
                  <a:pt x="8761561" y="1155085"/>
                </a:lnTo>
                <a:lnTo>
                  <a:pt x="8760482" y="1142677"/>
                </a:lnTo>
                <a:lnTo>
                  <a:pt x="8760482" y="1139440"/>
                </a:lnTo>
                <a:lnTo>
                  <a:pt x="8745376" y="1140519"/>
                </a:lnTo>
                <a:lnTo>
                  <a:pt x="8725954" y="1138360"/>
                </a:lnTo>
                <a:lnTo>
                  <a:pt x="8717322" y="1140519"/>
                </a:lnTo>
                <a:lnTo>
                  <a:pt x="8716243" y="1139440"/>
                </a:lnTo>
                <a:lnTo>
                  <a:pt x="8715164" y="1139440"/>
                </a:lnTo>
                <a:cubicBezTo>
                  <a:pt x="8711568" y="1139799"/>
                  <a:pt x="8709769" y="1140878"/>
                  <a:pt x="8709769" y="1142677"/>
                </a:cubicBezTo>
                <a:lnTo>
                  <a:pt x="8707611" y="1142677"/>
                </a:lnTo>
                <a:cubicBezTo>
                  <a:pt x="8707611" y="1140339"/>
                  <a:pt x="8702936" y="1138900"/>
                  <a:pt x="8693584" y="1138360"/>
                </a:cubicBezTo>
                <a:lnTo>
                  <a:pt x="8692505" y="1137282"/>
                </a:lnTo>
                <a:cubicBezTo>
                  <a:pt x="8692505" y="1139080"/>
                  <a:pt x="8689268" y="1140159"/>
                  <a:pt x="8682794" y="1140519"/>
                </a:cubicBezTo>
                <a:lnTo>
                  <a:pt x="8682794" y="1142677"/>
                </a:lnTo>
                <a:lnTo>
                  <a:pt x="8680636" y="1142677"/>
                </a:lnTo>
                <a:lnTo>
                  <a:pt x="8680636" y="1140519"/>
                </a:lnTo>
                <a:lnTo>
                  <a:pt x="8672004" y="1140519"/>
                </a:lnTo>
                <a:lnTo>
                  <a:pt x="8672004" y="1142677"/>
                </a:lnTo>
                <a:lnTo>
                  <a:pt x="8669846" y="1142677"/>
                </a:lnTo>
                <a:lnTo>
                  <a:pt x="8669846" y="1140519"/>
                </a:lnTo>
                <a:lnTo>
                  <a:pt x="8640713" y="1139440"/>
                </a:lnTo>
                <a:lnTo>
                  <a:pt x="8629923" y="1139440"/>
                </a:lnTo>
                <a:cubicBezTo>
                  <a:pt x="8624888" y="1139440"/>
                  <a:pt x="8622370" y="1140519"/>
                  <a:pt x="8622370" y="1142677"/>
                </a:cubicBezTo>
                <a:lnTo>
                  <a:pt x="8615896" y="1142677"/>
                </a:lnTo>
                <a:lnTo>
                  <a:pt x="8615896" y="1140519"/>
                </a:lnTo>
                <a:lnTo>
                  <a:pt x="8605106" y="1140519"/>
                </a:lnTo>
                <a:lnTo>
                  <a:pt x="8604027" y="1139440"/>
                </a:lnTo>
                <a:cubicBezTo>
                  <a:pt x="8601869" y="1139440"/>
                  <a:pt x="8600790" y="1140519"/>
                  <a:pt x="8600790" y="1142677"/>
                </a:cubicBezTo>
                <a:lnTo>
                  <a:pt x="8599711" y="1142677"/>
                </a:lnTo>
                <a:cubicBezTo>
                  <a:pt x="8599711" y="1141058"/>
                  <a:pt x="8597193" y="1139260"/>
                  <a:pt x="8592158" y="1137282"/>
                </a:cubicBezTo>
                <a:cubicBezTo>
                  <a:pt x="8589820" y="1139440"/>
                  <a:pt x="8582267" y="1140519"/>
                  <a:pt x="8569499" y="1140519"/>
                </a:cubicBezTo>
                <a:lnTo>
                  <a:pt x="8567341" y="1135123"/>
                </a:lnTo>
                <a:lnTo>
                  <a:pt x="8568420" y="1120017"/>
                </a:lnTo>
                <a:lnTo>
                  <a:pt x="8568420" y="1113544"/>
                </a:lnTo>
                <a:lnTo>
                  <a:pt x="8569499" y="1112464"/>
                </a:lnTo>
                <a:lnTo>
                  <a:pt x="8567341" y="1098437"/>
                </a:lnTo>
                <a:lnTo>
                  <a:pt x="8568420" y="1093042"/>
                </a:lnTo>
                <a:lnTo>
                  <a:pt x="8567341" y="1086568"/>
                </a:lnTo>
                <a:lnTo>
                  <a:pt x="8568420" y="1085489"/>
                </a:lnTo>
                <a:lnTo>
                  <a:pt x="8578131" y="1085489"/>
                </a:lnTo>
                <a:lnTo>
                  <a:pt x="8582447" y="1088726"/>
                </a:lnTo>
                <a:cubicBezTo>
                  <a:pt x="8582447" y="1085849"/>
                  <a:pt x="8584964" y="1084410"/>
                  <a:pt x="8590000" y="1084410"/>
                </a:cubicBezTo>
                <a:lnTo>
                  <a:pt x="8598632" y="1085489"/>
                </a:lnTo>
                <a:cubicBezTo>
                  <a:pt x="8598632" y="1083332"/>
                  <a:pt x="8599351" y="1082253"/>
                  <a:pt x="8600790" y="1082253"/>
                </a:cubicBezTo>
                <a:close/>
                <a:moveTo>
                  <a:pt x="552166" y="1082248"/>
                </a:moveTo>
                <a:cubicBezTo>
                  <a:pt x="552166" y="1084406"/>
                  <a:pt x="552886" y="1085485"/>
                  <a:pt x="554324" y="1085485"/>
                </a:cubicBezTo>
                <a:lnTo>
                  <a:pt x="570509" y="1084406"/>
                </a:lnTo>
                <a:lnTo>
                  <a:pt x="571588" y="1085485"/>
                </a:lnTo>
                <a:lnTo>
                  <a:pt x="572667" y="1085485"/>
                </a:lnTo>
                <a:lnTo>
                  <a:pt x="575905" y="1084406"/>
                </a:lnTo>
                <a:lnTo>
                  <a:pt x="581299" y="1085485"/>
                </a:lnTo>
                <a:lnTo>
                  <a:pt x="594248" y="1083327"/>
                </a:lnTo>
                <a:lnTo>
                  <a:pt x="600721" y="1084406"/>
                </a:lnTo>
                <a:lnTo>
                  <a:pt x="611512" y="1083327"/>
                </a:lnTo>
                <a:lnTo>
                  <a:pt x="617986" y="1085485"/>
                </a:lnTo>
                <a:lnTo>
                  <a:pt x="626618" y="1085485"/>
                </a:lnTo>
                <a:lnTo>
                  <a:pt x="634171" y="1084406"/>
                </a:lnTo>
                <a:lnTo>
                  <a:pt x="636329" y="1086564"/>
                </a:lnTo>
                <a:cubicBezTo>
                  <a:pt x="636329" y="1085125"/>
                  <a:pt x="637408" y="1084406"/>
                  <a:pt x="639566" y="1084406"/>
                </a:cubicBezTo>
                <a:lnTo>
                  <a:pt x="657909" y="1085485"/>
                </a:lnTo>
                <a:lnTo>
                  <a:pt x="658988" y="1084406"/>
                </a:lnTo>
                <a:lnTo>
                  <a:pt x="660067" y="1084406"/>
                </a:lnTo>
                <a:lnTo>
                  <a:pt x="666541" y="1085485"/>
                </a:lnTo>
                <a:lnTo>
                  <a:pt x="668700" y="1085485"/>
                </a:lnTo>
                <a:lnTo>
                  <a:pt x="668700" y="1082248"/>
                </a:lnTo>
                <a:cubicBezTo>
                  <a:pt x="670137" y="1082248"/>
                  <a:pt x="670858" y="1083327"/>
                  <a:pt x="670858" y="1085485"/>
                </a:cubicBezTo>
                <a:cubicBezTo>
                  <a:pt x="674453" y="1085485"/>
                  <a:pt x="676253" y="1086204"/>
                  <a:pt x="676253" y="1087643"/>
                </a:cubicBezTo>
                <a:lnTo>
                  <a:pt x="676253" y="1088722"/>
                </a:lnTo>
                <a:lnTo>
                  <a:pt x="678411" y="1086564"/>
                </a:lnTo>
                <a:lnTo>
                  <a:pt x="677332" y="1085485"/>
                </a:lnTo>
                <a:cubicBezTo>
                  <a:pt x="678770" y="1085485"/>
                  <a:pt x="679490" y="1084406"/>
                  <a:pt x="679490" y="1082248"/>
                </a:cubicBezTo>
                <a:cubicBezTo>
                  <a:pt x="687401" y="1083686"/>
                  <a:pt x="699630" y="1084406"/>
                  <a:pt x="716175" y="1084406"/>
                </a:cubicBezTo>
                <a:lnTo>
                  <a:pt x="726966" y="1084406"/>
                </a:lnTo>
                <a:lnTo>
                  <a:pt x="735597" y="1082248"/>
                </a:lnTo>
                <a:lnTo>
                  <a:pt x="735597" y="1084406"/>
                </a:lnTo>
                <a:lnTo>
                  <a:pt x="739914" y="1084406"/>
                </a:lnTo>
                <a:lnTo>
                  <a:pt x="745308" y="1085485"/>
                </a:lnTo>
                <a:lnTo>
                  <a:pt x="751782" y="1084406"/>
                </a:lnTo>
                <a:lnTo>
                  <a:pt x="760415" y="1084406"/>
                </a:lnTo>
                <a:lnTo>
                  <a:pt x="765809" y="1085485"/>
                </a:lnTo>
                <a:lnTo>
                  <a:pt x="765809" y="1088722"/>
                </a:lnTo>
                <a:cubicBezTo>
                  <a:pt x="763651" y="1091779"/>
                  <a:pt x="762572" y="1096455"/>
                  <a:pt x="762572" y="1102749"/>
                </a:cubicBezTo>
                <a:lnTo>
                  <a:pt x="765809" y="1105986"/>
                </a:lnTo>
                <a:lnTo>
                  <a:pt x="765809" y="1114618"/>
                </a:lnTo>
                <a:lnTo>
                  <a:pt x="762572" y="1120013"/>
                </a:lnTo>
                <a:lnTo>
                  <a:pt x="763651" y="1121092"/>
                </a:lnTo>
                <a:lnTo>
                  <a:pt x="763651" y="1122171"/>
                </a:lnTo>
                <a:lnTo>
                  <a:pt x="761493" y="1131882"/>
                </a:lnTo>
                <a:lnTo>
                  <a:pt x="763651" y="1134040"/>
                </a:lnTo>
                <a:lnTo>
                  <a:pt x="763651" y="1142672"/>
                </a:lnTo>
                <a:lnTo>
                  <a:pt x="762572" y="1143751"/>
                </a:lnTo>
                <a:lnTo>
                  <a:pt x="763651" y="1144830"/>
                </a:lnTo>
                <a:cubicBezTo>
                  <a:pt x="763111" y="1159576"/>
                  <a:pt x="762393" y="1166949"/>
                  <a:pt x="761493" y="1166949"/>
                </a:cubicBezTo>
                <a:lnTo>
                  <a:pt x="762572" y="1168029"/>
                </a:lnTo>
                <a:lnTo>
                  <a:pt x="762572" y="1170187"/>
                </a:lnTo>
                <a:cubicBezTo>
                  <a:pt x="762393" y="1173783"/>
                  <a:pt x="761673" y="1175582"/>
                  <a:pt x="760415" y="1175582"/>
                </a:cubicBezTo>
                <a:lnTo>
                  <a:pt x="761493" y="1176661"/>
                </a:lnTo>
                <a:lnTo>
                  <a:pt x="761493" y="1178819"/>
                </a:lnTo>
                <a:lnTo>
                  <a:pt x="753940" y="1178819"/>
                </a:lnTo>
                <a:lnTo>
                  <a:pt x="749624" y="1175582"/>
                </a:lnTo>
                <a:cubicBezTo>
                  <a:pt x="748185" y="1175941"/>
                  <a:pt x="746747" y="1177739"/>
                  <a:pt x="745308" y="1180977"/>
                </a:cubicBezTo>
                <a:lnTo>
                  <a:pt x="726966" y="1179898"/>
                </a:lnTo>
                <a:lnTo>
                  <a:pt x="722649" y="1179898"/>
                </a:lnTo>
                <a:lnTo>
                  <a:pt x="718333" y="1178819"/>
                </a:lnTo>
                <a:lnTo>
                  <a:pt x="714017" y="1179898"/>
                </a:lnTo>
                <a:lnTo>
                  <a:pt x="711859" y="1179898"/>
                </a:lnTo>
                <a:lnTo>
                  <a:pt x="711859" y="1159396"/>
                </a:lnTo>
                <a:lnTo>
                  <a:pt x="712938" y="1155081"/>
                </a:lnTo>
                <a:lnTo>
                  <a:pt x="711859" y="1142672"/>
                </a:lnTo>
                <a:lnTo>
                  <a:pt x="711859" y="1139435"/>
                </a:lnTo>
                <a:lnTo>
                  <a:pt x="696754" y="1140514"/>
                </a:lnTo>
                <a:lnTo>
                  <a:pt x="677332" y="1138356"/>
                </a:lnTo>
                <a:lnTo>
                  <a:pt x="668700" y="1140514"/>
                </a:lnTo>
                <a:lnTo>
                  <a:pt x="667621" y="1139435"/>
                </a:lnTo>
                <a:lnTo>
                  <a:pt x="666541" y="1139435"/>
                </a:lnTo>
                <a:cubicBezTo>
                  <a:pt x="662944" y="1139795"/>
                  <a:pt x="661146" y="1140874"/>
                  <a:pt x="661146" y="1142672"/>
                </a:cubicBezTo>
                <a:lnTo>
                  <a:pt x="658988" y="1142672"/>
                </a:lnTo>
                <a:cubicBezTo>
                  <a:pt x="658988" y="1140334"/>
                  <a:pt x="654312" y="1138896"/>
                  <a:pt x="644961" y="1138356"/>
                </a:cubicBezTo>
                <a:lnTo>
                  <a:pt x="643882" y="1137277"/>
                </a:lnTo>
                <a:cubicBezTo>
                  <a:pt x="643882" y="1139075"/>
                  <a:pt x="640645" y="1140154"/>
                  <a:pt x="634171" y="1140514"/>
                </a:cubicBezTo>
                <a:lnTo>
                  <a:pt x="634171" y="1142672"/>
                </a:lnTo>
                <a:lnTo>
                  <a:pt x="632013" y="1142672"/>
                </a:lnTo>
                <a:lnTo>
                  <a:pt x="632013" y="1140514"/>
                </a:lnTo>
                <a:lnTo>
                  <a:pt x="623381" y="1140514"/>
                </a:lnTo>
                <a:lnTo>
                  <a:pt x="623381" y="1142672"/>
                </a:lnTo>
                <a:lnTo>
                  <a:pt x="621223" y="1142672"/>
                </a:lnTo>
                <a:lnTo>
                  <a:pt x="621223" y="1140514"/>
                </a:lnTo>
                <a:lnTo>
                  <a:pt x="592090" y="1139435"/>
                </a:lnTo>
                <a:lnTo>
                  <a:pt x="581299" y="1139435"/>
                </a:lnTo>
                <a:cubicBezTo>
                  <a:pt x="576264" y="1139435"/>
                  <a:pt x="573746" y="1140514"/>
                  <a:pt x="573746" y="1142672"/>
                </a:cubicBezTo>
                <a:lnTo>
                  <a:pt x="567272" y="1142672"/>
                </a:lnTo>
                <a:lnTo>
                  <a:pt x="567272" y="1140514"/>
                </a:lnTo>
                <a:lnTo>
                  <a:pt x="556483" y="1140514"/>
                </a:lnTo>
                <a:lnTo>
                  <a:pt x="555403" y="1139435"/>
                </a:lnTo>
                <a:cubicBezTo>
                  <a:pt x="553245" y="1139435"/>
                  <a:pt x="552166" y="1140514"/>
                  <a:pt x="552166" y="1142672"/>
                </a:cubicBezTo>
                <a:lnTo>
                  <a:pt x="551087" y="1142672"/>
                </a:lnTo>
                <a:cubicBezTo>
                  <a:pt x="551087" y="1141054"/>
                  <a:pt x="548570" y="1139255"/>
                  <a:pt x="543534" y="1137277"/>
                </a:cubicBezTo>
                <a:cubicBezTo>
                  <a:pt x="541197" y="1139435"/>
                  <a:pt x="533643" y="1140514"/>
                  <a:pt x="520875" y="1140514"/>
                </a:cubicBezTo>
                <a:lnTo>
                  <a:pt x="518718" y="1135119"/>
                </a:lnTo>
                <a:lnTo>
                  <a:pt x="519796" y="1120013"/>
                </a:lnTo>
                <a:lnTo>
                  <a:pt x="519796" y="1113539"/>
                </a:lnTo>
                <a:lnTo>
                  <a:pt x="520875" y="1112460"/>
                </a:lnTo>
                <a:lnTo>
                  <a:pt x="518718" y="1098433"/>
                </a:lnTo>
                <a:lnTo>
                  <a:pt x="519796" y="1093038"/>
                </a:lnTo>
                <a:lnTo>
                  <a:pt x="518718" y="1086564"/>
                </a:lnTo>
                <a:lnTo>
                  <a:pt x="519796" y="1085485"/>
                </a:lnTo>
                <a:lnTo>
                  <a:pt x="529507" y="1085485"/>
                </a:lnTo>
                <a:lnTo>
                  <a:pt x="533823" y="1088722"/>
                </a:lnTo>
                <a:cubicBezTo>
                  <a:pt x="533823" y="1085844"/>
                  <a:pt x="536341" y="1084406"/>
                  <a:pt x="541376" y="1084406"/>
                </a:cubicBezTo>
                <a:lnTo>
                  <a:pt x="550008" y="1085485"/>
                </a:lnTo>
                <a:cubicBezTo>
                  <a:pt x="550008" y="1083327"/>
                  <a:pt x="550728" y="1082248"/>
                  <a:pt x="552166" y="1082248"/>
                </a:cubicBezTo>
                <a:close/>
                <a:moveTo>
                  <a:pt x="4242042" y="1082166"/>
                </a:moveTo>
                <a:cubicBezTo>
                  <a:pt x="4237546" y="1082166"/>
                  <a:pt x="4234309" y="1083964"/>
                  <a:pt x="4232331" y="1087561"/>
                </a:cubicBezTo>
                <a:lnTo>
                  <a:pt x="4233410" y="1092956"/>
                </a:lnTo>
                <a:lnTo>
                  <a:pt x="4232331" y="1098216"/>
                </a:lnTo>
                <a:cubicBezTo>
                  <a:pt x="4232331" y="1106848"/>
                  <a:pt x="4234130" y="1111164"/>
                  <a:pt x="4237726" y="1111164"/>
                </a:cubicBezTo>
                <a:lnTo>
                  <a:pt x="4247437" y="1112243"/>
                </a:lnTo>
                <a:lnTo>
                  <a:pt x="4248516" y="1111164"/>
                </a:lnTo>
                <a:lnTo>
                  <a:pt x="4239884" y="1092956"/>
                </a:lnTo>
                <a:cubicBezTo>
                  <a:pt x="4240963" y="1090079"/>
                  <a:pt x="4242042" y="1088640"/>
                  <a:pt x="4243121" y="1088640"/>
                </a:cubicBezTo>
                <a:lnTo>
                  <a:pt x="4249595" y="1089719"/>
                </a:lnTo>
                <a:lnTo>
                  <a:pt x="4250674" y="1089719"/>
                </a:lnTo>
                <a:lnTo>
                  <a:pt x="4250674" y="1088640"/>
                </a:lnTo>
                <a:cubicBezTo>
                  <a:pt x="4248696" y="1084324"/>
                  <a:pt x="4245819" y="1082166"/>
                  <a:pt x="4242042" y="1082166"/>
                </a:cubicBezTo>
                <a:close/>
                <a:moveTo>
                  <a:pt x="3624057" y="1081575"/>
                </a:moveTo>
                <a:lnTo>
                  <a:pt x="3624057" y="1082654"/>
                </a:lnTo>
                <a:lnTo>
                  <a:pt x="3626215" y="1082654"/>
                </a:lnTo>
                <a:lnTo>
                  <a:pt x="3626215" y="1081575"/>
                </a:lnTo>
                <a:close/>
                <a:moveTo>
                  <a:pt x="6081200" y="1081306"/>
                </a:moveTo>
                <a:lnTo>
                  <a:pt x="6081200" y="1098301"/>
                </a:lnTo>
                <a:lnTo>
                  <a:pt x="6083358" y="1098301"/>
                </a:lnTo>
                <a:lnTo>
                  <a:pt x="6083358" y="1096143"/>
                </a:lnTo>
                <a:lnTo>
                  <a:pt x="6082279" y="1096143"/>
                </a:lnTo>
                <a:lnTo>
                  <a:pt x="6083358" y="1088724"/>
                </a:lnTo>
                <a:lnTo>
                  <a:pt x="6083358" y="1081306"/>
                </a:lnTo>
                <a:close/>
                <a:moveTo>
                  <a:pt x="7562411" y="1080903"/>
                </a:moveTo>
                <a:cubicBezTo>
                  <a:pt x="7586239" y="1087377"/>
                  <a:pt x="7598153" y="1094975"/>
                  <a:pt x="7598153" y="1103697"/>
                </a:cubicBezTo>
                <a:cubicBezTo>
                  <a:pt x="7601930" y="1103697"/>
                  <a:pt x="7605886" y="1106214"/>
                  <a:pt x="7610022" y="1111250"/>
                </a:cubicBezTo>
                <a:lnTo>
                  <a:pt x="7607864" y="1113408"/>
                </a:lnTo>
                <a:lnTo>
                  <a:pt x="7603548" y="1112329"/>
                </a:lnTo>
                <a:lnTo>
                  <a:pt x="7599232" y="1113408"/>
                </a:lnTo>
                <a:lnTo>
                  <a:pt x="7599232" y="1114487"/>
                </a:lnTo>
                <a:lnTo>
                  <a:pt x="7608943" y="1115566"/>
                </a:lnTo>
                <a:lnTo>
                  <a:pt x="7608943" y="1113408"/>
                </a:lnTo>
                <a:lnTo>
                  <a:pt x="7612180" y="1113408"/>
                </a:lnTo>
                <a:cubicBezTo>
                  <a:pt x="7618205" y="1119342"/>
                  <a:pt x="7622206" y="1126221"/>
                  <a:pt x="7624184" y="1134044"/>
                </a:cubicBezTo>
                <a:cubicBezTo>
                  <a:pt x="7624184" y="1139799"/>
                  <a:pt x="7621307" y="1142676"/>
                  <a:pt x="7615552" y="1142676"/>
                </a:cubicBezTo>
                <a:lnTo>
                  <a:pt x="7615552" y="1143755"/>
                </a:lnTo>
                <a:lnTo>
                  <a:pt x="7617710" y="1143755"/>
                </a:lnTo>
                <a:lnTo>
                  <a:pt x="7617710" y="1144834"/>
                </a:lnTo>
                <a:lnTo>
                  <a:pt x="7618789" y="1143755"/>
                </a:lnTo>
                <a:lnTo>
                  <a:pt x="7622026" y="1143755"/>
                </a:lnTo>
                <a:lnTo>
                  <a:pt x="7622026" y="1146992"/>
                </a:lnTo>
                <a:cubicBezTo>
                  <a:pt x="7613124" y="1159310"/>
                  <a:pt x="7603728" y="1165469"/>
                  <a:pt x="7593837" y="1165469"/>
                </a:cubicBezTo>
                <a:cubicBezTo>
                  <a:pt x="7582958" y="1159176"/>
                  <a:pt x="7577517" y="1152657"/>
                  <a:pt x="7577517" y="1145912"/>
                </a:cubicBezTo>
                <a:lnTo>
                  <a:pt x="7578596" y="1136202"/>
                </a:lnTo>
                <a:lnTo>
                  <a:pt x="7576438" y="1129728"/>
                </a:lnTo>
                <a:lnTo>
                  <a:pt x="7577517" y="1124333"/>
                </a:lnTo>
                <a:cubicBezTo>
                  <a:pt x="7576618" y="1114352"/>
                  <a:pt x="7570459" y="1100595"/>
                  <a:pt x="7559039" y="1083061"/>
                </a:cubicBezTo>
                <a:lnTo>
                  <a:pt x="7559039" y="1081982"/>
                </a:lnTo>
                <a:close/>
                <a:moveTo>
                  <a:pt x="2689401" y="1080830"/>
                </a:moveTo>
                <a:lnTo>
                  <a:pt x="2689401" y="1083933"/>
                </a:lnTo>
                <a:lnTo>
                  <a:pt x="2692502" y="1083933"/>
                </a:lnTo>
                <a:lnTo>
                  <a:pt x="2692502" y="1080830"/>
                </a:lnTo>
                <a:close/>
                <a:moveTo>
                  <a:pt x="8249975" y="1080101"/>
                </a:moveTo>
                <a:lnTo>
                  <a:pt x="8254309" y="1083196"/>
                </a:lnTo>
                <a:lnTo>
                  <a:pt x="8254309" y="1082118"/>
                </a:lnTo>
                <a:cubicBezTo>
                  <a:pt x="8254309" y="1081398"/>
                  <a:pt x="8253859" y="1080858"/>
                  <a:pt x="8252960" y="1080499"/>
                </a:cubicBezTo>
                <a:close/>
                <a:moveTo>
                  <a:pt x="8102304" y="1079959"/>
                </a:moveTo>
                <a:lnTo>
                  <a:pt x="8104462" y="1084275"/>
                </a:lnTo>
                <a:lnTo>
                  <a:pt x="8105541" y="1084275"/>
                </a:lnTo>
                <a:lnTo>
                  <a:pt x="8105541" y="1083196"/>
                </a:lnTo>
                <a:lnTo>
                  <a:pt x="8104462" y="1079959"/>
                </a:lnTo>
                <a:close/>
                <a:moveTo>
                  <a:pt x="6608953" y="1079959"/>
                </a:moveTo>
                <a:lnTo>
                  <a:pt x="6608953" y="1082116"/>
                </a:lnTo>
                <a:lnTo>
                  <a:pt x="6610032" y="1082116"/>
                </a:lnTo>
                <a:lnTo>
                  <a:pt x="6610032" y="1079959"/>
                </a:lnTo>
                <a:close/>
                <a:moveTo>
                  <a:pt x="6097115" y="1079149"/>
                </a:moveTo>
                <a:lnTo>
                  <a:pt x="6096036" y="1084409"/>
                </a:lnTo>
                <a:lnTo>
                  <a:pt x="6099138" y="1082385"/>
                </a:lnTo>
                <a:lnTo>
                  <a:pt x="6098194" y="1079149"/>
                </a:lnTo>
                <a:close/>
                <a:moveTo>
                  <a:pt x="9286888" y="1077044"/>
                </a:moveTo>
                <a:lnTo>
                  <a:pt x="9286888" y="1079201"/>
                </a:lnTo>
                <a:lnTo>
                  <a:pt x="9287967" y="1079201"/>
                </a:lnTo>
                <a:lnTo>
                  <a:pt x="9290125" y="1077044"/>
                </a:lnTo>
                <a:close/>
                <a:moveTo>
                  <a:pt x="6150121" y="1076991"/>
                </a:moveTo>
                <a:lnTo>
                  <a:pt x="6149042" y="1080227"/>
                </a:lnTo>
                <a:lnTo>
                  <a:pt x="6149042" y="1081306"/>
                </a:lnTo>
                <a:lnTo>
                  <a:pt x="6150121" y="1081306"/>
                </a:lnTo>
                <a:lnTo>
                  <a:pt x="6151200" y="1078069"/>
                </a:lnTo>
                <a:lnTo>
                  <a:pt x="6151200" y="1076991"/>
                </a:lnTo>
                <a:close/>
                <a:moveTo>
                  <a:pt x="8246756" y="1076723"/>
                </a:moveTo>
                <a:lnTo>
                  <a:pt x="8246756" y="1077802"/>
                </a:lnTo>
                <a:lnTo>
                  <a:pt x="8248129" y="1078782"/>
                </a:lnTo>
                <a:close/>
                <a:moveTo>
                  <a:pt x="9246964" y="1075965"/>
                </a:moveTo>
                <a:lnTo>
                  <a:pt x="9246964" y="1078122"/>
                </a:lnTo>
                <a:lnTo>
                  <a:pt x="9249122" y="1078122"/>
                </a:lnTo>
                <a:close/>
                <a:moveTo>
                  <a:pt x="2241443" y="1074477"/>
                </a:moveTo>
                <a:lnTo>
                  <a:pt x="2241443" y="1076635"/>
                </a:lnTo>
                <a:lnTo>
                  <a:pt x="2242520" y="1076635"/>
                </a:lnTo>
                <a:lnTo>
                  <a:pt x="2242520" y="1074477"/>
                </a:lnTo>
                <a:close/>
                <a:moveTo>
                  <a:pt x="8101225" y="1074430"/>
                </a:moveTo>
                <a:lnTo>
                  <a:pt x="8101225" y="1077802"/>
                </a:lnTo>
                <a:lnTo>
                  <a:pt x="8103383" y="1077802"/>
                </a:lnTo>
                <a:lnTo>
                  <a:pt x="8103383" y="1076723"/>
                </a:lnTo>
                <a:close/>
                <a:moveTo>
                  <a:pt x="8151938" y="1073350"/>
                </a:moveTo>
                <a:lnTo>
                  <a:pt x="8159491" y="1073350"/>
                </a:lnTo>
                <a:cubicBezTo>
                  <a:pt x="8161290" y="1073350"/>
                  <a:pt x="8163088" y="1076273"/>
                  <a:pt x="8164886" y="1082118"/>
                </a:cubicBezTo>
                <a:lnTo>
                  <a:pt x="8160570" y="1085354"/>
                </a:lnTo>
                <a:lnTo>
                  <a:pt x="8158412" y="1085354"/>
                </a:lnTo>
                <a:lnTo>
                  <a:pt x="8151938" y="1083196"/>
                </a:lnTo>
                <a:lnTo>
                  <a:pt x="8151938" y="1082118"/>
                </a:lnTo>
                <a:lnTo>
                  <a:pt x="8154096" y="1082118"/>
                </a:lnTo>
                <a:lnTo>
                  <a:pt x="8154096" y="1079959"/>
                </a:lnTo>
                <a:cubicBezTo>
                  <a:pt x="8151219" y="1079959"/>
                  <a:pt x="8149780" y="1079240"/>
                  <a:pt x="8149780" y="1077802"/>
                </a:cubicBezTo>
                <a:lnTo>
                  <a:pt x="8149780" y="1075508"/>
                </a:lnTo>
                <a:close/>
                <a:moveTo>
                  <a:pt x="9105615" y="1072728"/>
                </a:moveTo>
                <a:cubicBezTo>
                  <a:pt x="9105615" y="1074885"/>
                  <a:pt x="9106334" y="1075965"/>
                  <a:pt x="9107773" y="1075965"/>
                </a:cubicBezTo>
                <a:lnTo>
                  <a:pt x="9123958" y="1074885"/>
                </a:lnTo>
                <a:lnTo>
                  <a:pt x="9125037" y="1075965"/>
                </a:lnTo>
                <a:lnTo>
                  <a:pt x="9126116" y="1075965"/>
                </a:lnTo>
                <a:lnTo>
                  <a:pt x="9129353" y="1074885"/>
                </a:lnTo>
                <a:lnTo>
                  <a:pt x="9134748" y="1075965"/>
                </a:lnTo>
                <a:lnTo>
                  <a:pt x="9147696" y="1073807"/>
                </a:lnTo>
                <a:lnTo>
                  <a:pt x="9154170" y="1074885"/>
                </a:lnTo>
                <a:lnTo>
                  <a:pt x="9164960" y="1073807"/>
                </a:lnTo>
                <a:lnTo>
                  <a:pt x="9171434" y="1075965"/>
                </a:lnTo>
                <a:lnTo>
                  <a:pt x="9180066" y="1075965"/>
                </a:lnTo>
                <a:lnTo>
                  <a:pt x="9187619" y="1074885"/>
                </a:lnTo>
                <a:lnTo>
                  <a:pt x="9189777" y="1077044"/>
                </a:lnTo>
                <a:cubicBezTo>
                  <a:pt x="9189777" y="1075604"/>
                  <a:pt x="9190856" y="1074885"/>
                  <a:pt x="9193014" y="1074885"/>
                </a:cubicBezTo>
                <a:lnTo>
                  <a:pt x="9211357" y="1075965"/>
                </a:lnTo>
                <a:lnTo>
                  <a:pt x="9212436" y="1074885"/>
                </a:lnTo>
                <a:lnTo>
                  <a:pt x="9213515" y="1074885"/>
                </a:lnTo>
                <a:lnTo>
                  <a:pt x="9219989" y="1075965"/>
                </a:lnTo>
                <a:lnTo>
                  <a:pt x="9222147" y="1075965"/>
                </a:lnTo>
                <a:lnTo>
                  <a:pt x="9222147" y="1072728"/>
                </a:lnTo>
                <a:cubicBezTo>
                  <a:pt x="9223586" y="1072728"/>
                  <a:pt x="9224305" y="1073807"/>
                  <a:pt x="9224305" y="1075965"/>
                </a:cubicBezTo>
                <a:cubicBezTo>
                  <a:pt x="9227902" y="1075965"/>
                  <a:pt x="9229700" y="1076684"/>
                  <a:pt x="9229700" y="1078122"/>
                </a:cubicBezTo>
                <a:lnTo>
                  <a:pt x="9229700" y="1079201"/>
                </a:lnTo>
                <a:lnTo>
                  <a:pt x="9231858" y="1077044"/>
                </a:lnTo>
                <a:lnTo>
                  <a:pt x="9230779" y="1075965"/>
                </a:lnTo>
                <a:cubicBezTo>
                  <a:pt x="9232218" y="1075965"/>
                  <a:pt x="9232937" y="1074885"/>
                  <a:pt x="9232937" y="1072728"/>
                </a:cubicBezTo>
                <a:cubicBezTo>
                  <a:pt x="9240850" y="1074166"/>
                  <a:pt x="9253079" y="1074885"/>
                  <a:pt x="9269623" y="1074885"/>
                </a:cubicBezTo>
                <a:lnTo>
                  <a:pt x="9280414" y="1074885"/>
                </a:lnTo>
                <a:lnTo>
                  <a:pt x="9289046" y="1072728"/>
                </a:lnTo>
                <a:lnTo>
                  <a:pt x="9289046" y="1074885"/>
                </a:lnTo>
                <a:lnTo>
                  <a:pt x="9293362" y="1074885"/>
                </a:lnTo>
                <a:lnTo>
                  <a:pt x="9298757" y="1075965"/>
                </a:lnTo>
                <a:lnTo>
                  <a:pt x="9305231" y="1074885"/>
                </a:lnTo>
                <a:lnTo>
                  <a:pt x="9313863" y="1074885"/>
                </a:lnTo>
                <a:lnTo>
                  <a:pt x="9319258" y="1075965"/>
                </a:lnTo>
                <a:lnTo>
                  <a:pt x="9319258" y="1079201"/>
                </a:lnTo>
                <a:cubicBezTo>
                  <a:pt x="9317100" y="1082259"/>
                  <a:pt x="9316021" y="1086934"/>
                  <a:pt x="9316021" y="1093229"/>
                </a:cubicBezTo>
                <a:lnTo>
                  <a:pt x="9319258" y="1096465"/>
                </a:lnTo>
                <a:lnTo>
                  <a:pt x="9319258" y="1105098"/>
                </a:lnTo>
                <a:lnTo>
                  <a:pt x="9316021" y="1110492"/>
                </a:lnTo>
                <a:lnTo>
                  <a:pt x="9317100" y="1111571"/>
                </a:lnTo>
                <a:lnTo>
                  <a:pt x="9317100" y="1112651"/>
                </a:lnTo>
                <a:lnTo>
                  <a:pt x="9314942" y="1122361"/>
                </a:lnTo>
                <a:lnTo>
                  <a:pt x="9317100" y="1124520"/>
                </a:lnTo>
                <a:lnTo>
                  <a:pt x="9317100" y="1133152"/>
                </a:lnTo>
                <a:lnTo>
                  <a:pt x="9316021" y="1134231"/>
                </a:lnTo>
                <a:lnTo>
                  <a:pt x="9317100" y="1135309"/>
                </a:lnTo>
                <a:cubicBezTo>
                  <a:pt x="9316560" y="1150056"/>
                  <a:pt x="9315841" y="1157429"/>
                  <a:pt x="9314942" y="1157429"/>
                </a:cubicBezTo>
                <a:lnTo>
                  <a:pt x="9316021" y="1158508"/>
                </a:lnTo>
                <a:lnTo>
                  <a:pt x="9316021" y="1160666"/>
                </a:lnTo>
                <a:cubicBezTo>
                  <a:pt x="9315841" y="1164263"/>
                  <a:pt x="9315121" y="1166061"/>
                  <a:pt x="9313863" y="1166061"/>
                </a:cubicBezTo>
                <a:lnTo>
                  <a:pt x="9314942" y="1167140"/>
                </a:lnTo>
                <a:lnTo>
                  <a:pt x="9314942" y="1169298"/>
                </a:lnTo>
                <a:lnTo>
                  <a:pt x="9307389" y="1169298"/>
                </a:lnTo>
                <a:lnTo>
                  <a:pt x="9303073" y="1166061"/>
                </a:lnTo>
                <a:cubicBezTo>
                  <a:pt x="9301634" y="1166420"/>
                  <a:pt x="9300195" y="1168219"/>
                  <a:pt x="9298757" y="1171456"/>
                </a:cubicBezTo>
                <a:lnTo>
                  <a:pt x="9280414" y="1170377"/>
                </a:lnTo>
                <a:lnTo>
                  <a:pt x="9276097" y="1170377"/>
                </a:lnTo>
                <a:lnTo>
                  <a:pt x="9271781" y="1169298"/>
                </a:lnTo>
                <a:lnTo>
                  <a:pt x="9267465" y="1170377"/>
                </a:lnTo>
                <a:lnTo>
                  <a:pt x="9265307" y="1170377"/>
                </a:lnTo>
                <a:lnTo>
                  <a:pt x="9265307" y="1149876"/>
                </a:lnTo>
                <a:lnTo>
                  <a:pt x="9266386" y="1145560"/>
                </a:lnTo>
                <a:lnTo>
                  <a:pt x="9265307" y="1133152"/>
                </a:lnTo>
                <a:lnTo>
                  <a:pt x="9265307" y="1129914"/>
                </a:lnTo>
                <a:lnTo>
                  <a:pt x="9250201" y="1130993"/>
                </a:lnTo>
                <a:lnTo>
                  <a:pt x="9230779" y="1128836"/>
                </a:lnTo>
                <a:lnTo>
                  <a:pt x="9222147" y="1130993"/>
                </a:lnTo>
                <a:lnTo>
                  <a:pt x="9221068" y="1129914"/>
                </a:lnTo>
                <a:lnTo>
                  <a:pt x="9219989" y="1129914"/>
                </a:lnTo>
                <a:cubicBezTo>
                  <a:pt x="9216393" y="1130274"/>
                  <a:pt x="9214594" y="1131353"/>
                  <a:pt x="9214594" y="1133152"/>
                </a:cubicBezTo>
                <a:lnTo>
                  <a:pt x="9212436" y="1133152"/>
                </a:lnTo>
                <a:cubicBezTo>
                  <a:pt x="9212436" y="1130814"/>
                  <a:pt x="9207761" y="1129375"/>
                  <a:pt x="9198409" y="1128836"/>
                </a:cubicBezTo>
                <a:lnTo>
                  <a:pt x="9197330" y="1127756"/>
                </a:lnTo>
                <a:cubicBezTo>
                  <a:pt x="9197330" y="1129555"/>
                  <a:pt x="9194093" y="1130634"/>
                  <a:pt x="9187619" y="1130993"/>
                </a:cubicBezTo>
                <a:lnTo>
                  <a:pt x="9187619" y="1133152"/>
                </a:lnTo>
                <a:lnTo>
                  <a:pt x="9185461" y="1133152"/>
                </a:lnTo>
                <a:lnTo>
                  <a:pt x="9185461" y="1130993"/>
                </a:lnTo>
                <a:lnTo>
                  <a:pt x="9176829" y="1130993"/>
                </a:lnTo>
                <a:lnTo>
                  <a:pt x="9176829" y="1133152"/>
                </a:lnTo>
                <a:lnTo>
                  <a:pt x="9174671" y="1133152"/>
                </a:lnTo>
                <a:lnTo>
                  <a:pt x="9174671" y="1130993"/>
                </a:lnTo>
                <a:lnTo>
                  <a:pt x="9145538" y="1129914"/>
                </a:lnTo>
                <a:lnTo>
                  <a:pt x="9134748" y="1129914"/>
                </a:lnTo>
                <a:cubicBezTo>
                  <a:pt x="9129713" y="1129914"/>
                  <a:pt x="9127195" y="1130993"/>
                  <a:pt x="9127195" y="1133152"/>
                </a:cubicBezTo>
                <a:lnTo>
                  <a:pt x="9120721" y="1133152"/>
                </a:lnTo>
                <a:lnTo>
                  <a:pt x="9120721" y="1130993"/>
                </a:lnTo>
                <a:lnTo>
                  <a:pt x="9109931" y="1130993"/>
                </a:lnTo>
                <a:lnTo>
                  <a:pt x="9108852" y="1129914"/>
                </a:lnTo>
                <a:cubicBezTo>
                  <a:pt x="9106694" y="1129914"/>
                  <a:pt x="9105615" y="1130993"/>
                  <a:pt x="9105615" y="1133152"/>
                </a:cubicBezTo>
                <a:lnTo>
                  <a:pt x="9104536" y="1133152"/>
                </a:lnTo>
                <a:cubicBezTo>
                  <a:pt x="9104536" y="1131533"/>
                  <a:pt x="9102018" y="1129735"/>
                  <a:pt x="9096983" y="1127756"/>
                </a:cubicBezTo>
                <a:cubicBezTo>
                  <a:pt x="9094645" y="1129914"/>
                  <a:pt x="9087092" y="1130993"/>
                  <a:pt x="9074324" y="1130993"/>
                </a:cubicBezTo>
                <a:lnTo>
                  <a:pt x="9072166" y="1125598"/>
                </a:lnTo>
                <a:lnTo>
                  <a:pt x="9073245" y="1110492"/>
                </a:lnTo>
                <a:lnTo>
                  <a:pt x="9073245" y="1104018"/>
                </a:lnTo>
                <a:lnTo>
                  <a:pt x="9074324" y="1102939"/>
                </a:lnTo>
                <a:lnTo>
                  <a:pt x="9072166" y="1088913"/>
                </a:lnTo>
                <a:lnTo>
                  <a:pt x="9073245" y="1083517"/>
                </a:lnTo>
                <a:lnTo>
                  <a:pt x="9072166" y="1077044"/>
                </a:lnTo>
                <a:lnTo>
                  <a:pt x="9073245" y="1075965"/>
                </a:lnTo>
                <a:lnTo>
                  <a:pt x="9082956" y="1075965"/>
                </a:lnTo>
                <a:lnTo>
                  <a:pt x="9087272" y="1079201"/>
                </a:lnTo>
                <a:cubicBezTo>
                  <a:pt x="9087272" y="1076324"/>
                  <a:pt x="9089789" y="1074885"/>
                  <a:pt x="9094825" y="1074885"/>
                </a:cubicBezTo>
                <a:lnTo>
                  <a:pt x="9103457" y="1075965"/>
                </a:lnTo>
                <a:cubicBezTo>
                  <a:pt x="9103457" y="1073807"/>
                  <a:pt x="9104176" y="1072728"/>
                  <a:pt x="9105615" y="1072728"/>
                </a:cubicBezTo>
                <a:close/>
                <a:moveTo>
                  <a:pt x="5087870" y="1071999"/>
                </a:moveTo>
                <a:lnTo>
                  <a:pt x="5085712" y="1080631"/>
                </a:lnTo>
                <a:lnTo>
                  <a:pt x="5085712" y="1084813"/>
                </a:lnTo>
                <a:lnTo>
                  <a:pt x="5087870" y="1103156"/>
                </a:lnTo>
                <a:lnTo>
                  <a:pt x="5086791" y="1103156"/>
                </a:lnTo>
                <a:lnTo>
                  <a:pt x="5090028" y="1111787"/>
                </a:lnTo>
                <a:cubicBezTo>
                  <a:pt x="5087150" y="1115834"/>
                  <a:pt x="5085712" y="1119026"/>
                  <a:pt x="5085712" y="1121363"/>
                </a:cubicBezTo>
                <a:cubicBezTo>
                  <a:pt x="5086251" y="1125679"/>
                  <a:pt x="5086971" y="1127838"/>
                  <a:pt x="5087870" y="1127838"/>
                </a:cubicBezTo>
                <a:lnTo>
                  <a:pt x="5086791" y="1133233"/>
                </a:lnTo>
                <a:cubicBezTo>
                  <a:pt x="5086791" y="1141056"/>
                  <a:pt x="5089668" y="1144967"/>
                  <a:pt x="5095423" y="1144967"/>
                </a:cubicBezTo>
                <a:lnTo>
                  <a:pt x="5097581" y="1144967"/>
                </a:lnTo>
                <a:lnTo>
                  <a:pt x="5100818" y="1143888"/>
                </a:lnTo>
                <a:lnTo>
                  <a:pt x="5102976" y="1146046"/>
                </a:lnTo>
                <a:lnTo>
                  <a:pt x="5110529" y="1143888"/>
                </a:lnTo>
                <a:lnTo>
                  <a:pt x="5110529" y="1135391"/>
                </a:lnTo>
                <a:lnTo>
                  <a:pt x="5113631" y="1125679"/>
                </a:lnTo>
                <a:cubicBezTo>
                  <a:pt x="5111743" y="1125679"/>
                  <a:pt x="5110349" y="1120329"/>
                  <a:pt x="5109450" y="1109629"/>
                </a:cubicBezTo>
                <a:lnTo>
                  <a:pt x="5111608" y="1074158"/>
                </a:lnTo>
                <a:cubicBezTo>
                  <a:pt x="5106213" y="1072719"/>
                  <a:pt x="5098300" y="1071999"/>
                  <a:pt x="5087870" y="1071999"/>
                </a:cubicBezTo>
                <a:close/>
                <a:moveTo>
                  <a:pt x="3078095" y="1071998"/>
                </a:moveTo>
                <a:lnTo>
                  <a:pt x="3075937" y="1080631"/>
                </a:lnTo>
                <a:lnTo>
                  <a:pt x="3075937" y="1084812"/>
                </a:lnTo>
                <a:lnTo>
                  <a:pt x="3078095" y="1103155"/>
                </a:lnTo>
                <a:lnTo>
                  <a:pt x="3077016" y="1103155"/>
                </a:lnTo>
                <a:lnTo>
                  <a:pt x="3080253" y="1111786"/>
                </a:lnTo>
                <a:cubicBezTo>
                  <a:pt x="3077375" y="1115833"/>
                  <a:pt x="3075937" y="1119025"/>
                  <a:pt x="3075937" y="1121363"/>
                </a:cubicBezTo>
                <a:cubicBezTo>
                  <a:pt x="3076476" y="1125679"/>
                  <a:pt x="3077196" y="1127837"/>
                  <a:pt x="3078095" y="1127837"/>
                </a:cubicBezTo>
                <a:lnTo>
                  <a:pt x="3077016" y="1133232"/>
                </a:lnTo>
                <a:cubicBezTo>
                  <a:pt x="3077016" y="1141055"/>
                  <a:pt x="3079893" y="1144966"/>
                  <a:pt x="3085648" y="1144966"/>
                </a:cubicBezTo>
                <a:lnTo>
                  <a:pt x="3087806" y="1144966"/>
                </a:lnTo>
                <a:lnTo>
                  <a:pt x="3091043" y="1143887"/>
                </a:lnTo>
                <a:lnTo>
                  <a:pt x="3093201" y="1146045"/>
                </a:lnTo>
                <a:lnTo>
                  <a:pt x="3100754" y="1143887"/>
                </a:lnTo>
                <a:lnTo>
                  <a:pt x="3100754" y="1135390"/>
                </a:lnTo>
                <a:lnTo>
                  <a:pt x="3103856" y="1125679"/>
                </a:lnTo>
                <a:cubicBezTo>
                  <a:pt x="3101968" y="1125679"/>
                  <a:pt x="3100574" y="1120329"/>
                  <a:pt x="3099675" y="1109629"/>
                </a:cubicBezTo>
                <a:lnTo>
                  <a:pt x="3101833" y="1074156"/>
                </a:lnTo>
                <a:cubicBezTo>
                  <a:pt x="3096438" y="1072718"/>
                  <a:pt x="3088525" y="1071998"/>
                  <a:pt x="3078095" y="1071998"/>
                </a:cubicBezTo>
                <a:close/>
                <a:moveTo>
                  <a:pt x="1068322" y="1071997"/>
                </a:moveTo>
                <a:lnTo>
                  <a:pt x="1066165" y="1080629"/>
                </a:lnTo>
                <a:lnTo>
                  <a:pt x="1066165" y="1084811"/>
                </a:lnTo>
                <a:lnTo>
                  <a:pt x="1068322" y="1103154"/>
                </a:lnTo>
                <a:lnTo>
                  <a:pt x="1067244" y="1103154"/>
                </a:lnTo>
                <a:lnTo>
                  <a:pt x="1070481" y="1111786"/>
                </a:lnTo>
                <a:cubicBezTo>
                  <a:pt x="1067603" y="1115832"/>
                  <a:pt x="1066165" y="1119024"/>
                  <a:pt x="1066165" y="1121362"/>
                </a:cubicBezTo>
                <a:cubicBezTo>
                  <a:pt x="1066704" y="1125678"/>
                  <a:pt x="1067422" y="1127836"/>
                  <a:pt x="1068322" y="1127836"/>
                </a:cubicBezTo>
                <a:lnTo>
                  <a:pt x="1067244" y="1133231"/>
                </a:lnTo>
                <a:cubicBezTo>
                  <a:pt x="1067244" y="1141054"/>
                  <a:pt x="1070120" y="1144965"/>
                  <a:pt x="1075876" y="1144965"/>
                </a:cubicBezTo>
                <a:lnTo>
                  <a:pt x="1078033" y="1144965"/>
                </a:lnTo>
                <a:lnTo>
                  <a:pt x="1081270" y="1143886"/>
                </a:lnTo>
                <a:lnTo>
                  <a:pt x="1083427" y="1146044"/>
                </a:lnTo>
                <a:lnTo>
                  <a:pt x="1090982" y="1143886"/>
                </a:lnTo>
                <a:lnTo>
                  <a:pt x="1090982" y="1135389"/>
                </a:lnTo>
                <a:lnTo>
                  <a:pt x="1094085" y="1125678"/>
                </a:lnTo>
                <a:cubicBezTo>
                  <a:pt x="1092194" y="1125678"/>
                  <a:pt x="1090801" y="1120328"/>
                  <a:pt x="1089903" y="1109628"/>
                </a:cubicBezTo>
                <a:lnTo>
                  <a:pt x="1092061" y="1074156"/>
                </a:lnTo>
                <a:cubicBezTo>
                  <a:pt x="1086664" y="1072717"/>
                  <a:pt x="1078752" y="1071997"/>
                  <a:pt x="1068322" y="1071997"/>
                </a:cubicBezTo>
                <a:close/>
                <a:moveTo>
                  <a:pt x="8101225" y="1067956"/>
                </a:moveTo>
                <a:lnTo>
                  <a:pt x="8101225" y="1070114"/>
                </a:lnTo>
                <a:lnTo>
                  <a:pt x="8102304" y="1073350"/>
                </a:lnTo>
                <a:lnTo>
                  <a:pt x="8103383" y="1073350"/>
                </a:lnTo>
                <a:lnTo>
                  <a:pt x="8103383" y="1071193"/>
                </a:lnTo>
                <a:lnTo>
                  <a:pt x="8102304" y="1067956"/>
                </a:lnTo>
                <a:close/>
                <a:moveTo>
                  <a:pt x="7684878" y="1067820"/>
                </a:moveTo>
                <a:lnTo>
                  <a:pt x="7671930" y="1083061"/>
                </a:lnTo>
                <a:lnTo>
                  <a:pt x="7673009" y="1098302"/>
                </a:lnTo>
                <a:lnTo>
                  <a:pt x="7669772" y="1099381"/>
                </a:lnTo>
                <a:lnTo>
                  <a:pt x="7671930" y="1109092"/>
                </a:lnTo>
                <a:lnTo>
                  <a:pt x="7670851" y="1113408"/>
                </a:lnTo>
                <a:lnTo>
                  <a:pt x="7674088" y="1134044"/>
                </a:lnTo>
                <a:lnTo>
                  <a:pt x="7676246" y="1136202"/>
                </a:lnTo>
                <a:lnTo>
                  <a:pt x="7676246" y="1140518"/>
                </a:lnTo>
                <a:cubicBezTo>
                  <a:pt x="7676246" y="1141957"/>
                  <a:pt x="7674808" y="1142676"/>
                  <a:pt x="7671930" y="1142676"/>
                </a:cubicBezTo>
                <a:lnTo>
                  <a:pt x="7671930" y="1149285"/>
                </a:lnTo>
                <a:lnTo>
                  <a:pt x="7668693" y="1153600"/>
                </a:lnTo>
                <a:lnTo>
                  <a:pt x="7668693" y="1155759"/>
                </a:lnTo>
                <a:cubicBezTo>
                  <a:pt x="7674088" y="1161154"/>
                  <a:pt x="7676966" y="1166548"/>
                  <a:pt x="7677325" y="1171944"/>
                </a:cubicBezTo>
                <a:lnTo>
                  <a:pt x="7683799" y="1171944"/>
                </a:lnTo>
                <a:cubicBezTo>
                  <a:pt x="7685238" y="1171944"/>
                  <a:pt x="7686317" y="1167987"/>
                  <a:pt x="7687036" y="1160075"/>
                </a:cubicBezTo>
                <a:cubicBezTo>
                  <a:pt x="7688115" y="1160075"/>
                  <a:pt x="7689959" y="1157557"/>
                  <a:pt x="7692566" y="1152522"/>
                </a:cubicBezTo>
                <a:cubicBezTo>
                  <a:pt x="7692566" y="1142721"/>
                  <a:pt x="7690363" y="1136202"/>
                  <a:pt x="7685957" y="1132965"/>
                </a:cubicBezTo>
                <a:lnTo>
                  <a:pt x="7684878" y="1129728"/>
                </a:lnTo>
                <a:lnTo>
                  <a:pt x="7694724" y="1113408"/>
                </a:lnTo>
                <a:cubicBezTo>
                  <a:pt x="7691307" y="1108193"/>
                  <a:pt x="7688385" y="1100235"/>
                  <a:pt x="7685957" y="1089535"/>
                </a:cubicBezTo>
                <a:lnTo>
                  <a:pt x="7684878" y="1086298"/>
                </a:lnTo>
                <a:cubicBezTo>
                  <a:pt x="7687216" y="1085399"/>
                  <a:pt x="7689419" y="1082521"/>
                  <a:pt x="7691487" y="1077666"/>
                </a:cubicBezTo>
                <a:cubicBezTo>
                  <a:pt x="7689419" y="1072001"/>
                  <a:pt x="7687216" y="1068719"/>
                  <a:pt x="7684878" y="1067820"/>
                </a:cubicBezTo>
                <a:close/>
                <a:moveTo>
                  <a:pt x="5064266" y="1067683"/>
                </a:moveTo>
                <a:lnTo>
                  <a:pt x="5064266" y="1069841"/>
                </a:lnTo>
                <a:lnTo>
                  <a:pt x="5065345" y="1069841"/>
                </a:lnTo>
                <a:lnTo>
                  <a:pt x="5065345" y="1067683"/>
                </a:lnTo>
                <a:close/>
                <a:moveTo>
                  <a:pt x="3054492" y="1067683"/>
                </a:moveTo>
                <a:lnTo>
                  <a:pt x="3054492" y="1069840"/>
                </a:lnTo>
                <a:lnTo>
                  <a:pt x="3055571" y="1069840"/>
                </a:lnTo>
                <a:lnTo>
                  <a:pt x="3055571" y="1067683"/>
                </a:lnTo>
                <a:close/>
                <a:moveTo>
                  <a:pt x="1044717" y="1067682"/>
                </a:moveTo>
                <a:lnTo>
                  <a:pt x="1044717" y="1069839"/>
                </a:lnTo>
                <a:lnTo>
                  <a:pt x="1045797" y="1069839"/>
                </a:lnTo>
                <a:lnTo>
                  <a:pt x="1045797" y="1067682"/>
                </a:lnTo>
                <a:close/>
                <a:moveTo>
                  <a:pt x="2095775" y="1063552"/>
                </a:moveTo>
                <a:lnTo>
                  <a:pt x="2086065" y="1070161"/>
                </a:lnTo>
                <a:lnTo>
                  <a:pt x="2086065" y="1072319"/>
                </a:lnTo>
                <a:lnTo>
                  <a:pt x="2088223" y="1072319"/>
                </a:lnTo>
                <a:cubicBezTo>
                  <a:pt x="2093978" y="1071240"/>
                  <a:pt x="2096854" y="1068317"/>
                  <a:pt x="2096854" y="1063552"/>
                </a:cubicBezTo>
                <a:close/>
                <a:moveTo>
                  <a:pt x="7666535" y="1063504"/>
                </a:moveTo>
                <a:cubicBezTo>
                  <a:pt x="7666535" y="1065303"/>
                  <a:pt x="7665411" y="1067101"/>
                  <a:pt x="7663163" y="1068899"/>
                </a:cubicBezTo>
                <a:lnTo>
                  <a:pt x="7663163" y="1073350"/>
                </a:lnTo>
                <a:lnTo>
                  <a:pt x="7664377" y="1073350"/>
                </a:lnTo>
                <a:cubicBezTo>
                  <a:pt x="7664377" y="1070204"/>
                  <a:pt x="7665816" y="1067281"/>
                  <a:pt x="7668693" y="1064583"/>
                </a:cubicBezTo>
                <a:lnTo>
                  <a:pt x="7668693" y="1063504"/>
                </a:lnTo>
                <a:close/>
                <a:moveTo>
                  <a:pt x="2245758" y="1062473"/>
                </a:moveTo>
                <a:lnTo>
                  <a:pt x="2242520" y="1070161"/>
                </a:lnTo>
                <a:lnTo>
                  <a:pt x="2244677" y="1072319"/>
                </a:lnTo>
                <a:lnTo>
                  <a:pt x="2243600" y="1073398"/>
                </a:lnTo>
                <a:lnTo>
                  <a:pt x="2243600" y="1075556"/>
                </a:lnTo>
                <a:lnTo>
                  <a:pt x="2244677" y="1075556"/>
                </a:lnTo>
                <a:lnTo>
                  <a:pt x="2245758" y="1072319"/>
                </a:lnTo>
                <a:lnTo>
                  <a:pt x="2244677" y="1068003"/>
                </a:lnTo>
                <a:lnTo>
                  <a:pt x="2246837" y="1063552"/>
                </a:lnTo>
                <a:lnTo>
                  <a:pt x="2246837" y="1062473"/>
                </a:lnTo>
                <a:close/>
                <a:moveTo>
                  <a:pt x="2228494" y="1061394"/>
                </a:moveTo>
                <a:lnTo>
                  <a:pt x="2226336" y="1063552"/>
                </a:lnTo>
                <a:lnTo>
                  <a:pt x="2226336" y="1066924"/>
                </a:lnTo>
                <a:lnTo>
                  <a:pt x="2229572" y="1066924"/>
                </a:lnTo>
                <a:lnTo>
                  <a:pt x="2229572" y="1061394"/>
                </a:lnTo>
                <a:close/>
                <a:moveTo>
                  <a:pt x="3729664" y="1061074"/>
                </a:moveTo>
                <a:cubicBezTo>
                  <a:pt x="3724629" y="1064131"/>
                  <a:pt x="3722111" y="1066289"/>
                  <a:pt x="3722111" y="1067548"/>
                </a:cubicBezTo>
                <a:lnTo>
                  <a:pt x="3722111" y="1069706"/>
                </a:lnTo>
                <a:cubicBezTo>
                  <a:pt x="3722111" y="1071864"/>
                  <a:pt x="3724269" y="1072943"/>
                  <a:pt x="3728585" y="1072943"/>
                </a:cubicBezTo>
                <a:lnTo>
                  <a:pt x="3728585" y="1075101"/>
                </a:lnTo>
                <a:lnTo>
                  <a:pt x="3729664" y="1075101"/>
                </a:lnTo>
                <a:cubicBezTo>
                  <a:pt x="3729664" y="1072943"/>
                  <a:pt x="3731103" y="1070425"/>
                  <a:pt x="3733980" y="1067548"/>
                </a:cubicBezTo>
                <a:lnTo>
                  <a:pt x="3733980" y="1063232"/>
                </a:lnTo>
                <a:lnTo>
                  <a:pt x="3731822" y="1061074"/>
                </a:lnTo>
                <a:close/>
                <a:moveTo>
                  <a:pt x="4133333" y="1060586"/>
                </a:moveTo>
                <a:lnTo>
                  <a:pt x="4133333" y="1061665"/>
                </a:lnTo>
                <a:lnTo>
                  <a:pt x="4134412" y="1065981"/>
                </a:lnTo>
                <a:cubicBezTo>
                  <a:pt x="4133333" y="1069577"/>
                  <a:pt x="4131175" y="1071376"/>
                  <a:pt x="4127938" y="1071376"/>
                </a:cubicBezTo>
                <a:lnTo>
                  <a:pt x="4127938" y="1073534"/>
                </a:lnTo>
                <a:lnTo>
                  <a:pt x="4132254" y="1080007"/>
                </a:lnTo>
                <a:cubicBezTo>
                  <a:pt x="4132254" y="1089179"/>
                  <a:pt x="4129736" y="1095249"/>
                  <a:pt x="4124701" y="1098216"/>
                </a:cubicBezTo>
                <a:cubicBezTo>
                  <a:pt x="4130455" y="1100734"/>
                  <a:pt x="4133333" y="1105409"/>
                  <a:pt x="4133333" y="1112243"/>
                </a:cubicBezTo>
                <a:lnTo>
                  <a:pt x="4134412" y="1111164"/>
                </a:lnTo>
                <a:lnTo>
                  <a:pt x="4138728" y="1111164"/>
                </a:lnTo>
                <a:lnTo>
                  <a:pt x="4153834" y="1117638"/>
                </a:lnTo>
                <a:lnTo>
                  <a:pt x="4160308" y="1111164"/>
                </a:lnTo>
                <a:lnTo>
                  <a:pt x="4166782" y="1111164"/>
                </a:lnTo>
                <a:lnTo>
                  <a:pt x="4189306" y="1118717"/>
                </a:lnTo>
                <a:lnTo>
                  <a:pt x="4192543" y="1111164"/>
                </a:lnTo>
                <a:lnTo>
                  <a:pt x="4191464" y="1104690"/>
                </a:lnTo>
                <a:lnTo>
                  <a:pt x="4191464" y="1101453"/>
                </a:lnTo>
                <a:lnTo>
                  <a:pt x="4193622" y="1099295"/>
                </a:lnTo>
                <a:lnTo>
                  <a:pt x="4192543" y="1094035"/>
                </a:lnTo>
                <a:lnTo>
                  <a:pt x="4192543" y="1089719"/>
                </a:lnTo>
                <a:lnTo>
                  <a:pt x="4194701" y="1086482"/>
                </a:lnTo>
                <a:lnTo>
                  <a:pt x="4194701" y="1083245"/>
                </a:lnTo>
                <a:lnTo>
                  <a:pt x="4192543" y="1083245"/>
                </a:lnTo>
                <a:lnTo>
                  <a:pt x="4192543" y="1082166"/>
                </a:lnTo>
                <a:lnTo>
                  <a:pt x="4184990" y="1083245"/>
                </a:lnTo>
                <a:lnTo>
                  <a:pt x="4177437" y="1083245"/>
                </a:lnTo>
                <a:lnTo>
                  <a:pt x="4172042" y="1092956"/>
                </a:lnTo>
                <a:lnTo>
                  <a:pt x="4154913" y="1097272"/>
                </a:lnTo>
                <a:cubicBezTo>
                  <a:pt x="4143403" y="1095294"/>
                  <a:pt x="4137649" y="1090977"/>
                  <a:pt x="4137649" y="1084324"/>
                </a:cubicBezTo>
                <a:lnTo>
                  <a:pt x="4137649" y="1082166"/>
                </a:lnTo>
                <a:lnTo>
                  <a:pt x="4138728" y="1070297"/>
                </a:lnTo>
                <a:lnTo>
                  <a:pt x="4136570" y="1063823"/>
                </a:lnTo>
                <a:lnTo>
                  <a:pt x="4136570" y="1060586"/>
                </a:lnTo>
                <a:close/>
                <a:moveTo>
                  <a:pt x="6204206" y="1060131"/>
                </a:moveTo>
                <a:lnTo>
                  <a:pt x="6204206" y="1061210"/>
                </a:lnTo>
                <a:lnTo>
                  <a:pt x="6209466" y="1061210"/>
                </a:lnTo>
                <a:lnTo>
                  <a:pt x="6209466" y="1060131"/>
                </a:lnTo>
                <a:close/>
                <a:moveTo>
                  <a:pt x="5582174" y="1058782"/>
                </a:moveTo>
                <a:lnTo>
                  <a:pt x="5580016" y="1060940"/>
                </a:lnTo>
                <a:lnTo>
                  <a:pt x="5583253" y="1065256"/>
                </a:lnTo>
                <a:lnTo>
                  <a:pt x="5584332" y="1065256"/>
                </a:lnTo>
                <a:lnTo>
                  <a:pt x="5589592" y="1062019"/>
                </a:lnTo>
                <a:lnTo>
                  <a:pt x="5589592" y="1058782"/>
                </a:lnTo>
                <a:close/>
                <a:moveTo>
                  <a:pt x="1724747" y="1057296"/>
                </a:moveTo>
                <a:lnTo>
                  <a:pt x="1719353" y="1059454"/>
                </a:lnTo>
                <a:lnTo>
                  <a:pt x="1721510" y="1066872"/>
                </a:lnTo>
                <a:lnTo>
                  <a:pt x="1722591" y="1066872"/>
                </a:lnTo>
                <a:cubicBezTo>
                  <a:pt x="1726186" y="1064984"/>
                  <a:pt x="1727985" y="1062152"/>
                  <a:pt x="1727985" y="1058375"/>
                </a:cubicBezTo>
                <a:close/>
                <a:moveTo>
                  <a:pt x="2685220" y="1056553"/>
                </a:moveTo>
                <a:lnTo>
                  <a:pt x="2683061" y="1058711"/>
                </a:lnTo>
                <a:lnTo>
                  <a:pt x="2683061" y="1059790"/>
                </a:lnTo>
                <a:lnTo>
                  <a:pt x="2687242" y="1065050"/>
                </a:lnTo>
                <a:lnTo>
                  <a:pt x="2687242" y="1066129"/>
                </a:lnTo>
                <a:lnTo>
                  <a:pt x="2681983" y="1071389"/>
                </a:lnTo>
                <a:lnTo>
                  <a:pt x="2681983" y="1073412"/>
                </a:lnTo>
                <a:lnTo>
                  <a:pt x="2684141" y="1075570"/>
                </a:lnTo>
                <a:lnTo>
                  <a:pt x="2686163" y="1075570"/>
                </a:lnTo>
                <a:lnTo>
                  <a:pt x="2690480" y="1067073"/>
                </a:lnTo>
                <a:lnTo>
                  <a:pt x="2692502" y="1065050"/>
                </a:lnTo>
                <a:lnTo>
                  <a:pt x="2692502" y="1063971"/>
                </a:lnTo>
                <a:lnTo>
                  <a:pt x="2686163" y="1056553"/>
                </a:lnTo>
                <a:close/>
                <a:moveTo>
                  <a:pt x="6199890" y="1055815"/>
                </a:moveTo>
                <a:lnTo>
                  <a:pt x="6195709" y="1059052"/>
                </a:lnTo>
                <a:lnTo>
                  <a:pt x="6203127" y="1057973"/>
                </a:lnTo>
                <a:cubicBezTo>
                  <a:pt x="6203127" y="1056534"/>
                  <a:pt x="6202048" y="1055815"/>
                  <a:pt x="6199890" y="1055815"/>
                </a:cubicBezTo>
                <a:close/>
                <a:moveTo>
                  <a:pt x="3690955" y="1054600"/>
                </a:moveTo>
                <a:lnTo>
                  <a:pt x="3686639" y="1056757"/>
                </a:lnTo>
                <a:lnTo>
                  <a:pt x="3678007" y="1055679"/>
                </a:lnTo>
                <a:lnTo>
                  <a:pt x="3671533" y="1057837"/>
                </a:lnTo>
                <a:lnTo>
                  <a:pt x="3662901" y="1055679"/>
                </a:lnTo>
                <a:lnTo>
                  <a:pt x="3659664" y="1056757"/>
                </a:lnTo>
                <a:lnTo>
                  <a:pt x="3651032" y="1055679"/>
                </a:lnTo>
                <a:lnTo>
                  <a:pt x="3626215" y="1057837"/>
                </a:lnTo>
                <a:lnTo>
                  <a:pt x="3620820" y="1056757"/>
                </a:lnTo>
                <a:lnTo>
                  <a:pt x="3617583" y="1062153"/>
                </a:lnTo>
                <a:cubicBezTo>
                  <a:pt x="3619741" y="1064491"/>
                  <a:pt x="3620820" y="1069166"/>
                  <a:pt x="3620820" y="1076180"/>
                </a:cubicBezTo>
                <a:lnTo>
                  <a:pt x="3628373" y="1081575"/>
                </a:lnTo>
                <a:lnTo>
                  <a:pt x="3629452" y="1081575"/>
                </a:lnTo>
                <a:lnTo>
                  <a:pt x="3639163" y="1079417"/>
                </a:lnTo>
                <a:lnTo>
                  <a:pt x="3641321" y="1084812"/>
                </a:lnTo>
                <a:lnTo>
                  <a:pt x="3630531" y="1088049"/>
                </a:lnTo>
                <a:lnTo>
                  <a:pt x="3624057" y="1086970"/>
                </a:lnTo>
                <a:lnTo>
                  <a:pt x="3620820" y="1086970"/>
                </a:lnTo>
                <a:cubicBezTo>
                  <a:pt x="3618302" y="1090566"/>
                  <a:pt x="3615784" y="1092365"/>
                  <a:pt x="3613267" y="1092365"/>
                </a:cubicBezTo>
                <a:lnTo>
                  <a:pt x="3611109" y="1097625"/>
                </a:lnTo>
                <a:cubicBezTo>
                  <a:pt x="3612547" y="1097625"/>
                  <a:pt x="3615784" y="1100143"/>
                  <a:pt x="3620820" y="1105178"/>
                </a:cubicBezTo>
                <a:cubicBezTo>
                  <a:pt x="3624416" y="1105178"/>
                  <a:pt x="3626215" y="1106257"/>
                  <a:pt x="3626215" y="1108415"/>
                </a:cubicBezTo>
                <a:lnTo>
                  <a:pt x="3628373" y="1108415"/>
                </a:lnTo>
                <a:lnTo>
                  <a:pt x="3625136" y="1104099"/>
                </a:lnTo>
                <a:lnTo>
                  <a:pt x="3628373" y="1100862"/>
                </a:lnTo>
                <a:lnTo>
                  <a:pt x="3634847" y="1100862"/>
                </a:lnTo>
                <a:cubicBezTo>
                  <a:pt x="3638623" y="1100862"/>
                  <a:pt x="3641860" y="1101941"/>
                  <a:pt x="3644558" y="1104099"/>
                </a:cubicBezTo>
                <a:lnTo>
                  <a:pt x="3645637" y="1104099"/>
                </a:lnTo>
                <a:cubicBezTo>
                  <a:pt x="3645637" y="1100862"/>
                  <a:pt x="3643479" y="1097670"/>
                  <a:pt x="3639163" y="1094523"/>
                </a:cubicBezTo>
                <a:lnTo>
                  <a:pt x="3639163" y="1093444"/>
                </a:lnTo>
                <a:cubicBezTo>
                  <a:pt x="3639163" y="1091825"/>
                  <a:pt x="3642040" y="1090027"/>
                  <a:pt x="3647795" y="1088049"/>
                </a:cubicBezTo>
                <a:cubicBezTo>
                  <a:pt x="3647795" y="1080856"/>
                  <a:pt x="3653549" y="1076899"/>
                  <a:pt x="3665059" y="1076180"/>
                </a:cubicBezTo>
                <a:lnTo>
                  <a:pt x="3668296" y="1076180"/>
                </a:lnTo>
                <a:lnTo>
                  <a:pt x="3673691" y="1080496"/>
                </a:lnTo>
                <a:lnTo>
                  <a:pt x="3686639" y="1079417"/>
                </a:lnTo>
                <a:lnTo>
                  <a:pt x="3693113" y="1079417"/>
                </a:lnTo>
                <a:cubicBezTo>
                  <a:pt x="3700936" y="1077978"/>
                  <a:pt x="3704847" y="1076539"/>
                  <a:pt x="3704847" y="1075101"/>
                </a:cubicBezTo>
                <a:lnTo>
                  <a:pt x="3704847" y="1062153"/>
                </a:lnTo>
                <a:cubicBezTo>
                  <a:pt x="3704847" y="1058556"/>
                  <a:pt x="3704173" y="1056757"/>
                  <a:pt x="3702824" y="1056757"/>
                </a:cubicBezTo>
                <a:lnTo>
                  <a:pt x="3696350" y="1057837"/>
                </a:lnTo>
                <a:close/>
                <a:moveTo>
                  <a:pt x="6192472" y="1053792"/>
                </a:moveTo>
                <a:lnTo>
                  <a:pt x="6192472" y="1055815"/>
                </a:lnTo>
                <a:lnTo>
                  <a:pt x="6193551" y="1055815"/>
                </a:lnTo>
                <a:lnTo>
                  <a:pt x="6193551" y="1053792"/>
                </a:lnTo>
                <a:close/>
                <a:moveTo>
                  <a:pt x="3728585" y="1053521"/>
                </a:moveTo>
                <a:lnTo>
                  <a:pt x="3727506" y="1054600"/>
                </a:lnTo>
                <a:lnTo>
                  <a:pt x="3726427" y="1054600"/>
                </a:lnTo>
                <a:lnTo>
                  <a:pt x="3728585" y="1058916"/>
                </a:lnTo>
                <a:lnTo>
                  <a:pt x="3732901" y="1057837"/>
                </a:lnTo>
                <a:lnTo>
                  <a:pt x="3732901" y="1055679"/>
                </a:lnTo>
                <a:lnTo>
                  <a:pt x="3730743" y="1053521"/>
                </a:lnTo>
                <a:close/>
                <a:moveTo>
                  <a:pt x="2590268" y="1053451"/>
                </a:moveTo>
                <a:lnTo>
                  <a:pt x="2589323" y="1054530"/>
                </a:lnTo>
                <a:lnTo>
                  <a:pt x="2589323" y="1055474"/>
                </a:lnTo>
                <a:lnTo>
                  <a:pt x="2591346" y="1057632"/>
                </a:lnTo>
                <a:lnTo>
                  <a:pt x="2592425" y="1056553"/>
                </a:lnTo>
                <a:lnTo>
                  <a:pt x="2592425" y="1055474"/>
                </a:lnTo>
                <a:close/>
                <a:moveTo>
                  <a:pt x="2115199" y="1052627"/>
                </a:moveTo>
                <a:lnTo>
                  <a:pt x="2115199" y="1058157"/>
                </a:lnTo>
                <a:lnTo>
                  <a:pt x="2118435" y="1062473"/>
                </a:lnTo>
                <a:lnTo>
                  <a:pt x="2118435" y="1065845"/>
                </a:lnTo>
                <a:cubicBezTo>
                  <a:pt x="2116098" y="1067823"/>
                  <a:pt x="2114660" y="1072903"/>
                  <a:pt x="2114120" y="1081086"/>
                </a:cubicBezTo>
                <a:lnTo>
                  <a:pt x="2111962" y="1083244"/>
                </a:lnTo>
                <a:lnTo>
                  <a:pt x="2111962" y="1090932"/>
                </a:lnTo>
                <a:cubicBezTo>
                  <a:pt x="2112501" y="1095248"/>
                  <a:pt x="2113579" y="1097406"/>
                  <a:pt x="2115199" y="1097406"/>
                </a:cubicBezTo>
                <a:lnTo>
                  <a:pt x="2134620" y="1097406"/>
                </a:lnTo>
                <a:lnTo>
                  <a:pt x="2141094" y="1095248"/>
                </a:lnTo>
                <a:cubicBezTo>
                  <a:pt x="2144871" y="1097406"/>
                  <a:pt x="2148467" y="1098485"/>
                  <a:pt x="2151884" y="1098485"/>
                </a:cubicBezTo>
                <a:lnTo>
                  <a:pt x="2154042" y="1098485"/>
                </a:lnTo>
                <a:lnTo>
                  <a:pt x="2164832" y="1097406"/>
                </a:lnTo>
                <a:cubicBezTo>
                  <a:pt x="2174903" y="1097406"/>
                  <a:pt x="2179938" y="1099609"/>
                  <a:pt x="2179938" y="1104015"/>
                </a:cubicBezTo>
                <a:lnTo>
                  <a:pt x="2183175" y="1104015"/>
                </a:lnTo>
                <a:cubicBezTo>
                  <a:pt x="2184074" y="1098889"/>
                  <a:pt x="2187311" y="1096327"/>
                  <a:pt x="2192887" y="1096327"/>
                </a:cubicBezTo>
                <a:lnTo>
                  <a:pt x="2200439" y="1098485"/>
                </a:lnTo>
                <a:lnTo>
                  <a:pt x="2201518" y="1097406"/>
                </a:lnTo>
                <a:lnTo>
                  <a:pt x="2202598" y="1097406"/>
                </a:lnTo>
                <a:lnTo>
                  <a:pt x="2201518" y="1096327"/>
                </a:lnTo>
                <a:lnTo>
                  <a:pt x="2201518" y="1092011"/>
                </a:lnTo>
                <a:cubicBezTo>
                  <a:pt x="2201518" y="1090572"/>
                  <a:pt x="2203678" y="1089493"/>
                  <a:pt x="2207993" y="1088774"/>
                </a:cubicBezTo>
                <a:lnTo>
                  <a:pt x="2207993" y="1085402"/>
                </a:lnTo>
                <a:cubicBezTo>
                  <a:pt x="2203856" y="1085402"/>
                  <a:pt x="2201338" y="1082480"/>
                  <a:pt x="2200439" y="1076635"/>
                </a:cubicBezTo>
                <a:lnTo>
                  <a:pt x="2200439" y="1059236"/>
                </a:lnTo>
                <a:cubicBezTo>
                  <a:pt x="2200439" y="1057438"/>
                  <a:pt x="2193605" y="1055999"/>
                  <a:pt x="2179938" y="1054920"/>
                </a:cubicBezTo>
                <a:lnTo>
                  <a:pt x="2155122" y="1057078"/>
                </a:lnTo>
                <a:lnTo>
                  <a:pt x="2147568" y="1052627"/>
                </a:lnTo>
                <a:lnTo>
                  <a:pt x="2143252" y="1052627"/>
                </a:lnTo>
                <a:cubicBezTo>
                  <a:pt x="2139835" y="1055594"/>
                  <a:pt x="2135518" y="1057078"/>
                  <a:pt x="2130306" y="1057078"/>
                </a:cubicBezTo>
                <a:close/>
                <a:moveTo>
                  <a:pt x="6194630" y="1050555"/>
                </a:moveTo>
                <a:lnTo>
                  <a:pt x="6194630" y="1053792"/>
                </a:lnTo>
                <a:lnTo>
                  <a:pt x="6196788" y="1053792"/>
                </a:lnTo>
                <a:lnTo>
                  <a:pt x="6196788" y="1050555"/>
                </a:lnTo>
                <a:close/>
                <a:moveTo>
                  <a:pt x="6155381" y="1049476"/>
                </a:moveTo>
                <a:lnTo>
                  <a:pt x="6157539" y="1051634"/>
                </a:lnTo>
                <a:lnTo>
                  <a:pt x="6155381" y="1051634"/>
                </a:lnTo>
                <a:close/>
                <a:moveTo>
                  <a:pt x="7613394" y="1046241"/>
                </a:moveTo>
                <a:lnTo>
                  <a:pt x="7610022" y="1053793"/>
                </a:lnTo>
                <a:lnTo>
                  <a:pt x="7610022" y="1054872"/>
                </a:lnTo>
                <a:lnTo>
                  <a:pt x="7611101" y="1054872"/>
                </a:lnTo>
                <a:cubicBezTo>
                  <a:pt x="7611641" y="1051276"/>
                  <a:pt x="7612765" y="1049477"/>
                  <a:pt x="7614473" y="1049477"/>
                </a:cubicBezTo>
                <a:lnTo>
                  <a:pt x="7615552" y="1053793"/>
                </a:lnTo>
                <a:lnTo>
                  <a:pt x="7616631" y="1053793"/>
                </a:lnTo>
                <a:lnTo>
                  <a:pt x="7616631" y="1047319"/>
                </a:lnTo>
                <a:close/>
                <a:moveTo>
                  <a:pt x="1577734" y="1045427"/>
                </a:moveTo>
                <a:cubicBezTo>
                  <a:pt x="1577734" y="1048305"/>
                  <a:pt x="1576655" y="1049743"/>
                  <a:pt x="1574497" y="1049743"/>
                </a:cubicBezTo>
                <a:lnTo>
                  <a:pt x="1574497" y="1050822"/>
                </a:lnTo>
                <a:lnTo>
                  <a:pt x="1576655" y="1050822"/>
                </a:lnTo>
                <a:lnTo>
                  <a:pt x="1578812" y="1047585"/>
                </a:lnTo>
                <a:lnTo>
                  <a:pt x="1578812" y="1045427"/>
                </a:lnTo>
                <a:close/>
                <a:moveTo>
                  <a:pt x="3592766" y="1043810"/>
                </a:moveTo>
                <a:lnTo>
                  <a:pt x="3589529" y="1044889"/>
                </a:lnTo>
                <a:lnTo>
                  <a:pt x="3589529" y="1048126"/>
                </a:lnTo>
                <a:lnTo>
                  <a:pt x="3598041" y="1052382"/>
                </a:lnTo>
                <a:lnTo>
                  <a:pt x="3598161" y="1052577"/>
                </a:lnTo>
                <a:lnTo>
                  <a:pt x="3598161" y="1055679"/>
                </a:lnTo>
                <a:cubicBezTo>
                  <a:pt x="3598161" y="1058017"/>
                  <a:pt x="3597082" y="1060534"/>
                  <a:pt x="3594924" y="1063232"/>
                </a:cubicBezTo>
                <a:lnTo>
                  <a:pt x="3594924" y="1064311"/>
                </a:lnTo>
                <a:lnTo>
                  <a:pt x="3597082" y="1066469"/>
                </a:lnTo>
                <a:lnTo>
                  <a:pt x="3600319" y="1066469"/>
                </a:lnTo>
                <a:lnTo>
                  <a:pt x="3601398" y="1061074"/>
                </a:lnTo>
                <a:lnTo>
                  <a:pt x="3601398" y="1057837"/>
                </a:lnTo>
                <a:lnTo>
                  <a:pt x="3598161" y="1052577"/>
                </a:lnTo>
                <a:lnTo>
                  <a:pt x="3598161" y="1052442"/>
                </a:lnTo>
                <a:lnTo>
                  <a:pt x="3598041" y="1052382"/>
                </a:lnTo>
                <a:close/>
                <a:moveTo>
                  <a:pt x="6207308" y="1040979"/>
                </a:moveTo>
                <a:cubicBezTo>
                  <a:pt x="6207308" y="1042418"/>
                  <a:pt x="6206274" y="1043137"/>
                  <a:pt x="6204206" y="1043137"/>
                </a:cubicBezTo>
                <a:lnTo>
                  <a:pt x="6200969" y="1042058"/>
                </a:lnTo>
                <a:lnTo>
                  <a:pt x="6198811" y="1045295"/>
                </a:lnTo>
                <a:lnTo>
                  <a:pt x="6199890" y="1045295"/>
                </a:lnTo>
                <a:lnTo>
                  <a:pt x="6204206" y="1044216"/>
                </a:lnTo>
                <a:lnTo>
                  <a:pt x="6204206" y="1046239"/>
                </a:lnTo>
                <a:lnTo>
                  <a:pt x="6210545" y="1042058"/>
                </a:lnTo>
                <a:lnTo>
                  <a:pt x="6210545" y="1040979"/>
                </a:lnTo>
                <a:close/>
                <a:moveTo>
                  <a:pt x="6094957" y="1039900"/>
                </a:moveTo>
                <a:lnTo>
                  <a:pt x="6092799" y="1042058"/>
                </a:lnTo>
                <a:lnTo>
                  <a:pt x="6090776" y="1042058"/>
                </a:lnTo>
                <a:lnTo>
                  <a:pt x="6086460" y="1040979"/>
                </a:lnTo>
                <a:lnTo>
                  <a:pt x="6081200" y="1042058"/>
                </a:lnTo>
                <a:lnTo>
                  <a:pt x="6081200" y="1043137"/>
                </a:lnTo>
                <a:lnTo>
                  <a:pt x="6092799" y="1044216"/>
                </a:lnTo>
                <a:cubicBezTo>
                  <a:pt x="6092799" y="1042418"/>
                  <a:pt x="6094238" y="1041339"/>
                  <a:pt x="6097115" y="1040979"/>
                </a:cubicBezTo>
                <a:lnTo>
                  <a:pt x="6097115" y="1039900"/>
                </a:lnTo>
                <a:close/>
                <a:moveTo>
                  <a:pt x="6146884" y="1036798"/>
                </a:moveTo>
                <a:lnTo>
                  <a:pt x="6150121" y="1037877"/>
                </a:lnTo>
                <a:lnTo>
                  <a:pt x="6150121" y="1040979"/>
                </a:lnTo>
                <a:lnTo>
                  <a:pt x="6147963" y="1040979"/>
                </a:lnTo>
                <a:lnTo>
                  <a:pt x="6145805" y="1038821"/>
                </a:lnTo>
                <a:lnTo>
                  <a:pt x="6146884" y="1037877"/>
                </a:lnTo>
                <a:close/>
                <a:moveTo>
                  <a:pt x="3593845" y="1034099"/>
                </a:moveTo>
                <a:lnTo>
                  <a:pt x="3593845" y="1039494"/>
                </a:lnTo>
                <a:lnTo>
                  <a:pt x="3596003" y="1041652"/>
                </a:lnTo>
                <a:lnTo>
                  <a:pt x="3597082" y="1041652"/>
                </a:lnTo>
                <a:lnTo>
                  <a:pt x="3599240" y="1039494"/>
                </a:lnTo>
                <a:lnTo>
                  <a:pt x="3599240" y="1036257"/>
                </a:lnTo>
                <a:lnTo>
                  <a:pt x="3597082" y="1034099"/>
                </a:lnTo>
                <a:close/>
                <a:moveTo>
                  <a:pt x="1584073" y="1032614"/>
                </a:moveTo>
                <a:lnTo>
                  <a:pt x="1580970" y="1040167"/>
                </a:lnTo>
                <a:lnTo>
                  <a:pt x="1580970" y="1041111"/>
                </a:lnTo>
                <a:lnTo>
                  <a:pt x="1582049" y="1041111"/>
                </a:lnTo>
                <a:cubicBezTo>
                  <a:pt x="1582588" y="1037604"/>
                  <a:pt x="1583622" y="1035851"/>
                  <a:pt x="1585151" y="1035851"/>
                </a:cubicBezTo>
                <a:lnTo>
                  <a:pt x="1586231" y="1035851"/>
                </a:lnTo>
                <a:lnTo>
                  <a:pt x="1586231" y="1040167"/>
                </a:lnTo>
                <a:lnTo>
                  <a:pt x="1587310" y="1040167"/>
                </a:lnTo>
                <a:lnTo>
                  <a:pt x="1587310" y="1033693"/>
                </a:lnTo>
                <a:close/>
                <a:moveTo>
                  <a:pt x="6129890" y="1032482"/>
                </a:moveTo>
                <a:lnTo>
                  <a:pt x="6129890" y="1035719"/>
                </a:lnTo>
                <a:lnTo>
                  <a:pt x="6133093" y="1036754"/>
                </a:lnTo>
                <a:close/>
                <a:moveTo>
                  <a:pt x="2640845" y="1032410"/>
                </a:moveTo>
                <a:lnTo>
                  <a:pt x="2633562" y="1036591"/>
                </a:lnTo>
                <a:lnTo>
                  <a:pt x="2627223" y="1035512"/>
                </a:lnTo>
                <a:lnTo>
                  <a:pt x="2625064" y="1035512"/>
                </a:lnTo>
                <a:lnTo>
                  <a:pt x="2623986" y="1036591"/>
                </a:lnTo>
                <a:lnTo>
                  <a:pt x="2623043" y="1036591"/>
                </a:lnTo>
                <a:lnTo>
                  <a:pt x="2623986" y="1049270"/>
                </a:lnTo>
                <a:lnTo>
                  <a:pt x="2621963" y="1058711"/>
                </a:lnTo>
                <a:lnTo>
                  <a:pt x="2623043" y="1086090"/>
                </a:lnTo>
                <a:lnTo>
                  <a:pt x="2623043" y="1093509"/>
                </a:lnTo>
                <a:lnTo>
                  <a:pt x="2623986" y="1098769"/>
                </a:lnTo>
                <a:lnTo>
                  <a:pt x="2618726" y="1099848"/>
                </a:lnTo>
                <a:lnTo>
                  <a:pt x="2618726" y="1100792"/>
                </a:lnTo>
                <a:lnTo>
                  <a:pt x="2623986" y="1101871"/>
                </a:lnTo>
                <a:cubicBezTo>
                  <a:pt x="2622817" y="1108255"/>
                  <a:pt x="2621422" y="1111447"/>
                  <a:pt x="2619804" y="1111447"/>
                </a:cubicBezTo>
                <a:lnTo>
                  <a:pt x="2620885" y="1114549"/>
                </a:lnTo>
                <a:lnTo>
                  <a:pt x="2635585" y="1114549"/>
                </a:lnTo>
                <a:cubicBezTo>
                  <a:pt x="2638282" y="1116707"/>
                  <a:pt x="2640755" y="1117786"/>
                  <a:pt x="2643004" y="1117786"/>
                </a:cubicBezTo>
                <a:cubicBezTo>
                  <a:pt x="2645161" y="1115628"/>
                  <a:pt x="2651859" y="1114549"/>
                  <a:pt x="2663100" y="1114549"/>
                </a:cubicBezTo>
                <a:lnTo>
                  <a:pt x="2666202" y="1114549"/>
                </a:lnTo>
                <a:lnTo>
                  <a:pt x="2667281" y="1086090"/>
                </a:lnTo>
                <a:lnTo>
                  <a:pt x="2667281" y="1069231"/>
                </a:lnTo>
                <a:lnTo>
                  <a:pt x="2668360" y="1052372"/>
                </a:lnTo>
                <a:lnTo>
                  <a:pt x="2667281" y="1044953"/>
                </a:lnTo>
                <a:lnTo>
                  <a:pt x="2671462" y="1037670"/>
                </a:lnTo>
                <a:lnTo>
                  <a:pt x="2671462" y="1035512"/>
                </a:lnTo>
                <a:lnTo>
                  <a:pt x="2655681" y="1033354"/>
                </a:lnTo>
                <a:cubicBezTo>
                  <a:pt x="2655681" y="1034433"/>
                  <a:pt x="2654288" y="1035512"/>
                  <a:pt x="2651500" y="1036591"/>
                </a:cubicBezTo>
                <a:lnTo>
                  <a:pt x="2643004" y="1032410"/>
                </a:lnTo>
                <a:close/>
                <a:moveTo>
                  <a:pt x="2598765" y="1032410"/>
                </a:moveTo>
                <a:lnTo>
                  <a:pt x="2598765" y="1033354"/>
                </a:lnTo>
                <a:lnTo>
                  <a:pt x="2601866" y="1036591"/>
                </a:lnTo>
                <a:lnTo>
                  <a:pt x="2604024" y="1034433"/>
                </a:lnTo>
                <a:lnTo>
                  <a:pt x="2601866" y="1032410"/>
                </a:lnTo>
                <a:close/>
                <a:moveTo>
                  <a:pt x="7754339" y="1032078"/>
                </a:moveTo>
                <a:lnTo>
                  <a:pt x="7754339" y="1039631"/>
                </a:lnTo>
                <a:lnTo>
                  <a:pt x="7759734" y="1039631"/>
                </a:lnTo>
                <a:lnTo>
                  <a:pt x="7762971" y="1037474"/>
                </a:lnTo>
                <a:cubicBezTo>
                  <a:pt x="7762432" y="1035495"/>
                  <a:pt x="7760633" y="1033697"/>
                  <a:pt x="7757576" y="1032078"/>
                </a:cubicBezTo>
                <a:close/>
                <a:moveTo>
                  <a:pt x="5585411" y="1032076"/>
                </a:moveTo>
                <a:lnTo>
                  <a:pt x="5585411" y="1033155"/>
                </a:lnTo>
                <a:lnTo>
                  <a:pt x="5587569" y="1035179"/>
                </a:lnTo>
                <a:lnTo>
                  <a:pt x="5589592" y="1035179"/>
                </a:lnTo>
                <a:lnTo>
                  <a:pt x="5589592" y="1034100"/>
                </a:lnTo>
                <a:lnTo>
                  <a:pt x="5587569" y="1032076"/>
                </a:lnTo>
                <a:close/>
                <a:moveTo>
                  <a:pt x="3725348" y="1029782"/>
                </a:moveTo>
                <a:lnTo>
                  <a:pt x="3725348" y="1033020"/>
                </a:lnTo>
                <a:lnTo>
                  <a:pt x="3727506" y="1035178"/>
                </a:lnTo>
                <a:lnTo>
                  <a:pt x="3731822" y="1035178"/>
                </a:lnTo>
                <a:lnTo>
                  <a:pt x="3731822" y="1029782"/>
                </a:lnTo>
                <a:close/>
                <a:moveTo>
                  <a:pt x="6136364" y="1029380"/>
                </a:moveTo>
                <a:lnTo>
                  <a:pt x="6135285" y="1032482"/>
                </a:lnTo>
                <a:lnTo>
                  <a:pt x="6136364" y="1036798"/>
                </a:lnTo>
                <a:lnTo>
                  <a:pt x="6133144" y="1036798"/>
                </a:lnTo>
                <a:lnTo>
                  <a:pt x="6134206" y="1038821"/>
                </a:lnTo>
                <a:lnTo>
                  <a:pt x="6133127" y="1042058"/>
                </a:lnTo>
                <a:lnTo>
                  <a:pt x="6139466" y="1045295"/>
                </a:lnTo>
                <a:lnTo>
                  <a:pt x="6139466" y="1047318"/>
                </a:lnTo>
                <a:cubicBezTo>
                  <a:pt x="6139466" y="1050195"/>
                  <a:pt x="6134520" y="1051634"/>
                  <a:pt x="6124629" y="1051634"/>
                </a:cubicBezTo>
                <a:lnTo>
                  <a:pt x="6123550" y="1050555"/>
                </a:lnTo>
                <a:lnTo>
                  <a:pt x="6123550" y="1052713"/>
                </a:lnTo>
                <a:cubicBezTo>
                  <a:pt x="6129755" y="1052713"/>
                  <a:pt x="6134026" y="1054466"/>
                  <a:pt x="6136364" y="1057973"/>
                </a:cubicBezTo>
                <a:lnTo>
                  <a:pt x="6145805" y="1050555"/>
                </a:lnTo>
                <a:lnTo>
                  <a:pt x="6146884" y="1050555"/>
                </a:lnTo>
                <a:lnTo>
                  <a:pt x="6150121" y="1052713"/>
                </a:lnTo>
                <a:lnTo>
                  <a:pt x="6151200" y="1051634"/>
                </a:lnTo>
                <a:lnTo>
                  <a:pt x="6156460" y="1052713"/>
                </a:lnTo>
                <a:cubicBezTo>
                  <a:pt x="6160686" y="1051095"/>
                  <a:pt x="6162799" y="1049656"/>
                  <a:pt x="6162799" y="1048397"/>
                </a:cubicBezTo>
                <a:cubicBezTo>
                  <a:pt x="6158933" y="1041923"/>
                  <a:pt x="6153988" y="1037697"/>
                  <a:pt x="6147963" y="1035719"/>
                </a:cubicBezTo>
                <a:lnTo>
                  <a:pt x="6146884" y="1034640"/>
                </a:lnTo>
                <a:lnTo>
                  <a:pt x="6146884" y="1033561"/>
                </a:lnTo>
                <a:lnTo>
                  <a:pt x="6147963" y="1032482"/>
                </a:lnTo>
                <a:cubicBezTo>
                  <a:pt x="6140860" y="1032482"/>
                  <a:pt x="6137308" y="1031448"/>
                  <a:pt x="6137308" y="1029380"/>
                </a:cubicBezTo>
                <a:close/>
                <a:moveTo>
                  <a:pt x="4237726" y="1028350"/>
                </a:moveTo>
                <a:cubicBezTo>
                  <a:pt x="4234849" y="1029070"/>
                  <a:pt x="4233410" y="1031228"/>
                  <a:pt x="4233410" y="1034825"/>
                </a:cubicBezTo>
                <a:lnTo>
                  <a:pt x="4233410" y="1035903"/>
                </a:lnTo>
                <a:cubicBezTo>
                  <a:pt x="4235568" y="1038601"/>
                  <a:pt x="4236647" y="1041119"/>
                  <a:pt x="4236647" y="1043457"/>
                </a:cubicBezTo>
                <a:lnTo>
                  <a:pt x="4232331" y="1048717"/>
                </a:lnTo>
                <a:lnTo>
                  <a:pt x="4232331" y="1069218"/>
                </a:lnTo>
                <a:cubicBezTo>
                  <a:pt x="4232331" y="1071556"/>
                  <a:pt x="4231252" y="1074073"/>
                  <a:pt x="4229094" y="1076771"/>
                </a:cubicBezTo>
                <a:lnTo>
                  <a:pt x="4231252" y="1078929"/>
                </a:lnTo>
                <a:lnTo>
                  <a:pt x="4232331" y="1078929"/>
                </a:lnTo>
                <a:cubicBezTo>
                  <a:pt x="4234489" y="1076771"/>
                  <a:pt x="4237007" y="1075692"/>
                  <a:pt x="4239884" y="1075692"/>
                </a:cubicBezTo>
                <a:lnTo>
                  <a:pt x="4246358" y="1074613"/>
                </a:lnTo>
                <a:cubicBezTo>
                  <a:pt x="4248336" y="1072275"/>
                  <a:pt x="4250135" y="1064362"/>
                  <a:pt x="4251753" y="1050875"/>
                </a:cubicBezTo>
                <a:lnTo>
                  <a:pt x="4250674" y="1041298"/>
                </a:lnTo>
                <a:lnTo>
                  <a:pt x="4250674" y="1032666"/>
                </a:lnTo>
                <a:cubicBezTo>
                  <a:pt x="4250315" y="1031228"/>
                  <a:pt x="4248516" y="1029789"/>
                  <a:pt x="4245279" y="1028350"/>
                </a:cubicBezTo>
                <a:lnTo>
                  <a:pt x="4240963" y="1029430"/>
                </a:lnTo>
                <a:close/>
                <a:moveTo>
                  <a:pt x="2587165" y="1028094"/>
                </a:moveTo>
                <a:lnTo>
                  <a:pt x="2587165" y="1030252"/>
                </a:lnTo>
                <a:lnTo>
                  <a:pt x="2589323" y="1028094"/>
                </a:lnTo>
                <a:close/>
                <a:moveTo>
                  <a:pt x="4181753" y="1027271"/>
                </a:moveTo>
                <a:lnTo>
                  <a:pt x="4179595" y="1029430"/>
                </a:lnTo>
                <a:lnTo>
                  <a:pt x="4179595" y="1041298"/>
                </a:lnTo>
                <a:lnTo>
                  <a:pt x="4175279" y="1051954"/>
                </a:lnTo>
                <a:lnTo>
                  <a:pt x="4176358" y="1067059"/>
                </a:lnTo>
                <a:lnTo>
                  <a:pt x="4176358" y="1070297"/>
                </a:lnTo>
                <a:lnTo>
                  <a:pt x="4179595" y="1073534"/>
                </a:lnTo>
                <a:lnTo>
                  <a:pt x="4186069" y="1073534"/>
                </a:lnTo>
                <a:lnTo>
                  <a:pt x="4192543" y="1071376"/>
                </a:lnTo>
                <a:lnTo>
                  <a:pt x="4191464" y="1070297"/>
                </a:lnTo>
                <a:lnTo>
                  <a:pt x="4191464" y="1056270"/>
                </a:lnTo>
                <a:lnTo>
                  <a:pt x="4194701" y="1049796"/>
                </a:lnTo>
                <a:lnTo>
                  <a:pt x="4191464" y="1038062"/>
                </a:lnTo>
                <a:lnTo>
                  <a:pt x="4192543" y="1031588"/>
                </a:lnTo>
                <a:cubicBezTo>
                  <a:pt x="4191464" y="1028710"/>
                  <a:pt x="4190385" y="1027271"/>
                  <a:pt x="4189306" y="1027271"/>
                </a:cubicBezTo>
                <a:close/>
                <a:moveTo>
                  <a:pt x="2691558" y="1027015"/>
                </a:moveTo>
                <a:cubicBezTo>
                  <a:pt x="2687962" y="1028094"/>
                  <a:pt x="2686163" y="1030567"/>
                  <a:pt x="2686163" y="1034433"/>
                </a:cubicBezTo>
                <a:lnTo>
                  <a:pt x="2687242" y="1035512"/>
                </a:lnTo>
                <a:lnTo>
                  <a:pt x="2690480" y="1035512"/>
                </a:lnTo>
                <a:cubicBezTo>
                  <a:pt x="2692727" y="1035512"/>
                  <a:pt x="2695154" y="1034478"/>
                  <a:pt x="2697762" y="1032410"/>
                </a:cubicBezTo>
                <a:cubicBezTo>
                  <a:pt x="2697762" y="1029533"/>
                  <a:pt x="2695693" y="1028094"/>
                  <a:pt x="2691558" y="1028094"/>
                </a:cubicBezTo>
                <a:close/>
                <a:moveTo>
                  <a:pt x="3634847" y="1025467"/>
                </a:moveTo>
                <a:cubicBezTo>
                  <a:pt x="3626934" y="1028164"/>
                  <a:pt x="3622978" y="1031401"/>
                  <a:pt x="3622978" y="1035178"/>
                </a:cubicBezTo>
                <a:cubicBezTo>
                  <a:pt x="3622978" y="1040573"/>
                  <a:pt x="3621899" y="1043810"/>
                  <a:pt x="3619741" y="1044889"/>
                </a:cubicBezTo>
                <a:lnTo>
                  <a:pt x="3620820" y="1048126"/>
                </a:lnTo>
                <a:lnTo>
                  <a:pt x="3627294" y="1045968"/>
                </a:lnTo>
                <a:lnTo>
                  <a:pt x="3654269" y="1045968"/>
                </a:lnTo>
                <a:lnTo>
                  <a:pt x="3662901" y="1048126"/>
                </a:lnTo>
                <a:lnTo>
                  <a:pt x="3669375" y="1045968"/>
                </a:lnTo>
                <a:lnTo>
                  <a:pt x="3670454" y="1045968"/>
                </a:lnTo>
                <a:cubicBezTo>
                  <a:pt x="3672792" y="1045968"/>
                  <a:pt x="3675310" y="1047047"/>
                  <a:pt x="3678007" y="1049205"/>
                </a:cubicBezTo>
                <a:lnTo>
                  <a:pt x="3682323" y="1049205"/>
                </a:lnTo>
                <a:cubicBezTo>
                  <a:pt x="3685021" y="1047047"/>
                  <a:pt x="3687538" y="1045968"/>
                  <a:pt x="3689876" y="1045968"/>
                </a:cubicBezTo>
                <a:lnTo>
                  <a:pt x="3703768" y="1045968"/>
                </a:lnTo>
                <a:lnTo>
                  <a:pt x="3703768" y="1041652"/>
                </a:lnTo>
                <a:cubicBezTo>
                  <a:pt x="3703768" y="1033739"/>
                  <a:pt x="3701295" y="1029782"/>
                  <a:pt x="3696350" y="1029782"/>
                </a:cubicBezTo>
                <a:lnTo>
                  <a:pt x="3686639" y="1026546"/>
                </a:lnTo>
                <a:lnTo>
                  <a:pt x="3683402" y="1028704"/>
                </a:lnTo>
                <a:lnTo>
                  <a:pt x="3681244" y="1028704"/>
                </a:lnTo>
                <a:lnTo>
                  <a:pt x="3678007" y="1026546"/>
                </a:lnTo>
                <a:lnTo>
                  <a:pt x="3673691" y="1028704"/>
                </a:lnTo>
                <a:lnTo>
                  <a:pt x="3651032" y="1026546"/>
                </a:lnTo>
                <a:lnTo>
                  <a:pt x="3644558" y="1028704"/>
                </a:lnTo>
                <a:lnTo>
                  <a:pt x="3641321" y="1028704"/>
                </a:lnTo>
                <a:close/>
                <a:moveTo>
                  <a:pt x="2095775" y="1024303"/>
                </a:moveTo>
                <a:lnTo>
                  <a:pt x="2079590" y="1027540"/>
                </a:lnTo>
                <a:lnTo>
                  <a:pt x="2079590" y="1028619"/>
                </a:lnTo>
                <a:cubicBezTo>
                  <a:pt x="2086425" y="1035723"/>
                  <a:pt x="2098294" y="1042646"/>
                  <a:pt x="2115199" y="1049390"/>
                </a:cubicBezTo>
                <a:lnTo>
                  <a:pt x="2127068" y="1046153"/>
                </a:lnTo>
                <a:lnTo>
                  <a:pt x="2135700" y="1048311"/>
                </a:lnTo>
                <a:lnTo>
                  <a:pt x="2140015" y="1043995"/>
                </a:lnTo>
                <a:lnTo>
                  <a:pt x="2166990" y="1043995"/>
                </a:lnTo>
                <a:lnTo>
                  <a:pt x="2175623" y="1046153"/>
                </a:lnTo>
                <a:lnTo>
                  <a:pt x="2184254" y="1046153"/>
                </a:lnTo>
                <a:lnTo>
                  <a:pt x="2190729" y="1045074"/>
                </a:lnTo>
                <a:lnTo>
                  <a:pt x="2200439" y="1048311"/>
                </a:lnTo>
                <a:cubicBezTo>
                  <a:pt x="2201879" y="1048311"/>
                  <a:pt x="2204396" y="1045389"/>
                  <a:pt x="2207993" y="1039544"/>
                </a:cubicBezTo>
                <a:lnTo>
                  <a:pt x="2220941" y="1028619"/>
                </a:lnTo>
                <a:lnTo>
                  <a:pt x="2217703" y="1027540"/>
                </a:lnTo>
                <a:lnTo>
                  <a:pt x="2190729" y="1029698"/>
                </a:lnTo>
                <a:lnTo>
                  <a:pt x="2173464" y="1027540"/>
                </a:lnTo>
                <a:lnTo>
                  <a:pt x="2163754" y="1028619"/>
                </a:lnTo>
                <a:lnTo>
                  <a:pt x="2159437" y="1026461"/>
                </a:lnTo>
                <a:lnTo>
                  <a:pt x="2148647" y="1027540"/>
                </a:lnTo>
                <a:lnTo>
                  <a:pt x="2125988" y="1025382"/>
                </a:lnTo>
                <a:lnTo>
                  <a:pt x="2118435" y="1030777"/>
                </a:lnTo>
                <a:lnTo>
                  <a:pt x="2106566" y="1024303"/>
                </a:lnTo>
                <a:lnTo>
                  <a:pt x="2103329" y="1025382"/>
                </a:lnTo>
                <a:lnTo>
                  <a:pt x="2097934" y="1024303"/>
                </a:lnTo>
                <a:close/>
                <a:moveTo>
                  <a:pt x="6136364" y="1023985"/>
                </a:moveTo>
                <a:lnTo>
                  <a:pt x="6136364" y="1026143"/>
                </a:lnTo>
                <a:lnTo>
                  <a:pt x="6138387" y="1026143"/>
                </a:lnTo>
                <a:close/>
                <a:moveTo>
                  <a:pt x="6127866" y="1023985"/>
                </a:moveTo>
                <a:lnTo>
                  <a:pt x="6127866" y="1025064"/>
                </a:lnTo>
                <a:lnTo>
                  <a:pt x="6129890" y="1028301"/>
                </a:lnTo>
                <a:lnTo>
                  <a:pt x="6128811" y="1029380"/>
                </a:lnTo>
                <a:lnTo>
                  <a:pt x="6128811" y="1030459"/>
                </a:lnTo>
                <a:lnTo>
                  <a:pt x="6129890" y="1030459"/>
                </a:lnTo>
                <a:lnTo>
                  <a:pt x="6133127" y="1027221"/>
                </a:lnTo>
                <a:lnTo>
                  <a:pt x="6133127" y="1026143"/>
                </a:lnTo>
                <a:close/>
                <a:moveTo>
                  <a:pt x="5058871" y="1023714"/>
                </a:moveTo>
                <a:lnTo>
                  <a:pt x="5058871" y="1024793"/>
                </a:lnTo>
                <a:lnTo>
                  <a:pt x="5061029" y="1026816"/>
                </a:lnTo>
                <a:lnTo>
                  <a:pt x="5063187" y="1024793"/>
                </a:lnTo>
                <a:lnTo>
                  <a:pt x="5062108" y="1023714"/>
                </a:lnTo>
                <a:close/>
                <a:moveTo>
                  <a:pt x="3049097" y="1023713"/>
                </a:moveTo>
                <a:lnTo>
                  <a:pt x="3049097" y="1024792"/>
                </a:lnTo>
                <a:lnTo>
                  <a:pt x="3051255" y="1026815"/>
                </a:lnTo>
                <a:lnTo>
                  <a:pt x="3053413" y="1024792"/>
                </a:lnTo>
                <a:lnTo>
                  <a:pt x="3052334" y="1023713"/>
                </a:lnTo>
                <a:close/>
                <a:moveTo>
                  <a:pt x="1039324" y="1023712"/>
                </a:moveTo>
                <a:lnTo>
                  <a:pt x="1039324" y="1024791"/>
                </a:lnTo>
                <a:lnTo>
                  <a:pt x="1041481" y="1026814"/>
                </a:lnTo>
                <a:lnTo>
                  <a:pt x="1043640" y="1024791"/>
                </a:lnTo>
                <a:lnTo>
                  <a:pt x="1042560" y="1023712"/>
                </a:lnTo>
                <a:close/>
                <a:moveTo>
                  <a:pt x="1598099" y="1021824"/>
                </a:moveTo>
                <a:lnTo>
                  <a:pt x="1598099" y="1022903"/>
                </a:lnTo>
                <a:cubicBezTo>
                  <a:pt x="1598099" y="1027219"/>
                  <a:pt x="1600258" y="1029377"/>
                  <a:pt x="1604573" y="1029377"/>
                </a:cubicBezTo>
                <a:lnTo>
                  <a:pt x="1605653" y="1029377"/>
                </a:lnTo>
                <a:lnTo>
                  <a:pt x="1605653" y="1021824"/>
                </a:lnTo>
                <a:close/>
                <a:moveTo>
                  <a:pt x="6124629" y="1020882"/>
                </a:moveTo>
                <a:lnTo>
                  <a:pt x="6124629" y="1023040"/>
                </a:lnTo>
                <a:lnTo>
                  <a:pt x="6126787" y="1023040"/>
                </a:lnTo>
                <a:close/>
                <a:moveTo>
                  <a:pt x="1650700" y="1020745"/>
                </a:moveTo>
                <a:cubicBezTo>
                  <a:pt x="1659421" y="1020745"/>
                  <a:pt x="1668370" y="1025061"/>
                  <a:pt x="1677542" y="1033693"/>
                </a:cubicBezTo>
                <a:lnTo>
                  <a:pt x="1677542" y="1040167"/>
                </a:lnTo>
                <a:lnTo>
                  <a:pt x="1686173" y="1038009"/>
                </a:lnTo>
                <a:cubicBezTo>
                  <a:pt x="1692557" y="1045292"/>
                  <a:pt x="1695749" y="1051721"/>
                  <a:pt x="1695749" y="1057296"/>
                </a:cubicBezTo>
                <a:lnTo>
                  <a:pt x="1697907" y="1060533"/>
                </a:lnTo>
                <a:lnTo>
                  <a:pt x="1696827" y="1066872"/>
                </a:lnTo>
                <a:lnTo>
                  <a:pt x="1698987" y="1073347"/>
                </a:lnTo>
                <a:cubicBezTo>
                  <a:pt x="1698987" y="1083777"/>
                  <a:pt x="1691838" y="1091285"/>
                  <a:pt x="1677542" y="1095870"/>
                </a:cubicBezTo>
                <a:cubicBezTo>
                  <a:pt x="1676102" y="1094432"/>
                  <a:pt x="1671425" y="1093713"/>
                  <a:pt x="1663514" y="1093713"/>
                </a:cubicBezTo>
                <a:cubicBezTo>
                  <a:pt x="1655692" y="1092184"/>
                  <a:pt x="1651779" y="1089711"/>
                  <a:pt x="1651779" y="1086295"/>
                </a:cubicBezTo>
                <a:lnTo>
                  <a:pt x="1652860" y="1051901"/>
                </a:lnTo>
                <a:lnTo>
                  <a:pt x="1645305" y="1026140"/>
                </a:lnTo>
                <a:cubicBezTo>
                  <a:pt x="1646564" y="1022543"/>
                  <a:pt x="1648363" y="1020745"/>
                  <a:pt x="1650700" y="1020745"/>
                </a:cubicBezTo>
                <a:close/>
                <a:moveTo>
                  <a:pt x="5578937" y="1018050"/>
                </a:moveTo>
                <a:lnTo>
                  <a:pt x="5578937" y="1019128"/>
                </a:lnTo>
                <a:lnTo>
                  <a:pt x="5581095" y="1019128"/>
                </a:lnTo>
                <a:lnTo>
                  <a:pt x="5581095" y="1018050"/>
                </a:lnTo>
                <a:close/>
                <a:moveTo>
                  <a:pt x="8265099" y="1017647"/>
                </a:moveTo>
                <a:lnTo>
                  <a:pt x="8216544" y="1036260"/>
                </a:lnTo>
                <a:lnTo>
                  <a:pt x="8215464" y="1036260"/>
                </a:lnTo>
                <a:lnTo>
                  <a:pt x="8214386" y="1035181"/>
                </a:lnTo>
                <a:lnTo>
                  <a:pt x="8213306" y="1035181"/>
                </a:lnTo>
                <a:lnTo>
                  <a:pt x="8207912" y="1036260"/>
                </a:lnTo>
                <a:lnTo>
                  <a:pt x="8202516" y="1035181"/>
                </a:lnTo>
                <a:lnTo>
                  <a:pt x="8201437" y="1036260"/>
                </a:lnTo>
                <a:lnTo>
                  <a:pt x="8201437" y="1037339"/>
                </a:lnTo>
                <a:cubicBezTo>
                  <a:pt x="8201437" y="1042464"/>
                  <a:pt x="8204674" y="1046106"/>
                  <a:pt x="8211148" y="1048263"/>
                </a:cubicBezTo>
                <a:lnTo>
                  <a:pt x="8217622" y="1043948"/>
                </a:lnTo>
                <a:lnTo>
                  <a:pt x="8223018" y="1045027"/>
                </a:lnTo>
                <a:cubicBezTo>
                  <a:pt x="8224456" y="1041700"/>
                  <a:pt x="8225895" y="1039856"/>
                  <a:pt x="8227334" y="1039497"/>
                </a:cubicBezTo>
                <a:lnTo>
                  <a:pt x="8228412" y="1039497"/>
                </a:lnTo>
                <a:lnTo>
                  <a:pt x="8237044" y="1041790"/>
                </a:lnTo>
                <a:lnTo>
                  <a:pt x="8245677" y="1039497"/>
                </a:lnTo>
                <a:lnTo>
                  <a:pt x="8246756" y="1039497"/>
                </a:lnTo>
                <a:lnTo>
                  <a:pt x="8247835" y="1040576"/>
                </a:lnTo>
                <a:lnTo>
                  <a:pt x="8248914" y="1039497"/>
                </a:lnTo>
                <a:lnTo>
                  <a:pt x="8253230" y="1039497"/>
                </a:lnTo>
                <a:lnTo>
                  <a:pt x="8261862" y="1041790"/>
                </a:lnTo>
                <a:lnTo>
                  <a:pt x="8266178" y="1041790"/>
                </a:lnTo>
                <a:lnTo>
                  <a:pt x="8274675" y="1039497"/>
                </a:lnTo>
                <a:lnTo>
                  <a:pt x="8274675" y="1037339"/>
                </a:lnTo>
                <a:lnTo>
                  <a:pt x="8272517" y="1028572"/>
                </a:lnTo>
                <a:lnTo>
                  <a:pt x="8272517" y="1022098"/>
                </a:lnTo>
                <a:lnTo>
                  <a:pt x="8266178" y="1017647"/>
                </a:lnTo>
                <a:close/>
                <a:moveTo>
                  <a:pt x="5753601" y="1013734"/>
                </a:moveTo>
                <a:lnTo>
                  <a:pt x="5751578" y="1015891"/>
                </a:lnTo>
                <a:lnTo>
                  <a:pt x="5753601" y="1018050"/>
                </a:lnTo>
                <a:lnTo>
                  <a:pt x="5755759" y="1015891"/>
                </a:lnTo>
                <a:lnTo>
                  <a:pt x="5755759" y="1013734"/>
                </a:lnTo>
                <a:close/>
                <a:moveTo>
                  <a:pt x="8155175" y="1013331"/>
                </a:moveTo>
                <a:lnTo>
                  <a:pt x="8155175" y="1017647"/>
                </a:lnTo>
                <a:lnTo>
                  <a:pt x="8157333" y="1019940"/>
                </a:lnTo>
                <a:lnTo>
                  <a:pt x="8159491" y="1019940"/>
                </a:lnTo>
                <a:lnTo>
                  <a:pt x="8159491" y="1018861"/>
                </a:lnTo>
                <a:lnTo>
                  <a:pt x="8158412" y="1013331"/>
                </a:lnTo>
                <a:close/>
                <a:moveTo>
                  <a:pt x="6270969" y="1012385"/>
                </a:moveTo>
                <a:lnTo>
                  <a:pt x="6270969" y="1015622"/>
                </a:lnTo>
                <a:lnTo>
                  <a:pt x="6274071" y="1014543"/>
                </a:lnTo>
                <a:lnTo>
                  <a:pt x="6274071" y="1012385"/>
                </a:lnTo>
                <a:close/>
                <a:moveTo>
                  <a:pt x="6128811" y="1012385"/>
                </a:moveTo>
                <a:cubicBezTo>
                  <a:pt x="6132407" y="1017151"/>
                  <a:pt x="6134206" y="1020702"/>
                  <a:pt x="6134206" y="1023040"/>
                </a:cubicBezTo>
                <a:lnTo>
                  <a:pt x="6135285" y="1023040"/>
                </a:lnTo>
                <a:lnTo>
                  <a:pt x="6135285" y="1021961"/>
                </a:lnTo>
                <a:lnTo>
                  <a:pt x="6130969" y="1012385"/>
                </a:lnTo>
                <a:close/>
                <a:moveTo>
                  <a:pt x="6171296" y="1011306"/>
                </a:moveTo>
                <a:cubicBezTo>
                  <a:pt x="6168239" y="1011306"/>
                  <a:pt x="6165047" y="1015532"/>
                  <a:pt x="6161720" y="1023985"/>
                </a:cubicBezTo>
                <a:lnTo>
                  <a:pt x="6166036" y="1036798"/>
                </a:lnTo>
                <a:lnTo>
                  <a:pt x="6166036" y="1048397"/>
                </a:lnTo>
                <a:lnTo>
                  <a:pt x="6160641" y="1074967"/>
                </a:lnTo>
                <a:cubicBezTo>
                  <a:pt x="6161900" y="1080632"/>
                  <a:pt x="6163699" y="1083464"/>
                  <a:pt x="6166036" y="1083464"/>
                </a:cubicBezTo>
                <a:lnTo>
                  <a:pt x="6173454" y="1082385"/>
                </a:lnTo>
                <a:lnTo>
                  <a:pt x="6179794" y="1084409"/>
                </a:lnTo>
                <a:lnTo>
                  <a:pt x="6179794" y="1082385"/>
                </a:lnTo>
                <a:lnTo>
                  <a:pt x="6180873" y="1072809"/>
                </a:lnTo>
                <a:lnTo>
                  <a:pt x="6177635" y="1067549"/>
                </a:lnTo>
                <a:lnTo>
                  <a:pt x="6177635" y="1065392"/>
                </a:lnTo>
                <a:cubicBezTo>
                  <a:pt x="6177635" y="1063233"/>
                  <a:pt x="6179029" y="1060042"/>
                  <a:pt x="6181817" y="1055815"/>
                </a:cubicBezTo>
                <a:cubicBezTo>
                  <a:pt x="6181817" y="1051410"/>
                  <a:pt x="6180423" y="1045430"/>
                  <a:pt x="6177635" y="1037877"/>
                </a:cubicBezTo>
                <a:cubicBezTo>
                  <a:pt x="6179794" y="1035179"/>
                  <a:pt x="6181187" y="1029874"/>
                  <a:pt x="6181817" y="1021961"/>
                </a:cubicBezTo>
                <a:lnTo>
                  <a:pt x="6173454" y="1012385"/>
                </a:lnTo>
                <a:lnTo>
                  <a:pt x="6172375" y="1011306"/>
                </a:lnTo>
                <a:close/>
                <a:moveTo>
                  <a:pt x="7756497" y="1009285"/>
                </a:moveTo>
                <a:lnTo>
                  <a:pt x="7755418" y="1010363"/>
                </a:lnTo>
                <a:lnTo>
                  <a:pt x="7755418" y="1012521"/>
                </a:lnTo>
                <a:cubicBezTo>
                  <a:pt x="7757936" y="1012521"/>
                  <a:pt x="7759375" y="1015803"/>
                  <a:pt x="7759734" y="1022367"/>
                </a:cubicBezTo>
                <a:lnTo>
                  <a:pt x="7762971" y="1022367"/>
                </a:lnTo>
                <a:lnTo>
                  <a:pt x="7765129" y="1020074"/>
                </a:lnTo>
                <a:lnTo>
                  <a:pt x="7765129" y="1016837"/>
                </a:lnTo>
                <a:close/>
                <a:moveTo>
                  <a:pt x="1725825" y="1007932"/>
                </a:moveTo>
                <a:lnTo>
                  <a:pt x="1723668" y="1010090"/>
                </a:lnTo>
                <a:lnTo>
                  <a:pt x="1723668" y="1013327"/>
                </a:lnTo>
                <a:lnTo>
                  <a:pt x="1730143" y="1013327"/>
                </a:lnTo>
                <a:lnTo>
                  <a:pt x="1730143" y="1011169"/>
                </a:lnTo>
                <a:lnTo>
                  <a:pt x="1731222" y="1011169"/>
                </a:lnTo>
                <a:lnTo>
                  <a:pt x="1730143" y="1007932"/>
                </a:lnTo>
                <a:close/>
                <a:moveTo>
                  <a:pt x="5165288" y="1007529"/>
                </a:moveTo>
                <a:lnTo>
                  <a:pt x="5157735" y="1008608"/>
                </a:lnTo>
                <a:lnTo>
                  <a:pt x="5155577" y="1008608"/>
                </a:lnTo>
                <a:lnTo>
                  <a:pt x="5155577" y="1022635"/>
                </a:lnTo>
                <a:lnTo>
                  <a:pt x="5156656" y="1027895"/>
                </a:lnTo>
                <a:lnTo>
                  <a:pt x="5162051" y="1026816"/>
                </a:lnTo>
                <a:lnTo>
                  <a:pt x="5162051" y="1019398"/>
                </a:lnTo>
                <a:lnTo>
                  <a:pt x="5165288" y="1015082"/>
                </a:lnTo>
                <a:close/>
                <a:moveTo>
                  <a:pt x="3155513" y="1007528"/>
                </a:moveTo>
                <a:lnTo>
                  <a:pt x="3147960" y="1008607"/>
                </a:lnTo>
                <a:lnTo>
                  <a:pt x="3145802" y="1008607"/>
                </a:lnTo>
                <a:lnTo>
                  <a:pt x="3145802" y="1022634"/>
                </a:lnTo>
                <a:lnTo>
                  <a:pt x="3146881" y="1027894"/>
                </a:lnTo>
                <a:lnTo>
                  <a:pt x="3152276" y="1026815"/>
                </a:lnTo>
                <a:lnTo>
                  <a:pt x="3152276" y="1019397"/>
                </a:lnTo>
                <a:lnTo>
                  <a:pt x="3155513" y="1015081"/>
                </a:lnTo>
                <a:close/>
                <a:moveTo>
                  <a:pt x="1145741" y="1007527"/>
                </a:moveTo>
                <a:lnTo>
                  <a:pt x="1138187" y="1008606"/>
                </a:lnTo>
                <a:lnTo>
                  <a:pt x="1136029" y="1008606"/>
                </a:lnTo>
                <a:lnTo>
                  <a:pt x="1136029" y="1022633"/>
                </a:lnTo>
                <a:lnTo>
                  <a:pt x="1137108" y="1027893"/>
                </a:lnTo>
                <a:lnTo>
                  <a:pt x="1142502" y="1026814"/>
                </a:lnTo>
                <a:lnTo>
                  <a:pt x="1142502" y="1019396"/>
                </a:lnTo>
                <a:lnTo>
                  <a:pt x="1145741" y="1015080"/>
                </a:lnTo>
                <a:close/>
                <a:moveTo>
                  <a:pt x="8270494" y="1005644"/>
                </a:moveTo>
                <a:lnTo>
                  <a:pt x="8270494" y="1007936"/>
                </a:lnTo>
                <a:lnTo>
                  <a:pt x="8271438" y="1007936"/>
                </a:lnTo>
                <a:lnTo>
                  <a:pt x="8271438" y="1005644"/>
                </a:lnTo>
                <a:close/>
                <a:moveTo>
                  <a:pt x="6285806" y="1003888"/>
                </a:moveTo>
                <a:cubicBezTo>
                  <a:pt x="6280141" y="1004788"/>
                  <a:pt x="6277308" y="1006226"/>
                  <a:pt x="6277308" y="1008204"/>
                </a:cubicBezTo>
                <a:lnTo>
                  <a:pt x="6277308" y="1009148"/>
                </a:lnTo>
                <a:lnTo>
                  <a:pt x="6278387" y="1009148"/>
                </a:lnTo>
                <a:cubicBezTo>
                  <a:pt x="6278387" y="1007260"/>
                  <a:pt x="6280860" y="1005866"/>
                  <a:pt x="6285806" y="1004967"/>
                </a:cubicBezTo>
                <a:close/>
                <a:moveTo>
                  <a:pt x="6127866" y="1003888"/>
                </a:moveTo>
                <a:lnTo>
                  <a:pt x="6127866" y="1004967"/>
                </a:lnTo>
                <a:lnTo>
                  <a:pt x="6128811" y="1008204"/>
                </a:lnTo>
                <a:lnTo>
                  <a:pt x="6129890" y="1008204"/>
                </a:lnTo>
                <a:lnTo>
                  <a:pt x="6129890" y="1003888"/>
                </a:lnTo>
                <a:close/>
                <a:moveTo>
                  <a:pt x="3582111" y="1003886"/>
                </a:moveTo>
                <a:lnTo>
                  <a:pt x="3579953" y="1007124"/>
                </a:lnTo>
                <a:lnTo>
                  <a:pt x="3579953" y="1008202"/>
                </a:lnTo>
                <a:lnTo>
                  <a:pt x="3582111" y="1010361"/>
                </a:lnTo>
                <a:lnTo>
                  <a:pt x="3590608" y="1010361"/>
                </a:lnTo>
                <a:cubicBezTo>
                  <a:pt x="3601937" y="1012159"/>
                  <a:pt x="3609850" y="1016115"/>
                  <a:pt x="3614346" y="1022229"/>
                </a:cubicBezTo>
                <a:lnTo>
                  <a:pt x="3620820" y="1024388"/>
                </a:lnTo>
                <a:lnTo>
                  <a:pt x="3621899" y="1024388"/>
                </a:lnTo>
                <a:cubicBezTo>
                  <a:pt x="3622258" y="1021510"/>
                  <a:pt x="3623337" y="1020072"/>
                  <a:pt x="3625136" y="1020072"/>
                </a:cubicBezTo>
                <a:cubicBezTo>
                  <a:pt x="3627833" y="1022229"/>
                  <a:pt x="3630351" y="1023309"/>
                  <a:pt x="3632689" y="1023309"/>
                </a:cubicBezTo>
                <a:lnTo>
                  <a:pt x="3634847" y="1023309"/>
                </a:lnTo>
                <a:lnTo>
                  <a:pt x="3639163" y="1020072"/>
                </a:lnTo>
                <a:lnTo>
                  <a:pt x="3644558" y="1020072"/>
                </a:lnTo>
                <a:lnTo>
                  <a:pt x="3652111" y="1022229"/>
                </a:lnTo>
                <a:lnTo>
                  <a:pt x="3659664" y="1018993"/>
                </a:lnTo>
                <a:cubicBezTo>
                  <a:pt x="3679086" y="1019712"/>
                  <a:pt x="3690235" y="1020791"/>
                  <a:pt x="3693113" y="1022229"/>
                </a:cubicBezTo>
                <a:cubicBezTo>
                  <a:pt x="3700936" y="1020431"/>
                  <a:pt x="3704847" y="1018993"/>
                  <a:pt x="3704847" y="1017914"/>
                </a:cubicBezTo>
                <a:cubicBezTo>
                  <a:pt x="3704847" y="1013058"/>
                  <a:pt x="3708444" y="1009821"/>
                  <a:pt x="3715637" y="1008202"/>
                </a:cubicBezTo>
                <a:lnTo>
                  <a:pt x="3718874" y="1009281"/>
                </a:lnTo>
                <a:lnTo>
                  <a:pt x="3722111" y="1008202"/>
                </a:lnTo>
                <a:lnTo>
                  <a:pt x="3722111" y="1007124"/>
                </a:lnTo>
                <a:lnTo>
                  <a:pt x="3717795" y="1004966"/>
                </a:lnTo>
                <a:lnTo>
                  <a:pt x="3704847" y="1008202"/>
                </a:lnTo>
                <a:lnTo>
                  <a:pt x="3692034" y="1008202"/>
                </a:lnTo>
                <a:lnTo>
                  <a:pt x="3687718" y="1007124"/>
                </a:lnTo>
                <a:lnTo>
                  <a:pt x="3683402" y="1008202"/>
                </a:lnTo>
                <a:lnTo>
                  <a:pt x="3674770" y="1008202"/>
                </a:lnTo>
                <a:lnTo>
                  <a:pt x="3673691" y="1007124"/>
                </a:lnTo>
                <a:lnTo>
                  <a:pt x="3672612" y="1008202"/>
                </a:lnTo>
                <a:lnTo>
                  <a:pt x="3663980" y="1008202"/>
                </a:lnTo>
                <a:cubicBezTo>
                  <a:pt x="3657146" y="1008202"/>
                  <a:pt x="3651391" y="1007124"/>
                  <a:pt x="3646716" y="1004966"/>
                </a:cubicBezTo>
                <a:lnTo>
                  <a:pt x="3637005" y="1008202"/>
                </a:lnTo>
                <a:lnTo>
                  <a:pt x="3631610" y="1004966"/>
                </a:lnTo>
                <a:cubicBezTo>
                  <a:pt x="3628193" y="1007124"/>
                  <a:pt x="3623517" y="1008202"/>
                  <a:pt x="3617583" y="1008202"/>
                </a:cubicBezTo>
                <a:lnTo>
                  <a:pt x="3612188" y="1008202"/>
                </a:lnTo>
                <a:cubicBezTo>
                  <a:pt x="3597261" y="1008202"/>
                  <a:pt x="3587236" y="1006764"/>
                  <a:pt x="3582111" y="1003886"/>
                </a:cubicBezTo>
                <a:close/>
                <a:moveTo>
                  <a:pt x="2689401" y="1001793"/>
                </a:moveTo>
                <a:lnTo>
                  <a:pt x="2688322" y="1002872"/>
                </a:lnTo>
                <a:lnTo>
                  <a:pt x="2688322" y="1004895"/>
                </a:lnTo>
                <a:lnTo>
                  <a:pt x="2694661" y="1004895"/>
                </a:lnTo>
                <a:lnTo>
                  <a:pt x="2698842" y="1008132"/>
                </a:lnTo>
                <a:lnTo>
                  <a:pt x="2701000" y="1005974"/>
                </a:lnTo>
                <a:cubicBezTo>
                  <a:pt x="2701000" y="1003906"/>
                  <a:pt x="2697132" y="1002513"/>
                  <a:pt x="2689401" y="1001793"/>
                </a:cubicBezTo>
                <a:close/>
                <a:moveTo>
                  <a:pt x="5719343" y="1000920"/>
                </a:moveTo>
                <a:lnTo>
                  <a:pt x="5710845" y="1003078"/>
                </a:lnTo>
                <a:lnTo>
                  <a:pt x="5709766" y="1001999"/>
                </a:lnTo>
                <a:lnTo>
                  <a:pt x="5704371" y="1003078"/>
                </a:lnTo>
                <a:lnTo>
                  <a:pt x="5696818" y="1003078"/>
                </a:lnTo>
                <a:lnTo>
                  <a:pt x="5680768" y="1005236"/>
                </a:lnTo>
                <a:lnTo>
                  <a:pt x="5671057" y="1004157"/>
                </a:lnTo>
                <a:lnTo>
                  <a:pt x="5665797" y="1011710"/>
                </a:lnTo>
                <a:cubicBezTo>
                  <a:pt x="5666516" y="1023849"/>
                  <a:pt x="5668270" y="1029919"/>
                  <a:pt x="5671057" y="1029919"/>
                </a:cubicBezTo>
                <a:lnTo>
                  <a:pt x="5678610" y="1029919"/>
                </a:lnTo>
                <a:lnTo>
                  <a:pt x="5687242" y="1032076"/>
                </a:lnTo>
                <a:cubicBezTo>
                  <a:pt x="5698841" y="1030278"/>
                  <a:pt x="5705630" y="1028480"/>
                  <a:pt x="5707608" y="1026682"/>
                </a:cubicBezTo>
                <a:lnTo>
                  <a:pt x="5713948" y="1026682"/>
                </a:lnTo>
                <a:lnTo>
                  <a:pt x="5726896" y="1029919"/>
                </a:lnTo>
                <a:lnTo>
                  <a:pt x="5732156" y="1029919"/>
                </a:lnTo>
                <a:cubicBezTo>
                  <a:pt x="5730088" y="1011305"/>
                  <a:pt x="5727975" y="1001999"/>
                  <a:pt x="5725817" y="1001999"/>
                </a:cubicBezTo>
                <a:lnTo>
                  <a:pt x="5721501" y="1000920"/>
                </a:lnTo>
                <a:close/>
                <a:moveTo>
                  <a:pt x="6759609" y="1000786"/>
                </a:moveTo>
                <a:lnTo>
                  <a:pt x="6759609" y="1001865"/>
                </a:lnTo>
                <a:lnTo>
                  <a:pt x="6762846" y="1001865"/>
                </a:lnTo>
                <a:lnTo>
                  <a:pt x="6762846" y="1000786"/>
                </a:lnTo>
                <a:close/>
                <a:moveTo>
                  <a:pt x="6744368" y="1000786"/>
                </a:moveTo>
                <a:cubicBezTo>
                  <a:pt x="6734118" y="1000786"/>
                  <a:pt x="6728993" y="1002270"/>
                  <a:pt x="6728993" y="1005237"/>
                </a:cubicBezTo>
                <a:cubicBezTo>
                  <a:pt x="6727014" y="1031224"/>
                  <a:pt x="6725216" y="1044217"/>
                  <a:pt x="6723598" y="1044217"/>
                </a:cubicBezTo>
                <a:lnTo>
                  <a:pt x="6722519" y="1044217"/>
                </a:lnTo>
                <a:lnTo>
                  <a:pt x="6718203" y="1040980"/>
                </a:lnTo>
                <a:lnTo>
                  <a:pt x="6715910" y="1040980"/>
                </a:lnTo>
                <a:lnTo>
                  <a:pt x="6713752" y="1043138"/>
                </a:lnTo>
                <a:lnTo>
                  <a:pt x="6713752" y="1046375"/>
                </a:lnTo>
                <a:lnTo>
                  <a:pt x="6727914" y="1050690"/>
                </a:lnTo>
                <a:lnTo>
                  <a:pt x="6738838" y="1052849"/>
                </a:lnTo>
                <a:lnTo>
                  <a:pt x="6743289" y="1052849"/>
                </a:lnTo>
                <a:cubicBezTo>
                  <a:pt x="6746886" y="1051050"/>
                  <a:pt x="6748684" y="1048173"/>
                  <a:pt x="6748684" y="1044217"/>
                </a:cubicBezTo>
                <a:cubicBezTo>
                  <a:pt x="6746526" y="1043497"/>
                  <a:pt x="6745447" y="1041339"/>
                  <a:pt x="6745447" y="1037743"/>
                </a:cubicBezTo>
                <a:lnTo>
                  <a:pt x="6748684" y="1024660"/>
                </a:lnTo>
                <a:lnTo>
                  <a:pt x="6747605" y="1018185"/>
                </a:lnTo>
                <a:lnTo>
                  <a:pt x="6748684" y="1013869"/>
                </a:lnTo>
                <a:lnTo>
                  <a:pt x="6744368" y="1009553"/>
                </a:lnTo>
                <a:close/>
                <a:moveTo>
                  <a:pt x="4085991" y="1000296"/>
                </a:moveTo>
                <a:lnTo>
                  <a:pt x="4082754" y="1001375"/>
                </a:lnTo>
                <a:lnTo>
                  <a:pt x="4084912" y="1018639"/>
                </a:lnTo>
                <a:lnTo>
                  <a:pt x="4083833" y="1024035"/>
                </a:lnTo>
                <a:lnTo>
                  <a:pt x="4084912" y="1027271"/>
                </a:lnTo>
                <a:lnTo>
                  <a:pt x="4076280" y="1042378"/>
                </a:lnTo>
                <a:cubicBezTo>
                  <a:pt x="4081136" y="1046604"/>
                  <a:pt x="4084732" y="1048717"/>
                  <a:pt x="4087070" y="1048717"/>
                </a:cubicBezTo>
                <a:cubicBezTo>
                  <a:pt x="4090847" y="1039635"/>
                  <a:pt x="4095163" y="1032127"/>
                  <a:pt x="4100019" y="1026192"/>
                </a:cubicBezTo>
                <a:lnTo>
                  <a:pt x="4101098" y="1026192"/>
                </a:lnTo>
                <a:cubicBezTo>
                  <a:pt x="4104514" y="1029609"/>
                  <a:pt x="4110584" y="1033565"/>
                  <a:pt x="4119306" y="1038062"/>
                </a:cubicBezTo>
                <a:cubicBezTo>
                  <a:pt x="4119306" y="1039500"/>
                  <a:pt x="4122183" y="1041613"/>
                  <a:pt x="4127938" y="1044401"/>
                </a:cubicBezTo>
                <a:lnTo>
                  <a:pt x="4136570" y="1054112"/>
                </a:lnTo>
                <a:lnTo>
                  <a:pt x="4140886" y="1041298"/>
                </a:lnTo>
                <a:cubicBezTo>
                  <a:pt x="4138728" y="1040579"/>
                  <a:pt x="4137649" y="1038421"/>
                  <a:pt x="4137649" y="1034825"/>
                </a:cubicBezTo>
                <a:lnTo>
                  <a:pt x="4137649" y="1017560"/>
                </a:lnTo>
                <a:lnTo>
                  <a:pt x="4140886" y="1013244"/>
                </a:lnTo>
                <a:lnTo>
                  <a:pt x="4136570" y="1008928"/>
                </a:lnTo>
                <a:lnTo>
                  <a:pt x="4135491" y="1008928"/>
                </a:lnTo>
                <a:lnTo>
                  <a:pt x="4129017" y="1014323"/>
                </a:lnTo>
                <a:lnTo>
                  <a:pt x="4108651" y="1013244"/>
                </a:lnTo>
                <a:lnTo>
                  <a:pt x="4100019" y="1013244"/>
                </a:lnTo>
                <a:lnTo>
                  <a:pt x="4093545" y="1016481"/>
                </a:lnTo>
                <a:lnTo>
                  <a:pt x="4087070" y="1008928"/>
                </a:lnTo>
                <a:lnTo>
                  <a:pt x="4087070" y="1007849"/>
                </a:lnTo>
                <a:lnTo>
                  <a:pt x="4089229" y="1001375"/>
                </a:lnTo>
                <a:close/>
                <a:moveTo>
                  <a:pt x="2077432" y="1000295"/>
                </a:moveTo>
                <a:lnTo>
                  <a:pt x="2076355" y="1001374"/>
                </a:lnTo>
                <a:lnTo>
                  <a:pt x="2076355" y="1002453"/>
                </a:lnTo>
                <a:lnTo>
                  <a:pt x="2083907" y="1009062"/>
                </a:lnTo>
                <a:lnTo>
                  <a:pt x="2084986" y="1009062"/>
                </a:lnTo>
                <a:lnTo>
                  <a:pt x="2084986" y="1005690"/>
                </a:lnTo>
                <a:cubicBezTo>
                  <a:pt x="2084625" y="1003892"/>
                  <a:pt x="2082108" y="1002094"/>
                  <a:pt x="2077432" y="1000295"/>
                </a:cubicBezTo>
                <a:close/>
                <a:moveTo>
                  <a:pt x="6755293" y="999707"/>
                </a:moveTo>
                <a:lnTo>
                  <a:pt x="6755293" y="1000786"/>
                </a:lnTo>
                <a:lnTo>
                  <a:pt x="6758530" y="1000786"/>
                </a:lnTo>
                <a:lnTo>
                  <a:pt x="6758530" y="999707"/>
                </a:lnTo>
                <a:close/>
                <a:moveTo>
                  <a:pt x="5273728" y="997818"/>
                </a:moveTo>
                <a:lnTo>
                  <a:pt x="5271570" y="999975"/>
                </a:lnTo>
                <a:lnTo>
                  <a:pt x="5271570" y="1002134"/>
                </a:lnTo>
                <a:lnTo>
                  <a:pt x="5274807" y="1002134"/>
                </a:lnTo>
                <a:lnTo>
                  <a:pt x="5275886" y="998897"/>
                </a:lnTo>
                <a:lnTo>
                  <a:pt x="5274807" y="997818"/>
                </a:lnTo>
                <a:close/>
                <a:moveTo>
                  <a:pt x="3263953" y="997817"/>
                </a:moveTo>
                <a:lnTo>
                  <a:pt x="3261795" y="999975"/>
                </a:lnTo>
                <a:lnTo>
                  <a:pt x="3261795" y="1002133"/>
                </a:lnTo>
                <a:lnTo>
                  <a:pt x="3265032" y="1002133"/>
                </a:lnTo>
                <a:lnTo>
                  <a:pt x="3266111" y="998896"/>
                </a:lnTo>
                <a:lnTo>
                  <a:pt x="3265032" y="997817"/>
                </a:lnTo>
                <a:close/>
                <a:moveTo>
                  <a:pt x="1254180" y="997816"/>
                </a:moveTo>
                <a:lnTo>
                  <a:pt x="1252023" y="999974"/>
                </a:lnTo>
                <a:lnTo>
                  <a:pt x="1252023" y="1002132"/>
                </a:lnTo>
                <a:lnTo>
                  <a:pt x="1255259" y="1002132"/>
                </a:lnTo>
                <a:lnTo>
                  <a:pt x="1256338" y="998895"/>
                </a:lnTo>
                <a:lnTo>
                  <a:pt x="1255259" y="997816"/>
                </a:lnTo>
                <a:close/>
                <a:moveTo>
                  <a:pt x="6747605" y="997549"/>
                </a:moveTo>
                <a:lnTo>
                  <a:pt x="6747605" y="998628"/>
                </a:lnTo>
                <a:lnTo>
                  <a:pt x="6753135" y="998628"/>
                </a:lnTo>
                <a:lnTo>
                  <a:pt x="6753135" y="997549"/>
                </a:lnTo>
                <a:close/>
                <a:moveTo>
                  <a:pt x="7684878" y="996875"/>
                </a:moveTo>
                <a:cubicBezTo>
                  <a:pt x="7684878" y="999034"/>
                  <a:pt x="7675482" y="1000832"/>
                  <a:pt x="7656689" y="1002271"/>
                </a:cubicBezTo>
                <a:cubicBezTo>
                  <a:pt x="7656689" y="1003709"/>
                  <a:pt x="7654891" y="1004429"/>
                  <a:pt x="7651294" y="1004429"/>
                </a:cubicBezTo>
                <a:lnTo>
                  <a:pt x="7650215" y="1004429"/>
                </a:lnTo>
                <a:cubicBezTo>
                  <a:pt x="7647158" y="1001551"/>
                  <a:pt x="7644281" y="1000113"/>
                  <a:pt x="7641583" y="1000113"/>
                </a:cubicBezTo>
                <a:lnTo>
                  <a:pt x="7631737" y="1000113"/>
                </a:lnTo>
                <a:lnTo>
                  <a:pt x="7631737" y="1011442"/>
                </a:lnTo>
                <a:cubicBezTo>
                  <a:pt x="7631737" y="1020164"/>
                  <a:pt x="7629939" y="1025964"/>
                  <a:pt x="7626342" y="1028841"/>
                </a:cubicBezTo>
                <a:cubicBezTo>
                  <a:pt x="7629939" y="1030820"/>
                  <a:pt x="7631737" y="1033697"/>
                  <a:pt x="7631737" y="1037474"/>
                </a:cubicBezTo>
                <a:lnTo>
                  <a:pt x="7637132" y="1037474"/>
                </a:lnTo>
                <a:lnTo>
                  <a:pt x="7659926" y="1040710"/>
                </a:lnTo>
                <a:lnTo>
                  <a:pt x="7669772" y="1039631"/>
                </a:lnTo>
                <a:lnTo>
                  <a:pt x="7697961" y="1039631"/>
                </a:lnTo>
                <a:lnTo>
                  <a:pt x="7710909" y="1036394"/>
                </a:lnTo>
                <a:lnTo>
                  <a:pt x="7713067" y="1036394"/>
                </a:lnTo>
                <a:lnTo>
                  <a:pt x="7720755" y="1038552"/>
                </a:lnTo>
                <a:lnTo>
                  <a:pt x="7729387" y="1036394"/>
                </a:lnTo>
                <a:lnTo>
                  <a:pt x="7735861" y="1038552"/>
                </a:lnTo>
                <a:lnTo>
                  <a:pt x="7738019" y="1036394"/>
                </a:lnTo>
                <a:lnTo>
                  <a:pt x="7738019" y="1033158"/>
                </a:lnTo>
                <a:lnTo>
                  <a:pt x="7735861" y="1029920"/>
                </a:lnTo>
                <a:lnTo>
                  <a:pt x="7736940" y="1021288"/>
                </a:lnTo>
                <a:lnTo>
                  <a:pt x="7734782" y="1016837"/>
                </a:lnTo>
                <a:lnTo>
                  <a:pt x="7735861" y="1009823"/>
                </a:lnTo>
                <a:cubicBezTo>
                  <a:pt x="7735861" y="1003350"/>
                  <a:pt x="7733703" y="1000113"/>
                  <a:pt x="7729387" y="1000113"/>
                </a:cubicBezTo>
                <a:lnTo>
                  <a:pt x="7717518" y="997955"/>
                </a:lnTo>
                <a:lnTo>
                  <a:pt x="7716439" y="997955"/>
                </a:lnTo>
                <a:cubicBezTo>
                  <a:pt x="7713652" y="1000113"/>
                  <a:pt x="7710370" y="1001192"/>
                  <a:pt x="7706593" y="1001192"/>
                </a:cubicBezTo>
                <a:lnTo>
                  <a:pt x="7696882" y="1001192"/>
                </a:lnTo>
                <a:close/>
                <a:moveTo>
                  <a:pt x="5111608" y="996739"/>
                </a:moveTo>
                <a:lnTo>
                  <a:pt x="5102976" y="1002134"/>
                </a:lnTo>
                <a:lnTo>
                  <a:pt x="5100818" y="1002134"/>
                </a:lnTo>
                <a:lnTo>
                  <a:pt x="5097581" y="999975"/>
                </a:lnTo>
                <a:lnTo>
                  <a:pt x="5087870" y="999975"/>
                </a:lnTo>
                <a:lnTo>
                  <a:pt x="5086791" y="1003213"/>
                </a:lnTo>
                <a:lnTo>
                  <a:pt x="5090028" y="1010766"/>
                </a:lnTo>
                <a:lnTo>
                  <a:pt x="5090028" y="1019398"/>
                </a:lnTo>
                <a:lnTo>
                  <a:pt x="5087870" y="1022635"/>
                </a:lnTo>
                <a:lnTo>
                  <a:pt x="5088949" y="1026816"/>
                </a:lnTo>
                <a:lnTo>
                  <a:pt x="5087870" y="1031132"/>
                </a:lnTo>
                <a:lnTo>
                  <a:pt x="5090028" y="1043001"/>
                </a:lnTo>
                <a:lnTo>
                  <a:pt x="5088949" y="1047317"/>
                </a:lnTo>
                <a:cubicBezTo>
                  <a:pt x="5088949" y="1056579"/>
                  <a:pt x="5090747" y="1061209"/>
                  <a:pt x="5094344" y="1061209"/>
                </a:cubicBezTo>
                <a:lnTo>
                  <a:pt x="5101897" y="1065525"/>
                </a:lnTo>
                <a:cubicBezTo>
                  <a:pt x="5107652" y="1065525"/>
                  <a:pt x="5110529" y="1063007"/>
                  <a:pt x="5110529" y="1057972"/>
                </a:cubicBezTo>
                <a:lnTo>
                  <a:pt x="5110529" y="1025737"/>
                </a:lnTo>
                <a:lnTo>
                  <a:pt x="5114710" y="1020477"/>
                </a:lnTo>
                <a:lnTo>
                  <a:pt x="5109450" y="1015082"/>
                </a:lnTo>
                <a:cubicBezTo>
                  <a:pt x="5109450" y="1006989"/>
                  <a:pt x="5111563" y="1002313"/>
                  <a:pt x="5115789" y="1001055"/>
                </a:cubicBezTo>
                <a:cubicBezTo>
                  <a:pt x="5115070" y="998177"/>
                  <a:pt x="5113676" y="996739"/>
                  <a:pt x="5111608" y="996739"/>
                </a:cubicBezTo>
                <a:close/>
                <a:moveTo>
                  <a:pt x="3101833" y="996738"/>
                </a:moveTo>
                <a:lnTo>
                  <a:pt x="3093201" y="1002133"/>
                </a:lnTo>
                <a:lnTo>
                  <a:pt x="3091043" y="1002133"/>
                </a:lnTo>
                <a:lnTo>
                  <a:pt x="3087806" y="999975"/>
                </a:lnTo>
                <a:lnTo>
                  <a:pt x="3078095" y="999975"/>
                </a:lnTo>
                <a:lnTo>
                  <a:pt x="3077016" y="1003212"/>
                </a:lnTo>
                <a:lnTo>
                  <a:pt x="3080253" y="1010765"/>
                </a:lnTo>
                <a:lnTo>
                  <a:pt x="3080253" y="1019397"/>
                </a:lnTo>
                <a:lnTo>
                  <a:pt x="3078095" y="1022634"/>
                </a:lnTo>
                <a:lnTo>
                  <a:pt x="3079174" y="1026815"/>
                </a:lnTo>
                <a:lnTo>
                  <a:pt x="3078095" y="1031131"/>
                </a:lnTo>
                <a:lnTo>
                  <a:pt x="3080253" y="1043001"/>
                </a:lnTo>
                <a:lnTo>
                  <a:pt x="3079174" y="1047316"/>
                </a:lnTo>
                <a:cubicBezTo>
                  <a:pt x="3079174" y="1056578"/>
                  <a:pt x="3080972" y="1061208"/>
                  <a:pt x="3084569" y="1061208"/>
                </a:cubicBezTo>
                <a:lnTo>
                  <a:pt x="3092122" y="1065525"/>
                </a:lnTo>
                <a:cubicBezTo>
                  <a:pt x="3097876" y="1065525"/>
                  <a:pt x="3100754" y="1063007"/>
                  <a:pt x="3100754" y="1057971"/>
                </a:cubicBezTo>
                <a:lnTo>
                  <a:pt x="3100754" y="1025736"/>
                </a:lnTo>
                <a:lnTo>
                  <a:pt x="3104935" y="1020476"/>
                </a:lnTo>
                <a:lnTo>
                  <a:pt x="3099675" y="1015081"/>
                </a:lnTo>
                <a:cubicBezTo>
                  <a:pt x="3099675" y="1006988"/>
                  <a:pt x="3101788" y="1002313"/>
                  <a:pt x="3106014" y="1001054"/>
                </a:cubicBezTo>
                <a:cubicBezTo>
                  <a:pt x="3105294" y="998177"/>
                  <a:pt x="3103901" y="996738"/>
                  <a:pt x="3101833" y="996738"/>
                </a:cubicBezTo>
                <a:close/>
                <a:moveTo>
                  <a:pt x="1092061" y="996737"/>
                </a:moveTo>
                <a:lnTo>
                  <a:pt x="1083427" y="1002132"/>
                </a:lnTo>
                <a:lnTo>
                  <a:pt x="1081270" y="1002132"/>
                </a:lnTo>
                <a:lnTo>
                  <a:pt x="1078033" y="999974"/>
                </a:lnTo>
                <a:lnTo>
                  <a:pt x="1068322" y="999974"/>
                </a:lnTo>
                <a:lnTo>
                  <a:pt x="1067244" y="1003211"/>
                </a:lnTo>
                <a:lnTo>
                  <a:pt x="1070481" y="1010764"/>
                </a:lnTo>
                <a:lnTo>
                  <a:pt x="1070481" y="1019396"/>
                </a:lnTo>
                <a:lnTo>
                  <a:pt x="1068322" y="1022633"/>
                </a:lnTo>
                <a:lnTo>
                  <a:pt x="1069401" y="1026814"/>
                </a:lnTo>
                <a:lnTo>
                  <a:pt x="1068322" y="1031130"/>
                </a:lnTo>
                <a:lnTo>
                  <a:pt x="1070481" y="1042999"/>
                </a:lnTo>
                <a:lnTo>
                  <a:pt x="1069401" y="1047315"/>
                </a:lnTo>
                <a:cubicBezTo>
                  <a:pt x="1069401" y="1056577"/>
                  <a:pt x="1071199" y="1061208"/>
                  <a:pt x="1074797" y="1061208"/>
                </a:cubicBezTo>
                <a:lnTo>
                  <a:pt x="1082349" y="1065524"/>
                </a:lnTo>
                <a:cubicBezTo>
                  <a:pt x="1088104" y="1065524"/>
                  <a:pt x="1090982" y="1063006"/>
                  <a:pt x="1090982" y="1057971"/>
                </a:cubicBezTo>
                <a:lnTo>
                  <a:pt x="1090982" y="1025735"/>
                </a:lnTo>
                <a:lnTo>
                  <a:pt x="1095161" y="1020475"/>
                </a:lnTo>
                <a:lnTo>
                  <a:pt x="1089903" y="1015080"/>
                </a:lnTo>
                <a:cubicBezTo>
                  <a:pt x="1089903" y="1006987"/>
                  <a:pt x="1092015" y="1002312"/>
                  <a:pt x="1096242" y="1001053"/>
                </a:cubicBezTo>
                <a:cubicBezTo>
                  <a:pt x="1095521" y="998176"/>
                  <a:pt x="1094128" y="996737"/>
                  <a:pt x="1092061" y="996737"/>
                </a:cubicBezTo>
                <a:close/>
                <a:moveTo>
                  <a:pt x="2244677" y="995845"/>
                </a:moveTo>
                <a:lnTo>
                  <a:pt x="2241443" y="999216"/>
                </a:lnTo>
                <a:lnTo>
                  <a:pt x="2247915" y="1010141"/>
                </a:lnTo>
                <a:lnTo>
                  <a:pt x="2252232" y="1010141"/>
                </a:lnTo>
                <a:lnTo>
                  <a:pt x="2253311" y="1006769"/>
                </a:lnTo>
                <a:cubicBezTo>
                  <a:pt x="2251153" y="999666"/>
                  <a:pt x="2248995" y="996024"/>
                  <a:pt x="2246837" y="995845"/>
                </a:cubicBezTo>
                <a:close/>
                <a:moveTo>
                  <a:pt x="6134206" y="995390"/>
                </a:moveTo>
                <a:lnTo>
                  <a:pt x="6132048" y="997548"/>
                </a:lnTo>
                <a:lnTo>
                  <a:pt x="6132048" y="999707"/>
                </a:lnTo>
                <a:lnTo>
                  <a:pt x="6135285" y="999707"/>
                </a:lnTo>
                <a:lnTo>
                  <a:pt x="6137308" y="997548"/>
                </a:lnTo>
                <a:lnTo>
                  <a:pt x="6135285" y="995390"/>
                </a:lnTo>
                <a:close/>
                <a:moveTo>
                  <a:pt x="219172" y="993248"/>
                </a:moveTo>
                <a:lnTo>
                  <a:pt x="219172" y="994327"/>
                </a:lnTo>
                <a:lnTo>
                  <a:pt x="222409" y="994327"/>
                </a:lnTo>
                <a:lnTo>
                  <a:pt x="222409" y="993248"/>
                </a:lnTo>
                <a:close/>
                <a:moveTo>
                  <a:pt x="161985" y="993248"/>
                </a:moveTo>
                <a:lnTo>
                  <a:pt x="160906" y="994327"/>
                </a:lnTo>
                <a:lnTo>
                  <a:pt x="160906" y="996485"/>
                </a:lnTo>
                <a:lnTo>
                  <a:pt x="161985" y="996485"/>
                </a:lnTo>
                <a:lnTo>
                  <a:pt x="164143" y="994327"/>
                </a:lnTo>
                <a:lnTo>
                  <a:pt x="164143" y="993248"/>
                </a:lnTo>
                <a:close/>
                <a:moveTo>
                  <a:pt x="109114" y="993248"/>
                </a:moveTo>
                <a:lnTo>
                  <a:pt x="109114" y="995406"/>
                </a:lnTo>
                <a:lnTo>
                  <a:pt x="111272" y="993248"/>
                </a:lnTo>
                <a:close/>
                <a:moveTo>
                  <a:pt x="38979" y="993248"/>
                </a:moveTo>
                <a:lnTo>
                  <a:pt x="38979" y="997564"/>
                </a:lnTo>
                <a:lnTo>
                  <a:pt x="42216" y="996485"/>
                </a:lnTo>
                <a:lnTo>
                  <a:pt x="42216" y="995406"/>
                </a:lnTo>
                <a:lnTo>
                  <a:pt x="40058" y="993248"/>
                </a:lnTo>
                <a:close/>
                <a:moveTo>
                  <a:pt x="30347" y="993248"/>
                </a:moveTo>
                <a:lnTo>
                  <a:pt x="30347" y="994327"/>
                </a:lnTo>
                <a:lnTo>
                  <a:pt x="32505" y="994327"/>
                </a:lnTo>
                <a:lnTo>
                  <a:pt x="32505" y="993248"/>
                </a:lnTo>
                <a:close/>
                <a:moveTo>
                  <a:pt x="5642194" y="991344"/>
                </a:moveTo>
                <a:lnTo>
                  <a:pt x="5642194" y="993368"/>
                </a:lnTo>
                <a:lnTo>
                  <a:pt x="5645431" y="996604"/>
                </a:lnTo>
                <a:lnTo>
                  <a:pt x="5647589" y="994446"/>
                </a:lnTo>
                <a:lnTo>
                  <a:pt x="5643273" y="991344"/>
                </a:lnTo>
                <a:close/>
                <a:moveTo>
                  <a:pt x="2219861" y="989370"/>
                </a:moveTo>
                <a:lnTo>
                  <a:pt x="2219861" y="992607"/>
                </a:lnTo>
                <a:lnTo>
                  <a:pt x="2220941" y="992607"/>
                </a:lnTo>
                <a:lnTo>
                  <a:pt x="2223098" y="990450"/>
                </a:lnTo>
                <a:lnTo>
                  <a:pt x="2223098" y="989370"/>
                </a:lnTo>
                <a:close/>
                <a:moveTo>
                  <a:pt x="6709436" y="988917"/>
                </a:moveTo>
                <a:lnTo>
                  <a:pt x="6709436" y="991075"/>
                </a:lnTo>
                <a:lnTo>
                  <a:pt x="6710515" y="991075"/>
                </a:lnTo>
                <a:lnTo>
                  <a:pt x="6710515" y="988917"/>
                </a:lnTo>
                <a:close/>
                <a:moveTo>
                  <a:pt x="6283648" y="987973"/>
                </a:moveTo>
                <a:lnTo>
                  <a:pt x="6283648" y="989052"/>
                </a:lnTo>
                <a:lnTo>
                  <a:pt x="6285806" y="989052"/>
                </a:lnTo>
                <a:lnTo>
                  <a:pt x="6285806" y="987973"/>
                </a:lnTo>
                <a:close/>
                <a:moveTo>
                  <a:pt x="2080671" y="987212"/>
                </a:moveTo>
                <a:lnTo>
                  <a:pt x="2080671" y="991528"/>
                </a:lnTo>
                <a:lnTo>
                  <a:pt x="2082828" y="991528"/>
                </a:lnTo>
                <a:lnTo>
                  <a:pt x="2082828" y="987212"/>
                </a:lnTo>
                <a:close/>
                <a:moveTo>
                  <a:pt x="6121392" y="983792"/>
                </a:moveTo>
                <a:lnTo>
                  <a:pt x="6122471" y="983792"/>
                </a:lnTo>
                <a:lnTo>
                  <a:pt x="6136364" y="991210"/>
                </a:lnTo>
                <a:cubicBezTo>
                  <a:pt x="6143917" y="992288"/>
                  <a:pt x="6150616" y="995481"/>
                  <a:pt x="6156460" y="1000786"/>
                </a:cubicBezTo>
                <a:lnTo>
                  <a:pt x="6175477" y="1004967"/>
                </a:lnTo>
                <a:lnTo>
                  <a:pt x="6179794" y="1004967"/>
                </a:lnTo>
                <a:cubicBezTo>
                  <a:pt x="6190404" y="996515"/>
                  <a:pt x="6197103" y="992288"/>
                  <a:pt x="6199890" y="992288"/>
                </a:cubicBezTo>
                <a:lnTo>
                  <a:pt x="6204206" y="992288"/>
                </a:lnTo>
                <a:cubicBezTo>
                  <a:pt x="6206814" y="992288"/>
                  <a:pt x="6214232" y="996515"/>
                  <a:pt x="6226460" y="1004967"/>
                </a:cubicBezTo>
                <a:lnTo>
                  <a:pt x="6230642" y="1003888"/>
                </a:lnTo>
                <a:lnTo>
                  <a:pt x="6232800" y="1007125"/>
                </a:lnTo>
                <a:lnTo>
                  <a:pt x="6232800" y="1013464"/>
                </a:lnTo>
                <a:lnTo>
                  <a:pt x="6224302" y="1021961"/>
                </a:lnTo>
                <a:lnTo>
                  <a:pt x="6225381" y="1023040"/>
                </a:lnTo>
                <a:lnTo>
                  <a:pt x="6224302" y="1033561"/>
                </a:lnTo>
                <a:lnTo>
                  <a:pt x="6224302" y="1040979"/>
                </a:lnTo>
                <a:lnTo>
                  <a:pt x="6225381" y="1063233"/>
                </a:lnTo>
                <a:lnTo>
                  <a:pt x="6221065" y="1072809"/>
                </a:lnTo>
                <a:lnTo>
                  <a:pt x="6223223" y="1076047"/>
                </a:lnTo>
                <a:lnTo>
                  <a:pt x="6221065" y="1086567"/>
                </a:lnTo>
                <a:cubicBezTo>
                  <a:pt x="6224662" y="1092591"/>
                  <a:pt x="6226460" y="1096817"/>
                  <a:pt x="6226460" y="1099245"/>
                </a:cubicBezTo>
                <a:cubicBezTo>
                  <a:pt x="6226460" y="1105809"/>
                  <a:pt x="6221830" y="1109720"/>
                  <a:pt x="6212568" y="1110979"/>
                </a:cubicBezTo>
                <a:lnTo>
                  <a:pt x="6208387" y="1109900"/>
                </a:lnTo>
                <a:lnTo>
                  <a:pt x="6200969" y="1115160"/>
                </a:lnTo>
                <a:cubicBezTo>
                  <a:pt x="6188201" y="1115160"/>
                  <a:pt x="6181817" y="1112688"/>
                  <a:pt x="6181817" y="1107742"/>
                </a:cubicBezTo>
                <a:lnTo>
                  <a:pt x="6182896" y="1100324"/>
                </a:lnTo>
                <a:lnTo>
                  <a:pt x="6180873" y="1093985"/>
                </a:lnTo>
                <a:lnTo>
                  <a:pt x="6164957" y="1092906"/>
                </a:lnTo>
                <a:lnTo>
                  <a:pt x="6162799" y="1095064"/>
                </a:lnTo>
                <a:lnTo>
                  <a:pt x="6164957" y="1112058"/>
                </a:lnTo>
                <a:lnTo>
                  <a:pt x="6161720" y="1114216"/>
                </a:lnTo>
                <a:lnTo>
                  <a:pt x="6152144" y="1110979"/>
                </a:lnTo>
                <a:lnTo>
                  <a:pt x="6147963" y="1110979"/>
                </a:lnTo>
                <a:lnTo>
                  <a:pt x="6125708" y="1119476"/>
                </a:lnTo>
                <a:cubicBezTo>
                  <a:pt x="6124989" y="1113991"/>
                  <a:pt x="6123236" y="1108327"/>
                  <a:pt x="6120448" y="1102482"/>
                </a:cubicBezTo>
                <a:lnTo>
                  <a:pt x="6124629" y="1093985"/>
                </a:lnTo>
                <a:lnTo>
                  <a:pt x="6124629" y="1083464"/>
                </a:lnTo>
                <a:cubicBezTo>
                  <a:pt x="6124629" y="1080047"/>
                  <a:pt x="6123550" y="1077575"/>
                  <a:pt x="6121392" y="1076047"/>
                </a:cubicBezTo>
                <a:lnTo>
                  <a:pt x="6121392" y="1073888"/>
                </a:lnTo>
                <a:lnTo>
                  <a:pt x="6122471" y="1073888"/>
                </a:lnTo>
                <a:lnTo>
                  <a:pt x="6121392" y="1061210"/>
                </a:lnTo>
                <a:lnTo>
                  <a:pt x="6121392" y="1055815"/>
                </a:lnTo>
                <a:lnTo>
                  <a:pt x="6122471" y="1050555"/>
                </a:lnTo>
                <a:lnTo>
                  <a:pt x="6121392" y="1044216"/>
                </a:lnTo>
                <a:lnTo>
                  <a:pt x="6121392" y="1031403"/>
                </a:lnTo>
                <a:lnTo>
                  <a:pt x="6120448" y="1021961"/>
                </a:lnTo>
                <a:lnTo>
                  <a:pt x="6122471" y="1017645"/>
                </a:lnTo>
                <a:lnTo>
                  <a:pt x="6120448" y="1007125"/>
                </a:lnTo>
                <a:lnTo>
                  <a:pt x="6121392" y="1002809"/>
                </a:lnTo>
                <a:lnTo>
                  <a:pt x="6119369" y="997548"/>
                </a:lnTo>
                <a:lnTo>
                  <a:pt x="6121392" y="993233"/>
                </a:lnTo>
                <a:lnTo>
                  <a:pt x="6120448" y="984870"/>
                </a:lnTo>
                <a:close/>
                <a:moveTo>
                  <a:pt x="74586" y="983537"/>
                </a:moveTo>
                <a:lnTo>
                  <a:pt x="74586" y="984616"/>
                </a:lnTo>
                <a:lnTo>
                  <a:pt x="76744" y="984616"/>
                </a:lnTo>
                <a:lnTo>
                  <a:pt x="76744" y="983537"/>
                </a:lnTo>
                <a:close/>
                <a:moveTo>
                  <a:pt x="6265574" y="982712"/>
                </a:moveTo>
                <a:lnTo>
                  <a:pt x="6264630" y="983792"/>
                </a:lnTo>
                <a:lnTo>
                  <a:pt x="6264630" y="987973"/>
                </a:lnTo>
                <a:lnTo>
                  <a:pt x="6266653" y="990131"/>
                </a:lnTo>
                <a:lnTo>
                  <a:pt x="6267732" y="990131"/>
                </a:lnTo>
                <a:lnTo>
                  <a:pt x="6269890" y="987973"/>
                </a:lnTo>
                <a:lnTo>
                  <a:pt x="6269890" y="983792"/>
                </a:lnTo>
                <a:close/>
                <a:moveTo>
                  <a:pt x="6097115" y="982712"/>
                </a:moveTo>
                <a:lnTo>
                  <a:pt x="6097115" y="983792"/>
                </a:lnTo>
                <a:lnTo>
                  <a:pt x="6098194" y="986893"/>
                </a:lnTo>
                <a:lnTo>
                  <a:pt x="6099138" y="986893"/>
                </a:lnTo>
                <a:lnTo>
                  <a:pt x="6099138" y="985814"/>
                </a:lnTo>
                <a:lnTo>
                  <a:pt x="6098194" y="982712"/>
                </a:lnTo>
                <a:close/>
                <a:moveTo>
                  <a:pt x="5601461" y="982712"/>
                </a:moveTo>
                <a:lnTo>
                  <a:pt x="5601461" y="985949"/>
                </a:lnTo>
                <a:lnTo>
                  <a:pt x="5602540" y="985949"/>
                </a:lnTo>
                <a:lnTo>
                  <a:pt x="5602540" y="982712"/>
                </a:lnTo>
                <a:close/>
                <a:moveTo>
                  <a:pt x="210540" y="982458"/>
                </a:moveTo>
                <a:lnTo>
                  <a:pt x="210540" y="984616"/>
                </a:lnTo>
                <a:lnTo>
                  <a:pt x="211619" y="984616"/>
                </a:lnTo>
                <a:lnTo>
                  <a:pt x="211619" y="982458"/>
                </a:lnTo>
                <a:close/>
                <a:moveTo>
                  <a:pt x="3735059" y="981227"/>
                </a:moveTo>
                <a:cubicBezTo>
                  <a:pt x="3718515" y="988061"/>
                  <a:pt x="3710242" y="993096"/>
                  <a:pt x="3710242" y="996333"/>
                </a:cubicBezTo>
                <a:lnTo>
                  <a:pt x="3712400" y="996333"/>
                </a:lnTo>
                <a:lnTo>
                  <a:pt x="3718874" y="995254"/>
                </a:lnTo>
                <a:lnTo>
                  <a:pt x="3729664" y="996333"/>
                </a:lnTo>
                <a:cubicBezTo>
                  <a:pt x="3733980" y="990759"/>
                  <a:pt x="3736138" y="986802"/>
                  <a:pt x="3736138" y="984464"/>
                </a:cubicBezTo>
                <a:lnTo>
                  <a:pt x="3736138" y="981227"/>
                </a:lnTo>
                <a:close/>
                <a:moveTo>
                  <a:pt x="6610032" y="980285"/>
                </a:moveTo>
                <a:lnTo>
                  <a:pt x="6611111" y="981364"/>
                </a:lnTo>
                <a:lnTo>
                  <a:pt x="6611111" y="982443"/>
                </a:lnTo>
                <a:lnTo>
                  <a:pt x="6607874" y="982443"/>
                </a:lnTo>
                <a:close/>
                <a:moveTo>
                  <a:pt x="7759734" y="980016"/>
                </a:moveTo>
                <a:lnTo>
                  <a:pt x="7757576" y="982174"/>
                </a:lnTo>
                <a:lnTo>
                  <a:pt x="7758655" y="983253"/>
                </a:lnTo>
                <a:lnTo>
                  <a:pt x="7760813" y="983253"/>
                </a:lnTo>
                <a:lnTo>
                  <a:pt x="7760813" y="980016"/>
                </a:lnTo>
                <a:close/>
                <a:moveTo>
                  <a:pt x="7606785" y="980016"/>
                </a:moveTo>
                <a:lnTo>
                  <a:pt x="7606785" y="982174"/>
                </a:lnTo>
                <a:lnTo>
                  <a:pt x="7610022" y="982174"/>
                </a:lnTo>
                <a:lnTo>
                  <a:pt x="7607864" y="980016"/>
                </a:lnTo>
                <a:close/>
                <a:moveTo>
                  <a:pt x="6265574" y="976374"/>
                </a:moveTo>
                <a:lnTo>
                  <a:pt x="6265574" y="977452"/>
                </a:lnTo>
                <a:lnTo>
                  <a:pt x="6267732" y="977452"/>
                </a:lnTo>
                <a:lnTo>
                  <a:pt x="6267732" y="976374"/>
                </a:lnTo>
                <a:close/>
                <a:moveTo>
                  <a:pt x="8117410" y="975161"/>
                </a:moveTo>
                <a:lnTo>
                  <a:pt x="8117410" y="976240"/>
                </a:lnTo>
                <a:lnTo>
                  <a:pt x="8120647" y="977319"/>
                </a:lnTo>
                <a:lnTo>
                  <a:pt x="8120647" y="975161"/>
                </a:lnTo>
                <a:close/>
                <a:moveTo>
                  <a:pt x="4233410" y="974535"/>
                </a:moveTo>
                <a:lnTo>
                  <a:pt x="4233410" y="975614"/>
                </a:lnTo>
                <a:lnTo>
                  <a:pt x="4243121" y="977772"/>
                </a:lnTo>
                <a:lnTo>
                  <a:pt x="4246358" y="977772"/>
                </a:lnTo>
                <a:lnTo>
                  <a:pt x="4246358" y="976693"/>
                </a:lnTo>
                <a:lnTo>
                  <a:pt x="4235568" y="974535"/>
                </a:lnTo>
                <a:close/>
                <a:moveTo>
                  <a:pt x="5567203" y="974080"/>
                </a:moveTo>
                <a:lnTo>
                  <a:pt x="5567203" y="977317"/>
                </a:lnTo>
                <a:lnTo>
                  <a:pt x="5568147" y="977317"/>
                </a:lnTo>
                <a:lnTo>
                  <a:pt x="5568147" y="974080"/>
                </a:lnTo>
                <a:close/>
                <a:moveTo>
                  <a:pt x="6275150" y="972058"/>
                </a:moveTo>
                <a:lnTo>
                  <a:pt x="6269890" y="973137"/>
                </a:lnTo>
                <a:lnTo>
                  <a:pt x="6269890" y="975294"/>
                </a:lnTo>
                <a:lnTo>
                  <a:pt x="6272992" y="975294"/>
                </a:lnTo>
                <a:lnTo>
                  <a:pt x="6275150" y="973137"/>
                </a:lnTo>
                <a:close/>
                <a:moveTo>
                  <a:pt x="7276843" y="970956"/>
                </a:moveTo>
                <a:lnTo>
                  <a:pt x="7276843" y="973114"/>
                </a:lnTo>
                <a:lnTo>
                  <a:pt x="7279001" y="975272"/>
                </a:lnTo>
                <a:lnTo>
                  <a:pt x="7280080" y="974193"/>
                </a:lnTo>
                <a:lnTo>
                  <a:pt x="7280080" y="973114"/>
                </a:lnTo>
                <a:lnTo>
                  <a:pt x="7277922" y="970956"/>
                </a:lnTo>
                <a:close/>
                <a:moveTo>
                  <a:pt x="5711790" y="969899"/>
                </a:moveTo>
                <a:lnTo>
                  <a:pt x="5712869" y="970978"/>
                </a:lnTo>
                <a:lnTo>
                  <a:pt x="5712869" y="975159"/>
                </a:lnTo>
                <a:lnTo>
                  <a:pt x="5707608" y="975159"/>
                </a:lnTo>
                <a:cubicBezTo>
                  <a:pt x="5701854" y="975159"/>
                  <a:pt x="5694346" y="976598"/>
                  <a:pt x="5685084" y="979475"/>
                </a:cubicBezTo>
                <a:lnTo>
                  <a:pt x="5678610" y="979475"/>
                </a:lnTo>
                <a:lnTo>
                  <a:pt x="5673215" y="976238"/>
                </a:lnTo>
                <a:lnTo>
                  <a:pt x="5672136" y="976238"/>
                </a:lnTo>
                <a:lnTo>
                  <a:pt x="5672136" y="977317"/>
                </a:lnTo>
                <a:cubicBezTo>
                  <a:pt x="5674294" y="977317"/>
                  <a:pt x="5675373" y="978036"/>
                  <a:pt x="5675373" y="979475"/>
                </a:cubicBezTo>
                <a:cubicBezTo>
                  <a:pt x="5674474" y="983072"/>
                  <a:pt x="5672001" y="984870"/>
                  <a:pt x="5667955" y="984870"/>
                </a:cubicBezTo>
                <a:lnTo>
                  <a:pt x="5667955" y="985949"/>
                </a:lnTo>
                <a:cubicBezTo>
                  <a:pt x="5670743" y="985949"/>
                  <a:pt x="5672136" y="986669"/>
                  <a:pt x="5672136" y="988107"/>
                </a:cubicBezTo>
                <a:lnTo>
                  <a:pt x="5672136" y="989186"/>
                </a:lnTo>
                <a:lnTo>
                  <a:pt x="5671057" y="990265"/>
                </a:lnTo>
                <a:lnTo>
                  <a:pt x="5671057" y="991344"/>
                </a:lnTo>
                <a:lnTo>
                  <a:pt x="5676452" y="994446"/>
                </a:lnTo>
                <a:lnTo>
                  <a:pt x="5681847" y="992424"/>
                </a:lnTo>
                <a:lnTo>
                  <a:pt x="5684005" y="995525"/>
                </a:lnTo>
                <a:lnTo>
                  <a:pt x="5685084" y="994446"/>
                </a:lnTo>
                <a:lnTo>
                  <a:pt x="5690479" y="995525"/>
                </a:lnTo>
                <a:lnTo>
                  <a:pt x="5703292" y="995525"/>
                </a:lnTo>
                <a:lnTo>
                  <a:pt x="5715027" y="996604"/>
                </a:lnTo>
                <a:lnTo>
                  <a:pt x="5720422" y="995525"/>
                </a:lnTo>
                <a:lnTo>
                  <a:pt x="5725817" y="998762"/>
                </a:lnTo>
                <a:lnTo>
                  <a:pt x="5726896" y="998762"/>
                </a:lnTo>
                <a:lnTo>
                  <a:pt x="5731212" y="995525"/>
                </a:lnTo>
                <a:lnTo>
                  <a:pt x="5730133" y="994446"/>
                </a:lnTo>
                <a:lnTo>
                  <a:pt x="5730133" y="993368"/>
                </a:lnTo>
                <a:cubicBezTo>
                  <a:pt x="5730133" y="989860"/>
                  <a:pt x="5730807" y="988107"/>
                  <a:pt x="5732156" y="988107"/>
                </a:cubicBezTo>
                <a:lnTo>
                  <a:pt x="5725817" y="976238"/>
                </a:lnTo>
                <a:lnTo>
                  <a:pt x="5724738" y="977317"/>
                </a:lnTo>
                <a:lnTo>
                  <a:pt x="5722580" y="977317"/>
                </a:lnTo>
                <a:cubicBezTo>
                  <a:pt x="5719343" y="977317"/>
                  <a:pt x="5715746" y="974844"/>
                  <a:pt x="5711790" y="969899"/>
                </a:cubicBezTo>
                <a:close/>
                <a:moveTo>
                  <a:pt x="2706261" y="969153"/>
                </a:moveTo>
                <a:lnTo>
                  <a:pt x="2704102" y="971177"/>
                </a:lnTo>
                <a:lnTo>
                  <a:pt x="2704102" y="972256"/>
                </a:lnTo>
                <a:lnTo>
                  <a:pt x="2706261" y="970232"/>
                </a:lnTo>
                <a:close/>
                <a:moveTo>
                  <a:pt x="5592829" y="968820"/>
                </a:moveTo>
                <a:cubicBezTo>
                  <a:pt x="5588064" y="968820"/>
                  <a:pt x="5584872" y="973451"/>
                  <a:pt x="5583253" y="982712"/>
                </a:cubicBezTo>
                <a:lnTo>
                  <a:pt x="5590671" y="1000920"/>
                </a:lnTo>
                <a:lnTo>
                  <a:pt x="5593908" y="1000920"/>
                </a:lnTo>
                <a:lnTo>
                  <a:pt x="5596066" y="994446"/>
                </a:lnTo>
                <a:cubicBezTo>
                  <a:pt x="5592290" y="994446"/>
                  <a:pt x="5590132" y="993412"/>
                  <a:pt x="5589592" y="991344"/>
                </a:cubicBezTo>
                <a:lnTo>
                  <a:pt x="5593908" y="987028"/>
                </a:lnTo>
                <a:lnTo>
                  <a:pt x="5591750" y="980554"/>
                </a:lnTo>
                <a:lnTo>
                  <a:pt x="5591750" y="977317"/>
                </a:lnTo>
                <a:lnTo>
                  <a:pt x="5596066" y="972057"/>
                </a:lnTo>
                <a:lnTo>
                  <a:pt x="5596066" y="970978"/>
                </a:lnTo>
                <a:cubicBezTo>
                  <a:pt x="5596066" y="969539"/>
                  <a:pt x="5594987" y="968820"/>
                  <a:pt x="5592829" y="968820"/>
                </a:cubicBezTo>
                <a:close/>
                <a:moveTo>
                  <a:pt x="6707278" y="968281"/>
                </a:moveTo>
                <a:lnTo>
                  <a:pt x="6707278" y="970574"/>
                </a:lnTo>
                <a:lnTo>
                  <a:pt x="6708357" y="970574"/>
                </a:lnTo>
                <a:lnTo>
                  <a:pt x="6708357" y="968281"/>
                </a:lnTo>
                <a:close/>
                <a:moveTo>
                  <a:pt x="2074197" y="967521"/>
                </a:moveTo>
                <a:lnTo>
                  <a:pt x="2073118" y="968600"/>
                </a:lnTo>
                <a:lnTo>
                  <a:pt x="2073118" y="971837"/>
                </a:lnTo>
                <a:cubicBezTo>
                  <a:pt x="2074554" y="974804"/>
                  <a:pt x="2076714" y="976288"/>
                  <a:pt x="2079590" y="976288"/>
                </a:cubicBezTo>
                <a:lnTo>
                  <a:pt x="2082828" y="975209"/>
                </a:lnTo>
                <a:lnTo>
                  <a:pt x="2082828" y="972916"/>
                </a:lnTo>
                <a:cubicBezTo>
                  <a:pt x="2082828" y="971117"/>
                  <a:pt x="2079949" y="969319"/>
                  <a:pt x="2074197" y="967521"/>
                </a:cubicBezTo>
                <a:close/>
                <a:moveTo>
                  <a:pt x="7283317" y="966775"/>
                </a:moveTo>
                <a:lnTo>
                  <a:pt x="7283317" y="967719"/>
                </a:lnTo>
                <a:lnTo>
                  <a:pt x="7285475" y="973114"/>
                </a:lnTo>
                <a:lnTo>
                  <a:pt x="7286554" y="973114"/>
                </a:lnTo>
                <a:lnTo>
                  <a:pt x="7286554" y="972035"/>
                </a:lnTo>
                <a:cubicBezTo>
                  <a:pt x="7285655" y="968528"/>
                  <a:pt x="7284576" y="966775"/>
                  <a:pt x="7283317" y="966775"/>
                </a:cubicBezTo>
                <a:close/>
                <a:moveTo>
                  <a:pt x="1614150" y="965985"/>
                </a:moveTo>
                <a:lnTo>
                  <a:pt x="1614150" y="971380"/>
                </a:lnTo>
                <a:lnTo>
                  <a:pt x="1616308" y="973539"/>
                </a:lnTo>
                <a:lnTo>
                  <a:pt x="1618465" y="967065"/>
                </a:lnTo>
                <a:lnTo>
                  <a:pt x="1617387" y="965985"/>
                </a:lnTo>
                <a:close/>
                <a:moveTo>
                  <a:pt x="6279466" y="965719"/>
                </a:moveTo>
                <a:lnTo>
                  <a:pt x="6277308" y="968955"/>
                </a:lnTo>
                <a:lnTo>
                  <a:pt x="6277308" y="970034"/>
                </a:lnTo>
                <a:lnTo>
                  <a:pt x="6280411" y="967876"/>
                </a:lnTo>
                <a:lnTo>
                  <a:pt x="6282569" y="967876"/>
                </a:lnTo>
                <a:lnTo>
                  <a:pt x="6283648" y="968955"/>
                </a:lnTo>
                <a:lnTo>
                  <a:pt x="6284727" y="968955"/>
                </a:lnTo>
                <a:lnTo>
                  <a:pt x="6285806" y="967876"/>
                </a:lnTo>
                <a:lnTo>
                  <a:pt x="6285806" y="966798"/>
                </a:lnTo>
                <a:close/>
                <a:moveTo>
                  <a:pt x="5567203" y="964504"/>
                </a:moveTo>
                <a:lnTo>
                  <a:pt x="5567203" y="967741"/>
                </a:lnTo>
                <a:lnTo>
                  <a:pt x="5568147" y="967741"/>
                </a:lnTo>
                <a:lnTo>
                  <a:pt x="5568147" y="964504"/>
                </a:lnTo>
                <a:close/>
                <a:moveTo>
                  <a:pt x="7598153" y="963696"/>
                </a:moveTo>
                <a:lnTo>
                  <a:pt x="7598153" y="969091"/>
                </a:lnTo>
                <a:lnTo>
                  <a:pt x="7599232" y="969091"/>
                </a:lnTo>
                <a:lnTo>
                  <a:pt x="7599232" y="963696"/>
                </a:lnTo>
                <a:close/>
                <a:moveTo>
                  <a:pt x="5562887" y="963425"/>
                </a:moveTo>
                <a:lnTo>
                  <a:pt x="5562887" y="967741"/>
                </a:lnTo>
                <a:lnTo>
                  <a:pt x="5563966" y="967741"/>
                </a:lnTo>
                <a:lnTo>
                  <a:pt x="5563966" y="963425"/>
                </a:lnTo>
                <a:close/>
                <a:moveTo>
                  <a:pt x="4094624" y="962666"/>
                </a:moveTo>
                <a:lnTo>
                  <a:pt x="4088150" y="965903"/>
                </a:lnTo>
                <a:lnTo>
                  <a:pt x="4088150" y="966982"/>
                </a:lnTo>
                <a:lnTo>
                  <a:pt x="4089229" y="966982"/>
                </a:lnTo>
                <a:cubicBezTo>
                  <a:pt x="4092466" y="965544"/>
                  <a:pt x="4094264" y="964105"/>
                  <a:pt x="4094624" y="962666"/>
                </a:cubicBezTo>
                <a:close/>
                <a:moveTo>
                  <a:pt x="2579746" y="961735"/>
                </a:moveTo>
                <a:lnTo>
                  <a:pt x="2586086" y="964837"/>
                </a:lnTo>
                <a:lnTo>
                  <a:pt x="2590268" y="963893"/>
                </a:lnTo>
                <a:cubicBezTo>
                  <a:pt x="2594852" y="965961"/>
                  <a:pt x="2600472" y="966995"/>
                  <a:pt x="2607126" y="966995"/>
                </a:cubicBezTo>
                <a:lnTo>
                  <a:pt x="2612386" y="966995"/>
                </a:lnTo>
                <a:cubicBezTo>
                  <a:pt x="2613465" y="968434"/>
                  <a:pt x="2617331" y="969153"/>
                  <a:pt x="2623986" y="969153"/>
                </a:cubicBezTo>
                <a:lnTo>
                  <a:pt x="2629246" y="974413"/>
                </a:lnTo>
                <a:lnTo>
                  <a:pt x="2629246" y="976437"/>
                </a:lnTo>
                <a:cubicBezTo>
                  <a:pt x="2629246" y="977875"/>
                  <a:pt x="2626458" y="979988"/>
                  <a:pt x="2620885" y="982776"/>
                </a:cubicBezTo>
                <a:lnTo>
                  <a:pt x="2620885" y="988036"/>
                </a:lnTo>
                <a:lnTo>
                  <a:pt x="2619804" y="996533"/>
                </a:lnTo>
                <a:lnTo>
                  <a:pt x="2620885" y="1008132"/>
                </a:lnTo>
                <a:lnTo>
                  <a:pt x="2620885" y="1020811"/>
                </a:lnTo>
                <a:lnTo>
                  <a:pt x="2621963" y="1026071"/>
                </a:lnTo>
                <a:lnTo>
                  <a:pt x="2626144" y="1026071"/>
                </a:lnTo>
                <a:lnTo>
                  <a:pt x="2639901" y="1024992"/>
                </a:lnTo>
                <a:lnTo>
                  <a:pt x="2644082" y="1026071"/>
                </a:lnTo>
                <a:lnTo>
                  <a:pt x="2653524" y="1024992"/>
                </a:lnTo>
                <a:lnTo>
                  <a:pt x="2665123" y="1028094"/>
                </a:lnTo>
                <a:cubicBezTo>
                  <a:pt x="2669348" y="1026565"/>
                  <a:pt x="2671462" y="1025172"/>
                  <a:pt x="2671462" y="1023913"/>
                </a:cubicBezTo>
                <a:lnTo>
                  <a:pt x="2671462" y="1020811"/>
                </a:lnTo>
                <a:cubicBezTo>
                  <a:pt x="2667955" y="1017933"/>
                  <a:pt x="2666202" y="1011954"/>
                  <a:pt x="2666202" y="1002872"/>
                </a:cubicBezTo>
                <a:lnTo>
                  <a:pt x="2667281" y="980753"/>
                </a:lnTo>
                <a:cubicBezTo>
                  <a:pt x="2663055" y="975987"/>
                  <a:pt x="2660942" y="972120"/>
                  <a:pt x="2660942" y="969153"/>
                </a:cubicBezTo>
                <a:lnTo>
                  <a:pt x="2660942" y="968074"/>
                </a:lnTo>
                <a:cubicBezTo>
                  <a:pt x="2660942" y="965916"/>
                  <a:pt x="2664448" y="964163"/>
                  <a:pt x="2671462" y="962814"/>
                </a:cubicBezTo>
                <a:cubicBezTo>
                  <a:pt x="2673709" y="962814"/>
                  <a:pt x="2676182" y="963848"/>
                  <a:pt x="2678880" y="965916"/>
                </a:cubicBezTo>
                <a:lnTo>
                  <a:pt x="2683061" y="961735"/>
                </a:lnTo>
                <a:cubicBezTo>
                  <a:pt x="2697088" y="962455"/>
                  <a:pt x="2705180" y="964568"/>
                  <a:pt x="2707339" y="968074"/>
                </a:cubicBezTo>
                <a:lnTo>
                  <a:pt x="2712599" y="965916"/>
                </a:lnTo>
                <a:cubicBezTo>
                  <a:pt x="2722400" y="967355"/>
                  <a:pt x="2727300" y="969109"/>
                  <a:pt x="2727300" y="971177"/>
                </a:cubicBezTo>
                <a:lnTo>
                  <a:pt x="2727300" y="974413"/>
                </a:lnTo>
                <a:cubicBezTo>
                  <a:pt x="2722444" y="979629"/>
                  <a:pt x="2720017" y="985608"/>
                  <a:pt x="2720017" y="992352"/>
                </a:cubicBezTo>
                <a:lnTo>
                  <a:pt x="2716780" y="995454"/>
                </a:lnTo>
                <a:lnTo>
                  <a:pt x="2717859" y="999635"/>
                </a:lnTo>
                <a:lnTo>
                  <a:pt x="2715701" y="1007053"/>
                </a:lnTo>
                <a:cubicBezTo>
                  <a:pt x="2718668" y="1014787"/>
                  <a:pt x="2720781" y="1018653"/>
                  <a:pt x="2722041" y="1018653"/>
                </a:cubicBezTo>
                <a:lnTo>
                  <a:pt x="2724199" y="1018653"/>
                </a:lnTo>
                <a:lnTo>
                  <a:pt x="2724199" y="1017574"/>
                </a:lnTo>
                <a:lnTo>
                  <a:pt x="2720961" y="1013392"/>
                </a:lnTo>
                <a:cubicBezTo>
                  <a:pt x="2722400" y="1013392"/>
                  <a:pt x="2726626" y="1008807"/>
                  <a:pt x="2733640" y="999635"/>
                </a:cubicBezTo>
                <a:lnTo>
                  <a:pt x="2739979" y="999635"/>
                </a:lnTo>
                <a:cubicBezTo>
                  <a:pt x="2745643" y="999635"/>
                  <a:pt x="2754410" y="1007368"/>
                  <a:pt x="2766280" y="1022834"/>
                </a:cubicBezTo>
                <a:lnTo>
                  <a:pt x="2769517" y="1026071"/>
                </a:lnTo>
                <a:lnTo>
                  <a:pt x="2769517" y="1030252"/>
                </a:lnTo>
                <a:lnTo>
                  <a:pt x="2765336" y="1034433"/>
                </a:lnTo>
                <a:lnTo>
                  <a:pt x="2754681" y="1034433"/>
                </a:lnTo>
                <a:cubicBezTo>
                  <a:pt x="2750544" y="1032365"/>
                  <a:pt x="2748476" y="1030252"/>
                  <a:pt x="2748476" y="1028094"/>
                </a:cubicBezTo>
                <a:lnTo>
                  <a:pt x="2744160" y="1028094"/>
                </a:lnTo>
                <a:cubicBezTo>
                  <a:pt x="2744160" y="1031241"/>
                  <a:pt x="2737865" y="1033354"/>
                  <a:pt x="2725278" y="1034433"/>
                </a:cubicBezTo>
                <a:cubicBezTo>
                  <a:pt x="2721231" y="1037760"/>
                  <a:pt x="2719117" y="1040233"/>
                  <a:pt x="2718938" y="1041851"/>
                </a:cubicBezTo>
                <a:lnTo>
                  <a:pt x="2720017" y="1056553"/>
                </a:lnTo>
                <a:lnTo>
                  <a:pt x="2720017" y="1057632"/>
                </a:lnTo>
                <a:lnTo>
                  <a:pt x="2716780" y="1066129"/>
                </a:lnTo>
                <a:lnTo>
                  <a:pt x="2720017" y="1077728"/>
                </a:lnTo>
                <a:lnTo>
                  <a:pt x="2720017" y="1078672"/>
                </a:lnTo>
                <a:cubicBezTo>
                  <a:pt x="2720017" y="1080830"/>
                  <a:pt x="2718578" y="1081909"/>
                  <a:pt x="2715701" y="1081909"/>
                </a:cubicBezTo>
                <a:lnTo>
                  <a:pt x="2716780" y="1086090"/>
                </a:lnTo>
                <a:lnTo>
                  <a:pt x="2715701" y="1095532"/>
                </a:lnTo>
                <a:lnTo>
                  <a:pt x="2716780" y="1094588"/>
                </a:lnTo>
                <a:lnTo>
                  <a:pt x="2717859" y="1094588"/>
                </a:lnTo>
                <a:lnTo>
                  <a:pt x="2718938" y="1095532"/>
                </a:lnTo>
                <a:lnTo>
                  <a:pt x="2718938" y="1096611"/>
                </a:lnTo>
                <a:lnTo>
                  <a:pt x="2715701" y="1106187"/>
                </a:lnTo>
                <a:lnTo>
                  <a:pt x="2717859" y="1108210"/>
                </a:lnTo>
                <a:lnTo>
                  <a:pt x="2720017" y="1108210"/>
                </a:lnTo>
                <a:cubicBezTo>
                  <a:pt x="2721185" y="1108210"/>
                  <a:pt x="2723613" y="1104344"/>
                  <a:pt x="2727300" y="1096611"/>
                </a:cubicBezTo>
                <a:lnTo>
                  <a:pt x="2739979" y="1086090"/>
                </a:lnTo>
                <a:cubicBezTo>
                  <a:pt x="2748611" y="1088249"/>
                  <a:pt x="2754229" y="1092115"/>
                  <a:pt x="2756838" y="1097690"/>
                </a:cubicBezTo>
                <a:cubicBezTo>
                  <a:pt x="2770864" y="1105422"/>
                  <a:pt x="2777878" y="1111762"/>
                  <a:pt x="2777878" y="1116707"/>
                </a:cubicBezTo>
                <a:lnTo>
                  <a:pt x="2778957" y="1120888"/>
                </a:lnTo>
                <a:lnTo>
                  <a:pt x="2770596" y="1125070"/>
                </a:lnTo>
                <a:lnTo>
                  <a:pt x="2768437" y="1125070"/>
                </a:lnTo>
                <a:cubicBezTo>
                  <a:pt x="2758456" y="1125070"/>
                  <a:pt x="2748970" y="1124035"/>
                  <a:pt x="2739979" y="1121967"/>
                </a:cubicBezTo>
                <a:lnTo>
                  <a:pt x="2738900" y="1121967"/>
                </a:lnTo>
                <a:lnTo>
                  <a:pt x="2734718" y="1125070"/>
                </a:lnTo>
                <a:lnTo>
                  <a:pt x="2725278" y="1125070"/>
                </a:lnTo>
                <a:cubicBezTo>
                  <a:pt x="2721770" y="1125070"/>
                  <a:pt x="2720017" y="1124395"/>
                  <a:pt x="2720017" y="1123046"/>
                </a:cubicBezTo>
                <a:lnTo>
                  <a:pt x="2714622" y="1123990"/>
                </a:lnTo>
                <a:lnTo>
                  <a:pt x="2708419" y="1123990"/>
                </a:lnTo>
                <a:lnTo>
                  <a:pt x="2702079" y="1123046"/>
                </a:lnTo>
                <a:lnTo>
                  <a:pt x="2690480" y="1126148"/>
                </a:lnTo>
                <a:lnTo>
                  <a:pt x="2677802" y="1123990"/>
                </a:lnTo>
                <a:lnTo>
                  <a:pt x="2673620" y="1125070"/>
                </a:lnTo>
                <a:lnTo>
                  <a:pt x="2664045" y="1123990"/>
                </a:lnTo>
                <a:lnTo>
                  <a:pt x="2657705" y="1125070"/>
                </a:lnTo>
                <a:lnTo>
                  <a:pt x="2643004" y="1119809"/>
                </a:lnTo>
                <a:cubicBezTo>
                  <a:pt x="2643004" y="1122777"/>
                  <a:pt x="2637024" y="1124530"/>
                  <a:pt x="2625064" y="1125070"/>
                </a:cubicBezTo>
                <a:cubicBezTo>
                  <a:pt x="2617511" y="1125070"/>
                  <a:pt x="2612611" y="1123316"/>
                  <a:pt x="2610363" y="1119809"/>
                </a:cubicBezTo>
                <a:lnTo>
                  <a:pt x="2609284" y="1119809"/>
                </a:lnTo>
                <a:lnTo>
                  <a:pt x="2611443" y="1123046"/>
                </a:lnTo>
                <a:lnTo>
                  <a:pt x="2610363" y="1123990"/>
                </a:lnTo>
                <a:lnTo>
                  <a:pt x="2609284" y="1123990"/>
                </a:lnTo>
                <a:lnTo>
                  <a:pt x="2592425" y="1125070"/>
                </a:lnTo>
                <a:lnTo>
                  <a:pt x="2577724" y="1123990"/>
                </a:lnTo>
                <a:lnTo>
                  <a:pt x="2574487" y="1125070"/>
                </a:lnTo>
                <a:cubicBezTo>
                  <a:pt x="2570980" y="1124170"/>
                  <a:pt x="2569227" y="1123136"/>
                  <a:pt x="2569227" y="1121967"/>
                </a:cubicBezTo>
                <a:lnTo>
                  <a:pt x="2569227" y="1118730"/>
                </a:lnTo>
                <a:lnTo>
                  <a:pt x="2571385" y="1118730"/>
                </a:lnTo>
                <a:lnTo>
                  <a:pt x="2571385" y="1115628"/>
                </a:lnTo>
                <a:lnTo>
                  <a:pt x="2569227" y="1108210"/>
                </a:lnTo>
                <a:lnTo>
                  <a:pt x="2572463" y="1102950"/>
                </a:lnTo>
                <a:lnTo>
                  <a:pt x="2569227" y="1090272"/>
                </a:lnTo>
                <a:lnTo>
                  <a:pt x="2569227" y="1088249"/>
                </a:lnTo>
                <a:lnTo>
                  <a:pt x="2573408" y="1077728"/>
                </a:lnTo>
                <a:cubicBezTo>
                  <a:pt x="2572418" y="1069096"/>
                  <a:pt x="2571025" y="1064151"/>
                  <a:pt x="2569227" y="1062892"/>
                </a:cubicBezTo>
                <a:lnTo>
                  <a:pt x="2570305" y="1059790"/>
                </a:lnTo>
                <a:lnTo>
                  <a:pt x="2569227" y="1037670"/>
                </a:lnTo>
                <a:lnTo>
                  <a:pt x="2569227" y="1036591"/>
                </a:lnTo>
                <a:cubicBezTo>
                  <a:pt x="2569227" y="1035332"/>
                  <a:pt x="2567473" y="1034253"/>
                  <a:pt x="2563966" y="1033354"/>
                </a:cubicBezTo>
                <a:lnTo>
                  <a:pt x="2559785" y="1034433"/>
                </a:lnTo>
                <a:lnTo>
                  <a:pt x="2558706" y="1034433"/>
                </a:lnTo>
                <a:lnTo>
                  <a:pt x="2555468" y="1032410"/>
                </a:lnTo>
                <a:lnTo>
                  <a:pt x="2554525" y="1032410"/>
                </a:lnTo>
                <a:lnTo>
                  <a:pt x="2548185" y="1033354"/>
                </a:lnTo>
                <a:lnTo>
                  <a:pt x="2544004" y="1032410"/>
                </a:lnTo>
                <a:lnTo>
                  <a:pt x="2535507" y="1034433"/>
                </a:lnTo>
                <a:lnTo>
                  <a:pt x="2532405" y="1034433"/>
                </a:lnTo>
                <a:lnTo>
                  <a:pt x="2530246" y="1032410"/>
                </a:lnTo>
                <a:lnTo>
                  <a:pt x="2530246" y="1028094"/>
                </a:lnTo>
                <a:lnTo>
                  <a:pt x="2533349" y="1024992"/>
                </a:lnTo>
                <a:lnTo>
                  <a:pt x="2538610" y="1024992"/>
                </a:lnTo>
                <a:cubicBezTo>
                  <a:pt x="2553625" y="1024992"/>
                  <a:pt x="2562078" y="1026026"/>
                  <a:pt x="2563966" y="1028094"/>
                </a:cubicBezTo>
                <a:lnTo>
                  <a:pt x="2568147" y="1028094"/>
                </a:lnTo>
                <a:lnTo>
                  <a:pt x="2571385" y="1016495"/>
                </a:lnTo>
                <a:lnTo>
                  <a:pt x="2568147" y="1005974"/>
                </a:lnTo>
                <a:cubicBezTo>
                  <a:pt x="2569586" y="1001029"/>
                  <a:pt x="2570664" y="991543"/>
                  <a:pt x="2571385" y="977516"/>
                </a:cubicBezTo>
                <a:cubicBezTo>
                  <a:pt x="2567158" y="972120"/>
                  <a:pt x="2565045" y="968254"/>
                  <a:pt x="2565045" y="965916"/>
                </a:cubicBezTo>
                <a:lnTo>
                  <a:pt x="2569227" y="962814"/>
                </a:lnTo>
                <a:lnTo>
                  <a:pt x="2573408" y="963893"/>
                </a:lnTo>
                <a:close/>
                <a:moveTo>
                  <a:pt x="5258622" y="960322"/>
                </a:moveTo>
                <a:lnTo>
                  <a:pt x="5260780" y="960322"/>
                </a:lnTo>
                <a:cubicBezTo>
                  <a:pt x="5284428" y="974259"/>
                  <a:pt x="5296612" y="983566"/>
                  <a:pt x="5297331" y="988242"/>
                </a:cubicBezTo>
                <a:lnTo>
                  <a:pt x="5298410" y="989320"/>
                </a:lnTo>
                <a:lnTo>
                  <a:pt x="5298410" y="992558"/>
                </a:lnTo>
                <a:cubicBezTo>
                  <a:pt x="5291936" y="998402"/>
                  <a:pt x="5288699" y="1006270"/>
                  <a:pt x="5288699" y="1016161"/>
                </a:cubicBezTo>
                <a:lnTo>
                  <a:pt x="5287620" y="1019398"/>
                </a:lnTo>
                <a:lnTo>
                  <a:pt x="5289778" y="1027895"/>
                </a:lnTo>
                <a:lnTo>
                  <a:pt x="5288699" y="1028974"/>
                </a:lnTo>
                <a:lnTo>
                  <a:pt x="5289778" y="1034369"/>
                </a:lnTo>
                <a:lnTo>
                  <a:pt x="5289778" y="1040843"/>
                </a:lnTo>
                <a:lnTo>
                  <a:pt x="5284518" y="1052712"/>
                </a:lnTo>
                <a:lnTo>
                  <a:pt x="5284518" y="1064446"/>
                </a:lnTo>
                <a:lnTo>
                  <a:pt x="5287620" y="1077394"/>
                </a:lnTo>
                <a:cubicBezTo>
                  <a:pt x="5286991" y="1089893"/>
                  <a:pt x="5285597" y="1097401"/>
                  <a:pt x="5283439" y="1099918"/>
                </a:cubicBezTo>
                <a:lnTo>
                  <a:pt x="5285597" y="1117047"/>
                </a:lnTo>
                <a:lnTo>
                  <a:pt x="5280202" y="1137549"/>
                </a:lnTo>
                <a:lnTo>
                  <a:pt x="5278044" y="1139707"/>
                </a:lnTo>
                <a:lnTo>
                  <a:pt x="5275886" y="1139707"/>
                </a:lnTo>
                <a:cubicBezTo>
                  <a:pt x="5275886" y="1135391"/>
                  <a:pt x="5275167" y="1133233"/>
                  <a:pt x="5273728" y="1133233"/>
                </a:cubicBezTo>
                <a:lnTo>
                  <a:pt x="5272649" y="1133233"/>
                </a:lnTo>
                <a:lnTo>
                  <a:pt x="5275886" y="1141730"/>
                </a:lnTo>
                <a:lnTo>
                  <a:pt x="5274807" y="1142809"/>
                </a:lnTo>
                <a:lnTo>
                  <a:pt x="5274807" y="1143888"/>
                </a:lnTo>
                <a:lnTo>
                  <a:pt x="5275886" y="1144967"/>
                </a:lnTo>
                <a:lnTo>
                  <a:pt x="5275886" y="1146046"/>
                </a:lnTo>
                <a:lnTo>
                  <a:pt x="5274807" y="1149283"/>
                </a:lnTo>
                <a:lnTo>
                  <a:pt x="5276965" y="1151441"/>
                </a:lnTo>
                <a:lnTo>
                  <a:pt x="5276965" y="1153599"/>
                </a:lnTo>
                <a:lnTo>
                  <a:pt x="5274807" y="1155756"/>
                </a:lnTo>
                <a:lnTo>
                  <a:pt x="5273728" y="1155756"/>
                </a:lnTo>
                <a:cubicBezTo>
                  <a:pt x="5272289" y="1155756"/>
                  <a:pt x="5271570" y="1154318"/>
                  <a:pt x="5271570" y="1151441"/>
                </a:cubicBezTo>
                <a:lnTo>
                  <a:pt x="5270491" y="1152520"/>
                </a:lnTo>
                <a:lnTo>
                  <a:pt x="5269412" y="1152520"/>
                </a:lnTo>
                <a:lnTo>
                  <a:pt x="5273728" y="1158994"/>
                </a:lnTo>
                <a:cubicBezTo>
                  <a:pt x="5273728" y="1164748"/>
                  <a:pt x="5268693" y="1170458"/>
                  <a:pt x="5258622" y="1176123"/>
                </a:cubicBezTo>
                <a:cubicBezTo>
                  <a:pt x="5255475" y="1176123"/>
                  <a:pt x="5248686" y="1178640"/>
                  <a:pt x="5238256" y="1183676"/>
                </a:cubicBezTo>
                <a:lnTo>
                  <a:pt x="5228680" y="1184755"/>
                </a:lnTo>
                <a:lnTo>
                  <a:pt x="5218969" y="1184755"/>
                </a:lnTo>
                <a:cubicBezTo>
                  <a:pt x="5216631" y="1183136"/>
                  <a:pt x="5213394" y="1175268"/>
                  <a:pt x="5209258" y="1161152"/>
                </a:cubicBezTo>
                <a:cubicBezTo>
                  <a:pt x="5202694" y="1151980"/>
                  <a:pt x="5194107" y="1145191"/>
                  <a:pt x="5183496" y="1140786"/>
                </a:cubicBezTo>
                <a:lnTo>
                  <a:pt x="5183496" y="1138627"/>
                </a:lnTo>
                <a:cubicBezTo>
                  <a:pt x="5183496" y="1135930"/>
                  <a:pt x="5193882" y="1133772"/>
                  <a:pt x="5214653" y="1132154"/>
                </a:cubicBezTo>
                <a:lnTo>
                  <a:pt x="5226522" y="1132154"/>
                </a:lnTo>
                <a:cubicBezTo>
                  <a:pt x="5228770" y="1132154"/>
                  <a:pt x="5231242" y="1125005"/>
                  <a:pt x="5233940" y="1110708"/>
                </a:cubicBezTo>
                <a:cubicBezTo>
                  <a:pt x="5236458" y="1109090"/>
                  <a:pt x="5238975" y="1103695"/>
                  <a:pt x="5241493" y="1094523"/>
                </a:cubicBezTo>
                <a:lnTo>
                  <a:pt x="5237177" y="1089128"/>
                </a:lnTo>
                <a:lnTo>
                  <a:pt x="5241493" y="1071999"/>
                </a:lnTo>
                <a:lnTo>
                  <a:pt x="5240414" y="1063367"/>
                </a:lnTo>
                <a:lnTo>
                  <a:pt x="5241493" y="1028974"/>
                </a:lnTo>
                <a:lnTo>
                  <a:pt x="5241493" y="1023714"/>
                </a:lnTo>
                <a:lnTo>
                  <a:pt x="5243651" y="1020477"/>
                </a:lnTo>
                <a:lnTo>
                  <a:pt x="5243651" y="1010766"/>
                </a:lnTo>
                <a:lnTo>
                  <a:pt x="5244730" y="994715"/>
                </a:lnTo>
                <a:lnTo>
                  <a:pt x="5235019" y="989320"/>
                </a:lnTo>
                <a:lnTo>
                  <a:pt x="5228680" y="991479"/>
                </a:lnTo>
                <a:lnTo>
                  <a:pt x="5227601" y="991479"/>
                </a:lnTo>
                <a:cubicBezTo>
                  <a:pt x="5223824" y="991479"/>
                  <a:pt x="5221666" y="990400"/>
                  <a:pt x="5221127" y="988242"/>
                </a:cubicBezTo>
                <a:cubicBezTo>
                  <a:pt x="5221127" y="985364"/>
                  <a:pt x="5227556" y="983206"/>
                  <a:pt x="5240414" y="981767"/>
                </a:cubicBezTo>
                <a:cubicBezTo>
                  <a:pt x="5248147" y="976373"/>
                  <a:pt x="5252822" y="970663"/>
                  <a:pt x="5254441" y="964638"/>
                </a:cubicBezTo>
                <a:cubicBezTo>
                  <a:pt x="5257228" y="964638"/>
                  <a:pt x="5258622" y="963200"/>
                  <a:pt x="5258622" y="960322"/>
                </a:cubicBezTo>
                <a:close/>
                <a:moveTo>
                  <a:pt x="3248847" y="960322"/>
                </a:moveTo>
                <a:lnTo>
                  <a:pt x="3251005" y="960322"/>
                </a:lnTo>
                <a:cubicBezTo>
                  <a:pt x="3274653" y="974259"/>
                  <a:pt x="3286837" y="983565"/>
                  <a:pt x="3287557" y="988241"/>
                </a:cubicBezTo>
                <a:lnTo>
                  <a:pt x="3288636" y="989320"/>
                </a:lnTo>
                <a:lnTo>
                  <a:pt x="3288636" y="992557"/>
                </a:lnTo>
                <a:cubicBezTo>
                  <a:pt x="3282161" y="998401"/>
                  <a:pt x="3278924" y="1006269"/>
                  <a:pt x="3278924" y="1016160"/>
                </a:cubicBezTo>
                <a:lnTo>
                  <a:pt x="3277845" y="1019397"/>
                </a:lnTo>
                <a:lnTo>
                  <a:pt x="3280003" y="1027894"/>
                </a:lnTo>
                <a:lnTo>
                  <a:pt x="3278924" y="1028973"/>
                </a:lnTo>
                <a:lnTo>
                  <a:pt x="3280003" y="1034368"/>
                </a:lnTo>
                <a:lnTo>
                  <a:pt x="3280003" y="1040843"/>
                </a:lnTo>
                <a:lnTo>
                  <a:pt x="3274743" y="1052711"/>
                </a:lnTo>
                <a:lnTo>
                  <a:pt x="3274743" y="1064445"/>
                </a:lnTo>
                <a:lnTo>
                  <a:pt x="3277845" y="1077393"/>
                </a:lnTo>
                <a:cubicBezTo>
                  <a:pt x="3277216" y="1089892"/>
                  <a:pt x="3275822" y="1097400"/>
                  <a:pt x="3273664" y="1099918"/>
                </a:cubicBezTo>
                <a:lnTo>
                  <a:pt x="3275822" y="1117047"/>
                </a:lnTo>
                <a:lnTo>
                  <a:pt x="3270427" y="1137548"/>
                </a:lnTo>
                <a:lnTo>
                  <a:pt x="3268269" y="1139706"/>
                </a:lnTo>
                <a:lnTo>
                  <a:pt x="3266111" y="1139706"/>
                </a:lnTo>
                <a:cubicBezTo>
                  <a:pt x="3266111" y="1135390"/>
                  <a:pt x="3265392" y="1133232"/>
                  <a:pt x="3263953" y="1133232"/>
                </a:cubicBezTo>
                <a:lnTo>
                  <a:pt x="3262874" y="1133232"/>
                </a:lnTo>
                <a:lnTo>
                  <a:pt x="3266111" y="1141729"/>
                </a:lnTo>
                <a:lnTo>
                  <a:pt x="3265032" y="1142808"/>
                </a:lnTo>
                <a:lnTo>
                  <a:pt x="3265032" y="1143887"/>
                </a:lnTo>
                <a:lnTo>
                  <a:pt x="3266111" y="1144966"/>
                </a:lnTo>
                <a:lnTo>
                  <a:pt x="3266111" y="1146045"/>
                </a:lnTo>
                <a:lnTo>
                  <a:pt x="3265032" y="1149282"/>
                </a:lnTo>
                <a:lnTo>
                  <a:pt x="3267190" y="1151440"/>
                </a:lnTo>
                <a:lnTo>
                  <a:pt x="3267190" y="1153598"/>
                </a:lnTo>
                <a:lnTo>
                  <a:pt x="3265032" y="1155756"/>
                </a:lnTo>
                <a:lnTo>
                  <a:pt x="3263953" y="1155756"/>
                </a:lnTo>
                <a:cubicBezTo>
                  <a:pt x="3262514" y="1155756"/>
                  <a:pt x="3261795" y="1154317"/>
                  <a:pt x="3261795" y="1151440"/>
                </a:cubicBezTo>
                <a:lnTo>
                  <a:pt x="3260716" y="1152519"/>
                </a:lnTo>
                <a:lnTo>
                  <a:pt x="3259637" y="1152519"/>
                </a:lnTo>
                <a:lnTo>
                  <a:pt x="3263953" y="1158993"/>
                </a:lnTo>
                <a:cubicBezTo>
                  <a:pt x="3263953" y="1164748"/>
                  <a:pt x="3258918" y="1170457"/>
                  <a:pt x="3248847" y="1176122"/>
                </a:cubicBezTo>
                <a:cubicBezTo>
                  <a:pt x="3245700" y="1176122"/>
                  <a:pt x="3238911" y="1178640"/>
                  <a:pt x="3228481" y="1183675"/>
                </a:cubicBezTo>
                <a:lnTo>
                  <a:pt x="3218905" y="1184754"/>
                </a:lnTo>
                <a:lnTo>
                  <a:pt x="3209194" y="1184754"/>
                </a:lnTo>
                <a:cubicBezTo>
                  <a:pt x="3206856" y="1183136"/>
                  <a:pt x="3203619" y="1175268"/>
                  <a:pt x="3199483" y="1161151"/>
                </a:cubicBezTo>
                <a:cubicBezTo>
                  <a:pt x="3192919" y="1151979"/>
                  <a:pt x="3184331" y="1145191"/>
                  <a:pt x="3173722" y="1140785"/>
                </a:cubicBezTo>
                <a:lnTo>
                  <a:pt x="3173722" y="1138627"/>
                </a:lnTo>
                <a:cubicBezTo>
                  <a:pt x="3173722" y="1135929"/>
                  <a:pt x="3184107" y="1133771"/>
                  <a:pt x="3204878" y="1132153"/>
                </a:cubicBezTo>
                <a:lnTo>
                  <a:pt x="3216747" y="1132153"/>
                </a:lnTo>
                <a:cubicBezTo>
                  <a:pt x="3218994" y="1132153"/>
                  <a:pt x="3221468" y="1125005"/>
                  <a:pt x="3224165" y="1110708"/>
                </a:cubicBezTo>
                <a:cubicBezTo>
                  <a:pt x="3226682" y="1109089"/>
                  <a:pt x="3229200" y="1103694"/>
                  <a:pt x="3231718" y="1094523"/>
                </a:cubicBezTo>
                <a:lnTo>
                  <a:pt x="3227402" y="1089128"/>
                </a:lnTo>
                <a:lnTo>
                  <a:pt x="3231718" y="1071998"/>
                </a:lnTo>
                <a:lnTo>
                  <a:pt x="3230639" y="1063366"/>
                </a:lnTo>
                <a:lnTo>
                  <a:pt x="3231718" y="1028973"/>
                </a:lnTo>
                <a:lnTo>
                  <a:pt x="3231718" y="1023713"/>
                </a:lnTo>
                <a:lnTo>
                  <a:pt x="3233876" y="1020476"/>
                </a:lnTo>
                <a:lnTo>
                  <a:pt x="3233876" y="1010765"/>
                </a:lnTo>
                <a:lnTo>
                  <a:pt x="3234955" y="994715"/>
                </a:lnTo>
                <a:lnTo>
                  <a:pt x="3225244" y="989320"/>
                </a:lnTo>
                <a:lnTo>
                  <a:pt x="3218905" y="991478"/>
                </a:lnTo>
                <a:lnTo>
                  <a:pt x="3217826" y="991478"/>
                </a:lnTo>
                <a:cubicBezTo>
                  <a:pt x="3214049" y="991478"/>
                  <a:pt x="3211891" y="990399"/>
                  <a:pt x="3211352" y="988241"/>
                </a:cubicBezTo>
                <a:cubicBezTo>
                  <a:pt x="3211352" y="985363"/>
                  <a:pt x="3217781" y="983206"/>
                  <a:pt x="3230639" y="981767"/>
                </a:cubicBezTo>
                <a:cubicBezTo>
                  <a:pt x="3238372" y="976372"/>
                  <a:pt x="3243048" y="970662"/>
                  <a:pt x="3244666" y="964638"/>
                </a:cubicBezTo>
                <a:cubicBezTo>
                  <a:pt x="3247453" y="964638"/>
                  <a:pt x="3248847" y="963199"/>
                  <a:pt x="3248847" y="960322"/>
                </a:cubicBezTo>
                <a:close/>
                <a:moveTo>
                  <a:pt x="1239074" y="960320"/>
                </a:moveTo>
                <a:lnTo>
                  <a:pt x="1241233" y="960320"/>
                </a:lnTo>
                <a:cubicBezTo>
                  <a:pt x="1264881" y="974258"/>
                  <a:pt x="1277064" y="983564"/>
                  <a:pt x="1277784" y="988240"/>
                </a:cubicBezTo>
                <a:lnTo>
                  <a:pt x="1278863" y="989319"/>
                </a:lnTo>
                <a:lnTo>
                  <a:pt x="1278863" y="992556"/>
                </a:lnTo>
                <a:cubicBezTo>
                  <a:pt x="1272389" y="998400"/>
                  <a:pt x="1269151" y="1006268"/>
                  <a:pt x="1269151" y="1016159"/>
                </a:cubicBezTo>
                <a:lnTo>
                  <a:pt x="1268072" y="1019396"/>
                </a:lnTo>
                <a:lnTo>
                  <a:pt x="1270231" y="1027893"/>
                </a:lnTo>
                <a:lnTo>
                  <a:pt x="1269151" y="1028972"/>
                </a:lnTo>
                <a:lnTo>
                  <a:pt x="1270231" y="1034367"/>
                </a:lnTo>
                <a:lnTo>
                  <a:pt x="1270231" y="1040841"/>
                </a:lnTo>
                <a:lnTo>
                  <a:pt x="1264970" y="1052710"/>
                </a:lnTo>
                <a:lnTo>
                  <a:pt x="1264970" y="1064444"/>
                </a:lnTo>
                <a:lnTo>
                  <a:pt x="1268072" y="1077392"/>
                </a:lnTo>
                <a:cubicBezTo>
                  <a:pt x="1267442" y="1089891"/>
                  <a:pt x="1266050" y="1097399"/>
                  <a:pt x="1263890" y="1099916"/>
                </a:cubicBezTo>
                <a:lnTo>
                  <a:pt x="1266050" y="1117046"/>
                </a:lnTo>
                <a:lnTo>
                  <a:pt x="1260654" y="1137547"/>
                </a:lnTo>
                <a:lnTo>
                  <a:pt x="1258496" y="1139705"/>
                </a:lnTo>
                <a:lnTo>
                  <a:pt x="1256338" y="1139705"/>
                </a:lnTo>
                <a:cubicBezTo>
                  <a:pt x="1256338" y="1135389"/>
                  <a:pt x="1255619" y="1133231"/>
                  <a:pt x="1254180" y="1133231"/>
                </a:cubicBezTo>
                <a:lnTo>
                  <a:pt x="1253102" y="1133231"/>
                </a:lnTo>
                <a:lnTo>
                  <a:pt x="1256338" y="1141728"/>
                </a:lnTo>
                <a:lnTo>
                  <a:pt x="1255259" y="1142807"/>
                </a:lnTo>
                <a:lnTo>
                  <a:pt x="1255259" y="1143886"/>
                </a:lnTo>
                <a:lnTo>
                  <a:pt x="1256338" y="1144965"/>
                </a:lnTo>
                <a:lnTo>
                  <a:pt x="1256338" y="1146044"/>
                </a:lnTo>
                <a:lnTo>
                  <a:pt x="1255259" y="1149281"/>
                </a:lnTo>
                <a:lnTo>
                  <a:pt x="1257418" y="1151439"/>
                </a:lnTo>
                <a:lnTo>
                  <a:pt x="1257418" y="1153597"/>
                </a:lnTo>
                <a:lnTo>
                  <a:pt x="1255259" y="1155755"/>
                </a:lnTo>
                <a:lnTo>
                  <a:pt x="1254180" y="1155755"/>
                </a:lnTo>
                <a:cubicBezTo>
                  <a:pt x="1252742" y="1155755"/>
                  <a:pt x="1252023" y="1154316"/>
                  <a:pt x="1252023" y="1151439"/>
                </a:cubicBezTo>
                <a:lnTo>
                  <a:pt x="1250943" y="1152518"/>
                </a:lnTo>
                <a:lnTo>
                  <a:pt x="1249865" y="1152518"/>
                </a:lnTo>
                <a:lnTo>
                  <a:pt x="1254180" y="1158992"/>
                </a:lnTo>
                <a:cubicBezTo>
                  <a:pt x="1254180" y="1164747"/>
                  <a:pt x="1249145" y="1170457"/>
                  <a:pt x="1239074" y="1176121"/>
                </a:cubicBezTo>
                <a:cubicBezTo>
                  <a:pt x="1235926" y="1176121"/>
                  <a:pt x="1229139" y="1178639"/>
                  <a:pt x="1218709" y="1183674"/>
                </a:cubicBezTo>
                <a:lnTo>
                  <a:pt x="1209132" y="1184753"/>
                </a:lnTo>
                <a:lnTo>
                  <a:pt x="1199421" y="1184753"/>
                </a:lnTo>
                <a:cubicBezTo>
                  <a:pt x="1197083" y="1183135"/>
                  <a:pt x="1193845" y="1175267"/>
                  <a:pt x="1189709" y="1161150"/>
                </a:cubicBezTo>
                <a:cubicBezTo>
                  <a:pt x="1183145" y="1151979"/>
                  <a:pt x="1174558" y="1145190"/>
                  <a:pt x="1163948" y="1140784"/>
                </a:cubicBezTo>
                <a:lnTo>
                  <a:pt x="1163948" y="1138626"/>
                </a:lnTo>
                <a:cubicBezTo>
                  <a:pt x="1163948" y="1135929"/>
                  <a:pt x="1174334" y="1133771"/>
                  <a:pt x="1195105" y="1132152"/>
                </a:cubicBezTo>
                <a:lnTo>
                  <a:pt x="1206974" y="1132152"/>
                </a:lnTo>
                <a:cubicBezTo>
                  <a:pt x="1209221" y="1132152"/>
                  <a:pt x="1211694" y="1125003"/>
                  <a:pt x="1214392" y="1110707"/>
                </a:cubicBezTo>
                <a:cubicBezTo>
                  <a:pt x="1216909" y="1109088"/>
                  <a:pt x="1219427" y="1103693"/>
                  <a:pt x="1221946" y="1094522"/>
                </a:cubicBezTo>
                <a:lnTo>
                  <a:pt x="1217630" y="1089127"/>
                </a:lnTo>
                <a:lnTo>
                  <a:pt x="1221946" y="1071997"/>
                </a:lnTo>
                <a:lnTo>
                  <a:pt x="1220867" y="1063366"/>
                </a:lnTo>
                <a:lnTo>
                  <a:pt x="1221946" y="1028972"/>
                </a:lnTo>
                <a:lnTo>
                  <a:pt x="1221946" y="1023712"/>
                </a:lnTo>
                <a:lnTo>
                  <a:pt x="1224104" y="1020475"/>
                </a:lnTo>
                <a:lnTo>
                  <a:pt x="1224104" y="1010764"/>
                </a:lnTo>
                <a:lnTo>
                  <a:pt x="1225182" y="994714"/>
                </a:lnTo>
                <a:lnTo>
                  <a:pt x="1215472" y="989319"/>
                </a:lnTo>
                <a:lnTo>
                  <a:pt x="1209132" y="991477"/>
                </a:lnTo>
                <a:lnTo>
                  <a:pt x="1208052" y="991477"/>
                </a:lnTo>
                <a:cubicBezTo>
                  <a:pt x="1204277" y="991477"/>
                  <a:pt x="1202119" y="990398"/>
                  <a:pt x="1201579" y="988240"/>
                </a:cubicBezTo>
                <a:cubicBezTo>
                  <a:pt x="1201579" y="985363"/>
                  <a:pt x="1208007" y="983205"/>
                  <a:pt x="1220867" y="981766"/>
                </a:cubicBezTo>
                <a:cubicBezTo>
                  <a:pt x="1228599" y="976371"/>
                  <a:pt x="1233275" y="970661"/>
                  <a:pt x="1234894" y="964637"/>
                </a:cubicBezTo>
                <a:cubicBezTo>
                  <a:pt x="1237680" y="964637"/>
                  <a:pt x="1239074" y="963198"/>
                  <a:pt x="1239074" y="960320"/>
                </a:cubicBezTo>
                <a:close/>
                <a:moveTo>
                  <a:pt x="3649953" y="959782"/>
                </a:moveTo>
                <a:lnTo>
                  <a:pt x="3642400" y="961940"/>
                </a:lnTo>
                <a:lnTo>
                  <a:pt x="3626215" y="961940"/>
                </a:lnTo>
                <a:lnTo>
                  <a:pt x="3620820" y="963019"/>
                </a:lnTo>
                <a:lnTo>
                  <a:pt x="3620820" y="965177"/>
                </a:lnTo>
                <a:cubicBezTo>
                  <a:pt x="3629632" y="966256"/>
                  <a:pt x="3635386" y="969133"/>
                  <a:pt x="3638084" y="973809"/>
                </a:cubicBezTo>
                <a:cubicBezTo>
                  <a:pt x="3638084" y="976507"/>
                  <a:pt x="3639522" y="980418"/>
                  <a:pt x="3642400" y="985543"/>
                </a:cubicBezTo>
                <a:lnTo>
                  <a:pt x="3642400" y="986623"/>
                </a:lnTo>
                <a:lnTo>
                  <a:pt x="3634847" y="990938"/>
                </a:lnTo>
                <a:lnTo>
                  <a:pt x="3634847" y="992018"/>
                </a:lnTo>
                <a:cubicBezTo>
                  <a:pt x="3635566" y="996333"/>
                  <a:pt x="3636645" y="998491"/>
                  <a:pt x="3638084" y="998491"/>
                </a:cubicBezTo>
                <a:lnTo>
                  <a:pt x="3642400" y="997413"/>
                </a:lnTo>
                <a:lnTo>
                  <a:pt x="3653190" y="1002807"/>
                </a:lnTo>
                <a:cubicBezTo>
                  <a:pt x="3659844" y="1001549"/>
                  <a:pt x="3664520" y="999750"/>
                  <a:pt x="3667217" y="997413"/>
                </a:cubicBezTo>
                <a:lnTo>
                  <a:pt x="3673691" y="997413"/>
                </a:lnTo>
                <a:cubicBezTo>
                  <a:pt x="3673691" y="994535"/>
                  <a:pt x="3676568" y="987027"/>
                  <a:pt x="3682323" y="974888"/>
                </a:cubicBezTo>
                <a:lnTo>
                  <a:pt x="3684481" y="965177"/>
                </a:lnTo>
                <a:cubicBezTo>
                  <a:pt x="3681603" y="962300"/>
                  <a:pt x="3677287" y="960861"/>
                  <a:pt x="3671533" y="960861"/>
                </a:cubicBezTo>
                <a:cubicBezTo>
                  <a:pt x="3671533" y="963199"/>
                  <a:pt x="3666857" y="964638"/>
                  <a:pt x="3657506" y="965177"/>
                </a:cubicBezTo>
                <a:cubicBezTo>
                  <a:pt x="3656427" y="961581"/>
                  <a:pt x="3653909" y="959782"/>
                  <a:pt x="3649953" y="959782"/>
                </a:cubicBezTo>
                <a:close/>
                <a:moveTo>
                  <a:pt x="6063126" y="959379"/>
                </a:moveTo>
                <a:lnTo>
                  <a:pt x="6065284" y="959379"/>
                </a:lnTo>
                <a:lnTo>
                  <a:pt x="6085381" y="966798"/>
                </a:lnTo>
                <a:lnTo>
                  <a:pt x="6087539" y="968955"/>
                </a:lnTo>
                <a:lnTo>
                  <a:pt x="6097115" y="968955"/>
                </a:lnTo>
                <a:cubicBezTo>
                  <a:pt x="6101341" y="968955"/>
                  <a:pt x="6104488" y="971428"/>
                  <a:pt x="6106556" y="976374"/>
                </a:cubicBezTo>
                <a:lnTo>
                  <a:pt x="6100217" y="991210"/>
                </a:lnTo>
                <a:lnTo>
                  <a:pt x="6106556" y="1008204"/>
                </a:lnTo>
                <a:lnTo>
                  <a:pt x="6105612" y="1015622"/>
                </a:lnTo>
                <a:lnTo>
                  <a:pt x="6106556" y="1026143"/>
                </a:lnTo>
                <a:cubicBezTo>
                  <a:pt x="6104668" y="1032706"/>
                  <a:pt x="6101881" y="1037292"/>
                  <a:pt x="6098194" y="1039900"/>
                </a:cubicBezTo>
                <a:cubicBezTo>
                  <a:pt x="6103139" y="1039900"/>
                  <a:pt x="6105612" y="1042013"/>
                  <a:pt x="6105612" y="1046239"/>
                </a:cubicBezTo>
                <a:lnTo>
                  <a:pt x="6105612" y="1048397"/>
                </a:lnTo>
                <a:lnTo>
                  <a:pt x="6104533" y="1063233"/>
                </a:lnTo>
                <a:lnTo>
                  <a:pt x="6105612" y="1064312"/>
                </a:lnTo>
                <a:lnTo>
                  <a:pt x="6105612" y="1065392"/>
                </a:lnTo>
                <a:lnTo>
                  <a:pt x="6102375" y="1095064"/>
                </a:lnTo>
                <a:lnTo>
                  <a:pt x="6105612" y="1098301"/>
                </a:lnTo>
                <a:lnTo>
                  <a:pt x="6105612" y="1100324"/>
                </a:lnTo>
                <a:lnTo>
                  <a:pt x="6102375" y="1110979"/>
                </a:lnTo>
                <a:lnTo>
                  <a:pt x="6102375" y="1115160"/>
                </a:lnTo>
                <a:lnTo>
                  <a:pt x="6104533" y="1118397"/>
                </a:lnTo>
                <a:lnTo>
                  <a:pt x="6104533" y="1119476"/>
                </a:lnTo>
                <a:cubicBezTo>
                  <a:pt x="6104533" y="1122983"/>
                  <a:pt x="6103814" y="1124736"/>
                  <a:pt x="6102375" y="1124736"/>
                </a:cubicBezTo>
                <a:lnTo>
                  <a:pt x="6103454" y="1125816"/>
                </a:lnTo>
                <a:lnTo>
                  <a:pt x="6102375" y="1131075"/>
                </a:lnTo>
                <a:cubicBezTo>
                  <a:pt x="6102375" y="1133414"/>
                  <a:pt x="6103454" y="1135886"/>
                  <a:pt x="6105612" y="1138493"/>
                </a:cubicBezTo>
                <a:lnTo>
                  <a:pt x="6105612" y="1140652"/>
                </a:lnTo>
                <a:cubicBezTo>
                  <a:pt x="6103454" y="1143349"/>
                  <a:pt x="6102375" y="1145822"/>
                  <a:pt x="6102375" y="1148070"/>
                </a:cubicBezTo>
                <a:lnTo>
                  <a:pt x="6103454" y="1153330"/>
                </a:lnTo>
                <a:lnTo>
                  <a:pt x="6102375" y="1154409"/>
                </a:lnTo>
                <a:cubicBezTo>
                  <a:pt x="6103993" y="1154409"/>
                  <a:pt x="6105072" y="1156882"/>
                  <a:pt x="6105612" y="1161827"/>
                </a:cubicBezTo>
                <a:cubicBezTo>
                  <a:pt x="6102375" y="1171718"/>
                  <a:pt x="6098104" y="1176663"/>
                  <a:pt x="6092799" y="1176663"/>
                </a:cubicBezTo>
                <a:lnTo>
                  <a:pt x="6081200" y="1175585"/>
                </a:lnTo>
                <a:lnTo>
                  <a:pt x="6077963" y="1175585"/>
                </a:lnTo>
                <a:lnTo>
                  <a:pt x="6063126" y="1178821"/>
                </a:lnTo>
                <a:lnTo>
                  <a:pt x="6056787" y="1160748"/>
                </a:lnTo>
                <a:cubicBezTo>
                  <a:pt x="6058046" y="1158500"/>
                  <a:pt x="6059440" y="1150048"/>
                  <a:pt x="6060968" y="1135391"/>
                </a:cubicBezTo>
                <a:lnTo>
                  <a:pt x="6062047" y="1134313"/>
                </a:lnTo>
                <a:lnTo>
                  <a:pt x="6060024" y="1124736"/>
                </a:lnTo>
                <a:lnTo>
                  <a:pt x="6060024" y="1121634"/>
                </a:lnTo>
                <a:lnTo>
                  <a:pt x="6060968" y="1109900"/>
                </a:lnTo>
                <a:cubicBezTo>
                  <a:pt x="6058181" y="1105674"/>
                  <a:pt x="6056787" y="1102482"/>
                  <a:pt x="6056787" y="1100324"/>
                </a:cubicBezTo>
                <a:cubicBezTo>
                  <a:pt x="6058406" y="1100324"/>
                  <a:pt x="6059485" y="1098571"/>
                  <a:pt x="6060024" y="1095064"/>
                </a:cubicBezTo>
                <a:lnTo>
                  <a:pt x="6056787" y="1091827"/>
                </a:lnTo>
                <a:lnTo>
                  <a:pt x="6056787" y="1088724"/>
                </a:lnTo>
                <a:cubicBezTo>
                  <a:pt x="6060294" y="1083420"/>
                  <a:pt x="6062047" y="1078475"/>
                  <a:pt x="6062047" y="1073888"/>
                </a:cubicBezTo>
                <a:lnTo>
                  <a:pt x="6062047" y="1072809"/>
                </a:lnTo>
                <a:cubicBezTo>
                  <a:pt x="6060339" y="1070472"/>
                  <a:pt x="6059305" y="1067279"/>
                  <a:pt x="6058945" y="1063233"/>
                </a:cubicBezTo>
                <a:cubicBezTo>
                  <a:pt x="6058945" y="1051904"/>
                  <a:pt x="6060698" y="1044486"/>
                  <a:pt x="6064205" y="1040979"/>
                </a:cubicBezTo>
                <a:lnTo>
                  <a:pt x="6064205" y="1039900"/>
                </a:lnTo>
                <a:lnTo>
                  <a:pt x="6058945" y="1026143"/>
                </a:lnTo>
                <a:lnTo>
                  <a:pt x="6060024" y="1025064"/>
                </a:lnTo>
                <a:lnTo>
                  <a:pt x="6058945" y="1019803"/>
                </a:lnTo>
                <a:cubicBezTo>
                  <a:pt x="6058945" y="1014318"/>
                  <a:pt x="6060339" y="1010092"/>
                  <a:pt x="6063126" y="1007125"/>
                </a:cubicBezTo>
                <a:lnTo>
                  <a:pt x="6056787" y="995390"/>
                </a:lnTo>
                <a:lnTo>
                  <a:pt x="6056787" y="993233"/>
                </a:lnTo>
                <a:cubicBezTo>
                  <a:pt x="6058945" y="986758"/>
                  <a:pt x="6060024" y="980420"/>
                  <a:pt x="6060024" y="974215"/>
                </a:cubicBezTo>
                <a:lnTo>
                  <a:pt x="6056787" y="968955"/>
                </a:lnTo>
                <a:lnTo>
                  <a:pt x="6056787" y="965719"/>
                </a:lnTo>
                <a:close/>
                <a:moveTo>
                  <a:pt x="4098940" y="958350"/>
                </a:moveTo>
                <a:lnTo>
                  <a:pt x="4098940" y="959429"/>
                </a:lnTo>
                <a:lnTo>
                  <a:pt x="4101098" y="959429"/>
                </a:lnTo>
                <a:lnTo>
                  <a:pt x="4101098" y="958350"/>
                </a:lnTo>
                <a:close/>
                <a:moveTo>
                  <a:pt x="16320" y="957641"/>
                </a:moveTo>
                <a:lnTo>
                  <a:pt x="15241" y="958720"/>
                </a:lnTo>
                <a:lnTo>
                  <a:pt x="15241" y="959799"/>
                </a:lnTo>
                <a:lnTo>
                  <a:pt x="16320" y="960878"/>
                </a:lnTo>
                <a:lnTo>
                  <a:pt x="17399" y="960878"/>
                </a:lnTo>
                <a:lnTo>
                  <a:pt x="18478" y="959799"/>
                </a:lnTo>
                <a:lnTo>
                  <a:pt x="18478" y="958720"/>
                </a:lnTo>
                <a:lnTo>
                  <a:pt x="17399" y="957641"/>
                </a:lnTo>
                <a:close/>
                <a:moveTo>
                  <a:pt x="4107572" y="957271"/>
                </a:moveTo>
                <a:lnTo>
                  <a:pt x="4106493" y="962666"/>
                </a:lnTo>
                <a:cubicBezTo>
                  <a:pt x="4107931" y="965903"/>
                  <a:pt x="4109370" y="967701"/>
                  <a:pt x="4110809" y="968061"/>
                </a:cubicBezTo>
                <a:lnTo>
                  <a:pt x="4113911" y="968061"/>
                </a:lnTo>
                <a:lnTo>
                  <a:pt x="4113911" y="966982"/>
                </a:lnTo>
                <a:cubicBezTo>
                  <a:pt x="4111303" y="960688"/>
                  <a:pt x="4109190" y="957451"/>
                  <a:pt x="4107572" y="957271"/>
                </a:cubicBezTo>
                <a:close/>
                <a:moveTo>
                  <a:pt x="7212642" y="957064"/>
                </a:moveTo>
                <a:lnTo>
                  <a:pt x="7212642" y="962459"/>
                </a:lnTo>
                <a:lnTo>
                  <a:pt x="7215879" y="966775"/>
                </a:lnTo>
                <a:lnTo>
                  <a:pt x="7215879" y="967719"/>
                </a:lnTo>
                <a:cubicBezTo>
                  <a:pt x="7215879" y="971855"/>
                  <a:pt x="7214440" y="975452"/>
                  <a:pt x="7211563" y="978509"/>
                </a:cubicBezTo>
                <a:lnTo>
                  <a:pt x="7211563" y="980667"/>
                </a:lnTo>
                <a:lnTo>
                  <a:pt x="7213721" y="980667"/>
                </a:lnTo>
                <a:lnTo>
                  <a:pt x="7219116" y="976351"/>
                </a:lnTo>
                <a:lnTo>
                  <a:pt x="7220060" y="976351"/>
                </a:lnTo>
                <a:lnTo>
                  <a:pt x="7229771" y="979588"/>
                </a:lnTo>
                <a:lnTo>
                  <a:pt x="7231929" y="976351"/>
                </a:lnTo>
                <a:cubicBezTo>
                  <a:pt x="7224736" y="971496"/>
                  <a:pt x="7218666" y="965066"/>
                  <a:pt x="7213721" y="957064"/>
                </a:cubicBezTo>
                <a:close/>
                <a:moveTo>
                  <a:pt x="192197" y="956562"/>
                </a:moveTo>
                <a:lnTo>
                  <a:pt x="192197" y="957641"/>
                </a:lnTo>
                <a:lnTo>
                  <a:pt x="198671" y="958720"/>
                </a:lnTo>
                <a:lnTo>
                  <a:pt x="198671" y="956562"/>
                </a:lnTo>
                <a:close/>
                <a:moveTo>
                  <a:pt x="109114" y="956562"/>
                </a:moveTo>
                <a:lnTo>
                  <a:pt x="112351" y="959799"/>
                </a:lnTo>
                <a:lnTo>
                  <a:pt x="112351" y="956562"/>
                </a:lnTo>
                <a:close/>
                <a:moveTo>
                  <a:pt x="69191" y="956562"/>
                </a:moveTo>
                <a:lnTo>
                  <a:pt x="69191" y="957641"/>
                </a:lnTo>
                <a:lnTo>
                  <a:pt x="71349" y="957641"/>
                </a:lnTo>
                <a:lnTo>
                  <a:pt x="71349" y="956562"/>
                </a:lnTo>
                <a:close/>
                <a:moveTo>
                  <a:pt x="44374" y="954404"/>
                </a:moveTo>
                <a:lnTo>
                  <a:pt x="46532" y="954404"/>
                </a:lnTo>
                <a:lnTo>
                  <a:pt x="46532" y="959799"/>
                </a:lnTo>
                <a:lnTo>
                  <a:pt x="44374" y="959799"/>
                </a:lnTo>
                <a:close/>
                <a:moveTo>
                  <a:pt x="3558373" y="954387"/>
                </a:moveTo>
                <a:lnTo>
                  <a:pt x="3569163" y="955466"/>
                </a:lnTo>
                <a:lnTo>
                  <a:pt x="3577795" y="954387"/>
                </a:lnTo>
                <a:lnTo>
                  <a:pt x="3579953" y="957624"/>
                </a:lnTo>
                <a:lnTo>
                  <a:pt x="3575637" y="961940"/>
                </a:lnTo>
                <a:lnTo>
                  <a:pt x="3564847" y="961940"/>
                </a:lnTo>
                <a:lnTo>
                  <a:pt x="3560531" y="963019"/>
                </a:lnTo>
                <a:cubicBezTo>
                  <a:pt x="3549021" y="961401"/>
                  <a:pt x="3543266" y="959962"/>
                  <a:pt x="3543266" y="958703"/>
                </a:cubicBezTo>
                <a:lnTo>
                  <a:pt x="3543266" y="957624"/>
                </a:lnTo>
                <a:lnTo>
                  <a:pt x="3545424" y="955466"/>
                </a:lnTo>
                <a:lnTo>
                  <a:pt x="3547582" y="955466"/>
                </a:lnTo>
                <a:lnTo>
                  <a:pt x="3548662" y="956545"/>
                </a:lnTo>
                <a:close/>
                <a:moveTo>
                  <a:pt x="5198602" y="952769"/>
                </a:moveTo>
                <a:lnTo>
                  <a:pt x="5194286" y="958165"/>
                </a:lnTo>
                <a:lnTo>
                  <a:pt x="5194286" y="959243"/>
                </a:lnTo>
                <a:lnTo>
                  <a:pt x="5196444" y="959243"/>
                </a:lnTo>
                <a:lnTo>
                  <a:pt x="5200625" y="953848"/>
                </a:lnTo>
                <a:lnTo>
                  <a:pt x="5199681" y="952769"/>
                </a:lnTo>
                <a:close/>
                <a:moveTo>
                  <a:pt x="3188828" y="952768"/>
                </a:moveTo>
                <a:lnTo>
                  <a:pt x="3184512" y="958164"/>
                </a:lnTo>
                <a:lnTo>
                  <a:pt x="3184512" y="959243"/>
                </a:lnTo>
                <a:lnTo>
                  <a:pt x="3186670" y="959243"/>
                </a:lnTo>
                <a:lnTo>
                  <a:pt x="3190851" y="953847"/>
                </a:lnTo>
                <a:lnTo>
                  <a:pt x="3189907" y="952768"/>
                </a:lnTo>
                <a:close/>
                <a:moveTo>
                  <a:pt x="1179054" y="952768"/>
                </a:moveTo>
                <a:lnTo>
                  <a:pt x="1174739" y="958163"/>
                </a:lnTo>
                <a:lnTo>
                  <a:pt x="1174739" y="959242"/>
                </a:lnTo>
                <a:lnTo>
                  <a:pt x="1176897" y="959242"/>
                </a:lnTo>
                <a:lnTo>
                  <a:pt x="1181078" y="953847"/>
                </a:lnTo>
                <a:lnTo>
                  <a:pt x="1180133" y="952768"/>
                </a:lnTo>
                <a:close/>
                <a:moveTo>
                  <a:pt x="1554129" y="952093"/>
                </a:moveTo>
                <a:cubicBezTo>
                  <a:pt x="1561953" y="952093"/>
                  <a:pt x="1567303" y="953532"/>
                  <a:pt x="1570181" y="956409"/>
                </a:cubicBezTo>
                <a:cubicBezTo>
                  <a:pt x="1570181" y="953532"/>
                  <a:pt x="1572338" y="952093"/>
                  <a:pt x="1576655" y="952093"/>
                </a:cubicBezTo>
                <a:lnTo>
                  <a:pt x="1586231" y="952093"/>
                </a:lnTo>
                <a:lnTo>
                  <a:pt x="1588389" y="954251"/>
                </a:lnTo>
                <a:lnTo>
                  <a:pt x="1588389" y="956409"/>
                </a:lnTo>
                <a:lnTo>
                  <a:pt x="1585151" y="959646"/>
                </a:lnTo>
                <a:lnTo>
                  <a:pt x="1583128" y="959646"/>
                </a:lnTo>
                <a:lnTo>
                  <a:pt x="1579892" y="957488"/>
                </a:lnTo>
                <a:lnTo>
                  <a:pt x="1578812" y="957488"/>
                </a:lnTo>
                <a:cubicBezTo>
                  <a:pt x="1577552" y="957488"/>
                  <a:pt x="1576473" y="959242"/>
                  <a:pt x="1575576" y="962748"/>
                </a:cubicBezTo>
                <a:lnTo>
                  <a:pt x="1573417" y="962748"/>
                </a:lnTo>
                <a:lnTo>
                  <a:pt x="1573417" y="963828"/>
                </a:lnTo>
                <a:lnTo>
                  <a:pt x="1558311" y="961670"/>
                </a:lnTo>
                <a:lnTo>
                  <a:pt x="1545497" y="962748"/>
                </a:lnTo>
                <a:cubicBezTo>
                  <a:pt x="1545497" y="961400"/>
                  <a:pt x="1543340" y="960366"/>
                  <a:pt x="1539023" y="959646"/>
                </a:cubicBezTo>
                <a:lnTo>
                  <a:pt x="1530526" y="960725"/>
                </a:lnTo>
                <a:lnTo>
                  <a:pt x="1529448" y="959646"/>
                </a:lnTo>
                <a:cubicBezTo>
                  <a:pt x="1530796" y="956409"/>
                  <a:pt x="1532190" y="954611"/>
                  <a:pt x="1533629" y="954251"/>
                </a:cubicBezTo>
                <a:lnTo>
                  <a:pt x="1540103" y="956409"/>
                </a:lnTo>
                <a:lnTo>
                  <a:pt x="1541182" y="956409"/>
                </a:lnTo>
                <a:cubicBezTo>
                  <a:pt x="1545857" y="953532"/>
                  <a:pt x="1550174" y="952093"/>
                  <a:pt x="1554129" y="952093"/>
                </a:cubicBezTo>
                <a:close/>
                <a:moveTo>
                  <a:pt x="5583253" y="951690"/>
                </a:moveTo>
                <a:cubicBezTo>
                  <a:pt x="5579657" y="953399"/>
                  <a:pt x="5577858" y="956232"/>
                  <a:pt x="5577858" y="960188"/>
                </a:cubicBezTo>
                <a:lnTo>
                  <a:pt x="5581095" y="964504"/>
                </a:lnTo>
                <a:lnTo>
                  <a:pt x="5582174" y="964504"/>
                </a:lnTo>
                <a:lnTo>
                  <a:pt x="5588513" y="955872"/>
                </a:lnTo>
                <a:lnTo>
                  <a:pt x="5584332" y="951690"/>
                </a:lnTo>
                <a:close/>
                <a:moveTo>
                  <a:pt x="7224376" y="950590"/>
                </a:moveTo>
                <a:lnTo>
                  <a:pt x="7224376" y="951669"/>
                </a:lnTo>
                <a:lnTo>
                  <a:pt x="7226534" y="951669"/>
                </a:lnTo>
                <a:lnTo>
                  <a:pt x="7226534" y="950590"/>
                </a:lnTo>
                <a:close/>
                <a:moveTo>
                  <a:pt x="6650495" y="948859"/>
                </a:moveTo>
                <a:lnTo>
                  <a:pt x="6652653" y="951017"/>
                </a:lnTo>
                <a:lnTo>
                  <a:pt x="6652653" y="952096"/>
                </a:lnTo>
                <a:lnTo>
                  <a:pt x="6650495" y="954254"/>
                </a:lnTo>
                <a:lnTo>
                  <a:pt x="6648202" y="952096"/>
                </a:lnTo>
                <a:lnTo>
                  <a:pt x="6648202" y="951017"/>
                </a:lnTo>
                <a:close/>
                <a:moveTo>
                  <a:pt x="6641728" y="948859"/>
                </a:moveTo>
                <a:lnTo>
                  <a:pt x="6644965" y="952096"/>
                </a:lnTo>
                <a:lnTo>
                  <a:pt x="6642807" y="954254"/>
                </a:lnTo>
                <a:lnTo>
                  <a:pt x="6639570" y="951017"/>
                </a:lnTo>
                <a:close/>
                <a:moveTo>
                  <a:pt x="5657165" y="948454"/>
                </a:moveTo>
                <a:lnTo>
                  <a:pt x="5628302" y="951690"/>
                </a:lnTo>
                <a:lnTo>
                  <a:pt x="5628302" y="953714"/>
                </a:lnTo>
                <a:cubicBezTo>
                  <a:pt x="5628302" y="955512"/>
                  <a:pt x="5635090" y="958030"/>
                  <a:pt x="5648668" y="961267"/>
                </a:cubicBezTo>
                <a:lnTo>
                  <a:pt x="5658244" y="961267"/>
                </a:lnTo>
                <a:lnTo>
                  <a:pt x="5665797" y="967741"/>
                </a:lnTo>
                <a:lnTo>
                  <a:pt x="5681847" y="966662"/>
                </a:lnTo>
                <a:lnTo>
                  <a:pt x="5694660" y="966662"/>
                </a:lnTo>
                <a:lnTo>
                  <a:pt x="5698976" y="969899"/>
                </a:lnTo>
                <a:lnTo>
                  <a:pt x="5700055" y="969899"/>
                </a:lnTo>
                <a:lnTo>
                  <a:pt x="5703292" y="966662"/>
                </a:lnTo>
                <a:lnTo>
                  <a:pt x="5706529" y="967741"/>
                </a:lnTo>
                <a:lnTo>
                  <a:pt x="5718264" y="966662"/>
                </a:lnTo>
                <a:lnTo>
                  <a:pt x="5722580" y="967741"/>
                </a:lnTo>
                <a:cubicBezTo>
                  <a:pt x="5727975" y="967741"/>
                  <a:pt x="5735123" y="962391"/>
                  <a:pt x="5744025" y="951690"/>
                </a:cubicBezTo>
                <a:lnTo>
                  <a:pt x="5742946" y="950612"/>
                </a:lnTo>
                <a:lnTo>
                  <a:pt x="5742946" y="949533"/>
                </a:lnTo>
                <a:lnTo>
                  <a:pt x="5726896" y="952635"/>
                </a:lnTo>
                <a:lnTo>
                  <a:pt x="5717185" y="949533"/>
                </a:lnTo>
                <a:lnTo>
                  <a:pt x="5705450" y="950612"/>
                </a:lnTo>
                <a:lnTo>
                  <a:pt x="5701134" y="949533"/>
                </a:lnTo>
                <a:lnTo>
                  <a:pt x="5687242" y="950612"/>
                </a:lnTo>
                <a:lnTo>
                  <a:pt x="5682926" y="950612"/>
                </a:lnTo>
                <a:lnTo>
                  <a:pt x="5679689" y="948454"/>
                </a:lnTo>
                <a:lnTo>
                  <a:pt x="5662560" y="949533"/>
                </a:lnTo>
                <a:close/>
                <a:moveTo>
                  <a:pt x="5765470" y="946296"/>
                </a:moveTo>
                <a:lnTo>
                  <a:pt x="5765470" y="947375"/>
                </a:lnTo>
                <a:lnTo>
                  <a:pt x="5767628" y="947375"/>
                </a:lnTo>
                <a:lnTo>
                  <a:pt x="5767628" y="946296"/>
                </a:lnTo>
                <a:close/>
                <a:moveTo>
                  <a:pt x="71349" y="945772"/>
                </a:moveTo>
                <a:lnTo>
                  <a:pt x="71349" y="946851"/>
                </a:lnTo>
                <a:lnTo>
                  <a:pt x="73507" y="946851"/>
                </a:lnTo>
                <a:lnTo>
                  <a:pt x="73507" y="945772"/>
                </a:lnTo>
                <a:close/>
                <a:moveTo>
                  <a:pt x="62717" y="945772"/>
                </a:moveTo>
                <a:lnTo>
                  <a:pt x="62717" y="946851"/>
                </a:lnTo>
                <a:lnTo>
                  <a:pt x="64875" y="946851"/>
                </a:lnTo>
                <a:lnTo>
                  <a:pt x="64875" y="945772"/>
                </a:lnTo>
                <a:close/>
                <a:moveTo>
                  <a:pt x="7118364" y="945329"/>
                </a:moveTo>
                <a:lnTo>
                  <a:pt x="7120522" y="950531"/>
                </a:lnTo>
                <a:lnTo>
                  <a:pt x="7120522" y="954906"/>
                </a:lnTo>
                <a:lnTo>
                  <a:pt x="7124976" y="961268"/>
                </a:lnTo>
                <a:lnTo>
                  <a:pt x="7125917" y="963538"/>
                </a:lnTo>
                <a:lnTo>
                  <a:pt x="7125917" y="965696"/>
                </a:lnTo>
                <a:lnTo>
                  <a:pt x="7128075" y="965696"/>
                </a:lnTo>
                <a:lnTo>
                  <a:pt x="7124976" y="961268"/>
                </a:lnTo>
                <a:lnTo>
                  <a:pt x="7120522" y="950531"/>
                </a:lnTo>
                <a:lnTo>
                  <a:pt x="7120522" y="945329"/>
                </a:lnTo>
                <a:close/>
                <a:moveTo>
                  <a:pt x="1611992" y="940224"/>
                </a:moveTo>
                <a:cubicBezTo>
                  <a:pt x="1615587" y="940224"/>
                  <a:pt x="1618824" y="942382"/>
                  <a:pt x="1621702" y="946698"/>
                </a:cubicBezTo>
                <a:cubicBezTo>
                  <a:pt x="1626019" y="946698"/>
                  <a:pt x="1631055" y="951374"/>
                  <a:pt x="1636808" y="960725"/>
                </a:cubicBezTo>
                <a:cubicBezTo>
                  <a:pt x="1640316" y="962434"/>
                  <a:pt x="1642069" y="965266"/>
                  <a:pt x="1642069" y="969223"/>
                </a:cubicBezTo>
                <a:cubicBezTo>
                  <a:pt x="1642069" y="970841"/>
                  <a:pt x="1638877" y="975517"/>
                  <a:pt x="1632493" y="983249"/>
                </a:cubicBezTo>
                <a:cubicBezTo>
                  <a:pt x="1626559" y="1019936"/>
                  <a:pt x="1620443" y="1043898"/>
                  <a:pt x="1614150" y="1055138"/>
                </a:cubicBezTo>
                <a:lnTo>
                  <a:pt x="1610913" y="1058375"/>
                </a:lnTo>
                <a:lnTo>
                  <a:pt x="1610913" y="1067952"/>
                </a:lnTo>
                <a:cubicBezTo>
                  <a:pt x="1610913" y="1069390"/>
                  <a:pt x="1612710" y="1070110"/>
                  <a:pt x="1616308" y="1070110"/>
                </a:cubicBezTo>
                <a:lnTo>
                  <a:pt x="1617387" y="1071189"/>
                </a:lnTo>
                <a:cubicBezTo>
                  <a:pt x="1620264" y="1072627"/>
                  <a:pt x="1622783" y="1078022"/>
                  <a:pt x="1624940" y="1087373"/>
                </a:cubicBezTo>
                <a:cubicBezTo>
                  <a:pt x="1626019" y="1087373"/>
                  <a:pt x="1628536" y="1092723"/>
                  <a:pt x="1632493" y="1103424"/>
                </a:cubicBezTo>
                <a:cubicBezTo>
                  <a:pt x="1636000" y="1103424"/>
                  <a:pt x="1639191" y="1111291"/>
                  <a:pt x="1642069" y="1127027"/>
                </a:cubicBezTo>
                <a:cubicBezTo>
                  <a:pt x="1642069" y="1129365"/>
                  <a:pt x="1637796" y="1136513"/>
                  <a:pt x="1629256" y="1148472"/>
                </a:cubicBezTo>
                <a:cubicBezTo>
                  <a:pt x="1620982" y="1149371"/>
                  <a:pt x="1615949" y="1150810"/>
                  <a:pt x="1614150" y="1152788"/>
                </a:cubicBezTo>
                <a:lnTo>
                  <a:pt x="1610913" y="1152788"/>
                </a:lnTo>
                <a:cubicBezTo>
                  <a:pt x="1606686" y="1152788"/>
                  <a:pt x="1603134" y="1143122"/>
                  <a:pt x="1600258" y="1123790"/>
                </a:cubicBezTo>
                <a:cubicBezTo>
                  <a:pt x="1597379" y="1123790"/>
                  <a:pt x="1595941" y="1118080"/>
                  <a:pt x="1595941" y="1106661"/>
                </a:cubicBezTo>
                <a:lnTo>
                  <a:pt x="1595941" y="1101266"/>
                </a:lnTo>
                <a:lnTo>
                  <a:pt x="1593783" y="1099108"/>
                </a:lnTo>
                <a:lnTo>
                  <a:pt x="1590546" y="1102345"/>
                </a:lnTo>
                <a:lnTo>
                  <a:pt x="1586231" y="1100187"/>
                </a:lnTo>
                <a:lnTo>
                  <a:pt x="1586231" y="1103424"/>
                </a:lnTo>
                <a:cubicBezTo>
                  <a:pt x="1589108" y="1103424"/>
                  <a:pt x="1590546" y="1104143"/>
                  <a:pt x="1590546" y="1105582"/>
                </a:cubicBezTo>
                <a:cubicBezTo>
                  <a:pt x="1588028" y="1112775"/>
                  <a:pt x="1579803" y="1122441"/>
                  <a:pt x="1565864" y="1134580"/>
                </a:cubicBezTo>
                <a:cubicBezTo>
                  <a:pt x="1565864" y="1139075"/>
                  <a:pt x="1559075" y="1147303"/>
                  <a:pt x="1545497" y="1159262"/>
                </a:cubicBezTo>
                <a:cubicBezTo>
                  <a:pt x="1545497" y="1163218"/>
                  <a:pt x="1538349" y="1166815"/>
                  <a:pt x="1524053" y="1170052"/>
                </a:cubicBezTo>
                <a:lnTo>
                  <a:pt x="1520815" y="1170052"/>
                </a:lnTo>
                <a:cubicBezTo>
                  <a:pt x="1519016" y="1170052"/>
                  <a:pt x="1517937" y="1168613"/>
                  <a:pt x="1517578" y="1165736"/>
                </a:cubicBezTo>
                <a:cubicBezTo>
                  <a:pt x="1517578" y="1162859"/>
                  <a:pt x="1522928" y="1158543"/>
                  <a:pt x="1533629" y="1152788"/>
                </a:cubicBezTo>
                <a:cubicBezTo>
                  <a:pt x="1533629" y="1150990"/>
                  <a:pt x="1536147" y="1147438"/>
                  <a:pt x="1541182" y="1142133"/>
                </a:cubicBezTo>
                <a:cubicBezTo>
                  <a:pt x="1543879" y="1132781"/>
                  <a:pt x="1548554" y="1128106"/>
                  <a:pt x="1555209" y="1128106"/>
                </a:cubicBezTo>
                <a:lnTo>
                  <a:pt x="1556288" y="1124869"/>
                </a:lnTo>
                <a:lnTo>
                  <a:pt x="1555209" y="1120553"/>
                </a:lnTo>
                <a:cubicBezTo>
                  <a:pt x="1557455" y="1112011"/>
                  <a:pt x="1560288" y="1107740"/>
                  <a:pt x="1563706" y="1107740"/>
                </a:cubicBezTo>
                <a:lnTo>
                  <a:pt x="1562627" y="1102345"/>
                </a:lnTo>
                <a:lnTo>
                  <a:pt x="1562627" y="1101266"/>
                </a:lnTo>
                <a:lnTo>
                  <a:pt x="1563706" y="1100187"/>
                </a:lnTo>
                <a:lnTo>
                  <a:pt x="1563706" y="1099108"/>
                </a:lnTo>
                <a:lnTo>
                  <a:pt x="1579892" y="1101266"/>
                </a:lnTo>
                <a:lnTo>
                  <a:pt x="1579892" y="1099108"/>
                </a:lnTo>
                <a:lnTo>
                  <a:pt x="1574497" y="1098029"/>
                </a:lnTo>
                <a:lnTo>
                  <a:pt x="1571258" y="1099108"/>
                </a:lnTo>
                <a:lnTo>
                  <a:pt x="1566943" y="1091690"/>
                </a:lnTo>
                <a:lnTo>
                  <a:pt x="1566943" y="1089532"/>
                </a:lnTo>
                <a:lnTo>
                  <a:pt x="1569101" y="1086295"/>
                </a:lnTo>
                <a:lnTo>
                  <a:pt x="1569101" y="1077662"/>
                </a:lnTo>
                <a:cubicBezTo>
                  <a:pt x="1570000" y="1072267"/>
                  <a:pt x="1571438" y="1069390"/>
                  <a:pt x="1573417" y="1069030"/>
                </a:cubicBezTo>
                <a:lnTo>
                  <a:pt x="1572338" y="1058375"/>
                </a:lnTo>
                <a:lnTo>
                  <a:pt x="1572338" y="1054059"/>
                </a:lnTo>
                <a:lnTo>
                  <a:pt x="1557367" y="1029377"/>
                </a:lnTo>
                <a:cubicBezTo>
                  <a:pt x="1551073" y="1018137"/>
                  <a:pt x="1545318" y="1011349"/>
                  <a:pt x="1540103" y="1009011"/>
                </a:cubicBezTo>
                <a:cubicBezTo>
                  <a:pt x="1540103" y="1006313"/>
                  <a:pt x="1536912" y="1002717"/>
                  <a:pt x="1530526" y="998221"/>
                </a:cubicBezTo>
                <a:lnTo>
                  <a:pt x="1530526" y="996063"/>
                </a:lnTo>
                <a:lnTo>
                  <a:pt x="1533629" y="992826"/>
                </a:lnTo>
                <a:lnTo>
                  <a:pt x="1537945" y="992826"/>
                </a:lnTo>
                <a:cubicBezTo>
                  <a:pt x="1541541" y="998221"/>
                  <a:pt x="1546576" y="1003256"/>
                  <a:pt x="1553051" y="1007932"/>
                </a:cubicBezTo>
                <a:lnTo>
                  <a:pt x="1556288" y="1012248"/>
                </a:lnTo>
                <a:lnTo>
                  <a:pt x="1557367" y="1011169"/>
                </a:lnTo>
                <a:lnTo>
                  <a:pt x="1560469" y="1011169"/>
                </a:lnTo>
                <a:cubicBezTo>
                  <a:pt x="1565325" y="1011169"/>
                  <a:pt x="1572157" y="1016878"/>
                  <a:pt x="1580970" y="1028298"/>
                </a:cubicBezTo>
                <a:lnTo>
                  <a:pt x="1582049" y="1028298"/>
                </a:lnTo>
                <a:lnTo>
                  <a:pt x="1588389" y="991747"/>
                </a:lnTo>
                <a:lnTo>
                  <a:pt x="1584073" y="984328"/>
                </a:lnTo>
                <a:lnTo>
                  <a:pt x="1588389" y="977854"/>
                </a:lnTo>
                <a:lnTo>
                  <a:pt x="1586231" y="962748"/>
                </a:lnTo>
                <a:lnTo>
                  <a:pt x="1586231" y="961670"/>
                </a:lnTo>
                <a:cubicBezTo>
                  <a:pt x="1595582" y="952408"/>
                  <a:pt x="1604170" y="945260"/>
                  <a:pt x="1611992" y="940224"/>
                </a:cubicBezTo>
                <a:close/>
                <a:moveTo>
                  <a:pt x="6260314" y="932808"/>
                </a:moveTo>
                <a:lnTo>
                  <a:pt x="6262472" y="932808"/>
                </a:lnTo>
                <a:cubicBezTo>
                  <a:pt x="6269216" y="935146"/>
                  <a:pt x="6273442" y="937304"/>
                  <a:pt x="6275150" y="939283"/>
                </a:cubicBezTo>
                <a:lnTo>
                  <a:pt x="6276229" y="939283"/>
                </a:lnTo>
                <a:lnTo>
                  <a:pt x="6280411" y="936045"/>
                </a:lnTo>
                <a:cubicBezTo>
                  <a:pt x="6281849" y="936045"/>
                  <a:pt x="6282928" y="938159"/>
                  <a:pt x="6283648" y="942385"/>
                </a:cubicBezTo>
                <a:cubicBezTo>
                  <a:pt x="6293719" y="942385"/>
                  <a:pt x="6300102" y="949128"/>
                  <a:pt x="6302800" y="962616"/>
                </a:cubicBezTo>
                <a:lnTo>
                  <a:pt x="6302800" y="963560"/>
                </a:lnTo>
                <a:lnTo>
                  <a:pt x="6292145" y="973137"/>
                </a:lnTo>
                <a:cubicBezTo>
                  <a:pt x="6292145" y="979880"/>
                  <a:pt x="6291066" y="984466"/>
                  <a:pt x="6288908" y="986893"/>
                </a:cubicBezTo>
                <a:lnTo>
                  <a:pt x="6292145" y="999707"/>
                </a:lnTo>
                <a:lnTo>
                  <a:pt x="6289987" y="1001730"/>
                </a:lnTo>
                <a:lnTo>
                  <a:pt x="6292145" y="1003888"/>
                </a:lnTo>
                <a:lnTo>
                  <a:pt x="6292145" y="1008204"/>
                </a:lnTo>
                <a:lnTo>
                  <a:pt x="6287829" y="1013464"/>
                </a:lnTo>
                <a:lnTo>
                  <a:pt x="6287829" y="1014543"/>
                </a:lnTo>
                <a:cubicBezTo>
                  <a:pt x="6289987" y="1014543"/>
                  <a:pt x="6291066" y="1015218"/>
                  <a:pt x="6291066" y="1016567"/>
                </a:cubicBezTo>
                <a:lnTo>
                  <a:pt x="6291066" y="1021961"/>
                </a:lnTo>
                <a:lnTo>
                  <a:pt x="6286885" y="1026143"/>
                </a:lnTo>
                <a:lnTo>
                  <a:pt x="6278387" y="1021961"/>
                </a:lnTo>
                <a:cubicBezTo>
                  <a:pt x="6278387" y="1024030"/>
                  <a:pt x="6276589" y="1025064"/>
                  <a:pt x="6272992" y="1025064"/>
                </a:cubicBezTo>
                <a:lnTo>
                  <a:pt x="6272992" y="1026143"/>
                </a:lnTo>
                <a:lnTo>
                  <a:pt x="6276229" y="1026143"/>
                </a:lnTo>
                <a:lnTo>
                  <a:pt x="6278387" y="1023985"/>
                </a:lnTo>
                <a:lnTo>
                  <a:pt x="6279466" y="1023985"/>
                </a:lnTo>
                <a:cubicBezTo>
                  <a:pt x="6281715" y="1026143"/>
                  <a:pt x="6284862" y="1027221"/>
                  <a:pt x="6288908" y="1027221"/>
                </a:cubicBezTo>
                <a:lnTo>
                  <a:pt x="6292145" y="1038821"/>
                </a:lnTo>
                <a:lnTo>
                  <a:pt x="6292145" y="1070651"/>
                </a:lnTo>
                <a:lnTo>
                  <a:pt x="6289987" y="1073888"/>
                </a:lnTo>
                <a:lnTo>
                  <a:pt x="6289987" y="1083464"/>
                </a:lnTo>
                <a:lnTo>
                  <a:pt x="6292145" y="1091827"/>
                </a:lnTo>
                <a:lnTo>
                  <a:pt x="6292145" y="1097222"/>
                </a:lnTo>
                <a:cubicBezTo>
                  <a:pt x="6292145" y="1125636"/>
                  <a:pt x="6291066" y="1141191"/>
                  <a:pt x="6288908" y="1143888"/>
                </a:cubicBezTo>
                <a:lnTo>
                  <a:pt x="6289987" y="1156566"/>
                </a:lnTo>
                <a:cubicBezTo>
                  <a:pt x="6289987" y="1160973"/>
                  <a:pt x="6286795" y="1163805"/>
                  <a:pt x="6280411" y="1165064"/>
                </a:cubicBezTo>
                <a:cubicBezTo>
                  <a:pt x="6272678" y="1173516"/>
                  <a:pt x="6266339" y="1177742"/>
                  <a:pt x="6261393" y="1177742"/>
                </a:cubicBezTo>
                <a:cubicBezTo>
                  <a:pt x="6248715" y="1176124"/>
                  <a:pt x="6242376" y="1173651"/>
                  <a:pt x="6242376" y="1170324"/>
                </a:cubicBezTo>
                <a:lnTo>
                  <a:pt x="6242376" y="1167222"/>
                </a:lnTo>
                <a:lnTo>
                  <a:pt x="6244399" y="1163985"/>
                </a:lnTo>
                <a:lnTo>
                  <a:pt x="6244399" y="1161827"/>
                </a:lnTo>
                <a:cubicBezTo>
                  <a:pt x="6242331" y="1161827"/>
                  <a:pt x="6239499" y="1158635"/>
                  <a:pt x="6235902" y="1152251"/>
                </a:cubicBezTo>
                <a:cubicBezTo>
                  <a:pt x="6233114" y="1152251"/>
                  <a:pt x="6230282" y="1146990"/>
                  <a:pt x="6227405" y="1136470"/>
                </a:cubicBezTo>
                <a:cubicBezTo>
                  <a:pt x="6223898" y="1136470"/>
                  <a:pt x="6222144" y="1135391"/>
                  <a:pt x="6222144" y="1133233"/>
                </a:cubicBezTo>
                <a:lnTo>
                  <a:pt x="6222144" y="1131075"/>
                </a:lnTo>
                <a:cubicBezTo>
                  <a:pt x="6223583" y="1128288"/>
                  <a:pt x="6225696" y="1126894"/>
                  <a:pt x="6228484" y="1126894"/>
                </a:cubicBezTo>
                <a:lnTo>
                  <a:pt x="6239139" y="1129997"/>
                </a:lnTo>
                <a:lnTo>
                  <a:pt x="6242376" y="1129997"/>
                </a:lnTo>
                <a:cubicBezTo>
                  <a:pt x="6243724" y="1129997"/>
                  <a:pt x="6245478" y="1124736"/>
                  <a:pt x="6247636" y="1114216"/>
                </a:cubicBezTo>
                <a:lnTo>
                  <a:pt x="6247636" y="1112058"/>
                </a:lnTo>
                <a:lnTo>
                  <a:pt x="6246557" y="1097222"/>
                </a:lnTo>
                <a:lnTo>
                  <a:pt x="6247636" y="1088724"/>
                </a:lnTo>
                <a:lnTo>
                  <a:pt x="6245478" y="1069572"/>
                </a:lnTo>
                <a:lnTo>
                  <a:pt x="6245478" y="1060131"/>
                </a:lnTo>
                <a:lnTo>
                  <a:pt x="6246557" y="1043137"/>
                </a:lnTo>
                <a:lnTo>
                  <a:pt x="6245478" y="1042058"/>
                </a:lnTo>
                <a:lnTo>
                  <a:pt x="6245478" y="1040979"/>
                </a:lnTo>
                <a:lnTo>
                  <a:pt x="6246557" y="1036798"/>
                </a:lnTo>
                <a:lnTo>
                  <a:pt x="6244399" y="1033561"/>
                </a:lnTo>
                <a:lnTo>
                  <a:pt x="6244399" y="1032482"/>
                </a:lnTo>
                <a:lnTo>
                  <a:pt x="6247636" y="1028301"/>
                </a:lnTo>
                <a:lnTo>
                  <a:pt x="6247636" y="1025064"/>
                </a:lnTo>
                <a:lnTo>
                  <a:pt x="6245478" y="1016567"/>
                </a:lnTo>
                <a:lnTo>
                  <a:pt x="6245478" y="987973"/>
                </a:lnTo>
                <a:lnTo>
                  <a:pt x="6242376" y="983792"/>
                </a:lnTo>
                <a:lnTo>
                  <a:pt x="6242376" y="982712"/>
                </a:lnTo>
                <a:lnTo>
                  <a:pt x="6245478" y="978396"/>
                </a:lnTo>
                <a:lnTo>
                  <a:pt x="6244399" y="970034"/>
                </a:lnTo>
                <a:lnTo>
                  <a:pt x="6245478" y="959379"/>
                </a:lnTo>
                <a:lnTo>
                  <a:pt x="6242376" y="958300"/>
                </a:lnTo>
                <a:lnTo>
                  <a:pt x="6241297" y="959379"/>
                </a:lnTo>
                <a:lnTo>
                  <a:pt x="6240218" y="959379"/>
                </a:lnTo>
                <a:lnTo>
                  <a:pt x="6226460" y="955198"/>
                </a:lnTo>
                <a:lnTo>
                  <a:pt x="6223223" y="956142"/>
                </a:lnTo>
                <a:lnTo>
                  <a:pt x="6221065" y="956142"/>
                </a:lnTo>
                <a:lnTo>
                  <a:pt x="6221065" y="955198"/>
                </a:lnTo>
                <a:lnTo>
                  <a:pt x="6210545" y="956142"/>
                </a:lnTo>
                <a:lnTo>
                  <a:pt x="6199890" y="956142"/>
                </a:lnTo>
                <a:lnTo>
                  <a:pt x="6193551" y="949803"/>
                </a:lnTo>
                <a:lnTo>
                  <a:pt x="6193551" y="948724"/>
                </a:lnTo>
                <a:lnTo>
                  <a:pt x="6209466" y="942385"/>
                </a:lnTo>
                <a:lnTo>
                  <a:pt x="6212568" y="943463"/>
                </a:lnTo>
                <a:lnTo>
                  <a:pt x="6215805" y="942385"/>
                </a:lnTo>
                <a:lnTo>
                  <a:pt x="6224302" y="945622"/>
                </a:lnTo>
                <a:lnTo>
                  <a:pt x="6229563" y="945622"/>
                </a:lnTo>
                <a:lnTo>
                  <a:pt x="6239139" y="942385"/>
                </a:lnTo>
                <a:lnTo>
                  <a:pt x="6247636" y="945622"/>
                </a:lnTo>
                <a:close/>
                <a:moveTo>
                  <a:pt x="8274675" y="932540"/>
                </a:moveTo>
                <a:cubicBezTo>
                  <a:pt x="8283846" y="934698"/>
                  <a:pt x="8292838" y="940138"/>
                  <a:pt x="8301650" y="948860"/>
                </a:cubicBezTo>
                <a:cubicBezTo>
                  <a:pt x="8306505" y="948860"/>
                  <a:pt x="8309742" y="952502"/>
                  <a:pt x="8311361" y="959785"/>
                </a:cubicBezTo>
                <a:cubicBezTo>
                  <a:pt x="8311361" y="961493"/>
                  <a:pt x="8308484" y="964416"/>
                  <a:pt x="8302729" y="968552"/>
                </a:cubicBezTo>
                <a:lnTo>
                  <a:pt x="8301650" y="968552"/>
                </a:lnTo>
                <a:lnTo>
                  <a:pt x="8297334" y="965315"/>
                </a:lnTo>
                <a:lnTo>
                  <a:pt x="8284386" y="967473"/>
                </a:lnTo>
                <a:lnTo>
                  <a:pt x="8277912" y="966394"/>
                </a:lnTo>
                <a:lnTo>
                  <a:pt x="8271438" y="968552"/>
                </a:lnTo>
                <a:cubicBezTo>
                  <a:pt x="8266492" y="966394"/>
                  <a:pt x="8261142" y="965315"/>
                  <a:pt x="8255388" y="965315"/>
                </a:cubicBezTo>
                <a:lnTo>
                  <a:pt x="8254309" y="964236"/>
                </a:lnTo>
                <a:lnTo>
                  <a:pt x="8254309" y="959785"/>
                </a:lnTo>
                <a:cubicBezTo>
                  <a:pt x="8257546" y="954030"/>
                  <a:pt x="8259704" y="951153"/>
                  <a:pt x="8260783" y="951153"/>
                </a:cubicBezTo>
                <a:lnTo>
                  <a:pt x="8264020" y="953311"/>
                </a:lnTo>
                <a:lnTo>
                  <a:pt x="8266178" y="953311"/>
                </a:lnTo>
                <a:lnTo>
                  <a:pt x="8267257" y="950074"/>
                </a:lnTo>
                <a:lnTo>
                  <a:pt x="8265099" y="944544"/>
                </a:lnTo>
                <a:cubicBezTo>
                  <a:pt x="8268516" y="937081"/>
                  <a:pt x="8271708" y="933079"/>
                  <a:pt x="8274675" y="932540"/>
                </a:cubicBezTo>
                <a:close/>
                <a:moveTo>
                  <a:pt x="7755418" y="931191"/>
                </a:moveTo>
                <a:cubicBezTo>
                  <a:pt x="7762072" y="934069"/>
                  <a:pt x="7768951" y="939508"/>
                  <a:pt x="7776054" y="947511"/>
                </a:cubicBezTo>
                <a:cubicBezTo>
                  <a:pt x="7780550" y="947511"/>
                  <a:pt x="7784506" y="950029"/>
                  <a:pt x="7787923" y="955064"/>
                </a:cubicBezTo>
                <a:cubicBezTo>
                  <a:pt x="7790711" y="955064"/>
                  <a:pt x="7792554" y="958661"/>
                  <a:pt x="7793453" y="965854"/>
                </a:cubicBezTo>
                <a:cubicBezTo>
                  <a:pt x="7791565" y="966214"/>
                  <a:pt x="7788283" y="972013"/>
                  <a:pt x="7783607" y="983253"/>
                </a:cubicBezTo>
                <a:lnTo>
                  <a:pt x="7784686" y="990806"/>
                </a:lnTo>
                <a:lnTo>
                  <a:pt x="7784686" y="1004968"/>
                </a:lnTo>
                <a:lnTo>
                  <a:pt x="7779291" y="1023446"/>
                </a:lnTo>
                <a:lnTo>
                  <a:pt x="7782528" y="1036394"/>
                </a:lnTo>
                <a:lnTo>
                  <a:pt x="7780370" y="1047319"/>
                </a:lnTo>
                <a:lnTo>
                  <a:pt x="7782528" y="1053793"/>
                </a:lnTo>
                <a:cubicBezTo>
                  <a:pt x="7781809" y="1057390"/>
                  <a:pt x="7778932" y="1059189"/>
                  <a:pt x="7773896" y="1059189"/>
                </a:cubicBezTo>
                <a:lnTo>
                  <a:pt x="7754339" y="1057031"/>
                </a:lnTo>
                <a:lnTo>
                  <a:pt x="7747865" y="1061346"/>
                </a:lnTo>
                <a:lnTo>
                  <a:pt x="7743549" y="1061346"/>
                </a:lnTo>
                <a:cubicBezTo>
                  <a:pt x="7739862" y="1059189"/>
                  <a:pt x="7738019" y="1055412"/>
                  <a:pt x="7738019" y="1050017"/>
                </a:cubicBezTo>
                <a:cubicBezTo>
                  <a:pt x="7735502" y="1047859"/>
                  <a:pt x="7729028" y="1045296"/>
                  <a:pt x="7718597" y="1042329"/>
                </a:cubicBezTo>
                <a:lnTo>
                  <a:pt x="7706593" y="1046780"/>
                </a:lnTo>
                <a:lnTo>
                  <a:pt x="7694724" y="1044622"/>
                </a:lnTo>
                <a:lnTo>
                  <a:pt x="7693645" y="1044622"/>
                </a:lnTo>
                <a:lnTo>
                  <a:pt x="7648057" y="1046780"/>
                </a:lnTo>
                <a:lnTo>
                  <a:pt x="7643741" y="1045700"/>
                </a:lnTo>
                <a:cubicBezTo>
                  <a:pt x="7633581" y="1046241"/>
                  <a:pt x="7628500" y="1048398"/>
                  <a:pt x="7628500" y="1052175"/>
                </a:cubicBezTo>
                <a:lnTo>
                  <a:pt x="7628500" y="1057031"/>
                </a:lnTo>
                <a:lnTo>
                  <a:pt x="7641583" y="1057031"/>
                </a:lnTo>
                <a:lnTo>
                  <a:pt x="7656689" y="1061346"/>
                </a:lnTo>
                <a:lnTo>
                  <a:pt x="7663163" y="1058109"/>
                </a:lnTo>
                <a:lnTo>
                  <a:pt x="7667614" y="1058109"/>
                </a:lnTo>
                <a:cubicBezTo>
                  <a:pt x="7669053" y="1058109"/>
                  <a:pt x="7669772" y="1059548"/>
                  <a:pt x="7669772" y="1062425"/>
                </a:cubicBezTo>
                <a:lnTo>
                  <a:pt x="7670851" y="1061346"/>
                </a:lnTo>
                <a:lnTo>
                  <a:pt x="7671930" y="1061346"/>
                </a:lnTo>
                <a:lnTo>
                  <a:pt x="7671930" y="1064583"/>
                </a:lnTo>
                <a:lnTo>
                  <a:pt x="7673009" y="1064583"/>
                </a:lnTo>
                <a:cubicBezTo>
                  <a:pt x="7673009" y="1060986"/>
                  <a:pt x="7674448" y="1059189"/>
                  <a:pt x="7677325" y="1059189"/>
                </a:cubicBezTo>
                <a:lnTo>
                  <a:pt x="7683799" y="1063504"/>
                </a:lnTo>
                <a:lnTo>
                  <a:pt x="7685957" y="1063504"/>
                </a:lnTo>
                <a:cubicBezTo>
                  <a:pt x="7685957" y="1060267"/>
                  <a:pt x="7687441" y="1058109"/>
                  <a:pt x="7690408" y="1057031"/>
                </a:cubicBezTo>
                <a:lnTo>
                  <a:pt x="7699040" y="1057031"/>
                </a:lnTo>
                <a:lnTo>
                  <a:pt x="7714146" y="1060267"/>
                </a:lnTo>
                <a:lnTo>
                  <a:pt x="7717518" y="1060267"/>
                </a:lnTo>
                <a:lnTo>
                  <a:pt x="7726150" y="1058109"/>
                </a:lnTo>
                <a:lnTo>
                  <a:pt x="7728308" y="1058109"/>
                </a:lnTo>
                <a:cubicBezTo>
                  <a:pt x="7729387" y="1058109"/>
                  <a:pt x="7731905" y="1061346"/>
                  <a:pt x="7735861" y="1067820"/>
                </a:cubicBezTo>
                <a:lnTo>
                  <a:pt x="7738019" y="1067820"/>
                </a:lnTo>
                <a:lnTo>
                  <a:pt x="7741391" y="1064583"/>
                </a:lnTo>
                <a:lnTo>
                  <a:pt x="7743549" y="1064583"/>
                </a:lnTo>
                <a:lnTo>
                  <a:pt x="7745707" y="1066741"/>
                </a:lnTo>
                <a:lnTo>
                  <a:pt x="7745707" y="1068899"/>
                </a:lnTo>
                <a:cubicBezTo>
                  <a:pt x="7745707" y="1074205"/>
                  <a:pt x="7742066" y="1077486"/>
                  <a:pt x="7734782" y="1078745"/>
                </a:cubicBezTo>
                <a:lnTo>
                  <a:pt x="7733703" y="1079824"/>
                </a:lnTo>
                <a:lnTo>
                  <a:pt x="7733703" y="1080903"/>
                </a:lnTo>
                <a:cubicBezTo>
                  <a:pt x="7736581" y="1085219"/>
                  <a:pt x="7738019" y="1089175"/>
                  <a:pt x="7738019" y="1092772"/>
                </a:cubicBezTo>
                <a:lnTo>
                  <a:pt x="7736940" y="1105855"/>
                </a:lnTo>
                <a:lnTo>
                  <a:pt x="7738019" y="1115566"/>
                </a:lnTo>
                <a:cubicBezTo>
                  <a:pt x="7737120" y="1120691"/>
                  <a:pt x="7735681" y="1123254"/>
                  <a:pt x="7733703" y="1123254"/>
                </a:cubicBezTo>
                <a:cubicBezTo>
                  <a:pt x="7735142" y="1136202"/>
                  <a:pt x="7736581" y="1142676"/>
                  <a:pt x="7738019" y="1142676"/>
                </a:cubicBezTo>
                <a:cubicBezTo>
                  <a:pt x="7741526" y="1127480"/>
                  <a:pt x="7744808" y="1119882"/>
                  <a:pt x="7747865" y="1119882"/>
                </a:cubicBezTo>
                <a:cubicBezTo>
                  <a:pt x="7752721" y="1108912"/>
                  <a:pt x="7756317" y="1098077"/>
                  <a:pt x="7758655" y="1087377"/>
                </a:cubicBezTo>
                <a:lnTo>
                  <a:pt x="7759734" y="1086298"/>
                </a:lnTo>
                <a:lnTo>
                  <a:pt x="7758655" y="1075508"/>
                </a:lnTo>
                <a:lnTo>
                  <a:pt x="7759734" y="1074429"/>
                </a:lnTo>
                <a:lnTo>
                  <a:pt x="7761892" y="1074429"/>
                </a:lnTo>
                <a:cubicBezTo>
                  <a:pt x="7766478" y="1074429"/>
                  <a:pt x="7774076" y="1077666"/>
                  <a:pt x="7784686" y="1084140"/>
                </a:cubicBezTo>
                <a:lnTo>
                  <a:pt x="7801006" y="1088456"/>
                </a:lnTo>
                <a:lnTo>
                  <a:pt x="7808559" y="1098302"/>
                </a:lnTo>
                <a:lnTo>
                  <a:pt x="7808559" y="1099381"/>
                </a:lnTo>
                <a:cubicBezTo>
                  <a:pt x="7806221" y="1103337"/>
                  <a:pt x="7801186" y="1106575"/>
                  <a:pt x="7793453" y="1109092"/>
                </a:cubicBezTo>
                <a:cubicBezTo>
                  <a:pt x="7791025" y="1110891"/>
                  <a:pt x="7788822" y="1114847"/>
                  <a:pt x="7786844" y="1120962"/>
                </a:cubicBezTo>
                <a:lnTo>
                  <a:pt x="7785765" y="1122040"/>
                </a:lnTo>
                <a:lnTo>
                  <a:pt x="7783607" y="1122040"/>
                </a:lnTo>
                <a:lnTo>
                  <a:pt x="7776054" y="1120962"/>
                </a:lnTo>
                <a:lnTo>
                  <a:pt x="7776054" y="1122040"/>
                </a:lnTo>
                <a:lnTo>
                  <a:pt x="7777133" y="1127570"/>
                </a:lnTo>
                <a:cubicBezTo>
                  <a:pt x="7772278" y="1131886"/>
                  <a:pt x="7767557" y="1134044"/>
                  <a:pt x="7762971" y="1134044"/>
                </a:cubicBezTo>
                <a:lnTo>
                  <a:pt x="7762971" y="1141597"/>
                </a:lnTo>
                <a:cubicBezTo>
                  <a:pt x="7751462" y="1150858"/>
                  <a:pt x="7742425" y="1156658"/>
                  <a:pt x="7735861" y="1158996"/>
                </a:cubicBezTo>
                <a:lnTo>
                  <a:pt x="7734782" y="1163312"/>
                </a:lnTo>
                <a:lnTo>
                  <a:pt x="7734782" y="1171944"/>
                </a:lnTo>
                <a:cubicBezTo>
                  <a:pt x="7734782" y="1174192"/>
                  <a:pt x="7740222" y="1175316"/>
                  <a:pt x="7751102" y="1175316"/>
                </a:cubicBezTo>
                <a:cubicBezTo>
                  <a:pt x="7758296" y="1175316"/>
                  <a:pt x="7764814" y="1169516"/>
                  <a:pt x="7770659" y="1157917"/>
                </a:cubicBezTo>
                <a:lnTo>
                  <a:pt x="7778212" y="1151443"/>
                </a:lnTo>
                <a:lnTo>
                  <a:pt x="7781449" y="1151443"/>
                </a:lnTo>
                <a:cubicBezTo>
                  <a:pt x="7784686" y="1154860"/>
                  <a:pt x="7793004" y="1159535"/>
                  <a:pt x="7806401" y="1165469"/>
                </a:cubicBezTo>
                <a:cubicBezTo>
                  <a:pt x="7806401" y="1172034"/>
                  <a:pt x="7808200" y="1175316"/>
                  <a:pt x="7811796" y="1175316"/>
                </a:cubicBezTo>
                <a:lnTo>
                  <a:pt x="7813954" y="1178553"/>
                </a:lnTo>
                <a:lnTo>
                  <a:pt x="7810717" y="1181789"/>
                </a:lnTo>
                <a:lnTo>
                  <a:pt x="7809638" y="1181789"/>
                </a:lnTo>
                <a:lnTo>
                  <a:pt x="7808559" y="1180711"/>
                </a:lnTo>
                <a:lnTo>
                  <a:pt x="7807480" y="1181789"/>
                </a:lnTo>
                <a:lnTo>
                  <a:pt x="7806401" y="1181789"/>
                </a:lnTo>
                <a:cubicBezTo>
                  <a:pt x="7803164" y="1181789"/>
                  <a:pt x="7799208" y="1179631"/>
                  <a:pt x="7794532" y="1175316"/>
                </a:cubicBezTo>
                <a:lnTo>
                  <a:pt x="7792374" y="1177474"/>
                </a:lnTo>
                <a:lnTo>
                  <a:pt x="7793453" y="1182869"/>
                </a:lnTo>
                <a:lnTo>
                  <a:pt x="7787923" y="1185027"/>
                </a:lnTo>
                <a:lnTo>
                  <a:pt x="7761892" y="1180711"/>
                </a:lnTo>
                <a:lnTo>
                  <a:pt x="7750023" y="1181789"/>
                </a:lnTo>
                <a:lnTo>
                  <a:pt x="7740177" y="1181789"/>
                </a:lnTo>
                <a:lnTo>
                  <a:pt x="7733703" y="1180711"/>
                </a:lnTo>
                <a:cubicBezTo>
                  <a:pt x="7726690" y="1184307"/>
                  <a:pt x="7720575" y="1186105"/>
                  <a:pt x="7715360" y="1186105"/>
                </a:cubicBezTo>
                <a:cubicBezTo>
                  <a:pt x="7711674" y="1184847"/>
                  <a:pt x="7709830" y="1183049"/>
                  <a:pt x="7709830" y="1180711"/>
                </a:cubicBezTo>
                <a:lnTo>
                  <a:pt x="7708751" y="1181789"/>
                </a:lnTo>
                <a:lnTo>
                  <a:pt x="7701198" y="1180711"/>
                </a:lnTo>
                <a:lnTo>
                  <a:pt x="7700119" y="1180711"/>
                </a:lnTo>
                <a:lnTo>
                  <a:pt x="7694724" y="1185027"/>
                </a:lnTo>
                <a:lnTo>
                  <a:pt x="7685957" y="1185027"/>
                </a:lnTo>
                <a:lnTo>
                  <a:pt x="7681641" y="1181789"/>
                </a:lnTo>
                <a:lnTo>
                  <a:pt x="7664377" y="1185027"/>
                </a:lnTo>
                <a:lnTo>
                  <a:pt x="7652373" y="1181789"/>
                </a:lnTo>
                <a:lnTo>
                  <a:pt x="7633895" y="1183947"/>
                </a:lnTo>
                <a:cubicBezTo>
                  <a:pt x="7630478" y="1176844"/>
                  <a:pt x="7628320" y="1168527"/>
                  <a:pt x="7627421" y="1158996"/>
                </a:cubicBezTo>
                <a:cubicBezTo>
                  <a:pt x="7625263" y="1158276"/>
                  <a:pt x="7624184" y="1156118"/>
                  <a:pt x="7624184" y="1152522"/>
                </a:cubicBezTo>
                <a:cubicBezTo>
                  <a:pt x="7624184" y="1144519"/>
                  <a:pt x="7625983" y="1140518"/>
                  <a:pt x="7629579" y="1140518"/>
                </a:cubicBezTo>
                <a:lnTo>
                  <a:pt x="7629579" y="1138360"/>
                </a:lnTo>
                <a:lnTo>
                  <a:pt x="7628500" y="1139439"/>
                </a:lnTo>
                <a:lnTo>
                  <a:pt x="7627421" y="1139439"/>
                </a:lnTo>
                <a:lnTo>
                  <a:pt x="7625263" y="1122040"/>
                </a:lnTo>
                <a:lnTo>
                  <a:pt x="7629579" y="1119882"/>
                </a:lnTo>
                <a:lnTo>
                  <a:pt x="7626342" y="1115566"/>
                </a:lnTo>
                <a:cubicBezTo>
                  <a:pt x="7627601" y="1111969"/>
                  <a:pt x="7629400" y="1110171"/>
                  <a:pt x="7631737" y="1110171"/>
                </a:cubicBezTo>
                <a:lnTo>
                  <a:pt x="7631737" y="1108014"/>
                </a:lnTo>
                <a:cubicBezTo>
                  <a:pt x="7627421" y="1108014"/>
                  <a:pt x="7625263" y="1105855"/>
                  <a:pt x="7625263" y="1101539"/>
                </a:cubicBezTo>
                <a:lnTo>
                  <a:pt x="7625263" y="1096009"/>
                </a:lnTo>
                <a:lnTo>
                  <a:pt x="7626342" y="1066741"/>
                </a:lnTo>
                <a:cubicBezTo>
                  <a:pt x="7625084" y="1066741"/>
                  <a:pt x="7623645" y="1064583"/>
                  <a:pt x="7622026" y="1060267"/>
                </a:cubicBezTo>
                <a:lnTo>
                  <a:pt x="7610022" y="1062425"/>
                </a:lnTo>
                <a:lnTo>
                  <a:pt x="7606785" y="1059189"/>
                </a:lnTo>
                <a:cubicBezTo>
                  <a:pt x="7606785" y="1060986"/>
                  <a:pt x="7604627" y="1063144"/>
                  <a:pt x="7600311" y="1065662"/>
                </a:cubicBezTo>
                <a:cubicBezTo>
                  <a:pt x="7594197" y="1065662"/>
                  <a:pt x="7589117" y="1062066"/>
                  <a:pt x="7585070" y="1054872"/>
                </a:cubicBezTo>
                <a:lnTo>
                  <a:pt x="7586149" y="1050556"/>
                </a:lnTo>
                <a:lnTo>
                  <a:pt x="7583991" y="1035315"/>
                </a:lnTo>
                <a:lnTo>
                  <a:pt x="7585070" y="1022367"/>
                </a:lnTo>
                <a:lnTo>
                  <a:pt x="7583991" y="1021288"/>
                </a:lnTo>
                <a:lnTo>
                  <a:pt x="7583991" y="1020074"/>
                </a:lnTo>
                <a:lnTo>
                  <a:pt x="7587228" y="1013600"/>
                </a:lnTo>
                <a:lnTo>
                  <a:pt x="7585070" y="1002810"/>
                </a:lnTo>
                <a:lnTo>
                  <a:pt x="7586149" y="991885"/>
                </a:lnTo>
                <a:lnTo>
                  <a:pt x="7585070" y="972463"/>
                </a:lnTo>
                <a:cubicBezTo>
                  <a:pt x="7588038" y="971384"/>
                  <a:pt x="7589521" y="970260"/>
                  <a:pt x="7589521" y="969091"/>
                </a:cubicBezTo>
                <a:cubicBezTo>
                  <a:pt x="7585116" y="969091"/>
                  <a:pt x="7582912" y="963337"/>
                  <a:pt x="7582912" y="951827"/>
                </a:cubicBezTo>
                <a:cubicBezTo>
                  <a:pt x="7584171" y="950209"/>
                  <a:pt x="7585250" y="945128"/>
                  <a:pt x="7586149" y="936586"/>
                </a:cubicBezTo>
                <a:lnTo>
                  <a:pt x="7589521" y="934428"/>
                </a:lnTo>
                <a:lnTo>
                  <a:pt x="7590600" y="934428"/>
                </a:lnTo>
                <a:lnTo>
                  <a:pt x="7591679" y="935507"/>
                </a:lnTo>
                <a:lnTo>
                  <a:pt x="7592758" y="935507"/>
                </a:lnTo>
                <a:lnTo>
                  <a:pt x="7591679" y="940902"/>
                </a:lnTo>
                <a:lnTo>
                  <a:pt x="7592758" y="941981"/>
                </a:lnTo>
                <a:lnTo>
                  <a:pt x="7592758" y="943060"/>
                </a:lnTo>
                <a:lnTo>
                  <a:pt x="7599232" y="939823"/>
                </a:lnTo>
                <a:lnTo>
                  <a:pt x="7599232" y="938744"/>
                </a:lnTo>
                <a:lnTo>
                  <a:pt x="7597074" y="935507"/>
                </a:lnTo>
                <a:lnTo>
                  <a:pt x="7600311" y="935507"/>
                </a:lnTo>
                <a:cubicBezTo>
                  <a:pt x="7606965" y="935507"/>
                  <a:pt x="7614204" y="940587"/>
                  <a:pt x="7622026" y="950748"/>
                </a:cubicBezTo>
                <a:cubicBezTo>
                  <a:pt x="7627421" y="952726"/>
                  <a:pt x="7630299" y="954524"/>
                  <a:pt x="7630658" y="956143"/>
                </a:cubicBezTo>
                <a:lnTo>
                  <a:pt x="7631737" y="981095"/>
                </a:lnTo>
                <a:lnTo>
                  <a:pt x="7626342" y="983253"/>
                </a:lnTo>
                <a:lnTo>
                  <a:pt x="7626342" y="984332"/>
                </a:lnTo>
                <a:cubicBezTo>
                  <a:pt x="7629939" y="987389"/>
                  <a:pt x="7631737" y="991031"/>
                  <a:pt x="7631737" y="995257"/>
                </a:cubicBezTo>
                <a:lnTo>
                  <a:pt x="7642662" y="994043"/>
                </a:lnTo>
                <a:lnTo>
                  <a:pt x="7645899" y="994043"/>
                </a:lnTo>
                <a:lnTo>
                  <a:pt x="7657768" y="996336"/>
                </a:lnTo>
                <a:lnTo>
                  <a:pt x="7659926" y="996336"/>
                </a:lnTo>
                <a:lnTo>
                  <a:pt x="7668693" y="994043"/>
                </a:lnTo>
                <a:lnTo>
                  <a:pt x="7679483" y="994043"/>
                </a:lnTo>
                <a:lnTo>
                  <a:pt x="7688115" y="996336"/>
                </a:lnTo>
                <a:lnTo>
                  <a:pt x="7693645" y="995257"/>
                </a:lnTo>
                <a:lnTo>
                  <a:pt x="7701198" y="997415"/>
                </a:lnTo>
                <a:lnTo>
                  <a:pt x="7717518" y="994043"/>
                </a:lnTo>
                <a:lnTo>
                  <a:pt x="7727229" y="996336"/>
                </a:lnTo>
                <a:lnTo>
                  <a:pt x="7733703" y="996336"/>
                </a:lnTo>
                <a:lnTo>
                  <a:pt x="7735861" y="994043"/>
                </a:lnTo>
                <a:lnTo>
                  <a:pt x="7735861" y="981095"/>
                </a:lnTo>
                <a:lnTo>
                  <a:pt x="7738019" y="972463"/>
                </a:lnTo>
                <a:cubicBezTo>
                  <a:pt x="7736401" y="961043"/>
                  <a:pt x="7734602" y="955334"/>
                  <a:pt x="7732624" y="955334"/>
                </a:cubicBezTo>
                <a:lnTo>
                  <a:pt x="7723992" y="956413"/>
                </a:lnTo>
                <a:cubicBezTo>
                  <a:pt x="7719317" y="956413"/>
                  <a:pt x="7714956" y="955873"/>
                  <a:pt x="7710909" y="954795"/>
                </a:cubicBezTo>
                <a:cubicBezTo>
                  <a:pt x="7708751" y="958031"/>
                  <a:pt x="7705514" y="959650"/>
                  <a:pt x="7701198" y="959650"/>
                </a:cubicBezTo>
                <a:lnTo>
                  <a:pt x="7692566" y="957492"/>
                </a:lnTo>
                <a:lnTo>
                  <a:pt x="7690408" y="957492"/>
                </a:lnTo>
                <a:lnTo>
                  <a:pt x="7685957" y="958571"/>
                </a:lnTo>
                <a:lnTo>
                  <a:pt x="7669772" y="954254"/>
                </a:lnTo>
                <a:lnTo>
                  <a:pt x="7652373" y="959650"/>
                </a:lnTo>
                <a:lnTo>
                  <a:pt x="7650215" y="956413"/>
                </a:lnTo>
                <a:cubicBezTo>
                  <a:pt x="7650215" y="954974"/>
                  <a:pt x="7651294" y="954254"/>
                  <a:pt x="7653452" y="954254"/>
                </a:cubicBezTo>
                <a:lnTo>
                  <a:pt x="7653452" y="953176"/>
                </a:lnTo>
                <a:lnTo>
                  <a:pt x="7651294" y="953176"/>
                </a:lnTo>
                <a:cubicBezTo>
                  <a:pt x="7651294" y="954615"/>
                  <a:pt x="7647698" y="955693"/>
                  <a:pt x="7640504" y="956413"/>
                </a:cubicBezTo>
                <a:lnTo>
                  <a:pt x="7636053" y="953176"/>
                </a:lnTo>
                <a:lnTo>
                  <a:pt x="7636053" y="952097"/>
                </a:lnTo>
                <a:cubicBezTo>
                  <a:pt x="7637942" y="951197"/>
                  <a:pt x="7640864" y="950748"/>
                  <a:pt x="7644820" y="950748"/>
                </a:cubicBezTo>
                <a:lnTo>
                  <a:pt x="7690408" y="950748"/>
                </a:lnTo>
                <a:lnTo>
                  <a:pt x="7696882" y="952906"/>
                </a:lnTo>
                <a:lnTo>
                  <a:pt x="7706593" y="950748"/>
                </a:lnTo>
                <a:lnTo>
                  <a:pt x="7735861" y="950748"/>
                </a:lnTo>
                <a:cubicBezTo>
                  <a:pt x="7738379" y="949489"/>
                  <a:pt x="7743100" y="943689"/>
                  <a:pt x="7750023" y="933349"/>
                </a:cubicBezTo>
                <a:close/>
                <a:moveTo>
                  <a:pt x="4658254" y="925640"/>
                </a:moveTo>
                <a:lnTo>
                  <a:pt x="4656096" y="927798"/>
                </a:lnTo>
                <a:lnTo>
                  <a:pt x="4656096" y="928878"/>
                </a:lnTo>
                <a:lnTo>
                  <a:pt x="4658254" y="926719"/>
                </a:lnTo>
                <a:close/>
                <a:moveTo>
                  <a:pt x="6767297" y="923906"/>
                </a:moveTo>
                <a:cubicBezTo>
                  <a:pt x="6774221" y="923906"/>
                  <a:pt x="6780785" y="927864"/>
                  <a:pt x="6786989" y="935776"/>
                </a:cubicBezTo>
                <a:lnTo>
                  <a:pt x="6785775" y="936990"/>
                </a:lnTo>
                <a:lnTo>
                  <a:pt x="6785775" y="938069"/>
                </a:lnTo>
                <a:lnTo>
                  <a:pt x="6786989" y="939148"/>
                </a:lnTo>
                <a:lnTo>
                  <a:pt x="6791305" y="939148"/>
                </a:lnTo>
                <a:cubicBezTo>
                  <a:pt x="6791305" y="936181"/>
                  <a:pt x="6792024" y="934697"/>
                  <a:pt x="6793463" y="934697"/>
                </a:cubicBezTo>
                <a:cubicBezTo>
                  <a:pt x="6796790" y="934697"/>
                  <a:pt x="6798993" y="938338"/>
                  <a:pt x="6800072" y="945622"/>
                </a:cubicBezTo>
                <a:lnTo>
                  <a:pt x="6793463" y="945622"/>
                </a:lnTo>
                <a:lnTo>
                  <a:pt x="6793463" y="946701"/>
                </a:lnTo>
                <a:lnTo>
                  <a:pt x="6800072" y="946701"/>
                </a:lnTo>
                <a:lnTo>
                  <a:pt x="6801151" y="945622"/>
                </a:lnTo>
                <a:cubicBezTo>
                  <a:pt x="6805467" y="947960"/>
                  <a:pt x="6807625" y="951557"/>
                  <a:pt x="6807625" y="956412"/>
                </a:cubicBezTo>
                <a:lnTo>
                  <a:pt x="6806546" y="957491"/>
                </a:lnTo>
                <a:lnTo>
                  <a:pt x="6805467" y="957491"/>
                </a:lnTo>
                <a:lnTo>
                  <a:pt x="6794542" y="955333"/>
                </a:lnTo>
                <a:lnTo>
                  <a:pt x="6776064" y="957491"/>
                </a:lnTo>
                <a:cubicBezTo>
                  <a:pt x="6771119" y="953894"/>
                  <a:pt x="6766353" y="952096"/>
                  <a:pt x="6761767" y="952096"/>
                </a:cubicBezTo>
                <a:lnTo>
                  <a:pt x="6757451" y="953175"/>
                </a:lnTo>
                <a:lnTo>
                  <a:pt x="6754214" y="952096"/>
                </a:lnTo>
                <a:lnTo>
                  <a:pt x="6749763" y="953175"/>
                </a:lnTo>
                <a:cubicBezTo>
                  <a:pt x="6749763" y="952096"/>
                  <a:pt x="6748325" y="951017"/>
                  <a:pt x="6745447" y="949938"/>
                </a:cubicBezTo>
                <a:cubicBezTo>
                  <a:pt x="6745447" y="953535"/>
                  <a:pt x="6742165" y="958211"/>
                  <a:pt x="6735601" y="963965"/>
                </a:cubicBezTo>
                <a:cubicBezTo>
                  <a:pt x="6735601" y="979161"/>
                  <a:pt x="6732320" y="986759"/>
                  <a:pt x="6725756" y="986759"/>
                </a:cubicBezTo>
                <a:lnTo>
                  <a:pt x="6725756" y="994312"/>
                </a:lnTo>
                <a:lnTo>
                  <a:pt x="6727914" y="998628"/>
                </a:lnTo>
                <a:lnTo>
                  <a:pt x="6730206" y="998628"/>
                </a:lnTo>
                <a:lnTo>
                  <a:pt x="6736680" y="995391"/>
                </a:lnTo>
                <a:lnTo>
                  <a:pt x="6738838" y="997549"/>
                </a:lnTo>
                <a:lnTo>
                  <a:pt x="6742210" y="997549"/>
                </a:lnTo>
                <a:lnTo>
                  <a:pt x="6739917" y="994312"/>
                </a:lnTo>
                <a:lnTo>
                  <a:pt x="6762846" y="977048"/>
                </a:lnTo>
                <a:lnTo>
                  <a:pt x="6767297" y="977048"/>
                </a:lnTo>
                <a:cubicBezTo>
                  <a:pt x="6779975" y="983522"/>
                  <a:pt x="6790136" y="991435"/>
                  <a:pt x="6797779" y="1000786"/>
                </a:cubicBezTo>
                <a:lnTo>
                  <a:pt x="6797779" y="1001865"/>
                </a:lnTo>
                <a:cubicBezTo>
                  <a:pt x="6797779" y="1003933"/>
                  <a:pt x="6795621" y="1007935"/>
                  <a:pt x="6791305" y="1013869"/>
                </a:cubicBezTo>
                <a:lnTo>
                  <a:pt x="6792384" y="1014948"/>
                </a:lnTo>
                <a:lnTo>
                  <a:pt x="6792384" y="1016028"/>
                </a:lnTo>
                <a:cubicBezTo>
                  <a:pt x="6792024" y="1018185"/>
                  <a:pt x="6790226" y="1020703"/>
                  <a:pt x="6786989" y="1023580"/>
                </a:cubicBezTo>
                <a:cubicBezTo>
                  <a:pt x="6788428" y="1024839"/>
                  <a:pt x="6789147" y="1028436"/>
                  <a:pt x="6789147" y="1034371"/>
                </a:cubicBezTo>
                <a:cubicBezTo>
                  <a:pt x="6804433" y="1041834"/>
                  <a:pt x="6812076" y="1046554"/>
                  <a:pt x="6812076" y="1048533"/>
                </a:cubicBezTo>
                <a:lnTo>
                  <a:pt x="6813155" y="1053928"/>
                </a:lnTo>
                <a:cubicBezTo>
                  <a:pt x="6811357" y="1058243"/>
                  <a:pt x="6808075" y="1060401"/>
                  <a:pt x="6803309" y="1060401"/>
                </a:cubicBezTo>
                <a:lnTo>
                  <a:pt x="6797779" y="1058243"/>
                </a:lnTo>
                <a:lnTo>
                  <a:pt x="6780380" y="1060401"/>
                </a:lnTo>
                <a:lnTo>
                  <a:pt x="6778222" y="1058243"/>
                </a:lnTo>
                <a:lnTo>
                  <a:pt x="6770534" y="1058243"/>
                </a:lnTo>
                <a:lnTo>
                  <a:pt x="6754214" y="1064718"/>
                </a:lnTo>
                <a:cubicBezTo>
                  <a:pt x="6752506" y="1063099"/>
                  <a:pt x="6748145" y="1061660"/>
                  <a:pt x="6741131" y="1060401"/>
                </a:cubicBezTo>
                <a:lnTo>
                  <a:pt x="6731285" y="1061481"/>
                </a:lnTo>
                <a:lnTo>
                  <a:pt x="6716989" y="1060401"/>
                </a:lnTo>
                <a:lnTo>
                  <a:pt x="6698511" y="1061481"/>
                </a:lnTo>
                <a:lnTo>
                  <a:pt x="6683135" y="1061481"/>
                </a:lnTo>
                <a:lnTo>
                  <a:pt x="6674503" y="1059323"/>
                </a:lnTo>
                <a:lnTo>
                  <a:pt x="6667894" y="1061481"/>
                </a:lnTo>
                <a:lnTo>
                  <a:pt x="6660341" y="1059323"/>
                </a:lnTo>
                <a:lnTo>
                  <a:pt x="6654811" y="1061481"/>
                </a:lnTo>
                <a:lnTo>
                  <a:pt x="6650495" y="1060401"/>
                </a:lnTo>
                <a:lnTo>
                  <a:pt x="6642807" y="1061481"/>
                </a:lnTo>
                <a:lnTo>
                  <a:pt x="6634040" y="1055006"/>
                </a:lnTo>
                <a:lnTo>
                  <a:pt x="6634040" y="1057165"/>
                </a:lnTo>
                <a:lnTo>
                  <a:pt x="6632961" y="1057165"/>
                </a:lnTo>
                <a:lnTo>
                  <a:pt x="6637412" y="1069033"/>
                </a:lnTo>
                <a:lnTo>
                  <a:pt x="6631882" y="1084274"/>
                </a:lnTo>
                <a:lnTo>
                  <a:pt x="6634040" y="1086432"/>
                </a:lnTo>
                <a:lnTo>
                  <a:pt x="6634040" y="1088590"/>
                </a:lnTo>
                <a:lnTo>
                  <a:pt x="6629724" y="1102618"/>
                </a:lnTo>
                <a:lnTo>
                  <a:pt x="6629724" y="1104910"/>
                </a:lnTo>
                <a:cubicBezTo>
                  <a:pt x="6629724" y="1109227"/>
                  <a:pt x="6631163" y="1111385"/>
                  <a:pt x="6634040" y="1111385"/>
                </a:cubicBezTo>
                <a:lnTo>
                  <a:pt x="6661420" y="1100459"/>
                </a:lnTo>
                <a:cubicBezTo>
                  <a:pt x="6661420" y="1092727"/>
                  <a:pt x="6662499" y="1087691"/>
                  <a:pt x="6664657" y="1085354"/>
                </a:cubicBezTo>
                <a:lnTo>
                  <a:pt x="6661420" y="1076721"/>
                </a:lnTo>
                <a:lnTo>
                  <a:pt x="6667894" y="1070248"/>
                </a:lnTo>
                <a:cubicBezTo>
                  <a:pt x="6677875" y="1071686"/>
                  <a:pt x="6689879" y="1075642"/>
                  <a:pt x="6703906" y="1082116"/>
                </a:cubicBezTo>
                <a:lnTo>
                  <a:pt x="6706064" y="1082116"/>
                </a:lnTo>
                <a:cubicBezTo>
                  <a:pt x="6709750" y="1082116"/>
                  <a:pt x="6711594" y="1081397"/>
                  <a:pt x="6711594" y="1079959"/>
                </a:cubicBezTo>
                <a:lnTo>
                  <a:pt x="6716989" y="1081038"/>
                </a:lnTo>
                <a:lnTo>
                  <a:pt x="6737759" y="1081038"/>
                </a:lnTo>
                <a:lnTo>
                  <a:pt x="6749763" y="1083196"/>
                </a:lnTo>
                <a:lnTo>
                  <a:pt x="6750842" y="1083196"/>
                </a:lnTo>
                <a:cubicBezTo>
                  <a:pt x="6753450" y="1083196"/>
                  <a:pt x="6758575" y="1077755"/>
                  <a:pt x="6766218" y="1066876"/>
                </a:cubicBezTo>
                <a:cubicBezTo>
                  <a:pt x="6780785" y="1068314"/>
                  <a:pt x="6788068" y="1071956"/>
                  <a:pt x="6788068" y="1077800"/>
                </a:cubicBezTo>
                <a:cubicBezTo>
                  <a:pt x="6793823" y="1077800"/>
                  <a:pt x="6796700" y="1079959"/>
                  <a:pt x="6796700" y="1084274"/>
                </a:cubicBezTo>
                <a:lnTo>
                  <a:pt x="6797779" y="1085354"/>
                </a:lnTo>
                <a:lnTo>
                  <a:pt x="6803309" y="1084274"/>
                </a:lnTo>
                <a:lnTo>
                  <a:pt x="6804388" y="1085354"/>
                </a:lnTo>
                <a:lnTo>
                  <a:pt x="6804388" y="1092907"/>
                </a:lnTo>
                <a:lnTo>
                  <a:pt x="6795621" y="1101539"/>
                </a:lnTo>
                <a:lnTo>
                  <a:pt x="6797779" y="1110305"/>
                </a:lnTo>
                <a:lnTo>
                  <a:pt x="6797779" y="1128648"/>
                </a:lnTo>
                <a:lnTo>
                  <a:pt x="6800072" y="1137415"/>
                </a:lnTo>
                <a:lnTo>
                  <a:pt x="6796700" y="1158995"/>
                </a:lnTo>
                <a:lnTo>
                  <a:pt x="6798993" y="1161153"/>
                </a:lnTo>
                <a:lnTo>
                  <a:pt x="6796700" y="1169920"/>
                </a:lnTo>
                <a:lnTo>
                  <a:pt x="6798993" y="1176394"/>
                </a:lnTo>
                <a:cubicBezTo>
                  <a:pt x="6797285" y="1180710"/>
                  <a:pt x="6794722" y="1182868"/>
                  <a:pt x="6791305" y="1182868"/>
                </a:cubicBezTo>
                <a:lnTo>
                  <a:pt x="6785775" y="1180710"/>
                </a:lnTo>
                <a:lnTo>
                  <a:pt x="6779301" y="1182868"/>
                </a:lnTo>
                <a:lnTo>
                  <a:pt x="6770534" y="1179631"/>
                </a:lnTo>
                <a:lnTo>
                  <a:pt x="6762846" y="1186105"/>
                </a:lnTo>
                <a:cubicBezTo>
                  <a:pt x="6760868" y="1185745"/>
                  <a:pt x="6756148" y="1181429"/>
                  <a:pt x="6748684" y="1173157"/>
                </a:cubicBezTo>
                <a:lnTo>
                  <a:pt x="6748684" y="1166548"/>
                </a:lnTo>
                <a:lnTo>
                  <a:pt x="6743289" y="1167627"/>
                </a:lnTo>
                <a:lnTo>
                  <a:pt x="6734522" y="1163311"/>
                </a:lnTo>
                <a:lnTo>
                  <a:pt x="6728993" y="1165469"/>
                </a:lnTo>
                <a:lnTo>
                  <a:pt x="6720361" y="1162232"/>
                </a:lnTo>
                <a:cubicBezTo>
                  <a:pt x="6715056" y="1162232"/>
                  <a:pt x="6711414" y="1163311"/>
                  <a:pt x="6709436" y="1165469"/>
                </a:cubicBezTo>
                <a:lnTo>
                  <a:pt x="6711594" y="1177473"/>
                </a:lnTo>
                <a:cubicBezTo>
                  <a:pt x="6706648" y="1181249"/>
                  <a:pt x="6700804" y="1183408"/>
                  <a:pt x="6694060" y="1183947"/>
                </a:cubicBezTo>
                <a:lnTo>
                  <a:pt x="6674503" y="1182868"/>
                </a:lnTo>
                <a:lnTo>
                  <a:pt x="6673424" y="1182868"/>
                </a:lnTo>
                <a:cubicBezTo>
                  <a:pt x="6667579" y="1182868"/>
                  <a:pt x="6664657" y="1178147"/>
                  <a:pt x="6664657" y="1168706"/>
                </a:cubicBezTo>
                <a:cubicBezTo>
                  <a:pt x="6663218" y="1168706"/>
                  <a:pt x="6662499" y="1167267"/>
                  <a:pt x="6662499" y="1164390"/>
                </a:cubicBezTo>
                <a:lnTo>
                  <a:pt x="6664657" y="1162232"/>
                </a:lnTo>
                <a:lnTo>
                  <a:pt x="6664657" y="1160074"/>
                </a:lnTo>
                <a:lnTo>
                  <a:pt x="6662499" y="1151442"/>
                </a:lnTo>
                <a:lnTo>
                  <a:pt x="6664657" y="1148205"/>
                </a:lnTo>
                <a:lnTo>
                  <a:pt x="6664657" y="1146047"/>
                </a:lnTo>
                <a:cubicBezTo>
                  <a:pt x="6662499" y="1143350"/>
                  <a:pt x="6661420" y="1140113"/>
                  <a:pt x="6661420" y="1136336"/>
                </a:cubicBezTo>
                <a:cubicBezTo>
                  <a:pt x="6663758" y="1135348"/>
                  <a:pt x="6665916" y="1132425"/>
                  <a:pt x="6667894" y="1127569"/>
                </a:cubicBezTo>
                <a:cubicBezTo>
                  <a:pt x="6663578" y="1127569"/>
                  <a:pt x="6661420" y="1125052"/>
                  <a:pt x="6661420" y="1120016"/>
                </a:cubicBezTo>
                <a:lnTo>
                  <a:pt x="6660341" y="1120016"/>
                </a:lnTo>
                <a:cubicBezTo>
                  <a:pt x="6650450" y="1129368"/>
                  <a:pt x="6639885" y="1136606"/>
                  <a:pt x="6628645" y="1141731"/>
                </a:cubicBezTo>
                <a:cubicBezTo>
                  <a:pt x="6626217" y="1141731"/>
                  <a:pt x="6620373" y="1148205"/>
                  <a:pt x="6611111" y="1161153"/>
                </a:cubicBezTo>
                <a:lnTo>
                  <a:pt x="6595870" y="1167627"/>
                </a:lnTo>
                <a:cubicBezTo>
                  <a:pt x="6593892" y="1167627"/>
                  <a:pt x="6589891" y="1171628"/>
                  <a:pt x="6583867" y="1179631"/>
                </a:cubicBezTo>
                <a:cubicBezTo>
                  <a:pt x="6578202" y="1179091"/>
                  <a:pt x="6574201" y="1177653"/>
                  <a:pt x="6571863" y="1175315"/>
                </a:cubicBezTo>
                <a:lnTo>
                  <a:pt x="6572942" y="1168706"/>
                </a:lnTo>
                <a:cubicBezTo>
                  <a:pt x="6572942" y="1156477"/>
                  <a:pt x="6568221" y="1147846"/>
                  <a:pt x="6558780" y="1142810"/>
                </a:cubicBezTo>
                <a:lnTo>
                  <a:pt x="6558780" y="1141731"/>
                </a:lnTo>
                <a:lnTo>
                  <a:pt x="6559859" y="1135122"/>
                </a:lnTo>
                <a:lnTo>
                  <a:pt x="6556487" y="1129727"/>
                </a:lnTo>
                <a:lnTo>
                  <a:pt x="6556487" y="1125411"/>
                </a:lnTo>
                <a:lnTo>
                  <a:pt x="6558780" y="1123254"/>
                </a:lnTo>
                <a:lnTo>
                  <a:pt x="6569705" y="1125411"/>
                </a:lnTo>
                <a:cubicBezTo>
                  <a:pt x="6577707" y="1125411"/>
                  <a:pt x="6583867" y="1123972"/>
                  <a:pt x="6588183" y="1121095"/>
                </a:cubicBezTo>
                <a:lnTo>
                  <a:pt x="6583867" y="1099381"/>
                </a:lnTo>
                <a:lnTo>
                  <a:pt x="6583867" y="1097222"/>
                </a:lnTo>
                <a:lnTo>
                  <a:pt x="6590341" y="1066876"/>
                </a:lnTo>
                <a:lnTo>
                  <a:pt x="6589262" y="1060401"/>
                </a:lnTo>
                <a:lnTo>
                  <a:pt x="6590341" y="1052849"/>
                </a:lnTo>
                <a:lnTo>
                  <a:pt x="6587104" y="1049612"/>
                </a:lnTo>
                <a:lnTo>
                  <a:pt x="6587104" y="1036664"/>
                </a:lnTo>
                <a:lnTo>
                  <a:pt x="6589262" y="1028976"/>
                </a:lnTo>
                <a:lnTo>
                  <a:pt x="6588183" y="1023580"/>
                </a:lnTo>
                <a:lnTo>
                  <a:pt x="6590341" y="1017106"/>
                </a:lnTo>
                <a:lnTo>
                  <a:pt x="6590341" y="1012790"/>
                </a:lnTo>
                <a:cubicBezTo>
                  <a:pt x="6590341" y="1010632"/>
                  <a:pt x="6586339" y="1009553"/>
                  <a:pt x="6578337" y="1009553"/>
                </a:cubicBezTo>
                <a:lnTo>
                  <a:pt x="6578337" y="1008474"/>
                </a:lnTo>
                <a:lnTo>
                  <a:pt x="6566333" y="1012790"/>
                </a:lnTo>
                <a:cubicBezTo>
                  <a:pt x="6556172" y="1012251"/>
                  <a:pt x="6551092" y="1010812"/>
                  <a:pt x="6551092" y="1008474"/>
                </a:cubicBezTo>
                <a:lnTo>
                  <a:pt x="6551092" y="1007396"/>
                </a:lnTo>
                <a:lnTo>
                  <a:pt x="6555408" y="1003079"/>
                </a:lnTo>
                <a:lnTo>
                  <a:pt x="6559859" y="1003079"/>
                </a:lnTo>
                <a:cubicBezTo>
                  <a:pt x="6562017" y="1003079"/>
                  <a:pt x="6563096" y="1004518"/>
                  <a:pt x="6563096" y="1007396"/>
                </a:cubicBezTo>
                <a:lnTo>
                  <a:pt x="6567412" y="1007396"/>
                </a:lnTo>
                <a:cubicBezTo>
                  <a:pt x="6568940" y="1005777"/>
                  <a:pt x="6574785" y="1003573"/>
                  <a:pt x="6584946" y="1000786"/>
                </a:cubicBezTo>
                <a:lnTo>
                  <a:pt x="6610032" y="985680"/>
                </a:lnTo>
                <a:cubicBezTo>
                  <a:pt x="6614798" y="991435"/>
                  <a:pt x="6618799" y="994312"/>
                  <a:pt x="6622036" y="994312"/>
                </a:cubicBezTo>
                <a:cubicBezTo>
                  <a:pt x="6628241" y="997189"/>
                  <a:pt x="6634805" y="1002629"/>
                  <a:pt x="6641728" y="1010632"/>
                </a:cubicBezTo>
                <a:lnTo>
                  <a:pt x="6641728" y="1011711"/>
                </a:lnTo>
                <a:lnTo>
                  <a:pt x="6638491" y="1014948"/>
                </a:lnTo>
                <a:lnTo>
                  <a:pt x="6639570" y="1016028"/>
                </a:lnTo>
                <a:lnTo>
                  <a:pt x="6639570" y="1020344"/>
                </a:lnTo>
                <a:lnTo>
                  <a:pt x="6636198" y="1024660"/>
                </a:lnTo>
                <a:lnTo>
                  <a:pt x="6636198" y="1027896"/>
                </a:lnTo>
                <a:lnTo>
                  <a:pt x="6637412" y="1032212"/>
                </a:lnTo>
                <a:cubicBezTo>
                  <a:pt x="6633726" y="1037518"/>
                  <a:pt x="6631882" y="1043677"/>
                  <a:pt x="6631882" y="1050690"/>
                </a:cubicBezTo>
                <a:lnTo>
                  <a:pt x="6632961" y="1051770"/>
                </a:lnTo>
                <a:lnTo>
                  <a:pt x="6639570" y="1050690"/>
                </a:lnTo>
                <a:lnTo>
                  <a:pt x="6668973" y="1051770"/>
                </a:lnTo>
                <a:lnTo>
                  <a:pt x="6668973" y="1050690"/>
                </a:lnTo>
                <a:lnTo>
                  <a:pt x="6678819" y="1027896"/>
                </a:lnTo>
                <a:cubicBezTo>
                  <a:pt x="6676661" y="1027177"/>
                  <a:pt x="6675582" y="1025019"/>
                  <a:pt x="6675582" y="1021422"/>
                </a:cubicBezTo>
                <a:lnTo>
                  <a:pt x="6675582" y="1017106"/>
                </a:lnTo>
                <a:cubicBezTo>
                  <a:pt x="6677740" y="1008474"/>
                  <a:pt x="6680662" y="1004158"/>
                  <a:pt x="6684349" y="1004158"/>
                </a:cubicBezTo>
                <a:lnTo>
                  <a:pt x="6684349" y="999707"/>
                </a:lnTo>
                <a:lnTo>
                  <a:pt x="6680977" y="998628"/>
                </a:lnTo>
                <a:lnTo>
                  <a:pt x="6676661" y="1003079"/>
                </a:lnTo>
                <a:lnTo>
                  <a:pt x="6663578" y="1001865"/>
                </a:lnTo>
                <a:lnTo>
                  <a:pt x="6662499" y="1001865"/>
                </a:lnTo>
                <a:lnTo>
                  <a:pt x="6652653" y="1003079"/>
                </a:lnTo>
                <a:cubicBezTo>
                  <a:pt x="6649326" y="1002270"/>
                  <a:pt x="6645685" y="999348"/>
                  <a:pt x="6641728" y="994312"/>
                </a:cubicBezTo>
                <a:lnTo>
                  <a:pt x="6641728" y="992155"/>
                </a:lnTo>
                <a:cubicBezTo>
                  <a:pt x="6641728" y="990716"/>
                  <a:pt x="6642807" y="989996"/>
                  <a:pt x="6644965" y="989996"/>
                </a:cubicBezTo>
                <a:lnTo>
                  <a:pt x="6650495" y="991075"/>
                </a:lnTo>
                <a:lnTo>
                  <a:pt x="6660341" y="989996"/>
                </a:lnTo>
                <a:lnTo>
                  <a:pt x="6682056" y="991075"/>
                </a:lnTo>
                <a:cubicBezTo>
                  <a:pt x="6685743" y="978846"/>
                  <a:pt x="6689384" y="972732"/>
                  <a:pt x="6692981" y="972732"/>
                </a:cubicBezTo>
                <a:lnTo>
                  <a:pt x="6692981" y="968281"/>
                </a:lnTo>
                <a:cubicBezTo>
                  <a:pt x="6690104" y="968281"/>
                  <a:pt x="6688665" y="967202"/>
                  <a:pt x="6688665" y="965044"/>
                </a:cubicBezTo>
                <a:lnTo>
                  <a:pt x="6688665" y="957491"/>
                </a:lnTo>
                <a:lnTo>
                  <a:pt x="6677740" y="958570"/>
                </a:lnTo>
                <a:lnTo>
                  <a:pt x="6675582" y="958570"/>
                </a:lnTo>
                <a:lnTo>
                  <a:pt x="6663578" y="954254"/>
                </a:lnTo>
                <a:lnTo>
                  <a:pt x="6655890" y="954254"/>
                </a:lnTo>
                <a:lnTo>
                  <a:pt x="6653732" y="952096"/>
                </a:lnTo>
                <a:lnTo>
                  <a:pt x="6653732" y="947780"/>
                </a:lnTo>
                <a:lnTo>
                  <a:pt x="6660341" y="948859"/>
                </a:lnTo>
                <a:lnTo>
                  <a:pt x="6666815" y="946701"/>
                </a:lnTo>
                <a:lnTo>
                  <a:pt x="6683135" y="947780"/>
                </a:lnTo>
                <a:lnTo>
                  <a:pt x="6689744" y="946701"/>
                </a:lnTo>
                <a:lnTo>
                  <a:pt x="6695274" y="949938"/>
                </a:lnTo>
                <a:lnTo>
                  <a:pt x="6700669" y="948859"/>
                </a:lnTo>
                <a:lnTo>
                  <a:pt x="6702827" y="948859"/>
                </a:lnTo>
                <a:lnTo>
                  <a:pt x="6704985" y="951017"/>
                </a:lnTo>
                <a:lnTo>
                  <a:pt x="6704985" y="955333"/>
                </a:lnTo>
                <a:lnTo>
                  <a:pt x="6702827" y="958570"/>
                </a:lnTo>
                <a:lnTo>
                  <a:pt x="6702827" y="961807"/>
                </a:lnTo>
                <a:lnTo>
                  <a:pt x="6704985" y="963965"/>
                </a:lnTo>
                <a:lnTo>
                  <a:pt x="6706064" y="960728"/>
                </a:lnTo>
                <a:lnTo>
                  <a:pt x="6704985" y="959649"/>
                </a:lnTo>
                <a:lnTo>
                  <a:pt x="6704985" y="958570"/>
                </a:lnTo>
                <a:lnTo>
                  <a:pt x="6708357" y="949938"/>
                </a:lnTo>
                <a:lnTo>
                  <a:pt x="6730206" y="943464"/>
                </a:lnTo>
                <a:lnTo>
                  <a:pt x="6732364" y="943464"/>
                </a:lnTo>
                <a:lnTo>
                  <a:pt x="6748684" y="948859"/>
                </a:lnTo>
                <a:cubicBezTo>
                  <a:pt x="6748684" y="946701"/>
                  <a:pt x="6752686" y="944543"/>
                  <a:pt x="6760688" y="942385"/>
                </a:cubicBezTo>
                <a:lnTo>
                  <a:pt x="6760688" y="941306"/>
                </a:lnTo>
                <a:lnTo>
                  <a:pt x="6758530" y="938069"/>
                </a:lnTo>
                <a:lnTo>
                  <a:pt x="6758530" y="936990"/>
                </a:lnTo>
                <a:cubicBezTo>
                  <a:pt x="6762397" y="928268"/>
                  <a:pt x="6765319" y="923906"/>
                  <a:pt x="6767297" y="923906"/>
                </a:cubicBezTo>
                <a:close/>
                <a:moveTo>
                  <a:pt x="5084633" y="923771"/>
                </a:moveTo>
                <a:cubicBezTo>
                  <a:pt x="5101177" y="928806"/>
                  <a:pt x="5116238" y="931683"/>
                  <a:pt x="5129816" y="932403"/>
                </a:cubicBezTo>
                <a:cubicBezTo>
                  <a:pt x="5129816" y="934381"/>
                  <a:pt x="5133053" y="935820"/>
                  <a:pt x="5139527" y="936719"/>
                </a:cubicBezTo>
                <a:lnTo>
                  <a:pt x="5141685" y="939821"/>
                </a:lnTo>
                <a:lnTo>
                  <a:pt x="5141685" y="941979"/>
                </a:lnTo>
                <a:cubicBezTo>
                  <a:pt x="5141685" y="944317"/>
                  <a:pt x="5137729" y="946475"/>
                  <a:pt x="5129816" y="948453"/>
                </a:cubicBezTo>
                <a:cubicBezTo>
                  <a:pt x="5121903" y="957625"/>
                  <a:pt x="5117947" y="964054"/>
                  <a:pt x="5117947" y="967741"/>
                </a:cubicBezTo>
                <a:cubicBezTo>
                  <a:pt x="5117947" y="972416"/>
                  <a:pt x="5110439" y="979610"/>
                  <a:pt x="5095423" y="989320"/>
                </a:cubicBezTo>
                <a:lnTo>
                  <a:pt x="5094344" y="990400"/>
                </a:lnTo>
                <a:lnTo>
                  <a:pt x="5095423" y="993636"/>
                </a:lnTo>
                <a:cubicBezTo>
                  <a:pt x="5100458" y="993636"/>
                  <a:pt x="5105853" y="991479"/>
                  <a:pt x="5111608" y="987163"/>
                </a:cubicBezTo>
                <a:cubicBezTo>
                  <a:pt x="5113496" y="987163"/>
                  <a:pt x="5117048" y="984285"/>
                  <a:pt x="5122263" y="978531"/>
                </a:cubicBezTo>
                <a:lnTo>
                  <a:pt x="5126579" y="976373"/>
                </a:lnTo>
                <a:lnTo>
                  <a:pt x="5127658" y="976373"/>
                </a:lnTo>
                <a:cubicBezTo>
                  <a:pt x="5131614" y="976373"/>
                  <a:pt x="5136964" y="979250"/>
                  <a:pt x="5143708" y="985004"/>
                </a:cubicBezTo>
                <a:cubicBezTo>
                  <a:pt x="5150362" y="985004"/>
                  <a:pt x="5158275" y="990354"/>
                  <a:pt x="5167446" y="1001055"/>
                </a:cubicBezTo>
                <a:cubicBezTo>
                  <a:pt x="5168885" y="992513"/>
                  <a:pt x="5171358" y="988242"/>
                  <a:pt x="5174864" y="988242"/>
                </a:cubicBezTo>
                <a:lnTo>
                  <a:pt x="5174864" y="985004"/>
                </a:lnTo>
                <a:lnTo>
                  <a:pt x="5172706" y="981767"/>
                </a:lnTo>
                <a:lnTo>
                  <a:pt x="5172706" y="977452"/>
                </a:lnTo>
                <a:cubicBezTo>
                  <a:pt x="5174864" y="970528"/>
                  <a:pt x="5175943" y="962660"/>
                  <a:pt x="5175943" y="953848"/>
                </a:cubicBezTo>
                <a:lnTo>
                  <a:pt x="5175943" y="947374"/>
                </a:lnTo>
                <a:cubicBezTo>
                  <a:pt x="5175943" y="943238"/>
                  <a:pt x="5174505" y="939686"/>
                  <a:pt x="5171627" y="936719"/>
                </a:cubicBezTo>
                <a:lnTo>
                  <a:pt x="5171627" y="932403"/>
                </a:lnTo>
                <a:cubicBezTo>
                  <a:pt x="5171987" y="930964"/>
                  <a:pt x="5173785" y="929525"/>
                  <a:pt x="5177022" y="928087"/>
                </a:cubicBezTo>
                <a:cubicBezTo>
                  <a:pt x="5192308" y="928087"/>
                  <a:pt x="5205571" y="930245"/>
                  <a:pt x="5216811" y="934561"/>
                </a:cubicBezTo>
                <a:lnTo>
                  <a:pt x="5220048" y="931324"/>
                </a:lnTo>
                <a:lnTo>
                  <a:pt x="5222206" y="931324"/>
                </a:lnTo>
                <a:cubicBezTo>
                  <a:pt x="5233625" y="931324"/>
                  <a:pt x="5239335" y="934156"/>
                  <a:pt x="5239335" y="939821"/>
                </a:cubicBezTo>
                <a:lnTo>
                  <a:pt x="5239335" y="941979"/>
                </a:lnTo>
                <a:lnTo>
                  <a:pt x="5225443" y="956007"/>
                </a:lnTo>
                <a:cubicBezTo>
                  <a:pt x="5225443" y="960862"/>
                  <a:pt x="5222565" y="968370"/>
                  <a:pt x="5216811" y="978531"/>
                </a:cubicBezTo>
                <a:cubicBezTo>
                  <a:pt x="5216811" y="983746"/>
                  <a:pt x="5212854" y="989141"/>
                  <a:pt x="5204942" y="994715"/>
                </a:cubicBezTo>
                <a:cubicBezTo>
                  <a:pt x="5204942" y="1000020"/>
                  <a:pt x="5202109" y="1005371"/>
                  <a:pt x="5196444" y="1010766"/>
                </a:cubicBezTo>
                <a:cubicBezTo>
                  <a:pt x="5196444" y="1014902"/>
                  <a:pt x="5194646" y="1018499"/>
                  <a:pt x="5191049" y="1021556"/>
                </a:cubicBezTo>
                <a:lnTo>
                  <a:pt x="5191049" y="1023714"/>
                </a:lnTo>
                <a:cubicBezTo>
                  <a:pt x="5194826" y="1023714"/>
                  <a:pt x="5204492" y="1031941"/>
                  <a:pt x="5220048" y="1048396"/>
                </a:cubicBezTo>
                <a:cubicBezTo>
                  <a:pt x="5225443" y="1048396"/>
                  <a:pt x="5230073" y="1056264"/>
                  <a:pt x="5233940" y="1071999"/>
                </a:cubicBezTo>
                <a:lnTo>
                  <a:pt x="5232861" y="1088049"/>
                </a:lnTo>
                <a:lnTo>
                  <a:pt x="5231782" y="1088049"/>
                </a:lnTo>
                <a:lnTo>
                  <a:pt x="5230703" y="1086970"/>
                </a:lnTo>
                <a:lnTo>
                  <a:pt x="5229624" y="1086970"/>
                </a:lnTo>
                <a:lnTo>
                  <a:pt x="5226522" y="1095602"/>
                </a:lnTo>
                <a:lnTo>
                  <a:pt x="5222206" y="1093444"/>
                </a:lnTo>
                <a:lnTo>
                  <a:pt x="5220048" y="1093444"/>
                </a:lnTo>
                <a:lnTo>
                  <a:pt x="5220048" y="1094523"/>
                </a:lnTo>
                <a:cubicBezTo>
                  <a:pt x="5224364" y="1094883"/>
                  <a:pt x="5226522" y="1095962"/>
                  <a:pt x="5226522" y="1097760"/>
                </a:cubicBezTo>
                <a:cubicBezTo>
                  <a:pt x="5224544" y="1104234"/>
                  <a:pt x="5219868" y="1107471"/>
                  <a:pt x="5212495" y="1107471"/>
                </a:cubicBezTo>
                <a:lnTo>
                  <a:pt x="5209258" y="1107471"/>
                </a:lnTo>
                <a:cubicBezTo>
                  <a:pt x="5194242" y="1104774"/>
                  <a:pt x="5186733" y="1099019"/>
                  <a:pt x="5186733" y="1090207"/>
                </a:cubicBezTo>
                <a:lnTo>
                  <a:pt x="5187812" y="1085891"/>
                </a:lnTo>
                <a:lnTo>
                  <a:pt x="5185654" y="1077394"/>
                </a:lnTo>
                <a:cubicBezTo>
                  <a:pt x="5187093" y="1074517"/>
                  <a:pt x="5187812" y="1070560"/>
                  <a:pt x="5187812" y="1065525"/>
                </a:cubicBezTo>
                <a:cubicBezTo>
                  <a:pt x="5184935" y="1055904"/>
                  <a:pt x="5183496" y="1048396"/>
                  <a:pt x="5183496" y="1043001"/>
                </a:cubicBezTo>
                <a:lnTo>
                  <a:pt x="5184575" y="1030053"/>
                </a:lnTo>
                <a:cubicBezTo>
                  <a:pt x="5177742" y="1030053"/>
                  <a:pt x="5172032" y="1034009"/>
                  <a:pt x="5167446" y="1041922"/>
                </a:cubicBezTo>
                <a:cubicBezTo>
                  <a:pt x="5164749" y="1045519"/>
                  <a:pt x="5161871" y="1047317"/>
                  <a:pt x="5158814" y="1047317"/>
                </a:cubicBezTo>
                <a:lnTo>
                  <a:pt x="5155577" y="1047317"/>
                </a:lnTo>
                <a:lnTo>
                  <a:pt x="5155577" y="1049475"/>
                </a:lnTo>
                <a:lnTo>
                  <a:pt x="5154498" y="1049475"/>
                </a:lnTo>
                <a:lnTo>
                  <a:pt x="5155577" y="1054735"/>
                </a:lnTo>
                <a:lnTo>
                  <a:pt x="5155577" y="1057972"/>
                </a:lnTo>
                <a:lnTo>
                  <a:pt x="5156656" y="1080631"/>
                </a:lnTo>
                <a:lnTo>
                  <a:pt x="5153419" y="1091286"/>
                </a:lnTo>
                <a:lnTo>
                  <a:pt x="5156656" y="1110708"/>
                </a:lnTo>
                <a:lnTo>
                  <a:pt x="5153419" y="1115968"/>
                </a:lnTo>
                <a:lnTo>
                  <a:pt x="5153419" y="1120285"/>
                </a:lnTo>
                <a:lnTo>
                  <a:pt x="5155577" y="1129995"/>
                </a:lnTo>
                <a:lnTo>
                  <a:pt x="5154498" y="1136470"/>
                </a:lnTo>
                <a:lnTo>
                  <a:pt x="5157735" y="1163309"/>
                </a:lnTo>
                <a:lnTo>
                  <a:pt x="5157735" y="1168705"/>
                </a:lnTo>
                <a:cubicBezTo>
                  <a:pt x="5157735" y="1174370"/>
                  <a:pt x="5153779" y="1177921"/>
                  <a:pt x="5145866" y="1179360"/>
                </a:cubicBezTo>
                <a:lnTo>
                  <a:pt x="5138448" y="1177202"/>
                </a:lnTo>
                <a:lnTo>
                  <a:pt x="5135211" y="1177202"/>
                </a:lnTo>
                <a:lnTo>
                  <a:pt x="5120105" y="1180439"/>
                </a:lnTo>
                <a:lnTo>
                  <a:pt x="5119026" y="1180439"/>
                </a:lnTo>
                <a:lnTo>
                  <a:pt x="5109450" y="1170728"/>
                </a:lnTo>
                <a:lnTo>
                  <a:pt x="5109450" y="1169784"/>
                </a:lnTo>
                <a:lnTo>
                  <a:pt x="5114710" y="1152520"/>
                </a:lnTo>
                <a:cubicBezTo>
                  <a:pt x="5114710" y="1151081"/>
                  <a:pt x="5113676" y="1150362"/>
                  <a:pt x="5111608" y="1150362"/>
                </a:cubicBezTo>
                <a:lnTo>
                  <a:pt x="5102976" y="1151441"/>
                </a:lnTo>
                <a:lnTo>
                  <a:pt x="5097581" y="1149283"/>
                </a:lnTo>
                <a:cubicBezTo>
                  <a:pt x="5091107" y="1150542"/>
                  <a:pt x="5087870" y="1153779"/>
                  <a:pt x="5087870" y="1158994"/>
                </a:cubicBezTo>
                <a:cubicBezTo>
                  <a:pt x="5087870" y="1165288"/>
                  <a:pt x="5083958" y="1169919"/>
                  <a:pt x="5076135" y="1172886"/>
                </a:cubicBezTo>
                <a:lnTo>
                  <a:pt x="5076135" y="1173964"/>
                </a:lnTo>
                <a:lnTo>
                  <a:pt x="5078293" y="1173964"/>
                </a:lnTo>
                <a:lnTo>
                  <a:pt x="5085712" y="1168705"/>
                </a:lnTo>
                <a:lnTo>
                  <a:pt x="5087870" y="1170728"/>
                </a:lnTo>
                <a:cubicBezTo>
                  <a:pt x="5087870" y="1175763"/>
                  <a:pt x="5085397" y="1178281"/>
                  <a:pt x="5080451" y="1178281"/>
                </a:cubicBezTo>
                <a:lnTo>
                  <a:pt x="5079372" y="1178281"/>
                </a:lnTo>
                <a:lnTo>
                  <a:pt x="5078293" y="1177202"/>
                </a:lnTo>
                <a:lnTo>
                  <a:pt x="5077214" y="1177202"/>
                </a:lnTo>
                <a:cubicBezTo>
                  <a:pt x="5077214" y="1180259"/>
                  <a:pt x="5072179" y="1182777"/>
                  <a:pt x="5062108" y="1184755"/>
                </a:cubicBezTo>
                <a:cubicBezTo>
                  <a:pt x="5049250" y="1184755"/>
                  <a:pt x="5042821" y="1180079"/>
                  <a:pt x="5042821" y="1170728"/>
                </a:cubicBezTo>
                <a:lnTo>
                  <a:pt x="5040663" y="1153599"/>
                </a:lnTo>
                <a:lnTo>
                  <a:pt x="5044979" y="1136470"/>
                </a:lnTo>
                <a:lnTo>
                  <a:pt x="5044979" y="1134311"/>
                </a:lnTo>
                <a:cubicBezTo>
                  <a:pt x="5042102" y="1131255"/>
                  <a:pt x="5040663" y="1127658"/>
                  <a:pt x="5040663" y="1123522"/>
                </a:cubicBezTo>
                <a:lnTo>
                  <a:pt x="5040663" y="1120285"/>
                </a:lnTo>
                <a:cubicBezTo>
                  <a:pt x="5040663" y="1112282"/>
                  <a:pt x="5042462" y="1102616"/>
                  <a:pt x="5046058" y="1091286"/>
                </a:cubicBezTo>
                <a:lnTo>
                  <a:pt x="5044979" y="1076315"/>
                </a:lnTo>
                <a:lnTo>
                  <a:pt x="5044979" y="1069841"/>
                </a:lnTo>
                <a:cubicBezTo>
                  <a:pt x="5044979" y="1067503"/>
                  <a:pt x="5043900" y="1064986"/>
                  <a:pt x="5041742" y="1062288"/>
                </a:cubicBezTo>
                <a:lnTo>
                  <a:pt x="5041742" y="1061209"/>
                </a:lnTo>
                <a:lnTo>
                  <a:pt x="5044979" y="1056893"/>
                </a:lnTo>
                <a:lnTo>
                  <a:pt x="5044979" y="1031132"/>
                </a:lnTo>
                <a:lnTo>
                  <a:pt x="5042821" y="1024793"/>
                </a:lnTo>
                <a:lnTo>
                  <a:pt x="5043900" y="1023714"/>
                </a:lnTo>
                <a:lnTo>
                  <a:pt x="5043900" y="1022635"/>
                </a:lnTo>
                <a:lnTo>
                  <a:pt x="5041742" y="1007529"/>
                </a:lnTo>
                <a:lnTo>
                  <a:pt x="5042821" y="995795"/>
                </a:lnTo>
                <a:lnTo>
                  <a:pt x="5042821" y="990400"/>
                </a:lnTo>
                <a:lnTo>
                  <a:pt x="5040663" y="974215"/>
                </a:lnTo>
                <a:lnTo>
                  <a:pt x="5043900" y="972057"/>
                </a:lnTo>
                <a:lnTo>
                  <a:pt x="5044979" y="972057"/>
                </a:lnTo>
                <a:cubicBezTo>
                  <a:pt x="5054420" y="976013"/>
                  <a:pt x="5061209" y="979969"/>
                  <a:pt x="5065345" y="983925"/>
                </a:cubicBezTo>
                <a:cubicBezTo>
                  <a:pt x="5068223" y="983925"/>
                  <a:pt x="5070740" y="985004"/>
                  <a:pt x="5072898" y="987163"/>
                </a:cubicBezTo>
                <a:lnTo>
                  <a:pt x="5075056" y="987163"/>
                </a:lnTo>
                <a:cubicBezTo>
                  <a:pt x="5078473" y="987163"/>
                  <a:pt x="5082025" y="973900"/>
                  <a:pt x="5085712" y="947374"/>
                </a:cubicBezTo>
                <a:lnTo>
                  <a:pt x="5083688" y="945216"/>
                </a:lnTo>
                <a:lnTo>
                  <a:pt x="5083688" y="941979"/>
                </a:lnTo>
                <a:lnTo>
                  <a:pt x="5084633" y="940900"/>
                </a:lnTo>
                <a:lnTo>
                  <a:pt x="5080451" y="934561"/>
                </a:lnTo>
                <a:lnTo>
                  <a:pt x="5080451" y="928087"/>
                </a:lnTo>
                <a:close/>
                <a:moveTo>
                  <a:pt x="3074858" y="923770"/>
                </a:moveTo>
                <a:cubicBezTo>
                  <a:pt x="3091402" y="928805"/>
                  <a:pt x="3106463" y="931683"/>
                  <a:pt x="3120041" y="932402"/>
                </a:cubicBezTo>
                <a:cubicBezTo>
                  <a:pt x="3120041" y="934381"/>
                  <a:pt x="3123278" y="935819"/>
                  <a:pt x="3129752" y="936718"/>
                </a:cubicBezTo>
                <a:lnTo>
                  <a:pt x="3131910" y="939820"/>
                </a:lnTo>
                <a:lnTo>
                  <a:pt x="3131910" y="941979"/>
                </a:lnTo>
                <a:cubicBezTo>
                  <a:pt x="3131910" y="944316"/>
                  <a:pt x="3127953" y="946474"/>
                  <a:pt x="3120041" y="948453"/>
                </a:cubicBezTo>
                <a:cubicBezTo>
                  <a:pt x="3112128" y="957624"/>
                  <a:pt x="3108172" y="964053"/>
                  <a:pt x="3108172" y="967740"/>
                </a:cubicBezTo>
                <a:cubicBezTo>
                  <a:pt x="3108172" y="972415"/>
                  <a:pt x="3100664" y="979609"/>
                  <a:pt x="3085648" y="989320"/>
                </a:cubicBezTo>
                <a:lnTo>
                  <a:pt x="3084569" y="990399"/>
                </a:lnTo>
                <a:lnTo>
                  <a:pt x="3085648" y="993636"/>
                </a:lnTo>
                <a:cubicBezTo>
                  <a:pt x="3090683" y="993636"/>
                  <a:pt x="3096078" y="991478"/>
                  <a:pt x="3101833" y="987162"/>
                </a:cubicBezTo>
                <a:cubicBezTo>
                  <a:pt x="3103721" y="987162"/>
                  <a:pt x="3107273" y="984284"/>
                  <a:pt x="3112488" y="978530"/>
                </a:cubicBezTo>
                <a:lnTo>
                  <a:pt x="3116804" y="976372"/>
                </a:lnTo>
                <a:lnTo>
                  <a:pt x="3117883" y="976372"/>
                </a:lnTo>
                <a:cubicBezTo>
                  <a:pt x="3121839" y="976372"/>
                  <a:pt x="3127190" y="979249"/>
                  <a:pt x="3133933" y="985004"/>
                </a:cubicBezTo>
                <a:cubicBezTo>
                  <a:pt x="3140587" y="985004"/>
                  <a:pt x="3148500" y="990354"/>
                  <a:pt x="3157671" y="1001054"/>
                </a:cubicBezTo>
                <a:cubicBezTo>
                  <a:pt x="3159110" y="992512"/>
                  <a:pt x="3161583" y="988241"/>
                  <a:pt x="3165090" y="988241"/>
                </a:cubicBezTo>
                <a:lnTo>
                  <a:pt x="3165090" y="985004"/>
                </a:lnTo>
                <a:lnTo>
                  <a:pt x="3162932" y="981767"/>
                </a:lnTo>
                <a:lnTo>
                  <a:pt x="3162932" y="977451"/>
                </a:lnTo>
                <a:cubicBezTo>
                  <a:pt x="3165090" y="970527"/>
                  <a:pt x="3166169" y="962659"/>
                  <a:pt x="3166169" y="953847"/>
                </a:cubicBezTo>
                <a:lnTo>
                  <a:pt x="3166169" y="947374"/>
                </a:lnTo>
                <a:cubicBezTo>
                  <a:pt x="3166169" y="943237"/>
                  <a:pt x="3164730" y="939686"/>
                  <a:pt x="3161853" y="936718"/>
                </a:cubicBezTo>
                <a:lnTo>
                  <a:pt x="3161853" y="932402"/>
                </a:lnTo>
                <a:cubicBezTo>
                  <a:pt x="3162212" y="930964"/>
                  <a:pt x="3164011" y="929525"/>
                  <a:pt x="3167248" y="928086"/>
                </a:cubicBezTo>
                <a:cubicBezTo>
                  <a:pt x="3182533" y="928086"/>
                  <a:pt x="3195796" y="930244"/>
                  <a:pt x="3207036" y="934560"/>
                </a:cubicBezTo>
                <a:lnTo>
                  <a:pt x="3210273" y="931323"/>
                </a:lnTo>
                <a:lnTo>
                  <a:pt x="3212431" y="931323"/>
                </a:lnTo>
                <a:cubicBezTo>
                  <a:pt x="3223850" y="931323"/>
                  <a:pt x="3229560" y="934155"/>
                  <a:pt x="3229560" y="939820"/>
                </a:cubicBezTo>
                <a:lnTo>
                  <a:pt x="3229560" y="941979"/>
                </a:lnTo>
                <a:lnTo>
                  <a:pt x="3215668" y="956006"/>
                </a:lnTo>
                <a:cubicBezTo>
                  <a:pt x="3215668" y="960861"/>
                  <a:pt x="3212790" y="968369"/>
                  <a:pt x="3207036" y="978530"/>
                </a:cubicBezTo>
                <a:cubicBezTo>
                  <a:pt x="3207036" y="983745"/>
                  <a:pt x="3203079" y="989140"/>
                  <a:pt x="3195167" y="994715"/>
                </a:cubicBezTo>
                <a:cubicBezTo>
                  <a:pt x="3195167" y="1000020"/>
                  <a:pt x="3192334" y="1005370"/>
                  <a:pt x="3186670" y="1010765"/>
                </a:cubicBezTo>
                <a:cubicBezTo>
                  <a:pt x="3186670" y="1014901"/>
                  <a:pt x="3184871" y="1018498"/>
                  <a:pt x="3181275" y="1021555"/>
                </a:cubicBezTo>
                <a:lnTo>
                  <a:pt x="3181275" y="1023713"/>
                </a:lnTo>
                <a:cubicBezTo>
                  <a:pt x="3185051" y="1023713"/>
                  <a:pt x="3194717" y="1031941"/>
                  <a:pt x="3210273" y="1048396"/>
                </a:cubicBezTo>
                <a:cubicBezTo>
                  <a:pt x="3215668" y="1048396"/>
                  <a:pt x="3220298" y="1056263"/>
                  <a:pt x="3224165" y="1071998"/>
                </a:cubicBezTo>
                <a:lnTo>
                  <a:pt x="3223086" y="1088048"/>
                </a:lnTo>
                <a:lnTo>
                  <a:pt x="3222007" y="1088048"/>
                </a:lnTo>
                <a:lnTo>
                  <a:pt x="3220928" y="1086970"/>
                </a:lnTo>
                <a:lnTo>
                  <a:pt x="3219849" y="1086970"/>
                </a:lnTo>
                <a:lnTo>
                  <a:pt x="3216747" y="1095601"/>
                </a:lnTo>
                <a:lnTo>
                  <a:pt x="3212431" y="1093443"/>
                </a:lnTo>
                <a:lnTo>
                  <a:pt x="3210273" y="1093443"/>
                </a:lnTo>
                <a:lnTo>
                  <a:pt x="3210273" y="1094523"/>
                </a:lnTo>
                <a:cubicBezTo>
                  <a:pt x="3214589" y="1094882"/>
                  <a:pt x="3216747" y="1095961"/>
                  <a:pt x="3216747" y="1097760"/>
                </a:cubicBezTo>
                <a:cubicBezTo>
                  <a:pt x="3214769" y="1104234"/>
                  <a:pt x="3210093" y="1107471"/>
                  <a:pt x="3202720" y="1107471"/>
                </a:cubicBezTo>
                <a:lnTo>
                  <a:pt x="3199483" y="1107471"/>
                </a:lnTo>
                <a:cubicBezTo>
                  <a:pt x="3184466" y="1104773"/>
                  <a:pt x="3176959" y="1099019"/>
                  <a:pt x="3176959" y="1090206"/>
                </a:cubicBezTo>
                <a:lnTo>
                  <a:pt x="3178038" y="1085891"/>
                </a:lnTo>
                <a:lnTo>
                  <a:pt x="3175880" y="1077393"/>
                </a:lnTo>
                <a:cubicBezTo>
                  <a:pt x="3177318" y="1074516"/>
                  <a:pt x="3178038" y="1070560"/>
                  <a:pt x="3178038" y="1065525"/>
                </a:cubicBezTo>
                <a:cubicBezTo>
                  <a:pt x="3175160" y="1055903"/>
                  <a:pt x="3173722" y="1048396"/>
                  <a:pt x="3173722" y="1043001"/>
                </a:cubicBezTo>
                <a:lnTo>
                  <a:pt x="3174801" y="1030053"/>
                </a:lnTo>
                <a:cubicBezTo>
                  <a:pt x="3167967" y="1030053"/>
                  <a:pt x="3162257" y="1034009"/>
                  <a:pt x="3157671" y="1041921"/>
                </a:cubicBezTo>
                <a:cubicBezTo>
                  <a:pt x="3154974" y="1045518"/>
                  <a:pt x="3152096" y="1047316"/>
                  <a:pt x="3149039" y="1047316"/>
                </a:cubicBezTo>
                <a:lnTo>
                  <a:pt x="3145802" y="1047316"/>
                </a:lnTo>
                <a:lnTo>
                  <a:pt x="3145802" y="1049474"/>
                </a:lnTo>
                <a:lnTo>
                  <a:pt x="3144723" y="1049474"/>
                </a:lnTo>
                <a:lnTo>
                  <a:pt x="3145802" y="1054735"/>
                </a:lnTo>
                <a:lnTo>
                  <a:pt x="3145802" y="1057971"/>
                </a:lnTo>
                <a:lnTo>
                  <a:pt x="3146881" y="1080631"/>
                </a:lnTo>
                <a:lnTo>
                  <a:pt x="3143644" y="1091286"/>
                </a:lnTo>
                <a:lnTo>
                  <a:pt x="3146881" y="1110708"/>
                </a:lnTo>
                <a:lnTo>
                  <a:pt x="3143644" y="1115968"/>
                </a:lnTo>
                <a:lnTo>
                  <a:pt x="3143644" y="1120284"/>
                </a:lnTo>
                <a:lnTo>
                  <a:pt x="3145802" y="1129995"/>
                </a:lnTo>
                <a:lnTo>
                  <a:pt x="3144723" y="1136469"/>
                </a:lnTo>
                <a:lnTo>
                  <a:pt x="3147960" y="1163309"/>
                </a:lnTo>
                <a:lnTo>
                  <a:pt x="3147960" y="1168704"/>
                </a:lnTo>
                <a:cubicBezTo>
                  <a:pt x="3147960" y="1174369"/>
                  <a:pt x="3144004" y="1177920"/>
                  <a:pt x="3136091" y="1179359"/>
                </a:cubicBezTo>
                <a:lnTo>
                  <a:pt x="3128673" y="1177201"/>
                </a:lnTo>
                <a:lnTo>
                  <a:pt x="3125436" y="1177201"/>
                </a:lnTo>
                <a:lnTo>
                  <a:pt x="3110330" y="1180438"/>
                </a:lnTo>
                <a:lnTo>
                  <a:pt x="3109251" y="1180438"/>
                </a:lnTo>
                <a:lnTo>
                  <a:pt x="3099675" y="1170727"/>
                </a:lnTo>
                <a:lnTo>
                  <a:pt x="3099675" y="1169783"/>
                </a:lnTo>
                <a:lnTo>
                  <a:pt x="3104935" y="1152519"/>
                </a:lnTo>
                <a:cubicBezTo>
                  <a:pt x="3104935" y="1151080"/>
                  <a:pt x="3103901" y="1150361"/>
                  <a:pt x="3101833" y="1150361"/>
                </a:cubicBezTo>
                <a:lnTo>
                  <a:pt x="3093201" y="1151440"/>
                </a:lnTo>
                <a:lnTo>
                  <a:pt x="3087806" y="1149282"/>
                </a:lnTo>
                <a:cubicBezTo>
                  <a:pt x="3081332" y="1150541"/>
                  <a:pt x="3078095" y="1153778"/>
                  <a:pt x="3078095" y="1158993"/>
                </a:cubicBezTo>
                <a:cubicBezTo>
                  <a:pt x="3078095" y="1165287"/>
                  <a:pt x="3074183" y="1169918"/>
                  <a:pt x="3066361" y="1172885"/>
                </a:cubicBezTo>
                <a:lnTo>
                  <a:pt x="3066361" y="1173964"/>
                </a:lnTo>
                <a:lnTo>
                  <a:pt x="3068519" y="1173964"/>
                </a:lnTo>
                <a:lnTo>
                  <a:pt x="3075937" y="1168704"/>
                </a:lnTo>
                <a:lnTo>
                  <a:pt x="3078095" y="1170727"/>
                </a:lnTo>
                <a:cubicBezTo>
                  <a:pt x="3078095" y="1175762"/>
                  <a:pt x="3075622" y="1178280"/>
                  <a:pt x="3070677" y="1178280"/>
                </a:cubicBezTo>
                <a:lnTo>
                  <a:pt x="3069598" y="1178280"/>
                </a:lnTo>
                <a:lnTo>
                  <a:pt x="3068519" y="1177201"/>
                </a:lnTo>
                <a:lnTo>
                  <a:pt x="3067440" y="1177201"/>
                </a:lnTo>
                <a:cubicBezTo>
                  <a:pt x="3067440" y="1180258"/>
                  <a:pt x="3062404" y="1182776"/>
                  <a:pt x="3052334" y="1184754"/>
                </a:cubicBezTo>
                <a:cubicBezTo>
                  <a:pt x="3039475" y="1184754"/>
                  <a:pt x="3033046" y="1180079"/>
                  <a:pt x="3033046" y="1170727"/>
                </a:cubicBezTo>
                <a:lnTo>
                  <a:pt x="3030888" y="1153598"/>
                </a:lnTo>
                <a:lnTo>
                  <a:pt x="3035204" y="1136469"/>
                </a:lnTo>
                <a:lnTo>
                  <a:pt x="3035204" y="1134311"/>
                </a:lnTo>
                <a:cubicBezTo>
                  <a:pt x="3032327" y="1131254"/>
                  <a:pt x="3030888" y="1127657"/>
                  <a:pt x="3030888" y="1123521"/>
                </a:cubicBezTo>
                <a:lnTo>
                  <a:pt x="3030888" y="1120284"/>
                </a:lnTo>
                <a:cubicBezTo>
                  <a:pt x="3030888" y="1112281"/>
                  <a:pt x="3032687" y="1102615"/>
                  <a:pt x="3036283" y="1091286"/>
                </a:cubicBezTo>
                <a:lnTo>
                  <a:pt x="3035204" y="1076314"/>
                </a:lnTo>
                <a:lnTo>
                  <a:pt x="3035204" y="1069840"/>
                </a:lnTo>
                <a:cubicBezTo>
                  <a:pt x="3035204" y="1067503"/>
                  <a:pt x="3034125" y="1064985"/>
                  <a:pt x="3031967" y="1062288"/>
                </a:cubicBezTo>
                <a:lnTo>
                  <a:pt x="3031967" y="1061208"/>
                </a:lnTo>
                <a:lnTo>
                  <a:pt x="3035204" y="1056893"/>
                </a:lnTo>
                <a:lnTo>
                  <a:pt x="3035204" y="1031131"/>
                </a:lnTo>
                <a:lnTo>
                  <a:pt x="3033046" y="1024792"/>
                </a:lnTo>
                <a:lnTo>
                  <a:pt x="3034125" y="1023713"/>
                </a:lnTo>
                <a:lnTo>
                  <a:pt x="3034125" y="1022634"/>
                </a:lnTo>
                <a:lnTo>
                  <a:pt x="3031967" y="1007528"/>
                </a:lnTo>
                <a:lnTo>
                  <a:pt x="3033046" y="995794"/>
                </a:lnTo>
                <a:lnTo>
                  <a:pt x="3033046" y="990399"/>
                </a:lnTo>
                <a:lnTo>
                  <a:pt x="3030888" y="974214"/>
                </a:lnTo>
                <a:lnTo>
                  <a:pt x="3034125" y="972056"/>
                </a:lnTo>
                <a:lnTo>
                  <a:pt x="3035204" y="972056"/>
                </a:lnTo>
                <a:cubicBezTo>
                  <a:pt x="3044646" y="976012"/>
                  <a:pt x="3051434" y="979968"/>
                  <a:pt x="3055571" y="983925"/>
                </a:cubicBezTo>
                <a:cubicBezTo>
                  <a:pt x="3058448" y="983925"/>
                  <a:pt x="3060966" y="985004"/>
                  <a:pt x="3063124" y="987162"/>
                </a:cubicBezTo>
                <a:lnTo>
                  <a:pt x="3065282" y="987162"/>
                </a:lnTo>
                <a:cubicBezTo>
                  <a:pt x="3068698" y="987162"/>
                  <a:pt x="3072250" y="973899"/>
                  <a:pt x="3075937" y="947374"/>
                </a:cubicBezTo>
                <a:lnTo>
                  <a:pt x="3073914" y="945215"/>
                </a:lnTo>
                <a:lnTo>
                  <a:pt x="3073914" y="941979"/>
                </a:lnTo>
                <a:lnTo>
                  <a:pt x="3074858" y="940899"/>
                </a:lnTo>
                <a:lnTo>
                  <a:pt x="3070677" y="934560"/>
                </a:lnTo>
                <a:lnTo>
                  <a:pt x="3070677" y="928086"/>
                </a:lnTo>
                <a:close/>
                <a:moveTo>
                  <a:pt x="1065085" y="923769"/>
                </a:moveTo>
                <a:cubicBezTo>
                  <a:pt x="1081629" y="928805"/>
                  <a:pt x="1096690" y="931682"/>
                  <a:pt x="1110268" y="932401"/>
                </a:cubicBezTo>
                <a:cubicBezTo>
                  <a:pt x="1110268" y="934380"/>
                  <a:pt x="1113504" y="935818"/>
                  <a:pt x="1119980" y="936717"/>
                </a:cubicBezTo>
                <a:lnTo>
                  <a:pt x="1122137" y="939819"/>
                </a:lnTo>
                <a:lnTo>
                  <a:pt x="1122137" y="941977"/>
                </a:lnTo>
                <a:cubicBezTo>
                  <a:pt x="1122137" y="944315"/>
                  <a:pt x="1118181" y="946473"/>
                  <a:pt x="1110268" y="948452"/>
                </a:cubicBezTo>
                <a:cubicBezTo>
                  <a:pt x="1102355" y="957623"/>
                  <a:pt x="1098399" y="964052"/>
                  <a:pt x="1098399" y="967739"/>
                </a:cubicBezTo>
                <a:cubicBezTo>
                  <a:pt x="1098399" y="972414"/>
                  <a:pt x="1090891" y="979608"/>
                  <a:pt x="1075876" y="989319"/>
                </a:cubicBezTo>
                <a:lnTo>
                  <a:pt x="1074797" y="990398"/>
                </a:lnTo>
                <a:lnTo>
                  <a:pt x="1075876" y="993635"/>
                </a:lnTo>
                <a:cubicBezTo>
                  <a:pt x="1080910" y="993635"/>
                  <a:pt x="1086305" y="991477"/>
                  <a:pt x="1092061" y="987161"/>
                </a:cubicBezTo>
                <a:cubicBezTo>
                  <a:pt x="1093948" y="987161"/>
                  <a:pt x="1097499" y="984284"/>
                  <a:pt x="1102715" y="978529"/>
                </a:cubicBezTo>
                <a:lnTo>
                  <a:pt x="1107032" y="976371"/>
                </a:lnTo>
                <a:lnTo>
                  <a:pt x="1108110" y="976371"/>
                </a:lnTo>
                <a:cubicBezTo>
                  <a:pt x="1112066" y="976371"/>
                  <a:pt x="1117416" y="979248"/>
                  <a:pt x="1124160" y="985003"/>
                </a:cubicBezTo>
                <a:cubicBezTo>
                  <a:pt x="1130814" y="985003"/>
                  <a:pt x="1138727" y="990353"/>
                  <a:pt x="1147898" y="1001053"/>
                </a:cubicBezTo>
                <a:cubicBezTo>
                  <a:pt x="1149337" y="992511"/>
                  <a:pt x="1151810" y="988240"/>
                  <a:pt x="1155317" y="988240"/>
                </a:cubicBezTo>
                <a:lnTo>
                  <a:pt x="1155317" y="985003"/>
                </a:lnTo>
                <a:lnTo>
                  <a:pt x="1153159" y="981766"/>
                </a:lnTo>
                <a:lnTo>
                  <a:pt x="1153159" y="977450"/>
                </a:lnTo>
                <a:cubicBezTo>
                  <a:pt x="1155317" y="970526"/>
                  <a:pt x="1156395" y="962658"/>
                  <a:pt x="1156395" y="953847"/>
                </a:cubicBezTo>
                <a:lnTo>
                  <a:pt x="1156395" y="947372"/>
                </a:lnTo>
                <a:cubicBezTo>
                  <a:pt x="1156395" y="943236"/>
                  <a:pt x="1154956" y="939685"/>
                  <a:pt x="1152080" y="936717"/>
                </a:cubicBezTo>
                <a:lnTo>
                  <a:pt x="1152080" y="932401"/>
                </a:lnTo>
                <a:cubicBezTo>
                  <a:pt x="1152440" y="930962"/>
                  <a:pt x="1154237" y="929524"/>
                  <a:pt x="1157474" y="928085"/>
                </a:cubicBezTo>
                <a:cubicBezTo>
                  <a:pt x="1172761" y="928085"/>
                  <a:pt x="1186023" y="930243"/>
                  <a:pt x="1197263" y="934559"/>
                </a:cubicBezTo>
                <a:lnTo>
                  <a:pt x="1200500" y="931322"/>
                </a:lnTo>
                <a:lnTo>
                  <a:pt x="1202658" y="931322"/>
                </a:lnTo>
                <a:cubicBezTo>
                  <a:pt x="1214077" y="931322"/>
                  <a:pt x="1219788" y="934155"/>
                  <a:pt x="1219788" y="939819"/>
                </a:cubicBezTo>
                <a:lnTo>
                  <a:pt x="1219788" y="941977"/>
                </a:lnTo>
                <a:lnTo>
                  <a:pt x="1205896" y="956004"/>
                </a:lnTo>
                <a:cubicBezTo>
                  <a:pt x="1205896" y="960860"/>
                  <a:pt x="1203016" y="968368"/>
                  <a:pt x="1197263" y="978529"/>
                </a:cubicBezTo>
                <a:cubicBezTo>
                  <a:pt x="1197263" y="983744"/>
                  <a:pt x="1193306" y="989139"/>
                  <a:pt x="1185394" y="994714"/>
                </a:cubicBezTo>
                <a:cubicBezTo>
                  <a:pt x="1185394" y="1000019"/>
                  <a:pt x="1182561" y="1005369"/>
                  <a:pt x="1176897" y="1010764"/>
                </a:cubicBezTo>
                <a:cubicBezTo>
                  <a:pt x="1176897" y="1014900"/>
                  <a:pt x="1175098" y="1018497"/>
                  <a:pt x="1171502" y="1021554"/>
                </a:cubicBezTo>
                <a:lnTo>
                  <a:pt x="1171502" y="1023712"/>
                </a:lnTo>
                <a:cubicBezTo>
                  <a:pt x="1175278" y="1023712"/>
                  <a:pt x="1184944" y="1031940"/>
                  <a:pt x="1200500" y="1048394"/>
                </a:cubicBezTo>
                <a:cubicBezTo>
                  <a:pt x="1205896" y="1048394"/>
                  <a:pt x="1210526" y="1056262"/>
                  <a:pt x="1214392" y="1071997"/>
                </a:cubicBezTo>
                <a:lnTo>
                  <a:pt x="1213313" y="1088048"/>
                </a:lnTo>
                <a:lnTo>
                  <a:pt x="1212234" y="1088048"/>
                </a:lnTo>
                <a:lnTo>
                  <a:pt x="1211155" y="1086969"/>
                </a:lnTo>
                <a:lnTo>
                  <a:pt x="1210076" y="1086969"/>
                </a:lnTo>
                <a:lnTo>
                  <a:pt x="1206974" y="1095601"/>
                </a:lnTo>
                <a:lnTo>
                  <a:pt x="1202658" y="1093443"/>
                </a:lnTo>
                <a:lnTo>
                  <a:pt x="1200500" y="1093443"/>
                </a:lnTo>
                <a:lnTo>
                  <a:pt x="1200500" y="1094522"/>
                </a:lnTo>
                <a:cubicBezTo>
                  <a:pt x="1204816" y="1094881"/>
                  <a:pt x="1206974" y="1095960"/>
                  <a:pt x="1206974" y="1097759"/>
                </a:cubicBezTo>
                <a:cubicBezTo>
                  <a:pt x="1204995" y="1104233"/>
                  <a:pt x="1200319" y="1107470"/>
                  <a:pt x="1192948" y="1107470"/>
                </a:cubicBezTo>
                <a:lnTo>
                  <a:pt x="1189709" y="1107470"/>
                </a:lnTo>
                <a:cubicBezTo>
                  <a:pt x="1174694" y="1104772"/>
                  <a:pt x="1167185" y="1099017"/>
                  <a:pt x="1167185" y="1090206"/>
                </a:cubicBezTo>
                <a:lnTo>
                  <a:pt x="1168265" y="1085890"/>
                </a:lnTo>
                <a:lnTo>
                  <a:pt x="1166106" y="1077392"/>
                </a:lnTo>
                <a:cubicBezTo>
                  <a:pt x="1167545" y="1074515"/>
                  <a:pt x="1168265" y="1070559"/>
                  <a:pt x="1168265" y="1065524"/>
                </a:cubicBezTo>
                <a:cubicBezTo>
                  <a:pt x="1165388" y="1055902"/>
                  <a:pt x="1163948" y="1048394"/>
                  <a:pt x="1163948" y="1042999"/>
                </a:cubicBezTo>
                <a:lnTo>
                  <a:pt x="1165027" y="1030051"/>
                </a:lnTo>
                <a:cubicBezTo>
                  <a:pt x="1158192" y="1030051"/>
                  <a:pt x="1152484" y="1034008"/>
                  <a:pt x="1147898" y="1041920"/>
                </a:cubicBezTo>
                <a:cubicBezTo>
                  <a:pt x="1145200" y="1045517"/>
                  <a:pt x="1142323" y="1047315"/>
                  <a:pt x="1139266" y="1047315"/>
                </a:cubicBezTo>
                <a:lnTo>
                  <a:pt x="1136029" y="1047315"/>
                </a:lnTo>
                <a:lnTo>
                  <a:pt x="1136029" y="1049474"/>
                </a:lnTo>
                <a:lnTo>
                  <a:pt x="1134950" y="1049474"/>
                </a:lnTo>
                <a:lnTo>
                  <a:pt x="1136029" y="1054733"/>
                </a:lnTo>
                <a:lnTo>
                  <a:pt x="1136029" y="1057971"/>
                </a:lnTo>
                <a:lnTo>
                  <a:pt x="1137108" y="1080629"/>
                </a:lnTo>
                <a:lnTo>
                  <a:pt x="1133871" y="1091285"/>
                </a:lnTo>
                <a:lnTo>
                  <a:pt x="1137108" y="1110707"/>
                </a:lnTo>
                <a:lnTo>
                  <a:pt x="1133871" y="1115967"/>
                </a:lnTo>
                <a:lnTo>
                  <a:pt x="1133871" y="1120283"/>
                </a:lnTo>
                <a:lnTo>
                  <a:pt x="1136029" y="1129994"/>
                </a:lnTo>
                <a:lnTo>
                  <a:pt x="1134950" y="1136468"/>
                </a:lnTo>
                <a:lnTo>
                  <a:pt x="1138187" y="1163308"/>
                </a:lnTo>
                <a:lnTo>
                  <a:pt x="1138187" y="1168703"/>
                </a:lnTo>
                <a:cubicBezTo>
                  <a:pt x="1138187" y="1174368"/>
                  <a:pt x="1134230" y="1177919"/>
                  <a:pt x="1126319" y="1179358"/>
                </a:cubicBezTo>
                <a:lnTo>
                  <a:pt x="1118900" y="1177200"/>
                </a:lnTo>
                <a:lnTo>
                  <a:pt x="1115664" y="1177200"/>
                </a:lnTo>
                <a:lnTo>
                  <a:pt x="1100558" y="1180437"/>
                </a:lnTo>
                <a:lnTo>
                  <a:pt x="1099479" y="1180437"/>
                </a:lnTo>
                <a:lnTo>
                  <a:pt x="1089903" y="1170726"/>
                </a:lnTo>
                <a:lnTo>
                  <a:pt x="1089903" y="1169782"/>
                </a:lnTo>
                <a:lnTo>
                  <a:pt x="1095161" y="1152518"/>
                </a:lnTo>
                <a:cubicBezTo>
                  <a:pt x="1095161" y="1151079"/>
                  <a:pt x="1094128" y="1150360"/>
                  <a:pt x="1092061" y="1150360"/>
                </a:cubicBezTo>
                <a:lnTo>
                  <a:pt x="1083427" y="1151439"/>
                </a:lnTo>
                <a:lnTo>
                  <a:pt x="1078033" y="1149281"/>
                </a:lnTo>
                <a:cubicBezTo>
                  <a:pt x="1071560" y="1150540"/>
                  <a:pt x="1068322" y="1153777"/>
                  <a:pt x="1068322" y="1158992"/>
                </a:cubicBezTo>
                <a:cubicBezTo>
                  <a:pt x="1068322" y="1165286"/>
                  <a:pt x="1064410" y="1169917"/>
                  <a:pt x="1056588" y="1172884"/>
                </a:cubicBezTo>
                <a:lnTo>
                  <a:pt x="1056588" y="1173963"/>
                </a:lnTo>
                <a:lnTo>
                  <a:pt x="1058745" y="1173963"/>
                </a:lnTo>
                <a:lnTo>
                  <a:pt x="1066165" y="1168703"/>
                </a:lnTo>
                <a:lnTo>
                  <a:pt x="1068322" y="1170726"/>
                </a:lnTo>
                <a:cubicBezTo>
                  <a:pt x="1068322" y="1175761"/>
                  <a:pt x="1065850" y="1178279"/>
                  <a:pt x="1060903" y="1178279"/>
                </a:cubicBezTo>
                <a:lnTo>
                  <a:pt x="1059824" y="1178279"/>
                </a:lnTo>
                <a:lnTo>
                  <a:pt x="1058745" y="1177200"/>
                </a:lnTo>
                <a:lnTo>
                  <a:pt x="1057666" y="1177200"/>
                </a:lnTo>
                <a:cubicBezTo>
                  <a:pt x="1057666" y="1180258"/>
                  <a:pt x="1052631" y="1182775"/>
                  <a:pt x="1042560" y="1184753"/>
                </a:cubicBezTo>
                <a:cubicBezTo>
                  <a:pt x="1029702" y="1184753"/>
                  <a:pt x="1023274" y="1180078"/>
                  <a:pt x="1023274" y="1170726"/>
                </a:cubicBezTo>
                <a:lnTo>
                  <a:pt x="1021116" y="1153597"/>
                </a:lnTo>
                <a:lnTo>
                  <a:pt x="1025432" y="1136468"/>
                </a:lnTo>
                <a:lnTo>
                  <a:pt x="1025432" y="1134310"/>
                </a:lnTo>
                <a:cubicBezTo>
                  <a:pt x="1022554" y="1131253"/>
                  <a:pt x="1021116" y="1127656"/>
                  <a:pt x="1021116" y="1123520"/>
                </a:cubicBezTo>
                <a:lnTo>
                  <a:pt x="1021116" y="1120283"/>
                </a:lnTo>
                <a:cubicBezTo>
                  <a:pt x="1021116" y="1112281"/>
                  <a:pt x="1022913" y="1102614"/>
                  <a:pt x="1026511" y="1091285"/>
                </a:cubicBezTo>
                <a:lnTo>
                  <a:pt x="1025432" y="1076314"/>
                </a:lnTo>
                <a:lnTo>
                  <a:pt x="1025432" y="1069839"/>
                </a:lnTo>
                <a:cubicBezTo>
                  <a:pt x="1025432" y="1067502"/>
                  <a:pt x="1024353" y="1064984"/>
                  <a:pt x="1022195" y="1062287"/>
                </a:cubicBezTo>
                <a:lnTo>
                  <a:pt x="1022195" y="1061208"/>
                </a:lnTo>
                <a:lnTo>
                  <a:pt x="1025432" y="1056891"/>
                </a:lnTo>
                <a:lnTo>
                  <a:pt x="1025432" y="1031130"/>
                </a:lnTo>
                <a:lnTo>
                  <a:pt x="1023274" y="1024791"/>
                </a:lnTo>
                <a:lnTo>
                  <a:pt x="1024353" y="1023712"/>
                </a:lnTo>
                <a:lnTo>
                  <a:pt x="1024353" y="1022633"/>
                </a:lnTo>
                <a:lnTo>
                  <a:pt x="1022195" y="1007527"/>
                </a:lnTo>
                <a:lnTo>
                  <a:pt x="1023274" y="995793"/>
                </a:lnTo>
                <a:lnTo>
                  <a:pt x="1023274" y="990398"/>
                </a:lnTo>
                <a:lnTo>
                  <a:pt x="1021116" y="974213"/>
                </a:lnTo>
                <a:lnTo>
                  <a:pt x="1024353" y="972055"/>
                </a:lnTo>
                <a:lnTo>
                  <a:pt x="1025432" y="972055"/>
                </a:lnTo>
                <a:cubicBezTo>
                  <a:pt x="1034874" y="976011"/>
                  <a:pt x="1041661" y="979968"/>
                  <a:pt x="1045797" y="983924"/>
                </a:cubicBezTo>
                <a:cubicBezTo>
                  <a:pt x="1048676" y="983924"/>
                  <a:pt x="1051192" y="985003"/>
                  <a:pt x="1053350" y="987161"/>
                </a:cubicBezTo>
                <a:lnTo>
                  <a:pt x="1055509" y="987161"/>
                </a:lnTo>
                <a:cubicBezTo>
                  <a:pt x="1058925" y="987161"/>
                  <a:pt x="1062477" y="973898"/>
                  <a:pt x="1066165" y="947372"/>
                </a:cubicBezTo>
                <a:lnTo>
                  <a:pt x="1064139" y="945214"/>
                </a:lnTo>
                <a:lnTo>
                  <a:pt x="1064139" y="941977"/>
                </a:lnTo>
                <a:lnTo>
                  <a:pt x="1065085" y="940899"/>
                </a:lnTo>
                <a:lnTo>
                  <a:pt x="1060903" y="934559"/>
                </a:lnTo>
                <a:lnTo>
                  <a:pt x="1060903" y="928085"/>
                </a:lnTo>
                <a:close/>
                <a:moveTo>
                  <a:pt x="5764391" y="921613"/>
                </a:moveTo>
                <a:lnTo>
                  <a:pt x="5771944" y="921613"/>
                </a:lnTo>
                <a:cubicBezTo>
                  <a:pt x="5779227" y="930155"/>
                  <a:pt x="5783858" y="934426"/>
                  <a:pt x="5785836" y="934426"/>
                </a:cubicBezTo>
                <a:cubicBezTo>
                  <a:pt x="5792940" y="934426"/>
                  <a:pt x="5796491" y="936225"/>
                  <a:pt x="5796491" y="939821"/>
                </a:cubicBezTo>
                <a:lnTo>
                  <a:pt x="5800807" y="944138"/>
                </a:lnTo>
                <a:lnTo>
                  <a:pt x="5800807" y="945216"/>
                </a:lnTo>
                <a:cubicBezTo>
                  <a:pt x="5799369" y="948094"/>
                  <a:pt x="5797570" y="949533"/>
                  <a:pt x="5795412" y="949533"/>
                </a:cubicBezTo>
                <a:lnTo>
                  <a:pt x="5786915" y="948454"/>
                </a:lnTo>
                <a:cubicBezTo>
                  <a:pt x="5786915" y="950612"/>
                  <a:pt x="5782240" y="952005"/>
                  <a:pt x="5772888" y="952635"/>
                </a:cubicBezTo>
                <a:lnTo>
                  <a:pt x="5755759" y="948454"/>
                </a:lnTo>
                <a:lnTo>
                  <a:pt x="5754680" y="947375"/>
                </a:lnTo>
                <a:lnTo>
                  <a:pt x="5753601" y="947375"/>
                </a:lnTo>
                <a:lnTo>
                  <a:pt x="5752522" y="948454"/>
                </a:lnTo>
                <a:lnTo>
                  <a:pt x="5751578" y="948454"/>
                </a:lnTo>
                <a:cubicBezTo>
                  <a:pt x="5752207" y="951241"/>
                  <a:pt x="5754320" y="952635"/>
                  <a:pt x="5757917" y="952635"/>
                </a:cubicBezTo>
                <a:cubicBezTo>
                  <a:pt x="5757917" y="955332"/>
                  <a:pt x="5762233" y="957131"/>
                  <a:pt x="5770865" y="958030"/>
                </a:cubicBezTo>
                <a:cubicBezTo>
                  <a:pt x="5770865" y="965223"/>
                  <a:pt x="5772618" y="968820"/>
                  <a:pt x="5776125" y="968820"/>
                </a:cubicBezTo>
                <a:lnTo>
                  <a:pt x="5785836" y="978396"/>
                </a:lnTo>
                <a:lnTo>
                  <a:pt x="5785836" y="979475"/>
                </a:lnTo>
                <a:lnTo>
                  <a:pt x="5780441" y="987028"/>
                </a:lnTo>
                <a:lnTo>
                  <a:pt x="5781520" y="1001999"/>
                </a:lnTo>
                <a:cubicBezTo>
                  <a:pt x="5779362" y="1002718"/>
                  <a:pt x="5778283" y="1004877"/>
                  <a:pt x="5778283" y="1008473"/>
                </a:cubicBezTo>
                <a:lnTo>
                  <a:pt x="5778283" y="1019128"/>
                </a:lnTo>
                <a:lnTo>
                  <a:pt x="5782599" y="1024523"/>
                </a:lnTo>
                <a:lnTo>
                  <a:pt x="5782599" y="1028839"/>
                </a:lnTo>
                <a:cubicBezTo>
                  <a:pt x="5776665" y="1042237"/>
                  <a:pt x="5772753" y="1049385"/>
                  <a:pt x="5770865" y="1050285"/>
                </a:cubicBezTo>
                <a:lnTo>
                  <a:pt x="5764391" y="1050285"/>
                </a:lnTo>
                <a:lnTo>
                  <a:pt x="5764391" y="1053522"/>
                </a:lnTo>
                <a:lnTo>
                  <a:pt x="5770865" y="1060940"/>
                </a:lnTo>
                <a:lnTo>
                  <a:pt x="5767628" y="1065256"/>
                </a:lnTo>
                <a:lnTo>
                  <a:pt x="5773967" y="1069572"/>
                </a:lnTo>
                <a:lnTo>
                  <a:pt x="5773967" y="1070651"/>
                </a:lnTo>
                <a:cubicBezTo>
                  <a:pt x="5773967" y="1072809"/>
                  <a:pt x="5771135" y="1073888"/>
                  <a:pt x="5765470" y="1073888"/>
                </a:cubicBezTo>
                <a:lnTo>
                  <a:pt x="5755759" y="1079148"/>
                </a:lnTo>
                <a:lnTo>
                  <a:pt x="5748341" y="1076990"/>
                </a:lnTo>
                <a:lnTo>
                  <a:pt x="5731212" y="1084543"/>
                </a:lnTo>
                <a:lnTo>
                  <a:pt x="5726896" y="1098435"/>
                </a:lnTo>
                <a:cubicBezTo>
                  <a:pt x="5726896" y="1100953"/>
                  <a:pt x="5729009" y="1103470"/>
                  <a:pt x="5733235" y="1105988"/>
                </a:cubicBezTo>
                <a:lnTo>
                  <a:pt x="5739709" y="1103830"/>
                </a:lnTo>
                <a:lnTo>
                  <a:pt x="5741867" y="1103830"/>
                </a:lnTo>
                <a:lnTo>
                  <a:pt x="5742946" y="1104909"/>
                </a:lnTo>
                <a:cubicBezTo>
                  <a:pt x="5744564" y="1104909"/>
                  <a:pt x="5748476" y="1099919"/>
                  <a:pt x="5754680" y="1089938"/>
                </a:cubicBezTo>
                <a:lnTo>
                  <a:pt x="5761154" y="1087780"/>
                </a:lnTo>
                <a:lnTo>
                  <a:pt x="5761154" y="1082385"/>
                </a:lnTo>
                <a:lnTo>
                  <a:pt x="5765470" y="1078069"/>
                </a:lnTo>
                <a:lnTo>
                  <a:pt x="5776125" y="1078069"/>
                </a:lnTo>
                <a:cubicBezTo>
                  <a:pt x="5781880" y="1078069"/>
                  <a:pt x="5790467" y="1087016"/>
                  <a:pt x="5801886" y="1104909"/>
                </a:cubicBezTo>
                <a:lnTo>
                  <a:pt x="5801886" y="1108147"/>
                </a:lnTo>
                <a:cubicBezTo>
                  <a:pt x="5799189" y="1110843"/>
                  <a:pt x="5793839" y="1113002"/>
                  <a:pt x="5785836" y="1114620"/>
                </a:cubicBezTo>
                <a:cubicBezTo>
                  <a:pt x="5781341" y="1111743"/>
                  <a:pt x="5775271" y="1110304"/>
                  <a:pt x="5767628" y="1110304"/>
                </a:cubicBezTo>
                <a:lnTo>
                  <a:pt x="5762233" y="1113541"/>
                </a:lnTo>
                <a:cubicBezTo>
                  <a:pt x="5754051" y="1112642"/>
                  <a:pt x="5747981" y="1110843"/>
                  <a:pt x="5744025" y="1108147"/>
                </a:cubicBezTo>
                <a:cubicBezTo>
                  <a:pt x="5738990" y="1108147"/>
                  <a:pt x="5731122" y="1109585"/>
                  <a:pt x="5720422" y="1112462"/>
                </a:cubicBezTo>
                <a:cubicBezTo>
                  <a:pt x="5726176" y="1118486"/>
                  <a:pt x="5729054" y="1123117"/>
                  <a:pt x="5729054" y="1126355"/>
                </a:cubicBezTo>
                <a:cubicBezTo>
                  <a:pt x="5726176" y="1128513"/>
                  <a:pt x="5724738" y="1134941"/>
                  <a:pt x="5724738" y="1145641"/>
                </a:cubicBezTo>
                <a:lnTo>
                  <a:pt x="5724738" y="1163850"/>
                </a:lnTo>
                <a:cubicBezTo>
                  <a:pt x="5721321" y="1169964"/>
                  <a:pt x="5716331" y="1174954"/>
                  <a:pt x="5709766" y="1178821"/>
                </a:cubicBezTo>
                <a:lnTo>
                  <a:pt x="5705450" y="1178821"/>
                </a:lnTo>
                <a:lnTo>
                  <a:pt x="5704371" y="1177742"/>
                </a:lnTo>
                <a:lnTo>
                  <a:pt x="5696818" y="1183137"/>
                </a:lnTo>
                <a:lnTo>
                  <a:pt x="5695739" y="1183137"/>
                </a:lnTo>
                <a:cubicBezTo>
                  <a:pt x="5694301" y="1183137"/>
                  <a:pt x="5693581" y="1181339"/>
                  <a:pt x="5693581" y="1177742"/>
                </a:cubicBezTo>
                <a:lnTo>
                  <a:pt x="5692502" y="1176798"/>
                </a:lnTo>
                <a:lnTo>
                  <a:pt x="5689400" y="1176798"/>
                </a:lnTo>
                <a:lnTo>
                  <a:pt x="5689400" y="1182058"/>
                </a:lnTo>
                <a:cubicBezTo>
                  <a:pt x="5689400" y="1184216"/>
                  <a:pt x="5686163" y="1186014"/>
                  <a:pt x="5679689" y="1187453"/>
                </a:cubicBezTo>
                <a:lnTo>
                  <a:pt x="5675373" y="1187453"/>
                </a:lnTo>
                <a:cubicBezTo>
                  <a:pt x="5673755" y="1187453"/>
                  <a:pt x="5672316" y="1183182"/>
                  <a:pt x="5671057" y="1174640"/>
                </a:cubicBezTo>
                <a:lnTo>
                  <a:pt x="5670113" y="1174640"/>
                </a:lnTo>
                <a:lnTo>
                  <a:pt x="5670113" y="1178821"/>
                </a:lnTo>
                <a:lnTo>
                  <a:pt x="5671057" y="1186374"/>
                </a:lnTo>
                <a:lnTo>
                  <a:pt x="5669034" y="1186374"/>
                </a:lnTo>
                <a:cubicBezTo>
                  <a:pt x="5666516" y="1185475"/>
                  <a:pt x="5662200" y="1177967"/>
                  <a:pt x="5656086" y="1163850"/>
                </a:cubicBezTo>
                <a:lnTo>
                  <a:pt x="5636799" y="1146721"/>
                </a:lnTo>
                <a:lnTo>
                  <a:pt x="5637878" y="1145641"/>
                </a:lnTo>
                <a:lnTo>
                  <a:pt x="5637878" y="1144563"/>
                </a:lnTo>
                <a:cubicBezTo>
                  <a:pt x="5636080" y="1144563"/>
                  <a:pt x="5633562" y="1143124"/>
                  <a:pt x="5630325" y="1140247"/>
                </a:cubicBezTo>
                <a:lnTo>
                  <a:pt x="5629246" y="1140247"/>
                </a:lnTo>
                <a:lnTo>
                  <a:pt x="5631404" y="1143484"/>
                </a:lnTo>
                <a:lnTo>
                  <a:pt x="5631404" y="1144563"/>
                </a:lnTo>
                <a:lnTo>
                  <a:pt x="5630325" y="1144563"/>
                </a:lnTo>
                <a:cubicBezTo>
                  <a:pt x="5628616" y="1144563"/>
                  <a:pt x="5627582" y="1143124"/>
                  <a:pt x="5627223" y="1140247"/>
                </a:cubicBezTo>
                <a:cubicBezTo>
                  <a:pt x="5628302" y="1136740"/>
                  <a:pt x="5630774" y="1134987"/>
                  <a:pt x="5634641" y="1134987"/>
                </a:cubicBezTo>
                <a:lnTo>
                  <a:pt x="5651770" y="1134987"/>
                </a:lnTo>
                <a:lnTo>
                  <a:pt x="5671057" y="1140247"/>
                </a:lnTo>
                <a:cubicBezTo>
                  <a:pt x="5675373" y="1138808"/>
                  <a:pt x="5677531" y="1135975"/>
                  <a:pt x="5677531" y="1131749"/>
                </a:cubicBezTo>
                <a:lnTo>
                  <a:pt x="5677531" y="1130671"/>
                </a:lnTo>
                <a:lnTo>
                  <a:pt x="5676452" y="1124196"/>
                </a:lnTo>
                <a:lnTo>
                  <a:pt x="5677531" y="1123117"/>
                </a:lnTo>
                <a:lnTo>
                  <a:pt x="5677531" y="1122038"/>
                </a:lnTo>
                <a:cubicBezTo>
                  <a:pt x="5677531" y="1114935"/>
                  <a:pt x="5674339" y="1111383"/>
                  <a:pt x="5667955" y="1111383"/>
                </a:cubicBezTo>
                <a:cubicBezTo>
                  <a:pt x="5658604" y="1110663"/>
                  <a:pt x="5653928" y="1108866"/>
                  <a:pt x="5653928" y="1105988"/>
                </a:cubicBezTo>
                <a:lnTo>
                  <a:pt x="5657165" y="1103830"/>
                </a:lnTo>
                <a:lnTo>
                  <a:pt x="5658244" y="1103830"/>
                </a:lnTo>
                <a:lnTo>
                  <a:pt x="5666876" y="1105988"/>
                </a:lnTo>
                <a:lnTo>
                  <a:pt x="5671057" y="1102751"/>
                </a:lnTo>
                <a:lnTo>
                  <a:pt x="5675373" y="1103830"/>
                </a:lnTo>
                <a:lnTo>
                  <a:pt x="5676452" y="1103830"/>
                </a:lnTo>
                <a:cubicBezTo>
                  <a:pt x="5675733" y="1093310"/>
                  <a:pt x="5674654" y="1087601"/>
                  <a:pt x="5673215" y="1086701"/>
                </a:cubicBezTo>
                <a:lnTo>
                  <a:pt x="5673215" y="1085622"/>
                </a:lnTo>
                <a:cubicBezTo>
                  <a:pt x="5673215" y="1082745"/>
                  <a:pt x="5681443" y="1080946"/>
                  <a:pt x="5697897" y="1080227"/>
                </a:cubicBezTo>
                <a:cubicBezTo>
                  <a:pt x="5708418" y="1077350"/>
                  <a:pt x="5714127" y="1074877"/>
                  <a:pt x="5715027" y="1072809"/>
                </a:cubicBezTo>
                <a:lnTo>
                  <a:pt x="5715027" y="1066335"/>
                </a:lnTo>
                <a:lnTo>
                  <a:pt x="5713948" y="1066335"/>
                </a:lnTo>
                <a:lnTo>
                  <a:pt x="5705450" y="1069572"/>
                </a:lnTo>
                <a:lnTo>
                  <a:pt x="5687242" y="1063098"/>
                </a:lnTo>
                <a:lnTo>
                  <a:pt x="5682926" y="1065256"/>
                </a:lnTo>
                <a:lnTo>
                  <a:pt x="5674294" y="1064177"/>
                </a:lnTo>
                <a:cubicBezTo>
                  <a:pt x="5667371" y="1066335"/>
                  <a:pt x="5658829" y="1067414"/>
                  <a:pt x="5648668" y="1067414"/>
                </a:cubicBezTo>
                <a:lnTo>
                  <a:pt x="5642194" y="1063098"/>
                </a:lnTo>
                <a:lnTo>
                  <a:pt x="5633562" y="1063098"/>
                </a:lnTo>
                <a:lnTo>
                  <a:pt x="5629246" y="1066335"/>
                </a:lnTo>
                <a:cubicBezTo>
                  <a:pt x="5621423" y="1064537"/>
                  <a:pt x="5617512" y="1062738"/>
                  <a:pt x="5617512" y="1060940"/>
                </a:cubicBezTo>
                <a:lnTo>
                  <a:pt x="5619670" y="1058782"/>
                </a:lnTo>
                <a:lnTo>
                  <a:pt x="5628302" y="1058782"/>
                </a:lnTo>
                <a:lnTo>
                  <a:pt x="5636799" y="1056624"/>
                </a:lnTo>
                <a:lnTo>
                  <a:pt x="5642194" y="1059861"/>
                </a:lnTo>
                <a:lnTo>
                  <a:pt x="5652849" y="1055545"/>
                </a:lnTo>
                <a:lnTo>
                  <a:pt x="5656086" y="1056624"/>
                </a:lnTo>
                <a:lnTo>
                  <a:pt x="5657165" y="1055545"/>
                </a:lnTo>
                <a:lnTo>
                  <a:pt x="5664718" y="1056624"/>
                </a:lnTo>
                <a:lnTo>
                  <a:pt x="5667955" y="1056624"/>
                </a:lnTo>
                <a:lnTo>
                  <a:pt x="5671057" y="1054466"/>
                </a:lnTo>
                <a:lnTo>
                  <a:pt x="5679689" y="1054466"/>
                </a:lnTo>
                <a:lnTo>
                  <a:pt x="5682926" y="1057703"/>
                </a:lnTo>
                <a:lnTo>
                  <a:pt x="5700055" y="1054466"/>
                </a:lnTo>
                <a:lnTo>
                  <a:pt x="5703292" y="1054466"/>
                </a:lnTo>
                <a:lnTo>
                  <a:pt x="5715027" y="1056624"/>
                </a:lnTo>
                <a:cubicBezTo>
                  <a:pt x="5719163" y="1056624"/>
                  <a:pt x="5723838" y="1053432"/>
                  <a:pt x="5729054" y="1047048"/>
                </a:cubicBezTo>
                <a:lnTo>
                  <a:pt x="5729054" y="1040574"/>
                </a:lnTo>
                <a:lnTo>
                  <a:pt x="5727975" y="1040574"/>
                </a:lnTo>
                <a:lnTo>
                  <a:pt x="5718264" y="1042732"/>
                </a:lnTo>
                <a:cubicBezTo>
                  <a:pt x="5716825" y="1039855"/>
                  <a:pt x="5715027" y="1038416"/>
                  <a:pt x="5712869" y="1038416"/>
                </a:cubicBezTo>
                <a:lnTo>
                  <a:pt x="5703292" y="1040574"/>
                </a:lnTo>
                <a:lnTo>
                  <a:pt x="5675373" y="1040574"/>
                </a:lnTo>
                <a:cubicBezTo>
                  <a:pt x="5673935" y="1040574"/>
                  <a:pt x="5673215" y="1042372"/>
                  <a:pt x="5673215" y="1045969"/>
                </a:cubicBezTo>
                <a:cubicBezTo>
                  <a:pt x="5670248" y="1048846"/>
                  <a:pt x="5667056" y="1050644"/>
                  <a:pt x="5663639" y="1051364"/>
                </a:cubicBezTo>
                <a:cubicBezTo>
                  <a:pt x="5659323" y="1050824"/>
                  <a:pt x="5657165" y="1050105"/>
                  <a:pt x="5657165" y="1049206"/>
                </a:cubicBezTo>
                <a:lnTo>
                  <a:pt x="5656086" y="1050285"/>
                </a:lnTo>
                <a:lnTo>
                  <a:pt x="5644352" y="1050285"/>
                </a:lnTo>
                <a:lnTo>
                  <a:pt x="5629246" y="1051364"/>
                </a:lnTo>
                <a:cubicBezTo>
                  <a:pt x="5620704" y="1050465"/>
                  <a:pt x="5616433" y="1046868"/>
                  <a:pt x="5616433" y="1040574"/>
                </a:cubicBezTo>
                <a:lnTo>
                  <a:pt x="5616433" y="1033155"/>
                </a:lnTo>
                <a:cubicBezTo>
                  <a:pt x="5618411" y="1030818"/>
                  <a:pt x="5620209" y="1025423"/>
                  <a:pt x="5621828" y="1016971"/>
                </a:cubicBezTo>
                <a:lnTo>
                  <a:pt x="5622907" y="1015891"/>
                </a:lnTo>
                <a:lnTo>
                  <a:pt x="5622907" y="1013734"/>
                </a:lnTo>
                <a:cubicBezTo>
                  <a:pt x="5620749" y="1011126"/>
                  <a:pt x="5619670" y="1007934"/>
                  <a:pt x="5619670" y="1004157"/>
                </a:cubicBezTo>
                <a:lnTo>
                  <a:pt x="5619670" y="989186"/>
                </a:lnTo>
                <a:lnTo>
                  <a:pt x="5617512" y="959109"/>
                </a:lnTo>
                <a:lnTo>
                  <a:pt x="5618591" y="952635"/>
                </a:lnTo>
                <a:lnTo>
                  <a:pt x="5617512" y="951690"/>
                </a:lnTo>
                <a:lnTo>
                  <a:pt x="5615354" y="951690"/>
                </a:lnTo>
                <a:cubicBezTo>
                  <a:pt x="5611038" y="951690"/>
                  <a:pt x="5608880" y="953084"/>
                  <a:pt x="5608880" y="955872"/>
                </a:cubicBezTo>
                <a:lnTo>
                  <a:pt x="5609959" y="956951"/>
                </a:lnTo>
                <a:lnTo>
                  <a:pt x="5607935" y="973001"/>
                </a:lnTo>
                <a:lnTo>
                  <a:pt x="5608880" y="974080"/>
                </a:lnTo>
                <a:lnTo>
                  <a:pt x="5609959" y="974080"/>
                </a:lnTo>
                <a:lnTo>
                  <a:pt x="5608880" y="979475"/>
                </a:lnTo>
                <a:lnTo>
                  <a:pt x="5612117" y="991344"/>
                </a:lnTo>
                <a:lnTo>
                  <a:pt x="5612117" y="995525"/>
                </a:lnTo>
                <a:cubicBezTo>
                  <a:pt x="5609329" y="1004157"/>
                  <a:pt x="5607935" y="1010946"/>
                  <a:pt x="5607935" y="1015891"/>
                </a:cubicBezTo>
                <a:lnTo>
                  <a:pt x="5609959" y="1025603"/>
                </a:lnTo>
                <a:lnTo>
                  <a:pt x="5608880" y="1049206"/>
                </a:lnTo>
                <a:lnTo>
                  <a:pt x="5612117" y="1064177"/>
                </a:lnTo>
                <a:cubicBezTo>
                  <a:pt x="5611577" y="1067954"/>
                  <a:pt x="5609105" y="1071550"/>
                  <a:pt x="5604698" y="1074967"/>
                </a:cubicBezTo>
                <a:lnTo>
                  <a:pt x="5605777" y="1080227"/>
                </a:lnTo>
                <a:lnTo>
                  <a:pt x="5605777" y="1081306"/>
                </a:lnTo>
                <a:lnTo>
                  <a:pt x="5601461" y="1086701"/>
                </a:lnTo>
                <a:lnTo>
                  <a:pt x="5602540" y="1092096"/>
                </a:lnTo>
                <a:cubicBezTo>
                  <a:pt x="5597325" y="1117093"/>
                  <a:pt x="5590896" y="1129591"/>
                  <a:pt x="5583253" y="1129591"/>
                </a:cubicBezTo>
                <a:lnTo>
                  <a:pt x="5582174" y="1128513"/>
                </a:lnTo>
                <a:lnTo>
                  <a:pt x="5582174" y="1127433"/>
                </a:lnTo>
                <a:lnTo>
                  <a:pt x="5569226" y="1131749"/>
                </a:lnTo>
                <a:lnTo>
                  <a:pt x="5569226" y="1132828"/>
                </a:lnTo>
                <a:lnTo>
                  <a:pt x="5572463" y="1132828"/>
                </a:lnTo>
                <a:lnTo>
                  <a:pt x="5574621" y="1130671"/>
                </a:lnTo>
                <a:lnTo>
                  <a:pt x="5578937" y="1130671"/>
                </a:lnTo>
                <a:cubicBezTo>
                  <a:pt x="5580376" y="1130671"/>
                  <a:pt x="5581095" y="1131749"/>
                  <a:pt x="5581095" y="1133908"/>
                </a:cubicBezTo>
                <a:cubicBezTo>
                  <a:pt x="5581095" y="1141370"/>
                  <a:pt x="5576465" y="1147080"/>
                  <a:pt x="5567203" y="1151036"/>
                </a:cubicBezTo>
                <a:cubicBezTo>
                  <a:pt x="5562527" y="1154633"/>
                  <a:pt x="5559290" y="1159623"/>
                  <a:pt x="5557492" y="1166008"/>
                </a:cubicBezTo>
                <a:lnTo>
                  <a:pt x="5542521" y="1177742"/>
                </a:lnTo>
                <a:lnTo>
                  <a:pt x="5540363" y="1177742"/>
                </a:lnTo>
                <a:cubicBezTo>
                  <a:pt x="5538565" y="1177742"/>
                  <a:pt x="5537486" y="1176348"/>
                  <a:pt x="5537126" y="1173561"/>
                </a:cubicBezTo>
                <a:lnTo>
                  <a:pt x="5544679" y="1149957"/>
                </a:lnTo>
                <a:lnTo>
                  <a:pt x="5543600" y="1148878"/>
                </a:lnTo>
                <a:lnTo>
                  <a:pt x="5543600" y="1147800"/>
                </a:lnTo>
                <a:cubicBezTo>
                  <a:pt x="5552142" y="1131524"/>
                  <a:pt x="5556413" y="1113316"/>
                  <a:pt x="5556413" y="1093175"/>
                </a:cubicBezTo>
                <a:lnTo>
                  <a:pt x="5556413" y="1087780"/>
                </a:lnTo>
                <a:lnTo>
                  <a:pt x="5562887" y="1068493"/>
                </a:lnTo>
                <a:lnTo>
                  <a:pt x="5559650" y="1057703"/>
                </a:lnTo>
                <a:lnTo>
                  <a:pt x="5559650" y="1047048"/>
                </a:lnTo>
                <a:cubicBezTo>
                  <a:pt x="5559650" y="1035628"/>
                  <a:pt x="5561089" y="1023849"/>
                  <a:pt x="5563966" y="1011710"/>
                </a:cubicBezTo>
                <a:lnTo>
                  <a:pt x="5559650" y="979475"/>
                </a:lnTo>
                <a:lnTo>
                  <a:pt x="5560729" y="969899"/>
                </a:lnTo>
                <a:lnTo>
                  <a:pt x="5559650" y="962346"/>
                </a:lnTo>
                <a:lnTo>
                  <a:pt x="5560729" y="961267"/>
                </a:lnTo>
                <a:lnTo>
                  <a:pt x="5561808" y="962346"/>
                </a:lnTo>
                <a:lnTo>
                  <a:pt x="5563966" y="962346"/>
                </a:lnTo>
                <a:lnTo>
                  <a:pt x="5563966" y="960188"/>
                </a:lnTo>
                <a:cubicBezTo>
                  <a:pt x="5561808" y="960188"/>
                  <a:pt x="5560729" y="956995"/>
                  <a:pt x="5560729" y="950612"/>
                </a:cubicBezTo>
                <a:lnTo>
                  <a:pt x="5559650" y="951690"/>
                </a:lnTo>
                <a:lnTo>
                  <a:pt x="5557492" y="951690"/>
                </a:lnTo>
                <a:lnTo>
                  <a:pt x="5557492" y="949533"/>
                </a:lnTo>
                <a:cubicBezTo>
                  <a:pt x="5560369" y="945576"/>
                  <a:pt x="5561808" y="941620"/>
                  <a:pt x="5561808" y="937664"/>
                </a:cubicBezTo>
                <a:cubicBezTo>
                  <a:pt x="5559650" y="936944"/>
                  <a:pt x="5558571" y="934831"/>
                  <a:pt x="5558571" y="931325"/>
                </a:cubicBezTo>
                <a:lnTo>
                  <a:pt x="5558571" y="929166"/>
                </a:lnTo>
                <a:cubicBezTo>
                  <a:pt x="5559110" y="924850"/>
                  <a:pt x="5560189" y="922693"/>
                  <a:pt x="5561808" y="922693"/>
                </a:cubicBezTo>
                <a:lnTo>
                  <a:pt x="5567203" y="922693"/>
                </a:lnTo>
                <a:cubicBezTo>
                  <a:pt x="5577004" y="928806"/>
                  <a:pt x="5585906" y="932359"/>
                  <a:pt x="5593908" y="933348"/>
                </a:cubicBezTo>
                <a:lnTo>
                  <a:pt x="5603619" y="938742"/>
                </a:lnTo>
                <a:lnTo>
                  <a:pt x="5605777" y="938742"/>
                </a:lnTo>
                <a:lnTo>
                  <a:pt x="5609959" y="937664"/>
                </a:lnTo>
                <a:cubicBezTo>
                  <a:pt x="5612117" y="939103"/>
                  <a:pt x="5619265" y="940541"/>
                  <a:pt x="5631404" y="941980"/>
                </a:cubicBezTo>
                <a:lnTo>
                  <a:pt x="5641115" y="936585"/>
                </a:lnTo>
                <a:lnTo>
                  <a:pt x="5658244" y="939821"/>
                </a:lnTo>
                <a:lnTo>
                  <a:pt x="5685084" y="936585"/>
                </a:lnTo>
                <a:cubicBezTo>
                  <a:pt x="5690569" y="938742"/>
                  <a:pt x="5700550" y="940900"/>
                  <a:pt x="5715027" y="943059"/>
                </a:cubicBezTo>
                <a:lnTo>
                  <a:pt x="5718264" y="944138"/>
                </a:lnTo>
                <a:lnTo>
                  <a:pt x="5727975" y="938742"/>
                </a:lnTo>
                <a:lnTo>
                  <a:pt x="5737551" y="939821"/>
                </a:lnTo>
                <a:cubicBezTo>
                  <a:pt x="5741148" y="939821"/>
                  <a:pt x="5745104" y="936989"/>
                  <a:pt x="5749420" y="931325"/>
                </a:cubicBezTo>
                <a:cubicBezTo>
                  <a:pt x="5751308" y="931144"/>
                  <a:pt x="5756298" y="927907"/>
                  <a:pt x="5764391" y="921613"/>
                </a:cubicBezTo>
                <a:close/>
                <a:moveTo>
                  <a:pt x="6120448" y="921209"/>
                </a:moveTo>
                <a:cubicBezTo>
                  <a:pt x="6122337" y="926874"/>
                  <a:pt x="6124090" y="929706"/>
                  <a:pt x="6125708" y="929706"/>
                </a:cubicBezTo>
                <a:lnTo>
                  <a:pt x="6127866" y="929706"/>
                </a:lnTo>
                <a:lnTo>
                  <a:pt x="6133127" y="925390"/>
                </a:lnTo>
                <a:lnTo>
                  <a:pt x="6134206" y="925390"/>
                </a:lnTo>
                <a:cubicBezTo>
                  <a:pt x="6139331" y="931055"/>
                  <a:pt x="6143557" y="933887"/>
                  <a:pt x="6146884" y="933887"/>
                </a:cubicBezTo>
                <a:cubicBezTo>
                  <a:pt x="6147963" y="937304"/>
                  <a:pt x="6153268" y="940497"/>
                  <a:pt x="6162799" y="943463"/>
                </a:cubicBezTo>
                <a:lnTo>
                  <a:pt x="6163878" y="953040"/>
                </a:lnTo>
                <a:cubicBezTo>
                  <a:pt x="6163878" y="955467"/>
                  <a:pt x="6158573" y="962166"/>
                  <a:pt x="6147963" y="973137"/>
                </a:cubicBezTo>
                <a:lnTo>
                  <a:pt x="6140545" y="974215"/>
                </a:lnTo>
                <a:lnTo>
                  <a:pt x="6138387" y="974215"/>
                </a:lnTo>
                <a:cubicBezTo>
                  <a:pt x="6135419" y="974215"/>
                  <a:pt x="6132947" y="972822"/>
                  <a:pt x="6130969" y="970034"/>
                </a:cubicBezTo>
                <a:cubicBezTo>
                  <a:pt x="6121078" y="966258"/>
                  <a:pt x="6116132" y="963066"/>
                  <a:pt x="6116132" y="960459"/>
                </a:cubicBezTo>
                <a:lnTo>
                  <a:pt x="6117211" y="950882"/>
                </a:lnTo>
                <a:cubicBezTo>
                  <a:pt x="6117211" y="943958"/>
                  <a:pt x="6114379" y="936540"/>
                  <a:pt x="6108714" y="928627"/>
                </a:cubicBezTo>
                <a:lnTo>
                  <a:pt x="6108714" y="925390"/>
                </a:lnTo>
                <a:cubicBezTo>
                  <a:pt x="6108714" y="923322"/>
                  <a:pt x="6112626" y="921928"/>
                  <a:pt x="6120448" y="921209"/>
                </a:cubicBezTo>
                <a:close/>
                <a:moveTo>
                  <a:pt x="1696827" y="920937"/>
                </a:moveTo>
                <a:cubicBezTo>
                  <a:pt x="1701863" y="921656"/>
                  <a:pt x="1704382" y="922735"/>
                  <a:pt x="1704382" y="924174"/>
                </a:cubicBezTo>
                <a:lnTo>
                  <a:pt x="1709776" y="923095"/>
                </a:lnTo>
                <a:lnTo>
                  <a:pt x="1716249" y="923095"/>
                </a:lnTo>
                <a:cubicBezTo>
                  <a:pt x="1730187" y="923275"/>
                  <a:pt x="1741965" y="925073"/>
                  <a:pt x="1751589" y="928490"/>
                </a:cubicBezTo>
                <a:lnTo>
                  <a:pt x="1758061" y="927411"/>
                </a:lnTo>
                <a:lnTo>
                  <a:pt x="1762377" y="930648"/>
                </a:lnTo>
                <a:lnTo>
                  <a:pt x="1761299" y="931727"/>
                </a:lnTo>
                <a:lnTo>
                  <a:pt x="1762377" y="932806"/>
                </a:lnTo>
                <a:lnTo>
                  <a:pt x="1762377" y="933885"/>
                </a:lnTo>
                <a:cubicBezTo>
                  <a:pt x="1754465" y="943506"/>
                  <a:pt x="1750508" y="949935"/>
                  <a:pt x="1750508" y="953172"/>
                </a:cubicBezTo>
                <a:lnTo>
                  <a:pt x="1751589" y="959646"/>
                </a:lnTo>
                <a:lnTo>
                  <a:pt x="1750508" y="960725"/>
                </a:lnTo>
                <a:lnTo>
                  <a:pt x="1751589" y="961670"/>
                </a:lnTo>
                <a:lnTo>
                  <a:pt x="1752665" y="961670"/>
                </a:lnTo>
                <a:lnTo>
                  <a:pt x="1751589" y="962748"/>
                </a:lnTo>
                <a:lnTo>
                  <a:pt x="1751589" y="972459"/>
                </a:lnTo>
                <a:lnTo>
                  <a:pt x="1752665" y="977854"/>
                </a:lnTo>
                <a:lnTo>
                  <a:pt x="1763456" y="974618"/>
                </a:lnTo>
                <a:lnTo>
                  <a:pt x="1767772" y="983249"/>
                </a:lnTo>
                <a:lnTo>
                  <a:pt x="1773032" y="982171"/>
                </a:lnTo>
                <a:cubicBezTo>
                  <a:pt x="1775192" y="982171"/>
                  <a:pt x="1776269" y="985003"/>
                  <a:pt x="1776269" y="990668"/>
                </a:cubicBezTo>
                <a:lnTo>
                  <a:pt x="1777348" y="991747"/>
                </a:lnTo>
                <a:cubicBezTo>
                  <a:pt x="1777348" y="993545"/>
                  <a:pt x="1779866" y="994984"/>
                  <a:pt x="1784902" y="996063"/>
                </a:cubicBezTo>
                <a:lnTo>
                  <a:pt x="1784902" y="999300"/>
                </a:lnTo>
                <a:lnTo>
                  <a:pt x="1782744" y="1001458"/>
                </a:lnTo>
                <a:lnTo>
                  <a:pt x="1754826" y="996063"/>
                </a:lnTo>
                <a:cubicBezTo>
                  <a:pt x="1752486" y="996243"/>
                  <a:pt x="1749609" y="1001638"/>
                  <a:pt x="1746192" y="1012248"/>
                </a:cubicBezTo>
                <a:cubicBezTo>
                  <a:pt x="1751227" y="1022408"/>
                  <a:pt x="1753746" y="1029197"/>
                  <a:pt x="1753746" y="1032614"/>
                </a:cubicBezTo>
                <a:lnTo>
                  <a:pt x="1751589" y="1034772"/>
                </a:lnTo>
                <a:lnTo>
                  <a:pt x="1751589" y="1036930"/>
                </a:lnTo>
                <a:lnTo>
                  <a:pt x="1754826" y="1041111"/>
                </a:lnTo>
                <a:cubicBezTo>
                  <a:pt x="1751227" y="1049923"/>
                  <a:pt x="1749429" y="1056757"/>
                  <a:pt x="1749429" y="1061612"/>
                </a:cubicBezTo>
                <a:lnTo>
                  <a:pt x="1750508" y="1067952"/>
                </a:lnTo>
                <a:lnTo>
                  <a:pt x="1746192" y="1072267"/>
                </a:lnTo>
                <a:cubicBezTo>
                  <a:pt x="1747812" y="1072447"/>
                  <a:pt x="1749969" y="1075684"/>
                  <a:pt x="1752665" y="1081978"/>
                </a:cubicBezTo>
                <a:lnTo>
                  <a:pt x="1751589" y="1085215"/>
                </a:lnTo>
                <a:lnTo>
                  <a:pt x="1752665" y="1096950"/>
                </a:lnTo>
                <a:lnTo>
                  <a:pt x="1749429" y="1107740"/>
                </a:lnTo>
                <a:lnTo>
                  <a:pt x="1749429" y="1116372"/>
                </a:lnTo>
                <a:lnTo>
                  <a:pt x="1752665" y="1128106"/>
                </a:lnTo>
                <a:lnTo>
                  <a:pt x="1750508" y="1133501"/>
                </a:lnTo>
                <a:lnTo>
                  <a:pt x="1752665" y="1139975"/>
                </a:lnTo>
                <a:lnTo>
                  <a:pt x="1752665" y="1147393"/>
                </a:lnTo>
                <a:cubicBezTo>
                  <a:pt x="1749788" y="1153867"/>
                  <a:pt x="1748350" y="1159981"/>
                  <a:pt x="1748350" y="1165736"/>
                </a:cubicBezTo>
                <a:cubicBezTo>
                  <a:pt x="1743764" y="1174998"/>
                  <a:pt x="1737336" y="1179628"/>
                  <a:pt x="1729063" y="1179628"/>
                </a:cubicBezTo>
                <a:cubicBezTo>
                  <a:pt x="1723309" y="1183404"/>
                  <a:pt x="1715441" y="1185563"/>
                  <a:pt x="1705461" y="1186102"/>
                </a:cubicBezTo>
                <a:lnTo>
                  <a:pt x="1703303" y="1186102"/>
                </a:lnTo>
                <a:cubicBezTo>
                  <a:pt x="1696109" y="1185203"/>
                  <a:pt x="1692512" y="1183765"/>
                  <a:pt x="1692512" y="1181786"/>
                </a:cubicBezTo>
                <a:lnTo>
                  <a:pt x="1692512" y="1180707"/>
                </a:lnTo>
                <a:lnTo>
                  <a:pt x="1694670" y="1177470"/>
                </a:lnTo>
                <a:lnTo>
                  <a:pt x="1694670" y="1175312"/>
                </a:lnTo>
                <a:lnTo>
                  <a:pt x="1688332" y="1175312"/>
                </a:lnTo>
                <a:cubicBezTo>
                  <a:pt x="1687251" y="1175312"/>
                  <a:pt x="1685453" y="1171041"/>
                  <a:pt x="1682937" y="1162499"/>
                </a:cubicBezTo>
                <a:cubicBezTo>
                  <a:pt x="1673405" y="1151889"/>
                  <a:pt x="1664098" y="1145100"/>
                  <a:pt x="1655017" y="1142133"/>
                </a:cubicBezTo>
                <a:lnTo>
                  <a:pt x="1651779" y="1137817"/>
                </a:lnTo>
                <a:lnTo>
                  <a:pt x="1651779" y="1136738"/>
                </a:lnTo>
                <a:lnTo>
                  <a:pt x="1652860" y="1136738"/>
                </a:lnTo>
                <a:lnTo>
                  <a:pt x="1666751" y="1137817"/>
                </a:lnTo>
                <a:lnTo>
                  <a:pt x="1674303" y="1134580"/>
                </a:lnTo>
                <a:cubicBezTo>
                  <a:pt x="1674303" y="1136738"/>
                  <a:pt x="1675743" y="1137817"/>
                  <a:pt x="1678621" y="1137817"/>
                </a:cubicBezTo>
                <a:lnTo>
                  <a:pt x="1684015" y="1134580"/>
                </a:lnTo>
                <a:lnTo>
                  <a:pt x="1693591" y="1134580"/>
                </a:lnTo>
                <a:cubicBezTo>
                  <a:pt x="1699346" y="1134580"/>
                  <a:pt x="1702222" y="1128151"/>
                  <a:pt x="1702222" y="1115293"/>
                </a:cubicBezTo>
                <a:cubicBezTo>
                  <a:pt x="1702222" y="1111696"/>
                  <a:pt x="1702942" y="1109898"/>
                  <a:pt x="1704382" y="1109898"/>
                </a:cubicBezTo>
                <a:lnTo>
                  <a:pt x="1700064" y="1087373"/>
                </a:lnTo>
                <a:lnTo>
                  <a:pt x="1704382" y="1066872"/>
                </a:lnTo>
                <a:lnTo>
                  <a:pt x="1702222" y="1058375"/>
                </a:lnTo>
                <a:lnTo>
                  <a:pt x="1704382" y="1047585"/>
                </a:lnTo>
                <a:lnTo>
                  <a:pt x="1702222" y="1026140"/>
                </a:lnTo>
                <a:lnTo>
                  <a:pt x="1703303" y="1021824"/>
                </a:lnTo>
                <a:lnTo>
                  <a:pt x="1702222" y="1014271"/>
                </a:lnTo>
                <a:lnTo>
                  <a:pt x="1704382" y="1006853"/>
                </a:lnTo>
                <a:lnTo>
                  <a:pt x="1704382" y="1000379"/>
                </a:lnTo>
                <a:lnTo>
                  <a:pt x="1702222" y="997142"/>
                </a:lnTo>
                <a:lnTo>
                  <a:pt x="1689410" y="998221"/>
                </a:lnTo>
                <a:lnTo>
                  <a:pt x="1647464" y="998221"/>
                </a:lnTo>
                <a:lnTo>
                  <a:pt x="1644227" y="994984"/>
                </a:lnTo>
                <a:lnTo>
                  <a:pt x="1644227" y="992826"/>
                </a:lnTo>
                <a:lnTo>
                  <a:pt x="1646385" y="990668"/>
                </a:lnTo>
                <a:lnTo>
                  <a:pt x="1647464" y="990668"/>
                </a:lnTo>
                <a:lnTo>
                  <a:pt x="1685095" y="991747"/>
                </a:lnTo>
                <a:lnTo>
                  <a:pt x="1685095" y="992826"/>
                </a:lnTo>
                <a:lnTo>
                  <a:pt x="1694670" y="988510"/>
                </a:lnTo>
                <a:lnTo>
                  <a:pt x="1700064" y="990668"/>
                </a:lnTo>
                <a:lnTo>
                  <a:pt x="1702222" y="984328"/>
                </a:lnTo>
                <a:lnTo>
                  <a:pt x="1702222" y="962748"/>
                </a:lnTo>
                <a:lnTo>
                  <a:pt x="1704382" y="959646"/>
                </a:lnTo>
                <a:lnTo>
                  <a:pt x="1704382" y="958567"/>
                </a:lnTo>
                <a:cubicBezTo>
                  <a:pt x="1701863" y="943281"/>
                  <a:pt x="1698987" y="933256"/>
                  <a:pt x="1695749" y="928490"/>
                </a:cubicBezTo>
                <a:lnTo>
                  <a:pt x="1695749" y="923095"/>
                </a:lnTo>
                <a:lnTo>
                  <a:pt x="1696827" y="922016"/>
                </a:lnTo>
                <a:close/>
                <a:moveTo>
                  <a:pt x="8203595" y="920537"/>
                </a:moveTo>
                <a:lnTo>
                  <a:pt x="8218702" y="920537"/>
                </a:lnTo>
                <a:lnTo>
                  <a:pt x="8223018" y="924853"/>
                </a:lnTo>
                <a:lnTo>
                  <a:pt x="8240282" y="922694"/>
                </a:lnTo>
                <a:cubicBezTo>
                  <a:pt x="8240282" y="924133"/>
                  <a:pt x="8246756" y="925616"/>
                  <a:pt x="8259704" y="927145"/>
                </a:cubicBezTo>
                <a:lnTo>
                  <a:pt x="8260783" y="930382"/>
                </a:lnTo>
                <a:lnTo>
                  <a:pt x="8249993" y="944544"/>
                </a:lnTo>
                <a:lnTo>
                  <a:pt x="8248914" y="944544"/>
                </a:lnTo>
                <a:lnTo>
                  <a:pt x="8243519" y="943464"/>
                </a:lnTo>
                <a:lnTo>
                  <a:pt x="8243519" y="946702"/>
                </a:lnTo>
                <a:lnTo>
                  <a:pt x="8245677" y="951153"/>
                </a:lnTo>
                <a:lnTo>
                  <a:pt x="8244598" y="959785"/>
                </a:lnTo>
                <a:lnTo>
                  <a:pt x="8248914" y="965315"/>
                </a:lnTo>
                <a:cubicBezTo>
                  <a:pt x="8248914" y="975116"/>
                  <a:pt x="8237764" y="987839"/>
                  <a:pt x="8215464" y="1003485"/>
                </a:cubicBezTo>
                <a:cubicBezTo>
                  <a:pt x="8211148" y="1003485"/>
                  <a:pt x="8208990" y="1004205"/>
                  <a:pt x="8208990" y="1005644"/>
                </a:cubicBezTo>
                <a:lnTo>
                  <a:pt x="8208990" y="1006857"/>
                </a:lnTo>
                <a:lnTo>
                  <a:pt x="8213306" y="1007936"/>
                </a:lnTo>
                <a:lnTo>
                  <a:pt x="8214386" y="1006857"/>
                </a:lnTo>
                <a:lnTo>
                  <a:pt x="8219780" y="1007936"/>
                </a:lnTo>
                <a:lnTo>
                  <a:pt x="8220860" y="1007936"/>
                </a:lnTo>
                <a:cubicBezTo>
                  <a:pt x="8230391" y="1004969"/>
                  <a:pt x="8238663" y="1003485"/>
                  <a:pt x="8245677" y="1003485"/>
                </a:cubicBezTo>
                <a:lnTo>
                  <a:pt x="8253230" y="1003485"/>
                </a:lnTo>
                <a:cubicBezTo>
                  <a:pt x="8256826" y="1003485"/>
                  <a:pt x="8258625" y="1002766"/>
                  <a:pt x="8258625" y="1001327"/>
                </a:cubicBezTo>
                <a:cubicBezTo>
                  <a:pt x="8254668" y="995842"/>
                  <a:pt x="8252510" y="989278"/>
                  <a:pt x="8252151" y="981635"/>
                </a:cubicBezTo>
                <a:lnTo>
                  <a:pt x="8253230" y="980556"/>
                </a:lnTo>
                <a:lnTo>
                  <a:pt x="8258625" y="980556"/>
                </a:lnTo>
                <a:cubicBezTo>
                  <a:pt x="8267167" y="983523"/>
                  <a:pt x="8271438" y="987164"/>
                  <a:pt x="8271438" y="991481"/>
                </a:cubicBezTo>
                <a:lnTo>
                  <a:pt x="8282228" y="990402"/>
                </a:lnTo>
                <a:cubicBezTo>
                  <a:pt x="8286004" y="990402"/>
                  <a:pt x="8293198" y="994403"/>
                  <a:pt x="8303808" y="1002406"/>
                </a:cubicBezTo>
                <a:lnTo>
                  <a:pt x="8304887" y="1001327"/>
                </a:lnTo>
                <a:lnTo>
                  <a:pt x="8305966" y="1001327"/>
                </a:lnTo>
                <a:lnTo>
                  <a:pt x="8308124" y="1003485"/>
                </a:lnTo>
                <a:lnTo>
                  <a:pt x="8308124" y="1014410"/>
                </a:lnTo>
                <a:cubicBezTo>
                  <a:pt x="8309742" y="1016028"/>
                  <a:pt x="8311541" y="1021154"/>
                  <a:pt x="8313519" y="1029786"/>
                </a:cubicBezTo>
                <a:lnTo>
                  <a:pt x="8313519" y="1030865"/>
                </a:lnTo>
                <a:cubicBezTo>
                  <a:pt x="8309383" y="1034282"/>
                  <a:pt x="8306505" y="1038283"/>
                  <a:pt x="8304887" y="1042869"/>
                </a:cubicBezTo>
                <a:lnTo>
                  <a:pt x="8303808" y="1043948"/>
                </a:lnTo>
                <a:lnTo>
                  <a:pt x="8301650" y="1043948"/>
                </a:lnTo>
                <a:lnTo>
                  <a:pt x="8296255" y="1042869"/>
                </a:lnTo>
                <a:cubicBezTo>
                  <a:pt x="8294996" y="1047904"/>
                  <a:pt x="8291040" y="1050422"/>
                  <a:pt x="8284386" y="1050422"/>
                </a:cubicBezTo>
                <a:cubicBezTo>
                  <a:pt x="8276473" y="1050422"/>
                  <a:pt x="8272517" y="1060627"/>
                  <a:pt x="8272517" y="1081039"/>
                </a:cubicBezTo>
                <a:cubicBezTo>
                  <a:pt x="8270988" y="1081039"/>
                  <a:pt x="8269954" y="1082837"/>
                  <a:pt x="8269415" y="1086433"/>
                </a:cubicBezTo>
                <a:lnTo>
                  <a:pt x="8272517" y="1101809"/>
                </a:lnTo>
                <a:lnTo>
                  <a:pt x="8272517" y="1102888"/>
                </a:lnTo>
                <a:lnTo>
                  <a:pt x="8269415" y="1112734"/>
                </a:lnTo>
                <a:cubicBezTo>
                  <a:pt x="8269415" y="1116511"/>
                  <a:pt x="8271888" y="1121590"/>
                  <a:pt x="8276833" y="1127975"/>
                </a:cubicBezTo>
                <a:cubicBezTo>
                  <a:pt x="8277732" y="1131661"/>
                  <a:pt x="8278811" y="1133505"/>
                  <a:pt x="8280070" y="1133505"/>
                </a:cubicBezTo>
                <a:lnTo>
                  <a:pt x="8285465" y="1133505"/>
                </a:lnTo>
                <a:cubicBezTo>
                  <a:pt x="8287263" y="1133505"/>
                  <a:pt x="8289421" y="1129099"/>
                  <a:pt x="8291939" y="1120287"/>
                </a:cubicBezTo>
                <a:cubicBezTo>
                  <a:pt x="8294636" y="1120287"/>
                  <a:pt x="8297154" y="1112285"/>
                  <a:pt x="8299492" y="1096279"/>
                </a:cubicBezTo>
                <a:lnTo>
                  <a:pt x="8303808" y="1090884"/>
                </a:lnTo>
                <a:lnTo>
                  <a:pt x="8304887" y="1090884"/>
                </a:lnTo>
                <a:lnTo>
                  <a:pt x="8307045" y="1093042"/>
                </a:lnTo>
                <a:lnTo>
                  <a:pt x="8305966" y="1122580"/>
                </a:lnTo>
                <a:cubicBezTo>
                  <a:pt x="8315317" y="1129054"/>
                  <a:pt x="8319993" y="1134854"/>
                  <a:pt x="8319993" y="1139979"/>
                </a:cubicBezTo>
                <a:cubicBezTo>
                  <a:pt x="8315497" y="1157422"/>
                  <a:pt x="8311900" y="1166144"/>
                  <a:pt x="8309203" y="1166144"/>
                </a:cubicBezTo>
                <a:cubicBezTo>
                  <a:pt x="8305067" y="1166144"/>
                  <a:pt x="8301470" y="1167987"/>
                  <a:pt x="8298413" y="1171674"/>
                </a:cubicBezTo>
                <a:lnTo>
                  <a:pt x="8283307" y="1179362"/>
                </a:lnTo>
                <a:lnTo>
                  <a:pt x="8254309" y="1183678"/>
                </a:lnTo>
                <a:cubicBezTo>
                  <a:pt x="8237764" y="1178553"/>
                  <a:pt x="8229492" y="1172349"/>
                  <a:pt x="8229492" y="1165065"/>
                </a:cubicBezTo>
                <a:cubicBezTo>
                  <a:pt x="8228233" y="1165065"/>
                  <a:pt x="8227514" y="1160345"/>
                  <a:pt x="8227334" y="1150904"/>
                </a:cubicBezTo>
                <a:lnTo>
                  <a:pt x="8229492" y="1118129"/>
                </a:lnTo>
                <a:lnTo>
                  <a:pt x="8227334" y="1107204"/>
                </a:lnTo>
                <a:lnTo>
                  <a:pt x="8228412" y="1106125"/>
                </a:lnTo>
                <a:lnTo>
                  <a:pt x="8227334" y="1100730"/>
                </a:lnTo>
                <a:lnTo>
                  <a:pt x="8227334" y="1086433"/>
                </a:lnTo>
                <a:lnTo>
                  <a:pt x="8230570" y="1073350"/>
                </a:lnTo>
                <a:cubicBezTo>
                  <a:pt x="8228952" y="1069035"/>
                  <a:pt x="8227514" y="1066877"/>
                  <a:pt x="8226254" y="1066877"/>
                </a:cubicBezTo>
                <a:cubicBezTo>
                  <a:pt x="8221938" y="1078655"/>
                  <a:pt x="8219780" y="1088456"/>
                  <a:pt x="8219780" y="1096279"/>
                </a:cubicBezTo>
                <a:lnTo>
                  <a:pt x="8220860" y="1105046"/>
                </a:lnTo>
                <a:cubicBezTo>
                  <a:pt x="8210070" y="1124738"/>
                  <a:pt x="8203595" y="1138945"/>
                  <a:pt x="8201437" y="1147667"/>
                </a:cubicBezTo>
                <a:cubicBezTo>
                  <a:pt x="8201437" y="1151983"/>
                  <a:pt x="8190333" y="1161064"/>
                  <a:pt x="8168123" y="1174911"/>
                </a:cubicBezTo>
                <a:lnTo>
                  <a:pt x="8160570" y="1181520"/>
                </a:lnTo>
                <a:lnTo>
                  <a:pt x="8141148" y="1184757"/>
                </a:lnTo>
                <a:lnTo>
                  <a:pt x="8140069" y="1184757"/>
                </a:lnTo>
                <a:lnTo>
                  <a:pt x="8137911" y="1182599"/>
                </a:lnTo>
                <a:lnTo>
                  <a:pt x="8137911" y="1180441"/>
                </a:lnTo>
                <a:cubicBezTo>
                  <a:pt x="8151758" y="1168752"/>
                  <a:pt x="8160031" y="1158187"/>
                  <a:pt x="8162728" y="1148746"/>
                </a:cubicBezTo>
                <a:lnTo>
                  <a:pt x="8165965" y="1147667"/>
                </a:lnTo>
                <a:lnTo>
                  <a:pt x="8165965" y="1145508"/>
                </a:lnTo>
                <a:cubicBezTo>
                  <a:pt x="8165965" y="1140383"/>
                  <a:pt x="8169202" y="1134898"/>
                  <a:pt x="8175676" y="1129054"/>
                </a:cubicBezTo>
                <a:lnTo>
                  <a:pt x="8175676" y="1126896"/>
                </a:lnTo>
                <a:lnTo>
                  <a:pt x="8172439" y="1122580"/>
                </a:lnTo>
                <a:lnTo>
                  <a:pt x="8172439" y="1118129"/>
                </a:lnTo>
                <a:lnTo>
                  <a:pt x="8176755" y="1106125"/>
                </a:lnTo>
                <a:lnTo>
                  <a:pt x="8174597" y="1095200"/>
                </a:lnTo>
                <a:cubicBezTo>
                  <a:pt x="8176755" y="1094482"/>
                  <a:pt x="8177834" y="1092323"/>
                  <a:pt x="8177834" y="1088726"/>
                </a:cubicBezTo>
                <a:lnTo>
                  <a:pt x="8177834" y="1087648"/>
                </a:lnTo>
                <a:cubicBezTo>
                  <a:pt x="8175676" y="1086478"/>
                  <a:pt x="8173878" y="1078071"/>
                  <a:pt x="8172439" y="1062425"/>
                </a:cubicBezTo>
                <a:cubicBezTo>
                  <a:pt x="8165965" y="1058649"/>
                  <a:pt x="8162728" y="1048848"/>
                  <a:pt x="8162728" y="1033023"/>
                </a:cubicBezTo>
                <a:lnTo>
                  <a:pt x="8158412" y="1028572"/>
                </a:lnTo>
                <a:cubicBezTo>
                  <a:pt x="8154456" y="1028572"/>
                  <a:pt x="8147622" y="1035496"/>
                  <a:pt x="8137911" y="1049343"/>
                </a:cubicBezTo>
                <a:cubicBezTo>
                  <a:pt x="8135753" y="1049343"/>
                  <a:pt x="8130718" y="1055547"/>
                  <a:pt x="8122805" y="1067956"/>
                </a:cubicBezTo>
                <a:lnTo>
                  <a:pt x="8116331" y="1073350"/>
                </a:lnTo>
                <a:lnTo>
                  <a:pt x="8116331" y="1075508"/>
                </a:lnTo>
                <a:lnTo>
                  <a:pt x="8120647" y="1075508"/>
                </a:lnTo>
                <a:lnTo>
                  <a:pt x="8127121" y="1076723"/>
                </a:lnTo>
                <a:lnTo>
                  <a:pt x="8130358" y="1075508"/>
                </a:lnTo>
                <a:lnTo>
                  <a:pt x="8137911" y="1076723"/>
                </a:lnTo>
                <a:lnTo>
                  <a:pt x="8144385" y="1074430"/>
                </a:lnTo>
                <a:cubicBezTo>
                  <a:pt x="8149420" y="1080274"/>
                  <a:pt x="8151938" y="1084275"/>
                  <a:pt x="8151938" y="1086433"/>
                </a:cubicBezTo>
                <a:cubicBezTo>
                  <a:pt x="8151938" y="1090120"/>
                  <a:pt x="8148701" y="1091963"/>
                  <a:pt x="8142227" y="1091963"/>
                </a:cubicBezTo>
                <a:cubicBezTo>
                  <a:pt x="8139350" y="1094841"/>
                  <a:pt x="8129639" y="1098482"/>
                  <a:pt x="8113094" y="1102888"/>
                </a:cubicBezTo>
                <a:cubicBezTo>
                  <a:pt x="8104462" y="1110351"/>
                  <a:pt x="8096594" y="1114353"/>
                  <a:pt x="8089491" y="1114892"/>
                </a:cubicBezTo>
                <a:lnTo>
                  <a:pt x="8085175" y="1110576"/>
                </a:lnTo>
                <a:lnTo>
                  <a:pt x="8081938" y="1110576"/>
                </a:lnTo>
                <a:cubicBezTo>
                  <a:pt x="8080140" y="1110576"/>
                  <a:pt x="8078701" y="1113813"/>
                  <a:pt x="8077622" y="1120287"/>
                </a:cubicBezTo>
                <a:lnTo>
                  <a:pt x="8070069" y="1127975"/>
                </a:lnTo>
                <a:lnTo>
                  <a:pt x="8067911" y="1127975"/>
                </a:lnTo>
                <a:cubicBezTo>
                  <a:pt x="8065033" y="1127975"/>
                  <a:pt x="8062516" y="1118533"/>
                  <a:pt x="8060358" y="1099651"/>
                </a:cubicBezTo>
                <a:cubicBezTo>
                  <a:pt x="8056761" y="1096504"/>
                  <a:pt x="8054963" y="1092503"/>
                  <a:pt x="8054963" y="1087648"/>
                </a:cubicBezTo>
                <a:lnTo>
                  <a:pt x="8054963" y="1085354"/>
                </a:lnTo>
                <a:lnTo>
                  <a:pt x="8057121" y="1083196"/>
                </a:lnTo>
                <a:lnTo>
                  <a:pt x="8056042" y="1082118"/>
                </a:lnTo>
                <a:lnTo>
                  <a:pt x="8056042" y="1078880"/>
                </a:lnTo>
                <a:cubicBezTo>
                  <a:pt x="8056042" y="1077621"/>
                  <a:pt x="8057840" y="1076498"/>
                  <a:pt x="8061437" y="1075508"/>
                </a:cubicBezTo>
                <a:lnTo>
                  <a:pt x="8074385" y="1077802"/>
                </a:lnTo>
                <a:lnTo>
                  <a:pt x="8080859" y="1077802"/>
                </a:lnTo>
                <a:cubicBezTo>
                  <a:pt x="8080859" y="1074114"/>
                  <a:pt x="8086254" y="1066112"/>
                  <a:pt x="8097044" y="1053794"/>
                </a:cubicBezTo>
                <a:cubicBezTo>
                  <a:pt x="8100550" y="1053794"/>
                  <a:pt x="8102304" y="1052669"/>
                  <a:pt x="8102304" y="1050422"/>
                </a:cubicBezTo>
                <a:lnTo>
                  <a:pt x="8102304" y="1041790"/>
                </a:lnTo>
                <a:lnTo>
                  <a:pt x="8100146" y="1039497"/>
                </a:lnTo>
                <a:cubicBezTo>
                  <a:pt x="8098707" y="1041025"/>
                  <a:pt x="8094796" y="1041790"/>
                  <a:pt x="8088412" y="1041790"/>
                </a:cubicBezTo>
                <a:cubicBezTo>
                  <a:pt x="8083376" y="1047185"/>
                  <a:pt x="8080859" y="1053704"/>
                  <a:pt x="8080859" y="1061346"/>
                </a:cubicBezTo>
                <a:lnTo>
                  <a:pt x="8076543" y="1061346"/>
                </a:lnTo>
                <a:cubicBezTo>
                  <a:pt x="8069349" y="1056311"/>
                  <a:pt x="8065753" y="1049388"/>
                  <a:pt x="8065753" y="1040576"/>
                </a:cubicBezTo>
                <a:cubicBezTo>
                  <a:pt x="8057840" y="1025290"/>
                  <a:pt x="8053884" y="1015848"/>
                  <a:pt x="8053884" y="1012252"/>
                </a:cubicBezTo>
                <a:lnTo>
                  <a:pt x="8056042" y="1010094"/>
                </a:lnTo>
                <a:lnTo>
                  <a:pt x="8065753" y="1011173"/>
                </a:lnTo>
                <a:cubicBezTo>
                  <a:pt x="8072047" y="1011173"/>
                  <a:pt x="8076723" y="1006812"/>
                  <a:pt x="8079780" y="998089"/>
                </a:cubicBezTo>
                <a:cubicBezTo>
                  <a:pt x="8085534" y="997011"/>
                  <a:pt x="8088412" y="995527"/>
                  <a:pt x="8088412" y="993639"/>
                </a:cubicBezTo>
                <a:lnTo>
                  <a:pt x="8084096" y="989323"/>
                </a:lnTo>
                <a:cubicBezTo>
                  <a:pt x="8084096" y="987884"/>
                  <a:pt x="8085894" y="987164"/>
                  <a:pt x="8089491" y="987164"/>
                </a:cubicBezTo>
                <a:lnTo>
                  <a:pt x="8089491" y="982714"/>
                </a:lnTo>
                <a:cubicBezTo>
                  <a:pt x="8089491" y="980376"/>
                  <a:pt x="8090570" y="977858"/>
                  <a:pt x="8092728" y="975161"/>
                </a:cubicBezTo>
                <a:lnTo>
                  <a:pt x="8092728" y="970710"/>
                </a:lnTo>
                <a:lnTo>
                  <a:pt x="8090570" y="967473"/>
                </a:lnTo>
                <a:lnTo>
                  <a:pt x="8090570" y="964236"/>
                </a:lnTo>
                <a:cubicBezTo>
                  <a:pt x="8091829" y="962977"/>
                  <a:pt x="8093987" y="954974"/>
                  <a:pt x="8097044" y="940228"/>
                </a:cubicBezTo>
                <a:cubicBezTo>
                  <a:pt x="8098752" y="940228"/>
                  <a:pt x="8100146" y="935867"/>
                  <a:pt x="8101225" y="927145"/>
                </a:cubicBezTo>
                <a:lnTo>
                  <a:pt x="8102304" y="925931"/>
                </a:lnTo>
                <a:lnTo>
                  <a:pt x="8103383" y="925931"/>
                </a:lnTo>
                <a:lnTo>
                  <a:pt x="8128200" y="930382"/>
                </a:lnTo>
                <a:cubicBezTo>
                  <a:pt x="8129639" y="932360"/>
                  <a:pt x="8134314" y="934923"/>
                  <a:pt x="8142227" y="938070"/>
                </a:cubicBezTo>
                <a:lnTo>
                  <a:pt x="8148701" y="935777"/>
                </a:lnTo>
                <a:lnTo>
                  <a:pt x="8150859" y="935777"/>
                </a:lnTo>
                <a:lnTo>
                  <a:pt x="8156254" y="941307"/>
                </a:lnTo>
                <a:lnTo>
                  <a:pt x="8156254" y="943464"/>
                </a:lnTo>
                <a:cubicBezTo>
                  <a:pt x="8142407" y="953086"/>
                  <a:pt x="8132336" y="965450"/>
                  <a:pt x="8126042" y="980556"/>
                </a:cubicBezTo>
                <a:lnTo>
                  <a:pt x="8113094" y="997011"/>
                </a:lnTo>
                <a:cubicBezTo>
                  <a:pt x="8102844" y="999889"/>
                  <a:pt x="8096414" y="1003890"/>
                  <a:pt x="8093807" y="1009015"/>
                </a:cubicBezTo>
                <a:lnTo>
                  <a:pt x="8093807" y="1010094"/>
                </a:lnTo>
                <a:lnTo>
                  <a:pt x="8105541" y="1006857"/>
                </a:lnTo>
                <a:lnTo>
                  <a:pt x="8116331" y="1007936"/>
                </a:lnTo>
                <a:cubicBezTo>
                  <a:pt x="8117230" y="998404"/>
                  <a:pt x="8120108" y="993639"/>
                  <a:pt x="8124963" y="993639"/>
                </a:cubicBezTo>
                <a:cubicBezTo>
                  <a:pt x="8128020" y="996067"/>
                  <a:pt x="8133056" y="997910"/>
                  <a:pt x="8140069" y="999168"/>
                </a:cubicBezTo>
                <a:cubicBezTo>
                  <a:pt x="8140069" y="1002945"/>
                  <a:pt x="8147622" y="1005868"/>
                  <a:pt x="8162728" y="1007936"/>
                </a:cubicBezTo>
                <a:lnTo>
                  <a:pt x="8164886" y="1010094"/>
                </a:lnTo>
                <a:cubicBezTo>
                  <a:pt x="8180622" y="1007936"/>
                  <a:pt x="8188489" y="1003215"/>
                  <a:pt x="8188489" y="995932"/>
                </a:cubicBezTo>
                <a:lnTo>
                  <a:pt x="8192805" y="969631"/>
                </a:lnTo>
                <a:lnTo>
                  <a:pt x="8183229" y="966394"/>
                </a:lnTo>
                <a:lnTo>
                  <a:pt x="8159491" y="968552"/>
                </a:lnTo>
                <a:cubicBezTo>
                  <a:pt x="8151578" y="965675"/>
                  <a:pt x="8147622" y="962393"/>
                  <a:pt x="8147622" y="958706"/>
                </a:cubicBezTo>
                <a:lnTo>
                  <a:pt x="8148701" y="957627"/>
                </a:lnTo>
                <a:lnTo>
                  <a:pt x="8149780" y="957627"/>
                </a:lnTo>
                <a:lnTo>
                  <a:pt x="8162728" y="958706"/>
                </a:lnTo>
                <a:cubicBezTo>
                  <a:pt x="8167044" y="955828"/>
                  <a:pt x="8170281" y="954390"/>
                  <a:pt x="8172439" y="954390"/>
                </a:cubicBezTo>
                <a:lnTo>
                  <a:pt x="8179992" y="956548"/>
                </a:lnTo>
                <a:lnTo>
                  <a:pt x="8187410" y="954390"/>
                </a:lnTo>
                <a:cubicBezTo>
                  <a:pt x="8191726" y="957267"/>
                  <a:pt x="8195683" y="958706"/>
                  <a:pt x="8199279" y="958706"/>
                </a:cubicBezTo>
                <a:lnTo>
                  <a:pt x="8201437" y="958706"/>
                </a:lnTo>
                <a:lnTo>
                  <a:pt x="8199279" y="944544"/>
                </a:lnTo>
                <a:lnTo>
                  <a:pt x="8200358" y="933619"/>
                </a:lnTo>
                <a:lnTo>
                  <a:pt x="8198200" y="924853"/>
                </a:lnTo>
                <a:close/>
                <a:moveTo>
                  <a:pt x="4659333" y="920246"/>
                </a:moveTo>
                <a:lnTo>
                  <a:pt x="4659333" y="924562"/>
                </a:lnTo>
                <a:lnTo>
                  <a:pt x="4660412" y="924562"/>
                </a:lnTo>
                <a:lnTo>
                  <a:pt x="4660412" y="920246"/>
                </a:lnTo>
                <a:close/>
                <a:moveTo>
                  <a:pt x="3640242" y="919859"/>
                </a:moveTo>
                <a:cubicBezTo>
                  <a:pt x="3642400" y="919859"/>
                  <a:pt x="3644558" y="922737"/>
                  <a:pt x="3646716" y="928490"/>
                </a:cubicBezTo>
                <a:lnTo>
                  <a:pt x="3647795" y="928490"/>
                </a:lnTo>
                <a:lnTo>
                  <a:pt x="3654269" y="923095"/>
                </a:lnTo>
                <a:lnTo>
                  <a:pt x="3656427" y="923095"/>
                </a:lnTo>
                <a:cubicBezTo>
                  <a:pt x="3658585" y="925074"/>
                  <a:pt x="3670454" y="927592"/>
                  <a:pt x="3692034" y="930649"/>
                </a:cubicBezTo>
                <a:lnTo>
                  <a:pt x="3693113" y="931728"/>
                </a:lnTo>
                <a:lnTo>
                  <a:pt x="3693113" y="933886"/>
                </a:lnTo>
                <a:lnTo>
                  <a:pt x="3685560" y="947913"/>
                </a:lnTo>
                <a:cubicBezTo>
                  <a:pt x="3687179" y="952049"/>
                  <a:pt x="3697204" y="954567"/>
                  <a:pt x="3715637" y="955466"/>
                </a:cubicBezTo>
                <a:cubicBezTo>
                  <a:pt x="3724089" y="943237"/>
                  <a:pt x="3729844" y="937123"/>
                  <a:pt x="3732901" y="937123"/>
                </a:cubicBezTo>
                <a:cubicBezTo>
                  <a:pt x="3736498" y="937123"/>
                  <a:pt x="3738296" y="935684"/>
                  <a:pt x="3738296" y="932807"/>
                </a:cubicBezTo>
                <a:lnTo>
                  <a:pt x="3741533" y="931728"/>
                </a:lnTo>
                <a:cubicBezTo>
                  <a:pt x="3767789" y="943957"/>
                  <a:pt x="3781097" y="950790"/>
                  <a:pt x="3781457" y="952229"/>
                </a:cubicBezTo>
                <a:cubicBezTo>
                  <a:pt x="3782895" y="952229"/>
                  <a:pt x="3783615" y="954027"/>
                  <a:pt x="3783615" y="957624"/>
                </a:cubicBezTo>
                <a:lnTo>
                  <a:pt x="3783615" y="959782"/>
                </a:lnTo>
                <a:lnTo>
                  <a:pt x="3780378" y="963019"/>
                </a:lnTo>
                <a:lnTo>
                  <a:pt x="3779299" y="963019"/>
                </a:lnTo>
                <a:cubicBezTo>
                  <a:pt x="3777680" y="963019"/>
                  <a:pt x="3776241" y="959782"/>
                  <a:pt x="3774983" y="953308"/>
                </a:cubicBezTo>
                <a:cubicBezTo>
                  <a:pt x="3773544" y="953308"/>
                  <a:pt x="3772465" y="956185"/>
                  <a:pt x="3771746" y="961940"/>
                </a:cubicBezTo>
                <a:lnTo>
                  <a:pt x="3760956" y="961940"/>
                </a:lnTo>
                <a:lnTo>
                  <a:pt x="3745849" y="965177"/>
                </a:lnTo>
                <a:lnTo>
                  <a:pt x="3733980" y="963019"/>
                </a:lnTo>
                <a:lnTo>
                  <a:pt x="3727506" y="965177"/>
                </a:lnTo>
                <a:lnTo>
                  <a:pt x="3727506" y="967335"/>
                </a:lnTo>
                <a:cubicBezTo>
                  <a:pt x="3736858" y="970752"/>
                  <a:pt x="3741533" y="973989"/>
                  <a:pt x="3741533" y="977046"/>
                </a:cubicBezTo>
                <a:lnTo>
                  <a:pt x="3742612" y="977046"/>
                </a:lnTo>
                <a:lnTo>
                  <a:pt x="3753402" y="973809"/>
                </a:lnTo>
                <a:cubicBezTo>
                  <a:pt x="3756999" y="973809"/>
                  <a:pt x="3766351" y="979879"/>
                  <a:pt x="3781457" y="992018"/>
                </a:cubicBezTo>
                <a:cubicBezTo>
                  <a:pt x="3788650" y="994175"/>
                  <a:pt x="3792247" y="997772"/>
                  <a:pt x="3792247" y="1002807"/>
                </a:cubicBezTo>
                <a:lnTo>
                  <a:pt x="3787931" y="1007124"/>
                </a:lnTo>
                <a:lnTo>
                  <a:pt x="3779299" y="1007124"/>
                </a:lnTo>
                <a:lnTo>
                  <a:pt x="3769588" y="1003886"/>
                </a:lnTo>
                <a:cubicBezTo>
                  <a:pt x="3766890" y="1006045"/>
                  <a:pt x="3761854" y="1007483"/>
                  <a:pt x="3754481" y="1008202"/>
                </a:cubicBezTo>
                <a:lnTo>
                  <a:pt x="3739375" y="1004966"/>
                </a:lnTo>
                <a:lnTo>
                  <a:pt x="3738296" y="1004966"/>
                </a:lnTo>
                <a:cubicBezTo>
                  <a:pt x="3733980" y="1005325"/>
                  <a:pt x="3731822" y="1006404"/>
                  <a:pt x="3731822" y="1008202"/>
                </a:cubicBezTo>
                <a:lnTo>
                  <a:pt x="3731822" y="1013598"/>
                </a:lnTo>
                <a:lnTo>
                  <a:pt x="3735059" y="1016834"/>
                </a:lnTo>
                <a:lnTo>
                  <a:pt x="3739375" y="1014676"/>
                </a:lnTo>
                <a:cubicBezTo>
                  <a:pt x="3744231" y="1014676"/>
                  <a:pt x="3749266" y="1017554"/>
                  <a:pt x="3754481" y="1023309"/>
                </a:cubicBezTo>
                <a:cubicBezTo>
                  <a:pt x="3761675" y="1023309"/>
                  <a:pt x="3765272" y="1024028"/>
                  <a:pt x="3765272" y="1025467"/>
                </a:cubicBezTo>
                <a:lnTo>
                  <a:pt x="3765272" y="1026546"/>
                </a:lnTo>
                <a:cubicBezTo>
                  <a:pt x="3765272" y="1029963"/>
                  <a:pt x="3762394" y="1033559"/>
                  <a:pt x="3756640" y="1037336"/>
                </a:cubicBezTo>
                <a:cubicBezTo>
                  <a:pt x="3756640" y="1041652"/>
                  <a:pt x="3754481" y="1043810"/>
                  <a:pt x="3750165" y="1043810"/>
                </a:cubicBezTo>
                <a:lnTo>
                  <a:pt x="3750165" y="1057837"/>
                </a:lnTo>
                <a:cubicBezTo>
                  <a:pt x="3755201" y="1063052"/>
                  <a:pt x="3757719" y="1067368"/>
                  <a:pt x="3757719" y="1070785"/>
                </a:cubicBezTo>
                <a:cubicBezTo>
                  <a:pt x="3757719" y="1085711"/>
                  <a:pt x="3751964" y="1095017"/>
                  <a:pt x="3740454" y="1098704"/>
                </a:cubicBezTo>
                <a:lnTo>
                  <a:pt x="3736138" y="1098704"/>
                </a:lnTo>
                <a:lnTo>
                  <a:pt x="3732901" y="1097625"/>
                </a:lnTo>
                <a:lnTo>
                  <a:pt x="3726427" y="1098704"/>
                </a:lnTo>
                <a:lnTo>
                  <a:pt x="3724269" y="1098704"/>
                </a:lnTo>
                <a:lnTo>
                  <a:pt x="3724269" y="1099783"/>
                </a:lnTo>
                <a:cubicBezTo>
                  <a:pt x="3728585" y="1104638"/>
                  <a:pt x="3730743" y="1108595"/>
                  <a:pt x="3730743" y="1111652"/>
                </a:cubicBezTo>
                <a:lnTo>
                  <a:pt x="3727506" y="1118126"/>
                </a:lnTo>
                <a:lnTo>
                  <a:pt x="3727506" y="1121363"/>
                </a:lnTo>
                <a:cubicBezTo>
                  <a:pt x="3735419" y="1129456"/>
                  <a:pt x="3739375" y="1137009"/>
                  <a:pt x="3739375" y="1144022"/>
                </a:cubicBezTo>
                <a:lnTo>
                  <a:pt x="3739375" y="1145101"/>
                </a:lnTo>
                <a:lnTo>
                  <a:pt x="3735059" y="1150496"/>
                </a:lnTo>
                <a:lnTo>
                  <a:pt x="3737217" y="1156970"/>
                </a:lnTo>
                <a:cubicBezTo>
                  <a:pt x="3737217" y="1158948"/>
                  <a:pt x="3733621" y="1163624"/>
                  <a:pt x="3726427" y="1170997"/>
                </a:cubicBezTo>
                <a:cubicBezTo>
                  <a:pt x="3725888" y="1173515"/>
                  <a:pt x="3719773" y="1176752"/>
                  <a:pt x="3708084" y="1180708"/>
                </a:cubicBezTo>
                <a:lnTo>
                  <a:pt x="3704847" y="1179629"/>
                </a:lnTo>
                <a:lnTo>
                  <a:pt x="3699587" y="1180708"/>
                </a:lnTo>
                <a:lnTo>
                  <a:pt x="3682323" y="1177471"/>
                </a:lnTo>
                <a:lnTo>
                  <a:pt x="3674770" y="1179629"/>
                </a:lnTo>
                <a:lnTo>
                  <a:pt x="3656427" y="1177471"/>
                </a:lnTo>
                <a:lnTo>
                  <a:pt x="3651032" y="1178550"/>
                </a:lnTo>
                <a:cubicBezTo>
                  <a:pt x="3650133" y="1174234"/>
                  <a:pt x="3649054" y="1172076"/>
                  <a:pt x="3647795" y="1172076"/>
                </a:cubicBezTo>
                <a:lnTo>
                  <a:pt x="3645637" y="1172076"/>
                </a:lnTo>
                <a:lnTo>
                  <a:pt x="3639163" y="1174234"/>
                </a:lnTo>
                <a:lnTo>
                  <a:pt x="3640242" y="1175313"/>
                </a:lnTo>
                <a:lnTo>
                  <a:pt x="3640242" y="1176392"/>
                </a:lnTo>
                <a:lnTo>
                  <a:pt x="3639163" y="1177471"/>
                </a:lnTo>
                <a:lnTo>
                  <a:pt x="3634847" y="1177471"/>
                </a:lnTo>
                <a:lnTo>
                  <a:pt x="3622978" y="1178550"/>
                </a:lnTo>
                <a:cubicBezTo>
                  <a:pt x="3612907" y="1174954"/>
                  <a:pt x="3607872" y="1172436"/>
                  <a:pt x="3607872" y="1170997"/>
                </a:cubicBezTo>
                <a:lnTo>
                  <a:pt x="3607872" y="1169918"/>
                </a:lnTo>
                <a:lnTo>
                  <a:pt x="3614346" y="1168839"/>
                </a:lnTo>
                <a:lnTo>
                  <a:pt x="3614346" y="1167760"/>
                </a:lnTo>
                <a:lnTo>
                  <a:pt x="3610030" y="1167760"/>
                </a:lnTo>
                <a:lnTo>
                  <a:pt x="3605714" y="1169918"/>
                </a:lnTo>
                <a:cubicBezTo>
                  <a:pt x="3599240" y="1169019"/>
                  <a:pt x="3596003" y="1164703"/>
                  <a:pt x="3596003" y="1156970"/>
                </a:cubicBezTo>
                <a:lnTo>
                  <a:pt x="3597082" y="1148338"/>
                </a:lnTo>
                <a:lnTo>
                  <a:pt x="3596003" y="1132153"/>
                </a:lnTo>
                <a:lnTo>
                  <a:pt x="3596003" y="1122442"/>
                </a:lnTo>
                <a:cubicBezTo>
                  <a:pt x="3596003" y="1110933"/>
                  <a:pt x="3597441" y="1105178"/>
                  <a:pt x="3600319" y="1105178"/>
                </a:cubicBezTo>
                <a:lnTo>
                  <a:pt x="3601398" y="1105178"/>
                </a:lnTo>
                <a:lnTo>
                  <a:pt x="3601398" y="1099783"/>
                </a:lnTo>
                <a:lnTo>
                  <a:pt x="3599240" y="1097625"/>
                </a:lnTo>
                <a:lnTo>
                  <a:pt x="3594924" y="1098704"/>
                </a:lnTo>
                <a:lnTo>
                  <a:pt x="3582111" y="1094523"/>
                </a:lnTo>
                <a:lnTo>
                  <a:pt x="3577795" y="1095602"/>
                </a:lnTo>
                <a:cubicBezTo>
                  <a:pt x="3572759" y="1091645"/>
                  <a:pt x="3570242" y="1088768"/>
                  <a:pt x="3570242" y="1086970"/>
                </a:cubicBezTo>
                <a:lnTo>
                  <a:pt x="3571321" y="1082654"/>
                </a:lnTo>
                <a:lnTo>
                  <a:pt x="3569163" y="1078338"/>
                </a:lnTo>
                <a:cubicBezTo>
                  <a:pt x="3570061" y="1059635"/>
                  <a:pt x="3571140" y="1050284"/>
                  <a:pt x="3572400" y="1050284"/>
                </a:cubicBezTo>
                <a:lnTo>
                  <a:pt x="3567005" y="1024388"/>
                </a:lnTo>
                <a:lnTo>
                  <a:pt x="3568084" y="1023309"/>
                </a:lnTo>
                <a:lnTo>
                  <a:pt x="3569163" y="1020072"/>
                </a:lnTo>
                <a:lnTo>
                  <a:pt x="3570242" y="1020072"/>
                </a:lnTo>
                <a:lnTo>
                  <a:pt x="3564847" y="1008202"/>
                </a:lnTo>
                <a:lnTo>
                  <a:pt x="3547582" y="1008202"/>
                </a:lnTo>
                <a:cubicBezTo>
                  <a:pt x="3541468" y="1008202"/>
                  <a:pt x="3536792" y="1006045"/>
                  <a:pt x="3533555" y="1001728"/>
                </a:cubicBezTo>
                <a:lnTo>
                  <a:pt x="3533555" y="999571"/>
                </a:lnTo>
                <a:lnTo>
                  <a:pt x="3535713" y="997413"/>
                </a:lnTo>
                <a:lnTo>
                  <a:pt x="3544345" y="997413"/>
                </a:lnTo>
                <a:lnTo>
                  <a:pt x="3552978" y="999571"/>
                </a:lnTo>
                <a:lnTo>
                  <a:pt x="3564847" y="999571"/>
                </a:lnTo>
                <a:lnTo>
                  <a:pt x="3576716" y="1000650"/>
                </a:lnTo>
                <a:lnTo>
                  <a:pt x="3587371" y="997413"/>
                </a:lnTo>
                <a:lnTo>
                  <a:pt x="3597082" y="997413"/>
                </a:lnTo>
                <a:cubicBezTo>
                  <a:pt x="3597082" y="987522"/>
                  <a:pt x="3593170" y="980373"/>
                  <a:pt x="3585348" y="975967"/>
                </a:cubicBezTo>
                <a:cubicBezTo>
                  <a:pt x="3582470" y="972551"/>
                  <a:pt x="3581032" y="969673"/>
                  <a:pt x="3581032" y="967335"/>
                </a:cubicBezTo>
                <a:cubicBezTo>
                  <a:pt x="3581751" y="964458"/>
                  <a:pt x="3583190" y="963019"/>
                  <a:pt x="3585348" y="963019"/>
                </a:cubicBezTo>
                <a:lnTo>
                  <a:pt x="3583190" y="955466"/>
                </a:lnTo>
                <a:lnTo>
                  <a:pt x="3584269" y="954387"/>
                </a:lnTo>
                <a:lnTo>
                  <a:pt x="3587371" y="954387"/>
                </a:lnTo>
                <a:lnTo>
                  <a:pt x="3596003" y="956545"/>
                </a:lnTo>
                <a:lnTo>
                  <a:pt x="3606793" y="953308"/>
                </a:lnTo>
                <a:lnTo>
                  <a:pt x="3616504" y="955466"/>
                </a:lnTo>
                <a:lnTo>
                  <a:pt x="3617583" y="954387"/>
                </a:lnTo>
                <a:lnTo>
                  <a:pt x="3618662" y="954387"/>
                </a:lnTo>
                <a:lnTo>
                  <a:pt x="3633768" y="955466"/>
                </a:lnTo>
                <a:lnTo>
                  <a:pt x="3639163" y="954387"/>
                </a:lnTo>
                <a:lnTo>
                  <a:pt x="3639163" y="951150"/>
                </a:lnTo>
                <a:lnTo>
                  <a:pt x="3634847" y="947913"/>
                </a:lnTo>
                <a:lnTo>
                  <a:pt x="3633768" y="946834"/>
                </a:lnTo>
                <a:lnTo>
                  <a:pt x="3633768" y="942518"/>
                </a:lnTo>
                <a:lnTo>
                  <a:pt x="3634847" y="934965"/>
                </a:lnTo>
                <a:lnTo>
                  <a:pt x="3631610" y="931728"/>
                </a:lnTo>
                <a:lnTo>
                  <a:pt x="3631610" y="929570"/>
                </a:lnTo>
                <a:cubicBezTo>
                  <a:pt x="3634307" y="923095"/>
                  <a:pt x="3637185" y="919859"/>
                  <a:pt x="3640242" y="919859"/>
                </a:cubicBezTo>
                <a:close/>
                <a:moveTo>
                  <a:pt x="6587104" y="919590"/>
                </a:moveTo>
                <a:lnTo>
                  <a:pt x="6589262" y="919590"/>
                </a:lnTo>
                <a:cubicBezTo>
                  <a:pt x="6591330" y="919590"/>
                  <a:pt x="6592813" y="922468"/>
                  <a:pt x="6593712" y="928222"/>
                </a:cubicBezTo>
                <a:lnTo>
                  <a:pt x="6600186" y="926065"/>
                </a:lnTo>
                <a:lnTo>
                  <a:pt x="6605716" y="927143"/>
                </a:lnTo>
                <a:lnTo>
                  <a:pt x="6610032" y="926065"/>
                </a:lnTo>
                <a:cubicBezTo>
                  <a:pt x="6626038" y="931459"/>
                  <a:pt x="6634040" y="939418"/>
                  <a:pt x="6634040" y="949938"/>
                </a:cubicBezTo>
                <a:lnTo>
                  <a:pt x="6636198" y="952096"/>
                </a:lnTo>
                <a:lnTo>
                  <a:pt x="6636198" y="955333"/>
                </a:lnTo>
                <a:lnTo>
                  <a:pt x="6634040" y="962886"/>
                </a:lnTo>
                <a:lnTo>
                  <a:pt x="6636198" y="969360"/>
                </a:lnTo>
                <a:lnTo>
                  <a:pt x="6625273" y="977048"/>
                </a:lnTo>
                <a:lnTo>
                  <a:pt x="6611111" y="975969"/>
                </a:lnTo>
                <a:lnTo>
                  <a:pt x="6607874" y="979206"/>
                </a:lnTo>
                <a:lnTo>
                  <a:pt x="6599107" y="979206"/>
                </a:lnTo>
                <a:cubicBezTo>
                  <a:pt x="6594971" y="979206"/>
                  <a:pt x="6592049" y="971249"/>
                  <a:pt x="6590341" y="955333"/>
                </a:cubicBezTo>
                <a:lnTo>
                  <a:pt x="6589262" y="952096"/>
                </a:lnTo>
                <a:lnTo>
                  <a:pt x="6592633" y="943464"/>
                </a:lnTo>
                <a:lnTo>
                  <a:pt x="6591554" y="936990"/>
                </a:lnTo>
                <a:lnTo>
                  <a:pt x="6592633" y="936990"/>
                </a:lnTo>
                <a:cubicBezTo>
                  <a:pt x="6592633" y="933663"/>
                  <a:pt x="6589711" y="930741"/>
                  <a:pt x="6583867" y="928222"/>
                </a:cubicBezTo>
                <a:lnTo>
                  <a:pt x="6582788" y="927143"/>
                </a:lnTo>
                <a:lnTo>
                  <a:pt x="6582788" y="923906"/>
                </a:lnTo>
                <a:close/>
                <a:moveTo>
                  <a:pt x="7213721" y="916331"/>
                </a:moveTo>
                <a:lnTo>
                  <a:pt x="7211563" y="919568"/>
                </a:lnTo>
                <a:lnTo>
                  <a:pt x="7211563" y="920647"/>
                </a:lnTo>
                <a:lnTo>
                  <a:pt x="7213721" y="922805"/>
                </a:lnTo>
                <a:lnTo>
                  <a:pt x="7215879" y="922805"/>
                </a:lnTo>
                <a:lnTo>
                  <a:pt x="7218037" y="920647"/>
                </a:lnTo>
                <a:lnTo>
                  <a:pt x="7218037" y="919568"/>
                </a:lnTo>
                <a:close/>
                <a:moveTo>
                  <a:pt x="45453" y="916099"/>
                </a:moveTo>
                <a:lnTo>
                  <a:pt x="45453" y="921494"/>
                </a:lnTo>
                <a:lnTo>
                  <a:pt x="37900" y="921494"/>
                </a:lnTo>
                <a:lnTo>
                  <a:pt x="37900" y="919336"/>
                </a:lnTo>
                <a:lnTo>
                  <a:pt x="35742" y="919336"/>
                </a:lnTo>
                <a:lnTo>
                  <a:pt x="35742" y="921494"/>
                </a:lnTo>
                <a:lnTo>
                  <a:pt x="30347" y="920416"/>
                </a:lnTo>
                <a:lnTo>
                  <a:pt x="30347" y="921494"/>
                </a:lnTo>
                <a:cubicBezTo>
                  <a:pt x="30347" y="924012"/>
                  <a:pt x="29268" y="926170"/>
                  <a:pt x="27110" y="927969"/>
                </a:cubicBezTo>
                <a:lnTo>
                  <a:pt x="28189" y="929048"/>
                </a:lnTo>
                <a:lnTo>
                  <a:pt x="30347" y="929048"/>
                </a:lnTo>
                <a:lnTo>
                  <a:pt x="30347" y="925811"/>
                </a:lnTo>
                <a:lnTo>
                  <a:pt x="32505" y="925811"/>
                </a:lnTo>
                <a:lnTo>
                  <a:pt x="32505" y="952246"/>
                </a:lnTo>
                <a:lnTo>
                  <a:pt x="30347" y="952246"/>
                </a:lnTo>
                <a:lnTo>
                  <a:pt x="30347" y="961957"/>
                </a:lnTo>
                <a:lnTo>
                  <a:pt x="32505" y="961957"/>
                </a:lnTo>
                <a:lnTo>
                  <a:pt x="32505" y="973826"/>
                </a:lnTo>
                <a:lnTo>
                  <a:pt x="30347" y="973826"/>
                </a:lnTo>
                <a:lnTo>
                  <a:pt x="30347" y="984616"/>
                </a:lnTo>
                <a:lnTo>
                  <a:pt x="32505" y="984616"/>
                </a:lnTo>
                <a:lnTo>
                  <a:pt x="32505" y="983537"/>
                </a:lnTo>
                <a:lnTo>
                  <a:pt x="31426" y="980300"/>
                </a:lnTo>
                <a:lnTo>
                  <a:pt x="57322" y="980300"/>
                </a:lnTo>
                <a:cubicBezTo>
                  <a:pt x="59660" y="980300"/>
                  <a:pt x="62177" y="979221"/>
                  <a:pt x="64875" y="977063"/>
                </a:cubicBezTo>
                <a:lnTo>
                  <a:pt x="71349" y="977063"/>
                </a:lnTo>
                <a:cubicBezTo>
                  <a:pt x="71349" y="979221"/>
                  <a:pt x="74226" y="980300"/>
                  <a:pt x="79981" y="980300"/>
                </a:cubicBezTo>
                <a:lnTo>
                  <a:pt x="83218" y="982458"/>
                </a:lnTo>
                <a:cubicBezTo>
                  <a:pt x="83218" y="980480"/>
                  <a:pt x="86814" y="979041"/>
                  <a:pt x="94008" y="978142"/>
                </a:cubicBezTo>
                <a:lnTo>
                  <a:pt x="102640" y="980300"/>
                </a:lnTo>
                <a:lnTo>
                  <a:pt x="110193" y="977063"/>
                </a:lnTo>
                <a:lnTo>
                  <a:pt x="110193" y="979221"/>
                </a:lnTo>
                <a:lnTo>
                  <a:pt x="109114" y="980300"/>
                </a:lnTo>
                <a:lnTo>
                  <a:pt x="109114" y="981379"/>
                </a:lnTo>
                <a:lnTo>
                  <a:pt x="114509" y="980300"/>
                </a:lnTo>
                <a:lnTo>
                  <a:pt x="119904" y="981379"/>
                </a:lnTo>
                <a:lnTo>
                  <a:pt x="127457" y="979221"/>
                </a:lnTo>
                <a:lnTo>
                  <a:pt x="144721" y="980300"/>
                </a:lnTo>
                <a:lnTo>
                  <a:pt x="159827" y="980300"/>
                </a:lnTo>
                <a:lnTo>
                  <a:pt x="166301" y="981379"/>
                </a:lnTo>
                <a:lnTo>
                  <a:pt x="180328" y="979221"/>
                </a:lnTo>
                <a:lnTo>
                  <a:pt x="184644" y="981379"/>
                </a:lnTo>
                <a:lnTo>
                  <a:pt x="185723" y="980300"/>
                </a:lnTo>
                <a:lnTo>
                  <a:pt x="187881" y="980300"/>
                </a:lnTo>
                <a:lnTo>
                  <a:pt x="191118" y="981379"/>
                </a:lnTo>
                <a:lnTo>
                  <a:pt x="196513" y="980300"/>
                </a:lnTo>
                <a:lnTo>
                  <a:pt x="220251" y="980300"/>
                </a:lnTo>
                <a:lnTo>
                  <a:pt x="231041" y="981379"/>
                </a:lnTo>
                <a:lnTo>
                  <a:pt x="233200" y="979221"/>
                </a:lnTo>
                <a:lnTo>
                  <a:pt x="238595" y="979221"/>
                </a:lnTo>
                <a:cubicBezTo>
                  <a:pt x="238595" y="974905"/>
                  <a:pt x="239314" y="972747"/>
                  <a:pt x="240753" y="972747"/>
                </a:cubicBezTo>
                <a:cubicBezTo>
                  <a:pt x="240033" y="967532"/>
                  <a:pt x="238595" y="964295"/>
                  <a:pt x="236437" y="963036"/>
                </a:cubicBezTo>
                <a:lnTo>
                  <a:pt x="236437" y="961957"/>
                </a:lnTo>
                <a:lnTo>
                  <a:pt x="225646" y="961957"/>
                </a:lnTo>
                <a:lnTo>
                  <a:pt x="225646" y="964115"/>
                </a:lnTo>
                <a:lnTo>
                  <a:pt x="219172" y="964115"/>
                </a:lnTo>
                <a:cubicBezTo>
                  <a:pt x="219172" y="962676"/>
                  <a:pt x="217374" y="961957"/>
                  <a:pt x="213777" y="961957"/>
                </a:cubicBezTo>
                <a:lnTo>
                  <a:pt x="213777" y="957641"/>
                </a:lnTo>
                <a:lnTo>
                  <a:pt x="211619" y="957641"/>
                </a:lnTo>
                <a:cubicBezTo>
                  <a:pt x="210181" y="957641"/>
                  <a:pt x="209461" y="959080"/>
                  <a:pt x="209461" y="961957"/>
                </a:cubicBezTo>
                <a:lnTo>
                  <a:pt x="201908" y="961957"/>
                </a:lnTo>
                <a:lnTo>
                  <a:pt x="201908" y="964115"/>
                </a:lnTo>
                <a:lnTo>
                  <a:pt x="191118" y="964115"/>
                </a:lnTo>
                <a:lnTo>
                  <a:pt x="191118" y="961957"/>
                </a:lnTo>
                <a:lnTo>
                  <a:pt x="184644" y="961957"/>
                </a:lnTo>
                <a:lnTo>
                  <a:pt x="165222" y="960878"/>
                </a:lnTo>
                <a:lnTo>
                  <a:pt x="146879" y="961957"/>
                </a:lnTo>
                <a:lnTo>
                  <a:pt x="145800" y="961957"/>
                </a:lnTo>
                <a:lnTo>
                  <a:pt x="141484" y="958720"/>
                </a:lnTo>
                <a:cubicBezTo>
                  <a:pt x="141484" y="960339"/>
                  <a:pt x="135729" y="961418"/>
                  <a:pt x="124220" y="961957"/>
                </a:cubicBezTo>
                <a:lnTo>
                  <a:pt x="85376" y="960878"/>
                </a:lnTo>
                <a:cubicBezTo>
                  <a:pt x="78902" y="960878"/>
                  <a:pt x="75665" y="961957"/>
                  <a:pt x="75665" y="964115"/>
                </a:cubicBezTo>
                <a:lnTo>
                  <a:pt x="68112" y="964115"/>
                </a:lnTo>
                <a:lnTo>
                  <a:pt x="68112" y="961957"/>
                </a:lnTo>
                <a:lnTo>
                  <a:pt x="61638" y="961957"/>
                </a:lnTo>
                <a:lnTo>
                  <a:pt x="61638" y="964115"/>
                </a:lnTo>
                <a:lnTo>
                  <a:pt x="56243" y="964115"/>
                </a:lnTo>
                <a:lnTo>
                  <a:pt x="56243" y="961957"/>
                </a:lnTo>
                <a:lnTo>
                  <a:pt x="49769" y="961957"/>
                </a:lnTo>
                <a:lnTo>
                  <a:pt x="47611" y="959799"/>
                </a:lnTo>
                <a:lnTo>
                  <a:pt x="47611" y="958720"/>
                </a:lnTo>
                <a:lnTo>
                  <a:pt x="48690" y="957641"/>
                </a:lnTo>
                <a:lnTo>
                  <a:pt x="47611" y="956562"/>
                </a:lnTo>
                <a:lnTo>
                  <a:pt x="47611" y="951167"/>
                </a:lnTo>
                <a:lnTo>
                  <a:pt x="48690" y="946851"/>
                </a:lnTo>
                <a:lnTo>
                  <a:pt x="46532" y="938219"/>
                </a:lnTo>
                <a:lnTo>
                  <a:pt x="46532" y="926890"/>
                </a:lnTo>
                <a:lnTo>
                  <a:pt x="47611" y="919336"/>
                </a:lnTo>
                <a:lnTo>
                  <a:pt x="46532" y="918258"/>
                </a:lnTo>
                <a:lnTo>
                  <a:pt x="48690" y="916099"/>
                </a:lnTo>
                <a:close/>
                <a:moveTo>
                  <a:pt x="2211230" y="911817"/>
                </a:moveTo>
                <a:cubicBezTo>
                  <a:pt x="2218062" y="911817"/>
                  <a:pt x="2228854" y="922022"/>
                  <a:pt x="2243600" y="942434"/>
                </a:cubicBezTo>
                <a:cubicBezTo>
                  <a:pt x="2248636" y="944592"/>
                  <a:pt x="2251153" y="947874"/>
                  <a:pt x="2251153" y="952280"/>
                </a:cubicBezTo>
                <a:lnTo>
                  <a:pt x="2242520" y="956596"/>
                </a:lnTo>
                <a:lnTo>
                  <a:pt x="2232810" y="955517"/>
                </a:lnTo>
                <a:lnTo>
                  <a:pt x="2231730" y="955517"/>
                </a:lnTo>
                <a:lnTo>
                  <a:pt x="2229572" y="957675"/>
                </a:lnTo>
                <a:lnTo>
                  <a:pt x="2216624" y="956596"/>
                </a:lnTo>
                <a:lnTo>
                  <a:pt x="2215546" y="956596"/>
                </a:lnTo>
                <a:lnTo>
                  <a:pt x="2209072" y="957675"/>
                </a:lnTo>
                <a:lnTo>
                  <a:pt x="2201518" y="955517"/>
                </a:lnTo>
                <a:lnTo>
                  <a:pt x="2195045" y="956596"/>
                </a:lnTo>
                <a:cubicBezTo>
                  <a:pt x="2193965" y="953718"/>
                  <a:pt x="2192887" y="952280"/>
                  <a:pt x="2191807" y="952280"/>
                </a:cubicBezTo>
                <a:lnTo>
                  <a:pt x="2191807" y="954438"/>
                </a:lnTo>
                <a:lnTo>
                  <a:pt x="2192887" y="957675"/>
                </a:lnTo>
                <a:lnTo>
                  <a:pt x="2172386" y="964284"/>
                </a:lnTo>
                <a:lnTo>
                  <a:pt x="2170227" y="964284"/>
                </a:lnTo>
                <a:lnTo>
                  <a:pt x="2152964" y="965363"/>
                </a:lnTo>
                <a:cubicBezTo>
                  <a:pt x="2149545" y="963115"/>
                  <a:pt x="2146309" y="961991"/>
                  <a:pt x="2143252" y="961991"/>
                </a:cubicBezTo>
                <a:lnTo>
                  <a:pt x="2130306" y="963205"/>
                </a:lnTo>
                <a:lnTo>
                  <a:pt x="2127068" y="961991"/>
                </a:lnTo>
                <a:cubicBezTo>
                  <a:pt x="2108365" y="967296"/>
                  <a:pt x="2099014" y="972421"/>
                  <a:pt x="2099014" y="977367"/>
                </a:cubicBezTo>
                <a:lnTo>
                  <a:pt x="2102250" y="983841"/>
                </a:lnTo>
                <a:lnTo>
                  <a:pt x="2106566" y="982762"/>
                </a:lnTo>
                <a:lnTo>
                  <a:pt x="2127068" y="983841"/>
                </a:lnTo>
                <a:lnTo>
                  <a:pt x="2141094" y="983841"/>
                </a:lnTo>
                <a:lnTo>
                  <a:pt x="2155122" y="988291"/>
                </a:lnTo>
                <a:lnTo>
                  <a:pt x="2156200" y="987212"/>
                </a:lnTo>
                <a:lnTo>
                  <a:pt x="2164832" y="987212"/>
                </a:lnTo>
                <a:cubicBezTo>
                  <a:pt x="2167170" y="987212"/>
                  <a:pt x="2169687" y="986088"/>
                  <a:pt x="2172386" y="983841"/>
                </a:cubicBezTo>
                <a:lnTo>
                  <a:pt x="2179938" y="983841"/>
                </a:lnTo>
                <a:cubicBezTo>
                  <a:pt x="2184794" y="984560"/>
                  <a:pt x="2187311" y="985684"/>
                  <a:pt x="2187491" y="987212"/>
                </a:cubicBezTo>
                <a:lnTo>
                  <a:pt x="2193965" y="984920"/>
                </a:lnTo>
                <a:lnTo>
                  <a:pt x="2200439" y="987212"/>
                </a:lnTo>
                <a:lnTo>
                  <a:pt x="2207993" y="987212"/>
                </a:lnTo>
                <a:lnTo>
                  <a:pt x="2218782" y="983841"/>
                </a:lnTo>
                <a:cubicBezTo>
                  <a:pt x="2221301" y="983841"/>
                  <a:pt x="2224177" y="985324"/>
                  <a:pt x="2227414" y="988291"/>
                </a:cubicBezTo>
                <a:lnTo>
                  <a:pt x="2229572" y="988291"/>
                </a:lnTo>
                <a:lnTo>
                  <a:pt x="2255469" y="963205"/>
                </a:lnTo>
                <a:lnTo>
                  <a:pt x="2255469" y="960912"/>
                </a:lnTo>
                <a:lnTo>
                  <a:pt x="2254390" y="955517"/>
                </a:lnTo>
                <a:lnTo>
                  <a:pt x="2261943" y="948908"/>
                </a:lnTo>
                <a:cubicBezTo>
                  <a:pt x="2264640" y="948908"/>
                  <a:pt x="2266438" y="956551"/>
                  <a:pt x="2267338" y="971837"/>
                </a:cubicBezTo>
                <a:cubicBezTo>
                  <a:pt x="2270215" y="973275"/>
                  <a:pt x="2271654" y="975118"/>
                  <a:pt x="2271654" y="977367"/>
                </a:cubicBezTo>
                <a:lnTo>
                  <a:pt x="2270576" y="978446"/>
                </a:lnTo>
                <a:lnTo>
                  <a:pt x="2270576" y="979525"/>
                </a:lnTo>
                <a:cubicBezTo>
                  <a:pt x="2270576" y="981143"/>
                  <a:pt x="2273453" y="983706"/>
                  <a:pt x="2279207" y="987212"/>
                </a:cubicBezTo>
                <a:cubicBezTo>
                  <a:pt x="2279207" y="991169"/>
                  <a:pt x="2280645" y="995529"/>
                  <a:pt x="2283523" y="1000295"/>
                </a:cubicBezTo>
                <a:lnTo>
                  <a:pt x="2283523" y="1001374"/>
                </a:lnTo>
                <a:cubicBezTo>
                  <a:pt x="2279026" y="1008478"/>
                  <a:pt x="2273991" y="1013918"/>
                  <a:pt x="2268417" y="1017694"/>
                </a:cubicBezTo>
                <a:cubicBezTo>
                  <a:pt x="2268417" y="1021381"/>
                  <a:pt x="2264101" y="1023943"/>
                  <a:pt x="2255469" y="1025382"/>
                </a:cubicBezTo>
                <a:lnTo>
                  <a:pt x="2251153" y="1024303"/>
                </a:lnTo>
                <a:lnTo>
                  <a:pt x="2229572" y="1028619"/>
                </a:lnTo>
                <a:lnTo>
                  <a:pt x="2229572" y="1030777"/>
                </a:lnTo>
                <a:cubicBezTo>
                  <a:pt x="2233350" y="1039229"/>
                  <a:pt x="2240541" y="1045074"/>
                  <a:pt x="2251153" y="1048311"/>
                </a:cubicBezTo>
                <a:lnTo>
                  <a:pt x="2257628" y="1054920"/>
                </a:lnTo>
                <a:lnTo>
                  <a:pt x="2257628" y="1059236"/>
                </a:lnTo>
                <a:cubicBezTo>
                  <a:pt x="2252591" y="1064361"/>
                  <a:pt x="2250074" y="1070566"/>
                  <a:pt x="2250074" y="1077849"/>
                </a:cubicBezTo>
                <a:lnTo>
                  <a:pt x="2255469" y="1097406"/>
                </a:lnTo>
                <a:lnTo>
                  <a:pt x="2255469" y="1106173"/>
                </a:lnTo>
                <a:lnTo>
                  <a:pt x="2250074" y="1144343"/>
                </a:lnTo>
                <a:cubicBezTo>
                  <a:pt x="2250074" y="1148389"/>
                  <a:pt x="2251512" y="1153154"/>
                  <a:pt x="2254390" y="1158639"/>
                </a:cubicBezTo>
                <a:cubicBezTo>
                  <a:pt x="2254390" y="1163675"/>
                  <a:pt x="2249354" y="1166956"/>
                  <a:pt x="2239283" y="1168485"/>
                </a:cubicBezTo>
                <a:lnTo>
                  <a:pt x="2232810" y="1171722"/>
                </a:lnTo>
                <a:lnTo>
                  <a:pt x="2220941" y="1170643"/>
                </a:lnTo>
                <a:lnTo>
                  <a:pt x="2219861" y="1170643"/>
                </a:lnTo>
                <a:cubicBezTo>
                  <a:pt x="2217524" y="1170643"/>
                  <a:pt x="2215006" y="1171722"/>
                  <a:pt x="2212309" y="1173880"/>
                </a:cubicBezTo>
                <a:cubicBezTo>
                  <a:pt x="2206554" y="1172082"/>
                  <a:pt x="2203678" y="1170643"/>
                  <a:pt x="2203678" y="1169564"/>
                </a:cubicBezTo>
                <a:lnTo>
                  <a:pt x="2207993" y="1169564"/>
                </a:lnTo>
                <a:lnTo>
                  <a:pt x="2207993" y="1168485"/>
                </a:lnTo>
                <a:cubicBezTo>
                  <a:pt x="2204396" y="1168485"/>
                  <a:pt x="2202598" y="1167001"/>
                  <a:pt x="2202598" y="1164034"/>
                </a:cubicBezTo>
                <a:lnTo>
                  <a:pt x="2203678" y="1158639"/>
                </a:lnTo>
                <a:lnTo>
                  <a:pt x="2198282" y="1159718"/>
                </a:lnTo>
                <a:lnTo>
                  <a:pt x="2193965" y="1159718"/>
                </a:lnTo>
                <a:lnTo>
                  <a:pt x="2191807" y="1157560"/>
                </a:lnTo>
                <a:lnTo>
                  <a:pt x="2192887" y="1157560"/>
                </a:lnTo>
                <a:lnTo>
                  <a:pt x="2190729" y="1152030"/>
                </a:lnTo>
                <a:lnTo>
                  <a:pt x="2191807" y="1148793"/>
                </a:lnTo>
                <a:lnTo>
                  <a:pt x="2200439" y="1150951"/>
                </a:lnTo>
                <a:lnTo>
                  <a:pt x="2203678" y="1149872"/>
                </a:lnTo>
                <a:lnTo>
                  <a:pt x="2210150" y="1152030"/>
                </a:lnTo>
                <a:lnTo>
                  <a:pt x="2215546" y="1152030"/>
                </a:lnTo>
                <a:lnTo>
                  <a:pt x="2215546" y="1150951"/>
                </a:lnTo>
                <a:cubicBezTo>
                  <a:pt x="2207633" y="1150052"/>
                  <a:pt x="2203678" y="1148254"/>
                  <a:pt x="2203678" y="1145556"/>
                </a:cubicBezTo>
                <a:cubicBezTo>
                  <a:pt x="2203678" y="1141510"/>
                  <a:pt x="2202598" y="1138948"/>
                  <a:pt x="2200439" y="1137868"/>
                </a:cubicBezTo>
                <a:lnTo>
                  <a:pt x="2201518" y="1130181"/>
                </a:lnTo>
                <a:lnTo>
                  <a:pt x="2201518" y="1123706"/>
                </a:lnTo>
                <a:cubicBezTo>
                  <a:pt x="2198640" y="1123706"/>
                  <a:pt x="2197202" y="1122582"/>
                  <a:pt x="2197202" y="1120334"/>
                </a:cubicBezTo>
                <a:lnTo>
                  <a:pt x="2197202" y="1116018"/>
                </a:lnTo>
                <a:lnTo>
                  <a:pt x="2202598" y="1109410"/>
                </a:lnTo>
                <a:lnTo>
                  <a:pt x="2202598" y="1108330"/>
                </a:lnTo>
                <a:lnTo>
                  <a:pt x="2199360" y="1108330"/>
                </a:lnTo>
                <a:cubicBezTo>
                  <a:pt x="2196663" y="1110578"/>
                  <a:pt x="2193426" y="1111703"/>
                  <a:pt x="2189650" y="1111703"/>
                </a:cubicBezTo>
                <a:lnTo>
                  <a:pt x="2179938" y="1111703"/>
                </a:lnTo>
                <a:cubicBezTo>
                  <a:pt x="2176701" y="1111703"/>
                  <a:pt x="2173464" y="1109859"/>
                  <a:pt x="2170227" y="1106173"/>
                </a:cubicBezTo>
                <a:lnTo>
                  <a:pt x="2169148" y="1107252"/>
                </a:lnTo>
                <a:lnTo>
                  <a:pt x="2168070" y="1107252"/>
                </a:lnTo>
                <a:lnTo>
                  <a:pt x="2156200" y="1105094"/>
                </a:lnTo>
                <a:lnTo>
                  <a:pt x="2143252" y="1105094"/>
                </a:lnTo>
                <a:cubicBezTo>
                  <a:pt x="2140914" y="1105094"/>
                  <a:pt x="2138398" y="1106173"/>
                  <a:pt x="2135700" y="1108330"/>
                </a:cubicBezTo>
                <a:lnTo>
                  <a:pt x="2132462" y="1108330"/>
                </a:lnTo>
                <a:lnTo>
                  <a:pt x="2125988" y="1106173"/>
                </a:lnTo>
                <a:cubicBezTo>
                  <a:pt x="2118795" y="1107971"/>
                  <a:pt x="2115199" y="1109410"/>
                  <a:pt x="2115199" y="1110489"/>
                </a:cubicBezTo>
                <a:lnTo>
                  <a:pt x="2115199" y="1117098"/>
                </a:lnTo>
                <a:cubicBezTo>
                  <a:pt x="2115199" y="1130226"/>
                  <a:pt x="2112680" y="1136790"/>
                  <a:pt x="2107645" y="1136790"/>
                </a:cubicBezTo>
                <a:cubicBezTo>
                  <a:pt x="2107645" y="1141645"/>
                  <a:pt x="2112680" y="1146725"/>
                  <a:pt x="2122751" y="1152030"/>
                </a:cubicBezTo>
                <a:cubicBezTo>
                  <a:pt x="2128325" y="1152030"/>
                  <a:pt x="2133361" y="1150592"/>
                  <a:pt x="2137856" y="1147714"/>
                </a:cubicBezTo>
                <a:cubicBezTo>
                  <a:pt x="2142353" y="1150592"/>
                  <a:pt x="2149545" y="1152030"/>
                  <a:pt x="2159437" y="1152030"/>
                </a:cubicBezTo>
                <a:lnTo>
                  <a:pt x="2163754" y="1150951"/>
                </a:lnTo>
                <a:lnTo>
                  <a:pt x="2172386" y="1153109"/>
                </a:lnTo>
                <a:lnTo>
                  <a:pt x="2173464" y="1153109"/>
                </a:lnTo>
                <a:lnTo>
                  <a:pt x="2187491" y="1147714"/>
                </a:lnTo>
                <a:lnTo>
                  <a:pt x="2191807" y="1157560"/>
                </a:lnTo>
                <a:lnTo>
                  <a:pt x="2190729" y="1158639"/>
                </a:lnTo>
                <a:lnTo>
                  <a:pt x="2187491" y="1158639"/>
                </a:lnTo>
                <a:lnTo>
                  <a:pt x="2187491" y="1156346"/>
                </a:lnTo>
                <a:lnTo>
                  <a:pt x="2178860" y="1158639"/>
                </a:lnTo>
                <a:lnTo>
                  <a:pt x="2159437" y="1158639"/>
                </a:lnTo>
                <a:cubicBezTo>
                  <a:pt x="2157459" y="1158639"/>
                  <a:pt x="2156380" y="1156796"/>
                  <a:pt x="2156200" y="1153109"/>
                </a:cubicBezTo>
                <a:lnTo>
                  <a:pt x="2155122" y="1153109"/>
                </a:lnTo>
                <a:cubicBezTo>
                  <a:pt x="2155122" y="1156256"/>
                  <a:pt x="2150445" y="1159179"/>
                  <a:pt x="2141094" y="1161876"/>
                </a:cubicBezTo>
                <a:cubicBezTo>
                  <a:pt x="2138757" y="1159718"/>
                  <a:pt x="2133001" y="1158280"/>
                  <a:pt x="2123830" y="1157560"/>
                </a:cubicBezTo>
                <a:lnTo>
                  <a:pt x="2121672" y="1159718"/>
                </a:lnTo>
                <a:lnTo>
                  <a:pt x="2120594" y="1159718"/>
                </a:lnTo>
                <a:lnTo>
                  <a:pt x="2117357" y="1157560"/>
                </a:lnTo>
                <a:lnTo>
                  <a:pt x="2115199" y="1157560"/>
                </a:lnTo>
                <a:cubicBezTo>
                  <a:pt x="2113760" y="1157560"/>
                  <a:pt x="2113040" y="1158639"/>
                  <a:pt x="2113040" y="1160797"/>
                </a:cubicBezTo>
                <a:lnTo>
                  <a:pt x="2114120" y="1161876"/>
                </a:lnTo>
                <a:lnTo>
                  <a:pt x="2114120" y="1162955"/>
                </a:lnTo>
                <a:cubicBezTo>
                  <a:pt x="2114120" y="1168620"/>
                  <a:pt x="2109803" y="1171902"/>
                  <a:pt x="2101171" y="1172801"/>
                </a:cubicBezTo>
                <a:cubicBezTo>
                  <a:pt x="2095416" y="1172262"/>
                  <a:pt x="2092538" y="1171542"/>
                  <a:pt x="2092538" y="1170643"/>
                </a:cubicBezTo>
                <a:lnTo>
                  <a:pt x="2091459" y="1171722"/>
                </a:lnTo>
                <a:lnTo>
                  <a:pt x="2082828" y="1171722"/>
                </a:lnTo>
                <a:lnTo>
                  <a:pt x="2076355" y="1172801"/>
                </a:lnTo>
                <a:cubicBezTo>
                  <a:pt x="2071318" y="1172801"/>
                  <a:pt x="2068081" y="1164798"/>
                  <a:pt x="2066644" y="1148793"/>
                </a:cubicBezTo>
                <a:lnTo>
                  <a:pt x="2066644" y="1147714"/>
                </a:lnTo>
                <a:lnTo>
                  <a:pt x="2068801" y="1138948"/>
                </a:lnTo>
                <a:lnTo>
                  <a:pt x="2068801" y="1135710"/>
                </a:lnTo>
                <a:lnTo>
                  <a:pt x="2066644" y="1118176"/>
                </a:lnTo>
                <a:lnTo>
                  <a:pt x="2068801" y="1105094"/>
                </a:lnTo>
                <a:lnTo>
                  <a:pt x="2067722" y="1104015"/>
                </a:lnTo>
                <a:lnTo>
                  <a:pt x="2067722" y="1102935"/>
                </a:lnTo>
                <a:lnTo>
                  <a:pt x="2069880" y="1094169"/>
                </a:lnTo>
                <a:lnTo>
                  <a:pt x="2066644" y="1085402"/>
                </a:lnTo>
                <a:lnTo>
                  <a:pt x="2066644" y="1071240"/>
                </a:lnTo>
                <a:lnTo>
                  <a:pt x="2065564" y="1064631"/>
                </a:lnTo>
                <a:lnTo>
                  <a:pt x="2067722" y="1053706"/>
                </a:lnTo>
                <a:cubicBezTo>
                  <a:pt x="2066103" y="1053706"/>
                  <a:pt x="2065025" y="1051908"/>
                  <a:pt x="2064486" y="1048311"/>
                </a:cubicBezTo>
                <a:lnTo>
                  <a:pt x="2067722" y="1045074"/>
                </a:lnTo>
                <a:lnTo>
                  <a:pt x="2065564" y="1036307"/>
                </a:lnTo>
                <a:lnTo>
                  <a:pt x="2065564" y="1034149"/>
                </a:lnTo>
                <a:lnTo>
                  <a:pt x="2072039" y="1026461"/>
                </a:lnTo>
                <a:lnTo>
                  <a:pt x="2072039" y="1025382"/>
                </a:lnTo>
                <a:cubicBezTo>
                  <a:pt x="2062507" y="1025382"/>
                  <a:pt x="2056033" y="1017739"/>
                  <a:pt x="2052616" y="1002453"/>
                </a:cubicBezTo>
                <a:lnTo>
                  <a:pt x="2052616" y="995845"/>
                </a:lnTo>
                <a:cubicBezTo>
                  <a:pt x="2052616" y="994406"/>
                  <a:pt x="2053696" y="993686"/>
                  <a:pt x="2055852" y="993686"/>
                </a:cubicBezTo>
                <a:lnTo>
                  <a:pt x="2055852" y="990450"/>
                </a:lnTo>
                <a:cubicBezTo>
                  <a:pt x="2052256" y="986403"/>
                  <a:pt x="2050458" y="981683"/>
                  <a:pt x="2050458" y="976288"/>
                </a:cubicBezTo>
                <a:lnTo>
                  <a:pt x="2047221" y="971837"/>
                </a:lnTo>
                <a:lnTo>
                  <a:pt x="2050458" y="959833"/>
                </a:lnTo>
                <a:lnTo>
                  <a:pt x="2048300" y="953359"/>
                </a:lnTo>
                <a:cubicBezTo>
                  <a:pt x="2048300" y="951830"/>
                  <a:pt x="2049738" y="951066"/>
                  <a:pt x="2052616" y="951066"/>
                </a:cubicBezTo>
                <a:lnTo>
                  <a:pt x="2053696" y="949987"/>
                </a:lnTo>
                <a:lnTo>
                  <a:pt x="2053696" y="948908"/>
                </a:lnTo>
                <a:cubicBezTo>
                  <a:pt x="2051896" y="945851"/>
                  <a:pt x="2049738" y="936409"/>
                  <a:pt x="2047221" y="920584"/>
                </a:cubicBezTo>
                <a:lnTo>
                  <a:pt x="2050458" y="917212"/>
                </a:lnTo>
                <a:lnTo>
                  <a:pt x="2052616" y="917212"/>
                </a:lnTo>
                <a:cubicBezTo>
                  <a:pt x="2055673" y="917212"/>
                  <a:pt x="2058550" y="919055"/>
                  <a:pt x="2061249" y="922742"/>
                </a:cubicBezTo>
                <a:lnTo>
                  <a:pt x="2063407" y="922742"/>
                </a:lnTo>
                <a:lnTo>
                  <a:pt x="2068801" y="916133"/>
                </a:lnTo>
                <a:lnTo>
                  <a:pt x="2074197" y="917212"/>
                </a:lnTo>
                <a:lnTo>
                  <a:pt x="2083907" y="917212"/>
                </a:lnTo>
                <a:lnTo>
                  <a:pt x="2090381" y="916133"/>
                </a:lnTo>
                <a:cubicBezTo>
                  <a:pt x="2098294" y="917122"/>
                  <a:pt x="2102250" y="921123"/>
                  <a:pt x="2102250" y="928137"/>
                </a:cubicBezTo>
                <a:lnTo>
                  <a:pt x="2102250" y="930430"/>
                </a:lnTo>
                <a:cubicBezTo>
                  <a:pt x="2099552" y="930430"/>
                  <a:pt x="2097753" y="937713"/>
                  <a:pt x="2096854" y="952280"/>
                </a:cubicBezTo>
                <a:lnTo>
                  <a:pt x="2097934" y="952280"/>
                </a:lnTo>
                <a:cubicBezTo>
                  <a:pt x="2104588" y="950212"/>
                  <a:pt x="2113940" y="948728"/>
                  <a:pt x="2125988" y="947829"/>
                </a:cubicBezTo>
                <a:lnTo>
                  <a:pt x="2130306" y="943513"/>
                </a:lnTo>
                <a:lnTo>
                  <a:pt x="2133543" y="943513"/>
                </a:lnTo>
                <a:lnTo>
                  <a:pt x="2137856" y="944592"/>
                </a:lnTo>
                <a:cubicBezTo>
                  <a:pt x="2144511" y="938747"/>
                  <a:pt x="2149187" y="935825"/>
                  <a:pt x="2151884" y="935825"/>
                </a:cubicBezTo>
                <a:cubicBezTo>
                  <a:pt x="2159437" y="935825"/>
                  <a:pt x="2165912" y="932543"/>
                  <a:pt x="2171306" y="925979"/>
                </a:cubicBezTo>
                <a:lnTo>
                  <a:pt x="2173464" y="925979"/>
                </a:lnTo>
                <a:lnTo>
                  <a:pt x="2182096" y="928137"/>
                </a:lnTo>
                <a:cubicBezTo>
                  <a:pt x="2182096" y="923101"/>
                  <a:pt x="2184614" y="918740"/>
                  <a:pt x="2189650" y="915054"/>
                </a:cubicBezTo>
                <a:lnTo>
                  <a:pt x="2190729" y="915054"/>
                </a:lnTo>
                <a:lnTo>
                  <a:pt x="2197202" y="917212"/>
                </a:lnTo>
                <a:cubicBezTo>
                  <a:pt x="2202598" y="913615"/>
                  <a:pt x="2207273" y="911817"/>
                  <a:pt x="2211230" y="911817"/>
                </a:cubicBezTo>
                <a:close/>
                <a:moveTo>
                  <a:pt x="4244200" y="911008"/>
                </a:moveTo>
                <a:lnTo>
                  <a:pt x="4248516" y="911008"/>
                </a:lnTo>
                <a:cubicBezTo>
                  <a:pt x="4260745" y="913886"/>
                  <a:pt x="4266860" y="919640"/>
                  <a:pt x="4266860" y="928273"/>
                </a:cubicBezTo>
                <a:lnTo>
                  <a:pt x="4265781" y="929352"/>
                </a:lnTo>
                <a:cubicBezTo>
                  <a:pt x="4273603" y="929352"/>
                  <a:pt x="4277515" y="930790"/>
                  <a:pt x="4277515" y="933668"/>
                </a:cubicBezTo>
                <a:lnTo>
                  <a:pt x="4277515" y="934747"/>
                </a:lnTo>
                <a:cubicBezTo>
                  <a:pt x="4277515" y="936995"/>
                  <a:pt x="4276436" y="939468"/>
                  <a:pt x="4274278" y="942165"/>
                </a:cubicBezTo>
                <a:lnTo>
                  <a:pt x="4274278" y="943244"/>
                </a:lnTo>
                <a:lnTo>
                  <a:pt x="4275357" y="944323"/>
                </a:lnTo>
                <a:lnTo>
                  <a:pt x="4275357" y="945402"/>
                </a:lnTo>
                <a:cubicBezTo>
                  <a:pt x="4269332" y="948639"/>
                  <a:pt x="4266140" y="951516"/>
                  <a:pt x="4265781" y="954034"/>
                </a:cubicBezTo>
                <a:lnTo>
                  <a:pt x="4266860" y="955113"/>
                </a:lnTo>
                <a:lnTo>
                  <a:pt x="4267939" y="955113"/>
                </a:lnTo>
                <a:lnTo>
                  <a:pt x="4266860" y="965903"/>
                </a:lnTo>
                <a:lnTo>
                  <a:pt x="4266860" y="971298"/>
                </a:lnTo>
                <a:lnTo>
                  <a:pt x="4267939" y="984246"/>
                </a:lnTo>
                <a:lnTo>
                  <a:pt x="4266860" y="984246"/>
                </a:lnTo>
                <a:lnTo>
                  <a:pt x="4267939" y="985325"/>
                </a:lnTo>
                <a:lnTo>
                  <a:pt x="4267939" y="986404"/>
                </a:lnTo>
                <a:cubicBezTo>
                  <a:pt x="4266500" y="999262"/>
                  <a:pt x="4264342" y="1005691"/>
                  <a:pt x="4261465" y="1005691"/>
                </a:cubicBezTo>
                <a:lnTo>
                  <a:pt x="4258227" y="1004612"/>
                </a:lnTo>
                <a:lnTo>
                  <a:pt x="4254990" y="1007849"/>
                </a:lnTo>
                <a:lnTo>
                  <a:pt x="4246358" y="1007849"/>
                </a:lnTo>
                <a:cubicBezTo>
                  <a:pt x="4244020" y="1006051"/>
                  <a:pt x="4240783" y="1004972"/>
                  <a:pt x="4236647" y="1004612"/>
                </a:cubicBezTo>
                <a:cubicBezTo>
                  <a:pt x="4234489" y="1004792"/>
                  <a:pt x="4231972" y="1007669"/>
                  <a:pt x="4229094" y="1013244"/>
                </a:cubicBezTo>
                <a:lnTo>
                  <a:pt x="4229094" y="1018639"/>
                </a:lnTo>
                <a:lnTo>
                  <a:pt x="4233410" y="1022955"/>
                </a:lnTo>
                <a:lnTo>
                  <a:pt x="4238805" y="1020797"/>
                </a:lnTo>
                <a:lnTo>
                  <a:pt x="4245279" y="1021877"/>
                </a:lnTo>
                <a:lnTo>
                  <a:pt x="4264702" y="1007849"/>
                </a:lnTo>
                <a:lnTo>
                  <a:pt x="4266860" y="1007849"/>
                </a:lnTo>
                <a:cubicBezTo>
                  <a:pt x="4271176" y="1013244"/>
                  <a:pt x="4279403" y="1017201"/>
                  <a:pt x="4291542" y="1019718"/>
                </a:cubicBezTo>
                <a:lnTo>
                  <a:pt x="4293700" y="1026192"/>
                </a:lnTo>
                <a:lnTo>
                  <a:pt x="4293700" y="1036983"/>
                </a:lnTo>
                <a:cubicBezTo>
                  <a:pt x="4293700" y="1039860"/>
                  <a:pt x="4291901" y="1042692"/>
                  <a:pt x="4288305" y="1045480"/>
                </a:cubicBezTo>
                <a:lnTo>
                  <a:pt x="4288305" y="1046558"/>
                </a:lnTo>
                <a:lnTo>
                  <a:pt x="4291542" y="1062744"/>
                </a:lnTo>
                <a:lnTo>
                  <a:pt x="4291542" y="1064902"/>
                </a:lnTo>
                <a:lnTo>
                  <a:pt x="4290463" y="1073534"/>
                </a:lnTo>
                <a:lnTo>
                  <a:pt x="4291542" y="1082166"/>
                </a:lnTo>
                <a:lnTo>
                  <a:pt x="4291542" y="1084324"/>
                </a:lnTo>
                <a:cubicBezTo>
                  <a:pt x="4291182" y="1086482"/>
                  <a:pt x="4288305" y="1087561"/>
                  <a:pt x="4282910" y="1087561"/>
                </a:cubicBezTo>
                <a:lnTo>
                  <a:pt x="4279673" y="1087561"/>
                </a:lnTo>
                <a:lnTo>
                  <a:pt x="4276436" y="1085403"/>
                </a:lnTo>
                <a:cubicBezTo>
                  <a:pt x="4275176" y="1085403"/>
                  <a:pt x="4274143" y="1087201"/>
                  <a:pt x="4273334" y="1090798"/>
                </a:cubicBezTo>
                <a:cubicBezTo>
                  <a:pt x="4266679" y="1090798"/>
                  <a:pt x="4263083" y="1092236"/>
                  <a:pt x="4262544" y="1095114"/>
                </a:cubicBezTo>
                <a:cubicBezTo>
                  <a:pt x="4267399" y="1095114"/>
                  <a:pt x="4271670" y="1099025"/>
                  <a:pt x="4275357" y="1106848"/>
                </a:cubicBezTo>
                <a:cubicBezTo>
                  <a:pt x="4279673" y="1106848"/>
                  <a:pt x="4285068" y="1112243"/>
                  <a:pt x="4291542" y="1123033"/>
                </a:cubicBezTo>
                <a:lnTo>
                  <a:pt x="4296937" y="1139218"/>
                </a:lnTo>
                <a:cubicBezTo>
                  <a:pt x="4294419" y="1156392"/>
                  <a:pt x="4291542" y="1164979"/>
                  <a:pt x="4288305" y="1164979"/>
                </a:cubicBezTo>
                <a:lnTo>
                  <a:pt x="4287226" y="1164979"/>
                </a:lnTo>
                <a:lnTo>
                  <a:pt x="4283989" y="1162821"/>
                </a:lnTo>
                <a:cubicBezTo>
                  <a:pt x="4283989" y="1164260"/>
                  <a:pt x="4281111" y="1164979"/>
                  <a:pt x="4275357" y="1164979"/>
                </a:cubicBezTo>
                <a:lnTo>
                  <a:pt x="4273334" y="1167137"/>
                </a:lnTo>
                <a:lnTo>
                  <a:pt x="4272255" y="1167137"/>
                </a:lnTo>
                <a:cubicBezTo>
                  <a:pt x="4266679" y="1167137"/>
                  <a:pt x="4263442" y="1163541"/>
                  <a:pt x="4262544" y="1156347"/>
                </a:cubicBezTo>
                <a:cubicBezTo>
                  <a:pt x="4260745" y="1156347"/>
                  <a:pt x="4258587" y="1150278"/>
                  <a:pt x="4256069" y="1138139"/>
                </a:cubicBezTo>
                <a:lnTo>
                  <a:pt x="4256069" y="1130586"/>
                </a:lnTo>
                <a:lnTo>
                  <a:pt x="4253911" y="1128428"/>
                </a:lnTo>
                <a:lnTo>
                  <a:pt x="4226936" y="1138139"/>
                </a:lnTo>
                <a:lnTo>
                  <a:pt x="4224778" y="1138139"/>
                </a:lnTo>
                <a:cubicBezTo>
                  <a:pt x="4223340" y="1138139"/>
                  <a:pt x="4222620" y="1137060"/>
                  <a:pt x="4222620" y="1134902"/>
                </a:cubicBezTo>
                <a:lnTo>
                  <a:pt x="4221541" y="1133823"/>
                </a:lnTo>
                <a:lnTo>
                  <a:pt x="4218439" y="1133823"/>
                </a:lnTo>
                <a:lnTo>
                  <a:pt x="4218439" y="1139218"/>
                </a:lnTo>
                <a:lnTo>
                  <a:pt x="4213044" y="1144613"/>
                </a:lnTo>
                <a:lnTo>
                  <a:pt x="4211965" y="1143534"/>
                </a:lnTo>
                <a:lnTo>
                  <a:pt x="4210886" y="1143534"/>
                </a:lnTo>
                <a:cubicBezTo>
                  <a:pt x="4205491" y="1149019"/>
                  <a:pt x="4199376" y="1152571"/>
                  <a:pt x="4192543" y="1154189"/>
                </a:cubicBezTo>
                <a:lnTo>
                  <a:pt x="4188227" y="1153110"/>
                </a:lnTo>
                <a:cubicBezTo>
                  <a:pt x="4172491" y="1154728"/>
                  <a:pt x="4164624" y="1157606"/>
                  <a:pt x="4164624" y="1161742"/>
                </a:cubicBezTo>
                <a:cubicBezTo>
                  <a:pt x="4164624" y="1164979"/>
                  <a:pt x="4163185" y="1167497"/>
                  <a:pt x="4160308" y="1169295"/>
                </a:cubicBezTo>
                <a:lnTo>
                  <a:pt x="4158150" y="1169295"/>
                </a:lnTo>
                <a:cubicBezTo>
                  <a:pt x="4150956" y="1165698"/>
                  <a:pt x="4147360" y="1162102"/>
                  <a:pt x="4147360" y="1158505"/>
                </a:cubicBezTo>
                <a:lnTo>
                  <a:pt x="4133333" y="1121954"/>
                </a:lnTo>
                <a:lnTo>
                  <a:pt x="4131175" y="1121954"/>
                </a:lnTo>
                <a:lnTo>
                  <a:pt x="4131175" y="1127349"/>
                </a:lnTo>
                <a:cubicBezTo>
                  <a:pt x="4129017" y="1129327"/>
                  <a:pt x="4127578" y="1134722"/>
                  <a:pt x="4126859" y="1143534"/>
                </a:cubicBezTo>
                <a:lnTo>
                  <a:pt x="4124701" y="1146771"/>
                </a:lnTo>
                <a:lnTo>
                  <a:pt x="4125780" y="1147850"/>
                </a:lnTo>
                <a:lnTo>
                  <a:pt x="4125780" y="1148929"/>
                </a:lnTo>
                <a:cubicBezTo>
                  <a:pt x="4124701" y="1153155"/>
                  <a:pt x="4123622" y="1155268"/>
                  <a:pt x="4122543" y="1155268"/>
                </a:cubicBezTo>
                <a:lnTo>
                  <a:pt x="4123622" y="1156347"/>
                </a:lnTo>
                <a:lnTo>
                  <a:pt x="4123622" y="1157426"/>
                </a:lnTo>
                <a:cubicBezTo>
                  <a:pt x="4119845" y="1162642"/>
                  <a:pt x="4113776" y="1166598"/>
                  <a:pt x="4105414" y="1169295"/>
                </a:cubicBezTo>
                <a:lnTo>
                  <a:pt x="4102177" y="1168216"/>
                </a:lnTo>
                <a:lnTo>
                  <a:pt x="4102177" y="1169295"/>
                </a:lnTo>
                <a:cubicBezTo>
                  <a:pt x="4102177" y="1172172"/>
                  <a:pt x="4098580" y="1173611"/>
                  <a:pt x="4091387" y="1173611"/>
                </a:cubicBezTo>
                <a:lnTo>
                  <a:pt x="4090308" y="1172533"/>
                </a:lnTo>
                <a:lnTo>
                  <a:pt x="4089229" y="1172533"/>
                </a:lnTo>
                <a:cubicBezTo>
                  <a:pt x="4082215" y="1176129"/>
                  <a:pt x="4075381" y="1177927"/>
                  <a:pt x="4068727" y="1177927"/>
                </a:cubicBezTo>
                <a:lnTo>
                  <a:pt x="4067648" y="1176848"/>
                </a:lnTo>
                <a:lnTo>
                  <a:pt x="4067648" y="1175769"/>
                </a:lnTo>
                <a:lnTo>
                  <a:pt x="4068727" y="1169295"/>
                </a:lnTo>
                <a:cubicBezTo>
                  <a:pt x="4062343" y="1150682"/>
                  <a:pt x="4055914" y="1141376"/>
                  <a:pt x="4049440" y="1141376"/>
                </a:cubicBezTo>
                <a:lnTo>
                  <a:pt x="4036492" y="1130586"/>
                </a:lnTo>
                <a:lnTo>
                  <a:pt x="4036492" y="1128428"/>
                </a:lnTo>
                <a:cubicBezTo>
                  <a:pt x="4036492" y="1126989"/>
                  <a:pt x="4037571" y="1126270"/>
                  <a:pt x="4039729" y="1126270"/>
                </a:cubicBezTo>
                <a:cubicBezTo>
                  <a:pt x="4042966" y="1128428"/>
                  <a:pt x="4049440" y="1129867"/>
                  <a:pt x="4059151" y="1130586"/>
                </a:cubicBezTo>
                <a:cubicBezTo>
                  <a:pt x="4072009" y="1127529"/>
                  <a:pt x="4078438" y="1122853"/>
                  <a:pt x="4078438" y="1116559"/>
                </a:cubicBezTo>
                <a:lnTo>
                  <a:pt x="4078438" y="1105769"/>
                </a:lnTo>
                <a:cubicBezTo>
                  <a:pt x="4084193" y="1100734"/>
                  <a:pt x="4087070" y="1096462"/>
                  <a:pt x="4087070" y="1092956"/>
                </a:cubicBezTo>
                <a:lnTo>
                  <a:pt x="4087070" y="1087561"/>
                </a:lnTo>
                <a:lnTo>
                  <a:pt x="4083833" y="1078929"/>
                </a:lnTo>
                <a:lnTo>
                  <a:pt x="4085991" y="1068139"/>
                </a:lnTo>
                <a:lnTo>
                  <a:pt x="4083833" y="1060586"/>
                </a:lnTo>
                <a:lnTo>
                  <a:pt x="4081675" y="1060586"/>
                </a:lnTo>
                <a:lnTo>
                  <a:pt x="4070885" y="1071376"/>
                </a:lnTo>
                <a:cubicBezTo>
                  <a:pt x="4062882" y="1076411"/>
                  <a:pt x="4056813" y="1078929"/>
                  <a:pt x="4052677" y="1078929"/>
                </a:cubicBezTo>
                <a:cubicBezTo>
                  <a:pt x="4039729" y="1076771"/>
                  <a:pt x="4033255" y="1071735"/>
                  <a:pt x="4033255" y="1063823"/>
                </a:cubicBezTo>
                <a:lnTo>
                  <a:pt x="4033255" y="1062744"/>
                </a:lnTo>
                <a:lnTo>
                  <a:pt x="4035413" y="1049796"/>
                </a:lnTo>
                <a:lnTo>
                  <a:pt x="4034334" y="1045480"/>
                </a:lnTo>
                <a:lnTo>
                  <a:pt x="4035413" y="1038062"/>
                </a:lnTo>
                <a:lnTo>
                  <a:pt x="4034334" y="1025114"/>
                </a:lnTo>
                <a:lnTo>
                  <a:pt x="4038650" y="991664"/>
                </a:lnTo>
                <a:lnTo>
                  <a:pt x="4036492" y="977772"/>
                </a:lnTo>
                <a:lnTo>
                  <a:pt x="4038650" y="975614"/>
                </a:lnTo>
                <a:lnTo>
                  <a:pt x="4040808" y="975614"/>
                </a:lnTo>
                <a:cubicBezTo>
                  <a:pt x="4044045" y="975614"/>
                  <a:pt x="4048361" y="978131"/>
                  <a:pt x="4053756" y="983167"/>
                </a:cubicBezTo>
                <a:cubicBezTo>
                  <a:pt x="4061040" y="986763"/>
                  <a:pt x="4071784" y="990316"/>
                  <a:pt x="4085991" y="993822"/>
                </a:cubicBezTo>
                <a:cubicBezTo>
                  <a:pt x="4086531" y="990135"/>
                  <a:pt x="4088689" y="986944"/>
                  <a:pt x="4092466" y="984246"/>
                </a:cubicBezTo>
                <a:lnTo>
                  <a:pt x="4092466" y="983167"/>
                </a:lnTo>
                <a:cubicBezTo>
                  <a:pt x="4088150" y="980829"/>
                  <a:pt x="4085991" y="975794"/>
                  <a:pt x="4085991" y="968061"/>
                </a:cubicBezTo>
                <a:lnTo>
                  <a:pt x="4087070" y="966982"/>
                </a:lnTo>
                <a:cubicBezTo>
                  <a:pt x="4083474" y="966982"/>
                  <a:pt x="4081675" y="964824"/>
                  <a:pt x="4081675" y="960508"/>
                </a:cubicBezTo>
                <a:cubicBezTo>
                  <a:pt x="4087430" y="958170"/>
                  <a:pt x="4090308" y="956372"/>
                  <a:pt x="4090308" y="955113"/>
                </a:cubicBezTo>
                <a:lnTo>
                  <a:pt x="4090308" y="949718"/>
                </a:lnTo>
                <a:lnTo>
                  <a:pt x="4084912" y="942165"/>
                </a:lnTo>
                <a:lnTo>
                  <a:pt x="4074122" y="943244"/>
                </a:lnTo>
                <a:lnTo>
                  <a:pt x="4073043" y="943244"/>
                </a:lnTo>
                <a:lnTo>
                  <a:pt x="4069806" y="941086"/>
                </a:lnTo>
                <a:lnTo>
                  <a:pt x="4068727" y="941086"/>
                </a:lnTo>
                <a:lnTo>
                  <a:pt x="4046203" y="943244"/>
                </a:lnTo>
                <a:cubicBezTo>
                  <a:pt x="4041887" y="941625"/>
                  <a:pt x="4039729" y="940186"/>
                  <a:pt x="4039729" y="938928"/>
                </a:cubicBezTo>
                <a:lnTo>
                  <a:pt x="4039729" y="936904"/>
                </a:lnTo>
                <a:lnTo>
                  <a:pt x="4041887" y="934747"/>
                </a:lnTo>
                <a:lnTo>
                  <a:pt x="4052677" y="934747"/>
                </a:lnTo>
                <a:lnTo>
                  <a:pt x="4063332" y="935826"/>
                </a:lnTo>
                <a:cubicBezTo>
                  <a:pt x="4080776" y="933488"/>
                  <a:pt x="4091566" y="929891"/>
                  <a:pt x="4095703" y="925036"/>
                </a:cubicBezTo>
                <a:lnTo>
                  <a:pt x="4105414" y="916404"/>
                </a:lnTo>
                <a:lnTo>
                  <a:pt x="4106493" y="916404"/>
                </a:lnTo>
                <a:cubicBezTo>
                  <a:pt x="4122588" y="921619"/>
                  <a:pt x="4133333" y="928767"/>
                  <a:pt x="4138728" y="937849"/>
                </a:cubicBezTo>
                <a:lnTo>
                  <a:pt x="4141965" y="947560"/>
                </a:lnTo>
                <a:lnTo>
                  <a:pt x="4132254" y="950797"/>
                </a:lnTo>
                <a:lnTo>
                  <a:pt x="4135491" y="965903"/>
                </a:lnTo>
                <a:cubicBezTo>
                  <a:pt x="4133333" y="968601"/>
                  <a:pt x="4132254" y="975075"/>
                  <a:pt x="4132254" y="985325"/>
                </a:cubicBezTo>
                <a:lnTo>
                  <a:pt x="4136570" y="1001375"/>
                </a:lnTo>
                <a:lnTo>
                  <a:pt x="4139807" y="1001375"/>
                </a:lnTo>
                <a:cubicBezTo>
                  <a:pt x="4164174" y="1011626"/>
                  <a:pt x="4176358" y="1018099"/>
                  <a:pt x="4176358" y="1020797"/>
                </a:cubicBezTo>
                <a:lnTo>
                  <a:pt x="4174200" y="1027271"/>
                </a:lnTo>
                <a:lnTo>
                  <a:pt x="4175279" y="1028350"/>
                </a:lnTo>
                <a:cubicBezTo>
                  <a:pt x="4177437" y="1028350"/>
                  <a:pt x="4178516" y="1026192"/>
                  <a:pt x="4178516" y="1021877"/>
                </a:cubicBezTo>
                <a:cubicBezTo>
                  <a:pt x="4187148" y="1020797"/>
                  <a:pt x="4191464" y="1019359"/>
                  <a:pt x="4191464" y="1017560"/>
                </a:cubicBezTo>
                <a:lnTo>
                  <a:pt x="4189306" y="1002454"/>
                </a:lnTo>
                <a:lnTo>
                  <a:pt x="4188227" y="1002454"/>
                </a:lnTo>
                <a:cubicBezTo>
                  <a:pt x="4188227" y="1006770"/>
                  <a:pt x="4185349" y="1008928"/>
                  <a:pt x="4179595" y="1008928"/>
                </a:cubicBezTo>
                <a:lnTo>
                  <a:pt x="4172042" y="1007849"/>
                </a:lnTo>
                <a:lnTo>
                  <a:pt x="4167726" y="1008928"/>
                </a:lnTo>
                <a:cubicBezTo>
                  <a:pt x="4166377" y="1006051"/>
                  <a:pt x="4164624" y="1004612"/>
                  <a:pt x="4162466" y="1004612"/>
                </a:cubicBezTo>
                <a:lnTo>
                  <a:pt x="4157071" y="1005691"/>
                </a:lnTo>
                <a:lnTo>
                  <a:pt x="4153834" y="1000296"/>
                </a:lnTo>
                <a:lnTo>
                  <a:pt x="4154913" y="992743"/>
                </a:lnTo>
                <a:lnTo>
                  <a:pt x="4154913" y="987483"/>
                </a:lnTo>
                <a:lnTo>
                  <a:pt x="4153834" y="971298"/>
                </a:lnTo>
                <a:lnTo>
                  <a:pt x="4157071" y="956192"/>
                </a:lnTo>
                <a:lnTo>
                  <a:pt x="4154913" y="949718"/>
                </a:lnTo>
                <a:lnTo>
                  <a:pt x="4161387" y="941086"/>
                </a:lnTo>
                <a:lnTo>
                  <a:pt x="4161387" y="937849"/>
                </a:lnTo>
                <a:cubicBezTo>
                  <a:pt x="4157790" y="933982"/>
                  <a:pt x="4155992" y="930431"/>
                  <a:pt x="4155992" y="927193"/>
                </a:cubicBezTo>
                <a:cubicBezTo>
                  <a:pt x="4159049" y="920899"/>
                  <a:pt x="4161207" y="917662"/>
                  <a:pt x="4162466" y="917483"/>
                </a:cubicBezTo>
                <a:lnTo>
                  <a:pt x="4164624" y="917483"/>
                </a:lnTo>
                <a:cubicBezTo>
                  <a:pt x="4172087" y="921260"/>
                  <a:pt x="4178156" y="925215"/>
                  <a:pt x="4182832" y="929352"/>
                </a:cubicBezTo>
                <a:cubicBezTo>
                  <a:pt x="4187148" y="929711"/>
                  <a:pt x="4189306" y="930790"/>
                  <a:pt x="4189306" y="932589"/>
                </a:cubicBezTo>
                <a:lnTo>
                  <a:pt x="4187148" y="935826"/>
                </a:lnTo>
                <a:lnTo>
                  <a:pt x="4191464" y="944323"/>
                </a:lnTo>
                <a:lnTo>
                  <a:pt x="4191464" y="946481"/>
                </a:lnTo>
                <a:lnTo>
                  <a:pt x="4189306" y="950797"/>
                </a:lnTo>
                <a:lnTo>
                  <a:pt x="4193622" y="969140"/>
                </a:lnTo>
                <a:lnTo>
                  <a:pt x="4192543" y="977772"/>
                </a:lnTo>
                <a:cubicBezTo>
                  <a:pt x="4196139" y="979390"/>
                  <a:pt x="4197938" y="981189"/>
                  <a:pt x="4197938" y="983167"/>
                </a:cubicBezTo>
                <a:cubicBezTo>
                  <a:pt x="4216551" y="980649"/>
                  <a:pt x="4225857" y="978851"/>
                  <a:pt x="4225857" y="977772"/>
                </a:cubicBezTo>
                <a:lnTo>
                  <a:pt x="4228015" y="974535"/>
                </a:lnTo>
                <a:cubicBezTo>
                  <a:pt x="4228015" y="973456"/>
                  <a:pt x="4226577" y="972377"/>
                  <a:pt x="4223699" y="971298"/>
                </a:cubicBezTo>
                <a:lnTo>
                  <a:pt x="4222620" y="970219"/>
                </a:lnTo>
                <a:lnTo>
                  <a:pt x="4222620" y="965903"/>
                </a:lnTo>
                <a:lnTo>
                  <a:pt x="4228015" y="959429"/>
                </a:lnTo>
                <a:lnTo>
                  <a:pt x="4223699" y="946481"/>
                </a:lnTo>
                <a:lnTo>
                  <a:pt x="4223699" y="945402"/>
                </a:lnTo>
                <a:cubicBezTo>
                  <a:pt x="4223699" y="943424"/>
                  <a:pt x="4225498" y="942345"/>
                  <a:pt x="4229094" y="942165"/>
                </a:cubicBezTo>
                <a:lnTo>
                  <a:pt x="4229094" y="940007"/>
                </a:lnTo>
                <a:cubicBezTo>
                  <a:pt x="4224778" y="937939"/>
                  <a:pt x="4217989" y="936545"/>
                  <a:pt x="4208728" y="935826"/>
                </a:cubicBezTo>
                <a:lnTo>
                  <a:pt x="4202254" y="938928"/>
                </a:lnTo>
                <a:lnTo>
                  <a:pt x="4195780" y="938928"/>
                </a:lnTo>
                <a:lnTo>
                  <a:pt x="4193622" y="936904"/>
                </a:lnTo>
                <a:lnTo>
                  <a:pt x="4193622" y="934747"/>
                </a:lnTo>
                <a:cubicBezTo>
                  <a:pt x="4197039" y="930431"/>
                  <a:pt x="4204232" y="928273"/>
                  <a:pt x="4215202" y="928273"/>
                </a:cubicBezTo>
                <a:lnTo>
                  <a:pt x="4216281" y="928273"/>
                </a:lnTo>
                <a:lnTo>
                  <a:pt x="4225857" y="930431"/>
                </a:lnTo>
                <a:cubicBezTo>
                  <a:pt x="4229993" y="930071"/>
                  <a:pt x="4233230" y="928992"/>
                  <a:pt x="4235568" y="927193"/>
                </a:cubicBezTo>
                <a:lnTo>
                  <a:pt x="4238805" y="928273"/>
                </a:lnTo>
                <a:lnTo>
                  <a:pt x="4237726" y="927193"/>
                </a:lnTo>
                <a:lnTo>
                  <a:pt x="4237726" y="925036"/>
                </a:lnTo>
                <a:cubicBezTo>
                  <a:pt x="4241323" y="922158"/>
                  <a:pt x="4243121" y="917842"/>
                  <a:pt x="4243121" y="912088"/>
                </a:cubicBezTo>
                <a:close/>
                <a:moveTo>
                  <a:pt x="4661491" y="910670"/>
                </a:moveTo>
                <a:lnTo>
                  <a:pt x="4661491" y="912827"/>
                </a:lnTo>
                <a:lnTo>
                  <a:pt x="4660412" y="912827"/>
                </a:lnTo>
                <a:lnTo>
                  <a:pt x="4661491" y="915930"/>
                </a:lnTo>
                <a:lnTo>
                  <a:pt x="4660412" y="919166"/>
                </a:lnTo>
                <a:lnTo>
                  <a:pt x="4662570" y="919166"/>
                </a:lnTo>
                <a:lnTo>
                  <a:pt x="4662570" y="910670"/>
                </a:lnTo>
                <a:close/>
                <a:moveTo>
                  <a:pt x="4761973" y="904195"/>
                </a:moveTo>
                <a:lnTo>
                  <a:pt x="4761973" y="907432"/>
                </a:lnTo>
                <a:lnTo>
                  <a:pt x="4763052" y="907432"/>
                </a:lnTo>
                <a:lnTo>
                  <a:pt x="4763052" y="904195"/>
                </a:lnTo>
                <a:close/>
                <a:moveTo>
                  <a:pt x="7211563" y="900281"/>
                </a:moveTo>
                <a:lnTo>
                  <a:pt x="7211563" y="902438"/>
                </a:lnTo>
                <a:lnTo>
                  <a:pt x="7212642" y="902438"/>
                </a:lnTo>
                <a:lnTo>
                  <a:pt x="7214800" y="900281"/>
                </a:lnTo>
                <a:close/>
                <a:moveTo>
                  <a:pt x="41137" y="899914"/>
                </a:moveTo>
                <a:lnTo>
                  <a:pt x="42216" y="899914"/>
                </a:lnTo>
                <a:cubicBezTo>
                  <a:pt x="42216" y="901713"/>
                  <a:pt x="43654" y="902792"/>
                  <a:pt x="46532" y="903151"/>
                </a:cubicBezTo>
                <a:lnTo>
                  <a:pt x="61638" y="902072"/>
                </a:lnTo>
                <a:lnTo>
                  <a:pt x="62717" y="902072"/>
                </a:lnTo>
                <a:lnTo>
                  <a:pt x="67033" y="904230"/>
                </a:lnTo>
                <a:lnTo>
                  <a:pt x="67033" y="940377"/>
                </a:lnTo>
                <a:lnTo>
                  <a:pt x="95087" y="944693"/>
                </a:lnTo>
                <a:lnTo>
                  <a:pt x="99403" y="943614"/>
                </a:lnTo>
                <a:lnTo>
                  <a:pt x="101561" y="943614"/>
                </a:lnTo>
                <a:lnTo>
                  <a:pt x="103719" y="945772"/>
                </a:lnTo>
                <a:lnTo>
                  <a:pt x="112351" y="940377"/>
                </a:lnTo>
                <a:lnTo>
                  <a:pt x="117746" y="940377"/>
                </a:lnTo>
                <a:cubicBezTo>
                  <a:pt x="117746" y="942535"/>
                  <a:pt x="119544" y="943614"/>
                  <a:pt x="123141" y="943614"/>
                </a:cubicBezTo>
                <a:lnTo>
                  <a:pt x="126378" y="941456"/>
                </a:lnTo>
                <a:lnTo>
                  <a:pt x="128536" y="943614"/>
                </a:lnTo>
                <a:lnTo>
                  <a:pt x="146879" y="943614"/>
                </a:lnTo>
                <a:cubicBezTo>
                  <a:pt x="150475" y="943614"/>
                  <a:pt x="152274" y="942535"/>
                  <a:pt x="152274" y="940377"/>
                </a:cubicBezTo>
                <a:lnTo>
                  <a:pt x="154432" y="940377"/>
                </a:lnTo>
                <a:cubicBezTo>
                  <a:pt x="156410" y="942535"/>
                  <a:pt x="165402" y="943614"/>
                  <a:pt x="181407" y="943614"/>
                </a:cubicBezTo>
                <a:lnTo>
                  <a:pt x="185723" y="942535"/>
                </a:lnTo>
                <a:lnTo>
                  <a:pt x="185723" y="944693"/>
                </a:lnTo>
                <a:lnTo>
                  <a:pt x="191118" y="943614"/>
                </a:lnTo>
                <a:lnTo>
                  <a:pt x="222409" y="943614"/>
                </a:lnTo>
                <a:lnTo>
                  <a:pt x="226725" y="944693"/>
                </a:lnTo>
                <a:lnTo>
                  <a:pt x="231041" y="943614"/>
                </a:lnTo>
                <a:lnTo>
                  <a:pt x="232121" y="943614"/>
                </a:lnTo>
                <a:lnTo>
                  <a:pt x="237516" y="944693"/>
                </a:lnTo>
                <a:lnTo>
                  <a:pt x="237516" y="942535"/>
                </a:lnTo>
                <a:lnTo>
                  <a:pt x="246148" y="942535"/>
                </a:lnTo>
                <a:lnTo>
                  <a:pt x="248306" y="944693"/>
                </a:lnTo>
                <a:lnTo>
                  <a:pt x="248306" y="945772"/>
                </a:lnTo>
                <a:lnTo>
                  <a:pt x="254780" y="943614"/>
                </a:lnTo>
                <a:lnTo>
                  <a:pt x="256938" y="945772"/>
                </a:lnTo>
                <a:lnTo>
                  <a:pt x="256938" y="952246"/>
                </a:lnTo>
                <a:lnTo>
                  <a:pt x="259096" y="952246"/>
                </a:lnTo>
                <a:lnTo>
                  <a:pt x="259096" y="970589"/>
                </a:lnTo>
                <a:lnTo>
                  <a:pt x="258017" y="970589"/>
                </a:lnTo>
                <a:lnTo>
                  <a:pt x="254780" y="969510"/>
                </a:lnTo>
                <a:lnTo>
                  <a:pt x="252622" y="972747"/>
                </a:lnTo>
                <a:cubicBezTo>
                  <a:pt x="255499" y="972747"/>
                  <a:pt x="256938" y="973466"/>
                  <a:pt x="256938" y="974905"/>
                </a:cubicBezTo>
                <a:lnTo>
                  <a:pt x="256938" y="980300"/>
                </a:lnTo>
                <a:lnTo>
                  <a:pt x="259096" y="980300"/>
                </a:lnTo>
                <a:lnTo>
                  <a:pt x="259096" y="988932"/>
                </a:lnTo>
                <a:lnTo>
                  <a:pt x="256938" y="988932"/>
                </a:lnTo>
                <a:lnTo>
                  <a:pt x="256938" y="995406"/>
                </a:lnTo>
                <a:lnTo>
                  <a:pt x="254780" y="997564"/>
                </a:lnTo>
                <a:lnTo>
                  <a:pt x="248306" y="997564"/>
                </a:lnTo>
                <a:lnTo>
                  <a:pt x="221330" y="998643"/>
                </a:lnTo>
                <a:lnTo>
                  <a:pt x="221330" y="1000801"/>
                </a:lnTo>
                <a:lnTo>
                  <a:pt x="213777" y="1000801"/>
                </a:lnTo>
                <a:lnTo>
                  <a:pt x="213777" y="998643"/>
                </a:lnTo>
                <a:lnTo>
                  <a:pt x="212698" y="998643"/>
                </a:lnTo>
                <a:cubicBezTo>
                  <a:pt x="204965" y="998643"/>
                  <a:pt x="199211" y="997564"/>
                  <a:pt x="195434" y="995406"/>
                </a:cubicBezTo>
                <a:cubicBezTo>
                  <a:pt x="195434" y="997564"/>
                  <a:pt x="190758" y="998643"/>
                  <a:pt x="181407" y="998643"/>
                </a:cubicBezTo>
                <a:lnTo>
                  <a:pt x="181407" y="1000801"/>
                </a:lnTo>
                <a:lnTo>
                  <a:pt x="170617" y="1000801"/>
                </a:lnTo>
                <a:lnTo>
                  <a:pt x="170617" y="998643"/>
                </a:lnTo>
                <a:lnTo>
                  <a:pt x="163064" y="998643"/>
                </a:lnTo>
                <a:lnTo>
                  <a:pt x="163064" y="1000801"/>
                </a:lnTo>
                <a:lnTo>
                  <a:pt x="150116" y="1000801"/>
                </a:lnTo>
                <a:lnTo>
                  <a:pt x="150116" y="998643"/>
                </a:lnTo>
                <a:lnTo>
                  <a:pt x="122062" y="998643"/>
                </a:lnTo>
                <a:lnTo>
                  <a:pt x="122062" y="995406"/>
                </a:lnTo>
                <a:lnTo>
                  <a:pt x="119904" y="995406"/>
                </a:lnTo>
                <a:lnTo>
                  <a:pt x="119904" y="998643"/>
                </a:lnTo>
                <a:lnTo>
                  <a:pt x="114509" y="998643"/>
                </a:lnTo>
                <a:lnTo>
                  <a:pt x="94008" y="996485"/>
                </a:lnTo>
                <a:cubicBezTo>
                  <a:pt x="87534" y="997564"/>
                  <a:pt x="84297" y="999003"/>
                  <a:pt x="84297" y="1000801"/>
                </a:cubicBezTo>
                <a:lnTo>
                  <a:pt x="82139" y="1000801"/>
                </a:lnTo>
                <a:cubicBezTo>
                  <a:pt x="82139" y="998643"/>
                  <a:pt x="79621" y="997564"/>
                  <a:pt x="74586" y="997564"/>
                </a:cubicBezTo>
                <a:lnTo>
                  <a:pt x="53006" y="998643"/>
                </a:lnTo>
                <a:lnTo>
                  <a:pt x="53006" y="1000801"/>
                </a:lnTo>
                <a:lnTo>
                  <a:pt x="49769" y="1000801"/>
                </a:lnTo>
                <a:lnTo>
                  <a:pt x="49769" y="998643"/>
                </a:lnTo>
                <a:lnTo>
                  <a:pt x="45453" y="998643"/>
                </a:lnTo>
                <a:lnTo>
                  <a:pt x="45453" y="1000801"/>
                </a:lnTo>
                <a:lnTo>
                  <a:pt x="37900" y="1000801"/>
                </a:lnTo>
                <a:cubicBezTo>
                  <a:pt x="37900" y="998643"/>
                  <a:pt x="35382" y="997564"/>
                  <a:pt x="30347" y="997564"/>
                </a:cubicBezTo>
                <a:lnTo>
                  <a:pt x="26031" y="998643"/>
                </a:lnTo>
                <a:lnTo>
                  <a:pt x="15241" y="996485"/>
                </a:lnTo>
                <a:lnTo>
                  <a:pt x="14162" y="997564"/>
                </a:lnTo>
                <a:lnTo>
                  <a:pt x="13083" y="996485"/>
                </a:lnTo>
                <a:lnTo>
                  <a:pt x="14162" y="985695"/>
                </a:lnTo>
                <a:cubicBezTo>
                  <a:pt x="14162" y="969690"/>
                  <a:pt x="13083" y="958181"/>
                  <a:pt x="10925" y="951167"/>
                </a:cubicBezTo>
                <a:lnTo>
                  <a:pt x="13083" y="912863"/>
                </a:lnTo>
                <a:lnTo>
                  <a:pt x="12004" y="904230"/>
                </a:lnTo>
                <a:lnTo>
                  <a:pt x="15241" y="902072"/>
                </a:lnTo>
                <a:lnTo>
                  <a:pt x="18478" y="902072"/>
                </a:lnTo>
                <a:lnTo>
                  <a:pt x="32505" y="903151"/>
                </a:lnTo>
                <a:cubicBezTo>
                  <a:pt x="38259" y="902612"/>
                  <a:pt x="41137" y="901892"/>
                  <a:pt x="41137" y="900993"/>
                </a:cubicBezTo>
                <a:close/>
                <a:moveTo>
                  <a:pt x="4766289" y="890303"/>
                </a:moveTo>
                <a:lnTo>
                  <a:pt x="4764131" y="897856"/>
                </a:lnTo>
                <a:lnTo>
                  <a:pt x="4764131" y="899879"/>
                </a:lnTo>
                <a:lnTo>
                  <a:pt x="4765210" y="899879"/>
                </a:lnTo>
                <a:lnTo>
                  <a:pt x="4767368" y="891382"/>
                </a:lnTo>
                <a:lnTo>
                  <a:pt x="4767368" y="890303"/>
                </a:lnTo>
                <a:close/>
                <a:moveTo>
                  <a:pt x="4763052" y="888145"/>
                </a:moveTo>
                <a:cubicBezTo>
                  <a:pt x="4757298" y="892821"/>
                  <a:pt x="4754420" y="896732"/>
                  <a:pt x="4754420" y="899879"/>
                </a:cubicBezTo>
                <a:lnTo>
                  <a:pt x="4757657" y="902037"/>
                </a:lnTo>
                <a:lnTo>
                  <a:pt x="4763052" y="894619"/>
                </a:lnTo>
                <a:close/>
                <a:moveTo>
                  <a:pt x="1039862" y="876986"/>
                </a:moveTo>
                <a:lnTo>
                  <a:pt x="1042022" y="876986"/>
                </a:lnTo>
                <a:lnTo>
                  <a:pt x="1045258" y="880223"/>
                </a:lnTo>
                <a:lnTo>
                  <a:pt x="1044180" y="881302"/>
                </a:lnTo>
                <a:lnTo>
                  <a:pt x="1042022" y="881302"/>
                </a:lnTo>
                <a:lnTo>
                  <a:pt x="1038648" y="878065"/>
                </a:lnTo>
                <a:close/>
                <a:moveTo>
                  <a:pt x="4758736" y="873174"/>
                </a:moveTo>
                <a:lnTo>
                  <a:pt x="4759815" y="873174"/>
                </a:lnTo>
                <a:lnTo>
                  <a:pt x="4765210" y="875332"/>
                </a:lnTo>
                <a:lnTo>
                  <a:pt x="4765210" y="876411"/>
                </a:lnTo>
                <a:lnTo>
                  <a:pt x="4763052" y="878569"/>
                </a:lnTo>
                <a:lnTo>
                  <a:pt x="4761973" y="878569"/>
                </a:lnTo>
                <a:lnTo>
                  <a:pt x="4757657" y="874253"/>
                </a:lnTo>
                <a:close/>
                <a:moveTo>
                  <a:pt x="4770605" y="871015"/>
                </a:moveTo>
                <a:lnTo>
                  <a:pt x="4770605" y="873174"/>
                </a:lnTo>
                <a:lnTo>
                  <a:pt x="4771684" y="873174"/>
                </a:lnTo>
                <a:lnTo>
                  <a:pt x="4771684" y="871015"/>
                </a:lnTo>
                <a:close/>
                <a:moveTo>
                  <a:pt x="4754420" y="871015"/>
                </a:moveTo>
                <a:lnTo>
                  <a:pt x="4752262" y="874253"/>
                </a:lnTo>
                <a:lnTo>
                  <a:pt x="4754420" y="877490"/>
                </a:lnTo>
                <a:lnTo>
                  <a:pt x="4751183" y="882885"/>
                </a:lnTo>
                <a:lnTo>
                  <a:pt x="4752262" y="882885"/>
                </a:lnTo>
                <a:lnTo>
                  <a:pt x="4761973" y="880727"/>
                </a:lnTo>
                <a:lnTo>
                  <a:pt x="4763052" y="883829"/>
                </a:lnTo>
                <a:lnTo>
                  <a:pt x="4764131" y="883829"/>
                </a:lnTo>
                <a:cubicBezTo>
                  <a:pt x="4764131" y="878884"/>
                  <a:pt x="4765570" y="876411"/>
                  <a:pt x="4768447" y="876411"/>
                </a:cubicBezTo>
                <a:lnTo>
                  <a:pt x="4768447" y="874253"/>
                </a:lnTo>
                <a:lnTo>
                  <a:pt x="4767368" y="875332"/>
                </a:lnTo>
                <a:lnTo>
                  <a:pt x="4766289" y="875332"/>
                </a:lnTo>
                <a:lnTo>
                  <a:pt x="4758736" y="871015"/>
                </a:lnTo>
                <a:lnTo>
                  <a:pt x="4757657" y="872095"/>
                </a:lnTo>
                <a:lnTo>
                  <a:pt x="4756578" y="872095"/>
                </a:lnTo>
                <a:lnTo>
                  <a:pt x="4755499" y="871015"/>
                </a:lnTo>
                <a:close/>
                <a:moveTo>
                  <a:pt x="1186338" y="867140"/>
                </a:moveTo>
                <a:lnTo>
                  <a:pt x="1185259" y="868219"/>
                </a:lnTo>
                <a:lnTo>
                  <a:pt x="1185259" y="869298"/>
                </a:lnTo>
                <a:lnTo>
                  <a:pt x="1203871" y="873614"/>
                </a:lnTo>
                <a:lnTo>
                  <a:pt x="1208322" y="873614"/>
                </a:lnTo>
                <a:lnTo>
                  <a:pt x="1208322" y="872535"/>
                </a:lnTo>
                <a:cubicBezTo>
                  <a:pt x="1195555" y="870377"/>
                  <a:pt x="1188226" y="868579"/>
                  <a:pt x="1186338" y="867140"/>
                </a:cubicBezTo>
                <a:close/>
                <a:moveTo>
                  <a:pt x="4765210" y="866834"/>
                </a:moveTo>
                <a:lnTo>
                  <a:pt x="4765210" y="871015"/>
                </a:lnTo>
                <a:lnTo>
                  <a:pt x="4766289" y="871015"/>
                </a:lnTo>
                <a:lnTo>
                  <a:pt x="4766289" y="866834"/>
                </a:lnTo>
                <a:close/>
                <a:moveTo>
                  <a:pt x="1183102" y="860531"/>
                </a:moveTo>
                <a:lnTo>
                  <a:pt x="1183102" y="862689"/>
                </a:lnTo>
                <a:lnTo>
                  <a:pt x="1184181" y="862689"/>
                </a:lnTo>
                <a:lnTo>
                  <a:pt x="1184181" y="860531"/>
                </a:lnTo>
                <a:close/>
                <a:moveTo>
                  <a:pt x="4665807" y="859281"/>
                </a:moveTo>
                <a:lnTo>
                  <a:pt x="4665807" y="860360"/>
                </a:lnTo>
                <a:lnTo>
                  <a:pt x="4671202" y="860360"/>
                </a:lnTo>
                <a:lnTo>
                  <a:pt x="4671202" y="859281"/>
                </a:lnTo>
                <a:close/>
                <a:moveTo>
                  <a:pt x="4659333" y="859281"/>
                </a:moveTo>
                <a:lnTo>
                  <a:pt x="4659333" y="860360"/>
                </a:lnTo>
                <a:lnTo>
                  <a:pt x="4661491" y="860360"/>
                </a:lnTo>
                <a:lnTo>
                  <a:pt x="4661491" y="859281"/>
                </a:lnTo>
                <a:close/>
                <a:moveTo>
                  <a:pt x="4653938" y="858202"/>
                </a:moveTo>
                <a:lnTo>
                  <a:pt x="4653938" y="859281"/>
                </a:lnTo>
                <a:lnTo>
                  <a:pt x="4657175" y="859281"/>
                </a:lnTo>
                <a:lnTo>
                  <a:pt x="4657175" y="858202"/>
                </a:lnTo>
                <a:close/>
                <a:moveTo>
                  <a:pt x="8254444" y="857702"/>
                </a:moveTo>
                <a:lnTo>
                  <a:pt x="8254444" y="862962"/>
                </a:lnTo>
                <a:lnTo>
                  <a:pt x="8255522" y="862962"/>
                </a:lnTo>
                <a:lnTo>
                  <a:pt x="8255522" y="857702"/>
                </a:lnTo>
                <a:close/>
                <a:moveTo>
                  <a:pt x="4585826" y="856044"/>
                </a:moveTo>
                <a:lnTo>
                  <a:pt x="4583668" y="859281"/>
                </a:lnTo>
                <a:lnTo>
                  <a:pt x="4589063" y="859281"/>
                </a:lnTo>
                <a:close/>
                <a:moveTo>
                  <a:pt x="218363" y="855643"/>
                </a:moveTo>
                <a:lnTo>
                  <a:pt x="218363" y="858880"/>
                </a:lnTo>
                <a:lnTo>
                  <a:pt x="219442" y="858880"/>
                </a:lnTo>
                <a:lnTo>
                  <a:pt x="219442" y="855643"/>
                </a:lnTo>
                <a:close/>
                <a:moveTo>
                  <a:pt x="1185259" y="851764"/>
                </a:moveTo>
                <a:lnTo>
                  <a:pt x="1184181" y="857294"/>
                </a:lnTo>
                <a:lnTo>
                  <a:pt x="1184181" y="858373"/>
                </a:lnTo>
                <a:lnTo>
                  <a:pt x="1189709" y="858373"/>
                </a:lnTo>
                <a:lnTo>
                  <a:pt x="1188632" y="851764"/>
                </a:lnTo>
                <a:close/>
                <a:moveTo>
                  <a:pt x="7710909" y="851363"/>
                </a:moveTo>
                <a:lnTo>
                  <a:pt x="7715225" y="855814"/>
                </a:lnTo>
                <a:cubicBezTo>
                  <a:pt x="7714146" y="852846"/>
                  <a:pt x="7713067" y="851363"/>
                  <a:pt x="7711988" y="851363"/>
                </a:cubicBezTo>
                <a:close/>
                <a:moveTo>
                  <a:pt x="1176492" y="847448"/>
                </a:moveTo>
                <a:lnTo>
                  <a:pt x="1176492" y="848527"/>
                </a:lnTo>
                <a:lnTo>
                  <a:pt x="1178785" y="848527"/>
                </a:lnTo>
                <a:lnTo>
                  <a:pt x="1178785" y="847448"/>
                </a:lnTo>
                <a:close/>
                <a:moveTo>
                  <a:pt x="222814" y="846876"/>
                </a:moveTo>
                <a:lnTo>
                  <a:pt x="222814" y="850248"/>
                </a:lnTo>
                <a:lnTo>
                  <a:pt x="223893" y="850248"/>
                </a:lnTo>
                <a:lnTo>
                  <a:pt x="223893" y="846876"/>
                </a:lnTo>
                <a:close/>
                <a:moveTo>
                  <a:pt x="7191197" y="845790"/>
                </a:moveTo>
                <a:lnTo>
                  <a:pt x="7189039" y="847814"/>
                </a:lnTo>
                <a:lnTo>
                  <a:pt x="7189039" y="848893"/>
                </a:lnTo>
                <a:lnTo>
                  <a:pt x="7190118" y="848893"/>
                </a:lnTo>
                <a:lnTo>
                  <a:pt x="7192276" y="846870"/>
                </a:lnTo>
                <a:lnTo>
                  <a:pt x="7192276" y="845790"/>
                </a:lnTo>
                <a:close/>
                <a:moveTo>
                  <a:pt x="4569641" y="843231"/>
                </a:moveTo>
                <a:lnTo>
                  <a:pt x="4569641" y="844310"/>
                </a:lnTo>
                <a:lnTo>
                  <a:pt x="4575036" y="845389"/>
                </a:lnTo>
                <a:cubicBezTo>
                  <a:pt x="4575036" y="843950"/>
                  <a:pt x="4573957" y="843231"/>
                  <a:pt x="4571799" y="843231"/>
                </a:cubicBezTo>
                <a:close/>
                <a:moveTo>
                  <a:pt x="643343" y="843132"/>
                </a:moveTo>
                <a:lnTo>
                  <a:pt x="643343" y="845155"/>
                </a:lnTo>
                <a:lnTo>
                  <a:pt x="644422" y="845155"/>
                </a:lnTo>
                <a:lnTo>
                  <a:pt x="644422" y="843132"/>
                </a:lnTo>
                <a:close/>
                <a:moveTo>
                  <a:pt x="236032" y="842560"/>
                </a:moveTo>
                <a:lnTo>
                  <a:pt x="236032" y="845797"/>
                </a:lnTo>
                <a:lnTo>
                  <a:pt x="238325" y="845797"/>
                </a:lnTo>
                <a:lnTo>
                  <a:pt x="238325" y="842560"/>
                </a:lnTo>
                <a:close/>
                <a:moveTo>
                  <a:pt x="73912" y="842560"/>
                </a:moveTo>
                <a:lnTo>
                  <a:pt x="73912" y="845797"/>
                </a:lnTo>
                <a:lnTo>
                  <a:pt x="74991" y="845797"/>
                </a:lnTo>
                <a:lnTo>
                  <a:pt x="74991" y="842560"/>
                </a:lnTo>
                <a:close/>
                <a:moveTo>
                  <a:pt x="7628500" y="837335"/>
                </a:moveTo>
                <a:cubicBezTo>
                  <a:pt x="7625533" y="837335"/>
                  <a:pt x="7623330" y="838774"/>
                  <a:pt x="7621891" y="841651"/>
                </a:cubicBezTo>
                <a:lnTo>
                  <a:pt x="7621891" y="845967"/>
                </a:lnTo>
                <a:lnTo>
                  <a:pt x="7622970" y="845967"/>
                </a:lnTo>
                <a:cubicBezTo>
                  <a:pt x="7627376" y="843090"/>
                  <a:pt x="7629579" y="840213"/>
                  <a:pt x="7629579" y="837335"/>
                </a:cubicBezTo>
                <a:close/>
                <a:moveTo>
                  <a:pt x="8231784" y="837201"/>
                </a:moveTo>
                <a:lnTo>
                  <a:pt x="8229626" y="839359"/>
                </a:lnTo>
                <a:lnTo>
                  <a:pt x="8229626" y="843675"/>
                </a:lnTo>
                <a:lnTo>
                  <a:pt x="8235021" y="846912"/>
                </a:lnTo>
                <a:lnTo>
                  <a:pt x="8237179" y="846912"/>
                </a:lnTo>
                <a:lnTo>
                  <a:pt x="8237179" y="842596"/>
                </a:lnTo>
                <a:close/>
                <a:moveTo>
                  <a:pt x="232795" y="837165"/>
                </a:moveTo>
                <a:lnTo>
                  <a:pt x="232795" y="839323"/>
                </a:lnTo>
                <a:lnTo>
                  <a:pt x="233874" y="839323"/>
                </a:lnTo>
                <a:lnTo>
                  <a:pt x="233874" y="837165"/>
                </a:lnTo>
                <a:close/>
                <a:moveTo>
                  <a:pt x="753671" y="835714"/>
                </a:moveTo>
                <a:lnTo>
                  <a:pt x="753671" y="836793"/>
                </a:lnTo>
                <a:lnTo>
                  <a:pt x="755829" y="838816"/>
                </a:lnTo>
                <a:lnTo>
                  <a:pt x="755829" y="837737"/>
                </a:lnTo>
                <a:close/>
                <a:moveTo>
                  <a:pt x="78362" y="832714"/>
                </a:moveTo>
                <a:cubicBezTo>
                  <a:pt x="76924" y="832714"/>
                  <a:pt x="76204" y="833838"/>
                  <a:pt x="76204" y="836086"/>
                </a:cubicBezTo>
                <a:lnTo>
                  <a:pt x="76204" y="838244"/>
                </a:lnTo>
                <a:lnTo>
                  <a:pt x="77283" y="838244"/>
                </a:lnTo>
                <a:close/>
                <a:moveTo>
                  <a:pt x="4656096" y="832576"/>
                </a:moveTo>
                <a:lnTo>
                  <a:pt x="4655017" y="837836"/>
                </a:lnTo>
                <a:lnTo>
                  <a:pt x="4658254" y="851863"/>
                </a:lnTo>
                <a:lnTo>
                  <a:pt x="4659333" y="851863"/>
                </a:lnTo>
                <a:lnTo>
                  <a:pt x="4659333" y="850784"/>
                </a:lnTo>
                <a:lnTo>
                  <a:pt x="4656096" y="838915"/>
                </a:lnTo>
                <a:lnTo>
                  <a:pt x="4657175" y="833655"/>
                </a:lnTo>
                <a:lnTo>
                  <a:pt x="4657175" y="832576"/>
                </a:lnTo>
                <a:close/>
                <a:moveTo>
                  <a:pt x="7574685" y="831806"/>
                </a:moveTo>
                <a:lnTo>
                  <a:pt x="7574685" y="833019"/>
                </a:lnTo>
                <a:lnTo>
                  <a:pt x="7576843" y="833019"/>
                </a:lnTo>
                <a:lnTo>
                  <a:pt x="7576843" y="831806"/>
                </a:lnTo>
                <a:close/>
                <a:moveTo>
                  <a:pt x="3230639" y="831398"/>
                </a:moveTo>
                <a:lnTo>
                  <a:pt x="3228481" y="833557"/>
                </a:lnTo>
                <a:lnTo>
                  <a:pt x="3229560" y="838817"/>
                </a:lnTo>
                <a:lnTo>
                  <a:pt x="3234820" y="837873"/>
                </a:lnTo>
                <a:lnTo>
                  <a:pt x="3238057" y="837873"/>
                </a:lnTo>
                <a:lnTo>
                  <a:pt x="3241159" y="840975"/>
                </a:lnTo>
                <a:lnTo>
                  <a:pt x="3241159" y="846235"/>
                </a:lnTo>
                <a:lnTo>
                  <a:pt x="3239136" y="849472"/>
                </a:lnTo>
                <a:lnTo>
                  <a:pt x="3239136" y="850551"/>
                </a:lnTo>
                <a:lnTo>
                  <a:pt x="3241159" y="852709"/>
                </a:lnTo>
                <a:lnTo>
                  <a:pt x="3246554" y="846235"/>
                </a:lnTo>
                <a:lnTo>
                  <a:pt x="3246554" y="839896"/>
                </a:lnTo>
                <a:lnTo>
                  <a:pt x="3233741" y="831398"/>
                </a:lnTo>
                <a:close/>
                <a:moveTo>
                  <a:pt x="7609753" y="830726"/>
                </a:moveTo>
                <a:lnTo>
                  <a:pt x="7609753" y="834098"/>
                </a:lnTo>
                <a:lnTo>
                  <a:pt x="7610966" y="834098"/>
                </a:lnTo>
                <a:lnTo>
                  <a:pt x="7610966" y="830726"/>
                </a:lnTo>
                <a:close/>
                <a:moveTo>
                  <a:pt x="4700335" y="830418"/>
                </a:moveTo>
                <a:cubicBezTo>
                  <a:pt x="4694581" y="834014"/>
                  <a:pt x="4688466" y="835813"/>
                  <a:pt x="4681992" y="835813"/>
                </a:cubicBezTo>
                <a:lnTo>
                  <a:pt x="4680913" y="835813"/>
                </a:lnTo>
                <a:lnTo>
                  <a:pt x="4681992" y="841073"/>
                </a:lnTo>
                <a:lnTo>
                  <a:pt x="4681992" y="844310"/>
                </a:lnTo>
                <a:lnTo>
                  <a:pt x="4674439" y="854965"/>
                </a:lnTo>
                <a:lnTo>
                  <a:pt x="4674439" y="859281"/>
                </a:lnTo>
                <a:cubicBezTo>
                  <a:pt x="4680913" y="859281"/>
                  <a:pt x="4684150" y="862833"/>
                  <a:pt x="4684150" y="869936"/>
                </a:cubicBezTo>
                <a:cubicBezTo>
                  <a:pt x="4684150" y="871556"/>
                  <a:pt x="4681992" y="874792"/>
                  <a:pt x="4677676" y="879648"/>
                </a:cubicBezTo>
                <a:lnTo>
                  <a:pt x="4680913" y="887066"/>
                </a:lnTo>
                <a:lnTo>
                  <a:pt x="4675518" y="902037"/>
                </a:lnTo>
                <a:lnTo>
                  <a:pt x="4683071" y="908511"/>
                </a:lnTo>
                <a:cubicBezTo>
                  <a:pt x="4686848" y="908511"/>
                  <a:pt x="4690444" y="907072"/>
                  <a:pt x="4693861" y="904195"/>
                </a:cubicBezTo>
                <a:lnTo>
                  <a:pt x="4700335" y="904195"/>
                </a:lnTo>
                <a:cubicBezTo>
                  <a:pt x="4708248" y="907971"/>
                  <a:pt x="4712204" y="910489"/>
                  <a:pt x="4712204" y="911748"/>
                </a:cubicBezTo>
                <a:lnTo>
                  <a:pt x="4713283" y="910670"/>
                </a:lnTo>
                <a:lnTo>
                  <a:pt x="4720971" y="910670"/>
                </a:lnTo>
                <a:lnTo>
                  <a:pt x="4724208" y="912827"/>
                </a:lnTo>
                <a:lnTo>
                  <a:pt x="4729603" y="906354"/>
                </a:lnTo>
                <a:lnTo>
                  <a:pt x="4727445" y="902037"/>
                </a:lnTo>
                <a:lnTo>
                  <a:pt x="4728524" y="897856"/>
                </a:lnTo>
                <a:cubicBezTo>
                  <a:pt x="4726366" y="897856"/>
                  <a:pt x="4725287" y="897137"/>
                  <a:pt x="4725287" y="895698"/>
                </a:cubicBezTo>
                <a:lnTo>
                  <a:pt x="4725287" y="892461"/>
                </a:lnTo>
                <a:cubicBezTo>
                  <a:pt x="4727445" y="889763"/>
                  <a:pt x="4728524" y="887245"/>
                  <a:pt x="4728524" y="884908"/>
                </a:cubicBezTo>
                <a:lnTo>
                  <a:pt x="4726366" y="882885"/>
                </a:lnTo>
                <a:lnTo>
                  <a:pt x="4726366" y="880727"/>
                </a:lnTo>
                <a:lnTo>
                  <a:pt x="4728524" y="877490"/>
                </a:lnTo>
                <a:lnTo>
                  <a:pt x="4726366" y="871015"/>
                </a:lnTo>
                <a:cubicBezTo>
                  <a:pt x="4726366" y="869577"/>
                  <a:pt x="4727445" y="868857"/>
                  <a:pt x="4729603" y="868857"/>
                </a:cubicBezTo>
                <a:lnTo>
                  <a:pt x="4729603" y="867913"/>
                </a:lnTo>
                <a:cubicBezTo>
                  <a:pt x="4727985" y="866295"/>
                  <a:pt x="4726906" y="862339"/>
                  <a:pt x="4726366" y="856044"/>
                </a:cubicBezTo>
                <a:lnTo>
                  <a:pt x="4728524" y="846468"/>
                </a:lnTo>
                <a:cubicBezTo>
                  <a:pt x="4727086" y="846468"/>
                  <a:pt x="4726366" y="845389"/>
                  <a:pt x="4726366" y="843231"/>
                </a:cubicBezTo>
                <a:lnTo>
                  <a:pt x="4727445" y="839994"/>
                </a:lnTo>
                <a:lnTo>
                  <a:pt x="4725287" y="837836"/>
                </a:lnTo>
                <a:lnTo>
                  <a:pt x="4725287" y="836892"/>
                </a:lnTo>
                <a:cubicBezTo>
                  <a:pt x="4725287" y="835094"/>
                  <a:pt x="4726726" y="834014"/>
                  <a:pt x="4729603" y="833655"/>
                </a:cubicBezTo>
                <a:lnTo>
                  <a:pt x="4729603" y="832576"/>
                </a:lnTo>
                <a:lnTo>
                  <a:pt x="4728524" y="832576"/>
                </a:lnTo>
                <a:lnTo>
                  <a:pt x="4714362" y="834734"/>
                </a:lnTo>
                <a:close/>
                <a:moveTo>
                  <a:pt x="5741057" y="830320"/>
                </a:moveTo>
                <a:lnTo>
                  <a:pt x="5741057" y="831400"/>
                </a:lnTo>
                <a:lnTo>
                  <a:pt x="5743216" y="831400"/>
                </a:lnTo>
                <a:lnTo>
                  <a:pt x="5743216" y="830320"/>
                </a:lnTo>
                <a:close/>
                <a:moveTo>
                  <a:pt x="5688186" y="830320"/>
                </a:moveTo>
                <a:lnTo>
                  <a:pt x="5688186" y="833558"/>
                </a:lnTo>
                <a:lnTo>
                  <a:pt x="5690344" y="831400"/>
                </a:lnTo>
                <a:lnTo>
                  <a:pt x="5690344" y="830320"/>
                </a:lnTo>
                <a:close/>
                <a:moveTo>
                  <a:pt x="5651500" y="830320"/>
                </a:moveTo>
                <a:lnTo>
                  <a:pt x="5651500" y="831400"/>
                </a:lnTo>
                <a:lnTo>
                  <a:pt x="5654737" y="834636"/>
                </a:lnTo>
                <a:lnTo>
                  <a:pt x="5654737" y="830320"/>
                </a:lnTo>
                <a:close/>
                <a:moveTo>
                  <a:pt x="5641789" y="830320"/>
                </a:moveTo>
                <a:lnTo>
                  <a:pt x="5641789" y="831400"/>
                </a:lnTo>
                <a:lnTo>
                  <a:pt x="5643947" y="831400"/>
                </a:lnTo>
                <a:lnTo>
                  <a:pt x="5643947" y="830320"/>
                </a:lnTo>
                <a:close/>
                <a:moveTo>
                  <a:pt x="5633157" y="830320"/>
                </a:moveTo>
                <a:lnTo>
                  <a:pt x="5633157" y="832479"/>
                </a:lnTo>
                <a:lnTo>
                  <a:pt x="5636394" y="832479"/>
                </a:lnTo>
                <a:lnTo>
                  <a:pt x="5636394" y="830320"/>
                </a:lnTo>
                <a:close/>
                <a:moveTo>
                  <a:pt x="1094487" y="829915"/>
                </a:moveTo>
                <a:lnTo>
                  <a:pt x="1094487" y="832072"/>
                </a:lnTo>
                <a:lnTo>
                  <a:pt x="1095567" y="832072"/>
                </a:lnTo>
                <a:lnTo>
                  <a:pt x="1095567" y="829915"/>
                </a:lnTo>
                <a:close/>
                <a:moveTo>
                  <a:pt x="4653938" y="829339"/>
                </a:moveTo>
                <a:lnTo>
                  <a:pt x="4656096" y="831497"/>
                </a:lnTo>
                <a:lnTo>
                  <a:pt x="4656096" y="829339"/>
                </a:lnTo>
                <a:close/>
                <a:moveTo>
                  <a:pt x="3059887" y="825059"/>
                </a:moveTo>
                <a:lnTo>
                  <a:pt x="3059887" y="830454"/>
                </a:lnTo>
                <a:lnTo>
                  <a:pt x="3060966" y="830454"/>
                </a:lnTo>
                <a:lnTo>
                  <a:pt x="3060966" y="825059"/>
                </a:lnTo>
                <a:close/>
                <a:moveTo>
                  <a:pt x="220656" y="824082"/>
                </a:moveTo>
                <a:lnTo>
                  <a:pt x="220656" y="827319"/>
                </a:lnTo>
                <a:cubicBezTo>
                  <a:pt x="224972" y="831275"/>
                  <a:pt x="227130" y="834917"/>
                  <a:pt x="227130" y="838244"/>
                </a:cubicBezTo>
                <a:lnTo>
                  <a:pt x="232795" y="836086"/>
                </a:lnTo>
                <a:lnTo>
                  <a:pt x="232795" y="834872"/>
                </a:lnTo>
                <a:cubicBezTo>
                  <a:pt x="230547" y="832534"/>
                  <a:pt x="229423" y="830376"/>
                  <a:pt x="229423" y="828398"/>
                </a:cubicBezTo>
                <a:lnTo>
                  <a:pt x="226051" y="830556"/>
                </a:lnTo>
                <a:close/>
                <a:moveTo>
                  <a:pt x="83757" y="824082"/>
                </a:moveTo>
                <a:cubicBezTo>
                  <a:pt x="80880" y="824801"/>
                  <a:pt x="79441" y="827319"/>
                  <a:pt x="79441" y="831635"/>
                </a:cubicBezTo>
                <a:lnTo>
                  <a:pt x="80520" y="831635"/>
                </a:lnTo>
                <a:lnTo>
                  <a:pt x="87129" y="832714"/>
                </a:lnTo>
                <a:lnTo>
                  <a:pt x="89287" y="826240"/>
                </a:lnTo>
                <a:lnTo>
                  <a:pt x="89287" y="825161"/>
                </a:lnTo>
                <a:close/>
                <a:moveTo>
                  <a:pt x="4653938" y="823944"/>
                </a:moveTo>
                <a:lnTo>
                  <a:pt x="4653938" y="827181"/>
                </a:lnTo>
                <a:lnTo>
                  <a:pt x="4655017" y="827181"/>
                </a:lnTo>
                <a:lnTo>
                  <a:pt x="4655017" y="823944"/>
                </a:lnTo>
                <a:close/>
                <a:moveTo>
                  <a:pt x="5754006" y="823847"/>
                </a:moveTo>
                <a:lnTo>
                  <a:pt x="5754006" y="824926"/>
                </a:lnTo>
                <a:lnTo>
                  <a:pt x="5756164" y="824926"/>
                </a:lnTo>
                <a:lnTo>
                  <a:pt x="5756164" y="823847"/>
                </a:lnTo>
                <a:close/>
                <a:moveTo>
                  <a:pt x="5791771" y="822768"/>
                </a:moveTo>
                <a:lnTo>
                  <a:pt x="5793929" y="822768"/>
                </a:lnTo>
                <a:lnTo>
                  <a:pt x="5793929" y="824926"/>
                </a:lnTo>
                <a:close/>
                <a:moveTo>
                  <a:pt x="7176226" y="822187"/>
                </a:moveTo>
                <a:lnTo>
                  <a:pt x="7176226" y="824346"/>
                </a:lnTo>
                <a:lnTo>
                  <a:pt x="7177305" y="824346"/>
                </a:lnTo>
                <a:lnTo>
                  <a:pt x="7177305" y="822187"/>
                </a:lnTo>
                <a:close/>
                <a:moveTo>
                  <a:pt x="652784" y="820877"/>
                </a:moveTo>
                <a:lnTo>
                  <a:pt x="650761" y="831398"/>
                </a:lnTo>
                <a:lnTo>
                  <a:pt x="648603" y="831398"/>
                </a:lnTo>
                <a:cubicBezTo>
                  <a:pt x="647164" y="831398"/>
                  <a:pt x="646445" y="830364"/>
                  <a:pt x="646445" y="828296"/>
                </a:cubicBezTo>
                <a:lnTo>
                  <a:pt x="644422" y="828296"/>
                </a:lnTo>
                <a:lnTo>
                  <a:pt x="642264" y="832477"/>
                </a:lnTo>
                <a:lnTo>
                  <a:pt x="642264" y="835714"/>
                </a:lnTo>
                <a:lnTo>
                  <a:pt x="643343" y="835714"/>
                </a:lnTo>
                <a:lnTo>
                  <a:pt x="648603" y="834635"/>
                </a:lnTo>
                <a:lnTo>
                  <a:pt x="649682" y="835714"/>
                </a:lnTo>
                <a:lnTo>
                  <a:pt x="654942" y="823980"/>
                </a:lnTo>
                <a:lnTo>
                  <a:pt x="654942" y="820877"/>
                </a:lnTo>
                <a:close/>
                <a:moveTo>
                  <a:pt x="4765210" y="820842"/>
                </a:moveTo>
                <a:lnTo>
                  <a:pt x="4765210" y="823944"/>
                </a:lnTo>
                <a:lnTo>
                  <a:pt x="4766289" y="823944"/>
                </a:lnTo>
                <a:lnTo>
                  <a:pt x="4766289" y="820842"/>
                </a:lnTo>
                <a:close/>
                <a:moveTo>
                  <a:pt x="233874" y="819631"/>
                </a:moveTo>
                <a:lnTo>
                  <a:pt x="232795" y="823003"/>
                </a:lnTo>
                <a:lnTo>
                  <a:pt x="233874" y="823003"/>
                </a:lnTo>
                <a:lnTo>
                  <a:pt x="234953" y="821789"/>
                </a:lnTo>
                <a:lnTo>
                  <a:pt x="234953" y="819631"/>
                </a:lnTo>
                <a:close/>
                <a:moveTo>
                  <a:pt x="1191869" y="818990"/>
                </a:moveTo>
                <a:cubicBezTo>
                  <a:pt x="1191869" y="823845"/>
                  <a:pt x="1189306" y="828566"/>
                  <a:pt x="1184181" y="833152"/>
                </a:cubicBezTo>
                <a:lnTo>
                  <a:pt x="1184181" y="834231"/>
                </a:lnTo>
                <a:lnTo>
                  <a:pt x="1192948" y="830994"/>
                </a:lnTo>
                <a:lnTo>
                  <a:pt x="1192948" y="818990"/>
                </a:lnTo>
                <a:close/>
                <a:moveTo>
                  <a:pt x="658179" y="818720"/>
                </a:moveTo>
                <a:lnTo>
                  <a:pt x="658179" y="819799"/>
                </a:lnTo>
                <a:lnTo>
                  <a:pt x="661281" y="819799"/>
                </a:lnTo>
                <a:lnTo>
                  <a:pt x="661281" y="818720"/>
                </a:lnTo>
                <a:close/>
                <a:moveTo>
                  <a:pt x="646445" y="818720"/>
                </a:moveTo>
                <a:lnTo>
                  <a:pt x="646445" y="819799"/>
                </a:lnTo>
                <a:lnTo>
                  <a:pt x="648603" y="819799"/>
                </a:lnTo>
                <a:lnTo>
                  <a:pt x="648603" y="818720"/>
                </a:lnTo>
                <a:close/>
                <a:moveTo>
                  <a:pt x="571184" y="818720"/>
                </a:moveTo>
                <a:lnTo>
                  <a:pt x="569026" y="820877"/>
                </a:lnTo>
                <a:lnTo>
                  <a:pt x="569026" y="821822"/>
                </a:lnTo>
                <a:lnTo>
                  <a:pt x="570106" y="821822"/>
                </a:lnTo>
                <a:lnTo>
                  <a:pt x="573207" y="820877"/>
                </a:lnTo>
                <a:lnTo>
                  <a:pt x="573207" y="818720"/>
                </a:lnTo>
                <a:close/>
                <a:moveTo>
                  <a:pt x="5696818" y="818452"/>
                </a:moveTo>
                <a:lnTo>
                  <a:pt x="5696818" y="820609"/>
                </a:lnTo>
                <a:lnTo>
                  <a:pt x="5700055" y="820609"/>
                </a:lnTo>
                <a:lnTo>
                  <a:pt x="5700055" y="819531"/>
                </a:lnTo>
                <a:close/>
                <a:moveTo>
                  <a:pt x="554190" y="817640"/>
                </a:moveTo>
                <a:lnTo>
                  <a:pt x="554190" y="820877"/>
                </a:lnTo>
                <a:lnTo>
                  <a:pt x="555268" y="820877"/>
                </a:lnTo>
                <a:lnTo>
                  <a:pt x="555268" y="817640"/>
                </a:lnTo>
                <a:close/>
                <a:moveTo>
                  <a:pt x="5615893" y="817372"/>
                </a:moveTo>
                <a:lnTo>
                  <a:pt x="5615893" y="819531"/>
                </a:lnTo>
                <a:lnTo>
                  <a:pt x="5616972" y="819531"/>
                </a:lnTo>
                <a:lnTo>
                  <a:pt x="5616972" y="817372"/>
                </a:lnTo>
                <a:close/>
                <a:moveTo>
                  <a:pt x="7134414" y="816792"/>
                </a:moveTo>
                <a:lnTo>
                  <a:pt x="7134414" y="818950"/>
                </a:lnTo>
                <a:lnTo>
                  <a:pt x="7137651" y="818950"/>
                </a:lnTo>
                <a:lnTo>
                  <a:pt x="7135493" y="816792"/>
                </a:lnTo>
                <a:close/>
                <a:moveTo>
                  <a:pt x="7100156" y="816792"/>
                </a:moveTo>
                <a:lnTo>
                  <a:pt x="7100156" y="817871"/>
                </a:lnTo>
                <a:lnTo>
                  <a:pt x="7102314" y="817871"/>
                </a:lnTo>
                <a:lnTo>
                  <a:pt x="7102314" y="816792"/>
                </a:lnTo>
                <a:close/>
                <a:moveTo>
                  <a:pt x="8241496" y="814676"/>
                </a:moveTo>
                <a:lnTo>
                  <a:pt x="8239338" y="816835"/>
                </a:lnTo>
                <a:cubicBezTo>
                  <a:pt x="8242215" y="817015"/>
                  <a:pt x="8243654" y="818453"/>
                  <a:pt x="8243654" y="821151"/>
                </a:cubicBezTo>
                <a:lnTo>
                  <a:pt x="8250128" y="816835"/>
                </a:lnTo>
                <a:lnTo>
                  <a:pt x="8251206" y="816835"/>
                </a:lnTo>
                <a:cubicBezTo>
                  <a:pt x="8252645" y="816835"/>
                  <a:pt x="8253364" y="818632"/>
                  <a:pt x="8253364" y="822230"/>
                </a:cubicBezTo>
                <a:lnTo>
                  <a:pt x="8257680" y="823309"/>
                </a:lnTo>
                <a:lnTo>
                  <a:pt x="8255522" y="816835"/>
                </a:lnTo>
                <a:cubicBezTo>
                  <a:pt x="8251926" y="816835"/>
                  <a:pt x="8250128" y="816115"/>
                  <a:pt x="8250128" y="814676"/>
                </a:cubicBezTo>
                <a:lnTo>
                  <a:pt x="8241496" y="816835"/>
                </a:lnTo>
                <a:close/>
                <a:moveTo>
                  <a:pt x="7687846" y="813462"/>
                </a:moveTo>
                <a:lnTo>
                  <a:pt x="7687846" y="814541"/>
                </a:lnTo>
                <a:lnTo>
                  <a:pt x="7690004" y="814541"/>
                </a:lnTo>
                <a:lnTo>
                  <a:pt x="7690004" y="813462"/>
                </a:lnTo>
                <a:close/>
                <a:moveTo>
                  <a:pt x="7108788" y="812611"/>
                </a:moveTo>
                <a:cubicBezTo>
                  <a:pt x="7108788" y="814680"/>
                  <a:pt x="7106990" y="815714"/>
                  <a:pt x="7103393" y="815714"/>
                </a:cubicBezTo>
                <a:lnTo>
                  <a:pt x="7103393" y="816792"/>
                </a:lnTo>
                <a:lnTo>
                  <a:pt x="7106630" y="816792"/>
                </a:lnTo>
                <a:lnTo>
                  <a:pt x="7112025" y="815714"/>
                </a:lnTo>
                <a:lnTo>
                  <a:pt x="7118364" y="824346"/>
                </a:lnTo>
                <a:lnTo>
                  <a:pt x="7119443" y="824346"/>
                </a:lnTo>
                <a:cubicBezTo>
                  <a:pt x="7119443" y="822907"/>
                  <a:pt x="7120522" y="822187"/>
                  <a:pt x="7122680" y="822187"/>
                </a:cubicBezTo>
                <a:lnTo>
                  <a:pt x="7121601" y="818950"/>
                </a:lnTo>
                <a:lnTo>
                  <a:pt x="7120522" y="820030"/>
                </a:lnTo>
                <a:lnTo>
                  <a:pt x="7117285" y="820030"/>
                </a:lnTo>
                <a:cubicBezTo>
                  <a:pt x="7113059" y="816433"/>
                  <a:pt x="7110946" y="813960"/>
                  <a:pt x="7110946" y="812611"/>
                </a:cubicBezTo>
                <a:close/>
                <a:moveTo>
                  <a:pt x="227130" y="803446"/>
                </a:moveTo>
                <a:lnTo>
                  <a:pt x="227130" y="805604"/>
                </a:lnTo>
                <a:lnTo>
                  <a:pt x="228209" y="805604"/>
                </a:lnTo>
                <a:lnTo>
                  <a:pt x="228209" y="803446"/>
                </a:lnTo>
                <a:close/>
                <a:moveTo>
                  <a:pt x="7116341" y="802900"/>
                </a:moveTo>
                <a:lnTo>
                  <a:pt x="7116341" y="805057"/>
                </a:lnTo>
                <a:lnTo>
                  <a:pt x="7119443" y="805057"/>
                </a:lnTo>
                <a:lnTo>
                  <a:pt x="7119443" y="802900"/>
                </a:lnTo>
                <a:close/>
                <a:moveTo>
                  <a:pt x="7766882" y="802538"/>
                </a:moveTo>
                <a:lnTo>
                  <a:pt x="7766882" y="804696"/>
                </a:lnTo>
                <a:lnTo>
                  <a:pt x="7767962" y="804696"/>
                </a:lnTo>
                <a:lnTo>
                  <a:pt x="7767962" y="802538"/>
                </a:lnTo>
                <a:close/>
                <a:moveTo>
                  <a:pt x="7662489" y="802538"/>
                </a:moveTo>
                <a:lnTo>
                  <a:pt x="7656015" y="805774"/>
                </a:lnTo>
                <a:lnTo>
                  <a:pt x="7648327" y="804696"/>
                </a:lnTo>
                <a:lnTo>
                  <a:pt x="7648327" y="805774"/>
                </a:lnTo>
                <a:lnTo>
                  <a:pt x="7650485" y="813462"/>
                </a:lnTo>
                <a:lnTo>
                  <a:pt x="7646034" y="817778"/>
                </a:lnTo>
                <a:lnTo>
                  <a:pt x="7646034" y="819937"/>
                </a:lnTo>
                <a:cubicBezTo>
                  <a:pt x="7649001" y="820116"/>
                  <a:pt x="7650485" y="821554"/>
                  <a:pt x="7650485" y="824253"/>
                </a:cubicBezTo>
                <a:lnTo>
                  <a:pt x="7654801" y="825331"/>
                </a:lnTo>
                <a:cubicBezTo>
                  <a:pt x="7657229" y="825331"/>
                  <a:pt x="7662759" y="821015"/>
                  <a:pt x="7671391" y="812383"/>
                </a:cubicBezTo>
                <a:lnTo>
                  <a:pt x="7671391" y="806853"/>
                </a:lnTo>
                <a:cubicBezTo>
                  <a:pt x="7671391" y="805774"/>
                  <a:pt x="7668424" y="804335"/>
                  <a:pt x="7662489" y="802538"/>
                </a:cubicBezTo>
                <a:close/>
                <a:moveTo>
                  <a:pt x="646445" y="799567"/>
                </a:moveTo>
                <a:lnTo>
                  <a:pt x="645366" y="803883"/>
                </a:lnTo>
                <a:lnTo>
                  <a:pt x="646445" y="806986"/>
                </a:lnTo>
                <a:lnTo>
                  <a:pt x="647524" y="806986"/>
                </a:lnTo>
                <a:lnTo>
                  <a:pt x="648603" y="805906"/>
                </a:lnTo>
                <a:lnTo>
                  <a:pt x="649682" y="802804"/>
                </a:lnTo>
                <a:lnTo>
                  <a:pt x="650761" y="802804"/>
                </a:lnTo>
                <a:lnTo>
                  <a:pt x="649682" y="799567"/>
                </a:lnTo>
                <a:close/>
                <a:moveTo>
                  <a:pt x="1191869" y="799298"/>
                </a:moveTo>
                <a:lnTo>
                  <a:pt x="1187417" y="802534"/>
                </a:lnTo>
                <a:lnTo>
                  <a:pt x="1187417" y="805772"/>
                </a:lnTo>
                <a:lnTo>
                  <a:pt x="1194026" y="805772"/>
                </a:lnTo>
                <a:lnTo>
                  <a:pt x="1194026" y="801455"/>
                </a:lnTo>
                <a:close/>
                <a:moveTo>
                  <a:pt x="3158481" y="797545"/>
                </a:moveTo>
                <a:lnTo>
                  <a:pt x="3158481" y="799568"/>
                </a:lnTo>
                <a:lnTo>
                  <a:pt x="3159560" y="799568"/>
                </a:lnTo>
                <a:lnTo>
                  <a:pt x="3159560" y="797545"/>
                </a:lnTo>
                <a:close/>
                <a:moveTo>
                  <a:pt x="7184858" y="796426"/>
                </a:moveTo>
                <a:cubicBezTo>
                  <a:pt x="7184858" y="800923"/>
                  <a:pt x="7183779" y="805957"/>
                  <a:pt x="7181621" y="811532"/>
                </a:cubicBezTo>
                <a:cubicBezTo>
                  <a:pt x="7183239" y="811532"/>
                  <a:pt x="7186072" y="814005"/>
                  <a:pt x="7190118" y="818950"/>
                </a:cubicBezTo>
                <a:lnTo>
                  <a:pt x="7192276" y="816792"/>
                </a:lnTo>
                <a:lnTo>
                  <a:pt x="7192276" y="815714"/>
                </a:lnTo>
                <a:cubicBezTo>
                  <a:pt x="7192276" y="814274"/>
                  <a:pt x="7191197" y="813555"/>
                  <a:pt x="7189039" y="813555"/>
                </a:cubicBezTo>
                <a:lnTo>
                  <a:pt x="7187960" y="812611"/>
                </a:lnTo>
                <a:lnTo>
                  <a:pt x="7187960" y="811532"/>
                </a:lnTo>
                <a:lnTo>
                  <a:pt x="7194434" y="805057"/>
                </a:lnTo>
                <a:lnTo>
                  <a:pt x="7194434" y="801821"/>
                </a:lnTo>
                <a:cubicBezTo>
                  <a:pt x="7194434" y="800563"/>
                  <a:pt x="7191242" y="798763"/>
                  <a:pt x="7184858" y="796426"/>
                </a:cubicBezTo>
                <a:close/>
                <a:moveTo>
                  <a:pt x="573207" y="795386"/>
                </a:moveTo>
                <a:cubicBezTo>
                  <a:pt x="571859" y="795386"/>
                  <a:pt x="570825" y="797499"/>
                  <a:pt x="570106" y="801725"/>
                </a:cubicBezTo>
                <a:lnTo>
                  <a:pt x="573207" y="803883"/>
                </a:lnTo>
                <a:close/>
                <a:moveTo>
                  <a:pt x="5692502" y="794714"/>
                </a:moveTo>
                <a:lnTo>
                  <a:pt x="5692502" y="796871"/>
                </a:lnTo>
                <a:lnTo>
                  <a:pt x="5694660" y="794714"/>
                </a:lnTo>
                <a:close/>
                <a:moveTo>
                  <a:pt x="228209" y="793465"/>
                </a:moveTo>
                <a:lnTo>
                  <a:pt x="228209" y="798051"/>
                </a:lnTo>
                <a:lnTo>
                  <a:pt x="229423" y="798051"/>
                </a:lnTo>
                <a:lnTo>
                  <a:pt x="229423" y="793465"/>
                </a:lnTo>
                <a:close/>
                <a:moveTo>
                  <a:pt x="5730267" y="792556"/>
                </a:moveTo>
                <a:lnTo>
                  <a:pt x="5730267" y="793635"/>
                </a:lnTo>
                <a:lnTo>
                  <a:pt x="5732425" y="793635"/>
                </a:lnTo>
                <a:lnTo>
                  <a:pt x="5732425" y="792556"/>
                </a:lnTo>
                <a:close/>
                <a:moveTo>
                  <a:pt x="5701134" y="792556"/>
                </a:moveTo>
                <a:lnTo>
                  <a:pt x="5697897" y="800109"/>
                </a:lnTo>
                <a:lnTo>
                  <a:pt x="5686028" y="800109"/>
                </a:lnTo>
                <a:cubicBezTo>
                  <a:pt x="5686028" y="797951"/>
                  <a:pt x="5683511" y="796871"/>
                  <a:pt x="5678475" y="796871"/>
                </a:cubicBezTo>
                <a:lnTo>
                  <a:pt x="5677396" y="796871"/>
                </a:lnTo>
                <a:cubicBezTo>
                  <a:pt x="5671282" y="796871"/>
                  <a:pt x="5666966" y="797951"/>
                  <a:pt x="5664448" y="800109"/>
                </a:cubicBezTo>
                <a:lnTo>
                  <a:pt x="5661211" y="800109"/>
                </a:lnTo>
                <a:cubicBezTo>
                  <a:pt x="5661211" y="797951"/>
                  <a:pt x="5659413" y="796871"/>
                  <a:pt x="5655816" y="796871"/>
                </a:cubicBezTo>
                <a:lnTo>
                  <a:pt x="5651500" y="796871"/>
                </a:lnTo>
                <a:lnTo>
                  <a:pt x="5651500" y="800109"/>
                </a:lnTo>
                <a:lnTo>
                  <a:pt x="5638552" y="800109"/>
                </a:lnTo>
                <a:cubicBezTo>
                  <a:pt x="5636214" y="798311"/>
                  <a:pt x="5632977" y="797231"/>
                  <a:pt x="5628841" y="796871"/>
                </a:cubicBezTo>
                <a:lnTo>
                  <a:pt x="5612656" y="797951"/>
                </a:lnTo>
                <a:lnTo>
                  <a:pt x="5610498" y="797951"/>
                </a:lnTo>
                <a:lnTo>
                  <a:pt x="5607261" y="800109"/>
                </a:lnTo>
                <a:lnTo>
                  <a:pt x="5600787" y="800109"/>
                </a:lnTo>
                <a:cubicBezTo>
                  <a:pt x="5598089" y="797951"/>
                  <a:pt x="5594852" y="796871"/>
                  <a:pt x="5591076" y="796871"/>
                </a:cubicBezTo>
                <a:lnTo>
                  <a:pt x="5589997" y="796871"/>
                </a:lnTo>
                <a:cubicBezTo>
                  <a:pt x="5586220" y="796871"/>
                  <a:pt x="5582983" y="797951"/>
                  <a:pt x="5580286" y="800109"/>
                </a:cubicBezTo>
                <a:lnTo>
                  <a:pt x="5577049" y="797951"/>
                </a:lnTo>
                <a:lnTo>
                  <a:pt x="5571654" y="797951"/>
                </a:lnTo>
                <a:lnTo>
                  <a:pt x="5571654" y="800109"/>
                </a:lnTo>
                <a:lnTo>
                  <a:pt x="5569496" y="800109"/>
                </a:lnTo>
                <a:cubicBezTo>
                  <a:pt x="5568057" y="800109"/>
                  <a:pt x="5567338" y="799030"/>
                  <a:pt x="5567338" y="796871"/>
                </a:cubicBezTo>
                <a:lnTo>
                  <a:pt x="5565180" y="796871"/>
                </a:lnTo>
                <a:cubicBezTo>
                  <a:pt x="5565180" y="800469"/>
                  <a:pt x="5566259" y="802267"/>
                  <a:pt x="5568417" y="802267"/>
                </a:cubicBezTo>
                <a:lnTo>
                  <a:pt x="5568417" y="805504"/>
                </a:lnTo>
                <a:lnTo>
                  <a:pt x="5565180" y="816294"/>
                </a:lnTo>
                <a:lnTo>
                  <a:pt x="5579207" y="817372"/>
                </a:lnTo>
                <a:lnTo>
                  <a:pt x="5583523" y="816294"/>
                </a:lnTo>
                <a:lnTo>
                  <a:pt x="5584602" y="817372"/>
                </a:lnTo>
                <a:lnTo>
                  <a:pt x="5588918" y="816294"/>
                </a:lnTo>
                <a:lnTo>
                  <a:pt x="5598629" y="817372"/>
                </a:lnTo>
                <a:lnTo>
                  <a:pt x="5605103" y="816294"/>
                </a:lnTo>
                <a:lnTo>
                  <a:pt x="5608340" y="819531"/>
                </a:lnTo>
                <a:cubicBezTo>
                  <a:pt x="5611217" y="818092"/>
                  <a:pt x="5612656" y="816294"/>
                  <a:pt x="5612656" y="814136"/>
                </a:cubicBezTo>
                <a:lnTo>
                  <a:pt x="5613735" y="814136"/>
                </a:lnTo>
                <a:lnTo>
                  <a:pt x="5616972" y="816294"/>
                </a:lnTo>
                <a:lnTo>
                  <a:pt x="5619130" y="816294"/>
                </a:lnTo>
                <a:lnTo>
                  <a:pt x="5624525" y="815215"/>
                </a:lnTo>
                <a:lnTo>
                  <a:pt x="5639631" y="817372"/>
                </a:lnTo>
                <a:lnTo>
                  <a:pt x="5651500" y="816294"/>
                </a:lnTo>
                <a:lnTo>
                  <a:pt x="5668764" y="817372"/>
                </a:lnTo>
                <a:lnTo>
                  <a:pt x="5689265" y="814136"/>
                </a:lnTo>
                <a:cubicBezTo>
                  <a:pt x="5689265" y="816294"/>
                  <a:pt x="5691064" y="817372"/>
                  <a:pt x="5694660" y="817372"/>
                </a:cubicBezTo>
                <a:lnTo>
                  <a:pt x="5702213" y="816294"/>
                </a:lnTo>
                <a:lnTo>
                  <a:pt x="5708687" y="817372"/>
                </a:lnTo>
                <a:lnTo>
                  <a:pt x="5713003" y="815215"/>
                </a:lnTo>
                <a:lnTo>
                  <a:pt x="5722714" y="816294"/>
                </a:lnTo>
                <a:lnTo>
                  <a:pt x="5725951" y="815215"/>
                </a:lnTo>
                <a:lnTo>
                  <a:pt x="5742137" y="817372"/>
                </a:lnTo>
                <a:lnTo>
                  <a:pt x="5746453" y="816294"/>
                </a:lnTo>
                <a:lnTo>
                  <a:pt x="5755085" y="816294"/>
                </a:lnTo>
                <a:lnTo>
                  <a:pt x="5758322" y="818452"/>
                </a:lnTo>
                <a:lnTo>
                  <a:pt x="5759401" y="817372"/>
                </a:lnTo>
                <a:lnTo>
                  <a:pt x="5760480" y="818452"/>
                </a:lnTo>
                <a:lnTo>
                  <a:pt x="5760480" y="828163"/>
                </a:lnTo>
                <a:lnTo>
                  <a:pt x="5758322" y="828163"/>
                </a:lnTo>
                <a:lnTo>
                  <a:pt x="5758322" y="851361"/>
                </a:lnTo>
                <a:lnTo>
                  <a:pt x="5760480" y="851361"/>
                </a:lnTo>
                <a:lnTo>
                  <a:pt x="5760480" y="853519"/>
                </a:lnTo>
                <a:lnTo>
                  <a:pt x="5756164" y="858914"/>
                </a:lnTo>
                <a:lnTo>
                  <a:pt x="5758322" y="858914"/>
                </a:lnTo>
                <a:lnTo>
                  <a:pt x="5761559" y="856757"/>
                </a:lnTo>
                <a:lnTo>
                  <a:pt x="5769112" y="856757"/>
                </a:lnTo>
                <a:lnTo>
                  <a:pt x="5769112" y="861073"/>
                </a:lnTo>
                <a:lnTo>
                  <a:pt x="5771270" y="861073"/>
                </a:lnTo>
                <a:lnTo>
                  <a:pt x="5772349" y="856757"/>
                </a:lnTo>
                <a:lnTo>
                  <a:pt x="5773428" y="856757"/>
                </a:lnTo>
                <a:lnTo>
                  <a:pt x="5774507" y="857836"/>
                </a:lnTo>
                <a:lnTo>
                  <a:pt x="5775586" y="857836"/>
                </a:lnTo>
                <a:lnTo>
                  <a:pt x="5776665" y="856757"/>
                </a:lnTo>
                <a:lnTo>
                  <a:pt x="5776665" y="855678"/>
                </a:lnTo>
                <a:lnTo>
                  <a:pt x="5775586" y="854599"/>
                </a:lnTo>
                <a:lnTo>
                  <a:pt x="5774507" y="854599"/>
                </a:lnTo>
                <a:lnTo>
                  <a:pt x="5775586" y="832479"/>
                </a:lnTo>
                <a:lnTo>
                  <a:pt x="5774507" y="823847"/>
                </a:lnTo>
                <a:lnTo>
                  <a:pt x="5776665" y="823847"/>
                </a:lnTo>
                <a:lnTo>
                  <a:pt x="5776665" y="821688"/>
                </a:lnTo>
                <a:lnTo>
                  <a:pt x="5774507" y="821688"/>
                </a:lnTo>
                <a:lnTo>
                  <a:pt x="5775586" y="808741"/>
                </a:lnTo>
                <a:lnTo>
                  <a:pt x="5774507" y="799030"/>
                </a:lnTo>
                <a:lnTo>
                  <a:pt x="5772349" y="799030"/>
                </a:lnTo>
                <a:lnTo>
                  <a:pt x="5771270" y="800109"/>
                </a:lnTo>
                <a:lnTo>
                  <a:pt x="5770191" y="800109"/>
                </a:lnTo>
                <a:cubicBezTo>
                  <a:pt x="5770191" y="797951"/>
                  <a:pt x="5765515" y="796871"/>
                  <a:pt x="5756164" y="796871"/>
                </a:cubicBezTo>
                <a:lnTo>
                  <a:pt x="5755085" y="796871"/>
                </a:lnTo>
                <a:lnTo>
                  <a:pt x="5754006" y="797951"/>
                </a:lnTo>
                <a:lnTo>
                  <a:pt x="5752927" y="797951"/>
                </a:lnTo>
                <a:lnTo>
                  <a:pt x="5750769" y="795793"/>
                </a:lnTo>
                <a:lnTo>
                  <a:pt x="5746453" y="797951"/>
                </a:lnTo>
                <a:lnTo>
                  <a:pt x="5738899" y="796871"/>
                </a:lnTo>
                <a:lnTo>
                  <a:pt x="5733504" y="800109"/>
                </a:lnTo>
                <a:lnTo>
                  <a:pt x="5725951" y="800109"/>
                </a:lnTo>
                <a:lnTo>
                  <a:pt x="5722714" y="797951"/>
                </a:lnTo>
                <a:lnTo>
                  <a:pt x="5710845" y="797951"/>
                </a:lnTo>
                <a:cubicBezTo>
                  <a:pt x="5706529" y="797951"/>
                  <a:pt x="5703292" y="796151"/>
                  <a:pt x="5701134" y="792556"/>
                </a:cubicBezTo>
                <a:close/>
                <a:moveTo>
                  <a:pt x="5616972" y="792556"/>
                </a:moveTo>
                <a:lnTo>
                  <a:pt x="5616972" y="795793"/>
                </a:lnTo>
                <a:lnTo>
                  <a:pt x="5618051" y="795793"/>
                </a:lnTo>
                <a:lnTo>
                  <a:pt x="5620209" y="793635"/>
                </a:lnTo>
                <a:lnTo>
                  <a:pt x="5620209" y="792556"/>
                </a:lnTo>
                <a:close/>
                <a:moveTo>
                  <a:pt x="5607261" y="792556"/>
                </a:moveTo>
                <a:lnTo>
                  <a:pt x="5607261" y="793635"/>
                </a:lnTo>
                <a:lnTo>
                  <a:pt x="5609419" y="793635"/>
                </a:lnTo>
                <a:lnTo>
                  <a:pt x="5609419" y="792556"/>
                </a:lnTo>
                <a:close/>
                <a:moveTo>
                  <a:pt x="4628042" y="791843"/>
                </a:moveTo>
                <a:lnTo>
                  <a:pt x="4637753" y="791843"/>
                </a:lnTo>
                <a:cubicBezTo>
                  <a:pt x="4642069" y="791843"/>
                  <a:pt x="4647464" y="794362"/>
                  <a:pt x="4653938" y="799397"/>
                </a:cubicBezTo>
                <a:lnTo>
                  <a:pt x="4653938" y="800476"/>
                </a:lnTo>
                <a:cubicBezTo>
                  <a:pt x="4653938" y="801914"/>
                  <a:pt x="4652859" y="802633"/>
                  <a:pt x="4650701" y="802633"/>
                </a:cubicBezTo>
                <a:lnTo>
                  <a:pt x="4644227" y="801555"/>
                </a:lnTo>
                <a:lnTo>
                  <a:pt x="4618331" y="804791"/>
                </a:lnTo>
                <a:lnTo>
                  <a:pt x="4616173" y="799397"/>
                </a:lnTo>
                <a:cubicBezTo>
                  <a:pt x="4616173" y="796159"/>
                  <a:pt x="4620129" y="793642"/>
                  <a:pt x="4628042" y="791843"/>
                </a:cubicBezTo>
                <a:close/>
                <a:moveTo>
                  <a:pt x="1096644" y="791610"/>
                </a:moveTo>
                <a:lnTo>
                  <a:pt x="1092329" y="795926"/>
                </a:lnTo>
                <a:cubicBezTo>
                  <a:pt x="1093229" y="799253"/>
                  <a:pt x="1094666" y="801096"/>
                  <a:pt x="1096644" y="801455"/>
                </a:cubicBezTo>
                <a:cubicBezTo>
                  <a:pt x="1100333" y="800377"/>
                  <a:pt x="1102175" y="797814"/>
                  <a:pt x="1102175" y="793767"/>
                </a:cubicBezTo>
                <a:lnTo>
                  <a:pt x="1098939" y="791610"/>
                </a:lnTo>
                <a:close/>
                <a:moveTo>
                  <a:pt x="69596" y="791307"/>
                </a:moveTo>
                <a:cubicBezTo>
                  <a:pt x="67078" y="794364"/>
                  <a:pt x="64830" y="795893"/>
                  <a:pt x="62852" y="795893"/>
                </a:cubicBezTo>
                <a:lnTo>
                  <a:pt x="62852" y="800209"/>
                </a:lnTo>
                <a:lnTo>
                  <a:pt x="65010" y="800209"/>
                </a:lnTo>
                <a:cubicBezTo>
                  <a:pt x="65010" y="796073"/>
                  <a:pt x="67617" y="793825"/>
                  <a:pt x="72833" y="793465"/>
                </a:cubicBezTo>
                <a:lnTo>
                  <a:pt x="70675" y="791307"/>
                </a:lnTo>
                <a:close/>
                <a:moveTo>
                  <a:pt x="112486" y="790228"/>
                </a:moveTo>
                <a:cubicBezTo>
                  <a:pt x="109159" y="791666"/>
                  <a:pt x="107315" y="793105"/>
                  <a:pt x="106956" y="794544"/>
                </a:cubicBezTo>
                <a:lnTo>
                  <a:pt x="109249" y="796972"/>
                </a:lnTo>
                <a:cubicBezTo>
                  <a:pt x="111407" y="796253"/>
                  <a:pt x="112486" y="794004"/>
                  <a:pt x="112486" y="790228"/>
                </a:cubicBezTo>
                <a:close/>
                <a:moveTo>
                  <a:pt x="84971" y="790228"/>
                </a:moveTo>
                <a:lnTo>
                  <a:pt x="83757" y="791307"/>
                </a:lnTo>
                <a:lnTo>
                  <a:pt x="83757" y="792386"/>
                </a:lnTo>
                <a:cubicBezTo>
                  <a:pt x="85286" y="795803"/>
                  <a:pt x="86769" y="797691"/>
                  <a:pt x="88208" y="798051"/>
                </a:cubicBezTo>
                <a:lnTo>
                  <a:pt x="90366" y="798051"/>
                </a:lnTo>
                <a:lnTo>
                  <a:pt x="92659" y="795893"/>
                </a:lnTo>
                <a:lnTo>
                  <a:pt x="92659" y="793465"/>
                </a:lnTo>
                <a:cubicBezTo>
                  <a:pt x="92659" y="791846"/>
                  <a:pt x="90097" y="790768"/>
                  <a:pt x="84971" y="790228"/>
                </a:cubicBezTo>
                <a:close/>
                <a:moveTo>
                  <a:pt x="3239136" y="787969"/>
                </a:moveTo>
                <a:lnTo>
                  <a:pt x="3236978" y="790127"/>
                </a:lnTo>
                <a:lnTo>
                  <a:pt x="3243317" y="794308"/>
                </a:lnTo>
                <a:lnTo>
                  <a:pt x="3245475" y="794308"/>
                </a:lnTo>
                <a:lnTo>
                  <a:pt x="3245475" y="793229"/>
                </a:lnTo>
                <a:lnTo>
                  <a:pt x="3240215" y="787969"/>
                </a:lnTo>
                <a:close/>
                <a:moveTo>
                  <a:pt x="227130" y="786991"/>
                </a:moveTo>
                <a:lnTo>
                  <a:pt x="227130" y="789149"/>
                </a:lnTo>
                <a:lnTo>
                  <a:pt x="228209" y="789149"/>
                </a:lnTo>
                <a:lnTo>
                  <a:pt x="228209" y="786991"/>
                </a:lnTo>
                <a:close/>
                <a:moveTo>
                  <a:pt x="6096036" y="786891"/>
                </a:moveTo>
                <a:lnTo>
                  <a:pt x="6093878" y="793365"/>
                </a:lnTo>
                <a:lnTo>
                  <a:pt x="6094957" y="796601"/>
                </a:lnTo>
                <a:lnTo>
                  <a:pt x="6093878" y="796601"/>
                </a:lnTo>
                <a:lnTo>
                  <a:pt x="6094957" y="800918"/>
                </a:lnTo>
                <a:lnTo>
                  <a:pt x="6096036" y="800918"/>
                </a:lnTo>
                <a:lnTo>
                  <a:pt x="6097115" y="796601"/>
                </a:lnTo>
                <a:lnTo>
                  <a:pt x="6096036" y="795523"/>
                </a:lnTo>
                <a:lnTo>
                  <a:pt x="6096036" y="794445"/>
                </a:lnTo>
                <a:lnTo>
                  <a:pt x="6097115" y="787969"/>
                </a:lnTo>
                <a:lnTo>
                  <a:pt x="6097115" y="786891"/>
                </a:lnTo>
                <a:close/>
                <a:moveTo>
                  <a:pt x="7775650" y="786217"/>
                </a:moveTo>
                <a:lnTo>
                  <a:pt x="7772412" y="789455"/>
                </a:lnTo>
                <a:lnTo>
                  <a:pt x="7772412" y="792825"/>
                </a:lnTo>
                <a:lnTo>
                  <a:pt x="7774570" y="794985"/>
                </a:lnTo>
                <a:lnTo>
                  <a:pt x="7779021" y="789455"/>
                </a:lnTo>
                <a:lnTo>
                  <a:pt x="7779021" y="786217"/>
                </a:lnTo>
                <a:close/>
                <a:moveTo>
                  <a:pt x="4582589" y="783346"/>
                </a:moveTo>
                <a:lnTo>
                  <a:pt x="4579352" y="786584"/>
                </a:lnTo>
                <a:cubicBezTo>
                  <a:pt x="4580431" y="789371"/>
                  <a:pt x="4581510" y="790765"/>
                  <a:pt x="4582589" y="790765"/>
                </a:cubicBezTo>
                <a:lnTo>
                  <a:pt x="4583668" y="790765"/>
                </a:lnTo>
                <a:lnTo>
                  <a:pt x="4583668" y="783346"/>
                </a:lnTo>
                <a:close/>
                <a:moveTo>
                  <a:pt x="6099273" y="782575"/>
                </a:moveTo>
                <a:lnTo>
                  <a:pt x="6099273" y="784733"/>
                </a:lnTo>
                <a:lnTo>
                  <a:pt x="6100217" y="784733"/>
                </a:lnTo>
                <a:lnTo>
                  <a:pt x="6100217" y="782575"/>
                </a:lnTo>
                <a:close/>
                <a:moveTo>
                  <a:pt x="649682" y="782573"/>
                </a:moveTo>
                <a:lnTo>
                  <a:pt x="646445" y="785810"/>
                </a:lnTo>
                <a:lnTo>
                  <a:pt x="646445" y="787968"/>
                </a:lnTo>
                <a:lnTo>
                  <a:pt x="648603" y="789991"/>
                </a:lnTo>
                <a:lnTo>
                  <a:pt x="653863" y="784731"/>
                </a:lnTo>
                <a:lnTo>
                  <a:pt x="653863" y="782573"/>
                </a:lnTo>
                <a:close/>
                <a:moveTo>
                  <a:pt x="5762638" y="781765"/>
                </a:moveTo>
                <a:lnTo>
                  <a:pt x="5762638" y="783923"/>
                </a:lnTo>
                <a:lnTo>
                  <a:pt x="5763717" y="783923"/>
                </a:lnTo>
                <a:lnTo>
                  <a:pt x="5765875" y="781765"/>
                </a:lnTo>
                <a:close/>
                <a:moveTo>
                  <a:pt x="8095290" y="781362"/>
                </a:moveTo>
                <a:lnTo>
                  <a:pt x="8095290" y="782441"/>
                </a:lnTo>
                <a:lnTo>
                  <a:pt x="8098527" y="782441"/>
                </a:lnTo>
                <a:lnTo>
                  <a:pt x="8098527" y="781362"/>
                </a:lnTo>
                <a:close/>
                <a:moveTo>
                  <a:pt x="5722714" y="780686"/>
                </a:moveTo>
                <a:lnTo>
                  <a:pt x="5722714" y="782845"/>
                </a:lnTo>
                <a:lnTo>
                  <a:pt x="5724872" y="782845"/>
                </a:lnTo>
                <a:close/>
                <a:moveTo>
                  <a:pt x="7187960" y="780376"/>
                </a:moveTo>
                <a:cubicBezTo>
                  <a:pt x="7183734" y="780735"/>
                  <a:pt x="7181621" y="781814"/>
                  <a:pt x="7181621" y="783613"/>
                </a:cubicBezTo>
                <a:lnTo>
                  <a:pt x="7181621" y="784691"/>
                </a:lnTo>
                <a:lnTo>
                  <a:pt x="7184858" y="787929"/>
                </a:lnTo>
                <a:cubicBezTo>
                  <a:pt x="7187825" y="786850"/>
                  <a:pt x="7189938" y="785052"/>
                  <a:pt x="7191197" y="782534"/>
                </a:cubicBezTo>
                <a:lnTo>
                  <a:pt x="7189039" y="780376"/>
                </a:lnTo>
                <a:close/>
                <a:moveTo>
                  <a:pt x="3259233" y="779472"/>
                </a:moveTo>
                <a:lnTo>
                  <a:pt x="3259233" y="781629"/>
                </a:lnTo>
                <a:lnTo>
                  <a:pt x="3262470" y="781629"/>
                </a:lnTo>
                <a:lnTo>
                  <a:pt x="3262470" y="779472"/>
                </a:lnTo>
                <a:close/>
                <a:moveTo>
                  <a:pt x="4584747" y="779031"/>
                </a:moveTo>
                <a:lnTo>
                  <a:pt x="4584747" y="781189"/>
                </a:lnTo>
                <a:lnTo>
                  <a:pt x="4585826" y="781189"/>
                </a:lnTo>
                <a:lnTo>
                  <a:pt x="4585826" y="779031"/>
                </a:lnTo>
                <a:close/>
                <a:moveTo>
                  <a:pt x="6168734" y="778259"/>
                </a:moveTo>
                <a:lnTo>
                  <a:pt x="6166711" y="780417"/>
                </a:lnTo>
                <a:lnTo>
                  <a:pt x="6166711" y="783654"/>
                </a:lnTo>
                <a:lnTo>
                  <a:pt x="6169813" y="783654"/>
                </a:lnTo>
                <a:lnTo>
                  <a:pt x="6172915" y="780417"/>
                </a:lnTo>
                <a:lnTo>
                  <a:pt x="6172915" y="778259"/>
                </a:lnTo>
                <a:close/>
                <a:moveTo>
                  <a:pt x="5581365" y="777450"/>
                </a:moveTo>
                <a:cubicBezTo>
                  <a:pt x="5581365" y="779607"/>
                  <a:pt x="5582084" y="780686"/>
                  <a:pt x="5583523" y="780686"/>
                </a:cubicBezTo>
                <a:lnTo>
                  <a:pt x="5599708" y="779607"/>
                </a:lnTo>
                <a:lnTo>
                  <a:pt x="5600787" y="780686"/>
                </a:lnTo>
                <a:lnTo>
                  <a:pt x="5601866" y="780686"/>
                </a:lnTo>
                <a:lnTo>
                  <a:pt x="5605103" y="779607"/>
                </a:lnTo>
                <a:lnTo>
                  <a:pt x="5610498" y="780686"/>
                </a:lnTo>
                <a:lnTo>
                  <a:pt x="5623446" y="778529"/>
                </a:lnTo>
                <a:lnTo>
                  <a:pt x="5629920" y="779607"/>
                </a:lnTo>
                <a:lnTo>
                  <a:pt x="5640710" y="778529"/>
                </a:lnTo>
                <a:lnTo>
                  <a:pt x="5647184" y="780686"/>
                </a:lnTo>
                <a:lnTo>
                  <a:pt x="5655816" y="780686"/>
                </a:lnTo>
                <a:lnTo>
                  <a:pt x="5663369" y="779607"/>
                </a:lnTo>
                <a:lnTo>
                  <a:pt x="5665527" y="781765"/>
                </a:lnTo>
                <a:cubicBezTo>
                  <a:pt x="5665527" y="780327"/>
                  <a:pt x="5666606" y="779607"/>
                  <a:pt x="5668764" y="779607"/>
                </a:cubicBezTo>
                <a:lnTo>
                  <a:pt x="5687107" y="780686"/>
                </a:lnTo>
                <a:lnTo>
                  <a:pt x="5688186" y="779607"/>
                </a:lnTo>
                <a:lnTo>
                  <a:pt x="5689265" y="779607"/>
                </a:lnTo>
                <a:lnTo>
                  <a:pt x="5695739" y="780686"/>
                </a:lnTo>
                <a:lnTo>
                  <a:pt x="5697897" y="780686"/>
                </a:lnTo>
                <a:lnTo>
                  <a:pt x="5697897" y="777450"/>
                </a:lnTo>
                <a:cubicBezTo>
                  <a:pt x="5699336" y="777450"/>
                  <a:pt x="5700055" y="778529"/>
                  <a:pt x="5700055" y="780686"/>
                </a:cubicBezTo>
                <a:cubicBezTo>
                  <a:pt x="5703652" y="780686"/>
                  <a:pt x="5705450" y="781406"/>
                  <a:pt x="5705450" y="782845"/>
                </a:cubicBezTo>
                <a:lnTo>
                  <a:pt x="5705450" y="783923"/>
                </a:lnTo>
                <a:lnTo>
                  <a:pt x="5707608" y="781765"/>
                </a:lnTo>
                <a:lnTo>
                  <a:pt x="5706529" y="780686"/>
                </a:lnTo>
                <a:cubicBezTo>
                  <a:pt x="5707968" y="780686"/>
                  <a:pt x="5708687" y="779607"/>
                  <a:pt x="5708687" y="777450"/>
                </a:cubicBezTo>
                <a:cubicBezTo>
                  <a:pt x="5716600" y="778888"/>
                  <a:pt x="5728829" y="779607"/>
                  <a:pt x="5745374" y="779607"/>
                </a:cubicBezTo>
                <a:lnTo>
                  <a:pt x="5756164" y="779607"/>
                </a:lnTo>
                <a:lnTo>
                  <a:pt x="5764796" y="777450"/>
                </a:lnTo>
                <a:lnTo>
                  <a:pt x="5764796" y="779607"/>
                </a:lnTo>
                <a:lnTo>
                  <a:pt x="5769112" y="779607"/>
                </a:lnTo>
                <a:lnTo>
                  <a:pt x="5774507" y="780686"/>
                </a:lnTo>
                <a:lnTo>
                  <a:pt x="5780981" y="779607"/>
                </a:lnTo>
                <a:lnTo>
                  <a:pt x="5789613" y="779607"/>
                </a:lnTo>
                <a:lnTo>
                  <a:pt x="5795008" y="780686"/>
                </a:lnTo>
                <a:lnTo>
                  <a:pt x="5795008" y="783923"/>
                </a:lnTo>
                <a:cubicBezTo>
                  <a:pt x="5792850" y="786981"/>
                  <a:pt x="5791771" y="791657"/>
                  <a:pt x="5791771" y="797951"/>
                </a:cubicBezTo>
                <a:lnTo>
                  <a:pt x="5795008" y="801188"/>
                </a:lnTo>
                <a:lnTo>
                  <a:pt x="5795008" y="809819"/>
                </a:lnTo>
                <a:lnTo>
                  <a:pt x="5791771" y="815215"/>
                </a:lnTo>
                <a:lnTo>
                  <a:pt x="5792850" y="816294"/>
                </a:lnTo>
                <a:lnTo>
                  <a:pt x="5792850" y="817372"/>
                </a:lnTo>
                <a:lnTo>
                  <a:pt x="5790692" y="827084"/>
                </a:lnTo>
                <a:lnTo>
                  <a:pt x="5792850" y="829242"/>
                </a:lnTo>
                <a:lnTo>
                  <a:pt x="5792850" y="837874"/>
                </a:lnTo>
                <a:lnTo>
                  <a:pt x="5791771" y="838952"/>
                </a:lnTo>
                <a:lnTo>
                  <a:pt x="5792850" y="840032"/>
                </a:lnTo>
                <a:cubicBezTo>
                  <a:pt x="5792310" y="854778"/>
                  <a:pt x="5791591" y="862151"/>
                  <a:pt x="5790692" y="862151"/>
                </a:cubicBezTo>
                <a:lnTo>
                  <a:pt x="5791771" y="863230"/>
                </a:lnTo>
                <a:lnTo>
                  <a:pt x="5791771" y="865389"/>
                </a:lnTo>
                <a:cubicBezTo>
                  <a:pt x="5791591" y="868985"/>
                  <a:pt x="5790872" y="870784"/>
                  <a:pt x="5789613" y="870784"/>
                </a:cubicBezTo>
                <a:lnTo>
                  <a:pt x="5790692" y="871862"/>
                </a:lnTo>
                <a:lnTo>
                  <a:pt x="5790692" y="874021"/>
                </a:lnTo>
                <a:lnTo>
                  <a:pt x="5783139" y="874021"/>
                </a:lnTo>
                <a:lnTo>
                  <a:pt x="5778823" y="870784"/>
                </a:lnTo>
                <a:cubicBezTo>
                  <a:pt x="5777384" y="871143"/>
                  <a:pt x="5775945" y="872941"/>
                  <a:pt x="5774507" y="876178"/>
                </a:cubicBezTo>
                <a:lnTo>
                  <a:pt x="5756164" y="875099"/>
                </a:lnTo>
                <a:lnTo>
                  <a:pt x="5751848" y="875099"/>
                </a:lnTo>
                <a:lnTo>
                  <a:pt x="5747532" y="874021"/>
                </a:lnTo>
                <a:lnTo>
                  <a:pt x="5743216" y="875099"/>
                </a:lnTo>
                <a:lnTo>
                  <a:pt x="5741057" y="875099"/>
                </a:lnTo>
                <a:lnTo>
                  <a:pt x="5741057" y="854599"/>
                </a:lnTo>
                <a:lnTo>
                  <a:pt x="5742137" y="850283"/>
                </a:lnTo>
                <a:lnTo>
                  <a:pt x="5741057" y="837874"/>
                </a:lnTo>
                <a:lnTo>
                  <a:pt x="5741057" y="834636"/>
                </a:lnTo>
                <a:lnTo>
                  <a:pt x="5725951" y="835716"/>
                </a:lnTo>
                <a:lnTo>
                  <a:pt x="5706529" y="833558"/>
                </a:lnTo>
                <a:lnTo>
                  <a:pt x="5697897" y="835716"/>
                </a:lnTo>
                <a:lnTo>
                  <a:pt x="5696818" y="834636"/>
                </a:lnTo>
                <a:lnTo>
                  <a:pt x="5695739" y="834636"/>
                </a:lnTo>
                <a:cubicBezTo>
                  <a:pt x="5692143" y="834997"/>
                  <a:pt x="5690344" y="836075"/>
                  <a:pt x="5690344" y="837874"/>
                </a:cubicBezTo>
                <a:lnTo>
                  <a:pt x="5688186" y="837874"/>
                </a:lnTo>
                <a:cubicBezTo>
                  <a:pt x="5688186" y="835536"/>
                  <a:pt x="5683511" y="834097"/>
                  <a:pt x="5674159" y="833558"/>
                </a:cubicBezTo>
                <a:lnTo>
                  <a:pt x="5673080" y="832479"/>
                </a:lnTo>
                <a:cubicBezTo>
                  <a:pt x="5673080" y="834277"/>
                  <a:pt x="5669843" y="835356"/>
                  <a:pt x="5663369" y="835716"/>
                </a:cubicBezTo>
                <a:lnTo>
                  <a:pt x="5663369" y="837874"/>
                </a:lnTo>
                <a:lnTo>
                  <a:pt x="5661211" y="837874"/>
                </a:lnTo>
                <a:lnTo>
                  <a:pt x="5661211" y="835716"/>
                </a:lnTo>
                <a:lnTo>
                  <a:pt x="5652579" y="835716"/>
                </a:lnTo>
                <a:lnTo>
                  <a:pt x="5652579" y="837874"/>
                </a:lnTo>
                <a:lnTo>
                  <a:pt x="5650421" y="837874"/>
                </a:lnTo>
                <a:lnTo>
                  <a:pt x="5650421" y="835716"/>
                </a:lnTo>
                <a:lnTo>
                  <a:pt x="5621288" y="834636"/>
                </a:lnTo>
                <a:lnTo>
                  <a:pt x="5610498" y="834636"/>
                </a:lnTo>
                <a:cubicBezTo>
                  <a:pt x="5605463" y="834636"/>
                  <a:pt x="5602945" y="835716"/>
                  <a:pt x="5602945" y="837874"/>
                </a:cubicBezTo>
                <a:lnTo>
                  <a:pt x="5596471" y="837874"/>
                </a:lnTo>
                <a:lnTo>
                  <a:pt x="5596471" y="835716"/>
                </a:lnTo>
                <a:lnTo>
                  <a:pt x="5585681" y="835716"/>
                </a:lnTo>
                <a:lnTo>
                  <a:pt x="5584602" y="834636"/>
                </a:lnTo>
                <a:cubicBezTo>
                  <a:pt x="5582444" y="834636"/>
                  <a:pt x="5581365" y="835716"/>
                  <a:pt x="5581365" y="837874"/>
                </a:cubicBezTo>
                <a:lnTo>
                  <a:pt x="5580286" y="837874"/>
                </a:lnTo>
                <a:cubicBezTo>
                  <a:pt x="5580286" y="836255"/>
                  <a:pt x="5577768" y="834457"/>
                  <a:pt x="5572733" y="832479"/>
                </a:cubicBezTo>
                <a:cubicBezTo>
                  <a:pt x="5570395" y="834636"/>
                  <a:pt x="5562842" y="835716"/>
                  <a:pt x="5550074" y="835716"/>
                </a:cubicBezTo>
                <a:lnTo>
                  <a:pt x="5547916" y="830320"/>
                </a:lnTo>
                <a:lnTo>
                  <a:pt x="5548995" y="815215"/>
                </a:lnTo>
                <a:lnTo>
                  <a:pt x="5548995" y="808741"/>
                </a:lnTo>
                <a:lnTo>
                  <a:pt x="5550074" y="807661"/>
                </a:lnTo>
                <a:lnTo>
                  <a:pt x="5547916" y="793635"/>
                </a:lnTo>
                <a:lnTo>
                  <a:pt x="5548995" y="788239"/>
                </a:lnTo>
                <a:lnTo>
                  <a:pt x="5547916" y="781765"/>
                </a:lnTo>
                <a:lnTo>
                  <a:pt x="5548995" y="780686"/>
                </a:lnTo>
                <a:lnTo>
                  <a:pt x="5558706" y="780686"/>
                </a:lnTo>
                <a:lnTo>
                  <a:pt x="5563022" y="783923"/>
                </a:lnTo>
                <a:cubicBezTo>
                  <a:pt x="5563022" y="781046"/>
                  <a:pt x="5565540" y="779607"/>
                  <a:pt x="5570575" y="779607"/>
                </a:cubicBezTo>
                <a:lnTo>
                  <a:pt x="5579207" y="780686"/>
                </a:lnTo>
                <a:cubicBezTo>
                  <a:pt x="5579207" y="778529"/>
                  <a:pt x="5579926" y="777450"/>
                  <a:pt x="5581365" y="777450"/>
                </a:cubicBezTo>
                <a:close/>
                <a:moveTo>
                  <a:pt x="3073644" y="774212"/>
                </a:moveTo>
                <a:lnTo>
                  <a:pt x="3072565" y="781629"/>
                </a:lnTo>
                <a:lnTo>
                  <a:pt x="3072565" y="784732"/>
                </a:lnTo>
                <a:lnTo>
                  <a:pt x="3075802" y="787969"/>
                </a:lnTo>
                <a:lnTo>
                  <a:pt x="3075802" y="786890"/>
                </a:lnTo>
                <a:lnTo>
                  <a:pt x="3074723" y="774212"/>
                </a:lnTo>
                <a:close/>
                <a:moveTo>
                  <a:pt x="6191932" y="773943"/>
                </a:moveTo>
                <a:lnTo>
                  <a:pt x="6193011" y="784733"/>
                </a:lnTo>
                <a:lnTo>
                  <a:pt x="6193011" y="787969"/>
                </a:lnTo>
                <a:lnTo>
                  <a:pt x="6191932" y="792285"/>
                </a:lnTo>
                <a:lnTo>
                  <a:pt x="6193011" y="793365"/>
                </a:lnTo>
                <a:lnTo>
                  <a:pt x="6193011" y="794445"/>
                </a:lnTo>
                <a:lnTo>
                  <a:pt x="6189774" y="807257"/>
                </a:lnTo>
                <a:lnTo>
                  <a:pt x="6197192" y="813732"/>
                </a:lnTo>
                <a:lnTo>
                  <a:pt x="6198271" y="813732"/>
                </a:lnTo>
                <a:lnTo>
                  <a:pt x="6208792" y="811573"/>
                </a:lnTo>
                <a:lnTo>
                  <a:pt x="6212029" y="814810"/>
                </a:lnTo>
                <a:lnTo>
                  <a:pt x="6214052" y="814810"/>
                </a:lnTo>
                <a:lnTo>
                  <a:pt x="6218233" y="811573"/>
                </a:lnTo>
                <a:lnTo>
                  <a:pt x="6224572" y="811573"/>
                </a:lnTo>
                <a:lnTo>
                  <a:pt x="6224572" y="787969"/>
                </a:lnTo>
                <a:lnTo>
                  <a:pt x="6225651" y="777181"/>
                </a:lnTo>
                <a:lnTo>
                  <a:pt x="6222549" y="775023"/>
                </a:lnTo>
                <a:lnTo>
                  <a:pt x="6216210" y="775023"/>
                </a:lnTo>
                <a:cubicBezTo>
                  <a:pt x="6213692" y="775023"/>
                  <a:pt x="6210860" y="776461"/>
                  <a:pt x="6207713" y="779338"/>
                </a:cubicBezTo>
                <a:lnTo>
                  <a:pt x="6197192" y="779338"/>
                </a:lnTo>
                <a:cubicBezTo>
                  <a:pt x="6195844" y="779338"/>
                  <a:pt x="6195169" y="777900"/>
                  <a:pt x="6195169" y="775023"/>
                </a:cubicBezTo>
                <a:lnTo>
                  <a:pt x="6194090" y="773943"/>
                </a:lnTo>
                <a:close/>
                <a:moveTo>
                  <a:pt x="8101764" y="773810"/>
                </a:moveTo>
                <a:lnTo>
                  <a:pt x="8101764" y="777046"/>
                </a:lnTo>
                <a:lnTo>
                  <a:pt x="8102844" y="777046"/>
                </a:lnTo>
                <a:lnTo>
                  <a:pt x="8102844" y="773810"/>
                </a:lnTo>
                <a:close/>
                <a:moveTo>
                  <a:pt x="1101096" y="772997"/>
                </a:moveTo>
                <a:cubicBezTo>
                  <a:pt x="1098130" y="773717"/>
                  <a:pt x="1096644" y="775919"/>
                  <a:pt x="1096644" y="779606"/>
                </a:cubicBezTo>
                <a:lnTo>
                  <a:pt x="1101096" y="783922"/>
                </a:lnTo>
                <a:lnTo>
                  <a:pt x="1103254" y="783922"/>
                </a:lnTo>
                <a:cubicBezTo>
                  <a:pt x="1104694" y="783922"/>
                  <a:pt x="1105412" y="781719"/>
                  <a:pt x="1105412" y="777313"/>
                </a:cubicBezTo>
                <a:lnTo>
                  <a:pt x="1106491" y="777313"/>
                </a:lnTo>
                <a:cubicBezTo>
                  <a:pt x="1105773" y="774435"/>
                  <a:pt x="1103974" y="772997"/>
                  <a:pt x="1101096" y="772997"/>
                </a:cubicBezTo>
                <a:close/>
                <a:moveTo>
                  <a:pt x="82678" y="771885"/>
                </a:moveTo>
                <a:cubicBezTo>
                  <a:pt x="77553" y="777639"/>
                  <a:pt x="72833" y="780517"/>
                  <a:pt x="68517" y="780517"/>
                </a:cubicBezTo>
                <a:cubicBezTo>
                  <a:pt x="64020" y="780517"/>
                  <a:pt x="61773" y="781236"/>
                  <a:pt x="61773" y="782675"/>
                </a:cubicBezTo>
                <a:lnTo>
                  <a:pt x="61773" y="784833"/>
                </a:lnTo>
                <a:lnTo>
                  <a:pt x="69596" y="789149"/>
                </a:lnTo>
                <a:lnTo>
                  <a:pt x="72833" y="789149"/>
                </a:lnTo>
                <a:cubicBezTo>
                  <a:pt x="81465" y="784473"/>
                  <a:pt x="85870" y="781236"/>
                  <a:pt x="86050" y="779438"/>
                </a:cubicBezTo>
                <a:lnTo>
                  <a:pt x="86050" y="776201"/>
                </a:lnTo>
                <a:cubicBezTo>
                  <a:pt x="83802" y="776201"/>
                  <a:pt x="82678" y="774762"/>
                  <a:pt x="82678" y="771885"/>
                </a:cubicBezTo>
                <a:close/>
                <a:moveTo>
                  <a:pt x="8253364" y="769494"/>
                </a:moveTo>
                <a:lnTo>
                  <a:pt x="8253364" y="773810"/>
                </a:lnTo>
                <a:lnTo>
                  <a:pt x="8254444" y="773810"/>
                </a:lnTo>
                <a:lnTo>
                  <a:pt x="8254444" y="769494"/>
                </a:lnTo>
                <a:close/>
                <a:moveTo>
                  <a:pt x="7676786" y="768819"/>
                </a:moveTo>
                <a:lnTo>
                  <a:pt x="7676786" y="772190"/>
                </a:lnTo>
                <a:lnTo>
                  <a:pt x="7679079" y="769898"/>
                </a:lnTo>
                <a:lnTo>
                  <a:pt x="7679079" y="768819"/>
                </a:lnTo>
                <a:close/>
                <a:moveTo>
                  <a:pt x="1187417" y="768681"/>
                </a:moveTo>
                <a:lnTo>
                  <a:pt x="1187417" y="775155"/>
                </a:lnTo>
                <a:lnTo>
                  <a:pt x="1188632" y="780685"/>
                </a:lnTo>
                <a:lnTo>
                  <a:pt x="1191869" y="780685"/>
                </a:lnTo>
                <a:lnTo>
                  <a:pt x="1194026" y="778527"/>
                </a:lnTo>
                <a:lnTo>
                  <a:pt x="1194026" y="776234"/>
                </a:lnTo>
                <a:lnTo>
                  <a:pt x="1192948" y="768681"/>
                </a:lnTo>
                <a:close/>
                <a:moveTo>
                  <a:pt x="7632816" y="766661"/>
                </a:moveTo>
                <a:lnTo>
                  <a:pt x="7609753" y="769898"/>
                </a:lnTo>
                <a:lnTo>
                  <a:pt x="7607595" y="767740"/>
                </a:lnTo>
                <a:cubicBezTo>
                  <a:pt x="7605976" y="767740"/>
                  <a:pt x="7604538" y="772101"/>
                  <a:pt x="7603279" y="780823"/>
                </a:cubicBezTo>
                <a:cubicBezTo>
                  <a:pt x="7604717" y="780823"/>
                  <a:pt x="7605437" y="781901"/>
                  <a:pt x="7605437" y="784060"/>
                </a:cubicBezTo>
                <a:lnTo>
                  <a:pt x="7606516" y="785139"/>
                </a:lnTo>
                <a:lnTo>
                  <a:pt x="7630658" y="785139"/>
                </a:lnTo>
                <a:lnTo>
                  <a:pt x="7636188" y="790533"/>
                </a:lnTo>
                <a:lnTo>
                  <a:pt x="7648327" y="790533"/>
                </a:lnTo>
                <a:cubicBezTo>
                  <a:pt x="7649766" y="790533"/>
                  <a:pt x="7650485" y="789455"/>
                  <a:pt x="7650485" y="787297"/>
                </a:cubicBezTo>
                <a:lnTo>
                  <a:pt x="7649406" y="776507"/>
                </a:lnTo>
                <a:lnTo>
                  <a:pt x="7650485" y="772190"/>
                </a:lnTo>
                <a:lnTo>
                  <a:pt x="7638346" y="766661"/>
                </a:lnTo>
                <a:close/>
                <a:moveTo>
                  <a:pt x="647524" y="765578"/>
                </a:moveTo>
                <a:lnTo>
                  <a:pt x="647524" y="768816"/>
                </a:lnTo>
                <a:lnTo>
                  <a:pt x="649682" y="768816"/>
                </a:lnTo>
                <a:lnTo>
                  <a:pt x="650761" y="765578"/>
                </a:lnTo>
                <a:close/>
                <a:moveTo>
                  <a:pt x="6240487" y="763153"/>
                </a:moveTo>
                <a:lnTo>
                  <a:pt x="6239408" y="764232"/>
                </a:lnTo>
                <a:lnTo>
                  <a:pt x="6239408" y="771785"/>
                </a:lnTo>
                <a:lnTo>
                  <a:pt x="6241432" y="773943"/>
                </a:lnTo>
                <a:lnTo>
                  <a:pt x="6243590" y="773943"/>
                </a:lnTo>
                <a:cubicBezTo>
                  <a:pt x="6247276" y="773943"/>
                  <a:pt x="6249389" y="772864"/>
                  <a:pt x="6249929" y="770706"/>
                </a:cubicBezTo>
                <a:lnTo>
                  <a:pt x="6249929" y="765311"/>
                </a:lnTo>
                <a:close/>
                <a:moveTo>
                  <a:pt x="3158481" y="762477"/>
                </a:moveTo>
                <a:lnTo>
                  <a:pt x="3158481" y="764635"/>
                </a:lnTo>
                <a:lnTo>
                  <a:pt x="3159560" y="764635"/>
                </a:lnTo>
                <a:lnTo>
                  <a:pt x="3159560" y="762477"/>
                </a:lnTo>
                <a:close/>
                <a:moveTo>
                  <a:pt x="633767" y="762476"/>
                </a:moveTo>
                <a:lnTo>
                  <a:pt x="633767" y="763556"/>
                </a:lnTo>
                <a:lnTo>
                  <a:pt x="635925" y="763556"/>
                </a:lnTo>
                <a:lnTo>
                  <a:pt x="635925" y="762476"/>
                </a:lnTo>
                <a:close/>
                <a:moveTo>
                  <a:pt x="7754879" y="762345"/>
                </a:moveTo>
                <a:cubicBezTo>
                  <a:pt x="7745887" y="767380"/>
                  <a:pt x="7735232" y="771741"/>
                  <a:pt x="7722913" y="775428"/>
                </a:cubicBezTo>
                <a:cubicBezTo>
                  <a:pt x="7716169" y="781901"/>
                  <a:pt x="7709965" y="785139"/>
                  <a:pt x="7704300" y="785139"/>
                </a:cubicBezTo>
                <a:lnTo>
                  <a:pt x="7698770" y="785139"/>
                </a:lnTo>
                <a:cubicBezTo>
                  <a:pt x="7698770" y="788915"/>
                  <a:pt x="7697332" y="793636"/>
                  <a:pt x="7694454" y="799301"/>
                </a:cubicBezTo>
                <a:cubicBezTo>
                  <a:pt x="7696433" y="807843"/>
                  <a:pt x="7701198" y="815441"/>
                  <a:pt x="7708751" y="822094"/>
                </a:cubicBezTo>
                <a:lnTo>
                  <a:pt x="7716439" y="829647"/>
                </a:lnTo>
                <a:cubicBezTo>
                  <a:pt x="7719317" y="829647"/>
                  <a:pt x="7721879" y="826770"/>
                  <a:pt x="7724127" y="821015"/>
                </a:cubicBezTo>
                <a:cubicBezTo>
                  <a:pt x="7726824" y="819397"/>
                  <a:pt x="7730107" y="815037"/>
                  <a:pt x="7733973" y="807933"/>
                </a:cubicBezTo>
                <a:lnTo>
                  <a:pt x="7732894" y="803617"/>
                </a:lnTo>
                <a:lnTo>
                  <a:pt x="7749349" y="787297"/>
                </a:lnTo>
                <a:lnTo>
                  <a:pt x="7751507" y="787297"/>
                </a:lnTo>
                <a:lnTo>
                  <a:pt x="7751507" y="782980"/>
                </a:lnTo>
                <a:lnTo>
                  <a:pt x="7758116" y="764503"/>
                </a:lnTo>
                <a:lnTo>
                  <a:pt x="7758116" y="762345"/>
                </a:lnTo>
                <a:close/>
                <a:moveTo>
                  <a:pt x="3242238" y="761399"/>
                </a:moveTo>
                <a:lnTo>
                  <a:pt x="3242238" y="763557"/>
                </a:lnTo>
                <a:cubicBezTo>
                  <a:pt x="3243677" y="763557"/>
                  <a:pt x="3244396" y="764635"/>
                  <a:pt x="3244396" y="766794"/>
                </a:cubicBezTo>
                <a:lnTo>
                  <a:pt x="3245475" y="766794"/>
                </a:lnTo>
                <a:lnTo>
                  <a:pt x="3245475" y="763557"/>
                </a:lnTo>
                <a:close/>
                <a:moveTo>
                  <a:pt x="171966" y="758667"/>
                </a:moveTo>
                <a:lnTo>
                  <a:pt x="169808" y="760825"/>
                </a:lnTo>
                <a:lnTo>
                  <a:pt x="171966" y="760825"/>
                </a:lnTo>
                <a:close/>
                <a:moveTo>
                  <a:pt x="652784" y="758161"/>
                </a:moveTo>
                <a:lnTo>
                  <a:pt x="652784" y="762476"/>
                </a:lnTo>
                <a:lnTo>
                  <a:pt x="654942" y="760319"/>
                </a:lnTo>
                <a:lnTo>
                  <a:pt x="654942" y="758161"/>
                </a:lnTo>
                <a:close/>
                <a:moveTo>
                  <a:pt x="8198470" y="755467"/>
                </a:moveTo>
                <a:lnTo>
                  <a:pt x="8198470" y="757624"/>
                </a:lnTo>
                <a:lnTo>
                  <a:pt x="8199549" y="757624"/>
                </a:lnTo>
                <a:lnTo>
                  <a:pt x="8201707" y="755467"/>
                </a:lnTo>
                <a:close/>
                <a:moveTo>
                  <a:pt x="3245475" y="753980"/>
                </a:moveTo>
                <a:cubicBezTo>
                  <a:pt x="3243677" y="753980"/>
                  <a:pt x="3242598" y="755419"/>
                  <a:pt x="3242238" y="758296"/>
                </a:cubicBezTo>
                <a:lnTo>
                  <a:pt x="3242238" y="759375"/>
                </a:lnTo>
                <a:lnTo>
                  <a:pt x="3243317" y="759375"/>
                </a:lnTo>
                <a:lnTo>
                  <a:pt x="3245475" y="755059"/>
                </a:lnTo>
                <a:close/>
                <a:moveTo>
                  <a:pt x="7166650" y="750434"/>
                </a:moveTo>
                <a:lnTo>
                  <a:pt x="7169752" y="753671"/>
                </a:lnTo>
                <a:cubicBezTo>
                  <a:pt x="7172090" y="753671"/>
                  <a:pt x="7174607" y="752591"/>
                  <a:pt x="7177305" y="750434"/>
                </a:cubicBezTo>
                <a:lnTo>
                  <a:pt x="7179463" y="750434"/>
                </a:lnTo>
                <a:cubicBezTo>
                  <a:pt x="7182700" y="753311"/>
                  <a:pt x="7185892" y="754750"/>
                  <a:pt x="7189039" y="754750"/>
                </a:cubicBezTo>
                <a:lnTo>
                  <a:pt x="7199829" y="752591"/>
                </a:lnTo>
                <a:cubicBezTo>
                  <a:pt x="7206932" y="754390"/>
                  <a:pt x="7210484" y="755829"/>
                  <a:pt x="7210484" y="756908"/>
                </a:cubicBezTo>
                <a:lnTo>
                  <a:pt x="7211563" y="755829"/>
                </a:lnTo>
                <a:lnTo>
                  <a:pt x="7215879" y="755829"/>
                </a:lnTo>
                <a:lnTo>
                  <a:pt x="7219116" y="759065"/>
                </a:lnTo>
                <a:lnTo>
                  <a:pt x="7219116" y="765405"/>
                </a:lnTo>
                <a:lnTo>
                  <a:pt x="7213721" y="776195"/>
                </a:lnTo>
                <a:lnTo>
                  <a:pt x="7215879" y="787929"/>
                </a:lnTo>
                <a:cubicBezTo>
                  <a:pt x="7213362" y="793593"/>
                  <a:pt x="7211563" y="796426"/>
                  <a:pt x="7210484" y="796426"/>
                </a:cubicBezTo>
                <a:lnTo>
                  <a:pt x="7211563" y="801821"/>
                </a:lnTo>
                <a:lnTo>
                  <a:pt x="7211563" y="806137"/>
                </a:lnTo>
                <a:lnTo>
                  <a:pt x="7210484" y="807216"/>
                </a:lnTo>
                <a:lnTo>
                  <a:pt x="7214800" y="814633"/>
                </a:lnTo>
                <a:lnTo>
                  <a:pt x="7218037" y="813555"/>
                </a:lnTo>
                <a:lnTo>
                  <a:pt x="7223297" y="816792"/>
                </a:lnTo>
                <a:cubicBezTo>
                  <a:pt x="7226354" y="816792"/>
                  <a:pt x="7229591" y="812161"/>
                  <a:pt x="7233008" y="802900"/>
                </a:cubicBezTo>
                <a:cubicBezTo>
                  <a:pt x="7234986" y="802720"/>
                  <a:pt x="7239617" y="795572"/>
                  <a:pt x="7246900" y="781454"/>
                </a:cubicBezTo>
                <a:lnTo>
                  <a:pt x="7254318" y="780376"/>
                </a:lnTo>
                <a:lnTo>
                  <a:pt x="7257556" y="780376"/>
                </a:lnTo>
                <a:cubicBezTo>
                  <a:pt x="7258994" y="780376"/>
                  <a:pt x="7261872" y="785052"/>
                  <a:pt x="7266188" y="794403"/>
                </a:cubicBezTo>
                <a:cubicBezTo>
                  <a:pt x="7271852" y="794403"/>
                  <a:pt x="7274685" y="796516"/>
                  <a:pt x="7274685" y="800742"/>
                </a:cubicBezTo>
                <a:lnTo>
                  <a:pt x="7277922" y="798584"/>
                </a:lnTo>
                <a:cubicBezTo>
                  <a:pt x="7289341" y="808295"/>
                  <a:pt x="7295051" y="814725"/>
                  <a:pt x="7295051" y="817871"/>
                </a:cubicBezTo>
                <a:cubicBezTo>
                  <a:pt x="7293972" y="820748"/>
                  <a:pt x="7292893" y="822187"/>
                  <a:pt x="7291814" y="822187"/>
                </a:cubicBezTo>
                <a:lnTo>
                  <a:pt x="7287633" y="822187"/>
                </a:lnTo>
                <a:lnTo>
                  <a:pt x="7262950" y="821108"/>
                </a:lnTo>
                <a:lnTo>
                  <a:pt x="7236245" y="822187"/>
                </a:lnTo>
                <a:lnTo>
                  <a:pt x="7231929" y="822187"/>
                </a:lnTo>
                <a:lnTo>
                  <a:pt x="7223297" y="820030"/>
                </a:lnTo>
                <a:lnTo>
                  <a:pt x="7212642" y="822187"/>
                </a:lnTo>
                <a:lnTo>
                  <a:pt x="7212642" y="824346"/>
                </a:lnTo>
                <a:lnTo>
                  <a:pt x="7211563" y="837158"/>
                </a:lnTo>
                <a:cubicBezTo>
                  <a:pt x="7213721" y="837878"/>
                  <a:pt x="7214800" y="840036"/>
                  <a:pt x="7214800" y="843633"/>
                </a:cubicBezTo>
                <a:lnTo>
                  <a:pt x="7212642" y="849972"/>
                </a:lnTo>
                <a:lnTo>
                  <a:pt x="7212642" y="871417"/>
                </a:lnTo>
                <a:lnTo>
                  <a:pt x="7220060" y="870338"/>
                </a:lnTo>
                <a:cubicBezTo>
                  <a:pt x="7230850" y="870877"/>
                  <a:pt x="7236920" y="872317"/>
                  <a:pt x="7238268" y="874654"/>
                </a:cubicBezTo>
                <a:lnTo>
                  <a:pt x="7238268" y="871417"/>
                </a:lnTo>
                <a:lnTo>
                  <a:pt x="7240426" y="871417"/>
                </a:lnTo>
                <a:cubicBezTo>
                  <a:pt x="7248159" y="871417"/>
                  <a:pt x="7256027" y="863909"/>
                  <a:pt x="7264030" y="848893"/>
                </a:cubicBezTo>
                <a:lnTo>
                  <a:pt x="7268346" y="845790"/>
                </a:lnTo>
                <a:lnTo>
                  <a:pt x="7271448" y="847814"/>
                </a:lnTo>
                <a:lnTo>
                  <a:pt x="7272527" y="847814"/>
                </a:lnTo>
                <a:lnTo>
                  <a:pt x="7272527" y="842554"/>
                </a:lnTo>
                <a:lnTo>
                  <a:pt x="7274685" y="840395"/>
                </a:lnTo>
                <a:lnTo>
                  <a:pt x="7276843" y="840395"/>
                </a:lnTo>
                <a:cubicBezTo>
                  <a:pt x="7282598" y="840395"/>
                  <a:pt x="7287228" y="846106"/>
                  <a:pt x="7290735" y="857525"/>
                </a:cubicBezTo>
                <a:cubicBezTo>
                  <a:pt x="7305032" y="863189"/>
                  <a:pt x="7312180" y="869619"/>
                  <a:pt x="7312180" y="876812"/>
                </a:cubicBezTo>
                <a:lnTo>
                  <a:pt x="7311101" y="876812"/>
                </a:lnTo>
                <a:lnTo>
                  <a:pt x="7307864" y="875733"/>
                </a:lnTo>
                <a:lnTo>
                  <a:pt x="7307864" y="876812"/>
                </a:lnTo>
                <a:lnTo>
                  <a:pt x="7308943" y="881128"/>
                </a:lnTo>
                <a:lnTo>
                  <a:pt x="7307864" y="882072"/>
                </a:lnTo>
                <a:lnTo>
                  <a:pt x="7305706" y="882072"/>
                </a:lnTo>
                <a:lnTo>
                  <a:pt x="7276843" y="877891"/>
                </a:lnTo>
                <a:lnTo>
                  <a:pt x="7259714" y="881128"/>
                </a:lnTo>
                <a:lnTo>
                  <a:pt x="7254318" y="881128"/>
                </a:lnTo>
                <a:lnTo>
                  <a:pt x="7241505" y="877891"/>
                </a:lnTo>
                <a:lnTo>
                  <a:pt x="7240426" y="877891"/>
                </a:lnTo>
                <a:lnTo>
                  <a:pt x="7237189" y="881128"/>
                </a:lnTo>
                <a:cubicBezTo>
                  <a:pt x="7240067" y="887872"/>
                  <a:pt x="7241505" y="896414"/>
                  <a:pt x="7241505" y="906754"/>
                </a:cubicBezTo>
                <a:lnTo>
                  <a:pt x="7238268" y="915387"/>
                </a:lnTo>
                <a:cubicBezTo>
                  <a:pt x="7240426" y="920692"/>
                  <a:pt x="7241505" y="929594"/>
                  <a:pt x="7241505" y="942092"/>
                </a:cubicBezTo>
                <a:lnTo>
                  <a:pt x="7239347" y="942092"/>
                </a:lnTo>
                <a:lnTo>
                  <a:pt x="7239347" y="943172"/>
                </a:lnTo>
                <a:lnTo>
                  <a:pt x="7241505" y="943172"/>
                </a:lnTo>
                <a:lnTo>
                  <a:pt x="7240426" y="948566"/>
                </a:lnTo>
                <a:cubicBezTo>
                  <a:pt x="7240426" y="951534"/>
                  <a:pt x="7245776" y="954007"/>
                  <a:pt x="7256476" y="955985"/>
                </a:cubicBezTo>
                <a:lnTo>
                  <a:pt x="7262950" y="955985"/>
                </a:lnTo>
                <a:cubicBezTo>
                  <a:pt x="7265648" y="953826"/>
                  <a:pt x="7268166" y="952747"/>
                  <a:pt x="7270504" y="952747"/>
                </a:cubicBezTo>
                <a:lnTo>
                  <a:pt x="7272527" y="954906"/>
                </a:lnTo>
                <a:lnTo>
                  <a:pt x="7271448" y="959222"/>
                </a:lnTo>
                <a:lnTo>
                  <a:pt x="7271448" y="960301"/>
                </a:lnTo>
                <a:lnTo>
                  <a:pt x="7272527" y="960301"/>
                </a:lnTo>
                <a:cubicBezTo>
                  <a:pt x="7272527" y="958142"/>
                  <a:pt x="7273246" y="957064"/>
                  <a:pt x="7274685" y="957064"/>
                </a:cubicBezTo>
                <a:lnTo>
                  <a:pt x="7276843" y="957064"/>
                </a:lnTo>
                <a:lnTo>
                  <a:pt x="7276843" y="958142"/>
                </a:lnTo>
                <a:lnTo>
                  <a:pt x="7275764" y="959222"/>
                </a:lnTo>
                <a:lnTo>
                  <a:pt x="7275764" y="960301"/>
                </a:lnTo>
                <a:cubicBezTo>
                  <a:pt x="7279360" y="960301"/>
                  <a:pt x="7281159" y="961739"/>
                  <a:pt x="7281159" y="964617"/>
                </a:cubicBezTo>
                <a:lnTo>
                  <a:pt x="7282238" y="964617"/>
                </a:lnTo>
                <a:lnTo>
                  <a:pt x="7282238" y="961380"/>
                </a:lnTo>
                <a:lnTo>
                  <a:pt x="7275764" y="952747"/>
                </a:lnTo>
                <a:cubicBezTo>
                  <a:pt x="7278102" y="951669"/>
                  <a:pt x="7281339" y="945240"/>
                  <a:pt x="7285475" y="933460"/>
                </a:cubicBezTo>
                <a:cubicBezTo>
                  <a:pt x="7290420" y="920872"/>
                  <a:pt x="7293972" y="913769"/>
                  <a:pt x="7296130" y="912149"/>
                </a:cubicBezTo>
                <a:cubicBezTo>
                  <a:pt x="7300086" y="912149"/>
                  <a:pt x="7303278" y="914263"/>
                  <a:pt x="7305706" y="918488"/>
                </a:cubicBezTo>
                <a:lnTo>
                  <a:pt x="7305706" y="919568"/>
                </a:lnTo>
                <a:cubicBezTo>
                  <a:pt x="7303638" y="922265"/>
                  <a:pt x="7302604" y="924783"/>
                  <a:pt x="7302604" y="927121"/>
                </a:cubicBezTo>
                <a:lnTo>
                  <a:pt x="7302604" y="928200"/>
                </a:lnTo>
                <a:lnTo>
                  <a:pt x="7303683" y="932516"/>
                </a:lnTo>
                <a:lnTo>
                  <a:pt x="7300446" y="941013"/>
                </a:lnTo>
                <a:lnTo>
                  <a:pt x="7310022" y="958142"/>
                </a:lnTo>
                <a:lnTo>
                  <a:pt x="7313259" y="973114"/>
                </a:lnTo>
                <a:lnTo>
                  <a:pt x="7313259" y="978509"/>
                </a:lnTo>
                <a:cubicBezTo>
                  <a:pt x="7313259" y="988849"/>
                  <a:pt x="7306470" y="996357"/>
                  <a:pt x="7292893" y="1001033"/>
                </a:cubicBezTo>
                <a:lnTo>
                  <a:pt x="7292893" y="999954"/>
                </a:lnTo>
                <a:lnTo>
                  <a:pt x="7293972" y="994559"/>
                </a:lnTo>
                <a:lnTo>
                  <a:pt x="7292893" y="993480"/>
                </a:lnTo>
                <a:lnTo>
                  <a:pt x="7291814" y="993480"/>
                </a:lnTo>
                <a:cubicBezTo>
                  <a:pt x="7290375" y="993480"/>
                  <a:pt x="7289656" y="994918"/>
                  <a:pt x="7289656" y="997796"/>
                </a:cubicBezTo>
                <a:lnTo>
                  <a:pt x="7288577" y="998875"/>
                </a:lnTo>
                <a:lnTo>
                  <a:pt x="7285475" y="998875"/>
                </a:lnTo>
                <a:lnTo>
                  <a:pt x="7275764" y="997796"/>
                </a:lnTo>
                <a:lnTo>
                  <a:pt x="7254318" y="1003057"/>
                </a:lnTo>
                <a:lnTo>
                  <a:pt x="7242584" y="997796"/>
                </a:lnTo>
                <a:lnTo>
                  <a:pt x="7237189" y="997796"/>
                </a:lnTo>
                <a:cubicBezTo>
                  <a:pt x="7234222" y="1000584"/>
                  <a:pt x="7227478" y="1001978"/>
                  <a:pt x="7216958" y="1001978"/>
                </a:cubicBezTo>
                <a:cubicBezTo>
                  <a:pt x="7199784" y="1001978"/>
                  <a:pt x="7191197" y="991637"/>
                  <a:pt x="7191197" y="970956"/>
                </a:cubicBezTo>
                <a:lnTo>
                  <a:pt x="7192276" y="969877"/>
                </a:lnTo>
                <a:lnTo>
                  <a:pt x="7192276" y="968798"/>
                </a:lnTo>
                <a:lnTo>
                  <a:pt x="7191197" y="962459"/>
                </a:lnTo>
                <a:cubicBezTo>
                  <a:pt x="7191197" y="955624"/>
                  <a:pt x="7192636" y="950275"/>
                  <a:pt x="7195513" y="946408"/>
                </a:cubicBezTo>
                <a:lnTo>
                  <a:pt x="7192276" y="930357"/>
                </a:lnTo>
                <a:lnTo>
                  <a:pt x="7193355" y="924963"/>
                </a:lnTo>
                <a:lnTo>
                  <a:pt x="7191197" y="922805"/>
                </a:lnTo>
                <a:lnTo>
                  <a:pt x="7191197" y="914308"/>
                </a:lnTo>
                <a:lnTo>
                  <a:pt x="7192276" y="902438"/>
                </a:lnTo>
                <a:lnTo>
                  <a:pt x="7191197" y="899201"/>
                </a:lnTo>
                <a:lnTo>
                  <a:pt x="7192276" y="895021"/>
                </a:lnTo>
                <a:lnTo>
                  <a:pt x="7191197" y="890705"/>
                </a:lnTo>
                <a:lnTo>
                  <a:pt x="7192276" y="880049"/>
                </a:lnTo>
                <a:lnTo>
                  <a:pt x="7190118" y="877891"/>
                </a:lnTo>
                <a:lnTo>
                  <a:pt x="7187960" y="877891"/>
                </a:lnTo>
                <a:cubicBezTo>
                  <a:pt x="7186162" y="880049"/>
                  <a:pt x="7183329" y="881128"/>
                  <a:pt x="7179463" y="881128"/>
                </a:cubicBezTo>
                <a:cubicBezTo>
                  <a:pt x="7176585" y="882477"/>
                  <a:pt x="7174068" y="888187"/>
                  <a:pt x="7171910" y="898257"/>
                </a:cubicBezTo>
                <a:lnTo>
                  <a:pt x="7168673" y="901360"/>
                </a:lnTo>
                <a:cubicBezTo>
                  <a:pt x="7170831" y="904057"/>
                  <a:pt x="7171910" y="906575"/>
                  <a:pt x="7171910" y="908913"/>
                </a:cubicBezTo>
                <a:cubicBezTo>
                  <a:pt x="7170831" y="913049"/>
                  <a:pt x="7166919" y="918040"/>
                  <a:pt x="7160176" y="923884"/>
                </a:cubicBezTo>
                <a:lnTo>
                  <a:pt x="7163413" y="928200"/>
                </a:lnTo>
                <a:lnTo>
                  <a:pt x="7163413" y="930357"/>
                </a:lnTo>
                <a:cubicBezTo>
                  <a:pt x="7159456" y="948881"/>
                  <a:pt x="7154106" y="960660"/>
                  <a:pt x="7147362" y="965696"/>
                </a:cubicBezTo>
                <a:cubicBezTo>
                  <a:pt x="7143226" y="974238"/>
                  <a:pt x="7136797" y="979588"/>
                  <a:pt x="7128075" y="981745"/>
                </a:cubicBezTo>
                <a:lnTo>
                  <a:pt x="7120522" y="980667"/>
                </a:lnTo>
                <a:lnTo>
                  <a:pt x="7120522" y="981745"/>
                </a:lnTo>
                <a:cubicBezTo>
                  <a:pt x="7117555" y="989569"/>
                  <a:pt x="7110452" y="993480"/>
                  <a:pt x="7099212" y="993480"/>
                </a:cubicBezTo>
                <a:cubicBezTo>
                  <a:pt x="7099212" y="997256"/>
                  <a:pt x="7086354" y="1002966"/>
                  <a:pt x="7060637" y="1010609"/>
                </a:cubicBezTo>
                <a:cubicBezTo>
                  <a:pt x="7058479" y="1006833"/>
                  <a:pt x="7057400" y="1003281"/>
                  <a:pt x="7057400" y="999954"/>
                </a:cubicBezTo>
                <a:lnTo>
                  <a:pt x="7057400" y="998875"/>
                </a:lnTo>
                <a:cubicBezTo>
                  <a:pt x="7057400" y="997796"/>
                  <a:pt x="7061312" y="995638"/>
                  <a:pt x="7069135" y="992401"/>
                </a:cubicBezTo>
                <a:cubicBezTo>
                  <a:pt x="7079475" y="986376"/>
                  <a:pt x="7084825" y="981386"/>
                  <a:pt x="7085185" y="977430"/>
                </a:cubicBezTo>
                <a:lnTo>
                  <a:pt x="7087343" y="977430"/>
                </a:lnTo>
                <a:lnTo>
                  <a:pt x="7091659" y="979588"/>
                </a:lnTo>
                <a:lnTo>
                  <a:pt x="7092738" y="978509"/>
                </a:lnTo>
                <a:lnTo>
                  <a:pt x="7092738" y="966775"/>
                </a:lnTo>
                <a:cubicBezTo>
                  <a:pt x="7092738" y="963538"/>
                  <a:pt x="7099167" y="961020"/>
                  <a:pt x="7112025" y="959222"/>
                </a:cubicBezTo>
                <a:lnTo>
                  <a:pt x="7113104" y="958142"/>
                </a:lnTo>
                <a:lnTo>
                  <a:pt x="7113104" y="955985"/>
                </a:lnTo>
                <a:cubicBezTo>
                  <a:pt x="7110946" y="952928"/>
                  <a:pt x="7109867" y="947218"/>
                  <a:pt x="7109867" y="938855"/>
                </a:cubicBezTo>
                <a:cubicBezTo>
                  <a:pt x="7112564" y="932112"/>
                  <a:pt x="7116116" y="927481"/>
                  <a:pt x="7120522" y="924963"/>
                </a:cubicBezTo>
                <a:lnTo>
                  <a:pt x="7120522" y="921726"/>
                </a:lnTo>
                <a:lnTo>
                  <a:pt x="7119443" y="896100"/>
                </a:lnTo>
                <a:lnTo>
                  <a:pt x="7121601" y="889625"/>
                </a:lnTo>
                <a:cubicBezTo>
                  <a:pt x="7121062" y="883241"/>
                  <a:pt x="7119983" y="880049"/>
                  <a:pt x="7118364" y="880049"/>
                </a:cubicBezTo>
                <a:lnTo>
                  <a:pt x="7114183" y="880049"/>
                </a:lnTo>
                <a:lnTo>
                  <a:pt x="7109867" y="883151"/>
                </a:lnTo>
                <a:lnTo>
                  <a:pt x="7108788" y="883151"/>
                </a:lnTo>
                <a:cubicBezTo>
                  <a:pt x="7102044" y="881083"/>
                  <a:pt x="7094177" y="879689"/>
                  <a:pt x="7085185" y="878970"/>
                </a:cubicBezTo>
                <a:lnTo>
                  <a:pt x="7079925" y="880049"/>
                </a:lnTo>
                <a:lnTo>
                  <a:pt x="7064953" y="876812"/>
                </a:lnTo>
                <a:lnTo>
                  <a:pt x="7062795" y="878970"/>
                </a:lnTo>
                <a:lnTo>
                  <a:pt x="7058479" y="878970"/>
                </a:lnTo>
                <a:lnTo>
                  <a:pt x="7056321" y="876812"/>
                </a:lnTo>
                <a:cubicBezTo>
                  <a:pt x="7056321" y="875553"/>
                  <a:pt x="7059514" y="873755"/>
                  <a:pt x="7065898" y="871417"/>
                </a:cubicBezTo>
                <a:lnTo>
                  <a:pt x="7066977" y="870338"/>
                </a:lnTo>
                <a:lnTo>
                  <a:pt x="7073451" y="870338"/>
                </a:lnTo>
                <a:cubicBezTo>
                  <a:pt x="7077047" y="870518"/>
                  <a:pt x="7078846" y="871237"/>
                  <a:pt x="7078846" y="872496"/>
                </a:cubicBezTo>
                <a:lnTo>
                  <a:pt x="7087343" y="870338"/>
                </a:lnTo>
                <a:lnTo>
                  <a:pt x="7088422" y="870338"/>
                </a:lnTo>
                <a:lnTo>
                  <a:pt x="7091659" y="872496"/>
                </a:lnTo>
                <a:lnTo>
                  <a:pt x="7092738" y="872496"/>
                </a:lnTo>
                <a:lnTo>
                  <a:pt x="7095975" y="870338"/>
                </a:lnTo>
                <a:lnTo>
                  <a:pt x="7097054" y="870338"/>
                </a:lnTo>
                <a:lnTo>
                  <a:pt x="7112025" y="872496"/>
                </a:lnTo>
                <a:lnTo>
                  <a:pt x="7114183" y="870338"/>
                </a:lnTo>
                <a:lnTo>
                  <a:pt x="7117285" y="872496"/>
                </a:lnTo>
                <a:lnTo>
                  <a:pt x="7124838" y="870338"/>
                </a:lnTo>
                <a:lnTo>
                  <a:pt x="7147362" y="874654"/>
                </a:lnTo>
                <a:lnTo>
                  <a:pt x="7149520" y="874654"/>
                </a:lnTo>
                <a:cubicBezTo>
                  <a:pt x="7149880" y="871777"/>
                  <a:pt x="7150914" y="870338"/>
                  <a:pt x="7152622" y="870338"/>
                </a:cubicBezTo>
                <a:lnTo>
                  <a:pt x="7160176" y="870338"/>
                </a:lnTo>
                <a:lnTo>
                  <a:pt x="7165571" y="875733"/>
                </a:lnTo>
                <a:lnTo>
                  <a:pt x="7168673" y="872496"/>
                </a:lnTo>
                <a:cubicBezTo>
                  <a:pt x="7166065" y="872496"/>
                  <a:pt x="7164312" y="868225"/>
                  <a:pt x="7163413" y="859682"/>
                </a:cubicBezTo>
                <a:lnTo>
                  <a:pt x="7162334" y="858604"/>
                </a:lnTo>
                <a:lnTo>
                  <a:pt x="7163413" y="854288"/>
                </a:lnTo>
                <a:lnTo>
                  <a:pt x="7160176" y="849972"/>
                </a:lnTo>
                <a:lnTo>
                  <a:pt x="7160176" y="844712"/>
                </a:lnTo>
                <a:cubicBezTo>
                  <a:pt x="7160176" y="843453"/>
                  <a:pt x="7162334" y="842014"/>
                  <a:pt x="7166650" y="840395"/>
                </a:cubicBezTo>
                <a:lnTo>
                  <a:pt x="7166650" y="839317"/>
                </a:lnTo>
                <a:lnTo>
                  <a:pt x="7164492" y="830685"/>
                </a:lnTo>
                <a:lnTo>
                  <a:pt x="7166650" y="824346"/>
                </a:lnTo>
                <a:lnTo>
                  <a:pt x="7166650" y="823267"/>
                </a:lnTo>
                <a:lnTo>
                  <a:pt x="7163413" y="820030"/>
                </a:lnTo>
                <a:lnTo>
                  <a:pt x="7146283" y="825424"/>
                </a:lnTo>
                <a:cubicBezTo>
                  <a:pt x="7137022" y="823267"/>
                  <a:pt x="7130233" y="819669"/>
                  <a:pt x="7125917" y="814633"/>
                </a:cubicBezTo>
                <a:lnTo>
                  <a:pt x="7124838" y="814633"/>
                </a:lnTo>
                <a:lnTo>
                  <a:pt x="7124838" y="816792"/>
                </a:lnTo>
                <a:cubicBezTo>
                  <a:pt x="7126996" y="816792"/>
                  <a:pt x="7128795" y="818231"/>
                  <a:pt x="7130233" y="821108"/>
                </a:cubicBezTo>
                <a:lnTo>
                  <a:pt x="7130233" y="825424"/>
                </a:lnTo>
                <a:cubicBezTo>
                  <a:pt x="7130233" y="831269"/>
                  <a:pt x="7123804" y="837339"/>
                  <a:pt x="7110946" y="843633"/>
                </a:cubicBezTo>
                <a:cubicBezTo>
                  <a:pt x="7110406" y="848218"/>
                  <a:pt x="7103978" y="853928"/>
                  <a:pt x="7091659" y="860762"/>
                </a:cubicBezTo>
                <a:cubicBezTo>
                  <a:pt x="7091659" y="862920"/>
                  <a:pt x="7086668" y="865033"/>
                  <a:pt x="7076688" y="867101"/>
                </a:cubicBezTo>
                <a:lnTo>
                  <a:pt x="7074530" y="867101"/>
                </a:lnTo>
                <a:lnTo>
                  <a:pt x="7072372" y="858604"/>
                </a:lnTo>
                <a:lnTo>
                  <a:pt x="7072372" y="857525"/>
                </a:lnTo>
                <a:cubicBezTo>
                  <a:pt x="7072372" y="855366"/>
                  <a:pt x="7075249" y="849657"/>
                  <a:pt x="7081004" y="840395"/>
                </a:cubicBezTo>
                <a:cubicBezTo>
                  <a:pt x="7082532" y="828257"/>
                  <a:pt x="7086444" y="822187"/>
                  <a:pt x="7092738" y="822187"/>
                </a:cubicBezTo>
                <a:lnTo>
                  <a:pt x="7092738" y="821108"/>
                </a:lnTo>
                <a:lnTo>
                  <a:pt x="7091659" y="814633"/>
                </a:lnTo>
                <a:lnTo>
                  <a:pt x="7093817" y="809373"/>
                </a:lnTo>
                <a:lnTo>
                  <a:pt x="7092738" y="800742"/>
                </a:lnTo>
                <a:cubicBezTo>
                  <a:pt x="7094716" y="800742"/>
                  <a:pt x="7096874" y="795392"/>
                  <a:pt x="7099212" y="784691"/>
                </a:cubicBezTo>
                <a:lnTo>
                  <a:pt x="7101235" y="781454"/>
                </a:lnTo>
                <a:lnTo>
                  <a:pt x="7098133" y="776195"/>
                </a:lnTo>
                <a:lnTo>
                  <a:pt x="7098133" y="771879"/>
                </a:lnTo>
                <a:lnTo>
                  <a:pt x="7102314" y="767563"/>
                </a:lnTo>
                <a:lnTo>
                  <a:pt x="7117285" y="769721"/>
                </a:lnTo>
                <a:lnTo>
                  <a:pt x="7122680" y="767563"/>
                </a:lnTo>
                <a:cubicBezTo>
                  <a:pt x="7127896" y="771340"/>
                  <a:pt x="7135763" y="774576"/>
                  <a:pt x="7146283" y="777273"/>
                </a:cubicBezTo>
                <a:lnTo>
                  <a:pt x="7147362" y="778353"/>
                </a:lnTo>
                <a:lnTo>
                  <a:pt x="7147362" y="779297"/>
                </a:lnTo>
                <a:lnTo>
                  <a:pt x="7152622" y="776195"/>
                </a:lnTo>
                <a:lnTo>
                  <a:pt x="7155860" y="776195"/>
                </a:lnTo>
                <a:lnTo>
                  <a:pt x="7158018" y="778353"/>
                </a:lnTo>
                <a:lnTo>
                  <a:pt x="7158018" y="779297"/>
                </a:lnTo>
                <a:lnTo>
                  <a:pt x="7156939" y="780376"/>
                </a:lnTo>
                <a:lnTo>
                  <a:pt x="7160176" y="790086"/>
                </a:lnTo>
                <a:cubicBezTo>
                  <a:pt x="7157298" y="792964"/>
                  <a:pt x="7153027" y="795077"/>
                  <a:pt x="7147362" y="796426"/>
                </a:cubicBezTo>
                <a:lnTo>
                  <a:pt x="7141967" y="811532"/>
                </a:lnTo>
                <a:lnTo>
                  <a:pt x="7163413" y="811532"/>
                </a:lnTo>
                <a:lnTo>
                  <a:pt x="7164492" y="806137"/>
                </a:lnTo>
                <a:lnTo>
                  <a:pt x="7164492" y="797505"/>
                </a:lnTo>
                <a:lnTo>
                  <a:pt x="7166650" y="795482"/>
                </a:lnTo>
                <a:cubicBezTo>
                  <a:pt x="7163952" y="791885"/>
                  <a:pt x="7161794" y="781141"/>
                  <a:pt x="7160176" y="763247"/>
                </a:cubicBezTo>
                <a:lnTo>
                  <a:pt x="7158018" y="756908"/>
                </a:lnTo>
                <a:lnTo>
                  <a:pt x="7158018" y="755829"/>
                </a:lnTo>
                <a:cubicBezTo>
                  <a:pt x="7159816" y="752232"/>
                  <a:pt x="7162693" y="750434"/>
                  <a:pt x="7166650" y="750434"/>
                </a:cubicBezTo>
                <a:close/>
                <a:moveTo>
                  <a:pt x="3162662" y="749799"/>
                </a:moveTo>
                <a:lnTo>
                  <a:pt x="3162662" y="753980"/>
                </a:lnTo>
                <a:lnTo>
                  <a:pt x="3163741" y="753980"/>
                </a:lnTo>
                <a:lnTo>
                  <a:pt x="3163741" y="749799"/>
                </a:lnTo>
                <a:close/>
                <a:moveTo>
                  <a:pt x="646445" y="746561"/>
                </a:moveTo>
                <a:cubicBezTo>
                  <a:pt x="643836" y="750787"/>
                  <a:pt x="641724" y="752900"/>
                  <a:pt x="640106" y="752900"/>
                </a:cubicBezTo>
                <a:lnTo>
                  <a:pt x="640106" y="755058"/>
                </a:lnTo>
                <a:cubicBezTo>
                  <a:pt x="643613" y="753440"/>
                  <a:pt x="646084" y="750608"/>
                  <a:pt x="647524" y="746561"/>
                </a:cubicBezTo>
                <a:close/>
                <a:moveTo>
                  <a:pt x="704845" y="745482"/>
                </a:moveTo>
                <a:lnTo>
                  <a:pt x="704845" y="746561"/>
                </a:lnTo>
                <a:lnTo>
                  <a:pt x="707003" y="746561"/>
                </a:lnTo>
                <a:lnTo>
                  <a:pt x="707003" y="745482"/>
                </a:lnTo>
                <a:close/>
                <a:moveTo>
                  <a:pt x="3251815" y="744539"/>
                </a:moveTo>
                <a:lnTo>
                  <a:pt x="3251815" y="745483"/>
                </a:lnTo>
                <a:lnTo>
                  <a:pt x="3253973" y="745483"/>
                </a:lnTo>
                <a:lnTo>
                  <a:pt x="3253973" y="744539"/>
                </a:lnTo>
                <a:close/>
                <a:moveTo>
                  <a:pt x="528698" y="742245"/>
                </a:moveTo>
                <a:lnTo>
                  <a:pt x="537195" y="742245"/>
                </a:lnTo>
                <a:cubicBezTo>
                  <a:pt x="545468" y="742605"/>
                  <a:pt x="549694" y="743684"/>
                  <a:pt x="549874" y="745482"/>
                </a:cubicBezTo>
                <a:lnTo>
                  <a:pt x="556213" y="743324"/>
                </a:lnTo>
                <a:lnTo>
                  <a:pt x="558370" y="743324"/>
                </a:lnTo>
                <a:lnTo>
                  <a:pt x="564711" y="745482"/>
                </a:lnTo>
                <a:lnTo>
                  <a:pt x="573207" y="744403"/>
                </a:lnTo>
                <a:lnTo>
                  <a:pt x="577523" y="745482"/>
                </a:lnTo>
                <a:lnTo>
                  <a:pt x="583863" y="743324"/>
                </a:lnTo>
                <a:lnTo>
                  <a:pt x="588044" y="743324"/>
                </a:lnTo>
                <a:lnTo>
                  <a:pt x="591281" y="746561"/>
                </a:lnTo>
                <a:lnTo>
                  <a:pt x="587100" y="751821"/>
                </a:lnTo>
                <a:lnTo>
                  <a:pt x="575365" y="749663"/>
                </a:lnTo>
                <a:cubicBezTo>
                  <a:pt x="574645" y="751821"/>
                  <a:pt x="572532" y="752900"/>
                  <a:pt x="569026" y="752900"/>
                </a:cubicBezTo>
                <a:lnTo>
                  <a:pt x="561607" y="752900"/>
                </a:lnTo>
                <a:cubicBezTo>
                  <a:pt x="556302" y="749394"/>
                  <a:pt x="552390" y="747640"/>
                  <a:pt x="549874" y="747640"/>
                </a:cubicBezTo>
                <a:lnTo>
                  <a:pt x="546771" y="750742"/>
                </a:lnTo>
                <a:lnTo>
                  <a:pt x="544613" y="750742"/>
                </a:lnTo>
                <a:lnTo>
                  <a:pt x="535037" y="749663"/>
                </a:lnTo>
                <a:lnTo>
                  <a:pt x="529777" y="751821"/>
                </a:lnTo>
                <a:cubicBezTo>
                  <a:pt x="525192" y="750023"/>
                  <a:pt x="522718" y="748270"/>
                  <a:pt x="522359" y="746561"/>
                </a:cubicBezTo>
                <a:lnTo>
                  <a:pt x="522359" y="745482"/>
                </a:lnTo>
                <a:cubicBezTo>
                  <a:pt x="523079" y="743324"/>
                  <a:pt x="525192" y="742245"/>
                  <a:pt x="528698" y="742245"/>
                </a:cubicBezTo>
                <a:close/>
                <a:moveTo>
                  <a:pt x="8101764" y="741575"/>
                </a:moveTo>
                <a:lnTo>
                  <a:pt x="8101764" y="744811"/>
                </a:lnTo>
                <a:lnTo>
                  <a:pt x="8102844" y="744811"/>
                </a:lnTo>
                <a:lnTo>
                  <a:pt x="8102844" y="741575"/>
                </a:lnTo>
                <a:close/>
                <a:moveTo>
                  <a:pt x="8093132" y="738337"/>
                </a:moveTo>
                <a:lnTo>
                  <a:pt x="8093132" y="742653"/>
                </a:lnTo>
                <a:lnTo>
                  <a:pt x="8095290" y="744811"/>
                </a:lnTo>
                <a:lnTo>
                  <a:pt x="8096369" y="744811"/>
                </a:lnTo>
                <a:lnTo>
                  <a:pt x="8095290" y="738337"/>
                </a:lnTo>
                <a:close/>
                <a:moveTo>
                  <a:pt x="3242238" y="738065"/>
                </a:moveTo>
                <a:cubicBezTo>
                  <a:pt x="3239451" y="738784"/>
                  <a:pt x="3238057" y="740223"/>
                  <a:pt x="3238057" y="742381"/>
                </a:cubicBezTo>
                <a:cubicBezTo>
                  <a:pt x="3238057" y="744809"/>
                  <a:pt x="3240530" y="746562"/>
                  <a:pt x="3245475" y="747641"/>
                </a:cubicBezTo>
                <a:lnTo>
                  <a:pt x="3246554" y="744539"/>
                </a:lnTo>
                <a:close/>
                <a:moveTo>
                  <a:pt x="1139401" y="738064"/>
                </a:moveTo>
                <a:cubicBezTo>
                  <a:pt x="1130589" y="742920"/>
                  <a:pt x="1126183" y="747641"/>
                  <a:pt x="1126183" y="752226"/>
                </a:cubicBezTo>
                <a:lnTo>
                  <a:pt x="1129556" y="775155"/>
                </a:lnTo>
                <a:lnTo>
                  <a:pt x="1127262" y="782843"/>
                </a:lnTo>
                <a:lnTo>
                  <a:pt x="1130634" y="782843"/>
                </a:lnTo>
                <a:cubicBezTo>
                  <a:pt x="1133692" y="782843"/>
                  <a:pt x="1136613" y="783922"/>
                  <a:pt x="1139401" y="786080"/>
                </a:cubicBezTo>
                <a:lnTo>
                  <a:pt x="1152484" y="780685"/>
                </a:lnTo>
                <a:lnTo>
                  <a:pt x="1153563" y="780685"/>
                </a:lnTo>
                <a:lnTo>
                  <a:pt x="1166646" y="781764"/>
                </a:lnTo>
                <a:lnTo>
                  <a:pt x="1166646" y="770839"/>
                </a:lnTo>
                <a:lnTo>
                  <a:pt x="1164488" y="746696"/>
                </a:lnTo>
                <a:lnTo>
                  <a:pt x="1165567" y="742380"/>
                </a:lnTo>
                <a:lnTo>
                  <a:pt x="1160173" y="741301"/>
                </a:lnTo>
                <a:lnTo>
                  <a:pt x="1155721" y="742380"/>
                </a:lnTo>
                <a:lnTo>
                  <a:pt x="1150326" y="740222"/>
                </a:lnTo>
                <a:lnTo>
                  <a:pt x="1144796" y="741301"/>
                </a:lnTo>
                <a:close/>
                <a:moveTo>
                  <a:pt x="3251815" y="736986"/>
                </a:moveTo>
                <a:lnTo>
                  <a:pt x="3251815" y="738065"/>
                </a:lnTo>
                <a:lnTo>
                  <a:pt x="3255996" y="738065"/>
                </a:lnTo>
                <a:lnTo>
                  <a:pt x="3255996" y="736986"/>
                </a:lnTo>
                <a:close/>
                <a:moveTo>
                  <a:pt x="7647113" y="736314"/>
                </a:moveTo>
                <a:lnTo>
                  <a:pt x="7642797" y="738472"/>
                </a:lnTo>
                <a:lnTo>
                  <a:pt x="7636188" y="737393"/>
                </a:lnTo>
                <a:lnTo>
                  <a:pt x="7626342" y="739551"/>
                </a:lnTo>
                <a:lnTo>
                  <a:pt x="7624049" y="739551"/>
                </a:lnTo>
                <a:cubicBezTo>
                  <a:pt x="7618924" y="739551"/>
                  <a:pt x="7614923" y="738832"/>
                  <a:pt x="7612046" y="737393"/>
                </a:cubicBezTo>
                <a:cubicBezTo>
                  <a:pt x="7608359" y="738112"/>
                  <a:pt x="7606516" y="739551"/>
                  <a:pt x="7606516" y="741709"/>
                </a:cubicBezTo>
                <a:lnTo>
                  <a:pt x="7607595" y="754791"/>
                </a:lnTo>
                <a:lnTo>
                  <a:pt x="7605437" y="756950"/>
                </a:lnTo>
                <a:lnTo>
                  <a:pt x="7605437" y="760187"/>
                </a:lnTo>
                <a:lnTo>
                  <a:pt x="7610966" y="765582"/>
                </a:lnTo>
                <a:lnTo>
                  <a:pt x="7612046" y="765582"/>
                </a:lnTo>
                <a:lnTo>
                  <a:pt x="7612046" y="763424"/>
                </a:lnTo>
                <a:lnTo>
                  <a:pt x="7607595" y="756950"/>
                </a:lnTo>
                <a:lnTo>
                  <a:pt x="7610966" y="754791"/>
                </a:lnTo>
                <a:lnTo>
                  <a:pt x="7635109" y="754791"/>
                </a:lnTo>
                <a:lnTo>
                  <a:pt x="7646034" y="755871"/>
                </a:lnTo>
                <a:lnTo>
                  <a:pt x="7650485" y="749262"/>
                </a:lnTo>
                <a:lnTo>
                  <a:pt x="7650485" y="739551"/>
                </a:lnTo>
                <a:close/>
                <a:moveTo>
                  <a:pt x="734518" y="729567"/>
                </a:moveTo>
                <a:lnTo>
                  <a:pt x="733439" y="730646"/>
                </a:lnTo>
                <a:lnTo>
                  <a:pt x="733439" y="732669"/>
                </a:lnTo>
                <a:lnTo>
                  <a:pt x="734518" y="732669"/>
                </a:lnTo>
                <a:lnTo>
                  <a:pt x="735598" y="729567"/>
                </a:lnTo>
                <a:close/>
                <a:moveTo>
                  <a:pt x="9255866" y="729165"/>
                </a:moveTo>
                <a:lnTo>
                  <a:pt x="9254787" y="730245"/>
                </a:lnTo>
                <a:lnTo>
                  <a:pt x="9254787" y="731324"/>
                </a:lnTo>
                <a:lnTo>
                  <a:pt x="9262340" y="735639"/>
                </a:lnTo>
                <a:lnTo>
                  <a:pt x="9263419" y="734561"/>
                </a:lnTo>
                <a:lnTo>
                  <a:pt x="9263419" y="733481"/>
                </a:lnTo>
                <a:cubicBezTo>
                  <a:pt x="9262340" y="730604"/>
                  <a:pt x="9259822" y="729165"/>
                  <a:pt x="9255866" y="729165"/>
                </a:cubicBezTo>
                <a:close/>
                <a:moveTo>
                  <a:pt x="6741266" y="729165"/>
                </a:moveTo>
                <a:lnTo>
                  <a:pt x="6740187" y="730243"/>
                </a:lnTo>
                <a:lnTo>
                  <a:pt x="6740187" y="731323"/>
                </a:lnTo>
                <a:lnTo>
                  <a:pt x="6747740" y="735639"/>
                </a:lnTo>
                <a:lnTo>
                  <a:pt x="6748819" y="734560"/>
                </a:lnTo>
                <a:lnTo>
                  <a:pt x="6748819" y="733481"/>
                </a:lnTo>
                <a:cubicBezTo>
                  <a:pt x="6747740" y="730604"/>
                  <a:pt x="6745223" y="729165"/>
                  <a:pt x="6741266" y="729165"/>
                </a:cubicBezTo>
                <a:close/>
                <a:moveTo>
                  <a:pt x="4226667" y="729164"/>
                </a:moveTo>
                <a:lnTo>
                  <a:pt x="4225588" y="730243"/>
                </a:lnTo>
                <a:lnTo>
                  <a:pt x="4225588" y="731321"/>
                </a:lnTo>
                <a:lnTo>
                  <a:pt x="4233141" y="735638"/>
                </a:lnTo>
                <a:lnTo>
                  <a:pt x="4234220" y="734559"/>
                </a:lnTo>
                <a:lnTo>
                  <a:pt x="4234220" y="733480"/>
                </a:lnTo>
                <a:cubicBezTo>
                  <a:pt x="4233141" y="730602"/>
                  <a:pt x="4230623" y="729164"/>
                  <a:pt x="4226667" y="729164"/>
                </a:cubicBezTo>
                <a:close/>
                <a:moveTo>
                  <a:pt x="2216895" y="729163"/>
                </a:moveTo>
                <a:lnTo>
                  <a:pt x="2215816" y="730242"/>
                </a:lnTo>
                <a:lnTo>
                  <a:pt x="2215816" y="731321"/>
                </a:lnTo>
                <a:lnTo>
                  <a:pt x="2223368" y="735637"/>
                </a:lnTo>
                <a:lnTo>
                  <a:pt x="2224447" y="734558"/>
                </a:lnTo>
                <a:lnTo>
                  <a:pt x="2224447" y="733479"/>
                </a:lnTo>
                <a:cubicBezTo>
                  <a:pt x="2223368" y="730601"/>
                  <a:pt x="2220849" y="729163"/>
                  <a:pt x="2216895" y="729163"/>
                </a:cubicBezTo>
                <a:close/>
                <a:moveTo>
                  <a:pt x="6135015" y="728760"/>
                </a:moveTo>
                <a:cubicBezTo>
                  <a:pt x="6125214" y="728760"/>
                  <a:pt x="6119954" y="731637"/>
                  <a:pt x="6119234" y="737392"/>
                </a:cubicBezTo>
                <a:lnTo>
                  <a:pt x="6119234" y="758837"/>
                </a:lnTo>
                <a:cubicBezTo>
                  <a:pt x="6119234" y="762794"/>
                  <a:pt x="6122741" y="765311"/>
                  <a:pt x="6129755" y="766391"/>
                </a:cubicBezTo>
                <a:lnTo>
                  <a:pt x="6131913" y="770706"/>
                </a:lnTo>
                <a:lnTo>
                  <a:pt x="6131913" y="772864"/>
                </a:lnTo>
                <a:lnTo>
                  <a:pt x="6130834" y="773943"/>
                </a:lnTo>
                <a:lnTo>
                  <a:pt x="6130834" y="775023"/>
                </a:lnTo>
                <a:lnTo>
                  <a:pt x="6127597" y="773943"/>
                </a:lnTo>
                <a:cubicBezTo>
                  <a:pt x="6119954" y="774483"/>
                  <a:pt x="6116132" y="775562"/>
                  <a:pt x="6116132" y="777181"/>
                </a:cubicBezTo>
                <a:lnTo>
                  <a:pt x="6116132" y="787969"/>
                </a:lnTo>
                <a:cubicBezTo>
                  <a:pt x="6117841" y="787969"/>
                  <a:pt x="6119234" y="795478"/>
                  <a:pt x="6120313" y="810494"/>
                </a:cubicBezTo>
                <a:cubicBezTo>
                  <a:pt x="6125169" y="810674"/>
                  <a:pt x="6127597" y="811393"/>
                  <a:pt x="6127597" y="812653"/>
                </a:cubicBezTo>
                <a:lnTo>
                  <a:pt x="6136094" y="810494"/>
                </a:lnTo>
                <a:lnTo>
                  <a:pt x="6143512" y="810494"/>
                </a:lnTo>
                <a:lnTo>
                  <a:pt x="6144456" y="799840"/>
                </a:lnTo>
                <a:cubicBezTo>
                  <a:pt x="6142388" y="799120"/>
                  <a:pt x="6141354" y="796962"/>
                  <a:pt x="6141354" y="793365"/>
                </a:cubicBezTo>
                <a:lnTo>
                  <a:pt x="6143512" y="787969"/>
                </a:lnTo>
                <a:lnTo>
                  <a:pt x="6142433" y="781496"/>
                </a:lnTo>
                <a:lnTo>
                  <a:pt x="6144456" y="775023"/>
                </a:lnTo>
                <a:lnTo>
                  <a:pt x="6142433" y="775023"/>
                </a:lnTo>
                <a:lnTo>
                  <a:pt x="6137173" y="777181"/>
                </a:lnTo>
                <a:lnTo>
                  <a:pt x="6135015" y="772864"/>
                </a:lnTo>
                <a:cubicBezTo>
                  <a:pt x="6136454" y="768548"/>
                  <a:pt x="6139286" y="766391"/>
                  <a:pt x="6143512" y="766391"/>
                </a:cubicBezTo>
                <a:lnTo>
                  <a:pt x="6144456" y="767469"/>
                </a:lnTo>
                <a:cubicBezTo>
                  <a:pt x="6144456" y="760276"/>
                  <a:pt x="6145176" y="756679"/>
                  <a:pt x="6146614" y="756679"/>
                </a:cubicBezTo>
                <a:lnTo>
                  <a:pt x="6144456" y="752363"/>
                </a:lnTo>
                <a:lnTo>
                  <a:pt x="6146614" y="743866"/>
                </a:lnTo>
                <a:lnTo>
                  <a:pt x="6146614" y="742787"/>
                </a:lnTo>
                <a:cubicBezTo>
                  <a:pt x="6143107" y="739010"/>
                  <a:pt x="6141354" y="735774"/>
                  <a:pt x="6141354" y="733076"/>
                </a:cubicBezTo>
                <a:lnTo>
                  <a:pt x="6141354" y="728760"/>
                </a:lnTo>
                <a:close/>
                <a:moveTo>
                  <a:pt x="3261391" y="727545"/>
                </a:moveTo>
                <a:lnTo>
                  <a:pt x="3260312" y="731726"/>
                </a:lnTo>
                <a:lnTo>
                  <a:pt x="3260312" y="732805"/>
                </a:lnTo>
                <a:lnTo>
                  <a:pt x="3261391" y="732805"/>
                </a:lnTo>
                <a:lnTo>
                  <a:pt x="3263549" y="728624"/>
                </a:lnTo>
                <a:lnTo>
                  <a:pt x="3263549" y="727545"/>
                </a:lnTo>
                <a:close/>
                <a:moveTo>
                  <a:pt x="9270972" y="727008"/>
                </a:moveTo>
                <a:lnTo>
                  <a:pt x="9269893" y="728086"/>
                </a:lnTo>
                <a:lnTo>
                  <a:pt x="9269893" y="732403"/>
                </a:lnTo>
                <a:lnTo>
                  <a:pt x="9270972" y="732403"/>
                </a:lnTo>
                <a:lnTo>
                  <a:pt x="9273130" y="730245"/>
                </a:lnTo>
                <a:lnTo>
                  <a:pt x="9273130" y="729165"/>
                </a:lnTo>
                <a:close/>
                <a:moveTo>
                  <a:pt x="6756372" y="727007"/>
                </a:moveTo>
                <a:lnTo>
                  <a:pt x="6755293" y="728086"/>
                </a:lnTo>
                <a:lnTo>
                  <a:pt x="6755293" y="732402"/>
                </a:lnTo>
                <a:lnTo>
                  <a:pt x="6756372" y="732402"/>
                </a:lnTo>
                <a:lnTo>
                  <a:pt x="6758530" y="730243"/>
                </a:lnTo>
                <a:lnTo>
                  <a:pt x="6758530" y="729165"/>
                </a:lnTo>
                <a:close/>
                <a:moveTo>
                  <a:pt x="4241773" y="727006"/>
                </a:moveTo>
                <a:lnTo>
                  <a:pt x="4240694" y="728084"/>
                </a:lnTo>
                <a:lnTo>
                  <a:pt x="4240694" y="732401"/>
                </a:lnTo>
                <a:lnTo>
                  <a:pt x="4241773" y="732401"/>
                </a:lnTo>
                <a:lnTo>
                  <a:pt x="4243931" y="730243"/>
                </a:lnTo>
                <a:lnTo>
                  <a:pt x="4243931" y="729164"/>
                </a:lnTo>
                <a:close/>
                <a:moveTo>
                  <a:pt x="2232001" y="727005"/>
                </a:moveTo>
                <a:lnTo>
                  <a:pt x="2230921" y="728084"/>
                </a:lnTo>
                <a:lnTo>
                  <a:pt x="2230921" y="732400"/>
                </a:lnTo>
                <a:lnTo>
                  <a:pt x="2232001" y="732400"/>
                </a:lnTo>
                <a:lnTo>
                  <a:pt x="2234159" y="730242"/>
                </a:lnTo>
                <a:lnTo>
                  <a:pt x="2234159" y="729163"/>
                </a:lnTo>
                <a:close/>
                <a:moveTo>
                  <a:pt x="8196312" y="726468"/>
                </a:moveTo>
                <a:lnTo>
                  <a:pt x="8196312" y="730784"/>
                </a:lnTo>
                <a:lnTo>
                  <a:pt x="8198470" y="732942"/>
                </a:lnTo>
                <a:lnTo>
                  <a:pt x="8199549" y="727547"/>
                </a:lnTo>
                <a:lnTo>
                  <a:pt x="8198470" y="726468"/>
                </a:lnTo>
                <a:close/>
                <a:moveTo>
                  <a:pt x="6208792" y="724444"/>
                </a:moveTo>
                <a:lnTo>
                  <a:pt x="6205690" y="726601"/>
                </a:lnTo>
                <a:lnTo>
                  <a:pt x="6198271" y="725523"/>
                </a:lnTo>
                <a:lnTo>
                  <a:pt x="6190853" y="727681"/>
                </a:lnTo>
                <a:lnTo>
                  <a:pt x="6191932" y="736313"/>
                </a:lnTo>
                <a:lnTo>
                  <a:pt x="6190853" y="749126"/>
                </a:lnTo>
                <a:lnTo>
                  <a:pt x="6194090" y="753442"/>
                </a:lnTo>
                <a:lnTo>
                  <a:pt x="6191932" y="759916"/>
                </a:lnTo>
                <a:cubicBezTo>
                  <a:pt x="6191932" y="762794"/>
                  <a:pt x="6196878" y="764232"/>
                  <a:pt x="6206769" y="764232"/>
                </a:cubicBezTo>
                <a:lnTo>
                  <a:pt x="6210950" y="767469"/>
                </a:lnTo>
                <a:lnTo>
                  <a:pt x="6223628" y="767469"/>
                </a:lnTo>
                <a:cubicBezTo>
                  <a:pt x="6224977" y="767469"/>
                  <a:pt x="6225651" y="766391"/>
                  <a:pt x="6225651" y="764232"/>
                </a:cubicBezTo>
                <a:lnTo>
                  <a:pt x="6224572" y="740629"/>
                </a:lnTo>
                <a:lnTo>
                  <a:pt x="6225651" y="735233"/>
                </a:lnTo>
                <a:cubicBezTo>
                  <a:pt x="6224932" y="731637"/>
                  <a:pt x="6223538" y="729119"/>
                  <a:pt x="6221470" y="727681"/>
                </a:cubicBezTo>
                <a:lnTo>
                  <a:pt x="6220391" y="728760"/>
                </a:lnTo>
                <a:lnTo>
                  <a:pt x="6216210" y="728760"/>
                </a:lnTo>
                <a:lnTo>
                  <a:pt x="6210950" y="724444"/>
                </a:lnTo>
                <a:close/>
                <a:moveTo>
                  <a:pt x="4640990" y="723462"/>
                </a:moveTo>
                <a:lnTo>
                  <a:pt x="4645306" y="723462"/>
                </a:lnTo>
                <a:cubicBezTo>
                  <a:pt x="4648004" y="726968"/>
                  <a:pt x="4650162" y="728722"/>
                  <a:pt x="4651780" y="728722"/>
                </a:cubicBezTo>
                <a:lnTo>
                  <a:pt x="4658254" y="726698"/>
                </a:lnTo>
                <a:lnTo>
                  <a:pt x="4674439" y="734117"/>
                </a:lnTo>
                <a:cubicBezTo>
                  <a:pt x="4685229" y="744098"/>
                  <a:pt x="4690624" y="749807"/>
                  <a:pt x="4690624" y="751246"/>
                </a:cubicBezTo>
                <a:cubicBezTo>
                  <a:pt x="4694940" y="751246"/>
                  <a:pt x="4697098" y="753764"/>
                  <a:pt x="4697098" y="758799"/>
                </a:cubicBezTo>
                <a:cubicBezTo>
                  <a:pt x="4701414" y="760867"/>
                  <a:pt x="4703572" y="765498"/>
                  <a:pt x="4703572" y="772691"/>
                </a:cubicBezTo>
                <a:lnTo>
                  <a:pt x="4697098" y="791843"/>
                </a:lnTo>
                <a:cubicBezTo>
                  <a:pt x="4694940" y="791843"/>
                  <a:pt x="4693861" y="792563"/>
                  <a:pt x="4693861" y="794002"/>
                </a:cubicBezTo>
                <a:lnTo>
                  <a:pt x="4693861" y="795080"/>
                </a:lnTo>
                <a:lnTo>
                  <a:pt x="4697098" y="795080"/>
                </a:lnTo>
                <a:lnTo>
                  <a:pt x="4707888" y="798318"/>
                </a:lnTo>
                <a:lnTo>
                  <a:pt x="4707888" y="799397"/>
                </a:lnTo>
                <a:cubicBezTo>
                  <a:pt x="4707888" y="801195"/>
                  <a:pt x="4705011" y="802633"/>
                  <a:pt x="4699256" y="803713"/>
                </a:cubicBezTo>
                <a:lnTo>
                  <a:pt x="4684150" y="803713"/>
                </a:lnTo>
                <a:lnTo>
                  <a:pt x="4671202" y="804791"/>
                </a:lnTo>
                <a:lnTo>
                  <a:pt x="4669044" y="802633"/>
                </a:lnTo>
                <a:lnTo>
                  <a:pt x="4664728" y="804791"/>
                </a:lnTo>
                <a:cubicBezTo>
                  <a:pt x="4657355" y="801914"/>
                  <a:pt x="4653039" y="799037"/>
                  <a:pt x="4651780" y="796159"/>
                </a:cubicBezTo>
                <a:lnTo>
                  <a:pt x="4655017" y="795080"/>
                </a:lnTo>
                <a:lnTo>
                  <a:pt x="4655017" y="794002"/>
                </a:lnTo>
                <a:lnTo>
                  <a:pt x="4652859" y="790765"/>
                </a:lnTo>
                <a:cubicBezTo>
                  <a:pt x="4652859" y="789595"/>
                  <a:pt x="4654657" y="788562"/>
                  <a:pt x="4658254" y="787662"/>
                </a:cubicBezTo>
                <a:lnTo>
                  <a:pt x="4658254" y="785505"/>
                </a:lnTo>
                <a:cubicBezTo>
                  <a:pt x="4654657" y="780109"/>
                  <a:pt x="4652859" y="776198"/>
                  <a:pt x="4652859" y="773770"/>
                </a:cubicBezTo>
                <a:cubicBezTo>
                  <a:pt x="4655017" y="771073"/>
                  <a:pt x="4656096" y="768555"/>
                  <a:pt x="4656096" y="766218"/>
                </a:cubicBezTo>
                <a:cubicBezTo>
                  <a:pt x="4653218" y="761721"/>
                  <a:pt x="4650701" y="753179"/>
                  <a:pt x="4648543" y="740591"/>
                </a:cubicBezTo>
                <a:lnTo>
                  <a:pt x="4648543" y="738433"/>
                </a:lnTo>
                <a:lnTo>
                  <a:pt x="4649622" y="737354"/>
                </a:lnTo>
                <a:cubicBezTo>
                  <a:pt x="4649622" y="734477"/>
                  <a:pt x="4647464" y="733038"/>
                  <a:pt x="4643148" y="733038"/>
                </a:cubicBezTo>
                <a:cubicBezTo>
                  <a:pt x="4639551" y="730520"/>
                  <a:pt x="4637753" y="728048"/>
                  <a:pt x="4637753" y="725620"/>
                </a:cubicBezTo>
                <a:close/>
                <a:moveTo>
                  <a:pt x="8100685" y="721073"/>
                </a:moveTo>
                <a:lnTo>
                  <a:pt x="8100685" y="724310"/>
                </a:lnTo>
                <a:lnTo>
                  <a:pt x="8101764" y="724310"/>
                </a:lnTo>
                <a:lnTo>
                  <a:pt x="8101764" y="721073"/>
                </a:lnTo>
                <a:close/>
                <a:moveTo>
                  <a:pt x="179789" y="720632"/>
                </a:moveTo>
                <a:lnTo>
                  <a:pt x="174259" y="721711"/>
                </a:lnTo>
                <a:lnTo>
                  <a:pt x="174259" y="723869"/>
                </a:lnTo>
                <a:lnTo>
                  <a:pt x="176552" y="726027"/>
                </a:lnTo>
                <a:lnTo>
                  <a:pt x="177631" y="726027"/>
                </a:lnTo>
                <a:lnTo>
                  <a:pt x="179789" y="723869"/>
                </a:lnTo>
                <a:close/>
                <a:moveTo>
                  <a:pt x="1097725" y="720530"/>
                </a:moveTo>
                <a:lnTo>
                  <a:pt x="1090172" y="724846"/>
                </a:lnTo>
                <a:cubicBezTo>
                  <a:pt x="1090172" y="727094"/>
                  <a:pt x="1093093" y="728218"/>
                  <a:pt x="1098939" y="728218"/>
                </a:cubicBezTo>
                <a:lnTo>
                  <a:pt x="1105412" y="734693"/>
                </a:lnTo>
                <a:lnTo>
                  <a:pt x="1109863" y="734693"/>
                </a:lnTo>
                <a:cubicBezTo>
                  <a:pt x="1109863" y="731096"/>
                  <a:pt x="1106582" y="726375"/>
                  <a:pt x="1100018" y="720530"/>
                </a:cubicBezTo>
                <a:close/>
                <a:moveTo>
                  <a:pt x="8096369" y="719994"/>
                </a:moveTo>
                <a:lnTo>
                  <a:pt x="8093132" y="721073"/>
                </a:lnTo>
                <a:lnTo>
                  <a:pt x="8093132" y="730784"/>
                </a:lnTo>
                <a:lnTo>
                  <a:pt x="8098527" y="730784"/>
                </a:lnTo>
                <a:lnTo>
                  <a:pt x="8098527" y="729705"/>
                </a:lnTo>
                <a:lnTo>
                  <a:pt x="8096369" y="729705"/>
                </a:lnTo>
                <a:lnTo>
                  <a:pt x="8096369" y="727547"/>
                </a:lnTo>
                <a:lnTo>
                  <a:pt x="8099606" y="727547"/>
                </a:lnTo>
                <a:lnTo>
                  <a:pt x="8096369" y="723231"/>
                </a:lnTo>
                <a:lnTo>
                  <a:pt x="8097448" y="722152"/>
                </a:lnTo>
                <a:lnTo>
                  <a:pt x="8097448" y="721073"/>
                </a:lnTo>
                <a:close/>
                <a:moveTo>
                  <a:pt x="94952" y="718474"/>
                </a:moveTo>
                <a:lnTo>
                  <a:pt x="87129" y="721711"/>
                </a:lnTo>
                <a:lnTo>
                  <a:pt x="87129" y="722790"/>
                </a:lnTo>
                <a:lnTo>
                  <a:pt x="91445" y="724948"/>
                </a:lnTo>
                <a:lnTo>
                  <a:pt x="94952" y="724948"/>
                </a:lnTo>
                <a:cubicBezTo>
                  <a:pt x="98009" y="722790"/>
                  <a:pt x="100931" y="721711"/>
                  <a:pt x="103719" y="721711"/>
                </a:cubicBezTo>
                <a:cubicBezTo>
                  <a:pt x="113250" y="723869"/>
                  <a:pt x="118735" y="726387"/>
                  <a:pt x="120174" y="729264"/>
                </a:cubicBezTo>
                <a:cubicBezTo>
                  <a:pt x="119095" y="732141"/>
                  <a:pt x="116172" y="733580"/>
                  <a:pt x="111407" y="733580"/>
                </a:cubicBezTo>
                <a:lnTo>
                  <a:pt x="111407" y="735738"/>
                </a:lnTo>
                <a:lnTo>
                  <a:pt x="110328" y="748956"/>
                </a:lnTo>
                <a:cubicBezTo>
                  <a:pt x="112486" y="749316"/>
                  <a:pt x="113565" y="752193"/>
                  <a:pt x="113565" y="757588"/>
                </a:cubicBezTo>
                <a:lnTo>
                  <a:pt x="111407" y="759746"/>
                </a:lnTo>
                <a:cubicBezTo>
                  <a:pt x="111407" y="761545"/>
                  <a:pt x="115858" y="763703"/>
                  <a:pt x="124760" y="766220"/>
                </a:cubicBezTo>
                <a:cubicBezTo>
                  <a:pt x="127997" y="772334"/>
                  <a:pt x="133481" y="776740"/>
                  <a:pt x="141214" y="779438"/>
                </a:cubicBezTo>
                <a:lnTo>
                  <a:pt x="143372" y="786991"/>
                </a:lnTo>
                <a:cubicBezTo>
                  <a:pt x="146250" y="788430"/>
                  <a:pt x="147688" y="790228"/>
                  <a:pt x="147688" y="792386"/>
                </a:cubicBezTo>
                <a:lnTo>
                  <a:pt x="150116" y="792386"/>
                </a:lnTo>
                <a:lnTo>
                  <a:pt x="152274" y="782675"/>
                </a:lnTo>
                <a:cubicBezTo>
                  <a:pt x="150116" y="782675"/>
                  <a:pt x="149037" y="781956"/>
                  <a:pt x="149037" y="780517"/>
                </a:cubicBezTo>
                <a:lnTo>
                  <a:pt x="149037" y="779438"/>
                </a:lnTo>
                <a:lnTo>
                  <a:pt x="154432" y="771885"/>
                </a:lnTo>
                <a:cubicBezTo>
                  <a:pt x="154432" y="762354"/>
                  <a:pt x="151824" y="757588"/>
                  <a:pt x="146609" y="757588"/>
                </a:cubicBezTo>
                <a:lnTo>
                  <a:pt x="141214" y="756509"/>
                </a:lnTo>
                <a:lnTo>
                  <a:pt x="122467" y="757588"/>
                </a:lnTo>
                <a:cubicBezTo>
                  <a:pt x="120398" y="757588"/>
                  <a:pt x="118151" y="755071"/>
                  <a:pt x="115723" y="750035"/>
                </a:cubicBezTo>
                <a:lnTo>
                  <a:pt x="140001" y="730343"/>
                </a:lnTo>
                <a:lnTo>
                  <a:pt x="141214" y="730343"/>
                </a:lnTo>
                <a:lnTo>
                  <a:pt x="151195" y="737896"/>
                </a:lnTo>
                <a:lnTo>
                  <a:pt x="153353" y="737896"/>
                </a:lnTo>
                <a:lnTo>
                  <a:pt x="153353" y="733580"/>
                </a:lnTo>
                <a:lnTo>
                  <a:pt x="151195" y="724948"/>
                </a:lnTo>
                <a:lnTo>
                  <a:pt x="151195" y="720632"/>
                </a:lnTo>
                <a:lnTo>
                  <a:pt x="134606" y="722790"/>
                </a:lnTo>
                <a:cubicBezTo>
                  <a:pt x="133346" y="721531"/>
                  <a:pt x="120129" y="720093"/>
                  <a:pt x="94952" y="718474"/>
                </a:cubicBezTo>
                <a:close/>
                <a:moveTo>
                  <a:pt x="7749349" y="717836"/>
                </a:moveTo>
                <a:lnTo>
                  <a:pt x="7749349" y="722152"/>
                </a:lnTo>
                <a:lnTo>
                  <a:pt x="7750428" y="722152"/>
                </a:lnTo>
                <a:lnTo>
                  <a:pt x="7752586" y="719994"/>
                </a:lnTo>
                <a:lnTo>
                  <a:pt x="7752586" y="717836"/>
                </a:lnTo>
                <a:close/>
                <a:moveTo>
                  <a:pt x="3724000" y="717295"/>
                </a:moveTo>
                <a:lnTo>
                  <a:pt x="3724000" y="718373"/>
                </a:lnTo>
                <a:lnTo>
                  <a:pt x="3726158" y="718373"/>
                </a:lnTo>
                <a:lnTo>
                  <a:pt x="3726158" y="717295"/>
                </a:lnTo>
                <a:close/>
                <a:moveTo>
                  <a:pt x="1714228" y="717293"/>
                </a:moveTo>
                <a:lnTo>
                  <a:pt x="1714228" y="718373"/>
                </a:lnTo>
                <a:lnTo>
                  <a:pt x="1716386" y="718373"/>
                </a:lnTo>
                <a:lnTo>
                  <a:pt x="1716386" y="717293"/>
                </a:lnTo>
                <a:close/>
                <a:moveTo>
                  <a:pt x="8772621" y="717027"/>
                </a:moveTo>
                <a:lnTo>
                  <a:pt x="8772621" y="718106"/>
                </a:lnTo>
                <a:lnTo>
                  <a:pt x="8775858" y="718106"/>
                </a:lnTo>
                <a:lnTo>
                  <a:pt x="8775858" y="717027"/>
                </a:lnTo>
                <a:close/>
                <a:moveTo>
                  <a:pt x="8715434" y="717027"/>
                </a:moveTo>
                <a:lnTo>
                  <a:pt x="8714355" y="718106"/>
                </a:lnTo>
                <a:lnTo>
                  <a:pt x="8714355" y="720263"/>
                </a:lnTo>
                <a:lnTo>
                  <a:pt x="8715434" y="720263"/>
                </a:lnTo>
                <a:lnTo>
                  <a:pt x="8717592" y="718106"/>
                </a:lnTo>
                <a:lnTo>
                  <a:pt x="8717592" y="717027"/>
                </a:lnTo>
                <a:close/>
                <a:moveTo>
                  <a:pt x="8662563" y="717027"/>
                </a:moveTo>
                <a:lnTo>
                  <a:pt x="8662563" y="719185"/>
                </a:lnTo>
                <a:lnTo>
                  <a:pt x="8664721" y="717027"/>
                </a:lnTo>
                <a:close/>
                <a:moveTo>
                  <a:pt x="8592428" y="717027"/>
                </a:moveTo>
                <a:lnTo>
                  <a:pt x="8592428" y="721343"/>
                </a:lnTo>
                <a:lnTo>
                  <a:pt x="8595665" y="720263"/>
                </a:lnTo>
                <a:lnTo>
                  <a:pt x="8595665" y="719185"/>
                </a:lnTo>
                <a:lnTo>
                  <a:pt x="8593507" y="717027"/>
                </a:lnTo>
                <a:close/>
                <a:moveTo>
                  <a:pt x="8583796" y="717027"/>
                </a:moveTo>
                <a:lnTo>
                  <a:pt x="8583796" y="718106"/>
                </a:lnTo>
                <a:lnTo>
                  <a:pt x="8585954" y="718106"/>
                </a:lnTo>
                <a:lnTo>
                  <a:pt x="8585954" y="717027"/>
                </a:lnTo>
                <a:close/>
                <a:moveTo>
                  <a:pt x="5248371" y="717025"/>
                </a:moveTo>
                <a:lnTo>
                  <a:pt x="5248371" y="718104"/>
                </a:lnTo>
                <a:lnTo>
                  <a:pt x="5251608" y="718104"/>
                </a:lnTo>
                <a:lnTo>
                  <a:pt x="5251608" y="717025"/>
                </a:lnTo>
                <a:close/>
                <a:moveTo>
                  <a:pt x="5191184" y="717025"/>
                </a:moveTo>
                <a:lnTo>
                  <a:pt x="5190105" y="718104"/>
                </a:lnTo>
                <a:lnTo>
                  <a:pt x="5190105" y="720262"/>
                </a:lnTo>
                <a:lnTo>
                  <a:pt x="5191184" y="720262"/>
                </a:lnTo>
                <a:lnTo>
                  <a:pt x="5193342" y="718104"/>
                </a:lnTo>
                <a:lnTo>
                  <a:pt x="5193342" y="717025"/>
                </a:lnTo>
                <a:close/>
                <a:moveTo>
                  <a:pt x="5138313" y="717025"/>
                </a:moveTo>
                <a:lnTo>
                  <a:pt x="5138313" y="719183"/>
                </a:lnTo>
                <a:lnTo>
                  <a:pt x="5140471" y="717025"/>
                </a:lnTo>
                <a:close/>
                <a:moveTo>
                  <a:pt x="5068178" y="717025"/>
                </a:moveTo>
                <a:lnTo>
                  <a:pt x="5068178" y="721341"/>
                </a:lnTo>
                <a:lnTo>
                  <a:pt x="5071415" y="720262"/>
                </a:lnTo>
                <a:lnTo>
                  <a:pt x="5071415" y="719183"/>
                </a:lnTo>
                <a:lnTo>
                  <a:pt x="5069257" y="717025"/>
                </a:lnTo>
                <a:close/>
                <a:moveTo>
                  <a:pt x="5059546" y="717025"/>
                </a:moveTo>
                <a:lnTo>
                  <a:pt x="5059546" y="718104"/>
                </a:lnTo>
                <a:lnTo>
                  <a:pt x="5061704" y="718104"/>
                </a:lnTo>
                <a:lnTo>
                  <a:pt x="5061704" y="717025"/>
                </a:lnTo>
                <a:close/>
                <a:moveTo>
                  <a:pt x="9255866" y="716218"/>
                </a:moveTo>
                <a:lnTo>
                  <a:pt x="9255866" y="719455"/>
                </a:lnTo>
                <a:lnTo>
                  <a:pt x="9260182" y="720533"/>
                </a:lnTo>
                <a:cubicBezTo>
                  <a:pt x="9264498" y="719815"/>
                  <a:pt x="9266656" y="718735"/>
                  <a:pt x="9266656" y="717297"/>
                </a:cubicBezTo>
                <a:lnTo>
                  <a:pt x="9266656" y="716218"/>
                </a:lnTo>
                <a:close/>
                <a:moveTo>
                  <a:pt x="6741266" y="716217"/>
                </a:moveTo>
                <a:lnTo>
                  <a:pt x="6741266" y="719454"/>
                </a:lnTo>
                <a:lnTo>
                  <a:pt x="6745582" y="720533"/>
                </a:lnTo>
                <a:cubicBezTo>
                  <a:pt x="6749898" y="719813"/>
                  <a:pt x="6752056" y="718734"/>
                  <a:pt x="6752056" y="717296"/>
                </a:cubicBezTo>
                <a:lnTo>
                  <a:pt x="6752056" y="716217"/>
                </a:lnTo>
                <a:close/>
                <a:moveTo>
                  <a:pt x="4226667" y="716215"/>
                </a:moveTo>
                <a:lnTo>
                  <a:pt x="4226667" y="719453"/>
                </a:lnTo>
                <a:lnTo>
                  <a:pt x="4230983" y="720532"/>
                </a:lnTo>
                <a:cubicBezTo>
                  <a:pt x="4235299" y="719811"/>
                  <a:pt x="4237457" y="718733"/>
                  <a:pt x="4237457" y="717295"/>
                </a:cubicBezTo>
                <a:lnTo>
                  <a:pt x="4237457" y="716215"/>
                </a:lnTo>
                <a:close/>
                <a:moveTo>
                  <a:pt x="2216895" y="716215"/>
                </a:moveTo>
                <a:lnTo>
                  <a:pt x="2216895" y="719452"/>
                </a:lnTo>
                <a:lnTo>
                  <a:pt x="2221211" y="720531"/>
                </a:lnTo>
                <a:cubicBezTo>
                  <a:pt x="2225526" y="719811"/>
                  <a:pt x="2227684" y="718732"/>
                  <a:pt x="2227684" y="717294"/>
                </a:cubicBezTo>
                <a:lnTo>
                  <a:pt x="2227684" y="716215"/>
                </a:lnTo>
                <a:close/>
                <a:moveTo>
                  <a:pt x="3078904" y="715810"/>
                </a:moveTo>
                <a:lnTo>
                  <a:pt x="3077825" y="716890"/>
                </a:lnTo>
                <a:lnTo>
                  <a:pt x="3077825" y="720126"/>
                </a:lnTo>
                <a:lnTo>
                  <a:pt x="3081062" y="720126"/>
                </a:lnTo>
                <a:lnTo>
                  <a:pt x="3081062" y="717969"/>
                </a:lnTo>
                <a:close/>
                <a:moveTo>
                  <a:pt x="8197391" y="714599"/>
                </a:moveTo>
                <a:lnTo>
                  <a:pt x="8191996" y="722152"/>
                </a:lnTo>
                <a:lnTo>
                  <a:pt x="8193075" y="723231"/>
                </a:lnTo>
                <a:lnTo>
                  <a:pt x="8197391" y="723231"/>
                </a:lnTo>
                <a:cubicBezTo>
                  <a:pt x="8198830" y="723231"/>
                  <a:pt x="8199909" y="721073"/>
                  <a:pt x="8200628" y="716757"/>
                </a:cubicBezTo>
                <a:close/>
                <a:moveTo>
                  <a:pt x="3251815" y="713652"/>
                </a:moveTo>
                <a:lnTo>
                  <a:pt x="3251815" y="715810"/>
                </a:lnTo>
                <a:lnTo>
                  <a:pt x="3253973" y="715810"/>
                </a:lnTo>
                <a:lnTo>
                  <a:pt x="3253973" y="713652"/>
                </a:lnTo>
                <a:close/>
                <a:moveTo>
                  <a:pt x="3160639" y="713652"/>
                </a:moveTo>
                <a:lnTo>
                  <a:pt x="3155244" y="719047"/>
                </a:lnTo>
                <a:cubicBezTo>
                  <a:pt x="3155244" y="720486"/>
                  <a:pt x="3156323" y="721205"/>
                  <a:pt x="3158481" y="721205"/>
                </a:cubicBezTo>
                <a:cubicBezTo>
                  <a:pt x="3161628" y="719767"/>
                  <a:pt x="3163381" y="718328"/>
                  <a:pt x="3163741" y="716890"/>
                </a:cubicBezTo>
                <a:lnTo>
                  <a:pt x="3163741" y="715810"/>
                </a:lnTo>
                <a:lnTo>
                  <a:pt x="3161718" y="713652"/>
                </a:lnTo>
                <a:close/>
                <a:moveTo>
                  <a:pt x="4650701" y="712672"/>
                </a:moveTo>
                <a:lnTo>
                  <a:pt x="4650701" y="713750"/>
                </a:lnTo>
                <a:lnTo>
                  <a:pt x="4651780" y="714830"/>
                </a:lnTo>
                <a:lnTo>
                  <a:pt x="4651780" y="715909"/>
                </a:lnTo>
                <a:lnTo>
                  <a:pt x="4652859" y="714830"/>
                </a:lnTo>
                <a:lnTo>
                  <a:pt x="4655017" y="714830"/>
                </a:lnTo>
                <a:lnTo>
                  <a:pt x="4657175" y="716988"/>
                </a:lnTo>
                <a:cubicBezTo>
                  <a:pt x="4657175" y="719686"/>
                  <a:pt x="4652499" y="721484"/>
                  <a:pt x="4643148" y="722382"/>
                </a:cubicBezTo>
                <a:cubicBezTo>
                  <a:pt x="4639911" y="720943"/>
                  <a:pt x="4638112" y="719505"/>
                  <a:pt x="4637753" y="718067"/>
                </a:cubicBezTo>
                <a:lnTo>
                  <a:pt x="4637753" y="716988"/>
                </a:lnTo>
                <a:cubicBezTo>
                  <a:pt x="4637753" y="714470"/>
                  <a:pt x="4642069" y="713031"/>
                  <a:pt x="4650701" y="712672"/>
                </a:cubicBezTo>
                <a:close/>
                <a:moveTo>
                  <a:pt x="61773" y="711731"/>
                </a:moveTo>
                <a:lnTo>
                  <a:pt x="62852" y="716316"/>
                </a:lnTo>
                <a:lnTo>
                  <a:pt x="61773" y="720632"/>
                </a:lnTo>
                <a:cubicBezTo>
                  <a:pt x="66268" y="721172"/>
                  <a:pt x="68517" y="721891"/>
                  <a:pt x="68517" y="722790"/>
                </a:cubicBezTo>
                <a:cubicBezTo>
                  <a:pt x="71394" y="721711"/>
                  <a:pt x="72833" y="720632"/>
                  <a:pt x="72833" y="719553"/>
                </a:cubicBezTo>
                <a:lnTo>
                  <a:pt x="69596" y="711731"/>
                </a:lnTo>
                <a:close/>
                <a:moveTo>
                  <a:pt x="13218" y="710651"/>
                </a:moveTo>
                <a:lnTo>
                  <a:pt x="19826" y="710651"/>
                </a:lnTo>
                <a:lnTo>
                  <a:pt x="29807" y="714968"/>
                </a:lnTo>
                <a:lnTo>
                  <a:pt x="36416" y="712809"/>
                </a:lnTo>
                <a:lnTo>
                  <a:pt x="38574" y="712809"/>
                </a:lnTo>
                <a:lnTo>
                  <a:pt x="40867" y="714968"/>
                </a:lnTo>
                <a:lnTo>
                  <a:pt x="40867" y="717395"/>
                </a:lnTo>
                <a:cubicBezTo>
                  <a:pt x="40867" y="718834"/>
                  <a:pt x="38259" y="719913"/>
                  <a:pt x="33044" y="720632"/>
                </a:cubicBezTo>
                <a:cubicBezTo>
                  <a:pt x="30167" y="719553"/>
                  <a:pt x="28728" y="718474"/>
                  <a:pt x="28728" y="717395"/>
                </a:cubicBezTo>
                <a:lnTo>
                  <a:pt x="23198" y="720632"/>
                </a:lnTo>
                <a:lnTo>
                  <a:pt x="17668" y="720632"/>
                </a:lnTo>
                <a:lnTo>
                  <a:pt x="10925" y="713888"/>
                </a:lnTo>
                <a:lnTo>
                  <a:pt x="10925" y="712809"/>
                </a:lnTo>
                <a:close/>
                <a:moveTo>
                  <a:pt x="8628035" y="707316"/>
                </a:moveTo>
                <a:lnTo>
                  <a:pt x="8628035" y="708395"/>
                </a:lnTo>
                <a:lnTo>
                  <a:pt x="8630193" y="708395"/>
                </a:lnTo>
                <a:lnTo>
                  <a:pt x="8630193" y="707316"/>
                </a:lnTo>
                <a:close/>
                <a:moveTo>
                  <a:pt x="5103785" y="707314"/>
                </a:moveTo>
                <a:lnTo>
                  <a:pt x="5103785" y="708393"/>
                </a:lnTo>
                <a:lnTo>
                  <a:pt x="5105943" y="708393"/>
                </a:lnTo>
                <a:lnTo>
                  <a:pt x="5105943" y="707314"/>
                </a:lnTo>
                <a:close/>
                <a:moveTo>
                  <a:pt x="8763989" y="706237"/>
                </a:moveTo>
                <a:lnTo>
                  <a:pt x="8763989" y="708395"/>
                </a:lnTo>
                <a:lnTo>
                  <a:pt x="8765068" y="708395"/>
                </a:lnTo>
                <a:lnTo>
                  <a:pt x="8765068" y="706237"/>
                </a:lnTo>
                <a:close/>
                <a:moveTo>
                  <a:pt x="5239739" y="706235"/>
                </a:moveTo>
                <a:lnTo>
                  <a:pt x="5239739" y="708393"/>
                </a:lnTo>
                <a:lnTo>
                  <a:pt x="5240818" y="708393"/>
                </a:lnTo>
                <a:lnTo>
                  <a:pt x="5240818" y="706235"/>
                </a:lnTo>
                <a:close/>
                <a:moveTo>
                  <a:pt x="87129" y="702020"/>
                </a:moveTo>
                <a:lnTo>
                  <a:pt x="74991" y="711731"/>
                </a:lnTo>
                <a:lnTo>
                  <a:pt x="74991" y="712809"/>
                </a:lnTo>
                <a:lnTo>
                  <a:pt x="82678" y="713888"/>
                </a:lnTo>
                <a:cubicBezTo>
                  <a:pt x="86365" y="709752"/>
                  <a:pt x="88208" y="705796"/>
                  <a:pt x="88208" y="702020"/>
                </a:cubicBezTo>
                <a:close/>
                <a:moveTo>
                  <a:pt x="3073644" y="700974"/>
                </a:moveTo>
                <a:lnTo>
                  <a:pt x="3071486" y="704211"/>
                </a:lnTo>
                <a:lnTo>
                  <a:pt x="3071486" y="706234"/>
                </a:lnTo>
                <a:lnTo>
                  <a:pt x="3074723" y="709471"/>
                </a:lnTo>
                <a:lnTo>
                  <a:pt x="3075802" y="709471"/>
                </a:lnTo>
                <a:cubicBezTo>
                  <a:pt x="3076791" y="709471"/>
                  <a:pt x="3077825" y="708078"/>
                  <a:pt x="3078904" y="705290"/>
                </a:cubicBezTo>
                <a:cubicBezTo>
                  <a:pt x="3078724" y="703312"/>
                  <a:pt x="3076971" y="701873"/>
                  <a:pt x="3073644" y="700974"/>
                </a:cubicBezTo>
                <a:close/>
                <a:moveTo>
                  <a:pt x="3716447" y="698951"/>
                </a:moveTo>
                <a:lnTo>
                  <a:pt x="3716447" y="702188"/>
                </a:lnTo>
                <a:lnTo>
                  <a:pt x="3721842" y="702188"/>
                </a:lnTo>
                <a:lnTo>
                  <a:pt x="3726158" y="704346"/>
                </a:lnTo>
                <a:lnTo>
                  <a:pt x="3727237" y="704346"/>
                </a:lnTo>
                <a:lnTo>
                  <a:pt x="3727237" y="703267"/>
                </a:lnTo>
                <a:lnTo>
                  <a:pt x="3717526" y="698951"/>
                </a:lnTo>
                <a:close/>
                <a:moveTo>
                  <a:pt x="1706674" y="698950"/>
                </a:moveTo>
                <a:lnTo>
                  <a:pt x="1706674" y="702188"/>
                </a:lnTo>
                <a:lnTo>
                  <a:pt x="1712070" y="702188"/>
                </a:lnTo>
                <a:lnTo>
                  <a:pt x="1716386" y="704345"/>
                </a:lnTo>
                <a:lnTo>
                  <a:pt x="1717464" y="704345"/>
                </a:lnTo>
                <a:lnTo>
                  <a:pt x="1717464" y="703267"/>
                </a:lnTo>
                <a:lnTo>
                  <a:pt x="1707753" y="698950"/>
                </a:lnTo>
                <a:close/>
                <a:moveTo>
                  <a:pt x="8283442" y="696391"/>
                </a:moveTo>
                <a:cubicBezTo>
                  <a:pt x="8291534" y="696391"/>
                  <a:pt x="8301920" y="706776"/>
                  <a:pt x="8314598" y="727547"/>
                </a:cubicBezTo>
                <a:lnTo>
                  <a:pt x="8315677" y="731863"/>
                </a:lnTo>
                <a:lnTo>
                  <a:pt x="8312440" y="734021"/>
                </a:lnTo>
                <a:cubicBezTo>
                  <a:pt x="8308664" y="734021"/>
                  <a:pt x="8305426" y="732942"/>
                  <a:pt x="8302729" y="730784"/>
                </a:cubicBezTo>
                <a:lnTo>
                  <a:pt x="8301650" y="730784"/>
                </a:lnTo>
                <a:lnTo>
                  <a:pt x="8293153" y="732942"/>
                </a:lnTo>
                <a:lnTo>
                  <a:pt x="8269415" y="732942"/>
                </a:lnTo>
                <a:lnTo>
                  <a:pt x="8265099" y="734021"/>
                </a:lnTo>
                <a:cubicBezTo>
                  <a:pt x="8257276" y="731863"/>
                  <a:pt x="8253364" y="729705"/>
                  <a:pt x="8253364" y="727547"/>
                </a:cubicBezTo>
                <a:lnTo>
                  <a:pt x="8252286" y="727547"/>
                </a:lnTo>
                <a:cubicBezTo>
                  <a:pt x="8252286" y="731144"/>
                  <a:pt x="8251566" y="732942"/>
                  <a:pt x="8250128" y="732942"/>
                </a:cubicBezTo>
                <a:lnTo>
                  <a:pt x="8240416" y="732942"/>
                </a:lnTo>
                <a:cubicBezTo>
                  <a:pt x="8235201" y="732942"/>
                  <a:pt x="8232324" y="731863"/>
                  <a:pt x="8231784" y="729705"/>
                </a:cubicBezTo>
                <a:lnTo>
                  <a:pt x="8231784" y="726468"/>
                </a:lnTo>
                <a:cubicBezTo>
                  <a:pt x="8231784" y="724310"/>
                  <a:pt x="8237899" y="723231"/>
                  <a:pt x="8250128" y="723231"/>
                </a:cubicBezTo>
                <a:lnTo>
                  <a:pt x="8252286" y="725390"/>
                </a:lnTo>
                <a:cubicBezTo>
                  <a:pt x="8252286" y="724310"/>
                  <a:pt x="8255837" y="722872"/>
                  <a:pt x="8262941" y="721073"/>
                </a:cubicBezTo>
                <a:cubicBezTo>
                  <a:pt x="8272292" y="713070"/>
                  <a:pt x="8276968" y="705922"/>
                  <a:pt x="8276968" y="699628"/>
                </a:cubicBezTo>
                <a:close/>
                <a:moveTo>
                  <a:pt x="9255866" y="695717"/>
                </a:moveTo>
                <a:lnTo>
                  <a:pt x="9263419" y="695717"/>
                </a:lnTo>
                <a:cubicBezTo>
                  <a:pt x="9273310" y="695717"/>
                  <a:pt x="9283381" y="703270"/>
                  <a:pt x="9293631" y="718376"/>
                </a:cubicBezTo>
                <a:lnTo>
                  <a:pt x="9293631" y="719455"/>
                </a:lnTo>
                <a:cubicBezTo>
                  <a:pt x="9291293" y="719455"/>
                  <a:pt x="9289855" y="723052"/>
                  <a:pt x="9289315" y="730245"/>
                </a:cubicBezTo>
                <a:lnTo>
                  <a:pt x="9291473" y="732403"/>
                </a:lnTo>
                <a:cubicBezTo>
                  <a:pt x="9291473" y="738337"/>
                  <a:pt x="9287157" y="742654"/>
                  <a:pt x="9278525" y="745351"/>
                </a:cubicBezTo>
                <a:cubicBezTo>
                  <a:pt x="9278525" y="746430"/>
                  <a:pt x="9274569" y="747869"/>
                  <a:pt x="9266656" y="749667"/>
                </a:cubicBezTo>
                <a:cubicBezTo>
                  <a:pt x="9253888" y="749667"/>
                  <a:pt x="9244177" y="741754"/>
                  <a:pt x="9237523" y="725929"/>
                </a:cubicBezTo>
                <a:lnTo>
                  <a:pt x="9236444" y="724849"/>
                </a:lnTo>
                <a:lnTo>
                  <a:pt x="9236444" y="723771"/>
                </a:lnTo>
                <a:lnTo>
                  <a:pt x="9239681" y="720533"/>
                </a:lnTo>
                <a:lnTo>
                  <a:pt x="9239681" y="718376"/>
                </a:lnTo>
                <a:lnTo>
                  <a:pt x="9237523" y="718376"/>
                </a:lnTo>
                <a:lnTo>
                  <a:pt x="9237523" y="715139"/>
                </a:lnTo>
                <a:cubicBezTo>
                  <a:pt x="9238782" y="712262"/>
                  <a:pt x="9244896" y="706147"/>
                  <a:pt x="9255866" y="696796"/>
                </a:cubicBezTo>
                <a:close/>
                <a:moveTo>
                  <a:pt x="6741266" y="695716"/>
                </a:moveTo>
                <a:lnTo>
                  <a:pt x="6748819" y="695716"/>
                </a:lnTo>
                <a:cubicBezTo>
                  <a:pt x="6758710" y="695716"/>
                  <a:pt x="6768781" y="703269"/>
                  <a:pt x="6779031" y="718374"/>
                </a:cubicBezTo>
                <a:lnTo>
                  <a:pt x="6779031" y="719454"/>
                </a:lnTo>
                <a:cubicBezTo>
                  <a:pt x="6776694" y="719454"/>
                  <a:pt x="6775255" y="723051"/>
                  <a:pt x="6774715" y="730243"/>
                </a:cubicBezTo>
                <a:lnTo>
                  <a:pt x="6776873" y="732402"/>
                </a:lnTo>
                <a:cubicBezTo>
                  <a:pt x="6776873" y="738337"/>
                  <a:pt x="6772557" y="742652"/>
                  <a:pt x="6763925" y="745350"/>
                </a:cubicBezTo>
                <a:cubicBezTo>
                  <a:pt x="6763925" y="746429"/>
                  <a:pt x="6759969" y="747868"/>
                  <a:pt x="6752056" y="749666"/>
                </a:cubicBezTo>
                <a:cubicBezTo>
                  <a:pt x="6739288" y="749666"/>
                  <a:pt x="6729577" y="741753"/>
                  <a:pt x="6722923" y="725927"/>
                </a:cubicBezTo>
                <a:lnTo>
                  <a:pt x="6721844" y="724849"/>
                </a:lnTo>
                <a:lnTo>
                  <a:pt x="6721844" y="723770"/>
                </a:lnTo>
                <a:lnTo>
                  <a:pt x="6725081" y="720533"/>
                </a:lnTo>
                <a:lnTo>
                  <a:pt x="6725081" y="718374"/>
                </a:lnTo>
                <a:lnTo>
                  <a:pt x="6722923" y="718374"/>
                </a:lnTo>
                <a:lnTo>
                  <a:pt x="6722923" y="715138"/>
                </a:lnTo>
                <a:cubicBezTo>
                  <a:pt x="6724182" y="712260"/>
                  <a:pt x="6730297" y="706146"/>
                  <a:pt x="6741266" y="696795"/>
                </a:cubicBezTo>
                <a:close/>
                <a:moveTo>
                  <a:pt x="4226667" y="695714"/>
                </a:moveTo>
                <a:lnTo>
                  <a:pt x="4234220" y="695714"/>
                </a:lnTo>
                <a:cubicBezTo>
                  <a:pt x="4244110" y="695714"/>
                  <a:pt x="4254181" y="703267"/>
                  <a:pt x="4264432" y="718373"/>
                </a:cubicBezTo>
                <a:lnTo>
                  <a:pt x="4264432" y="719453"/>
                </a:lnTo>
                <a:cubicBezTo>
                  <a:pt x="4262094" y="719453"/>
                  <a:pt x="4260655" y="723049"/>
                  <a:pt x="4260116" y="730243"/>
                </a:cubicBezTo>
                <a:lnTo>
                  <a:pt x="4262274" y="732401"/>
                </a:lnTo>
                <a:cubicBezTo>
                  <a:pt x="4262274" y="738336"/>
                  <a:pt x="4257958" y="742651"/>
                  <a:pt x="4249326" y="745348"/>
                </a:cubicBezTo>
                <a:cubicBezTo>
                  <a:pt x="4249326" y="746428"/>
                  <a:pt x="4245369" y="747866"/>
                  <a:pt x="4237457" y="749664"/>
                </a:cubicBezTo>
                <a:cubicBezTo>
                  <a:pt x="4224688" y="749664"/>
                  <a:pt x="4214977" y="741752"/>
                  <a:pt x="4208324" y="725927"/>
                </a:cubicBezTo>
                <a:lnTo>
                  <a:pt x="4207245" y="724848"/>
                </a:lnTo>
                <a:lnTo>
                  <a:pt x="4207245" y="723768"/>
                </a:lnTo>
                <a:lnTo>
                  <a:pt x="4210482" y="720532"/>
                </a:lnTo>
                <a:lnTo>
                  <a:pt x="4210482" y="718373"/>
                </a:lnTo>
                <a:lnTo>
                  <a:pt x="4208324" y="718373"/>
                </a:lnTo>
                <a:lnTo>
                  <a:pt x="4208324" y="715137"/>
                </a:lnTo>
                <a:cubicBezTo>
                  <a:pt x="4209582" y="712259"/>
                  <a:pt x="4215696" y="706145"/>
                  <a:pt x="4226667" y="696793"/>
                </a:cubicBezTo>
                <a:close/>
                <a:moveTo>
                  <a:pt x="2216895" y="695714"/>
                </a:moveTo>
                <a:lnTo>
                  <a:pt x="2224447" y="695714"/>
                </a:lnTo>
                <a:cubicBezTo>
                  <a:pt x="2234338" y="695714"/>
                  <a:pt x="2244408" y="703267"/>
                  <a:pt x="2254660" y="718373"/>
                </a:cubicBezTo>
                <a:lnTo>
                  <a:pt x="2254660" y="719452"/>
                </a:lnTo>
                <a:cubicBezTo>
                  <a:pt x="2252320" y="719452"/>
                  <a:pt x="2250883" y="723048"/>
                  <a:pt x="2250344" y="730242"/>
                </a:cubicBezTo>
                <a:lnTo>
                  <a:pt x="2252501" y="732400"/>
                </a:lnTo>
                <a:cubicBezTo>
                  <a:pt x="2252501" y="738335"/>
                  <a:pt x="2248185" y="742650"/>
                  <a:pt x="2239554" y="745348"/>
                </a:cubicBezTo>
                <a:cubicBezTo>
                  <a:pt x="2239554" y="746427"/>
                  <a:pt x="2235596" y="747866"/>
                  <a:pt x="2227684" y="749664"/>
                </a:cubicBezTo>
                <a:cubicBezTo>
                  <a:pt x="2214917" y="749664"/>
                  <a:pt x="2205204" y="741751"/>
                  <a:pt x="2198551" y="725926"/>
                </a:cubicBezTo>
                <a:lnTo>
                  <a:pt x="2197473" y="724847"/>
                </a:lnTo>
                <a:lnTo>
                  <a:pt x="2197473" y="723768"/>
                </a:lnTo>
                <a:lnTo>
                  <a:pt x="2200709" y="720531"/>
                </a:lnTo>
                <a:lnTo>
                  <a:pt x="2200709" y="718373"/>
                </a:lnTo>
                <a:lnTo>
                  <a:pt x="2198551" y="718373"/>
                </a:lnTo>
                <a:lnTo>
                  <a:pt x="2198551" y="715136"/>
                </a:lnTo>
                <a:cubicBezTo>
                  <a:pt x="2199810" y="712258"/>
                  <a:pt x="2205924" y="706144"/>
                  <a:pt x="2216895" y="696792"/>
                </a:cubicBezTo>
                <a:close/>
                <a:moveTo>
                  <a:pt x="7749349" y="692884"/>
                </a:moveTo>
                <a:cubicBezTo>
                  <a:pt x="7743864" y="695582"/>
                  <a:pt x="7738379" y="701381"/>
                  <a:pt x="7732894" y="710283"/>
                </a:cubicBezTo>
                <a:lnTo>
                  <a:pt x="7722913" y="713520"/>
                </a:lnTo>
                <a:lnTo>
                  <a:pt x="7714146" y="712441"/>
                </a:lnTo>
                <a:cubicBezTo>
                  <a:pt x="7711269" y="712441"/>
                  <a:pt x="7706503" y="715319"/>
                  <a:pt x="7699849" y="721073"/>
                </a:cubicBezTo>
                <a:lnTo>
                  <a:pt x="7697691" y="721073"/>
                </a:lnTo>
                <a:cubicBezTo>
                  <a:pt x="7696253" y="721073"/>
                  <a:pt x="7694769" y="718915"/>
                  <a:pt x="7693240" y="714599"/>
                </a:cubicBezTo>
                <a:lnTo>
                  <a:pt x="7687846" y="712441"/>
                </a:lnTo>
                <a:cubicBezTo>
                  <a:pt x="7682720" y="713160"/>
                  <a:pt x="7680158" y="714239"/>
                  <a:pt x="7680158" y="715678"/>
                </a:cubicBezTo>
                <a:cubicBezTo>
                  <a:pt x="7688520" y="724939"/>
                  <a:pt x="7695444" y="730020"/>
                  <a:pt x="7700928" y="730919"/>
                </a:cubicBezTo>
                <a:lnTo>
                  <a:pt x="7704300" y="736314"/>
                </a:lnTo>
                <a:cubicBezTo>
                  <a:pt x="7704300" y="742248"/>
                  <a:pt x="7701018" y="750206"/>
                  <a:pt x="7694454" y="760187"/>
                </a:cubicBezTo>
                <a:lnTo>
                  <a:pt x="7693240" y="764503"/>
                </a:lnTo>
                <a:lnTo>
                  <a:pt x="7698770" y="776507"/>
                </a:lnTo>
                <a:lnTo>
                  <a:pt x="7699849" y="776507"/>
                </a:lnTo>
                <a:cubicBezTo>
                  <a:pt x="7699849" y="772910"/>
                  <a:pt x="7705739" y="766751"/>
                  <a:pt x="7717518" y="758029"/>
                </a:cubicBezTo>
                <a:cubicBezTo>
                  <a:pt x="7723363" y="747868"/>
                  <a:pt x="7729207" y="741349"/>
                  <a:pt x="7735052" y="738472"/>
                </a:cubicBezTo>
                <a:cubicBezTo>
                  <a:pt x="7735052" y="735954"/>
                  <a:pt x="7737615" y="731593"/>
                  <a:pt x="7742740" y="725389"/>
                </a:cubicBezTo>
                <a:cubicBezTo>
                  <a:pt x="7742740" y="722511"/>
                  <a:pt x="7746022" y="716711"/>
                  <a:pt x="7752586" y="707990"/>
                </a:cubicBezTo>
                <a:lnTo>
                  <a:pt x="7753665" y="696121"/>
                </a:lnTo>
                <a:lnTo>
                  <a:pt x="7752586" y="692884"/>
                </a:lnTo>
                <a:close/>
                <a:moveTo>
                  <a:pt x="693112" y="692341"/>
                </a:moveTo>
                <a:cubicBezTo>
                  <a:pt x="691942" y="692341"/>
                  <a:pt x="690549" y="695893"/>
                  <a:pt x="688931" y="702996"/>
                </a:cubicBezTo>
                <a:lnTo>
                  <a:pt x="690010" y="712572"/>
                </a:lnTo>
                <a:lnTo>
                  <a:pt x="693112" y="710415"/>
                </a:lnTo>
                <a:lnTo>
                  <a:pt x="692168" y="704075"/>
                </a:lnTo>
                <a:close/>
                <a:moveTo>
                  <a:pt x="3706736" y="689240"/>
                </a:moveTo>
                <a:lnTo>
                  <a:pt x="3706736" y="690319"/>
                </a:lnTo>
                <a:lnTo>
                  <a:pt x="3709973" y="693556"/>
                </a:lnTo>
                <a:lnTo>
                  <a:pt x="3709973" y="691398"/>
                </a:lnTo>
                <a:lnTo>
                  <a:pt x="3707815" y="689240"/>
                </a:lnTo>
                <a:close/>
                <a:moveTo>
                  <a:pt x="1696964" y="689239"/>
                </a:moveTo>
                <a:lnTo>
                  <a:pt x="1696964" y="690318"/>
                </a:lnTo>
                <a:lnTo>
                  <a:pt x="1700200" y="693556"/>
                </a:lnTo>
                <a:lnTo>
                  <a:pt x="1700200" y="691397"/>
                </a:lnTo>
                <a:lnTo>
                  <a:pt x="1698043" y="689239"/>
                </a:lnTo>
                <a:close/>
                <a:moveTo>
                  <a:pt x="728180" y="689239"/>
                </a:moveTo>
                <a:lnTo>
                  <a:pt x="726021" y="691397"/>
                </a:lnTo>
                <a:lnTo>
                  <a:pt x="726021" y="692341"/>
                </a:lnTo>
                <a:lnTo>
                  <a:pt x="730338" y="693420"/>
                </a:lnTo>
                <a:lnTo>
                  <a:pt x="730338" y="689239"/>
                </a:lnTo>
                <a:close/>
                <a:moveTo>
                  <a:pt x="576445" y="689239"/>
                </a:moveTo>
                <a:cubicBezTo>
                  <a:pt x="571499" y="691487"/>
                  <a:pt x="569026" y="694320"/>
                  <a:pt x="569026" y="697736"/>
                </a:cubicBezTo>
                <a:lnTo>
                  <a:pt x="570106" y="700838"/>
                </a:lnTo>
                <a:lnTo>
                  <a:pt x="572128" y="700838"/>
                </a:lnTo>
                <a:lnTo>
                  <a:pt x="579682" y="692341"/>
                </a:lnTo>
                <a:close/>
                <a:moveTo>
                  <a:pt x="3162662" y="687217"/>
                </a:moveTo>
                <a:cubicBezTo>
                  <a:pt x="3161133" y="687217"/>
                  <a:pt x="3160099" y="688970"/>
                  <a:pt x="3159560" y="692477"/>
                </a:cubicBezTo>
                <a:lnTo>
                  <a:pt x="3160639" y="693556"/>
                </a:lnTo>
                <a:lnTo>
                  <a:pt x="3161718" y="693556"/>
                </a:lnTo>
                <a:lnTo>
                  <a:pt x="3163741" y="687217"/>
                </a:lnTo>
                <a:close/>
                <a:moveTo>
                  <a:pt x="175338" y="686644"/>
                </a:moveTo>
                <a:lnTo>
                  <a:pt x="173180" y="689071"/>
                </a:lnTo>
                <a:lnTo>
                  <a:pt x="173180" y="691229"/>
                </a:lnTo>
                <a:lnTo>
                  <a:pt x="177631" y="695545"/>
                </a:lnTo>
                <a:lnTo>
                  <a:pt x="179789" y="695545"/>
                </a:lnTo>
                <a:lnTo>
                  <a:pt x="179789" y="686644"/>
                </a:lnTo>
                <a:close/>
                <a:moveTo>
                  <a:pt x="1066029" y="684384"/>
                </a:moveTo>
                <a:lnTo>
                  <a:pt x="1063872" y="686542"/>
                </a:lnTo>
                <a:lnTo>
                  <a:pt x="1063872" y="696388"/>
                </a:lnTo>
                <a:lnTo>
                  <a:pt x="1066029" y="696388"/>
                </a:lnTo>
                <a:lnTo>
                  <a:pt x="1068187" y="694230"/>
                </a:lnTo>
                <a:lnTo>
                  <a:pt x="1067109" y="684384"/>
                </a:lnTo>
                <a:close/>
                <a:moveTo>
                  <a:pt x="8569768" y="681420"/>
                </a:moveTo>
                <a:lnTo>
                  <a:pt x="8568690" y="682499"/>
                </a:lnTo>
                <a:lnTo>
                  <a:pt x="8568690" y="683578"/>
                </a:lnTo>
                <a:lnTo>
                  <a:pt x="8569768" y="684657"/>
                </a:lnTo>
                <a:lnTo>
                  <a:pt x="8570848" y="684657"/>
                </a:lnTo>
                <a:lnTo>
                  <a:pt x="8571926" y="683578"/>
                </a:lnTo>
                <a:lnTo>
                  <a:pt x="8571926" y="682499"/>
                </a:lnTo>
                <a:lnTo>
                  <a:pt x="8570848" y="681420"/>
                </a:lnTo>
                <a:close/>
                <a:moveTo>
                  <a:pt x="5045519" y="681418"/>
                </a:moveTo>
                <a:lnTo>
                  <a:pt x="5044440" y="682497"/>
                </a:lnTo>
                <a:lnTo>
                  <a:pt x="5044440" y="683576"/>
                </a:lnTo>
                <a:lnTo>
                  <a:pt x="5045519" y="684655"/>
                </a:lnTo>
                <a:lnTo>
                  <a:pt x="5046598" y="684655"/>
                </a:lnTo>
                <a:lnTo>
                  <a:pt x="5047677" y="683576"/>
                </a:lnTo>
                <a:lnTo>
                  <a:pt x="5047677" y="682497"/>
                </a:lnTo>
                <a:lnTo>
                  <a:pt x="5046598" y="681418"/>
                </a:lnTo>
                <a:close/>
                <a:moveTo>
                  <a:pt x="8745646" y="680341"/>
                </a:moveTo>
                <a:lnTo>
                  <a:pt x="8745646" y="681420"/>
                </a:lnTo>
                <a:lnTo>
                  <a:pt x="8752120" y="682499"/>
                </a:lnTo>
                <a:lnTo>
                  <a:pt x="8752120" y="680341"/>
                </a:lnTo>
                <a:close/>
                <a:moveTo>
                  <a:pt x="8662563" y="680341"/>
                </a:moveTo>
                <a:lnTo>
                  <a:pt x="8665800" y="683578"/>
                </a:lnTo>
                <a:lnTo>
                  <a:pt x="8665800" y="680341"/>
                </a:lnTo>
                <a:close/>
                <a:moveTo>
                  <a:pt x="8622640" y="680341"/>
                </a:moveTo>
                <a:lnTo>
                  <a:pt x="8622640" y="681420"/>
                </a:lnTo>
                <a:lnTo>
                  <a:pt x="8624798" y="681420"/>
                </a:lnTo>
                <a:lnTo>
                  <a:pt x="8624798" y="680341"/>
                </a:lnTo>
                <a:close/>
                <a:moveTo>
                  <a:pt x="5221396" y="680339"/>
                </a:moveTo>
                <a:lnTo>
                  <a:pt x="5221396" y="681418"/>
                </a:lnTo>
                <a:lnTo>
                  <a:pt x="5227870" y="682497"/>
                </a:lnTo>
                <a:lnTo>
                  <a:pt x="5227870" y="680339"/>
                </a:lnTo>
                <a:close/>
                <a:moveTo>
                  <a:pt x="5138313" y="680339"/>
                </a:moveTo>
                <a:lnTo>
                  <a:pt x="5141550" y="683576"/>
                </a:lnTo>
                <a:lnTo>
                  <a:pt x="5141550" y="680339"/>
                </a:lnTo>
                <a:close/>
                <a:moveTo>
                  <a:pt x="5098390" y="680339"/>
                </a:moveTo>
                <a:lnTo>
                  <a:pt x="5098390" y="681418"/>
                </a:lnTo>
                <a:lnTo>
                  <a:pt x="5100548" y="681418"/>
                </a:lnTo>
                <a:lnTo>
                  <a:pt x="5100548" y="680339"/>
                </a:lnTo>
                <a:close/>
                <a:moveTo>
                  <a:pt x="8597823" y="678183"/>
                </a:moveTo>
                <a:lnTo>
                  <a:pt x="8599981" y="678183"/>
                </a:lnTo>
                <a:lnTo>
                  <a:pt x="8599981" y="683578"/>
                </a:lnTo>
                <a:lnTo>
                  <a:pt x="8597823" y="683578"/>
                </a:lnTo>
                <a:close/>
                <a:moveTo>
                  <a:pt x="5073573" y="678181"/>
                </a:moveTo>
                <a:lnTo>
                  <a:pt x="5075731" y="678181"/>
                </a:lnTo>
                <a:lnTo>
                  <a:pt x="5075731" y="683576"/>
                </a:lnTo>
                <a:lnTo>
                  <a:pt x="5073573" y="683576"/>
                </a:lnTo>
                <a:close/>
                <a:moveTo>
                  <a:pt x="4590142" y="674232"/>
                </a:moveTo>
                <a:lnTo>
                  <a:pt x="4591221" y="677470"/>
                </a:lnTo>
                <a:lnTo>
                  <a:pt x="4592300" y="677470"/>
                </a:lnTo>
                <a:cubicBezTo>
                  <a:pt x="4592300" y="675311"/>
                  <a:pt x="4593019" y="674232"/>
                  <a:pt x="4594458" y="674232"/>
                </a:cubicBezTo>
                <a:cubicBezTo>
                  <a:pt x="4605338" y="674232"/>
                  <a:pt x="4612936" y="677064"/>
                  <a:pt x="4617252" y="682729"/>
                </a:cubicBezTo>
                <a:lnTo>
                  <a:pt x="4617252" y="684888"/>
                </a:lnTo>
                <a:cubicBezTo>
                  <a:pt x="4615094" y="688484"/>
                  <a:pt x="4610418" y="692395"/>
                  <a:pt x="4603225" y="696622"/>
                </a:cubicBezTo>
                <a:lnTo>
                  <a:pt x="4603225" y="697700"/>
                </a:lnTo>
                <a:lnTo>
                  <a:pt x="4608620" y="704175"/>
                </a:lnTo>
                <a:lnTo>
                  <a:pt x="4606462" y="711728"/>
                </a:lnTo>
                <a:lnTo>
                  <a:pt x="4608620" y="718067"/>
                </a:lnTo>
                <a:lnTo>
                  <a:pt x="4608620" y="720225"/>
                </a:lnTo>
                <a:lnTo>
                  <a:pt x="4604304" y="726698"/>
                </a:lnTo>
                <a:lnTo>
                  <a:pt x="4605383" y="731959"/>
                </a:lnTo>
                <a:lnTo>
                  <a:pt x="4605383" y="733038"/>
                </a:lnTo>
                <a:lnTo>
                  <a:pt x="4603225" y="740591"/>
                </a:lnTo>
                <a:lnTo>
                  <a:pt x="4605383" y="745851"/>
                </a:lnTo>
                <a:lnTo>
                  <a:pt x="4606462" y="745851"/>
                </a:lnTo>
                <a:cubicBezTo>
                  <a:pt x="4606462" y="743603"/>
                  <a:pt x="4608620" y="740052"/>
                  <a:pt x="4612936" y="735196"/>
                </a:cubicBezTo>
                <a:lnTo>
                  <a:pt x="4615094" y="735196"/>
                </a:lnTo>
                <a:cubicBezTo>
                  <a:pt x="4618690" y="737893"/>
                  <a:pt x="4621568" y="742164"/>
                  <a:pt x="4623726" y="748009"/>
                </a:cubicBezTo>
                <a:lnTo>
                  <a:pt x="4630200" y="753404"/>
                </a:lnTo>
                <a:cubicBezTo>
                  <a:pt x="4629301" y="760507"/>
                  <a:pt x="4627862" y="764060"/>
                  <a:pt x="4625884" y="764060"/>
                </a:cubicBezTo>
                <a:lnTo>
                  <a:pt x="4608620" y="764060"/>
                </a:lnTo>
                <a:cubicBezTo>
                  <a:pt x="4607181" y="764419"/>
                  <a:pt x="4605742" y="766218"/>
                  <a:pt x="4604304" y="769455"/>
                </a:cubicBezTo>
                <a:lnTo>
                  <a:pt x="4605383" y="773770"/>
                </a:lnTo>
                <a:lnTo>
                  <a:pt x="4601067" y="780109"/>
                </a:lnTo>
                <a:lnTo>
                  <a:pt x="4601067" y="781189"/>
                </a:lnTo>
                <a:lnTo>
                  <a:pt x="4606462" y="788741"/>
                </a:lnTo>
                <a:lnTo>
                  <a:pt x="4606462" y="792923"/>
                </a:lnTo>
                <a:lnTo>
                  <a:pt x="4604304" y="796159"/>
                </a:lnTo>
                <a:lnTo>
                  <a:pt x="4604304" y="804791"/>
                </a:lnTo>
                <a:cubicBezTo>
                  <a:pt x="4604304" y="807220"/>
                  <a:pt x="4605742" y="810051"/>
                  <a:pt x="4608620" y="813289"/>
                </a:cubicBezTo>
                <a:lnTo>
                  <a:pt x="4608620" y="820842"/>
                </a:lnTo>
                <a:lnTo>
                  <a:pt x="4605383" y="823944"/>
                </a:lnTo>
                <a:lnTo>
                  <a:pt x="4606462" y="825023"/>
                </a:lnTo>
                <a:lnTo>
                  <a:pt x="4606462" y="826102"/>
                </a:lnTo>
                <a:lnTo>
                  <a:pt x="4605383" y="830418"/>
                </a:lnTo>
                <a:lnTo>
                  <a:pt x="4607541" y="836892"/>
                </a:lnTo>
                <a:cubicBezTo>
                  <a:pt x="4606282" y="836892"/>
                  <a:pt x="4605203" y="838645"/>
                  <a:pt x="4604304" y="842152"/>
                </a:cubicBezTo>
                <a:lnTo>
                  <a:pt x="4609699" y="843231"/>
                </a:lnTo>
                <a:lnTo>
                  <a:pt x="4611857" y="843231"/>
                </a:lnTo>
                <a:lnTo>
                  <a:pt x="4617252" y="842152"/>
                </a:lnTo>
                <a:lnTo>
                  <a:pt x="4616173" y="841073"/>
                </a:lnTo>
                <a:lnTo>
                  <a:pt x="4616173" y="839994"/>
                </a:lnTo>
                <a:lnTo>
                  <a:pt x="4621568" y="835813"/>
                </a:lnTo>
                <a:lnTo>
                  <a:pt x="4623726" y="835813"/>
                </a:lnTo>
                <a:lnTo>
                  <a:pt x="4628042" y="838915"/>
                </a:lnTo>
                <a:cubicBezTo>
                  <a:pt x="4630200" y="838915"/>
                  <a:pt x="4631279" y="837522"/>
                  <a:pt x="4631279" y="834734"/>
                </a:cubicBezTo>
                <a:cubicBezTo>
                  <a:pt x="4629121" y="831677"/>
                  <a:pt x="4627322" y="824529"/>
                  <a:pt x="4625884" y="813289"/>
                </a:cubicBezTo>
                <a:lnTo>
                  <a:pt x="4630200" y="811131"/>
                </a:lnTo>
                <a:cubicBezTo>
                  <a:pt x="4638652" y="812389"/>
                  <a:pt x="4648723" y="815942"/>
                  <a:pt x="4660412" y="821786"/>
                </a:cubicBezTo>
                <a:lnTo>
                  <a:pt x="4659333" y="820842"/>
                </a:lnTo>
                <a:lnTo>
                  <a:pt x="4659333" y="819763"/>
                </a:lnTo>
                <a:lnTo>
                  <a:pt x="4661491" y="817605"/>
                </a:lnTo>
                <a:lnTo>
                  <a:pt x="4662570" y="817605"/>
                </a:lnTo>
                <a:cubicBezTo>
                  <a:pt x="4664009" y="817605"/>
                  <a:pt x="4665447" y="819718"/>
                  <a:pt x="4666886" y="823944"/>
                </a:cubicBezTo>
                <a:lnTo>
                  <a:pt x="4686308" y="828260"/>
                </a:lnTo>
                <a:lnTo>
                  <a:pt x="4688466" y="828260"/>
                </a:lnTo>
                <a:lnTo>
                  <a:pt x="4698177" y="821786"/>
                </a:lnTo>
                <a:lnTo>
                  <a:pt x="4704651" y="821786"/>
                </a:lnTo>
                <a:lnTo>
                  <a:pt x="4708967" y="825023"/>
                </a:lnTo>
                <a:lnTo>
                  <a:pt x="4716520" y="822864"/>
                </a:lnTo>
                <a:lnTo>
                  <a:pt x="4723129" y="825023"/>
                </a:lnTo>
                <a:lnTo>
                  <a:pt x="4727445" y="825023"/>
                </a:lnTo>
                <a:cubicBezTo>
                  <a:pt x="4728884" y="823584"/>
                  <a:pt x="4731761" y="822864"/>
                  <a:pt x="4736077" y="822864"/>
                </a:cubicBezTo>
                <a:cubicBezTo>
                  <a:pt x="4739134" y="815761"/>
                  <a:pt x="4743450" y="811131"/>
                  <a:pt x="4749025" y="808972"/>
                </a:cubicBezTo>
                <a:cubicBezTo>
                  <a:pt x="4769886" y="815986"/>
                  <a:pt x="4780316" y="821696"/>
                  <a:pt x="4780316" y="826102"/>
                </a:cubicBezTo>
                <a:cubicBezTo>
                  <a:pt x="4786790" y="829158"/>
                  <a:pt x="4790027" y="832756"/>
                  <a:pt x="4790027" y="836892"/>
                </a:cubicBezTo>
                <a:cubicBezTo>
                  <a:pt x="4786611" y="843277"/>
                  <a:pt x="4782295" y="846468"/>
                  <a:pt x="4777079" y="846468"/>
                </a:cubicBezTo>
                <a:lnTo>
                  <a:pt x="4777079" y="847547"/>
                </a:lnTo>
                <a:lnTo>
                  <a:pt x="4778158" y="867913"/>
                </a:lnTo>
                <a:lnTo>
                  <a:pt x="4778158" y="868857"/>
                </a:lnTo>
                <a:lnTo>
                  <a:pt x="4776000" y="871015"/>
                </a:lnTo>
                <a:lnTo>
                  <a:pt x="4774921" y="869936"/>
                </a:lnTo>
                <a:lnTo>
                  <a:pt x="4772763" y="869936"/>
                </a:lnTo>
                <a:lnTo>
                  <a:pt x="4772763" y="871015"/>
                </a:lnTo>
                <a:cubicBezTo>
                  <a:pt x="4776360" y="871556"/>
                  <a:pt x="4778158" y="872634"/>
                  <a:pt x="4778158" y="874253"/>
                </a:cubicBezTo>
                <a:lnTo>
                  <a:pt x="4776000" y="885987"/>
                </a:lnTo>
                <a:cubicBezTo>
                  <a:pt x="4777979" y="888864"/>
                  <a:pt x="4779417" y="894574"/>
                  <a:pt x="4780316" y="903116"/>
                </a:cubicBezTo>
                <a:lnTo>
                  <a:pt x="4779237" y="907432"/>
                </a:lnTo>
                <a:lnTo>
                  <a:pt x="4781395" y="914986"/>
                </a:lnTo>
                <a:lnTo>
                  <a:pt x="4780316" y="914986"/>
                </a:lnTo>
                <a:lnTo>
                  <a:pt x="4781395" y="915930"/>
                </a:lnTo>
                <a:lnTo>
                  <a:pt x="4781395" y="917009"/>
                </a:lnTo>
                <a:cubicBezTo>
                  <a:pt x="4781395" y="927529"/>
                  <a:pt x="4777079" y="934677"/>
                  <a:pt x="4768447" y="938454"/>
                </a:cubicBezTo>
                <a:lnTo>
                  <a:pt x="4742551" y="935217"/>
                </a:lnTo>
                <a:lnTo>
                  <a:pt x="4739314" y="936295"/>
                </a:lnTo>
                <a:cubicBezTo>
                  <a:pt x="4735538" y="936295"/>
                  <a:pt x="4733380" y="932744"/>
                  <a:pt x="4732840" y="925640"/>
                </a:cubicBezTo>
                <a:lnTo>
                  <a:pt x="4732840" y="923483"/>
                </a:lnTo>
                <a:cubicBezTo>
                  <a:pt x="4726366" y="922044"/>
                  <a:pt x="4723129" y="919211"/>
                  <a:pt x="4723129" y="914986"/>
                </a:cubicBezTo>
                <a:lnTo>
                  <a:pt x="4722050" y="914986"/>
                </a:lnTo>
                <a:cubicBezTo>
                  <a:pt x="4722050" y="917773"/>
                  <a:pt x="4721331" y="919166"/>
                  <a:pt x="4719892" y="919166"/>
                </a:cubicBezTo>
                <a:lnTo>
                  <a:pt x="4718813" y="919166"/>
                </a:lnTo>
                <a:cubicBezTo>
                  <a:pt x="4714587" y="919166"/>
                  <a:pt x="4709147" y="917413"/>
                  <a:pt x="4702493" y="913907"/>
                </a:cubicBezTo>
                <a:cubicBezTo>
                  <a:pt x="4695660" y="918132"/>
                  <a:pt x="4689905" y="920246"/>
                  <a:pt x="4685229" y="920246"/>
                </a:cubicBezTo>
                <a:lnTo>
                  <a:pt x="4676597" y="919166"/>
                </a:lnTo>
                <a:cubicBezTo>
                  <a:pt x="4675158" y="925281"/>
                  <a:pt x="4673000" y="929912"/>
                  <a:pt x="4670123" y="933058"/>
                </a:cubicBezTo>
                <a:lnTo>
                  <a:pt x="4653938" y="930901"/>
                </a:lnTo>
                <a:cubicBezTo>
                  <a:pt x="4652859" y="933778"/>
                  <a:pt x="4650341" y="935217"/>
                  <a:pt x="4646385" y="935217"/>
                </a:cubicBezTo>
                <a:lnTo>
                  <a:pt x="4637753" y="935217"/>
                </a:lnTo>
                <a:cubicBezTo>
                  <a:pt x="4631279" y="935217"/>
                  <a:pt x="4628042" y="930227"/>
                  <a:pt x="4628042" y="920246"/>
                </a:cubicBezTo>
                <a:lnTo>
                  <a:pt x="4628042" y="911748"/>
                </a:lnTo>
                <a:lnTo>
                  <a:pt x="4626963" y="889224"/>
                </a:lnTo>
                <a:lnTo>
                  <a:pt x="4630200" y="883829"/>
                </a:lnTo>
                <a:lnTo>
                  <a:pt x="4630200" y="882885"/>
                </a:lnTo>
                <a:lnTo>
                  <a:pt x="4628042" y="878569"/>
                </a:lnTo>
                <a:cubicBezTo>
                  <a:pt x="4628042" y="875691"/>
                  <a:pt x="4629480" y="873174"/>
                  <a:pt x="4632358" y="871015"/>
                </a:cubicBezTo>
                <a:lnTo>
                  <a:pt x="4633437" y="866834"/>
                </a:lnTo>
                <a:lnTo>
                  <a:pt x="4633437" y="865755"/>
                </a:lnTo>
                <a:cubicBezTo>
                  <a:pt x="4629840" y="865216"/>
                  <a:pt x="4628042" y="864137"/>
                  <a:pt x="4628042" y="862518"/>
                </a:cubicBezTo>
                <a:lnTo>
                  <a:pt x="4629121" y="852807"/>
                </a:lnTo>
                <a:lnTo>
                  <a:pt x="4628042" y="849705"/>
                </a:lnTo>
                <a:lnTo>
                  <a:pt x="4626963" y="849705"/>
                </a:lnTo>
                <a:lnTo>
                  <a:pt x="4605383" y="865755"/>
                </a:lnTo>
                <a:cubicBezTo>
                  <a:pt x="4605383" y="869982"/>
                  <a:pt x="4604663" y="872095"/>
                  <a:pt x="4603225" y="872095"/>
                </a:cubicBezTo>
                <a:lnTo>
                  <a:pt x="4602146" y="871015"/>
                </a:lnTo>
                <a:cubicBezTo>
                  <a:pt x="4588029" y="881716"/>
                  <a:pt x="4580071" y="887066"/>
                  <a:pt x="4578273" y="887066"/>
                </a:cubicBezTo>
                <a:cubicBezTo>
                  <a:pt x="4571799" y="893000"/>
                  <a:pt x="4568562" y="896957"/>
                  <a:pt x="4568562" y="898935"/>
                </a:cubicBezTo>
                <a:cubicBezTo>
                  <a:pt x="4566044" y="903161"/>
                  <a:pt x="4561728" y="907792"/>
                  <a:pt x="4555614" y="912827"/>
                </a:cubicBezTo>
                <a:lnTo>
                  <a:pt x="4554535" y="912827"/>
                </a:lnTo>
                <a:cubicBezTo>
                  <a:pt x="4551657" y="912827"/>
                  <a:pt x="4549859" y="906758"/>
                  <a:pt x="4549140" y="894619"/>
                </a:cubicBezTo>
                <a:cubicBezTo>
                  <a:pt x="4547881" y="894619"/>
                  <a:pt x="4545004" y="888909"/>
                  <a:pt x="4540508" y="877490"/>
                </a:cubicBezTo>
                <a:lnTo>
                  <a:pt x="4538350" y="850784"/>
                </a:lnTo>
                <a:lnTo>
                  <a:pt x="4541587" y="849705"/>
                </a:lnTo>
                <a:lnTo>
                  <a:pt x="4552377" y="851863"/>
                </a:lnTo>
                <a:lnTo>
                  <a:pt x="4558851" y="850784"/>
                </a:lnTo>
                <a:lnTo>
                  <a:pt x="4561009" y="852807"/>
                </a:lnTo>
                <a:lnTo>
                  <a:pt x="4561009" y="853887"/>
                </a:lnTo>
                <a:lnTo>
                  <a:pt x="4557772" y="853887"/>
                </a:lnTo>
                <a:lnTo>
                  <a:pt x="4557772" y="854965"/>
                </a:lnTo>
                <a:lnTo>
                  <a:pt x="4577194" y="859281"/>
                </a:lnTo>
                <a:cubicBezTo>
                  <a:pt x="4577194" y="857663"/>
                  <a:pt x="4573597" y="856584"/>
                  <a:pt x="4566404" y="856044"/>
                </a:cubicBezTo>
                <a:lnTo>
                  <a:pt x="4564246" y="847547"/>
                </a:lnTo>
                <a:lnTo>
                  <a:pt x="4565325" y="846468"/>
                </a:lnTo>
                <a:lnTo>
                  <a:pt x="4566404" y="846468"/>
                </a:lnTo>
                <a:cubicBezTo>
                  <a:pt x="4566404" y="843231"/>
                  <a:pt x="4564965" y="840039"/>
                  <a:pt x="4562088" y="836892"/>
                </a:cubicBezTo>
                <a:lnTo>
                  <a:pt x="4562088" y="835813"/>
                </a:lnTo>
                <a:lnTo>
                  <a:pt x="4564246" y="832576"/>
                </a:lnTo>
                <a:lnTo>
                  <a:pt x="4564246" y="830418"/>
                </a:lnTo>
                <a:lnTo>
                  <a:pt x="4563167" y="820842"/>
                </a:lnTo>
                <a:lnTo>
                  <a:pt x="4567483" y="813289"/>
                </a:lnTo>
                <a:lnTo>
                  <a:pt x="4567483" y="812210"/>
                </a:lnTo>
                <a:lnTo>
                  <a:pt x="4566404" y="813289"/>
                </a:lnTo>
                <a:lnTo>
                  <a:pt x="4565325" y="813289"/>
                </a:lnTo>
                <a:lnTo>
                  <a:pt x="4562088" y="810051"/>
                </a:lnTo>
                <a:lnTo>
                  <a:pt x="4562088" y="805736"/>
                </a:lnTo>
                <a:lnTo>
                  <a:pt x="4563167" y="804791"/>
                </a:lnTo>
                <a:lnTo>
                  <a:pt x="4559930" y="799397"/>
                </a:lnTo>
                <a:lnTo>
                  <a:pt x="4559930" y="798318"/>
                </a:lnTo>
                <a:cubicBezTo>
                  <a:pt x="4559930" y="795800"/>
                  <a:pt x="4561728" y="791888"/>
                  <a:pt x="4565325" y="786584"/>
                </a:cubicBezTo>
                <a:lnTo>
                  <a:pt x="4562088" y="780109"/>
                </a:lnTo>
                <a:lnTo>
                  <a:pt x="4564246" y="762981"/>
                </a:lnTo>
                <a:lnTo>
                  <a:pt x="4563167" y="762981"/>
                </a:lnTo>
                <a:lnTo>
                  <a:pt x="4556693" y="765138"/>
                </a:lnTo>
                <a:lnTo>
                  <a:pt x="4548061" y="765138"/>
                </a:lnTo>
                <a:lnTo>
                  <a:pt x="4543745" y="760823"/>
                </a:lnTo>
                <a:lnTo>
                  <a:pt x="4543745" y="759743"/>
                </a:lnTo>
                <a:cubicBezTo>
                  <a:pt x="4543745" y="758035"/>
                  <a:pt x="4545183" y="757001"/>
                  <a:pt x="4548061" y="756642"/>
                </a:cubicBezTo>
                <a:lnTo>
                  <a:pt x="4556693" y="759743"/>
                </a:lnTo>
                <a:lnTo>
                  <a:pt x="4559930" y="759743"/>
                </a:lnTo>
                <a:lnTo>
                  <a:pt x="4566404" y="750167"/>
                </a:lnTo>
                <a:lnTo>
                  <a:pt x="4562088" y="738433"/>
                </a:lnTo>
                <a:lnTo>
                  <a:pt x="4565325" y="725620"/>
                </a:lnTo>
                <a:cubicBezTo>
                  <a:pt x="4563167" y="725620"/>
                  <a:pt x="4562088" y="724900"/>
                  <a:pt x="4562088" y="723462"/>
                </a:cubicBezTo>
                <a:lnTo>
                  <a:pt x="4562088" y="719145"/>
                </a:lnTo>
                <a:lnTo>
                  <a:pt x="4564246" y="712672"/>
                </a:lnTo>
                <a:cubicBezTo>
                  <a:pt x="4562447" y="694868"/>
                  <a:pt x="4559570" y="685967"/>
                  <a:pt x="4555614" y="685967"/>
                </a:cubicBezTo>
                <a:lnTo>
                  <a:pt x="4554535" y="680706"/>
                </a:lnTo>
                <a:lnTo>
                  <a:pt x="4554535" y="679628"/>
                </a:lnTo>
                <a:lnTo>
                  <a:pt x="4558851" y="675311"/>
                </a:lnTo>
                <a:lnTo>
                  <a:pt x="4564246" y="675311"/>
                </a:lnTo>
                <a:lnTo>
                  <a:pt x="4580431" y="678549"/>
                </a:lnTo>
                <a:lnTo>
                  <a:pt x="4581510" y="678549"/>
                </a:lnTo>
                <a:cubicBezTo>
                  <a:pt x="4581510" y="675671"/>
                  <a:pt x="4584387" y="674232"/>
                  <a:pt x="4590142" y="674232"/>
                </a:cubicBezTo>
                <a:close/>
                <a:moveTo>
                  <a:pt x="4726366" y="673153"/>
                </a:moveTo>
                <a:cubicBezTo>
                  <a:pt x="4729783" y="673153"/>
                  <a:pt x="4732660" y="677424"/>
                  <a:pt x="4734998" y="685967"/>
                </a:cubicBezTo>
                <a:lnTo>
                  <a:pt x="4734998" y="687046"/>
                </a:lnTo>
                <a:lnTo>
                  <a:pt x="4728524" y="698779"/>
                </a:lnTo>
                <a:cubicBezTo>
                  <a:pt x="4731042" y="705973"/>
                  <a:pt x="4732840" y="709570"/>
                  <a:pt x="4733919" y="709570"/>
                </a:cubicBezTo>
                <a:lnTo>
                  <a:pt x="4736077" y="709570"/>
                </a:lnTo>
                <a:cubicBezTo>
                  <a:pt x="4743990" y="704894"/>
                  <a:pt x="4747946" y="699184"/>
                  <a:pt x="4747946" y="692441"/>
                </a:cubicBezTo>
                <a:cubicBezTo>
                  <a:pt x="4755679" y="686686"/>
                  <a:pt x="4760715" y="683809"/>
                  <a:pt x="4763052" y="683809"/>
                </a:cubicBezTo>
                <a:lnTo>
                  <a:pt x="4783553" y="696622"/>
                </a:lnTo>
                <a:cubicBezTo>
                  <a:pt x="4785711" y="696622"/>
                  <a:pt x="4786790" y="698779"/>
                  <a:pt x="4786790" y="703096"/>
                </a:cubicBezTo>
                <a:cubicBezTo>
                  <a:pt x="4793984" y="703635"/>
                  <a:pt x="4797580" y="707187"/>
                  <a:pt x="4797580" y="713750"/>
                </a:cubicBezTo>
                <a:lnTo>
                  <a:pt x="4797580" y="714830"/>
                </a:lnTo>
                <a:lnTo>
                  <a:pt x="4792185" y="720225"/>
                </a:lnTo>
                <a:lnTo>
                  <a:pt x="4781395" y="720225"/>
                </a:lnTo>
                <a:cubicBezTo>
                  <a:pt x="4779058" y="717347"/>
                  <a:pt x="4776900" y="715909"/>
                  <a:pt x="4774921" y="715909"/>
                </a:cubicBezTo>
                <a:cubicBezTo>
                  <a:pt x="4772584" y="718067"/>
                  <a:pt x="4767548" y="719145"/>
                  <a:pt x="4759815" y="719145"/>
                </a:cubicBezTo>
                <a:lnTo>
                  <a:pt x="4759815" y="720225"/>
                </a:lnTo>
                <a:cubicBezTo>
                  <a:pt x="4775641" y="722923"/>
                  <a:pt x="4783553" y="727913"/>
                  <a:pt x="4783553" y="735196"/>
                </a:cubicBezTo>
                <a:lnTo>
                  <a:pt x="4785711" y="737354"/>
                </a:lnTo>
                <a:lnTo>
                  <a:pt x="4785711" y="738433"/>
                </a:lnTo>
                <a:cubicBezTo>
                  <a:pt x="4778158" y="743738"/>
                  <a:pt x="4772763" y="748728"/>
                  <a:pt x="4769526" y="753404"/>
                </a:cubicBezTo>
                <a:cubicBezTo>
                  <a:pt x="4766289" y="753404"/>
                  <a:pt x="4764131" y="757316"/>
                  <a:pt x="4763052" y="765138"/>
                </a:cubicBezTo>
                <a:cubicBezTo>
                  <a:pt x="4749385" y="772242"/>
                  <a:pt x="4742551" y="779750"/>
                  <a:pt x="4742551" y="787662"/>
                </a:cubicBezTo>
                <a:cubicBezTo>
                  <a:pt x="4739674" y="788741"/>
                  <a:pt x="4738235" y="791214"/>
                  <a:pt x="4738235" y="795080"/>
                </a:cubicBezTo>
                <a:lnTo>
                  <a:pt x="4742551" y="795080"/>
                </a:lnTo>
                <a:cubicBezTo>
                  <a:pt x="4747587" y="795080"/>
                  <a:pt x="4754061" y="787977"/>
                  <a:pt x="4761973" y="773770"/>
                </a:cubicBezTo>
                <a:lnTo>
                  <a:pt x="4767368" y="770534"/>
                </a:lnTo>
                <a:lnTo>
                  <a:pt x="4768447" y="770534"/>
                </a:lnTo>
                <a:cubicBezTo>
                  <a:pt x="4774562" y="770534"/>
                  <a:pt x="4783194" y="777277"/>
                  <a:pt x="4794343" y="790765"/>
                </a:cubicBezTo>
                <a:cubicBezTo>
                  <a:pt x="4798480" y="792203"/>
                  <a:pt x="4801357" y="794721"/>
                  <a:pt x="4802975" y="798318"/>
                </a:cubicBezTo>
                <a:lnTo>
                  <a:pt x="4802975" y="800476"/>
                </a:lnTo>
                <a:cubicBezTo>
                  <a:pt x="4802975" y="801914"/>
                  <a:pt x="4798300" y="803353"/>
                  <a:pt x="4788948" y="804791"/>
                </a:cubicBezTo>
                <a:cubicBezTo>
                  <a:pt x="4779597" y="799756"/>
                  <a:pt x="4773483" y="797239"/>
                  <a:pt x="4770605" y="797239"/>
                </a:cubicBezTo>
                <a:lnTo>
                  <a:pt x="4769526" y="797239"/>
                </a:lnTo>
                <a:lnTo>
                  <a:pt x="4769526" y="798318"/>
                </a:lnTo>
                <a:lnTo>
                  <a:pt x="4770605" y="801555"/>
                </a:lnTo>
                <a:lnTo>
                  <a:pt x="4766289" y="803713"/>
                </a:lnTo>
                <a:lnTo>
                  <a:pt x="4747946" y="802633"/>
                </a:lnTo>
                <a:lnTo>
                  <a:pt x="4742551" y="803713"/>
                </a:lnTo>
                <a:lnTo>
                  <a:pt x="4728524" y="802633"/>
                </a:lnTo>
                <a:lnTo>
                  <a:pt x="4717599" y="802633"/>
                </a:lnTo>
                <a:lnTo>
                  <a:pt x="4714362" y="799397"/>
                </a:lnTo>
                <a:cubicBezTo>
                  <a:pt x="4717330" y="795441"/>
                  <a:pt x="4718813" y="791529"/>
                  <a:pt x="4718813" y="787662"/>
                </a:cubicBezTo>
                <a:lnTo>
                  <a:pt x="4716520" y="775794"/>
                </a:lnTo>
                <a:cubicBezTo>
                  <a:pt x="4716520" y="772826"/>
                  <a:pt x="4719083" y="769274"/>
                  <a:pt x="4724208" y="765138"/>
                </a:cubicBezTo>
                <a:lnTo>
                  <a:pt x="4725287" y="756642"/>
                </a:lnTo>
                <a:lnTo>
                  <a:pt x="4724208" y="746930"/>
                </a:lnTo>
                <a:lnTo>
                  <a:pt x="4728524" y="739512"/>
                </a:lnTo>
                <a:lnTo>
                  <a:pt x="4725287" y="727778"/>
                </a:lnTo>
                <a:lnTo>
                  <a:pt x="4725287" y="723462"/>
                </a:lnTo>
                <a:lnTo>
                  <a:pt x="4726366" y="722382"/>
                </a:lnTo>
                <a:lnTo>
                  <a:pt x="4725287" y="718067"/>
                </a:lnTo>
                <a:lnTo>
                  <a:pt x="4723129" y="718067"/>
                </a:lnTo>
                <a:cubicBezTo>
                  <a:pt x="4720432" y="720225"/>
                  <a:pt x="4717869" y="721304"/>
                  <a:pt x="4715441" y="721304"/>
                </a:cubicBezTo>
                <a:lnTo>
                  <a:pt x="4701414" y="715909"/>
                </a:lnTo>
                <a:lnTo>
                  <a:pt x="4696019" y="719145"/>
                </a:lnTo>
                <a:lnTo>
                  <a:pt x="4694940" y="719145"/>
                </a:lnTo>
                <a:cubicBezTo>
                  <a:pt x="4692423" y="719145"/>
                  <a:pt x="4689545" y="717707"/>
                  <a:pt x="4686308" y="714830"/>
                </a:cubicBezTo>
                <a:lnTo>
                  <a:pt x="4684150" y="714830"/>
                </a:lnTo>
                <a:cubicBezTo>
                  <a:pt x="4684150" y="718606"/>
                  <a:pt x="4683071" y="720764"/>
                  <a:pt x="4680913" y="721304"/>
                </a:cubicBezTo>
                <a:lnTo>
                  <a:pt x="4679834" y="721304"/>
                </a:lnTo>
                <a:cubicBezTo>
                  <a:pt x="4676058" y="717707"/>
                  <a:pt x="4672821" y="715909"/>
                  <a:pt x="4670123" y="715909"/>
                </a:cubicBezTo>
                <a:lnTo>
                  <a:pt x="4666886" y="719145"/>
                </a:lnTo>
                <a:lnTo>
                  <a:pt x="4664728" y="719145"/>
                </a:lnTo>
                <a:lnTo>
                  <a:pt x="4660412" y="714830"/>
                </a:lnTo>
                <a:cubicBezTo>
                  <a:pt x="4660412" y="713931"/>
                  <a:pt x="4663649" y="712537"/>
                  <a:pt x="4670123" y="710648"/>
                </a:cubicBezTo>
                <a:lnTo>
                  <a:pt x="4671202" y="709570"/>
                </a:lnTo>
                <a:lnTo>
                  <a:pt x="4673360" y="709570"/>
                </a:lnTo>
                <a:lnTo>
                  <a:pt x="4681992" y="711728"/>
                </a:lnTo>
                <a:lnTo>
                  <a:pt x="4683071" y="711728"/>
                </a:lnTo>
                <a:lnTo>
                  <a:pt x="4683071" y="707412"/>
                </a:lnTo>
                <a:lnTo>
                  <a:pt x="4676597" y="675311"/>
                </a:lnTo>
                <a:lnTo>
                  <a:pt x="4677676" y="674232"/>
                </a:lnTo>
                <a:lnTo>
                  <a:pt x="4680913" y="674232"/>
                </a:lnTo>
                <a:lnTo>
                  <a:pt x="4689545" y="676390"/>
                </a:lnTo>
                <a:lnTo>
                  <a:pt x="4697098" y="676390"/>
                </a:lnTo>
                <a:lnTo>
                  <a:pt x="4702493" y="675311"/>
                </a:lnTo>
                <a:lnTo>
                  <a:pt x="4702493" y="676390"/>
                </a:lnTo>
                <a:lnTo>
                  <a:pt x="4703572" y="675311"/>
                </a:lnTo>
                <a:lnTo>
                  <a:pt x="4718813" y="675311"/>
                </a:lnTo>
                <a:close/>
                <a:moveTo>
                  <a:pt x="2645970" y="672962"/>
                </a:moveTo>
                <a:lnTo>
                  <a:pt x="2640575" y="674041"/>
                </a:lnTo>
                <a:lnTo>
                  <a:pt x="2640575" y="679571"/>
                </a:lnTo>
                <a:lnTo>
                  <a:pt x="2645970" y="682808"/>
                </a:lnTo>
                <a:cubicBezTo>
                  <a:pt x="2648129" y="682268"/>
                  <a:pt x="2649207" y="679346"/>
                  <a:pt x="2649207" y="674041"/>
                </a:cubicBezTo>
                <a:lnTo>
                  <a:pt x="2648129" y="672962"/>
                </a:lnTo>
                <a:close/>
                <a:moveTo>
                  <a:pt x="8107160" y="671709"/>
                </a:moveTo>
                <a:lnTo>
                  <a:pt x="8105002" y="673732"/>
                </a:lnTo>
                <a:lnTo>
                  <a:pt x="8105002" y="674811"/>
                </a:lnTo>
                <a:lnTo>
                  <a:pt x="8107160" y="672653"/>
                </a:lnTo>
                <a:close/>
                <a:moveTo>
                  <a:pt x="150116" y="671537"/>
                </a:moveTo>
                <a:cubicBezTo>
                  <a:pt x="144541" y="671537"/>
                  <a:pt x="137887" y="678102"/>
                  <a:pt x="130155" y="691229"/>
                </a:cubicBezTo>
                <a:cubicBezTo>
                  <a:pt x="125928" y="691229"/>
                  <a:pt x="122602" y="695186"/>
                  <a:pt x="120174" y="703098"/>
                </a:cubicBezTo>
                <a:cubicBezTo>
                  <a:pt x="115049" y="706336"/>
                  <a:pt x="112486" y="709932"/>
                  <a:pt x="112486" y="713888"/>
                </a:cubicBezTo>
                <a:lnTo>
                  <a:pt x="112486" y="716316"/>
                </a:lnTo>
                <a:cubicBezTo>
                  <a:pt x="118151" y="716316"/>
                  <a:pt x="124040" y="708673"/>
                  <a:pt x="130155" y="693387"/>
                </a:cubicBezTo>
                <a:lnTo>
                  <a:pt x="134606" y="692308"/>
                </a:lnTo>
                <a:cubicBezTo>
                  <a:pt x="140270" y="695186"/>
                  <a:pt x="146519" y="699861"/>
                  <a:pt x="153353" y="706336"/>
                </a:cubicBezTo>
                <a:lnTo>
                  <a:pt x="154432" y="706336"/>
                </a:lnTo>
                <a:lnTo>
                  <a:pt x="153353" y="698783"/>
                </a:lnTo>
                <a:lnTo>
                  <a:pt x="154432" y="692308"/>
                </a:lnTo>
                <a:cubicBezTo>
                  <a:pt x="153353" y="678461"/>
                  <a:pt x="151914" y="671537"/>
                  <a:pt x="150116" y="671537"/>
                </a:cubicBezTo>
                <a:close/>
                <a:moveTo>
                  <a:pt x="1100018" y="670222"/>
                </a:moveTo>
                <a:lnTo>
                  <a:pt x="1103254" y="673459"/>
                </a:lnTo>
                <a:lnTo>
                  <a:pt x="1102175" y="674538"/>
                </a:lnTo>
                <a:lnTo>
                  <a:pt x="1097725" y="674538"/>
                </a:lnTo>
                <a:lnTo>
                  <a:pt x="1097725" y="672380"/>
                </a:lnTo>
                <a:close/>
                <a:moveTo>
                  <a:pt x="3707815" y="669818"/>
                </a:moveTo>
                <a:cubicBezTo>
                  <a:pt x="3706196" y="669818"/>
                  <a:pt x="3705117" y="671616"/>
                  <a:pt x="3704578" y="675213"/>
                </a:cubicBezTo>
                <a:lnTo>
                  <a:pt x="3707815" y="674134"/>
                </a:lnTo>
                <a:close/>
                <a:moveTo>
                  <a:pt x="1698043" y="669818"/>
                </a:moveTo>
                <a:cubicBezTo>
                  <a:pt x="1696424" y="669818"/>
                  <a:pt x="1695344" y="671616"/>
                  <a:pt x="1694806" y="675212"/>
                </a:cubicBezTo>
                <a:lnTo>
                  <a:pt x="1698043" y="674133"/>
                </a:lnTo>
                <a:close/>
                <a:moveTo>
                  <a:pt x="8624798" y="669551"/>
                </a:moveTo>
                <a:lnTo>
                  <a:pt x="8624798" y="670630"/>
                </a:lnTo>
                <a:lnTo>
                  <a:pt x="8626956" y="670630"/>
                </a:lnTo>
                <a:lnTo>
                  <a:pt x="8626956" y="669551"/>
                </a:lnTo>
                <a:close/>
                <a:moveTo>
                  <a:pt x="8616166" y="669551"/>
                </a:moveTo>
                <a:lnTo>
                  <a:pt x="8616166" y="670630"/>
                </a:lnTo>
                <a:lnTo>
                  <a:pt x="8618324" y="670630"/>
                </a:lnTo>
                <a:lnTo>
                  <a:pt x="8618324" y="669551"/>
                </a:lnTo>
                <a:close/>
                <a:moveTo>
                  <a:pt x="5100548" y="669549"/>
                </a:moveTo>
                <a:lnTo>
                  <a:pt x="5100548" y="670628"/>
                </a:lnTo>
                <a:lnTo>
                  <a:pt x="5102706" y="670628"/>
                </a:lnTo>
                <a:lnTo>
                  <a:pt x="5102706" y="669549"/>
                </a:lnTo>
                <a:close/>
                <a:moveTo>
                  <a:pt x="5091916" y="669549"/>
                </a:moveTo>
                <a:lnTo>
                  <a:pt x="5091916" y="670628"/>
                </a:lnTo>
                <a:lnTo>
                  <a:pt x="5094074" y="670628"/>
                </a:lnTo>
                <a:lnTo>
                  <a:pt x="5094074" y="669549"/>
                </a:lnTo>
                <a:close/>
                <a:moveTo>
                  <a:pt x="2572194" y="668646"/>
                </a:moveTo>
                <a:lnTo>
                  <a:pt x="2571114" y="671883"/>
                </a:lnTo>
                <a:lnTo>
                  <a:pt x="2575431" y="674041"/>
                </a:lnTo>
                <a:lnTo>
                  <a:pt x="2577589" y="671883"/>
                </a:lnTo>
                <a:lnTo>
                  <a:pt x="2576509" y="668646"/>
                </a:lnTo>
                <a:close/>
                <a:moveTo>
                  <a:pt x="3759607" y="666581"/>
                </a:moveTo>
                <a:lnTo>
                  <a:pt x="3759607" y="668739"/>
                </a:lnTo>
                <a:lnTo>
                  <a:pt x="3760686" y="668739"/>
                </a:lnTo>
                <a:lnTo>
                  <a:pt x="3760686" y="666581"/>
                </a:lnTo>
                <a:close/>
                <a:moveTo>
                  <a:pt x="1749834" y="666580"/>
                </a:moveTo>
                <a:lnTo>
                  <a:pt x="1749834" y="668738"/>
                </a:lnTo>
                <a:lnTo>
                  <a:pt x="1750913" y="668738"/>
                </a:lnTo>
                <a:lnTo>
                  <a:pt x="1750913" y="666580"/>
                </a:lnTo>
                <a:close/>
                <a:moveTo>
                  <a:pt x="2628571" y="666488"/>
                </a:moveTo>
                <a:lnTo>
                  <a:pt x="2626414" y="668646"/>
                </a:lnTo>
                <a:lnTo>
                  <a:pt x="2628571" y="670804"/>
                </a:lnTo>
                <a:lnTo>
                  <a:pt x="2629650" y="669725"/>
                </a:lnTo>
                <a:lnTo>
                  <a:pt x="2629650" y="666488"/>
                </a:lnTo>
                <a:close/>
                <a:moveTo>
                  <a:pt x="7599907" y="665639"/>
                </a:moveTo>
                <a:lnTo>
                  <a:pt x="7599907" y="666718"/>
                </a:lnTo>
                <a:lnTo>
                  <a:pt x="7602065" y="669011"/>
                </a:lnTo>
                <a:lnTo>
                  <a:pt x="7605437" y="667932"/>
                </a:lnTo>
                <a:lnTo>
                  <a:pt x="7605437" y="665639"/>
                </a:lnTo>
                <a:close/>
                <a:moveTo>
                  <a:pt x="699586" y="664827"/>
                </a:moveTo>
                <a:lnTo>
                  <a:pt x="693112" y="690318"/>
                </a:lnTo>
                <a:lnTo>
                  <a:pt x="693112" y="691397"/>
                </a:lnTo>
                <a:lnTo>
                  <a:pt x="694190" y="691397"/>
                </a:lnTo>
                <a:lnTo>
                  <a:pt x="701608" y="668064"/>
                </a:lnTo>
                <a:lnTo>
                  <a:pt x="700664" y="664827"/>
                </a:lnTo>
                <a:close/>
                <a:moveTo>
                  <a:pt x="3734790" y="664423"/>
                </a:moveTo>
                <a:cubicBezTo>
                  <a:pt x="3725258" y="665323"/>
                  <a:pt x="3719503" y="666761"/>
                  <a:pt x="3717526" y="668739"/>
                </a:cubicBezTo>
                <a:lnTo>
                  <a:pt x="3713210" y="667660"/>
                </a:lnTo>
                <a:cubicBezTo>
                  <a:pt x="3709613" y="671796"/>
                  <a:pt x="3707815" y="676112"/>
                  <a:pt x="3707815" y="680608"/>
                </a:cubicBezTo>
                <a:cubicBezTo>
                  <a:pt x="3710692" y="692118"/>
                  <a:pt x="3715008" y="697872"/>
                  <a:pt x="3720763" y="697872"/>
                </a:cubicBezTo>
                <a:lnTo>
                  <a:pt x="3721842" y="696793"/>
                </a:lnTo>
                <a:lnTo>
                  <a:pt x="3729395" y="697872"/>
                </a:lnTo>
                <a:lnTo>
                  <a:pt x="3735869" y="697872"/>
                </a:lnTo>
                <a:cubicBezTo>
                  <a:pt x="3735869" y="694995"/>
                  <a:pt x="3737667" y="693556"/>
                  <a:pt x="3741264" y="693556"/>
                </a:cubicBezTo>
                <a:lnTo>
                  <a:pt x="3744501" y="684924"/>
                </a:lnTo>
                <a:lnTo>
                  <a:pt x="3744501" y="674134"/>
                </a:lnTo>
                <a:cubicBezTo>
                  <a:pt x="3743781" y="671976"/>
                  <a:pt x="3740544" y="668739"/>
                  <a:pt x="3734790" y="664423"/>
                </a:cubicBezTo>
                <a:close/>
                <a:moveTo>
                  <a:pt x="1725016" y="664422"/>
                </a:moveTo>
                <a:cubicBezTo>
                  <a:pt x="1715486" y="665322"/>
                  <a:pt x="1709731" y="666760"/>
                  <a:pt x="1707753" y="668738"/>
                </a:cubicBezTo>
                <a:lnTo>
                  <a:pt x="1703437" y="667659"/>
                </a:lnTo>
                <a:cubicBezTo>
                  <a:pt x="1699841" y="671796"/>
                  <a:pt x="1698043" y="676112"/>
                  <a:pt x="1698043" y="680607"/>
                </a:cubicBezTo>
                <a:cubicBezTo>
                  <a:pt x="1700919" y="692117"/>
                  <a:pt x="1705236" y="697871"/>
                  <a:pt x="1710992" y="697871"/>
                </a:cubicBezTo>
                <a:lnTo>
                  <a:pt x="1712070" y="696792"/>
                </a:lnTo>
                <a:lnTo>
                  <a:pt x="1719622" y="697871"/>
                </a:lnTo>
                <a:lnTo>
                  <a:pt x="1726097" y="697871"/>
                </a:lnTo>
                <a:cubicBezTo>
                  <a:pt x="1726097" y="694994"/>
                  <a:pt x="1727894" y="693556"/>
                  <a:pt x="1731491" y="693556"/>
                </a:cubicBezTo>
                <a:lnTo>
                  <a:pt x="1734728" y="684923"/>
                </a:lnTo>
                <a:lnTo>
                  <a:pt x="1734728" y="674133"/>
                </a:lnTo>
                <a:cubicBezTo>
                  <a:pt x="1734009" y="671975"/>
                  <a:pt x="1730772" y="668738"/>
                  <a:pt x="1725016" y="664422"/>
                </a:cubicBezTo>
                <a:close/>
                <a:moveTo>
                  <a:pt x="7619733" y="663481"/>
                </a:moveTo>
                <a:lnTo>
                  <a:pt x="7609753" y="665639"/>
                </a:lnTo>
                <a:lnTo>
                  <a:pt x="7609753" y="667932"/>
                </a:lnTo>
                <a:cubicBezTo>
                  <a:pt x="7616407" y="667932"/>
                  <a:pt x="7619733" y="673327"/>
                  <a:pt x="7619733" y="684117"/>
                </a:cubicBezTo>
                <a:cubicBezTo>
                  <a:pt x="7621172" y="684117"/>
                  <a:pt x="7622970" y="689197"/>
                  <a:pt x="7625128" y="699358"/>
                </a:cubicBezTo>
                <a:lnTo>
                  <a:pt x="7627421" y="701516"/>
                </a:lnTo>
                <a:lnTo>
                  <a:pt x="7630658" y="702595"/>
                </a:lnTo>
                <a:cubicBezTo>
                  <a:pt x="7635064" y="700977"/>
                  <a:pt x="7637267" y="698459"/>
                  <a:pt x="7637267" y="695042"/>
                </a:cubicBezTo>
                <a:lnTo>
                  <a:pt x="7635109" y="688568"/>
                </a:lnTo>
                <a:cubicBezTo>
                  <a:pt x="7636548" y="687399"/>
                  <a:pt x="7637987" y="680116"/>
                  <a:pt x="7639425" y="666718"/>
                </a:cubicBezTo>
                <a:lnTo>
                  <a:pt x="7638346" y="665639"/>
                </a:lnTo>
                <a:lnTo>
                  <a:pt x="7629579" y="665639"/>
                </a:lnTo>
                <a:close/>
                <a:moveTo>
                  <a:pt x="8211418" y="663077"/>
                </a:moveTo>
                <a:lnTo>
                  <a:pt x="8209260" y="665234"/>
                </a:lnTo>
                <a:lnTo>
                  <a:pt x="8209260" y="666314"/>
                </a:lnTo>
                <a:lnTo>
                  <a:pt x="8211418" y="668472"/>
                </a:lnTo>
                <a:lnTo>
                  <a:pt x="8212497" y="667393"/>
                </a:lnTo>
                <a:lnTo>
                  <a:pt x="8212497" y="663077"/>
                </a:lnTo>
                <a:close/>
                <a:moveTo>
                  <a:pt x="3733711" y="662265"/>
                </a:moveTo>
                <a:lnTo>
                  <a:pt x="3733711" y="663344"/>
                </a:lnTo>
                <a:lnTo>
                  <a:pt x="3735869" y="663344"/>
                </a:lnTo>
                <a:lnTo>
                  <a:pt x="3735869" y="662265"/>
                </a:lnTo>
                <a:close/>
                <a:moveTo>
                  <a:pt x="1723938" y="662264"/>
                </a:moveTo>
                <a:lnTo>
                  <a:pt x="1723938" y="663343"/>
                </a:lnTo>
                <a:lnTo>
                  <a:pt x="1726097" y="663343"/>
                </a:lnTo>
                <a:lnTo>
                  <a:pt x="1726097" y="662264"/>
                </a:lnTo>
                <a:close/>
                <a:moveTo>
                  <a:pt x="573207" y="660511"/>
                </a:moveTo>
                <a:lnTo>
                  <a:pt x="570106" y="663748"/>
                </a:lnTo>
                <a:lnTo>
                  <a:pt x="570106" y="664827"/>
                </a:lnTo>
                <a:lnTo>
                  <a:pt x="574286" y="670087"/>
                </a:lnTo>
                <a:lnTo>
                  <a:pt x="574286" y="672245"/>
                </a:lnTo>
                <a:lnTo>
                  <a:pt x="572128" y="675482"/>
                </a:lnTo>
                <a:lnTo>
                  <a:pt x="572128" y="677505"/>
                </a:lnTo>
                <a:lnTo>
                  <a:pt x="574286" y="679663"/>
                </a:lnTo>
                <a:lnTo>
                  <a:pt x="576445" y="679663"/>
                </a:lnTo>
                <a:lnTo>
                  <a:pt x="578603" y="677505"/>
                </a:lnTo>
                <a:lnTo>
                  <a:pt x="578603" y="666985"/>
                </a:lnTo>
                <a:close/>
                <a:moveTo>
                  <a:pt x="3082141" y="659567"/>
                </a:moveTo>
                <a:lnTo>
                  <a:pt x="3079983" y="662805"/>
                </a:lnTo>
                <a:lnTo>
                  <a:pt x="3079983" y="663884"/>
                </a:lnTo>
                <a:cubicBezTo>
                  <a:pt x="3084928" y="663164"/>
                  <a:pt x="3087401" y="662085"/>
                  <a:pt x="3087401" y="660647"/>
                </a:cubicBezTo>
                <a:close/>
                <a:moveTo>
                  <a:pt x="7557016" y="659165"/>
                </a:moveTo>
                <a:lnTo>
                  <a:pt x="7558230" y="659165"/>
                </a:lnTo>
                <a:lnTo>
                  <a:pt x="7558230" y="661323"/>
                </a:lnTo>
                <a:lnTo>
                  <a:pt x="7557016" y="661323"/>
                </a:lnTo>
                <a:close/>
                <a:moveTo>
                  <a:pt x="9273130" y="656872"/>
                </a:moveTo>
                <a:lnTo>
                  <a:pt x="9275288" y="659031"/>
                </a:lnTo>
                <a:lnTo>
                  <a:pt x="9276367" y="659031"/>
                </a:lnTo>
                <a:lnTo>
                  <a:pt x="9274209" y="656872"/>
                </a:lnTo>
                <a:close/>
                <a:moveTo>
                  <a:pt x="6758530" y="656872"/>
                </a:moveTo>
                <a:lnTo>
                  <a:pt x="6760688" y="659030"/>
                </a:lnTo>
                <a:lnTo>
                  <a:pt x="6761767" y="659030"/>
                </a:lnTo>
                <a:lnTo>
                  <a:pt x="6759609" y="656872"/>
                </a:lnTo>
                <a:close/>
                <a:moveTo>
                  <a:pt x="4243931" y="656870"/>
                </a:moveTo>
                <a:lnTo>
                  <a:pt x="4246089" y="659028"/>
                </a:lnTo>
                <a:lnTo>
                  <a:pt x="4247168" y="659028"/>
                </a:lnTo>
                <a:lnTo>
                  <a:pt x="4245010" y="656870"/>
                </a:lnTo>
                <a:close/>
                <a:moveTo>
                  <a:pt x="2234159" y="656870"/>
                </a:moveTo>
                <a:lnTo>
                  <a:pt x="2236316" y="659028"/>
                </a:lnTo>
                <a:lnTo>
                  <a:pt x="2237396" y="659028"/>
                </a:lnTo>
                <a:lnTo>
                  <a:pt x="2235238" y="656870"/>
                </a:lnTo>
                <a:close/>
                <a:moveTo>
                  <a:pt x="174259" y="656162"/>
                </a:moveTo>
                <a:lnTo>
                  <a:pt x="173180" y="657241"/>
                </a:lnTo>
                <a:lnTo>
                  <a:pt x="173180" y="661557"/>
                </a:lnTo>
                <a:lnTo>
                  <a:pt x="175338" y="661557"/>
                </a:lnTo>
                <a:lnTo>
                  <a:pt x="176552" y="657241"/>
                </a:lnTo>
                <a:lnTo>
                  <a:pt x="175338" y="656162"/>
                </a:lnTo>
                <a:close/>
                <a:moveTo>
                  <a:pt x="9252629" y="654715"/>
                </a:moveTo>
                <a:lnTo>
                  <a:pt x="9252629" y="657952"/>
                </a:lnTo>
                <a:lnTo>
                  <a:pt x="9258024" y="659031"/>
                </a:lnTo>
                <a:lnTo>
                  <a:pt x="9259103" y="657952"/>
                </a:lnTo>
                <a:lnTo>
                  <a:pt x="9259103" y="656872"/>
                </a:lnTo>
                <a:lnTo>
                  <a:pt x="9254787" y="654715"/>
                </a:lnTo>
                <a:close/>
                <a:moveTo>
                  <a:pt x="6738029" y="654714"/>
                </a:moveTo>
                <a:lnTo>
                  <a:pt x="6738029" y="657951"/>
                </a:lnTo>
                <a:lnTo>
                  <a:pt x="6743424" y="659030"/>
                </a:lnTo>
                <a:lnTo>
                  <a:pt x="6744503" y="657951"/>
                </a:lnTo>
                <a:lnTo>
                  <a:pt x="6744503" y="656872"/>
                </a:lnTo>
                <a:lnTo>
                  <a:pt x="6740187" y="654714"/>
                </a:lnTo>
                <a:close/>
                <a:moveTo>
                  <a:pt x="4223430" y="654712"/>
                </a:moveTo>
                <a:lnTo>
                  <a:pt x="4223430" y="657949"/>
                </a:lnTo>
                <a:lnTo>
                  <a:pt x="4228825" y="659028"/>
                </a:lnTo>
                <a:lnTo>
                  <a:pt x="4229904" y="657949"/>
                </a:lnTo>
                <a:lnTo>
                  <a:pt x="4229904" y="656870"/>
                </a:lnTo>
                <a:lnTo>
                  <a:pt x="4225588" y="654712"/>
                </a:lnTo>
                <a:close/>
                <a:moveTo>
                  <a:pt x="2213658" y="654711"/>
                </a:moveTo>
                <a:lnTo>
                  <a:pt x="2213658" y="657949"/>
                </a:lnTo>
                <a:lnTo>
                  <a:pt x="2219052" y="659028"/>
                </a:lnTo>
                <a:lnTo>
                  <a:pt x="2220131" y="657949"/>
                </a:lnTo>
                <a:lnTo>
                  <a:pt x="2220131" y="656870"/>
                </a:lnTo>
                <a:lnTo>
                  <a:pt x="2215816" y="654711"/>
                </a:lnTo>
                <a:close/>
                <a:moveTo>
                  <a:pt x="3749896" y="653633"/>
                </a:moveTo>
                <a:lnTo>
                  <a:pt x="3749896" y="654712"/>
                </a:lnTo>
                <a:lnTo>
                  <a:pt x="3752054" y="654712"/>
                </a:lnTo>
                <a:lnTo>
                  <a:pt x="3752054" y="653633"/>
                </a:lnTo>
                <a:close/>
                <a:moveTo>
                  <a:pt x="1740123" y="653632"/>
                </a:moveTo>
                <a:lnTo>
                  <a:pt x="1740123" y="654711"/>
                </a:lnTo>
                <a:lnTo>
                  <a:pt x="1742281" y="654711"/>
                </a:lnTo>
                <a:lnTo>
                  <a:pt x="1742281" y="653632"/>
                </a:lnTo>
                <a:close/>
                <a:moveTo>
                  <a:pt x="8214655" y="653366"/>
                </a:moveTo>
                <a:lnTo>
                  <a:pt x="8214655" y="654445"/>
                </a:lnTo>
                <a:lnTo>
                  <a:pt x="8216813" y="654445"/>
                </a:lnTo>
                <a:lnTo>
                  <a:pt x="8216813" y="653366"/>
                </a:lnTo>
                <a:close/>
                <a:moveTo>
                  <a:pt x="143372" y="651846"/>
                </a:moveTo>
                <a:lnTo>
                  <a:pt x="143372" y="655083"/>
                </a:lnTo>
                <a:cubicBezTo>
                  <a:pt x="143372" y="656881"/>
                  <a:pt x="146340" y="658320"/>
                  <a:pt x="152274" y="659399"/>
                </a:cubicBezTo>
                <a:lnTo>
                  <a:pt x="152274" y="655083"/>
                </a:lnTo>
                <a:lnTo>
                  <a:pt x="149037" y="651846"/>
                </a:lnTo>
                <a:close/>
                <a:moveTo>
                  <a:pt x="3093740" y="650126"/>
                </a:moveTo>
                <a:cubicBezTo>
                  <a:pt x="3092571" y="657140"/>
                  <a:pt x="3090818" y="660647"/>
                  <a:pt x="3088480" y="660647"/>
                </a:cubicBezTo>
                <a:lnTo>
                  <a:pt x="3088480" y="661726"/>
                </a:lnTo>
                <a:lnTo>
                  <a:pt x="3089559" y="661726"/>
                </a:lnTo>
                <a:lnTo>
                  <a:pt x="3093740" y="660647"/>
                </a:lnTo>
                <a:lnTo>
                  <a:pt x="3092661" y="659567"/>
                </a:lnTo>
                <a:lnTo>
                  <a:pt x="3092661" y="657544"/>
                </a:lnTo>
                <a:lnTo>
                  <a:pt x="3096977" y="651205"/>
                </a:lnTo>
                <a:close/>
                <a:moveTo>
                  <a:pt x="9286078" y="649320"/>
                </a:moveTo>
                <a:lnTo>
                  <a:pt x="9286078" y="652557"/>
                </a:lnTo>
                <a:lnTo>
                  <a:pt x="9289315" y="649320"/>
                </a:lnTo>
                <a:close/>
                <a:moveTo>
                  <a:pt x="6771478" y="649319"/>
                </a:moveTo>
                <a:lnTo>
                  <a:pt x="6771478" y="652556"/>
                </a:lnTo>
                <a:lnTo>
                  <a:pt x="6774715" y="649319"/>
                </a:lnTo>
                <a:close/>
                <a:moveTo>
                  <a:pt x="4256879" y="649317"/>
                </a:moveTo>
                <a:lnTo>
                  <a:pt x="4256879" y="652555"/>
                </a:lnTo>
                <a:lnTo>
                  <a:pt x="4260116" y="649317"/>
                </a:lnTo>
                <a:close/>
                <a:moveTo>
                  <a:pt x="2247107" y="649317"/>
                </a:moveTo>
                <a:lnTo>
                  <a:pt x="2247107" y="652554"/>
                </a:lnTo>
                <a:lnTo>
                  <a:pt x="2250344" y="649317"/>
                </a:lnTo>
                <a:close/>
                <a:moveTo>
                  <a:pt x="66089" y="647530"/>
                </a:moveTo>
                <a:cubicBezTo>
                  <a:pt x="63211" y="648968"/>
                  <a:pt x="59210" y="649688"/>
                  <a:pt x="54085" y="649688"/>
                </a:cubicBezTo>
                <a:lnTo>
                  <a:pt x="47476" y="649688"/>
                </a:lnTo>
                <a:cubicBezTo>
                  <a:pt x="47476" y="650767"/>
                  <a:pt x="52961" y="654363"/>
                  <a:pt x="63931" y="660478"/>
                </a:cubicBezTo>
                <a:cubicBezTo>
                  <a:pt x="63931" y="662636"/>
                  <a:pt x="67617" y="665963"/>
                  <a:pt x="74991" y="670459"/>
                </a:cubicBezTo>
                <a:cubicBezTo>
                  <a:pt x="83802" y="681249"/>
                  <a:pt x="88568" y="688532"/>
                  <a:pt x="89287" y="692308"/>
                </a:cubicBezTo>
                <a:lnTo>
                  <a:pt x="91445" y="692308"/>
                </a:lnTo>
                <a:cubicBezTo>
                  <a:pt x="95222" y="677023"/>
                  <a:pt x="97110" y="666412"/>
                  <a:pt x="97110" y="660478"/>
                </a:cubicBezTo>
                <a:cubicBezTo>
                  <a:pt x="97110" y="653285"/>
                  <a:pt x="94143" y="649688"/>
                  <a:pt x="88208" y="649688"/>
                </a:cubicBezTo>
                <a:lnTo>
                  <a:pt x="79441" y="647530"/>
                </a:lnTo>
                <a:lnTo>
                  <a:pt x="66089" y="648609"/>
                </a:lnTo>
                <a:close/>
                <a:moveTo>
                  <a:pt x="9259103" y="647162"/>
                </a:moveTo>
                <a:lnTo>
                  <a:pt x="9256945" y="649320"/>
                </a:lnTo>
                <a:lnTo>
                  <a:pt x="9256945" y="650399"/>
                </a:lnTo>
                <a:lnTo>
                  <a:pt x="9260182" y="650399"/>
                </a:lnTo>
                <a:lnTo>
                  <a:pt x="9260182" y="647162"/>
                </a:lnTo>
                <a:close/>
                <a:moveTo>
                  <a:pt x="6744503" y="647161"/>
                </a:moveTo>
                <a:lnTo>
                  <a:pt x="6742345" y="649319"/>
                </a:lnTo>
                <a:lnTo>
                  <a:pt x="6742345" y="650398"/>
                </a:lnTo>
                <a:lnTo>
                  <a:pt x="6745582" y="650398"/>
                </a:lnTo>
                <a:lnTo>
                  <a:pt x="6745582" y="647161"/>
                </a:lnTo>
                <a:close/>
                <a:moveTo>
                  <a:pt x="4229904" y="647159"/>
                </a:moveTo>
                <a:lnTo>
                  <a:pt x="4227746" y="649317"/>
                </a:lnTo>
                <a:lnTo>
                  <a:pt x="4227746" y="650397"/>
                </a:lnTo>
                <a:lnTo>
                  <a:pt x="4230983" y="650397"/>
                </a:lnTo>
                <a:lnTo>
                  <a:pt x="4230983" y="647159"/>
                </a:lnTo>
                <a:close/>
                <a:moveTo>
                  <a:pt x="2220131" y="647159"/>
                </a:moveTo>
                <a:lnTo>
                  <a:pt x="2217973" y="649317"/>
                </a:lnTo>
                <a:lnTo>
                  <a:pt x="2217973" y="650396"/>
                </a:lnTo>
                <a:lnTo>
                  <a:pt x="2221211" y="650396"/>
                </a:lnTo>
                <a:lnTo>
                  <a:pt x="2221211" y="647159"/>
                </a:lnTo>
                <a:close/>
                <a:moveTo>
                  <a:pt x="8115657" y="646891"/>
                </a:moveTo>
                <a:lnTo>
                  <a:pt x="8113499" y="649050"/>
                </a:lnTo>
                <a:lnTo>
                  <a:pt x="8114578" y="656603"/>
                </a:lnTo>
                <a:lnTo>
                  <a:pt x="8117815" y="653366"/>
                </a:lnTo>
                <a:close/>
                <a:moveTo>
                  <a:pt x="9270972" y="646082"/>
                </a:moveTo>
                <a:lnTo>
                  <a:pt x="9269893" y="647162"/>
                </a:lnTo>
                <a:lnTo>
                  <a:pt x="9269893" y="648241"/>
                </a:lnTo>
                <a:lnTo>
                  <a:pt x="9270972" y="653636"/>
                </a:lnTo>
                <a:lnTo>
                  <a:pt x="9273130" y="653636"/>
                </a:lnTo>
                <a:cubicBezTo>
                  <a:pt x="9273130" y="651478"/>
                  <a:pt x="9274209" y="650399"/>
                  <a:pt x="9276367" y="650399"/>
                </a:cubicBezTo>
                <a:lnTo>
                  <a:pt x="9276367" y="647162"/>
                </a:lnTo>
                <a:close/>
                <a:moveTo>
                  <a:pt x="6756372" y="646082"/>
                </a:moveTo>
                <a:lnTo>
                  <a:pt x="6755293" y="647161"/>
                </a:lnTo>
                <a:lnTo>
                  <a:pt x="6755293" y="648240"/>
                </a:lnTo>
                <a:lnTo>
                  <a:pt x="6756372" y="653635"/>
                </a:lnTo>
                <a:lnTo>
                  <a:pt x="6758530" y="653635"/>
                </a:lnTo>
                <a:cubicBezTo>
                  <a:pt x="6758530" y="651476"/>
                  <a:pt x="6759609" y="650398"/>
                  <a:pt x="6761767" y="650398"/>
                </a:cubicBezTo>
                <a:lnTo>
                  <a:pt x="6761767" y="647161"/>
                </a:lnTo>
                <a:close/>
                <a:moveTo>
                  <a:pt x="4241773" y="646080"/>
                </a:moveTo>
                <a:lnTo>
                  <a:pt x="4240694" y="647159"/>
                </a:lnTo>
                <a:lnTo>
                  <a:pt x="4240694" y="648238"/>
                </a:lnTo>
                <a:lnTo>
                  <a:pt x="4241773" y="653633"/>
                </a:lnTo>
                <a:lnTo>
                  <a:pt x="4243931" y="653633"/>
                </a:lnTo>
                <a:cubicBezTo>
                  <a:pt x="4243931" y="651475"/>
                  <a:pt x="4245010" y="650397"/>
                  <a:pt x="4247168" y="650397"/>
                </a:cubicBezTo>
                <a:lnTo>
                  <a:pt x="4247168" y="647159"/>
                </a:lnTo>
                <a:close/>
                <a:moveTo>
                  <a:pt x="3720763" y="646080"/>
                </a:moveTo>
                <a:lnTo>
                  <a:pt x="3718605" y="648238"/>
                </a:lnTo>
                <a:lnTo>
                  <a:pt x="3720763" y="648238"/>
                </a:lnTo>
                <a:close/>
                <a:moveTo>
                  <a:pt x="2232001" y="646080"/>
                </a:moveTo>
                <a:lnTo>
                  <a:pt x="2230921" y="647159"/>
                </a:lnTo>
                <a:lnTo>
                  <a:pt x="2230921" y="648237"/>
                </a:lnTo>
                <a:lnTo>
                  <a:pt x="2232001" y="653633"/>
                </a:lnTo>
                <a:lnTo>
                  <a:pt x="2234159" y="653633"/>
                </a:lnTo>
                <a:cubicBezTo>
                  <a:pt x="2234159" y="651475"/>
                  <a:pt x="2235238" y="650396"/>
                  <a:pt x="2237396" y="650396"/>
                </a:cubicBezTo>
                <a:lnTo>
                  <a:pt x="2237396" y="647159"/>
                </a:lnTo>
                <a:close/>
                <a:moveTo>
                  <a:pt x="1710992" y="646079"/>
                </a:moveTo>
                <a:lnTo>
                  <a:pt x="1708834" y="648237"/>
                </a:lnTo>
                <a:lnTo>
                  <a:pt x="1710992" y="648237"/>
                </a:lnTo>
                <a:close/>
                <a:moveTo>
                  <a:pt x="3161718" y="645810"/>
                </a:moveTo>
                <a:lnTo>
                  <a:pt x="3160639" y="649047"/>
                </a:lnTo>
                <a:cubicBezTo>
                  <a:pt x="3161718" y="651834"/>
                  <a:pt x="3162751" y="653228"/>
                  <a:pt x="3163741" y="653228"/>
                </a:cubicBezTo>
                <a:cubicBezTo>
                  <a:pt x="3163741" y="651160"/>
                  <a:pt x="3164460" y="650126"/>
                  <a:pt x="3165899" y="650126"/>
                </a:cubicBezTo>
                <a:cubicBezTo>
                  <a:pt x="3164820" y="647249"/>
                  <a:pt x="3163741" y="645810"/>
                  <a:pt x="3162662" y="645810"/>
                </a:cubicBezTo>
                <a:close/>
                <a:moveTo>
                  <a:pt x="713342" y="645674"/>
                </a:moveTo>
                <a:lnTo>
                  <a:pt x="708083" y="647832"/>
                </a:lnTo>
                <a:lnTo>
                  <a:pt x="710105" y="649990"/>
                </a:lnTo>
                <a:lnTo>
                  <a:pt x="714422" y="648911"/>
                </a:lnTo>
                <a:lnTo>
                  <a:pt x="714422" y="645674"/>
                </a:lnTo>
                <a:close/>
                <a:moveTo>
                  <a:pt x="3096977" y="644731"/>
                </a:moveTo>
                <a:lnTo>
                  <a:pt x="3096977" y="645810"/>
                </a:lnTo>
                <a:lnTo>
                  <a:pt x="3101159" y="646889"/>
                </a:lnTo>
                <a:lnTo>
                  <a:pt x="3101159" y="644731"/>
                </a:lnTo>
                <a:close/>
                <a:moveTo>
                  <a:pt x="3157402" y="642708"/>
                </a:moveTo>
                <a:lnTo>
                  <a:pt x="3157402" y="643652"/>
                </a:lnTo>
                <a:lnTo>
                  <a:pt x="3160639" y="644731"/>
                </a:lnTo>
                <a:lnTo>
                  <a:pt x="3160639" y="642708"/>
                </a:lnTo>
                <a:close/>
                <a:moveTo>
                  <a:pt x="2722041" y="642615"/>
                </a:moveTo>
                <a:lnTo>
                  <a:pt x="2720961" y="643694"/>
                </a:lnTo>
                <a:lnTo>
                  <a:pt x="2720961" y="644773"/>
                </a:lnTo>
                <a:lnTo>
                  <a:pt x="2724199" y="644773"/>
                </a:lnTo>
                <a:close/>
                <a:moveTo>
                  <a:pt x="739914" y="642572"/>
                </a:moveTo>
                <a:lnTo>
                  <a:pt x="739914" y="645674"/>
                </a:lnTo>
                <a:lnTo>
                  <a:pt x="740857" y="645674"/>
                </a:lnTo>
                <a:lnTo>
                  <a:pt x="740857" y="642572"/>
                </a:lnTo>
                <a:close/>
                <a:moveTo>
                  <a:pt x="3724000" y="640685"/>
                </a:moveTo>
                <a:lnTo>
                  <a:pt x="3731553" y="640685"/>
                </a:lnTo>
                <a:cubicBezTo>
                  <a:pt x="3735869" y="641045"/>
                  <a:pt x="3738027" y="642124"/>
                  <a:pt x="3738027" y="643922"/>
                </a:cubicBezTo>
                <a:lnTo>
                  <a:pt x="3739106" y="642843"/>
                </a:lnTo>
                <a:cubicBezTo>
                  <a:pt x="3744680" y="642843"/>
                  <a:pt x="3750435" y="646080"/>
                  <a:pt x="3756370" y="652554"/>
                </a:cubicBezTo>
                <a:lnTo>
                  <a:pt x="3755291" y="653633"/>
                </a:lnTo>
                <a:lnTo>
                  <a:pt x="3755291" y="654712"/>
                </a:lnTo>
                <a:cubicBezTo>
                  <a:pt x="3761045" y="654712"/>
                  <a:pt x="3764282" y="661186"/>
                  <a:pt x="3765002" y="674134"/>
                </a:cubicBezTo>
                <a:lnTo>
                  <a:pt x="3766081" y="675213"/>
                </a:lnTo>
                <a:cubicBezTo>
                  <a:pt x="3764282" y="689960"/>
                  <a:pt x="3762484" y="698232"/>
                  <a:pt x="3760686" y="700030"/>
                </a:cubicBezTo>
                <a:lnTo>
                  <a:pt x="3761765" y="704346"/>
                </a:lnTo>
                <a:lnTo>
                  <a:pt x="3754212" y="712978"/>
                </a:lnTo>
                <a:lnTo>
                  <a:pt x="3748817" y="711899"/>
                </a:lnTo>
                <a:lnTo>
                  <a:pt x="3727237" y="721610"/>
                </a:lnTo>
                <a:lnTo>
                  <a:pt x="3722921" y="721610"/>
                </a:lnTo>
                <a:cubicBezTo>
                  <a:pt x="3722921" y="719811"/>
                  <a:pt x="3721482" y="718733"/>
                  <a:pt x="3718605" y="718373"/>
                </a:cubicBezTo>
                <a:lnTo>
                  <a:pt x="3718605" y="715136"/>
                </a:lnTo>
                <a:lnTo>
                  <a:pt x="3716447" y="715136"/>
                </a:lnTo>
                <a:cubicBezTo>
                  <a:pt x="3716447" y="717295"/>
                  <a:pt x="3715727" y="718373"/>
                  <a:pt x="3714289" y="718373"/>
                </a:cubicBezTo>
                <a:lnTo>
                  <a:pt x="3712131" y="718373"/>
                </a:lnTo>
                <a:lnTo>
                  <a:pt x="3706736" y="714057"/>
                </a:lnTo>
                <a:lnTo>
                  <a:pt x="3703499" y="716215"/>
                </a:lnTo>
                <a:cubicBezTo>
                  <a:pt x="3701700" y="714777"/>
                  <a:pt x="3698823" y="709022"/>
                  <a:pt x="3694867" y="698951"/>
                </a:cubicBezTo>
                <a:cubicBezTo>
                  <a:pt x="3693248" y="698951"/>
                  <a:pt x="3691449" y="695355"/>
                  <a:pt x="3689472" y="688161"/>
                </a:cubicBezTo>
                <a:lnTo>
                  <a:pt x="3689472" y="671976"/>
                </a:lnTo>
                <a:lnTo>
                  <a:pt x="3687314" y="671976"/>
                </a:lnTo>
                <a:lnTo>
                  <a:pt x="3692709" y="661186"/>
                </a:lnTo>
                <a:lnTo>
                  <a:pt x="3692709" y="659028"/>
                </a:lnTo>
                <a:cubicBezTo>
                  <a:pt x="3694147" y="659028"/>
                  <a:pt x="3694867" y="660467"/>
                  <a:pt x="3694867" y="663344"/>
                </a:cubicBezTo>
                <a:lnTo>
                  <a:pt x="3698104" y="663344"/>
                </a:lnTo>
                <a:lnTo>
                  <a:pt x="3698104" y="657949"/>
                </a:lnTo>
                <a:cubicBezTo>
                  <a:pt x="3702599" y="651475"/>
                  <a:pt x="3711231" y="645720"/>
                  <a:pt x="3724000" y="640685"/>
                </a:cubicBezTo>
                <a:close/>
                <a:moveTo>
                  <a:pt x="1714228" y="640684"/>
                </a:moveTo>
                <a:lnTo>
                  <a:pt x="1721781" y="640684"/>
                </a:lnTo>
                <a:cubicBezTo>
                  <a:pt x="1726097" y="641044"/>
                  <a:pt x="1728255" y="642123"/>
                  <a:pt x="1728255" y="643921"/>
                </a:cubicBezTo>
                <a:lnTo>
                  <a:pt x="1729332" y="642842"/>
                </a:lnTo>
                <a:cubicBezTo>
                  <a:pt x="1734908" y="642842"/>
                  <a:pt x="1740664" y="646079"/>
                  <a:pt x="1746598" y="652553"/>
                </a:cubicBezTo>
                <a:lnTo>
                  <a:pt x="1745518" y="653632"/>
                </a:lnTo>
                <a:lnTo>
                  <a:pt x="1745518" y="654711"/>
                </a:lnTo>
                <a:cubicBezTo>
                  <a:pt x="1751273" y="654711"/>
                  <a:pt x="1754510" y="661185"/>
                  <a:pt x="1755230" y="674133"/>
                </a:cubicBezTo>
                <a:lnTo>
                  <a:pt x="1756309" y="675212"/>
                </a:lnTo>
                <a:cubicBezTo>
                  <a:pt x="1754510" y="689959"/>
                  <a:pt x="1752711" y="698231"/>
                  <a:pt x="1750913" y="700030"/>
                </a:cubicBezTo>
                <a:lnTo>
                  <a:pt x="1751993" y="704345"/>
                </a:lnTo>
                <a:lnTo>
                  <a:pt x="1744439" y="712978"/>
                </a:lnTo>
                <a:lnTo>
                  <a:pt x="1739045" y="711899"/>
                </a:lnTo>
                <a:lnTo>
                  <a:pt x="1717464" y="721610"/>
                </a:lnTo>
                <a:lnTo>
                  <a:pt x="1713149" y="721610"/>
                </a:lnTo>
                <a:cubicBezTo>
                  <a:pt x="1713149" y="719811"/>
                  <a:pt x="1711709" y="718732"/>
                  <a:pt x="1708834" y="718373"/>
                </a:cubicBezTo>
                <a:lnTo>
                  <a:pt x="1708834" y="715136"/>
                </a:lnTo>
                <a:lnTo>
                  <a:pt x="1706674" y="715136"/>
                </a:lnTo>
                <a:cubicBezTo>
                  <a:pt x="1706674" y="717293"/>
                  <a:pt x="1705955" y="718373"/>
                  <a:pt x="1704516" y="718373"/>
                </a:cubicBezTo>
                <a:lnTo>
                  <a:pt x="1702358" y="718373"/>
                </a:lnTo>
                <a:lnTo>
                  <a:pt x="1696964" y="714056"/>
                </a:lnTo>
                <a:lnTo>
                  <a:pt x="1693727" y="716215"/>
                </a:lnTo>
                <a:cubicBezTo>
                  <a:pt x="1691928" y="714776"/>
                  <a:pt x="1689050" y="709021"/>
                  <a:pt x="1685095" y="698950"/>
                </a:cubicBezTo>
                <a:cubicBezTo>
                  <a:pt x="1683476" y="698950"/>
                  <a:pt x="1681678" y="695354"/>
                  <a:pt x="1679699" y="688161"/>
                </a:cubicBezTo>
                <a:lnTo>
                  <a:pt x="1679699" y="671975"/>
                </a:lnTo>
                <a:lnTo>
                  <a:pt x="1677542" y="671975"/>
                </a:lnTo>
                <a:lnTo>
                  <a:pt x="1682937" y="661185"/>
                </a:lnTo>
                <a:lnTo>
                  <a:pt x="1682937" y="659027"/>
                </a:lnTo>
                <a:cubicBezTo>
                  <a:pt x="1684374" y="659027"/>
                  <a:pt x="1685095" y="660466"/>
                  <a:pt x="1685095" y="663343"/>
                </a:cubicBezTo>
                <a:lnTo>
                  <a:pt x="1688332" y="663343"/>
                </a:lnTo>
                <a:lnTo>
                  <a:pt x="1688332" y="657948"/>
                </a:lnTo>
                <a:cubicBezTo>
                  <a:pt x="1692826" y="651474"/>
                  <a:pt x="1701458" y="645720"/>
                  <a:pt x="1714228" y="640684"/>
                </a:cubicBezTo>
                <a:close/>
                <a:moveTo>
                  <a:pt x="8598902" y="639878"/>
                </a:moveTo>
                <a:lnTo>
                  <a:pt x="8598902" y="645273"/>
                </a:lnTo>
                <a:lnTo>
                  <a:pt x="8591349" y="645273"/>
                </a:lnTo>
                <a:lnTo>
                  <a:pt x="8591349" y="643115"/>
                </a:lnTo>
                <a:lnTo>
                  <a:pt x="8589191" y="643115"/>
                </a:lnTo>
                <a:lnTo>
                  <a:pt x="8589191" y="645273"/>
                </a:lnTo>
                <a:lnTo>
                  <a:pt x="8583796" y="644194"/>
                </a:lnTo>
                <a:lnTo>
                  <a:pt x="8583796" y="645273"/>
                </a:lnTo>
                <a:cubicBezTo>
                  <a:pt x="8583796" y="647791"/>
                  <a:pt x="8582717" y="649949"/>
                  <a:pt x="8580559" y="651747"/>
                </a:cubicBezTo>
                <a:lnTo>
                  <a:pt x="8581638" y="652826"/>
                </a:lnTo>
                <a:lnTo>
                  <a:pt x="8583796" y="652826"/>
                </a:lnTo>
                <a:lnTo>
                  <a:pt x="8583796" y="649590"/>
                </a:lnTo>
                <a:lnTo>
                  <a:pt x="8585954" y="649590"/>
                </a:lnTo>
                <a:lnTo>
                  <a:pt x="8585954" y="676025"/>
                </a:lnTo>
                <a:lnTo>
                  <a:pt x="8583796" y="676025"/>
                </a:lnTo>
                <a:lnTo>
                  <a:pt x="8583796" y="685736"/>
                </a:lnTo>
                <a:lnTo>
                  <a:pt x="8585954" y="685736"/>
                </a:lnTo>
                <a:lnTo>
                  <a:pt x="8585954" y="697605"/>
                </a:lnTo>
                <a:lnTo>
                  <a:pt x="8583796" y="697605"/>
                </a:lnTo>
                <a:lnTo>
                  <a:pt x="8583796" y="708395"/>
                </a:lnTo>
                <a:lnTo>
                  <a:pt x="8585954" y="708395"/>
                </a:lnTo>
                <a:lnTo>
                  <a:pt x="8585954" y="707316"/>
                </a:lnTo>
                <a:lnTo>
                  <a:pt x="8584875" y="704079"/>
                </a:lnTo>
                <a:lnTo>
                  <a:pt x="8610771" y="704079"/>
                </a:lnTo>
                <a:cubicBezTo>
                  <a:pt x="8613108" y="704079"/>
                  <a:pt x="8615626" y="703000"/>
                  <a:pt x="8618324" y="700842"/>
                </a:cubicBezTo>
                <a:lnTo>
                  <a:pt x="8624798" y="700842"/>
                </a:lnTo>
                <a:cubicBezTo>
                  <a:pt x="8624798" y="703000"/>
                  <a:pt x="8627675" y="704079"/>
                  <a:pt x="8633430" y="704079"/>
                </a:cubicBezTo>
                <a:lnTo>
                  <a:pt x="8636667" y="706237"/>
                </a:lnTo>
                <a:cubicBezTo>
                  <a:pt x="8636667" y="704259"/>
                  <a:pt x="8640263" y="702820"/>
                  <a:pt x="8647457" y="701921"/>
                </a:cubicBezTo>
                <a:lnTo>
                  <a:pt x="8656089" y="704079"/>
                </a:lnTo>
                <a:lnTo>
                  <a:pt x="8663642" y="700842"/>
                </a:lnTo>
                <a:lnTo>
                  <a:pt x="8663642" y="703000"/>
                </a:lnTo>
                <a:lnTo>
                  <a:pt x="8662563" y="704079"/>
                </a:lnTo>
                <a:lnTo>
                  <a:pt x="8662563" y="705158"/>
                </a:lnTo>
                <a:lnTo>
                  <a:pt x="8667958" y="704079"/>
                </a:lnTo>
                <a:lnTo>
                  <a:pt x="8673353" y="705158"/>
                </a:lnTo>
                <a:lnTo>
                  <a:pt x="8680906" y="703000"/>
                </a:lnTo>
                <a:lnTo>
                  <a:pt x="8698170" y="704079"/>
                </a:lnTo>
                <a:lnTo>
                  <a:pt x="8713276" y="704079"/>
                </a:lnTo>
                <a:lnTo>
                  <a:pt x="8719750" y="705158"/>
                </a:lnTo>
                <a:lnTo>
                  <a:pt x="8733777" y="703000"/>
                </a:lnTo>
                <a:lnTo>
                  <a:pt x="8738093" y="705158"/>
                </a:lnTo>
                <a:lnTo>
                  <a:pt x="8739172" y="704079"/>
                </a:lnTo>
                <a:lnTo>
                  <a:pt x="8741330" y="704079"/>
                </a:lnTo>
                <a:lnTo>
                  <a:pt x="8744567" y="705158"/>
                </a:lnTo>
                <a:lnTo>
                  <a:pt x="8749962" y="704079"/>
                </a:lnTo>
                <a:lnTo>
                  <a:pt x="8773700" y="704079"/>
                </a:lnTo>
                <a:lnTo>
                  <a:pt x="8784490" y="705158"/>
                </a:lnTo>
                <a:lnTo>
                  <a:pt x="8786648" y="703000"/>
                </a:lnTo>
                <a:lnTo>
                  <a:pt x="8792043" y="703000"/>
                </a:lnTo>
                <a:cubicBezTo>
                  <a:pt x="8792043" y="698684"/>
                  <a:pt x="8792763" y="696526"/>
                  <a:pt x="8794201" y="696526"/>
                </a:cubicBezTo>
                <a:cubicBezTo>
                  <a:pt x="8793482" y="691311"/>
                  <a:pt x="8792043" y="688073"/>
                  <a:pt x="8789885" y="686815"/>
                </a:cubicBezTo>
                <a:lnTo>
                  <a:pt x="8789885" y="685736"/>
                </a:lnTo>
                <a:lnTo>
                  <a:pt x="8779095" y="685736"/>
                </a:lnTo>
                <a:lnTo>
                  <a:pt x="8779095" y="687894"/>
                </a:lnTo>
                <a:lnTo>
                  <a:pt x="8772621" y="687894"/>
                </a:lnTo>
                <a:cubicBezTo>
                  <a:pt x="8772621" y="686455"/>
                  <a:pt x="8770823" y="685736"/>
                  <a:pt x="8767226" y="685736"/>
                </a:cubicBezTo>
                <a:lnTo>
                  <a:pt x="8767226" y="681420"/>
                </a:lnTo>
                <a:lnTo>
                  <a:pt x="8765068" y="681420"/>
                </a:lnTo>
                <a:cubicBezTo>
                  <a:pt x="8763630" y="681420"/>
                  <a:pt x="8762910" y="682859"/>
                  <a:pt x="8762910" y="685736"/>
                </a:cubicBezTo>
                <a:lnTo>
                  <a:pt x="8755357" y="685736"/>
                </a:lnTo>
                <a:lnTo>
                  <a:pt x="8755357" y="687894"/>
                </a:lnTo>
                <a:lnTo>
                  <a:pt x="8744567" y="687894"/>
                </a:lnTo>
                <a:lnTo>
                  <a:pt x="8744567" y="685736"/>
                </a:lnTo>
                <a:lnTo>
                  <a:pt x="8738093" y="685736"/>
                </a:lnTo>
                <a:lnTo>
                  <a:pt x="8718671" y="684657"/>
                </a:lnTo>
                <a:lnTo>
                  <a:pt x="8700328" y="685736"/>
                </a:lnTo>
                <a:lnTo>
                  <a:pt x="8699249" y="685736"/>
                </a:lnTo>
                <a:lnTo>
                  <a:pt x="8694933" y="682499"/>
                </a:lnTo>
                <a:cubicBezTo>
                  <a:pt x="8694933" y="684117"/>
                  <a:pt x="8689178" y="685196"/>
                  <a:pt x="8677669" y="685736"/>
                </a:cubicBezTo>
                <a:lnTo>
                  <a:pt x="8638825" y="684657"/>
                </a:lnTo>
                <a:cubicBezTo>
                  <a:pt x="8632351" y="684657"/>
                  <a:pt x="8629114" y="685736"/>
                  <a:pt x="8629114" y="687894"/>
                </a:cubicBezTo>
                <a:lnTo>
                  <a:pt x="8621561" y="687894"/>
                </a:lnTo>
                <a:lnTo>
                  <a:pt x="8621561" y="685736"/>
                </a:lnTo>
                <a:lnTo>
                  <a:pt x="8615087" y="685736"/>
                </a:lnTo>
                <a:lnTo>
                  <a:pt x="8615087" y="687894"/>
                </a:lnTo>
                <a:lnTo>
                  <a:pt x="8609692" y="687894"/>
                </a:lnTo>
                <a:lnTo>
                  <a:pt x="8609692" y="685736"/>
                </a:lnTo>
                <a:lnTo>
                  <a:pt x="8603218" y="685736"/>
                </a:lnTo>
                <a:lnTo>
                  <a:pt x="8601060" y="683578"/>
                </a:lnTo>
                <a:lnTo>
                  <a:pt x="8601060" y="682499"/>
                </a:lnTo>
                <a:lnTo>
                  <a:pt x="8602139" y="681420"/>
                </a:lnTo>
                <a:lnTo>
                  <a:pt x="8601060" y="680341"/>
                </a:lnTo>
                <a:lnTo>
                  <a:pt x="8601060" y="674945"/>
                </a:lnTo>
                <a:lnTo>
                  <a:pt x="8602139" y="670630"/>
                </a:lnTo>
                <a:lnTo>
                  <a:pt x="8599981" y="661998"/>
                </a:lnTo>
                <a:lnTo>
                  <a:pt x="8599981" y="650668"/>
                </a:lnTo>
                <a:lnTo>
                  <a:pt x="8601060" y="643115"/>
                </a:lnTo>
                <a:lnTo>
                  <a:pt x="8599981" y="642036"/>
                </a:lnTo>
                <a:lnTo>
                  <a:pt x="8602139" y="639878"/>
                </a:lnTo>
                <a:close/>
                <a:moveTo>
                  <a:pt x="5074652" y="639876"/>
                </a:moveTo>
                <a:lnTo>
                  <a:pt x="5074652" y="645271"/>
                </a:lnTo>
                <a:lnTo>
                  <a:pt x="5067099" y="645271"/>
                </a:lnTo>
                <a:lnTo>
                  <a:pt x="5067099" y="643113"/>
                </a:lnTo>
                <a:lnTo>
                  <a:pt x="5064941" y="643113"/>
                </a:lnTo>
                <a:lnTo>
                  <a:pt x="5064941" y="645271"/>
                </a:lnTo>
                <a:lnTo>
                  <a:pt x="5059546" y="644192"/>
                </a:lnTo>
                <a:lnTo>
                  <a:pt x="5059546" y="645271"/>
                </a:lnTo>
                <a:cubicBezTo>
                  <a:pt x="5059546" y="647789"/>
                  <a:pt x="5058467" y="649947"/>
                  <a:pt x="5056309" y="651745"/>
                </a:cubicBezTo>
                <a:lnTo>
                  <a:pt x="5057388" y="652824"/>
                </a:lnTo>
                <a:lnTo>
                  <a:pt x="5059546" y="652824"/>
                </a:lnTo>
                <a:lnTo>
                  <a:pt x="5059546" y="649587"/>
                </a:lnTo>
                <a:lnTo>
                  <a:pt x="5061704" y="649587"/>
                </a:lnTo>
                <a:lnTo>
                  <a:pt x="5061704" y="676023"/>
                </a:lnTo>
                <a:lnTo>
                  <a:pt x="5059546" y="676023"/>
                </a:lnTo>
                <a:lnTo>
                  <a:pt x="5059546" y="685734"/>
                </a:lnTo>
                <a:lnTo>
                  <a:pt x="5061704" y="685734"/>
                </a:lnTo>
                <a:lnTo>
                  <a:pt x="5061704" y="697603"/>
                </a:lnTo>
                <a:lnTo>
                  <a:pt x="5059546" y="697603"/>
                </a:lnTo>
                <a:lnTo>
                  <a:pt x="5059546" y="708393"/>
                </a:lnTo>
                <a:lnTo>
                  <a:pt x="5061704" y="708393"/>
                </a:lnTo>
                <a:lnTo>
                  <a:pt x="5061704" y="707314"/>
                </a:lnTo>
                <a:lnTo>
                  <a:pt x="5060625" y="704077"/>
                </a:lnTo>
                <a:lnTo>
                  <a:pt x="5086521" y="704077"/>
                </a:lnTo>
                <a:cubicBezTo>
                  <a:pt x="5088859" y="704077"/>
                  <a:pt x="5091376" y="702998"/>
                  <a:pt x="5094074" y="700840"/>
                </a:cubicBezTo>
                <a:lnTo>
                  <a:pt x="5100548" y="700840"/>
                </a:lnTo>
                <a:cubicBezTo>
                  <a:pt x="5100548" y="702998"/>
                  <a:pt x="5103425" y="704077"/>
                  <a:pt x="5109180" y="704077"/>
                </a:cubicBezTo>
                <a:lnTo>
                  <a:pt x="5112417" y="706235"/>
                </a:lnTo>
                <a:cubicBezTo>
                  <a:pt x="5112417" y="704257"/>
                  <a:pt x="5116014" y="702818"/>
                  <a:pt x="5123207" y="701919"/>
                </a:cubicBezTo>
                <a:lnTo>
                  <a:pt x="5131839" y="704077"/>
                </a:lnTo>
                <a:lnTo>
                  <a:pt x="5139392" y="700840"/>
                </a:lnTo>
                <a:lnTo>
                  <a:pt x="5139392" y="702998"/>
                </a:lnTo>
                <a:lnTo>
                  <a:pt x="5138313" y="704077"/>
                </a:lnTo>
                <a:lnTo>
                  <a:pt x="5138313" y="705156"/>
                </a:lnTo>
                <a:lnTo>
                  <a:pt x="5143708" y="704077"/>
                </a:lnTo>
                <a:lnTo>
                  <a:pt x="5149103" y="705156"/>
                </a:lnTo>
                <a:lnTo>
                  <a:pt x="5156656" y="702998"/>
                </a:lnTo>
                <a:lnTo>
                  <a:pt x="5173920" y="704077"/>
                </a:lnTo>
                <a:lnTo>
                  <a:pt x="5189026" y="704077"/>
                </a:lnTo>
                <a:lnTo>
                  <a:pt x="5195500" y="705156"/>
                </a:lnTo>
                <a:lnTo>
                  <a:pt x="5209527" y="702998"/>
                </a:lnTo>
                <a:lnTo>
                  <a:pt x="5213843" y="705156"/>
                </a:lnTo>
                <a:lnTo>
                  <a:pt x="5214922" y="704077"/>
                </a:lnTo>
                <a:lnTo>
                  <a:pt x="5217080" y="704077"/>
                </a:lnTo>
                <a:lnTo>
                  <a:pt x="5220317" y="705156"/>
                </a:lnTo>
                <a:lnTo>
                  <a:pt x="5225712" y="704077"/>
                </a:lnTo>
                <a:lnTo>
                  <a:pt x="5249450" y="704077"/>
                </a:lnTo>
                <a:lnTo>
                  <a:pt x="5260240" y="705156"/>
                </a:lnTo>
                <a:lnTo>
                  <a:pt x="5262398" y="702998"/>
                </a:lnTo>
                <a:lnTo>
                  <a:pt x="5267793" y="702998"/>
                </a:lnTo>
                <a:cubicBezTo>
                  <a:pt x="5267793" y="698682"/>
                  <a:pt x="5268513" y="696524"/>
                  <a:pt x="5269951" y="696524"/>
                </a:cubicBezTo>
                <a:cubicBezTo>
                  <a:pt x="5269232" y="691309"/>
                  <a:pt x="5267793" y="688072"/>
                  <a:pt x="5265635" y="686813"/>
                </a:cubicBezTo>
                <a:lnTo>
                  <a:pt x="5265635" y="685734"/>
                </a:lnTo>
                <a:lnTo>
                  <a:pt x="5254845" y="685734"/>
                </a:lnTo>
                <a:lnTo>
                  <a:pt x="5254845" y="687892"/>
                </a:lnTo>
                <a:lnTo>
                  <a:pt x="5248371" y="687892"/>
                </a:lnTo>
                <a:cubicBezTo>
                  <a:pt x="5248371" y="686453"/>
                  <a:pt x="5246573" y="685734"/>
                  <a:pt x="5242976" y="685734"/>
                </a:cubicBezTo>
                <a:lnTo>
                  <a:pt x="5242976" y="681418"/>
                </a:lnTo>
                <a:lnTo>
                  <a:pt x="5240818" y="681418"/>
                </a:lnTo>
                <a:cubicBezTo>
                  <a:pt x="5239380" y="681418"/>
                  <a:pt x="5238660" y="682857"/>
                  <a:pt x="5238660" y="685734"/>
                </a:cubicBezTo>
                <a:lnTo>
                  <a:pt x="5231107" y="685734"/>
                </a:lnTo>
                <a:lnTo>
                  <a:pt x="5231107" y="687892"/>
                </a:lnTo>
                <a:lnTo>
                  <a:pt x="5220317" y="687892"/>
                </a:lnTo>
                <a:lnTo>
                  <a:pt x="5220317" y="685734"/>
                </a:lnTo>
                <a:lnTo>
                  <a:pt x="5213843" y="685734"/>
                </a:lnTo>
                <a:lnTo>
                  <a:pt x="5194421" y="684655"/>
                </a:lnTo>
                <a:lnTo>
                  <a:pt x="5176078" y="685734"/>
                </a:lnTo>
                <a:lnTo>
                  <a:pt x="5174999" y="685734"/>
                </a:lnTo>
                <a:lnTo>
                  <a:pt x="5170683" y="682497"/>
                </a:lnTo>
                <a:cubicBezTo>
                  <a:pt x="5170683" y="684116"/>
                  <a:pt x="5164929" y="685195"/>
                  <a:pt x="5153419" y="685734"/>
                </a:cubicBezTo>
                <a:lnTo>
                  <a:pt x="5114575" y="684655"/>
                </a:lnTo>
                <a:cubicBezTo>
                  <a:pt x="5108101" y="684655"/>
                  <a:pt x="5104864" y="685734"/>
                  <a:pt x="5104864" y="687892"/>
                </a:cubicBezTo>
                <a:lnTo>
                  <a:pt x="5097311" y="687892"/>
                </a:lnTo>
                <a:lnTo>
                  <a:pt x="5097311" y="685734"/>
                </a:lnTo>
                <a:lnTo>
                  <a:pt x="5090837" y="685734"/>
                </a:lnTo>
                <a:lnTo>
                  <a:pt x="5090837" y="687892"/>
                </a:lnTo>
                <a:lnTo>
                  <a:pt x="5085442" y="687892"/>
                </a:lnTo>
                <a:lnTo>
                  <a:pt x="5085442" y="685734"/>
                </a:lnTo>
                <a:lnTo>
                  <a:pt x="5078968" y="685734"/>
                </a:lnTo>
                <a:lnTo>
                  <a:pt x="5076810" y="683576"/>
                </a:lnTo>
                <a:lnTo>
                  <a:pt x="5076810" y="682497"/>
                </a:lnTo>
                <a:lnTo>
                  <a:pt x="5077889" y="681418"/>
                </a:lnTo>
                <a:lnTo>
                  <a:pt x="5076810" y="680339"/>
                </a:lnTo>
                <a:lnTo>
                  <a:pt x="5076810" y="674944"/>
                </a:lnTo>
                <a:lnTo>
                  <a:pt x="5077889" y="670628"/>
                </a:lnTo>
                <a:lnTo>
                  <a:pt x="5075731" y="661996"/>
                </a:lnTo>
                <a:lnTo>
                  <a:pt x="5075731" y="650666"/>
                </a:lnTo>
                <a:lnTo>
                  <a:pt x="5076810" y="643113"/>
                </a:lnTo>
                <a:lnTo>
                  <a:pt x="5075731" y="642034"/>
                </a:lnTo>
                <a:lnTo>
                  <a:pt x="5077889" y="639876"/>
                </a:lnTo>
                <a:close/>
                <a:moveTo>
                  <a:pt x="6260449" y="639472"/>
                </a:moveTo>
                <a:lnTo>
                  <a:pt x="6262607" y="639472"/>
                </a:lnTo>
                <a:cubicBezTo>
                  <a:pt x="6268002" y="639472"/>
                  <a:pt x="6273622" y="643024"/>
                  <a:pt x="6279466" y="650128"/>
                </a:cubicBezTo>
                <a:lnTo>
                  <a:pt x="6288908" y="650128"/>
                </a:lnTo>
                <a:cubicBezTo>
                  <a:pt x="6298079" y="653185"/>
                  <a:pt x="6302665" y="657860"/>
                  <a:pt x="6302665" y="664154"/>
                </a:cubicBezTo>
                <a:lnTo>
                  <a:pt x="6305767" y="669549"/>
                </a:lnTo>
                <a:cubicBezTo>
                  <a:pt x="6305767" y="675304"/>
                  <a:pt x="6301541" y="678182"/>
                  <a:pt x="6293089" y="678182"/>
                </a:cubicBezTo>
                <a:cubicBezTo>
                  <a:pt x="6293089" y="679620"/>
                  <a:pt x="6291336" y="680339"/>
                  <a:pt x="6287829" y="680339"/>
                </a:cubicBezTo>
                <a:lnTo>
                  <a:pt x="6284727" y="680339"/>
                </a:lnTo>
                <a:cubicBezTo>
                  <a:pt x="6283468" y="680339"/>
                  <a:pt x="6282389" y="678541"/>
                  <a:pt x="6281490" y="674944"/>
                </a:cubicBezTo>
                <a:lnTo>
                  <a:pt x="6279466" y="674944"/>
                </a:lnTo>
                <a:cubicBezTo>
                  <a:pt x="6260494" y="681059"/>
                  <a:pt x="6249254" y="686814"/>
                  <a:pt x="6245748" y="692209"/>
                </a:cubicBezTo>
                <a:cubicBezTo>
                  <a:pt x="6241162" y="692209"/>
                  <a:pt x="6236936" y="693962"/>
                  <a:pt x="6233069" y="697469"/>
                </a:cubicBezTo>
                <a:lnTo>
                  <a:pt x="6231990" y="697469"/>
                </a:lnTo>
                <a:lnTo>
                  <a:pt x="6229832" y="695446"/>
                </a:lnTo>
                <a:lnTo>
                  <a:pt x="6240487" y="666313"/>
                </a:lnTo>
                <a:cubicBezTo>
                  <a:pt x="6229248" y="663615"/>
                  <a:pt x="6223628" y="661457"/>
                  <a:pt x="6223628" y="659838"/>
                </a:cubicBezTo>
                <a:lnTo>
                  <a:pt x="6226730" y="655523"/>
                </a:lnTo>
                <a:lnTo>
                  <a:pt x="6231990" y="656602"/>
                </a:lnTo>
                <a:lnTo>
                  <a:pt x="6239408" y="656602"/>
                </a:lnTo>
                <a:close/>
                <a:moveTo>
                  <a:pt x="2563427" y="639378"/>
                </a:moveTo>
                <a:lnTo>
                  <a:pt x="2565585" y="643694"/>
                </a:lnTo>
                <a:lnTo>
                  <a:pt x="2566663" y="643694"/>
                </a:lnTo>
                <a:lnTo>
                  <a:pt x="2566663" y="642615"/>
                </a:lnTo>
                <a:lnTo>
                  <a:pt x="2565585" y="639378"/>
                </a:lnTo>
                <a:close/>
                <a:moveTo>
                  <a:pt x="3143644" y="637313"/>
                </a:moveTo>
                <a:lnTo>
                  <a:pt x="3143644" y="638392"/>
                </a:lnTo>
                <a:lnTo>
                  <a:pt x="3146746" y="638392"/>
                </a:lnTo>
                <a:lnTo>
                  <a:pt x="3146746" y="637313"/>
                </a:lnTo>
                <a:close/>
                <a:moveTo>
                  <a:pt x="3106554" y="637313"/>
                </a:moveTo>
                <a:lnTo>
                  <a:pt x="3106554" y="638392"/>
                </a:lnTo>
                <a:lnTo>
                  <a:pt x="3108577" y="638392"/>
                </a:lnTo>
                <a:lnTo>
                  <a:pt x="3108577" y="637313"/>
                </a:lnTo>
                <a:close/>
                <a:moveTo>
                  <a:pt x="2574351" y="637220"/>
                </a:moveTo>
                <a:lnTo>
                  <a:pt x="2574351" y="640457"/>
                </a:lnTo>
                <a:lnTo>
                  <a:pt x="2577589" y="640457"/>
                </a:lnTo>
                <a:lnTo>
                  <a:pt x="2577589" y="639378"/>
                </a:lnTo>
                <a:lnTo>
                  <a:pt x="2575431" y="637220"/>
                </a:lnTo>
                <a:close/>
                <a:moveTo>
                  <a:pt x="2562347" y="633848"/>
                </a:moveTo>
                <a:lnTo>
                  <a:pt x="2562347" y="637220"/>
                </a:lnTo>
                <a:lnTo>
                  <a:pt x="2564505" y="637220"/>
                </a:lnTo>
                <a:lnTo>
                  <a:pt x="2564505" y="636141"/>
                </a:lnTo>
                <a:close/>
                <a:moveTo>
                  <a:pt x="9252629" y="632056"/>
                </a:moveTo>
                <a:lnTo>
                  <a:pt x="9252629" y="633135"/>
                </a:lnTo>
                <a:lnTo>
                  <a:pt x="9254787" y="633135"/>
                </a:lnTo>
                <a:lnTo>
                  <a:pt x="9254787" y="632056"/>
                </a:lnTo>
                <a:close/>
                <a:moveTo>
                  <a:pt x="6738029" y="632055"/>
                </a:moveTo>
                <a:lnTo>
                  <a:pt x="6738029" y="633134"/>
                </a:lnTo>
                <a:lnTo>
                  <a:pt x="6740187" y="633134"/>
                </a:lnTo>
                <a:lnTo>
                  <a:pt x="6740187" y="632055"/>
                </a:lnTo>
                <a:close/>
                <a:moveTo>
                  <a:pt x="4223430" y="632053"/>
                </a:moveTo>
                <a:lnTo>
                  <a:pt x="4223430" y="633132"/>
                </a:lnTo>
                <a:lnTo>
                  <a:pt x="4225588" y="633132"/>
                </a:lnTo>
                <a:lnTo>
                  <a:pt x="4225588" y="632053"/>
                </a:lnTo>
                <a:close/>
                <a:moveTo>
                  <a:pt x="2213658" y="632053"/>
                </a:moveTo>
                <a:lnTo>
                  <a:pt x="2213658" y="633131"/>
                </a:lnTo>
                <a:lnTo>
                  <a:pt x="2215816" y="633131"/>
                </a:lnTo>
                <a:lnTo>
                  <a:pt x="2215816" y="632053"/>
                </a:lnTo>
                <a:close/>
                <a:moveTo>
                  <a:pt x="1182022" y="630838"/>
                </a:moveTo>
                <a:lnTo>
                  <a:pt x="1184181" y="632996"/>
                </a:lnTo>
                <a:lnTo>
                  <a:pt x="1184181" y="630838"/>
                </a:lnTo>
                <a:close/>
                <a:moveTo>
                  <a:pt x="9270972" y="629898"/>
                </a:moveTo>
                <a:lnTo>
                  <a:pt x="9270972" y="630977"/>
                </a:lnTo>
                <a:lnTo>
                  <a:pt x="9273130" y="630977"/>
                </a:lnTo>
                <a:lnTo>
                  <a:pt x="9273130" y="629898"/>
                </a:lnTo>
                <a:close/>
                <a:moveTo>
                  <a:pt x="6756372" y="629896"/>
                </a:moveTo>
                <a:lnTo>
                  <a:pt x="6756372" y="630975"/>
                </a:lnTo>
                <a:lnTo>
                  <a:pt x="6758530" y="630975"/>
                </a:lnTo>
                <a:lnTo>
                  <a:pt x="6758530" y="629896"/>
                </a:lnTo>
                <a:close/>
                <a:moveTo>
                  <a:pt x="4241773" y="629895"/>
                </a:moveTo>
                <a:lnTo>
                  <a:pt x="4241773" y="630974"/>
                </a:lnTo>
                <a:lnTo>
                  <a:pt x="4243931" y="630974"/>
                </a:lnTo>
                <a:lnTo>
                  <a:pt x="4243931" y="629895"/>
                </a:lnTo>
                <a:close/>
                <a:moveTo>
                  <a:pt x="2232001" y="629895"/>
                </a:moveTo>
                <a:lnTo>
                  <a:pt x="2232001" y="630973"/>
                </a:lnTo>
                <a:lnTo>
                  <a:pt x="2234159" y="630973"/>
                </a:lnTo>
                <a:lnTo>
                  <a:pt x="2234159" y="629895"/>
                </a:lnTo>
                <a:close/>
                <a:moveTo>
                  <a:pt x="9259103" y="628819"/>
                </a:moveTo>
                <a:lnTo>
                  <a:pt x="9259103" y="630977"/>
                </a:lnTo>
                <a:lnTo>
                  <a:pt x="9261261" y="630977"/>
                </a:lnTo>
                <a:close/>
                <a:moveTo>
                  <a:pt x="6744503" y="628817"/>
                </a:moveTo>
                <a:lnTo>
                  <a:pt x="6744503" y="630975"/>
                </a:lnTo>
                <a:lnTo>
                  <a:pt x="6746661" y="630975"/>
                </a:lnTo>
                <a:close/>
                <a:moveTo>
                  <a:pt x="4229904" y="628816"/>
                </a:moveTo>
                <a:lnTo>
                  <a:pt x="4229904" y="630974"/>
                </a:lnTo>
                <a:lnTo>
                  <a:pt x="4232062" y="630974"/>
                </a:lnTo>
                <a:close/>
                <a:moveTo>
                  <a:pt x="2220131" y="628815"/>
                </a:moveTo>
                <a:lnTo>
                  <a:pt x="2220131" y="630973"/>
                </a:lnTo>
                <a:lnTo>
                  <a:pt x="2222290" y="630973"/>
                </a:lnTo>
                <a:close/>
                <a:moveTo>
                  <a:pt x="9265577" y="627739"/>
                </a:moveTo>
                <a:lnTo>
                  <a:pt x="9265577" y="628819"/>
                </a:lnTo>
                <a:lnTo>
                  <a:pt x="9269893" y="628819"/>
                </a:lnTo>
                <a:lnTo>
                  <a:pt x="9269893" y="627739"/>
                </a:lnTo>
                <a:close/>
                <a:moveTo>
                  <a:pt x="6750977" y="627738"/>
                </a:moveTo>
                <a:lnTo>
                  <a:pt x="6750977" y="628817"/>
                </a:lnTo>
                <a:lnTo>
                  <a:pt x="6755293" y="628817"/>
                </a:lnTo>
                <a:lnTo>
                  <a:pt x="6755293" y="627738"/>
                </a:lnTo>
                <a:close/>
                <a:moveTo>
                  <a:pt x="4236378" y="627737"/>
                </a:moveTo>
                <a:lnTo>
                  <a:pt x="4236378" y="628816"/>
                </a:lnTo>
                <a:lnTo>
                  <a:pt x="4240694" y="628816"/>
                </a:lnTo>
                <a:lnTo>
                  <a:pt x="4240694" y="627737"/>
                </a:lnTo>
                <a:close/>
                <a:moveTo>
                  <a:pt x="2226605" y="627736"/>
                </a:moveTo>
                <a:lnTo>
                  <a:pt x="2226605" y="628815"/>
                </a:lnTo>
                <a:lnTo>
                  <a:pt x="2230921" y="628815"/>
                </a:lnTo>
                <a:lnTo>
                  <a:pt x="2230921" y="627736"/>
                </a:lnTo>
                <a:close/>
                <a:moveTo>
                  <a:pt x="2562347" y="627374"/>
                </a:moveTo>
                <a:lnTo>
                  <a:pt x="2562347" y="629532"/>
                </a:lnTo>
                <a:lnTo>
                  <a:pt x="2563427" y="632769"/>
                </a:lnTo>
                <a:lnTo>
                  <a:pt x="2564505" y="632769"/>
                </a:lnTo>
                <a:lnTo>
                  <a:pt x="2564505" y="630611"/>
                </a:lnTo>
                <a:lnTo>
                  <a:pt x="2563427" y="627374"/>
                </a:lnTo>
                <a:close/>
                <a:moveTo>
                  <a:pt x="3136226" y="624635"/>
                </a:moveTo>
                <a:cubicBezTo>
                  <a:pt x="3137664" y="624635"/>
                  <a:pt x="3139059" y="626748"/>
                  <a:pt x="3140407" y="630974"/>
                </a:cubicBezTo>
                <a:lnTo>
                  <a:pt x="3141486" y="630974"/>
                </a:lnTo>
                <a:cubicBezTo>
                  <a:pt x="3149489" y="628186"/>
                  <a:pt x="3157626" y="626793"/>
                  <a:pt x="3165899" y="626793"/>
                </a:cubicBezTo>
                <a:lnTo>
                  <a:pt x="3182893" y="632053"/>
                </a:lnTo>
                <a:lnTo>
                  <a:pt x="3189232" y="630974"/>
                </a:lnTo>
                <a:cubicBezTo>
                  <a:pt x="3192379" y="632413"/>
                  <a:pt x="3194133" y="633851"/>
                  <a:pt x="3194492" y="635290"/>
                </a:cubicBezTo>
                <a:lnTo>
                  <a:pt x="3194492" y="636234"/>
                </a:lnTo>
                <a:cubicBezTo>
                  <a:pt x="3192604" y="638032"/>
                  <a:pt x="3191210" y="642663"/>
                  <a:pt x="3190311" y="650126"/>
                </a:cubicBezTo>
                <a:cubicBezTo>
                  <a:pt x="3186805" y="650666"/>
                  <a:pt x="3185051" y="653498"/>
                  <a:pt x="3185051" y="658623"/>
                </a:cubicBezTo>
                <a:lnTo>
                  <a:pt x="3187074" y="660647"/>
                </a:lnTo>
                <a:lnTo>
                  <a:pt x="3187074" y="670223"/>
                </a:lnTo>
                <a:lnTo>
                  <a:pt x="3183972" y="675483"/>
                </a:lnTo>
                <a:lnTo>
                  <a:pt x="3185995" y="687217"/>
                </a:lnTo>
                <a:lnTo>
                  <a:pt x="3183972" y="695714"/>
                </a:lnTo>
                <a:lnTo>
                  <a:pt x="3185051" y="713652"/>
                </a:lnTo>
                <a:cubicBezTo>
                  <a:pt x="3182893" y="717069"/>
                  <a:pt x="3181814" y="720981"/>
                  <a:pt x="3181814" y="725387"/>
                </a:cubicBezTo>
                <a:lnTo>
                  <a:pt x="3183972" y="731726"/>
                </a:lnTo>
                <a:lnTo>
                  <a:pt x="3181814" y="739144"/>
                </a:lnTo>
                <a:cubicBezTo>
                  <a:pt x="3181814" y="742021"/>
                  <a:pt x="3183568" y="744854"/>
                  <a:pt x="3187074" y="747641"/>
                </a:cubicBezTo>
                <a:lnTo>
                  <a:pt x="3185051" y="750878"/>
                </a:lnTo>
                <a:lnTo>
                  <a:pt x="3185051" y="758296"/>
                </a:lnTo>
                <a:lnTo>
                  <a:pt x="3183972" y="762477"/>
                </a:lnTo>
                <a:lnTo>
                  <a:pt x="3188153" y="779472"/>
                </a:lnTo>
                <a:lnTo>
                  <a:pt x="3188153" y="803884"/>
                </a:lnTo>
                <a:cubicBezTo>
                  <a:pt x="3186085" y="806492"/>
                  <a:pt x="3185051" y="808964"/>
                  <a:pt x="3185051" y="811303"/>
                </a:cubicBezTo>
                <a:lnTo>
                  <a:pt x="3185051" y="814539"/>
                </a:lnTo>
                <a:lnTo>
                  <a:pt x="3185995" y="830454"/>
                </a:lnTo>
                <a:cubicBezTo>
                  <a:pt x="3185995" y="838187"/>
                  <a:pt x="3182129" y="844886"/>
                  <a:pt x="3174396" y="850551"/>
                </a:cubicBezTo>
                <a:lnTo>
                  <a:pt x="3165899" y="850551"/>
                </a:lnTo>
                <a:lnTo>
                  <a:pt x="3160639" y="849472"/>
                </a:lnTo>
                <a:lnTo>
                  <a:pt x="3154300" y="850551"/>
                </a:lnTo>
                <a:lnTo>
                  <a:pt x="3145802" y="850551"/>
                </a:lnTo>
                <a:cubicBezTo>
                  <a:pt x="3140857" y="847404"/>
                  <a:pt x="3138384" y="843852"/>
                  <a:pt x="3138384" y="839896"/>
                </a:cubicBezTo>
                <a:lnTo>
                  <a:pt x="3138384" y="832478"/>
                </a:lnTo>
                <a:lnTo>
                  <a:pt x="3139328" y="828297"/>
                </a:lnTo>
                <a:lnTo>
                  <a:pt x="3137305" y="823981"/>
                </a:lnTo>
                <a:lnTo>
                  <a:pt x="3140407" y="813460"/>
                </a:lnTo>
                <a:lnTo>
                  <a:pt x="3140407" y="811303"/>
                </a:lnTo>
                <a:lnTo>
                  <a:pt x="3135147" y="803884"/>
                </a:lnTo>
                <a:lnTo>
                  <a:pt x="3137305" y="794308"/>
                </a:lnTo>
                <a:lnTo>
                  <a:pt x="3134068" y="784732"/>
                </a:lnTo>
                <a:lnTo>
                  <a:pt x="3138384" y="770974"/>
                </a:lnTo>
                <a:lnTo>
                  <a:pt x="3138384" y="768817"/>
                </a:lnTo>
                <a:lnTo>
                  <a:pt x="3134068" y="752901"/>
                </a:lnTo>
                <a:lnTo>
                  <a:pt x="3134068" y="751957"/>
                </a:lnTo>
                <a:cubicBezTo>
                  <a:pt x="3134068" y="747192"/>
                  <a:pt x="3135506" y="743639"/>
                  <a:pt x="3138384" y="741302"/>
                </a:cubicBezTo>
                <a:lnTo>
                  <a:pt x="3134068" y="707313"/>
                </a:lnTo>
                <a:lnTo>
                  <a:pt x="3135147" y="700974"/>
                </a:lnTo>
                <a:lnTo>
                  <a:pt x="3134068" y="694635"/>
                </a:lnTo>
                <a:lnTo>
                  <a:pt x="3140407" y="687217"/>
                </a:lnTo>
                <a:lnTo>
                  <a:pt x="3140407" y="686138"/>
                </a:lnTo>
                <a:lnTo>
                  <a:pt x="3136226" y="675483"/>
                </a:lnTo>
                <a:lnTo>
                  <a:pt x="3136226" y="666042"/>
                </a:lnTo>
                <a:lnTo>
                  <a:pt x="3135147" y="651205"/>
                </a:lnTo>
                <a:lnTo>
                  <a:pt x="3136226" y="650126"/>
                </a:lnTo>
                <a:lnTo>
                  <a:pt x="3136226" y="649047"/>
                </a:lnTo>
                <a:lnTo>
                  <a:pt x="3132989" y="634211"/>
                </a:lnTo>
                <a:lnTo>
                  <a:pt x="3134068" y="633132"/>
                </a:lnTo>
                <a:lnTo>
                  <a:pt x="3141486" y="636234"/>
                </a:lnTo>
                <a:lnTo>
                  <a:pt x="3141486" y="635290"/>
                </a:lnTo>
                <a:cubicBezTo>
                  <a:pt x="3136181" y="633312"/>
                  <a:pt x="3133348" y="631514"/>
                  <a:pt x="3132989" y="629895"/>
                </a:cubicBezTo>
                <a:lnTo>
                  <a:pt x="3132989" y="627872"/>
                </a:lnTo>
                <a:close/>
                <a:moveTo>
                  <a:pt x="8594586" y="623693"/>
                </a:moveTo>
                <a:lnTo>
                  <a:pt x="8595665" y="623693"/>
                </a:lnTo>
                <a:cubicBezTo>
                  <a:pt x="8595665" y="625491"/>
                  <a:pt x="8597103" y="626570"/>
                  <a:pt x="8599981" y="626930"/>
                </a:cubicBezTo>
                <a:lnTo>
                  <a:pt x="8615087" y="625851"/>
                </a:lnTo>
                <a:lnTo>
                  <a:pt x="8616166" y="625851"/>
                </a:lnTo>
                <a:lnTo>
                  <a:pt x="8620482" y="628009"/>
                </a:lnTo>
                <a:lnTo>
                  <a:pt x="8620482" y="664156"/>
                </a:lnTo>
                <a:lnTo>
                  <a:pt x="8648536" y="668472"/>
                </a:lnTo>
                <a:lnTo>
                  <a:pt x="8652852" y="667393"/>
                </a:lnTo>
                <a:lnTo>
                  <a:pt x="8655010" y="667393"/>
                </a:lnTo>
                <a:lnTo>
                  <a:pt x="8657168" y="669551"/>
                </a:lnTo>
                <a:lnTo>
                  <a:pt x="8665800" y="664156"/>
                </a:lnTo>
                <a:lnTo>
                  <a:pt x="8671195" y="664156"/>
                </a:lnTo>
                <a:cubicBezTo>
                  <a:pt x="8671195" y="666314"/>
                  <a:pt x="8672993" y="667393"/>
                  <a:pt x="8676590" y="667393"/>
                </a:cubicBezTo>
                <a:lnTo>
                  <a:pt x="8679827" y="665235"/>
                </a:lnTo>
                <a:lnTo>
                  <a:pt x="8681985" y="667393"/>
                </a:lnTo>
                <a:lnTo>
                  <a:pt x="8700328" y="667393"/>
                </a:lnTo>
                <a:cubicBezTo>
                  <a:pt x="8703925" y="667393"/>
                  <a:pt x="8705723" y="666314"/>
                  <a:pt x="8705723" y="664156"/>
                </a:cubicBezTo>
                <a:lnTo>
                  <a:pt x="8707881" y="664156"/>
                </a:lnTo>
                <a:cubicBezTo>
                  <a:pt x="8709859" y="666314"/>
                  <a:pt x="8718851" y="667393"/>
                  <a:pt x="8734856" y="667393"/>
                </a:cubicBezTo>
                <a:lnTo>
                  <a:pt x="8739172" y="666314"/>
                </a:lnTo>
                <a:lnTo>
                  <a:pt x="8739172" y="668472"/>
                </a:lnTo>
                <a:lnTo>
                  <a:pt x="8744567" y="667393"/>
                </a:lnTo>
                <a:lnTo>
                  <a:pt x="8775858" y="667393"/>
                </a:lnTo>
                <a:lnTo>
                  <a:pt x="8780174" y="668472"/>
                </a:lnTo>
                <a:lnTo>
                  <a:pt x="8784490" y="667393"/>
                </a:lnTo>
                <a:lnTo>
                  <a:pt x="8785569" y="667393"/>
                </a:lnTo>
                <a:lnTo>
                  <a:pt x="8790964" y="668472"/>
                </a:lnTo>
                <a:lnTo>
                  <a:pt x="8790964" y="666314"/>
                </a:lnTo>
                <a:lnTo>
                  <a:pt x="8799596" y="666314"/>
                </a:lnTo>
                <a:lnTo>
                  <a:pt x="8801754" y="668472"/>
                </a:lnTo>
                <a:lnTo>
                  <a:pt x="8801754" y="669551"/>
                </a:lnTo>
                <a:lnTo>
                  <a:pt x="8808228" y="667393"/>
                </a:lnTo>
                <a:lnTo>
                  <a:pt x="8810386" y="669551"/>
                </a:lnTo>
                <a:lnTo>
                  <a:pt x="8810386" y="676025"/>
                </a:lnTo>
                <a:lnTo>
                  <a:pt x="8812544" y="676025"/>
                </a:lnTo>
                <a:lnTo>
                  <a:pt x="8812544" y="694368"/>
                </a:lnTo>
                <a:lnTo>
                  <a:pt x="8811465" y="694368"/>
                </a:lnTo>
                <a:lnTo>
                  <a:pt x="8808228" y="693289"/>
                </a:lnTo>
                <a:lnTo>
                  <a:pt x="8806070" y="696526"/>
                </a:lnTo>
                <a:cubicBezTo>
                  <a:pt x="8808948" y="696526"/>
                  <a:pt x="8810386" y="697245"/>
                  <a:pt x="8810386" y="698684"/>
                </a:cubicBezTo>
                <a:lnTo>
                  <a:pt x="8810386" y="704079"/>
                </a:lnTo>
                <a:lnTo>
                  <a:pt x="8812544" y="704079"/>
                </a:lnTo>
                <a:lnTo>
                  <a:pt x="8812544" y="712711"/>
                </a:lnTo>
                <a:lnTo>
                  <a:pt x="8810386" y="712711"/>
                </a:lnTo>
                <a:lnTo>
                  <a:pt x="8810386" y="719185"/>
                </a:lnTo>
                <a:lnTo>
                  <a:pt x="8808228" y="721343"/>
                </a:lnTo>
                <a:lnTo>
                  <a:pt x="8801754" y="721343"/>
                </a:lnTo>
                <a:lnTo>
                  <a:pt x="8774779" y="722422"/>
                </a:lnTo>
                <a:lnTo>
                  <a:pt x="8774779" y="724580"/>
                </a:lnTo>
                <a:lnTo>
                  <a:pt x="8767226" y="724580"/>
                </a:lnTo>
                <a:lnTo>
                  <a:pt x="8767226" y="722422"/>
                </a:lnTo>
                <a:lnTo>
                  <a:pt x="8766147" y="722422"/>
                </a:lnTo>
                <a:cubicBezTo>
                  <a:pt x="8758414" y="722422"/>
                  <a:pt x="8752660" y="721343"/>
                  <a:pt x="8748883" y="719185"/>
                </a:cubicBezTo>
                <a:cubicBezTo>
                  <a:pt x="8748883" y="721343"/>
                  <a:pt x="8744207" y="722422"/>
                  <a:pt x="8734856" y="722422"/>
                </a:cubicBezTo>
                <a:lnTo>
                  <a:pt x="8734856" y="724580"/>
                </a:lnTo>
                <a:lnTo>
                  <a:pt x="8724066" y="724580"/>
                </a:lnTo>
                <a:lnTo>
                  <a:pt x="8724066" y="722422"/>
                </a:lnTo>
                <a:lnTo>
                  <a:pt x="8716513" y="722422"/>
                </a:lnTo>
                <a:lnTo>
                  <a:pt x="8716513" y="724580"/>
                </a:lnTo>
                <a:lnTo>
                  <a:pt x="8703565" y="724580"/>
                </a:lnTo>
                <a:lnTo>
                  <a:pt x="8703565" y="722422"/>
                </a:lnTo>
                <a:lnTo>
                  <a:pt x="8675511" y="722422"/>
                </a:lnTo>
                <a:lnTo>
                  <a:pt x="8675511" y="719185"/>
                </a:lnTo>
                <a:lnTo>
                  <a:pt x="8673353" y="719185"/>
                </a:lnTo>
                <a:lnTo>
                  <a:pt x="8673353" y="722422"/>
                </a:lnTo>
                <a:lnTo>
                  <a:pt x="8667958" y="722422"/>
                </a:lnTo>
                <a:lnTo>
                  <a:pt x="8647457" y="720263"/>
                </a:lnTo>
                <a:cubicBezTo>
                  <a:pt x="8640983" y="721343"/>
                  <a:pt x="8637746" y="722781"/>
                  <a:pt x="8637746" y="724580"/>
                </a:cubicBezTo>
                <a:lnTo>
                  <a:pt x="8635588" y="724580"/>
                </a:lnTo>
                <a:cubicBezTo>
                  <a:pt x="8635588" y="722422"/>
                  <a:pt x="8633070" y="721343"/>
                  <a:pt x="8628035" y="721343"/>
                </a:cubicBezTo>
                <a:lnTo>
                  <a:pt x="8606455" y="722422"/>
                </a:lnTo>
                <a:lnTo>
                  <a:pt x="8606455" y="724580"/>
                </a:lnTo>
                <a:lnTo>
                  <a:pt x="8603218" y="724580"/>
                </a:lnTo>
                <a:lnTo>
                  <a:pt x="8603218" y="722422"/>
                </a:lnTo>
                <a:lnTo>
                  <a:pt x="8598902" y="722422"/>
                </a:lnTo>
                <a:lnTo>
                  <a:pt x="8598902" y="724580"/>
                </a:lnTo>
                <a:lnTo>
                  <a:pt x="8591349" y="724580"/>
                </a:lnTo>
                <a:cubicBezTo>
                  <a:pt x="8591349" y="722422"/>
                  <a:pt x="8588831" y="721343"/>
                  <a:pt x="8583796" y="721343"/>
                </a:cubicBezTo>
                <a:lnTo>
                  <a:pt x="8579480" y="722422"/>
                </a:lnTo>
                <a:lnTo>
                  <a:pt x="8568690" y="720263"/>
                </a:lnTo>
                <a:lnTo>
                  <a:pt x="8567610" y="721343"/>
                </a:lnTo>
                <a:lnTo>
                  <a:pt x="8566532" y="720263"/>
                </a:lnTo>
                <a:lnTo>
                  <a:pt x="8567610" y="709474"/>
                </a:lnTo>
                <a:cubicBezTo>
                  <a:pt x="8567610" y="693469"/>
                  <a:pt x="8566532" y="681959"/>
                  <a:pt x="8564374" y="674945"/>
                </a:cubicBezTo>
                <a:lnTo>
                  <a:pt x="8566532" y="636641"/>
                </a:lnTo>
                <a:lnTo>
                  <a:pt x="8565452" y="628009"/>
                </a:lnTo>
                <a:lnTo>
                  <a:pt x="8568690" y="625851"/>
                </a:lnTo>
                <a:lnTo>
                  <a:pt x="8571926" y="625851"/>
                </a:lnTo>
                <a:lnTo>
                  <a:pt x="8585954" y="626930"/>
                </a:lnTo>
                <a:cubicBezTo>
                  <a:pt x="8591708" y="626391"/>
                  <a:pt x="8594586" y="625672"/>
                  <a:pt x="8594586" y="624772"/>
                </a:cubicBezTo>
                <a:close/>
                <a:moveTo>
                  <a:pt x="5070336" y="623691"/>
                </a:moveTo>
                <a:lnTo>
                  <a:pt x="5071415" y="623691"/>
                </a:lnTo>
                <a:cubicBezTo>
                  <a:pt x="5071415" y="625490"/>
                  <a:pt x="5072854" y="626569"/>
                  <a:pt x="5075731" y="626928"/>
                </a:cubicBezTo>
                <a:lnTo>
                  <a:pt x="5090837" y="625849"/>
                </a:lnTo>
                <a:lnTo>
                  <a:pt x="5091916" y="625849"/>
                </a:lnTo>
                <a:lnTo>
                  <a:pt x="5096232" y="628007"/>
                </a:lnTo>
                <a:lnTo>
                  <a:pt x="5096232" y="664154"/>
                </a:lnTo>
                <a:lnTo>
                  <a:pt x="5124286" y="668470"/>
                </a:lnTo>
                <a:lnTo>
                  <a:pt x="5128602" y="667391"/>
                </a:lnTo>
                <a:lnTo>
                  <a:pt x="5130760" y="667391"/>
                </a:lnTo>
                <a:lnTo>
                  <a:pt x="5132918" y="669549"/>
                </a:lnTo>
                <a:lnTo>
                  <a:pt x="5141550" y="664154"/>
                </a:lnTo>
                <a:lnTo>
                  <a:pt x="5146945" y="664154"/>
                </a:lnTo>
                <a:cubicBezTo>
                  <a:pt x="5146945" y="666312"/>
                  <a:pt x="5148743" y="667391"/>
                  <a:pt x="5152340" y="667391"/>
                </a:cubicBezTo>
                <a:lnTo>
                  <a:pt x="5155577" y="665233"/>
                </a:lnTo>
                <a:lnTo>
                  <a:pt x="5157735" y="667391"/>
                </a:lnTo>
                <a:lnTo>
                  <a:pt x="5176078" y="667391"/>
                </a:lnTo>
                <a:cubicBezTo>
                  <a:pt x="5179675" y="667391"/>
                  <a:pt x="5181473" y="666312"/>
                  <a:pt x="5181473" y="664154"/>
                </a:cubicBezTo>
                <a:lnTo>
                  <a:pt x="5183631" y="664154"/>
                </a:lnTo>
                <a:cubicBezTo>
                  <a:pt x="5185610" y="666312"/>
                  <a:pt x="5194601" y="667391"/>
                  <a:pt x="5210606" y="667391"/>
                </a:cubicBezTo>
                <a:lnTo>
                  <a:pt x="5214922" y="666312"/>
                </a:lnTo>
                <a:lnTo>
                  <a:pt x="5214922" y="668470"/>
                </a:lnTo>
                <a:lnTo>
                  <a:pt x="5220317" y="667391"/>
                </a:lnTo>
                <a:lnTo>
                  <a:pt x="5251608" y="667391"/>
                </a:lnTo>
                <a:lnTo>
                  <a:pt x="5255924" y="668470"/>
                </a:lnTo>
                <a:lnTo>
                  <a:pt x="5260240" y="667391"/>
                </a:lnTo>
                <a:lnTo>
                  <a:pt x="5261319" y="667391"/>
                </a:lnTo>
                <a:lnTo>
                  <a:pt x="5266714" y="668470"/>
                </a:lnTo>
                <a:lnTo>
                  <a:pt x="5266714" y="666312"/>
                </a:lnTo>
                <a:lnTo>
                  <a:pt x="5275347" y="666312"/>
                </a:lnTo>
                <a:lnTo>
                  <a:pt x="5277505" y="668470"/>
                </a:lnTo>
                <a:lnTo>
                  <a:pt x="5277505" y="669549"/>
                </a:lnTo>
                <a:lnTo>
                  <a:pt x="5283979" y="667391"/>
                </a:lnTo>
                <a:lnTo>
                  <a:pt x="5286137" y="669549"/>
                </a:lnTo>
                <a:lnTo>
                  <a:pt x="5286137" y="676023"/>
                </a:lnTo>
                <a:lnTo>
                  <a:pt x="5288295" y="676023"/>
                </a:lnTo>
                <a:lnTo>
                  <a:pt x="5288295" y="694366"/>
                </a:lnTo>
                <a:lnTo>
                  <a:pt x="5287216" y="694366"/>
                </a:lnTo>
                <a:lnTo>
                  <a:pt x="5283979" y="693287"/>
                </a:lnTo>
                <a:lnTo>
                  <a:pt x="5281821" y="696524"/>
                </a:lnTo>
                <a:cubicBezTo>
                  <a:pt x="5284698" y="696524"/>
                  <a:pt x="5286137" y="697243"/>
                  <a:pt x="5286137" y="698682"/>
                </a:cubicBezTo>
                <a:lnTo>
                  <a:pt x="5286137" y="704077"/>
                </a:lnTo>
                <a:lnTo>
                  <a:pt x="5288295" y="704077"/>
                </a:lnTo>
                <a:lnTo>
                  <a:pt x="5288295" y="712709"/>
                </a:lnTo>
                <a:lnTo>
                  <a:pt x="5286137" y="712709"/>
                </a:lnTo>
                <a:lnTo>
                  <a:pt x="5286137" y="719183"/>
                </a:lnTo>
                <a:lnTo>
                  <a:pt x="5283979" y="721341"/>
                </a:lnTo>
                <a:lnTo>
                  <a:pt x="5277505" y="721341"/>
                </a:lnTo>
                <a:lnTo>
                  <a:pt x="5250529" y="722420"/>
                </a:lnTo>
                <a:lnTo>
                  <a:pt x="5250529" y="724577"/>
                </a:lnTo>
                <a:lnTo>
                  <a:pt x="5242976" y="724577"/>
                </a:lnTo>
                <a:lnTo>
                  <a:pt x="5242976" y="722420"/>
                </a:lnTo>
                <a:lnTo>
                  <a:pt x="5241897" y="722420"/>
                </a:lnTo>
                <a:cubicBezTo>
                  <a:pt x="5234165" y="722420"/>
                  <a:pt x="5228410" y="721341"/>
                  <a:pt x="5224633" y="719183"/>
                </a:cubicBezTo>
                <a:cubicBezTo>
                  <a:pt x="5224633" y="721341"/>
                  <a:pt x="5219958" y="722420"/>
                  <a:pt x="5210606" y="722420"/>
                </a:cubicBezTo>
                <a:lnTo>
                  <a:pt x="5210606" y="724577"/>
                </a:lnTo>
                <a:lnTo>
                  <a:pt x="5199816" y="724577"/>
                </a:lnTo>
                <a:lnTo>
                  <a:pt x="5199816" y="722420"/>
                </a:lnTo>
                <a:lnTo>
                  <a:pt x="5192263" y="722420"/>
                </a:lnTo>
                <a:lnTo>
                  <a:pt x="5192263" y="724577"/>
                </a:lnTo>
                <a:lnTo>
                  <a:pt x="5179315" y="724577"/>
                </a:lnTo>
                <a:lnTo>
                  <a:pt x="5179315" y="722420"/>
                </a:lnTo>
                <a:lnTo>
                  <a:pt x="5151261" y="722420"/>
                </a:lnTo>
                <a:lnTo>
                  <a:pt x="5151261" y="719183"/>
                </a:lnTo>
                <a:lnTo>
                  <a:pt x="5149103" y="719183"/>
                </a:lnTo>
                <a:lnTo>
                  <a:pt x="5149103" y="722420"/>
                </a:lnTo>
                <a:lnTo>
                  <a:pt x="5143708" y="722420"/>
                </a:lnTo>
                <a:lnTo>
                  <a:pt x="5123207" y="720262"/>
                </a:lnTo>
                <a:cubicBezTo>
                  <a:pt x="5116733" y="721341"/>
                  <a:pt x="5113496" y="722779"/>
                  <a:pt x="5113496" y="724577"/>
                </a:cubicBezTo>
                <a:lnTo>
                  <a:pt x="5111338" y="724577"/>
                </a:lnTo>
                <a:cubicBezTo>
                  <a:pt x="5111338" y="722420"/>
                  <a:pt x="5108820" y="721341"/>
                  <a:pt x="5103785" y="721341"/>
                </a:cubicBezTo>
                <a:lnTo>
                  <a:pt x="5082205" y="722420"/>
                </a:lnTo>
                <a:lnTo>
                  <a:pt x="5082205" y="724577"/>
                </a:lnTo>
                <a:lnTo>
                  <a:pt x="5078968" y="724577"/>
                </a:lnTo>
                <a:lnTo>
                  <a:pt x="5078968" y="722420"/>
                </a:lnTo>
                <a:lnTo>
                  <a:pt x="5074652" y="722420"/>
                </a:lnTo>
                <a:lnTo>
                  <a:pt x="5074652" y="724577"/>
                </a:lnTo>
                <a:lnTo>
                  <a:pt x="5067099" y="724577"/>
                </a:lnTo>
                <a:cubicBezTo>
                  <a:pt x="5067099" y="722420"/>
                  <a:pt x="5064581" y="721341"/>
                  <a:pt x="5059546" y="721341"/>
                </a:cubicBezTo>
                <a:lnTo>
                  <a:pt x="5055230" y="722420"/>
                </a:lnTo>
                <a:lnTo>
                  <a:pt x="5044440" y="720262"/>
                </a:lnTo>
                <a:lnTo>
                  <a:pt x="5043361" y="721341"/>
                </a:lnTo>
                <a:lnTo>
                  <a:pt x="5042282" y="720262"/>
                </a:lnTo>
                <a:lnTo>
                  <a:pt x="5043361" y="709472"/>
                </a:lnTo>
                <a:cubicBezTo>
                  <a:pt x="5043361" y="693467"/>
                  <a:pt x="5042282" y="681957"/>
                  <a:pt x="5040124" y="674944"/>
                </a:cubicBezTo>
                <a:lnTo>
                  <a:pt x="5042282" y="636639"/>
                </a:lnTo>
                <a:lnTo>
                  <a:pt x="5041203" y="628007"/>
                </a:lnTo>
                <a:lnTo>
                  <a:pt x="5044440" y="625849"/>
                </a:lnTo>
                <a:lnTo>
                  <a:pt x="5047677" y="625849"/>
                </a:lnTo>
                <a:lnTo>
                  <a:pt x="5061704" y="626928"/>
                </a:lnTo>
                <a:cubicBezTo>
                  <a:pt x="5067459" y="626389"/>
                  <a:pt x="5070336" y="625669"/>
                  <a:pt x="5070336" y="624770"/>
                </a:cubicBezTo>
                <a:close/>
                <a:moveTo>
                  <a:pt x="9263419" y="623424"/>
                </a:moveTo>
                <a:lnTo>
                  <a:pt x="9265577" y="623424"/>
                </a:lnTo>
                <a:cubicBezTo>
                  <a:pt x="9273130" y="625222"/>
                  <a:pt x="9281403" y="631336"/>
                  <a:pt x="9290394" y="641767"/>
                </a:cubicBezTo>
                <a:cubicBezTo>
                  <a:pt x="9291833" y="641767"/>
                  <a:pt x="9292912" y="643924"/>
                  <a:pt x="9293631" y="648241"/>
                </a:cubicBezTo>
                <a:lnTo>
                  <a:pt x="9291473" y="648241"/>
                </a:lnTo>
                <a:lnTo>
                  <a:pt x="9291473" y="653636"/>
                </a:lnTo>
                <a:cubicBezTo>
                  <a:pt x="9291473" y="667663"/>
                  <a:pt x="9280683" y="675935"/>
                  <a:pt x="9259103" y="678453"/>
                </a:cubicBezTo>
                <a:cubicBezTo>
                  <a:pt x="9251190" y="678453"/>
                  <a:pt x="9244716" y="670900"/>
                  <a:pt x="9239681" y="655794"/>
                </a:cubicBezTo>
                <a:lnTo>
                  <a:pt x="9239681" y="649320"/>
                </a:lnTo>
                <a:lnTo>
                  <a:pt x="9241839" y="638529"/>
                </a:lnTo>
                <a:lnTo>
                  <a:pt x="9240760" y="635293"/>
                </a:lnTo>
                <a:lnTo>
                  <a:pt x="9250471" y="626661"/>
                </a:lnTo>
                <a:lnTo>
                  <a:pt x="9251550" y="626661"/>
                </a:lnTo>
                <a:lnTo>
                  <a:pt x="9251550" y="628819"/>
                </a:lnTo>
                <a:cubicBezTo>
                  <a:pt x="9259463" y="627560"/>
                  <a:pt x="9263419" y="625761"/>
                  <a:pt x="9263419" y="623424"/>
                </a:cubicBezTo>
                <a:close/>
                <a:moveTo>
                  <a:pt x="6748819" y="623422"/>
                </a:moveTo>
                <a:lnTo>
                  <a:pt x="6750977" y="623422"/>
                </a:lnTo>
                <a:cubicBezTo>
                  <a:pt x="6758530" y="625221"/>
                  <a:pt x="6766803" y="631335"/>
                  <a:pt x="6775794" y="641765"/>
                </a:cubicBezTo>
                <a:cubicBezTo>
                  <a:pt x="6777233" y="641765"/>
                  <a:pt x="6778312" y="643923"/>
                  <a:pt x="6779031" y="648240"/>
                </a:cubicBezTo>
                <a:lnTo>
                  <a:pt x="6776873" y="648240"/>
                </a:lnTo>
                <a:lnTo>
                  <a:pt x="6776873" y="653635"/>
                </a:lnTo>
                <a:cubicBezTo>
                  <a:pt x="6776873" y="667661"/>
                  <a:pt x="6766083" y="675934"/>
                  <a:pt x="6744503" y="678451"/>
                </a:cubicBezTo>
                <a:cubicBezTo>
                  <a:pt x="6736591" y="678451"/>
                  <a:pt x="6730117" y="670899"/>
                  <a:pt x="6725081" y="655793"/>
                </a:cubicBezTo>
                <a:lnTo>
                  <a:pt x="6725081" y="649319"/>
                </a:lnTo>
                <a:lnTo>
                  <a:pt x="6727239" y="638529"/>
                </a:lnTo>
                <a:lnTo>
                  <a:pt x="6726160" y="635292"/>
                </a:lnTo>
                <a:lnTo>
                  <a:pt x="6735871" y="626659"/>
                </a:lnTo>
                <a:lnTo>
                  <a:pt x="6736950" y="626659"/>
                </a:lnTo>
                <a:lnTo>
                  <a:pt x="6736950" y="628817"/>
                </a:lnTo>
                <a:cubicBezTo>
                  <a:pt x="6744863" y="627559"/>
                  <a:pt x="6748819" y="625760"/>
                  <a:pt x="6748819" y="623422"/>
                </a:cubicBezTo>
                <a:close/>
                <a:moveTo>
                  <a:pt x="4234220" y="623421"/>
                </a:moveTo>
                <a:lnTo>
                  <a:pt x="4236378" y="623421"/>
                </a:lnTo>
                <a:cubicBezTo>
                  <a:pt x="4243931" y="625219"/>
                  <a:pt x="4252203" y="631334"/>
                  <a:pt x="4261195" y="641764"/>
                </a:cubicBezTo>
                <a:cubicBezTo>
                  <a:pt x="4262633" y="641764"/>
                  <a:pt x="4263712" y="643922"/>
                  <a:pt x="4264432" y="648238"/>
                </a:cubicBezTo>
                <a:lnTo>
                  <a:pt x="4262274" y="648238"/>
                </a:lnTo>
                <a:lnTo>
                  <a:pt x="4262274" y="653633"/>
                </a:lnTo>
                <a:cubicBezTo>
                  <a:pt x="4262274" y="667660"/>
                  <a:pt x="4251484" y="675932"/>
                  <a:pt x="4229904" y="678451"/>
                </a:cubicBezTo>
                <a:cubicBezTo>
                  <a:pt x="4221991" y="678451"/>
                  <a:pt x="4215517" y="670897"/>
                  <a:pt x="4210482" y="655791"/>
                </a:cubicBezTo>
                <a:lnTo>
                  <a:pt x="4210482" y="649317"/>
                </a:lnTo>
                <a:lnTo>
                  <a:pt x="4212640" y="638527"/>
                </a:lnTo>
                <a:lnTo>
                  <a:pt x="4211561" y="635290"/>
                </a:lnTo>
                <a:lnTo>
                  <a:pt x="4221272" y="626658"/>
                </a:lnTo>
                <a:lnTo>
                  <a:pt x="4222351" y="626658"/>
                </a:lnTo>
                <a:lnTo>
                  <a:pt x="4222351" y="628816"/>
                </a:lnTo>
                <a:cubicBezTo>
                  <a:pt x="4230263" y="627558"/>
                  <a:pt x="4234220" y="625759"/>
                  <a:pt x="4234220" y="623421"/>
                </a:cubicBezTo>
                <a:close/>
                <a:moveTo>
                  <a:pt x="2224447" y="623420"/>
                </a:moveTo>
                <a:lnTo>
                  <a:pt x="2226605" y="623420"/>
                </a:lnTo>
                <a:cubicBezTo>
                  <a:pt x="2234159" y="625219"/>
                  <a:pt x="2242431" y="631333"/>
                  <a:pt x="2251422" y="641763"/>
                </a:cubicBezTo>
                <a:cubicBezTo>
                  <a:pt x="2252861" y="641763"/>
                  <a:pt x="2253941" y="643921"/>
                  <a:pt x="2254660" y="648237"/>
                </a:cubicBezTo>
                <a:lnTo>
                  <a:pt x="2252501" y="648237"/>
                </a:lnTo>
                <a:lnTo>
                  <a:pt x="2252501" y="653633"/>
                </a:lnTo>
                <a:cubicBezTo>
                  <a:pt x="2252501" y="667660"/>
                  <a:pt x="2241711" y="675932"/>
                  <a:pt x="2220131" y="678450"/>
                </a:cubicBezTo>
                <a:cubicBezTo>
                  <a:pt x="2212218" y="678450"/>
                  <a:pt x="2205745" y="670897"/>
                  <a:pt x="2200709" y="655791"/>
                </a:cubicBezTo>
                <a:lnTo>
                  <a:pt x="2200709" y="649317"/>
                </a:lnTo>
                <a:lnTo>
                  <a:pt x="2202867" y="638526"/>
                </a:lnTo>
                <a:lnTo>
                  <a:pt x="2201788" y="635290"/>
                </a:lnTo>
                <a:lnTo>
                  <a:pt x="2211499" y="626657"/>
                </a:lnTo>
                <a:lnTo>
                  <a:pt x="2212578" y="626657"/>
                </a:lnTo>
                <a:lnTo>
                  <a:pt x="2212578" y="628815"/>
                </a:lnTo>
                <a:cubicBezTo>
                  <a:pt x="2220490" y="627557"/>
                  <a:pt x="2224447" y="625758"/>
                  <a:pt x="2224447" y="623420"/>
                </a:cubicBezTo>
                <a:close/>
                <a:moveTo>
                  <a:pt x="8095290" y="621130"/>
                </a:moveTo>
                <a:lnTo>
                  <a:pt x="8110262" y="623288"/>
                </a:lnTo>
                <a:lnTo>
                  <a:pt x="8116736" y="622209"/>
                </a:lnTo>
                <a:lnTo>
                  <a:pt x="8122131" y="622209"/>
                </a:lnTo>
                <a:lnTo>
                  <a:pt x="8130763" y="624367"/>
                </a:lnTo>
                <a:lnTo>
                  <a:pt x="8150050" y="624367"/>
                </a:lnTo>
                <a:lnTo>
                  <a:pt x="8154366" y="628683"/>
                </a:lnTo>
                <a:cubicBezTo>
                  <a:pt x="8154366" y="632909"/>
                  <a:pt x="8151848" y="636101"/>
                  <a:pt x="8146813" y="638260"/>
                </a:cubicBezTo>
                <a:lnTo>
                  <a:pt x="8142632" y="636101"/>
                </a:lnTo>
                <a:lnTo>
                  <a:pt x="8137237" y="637181"/>
                </a:lnTo>
                <a:lnTo>
                  <a:pt x="8137237" y="640417"/>
                </a:lnTo>
                <a:lnTo>
                  <a:pt x="8139395" y="643655"/>
                </a:lnTo>
                <a:cubicBezTo>
                  <a:pt x="8133640" y="665145"/>
                  <a:pt x="8129324" y="675890"/>
                  <a:pt x="8126447" y="675890"/>
                </a:cubicBezTo>
                <a:lnTo>
                  <a:pt x="8126447" y="676969"/>
                </a:lnTo>
                <a:lnTo>
                  <a:pt x="8128605" y="680206"/>
                </a:lnTo>
                <a:cubicBezTo>
                  <a:pt x="8128245" y="685421"/>
                  <a:pt x="8125727" y="690816"/>
                  <a:pt x="8121052" y="696391"/>
                </a:cubicBezTo>
                <a:lnTo>
                  <a:pt x="8121052" y="699628"/>
                </a:lnTo>
                <a:cubicBezTo>
                  <a:pt x="8124648" y="699628"/>
                  <a:pt x="8127885" y="702505"/>
                  <a:pt x="8130763" y="708260"/>
                </a:cubicBezTo>
                <a:cubicBezTo>
                  <a:pt x="8130763" y="710148"/>
                  <a:pt x="8128964" y="711901"/>
                  <a:pt x="8125368" y="713520"/>
                </a:cubicBezTo>
                <a:lnTo>
                  <a:pt x="8121052" y="712441"/>
                </a:lnTo>
                <a:lnTo>
                  <a:pt x="8119973" y="717837"/>
                </a:lnTo>
                <a:lnTo>
                  <a:pt x="8119973" y="718915"/>
                </a:lnTo>
                <a:lnTo>
                  <a:pt x="8122131" y="722152"/>
                </a:lnTo>
                <a:lnTo>
                  <a:pt x="8122131" y="726468"/>
                </a:lnTo>
                <a:lnTo>
                  <a:pt x="8121052" y="736180"/>
                </a:lnTo>
                <a:lnTo>
                  <a:pt x="8123210" y="744811"/>
                </a:lnTo>
                <a:lnTo>
                  <a:pt x="8121052" y="751151"/>
                </a:lnTo>
                <a:lnTo>
                  <a:pt x="8121052" y="759782"/>
                </a:lnTo>
                <a:cubicBezTo>
                  <a:pt x="8123210" y="762300"/>
                  <a:pt x="8124648" y="767336"/>
                  <a:pt x="8125368" y="774889"/>
                </a:cubicBezTo>
                <a:lnTo>
                  <a:pt x="8124289" y="787702"/>
                </a:lnTo>
                <a:lnTo>
                  <a:pt x="8126447" y="794175"/>
                </a:lnTo>
                <a:lnTo>
                  <a:pt x="8126447" y="801729"/>
                </a:lnTo>
                <a:cubicBezTo>
                  <a:pt x="8123569" y="804785"/>
                  <a:pt x="8122131" y="807663"/>
                  <a:pt x="8122131" y="810360"/>
                </a:cubicBezTo>
                <a:lnTo>
                  <a:pt x="8122131" y="811439"/>
                </a:lnTo>
                <a:lnTo>
                  <a:pt x="8125368" y="821151"/>
                </a:lnTo>
                <a:lnTo>
                  <a:pt x="8123210" y="826410"/>
                </a:lnTo>
                <a:cubicBezTo>
                  <a:pt x="8123210" y="836122"/>
                  <a:pt x="8124289" y="842956"/>
                  <a:pt x="8126447" y="846912"/>
                </a:cubicBezTo>
                <a:cubicBezTo>
                  <a:pt x="8124289" y="852487"/>
                  <a:pt x="8122850" y="859636"/>
                  <a:pt x="8122131" y="868357"/>
                </a:cubicBezTo>
                <a:lnTo>
                  <a:pt x="8117815" y="871594"/>
                </a:lnTo>
                <a:lnTo>
                  <a:pt x="8113499" y="868357"/>
                </a:lnTo>
                <a:lnTo>
                  <a:pt x="8112420" y="868357"/>
                </a:lnTo>
                <a:lnTo>
                  <a:pt x="8110262" y="870515"/>
                </a:lnTo>
                <a:lnTo>
                  <a:pt x="8110262" y="871594"/>
                </a:lnTo>
                <a:lnTo>
                  <a:pt x="8113499" y="875910"/>
                </a:lnTo>
                <a:lnTo>
                  <a:pt x="8113499" y="878068"/>
                </a:lnTo>
                <a:lnTo>
                  <a:pt x="8102844" y="879147"/>
                </a:lnTo>
                <a:lnTo>
                  <a:pt x="8101764" y="879147"/>
                </a:lnTo>
                <a:lnTo>
                  <a:pt x="8095290" y="876989"/>
                </a:lnTo>
                <a:lnTo>
                  <a:pt x="8088816" y="878068"/>
                </a:lnTo>
                <a:lnTo>
                  <a:pt x="8087737" y="878068"/>
                </a:lnTo>
                <a:cubicBezTo>
                  <a:pt x="8081983" y="873752"/>
                  <a:pt x="8079105" y="869796"/>
                  <a:pt x="8079105" y="866199"/>
                </a:cubicBezTo>
                <a:lnTo>
                  <a:pt x="8081263" y="844754"/>
                </a:lnTo>
                <a:lnTo>
                  <a:pt x="8080184" y="839359"/>
                </a:lnTo>
                <a:lnTo>
                  <a:pt x="8081263" y="826410"/>
                </a:lnTo>
                <a:lnTo>
                  <a:pt x="8075868" y="821151"/>
                </a:lnTo>
                <a:cubicBezTo>
                  <a:pt x="8079465" y="812338"/>
                  <a:pt x="8081263" y="800515"/>
                  <a:pt x="8081263" y="785678"/>
                </a:cubicBezTo>
                <a:lnTo>
                  <a:pt x="8080184" y="779205"/>
                </a:lnTo>
                <a:cubicBezTo>
                  <a:pt x="8083421" y="777766"/>
                  <a:pt x="8085220" y="776327"/>
                  <a:pt x="8085579" y="774889"/>
                </a:cubicBezTo>
                <a:lnTo>
                  <a:pt x="8085579" y="772731"/>
                </a:lnTo>
                <a:lnTo>
                  <a:pt x="8079105" y="772731"/>
                </a:lnTo>
                <a:lnTo>
                  <a:pt x="8076947" y="759782"/>
                </a:lnTo>
                <a:lnTo>
                  <a:pt x="8079105" y="753308"/>
                </a:lnTo>
                <a:lnTo>
                  <a:pt x="8079105" y="752230"/>
                </a:lnTo>
                <a:cubicBezTo>
                  <a:pt x="8070563" y="761041"/>
                  <a:pt x="8061257" y="765717"/>
                  <a:pt x="8051186" y="766257"/>
                </a:cubicBezTo>
                <a:lnTo>
                  <a:pt x="8051186" y="763020"/>
                </a:lnTo>
                <a:lnTo>
                  <a:pt x="8060897" y="748048"/>
                </a:lnTo>
                <a:lnTo>
                  <a:pt x="8059818" y="746969"/>
                </a:lnTo>
                <a:lnTo>
                  <a:pt x="8059818" y="741575"/>
                </a:lnTo>
                <a:cubicBezTo>
                  <a:pt x="8059818" y="740315"/>
                  <a:pt x="8063370" y="737437"/>
                  <a:pt x="8070473" y="732942"/>
                </a:cubicBezTo>
                <a:lnTo>
                  <a:pt x="8069529" y="727547"/>
                </a:lnTo>
                <a:lnTo>
                  <a:pt x="8069529" y="724310"/>
                </a:lnTo>
                <a:lnTo>
                  <a:pt x="8072631" y="713520"/>
                </a:lnTo>
                <a:lnTo>
                  <a:pt x="8072631" y="706102"/>
                </a:lnTo>
                <a:cubicBezTo>
                  <a:pt x="8075868" y="703405"/>
                  <a:pt x="8078026" y="696931"/>
                  <a:pt x="8079105" y="686680"/>
                </a:cubicBezTo>
                <a:lnTo>
                  <a:pt x="8078026" y="678048"/>
                </a:lnTo>
                <a:cubicBezTo>
                  <a:pt x="8081803" y="678048"/>
                  <a:pt x="8084680" y="668022"/>
                  <a:pt x="8086658" y="647971"/>
                </a:cubicBezTo>
                <a:lnTo>
                  <a:pt x="8086658" y="637181"/>
                </a:lnTo>
                <a:lnTo>
                  <a:pt x="8087737" y="636101"/>
                </a:lnTo>
                <a:lnTo>
                  <a:pt x="8083421" y="628683"/>
                </a:lnTo>
                <a:lnTo>
                  <a:pt x="8083421" y="626526"/>
                </a:lnTo>
                <a:cubicBezTo>
                  <a:pt x="8083421" y="624367"/>
                  <a:pt x="8087378" y="622569"/>
                  <a:pt x="8095290" y="621130"/>
                </a:cubicBezTo>
                <a:close/>
                <a:moveTo>
                  <a:pt x="3056650" y="617217"/>
                </a:moveTo>
                <a:cubicBezTo>
                  <a:pt x="3063034" y="617577"/>
                  <a:pt x="3066226" y="618295"/>
                  <a:pt x="3066226" y="619375"/>
                </a:cubicBezTo>
                <a:lnTo>
                  <a:pt x="3067305" y="618295"/>
                </a:lnTo>
                <a:lnTo>
                  <a:pt x="3068384" y="618295"/>
                </a:lnTo>
                <a:cubicBezTo>
                  <a:pt x="3081242" y="619015"/>
                  <a:pt x="3089694" y="620049"/>
                  <a:pt x="3093740" y="621398"/>
                </a:cubicBezTo>
                <a:lnTo>
                  <a:pt x="3095898" y="619375"/>
                </a:lnTo>
                <a:lnTo>
                  <a:pt x="3100080" y="619375"/>
                </a:lnTo>
                <a:cubicBezTo>
                  <a:pt x="3110689" y="621443"/>
                  <a:pt x="3115995" y="623915"/>
                  <a:pt x="3115995" y="626793"/>
                </a:cubicBezTo>
                <a:lnTo>
                  <a:pt x="3115995" y="635290"/>
                </a:lnTo>
                <a:cubicBezTo>
                  <a:pt x="3110870" y="640235"/>
                  <a:pt x="3107003" y="642708"/>
                  <a:pt x="3104396" y="642708"/>
                </a:cubicBezTo>
                <a:lnTo>
                  <a:pt x="3104396" y="646889"/>
                </a:lnTo>
                <a:lnTo>
                  <a:pt x="3102238" y="656465"/>
                </a:lnTo>
                <a:lnTo>
                  <a:pt x="3104396" y="664963"/>
                </a:lnTo>
                <a:lnTo>
                  <a:pt x="3102238" y="676562"/>
                </a:lnTo>
                <a:lnTo>
                  <a:pt x="3105475" y="706234"/>
                </a:lnTo>
                <a:lnTo>
                  <a:pt x="3101159" y="719047"/>
                </a:lnTo>
                <a:lnTo>
                  <a:pt x="3103317" y="728624"/>
                </a:lnTo>
                <a:lnTo>
                  <a:pt x="3100080" y="736042"/>
                </a:lnTo>
                <a:lnTo>
                  <a:pt x="3101159" y="736986"/>
                </a:lnTo>
                <a:lnTo>
                  <a:pt x="3101159" y="740223"/>
                </a:lnTo>
                <a:lnTo>
                  <a:pt x="3096977" y="745483"/>
                </a:lnTo>
                <a:cubicBezTo>
                  <a:pt x="3099045" y="745483"/>
                  <a:pt x="3100799" y="746922"/>
                  <a:pt x="3102238" y="749799"/>
                </a:cubicBezTo>
                <a:cubicBezTo>
                  <a:pt x="3102238" y="758251"/>
                  <a:pt x="3100843" y="762477"/>
                  <a:pt x="3098056" y="762477"/>
                </a:cubicBezTo>
                <a:lnTo>
                  <a:pt x="3099135" y="773133"/>
                </a:lnTo>
                <a:lnTo>
                  <a:pt x="3088480" y="807121"/>
                </a:lnTo>
                <a:lnTo>
                  <a:pt x="3089559" y="810223"/>
                </a:lnTo>
                <a:cubicBezTo>
                  <a:pt x="3083355" y="830725"/>
                  <a:pt x="3077330" y="840975"/>
                  <a:pt x="3071486" y="840975"/>
                </a:cubicBezTo>
                <a:lnTo>
                  <a:pt x="3061910" y="857969"/>
                </a:lnTo>
                <a:lnTo>
                  <a:pt x="3050311" y="863230"/>
                </a:lnTo>
                <a:lnTo>
                  <a:pt x="3043971" y="862151"/>
                </a:lnTo>
                <a:cubicBezTo>
                  <a:pt x="3040734" y="872131"/>
                  <a:pt x="3035070" y="877122"/>
                  <a:pt x="3026977" y="877122"/>
                </a:cubicBezTo>
                <a:lnTo>
                  <a:pt x="3025898" y="873885"/>
                </a:lnTo>
                <a:cubicBezTo>
                  <a:pt x="3025898" y="866961"/>
                  <a:pt x="3029450" y="860936"/>
                  <a:pt x="3036553" y="855811"/>
                </a:cubicBezTo>
                <a:lnTo>
                  <a:pt x="3037632" y="850551"/>
                </a:lnTo>
                <a:lnTo>
                  <a:pt x="3036553" y="837873"/>
                </a:lnTo>
                <a:lnTo>
                  <a:pt x="3045050" y="820878"/>
                </a:lnTo>
                <a:lnTo>
                  <a:pt x="3050311" y="796466"/>
                </a:lnTo>
                <a:cubicBezTo>
                  <a:pt x="3050311" y="789362"/>
                  <a:pt x="3051344" y="784417"/>
                  <a:pt x="3053413" y="781629"/>
                </a:cubicBezTo>
                <a:lnTo>
                  <a:pt x="3049232" y="759375"/>
                </a:lnTo>
                <a:lnTo>
                  <a:pt x="3049232" y="742381"/>
                </a:lnTo>
                <a:cubicBezTo>
                  <a:pt x="3049232" y="738695"/>
                  <a:pt x="3052064" y="734109"/>
                  <a:pt x="3057729" y="728624"/>
                </a:cubicBezTo>
                <a:lnTo>
                  <a:pt x="3057729" y="724308"/>
                </a:lnTo>
                <a:cubicBezTo>
                  <a:pt x="3055571" y="722239"/>
                  <a:pt x="3054132" y="718373"/>
                  <a:pt x="3053413" y="712708"/>
                </a:cubicBezTo>
                <a:lnTo>
                  <a:pt x="3052469" y="711629"/>
                </a:lnTo>
                <a:lnTo>
                  <a:pt x="3052469" y="705290"/>
                </a:lnTo>
                <a:lnTo>
                  <a:pt x="3053413" y="689375"/>
                </a:lnTo>
                <a:cubicBezTo>
                  <a:pt x="3050625" y="688476"/>
                  <a:pt x="3049232" y="685284"/>
                  <a:pt x="3049232" y="679799"/>
                </a:cubicBezTo>
                <a:lnTo>
                  <a:pt x="3049232" y="677641"/>
                </a:lnTo>
                <a:lnTo>
                  <a:pt x="3053413" y="670223"/>
                </a:lnTo>
                <a:lnTo>
                  <a:pt x="3049232" y="652149"/>
                </a:lnTo>
                <a:lnTo>
                  <a:pt x="3050311" y="647968"/>
                </a:lnTo>
                <a:lnTo>
                  <a:pt x="3048153" y="622477"/>
                </a:lnTo>
                <a:close/>
                <a:moveTo>
                  <a:pt x="3227402" y="616138"/>
                </a:moveTo>
                <a:lnTo>
                  <a:pt x="3247633" y="620319"/>
                </a:lnTo>
                <a:lnTo>
                  <a:pt x="3250736" y="619375"/>
                </a:lnTo>
                <a:lnTo>
                  <a:pt x="3260312" y="621398"/>
                </a:lnTo>
                <a:lnTo>
                  <a:pt x="3274069" y="620319"/>
                </a:lnTo>
                <a:cubicBezTo>
                  <a:pt x="3276946" y="621398"/>
                  <a:pt x="3278385" y="622477"/>
                  <a:pt x="3278385" y="623556"/>
                </a:cubicBezTo>
                <a:lnTo>
                  <a:pt x="3278385" y="625714"/>
                </a:lnTo>
                <a:lnTo>
                  <a:pt x="3277306" y="629895"/>
                </a:lnTo>
                <a:lnTo>
                  <a:pt x="3278385" y="634211"/>
                </a:lnTo>
                <a:lnTo>
                  <a:pt x="3278385" y="636234"/>
                </a:lnTo>
                <a:cubicBezTo>
                  <a:pt x="3278385" y="637853"/>
                  <a:pt x="3275193" y="638932"/>
                  <a:pt x="3268809" y="639471"/>
                </a:cubicBezTo>
                <a:lnTo>
                  <a:pt x="3267730" y="655386"/>
                </a:lnTo>
                <a:lnTo>
                  <a:pt x="3269888" y="666042"/>
                </a:lnTo>
                <a:cubicBezTo>
                  <a:pt x="3269888" y="673954"/>
                  <a:pt x="3268449" y="679259"/>
                  <a:pt x="3265572" y="681957"/>
                </a:cubicBezTo>
                <a:lnTo>
                  <a:pt x="3265572" y="689375"/>
                </a:lnTo>
                <a:cubicBezTo>
                  <a:pt x="3265572" y="693421"/>
                  <a:pt x="3264178" y="697288"/>
                  <a:pt x="3261391" y="700974"/>
                </a:cubicBezTo>
                <a:lnTo>
                  <a:pt x="3261391" y="703132"/>
                </a:lnTo>
                <a:cubicBezTo>
                  <a:pt x="3265617" y="704571"/>
                  <a:pt x="3267730" y="710236"/>
                  <a:pt x="3267730" y="720126"/>
                </a:cubicBezTo>
                <a:lnTo>
                  <a:pt x="3268809" y="736986"/>
                </a:lnTo>
                <a:lnTo>
                  <a:pt x="3264493" y="739144"/>
                </a:lnTo>
                <a:lnTo>
                  <a:pt x="3265572" y="740223"/>
                </a:lnTo>
                <a:lnTo>
                  <a:pt x="3263549" y="753980"/>
                </a:lnTo>
                <a:cubicBezTo>
                  <a:pt x="3267775" y="766569"/>
                  <a:pt x="3269888" y="778258"/>
                  <a:pt x="3269888" y="789048"/>
                </a:cubicBezTo>
                <a:lnTo>
                  <a:pt x="3265572" y="795386"/>
                </a:lnTo>
                <a:cubicBezTo>
                  <a:pt x="3266291" y="806537"/>
                  <a:pt x="3267730" y="812921"/>
                  <a:pt x="3269888" y="814539"/>
                </a:cubicBezTo>
                <a:lnTo>
                  <a:pt x="3269888" y="815483"/>
                </a:lnTo>
                <a:cubicBezTo>
                  <a:pt x="3269888" y="820338"/>
                  <a:pt x="3268089" y="825644"/>
                  <a:pt x="3264493" y="831398"/>
                </a:cubicBezTo>
                <a:lnTo>
                  <a:pt x="3266651" y="839896"/>
                </a:lnTo>
                <a:lnTo>
                  <a:pt x="3265572" y="843133"/>
                </a:lnTo>
                <a:lnTo>
                  <a:pt x="3268809" y="848393"/>
                </a:lnTo>
                <a:lnTo>
                  <a:pt x="3268809" y="850551"/>
                </a:lnTo>
                <a:cubicBezTo>
                  <a:pt x="3268809" y="852979"/>
                  <a:pt x="3267055" y="856531"/>
                  <a:pt x="3263549" y="861206"/>
                </a:cubicBezTo>
                <a:lnTo>
                  <a:pt x="3263549" y="863230"/>
                </a:lnTo>
                <a:lnTo>
                  <a:pt x="3267730" y="868624"/>
                </a:lnTo>
                <a:lnTo>
                  <a:pt x="3267730" y="877122"/>
                </a:lnTo>
                <a:cubicBezTo>
                  <a:pt x="3267730" y="878651"/>
                  <a:pt x="3263503" y="880044"/>
                  <a:pt x="3255052" y="881303"/>
                </a:cubicBezTo>
                <a:lnTo>
                  <a:pt x="3250736" y="878066"/>
                </a:lnTo>
                <a:lnTo>
                  <a:pt x="3249656" y="878066"/>
                </a:lnTo>
                <a:lnTo>
                  <a:pt x="3241159" y="880224"/>
                </a:lnTo>
                <a:lnTo>
                  <a:pt x="3236978" y="879145"/>
                </a:lnTo>
                <a:lnTo>
                  <a:pt x="3232662" y="880224"/>
                </a:lnTo>
                <a:cubicBezTo>
                  <a:pt x="3226907" y="880224"/>
                  <a:pt x="3222322" y="878111"/>
                  <a:pt x="3218905" y="873885"/>
                </a:cubicBezTo>
                <a:lnTo>
                  <a:pt x="3221063" y="862151"/>
                </a:lnTo>
                <a:lnTo>
                  <a:pt x="3218905" y="853788"/>
                </a:lnTo>
                <a:lnTo>
                  <a:pt x="3218905" y="850551"/>
                </a:lnTo>
                <a:lnTo>
                  <a:pt x="3221063" y="842054"/>
                </a:lnTo>
                <a:cubicBezTo>
                  <a:pt x="3219624" y="829016"/>
                  <a:pt x="3217511" y="818405"/>
                  <a:pt x="3214724" y="810223"/>
                </a:cubicBezTo>
                <a:lnTo>
                  <a:pt x="3221063" y="791206"/>
                </a:lnTo>
                <a:lnTo>
                  <a:pt x="3221063" y="790127"/>
                </a:lnTo>
                <a:lnTo>
                  <a:pt x="3218905" y="782708"/>
                </a:lnTo>
                <a:lnTo>
                  <a:pt x="3221063" y="780550"/>
                </a:lnTo>
                <a:cubicBezTo>
                  <a:pt x="3219264" y="780550"/>
                  <a:pt x="3218185" y="777358"/>
                  <a:pt x="3217826" y="770974"/>
                </a:cubicBezTo>
                <a:cubicBezTo>
                  <a:pt x="3217826" y="762163"/>
                  <a:pt x="3218905" y="753665"/>
                  <a:pt x="3221063" y="745483"/>
                </a:cubicBezTo>
                <a:lnTo>
                  <a:pt x="3221063" y="743460"/>
                </a:lnTo>
                <a:cubicBezTo>
                  <a:pt x="3218275" y="739504"/>
                  <a:pt x="3216882" y="735952"/>
                  <a:pt x="3216882" y="732805"/>
                </a:cubicBezTo>
                <a:lnTo>
                  <a:pt x="3219984" y="727545"/>
                </a:lnTo>
                <a:lnTo>
                  <a:pt x="3217826" y="721205"/>
                </a:lnTo>
                <a:lnTo>
                  <a:pt x="3223221" y="712708"/>
                </a:lnTo>
                <a:lnTo>
                  <a:pt x="3223221" y="708393"/>
                </a:lnTo>
                <a:lnTo>
                  <a:pt x="3221063" y="705290"/>
                </a:lnTo>
                <a:lnTo>
                  <a:pt x="3221063" y="703132"/>
                </a:lnTo>
                <a:lnTo>
                  <a:pt x="3223221" y="700974"/>
                </a:lnTo>
                <a:lnTo>
                  <a:pt x="3218905" y="681957"/>
                </a:lnTo>
                <a:lnTo>
                  <a:pt x="3218905" y="676562"/>
                </a:lnTo>
                <a:cubicBezTo>
                  <a:pt x="3218905" y="674853"/>
                  <a:pt x="3221737" y="673460"/>
                  <a:pt x="3227402" y="672380"/>
                </a:cubicBezTo>
                <a:lnTo>
                  <a:pt x="3227402" y="669144"/>
                </a:lnTo>
                <a:cubicBezTo>
                  <a:pt x="3222816" y="669144"/>
                  <a:pt x="3220343" y="666311"/>
                  <a:pt x="3219984" y="660647"/>
                </a:cubicBezTo>
                <a:lnTo>
                  <a:pt x="3218905" y="659567"/>
                </a:lnTo>
                <a:lnTo>
                  <a:pt x="3218905" y="652149"/>
                </a:lnTo>
                <a:cubicBezTo>
                  <a:pt x="3216117" y="640730"/>
                  <a:pt x="3214724" y="631199"/>
                  <a:pt x="3214724" y="623556"/>
                </a:cubicBezTo>
                <a:cubicBezTo>
                  <a:pt x="3214724" y="621128"/>
                  <a:pt x="3218950" y="618655"/>
                  <a:pt x="3227402" y="616138"/>
                </a:cubicBezTo>
                <a:close/>
                <a:moveTo>
                  <a:pt x="695269" y="616002"/>
                </a:moveTo>
                <a:lnTo>
                  <a:pt x="700664" y="616002"/>
                </a:lnTo>
                <a:cubicBezTo>
                  <a:pt x="709837" y="617081"/>
                  <a:pt x="720446" y="622386"/>
                  <a:pt x="732496" y="631917"/>
                </a:cubicBezTo>
                <a:cubicBezTo>
                  <a:pt x="735642" y="631917"/>
                  <a:pt x="737755" y="634030"/>
                  <a:pt x="738835" y="638256"/>
                </a:cubicBezTo>
                <a:lnTo>
                  <a:pt x="741936" y="637177"/>
                </a:lnTo>
                <a:cubicBezTo>
                  <a:pt x="744094" y="639875"/>
                  <a:pt x="745174" y="643067"/>
                  <a:pt x="745174" y="646753"/>
                </a:cubicBezTo>
                <a:cubicBezTo>
                  <a:pt x="740228" y="648372"/>
                  <a:pt x="737755" y="650845"/>
                  <a:pt x="737755" y="654171"/>
                </a:cubicBezTo>
                <a:cubicBezTo>
                  <a:pt x="734249" y="656330"/>
                  <a:pt x="732496" y="659162"/>
                  <a:pt x="732496" y="662669"/>
                </a:cubicBezTo>
                <a:lnTo>
                  <a:pt x="730338" y="662669"/>
                </a:lnTo>
                <a:lnTo>
                  <a:pt x="729259" y="661590"/>
                </a:lnTo>
                <a:lnTo>
                  <a:pt x="728180" y="661590"/>
                </a:lnTo>
                <a:lnTo>
                  <a:pt x="727100" y="662669"/>
                </a:lnTo>
                <a:lnTo>
                  <a:pt x="727100" y="664827"/>
                </a:lnTo>
                <a:cubicBezTo>
                  <a:pt x="732046" y="668693"/>
                  <a:pt x="734518" y="677550"/>
                  <a:pt x="734518" y="691397"/>
                </a:cubicBezTo>
                <a:lnTo>
                  <a:pt x="731417" y="694499"/>
                </a:lnTo>
                <a:lnTo>
                  <a:pt x="733439" y="697736"/>
                </a:lnTo>
                <a:lnTo>
                  <a:pt x="733439" y="699894"/>
                </a:lnTo>
                <a:cubicBezTo>
                  <a:pt x="733439" y="703401"/>
                  <a:pt x="732764" y="705154"/>
                  <a:pt x="731417" y="705154"/>
                </a:cubicBezTo>
                <a:lnTo>
                  <a:pt x="732496" y="712572"/>
                </a:lnTo>
                <a:lnTo>
                  <a:pt x="732496" y="719991"/>
                </a:lnTo>
                <a:cubicBezTo>
                  <a:pt x="732496" y="721429"/>
                  <a:pt x="734249" y="722149"/>
                  <a:pt x="737755" y="722149"/>
                </a:cubicBezTo>
                <a:lnTo>
                  <a:pt x="738835" y="723228"/>
                </a:lnTo>
                <a:lnTo>
                  <a:pt x="738835" y="724307"/>
                </a:lnTo>
                <a:lnTo>
                  <a:pt x="744094" y="723228"/>
                </a:lnTo>
                <a:lnTo>
                  <a:pt x="745174" y="723228"/>
                </a:lnTo>
                <a:cubicBezTo>
                  <a:pt x="761448" y="737165"/>
                  <a:pt x="769586" y="745302"/>
                  <a:pt x="769586" y="747640"/>
                </a:cubicBezTo>
                <a:lnTo>
                  <a:pt x="769586" y="748584"/>
                </a:lnTo>
                <a:cubicBezTo>
                  <a:pt x="769586" y="750023"/>
                  <a:pt x="762528" y="751462"/>
                  <a:pt x="748411" y="752900"/>
                </a:cubicBezTo>
                <a:lnTo>
                  <a:pt x="746253" y="750742"/>
                </a:lnTo>
                <a:cubicBezTo>
                  <a:pt x="746253" y="753260"/>
                  <a:pt x="742701" y="755058"/>
                  <a:pt x="735598" y="756137"/>
                </a:cubicBezTo>
                <a:lnTo>
                  <a:pt x="720760" y="750742"/>
                </a:lnTo>
                <a:lnTo>
                  <a:pt x="713342" y="750742"/>
                </a:lnTo>
                <a:lnTo>
                  <a:pt x="705924" y="748584"/>
                </a:lnTo>
                <a:cubicBezTo>
                  <a:pt x="701878" y="752181"/>
                  <a:pt x="698686" y="753979"/>
                  <a:pt x="696349" y="753979"/>
                </a:cubicBezTo>
                <a:cubicBezTo>
                  <a:pt x="693201" y="753979"/>
                  <a:pt x="690010" y="752900"/>
                  <a:pt x="686773" y="750742"/>
                </a:cubicBezTo>
                <a:lnTo>
                  <a:pt x="682592" y="750742"/>
                </a:lnTo>
                <a:cubicBezTo>
                  <a:pt x="676927" y="750742"/>
                  <a:pt x="674095" y="754294"/>
                  <a:pt x="674095" y="761397"/>
                </a:cubicBezTo>
                <a:lnTo>
                  <a:pt x="677197" y="783652"/>
                </a:lnTo>
                <a:lnTo>
                  <a:pt x="681513" y="783652"/>
                </a:lnTo>
                <a:lnTo>
                  <a:pt x="690010" y="785810"/>
                </a:lnTo>
                <a:lnTo>
                  <a:pt x="692168" y="785810"/>
                </a:lnTo>
                <a:cubicBezTo>
                  <a:pt x="700080" y="775919"/>
                  <a:pt x="707139" y="768861"/>
                  <a:pt x="713342" y="764635"/>
                </a:cubicBezTo>
                <a:cubicBezTo>
                  <a:pt x="713342" y="761037"/>
                  <a:pt x="714062" y="759240"/>
                  <a:pt x="715501" y="759240"/>
                </a:cubicBezTo>
                <a:lnTo>
                  <a:pt x="718602" y="759240"/>
                </a:lnTo>
                <a:lnTo>
                  <a:pt x="743016" y="776234"/>
                </a:lnTo>
                <a:cubicBezTo>
                  <a:pt x="743554" y="781899"/>
                  <a:pt x="746028" y="784731"/>
                  <a:pt x="750433" y="784731"/>
                </a:cubicBezTo>
                <a:lnTo>
                  <a:pt x="750433" y="791070"/>
                </a:lnTo>
                <a:lnTo>
                  <a:pt x="748411" y="793228"/>
                </a:lnTo>
                <a:lnTo>
                  <a:pt x="738835" y="793228"/>
                </a:lnTo>
                <a:cubicBezTo>
                  <a:pt x="737396" y="793228"/>
                  <a:pt x="736677" y="792149"/>
                  <a:pt x="736677" y="789991"/>
                </a:cubicBezTo>
                <a:lnTo>
                  <a:pt x="735598" y="788912"/>
                </a:lnTo>
                <a:lnTo>
                  <a:pt x="733439" y="788912"/>
                </a:lnTo>
                <a:cubicBezTo>
                  <a:pt x="733439" y="790530"/>
                  <a:pt x="732046" y="792329"/>
                  <a:pt x="729259" y="794307"/>
                </a:cubicBezTo>
                <a:lnTo>
                  <a:pt x="723997" y="793228"/>
                </a:lnTo>
                <a:lnTo>
                  <a:pt x="716579" y="794307"/>
                </a:lnTo>
                <a:lnTo>
                  <a:pt x="711185" y="792149"/>
                </a:lnTo>
                <a:cubicBezTo>
                  <a:pt x="709926" y="795656"/>
                  <a:pt x="708173" y="797409"/>
                  <a:pt x="705924" y="797409"/>
                </a:cubicBezTo>
                <a:cubicBezTo>
                  <a:pt x="702417" y="797409"/>
                  <a:pt x="700664" y="796735"/>
                  <a:pt x="700664" y="795386"/>
                </a:cubicBezTo>
                <a:lnTo>
                  <a:pt x="695269" y="796465"/>
                </a:lnTo>
                <a:lnTo>
                  <a:pt x="685694" y="796465"/>
                </a:lnTo>
                <a:cubicBezTo>
                  <a:pt x="683446" y="796465"/>
                  <a:pt x="680973" y="795386"/>
                  <a:pt x="678276" y="793228"/>
                </a:cubicBezTo>
                <a:lnTo>
                  <a:pt x="676253" y="801725"/>
                </a:lnTo>
                <a:lnTo>
                  <a:pt x="676253" y="825059"/>
                </a:lnTo>
                <a:lnTo>
                  <a:pt x="675174" y="826138"/>
                </a:lnTo>
                <a:lnTo>
                  <a:pt x="677197" y="829240"/>
                </a:lnTo>
                <a:lnTo>
                  <a:pt x="692168" y="828296"/>
                </a:lnTo>
                <a:lnTo>
                  <a:pt x="694190" y="832477"/>
                </a:lnTo>
                <a:lnTo>
                  <a:pt x="686773" y="836793"/>
                </a:lnTo>
                <a:lnTo>
                  <a:pt x="691089" y="836793"/>
                </a:lnTo>
                <a:cubicBezTo>
                  <a:pt x="695314" y="831758"/>
                  <a:pt x="700259" y="829240"/>
                  <a:pt x="705924" y="829240"/>
                </a:cubicBezTo>
                <a:lnTo>
                  <a:pt x="712264" y="831398"/>
                </a:lnTo>
                <a:lnTo>
                  <a:pt x="714422" y="831398"/>
                </a:lnTo>
                <a:cubicBezTo>
                  <a:pt x="714422" y="828610"/>
                  <a:pt x="716535" y="827217"/>
                  <a:pt x="720760" y="827217"/>
                </a:cubicBezTo>
                <a:lnTo>
                  <a:pt x="737755" y="831398"/>
                </a:lnTo>
                <a:lnTo>
                  <a:pt x="739914" y="831398"/>
                </a:lnTo>
                <a:cubicBezTo>
                  <a:pt x="743959" y="831398"/>
                  <a:pt x="748186" y="830004"/>
                  <a:pt x="752592" y="827217"/>
                </a:cubicBezTo>
                <a:lnTo>
                  <a:pt x="764326" y="827217"/>
                </a:lnTo>
                <a:cubicBezTo>
                  <a:pt x="768192" y="827217"/>
                  <a:pt x="771339" y="829330"/>
                  <a:pt x="773768" y="833556"/>
                </a:cubicBezTo>
                <a:cubicBezTo>
                  <a:pt x="768822" y="837242"/>
                  <a:pt x="765675" y="842188"/>
                  <a:pt x="764326" y="848392"/>
                </a:cubicBezTo>
                <a:cubicBezTo>
                  <a:pt x="758661" y="856215"/>
                  <a:pt x="755829" y="862959"/>
                  <a:pt x="755829" y="868624"/>
                </a:cubicBezTo>
                <a:cubicBezTo>
                  <a:pt x="755829" y="872490"/>
                  <a:pt x="754030" y="875323"/>
                  <a:pt x="750433" y="877121"/>
                </a:cubicBezTo>
                <a:lnTo>
                  <a:pt x="749354" y="877121"/>
                </a:lnTo>
                <a:lnTo>
                  <a:pt x="737755" y="874963"/>
                </a:lnTo>
                <a:lnTo>
                  <a:pt x="733439" y="874963"/>
                </a:lnTo>
                <a:lnTo>
                  <a:pt x="724943" y="877121"/>
                </a:lnTo>
                <a:lnTo>
                  <a:pt x="702687" y="877121"/>
                </a:lnTo>
                <a:cubicBezTo>
                  <a:pt x="701339" y="877121"/>
                  <a:pt x="700664" y="876042"/>
                  <a:pt x="700664" y="873884"/>
                </a:cubicBezTo>
                <a:lnTo>
                  <a:pt x="701608" y="868624"/>
                </a:lnTo>
                <a:lnTo>
                  <a:pt x="697427" y="868624"/>
                </a:lnTo>
                <a:cubicBezTo>
                  <a:pt x="696349" y="868624"/>
                  <a:pt x="694235" y="871456"/>
                  <a:pt x="691089" y="877121"/>
                </a:cubicBezTo>
                <a:lnTo>
                  <a:pt x="690010" y="877121"/>
                </a:lnTo>
                <a:cubicBezTo>
                  <a:pt x="690010" y="874423"/>
                  <a:pt x="680793" y="872265"/>
                  <a:pt x="662360" y="870647"/>
                </a:cubicBezTo>
                <a:lnTo>
                  <a:pt x="654942" y="871726"/>
                </a:lnTo>
                <a:cubicBezTo>
                  <a:pt x="641724" y="865701"/>
                  <a:pt x="627246" y="854057"/>
                  <a:pt x="611512" y="836793"/>
                </a:cubicBezTo>
                <a:cubicBezTo>
                  <a:pt x="602970" y="822586"/>
                  <a:pt x="597978" y="815483"/>
                  <a:pt x="596541" y="815483"/>
                </a:cubicBezTo>
                <a:lnTo>
                  <a:pt x="596541" y="814404"/>
                </a:lnTo>
                <a:cubicBezTo>
                  <a:pt x="593034" y="814763"/>
                  <a:pt x="589168" y="819034"/>
                  <a:pt x="584941" y="827217"/>
                </a:cubicBezTo>
                <a:cubicBezTo>
                  <a:pt x="581615" y="827936"/>
                  <a:pt x="578062" y="832162"/>
                  <a:pt x="574286" y="839895"/>
                </a:cubicBezTo>
                <a:lnTo>
                  <a:pt x="564711" y="848392"/>
                </a:lnTo>
                <a:cubicBezTo>
                  <a:pt x="559405" y="849831"/>
                  <a:pt x="554100" y="853383"/>
                  <a:pt x="548794" y="859047"/>
                </a:cubicBezTo>
                <a:lnTo>
                  <a:pt x="539353" y="868624"/>
                </a:lnTo>
                <a:lnTo>
                  <a:pt x="538275" y="868624"/>
                </a:lnTo>
                <a:lnTo>
                  <a:pt x="537195" y="867545"/>
                </a:lnTo>
                <a:cubicBezTo>
                  <a:pt x="535937" y="867545"/>
                  <a:pt x="532744" y="871051"/>
                  <a:pt x="527620" y="878065"/>
                </a:cubicBezTo>
                <a:cubicBezTo>
                  <a:pt x="524113" y="880223"/>
                  <a:pt x="520560" y="881302"/>
                  <a:pt x="516964" y="881302"/>
                </a:cubicBezTo>
                <a:lnTo>
                  <a:pt x="511704" y="876042"/>
                </a:lnTo>
                <a:lnTo>
                  <a:pt x="511704" y="872805"/>
                </a:lnTo>
                <a:lnTo>
                  <a:pt x="526540" y="862150"/>
                </a:lnTo>
                <a:cubicBezTo>
                  <a:pt x="528878" y="854237"/>
                  <a:pt x="534182" y="842592"/>
                  <a:pt x="542456" y="827217"/>
                </a:cubicBezTo>
                <a:cubicBezTo>
                  <a:pt x="545333" y="820473"/>
                  <a:pt x="546771" y="815168"/>
                  <a:pt x="546771" y="811302"/>
                </a:cubicBezTo>
                <a:lnTo>
                  <a:pt x="550953" y="808065"/>
                </a:lnTo>
                <a:lnTo>
                  <a:pt x="548794" y="795386"/>
                </a:lnTo>
                <a:cubicBezTo>
                  <a:pt x="551493" y="791790"/>
                  <a:pt x="553651" y="789991"/>
                  <a:pt x="555268" y="789991"/>
                </a:cubicBezTo>
                <a:lnTo>
                  <a:pt x="555268" y="784731"/>
                </a:lnTo>
                <a:lnTo>
                  <a:pt x="558370" y="780550"/>
                </a:lnTo>
                <a:cubicBezTo>
                  <a:pt x="554145" y="780550"/>
                  <a:pt x="552031" y="779831"/>
                  <a:pt x="552031" y="778392"/>
                </a:cubicBezTo>
                <a:lnTo>
                  <a:pt x="552031" y="774075"/>
                </a:lnTo>
                <a:lnTo>
                  <a:pt x="550953" y="763556"/>
                </a:lnTo>
                <a:lnTo>
                  <a:pt x="558370" y="759240"/>
                </a:lnTo>
                <a:lnTo>
                  <a:pt x="573207" y="759240"/>
                </a:lnTo>
                <a:cubicBezTo>
                  <a:pt x="574826" y="762297"/>
                  <a:pt x="582288" y="765489"/>
                  <a:pt x="595597" y="768816"/>
                </a:cubicBezTo>
                <a:lnTo>
                  <a:pt x="596541" y="769895"/>
                </a:lnTo>
                <a:lnTo>
                  <a:pt x="599778" y="769895"/>
                </a:lnTo>
                <a:lnTo>
                  <a:pt x="610433" y="768816"/>
                </a:lnTo>
                <a:lnTo>
                  <a:pt x="612456" y="772053"/>
                </a:lnTo>
                <a:lnTo>
                  <a:pt x="610433" y="775155"/>
                </a:lnTo>
                <a:lnTo>
                  <a:pt x="610433" y="776234"/>
                </a:lnTo>
                <a:cubicBezTo>
                  <a:pt x="612500" y="776234"/>
                  <a:pt x="613535" y="776953"/>
                  <a:pt x="613535" y="778392"/>
                </a:cubicBezTo>
                <a:cubicBezTo>
                  <a:pt x="605082" y="788642"/>
                  <a:pt x="600857" y="796780"/>
                  <a:pt x="600857" y="802804"/>
                </a:cubicBezTo>
                <a:cubicBezTo>
                  <a:pt x="608768" y="814134"/>
                  <a:pt x="616547" y="819799"/>
                  <a:pt x="624191" y="819799"/>
                </a:cubicBezTo>
                <a:lnTo>
                  <a:pt x="625270" y="820877"/>
                </a:lnTo>
                <a:lnTo>
                  <a:pt x="625270" y="819799"/>
                </a:lnTo>
                <a:lnTo>
                  <a:pt x="623112" y="806986"/>
                </a:lnTo>
                <a:cubicBezTo>
                  <a:pt x="623291" y="804198"/>
                  <a:pt x="624009" y="802804"/>
                  <a:pt x="625270" y="802804"/>
                </a:cubicBezTo>
                <a:lnTo>
                  <a:pt x="623112" y="793228"/>
                </a:lnTo>
                <a:lnTo>
                  <a:pt x="624191" y="789991"/>
                </a:lnTo>
                <a:lnTo>
                  <a:pt x="623112" y="780550"/>
                </a:lnTo>
                <a:lnTo>
                  <a:pt x="624191" y="776234"/>
                </a:lnTo>
                <a:lnTo>
                  <a:pt x="623112" y="775155"/>
                </a:lnTo>
                <a:lnTo>
                  <a:pt x="623112" y="774075"/>
                </a:lnTo>
                <a:lnTo>
                  <a:pt x="624191" y="761397"/>
                </a:lnTo>
                <a:lnTo>
                  <a:pt x="623112" y="757082"/>
                </a:lnTo>
                <a:lnTo>
                  <a:pt x="625270" y="750742"/>
                </a:lnTo>
                <a:lnTo>
                  <a:pt x="623112" y="750742"/>
                </a:lnTo>
                <a:cubicBezTo>
                  <a:pt x="620504" y="752900"/>
                  <a:pt x="617312" y="753979"/>
                  <a:pt x="613535" y="753979"/>
                </a:cubicBezTo>
                <a:lnTo>
                  <a:pt x="610433" y="753979"/>
                </a:lnTo>
                <a:lnTo>
                  <a:pt x="604094" y="751821"/>
                </a:lnTo>
                <a:lnTo>
                  <a:pt x="603015" y="752900"/>
                </a:lnTo>
                <a:lnTo>
                  <a:pt x="601936" y="752900"/>
                </a:lnTo>
                <a:cubicBezTo>
                  <a:pt x="597710" y="751282"/>
                  <a:pt x="595597" y="749843"/>
                  <a:pt x="595597" y="748584"/>
                </a:cubicBezTo>
                <a:cubicBezTo>
                  <a:pt x="596226" y="746516"/>
                  <a:pt x="598338" y="745482"/>
                  <a:pt x="601936" y="745482"/>
                </a:cubicBezTo>
                <a:lnTo>
                  <a:pt x="601936" y="747640"/>
                </a:lnTo>
                <a:lnTo>
                  <a:pt x="612456" y="741166"/>
                </a:lnTo>
                <a:lnTo>
                  <a:pt x="615693" y="741166"/>
                </a:lnTo>
                <a:lnTo>
                  <a:pt x="620009" y="744403"/>
                </a:lnTo>
                <a:lnTo>
                  <a:pt x="625270" y="743324"/>
                </a:lnTo>
                <a:lnTo>
                  <a:pt x="625270" y="744403"/>
                </a:lnTo>
                <a:lnTo>
                  <a:pt x="631609" y="740222"/>
                </a:lnTo>
                <a:lnTo>
                  <a:pt x="633767" y="740222"/>
                </a:lnTo>
                <a:lnTo>
                  <a:pt x="647524" y="741166"/>
                </a:lnTo>
                <a:lnTo>
                  <a:pt x="652784" y="740222"/>
                </a:lnTo>
                <a:lnTo>
                  <a:pt x="656021" y="741166"/>
                </a:lnTo>
                <a:lnTo>
                  <a:pt x="659258" y="740222"/>
                </a:lnTo>
                <a:lnTo>
                  <a:pt x="668700" y="744403"/>
                </a:lnTo>
                <a:lnTo>
                  <a:pt x="688931" y="742245"/>
                </a:lnTo>
                <a:lnTo>
                  <a:pt x="692168" y="742245"/>
                </a:lnTo>
                <a:lnTo>
                  <a:pt x="695269" y="740222"/>
                </a:lnTo>
                <a:lnTo>
                  <a:pt x="699586" y="740222"/>
                </a:lnTo>
                <a:lnTo>
                  <a:pt x="708083" y="742245"/>
                </a:lnTo>
                <a:lnTo>
                  <a:pt x="709026" y="742245"/>
                </a:lnTo>
                <a:lnTo>
                  <a:pt x="717523" y="733748"/>
                </a:lnTo>
                <a:lnTo>
                  <a:pt x="717523" y="732669"/>
                </a:lnTo>
                <a:lnTo>
                  <a:pt x="687852" y="729567"/>
                </a:lnTo>
                <a:lnTo>
                  <a:pt x="684615" y="729567"/>
                </a:lnTo>
                <a:cubicBezTo>
                  <a:pt x="682546" y="728848"/>
                  <a:pt x="681513" y="726735"/>
                  <a:pt x="681513" y="723228"/>
                </a:cubicBezTo>
                <a:lnTo>
                  <a:pt x="682592" y="719991"/>
                </a:lnTo>
                <a:cubicBezTo>
                  <a:pt x="678635" y="719991"/>
                  <a:pt x="675443" y="718597"/>
                  <a:pt x="673016" y="715810"/>
                </a:cubicBezTo>
                <a:lnTo>
                  <a:pt x="660337" y="715810"/>
                </a:lnTo>
                <a:lnTo>
                  <a:pt x="650761" y="716754"/>
                </a:lnTo>
                <a:cubicBezTo>
                  <a:pt x="645814" y="715585"/>
                  <a:pt x="643343" y="714191"/>
                  <a:pt x="643343" y="712572"/>
                </a:cubicBezTo>
                <a:cubicBezTo>
                  <a:pt x="643343" y="711314"/>
                  <a:pt x="652155" y="709560"/>
                  <a:pt x="669779" y="707312"/>
                </a:cubicBezTo>
                <a:lnTo>
                  <a:pt x="671937" y="705154"/>
                </a:lnTo>
                <a:lnTo>
                  <a:pt x="675174" y="705154"/>
                </a:lnTo>
                <a:cubicBezTo>
                  <a:pt x="676522" y="705154"/>
                  <a:pt x="677916" y="707268"/>
                  <a:pt x="679355" y="711494"/>
                </a:cubicBezTo>
                <a:lnTo>
                  <a:pt x="682592" y="711494"/>
                </a:lnTo>
                <a:lnTo>
                  <a:pt x="682592" y="709336"/>
                </a:lnTo>
                <a:lnTo>
                  <a:pt x="680434" y="706233"/>
                </a:lnTo>
                <a:lnTo>
                  <a:pt x="680434" y="705154"/>
                </a:lnTo>
                <a:lnTo>
                  <a:pt x="683671" y="699894"/>
                </a:lnTo>
                <a:lnTo>
                  <a:pt x="681513" y="695578"/>
                </a:lnTo>
                <a:lnTo>
                  <a:pt x="682592" y="686002"/>
                </a:lnTo>
                <a:lnTo>
                  <a:pt x="680434" y="680742"/>
                </a:lnTo>
                <a:lnTo>
                  <a:pt x="670858" y="680742"/>
                </a:lnTo>
                <a:lnTo>
                  <a:pt x="661281" y="677505"/>
                </a:lnTo>
                <a:lnTo>
                  <a:pt x="650761" y="680742"/>
                </a:lnTo>
                <a:lnTo>
                  <a:pt x="646445" y="680742"/>
                </a:lnTo>
                <a:lnTo>
                  <a:pt x="637948" y="673324"/>
                </a:lnTo>
                <a:lnTo>
                  <a:pt x="631609" y="677505"/>
                </a:lnTo>
                <a:lnTo>
                  <a:pt x="629451" y="677505"/>
                </a:lnTo>
                <a:cubicBezTo>
                  <a:pt x="619558" y="676156"/>
                  <a:pt x="614614" y="674403"/>
                  <a:pt x="614614" y="672245"/>
                </a:cubicBezTo>
                <a:lnTo>
                  <a:pt x="630530" y="666985"/>
                </a:lnTo>
                <a:lnTo>
                  <a:pt x="635925" y="666985"/>
                </a:lnTo>
                <a:cubicBezTo>
                  <a:pt x="637274" y="666985"/>
                  <a:pt x="637948" y="668019"/>
                  <a:pt x="637948" y="670087"/>
                </a:cubicBezTo>
                <a:lnTo>
                  <a:pt x="641185" y="668064"/>
                </a:lnTo>
                <a:lnTo>
                  <a:pt x="645366" y="669008"/>
                </a:lnTo>
                <a:lnTo>
                  <a:pt x="652784" y="666985"/>
                </a:lnTo>
                <a:lnTo>
                  <a:pt x="673016" y="671166"/>
                </a:lnTo>
                <a:cubicBezTo>
                  <a:pt x="679399" y="671166"/>
                  <a:pt x="682592" y="667614"/>
                  <a:pt x="682592" y="660511"/>
                </a:cubicBezTo>
                <a:lnTo>
                  <a:pt x="683671" y="656330"/>
                </a:lnTo>
                <a:lnTo>
                  <a:pt x="682592" y="649990"/>
                </a:lnTo>
                <a:lnTo>
                  <a:pt x="682592" y="648911"/>
                </a:lnTo>
                <a:lnTo>
                  <a:pt x="684615" y="639335"/>
                </a:lnTo>
                <a:lnTo>
                  <a:pt x="683671" y="638256"/>
                </a:lnTo>
                <a:lnTo>
                  <a:pt x="682592" y="638256"/>
                </a:lnTo>
                <a:lnTo>
                  <a:pt x="668700" y="639335"/>
                </a:lnTo>
                <a:lnTo>
                  <a:pt x="663439" y="636098"/>
                </a:lnTo>
                <a:lnTo>
                  <a:pt x="657100" y="638256"/>
                </a:lnTo>
                <a:lnTo>
                  <a:pt x="634846" y="636098"/>
                </a:lnTo>
                <a:lnTo>
                  <a:pt x="626349" y="642572"/>
                </a:lnTo>
                <a:lnTo>
                  <a:pt x="620954" y="642572"/>
                </a:lnTo>
                <a:lnTo>
                  <a:pt x="612456" y="637177"/>
                </a:lnTo>
                <a:lnTo>
                  <a:pt x="611512" y="638256"/>
                </a:lnTo>
                <a:lnTo>
                  <a:pt x="600857" y="638256"/>
                </a:lnTo>
                <a:lnTo>
                  <a:pt x="601936" y="643651"/>
                </a:lnTo>
                <a:lnTo>
                  <a:pt x="601936" y="648911"/>
                </a:lnTo>
                <a:cubicBezTo>
                  <a:pt x="599778" y="655835"/>
                  <a:pt x="597978" y="659387"/>
                  <a:pt x="596541" y="659567"/>
                </a:cubicBezTo>
                <a:cubicBezTo>
                  <a:pt x="594292" y="659567"/>
                  <a:pt x="591820" y="663073"/>
                  <a:pt x="589122" y="670087"/>
                </a:cubicBezTo>
                <a:lnTo>
                  <a:pt x="590202" y="670087"/>
                </a:lnTo>
                <a:lnTo>
                  <a:pt x="596541" y="663748"/>
                </a:lnTo>
                <a:lnTo>
                  <a:pt x="597620" y="663748"/>
                </a:lnTo>
                <a:cubicBezTo>
                  <a:pt x="598879" y="663748"/>
                  <a:pt x="600318" y="665861"/>
                  <a:pt x="601936" y="670087"/>
                </a:cubicBezTo>
                <a:cubicBezTo>
                  <a:pt x="607601" y="671346"/>
                  <a:pt x="610433" y="672784"/>
                  <a:pt x="610433" y="674403"/>
                </a:cubicBezTo>
                <a:lnTo>
                  <a:pt x="608275" y="676426"/>
                </a:lnTo>
                <a:lnTo>
                  <a:pt x="600857" y="676426"/>
                </a:lnTo>
                <a:lnTo>
                  <a:pt x="600857" y="683979"/>
                </a:lnTo>
                <a:lnTo>
                  <a:pt x="598699" y="690318"/>
                </a:lnTo>
                <a:lnTo>
                  <a:pt x="603015" y="701917"/>
                </a:lnTo>
                <a:lnTo>
                  <a:pt x="601936" y="708391"/>
                </a:lnTo>
                <a:lnTo>
                  <a:pt x="608275" y="708391"/>
                </a:lnTo>
                <a:lnTo>
                  <a:pt x="616772" y="709336"/>
                </a:lnTo>
                <a:lnTo>
                  <a:pt x="625270" y="708391"/>
                </a:lnTo>
                <a:lnTo>
                  <a:pt x="630530" y="709336"/>
                </a:lnTo>
                <a:lnTo>
                  <a:pt x="634846" y="708391"/>
                </a:lnTo>
                <a:lnTo>
                  <a:pt x="635925" y="709336"/>
                </a:lnTo>
                <a:lnTo>
                  <a:pt x="635925" y="710415"/>
                </a:lnTo>
                <a:cubicBezTo>
                  <a:pt x="634485" y="715360"/>
                  <a:pt x="623516" y="717833"/>
                  <a:pt x="603015" y="717833"/>
                </a:cubicBezTo>
                <a:lnTo>
                  <a:pt x="599778" y="717833"/>
                </a:lnTo>
                <a:lnTo>
                  <a:pt x="599778" y="719991"/>
                </a:lnTo>
                <a:lnTo>
                  <a:pt x="600857" y="724307"/>
                </a:lnTo>
                <a:cubicBezTo>
                  <a:pt x="600857" y="726735"/>
                  <a:pt x="597304" y="729522"/>
                  <a:pt x="590202" y="732669"/>
                </a:cubicBezTo>
                <a:lnTo>
                  <a:pt x="570106" y="731725"/>
                </a:lnTo>
                <a:lnTo>
                  <a:pt x="565789" y="731725"/>
                </a:lnTo>
                <a:cubicBezTo>
                  <a:pt x="556977" y="731725"/>
                  <a:pt x="552390" y="726420"/>
                  <a:pt x="552031" y="715810"/>
                </a:cubicBezTo>
                <a:lnTo>
                  <a:pt x="554190" y="709336"/>
                </a:lnTo>
                <a:lnTo>
                  <a:pt x="548794" y="695578"/>
                </a:lnTo>
                <a:lnTo>
                  <a:pt x="552031" y="691397"/>
                </a:lnTo>
                <a:lnTo>
                  <a:pt x="552031" y="664827"/>
                </a:lnTo>
                <a:lnTo>
                  <a:pt x="550953" y="653093"/>
                </a:lnTo>
                <a:cubicBezTo>
                  <a:pt x="551852" y="648147"/>
                  <a:pt x="552931" y="645674"/>
                  <a:pt x="554190" y="645674"/>
                </a:cubicBezTo>
                <a:lnTo>
                  <a:pt x="555268" y="645674"/>
                </a:lnTo>
                <a:cubicBezTo>
                  <a:pt x="564440" y="648732"/>
                  <a:pt x="569026" y="650890"/>
                  <a:pt x="569026" y="652148"/>
                </a:cubicBezTo>
                <a:lnTo>
                  <a:pt x="569026" y="653093"/>
                </a:lnTo>
                <a:lnTo>
                  <a:pt x="573207" y="652148"/>
                </a:lnTo>
                <a:lnTo>
                  <a:pt x="573207" y="651069"/>
                </a:lnTo>
                <a:cubicBezTo>
                  <a:pt x="570240" y="651069"/>
                  <a:pt x="565654" y="648911"/>
                  <a:pt x="559449" y="644595"/>
                </a:cubicBezTo>
                <a:lnTo>
                  <a:pt x="559449" y="639335"/>
                </a:lnTo>
                <a:lnTo>
                  <a:pt x="554190" y="639335"/>
                </a:lnTo>
                <a:cubicBezTo>
                  <a:pt x="552031" y="639335"/>
                  <a:pt x="550593" y="634030"/>
                  <a:pt x="549874" y="623420"/>
                </a:cubicBezTo>
                <a:cubicBezTo>
                  <a:pt x="549874" y="620632"/>
                  <a:pt x="551312" y="618519"/>
                  <a:pt x="554190" y="617081"/>
                </a:cubicBezTo>
                <a:lnTo>
                  <a:pt x="555268" y="617081"/>
                </a:lnTo>
                <a:cubicBezTo>
                  <a:pt x="573611" y="619868"/>
                  <a:pt x="582784" y="621981"/>
                  <a:pt x="582784" y="623420"/>
                </a:cubicBezTo>
                <a:cubicBezTo>
                  <a:pt x="582784" y="624499"/>
                  <a:pt x="587369" y="625937"/>
                  <a:pt x="596541" y="627736"/>
                </a:cubicBezTo>
                <a:cubicBezTo>
                  <a:pt x="596541" y="629264"/>
                  <a:pt x="599733" y="630658"/>
                  <a:pt x="606117" y="631917"/>
                </a:cubicBezTo>
                <a:cubicBezTo>
                  <a:pt x="610342" y="631917"/>
                  <a:pt x="617086" y="630164"/>
                  <a:pt x="626349" y="626657"/>
                </a:cubicBezTo>
                <a:cubicBezTo>
                  <a:pt x="628776" y="626657"/>
                  <a:pt x="631968" y="628410"/>
                  <a:pt x="635925" y="631917"/>
                </a:cubicBezTo>
                <a:lnTo>
                  <a:pt x="642264" y="631917"/>
                </a:lnTo>
                <a:lnTo>
                  <a:pt x="658179" y="627736"/>
                </a:lnTo>
                <a:lnTo>
                  <a:pt x="664518" y="631917"/>
                </a:lnTo>
                <a:lnTo>
                  <a:pt x="669779" y="630838"/>
                </a:lnTo>
                <a:lnTo>
                  <a:pt x="685694" y="631917"/>
                </a:lnTo>
                <a:cubicBezTo>
                  <a:pt x="691359" y="629309"/>
                  <a:pt x="694190" y="624364"/>
                  <a:pt x="694190" y="617081"/>
                </a:cubicBezTo>
                <a:close/>
                <a:moveTo>
                  <a:pt x="8195233" y="615736"/>
                </a:moveTo>
                <a:lnTo>
                  <a:pt x="8200628" y="615736"/>
                </a:lnTo>
                <a:cubicBezTo>
                  <a:pt x="8216364" y="618433"/>
                  <a:pt x="8224231" y="622030"/>
                  <a:pt x="8224231" y="626526"/>
                </a:cubicBezTo>
                <a:lnTo>
                  <a:pt x="8225310" y="627604"/>
                </a:lnTo>
                <a:lnTo>
                  <a:pt x="8228547" y="627604"/>
                </a:lnTo>
                <a:lnTo>
                  <a:pt x="8233942" y="623288"/>
                </a:lnTo>
                <a:lnTo>
                  <a:pt x="8237179" y="623288"/>
                </a:lnTo>
                <a:cubicBezTo>
                  <a:pt x="8252915" y="624367"/>
                  <a:pt x="8260783" y="626526"/>
                  <a:pt x="8260783" y="629762"/>
                </a:cubicBezTo>
                <a:lnTo>
                  <a:pt x="8260783" y="636101"/>
                </a:lnTo>
                <a:cubicBezTo>
                  <a:pt x="8260783" y="638260"/>
                  <a:pt x="8255792" y="640417"/>
                  <a:pt x="8245812" y="642575"/>
                </a:cubicBezTo>
                <a:lnTo>
                  <a:pt x="8236100" y="655524"/>
                </a:lnTo>
                <a:lnTo>
                  <a:pt x="8236100" y="656603"/>
                </a:lnTo>
                <a:lnTo>
                  <a:pt x="8237179" y="663077"/>
                </a:lnTo>
                <a:lnTo>
                  <a:pt x="8236100" y="667393"/>
                </a:lnTo>
                <a:lnTo>
                  <a:pt x="8237179" y="668472"/>
                </a:lnTo>
                <a:lnTo>
                  <a:pt x="8244732" y="668472"/>
                </a:lnTo>
                <a:cubicBezTo>
                  <a:pt x="8253185" y="668472"/>
                  <a:pt x="8258894" y="665234"/>
                  <a:pt x="8261862" y="658761"/>
                </a:cubicBezTo>
                <a:cubicBezTo>
                  <a:pt x="8261862" y="650848"/>
                  <a:pt x="8268336" y="646891"/>
                  <a:pt x="8281284" y="646891"/>
                </a:cubicBezTo>
                <a:cubicBezTo>
                  <a:pt x="8282363" y="653366"/>
                  <a:pt x="8287398" y="656603"/>
                  <a:pt x="8296390" y="656603"/>
                </a:cubicBezTo>
                <a:cubicBezTo>
                  <a:pt x="8302054" y="663257"/>
                  <a:pt x="8304887" y="668292"/>
                  <a:pt x="8304887" y="671709"/>
                </a:cubicBezTo>
                <a:lnTo>
                  <a:pt x="8304887" y="673732"/>
                </a:lnTo>
                <a:lnTo>
                  <a:pt x="8301650" y="676969"/>
                </a:lnTo>
                <a:lnTo>
                  <a:pt x="8295311" y="675890"/>
                </a:lnTo>
                <a:cubicBezTo>
                  <a:pt x="8295311" y="677328"/>
                  <a:pt x="8294232" y="678048"/>
                  <a:pt x="8292074" y="678048"/>
                </a:cubicBezTo>
                <a:lnTo>
                  <a:pt x="8265099" y="674811"/>
                </a:lnTo>
                <a:lnTo>
                  <a:pt x="8257680" y="678048"/>
                </a:lnTo>
                <a:lnTo>
                  <a:pt x="8249048" y="675890"/>
                </a:lnTo>
                <a:lnTo>
                  <a:pt x="8246890" y="675890"/>
                </a:lnTo>
                <a:lnTo>
                  <a:pt x="8243654" y="678048"/>
                </a:lnTo>
                <a:lnTo>
                  <a:pt x="8236100" y="678048"/>
                </a:lnTo>
                <a:lnTo>
                  <a:pt x="8227468" y="701786"/>
                </a:lnTo>
                <a:cubicBezTo>
                  <a:pt x="8223872" y="712845"/>
                  <a:pt x="8221759" y="722152"/>
                  <a:pt x="8221129" y="729705"/>
                </a:cubicBezTo>
                <a:cubicBezTo>
                  <a:pt x="8219511" y="729705"/>
                  <a:pt x="8218432" y="734381"/>
                  <a:pt x="8217892" y="743732"/>
                </a:cubicBezTo>
                <a:cubicBezTo>
                  <a:pt x="8212138" y="753533"/>
                  <a:pt x="8209260" y="760682"/>
                  <a:pt x="8209260" y="765178"/>
                </a:cubicBezTo>
                <a:lnTo>
                  <a:pt x="8210339" y="765178"/>
                </a:lnTo>
                <a:lnTo>
                  <a:pt x="8216813" y="763020"/>
                </a:lnTo>
                <a:lnTo>
                  <a:pt x="8217892" y="763020"/>
                </a:lnTo>
                <a:lnTo>
                  <a:pt x="8223152" y="767336"/>
                </a:lnTo>
                <a:lnTo>
                  <a:pt x="8233942" y="764099"/>
                </a:lnTo>
                <a:lnTo>
                  <a:pt x="8238258" y="770573"/>
                </a:lnTo>
                <a:lnTo>
                  <a:pt x="8252286" y="765178"/>
                </a:lnTo>
                <a:lnTo>
                  <a:pt x="8256602" y="766257"/>
                </a:lnTo>
                <a:cubicBezTo>
                  <a:pt x="8260108" y="759603"/>
                  <a:pt x="8263660" y="754927"/>
                  <a:pt x="8267257" y="752230"/>
                </a:cubicBezTo>
                <a:lnTo>
                  <a:pt x="8268336" y="752230"/>
                </a:lnTo>
                <a:cubicBezTo>
                  <a:pt x="8271213" y="752230"/>
                  <a:pt x="8278406" y="756905"/>
                  <a:pt x="8289916" y="766257"/>
                </a:cubicBezTo>
                <a:cubicBezTo>
                  <a:pt x="8293333" y="766257"/>
                  <a:pt x="8297244" y="769133"/>
                  <a:pt x="8301650" y="774889"/>
                </a:cubicBezTo>
                <a:cubicBezTo>
                  <a:pt x="8303808" y="774889"/>
                  <a:pt x="8304887" y="775607"/>
                  <a:pt x="8304887" y="777046"/>
                </a:cubicBezTo>
                <a:lnTo>
                  <a:pt x="8304887" y="778126"/>
                </a:lnTo>
                <a:cubicBezTo>
                  <a:pt x="8304887" y="782621"/>
                  <a:pt x="8299177" y="788331"/>
                  <a:pt x="8287758" y="795254"/>
                </a:cubicBezTo>
                <a:cubicBezTo>
                  <a:pt x="8282722" y="807483"/>
                  <a:pt x="8275169" y="813598"/>
                  <a:pt x="8265099" y="813598"/>
                </a:cubicBezTo>
                <a:cubicBezTo>
                  <a:pt x="8265099" y="821421"/>
                  <a:pt x="8262986" y="825332"/>
                  <a:pt x="8258760" y="825332"/>
                </a:cubicBezTo>
                <a:lnTo>
                  <a:pt x="8258760" y="829647"/>
                </a:lnTo>
                <a:cubicBezTo>
                  <a:pt x="8258760" y="831447"/>
                  <a:pt x="8262671" y="834324"/>
                  <a:pt x="8270494" y="838280"/>
                </a:cubicBezTo>
                <a:cubicBezTo>
                  <a:pt x="8274270" y="841696"/>
                  <a:pt x="8277148" y="848530"/>
                  <a:pt x="8279126" y="858781"/>
                </a:cubicBezTo>
                <a:cubicBezTo>
                  <a:pt x="8279126" y="864806"/>
                  <a:pt x="8273371" y="871954"/>
                  <a:pt x="8261862" y="880227"/>
                </a:cubicBezTo>
                <a:lnTo>
                  <a:pt x="8256602" y="881306"/>
                </a:lnTo>
                <a:lnTo>
                  <a:pt x="8251206" y="881306"/>
                </a:lnTo>
                <a:lnTo>
                  <a:pt x="8251206" y="876989"/>
                </a:lnTo>
                <a:lnTo>
                  <a:pt x="8256602" y="864041"/>
                </a:lnTo>
                <a:lnTo>
                  <a:pt x="8255522" y="864041"/>
                </a:lnTo>
                <a:cubicBezTo>
                  <a:pt x="8254084" y="864041"/>
                  <a:pt x="8253364" y="865839"/>
                  <a:pt x="8253364" y="869437"/>
                </a:cubicBezTo>
                <a:lnTo>
                  <a:pt x="8252286" y="870515"/>
                </a:lnTo>
                <a:cubicBezTo>
                  <a:pt x="8250307" y="876989"/>
                  <a:pt x="8248869" y="880227"/>
                  <a:pt x="8247970" y="880227"/>
                </a:cubicBezTo>
                <a:lnTo>
                  <a:pt x="8244732" y="880227"/>
                </a:lnTo>
                <a:cubicBezTo>
                  <a:pt x="8241496" y="877349"/>
                  <a:pt x="8237539" y="875910"/>
                  <a:pt x="8232863" y="875910"/>
                </a:cubicBezTo>
                <a:cubicBezTo>
                  <a:pt x="8226569" y="870515"/>
                  <a:pt x="8219061" y="861929"/>
                  <a:pt x="8210339" y="850149"/>
                </a:cubicBezTo>
                <a:cubicBezTo>
                  <a:pt x="8200448" y="846373"/>
                  <a:pt x="8193615" y="840617"/>
                  <a:pt x="8189838" y="832885"/>
                </a:cubicBezTo>
                <a:cubicBezTo>
                  <a:pt x="8189838" y="827041"/>
                  <a:pt x="8182690" y="823488"/>
                  <a:pt x="8168393" y="822230"/>
                </a:cubicBezTo>
                <a:lnTo>
                  <a:pt x="8161919" y="815755"/>
                </a:lnTo>
                <a:lnTo>
                  <a:pt x="8164077" y="813598"/>
                </a:lnTo>
                <a:cubicBezTo>
                  <a:pt x="8165516" y="813598"/>
                  <a:pt x="8166235" y="814676"/>
                  <a:pt x="8166235" y="816835"/>
                </a:cubicBezTo>
                <a:lnTo>
                  <a:pt x="8167314" y="817914"/>
                </a:lnTo>
                <a:lnTo>
                  <a:pt x="8168393" y="817914"/>
                </a:lnTo>
                <a:lnTo>
                  <a:pt x="8183499" y="813598"/>
                </a:lnTo>
                <a:lnTo>
                  <a:pt x="8184443" y="814676"/>
                </a:lnTo>
                <a:lnTo>
                  <a:pt x="8190917" y="812519"/>
                </a:lnTo>
                <a:lnTo>
                  <a:pt x="8206023" y="815755"/>
                </a:lnTo>
                <a:lnTo>
                  <a:pt x="8206023" y="816835"/>
                </a:lnTo>
                <a:lnTo>
                  <a:pt x="8207102" y="815755"/>
                </a:lnTo>
                <a:lnTo>
                  <a:pt x="8209260" y="815755"/>
                </a:lnTo>
                <a:lnTo>
                  <a:pt x="8215734" y="818992"/>
                </a:lnTo>
                <a:cubicBezTo>
                  <a:pt x="8218612" y="818992"/>
                  <a:pt x="8221444" y="814676"/>
                  <a:pt x="8224231" y="806044"/>
                </a:cubicBezTo>
                <a:lnTo>
                  <a:pt x="8239338" y="786623"/>
                </a:lnTo>
                <a:cubicBezTo>
                  <a:pt x="8241855" y="786623"/>
                  <a:pt x="8244373" y="783431"/>
                  <a:pt x="8246890" y="777046"/>
                </a:cubicBezTo>
                <a:lnTo>
                  <a:pt x="8246890" y="775968"/>
                </a:lnTo>
                <a:lnTo>
                  <a:pt x="8245812" y="774889"/>
                </a:lnTo>
                <a:lnTo>
                  <a:pt x="8245812" y="773810"/>
                </a:lnTo>
                <a:lnTo>
                  <a:pt x="8232863" y="778126"/>
                </a:lnTo>
                <a:lnTo>
                  <a:pt x="8222073" y="773810"/>
                </a:lnTo>
                <a:lnTo>
                  <a:pt x="8218971" y="777046"/>
                </a:lnTo>
                <a:lnTo>
                  <a:pt x="8215734" y="777046"/>
                </a:lnTo>
                <a:lnTo>
                  <a:pt x="8211418" y="773810"/>
                </a:lnTo>
                <a:lnTo>
                  <a:pt x="8210339" y="773810"/>
                </a:lnTo>
                <a:cubicBezTo>
                  <a:pt x="8206203" y="783070"/>
                  <a:pt x="8199369" y="787702"/>
                  <a:pt x="8189838" y="787702"/>
                </a:cubicBezTo>
                <a:lnTo>
                  <a:pt x="8184443" y="786623"/>
                </a:lnTo>
                <a:lnTo>
                  <a:pt x="8174867" y="787702"/>
                </a:lnTo>
                <a:lnTo>
                  <a:pt x="8170551" y="787702"/>
                </a:lnTo>
                <a:cubicBezTo>
                  <a:pt x="8165516" y="787702"/>
                  <a:pt x="8160480" y="784509"/>
                  <a:pt x="8155445" y="778126"/>
                </a:cubicBezTo>
                <a:lnTo>
                  <a:pt x="8155445" y="773810"/>
                </a:lnTo>
                <a:lnTo>
                  <a:pt x="8160840" y="760861"/>
                </a:lnTo>
                <a:lnTo>
                  <a:pt x="8159761" y="750071"/>
                </a:lnTo>
                <a:cubicBezTo>
                  <a:pt x="8165516" y="745485"/>
                  <a:pt x="8168393" y="739776"/>
                  <a:pt x="8168393" y="732942"/>
                </a:cubicBezTo>
                <a:lnTo>
                  <a:pt x="8167314" y="732942"/>
                </a:lnTo>
                <a:lnTo>
                  <a:pt x="8162998" y="731863"/>
                </a:lnTo>
                <a:lnTo>
                  <a:pt x="8159761" y="732942"/>
                </a:lnTo>
                <a:lnTo>
                  <a:pt x="8158682" y="731863"/>
                </a:lnTo>
                <a:lnTo>
                  <a:pt x="8153287" y="732942"/>
                </a:lnTo>
                <a:lnTo>
                  <a:pt x="8131842" y="732942"/>
                </a:lnTo>
                <a:cubicBezTo>
                  <a:pt x="8128245" y="731144"/>
                  <a:pt x="8126447" y="728266"/>
                  <a:pt x="8126447" y="724310"/>
                </a:cubicBezTo>
                <a:lnTo>
                  <a:pt x="8127526" y="723231"/>
                </a:lnTo>
                <a:lnTo>
                  <a:pt x="8135079" y="723231"/>
                </a:lnTo>
                <a:lnTo>
                  <a:pt x="8146813" y="721073"/>
                </a:lnTo>
                <a:lnTo>
                  <a:pt x="8154366" y="724310"/>
                </a:lnTo>
                <a:cubicBezTo>
                  <a:pt x="8165156" y="724310"/>
                  <a:pt x="8170551" y="720714"/>
                  <a:pt x="8170551" y="713520"/>
                </a:cubicBezTo>
                <a:cubicBezTo>
                  <a:pt x="8171990" y="705158"/>
                  <a:pt x="8174507" y="698729"/>
                  <a:pt x="8178104" y="694233"/>
                </a:cubicBezTo>
                <a:lnTo>
                  <a:pt x="8177025" y="687759"/>
                </a:lnTo>
                <a:lnTo>
                  <a:pt x="8185522" y="676969"/>
                </a:lnTo>
                <a:lnTo>
                  <a:pt x="8184443" y="673732"/>
                </a:lnTo>
                <a:lnTo>
                  <a:pt x="8165156" y="678048"/>
                </a:lnTo>
                <a:cubicBezTo>
                  <a:pt x="8156884" y="678048"/>
                  <a:pt x="8151129" y="675575"/>
                  <a:pt x="8147892" y="670630"/>
                </a:cubicBezTo>
                <a:lnTo>
                  <a:pt x="8147892" y="669551"/>
                </a:lnTo>
                <a:lnTo>
                  <a:pt x="8153287" y="664156"/>
                </a:lnTo>
                <a:lnTo>
                  <a:pt x="8156524" y="664156"/>
                </a:lnTo>
                <a:cubicBezTo>
                  <a:pt x="8159042" y="667033"/>
                  <a:pt x="8163358" y="668831"/>
                  <a:pt x="8169472" y="669551"/>
                </a:cubicBezTo>
                <a:cubicBezTo>
                  <a:pt x="8169472" y="671619"/>
                  <a:pt x="8170911" y="672653"/>
                  <a:pt x="8173788" y="672653"/>
                </a:cubicBezTo>
                <a:cubicBezTo>
                  <a:pt x="8182870" y="669326"/>
                  <a:pt x="8188220" y="665774"/>
                  <a:pt x="8189838" y="661998"/>
                </a:cubicBezTo>
                <a:lnTo>
                  <a:pt x="8188759" y="656603"/>
                </a:lnTo>
                <a:cubicBezTo>
                  <a:pt x="8189299" y="648869"/>
                  <a:pt x="8190378" y="644194"/>
                  <a:pt x="8191996" y="642575"/>
                </a:cubicBezTo>
                <a:lnTo>
                  <a:pt x="8190917" y="641496"/>
                </a:lnTo>
                <a:lnTo>
                  <a:pt x="8190917" y="640417"/>
                </a:lnTo>
                <a:lnTo>
                  <a:pt x="8193075" y="629762"/>
                </a:lnTo>
                <a:lnTo>
                  <a:pt x="8191996" y="620051"/>
                </a:lnTo>
                <a:cubicBezTo>
                  <a:pt x="8193075" y="617174"/>
                  <a:pt x="8194154" y="615736"/>
                  <a:pt x="8195233" y="615736"/>
                </a:cubicBezTo>
                <a:close/>
                <a:moveTo>
                  <a:pt x="7742740" y="615736"/>
                </a:moveTo>
                <a:lnTo>
                  <a:pt x="7745977" y="615736"/>
                </a:lnTo>
                <a:cubicBezTo>
                  <a:pt x="7748944" y="617174"/>
                  <a:pt x="7750428" y="619332"/>
                  <a:pt x="7750428" y="622209"/>
                </a:cubicBezTo>
                <a:lnTo>
                  <a:pt x="7755958" y="621130"/>
                </a:lnTo>
                <a:lnTo>
                  <a:pt x="7761353" y="622209"/>
                </a:lnTo>
                <a:lnTo>
                  <a:pt x="7764724" y="621130"/>
                </a:lnTo>
                <a:cubicBezTo>
                  <a:pt x="7766882" y="626256"/>
                  <a:pt x="7769805" y="628818"/>
                  <a:pt x="7773492" y="628818"/>
                </a:cubicBezTo>
                <a:cubicBezTo>
                  <a:pt x="7775470" y="628818"/>
                  <a:pt x="7779516" y="631336"/>
                  <a:pt x="7785630" y="636371"/>
                </a:cubicBezTo>
                <a:lnTo>
                  <a:pt x="7786709" y="635292"/>
                </a:lnTo>
                <a:lnTo>
                  <a:pt x="7789946" y="635292"/>
                </a:lnTo>
                <a:cubicBezTo>
                  <a:pt x="7791655" y="635292"/>
                  <a:pt x="7792779" y="637810"/>
                  <a:pt x="7793318" y="642845"/>
                </a:cubicBezTo>
                <a:lnTo>
                  <a:pt x="7794397" y="642845"/>
                </a:lnTo>
                <a:lnTo>
                  <a:pt x="7799927" y="639608"/>
                </a:lnTo>
                <a:cubicBezTo>
                  <a:pt x="7804872" y="641586"/>
                  <a:pt x="7807795" y="643744"/>
                  <a:pt x="7808694" y="646082"/>
                </a:cubicBezTo>
                <a:lnTo>
                  <a:pt x="7808694" y="649454"/>
                </a:lnTo>
                <a:cubicBezTo>
                  <a:pt x="7808694" y="651432"/>
                  <a:pt x="7804288" y="653230"/>
                  <a:pt x="7795476" y="654849"/>
                </a:cubicBezTo>
                <a:cubicBezTo>
                  <a:pt x="7795476" y="656288"/>
                  <a:pt x="7784506" y="665684"/>
                  <a:pt x="7762566" y="683038"/>
                </a:cubicBezTo>
                <a:lnTo>
                  <a:pt x="7762566" y="685196"/>
                </a:lnTo>
                <a:cubicBezTo>
                  <a:pt x="7768231" y="691040"/>
                  <a:pt x="7774795" y="693963"/>
                  <a:pt x="7782258" y="693963"/>
                </a:cubicBezTo>
                <a:cubicBezTo>
                  <a:pt x="7786125" y="702595"/>
                  <a:pt x="7793094" y="706911"/>
                  <a:pt x="7803164" y="706911"/>
                </a:cubicBezTo>
                <a:lnTo>
                  <a:pt x="7811931" y="714599"/>
                </a:lnTo>
                <a:lnTo>
                  <a:pt x="7811931" y="721073"/>
                </a:lnTo>
                <a:cubicBezTo>
                  <a:pt x="7803119" y="731233"/>
                  <a:pt x="7794352" y="736314"/>
                  <a:pt x="7785630" y="736314"/>
                </a:cubicBezTo>
                <a:cubicBezTo>
                  <a:pt x="7774660" y="747733"/>
                  <a:pt x="7769176" y="755691"/>
                  <a:pt x="7769176" y="760187"/>
                </a:cubicBezTo>
                <a:lnTo>
                  <a:pt x="7771334" y="760187"/>
                </a:lnTo>
                <a:lnTo>
                  <a:pt x="7771334" y="761266"/>
                </a:lnTo>
                <a:lnTo>
                  <a:pt x="7774570" y="760187"/>
                </a:lnTo>
                <a:cubicBezTo>
                  <a:pt x="7783922" y="760187"/>
                  <a:pt x="7793094" y="765267"/>
                  <a:pt x="7802085" y="775428"/>
                </a:cubicBezTo>
                <a:cubicBezTo>
                  <a:pt x="7806491" y="775428"/>
                  <a:pt x="7808694" y="778306"/>
                  <a:pt x="7808694" y="784060"/>
                </a:cubicBezTo>
                <a:lnTo>
                  <a:pt x="7814089" y="790533"/>
                </a:lnTo>
                <a:cubicBezTo>
                  <a:pt x="7814089" y="792602"/>
                  <a:pt x="7811167" y="796243"/>
                  <a:pt x="7805322" y="801459"/>
                </a:cubicBezTo>
                <a:cubicBezTo>
                  <a:pt x="7805322" y="804335"/>
                  <a:pt x="7803524" y="805774"/>
                  <a:pt x="7799927" y="805774"/>
                </a:cubicBezTo>
                <a:cubicBezTo>
                  <a:pt x="7798039" y="806853"/>
                  <a:pt x="7795476" y="810495"/>
                  <a:pt x="7792239" y="816699"/>
                </a:cubicBezTo>
                <a:cubicBezTo>
                  <a:pt x="7784866" y="816699"/>
                  <a:pt x="7771648" y="827175"/>
                  <a:pt x="7752586" y="848126"/>
                </a:cubicBezTo>
                <a:cubicBezTo>
                  <a:pt x="7749169" y="843810"/>
                  <a:pt x="7745527" y="841651"/>
                  <a:pt x="7741661" y="841651"/>
                </a:cubicBezTo>
                <a:cubicBezTo>
                  <a:pt x="7738694" y="842731"/>
                  <a:pt x="7737210" y="843810"/>
                  <a:pt x="7737210" y="844889"/>
                </a:cubicBezTo>
                <a:lnTo>
                  <a:pt x="7737210" y="848126"/>
                </a:lnTo>
                <a:cubicBezTo>
                  <a:pt x="7740177" y="848485"/>
                  <a:pt x="7741661" y="849564"/>
                  <a:pt x="7741661" y="851363"/>
                </a:cubicBezTo>
                <a:cubicBezTo>
                  <a:pt x="7736356" y="852082"/>
                  <a:pt x="7729028" y="856443"/>
                  <a:pt x="7719676" y="864446"/>
                </a:cubicBezTo>
                <a:lnTo>
                  <a:pt x="7717518" y="864446"/>
                </a:lnTo>
                <a:lnTo>
                  <a:pt x="7713067" y="862287"/>
                </a:lnTo>
                <a:cubicBezTo>
                  <a:pt x="7708302" y="865165"/>
                  <a:pt x="7701693" y="866963"/>
                  <a:pt x="7693240" y="867683"/>
                </a:cubicBezTo>
                <a:cubicBezTo>
                  <a:pt x="7692521" y="870560"/>
                  <a:pt x="7687036" y="873482"/>
                  <a:pt x="7676786" y="876449"/>
                </a:cubicBezTo>
                <a:lnTo>
                  <a:pt x="7674628" y="878608"/>
                </a:lnTo>
                <a:cubicBezTo>
                  <a:pt x="7672829" y="876449"/>
                  <a:pt x="7669548" y="875371"/>
                  <a:pt x="7664782" y="875371"/>
                </a:cubicBezTo>
                <a:lnTo>
                  <a:pt x="7663703" y="874292"/>
                </a:lnTo>
                <a:lnTo>
                  <a:pt x="7663703" y="870920"/>
                </a:lnTo>
                <a:cubicBezTo>
                  <a:pt x="7669188" y="866424"/>
                  <a:pt x="7675752" y="862828"/>
                  <a:pt x="7683395" y="860130"/>
                </a:cubicBezTo>
                <a:cubicBezTo>
                  <a:pt x="7683395" y="858331"/>
                  <a:pt x="7691082" y="851452"/>
                  <a:pt x="7706458" y="839494"/>
                </a:cubicBezTo>
                <a:lnTo>
                  <a:pt x="7708751" y="834098"/>
                </a:lnTo>
                <a:lnTo>
                  <a:pt x="7707537" y="834098"/>
                </a:lnTo>
                <a:lnTo>
                  <a:pt x="7692162" y="835178"/>
                </a:lnTo>
                <a:cubicBezTo>
                  <a:pt x="7687936" y="835178"/>
                  <a:pt x="7684294" y="834053"/>
                  <a:pt x="7681237" y="831806"/>
                </a:cubicBezTo>
                <a:cubicBezTo>
                  <a:pt x="7678809" y="831806"/>
                  <a:pt x="7676246" y="832930"/>
                  <a:pt x="7673549" y="835178"/>
                </a:cubicBezTo>
                <a:lnTo>
                  <a:pt x="7670177" y="835178"/>
                </a:lnTo>
                <a:lnTo>
                  <a:pt x="7666940" y="833019"/>
                </a:lnTo>
                <a:lnTo>
                  <a:pt x="7664782" y="833019"/>
                </a:lnTo>
                <a:lnTo>
                  <a:pt x="7660331" y="834098"/>
                </a:lnTo>
                <a:lnTo>
                  <a:pt x="7654801" y="831806"/>
                </a:lnTo>
                <a:lnTo>
                  <a:pt x="7644955" y="833019"/>
                </a:lnTo>
                <a:lnTo>
                  <a:pt x="7644955" y="835178"/>
                </a:lnTo>
                <a:cubicBezTo>
                  <a:pt x="7647743" y="835178"/>
                  <a:pt x="7649946" y="836616"/>
                  <a:pt x="7651564" y="839494"/>
                </a:cubicBezTo>
                <a:lnTo>
                  <a:pt x="7650485" y="847047"/>
                </a:lnTo>
                <a:lnTo>
                  <a:pt x="7650485" y="862287"/>
                </a:lnTo>
                <a:lnTo>
                  <a:pt x="7651564" y="871999"/>
                </a:lnTo>
                <a:cubicBezTo>
                  <a:pt x="7651564" y="876764"/>
                  <a:pt x="7645720" y="880765"/>
                  <a:pt x="7634030" y="884003"/>
                </a:cubicBezTo>
                <a:lnTo>
                  <a:pt x="7624049" y="879687"/>
                </a:lnTo>
                <a:lnTo>
                  <a:pt x="7612046" y="880765"/>
                </a:lnTo>
                <a:lnTo>
                  <a:pt x="7608674" y="880765"/>
                </a:lnTo>
                <a:cubicBezTo>
                  <a:pt x="7605077" y="878608"/>
                  <a:pt x="7603279" y="876045"/>
                  <a:pt x="7603279" y="873078"/>
                </a:cubicBezTo>
                <a:lnTo>
                  <a:pt x="7604358" y="868762"/>
                </a:lnTo>
                <a:lnTo>
                  <a:pt x="7600986" y="841651"/>
                </a:lnTo>
                <a:lnTo>
                  <a:pt x="7603279" y="831806"/>
                </a:lnTo>
                <a:lnTo>
                  <a:pt x="7598828" y="831806"/>
                </a:lnTo>
                <a:lnTo>
                  <a:pt x="7586689" y="836256"/>
                </a:lnTo>
                <a:lnTo>
                  <a:pt x="7579001" y="834098"/>
                </a:lnTo>
                <a:lnTo>
                  <a:pt x="7569155" y="835178"/>
                </a:lnTo>
                <a:lnTo>
                  <a:pt x="7559309" y="835178"/>
                </a:lnTo>
                <a:cubicBezTo>
                  <a:pt x="7557781" y="834818"/>
                  <a:pt x="7556297" y="832974"/>
                  <a:pt x="7554858" y="829647"/>
                </a:cubicBezTo>
                <a:lnTo>
                  <a:pt x="7559309" y="828569"/>
                </a:lnTo>
                <a:lnTo>
                  <a:pt x="7557016" y="825331"/>
                </a:lnTo>
                <a:lnTo>
                  <a:pt x="7558230" y="824253"/>
                </a:lnTo>
                <a:lnTo>
                  <a:pt x="7559309" y="824253"/>
                </a:lnTo>
                <a:cubicBezTo>
                  <a:pt x="7568840" y="825692"/>
                  <a:pt x="7573606" y="827130"/>
                  <a:pt x="7573606" y="828569"/>
                </a:cubicBezTo>
                <a:lnTo>
                  <a:pt x="7590061" y="824253"/>
                </a:lnTo>
                <a:lnTo>
                  <a:pt x="7600986" y="827490"/>
                </a:lnTo>
                <a:lnTo>
                  <a:pt x="7603279" y="816699"/>
                </a:lnTo>
                <a:cubicBezTo>
                  <a:pt x="7600671" y="811575"/>
                  <a:pt x="7598828" y="809012"/>
                  <a:pt x="7597749" y="809012"/>
                </a:cubicBezTo>
                <a:lnTo>
                  <a:pt x="7592219" y="809012"/>
                </a:lnTo>
                <a:cubicBezTo>
                  <a:pt x="7570279" y="809012"/>
                  <a:pt x="7559309" y="805415"/>
                  <a:pt x="7559309" y="798222"/>
                </a:cubicBezTo>
                <a:lnTo>
                  <a:pt x="7558230" y="785139"/>
                </a:lnTo>
                <a:lnTo>
                  <a:pt x="7559309" y="784060"/>
                </a:lnTo>
                <a:lnTo>
                  <a:pt x="7559309" y="782980"/>
                </a:lnTo>
                <a:lnTo>
                  <a:pt x="7558230" y="778664"/>
                </a:lnTo>
                <a:lnTo>
                  <a:pt x="7559309" y="763424"/>
                </a:lnTo>
                <a:lnTo>
                  <a:pt x="7557016" y="756950"/>
                </a:lnTo>
                <a:lnTo>
                  <a:pt x="7558230" y="747104"/>
                </a:lnTo>
                <a:lnTo>
                  <a:pt x="7554858" y="727547"/>
                </a:lnTo>
                <a:lnTo>
                  <a:pt x="7554858" y="724310"/>
                </a:lnTo>
                <a:cubicBezTo>
                  <a:pt x="7556297" y="721433"/>
                  <a:pt x="7558140" y="719994"/>
                  <a:pt x="7560388" y="719994"/>
                </a:cubicBezTo>
                <a:lnTo>
                  <a:pt x="7575764" y="723231"/>
                </a:lnTo>
                <a:lnTo>
                  <a:pt x="7577922" y="723231"/>
                </a:lnTo>
                <a:lnTo>
                  <a:pt x="7587903" y="722152"/>
                </a:lnTo>
                <a:cubicBezTo>
                  <a:pt x="7592039" y="725569"/>
                  <a:pt x="7600806" y="728851"/>
                  <a:pt x="7614204" y="731998"/>
                </a:cubicBezTo>
                <a:lnTo>
                  <a:pt x="7617440" y="733077"/>
                </a:lnTo>
                <a:cubicBezTo>
                  <a:pt x="7622566" y="733077"/>
                  <a:pt x="7625128" y="732357"/>
                  <a:pt x="7625128" y="730919"/>
                </a:cubicBezTo>
                <a:lnTo>
                  <a:pt x="7632816" y="731998"/>
                </a:lnTo>
                <a:lnTo>
                  <a:pt x="7636188" y="731998"/>
                </a:lnTo>
                <a:lnTo>
                  <a:pt x="7642797" y="730919"/>
                </a:lnTo>
                <a:lnTo>
                  <a:pt x="7646034" y="731998"/>
                </a:lnTo>
                <a:cubicBezTo>
                  <a:pt x="7653407" y="723455"/>
                  <a:pt x="7657094" y="717655"/>
                  <a:pt x="7657094" y="714599"/>
                </a:cubicBezTo>
                <a:lnTo>
                  <a:pt x="7637267" y="710283"/>
                </a:lnTo>
                <a:lnTo>
                  <a:pt x="7629579" y="713520"/>
                </a:lnTo>
                <a:lnTo>
                  <a:pt x="7616362" y="710283"/>
                </a:lnTo>
                <a:cubicBezTo>
                  <a:pt x="7611596" y="713160"/>
                  <a:pt x="7606111" y="714599"/>
                  <a:pt x="7599907" y="714599"/>
                </a:cubicBezTo>
                <a:lnTo>
                  <a:pt x="7597749" y="714599"/>
                </a:lnTo>
                <a:lnTo>
                  <a:pt x="7594377" y="712441"/>
                </a:lnTo>
                <a:lnTo>
                  <a:pt x="7587903" y="713520"/>
                </a:lnTo>
                <a:lnTo>
                  <a:pt x="7576843" y="711362"/>
                </a:lnTo>
                <a:cubicBezTo>
                  <a:pt x="7572437" y="714239"/>
                  <a:pt x="7568391" y="715678"/>
                  <a:pt x="7564704" y="715678"/>
                </a:cubicBezTo>
                <a:cubicBezTo>
                  <a:pt x="7557421" y="713340"/>
                  <a:pt x="7553779" y="709699"/>
                  <a:pt x="7553779" y="704754"/>
                </a:cubicBezTo>
                <a:lnTo>
                  <a:pt x="7553779" y="703673"/>
                </a:lnTo>
                <a:lnTo>
                  <a:pt x="7569155" y="701516"/>
                </a:lnTo>
                <a:cubicBezTo>
                  <a:pt x="7569155" y="702955"/>
                  <a:pt x="7573201" y="704034"/>
                  <a:pt x="7581294" y="704754"/>
                </a:cubicBezTo>
                <a:lnTo>
                  <a:pt x="7581294" y="703673"/>
                </a:lnTo>
                <a:cubicBezTo>
                  <a:pt x="7578147" y="682723"/>
                  <a:pt x="7573741" y="672248"/>
                  <a:pt x="7568076" y="672248"/>
                </a:cubicBezTo>
                <a:cubicBezTo>
                  <a:pt x="7568076" y="668741"/>
                  <a:pt x="7566233" y="665819"/>
                  <a:pt x="7562546" y="663481"/>
                </a:cubicBezTo>
                <a:lnTo>
                  <a:pt x="7562546" y="661323"/>
                </a:lnTo>
                <a:lnTo>
                  <a:pt x="7569155" y="655928"/>
                </a:lnTo>
                <a:lnTo>
                  <a:pt x="7572392" y="657007"/>
                </a:lnTo>
                <a:lnTo>
                  <a:pt x="7582373" y="655928"/>
                </a:lnTo>
                <a:lnTo>
                  <a:pt x="7583452" y="655928"/>
                </a:lnTo>
                <a:lnTo>
                  <a:pt x="7597749" y="661323"/>
                </a:lnTo>
                <a:lnTo>
                  <a:pt x="7602065" y="658086"/>
                </a:lnTo>
                <a:lnTo>
                  <a:pt x="7599907" y="651612"/>
                </a:lnTo>
                <a:lnTo>
                  <a:pt x="7600986" y="639608"/>
                </a:lnTo>
                <a:lnTo>
                  <a:pt x="7595591" y="625446"/>
                </a:lnTo>
                <a:lnTo>
                  <a:pt x="7595591" y="623288"/>
                </a:lnTo>
                <a:cubicBezTo>
                  <a:pt x="7598108" y="618972"/>
                  <a:pt x="7601390" y="616815"/>
                  <a:pt x="7605437" y="616815"/>
                </a:cubicBezTo>
                <a:lnTo>
                  <a:pt x="7627421" y="624367"/>
                </a:lnTo>
                <a:lnTo>
                  <a:pt x="7640504" y="621130"/>
                </a:lnTo>
                <a:lnTo>
                  <a:pt x="7648327" y="623288"/>
                </a:lnTo>
                <a:lnTo>
                  <a:pt x="7656015" y="623288"/>
                </a:lnTo>
                <a:cubicBezTo>
                  <a:pt x="7657454" y="623288"/>
                  <a:pt x="7658173" y="624412"/>
                  <a:pt x="7658173" y="626660"/>
                </a:cubicBezTo>
                <a:lnTo>
                  <a:pt x="7656015" y="630976"/>
                </a:lnTo>
                <a:lnTo>
                  <a:pt x="7658173" y="637450"/>
                </a:lnTo>
                <a:lnTo>
                  <a:pt x="7653722" y="642845"/>
                </a:lnTo>
                <a:lnTo>
                  <a:pt x="7653722" y="655928"/>
                </a:lnTo>
                <a:lnTo>
                  <a:pt x="7657094" y="655928"/>
                </a:lnTo>
                <a:lnTo>
                  <a:pt x="7657094" y="652691"/>
                </a:lnTo>
                <a:cubicBezTo>
                  <a:pt x="7657094" y="648465"/>
                  <a:pt x="7661095" y="644823"/>
                  <a:pt x="7669098" y="641766"/>
                </a:cubicBezTo>
                <a:cubicBezTo>
                  <a:pt x="7672065" y="633853"/>
                  <a:pt x="7674628" y="629897"/>
                  <a:pt x="7676786" y="629897"/>
                </a:cubicBezTo>
                <a:lnTo>
                  <a:pt x="7677865" y="629897"/>
                </a:lnTo>
                <a:cubicBezTo>
                  <a:pt x="7682630" y="629897"/>
                  <a:pt x="7688880" y="634213"/>
                  <a:pt x="7696612" y="642845"/>
                </a:cubicBezTo>
                <a:cubicBezTo>
                  <a:pt x="7702277" y="645812"/>
                  <a:pt x="7708482" y="650892"/>
                  <a:pt x="7715225" y="658086"/>
                </a:cubicBezTo>
                <a:lnTo>
                  <a:pt x="7715225" y="659165"/>
                </a:lnTo>
                <a:lnTo>
                  <a:pt x="7709830" y="665639"/>
                </a:lnTo>
                <a:lnTo>
                  <a:pt x="7706458" y="665639"/>
                </a:lnTo>
                <a:cubicBezTo>
                  <a:pt x="7704120" y="665639"/>
                  <a:pt x="7701558" y="664560"/>
                  <a:pt x="7698770" y="662402"/>
                </a:cubicBezTo>
                <a:lnTo>
                  <a:pt x="7696612" y="662402"/>
                </a:lnTo>
                <a:lnTo>
                  <a:pt x="7684474" y="664560"/>
                </a:lnTo>
                <a:lnTo>
                  <a:pt x="7690004" y="670090"/>
                </a:lnTo>
                <a:lnTo>
                  <a:pt x="7690004" y="673327"/>
                </a:lnTo>
                <a:cubicBezTo>
                  <a:pt x="7688026" y="676924"/>
                  <a:pt x="7684743" y="678722"/>
                  <a:pt x="7680158" y="678722"/>
                </a:cubicBezTo>
                <a:cubicBezTo>
                  <a:pt x="7680158" y="681599"/>
                  <a:pt x="7675752" y="687758"/>
                  <a:pt x="7666940" y="697200"/>
                </a:cubicBezTo>
                <a:lnTo>
                  <a:pt x="7658173" y="702595"/>
                </a:lnTo>
                <a:lnTo>
                  <a:pt x="7658173" y="703673"/>
                </a:lnTo>
                <a:cubicBezTo>
                  <a:pt x="7658173" y="705113"/>
                  <a:pt x="7659252" y="705832"/>
                  <a:pt x="7661410" y="705832"/>
                </a:cubicBezTo>
                <a:lnTo>
                  <a:pt x="7661410" y="712441"/>
                </a:lnTo>
                <a:lnTo>
                  <a:pt x="7663703" y="712441"/>
                </a:lnTo>
                <a:lnTo>
                  <a:pt x="7663703" y="713520"/>
                </a:lnTo>
                <a:lnTo>
                  <a:pt x="7668019" y="712441"/>
                </a:lnTo>
                <a:lnTo>
                  <a:pt x="7668019" y="707990"/>
                </a:lnTo>
                <a:cubicBezTo>
                  <a:pt x="7665861" y="707990"/>
                  <a:pt x="7664782" y="707271"/>
                  <a:pt x="7664782" y="705832"/>
                </a:cubicBezTo>
                <a:lnTo>
                  <a:pt x="7664782" y="704754"/>
                </a:lnTo>
                <a:lnTo>
                  <a:pt x="7670177" y="704754"/>
                </a:lnTo>
                <a:cubicBezTo>
                  <a:pt x="7678809" y="690276"/>
                  <a:pt x="7686137" y="683038"/>
                  <a:pt x="7692162" y="683038"/>
                </a:cubicBezTo>
                <a:cubicBezTo>
                  <a:pt x="7700974" y="683038"/>
                  <a:pt x="7707582" y="685601"/>
                  <a:pt x="7711988" y="690726"/>
                </a:cubicBezTo>
                <a:cubicBezTo>
                  <a:pt x="7724397" y="683263"/>
                  <a:pt x="7730601" y="674181"/>
                  <a:pt x="7730601" y="663481"/>
                </a:cubicBezTo>
                <a:cubicBezTo>
                  <a:pt x="7738694" y="651522"/>
                  <a:pt x="7742740" y="639968"/>
                  <a:pt x="7742740" y="628818"/>
                </a:cubicBezTo>
                <a:lnTo>
                  <a:pt x="7738289" y="621130"/>
                </a:lnTo>
                <a:cubicBezTo>
                  <a:pt x="7739818" y="617894"/>
                  <a:pt x="7741301" y="616096"/>
                  <a:pt x="7742740" y="615736"/>
                </a:cubicBezTo>
                <a:close/>
                <a:moveTo>
                  <a:pt x="6143512" y="615735"/>
                </a:moveTo>
                <a:lnTo>
                  <a:pt x="6170892" y="622208"/>
                </a:lnTo>
                <a:lnTo>
                  <a:pt x="6175073" y="621129"/>
                </a:lnTo>
                <a:lnTo>
                  <a:pt x="6184514" y="622208"/>
                </a:lnTo>
                <a:lnTo>
                  <a:pt x="6189774" y="622208"/>
                </a:lnTo>
                <a:lnTo>
                  <a:pt x="6198271" y="620050"/>
                </a:lnTo>
                <a:cubicBezTo>
                  <a:pt x="6210231" y="621129"/>
                  <a:pt x="6216210" y="625086"/>
                  <a:pt x="6216210" y="631919"/>
                </a:cubicBezTo>
                <a:lnTo>
                  <a:pt x="6216210" y="634077"/>
                </a:lnTo>
                <a:cubicBezTo>
                  <a:pt x="6216210" y="635516"/>
                  <a:pt x="6211624" y="636595"/>
                  <a:pt x="6202453" y="637314"/>
                </a:cubicBezTo>
                <a:cubicBezTo>
                  <a:pt x="6201733" y="645677"/>
                  <a:pt x="6199980" y="651386"/>
                  <a:pt x="6197192" y="654444"/>
                </a:cubicBezTo>
                <a:lnTo>
                  <a:pt x="6199350" y="658760"/>
                </a:lnTo>
                <a:lnTo>
                  <a:pt x="6207713" y="658760"/>
                </a:lnTo>
                <a:lnTo>
                  <a:pt x="6212973" y="654444"/>
                </a:lnTo>
                <a:lnTo>
                  <a:pt x="6215131" y="654444"/>
                </a:lnTo>
                <a:lnTo>
                  <a:pt x="6217289" y="656602"/>
                </a:lnTo>
                <a:lnTo>
                  <a:pt x="6217289" y="657680"/>
                </a:lnTo>
                <a:cubicBezTo>
                  <a:pt x="6215491" y="661277"/>
                  <a:pt x="6211984" y="663076"/>
                  <a:pt x="6206769" y="663076"/>
                </a:cubicBezTo>
                <a:cubicBezTo>
                  <a:pt x="6203172" y="662177"/>
                  <a:pt x="6201374" y="661097"/>
                  <a:pt x="6201374" y="659838"/>
                </a:cubicBezTo>
                <a:lnTo>
                  <a:pt x="6187751" y="666313"/>
                </a:lnTo>
                <a:lnTo>
                  <a:pt x="6168734" y="664154"/>
                </a:lnTo>
                <a:lnTo>
                  <a:pt x="6161450" y="665234"/>
                </a:lnTo>
                <a:lnTo>
                  <a:pt x="6160371" y="664154"/>
                </a:lnTo>
                <a:lnTo>
                  <a:pt x="6159292" y="664154"/>
                </a:lnTo>
                <a:lnTo>
                  <a:pt x="6152953" y="667392"/>
                </a:lnTo>
                <a:cubicBezTo>
                  <a:pt x="6149267" y="665234"/>
                  <a:pt x="6145041" y="664154"/>
                  <a:pt x="6140275" y="664154"/>
                </a:cubicBezTo>
                <a:cubicBezTo>
                  <a:pt x="6136768" y="666313"/>
                  <a:pt x="6133261" y="667392"/>
                  <a:pt x="6129755" y="667392"/>
                </a:cubicBezTo>
                <a:lnTo>
                  <a:pt x="6125574" y="667392"/>
                </a:lnTo>
                <a:cubicBezTo>
                  <a:pt x="6123416" y="667392"/>
                  <a:pt x="6119549" y="665593"/>
                  <a:pt x="6113974" y="661996"/>
                </a:cubicBezTo>
                <a:cubicBezTo>
                  <a:pt x="6104803" y="663975"/>
                  <a:pt x="6100217" y="666133"/>
                  <a:pt x="6100217" y="668470"/>
                </a:cubicBezTo>
                <a:lnTo>
                  <a:pt x="6101296" y="681419"/>
                </a:lnTo>
                <a:cubicBezTo>
                  <a:pt x="6101296" y="687353"/>
                  <a:pt x="6096396" y="693782"/>
                  <a:pt x="6086595" y="700706"/>
                </a:cubicBezTo>
                <a:lnTo>
                  <a:pt x="6083358" y="701785"/>
                </a:lnTo>
                <a:lnTo>
                  <a:pt x="6079176" y="700706"/>
                </a:lnTo>
                <a:lnTo>
                  <a:pt x="6078097" y="700706"/>
                </a:lnTo>
                <a:lnTo>
                  <a:pt x="6078097" y="703943"/>
                </a:lnTo>
                <a:cubicBezTo>
                  <a:pt x="6081784" y="703943"/>
                  <a:pt x="6084616" y="705741"/>
                  <a:pt x="6086595" y="709338"/>
                </a:cubicBezTo>
                <a:lnTo>
                  <a:pt x="6090776" y="707180"/>
                </a:lnTo>
                <a:cubicBezTo>
                  <a:pt x="6097789" y="709338"/>
                  <a:pt x="6104803" y="712575"/>
                  <a:pt x="6111816" y="716891"/>
                </a:cubicBezTo>
                <a:cubicBezTo>
                  <a:pt x="6125394" y="719768"/>
                  <a:pt x="6135599" y="721207"/>
                  <a:pt x="6142433" y="721207"/>
                </a:cubicBezTo>
                <a:lnTo>
                  <a:pt x="6147693" y="707180"/>
                </a:lnTo>
                <a:cubicBezTo>
                  <a:pt x="6143467" y="705561"/>
                  <a:pt x="6141354" y="701965"/>
                  <a:pt x="6141354" y="696390"/>
                </a:cubicBezTo>
                <a:lnTo>
                  <a:pt x="6143512" y="692209"/>
                </a:lnTo>
                <a:cubicBezTo>
                  <a:pt x="6140994" y="690770"/>
                  <a:pt x="6139241" y="688612"/>
                  <a:pt x="6138252" y="685734"/>
                </a:cubicBezTo>
                <a:cubicBezTo>
                  <a:pt x="6138252" y="679260"/>
                  <a:pt x="6142118" y="676023"/>
                  <a:pt x="6149851" y="676023"/>
                </a:cubicBezTo>
                <a:cubicBezTo>
                  <a:pt x="6164778" y="676023"/>
                  <a:pt x="6180558" y="679979"/>
                  <a:pt x="6197192" y="687892"/>
                </a:cubicBezTo>
                <a:lnTo>
                  <a:pt x="6197192" y="692209"/>
                </a:lnTo>
                <a:lnTo>
                  <a:pt x="6190853" y="699627"/>
                </a:lnTo>
                <a:lnTo>
                  <a:pt x="6193011" y="708259"/>
                </a:lnTo>
                <a:lnTo>
                  <a:pt x="6191932" y="712575"/>
                </a:lnTo>
                <a:cubicBezTo>
                  <a:pt x="6191932" y="716891"/>
                  <a:pt x="6198271" y="720128"/>
                  <a:pt x="6210950" y="722286"/>
                </a:cubicBezTo>
                <a:cubicBezTo>
                  <a:pt x="6227045" y="713654"/>
                  <a:pt x="6235812" y="707540"/>
                  <a:pt x="6237250" y="703943"/>
                </a:cubicBezTo>
                <a:lnTo>
                  <a:pt x="6241432" y="701785"/>
                </a:lnTo>
                <a:cubicBezTo>
                  <a:pt x="6252851" y="707719"/>
                  <a:pt x="6264810" y="715632"/>
                  <a:pt x="6277308" y="725523"/>
                </a:cubicBezTo>
                <a:cubicBezTo>
                  <a:pt x="6277308" y="730558"/>
                  <a:pt x="6278028" y="733795"/>
                  <a:pt x="6279466" y="735233"/>
                </a:cubicBezTo>
                <a:lnTo>
                  <a:pt x="6277308" y="737392"/>
                </a:lnTo>
                <a:lnTo>
                  <a:pt x="6269890" y="736313"/>
                </a:lnTo>
                <a:lnTo>
                  <a:pt x="6269890" y="737392"/>
                </a:lnTo>
                <a:lnTo>
                  <a:pt x="6272048" y="742787"/>
                </a:lnTo>
                <a:lnTo>
                  <a:pt x="6270969" y="750205"/>
                </a:lnTo>
                <a:lnTo>
                  <a:pt x="6272048" y="753442"/>
                </a:lnTo>
                <a:lnTo>
                  <a:pt x="6268946" y="762074"/>
                </a:lnTo>
                <a:lnTo>
                  <a:pt x="6268946" y="764232"/>
                </a:lnTo>
                <a:cubicBezTo>
                  <a:pt x="6268946" y="769088"/>
                  <a:pt x="6270340" y="776641"/>
                  <a:pt x="6273127" y="786891"/>
                </a:cubicBezTo>
                <a:lnTo>
                  <a:pt x="6272048" y="787969"/>
                </a:lnTo>
                <a:lnTo>
                  <a:pt x="6273127" y="794445"/>
                </a:lnTo>
                <a:lnTo>
                  <a:pt x="6272048" y="809416"/>
                </a:lnTo>
                <a:lnTo>
                  <a:pt x="6274206" y="815889"/>
                </a:lnTo>
                <a:cubicBezTo>
                  <a:pt x="6273487" y="818947"/>
                  <a:pt x="6269935" y="822903"/>
                  <a:pt x="6263551" y="827759"/>
                </a:cubicBezTo>
                <a:lnTo>
                  <a:pt x="6261528" y="827759"/>
                </a:lnTo>
                <a:lnTo>
                  <a:pt x="6258291" y="825601"/>
                </a:lnTo>
                <a:lnTo>
                  <a:pt x="6257347" y="826680"/>
                </a:lnTo>
                <a:lnTo>
                  <a:pt x="6266788" y="835312"/>
                </a:lnTo>
                <a:lnTo>
                  <a:pt x="6267867" y="836391"/>
                </a:lnTo>
                <a:lnTo>
                  <a:pt x="6267867" y="839628"/>
                </a:lnTo>
                <a:lnTo>
                  <a:pt x="6264630" y="842864"/>
                </a:lnTo>
                <a:lnTo>
                  <a:pt x="6260449" y="842864"/>
                </a:lnTo>
                <a:lnTo>
                  <a:pt x="6255189" y="839628"/>
                </a:lnTo>
                <a:lnTo>
                  <a:pt x="6254110" y="840707"/>
                </a:lnTo>
                <a:lnTo>
                  <a:pt x="6234148" y="840707"/>
                </a:lnTo>
                <a:cubicBezTo>
                  <a:pt x="6227764" y="840707"/>
                  <a:pt x="6224572" y="834592"/>
                  <a:pt x="6224572" y="822364"/>
                </a:cubicBezTo>
                <a:lnTo>
                  <a:pt x="6218233" y="820205"/>
                </a:lnTo>
                <a:lnTo>
                  <a:pt x="6212973" y="823443"/>
                </a:lnTo>
                <a:cubicBezTo>
                  <a:pt x="6201733" y="822723"/>
                  <a:pt x="6196113" y="821285"/>
                  <a:pt x="6196113" y="819126"/>
                </a:cubicBezTo>
                <a:lnTo>
                  <a:pt x="6190853" y="822364"/>
                </a:lnTo>
                <a:lnTo>
                  <a:pt x="6191932" y="827759"/>
                </a:lnTo>
                <a:lnTo>
                  <a:pt x="6188830" y="830996"/>
                </a:lnTo>
                <a:cubicBezTo>
                  <a:pt x="6190718" y="833873"/>
                  <a:pt x="6192112" y="839628"/>
                  <a:pt x="6193011" y="848260"/>
                </a:cubicBezTo>
                <a:cubicBezTo>
                  <a:pt x="6190224" y="855003"/>
                  <a:pt x="6188830" y="860713"/>
                  <a:pt x="6188830" y="865389"/>
                </a:cubicBezTo>
                <a:lnTo>
                  <a:pt x="6189774" y="869705"/>
                </a:lnTo>
                <a:cubicBezTo>
                  <a:pt x="6187706" y="877617"/>
                  <a:pt x="6184200" y="881574"/>
                  <a:pt x="6179254" y="881574"/>
                </a:cubicBezTo>
                <a:lnTo>
                  <a:pt x="6175073" y="880495"/>
                </a:lnTo>
                <a:lnTo>
                  <a:pt x="6160371" y="882653"/>
                </a:lnTo>
                <a:cubicBezTo>
                  <a:pt x="6155606" y="882653"/>
                  <a:pt x="6151020" y="877258"/>
                  <a:pt x="6146614" y="866468"/>
                </a:cubicBezTo>
                <a:lnTo>
                  <a:pt x="6149851" y="859994"/>
                </a:lnTo>
                <a:cubicBezTo>
                  <a:pt x="6146165" y="859994"/>
                  <a:pt x="6144052" y="858915"/>
                  <a:pt x="6143512" y="856757"/>
                </a:cubicBezTo>
                <a:cubicBezTo>
                  <a:pt x="6143692" y="853250"/>
                  <a:pt x="6144366" y="851496"/>
                  <a:pt x="6145535" y="851496"/>
                </a:cubicBezTo>
                <a:lnTo>
                  <a:pt x="6143512" y="845023"/>
                </a:lnTo>
                <a:lnTo>
                  <a:pt x="6145535" y="839628"/>
                </a:lnTo>
                <a:lnTo>
                  <a:pt x="6144456" y="839628"/>
                </a:lnTo>
                <a:cubicBezTo>
                  <a:pt x="6142388" y="838908"/>
                  <a:pt x="6141354" y="836751"/>
                  <a:pt x="6141354" y="833153"/>
                </a:cubicBezTo>
                <a:lnTo>
                  <a:pt x="6146614" y="824521"/>
                </a:lnTo>
                <a:lnTo>
                  <a:pt x="6146614" y="821285"/>
                </a:lnTo>
                <a:lnTo>
                  <a:pt x="6143512" y="821285"/>
                </a:lnTo>
                <a:lnTo>
                  <a:pt x="6135015" y="823443"/>
                </a:lnTo>
                <a:lnTo>
                  <a:pt x="6131913" y="823443"/>
                </a:lnTo>
                <a:lnTo>
                  <a:pt x="6123416" y="821285"/>
                </a:lnTo>
                <a:lnTo>
                  <a:pt x="6119234" y="821285"/>
                </a:lnTo>
                <a:lnTo>
                  <a:pt x="6116132" y="824521"/>
                </a:lnTo>
                <a:lnTo>
                  <a:pt x="6116132" y="837469"/>
                </a:lnTo>
                <a:cubicBezTo>
                  <a:pt x="6111547" y="842505"/>
                  <a:pt x="6103094" y="845023"/>
                  <a:pt x="6090776" y="845023"/>
                </a:cubicBezTo>
                <a:cubicBezTo>
                  <a:pt x="6077468" y="838728"/>
                  <a:pt x="6070814" y="832614"/>
                  <a:pt x="6070814" y="826680"/>
                </a:cubicBezTo>
                <a:lnTo>
                  <a:pt x="6072837" y="821285"/>
                </a:lnTo>
                <a:lnTo>
                  <a:pt x="6071758" y="811573"/>
                </a:lnTo>
                <a:lnTo>
                  <a:pt x="6073916" y="802941"/>
                </a:lnTo>
                <a:lnTo>
                  <a:pt x="6073916" y="800918"/>
                </a:lnTo>
                <a:lnTo>
                  <a:pt x="6071758" y="797682"/>
                </a:lnTo>
                <a:lnTo>
                  <a:pt x="6071758" y="793365"/>
                </a:lnTo>
                <a:lnTo>
                  <a:pt x="6073916" y="790128"/>
                </a:lnTo>
                <a:lnTo>
                  <a:pt x="6072837" y="779338"/>
                </a:lnTo>
                <a:lnTo>
                  <a:pt x="6073916" y="775023"/>
                </a:lnTo>
                <a:cubicBezTo>
                  <a:pt x="6071848" y="771246"/>
                  <a:pt x="6070814" y="767649"/>
                  <a:pt x="6070814" y="764232"/>
                </a:cubicBezTo>
                <a:lnTo>
                  <a:pt x="6070814" y="763153"/>
                </a:lnTo>
                <a:lnTo>
                  <a:pt x="6072837" y="756679"/>
                </a:lnTo>
                <a:lnTo>
                  <a:pt x="6071758" y="750205"/>
                </a:lnTo>
                <a:lnTo>
                  <a:pt x="6073916" y="728760"/>
                </a:lnTo>
                <a:lnTo>
                  <a:pt x="6072837" y="723365"/>
                </a:lnTo>
                <a:lnTo>
                  <a:pt x="6072837" y="721207"/>
                </a:lnTo>
                <a:cubicBezTo>
                  <a:pt x="6070769" y="721207"/>
                  <a:pt x="6069016" y="719768"/>
                  <a:pt x="6067577" y="716891"/>
                </a:cubicBezTo>
                <a:lnTo>
                  <a:pt x="6067577" y="713654"/>
                </a:lnTo>
                <a:cubicBezTo>
                  <a:pt x="6070005" y="709338"/>
                  <a:pt x="6072118" y="707180"/>
                  <a:pt x="6073916" y="707180"/>
                </a:cubicBezTo>
                <a:lnTo>
                  <a:pt x="6073916" y="703943"/>
                </a:lnTo>
                <a:lnTo>
                  <a:pt x="6065419" y="706101"/>
                </a:lnTo>
                <a:lnTo>
                  <a:pt x="6048560" y="693288"/>
                </a:lnTo>
                <a:lnTo>
                  <a:pt x="6045458" y="682498"/>
                </a:lnTo>
                <a:cubicBezTo>
                  <a:pt x="6049144" y="668111"/>
                  <a:pt x="6055483" y="660917"/>
                  <a:pt x="6064475" y="660917"/>
                </a:cubicBezTo>
                <a:cubicBezTo>
                  <a:pt x="6068162" y="656961"/>
                  <a:pt x="6070949" y="650847"/>
                  <a:pt x="6072837" y="642575"/>
                </a:cubicBezTo>
                <a:lnTo>
                  <a:pt x="6077018" y="642575"/>
                </a:lnTo>
                <a:lnTo>
                  <a:pt x="6093878" y="658760"/>
                </a:lnTo>
                <a:lnTo>
                  <a:pt x="6106556" y="655523"/>
                </a:lnTo>
                <a:lnTo>
                  <a:pt x="6111816" y="656602"/>
                </a:lnTo>
                <a:lnTo>
                  <a:pt x="6118155" y="654444"/>
                </a:lnTo>
                <a:lnTo>
                  <a:pt x="6127597" y="654444"/>
                </a:lnTo>
                <a:lnTo>
                  <a:pt x="6131913" y="657680"/>
                </a:lnTo>
                <a:lnTo>
                  <a:pt x="6141354" y="656602"/>
                </a:lnTo>
                <a:lnTo>
                  <a:pt x="6142433" y="656602"/>
                </a:lnTo>
                <a:lnTo>
                  <a:pt x="6143512" y="651207"/>
                </a:lnTo>
                <a:lnTo>
                  <a:pt x="6143512" y="638393"/>
                </a:lnTo>
                <a:cubicBezTo>
                  <a:pt x="6143512" y="634077"/>
                  <a:pt x="6141039" y="629042"/>
                  <a:pt x="6136094" y="623287"/>
                </a:cubicBezTo>
                <a:cubicBezTo>
                  <a:pt x="6136094" y="618252"/>
                  <a:pt x="6138567" y="615735"/>
                  <a:pt x="6143512" y="615735"/>
                </a:cubicBezTo>
                <a:close/>
                <a:moveTo>
                  <a:pt x="1048495" y="615463"/>
                </a:moveTo>
                <a:lnTo>
                  <a:pt x="1057261" y="617621"/>
                </a:lnTo>
                <a:lnTo>
                  <a:pt x="1062793" y="616541"/>
                </a:lnTo>
                <a:cubicBezTo>
                  <a:pt x="1062793" y="619689"/>
                  <a:pt x="1070076" y="621532"/>
                  <a:pt x="1084643" y="622071"/>
                </a:cubicBezTo>
                <a:cubicBezTo>
                  <a:pt x="1085361" y="623510"/>
                  <a:pt x="1089722" y="625668"/>
                  <a:pt x="1097725" y="628545"/>
                </a:cubicBezTo>
                <a:lnTo>
                  <a:pt x="1101096" y="627466"/>
                </a:lnTo>
                <a:lnTo>
                  <a:pt x="1106491" y="629759"/>
                </a:lnTo>
                <a:lnTo>
                  <a:pt x="1118630" y="625308"/>
                </a:lnTo>
                <a:lnTo>
                  <a:pt x="1126183" y="625308"/>
                </a:lnTo>
                <a:cubicBezTo>
                  <a:pt x="1128971" y="627466"/>
                  <a:pt x="1131533" y="628545"/>
                  <a:pt x="1133871" y="628545"/>
                </a:cubicBezTo>
                <a:lnTo>
                  <a:pt x="1137108" y="628545"/>
                </a:lnTo>
                <a:lnTo>
                  <a:pt x="1141559" y="625308"/>
                </a:lnTo>
                <a:lnTo>
                  <a:pt x="1145875" y="625308"/>
                </a:lnTo>
                <a:cubicBezTo>
                  <a:pt x="1149922" y="625308"/>
                  <a:pt x="1153563" y="627871"/>
                  <a:pt x="1156800" y="632996"/>
                </a:cubicBezTo>
                <a:lnTo>
                  <a:pt x="1149248" y="636233"/>
                </a:lnTo>
                <a:lnTo>
                  <a:pt x="1137108" y="635154"/>
                </a:lnTo>
                <a:cubicBezTo>
                  <a:pt x="1133871" y="635154"/>
                  <a:pt x="1130589" y="636638"/>
                  <a:pt x="1127262" y="639605"/>
                </a:cubicBezTo>
                <a:lnTo>
                  <a:pt x="1122946" y="639605"/>
                </a:lnTo>
                <a:lnTo>
                  <a:pt x="1118630" y="636233"/>
                </a:lnTo>
                <a:lnTo>
                  <a:pt x="1110942" y="637312"/>
                </a:lnTo>
                <a:lnTo>
                  <a:pt x="1103254" y="634075"/>
                </a:lnTo>
                <a:lnTo>
                  <a:pt x="1101096" y="636233"/>
                </a:lnTo>
                <a:lnTo>
                  <a:pt x="1096644" y="632996"/>
                </a:lnTo>
                <a:lnTo>
                  <a:pt x="1094487" y="632996"/>
                </a:lnTo>
                <a:cubicBezTo>
                  <a:pt x="1088642" y="635874"/>
                  <a:pt x="1085722" y="639875"/>
                  <a:pt x="1085722" y="645000"/>
                </a:cubicBezTo>
                <a:lnTo>
                  <a:pt x="1089092" y="652688"/>
                </a:lnTo>
                <a:lnTo>
                  <a:pt x="1086801" y="665771"/>
                </a:lnTo>
                <a:lnTo>
                  <a:pt x="1093408" y="673459"/>
                </a:lnTo>
                <a:lnTo>
                  <a:pt x="1090172" y="680068"/>
                </a:lnTo>
                <a:lnTo>
                  <a:pt x="1091250" y="688835"/>
                </a:lnTo>
                <a:lnTo>
                  <a:pt x="1089092" y="698681"/>
                </a:lnTo>
                <a:lnTo>
                  <a:pt x="1092329" y="702996"/>
                </a:lnTo>
                <a:lnTo>
                  <a:pt x="1098939" y="700839"/>
                </a:lnTo>
                <a:lnTo>
                  <a:pt x="1101096" y="700839"/>
                </a:lnTo>
                <a:lnTo>
                  <a:pt x="1118630" y="702996"/>
                </a:lnTo>
                <a:lnTo>
                  <a:pt x="1125104" y="702996"/>
                </a:lnTo>
                <a:cubicBezTo>
                  <a:pt x="1128971" y="706683"/>
                  <a:pt x="1132253" y="708526"/>
                  <a:pt x="1134950" y="708526"/>
                </a:cubicBezTo>
                <a:lnTo>
                  <a:pt x="1137108" y="708526"/>
                </a:lnTo>
                <a:cubicBezTo>
                  <a:pt x="1139536" y="708526"/>
                  <a:pt x="1142100" y="707403"/>
                  <a:pt x="1144796" y="705155"/>
                </a:cubicBezTo>
                <a:lnTo>
                  <a:pt x="1162330" y="708526"/>
                </a:lnTo>
                <a:cubicBezTo>
                  <a:pt x="1163050" y="706279"/>
                  <a:pt x="1165251" y="705155"/>
                  <a:pt x="1168940" y="705155"/>
                </a:cubicBezTo>
                <a:lnTo>
                  <a:pt x="1206030" y="705155"/>
                </a:lnTo>
                <a:cubicBezTo>
                  <a:pt x="1208818" y="707403"/>
                  <a:pt x="1211379" y="708526"/>
                  <a:pt x="1213717" y="708526"/>
                </a:cubicBezTo>
                <a:cubicBezTo>
                  <a:pt x="1234129" y="699894"/>
                  <a:pt x="1244334" y="693331"/>
                  <a:pt x="1244334" y="688835"/>
                </a:cubicBezTo>
                <a:lnTo>
                  <a:pt x="1243255" y="677775"/>
                </a:lnTo>
                <a:lnTo>
                  <a:pt x="1243255" y="670222"/>
                </a:lnTo>
                <a:cubicBezTo>
                  <a:pt x="1245055" y="666355"/>
                  <a:pt x="1247977" y="663433"/>
                  <a:pt x="1252023" y="661455"/>
                </a:cubicBezTo>
                <a:lnTo>
                  <a:pt x="1254180" y="661455"/>
                </a:lnTo>
                <a:lnTo>
                  <a:pt x="1257553" y="664692"/>
                </a:lnTo>
                <a:lnTo>
                  <a:pt x="1256338" y="692072"/>
                </a:lnTo>
                <a:cubicBezTo>
                  <a:pt x="1256338" y="693870"/>
                  <a:pt x="1260385" y="698231"/>
                  <a:pt x="1268477" y="705155"/>
                </a:cubicBezTo>
                <a:cubicBezTo>
                  <a:pt x="1268477" y="711719"/>
                  <a:pt x="1266274" y="715000"/>
                  <a:pt x="1261869" y="715000"/>
                </a:cubicBezTo>
                <a:lnTo>
                  <a:pt x="1261869" y="716080"/>
                </a:lnTo>
                <a:lnTo>
                  <a:pt x="1264027" y="719452"/>
                </a:lnTo>
                <a:cubicBezTo>
                  <a:pt x="1264027" y="725026"/>
                  <a:pt x="1258182" y="730826"/>
                  <a:pt x="1246492" y="736850"/>
                </a:cubicBezTo>
                <a:lnTo>
                  <a:pt x="1245414" y="736850"/>
                </a:lnTo>
                <a:lnTo>
                  <a:pt x="1237861" y="735771"/>
                </a:lnTo>
                <a:cubicBezTo>
                  <a:pt x="1237861" y="740177"/>
                  <a:pt x="1231656" y="742380"/>
                  <a:pt x="1219248" y="742380"/>
                </a:cubicBezTo>
                <a:lnTo>
                  <a:pt x="1215875" y="739143"/>
                </a:lnTo>
                <a:lnTo>
                  <a:pt x="1214797" y="740222"/>
                </a:lnTo>
                <a:lnTo>
                  <a:pt x="1213717" y="740222"/>
                </a:lnTo>
                <a:lnTo>
                  <a:pt x="1214797" y="741301"/>
                </a:lnTo>
                <a:lnTo>
                  <a:pt x="1214797" y="782843"/>
                </a:lnTo>
                <a:lnTo>
                  <a:pt x="1216954" y="785001"/>
                </a:lnTo>
                <a:cubicBezTo>
                  <a:pt x="1225048" y="785001"/>
                  <a:pt x="1230532" y="779921"/>
                  <a:pt x="1233409" y="769760"/>
                </a:cubicBezTo>
                <a:lnTo>
                  <a:pt x="1241097" y="764230"/>
                </a:lnTo>
                <a:lnTo>
                  <a:pt x="1245414" y="759914"/>
                </a:lnTo>
                <a:lnTo>
                  <a:pt x="1247707" y="759914"/>
                </a:lnTo>
                <a:cubicBezTo>
                  <a:pt x="1252202" y="764949"/>
                  <a:pt x="1258766" y="769670"/>
                  <a:pt x="1267399" y="774076"/>
                </a:cubicBezTo>
                <a:cubicBezTo>
                  <a:pt x="1275401" y="783248"/>
                  <a:pt x="1279403" y="788732"/>
                  <a:pt x="1279403" y="790531"/>
                </a:cubicBezTo>
                <a:lnTo>
                  <a:pt x="1278324" y="791610"/>
                </a:lnTo>
                <a:lnTo>
                  <a:pt x="1269557" y="788373"/>
                </a:lnTo>
                <a:lnTo>
                  <a:pt x="1266184" y="788373"/>
                </a:lnTo>
                <a:lnTo>
                  <a:pt x="1260790" y="791610"/>
                </a:lnTo>
                <a:lnTo>
                  <a:pt x="1250943" y="790531"/>
                </a:lnTo>
                <a:lnTo>
                  <a:pt x="1240019" y="793767"/>
                </a:lnTo>
                <a:lnTo>
                  <a:pt x="1238940" y="792689"/>
                </a:lnTo>
                <a:lnTo>
                  <a:pt x="1238940" y="789452"/>
                </a:lnTo>
                <a:lnTo>
                  <a:pt x="1241097" y="786080"/>
                </a:lnTo>
                <a:lnTo>
                  <a:pt x="1241097" y="785001"/>
                </a:lnTo>
                <a:lnTo>
                  <a:pt x="1233409" y="792689"/>
                </a:lnTo>
                <a:lnTo>
                  <a:pt x="1231251" y="792689"/>
                </a:lnTo>
                <a:cubicBezTo>
                  <a:pt x="1229814" y="792689"/>
                  <a:pt x="1229093" y="791250"/>
                  <a:pt x="1229093" y="788373"/>
                </a:cubicBezTo>
                <a:lnTo>
                  <a:pt x="1224642" y="787159"/>
                </a:lnTo>
                <a:lnTo>
                  <a:pt x="1212638" y="797005"/>
                </a:lnTo>
                <a:lnTo>
                  <a:pt x="1210480" y="804693"/>
                </a:lnTo>
                <a:cubicBezTo>
                  <a:pt x="1212279" y="804693"/>
                  <a:pt x="1213717" y="807615"/>
                  <a:pt x="1214797" y="813460"/>
                </a:cubicBezTo>
                <a:cubicBezTo>
                  <a:pt x="1211201" y="816607"/>
                  <a:pt x="1209401" y="819529"/>
                  <a:pt x="1209401" y="822227"/>
                </a:cubicBezTo>
                <a:cubicBezTo>
                  <a:pt x="1212999" y="822227"/>
                  <a:pt x="1214797" y="822946"/>
                  <a:pt x="1214797" y="824385"/>
                </a:cubicBezTo>
                <a:lnTo>
                  <a:pt x="1214797" y="836389"/>
                </a:lnTo>
                <a:lnTo>
                  <a:pt x="1212638" y="848527"/>
                </a:lnTo>
                <a:lnTo>
                  <a:pt x="1212638" y="851764"/>
                </a:lnTo>
                <a:lnTo>
                  <a:pt x="1214797" y="855001"/>
                </a:lnTo>
                <a:lnTo>
                  <a:pt x="1213717" y="872535"/>
                </a:lnTo>
                <a:lnTo>
                  <a:pt x="1214797" y="873614"/>
                </a:lnTo>
                <a:lnTo>
                  <a:pt x="1214797" y="874693"/>
                </a:lnTo>
                <a:cubicBezTo>
                  <a:pt x="1213717" y="878379"/>
                  <a:pt x="1211155" y="880223"/>
                  <a:pt x="1207109" y="880223"/>
                </a:cubicBezTo>
                <a:cubicBezTo>
                  <a:pt x="1206749" y="878784"/>
                  <a:pt x="1204951" y="877301"/>
                  <a:pt x="1201713" y="875772"/>
                </a:cubicBezTo>
                <a:lnTo>
                  <a:pt x="1190790" y="878065"/>
                </a:lnTo>
                <a:cubicBezTo>
                  <a:pt x="1186381" y="878065"/>
                  <a:pt x="1184181" y="875143"/>
                  <a:pt x="1184181" y="869298"/>
                </a:cubicBezTo>
                <a:lnTo>
                  <a:pt x="1183102" y="869298"/>
                </a:lnTo>
                <a:cubicBezTo>
                  <a:pt x="1183102" y="874423"/>
                  <a:pt x="1181662" y="876986"/>
                  <a:pt x="1178785" y="876986"/>
                </a:cubicBezTo>
                <a:lnTo>
                  <a:pt x="1173255" y="878065"/>
                </a:lnTo>
                <a:cubicBezTo>
                  <a:pt x="1168849" y="873659"/>
                  <a:pt x="1166646" y="870018"/>
                  <a:pt x="1166646" y="867140"/>
                </a:cubicBezTo>
                <a:cubicBezTo>
                  <a:pt x="1166646" y="865252"/>
                  <a:pt x="1168129" y="864128"/>
                  <a:pt x="1171098" y="863768"/>
                </a:cubicBezTo>
                <a:lnTo>
                  <a:pt x="1171098" y="855001"/>
                </a:lnTo>
                <a:cubicBezTo>
                  <a:pt x="1168129" y="851225"/>
                  <a:pt x="1166646" y="847224"/>
                  <a:pt x="1166646" y="842997"/>
                </a:cubicBezTo>
                <a:lnTo>
                  <a:pt x="1166646" y="811302"/>
                </a:lnTo>
                <a:lnTo>
                  <a:pt x="1167725" y="799298"/>
                </a:lnTo>
                <a:cubicBezTo>
                  <a:pt x="1165747" y="792194"/>
                  <a:pt x="1163948" y="788552"/>
                  <a:pt x="1162330" y="788373"/>
                </a:cubicBezTo>
                <a:cubicBezTo>
                  <a:pt x="1159993" y="788373"/>
                  <a:pt x="1157429" y="789452"/>
                  <a:pt x="1154642" y="791610"/>
                </a:cubicBezTo>
                <a:lnTo>
                  <a:pt x="1151405" y="791610"/>
                </a:lnTo>
                <a:cubicBezTo>
                  <a:pt x="1148977" y="789812"/>
                  <a:pt x="1145696" y="788732"/>
                  <a:pt x="1141559" y="788373"/>
                </a:cubicBezTo>
                <a:lnTo>
                  <a:pt x="1130634" y="791610"/>
                </a:lnTo>
                <a:lnTo>
                  <a:pt x="1121867" y="790531"/>
                </a:lnTo>
                <a:lnTo>
                  <a:pt x="1121867" y="794846"/>
                </a:lnTo>
                <a:cubicBezTo>
                  <a:pt x="1117643" y="815977"/>
                  <a:pt x="1113281" y="826543"/>
                  <a:pt x="1108784" y="826543"/>
                </a:cubicBezTo>
                <a:cubicBezTo>
                  <a:pt x="1108784" y="837153"/>
                  <a:pt x="1098535" y="850281"/>
                  <a:pt x="1078033" y="865926"/>
                </a:cubicBezTo>
                <a:cubicBezTo>
                  <a:pt x="1078033" y="869793"/>
                  <a:pt x="1076955" y="871996"/>
                  <a:pt x="1074797" y="872535"/>
                </a:cubicBezTo>
                <a:lnTo>
                  <a:pt x="1069401" y="872535"/>
                </a:lnTo>
                <a:lnTo>
                  <a:pt x="1064951" y="871456"/>
                </a:lnTo>
                <a:lnTo>
                  <a:pt x="1048495" y="879144"/>
                </a:lnTo>
                <a:cubicBezTo>
                  <a:pt x="1043820" y="876177"/>
                  <a:pt x="1036177" y="873614"/>
                  <a:pt x="1025566" y="871456"/>
                </a:cubicBezTo>
                <a:lnTo>
                  <a:pt x="1025566" y="873614"/>
                </a:lnTo>
                <a:lnTo>
                  <a:pt x="1031097" y="873614"/>
                </a:lnTo>
                <a:cubicBezTo>
                  <a:pt x="1030198" y="877301"/>
                  <a:pt x="1029073" y="879144"/>
                  <a:pt x="1027724" y="879144"/>
                </a:cubicBezTo>
                <a:lnTo>
                  <a:pt x="1022330" y="879144"/>
                </a:lnTo>
                <a:cubicBezTo>
                  <a:pt x="1018643" y="877346"/>
                  <a:pt x="1016799" y="874423"/>
                  <a:pt x="1016799" y="870377"/>
                </a:cubicBezTo>
                <a:lnTo>
                  <a:pt x="1032176" y="863768"/>
                </a:lnTo>
                <a:cubicBezTo>
                  <a:pt x="1032176" y="861610"/>
                  <a:pt x="1039457" y="855406"/>
                  <a:pt x="1054025" y="845155"/>
                </a:cubicBezTo>
                <a:cubicBezTo>
                  <a:pt x="1060229" y="828431"/>
                  <a:pt x="1065714" y="820069"/>
                  <a:pt x="1070481" y="820069"/>
                </a:cubicBezTo>
                <a:lnTo>
                  <a:pt x="1069401" y="812381"/>
                </a:lnTo>
                <a:cubicBezTo>
                  <a:pt x="1069401" y="805816"/>
                  <a:pt x="1071919" y="801815"/>
                  <a:pt x="1076955" y="800377"/>
                </a:cubicBezTo>
                <a:cubicBezTo>
                  <a:pt x="1078482" y="800377"/>
                  <a:pt x="1079248" y="798533"/>
                  <a:pt x="1079248" y="794846"/>
                </a:cubicBezTo>
                <a:lnTo>
                  <a:pt x="1079248" y="793767"/>
                </a:lnTo>
                <a:lnTo>
                  <a:pt x="1074797" y="789452"/>
                </a:lnTo>
                <a:lnTo>
                  <a:pt x="1071560" y="789452"/>
                </a:lnTo>
                <a:cubicBezTo>
                  <a:pt x="1070300" y="791071"/>
                  <a:pt x="1064096" y="792149"/>
                  <a:pt x="1052947" y="792689"/>
                </a:cubicBezTo>
                <a:cubicBezTo>
                  <a:pt x="1051868" y="791430"/>
                  <a:pt x="1043820" y="790351"/>
                  <a:pt x="1028803" y="789452"/>
                </a:cubicBezTo>
                <a:lnTo>
                  <a:pt x="1016799" y="790531"/>
                </a:lnTo>
                <a:lnTo>
                  <a:pt x="1014641" y="783922"/>
                </a:lnTo>
                <a:lnTo>
                  <a:pt x="1016799" y="781764"/>
                </a:lnTo>
                <a:lnTo>
                  <a:pt x="1017878" y="781764"/>
                </a:lnTo>
                <a:cubicBezTo>
                  <a:pt x="1019586" y="781764"/>
                  <a:pt x="1020711" y="783562"/>
                  <a:pt x="1021251" y="787159"/>
                </a:cubicBezTo>
                <a:cubicBezTo>
                  <a:pt x="1025566" y="783202"/>
                  <a:pt x="1029568" y="781045"/>
                  <a:pt x="1033255" y="780685"/>
                </a:cubicBezTo>
                <a:lnTo>
                  <a:pt x="1042022" y="783922"/>
                </a:lnTo>
                <a:lnTo>
                  <a:pt x="1046337" y="783922"/>
                </a:lnTo>
                <a:lnTo>
                  <a:pt x="1050789" y="780685"/>
                </a:lnTo>
                <a:lnTo>
                  <a:pt x="1062793" y="780685"/>
                </a:lnTo>
                <a:cubicBezTo>
                  <a:pt x="1067558" y="783562"/>
                  <a:pt x="1071199" y="785001"/>
                  <a:pt x="1073718" y="785001"/>
                </a:cubicBezTo>
                <a:lnTo>
                  <a:pt x="1074797" y="785001"/>
                </a:lnTo>
                <a:cubicBezTo>
                  <a:pt x="1076414" y="785001"/>
                  <a:pt x="1077899" y="781359"/>
                  <a:pt x="1079248" y="774076"/>
                </a:cubicBezTo>
                <a:lnTo>
                  <a:pt x="1078033" y="772997"/>
                </a:lnTo>
                <a:lnTo>
                  <a:pt x="1078033" y="771918"/>
                </a:lnTo>
                <a:lnTo>
                  <a:pt x="1079248" y="767467"/>
                </a:lnTo>
                <a:cubicBezTo>
                  <a:pt x="1077358" y="750023"/>
                  <a:pt x="1074077" y="741301"/>
                  <a:pt x="1069401" y="741301"/>
                </a:cubicBezTo>
                <a:cubicBezTo>
                  <a:pt x="1056992" y="737255"/>
                  <a:pt x="1050789" y="732130"/>
                  <a:pt x="1050789" y="725925"/>
                </a:cubicBezTo>
                <a:lnTo>
                  <a:pt x="1046337" y="715000"/>
                </a:lnTo>
                <a:lnTo>
                  <a:pt x="1044180" y="712842"/>
                </a:lnTo>
                <a:lnTo>
                  <a:pt x="1046337" y="678989"/>
                </a:lnTo>
                <a:lnTo>
                  <a:pt x="1045258" y="674538"/>
                </a:lnTo>
                <a:lnTo>
                  <a:pt x="1047416" y="672380"/>
                </a:lnTo>
                <a:lnTo>
                  <a:pt x="1047416" y="669143"/>
                </a:lnTo>
                <a:lnTo>
                  <a:pt x="1045258" y="660376"/>
                </a:lnTo>
                <a:lnTo>
                  <a:pt x="1045258" y="657004"/>
                </a:lnTo>
                <a:lnTo>
                  <a:pt x="1047416" y="650530"/>
                </a:lnTo>
                <a:lnTo>
                  <a:pt x="1045258" y="643921"/>
                </a:lnTo>
                <a:lnTo>
                  <a:pt x="1045258" y="641763"/>
                </a:lnTo>
                <a:lnTo>
                  <a:pt x="1048495" y="637312"/>
                </a:lnTo>
                <a:lnTo>
                  <a:pt x="1048495" y="636233"/>
                </a:lnTo>
                <a:cubicBezTo>
                  <a:pt x="1045617" y="636233"/>
                  <a:pt x="1044180" y="635154"/>
                  <a:pt x="1044180" y="632996"/>
                </a:cubicBezTo>
                <a:cubicBezTo>
                  <a:pt x="1044180" y="621307"/>
                  <a:pt x="1045617" y="615463"/>
                  <a:pt x="1048495" y="615463"/>
                </a:cubicBezTo>
                <a:close/>
                <a:moveTo>
                  <a:pt x="1209401" y="614383"/>
                </a:moveTo>
                <a:cubicBezTo>
                  <a:pt x="1220642" y="614383"/>
                  <a:pt x="1232286" y="620947"/>
                  <a:pt x="1244334" y="634075"/>
                </a:cubicBezTo>
                <a:cubicBezTo>
                  <a:pt x="1244334" y="639021"/>
                  <a:pt x="1241772" y="644146"/>
                  <a:pt x="1236647" y="649451"/>
                </a:cubicBezTo>
                <a:lnTo>
                  <a:pt x="1238940" y="663613"/>
                </a:lnTo>
                <a:lnTo>
                  <a:pt x="1236647" y="672380"/>
                </a:lnTo>
                <a:lnTo>
                  <a:pt x="1236647" y="676696"/>
                </a:lnTo>
                <a:lnTo>
                  <a:pt x="1238940" y="680068"/>
                </a:lnTo>
                <a:cubicBezTo>
                  <a:pt x="1238940" y="689509"/>
                  <a:pt x="1227250" y="694230"/>
                  <a:pt x="1203871" y="694230"/>
                </a:cubicBezTo>
                <a:cubicBezTo>
                  <a:pt x="1199736" y="694230"/>
                  <a:pt x="1196094" y="688745"/>
                  <a:pt x="1192948" y="677775"/>
                </a:cubicBezTo>
                <a:cubicBezTo>
                  <a:pt x="1175413" y="676156"/>
                  <a:pt x="1166646" y="674358"/>
                  <a:pt x="1166646" y="672380"/>
                </a:cubicBezTo>
                <a:lnTo>
                  <a:pt x="1164488" y="672380"/>
                </a:lnTo>
                <a:cubicBezTo>
                  <a:pt x="1164488" y="675257"/>
                  <a:pt x="1163050" y="676696"/>
                  <a:pt x="1160173" y="676696"/>
                </a:cubicBezTo>
                <a:lnTo>
                  <a:pt x="1143717" y="675617"/>
                </a:lnTo>
                <a:lnTo>
                  <a:pt x="1118630" y="677775"/>
                </a:lnTo>
                <a:cubicBezTo>
                  <a:pt x="1109818" y="677235"/>
                  <a:pt x="1105412" y="676156"/>
                  <a:pt x="1105412" y="674538"/>
                </a:cubicBezTo>
                <a:cubicBezTo>
                  <a:pt x="1105412" y="671661"/>
                  <a:pt x="1113100" y="669862"/>
                  <a:pt x="1128476" y="669143"/>
                </a:cubicBezTo>
                <a:cubicBezTo>
                  <a:pt x="1129195" y="666895"/>
                  <a:pt x="1131353" y="665771"/>
                  <a:pt x="1134950" y="665771"/>
                </a:cubicBezTo>
                <a:lnTo>
                  <a:pt x="1139401" y="665771"/>
                </a:lnTo>
                <a:lnTo>
                  <a:pt x="1154642" y="672380"/>
                </a:lnTo>
                <a:lnTo>
                  <a:pt x="1155721" y="672380"/>
                </a:lnTo>
                <a:lnTo>
                  <a:pt x="1161251" y="667929"/>
                </a:lnTo>
                <a:lnTo>
                  <a:pt x="1162330" y="667929"/>
                </a:lnTo>
                <a:lnTo>
                  <a:pt x="1165567" y="670222"/>
                </a:lnTo>
                <a:cubicBezTo>
                  <a:pt x="1168354" y="667974"/>
                  <a:pt x="1171636" y="666850"/>
                  <a:pt x="1175413" y="666850"/>
                </a:cubicBezTo>
                <a:lnTo>
                  <a:pt x="1190790" y="670222"/>
                </a:lnTo>
                <a:lnTo>
                  <a:pt x="1191869" y="669143"/>
                </a:lnTo>
                <a:lnTo>
                  <a:pt x="1191869" y="667929"/>
                </a:lnTo>
                <a:lnTo>
                  <a:pt x="1189709" y="661455"/>
                </a:lnTo>
                <a:lnTo>
                  <a:pt x="1195105" y="645000"/>
                </a:lnTo>
                <a:lnTo>
                  <a:pt x="1194026" y="638391"/>
                </a:lnTo>
                <a:lnTo>
                  <a:pt x="1194026" y="636233"/>
                </a:lnTo>
                <a:lnTo>
                  <a:pt x="1186338" y="634075"/>
                </a:lnTo>
                <a:lnTo>
                  <a:pt x="1182022" y="635154"/>
                </a:lnTo>
                <a:cubicBezTo>
                  <a:pt x="1174019" y="632637"/>
                  <a:pt x="1170019" y="630838"/>
                  <a:pt x="1170019" y="629759"/>
                </a:cubicBezTo>
                <a:lnTo>
                  <a:pt x="1170019" y="628545"/>
                </a:lnTo>
                <a:lnTo>
                  <a:pt x="1172177" y="626387"/>
                </a:lnTo>
                <a:lnTo>
                  <a:pt x="1176492" y="626387"/>
                </a:lnTo>
                <a:lnTo>
                  <a:pt x="1179865" y="628545"/>
                </a:lnTo>
                <a:lnTo>
                  <a:pt x="1180944" y="628545"/>
                </a:lnTo>
                <a:cubicBezTo>
                  <a:pt x="1180944" y="626028"/>
                  <a:pt x="1184585" y="624589"/>
                  <a:pt x="1191869" y="624229"/>
                </a:cubicBezTo>
                <a:cubicBezTo>
                  <a:pt x="1191869" y="620183"/>
                  <a:pt x="1197713" y="616901"/>
                  <a:pt x="1209401" y="614383"/>
                </a:cubicBezTo>
                <a:close/>
                <a:moveTo>
                  <a:pt x="7246226" y="613777"/>
                </a:moveTo>
                <a:lnTo>
                  <a:pt x="7246226" y="615935"/>
                </a:lnTo>
                <a:lnTo>
                  <a:pt x="7247305" y="615935"/>
                </a:lnTo>
                <a:lnTo>
                  <a:pt x="7247305" y="613777"/>
                </a:lnTo>
                <a:close/>
                <a:moveTo>
                  <a:pt x="2717724" y="613212"/>
                </a:moveTo>
                <a:cubicBezTo>
                  <a:pt x="2711160" y="614561"/>
                  <a:pt x="2707878" y="617483"/>
                  <a:pt x="2707878" y="621979"/>
                </a:cubicBezTo>
                <a:cubicBezTo>
                  <a:pt x="2696278" y="621979"/>
                  <a:pt x="2690480" y="627419"/>
                  <a:pt x="2690480" y="638299"/>
                </a:cubicBezTo>
                <a:cubicBezTo>
                  <a:pt x="2685442" y="639738"/>
                  <a:pt x="2678205" y="640457"/>
                  <a:pt x="2668765" y="640457"/>
                </a:cubicBezTo>
                <a:lnTo>
                  <a:pt x="2668765" y="641536"/>
                </a:lnTo>
                <a:lnTo>
                  <a:pt x="2669843" y="648010"/>
                </a:lnTo>
                <a:lnTo>
                  <a:pt x="2668765" y="664330"/>
                </a:lnTo>
                <a:cubicBezTo>
                  <a:pt x="2668765" y="668646"/>
                  <a:pt x="2672406" y="670804"/>
                  <a:pt x="2679690" y="670804"/>
                </a:cubicBezTo>
                <a:cubicBezTo>
                  <a:pt x="2682927" y="670804"/>
                  <a:pt x="2685084" y="672243"/>
                  <a:pt x="2686163" y="675120"/>
                </a:cubicBezTo>
                <a:lnTo>
                  <a:pt x="2686163" y="678492"/>
                </a:lnTo>
                <a:lnTo>
                  <a:pt x="2681847" y="681729"/>
                </a:lnTo>
                <a:lnTo>
                  <a:pt x="2672003" y="680650"/>
                </a:lnTo>
                <a:lnTo>
                  <a:pt x="2669843" y="680650"/>
                </a:lnTo>
                <a:lnTo>
                  <a:pt x="2665528" y="683887"/>
                </a:lnTo>
                <a:lnTo>
                  <a:pt x="2668765" y="706681"/>
                </a:lnTo>
                <a:lnTo>
                  <a:pt x="2668765" y="712076"/>
                </a:lnTo>
                <a:lnTo>
                  <a:pt x="2667686" y="719763"/>
                </a:lnTo>
                <a:lnTo>
                  <a:pt x="2668765" y="720843"/>
                </a:lnTo>
                <a:lnTo>
                  <a:pt x="2675373" y="720843"/>
                </a:lnTo>
                <a:lnTo>
                  <a:pt x="2692638" y="723000"/>
                </a:lnTo>
                <a:lnTo>
                  <a:pt x="2699247" y="719763"/>
                </a:lnTo>
                <a:lnTo>
                  <a:pt x="2712194" y="720843"/>
                </a:lnTo>
                <a:lnTo>
                  <a:pt x="2713274" y="719763"/>
                </a:lnTo>
                <a:lnTo>
                  <a:pt x="2712194" y="714234"/>
                </a:lnTo>
                <a:lnTo>
                  <a:pt x="2712194" y="712076"/>
                </a:lnTo>
                <a:cubicBezTo>
                  <a:pt x="2712194" y="710637"/>
                  <a:pt x="2713318" y="709918"/>
                  <a:pt x="2715567" y="709918"/>
                </a:cubicBezTo>
                <a:lnTo>
                  <a:pt x="2715567" y="707760"/>
                </a:lnTo>
                <a:cubicBezTo>
                  <a:pt x="2713318" y="707760"/>
                  <a:pt x="2712194" y="707040"/>
                  <a:pt x="2712194" y="705602"/>
                </a:cubicBezTo>
                <a:lnTo>
                  <a:pt x="2712194" y="703444"/>
                </a:lnTo>
                <a:lnTo>
                  <a:pt x="2715567" y="682808"/>
                </a:lnTo>
                <a:lnTo>
                  <a:pt x="2714487" y="682808"/>
                </a:lnTo>
                <a:lnTo>
                  <a:pt x="2707878" y="684966"/>
                </a:lnTo>
                <a:cubicBezTo>
                  <a:pt x="2697718" y="681909"/>
                  <a:pt x="2692638" y="679751"/>
                  <a:pt x="2692638" y="678492"/>
                </a:cubicBezTo>
                <a:lnTo>
                  <a:pt x="2690480" y="674041"/>
                </a:lnTo>
                <a:lnTo>
                  <a:pt x="2690480" y="672962"/>
                </a:lnTo>
                <a:lnTo>
                  <a:pt x="2692638" y="670804"/>
                </a:lnTo>
                <a:lnTo>
                  <a:pt x="2704641" y="670804"/>
                </a:lnTo>
                <a:lnTo>
                  <a:pt x="2716645" y="671883"/>
                </a:lnTo>
                <a:lnTo>
                  <a:pt x="2719882" y="670804"/>
                </a:lnTo>
                <a:lnTo>
                  <a:pt x="2719882" y="666488"/>
                </a:lnTo>
                <a:cubicBezTo>
                  <a:pt x="2717724" y="663790"/>
                  <a:pt x="2716645" y="661273"/>
                  <a:pt x="2716645" y="658935"/>
                </a:cubicBezTo>
                <a:lnTo>
                  <a:pt x="2716645" y="650168"/>
                </a:lnTo>
                <a:lnTo>
                  <a:pt x="2720961" y="650168"/>
                </a:lnTo>
                <a:cubicBezTo>
                  <a:pt x="2717724" y="643154"/>
                  <a:pt x="2713723" y="638479"/>
                  <a:pt x="2708957" y="636141"/>
                </a:cubicBezTo>
                <a:lnTo>
                  <a:pt x="2708957" y="640457"/>
                </a:lnTo>
                <a:cubicBezTo>
                  <a:pt x="2699605" y="639738"/>
                  <a:pt x="2694931" y="638299"/>
                  <a:pt x="2694931" y="636141"/>
                </a:cubicBezTo>
                <a:lnTo>
                  <a:pt x="2694931" y="633848"/>
                </a:lnTo>
                <a:lnTo>
                  <a:pt x="2700326" y="628453"/>
                </a:lnTo>
                <a:lnTo>
                  <a:pt x="2704641" y="628453"/>
                </a:lnTo>
                <a:lnTo>
                  <a:pt x="2708957" y="631690"/>
                </a:lnTo>
                <a:lnTo>
                  <a:pt x="2716645" y="631690"/>
                </a:lnTo>
                <a:lnTo>
                  <a:pt x="2729594" y="620900"/>
                </a:lnTo>
                <a:lnTo>
                  <a:pt x="2729594" y="618742"/>
                </a:lnTo>
                <a:cubicBezTo>
                  <a:pt x="2729594" y="616584"/>
                  <a:pt x="2726715" y="615505"/>
                  <a:pt x="2720961" y="615505"/>
                </a:cubicBezTo>
                <a:lnTo>
                  <a:pt x="2717724" y="614291"/>
                </a:lnTo>
                <a:close/>
                <a:moveTo>
                  <a:pt x="7237459" y="609461"/>
                </a:moveTo>
                <a:lnTo>
                  <a:pt x="7235301" y="611619"/>
                </a:lnTo>
                <a:lnTo>
                  <a:pt x="7236380" y="617015"/>
                </a:lnTo>
                <a:lnTo>
                  <a:pt x="7239752" y="617015"/>
                </a:lnTo>
                <a:lnTo>
                  <a:pt x="7239752" y="611619"/>
                </a:lnTo>
                <a:close/>
                <a:moveTo>
                  <a:pt x="7254993" y="598536"/>
                </a:moveTo>
                <a:cubicBezTo>
                  <a:pt x="7252026" y="598536"/>
                  <a:pt x="7249823" y="600335"/>
                  <a:pt x="7248384" y="603931"/>
                </a:cubicBezTo>
                <a:cubicBezTo>
                  <a:pt x="7249463" y="606899"/>
                  <a:pt x="7250542" y="608383"/>
                  <a:pt x="7251621" y="608383"/>
                </a:cubicBezTo>
                <a:lnTo>
                  <a:pt x="7252835" y="608383"/>
                </a:lnTo>
                <a:cubicBezTo>
                  <a:pt x="7258230" y="608383"/>
                  <a:pt x="7261107" y="607259"/>
                  <a:pt x="7261467" y="605010"/>
                </a:cubicBezTo>
                <a:cubicBezTo>
                  <a:pt x="7261467" y="600694"/>
                  <a:pt x="7259309" y="598536"/>
                  <a:pt x="7254993" y="598536"/>
                </a:cubicBezTo>
                <a:close/>
                <a:moveTo>
                  <a:pt x="226051" y="595198"/>
                </a:moveTo>
                <a:lnTo>
                  <a:pt x="230637" y="595198"/>
                </a:lnTo>
                <a:lnTo>
                  <a:pt x="255859" y="617048"/>
                </a:lnTo>
                <a:lnTo>
                  <a:pt x="257072" y="621364"/>
                </a:lnTo>
                <a:cubicBezTo>
                  <a:pt x="266603" y="621904"/>
                  <a:pt x="271369" y="623702"/>
                  <a:pt x="271369" y="626759"/>
                </a:cubicBezTo>
                <a:lnTo>
                  <a:pt x="271369" y="627838"/>
                </a:lnTo>
                <a:lnTo>
                  <a:pt x="270290" y="628917"/>
                </a:lnTo>
                <a:lnTo>
                  <a:pt x="271369" y="629996"/>
                </a:lnTo>
                <a:lnTo>
                  <a:pt x="271369" y="632154"/>
                </a:lnTo>
                <a:lnTo>
                  <a:pt x="267997" y="635661"/>
                </a:lnTo>
                <a:lnTo>
                  <a:pt x="246013" y="632154"/>
                </a:lnTo>
                <a:cubicBezTo>
                  <a:pt x="243765" y="632154"/>
                  <a:pt x="242641" y="633323"/>
                  <a:pt x="242641" y="635661"/>
                </a:cubicBezTo>
                <a:lnTo>
                  <a:pt x="241562" y="636740"/>
                </a:lnTo>
                <a:lnTo>
                  <a:pt x="229423" y="636740"/>
                </a:lnTo>
                <a:cubicBezTo>
                  <a:pt x="225916" y="636740"/>
                  <a:pt x="222229" y="635571"/>
                  <a:pt x="218363" y="633233"/>
                </a:cubicBezTo>
                <a:cubicBezTo>
                  <a:pt x="208472" y="640066"/>
                  <a:pt x="202223" y="646990"/>
                  <a:pt x="199616" y="654004"/>
                </a:cubicBezTo>
                <a:lnTo>
                  <a:pt x="200695" y="663984"/>
                </a:lnTo>
                <a:lnTo>
                  <a:pt x="197458" y="665064"/>
                </a:lnTo>
                <a:lnTo>
                  <a:pt x="197458" y="666142"/>
                </a:lnTo>
                <a:lnTo>
                  <a:pt x="200695" y="670459"/>
                </a:lnTo>
                <a:lnTo>
                  <a:pt x="200695" y="676932"/>
                </a:lnTo>
                <a:lnTo>
                  <a:pt x="199616" y="692308"/>
                </a:lnTo>
                <a:lnTo>
                  <a:pt x="200695" y="695545"/>
                </a:lnTo>
                <a:lnTo>
                  <a:pt x="220656" y="696624"/>
                </a:lnTo>
                <a:cubicBezTo>
                  <a:pt x="222275" y="690870"/>
                  <a:pt x="226321" y="685744"/>
                  <a:pt x="232795" y="681249"/>
                </a:cubicBezTo>
                <a:lnTo>
                  <a:pt x="240483" y="675854"/>
                </a:lnTo>
                <a:cubicBezTo>
                  <a:pt x="246687" y="678551"/>
                  <a:pt x="257342" y="686554"/>
                  <a:pt x="272448" y="699861"/>
                </a:cubicBezTo>
                <a:lnTo>
                  <a:pt x="272448" y="700941"/>
                </a:lnTo>
                <a:cubicBezTo>
                  <a:pt x="271369" y="703818"/>
                  <a:pt x="268807" y="705256"/>
                  <a:pt x="264760" y="705256"/>
                </a:cubicBezTo>
                <a:lnTo>
                  <a:pt x="257072" y="704177"/>
                </a:lnTo>
                <a:lnTo>
                  <a:pt x="257072" y="705256"/>
                </a:lnTo>
                <a:lnTo>
                  <a:pt x="258151" y="712809"/>
                </a:lnTo>
                <a:lnTo>
                  <a:pt x="253701" y="718474"/>
                </a:lnTo>
                <a:lnTo>
                  <a:pt x="261523" y="726027"/>
                </a:lnTo>
                <a:lnTo>
                  <a:pt x="261523" y="728185"/>
                </a:lnTo>
                <a:lnTo>
                  <a:pt x="258151" y="733580"/>
                </a:lnTo>
                <a:lnTo>
                  <a:pt x="261523" y="747877"/>
                </a:lnTo>
                <a:lnTo>
                  <a:pt x="255859" y="759746"/>
                </a:lnTo>
                <a:lnTo>
                  <a:pt x="255859" y="769727"/>
                </a:lnTo>
                <a:cubicBezTo>
                  <a:pt x="257387" y="770986"/>
                  <a:pt x="258511" y="776381"/>
                  <a:pt x="259230" y="785912"/>
                </a:cubicBezTo>
                <a:lnTo>
                  <a:pt x="255859" y="793465"/>
                </a:lnTo>
                <a:lnTo>
                  <a:pt x="259230" y="796972"/>
                </a:lnTo>
                <a:lnTo>
                  <a:pt x="258151" y="800209"/>
                </a:lnTo>
                <a:lnTo>
                  <a:pt x="261523" y="818552"/>
                </a:lnTo>
                <a:lnTo>
                  <a:pt x="258151" y="844718"/>
                </a:lnTo>
                <a:lnTo>
                  <a:pt x="260309" y="849169"/>
                </a:lnTo>
                <a:cubicBezTo>
                  <a:pt x="259230" y="857081"/>
                  <a:pt x="257027" y="861038"/>
                  <a:pt x="253701" y="861038"/>
                </a:cubicBezTo>
                <a:lnTo>
                  <a:pt x="242641" y="862251"/>
                </a:lnTo>
                <a:lnTo>
                  <a:pt x="233874" y="861038"/>
                </a:lnTo>
                <a:lnTo>
                  <a:pt x="219442" y="862251"/>
                </a:lnTo>
                <a:lnTo>
                  <a:pt x="211754" y="854564"/>
                </a:lnTo>
                <a:lnTo>
                  <a:pt x="215126" y="849169"/>
                </a:lnTo>
                <a:lnTo>
                  <a:pt x="215126" y="845797"/>
                </a:lnTo>
                <a:lnTo>
                  <a:pt x="212968" y="839323"/>
                </a:lnTo>
                <a:lnTo>
                  <a:pt x="215126" y="828398"/>
                </a:lnTo>
                <a:lnTo>
                  <a:pt x="214047" y="819631"/>
                </a:lnTo>
                <a:lnTo>
                  <a:pt x="215126" y="802367"/>
                </a:lnTo>
                <a:lnTo>
                  <a:pt x="212968" y="795893"/>
                </a:lnTo>
                <a:lnTo>
                  <a:pt x="212968" y="784833"/>
                </a:lnTo>
                <a:cubicBezTo>
                  <a:pt x="214047" y="778359"/>
                  <a:pt x="216205" y="775122"/>
                  <a:pt x="219442" y="775122"/>
                </a:cubicBezTo>
                <a:lnTo>
                  <a:pt x="219442" y="772964"/>
                </a:lnTo>
                <a:cubicBezTo>
                  <a:pt x="216564" y="772964"/>
                  <a:pt x="215126" y="770716"/>
                  <a:pt x="215126" y="766220"/>
                </a:cubicBezTo>
                <a:lnTo>
                  <a:pt x="215126" y="759746"/>
                </a:lnTo>
                <a:lnTo>
                  <a:pt x="216205" y="755430"/>
                </a:lnTo>
                <a:lnTo>
                  <a:pt x="214047" y="748956"/>
                </a:lnTo>
                <a:lnTo>
                  <a:pt x="216205" y="740054"/>
                </a:lnTo>
                <a:lnTo>
                  <a:pt x="212968" y="720632"/>
                </a:lnTo>
                <a:lnTo>
                  <a:pt x="217284" y="708493"/>
                </a:lnTo>
                <a:lnTo>
                  <a:pt x="216205" y="703098"/>
                </a:lnTo>
                <a:lnTo>
                  <a:pt x="212968" y="703098"/>
                </a:lnTo>
                <a:cubicBezTo>
                  <a:pt x="204066" y="704537"/>
                  <a:pt x="199616" y="707055"/>
                  <a:pt x="199616" y="710651"/>
                </a:cubicBezTo>
                <a:lnTo>
                  <a:pt x="201774" y="723869"/>
                </a:lnTo>
                <a:lnTo>
                  <a:pt x="201774" y="724948"/>
                </a:lnTo>
                <a:cubicBezTo>
                  <a:pt x="200335" y="736098"/>
                  <a:pt x="198132" y="745899"/>
                  <a:pt x="195165" y="754351"/>
                </a:cubicBezTo>
                <a:lnTo>
                  <a:pt x="194086" y="760825"/>
                </a:lnTo>
                <a:lnTo>
                  <a:pt x="195165" y="765141"/>
                </a:lnTo>
                <a:lnTo>
                  <a:pt x="195165" y="766220"/>
                </a:lnTo>
                <a:lnTo>
                  <a:pt x="191928" y="779438"/>
                </a:lnTo>
                <a:lnTo>
                  <a:pt x="193007" y="783754"/>
                </a:lnTo>
                <a:cubicBezTo>
                  <a:pt x="193007" y="790768"/>
                  <a:pt x="187881" y="798770"/>
                  <a:pt x="177631" y="807762"/>
                </a:cubicBezTo>
                <a:cubicBezTo>
                  <a:pt x="174664" y="807762"/>
                  <a:pt x="173180" y="811359"/>
                  <a:pt x="173180" y="818552"/>
                </a:cubicBezTo>
                <a:cubicBezTo>
                  <a:pt x="169313" y="825835"/>
                  <a:pt x="166751" y="829477"/>
                  <a:pt x="165492" y="829477"/>
                </a:cubicBezTo>
                <a:cubicBezTo>
                  <a:pt x="160367" y="829477"/>
                  <a:pt x="157444" y="833838"/>
                  <a:pt x="156725" y="842560"/>
                </a:cubicBezTo>
                <a:cubicBezTo>
                  <a:pt x="146205" y="852720"/>
                  <a:pt x="138472" y="857801"/>
                  <a:pt x="133527" y="857801"/>
                </a:cubicBezTo>
                <a:lnTo>
                  <a:pt x="132448" y="857801"/>
                </a:lnTo>
                <a:lnTo>
                  <a:pt x="130155" y="855643"/>
                </a:lnTo>
                <a:lnTo>
                  <a:pt x="130155" y="854564"/>
                </a:lnTo>
                <a:cubicBezTo>
                  <a:pt x="132942" y="852585"/>
                  <a:pt x="135864" y="847146"/>
                  <a:pt x="138922" y="838244"/>
                </a:cubicBezTo>
                <a:lnTo>
                  <a:pt x="141214" y="836086"/>
                </a:lnTo>
                <a:lnTo>
                  <a:pt x="141214" y="832714"/>
                </a:lnTo>
                <a:lnTo>
                  <a:pt x="140001" y="821789"/>
                </a:lnTo>
                <a:cubicBezTo>
                  <a:pt x="146025" y="818013"/>
                  <a:pt x="149037" y="814775"/>
                  <a:pt x="149037" y="812078"/>
                </a:cubicBezTo>
                <a:lnTo>
                  <a:pt x="147688" y="808841"/>
                </a:lnTo>
                <a:lnTo>
                  <a:pt x="144451" y="808841"/>
                </a:lnTo>
                <a:lnTo>
                  <a:pt x="141214" y="810999"/>
                </a:lnTo>
                <a:lnTo>
                  <a:pt x="135685" y="809920"/>
                </a:lnTo>
                <a:lnTo>
                  <a:pt x="134606" y="810999"/>
                </a:lnTo>
                <a:lnTo>
                  <a:pt x="135685" y="816394"/>
                </a:lnTo>
                <a:lnTo>
                  <a:pt x="135685" y="817473"/>
                </a:lnTo>
                <a:lnTo>
                  <a:pt x="132448" y="820710"/>
                </a:lnTo>
                <a:lnTo>
                  <a:pt x="131234" y="820710"/>
                </a:lnTo>
                <a:lnTo>
                  <a:pt x="130155" y="819631"/>
                </a:lnTo>
                <a:lnTo>
                  <a:pt x="129076" y="820710"/>
                </a:lnTo>
                <a:lnTo>
                  <a:pt x="125839" y="820710"/>
                </a:lnTo>
                <a:cubicBezTo>
                  <a:pt x="122602" y="817832"/>
                  <a:pt x="117431" y="815674"/>
                  <a:pt x="110328" y="814236"/>
                </a:cubicBezTo>
                <a:lnTo>
                  <a:pt x="108035" y="812078"/>
                </a:lnTo>
                <a:lnTo>
                  <a:pt x="103719" y="812078"/>
                </a:lnTo>
                <a:lnTo>
                  <a:pt x="101561" y="814236"/>
                </a:lnTo>
                <a:lnTo>
                  <a:pt x="101561" y="817473"/>
                </a:lnTo>
                <a:lnTo>
                  <a:pt x="106956" y="817473"/>
                </a:lnTo>
                <a:lnTo>
                  <a:pt x="109249" y="819631"/>
                </a:lnTo>
                <a:lnTo>
                  <a:pt x="108035" y="834872"/>
                </a:lnTo>
                <a:lnTo>
                  <a:pt x="111407" y="844718"/>
                </a:lnTo>
                <a:lnTo>
                  <a:pt x="111407" y="846876"/>
                </a:lnTo>
                <a:cubicBezTo>
                  <a:pt x="111407" y="854159"/>
                  <a:pt x="105922" y="857801"/>
                  <a:pt x="94952" y="857801"/>
                </a:cubicBezTo>
                <a:cubicBezTo>
                  <a:pt x="94952" y="859239"/>
                  <a:pt x="93064" y="859959"/>
                  <a:pt x="89287" y="859959"/>
                </a:cubicBezTo>
                <a:lnTo>
                  <a:pt x="80520" y="859959"/>
                </a:lnTo>
                <a:lnTo>
                  <a:pt x="80520" y="857801"/>
                </a:lnTo>
                <a:lnTo>
                  <a:pt x="81599" y="852406"/>
                </a:lnTo>
                <a:cubicBezTo>
                  <a:pt x="80161" y="852406"/>
                  <a:pt x="79441" y="854204"/>
                  <a:pt x="79441" y="857801"/>
                </a:cubicBezTo>
                <a:lnTo>
                  <a:pt x="78362" y="857801"/>
                </a:lnTo>
                <a:cubicBezTo>
                  <a:pt x="77103" y="857801"/>
                  <a:pt x="75979" y="854519"/>
                  <a:pt x="74991" y="847955"/>
                </a:cubicBezTo>
                <a:lnTo>
                  <a:pt x="73912" y="847955"/>
                </a:lnTo>
                <a:lnTo>
                  <a:pt x="73912" y="849169"/>
                </a:lnTo>
                <a:lnTo>
                  <a:pt x="74991" y="858880"/>
                </a:lnTo>
                <a:lnTo>
                  <a:pt x="73912" y="858880"/>
                </a:lnTo>
                <a:cubicBezTo>
                  <a:pt x="64290" y="858880"/>
                  <a:pt x="59480" y="853080"/>
                  <a:pt x="59480" y="841481"/>
                </a:cubicBezTo>
                <a:cubicBezTo>
                  <a:pt x="59480" y="839862"/>
                  <a:pt x="61683" y="836580"/>
                  <a:pt x="66089" y="831635"/>
                </a:cubicBezTo>
                <a:lnTo>
                  <a:pt x="66089" y="828398"/>
                </a:lnTo>
                <a:cubicBezTo>
                  <a:pt x="66089" y="827319"/>
                  <a:pt x="63166" y="825880"/>
                  <a:pt x="57322" y="824082"/>
                </a:cubicBezTo>
                <a:lnTo>
                  <a:pt x="53006" y="825161"/>
                </a:lnTo>
                <a:lnTo>
                  <a:pt x="51792" y="824082"/>
                </a:lnTo>
                <a:lnTo>
                  <a:pt x="50713" y="824082"/>
                </a:lnTo>
                <a:cubicBezTo>
                  <a:pt x="44688" y="825700"/>
                  <a:pt x="36956" y="829297"/>
                  <a:pt x="27514" y="834872"/>
                </a:cubicBezTo>
                <a:cubicBezTo>
                  <a:pt x="20771" y="834872"/>
                  <a:pt x="15645" y="837075"/>
                  <a:pt x="12139" y="841481"/>
                </a:cubicBezTo>
                <a:lnTo>
                  <a:pt x="1079" y="844718"/>
                </a:lnTo>
                <a:lnTo>
                  <a:pt x="0" y="843639"/>
                </a:lnTo>
                <a:lnTo>
                  <a:pt x="0" y="840402"/>
                </a:lnTo>
                <a:lnTo>
                  <a:pt x="14431" y="823003"/>
                </a:lnTo>
                <a:cubicBezTo>
                  <a:pt x="14431" y="820755"/>
                  <a:pt x="15870" y="818912"/>
                  <a:pt x="18747" y="817473"/>
                </a:cubicBezTo>
                <a:lnTo>
                  <a:pt x="19826" y="817473"/>
                </a:lnTo>
                <a:lnTo>
                  <a:pt x="19826" y="819631"/>
                </a:lnTo>
                <a:lnTo>
                  <a:pt x="23198" y="817473"/>
                </a:lnTo>
                <a:lnTo>
                  <a:pt x="24277" y="818552"/>
                </a:lnTo>
                <a:lnTo>
                  <a:pt x="25356" y="817473"/>
                </a:lnTo>
                <a:lnTo>
                  <a:pt x="25356" y="816394"/>
                </a:lnTo>
                <a:lnTo>
                  <a:pt x="22119" y="813157"/>
                </a:lnTo>
                <a:lnTo>
                  <a:pt x="47476" y="769727"/>
                </a:lnTo>
                <a:cubicBezTo>
                  <a:pt x="47476" y="765770"/>
                  <a:pt x="48914" y="762084"/>
                  <a:pt x="51792" y="758667"/>
                </a:cubicBezTo>
                <a:lnTo>
                  <a:pt x="51792" y="757588"/>
                </a:lnTo>
                <a:cubicBezTo>
                  <a:pt x="51792" y="756150"/>
                  <a:pt x="49634" y="755071"/>
                  <a:pt x="45318" y="754351"/>
                </a:cubicBezTo>
                <a:cubicBezTo>
                  <a:pt x="44598" y="756509"/>
                  <a:pt x="42351" y="757588"/>
                  <a:pt x="38574" y="757588"/>
                </a:cubicBezTo>
                <a:lnTo>
                  <a:pt x="36416" y="757588"/>
                </a:lnTo>
                <a:lnTo>
                  <a:pt x="21040" y="754351"/>
                </a:lnTo>
                <a:lnTo>
                  <a:pt x="14431" y="756509"/>
                </a:lnTo>
                <a:lnTo>
                  <a:pt x="13218" y="755430"/>
                </a:lnTo>
                <a:lnTo>
                  <a:pt x="13218" y="753272"/>
                </a:lnTo>
                <a:cubicBezTo>
                  <a:pt x="13218" y="751114"/>
                  <a:pt x="16904" y="749316"/>
                  <a:pt x="24277" y="747877"/>
                </a:cubicBezTo>
                <a:lnTo>
                  <a:pt x="31965" y="748956"/>
                </a:lnTo>
                <a:lnTo>
                  <a:pt x="38574" y="746798"/>
                </a:lnTo>
                <a:lnTo>
                  <a:pt x="43025" y="748956"/>
                </a:lnTo>
                <a:cubicBezTo>
                  <a:pt x="54804" y="748956"/>
                  <a:pt x="60694" y="747518"/>
                  <a:pt x="60694" y="744640"/>
                </a:cubicBezTo>
                <a:lnTo>
                  <a:pt x="56243" y="721711"/>
                </a:lnTo>
                <a:cubicBezTo>
                  <a:pt x="49679" y="720812"/>
                  <a:pt x="46397" y="719733"/>
                  <a:pt x="46397" y="718474"/>
                </a:cubicBezTo>
                <a:lnTo>
                  <a:pt x="46397" y="716316"/>
                </a:lnTo>
                <a:lnTo>
                  <a:pt x="48555" y="713888"/>
                </a:lnTo>
                <a:lnTo>
                  <a:pt x="55164" y="713888"/>
                </a:lnTo>
                <a:lnTo>
                  <a:pt x="55164" y="712809"/>
                </a:lnTo>
                <a:cubicBezTo>
                  <a:pt x="55164" y="711011"/>
                  <a:pt x="51882" y="709573"/>
                  <a:pt x="45318" y="708493"/>
                </a:cubicBezTo>
                <a:lnTo>
                  <a:pt x="43025" y="702020"/>
                </a:lnTo>
                <a:lnTo>
                  <a:pt x="44239" y="700941"/>
                </a:lnTo>
                <a:lnTo>
                  <a:pt x="44239" y="699861"/>
                </a:lnTo>
                <a:lnTo>
                  <a:pt x="38574" y="687723"/>
                </a:lnTo>
                <a:cubicBezTo>
                  <a:pt x="40103" y="683227"/>
                  <a:pt x="41991" y="680709"/>
                  <a:pt x="44239" y="680170"/>
                </a:cubicBezTo>
                <a:cubicBezTo>
                  <a:pt x="44239" y="660568"/>
                  <a:pt x="37225" y="650767"/>
                  <a:pt x="23198" y="650767"/>
                </a:cubicBezTo>
                <a:cubicBezTo>
                  <a:pt x="17353" y="650767"/>
                  <a:pt x="14431" y="649688"/>
                  <a:pt x="14431" y="647530"/>
                </a:cubicBezTo>
                <a:lnTo>
                  <a:pt x="14431" y="645372"/>
                </a:lnTo>
                <a:lnTo>
                  <a:pt x="16589" y="643214"/>
                </a:lnTo>
                <a:lnTo>
                  <a:pt x="22119" y="643214"/>
                </a:lnTo>
                <a:lnTo>
                  <a:pt x="26435" y="644293"/>
                </a:lnTo>
                <a:cubicBezTo>
                  <a:pt x="32100" y="643394"/>
                  <a:pt x="36146" y="641955"/>
                  <a:pt x="38574" y="639977"/>
                </a:cubicBezTo>
                <a:lnTo>
                  <a:pt x="45318" y="639977"/>
                </a:lnTo>
                <a:lnTo>
                  <a:pt x="58401" y="643214"/>
                </a:lnTo>
                <a:cubicBezTo>
                  <a:pt x="60109" y="643214"/>
                  <a:pt x="61233" y="639887"/>
                  <a:pt x="61773" y="633233"/>
                </a:cubicBezTo>
                <a:lnTo>
                  <a:pt x="59480" y="626759"/>
                </a:lnTo>
                <a:lnTo>
                  <a:pt x="60694" y="621364"/>
                </a:lnTo>
                <a:cubicBezTo>
                  <a:pt x="60064" y="615789"/>
                  <a:pt x="58581" y="611833"/>
                  <a:pt x="56243" y="609495"/>
                </a:cubicBezTo>
                <a:cubicBezTo>
                  <a:pt x="56243" y="605179"/>
                  <a:pt x="58806" y="601852"/>
                  <a:pt x="63931" y="599514"/>
                </a:cubicBezTo>
                <a:lnTo>
                  <a:pt x="71754" y="600593"/>
                </a:lnTo>
                <a:lnTo>
                  <a:pt x="79441" y="600593"/>
                </a:lnTo>
                <a:cubicBezTo>
                  <a:pt x="84567" y="604010"/>
                  <a:pt x="93738" y="606977"/>
                  <a:pt x="106956" y="609495"/>
                </a:cubicBezTo>
                <a:lnTo>
                  <a:pt x="113565" y="615969"/>
                </a:lnTo>
                <a:lnTo>
                  <a:pt x="113565" y="618127"/>
                </a:lnTo>
                <a:lnTo>
                  <a:pt x="108035" y="623522"/>
                </a:lnTo>
                <a:lnTo>
                  <a:pt x="110328" y="632154"/>
                </a:lnTo>
                <a:lnTo>
                  <a:pt x="106956" y="642135"/>
                </a:lnTo>
                <a:cubicBezTo>
                  <a:pt x="111002" y="642135"/>
                  <a:pt x="118735" y="635571"/>
                  <a:pt x="130155" y="622443"/>
                </a:cubicBezTo>
                <a:lnTo>
                  <a:pt x="131234" y="622443"/>
                </a:lnTo>
                <a:lnTo>
                  <a:pt x="151195" y="632154"/>
                </a:lnTo>
                <a:lnTo>
                  <a:pt x="152274" y="632154"/>
                </a:lnTo>
                <a:lnTo>
                  <a:pt x="153353" y="631075"/>
                </a:lnTo>
                <a:lnTo>
                  <a:pt x="153353" y="629996"/>
                </a:lnTo>
                <a:lnTo>
                  <a:pt x="150116" y="619206"/>
                </a:lnTo>
                <a:lnTo>
                  <a:pt x="153353" y="617048"/>
                </a:lnTo>
                <a:cubicBezTo>
                  <a:pt x="157939" y="619565"/>
                  <a:pt x="167155" y="622443"/>
                  <a:pt x="181003" y="625680"/>
                </a:cubicBezTo>
                <a:lnTo>
                  <a:pt x="184240" y="626759"/>
                </a:lnTo>
                <a:lnTo>
                  <a:pt x="187477" y="625680"/>
                </a:lnTo>
                <a:lnTo>
                  <a:pt x="193007" y="635661"/>
                </a:lnTo>
                <a:lnTo>
                  <a:pt x="191928" y="641056"/>
                </a:lnTo>
                <a:lnTo>
                  <a:pt x="193007" y="641056"/>
                </a:lnTo>
                <a:cubicBezTo>
                  <a:pt x="194445" y="641056"/>
                  <a:pt x="195165" y="637729"/>
                  <a:pt x="195165" y="631075"/>
                </a:cubicBezTo>
                <a:lnTo>
                  <a:pt x="199616" y="627838"/>
                </a:lnTo>
                <a:lnTo>
                  <a:pt x="205280" y="628917"/>
                </a:lnTo>
                <a:lnTo>
                  <a:pt x="206359" y="627838"/>
                </a:lnTo>
                <a:lnTo>
                  <a:pt x="206359" y="626759"/>
                </a:lnTo>
                <a:lnTo>
                  <a:pt x="205280" y="620285"/>
                </a:lnTo>
                <a:cubicBezTo>
                  <a:pt x="215531" y="615789"/>
                  <a:pt x="220656" y="610304"/>
                  <a:pt x="220656" y="603830"/>
                </a:cubicBezTo>
                <a:close/>
                <a:moveTo>
                  <a:pt x="2689401" y="582865"/>
                </a:moveTo>
                <a:cubicBezTo>
                  <a:pt x="2681127" y="590868"/>
                  <a:pt x="2673530" y="594869"/>
                  <a:pt x="2666606" y="594869"/>
                </a:cubicBezTo>
                <a:cubicBezTo>
                  <a:pt x="2663728" y="594869"/>
                  <a:pt x="2662291" y="596308"/>
                  <a:pt x="2662291" y="599185"/>
                </a:cubicBezTo>
                <a:lnTo>
                  <a:pt x="2637338" y="607817"/>
                </a:lnTo>
                <a:cubicBezTo>
                  <a:pt x="2635360" y="611414"/>
                  <a:pt x="2633156" y="613212"/>
                  <a:pt x="2630731" y="613212"/>
                </a:cubicBezTo>
                <a:lnTo>
                  <a:pt x="2630731" y="617663"/>
                </a:lnTo>
                <a:cubicBezTo>
                  <a:pt x="2639451" y="620540"/>
                  <a:pt x="2647814" y="622339"/>
                  <a:pt x="2655817" y="623058"/>
                </a:cubicBezTo>
                <a:cubicBezTo>
                  <a:pt x="2656896" y="625935"/>
                  <a:pt x="2657975" y="627374"/>
                  <a:pt x="2659054" y="627374"/>
                </a:cubicBezTo>
                <a:lnTo>
                  <a:pt x="2660133" y="627374"/>
                </a:lnTo>
                <a:lnTo>
                  <a:pt x="2665528" y="614291"/>
                </a:lnTo>
                <a:lnTo>
                  <a:pt x="2662291" y="603501"/>
                </a:lnTo>
                <a:lnTo>
                  <a:pt x="2663369" y="602422"/>
                </a:lnTo>
                <a:lnTo>
                  <a:pt x="2674294" y="602422"/>
                </a:lnTo>
                <a:cubicBezTo>
                  <a:pt x="2675732" y="602422"/>
                  <a:pt x="2676453" y="601343"/>
                  <a:pt x="2676453" y="599185"/>
                </a:cubicBezTo>
                <a:lnTo>
                  <a:pt x="2677531" y="598106"/>
                </a:lnTo>
                <a:lnTo>
                  <a:pt x="2678610" y="598106"/>
                </a:lnTo>
                <a:lnTo>
                  <a:pt x="2691558" y="605659"/>
                </a:lnTo>
                <a:lnTo>
                  <a:pt x="2692638" y="605659"/>
                </a:lnTo>
                <a:lnTo>
                  <a:pt x="2692638" y="603501"/>
                </a:lnTo>
                <a:lnTo>
                  <a:pt x="2690480" y="594869"/>
                </a:lnTo>
                <a:lnTo>
                  <a:pt x="2690480" y="585023"/>
                </a:lnTo>
                <a:lnTo>
                  <a:pt x="2689401" y="583944"/>
                </a:lnTo>
                <a:close/>
                <a:moveTo>
                  <a:pt x="2643812" y="579628"/>
                </a:moveTo>
                <a:lnTo>
                  <a:pt x="2643812" y="580707"/>
                </a:lnTo>
                <a:lnTo>
                  <a:pt x="2644891" y="583944"/>
                </a:lnTo>
                <a:lnTo>
                  <a:pt x="2645970" y="583944"/>
                </a:lnTo>
                <a:lnTo>
                  <a:pt x="2645970" y="579628"/>
                </a:lnTo>
                <a:close/>
                <a:moveTo>
                  <a:pt x="1191733" y="571512"/>
                </a:moveTo>
                <a:lnTo>
                  <a:pt x="1191733" y="572591"/>
                </a:lnTo>
                <a:lnTo>
                  <a:pt x="1193892" y="572591"/>
                </a:lnTo>
                <a:lnTo>
                  <a:pt x="1193892" y="571512"/>
                </a:lnTo>
                <a:close/>
                <a:moveTo>
                  <a:pt x="7259309" y="570213"/>
                </a:moveTo>
                <a:lnTo>
                  <a:pt x="7259309" y="571292"/>
                </a:lnTo>
                <a:lnTo>
                  <a:pt x="7258230" y="574529"/>
                </a:lnTo>
                <a:lnTo>
                  <a:pt x="7259309" y="580059"/>
                </a:lnTo>
                <a:lnTo>
                  <a:pt x="7262546" y="580059"/>
                </a:lnTo>
                <a:lnTo>
                  <a:pt x="7264704" y="577901"/>
                </a:lnTo>
                <a:lnTo>
                  <a:pt x="7264704" y="573450"/>
                </a:lnTo>
                <a:cubicBezTo>
                  <a:pt x="7264704" y="571831"/>
                  <a:pt x="7262906" y="570752"/>
                  <a:pt x="7259309" y="570213"/>
                </a:cubicBezTo>
                <a:close/>
                <a:moveTo>
                  <a:pt x="7249463" y="569133"/>
                </a:moveTo>
                <a:lnTo>
                  <a:pt x="7249463" y="570213"/>
                </a:lnTo>
                <a:lnTo>
                  <a:pt x="7251621" y="570213"/>
                </a:lnTo>
                <a:lnTo>
                  <a:pt x="7251621" y="569133"/>
                </a:lnTo>
                <a:close/>
                <a:moveTo>
                  <a:pt x="1186338" y="568275"/>
                </a:moveTo>
                <a:lnTo>
                  <a:pt x="1186338" y="569354"/>
                </a:lnTo>
                <a:lnTo>
                  <a:pt x="1189575" y="570433"/>
                </a:lnTo>
                <a:lnTo>
                  <a:pt x="1190654" y="570433"/>
                </a:lnTo>
                <a:lnTo>
                  <a:pt x="1190654" y="569354"/>
                </a:lnTo>
                <a:lnTo>
                  <a:pt x="1187417" y="568275"/>
                </a:lnTo>
                <a:close/>
                <a:moveTo>
                  <a:pt x="7266862" y="568055"/>
                </a:moveTo>
                <a:lnTo>
                  <a:pt x="7268076" y="569133"/>
                </a:lnTo>
                <a:lnTo>
                  <a:pt x="7268076" y="570213"/>
                </a:lnTo>
                <a:lnTo>
                  <a:pt x="7271313" y="569133"/>
                </a:lnTo>
                <a:lnTo>
                  <a:pt x="7271313" y="568055"/>
                </a:lnTo>
                <a:close/>
                <a:moveTo>
                  <a:pt x="7254993" y="566976"/>
                </a:moveTo>
                <a:lnTo>
                  <a:pt x="7254993" y="568055"/>
                </a:lnTo>
                <a:lnTo>
                  <a:pt x="7258230" y="568055"/>
                </a:lnTo>
                <a:lnTo>
                  <a:pt x="7258230" y="566976"/>
                </a:lnTo>
                <a:close/>
                <a:moveTo>
                  <a:pt x="2098200" y="566460"/>
                </a:moveTo>
                <a:lnTo>
                  <a:pt x="2098220" y="566701"/>
                </a:lnTo>
                <a:lnTo>
                  <a:pt x="2098220" y="566475"/>
                </a:lnTo>
                <a:close/>
                <a:moveTo>
                  <a:pt x="7277787" y="564818"/>
                </a:moveTo>
                <a:lnTo>
                  <a:pt x="7277787" y="565897"/>
                </a:lnTo>
                <a:lnTo>
                  <a:pt x="7279945" y="565897"/>
                </a:lnTo>
                <a:lnTo>
                  <a:pt x="7279945" y="564818"/>
                </a:lnTo>
                <a:close/>
                <a:moveTo>
                  <a:pt x="1183102" y="562745"/>
                </a:moveTo>
                <a:lnTo>
                  <a:pt x="1183102" y="563824"/>
                </a:lnTo>
                <a:lnTo>
                  <a:pt x="1185259" y="565982"/>
                </a:lnTo>
                <a:lnTo>
                  <a:pt x="1185259" y="564903"/>
                </a:lnTo>
                <a:close/>
                <a:moveTo>
                  <a:pt x="7274550" y="562660"/>
                </a:moveTo>
                <a:lnTo>
                  <a:pt x="7274550" y="564818"/>
                </a:lnTo>
                <a:lnTo>
                  <a:pt x="7276708" y="564818"/>
                </a:lnTo>
                <a:lnTo>
                  <a:pt x="7276708" y="562660"/>
                </a:lnTo>
                <a:close/>
                <a:moveTo>
                  <a:pt x="7262546" y="562660"/>
                </a:moveTo>
                <a:lnTo>
                  <a:pt x="7262546" y="563738"/>
                </a:lnTo>
                <a:lnTo>
                  <a:pt x="7264704" y="563738"/>
                </a:lnTo>
                <a:lnTo>
                  <a:pt x="7264704" y="562660"/>
                </a:lnTo>
                <a:close/>
                <a:moveTo>
                  <a:pt x="2234429" y="562537"/>
                </a:moveTo>
                <a:lnTo>
                  <a:pt x="2234429" y="564758"/>
                </a:lnTo>
                <a:lnTo>
                  <a:pt x="2238899" y="564758"/>
                </a:lnTo>
                <a:lnTo>
                  <a:pt x="2238899" y="562537"/>
                </a:lnTo>
                <a:close/>
                <a:moveTo>
                  <a:pt x="5256599" y="560049"/>
                </a:moveTo>
                <a:lnTo>
                  <a:pt x="5256599" y="562342"/>
                </a:lnTo>
                <a:lnTo>
                  <a:pt x="5257678" y="562342"/>
                </a:lnTo>
                <a:lnTo>
                  <a:pt x="5257678" y="560049"/>
                </a:lnTo>
                <a:close/>
                <a:moveTo>
                  <a:pt x="1178920" y="559508"/>
                </a:moveTo>
                <a:lnTo>
                  <a:pt x="1180944" y="561666"/>
                </a:lnTo>
                <a:lnTo>
                  <a:pt x="1182022" y="561666"/>
                </a:lnTo>
                <a:lnTo>
                  <a:pt x="1179999" y="559508"/>
                </a:lnTo>
                <a:close/>
                <a:moveTo>
                  <a:pt x="2770864" y="558992"/>
                </a:moveTo>
                <a:lnTo>
                  <a:pt x="2771944" y="558992"/>
                </a:lnTo>
                <a:lnTo>
                  <a:pt x="2774102" y="561150"/>
                </a:lnTo>
                <a:lnTo>
                  <a:pt x="2769786" y="565466"/>
                </a:lnTo>
                <a:lnTo>
                  <a:pt x="2767627" y="565466"/>
                </a:lnTo>
                <a:lnTo>
                  <a:pt x="2767627" y="562229"/>
                </a:lnTo>
                <a:close/>
                <a:moveTo>
                  <a:pt x="3544750" y="555598"/>
                </a:moveTo>
                <a:lnTo>
                  <a:pt x="3551089" y="555598"/>
                </a:lnTo>
                <a:cubicBezTo>
                  <a:pt x="3583819" y="557036"/>
                  <a:pt x="3600184" y="558475"/>
                  <a:pt x="3600184" y="559914"/>
                </a:cubicBezTo>
                <a:lnTo>
                  <a:pt x="3606523" y="557755"/>
                </a:lnTo>
                <a:lnTo>
                  <a:pt x="3612997" y="557755"/>
                </a:lnTo>
                <a:lnTo>
                  <a:pt x="3615020" y="559914"/>
                </a:lnTo>
                <a:lnTo>
                  <a:pt x="3615020" y="566253"/>
                </a:lnTo>
                <a:lnTo>
                  <a:pt x="3612997" y="568411"/>
                </a:lnTo>
                <a:lnTo>
                  <a:pt x="3611918" y="568411"/>
                </a:lnTo>
                <a:cubicBezTo>
                  <a:pt x="3603376" y="567691"/>
                  <a:pt x="3599105" y="565578"/>
                  <a:pt x="3599105" y="562071"/>
                </a:cubicBezTo>
                <a:lnTo>
                  <a:pt x="3598026" y="562071"/>
                </a:lnTo>
                <a:cubicBezTo>
                  <a:pt x="3598026" y="564140"/>
                  <a:pt x="3597306" y="565174"/>
                  <a:pt x="3595868" y="565174"/>
                </a:cubicBezTo>
                <a:lnTo>
                  <a:pt x="3592631" y="565174"/>
                </a:lnTo>
                <a:lnTo>
                  <a:pt x="3587371" y="564095"/>
                </a:lnTo>
                <a:cubicBezTo>
                  <a:pt x="3575771" y="564814"/>
                  <a:pt x="3567229" y="566253"/>
                  <a:pt x="3561744" y="568411"/>
                </a:cubicBezTo>
                <a:lnTo>
                  <a:pt x="3558507" y="568411"/>
                </a:lnTo>
                <a:lnTo>
                  <a:pt x="3547852" y="565174"/>
                </a:lnTo>
                <a:lnTo>
                  <a:pt x="3536118" y="566253"/>
                </a:lnTo>
                <a:lnTo>
                  <a:pt x="3534095" y="563016"/>
                </a:lnTo>
                <a:lnTo>
                  <a:pt x="3534095" y="559914"/>
                </a:lnTo>
                <a:cubicBezTo>
                  <a:pt x="3534095" y="558475"/>
                  <a:pt x="3537646" y="557036"/>
                  <a:pt x="3544750" y="555598"/>
                </a:cubicBezTo>
                <a:close/>
                <a:moveTo>
                  <a:pt x="2238792" y="554073"/>
                </a:moveTo>
                <a:lnTo>
                  <a:pt x="2238792" y="556162"/>
                </a:lnTo>
                <a:lnTo>
                  <a:pt x="2243264" y="556162"/>
                </a:lnTo>
                <a:lnTo>
                  <a:pt x="2243264" y="554073"/>
                </a:lnTo>
                <a:close/>
                <a:moveTo>
                  <a:pt x="4138900" y="551429"/>
                </a:moveTo>
                <a:lnTo>
                  <a:pt x="4139202" y="553783"/>
                </a:lnTo>
                <a:lnTo>
                  <a:pt x="4142616" y="553783"/>
                </a:lnTo>
                <a:lnTo>
                  <a:pt x="4142616" y="551429"/>
                </a:lnTo>
                <a:close/>
                <a:moveTo>
                  <a:pt x="9275383" y="550241"/>
                </a:moveTo>
                <a:lnTo>
                  <a:pt x="9275383" y="552463"/>
                </a:lnTo>
                <a:lnTo>
                  <a:pt x="9279855" y="552463"/>
                </a:lnTo>
                <a:lnTo>
                  <a:pt x="9279855" y="550241"/>
                </a:lnTo>
                <a:close/>
                <a:moveTo>
                  <a:pt x="9225660" y="550241"/>
                </a:moveTo>
                <a:lnTo>
                  <a:pt x="9225062" y="553521"/>
                </a:lnTo>
                <a:lnTo>
                  <a:pt x="9228016" y="553521"/>
                </a:lnTo>
                <a:lnTo>
                  <a:pt x="9228491" y="550241"/>
                </a:lnTo>
                <a:close/>
                <a:moveTo>
                  <a:pt x="2252941" y="549709"/>
                </a:moveTo>
                <a:lnTo>
                  <a:pt x="2252941" y="551930"/>
                </a:lnTo>
                <a:lnTo>
                  <a:pt x="2256226" y="551930"/>
                </a:lnTo>
                <a:lnTo>
                  <a:pt x="2256226" y="549709"/>
                </a:lnTo>
                <a:close/>
                <a:moveTo>
                  <a:pt x="2092798" y="549709"/>
                </a:moveTo>
                <a:lnTo>
                  <a:pt x="2092798" y="551930"/>
                </a:lnTo>
                <a:lnTo>
                  <a:pt x="2097270" y="551930"/>
                </a:lnTo>
                <a:lnTo>
                  <a:pt x="2097270" y="549709"/>
                </a:lnTo>
                <a:close/>
                <a:moveTo>
                  <a:pt x="9187708" y="549183"/>
                </a:moveTo>
                <a:lnTo>
                  <a:pt x="9187708" y="551405"/>
                </a:lnTo>
                <a:lnTo>
                  <a:pt x="9192180" y="551405"/>
                </a:lnTo>
                <a:lnTo>
                  <a:pt x="9192180" y="549183"/>
                </a:lnTo>
                <a:close/>
                <a:moveTo>
                  <a:pt x="1209806" y="546560"/>
                </a:moveTo>
                <a:lnTo>
                  <a:pt x="1211964" y="548718"/>
                </a:lnTo>
                <a:lnTo>
                  <a:pt x="1213044" y="547639"/>
                </a:lnTo>
                <a:lnTo>
                  <a:pt x="1213044" y="546560"/>
                </a:lnTo>
                <a:close/>
                <a:moveTo>
                  <a:pt x="4234814" y="546405"/>
                </a:moveTo>
                <a:lnTo>
                  <a:pt x="4234814" y="549684"/>
                </a:lnTo>
                <a:lnTo>
                  <a:pt x="4239286" y="549684"/>
                </a:lnTo>
                <a:lnTo>
                  <a:pt x="4239286" y="546405"/>
                </a:lnTo>
                <a:close/>
                <a:moveTo>
                  <a:pt x="8208046" y="546159"/>
                </a:moveTo>
                <a:lnTo>
                  <a:pt x="8210204" y="548317"/>
                </a:lnTo>
                <a:lnTo>
                  <a:pt x="8210204" y="546159"/>
                </a:lnTo>
                <a:close/>
                <a:moveTo>
                  <a:pt x="9132695" y="546010"/>
                </a:moveTo>
                <a:lnTo>
                  <a:pt x="9132695" y="548231"/>
                </a:lnTo>
                <a:lnTo>
                  <a:pt x="9137167" y="548231"/>
                </a:lnTo>
                <a:lnTo>
                  <a:pt x="9137167" y="546010"/>
                </a:lnTo>
                <a:close/>
                <a:moveTo>
                  <a:pt x="4142375" y="545347"/>
                </a:moveTo>
                <a:lnTo>
                  <a:pt x="4142375" y="548626"/>
                </a:lnTo>
                <a:lnTo>
                  <a:pt x="4146848" y="548626"/>
                </a:lnTo>
                <a:lnTo>
                  <a:pt x="4146848" y="545347"/>
                </a:lnTo>
                <a:close/>
                <a:moveTo>
                  <a:pt x="5655951" y="544539"/>
                </a:moveTo>
                <a:lnTo>
                  <a:pt x="5655951" y="546697"/>
                </a:lnTo>
                <a:lnTo>
                  <a:pt x="5658109" y="546697"/>
                </a:lnTo>
                <a:close/>
                <a:moveTo>
                  <a:pt x="2248580" y="543361"/>
                </a:moveTo>
                <a:lnTo>
                  <a:pt x="2248580" y="546640"/>
                </a:lnTo>
                <a:lnTo>
                  <a:pt x="2253051" y="546640"/>
                </a:lnTo>
                <a:lnTo>
                  <a:pt x="2253051" y="543361"/>
                </a:lnTo>
                <a:close/>
                <a:moveTo>
                  <a:pt x="7277787" y="542968"/>
                </a:moveTo>
                <a:lnTo>
                  <a:pt x="7278866" y="544047"/>
                </a:lnTo>
                <a:lnTo>
                  <a:pt x="7278866" y="545126"/>
                </a:lnTo>
                <a:lnTo>
                  <a:pt x="7285475" y="544047"/>
                </a:lnTo>
                <a:lnTo>
                  <a:pt x="7285475" y="542968"/>
                </a:lnTo>
                <a:close/>
                <a:moveTo>
                  <a:pt x="3653460" y="542784"/>
                </a:moveTo>
                <a:lnTo>
                  <a:pt x="3650223" y="543863"/>
                </a:lnTo>
                <a:lnTo>
                  <a:pt x="3650223" y="549258"/>
                </a:lnTo>
                <a:lnTo>
                  <a:pt x="3654539" y="550337"/>
                </a:lnTo>
                <a:lnTo>
                  <a:pt x="3655618" y="549258"/>
                </a:lnTo>
                <a:lnTo>
                  <a:pt x="3655618" y="544942"/>
                </a:lnTo>
                <a:close/>
                <a:moveTo>
                  <a:pt x="2096247" y="542303"/>
                </a:moveTo>
                <a:lnTo>
                  <a:pt x="2099519" y="542885"/>
                </a:lnTo>
                <a:lnTo>
                  <a:pt x="2099519" y="542303"/>
                </a:lnTo>
                <a:close/>
                <a:moveTo>
                  <a:pt x="8242979" y="541708"/>
                </a:moveTo>
                <a:lnTo>
                  <a:pt x="8238663" y="544945"/>
                </a:lnTo>
                <a:lnTo>
                  <a:pt x="8238663" y="546159"/>
                </a:lnTo>
                <a:cubicBezTo>
                  <a:pt x="8238663" y="547777"/>
                  <a:pt x="8241226" y="548856"/>
                  <a:pt x="8246351" y="549396"/>
                </a:cubicBezTo>
                <a:lnTo>
                  <a:pt x="8249588" y="543866"/>
                </a:lnTo>
                <a:lnTo>
                  <a:pt x="8249588" y="542787"/>
                </a:lnTo>
                <a:close/>
                <a:moveTo>
                  <a:pt x="3087671" y="541435"/>
                </a:moveTo>
                <a:lnTo>
                  <a:pt x="3085378" y="543458"/>
                </a:lnTo>
                <a:lnTo>
                  <a:pt x="3085378" y="545751"/>
                </a:lnTo>
                <a:lnTo>
                  <a:pt x="3087671" y="543458"/>
                </a:lnTo>
                <a:close/>
                <a:moveTo>
                  <a:pt x="4145790" y="541246"/>
                </a:moveTo>
                <a:lnTo>
                  <a:pt x="4142375" y="544525"/>
                </a:lnTo>
                <a:lnTo>
                  <a:pt x="4145790" y="544525"/>
                </a:lnTo>
                <a:close/>
                <a:moveTo>
                  <a:pt x="8102844" y="540629"/>
                </a:moveTo>
                <a:lnTo>
                  <a:pt x="8100685" y="542787"/>
                </a:lnTo>
                <a:lnTo>
                  <a:pt x="8103922" y="546159"/>
                </a:lnTo>
                <a:lnTo>
                  <a:pt x="8106215" y="543866"/>
                </a:lnTo>
                <a:lnTo>
                  <a:pt x="8106215" y="542787"/>
                </a:lnTo>
                <a:lnTo>
                  <a:pt x="8103922" y="540629"/>
                </a:lnTo>
                <a:close/>
                <a:moveTo>
                  <a:pt x="1209806" y="539951"/>
                </a:moveTo>
                <a:lnTo>
                  <a:pt x="1205625" y="543188"/>
                </a:lnTo>
                <a:lnTo>
                  <a:pt x="1205625" y="544267"/>
                </a:lnTo>
                <a:lnTo>
                  <a:pt x="1209806" y="544267"/>
                </a:lnTo>
                <a:close/>
                <a:moveTo>
                  <a:pt x="5252148" y="539413"/>
                </a:moveTo>
                <a:cubicBezTo>
                  <a:pt x="5252148" y="545168"/>
                  <a:pt x="5250709" y="548045"/>
                  <a:pt x="5247832" y="548045"/>
                </a:cubicBezTo>
                <a:lnTo>
                  <a:pt x="5246753" y="548045"/>
                </a:lnTo>
                <a:lnTo>
                  <a:pt x="5247832" y="554654"/>
                </a:lnTo>
                <a:lnTo>
                  <a:pt x="5248911" y="553575"/>
                </a:lnTo>
                <a:lnTo>
                  <a:pt x="5249990" y="553575"/>
                </a:lnTo>
                <a:cubicBezTo>
                  <a:pt x="5251429" y="553575"/>
                  <a:pt x="5252148" y="554654"/>
                  <a:pt x="5252148" y="556812"/>
                </a:cubicBezTo>
                <a:lnTo>
                  <a:pt x="5253227" y="557891"/>
                </a:lnTo>
                <a:lnTo>
                  <a:pt x="5254306" y="557891"/>
                </a:lnTo>
                <a:lnTo>
                  <a:pt x="5254306" y="556812"/>
                </a:lnTo>
                <a:cubicBezTo>
                  <a:pt x="5254306" y="554654"/>
                  <a:pt x="5253227" y="553575"/>
                  <a:pt x="5251069" y="553575"/>
                </a:cubicBezTo>
                <a:lnTo>
                  <a:pt x="5249990" y="552496"/>
                </a:lnTo>
                <a:lnTo>
                  <a:pt x="5249990" y="550338"/>
                </a:lnTo>
                <a:lnTo>
                  <a:pt x="5253227" y="543729"/>
                </a:lnTo>
                <a:lnTo>
                  <a:pt x="5253227" y="539413"/>
                </a:lnTo>
                <a:close/>
                <a:moveTo>
                  <a:pt x="7274550" y="538652"/>
                </a:moveTo>
                <a:lnTo>
                  <a:pt x="7274550" y="540810"/>
                </a:lnTo>
                <a:lnTo>
                  <a:pt x="7275629" y="540810"/>
                </a:lnTo>
                <a:lnTo>
                  <a:pt x="7275629" y="538652"/>
                </a:lnTo>
                <a:close/>
                <a:moveTo>
                  <a:pt x="9217197" y="538604"/>
                </a:moveTo>
                <a:lnTo>
                  <a:pt x="9217197" y="542210"/>
                </a:lnTo>
                <a:lnTo>
                  <a:pt x="9219553" y="541883"/>
                </a:lnTo>
                <a:lnTo>
                  <a:pt x="9219553" y="538604"/>
                </a:lnTo>
                <a:close/>
                <a:moveTo>
                  <a:pt x="9135292" y="538604"/>
                </a:moveTo>
                <a:lnTo>
                  <a:pt x="9135869" y="538710"/>
                </a:lnTo>
                <a:cubicBezTo>
                  <a:pt x="9138145" y="538710"/>
                  <a:pt x="9139283" y="538868"/>
                  <a:pt x="9139283" y="539186"/>
                </a:cubicBezTo>
                <a:lnTo>
                  <a:pt x="9139283" y="538604"/>
                </a:lnTo>
                <a:close/>
                <a:moveTo>
                  <a:pt x="9114711" y="537547"/>
                </a:moveTo>
                <a:lnTo>
                  <a:pt x="9115317" y="540825"/>
                </a:lnTo>
                <a:lnTo>
                  <a:pt x="9117067" y="540284"/>
                </a:lnTo>
                <a:lnTo>
                  <a:pt x="9117067" y="537547"/>
                </a:lnTo>
                <a:close/>
                <a:moveTo>
                  <a:pt x="2578668" y="535119"/>
                </a:moveTo>
                <a:lnTo>
                  <a:pt x="2578668" y="536198"/>
                </a:lnTo>
                <a:lnTo>
                  <a:pt x="2581904" y="537277"/>
                </a:lnTo>
                <a:lnTo>
                  <a:pt x="2581904" y="535119"/>
                </a:lnTo>
                <a:close/>
                <a:moveTo>
                  <a:pt x="2668765" y="534040"/>
                </a:moveTo>
                <a:lnTo>
                  <a:pt x="2666606" y="537277"/>
                </a:lnTo>
                <a:lnTo>
                  <a:pt x="2666606" y="551304"/>
                </a:lnTo>
                <a:lnTo>
                  <a:pt x="2667686" y="557913"/>
                </a:lnTo>
                <a:cubicBezTo>
                  <a:pt x="2666246" y="561150"/>
                  <a:pt x="2665528" y="565826"/>
                  <a:pt x="2665528" y="571940"/>
                </a:cubicBezTo>
                <a:lnTo>
                  <a:pt x="2666606" y="575312"/>
                </a:lnTo>
                <a:lnTo>
                  <a:pt x="2668765" y="575312"/>
                </a:lnTo>
                <a:cubicBezTo>
                  <a:pt x="2684679" y="573064"/>
                  <a:pt x="2692638" y="569782"/>
                  <a:pt x="2692638" y="565466"/>
                </a:cubicBezTo>
                <a:lnTo>
                  <a:pt x="2692638" y="564387"/>
                </a:lnTo>
                <a:lnTo>
                  <a:pt x="2691558" y="563308"/>
                </a:lnTo>
                <a:lnTo>
                  <a:pt x="2690480" y="563308"/>
                </a:lnTo>
                <a:lnTo>
                  <a:pt x="2691558" y="555755"/>
                </a:lnTo>
                <a:cubicBezTo>
                  <a:pt x="2691558" y="542717"/>
                  <a:pt x="2689401" y="536198"/>
                  <a:pt x="2685084" y="536198"/>
                </a:cubicBezTo>
                <a:close/>
                <a:moveTo>
                  <a:pt x="4239046" y="533974"/>
                </a:moveTo>
                <a:lnTo>
                  <a:pt x="4239046" y="537385"/>
                </a:lnTo>
                <a:lnTo>
                  <a:pt x="4242459" y="533974"/>
                </a:lnTo>
                <a:close/>
                <a:moveTo>
                  <a:pt x="4154145" y="533974"/>
                </a:moveTo>
                <a:lnTo>
                  <a:pt x="4154145" y="536327"/>
                </a:lnTo>
                <a:lnTo>
                  <a:pt x="4156502" y="536327"/>
                </a:lnTo>
                <a:lnTo>
                  <a:pt x="4156502" y="533974"/>
                </a:lnTo>
                <a:close/>
                <a:moveTo>
                  <a:pt x="2104224" y="533814"/>
                </a:moveTo>
                <a:cubicBezTo>
                  <a:pt x="2103203" y="534131"/>
                  <a:pt x="2102693" y="534801"/>
                  <a:pt x="2102693" y="535825"/>
                </a:cubicBezTo>
                <a:lnTo>
                  <a:pt x="2101102" y="535825"/>
                </a:lnTo>
                <a:lnTo>
                  <a:pt x="2105555" y="536883"/>
                </a:lnTo>
                <a:lnTo>
                  <a:pt x="2106346" y="534303"/>
                </a:lnTo>
                <a:close/>
                <a:moveTo>
                  <a:pt x="8203595" y="532941"/>
                </a:moveTo>
                <a:lnTo>
                  <a:pt x="8203595" y="535099"/>
                </a:lnTo>
                <a:lnTo>
                  <a:pt x="8204674" y="538471"/>
                </a:lnTo>
                <a:lnTo>
                  <a:pt x="8205754" y="538471"/>
                </a:lnTo>
                <a:lnTo>
                  <a:pt x="8205754" y="537392"/>
                </a:lnTo>
                <a:lnTo>
                  <a:pt x="8204674" y="532941"/>
                </a:lnTo>
                <a:close/>
                <a:moveTo>
                  <a:pt x="3678007" y="532129"/>
                </a:moveTo>
                <a:lnTo>
                  <a:pt x="3678007" y="534287"/>
                </a:lnTo>
                <a:lnTo>
                  <a:pt x="3680165" y="534287"/>
                </a:lnTo>
                <a:close/>
                <a:moveTo>
                  <a:pt x="9139043" y="531700"/>
                </a:moveTo>
                <a:lnTo>
                  <a:pt x="9139043" y="534478"/>
                </a:lnTo>
                <a:lnTo>
                  <a:pt x="9142457" y="534994"/>
                </a:lnTo>
                <a:lnTo>
                  <a:pt x="9142457" y="532257"/>
                </a:lnTo>
                <a:close/>
                <a:moveTo>
                  <a:pt x="6681556" y="531568"/>
                </a:moveTo>
                <a:cubicBezTo>
                  <a:pt x="6681301" y="534508"/>
                  <a:pt x="6680329" y="536697"/>
                  <a:pt x="6678640" y="538137"/>
                </a:cubicBezTo>
                <a:lnTo>
                  <a:pt x="6680136" y="538736"/>
                </a:lnTo>
                <a:lnTo>
                  <a:pt x="6680865" y="538736"/>
                </a:lnTo>
                <a:cubicBezTo>
                  <a:pt x="6681639" y="538533"/>
                  <a:pt x="6682536" y="537069"/>
                  <a:pt x="6683556" y="534344"/>
                </a:cubicBezTo>
                <a:cubicBezTo>
                  <a:pt x="6682638" y="532569"/>
                  <a:pt x="6682036" y="531644"/>
                  <a:pt x="6681752" y="531568"/>
                </a:cubicBezTo>
                <a:close/>
                <a:moveTo>
                  <a:pt x="1210886" y="531319"/>
                </a:moveTo>
                <a:lnTo>
                  <a:pt x="1211964" y="536714"/>
                </a:lnTo>
                <a:lnTo>
                  <a:pt x="1215201" y="536714"/>
                </a:lnTo>
                <a:lnTo>
                  <a:pt x="1216281" y="532398"/>
                </a:lnTo>
                <a:lnTo>
                  <a:pt x="1215201" y="531319"/>
                </a:lnTo>
                <a:close/>
                <a:moveTo>
                  <a:pt x="3681244" y="531050"/>
                </a:moveTo>
                <a:lnTo>
                  <a:pt x="3681244" y="532129"/>
                </a:lnTo>
                <a:lnTo>
                  <a:pt x="3683267" y="532129"/>
                </a:lnTo>
                <a:lnTo>
                  <a:pt x="3683267" y="531050"/>
                </a:lnTo>
                <a:close/>
                <a:moveTo>
                  <a:pt x="4241292" y="530933"/>
                </a:moveTo>
                <a:lnTo>
                  <a:pt x="4241292" y="531171"/>
                </a:lnTo>
                <a:lnTo>
                  <a:pt x="4244575" y="531171"/>
                </a:lnTo>
                <a:lnTo>
                  <a:pt x="4244575" y="530933"/>
                </a:lnTo>
                <a:close/>
                <a:moveTo>
                  <a:pt x="9121824" y="530246"/>
                </a:moveTo>
                <a:lnTo>
                  <a:pt x="9123349" y="535431"/>
                </a:lnTo>
                <a:cubicBezTo>
                  <a:pt x="9124701" y="534923"/>
                  <a:pt x="9125715" y="534542"/>
                  <a:pt x="9126391" y="534286"/>
                </a:cubicBezTo>
                <a:lnTo>
                  <a:pt x="9127207" y="533973"/>
                </a:lnTo>
                <a:lnTo>
                  <a:pt x="9122736" y="530246"/>
                </a:lnTo>
                <a:close/>
                <a:moveTo>
                  <a:pt x="9106247" y="529083"/>
                </a:moveTo>
                <a:lnTo>
                  <a:pt x="9106247" y="529188"/>
                </a:lnTo>
                <a:lnTo>
                  <a:pt x="9108603" y="529188"/>
                </a:lnTo>
                <a:lnTo>
                  <a:pt x="9108603" y="529083"/>
                </a:lnTo>
                <a:close/>
                <a:moveTo>
                  <a:pt x="1735404" y="528487"/>
                </a:moveTo>
                <a:lnTo>
                  <a:pt x="1734325" y="529566"/>
                </a:lnTo>
                <a:lnTo>
                  <a:pt x="1734325" y="532803"/>
                </a:lnTo>
                <a:lnTo>
                  <a:pt x="1741877" y="532803"/>
                </a:lnTo>
                <a:lnTo>
                  <a:pt x="1741877" y="531724"/>
                </a:lnTo>
                <a:cubicBezTo>
                  <a:pt x="1741157" y="529566"/>
                  <a:pt x="1738999" y="528487"/>
                  <a:pt x="1735404" y="528487"/>
                </a:cubicBezTo>
                <a:close/>
                <a:moveTo>
                  <a:pt x="9276681" y="528131"/>
                </a:moveTo>
                <a:lnTo>
                  <a:pt x="9276681" y="528607"/>
                </a:lnTo>
                <a:cubicBezTo>
                  <a:pt x="9276681" y="529665"/>
                  <a:pt x="9277298" y="530878"/>
                  <a:pt x="9278533" y="532245"/>
                </a:cubicBezTo>
                <a:lnTo>
                  <a:pt x="9278587" y="532289"/>
                </a:lnTo>
                <a:close/>
                <a:moveTo>
                  <a:pt x="2250079" y="527362"/>
                </a:moveTo>
                <a:lnTo>
                  <a:pt x="2249636" y="527859"/>
                </a:lnTo>
                <a:lnTo>
                  <a:pt x="2249636" y="529450"/>
                </a:lnTo>
                <a:lnTo>
                  <a:pt x="2253338" y="529450"/>
                </a:lnTo>
                <a:lnTo>
                  <a:pt x="2253051" y="527362"/>
                </a:lnTo>
                <a:close/>
                <a:moveTo>
                  <a:pt x="7170021" y="526648"/>
                </a:moveTo>
                <a:lnTo>
                  <a:pt x="7173258" y="526648"/>
                </a:lnTo>
                <a:lnTo>
                  <a:pt x="7173258" y="528806"/>
                </a:lnTo>
                <a:lnTo>
                  <a:pt x="7170021" y="528806"/>
                </a:lnTo>
                <a:close/>
                <a:moveTo>
                  <a:pt x="9197336" y="525943"/>
                </a:moveTo>
                <a:lnTo>
                  <a:pt x="9196038" y="526967"/>
                </a:lnTo>
                <a:lnTo>
                  <a:pt x="9195712" y="529188"/>
                </a:lnTo>
                <a:lnTo>
                  <a:pt x="9197336" y="529188"/>
                </a:lnTo>
                <a:close/>
                <a:moveTo>
                  <a:pt x="5054420" y="525116"/>
                </a:moveTo>
                <a:lnTo>
                  <a:pt x="5054420" y="526195"/>
                </a:lnTo>
                <a:lnTo>
                  <a:pt x="5056578" y="526195"/>
                </a:lnTo>
                <a:lnTo>
                  <a:pt x="5056578" y="525116"/>
                </a:lnTo>
                <a:close/>
                <a:moveTo>
                  <a:pt x="7268076" y="524490"/>
                </a:moveTo>
                <a:lnTo>
                  <a:pt x="7264704" y="527727"/>
                </a:lnTo>
                <a:lnTo>
                  <a:pt x="7264704" y="532043"/>
                </a:lnTo>
                <a:lnTo>
                  <a:pt x="7265783" y="533257"/>
                </a:lnTo>
                <a:lnTo>
                  <a:pt x="7265783" y="534336"/>
                </a:lnTo>
                <a:lnTo>
                  <a:pt x="7259309" y="538652"/>
                </a:lnTo>
                <a:lnTo>
                  <a:pt x="7250542" y="537573"/>
                </a:lnTo>
                <a:lnTo>
                  <a:pt x="7246226" y="538652"/>
                </a:lnTo>
                <a:lnTo>
                  <a:pt x="7246226" y="539731"/>
                </a:lnTo>
                <a:lnTo>
                  <a:pt x="7259309" y="539731"/>
                </a:lnTo>
                <a:lnTo>
                  <a:pt x="7262546" y="537573"/>
                </a:lnTo>
                <a:lnTo>
                  <a:pt x="7263625" y="538652"/>
                </a:lnTo>
                <a:lnTo>
                  <a:pt x="7262546" y="544047"/>
                </a:lnTo>
                <a:lnTo>
                  <a:pt x="7262546" y="546205"/>
                </a:lnTo>
                <a:cubicBezTo>
                  <a:pt x="7263086" y="550611"/>
                  <a:pt x="7264164" y="552814"/>
                  <a:pt x="7265783" y="552814"/>
                </a:cubicBezTo>
                <a:lnTo>
                  <a:pt x="7266862" y="552814"/>
                </a:lnTo>
                <a:lnTo>
                  <a:pt x="7268076" y="551735"/>
                </a:lnTo>
                <a:lnTo>
                  <a:pt x="7273471" y="540810"/>
                </a:lnTo>
                <a:cubicBezTo>
                  <a:pt x="7270594" y="540810"/>
                  <a:pt x="7269155" y="540091"/>
                  <a:pt x="7269155" y="538652"/>
                </a:cubicBezTo>
                <a:lnTo>
                  <a:pt x="7269155" y="533257"/>
                </a:lnTo>
                <a:lnTo>
                  <a:pt x="7271313" y="529885"/>
                </a:lnTo>
                <a:lnTo>
                  <a:pt x="7271313" y="526648"/>
                </a:lnTo>
                <a:lnTo>
                  <a:pt x="7269155" y="524490"/>
                </a:lnTo>
                <a:close/>
                <a:moveTo>
                  <a:pt x="7136303" y="524490"/>
                </a:moveTo>
                <a:lnTo>
                  <a:pt x="7136303" y="525569"/>
                </a:lnTo>
                <a:lnTo>
                  <a:pt x="7138461" y="525569"/>
                </a:lnTo>
                <a:lnTo>
                  <a:pt x="7138461" y="524490"/>
                </a:lnTo>
                <a:close/>
                <a:moveTo>
                  <a:pt x="5251069" y="524037"/>
                </a:moveTo>
                <a:lnTo>
                  <a:pt x="5249990" y="525116"/>
                </a:lnTo>
                <a:lnTo>
                  <a:pt x="5249990" y="526195"/>
                </a:lnTo>
                <a:cubicBezTo>
                  <a:pt x="5249990" y="531321"/>
                  <a:pt x="5252193" y="533883"/>
                  <a:pt x="5256599" y="533883"/>
                </a:cubicBezTo>
                <a:lnTo>
                  <a:pt x="5257678" y="532804"/>
                </a:lnTo>
                <a:lnTo>
                  <a:pt x="5257678" y="528353"/>
                </a:lnTo>
                <a:cubicBezTo>
                  <a:pt x="5257678" y="526915"/>
                  <a:pt x="5255475" y="525476"/>
                  <a:pt x="5251069" y="524037"/>
                </a:cubicBezTo>
                <a:close/>
                <a:moveTo>
                  <a:pt x="2044531" y="523379"/>
                </a:moveTo>
                <a:lnTo>
                  <a:pt x="2044241" y="523466"/>
                </a:lnTo>
                <a:lnTo>
                  <a:pt x="2044241" y="524055"/>
                </a:lnTo>
                <a:close/>
                <a:moveTo>
                  <a:pt x="2775315" y="523115"/>
                </a:moveTo>
                <a:lnTo>
                  <a:pt x="2775315" y="525273"/>
                </a:lnTo>
                <a:lnTo>
                  <a:pt x="2776394" y="525273"/>
                </a:lnTo>
                <a:lnTo>
                  <a:pt x="2776394" y="523115"/>
                </a:lnTo>
                <a:close/>
                <a:moveTo>
                  <a:pt x="74316" y="520040"/>
                </a:moveTo>
                <a:lnTo>
                  <a:pt x="74316" y="522063"/>
                </a:lnTo>
                <a:lnTo>
                  <a:pt x="79441" y="525165"/>
                </a:lnTo>
                <a:lnTo>
                  <a:pt x="81465" y="525165"/>
                </a:lnTo>
                <a:lnTo>
                  <a:pt x="81465" y="523142"/>
                </a:lnTo>
                <a:cubicBezTo>
                  <a:pt x="78047" y="523142"/>
                  <a:pt x="76339" y="522108"/>
                  <a:pt x="76339" y="520040"/>
                </a:cubicBezTo>
                <a:close/>
                <a:moveTo>
                  <a:pt x="8238663" y="519858"/>
                </a:moveTo>
                <a:lnTo>
                  <a:pt x="8237584" y="520937"/>
                </a:lnTo>
                <a:lnTo>
                  <a:pt x="8237584" y="524175"/>
                </a:lnTo>
                <a:lnTo>
                  <a:pt x="8244193" y="529704"/>
                </a:lnTo>
                <a:lnTo>
                  <a:pt x="8246351" y="524175"/>
                </a:lnTo>
                <a:close/>
                <a:moveTo>
                  <a:pt x="2680769" y="518799"/>
                </a:moveTo>
                <a:lnTo>
                  <a:pt x="2678610" y="520957"/>
                </a:lnTo>
                <a:lnTo>
                  <a:pt x="2678610" y="524194"/>
                </a:lnTo>
                <a:lnTo>
                  <a:pt x="2681847" y="525273"/>
                </a:lnTo>
                <a:lnTo>
                  <a:pt x="2684005" y="522036"/>
                </a:lnTo>
                <a:lnTo>
                  <a:pt x="2684005" y="520957"/>
                </a:lnTo>
                <a:lnTo>
                  <a:pt x="2681847" y="518799"/>
                </a:lnTo>
                <a:close/>
                <a:moveTo>
                  <a:pt x="1721376" y="518776"/>
                </a:moveTo>
                <a:lnTo>
                  <a:pt x="1721376" y="523092"/>
                </a:lnTo>
                <a:lnTo>
                  <a:pt x="1724613" y="526329"/>
                </a:lnTo>
                <a:lnTo>
                  <a:pt x="1725692" y="525250"/>
                </a:lnTo>
                <a:lnTo>
                  <a:pt x="1725692" y="522013"/>
                </a:lnTo>
                <a:lnTo>
                  <a:pt x="1722455" y="518776"/>
                </a:lnTo>
                <a:close/>
                <a:moveTo>
                  <a:pt x="3657776" y="518237"/>
                </a:moveTo>
                <a:lnTo>
                  <a:pt x="3654539" y="521474"/>
                </a:lnTo>
                <a:lnTo>
                  <a:pt x="3654539" y="522553"/>
                </a:lnTo>
                <a:lnTo>
                  <a:pt x="3656697" y="524711"/>
                </a:lnTo>
                <a:lnTo>
                  <a:pt x="3657776" y="524711"/>
                </a:lnTo>
                <a:lnTo>
                  <a:pt x="3660878" y="521474"/>
                </a:lnTo>
                <a:lnTo>
                  <a:pt x="3659799" y="518237"/>
                </a:lnTo>
                <a:close/>
                <a:moveTo>
                  <a:pt x="4149914" y="517576"/>
                </a:moveTo>
                <a:lnTo>
                  <a:pt x="4149914" y="520988"/>
                </a:lnTo>
                <a:lnTo>
                  <a:pt x="4154386" y="520988"/>
                </a:lnTo>
                <a:lnTo>
                  <a:pt x="4154386" y="517576"/>
                </a:lnTo>
                <a:close/>
                <a:moveTo>
                  <a:pt x="8141148" y="517566"/>
                </a:moveTo>
                <a:lnTo>
                  <a:pt x="8141148" y="519858"/>
                </a:lnTo>
                <a:lnTo>
                  <a:pt x="8142362" y="519858"/>
                </a:lnTo>
                <a:lnTo>
                  <a:pt x="8142362" y="517566"/>
                </a:lnTo>
                <a:close/>
                <a:moveTo>
                  <a:pt x="7146014" y="515723"/>
                </a:moveTo>
                <a:lnTo>
                  <a:pt x="7146014" y="516802"/>
                </a:lnTo>
                <a:lnTo>
                  <a:pt x="7148172" y="516802"/>
                </a:lnTo>
                <a:lnTo>
                  <a:pt x="7148172" y="515723"/>
                </a:lnTo>
                <a:close/>
                <a:moveTo>
                  <a:pt x="1235567" y="514999"/>
                </a:moveTo>
                <a:lnTo>
                  <a:pt x="1235567" y="517157"/>
                </a:lnTo>
                <a:lnTo>
                  <a:pt x="1236647" y="517157"/>
                </a:lnTo>
                <a:lnTo>
                  <a:pt x="1236647" y="514999"/>
                </a:lnTo>
                <a:close/>
                <a:moveTo>
                  <a:pt x="7269155" y="514644"/>
                </a:moveTo>
                <a:lnTo>
                  <a:pt x="7265783" y="518016"/>
                </a:lnTo>
                <a:lnTo>
                  <a:pt x="7265783" y="519095"/>
                </a:lnTo>
                <a:lnTo>
                  <a:pt x="7270234" y="519095"/>
                </a:lnTo>
                <a:lnTo>
                  <a:pt x="7272392" y="516802"/>
                </a:lnTo>
                <a:lnTo>
                  <a:pt x="7272392" y="514644"/>
                </a:lnTo>
                <a:close/>
                <a:moveTo>
                  <a:pt x="1601607" y="512302"/>
                </a:moveTo>
                <a:lnTo>
                  <a:pt x="1596211" y="513381"/>
                </a:lnTo>
                <a:lnTo>
                  <a:pt x="1596211" y="514460"/>
                </a:lnTo>
                <a:lnTo>
                  <a:pt x="1608081" y="520934"/>
                </a:lnTo>
                <a:lnTo>
                  <a:pt x="1609087" y="520934"/>
                </a:lnTo>
                <a:lnTo>
                  <a:pt x="1603765" y="515943"/>
                </a:lnTo>
                <a:cubicBezTo>
                  <a:pt x="1602325" y="514325"/>
                  <a:pt x="1601607" y="513111"/>
                  <a:pt x="1601607" y="512302"/>
                </a:cubicBezTo>
                <a:close/>
                <a:moveTo>
                  <a:pt x="5669034" y="511764"/>
                </a:moveTo>
                <a:lnTo>
                  <a:pt x="5666876" y="519452"/>
                </a:lnTo>
                <a:lnTo>
                  <a:pt x="5666876" y="520531"/>
                </a:lnTo>
                <a:lnTo>
                  <a:pt x="5671192" y="520531"/>
                </a:lnTo>
                <a:lnTo>
                  <a:pt x="5672271" y="517294"/>
                </a:lnTo>
                <a:lnTo>
                  <a:pt x="5671192" y="511764"/>
                </a:lnTo>
                <a:close/>
                <a:moveTo>
                  <a:pt x="8132516" y="511091"/>
                </a:moveTo>
                <a:lnTo>
                  <a:pt x="8134674" y="513249"/>
                </a:lnTo>
                <a:lnTo>
                  <a:pt x="8138990" y="513249"/>
                </a:lnTo>
                <a:lnTo>
                  <a:pt x="8138990" y="512170"/>
                </a:lnTo>
                <a:lnTo>
                  <a:pt x="8133595" y="511091"/>
                </a:lnTo>
                <a:close/>
                <a:moveTo>
                  <a:pt x="1208863" y="510683"/>
                </a:moveTo>
                <a:lnTo>
                  <a:pt x="1207783" y="518236"/>
                </a:lnTo>
                <a:lnTo>
                  <a:pt x="1207783" y="519315"/>
                </a:lnTo>
                <a:lnTo>
                  <a:pt x="1209806" y="521473"/>
                </a:lnTo>
                <a:lnTo>
                  <a:pt x="1210886" y="521473"/>
                </a:lnTo>
                <a:lnTo>
                  <a:pt x="1213044" y="519315"/>
                </a:lnTo>
                <a:cubicBezTo>
                  <a:pt x="1210886" y="516617"/>
                  <a:pt x="1209806" y="513740"/>
                  <a:pt x="1209806" y="510683"/>
                </a:cubicBezTo>
                <a:close/>
                <a:moveTo>
                  <a:pt x="2243024" y="510302"/>
                </a:moveTo>
                <a:lnTo>
                  <a:pt x="2243024" y="513581"/>
                </a:lnTo>
                <a:lnTo>
                  <a:pt x="2247495" y="513581"/>
                </a:lnTo>
                <a:lnTo>
                  <a:pt x="2247495" y="510302"/>
                </a:lnTo>
                <a:close/>
                <a:moveTo>
                  <a:pt x="5170279" y="509875"/>
                </a:moveTo>
                <a:lnTo>
                  <a:pt x="5166907" y="513112"/>
                </a:lnTo>
                <a:lnTo>
                  <a:pt x="5169065" y="515270"/>
                </a:lnTo>
                <a:lnTo>
                  <a:pt x="5170279" y="515270"/>
                </a:lnTo>
                <a:lnTo>
                  <a:pt x="5173516" y="512033"/>
                </a:lnTo>
                <a:lnTo>
                  <a:pt x="5171358" y="509875"/>
                </a:lnTo>
                <a:close/>
                <a:moveTo>
                  <a:pt x="55838" y="509789"/>
                </a:moveTo>
                <a:lnTo>
                  <a:pt x="55838" y="510733"/>
                </a:lnTo>
                <a:lnTo>
                  <a:pt x="57861" y="510733"/>
                </a:lnTo>
                <a:lnTo>
                  <a:pt x="57861" y="509789"/>
                </a:lnTo>
                <a:close/>
                <a:moveTo>
                  <a:pt x="4092522" y="509378"/>
                </a:moveTo>
                <a:lnTo>
                  <a:pt x="4092522" y="513845"/>
                </a:lnTo>
                <a:lnTo>
                  <a:pt x="4093820" y="513845"/>
                </a:lnTo>
                <a:lnTo>
                  <a:pt x="4093820" y="509378"/>
                </a:lnTo>
                <a:close/>
                <a:moveTo>
                  <a:pt x="65010" y="508710"/>
                </a:moveTo>
                <a:cubicBezTo>
                  <a:pt x="63661" y="511498"/>
                  <a:pt x="61638" y="512891"/>
                  <a:pt x="58940" y="512891"/>
                </a:cubicBezTo>
                <a:lnTo>
                  <a:pt x="58940" y="514915"/>
                </a:lnTo>
                <a:lnTo>
                  <a:pt x="59885" y="514915"/>
                </a:lnTo>
                <a:lnTo>
                  <a:pt x="65010" y="510733"/>
                </a:lnTo>
                <a:lnTo>
                  <a:pt x="66089" y="510733"/>
                </a:lnTo>
                <a:cubicBezTo>
                  <a:pt x="67078" y="510733"/>
                  <a:pt x="68786" y="513161"/>
                  <a:pt x="71214" y="518017"/>
                </a:cubicBezTo>
                <a:lnTo>
                  <a:pt x="72293" y="518017"/>
                </a:lnTo>
                <a:cubicBezTo>
                  <a:pt x="72293" y="514240"/>
                  <a:pt x="69865" y="511138"/>
                  <a:pt x="65010" y="508710"/>
                </a:cubicBezTo>
                <a:close/>
                <a:moveTo>
                  <a:pt x="70135" y="505608"/>
                </a:moveTo>
                <a:lnTo>
                  <a:pt x="70135" y="508710"/>
                </a:lnTo>
                <a:lnTo>
                  <a:pt x="73237" y="511812"/>
                </a:lnTo>
                <a:lnTo>
                  <a:pt x="74316" y="511812"/>
                </a:lnTo>
                <a:lnTo>
                  <a:pt x="74316" y="507766"/>
                </a:lnTo>
                <a:lnTo>
                  <a:pt x="72293" y="505608"/>
                </a:lnTo>
                <a:close/>
                <a:moveTo>
                  <a:pt x="1236647" y="505153"/>
                </a:moveTo>
                <a:lnTo>
                  <a:pt x="1236647" y="509604"/>
                </a:lnTo>
                <a:lnTo>
                  <a:pt x="1237591" y="509604"/>
                </a:lnTo>
                <a:lnTo>
                  <a:pt x="1237591" y="505153"/>
                </a:lnTo>
                <a:close/>
                <a:moveTo>
                  <a:pt x="9264328" y="504751"/>
                </a:moveTo>
                <a:lnTo>
                  <a:pt x="9263562" y="506085"/>
                </a:lnTo>
                <a:cubicBezTo>
                  <a:pt x="9262010" y="508249"/>
                  <a:pt x="9260070" y="510551"/>
                  <a:pt x="9257742" y="512991"/>
                </a:cubicBezTo>
                <a:lnTo>
                  <a:pt x="9250500" y="519865"/>
                </a:lnTo>
                <a:lnTo>
                  <a:pt x="9258806" y="520619"/>
                </a:lnTo>
                <a:cubicBezTo>
                  <a:pt x="9260319" y="520619"/>
                  <a:pt x="9261966" y="516544"/>
                  <a:pt x="9263746" y="508395"/>
                </a:cubicBezTo>
                <a:close/>
                <a:moveTo>
                  <a:pt x="1601607" y="504749"/>
                </a:moveTo>
                <a:lnTo>
                  <a:pt x="1600528" y="507986"/>
                </a:lnTo>
                <a:lnTo>
                  <a:pt x="1601607" y="511223"/>
                </a:lnTo>
                <a:lnTo>
                  <a:pt x="1603765" y="511223"/>
                </a:lnTo>
                <a:lnTo>
                  <a:pt x="1602686" y="504749"/>
                </a:lnTo>
                <a:close/>
                <a:moveTo>
                  <a:pt x="210540" y="504664"/>
                </a:moveTo>
                <a:lnTo>
                  <a:pt x="207438" y="507766"/>
                </a:lnTo>
                <a:lnTo>
                  <a:pt x="207438" y="510733"/>
                </a:lnTo>
                <a:lnTo>
                  <a:pt x="208517" y="510733"/>
                </a:lnTo>
                <a:lnTo>
                  <a:pt x="210540" y="506687"/>
                </a:lnTo>
                <a:close/>
                <a:moveTo>
                  <a:pt x="6664646" y="503032"/>
                </a:moveTo>
                <a:lnTo>
                  <a:pt x="6664646" y="507369"/>
                </a:lnTo>
                <a:lnTo>
                  <a:pt x="6665945" y="507369"/>
                </a:lnTo>
                <a:lnTo>
                  <a:pt x="6665945" y="503032"/>
                </a:lnTo>
                <a:close/>
                <a:moveTo>
                  <a:pt x="1082618" y="502995"/>
                </a:moveTo>
                <a:cubicBezTo>
                  <a:pt x="1080370" y="505962"/>
                  <a:pt x="1078258" y="507446"/>
                  <a:pt x="1076280" y="507446"/>
                </a:cubicBezTo>
                <a:lnTo>
                  <a:pt x="1076280" y="511762"/>
                </a:lnTo>
                <a:lnTo>
                  <a:pt x="1078438" y="511762"/>
                </a:lnTo>
                <a:cubicBezTo>
                  <a:pt x="1078976" y="507356"/>
                  <a:pt x="1081090" y="505153"/>
                  <a:pt x="1084777" y="505153"/>
                </a:cubicBezTo>
                <a:lnTo>
                  <a:pt x="1084777" y="502995"/>
                </a:lnTo>
                <a:close/>
                <a:moveTo>
                  <a:pt x="2244215" y="502897"/>
                </a:moveTo>
                <a:lnTo>
                  <a:pt x="2244215" y="503794"/>
                </a:lnTo>
                <a:lnTo>
                  <a:pt x="2248555" y="503794"/>
                </a:lnTo>
                <a:lnTo>
                  <a:pt x="2248555" y="502897"/>
                </a:lnTo>
                <a:close/>
                <a:moveTo>
                  <a:pt x="7173258" y="501561"/>
                </a:moveTo>
                <a:cubicBezTo>
                  <a:pt x="7170741" y="501561"/>
                  <a:pt x="7166740" y="504484"/>
                  <a:pt x="7161255" y="510328"/>
                </a:cubicBezTo>
                <a:lnTo>
                  <a:pt x="7153702" y="513565"/>
                </a:lnTo>
                <a:lnTo>
                  <a:pt x="7152622" y="513565"/>
                </a:lnTo>
                <a:lnTo>
                  <a:pt x="7152622" y="514644"/>
                </a:lnTo>
                <a:lnTo>
                  <a:pt x="7155860" y="515723"/>
                </a:lnTo>
                <a:cubicBezTo>
                  <a:pt x="7155860" y="514284"/>
                  <a:pt x="7158782" y="513205"/>
                  <a:pt x="7164626" y="512486"/>
                </a:cubicBezTo>
                <a:cubicBezTo>
                  <a:pt x="7164626" y="510688"/>
                  <a:pt x="7167863" y="507046"/>
                  <a:pt x="7174337" y="501561"/>
                </a:cubicBezTo>
                <a:close/>
                <a:moveTo>
                  <a:pt x="2107627" y="500807"/>
                </a:moveTo>
                <a:lnTo>
                  <a:pt x="2108785" y="502897"/>
                </a:lnTo>
                <a:lnTo>
                  <a:pt x="2109522" y="502897"/>
                </a:lnTo>
                <a:lnTo>
                  <a:pt x="2110121" y="502334"/>
                </a:lnTo>
                <a:lnTo>
                  <a:pt x="2110121" y="501097"/>
                </a:lnTo>
                <a:cubicBezTo>
                  <a:pt x="2110121" y="501118"/>
                  <a:pt x="2109797" y="501090"/>
                  <a:pt x="2109149" y="501010"/>
                </a:cubicBezTo>
                <a:close/>
                <a:moveTo>
                  <a:pt x="2129562" y="500621"/>
                </a:moveTo>
                <a:cubicBezTo>
                  <a:pt x="2129722" y="501508"/>
                  <a:pt x="2129756" y="501787"/>
                  <a:pt x="2129669" y="501455"/>
                </a:cubicBezTo>
                <a:lnTo>
                  <a:pt x="2129908" y="501839"/>
                </a:lnTo>
                <a:cubicBezTo>
                  <a:pt x="2129677" y="501649"/>
                  <a:pt x="2129562" y="501243"/>
                  <a:pt x="2129562" y="500621"/>
                </a:cubicBezTo>
                <a:close/>
                <a:moveTo>
                  <a:pt x="218768" y="500483"/>
                </a:moveTo>
                <a:cubicBezTo>
                  <a:pt x="218768" y="505608"/>
                  <a:pt x="216385" y="508710"/>
                  <a:pt x="211619" y="509789"/>
                </a:cubicBezTo>
                <a:lnTo>
                  <a:pt x="211619" y="510733"/>
                </a:lnTo>
                <a:lnTo>
                  <a:pt x="217689" y="511812"/>
                </a:lnTo>
                <a:lnTo>
                  <a:pt x="216745" y="510733"/>
                </a:lnTo>
                <a:lnTo>
                  <a:pt x="216745" y="509789"/>
                </a:lnTo>
                <a:lnTo>
                  <a:pt x="219712" y="504664"/>
                </a:lnTo>
                <a:lnTo>
                  <a:pt x="219712" y="500483"/>
                </a:lnTo>
                <a:close/>
                <a:moveTo>
                  <a:pt x="1608081" y="500433"/>
                </a:moveTo>
                <a:cubicBezTo>
                  <a:pt x="1606640" y="500433"/>
                  <a:pt x="1605923" y="501512"/>
                  <a:pt x="1605923" y="503670"/>
                </a:cubicBezTo>
                <a:lnTo>
                  <a:pt x="1605923" y="504749"/>
                </a:lnTo>
                <a:lnTo>
                  <a:pt x="1607002" y="504749"/>
                </a:lnTo>
                <a:close/>
                <a:moveTo>
                  <a:pt x="1235567" y="498679"/>
                </a:moveTo>
                <a:lnTo>
                  <a:pt x="1235567" y="500837"/>
                </a:lnTo>
                <a:lnTo>
                  <a:pt x="1236647" y="500837"/>
                </a:lnTo>
                <a:lnTo>
                  <a:pt x="1236647" y="498679"/>
                </a:lnTo>
                <a:close/>
                <a:moveTo>
                  <a:pt x="7176495" y="498324"/>
                </a:moveTo>
                <a:lnTo>
                  <a:pt x="7176495" y="500482"/>
                </a:lnTo>
                <a:lnTo>
                  <a:pt x="7177574" y="500482"/>
                </a:lnTo>
                <a:lnTo>
                  <a:pt x="7177574" y="498324"/>
                </a:lnTo>
                <a:close/>
                <a:moveTo>
                  <a:pt x="2643812" y="498163"/>
                </a:moveTo>
                <a:lnTo>
                  <a:pt x="2643812" y="499242"/>
                </a:lnTo>
                <a:lnTo>
                  <a:pt x="2648129" y="500321"/>
                </a:lnTo>
                <a:cubicBezTo>
                  <a:pt x="2648129" y="498883"/>
                  <a:pt x="2647049" y="498163"/>
                  <a:pt x="2644891" y="498163"/>
                </a:cubicBezTo>
                <a:close/>
                <a:moveTo>
                  <a:pt x="3246015" y="498140"/>
                </a:moveTo>
                <a:lnTo>
                  <a:pt x="3243722" y="500433"/>
                </a:lnTo>
                <a:lnTo>
                  <a:pt x="3244801" y="503535"/>
                </a:lnTo>
                <a:lnTo>
                  <a:pt x="3249252" y="503535"/>
                </a:lnTo>
                <a:lnTo>
                  <a:pt x="3249252" y="501377"/>
                </a:lnTo>
                <a:lnTo>
                  <a:pt x="3250466" y="501377"/>
                </a:lnTo>
                <a:lnTo>
                  <a:pt x="3249252" y="498140"/>
                </a:lnTo>
                <a:close/>
                <a:moveTo>
                  <a:pt x="3680165" y="498006"/>
                </a:moveTo>
                <a:lnTo>
                  <a:pt x="3678007" y="506638"/>
                </a:lnTo>
                <a:lnTo>
                  <a:pt x="3680165" y="511898"/>
                </a:lnTo>
                <a:lnTo>
                  <a:pt x="3679086" y="521474"/>
                </a:lnTo>
                <a:lnTo>
                  <a:pt x="3679086" y="522553"/>
                </a:lnTo>
                <a:cubicBezTo>
                  <a:pt x="3679086" y="523992"/>
                  <a:pt x="3680839" y="524711"/>
                  <a:pt x="3684346" y="524711"/>
                </a:cubicBezTo>
                <a:lnTo>
                  <a:pt x="3687583" y="527948"/>
                </a:lnTo>
                <a:lnTo>
                  <a:pt x="3688662" y="526869"/>
                </a:lnTo>
                <a:cubicBezTo>
                  <a:pt x="3699272" y="527409"/>
                  <a:pt x="3704578" y="528802"/>
                  <a:pt x="3704578" y="531050"/>
                </a:cubicBezTo>
                <a:lnTo>
                  <a:pt x="3704578" y="532129"/>
                </a:lnTo>
                <a:lnTo>
                  <a:pt x="3701475" y="535366"/>
                </a:lnTo>
                <a:lnTo>
                  <a:pt x="3684346" y="535366"/>
                </a:lnTo>
                <a:lnTo>
                  <a:pt x="3683267" y="542784"/>
                </a:lnTo>
                <a:lnTo>
                  <a:pt x="3683267" y="551416"/>
                </a:lnTo>
                <a:lnTo>
                  <a:pt x="3680165" y="555598"/>
                </a:lnTo>
                <a:lnTo>
                  <a:pt x="3680165" y="558835"/>
                </a:lnTo>
                <a:lnTo>
                  <a:pt x="3702554" y="555598"/>
                </a:lnTo>
                <a:lnTo>
                  <a:pt x="3718470" y="555598"/>
                </a:lnTo>
                <a:lnTo>
                  <a:pt x="3721707" y="557755"/>
                </a:lnTo>
                <a:lnTo>
                  <a:pt x="3728046" y="557755"/>
                </a:lnTo>
                <a:cubicBezTo>
                  <a:pt x="3730024" y="556497"/>
                  <a:pt x="3734655" y="549393"/>
                  <a:pt x="3741938" y="536445"/>
                </a:cubicBezTo>
                <a:lnTo>
                  <a:pt x="3729125" y="534287"/>
                </a:lnTo>
                <a:lnTo>
                  <a:pt x="3711052" y="535366"/>
                </a:lnTo>
                <a:lnTo>
                  <a:pt x="3707815" y="532129"/>
                </a:lnTo>
                <a:cubicBezTo>
                  <a:pt x="3707815" y="527364"/>
                  <a:pt x="3712445" y="524531"/>
                  <a:pt x="3721707" y="523632"/>
                </a:cubicBezTo>
                <a:lnTo>
                  <a:pt x="3724944" y="516214"/>
                </a:lnTo>
                <a:cubicBezTo>
                  <a:pt x="3718200" y="514595"/>
                  <a:pt x="3712850" y="510684"/>
                  <a:pt x="3708894" y="504480"/>
                </a:cubicBezTo>
                <a:lnTo>
                  <a:pt x="3704578" y="500164"/>
                </a:lnTo>
                <a:lnTo>
                  <a:pt x="3685425" y="500164"/>
                </a:lnTo>
                <a:lnTo>
                  <a:pt x="3682188" y="498006"/>
                </a:lnTo>
                <a:close/>
                <a:moveTo>
                  <a:pt x="8136832" y="497873"/>
                </a:moveTo>
                <a:lnTo>
                  <a:pt x="8136832" y="500167"/>
                </a:lnTo>
                <a:lnTo>
                  <a:pt x="8137911" y="500167"/>
                </a:lnTo>
                <a:lnTo>
                  <a:pt x="8137911" y="497873"/>
                </a:lnTo>
                <a:close/>
                <a:moveTo>
                  <a:pt x="8250667" y="496795"/>
                </a:moveTo>
                <a:cubicBezTo>
                  <a:pt x="8250667" y="499043"/>
                  <a:pt x="8249228" y="500886"/>
                  <a:pt x="8246351" y="502325"/>
                </a:cubicBezTo>
                <a:lnTo>
                  <a:pt x="8242979" y="502325"/>
                </a:lnTo>
                <a:lnTo>
                  <a:pt x="8239742" y="500167"/>
                </a:lnTo>
                <a:lnTo>
                  <a:pt x="8237584" y="500167"/>
                </a:lnTo>
                <a:lnTo>
                  <a:pt x="8237584" y="502325"/>
                </a:lnTo>
                <a:lnTo>
                  <a:pt x="8247430" y="511091"/>
                </a:lnTo>
                <a:lnTo>
                  <a:pt x="8248509" y="511091"/>
                </a:lnTo>
                <a:lnTo>
                  <a:pt x="8252960" y="506641"/>
                </a:lnTo>
                <a:lnTo>
                  <a:pt x="8252960" y="496795"/>
                </a:lnTo>
                <a:close/>
                <a:moveTo>
                  <a:pt x="8140069" y="495716"/>
                </a:moveTo>
                <a:lnTo>
                  <a:pt x="8140069" y="496795"/>
                </a:lnTo>
                <a:lnTo>
                  <a:pt x="8143441" y="496795"/>
                </a:lnTo>
                <a:lnTo>
                  <a:pt x="8143441" y="495716"/>
                </a:lnTo>
                <a:close/>
                <a:moveTo>
                  <a:pt x="8124828" y="495716"/>
                </a:moveTo>
                <a:lnTo>
                  <a:pt x="8116061" y="497873"/>
                </a:lnTo>
                <a:lnTo>
                  <a:pt x="8116061" y="498952"/>
                </a:lnTo>
                <a:lnTo>
                  <a:pt x="8120377" y="503404"/>
                </a:lnTo>
                <a:lnTo>
                  <a:pt x="8125907" y="503404"/>
                </a:lnTo>
                <a:lnTo>
                  <a:pt x="8125907" y="497873"/>
                </a:lnTo>
                <a:lnTo>
                  <a:pt x="8124828" y="496795"/>
                </a:lnTo>
                <a:close/>
                <a:moveTo>
                  <a:pt x="222814" y="495358"/>
                </a:moveTo>
                <a:lnTo>
                  <a:pt x="222814" y="497516"/>
                </a:lnTo>
                <a:lnTo>
                  <a:pt x="223893" y="497516"/>
                </a:lnTo>
                <a:lnTo>
                  <a:pt x="223893" y="495358"/>
                </a:lnTo>
                <a:close/>
                <a:moveTo>
                  <a:pt x="2243024" y="494167"/>
                </a:moveTo>
                <a:lnTo>
                  <a:pt x="2243024" y="497447"/>
                </a:lnTo>
                <a:lnTo>
                  <a:pt x="2247495" y="497447"/>
                </a:lnTo>
                <a:lnTo>
                  <a:pt x="2247495" y="494167"/>
                </a:lnTo>
                <a:close/>
                <a:moveTo>
                  <a:pt x="1607002" y="493959"/>
                </a:moveTo>
                <a:lnTo>
                  <a:pt x="1607002" y="495038"/>
                </a:lnTo>
                <a:lnTo>
                  <a:pt x="1608081" y="499354"/>
                </a:lnTo>
                <a:lnTo>
                  <a:pt x="1611317" y="499354"/>
                </a:lnTo>
                <a:lnTo>
                  <a:pt x="1608081" y="493959"/>
                </a:lnTo>
                <a:close/>
                <a:moveTo>
                  <a:pt x="4251395" y="492291"/>
                </a:moveTo>
                <a:cubicBezTo>
                  <a:pt x="4251551" y="492291"/>
                  <a:pt x="4251437" y="494523"/>
                  <a:pt x="4251054" y="498988"/>
                </a:cubicBezTo>
                <a:lnTo>
                  <a:pt x="4251216" y="499195"/>
                </a:lnTo>
                <a:cubicBezTo>
                  <a:pt x="4254474" y="497499"/>
                  <a:pt x="4256103" y="496120"/>
                  <a:pt x="4256103" y="495058"/>
                </a:cubicBezTo>
                <a:lnTo>
                  <a:pt x="4252531" y="492291"/>
                </a:lnTo>
                <a:close/>
                <a:moveTo>
                  <a:pt x="212564" y="491311"/>
                </a:moveTo>
                <a:lnTo>
                  <a:pt x="210540" y="494414"/>
                </a:lnTo>
                <a:lnTo>
                  <a:pt x="210540" y="500483"/>
                </a:lnTo>
                <a:lnTo>
                  <a:pt x="212564" y="502641"/>
                </a:lnTo>
                <a:lnTo>
                  <a:pt x="213643" y="497516"/>
                </a:lnTo>
                <a:lnTo>
                  <a:pt x="212564" y="496437"/>
                </a:lnTo>
                <a:lnTo>
                  <a:pt x="212564" y="495358"/>
                </a:lnTo>
                <a:lnTo>
                  <a:pt x="214587" y="492390"/>
                </a:lnTo>
                <a:lnTo>
                  <a:pt x="213643" y="491311"/>
                </a:lnTo>
                <a:close/>
                <a:moveTo>
                  <a:pt x="3581976" y="489509"/>
                </a:moveTo>
                <a:lnTo>
                  <a:pt x="3581976" y="491667"/>
                </a:lnTo>
                <a:lnTo>
                  <a:pt x="3585213" y="491667"/>
                </a:lnTo>
                <a:lnTo>
                  <a:pt x="3585213" y="489509"/>
                </a:lnTo>
                <a:close/>
                <a:moveTo>
                  <a:pt x="2559110" y="489396"/>
                </a:moveTo>
                <a:lnTo>
                  <a:pt x="2564505" y="489396"/>
                </a:lnTo>
                <a:cubicBezTo>
                  <a:pt x="2567742" y="492724"/>
                  <a:pt x="2573542" y="496005"/>
                  <a:pt x="2581904" y="499242"/>
                </a:cubicBezTo>
                <a:cubicBezTo>
                  <a:pt x="2581904" y="500681"/>
                  <a:pt x="2585905" y="501760"/>
                  <a:pt x="2593908" y="502480"/>
                </a:cubicBezTo>
                <a:cubicBezTo>
                  <a:pt x="2597505" y="506616"/>
                  <a:pt x="2599303" y="509853"/>
                  <a:pt x="2599303" y="512190"/>
                </a:cubicBezTo>
                <a:lnTo>
                  <a:pt x="2599303" y="516641"/>
                </a:lnTo>
                <a:cubicBezTo>
                  <a:pt x="2595527" y="536153"/>
                  <a:pt x="2591165" y="545909"/>
                  <a:pt x="2586221" y="545909"/>
                </a:cubicBezTo>
                <a:lnTo>
                  <a:pt x="2585141" y="546988"/>
                </a:lnTo>
                <a:lnTo>
                  <a:pt x="2574351" y="545909"/>
                </a:lnTo>
                <a:lnTo>
                  <a:pt x="2563427" y="548067"/>
                </a:lnTo>
                <a:cubicBezTo>
                  <a:pt x="2559829" y="547168"/>
                  <a:pt x="2558032" y="546089"/>
                  <a:pt x="2558032" y="544830"/>
                </a:cubicBezTo>
                <a:lnTo>
                  <a:pt x="2558032" y="541593"/>
                </a:lnTo>
                <a:lnTo>
                  <a:pt x="2561268" y="537277"/>
                </a:lnTo>
                <a:lnTo>
                  <a:pt x="2561268" y="536198"/>
                </a:lnTo>
                <a:lnTo>
                  <a:pt x="2555873" y="527431"/>
                </a:lnTo>
                <a:lnTo>
                  <a:pt x="2555873" y="526352"/>
                </a:lnTo>
                <a:lnTo>
                  <a:pt x="2556952" y="510032"/>
                </a:lnTo>
                <a:lnTo>
                  <a:pt x="2554795" y="496005"/>
                </a:lnTo>
                <a:close/>
                <a:moveTo>
                  <a:pt x="1091250" y="488968"/>
                </a:moveTo>
                <a:lnTo>
                  <a:pt x="1083698" y="497600"/>
                </a:lnTo>
                <a:lnTo>
                  <a:pt x="1082618" y="497600"/>
                </a:lnTo>
                <a:lnTo>
                  <a:pt x="1082618" y="499758"/>
                </a:lnTo>
                <a:lnTo>
                  <a:pt x="1084777" y="499758"/>
                </a:lnTo>
                <a:lnTo>
                  <a:pt x="1085855" y="500837"/>
                </a:lnTo>
                <a:lnTo>
                  <a:pt x="1086934" y="499758"/>
                </a:lnTo>
                <a:close/>
                <a:moveTo>
                  <a:pt x="9106749" y="488882"/>
                </a:moveTo>
                <a:lnTo>
                  <a:pt x="9106643" y="488987"/>
                </a:lnTo>
                <a:lnTo>
                  <a:pt x="9108091" y="488987"/>
                </a:lnTo>
                <a:lnTo>
                  <a:pt x="9108019" y="488882"/>
                </a:lnTo>
                <a:close/>
                <a:moveTo>
                  <a:pt x="3734520" y="488430"/>
                </a:moveTo>
                <a:lnTo>
                  <a:pt x="3734520" y="490588"/>
                </a:lnTo>
                <a:lnTo>
                  <a:pt x="3735599" y="490588"/>
                </a:lnTo>
                <a:lnTo>
                  <a:pt x="3735599" y="488430"/>
                </a:lnTo>
                <a:close/>
                <a:moveTo>
                  <a:pt x="7254993" y="487399"/>
                </a:moveTo>
                <a:lnTo>
                  <a:pt x="7254993" y="488613"/>
                </a:lnTo>
                <a:lnTo>
                  <a:pt x="7257151" y="488613"/>
                </a:lnTo>
                <a:lnTo>
                  <a:pt x="7257151" y="487399"/>
                </a:lnTo>
                <a:close/>
                <a:moveTo>
                  <a:pt x="5165828" y="485733"/>
                </a:moveTo>
                <a:lnTo>
                  <a:pt x="5161512" y="489105"/>
                </a:lnTo>
                <a:lnTo>
                  <a:pt x="5161512" y="492342"/>
                </a:lnTo>
                <a:lnTo>
                  <a:pt x="5163670" y="492342"/>
                </a:lnTo>
                <a:lnTo>
                  <a:pt x="5171358" y="491263"/>
                </a:lnTo>
                <a:lnTo>
                  <a:pt x="5171358" y="490184"/>
                </a:lnTo>
                <a:close/>
                <a:moveTo>
                  <a:pt x="5664718" y="485598"/>
                </a:moveTo>
                <a:lnTo>
                  <a:pt x="5661346" y="488835"/>
                </a:lnTo>
                <a:lnTo>
                  <a:pt x="5664718" y="492072"/>
                </a:lnTo>
                <a:cubicBezTo>
                  <a:pt x="5664718" y="490274"/>
                  <a:pt x="5666157" y="489195"/>
                  <a:pt x="5669034" y="488835"/>
                </a:cubicBezTo>
                <a:lnTo>
                  <a:pt x="5665797" y="485598"/>
                </a:lnTo>
                <a:close/>
                <a:moveTo>
                  <a:pt x="1610239" y="485326"/>
                </a:moveTo>
                <a:lnTo>
                  <a:pt x="1610239" y="488563"/>
                </a:lnTo>
                <a:lnTo>
                  <a:pt x="1611317" y="488563"/>
                </a:lnTo>
                <a:lnTo>
                  <a:pt x="1611317" y="485326"/>
                </a:lnTo>
                <a:close/>
                <a:moveTo>
                  <a:pt x="2698168" y="485080"/>
                </a:moveTo>
                <a:cubicBezTo>
                  <a:pt x="2701044" y="486159"/>
                  <a:pt x="2702483" y="487238"/>
                  <a:pt x="2702483" y="488318"/>
                </a:cubicBezTo>
                <a:lnTo>
                  <a:pt x="2713274" y="487238"/>
                </a:lnTo>
                <a:lnTo>
                  <a:pt x="2720961" y="487238"/>
                </a:lnTo>
                <a:lnTo>
                  <a:pt x="2729594" y="489396"/>
                </a:lnTo>
                <a:lnTo>
                  <a:pt x="2734044" y="488318"/>
                </a:lnTo>
                <a:lnTo>
                  <a:pt x="2736201" y="491555"/>
                </a:lnTo>
                <a:lnTo>
                  <a:pt x="2736201" y="492768"/>
                </a:lnTo>
                <a:cubicBezTo>
                  <a:pt x="2736201" y="497084"/>
                  <a:pt x="2733640" y="499962"/>
                  <a:pt x="2728515" y="501400"/>
                </a:cubicBezTo>
                <a:lnTo>
                  <a:pt x="2729594" y="502480"/>
                </a:lnTo>
                <a:lnTo>
                  <a:pt x="2729594" y="505717"/>
                </a:lnTo>
                <a:lnTo>
                  <a:pt x="2725278" y="512190"/>
                </a:lnTo>
                <a:cubicBezTo>
                  <a:pt x="2729594" y="516776"/>
                  <a:pt x="2731752" y="520058"/>
                  <a:pt x="2731752" y="522036"/>
                </a:cubicBezTo>
                <a:lnTo>
                  <a:pt x="2732831" y="523115"/>
                </a:lnTo>
                <a:cubicBezTo>
                  <a:pt x="2736696" y="521497"/>
                  <a:pt x="2741417" y="517136"/>
                  <a:pt x="2746992" y="510032"/>
                </a:cubicBezTo>
                <a:lnTo>
                  <a:pt x="2745914" y="508953"/>
                </a:lnTo>
                <a:lnTo>
                  <a:pt x="2745914" y="507874"/>
                </a:lnTo>
                <a:cubicBezTo>
                  <a:pt x="2745914" y="506616"/>
                  <a:pt x="2748431" y="505177"/>
                  <a:pt x="2753466" y="503558"/>
                </a:cubicBezTo>
                <a:cubicBezTo>
                  <a:pt x="2768032" y="508414"/>
                  <a:pt x="2775315" y="514573"/>
                  <a:pt x="2775315" y="522036"/>
                </a:cubicBezTo>
                <a:lnTo>
                  <a:pt x="2776394" y="520957"/>
                </a:lnTo>
                <a:lnTo>
                  <a:pt x="2777474" y="520957"/>
                </a:lnTo>
                <a:lnTo>
                  <a:pt x="2780711" y="524194"/>
                </a:lnTo>
                <a:lnTo>
                  <a:pt x="2780711" y="527431"/>
                </a:lnTo>
                <a:lnTo>
                  <a:pt x="2778553" y="529589"/>
                </a:lnTo>
                <a:lnTo>
                  <a:pt x="2777474" y="529589"/>
                </a:lnTo>
                <a:lnTo>
                  <a:pt x="2776394" y="528510"/>
                </a:lnTo>
                <a:cubicBezTo>
                  <a:pt x="2769112" y="528510"/>
                  <a:pt x="2762592" y="532152"/>
                  <a:pt x="2756838" y="539435"/>
                </a:cubicBezTo>
                <a:lnTo>
                  <a:pt x="2731752" y="543751"/>
                </a:lnTo>
                <a:lnTo>
                  <a:pt x="2731752" y="550225"/>
                </a:lnTo>
                <a:cubicBezTo>
                  <a:pt x="2731752" y="557509"/>
                  <a:pt x="2731031" y="561150"/>
                  <a:pt x="2729594" y="561150"/>
                </a:cubicBezTo>
                <a:lnTo>
                  <a:pt x="2731752" y="566545"/>
                </a:lnTo>
                <a:lnTo>
                  <a:pt x="2730672" y="581786"/>
                </a:lnTo>
                <a:cubicBezTo>
                  <a:pt x="2730672" y="586821"/>
                  <a:pt x="2735393" y="589339"/>
                  <a:pt x="2744833" y="589339"/>
                </a:cubicBezTo>
                <a:lnTo>
                  <a:pt x="2745914" y="589339"/>
                </a:lnTo>
                <a:cubicBezTo>
                  <a:pt x="2752836" y="584484"/>
                  <a:pt x="2758277" y="578324"/>
                  <a:pt x="2762233" y="570861"/>
                </a:cubicBezTo>
                <a:lnTo>
                  <a:pt x="2767627" y="569782"/>
                </a:lnTo>
                <a:cubicBezTo>
                  <a:pt x="2770864" y="577605"/>
                  <a:pt x="2775946" y="584484"/>
                  <a:pt x="2782868" y="590418"/>
                </a:cubicBezTo>
                <a:lnTo>
                  <a:pt x="2778553" y="607817"/>
                </a:lnTo>
                <a:lnTo>
                  <a:pt x="2779631" y="611054"/>
                </a:lnTo>
                <a:cubicBezTo>
                  <a:pt x="2779631" y="612672"/>
                  <a:pt x="2767313" y="614875"/>
                  <a:pt x="2742676" y="617663"/>
                </a:cubicBezTo>
                <a:lnTo>
                  <a:pt x="2742676" y="619821"/>
                </a:lnTo>
                <a:cubicBezTo>
                  <a:pt x="2745194" y="619821"/>
                  <a:pt x="2748790" y="622698"/>
                  <a:pt x="2753466" y="628453"/>
                </a:cubicBezTo>
                <a:cubicBezTo>
                  <a:pt x="2759130" y="628453"/>
                  <a:pt x="2765290" y="634612"/>
                  <a:pt x="2771944" y="646931"/>
                </a:cubicBezTo>
                <a:lnTo>
                  <a:pt x="2771944" y="648010"/>
                </a:lnTo>
                <a:cubicBezTo>
                  <a:pt x="2771944" y="650168"/>
                  <a:pt x="2770505" y="651247"/>
                  <a:pt x="2767627" y="651247"/>
                </a:cubicBezTo>
                <a:cubicBezTo>
                  <a:pt x="2761874" y="651247"/>
                  <a:pt x="2758996" y="658126"/>
                  <a:pt x="2758996" y="671883"/>
                </a:cubicBezTo>
                <a:lnTo>
                  <a:pt x="2762233" y="703444"/>
                </a:lnTo>
                <a:cubicBezTo>
                  <a:pt x="2759176" y="703444"/>
                  <a:pt x="2757377" y="707760"/>
                  <a:pt x="2756838" y="716392"/>
                </a:cubicBezTo>
                <a:lnTo>
                  <a:pt x="2757918" y="723000"/>
                </a:lnTo>
                <a:lnTo>
                  <a:pt x="2757918" y="724080"/>
                </a:lnTo>
                <a:lnTo>
                  <a:pt x="2754681" y="737028"/>
                </a:lnTo>
                <a:lnTo>
                  <a:pt x="2758996" y="741478"/>
                </a:lnTo>
                <a:lnTo>
                  <a:pt x="2755760" y="744715"/>
                </a:lnTo>
                <a:lnTo>
                  <a:pt x="2749150" y="743636"/>
                </a:lnTo>
                <a:lnTo>
                  <a:pt x="2731752" y="744715"/>
                </a:lnTo>
                <a:lnTo>
                  <a:pt x="2726356" y="744715"/>
                </a:lnTo>
                <a:cubicBezTo>
                  <a:pt x="2718443" y="744715"/>
                  <a:pt x="2714487" y="743636"/>
                  <a:pt x="2714487" y="741478"/>
                </a:cubicBezTo>
                <a:lnTo>
                  <a:pt x="2714487" y="738242"/>
                </a:lnTo>
                <a:lnTo>
                  <a:pt x="2717724" y="733791"/>
                </a:lnTo>
                <a:lnTo>
                  <a:pt x="2717724" y="731632"/>
                </a:lnTo>
                <a:cubicBezTo>
                  <a:pt x="2714037" y="728036"/>
                  <a:pt x="2709676" y="726237"/>
                  <a:pt x="2704641" y="726237"/>
                </a:cubicBezTo>
                <a:lnTo>
                  <a:pt x="2669843" y="731632"/>
                </a:lnTo>
                <a:lnTo>
                  <a:pt x="2664448" y="737028"/>
                </a:lnTo>
                <a:lnTo>
                  <a:pt x="2665528" y="745795"/>
                </a:lnTo>
                <a:lnTo>
                  <a:pt x="2664448" y="746874"/>
                </a:lnTo>
                <a:lnTo>
                  <a:pt x="2662291" y="746874"/>
                </a:lnTo>
                <a:lnTo>
                  <a:pt x="2653659" y="737028"/>
                </a:lnTo>
                <a:lnTo>
                  <a:pt x="2651366" y="739320"/>
                </a:lnTo>
                <a:lnTo>
                  <a:pt x="2651366" y="740400"/>
                </a:lnTo>
                <a:lnTo>
                  <a:pt x="2652580" y="745795"/>
                </a:lnTo>
                <a:lnTo>
                  <a:pt x="2647049" y="747952"/>
                </a:lnTo>
                <a:cubicBezTo>
                  <a:pt x="2634011" y="744536"/>
                  <a:pt x="2627494" y="739815"/>
                  <a:pt x="2627494" y="733791"/>
                </a:cubicBezTo>
                <a:cubicBezTo>
                  <a:pt x="2627494" y="728755"/>
                  <a:pt x="2626053" y="724799"/>
                  <a:pt x="2623177" y="721922"/>
                </a:cubicBezTo>
                <a:lnTo>
                  <a:pt x="2624255" y="708839"/>
                </a:lnTo>
                <a:lnTo>
                  <a:pt x="2623177" y="681729"/>
                </a:lnTo>
                <a:lnTo>
                  <a:pt x="2622098" y="681729"/>
                </a:lnTo>
                <a:cubicBezTo>
                  <a:pt x="2617601" y="686944"/>
                  <a:pt x="2613240" y="689821"/>
                  <a:pt x="2609014" y="690361"/>
                </a:cubicBezTo>
                <a:lnTo>
                  <a:pt x="2593908" y="703444"/>
                </a:lnTo>
                <a:cubicBezTo>
                  <a:pt x="2593908" y="709198"/>
                  <a:pt x="2585186" y="716077"/>
                  <a:pt x="2567742" y="724080"/>
                </a:cubicBezTo>
                <a:cubicBezTo>
                  <a:pt x="2566124" y="724080"/>
                  <a:pt x="2564686" y="726597"/>
                  <a:pt x="2563427" y="731632"/>
                </a:cubicBezTo>
                <a:lnTo>
                  <a:pt x="2558032" y="734870"/>
                </a:lnTo>
                <a:lnTo>
                  <a:pt x="2553715" y="733791"/>
                </a:lnTo>
                <a:lnTo>
                  <a:pt x="2547107" y="738242"/>
                </a:lnTo>
                <a:lnTo>
                  <a:pt x="2546028" y="738242"/>
                </a:lnTo>
                <a:cubicBezTo>
                  <a:pt x="2544948" y="738242"/>
                  <a:pt x="2540633" y="729879"/>
                  <a:pt x="2533080" y="713155"/>
                </a:cubicBezTo>
                <a:lnTo>
                  <a:pt x="2524313" y="689282"/>
                </a:lnTo>
                <a:lnTo>
                  <a:pt x="2528629" y="686045"/>
                </a:lnTo>
                <a:lnTo>
                  <a:pt x="2537396" y="688203"/>
                </a:lnTo>
                <a:lnTo>
                  <a:pt x="2551558" y="688203"/>
                </a:lnTo>
                <a:cubicBezTo>
                  <a:pt x="2551558" y="685326"/>
                  <a:pt x="2552996" y="683887"/>
                  <a:pt x="2555873" y="683887"/>
                </a:cubicBezTo>
                <a:lnTo>
                  <a:pt x="2555873" y="681729"/>
                </a:lnTo>
                <a:cubicBezTo>
                  <a:pt x="2552277" y="681729"/>
                  <a:pt x="2550479" y="680650"/>
                  <a:pt x="2550479" y="678492"/>
                </a:cubicBezTo>
                <a:lnTo>
                  <a:pt x="2550479" y="676199"/>
                </a:lnTo>
                <a:lnTo>
                  <a:pt x="2553715" y="671883"/>
                </a:lnTo>
                <a:lnTo>
                  <a:pt x="2550479" y="665409"/>
                </a:lnTo>
                <a:lnTo>
                  <a:pt x="2551558" y="649089"/>
                </a:lnTo>
                <a:lnTo>
                  <a:pt x="2548185" y="642615"/>
                </a:lnTo>
                <a:lnTo>
                  <a:pt x="2549265" y="634927"/>
                </a:lnTo>
                <a:lnTo>
                  <a:pt x="2548185" y="627374"/>
                </a:lnTo>
                <a:lnTo>
                  <a:pt x="2553715" y="619821"/>
                </a:lnTo>
                <a:lnTo>
                  <a:pt x="2553715" y="617663"/>
                </a:lnTo>
                <a:cubicBezTo>
                  <a:pt x="2551558" y="614875"/>
                  <a:pt x="2550479" y="612313"/>
                  <a:pt x="2550479" y="609975"/>
                </a:cubicBezTo>
                <a:lnTo>
                  <a:pt x="2550479" y="608896"/>
                </a:lnTo>
                <a:lnTo>
                  <a:pt x="2552636" y="600264"/>
                </a:lnTo>
                <a:lnTo>
                  <a:pt x="2548185" y="594869"/>
                </a:lnTo>
                <a:lnTo>
                  <a:pt x="2548185" y="590418"/>
                </a:lnTo>
                <a:cubicBezTo>
                  <a:pt x="2548185" y="587541"/>
                  <a:pt x="2550027" y="583225"/>
                  <a:pt x="2553715" y="577470"/>
                </a:cubicBezTo>
                <a:lnTo>
                  <a:pt x="2553715" y="576391"/>
                </a:lnTo>
                <a:lnTo>
                  <a:pt x="2542791" y="575312"/>
                </a:lnTo>
                <a:lnTo>
                  <a:pt x="2522156" y="575312"/>
                </a:lnTo>
                <a:lnTo>
                  <a:pt x="2518918" y="571940"/>
                </a:lnTo>
                <a:lnTo>
                  <a:pt x="2521077" y="569782"/>
                </a:lnTo>
                <a:lnTo>
                  <a:pt x="2536317" y="571940"/>
                </a:lnTo>
                <a:cubicBezTo>
                  <a:pt x="2547016" y="571940"/>
                  <a:pt x="2557852" y="565826"/>
                  <a:pt x="2568822" y="553597"/>
                </a:cubicBezTo>
                <a:cubicBezTo>
                  <a:pt x="2581320" y="553597"/>
                  <a:pt x="2592200" y="561555"/>
                  <a:pt x="2601461" y="577470"/>
                </a:cubicBezTo>
                <a:lnTo>
                  <a:pt x="2603619" y="585023"/>
                </a:lnTo>
                <a:cubicBezTo>
                  <a:pt x="2600563" y="586642"/>
                  <a:pt x="2598044" y="589924"/>
                  <a:pt x="2596067" y="594869"/>
                </a:cubicBezTo>
                <a:lnTo>
                  <a:pt x="2597145" y="603501"/>
                </a:lnTo>
                <a:cubicBezTo>
                  <a:pt x="2594627" y="633893"/>
                  <a:pt x="2591705" y="649089"/>
                  <a:pt x="2588378" y="649089"/>
                </a:cubicBezTo>
                <a:lnTo>
                  <a:pt x="2588378" y="650168"/>
                </a:lnTo>
                <a:cubicBezTo>
                  <a:pt x="2588378" y="651607"/>
                  <a:pt x="2589503" y="652326"/>
                  <a:pt x="2591750" y="652326"/>
                </a:cubicBezTo>
                <a:lnTo>
                  <a:pt x="2596067" y="653405"/>
                </a:lnTo>
                <a:lnTo>
                  <a:pt x="2597145" y="654484"/>
                </a:lnTo>
                <a:lnTo>
                  <a:pt x="2597145" y="655563"/>
                </a:lnTo>
                <a:lnTo>
                  <a:pt x="2596067" y="669725"/>
                </a:lnTo>
                <a:lnTo>
                  <a:pt x="2597145" y="670804"/>
                </a:lnTo>
                <a:lnTo>
                  <a:pt x="2598224" y="670804"/>
                </a:lnTo>
                <a:cubicBezTo>
                  <a:pt x="2602180" y="667207"/>
                  <a:pt x="2606541" y="665409"/>
                  <a:pt x="2611307" y="665409"/>
                </a:cubicBezTo>
                <a:lnTo>
                  <a:pt x="2614545" y="668646"/>
                </a:lnTo>
                <a:lnTo>
                  <a:pt x="2615623" y="668646"/>
                </a:lnTo>
                <a:cubicBezTo>
                  <a:pt x="2615623" y="665769"/>
                  <a:pt x="2616702" y="664330"/>
                  <a:pt x="2618861" y="664330"/>
                </a:cubicBezTo>
                <a:lnTo>
                  <a:pt x="2623177" y="666488"/>
                </a:lnTo>
                <a:lnTo>
                  <a:pt x="2625335" y="663251"/>
                </a:lnTo>
                <a:lnTo>
                  <a:pt x="2624255" y="662172"/>
                </a:lnTo>
                <a:lnTo>
                  <a:pt x="2624255" y="653405"/>
                </a:lnTo>
                <a:lnTo>
                  <a:pt x="2626414" y="653405"/>
                </a:lnTo>
                <a:lnTo>
                  <a:pt x="2629650" y="655563"/>
                </a:lnTo>
                <a:lnTo>
                  <a:pt x="2633023" y="654484"/>
                </a:lnTo>
                <a:lnTo>
                  <a:pt x="2633023" y="653405"/>
                </a:lnTo>
                <a:cubicBezTo>
                  <a:pt x="2626458" y="653405"/>
                  <a:pt x="2623177" y="644728"/>
                  <a:pt x="2623177" y="627374"/>
                </a:cubicBezTo>
                <a:cubicBezTo>
                  <a:pt x="2611577" y="606783"/>
                  <a:pt x="2605777" y="591947"/>
                  <a:pt x="2605777" y="582865"/>
                </a:cubicBezTo>
                <a:lnTo>
                  <a:pt x="2610094" y="580707"/>
                </a:lnTo>
                <a:lnTo>
                  <a:pt x="2619940" y="581786"/>
                </a:lnTo>
                <a:lnTo>
                  <a:pt x="2621018" y="580707"/>
                </a:lnTo>
                <a:lnTo>
                  <a:pt x="2622098" y="580707"/>
                </a:lnTo>
                <a:lnTo>
                  <a:pt x="2626414" y="581786"/>
                </a:lnTo>
                <a:lnTo>
                  <a:pt x="2627494" y="580707"/>
                </a:lnTo>
                <a:lnTo>
                  <a:pt x="2627494" y="577470"/>
                </a:lnTo>
                <a:lnTo>
                  <a:pt x="2625335" y="574233"/>
                </a:lnTo>
                <a:lnTo>
                  <a:pt x="2627494" y="557913"/>
                </a:lnTo>
                <a:lnTo>
                  <a:pt x="2625335" y="551304"/>
                </a:lnTo>
                <a:lnTo>
                  <a:pt x="2626414" y="539435"/>
                </a:lnTo>
                <a:lnTo>
                  <a:pt x="2625335" y="538356"/>
                </a:lnTo>
                <a:lnTo>
                  <a:pt x="2625335" y="537277"/>
                </a:lnTo>
                <a:lnTo>
                  <a:pt x="2626414" y="532826"/>
                </a:lnTo>
                <a:lnTo>
                  <a:pt x="2625335" y="514483"/>
                </a:lnTo>
                <a:lnTo>
                  <a:pt x="2627494" y="507874"/>
                </a:lnTo>
                <a:cubicBezTo>
                  <a:pt x="2624615" y="506616"/>
                  <a:pt x="2623177" y="504098"/>
                  <a:pt x="2623177" y="500321"/>
                </a:cubicBezTo>
                <a:lnTo>
                  <a:pt x="2623177" y="491555"/>
                </a:lnTo>
                <a:cubicBezTo>
                  <a:pt x="2623895" y="489396"/>
                  <a:pt x="2626053" y="488318"/>
                  <a:pt x="2629650" y="488318"/>
                </a:cubicBezTo>
                <a:lnTo>
                  <a:pt x="2637338" y="488318"/>
                </a:lnTo>
                <a:cubicBezTo>
                  <a:pt x="2639496" y="488318"/>
                  <a:pt x="2640575" y="489801"/>
                  <a:pt x="2640575" y="492768"/>
                </a:cubicBezTo>
                <a:lnTo>
                  <a:pt x="2643812" y="492768"/>
                </a:lnTo>
                <a:cubicBezTo>
                  <a:pt x="2643812" y="489801"/>
                  <a:pt x="2644531" y="488318"/>
                  <a:pt x="2645970" y="488318"/>
                </a:cubicBezTo>
                <a:lnTo>
                  <a:pt x="2652580" y="489396"/>
                </a:lnTo>
                <a:lnTo>
                  <a:pt x="2656896" y="488318"/>
                </a:lnTo>
                <a:cubicBezTo>
                  <a:pt x="2658154" y="491285"/>
                  <a:pt x="2660672" y="492768"/>
                  <a:pt x="2664448" y="492768"/>
                </a:cubicBezTo>
                <a:lnTo>
                  <a:pt x="2665528" y="492768"/>
                </a:lnTo>
                <a:cubicBezTo>
                  <a:pt x="2668944" y="489801"/>
                  <a:pt x="2671866" y="488318"/>
                  <a:pt x="2674294" y="488318"/>
                </a:cubicBezTo>
                <a:lnTo>
                  <a:pt x="2677531" y="492768"/>
                </a:lnTo>
                <a:lnTo>
                  <a:pt x="2666606" y="505717"/>
                </a:lnTo>
                <a:lnTo>
                  <a:pt x="2666606" y="511111"/>
                </a:lnTo>
                <a:cubicBezTo>
                  <a:pt x="2667146" y="515517"/>
                  <a:pt x="2668225" y="517720"/>
                  <a:pt x="2669843" y="517720"/>
                </a:cubicBezTo>
                <a:cubicBezTo>
                  <a:pt x="2675149" y="513314"/>
                  <a:pt x="2679150" y="511111"/>
                  <a:pt x="2681847" y="511111"/>
                </a:cubicBezTo>
                <a:lnTo>
                  <a:pt x="2687242" y="516641"/>
                </a:lnTo>
                <a:cubicBezTo>
                  <a:pt x="2694526" y="515562"/>
                  <a:pt x="2698168" y="513719"/>
                  <a:pt x="2698168" y="511111"/>
                </a:cubicBezTo>
                <a:lnTo>
                  <a:pt x="2698168" y="510032"/>
                </a:lnTo>
                <a:cubicBezTo>
                  <a:pt x="2694481" y="506616"/>
                  <a:pt x="2692638" y="502659"/>
                  <a:pt x="2692638" y="498163"/>
                </a:cubicBezTo>
                <a:lnTo>
                  <a:pt x="2692638" y="489396"/>
                </a:lnTo>
                <a:cubicBezTo>
                  <a:pt x="2693087" y="487958"/>
                  <a:pt x="2694931" y="486519"/>
                  <a:pt x="2698168" y="485080"/>
                </a:cubicBezTo>
                <a:close/>
                <a:moveTo>
                  <a:pt x="1095567" y="483438"/>
                </a:moveTo>
                <a:lnTo>
                  <a:pt x="1092329" y="486810"/>
                </a:lnTo>
                <a:lnTo>
                  <a:pt x="1092329" y="488968"/>
                </a:lnTo>
                <a:cubicBezTo>
                  <a:pt x="1093948" y="488968"/>
                  <a:pt x="1095028" y="487125"/>
                  <a:pt x="1095567" y="483438"/>
                </a:cubicBezTo>
                <a:close/>
                <a:moveTo>
                  <a:pt x="1662031" y="483168"/>
                </a:moveTo>
                <a:lnTo>
                  <a:pt x="1662031" y="485326"/>
                </a:lnTo>
                <a:lnTo>
                  <a:pt x="1663110" y="485326"/>
                </a:lnTo>
                <a:lnTo>
                  <a:pt x="1663110" y="483168"/>
                </a:lnTo>
                <a:close/>
                <a:moveTo>
                  <a:pt x="6678908" y="483167"/>
                </a:moveTo>
                <a:lnTo>
                  <a:pt x="6678640" y="483450"/>
                </a:lnTo>
                <a:lnTo>
                  <a:pt x="6678640" y="484704"/>
                </a:lnTo>
                <a:lnTo>
                  <a:pt x="6680055" y="486119"/>
                </a:lnTo>
                <a:lnTo>
                  <a:pt x="6680383" y="485770"/>
                </a:lnTo>
                <a:lnTo>
                  <a:pt x="6680383" y="483644"/>
                </a:lnTo>
                <a:cubicBezTo>
                  <a:pt x="6680383" y="483836"/>
                  <a:pt x="6679891" y="483677"/>
                  <a:pt x="6678908" y="483167"/>
                </a:cubicBezTo>
                <a:close/>
                <a:moveTo>
                  <a:pt x="2100337" y="482636"/>
                </a:moveTo>
                <a:cubicBezTo>
                  <a:pt x="2097969" y="488278"/>
                  <a:pt x="2094241" y="491099"/>
                  <a:pt x="2089148" y="491099"/>
                </a:cubicBezTo>
                <a:cubicBezTo>
                  <a:pt x="2086628" y="491099"/>
                  <a:pt x="2085371" y="490905"/>
                  <a:pt x="2085371" y="490517"/>
                </a:cubicBezTo>
                <a:lnTo>
                  <a:pt x="2085371" y="491103"/>
                </a:lnTo>
                <a:lnTo>
                  <a:pt x="2090924" y="494167"/>
                </a:lnTo>
                <a:lnTo>
                  <a:pt x="2092695" y="494167"/>
                </a:lnTo>
                <a:cubicBezTo>
                  <a:pt x="2099912" y="490258"/>
                  <a:pt x="2103562" y="487899"/>
                  <a:pt x="2103642" y="487091"/>
                </a:cubicBezTo>
                <a:lnTo>
                  <a:pt x="2103642" y="486867"/>
                </a:lnTo>
                <a:cubicBezTo>
                  <a:pt x="2101439" y="486867"/>
                  <a:pt x="2100337" y="485457"/>
                  <a:pt x="2100337" y="482636"/>
                </a:cubicBezTo>
                <a:close/>
                <a:moveTo>
                  <a:pt x="204336" y="482140"/>
                </a:moveTo>
                <a:lnTo>
                  <a:pt x="202313" y="484163"/>
                </a:lnTo>
                <a:lnTo>
                  <a:pt x="202313" y="486186"/>
                </a:lnTo>
                <a:lnTo>
                  <a:pt x="207438" y="486186"/>
                </a:lnTo>
                <a:lnTo>
                  <a:pt x="207438" y="485242"/>
                </a:lnTo>
                <a:lnTo>
                  <a:pt x="206494" y="482140"/>
                </a:lnTo>
                <a:close/>
                <a:moveTo>
                  <a:pt x="3576716" y="482090"/>
                </a:moveTo>
                <a:cubicBezTo>
                  <a:pt x="3574377" y="482090"/>
                  <a:pt x="3571860" y="483125"/>
                  <a:pt x="3569163" y="485193"/>
                </a:cubicBezTo>
                <a:cubicBezTo>
                  <a:pt x="3570242" y="488070"/>
                  <a:pt x="3571321" y="489509"/>
                  <a:pt x="3572400" y="489509"/>
                </a:cubicBezTo>
                <a:lnTo>
                  <a:pt x="3577795" y="489509"/>
                </a:lnTo>
                <a:lnTo>
                  <a:pt x="3580897" y="486272"/>
                </a:lnTo>
                <a:lnTo>
                  <a:pt x="3580897" y="482090"/>
                </a:lnTo>
                <a:close/>
                <a:moveTo>
                  <a:pt x="2550479" y="481843"/>
                </a:moveTo>
                <a:lnTo>
                  <a:pt x="2551558" y="481843"/>
                </a:lnTo>
                <a:lnTo>
                  <a:pt x="2555873" y="486159"/>
                </a:lnTo>
                <a:lnTo>
                  <a:pt x="2555873" y="488318"/>
                </a:lnTo>
                <a:cubicBezTo>
                  <a:pt x="2555153" y="490475"/>
                  <a:pt x="2552952" y="491555"/>
                  <a:pt x="2549265" y="491555"/>
                </a:cubicBezTo>
                <a:lnTo>
                  <a:pt x="2547107" y="485080"/>
                </a:lnTo>
                <a:close/>
                <a:moveTo>
                  <a:pt x="4154145" y="481739"/>
                </a:moveTo>
                <a:lnTo>
                  <a:pt x="4154145" y="485018"/>
                </a:lnTo>
                <a:lnTo>
                  <a:pt x="4158617" y="485018"/>
                </a:lnTo>
                <a:lnTo>
                  <a:pt x="4158617" y="481739"/>
                </a:lnTo>
                <a:close/>
                <a:moveTo>
                  <a:pt x="215666" y="481061"/>
                </a:moveTo>
                <a:lnTo>
                  <a:pt x="214587" y="486186"/>
                </a:lnTo>
                <a:lnTo>
                  <a:pt x="215666" y="486186"/>
                </a:lnTo>
                <a:lnTo>
                  <a:pt x="214587" y="487265"/>
                </a:lnTo>
                <a:lnTo>
                  <a:pt x="214587" y="489288"/>
                </a:lnTo>
                <a:lnTo>
                  <a:pt x="215666" y="489288"/>
                </a:lnTo>
                <a:lnTo>
                  <a:pt x="215666" y="487265"/>
                </a:lnTo>
                <a:lnTo>
                  <a:pt x="216745" y="487265"/>
                </a:lnTo>
                <a:lnTo>
                  <a:pt x="215666" y="486186"/>
                </a:lnTo>
                <a:lnTo>
                  <a:pt x="215666" y="485242"/>
                </a:lnTo>
                <a:lnTo>
                  <a:pt x="216745" y="482140"/>
                </a:lnTo>
                <a:lnTo>
                  <a:pt x="216745" y="481061"/>
                </a:lnTo>
                <a:close/>
                <a:moveTo>
                  <a:pt x="70135" y="481061"/>
                </a:moveTo>
                <a:lnTo>
                  <a:pt x="70135" y="482140"/>
                </a:lnTo>
                <a:lnTo>
                  <a:pt x="72293" y="484163"/>
                </a:lnTo>
                <a:lnTo>
                  <a:pt x="73237" y="483084"/>
                </a:lnTo>
                <a:lnTo>
                  <a:pt x="73237" y="482140"/>
                </a:lnTo>
                <a:lnTo>
                  <a:pt x="72293" y="481061"/>
                </a:lnTo>
                <a:close/>
                <a:moveTo>
                  <a:pt x="1667426" y="481010"/>
                </a:moveTo>
                <a:lnTo>
                  <a:pt x="1669583" y="483168"/>
                </a:lnTo>
                <a:lnTo>
                  <a:pt x="1669583" y="481010"/>
                </a:lnTo>
                <a:close/>
                <a:moveTo>
                  <a:pt x="7271313" y="480925"/>
                </a:moveTo>
                <a:lnTo>
                  <a:pt x="7271313" y="483083"/>
                </a:lnTo>
                <a:lnTo>
                  <a:pt x="7273471" y="483083"/>
                </a:lnTo>
                <a:lnTo>
                  <a:pt x="7273471" y="480925"/>
                </a:lnTo>
                <a:close/>
                <a:moveTo>
                  <a:pt x="7259309" y="480925"/>
                </a:moveTo>
                <a:lnTo>
                  <a:pt x="7258230" y="484162"/>
                </a:lnTo>
                <a:lnTo>
                  <a:pt x="7258230" y="485241"/>
                </a:lnTo>
                <a:lnTo>
                  <a:pt x="7259309" y="485241"/>
                </a:lnTo>
                <a:lnTo>
                  <a:pt x="7260388" y="482004"/>
                </a:lnTo>
                <a:lnTo>
                  <a:pt x="7260388" y="480925"/>
                </a:lnTo>
                <a:close/>
                <a:moveTo>
                  <a:pt x="8119298" y="478182"/>
                </a:moveTo>
                <a:cubicBezTo>
                  <a:pt x="8116421" y="479620"/>
                  <a:pt x="8114982" y="481824"/>
                  <a:pt x="8114982" y="484791"/>
                </a:cubicBezTo>
                <a:lnTo>
                  <a:pt x="8118219" y="485870"/>
                </a:lnTo>
                <a:cubicBezTo>
                  <a:pt x="8122625" y="485150"/>
                  <a:pt x="8124828" y="484071"/>
                  <a:pt x="8124828" y="482633"/>
                </a:cubicBezTo>
                <a:lnTo>
                  <a:pt x="8124828" y="479261"/>
                </a:lnTo>
                <a:close/>
                <a:moveTo>
                  <a:pt x="3099675" y="476695"/>
                </a:moveTo>
                <a:lnTo>
                  <a:pt x="3097517" y="484113"/>
                </a:lnTo>
                <a:lnTo>
                  <a:pt x="3098596" y="485192"/>
                </a:lnTo>
                <a:lnTo>
                  <a:pt x="3099675" y="485192"/>
                </a:lnTo>
                <a:lnTo>
                  <a:pt x="3100754" y="478718"/>
                </a:lnTo>
                <a:lnTo>
                  <a:pt x="3100754" y="476695"/>
                </a:lnTo>
                <a:close/>
                <a:moveTo>
                  <a:pt x="9189025" y="475234"/>
                </a:moveTo>
                <a:cubicBezTo>
                  <a:pt x="9188159" y="475914"/>
                  <a:pt x="9186513" y="476518"/>
                  <a:pt x="9184087" y="477048"/>
                </a:cubicBezTo>
                <a:lnTo>
                  <a:pt x="9182693" y="477245"/>
                </a:lnTo>
                <a:lnTo>
                  <a:pt x="9185069" y="477245"/>
                </a:lnTo>
                <a:lnTo>
                  <a:pt x="9191417" y="482534"/>
                </a:lnTo>
                <a:lnTo>
                  <a:pt x="9192104" y="482534"/>
                </a:lnTo>
                <a:lnTo>
                  <a:pt x="9200437" y="479361"/>
                </a:lnTo>
                <a:cubicBezTo>
                  <a:pt x="9204209" y="479361"/>
                  <a:pt x="9210934" y="483393"/>
                  <a:pt x="9220611" y="491457"/>
                </a:cubicBezTo>
                <a:lnTo>
                  <a:pt x="9220611" y="495539"/>
                </a:lnTo>
                <a:lnTo>
                  <a:pt x="9216379" y="501809"/>
                </a:lnTo>
                <a:lnTo>
                  <a:pt x="9217427" y="511756"/>
                </a:lnTo>
                <a:lnTo>
                  <a:pt x="9216379" y="519950"/>
                </a:lnTo>
                <a:lnTo>
                  <a:pt x="9216832" y="521677"/>
                </a:lnTo>
                <a:lnTo>
                  <a:pt x="9216883" y="521677"/>
                </a:lnTo>
                <a:lnTo>
                  <a:pt x="9222720" y="517446"/>
                </a:lnTo>
                <a:lnTo>
                  <a:pt x="9237424" y="523793"/>
                </a:lnTo>
                <a:lnTo>
                  <a:pt x="9242587" y="523793"/>
                </a:lnTo>
                <a:lnTo>
                  <a:pt x="9243692" y="520725"/>
                </a:lnTo>
                <a:lnTo>
                  <a:pt x="9242111" y="520725"/>
                </a:lnTo>
                <a:cubicBezTo>
                  <a:pt x="9237774" y="520725"/>
                  <a:pt x="9234459" y="518962"/>
                  <a:pt x="9232166" y="515435"/>
                </a:cubicBezTo>
                <a:cubicBezTo>
                  <a:pt x="9227325" y="515435"/>
                  <a:pt x="9223787" y="506871"/>
                  <a:pt x="9221553" y="489742"/>
                </a:cubicBezTo>
                <a:cubicBezTo>
                  <a:pt x="9217663" y="486028"/>
                  <a:pt x="9215505" y="481722"/>
                  <a:pt x="9215081" y="476823"/>
                </a:cubicBezTo>
                <a:lnTo>
                  <a:pt x="9218255" y="476730"/>
                </a:lnTo>
                <a:lnTo>
                  <a:pt x="9211505" y="476292"/>
                </a:lnTo>
                <a:lnTo>
                  <a:pt x="9204049" y="477350"/>
                </a:lnTo>
                <a:close/>
                <a:moveTo>
                  <a:pt x="4157319" y="474466"/>
                </a:moveTo>
                <a:lnTo>
                  <a:pt x="4157689" y="474598"/>
                </a:lnTo>
                <a:lnTo>
                  <a:pt x="4157821" y="474466"/>
                </a:lnTo>
                <a:close/>
                <a:moveTo>
                  <a:pt x="9229591" y="474176"/>
                </a:moveTo>
                <a:lnTo>
                  <a:pt x="9229408" y="474358"/>
                </a:lnTo>
                <a:lnTo>
                  <a:pt x="9231439" y="475129"/>
                </a:lnTo>
                <a:lnTo>
                  <a:pt x="9233644" y="474176"/>
                </a:lnTo>
                <a:close/>
                <a:moveTo>
                  <a:pt x="1216281" y="473727"/>
                </a:moveTo>
                <a:lnTo>
                  <a:pt x="1214123" y="475885"/>
                </a:lnTo>
                <a:lnTo>
                  <a:pt x="1215201" y="476964"/>
                </a:lnTo>
                <a:lnTo>
                  <a:pt x="1218439" y="476964"/>
                </a:lnTo>
                <a:lnTo>
                  <a:pt x="1218439" y="475885"/>
                </a:lnTo>
                <a:close/>
                <a:moveTo>
                  <a:pt x="3223760" y="473323"/>
                </a:moveTo>
                <a:lnTo>
                  <a:pt x="3221468" y="475481"/>
                </a:lnTo>
                <a:lnTo>
                  <a:pt x="3222681" y="476695"/>
                </a:lnTo>
                <a:lnTo>
                  <a:pt x="3224839" y="476695"/>
                </a:lnTo>
                <a:lnTo>
                  <a:pt x="3224839" y="473323"/>
                </a:lnTo>
                <a:close/>
                <a:moveTo>
                  <a:pt x="7162334" y="472159"/>
                </a:moveTo>
                <a:lnTo>
                  <a:pt x="7162334" y="475530"/>
                </a:lnTo>
                <a:lnTo>
                  <a:pt x="7164626" y="477688"/>
                </a:lnTo>
                <a:lnTo>
                  <a:pt x="7166784" y="477688"/>
                </a:lnTo>
                <a:lnTo>
                  <a:pt x="7166784" y="474451"/>
                </a:lnTo>
                <a:lnTo>
                  <a:pt x="7164626" y="472159"/>
                </a:lnTo>
                <a:close/>
                <a:moveTo>
                  <a:pt x="6605799" y="471557"/>
                </a:moveTo>
                <a:lnTo>
                  <a:pt x="6605799" y="474837"/>
                </a:lnTo>
                <a:lnTo>
                  <a:pt x="6610270" y="474837"/>
                </a:lnTo>
                <a:lnTo>
                  <a:pt x="6610270" y="471557"/>
                </a:lnTo>
                <a:close/>
                <a:moveTo>
                  <a:pt x="3733441" y="471435"/>
                </a:moveTo>
                <a:lnTo>
                  <a:pt x="3731283" y="473459"/>
                </a:lnTo>
                <a:lnTo>
                  <a:pt x="3740859" y="482090"/>
                </a:lnTo>
                <a:lnTo>
                  <a:pt x="3741938" y="482090"/>
                </a:lnTo>
                <a:lnTo>
                  <a:pt x="3741938" y="479933"/>
                </a:lnTo>
                <a:cubicBezTo>
                  <a:pt x="3738431" y="476156"/>
                  <a:pt x="3736678" y="473324"/>
                  <a:pt x="3736678" y="471435"/>
                </a:cubicBezTo>
                <a:close/>
                <a:moveTo>
                  <a:pt x="9243716" y="471284"/>
                </a:moveTo>
                <a:lnTo>
                  <a:pt x="9241794" y="473518"/>
                </a:lnTo>
                <a:lnTo>
                  <a:pt x="9250257" y="474303"/>
                </a:lnTo>
                <a:lnTo>
                  <a:pt x="9247017" y="473431"/>
                </a:lnTo>
                <a:close/>
                <a:moveTo>
                  <a:pt x="3589529" y="470356"/>
                </a:moveTo>
                <a:lnTo>
                  <a:pt x="3585213" y="473459"/>
                </a:lnTo>
                <a:lnTo>
                  <a:pt x="3585213" y="476696"/>
                </a:lnTo>
                <a:lnTo>
                  <a:pt x="3587371" y="476696"/>
                </a:lnTo>
                <a:cubicBezTo>
                  <a:pt x="3588809" y="476336"/>
                  <a:pt x="3590203" y="474582"/>
                  <a:pt x="3591552" y="471435"/>
                </a:cubicBezTo>
                <a:lnTo>
                  <a:pt x="3590608" y="470356"/>
                </a:lnTo>
                <a:close/>
                <a:moveTo>
                  <a:pt x="7268076" y="468921"/>
                </a:moveTo>
                <a:cubicBezTo>
                  <a:pt x="7268076" y="471079"/>
                  <a:pt x="7267312" y="472159"/>
                  <a:pt x="7265783" y="472159"/>
                </a:cubicBezTo>
                <a:lnTo>
                  <a:pt x="7263625" y="470000"/>
                </a:lnTo>
                <a:lnTo>
                  <a:pt x="7262546" y="475530"/>
                </a:lnTo>
                <a:lnTo>
                  <a:pt x="7262546" y="476609"/>
                </a:lnTo>
                <a:lnTo>
                  <a:pt x="7263625" y="476609"/>
                </a:lnTo>
                <a:lnTo>
                  <a:pt x="7263625" y="474451"/>
                </a:lnTo>
                <a:lnTo>
                  <a:pt x="7265783" y="474451"/>
                </a:lnTo>
                <a:lnTo>
                  <a:pt x="7265783" y="476609"/>
                </a:lnTo>
                <a:lnTo>
                  <a:pt x="7266862" y="476609"/>
                </a:lnTo>
                <a:cubicBezTo>
                  <a:pt x="7266862" y="474361"/>
                  <a:pt x="7268346" y="473237"/>
                  <a:pt x="7271313" y="473237"/>
                </a:cubicBezTo>
                <a:lnTo>
                  <a:pt x="7271313" y="472159"/>
                </a:lnTo>
                <a:close/>
                <a:moveTo>
                  <a:pt x="211619" y="468787"/>
                </a:moveTo>
                <a:cubicBezTo>
                  <a:pt x="211619" y="471485"/>
                  <a:pt x="209911" y="472833"/>
                  <a:pt x="206494" y="472833"/>
                </a:cubicBezTo>
                <a:lnTo>
                  <a:pt x="206494" y="477959"/>
                </a:lnTo>
                <a:lnTo>
                  <a:pt x="209461" y="477959"/>
                </a:lnTo>
                <a:lnTo>
                  <a:pt x="212564" y="475936"/>
                </a:lnTo>
                <a:lnTo>
                  <a:pt x="214587" y="479038"/>
                </a:lnTo>
                <a:lnTo>
                  <a:pt x="213643" y="480117"/>
                </a:lnTo>
                <a:lnTo>
                  <a:pt x="213643" y="481061"/>
                </a:lnTo>
                <a:lnTo>
                  <a:pt x="216745" y="480117"/>
                </a:lnTo>
                <a:cubicBezTo>
                  <a:pt x="216745" y="474991"/>
                  <a:pt x="215036" y="471215"/>
                  <a:pt x="211619" y="468787"/>
                </a:cubicBezTo>
                <a:close/>
                <a:moveTo>
                  <a:pt x="4218643" y="468620"/>
                </a:moveTo>
                <a:lnTo>
                  <a:pt x="4216289" y="470736"/>
                </a:lnTo>
                <a:lnTo>
                  <a:pt x="4208469" y="469678"/>
                </a:lnTo>
                <a:lnTo>
                  <a:pt x="4187310" y="470658"/>
                </a:lnTo>
                <a:lnTo>
                  <a:pt x="4185198" y="471423"/>
                </a:lnTo>
                <a:lnTo>
                  <a:pt x="4183804" y="471423"/>
                </a:lnTo>
                <a:cubicBezTo>
                  <a:pt x="4187554" y="472673"/>
                  <a:pt x="4189430" y="475790"/>
                  <a:pt x="4189430" y="480772"/>
                </a:cubicBezTo>
                <a:lnTo>
                  <a:pt x="4184294" y="487977"/>
                </a:lnTo>
                <a:lnTo>
                  <a:pt x="4186256" y="495867"/>
                </a:lnTo>
                <a:lnTo>
                  <a:pt x="4185198" y="498906"/>
                </a:lnTo>
                <a:lnTo>
                  <a:pt x="4186256" y="502838"/>
                </a:lnTo>
                <a:lnTo>
                  <a:pt x="4185198" y="505197"/>
                </a:lnTo>
                <a:cubicBezTo>
                  <a:pt x="4187314" y="505795"/>
                  <a:pt x="4188372" y="508441"/>
                  <a:pt x="4188372" y="513133"/>
                </a:cubicBezTo>
                <a:lnTo>
                  <a:pt x="4188372" y="514191"/>
                </a:lnTo>
                <a:lnTo>
                  <a:pt x="4185472" y="518468"/>
                </a:lnTo>
                <a:lnTo>
                  <a:pt x="4188372" y="525203"/>
                </a:lnTo>
                <a:lnTo>
                  <a:pt x="4187314" y="529439"/>
                </a:lnTo>
                <a:lnTo>
                  <a:pt x="4189430" y="536547"/>
                </a:lnTo>
                <a:lnTo>
                  <a:pt x="4188521" y="541246"/>
                </a:lnTo>
                <a:lnTo>
                  <a:pt x="4190511" y="541246"/>
                </a:lnTo>
                <a:lnTo>
                  <a:pt x="4201095" y="538205"/>
                </a:lnTo>
                <a:lnTo>
                  <a:pt x="4206524" y="538205"/>
                </a:lnTo>
                <a:lnTo>
                  <a:pt x="4216159" y="539130"/>
                </a:lnTo>
                <a:lnTo>
                  <a:pt x="4221843" y="538205"/>
                </a:lnTo>
                <a:lnTo>
                  <a:pt x="4222231" y="538860"/>
                </a:lnTo>
                <a:lnTo>
                  <a:pt x="4222119" y="538473"/>
                </a:lnTo>
                <a:lnTo>
                  <a:pt x="4226350" y="533286"/>
                </a:lnTo>
                <a:lnTo>
                  <a:pt x="4227990" y="533286"/>
                </a:lnTo>
                <a:cubicBezTo>
                  <a:pt x="4222665" y="533286"/>
                  <a:pt x="4220003" y="531014"/>
                  <a:pt x="4220003" y="526469"/>
                </a:cubicBezTo>
                <a:lnTo>
                  <a:pt x="4222015" y="525881"/>
                </a:lnTo>
                <a:lnTo>
                  <a:pt x="4217887" y="520309"/>
                </a:lnTo>
                <a:cubicBezTo>
                  <a:pt x="4217887" y="511552"/>
                  <a:pt x="4218592" y="504984"/>
                  <a:pt x="4220003" y="500606"/>
                </a:cubicBezTo>
                <a:lnTo>
                  <a:pt x="4225086" y="495346"/>
                </a:lnTo>
                <a:lnTo>
                  <a:pt x="4222540" y="493244"/>
                </a:lnTo>
                <a:cubicBezTo>
                  <a:pt x="4221130" y="491147"/>
                  <a:pt x="4219579" y="488002"/>
                  <a:pt x="4217887" y="483808"/>
                </a:cubicBezTo>
                <a:lnTo>
                  <a:pt x="4220003" y="468620"/>
                </a:lnTo>
                <a:close/>
                <a:moveTo>
                  <a:pt x="4109689" y="467908"/>
                </a:moveTo>
                <a:lnTo>
                  <a:pt x="4106275" y="468382"/>
                </a:lnTo>
                <a:lnTo>
                  <a:pt x="4106275" y="471212"/>
                </a:lnTo>
                <a:lnTo>
                  <a:pt x="4109689" y="470736"/>
                </a:lnTo>
                <a:close/>
                <a:moveTo>
                  <a:pt x="6610030" y="467907"/>
                </a:moveTo>
                <a:lnTo>
                  <a:pt x="6610030" y="469547"/>
                </a:lnTo>
                <a:lnTo>
                  <a:pt x="6613455" y="469547"/>
                </a:lnTo>
                <a:lnTo>
                  <a:pt x="6612386" y="468384"/>
                </a:lnTo>
                <a:lnTo>
                  <a:pt x="6610612" y="468384"/>
                </a:lnTo>
                <a:cubicBezTo>
                  <a:pt x="6610224" y="468384"/>
                  <a:pt x="6610030" y="468225"/>
                  <a:pt x="6610030" y="467907"/>
                </a:cubicBezTo>
                <a:close/>
                <a:moveTo>
                  <a:pt x="3702554" y="467119"/>
                </a:moveTo>
                <a:cubicBezTo>
                  <a:pt x="3687628" y="467659"/>
                  <a:pt x="3680165" y="469097"/>
                  <a:pt x="3680165" y="471435"/>
                </a:cubicBezTo>
                <a:lnTo>
                  <a:pt x="3682188" y="481011"/>
                </a:lnTo>
                <a:lnTo>
                  <a:pt x="3680165" y="487351"/>
                </a:lnTo>
                <a:lnTo>
                  <a:pt x="3680165" y="489509"/>
                </a:lnTo>
                <a:cubicBezTo>
                  <a:pt x="3680165" y="491667"/>
                  <a:pt x="3682997" y="493105"/>
                  <a:pt x="3688662" y="493825"/>
                </a:cubicBezTo>
                <a:lnTo>
                  <a:pt x="3693922" y="491667"/>
                </a:lnTo>
                <a:lnTo>
                  <a:pt x="3709973" y="496927"/>
                </a:lnTo>
                <a:lnTo>
                  <a:pt x="3713210" y="495848"/>
                </a:lnTo>
                <a:lnTo>
                  <a:pt x="3713210" y="491667"/>
                </a:lnTo>
                <a:cubicBezTo>
                  <a:pt x="3708174" y="489868"/>
                  <a:pt x="3705657" y="488070"/>
                  <a:pt x="3705657" y="486272"/>
                </a:cubicBezTo>
                <a:lnTo>
                  <a:pt x="3705657" y="470356"/>
                </a:lnTo>
                <a:close/>
                <a:moveTo>
                  <a:pt x="2187880" y="466398"/>
                </a:moveTo>
                <a:lnTo>
                  <a:pt x="2187880" y="469677"/>
                </a:lnTo>
                <a:lnTo>
                  <a:pt x="2191293" y="466398"/>
                </a:lnTo>
                <a:close/>
                <a:moveTo>
                  <a:pt x="3620415" y="466040"/>
                </a:moveTo>
                <a:cubicBezTo>
                  <a:pt x="3612772" y="469097"/>
                  <a:pt x="3608501" y="472290"/>
                  <a:pt x="3607602" y="475616"/>
                </a:cubicBezTo>
                <a:lnTo>
                  <a:pt x="3607602" y="477775"/>
                </a:lnTo>
                <a:cubicBezTo>
                  <a:pt x="3607602" y="487755"/>
                  <a:pt x="3611154" y="492746"/>
                  <a:pt x="3618257" y="492746"/>
                </a:cubicBezTo>
                <a:lnTo>
                  <a:pt x="3624731" y="491667"/>
                </a:lnTo>
                <a:lnTo>
                  <a:pt x="3631070" y="492746"/>
                </a:lnTo>
                <a:cubicBezTo>
                  <a:pt x="3634127" y="492746"/>
                  <a:pt x="3635881" y="487036"/>
                  <a:pt x="3636331" y="475616"/>
                </a:cubicBezTo>
                <a:lnTo>
                  <a:pt x="3637410" y="474538"/>
                </a:lnTo>
                <a:lnTo>
                  <a:pt x="3637410" y="473459"/>
                </a:lnTo>
                <a:cubicBezTo>
                  <a:pt x="3632644" y="469772"/>
                  <a:pt x="3626979" y="467299"/>
                  <a:pt x="3620415" y="466040"/>
                </a:cubicBezTo>
                <a:close/>
                <a:moveTo>
                  <a:pt x="1651241" y="465904"/>
                </a:moveTo>
                <a:cubicBezTo>
                  <a:pt x="1647464" y="465904"/>
                  <a:pt x="1644946" y="467343"/>
                  <a:pt x="1643688" y="470220"/>
                </a:cubicBezTo>
                <a:lnTo>
                  <a:pt x="1643688" y="472379"/>
                </a:lnTo>
                <a:lnTo>
                  <a:pt x="1650162" y="477773"/>
                </a:lnTo>
                <a:lnTo>
                  <a:pt x="1653398" y="474536"/>
                </a:lnTo>
                <a:lnTo>
                  <a:pt x="1652319" y="469141"/>
                </a:lnTo>
                <a:lnTo>
                  <a:pt x="1652319" y="465904"/>
                </a:lnTo>
                <a:close/>
                <a:moveTo>
                  <a:pt x="3167382" y="465770"/>
                </a:moveTo>
                <a:cubicBezTo>
                  <a:pt x="3167742" y="467299"/>
                  <a:pt x="3169585" y="468738"/>
                  <a:pt x="3172912" y="470086"/>
                </a:cubicBezTo>
                <a:lnTo>
                  <a:pt x="3186130" y="468063"/>
                </a:lnTo>
                <a:lnTo>
                  <a:pt x="3187209" y="468063"/>
                </a:lnTo>
                <a:lnTo>
                  <a:pt x="3191660" y="472379"/>
                </a:lnTo>
                <a:lnTo>
                  <a:pt x="3191660" y="473323"/>
                </a:lnTo>
                <a:cubicBezTo>
                  <a:pt x="3191660" y="474762"/>
                  <a:pt x="3186130" y="476201"/>
                  <a:pt x="3175070" y="477639"/>
                </a:cubicBezTo>
                <a:lnTo>
                  <a:pt x="3165090" y="474402"/>
                </a:lnTo>
                <a:lnTo>
                  <a:pt x="3155109" y="475481"/>
                </a:lnTo>
                <a:lnTo>
                  <a:pt x="3154030" y="475481"/>
                </a:lnTo>
                <a:lnTo>
                  <a:pt x="3151737" y="473323"/>
                </a:lnTo>
                <a:lnTo>
                  <a:pt x="3151737" y="472379"/>
                </a:lnTo>
                <a:cubicBezTo>
                  <a:pt x="3151737" y="469951"/>
                  <a:pt x="3156952" y="467749"/>
                  <a:pt x="3167382" y="465770"/>
                </a:cubicBezTo>
                <a:close/>
                <a:moveTo>
                  <a:pt x="210540" y="464741"/>
                </a:moveTo>
                <a:lnTo>
                  <a:pt x="212564" y="466764"/>
                </a:lnTo>
                <a:lnTo>
                  <a:pt x="212564" y="464741"/>
                </a:lnTo>
                <a:close/>
                <a:moveTo>
                  <a:pt x="9089320" y="464549"/>
                </a:moveTo>
                <a:lnTo>
                  <a:pt x="9089320" y="468886"/>
                </a:lnTo>
                <a:lnTo>
                  <a:pt x="9092734" y="468886"/>
                </a:lnTo>
                <a:lnTo>
                  <a:pt x="9092734" y="464549"/>
                </a:lnTo>
                <a:close/>
                <a:moveTo>
                  <a:pt x="4132117" y="464531"/>
                </a:moveTo>
                <a:lnTo>
                  <a:pt x="4124077" y="471187"/>
                </a:lnTo>
                <a:cubicBezTo>
                  <a:pt x="4114264" y="479085"/>
                  <a:pt x="4108411" y="483035"/>
                  <a:pt x="4106520" y="483035"/>
                </a:cubicBezTo>
                <a:lnTo>
                  <a:pt x="4101823" y="481977"/>
                </a:lnTo>
                <a:cubicBezTo>
                  <a:pt x="4095545" y="484330"/>
                  <a:pt x="4086242" y="490502"/>
                  <a:pt x="4073914" y="500491"/>
                </a:cubicBezTo>
                <a:cubicBezTo>
                  <a:pt x="4066264" y="500491"/>
                  <a:pt x="4061394" y="502508"/>
                  <a:pt x="4059303" y="506541"/>
                </a:cubicBezTo>
                <a:lnTo>
                  <a:pt x="4058046" y="507719"/>
                </a:lnTo>
                <a:lnTo>
                  <a:pt x="4059115" y="507393"/>
                </a:lnTo>
                <a:lnTo>
                  <a:pt x="4067279" y="509378"/>
                </a:lnTo>
                <a:lnTo>
                  <a:pt x="4075861" y="505277"/>
                </a:lnTo>
                <a:lnTo>
                  <a:pt x="4082702" y="507393"/>
                </a:lnTo>
                <a:lnTo>
                  <a:pt x="4091520" y="506498"/>
                </a:lnTo>
                <a:lnTo>
                  <a:pt x="4091552" y="506472"/>
                </a:lnTo>
                <a:cubicBezTo>
                  <a:pt x="4093844" y="505529"/>
                  <a:pt x="4099573" y="504521"/>
                  <a:pt x="4108739" y="503447"/>
                </a:cubicBezTo>
                <a:lnTo>
                  <a:pt x="4110098" y="502236"/>
                </a:lnTo>
                <a:lnTo>
                  <a:pt x="4118342" y="503294"/>
                </a:lnTo>
                <a:lnTo>
                  <a:pt x="4128698" y="500120"/>
                </a:lnTo>
                <a:lnTo>
                  <a:pt x="4131796" y="507646"/>
                </a:lnTo>
                <a:lnTo>
                  <a:pt x="4131796" y="502512"/>
                </a:lnTo>
                <a:lnTo>
                  <a:pt x="4133912" y="494805"/>
                </a:lnTo>
                <a:lnTo>
                  <a:pt x="4129680" y="483576"/>
                </a:lnTo>
                <a:lnTo>
                  <a:pt x="4132854" y="468968"/>
                </a:lnTo>
                <a:close/>
                <a:moveTo>
                  <a:pt x="8211283" y="464020"/>
                </a:moveTo>
                <a:cubicBezTo>
                  <a:pt x="8204360" y="468336"/>
                  <a:pt x="8197436" y="470494"/>
                  <a:pt x="8190512" y="470494"/>
                </a:cubicBezTo>
                <a:lnTo>
                  <a:pt x="8183904" y="469415"/>
                </a:lnTo>
                <a:lnTo>
                  <a:pt x="8180667" y="470494"/>
                </a:lnTo>
                <a:lnTo>
                  <a:pt x="8170821" y="469415"/>
                </a:lnTo>
                <a:lnTo>
                  <a:pt x="8159761" y="469415"/>
                </a:lnTo>
                <a:lnTo>
                  <a:pt x="8155445" y="466178"/>
                </a:lnTo>
                <a:lnTo>
                  <a:pt x="8152208" y="466178"/>
                </a:lnTo>
                <a:lnTo>
                  <a:pt x="8148836" y="471708"/>
                </a:lnTo>
                <a:lnTo>
                  <a:pt x="8149915" y="490321"/>
                </a:lnTo>
                <a:cubicBezTo>
                  <a:pt x="8148656" y="490321"/>
                  <a:pt x="8147577" y="492119"/>
                  <a:pt x="8146678" y="495716"/>
                </a:cubicBezTo>
                <a:lnTo>
                  <a:pt x="8149915" y="496795"/>
                </a:lnTo>
                <a:lnTo>
                  <a:pt x="8156524" y="494637"/>
                </a:lnTo>
                <a:lnTo>
                  <a:pt x="8157603" y="494637"/>
                </a:lnTo>
                <a:cubicBezTo>
                  <a:pt x="8160031" y="494637"/>
                  <a:pt x="8162593" y="495716"/>
                  <a:pt x="8165291" y="497873"/>
                </a:cubicBezTo>
                <a:lnTo>
                  <a:pt x="8167449" y="497873"/>
                </a:lnTo>
                <a:cubicBezTo>
                  <a:pt x="8169337" y="495896"/>
                  <a:pt x="8174462" y="494457"/>
                  <a:pt x="8182825" y="493558"/>
                </a:cubicBezTo>
                <a:lnTo>
                  <a:pt x="8183904" y="492479"/>
                </a:lnTo>
                <a:lnTo>
                  <a:pt x="8184983" y="492479"/>
                </a:lnTo>
                <a:lnTo>
                  <a:pt x="8193750" y="494637"/>
                </a:lnTo>
                <a:lnTo>
                  <a:pt x="8205754" y="491400"/>
                </a:lnTo>
                <a:cubicBezTo>
                  <a:pt x="8212138" y="494277"/>
                  <a:pt x="8216903" y="495716"/>
                  <a:pt x="8220050" y="495716"/>
                </a:cubicBezTo>
                <a:lnTo>
                  <a:pt x="8223287" y="493558"/>
                </a:lnTo>
                <a:lnTo>
                  <a:pt x="8222208" y="485870"/>
                </a:lnTo>
                <a:lnTo>
                  <a:pt x="8222208" y="471708"/>
                </a:lnTo>
                <a:cubicBezTo>
                  <a:pt x="8222208" y="469999"/>
                  <a:pt x="8218567" y="467437"/>
                  <a:pt x="8211283" y="464020"/>
                </a:cubicBezTo>
                <a:close/>
                <a:moveTo>
                  <a:pt x="2135792" y="463131"/>
                </a:moveTo>
                <a:lnTo>
                  <a:pt x="2136150" y="467020"/>
                </a:lnTo>
                <a:lnTo>
                  <a:pt x="2134035" y="469135"/>
                </a:lnTo>
                <a:cubicBezTo>
                  <a:pt x="2134035" y="468845"/>
                  <a:pt x="2138101" y="469850"/>
                  <a:pt x="2146236" y="472151"/>
                </a:cubicBezTo>
                <a:cubicBezTo>
                  <a:pt x="2149435" y="478194"/>
                  <a:pt x="2154938" y="482577"/>
                  <a:pt x="2162745" y="485299"/>
                </a:cubicBezTo>
                <a:lnTo>
                  <a:pt x="2164920" y="492918"/>
                </a:lnTo>
                <a:lnTo>
                  <a:pt x="2167933" y="494870"/>
                </a:lnTo>
                <a:lnTo>
                  <a:pt x="2168573" y="493215"/>
                </a:lnTo>
                <a:cubicBezTo>
                  <a:pt x="2166456" y="493215"/>
                  <a:pt x="2165398" y="491611"/>
                  <a:pt x="2165398" y="488402"/>
                </a:cubicBezTo>
                <a:lnTo>
                  <a:pt x="2165398" y="486433"/>
                </a:lnTo>
                <a:lnTo>
                  <a:pt x="2170688" y="479026"/>
                </a:lnTo>
                <a:cubicBezTo>
                  <a:pt x="2170688" y="472088"/>
                  <a:pt x="2168917" y="468619"/>
                  <a:pt x="2165378" y="468619"/>
                </a:cubicBezTo>
                <a:lnTo>
                  <a:pt x="2160190" y="467561"/>
                </a:lnTo>
                <a:lnTo>
                  <a:pt x="2142191" y="468619"/>
                </a:lnTo>
                <a:cubicBezTo>
                  <a:pt x="2140558" y="468619"/>
                  <a:pt x="2138953" y="467716"/>
                  <a:pt x="2137377" y="465910"/>
                </a:cubicBezTo>
                <a:close/>
                <a:moveTo>
                  <a:pt x="1084777" y="462802"/>
                </a:moveTo>
                <a:lnTo>
                  <a:pt x="1083698" y="468332"/>
                </a:lnTo>
                <a:lnTo>
                  <a:pt x="1083698" y="469411"/>
                </a:lnTo>
                <a:lnTo>
                  <a:pt x="1085855" y="471569"/>
                </a:lnTo>
                <a:cubicBezTo>
                  <a:pt x="1088913" y="471569"/>
                  <a:pt x="1091430" y="470130"/>
                  <a:pt x="1093408" y="467253"/>
                </a:cubicBezTo>
                <a:cubicBezTo>
                  <a:pt x="1092329" y="464286"/>
                  <a:pt x="1091250" y="462802"/>
                  <a:pt x="1090172" y="462802"/>
                </a:cubicBezTo>
                <a:close/>
                <a:moveTo>
                  <a:pt x="5087195" y="461725"/>
                </a:moveTo>
                <a:cubicBezTo>
                  <a:pt x="5085757" y="461725"/>
                  <a:pt x="5084633" y="463928"/>
                  <a:pt x="5083823" y="468334"/>
                </a:cubicBezTo>
                <a:lnTo>
                  <a:pt x="5085037" y="469413"/>
                </a:lnTo>
                <a:lnTo>
                  <a:pt x="5085037" y="470492"/>
                </a:lnTo>
                <a:lnTo>
                  <a:pt x="5083823" y="473729"/>
                </a:lnTo>
                <a:lnTo>
                  <a:pt x="5085037" y="474808"/>
                </a:lnTo>
                <a:lnTo>
                  <a:pt x="5086116" y="474808"/>
                </a:lnTo>
                <a:lnTo>
                  <a:pt x="5087195" y="470492"/>
                </a:lnTo>
                <a:lnTo>
                  <a:pt x="5086116" y="467255"/>
                </a:lnTo>
                <a:close/>
                <a:moveTo>
                  <a:pt x="4184141" y="460184"/>
                </a:moveTo>
                <a:lnTo>
                  <a:pt x="4180726" y="463463"/>
                </a:lnTo>
                <a:lnTo>
                  <a:pt x="4184141" y="463463"/>
                </a:lnTo>
                <a:close/>
                <a:moveTo>
                  <a:pt x="4149914" y="460184"/>
                </a:moveTo>
                <a:lnTo>
                  <a:pt x="4149914" y="463463"/>
                </a:lnTo>
                <a:lnTo>
                  <a:pt x="4154386" y="463463"/>
                </a:lnTo>
                <a:lnTo>
                  <a:pt x="4154386" y="460184"/>
                </a:lnTo>
                <a:close/>
                <a:moveTo>
                  <a:pt x="3658855" y="458622"/>
                </a:moveTo>
                <a:lnTo>
                  <a:pt x="3659799" y="463882"/>
                </a:lnTo>
                <a:lnTo>
                  <a:pt x="3664115" y="463882"/>
                </a:lnTo>
                <a:lnTo>
                  <a:pt x="3665194" y="458622"/>
                </a:lnTo>
                <a:close/>
                <a:moveTo>
                  <a:pt x="3084299" y="458217"/>
                </a:moveTo>
                <a:lnTo>
                  <a:pt x="3082006" y="461454"/>
                </a:lnTo>
                <a:lnTo>
                  <a:pt x="3084299" y="463612"/>
                </a:lnTo>
                <a:lnTo>
                  <a:pt x="3086457" y="463612"/>
                </a:lnTo>
                <a:lnTo>
                  <a:pt x="3086457" y="460375"/>
                </a:lnTo>
                <a:close/>
                <a:moveTo>
                  <a:pt x="7223432" y="456917"/>
                </a:moveTo>
                <a:cubicBezTo>
                  <a:pt x="7205269" y="456917"/>
                  <a:pt x="7196187" y="458761"/>
                  <a:pt x="7196187" y="462447"/>
                </a:cubicBezTo>
                <a:cubicBezTo>
                  <a:pt x="7194299" y="470810"/>
                  <a:pt x="7190657" y="477329"/>
                  <a:pt x="7185262" y="482004"/>
                </a:cubicBezTo>
                <a:lnTo>
                  <a:pt x="7185262" y="490771"/>
                </a:lnTo>
                <a:cubicBezTo>
                  <a:pt x="7185262" y="494368"/>
                  <a:pt x="7183059" y="496166"/>
                  <a:pt x="7178653" y="496166"/>
                </a:cubicBezTo>
                <a:lnTo>
                  <a:pt x="7178653" y="497245"/>
                </a:lnTo>
                <a:cubicBezTo>
                  <a:pt x="7181621" y="497245"/>
                  <a:pt x="7183104" y="497965"/>
                  <a:pt x="7183104" y="499403"/>
                </a:cubicBezTo>
                <a:lnTo>
                  <a:pt x="7183104" y="504933"/>
                </a:lnTo>
                <a:lnTo>
                  <a:pt x="7190657" y="504933"/>
                </a:lnTo>
                <a:cubicBezTo>
                  <a:pt x="7193804" y="502326"/>
                  <a:pt x="7198166" y="500842"/>
                  <a:pt x="7203740" y="500482"/>
                </a:cubicBezTo>
                <a:cubicBezTo>
                  <a:pt x="7205359" y="500482"/>
                  <a:pt x="7210439" y="504124"/>
                  <a:pt x="7218981" y="511407"/>
                </a:cubicBezTo>
                <a:cubicBezTo>
                  <a:pt x="7234267" y="517611"/>
                  <a:pt x="7241910" y="525614"/>
                  <a:pt x="7241910" y="535415"/>
                </a:cubicBezTo>
                <a:lnTo>
                  <a:pt x="7244068" y="535415"/>
                </a:lnTo>
                <a:lnTo>
                  <a:pt x="7242989" y="529885"/>
                </a:lnTo>
                <a:cubicBezTo>
                  <a:pt x="7247305" y="526108"/>
                  <a:pt x="7249463" y="523231"/>
                  <a:pt x="7249463" y="521253"/>
                </a:cubicBezTo>
                <a:lnTo>
                  <a:pt x="7245147" y="499403"/>
                </a:lnTo>
                <a:lnTo>
                  <a:pt x="7247305" y="495087"/>
                </a:lnTo>
                <a:lnTo>
                  <a:pt x="7242989" y="465684"/>
                </a:lnTo>
                <a:lnTo>
                  <a:pt x="7245147" y="457996"/>
                </a:lnTo>
                <a:lnTo>
                  <a:pt x="7244068" y="456917"/>
                </a:lnTo>
                <a:lnTo>
                  <a:pt x="7242989" y="457996"/>
                </a:lnTo>
                <a:lnTo>
                  <a:pt x="7241910" y="457996"/>
                </a:lnTo>
                <a:close/>
                <a:moveTo>
                  <a:pt x="8252960" y="456332"/>
                </a:moveTo>
                <a:cubicBezTo>
                  <a:pt x="8250712" y="456332"/>
                  <a:pt x="8248509" y="458535"/>
                  <a:pt x="8246351" y="462941"/>
                </a:cubicBezTo>
                <a:lnTo>
                  <a:pt x="8249588" y="465099"/>
                </a:lnTo>
                <a:lnTo>
                  <a:pt x="8250667" y="465099"/>
                </a:lnTo>
                <a:cubicBezTo>
                  <a:pt x="8254354" y="465099"/>
                  <a:pt x="8256557" y="463615"/>
                  <a:pt x="8257276" y="460648"/>
                </a:cubicBezTo>
                <a:cubicBezTo>
                  <a:pt x="8256736" y="458490"/>
                  <a:pt x="8255298" y="457051"/>
                  <a:pt x="8252960" y="456332"/>
                </a:cubicBezTo>
                <a:close/>
                <a:moveTo>
                  <a:pt x="4243408" y="456083"/>
                </a:moveTo>
                <a:lnTo>
                  <a:pt x="4243408" y="457379"/>
                </a:lnTo>
                <a:lnTo>
                  <a:pt x="4247880" y="457379"/>
                </a:lnTo>
                <a:lnTo>
                  <a:pt x="4247880" y="456083"/>
                </a:lnTo>
                <a:close/>
                <a:moveTo>
                  <a:pt x="5169065" y="454037"/>
                </a:moveTo>
                <a:lnTo>
                  <a:pt x="5159354" y="462804"/>
                </a:lnTo>
                <a:lnTo>
                  <a:pt x="5158140" y="467255"/>
                </a:lnTo>
                <a:lnTo>
                  <a:pt x="5163670" y="469413"/>
                </a:lnTo>
                <a:cubicBezTo>
                  <a:pt x="5167446" y="462130"/>
                  <a:pt x="5171448" y="458488"/>
                  <a:pt x="5175674" y="458488"/>
                </a:cubicBezTo>
                <a:lnTo>
                  <a:pt x="5175674" y="457409"/>
                </a:lnTo>
                <a:cubicBezTo>
                  <a:pt x="5174954" y="455161"/>
                  <a:pt x="5172751" y="454037"/>
                  <a:pt x="5169065" y="454037"/>
                </a:cubicBezTo>
                <a:close/>
                <a:moveTo>
                  <a:pt x="8238663" y="453095"/>
                </a:moveTo>
                <a:lnTo>
                  <a:pt x="8238663" y="455253"/>
                </a:lnTo>
                <a:lnTo>
                  <a:pt x="8239742" y="455253"/>
                </a:lnTo>
                <a:lnTo>
                  <a:pt x="8239742" y="453095"/>
                </a:lnTo>
                <a:close/>
                <a:moveTo>
                  <a:pt x="1608081" y="452956"/>
                </a:moveTo>
                <a:lnTo>
                  <a:pt x="1605923" y="455114"/>
                </a:lnTo>
                <a:lnTo>
                  <a:pt x="1608081" y="457272"/>
                </a:lnTo>
                <a:lnTo>
                  <a:pt x="1610239" y="457272"/>
                </a:lnTo>
                <a:lnTo>
                  <a:pt x="1612396" y="455114"/>
                </a:lnTo>
                <a:lnTo>
                  <a:pt x="1610239" y="452956"/>
                </a:lnTo>
                <a:close/>
                <a:moveTo>
                  <a:pt x="71214" y="451388"/>
                </a:moveTo>
                <a:lnTo>
                  <a:pt x="71214" y="454490"/>
                </a:lnTo>
                <a:lnTo>
                  <a:pt x="72293" y="459616"/>
                </a:lnTo>
                <a:lnTo>
                  <a:pt x="70135" y="461639"/>
                </a:lnTo>
                <a:lnTo>
                  <a:pt x="70135" y="462583"/>
                </a:lnTo>
                <a:lnTo>
                  <a:pt x="72293" y="464741"/>
                </a:lnTo>
                <a:lnTo>
                  <a:pt x="76339" y="464741"/>
                </a:lnTo>
                <a:lnTo>
                  <a:pt x="76339" y="459616"/>
                </a:lnTo>
                <a:cubicBezTo>
                  <a:pt x="73642" y="459616"/>
                  <a:pt x="72293" y="456873"/>
                  <a:pt x="72293" y="451388"/>
                </a:cubicBezTo>
                <a:close/>
                <a:moveTo>
                  <a:pt x="3740859" y="450125"/>
                </a:moveTo>
                <a:lnTo>
                  <a:pt x="3738701" y="452148"/>
                </a:lnTo>
                <a:lnTo>
                  <a:pt x="3739780" y="453227"/>
                </a:lnTo>
                <a:lnTo>
                  <a:pt x="3744096" y="453227"/>
                </a:lnTo>
                <a:lnTo>
                  <a:pt x="3744096" y="450125"/>
                </a:lnTo>
                <a:close/>
                <a:moveTo>
                  <a:pt x="4255045" y="449868"/>
                </a:moveTo>
                <a:lnTo>
                  <a:pt x="4255045" y="453280"/>
                </a:lnTo>
                <a:lnTo>
                  <a:pt x="4258459" y="453280"/>
                </a:lnTo>
                <a:lnTo>
                  <a:pt x="4258459" y="449868"/>
                </a:lnTo>
                <a:close/>
                <a:moveTo>
                  <a:pt x="5080586" y="449721"/>
                </a:moveTo>
                <a:lnTo>
                  <a:pt x="5080586" y="451879"/>
                </a:lnTo>
                <a:lnTo>
                  <a:pt x="5081665" y="451879"/>
                </a:lnTo>
                <a:lnTo>
                  <a:pt x="5081665" y="449721"/>
                </a:lnTo>
                <a:close/>
                <a:moveTo>
                  <a:pt x="1089092" y="448775"/>
                </a:moveTo>
                <a:lnTo>
                  <a:pt x="1089092" y="452012"/>
                </a:lnTo>
                <a:lnTo>
                  <a:pt x="1092329" y="452012"/>
                </a:lnTo>
                <a:lnTo>
                  <a:pt x="1092329" y="448775"/>
                </a:lnTo>
                <a:close/>
                <a:moveTo>
                  <a:pt x="1718139" y="448640"/>
                </a:moveTo>
                <a:lnTo>
                  <a:pt x="1718139" y="452956"/>
                </a:lnTo>
                <a:lnTo>
                  <a:pt x="1719218" y="452956"/>
                </a:lnTo>
                <a:lnTo>
                  <a:pt x="1719218" y="448640"/>
                </a:lnTo>
                <a:close/>
                <a:moveTo>
                  <a:pt x="4243408" y="447885"/>
                </a:moveTo>
                <a:lnTo>
                  <a:pt x="4246822" y="447885"/>
                </a:lnTo>
                <a:lnTo>
                  <a:pt x="4246822" y="448123"/>
                </a:lnTo>
                <a:lnTo>
                  <a:pt x="4243408" y="448123"/>
                </a:lnTo>
                <a:close/>
                <a:moveTo>
                  <a:pt x="3588450" y="445809"/>
                </a:moveTo>
                <a:cubicBezTo>
                  <a:pt x="3585213" y="447248"/>
                  <a:pt x="3583414" y="448686"/>
                  <a:pt x="3583055" y="450125"/>
                </a:cubicBezTo>
                <a:lnTo>
                  <a:pt x="3585213" y="452148"/>
                </a:lnTo>
                <a:lnTo>
                  <a:pt x="3590608" y="452148"/>
                </a:lnTo>
                <a:lnTo>
                  <a:pt x="3592631" y="450125"/>
                </a:lnTo>
                <a:cubicBezTo>
                  <a:pt x="3591911" y="447248"/>
                  <a:pt x="3590518" y="445809"/>
                  <a:pt x="3588450" y="445809"/>
                </a:cubicBezTo>
                <a:close/>
                <a:moveTo>
                  <a:pt x="4242350" y="444711"/>
                </a:moveTo>
                <a:lnTo>
                  <a:pt x="4242350" y="448123"/>
                </a:lnTo>
                <a:lnTo>
                  <a:pt x="4243408" y="448123"/>
                </a:lnTo>
                <a:lnTo>
                  <a:pt x="4243408" y="451164"/>
                </a:lnTo>
                <a:lnTo>
                  <a:pt x="4247880" y="451164"/>
                </a:lnTo>
                <a:lnTo>
                  <a:pt x="4247880" y="447885"/>
                </a:lnTo>
                <a:lnTo>
                  <a:pt x="4246822" y="447885"/>
                </a:lnTo>
                <a:lnTo>
                  <a:pt x="4246822" y="444711"/>
                </a:lnTo>
                <a:close/>
                <a:moveTo>
                  <a:pt x="9252281" y="443496"/>
                </a:moveTo>
                <a:lnTo>
                  <a:pt x="9239780" y="451960"/>
                </a:lnTo>
                <a:lnTo>
                  <a:pt x="9237306" y="451960"/>
                </a:lnTo>
                <a:lnTo>
                  <a:pt x="9220632" y="446670"/>
                </a:lnTo>
                <a:lnTo>
                  <a:pt x="9204154" y="448786"/>
                </a:lnTo>
                <a:lnTo>
                  <a:pt x="9190407" y="447728"/>
                </a:lnTo>
                <a:cubicBezTo>
                  <a:pt x="9189671" y="450481"/>
                  <a:pt x="9186280" y="452950"/>
                  <a:pt x="9180233" y="455133"/>
                </a:cubicBezTo>
                <a:lnTo>
                  <a:pt x="9170656" y="454076"/>
                </a:lnTo>
                <a:lnTo>
                  <a:pt x="9161263" y="457144"/>
                </a:lnTo>
                <a:lnTo>
                  <a:pt x="9168189" y="457144"/>
                </a:lnTo>
                <a:cubicBezTo>
                  <a:pt x="9170191" y="457144"/>
                  <a:pt x="9171692" y="457751"/>
                  <a:pt x="9172693" y="458965"/>
                </a:cubicBezTo>
                <a:lnTo>
                  <a:pt x="9173700" y="462627"/>
                </a:lnTo>
                <a:lnTo>
                  <a:pt x="9179459" y="461376"/>
                </a:lnTo>
                <a:cubicBezTo>
                  <a:pt x="9184458" y="460670"/>
                  <a:pt x="9191339" y="460318"/>
                  <a:pt x="9200104" y="460318"/>
                </a:cubicBezTo>
                <a:lnTo>
                  <a:pt x="9204502" y="462434"/>
                </a:lnTo>
                <a:cubicBezTo>
                  <a:pt x="9204502" y="460579"/>
                  <a:pt x="9210003" y="458816"/>
                  <a:pt x="9221005" y="457144"/>
                </a:cubicBezTo>
                <a:cubicBezTo>
                  <a:pt x="9234848" y="460177"/>
                  <a:pt x="9241770" y="462701"/>
                  <a:pt x="9241770" y="464716"/>
                </a:cubicBezTo>
                <a:lnTo>
                  <a:pt x="9242020" y="465470"/>
                </a:lnTo>
                <a:lnTo>
                  <a:pt x="9244164" y="462333"/>
                </a:lnTo>
                <a:cubicBezTo>
                  <a:pt x="9245920" y="461354"/>
                  <a:pt x="9248554" y="460682"/>
                  <a:pt x="9252066" y="460318"/>
                </a:cubicBezTo>
                <a:lnTo>
                  <a:pt x="9259263" y="463492"/>
                </a:lnTo>
                <a:cubicBezTo>
                  <a:pt x="9267894" y="461107"/>
                  <a:pt x="9272209" y="458138"/>
                  <a:pt x="9272209" y="454583"/>
                </a:cubicBezTo>
                <a:cubicBezTo>
                  <a:pt x="9270433" y="452555"/>
                  <a:pt x="9264113" y="449438"/>
                  <a:pt x="9253247" y="445233"/>
                </a:cubicBezTo>
                <a:close/>
                <a:moveTo>
                  <a:pt x="7174337" y="442756"/>
                </a:moveTo>
                <a:lnTo>
                  <a:pt x="7174337" y="446127"/>
                </a:lnTo>
                <a:lnTo>
                  <a:pt x="7176495" y="446127"/>
                </a:lnTo>
                <a:lnTo>
                  <a:pt x="7176495" y="442756"/>
                </a:lnTo>
                <a:close/>
                <a:moveTo>
                  <a:pt x="1619950" y="437850"/>
                </a:moveTo>
                <a:lnTo>
                  <a:pt x="1619950" y="440008"/>
                </a:lnTo>
                <a:lnTo>
                  <a:pt x="1622108" y="440008"/>
                </a:lnTo>
                <a:lnTo>
                  <a:pt x="1622108" y="437850"/>
                </a:lnTo>
                <a:close/>
                <a:moveTo>
                  <a:pt x="8250667" y="437719"/>
                </a:moveTo>
                <a:lnTo>
                  <a:pt x="8245272" y="438798"/>
                </a:lnTo>
                <a:lnTo>
                  <a:pt x="8245272" y="444328"/>
                </a:lnTo>
                <a:lnTo>
                  <a:pt x="8252960" y="446486"/>
                </a:lnTo>
                <a:lnTo>
                  <a:pt x="8254039" y="446486"/>
                </a:lnTo>
                <a:lnTo>
                  <a:pt x="8255118" y="440956"/>
                </a:lnTo>
                <a:close/>
                <a:moveTo>
                  <a:pt x="1209806" y="435692"/>
                </a:moveTo>
                <a:lnTo>
                  <a:pt x="1209806" y="436771"/>
                </a:lnTo>
                <a:lnTo>
                  <a:pt x="1211964" y="436771"/>
                </a:lnTo>
                <a:lnTo>
                  <a:pt x="1211964" y="435692"/>
                </a:lnTo>
                <a:close/>
                <a:moveTo>
                  <a:pt x="3103047" y="434479"/>
                </a:moveTo>
                <a:cubicBezTo>
                  <a:pt x="3101518" y="434479"/>
                  <a:pt x="3100754" y="435558"/>
                  <a:pt x="3100754" y="437716"/>
                </a:cubicBezTo>
                <a:lnTo>
                  <a:pt x="3100754" y="438795"/>
                </a:lnTo>
                <a:lnTo>
                  <a:pt x="3101968" y="438795"/>
                </a:lnTo>
                <a:close/>
                <a:moveTo>
                  <a:pt x="9230950" y="433435"/>
                </a:moveTo>
                <a:lnTo>
                  <a:pt x="9230950" y="433513"/>
                </a:lnTo>
                <a:lnTo>
                  <a:pt x="9231319" y="433869"/>
                </a:lnTo>
                <a:close/>
                <a:moveTo>
                  <a:pt x="2195551" y="432279"/>
                </a:moveTo>
                <a:lnTo>
                  <a:pt x="2195551" y="432384"/>
                </a:lnTo>
                <a:lnTo>
                  <a:pt x="2195657" y="432951"/>
                </a:lnTo>
                <a:lnTo>
                  <a:pt x="2195657" y="432279"/>
                </a:lnTo>
                <a:close/>
                <a:moveTo>
                  <a:pt x="3681244" y="431917"/>
                </a:moveTo>
                <a:lnTo>
                  <a:pt x="3679086" y="434075"/>
                </a:lnTo>
                <a:lnTo>
                  <a:pt x="3681244" y="439335"/>
                </a:lnTo>
                <a:lnTo>
                  <a:pt x="3679086" y="455385"/>
                </a:lnTo>
                <a:lnTo>
                  <a:pt x="3686504" y="459701"/>
                </a:lnTo>
                <a:cubicBezTo>
                  <a:pt x="3699272" y="457184"/>
                  <a:pt x="3705657" y="455385"/>
                  <a:pt x="3705657" y="454306"/>
                </a:cubicBezTo>
                <a:lnTo>
                  <a:pt x="3705657" y="436233"/>
                </a:lnTo>
                <a:cubicBezTo>
                  <a:pt x="3705657" y="434614"/>
                  <a:pt x="3701071" y="433535"/>
                  <a:pt x="3691899" y="432996"/>
                </a:cubicBezTo>
                <a:lnTo>
                  <a:pt x="3685425" y="434075"/>
                </a:lnTo>
                <a:close/>
                <a:moveTo>
                  <a:pt x="2134781" y="431745"/>
                </a:moveTo>
                <a:lnTo>
                  <a:pt x="2136453" y="432313"/>
                </a:lnTo>
                <a:cubicBezTo>
                  <a:pt x="2139573" y="433970"/>
                  <a:pt x="2141631" y="435863"/>
                  <a:pt x="2142628" y="437992"/>
                </a:cubicBezTo>
                <a:cubicBezTo>
                  <a:pt x="2140990" y="442717"/>
                  <a:pt x="2138126" y="445079"/>
                  <a:pt x="2134035" y="445079"/>
                </a:cubicBezTo>
                <a:lnTo>
                  <a:pt x="2134035" y="444209"/>
                </a:lnTo>
                <a:lnTo>
                  <a:pt x="2132976" y="455229"/>
                </a:lnTo>
                <a:lnTo>
                  <a:pt x="2134058" y="456681"/>
                </a:lnTo>
                <a:lnTo>
                  <a:pt x="2158288" y="436510"/>
                </a:lnTo>
                <a:lnTo>
                  <a:pt x="2161381" y="436510"/>
                </a:lnTo>
                <a:lnTo>
                  <a:pt x="2169589" y="442720"/>
                </a:lnTo>
                <a:lnTo>
                  <a:pt x="2167514" y="434424"/>
                </a:lnTo>
                <a:lnTo>
                  <a:pt x="2167514" y="432384"/>
                </a:lnTo>
                <a:lnTo>
                  <a:pt x="2152947" y="434500"/>
                </a:lnTo>
                <a:cubicBezTo>
                  <a:pt x="2152247" y="433861"/>
                  <a:pt x="2148786" y="433188"/>
                  <a:pt x="2142563" y="432483"/>
                </a:cubicBezTo>
                <a:close/>
                <a:moveTo>
                  <a:pt x="3622573" y="430838"/>
                </a:moveTo>
                <a:cubicBezTo>
                  <a:pt x="3612592" y="431737"/>
                  <a:pt x="3607602" y="433176"/>
                  <a:pt x="3607602" y="435154"/>
                </a:cubicBezTo>
                <a:lnTo>
                  <a:pt x="3607602" y="441493"/>
                </a:lnTo>
                <a:cubicBezTo>
                  <a:pt x="3609221" y="452912"/>
                  <a:pt x="3612053" y="458622"/>
                  <a:pt x="3616099" y="458622"/>
                </a:cubicBezTo>
                <a:cubicBezTo>
                  <a:pt x="3618257" y="458622"/>
                  <a:pt x="3619336" y="460376"/>
                  <a:pt x="3619336" y="463882"/>
                </a:cubicBezTo>
                <a:lnTo>
                  <a:pt x="3621494" y="463882"/>
                </a:lnTo>
                <a:cubicBezTo>
                  <a:pt x="3622573" y="463882"/>
                  <a:pt x="3623652" y="462489"/>
                  <a:pt x="3624731" y="459701"/>
                </a:cubicBezTo>
                <a:lnTo>
                  <a:pt x="3625675" y="458622"/>
                </a:lnTo>
                <a:lnTo>
                  <a:pt x="3626754" y="458622"/>
                </a:lnTo>
                <a:lnTo>
                  <a:pt x="3634307" y="459701"/>
                </a:lnTo>
                <a:lnTo>
                  <a:pt x="3637410" y="454306"/>
                </a:lnTo>
                <a:lnTo>
                  <a:pt x="3637410" y="446888"/>
                </a:lnTo>
                <a:cubicBezTo>
                  <a:pt x="3636061" y="437626"/>
                  <a:pt x="3633588" y="432996"/>
                  <a:pt x="3629991" y="432996"/>
                </a:cubicBezTo>
                <a:cubicBezTo>
                  <a:pt x="3625046" y="432996"/>
                  <a:pt x="3622573" y="432276"/>
                  <a:pt x="3622573" y="430838"/>
                </a:cubicBezTo>
                <a:close/>
                <a:moveTo>
                  <a:pt x="9226460" y="430456"/>
                </a:moveTo>
                <a:lnTo>
                  <a:pt x="9225989" y="430828"/>
                </a:lnTo>
                <a:lnTo>
                  <a:pt x="9226535" y="430828"/>
                </a:lnTo>
                <a:close/>
                <a:moveTo>
                  <a:pt x="2115604" y="430268"/>
                </a:moveTo>
                <a:lnTo>
                  <a:pt x="2113351" y="431221"/>
                </a:lnTo>
                <a:lnTo>
                  <a:pt x="2114224" y="431221"/>
                </a:lnTo>
                <a:lnTo>
                  <a:pt x="2116854" y="430359"/>
                </a:lnTo>
                <a:close/>
                <a:moveTo>
                  <a:pt x="3227132" y="430163"/>
                </a:moveTo>
                <a:lnTo>
                  <a:pt x="3223760" y="431242"/>
                </a:lnTo>
                <a:lnTo>
                  <a:pt x="3223760" y="433400"/>
                </a:lnTo>
                <a:lnTo>
                  <a:pt x="3227132" y="436637"/>
                </a:lnTo>
                <a:lnTo>
                  <a:pt x="3230369" y="435423"/>
                </a:lnTo>
                <a:lnTo>
                  <a:pt x="3230369" y="433400"/>
                </a:lnTo>
                <a:close/>
                <a:moveTo>
                  <a:pt x="3586292" y="429759"/>
                </a:moveTo>
                <a:cubicBezTo>
                  <a:pt x="3583954" y="430478"/>
                  <a:pt x="3582515" y="431917"/>
                  <a:pt x="3581976" y="434075"/>
                </a:cubicBezTo>
                <a:lnTo>
                  <a:pt x="3585213" y="437312"/>
                </a:lnTo>
                <a:lnTo>
                  <a:pt x="3589529" y="434075"/>
                </a:lnTo>
                <a:lnTo>
                  <a:pt x="3589529" y="432996"/>
                </a:lnTo>
                <a:close/>
                <a:moveTo>
                  <a:pt x="9288078" y="428712"/>
                </a:moveTo>
                <a:lnTo>
                  <a:pt x="9288078" y="431991"/>
                </a:lnTo>
                <a:lnTo>
                  <a:pt x="9290434" y="431991"/>
                </a:lnTo>
                <a:lnTo>
                  <a:pt x="9290434" y="428712"/>
                </a:lnTo>
                <a:close/>
                <a:moveTo>
                  <a:pt x="208922" y="427650"/>
                </a:moveTo>
                <a:lnTo>
                  <a:pt x="208922" y="429808"/>
                </a:lnTo>
                <a:lnTo>
                  <a:pt x="207978" y="429808"/>
                </a:lnTo>
                <a:lnTo>
                  <a:pt x="208922" y="432775"/>
                </a:lnTo>
                <a:lnTo>
                  <a:pt x="212024" y="432775"/>
                </a:lnTo>
                <a:lnTo>
                  <a:pt x="214047" y="430752"/>
                </a:lnTo>
                <a:lnTo>
                  <a:pt x="214047" y="427650"/>
                </a:lnTo>
                <a:close/>
                <a:moveTo>
                  <a:pt x="1642609" y="427060"/>
                </a:moveTo>
                <a:lnTo>
                  <a:pt x="1641530" y="432455"/>
                </a:lnTo>
                <a:lnTo>
                  <a:pt x="1642609" y="433534"/>
                </a:lnTo>
                <a:lnTo>
                  <a:pt x="1643688" y="433534"/>
                </a:lnTo>
                <a:lnTo>
                  <a:pt x="1646925" y="430297"/>
                </a:lnTo>
                <a:lnTo>
                  <a:pt x="1645846" y="427060"/>
                </a:lnTo>
                <a:close/>
                <a:moveTo>
                  <a:pt x="105068" y="426841"/>
                </a:moveTo>
                <a:cubicBezTo>
                  <a:pt x="98864" y="426841"/>
                  <a:pt x="95761" y="431247"/>
                  <a:pt x="95761" y="440059"/>
                </a:cubicBezTo>
                <a:lnTo>
                  <a:pt x="95761" y="443161"/>
                </a:lnTo>
                <a:cubicBezTo>
                  <a:pt x="97200" y="444510"/>
                  <a:pt x="98234" y="448601"/>
                  <a:pt x="98864" y="455434"/>
                </a:cubicBezTo>
                <a:lnTo>
                  <a:pt x="100887" y="459616"/>
                </a:lnTo>
                <a:cubicBezTo>
                  <a:pt x="99718" y="463032"/>
                  <a:pt x="98009" y="464741"/>
                  <a:pt x="95761" y="464741"/>
                </a:cubicBezTo>
                <a:lnTo>
                  <a:pt x="95761" y="469866"/>
                </a:lnTo>
                <a:lnTo>
                  <a:pt x="98864" y="488209"/>
                </a:lnTo>
                <a:lnTo>
                  <a:pt x="96840" y="514915"/>
                </a:lnTo>
                <a:cubicBezTo>
                  <a:pt x="97650" y="518331"/>
                  <a:pt x="98683" y="520040"/>
                  <a:pt x="99943" y="520040"/>
                </a:cubicBezTo>
                <a:lnTo>
                  <a:pt x="129615" y="520040"/>
                </a:lnTo>
                <a:lnTo>
                  <a:pt x="132717" y="522063"/>
                </a:lnTo>
                <a:lnTo>
                  <a:pt x="137843" y="520040"/>
                </a:lnTo>
                <a:lnTo>
                  <a:pt x="142968" y="520984"/>
                </a:lnTo>
                <a:lnTo>
                  <a:pt x="149037" y="518961"/>
                </a:lnTo>
                <a:lnTo>
                  <a:pt x="150116" y="518961"/>
                </a:lnTo>
                <a:cubicBezTo>
                  <a:pt x="153173" y="522018"/>
                  <a:pt x="156905" y="523726"/>
                  <a:pt x="161311" y="524086"/>
                </a:cubicBezTo>
                <a:cubicBezTo>
                  <a:pt x="161311" y="521389"/>
                  <a:pt x="166795" y="520040"/>
                  <a:pt x="177766" y="520040"/>
                </a:cubicBezTo>
                <a:lnTo>
                  <a:pt x="178845" y="520040"/>
                </a:lnTo>
                <a:lnTo>
                  <a:pt x="179789" y="515859"/>
                </a:lnTo>
                <a:lnTo>
                  <a:pt x="177766" y="509789"/>
                </a:lnTo>
                <a:lnTo>
                  <a:pt x="177766" y="507766"/>
                </a:lnTo>
                <a:lnTo>
                  <a:pt x="178845" y="502641"/>
                </a:lnTo>
                <a:lnTo>
                  <a:pt x="176687" y="500483"/>
                </a:lnTo>
                <a:lnTo>
                  <a:pt x="176687" y="498460"/>
                </a:lnTo>
                <a:cubicBezTo>
                  <a:pt x="178125" y="496931"/>
                  <a:pt x="179159" y="493200"/>
                  <a:pt x="179789" y="487265"/>
                </a:cubicBezTo>
                <a:lnTo>
                  <a:pt x="177766" y="481061"/>
                </a:lnTo>
                <a:lnTo>
                  <a:pt x="180868" y="469866"/>
                </a:lnTo>
                <a:lnTo>
                  <a:pt x="178845" y="461639"/>
                </a:lnTo>
                <a:lnTo>
                  <a:pt x="178845" y="458537"/>
                </a:lnTo>
                <a:lnTo>
                  <a:pt x="180868" y="455434"/>
                </a:lnTo>
                <a:lnTo>
                  <a:pt x="178845" y="451388"/>
                </a:lnTo>
                <a:lnTo>
                  <a:pt x="182891" y="440059"/>
                </a:lnTo>
                <a:lnTo>
                  <a:pt x="181812" y="440059"/>
                </a:lnTo>
                <a:lnTo>
                  <a:pt x="179789" y="438036"/>
                </a:lnTo>
                <a:lnTo>
                  <a:pt x="179789" y="437091"/>
                </a:lnTo>
                <a:lnTo>
                  <a:pt x="180868" y="432910"/>
                </a:lnTo>
                <a:lnTo>
                  <a:pt x="179789" y="429808"/>
                </a:lnTo>
                <a:lnTo>
                  <a:pt x="174664" y="430887"/>
                </a:lnTo>
                <a:lnTo>
                  <a:pt x="171561" y="430887"/>
                </a:lnTo>
                <a:cubicBezTo>
                  <a:pt x="167335" y="430887"/>
                  <a:pt x="162570" y="429853"/>
                  <a:pt x="157265" y="427785"/>
                </a:cubicBezTo>
                <a:lnTo>
                  <a:pt x="153218" y="430887"/>
                </a:lnTo>
                <a:lnTo>
                  <a:pt x="152139" y="429808"/>
                </a:lnTo>
                <a:lnTo>
                  <a:pt x="147014" y="430887"/>
                </a:lnTo>
                <a:lnTo>
                  <a:pt x="135819" y="429808"/>
                </a:lnTo>
                <a:lnTo>
                  <a:pt x="121388" y="430887"/>
                </a:lnTo>
                <a:cubicBezTo>
                  <a:pt x="117611" y="430887"/>
                  <a:pt x="112171" y="429538"/>
                  <a:pt x="105068" y="426841"/>
                </a:cubicBezTo>
                <a:close/>
                <a:moveTo>
                  <a:pt x="5070740" y="426792"/>
                </a:moveTo>
                <a:lnTo>
                  <a:pt x="5068582" y="428950"/>
                </a:lnTo>
                <a:cubicBezTo>
                  <a:pt x="5068582" y="430029"/>
                  <a:pt x="5071505" y="432232"/>
                  <a:pt x="5077349" y="435559"/>
                </a:cubicBezTo>
                <a:lnTo>
                  <a:pt x="5083823" y="434480"/>
                </a:lnTo>
                <a:lnTo>
                  <a:pt x="5083823" y="432187"/>
                </a:lnTo>
                <a:cubicBezTo>
                  <a:pt x="5083823" y="430029"/>
                  <a:pt x="5080542" y="428231"/>
                  <a:pt x="5073977" y="426792"/>
                </a:cubicBezTo>
                <a:close/>
                <a:moveTo>
                  <a:pt x="67168" y="423739"/>
                </a:moveTo>
                <a:lnTo>
                  <a:pt x="67168" y="426841"/>
                </a:lnTo>
                <a:lnTo>
                  <a:pt x="72293" y="436012"/>
                </a:lnTo>
                <a:cubicBezTo>
                  <a:pt x="72293" y="439429"/>
                  <a:pt x="71573" y="441138"/>
                  <a:pt x="70135" y="441138"/>
                </a:cubicBezTo>
                <a:cubicBezTo>
                  <a:pt x="71754" y="445274"/>
                  <a:pt x="73147" y="447342"/>
                  <a:pt x="74316" y="447342"/>
                </a:cubicBezTo>
                <a:lnTo>
                  <a:pt x="74316" y="444240"/>
                </a:lnTo>
                <a:lnTo>
                  <a:pt x="72293" y="441138"/>
                </a:lnTo>
                <a:lnTo>
                  <a:pt x="73237" y="434933"/>
                </a:lnTo>
                <a:cubicBezTo>
                  <a:pt x="69820" y="431427"/>
                  <a:pt x="68112" y="427695"/>
                  <a:pt x="68112" y="423739"/>
                </a:cubicBezTo>
                <a:close/>
                <a:moveTo>
                  <a:pt x="2085371" y="423657"/>
                </a:moveTo>
                <a:lnTo>
                  <a:pt x="2086427" y="425518"/>
                </a:lnTo>
                <a:lnTo>
                  <a:pt x="2085371" y="427413"/>
                </a:lnTo>
                <a:lnTo>
                  <a:pt x="2090229" y="428178"/>
                </a:lnTo>
                <a:lnTo>
                  <a:pt x="2088357" y="423657"/>
                </a:lnTo>
                <a:close/>
                <a:moveTo>
                  <a:pt x="3208385" y="422610"/>
                </a:moveTo>
                <a:lnTo>
                  <a:pt x="3208385" y="423689"/>
                </a:lnTo>
                <a:lnTo>
                  <a:pt x="3210543" y="423689"/>
                </a:lnTo>
                <a:lnTo>
                  <a:pt x="3210543" y="422610"/>
                </a:lnTo>
                <a:close/>
                <a:moveTo>
                  <a:pt x="5674429" y="422207"/>
                </a:moveTo>
                <a:cubicBezTo>
                  <a:pt x="5674429" y="427332"/>
                  <a:pt x="5671192" y="431738"/>
                  <a:pt x="5664718" y="435424"/>
                </a:cubicBezTo>
                <a:lnTo>
                  <a:pt x="5666876" y="441899"/>
                </a:lnTo>
                <a:cubicBezTo>
                  <a:pt x="5673260" y="441899"/>
                  <a:pt x="5677621" y="436818"/>
                  <a:pt x="5679959" y="426658"/>
                </a:cubicBezTo>
                <a:close/>
                <a:moveTo>
                  <a:pt x="1637213" y="421665"/>
                </a:moveTo>
                <a:lnTo>
                  <a:pt x="1639372" y="423823"/>
                </a:lnTo>
                <a:lnTo>
                  <a:pt x="1639372" y="421665"/>
                </a:lnTo>
                <a:close/>
                <a:moveTo>
                  <a:pt x="66089" y="420637"/>
                </a:moveTo>
                <a:lnTo>
                  <a:pt x="66089" y="422660"/>
                </a:lnTo>
                <a:lnTo>
                  <a:pt x="67168" y="422660"/>
                </a:lnTo>
                <a:lnTo>
                  <a:pt x="67168" y="420637"/>
                </a:lnTo>
                <a:close/>
                <a:moveTo>
                  <a:pt x="5256599" y="419104"/>
                </a:moveTo>
                <a:lnTo>
                  <a:pt x="5254306" y="421262"/>
                </a:lnTo>
                <a:lnTo>
                  <a:pt x="5254306" y="424634"/>
                </a:lnTo>
                <a:lnTo>
                  <a:pt x="5255520" y="430029"/>
                </a:lnTo>
                <a:lnTo>
                  <a:pt x="5257678" y="430029"/>
                </a:lnTo>
                <a:lnTo>
                  <a:pt x="5259836" y="421262"/>
                </a:lnTo>
                <a:close/>
                <a:moveTo>
                  <a:pt x="82948" y="419018"/>
                </a:moveTo>
                <a:lnTo>
                  <a:pt x="79846" y="419962"/>
                </a:lnTo>
                <a:lnTo>
                  <a:pt x="79846" y="423064"/>
                </a:lnTo>
                <a:lnTo>
                  <a:pt x="84027" y="427246"/>
                </a:lnTo>
                <a:lnTo>
                  <a:pt x="87129" y="424143"/>
                </a:lnTo>
                <a:cubicBezTo>
                  <a:pt x="86230" y="420906"/>
                  <a:pt x="84836" y="419198"/>
                  <a:pt x="82948" y="419018"/>
                </a:cubicBezTo>
                <a:close/>
                <a:moveTo>
                  <a:pt x="2104095" y="417568"/>
                </a:moveTo>
                <a:lnTo>
                  <a:pt x="2100843" y="420170"/>
                </a:lnTo>
                <a:lnTo>
                  <a:pt x="2101976" y="420378"/>
                </a:lnTo>
                <a:close/>
                <a:moveTo>
                  <a:pt x="67168" y="417534"/>
                </a:moveTo>
                <a:lnTo>
                  <a:pt x="67168" y="419558"/>
                </a:lnTo>
                <a:lnTo>
                  <a:pt x="68112" y="419558"/>
                </a:lnTo>
                <a:lnTo>
                  <a:pt x="68112" y="417534"/>
                </a:lnTo>
                <a:close/>
                <a:moveTo>
                  <a:pt x="8122535" y="416948"/>
                </a:moveTo>
                <a:lnTo>
                  <a:pt x="8119298" y="418027"/>
                </a:lnTo>
                <a:lnTo>
                  <a:pt x="8119298" y="422343"/>
                </a:lnTo>
                <a:lnTo>
                  <a:pt x="8121456" y="424501"/>
                </a:lnTo>
                <a:lnTo>
                  <a:pt x="8123749" y="424501"/>
                </a:lnTo>
                <a:lnTo>
                  <a:pt x="8124828" y="419106"/>
                </a:lnTo>
                <a:close/>
                <a:moveTo>
                  <a:pt x="4143766" y="416014"/>
                </a:moveTo>
                <a:cubicBezTo>
                  <a:pt x="4145614" y="417425"/>
                  <a:pt x="4149277" y="418130"/>
                  <a:pt x="4154756" y="418130"/>
                </a:cubicBezTo>
                <a:lnTo>
                  <a:pt x="4157560" y="420581"/>
                </a:lnTo>
                <a:lnTo>
                  <a:pt x="4157560" y="424950"/>
                </a:lnTo>
                <a:lnTo>
                  <a:pt x="4151659" y="430667"/>
                </a:lnTo>
                <a:lnTo>
                  <a:pt x="4147189" y="430667"/>
                </a:lnTo>
                <a:cubicBezTo>
                  <a:pt x="4140678" y="430667"/>
                  <a:pt x="4136958" y="428886"/>
                  <a:pt x="4136028" y="425323"/>
                </a:cubicBezTo>
                <a:lnTo>
                  <a:pt x="4136028" y="421753"/>
                </a:lnTo>
                <a:cubicBezTo>
                  <a:pt x="4136028" y="418504"/>
                  <a:pt x="4138607" y="416592"/>
                  <a:pt x="4143766" y="416014"/>
                </a:cubicBezTo>
                <a:close/>
                <a:moveTo>
                  <a:pt x="5073977" y="415867"/>
                </a:moveTo>
                <a:lnTo>
                  <a:pt x="5073977" y="418025"/>
                </a:lnTo>
                <a:lnTo>
                  <a:pt x="5075191" y="418025"/>
                </a:lnTo>
                <a:lnTo>
                  <a:pt x="5075191" y="415867"/>
                </a:lnTo>
                <a:close/>
                <a:moveTo>
                  <a:pt x="2140920" y="415315"/>
                </a:moveTo>
                <a:lnTo>
                  <a:pt x="2136870" y="418698"/>
                </a:lnTo>
                <a:lnTo>
                  <a:pt x="2135329" y="422494"/>
                </a:lnTo>
                <a:lnTo>
                  <a:pt x="2140045" y="417238"/>
                </a:lnTo>
                <a:close/>
                <a:moveTo>
                  <a:pt x="9188766" y="414959"/>
                </a:moveTo>
                <a:lnTo>
                  <a:pt x="9188766" y="417180"/>
                </a:lnTo>
                <a:lnTo>
                  <a:pt x="9192180" y="416620"/>
                </a:lnTo>
                <a:lnTo>
                  <a:pt x="9191596" y="414959"/>
                </a:lnTo>
                <a:close/>
                <a:moveTo>
                  <a:pt x="4241292" y="414956"/>
                </a:moveTo>
                <a:lnTo>
                  <a:pt x="4241292" y="417310"/>
                </a:lnTo>
                <a:lnTo>
                  <a:pt x="4245764" y="417310"/>
                </a:lnTo>
                <a:lnTo>
                  <a:pt x="4245764" y="414956"/>
                </a:lnTo>
                <a:close/>
                <a:moveTo>
                  <a:pt x="1628582" y="414112"/>
                </a:moveTo>
                <a:lnTo>
                  <a:pt x="1628582" y="415191"/>
                </a:lnTo>
                <a:lnTo>
                  <a:pt x="1630739" y="415191"/>
                </a:lnTo>
                <a:lnTo>
                  <a:pt x="1630739" y="414112"/>
                </a:lnTo>
                <a:close/>
                <a:moveTo>
                  <a:pt x="8753199" y="412497"/>
                </a:moveTo>
                <a:lnTo>
                  <a:pt x="8753199" y="413577"/>
                </a:lnTo>
                <a:lnTo>
                  <a:pt x="8755357" y="413577"/>
                </a:lnTo>
                <a:lnTo>
                  <a:pt x="8755357" y="412497"/>
                </a:lnTo>
                <a:close/>
                <a:moveTo>
                  <a:pt x="197862" y="412139"/>
                </a:moveTo>
                <a:lnTo>
                  <a:pt x="195839" y="414163"/>
                </a:lnTo>
                <a:lnTo>
                  <a:pt x="195839" y="416186"/>
                </a:lnTo>
                <a:lnTo>
                  <a:pt x="201908" y="416186"/>
                </a:lnTo>
                <a:lnTo>
                  <a:pt x="201908" y="414163"/>
                </a:lnTo>
                <a:lnTo>
                  <a:pt x="199885" y="412139"/>
                </a:lnTo>
                <a:close/>
                <a:moveTo>
                  <a:pt x="9140168" y="411958"/>
                </a:moveTo>
                <a:lnTo>
                  <a:pt x="9136429" y="412595"/>
                </a:lnTo>
                <a:cubicBezTo>
                  <a:pt x="9135510" y="413064"/>
                  <a:pt x="9135051" y="413768"/>
                  <a:pt x="9135051" y="414706"/>
                </a:cubicBezTo>
                <a:cubicBezTo>
                  <a:pt x="9137110" y="415365"/>
                  <a:pt x="9138756" y="416270"/>
                  <a:pt x="9139990" y="417420"/>
                </a:cubicBezTo>
                <a:lnTo>
                  <a:pt x="9140430" y="418168"/>
                </a:lnTo>
                <a:close/>
                <a:moveTo>
                  <a:pt x="5248911" y="411416"/>
                </a:moveTo>
                <a:lnTo>
                  <a:pt x="5246753" y="413709"/>
                </a:lnTo>
                <a:lnTo>
                  <a:pt x="5248911" y="415867"/>
                </a:lnTo>
                <a:lnTo>
                  <a:pt x="5249990" y="414788"/>
                </a:lnTo>
                <a:lnTo>
                  <a:pt x="5249990" y="411416"/>
                </a:lnTo>
                <a:close/>
                <a:moveTo>
                  <a:pt x="1220597" y="410740"/>
                </a:moveTo>
                <a:lnTo>
                  <a:pt x="1218439" y="413977"/>
                </a:lnTo>
                <a:lnTo>
                  <a:pt x="1218439" y="418293"/>
                </a:lnTo>
                <a:lnTo>
                  <a:pt x="1220597" y="420451"/>
                </a:lnTo>
                <a:lnTo>
                  <a:pt x="1223699" y="417214"/>
                </a:lnTo>
                <a:lnTo>
                  <a:pt x="1223699" y="411819"/>
                </a:lnTo>
                <a:close/>
                <a:moveTo>
                  <a:pt x="5171358" y="410337"/>
                </a:moveTo>
                <a:cubicBezTo>
                  <a:pt x="5168750" y="411056"/>
                  <a:pt x="5166187" y="416541"/>
                  <a:pt x="5163670" y="426792"/>
                </a:cubicBezTo>
                <a:lnTo>
                  <a:pt x="5164749" y="427871"/>
                </a:lnTo>
                <a:lnTo>
                  <a:pt x="5165828" y="427871"/>
                </a:lnTo>
                <a:lnTo>
                  <a:pt x="5173516" y="420183"/>
                </a:lnTo>
                <a:lnTo>
                  <a:pt x="5173516" y="419104"/>
                </a:lnTo>
                <a:close/>
                <a:moveTo>
                  <a:pt x="7179867" y="402563"/>
                </a:moveTo>
                <a:lnTo>
                  <a:pt x="7179867" y="405799"/>
                </a:lnTo>
                <a:lnTo>
                  <a:pt x="7182025" y="405799"/>
                </a:lnTo>
                <a:lnTo>
                  <a:pt x="7182025" y="402563"/>
                </a:lnTo>
                <a:close/>
                <a:moveTo>
                  <a:pt x="67303" y="401889"/>
                </a:moveTo>
                <a:lnTo>
                  <a:pt x="66224" y="405935"/>
                </a:lnTo>
                <a:lnTo>
                  <a:pt x="67303" y="407014"/>
                </a:lnTo>
                <a:lnTo>
                  <a:pt x="69326" y="407014"/>
                </a:lnTo>
                <a:lnTo>
                  <a:pt x="71349" y="404991"/>
                </a:lnTo>
                <a:lnTo>
                  <a:pt x="71349" y="403912"/>
                </a:lnTo>
                <a:lnTo>
                  <a:pt x="69326" y="401889"/>
                </a:lnTo>
                <a:close/>
                <a:moveTo>
                  <a:pt x="9263251" y="400901"/>
                </a:moveTo>
                <a:lnTo>
                  <a:pt x="9263830" y="413063"/>
                </a:lnTo>
                <a:lnTo>
                  <a:pt x="9268957" y="409721"/>
                </a:lnTo>
                <a:lnTo>
                  <a:pt x="9265115" y="407089"/>
                </a:lnTo>
                <a:close/>
                <a:moveTo>
                  <a:pt x="7114453" y="400405"/>
                </a:moveTo>
                <a:lnTo>
                  <a:pt x="7114453" y="403641"/>
                </a:lnTo>
                <a:lnTo>
                  <a:pt x="7115532" y="403641"/>
                </a:lnTo>
                <a:lnTo>
                  <a:pt x="7115532" y="400405"/>
                </a:lnTo>
                <a:close/>
                <a:moveTo>
                  <a:pt x="2195176" y="399059"/>
                </a:moveTo>
                <a:lnTo>
                  <a:pt x="2194600" y="399708"/>
                </a:lnTo>
                <a:lnTo>
                  <a:pt x="2194600" y="399820"/>
                </a:lnTo>
                <a:lnTo>
                  <a:pt x="2195551" y="400742"/>
                </a:lnTo>
                <a:lnTo>
                  <a:pt x="2195551" y="399059"/>
                </a:lnTo>
                <a:close/>
                <a:moveTo>
                  <a:pt x="3172912" y="397793"/>
                </a:moveTo>
                <a:lnTo>
                  <a:pt x="3173991" y="398737"/>
                </a:lnTo>
                <a:lnTo>
                  <a:pt x="3175070" y="398737"/>
                </a:lnTo>
                <a:cubicBezTo>
                  <a:pt x="3174171" y="402423"/>
                  <a:pt x="3173092" y="404267"/>
                  <a:pt x="3171833" y="404267"/>
                </a:cubicBezTo>
                <a:lnTo>
                  <a:pt x="3169540" y="402109"/>
                </a:lnTo>
                <a:lnTo>
                  <a:pt x="3169540" y="401030"/>
                </a:lnTo>
                <a:close/>
                <a:moveTo>
                  <a:pt x="1705191" y="396848"/>
                </a:moveTo>
                <a:lnTo>
                  <a:pt x="1705191" y="397927"/>
                </a:lnTo>
                <a:lnTo>
                  <a:pt x="1707348" y="397927"/>
                </a:lnTo>
                <a:lnTo>
                  <a:pt x="1707348" y="396848"/>
                </a:lnTo>
                <a:close/>
                <a:moveTo>
                  <a:pt x="8273731" y="394963"/>
                </a:moveTo>
                <a:lnTo>
                  <a:pt x="8271573" y="397121"/>
                </a:lnTo>
                <a:lnTo>
                  <a:pt x="8272652" y="402651"/>
                </a:lnTo>
                <a:lnTo>
                  <a:pt x="8279126" y="402651"/>
                </a:lnTo>
                <a:lnTo>
                  <a:pt x="8281419" y="400493"/>
                </a:lnTo>
                <a:lnTo>
                  <a:pt x="8274810" y="394963"/>
                </a:lnTo>
                <a:close/>
                <a:moveTo>
                  <a:pt x="210271" y="394606"/>
                </a:moveTo>
                <a:lnTo>
                  <a:pt x="210271" y="396764"/>
                </a:lnTo>
                <a:lnTo>
                  <a:pt x="212429" y="398787"/>
                </a:lnTo>
                <a:lnTo>
                  <a:pt x="214452" y="396764"/>
                </a:lnTo>
                <a:lnTo>
                  <a:pt x="212429" y="394606"/>
                </a:lnTo>
                <a:close/>
                <a:moveTo>
                  <a:pt x="8745646" y="394154"/>
                </a:moveTo>
                <a:lnTo>
                  <a:pt x="8745646" y="397391"/>
                </a:lnTo>
                <a:lnTo>
                  <a:pt x="8751041" y="397391"/>
                </a:lnTo>
                <a:lnTo>
                  <a:pt x="8755357" y="399549"/>
                </a:lnTo>
                <a:lnTo>
                  <a:pt x="8756436" y="399549"/>
                </a:lnTo>
                <a:lnTo>
                  <a:pt x="8756436" y="398470"/>
                </a:lnTo>
                <a:lnTo>
                  <a:pt x="8746725" y="394154"/>
                </a:lnTo>
                <a:close/>
                <a:moveTo>
                  <a:pt x="5122128" y="394017"/>
                </a:moveTo>
                <a:cubicBezTo>
                  <a:pt x="5118531" y="399142"/>
                  <a:pt x="5113451" y="401705"/>
                  <a:pt x="5106887" y="401705"/>
                </a:cubicBezTo>
                <a:cubicBezTo>
                  <a:pt x="5102481" y="401705"/>
                  <a:pt x="5100278" y="406426"/>
                  <a:pt x="5100278" y="415867"/>
                </a:cubicBezTo>
                <a:cubicBezTo>
                  <a:pt x="5098840" y="417845"/>
                  <a:pt x="5097761" y="423285"/>
                  <a:pt x="5097041" y="432187"/>
                </a:cubicBezTo>
                <a:lnTo>
                  <a:pt x="5095962" y="432187"/>
                </a:lnTo>
                <a:cubicBezTo>
                  <a:pt x="5098120" y="435874"/>
                  <a:pt x="5099199" y="439515"/>
                  <a:pt x="5099199" y="443112"/>
                </a:cubicBezTo>
                <a:lnTo>
                  <a:pt x="5099199" y="448642"/>
                </a:lnTo>
                <a:lnTo>
                  <a:pt x="5098120" y="449721"/>
                </a:lnTo>
                <a:cubicBezTo>
                  <a:pt x="5098120" y="452598"/>
                  <a:pt x="5104324" y="454801"/>
                  <a:pt x="5116733" y="456330"/>
                </a:cubicBezTo>
                <a:cubicBezTo>
                  <a:pt x="5119610" y="454262"/>
                  <a:pt x="5127253" y="452778"/>
                  <a:pt x="5139662" y="451879"/>
                </a:cubicBezTo>
                <a:cubicBezTo>
                  <a:pt x="5139662" y="450440"/>
                  <a:pt x="5140741" y="449721"/>
                  <a:pt x="5142899" y="449721"/>
                </a:cubicBezTo>
                <a:lnTo>
                  <a:pt x="5142899" y="433401"/>
                </a:lnTo>
                <a:lnTo>
                  <a:pt x="5148294" y="427871"/>
                </a:lnTo>
                <a:cubicBezTo>
                  <a:pt x="5143259" y="420228"/>
                  <a:pt x="5140741" y="415147"/>
                  <a:pt x="5140741" y="412630"/>
                </a:cubicBezTo>
                <a:lnTo>
                  <a:pt x="5140741" y="410337"/>
                </a:lnTo>
                <a:lnTo>
                  <a:pt x="5142899" y="407100"/>
                </a:lnTo>
                <a:lnTo>
                  <a:pt x="5142899" y="401705"/>
                </a:lnTo>
                <a:lnTo>
                  <a:pt x="5140741" y="397254"/>
                </a:lnTo>
                <a:lnTo>
                  <a:pt x="5139662" y="397254"/>
                </a:lnTo>
                <a:lnTo>
                  <a:pt x="5128737" y="398333"/>
                </a:lnTo>
                <a:lnTo>
                  <a:pt x="5124286" y="394017"/>
                </a:lnTo>
                <a:close/>
                <a:moveTo>
                  <a:pt x="5700730" y="392803"/>
                </a:moveTo>
                <a:lnTo>
                  <a:pt x="5699651" y="397120"/>
                </a:lnTo>
                <a:lnTo>
                  <a:pt x="5699651" y="398199"/>
                </a:lnTo>
                <a:lnTo>
                  <a:pt x="5700730" y="398199"/>
                </a:lnTo>
                <a:lnTo>
                  <a:pt x="5701809" y="394962"/>
                </a:lnTo>
                <a:lnTo>
                  <a:pt x="5701809" y="392803"/>
                </a:lnTo>
                <a:close/>
                <a:moveTo>
                  <a:pt x="9263151" y="392532"/>
                </a:moveTo>
                <a:lnTo>
                  <a:pt x="9262907" y="393674"/>
                </a:lnTo>
                <a:lnTo>
                  <a:pt x="9262913" y="393800"/>
                </a:lnTo>
                <a:lnTo>
                  <a:pt x="9263746" y="393800"/>
                </a:lnTo>
                <a:close/>
                <a:moveTo>
                  <a:pt x="196783" y="392313"/>
                </a:moveTo>
                <a:lnTo>
                  <a:pt x="196783" y="393257"/>
                </a:lnTo>
                <a:lnTo>
                  <a:pt x="197862" y="396359"/>
                </a:lnTo>
                <a:lnTo>
                  <a:pt x="198806" y="396359"/>
                </a:lnTo>
                <a:lnTo>
                  <a:pt x="200964" y="394336"/>
                </a:lnTo>
                <a:lnTo>
                  <a:pt x="197862" y="392313"/>
                </a:lnTo>
                <a:close/>
                <a:moveTo>
                  <a:pt x="7747865" y="390917"/>
                </a:moveTo>
                <a:lnTo>
                  <a:pt x="7747865" y="391996"/>
                </a:lnTo>
                <a:lnTo>
                  <a:pt x="7750023" y="394154"/>
                </a:lnTo>
                <a:lnTo>
                  <a:pt x="7750023" y="393075"/>
                </a:lnTo>
                <a:close/>
                <a:moveTo>
                  <a:pt x="6242915" y="390916"/>
                </a:moveTo>
                <a:lnTo>
                  <a:pt x="6242915" y="391995"/>
                </a:lnTo>
                <a:lnTo>
                  <a:pt x="6245073" y="394153"/>
                </a:lnTo>
                <a:lnTo>
                  <a:pt x="6245073" y="393074"/>
                </a:lnTo>
                <a:close/>
                <a:moveTo>
                  <a:pt x="708892" y="390913"/>
                </a:moveTo>
                <a:lnTo>
                  <a:pt x="708892" y="391992"/>
                </a:lnTo>
                <a:lnTo>
                  <a:pt x="711050" y="394150"/>
                </a:lnTo>
                <a:lnTo>
                  <a:pt x="711050" y="393071"/>
                </a:lnTo>
                <a:close/>
                <a:moveTo>
                  <a:pt x="5254306" y="388487"/>
                </a:moveTo>
                <a:lnTo>
                  <a:pt x="5254306" y="390780"/>
                </a:lnTo>
                <a:lnTo>
                  <a:pt x="5257678" y="394017"/>
                </a:lnTo>
                <a:lnTo>
                  <a:pt x="5258757" y="392938"/>
                </a:lnTo>
                <a:lnTo>
                  <a:pt x="5258757" y="388487"/>
                </a:lnTo>
                <a:close/>
                <a:moveTo>
                  <a:pt x="7075204" y="387322"/>
                </a:moveTo>
                <a:lnTo>
                  <a:pt x="7079655" y="388400"/>
                </a:lnTo>
                <a:lnTo>
                  <a:pt x="7080734" y="387322"/>
                </a:lnTo>
                <a:lnTo>
                  <a:pt x="7081813" y="387322"/>
                </a:lnTo>
                <a:lnTo>
                  <a:pt x="7088287" y="390558"/>
                </a:lnTo>
                <a:lnTo>
                  <a:pt x="7099212" y="389480"/>
                </a:lnTo>
                <a:cubicBezTo>
                  <a:pt x="7108653" y="389480"/>
                  <a:pt x="7113374" y="392716"/>
                  <a:pt x="7113374" y="399190"/>
                </a:cubicBezTo>
                <a:lnTo>
                  <a:pt x="7116611" y="397032"/>
                </a:lnTo>
                <a:cubicBezTo>
                  <a:pt x="7118859" y="399280"/>
                  <a:pt x="7121421" y="400405"/>
                  <a:pt x="7124299" y="400405"/>
                </a:cubicBezTo>
                <a:cubicBezTo>
                  <a:pt x="7130593" y="404900"/>
                  <a:pt x="7135673" y="413218"/>
                  <a:pt x="7139540" y="425356"/>
                </a:cubicBezTo>
                <a:lnTo>
                  <a:pt x="7139540" y="427515"/>
                </a:lnTo>
                <a:cubicBezTo>
                  <a:pt x="7139540" y="431741"/>
                  <a:pt x="7134100" y="435742"/>
                  <a:pt x="7123220" y="439518"/>
                </a:cubicBezTo>
                <a:lnTo>
                  <a:pt x="7117690" y="445048"/>
                </a:lnTo>
                <a:lnTo>
                  <a:pt x="7111216" y="445048"/>
                </a:lnTo>
                <a:cubicBezTo>
                  <a:pt x="7102494" y="441002"/>
                  <a:pt x="7095211" y="431920"/>
                  <a:pt x="7089366" y="417803"/>
                </a:cubicBezTo>
                <a:cubicBezTo>
                  <a:pt x="7089366" y="411239"/>
                  <a:pt x="7087208" y="407957"/>
                  <a:pt x="7082892" y="407957"/>
                </a:cubicBezTo>
                <a:cubicBezTo>
                  <a:pt x="7078576" y="407957"/>
                  <a:pt x="7075294" y="403237"/>
                  <a:pt x="7073046" y="393795"/>
                </a:cubicBezTo>
                <a:lnTo>
                  <a:pt x="7073046" y="389480"/>
                </a:lnTo>
                <a:close/>
                <a:moveTo>
                  <a:pt x="5699651" y="386195"/>
                </a:moveTo>
                <a:lnTo>
                  <a:pt x="5699651" y="389567"/>
                </a:lnTo>
                <a:lnTo>
                  <a:pt x="5700730" y="389567"/>
                </a:lnTo>
                <a:lnTo>
                  <a:pt x="5700730" y="386195"/>
                </a:lnTo>
                <a:close/>
                <a:moveTo>
                  <a:pt x="3681244" y="386059"/>
                </a:moveTo>
                <a:cubicBezTo>
                  <a:pt x="3679266" y="388037"/>
                  <a:pt x="3675669" y="389476"/>
                  <a:pt x="3670454" y="390375"/>
                </a:cubicBezTo>
                <a:lnTo>
                  <a:pt x="3665194" y="389296"/>
                </a:lnTo>
                <a:lnTo>
                  <a:pt x="3658855" y="391454"/>
                </a:lnTo>
                <a:cubicBezTo>
                  <a:pt x="3633228" y="390195"/>
                  <a:pt x="3620415" y="389116"/>
                  <a:pt x="3620415" y="388217"/>
                </a:cubicBezTo>
                <a:lnTo>
                  <a:pt x="3611918" y="390375"/>
                </a:lnTo>
                <a:lnTo>
                  <a:pt x="3606523" y="390375"/>
                </a:lnTo>
                <a:lnTo>
                  <a:pt x="3606523" y="397793"/>
                </a:lnTo>
                <a:cubicBezTo>
                  <a:pt x="3605084" y="400670"/>
                  <a:pt x="3603331" y="402109"/>
                  <a:pt x="3601263" y="402109"/>
                </a:cubicBezTo>
                <a:lnTo>
                  <a:pt x="3601263" y="404267"/>
                </a:lnTo>
                <a:lnTo>
                  <a:pt x="3604365" y="404267"/>
                </a:lnTo>
                <a:cubicBezTo>
                  <a:pt x="3608681" y="404627"/>
                  <a:pt x="3610839" y="405661"/>
                  <a:pt x="3610839" y="407369"/>
                </a:cubicBezTo>
                <a:cubicBezTo>
                  <a:pt x="3610839" y="409707"/>
                  <a:pt x="3605489" y="411146"/>
                  <a:pt x="3594789" y="411685"/>
                </a:cubicBezTo>
                <a:lnTo>
                  <a:pt x="3593710" y="410606"/>
                </a:lnTo>
                <a:lnTo>
                  <a:pt x="3592631" y="410606"/>
                </a:lnTo>
                <a:cubicBezTo>
                  <a:pt x="3589124" y="411505"/>
                  <a:pt x="3587371" y="412584"/>
                  <a:pt x="3587371" y="413843"/>
                </a:cubicBezTo>
                <a:cubicBezTo>
                  <a:pt x="3596092" y="420947"/>
                  <a:pt x="3602117" y="424498"/>
                  <a:pt x="3605444" y="424498"/>
                </a:cubicBezTo>
                <a:lnTo>
                  <a:pt x="3623652" y="424498"/>
                </a:lnTo>
                <a:lnTo>
                  <a:pt x="3632149" y="422340"/>
                </a:lnTo>
                <a:lnTo>
                  <a:pt x="3642805" y="425578"/>
                </a:lnTo>
                <a:lnTo>
                  <a:pt x="3655618" y="424498"/>
                </a:lnTo>
                <a:lnTo>
                  <a:pt x="3656697" y="425578"/>
                </a:lnTo>
                <a:lnTo>
                  <a:pt x="3657776" y="425578"/>
                </a:lnTo>
                <a:lnTo>
                  <a:pt x="3658855" y="424498"/>
                </a:lnTo>
                <a:lnTo>
                  <a:pt x="3659799" y="424498"/>
                </a:lnTo>
                <a:lnTo>
                  <a:pt x="3668431" y="426657"/>
                </a:lnTo>
                <a:lnTo>
                  <a:pt x="3670454" y="424498"/>
                </a:lnTo>
                <a:lnTo>
                  <a:pt x="3706736" y="424498"/>
                </a:lnTo>
                <a:lnTo>
                  <a:pt x="3726967" y="410606"/>
                </a:lnTo>
                <a:lnTo>
                  <a:pt x="3726967" y="409527"/>
                </a:lnTo>
                <a:lnTo>
                  <a:pt x="3724944" y="409527"/>
                </a:lnTo>
                <a:lnTo>
                  <a:pt x="3712131" y="413843"/>
                </a:lnTo>
                <a:lnTo>
                  <a:pt x="3709973" y="413843"/>
                </a:lnTo>
                <a:lnTo>
                  <a:pt x="3703633" y="412764"/>
                </a:lnTo>
                <a:lnTo>
                  <a:pt x="3699317" y="413843"/>
                </a:lnTo>
                <a:lnTo>
                  <a:pt x="3690820" y="411685"/>
                </a:lnTo>
                <a:lnTo>
                  <a:pt x="3682188" y="414922"/>
                </a:lnTo>
                <a:lnTo>
                  <a:pt x="3670454" y="414922"/>
                </a:lnTo>
                <a:cubicBezTo>
                  <a:pt x="3667127" y="414922"/>
                  <a:pt x="3663575" y="413843"/>
                  <a:pt x="3659799" y="411685"/>
                </a:cubicBezTo>
                <a:lnTo>
                  <a:pt x="3654539" y="414922"/>
                </a:lnTo>
                <a:lnTo>
                  <a:pt x="3633228" y="414922"/>
                </a:lnTo>
                <a:cubicBezTo>
                  <a:pt x="3629272" y="414922"/>
                  <a:pt x="3625360" y="412405"/>
                  <a:pt x="3621494" y="407369"/>
                </a:cubicBezTo>
                <a:lnTo>
                  <a:pt x="3621494" y="406290"/>
                </a:lnTo>
                <a:cubicBezTo>
                  <a:pt x="3621494" y="404582"/>
                  <a:pt x="3622888" y="403548"/>
                  <a:pt x="3625675" y="403188"/>
                </a:cubicBezTo>
                <a:lnTo>
                  <a:pt x="3636331" y="404267"/>
                </a:lnTo>
                <a:lnTo>
                  <a:pt x="3642805" y="402109"/>
                </a:lnTo>
                <a:lnTo>
                  <a:pt x="3643884" y="402109"/>
                </a:lnTo>
                <a:cubicBezTo>
                  <a:pt x="3647750" y="402109"/>
                  <a:pt x="3650582" y="404222"/>
                  <a:pt x="3652381" y="408448"/>
                </a:cubicBezTo>
                <a:lnTo>
                  <a:pt x="3653460" y="409527"/>
                </a:lnTo>
                <a:lnTo>
                  <a:pt x="3654539" y="409527"/>
                </a:lnTo>
                <a:cubicBezTo>
                  <a:pt x="3655438" y="404582"/>
                  <a:pt x="3657191" y="402109"/>
                  <a:pt x="3659799" y="402109"/>
                </a:cubicBezTo>
                <a:lnTo>
                  <a:pt x="3669510" y="403188"/>
                </a:lnTo>
                <a:lnTo>
                  <a:pt x="3672612" y="402109"/>
                </a:lnTo>
                <a:lnTo>
                  <a:pt x="3679086" y="404267"/>
                </a:lnTo>
                <a:lnTo>
                  <a:pt x="3687583" y="402109"/>
                </a:lnTo>
                <a:lnTo>
                  <a:pt x="3691899" y="402109"/>
                </a:lnTo>
                <a:lnTo>
                  <a:pt x="3697159" y="403188"/>
                </a:lnTo>
                <a:lnTo>
                  <a:pt x="3703633" y="402109"/>
                </a:lnTo>
                <a:lnTo>
                  <a:pt x="3711052" y="402109"/>
                </a:lnTo>
                <a:lnTo>
                  <a:pt x="3711052" y="401030"/>
                </a:lnTo>
                <a:cubicBezTo>
                  <a:pt x="3707634" y="393927"/>
                  <a:pt x="3701250" y="390375"/>
                  <a:pt x="3691899" y="390375"/>
                </a:cubicBezTo>
                <a:lnTo>
                  <a:pt x="3685425" y="386059"/>
                </a:lnTo>
                <a:close/>
                <a:moveTo>
                  <a:pt x="7758655" y="385522"/>
                </a:moveTo>
                <a:lnTo>
                  <a:pt x="7758655" y="387680"/>
                </a:lnTo>
                <a:lnTo>
                  <a:pt x="7760813" y="387680"/>
                </a:lnTo>
                <a:lnTo>
                  <a:pt x="7760813" y="385522"/>
                </a:lnTo>
                <a:close/>
                <a:moveTo>
                  <a:pt x="6253705" y="385521"/>
                </a:moveTo>
                <a:lnTo>
                  <a:pt x="6253705" y="387678"/>
                </a:lnTo>
                <a:lnTo>
                  <a:pt x="6255863" y="387678"/>
                </a:lnTo>
                <a:lnTo>
                  <a:pt x="6255863" y="385521"/>
                </a:lnTo>
                <a:close/>
                <a:moveTo>
                  <a:pt x="719682" y="385518"/>
                </a:moveTo>
                <a:lnTo>
                  <a:pt x="719682" y="387676"/>
                </a:lnTo>
                <a:lnTo>
                  <a:pt x="721840" y="387676"/>
                </a:lnTo>
                <a:lnTo>
                  <a:pt x="721840" y="385518"/>
                </a:lnTo>
                <a:close/>
                <a:moveTo>
                  <a:pt x="8735935" y="384443"/>
                </a:moveTo>
                <a:lnTo>
                  <a:pt x="8735935" y="385522"/>
                </a:lnTo>
                <a:lnTo>
                  <a:pt x="8739172" y="388760"/>
                </a:lnTo>
                <a:lnTo>
                  <a:pt x="8739172" y="386601"/>
                </a:lnTo>
                <a:lnTo>
                  <a:pt x="8737014" y="384443"/>
                </a:lnTo>
                <a:close/>
                <a:moveTo>
                  <a:pt x="2169155" y="384248"/>
                </a:moveTo>
                <a:cubicBezTo>
                  <a:pt x="2166977" y="384248"/>
                  <a:pt x="2164394" y="385857"/>
                  <a:pt x="2161410" y="389075"/>
                </a:cubicBezTo>
                <a:lnTo>
                  <a:pt x="2154291" y="399221"/>
                </a:lnTo>
                <a:lnTo>
                  <a:pt x="2170158" y="410597"/>
                </a:lnTo>
                <a:lnTo>
                  <a:pt x="2169631" y="408230"/>
                </a:lnTo>
                <a:lnTo>
                  <a:pt x="2170688" y="401698"/>
                </a:lnTo>
                <a:cubicBezTo>
                  <a:pt x="2169759" y="390065"/>
                  <a:pt x="2169248" y="384248"/>
                  <a:pt x="2169155" y="384248"/>
                </a:cubicBezTo>
                <a:close/>
                <a:moveTo>
                  <a:pt x="1640451" y="383900"/>
                </a:moveTo>
                <a:lnTo>
                  <a:pt x="1640451" y="387137"/>
                </a:lnTo>
                <a:lnTo>
                  <a:pt x="1642609" y="387137"/>
                </a:lnTo>
                <a:lnTo>
                  <a:pt x="1642609" y="388216"/>
                </a:lnTo>
                <a:lnTo>
                  <a:pt x="1645846" y="387137"/>
                </a:lnTo>
                <a:lnTo>
                  <a:pt x="1645846" y="383900"/>
                </a:lnTo>
                <a:close/>
                <a:moveTo>
                  <a:pt x="8278047" y="382959"/>
                </a:moveTo>
                <a:lnTo>
                  <a:pt x="8278047" y="386196"/>
                </a:lnTo>
                <a:lnTo>
                  <a:pt x="8279126" y="386196"/>
                </a:lnTo>
                <a:lnTo>
                  <a:pt x="8279126" y="382959"/>
                </a:lnTo>
                <a:close/>
                <a:moveTo>
                  <a:pt x="9227300" y="381211"/>
                </a:moveTo>
                <a:cubicBezTo>
                  <a:pt x="9226347" y="381211"/>
                  <a:pt x="9225480" y="384957"/>
                  <a:pt x="9224699" y="392449"/>
                </a:cubicBezTo>
                <a:lnTo>
                  <a:pt x="9223785" y="392966"/>
                </a:lnTo>
                <a:cubicBezTo>
                  <a:pt x="9225195" y="396111"/>
                  <a:pt x="9225901" y="401521"/>
                  <a:pt x="9225901" y="409195"/>
                </a:cubicBezTo>
                <a:lnTo>
                  <a:pt x="9226113" y="409408"/>
                </a:lnTo>
                <a:lnTo>
                  <a:pt x="9229892" y="397585"/>
                </a:lnTo>
                <a:lnTo>
                  <a:pt x="9227776" y="391229"/>
                </a:lnTo>
                <a:lnTo>
                  <a:pt x="9228834" y="388043"/>
                </a:lnTo>
                <a:cubicBezTo>
                  <a:pt x="9227338" y="383488"/>
                  <a:pt x="9226826" y="381211"/>
                  <a:pt x="9227300" y="381211"/>
                </a:cubicBezTo>
                <a:close/>
                <a:moveTo>
                  <a:pt x="8154366" y="380802"/>
                </a:moveTo>
                <a:lnTo>
                  <a:pt x="8153287" y="381880"/>
                </a:lnTo>
                <a:lnTo>
                  <a:pt x="8153287" y="386196"/>
                </a:lnTo>
                <a:lnTo>
                  <a:pt x="8155445" y="386196"/>
                </a:lnTo>
                <a:lnTo>
                  <a:pt x="8156524" y="381880"/>
                </a:lnTo>
                <a:lnTo>
                  <a:pt x="8155445" y="380802"/>
                </a:lnTo>
                <a:close/>
                <a:moveTo>
                  <a:pt x="3230369" y="380394"/>
                </a:moveTo>
                <a:cubicBezTo>
                  <a:pt x="3238732" y="381383"/>
                  <a:pt x="3247274" y="385384"/>
                  <a:pt x="3255996" y="392398"/>
                </a:cubicBezTo>
                <a:cubicBezTo>
                  <a:pt x="3263279" y="394196"/>
                  <a:pt x="3266921" y="399186"/>
                  <a:pt x="3266921" y="407369"/>
                </a:cubicBezTo>
                <a:lnTo>
                  <a:pt x="3266921" y="408583"/>
                </a:lnTo>
                <a:lnTo>
                  <a:pt x="3262605" y="412764"/>
                </a:lnTo>
                <a:lnTo>
                  <a:pt x="3255996" y="409662"/>
                </a:lnTo>
                <a:lnTo>
                  <a:pt x="3255996" y="412764"/>
                </a:lnTo>
                <a:lnTo>
                  <a:pt x="3258154" y="416136"/>
                </a:lnTo>
                <a:lnTo>
                  <a:pt x="3253703" y="428005"/>
                </a:lnTo>
                <a:lnTo>
                  <a:pt x="3255996" y="433400"/>
                </a:lnTo>
                <a:lnTo>
                  <a:pt x="3252624" y="434479"/>
                </a:lnTo>
                <a:cubicBezTo>
                  <a:pt x="3253343" y="445809"/>
                  <a:pt x="3254467" y="451923"/>
                  <a:pt x="3255996" y="452822"/>
                </a:cubicBezTo>
                <a:lnTo>
                  <a:pt x="3252624" y="465770"/>
                </a:lnTo>
                <a:lnTo>
                  <a:pt x="3252624" y="468063"/>
                </a:lnTo>
                <a:lnTo>
                  <a:pt x="3253703" y="478718"/>
                </a:lnTo>
                <a:lnTo>
                  <a:pt x="3249252" y="492745"/>
                </a:lnTo>
                <a:cubicBezTo>
                  <a:pt x="3253748" y="494634"/>
                  <a:pt x="3255996" y="497511"/>
                  <a:pt x="3255996" y="501377"/>
                </a:cubicBezTo>
                <a:cubicBezTo>
                  <a:pt x="3250780" y="506682"/>
                  <a:pt x="3248173" y="511043"/>
                  <a:pt x="3248173" y="514460"/>
                </a:cubicBezTo>
                <a:lnTo>
                  <a:pt x="3252624" y="519855"/>
                </a:lnTo>
                <a:lnTo>
                  <a:pt x="3252624" y="525115"/>
                </a:lnTo>
                <a:lnTo>
                  <a:pt x="3251545" y="529431"/>
                </a:lnTo>
                <a:cubicBezTo>
                  <a:pt x="3252624" y="537254"/>
                  <a:pt x="3254467" y="542334"/>
                  <a:pt x="3257075" y="544672"/>
                </a:cubicBezTo>
                <a:lnTo>
                  <a:pt x="3257075" y="551146"/>
                </a:lnTo>
                <a:cubicBezTo>
                  <a:pt x="3252848" y="563375"/>
                  <a:pt x="3248038" y="569490"/>
                  <a:pt x="3242643" y="569490"/>
                </a:cubicBezTo>
                <a:lnTo>
                  <a:pt x="3234820" y="568410"/>
                </a:lnTo>
                <a:cubicBezTo>
                  <a:pt x="3234820" y="569669"/>
                  <a:pt x="3226008" y="570748"/>
                  <a:pt x="3208385" y="571648"/>
                </a:cubicBezTo>
                <a:cubicBezTo>
                  <a:pt x="3206136" y="571648"/>
                  <a:pt x="3203888" y="569490"/>
                  <a:pt x="3201641" y="565173"/>
                </a:cubicBezTo>
                <a:lnTo>
                  <a:pt x="3207171" y="552225"/>
                </a:lnTo>
                <a:lnTo>
                  <a:pt x="3207171" y="550067"/>
                </a:lnTo>
                <a:lnTo>
                  <a:pt x="3201641" y="544672"/>
                </a:lnTo>
                <a:lnTo>
                  <a:pt x="3198269" y="544672"/>
                </a:lnTo>
                <a:cubicBezTo>
                  <a:pt x="3196830" y="544672"/>
                  <a:pt x="3196111" y="545751"/>
                  <a:pt x="3196111" y="547909"/>
                </a:cubicBezTo>
                <a:lnTo>
                  <a:pt x="3195032" y="548988"/>
                </a:lnTo>
                <a:lnTo>
                  <a:pt x="3191660" y="548988"/>
                </a:lnTo>
                <a:lnTo>
                  <a:pt x="3189502" y="546830"/>
                </a:lnTo>
                <a:cubicBezTo>
                  <a:pt x="3189502" y="543054"/>
                  <a:pt x="3195391" y="540491"/>
                  <a:pt x="3207171" y="539143"/>
                </a:cubicBezTo>
                <a:lnTo>
                  <a:pt x="3207171" y="537119"/>
                </a:lnTo>
                <a:lnTo>
                  <a:pt x="3205013" y="533882"/>
                </a:lnTo>
                <a:lnTo>
                  <a:pt x="3205013" y="512167"/>
                </a:lnTo>
                <a:lnTo>
                  <a:pt x="3202720" y="503535"/>
                </a:lnTo>
                <a:lnTo>
                  <a:pt x="3206092" y="491666"/>
                </a:lnTo>
                <a:lnTo>
                  <a:pt x="3205013" y="479797"/>
                </a:lnTo>
                <a:lnTo>
                  <a:pt x="3205013" y="476695"/>
                </a:lnTo>
                <a:lnTo>
                  <a:pt x="3206092" y="475481"/>
                </a:lnTo>
                <a:lnTo>
                  <a:pt x="3206092" y="474402"/>
                </a:lnTo>
                <a:cubicBezTo>
                  <a:pt x="3200876" y="474402"/>
                  <a:pt x="3198269" y="473728"/>
                  <a:pt x="3198269" y="472379"/>
                </a:cubicBezTo>
                <a:cubicBezTo>
                  <a:pt x="3202045" y="468513"/>
                  <a:pt x="3203934" y="465231"/>
                  <a:pt x="3203934" y="462533"/>
                </a:cubicBezTo>
                <a:cubicBezTo>
                  <a:pt x="3203934" y="457498"/>
                  <a:pt x="3202809" y="453542"/>
                  <a:pt x="3200562" y="450664"/>
                </a:cubicBezTo>
                <a:cubicBezTo>
                  <a:pt x="3200562" y="445269"/>
                  <a:pt x="3202765" y="441313"/>
                  <a:pt x="3207171" y="438795"/>
                </a:cubicBezTo>
                <a:lnTo>
                  <a:pt x="3208385" y="439874"/>
                </a:lnTo>
                <a:cubicBezTo>
                  <a:pt x="3208385" y="436457"/>
                  <a:pt x="3206496" y="429624"/>
                  <a:pt x="3202720" y="419373"/>
                </a:cubicBezTo>
                <a:lnTo>
                  <a:pt x="3202720" y="418294"/>
                </a:lnTo>
                <a:cubicBezTo>
                  <a:pt x="3202720" y="417035"/>
                  <a:pt x="3205687" y="415192"/>
                  <a:pt x="3211622" y="412764"/>
                </a:cubicBezTo>
                <a:lnTo>
                  <a:pt x="3211622" y="411820"/>
                </a:lnTo>
                <a:lnTo>
                  <a:pt x="3200562" y="404267"/>
                </a:lnTo>
                <a:lnTo>
                  <a:pt x="3185051" y="404267"/>
                </a:lnTo>
                <a:lnTo>
                  <a:pt x="3181679" y="401030"/>
                </a:lnTo>
                <a:lnTo>
                  <a:pt x="3181679" y="399951"/>
                </a:lnTo>
                <a:cubicBezTo>
                  <a:pt x="3181679" y="395905"/>
                  <a:pt x="3191660" y="393027"/>
                  <a:pt x="3211622" y="391319"/>
                </a:cubicBezTo>
                <a:cubicBezTo>
                  <a:pt x="3211622" y="386373"/>
                  <a:pt x="3217871" y="382732"/>
                  <a:pt x="3230369" y="380394"/>
                </a:cubicBezTo>
                <a:close/>
                <a:moveTo>
                  <a:pt x="4097222" y="380005"/>
                </a:moveTo>
                <a:lnTo>
                  <a:pt x="4084067" y="389671"/>
                </a:lnTo>
                <a:cubicBezTo>
                  <a:pt x="4081723" y="389671"/>
                  <a:pt x="4079854" y="390227"/>
                  <a:pt x="4078460" y="391338"/>
                </a:cubicBezTo>
                <a:lnTo>
                  <a:pt x="4076739" y="394459"/>
                </a:lnTo>
                <a:lnTo>
                  <a:pt x="4080293" y="394459"/>
                </a:lnTo>
                <a:lnTo>
                  <a:pt x="4081350" y="393534"/>
                </a:lnTo>
                <a:lnTo>
                  <a:pt x="4084537" y="393534"/>
                </a:lnTo>
                <a:lnTo>
                  <a:pt x="4087340" y="395985"/>
                </a:lnTo>
                <a:lnTo>
                  <a:pt x="4087340" y="398005"/>
                </a:lnTo>
                <a:lnTo>
                  <a:pt x="4091770" y="394459"/>
                </a:lnTo>
                <a:cubicBezTo>
                  <a:pt x="4092475" y="388993"/>
                  <a:pt x="4093468" y="384894"/>
                  <a:pt x="4094748" y="382161"/>
                </a:cubicBezTo>
                <a:close/>
                <a:moveTo>
                  <a:pt x="5076270" y="379721"/>
                </a:moveTo>
                <a:lnTo>
                  <a:pt x="5076270" y="383092"/>
                </a:lnTo>
                <a:lnTo>
                  <a:pt x="5078428" y="383092"/>
                </a:lnTo>
                <a:lnTo>
                  <a:pt x="5078428" y="379721"/>
                </a:lnTo>
                <a:close/>
                <a:moveTo>
                  <a:pt x="9265558" y="378037"/>
                </a:moveTo>
                <a:lnTo>
                  <a:pt x="9265508" y="379355"/>
                </a:lnTo>
                <a:lnTo>
                  <a:pt x="9266920" y="378111"/>
                </a:lnTo>
                <a:close/>
                <a:moveTo>
                  <a:pt x="7154781" y="377476"/>
                </a:moveTo>
                <a:lnTo>
                  <a:pt x="7166784" y="379634"/>
                </a:lnTo>
                <a:cubicBezTo>
                  <a:pt x="7166784" y="378195"/>
                  <a:pt x="7167863" y="377476"/>
                  <a:pt x="7170021" y="377476"/>
                </a:cubicBezTo>
                <a:lnTo>
                  <a:pt x="7176495" y="379634"/>
                </a:lnTo>
                <a:lnTo>
                  <a:pt x="7177574" y="379634"/>
                </a:lnTo>
                <a:lnTo>
                  <a:pt x="7184183" y="377476"/>
                </a:lnTo>
                <a:cubicBezTo>
                  <a:pt x="7191467" y="378195"/>
                  <a:pt x="7195828" y="379274"/>
                  <a:pt x="7197266" y="380713"/>
                </a:cubicBezTo>
                <a:lnTo>
                  <a:pt x="7204819" y="379634"/>
                </a:lnTo>
                <a:lnTo>
                  <a:pt x="7215744" y="381792"/>
                </a:lnTo>
                <a:lnTo>
                  <a:pt x="7220060" y="380713"/>
                </a:lnTo>
                <a:lnTo>
                  <a:pt x="7223432" y="383950"/>
                </a:lnTo>
                <a:lnTo>
                  <a:pt x="7223432" y="386242"/>
                </a:lnTo>
                <a:cubicBezTo>
                  <a:pt x="7220285" y="391277"/>
                  <a:pt x="7215160" y="393795"/>
                  <a:pt x="7208056" y="393795"/>
                </a:cubicBezTo>
                <a:lnTo>
                  <a:pt x="7206977" y="392716"/>
                </a:lnTo>
                <a:lnTo>
                  <a:pt x="7205898" y="392716"/>
                </a:lnTo>
                <a:lnTo>
                  <a:pt x="7202661" y="393795"/>
                </a:lnTo>
                <a:lnTo>
                  <a:pt x="7202661" y="400405"/>
                </a:lnTo>
                <a:cubicBezTo>
                  <a:pt x="7208326" y="405080"/>
                  <a:pt x="7211248" y="409801"/>
                  <a:pt x="7211428" y="414566"/>
                </a:cubicBezTo>
                <a:cubicBezTo>
                  <a:pt x="7205584" y="424907"/>
                  <a:pt x="7201942" y="436146"/>
                  <a:pt x="7200503" y="448285"/>
                </a:cubicBezTo>
                <a:lnTo>
                  <a:pt x="7201582" y="448285"/>
                </a:lnTo>
                <a:lnTo>
                  <a:pt x="7208056" y="447206"/>
                </a:lnTo>
                <a:lnTo>
                  <a:pt x="7232064" y="447206"/>
                </a:lnTo>
                <a:lnTo>
                  <a:pt x="7241910" y="448285"/>
                </a:lnTo>
                <a:cubicBezTo>
                  <a:pt x="7251711" y="443160"/>
                  <a:pt x="7259668" y="435157"/>
                  <a:pt x="7265783" y="424277"/>
                </a:cubicBezTo>
                <a:lnTo>
                  <a:pt x="7268076" y="424277"/>
                </a:lnTo>
                <a:cubicBezTo>
                  <a:pt x="7273651" y="424277"/>
                  <a:pt x="7284530" y="433359"/>
                  <a:pt x="7300716" y="451522"/>
                </a:cubicBezTo>
                <a:lnTo>
                  <a:pt x="7307190" y="456917"/>
                </a:lnTo>
                <a:lnTo>
                  <a:pt x="7307190" y="463526"/>
                </a:lnTo>
                <a:cubicBezTo>
                  <a:pt x="7307190" y="465505"/>
                  <a:pt x="7303188" y="467663"/>
                  <a:pt x="7295186" y="470000"/>
                </a:cubicBezTo>
                <a:cubicBezTo>
                  <a:pt x="7297434" y="473867"/>
                  <a:pt x="7298558" y="478947"/>
                  <a:pt x="7298558" y="485241"/>
                </a:cubicBezTo>
                <a:lnTo>
                  <a:pt x="7295186" y="488613"/>
                </a:lnTo>
                <a:lnTo>
                  <a:pt x="7295186" y="502640"/>
                </a:lnTo>
                <a:cubicBezTo>
                  <a:pt x="7298153" y="505787"/>
                  <a:pt x="7299637" y="508710"/>
                  <a:pt x="7299637" y="511407"/>
                </a:cubicBezTo>
                <a:lnTo>
                  <a:pt x="7298558" y="512486"/>
                </a:lnTo>
                <a:lnTo>
                  <a:pt x="7299637" y="513565"/>
                </a:lnTo>
                <a:lnTo>
                  <a:pt x="7299637" y="523411"/>
                </a:lnTo>
                <a:lnTo>
                  <a:pt x="7297479" y="530964"/>
                </a:lnTo>
                <a:lnTo>
                  <a:pt x="7298558" y="539731"/>
                </a:lnTo>
                <a:lnTo>
                  <a:pt x="7295186" y="544047"/>
                </a:lnTo>
                <a:lnTo>
                  <a:pt x="7298558" y="550656"/>
                </a:lnTo>
                <a:cubicBezTo>
                  <a:pt x="7297658" y="559378"/>
                  <a:pt x="7295096" y="563738"/>
                  <a:pt x="7290870" y="563738"/>
                </a:cubicBezTo>
                <a:lnTo>
                  <a:pt x="7291949" y="570213"/>
                </a:lnTo>
                <a:lnTo>
                  <a:pt x="7290870" y="600694"/>
                </a:lnTo>
                <a:lnTo>
                  <a:pt x="7291949" y="601774"/>
                </a:lnTo>
                <a:lnTo>
                  <a:pt x="7291949" y="602852"/>
                </a:lnTo>
                <a:cubicBezTo>
                  <a:pt x="7287453" y="614272"/>
                  <a:pt x="7280214" y="622634"/>
                  <a:pt x="7270234" y="627939"/>
                </a:cubicBezTo>
                <a:lnTo>
                  <a:pt x="7260388" y="633334"/>
                </a:lnTo>
                <a:cubicBezTo>
                  <a:pt x="7257510" y="633334"/>
                  <a:pt x="7252430" y="635896"/>
                  <a:pt x="7245147" y="641022"/>
                </a:cubicBezTo>
                <a:cubicBezTo>
                  <a:pt x="7242270" y="642460"/>
                  <a:pt x="7238268" y="643180"/>
                  <a:pt x="7233143" y="643180"/>
                </a:cubicBezTo>
                <a:lnTo>
                  <a:pt x="7232064" y="643180"/>
                </a:lnTo>
                <a:cubicBezTo>
                  <a:pt x="7229007" y="640122"/>
                  <a:pt x="7224286" y="637560"/>
                  <a:pt x="7217902" y="635492"/>
                </a:cubicBezTo>
                <a:lnTo>
                  <a:pt x="7217902" y="626860"/>
                </a:lnTo>
                <a:cubicBezTo>
                  <a:pt x="7217902" y="614901"/>
                  <a:pt x="7204460" y="604021"/>
                  <a:pt x="7177574" y="594221"/>
                </a:cubicBezTo>
                <a:lnTo>
                  <a:pt x="7173258" y="589770"/>
                </a:lnTo>
                <a:lnTo>
                  <a:pt x="7178653" y="584374"/>
                </a:lnTo>
                <a:lnTo>
                  <a:pt x="7189578" y="585454"/>
                </a:lnTo>
                <a:lnTo>
                  <a:pt x="7200503" y="584374"/>
                </a:lnTo>
                <a:cubicBezTo>
                  <a:pt x="7204280" y="586532"/>
                  <a:pt x="7207921" y="587612"/>
                  <a:pt x="7211428" y="587612"/>
                </a:cubicBezTo>
                <a:cubicBezTo>
                  <a:pt x="7218801" y="586353"/>
                  <a:pt x="7228602" y="579474"/>
                  <a:pt x="7240831" y="566976"/>
                </a:cubicBezTo>
                <a:cubicBezTo>
                  <a:pt x="7242450" y="566976"/>
                  <a:pt x="7243528" y="562255"/>
                  <a:pt x="7244068" y="552814"/>
                </a:cubicBezTo>
                <a:lnTo>
                  <a:pt x="7242989" y="538652"/>
                </a:lnTo>
                <a:lnTo>
                  <a:pt x="7241910" y="538652"/>
                </a:lnTo>
                <a:cubicBezTo>
                  <a:pt x="7241910" y="541709"/>
                  <a:pt x="7237549" y="547509"/>
                  <a:pt x="7228827" y="556051"/>
                </a:cubicBezTo>
                <a:lnTo>
                  <a:pt x="7225590" y="554972"/>
                </a:lnTo>
                <a:cubicBezTo>
                  <a:pt x="7225590" y="556770"/>
                  <a:pt x="7221948" y="558209"/>
                  <a:pt x="7214665" y="559288"/>
                </a:cubicBezTo>
                <a:cubicBezTo>
                  <a:pt x="7214665" y="555871"/>
                  <a:pt x="7211743" y="554072"/>
                  <a:pt x="7205898" y="553893"/>
                </a:cubicBezTo>
                <a:lnTo>
                  <a:pt x="7188499" y="524490"/>
                </a:lnTo>
                <a:lnTo>
                  <a:pt x="7188499" y="523411"/>
                </a:lnTo>
                <a:lnTo>
                  <a:pt x="7192815" y="523411"/>
                </a:lnTo>
                <a:lnTo>
                  <a:pt x="7198345" y="522332"/>
                </a:lnTo>
                <a:lnTo>
                  <a:pt x="7199424" y="523411"/>
                </a:lnTo>
                <a:lnTo>
                  <a:pt x="7199424" y="522332"/>
                </a:lnTo>
                <a:lnTo>
                  <a:pt x="7196187" y="519095"/>
                </a:lnTo>
                <a:cubicBezTo>
                  <a:pt x="7193220" y="519455"/>
                  <a:pt x="7191736" y="520534"/>
                  <a:pt x="7191736" y="522332"/>
                </a:cubicBezTo>
                <a:lnTo>
                  <a:pt x="7178653" y="513565"/>
                </a:lnTo>
                <a:lnTo>
                  <a:pt x="7176495" y="513565"/>
                </a:lnTo>
                <a:lnTo>
                  <a:pt x="7177574" y="520174"/>
                </a:lnTo>
                <a:cubicBezTo>
                  <a:pt x="7177574" y="523231"/>
                  <a:pt x="7174337" y="525030"/>
                  <a:pt x="7167863" y="525569"/>
                </a:cubicBezTo>
                <a:cubicBezTo>
                  <a:pt x="7167863" y="527727"/>
                  <a:pt x="7166784" y="528806"/>
                  <a:pt x="7164626" y="528806"/>
                </a:cubicBezTo>
                <a:cubicBezTo>
                  <a:pt x="7162379" y="528806"/>
                  <a:pt x="7160176" y="527727"/>
                  <a:pt x="7158018" y="525569"/>
                </a:cubicBezTo>
                <a:lnTo>
                  <a:pt x="7156939" y="526648"/>
                </a:lnTo>
                <a:lnTo>
                  <a:pt x="7155860" y="526648"/>
                </a:lnTo>
                <a:lnTo>
                  <a:pt x="7150464" y="523411"/>
                </a:lnTo>
                <a:cubicBezTo>
                  <a:pt x="7150464" y="524850"/>
                  <a:pt x="7149341" y="525569"/>
                  <a:pt x="7147093" y="525569"/>
                </a:cubicBezTo>
                <a:lnTo>
                  <a:pt x="7142777" y="523411"/>
                </a:lnTo>
                <a:lnTo>
                  <a:pt x="7140619" y="523411"/>
                </a:lnTo>
                <a:lnTo>
                  <a:pt x="7140619" y="524490"/>
                </a:lnTo>
                <a:lnTo>
                  <a:pt x="7147093" y="526648"/>
                </a:lnTo>
                <a:lnTo>
                  <a:pt x="7152622" y="525569"/>
                </a:lnTo>
                <a:lnTo>
                  <a:pt x="7155860" y="528806"/>
                </a:lnTo>
                <a:lnTo>
                  <a:pt x="7159097" y="527727"/>
                </a:lnTo>
                <a:cubicBezTo>
                  <a:pt x="7159816" y="530604"/>
                  <a:pt x="7161659" y="532043"/>
                  <a:pt x="7164626" y="532043"/>
                </a:cubicBezTo>
                <a:lnTo>
                  <a:pt x="7171100" y="529885"/>
                </a:lnTo>
                <a:lnTo>
                  <a:pt x="7173258" y="532043"/>
                </a:lnTo>
                <a:cubicBezTo>
                  <a:pt x="7170561" y="534111"/>
                  <a:pt x="7165840" y="543193"/>
                  <a:pt x="7159097" y="559288"/>
                </a:cubicBezTo>
                <a:cubicBezTo>
                  <a:pt x="7156039" y="559288"/>
                  <a:pt x="7154241" y="562569"/>
                  <a:pt x="7153702" y="569133"/>
                </a:cubicBezTo>
                <a:cubicBezTo>
                  <a:pt x="7140214" y="588556"/>
                  <a:pt x="7126052" y="600874"/>
                  <a:pt x="7111216" y="606090"/>
                </a:cubicBezTo>
                <a:cubicBezTo>
                  <a:pt x="7107799" y="608158"/>
                  <a:pt x="7104517" y="611799"/>
                  <a:pt x="7101370" y="617015"/>
                </a:cubicBezTo>
                <a:lnTo>
                  <a:pt x="7062256" y="633334"/>
                </a:lnTo>
                <a:lnTo>
                  <a:pt x="7053489" y="633334"/>
                </a:lnTo>
                <a:lnTo>
                  <a:pt x="7053489" y="630097"/>
                </a:lnTo>
                <a:cubicBezTo>
                  <a:pt x="7053489" y="628478"/>
                  <a:pt x="7057131" y="627040"/>
                  <a:pt x="7064414" y="625781"/>
                </a:cubicBezTo>
                <a:cubicBezTo>
                  <a:pt x="7064414" y="619936"/>
                  <a:pt x="7066212" y="617015"/>
                  <a:pt x="7069809" y="617015"/>
                </a:cubicBezTo>
                <a:cubicBezTo>
                  <a:pt x="7074395" y="610541"/>
                  <a:pt x="7079475" y="606179"/>
                  <a:pt x="7085050" y="603931"/>
                </a:cubicBezTo>
                <a:cubicBezTo>
                  <a:pt x="7085050" y="598716"/>
                  <a:pt x="7091209" y="591837"/>
                  <a:pt x="7103528" y="583296"/>
                </a:cubicBezTo>
                <a:lnTo>
                  <a:pt x="7104607" y="583296"/>
                </a:lnTo>
                <a:lnTo>
                  <a:pt x="7104607" y="576687"/>
                </a:lnTo>
                <a:cubicBezTo>
                  <a:pt x="7109552" y="561491"/>
                  <a:pt x="7116476" y="553893"/>
                  <a:pt x="7125378" y="553893"/>
                </a:cubicBezTo>
                <a:lnTo>
                  <a:pt x="7125378" y="551735"/>
                </a:lnTo>
                <a:cubicBezTo>
                  <a:pt x="7121781" y="551195"/>
                  <a:pt x="7119983" y="550116"/>
                  <a:pt x="7119983" y="548498"/>
                </a:cubicBezTo>
                <a:lnTo>
                  <a:pt x="7119983" y="546205"/>
                </a:lnTo>
                <a:cubicBezTo>
                  <a:pt x="7123759" y="533167"/>
                  <a:pt x="7130278" y="523366"/>
                  <a:pt x="7139540" y="516802"/>
                </a:cubicBezTo>
                <a:cubicBezTo>
                  <a:pt x="7133695" y="516802"/>
                  <a:pt x="7130773" y="515723"/>
                  <a:pt x="7130773" y="513565"/>
                </a:cubicBezTo>
                <a:lnTo>
                  <a:pt x="7130773" y="512486"/>
                </a:lnTo>
                <a:lnTo>
                  <a:pt x="7136303" y="507091"/>
                </a:lnTo>
                <a:cubicBezTo>
                  <a:pt x="7136303" y="505652"/>
                  <a:pt x="7135179" y="504933"/>
                  <a:pt x="7132931" y="504933"/>
                </a:cubicBezTo>
                <a:lnTo>
                  <a:pt x="7131852" y="503854"/>
                </a:lnTo>
                <a:lnTo>
                  <a:pt x="7131852" y="502640"/>
                </a:lnTo>
                <a:lnTo>
                  <a:pt x="7141698" y="485241"/>
                </a:lnTo>
                <a:lnTo>
                  <a:pt x="7141698" y="477688"/>
                </a:lnTo>
                <a:lnTo>
                  <a:pt x="7144935" y="463526"/>
                </a:lnTo>
                <a:lnTo>
                  <a:pt x="7143856" y="460289"/>
                </a:lnTo>
                <a:lnTo>
                  <a:pt x="7141698" y="460289"/>
                </a:lnTo>
                <a:lnTo>
                  <a:pt x="7124299" y="461368"/>
                </a:lnTo>
                <a:cubicBezTo>
                  <a:pt x="7119893" y="459120"/>
                  <a:pt x="7112250" y="457996"/>
                  <a:pt x="7101370" y="457996"/>
                </a:cubicBezTo>
                <a:lnTo>
                  <a:pt x="7097054" y="459210"/>
                </a:lnTo>
                <a:lnTo>
                  <a:pt x="7092738" y="457996"/>
                </a:lnTo>
                <a:lnTo>
                  <a:pt x="7091659" y="457996"/>
                </a:lnTo>
                <a:lnTo>
                  <a:pt x="7079655" y="460289"/>
                </a:lnTo>
                <a:cubicBezTo>
                  <a:pt x="7070753" y="460289"/>
                  <a:pt x="7063830" y="457727"/>
                  <a:pt x="7058884" y="452601"/>
                </a:cubicBezTo>
                <a:lnTo>
                  <a:pt x="7058884" y="450443"/>
                </a:lnTo>
                <a:lnTo>
                  <a:pt x="7061177" y="448285"/>
                </a:lnTo>
                <a:lnTo>
                  <a:pt x="7064414" y="448285"/>
                </a:lnTo>
                <a:lnTo>
                  <a:pt x="7079655" y="451522"/>
                </a:lnTo>
                <a:lnTo>
                  <a:pt x="7088287" y="451522"/>
                </a:lnTo>
                <a:lnTo>
                  <a:pt x="7089366" y="452601"/>
                </a:lnTo>
                <a:cubicBezTo>
                  <a:pt x="7092873" y="449724"/>
                  <a:pt x="7099796" y="448285"/>
                  <a:pt x="7110137" y="448285"/>
                </a:cubicBezTo>
                <a:lnTo>
                  <a:pt x="7122141" y="448285"/>
                </a:lnTo>
                <a:cubicBezTo>
                  <a:pt x="7123580" y="449724"/>
                  <a:pt x="7126457" y="450443"/>
                  <a:pt x="7130773" y="450443"/>
                </a:cubicBezTo>
                <a:lnTo>
                  <a:pt x="7130773" y="451522"/>
                </a:lnTo>
                <a:lnTo>
                  <a:pt x="7131852" y="450443"/>
                </a:lnTo>
                <a:lnTo>
                  <a:pt x="7146014" y="450443"/>
                </a:lnTo>
                <a:cubicBezTo>
                  <a:pt x="7147093" y="450443"/>
                  <a:pt x="7148936" y="447521"/>
                  <a:pt x="7151543" y="441676"/>
                </a:cubicBezTo>
                <a:lnTo>
                  <a:pt x="7148172" y="438440"/>
                </a:lnTo>
                <a:lnTo>
                  <a:pt x="7152622" y="433044"/>
                </a:lnTo>
                <a:lnTo>
                  <a:pt x="7151543" y="428594"/>
                </a:lnTo>
                <a:cubicBezTo>
                  <a:pt x="7151543" y="416095"/>
                  <a:pt x="7154061" y="407418"/>
                  <a:pt x="7159097" y="402563"/>
                </a:cubicBezTo>
                <a:lnTo>
                  <a:pt x="7159097" y="399190"/>
                </a:lnTo>
                <a:cubicBezTo>
                  <a:pt x="7158018" y="396133"/>
                  <a:pt x="7154016" y="392177"/>
                  <a:pt x="7147093" y="387322"/>
                </a:cubicBezTo>
                <a:lnTo>
                  <a:pt x="7147093" y="385164"/>
                </a:lnTo>
                <a:close/>
                <a:moveTo>
                  <a:pt x="3723865" y="376483"/>
                </a:moveTo>
                <a:lnTo>
                  <a:pt x="3723865" y="377562"/>
                </a:lnTo>
                <a:lnTo>
                  <a:pt x="3733441" y="379720"/>
                </a:lnTo>
                <a:lnTo>
                  <a:pt x="3736678" y="379720"/>
                </a:lnTo>
                <a:lnTo>
                  <a:pt x="3736678" y="378641"/>
                </a:lnTo>
                <a:lnTo>
                  <a:pt x="3726023" y="376483"/>
                </a:lnTo>
                <a:close/>
                <a:moveTo>
                  <a:pt x="1555209" y="376347"/>
                </a:moveTo>
                <a:lnTo>
                  <a:pt x="1559525" y="376347"/>
                </a:lnTo>
                <a:cubicBezTo>
                  <a:pt x="1585420" y="381742"/>
                  <a:pt x="1598369" y="386418"/>
                  <a:pt x="1598369" y="390374"/>
                </a:cubicBezTo>
                <a:cubicBezTo>
                  <a:pt x="1600347" y="391093"/>
                  <a:pt x="1605383" y="401883"/>
                  <a:pt x="1613475" y="422744"/>
                </a:cubicBezTo>
                <a:cubicBezTo>
                  <a:pt x="1609339" y="437131"/>
                  <a:pt x="1604662" y="444324"/>
                  <a:pt x="1599449" y="444324"/>
                </a:cubicBezTo>
                <a:lnTo>
                  <a:pt x="1577868" y="446482"/>
                </a:lnTo>
                <a:cubicBezTo>
                  <a:pt x="1572832" y="446482"/>
                  <a:pt x="1570315" y="442886"/>
                  <a:pt x="1570315" y="435692"/>
                </a:cubicBezTo>
                <a:cubicBezTo>
                  <a:pt x="1567259" y="435692"/>
                  <a:pt x="1564380" y="423464"/>
                  <a:pt x="1561682" y="399006"/>
                </a:cubicBezTo>
                <a:lnTo>
                  <a:pt x="1554130" y="377426"/>
                </a:lnTo>
                <a:close/>
                <a:moveTo>
                  <a:pt x="5260915" y="375404"/>
                </a:moveTo>
                <a:cubicBezTo>
                  <a:pt x="5257678" y="376843"/>
                  <a:pt x="5255880" y="378282"/>
                  <a:pt x="5255520" y="379721"/>
                </a:cubicBezTo>
                <a:lnTo>
                  <a:pt x="5255520" y="380935"/>
                </a:lnTo>
                <a:lnTo>
                  <a:pt x="5257678" y="383092"/>
                </a:lnTo>
                <a:lnTo>
                  <a:pt x="5259836" y="383092"/>
                </a:lnTo>
                <a:lnTo>
                  <a:pt x="5263073" y="379721"/>
                </a:lnTo>
                <a:lnTo>
                  <a:pt x="5263073" y="378641"/>
                </a:lnTo>
                <a:close/>
                <a:moveTo>
                  <a:pt x="7723048" y="373653"/>
                </a:moveTo>
                <a:lnTo>
                  <a:pt x="7725206" y="373653"/>
                </a:lnTo>
                <a:lnTo>
                  <a:pt x="7723048" y="375811"/>
                </a:lnTo>
                <a:close/>
                <a:moveTo>
                  <a:pt x="6218098" y="373652"/>
                </a:moveTo>
                <a:lnTo>
                  <a:pt x="6218098" y="375810"/>
                </a:lnTo>
                <a:lnTo>
                  <a:pt x="6220256" y="373652"/>
                </a:lnTo>
                <a:close/>
                <a:moveTo>
                  <a:pt x="684075" y="373649"/>
                </a:moveTo>
                <a:lnTo>
                  <a:pt x="684075" y="375807"/>
                </a:lnTo>
                <a:lnTo>
                  <a:pt x="686233" y="373649"/>
                </a:lnTo>
                <a:close/>
                <a:moveTo>
                  <a:pt x="7764050" y="372574"/>
                </a:moveTo>
                <a:lnTo>
                  <a:pt x="7764050" y="374732"/>
                </a:lnTo>
                <a:lnTo>
                  <a:pt x="7766208" y="376890"/>
                </a:lnTo>
                <a:lnTo>
                  <a:pt x="7766208" y="372574"/>
                </a:lnTo>
                <a:close/>
                <a:moveTo>
                  <a:pt x="6259100" y="372573"/>
                </a:moveTo>
                <a:lnTo>
                  <a:pt x="6259100" y="374731"/>
                </a:lnTo>
                <a:lnTo>
                  <a:pt x="6261258" y="376889"/>
                </a:lnTo>
                <a:lnTo>
                  <a:pt x="6261258" y="372573"/>
                </a:lnTo>
                <a:close/>
                <a:moveTo>
                  <a:pt x="725077" y="372570"/>
                </a:moveTo>
                <a:lnTo>
                  <a:pt x="725077" y="374728"/>
                </a:lnTo>
                <a:lnTo>
                  <a:pt x="727235" y="376886"/>
                </a:lnTo>
                <a:lnTo>
                  <a:pt x="727235" y="372570"/>
                </a:lnTo>
                <a:close/>
                <a:moveTo>
                  <a:pt x="3570242" y="372167"/>
                </a:moveTo>
                <a:lnTo>
                  <a:pt x="3570242" y="374325"/>
                </a:lnTo>
                <a:lnTo>
                  <a:pt x="3571321" y="374325"/>
                </a:lnTo>
                <a:lnTo>
                  <a:pt x="3571321" y="372167"/>
                </a:lnTo>
                <a:close/>
                <a:moveTo>
                  <a:pt x="7747865" y="371495"/>
                </a:moveTo>
                <a:lnTo>
                  <a:pt x="7742470" y="372574"/>
                </a:lnTo>
                <a:lnTo>
                  <a:pt x="7747865" y="376890"/>
                </a:lnTo>
                <a:lnTo>
                  <a:pt x="7748944" y="376890"/>
                </a:lnTo>
                <a:lnTo>
                  <a:pt x="7754339" y="375811"/>
                </a:lnTo>
                <a:lnTo>
                  <a:pt x="7754339" y="371495"/>
                </a:lnTo>
                <a:close/>
                <a:moveTo>
                  <a:pt x="6242915" y="371494"/>
                </a:moveTo>
                <a:lnTo>
                  <a:pt x="6237520" y="372573"/>
                </a:lnTo>
                <a:lnTo>
                  <a:pt x="6242915" y="376889"/>
                </a:lnTo>
                <a:lnTo>
                  <a:pt x="6243994" y="376889"/>
                </a:lnTo>
                <a:lnTo>
                  <a:pt x="6249389" y="375810"/>
                </a:lnTo>
                <a:lnTo>
                  <a:pt x="6249389" y="371494"/>
                </a:lnTo>
                <a:close/>
                <a:moveTo>
                  <a:pt x="708892" y="371491"/>
                </a:moveTo>
                <a:lnTo>
                  <a:pt x="703497" y="372570"/>
                </a:lnTo>
                <a:lnTo>
                  <a:pt x="708892" y="376886"/>
                </a:lnTo>
                <a:lnTo>
                  <a:pt x="709971" y="376886"/>
                </a:lnTo>
                <a:lnTo>
                  <a:pt x="715366" y="375807"/>
                </a:lnTo>
                <a:lnTo>
                  <a:pt x="715366" y="371491"/>
                </a:lnTo>
                <a:close/>
                <a:moveTo>
                  <a:pt x="2192765" y="369068"/>
                </a:moveTo>
                <a:lnTo>
                  <a:pt x="2192829" y="369174"/>
                </a:lnTo>
                <a:lnTo>
                  <a:pt x="2194057" y="369174"/>
                </a:lnTo>
                <a:lnTo>
                  <a:pt x="2194163" y="369068"/>
                </a:lnTo>
                <a:close/>
                <a:moveTo>
                  <a:pt x="3575637" y="369065"/>
                </a:moveTo>
                <a:lnTo>
                  <a:pt x="3575637" y="370144"/>
                </a:lnTo>
                <a:lnTo>
                  <a:pt x="3578874" y="370144"/>
                </a:lnTo>
                <a:lnTo>
                  <a:pt x="3578874" y="369065"/>
                </a:lnTo>
                <a:close/>
                <a:moveTo>
                  <a:pt x="3740859" y="365828"/>
                </a:moveTo>
                <a:cubicBezTo>
                  <a:pt x="3735194" y="366727"/>
                  <a:pt x="3732362" y="368166"/>
                  <a:pt x="3732362" y="370144"/>
                </a:cubicBezTo>
                <a:lnTo>
                  <a:pt x="3732362" y="371223"/>
                </a:lnTo>
                <a:lnTo>
                  <a:pt x="3737622" y="375404"/>
                </a:lnTo>
                <a:lnTo>
                  <a:pt x="3740859" y="374325"/>
                </a:lnTo>
                <a:close/>
                <a:moveTo>
                  <a:pt x="3590608" y="365828"/>
                </a:moveTo>
                <a:cubicBezTo>
                  <a:pt x="3589169" y="366187"/>
                  <a:pt x="3587730" y="367986"/>
                  <a:pt x="3586292" y="371223"/>
                </a:cubicBezTo>
                <a:lnTo>
                  <a:pt x="3589529" y="373246"/>
                </a:lnTo>
                <a:lnTo>
                  <a:pt x="3591552" y="373246"/>
                </a:lnTo>
                <a:lnTo>
                  <a:pt x="3592631" y="367986"/>
                </a:lnTo>
                <a:close/>
                <a:moveTo>
                  <a:pt x="1687927" y="365557"/>
                </a:moveTo>
                <a:lnTo>
                  <a:pt x="1687927" y="367715"/>
                </a:lnTo>
                <a:lnTo>
                  <a:pt x="1690084" y="367715"/>
                </a:lnTo>
                <a:close/>
                <a:moveTo>
                  <a:pt x="1085855" y="365152"/>
                </a:moveTo>
                <a:lnTo>
                  <a:pt x="1085855" y="368389"/>
                </a:lnTo>
                <a:lnTo>
                  <a:pt x="1090172" y="372705"/>
                </a:lnTo>
                <a:lnTo>
                  <a:pt x="1091250" y="372705"/>
                </a:lnTo>
                <a:lnTo>
                  <a:pt x="1093408" y="370547"/>
                </a:lnTo>
                <a:cubicBezTo>
                  <a:pt x="1093408" y="368030"/>
                  <a:pt x="1090891" y="366231"/>
                  <a:pt x="1085855" y="365152"/>
                </a:cubicBezTo>
                <a:close/>
                <a:moveTo>
                  <a:pt x="8737014" y="365021"/>
                </a:moveTo>
                <a:cubicBezTo>
                  <a:pt x="8735396" y="365021"/>
                  <a:pt x="8734317" y="366820"/>
                  <a:pt x="8733777" y="370417"/>
                </a:cubicBezTo>
                <a:lnTo>
                  <a:pt x="8737014" y="369338"/>
                </a:lnTo>
                <a:close/>
                <a:moveTo>
                  <a:pt x="2165373" y="364942"/>
                </a:moveTo>
                <a:lnTo>
                  <a:pt x="2165373" y="365418"/>
                </a:lnTo>
                <a:cubicBezTo>
                  <a:pt x="2165373" y="365723"/>
                  <a:pt x="2166440" y="366235"/>
                  <a:pt x="2168573" y="366952"/>
                </a:cubicBezTo>
                <a:lnTo>
                  <a:pt x="2168573" y="366598"/>
                </a:lnTo>
                <a:lnTo>
                  <a:pt x="2166917" y="364942"/>
                </a:lnTo>
                <a:close/>
                <a:moveTo>
                  <a:pt x="3586292" y="363670"/>
                </a:moveTo>
                <a:lnTo>
                  <a:pt x="3579953" y="367986"/>
                </a:lnTo>
                <a:lnTo>
                  <a:pt x="3579953" y="369065"/>
                </a:lnTo>
                <a:lnTo>
                  <a:pt x="3580897" y="369065"/>
                </a:lnTo>
                <a:cubicBezTo>
                  <a:pt x="3583954" y="367986"/>
                  <a:pt x="3586112" y="366187"/>
                  <a:pt x="3587371" y="363670"/>
                </a:cubicBezTo>
                <a:close/>
                <a:moveTo>
                  <a:pt x="7751102" y="362863"/>
                </a:moveTo>
                <a:lnTo>
                  <a:pt x="7751102" y="363942"/>
                </a:lnTo>
                <a:lnTo>
                  <a:pt x="7753260" y="366100"/>
                </a:lnTo>
                <a:lnTo>
                  <a:pt x="7754339" y="366100"/>
                </a:lnTo>
                <a:lnTo>
                  <a:pt x="7754339" y="362863"/>
                </a:lnTo>
                <a:close/>
                <a:moveTo>
                  <a:pt x="7744628" y="362863"/>
                </a:moveTo>
                <a:lnTo>
                  <a:pt x="7742470" y="365021"/>
                </a:lnTo>
                <a:lnTo>
                  <a:pt x="7743549" y="366100"/>
                </a:lnTo>
                <a:lnTo>
                  <a:pt x="7745707" y="366100"/>
                </a:lnTo>
                <a:lnTo>
                  <a:pt x="7745707" y="362863"/>
                </a:lnTo>
                <a:close/>
                <a:moveTo>
                  <a:pt x="6246152" y="362862"/>
                </a:moveTo>
                <a:lnTo>
                  <a:pt x="6246152" y="363941"/>
                </a:lnTo>
                <a:lnTo>
                  <a:pt x="6248310" y="366099"/>
                </a:lnTo>
                <a:lnTo>
                  <a:pt x="6249389" y="366099"/>
                </a:lnTo>
                <a:lnTo>
                  <a:pt x="6249389" y="362862"/>
                </a:lnTo>
                <a:close/>
                <a:moveTo>
                  <a:pt x="6239678" y="362862"/>
                </a:moveTo>
                <a:lnTo>
                  <a:pt x="6237520" y="365020"/>
                </a:lnTo>
                <a:lnTo>
                  <a:pt x="6238599" y="366099"/>
                </a:lnTo>
                <a:lnTo>
                  <a:pt x="6240757" y="366099"/>
                </a:lnTo>
                <a:lnTo>
                  <a:pt x="6240757" y="362862"/>
                </a:lnTo>
                <a:close/>
                <a:moveTo>
                  <a:pt x="712129" y="362859"/>
                </a:moveTo>
                <a:lnTo>
                  <a:pt x="712129" y="363938"/>
                </a:lnTo>
                <a:lnTo>
                  <a:pt x="714287" y="366096"/>
                </a:lnTo>
                <a:lnTo>
                  <a:pt x="715366" y="366096"/>
                </a:lnTo>
                <a:lnTo>
                  <a:pt x="715366" y="362859"/>
                </a:lnTo>
                <a:close/>
                <a:moveTo>
                  <a:pt x="705655" y="362859"/>
                </a:moveTo>
                <a:lnTo>
                  <a:pt x="703497" y="365017"/>
                </a:lnTo>
                <a:lnTo>
                  <a:pt x="704576" y="366096"/>
                </a:lnTo>
                <a:lnTo>
                  <a:pt x="706734" y="366096"/>
                </a:lnTo>
                <a:lnTo>
                  <a:pt x="706734" y="362859"/>
                </a:lnTo>
                <a:close/>
                <a:moveTo>
                  <a:pt x="8788806" y="361785"/>
                </a:moveTo>
                <a:lnTo>
                  <a:pt x="8788806" y="363943"/>
                </a:lnTo>
                <a:lnTo>
                  <a:pt x="8789885" y="363943"/>
                </a:lnTo>
                <a:lnTo>
                  <a:pt x="8789885" y="361785"/>
                </a:lnTo>
                <a:close/>
                <a:moveTo>
                  <a:pt x="53815" y="361291"/>
                </a:moveTo>
                <a:lnTo>
                  <a:pt x="53815" y="362236"/>
                </a:lnTo>
                <a:lnTo>
                  <a:pt x="56917" y="362236"/>
                </a:lnTo>
                <a:lnTo>
                  <a:pt x="56917" y="361291"/>
                </a:lnTo>
                <a:close/>
                <a:moveTo>
                  <a:pt x="2084071" y="360710"/>
                </a:moveTo>
                <a:cubicBezTo>
                  <a:pt x="2083538" y="362121"/>
                  <a:pt x="2080514" y="362826"/>
                  <a:pt x="2074998" y="362826"/>
                </a:cubicBezTo>
                <a:lnTo>
                  <a:pt x="2074385" y="362826"/>
                </a:lnTo>
                <a:lnTo>
                  <a:pt x="2075385" y="363113"/>
                </a:lnTo>
                <a:cubicBezTo>
                  <a:pt x="2078073" y="364176"/>
                  <a:pt x="2082108" y="366206"/>
                  <a:pt x="2087485" y="369203"/>
                </a:cubicBezTo>
                <a:cubicBezTo>
                  <a:pt x="2087485" y="371363"/>
                  <a:pt x="2090793" y="374459"/>
                  <a:pt x="2097407" y="378493"/>
                </a:cubicBezTo>
                <a:cubicBezTo>
                  <a:pt x="2101961" y="384069"/>
                  <a:pt x="2105441" y="388584"/>
                  <a:pt x="2107846" y="392039"/>
                </a:cubicBezTo>
                <a:lnTo>
                  <a:pt x="2110147" y="396181"/>
                </a:lnTo>
                <a:lnTo>
                  <a:pt x="2113235" y="381968"/>
                </a:lnTo>
                <a:cubicBezTo>
                  <a:pt x="2114070" y="377217"/>
                  <a:pt x="2114485" y="373463"/>
                  <a:pt x="2114485" y="370708"/>
                </a:cubicBezTo>
                <a:cubicBezTo>
                  <a:pt x="2114485" y="365453"/>
                  <a:pt x="2112309" y="362826"/>
                  <a:pt x="2107953" y="362826"/>
                </a:cubicBezTo>
                <a:lnTo>
                  <a:pt x="2099534" y="360710"/>
                </a:lnTo>
                <a:lnTo>
                  <a:pt x="2084071" y="361768"/>
                </a:lnTo>
                <a:close/>
                <a:moveTo>
                  <a:pt x="3590608" y="360568"/>
                </a:moveTo>
                <a:lnTo>
                  <a:pt x="3590608" y="361512"/>
                </a:lnTo>
                <a:lnTo>
                  <a:pt x="3592631" y="361512"/>
                </a:lnTo>
                <a:lnTo>
                  <a:pt x="3592631" y="360568"/>
                </a:lnTo>
                <a:close/>
                <a:moveTo>
                  <a:pt x="8763989" y="359627"/>
                </a:moveTo>
                <a:cubicBezTo>
                  <a:pt x="8754458" y="360526"/>
                  <a:pt x="8748703" y="361964"/>
                  <a:pt x="8746725" y="363943"/>
                </a:cubicBezTo>
                <a:lnTo>
                  <a:pt x="8742409" y="362864"/>
                </a:lnTo>
                <a:cubicBezTo>
                  <a:pt x="8738812" y="367000"/>
                  <a:pt x="8737014" y="371316"/>
                  <a:pt x="8737014" y="375812"/>
                </a:cubicBezTo>
                <a:cubicBezTo>
                  <a:pt x="8739891" y="387321"/>
                  <a:pt x="8744207" y="393075"/>
                  <a:pt x="8749962" y="393075"/>
                </a:cubicBezTo>
                <a:lnTo>
                  <a:pt x="8751041" y="391996"/>
                </a:lnTo>
                <a:lnTo>
                  <a:pt x="8758594" y="393075"/>
                </a:lnTo>
                <a:lnTo>
                  <a:pt x="8765068" y="393075"/>
                </a:lnTo>
                <a:cubicBezTo>
                  <a:pt x="8765068" y="390198"/>
                  <a:pt x="8766867" y="388760"/>
                  <a:pt x="8770463" y="388760"/>
                </a:cubicBezTo>
                <a:lnTo>
                  <a:pt x="8773700" y="380128"/>
                </a:lnTo>
                <a:lnTo>
                  <a:pt x="8773700" y="369338"/>
                </a:lnTo>
                <a:cubicBezTo>
                  <a:pt x="8772981" y="367180"/>
                  <a:pt x="8769744" y="363943"/>
                  <a:pt x="8763989" y="359627"/>
                </a:cubicBezTo>
                <a:close/>
                <a:moveTo>
                  <a:pt x="4071231" y="359548"/>
                </a:moveTo>
                <a:lnTo>
                  <a:pt x="4071231" y="362960"/>
                </a:lnTo>
                <a:lnTo>
                  <a:pt x="4075703" y="362960"/>
                </a:lnTo>
                <a:lnTo>
                  <a:pt x="4075703" y="359548"/>
                </a:lnTo>
                <a:close/>
                <a:moveTo>
                  <a:pt x="6591359" y="359021"/>
                </a:moveTo>
                <a:cubicBezTo>
                  <a:pt x="6599823" y="363677"/>
                  <a:pt x="6604056" y="368261"/>
                  <a:pt x="6604056" y="372774"/>
                </a:cubicBezTo>
                <a:cubicBezTo>
                  <a:pt x="6609609" y="372774"/>
                  <a:pt x="6612386" y="375142"/>
                  <a:pt x="6612386" y="379878"/>
                </a:cubicBezTo>
                <a:cubicBezTo>
                  <a:pt x="6606838" y="383761"/>
                  <a:pt x="6603709" y="386932"/>
                  <a:pt x="6602998" y="389391"/>
                </a:cubicBezTo>
                <a:lnTo>
                  <a:pt x="6602998" y="396138"/>
                </a:lnTo>
                <a:lnTo>
                  <a:pt x="6601921" y="409986"/>
                </a:lnTo>
                <a:lnTo>
                  <a:pt x="6602998" y="419329"/>
                </a:lnTo>
                <a:cubicBezTo>
                  <a:pt x="6598305" y="424773"/>
                  <a:pt x="6594147" y="427495"/>
                  <a:pt x="6590522" y="427495"/>
                </a:cubicBezTo>
                <a:lnTo>
                  <a:pt x="6589658" y="426631"/>
                </a:lnTo>
                <a:lnTo>
                  <a:pt x="6583680" y="428264"/>
                </a:lnTo>
                <a:cubicBezTo>
                  <a:pt x="6580428" y="428793"/>
                  <a:pt x="6576153" y="429242"/>
                  <a:pt x="6570855" y="429611"/>
                </a:cubicBezTo>
                <a:cubicBezTo>
                  <a:pt x="6555624" y="429611"/>
                  <a:pt x="6548009" y="418925"/>
                  <a:pt x="6548009" y="397555"/>
                </a:cubicBezTo>
                <a:cubicBezTo>
                  <a:pt x="6548009" y="391824"/>
                  <a:pt x="6555910" y="386520"/>
                  <a:pt x="6571711" y="381644"/>
                </a:cubicBezTo>
                <a:cubicBezTo>
                  <a:pt x="6576679" y="366562"/>
                  <a:pt x="6583228" y="359021"/>
                  <a:pt x="6591359" y="359021"/>
                </a:cubicBezTo>
                <a:close/>
                <a:moveTo>
                  <a:pt x="8762910" y="357468"/>
                </a:moveTo>
                <a:lnTo>
                  <a:pt x="8762910" y="358547"/>
                </a:lnTo>
                <a:lnTo>
                  <a:pt x="8765068" y="358547"/>
                </a:lnTo>
                <a:lnTo>
                  <a:pt x="8765068" y="357468"/>
                </a:lnTo>
                <a:close/>
                <a:moveTo>
                  <a:pt x="9195993" y="357089"/>
                </a:moveTo>
                <a:lnTo>
                  <a:pt x="9192599" y="360052"/>
                </a:lnTo>
                <a:lnTo>
                  <a:pt x="9187784" y="360052"/>
                </a:lnTo>
                <a:lnTo>
                  <a:pt x="9179898" y="357936"/>
                </a:lnTo>
                <a:lnTo>
                  <a:pt x="9173788" y="360052"/>
                </a:lnTo>
                <a:lnTo>
                  <a:pt x="9168277" y="359263"/>
                </a:lnTo>
                <a:lnTo>
                  <a:pt x="9176840" y="363409"/>
                </a:lnTo>
                <a:lnTo>
                  <a:pt x="9185189" y="366295"/>
                </a:lnTo>
                <a:lnTo>
                  <a:pt x="9193501" y="364179"/>
                </a:lnTo>
                <a:lnTo>
                  <a:pt x="9194980" y="365237"/>
                </a:lnTo>
                <a:lnTo>
                  <a:pt x="9193922" y="361292"/>
                </a:lnTo>
                <a:close/>
                <a:moveTo>
                  <a:pt x="5738899" y="355713"/>
                </a:moveTo>
                <a:lnTo>
                  <a:pt x="5738899" y="356792"/>
                </a:lnTo>
                <a:lnTo>
                  <a:pt x="5741057" y="356792"/>
                </a:lnTo>
                <a:lnTo>
                  <a:pt x="5741057" y="355713"/>
                </a:lnTo>
                <a:close/>
                <a:moveTo>
                  <a:pt x="3726967" y="355173"/>
                </a:moveTo>
                <a:lnTo>
                  <a:pt x="3726967" y="360568"/>
                </a:lnTo>
                <a:lnTo>
                  <a:pt x="3732362" y="361512"/>
                </a:lnTo>
                <a:lnTo>
                  <a:pt x="3732362" y="355173"/>
                </a:lnTo>
                <a:close/>
                <a:moveTo>
                  <a:pt x="6767204" y="354922"/>
                </a:moveTo>
                <a:cubicBezTo>
                  <a:pt x="6775048" y="354922"/>
                  <a:pt x="6784345" y="360658"/>
                  <a:pt x="6795094" y="372131"/>
                </a:cubicBezTo>
                <a:cubicBezTo>
                  <a:pt x="6804295" y="375132"/>
                  <a:pt x="6808896" y="377999"/>
                  <a:pt x="6808896" y="380733"/>
                </a:cubicBezTo>
                <a:lnTo>
                  <a:pt x="6807838" y="384379"/>
                </a:lnTo>
                <a:cubicBezTo>
                  <a:pt x="6811364" y="385867"/>
                  <a:pt x="6813128" y="388143"/>
                  <a:pt x="6813128" y="391207"/>
                </a:cubicBezTo>
                <a:cubicBezTo>
                  <a:pt x="6813128" y="394558"/>
                  <a:pt x="6810000" y="397881"/>
                  <a:pt x="6803745" y="401177"/>
                </a:cubicBezTo>
                <a:cubicBezTo>
                  <a:pt x="6797939" y="401177"/>
                  <a:pt x="6795035" y="400516"/>
                  <a:pt x="6795035" y="399194"/>
                </a:cubicBezTo>
                <a:lnTo>
                  <a:pt x="6792761" y="400252"/>
                </a:lnTo>
                <a:lnTo>
                  <a:pt x="6790879" y="400252"/>
                </a:lnTo>
                <a:lnTo>
                  <a:pt x="6787379" y="399194"/>
                </a:lnTo>
                <a:cubicBezTo>
                  <a:pt x="6780230" y="402313"/>
                  <a:pt x="6773272" y="408264"/>
                  <a:pt x="6766503" y="417046"/>
                </a:cubicBezTo>
                <a:cubicBezTo>
                  <a:pt x="6763892" y="417046"/>
                  <a:pt x="6761582" y="417892"/>
                  <a:pt x="6759571" y="419584"/>
                </a:cubicBezTo>
                <a:lnTo>
                  <a:pt x="6764861" y="424964"/>
                </a:lnTo>
                <a:lnTo>
                  <a:pt x="6764861" y="426914"/>
                </a:lnTo>
                <a:cubicBezTo>
                  <a:pt x="6764861" y="431619"/>
                  <a:pt x="6759057" y="434262"/>
                  <a:pt x="6747450" y="434844"/>
                </a:cubicBezTo>
                <a:lnTo>
                  <a:pt x="6745277" y="437016"/>
                </a:lnTo>
                <a:lnTo>
                  <a:pt x="6742362" y="436495"/>
                </a:lnTo>
                <a:lnTo>
                  <a:pt x="6742340" y="436536"/>
                </a:lnTo>
                <a:cubicBezTo>
                  <a:pt x="6739353" y="439365"/>
                  <a:pt x="6731885" y="442604"/>
                  <a:pt x="6719937" y="446254"/>
                </a:cubicBezTo>
                <a:cubicBezTo>
                  <a:pt x="6717606" y="447307"/>
                  <a:pt x="6715358" y="449327"/>
                  <a:pt x="6713191" y="452315"/>
                </a:cubicBezTo>
                <a:lnTo>
                  <a:pt x="6707512" y="463094"/>
                </a:lnTo>
                <a:lnTo>
                  <a:pt x="6717037" y="463094"/>
                </a:lnTo>
                <a:lnTo>
                  <a:pt x="6720211" y="460978"/>
                </a:lnTo>
                <a:lnTo>
                  <a:pt x="6725985" y="460978"/>
                </a:lnTo>
                <a:cubicBezTo>
                  <a:pt x="6730217" y="463799"/>
                  <a:pt x="6733785" y="465210"/>
                  <a:pt x="6736689" y="465210"/>
                </a:cubicBezTo>
                <a:cubicBezTo>
                  <a:pt x="6738100" y="463799"/>
                  <a:pt x="6742337" y="463094"/>
                  <a:pt x="6749401" y="463094"/>
                </a:cubicBezTo>
                <a:cubicBezTo>
                  <a:pt x="6751123" y="457063"/>
                  <a:pt x="6755094" y="451576"/>
                  <a:pt x="6761314" y="446635"/>
                </a:cubicBezTo>
                <a:cubicBezTo>
                  <a:pt x="6761314" y="439359"/>
                  <a:pt x="6765452" y="435720"/>
                  <a:pt x="6773727" y="435720"/>
                </a:cubicBezTo>
                <a:cubicBezTo>
                  <a:pt x="6781926" y="444889"/>
                  <a:pt x="6788662" y="449474"/>
                  <a:pt x="6793935" y="449474"/>
                </a:cubicBezTo>
                <a:lnTo>
                  <a:pt x="6806780" y="468224"/>
                </a:lnTo>
                <a:lnTo>
                  <a:pt x="6806780" y="470023"/>
                </a:lnTo>
                <a:cubicBezTo>
                  <a:pt x="6806780" y="472518"/>
                  <a:pt x="6801523" y="475533"/>
                  <a:pt x="6791010" y="479068"/>
                </a:cubicBezTo>
                <a:lnTo>
                  <a:pt x="6788196" y="476952"/>
                </a:lnTo>
                <a:cubicBezTo>
                  <a:pt x="6785460" y="479068"/>
                  <a:pt x="6782335" y="480126"/>
                  <a:pt x="6778823" y="480126"/>
                </a:cubicBezTo>
                <a:cubicBezTo>
                  <a:pt x="6771382" y="480126"/>
                  <a:pt x="6767662" y="479421"/>
                  <a:pt x="6767662" y="478011"/>
                </a:cubicBezTo>
                <a:lnTo>
                  <a:pt x="6763352" y="479068"/>
                </a:lnTo>
                <a:lnTo>
                  <a:pt x="6748996" y="479068"/>
                </a:lnTo>
                <a:lnTo>
                  <a:pt x="6740177" y="478011"/>
                </a:lnTo>
                <a:lnTo>
                  <a:pt x="6727547" y="481184"/>
                </a:lnTo>
                <a:cubicBezTo>
                  <a:pt x="6723078" y="480798"/>
                  <a:pt x="6719491" y="480253"/>
                  <a:pt x="6716786" y="479548"/>
                </a:cubicBezTo>
                <a:lnTo>
                  <a:pt x="6711794" y="477178"/>
                </a:lnTo>
                <a:lnTo>
                  <a:pt x="6705908" y="480121"/>
                </a:lnTo>
                <a:lnTo>
                  <a:pt x="6706938" y="494805"/>
                </a:lnTo>
                <a:lnTo>
                  <a:pt x="6706935" y="494806"/>
                </a:lnTo>
                <a:lnTo>
                  <a:pt x="6707996" y="498819"/>
                </a:lnTo>
                <a:lnTo>
                  <a:pt x="6705880" y="505036"/>
                </a:lnTo>
                <a:lnTo>
                  <a:pt x="6705880" y="517350"/>
                </a:lnTo>
                <a:lnTo>
                  <a:pt x="6709054" y="540361"/>
                </a:lnTo>
                <a:lnTo>
                  <a:pt x="6709054" y="541433"/>
                </a:lnTo>
                <a:cubicBezTo>
                  <a:pt x="6709054" y="546927"/>
                  <a:pt x="6701340" y="555095"/>
                  <a:pt x="6685913" y="565939"/>
                </a:cubicBezTo>
                <a:cubicBezTo>
                  <a:pt x="6685913" y="567973"/>
                  <a:pt x="6681635" y="570181"/>
                  <a:pt x="6673080" y="572562"/>
                </a:cubicBezTo>
                <a:cubicBezTo>
                  <a:pt x="6654144" y="572562"/>
                  <a:pt x="6644676" y="568489"/>
                  <a:pt x="6644676" y="560343"/>
                </a:cubicBezTo>
                <a:lnTo>
                  <a:pt x="6644676" y="556164"/>
                </a:lnTo>
                <a:lnTo>
                  <a:pt x="6645708" y="555132"/>
                </a:lnTo>
                <a:lnTo>
                  <a:pt x="6642419" y="548328"/>
                </a:lnTo>
                <a:cubicBezTo>
                  <a:pt x="6640209" y="545817"/>
                  <a:pt x="6636894" y="543081"/>
                  <a:pt x="6632474" y="540120"/>
                </a:cubicBezTo>
                <a:cubicBezTo>
                  <a:pt x="6631646" y="537464"/>
                  <a:pt x="6628363" y="534824"/>
                  <a:pt x="6622626" y="532201"/>
                </a:cubicBezTo>
                <a:lnTo>
                  <a:pt x="6620477" y="530051"/>
                </a:lnTo>
                <a:lnTo>
                  <a:pt x="6620477" y="525187"/>
                </a:lnTo>
                <a:lnTo>
                  <a:pt x="6632028" y="518768"/>
                </a:lnTo>
                <a:lnTo>
                  <a:pt x="6646270" y="518768"/>
                </a:lnTo>
                <a:cubicBezTo>
                  <a:pt x="6650501" y="522294"/>
                  <a:pt x="6652687" y="524058"/>
                  <a:pt x="6652826" y="524058"/>
                </a:cubicBezTo>
                <a:lnTo>
                  <a:pt x="6654198" y="519946"/>
                </a:lnTo>
                <a:lnTo>
                  <a:pt x="6654198" y="510176"/>
                </a:lnTo>
                <a:lnTo>
                  <a:pt x="6654944" y="509485"/>
                </a:lnTo>
                <a:lnTo>
                  <a:pt x="6654198" y="509485"/>
                </a:lnTo>
                <a:lnTo>
                  <a:pt x="6656314" y="500806"/>
                </a:lnTo>
                <a:lnTo>
                  <a:pt x="6653140" y="496096"/>
                </a:lnTo>
                <a:lnTo>
                  <a:pt x="6653140" y="486352"/>
                </a:lnTo>
                <a:lnTo>
                  <a:pt x="6655256" y="478023"/>
                </a:lnTo>
                <a:lnTo>
                  <a:pt x="6655256" y="476480"/>
                </a:lnTo>
                <a:lnTo>
                  <a:pt x="6652853" y="475894"/>
                </a:lnTo>
                <a:lnTo>
                  <a:pt x="6650206" y="476727"/>
                </a:lnTo>
                <a:lnTo>
                  <a:pt x="6650206" y="478714"/>
                </a:lnTo>
                <a:lnTo>
                  <a:pt x="6639121" y="480126"/>
                </a:lnTo>
                <a:lnTo>
                  <a:pt x="6634230" y="475435"/>
                </a:lnTo>
                <a:lnTo>
                  <a:pt x="6634230" y="473988"/>
                </a:lnTo>
                <a:lnTo>
                  <a:pt x="6633555" y="476206"/>
                </a:lnTo>
                <a:cubicBezTo>
                  <a:pt x="6631724" y="478876"/>
                  <a:pt x="6627147" y="480535"/>
                  <a:pt x="6619824" y="481184"/>
                </a:cubicBezTo>
                <a:lnTo>
                  <a:pt x="6612557" y="479068"/>
                </a:lnTo>
                <a:lnTo>
                  <a:pt x="6611845" y="480126"/>
                </a:lnTo>
                <a:lnTo>
                  <a:pt x="6609048" y="480126"/>
                </a:lnTo>
                <a:lnTo>
                  <a:pt x="6605192" y="479068"/>
                </a:lnTo>
                <a:lnTo>
                  <a:pt x="6600033" y="480126"/>
                </a:lnTo>
                <a:lnTo>
                  <a:pt x="6596005" y="479068"/>
                </a:lnTo>
                <a:lnTo>
                  <a:pt x="6590092" y="481184"/>
                </a:lnTo>
                <a:cubicBezTo>
                  <a:pt x="6585307" y="481184"/>
                  <a:pt x="6581300" y="480831"/>
                  <a:pt x="6578071" y="480126"/>
                </a:cubicBezTo>
                <a:lnTo>
                  <a:pt x="6571143" y="477137"/>
                </a:lnTo>
                <a:lnTo>
                  <a:pt x="6562742" y="480126"/>
                </a:lnTo>
                <a:cubicBezTo>
                  <a:pt x="6557857" y="478623"/>
                  <a:pt x="6555414" y="475255"/>
                  <a:pt x="6555414" y="470023"/>
                </a:cubicBezTo>
                <a:lnTo>
                  <a:pt x="6555414" y="468965"/>
                </a:lnTo>
                <a:cubicBezTo>
                  <a:pt x="6555414" y="466428"/>
                  <a:pt x="6560745" y="464200"/>
                  <a:pt x="6571407" y="462280"/>
                </a:cubicBezTo>
                <a:lnTo>
                  <a:pt x="6573319" y="460978"/>
                </a:lnTo>
                <a:cubicBezTo>
                  <a:pt x="6578153" y="463094"/>
                  <a:pt x="6582356" y="464152"/>
                  <a:pt x="6585928" y="464152"/>
                </a:cubicBezTo>
                <a:lnTo>
                  <a:pt x="6596507" y="459920"/>
                </a:lnTo>
                <a:lnTo>
                  <a:pt x="6611329" y="459920"/>
                </a:lnTo>
                <a:lnTo>
                  <a:pt x="6611329" y="460228"/>
                </a:lnTo>
                <a:lnTo>
                  <a:pt x="6612728" y="459920"/>
                </a:lnTo>
                <a:lnTo>
                  <a:pt x="6619647" y="459920"/>
                </a:lnTo>
                <a:cubicBezTo>
                  <a:pt x="6627413" y="460413"/>
                  <a:pt x="6631296" y="463782"/>
                  <a:pt x="6631296" y="470025"/>
                </a:cubicBezTo>
                <a:lnTo>
                  <a:pt x="6634230" y="472959"/>
                </a:lnTo>
                <a:lnTo>
                  <a:pt x="6634230" y="472139"/>
                </a:lnTo>
                <a:cubicBezTo>
                  <a:pt x="6634230" y="468225"/>
                  <a:pt x="6637920" y="466268"/>
                  <a:pt x="6645300" y="466268"/>
                </a:cubicBezTo>
                <a:lnTo>
                  <a:pt x="6652750" y="465440"/>
                </a:lnTo>
                <a:lnTo>
                  <a:pt x="6653140" y="465503"/>
                </a:lnTo>
                <a:lnTo>
                  <a:pt x="6652082" y="464603"/>
                </a:lnTo>
                <a:lnTo>
                  <a:pt x="6653140" y="458222"/>
                </a:lnTo>
                <a:lnTo>
                  <a:pt x="6653140" y="457861"/>
                </a:lnTo>
                <a:lnTo>
                  <a:pt x="6651024" y="447082"/>
                </a:lnTo>
                <a:lnTo>
                  <a:pt x="6653140" y="447722"/>
                </a:lnTo>
                <a:cubicBezTo>
                  <a:pt x="6649613" y="447498"/>
                  <a:pt x="6647850" y="445807"/>
                  <a:pt x="6647850" y="442650"/>
                </a:cubicBezTo>
                <a:lnTo>
                  <a:pt x="6647850" y="440470"/>
                </a:lnTo>
                <a:lnTo>
                  <a:pt x="6653709" y="434795"/>
                </a:lnTo>
                <a:lnTo>
                  <a:pt x="6655837" y="434795"/>
                </a:lnTo>
                <a:cubicBezTo>
                  <a:pt x="6660503" y="434795"/>
                  <a:pt x="6665187" y="435809"/>
                  <a:pt x="6669888" y="437836"/>
                </a:cubicBezTo>
                <a:lnTo>
                  <a:pt x="6673679" y="433737"/>
                </a:lnTo>
                <a:lnTo>
                  <a:pt x="6677186" y="433737"/>
                </a:lnTo>
                <a:lnTo>
                  <a:pt x="6694579" y="438004"/>
                </a:lnTo>
                <a:lnTo>
                  <a:pt x="6695194" y="435965"/>
                </a:lnTo>
                <a:lnTo>
                  <a:pt x="6696467" y="435496"/>
                </a:lnTo>
                <a:lnTo>
                  <a:pt x="6700020" y="424400"/>
                </a:lnTo>
                <a:lnTo>
                  <a:pt x="6684751" y="425379"/>
                </a:lnTo>
                <a:lnTo>
                  <a:pt x="6682115" y="424321"/>
                </a:lnTo>
                <a:lnTo>
                  <a:pt x="6679405" y="425379"/>
                </a:lnTo>
                <a:lnTo>
                  <a:pt x="6656718" y="424321"/>
                </a:lnTo>
                <a:lnTo>
                  <a:pt x="6647673" y="424321"/>
                </a:lnTo>
                <a:lnTo>
                  <a:pt x="6642384" y="421147"/>
                </a:lnTo>
                <a:cubicBezTo>
                  <a:pt x="6637947" y="421147"/>
                  <a:pt x="6633580" y="422558"/>
                  <a:pt x="6629284" y="425379"/>
                </a:cubicBezTo>
                <a:lnTo>
                  <a:pt x="6611472" y="424321"/>
                </a:lnTo>
                <a:lnTo>
                  <a:pt x="6610612" y="424321"/>
                </a:lnTo>
                <a:cubicBezTo>
                  <a:pt x="6607385" y="424321"/>
                  <a:pt x="6605075" y="420510"/>
                  <a:pt x="6603683" y="412886"/>
                </a:cubicBezTo>
                <a:lnTo>
                  <a:pt x="6610620" y="409536"/>
                </a:lnTo>
                <a:lnTo>
                  <a:pt x="6614901" y="411651"/>
                </a:lnTo>
                <a:lnTo>
                  <a:pt x="6625762" y="406361"/>
                </a:lnTo>
                <a:lnTo>
                  <a:pt x="6627406" y="406361"/>
                </a:lnTo>
                <a:cubicBezTo>
                  <a:pt x="6631537" y="406361"/>
                  <a:pt x="6635189" y="408478"/>
                  <a:pt x="6638363" y="412709"/>
                </a:cubicBezTo>
                <a:lnTo>
                  <a:pt x="6639568" y="412709"/>
                </a:lnTo>
                <a:lnTo>
                  <a:pt x="6650040" y="408478"/>
                </a:lnTo>
                <a:lnTo>
                  <a:pt x="6661473" y="409536"/>
                </a:lnTo>
                <a:cubicBezTo>
                  <a:pt x="6661473" y="408205"/>
                  <a:pt x="6664089" y="407147"/>
                  <a:pt x="6669321" y="406361"/>
                </a:cubicBezTo>
                <a:cubicBezTo>
                  <a:pt x="6672583" y="406361"/>
                  <a:pt x="6679107" y="408478"/>
                  <a:pt x="6688892" y="412709"/>
                </a:cubicBezTo>
                <a:lnTo>
                  <a:pt x="6691164" y="412709"/>
                </a:lnTo>
                <a:lnTo>
                  <a:pt x="6702614" y="409536"/>
                </a:lnTo>
                <a:lnTo>
                  <a:pt x="6705694" y="411443"/>
                </a:lnTo>
                <a:lnTo>
                  <a:pt x="6706610" y="407912"/>
                </a:lnTo>
                <a:cubicBezTo>
                  <a:pt x="6708551" y="403843"/>
                  <a:pt x="6713402" y="398786"/>
                  <a:pt x="6721163" y="392741"/>
                </a:cubicBezTo>
                <a:lnTo>
                  <a:pt x="6723016" y="392741"/>
                </a:lnTo>
                <a:cubicBezTo>
                  <a:pt x="6726575" y="392741"/>
                  <a:pt x="6728856" y="395908"/>
                  <a:pt x="6729861" y="402242"/>
                </a:cubicBezTo>
                <a:lnTo>
                  <a:pt x="6739660" y="408478"/>
                </a:lnTo>
                <a:lnTo>
                  <a:pt x="6741313" y="408478"/>
                </a:lnTo>
                <a:cubicBezTo>
                  <a:pt x="6741820" y="408180"/>
                  <a:pt x="6744299" y="401558"/>
                  <a:pt x="6748752" y="388613"/>
                </a:cubicBezTo>
                <a:lnTo>
                  <a:pt x="6748752" y="377674"/>
                </a:lnTo>
                <a:cubicBezTo>
                  <a:pt x="6756270" y="366678"/>
                  <a:pt x="6762421" y="359094"/>
                  <a:pt x="6767204" y="354922"/>
                </a:cubicBezTo>
                <a:close/>
                <a:moveTo>
                  <a:pt x="7747865" y="354231"/>
                </a:moveTo>
                <a:lnTo>
                  <a:pt x="7747865" y="356389"/>
                </a:lnTo>
                <a:lnTo>
                  <a:pt x="7750023" y="358547"/>
                </a:lnTo>
                <a:lnTo>
                  <a:pt x="7755418" y="358547"/>
                </a:lnTo>
                <a:lnTo>
                  <a:pt x="7758655" y="355310"/>
                </a:lnTo>
                <a:lnTo>
                  <a:pt x="7757576" y="354231"/>
                </a:lnTo>
                <a:close/>
                <a:moveTo>
                  <a:pt x="6242915" y="354230"/>
                </a:moveTo>
                <a:lnTo>
                  <a:pt x="6242915" y="356388"/>
                </a:lnTo>
                <a:lnTo>
                  <a:pt x="6245073" y="358546"/>
                </a:lnTo>
                <a:lnTo>
                  <a:pt x="6250468" y="358546"/>
                </a:lnTo>
                <a:lnTo>
                  <a:pt x="6253705" y="355309"/>
                </a:lnTo>
                <a:lnTo>
                  <a:pt x="6252626" y="354230"/>
                </a:lnTo>
                <a:close/>
                <a:moveTo>
                  <a:pt x="708892" y="354227"/>
                </a:moveTo>
                <a:lnTo>
                  <a:pt x="708892" y="356385"/>
                </a:lnTo>
                <a:lnTo>
                  <a:pt x="711050" y="358543"/>
                </a:lnTo>
                <a:lnTo>
                  <a:pt x="716445" y="358543"/>
                </a:lnTo>
                <a:lnTo>
                  <a:pt x="719682" y="355306"/>
                </a:lnTo>
                <a:lnTo>
                  <a:pt x="718603" y="354227"/>
                </a:lnTo>
                <a:close/>
                <a:moveTo>
                  <a:pt x="9264865" y="353705"/>
                </a:moveTo>
                <a:lnTo>
                  <a:pt x="9253407" y="357121"/>
                </a:lnTo>
                <a:lnTo>
                  <a:pt x="9256117" y="366777"/>
                </a:lnTo>
                <a:lnTo>
                  <a:pt x="9262840" y="368411"/>
                </a:lnTo>
                <a:cubicBezTo>
                  <a:pt x="9268665" y="365033"/>
                  <a:pt x="9272493" y="362300"/>
                  <a:pt x="9274325" y="360213"/>
                </a:cubicBezTo>
                <a:close/>
                <a:moveTo>
                  <a:pt x="8262806" y="352343"/>
                </a:moveTo>
                <a:lnTo>
                  <a:pt x="8262806" y="354501"/>
                </a:lnTo>
                <a:lnTo>
                  <a:pt x="8266043" y="354501"/>
                </a:lnTo>
                <a:lnTo>
                  <a:pt x="8266043" y="352343"/>
                </a:lnTo>
                <a:close/>
                <a:moveTo>
                  <a:pt x="5743216" y="351262"/>
                </a:moveTo>
                <a:lnTo>
                  <a:pt x="5743216" y="353555"/>
                </a:lnTo>
                <a:lnTo>
                  <a:pt x="5746587" y="352476"/>
                </a:lnTo>
                <a:lnTo>
                  <a:pt x="5746587" y="351262"/>
                </a:lnTo>
                <a:close/>
                <a:moveTo>
                  <a:pt x="7744628" y="350994"/>
                </a:moveTo>
                <a:lnTo>
                  <a:pt x="7743549" y="352073"/>
                </a:lnTo>
                <a:lnTo>
                  <a:pt x="7743549" y="353152"/>
                </a:lnTo>
                <a:lnTo>
                  <a:pt x="7746786" y="353152"/>
                </a:lnTo>
                <a:close/>
                <a:moveTo>
                  <a:pt x="6239678" y="350993"/>
                </a:moveTo>
                <a:lnTo>
                  <a:pt x="6238599" y="352072"/>
                </a:lnTo>
                <a:lnTo>
                  <a:pt x="6238599" y="353151"/>
                </a:lnTo>
                <a:lnTo>
                  <a:pt x="6241836" y="353151"/>
                </a:lnTo>
                <a:close/>
                <a:moveTo>
                  <a:pt x="705655" y="350990"/>
                </a:moveTo>
                <a:lnTo>
                  <a:pt x="704576" y="352069"/>
                </a:lnTo>
                <a:lnTo>
                  <a:pt x="704576" y="353148"/>
                </a:lnTo>
                <a:lnTo>
                  <a:pt x="707813" y="353148"/>
                </a:lnTo>
                <a:close/>
                <a:moveTo>
                  <a:pt x="8779095" y="348836"/>
                </a:moveTo>
                <a:lnTo>
                  <a:pt x="8779095" y="349915"/>
                </a:lnTo>
                <a:lnTo>
                  <a:pt x="8781253" y="349915"/>
                </a:lnTo>
                <a:lnTo>
                  <a:pt x="8781253" y="348836"/>
                </a:lnTo>
                <a:close/>
                <a:moveTo>
                  <a:pt x="7769445" y="347757"/>
                </a:moveTo>
                <a:lnTo>
                  <a:pt x="7770524" y="347757"/>
                </a:lnTo>
                <a:lnTo>
                  <a:pt x="7770524" y="348753"/>
                </a:lnTo>
                <a:lnTo>
                  <a:pt x="7769445" y="347881"/>
                </a:lnTo>
                <a:close/>
                <a:moveTo>
                  <a:pt x="6264495" y="347756"/>
                </a:moveTo>
                <a:lnTo>
                  <a:pt x="6265574" y="347756"/>
                </a:lnTo>
                <a:lnTo>
                  <a:pt x="6265574" y="348752"/>
                </a:lnTo>
                <a:lnTo>
                  <a:pt x="6264495" y="347880"/>
                </a:lnTo>
                <a:close/>
                <a:moveTo>
                  <a:pt x="730472" y="347753"/>
                </a:moveTo>
                <a:lnTo>
                  <a:pt x="731551" y="347753"/>
                </a:lnTo>
                <a:lnTo>
                  <a:pt x="731551" y="348749"/>
                </a:lnTo>
                <a:lnTo>
                  <a:pt x="730472" y="347877"/>
                </a:lnTo>
                <a:close/>
                <a:moveTo>
                  <a:pt x="5738899" y="346946"/>
                </a:moveTo>
                <a:lnTo>
                  <a:pt x="5738899" y="349104"/>
                </a:lnTo>
                <a:lnTo>
                  <a:pt x="5742137" y="349104"/>
                </a:lnTo>
                <a:lnTo>
                  <a:pt x="5742137" y="346946"/>
                </a:lnTo>
                <a:close/>
                <a:moveTo>
                  <a:pt x="3735599" y="346675"/>
                </a:moveTo>
                <a:lnTo>
                  <a:pt x="3735599" y="349777"/>
                </a:lnTo>
                <a:lnTo>
                  <a:pt x="3737622" y="347754"/>
                </a:lnTo>
                <a:lnTo>
                  <a:pt x="3737622" y="346675"/>
                </a:lnTo>
                <a:close/>
                <a:moveTo>
                  <a:pt x="6683556" y="346458"/>
                </a:moveTo>
                <a:lnTo>
                  <a:pt x="6683556" y="348679"/>
                </a:lnTo>
                <a:lnTo>
                  <a:pt x="6688028" y="348679"/>
                </a:lnTo>
                <a:lnTo>
                  <a:pt x="6688028" y="346458"/>
                </a:lnTo>
                <a:close/>
                <a:moveTo>
                  <a:pt x="3172912" y="343708"/>
                </a:moveTo>
                <a:lnTo>
                  <a:pt x="3172912" y="344787"/>
                </a:lnTo>
                <a:lnTo>
                  <a:pt x="3178307" y="349103"/>
                </a:lnTo>
                <a:lnTo>
                  <a:pt x="3181679" y="346675"/>
                </a:lnTo>
                <a:lnTo>
                  <a:pt x="3177228" y="343708"/>
                </a:lnTo>
                <a:close/>
                <a:moveTo>
                  <a:pt x="4203192" y="343519"/>
                </a:moveTo>
                <a:lnTo>
                  <a:pt x="4204294" y="347249"/>
                </a:lnTo>
                <a:cubicBezTo>
                  <a:pt x="4204804" y="346726"/>
                  <a:pt x="4205059" y="345755"/>
                  <a:pt x="4205059" y="344334"/>
                </a:cubicBezTo>
                <a:lnTo>
                  <a:pt x="4203756" y="343519"/>
                </a:lnTo>
                <a:close/>
                <a:moveTo>
                  <a:pt x="1086934" y="343437"/>
                </a:moveTo>
                <a:lnTo>
                  <a:pt x="1082618" y="347753"/>
                </a:lnTo>
                <a:lnTo>
                  <a:pt x="1082618" y="349911"/>
                </a:lnTo>
                <a:lnTo>
                  <a:pt x="1084777" y="352069"/>
                </a:lnTo>
                <a:lnTo>
                  <a:pt x="1085855" y="352069"/>
                </a:lnTo>
                <a:cubicBezTo>
                  <a:pt x="1087295" y="352069"/>
                  <a:pt x="1088014" y="350990"/>
                  <a:pt x="1088014" y="348832"/>
                </a:cubicBezTo>
                <a:close/>
                <a:moveTo>
                  <a:pt x="9147534" y="343044"/>
                </a:moveTo>
                <a:lnTo>
                  <a:pt x="9143515" y="345507"/>
                </a:lnTo>
                <a:cubicBezTo>
                  <a:pt x="9143515" y="354797"/>
                  <a:pt x="9137873" y="360234"/>
                  <a:pt x="9126588" y="361821"/>
                </a:cubicBezTo>
                <a:lnTo>
                  <a:pt x="9126588" y="362644"/>
                </a:lnTo>
                <a:cubicBezTo>
                  <a:pt x="9126588" y="363358"/>
                  <a:pt x="9130313" y="364575"/>
                  <a:pt x="9137764" y="366295"/>
                </a:cubicBezTo>
                <a:lnTo>
                  <a:pt x="9141159" y="366295"/>
                </a:lnTo>
                <a:lnTo>
                  <a:pt x="9141159" y="363702"/>
                </a:lnTo>
                <a:cubicBezTo>
                  <a:pt x="9141159" y="358598"/>
                  <a:pt x="9143332" y="355231"/>
                  <a:pt x="9147677" y="353600"/>
                </a:cubicBezTo>
                <a:lnTo>
                  <a:pt x="9149083" y="353846"/>
                </a:lnTo>
                <a:lnTo>
                  <a:pt x="9148157" y="353349"/>
                </a:lnTo>
                <a:cubicBezTo>
                  <a:pt x="9147018" y="352343"/>
                  <a:pt x="9146448" y="351251"/>
                  <a:pt x="9146448" y="350072"/>
                </a:cubicBezTo>
                <a:lnTo>
                  <a:pt x="9145390" y="349013"/>
                </a:lnTo>
                <a:lnTo>
                  <a:pt x="9145390" y="346297"/>
                </a:lnTo>
                <a:close/>
                <a:moveTo>
                  <a:pt x="1646925" y="342898"/>
                </a:moveTo>
                <a:lnTo>
                  <a:pt x="1644767" y="347214"/>
                </a:lnTo>
                <a:lnTo>
                  <a:pt x="1644767" y="349372"/>
                </a:lnTo>
                <a:lnTo>
                  <a:pt x="1645846" y="349372"/>
                </a:lnTo>
                <a:lnTo>
                  <a:pt x="1650162" y="345056"/>
                </a:lnTo>
                <a:lnTo>
                  <a:pt x="1650162" y="342898"/>
                </a:lnTo>
                <a:close/>
                <a:moveTo>
                  <a:pt x="7737075" y="342362"/>
                </a:moveTo>
                <a:cubicBezTo>
                  <a:pt x="7737075" y="343801"/>
                  <a:pt x="7735996" y="344520"/>
                  <a:pt x="7733838" y="344520"/>
                </a:cubicBezTo>
                <a:lnTo>
                  <a:pt x="7733838" y="345599"/>
                </a:lnTo>
                <a:lnTo>
                  <a:pt x="7735996" y="345599"/>
                </a:lnTo>
                <a:cubicBezTo>
                  <a:pt x="7735996" y="344160"/>
                  <a:pt x="7737075" y="343441"/>
                  <a:pt x="7739233" y="343441"/>
                </a:cubicBezTo>
                <a:lnTo>
                  <a:pt x="7739233" y="342362"/>
                </a:lnTo>
                <a:close/>
                <a:moveTo>
                  <a:pt x="6232125" y="342361"/>
                </a:moveTo>
                <a:cubicBezTo>
                  <a:pt x="6232125" y="343799"/>
                  <a:pt x="6231046" y="344519"/>
                  <a:pt x="6228888" y="344519"/>
                </a:cubicBezTo>
                <a:lnTo>
                  <a:pt x="6228888" y="345598"/>
                </a:lnTo>
                <a:lnTo>
                  <a:pt x="6231046" y="345598"/>
                </a:lnTo>
                <a:cubicBezTo>
                  <a:pt x="6231046" y="344159"/>
                  <a:pt x="6232125" y="343440"/>
                  <a:pt x="6234283" y="343440"/>
                </a:cubicBezTo>
                <a:lnTo>
                  <a:pt x="6234283" y="342361"/>
                </a:lnTo>
                <a:close/>
                <a:moveTo>
                  <a:pt x="698102" y="342358"/>
                </a:moveTo>
                <a:cubicBezTo>
                  <a:pt x="698102" y="343797"/>
                  <a:pt x="697023" y="344516"/>
                  <a:pt x="694865" y="344516"/>
                </a:cubicBezTo>
                <a:lnTo>
                  <a:pt x="694865" y="345595"/>
                </a:lnTo>
                <a:lnTo>
                  <a:pt x="697023" y="345595"/>
                </a:lnTo>
                <a:cubicBezTo>
                  <a:pt x="697023" y="344157"/>
                  <a:pt x="698102" y="343437"/>
                  <a:pt x="700260" y="343437"/>
                </a:cubicBezTo>
                <a:lnTo>
                  <a:pt x="700260" y="342358"/>
                </a:lnTo>
                <a:close/>
                <a:moveTo>
                  <a:pt x="9228016" y="341488"/>
                </a:moveTo>
                <a:lnTo>
                  <a:pt x="9224602" y="341962"/>
                </a:lnTo>
                <a:lnTo>
                  <a:pt x="9224602" y="344183"/>
                </a:lnTo>
                <a:lnTo>
                  <a:pt x="9228016" y="344183"/>
                </a:lnTo>
                <a:close/>
                <a:moveTo>
                  <a:pt x="8749962" y="341283"/>
                </a:moveTo>
                <a:lnTo>
                  <a:pt x="8747804" y="343441"/>
                </a:lnTo>
                <a:lnTo>
                  <a:pt x="8749962" y="343441"/>
                </a:lnTo>
                <a:close/>
                <a:moveTo>
                  <a:pt x="9248117" y="339606"/>
                </a:moveTo>
                <a:lnTo>
                  <a:pt x="9247702" y="339846"/>
                </a:lnTo>
                <a:lnTo>
                  <a:pt x="9246819" y="340348"/>
                </a:lnTo>
                <a:lnTo>
                  <a:pt x="9246819" y="341608"/>
                </a:lnTo>
                <a:lnTo>
                  <a:pt x="9247426" y="341010"/>
                </a:lnTo>
                <a:lnTo>
                  <a:pt x="9248117" y="341526"/>
                </a:lnTo>
                <a:close/>
                <a:moveTo>
                  <a:pt x="3132854" y="339392"/>
                </a:moveTo>
                <a:lnTo>
                  <a:pt x="3132854" y="342629"/>
                </a:lnTo>
                <a:lnTo>
                  <a:pt x="3136226" y="342629"/>
                </a:lnTo>
                <a:lnTo>
                  <a:pt x="3136226" y="339392"/>
                </a:lnTo>
                <a:close/>
                <a:moveTo>
                  <a:pt x="7750023" y="338046"/>
                </a:moveTo>
                <a:lnTo>
                  <a:pt x="7750023" y="339125"/>
                </a:lnTo>
                <a:lnTo>
                  <a:pt x="7752181" y="339125"/>
                </a:lnTo>
                <a:lnTo>
                  <a:pt x="7752181" y="338046"/>
                </a:lnTo>
                <a:close/>
                <a:moveTo>
                  <a:pt x="6245073" y="338045"/>
                </a:moveTo>
                <a:lnTo>
                  <a:pt x="6245073" y="339124"/>
                </a:lnTo>
                <a:lnTo>
                  <a:pt x="6247231" y="339124"/>
                </a:lnTo>
                <a:lnTo>
                  <a:pt x="6247231" y="338045"/>
                </a:lnTo>
                <a:close/>
                <a:moveTo>
                  <a:pt x="711050" y="338042"/>
                </a:moveTo>
                <a:lnTo>
                  <a:pt x="711050" y="339121"/>
                </a:lnTo>
                <a:lnTo>
                  <a:pt x="713208" y="339121"/>
                </a:lnTo>
                <a:lnTo>
                  <a:pt x="713208" y="338042"/>
                </a:lnTo>
                <a:close/>
                <a:moveTo>
                  <a:pt x="6682499" y="336937"/>
                </a:moveTo>
                <a:lnTo>
                  <a:pt x="6682499" y="337173"/>
                </a:lnTo>
                <a:lnTo>
                  <a:pt x="6682872" y="337173"/>
                </a:lnTo>
                <a:lnTo>
                  <a:pt x="6682872" y="336937"/>
                </a:lnTo>
                <a:close/>
                <a:moveTo>
                  <a:pt x="9117606" y="336778"/>
                </a:moveTo>
                <a:lnTo>
                  <a:pt x="9117561" y="337002"/>
                </a:lnTo>
                <a:lnTo>
                  <a:pt x="9117884" y="336778"/>
                </a:lnTo>
                <a:close/>
                <a:moveTo>
                  <a:pt x="8753199" y="335889"/>
                </a:moveTo>
                <a:lnTo>
                  <a:pt x="8760752" y="335889"/>
                </a:lnTo>
                <a:cubicBezTo>
                  <a:pt x="8765068" y="336248"/>
                  <a:pt x="8767226" y="337327"/>
                  <a:pt x="8767226" y="339125"/>
                </a:cubicBezTo>
                <a:lnTo>
                  <a:pt x="8768305" y="338046"/>
                </a:lnTo>
                <a:cubicBezTo>
                  <a:pt x="8773880" y="338046"/>
                  <a:pt x="8779635" y="341283"/>
                  <a:pt x="8785569" y="347757"/>
                </a:cubicBezTo>
                <a:lnTo>
                  <a:pt x="8784490" y="348836"/>
                </a:lnTo>
                <a:lnTo>
                  <a:pt x="8784490" y="349915"/>
                </a:lnTo>
                <a:cubicBezTo>
                  <a:pt x="8790245" y="349915"/>
                  <a:pt x="8793482" y="356389"/>
                  <a:pt x="8794201" y="369338"/>
                </a:cubicBezTo>
                <a:lnTo>
                  <a:pt x="8795280" y="370417"/>
                </a:lnTo>
                <a:cubicBezTo>
                  <a:pt x="8793482" y="385163"/>
                  <a:pt x="8791684" y="393435"/>
                  <a:pt x="8789885" y="395233"/>
                </a:cubicBezTo>
                <a:lnTo>
                  <a:pt x="8790964" y="399549"/>
                </a:lnTo>
                <a:lnTo>
                  <a:pt x="8783411" y="408181"/>
                </a:lnTo>
                <a:lnTo>
                  <a:pt x="8778016" y="407102"/>
                </a:lnTo>
                <a:lnTo>
                  <a:pt x="8756436" y="416813"/>
                </a:lnTo>
                <a:lnTo>
                  <a:pt x="8752120" y="416813"/>
                </a:lnTo>
                <a:cubicBezTo>
                  <a:pt x="8752120" y="415015"/>
                  <a:pt x="8750682" y="413936"/>
                  <a:pt x="8747804" y="413577"/>
                </a:cubicBezTo>
                <a:lnTo>
                  <a:pt x="8747804" y="410340"/>
                </a:lnTo>
                <a:lnTo>
                  <a:pt x="8745646" y="410340"/>
                </a:lnTo>
                <a:cubicBezTo>
                  <a:pt x="8745646" y="412497"/>
                  <a:pt x="8744927" y="413577"/>
                  <a:pt x="8743488" y="413577"/>
                </a:cubicBezTo>
                <a:lnTo>
                  <a:pt x="8741330" y="413577"/>
                </a:lnTo>
                <a:lnTo>
                  <a:pt x="8735935" y="409260"/>
                </a:lnTo>
                <a:lnTo>
                  <a:pt x="8732698" y="411418"/>
                </a:lnTo>
                <a:cubicBezTo>
                  <a:pt x="8730900" y="409980"/>
                  <a:pt x="8728022" y="404225"/>
                  <a:pt x="8724066" y="394154"/>
                </a:cubicBezTo>
                <a:cubicBezTo>
                  <a:pt x="8722448" y="394154"/>
                  <a:pt x="8720649" y="390558"/>
                  <a:pt x="8718671" y="383364"/>
                </a:cubicBezTo>
                <a:lnTo>
                  <a:pt x="8718671" y="367180"/>
                </a:lnTo>
                <a:lnTo>
                  <a:pt x="8716513" y="367180"/>
                </a:lnTo>
                <a:lnTo>
                  <a:pt x="8721908" y="356389"/>
                </a:lnTo>
                <a:lnTo>
                  <a:pt x="8721908" y="354231"/>
                </a:lnTo>
                <a:cubicBezTo>
                  <a:pt x="8723347" y="354231"/>
                  <a:pt x="8724066" y="355670"/>
                  <a:pt x="8724066" y="358547"/>
                </a:cubicBezTo>
                <a:lnTo>
                  <a:pt x="8727303" y="358547"/>
                </a:lnTo>
                <a:lnTo>
                  <a:pt x="8727303" y="353153"/>
                </a:lnTo>
                <a:cubicBezTo>
                  <a:pt x="8731799" y="346679"/>
                  <a:pt x="8740431" y="340924"/>
                  <a:pt x="8753199" y="335889"/>
                </a:cubicBezTo>
                <a:close/>
                <a:moveTo>
                  <a:pt x="1123350" y="335210"/>
                </a:moveTo>
                <a:lnTo>
                  <a:pt x="1120114" y="337368"/>
                </a:lnTo>
                <a:lnTo>
                  <a:pt x="1111483" y="337368"/>
                </a:lnTo>
                <a:lnTo>
                  <a:pt x="1114720" y="349911"/>
                </a:lnTo>
                <a:lnTo>
                  <a:pt x="1113640" y="362994"/>
                </a:lnTo>
                <a:lnTo>
                  <a:pt x="1114720" y="377021"/>
                </a:lnTo>
                <a:lnTo>
                  <a:pt x="1112562" y="381337"/>
                </a:lnTo>
                <a:lnTo>
                  <a:pt x="1114720" y="390104"/>
                </a:lnTo>
                <a:lnTo>
                  <a:pt x="1113640" y="393341"/>
                </a:lnTo>
                <a:lnTo>
                  <a:pt x="1114720" y="394420"/>
                </a:lnTo>
                <a:lnTo>
                  <a:pt x="1115798" y="394420"/>
                </a:lnTo>
                <a:lnTo>
                  <a:pt x="1123350" y="393341"/>
                </a:lnTo>
                <a:cubicBezTo>
                  <a:pt x="1124341" y="396938"/>
                  <a:pt x="1126812" y="398736"/>
                  <a:pt x="1130769" y="398736"/>
                </a:cubicBezTo>
                <a:cubicBezTo>
                  <a:pt x="1132926" y="398736"/>
                  <a:pt x="1136479" y="396219"/>
                  <a:pt x="1141425" y="391183"/>
                </a:cubicBezTo>
                <a:lnTo>
                  <a:pt x="1147898" y="395499"/>
                </a:lnTo>
                <a:lnTo>
                  <a:pt x="1150056" y="395499"/>
                </a:lnTo>
                <a:lnTo>
                  <a:pt x="1160711" y="392262"/>
                </a:lnTo>
                <a:cubicBezTo>
                  <a:pt x="1167636" y="392262"/>
                  <a:pt x="1172265" y="394420"/>
                  <a:pt x="1174604" y="398736"/>
                </a:cubicBezTo>
                <a:lnTo>
                  <a:pt x="1171366" y="401973"/>
                </a:lnTo>
                <a:lnTo>
                  <a:pt x="1167050" y="401973"/>
                </a:lnTo>
                <a:lnTo>
                  <a:pt x="1162869" y="398736"/>
                </a:lnTo>
                <a:lnTo>
                  <a:pt x="1161790" y="398736"/>
                </a:lnTo>
                <a:cubicBezTo>
                  <a:pt x="1159812" y="400894"/>
                  <a:pt x="1152664" y="402558"/>
                  <a:pt x="1140345" y="403726"/>
                </a:cubicBezTo>
                <a:cubicBezTo>
                  <a:pt x="1135759" y="403726"/>
                  <a:pt x="1131489" y="403142"/>
                  <a:pt x="1127532" y="401973"/>
                </a:cubicBezTo>
                <a:lnTo>
                  <a:pt x="1116877" y="400490"/>
                </a:lnTo>
                <a:lnTo>
                  <a:pt x="1116877" y="401973"/>
                </a:lnTo>
                <a:cubicBezTo>
                  <a:pt x="1112562" y="401973"/>
                  <a:pt x="1110403" y="406514"/>
                  <a:pt x="1110403" y="415596"/>
                </a:cubicBezTo>
                <a:lnTo>
                  <a:pt x="1107302" y="421530"/>
                </a:lnTo>
                <a:lnTo>
                  <a:pt x="1114720" y="432455"/>
                </a:lnTo>
                <a:cubicBezTo>
                  <a:pt x="1111842" y="437670"/>
                  <a:pt x="1110403" y="443470"/>
                  <a:pt x="1110403" y="449854"/>
                </a:cubicBezTo>
                <a:lnTo>
                  <a:pt x="1110403" y="455249"/>
                </a:lnTo>
                <a:lnTo>
                  <a:pt x="1116877" y="453091"/>
                </a:lnTo>
                <a:lnTo>
                  <a:pt x="1123350" y="454170"/>
                </a:lnTo>
                <a:lnTo>
                  <a:pt x="1137244" y="453091"/>
                </a:lnTo>
                <a:lnTo>
                  <a:pt x="1140345" y="454170"/>
                </a:lnTo>
                <a:lnTo>
                  <a:pt x="1146819" y="453091"/>
                </a:lnTo>
                <a:lnTo>
                  <a:pt x="1162869" y="453091"/>
                </a:lnTo>
                <a:lnTo>
                  <a:pt x="1167050" y="454170"/>
                </a:lnTo>
                <a:lnTo>
                  <a:pt x="1170287" y="453091"/>
                </a:lnTo>
                <a:lnTo>
                  <a:pt x="1188496" y="454170"/>
                </a:lnTo>
                <a:lnTo>
                  <a:pt x="1190654" y="441087"/>
                </a:lnTo>
                <a:lnTo>
                  <a:pt x="1189575" y="440008"/>
                </a:lnTo>
                <a:lnTo>
                  <a:pt x="1189575" y="438929"/>
                </a:lnTo>
                <a:lnTo>
                  <a:pt x="1190654" y="434613"/>
                </a:lnTo>
                <a:lnTo>
                  <a:pt x="1189575" y="427060"/>
                </a:lnTo>
                <a:lnTo>
                  <a:pt x="1192812" y="420451"/>
                </a:lnTo>
                <a:lnTo>
                  <a:pt x="1191733" y="415056"/>
                </a:lnTo>
                <a:lnTo>
                  <a:pt x="1192812" y="409661"/>
                </a:lnTo>
                <a:cubicBezTo>
                  <a:pt x="1190114" y="402378"/>
                  <a:pt x="1186157" y="398736"/>
                  <a:pt x="1180944" y="398736"/>
                </a:cubicBezTo>
                <a:lnTo>
                  <a:pt x="1180944" y="397657"/>
                </a:lnTo>
                <a:cubicBezTo>
                  <a:pt x="1181303" y="396219"/>
                  <a:pt x="1183102" y="394780"/>
                  <a:pt x="1186338" y="393341"/>
                </a:cubicBezTo>
                <a:lnTo>
                  <a:pt x="1189575" y="394420"/>
                </a:lnTo>
                <a:lnTo>
                  <a:pt x="1190654" y="393341"/>
                </a:lnTo>
                <a:lnTo>
                  <a:pt x="1190654" y="392262"/>
                </a:lnTo>
                <a:lnTo>
                  <a:pt x="1189575" y="371626"/>
                </a:lnTo>
                <a:cubicBezTo>
                  <a:pt x="1189575" y="368569"/>
                  <a:pt x="1191687" y="364927"/>
                  <a:pt x="1195914" y="360701"/>
                </a:cubicBezTo>
                <a:lnTo>
                  <a:pt x="1193892" y="354227"/>
                </a:lnTo>
                <a:lnTo>
                  <a:pt x="1193892" y="352069"/>
                </a:lnTo>
                <a:lnTo>
                  <a:pt x="1194970" y="350990"/>
                </a:lnTo>
                <a:lnTo>
                  <a:pt x="1194970" y="349911"/>
                </a:lnTo>
                <a:lnTo>
                  <a:pt x="1190654" y="342898"/>
                </a:lnTo>
                <a:lnTo>
                  <a:pt x="1190654" y="338447"/>
                </a:lnTo>
                <a:lnTo>
                  <a:pt x="1191733" y="337368"/>
                </a:lnTo>
                <a:lnTo>
                  <a:pt x="1191733" y="336289"/>
                </a:lnTo>
                <a:lnTo>
                  <a:pt x="1190654" y="335210"/>
                </a:lnTo>
                <a:lnTo>
                  <a:pt x="1183102" y="336289"/>
                </a:lnTo>
                <a:lnTo>
                  <a:pt x="1160711" y="336289"/>
                </a:lnTo>
                <a:lnTo>
                  <a:pt x="1145741" y="335210"/>
                </a:lnTo>
                <a:cubicBezTo>
                  <a:pt x="1142863" y="336649"/>
                  <a:pt x="1138951" y="337368"/>
                  <a:pt x="1134007" y="337368"/>
                </a:cubicBezTo>
                <a:lnTo>
                  <a:pt x="1128611" y="337368"/>
                </a:lnTo>
                <a:lnTo>
                  <a:pt x="1125374" y="335210"/>
                </a:lnTo>
                <a:close/>
                <a:moveTo>
                  <a:pt x="3043297" y="335076"/>
                </a:moveTo>
                <a:cubicBezTo>
                  <a:pt x="3052828" y="337054"/>
                  <a:pt x="3057594" y="338853"/>
                  <a:pt x="3057594" y="340471"/>
                </a:cubicBezTo>
                <a:lnTo>
                  <a:pt x="3057594" y="343438"/>
                </a:lnTo>
                <a:cubicBezTo>
                  <a:pt x="3057594" y="344877"/>
                  <a:pt x="3052828" y="346720"/>
                  <a:pt x="3043297" y="348968"/>
                </a:cubicBezTo>
                <a:lnTo>
                  <a:pt x="3024414" y="338313"/>
                </a:lnTo>
                <a:lnTo>
                  <a:pt x="3026572" y="336290"/>
                </a:lnTo>
                <a:lnTo>
                  <a:pt x="3028865" y="336290"/>
                </a:lnTo>
                <a:close/>
                <a:moveTo>
                  <a:pt x="8282498" y="334809"/>
                </a:moveTo>
                <a:lnTo>
                  <a:pt x="8282498" y="335888"/>
                </a:lnTo>
                <a:lnTo>
                  <a:pt x="8285735" y="335888"/>
                </a:lnTo>
                <a:lnTo>
                  <a:pt x="8285735" y="334809"/>
                </a:lnTo>
                <a:close/>
                <a:moveTo>
                  <a:pt x="7744628" y="334809"/>
                </a:moveTo>
                <a:lnTo>
                  <a:pt x="7753260" y="334809"/>
                </a:lnTo>
                <a:lnTo>
                  <a:pt x="7769445" y="347881"/>
                </a:lnTo>
                <a:lnTo>
                  <a:pt x="7769445" y="350994"/>
                </a:lnTo>
                <a:lnTo>
                  <a:pt x="7770524" y="350994"/>
                </a:lnTo>
                <a:lnTo>
                  <a:pt x="7770524" y="348753"/>
                </a:lnTo>
                <a:lnTo>
                  <a:pt x="7781314" y="357468"/>
                </a:lnTo>
                <a:lnTo>
                  <a:pt x="7780235" y="358547"/>
                </a:lnTo>
                <a:lnTo>
                  <a:pt x="7780235" y="359626"/>
                </a:lnTo>
                <a:lnTo>
                  <a:pt x="7781314" y="360705"/>
                </a:lnTo>
                <a:cubicBezTo>
                  <a:pt x="7781314" y="382645"/>
                  <a:pt x="7774481" y="397750"/>
                  <a:pt x="7760813" y="406023"/>
                </a:cubicBezTo>
                <a:lnTo>
                  <a:pt x="7745707" y="421129"/>
                </a:lnTo>
                <a:lnTo>
                  <a:pt x="7737075" y="423287"/>
                </a:lnTo>
                <a:cubicBezTo>
                  <a:pt x="7732040" y="421489"/>
                  <a:pt x="7729522" y="420050"/>
                  <a:pt x="7729522" y="418971"/>
                </a:cubicBezTo>
                <a:lnTo>
                  <a:pt x="7729522" y="417892"/>
                </a:lnTo>
                <a:cubicBezTo>
                  <a:pt x="7741032" y="408181"/>
                  <a:pt x="7746786" y="400987"/>
                  <a:pt x="7746786" y="396312"/>
                </a:cubicBezTo>
                <a:cubicBezTo>
                  <a:pt x="7742470" y="392895"/>
                  <a:pt x="7737794" y="390737"/>
                  <a:pt x="7732759" y="389838"/>
                </a:cubicBezTo>
                <a:lnTo>
                  <a:pt x="7732759" y="388759"/>
                </a:lnTo>
                <a:lnTo>
                  <a:pt x="7733838" y="387680"/>
                </a:lnTo>
                <a:lnTo>
                  <a:pt x="7733838" y="386601"/>
                </a:lnTo>
                <a:lnTo>
                  <a:pt x="7725206" y="373653"/>
                </a:lnTo>
                <a:lnTo>
                  <a:pt x="7720890" y="367179"/>
                </a:lnTo>
                <a:lnTo>
                  <a:pt x="7720890" y="355310"/>
                </a:lnTo>
                <a:cubicBezTo>
                  <a:pt x="7720890" y="353691"/>
                  <a:pt x="7722688" y="352612"/>
                  <a:pt x="7726285" y="352073"/>
                </a:cubicBezTo>
                <a:lnTo>
                  <a:pt x="7725206" y="350994"/>
                </a:lnTo>
                <a:lnTo>
                  <a:pt x="7725206" y="349915"/>
                </a:lnTo>
                <a:cubicBezTo>
                  <a:pt x="7728803" y="344160"/>
                  <a:pt x="7735277" y="339844"/>
                  <a:pt x="7744628" y="336967"/>
                </a:cubicBezTo>
                <a:close/>
                <a:moveTo>
                  <a:pt x="6239678" y="334808"/>
                </a:moveTo>
                <a:lnTo>
                  <a:pt x="6248310" y="334808"/>
                </a:lnTo>
                <a:lnTo>
                  <a:pt x="6264495" y="347880"/>
                </a:lnTo>
                <a:lnTo>
                  <a:pt x="6264495" y="350993"/>
                </a:lnTo>
                <a:lnTo>
                  <a:pt x="6265574" y="350993"/>
                </a:lnTo>
                <a:lnTo>
                  <a:pt x="6265574" y="348752"/>
                </a:lnTo>
                <a:lnTo>
                  <a:pt x="6276364" y="357467"/>
                </a:lnTo>
                <a:lnTo>
                  <a:pt x="6275285" y="358546"/>
                </a:lnTo>
                <a:lnTo>
                  <a:pt x="6275285" y="359625"/>
                </a:lnTo>
                <a:lnTo>
                  <a:pt x="6276364" y="360704"/>
                </a:lnTo>
                <a:cubicBezTo>
                  <a:pt x="6276364" y="382644"/>
                  <a:pt x="6269531" y="397749"/>
                  <a:pt x="6255863" y="406022"/>
                </a:cubicBezTo>
                <a:lnTo>
                  <a:pt x="6240757" y="421128"/>
                </a:lnTo>
                <a:lnTo>
                  <a:pt x="6232125" y="423286"/>
                </a:lnTo>
                <a:cubicBezTo>
                  <a:pt x="6227090" y="421488"/>
                  <a:pt x="6224572" y="420049"/>
                  <a:pt x="6224572" y="418970"/>
                </a:cubicBezTo>
                <a:lnTo>
                  <a:pt x="6224572" y="417891"/>
                </a:lnTo>
                <a:cubicBezTo>
                  <a:pt x="6236082" y="408180"/>
                  <a:pt x="6241836" y="400986"/>
                  <a:pt x="6241836" y="396310"/>
                </a:cubicBezTo>
                <a:cubicBezTo>
                  <a:pt x="6237520" y="392894"/>
                  <a:pt x="6232845" y="390736"/>
                  <a:pt x="6227809" y="389837"/>
                </a:cubicBezTo>
                <a:lnTo>
                  <a:pt x="6227809" y="388758"/>
                </a:lnTo>
                <a:lnTo>
                  <a:pt x="6228888" y="387678"/>
                </a:lnTo>
                <a:lnTo>
                  <a:pt x="6228888" y="386600"/>
                </a:lnTo>
                <a:cubicBezTo>
                  <a:pt x="6220256" y="386600"/>
                  <a:pt x="6215940" y="380126"/>
                  <a:pt x="6215940" y="367178"/>
                </a:cubicBezTo>
                <a:lnTo>
                  <a:pt x="6215940" y="355309"/>
                </a:lnTo>
                <a:cubicBezTo>
                  <a:pt x="6215940" y="353690"/>
                  <a:pt x="6217739" y="352611"/>
                  <a:pt x="6221335" y="352072"/>
                </a:cubicBezTo>
                <a:lnTo>
                  <a:pt x="6220256" y="350993"/>
                </a:lnTo>
                <a:lnTo>
                  <a:pt x="6220256" y="349914"/>
                </a:lnTo>
                <a:cubicBezTo>
                  <a:pt x="6223853" y="344159"/>
                  <a:pt x="6230327" y="339843"/>
                  <a:pt x="6239678" y="336966"/>
                </a:cubicBezTo>
                <a:close/>
                <a:moveTo>
                  <a:pt x="705655" y="334805"/>
                </a:moveTo>
                <a:lnTo>
                  <a:pt x="714287" y="334805"/>
                </a:lnTo>
                <a:lnTo>
                  <a:pt x="730472" y="347877"/>
                </a:lnTo>
                <a:lnTo>
                  <a:pt x="730472" y="350990"/>
                </a:lnTo>
                <a:lnTo>
                  <a:pt x="731551" y="350990"/>
                </a:lnTo>
                <a:lnTo>
                  <a:pt x="731551" y="348749"/>
                </a:lnTo>
                <a:lnTo>
                  <a:pt x="742342" y="357464"/>
                </a:lnTo>
                <a:lnTo>
                  <a:pt x="741263" y="358543"/>
                </a:lnTo>
                <a:lnTo>
                  <a:pt x="741263" y="359622"/>
                </a:lnTo>
                <a:lnTo>
                  <a:pt x="742342" y="360701"/>
                </a:lnTo>
                <a:cubicBezTo>
                  <a:pt x="742342" y="382641"/>
                  <a:pt x="735508" y="397747"/>
                  <a:pt x="721840" y="406019"/>
                </a:cubicBezTo>
                <a:lnTo>
                  <a:pt x="706734" y="421125"/>
                </a:lnTo>
                <a:lnTo>
                  <a:pt x="698102" y="423283"/>
                </a:lnTo>
                <a:cubicBezTo>
                  <a:pt x="693067" y="421485"/>
                  <a:pt x="690549" y="420046"/>
                  <a:pt x="690549" y="418967"/>
                </a:cubicBezTo>
                <a:lnTo>
                  <a:pt x="690549" y="417888"/>
                </a:lnTo>
                <a:cubicBezTo>
                  <a:pt x="702059" y="408177"/>
                  <a:pt x="707813" y="400984"/>
                  <a:pt x="707813" y="396308"/>
                </a:cubicBezTo>
                <a:cubicBezTo>
                  <a:pt x="703497" y="392891"/>
                  <a:pt x="698822" y="390733"/>
                  <a:pt x="693786" y="389834"/>
                </a:cubicBezTo>
                <a:lnTo>
                  <a:pt x="693786" y="388755"/>
                </a:lnTo>
                <a:lnTo>
                  <a:pt x="694865" y="387676"/>
                </a:lnTo>
                <a:lnTo>
                  <a:pt x="694865" y="386597"/>
                </a:lnTo>
                <a:cubicBezTo>
                  <a:pt x="686233" y="386597"/>
                  <a:pt x="681917" y="380123"/>
                  <a:pt x="681917" y="367175"/>
                </a:cubicBezTo>
                <a:lnTo>
                  <a:pt x="681917" y="355306"/>
                </a:lnTo>
                <a:cubicBezTo>
                  <a:pt x="681917" y="353688"/>
                  <a:pt x="683715" y="352609"/>
                  <a:pt x="687312" y="352069"/>
                </a:cubicBezTo>
                <a:lnTo>
                  <a:pt x="686233" y="350990"/>
                </a:lnTo>
                <a:lnTo>
                  <a:pt x="686233" y="349911"/>
                </a:lnTo>
                <a:cubicBezTo>
                  <a:pt x="689830" y="344157"/>
                  <a:pt x="696304" y="339840"/>
                  <a:pt x="705655" y="336963"/>
                </a:cubicBezTo>
                <a:close/>
                <a:moveTo>
                  <a:pt x="5189835" y="334267"/>
                </a:moveTo>
                <a:lnTo>
                  <a:pt x="5189835" y="345192"/>
                </a:lnTo>
                <a:lnTo>
                  <a:pt x="5188756" y="353555"/>
                </a:lnTo>
                <a:lnTo>
                  <a:pt x="5189835" y="357871"/>
                </a:lnTo>
                <a:cubicBezTo>
                  <a:pt x="5187677" y="358680"/>
                  <a:pt x="5186598" y="360883"/>
                  <a:pt x="5186598" y="364480"/>
                </a:cubicBezTo>
                <a:cubicBezTo>
                  <a:pt x="5188756" y="364480"/>
                  <a:pt x="5189835" y="365918"/>
                  <a:pt x="5189835" y="368796"/>
                </a:cubicBezTo>
                <a:lnTo>
                  <a:pt x="5184440" y="377563"/>
                </a:lnTo>
                <a:cubicBezTo>
                  <a:pt x="5191724" y="383587"/>
                  <a:pt x="5195365" y="389431"/>
                  <a:pt x="5195365" y="395096"/>
                </a:cubicBezTo>
                <a:cubicBezTo>
                  <a:pt x="5192668" y="399682"/>
                  <a:pt x="5190105" y="412045"/>
                  <a:pt x="5187677" y="432187"/>
                </a:cubicBezTo>
                <a:lnTo>
                  <a:pt x="5186598" y="435559"/>
                </a:lnTo>
                <a:lnTo>
                  <a:pt x="5186598" y="437717"/>
                </a:lnTo>
                <a:cubicBezTo>
                  <a:pt x="5188936" y="447878"/>
                  <a:pt x="5192938" y="452958"/>
                  <a:pt x="5198602" y="452958"/>
                </a:cubicBezTo>
                <a:lnTo>
                  <a:pt x="5209527" y="455251"/>
                </a:lnTo>
                <a:lnTo>
                  <a:pt x="5222610" y="452958"/>
                </a:lnTo>
                <a:lnTo>
                  <a:pt x="5228140" y="452958"/>
                </a:lnTo>
                <a:lnTo>
                  <a:pt x="5228140" y="425713"/>
                </a:lnTo>
                <a:lnTo>
                  <a:pt x="5232456" y="410337"/>
                </a:lnTo>
                <a:cubicBezTo>
                  <a:pt x="5232456" y="402335"/>
                  <a:pt x="5223734" y="398333"/>
                  <a:pt x="5206290" y="398333"/>
                </a:cubicBezTo>
                <a:lnTo>
                  <a:pt x="5201974" y="398333"/>
                </a:lnTo>
                <a:lnTo>
                  <a:pt x="5198602" y="395096"/>
                </a:lnTo>
                <a:lnTo>
                  <a:pt x="5198602" y="394017"/>
                </a:lnTo>
                <a:cubicBezTo>
                  <a:pt x="5198602" y="391859"/>
                  <a:pt x="5203368" y="390780"/>
                  <a:pt x="5212899" y="390780"/>
                </a:cubicBezTo>
                <a:lnTo>
                  <a:pt x="5227061" y="390780"/>
                </a:lnTo>
                <a:cubicBezTo>
                  <a:pt x="5228680" y="390780"/>
                  <a:pt x="5229759" y="386374"/>
                  <a:pt x="5230298" y="377563"/>
                </a:cubicBezTo>
                <a:lnTo>
                  <a:pt x="5229219" y="371089"/>
                </a:lnTo>
                <a:lnTo>
                  <a:pt x="5231377" y="354634"/>
                </a:lnTo>
                <a:cubicBezTo>
                  <a:pt x="5230478" y="342495"/>
                  <a:pt x="5229039" y="336425"/>
                  <a:pt x="5227061" y="336425"/>
                </a:cubicBezTo>
                <a:lnTo>
                  <a:pt x="5221531" y="336425"/>
                </a:lnTo>
                <a:lnTo>
                  <a:pt x="5205211" y="334267"/>
                </a:lnTo>
                <a:lnTo>
                  <a:pt x="5195365" y="336425"/>
                </a:lnTo>
                <a:lnTo>
                  <a:pt x="5192128" y="334267"/>
                </a:lnTo>
                <a:close/>
                <a:moveTo>
                  <a:pt x="1725692" y="334266"/>
                </a:moveTo>
                <a:lnTo>
                  <a:pt x="1728930" y="334266"/>
                </a:lnTo>
                <a:cubicBezTo>
                  <a:pt x="1736121" y="336424"/>
                  <a:pt x="1739719" y="338582"/>
                  <a:pt x="1739719" y="340740"/>
                </a:cubicBezTo>
                <a:cubicBezTo>
                  <a:pt x="1745833" y="347753"/>
                  <a:pt x="1751948" y="353148"/>
                  <a:pt x="1758061" y="356925"/>
                </a:cubicBezTo>
                <a:lnTo>
                  <a:pt x="1765614" y="365557"/>
                </a:lnTo>
                <a:lnTo>
                  <a:pt x="1765614" y="366636"/>
                </a:lnTo>
                <a:cubicBezTo>
                  <a:pt x="1765614" y="368434"/>
                  <a:pt x="1762738" y="369873"/>
                  <a:pt x="1756983" y="370952"/>
                </a:cubicBezTo>
                <a:lnTo>
                  <a:pt x="1747271" y="370952"/>
                </a:lnTo>
                <a:lnTo>
                  <a:pt x="1738640" y="368794"/>
                </a:lnTo>
                <a:lnTo>
                  <a:pt x="1731086" y="368794"/>
                </a:lnTo>
                <a:lnTo>
                  <a:pt x="1727849" y="366636"/>
                </a:lnTo>
                <a:lnTo>
                  <a:pt x="1728930" y="365557"/>
                </a:lnTo>
                <a:lnTo>
                  <a:pt x="1728930" y="364478"/>
                </a:lnTo>
                <a:lnTo>
                  <a:pt x="1727849" y="350451"/>
                </a:lnTo>
                <a:lnTo>
                  <a:pt x="1728930" y="347214"/>
                </a:lnTo>
                <a:cubicBezTo>
                  <a:pt x="1727490" y="347214"/>
                  <a:pt x="1726411" y="350091"/>
                  <a:pt x="1725692" y="355846"/>
                </a:cubicBezTo>
                <a:lnTo>
                  <a:pt x="1727849" y="363399"/>
                </a:lnTo>
                <a:cubicBezTo>
                  <a:pt x="1727849" y="367715"/>
                  <a:pt x="1725332" y="369873"/>
                  <a:pt x="1720296" y="369873"/>
                </a:cubicBezTo>
                <a:lnTo>
                  <a:pt x="1709506" y="369873"/>
                </a:lnTo>
                <a:cubicBezTo>
                  <a:pt x="1700874" y="370053"/>
                  <a:pt x="1696558" y="370772"/>
                  <a:pt x="1696558" y="372031"/>
                </a:cubicBezTo>
                <a:cubicBezTo>
                  <a:pt x="1677855" y="370952"/>
                  <a:pt x="1668504" y="368434"/>
                  <a:pt x="1668504" y="364478"/>
                </a:cubicBezTo>
                <a:lnTo>
                  <a:pt x="1674978" y="360162"/>
                </a:lnTo>
                <a:lnTo>
                  <a:pt x="1679295" y="360162"/>
                </a:lnTo>
                <a:lnTo>
                  <a:pt x="1684690" y="361241"/>
                </a:lnTo>
                <a:cubicBezTo>
                  <a:pt x="1684690" y="359443"/>
                  <a:pt x="1687567" y="358364"/>
                  <a:pt x="1693321" y="358004"/>
                </a:cubicBezTo>
                <a:lnTo>
                  <a:pt x="1705191" y="359083"/>
                </a:lnTo>
                <a:cubicBezTo>
                  <a:pt x="1717060" y="348293"/>
                  <a:pt x="1723533" y="340380"/>
                  <a:pt x="1724613" y="335345"/>
                </a:cubicBezTo>
                <a:close/>
                <a:moveTo>
                  <a:pt x="8197121" y="333730"/>
                </a:moveTo>
                <a:lnTo>
                  <a:pt x="8199279" y="335888"/>
                </a:lnTo>
                <a:lnTo>
                  <a:pt x="8203595" y="335888"/>
                </a:lnTo>
                <a:lnTo>
                  <a:pt x="8203595" y="334809"/>
                </a:lnTo>
                <a:close/>
                <a:moveTo>
                  <a:pt x="8183904" y="333730"/>
                </a:moveTo>
                <a:lnTo>
                  <a:pt x="8183904" y="336967"/>
                </a:lnTo>
                <a:lnTo>
                  <a:pt x="8184983" y="336967"/>
                </a:lnTo>
                <a:lnTo>
                  <a:pt x="8187141" y="334809"/>
                </a:lnTo>
                <a:lnTo>
                  <a:pt x="8187141" y="333730"/>
                </a:lnTo>
                <a:close/>
                <a:moveTo>
                  <a:pt x="5119970" y="333054"/>
                </a:moveTo>
                <a:lnTo>
                  <a:pt x="5109045" y="336425"/>
                </a:lnTo>
                <a:lnTo>
                  <a:pt x="5107966" y="336425"/>
                </a:lnTo>
                <a:lnTo>
                  <a:pt x="5102436" y="335346"/>
                </a:lnTo>
                <a:lnTo>
                  <a:pt x="5101357" y="336425"/>
                </a:lnTo>
                <a:lnTo>
                  <a:pt x="5101357" y="353555"/>
                </a:lnTo>
                <a:lnTo>
                  <a:pt x="5100278" y="354634"/>
                </a:lnTo>
                <a:lnTo>
                  <a:pt x="5103515" y="363400"/>
                </a:lnTo>
                <a:lnTo>
                  <a:pt x="5103515" y="371089"/>
                </a:lnTo>
                <a:lnTo>
                  <a:pt x="5100278" y="374326"/>
                </a:lnTo>
                <a:lnTo>
                  <a:pt x="5094748" y="374326"/>
                </a:lnTo>
                <a:lnTo>
                  <a:pt x="5094748" y="375404"/>
                </a:lnTo>
                <a:cubicBezTo>
                  <a:pt x="5094748" y="376483"/>
                  <a:pt x="5097311" y="378327"/>
                  <a:pt x="5102436" y="380935"/>
                </a:cubicBezTo>
                <a:lnTo>
                  <a:pt x="5102436" y="387408"/>
                </a:lnTo>
                <a:lnTo>
                  <a:pt x="5119970" y="392938"/>
                </a:lnTo>
                <a:lnTo>
                  <a:pt x="5123207" y="389566"/>
                </a:lnTo>
                <a:lnTo>
                  <a:pt x="5130895" y="389566"/>
                </a:lnTo>
                <a:lnTo>
                  <a:pt x="5137369" y="390780"/>
                </a:lnTo>
                <a:lnTo>
                  <a:pt x="5147215" y="385250"/>
                </a:lnTo>
                <a:cubicBezTo>
                  <a:pt x="5144517" y="382373"/>
                  <a:pt x="5142359" y="372168"/>
                  <a:pt x="5140741" y="354634"/>
                </a:cubicBezTo>
                <a:lnTo>
                  <a:pt x="5140741" y="339662"/>
                </a:lnTo>
                <a:cubicBezTo>
                  <a:pt x="5140741" y="338584"/>
                  <a:pt x="5133817" y="336380"/>
                  <a:pt x="5119970" y="333054"/>
                </a:cubicBezTo>
                <a:close/>
                <a:moveTo>
                  <a:pt x="4073347" y="331089"/>
                </a:moveTo>
                <a:lnTo>
                  <a:pt x="4072529" y="333873"/>
                </a:lnTo>
                <a:lnTo>
                  <a:pt x="4075118" y="334796"/>
                </a:lnTo>
                <a:close/>
                <a:moveTo>
                  <a:pt x="140945" y="330540"/>
                </a:moveTo>
                <a:lnTo>
                  <a:pt x="133661" y="334586"/>
                </a:lnTo>
                <a:lnTo>
                  <a:pt x="130694" y="332563"/>
                </a:lnTo>
                <a:cubicBezTo>
                  <a:pt x="126018" y="334631"/>
                  <a:pt x="120893" y="335665"/>
                  <a:pt x="115318" y="335665"/>
                </a:cubicBezTo>
                <a:lnTo>
                  <a:pt x="115318" y="334586"/>
                </a:lnTo>
                <a:lnTo>
                  <a:pt x="106012" y="337688"/>
                </a:lnTo>
                <a:lnTo>
                  <a:pt x="103989" y="333507"/>
                </a:lnTo>
                <a:lnTo>
                  <a:pt x="102910" y="334586"/>
                </a:lnTo>
                <a:lnTo>
                  <a:pt x="99943" y="334586"/>
                </a:lnTo>
                <a:lnTo>
                  <a:pt x="96840" y="332563"/>
                </a:lnTo>
                <a:lnTo>
                  <a:pt x="95761" y="332563"/>
                </a:lnTo>
                <a:lnTo>
                  <a:pt x="95761" y="333507"/>
                </a:lnTo>
                <a:lnTo>
                  <a:pt x="97919" y="333507"/>
                </a:lnTo>
                <a:lnTo>
                  <a:pt x="96840" y="338632"/>
                </a:lnTo>
                <a:lnTo>
                  <a:pt x="99943" y="342813"/>
                </a:lnTo>
                <a:lnTo>
                  <a:pt x="97919" y="354008"/>
                </a:lnTo>
                <a:lnTo>
                  <a:pt x="101966" y="365338"/>
                </a:lnTo>
                <a:lnTo>
                  <a:pt x="101966" y="366417"/>
                </a:lnTo>
                <a:lnTo>
                  <a:pt x="98864" y="377611"/>
                </a:lnTo>
                <a:lnTo>
                  <a:pt x="100887" y="386783"/>
                </a:lnTo>
                <a:lnTo>
                  <a:pt x="97919" y="394066"/>
                </a:lnTo>
                <a:lnTo>
                  <a:pt x="98864" y="397033"/>
                </a:lnTo>
                <a:lnTo>
                  <a:pt x="97919" y="413488"/>
                </a:lnTo>
                <a:lnTo>
                  <a:pt x="97919" y="416590"/>
                </a:lnTo>
                <a:cubicBezTo>
                  <a:pt x="97919" y="419468"/>
                  <a:pt x="99268" y="421491"/>
                  <a:pt x="101966" y="422660"/>
                </a:cubicBezTo>
                <a:lnTo>
                  <a:pt x="102910" y="421716"/>
                </a:lnTo>
                <a:lnTo>
                  <a:pt x="111137" y="421716"/>
                </a:lnTo>
                <a:lnTo>
                  <a:pt x="112216" y="422660"/>
                </a:lnTo>
                <a:lnTo>
                  <a:pt x="113160" y="422660"/>
                </a:lnTo>
                <a:lnTo>
                  <a:pt x="116262" y="419558"/>
                </a:lnTo>
                <a:lnTo>
                  <a:pt x="126513" y="419558"/>
                </a:lnTo>
                <a:lnTo>
                  <a:pt x="130694" y="422660"/>
                </a:lnTo>
                <a:lnTo>
                  <a:pt x="138787" y="419558"/>
                </a:lnTo>
                <a:lnTo>
                  <a:pt x="149037" y="420637"/>
                </a:lnTo>
                <a:lnTo>
                  <a:pt x="157265" y="419558"/>
                </a:lnTo>
                <a:cubicBezTo>
                  <a:pt x="157804" y="421626"/>
                  <a:pt x="160546" y="422660"/>
                  <a:pt x="165492" y="422660"/>
                </a:cubicBezTo>
                <a:lnTo>
                  <a:pt x="169538" y="421716"/>
                </a:lnTo>
                <a:lnTo>
                  <a:pt x="173719" y="422660"/>
                </a:lnTo>
                <a:lnTo>
                  <a:pt x="174664" y="422660"/>
                </a:lnTo>
                <a:lnTo>
                  <a:pt x="178845" y="420637"/>
                </a:lnTo>
                <a:lnTo>
                  <a:pt x="176687" y="414432"/>
                </a:lnTo>
                <a:cubicBezTo>
                  <a:pt x="178395" y="407149"/>
                  <a:pt x="179789" y="403417"/>
                  <a:pt x="180868" y="403238"/>
                </a:cubicBezTo>
                <a:lnTo>
                  <a:pt x="179789" y="402159"/>
                </a:lnTo>
                <a:lnTo>
                  <a:pt x="179789" y="401214"/>
                </a:lnTo>
                <a:lnTo>
                  <a:pt x="180868" y="380713"/>
                </a:lnTo>
                <a:lnTo>
                  <a:pt x="181812" y="380713"/>
                </a:lnTo>
                <a:lnTo>
                  <a:pt x="177766" y="370463"/>
                </a:lnTo>
                <a:lnTo>
                  <a:pt x="180868" y="361291"/>
                </a:lnTo>
                <a:cubicBezTo>
                  <a:pt x="180868" y="356166"/>
                  <a:pt x="179474" y="352390"/>
                  <a:pt x="176687" y="349962"/>
                </a:cubicBezTo>
                <a:lnTo>
                  <a:pt x="176687" y="347939"/>
                </a:lnTo>
                <a:cubicBezTo>
                  <a:pt x="176687" y="346230"/>
                  <a:pt x="178080" y="345196"/>
                  <a:pt x="180868" y="344837"/>
                </a:cubicBezTo>
                <a:lnTo>
                  <a:pt x="180868" y="342813"/>
                </a:lnTo>
                <a:lnTo>
                  <a:pt x="178845" y="336609"/>
                </a:lnTo>
                <a:lnTo>
                  <a:pt x="176687" y="334586"/>
                </a:lnTo>
                <a:lnTo>
                  <a:pt x="153218" y="335665"/>
                </a:lnTo>
                <a:cubicBezTo>
                  <a:pt x="145036" y="333777"/>
                  <a:pt x="140945" y="332068"/>
                  <a:pt x="140945" y="330540"/>
                </a:cubicBezTo>
                <a:close/>
                <a:moveTo>
                  <a:pt x="3726967" y="329546"/>
                </a:moveTo>
                <a:lnTo>
                  <a:pt x="3726967" y="330625"/>
                </a:lnTo>
                <a:cubicBezTo>
                  <a:pt x="3729125" y="330625"/>
                  <a:pt x="3730204" y="331344"/>
                  <a:pt x="3730204" y="332783"/>
                </a:cubicBezTo>
                <a:lnTo>
                  <a:pt x="3729125" y="336020"/>
                </a:lnTo>
                <a:lnTo>
                  <a:pt x="3733441" y="336020"/>
                </a:lnTo>
                <a:lnTo>
                  <a:pt x="3733441" y="333862"/>
                </a:lnTo>
                <a:lnTo>
                  <a:pt x="3728046" y="329546"/>
                </a:lnTo>
                <a:close/>
                <a:moveTo>
                  <a:pt x="91715" y="328517"/>
                </a:moveTo>
                <a:lnTo>
                  <a:pt x="91715" y="329461"/>
                </a:lnTo>
                <a:lnTo>
                  <a:pt x="93738" y="329461"/>
                </a:lnTo>
                <a:lnTo>
                  <a:pt x="93738" y="328517"/>
                </a:lnTo>
                <a:close/>
                <a:moveTo>
                  <a:pt x="5602405" y="328333"/>
                </a:moveTo>
                <a:lnTo>
                  <a:pt x="5605777" y="328333"/>
                </a:lnTo>
                <a:lnTo>
                  <a:pt x="5605777" y="330626"/>
                </a:lnTo>
                <a:lnTo>
                  <a:pt x="5602405" y="331705"/>
                </a:lnTo>
                <a:lnTo>
                  <a:pt x="5601326" y="330626"/>
                </a:lnTo>
                <a:lnTo>
                  <a:pt x="5601326" y="329547"/>
                </a:lnTo>
                <a:close/>
                <a:moveTo>
                  <a:pt x="3658855" y="327388"/>
                </a:moveTo>
                <a:lnTo>
                  <a:pt x="3665194" y="327388"/>
                </a:lnTo>
                <a:cubicBezTo>
                  <a:pt x="3667532" y="327388"/>
                  <a:pt x="3670004" y="328467"/>
                  <a:pt x="3672612" y="330625"/>
                </a:cubicBezTo>
                <a:lnTo>
                  <a:pt x="3680165" y="328467"/>
                </a:lnTo>
                <a:lnTo>
                  <a:pt x="3682188" y="333862"/>
                </a:lnTo>
                <a:lnTo>
                  <a:pt x="3678007" y="337099"/>
                </a:lnTo>
                <a:lnTo>
                  <a:pt x="3670454" y="337099"/>
                </a:lnTo>
                <a:lnTo>
                  <a:pt x="3666273" y="331704"/>
                </a:lnTo>
                <a:cubicBezTo>
                  <a:pt x="3664654" y="331704"/>
                  <a:pt x="3661462" y="333862"/>
                  <a:pt x="3656697" y="338178"/>
                </a:cubicBezTo>
                <a:lnTo>
                  <a:pt x="3653460" y="338178"/>
                </a:lnTo>
                <a:lnTo>
                  <a:pt x="3651302" y="336020"/>
                </a:lnTo>
                <a:lnTo>
                  <a:pt x="3651302" y="334941"/>
                </a:lnTo>
                <a:close/>
                <a:moveTo>
                  <a:pt x="3631070" y="327388"/>
                </a:moveTo>
                <a:lnTo>
                  <a:pt x="3636331" y="327388"/>
                </a:lnTo>
                <a:cubicBezTo>
                  <a:pt x="3640287" y="327388"/>
                  <a:pt x="3642805" y="328827"/>
                  <a:pt x="3643884" y="331704"/>
                </a:cubicBezTo>
                <a:lnTo>
                  <a:pt x="3643884" y="333862"/>
                </a:lnTo>
                <a:lnTo>
                  <a:pt x="3640647" y="337099"/>
                </a:lnTo>
                <a:lnTo>
                  <a:pt x="3638489" y="337099"/>
                </a:lnTo>
                <a:cubicBezTo>
                  <a:pt x="3632824" y="336740"/>
                  <a:pt x="3629991" y="333862"/>
                  <a:pt x="3629991" y="328467"/>
                </a:cubicBezTo>
                <a:close/>
                <a:moveTo>
                  <a:pt x="5666876" y="327254"/>
                </a:moveTo>
                <a:lnTo>
                  <a:pt x="5675643" y="329547"/>
                </a:lnTo>
                <a:lnTo>
                  <a:pt x="5678880" y="328333"/>
                </a:lnTo>
                <a:lnTo>
                  <a:pt x="5683196" y="330626"/>
                </a:lnTo>
                <a:lnTo>
                  <a:pt x="5689805" y="328333"/>
                </a:lnTo>
                <a:lnTo>
                  <a:pt x="5693042" y="328333"/>
                </a:lnTo>
                <a:lnTo>
                  <a:pt x="5695200" y="330626"/>
                </a:lnTo>
                <a:cubicBezTo>
                  <a:pt x="5695200" y="337190"/>
                  <a:pt x="5693042" y="340472"/>
                  <a:pt x="5688726" y="340472"/>
                </a:cubicBezTo>
                <a:cubicBezTo>
                  <a:pt x="5684320" y="337505"/>
                  <a:pt x="5680319" y="336021"/>
                  <a:pt x="5676722" y="336021"/>
                </a:cubicBezTo>
                <a:lnTo>
                  <a:pt x="5663504" y="338179"/>
                </a:lnTo>
                <a:lnTo>
                  <a:pt x="5654872" y="337100"/>
                </a:lnTo>
                <a:lnTo>
                  <a:pt x="5642868" y="339258"/>
                </a:lnTo>
                <a:lnTo>
                  <a:pt x="5638417" y="336021"/>
                </a:lnTo>
                <a:lnTo>
                  <a:pt x="5633022" y="337100"/>
                </a:lnTo>
                <a:lnTo>
                  <a:pt x="5629785" y="334942"/>
                </a:lnTo>
                <a:cubicBezTo>
                  <a:pt x="5626278" y="337100"/>
                  <a:pt x="5622997" y="338179"/>
                  <a:pt x="5619939" y="338179"/>
                </a:cubicBezTo>
                <a:cubicBezTo>
                  <a:pt x="5613375" y="337819"/>
                  <a:pt x="5610093" y="336740"/>
                  <a:pt x="5610093" y="334942"/>
                </a:cubicBezTo>
                <a:cubicBezTo>
                  <a:pt x="5611352" y="332065"/>
                  <a:pt x="5615354" y="330626"/>
                  <a:pt x="5622097" y="330626"/>
                </a:cubicBezTo>
                <a:lnTo>
                  <a:pt x="5629785" y="328333"/>
                </a:lnTo>
                <a:lnTo>
                  <a:pt x="5639496" y="330626"/>
                </a:lnTo>
                <a:lnTo>
                  <a:pt x="5646105" y="330626"/>
                </a:lnTo>
                <a:lnTo>
                  <a:pt x="5647184" y="331705"/>
                </a:lnTo>
                <a:close/>
                <a:moveTo>
                  <a:pt x="5556548" y="327254"/>
                </a:moveTo>
                <a:lnTo>
                  <a:pt x="5575161" y="327254"/>
                </a:lnTo>
                <a:cubicBezTo>
                  <a:pt x="5587569" y="330042"/>
                  <a:pt x="5593773" y="333324"/>
                  <a:pt x="5593773" y="337100"/>
                </a:cubicBezTo>
                <a:lnTo>
                  <a:pt x="5595931" y="337100"/>
                </a:lnTo>
                <a:cubicBezTo>
                  <a:pt x="5595931" y="338539"/>
                  <a:pt x="5593729" y="339663"/>
                  <a:pt x="5589323" y="340472"/>
                </a:cubicBezTo>
                <a:lnTo>
                  <a:pt x="5583928" y="333863"/>
                </a:lnTo>
                <a:cubicBezTo>
                  <a:pt x="5578982" y="336740"/>
                  <a:pt x="5573857" y="338179"/>
                  <a:pt x="5568552" y="338179"/>
                </a:cubicBezTo>
                <a:lnTo>
                  <a:pt x="5562078" y="337100"/>
                </a:lnTo>
                <a:lnTo>
                  <a:pt x="5557627" y="338179"/>
                </a:lnTo>
                <a:cubicBezTo>
                  <a:pt x="5554390" y="336740"/>
                  <a:pt x="5552592" y="335302"/>
                  <a:pt x="5552232" y="333863"/>
                </a:cubicBezTo>
                <a:lnTo>
                  <a:pt x="5552232" y="331705"/>
                </a:lnTo>
                <a:close/>
                <a:moveTo>
                  <a:pt x="8275889" y="326042"/>
                </a:moveTo>
                <a:cubicBezTo>
                  <a:pt x="8276788" y="329639"/>
                  <a:pt x="8277867" y="331437"/>
                  <a:pt x="8279126" y="331437"/>
                </a:cubicBezTo>
                <a:lnTo>
                  <a:pt x="8281419" y="331437"/>
                </a:lnTo>
                <a:cubicBezTo>
                  <a:pt x="8282857" y="331437"/>
                  <a:pt x="8283577" y="330358"/>
                  <a:pt x="8283577" y="328200"/>
                </a:cubicBezTo>
                <a:lnTo>
                  <a:pt x="8284656" y="327121"/>
                </a:lnTo>
                <a:lnTo>
                  <a:pt x="8288972" y="327121"/>
                </a:lnTo>
                <a:cubicBezTo>
                  <a:pt x="8290500" y="327121"/>
                  <a:pt x="8291264" y="328919"/>
                  <a:pt x="8291264" y="332516"/>
                </a:cubicBezTo>
                <a:cubicBezTo>
                  <a:pt x="8306370" y="338720"/>
                  <a:pt x="8315138" y="344205"/>
                  <a:pt x="8317565" y="348971"/>
                </a:cubicBezTo>
                <a:lnTo>
                  <a:pt x="8317565" y="355580"/>
                </a:lnTo>
                <a:lnTo>
                  <a:pt x="8312035" y="361110"/>
                </a:lnTo>
                <a:lnTo>
                  <a:pt x="8305426" y="361110"/>
                </a:lnTo>
                <a:cubicBezTo>
                  <a:pt x="8300841" y="356704"/>
                  <a:pt x="8297199" y="354501"/>
                  <a:pt x="8294502" y="354501"/>
                </a:cubicBezTo>
                <a:lnTo>
                  <a:pt x="8291264" y="355580"/>
                </a:lnTo>
                <a:lnTo>
                  <a:pt x="8287893" y="354501"/>
                </a:lnTo>
                <a:lnTo>
                  <a:pt x="8260513" y="361110"/>
                </a:lnTo>
                <a:lnTo>
                  <a:pt x="8245272" y="352343"/>
                </a:lnTo>
                <a:lnTo>
                  <a:pt x="8245272" y="350050"/>
                </a:lnTo>
                <a:cubicBezTo>
                  <a:pt x="8246711" y="350050"/>
                  <a:pt x="8253275" y="343126"/>
                  <a:pt x="8264964" y="329279"/>
                </a:cubicBezTo>
                <a:cubicBezTo>
                  <a:pt x="8268021" y="327121"/>
                  <a:pt x="8271663" y="326042"/>
                  <a:pt x="8275889" y="326042"/>
                </a:cubicBezTo>
                <a:close/>
                <a:moveTo>
                  <a:pt x="8188354" y="326042"/>
                </a:moveTo>
                <a:lnTo>
                  <a:pt x="8184983" y="327121"/>
                </a:lnTo>
                <a:lnTo>
                  <a:pt x="8184983" y="328200"/>
                </a:lnTo>
                <a:cubicBezTo>
                  <a:pt x="8190827" y="328200"/>
                  <a:pt x="8193750" y="329279"/>
                  <a:pt x="8193750" y="331437"/>
                </a:cubicBezTo>
                <a:lnTo>
                  <a:pt x="8195908" y="331437"/>
                </a:lnTo>
                <a:lnTo>
                  <a:pt x="8195908" y="330358"/>
                </a:lnTo>
                <a:lnTo>
                  <a:pt x="8193750" y="327121"/>
                </a:lnTo>
                <a:lnTo>
                  <a:pt x="8190512" y="328200"/>
                </a:lnTo>
                <a:close/>
                <a:moveTo>
                  <a:pt x="183835" y="324336"/>
                </a:moveTo>
                <a:lnTo>
                  <a:pt x="183835" y="325415"/>
                </a:lnTo>
                <a:lnTo>
                  <a:pt x="186937" y="326359"/>
                </a:lnTo>
                <a:lnTo>
                  <a:pt x="186937" y="324336"/>
                </a:lnTo>
                <a:close/>
                <a:moveTo>
                  <a:pt x="4076761" y="321241"/>
                </a:moveTo>
                <a:lnTo>
                  <a:pt x="4073347" y="321595"/>
                </a:lnTo>
                <a:lnTo>
                  <a:pt x="4073347" y="321964"/>
                </a:lnTo>
                <a:lnTo>
                  <a:pt x="4076761" y="321964"/>
                </a:lnTo>
                <a:close/>
                <a:moveTo>
                  <a:pt x="5751982" y="319701"/>
                </a:moveTo>
                <a:lnTo>
                  <a:pt x="5751982" y="322938"/>
                </a:lnTo>
                <a:lnTo>
                  <a:pt x="5754140" y="320780"/>
                </a:lnTo>
                <a:lnTo>
                  <a:pt x="5753061" y="319701"/>
                </a:lnTo>
                <a:close/>
                <a:moveTo>
                  <a:pt x="3249252" y="315654"/>
                </a:moveTo>
                <a:cubicBezTo>
                  <a:pt x="3262020" y="322308"/>
                  <a:pt x="3270517" y="329186"/>
                  <a:pt x="3274743" y="336290"/>
                </a:cubicBezTo>
                <a:cubicBezTo>
                  <a:pt x="3280498" y="336290"/>
                  <a:pt x="3283825" y="337683"/>
                  <a:pt x="3284724" y="340471"/>
                </a:cubicBezTo>
                <a:lnTo>
                  <a:pt x="3284724" y="341280"/>
                </a:lnTo>
                <a:cubicBezTo>
                  <a:pt x="3284724" y="342719"/>
                  <a:pt x="3282521" y="343843"/>
                  <a:pt x="3278115" y="344652"/>
                </a:cubicBezTo>
                <a:lnTo>
                  <a:pt x="3278115" y="345596"/>
                </a:lnTo>
                <a:lnTo>
                  <a:pt x="3260447" y="342359"/>
                </a:lnTo>
                <a:lnTo>
                  <a:pt x="3255996" y="344652"/>
                </a:lnTo>
                <a:lnTo>
                  <a:pt x="3247094" y="342359"/>
                </a:lnTo>
                <a:lnTo>
                  <a:pt x="3243722" y="345596"/>
                </a:lnTo>
                <a:lnTo>
                  <a:pt x="3231583" y="345596"/>
                </a:lnTo>
                <a:lnTo>
                  <a:pt x="3228211" y="343438"/>
                </a:lnTo>
                <a:lnTo>
                  <a:pt x="3223760" y="343438"/>
                </a:lnTo>
                <a:lnTo>
                  <a:pt x="3212835" y="344652"/>
                </a:lnTo>
                <a:lnTo>
                  <a:pt x="3206092" y="343438"/>
                </a:lnTo>
                <a:lnTo>
                  <a:pt x="3201641" y="345596"/>
                </a:lnTo>
                <a:lnTo>
                  <a:pt x="3200562" y="344652"/>
                </a:lnTo>
                <a:lnTo>
                  <a:pt x="3182758" y="346675"/>
                </a:lnTo>
                <a:lnTo>
                  <a:pt x="3187209" y="352070"/>
                </a:lnTo>
                <a:cubicBezTo>
                  <a:pt x="3186310" y="355307"/>
                  <a:pt x="3178936" y="360073"/>
                  <a:pt x="3165090" y="366367"/>
                </a:cubicBezTo>
                <a:cubicBezTo>
                  <a:pt x="3165090" y="374819"/>
                  <a:pt x="3159919" y="384575"/>
                  <a:pt x="3149579" y="395635"/>
                </a:cubicBezTo>
                <a:lnTo>
                  <a:pt x="3162932" y="399951"/>
                </a:lnTo>
                <a:lnTo>
                  <a:pt x="3162932" y="402109"/>
                </a:lnTo>
                <a:lnTo>
                  <a:pt x="3160639" y="404267"/>
                </a:lnTo>
                <a:lnTo>
                  <a:pt x="3157402" y="404267"/>
                </a:lnTo>
                <a:lnTo>
                  <a:pt x="3154030" y="403053"/>
                </a:lnTo>
                <a:lnTo>
                  <a:pt x="3148500" y="404267"/>
                </a:lnTo>
                <a:lnTo>
                  <a:pt x="3138519" y="404267"/>
                </a:lnTo>
                <a:lnTo>
                  <a:pt x="3134068" y="401030"/>
                </a:lnTo>
                <a:lnTo>
                  <a:pt x="3127459" y="405346"/>
                </a:lnTo>
                <a:lnTo>
                  <a:pt x="3113028" y="404267"/>
                </a:lnTo>
                <a:lnTo>
                  <a:pt x="3111949" y="405346"/>
                </a:lnTo>
                <a:lnTo>
                  <a:pt x="3111949" y="406425"/>
                </a:lnTo>
                <a:lnTo>
                  <a:pt x="3113028" y="412764"/>
                </a:lnTo>
                <a:lnTo>
                  <a:pt x="3109656" y="413978"/>
                </a:lnTo>
                <a:lnTo>
                  <a:pt x="3110870" y="415057"/>
                </a:lnTo>
                <a:lnTo>
                  <a:pt x="3110870" y="416136"/>
                </a:lnTo>
                <a:lnTo>
                  <a:pt x="3105205" y="424768"/>
                </a:lnTo>
                <a:lnTo>
                  <a:pt x="3106419" y="425847"/>
                </a:lnTo>
                <a:lnTo>
                  <a:pt x="3106419" y="426926"/>
                </a:lnTo>
                <a:lnTo>
                  <a:pt x="3105205" y="431242"/>
                </a:lnTo>
                <a:lnTo>
                  <a:pt x="3105205" y="432321"/>
                </a:lnTo>
                <a:lnTo>
                  <a:pt x="3106419" y="432321"/>
                </a:lnTo>
                <a:cubicBezTo>
                  <a:pt x="3107677" y="422970"/>
                  <a:pt x="3109880" y="418294"/>
                  <a:pt x="3113028" y="418294"/>
                </a:cubicBezTo>
                <a:lnTo>
                  <a:pt x="3114107" y="419373"/>
                </a:lnTo>
                <a:lnTo>
                  <a:pt x="3111949" y="442032"/>
                </a:lnTo>
                <a:lnTo>
                  <a:pt x="3114107" y="448506"/>
                </a:lnTo>
                <a:lnTo>
                  <a:pt x="3114107" y="452822"/>
                </a:lnTo>
                <a:lnTo>
                  <a:pt x="3110870" y="465770"/>
                </a:lnTo>
                <a:lnTo>
                  <a:pt x="3125301" y="464691"/>
                </a:lnTo>
                <a:lnTo>
                  <a:pt x="3134068" y="470086"/>
                </a:lnTo>
                <a:lnTo>
                  <a:pt x="3140677" y="468063"/>
                </a:lnTo>
                <a:lnTo>
                  <a:pt x="3144049" y="472379"/>
                </a:lnTo>
                <a:lnTo>
                  <a:pt x="3144049" y="473323"/>
                </a:lnTo>
                <a:lnTo>
                  <a:pt x="3141756" y="475481"/>
                </a:lnTo>
                <a:lnTo>
                  <a:pt x="3140677" y="475481"/>
                </a:lnTo>
                <a:lnTo>
                  <a:pt x="3129752" y="474402"/>
                </a:lnTo>
                <a:lnTo>
                  <a:pt x="3124087" y="475481"/>
                </a:lnTo>
                <a:lnTo>
                  <a:pt x="3118558" y="474402"/>
                </a:lnTo>
                <a:lnTo>
                  <a:pt x="3110870" y="476695"/>
                </a:lnTo>
                <a:lnTo>
                  <a:pt x="3111949" y="495038"/>
                </a:lnTo>
                <a:lnTo>
                  <a:pt x="3111949" y="498140"/>
                </a:lnTo>
                <a:lnTo>
                  <a:pt x="3108577" y="503535"/>
                </a:lnTo>
                <a:lnTo>
                  <a:pt x="3110870" y="511088"/>
                </a:lnTo>
                <a:lnTo>
                  <a:pt x="3109656" y="514460"/>
                </a:lnTo>
                <a:lnTo>
                  <a:pt x="3110870" y="522013"/>
                </a:lnTo>
                <a:lnTo>
                  <a:pt x="3109656" y="530510"/>
                </a:lnTo>
                <a:cubicBezTo>
                  <a:pt x="3110645" y="539143"/>
                  <a:pt x="3114736" y="543458"/>
                  <a:pt x="3121929" y="543458"/>
                </a:cubicBezTo>
                <a:lnTo>
                  <a:pt x="3134068" y="540356"/>
                </a:lnTo>
                <a:lnTo>
                  <a:pt x="3144049" y="541435"/>
                </a:lnTo>
                <a:lnTo>
                  <a:pt x="3152951" y="538198"/>
                </a:lnTo>
                <a:lnTo>
                  <a:pt x="3155109" y="540356"/>
                </a:lnTo>
                <a:lnTo>
                  <a:pt x="3156188" y="539143"/>
                </a:lnTo>
                <a:lnTo>
                  <a:pt x="3157402" y="539143"/>
                </a:lnTo>
                <a:lnTo>
                  <a:pt x="3164011" y="543458"/>
                </a:lnTo>
                <a:lnTo>
                  <a:pt x="3170619" y="539143"/>
                </a:lnTo>
                <a:lnTo>
                  <a:pt x="3172912" y="539143"/>
                </a:lnTo>
                <a:lnTo>
                  <a:pt x="3186130" y="543458"/>
                </a:lnTo>
                <a:lnTo>
                  <a:pt x="3186130" y="544672"/>
                </a:lnTo>
                <a:lnTo>
                  <a:pt x="3180600" y="551146"/>
                </a:lnTo>
                <a:lnTo>
                  <a:pt x="3179386" y="551146"/>
                </a:lnTo>
                <a:lnTo>
                  <a:pt x="3171833" y="550067"/>
                </a:lnTo>
                <a:lnTo>
                  <a:pt x="3169540" y="552225"/>
                </a:lnTo>
                <a:lnTo>
                  <a:pt x="3166303" y="552225"/>
                </a:lnTo>
                <a:lnTo>
                  <a:pt x="3162932" y="548988"/>
                </a:lnTo>
                <a:lnTo>
                  <a:pt x="3155109" y="552225"/>
                </a:lnTo>
                <a:lnTo>
                  <a:pt x="3142970" y="547909"/>
                </a:lnTo>
                <a:lnTo>
                  <a:pt x="3138519" y="547909"/>
                </a:lnTo>
                <a:lnTo>
                  <a:pt x="3135147" y="550067"/>
                </a:lnTo>
                <a:lnTo>
                  <a:pt x="3125301" y="548988"/>
                </a:lnTo>
                <a:cubicBezTo>
                  <a:pt x="3114871" y="551776"/>
                  <a:pt x="3109656" y="557171"/>
                  <a:pt x="3109656" y="565173"/>
                </a:cubicBezTo>
                <a:lnTo>
                  <a:pt x="3104126" y="569490"/>
                </a:lnTo>
                <a:cubicBezTo>
                  <a:pt x="3100439" y="569490"/>
                  <a:pt x="3098596" y="568770"/>
                  <a:pt x="3098596" y="567332"/>
                </a:cubicBezTo>
                <a:lnTo>
                  <a:pt x="3075397" y="573806"/>
                </a:lnTo>
                <a:cubicBezTo>
                  <a:pt x="3065596" y="570748"/>
                  <a:pt x="3060426" y="568590"/>
                  <a:pt x="3059887" y="567332"/>
                </a:cubicBezTo>
                <a:cubicBezTo>
                  <a:pt x="3057639" y="564634"/>
                  <a:pt x="3056515" y="562116"/>
                  <a:pt x="3056515" y="559778"/>
                </a:cubicBezTo>
                <a:lnTo>
                  <a:pt x="3056515" y="558700"/>
                </a:lnTo>
                <a:cubicBezTo>
                  <a:pt x="3056515" y="557261"/>
                  <a:pt x="3057998" y="556541"/>
                  <a:pt x="3060966" y="556541"/>
                </a:cubicBezTo>
                <a:lnTo>
                  <a:pt x="3059887" y="545751"/>
                </a:lnTo>
                <a:lnTo>
                  <a:pt x="3059887" y="541435"/>
                </a:lnTo>
                <a:lnTo>
                  <a:pt x="3063124" y="537119"/>
                </a:lnTo>
                <a:lnTo>
                  <a:pt x="3059887" y="516483"/>
                </a:lnTo>
                <a:lnTo>
                  <a:pt x="3062045" y="512167"/>
                </a:lnTo>
                <a:lnTo>
                  <a:pt x="3056515" y="491666"/>
                </a:lnTo>
                <a:cubicBezTo>
                  <a:pt x="3058943" y="491666"/>
                  <a:pt x="3060426" y="481596"/>
                  <a:pt x="3060966" y="461454"/>
                </a:cubicBezTo>
                <a:lnTo>
                  <a:pt x="3059887" y="456059"/>
                </a:lnTo>
                <a:lnTo>
                  <a:pt x="3060966" y="451743"/>
                </a:lnTo>
                <a:lnTo>
                  <a:pt x="3058673" y="446348"/>
                </a:lnTo>
                <a:cubicBezTo>
                  <a:pt x="3058673" y="442032"/>
                  <a:pt x="3060561" y="439874"/>
                  <a:pt x="3064338" y="439874"/>
                </a:cubicBezTo>
                <a:lnTo>
                  <a:pt x="3064338" y="438795"/>
                </a:lnTo>
                <a:cubicBezTo>
                  <a:pt x="3062089" y="438795"/>
                  <a:pt x="3060201" y="437671"/>
                  <a:pt x="3058673" y="435423"/>
                </a:cubicBezTo>
                <a:lnTo>
                  <a:pt x="3059887" y="428005"/>
                </a:lnTo>
                <a:lnTo>
                  <a:pt x="3058673" y="422610"/>
                </a:lnTo>
                <a:lnTo>
                  <a:pt x="3059887" y="416136"/>
                </a:lnTo>
                <a:lnTo>
                  <a:pt x="3059887" y="413978"/>
                </a:lnTo>
                <a:lnTo>
                  <a:pt x="3056515" y="409662"/>
                </a:lnTo>
                <a:cubicBezTo>
                  <a:pt x="3058762" y="403368"/>
                  <a:pt x="3059887" y="396174"/>
                  <a:pt x="3059887" y="388082"/>
                </a:cubicBezTo>
                <a:lnTo>
                  <a:pt x="3059887" y="384710"/>
                </a:lnTo>
                <a:cubicBezTo>
                  <a:pt x="3060426" y="382642"/>
                  <a:pt x="3063393" y="381608"/>
                  <a:pt x="3068788" y="381608"/>
                </a:cubicBezTo>
                <a:lnTo>
                  <a:pt x="3072025" y="381608"/>
                </a:lnTo>
                <a:cubicBezTo>
                  <a:pt x="3073374" y="383046"/>
                  <a:pt x="3077105" y="383766"/>
                  <a:pt x="3083220" y="383766"/>
                </a:cubicBezTo>
                <a:cubicBezTo>
                  <a:pt x="3099585" y="393117"/>
                  <a:pt x="3109521" y="397793"/>
                  <a:pt x="3113028" y="397793"/>
                </a:cubicBezTo>
                <a:cubicBezTo>
                  <a:pt x="3116894" y="397793"/>
                  <a:pt x="3121345" y="386643"/>
                  <a:pt x="3126380" y="364344"/>
                </a:cubicBezTo>
                <a:lnTo>
                  <a:pt x="3125301" y="358949"/>
                </a:lnTo>
                <a:lnTo>
                  <a:pt x="3126380" y="348024"/>
                </a:lnTo>
                <a:lnTo>
                  <a:pt x="3121929" y="344652"/>
                </a:lnTo>
                <a:lnTo>
                  <a:pt x="3117479" y="345596"/>
                </a:lnTo>
                <a:cubicBezTo>
                  <a:pt x="3115770" y="344158"/>
                  <a:pt x="3109116" y="343078"/>
                  <a:pt x="3097517" y="342359"/>
                </a:cubicBezTo>
                <a:cubicBezTo>
                  <a:pt x="3094550" y="344158"/>
                  <a:pt x="3087536" y="345596"/>
                  <a:pt x="3076476" y="346675"/>
                </a:cubicBezTo>
                <a:lnTo>
                  <a:pt x="3070946" y="343438"/>
                </a:lnTo>
                <a:lnTo>
                  <a:pt x="3063124" y="344652"/>
                </a:lnTo>
                <a:lnTo>
                  <a:pt x="3062045" y="343438"/>
                </a:lnTo>
                <a:lnTo>
                  <a:pt x="3062045" y="340471"/>
                </a:lnTo>
                <a:cubicBezTo>
                  <a:pt x="3063393" y="337683"/>
                  <a:pt x="3066001" y="336290"/>
                  <a:pt x="3069867" y="336290"/>
                </a:cubicBezTo>
                <a:lnTo>
                  <a:pt x="3074318" y="336290"/>
                </a:lnTo>
                <a:lnTo>
                  <a:pt x="3091987" y="338313"/>
                </a:lnTo>
                <a:lnTo>
                  <a:pt x="3104126" y="335076"/>
                </a:lnTo>
                <a:lnTo>
                  <a:pt x="3116400" y="338313"/>
                </a:lnTo>
                <a:lnTo>
                  <a:pt x="3120850" y="338313"/>
                </a:lnTo>
                <a:lnTo>
                  <a:pt x="3132854" y="336290"/>
                </a:lnTo>
                <a:lnTo>
                  <a:pt x="3145128" y="338313"/>
                </a:lnTo>
                <a:lnTo>
                  <a:pt x="3144049" y="344787"/>
                </a:lnTo>
                <a:lnTo>
                  <a:pt x="3145128" y="346001"/>
                </a:lnTo>
                <a:lnTo>
                  <a:pt x="3145128" y="346945"/>
                </a:lnTo>
                <a:lnTo>
                  <a:pt x="3142970" y="350317"/>
                </a:lnTo>
                <a:lnTo>
                  <a:pt x="3145128" y="356656"/>
                </a:lnTo>
                <a:cubicBezTo>
                  <a:pt x="3142880" y="360433"/>
                  <a:pt x="3141756" y="364749"/>
                  <a:pt x="3141756" y="369604"/>
                </a:cubicBezTo>
                <a:lnTo>
                  <a:pt x="3142970" y="370683"/>
                </a:lnTo>
                <a:lnTo>
                  <a:pt x="3144049" y="370683"/>
                </a:lnTo>
                <a:cubicBezTo>
                  <a:pt x="3144049" y="363849"/>
                  <a:pt x="3145128" y="358095"/>
                  <a:pt x="3147286" y="353419"/>
                </a:cubicBezTo>
                <a:lnTo>
                  <a:pt x="3145128" y="353419"/>
                </a:lnTo>
                <a:lnTo>
                  <a:pt x="3145128" y="352340"/>
                </a:lnTo>
                <a:lnTo>
                  <a:pt x="3146207" y="346001"/>
                </a:lnTo>
                <a:lnTo>
                  <a:pt x="3145128" y="341550"/>
                </a:lnTo>
                <a:lnTo>
                  <a:pt x="3157402" y="336290"/>
                </a:lnTo>
                <a:lnTo>
                  <a:pt x="3161853" y="336290"/>
                </a:lnTo>
                <a:lnTo>
                  <a:pt x="3168461" y="341550"/>
                </a:lnTo>
                <a:lnTo>
                  <a:pt x="3169540" y="341550"/>
                </a:lnTo>
                <a:cubicBezTo>
                  <a:pt x="3171968" y="341550"/>
                  <a:pt x="3174531" y="340471"/>
                  <a:pt x="3177228" y="338313"/>
                </a:cubicBezTo>
                <a:lnTo>
                  <a:pt x="3187209" y="338313"/>
                </a:lnTo>
                <a:lnTo>
                  <a:pt x="3195032" y="339392"/>
                </a:lnTo>
                <a:cubicBezTo>
                  <a:pt x="3195032" y="337324"/>
                  <a:pt x="3195751" y="336290"/>
                  <a:pt x="3197190" y="336290"/>
                </a:cubicBezTo>
                <a:lnTo>
                  <a:pt x="3202720" y="336290"/>
                </a:lnTo>
                <a:lnTo>
                  <a:pt x="3207171" y="337234"/>
                </a:lnTo>
                <a:lnTo>
                  <a:pt x="3211622" y="336290"/>
                </a:lnTo>
                <a:lnTo>
                  <a:pt x="3211622" y="337234"/>
                </a:lnTo>
                <a:cubicBezTo>
                  <a:pt x="3217646" y="336335"/>
                  <a:pt x="3228705" y="329861"/>
                  <a:pt x="3244801" y="317812"/>
                </a:cubicBezTo>
                <a:close/>
                <a:moveTo>
                  <a:pt x="1628582" y="311607"/>
                </a:moveTo>
                <a:cubicBezTo>
                  <a:pt x="1637573" y="312506"/>
                  <a:pt x="1646564" y="316103"/>
                  <a:pt x="1655557" y="322397"/>
                </a:cubicBezTo>
                <a:cubicBezTo>
                  <a:pt x="1658074" y="318081"/>
                  <a:pt x="1661311" y="315923"/>
                  <a:pt x="1665268" y="315923"/>
                </a:cubicBezTo>
                <a:cubicBezTo>
                  <a:pt x="1672461" y="317901"/>
                  <a:pt x="1676058" y="320059"/>
                  <a:pt x="1676058" y="322397"/>
                </a:cubicBezTo>
                <a:cubicBezTo>
                  <a:pt x="1676058" y="324735"/>
                  <a:pt x="1673539" y="330130"/>
                  <a:pt x="1668504" y="338582"/>
                </a:cubicBezTo>
                <a:lnTo>
                  <a:pt x="1667426" y="346135"/>
                </a:lnTo>
                <a:lnTo>
                  <a:pt x="1659873" y="346135"/>
                </a:lnTo>
                <a:lnTo>
                  <a:pt x="1659873" y="347214"/>
                </a:lnTo>
                <a:cubicBezTo>
                  <a:pt x="1664907" y="347214"/>
                  <a:pt x="1667426" y="349012"/>
                  <a:pt x="1667426" y="352609"/>
                </a:cubicBezTo>
                <a:lnTo>
                  <a:pt x="1665268" y="355846"/>
                </a:lnTo>
                <a:lnTo>
                  <a:pt x="1666347" y="356925"/>
                </a:lnTo>
                <a:lnTo>
                  <a:pt x="1666347" y="359083"/>
                </a:lnTo>
                <a:cubicBezTo>
                  <a:pt x="1666347" y="361601"/>
                  <a:pt x="1664907" y="364478"/>
                  <a:pt x="1662031" y="367715"/>
                </a:cubicBezTo>
                <a:lnTo>
                  <a:pt x="1666347" y="374189"/>
                </a:lnTo>
                <a:lnTo>
                  <a:pt x="1665268" y="379584"/>
                </a:lnTo>
                <a:lnTo>
                  <a:pt x="1666347" y="380663"/>
                </a:lnTo>
                <a:lnTo>
                  <a:pt x="1666347" y="381742"/>
                </a:lnTo>
                <a:lnTo>
                  <a:pt x="1665268" y="388216"/>
                </a:lnTo>
                <a:cubicBezTo>
                  <a:pt x="1668864" y="401883"/>
                  <a:pt x="1670662" y="412314"/>
                  <a:pt x="1670662" y="419507"/>
                </a:cubicBezTo>
                <a:cubicBezTo>
                  <a:pt x="1669045" y="428139"/>
                  <a:pt x="1667605" y="432455"/>
                  <a:pt x="1666347" y="432455"/>
                </a:cubicBezTo>
                <a:lnTo>
                  <a:pt x="1665268" y="431376"/>
                </a:lnTo>
                <a:lnTo>
                  <a:pt x="1663110" y="431376"/>
                </a:lnTo>
                <a:lnTo>
                  <a:pt x="1663110" y="432455"/>
                </a:lnTo>
                <a:cubicBezTo>
                  <a:pt x="1665987" y="432455"/>
                  <a:pt x="1668144" y="438210"/>
                  <a:pt x="1669583" y="449719"/>
                </a:cubicBezTo>
                <a:lnTo>
                  <a:pt x="1671741" y="449719"/>
                </a:lnTo>
                <a:cubicBezTo>
                  <a:pt x="1675158" y="449719"/>
                  <a:pt x="1678754" y="437491"/>
                  <a:pt x="1682532" y="413033"/>
                </a:cubicBezTo>
                <a:cubicBezTo>
                  <a:pt x="1682532" y="411415"/>
                  <a:pt x="1683971" y="409257"/>
                  <a:pt x="1686847" y="406559"/>
                </a:cubicBezTo>
                <a:lnTo>
                  <a:pt x="1685769" y="405480"/>
                </a:lnTo>
                <a:lnTo>
                  <a:pt x="1685769" y="404401"/>
                </a:lnTo>
                <a:cubicBezTo>
                  <a:pt x="1685769" y="400804"/>
                  <a:pt x="1687567" y="395409"/>
                  <a:pt x="1691163" y="388216"/>
                </a:cubicBezTo>
                <a:lnTo>
                  <a:pt x="1690084" y="381742"/>
                </a:lnTo>
                <a:cubicBezTo>
                  <a:pt x="1691163" y="378146"/>
                  <a:pt x="1693681" y="376347"/>
                  <a:pt x="1697638" y="376347"/>
                </a:cubicBezTo>
                <a:lnTo>
                  <a:pt x="1701954" y="377426"/>
                </a:lnTo>
                <a:lnTo>
                  <a:pt x="1707348" y="376347"/>
                </a:lnTo>
                <a:lnTo>
                  <a:pt x="1714902" y="377426"/>
                </a:lnTo>
                <a:lnTo>
                  <a:pt x="1721376" y="376347"/>
                </a:lnTo>
                <a:lnTo>
                  <a:pt x="1723533" y="384979"/>
                </a:lnTo>
                <a:lnTo>
                  <a:pt x="1724613" y="384979"/>
                </a:lnTo>
                <a:cubicBezTo>
                  <a:pt x="1724613" y="381382"/>
                  <a:pt x="1725332" y="379584"/>
                  <a:pt x="1726771" y="379584"/>
                </a:cubicBezTo>
                <a:lnTo>
                  <a:pt x="1731086" y="382821"/>
                </a:lnTo>
                <a:lnTo>
                  <a:pt x="1732167" y="381742"/>
                </a:lnTo>
                <a:lnTo>
                  <a:pt x="1738640" y="381742"/>
                </a:lnTo>
                <a:cubicBezTo>
                  <a:pt x="1747991" y="383181"/>
                  <a:pt x="1752665" y="384979"/>
                  <a:pt x="1752665" y="387137"/>
                </a:cubicBezTo>
                <a:lnTo>
                  <a:pt x="1752665" y="390374"/>
                </a:lnTo>
                <a:cubicBezTo>
                  <a:pt x="1752665" y="395949"/>
                  <a:pt x="1750867" y="399546"/>
                  <a:pt x="1747271" y="401164"/>
                </a:cubicBezTo>
                <a:lnTo>
                  <a:pt x="1736482" y="400085"/>
                </a:lnTo>
                <a:cubicBezTo>
                  <a:pt x="1726589" y="408897"/>
                  <a:pt x="1720838" y="416090"/>
                  <a:pt x="1719218" y="421665"/>
                </a:cubicBezTo>
                <a:lnTo>
                  <a:pt x="1700874" y="448640"/>
                </a:lnTo>
                <a:lnTo>
                  <a:pt x="1710585" y="452956"/>
                </a:lnTo>
                <a:cubicBezTo>
                  <a:pt x="1713642" y="452237"/>
                  <a:pt x="1717958" y="447561"/>
                  <a:pt x="1723533" y="438929"/>
                </a:cubicBezTo>
                <a:lnTo>
                  <a:pt x="1723533" y="441087"/>
                </a:lnTo>
                <a:lnTo>
                  <a:pt x="1724613" y="441087"/>
                </a:lnTo>
                <a:lnTo>
                  <a:pt x="1724613" y="440008"/>
                </a:lnTo>
                <a:lnTo>
                  <a:pt x="1723533" y="436771"/>
                </a:lnTo>
                <a:cubicBezTo>
                  <a:pt x="1729648" y="429398"/>
                  <a:pt x="1735043" y="425442"/>
                  <a:pt x="1739719" y="424902"/>
                </a:cubicBezTo>
                <a:cubicBezTo>
                  <a:pt x="1746192" y="426880"/>
                  <a:pt x="1749429" y="430837"/>
                  <a:pt x="1749429" y="436771"/>
                </a:cubicBezTo>
                <a:lnTo>
                  <a:pt x="1752665" y="437850"/>
                </a:lnTo>
                <a:lnTo>
                  <a:pt x="1759141" y="435692"/>
                </a:lnTo>
                <a:cubicBezTo>
                  <a:pt x="1764715" y="435692"/>
                  <a:pt x="1770109" y="442886"/>
                  <a:pt x="1775327" y="457272"/>
                </a:cubicBezTo>
                <a:lnTo>
                  <a:pt x="1772090" y="460509"/>
                </a:lnTo>
                <a:lnTo>
                  <a:pt x="1751589" y="458351"/>
                </a:lnTo>
                <a:lnTo>
                  <a:pt x="1747271" y="458351"/>
                </a:lnTo>
                <a:lnTo>
                  <a:pt x="1728930" y="461588"/>
                </a:lnTo>
                <a:lnTo>
                  <a:pt x="1726771" y="461588"/>
                </a:lnTo>
                <a:lnTo>
                  <a:pt x="1723533" y="459430"/>
                </a:lnTo>
                <a:lnTo>
                  <a:pt x="1720296" y="460509"/>
                </a:lnTo>
                <a:lnTo>
                  <a:pt x="1711666" y="459430"/>
                </a:lnTo>
                <a:lnTo>
                  <a:pt x="1690084" y="461588"/>
                </a:lnTo>
                <a:cubicBezTo>
                  <a:pt x="1690084" y="460150"/>
                  <a:pt x="1689006" y="459430"/>
                  <a:pt x="1686847" y="459430"/>
                </a:cubicBezTo>
                <a:lnTo>
                  <a:pt x="1685769" y="458351"/>
                </a:lnTo>
                <a:lnTo>
                  <a:pt x="1685769" y="457272"/>
                </a:lnTo>
                <a:cubicBezTo>
                  <a:pt x="1675697" y="458172"/>
                  <a:pt x="1670662" y="459970"/>
                  <a:pt x="1670662" y="462667"/>
                </a:cubicBezTo>
                <a:lnTo>
                  <a:pt x="1670662" y="464825"/>
                </a:lnTo>
                <a:cubicBezTo>
                  <a:pt x="1674798" y="465365"/>
                  <a:pt x="1679474" y="469321"/>
                  <a:pt x="1684690" y="476694"/>
                </a:cubicBezTo>
                <a:cubicBezTo>
                  <a:pt x="1687567" y="476694"/>
                  <a:pt x="1692603" y="480651"/>
                  <a:pt x="1699795" y="488563"/>
                </a:cubicBezTo>
                <a:cubicBezTo>
                  <a:pt x="1710766" y="488563"/>
                  <a:pt x="1719397" y="492880"/>
                  <a:pt x="1725692" y="501512"/>
                </a:cubicBezTo>
                <a:cubicBezTo>
                  <a:pt x="1730548" y="501512"/>
                  <a:pt x="1735582" y="504029"/>
                  <a:pt x="1740797" y="509065"/>
                </a:cubicBezTo>
                <a:cubicBezTo>
                  <a:pt x="1745653" y="509065"/>
                  <a:pt x="1749249" y="510503"/>
                  <a:pt x="1751589" y="513381"/>
                </a:cubicBezTo>
                <a:lnTo>
                  <a:pt x="1765614" y="517697"/>
                </a:lnTo>
                <a:lnTo>
                  <a:pt x="1768853" y="516618"/>
                </a:lnTo>
                <a:cubicBezTo>
                  <a:pt x="1768853" y="518776"/>
                  <a:pt x="1772449" y="519855"/>
                  <a:pt x="1779642" y="519855"/>
                </a:cubicBezTo>
                <a:lnTo>
                  <a:pt x="1781800" y="523092"/>
                </a:lnTo>
                <a:lnTo>
                  <a:pt x="1781800" y="524171"/>
                </a:lnTo>
                <a:cubicBezTo>
                  <a:pt x="1763456" y="533702"/>
                  <a:pt x="1753386" y="543773"/>
                  <a:pt x="1751589" y="554383"/>
                </a:cubicBezTo>
                <a:cubicBezTo>
                  <a:pt x="1747812" y="561216"/>
                  <a:pt x="1744214" y="564813"/>
                  <a:pt x="1740797" y="565173"/>
                </a:cubicBezTo>
                <a:lnTo>
                  <a:pt x="1738640" y="565173"/>
                </a:lnTo>
                <a:lnTo>
                  <a:pt x="1703033" y="544672"/>
                </a:lnTo>
                <a:lnTo>
                  <a:pt x="1689006" y="526329"/>
                </a:lnTo>
                <a:cubicBezTo>
                  <a:pt x="1689006" y="521653"/>
                  <a:pt x="1686488" y="518416"/>
                  <a:pt x="1681453" y="516618"/>
                </a:cubicBezTo>
                <a:lnTo>
                  <a:pt x="1679295" y="511223"/>
                </a:lnTo>
                <a:lnTo>
                  <a:pt x="1680374" y="504749"/>
                </a:lnTo>
                <a:cubicBezTo>
                  <a:pt x="1672461" y="497196"/>
                  <a:pt x="1668504" y="492160"/>
                  <a:pt x="1668504" y="489642"/>
                </a:cubicBezTo>
                <a:lnTo>
                  <a:pt x="1666347" y="491801"/>
                </a:lnTo>
                <a:lnTo>
                  <a:pt x="1666347" y="504749"/>
                </a:lnTo>
                <a:lnTo>
                  <a:pt x="1668504" y="507986"/>
                </a:lnTo>
                <a:cubicBezTo>
                  <a:pt x="1668504" y="513021"/>
                  <a:pt x="1667785" y="516977"/>
                  <a:pt x="1666347" y="519855"/>
                </a:cubicBezTo>
                <a:lnTo>
                  <a:pt x="1667426" y="523092"/>
                </a:lnTo>
                <a:lnTo>
                  <a:pt x="1665268" y="537119"/>
                </a:lnTo>
                <a:lnTo>
                  <a:pt x="1666347" y="541435"/>
                </a:lnTo>
                <a:lnTo>
                  <a:pt x="1666347" y="548988"/>
                </a:lnTo>
                <a:cubicBezTo>
                  <a:pt x="1669224" y="548988"/>
                  <a:pt x="1670662" y="551865"/>
                  <a:pt x="1670662" y="557620"/>
                </a:cubicBezTo>
                <a:lnTo>
                  <a:pt x="1669583" y="575963"/>
                </a:lnTo>
                <a:lnTo>
                  <a:pt x="1665268" y="579200"/>
                </a:lnTo>
                <a:lnTo>
                  <a:pt x="1655557" y="577042"/>
                </a:lnTo>
                <a:lnTo>
                  <a:pt x="1649082" y="579200"/>
                </a:lnTo>
                <a:lnTo>
                  <a:pt x="1645846" y="579200"/>
                </a:lnTo>
                <a:cubicBezTo>
                  <a:pt x="1643688" y="579200"/>
                  <a:pt x="1640451" y="577761"/>
                  <a:pt x="1636134" y="574884"/>
                </a:cubicBezTo>
                <a:lnTo>
                  <a:pt x="1631818" y="579200"/>
                </a:lnTo>
                <a:lnTo>
                  <a:pt x="1630739" y="579200"/>
                </a:lnTo>
                <a:cubicBezTo>
                  <a:pt x="1627681" y="579200"/>
                  <a:pt x="1622647" y="575603"/>
                  <a:pt x="1615633" y="568410"/>
                </a:cubicBezTo>
                <a:lnTo>
                  <a:pt x="1615633" y="561936"/>
                </a:lnTo>
                <a:lnTo>
                  <a:pt x="1617791" y="555462"/>
                </a:lnTo>
                <a:cubicBezTo>
                  <a:pt x="1614554" y="554023"/>
                  <a:pt x="1612755" y="552584"/>
                  <a:pt x="1612396" y="551146"/>
                </a:cubicBezTo>
                <a:lnTo>
                  <a:pt x="1615633" y="546830"/>
                </a:lnTo>
                <a:cubicBezTo>
                  <a:pt x="1613475" y="544132"/>
                  <a:pt x="1612396" y="541615"/>
                  <a:pt x="1612396" y="539277"/>
                </a:cubicBezTo>
                <a:cubicBezTo>
                  <a:pt x="1614913" y="529925"/>
                  <a:pt x="1616712" y="525250"/>
                  <a:pt x="1617791" y="525250"/>
                </a:cubicBezTo>
                <a:lnTo>
                  <a:pt x="1626424" y="525250"/>
                </a:lnTo>
                <a:lnTo>
                  <a:pt x="1626424" y="524171"/>
                </a:lnTo>
                <a:cubicBezTo>
                  <a:pt x="1621388" y="524171"/>
                  <a:pt x="1618870" y="522732"/>
                  <a:pt x="1618870" y="519855"/>
                </a:cubicBezTo>
                <a:lnTo>
                  <a:pt x="1618870" y="517697"/>
                </a:lnTo>
                <a:lnTo>
                  <a:pt x="1610239" y="522013"/>
                </a:lnTo>
                <a:lnTo>
                  <a:pt x="1609137" y="520981"/>
                </a:lnTo>
                <a:lnTo>
                  <a:pt x="1605923" y="527947"/>
                </a:lnTo>
                <a:cubicBezTo>
                  <a:pt x="1603765" y="529925"/>
                  <a:pt x="1600528" y="531544"/>
                  <a:pt x="1596211" y="532803"/>
                </a:cubicBezTo>
                <a:cubicBezTo>
                  <a:pt x="1596211" y="535680"/>
                  <a:pt x="1591536" y="537838"/>
                  <a:pt x="1582184" y="539277"/>
                </a:cubicBezTo>
                <a:cubicBezTo>
                  <a:pt x="1579846" y="545751"/>
                  <a:pt x="1575530" y="548988"/>
                  <a:pt x="1569235" y="548988"/>
                </a:cubicBezTo>
                <a:lnTo>
                  <a:pt x="1563840" y="547909"/>
                </a:lnTo>
                <a:cubicBezTo>
                  <a:pt x="1563840" y="555821"/>
                  <a:pt x="1558805" y="559778"/>
                  <a:pt x="1548736" y="559778"/>
                </a:cubicBezTo>
                <a:lnTo>
                  <a:pt x="1523917" y="567331"/>
                </a:lnTo>
                <a:lnTo>
                  <a:pt x="1521759" y="563015"/>
                </a:lnTo>
                <a:cubicBezTo>
                  <a:pt x="1521759" y="561576"/>
                  <a:pt x="1526795" y="557260"/>
                  <a:pt x="1536866" y="550067"/>
                </a:cubicBezTo>
                <a:cubicBezTo>
                  <a:pt x="1547116" y="543233"/>
                  <a:pt x="1557187" y="535320"/>
                  <a:pt x="1567077" y="526329"/>
                </a:cubicBezTo>
                <a:lnTo>
                  <a:pt x="1569235" y="526329"/>
                </a:lnTo>
                <a:lnTo>
                  <a:pt x="1567077" y="524171"/>
                </a:lnTo>
                <a:cubicBezTo>
                  <a:pt x="1567259" y="522193"/>
                  <a:pt x="1571574" y="517517"/>
                  <a:pt x="1580026" y="510144"/>
                </a:cubicBezTo>
                <a:lnTo>
                  <a:pt x="1584343" y="503670"/>
                </a:lnTo>
                <a:lnTo>
                  <a:pt x="1583263" y="495038"/>
                </a:lnTo>
                <a:cubicBezTo>
                  <a:pt x="1594053" y="487305"/>
                  <a:pt x="1599449" y="480111"/>
                  <a:pt x="1599449" y="473457"/>
                </a:cubicBezTo>
                <a:cubicBezTo>
                  <a:pt x="1600706" y="473457"/>
                  <a:pt x="1602505" y="469501"/>
                  <a:pt x="1604844" y="461588"/>
                </a:cubicBezTo>
                <a:lnTo>
                  <a:pt x="1603765" y="460509"/>
                </a:lnTo>
                <a:lnTo>
                  <a:pt x="1595132" y="460509"/>
                </a:lnTo>
                <a:lnTo>
                  <a:pt x="1583263" y="458351"/>
                </a:lnTo>
                <a:lnTo>
                  <a:pt x="1572472" y="458351"/>
                </a:lnTo>
                <a:lnTo>
                  <a:pt x="1562762" y="461588"/>
                </a:lnTo>
                <a:cubicBezTo>
                  <a:pt x="1533989" y="460330"/>
                  <a:pt x="1519601" y="458531"/>
                  <a:pt x="1519601" y="456193"/>
                </a:cubicBezTo>
                <a:lnTo>
                  <a:pt x="1519601" y="452956"/>
                </a:lnTo>
                <a:lnTo>
                  <a:pt x="1522839" y="449719"/>
                </a:lnTo>
                <a:lnTo>
                  <a:pt x="1540103" y="449719"/>
                </a:lnTo>
                <a:cubicBezTo>
                  <a:pt x="1545138" y="449899"/>
                  <a:pt x="1547656" y="450619"/>
                  <a:pt x="1547656" y="451877"/>
                </a:cubicBezTo>
                <a:cubicBezTo>
                  <a:pt x="1551972" y="449000"/>
                  <a:pt x="1555209" y="447561"/>
                  <a:pt x="1557367" y="447561"/>
                </a:cubicBezTo>
                <a:lnTo>
                  <a:pt x="1562762" y="450798"/>
                </a:lnTo>
                <a:lnTo>
                  <a:pt x="1563840" y="449719"/>
                </a:lnTo>
                <a:lnTo>
                  <a:pt x="1592974" y="449719"/>
                </a:lnTo>
                <a:cubicBezTo>
                  <a:pt x="1595672" y="447561"/>
                  <a:pt x="1598189" y="446482"/>
                  <a:pt x="1600528" y="446482"/>
                </a:cubicBezTo>
                <a:lnTo>
                  <a:pt x="1608081" y="446482"/>
                </a:lnTo>
                <a:lnTo>
                  <a:pt x="1618870" y="449719"/>
                </a:lnTo>
                <a:lnTo>
                  <a:pt x="1619950" y="449719"/>
                </a:lnTo>
                <a:lnTo>
                  <a:pt x="1619950" y="448640"/>
                </a:lnTo>
                <a:lnTo>
                  <a:pt x="1618870" y="447561"/>
                </a:lnTo>
                <a:lnTo>
                  <a:pt x="1618870" y="446482"/>
                </a:lnTo>
                <a:lnTo>
                  <a:pt x="1619950" y="442166"/>
                </a:lnTo>
                <a:lnTo>
                  <a:pt x="1616712" y="442166"/>
                </a:lnTo>
                <a:lnTo>
                  <a:pt x="1616712" y="436771"/>
                </a:lnTo>
                <a:lnTo>
                  <a:pt x="1618870" y="433534"/>
                </a:lnTo>
                <a:lnTo>
                  <a:pt x="1618870" y="430297"/>
                </a:lnTo>
                <a:cubicBezTo>
                  <a:pt x="1617432" y="428859"/>
                  <a:pt x="1616352" y="424183"/>
                  <a:pt x="1615633" y="416270"/>
                </a:cubicBezTo>
                <a:lnTo>
                  <a:pt x="1617791" y="411954"/>
                </a:lnTo>
                <a:lnTo>
                  <a:pt x="1615633" y="409796"/>
                </a:lnTo>
                <a:cubicBezTo>
                  <a:pt x="1615633" y="408178"/>
                  <a:pt x="1617432" y="407099"/>
                  <a:pt x="1621028" y="406559"/>
                </a:cubicBezTo>
                <a:lnTo>
                  <a:pt x="1621028" y="405480"/>
                </a:lnTo>
                <a:cubicBezTo>
                  <a:pt x="1618150" y="405480"/>
                  <a:pt x="1616712" y="404761"/>
                  <a:pt x="1616712" y="403322"/>
                </a:cubicBezTo>
                <a:lnTo>
                  <a:pt x="1616712" y="402243"/>
                </a:lnTo>
                <a:lnTo>
                  <a:pt x="1622108" y="395769"/>
                </a:lnTo>
                <a:lnTo>
                  <a:pt x="1622108" y="394690"/>
                </a:lnTo>
                <a:cubicBezTo>
                  <a:pt x="1616352" y="394690"/>
                  <a:pt x="1613475" y="393611"/>
                  <a:pt x="1613475" y="391453"/>
                </a:cubicBezTo>
                <a:lnTo>
                  <a:pt x="1616712" y="387137"/>
                </a:lnTo>
                <a:lnTo>
                  <a:pt x="1615633" y="383900"/>
                </a:lnTo>
                <a:lnTo>
                  <a:pt x="1623186" y="375268"/>
                </a:lnTo>
                <a:cubicBezTo>
                  <a:pt x="1620669" y="375268"/>
                  <a:pt x="1617791" y="373829"/>
                  <a:pt x="1614554" y="370952"/>
                </a:cubicBezTo>
                <a:lnTo>
                  <a:pt x="1613475" y="370952"/>
                </a:lnTo>
                <a:lnTo>
                  <a:pt x="1608081" y="372031"/>
                </a:lnTo>
                <a:cubicBezTo>
                  <a:pt x="1596211" y="369873"/>
                  <a:pt x="1589377" y="368075"/>
                  <a:pt x="1587580" y="366636"/>
                </a:cubicBezTo>
                <a:cubicBezTo>
                  <a:pt x="1578227" y="369513"/>
                  <a:pt x="1568157" y="370952"/>
                  <a:pt x="1557367" y="370952"/>
                </a:cubicBezTo>
                <a:lnTo>
                  <a:pt x="1550893" y="366636"/>
                </a:lnTo>
                <a:lnTo>
                  <a:pt x="1549814" y="366636"/>
                </a:lnTo>
                <a:lnTo>
                  <a:pt x="1544418" y="370952"/>
                </a:lnTo>
                <a:lnTo>
                  <a:pt x="1534708" y="370952"/>
                </a:lnTo>
                <a:cubicBezTo>
                  <a:pt x="1531830" y="369693"/>
                  <a:pt x="1530392" y="367176"/>
                  <a:pt x="1530392" y="363399"/>
                </a:cubicBezTo>
                <a:cubicBezTo>
                  <a:pt x="1532190" y="359802"/>
                  <a:pt x="1535067" y="358004"/>
                  <a:pt x="1539023" y="358004"/>
                </a:cubicBezTo>
                <a:lnTo>
                  <a:pt x="1555209" y="360162"/>
                </a:lnTo>
                <a:lnTo>
                  <a:pt x="1560604" y="359083"/>
                </a:lnTo>
                <a:lnTo>
                  <a:pt x="1562762" y="361241"/>
                </a:lnTo>
                <a:lnTo>
                  <a:pt x="1564919" y="359083"/>
                </a:lnTo>
                <a:lnTo>
                  <a:pt x="1577868" y="360162"/>
                </a:lnTo>
                <a:lnTo>
                  <a:pt x="1587580" y="358004"/>
                </a:lnTo>
                <a:lnTo>
                  <a:pt x="1591895" y="358004"/>
                </a:lnTo>
                <a:lnTo>
                  <a:pt x="1598369" y="359083"/>
                </a:lnTo>
                <a:lnTo>
                  <a:pt x="1603765" y="358004"/>
                </a:lnTo>
                <a:lnTo>
                  <a:pt x="1610239" y="360162"/>
                </a:lnTo>
                <a:cubicBezTo>
                  <a:pt x="1614733" y="360162"/>
                  <a:pt x="1617973" y="358364"/>
                  <a:pt x="1619950" y="354767"/>
                </a:cubicBezTo>
                <a:lnTo>
                  <a:pt x="1619950" y="353688"/>
                </a:lnTo>
                <a:cubicBezTo>
                  <a:pt x="1617072" y="349911"/>
                  <a:pt x="1615633" y="345955"/>
                  <a:pt x="1615633" y="341819"/>
                </a:cubicBezTo>
                <a:lnTo>
                  <a:pt x="1619950" y="335345"/>
                </a:lnTo>
                <a:lnTo>
                  <a:pt x="1619950" y="333187"/>
                </a:lnTo>
                <a:cubicBezTo>
                  <a:pt x="1617072" y="330130"/>
                  <a:pt x="1615633" y="325814"/>
                  <a:pt x="1615633" y="320239"/>
                </a:cubicBezTo>
                <a:cubicBezTo>
                  <a:pt x="1617973" y="314484"/>
                  <a:pt x="1622288" y="311607"/>
                  <a:pt x="1628582" y="311607"/>
                </a:cubicBezTo>
                <a:close/>
                <a:moveTo>
                  <a:pt x="4179205" y="311412"/>
                </a:moveTo>
                <a:lnTo>
                  <a:pt x="4182433" y="311412"/>
                </a:lnTo>
                <a:lnTo>
                  <a:pt x="4187642" y="316488"/>
                </a:lnTo>
                <a:lnTo>
                  <a:pt x="4195784" y="314453"/>
                </a:lnTo>
                <a:lnTo>
                  <a:pt x="4198142" y="314453"/>
                </a:lnTo>
                <a:lnTo>
                  <a:pt x="4203432" y="318552"/>
                </a:lnTo>
                <a:lnTo>
                  <a:pt x="4203744" y="318552"/>
                </a:lnTo>
                <a:lnTo>
                  <a:pt x="4207975" y="315511"/>
                </a:lnTo>
                <a:lnTo>
                  <a:pt x="4225168" y="315511"/>
                </a:lnTo>
                <a:cubicBezTo>
                  <a:pt x="4228111" y="315659"/>
                  <a:pt x="4230318" y="315898"/>
                  <a:pt x="4231789" y="316228"/>
                </a:cubicBezTo>
                <a:lnTo>
                  <a:pt x="4232383" y="316569"/>
                </a:lnTo>
                <a:lnTo>
                  <a:pt x="4233748" y="316569"/>
                </a:lnTo>
                <a:cubicBezTo>
                  <a:pt x="4239650" y="318726"/>
                  <a:pt x="4242906" y="321257"/>
                  <a:pt x="4243517" y="324162"/>
                </a:cubicBezTo>
                <a:lnTo>
                  <a:pt x="4243517" y="327466"/>
                </a:lnTo>
                <a:cubicBezTo>
                  <a:pt x="4243517" y="331744"/>
                  <a:pt x="4239286" y="334519"/>
                  <a:pt x="4230822" y="335791"/>
                </a:cubicBezTo>
                <a:lnTo>
                  <a:pt x="4231874" y="338604"/>
                </a:lnTo>
                <a:lnTo>
                  <a:pt x="4229764" y="360111"/>
                </a:lnTo>
                <a:lnTo>
                  <a:pt x="4229764" y="362245"/>
                </a:lnTo>
                <a:cubicBezTo>
                  <a:pt x="4229764" y="362512"/>
                  <a:pt x="4231706" y="362979"/>
                  <a:pt x="4235591" y="363647"/>
                </a:cubicBezTo>
                <a:lnTo>
                  <a:pt x="4238057" y="363647"/>
                </a:lnTo>
                <a:cubicBezTo>
                  <a:pt x="4241624" y="362332"/>
                  <a:pt x="4243408" y="359484"/>
                  <a:pt x="4243408" y="355103"/>
                </a:cubicBezTo>
                <a:cubicBezTo>
                  <a:pt x="4243408" y="351278"/>
                  <a:pt x="4245627" y="349365"/>
                  <a:pt x="4250065" y="349365"/>
                </a:cubicBezTo>
                <a:lnTo>
                  <a:pt x="4252778" y="353247"/>
                </a:lnTo>
                <a:lnTo>
                  <a:pt x="4251871" y="345938"/>
                </a:lnTo>
                <a:lnTo>
                  <a:pt x="4260863" y="337066"/>
                </a:lnTo>
                <a:lnTo>
                  <a:pt x="4265668" y="337066"/>
                </a:lnTo>
                <a:cubicBezTo>
                  <a:pt x="4270416" y="339117"/>
                  <a:pt x="4276035" y="344231"/>
                  <a:pt x="4282526" y="352406"/>
                </a:cubicBezTo>
                <a:cubicBezTo>
                  <a:pt x="4286245" y="352406"/>
                  <a:pt x="4290962" y="356111"/>
                  <a:pt x="4296677" y="363520"/>
                </a:cubicBezTo>
                <a:lnTo>
                  <a:pt x="4296677" y="367442"/>
                </a:lnTo>
                <a:lnTo>
                  <a:pt x="4290846" y="373274"/>
                </a:lnTo>
                <a:lnTo>
                  <a:pt x="4250084" y="373274"/>
                </a:lnTo>
                <a:lnTo>
                  <a:pt x="4238790" y="372216"/>
                </a:lnTo>
                <a:lnTo>
                  <a:pt x="4230107" y="374527"/>
                </a:lnTo>
                <a:lnTo>
                  <a:pt x="4232938" y="379538"/>
                </a:lnTo>
                <a:cubicBezTo>
                  <a:pt x="4233644" y="381256"/>
                  <a:pt x="4233996" y="382818"/>
                  <a:pt x="4233996" y="384224"/>
                </a:cubicBezTo>
                <a:lnTo>
                  <a:pt x="4229764" y="397583"/>
                </a:lnTo>
                <a:lnTo>
                  <a:pt x="4229764" y="406781"/>
                </a:lnTo>
                <a:lnTo>
                  <a:pt x="4226590" y="414031"/>
                </a:lnTo>
                <a:cubicBezTo>
                  <a:pt x="4228707" y="414031"/>
                  <a:pt x="4229764" y="415398"/>
                  <a:pt x="4229764" y="418130"/>
                </a:cubicBezTo>
                <a:lnTo>
                  <a:pt x="4230582" y="418130"/>
                </a:lnTo>
                <a:cubicBezTo>
                  <a:pt x="4230582" y="417066"/>
                  <a:pt x="4231640" y="415908"/>
                  <a:pt x="4233756" y="414655"/>
                </a:cubicBezTo>
                <a:lnTo>
                  <a:pt x="4231640" y="409968"/>
                </a:lnTo>
                <a:lnTo>
                  <a:pt x="4231640" y="407854"/>
                </a:lnTo>
                <a:cubicBezTo>
                  <a:pt x="4233118" y="404898"/>
                  <a:pt x="4239494" y="400433"/>
                  <a:pt x="4250767" y="394459"/>
                </a:cubicBezTo>
                <a:cubicBezTo>
                  <a:pt x="4262242" y="394459"/>
                  <a:pt x="4267980" y="398444"/>
                  <a:pt x="4267980" y="406413"/>
                </a:cubicBezTo>
                <a:cubicBezTo>
                  <a:pt x="4267980" y="406779"/>
                  <a:pt x="4272974" y="409521"/>
                  <a:pt x="4282960" y="414638"/>
                </a:cubicBezTo>
                <a:cubicBezTo>
                  <a:pt x="4287168" y="419897"/>
                  <a:pt x="4289272" y="424354"/>
                  <a:pt x="4289272" y="428010"/>
                </a:cubicBezTo>
                <a:lnTo>
                  <a:pt x="4285557" y="431725"/>
                </a:lnTo>
                <a:lnTo>
                  <a:pt x="4280840" y="431725"/>
                </a:lnTo>
                <a:lnTo>
                  <a:pt x="4277666" y="427624"/>
                </a:lnTo>
                <a:lnTo>
                  <a:pt x="4274221" y="427624"/>
                </a:lnTo>
                <a:lnTo>
                  <a:pt x="4274221" y="426566"/>
                </a:lnTo>
                <a:lnTo>
                  <a:pt x="4265532" y="429609"/>
                </a:lnTo>
                <a:lnTo>
                  <a:pt x="4259460" y="429609"/>
                </a:lnTo>
                <a:lnTo>
                  <a:pt x="4255620" y="428682"/>
                </a:lnTo>
                <a:lnTo>
                  <a:pt x="4250948" y="429609"/>
                </a:lnTo>
                <a:lnTo>
                  <a:pt x="4250045" y="429112"/>
                </a:lnTo>
                <a:lnTo>
                  <a:pt x="4242159" y="430939"/>
                </a:lnTo>
                <a:cubicBezTo>
                  <a:pt x="4239537" y="431744"/>
                  <a:pt x="4237259" y="432667"/>
                  <a:pt x="4235324" y="433708"/>
                </a:cubicBezTo>
                <a:cubicBezTo>
                  <a:pt x="4230893" y="430976"/>
                  <a:pt x="4225979" y="429609"/>
                  <a:pt x="4220584" y="429609"/>
                </a:cubicBezTo>
                <a:lnTo>
                  <a:pt x="4204184" y="429609"/>
                </a:lnTo>
                <a:lnTo>
                  <a:pt x="4200344" y="428682"/>
                </a:lnTo>
                <a:lnTo>
                  <a:pt x="4196505" y="429609"/>
                </a:lnTo>
                <a:lnTo>
                  <a:pt x="4193970" y="429609"/>
                </a:lnTo>
                <a:lnTo>
                  <a:pt x="4193521" y="428682"/>
                </a:lnTo>
                <a:cubicBezTo>
                  <a:pt x="4191458" y="430006"/>
                  <a:pt x="4187740" y="430667"/>
                  <a:pt x="4182366" y="430667"/>
                </a:cubicBezTo>
                <a:lnTo>
                  <a:pt x="4169481" y="430667"/>
                </a:lnTo>
                <a:lnTo>
                  <a:pt x="4163667" y="425032"/>
                </a:lnTo>
                <a:lnTo>
                  <a:pt x="4163667" y="421662"/>
                </a:lnTo>
                <a:lnTo>
                  <a:pt x="4167669" y="418130"/>
                </a:lnTo>
                <a:lnTo>
                  <a:pt x="4172957" y="419066"/>
                </a:lnTo>
                <a:cubicBezTo>
                  <a:pt x="4177431" y="418761"/>
                  <a:pt x="4179668" y="417923"/>
                  <a:pt x="4179668" y="416552"/>
                </a:cubicBezTo>
                <a:lnTo>
                  <a:pt x="4174246" y="408350"/>
                </a:lnTo>
                <a:lnTo>
                  <a:pt x="4174246" y="406413"/>
                </a:lnTo>
                <a:cubicBezTo>
                  <a:pt x="4174246" y="402914"/>
                  <a:pt x="4176406" y="399264"/>
                  <a:pt x="4180726" y="395460"/>
                </a:cubicBezTo>
                <a:lnTo>
                  <a:pt x="4176362" y="383048"/>
                </a:lnTo>
                <a:lnTo>
                  <a:pt x="4178419" y="373454"/>
                </a:lnTo>
                <a:lnTo>
                  <a:pt x="4173763" y="374199"/>
                </a:lnTo>
                <a:lnTo>
                  <a:pt x="4169633" y="373274"/>
                </a:lnTo>
                <a:lnTo>
                  <a:pt x="4166714" y="374199"/>
                </a:lnTo>
                <a:lnTo>
                  <a:pt x="4151385" y="373274"/>
                </a:lnTo>
                <a:lnTo>
                  <a:pt x="4135429" y="373274"/>
                </a:lnTo>
                <a:lnTo>
                  <a:pt x="4131796" y="369640"/>
                </a:lnTo>
                <a:lnTo>
                  <a:pt x="4131796" y="365095"/>
                </a:lnTo>
                <a:lnTo>
                  <a:pt x="4132854" y="364169"/>
                </a:lnTo>
                <a:lnTo>
                  <a:pt x="4132854" y="361776"/>
                </a:lnTo>
                <a:lnTo>
                  <a:pt x="4176320" y="360606"/>
                </a:lnTo>
                <a:lnTo>
                  <a:pt x="4181321" y="360606"/>
                </a:lnTo>
                <a:lnTo>
                  <a:pt x="4181784" y="360530"/>
                </a:lnTo>
                <a:lnTo>
                  <a:pt x="4177553" y="347422"/>
                </a:lnTo>
                <a:cubicBezTo>
                  <a:pt x="4177553" y="343970"/>
                  <a:pt x="4177729" y="341381"/>
                  <a:pt x="4178082" y="339655"/>
                </a:cubicBezTo>
                <a:lnTo>
                  <a:pt x="4178611" y="338792"/>
                </a:lnTo>
                <a:lnTo>
                  <a:pt x="4178611" y="329450"/>
                </a:lnTo>
                <a:cubicBezTo>
                  <a:pt x="4178611" y="327936"/>
                  <a:pt x="4177509" y="325901"/>
                  <a:pt x="4175304" y="323344"/>
                </a:cubicBezTo>
                <a:lnTo>
                  <a:pt x="4175304" y="314849"/>
                </a:lnTo>
                <a:close/>
                <a:moveTo>
                  <a:pt x="9216139" y="311282"/>
                </a:moveTo>
                <a:lnTo>
                  <a:pt x="9216139" y="314561"/>
                </a:lnTo>
                <a:lnTo>
                  <a:pt x="9219553" y="314561"/>
                </a:lnTo>
                <a:lnTo>
                  <a:pt x="9219553" y="311282"/>
                </a:lnTo>
                <a:close/>
                <a:moveTo>
                  <a:pt x="5741057" y="310934"/>
                </a:moveTo>
                <a:cubicBezTo>
                  <a:pt x="5748341" y="313452"/>
                  <a:pt x="5752702" y="316015"/>
                  <a:pt x="5754140" y="318622"/>
                </a:cubicBezTo>
                <a:cubicBezTo>
                  <a:pt x="5757108" y="318622"/>
                  <a:pt x="5765110" y="324062"/>
                  <a:pt x="5778148" y="334942"/>
                </a:cubicBezTo>
                <a:lnTo>
                  <a:pt x="5778148" y="336021"/>
                </a:lnTo>
                <a:lnTo>
                  <a:pt x="5774911" y="340472"/>
                </a:lnTo>
                <a:lnTo>
                  <a:pt x="5774911" y="341551"/>
                </a:lnTo>
                <a:lnTo>
                  <a:pt x="5778148" y="341551"/>
                </a:lnTo>
                <a:lnTo>
                  <a:pt x="5781520" y="339258"/>
                </a:lnTo>
                <a:lnTo>
                  <a:pt x="5782599" y="339258"/>
                </a:lnTo>
                <a:cubicBezTo>
                  <a:pt x="5785297" y="340967"/>
                  <a:pt x="5787815" y="343889"/>
                  <a:pt x="5790152" y="348025"/>
                </a:cubicBezTo>
                <a:lnTo>
                  <a:pt x="5790152" y="349104"/>
                </a:lnTo>
                <a:cubicBezTo>
                  <a:pt x="5781250" y="357646"/>
                  <a:pt x="5769966" y="363851"/>
                  <a:pt x="5756298" y="367717"/>
                </a:cubicBezTo>
                <a:cubicBezTo>
                  <a:pt x="5756298" y="369336"/>
                  <a:pt x="5751218" y="371853"/>
                  <a:pt x="5741057" y="375270"/>
                </a:cubicBezTo>
                <a:lnTo>
                  <a:pt x="5739978" y="375270"/>
                </a:lnTo>
                <a:lnTo>
                  <a:pt x="5736741" y="373112"/>
                </a:lnTo>
                <a:lnTo>
                  <a:pt x="5734583" y="373112"/>
                </a:lnTo>
                <a:cubicBezTo>
                  <a:pt x="5734583" y="378957"/>
                  <a:pt x="5731661" y="382598"/>
                  <a:pt x="5725817" y="384037"/>
                </a:cubicBezTo>
                <a:cubicBezTo>
                  <a:pt x="5713408" y="390241"/>
                  <a:pt x="5707204" y="394962"/>
                  <a:pt x="5707204" y="398199"/>
                </a:cubicBezTo>
                <a:lnTo>
                  <a:pt x="5700730" y="414653"/>
                </a:lnTo>
                <a:cubicBezTo>
                  <a:pt x="5700730" y="418250"/>
                  <a:pt x="5699966" y="420048"/>
                  <a:pt x="5698437" y="420048"/>
                </a:cubicBezTo>
                <a:lnTo>
                  <a:pt x="5699651" y="430974"/>
                </a:lnTo>
                <a:lnTo>
                  <a:pt x="5699651" y="432053"/>
                </a:lnTo>
                <a:lnTo>
                  <a:pt x="5697358" y="444057"/>
                </a:lnTo>
                <a:lnTo>
                  <a:pt x="5698437" y="452824"/>
                </a:lnTo>
                <a:lnTo>
                  <a:pt x="5697358" y="459432"/>
                </a:lnTo>
                <a:cubicBezTo>
                  <a:pt x="5697897" y="465187"/>
                  <a:pt x="5698662" y="468064"/>
                  <a:pt x="5699651" y="468064"/>
                </a:cubicBezTo>
                <a:lnTo>
                  <a:pt x="5698437" y="478989"/>
                </a:lnTo>
                <a:lnTo>
                  <a:pt x="5698437" y="489914"/>
                </a:lnTo>
                <a:lnTo>
                  <a:pt x="5699651" y="516215"/>
                </a:lnTo>
                <a:lnTo>
                  <a:pt x="5697358" y="527005"/>
                </a:lnTo>
                <a:lnTo>
                  <a:pt x="5698437" y="530377"/>
                </a:lnTo>
                <a:lnTo>
                  <a:pt x="5690884" y="560859"/>
                </a:lnTo>
                <a:cubicBezTo>
                  <a:pt x="5681982" y="571828"/>
                  <a:pt x="5674699" y="577313"/>
                  <a:pt x="5669034" y="577313"/>
                </a:cubicBezTo>
                <a:lnTo>
                  <a:pt x="5667955" y="577313"/>
                </a:lnTo>
                <a:lnTo>
                  <a:pt x="5661346" y="575155"/>
                </a:lnTo>
                <a:lnTo>
                  <a:pt x="5648263" y="580550"/>
                </a:lnTo>
                <a:cubicBezTo>
                  <a:pt x="5638642" y="580550"/>
                  <a:pt x="5632123" y="572188"/>
                  <a:pt x="5628706" y="555464"/>
                </a:cubicBezTo>
                <a:cubicBezTo>
                  <a:pt x="5627537" y="555464"/>
                  <a:pt x="5626413" y="552541"/>
                  <a:pt x="5625334" y="546697"/>
                </a:cubicBezTo>
                <a:cubicBezTo>
                  <a:pt x="5621738" y="546697"/>
                  <a:pt x="5619939" y="545618"/>
                  <a:pt x="5619939" y="543460"/>
                </a:cubicBezTo>
                <a:lnTo>
                  <a:pt x="5621018" y="540223"/>
                </a:lnTo>
                <a:lnTo>
                  <a:pt x="5619939" y="540223"/>
                </a:lnTo>
                <a:lnTo>
                  <a:pt x="5614409" y="541302"/>
                </a:lnTo>
                <a:cubicBezTo>
                  <a:pt x="5610633" y="536176"/>
                  <a:pt x="5604474" y="533614"/>
                  <a:pt x="5595931" y="533614"/>
                </a:cubicBezTo>
                <a:lnTo>
                  <a:pt x="5588244" y="527005"/>
                </a:lnTo>
                <a:lnTo>
                  <a:pt x="5588244" y="522689"/>
                </a:lnTo>
                <a:lnTo>
                  <a:pt x="5590402" y="520531"/>
                </a:lnTo>
                <a:lnTo>
                  <a:pt x="5597010" y="520531"/>
                </a:lnTo>
                <a:lnTo>
                  <a:pt x="5624255" y="516215"/>
                </a:lnTo>
                <a:lnTo>
                  <a:pt x="5641789" y="516215"/>
                </a:lnTo>
                <a:cubicBezTo>
                  <a:pt x="5643228" y="515765"/>
                  <a:pt x="5644667" y="513922"/>
                  <a:pt x="5646105" y="510685"/>
                </a:cubicBezTo>
                <a:lnTo>
                  <a:pt x="5645026" y="501918"/>
                </a:lnTo>
                <a:lnTo>
                  <a:pt x="5648263" y="494365"/>
                </a:lnTo>
                <a:lnTo>
                  <a:pt x="5646105" y="490993"/>
                </a:lnTo>
                <a:lnTo>
                  <a:pt x="5646105" y="486677"/>
                </a:lnTo>
                <a:cubicBezTo>
                  <a:pt x="5646105" y="485059"/>
                  <a:pt x="5648668" y="483620"/>
                  <a:pt x="5653793" y="482361"/>
                </a:cubicBezTo>
                <a:lnTo>
                  <a:pt x="5653793" y="481282"/>
                </a:lnTo>
                <a:cubicBezTo>
                  <a:pt x="5648668" y="481282"/>
                  <a:pt x="5646105" y="480158"/>
                  <a:pt x="5646105" y="477910"/>
                </a:cubicBezTo>
                <a:lnTo>
                  <a:pt x="5646105" y="476831"/>
                </a:lnTo>
                <a:lnTo>
                  <a:pt x="5647184" y="475752"/>
                </a:lnTo>
                <a:lnTo>
                  <a:pt x="5646105" y="472515"/>
                </a:lnTo>
                <a:lnTo>
                  <a:pt x="5647184" y="460511"/>
                </a:lnTo>
                <a:lnTo>
                  <a:pt x="5646105" y="445136"/>
                </a:lnTo>
                <a:lnTo>
                  <a:pt x="5646105" y="442978"/>
                </a:lnTo>
                <a:lnTo>
                  <a:pt x="5648263" y="434346"/>
                </a:lnTo>
                <a:lnTo>
                  <a:pt x="5646105" y="430974"/>
                </a:lnTo>
                <a:lnTo>
                  <a:pt x="5647184" y="425579"/>
                </a:lnTo>
                <a:lnTo>
                  <a:pt x="5646105" y="421128"/>
                </a:lnTo>
                <a:lnTo>
                  <a:pt x="5648263" y="414653"/>
                </a:lnTo>
                <a:lnTo>
                  <a:pt x="5648263" y="411417"/>
                </a:lnTo>
                <a:cubicBezTo>
                  <a:pt x="5642419" y="405572"/>
                  <a:pt x="5639496" y="400087"/>
                  <a:pt x="5639496" y="394962"/>
                </a:cubicBezTo>
                <a:lnTo>
                  <a:pt x="5639496" y="393882"/>
                </a:lnTo>
                <a:lnTo>
                  <a:pt x="5642868" y="390646"/>
                </a:lnTo>
                <a:lnTo>
                  <a:pt x="5645026" y="390646"/>
                </a:lnTo>
                <a:lnTo>
                  <a:pt x="5649342" y="393882"/>
                </a:lnTo>
                <a:cubicBezTo>
                  <a:pt x="5654647" y="390286"/>
                  <a:pt x="5658289" y="388488"/>
                  <a:pt x="5660267" y="388488"/>
                </a:cubicBezTo>
                <a:lnTo>
                  <a:pt x="5665797" y="391725"/>
                </a:lnTo>
                <a:lnTo>
                  <a:pt x="5670113" y="391725"/>
                </a:lnTo>
                <a:lnTo>
                  <a:pt x="5677801" y="389567"/>
                </a:lnTo>
                <a:lnTo>
                  <a:pt x="5687647" y="390646"/>
                </a:lnTo>
                <a:cubicBezTo>
                  <a:pt x="5697987" y="375000"/>
                  <a:pt x="5706350" y="364435"/>
                  <a:pt x="5712734" y="358950"/>
                </a:cubicBezTo>
                <a:cubicBezTo>
                  <a:pt x="5717050" y="354634"/>
                  <a:pt x="5719208" y="348070"/>
                  <a:pt x="5719208" y="339258"/>
                </a:cubicBezTo>
                <a:lnTo>
                  <a:pt x="5718129" y="339258"/>
                </a:lnTo>
                <a:cubicBezTo>
                  <a:pt x="5704282" y="338539"/>
                  <a:pt x="5697358" y="337100"/>
                  <a:pt x="5697358" y="334942"/>
                </a:cubicBezTo>
                <a:lnTo>
                  <a:pt x="5697358" y="333863"/>
                </a:lnTo>
                <a:lnTo>
                  <a:pt x="5699651" y="331705"/>
                </a:lnTo>
                <a:lnTo>
                  <a:pt x="5706125" y="332784"/>
                </a:lnTo>
                <a:lnTo>
                  <a:pt x="5710576" y="331705"/>
                </a:lnTo>
                <a:lnTo>
                  <a:pt x="5713813" y="334942"/>
                </a:lnTo>
                <a:lnTo>
                  <a:pt x="5714892" y="334942"/>
                </a:lnTo>
                <a:lnTo>
                  <a:pt x="5715971" y="333863"/>
                </a:lnTo>
                <a:lnTo>
                  <a:pt x="5717050" y="333863"/>
                </a:lnTo>
                <a:lnTo>
                  <a:pt x="5715971" y="332784"/>
                </a:lnTo>
                <a:lnTo>
                  <a:pt x="5715971" y="330626"/>
                </a:lnTo>
                <a:cubicBezTo>
                  <a:pt x="5715971" y="328918"/>
                  <a:pt x="5718533" y="327434"/>
                  <a:pt x="5723659" y="326175"/>
                </a:cubicBezTo>
                <a:cubicBezTo>
                  <a:pt x="5728694" y="317453"/>
                  <a:pt x="5734494" y="312373"/>
                  <a:pt x="5741057" y="310934"/>
                </a:cubicBezTo>
                <a:close/>
                <a:moveTo>
                  <a:pt x="5054420" y="310934"/>
                </a:moveTo>
                <a:lnTo>
                  <a:pt x="5057657" y="310934"/>
                </a:lnTo>
                <a:cubicBezTo>
                  <a:pt x="5060894" y="310934"/>
                  <a:pt x="5067099" y="313137"/>
                  <a:pt x="5076270" y="317543"/>
                </a:cubicBezTo>
                <a:cubicBezTo>
                  <a:pt x="5081306" y="317543"/>
                  <a:pt x="5085667" y="320061"/>
                  <a:pt x="5089353" y="325096"/>
                </a:cubicBezTo>
                <a:cubicBezTo>
                  <a:pt x="5102841" y="328063"/>
                  <a:pt x="5115205" y="329906"/>
                  <a:pt x="5126444" y="330626"/>
                </a:cubicBezTo>
                <a:lnTo>
                  <a:pt x="5134132" y="329547"/>
                </a:lnTo>
                <a:lnTo>
                  <a:pt x="5143978" y="330626"/>
                </a:lnTo>
                <a:lnTo>
                  <a:pt x="5150587" y="327389"/>
                </a:lnTo>
                <a:cubicBezTo>
                  <a:pt x="5157870" y="329547"/>
                  <a:pt x="5166232" y="330626"/>
                  <a:pt x="5175674" y="330626"/>
                </a:cubicBezTo>
                <a:lnTo>
                  <a:pt x="5183361" y="329547"/>
                </a:lnTo>
                <a:lnTo>
                  <a:pt x="5184440" y="330626"/>
                </a:lnTo>
                <a:lnTo>
                  <a:pt x="5185519" y="330626"/>
                </a:lnTo>
                <a:lnTo>
                  <a:pt x="5188756" y="328468"/>
                </a:lnTo>
                <a:lnTo>
                  <a:pt x="5201974" y="329547"/>
                </a:lnTo>
                <a:lnTo>
                  <a:pt x="5221531" y="329547"/>
                </a:lnTo>
                <a:lnTo>
                  <a:pt x="5225982" y="330626"/>
                </a:lnTo>
                <a:cubicBezTo>
                  <a:pt x="5227601" y="330626"/>
                  <a:pt x="5235244" y="324422"/>
                  <a:pt x="5248911" y="312013"/>
                </a:cubicBezTo>
                <a:lnTo>
                  <a:pt x="5252148" y="312013"/>
                </a:lnTo>
                <a:cubicBezTo>
                  <a:pt x="5268063" y="317858"/>
                  <a:pt x="5276111" y="321499"/>
                  <a:pt x="5276291" y="322938"/>
                </a:cubicBezTo>
                <a:cubicBezTo>
                  <a:pt x="5276291" y="324556"/>
                  <a:pt x="5279528" y="328558"/>
                  <a:pt x="5286002" y="334942"/>
                </a:cubicBezTo>
                <a:lnTo>
                  <a:pt x="5287216" y="340472"/>
                </a:lnTo>
                <a:lnTo>
                  <a:pt x="5282765" y="344788"/>
                </a:lnTo>
                <a:lnTo>
                  <a:pt x="5283844" y="345867"/>
                </a:lnTo>
                <a:lnTo>
                  <a:pt x="5283844" y="349238"/>
                </a:lnTo>
                <a:lnTo>
                  <a:pt x="5276291" y="356792"/>
                </a:lnTo>
                <a:lnTo>
                  <a:pt x="5277370" y="361242"/>
                </a:lnTo>
                <a:lnTo>
                  <a:pt x="5276291" y="366638"/>
                </a:lnTo>
                <a:lnTo>
                  <a:pt x="5278449" y="378641"/>
                </a:lnTo>
                <a:lnTo>
                  <a:pt x="5275077" y="386329"/>
                </a:lnTo>
                <a:lnTo>
                  <a:pt x="5279528" y="402784"/>
                </a:lnTo>
                <a:lnTo>
                  <a:pt x="5278449" y="410337"/>
                </a:lnTo>
                <a:lnTo>
                  <a:pt x="5278449" y="422341"/>
                </a:lnTo>
                <a:cubicBezTo>
                  <a:pt x="5278449" y="430973"/>
                  <a:pt x="5277730" y="436818"/>
                  <a:pt x="5276291" y="439875"/>
                </a:cubicBezTo>
                <a:lnTo>
                  <a:pt x="5277370" y="449721"/>
                </a:lnTo>
                <a:lnTo>
                  <a:pt x="5277370" y="455251"/>
                </a:lnTo>
                <a:lnTo>
                  <a:pt x="5273998" y="460646"/>
                </a:lnTo>
                <a:cubicBezTo>
                  <a:pt x="5276965" y="462085"/>
                  <a:pt x="5278449" y="463928"/>
                  <a:pt x="5278449" y="466176"/>
                </a:cubicBezTo>
                <a:lnTo>
                  <a:pt x="5276291" y="470492"/>
                </a:lnTo>
                <a:lnTo>
                  <a:pt x="5279528" y="484654"/>
                </a:lnTo>
                <a:lnTo>
                  <a:pt x="5277370" y="501109"/>
                </a:lnTo>
                <a:lnTo>
                  <a:pt x="5279528" y="525116"/>
                </a:lnTo>
                <a:lnTo>
                  <a:pt x="5277370" y="533883"/>
                </a:lnTo>
                <a:lnTo>
                  <a:pt x="5278449" y="545887"/>
                </a:lnTo>
                <a:lnTo>
                  <a:pt x="5278449" y="550338"/>
                </a:lnTo>
                <a:cubicBezTo>
                  <a:pt x="5268918" y="557441"/>
                  <a:pt x="5264152" y="563241"/>
                  <a:pt x="5264152" y="567737"/>
                </a:cubicBezTo>
                <a:cubicBezTo>
                  <a:pt x="5262713" y="569175"/>
                  <a:pt x="5257993" y="570255"/>
                  <a:pt x="5249990" y="570974"/>
                </a:cubicBezTo>
                <a:lnTo>
                  <a:pt x="5248911" y="572188"/>
                </a:lnTo>
                <a:lnTo>
                  <a:pt x="5242302" y="570974"/>
                </a:lnTo>
                <a:lnTo>
                  <a:pt x="5234749" y="576504"/>
                </a:lnTo>
                <a:lnTo>
                  <a:pt x="5233670" y="576504"/>
                </a:lnTo>
                <a:cubicBezTo>
                  <a:pt x="5228365" y="576504"/>
                  <a:pt x="5224319" y="572143"/>
                  <a:pt x="5221531" y="563421"/>
                </a:cubicBezTo>
                <a:cubicBezTo>
                  <a:pt x="5220452" y="563421"/>
                  <a:pt x="5219014" y="559060"/>
                  <a:pt x="5217215" y="550338"/>
                </a:cubicBezTo>
                <a:cubicBezTo>
                  <a:pt x="5215057" y="550338"/>
                  <a:pt x="5213978" y="546292"/>
                  <a:pt x="5213978" y="538199"/>
                </a:cubicBezTo>
                <a:lnTo>
                  <a:pt x="5206290" y="529567"/>
                </a:lnTo>
                <a:cubicBezTo>
                  <a:pt x="5196849" y="526600"/>
                  <a:pt x="5192128" y="524397"/>
                  <a:pt x="5192128" y="522958"/>
                </a:cubicBezTo>
                <a:lnTo>
                  <a:pt x="5192128" y="520800"/>
                </a:lnTo>
                <a:cubicBezTo>
                  <a:pt x="5192848" y="518552"/>
                  <a:pt x="5195006" y="517428"/>
                  <a:pt x="5198602" y="517428"/>
                </a:cubicBezTo>
                <a:lnTo>
                  <a:pt x="5205211" y="517428"/>
                </a:lnTo>
                <a:cubicBezTo>
                  <a:pt x="5208808" y="517608"/>
                  <a:pt x="5210606" y="518373"/>
                  <a:pt x="5210606" y="519721"/>
                </a:cubicBezTo>
                <a:lnTo>
                  <a:pt x="5217215" y="517428"/>
                </a:lnTo>
                <a:lnTo>
                  <a:pt x="5221531" y="518642"/>
                </a:lnTo>
                <a:lnTo>
                  <a:pt x="5223824" y="518642"/>
                </a:lnTo>
                <a:cubicBezTo>
                  <a:pt x="5226522" y="518642"/>
                  <a:pt x="5228320" y="513157"/>
                  <a:pt x="5229219" y="502187"/>
                </a:cubicBezTo>
                <a:cubicBezTo>
                  <a:pt x="5231377" y="502187"/>
                  <a:pt x="5232456" y="497467"/>
                  <a:pt x="5232456" y="488026"/>
                </a:cubicBezTo>
                <a:lnTo>
                  <a:pt x="5228140" y="461185"/>
                </a:lnTo>
                <a:lnTo>
                  <a:pt x="5227061" y="460106"/>
                </a:lnTo>
                <a:lnTo>
                  <a:pt x="5198602" y="460106"/>
                </a:lnTo>
                <a:cubicBezTo>
                  <a:pt x="5192039" y="460106"/>
                  <a:pt x="5188756" y="464647"/>
                  <a:pt x="5188756" y="473729"/>
                </a:cubicBezTo>
                <a:lnTo>
                  <a:pt x="5189835" y="489105"/>
                </a:lnTo>
                <a:lnTo>
                  <a:pt x="5188756" y="498950"/>
                </a:lnTo>
                <a:lnTo>
                  <a:pt x="5189835" y="500029"/>
                </a:lnTo>
                <a:lnTo>
                  <a:pt x="5191049" y="500029"/>
                </a:lnTo>
                <a:lnTo>
                  <a:pt x="5189835" y="518642"/>
                </a:lnTo>
                <a:lnTo>
                  <a:pt x="5191049" y="540492"/>
                </a:lnTo>
                <a:lnTo>
                  <a:pt x="5187677" y="544808"/>
                </a:lnTo>
                <a:lnTo>
                  <a:pt x="5192128" y="560049"/>
                </a:lnTo>
                <a:cubicBezTo>
                  <a:pt x="5192128" y="563915"/>
                  <a:pt x="5187363" y="567557"/>
                  <a:pt x="5177832" y="570974"/>
                </a:cubicBezTo>
                <a:lnTo>
                  <a:pt x="5174595" y="567737"/>
                </a:lnTo>
                <a:lnTo>
                  <a:pt x="5175674" y="561263"/>
                </a:lnTo>
                <a:lnTo>
                  <a:pt x="5172437" y="561263"/>
                </a:lnTo>
                <a:cubicBezTo>
                  <a:pt x="5168930" y="566298"/>
                  <a:pt x="5166367" y="568816"/>
                  <a:pt x="5164749" y="568816"/>
                </a:cubicBezTo>
                <a:lnTo>
                  <a:pt x="5161512" y="567737"/>
                </a:lnTo>
                <a:lnTo>
                  <a:pt x="5154903" y="568816"/>
                </a:lnTo>
                <a:lnTo>
                  <a:pt x="5152745" y="568816"/>
                </a:lnTo>
                <a:lnTo>
                  <a:pt x="5146136" y="563421"/>
                </a:lnTo>
                <a:lnTo>
                  <a:pt x="5147215" y="558970"/>
                </a:lnTo>
                <a:lnTo>
                  <a:pt x="5143978" y="555733"/>
                </a:lnTo>
                <a:lnTo>
                  <a:pt x="5145057" y="546966"/>
                </a:lnTo>
                <a:lnTo>
                  <a:pt x="5141820" y="532804"/>
                </a:lnTo>
                <a:lnTo>
                  <a:pt x="5140741" y="531725"/>
                </a:lnTo>
                <a:lnTo>
                  <a:pt x="5140741" y="529567"/>
                </a:lnTo>
                <a:lnTo>
                  <a:pt x="5142899" y="520800"/>
                </a:lnTo>
                <a:lnTo>
                  <a:pt x="5142899" y="516349"/>
                </a:lnTo>
                <a:cubicBezTo>
                  <a:pt x="5142899" y="494500"/>
                  <a:pt x="5143978" y="479888"/>
                  <a:pt x="5146136" y="472515"/>
                </a:cubicBezTo>
                <a:cubicBezTo>
                  <a:pt x="5146136" y="464962"/>
                  <a:pt x="5140336" y="461185"/>
                  <a:pt x="5128737" y="461185"/>
                </a:cubicBezTo>
                <a:lnTo>
                  <a:pt x="5125365" y="462399"/>
                </a:lnTo>
                <a:lnTo>
                  <a:pt x="5111203" y="457948"/>
                </a:lnTo>
                <a:cubicBezTo>
                  <a:pt x="5101043" y="459387"/>
                  <a:pt x="5095962" y="462489"/>
                  <a:pt x="5095962" y="467255"/>
                </a:cubicBezTo>
                <a:lnTo>
                  <a:pt x="5097041" y="474808"/>
                </a:lnTo>
                <a:cubicBezTo>
                  <a:pt x="5090118" y="505470"/>
                  <a:pt x="5084273" y="520800"/>
                  <a:pt x="5079507" y="520800"/>
                </a:cubicBezTo>
                <a:cubicBezTo>
                  <a:pt x="5069706" y="544808"/>
                  <a:pt x="5060580" y="556812"/>
                  <a:pt x="5052128" y="556812"/>
                </a:cubicBezTo>
                <a:lnTo>
                  <a:pt x="5049970" y="556812"/>
                </a:lnTo>
                <a:lnTo>
                  <a:pt x="5048891" y="555733"/>
                </a:lnTo>
                <a:lnTo>
                  <a:pt x="5047812" y="555733"/>
                </a:lnTo>
                <a:cubicBezTo>
                  <a:pt x="5047812" y="560858"/>
                  <a:pt x="5047092" y="564140"/>
                  <a:pt x="5045654" y="565579"/>
                </a:cubicBezTo>
                <a:cubicBezTo>
                  <a:pt x="5039809" y="564680"/>
                  <a:pt x="5036887" y="563241"/>
                  <a:pt x="5036887" y="561263"/>
                </a:cubicBezTo>
                <a:cubicBezTo>
                  <a:pt x="5038146" y="552451"/>
                  <a:pt x="5039989" y="548045"/>
                  <a:pt x="5042417" y="548045"/>
                </a:cubicBezTo>
                <a:lnTo>
                  <a:pt x="5052128" y="550338"/>
                </a:lnTo>
                <a:lnTo>
                  <a:pt x="5056578" y="550338"/>
                </a:lnTo>
                <a:lnTo>
                  <a:pt x="5056578" y="549124"/>
                </a:lnTo>
                <a:cubicBezTo>
                  <a:pt x="5047137" y="548225"/>
                  <a:pt x="5042417" y="546786"/>
                  <a:pt x="5042417" y="544808"/>
                </a:cubicBezTo>
                <a:cubicBezTo>
                  <a:pt x="5045654" y="530961"/>
                  <a:pt x="5047812" y="524037"/>
                  <a:pt x="5048891" y="524037"/>
                </a:cubicBezTo>
                <a:lnTo>
                  <a:pt x="5047812" y="518642"/>
                </a:lnTo>
                <a:lnTo>
                  <a:pt x="5052128" y="503266"/>
                </a:lnTo>
                <a:lnTo>
                  <a:pt x="5051049" y="500029"/>
                </a:lnTo>
                <a:lnTo>
                  <a:pt x="5052128" y="491263"/>
                </a:lnTo>
                <a:lnTo>
                  <a:pt x="5051049" y="474808"/>
                </a:lnTo>
                <a:cubicBezTo>
                  <a:pt x="5051588" y="470492"/>
                  <a:pt x="5052353" y="468334"/>
                  <a:pt x="5053341" y="468334"/>
                </a:cubicBezTo>
                <a:lnTo>
                  <a:pt x="5051049" y="439875"/>
                </a:lnTo>
                <a:lnTo>
                  <a:pt x="5053341" y="428950"/>
                </a:lnTo>
                <a:lnTo>
                  <a:pt x="5051049" y="420183"/>
                </a:lnTo>
                <a:cubicBezTo>
                  <a:pt x="5054016" y="415687"/>
                  <a:pt x="5055859" y="409528"/>
                  <a:pt x="5056578" y="401705"/>
                </a:cubicBezTo>
                <a:lnTo>
                  <a:pt x="5058736" y="399412"/>
                </a:lnTo>
                <a:cubicBezTo>
                  <a:pt x="5053611" y="397074"/>
                  <a:pt x="5051049" y="393793"/>
                  <a:pt x="5051049" y="389566"/>
                </a:cubicBezTo>
                <a:lnTo>
                  <a:pt x="5051049" y="385250"/>
                </a:lnTo>
                <a:cubicBezTo>
                  <a:pt x="5054735" y="381384"/>
                  <a:pt x="5056578" y="378462"/>
                  <a:pt x="5056578" y="376483"/>
                </a:cubicBezTo>
                <a:lnTo>
                  <a:pt x="5054420" y="370010"/>
                </a:lnTo>
                <a:lnTo>
                  <a:pt x="5055499" y="364480"/>
                </a:lnTo>
                <a:lnTo>
                  <a:pt x="5054420" y="357871"/>
                </a:lnTo>
                <a:lnTo>
                  <a:pt x="5056578" y="351396"/>
                </a:lnTo>
                <a:lnTo>
                  <a:pt x="5051049" y="327389"/>
                </a:lnTo>
                <a:lnTo>
                  <a:pt x="5052128" y="324017"/>
                </a:lnTo>
                <a:lnTo>
                  <a:pt x="5051049" y="317543"/>
                </a:lnTo>
                <a:lnTo>
                  <a:pt x="5051049" y="314171"/>
                </a:lnTo>
                <a:close/>
                <a:moveTo>
                  <a:pt x="1208863" y="310797"/>
                </a:moveTo>
                <a:lnTo>
                  <a:pt x="1210886" y="310797"/>
                </a:lnTo>
                <a:cubicBezTo>
                  <a:pt x="1213403" y="314394"/>
                  <a:pt x="1216998" y="317271"/>
                  <a:pt x="1221676" y="319429"/>
                </a:cubicBezTo>
                <a:cubicBezTo>
                  <a:pt x="1240198" y="329590"/>
                  <a:pt x="1249460" y="336828"/>
                  <a:pt x="1249460" y="341144"/>
                </a:cubicBezTo>
                <a:lnTo>
                  <a:pt x="1239749" y="358543"/>
                </a:lnTo>
                <a:lnTo>
                  <a:pt x="1239749" y="359622"/>
                </a:lnTo>
                <a:lnTo>
                  <a:pt x="1242985" y="372705"/>
                </a:lnTo>
                <a:lnTo>
                  <a:pt x="1242985" y="374863"/>
                </a:lnTo>
                <a:cubicBezTo>
                  <a:pt x="1241547" y="376122"/>
                  <a:pt x="1240468" y="381202"/>
                  <a:pt x="1239749" y="390104"/>
                </a:cubicBezTo>
                <a:cubicBezTo>
                  <a:pt x="1238040" y="390104"/>
                  <a:pt x="1237006" y="391543"/>
                  <a:pt x="1236647" y="394420"/>
                </a:cubicBezTo>
                <a:lnTo>
                  <a:pt x="1239749" y="403187"/>
                </a:lnTo>
                <a:lnTo>
                  <a:pt x="1239749" y="406424"/>
                </a:lnTo>
                <a:lnTo>
                  <a:pt x="1237591" y="415056"/>
                </a:lnTo>
                <a:lnTo>
                  <a:pt x="1238670" y="419372"/>
                </a:lnTo>
                <a:lnTo>
                  <a:pt x="1238670" y="420451"/>
                </a:lnTo>
                <a:lnTo>
                  <a:pt x="1235567" y="424902"/>
                </a:lnTo>
                <a:lnTo>
                  <a:pt x="1238670" y="436771"/>
                </a:lnTo>
                <a:lnTo>
                  <a:pt x="1235567" y="445538"/>
                </a:lnTo>
                <a:cubicBezTo>
                  <a:pt x="1239074" y="448955"/>
                  <a:pt x="1240827" y="454350"/>
                  <a:pt x="1240827" y="461723"/>
                </a:cubicBezTo>
                <a:lnTo>
                  <a:pt x="1240827" y="473727"/>
                </a:lnTo>
                <a:lnTo>
                  <a:pt x="1238670" y="482359"/>
                </a:lnTo>
                <a:lnTo>
                  <a:pt x="1240827" y="507446"/>
                </a:lnTo>
                <a:lnTo>
                  <a:pt x="1238670" y="517157"/>
                </a:lnTo>
                <a:lnTo>
                  <a:pt x="1239749" y="520394"/>
                </a:lnTo>
                <a:lnTo>
                  <a:pt x="1238670" y="520394"/>
                </a:lnTo>
                <a:lnTo>
                  <a:pt x="1240827" y="532398"/>
                </a:lnTo>
                <a:lnTo>
                  <a:pt x="1238670" y="538872"/>
                </a:lnTo>
                <a:lnTo>
                  <a:pt x="1240827" y="541030"/>
                </a:lnTo>
                <a:lnTo>
                  <a:pt x="1240827" y="542109"/>
                </a:lnTo>
                <a:lnTo>
                  <a:pt x="1238670" y="544267"/>
                </a:lnTo>
                <a:lnTo>
                  <a:pt x="1237591" y="544267"/>
                </a:lnTo>
                <a:lnTo>
                  <a:pt x="1237591" y="539951"/>
                </a:lnTo>
                <a:lnTo>
                  <a:pt x="1234488" y="542109"/>
                </a:lnTo>
                <a:lnTo>
                  <a:pt x="1229093" y="536714"/>
                </a:lnTo>
                <a:lnTo>
                  <a:pt x="1229093" y="537793"/>
                </a:lnTo>
                <a:cubicBezTo>
                  <a:pt x="1233409" y="542289"/>
                  <a:pt x="1235567" y="545571"/>
                  <a:pt x="1235567" y="547639"/>
                </a:cubicBezTo>
                <a:lnTo>
                  <a:pt x="1235567" y="549797"/>
                </a:lnTo>
                <a:lnTo>
                  <a:pt x="1238670" y="547639"/>
                </a:lnTo>
                <a:lnTo>
                  <a:pt x="1239749" y="548718"/>
                </a:lnTo>
                <a:cubicBezTo>
                  <a:pt x="1238670" y="553753"/>
                  <a:pt x="1236557" y="558069"/>
                  <a:pt x="1233409" y="561666"/>
                </a:cubicBezTo>
                <a:lnTo>
                  <a:pt x="1232330" y="561666"/>
                </a:lnTo>
                <a:lnTo>
                  <a:pt x="1232330" y="558429"/>
                </a:lnTo>
                <a:lnTo>
                  <a:pt x="1231251" y="558429"/>
                </a:lnTo>
                <a:cubicBezTo>
                  <a:pt x="1231251" y="561486"/>
                  <a:pt x="1229814" y="564004"/>
                  <a:pt x="1226936" y="565982"/>
                </a:cubicBezTo>
                <a:cubicBezTo>
                  <a:pt x="1226936" y="570388"/>
                  <a:pt x="1222304" y="572950"/>
                  <a:pt x="1213044" y="573670"/>
                </a:cubicBezTo>
                <a:lnTo>
                  <a:pt x="1210886" y="575828"/>
                </a:lnTo>
                <a:lnTo>
                  <a:pt x="1209806" y="575828"/>
                </a:lnTo>
                <a:lnTo>
                  <a:pt x="1206705" y="573670"/>
                </a:lnTo>
                <a:lnTo>
                  <a:pt x="1199151" y="576907"/>
                </a:lnTo>
                <a:lnTo>
                  <a:pt x="1198072" y="575828"/>
                </a:lnTo>
                <a:lnTo>
                  <a:pt x="1196993" y="575828"/>
                </a:lnTo>
                <a:lnTo>
                  <a:pt x="1195914" y="576907"/>
                </a:lnTo>
                <a:lnTo>
                  <a:pt x="1194970" y="576907"/>
                </a:lnTo>
                <a:cubicBezTo>
                  <a:pt x="1183549" y="576008"/>
                  <a:pt x="1177841" y="574209"/>
                  <a:pt x="1177841" y="571512"/>
                </a:cubicBezTo>
                <a:lnTo>
                  <a:pt x="1179999" y="569354"/>
                </a:lnTo>
                <a:cubicBezTo>
                  <a:pt x="1177841" y="569354"/>
                  <a:pt x="1176042" y="566791"/>
                  <a:pt x="1174604" y="561666"/>
                </a:cubicBezTo>
                <a:lnTo>
                  <a:pt x="1175683" y="549797"/>
                </a:lnTo>
                <a:cubicBezTo>
                  <a:pt x="1177841" y="551415"/>
                  <a:pt x="1182831" y="553214"/>
                  <a:pt x="1190654" y="555192"/>
                </a:cubicBezTo>
                <a:lnTo>
                  <a:pt x="1193892" y="558429"/>
                </a:lnTo>
                <a:lnTo>
                  <a:pt x="1198072" y="557350"/>
                </a:lnTo>
                <a:lnTo>
                  <a:pt x="1198072" y="556271"/>
                </a:lnTo>
                <a:cubicBezTo>
                  <a:pt x="1194206" y="556271"/>
                  <a:pt x="1189575" y="554472"/>
                  <a:pt x="1184181" y="550876"/>
                </a:cubicBezTo>
                <a:cubicBezTo>
                  <a:pt x="1165656" y="547009"/>
                  <a:pt x="1156395" y="542648"/>
                  <a:pt x="1156395" y="537793"/>
                </a:cubicBezTo>
                <a:cubicBezTo>
                  <a:pt x="1144796" y="534196"/>
                  <a:pt x="1138772" y="530959"/>
                  <a:pt x="1138322" y="528082"/>
                </a:cubicBezTo>
                <a:lnTo>
                  <a:pt x="1138322" y="525924"/>
                </a:lnTo>
                <a:lnTo>
                  <a:pt x="1140345" y="523631"/>
                </a:lnTo>
                <a:lnTo>
                  <a:pt x="1143583" y="523631"/>
                </a:lnTo>
                <a:lnTo>
                  <a:pt x="1146819" y="525924"/>
                </a:lnTo>
                <a:lnTo>
                  <a:pt x="1157474" y="525924"/>
                </a:lnTo>
                <a:cubicBezTo>
                  <a:pt x="1160352" y="523676"/>
                  <a:pt x="1166060" y="521473"/>
                  <a:pt x="1174604" y="519315"/>
                </a:cubicBezTo>
                <a:lnTo>
                  <a:pt x="1175683" y="519315"/>
                </a:lnTo>
                <a:lnTo>
                  <a:pt x="1184181" y="522552"/>
                </a:lnTo>
                <a:lnTo>
                  <a:pt x="1189575" y="521473"/>
                </a:lnTo>
                <a:lnTo>
                  <a:pt x="1188496" y="500837"/>
                </a:lnTo>
                <a:lnTo>
                  <a:pt x="1190654" y="496521"/>
                </a:lnTo>
                <a:lnTo>
                  <a:pt x="1189575" y="482359"/>
                </a:lnTo>
                <a:lnTo>
                  <a:pt x="1192812" y="471569"/>
                </a:lnTo>
                <a:lnTo>
                  <a:pt x="1192812" y="464016"/>
                </a:lnTo>
                <a:cubicBezTo>
                  <a:pt x="1191374" y="461139"/>
                  <a:pt x="1189575" y="459700"/>
                  <a:pt x="1187417" y="459700"/>
                </a:cubicBezTo>
                <a:lnTo>
                  <a:pt x="1174604" y="461858"/>
                </a:lnTo>
                <a:lnTo>
                  <a:pt x="1135084" y="458486"/>
                </a:lnTo>
                <a:lnTo>
                  <a:pt x="1130769" y="459700"/>
                </a:lnTo>
                <a:lnTo>
                  <a:pt x="1127532" y="458486"/>
                </a:lnTo>
                <a:lnTo>
                  <a:pt x="1121194" y="462937"/>
                </a:lnTo>
                <a:lnTo>
                  <a:pt x="1116877" y="462937"/>
                </a:lnTo>
                <a:lnTo>
                  <a:pt x="1109460" y="460779"/>
                </a:lnTo>
                <a:cubicBezTo>
                  <a:pt x="1107840" y="476604"/>
                  <a:pt x="1104604" y="484517"/>
                  <a:pt x="1099749" y="484517"/>
                </a:cubicBezTo>
                <a:lnTo>
                  <a:pt x="1099749" y="486810"/>
                </a:lnTo>
                <a:lnTo>
                  <a:pt x="1102986" y="491126"/>
                </a:lnTo>
                <a:cubicBezTo>
                  <a:pt x="1102986" y="494723"/>
                  <a:pt x="1100153" y="500522"/>
                  <a:pt x="1094487" y="508525"/>
                </a:cubicBezTo>
                <a:cubicBezTo>
                  <a:pt x="1094487" y="513920"/>
                  <a:pt x="1092329" y="521878"/>
                  <a:pt x="1088014" y="532398"/>
                </a:cubicBezTo>
                <a:cubicBezTo>
                  <a:pt x="1088014" y="535994"/>
                  <a:pt x="1083743" y="539591"/>
                  <a:pt x="1075201" y="543188"/>
                </a:cubicBezTo>
                <a:cubicBezTo>
                  <a:pt x="1073043" y="550291"/>
                  <a:pt x="1069491" y="555731"/>
                  <a:pt x="1064546" y="559508"/>
                </a:cubicBezTo>
                <a:cubicBezTo>
                  <a:pt x="1064546" y="561306"/>
                  <a:pt x="1060274" y="565308"/>
                  <a:pt x="1051733" y="571512"/>
                </a:cubicBezTo>
                <a:lnTo>
                  <a:pt x="1035683" y="575828"/>
                </a:lnTo>
                <a:cubicBezTo>
                  <a:pt x="1034063" y="575828"/>
                  <a:pt x="1032984" y="574029"/>
                  <a:pt x="1032446" y="570433"/>
                </a:cubicBezTo>
                <a:cubicBezTo>
                  <a:pt x="1039368" y="553528"/>
                  <a:pt x="1044717" y="543727"/>
                  <a:pt x="1048495" y="541030"/>
                </a:cubicBezTo>
                <a:lnTo>
                  <a:pt x="1044180" y="534556"/>
                </a:lnTo>
                <a:cubicBezTo>
                  <a:pt x="1044180" y="530060"/>
                  <a:pt x="1048091" y="523541"/>
                  <a:pt x="1055914" y="514999"/>
                </a:cubicBezTo>
                <a:lnTo>
                  <a:pt x="1056992" y="497600"/>
                </a:lnTo>
                <a:lnTo>
                  <a:pt x="1056992" y="495442"/>
                </a:lnTo>
                <a:cubicBezTo>
                  <a:pt x="1061309" y="490946"/>
                  <a:pt x="1063466" y="486225"/>
                  <a:pt x="1063466" y="481280"/>
                </a:cubicBezTo>
                <a:lnTo>
                  <a:pt x="1062386" y="473727"/>
                </a:lnTo>
                <a:lnTo>
                  <a:pt x="1064546" y="468332"/>
                </a:lnTo>
                <a:lnTo>
                  <a:pt x="1063466" y="461723"/>
                </a:lnTo>
                <a:cubicBezTo>
                  <a:pt x="1064905" y="453810"/>
                  <a:pt x="1066659" y="448775"/>
                  <a:pt x="1068727" y="446617"/>
                </a:cubicBezTo>
                <a:lnTo>
                  <a:pt x="1068727" y="443245"/>
                </a:lnTo>
                <a:cubicBezTo>
                  <a:pt x="1066838" y="441447"/>
                  <a:pt x="1065444" y="436052"/>
                  <a:pt x="1064546" y="427060"/>
                </a:cubicBezTo>
                <a:lnTo>
                  <a:pt x="1065625" y="417214"/>
                </a:lnTo>
                <a:lnTo>
                  <a:pt x="1065625" y="408582"/>
                </a:lnTo>
                <a:cubicBezTo>
                  <a:pt x="1067692" y="405885"/>
                  <a:pt x="1068727" y="403322"/>
                  <a:pt x="1068727" y="400894"/>
                </a:cubicBezTo>
                <a:cubicBezTo>
                  <a:pt x="1066659" y="398197"/>
                  <a:pt x="1065625" y="395679"/>
                  <a:pt x="1065625" y="393341"/>
                </a:cubicBezTo>
                <a:lnTo>
                  <a:pt x="1065625" y="371626"/>
                </a:lnTo>
                <a:lnTo>
                  <a:pt x="1063466" y="362994"/>
                </a:lnTo>
                <a:lnTo>
                  <a:pt x="1068727" y="343437"/>
                </a:lnTo>
                <a:lnTo>
                  <a:pt x="1068727" y="342358"/>
                </a:lnTo>
                <a:cubicBezTo>
                  <a:pt x="1065939" y="339751"/>
                  <a:pt x="1063826" y="331388"/>
                  <a:pt x="1062386" y="317271"/>
                </a:cubicBezTo>
                <a:lnTo>
                  <a:pt x="1083698" y="314034"/>
                </a:lnTo>
                <a:lnTo>
                  <a:pt x="1088014" y="319429"/>
                </a:lnTo>
                <a:lnTo>
                  <a:pt x="1088014" y="324959"/>
                </a:lnTo>
                <a:lnTo>
                  <a:pt x="1089092" y="324959"/>
                </a:lnTo>
                <a:lnTo>
                  <a:pt x="1094487" y="323880"/>
                </a:lnTo>
                <a:cubicBezTo>
                  <a:pt x="1094487" y="325499"/>
                  <a:pt x="1097680" y="327297"/>
                  <a:pt x="1104064" y="329275"/>
                </a:cubicBezTo>
                <a:lnTo>
                  <a:pt x="1112562" y="326038"/>
                </a:lnTo>
                <a:lnTo>
                  <a:pt x="1117957" y="329275"/>
                </a:lnTo>
                <a:lnTo>
                  <a:pt x="1119035" y="328196"/>
                </a:lnTo>
                <a:lnTo>
                  <a:pt x="1128611" y="328196"/>
                </a:lnTo>
                <a:cubicBezTo>
                  <a:pt x="1142908" y="328556"/>
                  <a:pt x="1150056" y="329635"/>
                  <a:pt x="1150056" y="331433"/>
                </a:cubicBezTo>
                <a:lnTo>
                  <a:pt x="1157474" y="330354"/>
                </a:lnTo>
                <a:lnTo>
                  <a:pt x="1191733" y="330354"/>
                </a:lnTo>
                <a:cubicBezTo>
                  <a:pt x="1191733" y="327117"/>
                  <a:pt x="1197443" y="320598"/>
                  <a:pt x="1208863" y="310797"/>
                </a:cubicBezTo>
                <a:close/>
                <a:moveTo>
                  <a:pt x="3728046" y="310394"/>
                </a:moveTo>
                <a:lnTo>
                  <a:pt x="3730204" y="310394"/>
                </a:lnTo>
                <a:cubicBezTo>
                  <a:pt x="3737846" y="310933"/>
                  <a:pt x="3748502" y="317677"/>
                  <a:pt x="3762169" y="330625"/>
                </a:cubicBezTo>
                <a:cubicBezTo>
                  <a:pt x="3765586" y="330625"/>
                  <a:pt x="3768104" y="331344"/>
                  <a:pt x="3769722" y="332783"/>
                </a:cubicBezTo>
                <a:cubicBezTo>
                  <a:pt x="3769183" y="342045"/>
                  <a:pt x="3768104" y="346675"/>
                  <a:pt x="3766485" y="346675"/>
                </a:cubicBezTo>
                <a:lnTo>
                  <a:pt x="3761090" y="346675"/>
                </a:lnTo>
                <a:lnTo>
                  <a:pt x="3760011" y="351935"/>
                </a:lnTo>
                <a:lnTo>
                  <a:pt x="3760011" y="373246"/>
                </a:lnTo>
                <a:cubicBezTo>
                  <a:pt x="3760011" y="382507"/>
                  <a:pt x="3763248" y="387138"/>
                  <a:pt x="3769722" y="387138"/>
                </a:cubicBezTo>
                <a:cubicBezTo>
                  <a:pt x="3772509" y="395680"/>
                  <a:pt x="3779613" y="399951"/>
                  <a:pt x="3791033" y="399951"/>
                </a:cubicBezTo>
                <a:lnTo>
                  <a:pt x="3793191" y="403188"/>
                </a:lnTo>
                <a:lnTo>
                  <a:pt x="3793191" y="406290"/>
                </a:lnTo>
                <a:cubicBezTo>
                  <a:pt x="3793191" y="408988"/>
                  <a:pt x="3786762" y="411505"/>
                  <a:pt x="3773904" y="413843"/>
                </a:cubicBezTo>
                <a:lnTo>
                  <a:pt x="3764327" y="411685"/>
                </a:lnTo>
                <a:lnTo>
                  <a:pt x="3756909" y="412764"/>
                </a:lnTo>
                <a:lnTo>
                  <a:pt x="3749356" y="408448"/>
                </a:lnTo>
                <a:cubicBezTo>
                  <a:pt x="3749356" y="410606"/>
                  <a:pt x="3747603" y="411685"/>
                  <a:pt x="3744096" y="411685"/>
                </a:cubicBezTo>
                <a:lnTo>
                  <a:pt x="3744096" y="412764"/>
                </a:lnTo>
                <a:lnTo>
                  <a:pt x="3766485" y="426657"/>
                </a:lnTo>
                <a:lnTo>
                  <a:pt x="3768643" y="430838"/>
                </a:lnTo>
                <a:cubicBezTo>
                  <a:pt x="3765226" y="440099"/>
                  <a:pt x="3761315" y="444730"/>
                  <a:pt x="3756909" y="444730"/>
                </a:cubicBezTo>
                <a:lnTo>
                  <a:pt x="3756909" y="447967"/>
                </a:lnTo>
                <a:lnTo>
                  <a:pt x="3760011" y="451069"/>
                </a:lnTo>
                <a:lnTo>
                  <a:pt x="3759067" y="467119"/>
                </a:lnTo>
                <a:lnTo>
                  <a:pt x="3759067" y="470356"/>
                </a:lnTo>
                <a:lnTo>
                  <a:pt x="3760011" y="488430"/>
                </a:lnTo>
                <a:lnTo>
                  <a:pt x="3756909" y="491667"/>
                </a:lnTo>
                <a:lnTo>
                  <a:pt x="3761090" y="498006"/>
                </a:lnTo>
                <a:cubicBezTo>
                  <a:pt x="3761090" y="500703"/>
                  <a:pt x="3758977" y="506773"/>
                  <a:pt x="3754751" y="516214"/>
                </a:cubicBezTo>
                <a:cubicBezTo>
                  <a:pt x="3762214" y="521339"/>
                  <a:pt x="3767564" y="525925"/>
                  <a:pt x="3770801" y="529971"/>
                </a:cubicBezTo>
                <a:lnTo>
                  <a:pt x="3770801" y="531050"/>
                </a:lnTo>
                <a:cubicBezTo>
                  <a:pt x="3770801" y="532489"/>
                  <a:pt x="3768643" y="533568"/>
                  <a:pt x="3764327" y="534287"/>
                </a:cubicBezTo>
                <a:lnTo>
                  <a:pt x="3764327" y="535366"/>
                </a:lnTo>
                <a:cubicBezTo>
                  <a:pt x="3768913" y="543189"/>
                  <a:pt x="3773544" y="547100"/>
                  <a:pt x="3778220" y="547100"/>
                </a:cubicBezTo>
                <a:cubicBezTo>
                  <a:pt x="3778220" y="548899"/>
                  <a:pt x="3780692" y="550337"/>
                  <a:pt x="3785638" y="551416"/>
                </a:cubicBezTo>
                <a:cubicBezTo>
                  <a:pt x="3788515" y="553125"/>
                  <a:pt x="3789954" y="556317"/>
                  <a:pt x="3789954" y="560993"/>
                </a:cubicBezTo>
                <a:lnTo>
                  <a:pt x="3779299" y="565174"/>
                </a:lnTo>
                <a:lnTo>
                  <a:pt x="3777141" y="565174"/>
                </a:lnTo>
                <a:lnTo>
                  <a:pt x="3773904" y="563016"/>
                </a:lnTo>
                <a:cubicBezTo>
                  <a:pt x="3769857" y="566612"/>
                  <a:pt x="3765226" y="568411"/>
                  <a:pt x="3760011" y="568411"/>
                </a:cubicBezTo>
                <a:lnTo>
                  <a:pt x="3759067" y="568411"/>
                </a:lnTo>
                <a:cubicBezTo>
                  <a:pt x="3756190" y="566972"/>
                  <a:pt x="3754751" y="564859"/>
                  <a:pt x="3754751" y="562071"/>
                </a:cubicBezTo>
                <a:cubicBezTo>
                  <a:pt x="3752054" y="564140"/>
                  <a:pt x="3749581" y="565174"/>
                  <a:pt x="3747333" y="565174"/>
                </a:cubicBezTo>
                <a:lnTo>
                  <a:pt x="3734520" y="565174"/>
                </a:lnTo>
                <a:cubicBezTo>
                  <a:pt x="3732182" y="565174"/>
                  <a:pt x="3729664" y="566253"/>
                  <a:pt x="3726967" y="568411"/>
                </a:cubicBezTo>
                <a:lnTo>
                  <a:pt x="3724944" y="568411"/>
                </a:lnTo>
                <a:lnTo>
                  <a:pt x="3716312" y="566253"/>
                </a:lnTo>
                <a:lnTo>
                  <a:pt x="3713210" y="566253"/>
                </a:lnTo>
                <a:lnTo>
                  <a:pt x="3709973" y="568411"/>
                </a:lnTo>
                <a:lnTo>
                  <a:pt x="3704578" y="568411"/>
                </a:lnTo>
                <a:lnTo>
                  <a:pt x="3693922" y="565174"/>
                </a:lnTo>
                <a:lnTo>
                  <a:pt x="3681244" y="566253"/>
                </a:lnTo>
                <a:lnTo>
                  <a:pt x="3672612" y="563016"/>
                </a:lnTo>
                <a:lnTo>
                  <a:pt x="3670454" y="565174"/>
                </a:lnTo>
                <a:lnTo>
                  <a:pt x="3656697" y="565174"/>
                </a:lnTo>
                <a:cubicBezTo>
                  <a:pt x="3655618" y="565174"/>
                  <a:pt x="3654539" y="563780"/>
                  <a:pt x="3653460" y="560993"/>
                </a:cubicBezTo>
                <a:lnTo>
                  <a:pt x="3651302" y="560993"/>
                </a:lnTo>
                <a:lnTo>
                  <a:pt x="3651302" y="559914"/>
                </a:lnTo>
                <a:cubicBezTo>
                  <a:pt x="3646536" y="564140"/>
                  <a:pt x="3641545" y="566253"/>
                  <a:pt x="3636331" y="566253"/>
                </a:cubicBezTo>
                <a:lnTo>
                  <a:pt x="3631070" y="564095"/>
                </a:lnTo>
                <a:lnTo>
                  <a:pt x="3622573" y="565174"/>
                </a:lnTo>
                <a:lnTo>
                  <a:pt x="3620415" y="562071"/>
                </a:lnTo>
                <a:lnTo>
                  <a:pt x="3620415" y="559914"/>
                </a:lnTo>
                <a:cubicBezTo>
                  <a:pt x="3620415" y="558475"/>
                  <a:pt x="3621494" y="557755"/>
                  <a:pt x="3623652" y="557755"/>
                </a:cubicBezTo>
                <a:lnTo>
                  <a:pt x="3635386" y="558835"/>
                </a:lnTo>
                <a:lnTo>
                  <a:pt x="3637410" y="555598"/>
                </a:lnTo>
                <a:lnTo>
                  <a:pt x="3637410" y="554518"/>
                </a:lnTo>
                <a:lnTo>
                  <a:pt x="3635386" y="551416"/>
                </a:lnTo>
                <a:lnTo>
                  <a:pt x="3635386" y="540626"/>
                </a:lnTo>
                <a:cubicBezTo>
                  <a:pt x="3635386" y="536760"/>
                  <a:pt x="3633948" y="534287"/>
                  <a:pt x="3631070" y="533208"/>
                </a:cubicBezTo>
                <a:lnTo>
                  <a:pt x="3618257" y="535366"/>
                </a:lnTo>
                <a:lnTo>
                  <a:pt x="3609760" y="531050"/>
                </a:lnTo>
                <a:cubicBezTo>
                  <a:pt x="3603016" y="533208"/>
                  <a:pt x="3595194" y="534287"/>
                  <a:pt x="3586292" y="534287"/>
                </a:cubicBezTo>
                <a:lnTo>
                  <a:pt x="3579953" y="532129"/>
                </a:lnTo>
                <a:lnTo>
                  <a:pt x="3576716" y="534287"/>
                </a:lnTo>
                <a:lnTo>
                  <a:pt x="3571321" y="534287"/>
                </a:lnTo>
                <a:lnTo>
                  <a:pt x="3562823" y="533208"/>
                </a:lnTo>
                <a:lnTo>
                  <a:pt x="3554326" y="534287"/>
                </a:lnTo>
                <a:lnTo>
                  <a:pt x="3551089" y="529971"/>
                </a:lnTo>
                <a:lnTo>
                  <a:pt x="3551089" y="526869"/>
                </a:lnTo>
                <a:cubicBezTo>
                  <a:pt x="3551089" y="525610"/>
                  <a:pt x="3556439" y="524171"/>
                  <a:pt x="3567139" y="522553"/>
                </a:cubicBezTo>
                <a:lnTo>
                  <a:pt x="3574558" y="526869"/>
                </a:lnTo>
                <a:lnTo>
                  <a:pt x="3575637" y="526869"/>
                </a:lnTo>
                <a:lnTo>
                  <a:pt x="3578874" y="524711"/>
                </a:lnTo>
                <a:lnTo>
                  <a:pt x="3583055" y="524711"/>
                </a:lnTo>
                <a:lnTo>
                  <a:pt x="3594789" y="529027"/>
                </a:lnTo>
                <a:lnTo>
                  <a:pt x="3603286" y="524711"/>
                </a:lnTo>
                <a:lnTo>
                  <a:pt x="3608681" y="524711"/>
                </a:lnTo>
                <a:lnTo>
                  <a:pt x="3615020" y="526869"/>
                </a:lnTo>
                <a:lnTo>
                  <a:pt x="3621494" y="524711"/>
                </a:lnTo>
                <a:lnTo>
                  <a:pt x="3635386" y="524711"/>
                </a:lnTo>
                <a:lnTo>
                  <a:pt x="3633228" y="511898"/>
                </a:lnTo>
                <a:lnTo>
                  <a:pt x="3634307" y="510819"/>
                </a:lnTo>
                <a:lnTo>
                  <a:pt x="3634307" y="509740"/>
                </a:lnTo>
                <a:lnTo>
                  <a:pt x="3633228" y="506638"/>
                </a:lnTo>
                <a:lnTo>
                  <a:pt x="3634307" y="501243"/>
                </a:lnTo>
                <a:lnTo>
                  <a:pt x="3628912" y="499085"/>
                </a:lnTo>
                <a:lnTo>
                  <a:pt x="3624731" y="500164"/>
                </a:lnTo>
                <a:lnTo>
                  <a:pt x="3620415" y="498006"/>
                </a:lnTo>
                <a:lnTo>
                  <a:pt x="3615020" y="500164"/>
                </a:lnTo>
                <a:lnTo>
                  <a:pt x="3609760" y="499085"/>
                </a:lnTo>
                <a:cubicBezTo>
                  <a:pt x="3608321" y="504929"/>
                  <a:pt x="3605489" y="509560"/>
                  <a:pt x="3601263" y="512977"/>
                </a:cubicBezTo>
                <a:lnTo>
                  <a:pt x="3594789" y="511898"/>
                </a:lnTo>
                <a:lnTo>
                  <a:pt x="3578874" y="516214"/>
                </a:lnTo>
                <a:cubicBezTo>
                  <a:pt x="3564666" y="516214"/>
                  <a:pt x="3557563" y="512302"/>
                  <a:pt x="3557563" y="504480"/>
                </a:cubicBezTo>
                <a:lnTo>
                  <a:pt x="3557563" y="494904"/>
                </a:lnTo>
                <a:lnTo>
                  <a:pt x="3559586" y="488430"/>
                </a:lnTo>
                <a:lnTo>
                  <a:pt x="3557563" y="479933"/>
                </a:lnTo>
                <a:lnTo>
                  <a:pt x="3557563" y="468198"/>
                </a:lnTo>
                <a:cubicBezTo>
                  <a:pt x="3559631" y="465501"/>
                  <a:pt x="3560665" y="462309"/>
                  <a:pt x="3560665" y="458622"/>
                </a:cubicBezTo>
                <a:cubicBezTo>
                  <a:pt x="3557878" y="455745"/>
                  <a:pt x="3556484" y="448641"/>
                  <a:pt x="3556484" y="437312"/>
                </a:cubicBezTo>
                <a:lnTo>
                  <a:pt x="3557563" y="432996"/>
                </a:lnTo>
                <a:lnTo>
                  <a:pt x="3554326" y="423419"/>
                </a:lnTo>
                <a:lnTo>
                  <a:pt x="3554326" y="421261"/>
                </a:lnTo>
                <a:lnTo>
                  <a:pt x="3557563" y="414922"/>
                </a:lnTo>
                <a:lnTo>
                  <a:pt x="3556484" y="413843"/>
                </a:lnTo>
                <a:lnTo>
                  <a:pt x="3554326" y="413843"/>
                </a:lnTo>
                <a:lnTo>
                  <a:pt x="3550010" y="414922"/>
                </a:lnTo>
                <a:lnTo>
                  <a:pt x="3548931" y="413843"/>
                </a:lnTo>
                <a:lnTo>
                  <a:pt x="3547852" y="413843"/>
                </a:lnTo>
                <a:lnTo>
                  <a:pt x="3534095" y="414922"/>
                </a:lnTo>
                <a:cubicBezTo>
                  <a:pt x="3531217" y="411865"/>
                  <a:pt x="3529779" y="408988"/>
                  <a:pt x="3529779" y="406290"/>
                </a:cubicBezTo>
                <a:lnTo>
                  <a:pt x="3529779" y="405346"/>
                </a:lnTo>
                <a:cubicBezTo>
                  <a:pt x="3530498" y="403188"/>
                  <a:pt x="3532611" y="402109"/>
                  <a:pt x="3536118" y="402109"/>
                </a:cubicBezTo>
                <a:lnTo>
                  <a:pt x="3537197" y="402109"/>
                </a:lnTo>
                <a:lnTo>
                  <a:pt x="3547852" y="404267"/>
                </a:lnTo>
                <a:lnTo>
                  <a:pt x="3551089" y="403188"/>
                </a:lnTo>
                <a:lnTo>
                  <a:pt x="3569163" y="405346"/>
                </a:lnTo>
                <a:lnTo>
                  <a:pt x="3569163" y="403188"/>
                </a:lnTo>
                <a:cubicBezTo>
                  <a:pt x="3564756" y="403188"/>
                  <a:pt x="3561205" y="399636"/>
                  <a:pt x="3558507" y="392533"/>
                </a:cubicBezTo>
                <a:lnTo>
                  <a:pt x="3563902" y="384980"/>
                </a:lnTo>
                <a:lnTo>
                  <a:pt x="3563902" y="383901"/>
                </a:lnTo>
                <a:cubicBezTo>
                  <a:pt x="3560306" y="383901"/>
                  <a:pt x="3558507" y="381788"/>
                  <a:pt x="3558507" y="377562"/>
                </a:cubicBezTo>
                <a:lnTo>
                  <a:pt x="3558507" y="372167"/>
                </a:lnTo>
                <a:cubicBezTo>
                  <a:pt x="3558507" y="367221"/>
                  <a:pt x="3561025" y="364749"/>
                  <a:pt x="3566060" y="364749"/>
                </a:cubicBezTo>
                <a:lnTo>
                  <a:pt x="3566060" y="361512"/>
                </a:lnTo>
                <a:lnTo>
                  <a:pt x="3560665" y="362591"/>
                </a:lnTo>
                <a:lnTo>
                  <a:pt x="3559586" y="359489"/>
                </a:lnTo>
                <a:lnTo>
                  <a:pt x="3561744" y="355173"/>
                </a:lnTo>
                <a:lnTo>
                  <a:pt x="3560665" y="346675"/>
                </a:lnTo>
                <a:lnTo>
                  <a:pt x="3561744" y="343439"/>
                </a:lnTo>
                <a:cubicBezTo>
                  <a:pt x="3559586" y="343439"/>
                  <a:pt x="3558192" y="338088"/>
                  <a:pt x="3557563" y="327388"/>
                </a:cubicBezTo>
                <a:lnTo>
                  <a:pt x="3555405" y="325365"/>
                </a:lnTo>
                <a:lnTo>
                  <a:pt x="3555405" y="324286"/>
                </a:lnTo>
                <a:cubicBezTo>
                  <a:pt x="3557833" y="317183"/>
                  <a:pt x="3560306" y="313631"/>
                  <a:pt x="3562823" y="313631"/>
                </a:cubicBezTo>
                <a:lnTo>
                  <a:pt x="3592631" y="324286"/>
                </a:lnTo>
                <a:lnTo>
                  <a:pt x="3600184" y="329546"/>
                </a:lnTo>
                <a:lnTo>
                  <a:pt x="3626754" y="327388"/>
                </a:lnTo>
                <a:lnTo>
                  <a:pt x="3629991" y="330625"/>
                </a:lnTo>
                <a:lnTo>
                  <a:pt x="3629991" y="333862"/>
                </a:lnTo>
                <a:lnTo>
                  <a:pt x="3626754" y="338178"/>
                </a:lnTo>
                <a:lnTo>
                  <a:pt x="3621494" y="337099"/>
                </a:lnTo>
                <a:lnTo>
                  <a:pt x="3612997" y="337099"/>
                </a:lnTo>
                <a:lnTo>
                  <a:pt x="3611918" y="336020"/>
                </a:lnTo>
                <a:cubicBezTo>
                  <a:pt x="3608681" y="337459"/>
                  <a:pt x="3606882" y="338853"/>
                  <a:pt x="3606523" y="340201"/>
                </a:cubicBezTo>
                <a:lnTo>
                  <a:pt x="3610839" y="345596"/>
                </a:lnTo>
                <a:lnTo>
                  <a:pt x="3610839" y="355173"/>
                </a:lnTo>
                <a:lnTo>
                  <a:pt x="3618257" y="354094"/>
                </a:lnTo>
                <a:lnTo>
                  <a:pt x="3621494" y="354094"/>
                </a:lnTo>
                <a:lnTo>
                  <a:pt x="3631070" y="359489"/>
                </a:lnTo>
                <a:lnTo>
                  <a:pt x="3631070" y="361512"/>
                </a:lnTo>
                <a:lnTo>
                  <a:pt x="3624731" y="366907"/>
                </a:lnTo>
                <a:lnTo>
                  <a:pt x="3620415" y="366907"/>
                </a:lnTo>
                <a:cubicBezTo>
                  <a:pt x="3617538" y="366907"/>
                  <a:pt x="3613986" y="364794"/>
                  <a:pt x="3609760" y="360568"/>
                </a:cubicBezTo>
                <a:lnTo>
                  <a:pt x="3608681" y="360568"/>
                </a:lnTo>
                <a:lnTo>
                  <a:pt x="3606523" y="362591"/>
                </a:lnTo>
                <a:lnTo>
                  <a:pt x="3606523" y="367986"/>
                </a:lnTo>
                <a:cubicBezTo>
                  <a:pt x="3611379" y="378956"/>
                  <a:pt x="3615649" y="384980"/>
                  <a:pt x="3619336" y="386059"/>
                </a:cubicBezTo>
                <a:cubicBezTo>
                  <a:pt x="3622393" y="383272"/>
                  <a:pt x="3625225" y="381878"/>
                  <a:pt x="3627833" y="381878"/>
                </a:cubicBezTo>
                <a:lnTo>
                  <a:pt x="3643884" y="381878"/>
                </a:lnTo>
                <a:lnTo>
                  <a:pt x="3659799" y="378641"/>
                </a:lnTo>
                <a:lnTo>
                  <a:pt x="3672612" y="378641"/>
                </a:lnTo>
                <a:lnTo>
                  <a:pt x="3676928" y="379720"/>
                </a:lnTo>
                <a:lnTo>
                  <a:pt x="3680165" y="378641"/>
                </a:lnTo>
                <a:lnTo>
                  <a:pt x="3692843" y="380799"/>
                </a:lnTo>
                <a:cubicBezTo>
                  <a:pt x="3702104" y="379180"/>
                  <a:pt x="3706736" y="376663"/>
                  <a:pt x="3706736" y="373246"/>
                </a:cubicBezTo>
                <a:cubicBezTo>
                  <a:pt x="3706736" y="367581"/>
                  <a:pt x="3700351" y="364749"/>
                  <a:pt x="3687583" y="364749"/>
                </a:cubicBezTo>
                <a:lnTo>
                  <a:pt x="3676928" y="364749"/>
                </a:lnTo>
                <a:lnTo>
                  <a:pt x="3673691" y="366907"/>
                </a:lnTo>
                <a:lnTo>
                  <a:pt x="3661957" y="366907"/>
                </a:lnTo>
                <a:lnTo>
                  <a:pt x="3654539" y="363670"/>
                </a:lnTo>
                <a:lnTo>
                  <a:pt x="3643884" y="364749"/>
                </a:lnTo>
                <a:lnTo>
                  <a:pt x="3641726" y="361512"/>
                </a:lnTo>
                <a:cubicBezTo>
                  <a:pt x="3646311" y="356566"/>
                  <a:pt x="3653055" y="354094"/>
                  <a:pt x="3661957" y="354094"/>
                </a:cubicBezTo>
                <a:lnTo>
                  <a:pt x="3669510" y="354094"/>
                </a:lnTo>
                <a:cubicBezTo>
                  <a:pt x="3677962" y="356971"/>
                  <a:pt x="3685065" y="358410"/>
                  <a:pt x="3690820" y="358410"/>
                </a:cubicBezTo>
                <a:lnTo>
                  <a:pt x="3700396" y="357331"/>
                </a:lnTo>
                <a:lnTo>
                  <a:pt x="3703633" y="358410"/>
                </a:lnTo>
                <a:lnTo>
                  <a:pt x="3706736" y="349777"/>
                </a:lnTo>
                <a:lnTo>
                  <a:pt x="3706736" y="339122"/>
                </a:lnTo>
                <a:cubicBezTo>
                  <a:pt x="3706736" y="337953"/>
                  <a:pt x="3703543" y="336200"/>
                  <a:pt x="3697159" y="333862"/>
                </a:cubicBezTo>
                <a:lnTo>
                  <a:pt x="3691899" y="337099"/>
                </a:lnTo>
                <a:lnTo>
                  <a:pt x="3683267" y="337099"/>
                </a:lnTo>
                <a:lnTo>
                  <a:pt x="3683267" y="330625"/>
                </a:lnTo>
                <a:cubicBezTo>
                  <a:pt x="3683267" y="329186"/>
                  <a:pt x="3684346" y="328467"/>
                  <a:pt x="3686504" y="328467"/>
                </a:cubicBezTo>
                <a:lnTo>
                  <a:pt x="3702554" y="327388"/>
                </a:lnTo>
                <a:lnTo>
                  <a:pt x="3708894" y="328467"/>
                </a:lnTo>
                <a:lnTo>
                  <a:pt x="3713210" y="323207"/>
                </a:lnTo>
                <a:lnTo>
                  <a:pt x="3716312" y="323207"/>
                </a:lnTo>
                <a:cubicBezTo>
                  <a:pt x="3717750" y="323207"/>
                  <a:pt x="3718470" y="324286"/>
                  <a:pt x="3718470" y="326444"/>
                </a:cubicBezTo>
                <a:lnTo>
                  <a:pt x="3720628" y="326444"/>
                </a:lnTo>
                <a:lnTo>
                  <a:pt x="3720628" y="321049"/>
                </a:lnTo>
                <a:lnTo>
                  <a:pt x="3718470" y="317812"/>
                </a:lnTo>
                <a:lnTo>
                  <a:pt x="3718470" y="315789"/>
                </a:lnTo>
                <a:cubicBezTo>
                  <a:pt x="3721347" y="312192"/>
                  <a:pt x="3724539" y="310394"/>
                  <a:pt x="3728046" y="310394"/>
                </a:cubicBezTo>
                <a:close/>
                <a:moveTo>
                  <a:pt x="8156524" y="309588"/>
                </a:moveTo>
                <a:lnTo>
                  <a:pt x="8175137" y="310667"/>
                </a:lnTo>
                <a:lnTo>
                  <a:pt x="8176216" y="309588"/>
                </a:lnTo>
                <a:lnTo>
                  <a:pt x="8177295" y="309588"/>
                </a:lnTo>
                <a:lnTo>
                  <a:pt x="8193750" y="315117"/>
                </a:lnTo>
                <a:lnTo>
                  <a:pt x="8204674" y="310667"/>
                </a:lnTo>
                <a:lnTo>
                  <a:pt x="8206967" y="310667"/>
                </a:lnTo>
                <a:cubicBezTo>
                  <a:pt x="8214251" y="311206"/>
                  <a:pt x="8217892" y="313409"/>
                  <a:pt x="8217892" y="317275"/>
                </a:cubicBezTo>
                <a:cubicBezTo>
                  <a:pt x="8212048" y="325098"/>
                  <a:pt x="8208766" y="331662"/>
                  <a:pt x="8208046" y="336967"/>
                </a:cubicBezTo>
                <a:lnTo>
                  <a:pt x="8208046" y="342497"/>
                </a:lnTo>
                <a:cubicBezTo>
                  <a:pt x="8208046" y="343936"/>
                  <a:pt x="8212048" y="345734"/>
                  <a:pt x="8220050" y="347892"/>
                </a:cubicBezTo>
                <a:lnTo>
                  <a:pt x="8220050" y="348971"/>
                </a:lnTo>
                <a:lnTo>
                  <a:pt x="8221129" y="347892"/>
                </a:lnTo>
                <a:lnTo>
                  <a:pt x="8225580" y="347892"/>
                </a:lnTo>
                <a:lnTo>
                  <a:pt x="8227738" y="350050"/>
                </a:lnTo>
                <a:lnTo>
                  <a:pt x="8227738" y="353422"/>
                </a:lnTo>
                <a:cubicBezTo>
                  <a:pt x="8227738" y="355580"/>
                  <a:pt x="8219691" y="357738"/>
                  <a:pt x="8203595" y="359896"/>
                </a:cubicBezTo>
                <a:cubicBezTo>
                  <a:pt x="8202876" y="357738"/>
                  <a:pt x="8200718" y="356659"/>
                  <a:pt x="8197121" y="356659"/>
                </a:cubicBezTo>
                <a:lnTo>
                  <a:pt x="8188354" y="356659"/>
                </a:lnTo>
                <a:lnTo>
                  <a:pt x="8179588" y="363268"/>
                </a:lnTo>
                <a:lnTo>
                  <a:pt x="8178374" y="363268"/>
                </a:lnTo>
                <a:lnTo>
                  <a:pt x="8175137" y="361110"/>
                </a:lnTo>
                <a:lnTo>
                  <a:pt x="8174058" y="362189"/>
                </a:lnTo>
                <a:lnTo>
                  <a:pt x="8170821" y="372035"/>
                </a:lnTo>
                <a:cubicBezTo>
                  <a:pt x="8164976" y="376800"/>
                  <a:pt x="8162054" y="380083"/>
                  <a:pt x="8162054" y="381880"/>
                </a:cubicBezTo>
                <a:lnTo>
                  <a:pt x="8163133" y="382959"/>
                </a:lnTo>
                <a:lnTo>
                  <a:pt x="8176216" y="381880"/>
                </a:lnTo>
                <a:lnTo>
                  <a:pt x="8179588" y="381880"/>
                </a:lnTo>
                <a:lnTo>
                  <a:pt x="8180667" y="382959"/>
                </a:lnTo>
                <a:lnTo>
                  <a:pt x="8181746" y="382959"/>
                </a:lnTo>
                <a:lnTo>
                  <a:pt x="8183904" y="380802"/>
                </a:lnTo>
                <a:lnTo>
                  <a:pt x="8191592" y="380802"/>
                </a:lnTo>
                <a:cubicBezTo>
                  <a:pt x="8193030" y="380802"/>
                  <a:pt x="8193750" y="381880"/>
                  <a:pt x="8193750" y="384038"/>
                </a:cubicBezTo>
                <a:lnTo>
                  <a:pt x="8194828" y="385118"/>
                </a:lnTo>
                <a:lnTo>
                  <a:pt x="8195908" y="385118"/>
                </a:lnTo>
                <a:lnTo>
                  <a:pt x="8232054" y="380802"/>
                </a:lnTo>
                <a:lnTo>
                  <a:pt x="8235426" y="380802"/>
                </a:lnTo>
                <a:lnTo>
                  <a:pt x="8235426" y="377430"/>
                </a:lnTo>
                <a:cubicBezTo>
                  <a:pt x="8235426" y="376171"/>
                  <a:pt x="8228458" y="372889"/>
                  <a:pt x="8214520" y="367584"/>
                </a:cubicBezTo>
                <a:lnTo>
                  <a:pt x="8213441" y="366505"/>
                </a:lnTo>
                <a:lnTo>
                  <a:pt x="8213441" y="363268"/>
                </a:lnTo>
                <a:lnTo>
                  <a:pt x="8222208" y="365426"/>
                </a:lnTo>
                <a:cubicBezTo>
                  <a:pt x="8229312" y="360301"/>
                  <a:pt x="8234437" y="357738"/>
                  <a:pt x="8237584" y="357738"/>
                </a:cubicBezTo>
                <a:lnTo>
                  <a:pt x="8234347" y="353422"/>
                </a:lnTo>
                <a:lnTo>
                  <a:pt x="8234347" y="352343"/>
                </a:lnTo>
                <a:lnTo>
                  <a:pt x="8236505" y="350050"/>
                </a:lnTo>
                <a:lnTo>
                  <a:pt x="8238663" y="350050"/>
                </a:lnTo>
                <a:lnTo>
                  <a:pt x="8246351" y="355580"/>
                </a:lnTo>
                <a:lnTo>
                  <a:pt x="8246351" y="356659"/>
                </a:lnTo>
                <a:lnTo>
                  <a:pt x="8239742" y="356659"/>
                </a:lnTo>
                <a:cubicBezTo>
                  <a:pt x="8239742" y="357558"/>
                  <a:pt x="8251431" y="361200"/>
                  <a:pt x="8274810" y="367584"/>
                </a:cubicBezTo>
                <a:lnTo>
                  <a:pt x="8284656" y="373114"/>
                </a:lnTo>
                <a:lnTo>
                  <a:pt x="8284656" y="374193"/>
                </a:lnTo>
                <a:lnTo>
                  <a:pt x="8281419" y="380802"/>
                </a:lnTo>
                <a:cubicBezTo>
                  <a:pt x="8285195" y="376396"/>
                  <a:pt x="8288118" y="374193"/>
                  <a:pt x="8290186" y="374193"/>
                </a:cubicBezTo>
                <a:cubicBezTo>
                  <a:pt x="8295580" y="375991"/>
                  <a:pt x="8300661" y="382915"/>
                  <a:pt x="8305426" y="394963"/>
                </a:cubicBezTo>
                <a:lnTo>
                  <a:pt x="8304347" y="402651"/>
                </a:lnTo>
                <a:lnTo>
                  <a:pt x="8305426" y="414655"/>
                </a:lnTo>
                <a:cubicBezTo>
                  <a:pt x="8305426" y="422028"/>
                  <a:pt x="8302504" y="425715"/>
                  <a:pt x="8296660" y="425715"/>
                </a:cubicBezTo>
                <a:cubicBezTo>
                  <a:pt x="8289017" y="428592"/>
                  <a:pt x="8282812" y="430031"/>
                  <a:pt x="8278047" y="430031"/>
                </a:cubicBezTo>
                <a:cubicBezTo>
                  <a:pt x="8270943" y="426704"/>
                  <a:pt x="8265099" y="421579"/>
                  <a:pt x="8260513" y="414655"/>
                </a:cubicBezTo>
                <a:cubicBezTo>
                  <a:pt x="8254668" y="414655"/>
                  <a:pt x="8251746" y="409934"/>
                  <a:pt x="8251746" y="400493"/>
                </a:cubicBezTo>
                <a:cubicBezTo>
                  <a:pt x="8250667" y="400493"/>
                  <a:pt x="8249588" y="399009"/>
                  <a:pt x="8248509" y="396042"/>
                </a:cubicBezTo>
                <a:lnTo>
                  <a:pt x="8247430" y="394963"/>
                </a:lnTo>
                <a:lnTo>
                  <a:pt x="8242979" y="394963"/>
                </a:lnTo>
                <a:lnTo>
                  <a:pt x="8238663" y="402651"/>
                </a:lnTo>
                <a:lnTo>
                  <a:pt x="8235426" y="402651"/>
                </a:lnTo>
                <a:lnTo>
                  <a:pt x="8230975" y="401572"/>
                </a:lnTo>
                <a:lnTo>
                  <a:pt x="8224366" y="403730"/>
                </a:lnTo>
                <a:lnTo>
                  <a:pt x="8222208" y="403730"/>
                </a:lnTo>
                <a:lnTo>
                  <a:pt x="8221129" y="402651"/>
                </a:lnTo>
                <a:lnTo>
                  <a:pt x="8204674" y="407102"/>
                </a:lnTo>
                <a:lnTo>
                  <a:pt x="8199279" y="412497"/>
                </a:lnTo>
                <a:lnTo>
                  <a:pt x="8194828" y="412497"/>
                </a:lnTo>
                <a:cubicBezTo>
                  <a:pt x="8188444" y="412497"/>
                  <a:pt x="8181880" y="414700"/>
                  <a:pt x="8175137" y="419106"/>
                </a:cubicBezTo>
                <a:lnTo>
                  <a:pt x="8168528" y="421264"/>
                </a:lnTo>
                <a:lnTo>
                  <a:pt x="8156524" y="419106"/>
                </a:lnTo>
                <a:cubicBezTo>
                  <a:pt x="8148521" y="421624"/>
                  <a:pt x="8144520" y="423422"/>
                  <a:pt x="8144520" y="424501"/>
                </a:cubicBezTo>
                <a:lnTo>
                  <a:pt x="8144520" y="428952"/>
                </a:lnTo>
                <a:lnTo>
                  <a:pt x="8145599" y="428952"/>
                </a:lnTo>
                <a:lnTo>
                  <a:pt x="8154366" y="425715"/>
                </a:lnTo>
                <a:lnTo>
                  <a:pt x="8155445" y="425715"/>
                </a:lnTo>
                <a:lnTo>
                  <a:pt x="8164212" y="427873"/>
                </a:lnTo>
                <a:lnTo>
                  <a:pt x="8165291" y="427873"/>
                </a:lnTo>
                <a:lnTo>
                  <a:pt x="8174058" y="425715"/>
                </a:lnTo>
                <a:lnTo>
                  <a:pt x="8176216" y="425715"/>
                </a:lnTo>
                <a:lnTo>
                  <a:pt x="8193750" y="431110"/>
                </a:lnTo>
                <a:lnTo>
                  <a:pt x="8200358" y="428952"/>
                </a:lnTo>
                <a:cubicBezTo>
                  <a:pt x="8212048" y="431110"/>
                  <a:pt x="8217892" y="432908"/>
                  <a:pt x="8217892" y="434347"/>
                </a:cubicBezTo>
                <a:lnTo>
                  <a:pt x="8216813" y="435561"/>
                </a:lnTo>
                <a:lnTo>
                  <a:pt x="8216813" y="436640"/>
                </a:lnTo>
                <a:lnTo>
                  <a:pt x="8209125" y="435561"/>
                </a:lnTo>
                <a:lnTo>
                  <a:pt x="8192670" y="436640"/>
                </a:lnTo>
                <a:lnTo>
                  <a:pt x="8191592" y="435561"/>
                </a:lnTo>
                <a:lnTo>
                  <a:pt x="8190512" y="435561"/>
                </a:lnTo>
                <a:lnTo>
                  <a:pt x="8182825" y="438798"/>
                </a:lnTo>
                <a:cubicBezTo>
                  <a:pt x="8175002" y="435831"/>
                  <a:pt x="8164796" y="434347"/>
                  <a:pt x="8152208" y="434347"/>
                </a:cubicBezTo>
                <a:lnTo>
                  <a:pt x="8145599" y="435561"/>
                </a:lnTo>
                <a:lnTo>
                  <a:pt x="8147757" y="445407"/>
                </a:lnTo>
                <a:lnTo>
                  <a:pt x="8146678" y="446486"/>
                </a:lnTo>
                <a:lnTo>
                  <a:pt x="8147757" y="451881"/>
                </a:lnTo>
                <a:lnTo>
                  <a:pt x="8147757" y="458490"/>
                </a:lnTo>
                <a:lnTo>
                  <a:pt x="8162054" y="458490"/>
                </a:lnTo>
                <a:lnTo>
                  <a:pt x="8193750" y="462941"/>
                </a:lnTo>
                <a:cubicBezTo>
                  <a:pt x="8193750" y="461592"/>
                  <a:pt x="8202516" y="460468"/>
                  <a:pt x="8220050" y="459569"/>
                </a:cubicBezTo>
                <a:cubicBezTo>
                  <a:pt x="8221669" y="445002"/>
                  <a:pt x="8224951" y="437719"/>
                  <a:pt x="8229896" y="437719"/>
                </a:cubicBezTo>
                <a:lnTo>
                  <a:pt x="8229896" y="433268"/>
                </a:lnTo>
                <a:lnTo>
                  <a:pt x="8227738" y="430031"/>
                </a:lnTo>
                <a:lnTo>
                  <a:pt x="8232054" y="428952"/>
                </a:lnTo>
                <a:lnTo>
                  <a:pt x="8232054" y="427873"/>
                </a:lnTo>
                <a:lnTo>
                  <a:pt x="8226659" y="427873"/>
                </a:lnTo>
                <a:lnTo>
                  <a:pt x="8223287" y="428952"/>
                </a:lnTo>
                <a:lnTo>
                  <a:pt x="8223287" y="426794"/>
                </a:lnTo>
                <a:cubicBezTo>
                  <a:pt x="8232099" y="415824"/>
                  <a:pt x="8239427" y="410339"/>
                  <a:pt x="8245272" y="410339"/>
                </a:cubicBezTo>
                <a:lnTo>
                  <a:pt x="8246351" y="410339"/>
                </a:lnTo>
                <a:cubicBezTo>
                  <a:pt x="8252016" y="413216"/>
                  <a:pt x="8263705" y="422343"/>
                  <a:pt x="8281419" y="437719"/>
                </a:cubicBezTo>
                <a:lnTo>
                  <a:pt x="8281419" y="438798"/>
                </a:lnTo>
                <a:cubicBezTo>
                  <a:pt x="8275574" y="450667"/>
                  <a:pt x="8272652" y="465638"/>
                  <a:pt x="8272652" y="483712"/>
                </a:cubicBezTo>
                <a:lnTo>
                  <a:pt x="8275889" y="495716"/>
                </a:lnTo>
                <a:lnTo>
                  <a:pt x="8271573" y="505562"/>
                </a:lnTo>
                <a:cubicBezTo>
                  <a:pt x="8271573" y="515992"/>
                  <a:pt x="8273011" y="522916"/>
                  <a:pt x="8275889" y="526332"/>
                </a:cubicBezTo>
                <a:lnTo>
                  <a:pt x="8275889" y="528625"/>
                </a:lnTo>
                <a:cubicBezTo>
                  <a:pt x="8273011" y="535189"/>
                  <a:pt x="8271168" y="544675"/>
                  <a:pt x="8270359" y="557084"/>
                </a:cubicBezTo>
                <a:cubicBezTo>
                  <a:pt x="8261637" y="565806"/>
                  <a:pt x="8255073" y="570886"/>
                  <a:pt x="8250667" y="572325"/>
                </a:cubicBezTo>
                <a:lnTo>
                  <a:pt x="8240821" y="571246"/>
                </a:lnTo>
                <a:cubicBezTo>
                  <a:pt x="8240821" y="573134"/>
                  <a:pt x="8236460" y="575337"/>
                  <a:pt x="8227738" y="577855"/>
                </a:cubicBezTo>
                <a:cubicBezTo>
                  <a:pt x="8221714" y="577855"/>
                  <a:pt x="8216229" y="572730"/>
                  <a:pt x="8211283" y="562479"/>
                </a:cubicBezTo>
                <a:lnTo>
                  <a:pt x="8211283" y="561400"/>
                </a:lnTo>
                <a:lnTo>
                  <a:pt x="8212362" y="560321"/>
                </a:lnTo>
                <a:lnTo>
                  <a:pt x="8212362" y="559242"/>
                </a:lnTo>
                <a:cubicBezTo>
                  <a:pt x="8209485" y="559242"/>
                  <a:pt x="8208046" y="557039"/>
                  <a:pt x="8208046" y="552633"/>
                </a:cubicBezTo>
                <a:cubicBezTo>
                  <a:pt x="8200493" y="546249"/>
                  <a:pt x="8191367" y="540404"/>
                  <a:pt x="8180667" y="535099"/>
                </a:cubicBezTo>
                <a:lnTo>
                  <a:pt x="8180667" y="532941"/>
                </a:lnTo>
                <a:cubicBezTo>
                  <a:pt x="8180667" y="532042"/>
                  <a:pt x="8184308" y="530603"/>
                  <a:pt x="8191592" y="528625"/>
                </a:cubicBezTo>
                <a:lnTo>
                  <a:pt x="8197121" y="530783"/>
                </a:lnTo>
                <a:lnTo>
                  <a:pt x="8203595" y="528625"/>
                </a:lnTo>
                <a:lnTo>
                  <a:pt x="8204674" y="529704"/>
                </a:lnTo>
                <a:cubicBezTo>
                  <a:pt x="8204674" y="526737"/>
                  <a:pt x="8209440" y="524534"/>
                  <a:pt x="8218971" y="523095"/>
                </a:cubicBezTo>
                <a:lnTo>
                  <a:pt x="8222208" y="504483"/>
                </a:lnTo>
                <a:lnTo>
                  <a:pt x="8218971" y="503404"/>
                </a:lnTo>
                <a:lnTo>
                  <a:pt x="8210204" y="506641"/>
                </a:lnTo>
                <a:cubicBezTo>
                  <a:pt x="8205798" y="506641"/>
                  <a:pt x="8202876" y="504483"/>
                  <a:pt x="8201437" y="500167"/>
                </a:cubicBezTo>
                <a:lnTo>
                  <a:pt x="8177295" y="503404"/>
                </a:lnTo>
                <a:lnTo>
                  <a:pt x="8176216" y="503404"/>
                </a:lnTo>
                <a:lnTo>
                  <a:pt x="8166370" y="501245"/>
                </a:lnTo>
                <a:lnTo>
                  <a:pt x="8152208" y="502325"/>
                </a:lnTo>
                <a:lnTo>
                  <a:pt x="8148836" y="501245"/>
                </a:lnTo>
                <a:lnTo>
                  <a:pt x="8146678" y="504483"/>
                </a:lnTo>
                <a:cubicBezTo>
                  <a:pt x="8148117" y="507000"/>
                  <a:pt x="8149196" y="512125"/>
                  <a:pt x="8149915" y="519858"/>
                </a:cubicBezTo>
                <a:lnTo>
                  <a:pt x="8148836" y="520937"/>
                </a:lnTo>
                <a:lnTo>
                  <a:pt x="8147757" y="520937"/>
                </a:lnTo>
                <a:lnTo>
                  <a:pt x="8146678" y="519858"/>
                </a:lnTo>
                <a:lnTo>
                  <a:pt x="8143441" y="520937"/>
                </a:lnTo>
                <a:lnTo>
                  <a:pt x="8145599" y="523095"/>
                </a:lnTo>
                <a:lnTo>
                  <a:pt x="8142362" y="529704"/>
                </a:lnTo>
                <a:lnTo>
                  <a:pt x="8146678" y="534020"/>
                </a:lnTo>
                <a:lnTo>
                  <a:pt x="8146678" y="550475"/>
                </a:lnTo>
                <a:lnTo>
                  <a:pt x="8145599" y="551554"/>
                </a:lnTo>
                <a:lnTo>
                  <a:pt x="8146678" y="552633"/>
                </a:lnTo>
                <a:lnTo>
                  <a:pt x="8146678" y="558163"/>
                </a:lnTo>
                <a:lnTo>
                  <a:pt x="8147757" y="570167"/>
                </a:lnTo>
                <a:cubicBezTo>
                  <a:pt x="8145419" y="575292"/>
                  <a:pt x="8140698" y="577855"/>
                  <a:pt x="8133595" y="577855"/>
                </a:cubicBezTo>
                <a:cubicBezTo>
                  <a:pt x="8128830" y="577855"/>
                  <a:pt x="8123704" y="576776"/>
                  <a:pt x="8118219" y="574618"/>
                </a:cubicBezTo>
                <a:lnTo>
                  <a:pt x="8111610" y="576776"/>
                </a:lnTo>
                <a:lnTo>
                  <a:pt x="8105136" y="575697"/>
                </a:lnTo>
                <a:lnTo>
                  <a:pt x="8099606" y="576776"/>
                </a:lnTo>
                <a:lnTo>
                  <a:pt x="8098527" y="575697"/>
                </a:lnTo>
                <a:lnTo>
                  <a:pt x="8098527" y="570167"/>
                </a:lnTo>
                <a:lnTo>
                  <a:pt x="8094076" y="540629"/>
                </a:lnTo>
                <a:cubicBezTo>
                  <a:pt x="8097044" y="536763"/>
                  <a:pt x="8098527" y="533121"/>
                  <a:pt x="8098527" y="529704"/>
                </a:cubicBezTo>
                <a:lnTo>
                  <a:pt x="8099606" y="529704"/>
                </a:lnTo>
                <a:lnTo>
                  <a:pt x="8098527" y="528625"/>
                </a:lnTo>
                <a:lnTo>
                  <a:pt x="8098527" y="518779"/>
                </a:lnTo>
                <a:lnTo>
                  <a:pt x="8097448" y="513249"/>
                </a:lnTo>
                <a:lnTo>
                  <a:pt x="8103922" y="511091"/>
                </a:lnTo>
                <a:lnTo>
                  <a:pt x="8097448" y="504483"/>
                </a:lnTo>
                <a:lnTo>
                  <a:pt x="8099606" y="501245"/>
                </a:lnTo>
                <a:lnTo>
                  <a:pt x="8098527" y="479261"/>
                </a:lnTo>
                <a:lnTo>
                  <a:pt x="8098527" y="460648"/>
                </a:lnTo>
                <a:lnTo>
                  <a:pt x="8099606" y="459569"/>
                </a:lnTo>
                <a:cubicBezTo>
                  <a:pt x="8099606" y="445002"/>
                  <a:pt x="8096324" y="437719"/>
                  <a:pt x="8089760" y="437719"/>
                </a:cubicBezTo>
                <a:lnTo>
                  <a:pt x="8078836" y="444328"/>
                </a:lnTo>
                <a:lnTo>
                  <a:pt x="8072227" y="428952"/>
                </a:lnTo>
                <a:lnTo>
                  <a:pt x="8066697" y="403730"/>
                </a:lnTo>
                <a:cubicBezTo>
                  <a:pt x="8065258" y="403730"/>
                  <a:pt x="8062740" y="398650"/>
                  <a:pt x="8059144" y="388489"/>
                </a:cubicBezTo>
                <a:lnTo>
                  <a:pt x="8059144" y="386196"/>
                </a:lnTo>
                <a:lnTo>
                  <a:pt x="8063460" y="381880"/>
                </a:lnTo>
                <a:cubicBezTo>
                  <a:pt x="8078836" y="383859"/>
                  <a:pt x="8086524" y="386421"/>
                  <a:pt x="8086524" y="389568"/>
                </a:cubicBezTo>
                <a:lnTo>
                  <a:pt x="8086524" y="390647"/>
                </a:lnTo>
                <a:lnTo>
                  <a:pt x="8089760" y="388489"/>
                </a:lnTo>
                <a:lnTo>
                  <a:pt x="8098527" y="389568"/>
                </a:lnTo>
                <a:lnTo>
                  <a:pt x="8102844" y="385118"/>
                </a:lnTo>
                <a:lnTo>
                  <a:pt x="8112689" y="386196"/>
                </a:lnTo>
                <a:cubicBezTo>
                  <a:pt x="8115117" y="386196"/>
                  <a:pt x="8118040" y="379273"/>
                  <a:pt x="8121456" y="365426"/>
                </a:cubicBezTo>
                <a:lnTo>
                  <a:pt x="8121456" y="361110"/>
                </a:lnTo>
                <a:lnTo>
                  <a:pt x="8110531" y="356659"/>
                </a:lnTo>
                <a:lnTo>
                  <a:pt x="8109452" y="356659"/>
                </a:lnTo>
                <a:lnTo>
                  <a:pt x="8098527" y="359896"/>
                </a:lnTo>
                <a:cubicBezTo>
                  <a:pt x="8096100" y="359896"/>
                  <a:pt x="8093537" y="358457"/>
                  <a:pt x="8090840" y="355580"/>
                </a:cubicBezTo>
                <a:lnTo>
                  <a:pt x="8086524" y="356659"/>
                </a:lnTo>
                <a:lnTo>
                  <a:pt x="8075464" y="355580"/>
                </a:lnTo>
                <a:cubicBezTo>
                  <a:pt x="8075464" y="357738"/>
                  <a:pt x="8072182" y="359581"/>
                  <a:pt x="8065618" y="361110"/>
                </a:cubicBezTo>
                <a:lnTo>
                  <a:pt x="8053614" y="351129"/>
                </a:lnTo>
                <a:lnTo>
                  <a:pt x="8053614" y="350050"/>
                </a:lnTo>
                <a:lnTo>
                  <a:pt x="8057930" y="345734"/>
                </a:lnTo>
                <a:lnTo>
                  <a:pt x="8059144" y="345734"/>
                </a:lnTo>
                <a:lnTo>
                  <a:pt x="8065618" y="353422"/>
                </a:lnTo>
                <a:lnTo>
                  <a:pt x="8066697" y="353422"/>
                </a:lnTo>
                <a:cubicBezTo>
                  <a:pt x="8069664" y="348296"/>
                  <a:pt x="8072227" y="345734"/>
                  <a:pt x="8074385" y="345734"/>
                </a:cubicBezTo>
                <a:cubicBezTo>
                  <a:pt x="8080949" y="347712"/>
                  <a:pt x="8084231" y="349151"/>
                  <a:pt x="8084231" y="350050"/>
                </a:cubicBezTo>
                <a:lnTo>
                  <a:pt x="8085310" y="348971"/>
                </a:lnTo>
                <a:lnTo>
                  <a:pt x="8087602" y="348971"/>
                </a:lnTo>
                <a:lnTo>
                  <a:pt x="8090840" y="351129"/>
                </a:lnTo>
                <a:lnTo>
                  <a:pt x="8091918" y="351129"/>
                </a:lnTo>
                <a:lnTo>
                  <a:pt x="8090840" y="350050"/>
                </a:lnTo>
                <a:lnTo>
                  <a:pt x="8090840" y="347892"/>
                </a:lnTo>
                <a:lnTo>
                  <a:pt x="8092998" y="345734"/>
                </a:lnTo>
                <a:lnTo>
                  <a:pt x="8103922" y="345734"/>
                </a:lnTo>
                <a:cubicBezTo>
                  <a:pt x="8106890" y="349331"/>
                  <a:pt x="8109452" y="351129"/>
                  <a:pt x="8111610" y="351129"/>
                </a:cubicBezTo>
                <a:lnTo>
                  <a:pt x="8118219" y="345734"/>
                </a:lnTo>
                <a:lnTo>
                  <a:pt x="8126986" y="345734"/>
                </a:lnTo>
                <a:lnTo>
                  <a:pt x="8133595" y="347892"/>
                </a:lnTo>
                <a:lnTo>
                  <a:pt x="8143441" y="346813"/>
                </a:lnTo>
                <a:lnTo>
                  <a:pt x="8144520" y="346813"/>
                </a:lnTo>
                <a:lnTo>
                  <a:pt x="8145599" y="347892"/>
                </a:lnTo>
                <a:cubicBezTo>
                  <a:pt x="8151084" y="345194"/>
                  <a:pt x="8154006" y="342992"/>
                  <a:pt x="8154366" y="341283"/>
                </a:cubicBezTo>
                <a:lnTo>
                  <a:pt x="8151129" y="334809"/>
                </a:lnTo>
                <a:lnTo>
                  <a:pt x="8153287" y="328200"/>
                </a:lnTo>
                <a:lnTo>
                  <a:pt x="8149915" y="317275"/>
                </a:lnTo>
                <a:cubicBezTo>
                  <a:pt x="8151264" y="313948"/>
                  <a:pt x="8153467" y="311386"/>
                  <a:pt x="8156524" y="309588"/>
                </a:cubicBezTo>
                <a:close/>
                <a:moveTo>
                  <a:pt x="6734447" y="306520"/>
                </a:moveTo>
                <a:cubicBezTo>
                  <a:pt x="6737906" y="306520"/>
                  <a:pt x="6749583" y="310454"/>
                  <a:pt x="6769478" y="318322"/>
                </a:cubicBezTo>
                <a:cubicBezTo>
                  <a:pt x="6782445" y="322548"/>
                  <a:pt x="6788928" y="326522"/>
                  <a:pt x="6788928" y="330243"/>
                </a:cubicBezTo>
                <a:lnTo>
                  <a:pt x="6788928" y="334515"/>
                </a:lnTo>
                <a:lnTo>
                  <a:pt x="6784966" y="338231"/>
                </a:lnTo>
                <a:lnTo>
                  <a:pt x="6778249" y="337173"/>
                </a:lnTo>
                <a:cubicBezTo>
                  <a:pt x="6759564" y="347421"/>
                  <a:pt x="6747102" y="356980"/>
                  <a:pt x="6740864" y="365853"/>
                </a:cubicBezTo>
                <a:cubicBezTo>
                  <a:pt x="6738327" y="367280"/>
                  <a:pt x="6736425" y="368618"/>
                  <a:pt x="6735156" y="369869"/>
                </a:cubicBezTo>
                <a:lnTo>
                  <a:pt x="6733886" y="372197"/>
                </a:lnTo>
                <a:lnTo>
                  <a:pt x="6738506" y="370658"/>
                </a:lnTo>
                <a:lnTo>
                  <a:pt x="6743264" y="370658"/>
                </a:lnTo>
                <a:lnTo>
                  <a:pt x="6746876" y="374959"/>
                </a:lnTo>
                <a:cubicBezTo>
                  <a:pt x="6745030" y="379925"/>
                  <a:pt x="6742885" y="382714"/>
                  <a:pt x="6740440" y="383325"/>
                </a:cubicBezTo>
                <a:lnTo>
                  <a:pt x="6730678" y="383325"/>
                </a:lnTo>
                <a:lnTo>
                  <a:pt x="6718618" y="385441"/>
                </a:lnTo>
                <a:lnTo>
                  <a:pt x="6707347" y="381210"/>
                </a:lnTo>
                <a:lnTo>
                  <a:pt x="6696958" y="385441"/>
                </a:lnTo>
                <a:lnTo>
                  <a:pt x="6690532" y="383325"/>
                </a:lnTo>
                <a:lnTo>
                  <a:pt x="6682574" y="386499"/>
                </a:lnTo>
                <a:lnTo>
                  <a:pt x="6667428" y="385441"/>
                </a:lnTo>
                <a:lnTo>
                  <a:pt x="6665403" y="387557"/>
                </a:lnTo>
                <a:lnTo>
                  <a:pt x="6663112" y="387557"/>
                </a:lnTo>
                <a:cubicBezTo>
                  <a:pt x="6660028" y="387557"/>
                  <a:pt x="6656950" y="386147"/>
                  <a:pt x="6653877" y="383325"/>
                </a:cubicBezTo>
                <a:lnTo>
                  <a:pt x="6642561" y="384383"/>
                </a:lnTo>
                <a:lnTo>
                  <a:pt x="6642561" y="379048"/>
                </a:lnTo>
                <a:lnTo>
                  <a:pt x="6640276" y="382268"/>
                </a:lnTo>
                <a:lnTo>
                  <a:pt x="6634358" y="382268"/>
                </a:lnTo>
                <a:lnTo>
                  <a:pt x="6628106" y="380284"/>
                </a:lnTo>
                <a:cubicBezTo>
                  <a:pt x="6627181" y="383017"/>
                  <a:pt x="6625538" y="384383"/>
                  <a:pt x="6623174" y="384383"/>
                </a:cubicBezTo>
                <a:lnTo>
                  <a:pt x="6622117" y="384383"/>
                </a:lnTo>
                <a:cubicBezTo>
                  <a:pt x="6617313" y="384383"/>
                  <a:pt x="6613989" y="382342"/>
                  <a:pt x="6612146" y="378259"/>
                </a:cubicBezTo>
                <a:lnTo>
                  <a:pt x="6612146" y="374333"/>
                </a:lnTo>
                <a:lnTo>
                  <a:pt x="6615671" y="370964"/>
                </a:lnTo>
                <a:lnTo>
                  <a:pt x="6614186" y="369015"/>
                </a:lnTo>
                <a:cubicBezTo>
                  <a:pt x="6613531" y="367781"/>
                  <a:pt x="6613204" y="366600"/>
                  <a:pt x="6613204" y="365474"/>
                </a:cubicBezTo>
                <a:lnTo>
                  <a:pt x="6606380" y="365474"/>
                </a:lnTo>
                <a:cubicBezTo>
                  <a:pt x="6603490" y="365474"/>
                  <a:pt x="6601181" y="361057"/>
                  <a:pt x="6599451" y="352224"/>
                </a:cubicBezTo>
                <a:lnTo>
                  <a:pt x="6600509" y="347634"/>
                </a:lnTo>
                <a:lnTo>
                  <a:pt x="6600509" y="345501"/>
                </a:lnTo>
                <a:cubicBezTo>
                  <a:pt x="6596636" y="335529"/>
                  <a:pt x="6594032" y="329932"/>
                  <a:pt x="6592699" y="328709"/>
                </a:cubicBezTo>
                <a:cubicBezTo>
                  <a:pt x="6588120" y="328709"/>
                  <a:pt x="6585831" y="326265"/>
                  <a:pt x="6585831" y="321378"/>
                </a:cubicBezTo>
                <a:cubicBezTo>
                  <a:pt x="6588080" y="314294"/>
                  <a:pt x="6591219" y="310752"/>
                  <a:pt x="6595249" y="310752"/>
                </a:cubicBezTo>
                <a:lnTo>
                  <a:pt x="6616947" y="318025"/>
                </a:lnTo>
                <a:lnTo>
                  <a:pt x="6622784" y="315909"/>
                </a:lnTo>
                <a:lnTo>
                  <a:pt x="6625233" y="315909"/>
                </a:lnTo>
                <a:cubicBezTo>
                  <a:pt x="6639766" y="327844"/>
                  <a:pt x="6647032" y="335263"/>
                  <a:pt x="6647032" y="338167"/>
                </a:cubicBezTo>
                <a:lnTo>
                  <a:pt x="6645975" y="352976"/>
                </a:lnTo>
                <a:lnTo>
                  <a:pt x="6645975" y="355649"/>
                </a:lnTo>
                <a:cubicBezTo>
                  <a:pt x="6642537" y="358557"/>
                  <a:pt x="6640818" y="362007"/>
                  <a:pt x="6640818" y="365998"/>
                </a:cubicBezTo>
                <a:cubicBezTo>
                  <a:pt x="6636694" y="369880"/>
                  <a:pt x="6632224" y="371821"/>
                  <a:pt x="6627406" y="371821"/>
                </a:cubicBezTo>
                <a:lnTo>
                  <a:pt x="6625168" y="371821"/>
                </a:lnTo>
                <a:lnTo>
                  <a:pt x="6624481" y="370763"/>
                </a:lnTo>
                <a:lnTo>
                  <a:pt x="6621858" y="371518"/>
                </a:lnTo>
                <a:lnTo>
                  <a:pt x="6630420" y="372774"/>
                </a:lnTo>
                <a:lnTo>
                  <a:pt x="6634477" y="371716"/>
                </a:lnTo>
                <a:lnTo>
                  <a:pt x="6636991" y="371716"/>
                </a:lnTo>
                <a:lnTo>
                  <a:pt x="6642561" y="378095"/>
                </a:lnTo>
                <a:lnTo>
                  <a:pt x="6642561" y="376449"/>
                </a:lnTo>
                <a:lnTo>
                  <a:pt x="6648352" y="370658"/>
                </a:lnTo>
                <a:lnTo>
                  <a:pt x="6651802" y="370658"/>
                </a:lnTo>
                <a:lnTo>
                  <a:pt x="6661192" y="372774"/>
                </a:lnTo>
                <a:lnTo>
                  <a:pt x="6669194" y="371716"/>
                </a:lnTo>
                <a:lnTo>
                  <a:pt x="6673154" y="375815"/>
                </a:lnTo>
                <a:cubicBezTo>
                  <a:pt x="6675065" y="372377"/>
                  <a:pt x="6678726" y="370658"/>
                  <a:pt x="6684138" y="370658"/>
                </a:cubicBezTo>
                <a:lnTo>
                  <a:pt x="6687070" y="370658"/>
                </a:lnTo>
                <a:lnTo>
                  <a:pt x="6698591" y="371716"/>
                </a:lnTo>
                <a:lnTo>
                  <a:pt x="6705155" y="369600"/>
                </a:lnTo>
                <a:lnTo>
                  <a:pt x="6705640" y="370658"/>
                </a:lnTo>
                <a:lnTo>
                  <a:pt x="6705640" y="372297"/>
                </a:lnTo>
                <a:cubicBezTo>
                  <a:pt x="6705640" y="368930"/>
                  <a:pt x="6706081" y="366404"/>
                  <a:pt x="6706962" y="364720"/>
                </a:cubicBezTo>
                <a:lnTo>
                  <a:pt x="6709872" y="362868"/>
                </a:lnTo>
                <a:lnTo>
                  <a:pt x="6709872" y="362544"/>
                </a:lnTo>
                <a:cubicBezTo>
                  <a:pt x="6711894" y="351432"/>
                  <a:pt x="6716434" y="338310"/>
                  <a:pt x="6723492" y="323177"/>
                </a:cubicBezTo>
                <a:lnTo>
                  <a:pt x="6718335" y="316514"/>
                </a:lnTo>
                <a:lnTo>
                  <a:pt x="6718335" y="313449"/>
                </a:lnTo>
                <a:cubicBezTo>
                  <a:pt x="6718335" y="309282"/>
                  <a:pt x="6723706" y="306973"/>
                  <a:pt x="6734447" y="306520"/>
                </a:cubicBezTo>
                <a:close/>
                <a:moveTo>
                  <a:pt x="4073979" y="306255"/>
                </a:moveTo>
                <a:lnTo>
                  <a:pt x="4074120" y="306801"/>
                </a:lnTo>
                <a:lnTo>
                  <a:pt x="4076044" y="306255"/>
                </a:lnTo>
                <a:cubicBezTo>
                  <a:pt x="4079343" y="306255"/>
                  <a:pt x="4080992" y="308155"/>
                  <a:pt x="4080992" y="311956"/>
                </a:cubicBezTo>
                <a:lnTo>
                  <a:pt x="4082520" y="312470"/>
                </a:lnTo>
                <a:lnTo>
                  <a:pt x="4083370" y="311412"/>
                </a:lnTo>
                <a:lnTo>
                  <a:pt x="4085565" y="311412"/>
                </a:lnTo>
                <a:cubicBezTo>
                  <a:pt x="4089695" y="311412"/>
                  <a:pt x="4096176" y="315243"/>
                  <a:pt x="4105009" y="322904"/>
                </a:cubicBezTo>
                <a:lnTo>
                  <a:pt x="4107070" y="323711"/>
                </a:lnTo>
                <a:lnTo>
                  <a:pt x="4107835" y="322653"/>
                </a:lnTo>
                <a:lnTo>
                  <a:pt x="4110031" y="322653"/>
                </a:lnTo>
                <a:cubicBezTo>
                  <a:pt x="4118629" y="322653"/>
                  <a:pt x="4125259" y="325649"/>
                  <a:pt x="4129921" y="331641"/>
                </a:cubicBezTo>
                <a:lnTo>
                  <a:pt x="4129921" y="336794"/>
                </a:lnTo>
                <a:lnTo>
                  <a:pt x="4116037" y="349904"/>
                </a:lnTo>
                <a:lnTo>
                  <a:pt x="4117095" y="353464"/>
                </a:lnTo>
                <a:cubicBezTo>
                  <a:pt x="4112626" y="362717"/>
                  <a:pt x="4107639" y="370361"/>
                  <a:pt x="4102134" y="376395"/>
                </a:cubicBezTo>
                <a:lnTo>
                  <a:pt x="4099866" y="378062"/>
                </a:lnTo>
                <a:lnTo>
                  <a:pt x="4102743" y="378062"/>
                </a:lnTo>
                <a:cubicBezTo>
                  <a:pt x="4105554" y="380967"/>
                  <a:pt x="4110791" y="383167"/>
                  <a:pt x="4118452" y="384662"/>
                </a:cubicBezTo>
                <a:cubicBezTo>
                  <a:pt x="4120021" y="388461"/>
                  <a:pt x="4122352" y="390360"/>
                  <a:pt x="4125444" y="390360"/>
                </a:cubicBezTo>
                <a:cubicBezTo>
                  <a:pt x="4132763" y="393183"/>
                  <a:pt x="4137781" y="398046"/>
                  <a:pt x="4140500" y="404948"/>
                </a:cubicBezTo>
                <a:lnTo>
                  <a:pt x="4140500" y="411043"/>
                </a:lnTo>
                <a:cubicBezTo>
                  <a:pt x="4139220" y="413732"/>
                  <a:pt x="4133225" y="418816"/>
                  <a:pt x="4122515" y="426294"/>
                </a:cubicBezTo>
                <a:cubicBezTo>
                  <a:pt x="4122515" y="431774"/>
                  <a:pt x="4118587" y="434901"/>
                  <a:pt x="4110730" y="435677"/>
                </a:cubicBezTo>
                <a:cubicBezTo>
                  <a:pt x="4108617" y="439293"/>
                  <a:pt x="4105612" y="443197"/>
                  <a:pt x="4101713" y="447389"/>
                </a:cubicBezTo>
                <a:lnTo>
                  <a:pt x="4088819" y="459446"/>
                </a:lnTo>
                <a:lnTo>
                  <a:pt x="4095797" y="456083"/>
                </a:lnTo>
                <a:lnTo>
                  <a:pt x="4098794" y="459126"/>
                </a:lnTo>
                <a:lnTo>
                  <a:pt x="4101580" y="457141"/>
                </a:lnTo>
                <a:lnTo>
                  <a:pt x="4102043" y="459126"/>
                </a:lnTo>
                <a:cubicBezTo>
                  <a:pt x="4102043" y="456392"/>
                  <a:pt x="4105286" y="455025"/>
                  <a:pt x="4111771" y="455025"/>
                </a:cubicBezTo>
                <a:lnTo>
                  <a:pt x="4125562" y="456083"/>
                </a:lnTo>
                <a:lnTo>
                  <a:pt x="4132032" y="453967"/>
                </a:lnTo>
                <a:lnTo>
                  <a:pt x="4133235" y="454988"/>
                </a:lnTo>
                <a:lnTo>
                  <a:pt x="4130738" y="445777"/>
                </a:lnTo>
                <a:cubicBezTo>
                  <a:pt x="4130738" y="440263"/>
                  <a:pt x="4136012" y="437176"/>
                  <a:pt x="4146559" y="436516"/>
                </a:cubicBezTo>
                <a:cubicBezTo>
                  <a:pt x="4150835" y="438134"/>
                  <a:pt x="4154150" y="440883"/>
                  <a:pt x="4156502" y="444764"/>
                </a:cubicBezTo>
                <a:lnTo>
                  <a:pt x="4156502" y="448507"/>
                </a:lnTo>
                <a:lnTo>
                  <a:pt x="4151728" y="453280"/>
                </a:lnTo>
                <a:lnTo>
                  <a:pt x="4150955" y="453280"/>
                </a:lnTo>
                <a:lnTo>
                  <a:pt x="4151634" y="453751"/>
                </a:lnTo>
                <a:lnTo>
                  <a:pt x="4157210" y="449868"/>
                </a:lnTo>
                <a:cubicBezTo>
                  <a:pt x="4161911" y="450103"/>
                  <a:pt x="4165437" y="450651"/>
                  <a:pt x="4167787" y="451510"/>
                </a:cubicBezTo>
                <a:lnTo>
                  <a:pt x="4170744" y="454458"/>
                </a:lnTo>
                <a:lnTo>
                  <a:pt x="4173011" y="453042"/>
                </a:lnTo>
                <a:lnTo>
                  <a:pt x="4179899" y="453042"/>
                </a:lnTo>
                <a:lnTo>
                  <a:pt x="4185167" y="457141"/>
                </a:lnTo>
                <a:lnTo>
                  <a:pt x="4185460" y="456083"/>
                </a:lnTo>
                <a:lnTo>
                  <a:pt x="4216612" y="456083"/>
                </a:lnTo>
                <a:lnTo>
                  <a:pt x="4225077" y="458068"/>
                </a:lnTo>
                <a:cubicBezTo>
                  <a:pt x="4230166" y="458068"/>
                  <a:pt x="4233863" y="453291"/>
                  <a:pt x="4236169" y="443735"/>
                </a:cubicBezTo>
                <a:lnTo>
                  <a:pt x="4244238" y="438627"/>
                </a:lnTo>
                <a:lnTo>
                  <a:pt x="4247560" y="439212"/>
                </a:lnTo>
                <a:lnTo>
                  <a:pt x="4250337" y="438627"/>
                </a:lnTo>
                <a:lnTo>
                  <a:pt x="4253709" y="438627"/>
                </a:lnTo>
                <a:lnTo>
                  <a:pt x="4260225" y="445957"/>
                </a:lnTo>
                <a:cubicBezTo>
                  <a:pt x="4275358" y="448025"/>
                  <a:pt x="4282924" y="452532"/>
                  <a:pt x="4282924" y="459478"/>
                </a:cubicBezTo>
                <a:cubicBezTo>
                  <a:pt x="4285040" y="461064"/>
                  <a:pt x="4286098" y="463918"/>
                  <a:pt x="4286098" y="468038"/>
                </a:cubicBezTo>
                <a:lnTo>
                  <a:pt x="4286098" y="471164"/>
                </a:lnTo>
                <a:cubicBezTo>
                  <a:pt x="4279662" y="476983"/>
                  <a:pt x="4276444" y="484141"/>
                  <a:pt x="4276444" y="492638"/>
                </a:cubicBezTo>
                <a:lnTo>
                  <a:pt x="4279751" y="510362"/>
                </a:lnTo>
                <a:lnTo>
                  <a:pt x="4277634" y="516408"/>
                </a:lnTo>
                <a:lnTo>
                  <a:pt x="4278693" y="521559"/>
                </a:lnTo>
                <a:lnTo>
                  <a:pt x="4276444" y="525776"/>
                </a:lnTo>
                <a:cubicBezTo>
                  <a:pt x="4279354" y="525776"/>
                  <a:pt x="4280808" y="528843"/>
                  <a:pt x="4280808" y="534977"/>
                </a:cubicBezTo>
                <a:lnTo>
                  <a:pt x="4277634" y="546220"/>
                </a:lnTo>
                <a:lnTo>
                  <a:pt x="4277634" y="547290"/>
                </a:lnTo>
                <a:lnTo>
                  <a:pt x="4278693" y="560354"/>
                </a:lnTo>
                <a:cubicBezTo>
                  <a:pt x="4271167" y="567611"/>
                  <a:pt x="4264537" y="571239"/>
                  <a:pt x="4258801" y="571239"/>
                </a:cubicBezTo>
                <a:lnTo>
                  <a:pt x="4255626" y="571239"/>
                </a:lnTo>
                <a:cubicBezTo>
                  <a:pt x="4252371" y="571239"/>
                  <a:pt x="4248959" y="569873"/>
                  <a:pt x="4245391" y="567140"/>
                </a:cubicBezTo>
                <a:lnTo>
                  <a:pt x="4237524" y="568198"/>
                </a:lnTo>
                <a:cubicBezTo>
                  <a:pt x="4232191" y="562439"/>
                  <a:pt x="4229524" y="559353"/>
                  <a:pt x="4229524" y="558940"/>
                </a:cubicBezTo>
                <a:lnTo>
                  <a:pt x="4225200" y="560924"/>
                </a:lnTo>
                <a:lnTo>
                  <a:pt x="4221061" y="557433"/>
                </a:lnTo>
                <a:lnTo>
                  <a:pt x="4221061" y="554805"/>
                </a:lnTo>
                <a:cubicBezTo>
                  <a:pt x="4221974" y="548874"/>
                  <a:pt x="4223032" y="545859"/>
                  <a:pt x="4224234" y="545760"/>
                </a:cubicBezTo>
                <a:lnTo>
                  <a:pt x="4224200" y="545643"/>
                </a:lnTo>
                <a:lnTo>
                  <a:pt x="4215303" y="553783"/>
                </a:lnTo>
                <a:lnTo>
                  <a:pt x="4209050" y="553783"/>
                </a:lnTo>
                <a:lnTo>
                  <a:pt x="4202831" y="549684"/>
                </a:lnTo>
                <a:lnTo>
                  <a:pt x="4191588" y="550742"/>
                </a:lnTo>
                <a:lnTo>
                  <a:pt x="4185923" y="548044"/>
                </a:lnTo>
                <a:lnTo>
                  <a:pt x="4186256" y="549164"/>
                </a:lnTo>
                <a:lnTo>
                  <a:pt x="4184141" y="554508"/>
                </a:lnTo>
                <a:lnTo>
                  <a:pt x="4185198" y="555187"/>
                </a:lnTo>
                <a:lnTo>
                  <a:pt x="4185198" y="556913"/>
                </a:lnTo>
                <a:cubicBezTo>
                  <a:pt x="4184694" y="563731"/>
                  <a:pt x="4182057" y="567140"/>
                  <a:pt x="4177285" y="567140"/>
                </a:cubicBezTo>
                <a:lnTo>
                  <a:pt x="4173342" y="565024"/>
                </a:lnTo>
                <a:lnTo>
                  <a:pt x="4154597" y="568198"/>
                </a:lnTo>
                <a:cubicBezTo>
                  <a:pt x="4144131" y="565619"/>
                  <a:pt x="4136884" y="561202"/>
                  <a:pt x="4132854" y="554949"/>
                </a:cubicBezTo>
                <a:lnTo>
                  <a:pt x="4132854" y="543859"/>
                </a:lnTo>
                <a:cubicBezTo>
                  <a:pt x="4133247" y="533352"/>
                  <a:pt x="4134305" y="527765"/>
                  <a:pt x="4136028" y="527099"/>
                </a:cubicBezTo>
                <a:lnTo>
                  <a:pt x="4131796" y="515696"/>
                </a:lnTo>
                <a:lnTo>
                  <a:pt x="4131796" y="508507"/>
                </a:lnTo>
                <a:lnTo>
                  <a:pt x="4121020" y="520948"/>
                </a:lnTo>
                <a:cubicBezTo>
                  <a:pt x="4116324" y="525152"/>
                  <a:pt x="4110604" y="529321"/>
                  <a:pt x="4103860" y="533455"/>
                </a:cubicBezTo>
                <a:cubicBezTo>
                  <a:pt x="4102639" y="536505"/>
                  <a:pt x="4099689" y="539534"/>
                  <a:pt x="4095011" y="542542"/>
                </a:cubicBezTo>
                <a:lnTo>
                  <a:pt x="4084783" y="542542"/>
                </a:lnTo>
                <a:cubicBezTo>
                  <a:pt x="4081063" y="546910"/>
                  <a:pt x="4074959" y="551779"/>
                  <a:pt x="4066470" y="557149"/>
                </a:cubicBezTo>
                <a:cubicBezTo>
                  <a:pt x="4064054" y="561076"/>
                  <a:pt x="4060898" y="563039"/>
                  <a:pt x="4057001" y="563039"/>
                </a:cubicBezTo>
                <a:cubicBezTo>
                  <a:pt x="4050476" y="563039"/>
                  <a:pt x="4045449" y="553474"/>
                  <a:pt x="4041923" y="534344"/>
                </a:cubicBezTo>
                <a:cubicBezTo>
                  <a:pt x="4040793" y="534344"/>
                  <a:pt x="4039586" y="531738"/>
                  <a:pt x="4038302" y="526526"/>
                </a:cubicBezTo>
                <a:lnTo>
                  <a:pt x="4039360" y="519852"/>
                </a:lnTo>
                <a:lnTo>
                  <a:pt x="4039360" y="518633"/>
                </a:lnTo>
                <a:lnTo>
                  <a:pt x="4038302" y="512248"/>
                </a:lnTo>
                <a:lnTo>
                  <a:pt x="4040920" y="509378"/>
                </a:lnTo>
                <a:lnTo>
                  <a:pt x="4043442" y="509378"/>
                </a:lnTo>
                <a:lnTo>
                  <a:pt x="4048882" y="511494"/>
                </a:lnTo>
                <a:cubicBezTo>
                  <a:pt x="4048882" y="511005"/>
                  <a:pt x="4049734" y="510418"/>
                  <a:pt x="4051440" y="509735"/>
                </a:cubicBezTo>
                <a:lnTo>
                  <a:pt x="4051837" y="509614"/>
                </a:lnTo>
                <a:lnTo>
                  <a:pt x="4051752" y="509614"/>
                </a:lnTo>
                <a:cubicBezTo>
                  <a:pt x="4046312" y="505875"/>
                  <a:pt x="4043592" y="499961"/>
                  <a:pt x="4043592" y="491871"/>
                </a:cubicBezTo>
                <a:cubicBezTo>
                  <a:pt x="4042927" y="485150"/>
                  <a:pt x="4040812" y="479158"/>
                  <a:pt x="4037244" y="473895"/>
                </a:cubicBezTo>
                <a:cubicBezTo>
                  <a:pt x="4037244" y="464754"/>
                  <a:pt x="4040171" y="460184"/>
                  <a:pt x="4046024" y="460184"/>
                </a:cubicBezTo>
                <a:cubicBezTo>
                  <a:pt x="4058597" y="457294"/>
                  <a:pt x="4064883" y="453503"/>
                  <a:pt x="4064883" y="448810"/>
                </a:cubicBezTo>
                <a:cubicBezTo>
                  <a:pt x="4066647" y="448810"/>
                  <a:pt x="4070526" y="443757"/>
                  <a:pt x="4076521" y="433652"/>
                </a:cubicBezTo>
                <a:lnTo>
                  <a:pt x="4075684" y="433708"/>
                </a:lnTo>
                <a:cubicBezTo>
                  <a:pt x="4070445" y="434176"/>
                  <a:pt x="4066925" y="434986"/>
                  <a:pt x="4065124" y="436138"/>
                </a:cubicBezTo>
                <a:lnTo>
                  <a:pt x="4066182" y="436170"/>
                </a:lnTo>
                <a:lnTo>
                  <a:pt x="4066182" y="440290"/>
                </a:lnTo>
                <a:lnTo>
                  <a:pt x="4060281" y="446007"/>
                </a:lnTo>
                <a:lnTo>
                  <a:pt x="4056131" y="446007"/>
                </a:lnTo>
                <a:cubicBezTo>
                  <a:pt x="4051457" y="443072"/>
                  <a:pt x="4047205" y="436945"/>
                  <a:pt x="4043377" y="427624"/>
                </a:cubicBezTo>
                <a:cubicBezTo>
                  <a:pt x="4041798" y="427624"/>
                  <a:pt x="4040459" y="423325"/>
                  <a:pt x="4039360" y="414727"/>
                </a:cubicBezTo>
                <a:lnTo>
                  <a:pt x="4041429" y="412469"/>
                </a:lnTo>
                <a:lnTo>
                  <a:pt x="4036186" y="405391"/>
                </a:lnTo>
                <a:lnTo>
                  <a:pt x="4036186" y="394459"/>
                </a:lnTo>
                <a:lnTo>
                  <a:pt x="4042911" y="394459"/>
                </a:lnTo>
                <a:lnTo>
                  <a:pt x="4045785" y="396375"/>
                </a:lnTo>
                <a:lnTo>
                  <a:pt x="4055362" y="390571"/>
                </a:lnTo>
                <a:lnTo>
                  <a:pt x="4050997" y="386940"/>
                </a:lnTo>
                <a:lnTo>
                  <a:pt x="4050997" y="380759"/>
                </a:lnTo>
                <a:cubicBezTo>
                  <a:pt x="4050997" y="376178"/>
                  <a:pt x="4054661" y="371535"/>
                  <a:pt x="4061989" y="366831"/>
                </a:cubicBezTo>
                <a:lnTo>
                  <a:pt x="4063825" y="360125"/>
                </a:lnTo>
                <a:lnTo>
                  <a:pt x="4060652" y="357375"/>
                </a:lnTo>
                <a:lnTo>
                  <a:pt x="4060652" y="343955"/>
                </a:lnTo>
                <a:lnTo>
                  <a:pt x="4064883" y="339976"/>
                </a:lnTo>
                <a:lnTo>
                  <a:pt x="4061709" y="337770"/>
                </a:lnTo>
                <a:lnTo>
                  <a:pt x="4061709" y="330427"/>
                </a:lnTo>
                <a:cubicBezTo>
                  <a:pt x="4063189" y="328948"/>
                  <a:pt x="4064247" y="326127"/>
                  <a:pt x="4064883" y="321964"/>
                </a:cubicBezTo>
                <a:cubicBezTo>
                  <a:pt x="4062062" y="321964"/>
                  <a:pt x="4060652" y="320007"/>
                  <a:pt x="4060652" y="316093"/>
                </a:cubicBezTo>
                <a:lnTo>
                  <a:pt x="4060652" y="313463"/>
                </a:lnTo>
                <a:cubicBezTo>
                  <a:pt x="4063116" y="308658"/>
                  <a:pt x="4067558" y="306255"/>
                  <a:pt x="4073979" y="306255"/>
                </a:cubicBezTo>
                <a:close/>
                <a:moveTo>
                  <a:pt x="9107107" y="305993"/>
                </a:moveTo>
                <a:cubicBezTo>
                  <a:pt x="9111830" y="309952"/>
                  <a:pt x="9122203" y="312497"/>
                  <a:pt x="9138225" y="313628"/>
                </a:cubicBezTo>
                <a:cubicBezTo>
                  <a:pt x="9138225" y="316973"/>
                  <a:pt x="9145983" y="321025"/>
                  <a:pt x="9161500" y="325785"/>
                </a:cubicBezTo>
                <a:lnTo>
                  <a:pt x="9161500" y="329589"/>
                </a:lnTo>
                <a:lnTo>
                  <a:pt x="9152859" y="339601"/>
                </a:lnTo>
                <a:lnTo>
                  <a:pt x="9155727" y="338788"/>
                </a:lnTo>
                <a:lnTo>
                  <a:pt x="9168665" y="343020"/>
                </a:lnTo>
                <a:cubicBezTo>
                  <a:pt x="9168665" y="341306"/>
                  <a:pt x="9173091" y="339895"/>
                  <a:pt x="9181942" y="338788"/>
                </a:cubicBezTo>
                <a:lnTo>
                  <a:pt x="9185116" y="338788"/>
                </a:lnTo>
                <a:cubicBezTo>
                  <a:pt x="9188176" y="338788"/>
                  <a:pt x="9190470" y="339317"/>
                  <a:pt x="9192000" y="340375"/>
                </a:cubicBezTo>
                <a:lnTo>
                  <a:pt x="9193995" y="344513"/>
                </a:lnTo>
                <a:lnTo>
                  <a:pt x="9196881" y="342584"/>
                </a:lnTo>
                <a:cubicBezTo>
                  <a:pt x="9197730" y="341623"/>
                  <a:pt x="9198154" y="340552"/>
                  <a:pt x="9198154" y="339370"/>
                </a:cubicBezTo>
                <a:lnTo>
                  <a:pt x="9198154" y="321727"/>
                </a:lnTo>
                <a:lnTo>
                  <a:pt x="9201328" y="317623"/>
                </a:lnTo>
                <a:lnTo>
                  <a:pt x="9197096" y="314102"/>
                </a:lnTo>
                <a:lnTo>
                  <a:pt x="9197096" y="311864"/>
                </a:lnTo>
                <a:cubicBezTo>
                  <a:pt x="9197096" y="309225"/>
                  <a:pt x="9199681" y="307268"/>
                  <a:pt x="9204850" y="305993"/>
                </a:cubicBezTo>
                <a:lnTo>
                  <a:pt x="9213458" y="307050"/>
                </a:lnTo>
                <a:lnTo>
                  <a:pt x="9219808" y="305993"/>
                </a:lnTo>
                <a:lnTo>
                  <a:pt x="9221054" y="307121"/>
                </a:lnTo>
                <a:lnTo>
                  <a:pt x="9230577" y="308108"/>
                </a:lnTo>
                <a:lnTo>
                  <a:pt x="9231574" y="308108"/>
                </a:lnTo>
                <a:lnTo>
                  <a:pt x="9241295" y="307050"/>
                </a:lnTo>
                <a:cubicBezTo>
                  <a:pt x="9254885" y="310976"/>
                  <a:pt x="9262096" y="314603"/>
                  <a:pt x="9262928" y="317933"/>
                </a:cubicBezTo>
                <a:lnTo>
                  <a:pt x="9262928" y="320328"/>
                </a:lnTo>
                <a:cubicBezTo>
                  <a:pt x="9262928" y="324351"/>
                  <a:pt x="9259402" y="326886"/>
                  <a:pt x="9252349" y="327931"/>
                </a:cubicBezTo>
                <a:cubicBezTo>
                  <a:pt x="9252803" y="333191"/>
                  <a:pt x="9253861" y="336712"/>
                  <a:pt x="9255523" y="338493"/>
                </a:cubicBezTo>
                <a:lnTo>
                  <a:pt x="9254524" y="342766"/>
                </a:lnTo>
                <a:lnTo>
                  <a:pt x="9258052" y="341962"/>
                </a:lnTo>
                <a:lnTo>
                  <a:pt x="9264707" y="344078"/>
                </a:lnTo>
                <a:lnTo>
                  <a:pt x="9264867" y="344078"/>
                </a:lnTo>
                <a:cubicBezTo>
                  <a:pt x="9266615" y="343314"/>
                  <a:pt x="9268990" y="339082"/>
                  <a:pt x="9271994" y="331383"/>
                </a:cubicBezTo>
                <a:cubicBezTo>
                  <a:pt x="9273805" y="331383"/>
                  <a:pt x="9278501" y="325388"/>
                  <a:pt x="9286082" y="313398"/>
                </a:cubicBezTo>
                <a:lnTo>
                  <a:pt x="9291140" y="313398"/>
                </a:lnTo>
                <a:lnTo>
                  <a:pt x="9304187" y="331189"/>
                </a:lnTo>
                <a:cubicBezTo>
                  <a:pt x="9304187" y="332418"/>
                  <a:pt x="9307361" y="334179"/>
                  <a:pt x="9313709" y="336470"/>
                </a:cubicBezTo>
                <a:lnTo>
                  <a:pt x="9313709" y="338580"/>
                </a:lnTo>
                <a:cubicBezTo>
                  <a:pt x="9318646" y="340343"/>
                  <a:pt x="9321114" y="343088"/>
                  <a:pt x="9321114" y="346816"/>
                </a:cubicBezTo>
                <a:lnTo>
                  <a:pt x="9312109" y="355821"/>
                </a:lnTo>
                <a:lnTo>
                  <a:pt x="9302716" y="355821"/>
                </a:lnTo>
                <a:lnTo>
                  <a:pt x="9298898" y="360122"/>
                </a:lnTo>
                <a:cubicBezTo>
                  <a:pt x="9299005" y="359931"/>
                  <a:pt x="9304536" y="362663"/>
                  <a:pt x="9315492" y="368318"/>
                </a:cubicBezTo>
                <a:lnTo>
                  <a:pt x="9316356" y="372642"/>
                </a:lnTo>
                <a:lnTo>
                  <a:pt x="9323704" y="372642"/>
                </a:lnTo>
                <a:lnTo>
                  <a:pt x="9329578" y="378515"/>
                </a:lnTo>
                <a:lnTo>
                  <a:pt x="9329578" y="380735"/>
                </a:lnTo>
                <a:cubicBezTo>
                  <a:pt x="9328988" y="383684"/>
                  <a:pt x="9324217" y="387127"/>
                  <a:pt x="9315266" y="391065"/>
                </a:cubicBezTo>
                <a:lnTo>
                  <a:pt x="9311593" y="400809"/>
                </a:lnTo>
                <a:lnTo>
                  <a:pt x="9313709" y="407035"/>
                </a:lnTo>
                <a:lnTo>
                  <a:pt x="9312651" y="410774"/>
                </a:lnTo>
                <a:cubicBezTo>
                  <a:pt x="9316177" y="415341"/>
                  <a:pt x="9317940" y="419046"/>
                  <a:pt x="9317940" y="421888"/>
                </a:cubicBezTo>
                <a:lnTo>
                  <a:pt x="9317940" y="425364"/>
                </a:lnTo>
                <a:cubicBezTo>
                  <a:pt x="9315387" y="433171"/>
                  <a:pt x="9312964" y="439027"/>
                  <a:pt x="9310672" y="442930"/>
                </a:cubicBezTo>
                <a:lnTo>
                  <a:pt x="9305251" y="447826"/>
                </a:lnTo>
                <a:lnTo>
                  <a:pt x="9307361" y="449175"/>
                </a:lnTo>
                <a:cubicBezTo>
                  <a:pt x="9309477" y="450096"/>
                  <a:pt x="9312651" y="451261"/>
                  <a:pt x="9316883" y="452672"/>
                </a:cubicBezTo>
                <a:cubicBezTo>
                  <a:pt x="9316883" y="455593"/>
                  <a:pt x="9319704" y="459346"/>
                  <a:pt x="9325346" y="463930"/>
                </a:cubicBezTo>
                <a:lnTo>
                  <a:pt x="9325346" y="467287"/>
                </a:lnTo>
                <a:lnTo>
                  <a:pt x="9319515" y="473118"/>
                </a:lnTo>
                <a:lnTo>
                  <a:pt x="9316166" y="473118"/>
                </a:lnTo>
                <a:cubicBezTo>
                  <a:pt x="9308180" y="473118"/>
                  <a:pt x="9299162" y="474529"/>
                  <a:pt x="9289111" y="477350"/>
                </a:cubicBezTo>
                <a:lnTo>
                  <a:pt x="9280196" y="477350"/>
                </a:lnTo>
                <a:cubicBezTo>
                  <a:pt x="9274782" y="477350"/>
                  <a:pt x="9270763" y="476645"/>
                  <a:pt x="9268140" y="475234"/>
                </a:cubicBezTo>
                <a:lnTo>
                  <a:pt x="9263480" y="476292"/>
                </a:lnTo>
                <a:cubicBezTo>
                  <a:pt x="9259822" y="476092"/>
                  <a:pt x="9256621" y="475754"/>
                  <a:pt x="9253877" y="475277"/>
                </a:cubicBezTo>
                <a:lnTo>
                  <a:pt x="9250326" y="474321"/>
                </a:lnTo>
                <a:lnTo>
                  <a:pt x="9260248" y="478183"/>
                </a:lnTo>
                <a:cubicBezTo>
                  <a:pt x="9265561" y="481630"/>
                  <a:pt x="9268218" y="486801"/>
                  <a:pt x="9268218" y="493695"/>
                </a:cubicBezTo>
                <a:lnTo>
                  <a:pt x="9268218" y="494753"/>
                </a:lnTo>
                <a:lnTo>
                  <a:pt x="9267405" y="498419"/>
                </a:lnTo>
                <a:lnTo>
                  <a:pt x="9267421" y="498403"/>
                </a:lnTo>
                <a:lnTo>
                  <a:pt x="9270471" y="498403"/>
                </a:lnTo>
                <a:lnTo>
                  <a:pt x="9275623" y="502013"/>
                </a:lnTo>
                <a:lnTo>
                  <a:pt x="9274565" y="508449"/>
                </a:lnTo>
                <a:cubicBezTo>
                  <a:pt x="9275951" y="514447"/>
                  <a:pt x="9278339" y="517446"/>
                  <a:pt x="9281731" y="517446"/>
                </a:cubicBezTo>
                <a:lnTo>
                  <a:pt x="9281731" y="518875"/>
                </a:lnTo>
                <a:lnTo>
                  <a:pt x="9282789" y="507802"/>
                </a:lnTo>
                <a:lnTo>
                  <a:pt x="9280346" y="500624"/>
                </a:lnTo>
                <a:lnTo>
                  <a:pt x="9278557" y="500624"/>
                </a:lnTo>
                <a:lnTo>
                  <a:pt x="9279615" y="492167"/>
                </a:lnTo>
                <a:cubicBezTo>
                  <a:pt x="9276678" y="490949"/>
                  <a:pt x="9274915" y="489158"/>
                  <a:pt x="9274325" y="486793"/>
                </a:cubicBezTo>
                <a:lnTo>
                  <a:pt x="9274325" y="485231"/>
                </a:lnTo>
                <a:cubicBezTo>
                  <a:pt x="9274325" y="482949"/>
                  <a:pt x="9276652" y="480992"/>
                  <a:pt x="9281305" y="479361"/>
                </a:cubicBezTo>
                <a:lnTo>
                  <a:pt x="9304187" y="488823"/>
                </a:lnTo>
                <a:cubicBezTo>
                  <a:pt x="9304187" y="493094"/>
                  <a:pt x="9305795" y="495230"/>
                  <a:pt x="9309009" y="495230"/>
                </a:cubicBezTo>
                <a:cubicBezTo>
                  <a:pt x="9318490" y="497384"/>
                  <a:pt x="9323230" y="502163"/>
                  <a:pt x="9323230" y="509564"/>
                </a:cubicBezTo>
                <a:cubicBezTo>
                  <a:pt x="9323230" y="512847"/>
                  <a:pt x="9322172" y="515064"/>
                  <a:pt x="9320056" y="516213"/>
                </a:cubicBezTo>
                <a:cubicBezTo>
                  <a:pt x="9324993" y="521014"/>
                  <a:pt x="9327462" y="524746"/>
                  <a:pt x="9327462" y="527412"/>
                </a:cubicBezTo>
                <a:cubicBezTo>
                  <a:pt x="9326674" y="535098"/>
                  <a:pt x="9321593" y="544506"/>
                  <a:pt x="9312219" y="555637"/>
                </a:cubicBezTo>
                <a:lnTo>
                  <a:pt x="9307113" y="555637"/>
                </a:lnTo>
                <a:lnTo>
                  <a:pt x="9302417" y="553521"/>
                </a:lnTo>
                <a:lnTo>
                  <a:pt x="9297718" y="555637"/>
                </a:lnTo>
                <a:cubicBezTo>
                  <a:pt x="9294977" y="555637"/>
                  <a:pt x="9292899" y="555019"/>
                  <a:pt x="9291484" y="553785"/>
                </a:cubicBezTo>
                <a:lnTo>
                  <a:pt x="9290949" y="552468"/>
                </a:lnTo>
                <a:lnTo>
                  <a:pt x="9290451" y="553785"/>
                </a:lnTo>
                <a:cubicBezTo>
                  <a:pt x="9289052" y="555019"/>
                  <a:pt x="9286953" y="555637"/>
                  <a:pt x="9284154" y="555637"/>
                </a:cubicBezTo>
                <a:lnTo>
                  <a:pt x="9274698" y="561310"/>
                </a:lnTo>
                <a:lnTo>
                  <a:pt x="9268734" y="567274"/>
                </a:lnTo>
                <a:cubicBezTo>
                  <a:pt x="9263293" y="567274"/>
                  <a:pt x="9260572" y="564805"/>
                  <a:pt x="9260572" y="559868"/>
                </a:cubicBezTo>
                <a:lnTo>
                  <a:pt x="9258456" y="559868"/>
                </a:lnTo>
                <a:lnTo>
                  <a:pt x="9258456" y="558810"/>
                </a:lnTo>
                <a:lnTo>
                  <a:pt x="9256267" y="564930"/>
                </a:lnTo>
                <a:lnTo>
                  <a:pt x="9249833" y="566216"/>
                </a:lnTo>
                <a:cubicBezTo>
                  <a:pt x="9244997" y="566216"/>
                  <a:pt x="9241057" y="565542"/>
                  <a:pt x="9238013" y="564194"/>
                </a:cubicBezTo>
                <a:lnTo>
                  <a:pt x="9233148" y="559615"/>
                </a:lnTo>
                <a:lnTo>
                  <a:pt x="9233306" y="560464"/>
                </a:lnTo>
                <a:lnTo>
                  <a:pt x="9227652" y="564100"/>
                </a:lnTo>
                <a:lnTo>
                  <a:pt x="9222227" y="561984"/>
                </a:lnTo>
                <a:cubicBezTo>
                  <a:pt x="9218902" y="564100"/>
                  <a:pt x="9214598" y="565158"/>
                  <a:pt x="9209315" y="565158"/>
                </a:cubicBezTo>
                <a:cubicBezTo>
                  <a:pt x="9190315" y="565158"/>
                  <a:pt x="9177822" y="559573"/>
                  <a:pt x="9171839" y="548404"/>
                </a:cubicBezTo>
                <a:lnTo>
                  <a:pt x="9171839" y="546212"/>
                </a:lnTo>
                <a:lnTo>
                  <a:pt x="9172897" y="539424"/>
                </a:lnTo>
                <a:lnTo>
                  <a:pt x="9170781" y="533344"/>
                </a:lnTo>
                <a:lnTo>
                  <a:pt x="9170781" y="529201"/>
                </a:lnTo>
                <a:lnTo>
                  <a:pt x="9172827" y="521017"/>
                </a:lnTo>
                <a:lnTo>
                  <a:pt x="9169723" y="516738"/>
                </a:lnTo>
                <a:lnTo>
                  <a:pt x="9170781" y="508030"/>
                </a:lnTo>
                <a:cubicBezTo>
                  <a:pt x="9168665" y="508030"/>
                  <a:pt x="9167607" y="501722"/>
                  <a:pt x="9167607" y="489105"/>
                </a:cubicBezTo>
                <a:cubicBezTo>
                  <a:pt x="9168486" y="485152"/>
                  <a:pt x="9169503" y="482186"/>
                  <a:pt x="9170658" y="480210"/>
                </a:cubicBezTo>
                <a:lnTo>
                  <a:pt x="9173225" y="478247"/>
                </a:lnTo>
                <a:lnTo>
                  <a:pt x="9158199" y="476292"/>
                </a:lnTo>
                <a:lnTo>
                  <a:pt x="9153104" y="479466"/>
                </a:lnTo>
                <a:lnTo>
                  <a:pt x="9151262" y="479466"/>
                </a:lnTo>
                <a:cubicBezTo>
                  <a:pt x="9148269" y="479466"/>
                  <a:pt x="9145960" y="473202"/>
                  <a:pt x="9144333" y="460674"/>
                </a:cubicBezTo>
                <a:lnTo>
                  <a:pt x="9149022" y="457395"/>
                </a:lnTo>
                <a:lnTo>
                  <a:pt x="9146470" y="453884"/>
                </a:lnTo>
                <a:lnTo>
                  <a:pt x="9139043" y="452581"/>
                </a:lnTo>
                <a:lnTo>
                  <a:pt x="9141159" y="435372"/>
                </a:lnTo>
                <a:lnTo>
                  <a:pt x="9140831" y="427634"/>
                </a:lnTo>
                <a:lnTo>
                  <a:pt x="9136903" y="433980"/>
                </a:lnTo>
                <a:cubicBezTo>
                  <a:pt x="9135669" y="437141"/>
                  <a:pt x="9135051" y="440473"/>
                  <a:pt x="9135051" y="443974"/>
                </a:cubicBezTo>
                <a:lnTo>
                  <a:pt x="9138225" y="447148"/>
                </a:lnTo>
                <a:lnTo>
                  <a:pt x="9138225" y="451608"/>
                </a:lnTo>
                <a:lnTo>
                  <a:pt x="9135051" y="462233"/>
                </a:lnTo>
                <a:lnTo>
                  <a:pt x="9139283" y="466191"/>
                </a:lnTo>
                <a:lnTo>
                  <a:pt x="9139283" y="479942"/>
                </a:lnTo>
                <a:cubicBezTo>
                  <a:pt x="9139283" y="483204"/>
                  <a:pt x="9137167" y="487143"/>
                  <a:pt x="9132936" y="491759"/>
                </a:cubicBezTo>
                <a:lnTo>
                  <a:pt x="9135051" y="495113"/>
                </a:lnTo>
                <a:lnTo>
                  <a:pt x="9132659" y="497574"/>
                </a:lnTo>
                <a:lnTo>
                  <a:pt x="9139283" y="503094"/>
                </a:lnTo>
                <a:lnTo>
                  <a:pt x="9139283" y="506239"/>
                </a:lnTo>
                <a:lnTo>
                  <a:pt x="9147550" y="501617"/>
                </a:lnTo>
                <a:cubicBezTo>
                  <a:pt x="9149637" y="499682"/>
                  <a:pt x="9150680" y="497563"/>
                  <a:pt x="9150680" y="495259"/>
                </a:cubicBezTo>
                <a:lnTo>
                  <a:pt x="9148564" y="487314"/>
                </a:lnTo>
                <a:lnTo>
                  <a:pt x="9153614" y="483592"/>
                </a:lnTo>
                <a:lnTo>
                  <a:pt x="9157028" y="483592"/>
                </a:lnTo>
                <a:cubicBezTo>
                  <a:pt x="9164946" y="486672"/>
                  <a:pt x="9168905" y="494872"/>
                  <a:pt x="9168905" y="508194"/>
                </a:cubicBezTo>
                <a:lnTo>
                  <a:pt x="9169963" y="511370"/>
                </a:lnTo>
                <a:lnTo>
                  <a:pt x="9169963" y="514582"/>
                </a:lnTo>
                <a:lnTo>
                  <a:pt x="9167847" y="517568"/>
                </a:lnTo>
                <a:lnTo>
                  <a:pt x="9168905" y="523498"/>
                </a:lnTo>
                <a:cubicBezTo>
                  <a:pt x="9167698" y="527511"/>
                  <a:pt x="9166254" y="530520"/>
                  <a:pt x="9164573" y="532527"/>
                </a:cubicBezTo>
                <a:lnTo>
                  <a:pt x="9163738" y="532963"/>
                </a:lnTo>
                <a:lnTo>
                  <a:pt x="9164673" y="533898"/>
                </a:lnTo>
                <a:lnTo>
                  <a:pt x="9164673" y="536124"/>
                </a:lnTo>
                <a:cubicBezTo>
                  <a:pt x="9164207" y="539388"/>
                  <a:pt x="9160535" y="544096"/>
                  <a:pt x="9153658" y="550250"/>
                </a:cubicBezTo>
                <a:cubicBezTo>
                  <a:pt x="9151784" y="555252"/>
                  <a:pt x="9148123" y="557752"/>
                  <a:pt x="9142676" y="557752"/>
                </a:cubicBezTo>
                <a:lnTo>
                  <a:pt x="9141766" y="555637"/>
                </a:lnTo>
                <a:lnTo>
                  <a:pt x="9140857" y="557752"/>
                </a:lnTo>
                <a:lnTo>
                  <a:pt x="9138567" y="557752"/>
                </a:lnTo>
                <a:lnTo>
                  <a:pt x="9135945" y="556901"/>
                </a:lnTo>
                <a:lnTo>
                  <a:pt x="9134872" y="559868"/>
                </a:lnTo>
                <a:cubicBezTo>
                  <a:pt x="9133342" y="561279"/>
                  <a:pt x="9131047" y="561984"/>
                  <a:pt x="9127987" y="561984"/>
                </a:cubicBezTo>
                <a:lnTo>
                  <a:pt x="9123756" y="561984"/>
                </a:lnTo>
                <a:cubicBezTo>
                  <a:pt x="9121929" y="561984"/>
                  <a:pt x="9120537" y="561543"/>
                  <a:pt x="9119580" y="560662"/>
                </a:cubicBezTo>
                <a:lnTo>
                  <a:pt x="9118546" y="558048"/>
                </a:lnTo>
                <a:lnTo>
                  <a:pt x="9116617" y="563836"/>
                </a:lnTo>
                <a:cubicBezTo>
                  <a:pt x="9115206" y="565422"/>
                  <a:pt x="9113178" y="566216"/>
                  <a:pt x="9110534" y="566216"/>
                </a:cubicBezTo>
                <a:lnTo>
                  <a:pt x="9097647" y="561984"/>
                </a:lnTo>
                <a:lnTo>
                  <a:pt x="9092802" y="565158"/>
                </a:lnTo>
                <a:lnTo>
                  <a:pt x="9089902" y="565158"/>
                </a:lnTo>
                <a:cubicBezTo>
                  <a:pt x="9086328" y="565158"/>
                  <a:pt x="9083665" y="561218"/>
                  <a:pt x="9081915" y="553337"/>
                </a:cubicBezTo>
                <a:lnTo>
                  <a:pt x="9081915" y="542128"/>
                </a:lnTo>
                <a:lnTo>
                  <a:pt x="9084031" y="532769"/>
                </a:lnTo>
                <a:cubicBezTo>
                  <a:pt x="9083130" y="532613"/>
                  <a:pt x="9081719" y="530244"/>
                  <a:pt x="9079799" y="525663"/>
                </a:cubicBezTo>
                <a:lnTo>
                  <a:pt x="9079951" y="524956"/>
                </a:lnTo>
                <a:lnTo>
                  <a:pt x="9077683" y="524956"/>
                </a:lnTo>
                <a:lnTo>
                  <a:pt x="9077683" y="518027"/>
                </a:lnTo>
                <a:cubicBezTo>
                  <a:pt x="9077683" y="516423"/>
                  <a:pt x="9078077" y="515220"/>
                  <a:pt x="9078866" y="514417"/>
                </a:cubicBezTo>
                <a:lnTo>
                  <a:pt x="9081915" y="513384"/>
                </a:lnTo>
                <a:lnTo>
                  <a:pt x="9081915" y="478652"/>
                </a:lnTo>
                <a:lnTo>
                  <a:pt x="9084031" y="467015"/>
                </a:lnTo>
                <a:lnTo>
                  <a:pt x="9084031" y="460347"/>
                </a:lnTo>
                <a:lnTo>
                  <a:pt x="9081915" y="451399"/>
                </a:lnTo>
                <a:lnTo>
                  <a:pt x="9082973" y="448356"/>
                </a:lnTo>
                <a:lnTo>
                  <a:pt x="9081611" y="447728"/>
                </a:lnTo>
                <a:lnTo>
                  <a:pt x="9081167" y="447728"/>
                </a:lnTo>
                <a:lnTo>
                  <a:pt x="9069531" y="454076"/>
                </a:lnTo>
                <a:lnTo>
                  <a:pt x="9066505" y="454076"/>
                </a:lnTo>
                <a:lnTo>
                  <a:pt x="9062872" y="450442"/>
                </a:lnTo>
                <a:lnTo>
                  <a:pt x="9062872" y="447530"/>
                </a:lnTo>
                <a:cubicBezTo>
                  <a:pt x="9065311" y="442652"/>
                  <a:pt x="9068132" y="438931"/>
                  <a:pt x="9071335" y="436369"/>
                </a:cubicBezTo>
                <a:cubicBezTo>
                  <a:pt x="9071335" y="433456"/>
                  <a:pt x="9077468" y="424909"/>
                  <a:pt x="9089733" y="410728"/>
                </a:cubicBezTo>
                <a:cubicBezTo>
                  <a:pt x="9090939" y="410728"/>
                  <a:pt x="9092423" y="407554"/>
                  <a:pt x="9094186" y="401206"/>
                </a:cubicBezTo>
                <a:cubicBezTo>
                  <a:pt x="9096585" y="401206"/>
                  <a:pt x="9097784" y="399437"/>
                  <a:pt x="9097784" y="395899"/>
                </a:cubicBezTo>
                <a:cubicBezTo>
                  <a:pt x="9100072" y="390287"/>
                  <a:pt x="9102541" y="386807"/>
                  <a:pt x="9105189" y="385459"/>
                </a:cubicBezTo>
                <a:cubicBezTo>
                  <a:pt x="9104631" y="380511"/>
                  <a:pt x="9104120" y="378037"/>
                  <a:pt x="9103655" y="378037"/>
                </a:cubicBezTo>
                <a:cubicBezTo>
                  <a:pt x="9101238" y="378037"/>
                  <a:pt x="9097520" y="380380"/>
                  <a:pt x="9092500" y="385065"/>
                </a:cubicBezTo>
                <a:lnTo>
                  <a:pt x="9075687" y="391790"/>
                </a:lnTo>
                <a:lnTo>
                  <a:pt x="9070737" y="391790"/>
                </a:lnTo>
                <a:lnTo>
                  <a:pt x="9067104" y="385436"/>
                </a:lnTo>
                <a:cubicBezTo>
                  <a:pt x="9069155" y="384576"/>
                  <a:pt x="9072261" y="378901"/>
                  <a:pt x="9076421" y="368411"/>
                </a:cubicBezTo>
                <a:cubicBezTo>
                  <a:pt x="9078994" y="368411"/>
                  <a:pt x="9081633" y="364277"/>
                  <a:pt x="9084336" y="356008"/>
                </a:cubicBezTo>
                <a:cubicBezTo>
                  <a:pt x="9090480" y="348840"/>
                  <a:pt x="9093552" y="344745"/>
                  <a:pt x="9093552" y="343724"/>
                </a:cubicBezTo>
                <a:lnTo>
                  <a:pt x="9092494" y="342666"/>
                </a:lnTo>
                <a:lnTo>
                  <a:pt x="9092494" y="340015"/>
                </a:lnTo>
                <a:lnTo>
                  <a:pt x="9097784" y="321254"/>
                </a:lnTo>
                <a:lnTo>
                  <a:pt x="9096726" y="312741"/>
                </a:lnTo>
                <a:close/>
                <a:moveTo>
                  <a:pt x="203392" y="305858"/>
                </a:moveTo>
                <a:cubicBezTo>
                  <a:pt x="212294" y="313770"/>
                  <a:pt x="219801" y="318581"/>
                  <a:pt x="225916" y="320289"/>
                </a:cubicBezTo>
                <a:cubicBezTo>
                  <a:pt x="236796" y="327393"/>
                  <a:pt x="242595" y="331799"/>
                  <a:pt x="243315" y="333507"/>
                </a:cubicBezTo>
                <a:lnTo>
                  <a:pt x="243315" y="337688"/>
                </a:lnTo>
                <a:cubicBezTo>
                  <a:pt x="237200" y="344162"/>
                  <a:pt x="234144" y="349602"/>
                  <a:pt x="234144" y="354008"/>
                </a:cubicBezTo>
                <a:lnTo>
                  <a:pt x="235088" y="360212"/>
                </a:lnTo>
                <a:lnTo>
                  <a:pt x="229962" y="373565"/>
                </a:lnTo>
                <a:cubicBezTo>
                  <a:pt x="227265" y="373565"/>
                  <a:pt x="225916" y="374239"/>
                  <a:pt x="225916" y="375588"/>
                </a:cubicBezTo>
                <a:cubicBezTo>
                  <a:pt x="225916" y="379005"/>
                  <a:pt x="227939" y="383456"/>
                  <a:pt x="231986" y="388941"/>
                </a:cubicBezTo>
                <a:lnTo>
                  <a:pt x="233065" y="394066"/>
                </a:lnTo>
                <a:lnTo>
                  <a:pt x="233065" y="395010"/>
                </a:lnTo>
                <a:lnTo>
                  <a:pt x="229962" y="398112"/>
                </a:lnTo>
                <a:cubicBezTo>
                  <a:pt x="232030" y="398112"/>
                  <a:pt x="233424" y="408678"/>
                  <a:pt x="234144" y="429808"/>
                </a:cubicBezTo>
                <a:lnTo>
                  <a:pt x="231041" y="460560"/>
                </a:lnTo>
                <a:lnTo>
                  <a:pt x="233065" y="466764"/>
                </a:lnTo>
                <a:lnTo>
                  <a:pt x="233065" y="472833"/>
                </a:lnTo>
                <a:lnTo>
                  <a:pt x="231986" y="502641"/>
                </a:lnTo>
                <a:lnTo>
                  <a:pt x="234144" y="507766"/>
                </a:lnTo>
                <a:lnTo>
                  <a:pt x="233065" y="518961"/>
                </a:lnTo>
                <a:lnTo>
                  <a:pt x="234144" y="525165"/>
                </a:lnTo>
                <a:cubicBezTo>
                  <a:pt x="231716" y="540181"/>
                  <a:pt x="229647" y="547689"/>
                  <a:pt x="227939" y="547689"/>
                </a:cubicBezTo>
                <a:lnTo>
                  <a:pt x="206494" y="554838"/>
                </a:lnTo>
                <a:lnTo>
                  <a:pt x="201369" y="548633"/>
                </a:lnTo>
                <a:lnTo>
                  <a:pt x="194086" y="549712"/>
                </a:lnTo>
                <a:lnTo>
                  <a:pt x="193141" y="549712"/>
                </a:lnTo>
                <a:cubicBezTo>
                  <a:pt x="182171" y="547644"/>
                  <a:pt x="176687" y="544587"/>
                  <a:pt x="176687" y="540541"/>
                </a:cubicBezTo>
                <a:lnTo>
                  <a:pt x="178845" y="536360"/>
                </a:lnTo>
                <a:lnTo>
                  <a:pt x="177766" y="529211"/>
                </a:lnTo>
                <a:lnTo>
                  <a:pt x="172640" y="529211"/>
                </a:lnTo>
                <a:cubicBezTo>
                  <a:pt x="167695" y="529211"/>
                  <a:pt x="161895" y="530245"/>
                  <a:pt x="155241" y="532314"/>
                </a:cubicBezTo>
                <a:lnTo>
                  <a:pt x="152139" y="532314"/>
                </a:lnTo>
                <a:cubicBezTo>
                  <a:pt x="148542" y="528177"/>
                  <a:pt x="144092" y="526109"/>
                  <a:pt x="138787" y="526109"/>
                </a:cubicBezTo>
                <a:lnTo>
                  <a:pt x="134740" y="526109"/>
                </a:lnTo>
                <a:lnTo>
                  <a:pt x="126513" y="528267"/>
                </a:lnTo>
                <a:lnTo>
                  <a:pt x="114239" y="528267"/>
                </a:lnTo>
                <a:lnTo>
                  <a:pt x="102910" y="530290"/>
                </a:lnTo>
                <a:lnTo>
                  <a:pt x="99943" y="530290"/>
                </a:lnTo>
                <a:cubicBezTo>
                  <a:pt x="99943" y="540990"/>
                  <a:pt x="96840" y="547824"/>
                  <a:pt x="90636" y="550792"/>
                </a:cubicBezTo>
                <a:cubicBezTo>
                  <a:pt x="90636" y="551601"/>
                  <a:pt x="84162" y="552275"/>
                  <a:pt x="71214" y="552815"/>
                </a:cubicBezTo>
                <a:lnTo>
                  <a:pt x="71214" y="548633"/>
                </a:lnTo>
                <a:lnTo>
                  <a:pt x="70135" y="548633"/>
                </a:lnTo>
                <a:cubicBezTo>
                  <a:pt x="70135" y="550702"/>
                  <a:pt x="69461" y="551736"/>
                  <a:pt x="68112" y="551736"/>
                </a:cubicBezTo>
                <a:lnTo>
                  <a:pt x="60964" y="551736"/>
                </a:lnTo>
                <a:cubicBezTo>
                  <a:pt x="51432" y="549578"/>
                  <a:pt x="46667" y="547195"/>
                  <a:pt x="46667" y="544587"/>
                </a:cubicBezTo>
                <a:lnTo>
                  <a:pt x="46667" y="543508"/>
                </a:lnTo>
                <a:cubicBezTo>
                  <a:pt x="46667" y="540091"/>
                  <a:pt x="47341" y="538383"/>
                  <a:pt x="48690" y="538383"/>
                </a:cubicBezTo>
                <a:lnTo>
                  <a:pt x="44644" y="529211"/>
                </a:lnTo>
                <a:lnTo>
                  <a:pt x="44644" y="525165"/>
                </a:lnTo>
                <a:lnTo>
                  <a:pt x="48690" y="510733"/>
                </a:lnTo>
                <a:lnTo>
                  <a:pt x="46667" y="508710"/>
                </a:lnTo>
                <a:lnTo>
                  <a:pt x="48690" y="500483"/>
                </a:lnTo>
                <a:lnTo>
                  <a:pt x="46667" y="498460"/>
                </a:lnTo>
                <a:lnTo>
                  <a:pt x="48690" y="495358"/>
                </a:lnTo>
                <a:lnTo>
                  <a:pt x="45588" y="491311"/>
                </a:lnTo>
                <a:lnTo>
                  <a:pt x="49769" y="484163"/>
                </a:lnTo>
                <a:lnTo>
                  <a:pt x="47611" y="477959"/>
                </a:lnTo>
                <a:lnTo>
                  <a:pt x="48690" y="472833"/>
                </a:lnTo>
                <a:cubicBezTo>
                  <a:pt x="45992" y="472833"/>
                  <a:pt x="44644" y="471844"/>
                  <a:pt x="44644" y="469866"/>
                </a:cubicBezTo>
                <a:lnTo>
                  <a:pt x="44644" y="467708"/>
                </a:lnTo>
                <a:cubicBezTo>
                  <a:pt x="44733" y="463842"/>
                  <a:pt x="45723" y="460110"/>
                  <a:pt x="47611" y="456514"/>
                </a:cubicBezTo>
                <a:lnTo>
                  <a:pt x="46667" y="455434"/>
                </a:lnTo>
                <a:lnTo>
                  <a:pt x="46667" y="450309"/>
                </a:lnTo>
                <a:lnTo>
                  <a:pt x="48690" y="447342"/>
                </a:lnTo>
                <a:lnTo>
                  <a:pt x="47611" y="446263"/>
                </a:lnTo>
                <a:lnTo>
                  <a:pt x="46667" y="446263"/>
                </a:lnTo>
                <a:lnTo>
                  <a:pt x="47611" y="441138"/>
                </a:lnTo>
                <a:lnTo>
                  <a:pt x="47611" y="438036"/>
                </a:lnTo>
                <a:lnTo>
                  <a:pt x="44644" y="431966"/>
                </a:lnTo>
                <a:lnTo>
                  <a:pt x="46667" y="424683"/>
                </a:lnTo>
                <a:lnTo>
                  <a:pt x="45588" y="419558"/>
                </a:lnTo>
                <a:lnTo>
                  <a:pt x="48690" y="411465"/>
                </a:lnTo>
                <a:lnTo>
                  <a:pt x="44644" y="398112"/>
                </a:lnTo>
                <a:lnTo>
                  <a:pt x="46667" y="389885"/>
                </a:lnTo>
                <a:lnTo>
                  <a:pt x="46667" y="379634"/>
                </a:lnTo>
                <a:lnTo>
                  <a:pt x="48690" y="371407"/>
                </a:lnTo>
                <a:lnTo>
                  <a:pt x="46667" y="363315"/>
                </a:lnTo>
                <a:lnTo>
                  <a:pt x="46667" y="361291"/>
                </a:lnTo>
                <a:lnTo>
                  <a:pt x="47611" y="360212"/>
                </a:lnTo>
                <a:lnTo>
                  <a:pt x="44644" y="355087"/>
                </a:lnTo>
                <a:lnTo>
                  <a:pt x="44644" y="353064"/>
                </a:lnTo>
                <a:lnTo>
                  <a:pt x="46667" y="349962"/>
                </a:lnTo>
                <a:lnTo>
                  <a:pt x="46667" y="346860"/>
                </a:lnTo>
                <a:lnTo>
                  <a:pt x="44644" y="343758"/>
                </a:lnTo>
                <a:lnTo>
                  <a:pt x="47611" y="325415"/>
                </a:lnTo>
                <a:cubicBezTo>
                  <a:pt x="41496" y="325415"/>
                  <a:pt x="38439" y="322672"/>
                  <a:pt x="38439" y="317187"/>
                </a:cubicBezTo>
                <a:lnTo>
                  <a:pt x="38439" y="314085"/>
                </a:lnTo>
                <a:cubicBezTo>
                  <a:pt x="38439" y="312377"/>
                  <a:pt x="41182" y="310668"/>
                  <a:pt x="46667" y="308960"/>
                </a:cubicBezTo>
                <a:lnTo>
                  <a:pt x="46667" y="308016"/>
                </a:lnTo>
                <a:cubicBezTo>
                  <a:pt x="54669" y="308016"/>
                  <a:pt x="63526" y="311073"/>
                  <a:pt x="73237" y="317187"/>
                </a:cubicBezTo>
                <a:lnTo>
                  <a:pt x="76339" y="314085"/>
                </a:lnTo>
                <a:lnTo>
                  <a:pt x="78362" y="314085"/>
                </a:lnTo>
                <a:cubicBezTo>
                  <a:pt x="84027" y="320109"/>
                  <a:pt x="90861" y="323886"/>
                  <a:pt x="98864" y="325415"/>
                </a:cubicBezTo>
                <a:cubicBezTo>
                  <a:pt x="102460" y="323346"/>
                  <a:pt x="105877" y="322312"/>
                  <a:pt x="109114" y="322312"/>
                </a:cubicBezTo>
                <a:lnTo>
                  <a:pt x="117341" y="322312"/>
                </a:lnTo>
                <a:cubicBezTo>
                  <a:pt x="121567" y="322312"/>
                  <a:pt x="126693" y="324380"/>
                  <a:pt x="132717" y="328517"/>
                </a:cubicBezTo>
                <a:lnTo>
                  <a:pt x="134740" y="328517"/>
                </a:lnTo>
                <a:lnTo>
                  <a:pt x="137843" y="326359"/>
                </a:lnTo>
                <a:lnTo>
                  <a:pt x="138787" y="326359"/>
                </a:lnTo>
                <a:lnTo>
                  <a:pt x="141889" y="328517"/>
                </a:lnTo>
                <a:lnTo>
                  <a:pt x="142968" y="328517"/>
                </a:lnTo>
                <a:cubicBezTo>
                  <a:pt x="142968" y="324380"/>
                  <a:pt x="151510" y="322312"/>
                  <a:pt x="168594" y="322312"/>
                </a:cubicBezTo>
                <a:lnTo>
                  <a:pt x="180868" y="322312"/>
                </a:lnTo>
                <a:lnTo>
                  <a:pt x="188016" y="315164"/>
                </a:lnTo>
                <a:lnTo>
                  <a:pt x="188960" y="315164"/>
                </a:lnTo>
                <a:lnTo>
                  <a:pt x="188960" y="317187"/>
                </a:lnTo>
                <a:lnTo>
                  <a:pt x="190039" y="317187"/>
                </a:lnTo>
                <a:cubicBezTo>
                  <a:pt x="190039" y="311702"/>
                  <a:pt x="190714" y="308960"/>
                  <a:pt x="192062" y="308960"/>
                </a:cubicBezTo>
                <a:lnTo>
                  <a:pt x="193141" y="308960"/>
                </a:lnTo>
                <a:lnTo>
                  <a:pt x="194086" y="310039"/>
                </a:lnTo>
                <a:lnTo>
                  <a:pt x="195165" y="310039"/>
                </a:lnTo>
                <a:cubicBezTo>
                  <a:pt x="195165" y="308960"/>
                  <a:pt x="197907" y="307566"/>
                  <a:pt x="203392" y="305858"/>
                </a:cubicBezTo>
                <a:close/>
                <a:moveTo>
                  <a:pt x="6653960" y="304404"/>
                </a:moveTo>
                <a:cubicBezTo>
                  <a:pt x="6681609" y="311834"/>
                  <a:pt x="6695434" y="318490"/>
                  <a:pt x="6695434" y="324372"/>
                </a:cubicBezTo>
                <a:cubicBezTo>
                  <a:pt x="6699548" y="324372"/>
                  <a:pt x="6702369" y="328807"/>
                  <a:pt x="6703897" y="337677"/>
                </a:cubicBezTo>
                <a:lnTo>
                  <a:pt x="6701781" y="344220"/>
                </a:lnTo>
                <a:lnTo>
                  <a:pt x="6701781" y="350311"/>
                </a:lnTo>
                <a:lnTo>
                  <a:pt x="6702839" y="359695"/>
                </a:lnTo>
                <a:cubicBezTo>
                  <a:pt x="6702839" y="364469"/>
                  <a:pt x="6695573" y="368158"/>
                  <a:pt x="6681040" y="370763"/>
                </a:cubicBezTo>
                <a:lnTo>
                  <a:pt x="6675776" y="369705"/>
                </a:lnTo>
                <a:lnTo>
                  <a:pt x="6667452" y="370763"/>
                </a:lnTo>
                <a:cubicBezTo>
                  <a:pt x="6659321" y="363071"/>
                  <a:pt x="6655256" y="351851"/>
                  <a:pt x="6655256" y="337103"/>
                </a:cubicBezTo>
                <a:cubicBezTo>
                  <a:pt x="6651982" y="327449"/>
                  <a:pt x="6647398" y="320364"/>
                  <a:pt x="6641503" y="315850"/>
                </a:cubicBezTo>
                <a:lnTo>
                  <a:pt x="6641503" y="312678"/>
                </a:lnTo>
                <a:cubicBezTo>
                  <a:pt x="6644720" y="307162"/>
                  <a:pt x="6648872" y="304404"/>
                  <a:pt x="6653960" y="304404"/>
                </a:cubicBezTo>
                <a:close/>
                <a:moveTo>
                  <a:pt x="2242105" y="304006"/>
                </a:moveTo>
                <a:lnTo>
                  <a:pt x="2249140" y="304006"/>
                </a:lnTo>
                <a:lnTo>
                  <a:pt x="2275330" y="326696"/>
                </a:lnTo>
                <a:lnTo>
                  <a:pt x="2276210" y="329817"/>
                </a:lnTo>
                <a:cubicBezTo>
                  <a:pt x="2285985" y="330372"/>
                  <a:pt x="2290871" y="332982"/>
                  <a:pt x="2290871" y="337647"/>
                </a:cubicBezTo>
                <a:lnTo>
                  <a:pt x="2290871" y="339765"/>
                </a:lnTo>
                <a:lnTo>
                  <a:pt x="2290871" y="339802"/>
                </a:lnTo>
                <a:lnTo>
                  <a:pt x="2290871" y="344005"/>
                </a:lnTo>
                <a:lnTo>
                  <a:pt x="2285769" y="349073"/>
                </a:lnTo>
                <a:lnTo>
                  <a:pt x="2262713" y="345634"/>
                </a:lnTo>
                <a:cubicBezTo>
                  <a:pt x="2262706" y="345634"/>
                  <a:pt x="2262702" y="346247"/>
                  <a:pt x="2262702" y="347474"/>
                </a:cubicBezTo>
                <a:lnTo>
                  <a:pt x="2260045" y="350131"/>
                </a:lnTo>
                <a:lnTo>
                  <a:pt x="2246912" y="350131"/>
                </a:lnTo>
                <a:cubicBezTo>
                  <a:pt x="2242937" y="350131"/>
                  <a:pt x="2239361" y="348985"/>
                  <a:pt x="2236185" y="346692"/>
                </a:cubicBezTo>
                <a:cubicBezTo>
                  <a:pt x="2227964" y="352743"/>
                  <a:pt x="2222741" y="358741"/>
                  <a:pt x="2220518" y="364687"/>
                </a:cubicBezTo>
                <a:lnTo>
                  <a:pt x="2221577" y="376006"/>
                </a:lnTo>
                <a:lnTo>
                  <a:pt x="2219410" y="376770"/>
                </a:lnTo>
                <a:lnTo>
                  <a:pt x="2221577" y="379658"/>
                </a:lnTo>
                <a:lnTo>
                  <a:pt x="2221577" y="386421"/>
                </a:lnTo>
                <a:lnTo>
                  <a:pt x="2220512" y="401586"/>
                </a:lnTo>
                <a:lnTo>
                  <a:pt x="2220831" y="402541"/>
                </a:lnTo>
                <a:lnTo>
                  <a:pt x="2236280" y="403451"/>
                </a:lnTo>
                <a:cubicBezTo>
                  <a:pt x="2237655" y="398514"/>
                  <a:pt x="2241782" y="393657"/>
                  <a:pt x="2248659" y="388880"/>
                </a:cubicBezTo>
                <a:lnTo>
                  <a:pt x="2257436" y="383085"/>
                </a:lnTo>
                <a:cubicBezTo>
                  <a:pt x="2264830" y="386055"/>
                  <a:pt x="2276328" y="394412"/>
                  <a:pt x="2291930" y="408157"/>
                </a:cubicBezTo>
                <a:lnTo>
                  <a:pt x="2291930" y="410760"/>
                </a:lnTo>
                <a:cubicBezTo>
                  <a:pt x="2290290" y="415126"/>
                  <a:pt x="2286707" y="417309"/>
                  <a:pt x="2281179" y="417309"/>
                </a:cubicBezTo>
                <a:lnTo>
                  <a:pt x="2277082" y="416307"/>
                </a:lnTo>
                <a:lnTo>
                  <a:pt x="2277913" y="422766"/>
                </a:lnTo>
                <a:lnTo>
                  <a:pt x="2273548" y="427341"/>
                </a:lnTo>
                <a:lnTo>
                  <a:pt x="2281217" y="433893"/>
                </a:lnTo>
                <a:lnTo>
                  <a:pt x="2281217" y="437817"/>
                </a:lnTo>
                <a:lnTo>
                  <a:pt x="2277913" y="442849"/>
                </a:lnTo>
                <a:lnTo>
                  <a:pt x="2281217" y="456685"/>
                </a:lnTo>
                <a:lnTo>
                  <a:pt x="2275664" y="468567"/>
                </a:lnTo>
                <a:lnTo>
                  <a:pt x="2275664" y="476632"/>
                </a:lnTo>
                <a:cubicBezTo>
                  <a:pt x="2277078" y="477796"/>
                  <a:pt x="2278180" y="483658"/>
                  <a:pt x="2278971" y="494216"/>
                </a:cubicBezTo>
                <a:lnTo>
                  <a:pt x="2275664" y="500568"/>
                </a:lnTo>
                <a:lnTo>
                  <a:pt x="2278971" y="503866"/>
                </a:lnTo>
                <a:lnTo>
                  <a:pt x="2277913" y="507944"/>
                </a:lnTo>
                <a:lnTo>
                  <a:pt x="2281217" y="525724"/>
                </a:lnTo>
                <a:lnTo>
                  <a:pt x="2277913" y="550963"/>
                </a:lnTo>
                <a:lnTo>
                  <a:pt x="2280029" y="555336"/>
                </a:lnTo>
                <a:cubicBezTo>
                  <a:pt x="2278731" y="565144"/>
                  <a:pt x="2275715" y="570048"/>
                  <a:pt x="2270982" y="570048"/>
                </a:cubicBezTo>
                <a:lnTo>
                  <a:pt x="2259780" y="571238"/>
                </a:lnTo>
                <a:lnTo>
                  <a:pt x="2251129" y="570048"/>
                </a:lnTo>
                <a:lnTo>
                  <a:pt x="2236052" y="571238"/>
                </a:lnTo>
                <a:lnTo>
                  <a:pt x="2226892" y="561428"/>
                </a:lnTo>
                <a:lnTo>
                  <a:pt x="2230197" y="554931"/>
                </a:lnTo>
                <a:lnTo>
                  <a:pt x="2230197" y="552912"/>
                </a:lnTo>
                <a:lnTo>
                  <a:pt x="2228080" y="546267"/>
                </a:lnTo>
                <a:lnTo>
                  <a:pt x="2230197" y="535298"/>
                </a:lnTo>
                <a:lnTo>
                  <a:pt x="2229138" y="526934"/>
                </a:lnTo>
                <a:lnTo>
                  <a:pt x="2230197" y="510232"/>
                </a:lnTo>
                <a:lnTo>
                  <a:pt x="2228080" y="503984"/>
                </a:lnTo>
                <a:lnTo>
                  <a:pt x="2228080" y="492212"/>
                </a:lnTo>
                <a:cubicBezTo>
                  <a:pt x="2228734" y="488279"/>
                  <a:pt x="2229592" y="485330"/>
                  <a:pt x="2230650" y="483364"/>
                </a:cubicBezTo>
                <a:lnTo>
                  <a:pt x="2232262" y="482105"/>
                </a:lnTo>
                <a:lnTo>
                  <a:pt x="2231254" y="481366"/>
                </a:lnTo>
                <a:cubicBezTo>
                  <a:pt x="2230548" y="479815"/>
                  <a:pt x="2230197" y="477488"/>
                  <a:pt x="2230197" y="474385"/>
                </a:cubicBezTo>
                <a:lnTo>
                  <a:pt x="2230197" y="467574"/>
                </a:lnTo>
                <a:lnTo>
                  <a:pt x="2231254" y="463896"/>
                </a:lnTo>
                <a:lnTo>
                  <a:pt x="2229138" y="457557"/>
                </a:lnTo>
                <a:lnTo>
                  <a:pt x="2231254" y="448647"/>
                </a:lnTo>
                <a:lnTo>
                  <a:pt x="2228080" y="429476"/>
                </a:lnTo>
                <a:lnTo>
                  <a:pt x="2232312" y="417569"/>
                </a:lnTo>
                <a:lnTo>
                  <a:pt x="2231726" y="415194"/>
                </a:lnTo>
                <a:lnTo>
                  <a:pt x="2231221" y="415194"/>
                </a:lnTo>
                <a:cubicBezTo>
                  <a:pt x="2224085" y="416347"/>
                  <a:pt x="2220518" y="417866"/>
                  <a:pt x="2220518" y="419752"/>
                </a:cubicBezTo>
                <a:lnTo>
                  <a:pt x="2222636" y="432706"/>
                </a:lnTo>
                <a:lnTo>
                  <a:pt x="2222636" y="433954"/>
                </a:lnTo>
                <a:cubicBezTo>
                  <a:pt x="2221172" y="445296"/>
                  <a:pt x="2218987" y="455102"/>
                  <a:pt x="2216083" y="463372"/>
                </a:cubicBezTo>
                <a:lnTo>
                  <a:pt x="2215096" y="469009"/>
                </a:lnTo>
                <a:lnTo>
                  <a:pt x="2216154" y="473051"/>
                </a:lnTo>
                <a:lnTo>
                  <a:pt x="2216154" y="474699"/>
                </a:lnTo>
                <a:lnTo>
                  <a:pt x="2212980" y="487358"/>
                </a:lnTo>
                <a:lnTo>
                  <a:pt x="2214038" y="491297"/>
                </a:lnTo>
                <a:cubicBezTo>
                  <a:pt x="2214038" y="499168"/>
                  <a:pt x="2208449" y="508006"/>
                  <a:pt x="2197270" y="517813"/>
                </a:cubicBezTo>
                <a:cubicBezTo>
                  <a:pt x="2195490" y="517813"/>
                  <a:pt x="2194600" y="520653"/>
                  <a:pt x="2194600" y="526333"/>
                </a:cubicBezTo>
                <a:cubicBezTo>
                  <a:pt x="2190081" y="534847"/>
                  <a:pt x="2186625" y="539104"/>
                  <a:pt x="2184229" y="539104"/>
                </a:cubicBezTo>
                <a:cubicBezTo>
                  <a:pt x="2180929" y="539104"/>
                  <a:pt x="2178966" y="542897"/>
                  <a:pt x="2178340" y="550482"/>
                </a:cubicBezTo>
                <a:cubicBezTo>
                  <a:pt x="2167025" y="561410"/>
                  <a:pt x="2158541" y="566874"/>
                  <a:pt x="2152889" y="566874"/>
                </a:cubicBezTo>
                <a:lnTo>
                  <a:pt x="2150738" y="566874"/>
                </a:lnTo>
                <a:lnTo>
                  <a:pt x="2146886" y="563249"/>
                </a:lnTo>
                <a:lnTo>
                  <a:pt x="2146886" y="559588"/>
                </a:lnTo>
                <a:cubicBezTo>
                  <a:pt x="2149902" y="557447"/>
                  <a:pt x="2152883" y="552096"/>
                  <a:pt x="2155822" y="543534"/>
                </a:cubicBezTo>
                <a:lnTo>
                  <a:pt x="2157727" y="541741"/>
                </a:lnTo>
                <a:lnTo>
                  <a:pt x="2157727" y="539918"/>
                </a:lnTo>
                <a:lnTo>
                  <a:pt x="2156539" y="527505"/>
                </a:lnTo>
                <a:cubicBezTo>
                  <a:pt x="2162446" y="523721"/>
                  <a:pt x="2165398" y="521218"/>
                  <a:pt x="2165398" y="519996"/>
                </a:cubicBezTo>
                <a:lnTo>
                  <a:pt x="2164929" y="518871"/>
                </a:lnTo>
                <a:lnTo>
                  <a:pt x="2164515" y="518871"/>
                </a:lnTo>
                <a:lnTo>
                  <a:pt x="2161057" y="520987"/>
                </a:lnTo>
                <a:lnTo>
                  <a:pt x="2157012" y="520143"/>
                </a:lnTo>
                <a:lnTo>
                  <a:pt x="2157837" y="523516"/>
                </a:lnTo>
                <a:lnTo>
                  <a:pt x="2157837" y="525735"/>
                </a:lnTo>
                <a:lnTo>
                  <a:pt x="2153064" y="530508"/>
                </a:lnTo>
                <a:lnTo>
                  <a:pt x="2149758" y="530508"/>
                </a:lnTo>
                <a:lnTo>
                  <a:pt x="2149460" y="530508"/>
                </a:lnTo>
                <a:lnTo>
                  <a:pt x="2144298" y="530508"/>
                </a:lnTo>
                <a:cubicBezTo>
                  <a:pt x="2142640" y="529035"/>
                  <a:pt x="2140523" y="527753"/>
                  <a:pt x="2137948" y="526662"/>
                </a:cubicBezTo>
                <a:lnTo>
                  <a:pt x="2130602" y="524486"/>
                </a:lnTo>
                <a:lnTo>
                  <a:pt x="2131918" y="525741"/>
                </a:lnTo>
                <a:lnTo>
                  <a:pt x="2130727" y="541372"/>
                </a:lnTo>
                <a:lnTo>
                  <a:pt x="2134035" y="551022"/>
                </a:lnTo>
                <a:lnTo>
                  <a:pt x="2134035" y="553464"/>
                </a:lnTo>
                <a:cubicBezTo>
                  <a:pt x="2134035" y="562404"/>
                  <a:pt x="2128655" y="566874"/>
                  <a:pt x="2117900" y="566874"/>
                </a:cubicBezTo>
                <a:cubicBezTo>
                  <a:pt x="2117900" y="568284"/>
                  <a:pt x="2115104" y="568990"/>
                  <a:pt x="2109514" y="568990"/>
                </a:cubicBezTo>
                <a:lnTo>
                  <a:pt x="2098220" y="568990"/>
                </a:lnTo>
                <a:lnTo>
                  <a:pt x="2098220" y="567932"/>
                </a:lnTo>
                <a:lnTo>
                  <a:pt x="2094439" y="567932"/>
                </a:lnTo>
                <a:cubicBezTo>
                  <a:pt x="2083207" y="567932"/>
                  <a:pt x="2077591" y="561346"/>
                  <a:pt x="2077591" y="548174"/>
                </a:cubicBezTo>
                <a:cubicBezTo>
                  <a:pt x="2077591" y="545913"/>
                  <a:pt x="2079751" y="542358"/>
                  <a:pt x="2084071" y="537511"/>
                </a:cubicBezTo>
                <a:lnTo>
                  <a:pt x="2084071" y="535349"/>
                </a:lnTo>
                <a:cubicBezTo>
                  <a:pt x="2084071" y="535644"/>
                  <a:pt x="2082083" y="535132"/>
                  <a:pt x="2078101" y="533814"/>
                </a:cubicBezTo>
                <a:lnTo>
                  <a:pt x="2073229" y="534872"/>
                </a:lnTo>
                <a:lnTo>
                  <a:pt x="2071838" y="533911"/>
                </a:lnTo>
                <a:lnTo>
                  <a:pt x="2062496" y="537538"/>
                </a:lnTo>
                <a:cubicBezTo>
                  <a:pt x="2058780" y="539302"/>
                  <a:pt x="2054546" y="541587"/>
                  <a:pt x="2049792" y="544394"/>
                </a:cubicBezTo>
                <a:cubicBezTo>
                  <a:pt x="2043555" y="544394"/>
                  <a:pt x="2038815" y="546433"/>
                  <a:pt x="2035567" y="550512"/>
                </a:cubicBezTo>
                <a:lnTo>
                  <a:pt x="2022220" y="554046"/>
                </a:lnTo>
                <a:lnTo>
                  <a:pt x="2019272" y="551471"/>
                </a:lnTo>
                <a:lnTo>
                  <a:pt x="2019272" y="546143"/>
                </a:lnTo>
                <a:lnTo>
                  <a:pt x="2033421" y="529083"/>
                </a:lnTo>
                <a:cubicBezTo>
                  <a:pt x="2033421" y="526420"/>
                  <a:pt x="2035520" y="524038"/>
                  <a:pt x="2039719" y="521939"/>
                </a:cubicBezTo>
                <a:lnTo>
                  <a:pt x="2041834" y="521939"/>
                </a:lnTo>
                <a:lnTo>
                  <a:pt x="2040960" y="520866"/>
                </a:lnTo>
                <a:lnTo>
                  <a:pt x="2065820" y="477049"/>
                </a:lnTo>
                <a:cubicBezTo>
                  <a:pt x="2065820" y="473034"/>
                  <a:pt x="2067232" y="469351"/>
                  <a:pt x="2070053" y="466002"/>
                </a:cubicBezTo>
                <a:lnTo>
                  <a:pt x="2070053" y="465922"/>
                </a:lnTo>
                <a:cubicBezTo>
                  <a:pt x="2070053" y="466061"/>
                  <a:pt x="2069476" y="465902"/>
                  <a:pt x="2068321" y="465445"/>
                </a:cubicBezTo>
                <a:cubicBezTo>
                  <a:pt x="2067703" y="467561"/>
                  <a:pt x="2064861" y="468619"/>
                  <a:pt x="2059792" y="468619"/>
                </a:cubicBezTo>
                <a:lnTo>
                  <a:pt x="2057286" y="468619"/>
                </a:lnTo>
                <a:lnTo>
                  <a:pt x="2042721" y="465445"/>
                </a:lnTo>
                <a:lnTo>
                  <a:pt x="2035469" y="467561"/>
                </a:lnTo>
                <a:lnTo>
                  <a:pt x="2032233" y="465041"/>
                </a:lnTo>
                <a:lnTo>
                  <a:pt x="2032233" y="461690"/>
                </a:lnTo>
                <a:cubicBezTo>
                  <a:pt x="2032233" y="458111"/>
                  <a:pt x="2036730" y="455449"/>
                  <a:pt x="2045724" y="453703"/>
                </a:cubicBezTo>
                <a:lnTo>
                  <a:pt x="2053100" y="454761"/>
                </a:lnTo>
                <a:lnTo>
                  <a:pt x="2060011" y="452645"/>
                </a:lnTo>
                <a:lnTo>
                  <a:pt x="2064741" y="454761"/>
                </a:lnTo>
                <a:cubicBezTo>
                  <a:pt x="2074100" y="454761"/>
                  <a:pt x="2078781" y="454360"/>
                  <a:pt x="2078781" y="453557"/>
                </a:cubicBezTo>
                <a:lnTo>
                  <a:pt x="2074826" y="433181"/>
                </a:lnTo>
                <a:cubicBezTo>
                  <a:pt x="2068117" y="432262"/>
                  <a:pt x="2064763" y="430392"/>
                  <a:pt x="2064763" y="427571"/>
                </a:cubicBezTo>
                <a:lnTo>
                  <a:pt x="2064763" y="426660"/>
                </a:lnTo>
                <a:lnTo>
                  <a:pt x="2062176" y="430216"/>
                </a:lnTo>
                <a:cubicBezTo>
                  <a:pt x="2060377" y="431195"/>
                  <a:pt x="2057681" y="431917"/>
                  <a:pt x="2054086" y="432384"/>
                </a:cubicBezTo>
                <a:cubicBezTo>
                  <a:pt x="2049655" y="430781"/>
                  <a:pt x="2047439" y="429723"/>
                  <a:pt x="2047439" y="429210"/>
                </a:cubicBezTo>
                <a:lnTo>
                  <a:pt x="2045553" y="432384"/>
                </a:lnTo>
                <a:lnTo>
                  <a:pt x="2038113" y="432384"/>
                </a:lnTo>
                <a:lnTo>
                  <a:pt x="2029984" y="424255"/>
                </a:lnTo>
                <a:lnTo>
                  <a:pt x="2029984" y="420871"/>
                </a:lnTo>
                <a:lnTo>
                  <a:pt x="2033883" y="417204"/>
                </a:lnTo>
                <a:lnTo>
                  <a:pt x="2041928" y="417204"/>
                </a:lnTo>
                <a:lnTo>
                  <a:pt x="2051352" y="421436"/>
                </a:lnTo>
                <a:lnTo>
                  <a:pt x="2057345" y="419320"/>
                </a:lnTo>
                <a:lnTo>
                  <a:pt x="2060890" y="419320"/>
                </a:lnTo>
                <a:lnTo>
                  <a:pt x="2064871" y="423069"/>
                </a:lnTo>
                <a:lnTo>
                  <a:pt x="2064871" y="424322"/>
                </a:lnTo>
                <a:lnTo>
                  <a:pt x="2067952" y="420857"/>
                </a:lnTo>
                <a:lnTo>
                  <a:pt x="2064367" y="420226"/>
                </a:lnTo>
                <a:lnTo>
                  <a:pt x="2061455" y="410667"/>
                </a:lnTo>
                <a:lnTo>
                  <a:pt x="2062423" y="409463"/>
                </a:lnTo>
                <a:lnTo>
                  <a:pt x="2057094" y="397590"/>
                </a:lnTo>
                <a:cubicBezTo>
                  <a:pt x="2058998" y="391560"/>
                  <a:pt x="2060850" y="388329"/>
                  <a:pt x="2062648" y="387896"/>
                </a:cubicBezTo>
                <a:cubicBezTo>
                  <a:pt x="2062648" y="371888"/>
                  <a:pt x="2056671" y="363884"/>
                  <a:pt x="2044715" y="363884"/>
                </a:cubicBezTo>
                <a:cubicBezTo>
                  <a:pt x="2037186" y="363884"/>
                  <a:pt x="2033421" y="361927"/>
                  <a:pt x="2033421" y="358013"/>
                </a:cubicBezTo>
                <a:lnTo>
                  <a:pt x="2033421" y="354759"/>
                </a:lnTo>
                <a:lnTo>
                  <a:pt x="2037096" y="351084"/>
                </a:lnTo>
                <a:lnTo>
                  <a:pt x="2043985" y="351084"/>
                </a:lnTo>
                <a:lnTo>
                  <a:pt x="2048014" y="352142"/>
                </a:lnTo>
                <a:cubicBezTo>
                  <a:pt x="2052728" y="351358"/>
                  <a:pt x="2056337" y="349947"/>
                  <a:pt x="2058838" y="347910"/>
                </a:cubicBezTo>
                <a:lnTo>
                  <a:pt x="2066725" y="347910"/>
                </a:lnTo>
                <a:lnTo>
                  <a:pt x="2079554" y="351084"/>
                </a:lnTo>
                <a:cubicBezTo>
                  <a:pt x="2079349" y="351084"/>
                  <a:pt x="2079444" y="348862"/>
                  <a:pt x="2079839" y="344418"/>
                </a:cubicBezTo>
                <a:lnTo>
                  <a:pt x="2077591" y="337838"/>
                </a:lnTo>
                <a:lnTo>
                  <a:pt x="2078781" y="332201"/>
                </a:lnTo>
                <a:cubicBezTo>
                  <a:pt x="2078235" y="327698"/>
                  <a:pt x="2076780" y="324264"/>
                  <a:pt x="2074417" y="321898"/>
                </a:cubicBezTo>
                <a:cubicBezTo>
                  <a:pt x="2074417" y="315724"/>
                  <a:pt x="2077684" y="311171"/>
                  <a:pt x="2084215" y="308237"/>
                </a:cubicBezTo>
                <a:lnTo>
                  <a:pt x="2092368" y="309295"/>
                </a:lnTo>
                <a:lnTo>
                  <a:pt x="2100714" y="309295"/>
                </a:lnTo>
                <a:cubicBezTo>
                  <a:pt x="2105956" y="312788"/>
                  <a:pt x="2115128" y="315783"/>
                  <a:pt x="2128229" y="318279"/>
                </a:cubicBezTo>
                <a:lnTo>
                  <a:pt x="2136150" y="326037"/>
                </a:lnTo>
                <a:lnTo>
                  <a:pt x="2136150" y="330258"/>
                </a:lnTo>
                <a:lnTo>
                  <a:pt x="2130727" y="335290"/>
                </a:lnTo>
                <a:lnTo>
                  <a:pt x="2132976" y="343060"/>
                </a:lnTo>
                <a:lnTo>
                  <a:pt x="2129669" y="350026"/>
                </a:lnTo>
                <a:cubicBezTo>
                  <a:pt x="2130910" y="350026"/>
                  <a:pt x="2137129" y="343590"/>
                  <a:pt x="2148325" y="330717"/>
                </a:cubicBezTo>
                <a:lnTo>
                  <a:pt x="2151228" y="330717"/>
                </a:lnTo>
                <a:lnTo>
                  <a:pt x="2169135" y="339427"/>
                </a:lnTo>
                <a:lnTo>
                  <a:pt x="2166456" y="329122"/>
                </a:lnTo>
                <a:lnTo>
                  <a:pt x="2172199" y="325428"/>
                </a:lnTo>
                <a:cubicBezTo>
                  <a:pt x="2177479" y="328018"/>
                  <a:pt x="2186776" y="330870"/>
                  <a:pt x="2200092" y="333982"/>
                </a:cubicBezTo>
                <a:lnTo>
                  <a:pt x="2202612" y="334949"/>
                </a:lnTo>
                <a:lnTo>
                  <a:pt x="2207130" y="333891"/>
                </a:lnTo>
                <a:lnTo>
                  <a:pt x="2210839" y="340375"/>
                </a:lnTo>
                <a:lnTo>
                  <a:pt x="2217022" y="336007"/>
                </a:lnTo>
                <a:lnTo>
                  <a:pt x="2221449" y="336896"/>
                </a:lnTo>
                <a:lnTo>
                  <a:pt x="2220544" y="329708"/>
                </a:lnTo>
                <a:cubicBezTo>
                  <a:pt x="2230594" y="325199"/>
                  <a:pt x="2235620" y="320091"/>
                  <a:pt x="2235620" y="314383"/>
                </a:cubicBezTo>
                <a:close/>
                <a:moveTo>
                  <a:pt x="1228015" y="265093"/>
                </a:moveTo>
                <a:lnTo>
                  <a:pt x="1228015" y="268330"/>
                </a:lnTo>
                <a:lnTo>
                  <a:pt x="1229093" y="268330"/>
                </a:lnTo>
                <a:lnTo>
                  <a:pt x="1229093" y="265093"/>
                </a:lnTo>
                <a:close/>
                <a:moveTo>
                  <a:pt x="1232466" y="256326"/>
                </a:moveTo>
                <a:lnTo>
                  <a:pt x="1232466" y="259698"/>
                </a:lnTo>
                <a:lnTo>
                  <a:pt x="1233543" y="259698"/>
                </a:lnTo>
                <a:lnTo>
                  <a:pt x="1233543" y="256326"/>
                </a:lnTo>
                <a:close/>
                <a:moveTo>
                  <a:pt x="3560396" y="254574"/>
                </a:moveTo>
                <a:lnTo>
                  <a:pt x="3560396" y="259834"/>
                </a:lnTo>
                <a:lnTo>
                  <a:pt x="3561475" y="259834"/>
                </a:lnTo>
                <a:lnTo>
                  <a:pt x="3561475" y="254574"/>
                </a:lnTo>
                <a:close/>
                <a:moveTo>
                  <a:pt x="8720964" y="253633"/>
                </a:moveTo>
                <a:lnTo>
                  <a:pt x="8723122" y="255791"/>
                </a:lnTo>
                <a:lnTo>
                  <a:pt x="8724201" y="255791"/>
                </a:lnTo>
                <a:lnTo>
                  <a:pt x="8722043" y="253633"/>
                </a:lnTo>
                <a:close/>
                <a:moveTo>
                  <a:pt x="8773835" y="252554"/>
                </a:moveTo>
                <a:lnTo>
                  <a:pt x="8773835" y="255791"/>
                </a:lnTo>
                <a:lnTo>
                  <a:pt x="8774914" y="255791"/>
                </a:lnTo>
                <a:lnTo>
                  <a:pt x="8774914" y="252554"/>
                </a:lnTo>
                <a:close/>
                <a:moveTo>
                  <a:pt x="1245683" y="252010"/>
                </a:moveTo>
                <a:lnTo>
                  <a:pt x="1245683" y="255247"/>
                </a:lnTo>
                <a:lnTo>
                  <a:pt x="1247977" y="255247"/>
                </a:lnTo>
                <a:lnTo>
                  <a:pt x="1247977" y="252010"/>
                </a:lnTo>
                <a:close/>
                <a:moveTo>
                  <a:pt x="1083564" y="252010"/>
                </a:moveTo>
                <a:lnTo>
                  <a:pt x="1083564" y="255247"/>
                </a:lnTo>
                <a:lnTo>
                  <a:pt x="1084643" y="255247"/>
                </a:lnTo>
                <a:lnTo>
                  <a:pt x="1084643" y="252010"/>
                </a:lnTo>
                <a:close/>
                <a:moveTo>
                  <a:pt x="8684413" y="251475"/>
                </a:moveTo>
                <a:lnTo>
                  <a:pt x="8684413" y="254712"/>
                </a:lnTo>
                <a:lnTo>
                  <a:pt x="8685492" y="254712"/>
                </a:lnTo>
                <a:lnTo>
                  <a:pt x="8685492" y="251475"/>
                </a:lnTo>
                <a:close/>
                <a:moveTo>
                  <a:pt x="2098749" y="249539"/>
                </a:moveTo>
                <a:lnTo>
                  <a:pt x="2098749" y="253876"/>
                </a:lnTo>
                <a:lnTo>
                  <a:pt x="2102164" y="253876"/>
                </a:lnTo>
                <a:lnTo>
                  <a:pt x="2102164" y="249539"/>
                </a:lnTo>
                <a:close/>
                <a:moveTo>
                  <a:pt x="8628304" y="248238"/>
                </a:moveTo>
                <a:lnTo>
                  <a:pt x="8628304" y="251475"/>
                </a:lnTo>
                <a:lnTo>
                  <a:pt x="8629384" y="251475"/>
                </a:lnTo>
                <a:lnTo>
                  <a:pt x="8629384" y="248238"/>
                </a:lnTo>
                <a:close/>
                <a:moveTo>
                  <a:pt x="4668640" y="247291"/>
                </a:moveTo>
                <a:lnTo>
                  <a:pt x="4668640" y="248370"/>
                </a:lnTo>
                <a:lnTo>
                  <a:pt x="4670798" y="248370"/>
                </a:lnTo>
                <a:lnTo>
                  <a:pt x="4670798" y="247291"/>
                </a:lnTo>
                <a:close/>
                <a:moveTo>
                  <a:pt x="4070702" y="247159"/>
                </a:moveTo>
                <a:lnTo>
                  <a:pt x="4070702" y="250437"/>
                </a:lnTo>
                <a:lnTo>
                  <a:pt x="4074116" y="250437"/>
                </a:lnTo>
                <a:lnTo>
                  <a:pt x="4074116" y="247159"/>
                </a:lnTo>
                <a:close/>
                <a:moveTo>
                  <a:pt x="1242447" y="246615"/>
                </a:moveTo>
                <a:lnTo>
                  <a:pt x="1242447" y="248773"/>
                </a:lnTo>
                <a:lnTo>
                  <a:pt x="1243526" y="248773"/>
                </a:lnTo>
                <a:lnTo>
                  <a:pt x="1243526" y="246615"/>
                </a:lnTo>
                <a:close/>
                <a:moveTo>
                  <a:pt x="7724262" y="243517"/>
                </a:moveTo>
                <a:lnTo>
                  <a:pt x="7722104" y="246754"/>
                </a:lnTo>
                <a:lnTo>
                  <a:pt x="7722104" y="247833"/>
                </a:lnTo>
                <a:lnTo>
                  <a:pt x="7724262" y="247833"/>
                </a:lnTo>
                <a:lnTo>
                  <a:pt x="7726555" y="245675"/>
                </a:lnTo>
                <a:close/>
                <a:moveTo>
                  <a:pt x="8716648" y="242843"/>
                </a:moveTo>
                <a:lnTo>
                  <a:pt x="8716648" y="243922"/>
                </a:lnTo>
                <a:lnTo>
                  <a:pt x="8732833" y="249317"/>
                </a:lnTo>
                <a:lnTo>
                  <a:pt x="8736070" y="252554"/>
                </a:lnTo>
                <a:lnTo>
                  <a:pt x="8740386" y="251475"/>
                </a:lnTo>
                <a:lnTo>
                  <a:pt x="8740386" y="250396"/>
                </a:lnTo>
                <a:cubicBezTo>
                  <a:pt x="8736430" y="250396"/>
                  <a:pt x="8731754" y="248598"/>
                  <a:pt x="8726359" y="245001"/>
                </a:cubicBezTo>
                <a:lnTo>
                  <a:pt x="8717727" y="242843"/>
                </a:lnTo>
                <a:close/>
                <a:moveTo>
                  <a:pt x="1088014" y="242164"/>
                </a:moveTo>
                <a:cubicBezTo>
                  <a:pt x="1086576" y="242164"/>
                  <a:pt x="1085855" y="243288"/>
                  <a:pt x="1085855" y="245536"/>
                </a:cubicBezTo>
                <a:lnTo>
                  <a:pt x="1085855" y="247694"/>
                </a:lnTo>
                <a:lnTo>
                  <a:pt x="1086934" y="247694"/>
                </a:lnTo>
                <a:close/>
                <a:moveTo>
                  <a:pt x="8712332" y="241764"/>
                </a:moveTo>
                <a:lnTo>
                  <a:pt x="8712332" y="243922"/>
                </a:lnTo>
                <a:lnTo>
                  <a:pt x="8715569" y="243922"/>
                </a:lnTo>
                <a:lnTo>
                  <a:pt x="8715569" y="242843"/>
                </a:lnTo>
                <a:close/>
                <a:moveTo>
                  <a:pt x="7207921" y="241359"/>
                </a:moveTo>
                <a:lnTo>
                  <a:pt x="7210079" y="243517"/>
                </a:lnTo>
                <a:lnTo>
                  <a:pt x="7210079" y="241359"/>
                </a:lnTo>
                <a:close/>
                <a:moveTo>
                  <a:pt x="8608882" y="240685"/>
                </a:moveTo>
                <a:lnTo>
                  <a:pt x="8607803" y="241764"/>
                </a:lnTo>
                <a:lnTo>
                  <a:pt x="8607803" y="242843"/>
                </a:lnTo>
                <a:lnTo>
                  <a:pt x="8611040" y="242843"/>
                </a:lnTo>
                <a:close/>
                <a:moveTo>
                  <a:pt x="8699384" y="239606"/>
                </a:moveTo>
                <a:lnTo>
                  <a:pt x="8697226" y="241764"/>
                </a:lnTo>
                <a:lnTo>
                  <a:pt x="8697226" y="245001"/>
                </a:lnTo>
                <a:lnTo>
                  <a:pt x="8699384" y="247159"/>
                </a:lnTo>
                <a:lnTo>
                  <a:pt x="8701542" y="247159"/>
                </a:lnTo>
                <a:lnTo>
                  <a:pt x="8702621" y="240685"/>
                </a:lnTo>
                <a:lnTo>
                  <a:pt x="8701542" y="239606"/>
                </a:lnTo>
                <a:close/>
                <a:moveTo>
                  <a:pt x="8632620" y="238527"/>
                </a:moveTo>
                <a:cubicBezTo>
                  <a:pt x="8631182" y="238527"/>
                  <a:pt x="8630462" y="239606"/>
                  <a:pt x="8630462" y="241764"/>
                </a:cubicBezTo>
                <a:lnTo>
                  <a:pt x="8630462" y="243922"/>
                </a:lnTo>
                <a:lnTo>
                  <a:pt x="8631542" y="243922"/>
                </a:lnTo>
                <a:close/>
                <a:moveTo>
                  <a:pt x="9187172" y="237515"/>
                </a:moveTo>
                <a:lnTo>
                  <a:pt x="9187156" y="237560"/>
                </a:lnTo>
                <a:lnTo>
                  <a:pt x="9187156" y="239811"/>
                </a:lnTo>
                <a:lnTo>
                  <a:pt x="9187630" y="240285"/>
                </a:lnTo>
                <a:cubicBezTo>
                  <a:pt x="9187435" y="240285"/>
                  <a:pt x="9187289" y="239632"/>
                  <a:pt x="9187192" y="238326"/>
                </a:cubicBezTo>
                <a:close/>
                <a:moveTo>
                  <a:pt x="8683334" y="237448"/>
                </a:moveTo>
                <a:lnTo>
                  <a:pt x="8683334" y="245001"/>
                </a:lnTo>
                <a:lnTo>
                  <a:pt x="8684413" y="245001"/>
                </a:lnTo>
                <a:lnTo>
                  <a:pt x="8684413" y="237448"/>
                </a:lnTo>
                <a:close/>
                <a:moveTo>
                  <a:pt x="7740582" y="236908"/>
                </a:moveTo>
                <a:lnTo>
                  <a:pt x="7740582" y="239066"/>
                </a:lnTo>
                <a:lnTo>
                  <a:pt x="7741661" y="239066"/>
                </a:lnTo>
                <a:lnTo>
                  <a:pt x="7741661" y="236908"/>
                </a:lnTo>
                <a:close/>
                <a:moveTo>
                  <a:pt x="7242854" y="236908"/>
                </a:moveTo>
                <a:lnTo>
                  <a:pt x="7238538" y="240145"/>
                </a:lnTo>
                <a:lnTo>
                  <a:pt x="7238538" y="241359"/>
                </a:lnTo>
                <a:cubicBezTo>
                  <a:pt x="7238538" y="242977"/>
                  <a:pt x="7241101" y="244056"/>
                  <a:pt x="7246226" y="244596"/>
                </a:cubicBezTo>
                <a:lnTo>
                  <a:pt x="7249463" y="239066"/>
                </a:lnTo>
                <a:lnTo>
                  <a:pt x="7249463" y="237987"/>
                </a:lnTo>
                <a:close/>
                <a:moveTo>
                  <a:pt x="6221470" y="236502"/>
                </a:moveTo>
                <a:lnTo>
                  <a:pt x="6221470" y="239739"/>
                </a:lnTo>
                <a:lnTo>
                  <a:pt x="6225786" y="239739"/>
                </a:lnTo>
                <a:lnTo>
                  <a:pt x="6225786" y="238660"/>
                </a:lnTo>
                <a:lnTo>
                  <a:pt x="6223628" y="236502"/>
                </a:lnTo>
                <a:close/>
                <a:moveTo>
                  <a:pt x="8686571" y="236369"/>
                </a:moveTo>
                <a:lnTo>
                  <a:pt x="8686571" y="238527"/>
                </a:lnTo>
                <a:lnTo>
                  <a:pt x="8691831" y="238527"/>
                </a:lnTo>
                <a:lnTo>
                  <a:pt x="8693989" y="236369"/>
                </a:lnTo>
                <a:close/>
                <a:moveTo>
                  <a:pt x="7102719" y="235829"/>
                </a:moveTo>
                <a:lnTo>
                  <a:pt x="7100561" y="237987"/>
                </a:lnTo>
                <a:lnTo>
                  <a:pt x="7103798" y="241359"/>
                </a:lnTo>
                <a:lnTo>
                  <a:pt x="7106090" y="239066"/>
                </a:lnTo>
                <a:lnTo>
                  <a:pt x="7106090" y="237987"/>
                </a:lnTo>
                <a:lnTo>
                  <a:pt x="7103798" y="235829"/>
                </a:lnTo>
                <a:close/>
                <a:moveTo>
                  <a:pt x="7592893" y="234750"/>
                </a:moveTo>
                <a:lnTo>
                  <a:pt x="7591679" y="239066"/>
                </a:lnTo>
                <a:lnTo>
                  <a:pt x="7592893" y="247833"/>
                </a:lnTo>
                <a:lnTo>
                  <a:pt x="7593972" y="247833"/>
                </a:lnTo>
                <a:lnTo>
                  <a:pt x="7593972" y="243517"/>
                </a:lnTo>
                <a:lnTo>
                  <a:pt x="7592893" y="240145"/>
                </a:lnTo>
                <a:lnTo>
                  <a:pt x="7593972" y="235829"/>
                </a:lnTo>
                <a:lnTo>
                  <a:pt x="7593972" y="234750"/>
                </a:lnTo>
                <a:close/>
                <a:moveTo>
                  <a:pt x="8635858" y="234211"/>
                </a:moveTo>
                <a:lnTo>
                  <a:pt x="8633700" y="236369"/>
                </a:lnTo>
                <a:lnTo>
                  <a:pt x="8633700" y="237448"/>
                </a:lnTo>
                <a:lnTo>
                  <a:pt x="8635858" y="235290"/>
                </a:lnTo>
                <a:close/>
                <a:moveTo>
                  <a:pt x="578198" y="234207"/>
                </a:moveTo>
                <a:lnTo>
                  <a:pt x="574961" y="237444"/>
                </a:lnTo>
                <a:lnTo>
                  <a:pt x="576040" y="240681"/>
                </a:lnTo>
                <a:lnTo>
                  <a:pt x="578198" y="240681"/>
                </a:lnTo>
                <a:lnTo>
                  <a:pt x="581435" y="236365"/>
                </a:lnTo>
                <a:close/>
                <a:moveTo>
                  <a:pt x="3252759" y="233668"/>
                </a:moveTo>
                <a:cubicBezTo>
                  <a:pt x="3249522" y="235107"/>
                  <a:pt x="3247723" y="236546"/>
                  <a:pt x="3247364" y="237984"/>
                </a:cubicBezTo>
                <a:lnTo>
                  <a:pt x="3247364" y="240142"/>
                </a:lnTo>
                <a:lnTo>
                  <a:pt x="3250601" y="241221"/>
                </a:lnTo>
                <a:lnTo>
                  <a:pt x="3253838" y="240142"/>
                </a:lnTo>
                <a:lnTo>
                  <a:pt x="3253838" y="235826"/>
                </a:lnTo>
                <a:lnTo>
                  <a:pt x="3252759" y="234747"/>
                </a:lnTo>
                <a:close/>
                <a:moveTo>
                  <a:pt x="1230308" y="233532"/>
                </a:moveTo>
                <a:lnTo>
                  <a:pt x="1230308" y="236769"/>
                </a:lnTo>
                <a:cubicBezTo>
                  <a:pt x="1234624" y="240726"/>
                  <a:pt x="1236782" y="244367"/>
                  <a:pt x="1236782" y="247694"/>
                </a:cubicBezTo>
                <a:lnTo>
                  <a:pt x="1242447" y="245536"/>
                </a:lnTo>
                <a:lnTo>
                  <a:pt x="1242447" y="244322"/>
                </a:lnTo>
                <a:cubicBezTo>
                  <a:pt x="1240198" y="241985"/>
                  <a:pt x="1239074" y="239827"/>
                  <a:pt x="1239074" y="237848"/>
                </a:cubicBezTo>
                <a:lnTo>
                  <a:pt x="1235703" y="240006"/>
                </a:lnTo>
                <a:close/>
                <a:moveTo>
                  <a:pt x="1093408" y="233532"/>
                </a:moveTo>
                <a:cubicBezTo>
                  <a:pt x="1090532" y="234252"/>
                  <a:pt x="1089092" y="236769"/>
                  <a:pt x="1089092" y="241085"/>
                </a:cubicBezTo>
                <a:lnTo>
                  <a:pt x="1090172" y="241085"/>
                </a:lnTo>
                <a:lnTo>
                  <a:pt x="1096781" y="242164"/>
                </a:lnTo>
                <a:lnTo>
                  <a:pt x="1098939" y="235690"/>
                </a:lnTo>
                <a:lnTo>
                  <a:pt x="1098939" y="234611"/>
                </a:lnTo>
                <a:close/>
                <a:moveTo>
                  <a:pt x="4665403" y="232320"/>
                </a:moveTo>
                <a:lnTo>
                  <a:pt x="4665403" y="235557"/>
                </a:lnTo>
                <a:lnTo>
                  <a:pt x="4667561" y="235557"/>
                </a:lnTo>
                <a:lnTo>
                  <a:pt x="4667561" y="232320"/>
                </a:lnTo>
                <a:close/>
                <a:moveTo>
                  <a:pt x="4673900" y="231241"/>
                </a:moveTo>
                <a:lnTo>
                  <a:pt x="4673900" y="239873"/>
                </a:lnTo>
                <a:lnTo>
                  <a:pt x="4672956" y="245133"/>
                </a:lnTo>
                <a:lnTo>
                  <a:pt x="4673900" y="245133"/>
                </a:lnTo>
                <a:lnTo>
                  <a:pt x="4678216" y="240952"/>
                </a:lnTo>
                <a:lnTo>
                  <a:pt x="4678216" y="234478"/>
                </a:lnTo>
                <a:lnTo>
                  <a:pt x="4674979" y="231241"/>
                </a:lnTo>
                <a:close/>
                <a:moveTo>
                  <a:pt x="2139745" y="230627"/>
                </a:moveTo>
                <a:lnTo>
                  <a:pt x="2143159" y="233906"/>
                </a:lnTo>
                <a:lnTo>
                  <a:pt x="2143159" y="230627"/>
                </a:lnTo>
                <a:close/>
                <a:moveTo>
                  <a:pt x="4655692" y="230162"/>
                </a:moveTo>
                <a:lnTo>
                  <a:pt x="4655692" y="232320"/>
                </a:lnTo>
                <a:lnTo>
                  <a:pt x="4657850" y="230162"/>
                </a:lnTo>
                <a:close/>
                <a:moveTo>
                  <a:pt x="8612119" y="229895"/>
                </a:moveTo>
                <a:lnTo>
                  <a:pt x="8612119" y="230974"/>
                </a:lnTo>
                <a:cubicBezTo>
                  <a:pt x="8613558" y="237448"/>
                  <a:pt x="8615356" y="240685"/>
                  <a:pt x="8617514" y="240685"/>
                </a:cubicBezTo>
                <a:cubicBezTo>
                  <a:pt x="8621830" y="239067"/>
                  <a:pt x="8623988" y="237628"/>
                  <a:pt x="8623988" y="236369"/>
                </a:cubicBezTo>
                <a:lnTo>
                  <a:pt x="8623988" y="235290"/>
                </a:lnTo>
                <a:lnTo>
                  <a:pt x="8617514" y="229895"/>
                </a:lnTo>
                <a:close/>
                <a:moveTo>
                  <a:pt x="2071918" y="229674"/>
                </a:moveTo>
                <a:lnTo>
                  <a:pt x="2069764" y="231341"/>
                </a:lnTo>
                <a:lnTo>
                  <a:pt x="2071542" y="233120"/>
                </a:lnTo>
                <a:lnTo>
                  <a:pt x="2071972" y="232743"/>
                </a:lnTo>
                <a:lnTo>
                  <a:pt x="2071376" y="232743"/>
                </a:lnTo>
                <a:cubicBezTo>
                  <a:pt x="2070731" y="230697"/>
                  <a:pt x="2070913" y="229674"/>
                  <a:pt x="2071918" y="229674"/>
                </a:cubicBezTo>
                <a:close/>
                <a:moveTo>
                  <a:pt x="7592893" y="229355"/>
                </a:moveTo>
                <a:lnTo>
                  <a:pt x="7592893" y="232592"/>
                </a:lnTo>
                <a:lnTo>
                  <a:pt x="7593972" y="232592"/>
                </a:lnTo>
                <a:lnTo>
                  <a:pt x="7593972" y="229355"/>
                </a:lnTo>
                <a:close/>
                <a:moveTo>
                  <a:pt x="1243526" y="229082"/>
                </a:moveTo>
                <a:lnTo>
                  <a:pt x="1242447" y="232453"/>
                </a:lnTo>
                <a:lnTo>
                  <a:pt x="1243526" y="232453"/>
                </a:lnTo>
                <a:lnTo>
                  <a:pt x="1244604" y="231239"/>
                </a:lnTo>
                <a:lnTo>
                  <a:pt x="1244604" y="229082"/>
                </a:lnTo>
                <a:close/>
                <a:moveTo>
                  <a:pt x="6237790" y="228949"/>
                </a:moveTo>
                <a:lnTo>
                  <a:pt x="6234553" y="232186"/>
                </a:lnTo>
                <a:lnTo>
                  <a:pt x="6234553" y="234344"/>
                </a:lnTo>
                <a:lnTo>
                  <a:pt x="6237790" y="237581"/>
                </a:lnTo>
                <a:cubicBezTo>
                  <a:pt x="6240038" y="234884"/>
                  <a:pt x="6241162" y="232366"/>
                  <a:pt x="6241162" y="230028"/>
                </a:cubicBezTo>
                <a:lnTo>
                  <a:pt x="6240083" y="228949"/>
                </a:lnTo>
                <a:close/>
                <a:moveTo>
                  <a:pt x="6185323" y="228949"/>
                </a:moveTo>
                <a:cubicBezTo>
                  <a:pt x="6181007" y="229309"/>
                  <a:pt x="6178849" y="230388"/>
                  <a:pt x="6178849" y="232186"/>
                </a:cubicBezTo>
                <a:lnTo>
                  <a:pt x="6178849" y="238660"/>
                </a:lnTo>
                <a:lnTo>
                  <a:pt x="6182086" y="238660"/>
                </a:lnTo>
                <a:lnTo>
                  <a:pt x="6189774" y="231107"/>
                </a:lnTo>
                <a:lnTo>
                  <a:pt x="6187616" y="228949"/>
                </a:lnTo>
                <a:close/>
                <a:moveTo>
                  <a:pt x="8689673" y="228816"/>
                </a:moveTo>
                <a:lnTo>
                  <a:pt x="8689673" y="229895"/>
                </a:lnTo>
                <a:lnTo>
                  <a:pt x="8693989" y="232053"/>
                </a:lnTo>
                <a:lnTo>
                  <a:pt x="8692910" y="228816"/>
                </a:lnTo>
                <a:close/>
                <a:moveTo>
                  <a:pt x="8599171" y="228816"/>
                </a:moveTo>
                <a:lnTo>
                  <a:pt x="8599171" y="234211"/>
                </a:lnTo>
                <a:lnTo>
                  <a:pt x="8602408" y="234211"/>
                </a:lnTo>
                <a:lnTo>
                  <a:pt x="8602408" y="230974"/>
                </a:lnTo>
                <a:lnTo>
                  <a:pt x="8600250" y="228816"/>
                </a:lnTo>
                <a:close/>
                <a:moveTo>
                  <a:pt x="7203470" y="228141"/>
                </a:moveTo>
                <a:lnTo>
                  <a:pt x="7203470" y="230299"/>
                </a:lnTo>
                <a:lnTo>
                  <a:pt x="7204550" y="233671"/>
                </a:lnTo>
                <a:lnTo>
                  <a:pt x="7205628" y="233671"/>
                </a:lnTo>
                <a:lnTo>
                  <a:pt x="7205628" y="232592"/>
                </a:lnTo>
                <a:lnTo>
                  <a:pt x="7204550" y="228141"/>
                </a:lnTo>
                <a:close/>
                <a:moveTo>
                  <a:pt x="4662166" y="228004"/>
                </a:moveTo>
                <a:lnTo>
                  <a:pt x="4658929" y="229083"/>
                </a:lnTo>
                <a:lnTo>
                  <a:pt x="4662166" y="232320"/>
                </a:lnTo>
                <a:close/>
                <a:moveTo>
                  <a:pt x="8770598" y="227737"/>
                </a:moveTo>
                <a:lnTo>
                  <a:pt x="8770598" y="230974"/>
                </a:lnTo>
                <a:cubicBezTo>
                  <a:pt x="8770598" y="234031"/>
                  <a:pt x="8773116" y="237268"/>
                  <a:pt x="8778151" y="240685"/>
                </a:cubicBezTo>
                <a:lnTo>
                  <a:pt x="8778151" y="243922"/>
                </a:lnTo>
                <a:lnTo>
                  <a:pt x="8783546" y="241764"/>
                </a:lnTo>
                <a:lnTo>
                  <a:pt x="8783546" y="240685"/>
                </a:lnTo>
                <a:cubicBezTo>
                  <a:pt x="8781388" y="238347"/>
                  <a:pt x="8780309" y="236189"/>
                  <a:pt x="8780309" y="234211"/>
                </a:cubicBezTo>
                <a:lnTo>
                  <a:pt x="8779230" y="235290"/>
                </a:lnTo>
                <a:lnTo>
                  <a:pt x="8778151" y="235290"/>
                </a:lnTo>
                <a:close/>
                <a:moveTo>
                  <a:pt x="2749959" y="227464"/>
                </a:moveTo>
                <a:lnTo>
                  <a:pt x="2748880" y="228543"/>
                </a:lnTo>
                <a:lnTo>
                  <a:pt x="2748880" y="229622"/>
                </a:lnTo>
                <a:lnTo>
                  <a:pt x="2752117" y="232859"/>
                </a:lnTo>
                <a:cubicBezTo>
                  <a:pt x="2754994" y="231780"/>
                  <a:pt x="2756433" y="230701"/>
                  <a:pt x="2756433" y="229622"/>
                </a:cubicBezTo>
                <a:close/>
                <a:moveTo>
                  <a:pt x="2744565" y="227464"/>
                </a:moveTo>
                <a:lnTo>
                  <a:pt x="2744565" y="228543"/>
                </a:lnTo>
                <a:lnTo>
                  <a:pt x="2746722" y="228543"/>
                </a:lnTo>
                <a:lnTo>
                  <a:pt x="2746722" y="227464"/>
                </a:lnTo>
                <a:close/>
                <a:moveTo>
                  <a:pt x="8279261" y="227332"/>
                </a:moveTo>
                <a:lnTo>
                  <a:pt x="8278182" y="228411"/>
                </a:lnTo>
                <a:lnTo>
                  <a:pt x="8278182" y="229490"/>
                </a:lnTo>
                <a:lnTo>
                  <a:pt x="8280340" y="231648"/>
                </a:lnTo>
                <a:lnTo>
                  <a:pt x="8283577" y="231648"/>
                </a:lnTo>
                <a:lnTo>
                  <a:pt x="8283577" y="228411"/>
                </a:lnTo>
                <a:close/>
                <a:moveTo>
                  <a:pt x="2235601" y="227004"/>
                </a:moveTo>
                <a:lnTo>
                  <a:pt x="2234326" y="227149"/>
                </a:lnTo>
                <a:lnTo>
                  <a:pt x="2233851" y="227634"/>
                </a:lnTo>
                <a:close/>
                <a:moveTo>
                  <a:pt x="6198541" y="226791"/>
                </a:moveTo>
                <a:lnTo>
                  <a:pt x="6198541" y="227870"/>
                </a:lnTo>
                <a:cubicBezTo>
                  <a:pt x="6199441" y="231467"/>
                  <a:pt x="6200520" y="233265"/>
                  <a:pt x="6201778" y="233265"/>
                </a:cubicBezTo>
                <a:lnTo>
                  <a:pt x="6202857" y="233265"/>
                </a:lnTo>
                <a:cubicBezTo>
                  <a:pt x="6202857" y="229669"/>
                  <a:pt x="6201419" y="227510"/>
                  <a:pt x="6198541" y="226791"/>
                </a:cubicBezTo>
                <a:close/>
                <a:moveTo>
                  <a:pt x="2665932" y="226385"/>
                </a:moveTo>
                <a:lnTo>
                  <a:pt x="2661616" y="227464"/>
                </a:lnTo>
                <a:cubicBezTo>
                  <a:pt x="2661616" y="228722"/>
                  <a:pt x="2663414" y="229802"/>
                  <a:pt x="2667011" y="230701"/>
                </a:cubicBezTo>
                <a:lnTo>
                  <a:pt x="2669169" y="228543"/>
                </a:lnTo>
                <a:cubicBezTo>
                  <a:pt x="2671326" y="229262"/>
                  <a:pt x="2672406" y="231420"/>
                  <a:pt x="2672406" y="235017"/>
                </a:cubicBezTo>
                <a:lnTo>
                  <a:pt x="2673485" y="235017"/>
                </a:lnTo>
                <a:lnTo>
                  <a:pt x="2673485" y="232859"/>
                </a:lnTo>
                <a:lnTo>
                  <a:pt x="2670248" y="226385"/>
                </a:lnTo>
                <a:lnTo>
                  <a:pt x="2669169" y="227464"/>
                </a:lnTo>
                <a:lnTo>
                  <a:pt x="2667011" y="227464"/>
                </a:lnTo>
                <a:close/>
                <a:moveTo>
                  <a:pt x="74316" y="224765"/>
                </a:moveTo>
                <a:lnTo>
                  <a:pt x="74316" y="226788"/>
                </a:lnTo>
                <a:lnTo>
                  <a:pt x="79441" y="229890"/>
                </a:lnTo>
                <a:lnTo>
                  <a:pt x="81465" y="229890"/>
                </a:lnTo>
                <a:lnTo>
                  <a:pt x="81465" y="227867"/>
                </a:lnTo>
                <a:cubicBezTo>
                  <a:pt x="78047" y="227867"/>
                  <a:pt x="76339" y="226833"/>
                  <a:pt x="76339" y="224765"/>
                </a:cubicBezTo>
                <a:close/>
                <a:moveTo>
                  <a:pt x="4075515" y="224386"/>
                </a:moveTo>
                <a:cubicBezTo>
                  <a:pt x="4075580" y="224386"/>
                  <a:pt x="4075114" y="225340"/>
                  <a:pt x="4074116" y="227250"/>
                </a:cubicBezTo>
                <a:lnTo>
                  <a:pt x="4074590" y="227323"/>
                </a:lnTo>
                <a:lnTo>
                  <a:pt x="4075865" y="224386"/>
                </a:lnTo>
                <a:close/>
                <a:moveTo>
                  <a:pt x="7592893" y="223825"/>
                </a:moveTo>
                <a:lnTo>
                  <a:pt x="7592893" y="226118"/>
                </a:lnTo>
                <a:lnTo>
                  <a:pt x="7593972" y="226118"/>
                </a:lnTo>
                <a:lnTo>
                  <a:pt x="7593972" y="223825"/>
                </a:lnTo>
                <a:close/>
                <a:moveTo>
                  <a:pt x="571724" y="223551"/>
                </a:moveTo>
                <a:lnTo>
                  <a:pt x="568487" y="226654"/>
                </a:lnTo>
                <a:lnTo>
                  <a:pt x="568487" y="227733"/>
                </a:lnTo>
                <a:lnTo>
                  <a:pt x="570645" y="229891"/>
                </a:lnTo>
                <a:lnTo>
                  <a:pt x="574961" y="225575"/>
                </a:lnTo>
                <a:lnTo>
                  <a:pt x="572803" y="223551"/>
                </a:lnTo>
                <a:close/>
                <a:moveTo>
                  <a:pt x="2657300" y="223148"/>
                </a:moveTo>
                <a:lnTo>
                  <a:pt x="2657300" y="225306"/>
                </a:lnTo>
                <a:lnTo>
                  <a:pt x="2659457" y="225306"/>
                </a:lnTo>
                <a:close/>
                <a:moveTo>
                  <a:pt x="2597955" y="223148"/>
                </a:moveTo>
                <a:lnTo>
                  <a:pt x="2597955" y="224227"/>
                </a:lnTo>
                <a:lnTo>
                  <a:pt x="2604429" y="224227"/>
                </a:lnTo>
                <a:lnTo>
                  <a:pt x="2604429" y="223148"/>
                </a:lnTo>
                <a:close/>
                <a:moveTo>
                  <a:pt x="8269550" y="221937"/>
                </a:moveTo>
                <a:lnTo>
                  <a:pt x="8268470" y="223016"/>
                </a:lnTo>
                <a:lnTo>
                  <a:pt x="8268470" y="224095"/>
                </a:lnTo>
                <a:lnTo>
                  <a:pt x="8271708" y="226253"/>
                </a:lnTo>
                <a:lnTo>
                  <a:pt x="8273866" y="224095"/>
                </a:lnTo>
                <a:lnTo>
                  <a:pt x="8273866" y="223016"/>
                </a:lnTo>
                <a:close/>
                <a:moveTo>
                  <a:pt x="3154839" y="221664"/>
                </a:moveTo>
                <a:cubicBezTo>
                  <a:pt x="3151961" y="222743"/>
                  <a:pt x="3150523" y="223822"/>
                  <a:pt x="3150523" y="224901"/>
                </a:cubicBezTo>
                <a:lnTo>
                  <a:pt x="3152681" y="227059"/>
                </a:lnTo>
                <a:lnTo>
                  <a:pt x="3155918" y="227059"/>
                </a:lnTo>
                <a:lnTo>
                  <a:pt x="3155918" y="224901"/>
                </a:lnTo>
                <a:lnTo>
                  <a:pt x="3157132" y="224901"/>
                </a:lnTo>
                <a:close/>
                <a:moveTo>
                  <a:pt x="9197805" y="221129"/>
                </a:moveTo>
                <a:lnTo>
                  <a:pt x="9198296" y="221783"/>
                </a:lnTo>
                <a:lnTo>
                  <a:pt x="9198683" y="221661"/>
                </a:lnTo>
                <a:close/>
                <a:moveTo>
                  <a:pt x="2672406" y="220990"/>
                </a:moveTo>
                <a:lnTo>
                  <a:pt x="2673485" y="224227"/>
                </a:lnTo>
                <a:lnTo>
                  <a:pt x="2674565" y="224227"/>
                </a:lnTo>
                <a:lnTo>
                  <a:pt x="2674565" y="222069"/>
                </a:lnTo>
                <a:lnTo>
                  <a:pt x="2673485" y="220990"/>
                </a:lnTo>
                <a:close/>
                <a:moveTo>
                  <a:pt x="4157319" y="220976"/>
                </a:moveTo>
                <a:lnTo>
                  <a:pt x="4157319" y="222270"/>
                </a:lnTo>
                <a:lnTo>
                  <a:pt x="4159808" y="221774"/>
                </a:lnTo>
                <a:close/>
                <a:moveTo>
                  <a:pt x="4156634" y="220976"/>
                </a:moveTo>
                <a:lnTo>
                  <a:pt x="4153221" y="224386"/>
                </a:lnTo>
                <a:lnTo>
                  <a:pt x="4156634" y="224386"/>
                </a:lnTo>
                <a:close/>
                <a:moveTo>
                  <a:pt x="7584126" y="220588"/>
                </a:moveTo>
                <a:lnTo>
                  <a:pt x="7581968" y="222746"/>
                </a:lnTo>
                <a:lnTo>
                  <a:pt x="7583047" y="223825"/>
                </a:lnTo>
                <a:lnTo>
                  <a:pt x="7584126" y="223825"/>
                </a:lnTo>
                <a:close/>
                <a:moveTo>
                  <a:pt x="1569775" y="219910"/>
                </a:moveTo>
                <a:lnTo>
                  <a:pt x="1563167" y="222068"/>
                </a:lnTo>
                <a:lnTo>
                  <a:pt x="1563167" y="223282"/>
                </a:lnTo>
                <a:lnTo>
                  <a:pt x="1564246" y="223282"/>
                </a:lnTo>
                <a:lnTo>
                  <a:pt x="1572069" y="220989"/>
                </a:lnTo>
                <a:lnTo>
                  <a:pt x="1572069" y="219910"/>
                </a:lnTo>
                <a:close/>
                <a:moveTo>
                  <a:pt x="5681982" y="219373"/>
                </a:moveTo>
                <a:lnTo>
                  <a:pt x="5681982" y="220452"/>
                </a:lnTo>
                <a:lnTo>
                  <a:pt x="5684140" y="220452"/>
                </a:lnTo>
                <a:lnTo>
                  <a:pt x="5684140" y="219373"/>
                </a:lnTo>
                <a:close/>
                <a:moveTo>
                  <a:pt x="5677666" y="219373"/>
                </a:moveTo>
                <a:lnTo>
                  <a:pt x="5677666" y="220452"/>
                </a:lnTo>
                <a:lnTo>
                  <a:pt x="5679824" y="220452"/>
                </a:lnTo>
                <a:lnTo>
                  <a:pt x="5679824" y="219373"/>
                </a:lnTo>
                <a:close/>
                <a:moveTo>
                  <a:pt x="6189774" y="218294"/>
                </a:moveTo>
                <a:lnTo>
                  <a:pt x="6189774" y="222610"/>
                </a:lnTo>
                <a:lnTo>
                  <a:pt x="6193011" y="222610"/>
                </a:lnTo>
                <a:lnTo>
                  <a:pt x="6193011" y="220452"/>
                </a:lnTo>
                <a:lnTo>
                  <a:pt x="6190853" y="218294"/>
                </a:lnTo>
                <a:close/>
                <a:moveTo>
                  <a:pt x="5743216" y="218294"/>
                </a:moveTo>
                <a:lnTo>
                  <a:pt x="5745374" y="220452"/>
                </a:lnTo>
                <a:lnTo>
                  <a:pt x="5746453" y="220452"/>
                </a:lnTo>
                <a:lnTo>
                  <a:pt x="5744295" y="218294"/>
                </a:lnTo>
                <a:close/>
                <a:moveTo>
                  <a:pt x="9263746" y="217935"/>
                </a:moveTo>
                <a:lnTo>
                  <a:pt x="9263746" y="221084"/>
                </a:lnTo>
                <a:lnTo>
                  <a:pt x="9268218" y="221084"/>
                </a:lnTo>
                <a:lnTo>
                  <a:pt x="9268218" y="217935"/>
                </a:lnTo>
                <a:close/>
                <a:moveTo>
                  <a:pt x="2754275" y="217753"/>
                </a:moveTo>
                <a:lnTo>
                  <a:pt x="2754275" y="219911"/>
                </a:lnTo>
                <a:lnTo>
                  <a:pt x="2758591" y="222069"/>
                </a:lnTo>
                <a:lnTo>
                  <a:pt x="2761829" y="218832"/>
                </a:lnTo>
                <a:lnTo>
                  <a:pt x="2756433" y="217753"/>
                </a:lnTo>
                <a:close/>
                <a:moveTo>
                  <a:pt x="7238538" y="215058"/>
                </a:moveTo>
                <a:lnTo>
                  <a:pt x="7237459" y="216137"/>
                </a:lnTo>
                <a:lnTo>
                  <a:pt x="7237459" y="219374"/>
                </a:lnTo>
                <a:lnTo>
                  <a:pt x="7244068" y="224904"/>
                </a:lnTo>
                <a:lnTo>
                  <a:pt x="7246226" y="219374"/>
                </a:lnTo>
                <a:close/>
                <a:moveTo>
                  <a:pt x="55838" y="214514"/>
                </a:moveTo>
                <a:lnTo>
                  <a:pt x="55838" y="215458"/>
                </a:lnTo>
                <a:lnTo>
                  <a:pt x="57861" y="215458"/>
                </a:lnTo>
                <a:lnTo>
                  <a:pt x="57861" y="214514"/>
                </a:lnTo>
                <a:close/>
                <a:moveTo>
                  <a:pt x="4664324" y="214112"/>
                </a:moveTo>
                <a:lnTo>
                  <a:pt x="4663245" y="217349"/>
                </a:lnTo>
                <a:lnTo>
                  <a:pt x="4664324" y="226925"/>
                </a:lnTo>
                <a:cubicBezTo>
                  <a:pt x="4665582" y="226925"/>
                  <a:pt x="4666661" y="224812"/>
                  <a:pt x="4667561" y="220586"/>
                </a:cubicBezTo>
                <a:lnTo>
                  <a:pt x="4666482" y="214112"/>
                </a:lnTo>
                <a:close/>
                <a:moveTo>
                  <a:pt x="564036" y="213840"/>
                </a:moveTo>
                <a:lnTo>
                  <a:pt x="564036" y="214919"/>
                </a:lnTo>
                <a:lnTo>
                  <a:pt x="569566" y="214919"/>
                </a:lnTo>
                <a:lnTo>
                  <a:pt x="569566" y="213840"/>
                </a:lnTo>
                <a:close/>
                <a:moveTo>
                  <a:pt x="65010" y="213435"/>
                </a:moveTo>
                <a:cubicBezTo>
                  <a:pt x="63661" y="216223"/>
                  <a:pt x="61638" y="217617"/>
                  <a:pt x="58940" y="217617"/>
                </a:cubicBezTo>
                <a:lnTo>
                  <a:pt x="58940" y="219640"/>
                </a:lnTo>
                <a:lnTo>
                  <a:pt x="59885" y="219640"/>
                </a:lnTo>
                <a:lnTo>
                  <a:pt x="65010" y="215458"/>
                </a:lnTo>
                <a:lnTo>
                  <a:pt x="66089" y="215458"/>
                </a:lnTo>
                <a:cubicBezTo>
                  <a:pt x="67078" y="215458"/>
                  <a:pt x="68786" y="217886"/>
                  <a:pt x="71214" y="222742"/>
                </a:cubicBezTo>
                <a:lnTo>
                  <a:pt x="72293" y="222742"/>
                </a:lnTo>
                <a:cubicBezTo>
                  <a:pt x="72293" y="218965"/>
                  <a:pt x="69865" y="215863"/>
                  <a:pt x="65010" y="213435"/>
                </a:cubicBezTo>
                <a:close/>
                <a:moveTo>
                  <a:pt x="1236782" y="212896"/>
                </a:moveTo>
                <a:lnTo>
                  <a:pt x="1236782" y="215054"/>
                </a:lnTo>
                <a:lnTo>
                  <a:pt x="1237861" y="215054"/>
                </a:lnTo>
                <a:lnTo>
                  <a:pt x="1237861" y="212896"/>
                </a:lnTo>
                <a:close/>
                <a:moveTo>
                  <a:pt x="7141023" y="212765"/>
                </a:moveTo>
                <a:lnTo>
                  <a:pt x="7141023" y="215058"/>
                </a:lnTo>
                <a:lnTo>
                  <a:pt x="7142237" y="215058"/>
                </a:lnTo>
                <a:lnTo>
                  <a:pt x="7142237" y="212765"/>
                </a:lnTo>
                <a:close/>
                <a:moveTo>
                  <a:pt x="576040" y="212761"/>
                </a:moveTo>
                <a:cubicBezTo>
                  <a:pt x="572443" y="213661"/>
                  <a:pt x="570645" y="214740"/>
                  <a:pt x="570645" y="215998"/>
                </a:cubicBezTo>
                <a:lnTo>
                  <a:pt x="574961" y="220314"/>
                </a:lnTo>
                <a:lnTo>
                  <a:pt x="576040" y="220314"/>
                </a:lnTo>
                <a:cubicBezTo>
                  <a:pt x="577119" y="220314"/>
                  <a:pt x="578198" y="218876"/>
                  <a:pt x="579277" y="215998"/>
                </a:cubicBezTo>
                <a:lnTo>
                  <a:pt x="581435" y="215998"/>
                </a:lnTo>
                <a:lnTo>
                  <a:pt x="581435" y="214919"/>
                </a:lnTo>
                <a:cubicBezTo>
                  <a:pt x="577838" y="214919"/>
                  <a:pt x="576040" y="214200"/>
                  <a:pt x="576040" y="212761"/>
                </a:cubicBezTo>
                <a:close/>
                <a:moveTo>
                  <a:pt x="2590401" y="212358"/>
                </a:moveTo>
                <a:lnTo>
                  <a:pt x="2588244" y="214516"/>
                </a:lnTo>
                <a:lnTo>
                  <a:pt x="2589323" y="215595"/>
                </a:lnTo>
                <a:lnTo>
                  <a:pt x="2591481" y="217753"/>
                </a:lnTo>
                <a:lnTo>
                  <a:pt x="2594718" y="216674"/>
                </a:lnTo>
                <a:lnTo>
                  <a:pt x="2594718" y="214516"/>
                </a:lnTo>
                <a:lnTo>
                  <a:pt x="2592560" y="212358"/>
                </a:lnTo>
                <a:close/>
                <a:moveTo>
                  <a:pt x="590202" y="210603"/>
                </a:moveTo>
                <a:lnTo>
                  <a:pt x="588044" y="212761"/>
                </a:lnTo>
                <a:lnTo>
                  <a:pt x="590202" y="212761"/>
                </a:lnTo>
                <a:close/>
                <a:moveTo>
                  <a:pt x="9267978" y="210399"/>
                </a:moveTo>
                <a:lnTo>
                  <a:pt x="9268218" y="210399"/>
                </a:lnTo>
                <a:lnTo>
                  <a:pt x="9268218" y="210505"/>
                </a:lnTo>
                <a:lnTo>
                  <a:pt x="9267978" y="210505"/>
                </a:lnTo>
                <a:close/>
                <a:moveTo>
                  <a:pt x="70135" y="210333"/>
                </a:moveTo>
                <a:lnTo>
                  <a:pt x="70135" y="213435"/>
                </a:lnTo>
                <a:lnTo>
                  <a:pt x="73237" y="216537"/>
                </a:lnTo>
                <a:lnTo>
                  <a:pt x="74316" y="216537"/>
                </a:lnTo>
                <a:lnTo>
                  <a:pt x="74316" y="212491"/>
                </a:lnTo>
                <a:lnTo>
                  <a:pt x="72293" y="210333"/>
                </a:lnTo>
                <a:close/>
                <a:moveTo>
                  <a:pt x="584672" y="209524"/>
                </a:moveTo>
                <a:lnTo>
                  <a:pt x="583593" y="210603"/>
                </a:lnTo>
                <a:lnTo>
                  <a:pt x="583593" y="211682"/>
                </a:lnTo>
                <a:lnTo>
                  <a:pt x="586965" y="211682"/>
                </a:lnTo>
                <a:close/>
                <a:moveTo>
                  <a:pt x="572803" y="209524"/>
                </a:moveTo>
                <a:lnTo>
                  <a:pt x="570645" y="211682"/>
                </a:lnTo>
                <a:lnTo>
                  <a:pt x="573882" y="211682"/>
                </a:lnTo>
                <a:lnTo>
                  <a:pt x="573882" y="209524"/>
                </a:lnTo>
                <a:close/>
                <a:moveTo>
                  <a:pt x="3741938" y="209391"/>
                </a:moveTo>
                <a:lnTo>
                  <a:pt x="3740859" y="210470"/>
                </a:lnTo>
                <a:lnTo>
                  <a:pt x="3739780" y="213707"/>
                </a:lnTo>
                <a:lnTo>
                  <a:pt x="3738701" y="213707"/>
                </a:lnTo>
                <a:cubicBezTo>
                  <a:pt x="3739780" y="216584"/>
                  <a:pt x="3740859" y="218023"/>
                  <a:pt x="3741938" y="218023"/>
                </a:cubicBezTo>
                <a:lnTo>
                  <a:pt x="3743017" y="216944"/>
                </a:lnTo>
                <a:lnTo>
                  <a:pt x="3743017" y="209391"/>
                </a:lnTo>
                <a:close/>
                <a:moveTo>
                  <a:pt x="210540" y="209389"/>
                </a:moveTo>
                <a:lnTo>
                  <a:pt x="207438" y="212491"/>
                </a:lnTo>
                <a:lnTo>
                  <a:pt x="207438" y="215458"/>
                </a:lnTo>
                <a:lnTo>
                  <a:pt x="208517" y="215458"/>
                </a:lnTo>
                <a:lnTo>
                  <a:pt x="210540" y="211412"/>
                </a:lnTo>
                <a:close/>
                <a:moveTo>
                  <a:pt x="2668089" y="209121"/>
                </a:moveTo>
                <a:lnTo>
                  <a:pt x="2668089" y="211279"/>
                </a:lnTo>
                <a:cubicBezTo>
                  <a:pt x="2670248" y="213976"/>
                  <a:pt x="2671326" y="216494"/>
                  <a:pt x="2671326" y="218832"/>
                </a:cubicBezTo>
                <a:lnTo>
                  <a:pt x="2672406" y="217753"/>
                </a:lnTo>
                <a:lnTo>
                  <a:pt x="2673485" y="217753"/>
                </a:lnTo>
                <a:lnTo>
                  <a:pt x="2679960" y="219911"/>
                </a:lnTo>
                <a:lnTo>
                  <a:pt x="2679960" y="217753"/>
                </a:lnTo>
                <a:lnTo>
                  <a:pt x="2678880" y="210200"/>
                </a:lnTo>
                <a:lnTo>
                  <a:pt x="2675643" y="210200"/>
                </a:lnTo>
                <a:lnTo>
                  <a:pt x="2670248" y="211279"/>
                </a:lnTo>
                <a:close/>
                <a:moveTo>
                  <a:pt x="1746057" y="208850"/>
                </a:moveTo>
                <a:lnTo>
                  <a:pt x="1744979" y="210064"/>
                </a:lnTo>
                <a:lnTo>
                  <a:pt x="1744979" y="212222"/>
                </a:lnTo>
                <a:lnTo>
                  <a:pt x="1747271" y="214380"/>
                </a:lnTo>
                <a:lnTo>
                  <a:pt x="1749429" y="212222"/>
                </a:lnTo>
                <a:close/>
                <a:moveTo>
                  <a:pt x="7718867" y="208719"/>
                </a:moveTo>
                <a:lnTo>
                  <a:pt x="7718867" y="209798"/>
                </a:lnTo>
                <a:cubicBezTo>
                  <a:pt x="7718867" y="213575"/>
                  <a:pt x="7720306" y="216092"/>
                  <a:pt x="7723183" y="217351"/>
                </a:cubicBezTo>
                <a:lnTo>
                  <a:pt x="7724262" y="217351"/>
                </a:lnTo>
                <a:lnTo>
                  <a:pt x="7724262" y="214114"/>
                </a:lnTo>
                <a:close/>
                <a:moveTo>
                  <a:pt x="4069644" y="208544"/>
                </a:moveTo>
                <a:lnTo>
                  <a:pt x="4069644" y="211364"/>
                </a:lnTo>
                <a:lnTo>
                  <a:pt x="4073058" y="210765"/>
                </a:lnTo>
                <a:lnTo>
                  <a:pt x="4073058" y="208544"/>
                </a:lnTo>
                <a:close/>
                <a:moveTo>
                  <a:pt x="9266920" y="207226"/>
                </a:moveTo>
                <a:lnTo>
                  <a:pt x="9266920" y="210196"/>
                </a:lnTo>
                <a:lnTo>
                  <a:pt x="9267978" y="209932"/>
                </a:lnTo>
                <a:lnTo>
                  <a:pt x="9267978" y="210399"/>
                </a:lnTo>
                <a:lnTo>
                  <a:pt x="9266920" y="210399"/>
                </a:lnTo>
                <a:lnTo>
                  <a:pt x="9266920" y="210505"/>
                </a:lnTo>
                <a:lnTo>
                  <a:pt x="9267978" y="210505"/>
                </a:lnTo>
                <a:lnTo>
                  <a:pt x="9267978" y="213679"/>
                </a:lnTo>
                <a:lnTo>
                  <a:pt x="9268218" y="213679"/>
                </a:lnTo>
                <a:lnTo>
                  <a:pt x="9268218" y="210505"/>
                </a:lnTo>
                <a:lnTo>
                  <a:pt x="9271392" y="210505"/>
                </a:lnTo>
                <a:lnTo>
                  <a:pt x="9271392" y="207226"/>
                </a:lnTo>
                <a:close/>
                <a:moveTo>
                  <a:pt x="2753196" y="206963"/>
                </a:moveTo>
                <a:lnTo>
                  <a:pt x="2753196" y="210200"/>
                </a:lnTo>
                <a:lnTo>
                  <a:pt x="2754275" y="210200"/>
                </a:lnTo>
                <a:lnTo>
                  <a:pt x="2756433" y="208042"/>
                </a:lnTo>
                <a:lnTo>
                  <a:pt x="2755354" y="206963"/>
                </a:lnTo>
                <a:close/>
                <a:moveTo>
                  <a:pt x="7132391" y="206291"/>
                </a:moveTo>
                <a:lnTo>
                  <a:pt x="7134549" y="208449"/>
                </a:lnTo>
                <a:lnTo>
                  <a:pt x="7138865" y="208449"/>
                </a:lnTo>
                <a:lnTo>
                  <a:pt x="7138865" y="207370"/>
                </a:lnTo>
                <a:lnTo>
                  <a:pt x="7133470" y="206291"/>
                </a:lnTo>
                <a:close/>
                <a:moveTo>
                  <a:pt x="8136562" y="205752"/>
                </a:moveTo>
                <a:lnTo>
                  <a:pt x="8136562" y="207910"/>
                </a:lnTo>
                <a:lnTo>
                  <a:pt x="8138720" y="210068"/>
                </a:lnTo>
                <a:lnTo>
                  <a:pt x="8138720" y="207910"/>
                </a:lnTo>
                <a:close/>
                <a:moveTo>
                  <a:pt x="5587434" y="205346"/>
                </a:moveTo>
                <a:lnTo>
                  <a:pt x="5584197" y="206425"/>
                </a:lnTo>
                <a:lnTo>
                  <a:pt x="5584197" y="207504"/>
                </a:lnTo>
                <a:lnTo>
                  <a:pt x="5587434" y="207504"/>
                </a:lnTo>
                <a:close/>
                <a:moveTo>
                  <a:pt x="218768" y="205208"/>
                </a:moveTo>
                <a:cubicBezTo>
                  <a:pt x="218768" y="210333"/>
                  <a:pt x="216385" y="213435"/>
                  <a:pt x="211619" y="214514"/>
                </a:cubicBezTo>
                <a:lnTo>
                  <a:pt x="211619" y="215458"/>
                </a:lnTo>
                <a:lnTo>
                  <a:pt x="217689" y="216537"/>
                </a:lnTo>
                <a:lnTo>
                  <a:pt x="216745" y="215458"/>
                </a:lnTo>
                <a:lnTo>
                  <a:pt x="216745" y="214514"/>
                </a:lnTo>
                <a:lnTo>
                  <a:pt x="219712" y="209389"/>
                </a:lnTo>
                <a:lnTo>
                  <a:pt x="219712" y="205208"/>
                </a:lnTo>
                <a:close/>
                <a:moveTo>
                  <a:pt x="4668640" y="204401"/>
                </a:moveTo>
                <a:lnTo>
                  <a:pt x="4668640" y="206559"/>
                </a:lnTo>
                <a:lnTo>
                  <a:pt x="4670798" y="206559"/>
                </a:lnTo>
                <a:lnTo>
                  <a:pt x="4670798" y="204401"/>
                </a:lnTo>
                <a:close/>
                <a:moveTo>
                  <a:pt x="8245812" y="203594"/>
                </a:moveTo>
                <a:lnTo>
                  <a:pt x="8243654" y="205752"/>
                </a:lnTo>
                <a:lnTo>
                  <a:pt x="8243654" y="211147"/>
                </a:lnTo>
                <a:lnTo>
                  <a:pt x="8257680" y="214384"/>
                </a:lnTo>
                <a:lnTo>
                  <a:pt x="8256602" y="218700"/>
                </a:lnTo>
                <a:lnTo>
                  <a:pt x="8256602" y="223016"/>
                </a:lnTo>
                <a:lnTo>
                  <a:pt x="8257680" y="223016"/>
                </a:lnTo>
                <a:cubicBezTo>
                  <a:pt x="8257680" y="218880"/>
                  <a:pt x="8258760" y="215643"/>
                  <a:pt x="8260918" y="213305"/>
                </a:cubicBezTo>
                <a:lnTo>
                  <a:pt x="8260918" y="211147"/>
                </a:lnTo>
                <a:cubicBezTo>
                  <a:pt x="8257501" y="211147"/>
                  <a:pt x="8254264" y="208629"/>
                  <a:pt x="8251206" y="203594"/>
                </a:cubicBezTo>
                <a:close/>
                <a:moveTo>
                  <a:pt x="1237861" y="202916"/>
                </a:moveTo>
                <a:lnTo>
                  <a:pt x="1237861" y="207501"/>
                </a:lnTo>
                <a:lnTo>
                  <a:pt x="1239074" y="207501"/>
                </a:lnTo>
                <a:lnTo>
                  <a:pt x="1239074" y="202916"/>
                </a:lnTo>
                <a:close/>
                <a:moveTo>
                  <a:pt x="5575565" y="201030"/>
                </a:moveTo>
                <a:lnTo>
                  <a:pt x="5575565" y="203188"/>
                </a:lnTo>
                <a:lnTo>
                  <a:pt x="5576644" y="203188"/>
                </a:lnTo>
                <a:lnTo>
                  <a:pt x="5576644" y="201030"/>
                </a:lnTo>
                <a:close/>
                <a:moveTo>
                  <a:pt x="3116804" y="201028"/>
                </a:moveTo>
                <a:lnTo>
                  <a:pt x="3125571" y="201028"/>
                </a:lnTo>
                <a:lnTo>
                  <a:pt x="3127729" y="203186"/>
                </a:lnTo>
                <a:lnTo>
                  <a:pt x="3127729" y="206423"/>
                </a:lnTo>
                <a:cubicBezTo>
                  <a:pt x="3122963" y="212987"/>
                  <a:pt x="3117523" y="217348"/>
                  <a:pt x="3111409" y="219506"/>
                </a:cubicBezTo>
                <a:cubicBezTo>
                  <a:pt x="3111409" y="224182"/>
                  <a:pt x="3104530" y="228903"/>
                  <a:pt x="3090773" y="233668"/>
                </a:cubicBezTo>
                <a:lnTo>
                  <a:pt x="3087536" y="233668"/>
                </a:lnTo>
                <a:lnTo>
                  <a:pt x="3088615" y="228273"/>
                </a:lnTo>
                <a:lnTo>
                  <a:pt x="3086457" y="228273"/>
                </a:lnTo>
                <a:lnTo>
                  <a:pt x="3085243" y="233668"/>
                </a:lnTo>
                <a:lnTo>
                  <a:pt x="3087536" y="233668"/>
                </a:lnTo>
                <a:lnTo>
                  <a:pt x="3087536" y="235826"/>
                </a:lnTo>
                <a:lnTo>
                  <a:pt x="3086457" y="235826"/>
                </a:lnTo>
                <a:lnTo>
                  <a:pt x="3085243" y="234747"/>
                </a:lnTo>
                <a:lnTo>
                  <a:pt x="3084164" y="234747"/>
                </a:lnTo>
                <a:cubicBezTo>
                  <a:pt x="3084164" y="241221"/>
                  <a:pt x="3077645" y="245942"/>
                  <a:pt x="3064607" y="248909"/>
                </a:cubicBezTo>
                <a:cubicBezTo>
                  <a:pt x="3052109" y="259070"/>
                  <a:pt x="3044151" y="264150"/>
                  <a:pt x="3040734" y="264150"/>
                </a:cubicBezTo>
                <a:cubicBezTo>
                  <a:pt x="3034170" y="253989"/>
                  <a:pt x="3030529" y="244908"/>
                  <a:pt x="3029809" y="236905"/>
                </a:cubicBezTo>
                <a:lnTo>
                  <a:pt x="3030888" y="235826"/>
                </a:lnTo>
                <a:lnTo>
                  <a:pt x="3030888" y="234747"/>
                </a:lnTo>
                <a:lnTo>
                  <a:pt x="3024414" y="218427"/>
                </a:lnTo>
                <a:cubicBezTo>
                  <a:pt x="3024414" y="210425"/>
                  <a:pt x="3027292" y="206423"/>
                  <a:pt x="3033046" y="206423"/>
                </a:cubicBezTo>
                <a:lnTo>
                  <a:pt x="3035339" y="206423"/>
                </a:lnTo>
                <a:cubicBezTo>
                  <a:pt x="3036778" y="208581"/>
                  <a:pt x="3041813" y="209660"/>
                  <a:pt x="3050445" y="209660"/>
                </a:cubicBezTo>
                <a:lnTo>
                  <a:pt x="3054896" y="213032"/>
                </a:lnTo>
                <a:lnTo>
                  <a:pt x="3063528" y="213032"/>
                </a:lnTo>
                <a:lnTo>
                  <a:pt x="3069058" y="209660"/>
                </a:lnTo>
                <a:lnTo>
                  <a:pt x="3074453" y="211953"/>
                </a:lnTo>
                <a:lnTo>
                  <a:pt x="3092931" y="208581"/>
                </a:lnTo>
                <a:lnTo>
                  <a:pt x="3095089" y="208581"/>
                </a:lnTo>
                <a:cubicBezTo>
                  <a:pt x="3095448" y="205704"/>
                  <a:pt x="3096527" y="204265"/>
                  <a:pt x="3098326" y="204265"/>
                </a:cubicBezTo>
                <a:lnTo>
                  <a:pt x="3101563" y="204265"/>
                </a:lnTo>
                <a:lnTo>
                  <a:pt x="3107093" y="207502"/>
                </a:lnTo>
                <a:lnTo>
                  <a:pt x="3114646" y="203186"/>
                </a:lnTo>
                <a:close/>
                <a:moveTo>
                  <a:pt x="1079248" y="200758"/>
                </a:moveTo>
                <a:cubicBezTo>
                  <a:pt x="1076729" y="203815"/>
                  <a:pt x="1074481" y="205343"/>
                  <a:pt x="1072503" y="205343"/>
                </a:cubicBezTo>
                <a:lnTo>
                  <a:pt x="1072503" y="209659"/>
                </a:lnTo>
                <a:lnTo>
                  <a:pt x="1074661" y="209659"/>
                </a:lnTo>
                <a:cubicBezTo>
                  <a:pt x="1074661" y="205523"/>
                  <a:pt x="1077268" y="203275"/>
                  <a:pt x="1082485" y="202916"/>
                </a:cubicBezTo>
                <a:lnTo>
                  <a:pt x="1080327" y="200758"/>
                </a:lnTo>
                <a:close/>
                <a:moveTo>
                  <a:pt x="222814" y="200083"/>
                </a:moveTo>
                <a:lnTo>
                  <a:pt x="222814" y="202241"/>
                </a:lnTo>
                <a:lnTo>
                  <a:pt x="223893" y="202241"/>
                </a:lnTo>
                <a:lnTo>
                  <a:pt x="223893" y="200083"/>
                </a:lnTo>
                <a:close/>
                <a:moveTo>
                  <a:pt x="3261391" y="199949"/>
                </a:moveTo>
                <a:cubicBezTo>
                  <a:pt x="3261391" y="201388"/>
                  <a:pt x="3259592" y="202107"/>
                  <a:pt x="3255996" y="202107"/>
                </a:cubicBezTo>
                <a:lnTo>
                  <a:pt x="3252759" y="203186"/>
                </a:lnTo>
                <a:lnTo>
                  <a:pt x="3251680" y="207502"/>
                </a:lnTo>
                <a:lnTo>
                  <a:pt x="3252759" y="207502"/>
                </a:lnTo>
                <a:cubicBezTo>
                  <a:pt x="3261480" y="205524"/>
                  <a:pt x="3265842" y="203726"/>
                  <a:pt x="3265842" y="202107"/>
                </a:cubicBezTo>
                <a:lnTo>
                  <a:pt x="3265842" y="201028"/>
                </a:lnTo>
                <a:close/>
                <a:moveTo>
                  <a:pt x="9195509" y="199820"/>
                </a:moveTo>
                <a:lnTo>
                  <a:pt x="9195509" y="201909"/>
                </a:lnTo>
                <a:lnTo>
                  <a:pt x="9198923" y="201909"/>
                </a:lnTo>
                <a:lnTo>
                  <a:pt x="9199197" y="199820"/>
                </a:lnTo>
                <a:close/>
                <a:moveTo>
                  <a:pt x="9134811" y="199820"/>
                </a:moveTo>
                <a:lnTo>
                  <a:pt x="9134811" y="204157"/>
                </a:lnTo>
                <a:lnTo>
                  <a:pt x="9138225" y="204157"/>
                </a:lnTo>
                <a:lnTo>
                  <a:pt x="9138225" y="199820"/>
                </a:lnTo>
                <a:close/>
                <a:moveTo>
                  <a:pt x="1122137" y="199679"/>
                </a:moveTo>
                <a:cubicBezTo>
                  <a:pt x="1118810" y="201117"/>
                  <a:pt x="1116967" y="202556"/>
                  <a:pt x="1116607" y="203995"/>
                </a:cubicBezTo>
                <a:lnTo>
                  <a:pt x="1118900" y="206422"/>
                </a:lnTo>
                <a:cubicBezTo>
                  <a:pt x="1121059" y="205703"/>
                  <a:pt x="1122137" y="203455"/>
                  <a:pt x="1122137" y="199679"/>
                </a:cubicBezTo>
                <a:close/>
                <a:moveTo>
                  <a:pt x="1094623" y="199679"/>
                </a:moveTo>
                <a:lnTo>
                  <a:pt x="1093408" y="200758"/>
                </a:lnTo>
                <a:lnTo>
                  <a:pt x="1093408" y="201837"/>
                </a:lnTo>
                <a:cubicBezTo>
                  <a:pt x="1094938" y="205253"/>
                  <a:pt x="1096420" y="207142"/>
                  <a:pt x="1097859" y="207501"/>
                </a:cubicBezTo>
                <a:lnTo>
                  <a:pt x="1100018" y="207501"/>
                </a:lnTo>
                <a:lnTo>
                  <a:pt x="1102310" y="205343"/>
                </a:lnTo>
                <a:lnTo>
                  <a:pt x="1102310" y="202916"/>
                </a:lnTo>
                <a:cubicBezTo>
                  <a:pt x="1102310" y="201297"/>
                  <a:pt x="1099749" y="200218"/>
                  <a:pt x="1094623" y="199679"/>
                </a:cubicBezTo>
                <a:close/>
                <a:moveTo>
                  <a:pt x="9124099" y="198762"/>
                </a:moveTo>
                <a:lnTo>
                  <a:pt x="9124099" y="201909"/>
                </a:lnTo>
                <a:lnTo>
                  <a:pt x="9128258" y="201909"/>
                </a:lnTo>
                <a:lnTo>
                  <a:pt x="9128571" y="201682"/>
                </a:lnTo>
                <a:lnTo>
                  <a:pt x="9128571" y="198762"/>
                </a:lnTo>
                <a:close/>
                <a:moveTo>
                  <a:pt x="9263746" y="196514"/>
                </a:moveTo>
                <a:lnTo>
                  <a:pt x="9263746" y="199793"/>
                </a:lnTo>
                <a:lnTo>
                  <a:pt x="9268218" y="199793"/>
                </a:lnTo>
                <a:lnTo>
                  <a:pt x="9268218" y="196514"/>
                </a:lnTo>
                <a:close/>
                <a:moveTo>
                  <a:pt x="1236782" y="196442"/>
                </a:moveTo>
                <a:lnTo>
                  <a:pt x="1236782" y="198600"/>
                </a:lnTo>
                <a:lnTo>
                  <a:pt x="1237861" y="198600"/>
                </a:lnTo>
                <a:lnTo>
                  <a:pt x="1237861" y="196442"/>
                </a:lnTo>
                <a:close/>
                <a:moveTo>
                  <a:pt x="212564" y="196036"/>
                </a:moveTo>
                <a:lnTo>
                  <a:pt x="210540" y="199139"/>
                </a:lnTo>
                <a:lnTo>
                  <a:pt x="210540" y="205208"/>
                </a:lnTo>
                <a:lnTo>
                  <a:pt x="212564" y="207366"/>
                </a:lnTo>
                <a:lnTo>
                  <a:pt x="213643" y="202241"/>
                </a:lnTo>
                <a:lnTo>
                  <a:pt x="212564" y="201162"/>
                </a:lnTo>
                <a:lnTo>
                  <a:pt x="212564" y="200083"/>
                </a:lnTo>
                <a:lnTo>
                  <a:pt x="214587" y="197115"/>
                </a:lnTo>
                <a:lnTo>
                  <a:pt x="213643" y="196036"/>
                </a:lnTo>
                <a:close/>
                <a:moveTo>
                  <a:pt x="1611722" y="194554"/>
                </a:moveTo>
                <a:cubicBezTo>
                  <a:pt x="1610193" y="194554"/>
                  <a:pt x="1609429" y="195678"/>
                  <a:pt x="1609429" y="197925"/>
                </a:cubicBezTo>
                <a:lnTo>
                  <a:pt x="1609429" y="199005"/>
                </a:lnTo>
                <a:lnTo>
                  <a:pt x="1610642" y="199005"/>
                </a:lnTo>
                <a:close/>
                <a:moveTo>
                  <a:pt x="2606587" y="194149"/>
                </a:moveTo>
                <a:lnTo>
                  <a:pt x="2606587" y="196308"/>
                </a:lnTo>
                <a:lnTo>
                  <a:pt x="2607667" y="196308"/>
                </a:lnTo>
                <a:lnTo>
                  <a:pt x="2607667" y="194149"/>
                </a:lnTo>
                <a:close/>
                <a:moveTo>
                  <a:pt x="6651289" y="193973"/>
                </a:moveTo>
                <a:lnTo>
                  <a:pt x="6651479" y="194004"/>
                </a:lnTo>
                <a:lnTo>
                  <a:pt x="6652158" y="194793"/>
                </a:lnTo>
                <a:lnTo>
                  <a:pt x="6659265" y="193973"/>
                </a:lnTo>
                <a:close/>
                <a:moveTo>
                  <a:pt x="573882" y="193474"/>
                </a:moveTo>
                <a:lnTo>
                  <a:pt x="570645" y="198869"/>
                </a:lnTo>
                <a:lnTo>
                  <a:pt x="570645" y="202106"/>
                </a:lnTo>
                <a:lnTo>
                  <a:pt x="572803" y="202106"/>
                </a:lnTo>
                <a:lnTo>
                  <a:pt x="578198" y="197790"/>
                </a:lnTo>
                <a:lnTo>
                  <a:pt x="578198" y="193474"/>
                </a:lnTo>
                <a:close/>
                <a:moveTo>
                  <a:pt x="9164806" y="193122"/>
                </a:moveTo>
                <a:lnTo>
                  <a:pt x="9164806" y="195486"/>
                </a:lnTo>
                <a:lnTo>
                  <a:pt x="9165864" y="197700"/>
                </a:lnTo>
                <a:cubicBezTo>
                  <a:pt x="9150838" y="206769"/>
                  <a:pt x="9143036" y="213327"/>
                  <a:pt x="9142457" y="217375"/>
                </a:cubicBezTo>
                <a:lnTo>
                  <a:pt x="9145159" y="217935"/>
                </a:lnTo>
                <a:lnTo>
                  <a:pt x="9153510" y="217935"/>
                </a:lnTo>
                <a:cubicBezTo>
                  <a:pt x="9155156" y="217935"/>
                  <a:pt x="9157301" y="216834"/>
                  <a:pt x="9159946" y="214631"/>
                </a:cubicBezTo>
                <a:lnTo>
                  <a:pt x="9164222" y="214631"/>
                </a:lnTo>
                <a:lnTo>
                  <a:pt x="9165280" y="215689"/>
                </a:lnTo>
                <a:cubicBezTo>
                  <a:pt x="9165509" y="215689"/>
                  <a:pt x="9165624" y="210919"/>
                  <a:pt x="9165624" y="201379"/>
                </a:cubicBezTo>
                <a:lnTo>
                  <a:pt x="9168241" y="198762"/>
                </a:lnTo>
                <a:lnTo>
                  <a:pt x="9169263" y="198762"/>
                </a:lnTo>
                <a:lnTo>
                  <a:pt x="9168100" y="196410"/>
                </a:lnTo>
                <a:close/>
                <a:moveTo>
                  <a:pt x="7136707" y="193073"/>
                </a:moveTo>
                <a:lnTo>
                  <a:pt x="7136707" y="195366"/>
                </a:lnTo>
                <a:lnTo>
                  <a:pt x="7137786" y="195366"/>
                </a:lnTo>
                <a:lnTo>
                  <a:pt x="7137786" y="193073"/>
                </a:lnTo>
                <a:close/>
                <a:moveTo>
                  <a:pt x="7250542" y="191994"/>
                </a:moveTo>
                <a:cubicBezTo>
                  <a:pt x="7250542" y="194242"/>
                  <a:pt x="7249104" y="196085"/>
                  <a:pt x="7246226" y="197524"/>
                </a:cubicBezTo>
                <a:lnTo>
                  <a:pt x="7242854" y="197524"/>
                </a:lnTo>
                <a:lnTo>
                  <a:pt x="7239617" y="195366"/>
                </a:lnTo>
                <a:lnTo>
                  <a:pt x="7237459" y="195366"/>
                </a:lnTo>
                <a:lnTo>
                  <a:pt x="7237459" y="197524"/>
                </a:lnTo>
                <a:lnTo>
                  <a:pt x="7247305" y="206291"/>
                </a:lnTo>
                <a:lnTo>
                  <a:pt x="7248384" y="206291"/>
                </a:lnTo>
                <a:lnTo>
                  <a:pt x="7252835" y="201840"/>
                </a:lnTo>
                <a:lnTo>
                  <a:pt x="7252835" y="191994"/>
                </a:lnTo>
                <a:close/>
                <a:moveTo>
                  <a:pt x="2668089" y="191991"/>
                </a:moveTo>
                <a:lnTo>
                  <a:pt x="2665932" y="198465"/>
                </a:lnTo>
                <a:lnTo>
                  <a:pt x="2669169" y="203860"/>
                </a:lnTo>
                <a:lnTo>
                  <a:pt x="2670248" y="202781"/>
                </a:lnTo>
                <a:lnTo>
                  <a:pt x="2674565" y="202781"/>
                </a:lnTo>
                <a:cubicBezTo>
                  <a:pt x="2676002" y="202781"/>
                  <a:pt x="2676722" y="203816"/>
                  <a:pt x="2676722" y="205884"/>
                </a:cubicBezTo>
                <a:lnTo>
                  <a:pt x="2677802" y="206963"/>
                </a:lnTo>
                <a:lnTo>
                  <a:pt x="2681038" y="206963"/>
                </a:lnTo>
                <a:cubicBezTo>
                  <a:pt x="2684633" y="204175"/>
                  <a:pt x="2686432" y="200983"/>
                  <a:pt x="2686432" y="197386"/>
                </a:cubicBezTo>
                <a:lnTo>
                  <a:pt x="2685354" y="196308"/>
                </a:lnTo>
                <a:lnTo>
                  <a:pt x="2682117" y="196308"/>
                </a:lnTo>
                <a:lnTo>
                  <a:pt x="2678880" y="198465"/>
                </a:lnTo>
                <a:lnTo>
                  <a:pt x="2672406" y="191991"/>
                </a:lnTo>
                <a:close/>
                <a:moveTo>
                  <a:pt x="6644413" y="191857"/>
                </a:moveTo>
                <a:lnTo>
                  <a:pt x="6640762" y="192438"/>
                </a:lnTo>
                <a:lnTo>
                  <a:pt x="6643575" y="192689"/>
                </a:lnTo>
                <a:lnTo>
                  <a:pt x="6649984" y="193756"/>
                </a:lnTo>
                <a:close/>
                <a:moveTo>
                  <a:pt x="588044" y="191316"/>
                </a:moveTo>
                <a:lnTo>
                  <a:pt x="588044" y="192395"/>
                </a:lnTo>
                <a:lnTo>
                  <a:pt x="590202" y="192395"/>
                </a:lnTo>
                <a:lnTo>
                  <a:pt x="590202" y="191316"/>
                </a:lnTo>
                <a:close/>
                <a:moveTo>
                  <a:pt x="6672157" y="191018"/>
                </a:moveTo>
                <a:lnTo>
                  <a:pt x="6672157" y="193973"/>
                </a:lnTo>
                <a:lnTo>
                  <a:pt x="6661608" y="193973"/>
                </a:lnTo>
                <a:lnTo>
                  <a:pt x="6669450" y="200677"/>
                </a:lnTo>
                <a:cubicBezTo>
                  <a:pt x="6671255" y="203380"/>
                  <a:pt x="6672157" y="206472"/>
                  <a:pt x="6672157" y="209953"/>
                </a:cubicBezTo>
                <a:cubicBezTo>
                  <a:pt x="6674783" y="213050"/>
                  <a:pt x="6678001" y="215103"/>
                  <a:pt x="6681811" y="216111"/>
                </a:cubicBezTo>
                <a:lnTo>
                  <a:pt x="6681811" y="217538"/>
                </a:lnTo>
                <a:lnTo>
                  <a:pt x="6686538" y="217538"/>
                </a:lnTo>
                <a:lnTo>
                  <a:pt x="6709153" y="221637"/>
                </a:lnTo>
                <a:cubicBezTo>
                  <a:pt x="6714569" y="221637"/>
                  <a:pt x="6717277" y="217141"/>
                  <a:pt x="6717277" y="208149"/>
                </a:cubicBezTo>
                <a:cubicBezTo>
                  <a:pt x="6718688" y="208149"/>
                  <a:pt x="6719393" y="206824"/>
                  <a:pt x="6719393" y="204175"/>
                </a:cubicBezTo>
                <a:lnTo>
                  <a:pt x="6717277" y="196470"/>
                </a:lnTo>
                <a:lnTo>
                  <a:pt x="6718080" y="193973"/>
                </a:lnTo>
                <a:lnTo>
                  <a:pt x="6706129" y="193973"/>
                </a:lnTo>
                <a:lnTo>
                  <a:pt x="6703076" y="191857"/>
                </a:lnTo>
                <a:lnTo>
                  <a:pt x="6690570" y="192915"/>
                </a:lnTo>
                <a:lnTo>
                  <a:pt x="6687615" y="191857"/>
                </a:lnTo>
                <a:lnTo>
                  <a:pt x="6681734" y="193973"/>
                </a:lnTo>
                <a:lnTo>
                  <a:pt x="6677512" y="193973"/>
                </a:lnTo>
                <a:close/>
                <a:moveTo>
                  <a:pt x="7139944" y="190915"/>
                </a:moveTo>
                <a:lnTo>
                  <a:pt x="7139944" y="191994"/>
                </a:lnTo>
                <a:lnTo>
                  <a:pt x="7143316" y="191994"/>
                </a:lnTo>
                <a:lnTo>
                  <a:pt x="7143316" y="190915"/>
                </a:lnTo>
                <a:close/>
                <a:moveTo>
                  <a:pt x="7124703" y="190915"/>
                </a:moveTo>
                <a:lnTo>
                  <a:pt x="7115936" y="193073"/>
                </a:lnTo>
                <a:lnTo>
                  <a:pt x="7115936" y="194152"/>
                </a:lnTo>
                <a:lnTo>
                  <a:pt x="7120252" y="198603"/>
                </a:lnTo>
                <a:lnTo>
                  <a:pt x="7125782" y="198603"/>
                </a:lnTo>
                <a:lnTo>
                  <a:pt x="7125782" y="193073"/>
                </a:lnTo>
                <a:lnTo>
                  <a:pt x="7124703" y="191994"/>
                </a:lnTo>
                <a:close/>
                <a:moveTo>
                  <a:pt x="5078293" y="190913"/>
                </a:moveTo>
                <a:cubicBezTo>
                  <a:pt x="5075326" y="192532"/>
                  <a:pt x="5073573" y="194330"/>
                  <a:pt x="5073033" y="196309"/>
                </a:cubicBezTo>
                <a:lnTo>
                  <a:pt x="5073033" y="197388"/>
                </a:lnTo>
                <a:lnTo>
                  <a:pt x="5074112" y="197388"/>
                </a:lnTo>
                <a:cubicBezTo>
                  <a:pt x="5074112" y="195589"/>
                  <a:pt x="5075866" y="193431"/>
                  <a:pt x="5079372" y="190913"/>
                </a:cubicBezTo>
                <a:close/>
                <a:moveTo>
                  <a:pt x="4570046" y="190509"/>
                </a:moveTo>
                <a:lnTo>
                  <a:pt x="4570046" y="193746"/>
                </a:lnTo>
                <a:lnTo>
                  <a:pt x="4570990" y="193746"/>
                </a:lnTo>
                <a:lnTo>
                  <a:pt x="4572069" y="190509"/>
                </a:lnTo>
                <a:close/>
                <a:moveTo>
                  <a:pt x="9213627" y="190166"/>
                </a:moveTo>
                <a:lnTo>
                  <a:pt x="9213627" y="192387"/>
                </a:lnTo>
                <a:lnTo>
                  <a:pt x="9217317" y="192387"/>
                </a:lnTo>
                <a:lnTo>
                  <a:pt x="9217041" y="190166"/>
                </a:lnTo>
                <a:close/>
                <a:moveTo>
                  <a:pt x="3744096" y="190104"/>
                </a:moveTo>
                <a:cubicBezTo>
                  <a:pt x="3738341" y="191003"/>
                  <a:pt x="3735464" y="192441"/>
                  <a:pt x="3735464" y="194420"/>
                </a:cubicBezTo>
                <a:lnTo>
                  <a:pt x="3738701" y="197657"/>
                </a:lnTo>
                <a:lnTo>
                  <a:pt x="3741938" y="197657"/>
                </a:lnTo>
                <a:lnTo>
                  <a:pt x="3745175" y="194420"/>
                </a:lnTo>
                <a:lnTo>
                  <a:pt x="3745175" y="192262"/>
                </a:lnTo>
                <a:lnTo>
                  <a:pt x="3744096" y="191183"/>
                </a:lnTo>
                <a:close/>
                <a:moveTo>
                  <a:pt x="7716709" y="189162"/>
                </a:moveTo>
                <a:cubicBezTo>
                  <a:pt x="7716709" y="191320"/>
                  <a:pt x="7718507" y="195277"/>
                  <a:pt x="7722104" y="201031"/>
                </a:cubicBezTo>
                <a:lnTo>
                  <a:pt x="7723183" y="201031"/>
                </a:lnTo>
                <a:cubicBezTo>
                  <a:pt x="7724712" y="201031"/>
                  <a:pt x="7725476" y="199952"/>
                  <a:pt x="7725476" y="197794"/>
                </a:cubicBezTo>
                <a:lnTo>
                  <a:pt x="7719946" y="189162"/>
                </a:lnTo>
                <a:close/>
                <a:moveTo>
                  <a:pt x="719413" y="189158"/>
                </a:moveTo>
                <a:lnTo>
                  <a:pt x="719413" y="190237"/>
                </a:lnTo>
                <a:lnTo>
                  <a:pt x="722650" y="190237"/>
                </a:lnTo>
                <a:lnTo>
                  <a:pt x="722650" y="189158"/>
                </a:lnTo>
                <a:close/>
                <a:moveTo>
                  <a:pt x="5678745" y="187947"/>
                </a:moveTo>
                <a:lnTo>
                  <a:pt x="5681982" y="191319"/>
                </a:lnTo>
                <a:lnTo>
                  <a:pt x="5681982" y="190240"/>
                </a:lnTo>
                <a:lnTo>
                  <a:pt x="5679824" y="187947"/>
                </a:lnTo>
                <a:close/>
                <a:moveTo>
                  <a:pt x="5572328" y="187947"/>
                </a:moveTo>
                <a:lnTo>
                  <a:pt x="5572328" y="190240"/>
                </a:lnTo>
                <a:lnTo>
                  <a:pt x="5573407" y="190240"/>
                </a:lnTo>
                <a:lnTo>
                  <a:pt x="5573407" y="187947"/>
                </a:lnTo>
                <a:close/>
                <a:moveTo>
                  <a:pt x="1610642" y="187945"/>
                </a:moveTo>
                <a:lnTo>
                  <a:pt x="1610642" y="191317"/>
                </a:lnTo>
                <a:lnTo>
                  <a:pt x="1611722" y="191317"/>
                </a:lnTo>
                <a:lnTo>
                  <a:pt x="1611722" y="187945"/>
                </a:lnTo>
                <a:close/>
                <a:moveTo>
                  <a:pt x="8600250" y="187814"/>
                </a:moveTo>
                <a:lnTo>
                  <a:pt x="8599171" y="192130"/>
                </a:lnTo>
                <a:lnTo>
                  <a:pt x="8600250" y="193209"/>
                </a:lnTo>
                <a:lnTo>
                  <a:pt x="8601329" y="193209"/>
                </a:lnTo>
                <a:lnTo>
                  <a:pt x="8602408" y="192130"/>
                </a:lnTo>
                <a:lnTo>
                  <a:pt x="8602408" y="191051"/>
                </a:lnTo>
                <a:lnTo>
                  <a:pt x="8601329" y="187814"/>
                </a:lnTo>
                <a:close/>
                <a:moveTo>
                  <a:pt x="2597955" y="187675"/>
                </a:moveTo>
                <a:lnTo>
                  <a:pt x="2597955" y="189833"/>
                </a:lnTo>
                <a:lnTo>
                  <a:pt x="2604429" y="189833"/>
                </a:lnTo>
                <a:lnTo>
                  <a:pt x="2602271" y="187675"/>
                </a:lnTo>
                <a:close/>
                <a:moveTo>
                  <a:pt x="576040" y="187000"/>
                </a:moveTo>
                <a:lnTo>
                  <a:pt x="576040" y="190237"/>
                </a:lnTo>
                <a:lnTo>
                  <a:pt x="582514" y="190237"/>
                </a:lnTo>
                <a:lnTo>
                  <a:pt x="582514" y="188079"/>
                </a:lnTo>
                <a:lnTo>
                  <a:pt x="581435" y="189158"/>
                </a:lnTo>
                <a:lnTo>
                  <a:pt x="580356" y="189158"/>
                </a:lnTo>
                <a:close/>
                <a:moveTo>
                  <a:pt x="204336" y="186865"/>
                </a:moveTo>
                <a:lnTo>
                  <a:pt x="202313" y="188888"/>
                </a:lnTo>
                <a:lnTo>
                  <a:pt x="202313" y="190911"/>
                </a:lnTo>
                <a:lnTo>
                  <a:pt x="207438" y="190911"/>
                </a:lnTo>
                <a:lnTo>
                  <a:pt x="207438" y="189967"/>
                </a:lnTo>
                <a:lnTo>
                  <a:pt x="206494" y="186865"/>
                </a:lnTo>
                <a:close/>
                <a:moveTo>
                  <a:pt x="5081530" y="186732"/>
                </a:moveTo>
                <a:lnTo>
                  <a:pt x="5081530" y="188890"/>
                </a:lnTo>
                <a:lnTo>
                  <a:pt x="5084633" y="188890"/>
                </a:lnTo>
                <a:lnTo>
                  <a:pt x="5084633" y="186732"/>
                </a:lnTo>
                <a:close/>
                <a:moveTo>
                  <a:pt x="6740948" y="186462"/>
                </a:moveTo>
                <a:lnTo>
                  <a:pt x="6744229" y="189741"/>
                </a:lnTo>
                <a:lnTo>
                  <a:pt x="6744229" y="186462"/>
                </a:lnTo>
                <a:close/>
                <a:moveTo>
                  <a:pt x="583593" y="186056"/>
                </a:moveTo>
                <a:lnTo>
                  <a:pt x="583593" y="188079"/>
                </a:lnTo>
                <a:lnTo>
                  <a:pt x="585886" y="188079"/>
                </a:lnTo>
                <a:close/>
                <a:moveTo>
                  <a:pt x="556483" y="186056"/>
                </a:moveTo>
                <a:lnTo>
                  <a:pt x="556483" y="187000"/>
                </a:lnTo>
                <a:lnTo>
                  <a:pt x="558641" y="187000"/>
                </a:lnTo>
                <a:lnTo>
                  <a:pt x="558641" y="186056"/>
                </a:lnTo>
                <a:close/>
                <a:moveTo>
                  <a:pt x="3243992" y="185787"/>
                </a:moveTo>
                <a:lnTo>
                  <a:pt x="3243992" y="189024"/>
                </a:lnTo>
                <a:lnTo>
                  <a:pt x="3246285" y="189024"/>
                </a:lnTo>
                <a:lnTo>
                  <a:pt x="3246285" y="185787"/>
                </a:lnTo>
                <a:close/>
                <a:moveTo>
                  <a:pt x="215666" y="185786"/>
                </a:moveTo>
                <a:lnTo>
                  <a:pt x="214587" y="190911"/>
                </a:lnTo>
                <a:lnTo>
                  <a:pt x="215666" y="190911"/>
                </a:lnTo>
                <a:lnTo>
                  <a:pt x="214587" y="191990"/>
                </a:lnTo>
                <a:lnTo>
                  <a:pt x="214587" y="194013"/>
                </a:lnTo>
                <a:lnTo>
                  <a:pt x="215666" y="194013"/>
                </a:lnTo>
                <a:lnTo>
                  <a:pt x="215666" y="191990"/>
                </a:lnTo>
                <a:lnTo>
                  <a:pt x="216745" y="191990"/>
                </a:lnTo>
                <a:lnTo>
                  <a:pt x="215666" y="190911"/>
                </a:lnTo>
                <a:lnTo>
                  <a:pt x="215666" y="189967"/>
                </a:lnTo>
                <a:lnTo>
                  <a:pt x="216745" y="186865"/>
                </a:lnTo>
                <a:lnTo>
                  <a:pt x="216745" y="185786"/>
                </a:lnTo>
                <a:close/>
                <a:moveTo>
                  <a:pt x="70135" y="185786"/>
                </a:moveTo>
                <a:lnTo>
                  <a:pt x="70135" y="186865"/>
                </a:lnTo>
                <a:lnTo>
                  <a:pt x="72293" y="188888"/>
                </a:lnTo>
                <a:lnTo>
                  <a:pt x="73237" y="187809"/>
                </a:lnTo>
                <a:lnTo>
                  <a:pt x="73237" y="186865"/>
                </a:lnTo>
                <a:lnTo>
                  <a:pt x="72293" y="185786"/>
                </a:lnTo>
                <a:close/>
                <a:moveTo>
                  <a:pt x="564036" y="184977"/>
                </a:moveTo>
                <a:lnTo>
                  <a:pt x="559720" y="186056"/>
                </a:lnTo>
                <a:lnTo>
                  <a:pt x="559720" y="187000"/>
                </a:lnTo>
                <a:lnTo>
                  <a:pt x="569566" y="188079"/>
                </a:lnTo>
                <a:lnTo>
                  <a:pt x="569566" y="186056"/>
                </a:lnTo>
                <a:close/>
                <a:moveTo>
                  <a:pt x="5571249" y="184710"/>
                </a:moveTo>
                <a:lnTo>
                  <a:pt x="5571249" y="186868"/>
                </a:lnTo>
                <a:lnTo>
                  <a:pt x="5572328" y="186868"/>
                </a:lnTo>
                <a:lnTo>
                  <a:pt x="5572328" y="184710"/>
                </a:lnTo>
                <a:close/>
                <a:moveTo>
                  <a:pt x="3615155" y="184709"/>
                </a:moveTo>
                <a:lnTo>
                  <a:pt x="3615155" y="185787"/>
                </a:lnTo>
                <a:lnTo>
                  <a:pt x="3619471" y="185787"/>
                </a:lnTo>
                <a:lnTo>
                  <a:pt x="3619471" y="184709"/>
                </a:lnTo>
                <a:close/>
                <a:moveTo>
                  <a:pt x="3261391" y="184708"/>
                </a:moveTo>
                <a:cubicBezTo>
                  <a:pt x="3257794" y="187586"/>
                  <a:pt x="3255996" y="190868"/>
                  <a:pt x="3255996" y="194554"/>
                </a:cubicBezTo>
                <a:lnTo>
                  <a:pt x="3255996" y="196712"/>
                </a:lnTo>
                <a:lnTo>
                  <a:pt x="3260312" y="195633"/>
                </a:lnTo>
                <a:lnTo>
                  <a:pt x="3260312" y="190103"/>
                </a:lnTo>
                <a:close/>
                <a:moveTo>
                  <a:pt x="5124016" y="184574"/>
                </a:moveTo>
                <a:lnTo>
                  <a:pt x="5124016" y="185653"/>
                </a:lnTo>
                <a:lnTo>
                  <a:pt x="5128197" y="185653"/>
                </a:lnTo>
                <a:lnTo>
                  <a:pt x="5128197" y="184574"/>
                </a:lnTo>
                <a:close/>
                <a:moveTo>
                  <a:pt x="8136562" y="184172"/>
                </a:moveTo>
                <a:lnTo>
                  <a:pt x="8131167" y="188488"/>
                </a:lnTo>
                <a:cubicBezTo>
                  <a:pt x="8132246" y="191365"/>
                  <a:pt x="8133325" y="192804"/>
                  <a:pt x="8134404" y="192804"/>
                </a:cubicBezTo>
                <a:lnTo>
                  <a:pt x="8140878" y="192804"/>
                </a:lnTo>
                <a:lnTo>
                  <a:pt x="8140878" y="187409"/>
                </a:lnTo>
                <a:lnTo>
                  <a:pt x="8137641" y="184172"/>
                </a:lnTo>
                <a:close/>
                <a:moveTo>
                  <a:pt x="5589457" y="183631"/>
                </a:moveTo>
                <a:lnTo>
                  <a:pt x="5589457" y="184710"/>
                </a:lnTo>
                <a:lnTo>
                  <a:pt x="5591615" y="184710"/>
                </a:lnTo>
                <a:lnTo>
                  <a:pt x="5591615" y="183631"/>
                </a:lnTo>
                <a:close/>
                <a:moveTo>
                  <a:pt x="1672280" y="183494"/>
                </a:moveTo>
                <a:lnTo>
                  <a:pt x="1672280" y="185787"/>
                </a:lnTo>
                <a:lnTo>
                  <a:pt x="1673360" y="185787"/>
                </a:lnTo>
                <a:lnTo>
                  <a:pt x="1673360" y="183494"/>
                </a:lnTo>
                <a:close/>
                <a:moveTo>
                  <a:pt x="4069330" y="183419"/>
                </a:moveTo>
                <a:lnTo>
                  <a:pt x="4069644" y="185640"/>
                </a:lnTo>
                <a:lnTo>
                  <a:pt x="4073058" y="185640"/>
                </a:lnTo>
                <a:lnTo>
                  <a:pt x="4073058" y="183419"/>
                </a:lnTo>
                <a:close/>
                <a:moveTo>
                  <a:pt x="4601067" y="182956"/>
                </a:moveTo>
                <a:lnTo>
                  <a:pt x="4601067" y="184035"/>
                </a:lnTo>
                <a:lnTo>
                  <a:pt x="4603225" y="184035"/>
                </a:lnTo>
                <a:lnTo>
                  <a:pt x="4603225" y="182956"/>
                </a:lnTo>
                <a:close/>
                <a:moveTo>
                  <a:pt x="572803" y="182819"/>
                </a:moveTo>
                <a:lnTo>
                  <a:pt x="570645" y="184977"/>
                </a:lnTo>
                <a:lnTo>
                  <a:pt x="570645" y="186056"/>
                </a:lnTo>
                <a:lnTo>
                  <a:pt x="573882" y="184977"/>
                </a:lnTo>
                <a:lnTo>
                  <a:pt x="573882" y="182819"/>
                </a:lnTo>
                <a:close/>
                <a:moveTo>
                  <a:pt x="8669307" y="181340"/>
                </a:moveTo>
                <a:lnTo>
                  <a:pt x="8679018" y="181340"/>
                </a:lnTo>
                <a:lnTo>
                  <a:pt x="8685492" y="186735"/>
                </a:lnTo>
                <a:lnTo>
                  <a:pt x="8687650" y="186735"/>
                </a:lnTo>
                <a:lnTo>
                  <a:pt x="8696147" y="183498"/>
                </a:lnTo>
                <a:cubicBezTo>
                  <a:pt x="8699024" y="183498"/>
                  <a:pt x="8704779" y="187094"/>
                  <a:pt x="8713411" y="194288"/>
                </a:cubicBezTo>
                <a:lnTo>
                  <a:pt x="8713411" y="196446"/>
                </a:lnTo>
                <a:lnTo>
                  <a:pt x="8709095" y="202920"/>
                </a:lnTo>
                <a:lnTo>
                  <a:pt x="8710174" y="213710"/>
                </a:lnTo>
                <a:lnTo>
                  <a:pt x="8709095" y="222342"/>
                </a:lnTo>
                <a:lnTo>
                  <a:pt x="8710174" y="226658"/>
                </a:lnTo>
                <a:lnTo>
                  <a:pt x="8713411" y="226658"/>
                </a:lnTo>
                <a:lnTo>
                  <a:pt x="8718806" y="222342"/>
                </a:lnTo>
                <a:lnTo>
                  <a:pt x="8732833" y="228816"/>
                </a:lnTo>
                <a:lnTo>
                  <a:pt x="8741465" y="228816"/>
                </a:lnTo>
                <a:cubicBezTo>
                  <a:pt x="8741465" y="225939"/>
                  <a:pt x="8742184" y="224500"/>
                  <a:pt x="8743623" y="224500"/>
                </a:cubicBezTo>
                <a:lnTo>
                  <a:pt x="8755492" y="225579"/>
                </a:lnTo>
                <a:cubicBezTo>
                  <a:pt x="8758369" y="225579"/>
                  <a:pt x="8760887" y="220544"/>
                  <a:pt x="8763045" y="210473"/>
                </a:cubicBezTo>
                <a:lnTo>
                  <a:pt x="8764124" y="203999"/>
                </a:lnTo>
                <a:lnTo>
                  <a:pt x="8765203" y="202920"/>
                </a:lnTo>
                <a:lnTo>
                  <a:pt x="8766282" y="202920"/>
                </a:lnTo>
                <a:lnTo>
                  <a:pt x="8769519" y="205078"/>
                </a:lnTo>
                <a:lnTo>
                  <a:pt x="8768440" y="210473"/>
                </a:lnTo>
                <a:cubicBezTo>
                  <a:pt x="8770238" y="218386"/>
                  <a:pt x="8774554" y="222342"/>
                  <a:pt x="8781388" y="222342"/>
                </a:cubicBezTo>
                <a:lnTo>
                  <a:pt x="8781388" y="221263"/>
                </a:lnTo>
                <a:lnTo>
                  <a:pt x="8782467" y="209394"/>
                </a:lnTo>
                <a:lnTo>
                  <a:pt x="8779230" y="199683"/>
                </a:lnTo>
                <a:lnTo>
                  <a:pt x="8778151" y="199683"/>
                </a:lnTo>
                <a:lnTo>
                  <a:pt x="8779230" y="192130"/>
                </a:lnTo>
                <a:cubicBezTo>
                  <a:pt x="8775993" y="190691"/>
                  <a:pt x="8774195" y="189253"/>
                  <a:pt x="8773835" y="187814"/>
                </a:cubicBezTo>
                <a:lnTo>
                  <a:pt x="8773835" y="186735"/>
                </a:lnTo>
                <a:cubicBezTo>
                  <a:pt x="8773835" y="185656"/>
                  <a:pt x="8775274" y="184577"/>
                  <a:pt x="8778151" y="183498"/>
                </a:cubicBezTo>
                <a:lnTo>
                  <a:pt x="8798652" y="192130"/>
                </a:lnTo>
                <a:cubicBezTo>
                  <a:pt x="8798652" y="197165"/>
                  <a:pt x="8801170" y="199683"/>
                  <a:pt x="8806205" y="199683"/>
                </a:cubicBezTo>
                <a:cubicBezTo>
                  <a:pt x="8814118" y="201481"/>
                  <a:pt x="8818074" y="205437"/>
                  <a:pt x="8818074" y="211552"/>
                </a:cubicBezTo>
                <a:cubicBezTo>
                  <a:pt x="8818074" y="214070"/>
                  <a:pt x="8816995" y="216228"/>
                  <a:pt x="8814837" y="218026"/>
                </a:cubicBezTo>
                <a:cubicBezTo>
                  <a:pt x="8819873" y="223781"/>
                  <a:pt x="8822390" y="227737"/>
                  <a:pt x="8822390" y="229895"/>
                </a:cubicBezTo>
                <a:cubicBezTo>
                  <a:pt x="8821671" y="236909"/>
                  <a:pt x="8816995" y="245541"/>
                  <a:pt x="8808363" y="255791"/>
                </a:cubicBezTo>
                <a:lnTo>
                  <a:pt x="8805126" y="255791"/>
                </a:lnTo>
                <a:lnTo>
                  <a:pt x="8799731" y="253633"/>
                </a:lnTo>
                <a:lnTo>
                  <a:pt x="8794336" y="255791"/>
                </a:lnTo>
                <a:cubicBezTo>
                  <a:pt x="8790919" y="255791"/>
                  <a:pt x="8789121" y="253274"/>
                  <a:pt x="8788941" y="248238"/>
                </a:cubicBezTo>
                <a:lnTo>
                  <a:pt x="8786783" y="248238"/>
                </a:lnTo>
                <a:cubicBezTo>
                  <a:pt x="8786783" y="253274"/>
                  <a:pt x="8784625" y="255791"/>
                  <a:pt x="8780309" y="255791"/>
                </a:cubicBezTo>
                <a:lnTo>
                  <a:pt x="8769519" y="262265"/>
                </a:lnTo>
                <a:lnTo>
                  <a:pt x="8764124" y="267660"/>
                </a:lnTo>
                <a:cubicBezTo>
                  <a:pt x="8761247" y="267660"/>
                  <a:pt x="8759808" y="265143"/>
                  <a:pt x="8759808" y="260107"/>
                </a:cubicBezTo>
                <a:lnTo>
                  <a:pt x="8757650" y="260107"/>
                </a:lnTo>
                <a:lnTo>
                  <a:pt x="8757650" y="259028"/>
                </a:lnTo>
                <a:lnTo>
                  <a:pt x="8751176" y="265502"/>
                </a:lnTo>
                <a:lnTo>
                  <a:pt x="8745781" y="266581"/>
                </a:lnTo>
                <a:cubicBezTo>
                  <a:pt x="8737329" y="266581"/>
                  <a:pt x="8731934" y="264064"/>
                  <a:pt x="8729596" y="259028"/>
                </a:cubicBezTo>
                <a:lnTo>
                  <a:pt x="8725280" y="256870"/>
                </a:lnTo>
                <a:lnTo>
                  <a:pt x="8725280" y="257949"/>
                </a:lnTo>
                <a:lnTo>
                  <a:pt x="8726359" y="262265"/>
                </a:lnTo>
                <a:lnTo>
                  <a:pt x="8723122" y="264423"/>
                </a:lnTo>
                <a:lnTo>
                  <a:pt x="8717727" y="262265"/>
                </a:lnTo>
                <a:cubicBezTo>
                  <a:pt x="8713950" y="264423"/>
                  <a:pt x="8709634" y="265502"/>
                  <a:pt x="8704779" y="265502"/>
                </a:cubicBezTo>
                <a:cubicBezTo>
                  <a:pt x="8686526" y="265502"/>
                  <a:pt x="8674702" y="260467"/>
                  <a:pt x="8669307" y="250396"/>
                </a:cubicBezTo>
                <a:lnTo>
                  <a:pt x="8669307" y="249317"/>
                </a:lnTo>
                <a:lnTo>
                  <a:pt x="8670386" y="241764"/>
                </a:lnTo>
                <a:lnTo>
                  <a:pt x="8668228" y="235290"/>
                </a:lnTo>
                <a:lnTo>
                  <a:pt x="8668228" y="232053"/>
                </a:lnTo>
                <a:lnTo>
                  <a:pt x="8670386" y="223421"/>
                </a:lnTo>
                <a:lnTo>
                  <a:pt x="8670386" y="222342"/>
                </a:lnTo>
                <a:lnTo>
                  <a:pt x="8667149" y="218026"/>
                </a:lnTo>
                <a:lnTo>
                  <a:pt x="8668228" y="207236"/>
                </a:lnTo>
                <a:cubicBezTo>
                  <a:pt x="8666070" y="207236"/>
                  <a:pt x="8664991" y="201841"/>
                  <a:pt x="8664991" y="191051"/>
                </a:cubicBezTo>
                <a:cubicBezTo>
                  <a:pt x="8666429" y="184577"/>
                  <a:pt x="8667868" y="181340"/>
                  <a:pt x="8669307" y="181340"/>
                </a:cubicBezTo>
                <a:close/>
                <a:moveTo>
                  <a:pt x="1092329" y="181336"/>
                </a:moveTo>
                <a:cubicBezTo>
                  <a:pt x="1087205" y="187090"/>
                  <a:pt x="1082485" y="189968"/>
                  <a:pt x="1078169" y="189968"/>
                </a:cubicBezTo>
                <a:cubicBezTo>
                  <a:pt x="1073672" y="189968"/>
                  <a:pt x="1071424" y="190687"/>
                  <a:pt x="1071424" y="192126"/>
                </a:cubicBezTo>
                <a:lnTo>
                  <a:pt x="1071424" y="194284"/>
                </a:lnTo>
                <a:lnTo>
                  <a:pt x="1079248" y="198600"/>
                </a:lnTo>
                <a:lnTo>
                  <a:pt x="1082485" y="198600"/>
                </a:lnTo>
                <a:cubicBezTo>
                  <a:pt x="1091116" y="193924"/>
                  <a:pt x="1095521" y="190687"/>
                  <a:pt x="1095702" y="188889"/>
                </a:cubicBezTo>
                <a:lnTo>
                  <a:pt x="1095702" y="185652"/>
                </a:lnTo>
                <a:cubicBezTo>
                  <a:pt x="1093453" y="185652"/>
                  <a:pt x="1092329" y="184213"/>
                  <a:pt x="1092329" y="181336"/>
                </a:cubicBezTo>
                <a:close/>
                <a:moveTo>
                  <a:pt x="4677137" y="180933"/>
                </a:moveTo>
                <a:lnTo>
                  <a:pt x="4674979" y="182956"/>
                </a:lnTo>
                <a:lnTo>
                  <a:pt x="4674979" y="184035"/>
                </a:lnTo>
                <a:lnTo>
                  <a:pt x="4677137" y="181877"/>
                </a:lnTo>
                <a:close/>
                <a:moveTo>
                  <a:pt x="5072197" y="180742"/>
                </a:moveTo>
                <a:lnTo>
                  <a:pt x="5073033" y="184574"/>
                </a:lnTo>
                <a:lnTo>
                  <a:pt x="5074112" y="184574"/>
                </a:lnTo>
                <a:lnTo>
                  <a:pt x="5074112" y="183495"/>
                </a:lnTo>
                <a:close/>
                <a:moveTo>
                  <a:pt x="6147154" y="180664"/>
                </a:moveTo>
                <a:lnTo>
                  <a:pt x="6147154" y="182822"/>
                </a:lnTo>
                <a:lnTo>
                  <a:pt x="6148233" y="182822"/>
                </a:lnTo>
                <a:lnTo>
                  <a:pt x="6148233" y="180664"/>
                </a:lnTo>
                <a:close/>
                <a:moveTo>
                  <a:pt x="5585276" y="180394"/>
                </a:moveTo>
                <a:lnTo>
                  <a:pt x="5587434" y="182552"/>
                </a:lnTo>
                <a:lnTo>
                  <a:pt x="5588513" y="182552"/>
                </a:lnTo>
                <a:lnTo>
                  <a:pt x="5586355" y="180394"/>
                </a:lnTo>
                <a:close/>
                <a:moveTo>
                  <a:pt x="706330" y="179582"/>
                </a:moveTo>
                <a:cubicBezTo>
                  <a:pt x="704891" y="179582"/>
                  <a:pt x="704172" y="180661"/>
                  <a:pt x="704172" y="182819"/>
                </a:cubicBezTo>
                <a:lnTo>
                  <a:pt x="707409" y="190237"/>
                </a:lnTo>
                <a:lnTo>
                  <a:pt x="711860" y="190237"/>
                </a:lnTo>
                <a:lnTo>
                  <a:pt x="711860" y="188079"/>
                </a:lnTo>
                <a:lnTo>
                  <a:pt x="712939" y="188079"/>
                </a:lnTo>
                <a:lnTo>
                  <a:pt x="709567" y="179582"/>
                </a:lnTo>
                <a:close/>
                <a:moveTo>
                  <a:pt x="1613880" y="179178"/>
                </a:moveTo>
                <a:lnTo>
                  <a:pt x="1613880" y="182415"/>
                </a:lnTo>
                <a:lnTo>
                  <a:pt x="1614959" y="182415"/>
                </a:lnTo>
                <a:lnTo>
                  <a:pt x="1614959" y="179178"/>
                </a:lnTo>
                <a:close/>
                <a:moveTo>
                  <a:pt x="2746722" y="179043"/>
                </a:moveTo>
                <a:lnTo>
                  <a:pt x="2744565" y="181201"/>
                </a:lnTo>
                <a:lnTo>
                  <a:pt x="2744565" y="182280"/>
                </a:lnTo>
                <a:lnTo>
                  <a:pt x="2749959" y="186596"/>
                </a:lnTo>
                <a:lnTo>
                  <a:pt x="2752117" y="186596"/>
                </a:lnTo>
                <a:lnTo>
                  <a:pt x="2752117" y="184438"/>
                </a:lnTo>
                <a:close/>
                <a:moveTo>
                  <a:pt x="3741938" y="178235"/>
                </a:moveTo>
                <a:lnTo>
                  <a:pt x="3741938" y="180392"/>
                </a:lnTo>
                <a:lnTo>
                  <a:pt x="3747333" y="186867"/>
                </a:lnTo>
                <a:lnTo>
                  <a:pt x="3748412" y="186867"/>
                </a:lnTo>
                <a:lnTo>
                  <a:pt x="3748412" y="185787"/>
                </a:lnTo>
                <a:cubicBezTo>
                  <a:pt x="3748412" y="180752"/>
                  <a:pt x="3746254" y="178235"/>
                  <a:pt x="3741938" y="178235"/>
                </a:cubicBezTo>
                <a:close/>
                <a:moveTo>
                  <a:pt x="4061311" y="177202"/>
                </a:moveTo>
                <a:lnTo>
                  <a:pt x="4061311" y="181539"/>
                </a:lnTo>
                <a:lnTo>
                  <a:pt x="4064725" y="181539"/>
                </a:lnTo>
                <a:lnTo>
                  <a:pt x="4064725" y="177202"/>
                </a:lnTo>
                <a:close/>
                <a:moveTo>
                  <a:pt x="1666751" y="176885"/>
                </a:moveTo>
                <a:lnTo>
                  <a:pt x="1666751" y="179178"/>
                </a:lnTo>
                <a:lnTo>
                  <a:pt x="1667830" y="179178"/>
                </a:lnTo>
                <a:lnTo>
                  <a:pt x="1667830" y="176885"/>
                </a:lnTo>
                <a:close/>
                <a:moveTo>
                  <a:pt x="4628986" y="176617"/>
                </a:moveTo>
                <a:lnTo>
                  <a:pt x="4626828" y="178775"/>
                </a:lnTo>
                <a:lnTo>
                  <a:pt x="4626828" y="180933"/>
                </a:lnTo>
                <a:lnTo>
                  <a:pt x="4630065" y="180933"/>
                </a:lnTo>
                <a:lnTo>
                  <a:pt x="4632088" y="178775"/>
                </a:lnTo>
                <a:lnTo>
                  <a:pt x="4630065" y="176617"/>
                </a:lnTo>
                <a:close/>
                <a:moveTo>
                  <a:pt x="9234442" y="176280"/>
                </a:moveTo>
                <a:lnTo>
                  <a:pt x="9244298" y="176280"/>
                </a:lnTo>
                <a:lnTo>
                  <a:pt x="9262583" y="180959"/>
                </a:lnTo>
                <a:cubicBezTo>
                  <a:pt x="9267253" y="186391"/>
                  <a:pt x="9270896" y="189108"/>
                  <a:pt x="9273512" y="189108"/>
                </a:cubicBezTo>
                <a:lnTo>
                  <a:pt x="9278945" y="188050"/>
                </a:lnTo>
                <a:cubicBezTo>
                  <a:pt x="9285833" y="194833"/>
                  <a:pt x="9295938" y="200619"/>
                  <a:pt x="9309260" y="205407"/>
                </a:cubicBezTo>
                <a:cubicBezTo>
                  <a:pt x="9315929" y="209993"/>
                  <a:pt x="9319264" y="216126"/>
                  <a:pt x="9319264" y="223807"/>
                </a:cubicBezTo>
                <a:cubicBezTo>
                  <a:pt x="9319264" y="227721"/>
                  <a:pt x="9317853" y="229678"/>
                  <a:pt x="9315032" y="229678"/>
                </a:cubicBezTo>
                <a:lnTo>
                  <a:pt x="9315032" y="230399"/>
                </a:lnTo>
                <a:lnTo>
                  <a:pt x="9319264" y="235689"/>
                </a:lnTo>
                <a:lnTo>
                  <a:pt x="9319264" y="240439"/>
                </a:lnTo>
                <a:cubicBezTo>
                  <a:pt x="9311799" y="253895"/>
                  <a:pt x="9304464" y="260624"/>
                  <a:pt x="9297256" y="260624"/>
                </a:cubicBezTo>
                <a:lnTo>
                  <a:pt x="9295753" y="260624"/>
                </a:lnTo>
                <a:lnTo>
                  <a:pt x="9290782" y="259433"/>
                </a:lnTo>
                <a:lnTo>
                  <a:pt x="9284820" y="260624"/>
                </a:lnTo>
                <a:cubicBezTo>
                  <a:pt x="9276305" y="260624"/>
                  <a:pt x="9270414" y="254817"/>
                  <a:pt x="9267149" y="243204"/>
                </a:cubicBezTo>
                <a:cubicBezTo>
                  <a:pt x="9261267" y="235871"/>
                  <a:pt x="9258326" y="230305"/>
                  <a:pt x="9258326" y="226504"/>
                </a:cubicBezTo>
                <a:cubicBezTo>
                  <a:pt x="9256770" y="226504"/>
                  <a:pt x="9255381" y="221972"/>
                  <a:pt x="9254159" y="212907"/>
                </a:cubicBezTo>
                <a:cubicBezTo>
                  <a:pt x="9252364" y="209731"/>
                  <a:pt x="9249168" y="207243"/>
                  <a:pt x="9244572" y="205445"/>
                </a:cubicBezTo>
                <a:cubicBezTo>
                  <a:pt x="9244572" y="203791"/>
                  <a:pt x="9239238" y="198248"/>
                  <a:pt x="9228571" y="188815"/>
                </a:cubicBezTo>
                <a:lnTo>
                  <a:pt x="9228571" y="185037"/>
                </a:lnTo>
                <a:cubicBezTo>
                  <a:pt x="9229523" y="179199"/>
                  <a:pt x="9231480" y="176280"/>
                  <a:pt x="9234442" y="176280"/>
                </a:cubicBezTo>
                <a:close/>
                <a:moveTo>
                  <a:pt x="639027" y="175806"/>
                </a:moveTo>
                <a:cubicBezTo>
                  <a:pt x="632373" y="178053"/>
                  <a:pt x="626214" y="179177"/>
                  <a:pt x="620549" y="179177"/>
                </a:cubicBezTo>
                <a:lnTo>
                  <a:pt x="607601" y="179177"/>
                </a:lnTo>
                <a:lnTo>
                  <a:pt x="596676" y="178098"/>
                </a:lnTo>
                <a:lnTo>
                  <a:pt x="596676" y="179177"/>
                </a:lnTo>
                <a:lnTo>
                  <a:pt x="598834" y="191856"/>
                </a:lnTo>
                <a:lnTo>
                  <a:pt x="598834" y="196307"/>
                </a:lnTo>
                <a:lnTo>
                  <a:pt x="597755" y="220314"/>
                </a:lnTo>
                <a:cubicBezTo>
                  <a:pt x="598654" y="237129"/>
                  <a:pt x="600093" y="245536"/>
                  <a:pt x="602071" y="245536"/>
                </a:cubicBezTo>
                <a:lnTo>
                  <a:pt x="611917" y="245536"/>
                </a:lnTo>
                <a:cubicBezTo>
                  <a:pt x="614434" y="243198"/>
                  <a:pt x="621673" y="242029"/>
                  <a:pt x="633632" y="242029"/>
                </a:cubicBezTo>
                <a:lnTo>
                  <a:pt x="644422" y="244322"/>
                </a:lnTo>
                <a:lnTo>
                  <a:pt x="654268" y="243243"/>
                </a:lnTo>
                <a:lnTo>
                  <a:pt x="660742" y="245536"/>
                </a:lnTo>
                <a:lnTo>
                  <a:pt x="666137" y="245536"/>
                </a:lnTo>
                <a:lnTo>
                  <a:pt x="678141" y="242029"/>
                </a:lnTo>
                <a:lnTo>
                  <a:pt x="682457" y="243243"/>
                </a:lnTo>
                <a:lnTo>
                  <a:pt x="685694" y="243243"/>
                </a:lnTo>
                <a:lnTo>
                  <a:pt x="691224" y="239737"/>
                </a:lnTo>
                <a:lnTo>
                  <a:pt x="691224" y="237444"/>
                </a:lnTo>
                <a:lnTo>
                  <a:pt x="682457" y="232858"/>
                </a:lnTo>
                <a:lnTo>
                  <a:pt x="682457" y="219235"/>
                </a:lnTo>
                <a:cubicBezTo>
                  <a:pt x="685334" y="216358"/>
                  <a:pt x="686773" y="211413"/>
                  <a:pt x="686773" y="204399"/>
                </a:cubicBezTo>
                <a:lnTo>
                  <a:pt x="686773" y="202106"/>
                </a:lnTo>
                <a:lnTo>
                  <a:pt x="682457" y="187270"/>
                </a:lnTo>
                <a:lnTo>
                  <a:pt x="682457" y="186056"/>
                </a:lnTo>
                <a:lnTo>
                  <a:pt x="685694" y="180391"/>
                </a:lnTo>
                <a:lnTo>
                  <a:pt x="684615" y="179177"/>
                </a:lnTo>
                <a:lnTo>
                  <a:pt x="683536" y="179177"/>
                </a:lnTo>
                <a:lnTo>
                  <a:pt x="675983" y="180391"/>
                </a:lnTo>
                <a:lnTo>
                  <a:pt x="662900" y="178098"/>
                </a:lnTo>
                <a:lnTo>
                  <a:pt x="645501" y="180391"/>
                </a:lnTo>
                <a:close/>
                <a:moveTo>
                  <a:pt x="4598909" y="175538"/>
                </a:moveTo>
                <a:lnTo>
                  <a:pt x="4599988" y="181877"/>
                </a:lnTo>
                <a:lnTo>
                  <a:pt x="4601067" y="181877"/>
                </a:lnTo>
                <a:lnTo>
                  <a:pt x="4602146" y="178775"/>
                </a:lnTo>
                <a:lnTo>
                  <a:pt x="4601067" y="175538"/>
                </a:lnTo>
                <a:close/>
                <a:moveTo>
                  <a:pt x="685694" y="175266"/>
                </a:moveTo>
                <a:lnTo>
                  <a:pt x="685694" y="176345"/>
                </a:lnTo>
                <a:lnTo>
                  <a:pt x="687852" y="176345"/>
                </a:lnTo>
                <a:lnTo>
                  <a:pt x="687852" y="175266"/>
                </a:lnTo>
                <a:close/>
                <a:moveTo>
                  <a:pt x="2561403" y="174727"/>
                </a:moveTo>
                <a:lnTo>
                  <a:pt x="2556008" y="180122"/>
                </a:lnTo>
                <a:cubicBezTo>
                  <a:pt x="2556008" y="181561"/>
                  <a:pt x="2557087" y="182280"/>
                  <a:pt x="2559246" y="182280"/>
                </a:cubicBezTo>
                <a:cubicBezTo>
                  <a:pt x="2563561" y="180662"/>
                  <a:pt x="2565719" y="179223"/>
                  <a:pt x="2565719" y="177964"/>
                </a:cubicBezTo>
                <a:lnTo>
                  <a:pt x="2565719" y="176885"/>
                </a:lnTo>
                <a:lnTo>
                  <a:pt x="2563561" y="174727"/>
                </a:lnTo>
                <a:close/>
                <a:moveTo>
                  <a:pt x="4254208" y="174288"/>
                </a:moveTo>
                <a:lnTo>
                  <a:pt x="4252805" y="175989"/>
                </a:lnTo>
                <a:lnTo>
                  <a:pt x="4249950" y="183419"/>
                </a:lnTo>
                <a:lnTo>
                  <a:pt x="4251924" y="183419"/>
                </a:lnTo>
                <a:cubicBezTo>
                  <a:pt x="4252570" y="183419"/>
                  <a:pt x="4253109" y="182422"/>
                  <a:pt x="4253541" y="180427"/>
                </a:cubicBezTo>
                <a:close/>
                <a:moveTo>
                  <a:pt x="6152549" y="174190"/>
                </a:moveTo>
                <a:lnTo>
                  <a:pt x="6149312" y="175269"/>
                </a:lnTo>
                <a:cubicBezTo>
                  <a:pt x="6150751" y="179765"/>
                  <a:pt x="6152594" y="182282"/>
                  <a:pt x="6154842" y="182822"/>
                </a:cubicBezTo>
                <a:lnTo>
                  <a:pt x="6155921" y="182822"/>
                </a:lnTo>
                <a:lnTo>
                  <a:pt x="6155921" y="181743"/>
                </a:lnTo>
                <a:cubicBezTo>
                  <a:pt x="6153673" y="181743"/>
                  <a:pt x="6152549" y="179225"/>
                  <a:pt x="6152549" y="174190"/>
                </a:cubicBezTo>
                <a:close/>
                <a:moveTo>
                  <a:pt x="2115543" y="173897"/>
                </a:moveTo>
                <a:lnTo>
                  <a:pt x="2115543" y="176118"/>
                </a:lnTo>
                <a:lnTo>
                  <a:pt x="2120015" y="176118"/>
                </a:lnTo>
                <a:lnTo>
                  <a:pt x="2120015" y="173897"/>
                </a:lnTo>
                <a:close/>
                <a:moveTo>
                  <a:pt x="211619" y="173512"/>
                </a:moveTo>
                <a:cubicBezTo>
                  <a:pt x="211619" y="176210"/>
                  <a:pt x="209911" y="177558"/>
                  <a:pt x="206494" y="177558"/>
                </a:cubicBezTo>
                <a:lnTo>
                  <a:pt x="206494" y="182684"/>
                </a:lnTo>
                <a:lnTo>
                  <a:pt x="209461" y="182684"/>
                </a:lnTo>
                <a:lnTo>
                  <a:pt x="212564" y="180661"/>
                </a:lnTo>
                <a:lnTo>
                  <a:pt x="214587" y="183763"/>
                </a:lnTo>
                <a:lnTo>
                  <a:pt x="213643" y="184842"/>
                </a:lnTo>
                <a:lnTo>
                  <a:pt x="213643" y="185786"/>
                </a:lnTo>
                <a:lnTo>
                  <a:pt x="216745" y="184842"/>
                </a:lnTo>
                <a:cubicBezTo>
                  <a:pt x="216745" y="179716"/>
                  <a:pt x="215036" y="175940"/>
                  <a:pt x="211619" y="173512"/>
                </a:cubicBezTo>
                <a:close/>
                <a:moveTo>
                  <a:pt x="7119173" y="173381"/>
                </a:moveTo>
                <a:cubicBezTo>
                  <a:pt x="7116296" y="174820"/>
                  <a:pt x="7114857" y="177023"/>
                  <a:pt x="7114857" y="179990"/>
                </a:cubicBezTo>
                <a:lnTo>
                  <a:pt x="7118094" y="181069"/>
                </a:lnTo>
                <a:cubicBezTo>
                  <a:pt x="7122501" y="180350"/>
                  <a:pt x="7124703" y="179271"/>
                  <a:pt x="7124703" y="177832"/>
                </a:cubicBezTo>
                <a:lnTo>
                  <a:pt x="7124703" y="174460"/>
                </a:lnTo>
                <a:close/>
                <a:moveTo>
                  <a:pt x="3241834" y="172704"/>
                </a:moveTo>
                <a:lnTo>
                  <a:pt x="3241834" y="173783"/>
                </a:lnTo>
                <a:lnTo>
                  <a:pt x="3243992" y="173783"/>
                </a:lnTo>
                <a:lnTo>
                  <a:pt x="3243992" y="172704"/>
                </a:lnTo>
                <a:close/>
                <a:moveTo>
                  <a:pt x="7595051" y="171763"/>
                </a:moveTo>
                <a:lnTo>
                  <a:pt x="7595051" y="172842"/>
                </a:lnTo>
                <a:lnTo>
                  <a:pt x="7597209" y="172842"/>
                </a:lnTo>
                <a:lnTo>
                  <a:pt x="7597209" y="171763"/>
                </a:lnTo>
                <a:close/>
                <a:moveTo>
                  <a:pt x="3260312" y="171625"/>
                </a:moveTo>
                <a:cubicBezTo>
                  <a:pt x="3260312" y="174772"/>
                  <a:pt x="3258873" y="176975"/>
                  <a:pt x="3255996" y="178234"/>
                </a:cubicBezTo>
                <a:lnTo>
                  <a:pt x="3254917" y="178234"/>
                </a:lnTo>
                <a:cubicBezTo>
                  <a:pt x="3253838" y="178234"/>
                  <a:pt x="3252759" y="176751"/>
                  <a:pt x="3251680" y="173783"/>
                </a:cubicBezTo>
                <a:lnTo>
                  <a:pt x="3250601" y="172704"/>
                </a:lnTo>
                <a:lnTo>
                  <a:pt x="3246285" y="172704"/>
                </a:lnTo>
                <a:lnTo>
                  <a:pt x="3246285" y="173783"/>
                </a:lnTo>
                <a:cubicBezTo>
                  <a:pt x="3249162" y="173783"/>
                  <a:pt x="3252399" y="175986"/>
                  <a:pt x="3255996" y="180392"/>
                </a:cubicBezTo>
                <a:lnTo>
                  <a:pt x="3262605" y="176076"/>
                </a:lnTo>
                <a:lnTo>
                  <a:pt x="3262605" y="171625"/>
                </a:lnTo>
                <a:close/>
                <a:moveTo>
                  <a:pt x="2205866" y="170723"/>
                </a:moveTo>
                <a:lnTo>
                  <a:pt x="2205866" y="172944"/>
                </a:lnTo>
                <a:lnTo>
                  <a:pt x="2208224" y="172944"/>
                </a:lnTo>
                <a:lnTo>
                  <a:pt x="2208224" y="170723"/>
                </a:lnTo>
                <a:close/>
                <a:moveTo>
                  <a:pt x="4233623" y="170718"/>
                </a:moveTo>
                <a:lnTo>
                  <a:pt x="4233623" y="173209"/>
                </a:lnTo>
                <a:lnTo>
                  <a:pt x="4235343" y="173209"/>
                </a:lnTo>
                <a:lnTo>
                  <a:pt x="4234921" y="172558"/>
                </a:lnTo>
                <a:lnTo>
                  <a:pt x="4233861" y="171912"/>
                </a:lnTo>
                <a:close/>
                <a:moveTo>
                  <a:pt x="3171159" y="170546"/>
                </a:moveTo>
                <a:lnTo>
                  <a:pt x="3169001" y="172704"/>
                </a:lnTo>
                <a:lnTo>
                  <a:pt x="3169001" y="173783"/>
                </a:lnTo>
                <a:lnTo>
                  <a:pt x="3171159" y="173783"/>
                </a:lnTo>
                <a:close/>
                <a:moveTo>
                  <a:pt x="3153760" y="170546"/>
                </a:moveTo>
                <a:lnTo>
                  <a:pt x="3153760" y="172704"/>
                </a:lnTo>
                <a:lnTo>
                  <a:pt x="3155918" y="172704"/>
                </a:lnTo>
                <a:close/>
                <a:moveTo>
                  <a:pt x="4672956" y="170142"/>
                </a:moveTo>
                <a:lnTo>
                  <a:pt x="4669719" y="173380"/>
                </a:lnTo>
                <a:lnTo>
                  <a:pt x="4670798" y="178775"/>
                </a:lnTo>
                <a:lnTo>
                  <a:pt x="4671877" y="178775"/>
                </a:lnTo>
                <a:cubicBezTo>
                  <a:pt x="4672236" y="175897"/>
                  <a:pt x="4673270" y="174459"/>
                  <a:pt x="4674979" y="174459"/>
                </a:cubicBezTo>
                <a:lnTo>
                  <a:pt x="4678216" y="176617"/>
                </a:lnTo>
                <a:lnTo>
                  <a:pt x="4678216" y="174459"/>
                </a:lnTo>
                <a:cubicBezTo>
                  <a:pt x="4677137" y="171581"/>
                  <a:pt x="4676058" y="170142"/>
                  <a:pt x="4674979" y="170142"/>
                </a:cubicBezTo>
                <a:close/>
                <a:moveTo>
                  <a:pt x="6157000" y="169874"/>
                </a:moveTo>
                <a:lnTo>
                  <a:pt x="6154842" y="172032"/>
                </a:lnTo>
                <a:lnTo>
                  <a:pt x="6157000" y="172032"/>
                </a:lnTo>
                <a:close/>
                <a:moveTo>
                  <a:pt x="5176078" y="169738"/>
                </a:moveTo>
                <a:lnTo>
                  <a:pt x="5176078" y="170817"/>
                </a:lnTo>
                <a:lnTo>
                  <a:pt x="5178101" y="172975"/>
                </a:lnTo>
                <a:lnTo>
                  <a:pt x="5178101" y="171896"/>
                </a:lnTo>
                <a:close/>
                <a:moveTo>
                  <a:pt x="5069796" y="169738"/>
                </a:moveTo>
                <a:lnTo>
                  <a:pt x="5072034" y="179994"/>
                </a:lnTo>
                <a:lnTo>
                  <a:pt x="5073033" y="174998"/>
                </a:lnTo>
                <a:lnTo>
                  <a:pt x="5073033" y="172975"/>
                </a:lnTo>
                <a:close/>
                <a:moveTo>
                  <a:pt x="5568012" y="169604"/>
                </a:moveTo>
                <a:lnTo>
                  <a:pt x="5570170" y="171762"/>
                </a:lnTo>
                <a:lnTo>
                  <a:pt x="5571249" y="170683"/>
                </a:lnTo>
                <a:lnTo>
                  <a:pt x="5571249" y="169604"/>
                </a:lnTo>
                <a:close/>
                <a:moveTo>
                  <a:pt x="210540" y="169466"/>
                </a:moveTo>
                <a:lnTo>
                  <a:pt x="212564" y="171489"/>
                </a:lnTo>
                <a:lnTo>
                  <a:pt x="212564" y="169466"/>
                </a:lnTo>
                <a:close/>
                <a:moveTo>
                  <a:pt x="9177394" y="168875"/>
                </a:moveTo>
                <a:lnTo>
                  <a:pt x="9177394" y="173212"/>
                </a:lnTo>
                <a:lnTo>
                  <a:pt x="9180808" y="173212"/>
                </a:lnTo>
                <a:lnTo>
                  <a:pt x="9180808" y="168875"/>
                </a:lnTo>
                <a:close/>
                <a:moveTo>
                  <a:pt x="9161632" y="168537"/>
                </a:moveTo>
                <a:lnTo>
                  <a:pt x="9161632" y="169496"/>
                </a:lnTo>
                <a:lnTo>
                  <a:pt x="9157917" y="173212"/>
                </a:lnTo>
                <a:lnTo>
                  <a:pt x="9153388" y="173212"/>
                </a:lnTo>
                <a:lnTo>
                  <a:pt x="9152611" y="172153"/>
                </a:lnTo>
                <a:lnTo>
                  <a:pt x="9143896" y="174270"/>
                </a:lnTo>
                <a:lnTo>
                  <a:pt x="9138430" y="173212"/>
                </a:lnTo>
                <a:lnTo>
                  <a:pt x="9125157" y="174270"/>
                </a:lnTo>
                <a:cubicBezTo>
                  <a:pt x="9125157" y="172130"/>
                  <a:pt x="9123828" y="170366"/>
                  <a:pt x="9121170" y="168980"/>
                </a:cubicBezTo>
                <a:lnTo>
                  <a:pt x="9120624" y="170038"/>
                </a:lnTo>
                <a:lnTo>
                  <a:pt x="9108666" y="170038"/>
                </a:lnTo>
                <a:lnTo>
                  <a:pt x="9107860" y="170478"/>
                </a:lnTo>
                <a:lnTo>
                  <a:pt x="9112709" y="171262"/>
                </a:lnTo>
                <a:cubicBezTo>
                  <a:pt x="9119757" y="172677"/>
                  <a:pt x="9123281" y="174350"/>
                  <a:pt x="9123281" y="176280"/>
                </a:cubicBezTo>
                <a:cubicBezTo>
                  <a:pt x="9123581" y="176280"/>
                  <a:pt x="9125748" y="178440"/>
                  <a:pt x="9129783" y="182760"/>
                </a:cubicBezTo>
                <a:cubicBezTo>
                  <a:pt x="9129323" y="182673"/>
                  <a:pt x="9129904" y="180866"/>
                  <a:pt x="9131526" y="177338"/>
                </a:cubicBezTo>
                <a:cubicBezTo>
                  <a:pt x="9139815" y="177338"/>
                  <a:pt x="9146694" y="178770"/>
                  <a:pt x="9152164" y="181634"/>
                </a:cubicBezTo>
                <a:lnTo>
                  <a:pt x="9158436" y="186345"/>
                </a:lnTo>
                <a:lnTo>
                  <a:pt x="9158720" y="185934"/>
                </a:lnTo>
                <a:lnTo>
                  <a:pt x="9162107" y="185934"/>
                </a:lnTo>
                <a:lnTo>
                  <a:pt x="9164806" y="188634"/>
                </a:lnTo>
                <a:lnTo>
                  <a:pt x="9164806" y="191208"/>
                </a:lnTo>
                <a:lnTo>
                  <a:pt x="9166580" y="178844"/>
                </a:lnTo>
                <a:cubicBezTo>
                  <a:pt x="9167308" y="175724"/>
                  <a:pt x="9168091" y="174164"/>
                  <a:pt x="9168930" y="174164"/>
                </a:cubicBezTo>
                <a:lnTo>
                  <a:pt x="9168312" y="172153"/>
                </a:lnTo>
                <a:lnTo>
                  <a:pt x="9166206" y="172153"/>
                </a:lnTo>
                <a:close/>
                <a:moveTo>
                  <a:pt x="1181616" y="168118"/>
                </a:moveTo>
                <a:lnTo>
                  <a:pt x="1179459" y="170276"/>
                </a:lnTo>
                <a:lnTo>
                  <a:pt x="1181616" y="170276"/>
                </a:lnTo>
                <a:close/>
                <a:moveTo>
                  <a:pt x="8582986" y="167313"/>
                </a:moveTo>
                <a:lnTo>
                  <a:pt x="8582986" y="168392"/>
                </a:lnTo>
                <a:lnTo>
                  <a:pt x="8585144" y="168392"/>
                </a:lnTo>
                <a:lnTo>
                  <a:pt x="8585144" y="167313"/>
                </a:lnTo>
                <a:close/>
                <a:moveTo>
                  <a:pt x="3177768" y="167309"/>
                </a:moveTo>
                <a:lnTo>
                  <a:pt x="3177768" y="169467"/>
                </a:lnTo>
                <a:lnTo>
                  <a:pt x="3179926" y="167309"/>
                </a:lnTo>
                <a:close/>
                <a:moveTo>
                  <a:pt x="9282921" y="166759"/>
                </a:moveTo>
                <a:lnTo>
                  <a:pt x="9282921" y="168980"/>
                </a:lnTo>
                <a:lnTo>
                  <a:pt x="9285145" y="168980"/>
                </a:lnTo>
                <a:close/>
                <a:moveTo>
                  <a:pt x="5173920" y="166501"/>
                </a:moveTo>
                <a:lnTo>
                  <a:pt x="5173920" y="168659"/>
                </a:lnTo>
                <a:lnTo>
                  <a:pt x="5176078" y="166501"/>
                </a:lnTo>
                <a:close/>
                <a:moveTo>
                  <a:pt x="5068717" y="166501"/>
                </a:moveTo>
                <a:lnTo>
                  <a:pt x="5068717" y="168659"/>
                </a:lnTo>
                <a:lnTo>
                  <a:pt x="5069796" y="168659"/>
                </a:lnTo>
                <a:lnTo>
                  <a:pt x="5069796" y="166501"/>
                </a:lnTo>
                <a:close/>
                <a:moveTo>
                  <a:pt x="5579881" y="166366"/>
                </a:moveTo>
                <a:lnTo>
                  <a:pt x="5573407" y="168525"/>
                </a:lnTo>
                <a:lnTo>
                  <a:pt x="5573407" y="169604"/>
                </a:lnTo>
                <a:lnTo>
                  <a:pt x="5575565" y="169604"/>
                </a:lnTo>
                <a:lnTo>
                  <a:pt x="5582039" y="167445"/>
                </a:lnTo>
                <a:lnTo>
                  <a:pt x="5582039" y="166366"/>
                </a:lnTo>
                <a:close/>
                <a:moveTo>
                  <a:pt x="3047208" y="166230"/>
                </a:moveTo>
                <a:lnTo>
                  <a:pt x="3049366" y="168388"/>
                </a:lnTo>
                <a:lnTo>
                  <a:pt x="3049366" y="166230"/>
                </a:lnTo>
                <a:close/>
                <a:moveTo>
                  <a:pt x="2574351" y="166095"/>
                </a:moveTo>
                <a:lnTo>
                  <a:pt x="2574351" y="168253"/>
                </a:lnTo>
                <a:lnTo>
                  <a:pt x="2575431" y="168253"/>
                </a:lnTo>
                <a:lnTo>
                  <a:pt x="2577589" y="166095"/>
                </a:lnTo>
                <a:close/>
                <a:moveTo>
                  <a:pt x="9169988" y="165701"/>
                </a:moveTo>
                <a:lnTo>
                  <a:pt x="9173402" y="168980"/>
                </a:lnTo>
                <a:lnTo>
                  <a:pt x="9173402" y="165701"/>
                </a:lnTo>
                <a:close/>
                <a:moveTo>
                  <a:pt x="7723183" y="165154"/>
                </a:moveTo>
                <a:lnTo>
                  <a:pt x="7723183" y="167312"/>
                </a:lnTo>
                <a:lnTo>
                  <a:pt x="7726555" y="167312"/>
                </a:lnTo>
                <a:lnTo>
                  <a:pt x="7726555" y="166233"/>
                </a:lnTo>
                <a:close/>
                <a:moveTo>
                  <a:pt x="3631340" y="163263"/>
                </a:moveTo>
                <a:lnTo>
                  <a:pt x="3631340" y="167579"/>
                </a:lnTo>
                <a:lnTo>
                  <a:pt x="3633498" y="169603"/>
                </a:lnTo>
                <a:lnTo>
                  <a:pt x="3638893" y="169603"/>
                </a:lnTo>
                <a:lnTo>
                  <a:pt x="3638893" y="166500"/>
                </a:lnTo>
                <a:lnTo>
                  <a:pt x="3633498" y="163263"/>
                </a:lnTo>
                <a:close/>
                <a:moveTo>
                  <a:pt x="3186400" y="162993"/>
                </a:moveTo>
                <a:lnTo>
                  <a:pt x="3182084" y="164072"/>
                </a:lnTo>
                <a:lnTo>
                  <a:pt x="3182084" y="165151"/>
                </a:lnTo>
                <a:lnTo>
                  <a:pt x="3184242" y="165151"/>
                </a:lnTo>
                <a:lnTo>
                  <a:pt x="3188558" y="164072"/>
                </a:lnTo>
                <a:lnTo>
                  <a:pt x="3188558" y="162993"/>
                </a:lnTo>
                <a:close/>
                <a:moveTo>
                  <a:pt x="5082609" y="162320"/>
                </a:moveTo>
                <a:lnTo>
                  <a:pt x="5084633" y="164478"/>
                </a:lnTo>
                <a:lnTo>
                  <a:pt x="5085712" y="164478"/>
                </a:lnTo>
                <a:lnTo>
                  <a:pt x="5083688" y="162320"/>
                </a:lnTo>
                <a:close/>
                <a:moveTo>
                  <a:pt x="2648668" y="161779"/>
                </a:moveTo>
                <a:lnTo>
                  <a:pt x="2648668" y="163937"/>
                </a:lnTo>
                <a:lnTo>
                  <a:pt x="2650825" y="163937"/>
                </a:lnTo>
                <a:lnTo>
                  <a:pt x="2650825" y="161779"/>
                </a:lnTo>
                <a:close/>
                <a:moveTo>
                  <a:pt x="9178452" y="161469"/>
                </a:moveTo>
                <a:lnTo>
                  <a:pt x="9178452" y="165125"/>
                </a:lnTo>
                <a:lnTo>
                  <a:pt x="9179750" y="164615"/>
                </a:lnTo>
                <a:cubicBezTo>
                  <a:pt x="9179750" y="162518"/>
                  <a:pt x="9179864" y="161469"/>
                  <a:pt x="9180091" y="161469"/>
                </a:cubicBezTo>
                <a:close/>
                <a:moveTo>
                  <a:pt x="9164566" y="161469"/>
                </a:moveTo>
                <a:lnTo>
                  <a:pt x="9165864" y="161469"/>
                </a:lnTo>
                <a:lnTo>
                  <a:pt x="9165864" y="162499"/>
                </a:lnTo>
                <a:lnTo>
                  <a:pt x="9164566" y="162499"/>
                </a:lnTo>
                <a:close/>
                <a:moveTo>
                  <a:pt x="8644490" y="160839"/>
                </a:moveTo>
                <a:lnTo>
                  <a:pt x="8662833" y="160839"/>
                </a:lnTo>
                <a:cubicBezTo>
                  <a:pt x="8664991" y="160839"/>
                  <a:pt x="8666070" y="162277"/>
                  <a:pt x="8666070" y="165155"/>
                </a:cubicBezTo>
                <a:lnTo>
                  <a:pt x="8664991" y="168392"/>
                </a:lnTo>
                <a:lnTo>
                  <a:pt x="8666070" y="168392"/>
                </a:lnTo>
                <a:cubicBezTo>
                  <a:pt x="8668587" y="165514"/>
                  <a:pt x="8678253" y="164076"/>
                  <a:pt x="8695068" y="164076"/>
                </a:cubicBezTo>
                <a:lnTo>
                  <a:pt x="8702621" y="166234"/>
                </a:lnTo>
                <a:cubicBezTo>
                  <a:pt x="8702621" y="164076"/>
                  <a:pt x="8707296" y="162277"/>
                  <a:pt x="8716648" y="160839"/>
                </a:cubicBezTo>
                <a:cubicBezTo>
                  <a:pt x="8728877" y="163536"/>
                  <a:pt x="8734991" y="165335"/>
                  <a:pt x="8734991" y="166234"/>
                </a:cubicBezTo>
                <a:lnTo>
                  <a:pt x="8737149" y="171629"/>
                </a:lnTo>
                <a:lnTo>
                  <a:pt x="8736070" y="172708"/>
                </a:lnTo>
                <a:lnTo>
                  <a:pt x="8724201" y="172708"/>
                </a:lnTo>
                <a:lnTo>
                  <a:pt x="8720964" y="175945"/>
                </a:lnTo>
                <a:lnTo>
                  <a:pt x="8720964" y="177024"/>
                </a:lnTo>
                <a:lnTo>
                  <a:pt x="8727438" y="179182"/>
                </a:lnTo>
                <a:lnTo>
                  <a:pt x="8732833" y="177024"/>
                </a:lnTo>
                <a:cubicBezTo>
                  <a:pt x="8752255" y="177024"/>
                  <a:pt x="8761966" y="183138"/>
                  <a:pt x="8761966" y="195367"/>
                </a:cubicBezTo>
                <a:lnTo>
                  <a:pt x="8761966" y="196446"/>
                </a:lnTo>
                <a:cubicBezTo>
                  <a:pt x="8761966" y="202201"/>
                  <a:pt x="8756211" y="210113"/>
                  <a:pt x="8744702" y="220184"/>
                </a:cubicBezTo>
                <a:lnTo>
                  <a:pt x="8738228" y="220184"/>
                </a:lnTo>
                <a:cubicBezTo>
                  <a:pt x="8734811" y="220184"/>
                  <a:pt x="8731934" y="218386"/>
                  <a:pt x="8729596" y="214789"/>
                </a:cubicBezTo>
                <a:cubicBezTo>
                  <a:pt x="8725280" y="214789"/>
                  <a:pt x="8722043" y="206517"/>
                  <a:pt x="8719885" y="189972"/>
                </a:cubicBezTo>
                <a:cubicBezTo>
                  <a:pt x="8715929" y="186195"/>
                  <a:pt x="8713771" y="182599"/>
                  <a:pt x="8713411" y="179182"/>
                </a:cubicBezTo>
                <a:lnTo>
                  <a:pt x="8716648" y="175945"/>
                </a:lnTo>
                <a:lnTo>
                  <a:pt x="8706937" y="174866"/>
                </a:lnTo>
                <a:lnTo>
                  <a:pt x="8699384" y="175945"/>
                </a:lnTo>
                <a:lnTo>
                  <a:pt x="8683334" y="173787"/>
                </a:lnTo>
                <a:cubicBezTo>
                  <a:pt x="8681355" y="175226"/>
                  <a:pt x="8676680" y="176304"/>
                  <a:pt x="8669307" y="177024"/>
                </a:cubicBezTo>
                <a:lnTo>
                  <a:pt x="8652043" y="174866"/>
                </a:lnTo>
                <a:lnTo>
                  <a:pt x="8646648" y="178103"/>
                </a:lnTo>
                <a:lnTo>
                  <a:pt x="8645568" y="178103"/>
                </a:lnTo>
                <a:cubicBezTo>
                  <a:pt x="8644130" y="178103"/>
                  <a:pt x="8642691" y="173067"/>
                  <a:pt x="8641252" y="162997"/>
                </a:cubicBezTo>
                <a:close/>
                <a:moveTo>
                  <a:pt x="3190716" y="160835"/>
                </a:moveTo>
                <a:lnTo>
                  <a:pt x="3190716" y="161914"/>
                </a:lnTo>
                <a:lnTo>
                  <a:pt x="3194088" y="161914"/>
                </a:lnTo>
                <a:lnTo>
                  <a:pt x="3194088" y="160835"/>
                </a:lnTo>
                <a:close/>
                <a:moveTo>
                  <a:pt x="1639236" y="160430"/>
                </a:moveTo>
                <a:lnTo>
                  <a:pt x="1637079" y="162588"/>
                </a:lnTo>
                <a:lnTo>
                  <a:pt x="1637079" y="164881"/>
                </a:lnTo>
                <a:lnTo>
                  <a:pt x="1642474" y="165960"/>
                </a:lnTo>
                <a:lnTo>
                  <a:pt x="1644767" y="165960"/>
                </a:lnTo>
                <a:lnTo>
                  <a:pt x="1646925" y="163667"/>
                </a:lnTo>
                <a:cubicBezTo>
                  <a:pt x="1644227" y="161509"/>
                  <a:pt x="1641665" y="160430"/>
                  <a:pt x="1639236" y="160430"/>
                </a:cubicBezTo>
                <a:close/>
                <a:moveTo>
                  <a:pt x="3233202" y="159756"/>
                </a:moveTo>
                <a:lnTo>
                  <a:pt x="3229965" y="162993"/>
                </a:lnTo>
                <a:lnTo>
                  <a:pt x="3233202" y="166230"/>
                </a:lnTo>
                <a:lnTo>
                  <a:pt x="3234281" y="162993"/>
                </a:lnTo>
                <a:close/>
                <a:moveTo>
                  <a:pt x="2587165" y="159621"/>
                </a:moveTo>
                <a:lnTo>
                  <a:pt x="2587165" y="160700"/>
                </a:lnTo>
                <a:lnTo>
                  <a:pt x="2589323" y="160700"/>
                </a:lnTo>
                <a:lnTo>
                  <a:pt x="2589323" y="159621"/>
                </a:lnTo>
                <a:close/>
                <a:moveTo>
                  <a:pt x="9164566" y="159220"/>
                </a:moveTo>
                <a:lnTo>
                  <a:pt x="9164566" y="161469"/>
                </a:lnTo>
                <a:lnTo>
                  <a:pt x="9162450" y="161469"/>
                </a:lnTo>
                <a:lnTo>
                  <a:pt x="9162450" y="165673"/>
                </a:lnTo>
                <a:lnTo>
                  <a:pt x="9165864" y="165673"/>
                </a:lnTo>
                <a:lnTo>
                  <a:pt x="9165864" y="162499"/>
                </a:lnTo>
                <a:lnTo>
                  <a:pt x="9169038" y="162499"/>
                </a:lnTo>
                <a:lnTo>
                  <a:pt x="9169038" y="159220"/>
                </a:lnTo>
                <a:close/>
                <a:moveTo>
                  <a:pt x="9121983" y="159220"/>
                </a:moveTo>
                <a:lnTo>
                  <a:pt x="9121983" y="162499"/>
                </a:lnTo>
                <a:lnTo>
                  <a:pt x="9126455" y="162499"/>
                </a:lnTo>
                <a:lnTo>
                  <a:pt x="9126455" y="159220"/>
                </a:lnTo>
                <a:close/>
                <a:moveTo>
                  <a:pt x="7211158" y="159220"/>
                </a:moveTo>
                <a:cubicBezTo>
                  <a:pt x="7204235" y="163535"/>
                  <a:pt x="7197311" y="165693"/>
                  <a:pt x="7190388" y="165693"/>
                </a:cubicBezTo>
                <a:lnTo>
                  <a:pt x="7183779" y="164614"/>
                </a:lnTo>
                <a:lnTo>
                  <a:pt x="7180542" y="165693"/>
                </a:lnTo>
                <a:lnTo>
                  <a:pt x="7170696" y="164614"/>
                </a:lnTo>
                <a:lnTo>
                  <a:pt x="7159636" y="164614"/>
                </a:lnTo>
                <a:lnTo>
                  <a:pt x="7155320" y="161377"/>
                </a:lnTo>
                <a:lnTo>
                  <a:pt x="7152083" y="161377"/>
                </a:lnTo>
                <a:lnTo>
                  <a:pt x="7148711" y="166907"/>
                </a:lnTo>
                <a:lnTo>
                  <a:pt x="7149790" y="185520"/>
                </a:lnTo>
                <a:cubicBezTo>
                  <a:pt x="7148531" y="185520"/>
                  <a:pt x="7147452" y="187318"/>
                  <a:pt x="7146553" y="190915"/>
                </a:cubicBezTo>
                <a:lnTo>
                  <a:pt x="7149790" y="191994"/>
                </a:lnTo>
                <a:lnTo>
                  <a:pt x="7156399" y="189836"/>
                </a:lnTo>
                <a:lnTo>
                  <a:pt x="7157478" y="189836"/>
                </a:lnTo>
                <a:cubicBezTo>
                  <a:pt x="7159906" y="189836"/>
                  <a:pt x="7162468" y="190915"/>
                  <a:pt x="7165166" y="193073"/>
                </a:cubicBezTo>
                <a:lnTo>
                  <a:pt x="7167324" y="193073"/>
                </a:lnTo>
                <a:cubicBezTo>
                  <a:pt x="7169212" y="191095"/>
                  <a:pt x="7174337" y="189656"/>
                  <a:pt x="7182700" y="188757"/>
                </a:cubicBezTo>
                <a:lnTo>
                  <a:pt x="7183779" y="187678"/>
                </a:lnTo>
                <a:lnTo>
                  <a:pt x="7184858" y="187678"/>
                </a:lnTo>
                <a:lnTo>
                  <a:pt x="7193624" y="189836"/>
                </a:lnTo>
                <a:lnTo>
                  <a:pt x="7205628" y="186599"/>
                </a:lnTo>
                <a:cubicBezTo>
                  <a:pt x="7212013" y="189476"/>
                  <a:pt x="7216778" y="190915"/>
                  <a:pt x="7219925" y="190915"/>
                </a:cubicBezTo>
                <a:lnTo>
                  <a:pt x="7223162" y="188757"/>
                </a:lnTo>
                <a:lnTo>
                  <a:pt x="7222083" y="181069"/>
                </a:lnTo>
                <a:lnTo>
                  <a:pt x="7222083" y="166907"/>
                </a:lnTo>
                <a:cubicBezTo>
                  <a:pt x="7222083" y="165199"/>
                  <a:pt x="7218442" y="162636"/>
                  <a:pt x="7211158" y="159220"/>
                </a:cubicBezTo>
                <a:close/>
                <a:moveTo>
                  <a:pt x="2264711" y="158159"/>
                </a:moveTo>
                <a:lnTo>
                  <a:pt x="2264711" y="160380"/>
                </a:lnTo>
                <a:lnTo>
                  <a:pt x="2269183" y="160380"/>
                </a:lnTo>
                <a:lnTo>
                  <a:pt x="2269183" y="158159"/>
                </a:lnTo>
                <a:close/>
                <a:moveTo>
                  <a:pt x="2682117" y="156384"/>
                </a:moveTo>
                <a:lnTo>
                  <a:pt x="2681038" y="159621"/>
                </a:lnTo>
                <a:lnTo>
                  <a:pt x="2682117" y="160700"/>
                </a:lnTo>
                <a:lnTo>
                  <a:pt x="2686432" y="160700"/>
                </a:lnTo>
                <a:lnTo>
                  <a:pt x="2687512" y="157463"/>
                </a:lnTo>
                <a:lnTo>
                  <a:pt x="2686432" y="156384"/>
                </a:lnTo>
                <a:close/>
                <a:moveTo>
                  <a:pt x="71214" y="156113"/>
                </a:moveTo>
                <a:lnTo>
                  <a:pt x="71214" y="159215"/>
                </a:lnTo>
                <a:lnTo>
                  <a:pt x="72293" y="164341"/>
                </a:lnTo>
                <a:lnTo>
                  <a:pt x="70135" y="166364"/>
                </a:lnTo>
                <a:lnTo>
                  <a:pt x="70135" y="167308"/>
                </a:lnTo>
                <a:lnTo>
                  <a:pt x="72293" y="169466"/>
                </a:lnTo>
                <a:lnTo>
                  <a:pt x="76339" y="169466"/>
                </a:lnTo>
                <a:lnTo>
                  <a:pt x="76339" y="164341"/>
                </a:lnTo>
                <a:cubicBezTo>
                  <a:pt x="73642" y="164341"/>
                  <a:pt x="72293" y="161598"/>
                  <a:pt x="72293" y="156113"/>
                </a:cubicBezTo>
                <a:close/>
                <a:moveTo>
                  <a:pt x="4147024" y="155990"/>
                </a:moveTo>
                <a:lnTo>
                  <a:pt x="4132024" y="161704"/>
                </a:lnTo>
                <a:lnTo>
                  <a:pt x="4127683" y="165803"/>
                </a:lnTo>
                <a:lnTo>
                  <a:pt x="4120665" y="164745"/>
                </a:lnTo>
                <a:lnTo>
                  <a:pt x="4109795" y="168977"/>
                </a:lnTo>
                <a:lnTo>
                  <a:pt x="4105491" y="166861"/>
                </a:lnTo>
                <a:lnTo>
                  <a:pt x="4102060" y="167919"/>
                </a:lnTo>
                <a:lnTo>
                  <a:pt x="4099134" y="167919"/>
                </a:lnTo>
                <a:lnTo>
                  <a:pt x="4098183" y="171175"/>
                </a:lnTo>
                <a:lnTo>
                  <a:pt x="4101224" y="176349"/>
                </a:lnTo>
                <a:lnTo>
                  <a:pt x="4100166" y="181209"/>
                </a:lnTo>
                <a:lnTo>
                  <a:pt x="4101224" y="190441"/>
                </a:lnTo>
                <a:lnTo>
                  <a:pt x="4101224" y="194867"/>
                </a:lnTo>
                <a:cubicBezTo>
                  <a:pt x="4098491" y="203593"/>
                  <a:pt x="4097125" y="209166"/>
                  <a:pt x="4097125" y="211585"/>
                </a:cubicBezTo>
                <a:cubicBezTo>
                  <a:pt x="4100563" y="211585"/>
                  <a:pt x="4102282" y="213189"/>
                  <a:pt x="4102282" y="216398"/>
                </a:cubicBezTo>
                <a:lnTo>
                  <a:pt x="4102282" y="221427"/>
                </a:lnTo>
                <a:lnTo>
                  <a:pt x="4100166" y="220976"/>
                </a:lnTo>
                <a:cubicBezTo>
                  <a:pt x="4100766" y="220976"/>
                  <a:pt x="4101305" y="221758"/>
                  <a:pt x="4101782" y="223323"/>
                </a:cubicBezTo>
                <a:lnTo>
                  <a:pt x="4102950" y="229939"/>
                </a:lnTo>
                <a:lnTo>
                  <a:pt x="4108956" y="228381"/>
                </a:lnTo>
                <a:lnTo>
                  <a:pt x="4114513" y="230364"/>
                </a:lnTo>
                <a:lnTo>
                  <a:pt x="4116258" y="228381"/>
                </a:lnTo>
                <a:lnTo>
                  <a:pt x="4120467" y="228381"/>
                </a:lnTo>
                <a:lnTo>
                  <a:pt x="4137482" y="232480"/>
                </a:lnTo>
                <a:cubicBezTo>
                  <a:pt x="4137482" y="231804"/>
                  <a:pt x="4142329" y="231214"/>
                  <a:pt x="4152023" y="230710"/>
                </a:cubicBezTo>
                <a:lnTo>
                  <a:pt x="4152171" y="230704"/>
                </a:lnTo>
                <a:lnTo>
                  <a:pt x="4146941" y="225318"/>
                </a:lnTo>
                <a:cubicBezTo>
                  <a:pt x="4145572" y="223128"/>
                  <a:pt x="4144887" y="220863"/>
                  <a:pt x="4144887" y="218523"/>
                </a:cubicBezTo>
                <a:lnTo>
                  <a:pt x="4145815" y="217467"/>
                </a:lnTo>
                <a:lnTo>
                  <a:pt x="4145815" y="217456"/>
                </a:lnTo>
                <a:cubicBezTo>
                  <a:pt x="4145815" y="212928"/>
                  <a:pt x="4143765" y="208168"/>
                  <a:pt x="4139666" y="203176"/>
                </a:cubicBezTo>
                <a:cubicBezTo>
                  <a:pt x="4136677" y="202322"/>
                  <a:pt x="4131453" y="198067"/>
                  <a:pt x="4123994" y="190410"/>
                </a:cubicBezTo>
                <a:lnTo>
                  <a:pt x="4123994" y="188513"/>
                </a:lnTo>
                <a:lnTo>
                  <a:pt x="4122635" y="189872"/>
                </a:lnTo>
                <a:lnTo>
                  <a:pt x="4117038" y="189872"/>
                </a:lnTo>
                <a:lnTo>
                  <a:pt x="4113548" y="185038"/>
                </a:lnTo>
                <a:lnTo>
                  <a:pt x="4118532" y="179187"/>
                </a:lnTo>
                <a:cubicBezTo>
                  <a:pt x="4121138" y="180019"/>
                  <a:pt x="4123093" y="181016"/>
                  <a:pt x="4124396" y="182177"/>
                </a:cubicBezTo>
                <a:lnTo>
                  <a:pt x="4125355" y="184130"/>
                </a:lnTo>
                <a:lnTo>
                  <a:pt x="4129343" y="181978"/>
                </a:lnTo>
                <a:cubicBezTo>
                  <a:pt x="4132909" y="180823"/>
                  <a:pt x="4138257" y="180245"/>
                  <a:pt x="4145389" y="180245"/>
                </a:cubicBezTo>
                <a:lnTo>
                  <a:pt x="4145815" y="180226"/>
                </a:lnTo>
                <a:lnTo>
                  <a:pt x="4143830" y="175183"/>
                </a:lnTo>
                <a:cubicBezTo>
                  <a:pt x="4143830" y="169283"/>
                  <a:pt x="4144172" y="164559"/>
                  <a:pt x="4144855" y="161010"/>
                </a:cubicBezTo>
                <a:close/>
                <a:moveTo>
                  <a:pt x="554325" y="154900"/>
                </a:moveTo>
                <a:cubicBezTo>
                  <a:pt x="562148" y="154900"/>
                  <a:pt x="569386" y="158497"/>
                  <a:pt x="576040" y="165690"/>
                </a:cubicBezTo>
                <a:lnTo>
                  <a:pt x="582514" y="166769"/>
                </a:lnTo>
                <a:lnTo>
                  <a:pt x="585886" y="164611"/>
                </a:lnTo>
                <a:cubicBezTo>
                  <a:pt x="594158" y="169556"/>
                  <a:pt x="603555" y="172748"/>
                  <a:pt x="614075" y="174187"/>
                </a:cubicBezTo>
                <a:lnTo>
                  <a:pt x="628237" y="168792"/>
                </a:lnTo>
                <a:lnTo>
                  <a:pt x="642264" y="168792"/>
                </a:lnTo>
                <a:cubicBezTo>
                  <a:pt x="648648" y="169332"/>
                  <a:pt x="651930" y="170410"/>
                  <a:pt x="652110" y="172029"/>
                </a:cubicBezTo>
                <a:lnTo>
                  <a:pt x="659663" y="168792"/>
                </a:lnTo>
                <a:lnTo>
                  <a:pt x="666137" y="172029"/>
                </a:lnTo>
                <a:lnTo>
                  <a:pt x="681378" y="172029"/>
                </a:lnTo>
                <a:cubicBezTo>
                  <a:pt x="698012" y="162408"/>
                  <a:pt x="706330" y="157058"/>
                  <a:pt x="706330" y="155979"/>
                </a:cubicBezTo>
                <a:lnTo>
                  <a:pt x="709567" y="155979"/>
                </a:lnTo>
                <a:cubicBezTo>
                  <a:pt x="724852" y="159216"/>
                  <a:pt x="732496" y="163487"/>
                  <a:pt x="732496" y="168792"/>
                </a:cubicBezTo>
                <a:cubicBezTo>
                  <a:pt x="740408" y="173468"/>
                  <a:pt x="744365" y="178143"/>
                  <a:pt x="744365" y="182819"/>
                </a:cubicBezTo>
                <a:lnTo>
                  <a:pt x="732496" y="195632"/>
                </a:lnTo>
                <a:lnTo>
                  <a:pt x="732496" y="202106"/>
                </a:lnTo>
                <a:lnTo>
                  <a:pt x="733575" y="209524"/>
                </a:lnTo>
                <a:lnTo>
                  <a:pt x="731282" y="211682"/>
                </a:lnTo>
                <a:lnTo>
                  <a:pt x="732496" y="221393"/>
                </a:lnTo>
                <a:lnTo>
                  <a:pt x="731282" y="225575"/>
                </a:lnTo>
                <a:cubicBezTo>
                  <a:pt x="734249" y="229891"/>
                  <a:pt x="735733" y="233128"/>
                  <a:pt x="735733" y="235286"/>
                </a:cubicBezTo>
                <a:cubicBezTo>
                  <a:pt x="733305" y="235286"/>
                  <a:pt x="731822" y="240276"/>
                  <a:pt x="731282" y="250257"/>
                </a:cubicBezTo>
                <a:lnTo>
                  <a:pt x="734654" y="253494"/>
                </a:lnTo>
                <a:lnTo>
                  <a:pt x="734654" y="254573"/>
                </a:lnTo>
                <a:cubicBezTo>
                  <a:pt x="734654" y="261317"/>
                  <a:pt x="730292" y="266307"/>
                  <a:pt x="721571" y="269544"/>
                </a:cubicBezTo>
                <a:cubicBezTo>
                  <a:pt x="718153" y="267386"/>
                  <a:pt x="713433" y="266307"/>
                  <a:pt x="707409" y="266307"/>
                </a:cubicBezTo>
                <a:lnTo>
                  <a:pt x="693382" y="271702"/>
                </a:lnTo>
                <a:cubicBezTo>
                  <a:pt x="689695" y="270803"/>
                  <a:pt x="687852" y="267926"/>
                  <a:pt x="687852" y="263070"/>
                </a:cubicBezTo>
                <a:lnTo>
                  <a:pt x="688931" y="259968"/>
                </a:lnTo>
                <a:cubicBezTo>
                  <a:pt x="687672" y="254213"/>
                  <a:pt x="684435" y="251336"/>
                  <a:pt x="679220" y="251336"/>
                </a:cubicBezTo>
                <a:lnTo>
                  <a:pt x="678141" y="250257"/>
                </a:lnTo>
                <a:lnTo>
                  <a:pt x="672746" y="253494"/>
                </a:lnTo>
                <a:lnTo>
                  <a:pt x="671667" y="253494"/>
                </a:lnTo>
                <a:lnTo>
                  <a:pt x="670588" y="252415"/>
                </a:lnTo>
                <a:lnTo>
                  <a:pt x="669509" y="253494"/>
                </a:lnTo>
                <a:lnTo>
                  <a:pt x="668295" y="253494"/>
                </a:lnTo>
                <a:cubicBezTo>
                  <a:pt x="666496" y="253494"/>
                  <a:pt x="665417" y="252055"/>
                  <a:pt x="665058" y="249178"/>
                </a:cubicBezTo>
                <a:lnTo>
                  <a:pt x="663979" y="249178"/>
                </a:lnTo>
                <a:lnTo>
                  <a:pt x="659663" y="252415"/>
                </a:lnTo>
                <a:lnTo>
                  <a:pt x="652110" y="252415"/>
                </a:lnTo>
                <a:lnTo>
                  <a:pt x="643343" y="254573"/>
                </a:lnTo>
                <a:lnTo>
                  <a:pt x="642264" y="254573"/>
                </a:lnTo>
                <a:lnTo>
                  <a:pt x="621628" y="248099"/>
                </a:lnTo>
                <a:lnTo>
                  <a:pt x="618391" y="250257"/>
                </a:lnTo>
                <a:lnTo>
                  <a:pt x="604229" y="250257"/>
                </a:lnTo>
                <a:lnTo>
                  <a:pt x="603150" y="249178"/>
                </a:lnTo>
                <a:lnTo>
                  <a:pt x="602071" y="249178"/>
                </a:lnTo>
                <a:cubicBezTo>
                  <a:pt x="602071" y="259518"/>
                  <a:pt x="597395" y="266307"/>
                  <a:pt x="588044" y="269544"/>
                </a:cubicBezTo>
                <a:lnTo>
                  <a:pt x="570645" y="266307"/>
                </a:lnTo>
                <a:lnTo>
                  <a:pt x="559720" y="266307"/>
                </a:lnTo>
                <a:cubicBezTo>
                  <a:pt x="553246" y="266307"/>
                  <a:pt x="550009" y="260238"/>
                  <a:pt x="550009" y="248099"/>
                </a:cubicBezTo>
                <a:lnTo>
                  <a:pt x="552167" y="245941"/>
                </a:lnTo>
                <a:lnTo>
                  <a:pt x="552167" y="244862"/>
                </a:lnTo>
                <a:cubicBezTo>
                  <a:pt x="548570" y="236320"/>
                  <a:pt x="546772" y="228137"/>
                  <a:pt x="546772" y="220314"/>
                </a:cubicBezTo>
                <a:cubicBezTo>
                  <a:pt x="548930" y="220314"/>
                  <a:pt x="550368" y="215324"/>
                  <a:pt x="551088" y="205343"/>
                </a:cubicBezTo>
                <a:lnTo>
                  <a:pt x="550009" y="204264"/>
                </a:lnTo>
                <a:lnTo>
                  <a:pt x="550009" y="203185"/>
                </a:lnTo>
                <a:lnTo>
                  <a:pt x="553246" y="190237"/>
                </a:lnTo>
                <a:lnTo>
                  <a:pt x="552167" y="186056"/>
                </a:lnTo>
                <a:lnTo>
                  <a:pt x="552167" y="182819"/>
                </a:lnTo>
                <a:lnTo>
                  <a:pt x="553246" y="181740"/>
                </a:lnTo>
                <a:lnTo>
                  <a:pt x="552167" y="180661"/>
                </a:lnTo>
                <a:lnTo>
                  <a:pt x="552167" y="174187"/>
                </a:lnTo>
                <a:lnTo>
                  <a:pt x="556483" y="168792"/>
                </a:lnTo>
                <a:lnTo>
                  <a:pt x="556483" y="167848"/>
                </a:lnTo>
                <a:cubicBezTo>
                  <a:pt x="551447" y="167848"/>
                  <a:pt x="548930" y="166769"/>
                  <a:pt x="548930" y="164611"/>
                </a:cubicBezTo>
                <a:cubicBezTo>
                  <a:pt x="551088" y="158137"/>
                  <a:pt x="552886" y="154900"/>
                  <a:pt x="554325" y="154900"/>
                </a:cubicBezTo>
                <a:close/>
                <a:moveTo>
                  <a:pt x="7599367" y="154364"/>
                </a:moveTo>
                <a:lnTo>
                  <a:pt x="7597209" y="156522"/>
                </a:lnTo>
                <a:lnTo>
                  <a:pt x="7597209" y="157601"/>
                </a:lnTo>
                <a:lnTo>
                  <a:pt x="7599367" y="159759"/>
                </a:lnTo>
                <a:lnTo>
                  <a:pt x="7600446" y="154364"/>
                </a:lnTo>
                <a:close/>
                <a:moveTo>
                  <a:pt x="4251715" y="153966"/>
                </a:moveTo>
                <a:lnTo>
                  <a:pt x="4249226" y="154193"/>
                </a:lnTo>
                <a:lnTo>
                  <a:pt x="4249226" y="155357"/>
                </a:lnTo>
                <a:lnTo>
                  <a:pt x="4251715" y="155357"/>
                </a:lnTo>
                <a:close/>
                <a:moveTo>
                  <a:pt x="2271300" y="153927"/>
                </a:moveTo>
                <a:lnTo>
                  <a:pt x="2268943" y="156148"/>
                </a:lnTo>
                <a:lnTo>
                  <a:pt x="2271300" y="156148"/>
                </a:lnTo>
                <a:close/>
                <a:moveTo>
                  <a:pt x="5056039" y="153823"/>
                </a:moveTo>
                <a:lnTo>
                  <a:pt x="5056039" y="154902"/>
                </a:lnTo>
                <a:lnTo>
                  <a:pt x="5058197" y="154902"/>
                </a:lnTo>
                <a:lnTo>
                  <a:pt x="5058197" y="153823"/>
                </a:lnTo>
                <a:close/>
                <a:moveTo>
                  <a:pt x="8260918" y="152746"/>
                </a:moveTo>
                <a:lnTo>
                  <a:pt x="8258760" y="154904"/>
                </a:lnTo>
                <a:lnTo>
                  <a:pt x="8259838" y="155983"/>
                </a:lnTo>
                <a:lnTo>
                  <a:pt x="8263076" y="155983"/>
                </a:lnTo>
                <a:lnTo>
                  <a:pt x="8263076" y="152746"/>
                </a:lnTo>
                <a:close/>
                <a:moveTo>
                  <a:pt x="7252835" y="151532"/>
                </a:moveTo>
                <a:cubicBezTo>
                  <a:pt x="7250587" y="151532"/>
                  <a:pt x="7248384" y="153734"/>
                  <a:pt x="7246226" y="158140"/>
                </a:cubicBezTo>
                <a:lnTo>
                  <a:pt x="7249463" y="160298"/>
                </a:lnTo>
                <a:lnTo>
                  <a:pt x="7250542" y="160298"/>
                </a:lnTo>
                <a:cubicBezTo>
                  <a:pt x="7254229" y="160298"/>
                  <a:pt x="7256432" y="158815"/>
                  <a:pt x="7257151" y="155847"/>
                </a:cubicBezTo>
                <a:cubicBezTo>
                  <a:pt x="7256612" y="153689"/>
                  <a:pt x="7255173" y="152251"/>
                  <a:pt x="7252835" y="151532"/>
                </a:cubicBezTo>
                <a:close/>
                <a:moveTo>
                  <a:pt x="5166502" y="150586"/>
                </a:moveTo>
                <a:lnTo>
                  <a:pt x="5168660" y="152744"/>
                </a:lnTo>
                <a:lnTo>
                  <a:pt x="5166502" y="162320"/>
                </a:lnTo>
                <a:lnTo>
                  <a:pt x="5163265" y="159083"/>
                </a:lnTo>
                <a:lnTo>
                  <a:pt x="5163265" y="153823"/>
                </a:lnTo>
                <a:close/>
                <a:moveTo>
                  <a:pt x="1652454" y="150449"/>
                </a:moveTo>
                <a:lnTo>
                  <a:pt x="1651376" y="151663"/>
                </a:lnTo>
                <a:lnTo>
                  <a:pt x="1651376" y="153821"/>
                </a:lnTo>
                <a:lnTo>
                  <a:pt x="1652454" y="153821"/>
                </a:lnTo>
                <a:lnTo>
                  <a:pt x="1654613" y="151663"/>
                </a:lnTo>
                <a:lnTo>
                  <a:pt x="1653534" y="150449"/>
                </a:lnTo>
                <a:close/>
                <a:moveTo>
                  <a:pt x="5127118" y="149507"/>
                </a:moveTo>
                <a:lnTo>
                  <a:pt x="5124016" y="152744"/>
                </a:lnTo>
                <a:lnTo>
                  <a:pt x="5125095" y="152744"/>
                </a:lnTo>
                <a:lnTo>
                  <a:pt x="5128197" y="149507"/>
                </a:lnTo>
                <a:close/>
                <a:moveTo>
                  <a:pt x="5062378" y="149507"/>
                </a:moveTo>
                <a:lnTo>
                  <a:pt x="5062378" y="151665"/>
                </a:lnTo>
                <a:lnTo>
                  <a:pt x="5067638" y="152744"/>
                </a:lnTo>
                <a:lnTo>
                  <a:pt x="5068717" y="152744"/>
                </a:lnTo>
                <a:lnTo>
                  <a:pt x="5068717" y="151665"/>
                </a:lnTo>
                <a:close/>
                <a:moveTo>
                  <a:pt x="1628177" y="149370"/>
                </a:moveTo>
                <a:cubicBezTo>
                  <a:pt x="1624489" y="150269"/>
                  <a:pt x="1622647" y="151393"/>
                  <a:pt x="1622647" y="152742"/>
                </a:cubicBezTo>
                <a:lnTo>
                  <a:pt x="1627098" y="155979"/>
                </a:lnTo>
                <a:lnTo>
                  <a:pt x="1628177" y="155979"/>
                </a:lnTo>
                <a:lnTo>
                  <a:pt x="1631549" y="152742"/>
                </a:lnTo>
                <a:lnTo>
                  <a:pt x="1631549" y="150449"/>
                </a:lnTo>
                <a:close/>
                <a:moveTo>
                  <a:pt x="3618392" y="149236"/>
                </a:moveTo>
                <a:lnTo>
                  <a:pt x="3615155" y="152473"/>
                </a:lnTo>
                <a:lnTo>
                  <a:pt x="3616234" y="152473"/>
                </a:lnTo>
                <a:lnTo>
                  <a:pt x="3619471" y="149236"/>
                </a:lnTo>
                <a:close/>
                <a:moveTo>
                  <a:pt x="5077214" y="148428"/>
                </a:moveTo>
                <a:lnTo>
                  <a:pt x="5069796" y="150586"/>
                </a:lnTo>
                <a:lnTo>
                  <a:pt x="5069796" y="151665"/>
                </a:lnTo>
                <a:lnTo>
                  <a:pt x="5073033" y="151665"/>
                </a:lnTo>
                <a:lnTo>
                  <a:pt x="5078293" y="149507"/>
                </a:lnTo>
                <a:lnTo>
                  <a:pt x="5078293" y="148428"/>
                </a:lnTo>
                <a:close/>
                <a:moveTo>
                  <a:pt x="7238538" y="148294"/>
                </a:moveTo>
                <a:lnTo>
                  <a:pt x="7238538" y="150452"/>
                </a:lnTo>
                <a:lnTo>
                  <a:pt x="7239617" y="150452"/>
                </a:lnTo>
                <a:lnTo>
                  <a:pt x="7239617" y="148294"/>
                </a:lnTo>
                <a:close/>
                <a:moveTo>
                  <a:pt x="4163667" y="146921"/>
                </a:moveTo>
                <a:lnTo>
                  <a:pt x="4163081" y="147026"/>
                </a:lnTo>
                <a:lnTo>
                  <a:pt x="4166023" y="147026"/>
                </a:lnTo>
                <a:lnTo>
                  <a:pt x="4166023" y="146921"/>
                </a:lnTo>
                <a:close/>
                <a:moveTo>
                  <a:pt x="4663245" y="146539"/>
                </a:moveTo>
                <a:lnTo>
                  <a:pt x="4661087" y="148697"/>
                </a:lnTo>
                <a:lnTo>
                  <a:pt x="4662166" y="153013"/>
                </a:lnTo>
                <a:lnTo>
                  <a:pt x="4661087" y="156250"/>
                </a:lnTo>
                <a:lnTo>
                  <a:pt x="4662166" y="157329"/>
                </a:lnTo>
                <a:lnTo>
                  <a:pt x="4663245" y="157329"/>
                </a:lnTo>
                <a:cubicBezTo>
                  <a:pt x="4665043" y="157329"/>
                  <a:pt x="4666841" y="153733"/>
                  <a:pt x="4668640" y="146539"/>
                </a:cubicBezTo>
                <a:close/>
                <a:moveTo>
                  <a:pt x="3634577" y="145999"/>
                </a:moveTo>
                <a:lnTo>
                  <a:pt x="3632419" y="148157"/>
                </a:lnTo>
                <a:lnTo>
                  <a:pt x="3634577" y="150315"/>
                </a:lnTo>
                <a:lnTo>
                  <a:pt x="3635656" y="150315"/>
                </a:lnTo>
                <a:lnTo>
                  <a:pt x="3638893" y="147078"/>
                </a:lnTo>
                <a:lnTo>
                  <a:pt x="3638893" y="145999"/>
                </a:lnTo>
                <a:close/>
                <a:moveTo>
                  <a:pt x="2751038" y="144515"/>
                </a:moveTo>
                <a:cubicBezTo>
                  <a:pt x="2749599" y="144875"/>
                  <a:pt x="2748161" y="146673"/>
                  <a:pt x="2746722" y="149910"/>
                </a:cubicBezTo>
                <a:lnTo>
                  <a:pt x="2747801" y="150989"/>
                </a:lnTo>
                <a:lnTo>
                  <a:pt x="2749959" y="150989"/>
                </a:lnTo>
                <a:lnTo>
                  <a:pt x="2752117" y="148831"/>
                </a:lnTo>
                <a:lnTo>
                  <a:pt x="2752117" y="144515"/>
                </a:lnTo>
                <a:close/>
                <a:moveTo>
                  <a:pt x="7646034" y="143439"/>
                </a:moveTo>
                <a:lnTo>
                  <a:pt x="7648192" y="143439"/>
                </a:lnTo>
                <a:cubicBezTo>
                  <a:pt x="7651159" y="144518"/>
                  <a:pt x="7652643" y="147081"/>
                  <a:pt x="7652643" y="151127"/>
                </a:cubicBezTo>
                <a:lnTo>
                  <a:pt x="7652643" y="152206"/>
                </a:lnTo>
                <a:lnTo>
                  <a:pt x="7651564" y="159759"/>
                </a:lnTo>
                <a:cubicBezTo>
                  <a:pt x="7656600" y="160299"/>
                  <a:pt x="7659117" y="161737"/>
                  <a:pt x="7659117" y="164075"/>
                </a:cubicBezTo>
                <a:lnTo>
                  <a:pt x="7659117" y="165154"/>
                </a:lnTo>
                <a:cubicBezTo>
                  <a:pt x="7659117" y="166593"/>
                  <a:pt x="7658038" y="167312"/>
                  <a:pt x="7655880" y="167312"/>
                </a:cubicBezTo>
                <a:lnTo>
                  <a:pt x="7641718" y="162996"/>
                </a:lnTo>
                <a:lnTo>
                  <a:pt x="7639560" y="165154"/>
                </a:lnTo>
                <a:lnTo>
                  <a:pt x="7636323" y="165154"/>
                </a:lnTo>
                <a:lnTo>
                  <a:pt x="7632007" y="160838"/>
                </a:lnTo>
                <a:lnTo>
                  <a:pt x="7632007" y="159759"/>
                </a:lnTo>
                <a:cubicBezTo>
                  <a:pt x="7635424" y="152925"/>
                  <a:pt x="7640100" y="147486"/>
                  <a:pt x="7646034" y="143439"/>
                </a:cubicBezTo>
                <a:close/>
                <a:moveTo>
                  <a:pt x="5240818" y="141684"/>
                </a:moveTo>
                <a:lnTo>
                  <a:pt x="5244055" y="144786"/>
                </a:lnTo>
                <a:lnTo>
                  <a:pt x="5246079" y="144786"/>
                </a:lnTo>
                <a:lnTo>
                  <a:pt x="5242976" y="141684"/>
                </a:lnTo>
                <a:close/>
                <a:moveTo>
                  <a:pt x="5235558" y="140605"/>
                </a:moveTo>
                <a:lnTo>
                  <a:pt x="5235558" y="141684"/>
                </a:lnTo>
                <a:lnTo>
                  <a:pt x="5239739" y="141684"/>
                </a:lnTo>
                <a:lnTo>
                  <a:pt x="5239739" y="140605"/>
                </a:lnTo>
                <a:close/>
                <a:moveTo>
                  <a:pt x="3233202" y="140199"/>
                </a:moveTo>
                <a:lnTo>
                  <a:pt x="3229965" y="143436"/>
                </a:lnTo>
                <a:lnTo>
                  <a:pt x="3229965" y="147752"/>
                </a:lnTo>
                <a:lnTo>
                  <a:pt x="3231044" y="148831"/>
                </a:lnTo>
                <a:lnTo>
                  <a:pt x="3231044" y="149911"/>
                </a:lnTo>
                <a:cubicBezTo>
                  <a:pt x="3233921" y="149191"/>
                  <a:pt x="3235360" y="147033"/>
                  <a:pt x="3235360" y="143436"/>
                </a:cubicBezTo>
                <a:lnTo>
                  <a:pt x="3235360" y="142357"/>
                </a:lnTo>
                <a:close/>
                <a:moveTo>
                  <a:pt x="2758591" y="140199"/>
                </a:moveTo>
                <a:lnTo>
                  <a:pt x="2758591" y="143436"/>
                </a:lnTo>
                <a:lnTo>
                  <a:pt x="2759670" y="143436"/>
                </a:lnTo>
                <a:lnTo>
                  <a:pt x="2759670" y="140199"/>
                </a:lnTo>
                <a:close/>
                <a:moveTo>
                  <a:pt x="2576509" y="139120"/>
                </a:moveTo>
                <a:lnTo>
                  <a:pt x="2573272" y="144515"/>
                </a:lnTo>
                <a:lnTo>
                  <a:pt x="2574351" y="145594"/>
                </a:lnTo>
                <a:lnTo>
                  <a:pt x="2580826" y="145594"/>
                </a:lnTo>
                <a:lnTo>
                  <a:pt x="2582984" y="143436"/>
                </a:lnTo>
                <a:cubicBezTo>
                  <a:pt x="2582264" y="140559"/>
                  <a:pt x="2580106" y="139120"/>
                  <a:pt x="2576509" y="139120"/>
                </a:cubicBezTo>
                <a:close/>
                <a:moveTo>
                  <a:pt x="5130355" y="138986"/>
                </a:moveTo>
                <a:lnTo>
                  <a:pt x="5129276" y="139930"/>
                </a:lnTo>
                <a:lnTo>
                  <a:pt x="5128197" y="139930"/>
                </a:lnTo>
                <a:lnTo>
                  <a:pt x="5129276" y="143167"/>
                </a:lnTo>
                <a:lnTo>
                  <a:pt x="5128197" y="148428"/>
                </a:lnTo>
                <a:lnTo>
                  <a:pt x="5130355" y="148428"/>
                </a:lnTo>
                <a:close/>
                <a:moveTo>
                  <a:pt x="3621629" y="138581"/>
                </a:moveTo>
                <a:lnTo>
                  <a:pt x="3620550" y="139525"/>
                </a:lnTo>
                <a:lnTo>
                  <a:pt x="3619471" y="139525"/>
                </a:lnTo>
                <a:lnTo>
                  <a:pt x="3620550" y="142762"/>
                </a:lnTo>
                <a:lnTo>
                  <a:pt x="3619471" y="148157"/>
                </a:lnTo>
                <a:lnTo>
                  <a:pt x="3621629" y="148157"/>
                </a:lnTo>
                <a:close/>
                <a:moveTo>
                  <a:pt x="3728046" y="137502"/>
                </a:moveTo>
                <a:lnTo>
                  <a:pt x="3728046" y="138581"/>
                </a:lnTo>
                <a:lnTo>
                  <a:pt x="3731283" y="138581"/>
                </a:lnTo>
                <a:lnTo>
                  <a:pt x="3731283" y="137502"/>
                </a:lnTo>
                <a:close/>
                <a:moveTo>
                  <a:pt x="4253458" y="136472"/>
                </a:moveTo>
                <a:lnTo>
                  <a:pt x="4253458" y="140809"/>
                </a:lnTo>
                <a:lnTo>
                  <a:pt x="4255814" y="140809"/>
                </a:lnTo>
                <a:lnTo>
                  <a:pt x="4255814" y="136472"/>
                </a:lnTo>
                <a:close/>
                <a:moveTo>
                  <a:pt x="2074549" y="136075"/>
                </a:moveTo>
                <a:lnTo>
                  <a:pt x="2073492" y="138894"/>
                </a:lnTo>
                <a:lnTo>
                  <a:pt x="2073492" y="139354"/>
                </a:lnTo>
                <a:lnTo>
                  <a:pt x="2075848" y="139636"/>
                </a:lnTo>
                <a:lnTo>
                  <a:pt x="2075848" y="136075"/>
                </a:lnTo>
                <a:close/>
                <a:moveTo>
                  <a:pt x="5590536" y="136019"/>
                </a:moveTo>
                <a:lnTo>
                  <a:pt x="5585276" y="141415"/>
                </a:lnTo>
                <a:lnTo>
                  <a:pt x="5585276" y="142493"/>
                </a:lnTo>
                <a:lnTo>
                  <a:pt x="5592694" y="144652"/>
                </a:lnTo>
                <a:lnTo>
                  <a:pt x="5594852" y="140335"/>
                </a:lnTo>
                <a:cubicBezTo>
                  <a:pt x="5593773" y="137458"/>
                  <a:pt x="5592694" y="136019"/>
                  <a:pt x="5591615" y="136019"/>
                </a:cubicBezTo>
                <a:close/>
                <a:moveTo>
                  <a:pt x="1622647" y="135074"/>
                </a:moveTo>
                <a:lnTo>
                  <a:pt x="1622647" y="137231"/>
                </a:lnTo>
                <a:lnTo>
                  <a:pt x="1623862" y="137231"/>
                </a:lnTo>
                <a:lnTo>
                  <a:pt x="1623862" y="135074"/>
                </a:lnTo>
                <a:close/>
                <a:moveTo>
                  <a:pt x="2608745" y="134804"/>
                </a:moveTo>
                <a:lnTo>
                  <a:pt x="2606587" y="146673"/>
                </a:lnTo>
                <a:lnTo>
                  <a:pt x="2607667" y="146673"/>
                </a:lnTo>
                <a:cubicBezTo>
                  <a:pt x="2611082" y="146673"/>
                  <a:pt x="2613958" y="144515"/>
                  <a:pt x="2616298" y="140199"/>
                </a:cubicBezTo>
                <a:cubicBezTo>
                  <a:pt x="2615218" y="136603"/>
                  <a:pt x="2612701" y="134804"/>
                  <a:pt x="2608745" y="134804"/>
                </a:cubicBezTo>
                <a:close/>
                <a:moveTo>
                  <a:pt x="1635864" y="133994"/>
                </a:moveTo>
                <a:lnTo>
                  <a:pt x="1633707" y="136152"/>
                </a:lnTo>
                <a:cubicBezTo>
                  <a:pt x="1634605" y="146493"/>
                  <a:pt x="1636089" y="151663"/>
                  <a:pt x="1638158" y="151663"/>
                </a:cubicBezTo>
                <a:lnTo>
                  <a:pt x="1641394" y="151663"/>
                </a:lnTo>
                <a:cubicBezTo>
                  <a:pt x="1645800" y="148696"/>
                  <a:pt x="1648004" y="145729"/>
                  <a:pt x="1648004" y="142761"/>
                </a:cubicBezTo>
                <a:cubicBezTo>
                  <a:pt x="1648004" y="139434"/>
                  <a:pt x="1643958" y="136512"/>
                  <a:pt x="1635864" y="133994"/>
                </a:cubicBezTo>
                <a:close/>
                <a:moveTo>
                  <a:pt x="7250542" y="132918"/>
                </a:moveTo>
                <a:lnTo>
                  <a:pt x="7245147" y="133997"/>
                </a:lnTo>
                <a:lnTo>
                  <a:pt x="7245147" y="139527"/>
                </a:lnTo>
                <a:lnTo>
                  <a:pt x="7252835" y="141685"/>
                </a:lnTo>
                <a:lnTo>
                  <a:pt x="7253914" y="141685"/>
                </a:lnTo>
                <a:lnTo>
                  <a:pt x="7254993" y="136155"/>
                </a:lnTo>
                <a:close/>
                <a:moveTo>
                  <a:pt x="577119" y="132376"/>
                </a:moveTo>
                <a:lnTo>
                  <a:pt x="581435" y="132376"/>
                </a:lnTo>
                <a:lnTo>
                  <a:pt x="583593" y="134534"/>
                </a:lnTo>
                <a:lnTo>
                  <a:pt x="580356" y="138850"/>
                </a:lnTo>
                <a:lnTo>
                  <a:pt x="576040" y="138850"/>
                </a:lnTo>
                <a:lnTo>
                  <a:pt x="573882" y="136692"/>
                </a:lnTo>
                <a:lnTo>
                  <a:pt x="573882" y="135613"/>
                </a:lnTo>
                <a:close/>
                <a:moveTo>
                  <a:pt x="208922" y="132375"/>
                </a:moveTo>
                <a:lnTo>
                  <a:pt x="208922" y="134533"/>
                </a:lnTo>
                <a:lnTo>
                  <a:pt x="207978" y="134533"/>
                </a:lnTo>
                <a:lnTo>
                  <a:pt x="208922" y="137500"/>
                </a:lnTo>
                <a:lnTo>
                  <a:pt x="212024" y="137500"/>
                </a:lnTo>
                <a:lnTo>
                  <a:pt x="214047" y="135477"/>
                </a:lnTo>
                <a:lnTo>
                  <a:pt x="214047" y="132375"/>
                </a:lnTo>
                <a:close/>
                <a:moveTo>
                  <a:pt x="5776530" y="131703"/>
                </a:moveTo>
                <a:lnTo>
                  <a:pt x="5776530" y="132782"/>
                </a:lnTo>
                <a:lnTo>
                  <a:pt x="5778688" y="132782"/>
                </a:lnTo>
                <a:lnTo>
                  <a:pt x="5778688" y="131703"/>
                </a:lnTo>
                <a:close/>
                <a:moveTo>
                  <a:pt x="2754275" y="131567"/>
                </a:moveTo>
                <a:lnTo>
                  <a:pt x="2754275" y="134804"/>
                </a:lnTo>
                <a:lnTo>
                  <a:pt x="2759670" y="133725"/>
                </a:lnTo>
                <a:lnTo>
                  <a:pt x="2759670" y="131567"/>
                </a:lnTo>
                <a:lnTo>
                  <a:pt x="2758591" y="131567"/>
                </a:lnTo>
                <a:lnTo>
                  <a:pt x="2755354" y="132646"/>
                </a:lnTo>
                <a:close/>
                <a:moveTo>
                  <a:pt x="105068" y="131566"/>
                </a:moveTo>
                <a:cubicBezTo>
                  <a:pt x="98864" y="131566"/>
                  <a:pt x="95761" y="135972"/>
                  <a:pt x="95761" y="144784"/>
                </a:cubicBezTo>
                <a:lnTo>
                  <a:pt x="95761" y="147886"/>
                </a:lnTo>
                <a:cubicBezTo>
                  <a:pt x="97200" y="149235"/>
                  <a:pt x="98234" y="153326"/>
                  <a:pt x="98864" y="160159"/>
                </a:cubicBezTo>
                <a:lnTo>
                  <a:pt x="100887" y="164341"/>
                </a:lnTo>
                <a:cubicBezTo>
                  <a:pt x="99718" y="167758"/>
                  <a:pt x="98009" y="169466"/>
                  <a:pt x="95761" y="169466"/>
                </a:cubicBezTo>
                <a:lnTo>
                  <a:pt x="95761" y="174591"/>
                </a:lnTo>
                <a:lnTo>
                  <a:pt x="98864" y="192934"/>
                </a:lnTo>
                <a:lnTo>
                  <a:pt x="96840" y="219640"/>
                </a:lnTo>
                <a:cubicBezTo>
                  <a:pt x="97650" y="223056"/>
                  <a:pt x="98683" y="224765"/>
                  <a:pt x="99943" y="224765"/>
                </a:cubicBezTo>
                <a:lnTo>
                  <a:pt x="129615" y="224765"/>
                </a:lnTo>
                <a:lnTo>
                  <a:pt x="132717" y="226788"/>
                </a:lnTo>
                <a:lnTo>
                  <a:pt x="137843" y="224765"/>
                </a:lnTo>
                <a:lnTo>
                  <a:pt x="142968" y="225709"/>
                </a:lnTo>
                <a:lnTo>
                  <a:pt x="149037" y="223686"/>
                </a:lnTo>
                <a:lnTo>
                  <a:pt x="150116" y="223686"/>
                </a:lnTo>
                <a:cubicBezTo>
                  <a:pt x="153173" y="226743"/>
                  <a:pt x="156905" y="228451"/>
                  <a:pt x="161311" y="228811"/>
                </a:cubicBezTo>
                <a:cubicBezTo>
                  <a:pt x="161311" y="226114"/>
                  <a:pt x="166795" y="224765"/>
                  <a:pt x="177766" y="224765"/>
                </a:cubicBezTo>
                <a:lnTo>
                  <a:pt x="178845" y="224765"/>
                </a:lnTo>
                <a:lnTo>
                  <a:pt x="179789" y="220584"/>
                </a:lnTo>
                <a:lnTo>
                  <a:pt x="177766" y="214514"/>
                </a:lnTo>
                <a:lnTo>
                  <a:pt x="177766" y="212491"/>
                </a:lnTo>
                <a:lnTo>
                  <a:pt x="178845" y="207366"/>
                </a:lnTo>
                <a:lnTo>
                  <a:pt x="176687" y="205208"/>
                </a:lnTo>
                <a:lnTo>
                  <a:pt x="176687" y="203185"/>
                </a:lnTo>
                <a:cubicBezTo>
                  <a:pt x="178125" y="201656"/>
                  <a:pt x="179159" y="197925"/>
                  <a:pt x="179789" y="191990"/>
                </a:cubicBezTo>
                <a:lnTo>
                  <a:pt x="177766" y="185786"/>
                </a:lnTo>
                <a:lnTo>
                  <a:pt x="180868" y="174591"/>
                </a:lnTo>
                <a:lnTo>
                  <a:pt x="178845" y="166364"/>
                </a:lnTo>
                <a:lnTo>
                  <a:pt x="178845" y="163262"/>
                </a:lnTo>
                <a:lnTo>
                  <a:pt x="180868" y="160159"/>
                </a:lnTo>
                <a:lnTo>
                  <a:pt x="178845" y="156113"/>
                </a:lnTo>
                <a:lnTo>
                  <a:pt x="182891" y="144784"/>
                </a:lnTo>
                <a:lnTo>
                  <a:pt x="181812" y="144784"/>
                </a:lnTo>
                <a:lnTo>
                  <a:pt x="179789" y="142761"/>
                </a:lnTo>
                <a:lnTo>
                  <a:pt x="179789" y="141816"/>
                </a:lnTo>
                <a:lnTo>
                  <a:pt x="180868" y="137635"/>
                </a:lnTo>
                <a:lnTo>
                  <a:pt x="179789" y="134533"/>
                </a:lnTo>
                <a:lnTo>
                  <a:pt x="174664" y="135612"/>
                </a:lnTo>
                <a:lnTo>
                  <a:pt x="171561" y="135612"/>
                </a:lnTo>
                <a:cubicBezTo>
                  <a:pt x="167335" y="135612"/>
                  <a:pt x="162570" y="134578"/>
                  <a:pt x="157265" y="132510"/>
                </a:cubicBezTo>
                <a:lnTo>
                  <a:pt x="153218" y="135612"/>
                </a:lnTo>
                <a:lnTo>
                  <a:pt x="152139" y="134533"/>
                </a:lnTo>
                <a:lnTo>
                  <a:pt x="147014" y="135612"/>
                </a:lnTo>
                <a:lnTo>
                  <a:pt x="135819" y="134533"/>
                </a:lnTo>
                <a:lnTo>
                  <a:pt x="121388" y="135612"/>
                </a:lnTo>
                <a:cubicBezTo>
                  <a:pt x="117611" y="135612"/>
                  <a:pt x="112171" y="134263"/>
                  <a:pt x="105068" y="131566"/>
                </a:cubicBezTo>
                <a:close/>
                <a:moveTo>
                  <a:pt x="3251680" y="131432"/>
                </a:moveTo>
                <a:lnTo>
                  <a:pt x="3251680" y="133590"/>
                </a:lnTo>
                <a:lnTo>
                  <a:pt x="3252759" y="133590"/>
                </a:lnTo>
                <a:lnTo>
                  <a:pt x="3252759" y="131432"/>
                </a:lnTo>
                <a:close/>
                <a:moveTo>
                  <a:pt x="2123876" y="130785"/>
                </a:moveTo>
                <a:lnTo>
                  <a:pt x="2123876" y="134064"/>
                </a:lnTo>
                <a:lnTo>
                  <a:pt x="2128349" y="134064"/>
                </a:lnTo>
                <a:lnTo>
                  <a:pt x="2128349" y="130785"/>
                </a:lnTo>
                <a:close/>
                <a:moveTo>
                  <a:pt x="5773293" y="130624"/>
                </a:moveTo>
                <a:lnTo>
                  <a:pt x="5773293" y="131703"/>
                </a:lnTo>
                <a:lnTo>
                  <a:pt x="5775451" y="131703"/>
                </a:lnTo>
                <a:lnTo>
                  <a:pt x="5775451" y="130624"/>
                </a:lnTo>
                <a:close/>
                <a:moveTo>
                  <a:pt x="4682532" y="130489"/>
                </a:moveTo>
                <a:lnTo>
                  <a:pt x="4679295" y="133726"/>
                </a:lnTo>
                <a:lnTo>
                  <a:pt x="4682532" y="136963"/>
                </a:lnTo>
                <a:lnTo>
                  <a:pt x="4685769" y="136963"/>
                </a:lnTo>
                <a:lnTo>
                  <a:pt x="4686848" y="133726"/>
                </a:lnTo>
                <a:lnTo>
                  <a:pt x="4685769" y="130489"/>
                </a:lnTo>
                <a:close/>
                <a:moveTo>
                  <a:pt x="588044" y="130218"/>
                </a:moveTo>
                <a:lnTo>
                  <a:pt x="591281" y="130218"/>
                </a:lnTo>
                <a:lnTo>
                  <a:pt x="617312" y="132915"/>
                </a:lnTo>
                <a:lnTo>
                  <a:pt x="625944" y="131971"/>
                </a:lnTo>
                <a:lnTo>
                  <a:pt x="627023" y="132915"/>
                </a:lnTo>
                <a:cubicBezTo>
                  <a:pt x="626303" y="135253"/>
                  <a:pt x="624145" y="136422"/>
                  <a:pt x="620549" y="136422"/>
                </a:cubicBezTo>
                <a:lnTo>
                  <a:pt x="618391" y="134668"/>
                </a:lnTo>
                <a:lnTo>
                  <a:pt x="616233" y="134668"/>
                </a:lnTo>
                <a:cubicBezTo>
                  <a:pt x="613355" y="136467"/>
                  <a:pt x="607915" y="137950"/>
                  <a:pt x="599913" y="139119"/>
                </a:cubicBezTo>
                <a:cubicBezTo>
                  <a:pt x="591281" y="139119"/>
                  <a:pt x="586965" y="137321"/>
                  <a:pt x="586965" y="133724"/>
                </a:cubicBezTo>
                <a:lnTo>
                  <a:pt x="585886" y="132915"/>
                </a:lnTo>
                <a:lnTo>
                  <a:pt x="585886" y="131971"/>
                </a:lnTo>
                <a:close/>
                <a:moveTo>
                  <a:pt x="1189440" y="130083"/>
                </a:moveTo>
                <a:lnTo>
                  <a:pt x="1183910" y="131162"/>
                </a:lnTo>
                <a:lnTo>
                  <a:pt x="1183910" y="133320"/>
                </a:lnTo>
                <a:lnTo>
                  <a:pt x="1186203" y="135478"/>
                </a:lnTo>
                <a:lnTo>
                  <a:pt x="1187283" y="135478"/>
                </a:lnTo>
                <a:lnTo>
                  <a:pt x="1189440" y="133320"/>
                </a:lnTo>
                <a:close/>
                <a:moveTo>
                  <a:pt x="8784625" y="129682"/>
                </a:moveTo>
                <a:lnTo>
                  <a:pt x="8784625" y="131840"/>
                </a:lnTo>
                <a:lnTo>
                  <a:pt x="8787862" y="131840"/>
                </a:lnTo>
                <a:lnTo>
                  <a:pt x="8787862" y="129682"/>
                </a:lnTo>
                <a:close/>
                <a:moveTo>
                  <a:pt x="1623862" y="129544"/>
                </a:moveTo>
                <a:lnTo>
                  <a:pt x="1623862" y="132915"/>
                </a:lnTo>
                <a:lnTo>
                  <a:pt x="1626020" y="132915"/>
                </a:lnTo>
                <a:lnTo>
                  <a:pt x="1626020" y="131701"/>
                </a:lnTo>
                <a:close/>
                <a:moveTo>
                  <a:pt x="9164566" y="129467"/>
                </a:moveTo>
                <a:lnTo>
                  <a:pt x="9164566" y="132747"/>
                </a:lnTo>
                <a:lnTo>
                  <a:pt x="9169038" y="132747"/>
                </a:lnTo>
                <a:lnTo>
                  <a:pt x="9169038" y="129467"/>
                </a:lnTo>
                <a:close/>
                <a:moveTo>
                  <a:pt x="67168" y="128464"/>
                </a:moveTo>
                <a:lnTo>
                  <a:pt x="67168" y="131566"/>
                </a:lnTo>
                <a:lnTo>
                  <a:pt x="72293" y="140737"/>
                </a:lnTo>
                <a:cubicBezTo>
                  <a:pt x="72293" y="144154"/>
                  <a:pt x="71573" y="145863"/>
                  <a:pt x="70135" y="145863"/>
                </a:cubicBezTo>
                <a:cubicBezTo>
                  <a:pt x="71754" y="149999"/>
                  <a:pt x="73147" y="152067"/>
                  <a:pt x="74316" y="152067"/>
                </a:cubicBezTo>
                <a:lnTo>
                  <a:pt x="74316" y="148965"/>
                </a:lnTo>
                <a:lnTo>
                  <a:pt x="72293" y="145863"/>
                </a:lnTo>
                <a:lnTo>
                  <a:pt x="73237" y="139658"/>
                </a:lnTo>
                <a:cubicBezTo>
                  <a:pt x="69820" y="136152"/>
                  <a:pt x="68112" y="132420"/>
                  <a:pt x="68112" y="128464"/>
                </a:cubicBezTo>
                <a:close/>
                <a:moveTo>
                  <a:pt x="2753196" y="128330"/>
                </a:moveTo>
                <a:lnTo>
                  <a:pt x="2753196" y="130488"/>
                </a:lnTo>
                <a:lnTo>
                  <a:pt x="2754275" y="130488"/>
                </a:lnTo>
                <a:lnTo>
                  <a:pt x="2754275" y="128330"/>
                </a:lnTo>
                <a:close/>
                <a:moveTo>
                  <a:pt x="1104604" y="127925"/>
                </a:moveTo>
                <a:lnTo>
                  <a:pt x="1096781" y="131162"/>
                </a:lnTo>
                <a:lnTo>
                  <a:pt x="1096781" y="132241"/>
                </a:lnTo>
                <a:lnTo>
                  <a:pt x="1101096" y="134399"/>
                </a:lnTo>
                <a:lnTo>
                  <a:pt x="1104604" y="134399"/>
                </a:lnTo>
                <a:cubicBezTo>
                  <a:pt x="1107661" y="132241"/>
                  <a:pt x="1110583" y="131162"/>
                  <a:pt x="1113371" y="131162"/>
                </a:cubicBezTo>
                <a:cubicBezTo>
                  <a:pt x="1122901" y="133320"/>
                  <a:pt x="1128386" y="135838"/>
                  <a:pt x="1129826" y="138715"/>
                </a:cubicBezTo>
                <a:cubicBezTo>
                  <a:pt x="1128746" y="141592"/>
                  <a:pt x="1125824" y="143031"/>
                  <a:pt x="1121059" y="143031"/>
                </a:cubicBezTo>
                <a:lnTo>
                  <a:pt x="1121059" y="145189"/>
                </a:lnTo>
                <a:lnTo>
                  <a:pt x="1119980" y="158407"/>
                </a:lnTo>
                <a:cubicBezTo>
                  <a:pt x="1122137" y="158766"/>
                  <a:pt x="1123217" y="161644"/>
                  <a:pt x="1123217" y="167039"/>
                </a:cubicBezTo>
                <a:lnTo>
                  <a:pt x="1121059" y="169197"/>
                </a:lnTo>
                <a:cubicBezTo>
                  <a:pt x="1121059" y="170995"/>
                  <a:pt x="1125508" y="173153"/>
                  <a:pt x="1134412" y="175671"/>
                </a:cubicBezTo>
                <a:cubicBezTo>
                  <a:pt x="1137649" y="181785"/>
                  <a:pt x="1143133" y="186191"/>
                  <a:pt x="1150865" y="188889"/>
                </a:cubicBezTo>
                <a:lnTo>
                  <a:pt x="1153023" y="196442"/>
                </a:lnTo>
                <a:cubicBezTo>
                  <a:pt x="1155902" y="197880"/>
                  <a:pt x="1157339" y="199679"/>
                  <a:pt x="1157339" y="201837"/>
                </a:cubicBezTo>
                <a:lnTo>
                  <a:pt x="1159767" y="201837"/>
                </a:lnTo>
                <a:lnTo>
                  <a:pt x="1161925" y="192126"/>
                </a:lnTo>
                <a:cubicBezTo>
                  <a:pt x="1159767" y="192126"/>
                  <a:pt x="1158689" y="191406"/>
                  <a:pt x="1158689" y="189968"/>
                </a:cubicBezTo>
                <a:lnTo>
                  <a:pt x="1158689" y="188889"/>
                </a:lnTo>
                <a:lnTo>
                  <a:pt x="1164084" y="181336"/>
                </a:lnTo>
                <a:cubicBezTo>
                  <a:pt x="1164084" y="171804"/>
                  <a:pt x="1161475" y="167039"/>
                  <a:pt x="1156261" y="167039"/>
                </a:cubicBezTo>
                <a:lnTo>
                  <a:pt x="1150865" y="165960"/>
                </a:lnTo>
                <a:lnTo>
                  <a:pt x="1132118" y="167039"/>
                </a:lnTo>
                <a:cubicBezTo>
                  <a:pt x="1130048" y="167039"/>
                  <a:pt x="1127802" y="164521"/>
                  <a:pt x="1125374" y="159486"/>
                </a:cubicBezTo>
                <a:lnTo>
                  <a:pt x="1149652" y="139794"/>
                </a:lnTo>
                <a:lnTo>
                  <a:pt x="1150865" y="139794"/>
                </a:lnTo>
                <a:lnTo>
                  <a:pt x="1160845" y="147347"/>
                </a:lnTo>
                <a:lnTo>
                  <a:pt x="1163005" y="147347"/>
                </a:lnTo>
                <a:lnTo>
                  <a:pt x="1163005" y="143031"/>
                </a:lnTo>
                <a:lnTo>
                  <a:pt x="1160845" y="134399"/>
                </a:lnTo>
                <a:lnTo>
                  <a:pt x="1160845" y="130083"/>
                </a:lnTo>
                <a:lnTo>
                  <a:pt x="1144257" y="132241"/>
                </a:lnTo>
                <a:cubicBezTo>
                  <a:pt x="1142997" y="130982"/>
                  <a:pt x="1129780" y="129543"/>
                  <a:pt x="1104604" y="127925"/>
                </a:cubicBezTo>
                <a:close/>
                <a:moveTo>
                  <a:pt x="8683334" y="127524"/>
                </a:moveTo>
                <a:lnTo>
                  <a:pt x="8683334" y="136156"/>
                </a:lnTo>
                <a:lnTo>
                  <a:pt x="8685492" y="138179"/>
                </a:lnTo>
                <a:lnTo>
                  <a:pt x="8686571" y="138179"/>
                </a:lnTo>
                <a:lnTo>
                  <a:pt x="8687650" y="133998"/>
                </a:lnTo>
                <a:cubicBezTo>
                  <a:pt x="8686930" y="129682"/>
                  <a:pt x="8685851" y="127524"/>
                  <a:pt x="8684413" y="127524"/>
                </a:cubicBezTo>
                <a:close/>
                <a:moveTo>
                  <a:pt x="2125992" y="126553"/>
                </a:moveTo>
                <a:lnTo>
                  <a:pt x="2125992" y="129832"/>
                </a:lnTo>
                <a:lnTo>
                  <a:pt x="2129405" y="129832"/>
                </a:lnTo>
                <a:lnTo>
                  <a:pt x="2129405" y="126553"/>
                </a:lnTo>
                <a:close/>
                <a:moveTo>
                  <a:pt x="8723122" y="126445"/>
                </a:moveTo>
                <a:lnTo>
                  <a:pt x="8718806" y="130761"/>
                </a:lnTo>
                <a:lnTo>
                  <a:pt x="8720964" y="135077"/>
                </a:lnTo>
                <a:lnTo>
                  <a:pt x="8722043" y="133998"/>
                </a:lnTo>
                <a:lnTo>
                  <a:pt x="8723122" y="133998"/>
                </a:lnTo>
                <a:lnTo>
                  <a:pt x="8727438" y="137100"/>
                </a:lnTo>
                <a:lnTo>
                  <a:pt x="8729596" y="135077"/>
                </a:lnTo>
                <a:lnTo>
                  <a:pt x="8729596" y="133998"/>
                </a:lnTo>
                <a:cubicBezTo>
                  <a:pt x="8729596" y="132559"/>
                  <a:pt x="8728157" y="131840"/>
                  <a:pt x="8725280" y="131840"/>
                </a:cubicBezTo>
                <a:lnTo>
                  <a:pt x="8724201" y="126445"/>
                </a:lnTo>
                <a:close/>
                <a:moveTo>
                  <a:pt x="3646716" y="125498"/>
                </a:moveTo>
                <a:cubicBezTo>
                  <a:pt x="3644468" y="125498"/>
                  <a:pt x="3642984" y="127566"/>
                  <a:pt x="3642265" y="131702"/>
                </a:cubicBezTo>
                <a:cubicBezTo>
                  <a:pt x="3643344" y="134310"/>
                  <a:pt x="3645951" y="135614"/>
                  <a:pt x="3650088" y="135614"/>
                </a:cubicBezTo>
                <a:lnTo>
                  <a:pt x="3652381" y="135614"/>
                </a:lnTo>
                <a:lnTo>
                  <a:pt x="3652381" y="133995"/>
                </a:lnTo>
                <a:lnTo>
                  <a:pt x="3653460" y="133995"/>
                </a:lnTo>
                <a:cubicBezTo>
                  <a:pt x="3652021" y="132736"/>
                  <a:pt x="3651302" y="130174"/>
                  <a:pt x="3651302" y="126307"/>
                </a:cubicBezTo>
                <a:lnTo>
                  <a:pt x="3650088" y="125498"/>
                </a:lnTo>
                <a:close/>
                <a:moveTo>
                  <a:pt x="6770966" y="125365"/>
                </a:moveTo>
                <a:lnTo>
                  <a:pt x="6770966" y="128644"/>
                </a:lnTo>
                <a:lnTo>
                  <a:pt x="6775438" y="128644"/>
                </a:lnTo>
                <a:lnTo>
                  <a:pt x="6775438" y="125365"/>
                </a:lnTo>
                <a:close/>
                <a:moveTo>
                  <a:pt x="66089" y="125362"/>
                </a:moveTo>
                <a:lnTo>
                  <a:pt x="66089" y="127385"/>
                </a:lnTo>
                <a:lnTo>
                  <a:pt x="67168" y="127385"/>
                </a:lnTo>
                <a:lnTo>
                  <a:pt x="67168" y="125362"/>
                </a:lnTo>
                <a:close/>
                <a:moveTo>
                  <a:pt x="8121456" y="124692"/>
                </a:moveTo>
                <a:lnTo>
                  <a:pt x="8121456" y="126850"/>
                </a:lnTo>
                <a:lnTo>
                  <a:pt x="8122535" y="132245"/>
                </a:lnTo>
                <a:cubicBezTo>
                  <a:pt x="8111745" y="139438"/>
                  <a:pt x="8106350" y="144833"/>
                  <a:pt x="8106350" y="148430"/>
                </a:cubicBezTo>
                <a:lnTo>
                  <a:pt x="8085849" y="173382"/>
                </a:lnTo>
                <a:lnTo>
                  <a:pt x="8079240" y="165694"/>
                </a:lnTo>
                <a:cubicBezTo>
                  <a:pt x="8077802" y="165694"/>
                  <a:pt x="8077082" y="167133"/>
                  <a:pt x="8077082" y="170010"/>
                </a:cubicBezTo>
                <a:cubicBezTo>
                  <a:pt x="8074205" y="175135"/>
                  <a:pt x="8071328" y="177698"/>
                  <a:pt x="8068450" y="177698"/>
                </a:cubicBezTo>
                <a:lnTo>
                  <a:pt x="8068450" y="180935"/>
                </a:lnTo>
                <a:lnTo>
                  <a:pt x="8069529" y="180935"/>
                </a:lnTo>
                <a:cubicBezTo>
                  <a:pt x="8074924" y="180935"/>
                  <a:pt x="8080364" y="178777"/>
                  <a:pt x="8085849" y="174461"/>
                </a:cubicBezTo>
                <a:lnTo>
                  <a:pt x="8103113" y="174461"/>
                </a:lnTo>
                <a:lnTo>
                  <a:pt x="8113903" y="175540"/>
                </a:lnTo>
                <a:lnTo>
                  <a:pt x="8116061" y="170010"/>
                </a:lnTo>
                <a:lnTo>
                  <a:pt x="8112824" y="158141"/>
                </a:lnTo>
                <a:cubicBezTo>
                  <a:pt x="8117680" y="154185"/>
                  <a:pt x="8126312" y="150948"/>
                  <a:pt x="8138720" y="148430"/>
                </a:cubicBezTo>
                <a:lnTo>
                  <a:pt x="8148431" y="135482"/>
                </a:lnTo>
                <a:lnTo>
                  <a:pt x="8148431" y="134403"/>
                </a:lnTo>
                <a:cubicBezTo>
                  <a:pt x="8147712" y="132245"/>
                  <a:pt x="8145554" y="131165"/>
                  <a:pt x="8141957" y="131165"/>
                </a:cubicBezTo>
                <a:lnTo>
                  <a:pt x="8132246" y="133324"/>
                </a:lnTo>
                <a:lnTo>
                  <a:pt x="8131167" y="133324"/>
                </a:lnTo>
                <a:cubicBezTo>
                  <a:pt x="8126851" y="133324"/>
                  <a:pt x="8124693" y="130806"/>
                  <a:pt x="8124693" y="125770"/>
                </a:cubicBezTo>
                <a:lnTo>
                  <a:pt x="8123614" y="124692"/>
                </a:lnTo>
                <a:close/>
                <a:moveTo>
                  <a:pt x="5589457" y="124150"/>
                </a:moveTo>
                <a:lnTo>
                  <a:pt x="5585276" y="127387"/>
                </a:lnTo>
                <a:lnTo>
                  <a:pt x="5586355" y="127387"/>
                </a:lnTo>
                <a:lnTo>
                  <a:pt x="5590536" y="126308"/>
                </a:lnTo>
                <a:lnTo>
                  <a:pt x="5590536" y="124150"/>
                </a:lnTo>
                <a:close/>
                <a:moveTo>
                  <a:pt x="1678889" y="124014"/>
                </a:moveTo>
                <a:lnTo>
                  <a:pt x="1675653" y="127386"/>
                </a:lnTo>
                <a:lnTo>
                  <a:pt x="1682262" y="126307"/>
                </a:lnTo>
                <a:lnTo>
                  <a:pt x="1682262" y="124014"/>
                </a:lnTo>
                <a:close/>
                <a:moveTo>
                  <a:pt x="1667830" y="124014"/>
                </a:moveTo>
                <a:lnTo>
                  <a:pt x="1667830" y="125093"/>
                </a:lnTo>
                <a:cubicBezTo>
                  <a:pt x="1670078" y="125093"/>
                  <a:pt x="1671203" y="126217"/>
                  <a:pt x="1671203" y="128465"/>
                </a:cubicBezTo>
                <a:lnTo>
                  <a:pt x="1674439" y="127386"/>
                </a:lnTo>
                <a:lnTo>
                  <a:pt x="1674439" y="126307"/>
                </a:lnTo>
                <a:lnTo>
                  <a:pt x="1669045" y="124014"/>
                </a:lnTo>
                <a:close/>
                <a:moveTo>
                  <a:pt x="1649082" y="124014"/>
                </a:moveTo>
                <a:lnTo>
                  <a:pt x="1649082" y="130622"/>
                </a:lnTo>
                <a:lnTo>
                  <a:pt x="1654613" y="137231"/>
                </a:lnTo>
                <a:lnTo>
                  <a:pt x="1659062" y="137231"/>
                </a:lnTo>
                <a:cubicBezTo>
                  <a:pt x="1657803" y="128420"/>
                  <a:pt x="1656321" y="124014"/>
                  <a:pt x="1654613" y="124014"/>
                </a:cubicBezTo>
                <a:close/>
                <a:moveTo>
                  <a:pt x="82948" y="123743"/>
                </a:moveTo>
                <a:lnTo>
                  <a:pt x="79846" y="124687"/>
                </a:lnTo>
                <a:lnTo>
                  <a:pt x="79846" y="127789"/>
                </a:lnTo>
                <a:lnTo>
                  <a:pt x="84027" y="131971"/>
                </a:lnTo>
                <a:lnTo>
                  <a:pt x="87129" y="128868"/>
                </a:lnTo>
                <a:cubicBezTo>
                  <a:pt x="86230" y="125631"/>
                  <a:pt x="84836" y="123923"/>
                  <a:pt x="82948" y="123743"/>
                </a:cubicBezTo>
                <a:close/>
                <a:moveTo>
                  <a:pt x="2209040" y="123380"/>
                </a:moveTo>
                <a:lnTo>
                  <a:pt x="2209040" y="127849"/>
                </a:lnTo>
                <a:lnTo>
                  <a:pt x="2212453" y="127849"/>
                </a:lnTo>
                <a:lnTo>
                  <a:pt x="2212453" y="123380"/>
                </a:lnTo>
                <a:close/>
                <a:moveTo>
                  <a:pt x="2240132" y="123184"/>
                </a:moveTo>
                <a:lnTo>
                  <a:pt x="2239929" y="124577"/>
                </a:lnTo>
                <a:lnTo>
                  <a:pt x="2240804" y="123723"/>
                </a:lnTo>
                <a:close/>
                <a:moveTo>
                  <a:pt x="5256734" y="122532"/>
                </a:moveTo>
                <a:lnTo>
                  <a:pt x="5256734" y="123610"/>
                </a:lnTo>
                <a:lnTo>
                  <a:pt x="5258892" y="123610"/>
                </a:lnTo>
                <a:lnTo>
                  <a:pt x="5258892" y="122532"/>
                </a:lnTo>
                <a:close/>
                <a:moveTo>
                  <a:pt x="67168" y="122260"/>
                </a:moveTo>
                <a:lnTo>
                  <a:pt x="67168" y="124283"/>
                </a:lnTo>
                <a:lnTo>
                  <a:pt x="68112" y="124283"/>
                </a:lnTo>
                <a:lnTo>
                  <a:pt x="68112" y="122260"/>
                </a:lnTo>
                <a:close/>
                <a:moveTo>
                  <a:pt x="4693322" y="121857"/>
                </a:moveTo>
                <a:lnTo>
                  <a:pt x="4693322" y="125094"/>
                </a:lnTo>
                <a:lnTo>
                  <a:pt x="4695345" y="122936"/>
                </a:lnTo>
                <a:lnTo>
                  <a:pt x="4695345" y="121857"/>
                </a:lnTo>
                <a:close/>
                <a:moveTo>
                  <a:pt x="2576509" y="121856"/>
                </a:moveTo>
                <a:cubicBezTo>
                  <a:pt x="2574171" y="121856"/>
                  <a:pt x="2571654" y="122935"/>
                  <a:pt x="2568956" y="125093"/>
                </a:cubicBezTo>
                <a:cubicBezTo>
                  <a:pt x="2569495" y="127251"/>
                  <a:pt x="2571654" y="129049"/>
                  <a:pt x="2575431" y="130488"/>
                </a:cubicBezTo>
                <a:cubicBezTo>
                  <a:pt x="2579746" y="129049"/>
                  <a:pt x="2581904" y="127611"/>
                  <a:pt x="2581904" y="126172"/>
                </a:cubicBezTo>
                <a:lnTo>
                  <a:pt x="2581904" y="125093"/>
                </a:lnTo>
                <a:lnTo>
                  <a:pt x="2578668" y="121856"/>
                </a:lnTo>
                <a:close/>
                <a:moveTo>
                  <a:pt x="1768179" y="121856"/>
                </a:moveTo>
                <a:lnTo>
                  <a:pt x="1771415" y="121856"/>
                </a:lnTo>
                <a:lnTo>
                  <a:pt x="1773707" y="124014"/>
                </a:lnTo>
                <a:lnTo>
                  <a:pt x="1773707" y="125093"/>
                </a:lnTo>
                <a:lnTo>
                  <a:pt x="1771415" y="127386"/>
                </a:lnTo>
                <a:lnTo>
                  <a:pt x="1767097" y="127386"/>
                </a:lnTo>
                <a:lnTo>
                  <a:pt x="1765885" y="126307"/>
                </a:lnTo>
                <a:lnTo>
                  <a:pt x="1764806" y="126307"/>
                </a:lnTo>
                <a:close/>
                <a:moveTo>
                  <a:pt x="1071424" y="121181"/>
                </a:moveTo>
                <a:lnTo>
                  <a:pt x="1072503" y="125767"/>
                </a:lnTo>
                <a:lnTo>
                  <a:pt x="1071424" y="130083"/>
                </a:lnTo>
                <a:cubicBezTo>
                  <a:pt x="1075919" y="130622"/>
                  <a:pt x="1078169" y="131342"/>
                  <a:pt x="1078169" y="132241"/>
                </a:cubicBezTo>
                <a:cubicBezTo>
                  <a:pt x="1081045" y="131162"/>
                  <a:pt x="1082485" y="130083"/>
                  <a:pt x="1082485" y="129004"/>
                </a:cubicBezTo>
                <a:lnTo>
                  <a:pt x="1079248" y="121181"/>
                </a:lnTo>
                <a:close/>
                <a:moveTo>
                  <a:pt x="6659091" y="121133"/>
                </a:moveTo>
                <a:lnTo>
                  <a:pt x="6659091" y="125603"/>
                </a:lnTo>
                <a:lnTo>
                  <a:pt x="6662505" y="125603"/>
                </a:lnTo>
                <a:lnTo>
                  <a:pt x="6662505" y="121133"/>
                </a:lnTo>
                <a:close/>
                <a:moveTo>
                  <a:pt x="6577365" y="121133"/>
                </a:moveTo>
                <a:lnTo>
                  <a:pt x="6577365" y="125603"/>
                </a:lnTo>
                <a:lnTo>
                  <a:pt x="6580779" y="125603"/>
                </a:lnTo>
                <a:lnTo>
                  <a:pt x="6580779" y="121133"/>
                </a:lnTo>
                <a:close/>
                <a:moveTo>
                  <a:pt x="4682532" y="120778"/>
                </a:moveTo>
                <a:cubicBezTo>
                  <a:pt x="4678935" y="121677"/>
                  <a:pt x="4677137" y="122756"/>
                  <a:pt x="4677137" y="124015"/>
                </a:cubicBezTo>
                <a:lnTo>
                  <a:pt x="4677137" y="128331"/>
                </a:lnTo>
                <a:lnTo>
                  <a:pt x="4682532" y="127252"/>
                </a:lnTo>
                <a:lnTo>
                  <a:pt x="4681453" y="124015"/>
                </a:lnTo>
                <a:close/>
                <a:moveTo>
                  <a:pt x="2179549" y="120339"/>
                </a:moveTo>
                <a:lnTo>
                  <a:pt x="2179549" y="123618"/>
                </a:lnTo>
                <a:lnTo>
                  <a:pt x="2181496" y="123618"/>
                </a:lnTo>
                <a:lnTo>
                  <a:pt x="2180979" y="120339"/>
                </a:lnTo>
                <a:close/>
                <a:moveTo>
                  <a:pt x="1022870" y="120102"/>
                </a:moveTo>
                <a:lnTo>
                  <a:pt x="1029477" y="120102"/>
                </a:lnTo>
                <a:lnTo>
                  <a:pt x="1039457" y="124418"/>
                </a:lnTo>
                <a:lnTo>
                  <a:pt x="1046067" y="122260"/>
                </a:lnTo>
                <a:lnTo>
                  <a:pt x="1048225" y="122260"/>
                </a:lnTo>
                <a:lnTo>
                  <a:pt x="1050519" y="124418"/>
                </a:lnTo>
                <a:lnTo>
                  <a:pt x="1050519" y="126846"/>
                </a:lnTo>
                <a:cubicBezTo>
                  <a:pt x="1050519" y="128284"/>
                  <a:pt x="1047911" y="129363"/>
                  <a:pt x="1042696" y="130083"/>
                </a:cubicBezTo>
                <a:cubicBezTo>
                  <a:pt x="1039819" y="129004"/>
                  <a:pt x="1038379" y="127925"/>
                  <a:pt x="1038379" y="126846"/>
                </a:cubicBezTo>
                <a:lnTo>
                  <a:pt x="1032850" y="130083"/>
                </a:lnTo>
                <a:lnTo>
                  <a:pt x="1027320" y="130083"/>
                </a:lnTo>
                <a:lnTo>
                  <a:pt x="1020576" y="123339"/>
                </a:lnTo>
                <a:lnTo>
                  <a:pt x="1020576" y="122260"/>
                </a:lnTo>
                <a:close/>
                <a:moveTo>
                  <a:pt x="2252016" y="120065"/>
                </a:moveTo>
                <a:lnTo>
                  <a:pt x="2252016" y="123618"/>
                </a:lnTo>
                <a:lnTo>
                  <a:pt x="2254505" y="123618"/>
                </a:lnTo>
                <a:lnTo>
                  <a:pt x="2254505" y="120339"/>
                </a:lnTo>
                <a:close/>
                <a:moveTo>
                  <a:pt x="1675653" y="119698"/>
                </a:moveTo>
                <a:lnTo>
                  <a:pt x="1675653" y="122935"/>
                </a:lnTo>
                <a:lnTo>
                  <a:pt x="1676731" y="122935"/>
                </a:lnTo>
                <a:lnTo>
                  <a:pt x="1677811" y="119698"/>
                </a:lnTo>
                <a:close/>
                <a:moveTo>
                  <a:pt x="2113104" y="119352"/>
                </a:moveTo>
                <a:lnTo>
                  <a:pt x="2112951" y="119386"/>
                </a:lnTo>
                <a:lnTo>
                  <a:pt x="2111299" y="119386"/>
                </a:lnTo>
                <a:lnTo>
                  <a:pt x="2103801" y="121502"/>
                </a:lnTo>
                <a:lnTo>
                  <a:pt x="2086427" y="119468"/>
                </a:lnTo>
                <a:lnTo>
                  <a:pt x="2086427" y="124397"/>
                </a:lnTo>
                <a:lnTo>
                  <a:pt x="2088543" y="127438"/>
                </a:lnTo>
                <a:lnTo>
                  <a:pt x="2088543" y="132425"/>
                </a:lnTo>
                <a:cubicBezTo>
                  <a:pt x="2088543" y="135568"/>
                  <a:pt x="2086780" y="137368"/>
                  <a:pt x="2083253" y="137826"/>
                </a:cubicBezTo>
                <a:lnTo>
                  <a:pt x="2088543" y="154268"/>
                </a:lnTo>
                <a:lnTo>
                  <a:pt x="2088543" y="168133"/>
                </a:lnTo>
                <a:lnTo>
                  <a:pt x="2088543" y="168171"/>
                </a:lnTo>
                <a:lnTo>
                  <a:pt x="2088543" y="176577"/>
                </a:lnTo>
                <a:cubicBezTo>
                  <a:pt x="2083607" y="181600"/>
                  <a:pt x="2081138" y="185441"/>
                  <a:pt x="2081138" y="188099"/>
                </a:cubicBezTo>
                <a:lnTo>
                  <a:pt x="2081138" y="189083"/>
                </a:lnTo>
                <a:cubicBezTo>
                  <a:pt x="2083530" y="205583"/>
                  <a:pt x="2086974" y="213833"/>
                  <a:pt x="2091474" y="213833"/>
                </a:cubicBezTo>
                <a:cubicBezTo>
                  <a:pt x="2100448" y="214076"/>
                  <a:pt x="2105105" y="215089"/>
                  <a:pt x="2105452" y="216874"/>
                </a:cubicBezTo>
                <a:lnTo>
                  <a:pt x="2111426" y="213833"/>
                </a:lnTo>
                <a:lnTo>
                  <a:pt x="2116627" y="213833"/>
                </a:lnTo>
                <a:cubicBezTo>
                  <a:pt x="2126557" y="214086"/>
                  <a:pt x="2131522" y="214747"/>
                  <a:pt x="2131522" y="215816"/>
                </a:cubicBezTo>
                <a:cubicBezTo>
                  <a:pt x="2141853" y="211497"/>
                  <a:pt x="2147018" y="205605"/>
                  <a:pt x="2147018" y="198139"/>
                </a:cubicBezTo>
                <a:lnTo>
                  <a:pt x="2148580" y="194149"/>
                </a:lnTo>
                <a:lnTo>
                  <a:pt x="2145837" y="198202"/>
                </a:lnTo>
                <a:lnTo>
                  <a:pt x="2129588" y="196086"/>
                </a:lnTo>
                <a:cubicBezTo>
                  <a:pt x="2128946" y="198202"/>
                  <a:pt x="2126222" y="199260"/>
                  <a:pt x="2121415" y="199260"/>
                </a:cubicBezTo>
                <a:lnTo>
                  <a:pt x="2113887" y="199260"/>
                </a:lnTo>
                <a:lnTo>
                  <a:pt x="2110254" y="195627"/>
                </a:lnTo>
                <a:lnTo>
                  <a:pt x="2110254" y="192546"/>
                </a:lnTo>
                <a:lnTo>
                  <a:pt x="2114485" y="186571"/>
                </a:lnTo>
                <a:cubicBezTo>
                  <a:pt x="2113623" y="183834"/>
                  <a:pt x="2111508" y="182466"/>
                  <a:pt x="2108137" y="182466"/>
                </a:cubicBezTo>
                <a:cubicBezTo>
                  <a:pt x="2108137" y="172434"/>
                  <a:pt x="2102541" y="162867"/>
                  <a:pt x="2091343" y="153764"/>
                </a:cubicBezTo>
                <a:lnTo>
                  <a:pt x="2093961" y="149695"/>
                </a:lnTo>
                <a:lnTo>
                  <a:pt x="2098463" y="149695"/>
                </a:lnTo>
                <a:lnTo>
                  <a:pt x="2104421" y="150753"/>
                </a:lnTo>
                <a:lnTo>
                  <a:pt x="2110748" y="148637"/>
                </a:lnTo>
                <a:lnTo>
                  <a:pt x="2112370" y="149695"/>
                </a:lnTo>
                <a:lnTo>
                  <a:pt x="2112370" y="148791"/>
                </a:lnTo>
                <a:lnTo>
                  <a:pt x="2114485" y="144644"/>
                </a:lnTo>
                <a:cubicBezTo>
                  <a:pt x="2112743" y="144644"/>
                  <a:pt x="2111333" y="140330"/>
                  <a:pt x="2110254" y="131704"/>
                </a:cubicBezTo>
                <a:lnTo>
                  <a:pt x="2110254" y="127721"/>
                </a:lnTo>
                <a:close/>
                <a:moveTo>
                  <a:pt x="2259422" y="119281"/>
                </a:moveTo>
                <a:lnTo>
                  <a:pt x="2259422" y="121502"/>
                </a:lnTo>
                <a:lnTo>
                  <a:pt x="2259662" y="121502"/>
                </a:lnTo>
                <a:lnTo>
                  <a:pt x="2259662" y="119281"/>
                </a:lnTo>
                <a:close/>
                <a:moveTo>
                  <a:pt x="2673485" y="118619"/>
                </a:moveTo>
                <a:lnTo>
                  <a:pt x="2670248" y="119698"/>
                </a:lnTo>
                <a:lnTo>
                  <a:pt x="2670248" y="120777"/>
                </a:lnTo>
                <a:lnTo>
                  <a:pt x="2672406" y="122935"/>
                </a:lnTo>
                <a:lnTo>
                  <a:pt x="2673485" y="122935"/>
                </a:lnTo>
                <a:lnTo>
                  <a:pt x="2675643" y="120777"/>
                </a:lnTo>
                <a:close/>
                <a:moveTo>
                  <a:pt x="3216882" y="118350"/>
                </a:moveTo>
                <a:cubicBezTo>
                  <a:pt x="3221917" y="121317"/>
                  <a:pt x="3224435" y="123879"/>
                  <a:pt x="3224435" y="126037"/>
                </a:cubicBezTo>
                <a:lnTo>
                  <a:pt x="3227807" y="129274"/>
                </a:lnTo>
                <a:lnTo>
                  <a:pt x="3229965" y="122800"/>
                </a:lnTo>
                <a:close/>
                <a:moveTo>
                  <a:pt x="8660675" y="117813"/>
                </a:moveTo>
                <a:lnTo>
                  <a:pt x="8657438" y="121050"/>
                </a:lnTo>
                <a:lnTo>
                  <a:pt x="8657438" y="124287"/>
                </a:lnTo>
                <a:lnTo>
                  <a:pt x="8659596" y="124287"/>
                </a:lnTo>
                <a:lnTo>
                  <a:pt x="8662833" y="121050"/>
                </a:lnTo>
                <a:lnTo>
                  <a:pt x="8662833" y="117813"/>
                </a:lnTo>
                <a:close/>
                <a:moveTo>
                  <a:pt x="9264273" y="117697"/>
                </a:moveTo>
                <a:lnTo>
                  <a:pt x="9262688" y="118199"/>
                </a:lnTo>
                <a:lnTo>
                  <a:pt x="9262688" y="120977"/>
                </a:lnTo>
                <a:lnTo>
                  <a:pt x="9264913" y="120977"/>
                </a:lnTo>
                <a:close/>
                <a:moveTo>
                  <a:pt x="2175135" y="117165"/>
                </a:moveTo>
                <a:lnTo>
                  <a:pt x="2175449" y="119386"/>
                </a:lnTo>
                <a:lnTo>
                  <a:pt x="2178864" y="119386"/>
                </a:lnTo>
                <a:lnTo>
                  <a:pt x="2178864" y="117165"/>
                </a:lnTo>
                <a:close/>
                <a:moveTo>
                  <a:pt x="8200358" y="117138"/>
                </a:moveTo>
                <a:lnTo>
                  <a:pt x="8200358" y="119296"/>
                </a:lnTo>
                <a:lnTo>
                  <a:pt x="8202516" y="119296"/>
                </a:lnTo>
                <a:close/>
                <a:moveTo>
                  <a:pt x="197862" y="116865"/>
                </a:moveTo>
                <a:lnTo>
                  <a:pt x="195839" y="118888"/>
                </a:lnTo>
                <a:lnTo>
                  <a:pt x="195839" y="120911"/>
                </a:lnTo>
                <a:lnTo>
                  <a:pt x="201908" y="120911"/>
                </a:lnTo>
                <a:lnTo>
                  <a:pt x="201908" y="118888"/>
                </a:lnTo>
                <a:lnTo>
                  <a:pt x="199885" y="116865"/>
                </a:lnTo>
                <a:close/>
                <a:moveTo>
                  <a:pt x="4686848" y="116597"/>
                </a:moveTo>
                <a:lnTo>
                  <a:pt x="4683611" y="119699"/>
                </a:lnTo>
                <a:lnTo>
                  <a:pt x="4683611" y="120778"/>
                </a:lnTo>
                <a:lnTo>
                  <a:pt x="4687927" y="121857"/>
                </a:lnTo>
                <a:lnTo>
                  <a:pt x="4687927" y="120778"/>
                </a:lnTo>
                <a:close/>
                <a:moveTo>
                  <a:pt x="5772214" y="116463"/>
                </a:moveTo>
                <a:lnTo>
                  <a:pt x="5767898" y="118621"/>
                </a:lnTo>
                <a:lnTo>
                  <a:pt x="5767898" y="119699"/>
                </a:lnTo>
                <a:lnTo>
                  <a:pt x="5773293" y="119699"/>
                </a:lnTo>
                <a:lnTo>
                  <a:pt x="5774372" y="116463"/>
                </a:lnTo>
                <a:close/>
                <a:moveTo>
                  <a:pt x="1537810" y="116326"/>
                </a:moveTo>
                <a:lnTo>
                  <a:pt x="1539023" y="116326"/>
                </a:lnTo>
                <a:cubicBezTo>
                  <a:pt x="1544149" y="119653"/>
                  <a:pt x="1546712" y="123339"/>
                  <a:pt x="1546712" y="127386"/>
                </a:cubicBezTo>
                <a:lnTo>
                  <a:pt x="1545633" y="128465"/>
                </a:lnTo>
                <a:lnTo>
                  <a:pt x="1544418" y="128465"/>
                </a:lnTo>
                <a:lnTo>
                  <a:pt x="1537810" y="125093"/>
                </a:lnTo>
                <a:lnTo>
                  <a:pt x="1532415" y="126307"/>
                </a:lnTo>
                <a:lnTo>
                  <a:pt x="1529043" y="121856"/>
                </a:lnTo>
                <a:cubicBezTo>
                  <a:pt x="1530841" y="118169"/>
                  <a:pt x="1533763" y="116326"/>
                  <a:pt x="1537810" y="116326"/>
                </a:cubicBezTo>
                <a:close/>
                <a:moveTo>
                  <a:pt x="3157132" y="116191"/>
                </a:moveTo>
                <a:lnTo>
                  <a:pt x="3157132" y="118350"/>
                </a:lnTo>
                <a:lnTo>
                  <a:pt x="3163606" y="118350"/>
                </a:lnTo>
                <a:lnTo>
                  <a:pt x="3161448" y="116191"/>
                </a:lnTo>
                <a:close/>
                <a:moveTo>
                  <a:pt x="8686571" y="114576"/>
                </a:moveTo>
                <a:lnTo>
                  <a:pt x="8684413" y="116734"/>
                </a:lnTo>
                <a:lnTo>
                  <a:pt x="8685492" y="117813"/>
                </a:lnTo>
                <a:lnTo>
                  <a:pt x="8686571" y="117813"/>
                </a:lnTo>
                <a:close/>
                <a:moveTo>
                  <a:pt x="3751649" y="113764"/>
                </a:moveTo>
                <a:lnTo>
                  <a:pt x="3748412" y="117001"/>
                </a:lnTo>
                <a:lnTo>
                  <a:pt x="3748412" y="120238"/>
                </a:lnTo>
                <a:lnTo>
                  <a:pt x="3750570" y="120238"/>
                </a:lnTo>
                <a:lnTo>
                  <a:pt x="3754886" y="118080"/>
                </a:lnTo>
                <a:lnTo>
                  <a:pt x="3754886" y="113764"/>
                </a:lnTo>
                <a:close/>
                <a:moveTo>
                  <a:pt x="7122410" y="112147"/>
                </a:moveTo>
                <a:lnTo>
                  <a:pt x="7119173" y="113226"/>
                </a:lnTo>
                <a:lnTo>
                  <a:pt x="7119173" y="117542"/>
                </a:lnTo>
                <a:lnTo>
                  <a:pt x="7121331" y="119700"/>
                </a:lnTo>
                <a:lnTo>
                  <a:pt x="7123624" y="119700"/>
                </a:lnTo>
                <a:lnTo>
                  <a:pt x="7124703" y="114305"/>
                </a:lnTo>
                <a:close/>
                <a:moveTo>
                  <a:pt x="2684275" y="112145"/>
                </a:moveTo>
                <a:lnTo>
                  <a:pt x="2684275" y="114303"/>
                </a:lnTo>
                <a:lnTo>
                  <a:pt x="2686432" y="114303"/>
                </a:lnTo>
                <a:close/>
                <a:moveTo>
                  <a:pt x="6742489" y="112116"/>
                </a:moveTo>
                <a:cubicBezTo>
                  <a:pt x="6737918" y="112116"/>
                  <a:pt x="6735633" y="118446"/>
                  <a:pt x="6735633" y="131106"/>
                </a:cubicBezTo>
                <a:lnTo>
                  <a:pt x="6735633" y="134280"/>
                </a:lnTo>
                <a:cubicBezTo>
                  <a:pt x="6735633" y="134084"/>
                  <a:pt x="6737328" y="134552"/>
                  <a:pt x="6740718" y="135681"/>
                </a:cubicBezTo>
                <a:cubicBezTo>
                  <a:pt x="6745103" y="135681"/>
                  <a:pt x="6747295" y="131616"/>
                  <a:pt x="6747295" y="123487"/>
                </a:cubicBezTo>
                <a:cubicBezTo>
                  <a:pt x="6745677" y="123487"/>
                  <a:pt x="6744075" y="119697"/>
                  <a:pt x="6742489" y="112116"/>
                </a:cubicBezTo>
                <a:close/>
                <a:moveTo>
                  <a:pt x="6573001" y="111877"/>
                </a:moveTo>
                <a:lnTo>
                  <a:pt x="6573241" y="111877"/>
                </a:lnTo>
                <a:lnTo>
                  <a:pt x="6573241" y="112116"/>
                </a:lnTo>
                <a:lnTo>
                  <a:pt x="6573001" y="112116"/>
                </a:lnTo>
                <a:close/>
                <a:moveTo>
                  <a:pt x="6719336" y="111604"/>
                </a:moveTo>
                <a:lnTo>
                  <a:pt x="6708850" y="117273"/>
                </a:lnTo>
                <a:lnTo>
                  <a:pt x="6703480" y="116933"/>
                </a:lnTo>
                <a:lnTo>
                  <a:pt x="6704424" y="120790"/>
                </a:lnTo>
                <a:lnTo>
                  <a:pt x="6704424" y="121133"/>
                </a:lnTo>
                <a:lnTo>
                  <a:pt x="6709014" y="121133"/>
                </a:lnTo>
                <a:cubicBezTo>
                  <a:pt x="6714921" y="114963"/>
                  <a:pt x="6718380" y="111877"/>
                  <a:pt x="6719393" y="111877"/>
                </a:cubicBezTo>
                <a:close/>
                <a:moveTo>
                  <a:pt x="1096781" y="111470"/>
                </a:moveTo>
                <a:lnTo>
                  <a:pt x="1084643" y="121181"/>
                </a:lnTo>
                <a:lnTo>
                  <a:pt x="1084643" y="122260"/>
                </a:lnTo>
                <a:lnTo>
                  <a:pt x="1092329" y="123339"/>
                </a:lnTo>
                <a:cubicBezTo>
                  <a:pt x="1096017" y="119203"/>
                  <a:pt x="1097859" y="115246"/>
                  <a:pt x="1097859" y="111470"/>
                </a:cubicBezTo>
                <a:close/>
                <a:moveTo>
                  <a:pt x="2082195" y="110817"/>
                </a:moveTo>
                <a:lnTo>
                  <a:pt x="2078781" y="114096"/>
                </a:lnTo>
                <a:lnTo>
                  <a:pt x="2082195" y="114096"/>
                </a:lnTo>
                <a:close/>
                <a:moveTo>
                  <a:pt x="4186341" y="110527"/>
                </a:moveTo>
                <a:lnTo>
                  <a:pt x="4184800" y="111680"/>
                </a:lnTo>
                <a:cubicBezTo>
                  <a:pt x="4185382" y="112868"/>
                  <a:pt x="4186484" y="113463"/>
                  <a:pt x="4188104" y="113463"/>
                </a:cubicBezTo>
                <a:lnTo>
                  <a:pt x="4188661" y="112906"/>
                </a:lnTo>
                <a:lnTo>
                  <a:pt x="4188661" y="111436"/>
                </a:lnTo>
                <a:cubicBezTo>
                  <a:pt x="4188450" y="110830"/>
                  <a:pt x="4187677" y="110527"/>
                  <a:pt x="4186341" y="110527"/>
                </a:cubicBezTo>
                <a:close/>
                <a:moveTo>
                  <a:pt x="2595797" y="109987"/>
                </a:moveTo>
                <a:lnTo>
                  <a:pt x="2593638" y="112145"/>
                </a:lnTo>
                <a:lnTo>
                  <a:pt x="2593638" y="113224"/>
                </a:lnTo>
                <a:lnTo>
                  <a:pt x="2595797" y="113224"/>
                </a:lnTo>
                <a:close/>
                <a:moveTo>
                  <a:pt x="698777" y="109177"/>
                </a:moveTo>
                <a:lnTo>
                  <a:pt x="707409" y="109177"/>
                </a:lnTo>
                <a:cubicBezTo>
                  <a:pt x="708847" y="109177"/>
                  <a:pt x="709567" y="110930"/>
                  <a:pt x="709567" y="114437"/>
                </a:cubicBezTo>
                <a:cubicBezTo>
                  <a:pt x="712534" y="117584"/>
                  <a:pt x="717255" y="120012"/>
                  <a:pt x="723729" y="121720"/>
                </a:cubicBezTo>
                <a:lnTo>
                  <a:pt x="726966" y="125227"/>
                </a:lnTo>
                <a:lnTo>
                  <a:pt x="725887" y="130218"/>
                </a:lnTo>
                <a:lnTo>
                  <a:pt x="726966" y="131027"/>
                </a:lnTo>
                <a:lnTo>
                  <a:pt x="728045" y="131027"/>
                </a:lnTo>
                <a:lnTo>
                  <a:pt x="730203" y="125227"/>
                </a:lnTo>
                <a:cubicBezTo>
                  <a:pt x="732630" y="125227"/>
                  <a:pt x="736631" y="128644"/>
                  <a:pt x="742207" y="135478"/>
                </a:cubicBezTo>
                <a:lnTo>
                  <a:pt x="742207" y="137366"/>
                </a:lnTo>
                <a:lnTo>
                  <a:pt x="734654" y="141817"/>
                </a:lnTo>
                <a:lnTo>
                  <a:pt x="730203" y="141817"/>
                </a:lnTo>
                <a:lnTo>
                  <a:pt x="726966" y="140064"/>
                </a:lnTo>
                <a:lnTo>
                  <a:pt x="717255" y="140064"/>
                </a:lnTo>
                <a:lnTo>
                  <a:pt x="710646" y="138175"/>
                </a:lnTo>
                <a:lnTo>
                  <a:pt x="699856" y="139119"/>
                </a:lnTo>
                <a:cubicBezTo>
                  <a:pt x="699856" y="137501"/>
                  <a:pt x="698057" y="136017"/>
                  <a:pt x="694461" y="134668"/>
                </a:cubicBezTo>
                <a:lnTo>
                  <a:pt x="688931" y="139119"/>
                </a:lnTo>
                <a:lnTo>
                  <a:pt x="683536" y="138175"/>
                </a:lnTo>
                <a:lnTo>
                  <a:pt x="671667" y="140873"/>
                </a:lnTo>
                <a:lnTo>
                  <a:pt x="654268" y="136422"/>
                </a:lnTo>
                <a:lnTo>
                  <a:pt x="644422" y="139119"/>
                </a:lnTo>
                <a:lnTo>
                  <a:pt x="635790" y="139119"/>
                </a:lnTo>
                <a:cubicBezTo>
                  <a:pt x="630215" y="139119"/>
                  <a:pt x="626933" y="137906"/>
                  <a:pt x="625944" y="135478"/>
                </a:cubicBezTo>
                <a:cubicBezTo>
                  <a:pt x="625944" y="133859"/>
                  <a:pt x="635025" y="132106"/>
                  <a:pt x="653189" y="130218"/>
                </a:cubicBezTo>
                <a:lnTo>
                  <a:pt x="663979" y="133724"/>
                </a:lnTo>
                <a:cubicBezTo>
                  <a:pt x="671802" y="133724"/>
                  <a:pt x="678680" y="129723"/>
                  <a:pt x="684615" y="121720"/>
                </a:cubicBezTo>
                <a:close/>
                <a:moveTo>
                  <a:pt x="6569827" y="107778"/>
                </a:moveTo>
                <a:lnTo>
                  <a:pt x="6569827" y="112116"/>
                </a:lnTo>
                <a:lnTo>
                  <a:pt x="6573001" y="112116"/>
                </a:lnTo>
                <a:lnTo>
                  <a:pt x="6573001" y="115156"/>
                </a:lnTo>
                <a:lnTo>
                  <a:pt x="6577473" y="115156"/>
                </a:lnTo>
                <a:lnTo>
                  <a:pt x="6577473" y="111877"/>
                </a:lnTo>
                <a:lnTo>
                  <a:pt x="6573241" y="111877"/>
                </a:lnTo>
                <a:lnTo>
                  <a:pt x="6573241" y="107778"/>
                </a:lnTo>
                <a:close/>
                <a:moveTo>
                  <a:pt x="3146207" y="107559"/>
                </a:moveTo>
                <a:lnTo>
                  <a:pt x="3146207" y="108638"/>
                </a:lnTo>
                <a:lnTo>
                  <a:pt x="3148365" y="108638"/>
                </a:lnTo>
                <a:lnTo>
                  <a:pt x="3148365" y="107559"/>
                </a:lnTo>
                <a:close/>
                <a:moveTo>
                  <a:pt x="3639837" y="107020"/>
                </a:moveTo>
                <a:cubicBezTo>
                  <a:pt x="3636331" y="109178"/>
                  <a:pt x="3632059" y="110617"/>
                  <a:pt x="3627024" y="111336"/>
                </a:cubicBezTo>
                <a:lnTo>
                  <a:pt x="3627024" y="113494"/>
                </a:lnTo>
                <a:lnTo>
                  <a:pt x="3630261" y="116596"/>
                </a:lnTo>
                <a:cubicBezTo>
                  <a:pt x="3632778" y="116596"/>
                  <a:pt x="3635611" y="115203"/>
                  <a:pt x="3638758" y="112415"/>
                </a:cubicBezTo>
                <a:lnTo>
                  <a:pt x="3644153" y="112415"/>
                </a:lnTo>
                <a:lnTo>
                  <a:pt x="3644153" y="110257"/>
                </a:lnTo>
                <a:cubicBezTo>
                  <a:pt x="3644153" y="108459"/>
                  <a:pt x="3642714" y="107380"/>
                  <a:pt x="3639837" y="107020"/>
                </a:cubicBezTo>
                <a:close/>
                <a:moveTo>
                  <a:pt x="67303" y="106614"/>
                </a:moveTo>
                <a:lnTo>
                  <a:pt x="66224" y="110660"/>
                </a:lnTo>
                <a:lnTo>
                  <a:pt x="67303" y="111739"/>
                </a:lnTo>
                <a:lnTo>
                  <a:pt x="69326" y="111739"/>
                </a:lnTo>
                <a:lnTo>
                  <a:pt x="71349" y="109716"/>
                </a:lnTo>
                <a:lnTo>
                  <a:pt x="71349" y="108637"/>
                </a:lnTo>
                <a:lnTo>
                  <a:pt x="69326" y="106614"/>
                </a:lnTo>
                <a:close/>
                <a:moveTo>
                  <a:pt x="3138519" y="106480"/>
                </a:moveTo>
                <a:lnTo>
                  <a:pt x="3138519" y="107559"/>
                </a:lnTo>
                <a:lnTo>
                  <a:pt x="3145128" y="107559"/>
                </a:lnTo>
                <a:lnTo>
                  <a:pt x="3145128" y="106480"/>
                </a:lnTo>
                <a:close/>
                <a:moveTo>
                  <a:pt x="1632627" y="106480"/>
                </a:moveTo>
                <a:lnTo>
                  <a:pt x="1632627" y="107559"/>
                </a:lnTo>
                <a:lnTo>
                  <a:pt x="1634784" y="107559"/>
                </a:lnTo>
                <a:lnTo>
                  <a:pt x="1634784" y="106480"/>
                </a:lnTo>
                <a:close/>
                <a:moveTo>
                  <a:pt x="5608880" y="105672"/>
                </a:moveTo>
                <a:lnTo>
                  <a:pt x="5608880" y="109988"/>
                </a:lnTo>
                <a:lnTo>
                  <a:pt x="5614275" y="108909"/>
                </a:lnTo>
                <a:lnTo>
                  <a:pt x="5614275" y="105672"/>
                </a:lnTo>
                <a:close/>
                <a:moveTo>
                  <a:pt x="2688591" y="105671"/>
                </a:moveTo>
                <a:lnTo>
                  <a:pt x="2688591" y="106750"/>
                </a:lnTo>
                <a:lnTo>
                  <a:pt x="2697223" y="106750"/>
                </a:lnTo>
                <a:lnTo>
                  <a:pt x="2697223" y="105671"/>
                </a:lnTo>
                <a:close/>
                <a:moveTo>
                  <a:pt x="3773094" y="105267"/>
                </a:moveTo>
                <a:lnTo>
                  <a:pt x="3773094" y="107425"/>
                </a:lnTo>
                <a:lnTo>
                  <a:pt x="3775252" y="105267"/>
                </a:lnTo>
                <a:close/>
                <a:moveTo>
                  <a:pt x="9258842" y="104975"/>
                </a:moveTo>
                <a:lnTo>
                  <a:pt x="9257508" y="107729"/>
                </a:lnTo>
                <a:lnTo>
                  <a:pt x="9261664" y="111349"/>
                </a:lnTo>
                <a:lnTo>
                  <a:pt x="9264804" y="106713"/>
                </a:lnTo>
                <a:lnTo>
                  <a:pt x="9264804" y="105451"/>
                </a:lnTo>
                <a:cubicBezTo>
                  <a:pt x="9264804" y="105133"/>
                  <a:pt x="9262816" y="104975"/>
                  <a:pt x="9258842" y="104975"/>
                </a:cubicBezTo>
                <a:close/>
                <a:moveTo>
                  <a:pt x="6721509" y="104605"/>
                </a:moveTo>
                <a:lnTo>
                  <a:pt x="6721509" y="108942"/>
                </a:lnTo>
                <a:lnTo>
                  <a:pt x="6724923" y="108942"/>
                </a:lnTo>
                <a:lnTo>
                  <a:pt x="6724923" y="104605"/>
                </a:lnTo>
                <a:close/>
                <a:moveTo>
                  <a:pt x="9195678" y="103917"/>
                </a:moveTo>
                <a:lnTo>
                  <a:pt x="9187451" y="110397"/>
                </a:lnTo>
                <a:lnTo>
                  <a:pt x="9178707" y="110397"/>
                </a:lnTo>
                <a:lnTo>
                  <a:pt x="9166933" y="108148"/>
                </a:lnTo>
                <a:lnTo>
                  <a:pt x="9157198" y="108148"/>
                </a:lnTo>
                <a:lnTo>
                  <a:pt x="9148661" y="110397"/>
                </a:lnTo>
                <a:lnTo>
                  <a:pt x="9145232" y="108148"/>
                </a:lnTo>
                <a:lnTo>
                  <a:pt x="9125496" y="110397"/>
                </a:lnTo>
                <a:lnTo>
                  <a:pt x="9124339" y="109206"/>
                </a:lnTo>
                <a:lnTo>
                  <a:pt x="9124339" y="111455"/>
                </a:lnTo>
                <a:lnTo>
                  <a:pt x="9123281" y="111455"/>
                </a:lnTo>
                <a:lnTo>
                  <a:pt x="9125397" y="117600"/>
                </a:lnTo>
                <a:lnTo>
                  <a:pt x="9122224" y="123164"/>
                </a:lnTo>
                <a:lnTo>
                  <a:pt x="9122224" y="123364"/>
                </a:lnTo>
                <a:lnTo>
                  <a:pt x="9143749" y="126293"/>
                </a:lnTo>
                <a:lnTo>
                  <a:pt x="9153900" y="124178"/>
                </a:lnTo>
                <a:lnTo>
                  <a:pt x="9157160" y="126523"/>
                </a:lnTo>
                <a:lnTo>
                  <a:pt x="9157160" y="126293"/>
                </a:lnTo>
                <a:lnTo>
                  <a:pt x="9174054" y="126293"/>
                </a:lnTo>
                <a:lnTo>
                  <a:pt x="9180077" y="128410"/>
                </a:lnTo>
                <a:lnTo>
                  <a:pt x="9182953" y="124178"/>
                </a:lnTo>
                <a:lnTo>
                  <a:pt x="9185381" y="124178"/>
                </a:lnTo>
                <a:cubicBezTo>
                  <a:pt x="9187941" y="124178"/>
                  <a:pt x="9191860" y="126293"/>
                  <a:pt x="9197138" y="130525"/>
                </a:cubicBezTo>
                <a:cubicBezTo>
                  <a:pt x="9199267" y="128477"/>
                  <a:pt x="9205244" y="127105"/>
                  <a:pt x="9215070" y="126410"/>
                </a:cubicBezTo>
                <a:lnTo>
                  <a:pt x="9217302" y="124178"/>
                </a:lnTo>
                <a:lnTo>
                  <a:pt x="9224921" y="124178"/>
                </a:lnTo>
                <a:lnTo>
                  <a:pt x="9225979" y="125235"/>
                </a:lnTo>
                <a:cubicBezTo>
                  <a:pt x="9226094" y="125235"/>
                  <a:pt x="9229669" y="120169"/>
                  <a:pt x="9236703" y="110035"/>
                </a:cubicBezTo>
                <a:lnTo>
                  <a:pt x="9240221" y="107090"/>
                </a:lnTo>
                <a:lnTo>
                  <a:pt x="9236524" y="107090"/>
                </a:lnTo>
                <a:lnTo>
                  <a:pt x="9232292" y="110397"/>
                </a:lnTo>
                <a:cubicBezTo>
                  <a:pt x="9223497" y="110397"/>
                  <a:pt x="9211293" y="108237"/>
                  <a:pt x="9195678" y="103917"/>
                </a:cubicBezTo>
                <a:close/>
                <a:moveTo>
                  <a:pt x="6725872" y="103547"/>
                </a:moveTo>
                <a:lnTo>
                  <a:pt x="6725872" y="107884"/>
                </a:lnTo>
                <a:lnTo>
                  <a:pt x="6728097" y="107884"/>
                </a:lnTo>
                <a:lnTo>
                  <a:pt x="6728097" y="103547"/>
                </a:lnTo>
                <a:close/>
                <a:moveTo>
                  <a:pt x="3203799" y="103108"/>
                </a:moveTo>
                <a:lnTo>
                  <a:pt x="3199483" y="106480"/>
                </a:lnTo>
                <a:lnTo>
                  <a:pt x="3199483" y="107559"/>
                </a:lnTo>
                <a:lnTo>
                  <a:pt x="3203799" y="111875"/>
                </a:lnTo>
                <a:lnTo>
                  <a:pt x="3209194" y="111875"/>
                </a:lnTo>
                <a:lnTo>
                  <a:pt x="3209194" y="107559"/>
                </a:lnTo>
                <a:close/>
                <a:moveTo>
                  <a:pt x="6696888" y="102489"/>
                </a:moveTo>
                <a:cubicBezTo>
                  <a:pt x="6695114" y="102489"/>
                  <a:pt x="6694372" y="102567"/>
                  <a:pt x="6694663" y="102725"/>
                </a:cubicBezTo>
                <a:lnTo>
                  <a:pt x="6696888" y="102725"/>
                </a:lnTo>
                <a:close/>
                <a:moveTo>
                  <a:pt x="6564407" y="102489"/>
                </a:moveTo>
                <a:lnTo>
                  <a:pt x="6564407" y="102571"/>
                </a:lnTo>
                <a:lnTo>
                  <a:pt x="6564584" y="102489"/>
                </a:lnTo>
                <a:close/>
                <a:moveTo>
                  <a:pt x="2134456" y="102487"/>
                </a:moveTo>
                <a:lnTo>
                  <a:pt x="2134456" y="106824"/>
                </a:lnTo>
                <a:lnTo>
                  <a:pt x="2137870" y="106824"/>
                </a:lnTo>
                <a:lnTo>
                  <a:pt x="2137870" y="102487"/>
                </a:lnTo>
                <a:close/>
                <a:moveTo>
                  <a:pt x="4174268" y="101130"/>
                </a:moveTo>
                <a:lnTo>
                  <a:pt x="4173295" y="106877"/>
                </a:lnTo>
                <a:lnTo>
                  <a:pt x="4173295" y="108215"/>
                </a:lnTo>
                <a:cubicBezTo>
                  <a:pt x="4174580" y="110303"/>
                  <a:pt x="4175603" y="111347"/>
                  <a:pt x="4176366" y="111347"/>
                </a:cubicBezTo>
                <a:lnTo>
                  <a:pt x="4177155" y="110089"/>
                </a:lnTo>
                <a:cubicBezTo>
                  <a:pt x="4177155" y="107272"/>
                  <a:pt x="4176838" y="105029"/>
                  <a:pt x="4176205" y="103361"/>
                </a:cubicBezTo>
                <a:close/>
                <a:moveTo>
                  <a:pt x="8135483" y="100818"/>
                </a:moveTo>
                <a:lnTo>
                  <a:pt x="8132246" y="101897"/>
                </a:lnTo>
                <a:lnTo>
                  <a:pt x="8133325" y="109585"/>
                </a:lnTo>
                <a:lnTo>
                  <a:pt x="8129009" y="118218"/>
                </a:lnTo>
                <a:cubicBezTo>
                  <a:pt x="8129009" y="121095"/>
                  <a:pt x="8130808" y="122534"/>
                  <a:pt x="8134404" y="122534"/>
                </a:cubicBezTo>
                <a:lnTo>
                  <a:pt x="8136562" y="124692"/>
                </a:lnTo>
                <a:cubicBezTo>
                  <a:pt x="8148162" y="124152"/>
                  <a:pt x="8153961" y="120915"/>
                  <a:pt x="8153961" y="114980"/>
                </a:cubicBezTo>
                <a:lnTo>
                  <a:pt x="8157198" y="110664"/>
                </a:lnTo>
                <a:lnTo>
                  <a:pt x="8158277" y="109585"/>
                </a:lnTo>
                <a:lnTo>
                  <a:pt x="8159356" y="109585"/>
                </a:lnTo>
                <a:cubicBezTo>
                  <a:pt x="8168708" y="109585"/>
                  <a:pt x="8173383" y="112103"/>
                  <a:pt x="8173383" y="117138"/>
                </a:cubicBezTo>
                <a:lnTo>
                  <a:pt x="8172304" y="118218"/>
                </a:lnTo>
                <a:cubicBezTo>
                  <a:pt x="8178958" y="123253"/>
                  <a:pt x="8184713" y="125770"/>
                  <a:pt x="8189568" y="125770"/>
                </a:cubicBezTo>
                <a:cubicBezTo>
                  <a:pt x="8192086" y="125231"/>
                  <a:pt x="8194244" y="123073"/>
                  <a:pt x="8196042" y="119296"/>
                </a:cubicBezTo>
                <a:lnTo>
                  <a:pt x="8196042" y="117138"/>
                </a:lnTo>
                <a:lnTo>
                  <a:pt x="8193884" y="113901"/>
                </a:lnTo>
                <a:cubicBezTo>
                  <a:pt x="8193884" y="111563"/>
                  <a:pt x="8196402" y="110125"/>
                  <a:pt x="8201437" y="109585"/>
                </a:cubicBezTo>
                <a:lnTo>
                  <a:pt x="8201437" y="107427"/>
                </a:lnTo>
                <a:cubicBezTo>
                  <a:pt x="8201437" y="105359"/>
                  <a:pt x="8197481" y="103875"/>
                  <a:pt x="8189568" y="102976"/>
                </a:cubicBezTo>
                <a:cubicBezTo>
                  <a:pt x="8189568" y="104415"/>
                  <a:pt x="8188489" y="105134"/>
                  <a:pt x="8186331" y="105134"/>
                </a:cubicBezTo>
                <a:cubicBezTo>
                  <a:pt x="8184893" y="103875"/>
                  <a:pt x="8178778" y="102797"/>
                  <a:pt x="8167988" y="101897"/>
                </a:cubicBezTo>
                <a:lnTo>
                  <a:pt x="8166909" y="100818"/>
                </a:lnTo>
                <a:lnTo>
                  <a:pt x="8165830" y="100818"/>
                </a:lnTo>
                <a:lnTo>
                  <a:pt x="8163672" y="102976"/>
                </a:lnTo>
                <a:lnTo>
                  <a:pt x="8156119" y="102976"/>
                </a:lnTo>
                <a:lnTo>
                  <a:pt x="8150589" y="101897"/>
                </a:lnTo>
                <a:lnTo>
                  <a:pt x="8144115" y="102976"/>
                </a:lnTo>
                <a:lnTo>
                  <a:pt x="8141957" y="102976"/>
                </a:lnTo>
                <a:close/>
                <a:moveTo>
                  <a:pt x="4676058" y="100412"/>
                </a:moveTo>
                <a:lnTo>
                  <a:pt x="4673900" y="102570"/>
                </a:lnTo>
                <a:lnTo>
                  <a:pt x="4673900" y="104728"/>
                </a:lnTo>
                <a:lnTo>
                  <a:pt x="4676058" y="106886"/>
                </a:lnTo>
                <a:lnTo>
                  <a:pt x="4678216" y="104728"/>
                </a:lnTo>
                <a:lnTo>
                  <a:pt x="4678216" y="102570"/>
                </a:lnTo>
                <a:close/>
                <a:moveTo>
                  <a:pt x="210271" y="99331"/>
                </a:moveTo>
                <a:lnTo>
                  <a:pt x="210271" y="101489"/>
                </a:lnTo>
                <a:lnTo>
                  <a:pt x="212429" y="103512"/>
                </a:lnTo>
                <a:lnTo>
                  <a:pt x="214452" y="101489"/>
                </a:lnTo>
                <a:lnTo>
                  <a:pt x="212429" y="99331"/>
                </a:lnTo>
                <a:close/>
                <a:moveTo>
                  <a:pt x="7726555" y="98930"/>
                </a:moveTo>
                <a:cubicBezTo>
                  <a:pt x="7723768" y="99649"/>
                  <a:pt x="7721564" y="102167"/>
                  <a:pt x="7719946" y="106483"/>
                </a:cubicBezTo>
                <a:lnTo>
                  <a:pt x="7723183" y="114171"/>
                </a:lnTo>
                <a:lnTo>
                  <a:pt x="7723183" y="116329"/>
                </a:lnTo>
                <a:lnTo>
                  <a:pt x="7719946" y="120645"/>
                </a:lnTo>
                <a:lnTo>
                  <a:pt x="7719946" y="122803"/>
                </a:lnTo>
                <a:lnTo>
                  <a:pt x="7722104" y="122803"/>
                </a:lnTo>
                <a:lnTo>
                  <a:pt x="7725476" y="119566"/>
                </a:lnTo>
                <a:lnTo>
                  <a:pt x="7725476" y="118487"/>
                </a:lnTo>
                <a:lnTo>
                  <a:pt x="7724262" y="114171"/>
                </a:lnTo>
                <a:cubicBezTo>
                  <a:pt x="7727229" y="109765"/>
                  <a:pt x="7728713" y="106483"/>
                  <a:pt x="7728713" y="104325"/>
                </a:cubicBezTo>
                <a:lnTo>
                  <a:pt x="7728713" y="100009"/>
                </a:lnTo>
                <a:lnTo>
                  <a:pt x="7726555" y="100009"/>
                </a:lnTo>
                <a:close/>
                <a:moveTo>
                  <a:pt x="3743017" y="98793"/>
                </a:moveTo>
                <a:lnTo>
                  <a:pt x="3739780" y="102030"/>
                </a:lnTo>
                <a:cubicBezTo>
                  <a:pt x="3739780" y="103468"/>
                  <a:pt x="3740859" y="104188"/>
                  <a:pt x="3743017" y="104188"/>
                </a:cubicBezTo>
                <a:lnTo>
                  <a:pt x="3746254" y="103109"/>
                </a:lnTo>
                <a:lnTo>
                  <a:pt x="3746254" y="100951"/>
                </a:lnTo>
                <a:lnTo>
                  <a:pt x="3744096" y="98793"/>
                </a:lnTo>
                <a:close/>
                <a:moveTo>
                  <a:pt x="5076135" y="98523"/>
                </a:moveTo>
                <a:lnTo>
                  <a:pt x="5074112" y="100681"/>
                </a:lnTo>
                <a:lnTo>
                  <a:pt x="5074112" y="103919"/>
                </a:lnTo>
                <a:lnTo>
                  <a:pt x="5075191" y="103919"/>
                </a:lnTo>
                <a:lnTo>
                  <a:pt x="5078293" y="100681"/>
                </a:lnTo>
                <a:close/>
                <a:moveTo>
                  <a:pt x="8684413" y="98391"/>
                </a:moveTo>
                <a:lnTo>
                  <a:pt x="8683334" y="105944"/>
                </a:lnTo>
                <a:lnTo>
                  <a:pt x="8683334" y="107023"/>
                </a:lnTo>
                <a:lnTo>
                  <a:pt x="8685492" y="107023"/>
                </a:lnTo>
                <a:lnTo>
                  <a:pt x="8685492" y="98391"/>
                </a:lnTo>
                <a:close/>
                <a:moveTo>
                  <a:pt x="2608745" y="98118"/>
                </a:moveTo>
                <a:lnTo>
                  <a:pt x="2606587" y="101355"/>
                </a:lnTo>
                <a:lnTo>
                  <a:pt x="2606587" y="103513"/>
                </a:lnTo>
                <a:cubicBezTo>
                  <a:pt x="2608563" y="108548"/>
                  <a:pt x="2616117" y="114663"/>
                  <a:pt x="2629246" y="121856"/>
                </a:cubicBezTo>
                <a:lnTo>
                  <a:pt x="2651905" y="147752"/>
                </a:lnTo>
                <a:lnTo>
                  <a:pt x="2655142" y="146673"/>
                </a:lnTo>
                <a:lnTo>
                  <a:pt x="2655142" y="140199"/>
                </a:lnTo>
                <a:lnTo>
                  <a:pt x="2651905" y="133725"/>
                </a:lnTo>
                <a:lnTo>
                  <a:pt x="2652983" y="128330"/>
                </a:lnTo>
                <a:lnTo>
                  <a:pt x="2651905" y="113224"/>
                </a:lnTo>
                <a:lnTo>
                  <a:pt x="2651905" y="108908"/>
                </a:lnTo>
                <a:lnTo>
                  <a:pt x="2654062" y="101355"/>
                </a:lnTo>
                <a:lnTo>
                  <a:pt x="2652983" y="100276"/>
                </a:lnTo>
                <a:lnTo>
                  <a:pt x="2651905" y="100276"/>
                </a:lnTo>
                <a:lnTo>
                  <a:pt x="2634641" y="104592"/>
                </a:lnTo>
                <a:lnTo>
                  <a:pt x="2630324" y="104592"/>
                </a:lnTo>
                <a:lnTo>
                  <a:pt x="2627088" y="102434"/>
                </a:lnTo>
                <a:lnTo>
                  <a:pt x="2620613" y="103513"/>
                </a:lnTo>
                <a:cubicBezTo>
                  <a:pt x="2615218" y="99916"/>
                  <a:pt x="2611262" y="98118"/>
                  <a:pt x="2608745" y="98118"/>
                </a:cubicBezTo>
                <a:close/>
                <a:moveTo>
                  <a:pt x="3254917" y="97714"/>
                </a:moveTo>
                <a:lnTo>
                  <a:pt x="3254917" y="100950"/>
                </a:lnTo>
                <a:lnTo>
                  <a:pt x="3255996" y="100950"/>
                </a:lnTo>
                <a:lnTo>
                  <a:pt x="3258154" y="98792"/>
                </a:lnTo>
                <a:lnTo>
                  <a:pt x="3257075" y="97714"/>
                </a:lnTo>
                <a:close/>
                <a:moveTo>
                  <a:pt x="3235360" y="97714"/>
                </a:moveTo>
                <a:lnTo>
                  <a:pt x="3236439" y="97714"/>
                </a:lnTo>
                <a:lnTo>
                  <a:pt x="3238597" y="99871"/>
                </a:lnTo>
                <a:lnTo>
                  <a:pt x="3237518" y="100950"/>
                </a:lnTo>
                <a:lnTo>
                  <a:pt x="3236439" y="100950"/>
                </a:lnTo>
                <a:lnTo>
                  <a:pt x="3234281" y="98792"/>
                </a:lnTo>
                <a:close/>
                <a:moveTo>
                  <a:pt x="196783" y="97038"/>
                </a:moveTo>
                <a:lnTo>
                  <a:pt x="196783" y="97982"/>
                </a:lnTo>
                <a:lnTo>
                  <a:pt x="197862" y="101084"/>
                </a:lnTo>
                <a:lnTo>
                  <a:pt x="198806" y="101084"/>
                </a:lnTo>
                <a:lnTo>
                  <a:pt x="200964" y="99061"/>
                </a:lnTo>
                <a:lnTo>
                  <a:pt x="197862" y="97038"/>
                </a:lnTo>
                <a:close/>
                <a:moveTo>
                  <a:pt x="1184989" y="96094"/>
                </a:moveTo>
                <a:lnTo>
                  <a:pt x="1182831" y="98522"/>
                </a:lnTo>
                <a:lnTo>
                  <a:pt x="1182831" y="100680"/>
                </a:lnTo>
                <a:lnTo>
                  <a:pt x="1187283" y="104996"/>
                </a:lnTo>
                <a:lnTo>
                  <a:pt x="1189440" y="104996"/>
                </a:lnTo>
                <a:lnTo>
                  <a:pt x="1189440" y="96094"/>
                </a:lnTo>
                <a:close/>
                <a:moveTo>
                  <a:pt x="3755965" y="95556"/>
                </a:moveTo>
                <a:lnTo>
                  <a:pt x="3755965" y="96635"/>
                </a:lnTo>
                <a:lnTo>
                  <a:pt x="3758123" y="98793"/>
                </a:lnTo>
                <a:lnTo>
                  <a:pt x="3760281" y="98793"/>
                </a:lnTo>
                <a:lnTo>
                  <a:pt x="3760281" y="95556"/>
                </a:lnTo>
                <a:close/>
                <a:moveTo>
                  <a:pt x="8277103" y="95423"/>
                </a:moveTo>
                <a:cubicBezTo>
                  <a:pt x="8277103" y="96682"/>
                  <a:pt x="8280385" y="97761"/>
                  <a:pt x="8286948" y="98660"/>
                </a:cubicBezTo>
                <a:lnTo>
                  <a:pt x="8292344" y="97581"/>
                </a:lnTo>
                <a:lnTo>
                  <a:pt x="8292344" y="96502"/>
                </a:lnTo>
                <a:lnTo>
                  <a:pt x="8289106" y="95423"/>
                </a:lnTo>
                <a:lnTo>
                  <a:pt x="8288028" y="96502"/>
                </a:lnTo>
                <a:lnTo>
                  <a:pt x="8286948" y="96502"/>
                </a:lnTo>
                <a:lnTo>
                  <a:pt x="8280340" y="95423"/>
                </a:lnTo>
                <a:close/>
                <a:moveTo>
                  <a:pt x="8132246" y="95423"/>
                </a:moveTo>
                <a:lnTo>
                  <a:pt x="8132246" y="96502"/>
                </a:lnTo>
                <a:lnTo>
                  <a:pt x="8134404" y="96502"/>
                </a:lnTo>
                <a:lnTo>
                  <a:pt x="8134404" y="95423"/>
                </a:lnTo>
                <a:close/>
                <a:moveTo>
                  <a:pt x="1654613" y="95420"/>
                </a:moveTo>
                <a:cubicBezTo>
                  <a:pt x="1652994" y="95420"/>
                  <a:pt x="1651915" y="97983"/>
                  <a:pt x="1651376" y="103108"/>
                </a:cubicBezTo>
                <a:lnTo>
                  <a:pt x="1652454" y="104187"/>
                </a:lnTo>
                <a:lnTo>
                  <a:pt x="1655826" y="104187"/>
                </a:lnTo>
                <a:lnTo>
                  <a:pt x="1657985" y="102029"/>
                </a:lnTo>
                <a:lnTo>
                  <a:pt x="1657985" y="98657"/>
                </a:lnTo>
                <a:close/>
                <a:moveTo>
                  <a:pt x="8157198" y="94344"/>
                </a:moveTo>
                <a:lnTo>
                  <a:pt x="8157198" y="95423"/>
                </a:lnTo>
                <a:lnTo>
                  <a:pt x="8159356" y="97581"/>
                </a:lnTo>
                <a:lnTo>
                  <a:pt x="8162593" y="97581"/>
                </a:lnTo>
                <a:lnTo>
                  <a:pt x="8162593" y="95423"/>
                </a:lnTo>
                <a:lnTo>
                  <a:pt x="8158277" y="94344"/>
                </a:lnTo>
                <a:close/>
                <a:moveTo>
                  <a:pt x="6625895" y="91424"/>
                </a:moveTo>
                <a:lnTo>
                  <a:pt x="6623899" y="92675"/>
                </a:lnTo>
                <a:cubicBezTo>
                  <a:pt x="6622294" y="93204"/>
                  <a:pt x="6620348" y="93469"/>
                  <a:pt x="6618062" y="93469"/>
                </a:cubicBezTo>
                <a:lnTo>
                  <a:pt x="6611189" y="94316"/>
                </a:lnTo>
                <a:lnTo>
                  <a:pt x="6610797" y="94156"/>
                </a:lnTo>
                <a:lnTo>
                  <a:pt x="6611988" y="94811"/>
                </a:lnTo>
                <a:lnTo>
                  <a:pt x="6611988" y="97890"/>
                </a:lnTo>
                <a:cubicBezTo>
                  <a:pt x="6608996" y="101608"/>
                  <a:pt x="6607133" y="106945"/>
                  <a:pt x="6606401" y="113902"/>
                </a:cubicBezTo>
                <a:lnTo>
                  <a:pt x="6602530" y="116717"/>
                </a:lnTo>
                <a:lnTo>
                  <a:pt x="6607381" y="122541"/>
                </a:lnTo>
                <a:cubicBezTo>
                  <a:pt x="6608637" y="125050"/>
                  <a:pt x="6609423" y="127994"/>
                  <a:pt x="6609739" y="131375"/>
                </a:cubicBezTo>
                <a:lnTo>
                  <a:pt x="6609739" y="133548"/>
                </a:lnTo>
                <a:lnTo>
                  <a:pt x="6607623" y="141877"/>
                </a:lnTo>
                <a:lnTo>
                  <a:pt x="6607623" y="158287"/>
                </a:lnTo>
                <a:cubicBezTo>
                  <a:pt x="6605225" y="172379"/>
                  <a:pt x="6602361" y="179425"/>
                  <a:pt x="6599030" y="179425"/>
                </a:cubicBezTo>
                <a:cubicBezTo>
                  <a:pt x="6599030" y="178002"/>
                  <a:pt x="6600818" y="178628"/>
                  <a:pt x="6604395" y="181305"/>
                </a:cubicBezTo>
                <a:lnTo>
                  <a:pt x="6621764" y="178131"/>
                </a:lnTo>
                <a:lnTo>
                  <a:pt x="6630814" y="178131"/>
                </a:lnTo>
                <a:lnTo>
                  <a:pt x="6642786" y="181324"/>
                </a:lnTo>
                <a:lnTo>
                  <a:pt x="6664583" y="180247"/>
                </a:lnTo>
                <a:lnTo>
                  <a:pt x="6665504" y="180247"/>
                </a:lnTo>
                <a:lnTo>
                  <a:pt x="6665828" y="180490"/>
                </a:lnTo>
                <a:lnTo>
                  <a:pt x="6668187" y="178131"/>
                </a:lnTo>
                <a:lnTo>
                  <a:pt x="6681877" y="178131"/>
                </a:lnTo>
                <a:lnTo>
                  <a:pt x="6688064" y="181305"/>
                </a:lnTo>
                <a:lnTo>
                  <a:pt x="6703261" y="179189"/>
                </a:lnTo>
                <a:cubicBezTo>
                  <a:pt x="6704558" y="179925"/>
                  <a:pt x="6706685" y="180558"/>
                  <a:pt x="6709641" y="181087"/>
                </a:cubicBezTo>
                <a:lnTo>
                  <a:pt x="6720451" y="182301"/>
                </a:lnTo>
                <a:lnTo>
                  <a:pt x="6720451" y="179792"/>
                </a:lnTo>
                <a:cubicBezTo>
                  <a:pt x="6718335" y="177148"/>
                  <a:pt x="6717277" y="174407"/>
                  <a:pt x="6717277" y="171571"/>
                </a:cubicBezTo>
                <a:lnTo>
                  <a:pt x="6717277" y="165356"/>
                </a:lnTo>
                <a:cubicBezTo>
                  <a:pt x="6717277" y="164492"/>
                  <a:pt x="6717592" y="163682"/>
                  <a:pt x="6718220" y="162924"/>
                </a:cubicBezTo>
                <a:lnTo>
                  <a:pt x="6719672" y="161839"/>
                </a:lnTo>
                <a:lnTo>
                  <a:pt x="6701526" y="161839"/>
                </a:lnTo>
                <a:cubicBezTo>
                  <a:pt x="6699234" y="159723"/>
                  <a:pt x="6696027" y="158665"/>
                  <a:pt x="6691908" y="158665"/>
                </a:cubicBezTo>
                <a:cubicBezTo>
                  <a:pt x="6688720" y="155875"/>
                  <a:pt x="6687126" y="153141"/>
                  <a:pt x="6687126" y="150465"/>
                </a:cubicBezTo>
                <a:cubicBezTo>
                  <a:pt x="6683336" y="150465"/>
                  <a:pt x="6680118" y="148060"/>
                  <a:pt x="6677472" y="143249"/>
                </a:cubicBezTo>
                <a:lnTo>
                  <a:pt x="6677472" y="137241"/>
                </a:lnTo>
                <a:lnTo>
                  <a:pt x="6678530" y="136183"/>
                </a:lnTo>
                <a:lnTo>
                  <a:pt x="6678530" y="133565"/>
                </a:lnTo>
                <a:lnTo>
                  <a:pt x="6685653" y="134623"/>
                </a:lnTo>
                <a:lnTo>
                  <a:pt x="6687126" y="133074"/>
                </a:lnTo>
                <a:cubicBezTo>
                  <a:pt x="6687126" y="132193"/>
                  <a:pt x="6685672" y="129768"/>
                  <a:pt x="6682762" y="125799"/>
                </a:cubicBezTo>
                <a:lnTo>
                  <a:pt x="6682762" y="123424"/>
                </a:lnTo>
                <a:cubicBezTo>
                  <a:pt x="6684522" y="115726"/>
                  <a:pt x="6687229" y="111877"/>
                  <a:pt x="6690882" y="111877"/>
                </a:cubicBezTo>
                <a:lnTo>
                  <a:pt x="6693022" y="111877"/>
                </a:lnTo>
                <a:lnTo>
                  <a:pt x="6692416" y="110000"/>
                </a:lnTo>
                <a:lnTo>
                  <a:pt x="6689940" y="111058"/>
                </a:lnTo>
                <a:lnTo>
                  <a:pt x="6681811" y="110000"/>
                </a:lnTo>
                <a:lnTo>
                  <a:pt x="6684060" y="118038"/>
                </a:lnTo>
                <a:cubicBezTo>
                  <a:pt x="6679626" y="126422"/>
                  <a:pt x="6676761" y="133793"/>
                  <a:pt x="6675464" y="140151"/>
                </a:cubicBezTo>
                <a:lnTo>
                  <a:pt x="6680754" y="151341"/>
                </a:lnTo>
                <a:lnTo>
                  <a:pt x="6680754" y="154069"/>
                </a:lnTo>
                <a:cubicBezTo>
                  <a:pt x="6674228" y="159954"/>
                  <a:pt x="6668897" y="162896"/>
                  <a:pt x="6664760" y="162896"/>
                </a:cubicBezTo>
                <a:lnTo>
                  <a:pt x="6660158" y="161839"/>
                </a:lnTo>
                <a:lnTo>
                  <a:pt x="6655022" y="164880"/>
                </a:lnTo>
                <a:cubicBezTo>
                  <a:pt x="6642821" y="164880"/>
                  <a:pt x="6634524" y="161858"/>
                  <a:pt x="6630129" y="155816"/>
                </a:cubicBezTo>
                <a:lnTo>
                  <a:pt x="6630129" y="138969"/>
                </a:lnTo>
                <a:lnTo>
                  <a:pt x="6633303" y="126851"/>
                </a:lnTo>
                <a:lnTo>
                  <a:pt x="6631187" y="115426"/>
                </a:lnTo>
                <a:lnTo>
                  <a:pt x="6633303" y="108948"/>
                </a:lnTo>
                <a:lnTo>
                  <a:pt x="6633303" y="99623"/>
                </a:lnTo>
                <a:close/>
                <a:moveTo>
                  <a:pt x="8155040" y="91107"/>
                </a:moveTo>
                <a:lnTo>
                  <a:pt x="8155040" y="93265"/>
                </a:lnTo>
                <a:lnTo>
                  <a:pt x="8156119" y="93265"/>
                </a:lnTo>
                <a:lnTo>
                  <a:pt x="8156119" y="91107"/>
                </a:lnTo>
                <a:close/>
                <a:moveTo>
                  <a:pt x="7273606" y="90162"/>
                </a:moveTo>
                <a:lnTo>
                  <a:pt x="7271448" y="92320"/>
                </a:lnTo>
                <a:lnTo>
                  <a:pt x="7272527" y="97851"/>
                </a:lnTo>
                <a:lnTo>
                  <a:pt x="7279001" y="97851"/>
                </a:lnTo>
                <a:lnTo>
                  <a:pt x="7281294" y="95693"/>
                </a:lnTo>
                <a:lnTo>
                  <a:pt x="7274685" y="90162"/>
                </a:lnTo>
                <a:close/>
                <a:moveTo>
                  <a:pt x="3744096" y="90160"/>
                </a:moveTo>
                <a:lnTo>
                  <a:pt x="3741938" y="92318"/>
                </a:lnTo>
                <a:lnTo>
                  <a:pt x="3744096" y="92318"/>
                </a:lnTo>
                <a:close/>
                <a:moveTo>
                  <a:pt x="6624709" y="90111"/>
                </a:moveTo>
                <a:lnTo>
                  <a:pt x="6624709" y="90295"/>
                </a:lnTo>
                <a:lnTo>
                  <a:pt x="6624874" y="90295"/>
                </a:lnTo>
                <a:close/>
                <a:moveTo>
                  <a:pt x="2266827" y="89791"/>
                </a:moveTo>
                <a:lnTo>
                  <a:pt x="2266827" y="94128"/>
                </a:lnTo>
                <a:lnTo>
                  <a:pt x="2269183" y="94128"/>
                </a:lnTo>
                <a:lnTo>
                  <a:pt x="2269183" y="89791"/>
                </a:lnTo>
                <a:close/>
                <a:moveTo>
                  <a:pt x="8785704" y="89758"/>
                </a:moveTo>
                <a:lnTo>
                  <a:pt x="8783546" y="91916"/>
                </a:lnTo>
                <a:lnTo>
                  <a:pt x="8783546" y="92995"/>
                </a:lnTo>
                <a:lnTo>
                  <a:pt x="8785704" y="95154"/>
                </a:lnTo>
                <a:lnTo>
                  <a:pt x="8790020" y="95154"/>
                </a:lnTo>
                <a:lnTo>
                  <a:pt x="8790020" y="92995"/>
                </a:lnTo>
                <a:lnTo>
                  <a:pt x="8786783" y="89758"/>
                </a:lnTo>
                <a:close/>
                <a:moveTo>
                  <a:pt x="3095089" y="89081"/>
                </a:moveTo>
                <a:lnTo>
                  <a:pt x="3090773" y="94476"/>
                </a:lnTo>
                <a:cubicBezTo>
                  <a:pt x="3092931" y="94476"/>
                  <a:pt x="3094010" y="95196"/>
                  <a:pt x="3094010" y="96635"/>
                </a:cubicBezTo>
                <a:lnTo>
                  <a:pt x="3092931" y="102029"/>
                </a:lnTo>
                <a:lnTo>
                  <a:pt x="3094010" y="108638"/>
                </a:lnTo>
                <a:lnTo>
                  <a:pt x="3094010" y="112954"/>
                </a:lnTo>
                <a:lnTo>
                  <a:pt x="3091852" y="117270"/>
                </a:lnTo>
                <a:lnTo>
                  <a:pt x="3092931" y="120507"/>
                </a:lnTo>
                <a:lnTo>
                  <a:pt x="3088615" y="124958"/>
                </a:lnTo>
                <a:lnTo>
                  <a:pt x="3090773" y="124958"/>
                </a:lnTo>
                <a:lnTo>
                  <a:pt x="3094010" y="119428"/>
                </a:lnTo>
                <a:lnTo>
                  <a:pt x="3092931" y="116191"/>
                </a:lnTo>
                <a:cubicBezTo>
                  <a:pt x="3094369" y="116191"/>
                  <a:pt x="3095089" y="114393"/>
                  <a:pt x="3095089" y="110796"/>
                </a:cubicBezTo>
                <a:lnTo>
                  <a:pt x="3097247" y="108638"/>
                </a:lnTo>
                <a:lnTo>
                  <a:pt x="3096168" y="103108"/>
                </a:lnTo>
                <a:lnTo>
                  <a:pt x="3096168" y="99871"/>
                </a:lnTo>
                <a:lnTo>
                  <a:pt x="3097247" y="98792"/>
                </a:lnTo>
                <a:lnTo>
                  <a:pt x="3094010" y="92318"/>
                </a:lnTo>
                <a:close/>
                <a:moveTo>
                  <a:pt x="8095560" y="88949"/>
                </a:moveTo>
                <a:lnTo>
                  <a:pt x="8094481" y="90028"/>
                </a:lnTo>
                <a:lnTo>
                  <a:pt x="8093402" y="90028"/>
                </a:lnTo>
                <a:lnTo>
                  <a:pt x="8094481" y="93265"/>
                </a:lnTo>
                <a:lnTo>
                  <a:pt x="8095560" y="93265"/>
                </a:lnTo>
                <a:close/>
                <a:moveTo>
                  <a:pt x="5142090" y="84766"/>
                </a:moveTo>
                <a:lnTo>
                  <a:pt x="5148429" y="84766"/>
                </a:lnTo>
                <a:cubicBezTo>
                  <a:pt x="5153914" y="84766"/>
                  <a:pt x="5160658" y="88318"/>
                  <a:pt x="5168660" y="95422"/>
                </a:cubicBezTo>
                <a:cubicBezTo>
                  <a:pt x="5182957" y="100906"/>
                  <a:pt x="5193567" y="112236"/>
                  <a:pt x="5200491" y="129410"/>
                </a:cubicBezTo>
                <a:cubicBezTo>
                  <a:pt x="5200491" y="135615"/>
                  <a:pt x="5202963" y="142313"/>
                  <a:pt x="5207909" y="149507"/>
                </a:cubicBezTo>
                <a:lnTo>
                  <a:pt x="5204672" y="154902"/>
                </a:lnTo>
                <a:lnTo>
                  <a:pt x="5205751" y="155981"/>
                </a:lnTo>
                <a:lnTo>
                  <a:pt x="5205751" y="156925"/>
                </a:lnTo>
                <a:lnTo>
                  <a:pt x="5204672" y="165422"/>
                </a:lnTo>
                <a:lnTo>
                  <a:pt x="5207909" y="171896"/>
                </a:lnTo>
                <a:lnTo>
                  <a:pt x="5190914" y="196309"/>
                </a:lnTo>
                <a:cubicBezTo>
                  <a:pt x="5186868" y="196668"/>
                  <a:pt x="5183676" y="197702"/>
                  <a:pt x="5181338" y="199411"/>
                </a:cubicBezTo>
                <a:lnTo>
                  <a:pt x="5177157" y="199411"/>
                </a:lnTo>
                <a:cubicBezTo>
                  <a:pt x="5168615" y="193746"/>
                  <a:pt x="5164344" y="188800"/>
                  <a:pt x="5164344" y="184574"/>
                </a:cubicBezTo>
                <a:lnTo>
                  <a:pt x="5167581" y="173919"/>
                </a:lnTo>
                <a:lnTo>
                  <a:pt x="5166502" y="163399"/>
                </a:lnTo>
                <a:lnTo>
                  <a:pt x="5169604" y="163399"/>
                </a:lnTo>
                <a:lnTo>
                  <a:pt x="5168660" y="158004"/>
                </a:lnTo>
                <a:lnTo>
                  <a:pt x="5168660" y="155981"/>
                </a:lnTo>
                <a:cubicBezTo>
                  <a:pt x="5170728" y="155981"/>
                  <a:pt x="5171762" y="153149"/>
                  <a:pt x="5171762" y="147484"/>
                </a:cubicBezTo>
                <a:lnTo>
                  <a:pt x="5170683" y="144246"/>
                </a:lnTo>
                <a:lnTo>
                  <a:pt x="5168660" y="146405"/>
                </a:lnTo>
                <a:cubicBezTo>
                  <a:pt x="5164344" y="146405"/>
                  <a:pt x="5159713" y="136828"/>
                  <a:pt x="5154768" y="117676"/>
                </a:cubicBezTo>
                <a:cubicBezTo>
                  <a:pt x="5151801" y="108684"/>
                  <a:pt x="5146496" y="99468"/>
                  <a:pt x="5138853" y="90026"/>
                </a:cubicBezTo>
                <a:lnTo>
                  <a:pt x="5138853" y="88003"/>
                </a:lnTo>
                <a:close/>
                <a:moveTo>
                  <a:pt x="5078293" y="84766"/>
                </a:moveTo>
                <a:lnTo>
                  <a:pt x="5078293" y="88003"/>
                </a:lnTo>
                <a:lnTo>
                  <a:pt x="5080451" y="88003"/>
                </a:lnTo>
                <a:lnTo>
                  <a:pt x="5082609" y="85845"/>
                </a:lnTo>
                <a:lnTo>
                  <a:pt x="5081530" y="84766"/>
                </a:lnTo>
                <a:close/>
                <a:moveTo>
                  <a:pt x="8686571" y="84363"/>
                </a:moveTo>
                <a:lnTo>
                  <a:pt x="8685492" y="85442"/>
                </a:lnTo>
                <a:lnTo>
                  <a:pt x="8685492" y="95154"/>
                </a:lnTo>
                <a:lnTo>
                  <a:pt x="8689673" y="90837"/>
                </a:lnTo>
                <a:cubicBezTo>
                  <a:pt x="8689043" y="86521"/>
                  <a:pt x="8688009" y="84363"/>
                  <a:pt x="8686571" y="84363"/>
                </a:cubicBezTo>
                <a:close/>
                <a:moveTo>
                  <a:pt x="8657438" y="84363"/>
                </a:moveTo>
                <a:lnTo>
                  <a:pt x="8655280" y="86521"/>
                </a:lnTo>
                <a:cubicBezTo>
                  <a:pt x="8656359" y="89399"/>
                  <a:pt x="8657438" y="90837"/>
                  <a:pt x="8658517" y="90837"/>
                </a:cubicBezTo>
                <a:lnTo>
                  <a:pt x="8659596" y="90837"/>
                </a:lnTo>
                <a:lnTo>
                  <a:pt x="8659596" y="86521"/>
                </a:lnTo>
                <a:close/>
                <a:moveTo>
                  <a:pt x="5761424" y="83957"/>
                </a:moveTo>
                <a:lnTo>
                  <a:pt x="5763582" y="86115"/>
                </a:lnTo>
                <a:lnTo>
                  <a:pt x="5763582" y="83957"/>
                </a:lnTo>
                <a:close/>
                <a:moveTo>
                  <a:pt x="3762304" y="83686"/>
                </a:moveTo>
                <a:lnTo>
                  <a:pt x="3761225" y="84765"/>
                </a:lnTo>
                <a:cubicBezTo>
                  <a:pt x="3762124" y="88362"/>
                  <a:pt x="3763203" y="90160"/>
                  <a:pt x="3764462" y="90160"/>
                </a:cubicBezTo>
                <a:lnTo>
                  <a:pt x="3765541" y="90160"/>
                </a:lnTo>
                <a:lnTo>
                  <a:pt x="3765541" y="86923"/>
                </a:lnTo>
                <a:close/>
                <a:moveTo>
                  <a:pt x="8102034" y="83554"/>
                </a:moveTo>
                <a:lnTo>
                  <a:pt x="8099876" y="85712"/>
                </a:lnTo>
                <a:lnTo>
                  <a:pt x="8102034" y="85712"/>
                </a:lnTo>
                <a:close/>
                <a:moveTo>
                  <a:pt x="6583953" y="82121"/>
                </a:moveTo>
                <a:lnTo>
                  <a:pt x="6582788" y="82731"/>
                </a:lnTo>
                <a:lnTo>
                  <a:pt x="6582415" y="83022"/>
                </a:lnTo>
                <a:lnTo>
                  <a:pt x="6583953" y="83022"/>
                </a:lnTo>
                <a:close/>
                <a:moveTo>
                  <a:pt x="2672406" y="81933"/>
                </a:moveTo>
                <a:lnTo>
                  <a:pt x="2672406" y="84091"/>
                </a:lnTo>
                <a:lnTo>
                  <a:pt x="2674565" y="86249"/>
                </a:lnTo>
                <a:lnTo>
                  <a:pt x="2675643" y="86249"/>
                </a:lnTo>
                <a:lnTo>
                  <a:pt x="2675643" y="84091"/>
                </a:lnTo>
                <a:lnTo>
                  <a:pt x="2673485" y="81933"/>
                </a:lnTo>
                <a:close/>
                <a:moveTo>
                  <a:pt x="6599980" y="81500"/>
                </a:moveTo>
                <a:lnTo>
                  <a:pt x="6598627" y="82095"/>
                </a:lnTo>
                <a:lnTo>
                  <a:pt x="6596914" y="82095"/>
                </a:lnTo>
                <a:lnTo>
                  <a:pt x="6596914" y="84556"/>
                </a:lnTo>
                <a:cubicBezTo>
                  <a:pt x="6596914" y="86469"/>
                  <a:pt x="6596272" y="87904"/>
                  <a:pt x="6594988" y="88860"/>
                </a:cubicBezTo>
                <a:lnTo>
                  <a:pt x="6590273" y="90031"/>
                </a:lnTo>
                <a:lnTo>
                  <a:pt x="6591491" y="93776"/>
                </a:lnTo>
                <a:lnTo>
                  <a:pt x="6589375" y="100889"/>
                </a:lnTo>
                <a:lnTo>
                  <a:pt x="6589853" y="101625"/>
                </a:lnTo>
                <a:lnTo>
                  <a:pt x="6592110" y="95580"/>
                </a:lnTo>
                <a:close/>
                <a:moveTo>
                  <a:pt x="1159767" y="80988"/>
                </a:moveTo>
                <a:cubicBezTo>
                  <a:pt x="1154193" y="80988"/>
                  <a:pt x="1147538" y="87552"/>
                  <a:pt x="1139806" y="100680"/>
                </a:cubicBezTo>
                <a:cubicBezTo>
                  <a:pt x="1135580" y="100680"/>
                  <a:pt x="1132253" y="104636"/>
                  <a:pt x="1129826" y="112549"/>
                </a:cubicBezTo>
                <a:cubicBezTo>
                  <a:pt x="1124700" y="115786"/>
                  <a:pt x="1122137" y="119383"/>
                  <a:pt x="1122137" y="123339"/>
                </a:cubicBezTo>
                <a:lnTo>
                  <a:pt x="1122137" y="125767"/>
                </a:lnTo>
                <a:cubicBezTo>
                  <a:pt x="1127802" y="125767"/>
                  <a:pt x="1133692" y="118124"/>
                  <a:pt x="1139806" y="102838"/>
                </a:cubicBezTo>
                <a:lnTo>
                  <a:pt x="1144257" y="101759"/>
                </a:lnTo>
                <a:cubicBezTo>
                  <a:pt x="1149922" y="104636"/>
                  <a:pt x="1156171" y="109312"/>
                  <a:pt x="1163005" y="115786"/>
                </a:cubicBezTo>
                <a:lnTo>
                  <a:pt x="1164084" y="115786"/>
                </a:lnTo>
                <a:lnTo>
                  <a:pt x="1163005" y="108233"/>
                </a:lnTo>
                <a:lnTo>
                  <a:pt x="1164084" y="101759"/>
                </a:lnTo>
                <a:cubicBezTo>
                  <a:pt x="1163005" y="87912"/>
                  <a:pt x="1161565" y="80988"/>
                  <a:pt x="1159767" y="80988"/>
                </a:cubicBezTo>
                <a:close/>
                <a:moveTo>
                  <a:pt x="5756029" y="80720"/>
                </a:moveTo>
                <a:lnTo>
                  <a:pt x="5756029" y="81799"/>
                </a:lnTo>
                <a:lnTo>
                  <a:pt x="5758187" y="81799"/>
                </a:lnTo>
                <a:lnTo>
                  <a:pt x="5758187" y="80720"/>
                </a:lnTo>
                <a:close/>
                <a:moveTo>
                  <a:pt x="4224487" y="80615"/>
                </a:moveTo>
                <a:lnTo>
                  <a:pt x="4219266" y="84111"/>
                </a:lnTo>
                <a:cubicBezTo>
                  <a:pt x="4216958" y="84970"/>
                  <a:pt x="4214267" y="85400"/>
                  <a:pt x="4211194" y="85400"/>
                </a:cubicBezTo>
                <a:lnTo>
                  <a:pt x="4207106" y="83306"/>
                </a:lnTo>
                <a:lnTo>
                  <a:pt x="4221097" y="97727"/>
                </a:lnTo>
                <a:cubicBezTo>
                  <a:pt x="4223161" y="97727"/>
                  <a:pt x="4224916" y="98276"/>
                  <a:pt x="4226360" y="99375"/>
                </a:cubicBezTo>
                <a:lnTo>
                  <a:pt x="4227511" y="101049"/>
                </a:lnTo>
                <a:lnTo>
                  <a:pt x="4227275" y="99779"/>
                </a:lnTo>
                <a:lnTo>
                  <a:pt x="4227275" y="93069"/>
                </a:lnTo>
                <a:lnTo>
                  <a:pt x="4230999" y="89620"/>
                </a:lnTo>
                <a:close/>
                <a:moveTo>
                  <a:pt x="8235021" y="80317"/>
                </a:moveTo>
                <a:cubicBezTo>
                  <a:pt x="8234302" y="90387"/>
                  <a:pt x="8231784" y="95423"/>
                  <a:pt x="8227468" y="95423"/>
                </a:cubicBezTo>
                <a:lnTo>
                  <a:pt x="8223152" y="101897"/>
                </a:lnTo>
                <a:lnTo>
                  <a:pt x="8223152" y="102976"/>
                </a:lnTo>
                <a:lnTo>
                  <a:pt x="8230705" y="130086"/>
                </a:lnTo>
                <a:cubicBezTo>
                  <a:pt x="8235741" y="135661"/>
                  <a:pt x="8238258" y="141776"/>
                  <a:pt x="8238258" y="148430"/>
                </a:cubicBezTo>
                <a:cubicBezTo>
                  <a:pt x="8238258" y="154185"/>
                  <a:pt x="8239338" y="157062"/>
                  <a:pt x="8241496" y="157062"/>
                </a:cubicBezTo>
                <a:cubicBezTo>
                  <a:pt x="8244013" y="157062"/>
                  <a:pt x="8246171" y="149149"/>
                  <a:pt x="8247970" y="133324"/>
                </a:cubicBezTo>
                <a:cubicBezTo>
                  <a:pt x="8249768" y="133324"/>
                  <a:pt x="8253005" y="124332"/>
                  <a:pt x="8257680" y="106348"/>
                </a:cubicBezTo>
                <a:lnTo>
                  <a:pt x="8257680" y="99739"/>
                </a:lnTo>
                <a:cubicBezTo>
                  <a:pt x="8255522" y="97042"/>
                  <a:pt x="8254444" y="93804"/>
                  <a:pt x="8254444" y="90028"/>
                </a:cubicBezTo>
                <a:lnTo>
                  <a:pt x="8254444" y="81396"/>
                </a:lnTo>
                <a:lnTo>
                  <a:pt x="8245812" y="83554"/>
                </a:lnTo>
                <a:lnTo>
                  <a:pt x="8242574" y="83554"/>
                </a:lnTo>
                <a:close/>
                <a:moveTo>
                  <a:pt x="3065686" y="80314"/>
                </a:moveTo>
                <a:lnTo>
                  <a:pt x="3065686" y="81393"/>
                </a:lnTo>
                <a:lnTo>
                  <a:pt x="3067844" y="81393"/>
                </a:lnTo>
                <a:lnTo>
                  <a:pt x="3067844" y="80314"/>
                </a:lnTo>
                <a:close/>
                <a:moveTo>
                  <a:pt x="5238660" y="80045"/>
                </a:moveTo>
                <a:lnTo>
                  <a:pt x="5248237" y="88542"/>
                </a:lnTo>
                <a:cubicBezTo>
                  <a:pt x="5259386" y="88542"/>
                  <a:pt x="5269682" y="94927"/>
                  <a:pt x="5279123" y="107695"/>
                </a:cubicBezTo>
                <a:lnTo>
                  <a:pt x="5280067" y="110797"/>
                </a:lnTo>
                <a:lnTo>
                  <a:pt x="5281146" y="109718"/>
                </a:lnTo>
                <a:lnTo>
                  <a:pt x="5283304" y="109718"/>
                </a:lnTo>
                <a:lnTo>
                  <a:pt x="5285462" y="114034"/>
                </a:lnTo>
                <a:lnTo>
                  <a:pt x="5285462" y="119294"/>
                </a:lnTo>
                <a:cubicBezTo>
                  <a:pt x="5285462" y="121452"/>
                  <a:pt x="5281551" y="122532"/>
                  <a:pt x="5273728" y="122532"/>
                </a:cubicBezTo>
                <a:cubicBezTo>
                  <a:pt x="5270221" y="148697"/>
                  <a:pt x="5266355" y="161780"/>
                  <a:pt x="5262129" y="161780"/>
                </a:cubicBezTo>
                <a:cubicBezTo>
                  <a:pt x="5261410" y="166007"/>
                  <a:pt x="5259611" y="168120"/>
                  <a:pt x="5256734" y="168120"/>
                </a:cubicBezTo>
                <a:lnTo>
                  <a:pt x="5256734" y="171356"/>
                </a:lnTo>
                <a:lnTo>
                  <a:pt x="5255655" y="176617"/>
                </a:lnTo>
                <a:lnTo>
                  <a:pt x="5258892" y="179853"/>
                </a:lnTo>
                <a:lnTo>
                  <a:pt x="5258892" y="180933"/>
                </a:lnTo>
                <a:cubicBezTo>
                  <a:pt x="5258892" y="186058"/>
                  <a:pt x="5253946" y="191723"/>
                  <a:pt x="5244055" y="197927"/>
                </a:cubicBezTo>
                <a:cubicBezTo>
                  <a:pt x="5244055" y="206739"/>
                  <a:pt x="5237312" y="218068"/>
                  <a:pt x="5223824" y="231916"/>
                </a:cubicBezTo>
                <a:cubicBezTo>
                  <a:pt x="5223824" y="234433"/>
                  <a:pt x="5222071" y="237985"/>
                  <a:pt x="5218564" y="242571"/>
                </a:cubicBezTo>
                <a:lnTo>
                  <a:pt x="5218564" y="243650"/>
                </a:lnTo>
                <a:lnTo>
                  <a:pt x="5228140" y="248910"/>
                </a:lnTo>
                <a:lnTo>
                  <a:pt x="5233400" y="248910"/>
                </a:lnTo>
                <a:cubicBezTo>
                  <a:pt x="5243111" y="248910"/>
                  <a:pt x="5250889" y="243605"/>
                  <a:pt x="5256734" y="232995"/>
                </a:cubicBezTo>
                <a:lnTo>
                  <a:pt x="5259971" y="230837"/>
                </a:lnTo>
                <a:lnTo>
                  <a:pt x="5262129" y="230837"/>
                </a:lnTo>
                <a:cubicBezTo>
                  <a:pt x="5270401" y="232635"/>
                  <a:pt x="5276740" y="236906"/>
                  <a:pt x="5281146" y="243650"/>
                </a:cubicBezTo>
                <a:cubicBezTo>
                  <a:pt x="5285103" y="243650"/>
                  <a:pt x="5287935" y="246168"/>
                  <a:pt x="5289643" y="251203"/>
                </a:cubicBezTo>
                <a:cubicBezTo>
                  <a:pt x="5286676" y="253181"/>
                  <a:pt x="5281731" y="254170"/>
                  <a:pt x="5274807" y="254170"/>
                </a:cubicBezTo>
                <a:lnTo>
                  <a:pt x="5266310" y="250933"/>
                </a:lnTo>
                <a:lnTo>
                  <a:pt x="5259971" y="253091"/>
                </a:lnTo>
                <a:lnTo>
                  <a:pt x="5258892" y="253091"/>
                </a:lnTo>
                <a:lnTo>
                  <a:pt x="5254576" y="251203"/>
                </a:lnTo>
                <a:lnTo>
                  <a:pt x="5248237" y="254170"/>
                </a:lnTo>
                <a:lnTo>
                  <a:pt x="5241897" y="253091"/>
                </a:lnTo>
                <a:cubicBezTo>
                  <a:pt x="5232816" y="253091"/>
                  <a:pt x="5224678" y="254485"/>
                  <a:pt x="5217485" y="257272"/>
                </a:cubicBezTo>
                <a:lnTo>
                  <a:pt x="5216406" y="257272"/>
                </a:lnTo>
                <a:lnTo>
                  <a:pt x="5213169" y="254170"/>
                </a:lnTo>
                <a:lnTo>
                  <a:pt x="5213169" y="252012"/>
                </a:lnTo>
                <a:lnTo>
                  <a:pt x="5215327" y="250124"/>
                </a:lnTo>
                <a:lnTo>
                  <a:pt x="5215327" y="247022"/>
                </a:lnTo>
                <a:lnTo>
                  <a:pt x="5213169" y="244864"/>
                </a:lnTo>
                <a:cubicBezTo>
                  <a:pt x="5213169" y="251068"/>
                  <a:pt x="5210337" y="254170"/>
                  <a:pt x="5204672" y="254170"/>
                </a:cubicBezTo>
                <a:cubicBezTo>
                  <a:pt x="5198288" y="253271"/>
                  <a:pt x="5195096" y="251563"/>
                  <a:pt x="5195096" y="249045"/>
                </a:cubicBezTo>
                <a:cubicBezTo>
                  <a:pt x="5184485" y="252462"/>
                  <a:pt x="5177427" y="254170"/>
                  <a:pt x="5173920" y="254170"/>
                </a:cubicBezTo>
                <a:lnTo>
                  <a:pt x="5162186" y="253091"/>
                </a:lnTo>
                <a:cubicBezTo>
                  <a:pt x="5145192" y="253810"/>
                  <a:pt x="5134941" y="254845"/>
                  <a:pt x="5131434" y="256193"/>
                </a:cubicBezTo>
                <a:cubicBezTo>
                  <a:pt x="5131434" y="254665"/>
                  <a:pt x="5128962" y="253271"/>
                  <a:pt x="5124016" y="252012"/>
                </a:cubicBezTo>
                <a:lnTo>
                  <a:pt x="5120779" y="253091"/>
                </a:lnTo>
                <a:lnTo>
                  <a:pt x="5120779" y="252012"/>
                </a:lnTo>
                <a:lnTo>
                  <a:pt x="5114440" y="254170"/>
                </a:lnTo>
                <a:cubicBezTo>
                  <a:pt x="5100953" y="254170"/>
                  <a:pt x="5094209" y="252821"/>
                  <a:pt x="5094209" y="250124"/>
                </a:cubicBezTo>
                <a:lnTo>
                  <a:pt x="5094209" y="249045"/>
                </a:lnTo>
                <a:lnTo>
                  <a:pt x="5091107" y="249045"/>
                </a:lnTo>
                <a:cubicBezTo>
                  <a:pt x="5091107" y="251742"/>
                  <a:pt x="5088949" y="253091"/>
                  <a:pt x="5084633" y="253091"/>
                </a:cubicBezTo>
                <a:lnTo>
                  <a:pt x="5082609" y="253091"/>
                </a:lnTo>
                <a:cubicBezTo>
                  <a:pt x="5080451" y="253091"/>
                  <a:pt x="5079013" y="250259"/>
                  <a:pt x="5078293" y="244594"/>
                </a:cubicBezTo>
                <a:lnTo>
                  <a:pt x="5079372" y="243650"/>
                </a:lnTo>
                <a:lnTo>
                  <a:pt x="5083688" y="243650"/>
                </a:lnTo>
                <a:cubicBezTo>
                  <a:pt x="5086296" y="246078"/>
                  <a:pt x="5089803" y="247471"/>
                  <a:pt x="5094209" y="247831"/>
                </a:cubicBezTo>
                <a:cubicBezTo>
                  <a:pt x="5098615" y="247471"/>
                  <a:pt x="5102166" y="246078"/>
                  <a:pt x="5104864" y="243650"/>
                </a:cubicBezTo>
                <a:lnTo>
                  <a:pt x="5115519" y="243650"/>
                </a:lnTo>
                <a:lnTo>
                  <a:pt x="5117677" y="245673"/>
                </a:lnTo>
                <a:lnTo>
                  <a:pt x="5118621" y="244594"/>
                </a:lnTo>
                <a:lnTo>
                  <a:pt x="5124016" y="245673"/>
                </a:lnTo>
                <a:lnTo>
                  <a:pt x="5131434" y="243650"/>
                </a:lnTo>
                <a:cubicBezTo>
                  <a:pt x="5135840" y="243650"/>
                  <a:pt x="5142224" y="245044"/>
                  <a:pt x="5150587" y="247831"/>
                </a:cubicBezTo>
                <a:cubicBezTo>
                  <a:pt x="5153554" y="245044"/>
                  <a:pt x="5156386" y="243650"/>
                  <a:pt x="5159084" y="243650"/>
                </a:cubicBezTo>
                <a:lnTo>
                  <a:pt x="5167581" y="243650"/>
                </a:lnTo>
                <a:cubicBezTo>
                  <a:pt x="5175853" y="247157"/>
                  <a:pt x="5182552" y="248910"/>
                  <a:pt x="5187677" y="248910"/>
                </a:cubicBezTo>
                <a:lnTo>
                  <a:pt x="5189835" y="246752"/>
                </a:lnTo>
                <a:lnTo>
                  <a:pt x="5187677" y="240413"/>
                </a:lnTo>
                <a:lnTo>
                  <a:pt x="5187677" y="239334"/>
                </a:lnTo>
                <a:lnTo>
                  <a:pt x="5202649" y="217079"/>
                </a:lnTo>
                <a:lnTo>
                  <a:pt x="5201570" y="212763"/>
                </a:lnTo>
                <a:cubicBezTo>
                  <a:pt x="5202918" y="202872"/>
                  <a:pt x="5205391" y="197927"/>
                  <a:pt x="5208988" y="197927"/>
                </a:cubicBezTo>
                <a:lnTo>
                  <a:pt x="5214248" y="199006"/>
                </a:lnTo>
                <a:lnTo>
                  <a:pt x="5215327" y="197927"/>
                </a:lnTo>
                <a:lnTo>
                  <a:pt x="5215327" y="195769"/>
                </a:lnTo>
                <a:lnTo>
                  <a:pt x="5212090" y="191588"/>
                </a:lnTo>
                <a:lnTo>
                  <a:pt x="5212090" y="188351"/>
                </a:lnTo>
                <a:lnTo>
                  <a:pt x="5223824" y="140605"/>
                </a:lnTo>
                <a:lnTo>
                  <a:pt x="5225982" y="136289"/>
                </a:lnTo>
                <a:lnTo>
                  <a:pt x="5228140" y="136289"/>
                </a:lnTo>
                <a:lnTo>
                  <a:pt x="5227061" y="133187"/>
                </a:lnTo>
                <a:cubicBezTo>
                  <a:pt x="5228410" y="129590"/>
                  <a:pt x="5230523" y="127791"/>
                  <a:pt x="5233400" y="127791"/>
                </a:cubicBezTo>
                <a:lnTo>
                  <a:pt x="5233400" y="124690"/>
                </a:lnTo>
                <a:lnTo>
                  <a:pt x="5230163" y="120373"/>
                </a:lnTo>
                <a:lnTo>
                  <a:pt x="5230163" y="119294"/>
                </a:lnTo>
                <a:cubicBezTo>
                  <a:pt x="5232861" y="116687"/>
                  <a:pt x="5235019" y="111382"/>
                  <a:pt x="5236637" y="103379"/>
                </a:cubicBezTo>
                <a:cubicBezTo>
                  <a:pt x="5233760" y="96455"/>
                  <a:pt x="5232321" y="91150"/>
                  <a:pt x="5232321" y="87463"/>
                </a:cubicBezTo>
                <a:cubicBezTo>
                  <a:pt x="5232681" y="82518"/>
                  <a:pt x="5234794" y="80045"/>
                  <a:pt x="5238660" y="80045"/>
                </a:cubicBezTo>
                <a:close/>
                <a:moveTo>
                  <a:pt x="3145128" y="79235"/>
                </a:moveTo>
                <a:lnTo>
                  <a:pt x="3145128" y="80314"/>
                </a:lnTo>
                <a:lnTo>
                  <a:pt x="3147286" y="80314"/>
                </a:lnTo>
                <a:lnTo>
                  <a:pt x="3147286" y="79235"/>
                </a:lnTo>
                <a:close/>
                <a:moveTo>
                  <a:pt x="7718867" y="78294"/>
                </a:moveTo>
                <a:lnTo>
                  <a:pt x="7718867" y="81531"/>
                </a:lnTo>
                <a:lnTo>
                  <a:pt x="7721025" y="81531"/>
                </a:lnTo>
                <a:lnTo>
                  <a:pt x="7721025" y="78294"/>
                </a:lnTo>
                <a:close/>
                <a:moveTo>
                  <a:pt x="7277922" y="78158"/>
                </a:moveTo>
                <a:lnTo>
                  <a:pt x="7277922" y="81395"/>
                </a:lnTo>
                <a:lnTo>
                  <a:pt x="7279001" y="81395"/>
                </a:lnTo>
                <a:lnTo>
                  <a:pt x="7279001" y="78158"/>
                </a:lnTo>
                <a:close/>
                <a:moveTo>
                  <a:pt x="4143857" y="78127"/>
                </a:moveTo>
                <a:lnTo>
                  <a:pt x="4120684" y="85400"/>
                </a:lnTo>
                <a:cubicBezTo>
                  <a:pt x="4116785" y="81962"/>
                  <a:pt x="4114336" y="80243"/>
                  <a:pt x="4113337" y="80243"/>
                </a:cubicBezTo>
                <a:lnTo>
                  <a:pt x="4101575" y="81301"/>
                </a:lnTo>
                <a:lnTo>
                  <a:pt x="4100276" y="80065"/>
                </a:lnTo>
                <a:lnTo>
                  <a:pt x="4100166" y="80738"/>
                </a:lnTo>
                <a:lnTo>
                  <a:pt x="4102282" y="82705"/>
                </a:lnTo>
                <a:lnTo>
                  <a:pt x="4102282" y="96172"/>
                </a:lnTo>
                <a:lnTo>
                  <a:pt x="4098183" y="100970"/>
                </a:lnTo>
                <a:lnTo>
                  <a:pt x="4099241" y="103619"/>
                </a:lnTo>
                <a:lnTo>
                  <a:pt x="4098183" y="104074"/>
                </a:lnTo>
                <a:lnTo>
                  <a:pt x="4097784" y="104074"/>
                </a:lnTo>
                <a:cubicBezTo>
                  <a:pt x="4100782" y="107852"/>
                  <a:pt x="4102282" y="111528"/>
                  <a:pt x="4102282" y="115102"/>
                </a:cubicBezTo>
                <a:lnTo>
                  <a:pt x="4102282" y="132034"/>
                </a:lnTo>
                <a:lnTo>
                  <a:pt x="4103340" y="143738"/>
                </a:lnTo>
                <a:lnTo>
                  <a:pt x="4096067" y="159567"/>
                </a:lnTo>
                <a:lnTo>
                  <a:pt x="4098899" y="161209"/>
                </a:lnTo>
                <a:lnTo>
                  <a:pt x="4099628" y="159938"/>
                </a:lnTo>
                <a:lnTo>
                  <a:pt x="4104157" y="158581"/>
                </a:lnTo>
                <a:lnTo>
                  <a:pt x="4104157" y="156678"/>
                </a:lnTo>
                <a:lnTo>
                  <a:pt x="4109316" y="152446"/>
                </a:lnTo>
                <a:cubicBezTo>
                  <a:pt x="4109316" y="147773"/>
                  <a:pt x="4113690" y="144874"/>
                  <a:pt x="4122437" y="143747"/>
                </a:cubicBezTo>
                <a:lnTo>
                  <a:pt x="4122968" y="144430"/>
                </a:lnTo>
                <a:lnTo>
                  <a:pt x="4124448" y="140260"/>
                </a:lnTo>
                <a:cubicBezTo>
                  <a:pt x="4127473" y="135358"/>
                  <a:pt x="4135032" y="128530"/>
                  <a:pt x="4147128" y="119777"/>
                </a:cubicBezTo>
                <a:lnTo>
                  <a:pt x="4147931" y="117088"/>
                </a:lnTo>
                <a:lnTo>
                  <a:pt x="4145815" y="115225"/>
                </a:lnTo>
                <a:lnTo>
                  <a:pt x="4145815" y="94153"/>
                </a:lnTo>
                <a:lnTo>
                  <a:pt x="4152162" y="90376"/>
                </a:lnTo>
                <a:cubicBezTo>
                  <a:pt x="4147313" y="89447"/>
                  <a:pt x="4144887" y="86889"/>
                  <a:pt x="4144887" y="82702"/>
                </a:cubicBezTo>
                <a:cubicBezTo>
                  <a:pt x="4144887" y="79652"/>
                  <a:pt x="4144544" y="78127"/>
                  <a:pt x="4143857" y="78127"/>
                </a:cubicBezTo>
                <a:close/>
                <a:moveTo>
                  <a:pt x="8723122" y="77889"/>
                </a:moveTo>
                <a:cubicBezTo>
                  <a:pt x="8720424" y="77889"/>
                  <a:pt x="8718626" y="82205"/>
                  <a:pt x="8717727" y="90837"/>
                </a:cubicBezTo>
                <a:lnTo>
                  <a:pt x="8716648" y="91916"/>
                </a:lnTo>
                <a:cubicBezTo>
                  <a:pt x="8718087" y="95873"/>
                  <a:pt x="8718806" y="101988"/>
                  <a:pt x="8718806" y="110260"/>
                </a:cubicBezTo>
                <a:lnTo>
                  <a:pt x="8723122" y="114576"/>
                </a:lnTo>
                <a:lnTo>
                  <a:pt x="8724201" y="114576"/>
                </a:lnTo>
                <a:lnTo>
                  <a:pt x="8724201" y="111339"/>
                </a:lnTo>
                <a:lnTo>
                  <a:pt x="8728517" y="97312"/>
                </a:lnTo>
                <a:lnTo>
                  <a:pt x="8726359" y="90837"/>
                </a:lnTo>
                <a:lnTo>
                  <a:pt x="8727438" y="87600"/>
                </a:lnTo>
                <a:cubicBezTo>
                  <a:pt x="8725460" y="81126"/>
                  <a:pt x="8724021" y="77889"/>
                  <a:pt x="8723122" y="77889"/>
                </a:cubicBezTo>
                <a:close/>
                <a:moveTo>
                  <a:pt x="6254245" y="77618"/>
                </a:moveTo>
                <a:cubicBezTo>
                  <a:pt x="6249120" y="80406"/>
                  <a:pt x="6245118" y="83598"/>
                  <a:pt x="6242241" y="87194"/>
                </a:cubicBezTo>
                <a:lnTo>
                  <a:pt x="6236711" y="86115"/>
                </a:lnTo>
                <a:lnTo>
                  <a:pt x="6235632" y="87194"/>
                </a:lnTo>
                <a:lnTo>
                  <a:pt x="6235632" y="91510"/>
                </a:lnTo>
                <a:cubicBezTo>
                  <a:pt x="6238779" y="91510"/>
                  <a:pt x="6241701" y="92949"/>
                  <a:pt x="6244399" y="95827"/>
                </a:cubicBezTo>
                <a:lnTo>
                  <a:pt x="6248715" y="96906"/>
                </a:lnTo>
                <a:lnTo>
                  <a:pt x="6249929" y="96906"/>
                </a:lnTo>
                <a:cubicBezTo>
                  <a:pt x="6249929" y="93129"/>
                  <a:pt x="6253166" y="88453"/>
                  <a:pt x="6259640" y="82878"/>
                </a:cubicBezTo>
                <a:lnTo>
                  <a:pt x="6259640" y="81799"/>
                </a:lnTo>
                <a:lnTo>
                  <a:pt x="6256403" y="77618"/>
                </a:lnTo>
                <a:close/>
                <a:moveTo>
                  <a:pt x="3178847" y="77077"/>
                </a:moveTo>
                <a:cubicBezTo>
                  <a:pt x="3177588" y="77077"/>
                  <a:pt x="3176149" y="79235"/>
                  <a:pt x="3174531" y="83551"/>
                </a:cubicBezTo>
                <a:cubicBezTo>
                  <a:pt x="3175430" y="92993"/>
                  <a:pt x="3176509" y="98433"/>
                  <a:pt x="3177768" y="99871"/>
                </a:cubicBezTo>
                <a:lnTo>
                  <a:pt x="3175610" y="115112"/>
                </a:lnTo>
                <a:lnTo>
                  <a:pt x="3176689" y="124958"/>
                </a:lnTo>
                <a:lnTo>
                  <a:pt x="3172238" y="134669"/>
                </a:lnTo>
                <a:cubicBezTo>
                  <a:pt x="3175205" y="141953"/>
                  <a:pt x="3176689" y="148112"/>
                  <a:pt x="3176689" y="153148"/>
                </a:cubicBezTo>
                <a:lnTo>
                  <a:pt x="3174531" y="156385"/>
                </a:lnTo>
                <a:lnTo>
                  <a:pt x="3176689" y="156385"/>
                </a:lnTo>
                <a:lnTo>
                  <a:pt x="3177768" y="157598"/>
                </a:lnTo>
                <a:lnTo>
                  <a:pt x="3178847" y="156385"/>
                </a:lnTo>
                <a:lnTo>
                  <a:pt x="3181005" y="152069"/>
                </a:lnTo>
                <a:lnTo>
                  <a:pt x="3179926" y="148831"/>
                </a:lnTo>
                <a:lnTo>
                  <a:pt x="3184242" y="135748"/>
                </a:lnTo>
                <a:cubicBezTo>
                  <a:pt x="3187838" y="135748"/>
                  <a:pt x="3189637" y="134669"/>
                  <a:pt x="3189637" y="132511"/>
                </a:cubicBezTo>
                <a:lnTo>
                  <a:pt x="3189637" y="131432"/>
                </a:lnTo>
                <a:cubicBezTo>
                  <a:pt x="3184601" y="128735"/>
                  <a:pt x="3182084" y="125453"/>
                  <a:pt x="3182084" y="121586"/>
                </a:cubicBezTo>
                <a:lnTo>
                  <a:pt x="3181005" y="112954"/>
                </a:lnTo>
                <a:lnTo>
                  <a:pt x="3186400" y="98792"/>
                </a:lnTo>
                <a:lnTo>
                  <a:pt x="3186400" y="96635"/>
                </a:lnTo>
                <a:cubicBezTo>
                  <a:pt x="3182623" y="92138"/>
                  <a:pt x="3180465" y="85619"/>
                  <a:pt x="3179926" y="77077"/>
                </a:cubicBezTo>
                <a:close/>
                <a:moveTo>
                  <a:pt x="2746722" y="76538"/>
                </a:moveTo>
                <a:lnTo>
                  <a:pt x="2743487" y="79775"/>
                </a:lnTo>
                <a:cubicBezTo>
                  <a:pt x="2743665" y="81393"/>
                  <a:pt x="2745823" y="83551"/>
                  <a:pt x="2749959" y="86249"/>
                </a:cubicBezTo>
                <a:lnTo>
                  <a:pt x="2754275" y="86249"/>
                </a:lnTo>
                <a:lnTo>
                  <a:pt x="2756433" y="84091"/>
                </a:lnTo>
                <a:lnTo>
                  <a:pt x="2756433" y="83012"/>
                </a:lnTo>
                <a:lnTo>
                  <a:pt x="2748880" y="78696"/>
                </a:lnTo>
                <a:close/>
                <a:moveTo>
                  <a:pt x="3652785" y="76268"/>
                </a:moveTo>
                <a:lnTo>
                  <a:pt x="3652785" y="78426"/>
                </a:lnTo>
                <a:lnTo>
                  <a:pt x="3653864" y="78426"/>
                </a:lnTo>
                <a:lnTo>
                  <a:pt x="3656022" y="76268"/>
                </a:lnTo>
                <a:close/>
                <a:moveTo>
                  <a:pt x="7154241" y="76000"/>
                </a:moveTo>
                <a:lnTo>
                  <a:pt x="7153162" y="77079"/>
                </a:lnTo>
                <a:lnTo>
                  <a:pt x="7153162" y="81395"/>
                </a:lnTo>
                <a:lnTo>
                  <a:pt x="7155320" y="81395"/>
                </a:lnTo>
                <a:lnTo>
                  <a:pt x="7156399" y="77079"/>
                </a:lnTo>
                <a:lnTo>
                  <a:pt x="7155320" y="76000"/>
                </a:lnTo>
                <a:close/>
                <a:moveTo>
                  <a:pt x="2256429" y="75996"/>
                </a:moveTo>
                <a:lnTo>
                  <a:pt x="2255714" y="78729"/>
                </a:lnTo>
                <a:lnTo>
                  <a:pt x="2256043" y="78549"/>
                </a:lnTo>
                <a:cubicBezTo>
                  <a:pt x="2257385" y="78108"/>
                  <a:pt x="2259065" y="77778"/>
                  <a:pt x="2261077" y="77557"/>
                </a:cubicBezTo>
                <a:lnTo>
                  <a:pt x="2261912" y="77518"/>
                </a:lnTo>
                <a:lnTo>
                  <a:pt x="2261721" y="77332"/>
                </a:lnTo>
                <a:lnTo>
                  <a:pt x="2257765" y="77332"/>
                </a:lnTo>
                <a:close/>
                <a:moveTo>
                  <a:pt x="3554057" y="75189"/>
                </a:moveTo>
                <a:cubicBezTo>
                  <a:pt x="3559721" y="76448"/>
                  <a:pt x="3562554" y="77887"/>
                  <a:pt x="3562554" y="79505"/>
                </a:cubicBezTo>
                <a:lnTo>
                  <a:pt x="3562554" y="81528"/>
                </a:lnTo>
                <a:cubicBezTo>
                  <a:pt x="3560036" y="85305"/>
                  <a:pt x="3557203" y="87823"/>
                  <a:pt x="3554057" y="89081"/>
                </a:cubicBezTo>
                <a:cubicBezTo>
                  <a:pt x="3550280" y="89081"/>
                  <a:pt x="3547043" y="86923"/>
                  <a:pt x="3544345" y="82607"/>
                </a:cubicBezTo>
                <a:lnTo>
                  <a:pt x="3544345" y="81528"/>
                </a:lnTo>
                <a:cubicBezTo>
                  <a:pt x="3547402" y="77302"/>
                  <a:pt x="3550639" y="75189"/>
                  <a:pt x="3554057" y="75189"/>
                </a:cubicBezTo>
                <a:close/>
                <a:moveTo>
                  <a:pt x="4204397" y="74954"/>
                </a:moveTo>
                <a:lnTo>
                  <a:pt x="4195270" y="81301"/>
                </a:lnTo>
                <a:lnTo>
                  <a:pt x="4191148" y="81301"/>
                </a:lnTo>
                <a:lnTo>
                  <a:pt x="4191148" y="82797"/>
                </a:lnTo>
                <a:lnTo>
                  <a:pt x="4191506" y="83179"/>
                </a:lnTo>
                <a:lnTo>
                  <a:pt x="4206859" y="83179"/>
                </a:lnTo>
                <a:lnTo>
                  <a:pt x="4206096" y="82788"/>
                </a:lnTo>
                <a:cubicBezTo>
                  <a:pt x="4204963" y="81047"/>
                  <a:pt x="4204397" y="78436"/>
                  <a:pt x="4204397" y="74954"/>
                </a:cubicBezTo>
                <a:close/>
                <a:moveTo>
                  <a:pt x="3150523" y="74919"/>
                </a:moveTo>
                <a:lnTo>
                  <a:pt x="3150523" y="77077"/>
                </a:lnTo>
                <a:lnTo>
                  <a:pt x="3151602" y="77077"/>
                </a:lnTo>
                <a:lnTo>
                  <a:pt x="3151602" y="74919"/>
                </a:lnTo>
                <a:close/>
                <a:moveTo>
                  <a:pt x="8763045" y="74652"/>
                </a:moveTo>
                <a:cubicBezTo>
                  <a:pt x="8761606" y="74652"/>
                  <a:pt x="8759448" y="80767"/>
                  <a:pt x="8756571" y="92995"/>
                </a:cubicBezTo>
                <a:lnTo>
                  <a:pt x="8757650" y="115655"/>
                </a:lnTo>
                <a:lnTo>
                  <a:pt x="8758729" y="116734"/>
                </a:lnTo>
                <a:cubicBezTo>
                  <a:pt x="8762685" y="113856"/>
                  <a:pt x="8765922" y="112418"/>
                  <a:pt x="8768440" y="112418"/>
                </a:cubicBezTo>
                <a:lnTo>
                  <a:pt x="8768440" y="107023"/>
                </a:lnTo>
                <a:cubicBezTo>
                  <a:pt x="8765023" y="107023"/>
                  <a:pt x="8762865" y="104146"/>
                  <a:pt x="8761966" y="98391"/>
                </a:cubicBezTo>
                <a:lnTo>
                  <a:pt x="8761966" y="96233"/>
                </a:lnTo>
                <a:lnTo>
                  <a:pt x="8763045" y="96233"/>
                </a:lnTo>
                <a:lnTo>
                  <a:pt x="8761966" y="90837"/>
                </a:lnTo>
                <a:lnTo>
                  <a:pt x="8761966" y="82205"/>
                </a:lnTo>
                <a:lnTo>
                  <a:pt x="8766282" y="76810"/>
                </a:lnTo>
                <a:close/>
                <a:moveTo>
                  <a:pt x="7583047" y="73978"/>
                </a:moveTo>
                <a:lnTo>
                  <a:pt x="7583047" y="75056"/>
                </a:lnTo>
                <a:lnTo>
                  <a:pt x="7586284" y="75056"/>
                </a:lnTo>
                <a:lnTo>
                  <a:pt x="7586284" y="73978"/>
                </a:lnTo>
                <a:close/>
                <a:moveTo>
                  <a:pt x="8302054" y="73843"/>
                </a:moveTo>
                <a:lnTo>
                  <a:pt x="8298818" y="74922"/>
                </a:lnTo>
                <a:lnTo>
                  <a:pt x="8299896" y="76001"/>
                </a:lnTo>
                <a:lnTo>
                  <a:pt x="8299896" y="77080"/>
                </a:lnTo>
                <a:lnTo>
                  <a:pt x="8303134" y="76001"/>
                </a:lnTo>
                <a:lnTo>
                  <a:pt x="8303134" y="73843"/>
                </a:lnTo>
                <a:close/>
                <a:moveTo>
                  <a:pt x="3224435" y="73840"/>
                </a:moveTo>
                <a:lnTo>
                  <a:pt x="3223356" y="83551"/>
                </a:lnTo>
                <a:lnTo>
                  <a:pt x="3226593" y="89081"/>
                </a:lnTo>
                <a:lnTo>
                  <a:pt x="3225514" y="90160"/>
                </a:lnTo>
                <a:lnTo>
                  <a:pt x="3225514" y="91239"/>
                </a:lnTo>
                <a:cubicBezTo>
                  <a:pt x="3228121" y="102839"/>
                  <a:pt x="3231403" y="108638"/>
                  <a:pt x="3235360" y="108638"/>
                </a:cubicBezTo>
                <a:lnTo>
                  <a:pt x="3236439" y="108638"/>
                </a:lnTo>
                <a:lnTo>
                  <a:pt x="3236439" y="107559"/>
                </a:lnTo>
                <a:lnTo>
                  <a:pt x="3234281" y="104188"/>
                </a:lnTo>
                <a:lnTo>
                  <a:pt x="3234281" y="102029"/>
                </a:lnTo>
                <a:lnTo>
                  <a:pt x="3235360" y="102029"/>
                </a:lnTo>
                <a:lnTo>
                  <a:pt x="3238597" y="104188"/>
                </a:lnTo>
                <a:lnTo>
                  <a:pt x="3239676" y="104188"/>
                </a:lnTo>
                <a:lnTo>
                  <a:pt x="3239676" y="99871"/>
                </a:lnTo>
                <a:lnTo>
                  <a:pt x="3234281" y="94476"/>
                </a:lnTo>
                <a:lnTo>
                  <a:pt x="3234281" y="89081"/>
                </a:lnTo>
                <a:cubicBezTo>
                  <a:pt x="3234281" y="81079"/>
                  <a:pt x="3232482" y="77077"/>
                  <a:pt x="3228886" y="77077"/>
                </a:cubicBezTo>
                <a:cubicBezTo>
                  <a:pt x="3226638" y="77077"/>
                  <a:pt x="3225514" y="75998"/>
                  <a:pt x="3225514" y="73840"/>
                </a:cubicBezTo>
                <a:close/>
                <a:moveTo>
                  <a:pt x="5714217" y="73167"/>
                </a:moveTo>
                <a:lnTo>
                  <a:pt x="5714217" y="74246"/>
                </a:lnTo>
                <a:lnTo>
                  <a:pt x="5716375" y="74246"/>
                </a:lnTo>
                <a:lnTo>
                  <a:pt x="5716375" y="73167"/>
                </a:lnTo>
                <a:close/>
                <a:moveTo>
                  <a:pt x="2188012" y="71937"/>
                </a:moveTo>
                <a:lnTo>
                  <a:pt x="2188012" y="73100"/>
                </a:lnTo>
                <a:lnTo>
                  <a:pt x="2191425" y="72540"/>
                </a:lnTo>
                <a:close/>
                <a:moveTo>
                  <a:pt x="3245206" y="71682"/>
                </a:moveTo>
                <a:lnTo>
                  <a:pt x="3245206" y="72761"/>
                </a:lnTo>
                <a:lnTo>
                  <a:pt x="3249522" y="72761"/>
                </a:lnTo>
                <a:lnTo>
                  <a:pt x="3249522" y="71682"/>
                </a:lnTo>
                <a:close/>
                <a:moveTo>
                  <a:pt x="9201301" y="70882"/>
                </a:moveTo>
                <a:lnTo>
                  <a:pt x="9201857" y="71485"/>
                </a:lnTo>
                <a:lnTo>
                  <a:pt x="9202738" y="73103"/>
                </a:lnTo>
                <a:lnTo>
                  <a:pt x="9203155" y="73386"/>
                </a:lnTo>
                <a:lnTo>
                  <a:pt x="9203155" y="70882"/>
                </a:lnTo>
                <a:close/>
                <a:moveTo>
                  <a:pt x="6682286" y="70590"/>
                </a:moveTo>
                <a:cubicBezTo>
                  <a:pt x="6679854" y="70590"/>
                  <a:pt x="6678638" y="73262"/>
                  <a:pt x="6678638" y="78605"/>
                </a:cubicBezTo>
                <a:lnTo>
                  <a:pt x="6679696" y="90274"/>
                </a:lnTo>
                <a:lnTo>
                  <a:pt x="6675464" y="98411"/>
                </a:lnTo>
                <a:lnTo>
                  <a:pt x="6675739" y="99602"/>
                </a:lnTo>
                <a:lnTo>
                  <a:pt x="6685002" y="96272"/>
                </a:lnTo>
                <a:lnTo>
                  <a:pt x="6687126" y="96272"/>
                </a:lnTo>
                <a:lnTo>
                  <a:pt x="6686068" y="79117"/>
                </a:lnTo>
                <a:lnTo>
                  <a:pt x="6687126" y="73360"/>
                </a:lnTo>
                <a:cubicBezTo>
                  <a:pt x="6686504" y="71513"/>
                  <a:pt x="6684890" y="70590"/>
                  <a:pt x="6682286" y="70590"/>
                </a:cubicBezTo>
                <a:close/>
                <a:moveTo>
                  <a:pt x="9170228" y="70371"/>
                </a:moveTo>
                <a:lnTo>
                  <a:pt x="9161085" y="71915"/>
                </a:lnTo>
                <a:lnTo>
                  <a:pt x="9150758" y="70857"/>
                </a:lnTo>
                <a:lnTo>
                  <a:pt x="9143983" y="74161"/>
                </a:lnTo>
                <a:lnTo>
                  <a:pt x="9141399" y="71915"/>
                </a:lnTo>
                <a:cubicBezTo>
                  <a:pt x="9141399" y="79496"/>
                  <a:pt x="9134012" y="84477"/>
                  <a:pt x="9119237" y="86857"/>
                </a:cubicBezTo>
                <a:lnTo>
                  <a:pt x="9113629" y="85107"/>
                </a:lnTo>
                <a:lnTo>
                  <a:pt x="9113629" y="86857"/>
                </a:lnTo>
                <a:lnTo>
                  <a:pt x="9112572" y="86857"/>
                </a:lnTo>
                <a:lnTo>
                  <a:pt x="9121749" y="94290"/>
                </a:lnTo>
                <a:cubicBezTo>
                  <a:pt x="9129405" y="93670"/>
                  <a:pt x="9133887" y="92612"/>
                  <a:pt x="9135197" y="91116"/>
                </a:cubicBezTo>
                <a:lnTo>
                  <a:pt x="9137509" y="91116"/>
                </a:lnTo>
                <a:cubicBezTo>
                  <a:pt x="9140678" y="91116"/>
                  <a:pt x="9143851" y="92526"/>
                  <a:pt x="9147026" y="95348"/>
                </a:cubicBezTo>
                <a:lnTo>
                  <a:pt x="9156052" y="95348"/>
                </a:lnTo>
                <a:lnTo>
                  <a:pt x="9162574" y="92085"/>
                </a:lnTo>
                <a:lnTo>
                  <a:pt x="9163508" y="81348"/>
                </a:lnTo>
                <a:lnTo>
                  <a:pt x="9162450" y="78317"/>
                </a:lnTo>
                <a:cubicBezTo>
                  <a:pt x="9162450" y="75461"/>
                  <a:pt x="9163863" y="73238"/>
                  <a:pt x="9166688" y="71648"/>
                </a:cubicBezTo>
                <a:close/>
                <a:moveTo>
                  <a:pt x="5781925" y="69930"/>
                </a:moveTo>
                <a:lnTo>
                  <a:pt x="5781925" y="71009"/>
                </a:lnTo>
                <a:lnTo>
                  <a:pt x="5784083" y="73167"/>
                </a:lnTo>
                <a:lnTo>
                  <a:pt x="5784083" y="72088"/>
                </a:lnTo>
                <a:close/>
                <a:moveTo>
                  <a:pt x="9223184" y="69288"/>
                </a:moveTo>
                <a:lnTo>
                  <a:pt x="9221629" y="71319"/>
                </a:lnTo>
                <a:lnTo>
                  <a:pt x="9223218" y="70882"/>
                </a:lnTo>
                <a:cubicBezTo>
                  <a:pt x="9229062" y="73268"/>
                  <a:pt x="9231985" y="77750"/>
                  <a:pt x="9231985" y="84330"/>
                </a:cubicBezTo>
                <a:cubicBezTo>
                  <a:pt x="9228414" y="87284"/>
                  <a:pt x="9225736" y="89551"/>
                  <a:pt x="9223951" y="91132"/>
                </a:cubicBezTo>
                <a:lnTo>
                  <a:pt x="9221855" y="93231"/>
                </a:lnTo>
                <a:lnTo>
                  <a:pt x="9229831" y="93231"/>
                </a:lnTo>
                <a:lnTo>
                  <a:pt x="9240410" y="90058"/>
                </a:lnTo>
                <a:lnTo>
                  <a:pt x="9244288" y="90058"/>
                </a:lnTo>
                <a:lnTo>
                  <a:pt x="9261345" y="94290"/>
                </a:lnTo>
                <a:cubicBezTo>
                  <a:pt x="9263909" y="94290"/>
                  <a:pt x="9265831" y="93358"/>
                  <a:pt x="9267113" y="91494"/>
                </a:cubicBezTo>
                <a:lnTo>
                  <a:pt x="9268673" y="84689"/>
                </a:lnTo>
                <a:lnTo>
                  <a:pt x="9257493" y="84287"/>
                </a:lnTo>
                <a:cubicBezTo>
                  <a:pt x="9246675" y="83378"/>
                  <a:pt x="9241266" y="81108"/>
                  <a:pt x="9241266" y="77474"/>
                </a:cubicBezTo>
                <a:lnTo>
                  <a:pt x="9242457" y="71915"/>
                </a:lnTo>
                <a:lnTo>
                  <a:pt x="9243626" y="71915"/>
                </a:lnTo>
                <a:lnTo>
                  <a:pt x="9234516" y="70857"/>
                </a:lnTo>
                <a:lnTo>
                  <a:pt x="9226088" y="71915"/>
                </a:lnTo>
                <a:close/>
                <a:moveTo>
                  <a:pt x="700935" y="69254"/>
                </a:moveTo>
                <a:lnTo>
                  <a:pt x="702014" y="69254"/>
                </a:lnTo>
                <a:cubicBezTo>
                  <a:pt x="707948" y="74649"/>
                  <a:pt x="712309" y="77346"/>
                  <a:pt x="715097" y="77346"/>
                </a:cubicBezTo>
                <a:cubicBezTo>
                  <a:pt x="718693" y="82292"/>
                  <a:pt x="722650" y="84764"/>
                  <a:pt x="726966" y="84764"/>
                </a:cubicBezTo>
                <a:cubicBezTo>
                  <a:pt x="732091" y="84764"/>
                  <a:pt x="736452" y="87462"/>
                  <a:pt x="740049" y="92857"/>
                </a:cubicBezTo>
                <a:lnTo>
                  <a:pt x="740049" y="94880"/>
                </a:lnTo>
                <a:lnTo>
                  <a:pt x="738970" y="95555"/>
                </a:lnTo>
                <a:lnTo>
                  <a:pt x="738970" y="96229"/>
                </a:lnTo>
                <a:lnTo>
                  <a:pt x="730203" y="95555"/>
                </a:lnTo>
                <a:lnTo>
                  <a:pt x="717255" y="96229"/>
                </a:lnTo>
                <a:lnTo>
                  <a:pt x="710646" y="94880"/>
                </a:lnTo>
                <a:lnTo>
                  <a:pt x="702014" y="94880"/>
                </a:lnTo>
                <a:lnTo>
                  <a:pt x="686773" y="97578"/>
                </a:lnTo>
                <a:lnTo>
                  <a:pt x="674904" y="96903"/>
                </a:lnTo>
                <a:lnTo>
                  <a:pt x="671667" y="96903"/>
                </a:lnTo>
                <a:cubicBezTo>
                  <a:pt x="668879" y="95555"/>
                  <a:pt x="666317" y="94880"/>
                  <a:pt x="663979" y="94880"/>
                </a:cubicBezTo>
                <a:lnTo>
                  <a:pt x="661821" y="94880"/>
                </a:lnTo>
                <a:cubicBezTo>
                  <a:pt x="659123" y="96679"/>
                  <a:pt x="653324" y="97578"/>
                  <a:pt x="644422" y="97578"/>
                </a:cubicBezTo>
                <a:lnTo>
                  <a:pt x="618391" y="94206"/>
                </a:lnTo>
                <a:cubicBezTo>
                  <a:pt x="611737" y="96454"/>
                  <a:pt x="601981" y="97578"/>
                  <a:pt x="589123" y="97578"/>
                </a:cubicBezTo>
                <a:lnTo>
                  <a:pt x="579277" y="95555"/>
                </a:lnTo>
                <a:lnTo>
                  <a:pt x="574961" y="96229"/>
                </a:lnTo>
                <a:lnTo>
                  <a:pt x="570645" y="95555"/>
                </a:lnTo>
                <a:lnTo>
                  <a:pt x="560799" y="97578"/>
                </a:lnTo>
                <a:lnTo>
                  <a:pt x="553246" y="97578"/>
                </a:lnTo>
                <a:lnTo>
                  <a:pt x="548930" y="94206"/>
                </a:lnTo>
                <a:lnTo>
                  <a:pt x="548930" y="92183"/>
                </a:lnTo>
                <a:cubicBezTo>
                  <a:pt x="551088" y="89935"/>
                  <a:pt x="553605" y="88811"/>
                  <a:pt x="556483" y="88811"/>
                </a:cubicBezTo>
                <a:lnTo>
                  <a:pt x="566329" y="91508"/>
                </a:lnTo>
                <a:lnTo>
                  <a:pt x="580356" y="88811"/>
                </a:lnTo>
                <a:lnTo>
                  <a:pt x="585886" y="88811"/>
                </a:lnTo>
                <a:lnTo>
                  <a:pt x="598834" y="90834"/>
                </a:lnTo>
                <a:lnTo>
                  <a:pt x="602071" y="90834"/>
                </a:lnTo>
                <a:lnTo>
                  <a:pt x="615154" y="88811"/>
                </a:lnTo>
                <a:lnTo>
                  <a:pt x="620549" y="88811"/>
                </a:lnTo>
                <a:lnTo>
                  <a:pt x="631474" y="90834"/>
                </a:lnTo>
                <a:lnTo>
                  <a:pt x="637948" y="90834"/>
                </a:lnTo>
                <a:lnTo>
                  <a:pt x="648873" y="89485"/>
                </a:lnTo>
                <a:lnTo>
                  <a:pt x="660742" y="91508"/>
                </a:lnTo>
                <a:cubicBezTo>
                  <a:pt x="674139" y="91508"/>
                  <a:pt x="685019" y="86788"/>
                  <a:pt x="693382" y="77346"/>
                </a:cubicBezTo>
                <a:close/>
                <a:moveTo>
                  <a:pt x="4205455" y="68501"/>
                </a:moveTo>
                <a:lnTo>
                  <a:pt x="4207811" y="68501"/>
                </a:lnTo>
                <a:lnTo>
                  <a:pt x="4207811" y="68739"/>
                </a:lnTo>
                <a:lnTo>
                  <a:pt x="4205455" y="68739"/>
                </a:lnTo>
                <a:close/>
                <a:moveTo>
                  <a:pt x="3749491" y="66557"/>
                </a:moveTo>
                <a:lnTo>
                  <a:pt x="3751649" y="68715"/>
                </a:lnTo>
                <a:lnTo>
                  <a:pt x="3751649" y="66557"/>
                </a:lnTo>
                <a:close/>
                <a:moveTo>
                  <a:pt x="4543205" y="66153"/>
                </a:moveTo>
                <a:cubicBezTo>
                  <a:pt x="4553905" y="66693"/>
                  <a:pt x="4559256" y="67772"/>
                  <a:pt x="4559256" y="69390"/>
                </a:cubicBezTo>
                <a:lnTo>
                  <a:pt x="4559256" y="71548"/>
                </a:lnTo>
                <a:lnTo>
                  <a:pt x="4556019" y="74785"/>
                </a:lnTo>
                <a:cubicBezTo>
                  <a:pt x="4545318" y="74066"/>
                  <a:pt x="4539968" y="72267"/>
                  <a:pt x="4539968" y="69390"/>
                </a:cubicBezTo>
                <a:close/>
                <a:moveTo>
                  <a:pt x="53815" y="66016"/>
                </a:moveTo>
                <a:lnTo>
                  <a:pt x="53815" y="66961"/>
                </a:lnTo>
                <a:lnTo>
                  <a:pt x="56917" y="66961"/>
                </a:lnTo>
                <a:lnTo>
                  <a:pt x="56917" y="66016"/>
                </a:lnTo>
                <a:close/>
                <a:moveTo>
                  <a:pt x="6076074" y="65749"/>
                </a:moveTo>
                <a:lnTo>
                  <a:pt x="6088078" y="65749"/>
                </a:lnTo>
                <a:cubicBezTo>
                  <a:pt x="6089697" y="67188"/>
                  <a:pt x="6092259" y="67907"/>
                  <a:pt x="6095766" y="67907"/>
                </a:cubicBezTo>
                <a:lnTo>
                  <a:pt x="6097924" y="70065"/>
                </a:lnTo>
                <a:lnTo>
                  <a:pt x="6103454" y="68986"/>
                </a:lnTo>
                <a:lnTo>
                  <a:pt x="6104533" y="68986"/>
                </a:lnTo>
                <a:lnTo>
                  <a:pt x="6105612" y="70065"/>
                </a:lnTo>
                <a:lnTo>
                  <a:pt x="6106691" y="70065"/>
                </a:lnTo>
                <a:cubicBezTo>
                  <a:pt x="6107051" y="67188"/>
                  <a:pt x="6108130" y="65749"/>
                  <a:pt x="6109928" y="65749"/>
                </a:cubicBezTo>
                <a:lnTo>
                  <a:pt x="6135150" y="65749"/>
                </a:lnTo>
                <a:cubicBezTo>
                  <a:pt x="6139466" y="68627"/>
                  <a:pt x="6141624" y="72223"/>
                  <a:pt x="6141624" y="76539"/>
                </a:cubicBezTo>
                <a:lnTo>
                  <a:pt x="6136229" y="76539"/>
                </a:lnTo>
                <a:lnTo>
                  <a:pt x="6132857" y="74381"/>
                </a:lnTo>
                <a:lnTo>
                  <a:pt x="6130699" y="74381"/>
                </a:lnTo>
                <a:lnTo>
                  <a:pt x="6124225" y="75460"/>
                </a:lnTo>
                <a:lnTo>
                  <a:pt x="6118695" y="73302"/>
                </a:lnTo>
                <a:lnTo>
                  <a:pt x="6107770" y="75460"/>
                </a:lnTo>
                <a:lnTo>
                  <a:pt x="6106691" y="72223"/>
                </a:lnTo>
                <a:lnTo>
                  <a:pt x="6105612" y="72223"/>
                </a:lnTo>
                <a:cubicBezTo>
                  <a:pt x="6105612" y="75101"/>
                  <a:pt x="6104893" y="76539"/>
                  <a:pt x="6103454" y="76539"/>
                </a:cubicBezTo>
                <a:lnTo>
                  <a:pt x="6102375" y="76539"/>
                </a:lnTo>
                <a:lnTo>
                  <a:pt x="6086999" y="77618"/>
                </a:lnTo>
                <a:lnTo>
                  <a:pt x="6079311" y="75460"/>
                </a:lnTo>
                <a:lnTo>
                  <a:pt x="6067307" y="76539"/>
                </a:lnTo>
                <a:lnTo>
                  <a:pt x="6065149" y="73302"/>
                </a:lnTo>
                <a:lnTo>
                  <a:pt x="6065149" y="71144"/>
                </a:lnTo>
                <a:cubicBezTo>
                  <a:pt x="6065149" y="69526"/>
                  <a:pt x="6068791" y="67727"/>
                  <a:pt x="6076074" y="65749"/>
                </a:cubicBezTo>
                <a:close/>
                <a:moveTo>
                  <a:pt x="5591615" y="65614"/>
                </a:moveTo>
                <a:lnTo>
                  <a:pt x="5591615" y="71009"/>
                </a:lnTo>
                <a:lnTo>
                  <a:pt x="5592694" y="71009"/>
                </a:lnTo>
                <a:cubicBezTo>
                  <a:pt x="5593773" y="71009"/>
                  <a:pt x="5594852" y="69570"/>
                  <a:pt x="5595931" y="66693"/>
                </a:cubicBezTo>
                <a:lnTo>
                  <a:pt x="5594852" y="65614"/>
                </a:lnTo>
                <a:close/>
                <a:moveTo>
                  <a:pt x="1183910" y="65612"/>
                </a:moveTo>
                <a:lnTo>
                  <a:pt x="1182831" y="66691"/>
                </a:lnTo>
                <a:lnTo>
                  <a:pt x="1182831" y="71007"/>
                </a:lnTo>
                <a:lnTo>
                  <a:pt x="1184989" y="71007"/>
                </a:lnTo>
                <a:lnTo>
                  <a:pt x="1186203" y="66691"/>
                </a:lnTo>
                <a:lnTo>
                  <a:pt x="1184989" y="65612"/>
                </a:lnTo>
                <a:close/>
                <a:moveTo>
                  <a:pt x="4203339" y="65460"/>
                </a:moveTo>
                <a:lnTo>
                  <a:pt x="4203339" y="68739"/>
                </a:lnTo>
                <a:lnTo>
                  <a:pt x="4205455" y="68739"/>
                </a:lnTo>
                <a:lnTo>
                  <a:pt x="4205455" y="71913"/>
                </a:lnTo>
                <a:lnTo>
                  <a:pt x="4209927" y="71913"/>
                </a:lnTo>
                <a:lnTo>
                  <a:pt x="4209927" y="68501"/>
                </a:lnTo>
                <a:lnTo>
                  <a:pt x="4207811" y="68501"/>
                </a:lnTo>
                <a:lnTo>
                  <a:pt x="4207811" y="65460"/>
                </a:lnTo>
                <a:close/>
                <a:moveTo>
                  <a:pt x="2590401" y="64804"/>
                </a:moveTo>
                <a:lnTo>
                  <a:pt x="2585007" y="65883"/>
                </a:lnTo>
                <a:lnTo>
                  <a:pt x="2585007" y="71278"/>
                </a:lnTo>
                <a:lnTo>
                  <a:pt x="2588244" y="74380"/>
                </a:lnTo>
                <a:lnTo>
                  <a:pt x="2591481" y="74380"/>
                </a:lnTo>
                <a:lnTo>
                  <a:pt x="2592560" y="69120"/>
                </a:lnTo>
                <a:lnTo>
                  <a:pt x="2592560" y="66962"/>
                </a:lnTo>
                <a:close/>
                <a:moveTo>
                  <a:pt x="2202693" y="64664"/>
                </a:moveTo>
                <a:lnTo>
                  <a:pt x="2202693" y="65828"/>
                </a:lnTo>
                <a:lnTo>
                  <a:pt x="2205048" y="65828"/>
                </a:lnTo>
                <a:lnTo>
                  <a:pt x="2205048" y="64664"/>
                </a:lnTo>
                <a:close/>
                <a:moveTo>
                  <a:pt x="2257036" y="64097"/>
                </a:moveTo>
                <a:lnTo>
                  <a:pt x="2253448" y="66765"/>
                </a:lnTo>
                <a:lnTo>
                  <a:pt x="2256248" y="68529"/>
                </a:lnTo>
                <a:lnTo>
                  <a:pt x="2256248" y="65630"/>
                </a:lnTo>
                <a:close/>
                <a:moveTo>
                  <a:pt x="3744096" y="63320"/>
                </a:moveTo>
                <a:lnTo>
                  <a:pt x="3744096" y="64399"/>
                </a:lnTo>
                <a:lnTo>
                  <a:pt x="3747333" y="64399"/>
                </a:lnTo>
                <a:lnTo>
                  <a:pt x="3747333" y="63320"/>
                </a:lnTo>
                <a:close/>
                <a:moveTo>
                  <a:pt x="8288028" y="61974"/>
                </a:moveTo>
                <a:lnTo>
                  <a:pt x="8285870" y="70606"/>
                </a:lnTo>
                <a:lnTo>
                  <a:pt x="8285870" y="71685"/>
                </a:lnTo>
                <a:cubicBezTo>
                  <a:pt x="8289286" y="71685"/>
                  <a:pt x="8292164" y="73123"/>
                  <a:pt x="8294502" y="76001"/>
                </a:cubicBezTo>
                <a:lnTo>
                  <a:pt x="8296660" y="76001"/>
                </a:lnTo>
                <a:lnTo>
                  <a:pt x="8295580" y="74922"/>
                </a:lnTo>
                <a:lnTo>
                  <a:pt x="8295580" y="73843"/>
                </a:lnTo>
                <a:lnTo>
                  <a:pt x="8296660" y="72764"/>
                </a:lnTo>
                <a:lnTo>
                  <a:pt x="8294502" y="72764"/>
                </a:lnTo>
                <a:lnTo>
                  <a:pt x="8294502" y="74922"/>
                </a:lnTo>
                <a:lnTo>
                  <a:pt x="8293422" y="74922"/>
                </a:lnTo>
                <a:cubicBezTo>
                  <a:pt x="8293422" y="71865"/>
                  <a:pt x="8291264" y="70066"/>
                  <a:pt x="8286948" y="69527"/>
                </a:cubicBezTo>
                <a:lnTo>
                  <a:pt x="8286948" y="68448"/>
                </a:lnTo>
                <a:lnTo>
                  <a:pt x="8290186" y="64132"/>
                </a:lnTo>
                <a:close/>
                <a:moveTo>
                  <a:pt x="3186400" y="61836"/>
                </a:moveTo>
                <a:lnTo>
                  <a:pt x="3186400" y="65073"/>
                </a:lnTo>
                <a:lnTo>
                  <a:pt x="3187479" y="65073"/>
                </a:lnTo>
                <a:lnTo>
                  <a:pt x="3187479" y="61836"/>
                </a:lnTo>
                <a:close/>
                <a:moveTo>
                  <a:pt x="2741327" y="61567"/>
                </a:moveTo>
                <a:lnTo>
                  <a:pt x="2741327" y="64804"/>
                </a:lnTo>
                <a:lnTo>
                  <a:pt x="2742407" y="64804"/>
                </a:lnTo>
                <a:lnTo>
                  <a:pt x="2742407" y="61567"/>
                </a:lnTo>
                <a:close/>
                <a:moveTo>
                  <a:pt x="1153023" y="61296"/>
                </a:moveTo>
                <a:lnTo>
                  <a:pt x="1153023" y="64533"/>
                </a:lnTo>
                <a:cubicBezTo>
                  <a:pt x="1153023" y="66332"/>
                  <a:pt x="1155991" y="67770"/>
                  <a:pt x="1161925" y="68849"/>
                </a:cubicBezTo>
                <a:lnTo>
                  <a:pt x="1161925" y="64533"/>
                </a:lnTo>
                <a:lnTo>
                  <a:pt x="1158689" y="61296"/>
                </a:lnTo>
                <a:close/>
                <a:moveTo>
                  <a:pt x="4673900" y="60758"/>
                </a:moveTo>
                <a:lnTo>
                  <a:pt x="4673900" y="62916"/>
                </a:lnTo>
                <a:lnTo>
                  <a:pt x="4676058" y="62916"/>
                </a:lnTo>
                <a:close/>
                <a:moveTo>
                  <a:pt x="2243686" y="60433"/>
                </a:moveTo>
                <a:lnTo>
                  <a:pt x="2243686" y="63712"/>
                </a:lnTo>
                <a:lnTo>
                  <a:pt x="2247100" y="63712"/>
                </a:lnTo>
                <a:lnTo>
                  <a:pt x="2247100" y="60433"/>
                </a:lnTo>
                <a:close/>
                <a:moveTo>
                  <a:pt x="5245134" y="59274"/>
                </a:moveTo>
                <a:lnTo>
                  <a:pt x="5245134" y="60354"/>
                </a:lnTo>
                <a:lnTo>
                  <a:pt x="5247158" y="60354"/>
                </a:lnTo>
                <a:lnTo>
                  <a:pt x="5247158" y="59274"/>
                </a:lnTo>
                <a:close/>
                <a:moveTo>
                  <a:pt x="9110215" y="59114"/>
                </a:moveTo>
                <a:lnTo>
                  <a:pt x="9110215" y="62394"/>
                </a:lnTo>
                <a:lnTo>
                  <a:pt x="9113629" y="62394"/>
                </a:lnTo>
                <a:lnTo>
                  <a:pt x="9113629" y="59114"/>
                </a:lnTo>
                <a:close/>
                <a:moveTo>
                  <a:pt x="8117140" y="58737"/>
                </a:moveTo>
                <a:lnTo>
                  <a:pt x="8116061" y="59816"/>
                </a:lnTo>
                <a:lnTo>
                  <a:pt x="8118219" y="66290"/>
                </a:lnTo>
                <a:lnTo>
                  <a:pt x="8118219" y="67369"/>
                </a:lnTo>
                <a:lnTo>
                  <a:pt x="8114982" y="71685"/>
                </a:lnTo>
                <a:lnTo>
                  <a:pt x="8117140" y="73843"/>
                </a:lnTo>
                <a:lnTo>
                  <a:pt x="8118219" y="73843"/>
                </a:lnTo>
                <a:lnTo>
                  <a:pt x="8126851" y="66290"/>
                </a:lnTo>
                <a:cubicBezTo>
                  <a:pt x="8124693" y="61254"/>
                  <a:pt x="8121456" y="58737"/>
                  <a:pt x="8117140" y="58737"/>
                </a:cubicBezTo>
                <a:close/>
                <a:moveTo>
                  <a:pt x="2576509" y="58330"/>
                </a:moveTo>
                <a:lnTo>
                  <a:pt x="2576509" y="62646"/>
                </a:lnTo>
                <a:lnTo>
                  <a:pt x="2577589" y="62646"/>
                </a:lnTo>
                <a:lnTo>
                  <a:pt x="2579746" y="60487"/>
                </a:lnTo>
                <a:lnTo>
                  <a:pt x="2577589" y="58330"/>
                </a:lnTo>
                <a:close/>
                <a:moveTo>
                  <a:pt x="5752792" y="58061"/>
                </a:moveTo>
                <a:lnTo>
                  <a:pt x="5752792" y="59140"/>
                </a:lnTo>
                <a:lnTo>
                  <a:pt x="5754950" y="59140"/>
                </a:lnTo>
                <a:lnTo>
                  <a:pt x="5754950" y="58061"/>
                </a:lnTo>
                <a:close/>
                <a:moveTo>
                  <a:pt x="6585782" y="57234"/>
                </a:moveTo>
                <a:lnTo>
                  <a:pt x="6585961" y="57352"/>
                </a:lnTo>
                <a:lnTo>
                  <a:pt x="6585789" y="57244"/>
                </a:lnTo>
                <a:close/>
                <a:moveTo>
                  <a:pt x="1075739" y="56980"/>
                </a:moveTo>
                <a:cubicBezTo>
                  <a:pt x="1072862" y="58419"/>
                  <a:pt x="1068862" y="59138"/>
                  <a:pt x="1063737" y="59138"/>
                </a:cubicBezTo>
                <a:lnTo>
                  <a:pt x="1057128" y="59138"/>
                </a:lnTo>
                <a:cubicBezTo>
                  <a:pt x="1057128" y="60217"/>
                  <a:pt x="1062612" y="63814"/>
                  <a:pt x="1073582" y="69928"/>
                </a:cubicBezTo>
                <a:cubicBezTo>
                  <a:pt x="1073582" y="72086"/>
                  <a:pt x="1077268" y="75413"/>
                  <a:pt x="1084643" y="79909"/>
                </a:cubicBezTo>
                <a:cubicBezTo>
                  <a:pt x="1093453" y="90699"/>
                  <a:pt x="1098219" y="97982"/>
                  <a:pt x="1098939" y="101759"/>
                </a:cubicBezTo>
                <a:lnTo>
                  <a:pt x="1101096" y="101759"/>
                </a:lnTo>
                <a:cubicBezTo>
                  <a:pt x="1104874" y="86473"/>
                  <a:pt x="1106761" y="75863"/>
                  <a:pt x="1106761" y="69928"/>
                </a:cubicBezTo>
                <a:cubicBezTo>
                  <a:pt x="1106761" y="62735"/>
                  <a:pt x="1103795" y="59138"/>
                  <a:pt x="1097859" y="59138"/>
                </a:cubicBezTo>
                <a:lnTo>
                  <a:pt x="1089092" y="56980"/>
                </a:lnTo>
                <a:lnTo>
                  <a:pt x="1075739" y="58059"/>
                </a:lnTo>
                <a:close/>
                <a:moveTo>
                  <a:pt x="6586069" y="56745"/>
                </a:moveTo>
                <a:lnTo>
                  <a:pt x="6585394" y="56997"/>
                </a:lnTo>
                <a:lnTo>
                  <a:pt x="6585789" y="57244"/>
                </a:lnTo>
                <a:lnTo>
                  <a:pt x="6586069" y="57685"/>
                </a:lnTo>
                <a:close/>
                <a:moveTo>
                  <a:pt x="2192243" y="56201"/>
                </a:moveTo>
                <a:lnTo>
                  <a:pt x="2195657" y="59480"/>
                </a:lnTo>
                <a:lnTo>
                  <a:pt x="2195657" y="56201"/>
                </a:lnTo>
                <a:close/>
                <a:moveTo>
                  <a:pt x="6754834" y="55940"/>
                </a:moveTo>
                <a:lnTo>
                  <a:pt x="6754834" y="60277"/>
                </a:lnTo>
                <a:lnTo>
                  <a:pt x="6758248" y="60277"/>
                </a:lnTo>
                <a:lnTo>
                  <a:pt x="6758248" y="55940"/>
                </a:lnTo>
                <a:close/>
                <a:moveTo>
                  <a:pt x="2696144" y="55092"/>
                </a:moveTo>
                <a:lnTo>
                  <a:pt x="2696144" y="58330"/>
                </a:lnTo>
                <a:lnTo>
                  <a:pt x="2698301" y="60487"/>
                </a:lnTo>
                <a:lnTo>
                  <a:pt x="2698301" y="55092"/>
                </a:lnTo>
                <a:close/>
                <a:moveTo>
                  <a:pt x="5242976" y="54959"/>
                </a:moveTo>
                <a:lnTo>
                  <a:pt x="5242976" y="57117"/>
                </a:lnTo>
                <a:lnTo>
                  <a:pt x="5244055" y="57117"/>
                </a:lnTo>
                <a:lnTo>
                  <a:pt x="5244055" y="54959"/>
                </a:lnTo>
                <a:close/>
                <a:moveTo>
                  <a:pt x="3641321" y="54553"/>
                </a:moveTo>
                <a:lnTo>
                  <a:pt x="3639972" y="56037"/>
                </a:lnTo>
                <a:lnTo>
                  <a:pt x="3639972" y="57386"/>
                </a:lnTo>
                <a:lnTo>
                  <a:pt x="3641321" y="60083"/>
                </a:lnTo>
                <a:lnTo>
                  <a:pt x="3644018" y="60083"/>
                </a:lnTo>
                <a:cubicBezTo>
                  <a:pt x="3645457" y="59634"/>
                  <a:pt x="3646176" y="58285"/>
                  <a:pt x="3646176" y="56037"/>
                </a:cubicBezTo>
                <a:lnTo>
                  <a:pt x="3644018" y="54553"/>
                </a:lnTo>
                <a:close/>
                <a:moveTo>
                  <a:pt x="3076611" y="54283"/>
                </a:moveTo>
                <a:lnTo>
                  <a:pt x="3076611" y="60757"/>
                </a:lnTo>
                <a:lnTo>
                  <a:pt x="3077690" y="60757"/>
                </a:lnTo>
                <a:lnTo>
                  <a:pt x="3077690" y="54283"/>
                </a:lnTo>
                <a:close/>
                <a:moveTo>
                  <a:pt x="2256621" y="54190"/>
                </a:moveTo>
                <a:lnTo>
                  <a:pt x="2258029" y="56371"/>
                </a:lnTo>
                <a:lnTo>
                  <a:pt x="2257887" y="54190"/>
                </a:lnTo>
                <a:close/>
                <a:moveTo>
                  <a:pt x="5146271" y="54014"/>
                </a:moveTo>
                <a:lnTo>
                  <a:pt x="5145192" y="54959"/>
                </a:lnTo>
                <a:lnTo>
                  <a:pt x="5145192" y="57117"/>
                </a:lnTo>
                <a:lnTo>
                  <a:pt x="5148429" y="57117"/>
                </a:lnTo>
                <a:lnTo>
                  <a:pt x="5148429" y="56037"/>
                </a:lnTo>
                <a:close/>
                <a:moveTo>
                  <a:pt x="8283577" y="53342"/>
                </a:moveTo>
                <a:lnTo>
                  <a:pt x="8283577" y="57658"/>
                </a:lnTo>
                <a:lnTo>
                  <a:pt x="8284790" y="57658"/>
                </a:lnTo>
                <a:lnTo>
                  <a:pt x="8284790" y="53342"/>
                </a:lnTo>
                <a:close/>
                <a:moveTo>
                  <a:pt x="7578731" y="53207"/>
                </a:moveTo>
                <a:lnTo>
                  <a:pt x="7578731" y="54421"/>
                </a:lnTo>
                <a:lnTo>
                  <a:pt x="7580889" y="58737"/>
                </a:lnTo>
                <a:lnTo>
                  <a:pt x="7581968" y="58737"/>
                </a:lnTo>
                <a:lnTo>
                  <a:pt x="7581968" y="57658"/>
                </a:lnTo>
                <a:cubicBezTo>
                  <a:pt x="7580889" y="54690"/>
                  <a:pt x="7579810" y="53207"/>
                  <a:pt x="7578731" y="53207"/>
                </a:cubicBezTo>
                <a:close/>
                <a:moveTo>
                  <a:pt x="2709092" y="52935"/>
                </a:moveTo>
                <a:lnTo>
                  <a:pt x="2701539" y="54014"/>
                </a:lnTo>
                <a:lnTo>
                  <a:pt x="2701539" y="74380"/>
                </a:lnTo>
                <a:lnTo>
                  <a:pt x="2698301" y="83012"/>
                </a:lnTo>
                <a:lnTo>
                  <a:pt x="2701539" y="98118"/>
                </a:lnTo>
                <a:lnTo>
                  <a:pt x="2701539" y="100276"/>
                </a:lnTo>
                <a:lnTo>
                  <a:pt x="2700459" y="104592"/>
                </a:lnTo>
                <a:lnTo>
                  <a:pt x="2701539" y="105671"/>
                </a:lnTo>
                <a:lnTo>
                  <a:pt x="2701539" y="106750"/>
                </a:lnTo>
                <a:lnTo>
                  <a:pt x="2700459" y="107829"/>
                </a:lnTo>
                <a:lnTo>
                  <a:pt x="2701539" y="113224"/>
                </a:lnTo>
                <a:lnTo>
                  <a:pt x="2699381" y="120777"/>
                </a:lnTo>
                <a:lnTo>
                  <a:pt x="2702618" y="133725"/>
                </a:lnTo>
                <a:lnTo>
                  <a:pt x="2702618" y="138041"/>
                </a:lnTo>
                <a:lnTo>
                  <a:pt x="2700459" y="149910"/>
                </a:lnTo>
                <a:lnTo>
                  <a:pt x="2702618" y="158542"/>
                </a:lnTo>
                <a:lnTo>
                  <a:pt x="2702618" y="160700"/>
                </a:lnTo>
                <a:lnTo>
                  <a:pt x="2692907" y="185517"/>
                </a:lnTo>
                <a:cubicBezTo>
                  <a:pt x="2697944" y="188934"/>
                  <a:pt x="2700459" y="194329"/>
                  <a:pt x="2700459" y="201702"/>
                </a:cubicBezTo>
                <a:lnTo>
                  <a:pt x="2702618" y="203860"/>
                </a:lnTo>
                <a:lnTo>
                  <a:pt x="2702618" y="226385"/>
                </a:lnTo>
                <a:lnTo>
                  <a:pt x="2704776" y="228543"/>
                </a:lnTo>
                <a:lnTo>
                  <a:pt x="2717588" y="225306"/>
                </a:lnTo>
                <a:lnTo>
                  <a:pt x="2719748" y="225306"/>
                </a:lnTo>
                <a:lnTo>
                  <a:pt x="2729458" y="228543"/>
                </a:lnTo>
                <a:lnTo>
                  <a:pt x="2729458" y="227464"/>
                </a:lnTo>
                <a:lnTo>
                  <a:pt x="2727300" y="216674"/>
                </a:lnTo>
                <a:cubicBezTo>
                  <a:pt x="2727480" y="213077"/>
                  <a:pt x="2728199" y="211279"/>
                  <a:pt x="2729458" y="211279"/>
                </a:cubicBezTo>
                <a:lnTo>
                  <a:pt x="2728379" y="198465"/>
                </a:lnTo>
                <a:lnTo>
                  <a:pt x="2728379" y="197386"/>
                </a:lnTo>
                <a:lnTo>
                  <a:pt x="2730537" y="176885"/>
                </a:lnTo>
                <a:lnTo>
                  <a:pt x="2729458" y="175806"/>
                </a:lnTo>
                <a:lnTo>
                  <a:pt x="2729458" y="174727"/>
                </a:lnTo>
                <a:lnTo>
                  <a:pt x="2730537" y="168253"/>
                </a:lnTo>
                <a:lnTo>
                  <a:pt x="2730537" y="166095"/>
                </a:lnTo>
                <a:lnTo>
                  <a:pt x="2728379" y="157463"/>
                </a:lnTo>
                <a:lnTo>
                  <a:pt x="2728379" y="119698"/>
                </a:lnTo>
                <a:lnTo>
                  <a:pt x="2729458" y="107829"/>
                </a:lnTo>
                <a:lnTo>
                  <a:pt x="2728379" y="106750"/>
                </a:lnTo>
                <a:lnTo>
                  <a:pt x="2728379" y="105671"/>
                </a:lnTo>
                <a:lnTo>
                  <a:pt x="2730537" y="100276"/>
                </a:lnTo>
                <a:lnTo>
                  <a:pt x="2728379" y="92723"/>
                </a:lnTo>
                <a:lnTo>
                  <a:pt x="2730537" y="80854"/>
                </a:lnTo>
                <a:lnTo>
                  <a:pt x="2729458" y="79775"/>
                </a:lnTo>
                <a:lnTo>
                  <a:pt x="2729458" y="68040"/>
                </a:lnTo>
                <a:cubicBezTo>
                  <a:pt x="2729458" y="57970"/>
                  <a:pt x="2728020" y="52935"/>
                  <a:pt x="2725143" y="52935"/>
                </a:cubicBezTo>
                <a:close/>
                <a:moveTo>
                  <a:pt x="5629246" y="52531"/>
                </a:moveTo>
                <a:lnTo>
                  <a:pt x="5614275" y="53610"/>
                </a:lnTo>
                <a:lnTo>
                  <a:pt x="5614275" y="71009"/>
                </a:lnTo>
                <a:lnTo>
                  <a:pt x="5613196" y="72088"/>
                </a:lnTo>
                <a:lnTo>
                  <a:pt x="5614275" y="73167"/>
                </a:lnTo>
                <a:lnTo>
                  <a:pt x="5614275" y="79641"/>
                </a:lnTo>
                <a:cubicBezTo>
                  <a:pt x="5614275" y="92679"/>
                  <a:pt x="5615354" y="99198"/>
                  <a:pt x="5617512" y="99198"/>
                </a:cubicBezTo>
                <a:lnTo>
                  <a:pt x="5620749" y="97040"/>
                </a:lnTo>
                <a:lnTo>
                  <a:pt x="5621693" y="97040"/>
                </a:lnTo>
                <a:cubicBezTo>
                  <a:pt x="5625469" y="97040"/>
                  <a:pt x="5632303" y="102795"/>
                  <a:pt x="5642194" y="114305"/>
                </a:cubicBezTo>
                <a:lnTo>
                  <a:pt x="5643273" y="114305"/>
                </a:lnTo>
                <a:lnTo>
                  <a:pt x="5642194" y="113226"/>
                </a:lnTo>
                <a:lnTo>
                  <a:pt x="5642194" y="112146"/>
                </a:lnTo>
                <a:lnTo>
                  <a:pt x="5646510" y="99198"/>
                </a:lnTo>
                <a:lnTo>
                  <a:pt x="5646510" y="53610"/>
                </a:lnTo>
                <a:close/>
                <a:moveTo>
                  <a:pt x="2640036" y="51855"/>
                </a:moveTo>
                <a:lnTo>
                  <a:pt x="2637879" y="54014"/>
                </a:lnTo>
                <a:lnTo>
                  <a:pt x="2630324" y="52935"/>
                </a:lnTo>
                <a:cubicBezTo>
                  <a:pt x="2617376" y="52935"/>
                  <a:pt x="2610903" y="56531"/>
                  <a:pt x="2610903" y="63725"/>
                </a:cubicBezTo>
                <a:lnTo>
                  <a:pt x="2607667" y="77617"/>
                </a:lnTo>
                <a:lnTo>
                  <a:pt x="2608745" y="84091"/>
                </a:lnTo>
                <a:lnTo>
                  <a:pt x="2605508" y="89486"/>
                </a:lnTo>
                <a:lnTo>
                  <a:pt x="2605508" y="90565"/>
                </a:lnTo>
                <a:lnTo>
                  <a:pt x="2607667" y="92723"/>
                </a:lnTo>
                <a:cubicBezTo>
                  <a:pt x="2611262" y="90025"/>
                  <a:pt x="2613062" y="85709"/>
                  <a:pt x="2613062" y="79775"/>
                </a:cubicBezTo>
                <a:cubicBezTo>
                  <a:pt x="2619535" y="73391"/>
                  <a:pt x="2624570" y="70199"/>
                  <a:pt x="2628167" y="70199"/>
                </a:cubicBezTo>
                <a:lnTo>
                  <a:pt x="2645432" y="84091"/>
                </a:lnTo>
                <a:lnTo>
                  <a:pt x="2650825" y="86249"/>
                </a:lnTo>
                <a:lnTo>
                  <a:pt x="2651905" y="85170"/>
                </a:lnTo>
                <a:lnTo>
                  <a:pt x="2651905" y="52935"/>
                </a:lnTo>
                <a:lnTo>
                  <a:pt x="2647588" y="52935"/>
                </a:lnTo>
                <a:close/>
                <a:moveTo>
                  <a:pt x="4677137" y="50103"/>
                </a:moveTo>
                <a:lnTo>
                  <a:pt x="4673900" y="53340"/>
                </a:lnTo>
                <a:lnTo>
                  <a:pt x="4676058" y="55498"/>
                </a:lnTo>
                <a:lnTo>
                  <a:pt x="4677137" y="55498"/>
                </a:lnTo>
                <a:lnTo>
                  <a:pt x="4680374" y="52261"/>
                </a:lnTo>
                <a:lnTo>
                  <a:pt x="4678216" y="50103"/>
                </a:lnTo>
                <a:close/>
                <a:moveTo>
                  <a:pt x="8761966" y="49835"/>
                </a:moveTo>
                <a:lnTo>
                  <a:pt x="8746860" y="54151"/>
                </a:lnTo>
                <a:lnTo>
                  <a:pt x="8750097" y="68178"/>
                </a:lnTo>
                <a:lnTo>
                  <a:pt x="8759808" y="70336"/>
                </a:lnTo>
                <a:cubicBezTo>
                  <a:pt x="8766822" y="66380"/>
                  <a:pt x="8771497" y="62424"/>
                  <a:pt x="8773835" y="58467"/>
                </a:cubicBezTo>
                <a:close/>
                <a:moveTo>
                  <a:pt x="3073374" y="49832"/>
                </a:moveTo>
                <a:lnTo>
                  <a:pt x="3074453" y="50912"/>
                </a:lnTo>
                <a:lnTo>
                  <a:pt x="3074453" y="52125"/>
                </a:lnTo>
                <a:lnTo>
                  <a:pt x="3079848" y="50912"/>
                </a:lnTo>
                <a:lnTo>
                  <a:pt x="3079848" y="49832"/>
                </a:lnTo>
                <a:close/>
                <a:moveTo>
                  <a:pt x="2184839" y="48795"/>
                </a:moveTo>
                <a:lnTo>
                  <a:pt x="2184839" y="52207"/>
                </a:lnTo>
                <a:lnTo>
                  <a:pt x="2189311" y="52207"/>
                </a:lnTo>
                <a:lnTo>
                  <a:pt x="2189311" y="48795"/>
                </a:lnTo>
                <a:close/>
                <a:moveTo>
                  <a:pt x="5616433" y="48215"/>
                </a:moveTo>
                <a:lnTo>
                  <a:pt x="5616433" y="50373"/>
                </a:lnTo>
                <a:lnTo>
                  <a:pt x="5617512" y="50373"/>
                </a:lnTo>
                <a:lnTo>
                  <a:pt x="5617512" y="48215"/>
                </a:lnTo>
                <a:close/>
                <a:moveTo>
                  <a:pt x="7262681" y="47542"/>
                </a:moveTo>
                <a:lnTo>
                  <a:pt x="7262681" y="49700"/>
                </a:lnTo>
                <a:lnTo>
                  <a:pt x="7265918" y="49700"/>
                </a:lnTo>
                <a:lnTo>
                  <a:pt x="7265918" y="47542"/>
                </a:lnTo>
                <a:close/>
                <a:moveTo>
                  <a:pt x="5237581" y="46461"/>
                </a:moveTo>
                <a:lnTo>
                  <a:pt x="5241897" y="54014"/>
                </a:lnTo>
                <a:lnTo>
                  <a:pt x="5242976" y="54014"/>
                </a:lnTo>
                <a:lnTo>
                  <a:pt x="5242976" y="51856"/>
                </a:lnTo>
                <a:cubicBezTo>
                  <a:pt x="5241358" y="51856"/>
                  <a:pt x="5240279" y="50058"/>
                  <a:pt x="5239739" y="46461"/>
                </a:cubicBezTo>
                <a:close/>
                <a:moveTo>
                  <a:pt x="514132" y="46190"/>
                </a:moveTo>
                <a:lnTo>
                  <a:pt x="517369" y="46190"/>
                </a:lnTo>
                <a:cubicBezTo>
                  <a:pt x="519707" y="48168"/>
                  <a:pt x="524068" y="49607"/>
                  <a:pt x="530452" y="50506"/>
                </a:cubicBezTo>
                <a:lnTo>
                  <a:pt x="531531" y="51585"/>
                </a:lnTo>
                <a:lnTo>
                  <a:pt x="531531" y="52664"/>
                </a:lnTo>
                <a:cubicBezTo>
                  <a:pt x="529913" y="54103"/>
                  <a:pt x="527395" y="54822"/>
                  <a:pt x="523978" y="54822"/>
                </a:cubicBezTo>
                <a:cubicBezTo>
                  <a:pt x="523978" y="56890"/>
                  <a:pt x="523214" y="57924"/>
                  <a:pt x="521685" y="57924"/>
                </a:cubicBezTo>
                <a:lnTo>
                  <a:pt x="520606" y="57924"/>
                </a:lnTo>
                <a:lnTo>
                  <a:pt x="511974" y="49427"/>
                </a:lnTo>
                <a:lnTo>
                  <a:pt x="511974" y="48348"/>
                </a:lnTo>
                <a:close/>
                <a:moveTo>
                  <a:pt x="8139799" y="45789"/>
                </a:moveTo>
                <a:lnTo>
                  <a:pt x="8138720" y="49026"/>
                </a:lnTo>
                <a:lnTo>
                  <a:pt x="8139799" y="53342"/>
                </a:lnTo>
                <a:lnTo>
                  <a:pt x="8140878" y="53342"/>
                </a:lnTo>
                <a:lnTo>
                  <a:pt x="8140878" y="50105"/>
                </a:lnTo>
                <a:lnTo>
                  <a:pt x="8139799" y="50105"/>
                </a:lnTo>
                <a:lnTo>
                  <a:pt x="8140878" y="49026"/>
                </a:lnTo>
                <a:lnTo>
                  <a:pt x="8140878" y="45789"/>
                </a:lnTo>
                <a:close/>
                <a:moveTo>
                  <a:pt x="6756023" y="45729"/>
                </a:moveTo>
                <a:lnTo>
                  <a:pt x="6743492" y="51944"/>
                </a:lnTo>
                <a:lnTo>
                  <a:pt x="6737475" y="48903"/>
                </a:lnTo>
                <a:lnTo>
                  <a:pt x="6737250" y="48903"/>
                </a:lnTo>
                <a:lnTo>
                  <a:pt x="6736691" y="49428"/>
                </a:lnTo>
                <a:lnTo>
                  <a:pt x="6736691" y="57695"/>
                </a:lnTo>
                <a:lnTo>
                  <a:pt x="6735633" y="62801"/>
                </a:lnTo>
                <a:lnTo>
                  <a:pt x="6737882" y="79442"/>
                </a:lnTo>
                <a:lnTo>
                  <a:pt x="6736691" y="85703"/>
                </a:lnTo>
                <a:lnTo>
                  <a:pt x="6736691" y="87452"/>
                </a:lnTo>
                <a:lnTo>
                  <a:pt x="6747372" y="101334"/>
                </a:lnTo>
                <a:lnTo>
                  <a:pt x="6747295" y="101642"/>
                </a:lnTo>
                <a:lnTo>
                  <a:pt x="6748612" y="102945"/>
                </a:lnTo>
                <a:lnTo>
                  <a:pt x="6749074" y="103547"/>
                </a:lnTo>
                <a:lnTo>
                  <a:pt x="6749544" y="103869"/>
                </a:lnTo>
                <a:lnTo>
                  <a:pt x="6748612" y="102945"/>
                </a:lnTo>
                <a:lnTo>
                  <a:pt x="6747372" y="101334"/>
                </a:lnTo>
                <a:lnTo>
                  <a:pt x="6749544" y="92645"/>
                </a:lnTo>
                <a:cubicBezTo>
                  <a:pt x="6747152" y="79535"/>
                  <a:pt x="6743184" y="71118"/>
                  <a:pt x="6737641" y="67393"/>
                </a:cubicBezTo>
                <a:lnTo>
                  <a:pt x="6737641" y="64228"/>
                </a:lnTo>
                <a:cubicBezTo>
                  <a:pt x="6739949" y="59068"/>
                  <a:pt x="6744142" y="55430"/>
                  <a:pt x="6750221" y="53314"/>
                </a:cubicBezTo>
                <a:cubicBezTo>
                  <a:pt x="6751180" y="51059"/>
                  <a:pt x="6752633" y="49368"/>
                  <a:pt x="6754578" y="48240"/>
                </a:cubicBezTo>
                <a:lnTo>
                  <a:pt x="6759300" y="47149"/>
                </a:lnTo>
                <a:lnTo>
                  <a:pt x="6756023" y="46056"/>
                </a:lnTo>
                <a:close/>
                <a:moveTo>
                  <a:pt x="2755354" y="45382"/>
                </a:moveTo>
                <a:cubicBezTo>
                  <a:pt x="2750859" y="47899"/>
                  <a:pt x="2747622" y="51496"/>
                  <a:pt x="2745643" y="56172"/>
                </a:cubicBezTo>
                <a:lnTo>
                  <a:pt x="2745643" y="57251"/>
                </a:lnTo>
                <a:lnTo>
                  <a:pt x="2751038" y="52935"/>
                </a:lnTo>
                <a:lnTo>
                  <a:pt x="2753196" y="52935"/>
                </a:lnTo>
                <a:cubicBezTo>
                  <a:pt x="2753196" y="56531"/>
                  <a:pt x="2755714" y="58330"/>
                  <a:pt x="2760750" y="58330"/>
                </a:cubicBezTo>
                <a:lnTo>
                  <a:pt x="2761829" y="57251"/>
                </a:lnTo>
                <a:lnTo>
                  <a:pt x="2761829" y="55092"/>
                </a:lnTo>
                <a:lnTo>
                  <a:pt x="2755354" y="48618"/>
                </a:lnTo>
                <a:cubicBezTo>
                  <a:pt x="2758951" y="47719"/>
                  <a:pt x="2760750" y="46640"/>
                  <a:pt x="2760750" y="45382"/>
                </a:cubicBezTo>
                <a:close/>
                <a:moveTo>
                  <a:pt x="2548455" y="45382"/>
                </a:moveTo>
                <a:lnTo>
                  <a:pt x="2548455" y="46460"/>
                </a:lnTo>
                <a:lnTo>
                  <a:pt x="2546298" y="49697"/>
                </a:lnTo>
                <a:lnTo>
                  <a:pt x="2546298" y="51855"/>
                </a:lnTo>
                <a:cubicBezTo>
                  <a:pt x="2548635" y="51855"/>
                  <a:pt x="2550073" y="55452"/>
                  <a:pt x="2550613" y="62646"/>
                </a:cubicBezTo>
                <a:lnTo>
                  <a:pt x="2549535" y="63725"/>
                </a:lnTo>
                <a:lnTo>
                  <a:pt x="2540903" y="63725"/>
                </a:lnTo>
                <a:lnTo>
                  <a:pt x="2527955" y="59409"/>
                </a:lnTo>
                <a:lnTo>
                  <a:pt x="2522559" y="60487"/>
                </a:lnTo>
                <a:lnTo>
                  <a:pt x="2521481" y="59409"/>
                </a:lnTo>
                <a:lnTo>
                  <a:pt x="2521481" y="57251"/>
                </a:lnTo>
                <a:cubicBezTo>
                  <a:pt x="2521481" y="55812"/>
                  <a:pt x="2523638" y="55092"/>
                  <a:pt x="2527955" y="55092"/>
                </a:cubicBezTo>
                <a:cubicBezTo>
                  <a:pt x="2538205" y="48618"/>
                  <a:pt x="2545038" y="45382"/>
                  <a:pt x="2548455" y="45382"/>
                </a:cubicBezTo>
                <a:close/>
                <a:moveTo>
                  <a:pt x="8715569" y="43361"/>
                </a:moveTo>
                <a:cubicBezTo>
                  <a:pt x="8714130" y="43361"/>
                  <a:pt x="8713411" y="44440"/>
                  <a:pt x="8713411" y="46598"/>
                </a:cubicBezTo>
                <a:cubicBezTo>
                  <a:pt x="8715749" y="52353"/>
                  <a:pt x="8719705" y="55230"/>
                  <a:pt x="8725280" y="55230"/>
                </a:cubicBezTo>
                <a:lnTo>
                  <a:pt x="8727438" y="53072"/>
                </a:lnTo>
                <a:lnTo>
                  <a:pt x="8727438" y="50914"/>
                </a:lnTo>
                <a:cubicBezTo>
                  <a:pt x="8719525" y="50914"/>
                  <a:pt x="8715569" y="48397"/>
                  <a:pt x="8715569" y="43361"/>
                </a:cubicBezTo>
                <a:close/>
                <a:moveTo>
                  <a:pt x="5251474" y="43359"/>
                </a:moveTo>
                <a:lnTo>
                  <a:pt x="5251474" y="44438"/>
                </a:lnTo>
                <a:lnTo>
                  <a:pt x="5257813" y="44438"/>
                </a:lnTo>
                <a:lnTo>
                  <a:pt x="5257813" y="43359"/>
                </a:lnTo>
                <a:close/>
                <a:moveTo>
                  <a:pt x="5053881" y="42280"/>
                </a:moveTo>
                <a:cubicBezTo>
                  <a:pt x="5065750" y="45787"/>
                  <a:pt x="5075326" y="47900"/>
                  <a:pt x="5082609" y="48619"/>
                </a:cubicBezTo>
                <a:cubicBezTo>
                  <a:pt x="5087016" y="54284"/>
                  <a:pt x="5091241" y="57117"/>
                  <a:pt x="5095288" y="57117"/>
                </a:cubicBezTo>
                <a:lnTo>
                  <a:pt x="5109180" y="57117"/>
                </a:lnTo>
                <a:lnTo>
                  <a:pt x="5126174" y="59274"/>
                </a:lnTo>
                <a:lnTo>
                  <a:pt x="5129276" y="58196"/>
                </a:lnTo>
                <a:lnTo>
                  <a:pt x="5130355" y="59274"/>
                </a:lnTo>
                <a:lnTo>
                  <a:pt x="5130355" y="61433"/>
                </a:lnTo>
                <a:cubicBezTo>
                  <a:pt x="5123612" y="64220"/>
                  <a:pt x="5118666" y="65614"/>
                  <a:pt x="5115519" y="65614"/>
                </a:cubicBezTo>
                <a:lnTo>
                  <a:pt x="5102706" y="64535"/>
                </a:lnTo>
                <a:cubicBezTo>
                  <a:pt x="5101987" y="71458"/>
                  <a:pt x="5099874" y="79955"/>
                  <a:pt x="5096367" y="90026"/>
                </a:cubicBezTo>
                <a:lnTo>
                  <a:pt x="5098525" y="97445"/>
                </a:lnTo>
                <a:lnTo>
                  <a:pt x="5098525" y="109179"/>
                </a:lnTo>
                <a:cubicBezTo>
                  <a:pt x="5098525" y="113405"/>
                  <a:pt x="5097086" y="115518"/>
                  <a:pt x="5094209" y="115518"/>
                </a:cubicBezTo>
                <a:lnTo>
                  <a:pt x="5096367" y="121992"/>
                </a:lnTo>
                <a:lnTo>
                  <a:pt x="5107022" y="120913"/>
                </a:lnTo>
                <a:cubicBezTo>
                  <a:pt x="5114755" y="122981"/>
                  <a:pt x="5126804" y="131838"/>
                  <a:pt x="5143169" y="147484"/>
                </a:cubicBezTo>
                <a:lnTo>
                  <a:pt x="5141011" y="150586"/>
                </a:lnTo>
                <a:cubicBezTo>
                  <a:pt x="5146675" y="150586"/>
                  <a:pt x="5149508" y="154497"/>
                  <a:pt x="5149508" y="162320"/>
                </a:cubicBezTo>
                <a:lnTo>
                  <a:pt x="5148429" y="169738"/>
                </a:lnTo>
                <a:cubicBezTo>
                  <a:pt x="5149868" y="169738"/>
                  <a:pt x="5151261" y="173964"/>
                  <a:pt x="5152610" y="182416"/>
                </a:cubicBezTo>
                <a:lnTo>
                  <a:pt x="5150587" y="188890"/>
                </a:lnTo>
                <a:lnTo>
                  <a:pt x="5150587" y="190913"/>
                </a:lnTo>
                <a:cubicBezTo>
                  <a:pt x="5152655" y="190913"/>
                  <a:pt x="5153689" y="191633"/>
                  <a:pt x="5153689" y="193072"/>
                </a:cubicBezTo>
                <a:lnTo>
                  <a:pt x="5153689" y="195230"/>
                </a:lnTo>
                <a:cubicBezTo>
                  <a:pt x="5151621" y="196668"/>
                  <a:pt x="5150587" y="200580"/>
                  <a:pt x="5150587" y="206964"/>
                </a:cubicBezTo>
                <a:lnTo>
                  <a:pt x="5139932" y="214382"/>
                </a:lnTo>
                <a:cubicBezTo>
                  <a:pt x="5135166" y="223553"/>
                  <a:pt x="5130895" y="228139"/>
                  <a:pt x="5127118" y="228139"/>
                </a:cubicBezTo>
                <a:cubicBezTo>
                  <a:pt x="5124871" y="228139"/>
                  <a:pt x="5120285" y="220721"/>
                  <a:pt x="5113361" y="205885"/>
                </a:cubicBezTo>
                <a:cubicBezTo>
                  <a:pt x="5109854" y="205885"/>
                  <a:pt x="5108101" y="204806"/>
                  <a:pt x="5108101" y="202648"/>
                </a:cubicBezTo>
                <a:lnTo>
                  <a:pt x="5108101" y="198467"/>
                </a:lnTo>
                <a:lnTo>
                  <a:pt x="5109180" y="197388"/>
                </a:lnTo>
                <a:lnTo>
                  <a:pt x="5108101" y="196309"/>
                </a:lnTo>
                <a:lnTo>
                  <a:pt x="5108101" y="190913"/>
                </a:lnTo>
                <a:lnTo>
                  <a:pt x="5110124" y="178235"/>
                </a:lnTo>
                <a:cubicBezTo>
                  <a:pt x="5110124" y="156475"/>
                  <a:pt x="5106258" y="140560"/>
                  <a:pt x="5098525" y="130489"/>
                </a:cubicBezTo>
                <a:lnTo>
                  <a:pt x="5097446" y="130489"/>
                </a:lnTo>
                <a:cubicBezTo>
                  <a:pt x="5097446" y="136154"/>
                  <a:pt x="5096367" y="140020"/>
                  <a:pt x="5094209" y="142088"/>
                </a:cubicBezTo>
                <a:lnTo>
                  <a:pt x="5095288" y="143167"/>
                </a:lnTo>
                <a:lnTo>
                  <a:pt x="5095288" y="144246"/>
                </a:lnTo>
                <a:lnTo>
                  <a:pt x="5094209" y="151665"/>
                </a:lnTo>
                <a:lnTo>
                  <a:pt x="5098525" y="155981"/>
                </a:lnTo>
                <a:lnTo>
                  <a:pt x="5098525" y="161241"/>
                </a:lnTo>
                <a:lnTo>
                  <a:pt x="5092186" y="177156"/>
                </a:lnTo>
                <a:lnTo>
                  <a:pt x="5094209" y="187811"/>
                </a:lnTo>
                <a:cubicBezTo>
                  <a:pt x="5094209" y="190419"/>
                  <a:pt x="5091736" y="193971"/>
                  <a:pt x="5086791" y="198467"/>
                </a:cubicBezTo>
                <a:lnTo>
                  <a:pt x="5080451" y="216405"/>
                </a:lnTo>
                <a:cubicBezTo>
                  <a:pt x="5078653" y="229893"/>
                  <a:pt x="5076900" y="236636"/>
                  <a:pt x="5075191" y="236636"/>
                </a:cubicBezTo>
                <a:lnTo>
                  <a:pt x="5073033" y="236636"/>
                </a:lnTo>
                <a:lnTo>
                  <a:pt x="5070875" y="234478"/>
                </a:lnTo>
                <a:lnTo>
                  <a:pt x="5071954" y="230297"/>
                </a:lnTo>
                <a:lnTo>
                  <a:pt x="5068717" y="230297"/>
                </a:lnTo>
                <a:lnTo>
                  <a:pt x="5069796" y="233399"/>
                </a:lnTo>
                <a:cubicBezTo>
                  <a:pt x="5069796" y="236996"/>
                  <a:pt x="5068043" y="241627"/>
                  <a:pt x="5064536" y="247291"/>
                </a:cubicBezTo>
                <a:cubicBezTo>
                  <a:pt x="5064536" y="253136"/>
                  <a:pt x="5060265" y="258082"/>
                  <a:pt x="5051723" y="262128"/>
                </a:cubicBezTo>
                <a:cubicBezTo>
                  <a:pt x="5051723" y="264106"/>
                  <a:pt x="5048531" y="266219"/>
                  <a:pt x="5042147" y="268467"/>
                </a:cubicBezTo>
                <a:cubicBezTo>
                  <a:pt x="5042147" y="270625"/>
                  <a:pt x="5041472" y="271704"/>
                  <a:pt x="5040124" y="271704"/>
                </a:cubicBezTo>
                <a:lnTo>
                  <a:pt x="5036887" y="268467"/>
                </a:lnTo>
                <a:cubicBezTo>
                  <a:pt x="5039045" y="264780"/>
                  <a:pt x="5041517" y="254889"/>
                  <a:pt x="5044305" y="238794"/>
                </a:cubicBezTo>
                <a:cubicBezTo>
                  <a:pt x="5047902" y="236996"/>
                  <a:pt x="5049700" y="234164"/>
                  <a:pt x="5049700" y="230297"/>
                </a:cubicBezTo>
                <a:lnTo>
                  <a:pt x="5048621" y="225981"/>
                </a:lnTo>
                <a:lnTo>
                  <a:pt x="5050644" y="221800"/>
                </a:lnTo>
                <a:lnTo>
                  <a:pt x="5049700" y="216405"/>
                </a:lnTo>
                <a:cubicBezTo>
                  <a:pt x="5051049" y="190959"/>
                  <a:pt x="5053881" y="178235"/>
                  <a:pt x="5058197" y="178235"/>
                </a:cubicBezTo>
                <a:lnTo>
                  <a:pt x="5060220" y="176077"/>
                </a:lnTo>
                <a:lnTo>
                  <a:pt x="5060220" y="174998"/>
                </a:lnTo>
                <a:lnTo>
                  <a:pt x="5057118" y="171896"/>
                </a:lnTo>
                <a:cubicBezTo>
                  <a:pt x="5057118" y="173425"/>
                  <a:pt x="5055320" y="174459"/>
                  <a:pt x="5051723" y="174998"/>
                </a:cubicBezTo>
                <a:lnTo>
                  <a:pt x="5049700" y="169738"/>
                </a:lnTo>
                <a:cubicBezTo>
                  <a:pt x="5053207" y="167580"/>
                  <a:pt x="5054960" y="165107"/>
                  <a:pt x="5054960" y="162320"/>
                </a:cubicBezTo>
                <a:lnTo>
                  <a:pt x="5049700" y="155981"/>
                </a:lnTo>
                <a:cubicBezTo>
                  <a:pt x="5049700" y="154542"/>
                  <a:pt x="5051453" y="153823"/>
                  <a:pt x="5054960" y="153823"/>
                </a:cubicBezTo>
                <a:lnTo>
                  <a:pt x="5057118" y="149507"/>
                </a:lnTo>
                <a:lnTo>
                  <a:pt x="5054960" y="145325"/>
                </a:lnTo>
                <a:lnTo>
                  <a:pt x="5056039" y="138986"/>
                </a:lnTo>
                <a:lnTo>
                  <a:pt x="5056039" y="136828"/>
                </a:lnTo>
                <a:lnTo>
                  <a:pt x="5049700" y="130489"/>
                </a:lnTo>
                <a:lnTo>
                  <a:pt x="5053881" y="113495"/>
                </a:lnTo>
                <a:lnTo>
                  <a:pt x="5052802" y="108100"/>
                </a:lnTo>
                <a:lnTo>
                  <a:pt x="5053881" y="101761"/>
                </a:lnTo>
                <a:lnTo>
                  <a:pt x="5052802" y="85845"/>
                </a:lnTo>
                <a:lnTo>
                  <a:pt x="5052802" y="79506"/>
                </a:lnTo>
                <a:cubicBezTo>
                  <a:pt x="5052802" y="77168"/>
                  <a:pt x="5053881" y="74650"/>
                  <a:pt x="5056039" y="71953"/>
                </a:cubicBezTo>
                <a:lnTo>
                  <a:pt x="5054960" y="65614"/>
                </a:lnTo>
                <a:lnTo>
                  <a:pt x="5056039" y="62512"/>
                </a:lnTo>
                <a:cubicBezTo>
                  <a:pt x="5054780" y="60893"/>
                  <a:pt x="5053701" y="55903"/>
                  <a:pt x="5052802" y="47540"/>
                </a:cubicBezTo>
                <a:lnTo>
                  <a:pt x="5051723" y="46461"/>
                </a:lnTo>
                <a:lnTo>
                  <a:pt x="5051723" y="44438"/>
                </a:lnTo>
                <a:close/>
                <a:moveTo>
                  <a:pt x="9273818" y="42212"/>
                </a:moveTo>
                <a:lnTo>
                  <a:pt x="9271392" y="46287"/>
                </a:lnTo>
                <a:lnTo>
                  <a:pt x="9274507" y="47351"/>
                </a:lnTo>
                <a:lnTo>
                  <a:pt x="9274445" y="44552"/>
                </a:lnTo>
                <a:lnTo>
                  <a:pt x="9276441" y="43715"/>
                </a:lnTo>
                <a:close/>
                <a:moveTo>
                  <a:pt x="2178490" y="41523"/>
                </a:moveTo>
                <a:lnTo>
                  <a:pt x="2178490" y="45860"/>
                </a:lnTo>
                <a:lnTo>
                  <a:pt x="2182038" y="45860"/>
                </a:lnTo>
                <a:lnTo>
                  <a:pt x="2182038" y="41523"/>
                </a:lnTo>
                <a:close/>
                <a:moveTo>
                  <a:pt x="3194088" y="41200"/>
                </a:moveTo>
                <a:lnTo>
                  <a:pt x="3196246" y="46596"/>
                </a:lnTo>
                <a:lnTo>
                  <a:pt x="3197325" y="46596"/>
                </a:lnTo>
                <a:lnTo>
                  <a:pt x="3197325" y="45517"/>
                </a:lnTo>
                <a:lnTo>
                  <a:pt x="3196246" y="41200"/>
                </a:lnTo>
                <a:close/>
                <a:moveTo>
                  <a:pt x="4682532" y="40392"/>
                </a:moveTo>
                <a:lnTo>
                  <a:pt x="4682532" y="41471"/>
                </a:lnTo>
                <a:lnTo>
                  <a:pt x="4684690" y="41471"/>
                </a:lnTo>
                <a:lnTo>
                  <a:pt x="4684690" y="40392"/>
                </a:lnTo>
                <a:close/>
                <a:moveTo>
                  <a:pt x="1652454" y="40256"/>
                </a:moveTo>
                <a:lnTo>
                  <a:pt x="1649082" y="44707"/>
                </a:lnTo>
                <a:cubicBezTo>
                  <a:pt x="1649711" y="49113"/>
                  <a:pt x="1650836" y="51316"/>
                  <a:pt x="1652454" y="51316"/>
                </a:cubicBezTo>
                <a:lnTo>
                  <a:pt x="1653534" y="51316"/>
                </a:lnTo>
                <a:cubicBezTo>
                  <a:pt x="1657938" y="51316"/>
                  <a:pt x="1660142" y="48393"/>
                  <a:pt x="1660142" y="42549"/>
                </a:cubicBezTo>
                <a:close/>
                <a:moveTo>
                  <a:pt x="8720964" y="40124"/>
                </a:moveTo>
                <a:lnTo>
                  <a:pt x="8720964" y="41203"/>
                </a:lnTo>
                <a:lnTo>
                  <a:pt x="8723122" y="43361"/>
                </a:lnTo>
                <a:lnTo>
                  <a:pt x="8723122" y="40124"/>
                </a:lnTo>
                <a:close/>
                <a:moveTo>
                  <a:pt x="4096067" y="40092"/>
                </a:moveTo>
                <a:lnTo>
                  <a:pt x="4093711" y="40333"/>
                </a:lnTo>
                <a:lnTo>
                  <a:pt x="4093711" y="43612"/>
                </a:lnTo>
                <a:lnTo>
                  <a:pt x="4096067" y="43612"/>
                </a:lnTo>
                <a:close/>
                <a:moveTo>
                  <a:pt x="6188695" y="38909"/>
                </a:moveTo>
                <a:lnTo>
                  <a:pt x="6186537" y="41067"/>
                </a:lnTo>
                <a:lnTo>
                  <a:pt x="6186537" y="43225"/>
                </a:lnTo>
                <a:lnTo>
                  <a:pt x="6188695" y="41067"/>
                </a:lnTo>
                <a:close/>
                <a:moveTo>
                  <a:pt x="1670123" y="38098"/>
                </a:moveTo>
                <a:lnTo>
                  <a:pt x="1670123" y="39177"/>
                </a:lnTo>
                <a:lnTo>
                  <a:pt x="1672280" y="41470"/>
                </a:lnTo>
                <a:lnTo>
                  <a:pt x="1673360" y="41470"/>
                </a:lnTo>
                <a:close/>
                <a:moveTo>
                  <a:pt x="1664594" y="37019"/>
                </a:moveTo>
                <a:lnTo>
                  <a:pt x="1664594" y="38098"/>
                </a:lnTo>
                <a:lnTo>
                  <a:pt x="1669045" y="38098"/>
                </a:lnTo>
                <a:lnTo>
                  <a:pt x="1669045" y="37019"/>
                </a:lnTo>
                <a:close/>
                <a:moveTo>
                  <a:pt x="8743623" y="36887"/>
                </a:moveTo>
                <a:lnTo>
                  <a:pt x="8741465" y="39045"/>
                </a:lnTo>
                <a:lnTo>
                  <a:pt x="8741465" y="40124"/>
                </a:lnTo>
                <a:lnTo>
                  <a:pt x="8744702" y="41203"/>
                </a:lnTo>
                <a:lnTo>
                  <a:pt x="8745781" y="40124"/>
                </a:lnTo>
                <a:lnTo>
                  <a:pt x="8745781" y="39045"/>
                </a:lnTo>
                <a:close/>
                <a:moveTo>
                  <a:pt x="9193394" y="36870"/>
                </a:moveTo>
                <a:cubicBezTo>
                  <a:pt x="9192056" y="37477"/>
                  <a:pt x="9191387" y="37508"/>
                  <a:pt x="9191387" y="36961"/>
                </a:cubicBezTo>
                <a:lnTo>
                  <a:pt x="9192464" y="40546"/>
                </a:lnTo>
                <a:lnTo>
                  <a:pt x="9194187" y="39078"/>
                </a:lnTo>
                <a:cubicBezTo>
                  <a:pt x="9195069" y="38323"/>
                  <a:pt x="9195509" y="37940"/>
                  <a:pt x="9195509" y="37928"/>
                </a:cubicBezTo>
                <a:lnTo>
                  <a:pt x="9193394" y="37928"/>
                </a:lnTo>
                <a:close/>
                <a:moveTo>
                  <a:pt x="4250284" y="36725"/>
                </a:moveTo>
                <a:lnTo>
                  <a:pt x="4250284" y="37996"/>
                </a:lnTo>
                <a:lnTo>
                  <a:pt x="4251397" y="37397"/>
                </a:lnTo>
                <a:lnTo>
                  <a:pt x="4251715" y="37502"/>
                </a:lnTo>
                <a:lnTo>
                  <a:pt x="4250976" y="37159"/>
                </a:lnTo>
                <a:close/>
                <a:moveTo>
                  <a:pt x="6172240" y="35672"/>
                </a:moveTo>
                <a:lnTo>
                  <a:pt x="6169003" y="38909"/>
                </a:lnTo>
                <a:lnTo>
                  <a:pt x="6169003" y="39988"/>
                </a:lnTo>
                <a:lnTo>
                  <a:pt x="6173319" y="44304"/>
                </a:lnTo>
                <a:lnTo>
                  <a:pt x="6175612" y="44304"/>
                </a:lnTo>
                <a:lnTo>
                  <a:pt x="6176691" y="38909"/>
                </a:lnTo>
                <a:lnTo>
                  <a:pt x="6175612" y="35672"/>
                </a:lnTo>
                <a:close/>
                <a:moveTo>
                  <a:pt x="140945" y="35265"/>
                </a:moveTo>
                <a:lnTo>
                  <a:pt x="133661" y="39311"/>
                </a:lnTo>
                <a:lnTo>
                  <a:pt x="130694" y="37288"/>
                </a:lnTo>
                <a:cubicBezTo>
                  <a:pt x="126018" y="39356"/>
                  <a:pt x="120893" y="40390"/>
                  <a:pt x="115318" y="40390"/>
                </a:cubicBezTo>
                <a:lnTo>
                  <a:pt x="115318" y="39311"/>
                </a:lnTo>
                <a:lnTo>
                  <a:pt x="106012" y="42413"/>
                </a:lnTo>
                <a:lnTo>
                  <a:pt x="103989" y="38232"/>
                </a:lnTo>
                <a:lnTo>
                  <a:pt x="102910" y="39311"/>
                </a:lnTo>
                <a:lnTo>
                  <a:pt x="99943" y="39311"/>
                </a:lnTo>
                <a:lnTo>
                  <a:pt x="96840" y="37288"/>
                </a:lnTo>
                <a:lnTo>
                  <a:pt x="95761" y="37288"/>
                </a:lnTo>
                <a:lnTo>
                  <a:pt x="95761" y="38232"/>
                </a:lnTo>
                <a:lnTo>
                  <a:pt x="97919" y="38232"/>
                </a:lnTo>
                <a:lnTo>
                  <a:pt x="96840" y="43357"/>
                </a:lnTo>
                <a:lnTo>
                  <a:pt x="99943" y="47538"/>
                </a:lnTo>
                <a:lnTo>
                  <a:pt x="97919" y="58733"/>
                </a:lnTo>
                <a:lnTo>
                  <a:pt x="101966" y="70063"/>
                </a:lnTo>
                <a:lnTo>
                  <a:pt x="101966" y="71142"/>
                </a:lnTo>
                <a:lnTo>
                  <a:pt x="98864" y="82336"/>
                </a:lnTo>
                <a:lnTo>
                  <a:pt x="100887" y="91508"/>
                </a:lnTo>
                <a:lnTo>
                  <a:pt x="97919" y="98791"/>
                </a:lnTo>
                <a:lnTo>
                  <a:pt x="98864" y="101758"/>
                </a:lnTo>
                <a:lnTo>
                  <a:pt x="97919" y="118213"/>
                </a:lnTo>
                <a:lnTo>
                  <a:pt x="97919" y="121315"/>
                </a:lnTo>
                <a:cubicBezTo>
                  <a:pt x="97919" y="124193"/>
                  <a:pt x="99268" y="126216"/>
                  <a:pt x="101966" y="127385"/>
                </a:cubicBezTo>
                <a:lnTo>
                  <a:pt x="102910" y="126441"/>
                </a:lnTo>
                <a:lnTo>
                  <a:pt x="111137" y="126441"/>
                </a:lnTo>
                <a:lnTo>
                  <a:pt x="112216" y="127385"/>
                </a:lnTo>
                <a:lnTo>
                  <a:pt x="113160" y="127385"/>
                </a:lnTo>
                <a:lnTo>
                  <a:pt x="116262" y="124283"/>
                </a:lnTo>
                <a:lnTo>
                  <a:pt x="126513" y="124283"/>
                </a:lnTo>
                <a:lnTo>
                  <a:pt x="130694" y="127385"/>
                </a:lnTo>
                <a:lnTo>
                  <a:pt x="138787" y="124283"/>
                </a:lnTo>
                <a:lnTo>
                  <a:pt x="149037" y="125362"/>
                </a:lnTo>
                <a:lnTo>
                  <a:pt x="157265" y="124283"/>
                </a:lnTo>
                <a:cubicBezTo>
                  <a:pt x="157804" y="126351"/>
                  <a:pt x="160546" y="127385"/>
                  <a:pt x="165492" y="127385"/>
                </a:cubicBezTo>
                <a:lnTo>
                  <a:pt x="169538" y="126441"/>
                </a:lnTo>
                <a:lnTo>
                  <a:pt x="173719" y="127385"/>
                </a:lnTo>
                <a:lnTo>
                  <a:pt x="174664" y="127385"/>
                </a:lnTo>
                <a:lnTo>
                  <a:pt x="178845" y="125362"/>
                </a:lnTo>
                <a:lnTo>
                  <a:pt x="176687" y="119157"/>
                </a:lnTo>
                <a:cubicBezTo>
                  <a:pt x="178395" y="111874"/>
                  <a:pt x="179789" y="108143"/>
                  <a:pt x="180868" y="107963"/>
                </a:cubicBezTo>
                <a:lnTo>
                  <a:pt x="179789" y="106884"/>
                </a:lnTo>
                <a:lnTo>
                  <a:pt x="179789" y="105939"/>
                </a:lnTo>
                <a:lnTo>
                  <a:pt x="180868" y="85438"/>
                </a:lnTo>
                <a:lnTo>
                  <a:pt x="181812" y="85438"/>
                </a:lnTo>
                <a:lnTo>
                  <a:pt x="177766" y="75188"/>
                </a:lnTo>
                <a:lnTo>
                  <a:pt x="180868" y="66016"/>
                </a:lnTo>
                <a:cubicBezTo>
                  <a:pt x="180868" y="60891"/>
                  <a:pt x="179474" y="57115"/>
                  <a:pt x="176687" y="54687"/>
                </a:cubicBezTo>
                <a:lnTo>
                  <a:pt x="176687" y="52664"/>
                </a:lnTo>
                <a:cubicBezTo>
                  <a:pt x="176687" y="50955"/>
                  <a:pt x="178080" y="49921"/>
                  <a:pt x="180868" y="49562"/>
                </a:cubicBezTo>
                <a:lnTo>
                  <a:pt x="180868" y="47538"/>
                </a:lnTo>
                <a:lnTo>
                  <a:pt x="178845" y="41334"/>
                </a:lnTo>
                <a:lnTo>
                  <a:pt x="176687" y="39311"/>
                </a:lnTo>
                <a:lnTo>
                  <a:pt x="153218" y="40390"/>
                </a:lnTo>
                <a:cubicBezTo>
                  <a:pt x="145036" y="38502"/>
                  <a:pt x="140945" y="36793"/>
                  <a:pt x="140945" y="35265"/>
                </a:cubicBezTo>
                <a:close/>
                <a:moveTo>
                  <a:pt x="4179270" y="35176"/>
                </a:moveTo>
                <a:lnTo>
                  <a:pt x="4179270" y="39513"/>
                </a:lnTo>
                <a:lnTo>
                  <a:pt x="4182684" y="39513"/>
                </a:lnTo>
                <a:lnTo>
                  <a:pt x="4182684" y="35176"/>
                </a:lnTo>
                <a:close/>
                <a:moveTo>
                  <a:pt x="7717788" y="33650"/>
                </a:moveTo>
                <a:lnTo>
                  <a:pt x="7717788" y="35943"/>
                </a:lnTo>
                <a:lnTo>
                  <a:pt x="7721025" y="40259"/>
                </a:lnTo>
                <a:lnTo>
                  <a:pt x="7721025" y="43496"/>
                </a:lnTo>
                <a:lnTo>
                  <a:pt x="7719946" y="44575"/>
                </a:lnTo>
                <a:lnTo>
                  <a:pt x="7721025" y="49970"/>
                </a:lnTo>
                <a:cubicBezTo>
                  <a:pt x="7723812" y="49250"/>
                  <a:pt x="7727454" y="46733"/>
                  <a:pt x="7731950" y="42417"/>
                </a:cubicBezTo>
                <a:lnTo>
                  <a:pt x="7743954" y="40259"/>
                </a:lnTo>
                <a:lnTo>
                  <a:pt x="7743954" y="39180"/>
                </a:lnTo>
                <a:lnTo>
                  <a:pt x="7734108" y="38101"/>
                </a:lnTo>
                <a:lnTo>
                  <a:pt x="7729792" y="40259"/>
                </a:lnTo>
                <a:cubicBezTo>
                  <a:pt x="7723947" y="38460"/>
                  <a:pt x="7721025" y="36257"/>
                  <a:pt x="7721025" y="33650"/>
                </a:cubicBezTo>
                <a:close/>
                <a:moveTo>
                  <a:pt x="2108438" y="33297"/>
                </a:moveTo>
                <a:cubicBezTo>
                  <a:pt x="2109297" y="33297"/>
                  <a:pt x="2108812" y="38135"/>
                  <a:pt x="2106980" y="47809"/>
                </a:cubicBezTo>
                <a:cubicBezTo>
                  <a:pt x="2104060" y="48032"/>
                  <a:pt x="2094592" y="57521"/>
                  <a:pt x="2078579" y="76274"/>
                </a:cubicBezTo>
                <a:cubicBezTo>
                  <a:pt x="2074100" y="76274"/>
                  <a:pt x="2070864" y="79048"/>
                  <a:pt x="2068871" y="84596"/>
                </a:cubicBezTo>
                <a:cubicBezTo>
                  <a:pt x="2062325" y="85087"/>
                  <a:pt x="2059054" y="87911"/>
                  <a:pt x="2059054" y="93070"/>
                </a:cubicBezTo>
                <a:lnTo>
                  <a:pt x="2055813" y="93070"/>
                </a:lnTo>
                <a:lnTo>
                  <a:pt x="2055880" y="93207"/>
                </a:lnTo>
                <a:lnTo>
                  <a:pt x="2055028" y="97271"/>
                </a:lnTo>
                <a:lnTo>
                  <a:pt x="2060564" y="95081"/>
                </a:lnTo>
                <a:cubicBezTo>
                  <a:pt x="2070443" y="99986"/>
                  <a:pt x="2079204" y="103468"/>
                  <a:pt x="2086843" y="105528"/>
                </a:cubicBezTo>
                <a:lnTo>
                  <a:pt x="2092891" y="104470"/>
                </a:lnTo>
                <a:lnTo>
                  <a:pt x="2094084" y="105454"/>
                </a:lnTo>
                <a:lnTo>
                  <a:pt x="2102235" y="103544"/>
                </a:lnTo>
                <a:lnTo>
                  <a:pt x="2104939" y="103544"/>
                </a:lnTo>
                <a:lnTo>
                  <a:pt x="2114501" y="106585"/>
                </a:lnTo>
                <a:lnTo>
                  <a:pt x="2124934" y="98533"/>
                </a:lnTo>
                <a:lnTo>
                  <a:pt x="2124934" y="97699"/>
                </a:lnTo>
                <a:lnTo>
                  <a:pt x="2129152" y="94023"/>
                </a:lnTo>
                <a:lnTo>
                  <a:pt x="2135455" y="97519"/>
                </a:lnTo>
                <a:lnTo>
                  <a:pt x="2130983" y="91390"/>
                </a:lnTo>
                <a:cubicBezTo>
                  <a:pt x="2124358" y="81299"/>
                  <a:pt x="2120975" y="72621"/>
                  <a:pt x="2120834" y="65356"/>
                </a:cubicBezTo>
                <a:lnTo>
                  <a:pt x="2120834" y="64770"/>
                </a:lnTo>
                <a:cubicBezTo>
                  <a:pt x="2117875" y="64770"/>
                  <a:pt x="2115517" y="58466"/>
                  <a:pt x="2113754" y="45860"/>
                </a:cubicBezTo>
                <a:cubicBezTo>
                  <a:pt x="2112124" y="45860"/>
                  <a:pt x="2111312" y="43039"/>
                  <a:pt x="2111312" y="37396"/>
                </a:cubicBezTo>
                <a:cubicBezTo>
                  <a:pt x="2109748" y="37396"/>
                  <a:pt x="2108790" y="36030"/>
                  <a:pt x="2108438" y="33297"/>
                </a:cubicBezTo>
                <a:close/>
                <a:moveTo>
                  <a:pt x="91715" y="33242"/>
                </a:moveTo>
                <a:lnTo>
                  <a:pt x="91715" y="34186"/>
                </a:lnTo>
                <a:lnTo>
                  <a:pt x="93738" y="34186"/>
                </a:lnTo>
                <a:lnTo>
                  <a:pt x="93738" y="33242"/>
                </a:lnTo>
                <a:close/>
                <a:moveTo>
                  <a:pt x="6655243" y="33194"/>
                </a:moveTo>
                <a:lnTo>
                  <a:pt x="6659331" y="36709"/>
                </a:lnTo>
                <a:lnTo>
                  <a:pt x="6659331" y="37029"/>
                </a:lnTo>
                <a:lnTo>
                  <a:pt x="6664149" y="33194"/>
                </a:lnTo>
                <a:lnTo>
                  <a:pt x="6668387" y="33194"/>
                </a:lnTo>
                <a:cubicBezTo>
                  <a:pt x="6680952" y="35768"/>
                  <a:pt x="6687234" y="38765"/>
                  <a:pt x="6687234" y="42184"/>
                </a:cubicBezTo>
                <a:lnTo>
                  <a:pt x="6677000" y="51944"/>
                </a:lnTo>
                <a:lnTo>
                  <a:pt x="6669325" y="51944"/>
                </a:lnTo>
                <a:cubicBezTo>
                  <a:pt x="6666845" y="51944"/>
                  <a:pt x="6664488" y="51198"/>
                  <a:pt x="6662254" y="49706"/>
                </a:cubicBezTo>
                <a:lnTo>
                  <a:pt x="6657823" y="45010"/>
                </a:lnTo>
                <a:lnTo>
                  <a:pt x="6655990" y="47414"/>
                </a:lnTo>
                <a:cubicBezTo>
                  <a:pt x="6653763" y="48569"/>
                  <a:pt x="6650421" y="49418"/>
                  <a:pt x="6645966" y="49961"/>
                </a:cubicBezTo>
                <a:lnTo>
                  <a:pt x="6640959" y="49961"/>
                </a:lnTo>
                <a:lnTo>
                  <a:pt x="6635050" y="48903"/>
                </a:lnTo>
                <a:lnTo>
                  <a:pt x="6631067" y="49961"/>
                </a:lnTo>
                <a:cubicBezTo>
                  <a:pt x="6624253" y="49961"/>
                  <a:pt x="6619620" y="47573"/>
                  <a:pt x="6617170" y="42798"/>
                </a:cubicBezTo>
                <a:lnTo>
                  <a:pt x="6617170" y="41048"/>
                </a:lnTo>
                <a:cubicBezTo>
                  <a:pt x="6617170" y="38286"/>
                  <a:pt x="6620520" y="35977"/>
                  <a:pt x="6627221" y="34119"/>
                </a:cubicBezTo>
                <a:lnTo>
                  <a:pt x="6635020" y="35181"/>
                </a:lnTo>
                <a:close/>
                <a:moveTo>
                  <a:pt x="8608882" y="32571"/>
                </a:moveTo>
                <a:lnTo>
                  <a:pt x="8607803" y="37966"/>
                </a:lnTo>
                <a:lnTo>
                  <a:pt x="8607803" y="39045"/>
                </a:lnTo>
                <a:lnTo>
                  <a:pt x="8612119" y="39045"/>
                </a:lnTo>
                <a:lnTo>
                  <a:pt x="8614277" y="32571"/>
                </a:lnTo>
                <a:close/>
                <a:moveTo>
                  <a:pt x="6190853" y="32435"/>
                </a:moveTo>
                <a:lnTo>
                  <a:pt x="6190853" y="36751"/>
                </a:lnTo>
                <a:lnTo>
                  <a:pt x="6191932" y="35672"/>
                </a:lnTo>
                <a:lnTo>
                  <a:pt x="6193011" y="35672"/>
                </a:lnTo>
                <a:lnTo>
                  <a:pt x="6191932" y="32435"/>
                </a:lnTo>
                <a:close/>
                <a:moveTo>
                  <a:pt x="2607667" y="32433"/>
                </a:moveTo>
                <a:lnTo>
                  <a:pt x="2607667" y="34591"/>
                </a:lnTo>
                <a:lnTo>
                  <a:pt x="2609824" y="34591"/>
                </a:lnTo>
                <a:close/>
                <a:moveTo>
                  <a:pt x="4076916" y="30944"/>
                </a:moveTo>
                <a:lnTo>
                  <a:pt x="4076916" y="32706"/>
                </a:lnTo>
                <a:lnTo>
                  <a:pt x="4077570" y="32107"/>
                </a:lnTo>
                <a:lnTo>
                  <a:pt x="4078348" y="31547"/>
                </a:lnTo>
                <a:lnTo>
                  <a:pt x="4078704" y="30944"/>
                </a:lnTo>
                <a:close/>
                <a:moveTo>
                  <a:pt x="8112824" y="30548"/>
                </a:moveTo>
                <a:lnTo>
                  <a:pt x="8112824" y="34864"/>
                </a:lnTo>
                <a:lnTo>
                  <a:pt x="8113903" y="35943"/>
                </a:lnTo>
                <a:lnTo>
                  <a:pt x="8113903" y="37022"/>
                </a:lnTo>
                <a:lnTo>
                  <a:pt x="8117140" y="35943"/>
                </a:lnTo>
                <a:lnTo>
                  <a:pt x="8117140" y="32706"/>
                </a:lnTo>
                <a:lnTo>
                  <a:pt x="8114982" y="30548"/>
                </a:lnTo>
                <a:close/>
                <a:moveTo>
                  <a:pt x="2192243" y="30018"/>
                </a:moveTo>
                <a:lnTo>
                  <a:pt x="2192243" y="34355"/>
                </a:lnTo>
                <a:lnTo>
                  <a:pt x="2193541" y="34355"/>
                </a:lnTo>
                <a:lnTo>
                  <a:pt x="2193541" y="30018"/>
                </a:lnTo>
                <a:close/>
                <a:moveTo>
                  <a:pt x="7282372" y="30008"/>
                </a:moveTo>
                <a:lnTo>
                  <a:pt x="7282372" y="31087"/>
                </a:lnTo>
                <a:lnTo>
                  <a:pt x="7285610" y="31087"/>
                </a:lnTo>
                <a:lnTo>
                  <a:pt x="7285610" y="30008"/>
                </a:lnTo>
                <a:close/>
                <a:moveTo>
                  <a:pt x="8109587" y="29469"/>
                </a:moveTo>
                <a:lnTo>
                  <a:pt x="8109587" y="30548"/>
                </a:lnTo>
                <a:lnTo>
                  <a:pt x="8111745" y="30548"/>
                </a:lnTo>
                <a:lnTo>
                  <a:pt x="8111745" y="29469"/>
                </a:lnTo>
                <a:close/>
                <a:moveTo>
                  <a:pt x="8100955" y="29469"/>
                </a:moveTo>
                <a:lnTo>
                  <a:pt x="8100955" y="31627"/>
                </a:lnTo>
                <a:lnTo>
                  <a:pt x="8102034" y="30548"/>
                </a:lnTo>
                <a:lnTo>
                  <a:pt x="8103113" y="30548"/>
                </a:lnTo>
                <a:lnTo>
                  <a:pt x="8108508" y="31627"/>
                </a:lnTo>
                <a:lnTo>
                  <a:pt x="8106350" y="29469"/>
                </a:lnTo>
                <a:close/>
                <a:moveTo>
                  <a:pt x="183835" y="29061"/>
                </a:moveTo>
                <a:lnTo>
                  <a:pt x="183835" y="30139"/>
                </a:lnTo>
                <a:lnTo>
                  <a:pt x="186937" y="31084"/>
                </a:lnTo>
                <a:lnTo>
                  <a:pt x="186937" y="29061"/>
                </a:lnTo>
                <a:close/>
                <a:moveTo>
                  <a:pt x="7196996" y="28929"/>
                </a:moveTo>
                <a:lnTo>
                  <a:pt x="7199154" y="31087"/>
                </a:lnTo>
                <a:lnTo>
                  <a:pt x="7203470" y="31087"/>
                </a:lnTo>
                <a:lnTo>
                  <a:pt x="7203470" y="30008"/>
                </a:lnTo>
                <a:close/>
                <a:moveTo>
                  <a:pt x="7183779" y="28929"/>
                </a:moveTo>
                <a:lnTo>
                  <a:pt x="7183779" y="32166"/>
                </a:lnTo>
                <a:lnTo>
                  <a:pt x="7184858" y="32166"/>
                </a:lnTo>
                <a:lnTo>
                  <a:pt x="7187016" y="30008"/>
                </a:lnTo>
                <a:lnTo>
                  <a:pt x="7187016" y="28929"/>
                </a:lnTo>
                <a:close/>
                <a:moveTo>
                  <a:pt x="6166845" y="28119"/>
                </a:moveTo>
                <a:lnTo>
                  <a:pt x="6164553" y="30277"/>
                </a:lnTo>
                <a:lnTo>
                  <a:pt x="6164553" y="31356"/>
                </a:lnTo>
                <a:lnTo>
                  <a:pt x="6166845" y="29198"/>
                </a:lnTo>
                <a:close/>
                <a:moveTo>
                  <a:pt x="4120210" y="28008"/>
                </a:moveTo>
                <a:lnTo>
                  <a:pt x="4102767" y="31707"/>
                </a:lnTo>
                <a:lnTo>
                  <a:pt x="4101224" y="37054"/>
                </a:lnTo>
                <a:lnTo>
                  <a:pt x="4102282" y="46297"/>
                </a:lnTo>
                <a:lnTo>
                  <a:pt x="4102282" y="53907"/>
                </a:lnTo>
                <a:lnTo>
                  <a:pt x="4098183" y="65087"/>
                </a:lnTo>
                <a:lnTo>
                  <a:pt x="4100341" y="71578"/>
                </a:lnTo>
                <a:lnTo>
                  <a:pt x="4100545" y="71192"/>
                </a:lnTo>
                <a:cubicBezTo>
                  <a:pt x="4101664" y="70213"/>
                  <a:pt x="4103341" y="69316"/>
                  <a:pt x="4105578" y="68501"/>
                </a:cubicBezTo>
                <a:lnTo>
                  <a:pt x="4111775" y="69489"/>
                </a:lnTo>
                <a:lnTo>
                  <a:pt x="4113394" y="66484"/>
                </a:lnTo>
                <a:cubicBezTo>
                  <a:pt x="4114321" y="65801"/>
                  <a:pt x="4115625" y="65460"/>
                  <a:pt x="4117304" y="65460"/>
                </a:cubicBezTo>
                <a:lnTo>
                  <a:pt x="4120345" y="65460"/>
                </a:lnTo>
                <a:cubicBezTo>
                  <a:pt x="4124386" y="65460"/>
                  <a:pt x="4127886" y="66473"/>
                  <a:pt x="4130843" y="68501"/>
                </a:cubicBezTo>
                <a:lnTo>
                  <a:pt x="4135391" y="65460"/>
                </a:lnTo>
                <a:lnTo>
                  <a:pt x="4138123" y="65460"/>
                </a:lnTo>
                <a:lnTo>
                  <a:pt x="4143280" y="69558"/>
                </a:lnTo>
                <a:lnTo>
                  <a:pt x="4143307" y="69558"/>
                </a:lnTo>
                <a:lnTo>
                  <a:pt x="4144887" y="68189"/>
                </a:lnTo>
                <a:lnTo>
                  <a:pt x="4143830" y="56996"/>
                </a:lnTo>
                <a:cubicBezTo>
                  <a:pt x="4146315" y="56996"/>
                  <a:pt x="4148035" y="56165"/>
                  <a:pt x="4148989" y="54503"/>
                </a:cubicBezTo>
                <a:lnTo>
                  <a:pt x="4145815" y="47875"/>
                </a:lnTo>
                <a:cubicBezTo>
                  <a:pt x="4145815" y="45363"/>
                  <a:pt x="4146520" y="42741"/>
                  <a:pt x="4147931" y="40008"/>
                </a:cubicBezTo>
                <a:lnTo>
                  <a:pt x="4151538" y="35161"/>
                </a:lnTo>
                <a:lnTo>
                  <a:pt x="4148255" y="37397"/>
                </a:lnTo>
                <a:lnTo>
                  <a:pt x="4143830" y="33675"/>
                </a:lnTo>
                <a:lnTo>
                  <a:pt x="4143830" y="31182"/>
                </a:lnTo>
                <a:lnTo>
                  <a:pt x="4132399" y="31182"/>
                </a:lnTo>
                <a:close/>
                <a:moveTo>
                  <a:pt x="4256632" y="26712"/>
                </a:moveTo>
                <a:lnTo>
                  <a:pt x="4256632" y="30124"/>
                </a:lnTo>
                <a:lnTo>
                  <a:pt x="4256872" y="30124"/>
                </a:lnTo>
                <a:lnTo>
                  <a:pt x="4256872" y="26712"/>
                </a:lnTo>
                <a:close/>
                <a:moveTo>
                  <a:pt x="7626477" y="26097"/>
                </a:moveTo>
                <a:lnTo>
                  <a:pt x="7626477" y="27176"/>
                </a:lnTo>
                <a:lnTo>
                  <a:pt x="7628635" y="27176"/>
                </a:lnTo>
                <a:lnTo>
                  <a:pt x="7628635" y="26097"/>
                </a:lnTo>
                <a:close/>
                <a:moveTo>
                  <a:pt x="9196567" y="26053"/>
                </a:moveTo>
                <a:lnTo>
                  <a:pt x="9196567" y="27815"/>
                </a:lnTo>
                <a:lnTo>
                  <a:pt x="9197174" y="27216"/>
                </a:lnTo>
                <a:lnTo>
                  <a:pt x="9197866" y="26656"/>
                </a:lnTo>
                <a:lnTo>
                  <a:pt x="9198340" y="26053"/>
                </a:lnTo>
                <a:close/>
                <a:moveTo>
                  <a:pt x="6167924" y="25961"/>
                </a:moveTo>
                <a:lnTo>
                  <a:pt x="6167924" y="27040"/>
                </a:lnTo>
                <a:lnTo>
                  <a:pt x="6171161" y="27040"/>
                </a:lnTo>
                <a:lnTo>
                  <a:pt x="6171161" y="25961"/>
                </a:lnTo>
                <a:close/>
                <a:moveTo>
                  <a:pt x="4204998" y="25893"/>
                </a:moveTo>
                <a:lnTo>
                  <a:pt x="4193841" y="29070"/>
                </a:lnTo>
                <a:lnTo>
                  <a:pt x="4197049" y="31184"/>
                </a:lnTo>
                <a:cubicBezTo>
                  <a:pt x="4198050" y="32754"/>
                  <a:pt x="4198860" y="35110"/>
                  <a:pt x="4199480" y="38251"/>
                </a:cubicBezTo>
                <a:cubicBezTo>
                  <a:pt x="4193926" y="49140"/>
                  <a:pt x="4191148" y="58404"/>
                  <a:pt x="4191148" y="66041"/>
                </a:cubicBezTo>
                <a:lnTo>
                  <a:pt x="4191148" y="69558"/>
                </a:lnTo>
                <a:lnTo>
                  <a:pt x="4198117" y="69558"/>
                </a:lnTo>
                <a:cubicBezTo>
                  <a:pt x="4200996" y="64634"/>
                  <a:pt x="4207428" y="56655"/>
                  <a:pt x="4217415" y="45622"/>
                </a:cubicBezTo>
                <a:lnTo>
                  <a:pt x="4220603" y="45622"/>
                </a:lnTo>
                <a:lnTo>
                  <a:pt x="4227085" y="50456"/>
                </a:lnTo>
                <a:lnTo>
                  <a:pt x="4229391" y="44278"/>
                </a:lnTo>
                <a:lnTo>
                  <a:pt x="4229391" y="40358"/>
                </a:lnTo>
                <a:lnTo>
                  <a:pt x="4226886" y="30124"/>
                </a:lnTo>
                <a:lnTo>
                  <a:pt x="4221132" y="30124"/>
                </a:lnTo>
                <a:close/>
                <a:moveTo>
                  <a:pt x="2111312" y="25892"/>
                </a:moveTo>
                <a:lnTo>
                  <a:pt x="2111312" y="30124"/>
                </a:lnTo>
                <a:lnTo>
                  <a:pt x="2114726" y="30124"/>
                </a:lnTo>
                <a:lnTo>
                  <a:pt x="2114726" y="25892"/>
                </a:lnTo>
                <a:close/>
                <a:moveTo>
                  <a:pt x="729663" y="24745"/>
                </a:moveTo>
                <a:cubicBezTo>
                  <a:pt x="733709" y="24745"/>
                  <a:pt x="738430" y="28656"/>
                  <a:pt x="743825" y="36479"/>
                </a:cubicBezTo>
                <a:cubicBezTo>
                  <a:pt x="752547" y="36479"/>
                  <a:pt x="756908" y="38637"/>
                  <a:pt x="756908" y="42953"/>
                </a:cubicBezTo>
                <a:cubicBezTo>
                  <a:pt x="759425" y="45471"/>
                  <a:pt x="764101" y="47269"/>
                  <a:pt x="770935" y="48348"/>
                </a:cubicBezTo>
                <a:lnTo>
                  <a:pt x="772014" y="49427"/>
                </a:lnTo>
                <a:lnTo>
                  <a:pt x="772014" y="50506"/>
                </a:lnTo>
                <a:lnTo>
                  <a:pt x="769856" y="52664"/>
                </a:lnTo>
                <a:lnTo>
                  <a:pt x="762303" y="51585"/>
                </a:lnTo>
                <a:cubicBezTo>
                  <a:pt x="761764" y="54193"/>
                  <a:pt x="753806" y="55946"/>
                  <a:pt x="738430" y="56845"/>
                </a:cubicBezTo>
                <a:lnTo>
                  <a:pt x="727505" y="53743"/>
                </a:lnTo>
                <a:cubicBezTo>
                  <a:pt x="713208" y="54462"/>
                  <a:pt x="704172" y="55856"/>
                  <a:pt x="700395" y="57924"/>
                </a:cubicBezTo>
                <a:lnTo>
                  <a:pt x="692842" y="53743"/>
                </a:lnTo>
                <a:lnTo>
                  <a:pt x="687312" y="54822"/>
                </a:lnTo>
                <a:lnTo>
                  <a:pt x="682996" y="54822"/>
                </a:lnTo>
                <a:lnTo>
                  <a:pt x="679759" y="51585"/>
                </a:lnTo>
                <a:cubicBezTo>
                  <a:pt x="681198" y="51585"/>
                  <a:pt x="681917" y="50146"/>
                  <a:pt x="681917" y="47269"/>
                </a:cubicBezTo>
                <a:lnTo>
                  <a:pt x="682996" y="46190"/>
                </a:lnTo>
                <a:lnTo>
                  <a:pt x="698237" y="46190"/>
                </a:lnTo>
                <a:cubicBezTo>
                  <a:pt x="700575" y="46190"/>
                  <a:pt x="703093" y="47269"/>
                  <a:pt x="705790" y="49427"/>
                </a:cubicBezTo>
                <a:close/>
                <a:moveTo>
                  <a:pt x="4240896" y="24729"/>
                </a:moveTo>
                <a:lnTo>
                  <a:pt x="4240896" y="28008"/>
                </a:lnTo>
                <a:lnTo>
                  <a:pt x="4244310" y="28008"/>
                </a:lnTo>
                <a:lnTo>
                  <a:pt x="4244310" y="24729"/>
                </a:lnTo>
                <a:close/>
                <a:moveTo>
                  <a:pt x="2114470" y="21555"/>
                </a:moveTo>
                <a:lnTo>
                  <a:pt x="2114726" y="21555"/>
                </a:lnTo>
                <a:lnTo>
                  <a:pt x="2114726" y="21660"/>
                </a:lnTo>
                <a:lnTo>
                  <a:pt x="2114485" y="21660"/>
                </a:lnTo>
                <a:close/>
                <a:moveTo>
                  <a:pt x="646850" y="21508"/>
                </a:moveTo>
                <a:lnTo>
                  <a:pt x="645771" y="26903"/>
                </a:lnTo>
                <a:lnTo>
                  <a:pt x="649412" y="23666"/>
                </a:lnTo>
                <a:close/>
                <a:moveTo>
                  <a:pt x="7275764" y="21241"/>
                </a:moveTo>
                <a:cubicBezTo>
                  <a:pt x="7276663" y="24838"/>
                  <a:pt x="7277742" y="26636"/>
                  <a:pt x="7279001" y="26636"/>
                </a:cubicBezTo>
                <a:lnTo>
                  <a:pt x="7281294" y="26636"/>
                </a:lnTo>
                <a:cubicBezTo>
                  <a:pt x="7282732" y="26636"/>
                  <a:pt x="7283452" y="25557"/>
                  <a:pt x="7283452" y="23399"/>
                </a:cubicBezTo>
                <a:lnTo>
                  <a:pt x="7284530" y="22320"/>
                </a:lnTo>
                <a:lnTo>
                  <a:pt x="7288846" y="22320"/>
                </a:lnTo>
                <a:cubicBezTo>
                  <a:pt x="7290375" y="22320"/>
                  <a:pt x="7291140" y="24118"/>
                  <a:pt x="7291140" y="27715"/>
                </a:cubicBezTo>
                <a:cubicBezTo>
                  <a:pt x="7306246" y="33919"/>
                  <a:pt x="7315012" y="39404"/>
                  <a:pt x="7317440" y="44170"/>
                </a:cubicBezTo>
                <a:lnTo>
                  <a:pt x="7317440" y="50779"/>
                </a:lnTo>
                <a:lnTo>
                  <a:pt x="7311910" y="56309"/>
                </a:lnTo>
                <a:lnTo>
                  <a:pt x="7305302" y="56309"/>
                </a:lnTo>
                <a:cubicBezTo>
                  <a:pt x="7300716" y="51903"/>
                  <a:pt x="7297074" y="49700"/>
                  <a:pt x="7294376" y="49700"/>
                </a:cubicBezTo>
                <a:lnTo>
                  <a:pt x="7291140" y="50779"/>
                </a:lnTo>
                <a:lnTo>
                  <a:pt x="7287768" y="49700"/>
                </a:lnTo>
                <a:lnTo>
                  <a:pt x="7260388" y="56309"/>
                </a:lnTo>
                <a:lnTo>
                  <a:pt x="7245147" y="47542"/>
                </a:lnTo>
                <a:lnTo>
                  <a:pt x="7245147" y="45249"/>
                </a:lnTo>
                <a:cubicBezTo>
                  <a:pt x="7246586" y="45249"/>
                  <a:pt x="7253150" y="38325"/>
                  <a:pt x="7264839" y="24478"/>
                </a:cubicBezTo>
                <a:cubicBezTo>
                  <a:pt x="7267896" y="22320"/>
                  <a:pt x="7271538" y="21241"/>
                  <a:pt x="7275764" y="21241"/>
                </a:cubicBezTo>
                <a:close/>
                <a:moveTo>
                  <a:pt x="7188230" y="21241"/>
                </a:moveTo>
                <a:lnTo>
                  <a:pt x="7184858" y="22320"/>
                </a:lnTo>
                <a:lnTo>
                  <a:pt x="7184858" y="23399"/>
                </a:lnTo>
                <a:cubicBezTo>
                  <a:pt x="7190702" y="23399"/>
                  <a:pt x="7193624" y="24478"/>
                  <a:pt x="7193624" y="26636"/>
                </a:cubicBezTo>
                <a:lnTo>
                  <a:pt x="7195782" y="26636"/>
                </a:lnTo>
                <a:lnTo>
                  <a:pt x="7195782" y="25557"/>
                </a:lnTo>
                <a:lnTo>
                  <a:pt x="7193624" y="22320"/>
                </a:lnTo>
                <a:lnTo>
                  <a:pt x="7190388" y="23399"/>
                </a:lnTo>
                <a:close/>
                <a:moveTo>
                  <a:pt x="6740063" y="20868"/>
                </a:moveTo>
                <a:cubicBezTo>
                  <a:pt x="6737110" y="22555"/>
                  <a:pt x="6735633" y="24785"/>
                  <a:pt x="6735633" y="27559"/>
                </a:cubicBezTo>
                <a:lnTo>
                  <a:pt x="6735633" y="35752"/>
                </a:lnTo>
                <a:lnTo>
                  <a:pt x="6736147" y="36235"/>
                </a:lnTo>
                <a:lnTo>
                  <a:pt x="6747888" y="36235"/>
                </a:lnTo>
                <a:lnTo>
                  <a:pt x="6748486" y="36178"/>
                </a:lnTo>
                <a:cubicBezTo>
                  <a:pt x="6743711" y="25971"/>
                  <a:pt x="6741348" y="20868"/>
                  <a:pt x="6741397" y="20868"/>
                </a:cubicBezTo>
                <a:close/>
                <a:moveTo>
                  <a:pt x="6187616" y="19487"/>
                </a:moveTo>
                <a:cubicBezTo>
                  <a:pt x="6176647" y="20926"/>
                  <a:pt x="6171161" y="22724"/>
                  <a:pt x="6171161" y="24882"/>
                </a:cubicBezTo>
                <a:lnTo>
                  <a:pt x="6172240" y="24882"/>
                </a:lnTo>
                <a:lnTo>
                  <a:pt x="6188695" y="20566"/>
                </a:lnTo>
                <a:lnTo>
                  <a:pt x="6188695" y="19487"/>
                </a:lnTo>
                <a:close/>
                <a:moveTo>
                  <a:pt x="2114171" y="19439"/>
                </a:moveTo>
                <a:lnTo>
                  <a:pt x="2114470" y="21555"/>
                </a:lnTo>
                <a:lnTo>
                  <a:pt x="2111312" y="21555"/>
                </a:lnTo>
                <a:lnTo>
                  <a:pt x="2111312" y="25786"/>
                </a:lnTo>
                <a:lnTo>
                  <a:pt x="2114726" y="25786"/>
                </a:lnTo>
                <a:lnTo>
                  <a:pt x="2114726" y="21660"/>
                </a:lnTo>
                <a:lnTo>
                  <a:pt x="2117359" y="21660"/>
                </a:lnTo>
                <a:lnTo>
                  <a:pt x="2117900" y="21119"/>
                </a:lnTo>
                <a:lnTo>
                  <a:pt x="2117900" y="19439"/>
                </a:lnTo>
                <a:close/>
                <a:moveTo>
                  <a:pt x="632013" y="17192"/>
                </a:moveTo>
                <a:lnTo>
                  <a:pt x="629855" y="19350"/>
                </a:lnTo>
                <a:lnTo>
                  <a:pt x="629855" y="20429"/>
                </a:lnTo>
                <a:lnTo>
                  <a:pt x="632013" y="22587"/>
                </a:lnTo>
                <a:cubicBezTo>
                  <a:pt x="635070" y="21508"/>
                  <a:pt x="636599" y="20429"/>
                  <a:pt x="636599" y="19350"/>
                </a:cubicBezTo>
                <a:lnTo>
                  <a:pt x="634441" y="17192"/>
                </a:lnTo>
                <a:close/>
                <a:moveTo>
                  <a:pt x="6603228" y="16031"/>
                </a:moveTo>
                <a:lnTo>
                  <a:pt x="6601178" y="16180"/>
                </a:lnTo>
                <a:cubicBezTo>
                  <a:pt x="6599746" y="16493"/>
                  <a:pt x="6599030" y="16963"/>
                  <a:pt x="6599030" y="17589"/>
                </a:cubicBezTo>
                <a:lnTo>
                  <a:pt x="6603152" y="18785"/>
                </a:lnTo>
                <a:lnTo>
                  <a:pt x="6603152" y="16107"/>
                </a:lnTo>
                <a:close/>
                <a:moveTo>
                  <a:pt x="8255522" y="14363"/>
                </a:moveTo>
                <a:cubicBezTo>
                  <a:pt x="8260558" y="15802"/>
                  <a:pt x="8263076" y="18679"/>
                  <a:pt x="8263076" y="22995"/>
                </a:cubicBezTo>
                <a:cubicBezTo>
                  <a:pt x="8261996" y="25872"/>
                  <a:pt x="8260918" y="27311"/>
                  <a:pt x="8259838" y="27311"/>
                </a:cubicBezTo>
                <a:lnTo>
                  <a:pt x="8256602" y="26232"/>
                </a:lnTo>
                <a:lnTo>
                  <a:pt x="8254444" y="28390"/>
                </a:lnTo>
                <a:cubicBezTo>
                  <a:pt x="8251566" y="22635"/>
                  <a:pt x="8249048" y="19758"/>
                  <a:pt x="8246890" y="19758"/>
                </a:cubicBezTo>
                <a:lnTo>
                  <a:pt x="8246890" y="15442"/>
                </a:lnTo>
                <a:lnTo>
                  <a:pt x="8249048" y="15442"/>
                </a:lnTo>
                <a:close/>
                <a:moveTo>
                  <a:pt x="613266" y="13011"/>
                </a:moveTo>
                <a:lnTo>
                  <a:pt x="612187" y="14090"/>
                </a:lnTo>
                <a:lnTo>
                  <a:pt x="612187" y="15169"/>
                </a:lnTo>
                <a:lnTo>
                  <a:pt x="615693" y="14090"/>
                </a:lnTo>
                <a:lnTo>
                  <a:pt x="615693" y="13011"/>
                </a:lnTo>
                <a:close/>
                <a:moveTo>
                  <a:pt x="203392" y="10583"/>
                </a:moveTo>
                <a:cubicBezTo>
                  <a:pt x="212294" y="18495"/>
                  <a:pt x="219801" y="23306"/>
                  <a:pt x="225916" y="25014"/>
                </a:cubicBezTo>
                <a:cubicBezTo>
                  <a:pt x="236796" y="32118"/>
                  <a:pt x="242595" y="36524"/>
                  <a:pt x="243315" y="38232"/>
                </a:cubicBezTo>
                <a:lnTo>
                  <a:pt x="243315" y="42413"/>
                </a:lnTo>
                <a:cubicBezTo>
                  <a:pt x="237200" y="48887"/>
                  <a:pt x="234144" y="54327"/>
                  <a:pt x="234144" y="58733"/>
                </a:cubicBezTo>
                <a:lnTo>
                  <a:pt x="235088" y="64937"/>
                </a:lnTo>
                <a:lnTo>
                  <a:pt x="229962" y="78290"/>
                </a:lnTo>
                <a:cubicBezTo>
                  <a:pt x="227265" y="78290"/>
                  <a:pt x="225916" y="78964"/>
                  <a:pt x="225916" y="80313"/>
                </a:cubicBezTo>
                <a:cubicBezTo>
                  <a:pt x="225916" y="83730"/>
                  <a:pt x="227939" y="88181"/>
                  <a:pt x="231986" y="93666"/>
                </a:cubicBezTo>
                <a:lnTo>
                  <a:pt x="233065" y="98791"/>
                </a:lnTo>
                <a:lnTo>
                  <a:pt x="233065" y="99735"/>
                </a:lnTo>
                <a:lnTo>
                  <a:pt x="229962" y="102837"/>
                </a:lnTo>
                <a:cubicBezTo>
                  <a:pt x="232030" y="102837"/>
                  <a:pt x="233424" y="113403"/>
                  <a:pt x="234144" y="134533"/>
                </a:cubicBezTo>
                <a:lnTo>
                  <a:pt x="231041" y="165285"/>
                </a:lnTo>
                <a:lnTo>
                  <a:pt x="233065" y="171489"/>
                </a:lnTo>
                <a:lnTo>
                  <a:pt x="233065" y="177558"/>
                </a:lnTo>
                <a:lnTo>
                  <a:pt x="231986" y="207366"/>
                </a:lnTo>
                <a:lnTo>
                  <a:pt x="234144" y="212491"/>
                </a:lnTo>
                <a:lnTo>
                  <a:pt x="233065" y="223686"/>
                </a:lnTo>
                <a:lnTo>
                  <a:pt x="234144" y="229890"/>
                </a:lnTo>
                <a:cubicBezTo>
                  <a:pt x="231716" y="244906"/>
                  <a:pt x="229647" y="252414"/>
                  <a:pt x="227939" y="252414"/>
                </a:cubicBezTo>
                <a:lnTo>
                  <a:pt x="206494" y="259563"/>
                </a:lnTo>
                <a:lnTo>
                  <a:pt x="201369" y="253358"/>
                </a:lnTo>
                <a:lnTo>
                  <a:pt x="194086" y="254437"/>
                </a:lnTo>
                <a:lnTo>
                  <a:pt x="193141" y="254437"/>
                </a:lnTo>
                <a:cubicBezTo>
                  <a:pt x="182171" y="252369"/>
                  <a:pt x="176687" y="249312"/>
                  <a:pt x="176687" y="245266"/>
                </a:cubicBezTo>
                <a:lnTo>
                  <a:pt x="178845" y="241085"/>
                </a:lnTo>
                <a:lnTo>
                  <a:pt x="177766" y="233936"/>
                </a:lnTo>
                <a:lnTo>
                  <a:pt x="172640" y="233936"/>
                </a:lnTo>
                <a:cubicBezTo>
                  <a:pt x="167695" y="233936"/>
                  <a:pt x="161895" y="234970"/>
                  <a:pt x="155241" y="237039"/>
                </a:cubicBezTo>
                <a:lnTo>
                  <a:pt x="152139" y="237039"/>
                </a:lnTo>
                <a:cubicBezTo>
                  <a:pt x="148542" y="232902"/>
                  <a:pt x="144092" y="230834"/>
                  <a:pt x="138787" y="230834"/>
                </a:cubicBezTo>
                <a:lnTo>
                  <a:pt x="134740" y="230834"/>
                </a:lnTo>
                <a:lnTo>
                  <a:pt x="126513" y="232992"/>
                </a:lnTo>
                <a:lnTo>
                  <a:pt x="114239" y="232992"/>
                </a:lnTo>
                <a:lnTo>
                  <a:pt x="102910" y="235015"/>
                </a:lnTo>
                <a:lnTo>
                  <a:pt x="99943" y="235015"/>
                </a:lnTo>
                <a:cubicBezTo>
                  <a:pt x="99943" y="245716"/>
                  <a:pt x="96840" y="252549"/>
                  <a:pt x="90636" y="255516"/>
                </a:cubicBezTo>
                <a:cubicBezTo>
                  <a:pt x="90636" y="256326"/>
                  <a:pt x="84162" y="257000"/>
                  <a:pt x="71214" y="257540"/>
                </a:cubicBezTo>
                <a:lnTo>
                  <a:pt x="71214" y="253358"/>
                </a:lnTo>
                <a:lnTo>
                  <a:pt x="70135" y="253358"/>
                </a:lnTo>
                <a:cubicBezTo>
                  <a:pt x="70135" y="255427"/>
                  <a:pt x="69461" y="256461"/>
                  <a:pt x="68112" y="256461"/>
                </a:cubicBezTo>
                <a:lnTo>
                  <a:pt x="60964" y="256461"/>
                </a:lnTo>
                <a:cubicBezTo>
                  <a:pt x="51432" y="254303"/>
                  <a:pt x="46667" y="251920"/>
                  <a:pt x="46667" y="249312"/>
                </a:cubicBezTo>
                <a:lnTo>
                  <a:pt x="46667" y="248233"/>
                </a:lnTo>
                <a:cubicBezTo>
                  <a:pt x="46667" y="244816"/>
                  <a:pt x="47341" y="243108"/>
                  <a:pt x="48690" y="243108"/>
                </a:cubicBezTo>
                <a:lnTo>
                  <a:pt x="44644" y="233936"/>
                </a:lnTo>
                <a:lnTo>
                  <a:pt x="44644" y="229890"/>
                </a:lnTo>
                <a:lnTo>
                  <a:pt x="48690" y="215458"/>
                </a:lnTo>
                <a:lnTo>
                  <a:pt x="46667" y="213435"/>
                </a:lnTo>
                <a:lnTo>
                  <a:pt x="48690" y="205208"/>
                </a:lnTo>
                <a:lnTo>
                  <a:pt x="46667" y="203185"/>
                </a:lnTo>
                <a:lnTo>
                  <a:pt x="48690" y="200083"/>
                </a:lnTo>
                <a:lnTo>
                  <a:pt x="45588" y="196036"/>
                </a:lnTo>
                <a:lnTo>
                  <a:pt x="49769" y="188888"/>
                </a:lnTo>
                <a:lnTo>
                  <a:pt x="47611" y="182684"/>
                </a:lnTo>
                <a:lnTo>
                  <a:pt x="48690" y="177558"/>
                </a:lnTo>
                <a:cubicBezTo>
                  <a:pt x="45992" y="177558"/>
                  <a:pt x="44644" y="176569"/>
                  <a:pt x="44644" y="174591"/>
                </a:cubicBezTo>
                <a:lnTo>
                  <a:pt x="44644" y="172433"/>
                </a:lnTo>
                <a:cubicBezTo>
                  <a:pt x="44733" y="168567"/>
                  <a:pt x="45723" y="164835"/>
                  <a:pt x="47611" y="161239"/>
                </a:cubicBezTo>
                <a:lnTo>
                  <a:pt x="46667" y="160159"/>
                </a:lnTo>
                <a:lnTo>
                  <a:pt x="46667" y="155034"/>
                </a:lnTo>
                <a:lnTo>
                  <a:pt x="48690" y="152067"/>
                </a:lnTo>
                <a:lnTo>
                  <a:pt x="47611" y="150988"/>
                </a:lnTo>
                <a:lnTo>
                  <a:pt x="46667" y="150988"/>
                </a:lnTo>
                <a:lnTo>
                  <a:pt x="47611" y="145863"/>
                </a:lnTo>
                <a:lnTo>
                  <a:pt x="47611" y="142761"/>
                </a:lnTo>
                <a:lnTo>
                  <a:pt x="44644" y="136691"/>
                </a:lnTo>
                <a:lnTo>
                  <a:pt x="46667" y="129408"/>
                </a:lnTo>
                <a:lnTo>
                  <a:pt x="45588" y="124283"/>
                </a:lnTo>
                <a:lnTo>
                  <a:pt x="48690" y="116190"/>
                </a:lnTo>
                <a:lnTo>
                  <a:pt x="44644" y="102837"/>
                </a:lnTo>
                <a:lnTo>
                  <a:pt x="46667" y="94610"/>
                </a:lnTo>
                <a:lnTo>
                  <a:pt x="46667" y="84359"/>
                </a:lnTo>
                <a:lnTo>
                  <a:pt x="48690" y="76132"/>
                </a:lnTo>
                <a:lnTo>
                  <a:pt x="46667" y="68040"/>
                </a:lnTo>
                <a:lnTo>
                  <a:pt x="46667" y="66016"/>
                </a:lnTo>
                <a:lnTo>
                  <a:pt x="47611" y="64937"/>
                </a:lnTo>
                <a:lnTo>
                  <a:pt x="44644" y="59812"/>
                </a:lnTo>
                <a:lnTo>
                  <a:pt x="44644" y="57789"/>
                </a:lnTo>
                <a:lnTo>
                  <a:pt x="46667" y="54687"/>
                </a:lnTo>
                <a:lnTo>
                  <a:pt x="46667" y="51585"/>
                </a:lnTo>
                <a:lnTo>
                  <a:pt x="44644" y="48483"/>
                </a:lnTo>
                <a:lnTo>
                  <a:pt x="47611" y="30139"/>
                </a:lnTo>
                <a:cubicBezTo>
                  <a:pt x="41496" y="30139"/>
                  <a:pt x="38439" y="27397"/>
                  <a:pt x="38439" y="21912"/>
                </a:cubicBezTo>
                <a:lnTo>
                  <a:pt x="38439" y="18810"/>
                </a:lnTo>
                <a:cubicBezTo>
                  <a:pt x="38439" y="17102"/>
                  <a:pt x="41182" y="15393"/>
                  <a:pt x="46667" y="13685"/>
                </a:cubicBezTo>
                <a:lnTo>
                  <a:pt x="46667" y="12741"/>
                </a:lnTo>
                <a:cubicBezTo>
                  <a:pt x="54669" y="12741"/>
                  <a:pt x="63526" y="15798"/>
                  <a:pt x="73237" y="21912"/>
                </a:cubicBezTo>
                <a:lnTo>
                  <a:pt x="76339" y="18810"/>
                </a:lnTo>
                <a:lnTo>
                  <a:pt x="78362" y="18810"/>
                </a:lnTo>
                <a:cubicBezTo>
                  <a:pt x="84027" y="24834"/>
                  <a:pt x="90861" y="28611"/>
                  <a:pt x="98864" y="30139"/>
                </a:cubicBezTo>
                <a:cubicBezTo>
                  <a:pt x="102460" y="28071"/>
                  <a:pt x="105877" y="27037"/>
                  <a:pt x="109114" y="27037"/>
                </a:cubicBezTo>
                <a:lnTo>
                  <a:pt x="117341" y="27037"/>
                </a:lnTo>
                <a:cubicBezTo>
                  <a:pt x="121567" y="27037"/>
                  <a:pt x="126693" y="29105"/>
                  <a:pt x="132717" y="33242"/>
                </a:cubicBezTo>
                <a:lnTo>
                  <a:pt x="134740" y="33242"/>
                </a:lnTo>
                <a:lnTo>
                  <a:pt x="137843" y="31084"/>
                </a:lnTo>
                <a:lnTo>
                  <a:pt x="138787" y="31084"/>
                </a:lnTo>
                <a:lnTo>
                  <a:pt x="141889" y="33242"/>
                </a:lnTo>
                <a:lnTo>
                  <a:pt x="142968" y="33242"/>
                </a:lnTo>
                <a:cubicBezTo>
                  <a:pt x="142968" y="29105"/>
                  <a:pt x="151510" y="27037"/>
                  <a:pt x="168594" y="27037"/>
                </a:cubicBezTo>
                <a:lnTo>
                  <a:pt x="180868" y="27037"/>
                </a:lnTo>
                <a:lnTo>
                  <a:pt x="188016" y="19889"/>
                </a:lnTo>
                <a:lnTo>
                  <a:pt x="188960" y="19889"/>
                </a:lnTo>
                <a:lnTo>
                  <a:pt x="188960" y="21912"/>
                </a:lnTo>
                <a:lnTo>
                  <a:pt x="190039" y="21912"/>
                </a:lnTo>
                <a:cubicBezTo>
                  <a:pt x="190039" y="16427"/>
                  <a:pt x="190714" y="13685"/>
                  <a:pt x="192062" y="13685"/>
                </a:cubicBezTo>
                <a:lnTo>
                  <a:pt x="193141" y="13685"/>
                </a:lnTo>
                <a:lnTo>
                  <a:pt x="194086" y="14764"/>
                </a:lnTo>
                <a:lnTo>
                  <a:pt x="195165" y="14764"/>
                </a:lnTo>
                <a:cubicBezTo>
                  <a:pt x="195165" y="13685"/>
                  <a:pt x="197907" y="12291"/>
                  <a:pt x="203392" y="10583"/>
                </a:cubicBezTo>
                <a:close/>
                <a:moveTo>
                  <a:pt x="8712332" y="9912"/>
                </a:moveTo>
                <a:lnTo>
                  <a:pt x="8712332" y="12070"/>
                </a:lnTo>
                <a:lnTo>
                  <a:pt x="8714490" y="12070"/>
                </a:lnTo>
                <a:lnTo>
                  <a:pt x="8714490" y="9912"/>
                </a:lnTo>
                <a:close/>
                <a:moveTo>
                  <a:pt x="3071216" y="9640"/>
                </a:moveTo>
                <a:lnTo>
                  <a:pt x="3074453" y="9640"/>
                </a:lnTo>
                <a:cubicBezTo>
                  <a:pt x="3076791" y="9640"/>
                  <a:pt x="3080388" y="11438"/>
                  <a:pt x="3085243" y="15035"/>
                </a:cubicBezTo>
                <a:lnTo>
                  <a:pt x="3089694" y="13956"/>
                </a:lnTo>
                <a:cubicBezTo>
                  <a:pt x="3110645" y="17642"/>
                  <a:pt x="3121120" y="21644"/>
                  <a:pt x="3121120" y="25960"/>
                </a:cubicBezTo>
                <a:lnTo>
                  <a:pt x="3123413" y="25960"/>
                </a:lnTo>
                <a:lnTo>
                  <a:pt x="3123413" y="27039"/>
                </a:lnTo>
                <a:lnTo>
                  <a:pt x="3114646" y="36885"/>
                </a:lnTo>
                <a:lnTo>
                  <a:pt x="3112488" y="34727"/>
                </a:lnTo>
                <a:lnTo>
                  <a:pt x="3113567" y="31355"/>
                </a:lnTo>
                <a:lnTo>
                  <a:pt x="3112488" y="30276"/>
                </a:lnTo>
                <a:lnTo>
                  <a:pt x="3109251" y="30276"/>
                </a:lnTo>
                <a:lnTo>
                  <a:pt x="3106014" y="33513"/>
                </a:lnTo>
                <a:cubicBezTo>
                  <a:pt x="3106014" y="35041"/>
                  <a:pt x="3107093" y="35805"/>
                  <a:pt x="3109251" y="35805"/>
                </a:cubicBezTo>
                <a:lnTo>
                  <a:pt x="3110330" y="36885"/>
                </a:lnTo>
                <a:lnTo>
                  <a:pt x="3110330" y="39042"/>
                </a:lnTo>
                <a:cubicBezTo>
                  <a:pt x="3110330" y="43898"/>
                  <a:pt x="3105250" y="50777"/>
                  <a:pt x="3095089" y="59678"/>
                </a:cubicBezTo>
                <a:cubicBezTo>
                  <a:pt x="3095089" y="65433"/>
                  <a:pt x="3094010" y="68310"/>
                  <a:pt x="3091852" y="68310"/>
                </a:cubicBezTo>
                <a:lnTo>
                  <a:pt x="3089694" y="68310"/>
                </a:lnTo>
                <a:lnTo>
                  <a:pt x="3086457" y="65073"/>
                </a:lnTo>
                <a:lnTo>
                  <a:pt x="3085243" y="66152"/>
                </a:lnTo>
                <a:lnTo>
                  <a:pt x="3080927" y="66152"/>
                </a:lnTo>
                <a:lnTo>
                  <a:pt x="3080927" y="63994"/>
                </a:lnTo>
                <a:lnTo>
                  <a:pt x="3079848" y="63994"/>
                </a:lnTo>
                <a:lnTo>
                  <a:pt x="3079848" y="65073"/>
                </a:lnTo>
                <a:lnTo>
                  <a:pt x="3080927" y="68310"/>
                </a:lnTo>
                <a:cubicBezTo>
                  <a:pt x="3080388" y="71997"/>
                  <a:pt x="3074588" y="79280"/>
                  <a:pt x="3063528" y="90160"/>
                </a:cubicBezTo>
                <a:lnTo>
                  <a:pt x="3063528" y="92318"/>
                </a:lnTo>
                <a:lnTo>
                  <a:pt x="3070137" y="92318"/>
                </a:lnTo>
                <a:lnTo>
                  <a:pt x="3079848" y="91239"/>
                </a:lnTo>
                <a:lnTo>
                  <a:pt x="3085243" y="92318"/>
                </a:lnTo>
                <a:lnTo>
                  <a:pt x="3088615" y="91239"/>
                </a:lnTo>
                <a:lnTo>
                  <a:pt x="3087536" y="90160"/>
                </a:lnTo>
                <a:lnTo>
                  <a:pt x="3087536" y="80314"/>
                </a:lnTo>
                <a:lnTo>
                  <a:pt x="3090773" y="77077"/>
                </a:lnTo>
                <a:lnTo>
                  <a:pt x="3097247" y="77077"/>
                </a:lnTo>
                <a:cubicBezTo>
                  <a:pt x="3101203" y="80314"/>
                  <a:pt x="3109161" y="84316"/>
                  <a:pt x="3121120" y="89081"/>
                </a:cubicBezTo>
                <a:cubicBezTo>
                  <a:pt x="3121120" y="91059"/>
                  <a:pt x="3124042" y="95016"/>
                  <a:pt x="3129887" y="100950"/>
                </a:cubicBezTo>
                <a:lnTo>
                  <a:pt x="3129887" y="102029"/>
                </a:lnTo>
                <a:lnTo>
                  <a:pt x="3094010" y="142357"/>
                </a:lnTo>
                <a:cubicBezTo>
                  <a:pt x="3093830" y="145055"/>
                  <a:pt x="3088390" y="149011"/>
                  <a:pt x="3077690" y="154227"/>
                </a:cubicBezTo>
                <a:lnTo>
                  <a:pt x="3077690" y="156385"/>
                </a:lnTo>
                <a:lnTo>
                  <a:pt x="3088615" y="157598"/>
                </a:lnTo>
                <a:lnTo>
                  <a:pt x="3103856" y="153148"/>
                </a:lnTo>
                <a:cubicBezTo>
                  <a:pt x="3106554" y="155305"/>
                  <a:pt x="3109071" y="156385"/>
                  <a:pt x="3111409" y="156385"/>
                </a:cubicBezTo>
                <a:lnTo>
                  <a:pt x="3114646" y="156385"/>
                </a:lnTo>
                <a:lnTo>
                  <a:pt x="3125571" y="155305"/>
                </a:lnTo>
                <a:lnTo>
                  <a:pt x="3126650" y="156385"/>
                </a:lnTo>
                <a:lnTo>
                  <a:pt x="3126650" y="157598"/>
                </a:lnTo>
                <a:cubicBezTo>
                  <a:pt x="3119187" y="166950"/>
                  <a:pt x="3104665" y="175627"/>
                  <a:pt x="3083085" y="183629"/>
                </a:cubicBezTo>
                <a:cubicBezTo>
                  <a:pt x="3079848" y="183629"/>
                  <a:pt x="3068608" y="189069"/>
                  <a:pt x="3049366" y="199949"/>
                </a:cubicBezTo>
                <a:cubicBezTo>
                  <a:pt x="3049366" y="202827"/>
                  <a:pt x="3048287" y="204265"/>
                  <a:pt x="3046129" y="204265"/>
                </a:cubicBezTo>
                <a:cubicBezTo>
                  <a:pt x="3039295" y="204265"/>
                  <a:pt x="3034575" y="197027"/>
                  <a:pt x="3031967" y="182550"/>
                </a:cubicBezTo>
                <a:lnTo>
                  <a:pt x="3034260" y="176076"/>
                </a:lnTo>
                <a:lnTo>
                  <a:pt x="3034260" y="172704"/>
                </a:lnTo>
                <a:lnTo>
                  <a:pt x="3026572" y="164072"/>
                </a:lnTo>
                <a:lnTo>
                  <a:pt x="3026572" y="159756"/>
                </a:lnTo>
                <a:lnTo>
                  <a:pt x="3029809" y="156385"/>
                </a:lnTo>
                <a:lnTo>
                  <a:pt x="3030888" y="156385"/>
                </a:lnTo>
                <a:cubicBezTo>
                  <a:pt x="3033496" y="159352"/>
                  <a:pt x="3036058" y="160835"/>
                  <a:pt x="3038576" y="160835"/>
                </a:cubicBezTo>
                <a:lnTo>
                  <a:pt x="3045050" y="157598"/>
                </a:lnTo>
                <a:lnTo>
                  <a:pt x="3048287" y="159756"/>
                </a:lnTo>
                <a:cubicBezTo>
                  <a:pt x="3050176" y="154092"/>
                  <a:pt x="3054536" y="148292"/>
                  <a:pt x="3061370" y="142357"/>
                </a:cubicBezTo>
                <a:lnTo>
                  <a:pt x="3071216" y="121586"/>
                </a:lnTo>
                <a:cubicBezTo>
                  <a:pt x="3066271" y="125992"/>
                  <a:pt x="3061550" y="128196"/>
                  <a:pt x="3057054" y="128196"/>
                </a:cubicBezTo>
                <a:lnTo>
                  <a:pt x="3052738" y="132511"/>
                </a:lnTo>
                <a:lnTo>
                  <a:pt x="3050445" y="130353"/>
                </a:lnTo>
                <a:lnTo>
                  <a:pt x="3050445" y="131432"/>
                </a:lnTo>
                <a:lnTo>
                  <a:pt x="3051659" y="136827"/>
                </a:lnTo>
                <a:lnTo>
                  <a:pt x="3050445" y="137906"/>
                </a:lnTo>
                <a:lnTo>
                  <a:pt x="3047208" y="137906"/>
                </a:lnTo>
                <a:cubicBezTo>
                  <a:pt x="3036328" y="124689"/>
                  <a:pt x="3030888" y="116731"/>
                  <a:pt x="3030888" y="114034"/>
                </a:cubicBezTo>
                <a:cubicBezTo>
                  <a:pt x="3040330" y="109897"/>
                  <a:pt x="3045410" y="107020"/>
                  <a:pt x="3046129" y="105401"/>
                </a:cubicBezTo>
                <a:lnTo>
                  <a:pt x="3043971" y="105401"/>
                </a:lnTo>
                <a:cubicBezTo>
                  <a:pt x="3038216" y="108998"/>
                  <a:pt x="3033496" y="110796"/>
                  <a:pt x="3029809" y="110796"/>
                </a:cubicBezTo>
                <a:cubicBezTo>
                  <a:pt x="3026392" y="105491"/>
                  <a:pt x="3024594" y="100411"/>
                  <a:pt x="3024414" y="95556"/>
                </a:cubicBezTo>
                <a:lnTo>
                  <a:pt x="3024414" y="91239"/>
                </a:lnTo>
                <a:lnTo>
                  <a:pt x="3026572" y="89081"/>
                </a:lnTo>
                <a:lnTo>
                  <a:pt x="3042892" y="104188"/>
                </a:lnTo>
                <a:lnTo>
                  <a:pt x="3042892" y="103108"/>
                </a:lnTo>
                <a:lnTo>
                  <a:pt x="3035339" y="94476"/>
                </a:lnTo>
                <a:lnTo>
                  <a:pt x="3036418" y="93397"/>
                </a:lnTo>
                <a:lnTo>
                  <a:pt x="3041813" y="94476"/>
                </a:lnTo>
                <a:cubicBezTo>
                  <a:pt x="3047748" y="86474"/>
                  <a:pt x="3052109" y="75594"/>
                  <a:pt x="3054896" y="61836"/>
                </a:cubicBezTo>
                <a:lnTo>
                  <a:pt x="3064607" y="50912"/>
                </a:lnTo>
                <a:cubicBezTo>
                  <a:pt x="3067575" y="50912"/>
                  <a:pt x="3069058" y="50192"/>
                  <a:pt x="3069058" y="48754"/>
                </a:cubicBezTo>
                <a:cubicBezTo>
                  <a:pt x="3066091" y="45337"/>
                  <a:pt x="3064607" y="42459"/>
                  <a:pt x="3064607" y="40122"/>
                </a:cubicBezTo>
                <a:cubicBezTo>
                  <a:pt x="3064607" y="29781"/>
                  <a:pt x="3066091" y="23262"/>
                  <a:pt x="3069058" y="20565"/>
                </a:cubicBezTo>
                <a:cubicBezTo>
                  <a:pt x="3066091" y="17417"/>
                  <a:pt x="3064607" y="14495"/>
                  <a:pt x="3064607" y="11798"/>
                </a:cubicBezTo>
                <a:close/>
                <a:moveTo>
                  <a:pt x="6707490" y="8333"/>
                </a:moveTo>
                <a:lnTo>
                  <a:pt x="6707490" y="11612"/>
                </a:lnTo>
                <a:lnTo>
                  <a:pt x="6711962" y="11612"/>
                </a:lnTo>
                <a:lnTo>
                  <a:pt x="6711962" y="8333"/>
                </a:lnTo>
                <a:close/>
                <a:moveTo>
                  <a:pt x="5177157" y="8292"/>
                </a:moveTo>
                <a:cubicBezTo>
                  <a:pt x="5193432" y="9910"/>
                  <a:pt x="5201570" y="12742"/>
                  <a:pt x="5201570" y="16789"/>
                </a:cubicBezTo>
                <a:lnTo>
                  <a:pt x="5202649" y="26365"/>
                </a:lnTo>
                <a:cubicBezTo>
                  <a:pt x="5197613" y="31310"/>
                  <a:pt x="5194421" y="33783"/>
                  <a:pt x="5193072" y="33783"/>
                </a:cubicBezTo>
                <a:lnTo>
                  <a:pt x="5193072" y="49698"/>
                </a:lnTo>
                <a:cubicBezTo>
                  <a:pt x="5193072" y="54284"/>
                  <a:pt x="5194466" y="57117"/>
                  <a:pt x="5197254" y="58196"/>
                </a:cubicBezTo>
                <a:lnTo>
                  <a:pt x="5207909" y="54014"/>
                </a:lnTo>
                <a:lnTo>
                  <a:pt x="5218564" y="56037"/>
                </a:lnTo>
                <a:cubicBezTo>
                  <a:pt x="5223510" y="55048"/>
                  <a:pt x="5230928" y="50103"/>
                  <a:pt x="5240818" y="41201"/>
                </a:cubicBezTo>
                <a:cubicBezTo>
                  <a:pt x="5240818" y="38054"/>
                  <a:pt x="5244370" y="33468"/>
                  <a:pt x="5251474" y="27444"/>
                </a:cubicBezTo>
                <a:cubicBezTo>
                  <a:pt x="5262084" y="31310"/>
                  <a:pt x="5270581" y="38728"/>
                  <a:pt x="5276965" y="49698"/>
                </a:cubicBezTo>
                <a:cubicBezTo>
                  <a:pt x="5279573" y="49698"/>
                  <a:pt x="5282405" y="53250"/>
                  <a:pt x="5285462" y="60354"/>
                </a:cubicBezTo>
                <a:cubicBezTo>
                  <a:pt x="5283664" y="64580"/>
                  <a:pt x="5280472" y="66693"/>
                  <a:pt x="5275886" y="66693"/>
                </a:cubicBezTo>
                <a:lnTo>
                  <a:pt x="5250395" y="62512"/>
                </a:lnTo>
                <a:lnTo>
                  <a:pt x="5241897" y="66693"/>
                </a:lnTo>
                <a:lnTo>
                  <a:pt x="5234479" y="65614"/>
                </a:lnTo>
                <a:lnTo>
                  <a:pt x="5228140" y="66693"/>
                </a:lnTo>
                <a:lnTo>
                  <a:pt x="5219643" y="65614"/>
                </a:lnTo>
                <a:lnTo>
                  <a:pt x="5206830" y="67772"/>
                </a:lnTo>
                <a:lnTo>
                  <a:pt x="5197254" y="65614"/>
                </a:lnTo>
                <a:lnTo>
                  <a:pt x="5176078" y="66693"/>
                </a:lnTo>
                <a:lnTo>
                  <a:pt x="5167581" y="66693"/>
                </a:lnTo>
                <a:lnTo>
                  <a:pt x="5154768" y="63456"/>
                </a:lnTo>
                <a:lnTo>
                  <a:pt x="5148429" y="66693"/>
                </a:lnTo>
                <a:cubicBezTo>
                  <a:pt x="5144922" y="66693"/>
                  <a:pt x="5140651" y="64580"/>
                  <a:pt x="5135616" y="60354"/>
                </a:cubicBezTo>
                <a:cubicBezTo>
                  <a:pt x="5139932" y="58016"/>
                  <a:pt x="5142090" y="52711"/>
                  <a:pt x="5142090" y="44438"/>
                </a:cubicBezTo>
                <a:lnTo>
                  <a:pt x="5143169" y="43359"/>
                </a:lnTo>
                <a:lnTo>
                  <a:pt x="5146271" y="39043"/>
                </a:lnTo>
                <a:lnTo>
                  <a:pt x="5145192" y="31625"/>
                </a:lnTo>
                <a:lnTo>
                  <a:pt x="5146271" y="23128"/>
                </a:lnTo>
                <a:cubicBezTo>
                  <a:pt x="5144473" y="22409"/>
                  <a:pt x="5141280" y="18857"/>
                  <a:pt x="5136695" y="12473"/>
                </a:cubicBezTo>
                <a:lnTo>
                  <a:pt x="5139932" y="9371"/>
                </a:lnTo>
                <a:lnTo>
                  <a:pt x="5141011" y="9371"/>
                </a:lnTo>
                <a:lnTo>
                  <a:pt x="5151666" y="11529"/>
                </a:lnTo>
                <a:lnTo>
                  <a:pt x="5160163" y="10450"/>
                </a:lnTo>
                <a:lnTo>
                  <a:pt x="5168660" y="11529"/>
                </a:lnTo>
                <a:close/>
                <a:moveTo>
                  <a:pt x="610029" y="7616"/>
                </a:moveTo>
                <a:lnTo>
                  <a:pt x="614614" y="7616"/>
                </a:lnTo>
                <a:cubicBezTo>
                  <a:pt x="616053" y="7616"/>
                  <a:pt x="616772" y="9054"/>
                  <a:pt x="616772" y="11932"/>
                </a:cubicBezTo>
                <a:lnTo>
                  <a:pt x="620279" y="13011"/>
                </a:lnTo>
                <a:lnTo>
                  <a:pt x="629855" y="10853"/>
                </a:lnTo>
                <a:lnTo>
                  <a:pt x="632013" y="10853"/>
                </a:lnTo>
                <a:lnTo>
                  <a:pt x="633362" y="11932"/>
                </a:lnTo>
                <a:lnTo>
                  <a:pt x="643613" y="8695"/>
                </a:lnTo>
                <a:lnTo>
                  <a:pt x="648198" y="8695"/>
                </a:lnTo>
                <a:cubicBezTo>
                  <a:pt x="651885" y="8695"/>
                  <a:pt x="654897" y="10493"/>
                  <a:pt x="657235" y="14090"/>
                </a:cubicBezTo>
                <a:lnTo>
                  <a:pt x="667486" y="10853"/>
                </a:lnTo>
                <a:lnTo>
                  <a:pt x="671127" y="15169"/>
                </a:lnTo>
                <a:lnTo>
                  <a:pt x="671127" y="17192"/>
                </a:lnTo>
                <a:cubicBezTo>
                  <a:pt x="671127" y="21148"/>
                  <a:pt x="668025" y="24385"/>
                  <a:pt x="661821" y="26903"/>
                </a:cubicBezTo>
                <a:lnTo>
                  <a:pt x="660742" y="27982"/>
                </a:lnTo>
                <a:lnTo>
                  <a:pt x="660742" y="29061"/>
                </a:lnTo>
                <a:lnTo>
                  <a:pt x="661821" y="32298"/>
                </a:lnTo>
                <a:lnTo>
                  <a:pt x="660742" y="38637"/>
                </a:lnTo>
                <a:lnTo>
                  <a:pt x="662900" y="45111"/>
                </a:lnTo>
                <a:lnTo>
                  <a:pt x="660742" y="48348"/>
                </a:lnTo>
                <a:cubicBezTo>
                  <a:pt x="666946" y="50866"/>
                  <a:pt x="670048" y="52664"/>
                  <a:pt x="670048" y="53743"/>
                </a:cubicBezTo>
                <a:lnTo>
                  <a:pt x="661821" y="56845"/>
                </a:lnTo>
                <a:lnTo>
                  <a:pt x="652649" y="51585"/>
                </a:lnTo>
                <a:cubicBezTo>
                  <a:pt x="652649" y="54552"/>
                  <a:pt x="647299" y="56306"/>
                  <a:pt x="636599" y="56845"/>
                </a:cubicBezTo>
                <a:lnTo>
                  <a:pt x="634441" y="56845"/>
                </a:lnTo>
                <a:lnTo>
                  <a:pt x="618930" y="54822"/>
                </a:lnTo>
                <a:lnTo>
                  <a:pt x="611108" y="56845"/>
                </a:lnTo>
                <a:lnTo>
                  <a:pt x="565790" y="55766"/>
                </a:lnTo>
                <a:lnTo>
                  <a:pt x="561069" y="54822"/>
                </a:lnTo>
                <a:lnTo>
                  <a:pt x="554055" y="56845"/>
                </a:lnTo>
                <a:lnTo>
                  <a:pt x="552976" y="56845"/>
                </a:lnTo>
                <a:cubicBezTo>
                  <a:pt x="542276" y="53878"/>
                  <a:pt x="536926" y="51765"/>
                  <a:pt x="536926" y="50506"/>
                </a:cubicBezTo>
                <a:cubicBezTo>
                  <a:pt x="541512" y="47629"/>
                  <a:pt x="546142" y="46190"/>
                  <a:pt x="550818" y="46190"/>
                </a:cubicBezTo>
                <a:lnTo>
                  <a:pt x="557562" y="46190"/>
                </a:lnTo>
                <a:lnTo>
                  <a:pt x="569027" y="49427"/>
                </a:lnTo>
                <a:lnTo>
                  <a:pt x="583593" y="49427"/>
                </a:lnTo>
                <a:cubicBezTo>
                  <a:pt x="586380" y="47269"/>
                  <a:pt x="589033" y="46190"/>
                  <a:pt x="591551" y="46190"/>
                </a:cubicBezTo>
                <a:lnTo>
                  <a:pt x="599643" y="46190"/>
                </a:lnTo>
                <a:lnTo>
                  <a:pt x="604229" y="49427"/>
                </a:lnTo>
                <a:lnTo>
                  <a:pt x="611108" y="49427"/>
                </a:lnTo>
                <a:cubicBezTo>
                  <a:pt x="611647" y="44392"/>
                  <a:pt x="610838" y="37963"/>
                  <a:pt x="608680" y="30140"/>
                </a:cubicBezTo>
                <a:lnTo>
                  <a:pt x="608680" y="24745"/>
                </a:lnTo>
                <a:lnTo>
                  <a:pt x="611108" y="21508"/>
                </a:lnTo>
                <a:cubicBezTo>
                  <a:pt x="607241" y="17821"/>
                  <a:pt x="605308" y="14629"/>
                  <a:pt x="605308" y="11932"/>
                </a:cubicBezTo>
                <a:close/>
                <a:moveTo>
                  <a:pt x="4649352" y="7212"/>
                </a:moveTo>
                <a:lnTo>
                  <a:pt x="4660008" y="8291"/>
                </a:lnTo>
                <a:lnTo>
                  <a:pt x="4663245" y="8291"/>
                </a:lnTo>
                <a:lnTo>
                  <a:pt x="4679295" y="7212"/>
                </a:lnTo>
                <a:lnTo>
                  <a:pt x="4687927" y="17868"/>
                </a:lnTo>
                <a:lnTo>
                  <a:pt x="4691164" y="14766"/>
                </a:lnTo>
                <a:lnTo>
                  <a:pt x="4689006" y="12608"/>
                </a:lnTo>
                <a:lnTo>
                  <a:pt x="4689006" y="10449"/>
                </a:lnTo>
                <a:lnTo>
                  <a:pt x="4694266" y="11529"/>
                </a:lnTo>
                <a:lnTo>
                  <a:pt x="4698582" y="11529"/>
                </a:lnTo>
                <a:lnTo>
                  <a:pt x="4707214" y="9370"/>
                </a:lnTo>
                <a:cubicBezTo>
                  <a:pt x="4711620" y="9370"/>
                  <a:pt x="4714093" y="12203"/>
                  <a:pt x="4714632" y="17868"/>
                </a:cubicBezTo>
                <a:lnTo>
                  <a:pt x="4695345" y="34053"/>
                </a:lnTo>
                <a:lnTo>
                  <a:pt x="4694266" y="34053"/>
                </a:lnTo>
                <a:lnTo>
                  <a:pt x="4693322" y="32974"/>
                </a:lnTo>
                <a:lnTo>
                  <a:pt x="4692243" y="32974"/>
                </a:lnTo>
                <a:cubicBezTo>
                  <a:pt x="4692243" y="34233"/>
                  <a:pt x="4690085" y="35986"/>
                  <a:pt x="4685769" y="38234"/>
                </a:cubicBezTo>
                <a:lnTo>
                  <a:pt x="4685769" y="39313"/>
                </a:lnTo>
                <a:lnTo>
                  <a:pt x="4687927" y="39313"/>
                </a:lnTo>
                <a:lnTo>
                  <a:pt x="4698582" y="32974"/>
                </a:lnTo>
                <a:lnTo>
                  <a:pt x="4700740" y="32974"/>
                </a:lnTo>
                <a:lnTo>
                  <a:pt x="4703977" y="60758"/>
                </a:lnTo>
                <a:lnTo>
                  <a:pt x="4701819" y="62916"/>
                </a:lnTo>
                <a:lnTo>
                  <a:pt x="4711530" y="65074"/>
                </a:lnTo>
                <a:lnTo>
                  <a:pt x="4711530" y="66153"/>
                </a:lnTo>
                <a:lnTo>
                  <a:pt x="4716790" y="65074"/>
                </a:lnTo>
                <a:lnTo>
                  <a:pt x="4727580" y="65074"/>
                </a:lnTo>
                <a:lnTo>
                  <a:pt x="4732975" y="69390"/>
                </a:lnTo>
                <a:lnTo>
                  <a:pt x="4734054" y="69390"/>
                </a:lnTo>
                <a:lnTo>
                  <a:pt x="4732975" y="68311"/>
                </a:lnTo>
                <a:lnTo>
                  <a:pt x="4732975" y="65074"/>
                </a:lnTo>
                <a:lnTo>
                  <a:pt x="4741472" y="47945"/>
                </a:lnTo>
                <a:cubicBezTo>
                  <a:pt x="4741472" y="43089"/>
                  <a:pt x="4745788" y="38099"/>
                  <a:pt x="4754420" y="32974"/>
                </a:cubicBezTo>
                <a:lnTo>
                  <a:pt x="4755364" y="34053"/>
                </a:lnTo>
                <a:lnTo>
                  <a:pt x="4756443" y="32974"/>
                </a:lnTo>
                <a:lnTo>
                  <a:pt x="4757522" y="32974"/>
                </a:lnTo>
                <a:cubicBezTo>
                  <a:pt x="4763097" y="32974"/>
                  <a:pt x="4767413" y="36525"/>
                  <a:pt x="4770470" y="43629"/>
                </a:cubicBezTo>
                <a:lnTo>
                  <a:pt x="4773707" y="42550"/>
                </a:lnTo>
                <a:cubicBezTo>
                  <a:pt x="4775596" y="42550"/>
                  <a:pt x="4783778" y="50418"/>
                  <a:pt x="4798255" y="66153"/>
                </a:cubicBezTo>
                <a:lnTo>
                  <a:pt x="4798255" y="69390"/>
                </a:lnTo>
                <a:cubicBezTo>
                  <a:pt x="4798255" y="72807"/>
                  <a:pt x="4789713" y="74965"/>
                  <a:pt x="4772628" y="75864"/>
                </a:cubicBezTo>
                <a:cubicBezTo>
                  <a:pt x="4771909" y="77932"/>
                  <a:pt x="4769751" y="78966"/>
                  <a:pt x="4766154" y="78966"/>
                </a:cubicBezTo>
                <a:lnTo>
                  <a:pt x="4765075" y="78966"/>
                </a:lnTo>
                <a:cubicBezTo>
                  <a:pt x="4763457" y="78966"/>
                  <a:pt x="4762378" y="77213"/>
                  <a:pt x="4761838" y="73706"/>
                </a:cubicBezTo>
                <a:cubicBezTo>
                  <a:pt x="4762917" y="73706"/>
                  <a:pt x="4763996" y="72267"/>
                  <a:pt x="4765075" y="69390"/>
                </a:cubicBezTo>
                <a:lnTo>
                  <a:pt x="4763996" y="68311"/>
                </a:lnTo>
                <a:lnTo>
                  <a:pt x="4761838" y="68311"/>
                </a:lnTo>
                <a:cubicBezTo>
                  <a:pt x="4760400" y="68311"/>
                  <a:pt x="4759680" y="69750"/>
                  <a:pt x="4759680" y="72627"/>
                </a:cubicBezTo>
                <a:lnTo>
                  <a:pt x="4758601" y="73706"/>
                </a:lnTo>
                <a:lnTo>
                  <a:pt x="4755364" y="73706"/>
                </a:lnTo>
                <a:lnTo>
                  <a:pt x="4740393" y="74785"/>
                </a:lnTo>
                <a:lnTo>
                  <a:pt x="4734054" y="70469"/>
                </a:lnTo>
                <a:cubicBezTo>
                  <a:pt x="4734054" y="73346"/>
                  <a:pt x="4733335" y="74785"/>
                  <a:pt x="4731896" y="74785"/>
                </a:cubicBezTo>
                <a:lnTo>
                  <a:pt x="4712609" y="74785"/>
                </a:lnTo>
                <a:cubicBezTo>
                  <a:pt x="4710810" y="74785"/>
                  <a:pt x="4709731" y="73346"/>
                  <a:pt x="4709372" y="70469"/>
                </a:cubicBezTo>
                <a:lnTo>
                  <a:pt x="4708293" y="70469"/>
                </a:lnTo>
                <a:cubicBezTo>
                  <a:pt x="4708293" y="72807"/>
                  <a:pt x="4706135" y="74246"/>
                  <a:pt x="4701819" y="74785"/>
                </a:cubicBezTo>
                <a:lnTo>
                  <a:pt x="4701819" y="89756"/>
                </a:lnTo>
                <a:lnTo>
                  <a:pt x="4706135" y="89756"/>
                </a:lnTo>
                <a:cubicBezTo>
                  <a:pt x="4710271" y="81933"/>
                  <a:pt x="4713103" y="78022"/>
                  <a:pt x="4714632" y="78022"/>
                </a:cubicBezTo>
                <a:lnTo>
                  <a:pt x="4715711" y="78022"/>
                </a:lnTo>
                <a:cubicBezTo>
                  <a:pt x="4721106" y="78022"/>
                  <a:pt x="4725422" y="80135"/>
                  <a:pt x="4728659" y="84361"/>
                </a:cubicBezTo>
                <a:cubicBezTo>
                  <a:pt x="4737921" y="86699"/>
                  <a:pt x="4742551" y="89936"/>
                  <a:pt x="4742551" y="94073"/>
                </a:cubicBezTo>
                <a:lnTo>
                  <a:pt x="4743630" y="97309"/>
                </a:lnTo>
                <a:lnTo>
                  <a:pt x="4744709" y="97309"/>
                </a:lnTo>
                <a:lnTo>
                  <a:pt x="4745788" y="92993"/>
                </a:lnTo>
                <a:lnTo>
                  <a:pt x="4746867" y="94073"/>
                </a:lnTo>
                <a:lnTo>
                  <a:pt x="4749025" y="94073"/>
                </a:lnTo>
                <a:lnTo>
                  <a:pt x="4753341" y="91914"/>
                </a:lnTo>
                <a:cubicBezTo>
                  <a:pt x="4760085" y="95691"/>
                  <a:pt x="4764716" y="99962"/>
                  <a:pt x="4767233" y="104728"/>
                </a:cubicBezTo>
                <a:lnTo>
                  <a:pt x="4767233" y="106886"/>
                </a:lnTo>
                <a:cubicBezTo>
                  <a:pt x="4756353" y="113720"/>
                  <a:pt x="4749565" y="118710"/>
                  <a:pt x="4746867" y="121857"/>
                </a:cubicBezTo>
                <a:cubicBezTo>
                  <a:pt x="4744889" y="121857"/>
                  <a:pt x="4742012" y="123655"/>
                  <a:pt x="4738235" y="127252"/>
                </a:cubicBezTo>
                <a:lnTo>
                  <a:pt x="4732975" y="127252"/>
                </a:lnTo>
                <a:lnTo>
                  <a:pt x="4731896" y="126173"/>
                </a:lnTo>
                <a:lnTo>
                  <a:pt x="4730817" y="126173"/>
                </a:lnTo>
                <a:cubicBezTo>
                  <a:pt x="4728120" y="133366"/>
                  <a:pt x="4723804" y="136963"/>
                  <a:pt x="4717869" y="136963"/>
                </a:cubicBezTo>
                <a:cubicBezTo>
                  <a:pt x="4717869" y="139391"/>
                  <a:pt x="4712519" y="144381"/>
                  <a:pt x="4701819" y="151934"/>
                </a:cubicBezTo>
                <a:cubicBezTo>
                  <a:pt x="4702538" y="161196"/>
                  <a:pt x="4703977" y="169063"/>
                  <a:pt x="4706135" y="175538"/>
                </a:cubicBezTo>
                <a:lnTo>
                  <a:pt x="4699661" y="192667"/>
                </a:lnTo>
                <a:lnTo>
                  <a:pt x="4702898" y="202243"/>
                </a:lnTo>
                <a:lnTo>
                  <a:pt x="4702898" y="204401"/>
                </a:lnTo>
                <a:lnTo>
                  <a:pt x="4701819" y="205480"/>
                </a:lnTo>
                <a:cubicBezTo>
                  <a:pt x="4703257" y="208537"/>
                  <a:pt x="4703977" y="214247"/>
                  <a:pt x="4703977" y="222609"/>
                </a:cubicBezTo>
                <a:lnTo>
                  <a:pt x="4701819" y="231241"/>
                </a:lnTo>
                <a:lnTo>
                  <a:pt x="4702898" y="238794"/>
                </a:lnTo>
                <a:lnTo>
                  <a:pt x="4699661" y="240952"/>
                </a:lnTo>
                <a:lnTo>
                  <a:pt x="4700740" y="246212"/>
                </a:lnTo>
                <a:cubicBezTo>
                  <a:pt x="4700740" y="255564"/>
                  <a:pt x="4693232" y="263072"/>
                  <a:pt x="4678216" y="268737"/>
                </a:cubicBezTo>
                <a:lnTo>
                  <a:pt x="4672956" y="267658"/>
                </a:lnTo>
                <a:cubicBezTo>
                  <a:pt x="4667740" y="271254"/>
                  <a:pt x="4661985" y="273053"/>
                  <a:pt x="4655692" y="273053"/>
                </a:cubicBezTo>
                <a:lnTo>
                  <a:pt x="4653534" y="273053"/>
                </a:lnTo>
                <a:cubicBezTo>
                  <a:pt x="4644272" y="271434"/>
                  <a:pt x="4639641" y="267523"/>
                  <a:pt x="4639641" y="261318"/>
                </a:cubicBezTo>
                <a:cubicBezTo>
                  <a:pt x="4635145" y="244144"/>
                  <a:pt x="4628357" y="235557"/>
                  <a:pt x="4619275" y="235557"/>
                </a:cubicBezTo>
                <a:cubicBezTo>
                  <a:pt x="4614239" y="230522"/>
                  <a:pt x="4610328" y="228004"/>
                  <a:pt x="4607541" y="228004"/>
                </a:cubicBezTo>
                <a:lnTo>
                  <a:pt x="4606462" y="229083"/>
                </a:lnTo>
                <a:lnTo>
                  <a:pt x="4605383" y="229083"/>
                </a:lnTo>
                <a:cubicBezTo>
                  <a:pt x="4595762" y="224407"/>
                  <a:pt x="4590412" y="220856"/>
                  <a:pt x="4589333" y="218428"/>
                </a:cubicBezTo>
                <a:lnTo>
                  <a:pt x="4593514" y="214112"/>
                </a:lnTo>
                <a:lnTo>
                  <a:pt x="4639641" y="214112"/>
                </a:lnTo>
                <a:cubicBezTo>
                  <a:pt x="4641799" y="214112"/>
                  <a:pt x="4645036" y="215551"/>
                  <a:pt x="4649352" y="218428"/>
                </a:cubicBezTo>
                <a:lnTo>
                  <a:pt x="4652455" y="210875"/>
                </a:lnTo>
                <a:lnTo>
                  <a:pt x="4654613" y="184035"/>
                </a:lnTo>
                <a:lnTo>
                  <a:pt x="4651510" y="176617"/>
                </a:lnTo>
                <a:lnTo>
                  <a:pt x="4633167" y="187272"/>
                </a:lnTo>
                <a:lnTo>
                  <a:pt x="4621433" y="185114"/>
                </a:lnTo>
                <a:lnTo>
                  <a:pt x="4614959" y="189430"/>
                </a:lnTo>
                <a:lnTo>
                  <a:pt x="4611722" y="189430"/>
                </a:lnTo>
                <a:lnTo>
                  <a:pt x="4608620" y="187272"/>
                </a:lnTo>
                <a:lnTo>
                  <a:pt x="4607541" y="187272"/>
                </a:lnTo>
                <a:cubicBezTo>
                  <a:pt x="4607541" y="191768"/>
                  <a:pt x="4600393" y="195364"/>
                  <a:pt x="4586096" y="198062"/>
                </a:cubicBezTo>
                <a:lnTo>
                  <a:pt x="4577464" y="198062"/>
                </a:lnTo>
                <a:lnTo>
                  <a:pt x="4570990" y="203322"/>
                </a:lnTo>
                <a:cubicBezTo>
                  <a:pt x="4567663" y="203322"/>
                  <a:pt x="4565190" y="202288"/>
                  <a:pt x="4563572" y="200220"/>
                </a:cubicBezTo>
                <a:lnTo>
                  <a:pt x="4558177" y="201299"/>
                </a:lnTo>
                <a:lnTo>
                  <a:pt x="4552782" y="201299"/>
                </a:lnTo>
                <a:lnTo>
                  <a:pt x="4550624" y="199141"/>
                </a:lnTo>
                <a:lnTo>
                  <a:pt x="4550624" y="195904"/>
                </a:lnTo>
                <a:cubicBezTo>
                  <a:pt x="4554040" y="190509"/>
                  <a:pt x="4556917" y="187631"/>
                  <a:pt x="4559256" y="187272"/>
                </a:cubicBezTo>
                <a:lnTo>
                  <a:pt x="4561414" y="187272"/>
                </a:lnTo>
                <a:lnTo>
                  <a:pt x="4564651" y="188351"/>
                </a:lnTo>
                <a:lnTo>
                  <a:pt x="4564651" y="187272"/>
                </a:lnTo>
                <a:cubicBezTo>
                  <a:pt x="4564651" y="183675"/>
                  <a:pt x="4567483" y="181877"/>
                  <a:pt x="4573148" y="181877"/>
                </a:cubicBezTo>
                <a:cubicBezTo>
                  <a:pt x="4573148" y="180348"/>
                  <a:pt x="4581734" y="176437"/>
                  <a:pt x="4598909" y="170142"/>
                </a:cubicBezTo>
                <a:lnTo>
                  <a:pt x="4598909" y="172301"/>
                </a:lnTo>
                <a:lnTo>
                  <a:pt x="4599988" y="172301"/>
                </a:lnTo>
                <a:lnTo>
                  <a:pt x="4599988" y="170142"/>
                </a:lnTo>
                <a:lnTo>
                  <a:pt x="4598909" y="169063"/>
                </a:lnTo>
                <a:lnTo>
                  <a:pt x="4601067" y="169063"/>
                </a:lnTo>
                <a:lnTo>
                  <a:pt x="4606462" y="170142"/>
                </a:lnTo>
                <a:cubicBezTo>
                  <a:pt x="4607002" y="164388"/>
                  <a:pt x="4609114" y="161510"/>
                  <a:pt x="4612801" y="161510"/>
                </a:cubicBezTo>
                <a:cubicBezTo>
                  <a:pt x="4612801" y="156565"/>
                  <a:pt x="4615318" y="154092"/>
                  <a:pt x="4620354" y="154092"/>
                </a:cubicBezTo>
                <a:lnTo>
                  <a:pt x="4628986" y="147618"/>
                </a:lnTo>
                <a:cubicBezTo>
                  <a:pt x="4630964" y="144741"/>
                  <a:pt x="4638112" y="139750"/>
                  <a:pt x="4650431" y="132647"/>
                </a:cubicBezTo>
                <a:lnTo>
                  <a:pt x="4656771" y="119699"/>
                </a:lnTo>
                <a:lnTo>
                  <a:pt x="4656771" y="118755"/>
                </a:lnTo>
                <a:cubicBezTo>
                  <a:pt x="4652544" y="118755"/>
                  <a:pt x="4650431" y="116597"/>
                  <a:pt x="4650431" y="112281"/>
                </a:cubicBezTo>
                <a:lnTo>
                  <a:pt x="4653534" y="104728"/>
                </a:lnTo>
                <a:lnTo>
                  <a:pt x="4652455" y="101491"/>
                </a:lnTo>
                <a:lnTo>
                  <a:pt x="4653534" y="91914"/>
                </a:lnTo>
                <a:lnTo>
                  <a:pt x="4650431" y="87598"/>
                </a:lnTo>
                <a:lnTo>
                  <a:pt x="4650431" y="81124"/>
                </a:lnTo>
                <a:lnTo>
                  <a:pt x="4652455" y="73706"/>
                </a:lnTo>
                <a:lnTo>
                  <a:pt x="4648273" y="71548"/>
                </a:lnTo>
                <a:lnTo>
                  <a:pt x="4636404" y="75864"/>
                </a:lnTo>
                <a:lnTo>
                  <a:pt x="4624670" y="71548"/>
                </a:lnTo>
                <a:lnTo>
                  <a:pt x="4617117" y="73706"/>
                </a:lnTo>
                <a:lnTo>
                  <a:pt x="4604304" y="72627"/>
                </a:lnTo>
                <a:lnTo>
                  <a:pt x="4590412" y="74785"/>
                </a:lnTo>
                <a:lnTo>
                  <a:pt x="4580701" y="74785"/>
                </a:lnTo>
                <a:lnTo>
                  <a:pt x="4570046" y="78966"/>
                </a:lnTo>
                <a:cubicBezTo>
                  <a:pt x="4567888" y="76359"/>
                  <a:pt x="4566809" y="73886"/>
                  <a:pt x="4566809" y="71548"/>
                </a:cubicBezTo>
                <a:lnTo>
                  <a:pt x="4566809" y="70469"/>
                </a:lnTo>
                <a:lnTo>
                  <a:pt x="4573148" y="65074"/>
                </a:lnTo>
                <a:lnTo>
                  <a:pt x="4581780" y="65074"/>
                </a:lnTo>
                <a:lnTo>
                  <a:pt x="4589333" y="66153"/>
                </a:lnTo>
                <a:lnTo>
                  <a:pt x="4591356" y="63995"/>
                </a:lnTo>
                <a:lnTo>
                  <a:pt x="4595672" y="63995"/>
                </a:lnTo>
                <a:cubicBezTo>
                  <a:pt x="4606102" y="63995"/>
                  <a:pt x="4613970" y="65434"/>
                  <a:pt x="4619275" y="68311"/>
                </a:cubicBezTo>
                <a:lnTo>
                  <a:pt x="4624670" y="65074"/>
                </a:lnTo>
                <a:lnTo>
                  <a:pt x="4625749" y="65074"/>
                </a:lnTo>
                <a:lnTo>
                  <a:pt x="4631144" y="66153"/>
                </a:lnTo>
                <a:cubicBezTo>
                  <a:pt x="4632313" y="63276"/>
                  <a:pt x="4634786" y="61837"/>
                  <a:pt x="4638562" y="61837"/>
                </a:cubicBezTo>
                <a:lnTo>
                  <a:pt x="4642878" y="61837"/>
                </a:lnTo>
                <a:lnTo>
                  <a:pt x="4653534" y="65074"/>
                </a:lnTo>
                <a:lnTo>
                  <a:pt x="4653534" y="57656"/>
                </a:lnTo>
                <a:lnTo>
                  <a:pt x="4651510" y="49024"/>
                </a:lnTo>
                <a:lnTo>
                  <a:pt x="4651510" y="47945"/>
                </a:lnTo>
                <a:cubicBezTo>
                  <a:pt x="4651510" y="46506"/>
                  <a:pt x="4652544" y="45787"/>
                  <a:pt x="4654613" y="45787"/>
                </a:cubicBezTo>
                <a:lnTo>
                  <a:pt x="4654613" y="41471"/>
                </a:lnTo>
                <a:lnTo>
                  <a:pt x="4650431" y="30816"/>
                </a:lnTo>
                <a:lnTo>
                  <a:pt x="4654613" y="28658"/>
                </a:lnTo>
                <a:lnTo>
                  <a:pt x="4654613" y="27579"/>
                </a:lnTo>
                <a:cubicBezTo>
                  <a:pt x="4654613" y="26140"/>
                  <a:pt x="4653218" y="25421"/>
                  <a:pt x="4650431" y="25421"/>
                </a:cubicBezTo>
                <a:cubicBezTo>
                  <a:pt x="4648993" y="21284"/>
                  <a:pt x="4648273" y="15575"/>
                  <a:pt x="4648273" y="8291"/>
                </a:cubicBezTo>
                <a:close/>
                <a:moveTo>
                  <a:pt x="5650826" y="7078"/>
                </a:moveTo>
                <a:cubicBezTo>
                  <a:pt x="5658289" y="7078"/>
                  <a:pt x="5662200" y="11754"/>
                  <a:pt x="5662560" y="21105"/>
                </a:cubicBezTo>
                <a:lnTo>
                  <a:pt x="5663639" y="21105"/>
                </a:lnTo>
                <a:cubicBezTo>
                  <a:pt x="5663639" y="18947"/>
                  <a:pt x="5664358" y="17868"/>
                  <a:pt x="5665797" y="17868"/>
                </a:cubicBezTo>
                <a:cubicBezTo>
                  <a:pt x="5676947" y="24432"/>
                  <a:pt x="5685174" y="27714"/>
                  <a:pt x="5690479" y="27714"/>
                </a:cubicBezTo>
                <a:lnTo>
                  <a:pt x="5699111" y="24477"/>
                </a:lnTo>
                <a:cubicBezTo>
                  <a:pt x="5705406" y="28793"/>
                  <a:pt x="5709722" y="30951"/>
                  <a:pt x="5712059" y="30951"/>
                </a:cubicBezTo>
                <a:lnTo>
                  <a:pt x="5717454" y="27714"/>
                </a:lnTo>
                <a:lnTo>
                  <a:pt x="5725951" y="27714"/>
                </a:lnTo>
                <a:cubicBezTo>
                  <a:pt x="5730267" y="28074"/>
                  <a:pt x="5732425" y="29153"/>
                  <a:pt x="5732425" y="30951"/>
                </a:cubicBezTo>
                <a:cubicBezTo>
                  <a:pt x="5732425" y="32390"/>
                  <a:pt x="5727795" y="34188"/>
                  <a:pt x="5718533" y="36346"/>
                </a:cubicBezTo>
                <a:lnTo>
                  <a:pt x="5710980" y="33109"/>
                </a:lnTo>
                <a:cubicBezTo>
                  <a:pt x="5710980" y="35087"/>
                  <a:pt x="5706664" y="37245"/>
                  <a:pt x="5698032" y="39583"/>
                </a:cubicBezTo>
                <a:lnTo>
                  <a:pt x="5688321" y="35267"/>
                </a:lnTo>
                <a:lnTo>
                  <a:pt x="5685219" y="36346"/>
                </a:lnTo>
                <a:lnTo>
                  <a:pt x="5686298" y="76404"/>
                </a:lnTo>
                <a:cubicBezTo>
                  <a:pt x="5686298" y="87284"/>
                  <a:pt x="5684859" y="93803"/>
                  <a:pt x="5681982" y="95961"/>
                </a:cubicBezTo>
                <a:lnTo>
                  <a:pt x="5681982" y="97040"/>
                </a:lnTo>
                <a:cubicBezTo>
                  <a:pt x="5684859" y="100097"/>
                  <a:pt x="5686298" y="102975"/>
                  <a:pt x="5686298" y="105672"/>
                </a:cubicBezTo>
                <a:lnTo>
                  <a:pt x="5686298" y="107830"/>
                </a:lnTo>
                <a:lnTo>
                  <a:pt x="5684140" y="123071"/>
                </a:lnTo>
                <a:lnTo>
                  <a:pt x="5685219" y="128466"/>
                </a:lnTo>
                <a:lnTo>
                  <a:pt x="5681982" y="134940"/>
                </a:lnTo>
                <a:lnTo>
                  <a:pt x="5685219" y="140335"/>
                </a:lnTo>
                <a:lnTo>
                  <a:pt x="5685219" y="143573"/>
                </a:lnTo>
                <a:lnTo>
                  <a:pt x="5683061" y="146810"/>
                </a:lnTo>
                <a:lnTo>
                  <a:pt x="5683061" y="158814"/>
                </a:lnTo>
                <a:lnTo>
                  <a:pt x="5686298" y="159893"/>
                </a:lnTo>
                <a:lnTo>
                  <a:pt x="5689400" y="155576"/>
                </a:lnTo>
                <a:lnTo>
                  <a:pt x="5689400" y="145731"/>
                </a:lnTo>
                <a:cubicBezTo>
                  <a:pt x="5692637" y="143033"/>
                  <a:pt x="5694795" y="136559"/>
                  <a:pt x="5695874" y="126308"/>
                </a:cubicBezTo>
                <a:lnTo>
                  <a:pt x="5693716" y="119699"/>
                </a:lnTo>
                <a:lnTo>
                  <a:pt x="5693716" y="101356"/>
                </a:lnTo>
                <a:lnTo>
                  <a:pt x="5694795" y="100277"/>
                </a:lnTo>
                <a:lnTo>
                  <a:pt x="5693716" y="99198"/>
                </a:lnTo>
                <a:lnTo>
                  <a:pt x="5693716" y="97040"/>
                </a:lnTo>
                <a:lnTo>
                  <a:pt x="5695874" y="88273"/>
                </a:lnTo>
                <a:lnTo>
                  <a:pt x="5693716" y="81799"/>
                </a:lnTo>
                <a:lnTo>
                  <a:pt x="5693716" y="68851"/>
                </a:lnTo>
                <a:lnTo>
                  <a:pt x="5690479" y="58061"/>
                </a:lnTo>
                <a:cubicBezTo>
                  <a:pt x="5694256" y="47900"/>
                  <a:pt x="5701090" y="42820"/>
                  <a:pt x="5710980" y="42820"/>
                </a:cubicBezTo>
                <a:lnTo>
                  <a:pt x="5738899" y="58061"/>
                </a:lnTo>
                <a:cubicBezTo>
                  <a:pt x="5740878" y="58061"/>
                  <a:pt x="5742316" y="61658"/>
                  <a:pt x="5743216" y="68851"/>
                </a:cubicBezTo>
                <a:cubicBezTo>
                  <a:pt x="5739619" y="70469"/>
                  <a:pt x="5736741" y="73347"/>
                  <a:pt x="5734583" y="77483"/>
                </a:cubicBezTo>
                <a:cubicBezTo>
                  <a:pt x="5736741" y="81080"/>
                  <a:pt x="5737820" y="84676"/>
                  <a:pt x="5737820" y="88273"/>
                </a:cubicBezTo>
                <a:lnTo>
                  <a:pt x="5735662" y="95961"/>
                </a:lnTo>
                <a:lnTo>
                  <a:pt x="5738899" y="99198"/>
                </a:lnTo>
                <a:lnTo>
                  <a:pt x="5738899" y="100277"/>
                </a:lnTo>
                <a:cubicBezTo>
                  <a:pt x="5738899" y="106751"/>
                  <a:pt x="5734583" y="109988"/>
                  <a:pt x="5725951" y="109988"/>
                </a:cubicBezTo>
                <a:lnTo>
                  <a:pt x="5724872" y="113226"/>
                </a:lnTo>
                <a:lnTo>
                  <a:pt x="5725951" y="117541"/>
                </a:lnTo>
                <a:lnTo>
                  <a:pt x="5722714" y="120778"/>
                </a:lnTo>
                <a:lnTo>
                  <a:pt x="5721635" y="120778"/>
                </a:lnTo>
                <a:cubicBezTo>
                  <a:pt x="5717769" y="120778"/>
                  <a:pt x="5715296" y="118980"/>
                  <a:pt x="5714217" y="115384"/>
                </a:cubicBezTo>
                <a:lnTo>
                  <a:pt x="5715296" y="109988"/>
                </a:lnTo>
                <a:lnTo>
                  <a:pt x="5709901" y="109988"/>
                </a:lnTo>
                <a:lnTo>
                  <a:pt x="5710980" y="115384"/>
                </a:lnTo>
                <a:lnTo>
                  <a:pt x="5710980" y="116463"/>
                </a:lnTo>
                <a:cubicBezTo>
                  <a:pt x="5710980" y="118800"/>
                  <a:pt x="5709901" y="121363"/>
                  <a:pt x="5707743" y="124150"/>
                </a:cubicBezTo>
                <a:lnTo>
                  <a:pt x="5708822" y="125229"/>
                </a:lnTo>
                <a:lnTo>
                  <a:pt x="5708822" y="126308"/>
                </a:lnTo>
                <a:lnTo>
                  <a:pt x="5714217" y="125229"/>
                </a:lnTo>
                <a:cubicBezTo>
                  <a:pt x="5715476" y="125229"/>
                  <a:pt x="5716915" y="127387"/>
                  <a:pt x="5718533" y="131703"/>
                </a:cubicBezTo>
                <a:lnTo>
                  <a:pt x="5720556" y="131703"/>
                </a:lnTo>
                <a:cubicBezTo>
                  <a:pt x="5720556" y="129725"/>
                  <a:pt x="5723434" y="126848"/>
                  <a:pt x="5729188" y="123071"/>
                </a:cubicBezTo>
                <a:cubicBezTo>
                  <a:pt x="5729188" y="120284"/>
                  <a:pt x="5730987" y="117002"/>
                  <a:pt x="5734583" y="113226"/>
                </a:cubicBezTo>
                <a:lnTo>
                  <a:pt x="5734583" y="112146"/>
                </a:lnTo>
                <a:lnTo>
                  <a:pt x="5736741" y="112146"/>
                </a:lnTo>
                <a:lnTo>
                  <a:pt x="5733504" y="130624"/>
                </a:lnTo>
                <a:lnTo>
                  <a:pt x="5734583" y="140335"/>
                </a:lnTo>
                <a:cubicBezTo>
                  <a:pt x="5733145" y="140335"/>
                  <a:pt x="5730987" y="143213"/>
                  <a:pt x="5728109" y="148967"/>
                </a:cubicBezTo>
                <a:lnTo>
                  <a:pt x="5731346" y="151125"/>
                </a:lnTo>
                <a:lnTo>
                  <a:pt x="5732425" y="151125"/>
                </a:lnTo>
                <a:cubicBezTo>
                  <a:pt x="5735123" y="148967"/>
                  <a:pt x="5737641" y="147888"/>
                  <a:pt x="5739978" y="147888"/>
                </a:cubicBezTo>
                <a:cubicBezTo>
                  <a:pt x="5741777" y="147888"/>
                  <a:pt x="5744295" y="149327"/>
                  <a:pt x="5747532" y="152205"/>
                </a:cubicBezTo>
                <a:lnTo>
                  <a:pt x="5748611" y="152205"/>
                </a:lnTo>
                <a:lnTo>
                  <a:pt x="5750769" y="150047"/>
                </a:lnTo>
                <a:lnTo>
                  <a:pt x="5749690" y="138177"/>
                </a:lnTo>
                <a:lnTo>
                  <a:pt x="5750769" y="137098"/>
                </a:lnTo>
                <a:lnTo>
                  <a:pt x="5749690" y="136019"/>
                </a:lnTo>
                <a:lnTo>
                  <a:pt x="5749690" y="134940"/>
                </a:lnTo>
                <a:lnTo>
                  <a:pt x="5747532" y="93803"/>
                </a:lnTo>
                <a:lnTo>
                  <a:pt x="5751848" y="75325"/>
                </a:lnTo>
                <a:cubicBezTo>
                  <a:pt x="5750229" y="75325"/>
                  <a:pt x="5748790" y="72088"/>
                  <a:pt x="5747532" y="65614"/>
                </a:cubicBezTo>
                <a:lnTo>
                  <a:pt x="5751848" y="58061"/>
                </a:lnTo>
                <a:cubicBezTo>
                  <a:pt x="5750229" y="58061"/>
                  <a:pt x="5749150" y="55498"/>
                  <a:pt x="5748611" y="50373"/>
                </a:cubicBezTo>
                <a:lnTo>
                  <a:pt x="5750769" y="40662"/>
                </a:lnTo>
                <a:cubicBezTo>
                  <a:pt x="5750769" y="36885"/>
                  <a:pt x="5746093" y="34727"/>
                  <a:pt x="5736741" y="34188"/>
                </a:cubicBezTo>
                <a:lnTo>
                  <a:pt x="5735662" y="33109"/>
                </a:lnTo>
                <a:lnTo>
                  <a:pt x="5734583" y="33109"/>
                </a:lnTo>
                <a:lnTo>
                  <a:pt x="5734583" y="32030"/>
                </a:lnTo>
                <a:cubicBezTo>
                  <a:pt x="5735483" y="29872"/>
                  <a:pt x="5742271" y="26230"/>
                  <a:pt x="5754950" y="21105"/>
                </a:cubicBezTo>
                <a:cubicBezTo>
                  <a:pt x="5754950" y="17868"/>
                  <a:pt x="5758187" y="13552"/>
                  <a:pt x="5764661" y="8157"/>
                </a:cubicBezTo>
                <a:lnTo>
                  <a:pt x="5767898" y="10315"/>
                </a:lnTo>
                <a:lnTo>
                  <a:pt x="5767898" y="8157"/>
                </a:lnTo>
                <a:lnTo>
                  <a:pt x="5768977" y="8157"/>
                </a:lnTo>
                <a:cubicBezTo>
                  <a:pt x="5771135" y="8697"/>
                  <a:pt x="5776845" y="13732"/>
                  <a:pt x="5786106" y="23263"/>
                </a:cubicBezTo>
                <a:cubicBezTo>
                  <a:pt x="5788983" y="23263"/>
                  <a:pt x="5792580" y="26905"/>
                  <a:pt x="5796896" y="34188"/>
                </a:cubicBezTo>
                <a:lnTo>
                  <a:pt x="5796896" y="39583"/>
                </a:lnTo>
                <a:cubicBezTo>
                  <a:pt x="5791861" y="44978"/>
                  <a:pt x="5789343" y="48575"/>
                  <a:pt x="5789343" y="50373"/>
                </a:cubicBezTo>
                <a:cubicBezTo>
                  <a:pt x="5791501" y="53790"/>
                  <a:pt x="5792580" y="58511"/>
                  <a:pt x="5792580" y="64535"/>
                </a:cubicBezTo>
                <a:lnTo>
                  <a:pt x="5789343" y="77483"/>
                </a:lnTo>
                <a:lnTo>
                  <a:pt x="5790422" y="90566"/>
                </a:lnTo>
                <a:lnTo>
                  <a:pt x="5789343" y="91645"/>
                </a:lnTo>
                <a:lnTo>
                  <a:pt x="5789343" y="92724"/>
                </a:lnTo>
                <a:lnTo>
                  <a:pt x="5790422" y="95961"/>
                </a:lnTo>
                <a:lnTo>
                  <a:pt x="5789343" y="111067"/>
                </a:lnTo>
                <a:lnTo>
                  <a:pt x="5789343" y="116463"/>
                </a:lnTo>
                <a:lnTo>
                  <a:pt x="5788264" y="121857"/>
                </a:lnTo>
                <a:lnTo>
                  <a:pt x="5790422" y="124150"/>
                </a:lnTo>
                <a:lnTo>
                  <a:pt x="5790422" y="129545"/>
                </a:lnTo>
                <a:lnTo>
                  <a:pt x="5788264" y="138177"/>
                </a:lnTo>
                <a:lnTo>
                  <a:pt x="5788264" y="143573"/>
                </a:lnTo>
                <a:lnTo>
                  <a:pt x="5792580" y="148967"/>
                </a:lnTo>
                <a:lnTo>
                  <a:pt x="5792580" y="152205"/>
                </a:lnTo>
                <a:lnTo>
                  <a:pt x="5788264" y="165288"/>
                </a:lnTo>
                <a:lnTo>
                  <a:pt x="5788264" y="166366"/>
                </a:lnTo>
                <a:lnTo>
                  <a:pt x="5790422" y="174998"/>
                </a:lnTo>
                <a:cubicBezTo>
                  <a:pt x="5773967" y="177336"/>
                  <a:pt x="5765740" y="179494"/>
                  <a:pt x="5765740" y="181473"/>
                </a:cubicBezTo>
                <a:lnTo>
                  <a:pt x="5766819" y="182552"/>
                </a:lnTo>
                <a:lnTo>
                  <a:pt x="5765740" y="190240"/>
                </a:lnTo>
                <a:lnTo>
                  <a:pt x="5765740" y="209662"/>
                </a:lnTo>
                <a:cubicBezTo>
                  <a:pt x="5765740" y="215776"/>
                  <a:pt x="5766819" y="220137"/>
                  <a:pt x="5768977" y="222744"/>
                </a:cubicBezTo>
                <a:cubicBezTo>
                  <a:pt x="5777249" y="222744"/>
                  <a:pt x="5782599" y="214787"/>
                  <a:pt x="5785027" y="198872"/>
                </a:cubicBezTo>
                <a:lnTo>
                  <a:pt x="5786106" y="197793"/>
                </a:lnTo>
                <a:cubicBezTo>
                  <a:pt x="5789343" y="189071"/>
                  <a:pt x="5791501" y="184710"/>
                  <a:pt x="5792580" y="184710"/>
                </a:cubicBezTo>
                <a:lnTo>
                  <a:pt x="5793659" y="184710"/>
                </a:lnTo>
                <a:lnTo>
                  <a:pt x="5795817" y="186868"/>
                </a:lnTo>
                <a:lnTo>
                  <a:pt x="5795817" y="195635"/>
                </a:lnTo>
                <a:lnTo>
                  <a:pt x="5794738" y="202109"/>
                </a:lnTo>
                <a:lnTo>
                  <a:pt x="5804449" y="229219"/>
                </a:lnTo>
                <a:lnTo>
                  <a:pt x="5803370" y="230298"/>
                </a:lnTo>
                <a:lnTo>
                  <a:pt x="5803370" y="231377"/>
                </a:lnTo>
                <a:lnTo>
                  <a:pt x="5804449" y="236772"/>
                </a:lnTo>
                <a:lnTo>
                  <a:pt x="5803370" y="242167"/>
                </a:lnTo>
                <a:lnTo>
                  <a:pt x="5804449" y="248641"/>
                </a:lnTo>
                <a:lnTo>
                  <a:pt x="5779767" y="261724"/>
                </a:lnTo>
                <a:lnTo>
                  <a:pt x="5778688" y="262803"/>
                </a:lnTo>
                <a:lnTo>
                  <a:pt x="5763582" y="262803"/>
                </a:lnTo>
                <a:lnTo>
                  <a:pt x="5759266" y="260645"/>
                </a:lnTo>
                <a:lnTo>
                  <a:pt x="5752792" y="262803"/>
                </a:lnTo>
                <a:lnTo>
                  <a:pt x="5747532" y="262803"/>
                </a:lnTo>
                <a:lnTo>
                  <a:pt x="5739978" y="257408"/>
                </a:lnTo>
                <a:lnTo>
                  <a:pt x="5733504" y="258487"/>
                </a:lnTo>
                <a:cubicBezTo>
                  <a:pt x="5727030" y="254081"/>
                  <a:pt x="5723793" y="248281"/>
                  <a:pt x="5723793" y="241088"/>
                </a:cubicBezTo>
                <a:lnTo>
                  <a:pt x="5725951" y="222744"/>
                </a:lnTo>
                <a:cubicBezTo>
                  <a:pt x="5724693" y="221216"/>
                  <a:pt x="5723614" y="214697"/>
                  <a:pt x="5722714" y="203188"/>
                </a:cubicBezTo>
                <a:lnTo>
                  <a:pt x="5724872" y="184710"/>
                </a:lnTo>
                <a:lnTo>
                  <a:pt x="5722714" y="180394"/>
                </a:lnTo>
                <a:lnTo>
                  <a:pt x="5723793" y="171762"/>
                </a:lnTo>
                <a:lnTo>
                  <a:pt x="5722714" y="171762"/>
                </a:lnTo>
                <a:cubicBezTo>
                  <a:pt x="5720647" y="171762"/>
                  <a:pt x="5719612" y="175358"/>
                  <a:pt x="5719612" y="182552"/>
                </a:cubicBezTo>
                <a:cubicBezTo>
                  <a:pt x="5713678" y="196129"/>
                  <a:pt x="5707564" y="205166"/>
                  <a:pt x="5701269" y="209662"/>
                </a:cubicBezTo>
                <a:cubicBezTo>
                  <a:pt x="5701269" y="212359"/>
                  <a:pt x="5698752" y="215596"/>
                  <a:pt x="5693716" y="219373"/>
                </a:cubicBezTo>
                <a:lnTo>
                  <a:pt x="5675508" y="247562"/>
                </a:lnTo>
                <a:lnTo>
                  <a:pt x="5671192" y="248641"/>
                </a:lnTo>
                <a:lnTo>
                  <a:pt x="5666876" y="247562"/>
                </a:lnTo>
                <a:cubicBezTo>
                  <a:pt x="5663999" y="247742"/>
                  <a:pt x="5660402" y="251383"/>
                  <a:pt x="5656086" y="258487"/>
                </a:cubicBezTo>
                <a:lnTo>
                  <a:pt x="5650826" y="261724"/>
                </a:lnTo>
                <a:lnTo>
                  <a:pt x="5637878" y="261724"/>
                </a:lnTo>
                <a:cubicBezTo>
                  <a:pt x="5634461" y="265500"/>
                  <a:pt x="5629066" y="268018"/>
                  <a:pt x="5621693" y="269277"/>
                </a:cubicBezTo>
                <a:lnTo>
                  <a:pt x="5620749" y="270356"/>
                </a:lnTo>
                <a:lnTo>
                  <a:pt x="5611038" y="270356"/>
                </a:lnTo>
                <a:cubicBezTo>
                  <a:pt x="5600967" y="268737"/>
                  <a:pt x="5595931" y="267298"/>
                  <a:pt x="5595931" y="266040"/>
                </a:cubicBezTo>
                <a:lnTo>
                  <a:pt x="5595931" y="264961"/>
                </a:lnTo>
                <a:cubicBezTo>
                  <a:pt x="5595931" y="263522"/>
                  <a:pt x="5603484" y="261004"/>
                  <a:pt x="5618591" y="257408"/>
                </a:cubicBezTo>
                <a:cubicBezTo>
                  <a:pt x="5619670" y="247247"/>
                  <a:pt x="5623581" y="242167"/>
                  <a:pt x="5630325" y="242167"/>
                </a:cubicBezTo>
                <a:cubicBezTo>
                  <a:pt x="5634101" y="240548"/>
                  <a:pt x="5644487" y="231871"/>
                  <a:pt x="5661481" y="216136"/>
                </a:cubicBezTo>
                <a:cubicBezTo>
                  <a:pt x="5663099" y="216136"/>
                  <a:pt x="5664898" y="213258"/>
                  <a:pt x="5666876" y="207504"/>
                </a:cubicBezTo>
                <a:cubicBezTo>
                  <a:pt x="5668494" y="206425"/>
                  <a:pt x="5671012" y="199546"/>
                  <a:pt x="5674429" y="186868"/>
                </a:cubicBezTo>
                <a:lnTo>
                  <a:pt x="5677666" y="184710"/>
                </a:lnTo>
                <a:lnTo>
                  <a:pt x="5677666" y="186868"/>
                </a:lnTo>
                <a:lnTo>
                  <a:pt x="5679824" y="184710"/>
                </a:lnTo>
                <a:cubicBezTo>
                  <a:pt x="5677666" y="184710"/>
                  <a:pt x="5676587" y="182911"/>
                  <a:pt x="5676587" y="179314"/>
                </a:cubicBezTo>
                <a:cubicBezTo>
                  <a:pt x="5673710" y="179314"/>
                  <a:pt x="5672271" y="178236"/>
                  <a:pt x="5672271" y="176078"/>
                </a:cubicBezTo>
                <a:lnTo>
                  <a:pt x="5676587" y="169604"/>
                </a:lnTo>
                <a:lnTo>
                  <a:pt x="5674429" y="162051"/>
                </a:lnTo>
                <a:lnTo>
                  <a:pt x="5673350" y="162051"/>
                </a:lnTo>
                <a:lnTo>
                  <a:pt x="5673350" y="163130"/>
                </a:lnTo>
                <a:lnTo>
                  <a:pt x="5674429" y="164209"/>
                </a:lnTo>
                <a:lnTo>
                  <a:pt x="5674429" y="165288"/>
                </a:lnTo>
                <a:cubicBezTo>
                  <a:pt x="5671731" y="176797"/>
                  <a:pt x="5668494" y="182552"/>
                  <a:pt x="5664718" y="182552"/>
                </a:cubicBezTo>
                <a:lnTo>
                  <a:pt x="5659323" y="181473"/>
                </a:lnTo>
                <a:lnTo>
                  <a:pt x="5649747" y="183631"/>
                </a:lnTo>
                <a:lnTo>
                  <a:pt x="5648668" y="182552"/>
                </a:lnTo>
                <a:lnTo>
                  <a:pt x="5648668" y="181473"/>
                </a:lnTo>
                <a:lnTo>
                  <a:pt x="5649747" y="178236"/>
                </a:lnTo>
                <a:lnTo>
                  <a:pt x="5646510" y="172841"/>
                </a:lnTo>
                <a:lnTo>
                  <a:pt x="5646510" y="160971"/>
                </a:lnTo>
                <a:lnTo>
                  <a:pt x="5645431" y="153284"/>
                </a:lnTo>
                <a:lnTo>
                  <a:pt x="5646510" y="143573"/>
                </a:lnTo>
                <a:lnTo>
                  <a:pt x="5646510" y="125229"/>
                </a:lnTo>
                <a:lnTo>
                  <a:pt x="5648668" y="121857"/>
                </a:lnTo>
                <a:lnTo>
                  <a:pt x="5648668" y="120778"/>
                </a:lnTo>
                <a:cubicBezTo>
                  <a:pt x="5648668" y="119160"/>
                  <a:pt x="5646870" y="118081"/>
                  <a:pt x="5643273" y="117541"/>
                </a:cubicBezTo>
                <a:lnTo>
                  <a:pt x="5644352" y="118621"/>
                </a:lnTo>
                <a:lnTo>
                  <a:pt x="5644352" y="123071"/>
                </a:lnTo>
                <a:cubicBezTo>
                  <a:pt x="5643273" y="124870"/>
                  <a:pt x="5636439" y="127387"/>
                  <a:pt x="5623851" y="130624"/>
                </a:cubicBezTo>
                <a:lnTo>
                  <a:pt x="5616433" y="130624"/>
                </a:lnTo>
                <a:cubicBezTo>
                  <a:pt x="5614994" y="130624"/>
                  <a:pt x="5613915" y="134221"/>
                  <a:pt x="5613196" y="141415"/>
                </a:cubicBezTo>
                <a:cubicBezTo>
                  <a:pt x="5614454" y="157330"/>
                  <a:pt x="5615893" y="165288"/>
                  <a:pt x="5617512" y="165288"/>
                </a:cubicBezTo>
                <a:lnTo>
                  <a:pt x="5617512" y="168525"/>
                </a:lnTo>
                <a:cubicBezTo>
                  <a:pt x="5615354" y="171222"/>
                  <a:pt x="5614275" y="173740"/>
                  <a:pt x="5614275" y="176078"/>
                </a:cubicBezTo>
                <a:lnTo>
                  <a:pt x="5614275" y="178236"/>
                </a:lnTo>
                <a:cubicBezTo>
                  <a:pt x="5614275" y="182552"/>
                  <a:pt x="5616433" y="184710"/>
                  <a:pt x="5620749" y="184710"/>
                </a:cubicBezTo>
                <a:lnTo>
                  <a:pt x="5632483" y="184710"/>
                </a:lnTo>
                <a:lnTo>
                  <a:pt x="5635720" y="187947"/>
                </a:lnTo>
                <a:cubicBezTo>
                  <a:pt x="5623221" y="199366"/>
                  <a:pt x="5603170" y="214202"/>
                  <a:pt x="5575565" y="232456"/>
                </a:cubicBezTo>
                <a:cubicBezTo>
                  <a:pt x="5569631" y="238210"/>
                  <a:pt x="5564955" y="241088"/>
                  <a:pt x="5561538" y="241088"/>
                </a:cubicBezTo>
                <a:lnTo>
                  <a:pt x="5560459" y="240009"/>
                </a:lnTo>
                <a:lnTo>
                  <a:pt x="5560459" y="229219"/>
                </a:lnTo>
                <a:lnTo>
                  <a:pt x="5553041" y="222744"/>
                </a:lnTo>
                <a:cubicBezTo>
                  <a:pt x="5549085" y="207549"/>
                  <a:pt x="5545128" y="199951"/>
                  <a:pt x="5541172" y="199951"/>
                </a:cubicBezTo>
                <a:lnTo>
                  <a:pt x="5540093" y="198872"/>
                </a:lnTo>
                <a:lnTo>
                  <a:pt x="5540093" y="194556"/>
                </a:lnTo>
                <a:lnTo>
                  <a:pt x="5544409" y="189160"/>
                </a:lnTo>
                <a:lnTo>
                  <a:pt x="5546567" y="189160"/>
                </a:lnTo>
                <a:lnTo>
                  <a:pt x="5550883" y="195635"/>
                </a:lnTo>
                <a:lnTo>
                  <a:pt x="5560459" y="192397"/>
                </a:lnTo>
                <a:lnTo>
                  <a:pt x="5566933" y="193477"/>
                </a:lnTo>
                <a:lnTo>
                  <a:pt x="5569091" y="190240"/>
                </a:lnTo>
                <a:lnTo>
                  <a:pt x="5569091" y="189160"/>
                </a:lnTo>
                <a:lnTo>
                  <a:pt x="5565854" y="183631"/>
                </a:lnTo>
                <a:lnTo>
                  <a:pt x="5566933" y="178236"/>
                </a:lnTo>
                <a:lnTo>
                  <a:pt x="5565854" y="169604"/>
                </a:lnTo>
                <a:lnTo>
                  <a:pt x="5566933" y="168525"/>
                </a:lnTo>
                <a:cubicBezTo>
                  <a:pt x="5563337" y="167625"/>
                  <a:pt x="5561538" y="166546"/>
                  <a:pt x="5561538" y="165288"/>
                </a:cubicBezTo>
                <a:lnTo>
                  <a:pt x="5561538" y="164209"/>
                </a:lnTo>
                <a:lnTo>
                  <a:pt x="5566933" y="157734"/>
                </a:lnTo>
                <a:lnTo>
                  <a:pt x="5565854" y="156655"/>
                </a:lnTo>
                <a:lnTo>
                  <a:pt x="5565854" y="155576"/>
                </a:lnTo>
                <a:lnTo>
                  <a:pt x="5571249" y="148967"/>
                </a:lnTo>
                <a:lnTo>
                  <a:pt x="5571249" y="146810"/>
                </a:lnTo>
                <a:lnTo>
                  <a:pt x="5565854" y="138177"/>
                </a:lnTo>
                <a:lnTo>
                  <a:pt x="5566933" y="129545"/>
                </a:lnTo>
                <a:lnTo>
                  <a:pt x="5565854" y="126308"/>
                </a:lnTo>
                <a:lnTo>
                  <a:pt x="5557222" y="126308"/>
                </a:lnTo>
                <a:cubicBezTo>
                  <a:pt x="5553715" y="126308"/>
                  <a:pt x="5550523" y="124465"/>
                  <a:pt x="5547646" y="120778"/>
                </a:cubicBezTo>
                <a:lnTo>
                  <a:pt x="5547646" y="119699"/>
                </a:lnTo>
                <a:lnTo>
                  <a:pt x="5550883" y="116463"/>
                </a:lnTo>
                <a:lnTo>
                  <a:pt x="5553041" y="116463"/>
                </a:lnTo>
                <a:cubicBezTo>
                  <a:pt x="5555649" y="118621"/>
                  <a:pt x="5558122" y="119699"/>
                  <a:pt x="5560459" y="119699"/>
                </a:cubicBezTo>
                <a:lnTo>
                  <a:pt x="5563696" y="119699"/>
                </a:lnTo>
                <a:lnTo>
                  <a:pt x="5565854" y="117541"/>
                </a:lnTo>
                <a:lnTo>
                  <a:pt x="5565854" y="90566"/>
                </a:lnTo>
                <a:lnTo>
                  <a:pt x="5564775" y="83957"/>
                </a:lnTo>
                <a:lnTo>
                  <a:pt x="5568012" y="78562"/>
                </a:lnTo>
                <a:lnTo>
                  <a:pt x="5568012" y="61298"/>
                </a:lnTo>
                <a:cubicBezTo>
                  <a:pt x="5565854" y="58421"/>
                  <a:pt x="5564775" y="54419"/>
                  <a:pt x="5564775" y="49294"/>
                </a:cubicBezTo>
                <a:lnTo>
                  <a:pt x="5563696" y="49294"/>
                </a:lnTo>
                <a:lnTo>
                  <a:pt x="5550883" y="52531"/>
                </a:lnTo>
                <a:lnTo>
                  <a:pt x="5548725" y="52531"/>
                </a:lnTo>
                <a:lnTo>
                  <a:pt x="5546567" y="50373"/>
                </a:lnTo>
                <a:lnTo>
                  <a:pt x="5546567" y="48215"/>
                </a:lnTo>
                <a:cubicBezTo>
                  <a:pt x="5546567" y="43899"/>
                  <a:pt x="5548006" y="41741"/>
                  <a:pt x="5550883" y="41741"/>
                </a:cubicBezTo>
                <a:lnTo>
                  <a:pt x="5563696" y="46057"/>
                </a:lnTo>
                <a:lnTo>
                  <a:pt x="5568012" y="41741"/>
                </a:lnTo>
                <a:lnTo>
                  <a:pt x="5573407" y="48215"/>
                </a:lnTo>
                <a:lnTo>
                  <a:pt x="5574486" y="48215"/>
                </a:lnTo>
                <a:cubicBezTo>
                  <a:pt x="5576824" y="48215"/>
                  <a:pt x="5580781" y="46057"/>
                  <a:pt x="5586355" y="41741"/>
                </a:cubicBezTo>
                <a:lnTo>
                  <a:pt x="5587434" y="41741"/>
                </a:lnTo>
                <a:lnTo>
                  <a:pt x="5588513" y="42820"/>
                </a:lnTo>
                <a:lnTo>
                  <a:pt x="5589457" y="42820"/>
                </a:lnTo>
                <a:cubicBezTo>
                  <a:pt x="5593773" y="42281"/>
                  <a:pt x="5595931" y="38324"/>
                  <a:pt x="5595931" y="30951"/>
                </a:cubicBezTo>
                <a:lnTo>
                  <a:pt x="5608880" y="20026"/>
                </a:lnTo>
                <a:lnTo>
                  <a:pt x="5611038" y="20026"/>
                </a:lnTo>
                <a:cubicBezTo>
                  <a:pt x="5614095" y="23533"/>
                  <a:pt x="5619085" y="26815"/>
                  <a:pt x="5626009" y="29872"/>
                </a:cubicBezTo>
                <a:lnTo>
                  <a:pt x="5627088" y="36346"/>
                </a:lnTo>
                <a:lnTo>
                  <a:pt x="5629246" y="36346"/>
                </a:lnTo>
                <a:lnTo>
                  <a:pt x="5632483" y="34188"/>
                </a:lnTo>
                <a:lnTo>
                  <a:pt x="5635720" y="34188"/>
                </a:lnTo>
                <a:lnTo>
                  <a:pt x="5644352" y="40662"/>
                </a:lnTo>
                <a:lnTo>
                  <a:pt x="5646510" y="40662"/>
                </a:lnTo>
                <a:lnTo>
                  <a:pt x="5646510" y="26635"/>
                </a:lnTo>
                <a:lnTo>
                  <a:pt x="5643273" y="12473"/>
                </a:lnTo>
                <a:cubicBezTo>
                  <a:pt x="5644352" y="8876"/>
                  <a:pt x="5646870" y="7078"/>
                  <a:pt x="5650826" y="7078"/>
                </a:cubicBezTo>
                <a:close/>
                <a:moveTo>
                  <a:pt x="8600250" y="6675"/>
                </a:moveTo>
                <a:cubicBezTo>
                  <a:pt x="8604386" y="10632"/>
                  <a:pt x="8614098" y="13149"/>
                  <a:pt x="8629384" y="14228"/>
                </a:cubicBezTo>
                <a:cubicBezTo>
                  <a:pt x="8629384" y="17285"/>
                  <a:pt x="8637296" y="21242"/>
                  <a:pt x="8653122" y="26097"/>
                </a:cubicBezTo>
                <a:lnTo>
                  <a:pt x="8653122" y="27176"/>
                </a:lnTo>
                <a:cubicBezTo>
                  <a:pt x="8647727" y="34909"/>
                  <a:pt x="8641612" y="39944"/>
                  <a:pt x="8634778" y="42282"/>
                </a:cubicBezTo>
                <a:cubicBezTo>
                  <a:pt x="8634778" y="51454"/>
                  <a:pt x="8629024" y="56849"/>
                  <a:pt x="8617514" y="58467"/>
                </a:cubicBezTo>
                <a:lnTo>
                  <a:pt x="8617514" y="61704"/>
                </a:lnTo>
                <a:cubicBezTo>
                  <a:pt x="8617514" y="63862"/>
                  <a:pt x="8622190" y="66020"/>
                  <a:pt x="8631542" y="68178"/>
                </a:cubicBezTo>
                <a:lnTo>
                  <a:pt x="8638016" y="68178"/>
                </a:lnTo>
                <a:lnTo>
                  <a:pt x="8638016" y="62783"/>
                </a:lnTo>
                <a:cubicBezTo>
                  <a:pt x="8638016" y="58827"/>
                  <a:pt x="8639454" y="56309"/>
                  <a:pt x="8642332" y="55230"/>
                </a:cubicBezTo>
                <a:cubicBezTo>
                  <a:pt x="8650604" y="55230"/>
                  <a:pt x="8659955" y="58467"/>
                  <a:pt x="8670386" y="64941"/>
                </a:cubicBezTo>
                <a:lnTo>
                  <a:pt x="8680097" y="68178"/>
                </a:lnTo>
                <a:lnTo>
                  <a:pt x="8688729" y="66020"/>
                </a:lnTo>
                <a:lnTo>
                  <a:pt x="8692910" y="67099"/>
                </a:lnTo>
                <a:lnTo>
                  <a:pt x="8691831" y="60625"/>
                </a:lnTo>
                <a:lnTo>
                  <a:pt x="8696147" y="50914"/>
                </a:lnTo>
                <a:lnTo>
                  <a:pt x="8695068" y="49835"/>
                </a:lnTo>
                <a:lnTo>
                  <a:pt x="8693989" y="49835"/>
                </a:lnTo>
                <a:lnTo>
                  <a:pt x="8686571" y="56309"/>
                </a:lnTo>
                <a:lnTo>
                  <a:pt x="8683334" y="56309"/>
                </a:lnTo>
                <a:lnTo>
                  <a:pt x="8674702" y="54151"/>
                </a:lnTo>
                <a:lnTo>
                  <a:pt x="8668228" y="56309"/>
                </a:lnTo>
                <a:cubicBezTo>
                  <a:pt x="8651683" y="54511"/>
                  <a:pt x="8643410" y="51634"/>
                  <a:pt x="8643410" y="47677"/>
                </a:cubicBezTo>
                <a:lnTo>
                  <a:pt x="8642332" y="46598"/>
                </a:lnTo>
                <a:lnTo>
                  <a:pt x="8642332" y="45519"/>
                </a:lnTo>
                <a:cubicBezTo>
                  <a:pt x="8643410" y="41923"/>
                  <a:pt x="8645928" y="40124"/>
                  <a:pt x="8649885" y="40124"/>
                </a:cubicBezTo>
                <a:lnTo>
                  <a:pt x="8666070" y="44440"/>
                </a:lnTo>
                <a:cubicBezTo>
                  <a:pt x="8666070" y="42462"/>
                  <a:pt x="8669666" y="41023"/>
                  <a:pt x="8676860" y="40124"/>
                </a:cubicBezTo>
                <a:lnTo>
                  <a:pt x="8680097" y="40124"/>
                </a:lnTo>
                <a:cubicBezTo>
                  <a:pt x="8684413" y="40124"/>
                  <a:pt x="8686571" y="42282"/>
                  <a:pt x="8686571" y="46598"/>
                </a:cubicBezTo>
                <a:lnTo>
                  <a:pt x="8688729" y="46598"/>
                </a:lnTo>
                <a:cubicBezTo>
                  <a:pt x="8693674" y="44440"/>
                  <a:pt x="8696147" y="41563"/>
                  <a:pt x="8696147" y="37966"/>
                </a:cubicBezTo>
                <a:lnTo>
                  <a:pt x="8696147" y="20702"/>
                </a:lnTo>
                <a:lnTo>
                  <a:pt x="8699384" y="15307"/>
                </a:lnTo>
                <a:lnTo>
                  <a:pt x="8695068" y="10991"/>
                </a:lnTo>
                <a:lnTo>
                  <a:pt x="8695068" y="9912"/>
                </a:lnTo>
                <a:cubicBezTo>
                  <a:pt x="8695068" y="8653"/>
                  <a:pt x="8696866" y="7574"/>
                  <a:pt x="8700463" y="6675"/>
                </a:cubicBezTo>
                <a:lnTo>
                  <a:pt x="8709095" y="7754"/>
                </a:lnTo>
                <a:lnTo>
                  <a:pt x="8714490" y="6675"/>
                </a:lnTo>
                <a:lnTo>
                  <a:pt x="8716648" y="8833"/>
                </a:lnTo>
                <a:lnTo>
                  <a:pt x="8718806" y="8833"/>
                </a:lnTo>
                <a:lnTo>
                  <a:pt x="8718806" y="7754"/>
                </a:lnTo>
                <a:lnTo>
                  <a:pt x="8726359" y="8833"/>
                </a:lnTo>
                <a:lnTo>
                  <a:pt x="8727438" y="8833"/>
                </a:lnTo>
                <a:lnTo>
                  <a:pt x="8737149" y="7754"/>
                </a:lnTo>
                <a:cubicBezTo>
                  <a:pt x="8749558" y="11351"/>
                  <a:pt x="8756032" y="14228"/>
                  <a:pt x="8756571" y="16386"/>
                </a:cubicBezTo>
                <a:lnTo>
                  <a:pt x="8756571" y="18544"/>
                </a:lnTo>
                <a:cubicBezTo>
                  <a:pt x="8756571" y="21062"/>
                  <a:pt x="8752974" y="22860"/>
                  <a:pt x="8745781" y="23939"/>
                </a:cubicBezTo>
                <a:cubicBezTo>
                  <a:pt x="8746320" y="31672"/>
                  <a:pt x="8747400" y="36348"/>
                  <a:pt x="8749018" y="37966"/>
                </a:cubicBezTo>
                <a:lnTo>
                  <a:pt x="8747939" y="44440"/>
                </a:lnTo>
                <a:lnTo>
                  <a:pt x="8750097" y="44440"/>
                </a:lnTo>
                <a:lnTo>
                  <a:pt x="8754413" y="43361"/>
                </a:lnTo>
                <a:lnTo>
                  <a:pt x="8760887" y="45519"/>
                </a:lnTo>
                <a:lnTo>
                  <a:pt x="8761966" y="45519"/>
                </a:lnTo>
                <a:cubicBezTo>
                  <a:pt x="8764843" y="44260"/>
                  <a:pt x="8767721" y="39944"/>
                  <a:pt x="8770598" y="32571"/>
                </a:cubicBezTo>
                <a:cubicBezTo>
                  <a:pt x="8772217" y="32571"/>
                  <a:pt x="8776892" y="26457"/>
                  <a:pt x="8784625" y="14228"/>
                </a:cubicBezTo>
                <a:lnTo>
                  <a:pt x="8786783" y="14228"/>
                </a:lnTo>
                <a:lnTo>
                  <a:pt x="8798652" y="30413"/>
                </a:lnTo>
                <a:cubicBezTo>
                  <a:pt x="8798652" y="32391"/>
                  <a:pt x="8801889" y="34549"/>
                  <a:pt x="8808363" y="36887"/>
                </a:cubicBezTo>
                <a:lnTo>
                  <a:pt x="8808363" y="39045"/>
                </a:lnTo>
                <a:cubicBezTo>
                  <a:pt x="8813399" y="40844"/>
                  <a:pt x="8815916" y="42642"/>
                  <a:pt x="8815916" y="44440"/>
                </a:cubicBezTo>
                <a:lnTo>
                  <a:pt x="8808363" y="51993"/>
                </a:lnTo>
                <a:lnTo>
                  <a:pt x="8798652" y="51993"/>
                </a:lnTo>
                <a:lnTo>
                  <a:pt x="8793257" y="58467"/>
                </a:lnTo>
                <a:cubicBezTo>
                  <a:pt x="8793617" y="59906"/>
                  <a:pt x="8799372" y="63503"/>
                  <a:pt x="8810521" y="69257"/>
                </a:cubicBezTo>
                <a:lnTo>
                  <a:pt x="8811600" y="74652"/>
                </a:lnTo>
                <a:lnTo>
                  <a:pt x="8820232" y="74652"/>
                </a:lnTo>
                <a:lnTo>
                  <a:pt x="8824548" y="78968"/>
                </a:lnTo>
                <a:lnTo>
                  <a:pt x="8824548" y="80047"/>
                </a:lnTo>
                <a:cubicBezTo>
                  <a:pt x="8824189" y="81846"/>
                  <a:pt x="8819513" y="84723"/>
                  <a:pt x="8810521" y="88679"/>
                </a:cubicBezTo>
                <a:lnTo>
                  <a:pt x="8806205" y="100549"/>
                </a:lnTo>
                <a:lnTo>
                  <a:pt x="8808363" y="107023"/>
                </a:lnTo>
                <a:lnTo>
                  <a:pt x="8807284" y="111339"/>
                </a:lnTo>
                <a:cubicBezTo>
                  <a:pt x="8810881" y="116194"/>
                  <a:pt x="8812679" y="119791"/>
                  <a:pt x="8812679" y="122129"/>
                </a:cubicBezTo>
                <a:lnTo>
                  <a:pt x="8812679" y="125366"/>
                </a:lnTo>
                <a:cubicBezTo>
                  <a:pt x="8808004" y="139663"/>
                  <a:pt x="8803328" y="146811"/>
                  <a:pt x="8798652" y="146811"/>
                </a:cubicBezTo>
                <a:lnTo>
                  <a:pt x="8798652" y="147890"/>
                </a:lnTo>
                <a:cubicBezTo>
                  <a:pt x="8798652" y="150048"/>
                  <a:pt x="8802968" y="152566"/>
                  <a:pt x="8811600" y="155444"/>
                </a:cubicBezTo>
                <a:cubicBezTo>
                  <a:pt x="8811600" y="157962"/>
                  <a:pt x="8814478" y="161558"/>
                  <a:pt x="8820232" y="166234"/>
                </a:cubicBezTo>
                <a:lnTo>
                  <a:pt x="8820232" y="167313"/>
                </a:lnTo>
                <a:lnTo>
                  <a:pt x="8815916" y="171629"/>
                </a:lnTo>
                <a:lnTo>
                  <a:pt x="8813758" y="171629"/>
                </a:lnTo>
                <a:cubicBezTo>
                  <a:pt x="8805306" y="171629"/>
                  <a:pt x="8795955" y="173067"/>
                  <a:pt x="8785704" y="175945"/>
                </a:cubicBezTo>
                <a:lnTo>
                  <a:pt x="8777072" y="175945"/>
                </a:lnTo>
                <a:cubicBezTo>
                  <a:pt x="8772037" y="175945"/>
                  <a:pt x="8768080" y="175226"/>
                  <a:pt x="8765203" y="173787"/>
                </a:cubicBezTo>
                <a:lnTo>
                  <a:pt x="8759808" y="174866"/>
                </a:lnTo>
                <a:cubicBezTo>
                  <a:pt x="8746860" y="174146"/>
                  <a:pt x="8740386" y="171988"/>
                  <a:pt x="8740386" y="168392"/>
                </a:cubicBezTo>
                <a:lnTo>
                  <a:pt x="8740386" y="167313"/>
                </a:lnTo>
                <a:cubicBezTo>
                  <a:pt x="8740386" y="165694"/>
                  <a:pt x="8742904" y="164615"/>
                  <a:pt x="8747939" y="164076"/>
                </a:cubicBezTo>
                <a:lnTo>
                  <a:pt x="8755492" y="167313"/>
                </a:lnTo>
                <a:cubicBezTo>
                  <a:pt x="8766282" y="164435"/>
                  <a:pt x="8771677" y="160119"/>
                  <a:pt x="8771677" y="154365"/>
                </a:cubicBezTo>
                <a:cubicBezTo>
                  <a:pt x="8769159" y="151488"/>
                  <a:pt x="8762326" y="147890"/>
                  <a:pt x="8751176" y="143575"/>
                </a:cubicBezTo>
                <a:lnTo>
                  <a:pt x="8749018" y="141417"/>
                </a:lnTo>
                <a:lnTo>
                  <a:pt x="8734991" y="150048"/>
                </a:lnTo>
                <a:lnTo>
                  <a:pt x="8733912" y="150048"/>
                </a:lnTo>
                <a:lnTo>
                  <a:pt x="8716648" y="144653"/>
                </a:lnTo>
                <a:lnTo>
                  <a:pt x="8699384" y="146811"/>
                </a:lnTo>
                <a:lnTo>
                  <a:pt x="8683334" y="145733"/>
                </a:lnTo>
                <a:cubicBezTo>
                  <a:pt x="8682434" y="148969"/>
                  <a:pt x="8679557" y="151488"/>
                  <a:pt x="8674702" y="153286"/>
                </a:cubicBezTo>
                <a:lnTo>
                  <a:pt x="8664991" y="152207"/>
                </a:lnTo>
                <a:lnTo>
                  <a:pt x="8646648" y="158681"/>
                </a:lnTo>
                <a:lnTo>
                  <a:pt x="8642332" y="152207"/>
                </a:lnTo>
                <a:lnTo>
                  <a:pt x="8635858" y="151127"/>
                </a:lnTo>
                <a:lnTo>
                  <a:pt x="8638016" y="136156"/>
                </a:lnTo>
                <a:lnTo>
                  <a:pt x="8636936" y="110260"/>
                </a:lnTo>
                <a:lnTo>
                  <a:pt x="8635858" y="109181"/>
                </a:lnTo>
                <a:cubicBezTo>
                  <a:pt x="8629384" y="109181"/>
                  <a:pt x="8626146" y="111699"/>
                  <a:pt x="8626146" y="116734"/>
                </a:cubicBezTo>
                <a:cubicBezTo>
                  <a:pt x="8630642" y="118173"/>
                  <a:pt x="8633160" y="119971"/>
                  <a:pt x="8633700" y="122129"/>
                </a:cubicBezTo>
                <a:lnTo>
                  <a:pt x="8633700" y="124287"/>
                </a:lnTo>
                <a:cubicBezTo>
                  <a:pt x="8628664" y="130042"/>
                  <a:pt x="8626146" y="137190"/>
                  <a:pt x="8626146" y="145733"/>
                </a:cubicBezTo>
                <a:lnTo>
                  <a:pt x="8629384" y="148969"/>
                </a:lnTo>
                <a:lnTo>
                  <a:pt x="8629384" y="152207"/>
                </a:lnTo>
                <a:lnTo>
                  <a:pt x="8626146" y="164076"/>
                </a:lnTo>
                <a:lnTo>
                  <a:pt x="8630462" y="168392"/>
                </a:lnTo>
                <a:lnTo>
                  <a:pt x="8630462" y="181340"/>
                </a:lnTo>
                <a:cubicBezTo>
                  <a:pt x="8630462" y="184037"/>
                  <a:pt x="8628304" y="187994"/>
                  <a:pt x="8623988" y="193209"/>
                </a:cubicBezTo>
                <a:lnTo>
                  <a:pt x="8626146" y="196446"/>
                </a:lnTo>
                <a:cubicBezTo>
                  <a:pt x="8622550" y="200043"/>
                  <a:pt x="8619672" y="201841"/>
                  <a:pt x="8617514" y="201841"/>
                </a:cubicBezTo>
                <a:lnTo>
                  <a:pt x="8617514" y="206157"/>
                </a:lnTo>
                <a:lnTo>
                  <a:pt x="8619672" y="206157"/>
                </a:lnTo>
                <a:cubicBezTo>
                  <a:pt x="8619852" y="202560"/>
                  <a:pt x="8620931" y="200762"/>
                  <a:pt x="8622909" y="200762"/>
                </a:cubicBezTo>
                <a:lnTo>
                  <a:pt x="8623988" y="200762"/>
                </a:lnTo>
                <a:lnTo>
                  <a:pt x="8630462" y="206157"/>
                </a:lnTo>
                <a:lnTo>
                  <a:pt x="8630462" y="211552"/>
                </a:lnTo>
                <a:lnTo>
                  <a:pt x="8632620" y="211552"/>
                </a:lnTo>
                <a:cubicBezTo>
                  <a:pt x="8642691" y="207775"/>
                  <a:pt x="8647727" y="202740"/>
                  <a:pt x="8647727" y="196446"/>
                </a:cubicBezTo>
                <a:lnTo>
                  <a:pt x="8645568" y="189972"/>
                </a:lnTo>
                <a:lnTo>
                  <a:pt x="8648806" y="187814"/>
                </a:lnTo>
                <a:lnTo>
                  <a:pt x="8650964" y="187814"/>
                </a:lnTo>
                <a:cubicBezTo>
                  <a:pt x="8657438" y="190331"/>
                  <a:pt x="8660675" y="197885"/>
                  <a:pt x="8660675" y="210473"/>
                </a:cubicBezTo>
                <a:lnTo>
                  <a:pt x="8661754" y="213710"/>
                </a:lnTo>
                <a:lnTo>
                  <a:pt x="8661754" y="215868"/>
                </a:lnTo>
                <a:lnTo>
                  <a:pt x="8659596" y="219105"/>
                </a:lnTo>
                <a:lnTo>
                  <a:pt x="8660675" y="225579"/>
                </a:lnTo>
                <a:cubicBezTo>
                  <a:pt x="8658696" y="232053"/>
                  <a:pt x="8656898" y="235290"/>
                  <a:pt x="8655280" y="235290"/>
                </a:cubicBezTo>
                <a:lnTo>
                  <a:pt x="8654201" y="232053"/>
                </a:lnTo>
                <a:lnTo>
                  <a:pt x="8653122" y="232053"/>
                </a:lnTo>
                <a:lnTo>
                  <a:pt x="8650964" y="234211"/>
                </a:lnTo>
                <a:cubicBezTo>
                  <a:pt x="8650964" y="235650"/>
                  <a:pt x="8652402" y="236369"/>
                  <a:pt x="8655280" y="236369"/>
                </a:cubicBezTo>
                <a:lnTo>
                  <a:pt x="8656359" y="237448"/>
                </a:lnTo>
                <a:lnTo>
                  <a:pt x="8656359" y="238527"/>
                </a:lnTo>
                <a:cubicBezTo>
                  <a:pt x="8655999" y="241045"/>
                  <a:pt x="8652402" y="245361"/>
                  <a:pt x="8645568" y="251475"/>
                </a:cubicBezTo>
                <a:cubicBezTo>
                  <a:pt x="8643950" y="255791"/>
                  <a:pt x="8641432" y="257949"/>
                  <a:pt x="8638016" y="257949"/>
                </a:cubicBezTo>
                <a:lnTo>
                  <a:pt x="8635858" y="255791"/>
                </a:lnTo>
                <a:lnTo>
                  <a:pt x="8633700" y="257949"/>
                </a:lnTo>
                <a:lnTo>
                  <a:pt x="8632620" y="257949"/>
                </a:lnTo>
                <a:cubicBezTo>
                  <a:pt x="8631182" y="257949"/>
                  <a:pt x="8630462" y="256870"/>
                  <a:pt x="8630462" y="254712"/>
                </a:cubicBezTo>
                <a:lnTo>
                  <a:pt x="8629384" y="253633"/>
                </a:lnTo>
                <a:lnTo>
                  <a:pt x="8628304" y="253633"/>
                </a:lnTo>
                <a:cubicBezTo>
                  <a:pt x="8628304" y="259388"/>
                  <a:pt x="8626146" y="262265"/>
                  <a:pt x="8621830" y="262265"/>
                </a:cubicBezTo>
                <a:lnTo>
                  <a:pt x="8617514" y="262265"/>
                </a:lnTo>
                <a:cubicBezTo>
                  <a:pt x="8615536" y="262265"/>
                  <a:pt x="8614457" y="260467"/>
                  <a:pt x="8614277" y="256870"/>
                </a:cubicBezTo>
                <a:lnTo>
                  <a:pt x="8609961" y="256870"/>
                </a:lnTo>
                <a:cubicBezTo>
                  <a:pt x="8609602" y="263344"/>
                  <a:pt x="8607803" y="266581"/>
                  <a:pt x="8604566" y="266581"/>
                </a:cubicBezTo>
                <a:lnTo>
                  <a:pt x="8590539" y="262265"/>
                </a:lnTo>
                <a:lnTo>
                  <a:pt x="8585144" y="265502"/>
                </a:lnTo>
                <a:lnTo>
                  <a:pt x="8582986" y="265502"/>
                </a:lnTo>
                <a:cubicBezTo>
                  <a:pt x="8580828" y="265502"/>
                  <a:pt x="8579030" y="262265"/>
                  <a:pt x="8577591" y="255791"/>
                </a:cubicBezTo>
                <a:lnTo>
                  <a:pt x="8577591" y="245001"/>
                </a:lnTo>
                <a:lnTo>
                  <a:pt x="8579749" y="233132"/>
                </a:lnTo>
                <a:cubicBezTo>
                  <a:pt x="8578311" y="232772"/>
                  <a:pt x="8576872" y="230974"/>
                  <a:pt x="8575433" y="227737"/>
                </a:cubicBezTo>
                <a:lnTo>
                  <a:pt x="8576512" y="223421"/>
                </a:lnTo>
                <a:lnTo>
                  <a:pt x="8576512" y="222342"/>
                </a:lnTo>
                <a:lnTo>
                  <a:pt x="8575433" y="222342"/>
                </a:lnTo>
                <a:lnTo>
                  <a:pt x="8575433" y="224500"/>
                </a:lnTo>
                <a:lnTo>
                  <a:pt x="8573275" y="224500"/>
                </a:lnTo>
                <a:lnTo>
                  <a:pt x="8573275" y="220184"/>
                </a:lnTo>
                <a:cubicBezTo>
                  <a:pt x="8573275" y="218745"/>
                  <a:pt x="8574354" y="218026"/>
                  <a:pt x="8576512" y="218026"/>
                </a:cubicBezTo>
                <a:lnTo>
                  <a:pt x="8577591" y="216947"/>
                </a:lnTo>
                <a:lnTo>
                  <a:pt x="8577591" y="180261"/>
                </a:lnTo>
                <a:lnTo>
                  <a:pt x="8579749" y="168392"/>
                </a:lnTo>
                <a:lnTo>
                  <a:pt x="8579749" y="160839"/>
                </a:lnTo>
                <a:lnTo>
                  <a:pt x="8577591" y="152207"/>
                </a:lnTo>
                <a:lnTo>
                  <a:pt x="8578670" y="147890"/>
                </a:lnTo>
                <a:lnTo>
                  <a:pt x="8575433" y="145733"/>
                </a:lnTo>
                <a:lnTo>
                  <a:pt x="8573275" y="145733"/>
                </a:lnTo>
                <a:lnTo>
                  <a:pt x="8561406" y="152207"/>
                </a:lnTo>
                <a:lnTo>
                  <a:pt x="8560327" y="152207"/>
                </a:lnTo>
                <a:lnTo>
                  <a:pt x="8558169" y="150048"/>
                </a:lnTo>
                <a:lnTo>
                  <a:pt x="8558169" y="148969"/>
                </a:lnTo>
                <a:cubicBezTo>
                  <a:pt x="8560327" y="144653"/>
                  <a:pt x="8563204" y="141057"/>
                  <a:pt x="8566801" y="138179"/>
                </a:cubicBezTo>
                <a:cubicBezTo>
                  <a:pt x="8566801" y="135032"/>
                  <a:pt x="8572556" y="126805"/>
                  <a:pt x="8584065" y="113497"/>
                </a:cubicBezTo>
                <a:cubicBezTo>
                  <a:pt x="8585864" y="113497"/>
                  <a:pt x="8587662" y="110260"/>
                  <a:pt x="8589460" y="103786"/>
                </a:cubicBezTo>
                <a:cubicBezTo>
                  <a:pt x="8592338" y="103786"/>
                  <a:pt x="8593776" y="101268"/>
                  <a:pt x="8593776" y="96233"/>
                </a:cubicBezTo>
                <a:cubicBezTo>
                  <a:pt x="8595754" y="91377"/>
                  <a:pt x="8598272" y="88140"/>
                  <a:pt x="8601329" y="86521"/>
                </a:cubicBezTo>
                <a:cubicBezTo>
                  <a:pt x="8600610" y="78609"/>
                  <a:pt x="8599171" y="74652"/>
                  <a:pt x="8597013" y="74652"/>
                </a:cubicBezTo>
                <a:cubicBezTo>
                  <a:pt x="8593776" y="74652"/>
                  <a:pt x="8589460" y="77170"/>
                  <a:pt x="8584065" y="82205"/>
                </a:cubicBezTo>
                <a:lnTo>
                  <a:pt x="8567880" y="88679"/>
                </a:lnTo>
                <a:lnTo>
                  <a:pt x="8564643" y="88679"/>
                </a:lnTo>
                <a:lnTo>
                  <a:pt x="8562485" y="86521"/>
                </a:lnTo>
                <a:cubicBezTo>
                  <a:pt x="8564104" y="86162"/>
                  <a:pt x="8566981" y="80767"/>
                  <a:pt x="8571117" y="70336"/>
                </a:cubicBezTo>
                <a:cubicBezTo>
                  <a:pt x="8573815" y="70336"/>
                  <a:pt x="8576692" y="65661"/>
                  <a:pt x="8579749" y="56309"/>
                </a:cubicBezTo>
                <a:cubicBezTo>
                  <a:pt x="8586223" y="48756"/>
                  <a:pt x="8589460" y="43721"/>
                  <a:pt x="8589460" y="41203"/>
                </a:cubicBezTo>
                <a:lnTo>
                  <a:pt x="8588381" y="40124"/>
                </a:lnTo>
                <a:lnTo>
                  <a:pt x="8588381" y="39045"/>
                </a:lnTo>
                <a:lnTo>
                  <a:pt x="8593776" y="19623"/>
                </a:lnTo>
                <a:lnTo>
                  <a:pt x="8592697" y="12070"/>
                </a:lnTo>
                <a:close/>
                <a:moveTo>
                  <a:pt x="7697152" y="6540"/>
                </a:moveTo>
                <a:lnTo>
                  <a:pt x="7699310" y="8698"/>
                </a:lnTo>
                <a:lnTo>
                  <a:pt x="7705784" y="6540"/>
                </a:lnTo>
                <a:lnTo>
                  <a:pt x="7709156" y="8698"/>
                </a:lnTo>
                <a:lnTo>
                  <a:pt x="7711314" y="8698"/>
                </a:lnTo>
                <a:lnTo>
                  <a:pt x="7723183" y="6540"/>
                </a:lnTo>
                <a:lnTo>
                  <a:pt x="7730871" y="6540"/>
                </a:lnTo>
                <a:cubicBezTo>
                  <a:pt x="7733209" y="9417"/>
                  <a:pt x="7740087" y="11935"/>
                  <a:pt x="7751507" y="14093"/>
                </a:cubicBezTo>
                <a:lnTo>
                  <a:pt x="7755823" y="22860"/>
                </a:lnTo>
                <a:cubicBezTo>
                  <a:pt x="7754024" y="27176"/>
                  <a:pt x="7750788" y="29334"/>
                  <a:pt x="7746112" y="29334"/>
                </a:cubicBezTo>
                <a:cubicBezTo>
                  <a:pt x="7748989" y="37336"/>
                  <a:pt x="7750428" y="43496"/>
                  <a:pt x="7750428" y="47812"/>
                </a:cubicBezTo>
                <a:lnTo>
                  <a:pt x="7748270" y="64132"/>
                </a:lnTo>
                <a:lnTo>
                  <a:pt x="7749349" y="68448"/>
                </a:lnTo>
                <a:cubicBezTo>
                  <a:pt x="7749349" y="82205"/>
                  <a:pt x="7747146" y="89084"/>
                  <a:pt x="7742740" y="89084"/>
                </a:cubicBezTo>
                <a:lnTo>
                  <a:pt x="7742740" y="90163"/>
                </a:lnTo>
                <a:cubicBezTo>
                  <a:pt x="7749304" y="101043"/>
                  <a:pt x="7753665" y="106483"/>
                  <a:pt x="7755823" y="106483"/>
                </a:cubicBezTo>
                <a:lnTo>
                  <a:pt x="7760139" y="107562"/>
                </a:lnTo>
                <a:lnTo>
                  <a:pt x="7773222" y="89084"/>
                </a:lnTo>
                <a:cubicBezTo>
                  <a:pt x="7773222" y="82969"/>
                  <a:pt x="7775020" y="78653"/>
                  <a:pt x="7778617" y="76135"/>
                </a:cubicBezTo>
                <a:lnTo>
                  <a:pt x="7781989" y="76135"/>
                </a:lnTo>
                <a:cubicBezTo>
                  <a:pt x="7783607" y="76495"/>
                  <a:pt x="7785406" y="79373"/>
                  <a:pt x="7787384" y="84768"/>
                </a:cubicBezTo>
                <a:cubicBezTo>
                  <a:pt x="7789182" y="84768"/>
                  <a:pt x="7791340" y="86566"/>
                  <a:pt x="7793858" y="90163"/>
                </a:cubicBezTo>
                <a:cubicBezTo>
                  <a:pt x="7798803" y="91691"/>
                  <a:pt x="7803524" y="95693"/>
                  <a:pt x="7808020" y="102167"/>
                </a:cubicBezTo>
                <a:cubicBezTo>
                  <a:pt x="7813055" y="102167"/>
                  <a:pt x="7815573" y="106168"/>
                  <a:pt x="7815573" y="114171"/>
                </a:cubicBezTo>
                <a:lnTo>
                  <a:pt x="7811257" y="117408"/>
                </a:lnTo>
                <a:lnTo>
                  <a:pt x="7808020" y="117408"/>
                </a:lnTo>
                <a:lnTo>
                  <a:pt x="7799253" y="109720"/>
                </a:lnTo>
                <a:lnTo>
                  <a:pt x="7788463" y="113092"/>
                </a:lnTo>
                <a:lnTo>
                  <a:pt x="7749349" y="113092"/>
                </a:lnTo>
                <a:lnTo>
                  <a:pt x="7748270" y="118487"/>
                </a:lnTo>
                <a:lnTo>
                  <a:pt x="7748270" y="130491"/>
                </a:lnTo>
                <a:lnTo>
                  <a:pt x="7749349" y="142360"/>
                </a:lnTo>
                <a:lnTo>
                  <a:pt x="7747191" y="147755"/>
                </a:lnTo>
                <a:lnTo>
                  <a:pt x="7749349" y="153285"/>
                </a:lnTo>
                <a:cubicBezTo>
                  <a:pt x="7748450" y="161917"/>
                  <a:pt x="7747371" y="166233"/>
                  <a:pt x="7746112" y="166233"/>
                </a:cubicBezTo>
                <a:lnTo>
                  <a:pt x="7748270" y="171763"/>
                </a:lnTo>
                <a:lnTo>
                  <a:pt x="7745033" y="189162"/>
                </a:lnTo>
                <a:lnTo>
                  <a:pt x="7748270" y="192399"/>
                </a:lnTo>
                <a:lnTo>
                  <a:pt x="7748270" y="198873"/>
                </a:lnTo>
                <a:lnTo>
                  <a:pt x="7745033" y="214114"/>
                </a:lnTo>
                <a:cubicBezTo>
                  <a:pt x="7747191" y="216812"/>
                  <a:pt x="7748270" y="220049"/>
                  <a:pt x="7748270" y="223825"/>
                </a:cubicBezTo>
                <a:lnTo>
                  <a:pt x="7748270" y="227197"/>
                </a:lnTo>
                <a:lnTo>
                  <a:pt x="7747191" y="246754"/>
                </a:lnTo>
                <a:lnTo>
                  <a:pt x="7748270" y="255386"/>
                </a:lnTo>
                <a:cubicBezTo>
                  <a:pt x="7742425" y="263568"/>
                  <a:pt x="7738064" y="268649"/>
                  <a:pt x="7735187" y="270627"/>
                </a:cubicBezTo>
                <a:lnTo>
                  <a:pt x="7726555" y="270627"/>
                </a:lnTo>
                <a:cubicBezTo>
                  <a:pt x="7707672" y="267570"/>
                  <a:pt x="7698231" y="260691"/>
                  <a:pt x="7698231" y="249991"/>
                </a:cubicBezTo>
                <a:lnTo>
                  <a:pt x="7698231" y="235829"/>
                </a:lnTo>
                <a:cubicBezTo>
                  <a:pt x="7698231" y="234031"/>
                  <a:pt x="7699670" y="232952"/>
                  <a:pt x="7702547" y="232592"/>
                </a:cubicBezTo>
                <a:lnTo>
                  <a:pt x="7702547" y="231513"/>
                </a:lnTo>
                <a:cubicBezTo>
                  <a:pt x="7699670" y="231513"/>
                  <a:pt x="7698231" y="228591"/>
                  <a:pt x="7698231" y="222746"/>
                </a:cubicBezTo>
                <a:lnTo>
                  <a:pt x="7698231" y="213035"/>
                </a:lnTo>
                <a:lnTo>
                  <a:pt x="7700389" y="210877"/>
                </a:lnTo>
                <a:lnTo>
                  <a:pt x="7701468" y="210877"/>
                </a:lnTo>
                <a:lnTo>
                  <a:pt x="7701468" y="213035"/>
                </a:lnTo>
                <a:lnTo>
                  <a:pt x="7703626" y="213035"/>
                </a:lnTo>
                <a:lnTo>
                  <a:pt x="7701468" y="210877"/>
                </a:lnTo>
                <a:lnTo>
                  <a:pt x="7698231" y="207640"/>
                </a:lnTo>
                <a:lnTo>
                  <a:pt x="7698231" y="202110"/>
                </a:lnTo>
                <a:lnTo>
                  <a:pt x="7699310" y="190241"/>
                </a:lnTo>
                <a:lnTo>
                  <a:pt x="7697152" y="182553"/>
                </a:lnTo>
                <a:lnTo>
                  <a:pt x="7699310" y="175000"/>
                </a:lnTo>
                <a:lnTo>
                  <a:pt x="7698231" y="167312"/>
                </a:lnTo>
                <a:lnTo>
                  <a:pt x="7700389" y="161917"/>
                </a:lnTo>
                <a:cubicBezTo>
                  <a:pt x="7698950" y="130086"/>
                  <a:pt x="7696792" y="114171"/>
                  <a:pt x="7693915" y="114171"/>
                </a:cubicBezTo>
                <a:lnTo>
                  <a:pt x="7671121" y="114171"/>
                </a:lnTo>
                <a:cubicBezTo>
                  <a:pt x="7661860" y="114171"/>
                  <a:pt x="7655700" y="112328"/>
                  <a:pt x="7652643" y="108641"/>
                </a:cubicBezTo>
                <a:lnTo>
                  <a:pt x="7650485" y="108641"/>
                </a:lnTo>
                <a:lnTo>
                  <a:pt x="7641718" y="110934"/>
                </a:lnTo>
                <a:cubicBezTo>
                  <a:pt x="7631378" y="109945"/>
                  <a:pt x="7624859" y="108101"/>
                  <a:pt x="7622161" y="105404"/>
                </a:cubicBezTo>
                <a:lnTo>
                  <a:pt x="7621082" y="105404"/>
                </a:lnTo>
                <a:lnTo>
                  <a:pt x="7620003" y="108641"/>
                </a:lnTo>
                <a:lnTo>
                  <a:pt x="7626477" y="116329"/>
                </a:lnTo>
                <a:lnTo>
                  <a:pt x="7626477" y="123882"/>
                </a:lnTo>
                <a:lnTo>
                  <a:pt x="7622161" y="142360"/>
                </a:lnTo>
                <a:lnTo>
                  <a:pt x="7618924" y="145597"/>
                </a:lnTo>
                <a:lnTo>
                  <a:pt x="7618924" y="148969"/>
                </a:lnTo>
                <a:lnTo>
                  <a:pt x="7626477" y="159759"/>
                </a:lnTo>
                <a:lnTo>
                  <a:pt x="7626477" y="161917"/>
                </a:lnTo>
                <a:cubicBezTo>
                  <a:pt x="7623600" y="166143"/>
                  <a:pt x="7622161" y="169425"/>
                  <a:pt x="7622161" y="171763"/>
                </a:cubicBezTo>
                <a:lnTo>
                  <a:pt x="7623240" y="176079"/>
                </a:lnTo>
                <a:lnTo>
                  <a:pt x="7622161" y="184711"/>
                </a:lnTo>
                <a:lnTo>
                  <a:pt x="7626477" y="195636"/>
                </a:lnTo>
                <a:cubicBezTo>
                  <a:pt x="7626477" y="199952"/>
                  <a:pt x="7623960" y="205033"/>
                  <a:pt x="7618924" y="210877"/>
                </a:cubicBezTo>
                <a:cubicBezTo>
                  <a:pt x="7620363" y="214114"/>
                  <a:pt x="7621802" y="215912"/>
                  <a:pt x="7623240" y="216272"/>
                </a:cubicBezTo>
                <a:lnTo>
                  <a:pt x="7629714" y="214114"/>
                </a:lnTo>
                <a:lnTo>
                  <a:pt x="7634165" y="214114"/>
                </a:lnTo>
                <a:lnTo>
                  <a:pt x="7635244" y="215193"/>
                </a:lnTo>
                <a:lnTo>
                  <a:pt x="7636323" y="214114"/>
                </a:lnTo>
                <a:lnTo>
                  <a:pt x="7637402" y="214114"/>
                </a:lnTo>
                <a:lnTo>
                  <a:pt x="7646034" y="215193"/>
                </a:lnTo>
                <a:lnTo>
                  <a:pt x="7655880" y="214114"/>
                </a:lnTo>
                <a:lnTo>
                  <a:pt x="7658038" y="217351"/>
                </a:lnTo>
                <a:cubicBezTo>
                  <a:pt x="7646079" y="227512"/>
                  <a:pt x="7638481" y="232592"/>
                  <a:pt x="7635244" y="232592"/>
                </a:cubicBezTo>
                <a:lnTo>
                  <a:pt x="7626477" y="235829"/>
                </a:lnTo>
                <a:lnTo>
                  <a:pt x="7620003" y="233671"/>
                </a:lnTo>
                <a:cubicBezTo>
                  <a:pt x="7617845" y="240235"/>
                  <a:pt x="7614204" y="243517"/>
                  <a:pt x="7609078" y="243517"/>
                </a:cubicBezTo>
                <a:cubicBezTo>
                  <a:pt x="7609078" y="246035"/>
                  <a:pt x="7602919" y="252149"/>
                  <a:pt x="7590600" y="261860"/>
                </a:cubicBezTo>
                <a:cubicBezTo>
                  <a:pt x="7585026" y="261860"/>
                  <a:pt x="7579630" y="265142"/>
                  <a:pt x="7574415" y="271706"/>
                </a:cubicBezTo>
                <a:lnTo>
                  <a:pt x="7572122" y="271706"/>
                </a:lnTo>
                <a:cubicBezTo>
                  <a:pt x="7565648" y="271706"/>
                  <a:pt x="7561332" y="263389"/>
                  <a:pt x="7559174" y="246754"/>
                </a:cubicBezTo>
                <a:lnTo>
                  <a:pt x="7554858" y="222746"/>
                </a:lnTo>
                <a:cubicBezTo>
                  <a:pt x="7556657" y="217711"/>
                  <a:pt x="7558095" y="215193"/>
                  <a:pt x="7559174" y="215193"/>
                </a:cubicBezTo>
                <a:cubicBezTo>
                  <a:pt x="7562591" y="218790"/>
                  <a:pt x="7566548" y="220588"/>
                  <a:pt x="7571043" y="220588"/>
                </a:cubicBezTo>
                <a:lnTo>
                  <a:pt x="7577652" y="220588"/>
                </a:lnTo>
                <a:cubicBezTo>
                  <a:pt x="7575494" y="217891"/>
                  <a:pt x="7574415" y="215373"/>
                  <a:pt x="7574415" y="213035"/>
                </a:cubicBezTo>
                <a:lnTo>
                  <a:pt x="7576573" y="206561"/>
                </a:lnTo>
                <a:lnTo>
                  <a:pt x="7575494" y="205347"/>
                </a:lnTo>
                <a:lnTo>
                  <a:pt x="7576573" y="199952"/>
                </a:lnTo>
                <a:lnTo>
                  <a:pt x="7575494" y="188083"/>
                </a:lnTo>
                <a:cubicBezTo>
                  <a:pt x="7575854" y="183857"/>
                  <a:pt x="7576933" y="180575"/>
                  <a:pt x="7578731" y="178237"/>
                </a:cubicBezTo>
                <a:lnTo>
                  <a:pt x="7578731" y="171763"/>
                </a:lnTo>
                <a:cubicBezTo>
                  <a:pt x="7576573" y="166638"/>
                  <a:pt x="7572932" y="164075"/>
                  <a:pt x="7567806" y="164075"/>
                </a:cubicBezTo>
                <a:lnTo>
                  <a:pt x="7561332" y="166233"/>
                </a:lnTo>
                <a:lnTo>
                  <a:pt x="7560253" y="166233"/>
                </a:lnTo>
                <a:lnTo>
                  <a:pt x="7557016" y="162996"/>
                </a:lnTo>
                <a:lnTo>
                  <a:pt x="7557016" y="161917"/>
                </a:lnTo>
                <a:cubicBezTo>
                  <a:pt x="7560433" y="157601"/>
                  <a:pt x="7564030" y="155443"/>
                  <a:pt x="7567806" y="155443"/>
                </a:cubicBezTo>
                <a:lnTo>
                  <a:pt x="7580889" y="155443"/>
                </a:lnTo>
                <a:lnTo>
                  <a:pt x="7580889" y="152206"/>
                </a:lnTo>
                <a:cubicBezTo>
                  <a:pt x="7578731" y="152206"/>
                  <a:pt x="7576933" y="150722"/>
                  <a:pt x="7575494" y="147755"/>
                </a:cubicBezTo>
                <a:cubicBezTo>
                  <a:pt x="7576933" y="146496"/>
                  <a:pt x="7578012" y="141101"/>
                  <a:pt x="7578731" y="131570"/>
                </a:cubicBezTo>
                <a:lnTo>
                  <a:pt x="7577652" y="128198"/>
                </a:lnTo>
                <a:lnTo>
                  <a:pt x="7581968" y="120645"/>
                </a:lnTo>
                <a:lnTo>
                  <a:pt x="7581968" y="118487"/>
                </a:lnTo>
                <a:cubicBezTo>
                  <a:pt x="7579091" y="118487"/>
                  <a:pt x="7577652" y="117768"/>
                  <a:pt x="7577652" y="116329"/>
                </a:cubicBezTo>
                <a:lnTo>
                  <a:pt x="7578731" y="110934"/>
                </a:lnTo>
                <a:lnTo>
                  <a:pt x="7571043" y="106483"/>
                </a:lnTo>
                <a:cubicBezTo>
                  <a:pt x="7565828" y="106483"/>
                  <a:pt x="7560793" y="110485"/>
                  <a:pt x="7555937" y="118487"/>
                </a:cubicBezTo>
                <a:lnTo>
                  <a:pt x="7549328" y="120645"/>
                </a:lnTo>
                <a:cubicBezTo>
                  <a:pt x="7546451" y="119206"/>
                  <a:pt x="7545012" y="117408"/>
                  <a:pt x="7545012" y="115250"/>
                </a:cubicBezTo>
                <a:cubicBezTo>
                  <a:pt x="7548249" y="106168"/>
                  <a:pt x="7554768" y="93489"/>
                  <a:pt x="7564569" y="77215"/>
                </a:cubicBezTo>
                <a:lnTo>
                  <a:pt x="7577652" y="32571"/>
                </a:lnTo>
                <a:cubicBezTo>
                  <a:pt x="7575494" y="32571"/>
                  <a:pt x="7574415" y="31851"/>
                  <a:pt x="7574415" y="30413"/>
                </a:cubicBezTo>
                <a:cubicBezTo>
                  <a:pt x="7574415" y="27715"/>
                  <a:pt x="7576573" y="24119"/>
                  <a:pt x="7580889" y="19623"/>
                </a:cubicBezTo>
                <a:lnTo>
                  <a:pt x="7579810" y="15172"/>
                </a:lnTo>
                <a:lnTo>
                  <a:pt x="7584126" y="13014"/>
                </a:lnTo>
                <a:cubicBezTo>
                  <a:pt x="7617486" y="16880"/>
                  <a:pt x="7634165" y="20522"/>
                  <a:pt x="7634165" y="23939"/>
                </a:cubicBezTo>
                <a:lnTo>
                  <a:pt x="7638481" y="27176"/>
                </a:lnTo>
                <a:cubicBezTo>
                  <a:pt x="7638481" y="28614"/>
                  <a:pt x="7637402" y="29334"/>
                  <a:pt x="7635244" y="29334"/>
                </a:cubicBezTo>
                <a:lnTo>
                  <a:pt x="7629714" y="28255"/>
                </a:lnTo>
                <a:cubicBezTo>
                  <a:pt x="7616676" y="38415"/>
                  <a:pt x="7610157" y="47137"/>
                  <a:pt x="7610157" y="54421"/>
                </a:cubicBezTo>
                <a:lnTo>
                  <a:pt x="7613529" y="53207"/>
                </a:lnTo>
                <a:lnTo>
                  <a:pt x="7637402" y="55500"/>
                </a:lnTo>
                <a:cubicBezTo>
                  <a:pt x="7640280" y="55500"/>
                  <a:pt x="7643876" y="51139"/>
                  <a:pt x="7648192" y="42417"/>
                </a:cubicBezTo>
                <a:lnTo>
                  <a:pt x="7647113" y="39180"/>
                </a:lnTo>
                <a:lnTo>
                  <a:pt x="7652643" y="37022"/>
                </a:lnTo>
                <a:cubicBezTo>
                  <a:pt x="7659117" y="40079"/>
                  <a:pt x="7662354" y="44395"/>
                  <a:pt x="7662354" y="49970"/>
                </a:cubicBezTo>
                <a:lnTo>
                  <a:pt x="7666670" y="54421"/>
                </a:lnTo>
                <a:lnTo>
                  <a:pt x="7666670" y="57658"/>
                </a:lnTo>
                <a:cubicBezTo>
                  <a:pt x="7666670" y="61434"/>
                  <a:pt x="7665591" y="63592"/>
                  <a:pt x="7663433" y="64132"/>
                </a:cubicBezTo>
                <a:lnTo>
                  <a:pt x="7653722" y="64132"/>
                </a:lnTo>
                <a:lnTo>
                  <a:pt x="7641718" y="60895"/>
                </a:lnTo>
                <a:cubicBezTo>
                  <a:pt x="7631737" y="64491"/>
                  <a:pt x="7621217" y="66290"/>
                  <a:pt x="7610157" y="66290"/>
                </a:cubicBezTo>
                <a:lnTo>
                  <a:pt x="7604762" y="61974"/>
                </a:lnTo>
                <a:lnTo>
                  <a:pt x="7603683" y="61974"/>
                </a:lnTo>
                <a:cubicBezTo>
                  <a:pt x="7602424" y="61974"/>
                  <a:pt x="7600626" y="65975"/>
                  <a:pt x="7598288" y="73978"/>
                </a:cubicBezTo>
                <a:lnTo>
                  <a:pt x="7599367" y="75056"/>
                </a:lnTo>
                <a:lnTo>
                  <a:pt x="7599367" y="77215"/>
                </a:lnTo>
                <a:cubicBezTo>
                  <a:pt x="7599367" y="80092"/>
                  <a:pt x="7596085" y="81531"/>
                  <a:pt x="7589521" y="81531"/>
                </a:cubicBezTo>
                <a:lnTo>
                  <a:pt x="7573201" y="98930"/>
                </a:lnTo>
                <a:lnTo>
                  <a:pt x="7574415" y="98930"/>
                </a:lnTo>
                <a:lnTo>
                  <a:pt x="7583047" y="96772"/>
                </a:lnTo>
                <a:lnTo>
                  <a:pt x="7593972" y="96772"/>
                </a:lnTo>
                <a:lnTo>
                  <a:pt x="7606920" y="100009"/>
                </a:lnTo>
                <a:lnTo>
                  <a:pt x="7607999" y="101088"/>
                </a:lnTo>
                <a:lnTo>
                  <a:pt x="7611371" y="101088"/>
                </a:lnTo>
                <a:cubicBezTo>
                  <a:pt x="7612630" y="99649"/>
                  <a:pt x="7616227" y="98930"/>
                  <a:pt x="7622161" y="98930"/>
                </a:cubicBezTo>
                <a:lnTo>
                  <a:pt x="7623240" y="97851"/>
                </a:lnTo>
                <a:cubicBezTo>
                  <a:pt x="7626297" y="97851"/>
                  <a:pt x="7629939" y="94569"/>
                  <a:pt x="7634165" y="88005"/>
                </a:cubicBezTo>
                <a:lnTo>
                  <a:pt x="7643876" y="88005"/>
                </a:lnTo>
                <a:cubicBezTo>
                  <a:pt x="7649721" y="88005"/>
                  <a:pt x="7654442" y="93085"/>
                  <a:pt x="7658038" y="103246"/>
                </a:cubicBezTo>
                <a:lnTo>
                  <a:pt x="7672200" y="105404"/>
                </a:lnTo>
                <a:lnTo>
                  <a:pt x="7676516" y="103246"/>
                </a:lnTo>
                <a:lnTo>
                  <a:pt x="7685148" y="105404"/>
                </a:lnTo>
                <a:lnTo>
                  <a:pt x="7691757" y="103246"/>
                </a:lnTo>
                <a:lnTo>
                  <a:pt x="7697152" y="103246"/>
                </a:lnTo>
                <a:lnTo>
                  <a:pt x="7697152" y="101088"/>
                </a:lnTo>
                <a:lnTo>
                  <a:pt x="7693915" y="96772"/>
                </a:lnTo>
                <a:lnTo>
                  <a:pt x="7698231" y="78294"/>
                </a:lnTo>
                <a:lnTo>
                  <a:pt x="7697152" y="63053"/>
                </a:lnTo>
                <a:lnTo>
                  <a:pt x="7697152" y="54421"/>
                </a:lnTo>
                <a:lnTo>
                  <a:pt x="7700389" y="34729"/>
                </a:lnTo>
                <a:cubicBezTo>
                  <a:pt x="7698411" y="19892"/>
                  <a:pt x="7696612" y="11575"/>
                  <a:pt x="7694994" y="9777"/>
                </a:cubicBezTo>
                <a:lnTo>
                  <a:pt x="7694994" y="8698"/>
                </a:lnTo>
                <a:close/>
                <a:moveTo>
                  <a:pt x="2605508" y="6537"/>
                </a:moveTo>
                <a:cubicBezTo>
                  <a:pt x="2613240" y="6537"/>
                  <a:pt x="2617916" y="9415"/>
                  <a:pt x="2619535" y="15169"/>
                </a:cubicBezTo>
                <a:cubicBezTo>
                  <a:pt x="2623131" y="15169"/>
                  <a:pt x="2628167" y="20205"/>
                  <a:pt x="2634641" y="30275"/>
                </a:cubicBezTo>
                <a:cubicBezTo>
                  <a:pt x="2637698" y="30275"/>
                  <a:pt x="2643812" y="32433"/>
                  <a:pt x="2652983" y="36749"/>
                </a:cubicBezTo>
                <a:lnTo>
                  <a:pt x="2654062" y="35670"/>
                </a:lnTo>
                <a:lnTo>
                  <a:pt x="2652983" y="30275"/>
                </a:lnTo>
                <a:lnTo>
                  <a:pt x="2652983" y="22722"/>
                </a:lnTo>
                <a:lnTo>
                  <a:pt x="2655142" y="20564"/>
                </a:lnTo>
                <a:lnTo>
                  <a:pt x="2661616" y="20564"/>
                </a:lnTo>
                <a:cubicBezTo>
                  <a:pt x="2667551" y="25959"/>
                  <a:pt x="2680498" y="33872"/>
                  <a:pt x="2700459" y="44302"/>
                </a:cubicBezTo>
                <a:lnTo>
                  <a:pt x="2703696" y="47539"/>
                </a:lnTo>
                <a:lnTo>
                  <a:pt x="2704776" y="47539"/>
                </a:lnTo>
                <a:lnTo>
                  <a:pt x="2711251" y="45382"/>
                </a:lnTo>
                <a:lnTo>
                  <a:pt x="2718668" y="46460"/>
                </a:lnTo>
                <a:cubicBezTo>
                  <a:pt x="2727120" y="46460"/>
                  <a:pt x="2733953" y="41425"/>
                  <a:pt x="2739169" y="31354"/>
                </a:cubicBezTo>
                <a:cubicBezTo>
                  <a:pt x="2739169" y="28477"/>
                  <a:pt x="2740608" y="26319"/>
                  <a:pt x="2743487" y="24880"/>
                </a:cubicBezTo>
                <a:lnTo>
                  <a:pt x="2755354" y="24880"/>
                </a:lnTo>
                <a:lnTo>
                  <a:pt x="2762908" y="33512"/>
                </a:lnTo>
                <a:cubicBezTo>
                  <a:pt x="2778013" y="43223"/>
                  <a:pt x="2785926" y="51136"/>
                  <a:pt x="2786645" y="57251"/>
                </a:cubicBezTo>
                <a:lnTo>
                  <a:pt x="2786645" y="58330"/>
                </a:lnTo>
                <a:cubicBezTo>
                  <a:pt x="2786645" y="60847"/>
                  <a:pt x="2784128" y="67636"/>
                  <a:pt x="2779093" y="78696"/>
                </a:cubicBezTo>
                <a:lnTo>
                  <a:pt x="2780171" y="86249"/>
                </a:lnTo>
                <a:lnTo>
                  <a:pt x="2779093" y="90565"/>
                </a:lnTo>
                <a:lnTo>
                  <a:pt x="2780171" y="95960"/>
                </a:lnTo>
                <a:cubicBezTo>
                  <a:pt x="2780171" y="99557"/>
                  <a:pt x="2779452" y="101355"/>
                  <a:pt x="2778013" y="101355"/>
                </a:cubicBezTo>
                <a:lnTo>
                  <a:pt x="2779093" y="102434"/>
                </a:lnTo>
                <a:lnTo>
                  <a:pt x="2779093" y="108908"/>
                </a:lnTo>
                <a:lnTo>
                  <a:pt x="2776935" y="112145"/>
                </a:lnTo>
                <a:lnTo>
                  <a:pt x="2779093" y="115382"/>
                </a:lnTo>
                <a:cubicBezTo>
                  <a:pt x="2776394" y="131207"/>
                  <a:pt x="2774596" y="139120"/>
                  <a:pt x="2773698" y="139120"/>
                </a:cubicBezTo>
                <a:lnTo>
                  <a:pt x="2770461" y="139120"/>
                </a:lnTo>
                <a:lnTo>
                  <a:pt x="2770461" y="142357"/>
                </a:lnTo>
                <a:lnTo>
                  <a:pt x="2775857" y="142357"/>
                </a:lnTo>
                <a:cubicBezTo>
                  <a:pt x="2778733" y="142357"/>
                  <a:pt x="2780171" y="148471"/>
                  <a:pt x="2780171" y="160700"/>
                </a:cubicBezTo>
                <a:lnTo>
                  <a:pt x="2780171" y="163937"/>
                </a:lnTo>
                <a:cubicBezTo>
                  <a:pt x="2780171" y="166455"/>
                  <a:pt x="2778733" y="169332"/>
                  <a:pt x="2775857" y="172569"/>
                </a:cubicBezTo>
                <a:lnTo>
                  <a:pt x="2778013" y="189833"/>
                </a:lnTo>
                <a:lnTo>
                  <a:pt x="2778013" y="191991"/>
                </a:lnTo>
                <a:lnTo>
                  <a:pt x="2774776" y="196308"/>
                </a:lnTo>
                <a:lnTo>
                  <a:pt x="2774776" y="198465"/>
                </a:lnTo>
                <a:cubicBezTo>
                  <a:pt x="2778373" y="198465"/>
                  <a:pt x="2780171" y="199185"/>
                  <a:pt x="2780171" y="200623"/>
                </a:cubicBezTo>
                <a:lnTo>
                  <a:pt x="2780171" y="201702"/>
                </a:lnTo>
                <a:lnTo>
                  <a:pt x="2776935" y="204939"/>
                </a:lnTo>
                <a:lnTo>
                  <a:pt x="2773698" y="203860"/>
                </a:lnTo>
                <a:lnTo>
                  <a:pt x="2773698" y="205884"/>
                </a:lnTo>
                <a:lnTo>
                  <a:pt x="2780171" y="213437"/>
                </a:lnTo>
                <a:lnTo>
                  <a:pt x="2780171" y="244728"/>
                </a:lnTo>
                <a:cubicBezTo>
                  <a:pt x="2778013" y="257676"/>
                  <a:pt x="2772978" y="264150"/>
                  <a:pt x="2765065" y="264150"/>
                </a:cubicBezTo>
                <a:lnTo>
                  <a:pt x="2751038" y="261992"/>
                </a:lnTo>
                <a:lnTo>
                  <a:pt x="2747801" y="265229"/>
                </a:lnTo>
                <a:lnTo>
                  <a:pt x="2740249" y="265229"/>
                </a:lnTo>
                <a:cubicBezTo>
                  <a:pt x="2736291" y="265229"/>
                  <a:pt x="2732336" y="262711"/>
                  <a:pt x="2728379" y="257676"/>
                </a:cubicBezTo>
                <a:lnTo>
                  <a:pt x="2728379" y="256597"/>
                </a:lnTo>
                <a:cubicBezTo>
                  <a:pt x="2728558" y="253000"/>
                  <a:pt x="2729277" y="251202"/>
                  <a:pt x="2730537" y="251202"/>
                </a:cubicBezTo>
                <a:lnTo>
                  <a:pt x="2728379" y="238254"/>
                </a:lnTo>
                <a:lnTo>
                  <a:pt x="2724064" y="239333"/>
                </a:lnTo>
                <a:lnTo>
                  <a:pt x="2717588" y="236096"/>
                </a:lnTo>
                <a:lnTo>
                  <a:pt x="2709092" y="237175"/>
                </a:lnTo>
                <a:lnTo>
                  <a:pt x="2702618" y="236096"/>
                </a:lnTo>
                <a:lnTo>
                  <a:pt x="2701539" y="237175"/>
                </a:lnTo>
                <a:lnTo>
                  <a:pt x="2701539" y="238254"/>
                </a:lnTo>
                <a:lnTo>
                  <a:pt x="2702618" y="246886"/>
                </a:lnTo>
                <a:cubicBezTo>
                  <a:pt x="2702618" y="255338"/>
                  <a:pt x="2699741" y="261812"/>
                  <a:pt x="2693985" y="266308"/>
                </a:cubicBezTo>
                <a:cubicBezTo>
                  <a:pt x="2687512" y="266308"/>
                  <a:pt x="2680318" y="264509"/>
                  <a:pt x="2672406" y="260913"/>
                </a:cubicBezTo>
                <a:lnTo>
                  <a:pt x="2660537" y="264150"/>
                </a:lnTo>
                <a:lnTo>
                  <a:pt x="2652983" y="256597"/>
                </a:lnTo>
                <a:lnTo>
                  <a:pt x="2652983" y="244728"/>
                </a:lnTo>
                <a:lnTo>
                  <a:pt x="2654062" y="243649"/>
                </a:lnTo>
                <a:lnTo>
                  <a:pt x="2654062" y="242570"/>
                </a:lnTo>
                <a:cubicBezTo>
                  <a:pt x="2652444" y="242570"/>
                  <a:pt x="2650646" y="236096"/>
                  <a:pt x="2648668" y="223148"/>
                </a:cubicBezTo>
                <a:lnTo>
                  <a:pt x="2654062" y="190912"/>
                </a:lnTo>
                <a:cubicBezTo>
                  <a:pt x="2652624" y="190912"/>
                  <a:pt x="2651905" y="189833"/>
                  <a:pt x="2651905" y="187675"/>
                </a:cubicBezTo>
                <a:lnTo>
                  <a:pt x="2652983" y="182280"/>
                </a:lnTo>
                <a:lnTo>
                  <a:pt x="2651905" y="175806"/>
                </a:lnTo>
                <a:lnTo>
                  <a:pt x="2650825" y="175806"/>
                </a:lnTo>
                <a:lnTo>
                  <a:pt x="2642194" y="180122"/>
                </a:lnTo>
                <a:cubicBezTo>
                  <a:pt x="2642194" y="183359"/>
                  <a:pt x="2638957" y="185517"/>
                  <a:pt x="2632483" y="186596"/>
                </a:cubicBezTo>
                <a:lnTo>
                  <a:pt x="2624930" y="186596"/>
                </a:lnTo>
                <a:cubicBezTo>
                  <a:pt x="2614859" y="184618"/>
                  <a:pt x="2609824" y="179583"/>
                  <a:pt x="2609824" y="171490"/>
                </a:cubicBezTo>
                <a:lnTo>
                  <a:pt x="2605508" y="171490"/>
                </a:lnTo>
                <a:lnTo>
                  <a:pt x="2605508" y="172569"/>
                </a:lnTo>
                <a:lnTo>
                  <a:pt x="2609824" y="177964"/>
                </a:lnTo>
                <a:lnTo>
                  <a:pt x="2608745" y="179043"/>
                </a:lnTo>
                <a:lnTo>
                  <a:pt x="2610903" y="196308"/>
                </a:lnTo>
                <a:lnTo>
                  <a:pt x="2609824" y="197386"/>
                </a:lnTo>
                <a:lnTo>
                  <a:pt x="2608745" y="197386"/>
                </a:lnTo>
                <a:lnTo>
                  <a:pt x="2609824" y="198465"/>
                </a:lnTo>
                <a:lnTo>
                  <a:pt x="2609824" y="199545"/>
                </a:lnTo>
                <a:lnTo>
                  <a:pt x="2606587" y="210200"/>
                </a:lnTo>
                <a:lnTo>
                  <a:pt x="2606587" y="212358"/>
                </a:lnTo>
                <a:lnTo>
                  <a:pt x="2610903" y="217753"/>
                </a:lnTo>
                <a:lnTo>
                  <a:pt x="2610903" y="227464"/>
                </a:lnTo>
                <a:lnTo>
                  <a:pt x="2609824" y="228543"/>
                </a:lnTo>
                <a:lnTo>
                  <a:pt x="2610903" y="229622"/>
                </a:lnTo>
                <a:lnTo>
                  <a:pt x="2610903" y="231780"/>
                </a:lnTo>
                <a:lnTo>
                  <a:pt x="2609824" y="244728"/>
                </a:lnTo>
                <a:lnTo>
                  <a:pt x="2610903" y="256597"/>
                </a:lnTo>
                <a:cubicBezTo>
                  <a:pt x="2607486" y="266308"/>
                  <a:pt x="2604968" y="271343"/>
                  <a:pt x="2603350" y="271703"/>
                </a:cubicBezTo>
                <a:lnTo>
                  <a:pt x="2587165" y="270624"/>
                </a:lnTo>
                <a:lnTo>
                  <a:pt x="2576509" y="271703"/>
                </a:lnTo>
                <a:cubicBezTo>
                  <a:pt x="2566439" y="267567"/>
                  <a:pt x="2561403" y="260373"/>
                  <a:pt x="2561403" y="250123"/>
                </a:cubicBezTo>
                <a:lnTo>
                  <a:pt x="2563561" y="244728"/>
                </a:lnTo>
                <a:lnTo>
                  <a:pt x="2561403" y="238254"/>
                </a:lnTo>
                <a:lnTo>
                  <a:pt x="2561403" y="237175"/>
                </a:lnTo>
                <a:lnTo>
                  <a:pt x="2562483" y="224227"/>
                </a:lnTo>
                <a:lnTo>
                  <a:pt x="2561403" y="211279"/>
                </a:lnTo>
                <a:lnTo>
                  <a:pt x="2561403" y="209121"/>
                </a:lnTo>
                <a:lnTo>
                  <a:pt x="2563561" y="205884"/>
                </a:lnTo>
                <a:cubicBezTo>
                  <a:pt x="2562121" y="205884"/>
                  <a:pt x="2561044" y="203051"/>
                  <a:pt x="2560324" y="197386"/>
                </a:cubicBezTo>
                <a:cubicBezTo>
                  <a:pt x="2556727" y="200084"/>
                  <a:pt x="2551332" y="201882"/>
                  <a:pt x="2544139" y="202781"/>
                </a:cubicBezTo>
                <a:cubicBezTo>
                  <a:pt x="2540183" y="211323"/>
                  <a:pt x="2532990" y="215595"/>
                  <a:pt x="2522559" y="215595"/>
                </a:cubicBezTo>
                <a:cubicBezTo>
                  <a:pt x="2518962" y="215055"/>
                  <a:pt x="2517164" y="213976"/>
                  <a:pt x="2517164" y="212358"/>
                </a:cubicBezTo>
                <a:lnTo>
                  <a:pt x="2517164" y="209121"/>
                </a:lnTo>
                <a:cubicBezTo>
                  <a:pt x="2519682" y="205074"/>
                  <a:pt x="2525437" y="199005"/>
                  <a:pt x="2534428" y="190912"/>
                </a:cubicBezTo>
                <a:lnTo>
                  <a:pt x="2533349" y="187675"/>
                </a:lnTo>
                <a:cubicBezTo>
                  <a:pt x="2533349" y="183000"/>
                  <a:pt x="2539104" y="168253"/>
                  <a:pt x="2550613" y="143436"/>
                </a:cubicBezTo>
                <a:lnTo>
                  <a:pt x="2552772" y="125093"/>
                </a:lnTo>
                <a:lnTo>
                  <a:pt x="2554930" y="125093"/>
                </a:lnTo>
                <a:cubicBezTo>
                  <a:pt x="2555468" y="128690"/>
                  <a:pt x="2556548" y="130488"/>
                  <a:pt x="2558165" y="130488"/>
                </a:cubicBezTo>
                <a:lnTo>
                  <a:pt x="2559246" y="130488"/>
                </a:lnTo>
                <a:lnTo>
                  <a:pt x="2556008" y="126172"/>
                </a:lnTo>
                <a:lnTo>
                  <a:pt x="2556008" y="120777"/>
                </a:lnTo>
                <a:cubicBezTo>
                  <a:pt x="2556008" y="108548"/>
                  <a:pt x="2554570" y="102434"/>
                  <a:pt x="2551692" y="102434"/>
                </a:cubicBezTo>
                <a:lnTo>
                  <a:pt x="2550613" y="102434"/>
                </a:lnTo>
                <a:lnTo>
                  <a:pt x="2541982" y="104592"/>
                </a:lnTo>
                <a:lnTo>
                  <a:pt x="2530112" y="104592"/>
                </a:lnTo>
                <a:cubicBezTo>
                  <a:pt x="2524356" y="100456"/>
                  <a:pt x="2521481" y="96140"/>
                  <a:pt x="2521481" y="91644"/>
                </a:cubicBezTo>
                <a:lnTo>
                  <a:pt x="2527955" y="89486"/>
                </a:lnTo>
                <a:lnTo>
                  <a:pt x="2532271" y="89486"/>
                </a:lnTo>
                <a:cubicBezTo>
                  <a:pt x="2540183" y="90025"/>
                  <a:pt x="2547736" y="92543"/>
                  <a:pt x="2554930" y="97039"/>
                </a:cubicBezTo>
                <a:cubicBezTo>
                  <a:pt x="2554930" y="95600"/>
                  <a:pt x="2557087" y="94162"/>
                  <a:pt x="2561403" y="92723"/>
                </a:cubicBezTo>
                <a:cubicBezTo>
                  <a:pt x="2561403" y="88407"/>
                  <a:pt x="2562121" y="86249"/>
                  <a:pt x="2563561" y="86249"/>
                </a:cubicBezTo>
                <a:lnTo>
                  <a:pt x="2561403" y="77617"/>
                </a:lnTo>
                <a:lnTo>
                  <a:pt x="2562483" y="76538"/>
                </a:lnTo>
                <a:lnTo>
                  <a:pt x="2562483" y="75459"/>
                </a:lnTo>
                <a:lnTo>
                  <a:pt x="2561403" y="71278"/>
                </a:lnTo>
                <a:lnTo>
                  <a:pt x="2563561" y="64804"/>
                </a:lnTo>
                <a:lnTo>
                  <a:pt x="2561403" y="62646"/>
                </a:lnTo>
                <a:lnTo>
                  <a:pt x="2560324" y="62646"/>
                </a:lnTo>
                <a:lnTo>
                  <a:pt x="2552772" y="63725"/>
                </a:lnTo>
                <a:lnTo>
                  <a:pt x="2550613" y="60487"/>
                </a:lnTo>
                <a:lnTo>
                  <a:pt x="2551692" y="56172"/>
                </a:lnTo>
                <a:lnTo>
                  <a:pt x="2548455" y="50776"/>
                </a:lnTo>
                <a:lnTo>
                  <a:pt x="2548455" y="48618"/>
                </a:lnTo>
                <a:cubicBezTo>
                  <a:pt x="2551153" y="41425"/>
                  <a:pt x="2557268" y="37828"/>
                  <a:pt x="2566798" y="37828"/>
                </a:cubicBezTo>
                <a:cubicBezTo>
                  <a:pt x="2586849" y="19845"/>
                  <a:pt x="2598314" y="10853"/>
                  <a:pt x="2601193" y="10853"/>
                </a:cubicBezTo>
                <a:lnTo>
                  <a:pt x="2602271" y="14090"/>
                </a:lnTo>
                <a:lnTo>
                  <a:pt x="2603350" y="14090"/>
                </a:lnTo>
                <a:lnTo>
                  <a:pt x="2603350" y="11932"/>
                </a:lnTo>
                <a:lnTo>
                  <a:pt x="2602271" y="8695"/>
                </a:lnTo>
                <a:close/>
                <a:moveTo>
                  <a:pt x="3629182" y="6403"/>
                </a:moveTo>
                <a:lnTo>
                  <a:pt x="3644153" y="9640"/>
                </a:lnTo>
                <a:lnTo>
                  <a:pt x="3653864" y="7482"/>
                </a:lnTo>
                <a:lnTo>
                  <a:pt x="3674231" y="13956"/>
                </a:lnTo>
                <a:lnTo>
                  <a:pt x="3680705" y="12877"/>
                </a:lnTo>
                <a:lnTo>
                  <a:pt x="3686100" y="19351"/>
                </a:lnTo>
                <a:lnTo>
                  <a:pt x="3686100" y="21374"/>
                </a:lnTo>
                <a:cubicBezTo>
                  <a:pt x="3682503" y="21374"/>
                  <a:pt x="3679266" y="31400"/>
                  <a:pt x="3676389" y="51451"/>
                </a:cubicBezTo>
                <a:lnTo>
                  <a:pt x="3676389" y="65478"/>
                </a:lnTo>
                <a:cubicBezTo>
                  <a:pt x="3676389" y="67636"/>
                  <a:pt x="3674994" y="68715"/>
                  <a:pt x="3672207" y="68715"/>
                </a:cubicBezTo>
                <a:lnTo>
                  <a:pt x="3672207" y="71952"/>
                </a:lnTo>
                <a:lnTo>
                  <a:pt x="3677468" y="75189"/>
                </a:lnTo>
                <a:lnTo>
                  <a:pt x="3710782" y="75189"/>
                </a:lnTo>
                <a:lnTo>
                  <a:pt x="3719414" y="77347"/>
                </a:lnTo>
                <a:cubicBezTo>
                  <a:pt x="3724449" y="75549"/>
                  <a:pt x="3728720" y="70514"/>
                  <a:pt x="3732227" y="62241"/>
                </a:cubicBezTo>
                <a:lnTo>
                  <a:pt x="3745175" y="53609"/>
                </a:lnTo>
                <a:lnTo>
                  <a:pt x="3749491" y="53609"/>
                </a:lnTo>
                <a:cubicBezTo>
                  <a:pt x="3754706" y="53609"/>
                  <a:pt x="3762574" y="57566"/>
                  <a:pt x="3773094" y="65478"/>
                </a:cubicBezTo>
                <a:cubicBezTo>
                  <a:pt x="3773094" y="66917"/>
                  <a:pt x="3777770" y="71593"/>
                  <a:pt x="3787121" y="79505"/>
                </a:cubicBezTo>
                <a:lnTo>
                  <a:pt x="3790358" y="86923"/>
                </a:lnTo>
                <a:lnTo>
                  <a:pt x="3778489" y="96635"/>
                </a:lnTo>
                <a:lnTo>
                  <a:pt x="3779568" y="97714"/>
                </a:lnTo>
                <a:lnTo>
                  <a:pt x="3779568" y="99872"/>
                </a:lnTo>
                <a:cubicBezTo>
                  <a:pt x="3779568" y="101311"/>
                  <a:pt x="3778489" y="102030"/>
                  <a:pt x="3776331" y="102030"/>
                </a:cubicBezTo>
                <a:lnTo>
                  <a:pt x="3776331" y="103109"/>
                </a:lnTo>
                <a:cubicBezTo>
                  <a:pt x="3778489" y="103109"/>
                  <a:pt x="3779568" y="104188"/>
                  <a:pt x="3779568" y="106346"/>
                </a:cubicBezTo>
                <a:lnTo>
                  <a:pt x="3777410" y="112685"/>
                </a:lnTo>
                <a:lnTo>
                  <a:pt x="3777410" y="122396"/>
                </a:lnTo>
                <a:lnTo>
                  <a:pt x="3780647" y="134265"/>
                </a:lnTo>
                <a:cubicBezTo>
                  <a:pt x="3777050" y="139031"/>
                  <a:pt x="3775252" y="148337"/>
                  <a:pt x="3775252" y="162185"/>
                </a:cubicBezTo>
                <a:lnTo>
                  <a:pt x="3777410" y="177155"/>
                </a:lnTo>
                <a:lnTo>
                  <a:pt x="3777410" y="181472"/>
                </a:lnTo>
                <a:cubicBezTo>
                  <a:pt x="3772375" y="198286"/>
                  <a:pt x="3768418" y="214741"/>
                  <a:pt x="3765541" y="230836"/>
                </a:cubicBezTo>
                <a:cubicBezTo>
                  <a:pt x="3763203" y="232994"/>
                  <a:pt x="3760731" y="239468"/>
                  <a:pt x="3758123" y="250258"/>
                </a:cubicBezTo>
                <a:cubicBezTo>
                  <a:pt x="3747513" y="264555"/>
                  <a:pt x="3737487" y="271703"/>
                  <a:pt x="3728046" y="271703"/>
                </a:cubicBezTo>
                <a:lnTo>
                  <a:pt x="3720493" y="269545"/>
                </a:lnTo>
                <a:lnTo>
                  <a:pt x="3704308" y="270624"/>
                </a:lnTo>
                <a:cubicBezTo>
                  <a:pt x="3702599" y="270624"/>
                  <a:pt x="3700846" y="267028"/>
                  <a:pt x="3699048" y="259834"/>
                </a:cubicBezTo>
                <a:lnTo>
                  <a:pt x="3700127" y="253495"/>
                </a:lnTo>
                <a:cubicBezTo>
                  <a:pt x="3700127" y="251697"/>
                  <a:pt x="3693293" y="245942"/>
                  <a:pt x="3679626" y="236231"/>
                </a:cubicBezTo>
                <a:cubicBezTo>
                  <a:pt x="3679626" y="231735"/>
                  <a:pt x="3673556" y="227464"/>
                  <a:pt x="3661417" y="223418"/>
                </a:cubicBezTo>
                <a:lnTo>
                  <a:pt x="3660338" y="222339"/>
                </a:lnTo>
                <a:lnTo>
                  <a:pt x="3660338" y="220181"/>
                </a:lnTo>
                <a:cubicBezTo>
                  <a:pt x="3660338" y="218742"/>
                  <a:pt x="3662496" y="217304"/>
                  <a:pt x="3666812" y="215865"/>
                </a:cubicBezTo>
                <a:lnTo>
                  <a:pt x="3681784" y="216944"/>
                </a:lnTo>
                <a:lnTo>
                  <a:pt x="3689337" y="215865"/>
                </a:lnTo>
                <a:lnTo>
                  <a:pt x="3691495" y="218023"/>
                </a:lnTo>
                <a:lnTo>
                  <a:pt x="3692574" y="218023"/>
                </a:lnTo>
                <a:cubicBezTo>
                  <a:pt x="3709748" y="214067"/>
                  <a:pt x="3718335" y="210470"/>
                  <a:pt x="3718335" y="207233"/>
                </a:cubicBezTo>
                <a:lnTo>
                  <a:pt x="3722651" y="192262"/>
                </a:lnTo>
                <a:lnTo>
                  <a:pt x="3721572" y="191183"/>
                </a:lnTo>
                <a:lnTo>
                  <a:pt x="3721572" y="182550"/>
                </a:lnTo>
                <a:cubicBezTo>
                  <a:pt x="3721572" y="174098"/>
                  <a:pt x="3722291" y="168389"/>
                  <a:pt x="3723730" y="165421"/>
                </a:cubicBezTo>
                <a:lnTo>
                  <a:pt x="3722651" y="161105"/>
                </a:lnTo>
                <a:lnTo>
                  <a:pt x="3723730" y="155710"/>
                </a:lnTo>
                <a:lnTo>
                  <a:pt x="3722651" y="154631"/>
                </a:lnTo>
                <a:lnTo>
                  <a:pt x="3723730" y="149236"/>
                </a:lnTo>
                <a:lnTo>
                  <a:pt x="3723730" y="140604"/>
                </a:lnTo>
                <a:lnTo>
                  <a:pt x="3722651" y="128870"/>
                </a:lnTo>
                <a:cubicBezTo>
                  <a:pt x="3723910" y="127252"/>
                  <a:pt x="3724989" y="122216"/>
                  <a:pt x="3725888" y="113764"/>
                </a:cubicBezTo>
                <a:cubicBezTo>
                  <a:pt x="3729484" y="113764"/>
                  <a:pt x="3731283" y="112370"/>
                  <a:pt x="3731283" y="109583"/>
                </a:cubicBezTo>
                <a:lnTo>
                  <a:pt x="3724809" y="94477"/>
                </a:lnTo>
                <a:lnTo>
                  <a:pt x="3724809" y="90160"/>
                </a:lnTo>
                <a:lnTo>
                  <a:pt x="3725888" y="89081"/>
                </a:lnTo>
                <a:lnTo>
                  <a:pt x="3725888" y="88002"/>
                </a:lnTo>
                <a:lnTo>
                  <a:pt x="3722651" y="85844"/>
                </a:lnTo>
                <a:lnTo>
                  <a:pt x="3714019" y="89081"/>
                </a:lnTo>
                <a:lnTo>
                  <a:pt x="3692574" y="89081"/>
                </a:lnTo>
                <a:cubicBezTo>
                  <a:pt x="3688797" y="84046"/>
                  <a:pt x="3685200" y="81528"/>
                  <a:pt x="3681784" y="81528"/>
                </a:cubicBezTo>
                <a:cubicBezTo>
                  <a:pt x="3674680" y="84226"/>
                  <a:pt x="3671128" y="89261"/>
                  <a:pt x="3671128" y="96635"/>
                </a:cubicBezTo>
                <a:cubicBezTo>
                  <a:pt x="3671128" y="103828"/>
                  <a:pt x="3670049" y="110257"/>
                  <a:pt x="3667891" y="115922"/>
                </a:cubicBezTo>
                <a:lnTo>
                  <a:pt x="3668970" y="119159"/>
                </a:lnTo>
                <a:cubicBezTo>
                  <a:pt x="3667532" y="129949"/>
                  <a:pt x="3665014" y="138896"/>
                  <a:pt x="3661417" y="145999"/>
                </a:cubicBezTo>
                <a:cubicBezTo>
                  <a:pt x="3659979" y="156250"/>
                  <a:pt x="3657461" y="165197"/>
                  <a:pt x="3653864" y="172840"/>
                </a:cubicBezTo>
                <a:cubicBezTo>
                  <a:pt x="3649908" y="180392"/>
                  <a:pt x="3646356" y="185787"/>
                  <a:pt x="3643209" y="189025"/>
                </a:cubicBezTo>
                <a:cubicBezTo>
                  <a:pt x="3643209" y="196488"/>
                  <a:pt x="3638533" y="203996"/>
                  <a:pt x="3629182" y="211549"/>
                </a:cubicBezTo>
                <a:cubicBezTo>
                  <a:pt x="3629182" y="216584"/>
                  <a:pt x="3627383" y="219102"/>
                  <a:pt x="3623787" y="219102"/>
                </a:cubicBezTo>
                <a:cubicBezTo>
                  <a:pt x="3606972" y="242031"/>
                  <a:pt x="3590878" y="253495"/>
                  <a:pt x="3575502" y="253495"/>
                </a:cubicBezTo>
                <a:lnTo>
                  <a:pt x="3573344" y="253495"/>
                </a:lnTo>
                <a:lnTo>
                  <a:pt x="3573344" y="261992"/>
                </a:lnTo>
                <a:cubicBezTo>
                  <a:pt x="3573344" y="264150"/>
                  <a:pt x="3568308" y="266668"/>
                  <a:pt x="3558238" y="269545"/>
                </a:cubicBezTo>
                <a:lnTo>
                  <a:pt x="3557159" y="265229"/>
                </a:lnTo>
                <a:lnTo>
                  <a:pt x="3556080" y="265229"/>
                </a:lnTo>
                <a:cubicBezTo>
                  <a:pt x="3556080" y="267387"/>
                  <a:pt x="3555405" y="268466"/>
                  <a:pt x="3554057" y="268466"/>
                </a:cubicBezTo>
                <a:lnTo>
                  <a:pt x="3551899" y="266308"/>
                </a:lnTo>
                <a:lnTo>
                  <a:pt x="3548662" y="266308"/>
                </a:lnTo>
                <a:lnTo>
                  <a:pt x="3543266" y="270624"/>
                </a:lnTo>
                <a:lnTo>
                  <a:pt x="3542187" y="270624"/>
                </a:lnTo>
                <a:lnTo>
                  <a:pt x="3540029" y="268466"/>
                </a:lnTo>
                <a:lnTo>
                  <a:pt x="3540029" y="267387"/>
                </a:lnTo>
                <a:lnTo>
                  <a:pt x="3554057" y="251337"/>
                </a:lnTo>
                <a:cubicBezTo>
                  <a:pt x="3559002" y="251337"/>
                  <a:pt x="3561475" y="249539"/>
                  <a:pt x="3561475" y="245942"/>
                </a:cubicBezTo>
                <a:lnTo>
                  <a:pt x="3571186" y="237310"/>
                </a:lnTo>
                <a:cubicBezTo>
                  <a:pt x="3574063" y="237310"/>
                  <a:pt x="3575502" y="235872"/>
                  <a:pt x="3575502" y="232994"/>
                </a:cubicBezTo>
                <a:cubicBezTo>
                  <a:pt x="3579997" y="225891"/>
                  <a:pt x="3584269" y="222339"/>
                  <a:pt x="3588315" y="222339"/>
                </a:cubicBezTo>
                <a:cubicBezTo>
                  <a:pt x="3592271" y="211009"/>
                  <a:pt x="3596227" y="202063"/>
                  <a:pt x="3600184" y="195499"/>
                </a:cubicBezTo>
                <a:cubicBezTo>
                  <a:pt x="3600184" y="189744"/>
                  <a:pt x="3601982" y="184349"/>
                  <a:pt x="3605579" y="179313"/>
                </a:cubicBezTo>
                <a:cubicBezTo>
                  <a:pt x="3608456" y="176796"/>
                  <a:pt x="3609895" y="174638"/>
                  <a:pt x="3609895" y="172840"/>
                </a:cubicBezTo>
                <a:lnTo>
                  <a:pt x="3608816" y="164342"/>
                </a:lnTo>
                <a:cubicBezTo>
                  <a:pt x="3611693" y="164342"/>
                  <a:pt x="3613132" y="161105"/>
                  <a:pt x="3613132" y="154631"/>
                </a:cubicBezTo>
                <a:lnTo>
                  <a:pt x="3614076" y="154631"/>
                </a:lnTo>
                <a:lnTo>
                  <a:pt x="3613132" y="153552"/>
                </a:lnTo>
                <a:lnTo>
                  <a:pt x="3613132" y="152473"/>
                </a:lnTo>
                <a:lnTo>
                  <a:pt x="3617313" y="142762"/>
                </a:lnTo>
                <a:lnTo>
                  <a:pt x="3616234" y="139525"/>
                </a:lnTo>
                <a:lnTo>
                  <a:pt x="3617313" y="128870"/>
                </a:lnTo>
                <a:lnTo>
                  <a:pt x="3616234" y="115922"/>
                </a:lnTo>
                <a:lnTo>
                  <a:pt x="3621629" y="111606"/>
                </a:lnTo>
                <a:lnTo>
                  <a:pt x="3620550" y="110527"/>
                </a:lnTo>
                <a:lnTo>
                  <a:pt x="3620550" y="95556"/>
                </a:lnTo>
                <a:lnTo>
                  <a:pt x="3621629" y="89081"/>
                </a:lnTo>
                <a:lnTo>
                  <a:pt x="3619471" y="84765"/>
                </a:lnTo>
                <a:lnTo>
                  <a:pt x="3613132" y="86923"/>
                </a:lnTo>
                <a:lnTo>
                  <a:pt x="3606658" y="84765"/>
                </a:lnTo>
                <a:lnTo>
                  <a:pt x="3601263" y="89081"/>
                </a:lnTo>
                <a:lnTo>
                  <a:pt x="3600184" y="89081"/>
                </a:lnTo>
                <a:lnTo>
                  <a:pt x="3588315" y="83686"/>
                </a:lnTo>
                <a:lnTo>
                  <a:pt x="3578739" y="85844"/>
                </a:lnTo>
                <a:lnTo>
                  <a:pt x="3572265" y="83686"/>
                </a:lnTo>
                <a:lnTo>
                  <a:pt x="3567949" y="84765"/>
                </a:lnTo>
                <a:lnTo>
                  <a:pt x="3566870" y="83686"/>
                </a:lnTo>
                <a:lnTo>
                  <a:pt x="3566870" y="80449"/>
                </a:lnTo>
                <a:cubicBezTo>
                  <a:pt x="3566870" y="79281"/>
                  <a:pt x="3571186" y="77887"/>
                  <a:pt x="3579818" y="76268"/>
                </a:cubicBezTo>
                <a:lnTo>
                  <a:pt x="3590473" y="78426"/>
                </a:lnTo>
                <a:lnTo>
                  <a:pt x="3607737" y="77347"/>
                </a:lnTo>
                <a:lnTo>
                  <a:pt x="3622708" y="77347"/>
                </a:lnTo>
                <a:lnTo>
                  <a:pt x="3622708" y="70873"/>
                </a:lnTo>
                <a:lnTo>
                  <a:pt x="3623787" y="70873"/>
                </a:lnTo>
                <a:lnTo>
                  <a:pt x="3629182" y="71952"/>
                </a:lnTo>
                <a:lnTo>
                  <a:pt x="3631340" y="68715"/>
                </a:lnTo>
                <a:cubicBezTo>
                  <a:pt x="3631340" y="67097"/>
                  <a:pt x="3629182" y="64579"/>
                  <a:pt x="3624866" y="61162"/>
                </a:cubicBezTo>
                <a:lnTo>
                  <a:pt x="3623787" y="55767"/>
                </a:lnTo>
                <a:lnTo>
                  <a:pt x="3624866" y="50507"/>
                </a:lnTo>
                <a:cubicBezTo>
                  <a:pt x="3623248" y="50507"/>
                  <a:pt x="3621090" y="43314"/>
                  <a:pt x="3618392" y="28927"/>
                </a:cubicBezTo>
                <a:lnTo>
                  <a:pt x="3622708" y="21374"/>
                </a:lnTo>
                <a:lnTo>
                  <a:pt x="3620550" y="12877"/>
                </a:lnTo>
                <a:close/>
                <a:moveTo>
                  <a:pt x="3182084" y="6403"/>
                </a:moveTo>
                <a:lnTo>
                  <a:pt x="3193009" y="8561"/>
                </a:lnTo>
                <a:lnTo>
                  <a:pt x="3201641" y="7482"/>
                </a:lnTo>
                <a:lnTo>
                  <a:pt x="3203799" y="10719"/>
                </a:lnTo>
                <a:lnTo>
                  <a:pt x="3209194" y="7482"/>
                </a:lnTo>
                <a:lnTo>
                  <a:pt x="3211487" y="7482"/>
                </a:lnTo>
                <a:lnTo>
                  <a:pt x="3222277" y="11798"/>
                </a:lnTo>
                <a:cubicBezTo>
                  <a:pt x="3227582" y="11798"/>
                  <a:pt x="3231942" y="14360"/>
                  <a:pt x="3235360" y="19486"/>
                </a:cubicBezTo>
                <a:lnTo>
                  <a:pt x="3235360" y="22723"/>
                </a:lnTo>
                <a:cubicBezTo>
                  <a:pt x="3232482" y="26319"/>
                  <a:pt x="3228481" y="28118"/>
                  <a:pt x="3223356" y="28118"/>
                </a:cubicBezTo>
                <a:lnTo>
                  <a:pt x="3225514" y="33513"/>
                </a:lnTo>
                <a:lnTo>
                  <a:pt x="3224435" y="50912"/>
                </a:lnTo>
                <a:lnTo>
                  <a:pt x="3224435" y="53204"/>
                </a:lnTo>
                <a:cubicBezTo>
                  <a:pt x="3224435" y="54643"/>
                  <a:pt x="3223356" y="55362"/>
                  <a:pt x="3221198" y="55362"/>
                </a:cubicBezTo>
                <a:cubicBezTo>
                  <a:pt x="3221198" y="56801"/>
                  <a:pt x="3219399" y="57520"/>
                  <a:pt x="3215803" y="57520"/>
                </a:cubicBezTo>
                <a:lnTo>
                  <a:pt x="3214724" y="60757"/>
                </a:lnTo>
                <a:lnTo>
                  <a:pt x="3215803" y="63994"/>
                </a:lnTo>
                <a:lnTo>
                  <a:pt x="3214724" y="65073"/>
                </a:lnTo>
                <a:cubicBezTo>
                  <a:pt x="3218320" y="65073"/>
                  <a:pt x="3223041" y="66557"/>
                  <a:pt x="3228886" y="69524"/>
                </a:cubicBezTo>
                <a:lnTo>
                  <a:pt x="3240755" y="68310"/>
                </a:lnTo>
                <a:lnTo>
                  <a:pt x="3240755" y="67231"/>
                </a:lnTo>
                <a:lnTo>
                  <a:pt x="3238597" y="67231"/>
                </a:lnTo>
                <a:lnTo>
                  <a:pt x="3238597" y="66152"/>
                </a:lnTo>
                <a:lnTo>
                  <a:pt x="3237518" y="67231"/>
                </a:lnTo>
                <a:lnTo>
                  <a:pt x="3235360" y="67231"/>
                </a:lnTo>
                <a:lnTo>
                  <a:pt x="3235360" y="66152"/>
                </a:lnTo>
                <a:cubicBezTo>
                  <a:pt x="3238237" y="63635"/>
                  <a:pt x="3239676" y="60398"/>
                  <a:pt x="3239676" y="56441"/>
                </a:cubicBezTo>
                <a:lnTo>
                  <a:pt x="3240755" y="56441"/>
                </a:lnTo>
                <a:lnTo>
                  <a:pt x="3239676" y="53204"/>
                </a:lnTo>
                <a:cubicBezTo>
                  <a:pt x="3241114" y="49877"/>
                  <a:pt x="3242553" y="48034"/>
                  <a:pt x="3243992" y="47675"/>
                </a:cubicBezTo>
                <a:lnTo>
                  <a:pt x="3248443" y="47675"/>
                </a:lnTo>
                <a:lnTo>
                  <a:pt x="3264763" y="59678"/>
                </a:lnTo>
                <a:cubicBezTo>
                  <a:pt x="3273395" y="59678"/>
                  <a:pt x="3278475" y="61477"/>
                  <a:pt x="3280003" y="65073"/>
                </a:cubicBezTo>
                <a:cubicBezTo>
                  <a:pt x="3285758" y="67861"/>
                  <a:pt x="3288636" y="71143"/>
                  <a:pt x="3288636" y="74919"/>
                </a:cubicBezTo>
                <a:lnTo>
                  <a:pt x="3287557" y="75998"/>
                </a:lnTo>
                <a:lnTo>
                  <a:pt x="3280003" y="75998"/>
                </a:lnTo>
                <a:lnTo>
                  <a:pt x="3281082" y="82472"/>
                </a:lnTo>
                <a:lnTo>
                  <a:pt x="3276632" y="90160"/>
                </a:lnTo>
                <a:lnTo>
                  <a:pt x="3278790" y="92318"/>
                </a:lnTo>
                <a:lnTo>
                  <a:pt x="3278790" y="96635"/>
                </a:lnTo>
                <a:cubicBezTo>
                  <a:pt x="3278790" y="98073"/>
                  <a:pt x="3276991" y="98792"/>
                  <a:pt x="3273395" y="98792"/>
                </a:cubicBezTo>
                <a:lnTo>
                  <a:pt x="3273395" y="102029"/>
                </a:lnTo>
                <a:cubicBezTo>
                  <a:pt x="3276451" y="102029"/>
                  <a:pt x="3278250" y="105671"/>
                  <a:pt x="3278790" y="112954"/>
                </a:cubicBezTo>
                <a:lnTo>
                  <a:pt x="3276632" y="120507"/>
                </a:lnTo>
                <a:lnTo>
                  <a:pt x="3277711" y="123879"/>
                </a:lnTo>
                <a:lnTo>
                  <a:pt x="3275553" y="126037"/>
                </a:lnTo>
                <a:lnTo>
                  <a:pt x="3275553" y="127116"/>
                </a:lnTo>
                <a:lnTo>
                  <a:pt x="3278790" y="132511"/>
                </a:lnTo>
                <a:lnTo>
                  <a:pt x="3280003" y="148831"/>
                </a:lnTo>
                <a:lnTo>
                  <a:pt x="3277711" y="157598"/>
                </a:lnTo>
                <a:lnTo>
                  <a:pt x="3281082" y="164072"/>
                </a:lnTo>
                <a:lnTo>
                  <a:pt x="3278790" y="170546"/>
                </a:lnTo>
                <a:lnTo>
                  <a:pt x="3278790" y="217348"/>
                </a:lnTo>
                <a:cubicBezTo>
                  <a:pt x="3278790" y="220226"/>
                  <a:pt x="3276632" y="223463"/>
                  <a:pt x="3272316" y="227059"/>
                </a:cubicBezTo>
                <a:lnTo>
                  <a:pt x="3272316" y="229352"/>
                </a:lnTo>
                <a:cubicBezTo>
                  <a:pt x="3272316" y="231510"/>
                  <a:pt x="3274878" y="232589"/>
                  <a:pt x="3280003" y="232589"/>
                </a:cubicBezTo>
                <a:lnTo>
                  <a:pt x="3282161" y="235826"/>
                </a:lnTo>
                <a:cubicBezTo>
                  <a:pt x="3278655" y="240142"/>
                  <a:pt x="3276451" y="245223"/>
                  <a:pt x="3275553" y="251067"/>
                </a:cubicBezTo>
                <a:lnTo>
                  <a:pt x="3276632" y="258620"/>
                </a:lnTo>
                <a:cubicBezTo>
                  <a:pt x="3273214" y="263746"/>
                  <a:pt x="3267415" y="266308"/>
                  <a:pt x="3259233" y="266308"/>
                </a:cubicBezTo>
                <a:lnTo>
                  <a:pt x="3255996" y="269545"/>
                </a:lnTo>
                <a:lnTo>
                  <a:pt x="3253838" y="269545"/>
                </a:lnTo>
                <a:lnTo>
                  <a:pt x="3243992" y="267387"/>
                </a:lnTo>
                <a:cubicBezTo>
                  <a:pt x="3242553" y="270264"/>
                  <a:pt x="3240395" y="271703"/>
                  <a:pt x="3237518" y="271703"/>
                </a:cubicBezTo>
                <a:cubicBezTo>
                  <a:pt x="3235000" y="271703"/>
                  <a:pt x="3232842" y="268826"/>
                  <a:pt x="3231044" y="263071"/>
                </a:cubicBezTo>
                <a:cubicBezTo>
                  <a:pt x="3227177" y="263071"/>
                  <a:pt x="3224974" y="259070"/>
                  <a:pt x="3224435" y="251067"/>
                </a:cubicBezTo>
                <a:cubicBezTo>
                  <a:pt x="3223176" y="251067"/>
                  <a:pt x="3220298" y="247426"/>
                  <a:pt x="3215803" y="240142"/>
                </a:cubicBezTo>
                <a:cubicBezTo>
                  <a:pt x="3213105" y="239962"/>
                  <a:pt x="3210543" y="236725"/>
                  <a:pt x="3208115" y="230431"/>
                </a:cubicBezTo>
                <a:cubicBezTo>
                  <a:pt x="3201641" y="229172"/>
                  <a:pt x="3198404" y="227689"/>
                  <a:pt x="3198404" y="225980"/>
                </a:cubicBezTo>
                <a:lnTo>
                  <a:pt x="3198404" y="223822"/>
                </a:lnTo>
                <a:lnTo>
                  <a:pt x="3200562" y="221664"/>
                </a:lnTo>
                <a:lnTo>
                  <a:pt x="3212566" y="221664"/>
                </a:lnTo>
                <a:cubicBezTo>
                  <a:pt x="3225963" y="221125"/>
                  <a:pt x="3233561" y="218607"/>
                  <a:pt x="3235360" y="214111"/>
                </a:cubicBezTo>
                <a:lnTo>
                  <a:pt x="3234281" y="208581"/>
                </a:lnTo>
                <a:lnTo>
                  <a:pt x="3236439" y="190103"/>
                </a:lnTo>
                <a:lnTo>
                  <a:pt x="3233202" y="180392"/>
                </a:lnTo>
                <a:lnTo>
                  <a:pt x="3231044" y="180392"/>
                </a:lnTo>
                <a:cubicBezTo>
                  <a:pt x="3230504" y="183989"/>
                  <a:pt x="3229425" y="185787"/>
                  <a:pt x="3227807" y="185787"/>
                </a:cubicBezTo>
                <a:cubicBezTo>
                  <a:pt x="3225019" y="185787"/>
                  <a:pt x="3221737" y="177470"/>
                  <a:pt x="3217961" y="160835"/>
                </a:cubicBezTo>
                <a:cubicBezTo>
                  <a:pt x="3215803" y="159037"/>
                  <a:pt x="3213285" y="153597"/>
                  <a:pt x="3210408" y="144515"/>
                </a:cubicBezTo>
                <a:lnTo>
                  <a:pt x="3211487" y="138985"/>
                </a:lnTo>
                <a:lnTo>
                  <a:pt x="3210408" y="138985"/>
                </a:lnTo>
                <a:cubicBezTo>
                  <a:pt x="3206361" y="145909"/>
                  <a:pt x="3203799" y="153552"/>
                  <a:pt x="3202720" y="161914"/>
                </a:cubicBezTo>
                <a:cubicBezTo>
                  <a:pt x="3196965" y="166770"/>
                  <a:pt x="3192963" y="173289"/>
                  <a:pt x="3190716" y="181471"/>
                </a:cubicBezTo>
                <a:cubicBezTo>
                  <a:pt x="3190716" y="184349"/>
                  <a:pt x="3189637" y="185787"/>
                  <a:pt x="3187479" y="185787"/>
                </a:cubicBezTo>
                <a:lnTo>
                  <a:pt x="3184242" y="183629"/>
                </a:lnTo>
                <a:lnTo>
                  <a:pt x="3182084" y="183629"/>
                </a:lnTo>
                <a:lnTo>
                  <a:pt x="3182084" y="185787"/>
                </a:lnTo>
                <a:lnTo>
                  <a:pt x="3181005" y="185787"/>
                </a:lnTo>
                <a:lnTo>
                  <a:pt x="3182084" y="189024"/>
                </a:lnTo>
                <a:cubicBezTo>
                  <a:pt x="3180825" y="195408"/>
                  <a:pt x="3179027" y="199769"/>
                  <a:pt x="3176689" y="202107"/>
                </a:cubicBezTo>
                <a:lnTo>
                  <a:pt x="3176689" y="217348"/>
                </a:lnTo>
                <a:lnTo>
                  <a:pt x="3175610" y="229352"/>
                </a:lnTo>
                <a:lnTo>
                  <a:pt x="3176689" y="232589"/>
                </a:lnTo>
                <a:lnTo>
                  <a:pt x="3173317" y="237984"/>
                </a:lnTo>
                <a:lnTo>
                  <a:pt x="3175610" y="244458"/>
                </a:lnTo>
                <a:lnTo>
                  <a:pt x="3171159" y="256462"/>
                </a:lnTo>
                <a:cubicBezTo>
                  <a:pt x="3174845" y="257002"/>
                  <a:pt x="3176689" y="258081"/>
                  <a:pt x="3176689" y="259699"/>
                </a:cubicBezTo>
                <a:lnTo>
                  <a:pt x="3176689" y="260778"/>
                </a:lnTo>
                <a:cubicBezTo>
                  <a:pt x="3176689" y="262037"/>
                  <a:pt x="3172327" y="264959"/>
                  <a:pt x="3163606" y="269545"/>
                </a:cubicBezTo>
                <a:cubicBezTo>
                  <a:pt x="3144004" y="268466"/>
                  <a:pt x="3134203" y="265184"/>
                  <a:pt x="3134203" y="259699"/>
                </a:cubicBezTo>
                <a:lnTo>
                  <a:pt x="3132045" y="241221"/>
                </a:lnTo>
                <a:lnTo>
                  <a:pt x="3136361" y="235826"/>
                </a:lnTo>
                <a:lnTo>
                  <a:pt x="3135282" y="234747"/>
                </a:lnTo>
                <a:lnTo>
                  <a:pt x="3135282" y="232589"/>
                </a:lnTo>
                <a:lnTo>
                  <a:pt x="3134203" y="217348"/>
                </a:lnTo>
                <a:lnTo>
                  <a:pt x="3136361" y="213032"/>
                </a:lnTo>
                <a:lnTo>
                  <a:pt x="3134203" y="204265"/>
                </a:lnTo>
                <a:lnTo>
                  <a:pt x="3134203" y="195633"/>
                </a:lnTo>
                <a:lnTo>
                  <a:pt x="3135282" y="194554"/>
                </a:lnTo>
                <a:lnTo>
                  <a:pt x="3133124" y="189024"/>
                </a:lnTo>
                <a:lnTo>
                  <a:pt x="3134203" y="182550"/>
                </a:lnTo>
                <a:lnTo>
                  <a:pt x="3132045" y="176076"/>
                </a:lnTo>
                <a:lnTo>
                  <a:pt x="3132045" y="172704"/>
                </a:lnTo>
                <a:cubicBezTo>
                  <a:pt x="3133483" y="135748"/>
                  <a:pt x="3134922" y="117270"/>
                  <a:pt x="3136361" y="117270"/>
                </a:cubicBezTo>
                <a:lnTo>
                  <a:pt x="3135282" y="111875"/>
                </a:lnTo>
                <a:lnTo>
                  <a:pt x="3135282" y="106480"/>
                </a:lnTo>
                <a:lnTo>
                  <a:pt x="3136361" y="105401"/>
                </a:lnTo>
                <a:lnTo>
                  <a:pt x="3136361" y="104188"/>
                </a:lnTo>
                <a:cubicBezTo>
                  <a:pt x="3134383" y="104188"/>
                  <a:pt x="3132944" y="99871"/>
                  <a:pt x="3132045" y="91239"/>
                </a:cubicBezTo>
                <a:lnTo>
                  <a:pt x="3134203" y="84630"/>
                </a:lnTo>
                <a:lnTo>
                  <a:pt x="3132045" y="82472"/>
                </a:lnTo>
                <a:cubicBezTo>
                  <a:pt x="3132404" y="63680"/>
                  <a:pt x="3133843" y="54283"/>
                  <a:pt x="3136361" y="54283"/>
                </a:cubicBezTo>
                <a:lnTo>
                  <a:pt x="3137440" y="54283"/>
                </a:lnTo>
                <a:cubicBezTo>
                  <a:pt x="3147241" y="55722"/>
                  <a:pt x="3154165" y="58240"/>
                  <a:pt x="3158211" y="61836"/>
                </a:cubicBezTo>
                <a:cubicBezTo>
                  <a:pt x="3161448" y="61836"/>
                  <a:pt x="3166483" y="63275"/>
                  <a:pt x="3173317" y="66152"/>
                </a:cubicBezTo>
                <a:lnTo>
                  <a:pt x="3174531" y="66152"/>
                </a:lnTo>
                <a:lnTo>
                  <a:pt x="3175610" y="65073"/>
                </a:lnTo>
                <a:lnTo>
                  <a:pt x="3176689" y="65073"/>
                </a:lnTo>
                <a:lnTo>
                  <a:pt x="3178847" y="67231"/>
                </a:lnTo>
                <a:lnTo>
                  <a:pt x="3179926" y="67231"/>
                </a:lnTo>
                <a:lnTo>
                  <a:pt x="3185321" y="61836"/>
                </a:lnTo>
                <a:cubicBezTo>
                  <a:pt x="3181724" y="57700"/>
                  <a:pt x="3179926" y="53699"/>
                  <a:pt x="3179926" y="49832"/>
                </a:cubicBezTo>
                <a:cubicBezTo>
                  <a:pt x="3180465" y="38953"/>
                  <a:pt x="3181544" y="33513"/>
                  <a:pt x="3183163" y="33513"/>
                </a:cubicBezTo>
                <a:lnTo>
                  <a:pt x="3190716" y="39042"/>
                </a:lnTo>
                <a:lnTo>
                  <a:pt x="3191930" y="39042"/>
                </a:lnTo>
                <a:lnTo>
                  <a:pt x="3191930" y="37963"/>
                </a:lnTo>
                <a:cubicBezTo>
                  <a:pt x="3186805" y="37963"/>
                  <a:pt x="3182443" y="31085"/>
                  <a:pt x="3178847" y="17328"/>
                </a:cubicBezTo>
                <a:cubicBezTo>
                  <a:pt x="3177588" y="17328"/>
                  <a:pt x="3176868" y="15484"/>
                  <a:pt x="3176689" y="11798"/>
                </a:cubicBezTo>
                <a:cubicBezTo>
                  <a:pt x="3176689" y="9819"/>
                  <a:pt x="3178487" y="8021"/>
                  <a:pt x="3182084" y="6403"/>
                </a:cubicBezTo>
                <a:close/>
                <a:moveTo>
                  <a:pt x="1651376" y="6132"/>
                </a:moveTo>
                <a:lnTo>
                  <a:pt x="1652454" y="7211"/>
                </a:lnTo>
                <a:lnTo>
                  <a:pt x="1653534" y="7211"/>
                </a:lnTo>
                <a:lnTo>
                  <a:pt x="1657985" y="6132"/>
                </a:lnTo>
                <a:cubicBezTo>
                  <a:pt x="1658703" y="8380"/>
                  <a:pt x="1660907" y="9504"/>
                  <a:pt x="1664594" y="9504"/>
                </a:cubicBezTo>
                <a:lnTo>
                  <a:pt x="1669045" y="9504"/>
                </a:lnTo>
                <a:lnTo>
                  <a:pt x="1675653" y="7211"/>
                </a:lnTo>
                <a:cubicBezTo>
                  <a:pt x="1686622" y="8740"/>
                  <a:pt x="1692108" y="12427"/>
                  <a:pt x="1692108" y="18271"/>
                </a:cubicBezTo>
                <a:lnTo>
                  <a:pt x="1692108" y="19350"/>
                </a:lnTo>
                <a:cubicBezTo>
                  <a:pt x="1688060" y="27443"/>
                  <a:pt x="1683655" y="31489"/>
                  <a:pt x="1678889" y="31489"/>
                </a:cubicBezTo>
                <a:lnTo>
                  <a:pt x="1678889" y="35940"/>
                </a:lnTo>
                <a:lnTo>
                  <a:pt x="1677811" y="42549"/>
                </a:lnTo>
                <a:cubicBezTo>
                  <a:pt x="1678530" y="50641"/>
                  <a:pt x="1681453" y="54687"/>
                  <a:pt x="1686578" y="54687"/>
                </a:cubicBezTo>
                <a:cubicBezTo>
                  <a:pt x="1690983" y="54687"/>
                  <a:pt x="1693187" y="56126"/>
                  <a:pt x="1693187" y="59004"/>
                </a:cubicBezTo>
                <a:lnTo>
                  <a:pt x="1695481" y="59004"/>
                </a:lnTo>
                <a:lnTo>
                  <a:pt x="1693187" y="55767"/>
                </a:lnTo>
                <a:lnTo>
                  <a:pt x="1694266" y="54687"/>
                </a:lnTo>
                <a:lnTo>
                  <a:pt x="1702088" y="56846"/>
                </a:lnTo>
                <a:cubicBezTo>
                  <a:pt x="1708113" y="50821"/>
                  <a:pt x="1712879" y="44572"/>
                  <a:pt x="1716386" y="38098"/>
                </a:cubicBezTo>
                <a:lnTo>
                  <a:pt x="1717464" y="38098"/>
                </a:lnTo>
                <a:lnTo>
                  <a:pt x="1720838" y="40256"/>
                </a:lnTo>
                <a:cubicBezTo>
                  <a:pt x="1720838" y="35850"/>
                  <a:pt x="1724837" y="31849"/>
                  <a:pt x="1732839" y="28252"/>
                </a:cubicBezTo>
                <a:cubicBezTo>
                  <a:pt x="1742011" y="32028"/>
                  <a:pt x="1749745" y="37513"/>
                  <a:pt x="1756038" y="44707"/>
                </a:cubicBezTo>
                <a:cubicBezTo>
                  <a:pt x="1763411" y="44707"/>
                  <a:pt x="1767097" y="46910"/>
                  <a:pt x="1767097" y="51316"/>
                </a:cubicBezTo>
                <a:lnTo>
                  <a:pt x="1773707" y="57925"/>
                </a:lnTo>
                <a:lnTo>
                  <a:pt x="1773707" y="60083"/>
                </a:lnTo>
                <a:cubicBezTo>
                  <a:pt x="1773707" y="64129"/>
                  <a:pt x="1771864" y="67096"/>
                  <a:pt x="1768179" y="68984"/>
                </a:cubicBezTo>
                <a:lnTo>
                  <a:pt x="1765885" y="68984"/>
                </a:lnTo>
                <a:lnTo>
                  <a:pt x="1761569" y="64533"/>
                </a:lnTo>
                <a:lnTo>
                  <a:pt x="1760491" y="65612"/>
                </a:lnTo>
                <a:lnTo>
                  <a:pt x="1759275" y="65612"/>
                </a:lnTo>
                <a:lnTo>
                  <a:pt x="1735133" y="64533"/>
                </a:lnTo>
                <a:lnTo>
                  <a:pt x="1734054" y="63454"/>
                </a:lnTo>
                <a:lnTo>
                  <a:pt x="1734054" y="62375"/>
                </a:lnTo>
                <a:lnTo>
                  <a:pt x="1735133" y="53474"/>
                </a:lnTo>
                <a:lnTo>
                  <a:pt x="1734054" y="41470"/>
                </a:lnTo>
                <a:lnTo>
                  <a:pt x="1735133" y="38098"/>
                </a:lnTo>
                <a:cubicBezTo>
                  <a:pt x="1733604" y="38098"/>
                  <a:pt x="1732480" y="41020"/>
                  <a:pt x="1731760" y="46865"/>
                </a:cubicBezTo>
                <a:lnTo>
                  <a:pt x="1734054" y="53474"/>
                </a:lnTo>
                <a:cubicBezTo>
                  <a:pt x="1734054" y="61566"/>
                  <a:pt x="1731086" y="65612"/>
                  <a:pt x="1725152" y="65612"/>
                </a:cubicBezTo>
                <a:lnTo>
                  <a:pt x="1718544" y="66691"/>
                </a:lnTo>
                <a:lnTo>
                  <a:pt x="1706403" y="65612"/>
                </a:lnTo>
                <a:lnTo>
                  <a:pt x="1679970" y="66691"/>
                </a:lnTo>
                <a:lnTo>
                  <a:pt x="1679970" y="74514"/>
                </a:lnTo>
                <a:lnTo>
                  <a:pt x="1673360" y="84360"/>
                </a:lnTo>
                <a:cubicBezTo>
                  <a:pt x="1676327" y="88766"/>
                  <a:pt x="1678530" y="94656"/>
                  <a:pt x="1679970" y="102029"/>
                </a:cubicBezTo>
                <a:lnTo>
                  <a:pt x="1676731" y="104187"/>
                </a:lnTo>
                <a:cubicBezTo>
                  <a:pt x="1678171" y="105895"/>
                  <a:pt x="1678889" y="110301"/>
                  <a:pt x="1678889" y="117405"/>
                </a:cubicBezTo>
                <a:lnTo>
                  <a:pt x="1679970" y="116326"/>
                </a:lnTo>
                <a:lnTo>
                  <a:pt x="1682262" y="116326"/>
                </a:lnTo>
                <a:cubicBezTo>
                  <a:pt x="1693951" y="118394"/>
                  <a:pt x="1699795" y="120597"/>
                  <a:pt x="1699795" y="122935"/>
                </a:cubicBezTo>
                <a:lnTo>
                  <a:pt x="1713012" y="118484"/>
                </a:lnTo>
                <a:lnTo>
                  <a:pt x="1718544" y="120777"/>
                </a:lnTo>
                <a:lnTo>
                  <a:pt x="1718544" y="115247"/>
                </a:lnTo>
                <a:cubicBezTo>
                  <a:pt x="1719623" y="112639"/>
                  <a:pt x="1723669" y="108593"/>
                  <a:pt x="1730681" y="103108"/>
                </a:cubicBezTo>
                <a:cubicBezTo>
                  <a:pt x="1734009" y="93577"/>
                  <a:pt x="1738415" y="88811"/>
                  <a:pt x="1743901" y="88811"/>
                </a:cubicBezTo>
                <a:cubicBezTo>
                  <a:pt x="1751812" y="88811"/>
                  <a:pt x="1757703" y="94296"/>
                  <a:pt x="1761569" y="105266"/>
                </a:cubicBezTo>
                <a:lnTo>
                  <a:pt x="1780316" y="120777"/>
                </a:lnTo>
                <a:lnTo>
                  <a:pt x="1780316" y="121856"/>
                </a:lnTo>
                <a:lnTo>
                  <a:pt x="1774786" y="121856"/>
                </a:lnTo>
                <a:lnTo>
                  <a:pt x="1771415" y="119698"/>
                </a:lnTo>
                <a:lnTo>
                  <a:pt x="1768179" y="119698"/>
                </a:lnTo>
                <a:cubicBezTo>
                  <a:pt x="1762243" y="121676"/>
                  <a:pt x="1759275" y="124238"/>
                  <a:pt x="1759275" y="127386"/>
                </a:cubicBezTo>
                <a:lnTo>
                  <a:pt x="1747271" y="131701"/>
                </a:lnTo>
                <a:cubicBezTo>
                  <a:pt x="1747271" y="129004"/>
                  <a:pt x="1742866" y="127206"/>
                  <a:pt x="1734054" y="126307"/>
                </a:cubicBezTo>
                <a:lnTo>
                  <a:pt x="1734054" y="124014"/>
                </a:lnTo>
                <a:lnTo>
                  <a:pt x="1729602" y="127386"/>
                </a:lnTo>
                <a:lnTo>
                  <a:pt x="1725152" y="127386"/>
                </a:lnTo>
                <a:lnTo>
                  <a:pt x="1719623" y="126307"/>
                </a:lnTo>
                <a:cubicBezTo>
                  <a:pt x="1699122" y="127565"/>
                  <a:pt x="1688871" y="130128"/>
                  <a:pt x="1688871" y="133994"/>
                </a:cubicBezTo>
                <a:cubicBezTo>
                  <a:pt x="1691029" y="136332"/>
                  <a:pt x="1692108" y="141098"/>
                  <a:pt x="1692108" y="148291"/>
                </a:cubicBezTo>
                <a:lnTo>
                  <a:pt x="1700874" y="154900"/>
                </a:lnTo>
                <a:lnTo>
                  <a:pt x="1700874" y="157058"/>
                </a:lnTo>
                <a:lnTo>
                  <a:pt x="1699795" y="162588"/>
                </a:lnTo>
                <a:lnTo>
                  <a:pt x="1700874" y="163667"/>
                </a:lnTo>
                <a:lnTo>
                  <a:pt x="1704247" y="163667"/>
                </a:lnTo>
                <a:lnTo>
                  <a:pt x="1707484" y="161509"/>
                </a:lnTo>
                <a:cubicBezTo>
                  <a:pt x="1710091" y="161509"/>
                  <a:pt x="1712698" y="164431"/>
                  <a:pt x="1715307" y="170276"/>
                </a:cubicBezTo>
                <a:lnTo>
                  <a:pt x="1716386" y="169197"/>
                </a:lnTo>
                <a:lnTo>
                  <a:pt x="1717464" y="169197"/>
                </a:lnTo>
                <a:cubicBezTo>
                  <a:pt x="1729063" y="178728"/>
                  <a:pt x="1739358" y="183494"/>
                  <a:pt x="1748350" y="183494"/>
                </a:cubicBezTo>
                <a:cubicBezTo>
                  <a:pt x="1749249" y="185562"/>
                  <a:pt x="1755500" y="189248"/>
                  <a:pt x="1767097" y="194554"/>
                </a:cubicBezTo>
                <a:cubicBezTo>
                  <a:pt x="1767097" y="196802"/>
                  <a:pt x="1772224" y="199364"/>
                  <a:pt x="1782474" y="202241"/>
                </a:cubicBezTo>
                <a:lnTo>
                  <a:pt x="1782474" y="204534"/>
                </a:lnTo>
                <a:cubicBezTo>
                  <a:pt x="1777888" y="212627"/>
                  <a:pt x="1774201" y="216673"/>
                  <a:pt x="1771415" y="216673"/>
                </a:cubicBezTo>
                <a:cubicBezTo>
                  <a:pt x="1766110" y="221799"/>
                  <a:pt x="1761704" y="232409"/>
                  <a:pt x="1758196" y="248504"/>
                </a:cubicBezTo>
                <a:cubicBezTo>
                  <a:pt x="1758196" y="251471"/>
                  <a:pt x="1757117" y="252955"/>
                  <a:pt x="1754959" y="252955"/>
                </a:cubicBezTo>
                <a:cubicBezTo>
                  <a:pt x="1740392" y="249628"/>
                  <a:pt x="1726411" y="239737"/>
                  <a:pt x="1713012" y="223282"/>
                </a:cubicBezTo>
                <a:cubicBezTo>
                  <a:pt x="1713012" y="221034"/>
                  <a:pt x="1708967" y="217348"/>
                  <a:pt x="1700874" y="212222"/>
                </a:cubicBezTo>
                <a:cubicBezTo>
                  <a:pt x="1697458" y="206108"/>
                  <a:pt x="1694895" y="198735"/>
                  <a:pt x="1693187" y="190103"/>
                </a:cubicBezTo>
                <a:cubicBezTo>
                  <a:pt x="1690309" y="190103"/>
                  <a:pt x="1686263" y="182774"/>
                  <a:pt x="1681049" y="168118"/>
                </a:cubicBezTo>
                <a:lnTo>
                  <a:pt x="1678889" y="168118"/>
                </a:lnTo>
                <a:lnTo>
                  <a:pt x="1679970" y="172569"/>
                </a:lnTo>
                <a:lnTo>
                  <a:pt x="1678889" y="175806"/>
                </a:lnTo>
                <a:lnTo>
                  <a:pt x="1679970" y="182415"/>
                </a:lnTo>
                <a:lnTo>
                  <a:pt x="1677811" y="191317"/>
                </a:lnTo>
                <a:lnTo>
                  <a:pt x="1678889" y="195633"/>
                </a:lnTo>
                <a:lnTo>
                  <a:pt x="1677811" y="195633"/>
                </a:lnTo>
                <a:lnTo>
                  <a:pt x="1679970" y="202241"/>
                </a:lnTo>
                <a:lnTo>
                  <a:pt x="1679970" y="204534"/>
                </a:lnTo>
                <a:lnTo>
                  <a:pt x="1676731" y="216673"/>
                </a:lnTo>
                <a:lnTo>
                  <a:pt x="1678889" y="220989"/>
                </a:lnTo>
                <a:lnTo>
                  <a:pt x="1676731" y="226519"/>
                </a:lnTo>
                <a:lnTo>
                  <a:pt x="1679970" y="233128"/>
                </a:lnTo>
                <a:lnTo>
                  <a:pt x="1678889" y="234207"/>
                </a:lnTo>
                <a:lnTo>
                  <a:pt x="1679970" y="239737"/>
                </a:lnTo>
                <a:lnTo>
                  <a:pt x="1679970" y="257406"/>
                </a:lnTo>
                <a:cubicBezTo>
                  <a:pt x="1679970" y="266937"/>
                  <a:pt x="1670437" y="271702"/>
                  <a:pt x="1651376" y="271702"/>
                </a:cubicBezTo>
                <a:lnTo>
                  <a:pt x="1650296" y="268331"/>
                </a:lnTo>
                <a:lnTo>
                  <a:pt x="1649082" y="268331"/>
                </a:lnTo>
                <a:lnTo>
                  <a:pt x="1642474" y="269544"/>
                </a:lnTo>
                <a:lnTo>
                  <a:pt x="1641394" y="268331"/>
                </a:lnTo>
                <a:lnTo>
                  <a:pt x="1640316" y="268331"/>
                </a:lnTo>
                <a:lnTo>
                  <a:pt x="1633707" y="269544"/>
                </a:lnTo>
                <a:cubicBezTo>
                  <a:pt x="1630019" y="265678"/>
                  <a:pt x="1628177" y="262351"/>
                  <a:pt x="1628177" y="259564"/>
                </a:cubicBezTo>
                <a:lnTo>
                  <a:pt x="1628177" y="257406"/>
                </a:lnTo>
                <a:lnTo>
                  <a:pt x="1631549" y="247425"/>
                </a:lnTo>
                <a:cubicBezTo>
                  <a:pt x="1629660" y="247425"/>
                  <a:pt x="1628177" y="243019"/>
                  <a:pt x="1627098" y="234207"/>
                </a:cubicBezTo>
                <a:cubicBezTo>
                  <a:pt x="1625839" y="234207"/>
                  <a:pt x="1625120" y="232364"/>
                  <a:pt x="1624940" y="228677"/>
                </a:cubicBezTo>
                <a:lnTo>
                  <a:pt x="1624940" y="222068"/>
                </a:lnTo>
                <a:cubicBezTo>
                  <a:pt x="1624940" y="220630"/>
                  <a:pt x="1626783" y="219910"/>
                  <a:pt x="1630469" y="219910"/>
                </a:cubicBezTo>
                <a:lnTo>
                  <a:pt x="1630469" y="218831"/>
                </a:lnTo>
                <a:cubicBezTo>
                  <a:pt x="1627503" y="218831"/>
                  <a:pt x="1626020" y="218112"/>
                  <a:pt x="1626020" y="216673"/>
                </a:cubicBezTo>
                <a:lnTo>
                  <a:pt x="1629256" y="208850"/>
                </a:lnTo>
                <a:lnTo>
                  <a:pt x="1628177" y="202241"/>
                </a:lnTo>
                <a:lnTo>
                  <a:pt x="1629256" y="201163"/>
                </a:lnTo>
                <a:lnTo>
                  <a:pt x="1629256" y="200084"/>
                </a:lnTo>
                <a:cubicBezTo>
                  <a:pt x="1629256" y="194958"/>
                  <a:pt x="1627053" y="192396"/>
                  <a:pt x="1622647" y="192396"/>
                </a:cubicBezTo>
                <a:lnTo>
                  <a:pt x="1621568" y="191317"/>
                </a:lnTo>
                <a:lnTo>
                  <a:pt x="1620489" y="191317"/>
                </a:lnTo>
                <a:cubicBezTo>
                  <a:pt x="1617520" y="192036"/>
                  <a:pt x="1616038" y="193834"/>
                  <a:pt x="1616038" y="196712"/>
                </a:cubicBezTo>
                <a:cubicBezTo>
                  <a:pt x="1619725" y="197701"/>
                  <a:pt x="1621568" y="198825"/>
                  <a:pt x="1621568" y="200084"/>
                </a:cubicBezTo>
                <a:lnTo>
                  <a:pt x="1621568" y="201163"/>
                </a:lnTo>
                <a:cubicBezTo>
                  <a:pt x="1620130" y="208536"/>
                  <a:pt x="1616487" y="212222"/>
                  <a:pt x="1610642" y="212222"/>
                </a:cubicBezTo>
                <a:lnTo>
                  <a:pt x="1609429" y="212222"/>
                </a:lnTo>
                <a:lnTo>
                  <a:pt x="1605112" y="207771"/>
                </a:lnTo>
                <a:lnTo>
                  <a:pt x="1607271" y="205613"/>
                </a:lnTo>
                <a:lnTo>
                  <a:pt x="1606191" y="199005"/>
                </a:lnTo>
                <a:lnTo>
                  <a:pt x="1605112" y="199005"/>
                </a:lnTo>
                <a:lnTo>
                  <a:pt x="1604034" y="202241"/>
                </a:lnTo>
                <a:lnTo>
                  <a:pt x="1605112" y="206692"/>
                </a:lnTo>
                <a:lnTo>
                  <a:pt x="1599584" y="207771"/>
                </a:lnTo>
                <a:lnTo>
                  <a:pt x="1599584" y="208850"/>
                </a:lnTo>
                <a:cubicBezTo>
                  <a:pt x="1602910" y="208850"/>
                  <a:pt x="1605112" y="210334"/>
                  <a:pt x="1606191" y="213301"/>
                </a:cubicBezTo>
                <a:lnTo>
                  <a:pt x="1606191" y="214380"/>
                </a:lnTo>
                <a:cubicBezTo>
                  <a:pt x="1603045" y="219326"/>
                  <a:pt x="1598278" y="222653"/>
                  <a:pt x="1591895" y="224361"/>
                </a:cubicBezTo>
                <a:cubicBezTo>
                  <a:pt x="1591895" y="227598"/>
                  <a:pt x="1586724" y="231240"/>
                  <a:pt x="1576385" y="235286"/>
                </a:cubicBezTo>
                <a:lnTo>
                  <a:pt x="1568696" y="243109"/>
                </a:lnTo>
                <a:lnTo>
                  <a:pt x="1567618" y="243109"/>
                </a:lnTo>
                <a:lnTo>
                  <a:pt x="1559929" y="241895"/>
                </a:lnTo>
                <a:cubicBezTo>
                  <a:pt x="1553996" y="248549"/>
                  <a:pt x="1547746" y="251876"/>
                  <a:pt x="1541183" y="251876"/>
                </a:cubicBezTo>
                <a:lnTo>
                  <a:pt x="1532415" y="257406"/>
                </a:lnTo>
                <a:cubicBezTo>
                  <a:pt x="1527378" y="255338"/>
                  <a:pt x="1524053" y="252775"/>
                  <a:pt x="1522434" y="249718"/>
                </a:cubicBezTo>
                <a:lnTo>
                  <a:pt x="1522434" y="248504"/>
                </a:lnTo>
                <a:cubicBezTo>
                  <a:pt x="1522434" y="247065"/>
                  <a:pt x="1524996" y="245986"/>
                  <a:pt x="1530123" y="245267"/>
                </a:cubicBezTo>
                <a:cubicBezTo>
                  <a:pt x="1535876" y="232768"/>
                  <a:pt x="1542486" y="226519"/>
                  <a:pt x="1549950" y="226519"/>
                </a:cubicBezTo>
                <a:cubicBezTo>
                  <a:pt x="1555254" y="216268"/>
                  <a:pt x="1562627" y="207816"/>
                  <a:pt x="1572069" y="201163"/>
                </a:cubicBezTo>
                <a:cubicBezTo>
                  <a:pt x="1572069" y="199364"/>
                  <a:pt x="1574272" y="196802"/>
                  <a:pt x="1578678" y="193475"/>
                </a:cubicBezTo>
                <a:lnTo>
                  <a:pt x="1600663" y="153821"/>
                </a:lnTo>
                <a:cubicBezTo>
                  <a:pt x="1603808" y="137636"/>
                  <a:pt x="1607495" y="129544"/>
                  <a:pt x="1611722" y="129544"/>
                </a:cubicBezTo>
                <a:lnTo>
                  <a:pt x="1611722" y="127386"/>
                </a:lnTo>
                <a:lnTo>
                  <a:pt x="1609429" y="125093"/>
                </a:lnTo>
                <a:lnTo>
                  <a:pt x="1596211" y="131701"/>
                </a:lnTo>
                <a:lnTo>
                  <a:pt x="1594053" y="131701"/>
                </a:lnTo>
                <a:cubicBezTo>
                  <a:pt x="1591086" y="128824"/>
                  <a:pt x="1587040" y="126262"/>
                  <a:pt x="1581914" y="124014"/>
                </a:cubicBezTo>
                <a:lnTo>
                  <a:pt x="1580836" y="124014"/>
                </a:lnTo>
                <a:cubicBezTo>
                  <a:pt x="1577329" y="126981"/>
                  <a:pt x="1571079" y="128465"/>
                  <a:pt x="1562088" y="128465"/>
                </a:cubicBezTo>
                <a:lnTo>
                  <a:pt x="1561009" y="127386"/>
                </a:lnTo>
                <a:lnTo>
                  <a:pt x="1559929" y="127386"/>
                </a:lnTo>
                <a:lnTo>
                  <a:pt x="1553321" y="128465"/>
                </a:lnTo>
                <a:lnTo>
                  <a:pt x="1552242" y="128465"/>
                </a:lnTo>
                <a:lnTo>
                  <a:pt x="1549950" y="126307"/>
                </a:lnTo>
                <a:lnTo>
                  <a:pt x="1549950" y="125093"/>
                </a:lnTo>
                <a:cubicBezTo>
                  <a:pt x="1552377" y="120687"/>
                  <a:pt x="1556422" y="118484"/>
                  <a:pt x="1562088" y="118484"/>
                </a:cubicBezTo>
                <a:lnTo>
                  <a:pt x="1570855" y="118484"/>
                </a:lnTo>
                <a:lnTo>
                  <a:pt x="1581914" y="121856"/>
                </a:lnTo>
                <a:lnTo>
                  <a:pt x="1586365" y="121856"/>
                </a:lnTo>
                <a:lnTo>
                  <a:pt x="1598504" y="116326"/>
                </a:lnTo>
                <a:lnTo>
                  <a:pt x="1599584" y="116326"/>
                </a:lnTo>
                <a:lnTo>
                  <a:pt x="1600663" y="117405"/>
                </a:lnTo>
                <a:lnTo>
                  <a:pt x="1600663" y="125093"/>
                </a:lnTo>
                <a:lnTo>
                  <a:pt x="1602820" y="125093"/>
                </a:lnTo>
                <a:lnTo>
                  <a:pt x="1604034" y="124014"/>
                </a:lnTo>
                <a:lnTo>
                  <a:pt x="1605112" y="124014"/>
                </a:lnTo>
                <a:lnTo>
                  <a:pt x="1604034" y="122935"/>
                </a:lnTo>
                <a:lnTo>
                  <a:pt x="1604034" y="121856"/>
                </a:lnTo>
                <a:cubicBezTo>
                  <a:pt x="1605473" y="119068"/>
                  <a:pt x="1607676" y="117225"/>
                  <a:pt x="1610642" y="116326"/>
                </a:cubicBezTo>
                <a:lnTo>
                  <a:pt x="1622647" y="117405"/>
                </a:lnTo>
                <a:lnTo>
                  <a:pt x="1628177" y="117405"/>
                </a:lnTo>
                <a:lnTo>
                  <a:pt x="1628177" y="109717"/>
                </a:lnTo>
                <a:lnTo>
                  <a:pt x="1629256" y="106480"/>
                </a:lnTo>
                <a:cubicBezTo>
                  <a:pt x="1628536" y="93262"/>
                  <a:pt x="1627098" y="85889"/>
                  <a:pt x="1624940" y="84360"/>
                </a:cubicBezTo>
                <a:lnTo>
                  <a:pt x="1624940" y="78830"/>
                </a:lnTo>
                <a:cubicBezTo>
                  <a:pt x="1629345" y="71547"/>
                  <a:pt x="1631549" y="66781"/>
                  <a:pt x="1631549" y="64533"/>
                </a:cubicBezTo>
                <a:lnTo>
                  <a:pt x="1628177" y="62375"/>
                </a:lnTo>
                <a:lnTo>
                  <a:pt x="1627098" y="62375"/>
                </a:lnTo>
                <a:cubicBezTo>
                  <a:pt x="1627098" y="64533"/>
                  <a:pt x="1624176" y="65612"/>
                  <a:pt x="1618331" y="65612"/>
                </a:cubicBezTo>
                <a:lnTo>
                  <a:pt x="1618331" y="66691"/>
                </a:lnTo>
                <a:lnTo>
                  <a:pt x="1610642" y="65612"/>
                </a:lnTo>
                <a:lnTo>
                  <a:pt x="1596211" y="65612"/>
                </a:lnTo>
                <a:lnTo>
                  <a:pt x="1591895" y="66691"/>
                </a:lnTo>
                <a:lnTo>
                  <a:pt x="1588523" y="65612"/>
                </a:lnTo>
                <a:lnTo>
                  <a:pt x="1577463" y="66691"/>
                </a:lnTo>
                <a:lnTo>
                  <a:pt x="1563167" y="64533"/>
                </a:lnTo>
                <a:lnTo>
                  <a:pt x="1561009" y="66691"/>
                </a:lnTo>
                <a:lnTo>
                  <a:pt x="1543340" y="66691"/>
                </a:lnTo>
                <a:lnTo>
                  <a:pt x="1539023" y="62375"/>
                </a:lnTo>
                <a:lnTo>
                  <a:pt x="1539023" y="60083"/>
                </a:lnTo>
                <a:lnTo>
                  <a:pt x="1541183" y="56846"/>
                </a:lnTo>
                <a:lnTo>
                  <a:pt x="1552242" y="57925"/>
                </a:lnTo>
                <a:lnTo>
                  <a:pt x="1558851" y="57925"/>
                </a:lnTo>
                <a:lnTo>
                  <a:pt x="1559929" y="59004"/>
                </a:lnTo>
                <a:lnTo>
                  <a:pt x="1561009" y="57925"/>
                </a:lnTo>
                <a:lnTo>
                  <a:pt x="1573148" y="57925"/>
                </a:lnTo>
                <a:lnTo>
                  <a:pt x="1578678" y="62375"/>
                </a:lnTo>
                <a:lnTo>
                  <a:pt x="1579756" y="62375"/>
                </a:lnTo>
                <a:cubicBezTo>
                  <a:pt x="1583263" y="59408"/>
                  <a:pt x="1589513" y="57925"/>
                  <a:pt x="1598504" y="57925"/>
                </a:cubicBezTo>
                <a:lnTo>
                  <a:pt x="1599584" y="59004"/>
                </a:lnTo>
                <a:lnTo>
                  <a:pt x="1599584" y="60083"/>
                </a:lnTo>
                <a:lnTo>
                  <a:pt x="1622647" y="57925"/>
                </a:lnTo>
                <a:lnTo>
                  <a:pt x="1628177" y="61296"/>
                </a:lnTo>
                <a:lnTo>
                  <a:pt x="1629256" y="61296"/>
                </a:lnTo>
                <a:lnTo>
                  <a:pt x="1630469" y="57925"/>
                </a:lnTo>
                <a:lnTo>
                  <a:pt x="1629256" y="54687"/>
                </a:lnTo>
                <a:lnTo>
                  <a:pt x="1631549" y="44707"/>
                </a:lnTo>
                <a:lnTo>
                  <a:pt x="1631549" y="41470"/>
                </a:lnTo>
                <a:lnTo>
                  <a:pt x="1623862" y="12741"/>
                </a:lnTo>
                <a:cubicBezTo>
                  <a:pt x="1624940" y="9774"/>
                  <a:pt x="1626020" y="8290"/>
                  <a:pt x="1627098" y="8290"/>
                </a:cubicBezTo>
                <a:lnTo>
                  <a:pt x="1628177" y="8290"/>
                </a:lnTo>
                <a:lnTo>
                  <a:pt x="1637079" y="10583"/>
                </a:lnTo>
                <a:cubicBezTo>
                  <a:pt x="1642922" y="7616"/>
                  <a:pt x="1647688" y="6132"/>
                  <a:pt x="1651376" y="6132"/>
                </a:cubicBezTo>
                <a:close/>
                <a:moveTo>
                  <a:pt x="8092323" y="5731"/>
                </a:moveTo>
                <a:lnTo>
                  <a:pt x="8098797" y="6810"/>
                </a:lnTo>
                <a:lnTo>
                  <a:pt x="8113903" y="5731"/>
                </a:lnTo>
                <a:lnTo>
                  <a:pt x="8114982" y="5731"/>
                </a:lnTo>
                <a:cubicBezTo>
                  <a:pt x="8123614" y="5731"/>
                  <a:pt x="8127930" y="8248"/>
                  <a:pt x="8127930" y="13284"/>
                </a:cubicBezTo>
                <a:lnTo>
                  <a:pt x="8131167" y="13284"/>
                </a:lnTo>
                <a:cubicBezTo>
                  <a:pt x="8133865" y="11126"/>
                  <a:pt x="8137102" y="10047"/>
                  <a:pt x="8140878" y="10047"/>
                </a:cubicBezTo>
                <a:cubicBezTo>
                  <a:pt x="8146453" y="10047"/>
                  <a:pt x="8150095" y="11845"/>
                  <a:pt x="8151803" y="15442"/>
                </a:cubicBezTo>
                <a:lnTo>
                  <a:pt x="8151803" y="21916"/>
                </a:lnTo>
                <a:cubicBezTo>
                  <a:pt x="8151803" y="24074"/>
                  <a:pt x="8148881" y="25512"/>
                  <a:pt x="8143036" y="26232"/>
                </a:cubicBezTo>
                <a:lnTo>
                  <a:pt x="8140878" y="20837"/>
                </a:lnTo>
                <a:lnTo>
                  <a:pt x="8138720" y="20837"/>
                </a:lnTo>
                <a:lnTo>
                  <a:pt x="8138720" y="27311"/>
                </a:lnTo>
                <a:cubicBezTo>
                  <a:pt x="8138720" y="32886"/>
                  <a:pt x="8140159" y="36123"/>
                  <a:pt x="8143036" y="37022"/>
                </a:cubicBezTo>
                <a:lnTo>
                  <a:pt x="8144115" y="37022"/>
                </a:lnTo>
                <a:lnTo>
                  <a:pt x="8157198" y="26232"/>
                </a:lnTo>
                <a:cubicBezTo>
                  <a:pt x="8169067" y="26232"/>
                  <a:pt x="8177340" y="33830"/>
                  <a:pt x="8182015" y="49026"/>
                </a:cubicBezTo>
                <a:lnTo>
                  <a:pt x="8182015" y="50105"/>
                </a:lnTo>
                <a:lnTo>
                  <a:pt x="8177699" y="49026"/>
                </a:lnTo>
                <a:lnTo>
                  <a:pt x="8169067" y="52263"/>
                </a:lnTo>
                <a:lnTo>
                  <a:pt x="8160435" y="52263"/>
                </a:lnTo>
                <a:cubicBezTo>
                  <a:pt x="8156119" y="52263"/>
                  <a:pt x="8153961" y="50824"/>
                  <a:pt x="8153961" y="47947"/>
                </a:cubicBezTo>
                <a:lnTo>
                  <a:pt x="8149510" y="54421"/>
                </a:lnTo>
                <a:lnTo>
                  <a:pt x="8158277" y="54421"/>
                </a:lnTo>
                <a:cubicBezTo>
                  <a:pt x="8164751" y="55500"/>
                  <a:pt x="8167988" y="58377"/>
                  <a:pt x="8167988" y="63053"/>
                </a:cubicBezTo>
                <a:cubicBezTo>
                  <a:pt x="8167988" y="66649"/>
                  <a:pt x="8162189" y="71685"/>
                  <a:pt x="8150589" y="78159"/>
                </a:cubicBezTo>
                <a:cubicBezTo>
                  <a:pt x="8149331" y="83194"/>
                  <a:pt x="8147173" y="85712"/>
                  <a:pt x="8144115" y="85712"/>
                </a:cubicBezTo>
                <a:lnTo>
                  <a:pt x="8145194" y="91107"/>
                </a:lnTo>
                <a:lnTo>
                  <a:pt x="8144115" y="92186"/>
                </a:lnTo>
                <a:lnTo>
                  <a:pt x="8143036" y="91107"/>
                </a:lnTo>
                <a:lnTo>
                  <a:pt x="8137641" y="91107"/>
                </a:lnTo>
                <a:lnTo>
                  <a:pt x="8135483" y="93265"/>
                </a:lnTo>
                <a:lnTo>
                  <a:pt x="8139799" y="94344"/>
                </a:lnTo>
                <a:lnTo>
                  <a:pt x="8144115" y="93265"/>
                </a:lnTo>
                <a:lnTo>
                  <a:pt x="8147352" y="96502"/>
                </a:lnTo>
                <a:lnTo>
                  <a:pt x="8151803" y="95423"/>
                </a:lnTo>
                <a:lnTo>
                  <a:pt x="8152882" y="96502"/>
                </a:lnTo>
                <a:lnTo>
                  <a:pt x="8153961" y="93265"/>
                </a:lnTo>
                <a:lnTo>
                  <a:pt x="8152882" y="92186"/>
                </a:lnTo>
                <a:lnTo>
                  <a:pt x="8152882" y="90028"/>
                </a:lnTo>
                <a:cubicBezTo>
                  <a:pt x="8158098" y="83014"/>
                  <a:pt x="8163492" y="77260"/>
                  <a:pt x="8169067" y="72764"/>
                </a:cubicBezTo>
                <a:lnTo>
                  <a:pt x="8170146" y="72764"/>
                </a:lnTo>
                <a:cubicBezTo>
                  <a:pt x="8178419" y="72764"/>
                  <a:pt x="8187051" y="80317"/>
                  <a:pt x="8196042" y="95423"/>
                </a:cubicBezTo>
                <a:lnTo>
                  <a:pt x="8196042" y="96502"/>
                </a:lnTo>
                <a:lnTo>
                  <a:pt x="8198200" y="96502"/>
                </a:lnTo>
                <a:cubicBezTo>
                  <a:pt x="8200358" y="95963"/>
                  <a:pt x="8201437" y="93085"/>
                  <a:pt x="8201437" y="87870"/>
                </a:cubicBezTo>
                <a:lnTo>
                  <a:pt x="8201437" y="86791"/>
                </a:lnTo>
                <a:cubicBezTo>
                  <a:pt x="8198560" y="86791"/>
                  <a:pt x="8197121" y="84633"/>
                  <a:pt x="8197121" y="80317"/>
                </a:cubicBezTo>
                <a:lnTo>
                  <a:pt x="8197121" y="79238"/>
                </a:lnTo>
                <a:lnTo>
                  <a:pt x="8203595" y="69527"/>
                </a:lnTo>
                <a:lnTo>
                  <a:pt x="8201437" y="63053"/>
                </a:lnTo>
                <a:lnTo>
                  <a:pt x="8203595" y="57658"/>
                </a:lnTo>
                <a:lnTo>
                  <a:pt x="8202516" y="56579"/>
                </a:lnTo>
                <a:lnTo>
                  <a:pt x="8202516" y="55500"/>
                </a:lnTo>
                <a:cubicBezTo>
                  <a:pt x="8203056" y="33830"/>
                  <a:pt x="8204495" y="22995"/>
                  <a:pt x="8206832" y="22995"/>
                </a:cubicBezTo>
                <a:lnTo>
                  <a:pt x="8205754" y="12205"/>
                </a:lnTo>
                <a:cubicBezTo>
                  <a:pt x="8205754" y="7889"/>
                  <a:pt x="8210834" y="5731"/>
                  <a:pt x="8220994" y="5731"/>
                </a:cubicBezTo>
                <a:cubicBezTo>
                  <a:pt x="8229267" y="13284"/>
                  <a:pt x="8237539" y="17240"/>
                  <a:pt x="8245812" y="17600"/>
                </a:cubicBezTo>
                <a:lnTo>
                  <a:pt x="8246890" y="21916"/>
                </a:lnTo>
                <a:lnTo>
                  <a:pt x="8245812" y="22995"/>
                </a:lnTo>
                <a:lnTo>
                  <a:pt x="8251206" y="25153"/>
                </a:lnTo>
                <a:lnTo>
                  <a:pt x="8251206" y="26232"/>
                </a:lnTo>
                <a:cubicBezTo>
                  <a:pt x="8249768" y="27850"/>
                  <a:pt x="8247970" y="34010"/>
                  <a:pt x="8245812" y="44710"/>
                </a:cubicBezTo>
                <a:lnTo>
                  <a:pt x="8243654" y="44710"/>
                </a:lnTo>
                <a:lnTo>
                  <a:pt x="8243654" y="52263"/>
                </a:lnTo>
                <a:lnTo>
                  <a:pt x="8238258" y="70606"/>
                </a:lnTo>
                <a:lnTo>
                  <a:pt x="8238258" y="71685"/>
                </a:lnTo>
                <a:lnTo>
                  <a:pt x="8249048" y="70606"/>
                </a:lnTo>
                <a:lnTo>
                  <a:pt x="8257680" y="74922"/>
                </a:lnTo>
                <a:lnTo>
                  <a:pt x="8271708" y="70606"/>
                </a:lnTo>
                <a:lnTo>
                  <a:pt x="8272786" y="71685"/>
                </a:lnTo>
                <a:lnTo>
                  <a:pt x="8274945" y="71685"/>
                </a:lnTo>
                <a:lnTo>
                  <a:pt x="8274945" y="70606"/>
                </a:lnTo>
                <a:cubicBezTo>
                  <a:pt x="8272786" y="70606"/>
                  <a:pt x="8271708" y="69886"/>
                  <a:pt x="8271708" y="68448"/>
                </a:cubicBezTo>
                <a:lnTo>
                  <a:pt x="8271708" y="67369"/>
                </a:lnTo>
                <a:lnTo>
                  <a:pt x="8283577" y="49026"/>
                </a:lnTo>
                <a:lnTo>
                  <a:pt x="8284790" y="49026"/>
                </a:lnTo>
                <a:cubicBezTo>
                  <a:pt x="8286948" y="49026"/>
                  <a:pt x="8292344" y="52263"/>
                  <a:pt x="8300976" y="58737"/>
                </a:cubicBezTo>
                <a:lnTo>
                  <a:pt x="8304212" y="59816"/>
                </a:lnTo>
                <a:lnTo>
                  <a:pt x="8307450" y="58737"/>
                </a:lnTo>
                <a:cubicBezTo>
                  <a:pt x="8311766" y="64851"/>
                  <a:pt x="8313924" y="69167"/>
                  <a:pt x="8313924" y="71685"/>
                </a:cubicBezTo>
                <a:lnTo>
                  <a:pt x="8313924" y="73843"/>
                </a:lnTo>
                <a:lnTo>
                  <a:pt x="8307450" y="80317"/>
                </a:lnTo>
                <a:lnTo>
                  <a:pt x="8304212" y="77080"/>
                </a:lnTo>
                <a:lnTo>
                  <a:pt x="8304212" y="78159"/>
                </a:lnTo>
                <a:lnTo>
                  <a:pt x="8305292" y="81396"/>
                </a:lnTo>
                <a:lnTo>
                  <a:pt x="8298818" y="86791"/>
                </a:lnTo>
                <a:cubicBezTo>
                  <a:pt x="8291444" y="84093"/>
                  <a:pt x="8284206" y="79418"/>
                  <a:pt x="8277103" y="72764"/>
                </a:cubicBezTo>
                <a:lnTo>
                  <a:pt x="8277103" y="73843"/>
                </a:lnTo>
                <a:lnTo>
                  <a:pt x="8281419" y="81396"/>
                </a:lnTo>
                <a:lnTo>
                  <a:pt x="8282498" y="80317"/>
                </a:lnTo>
                <a:lnTo>
                  <a:pt x="8283577" y="80317"/>
                </a:lnTo>
                <a:cubicBezTo>
                  <a:pt x="8284746" y="80317"/>
                  <a:pt x="8285870" y="81756"/>
                  <a:pt x="8286948" y="84633"/>
                </a:cubicBezTo>
                <a:lnTo>
                  <a:pt x="8288028" y="83554"/>
                </a:lnTo>
                <a:lnTo>
                  <a:pt x="8289106" y="83554"/>
                </a:lnTo>
                <a:lnTo>
                  <a:pt x="8299896" y="91107"/>
                </a:lnTo>
                <a:cubicBezTo>
                  <a:pt x="8296120" y="122129"/>
                  <a:pt x="8292164" y="137640"/>
                  <a:pt x="8288028" y="137640"/>
                </a:cubicBezTo>
                <a:lnTo>
                  <a:pt x="8288028" y="138719"/>
                </a:lnTo>
                <a:lnTo>
                  <a:pt x="8289106" y="143035"/>
                </a:lnTo>
                <a:lnTo>
                  <a:pt x="8284790" y="149509"/>
                </a:lnTo>
                <a:lnTo>
                  <a:pt x="8285870" y="158141"/>
                </a:lnTo>
                <a:lnTo>
                  <a:pt x="8272786" y="193883"/>
                </a:lnTo>
                <a:cubicBezTo>
                  <a:pt x="8272786" y="195322"/>
                  <a:pt x="8274945" y="196760"/>
                  <a:pt x="8279261" y="198199"/>
                </a:cubicBezTo>
                <a:cubicBezTo>
                  <a:pt x="8279261" y="201076"/>
                  <a:pt x="8282902" y="202515"/>
                  <a:pt x="8290186" y="202515"/>
                </a:cubicBezTo>
                <a:cubicBezTo>
                  <a:pt x="8290725" y="204853"/>
                  <a:pt x="8296120" y="208090"/>
                  <a:pt x="8306370" y="212226"/>
                </a:cubicBezTo>
                <a:cubicBezTo>
                  <a:pt x="8313384" y="217261"/>
                  <a:pt x="8316981" y="220498"/>
                  <a:pt x="8317161" y="221937"/>
                </a:cubicBezTo>
                <a:lnTo>
                  <a:pt x="8317161" y="223016"/>
                </a:lnTo>
                <a:lnTo>
                  <a:pt x="8294502" y="266311"/>
                </a:lnTo>
                <a:lnTo>
                  <a:pt x="8293422" y="266311"/>
                </a:lnTo>
                <a:cubicBezTo>
                  <a:pt x="8290905" y="266311"/>
                  <a:pt x="8282228" y="260557"/>
                  <a:pt x="8267392" y="249047"/>
                </a:cubicBezTo>
                <a:cubicBezTo>
                  <a:pt x="8252286" y="246170"/>
                  <a:pt x="8244732" y="241809"/>
                  <a:pt x="8244732" y="235964"/>
                </a:cubicBezTo>
                <a:lnTo>
                  <a:pt x="8240416" y="233806"/>
                </a:lnTo>
                <a:cubicBezTo>
                  <a:pt x="8228547" y="238932"/>
                  <a:pt x="8219870" y="244731"/>
                  <a:pt x="8214386" y="251205"/>
                </a:cubicBezTo>
                <a:cubicBezTo>
                  <a:pt x="8201258" y="257140"/>
                  <a:pt x="8191547" y="263254"/>
                  <a:pt x="8185252" y="269548"/>
                </a:cubicBezTo>
                <a:lnTo>
                  <a:pt x="8180936" y="270627"/>
                </a:lnTo>
                <a:lnTo>
                  <a:pt x="8165830" y="267390"/>
                </a:lnTo>
                <a:lnTo>
                  <a:pt x="8159356" y="269548"/>
                </a:lnTo>
                <a:lnTo>
                  <a:pt x="8158277" y="268469"/>
                </a:lnTo>
                <a:lnTo>
                  <a:pt x="8158277" y="267390"/>
                </a:lnTo>
                <a:cubicBezTo>
                  <a:pt x="8164032" y="267031"/>
                  <a:pt x="8166909" y="264873"/>
                  <a:pt x="8166909" y="260916"/>
                </a:cubicBezTo>
                <a:cubicBezTo>
                  <a:pt x="8172484" y="255162"/>
                  <a:pt x="8181836" y="248688"/>
                  <a:pt x="8194963" y="241494"/>
                </a:cubicBezTo>
                <a:cubicBezTo>
                  <a:pt x="8205034" y="228996"/>
                  <a:pt x="8212992" y="222477"/>
                  <a:pt x="8218836" y="221937"/>
                </a:cubicBezTo>
                <a:cubicBezTo>
                  <a:pt x="8219556" y="214024"/>
                  <a:pt x="8221354" y="210068"/>
                  <a:pt x="8224231" y="210068"/>
                </a:cubicBezTo>
                <a:lnTo>
                  <a:pt x="8222073" y="206831"/>
                </a:lnTo>
                <a:cubicBezTo>
                  <a:pt x="8223512" y="206831"/>
                  <a:pt x="8224231" y="205752"/>
                  <a:pt x="8224231" y="203594"/>
                </a:cubicBezTo>
                <a:cubicBezTo>
                  <a:pt x="8224231" y="198559"/>
                  <a:pt x="8223512" y="196041"/>
                  <a:pt x="8222073" y="196041"/>
                </a:cubicBezTo>
                <a:lnTo>
                  <a:pt x="8223152" y="188488"/>
                </a:lnTo>
                <a:lnTo>
                  <a:pt x="8223152" y="177698"/>
                </a:lnTo>
                <a:lnTo>
                  <a:pt x="8228547" y="171089"/>
                </a:lnTo>
                <a:lnTo>
                  <a:pt x="8228547" y="167852"/>
                </a:lnTo>
                <a:cubicBezTo>
                  <a:pt x="8228547" y="166413"/>
                  <a:pt x="8227468" y="165694"/>
                  <a:pt x="8225310" y="165694"/>
                </a:cubicBezTo>
                <a:cubicBezTo>
                  <a:pt x="8222253" y="165694"/>
                  <a:pt x="8220095" y="157781"/>
                  <a:pt x="8218836" y="141956"/>
                </a:cubicBezTo>
                <a:cubicBezTo>
                  <a:pt x="8216229" y="141956"/>
                  <a:pt x="8214386" y="135122"/>
                  <a:pt x="8213306" y="121454"/>
                </a:cubicBezTo>
                <a:lnTo>
                  <a:pt x="8190647" y="146272"/>
                </a:lnTo>
                <a:lnTo>
                  <a:pt x="8185252" y="147351"/>
                </a:lnTo>
                <a:lnTo>
                  <a:pt x="8184173" y="146272"/>
                </a:lnTo>
                <a:lnTo>
                  <a:pt x="8184173" y="144114"/>
                </a:lnTo>
                <a:lnTo>
                  <a:pt x="8187410" y="137640"/>
                </a:lnTo>
                <a:lnTo>
                  <a:pt x="8186331" y="136560"/>
                </a:lnTo>
                <a:lnTo>
                  <a:pt x="8185252" y="136560"/>
                </a:lnTo>
                <a:cubicBezTo>
                  <a:pt x="8182375" y="136921"/>
                  <a:pt x="8178419" y="140517"/>
                  <a:pt x="8173383" y="147351"/>
                </a:cubicBezTo>
                <a:cubicBezTo>
                  <a:pt x="8170866" y="147710"/>
                  <a:pt x="8167988" y="149868"/>
                  <a:pt x="8164751" y="153825"/>
                </a:cubicBezTo>
                <a:lnTo>
                  <a:pt x="8160435" y="153825"/>
                </a:lnTo>
                <a:cubicBezTo>
                  <a:pt x="8164751" y="157781"/>
                  <a:pt x="8166909" y="162097"/>
                  <a:pt x="8166909" y="166773"/>
                </a:cubicBezTo>
                <a:lnTo>
                  <a:pt x="8165830" y="167852"/>
                </a:lnTo>
                <a:cubicBezTo>
                  <a:pt x="8165830" y="169290"/>
                  <a:pt x="8164032" y="170010"/>
                  <a:pt x="8160435" y="170010"/>
                </a:cubicBezTo>
                <a:lnTo>
                  <a:pt x="8159356" y="171089"/>
                </a:lnTo>
                <a:lnTo>
                  <a:pt x="8159356" y="173382"/>
                </a:lnTo>
                <a:cubicBezTo>
                  <a:pt x="8159896" y="177698"/>
                  <a:pt x="8160975" y="179856"/>
                  <a:pt x="8162593" y="179856"/>
                </a:cubicBezTo>
                <a:lnTo>
                  <a:pt x="8164751" y="179856"/>
                </a:lnTo>
                <a:cubicBezTo>
                  <a:pt x="8167269" y="171853"/>
                  <a:pt x="8171225" y="167852"/>
                  <a:pt x="8176620" y="167852"/>
                </a:cubicBezTo>
                <a:lnTo>
                  <a:pt x="8185252" y="172168"/>
                </a:lnTo>
                <a:lnTo>
                  <a:pt x="8194963" y="171089"/>
                </a:lnTo>
                <a:lnTo>
                  <a:pt x="8196042" y="172168"/>
                </a:lnTo>
                <a:lnTo>
                  <a:pt x="8196042" y="173382"/>
                </a:lnTo>
                <a:cubicBezTo>
                  <a:pt x="8196042" y="175899"/>
                  <a:pt x="8190647" y="178417"/>
                  <a:pt x="8179857" y="180935"/>
                </a:cubicBezTo>
                <a:cubicBezTo>
                  <a:pt x="8178059" y="184172"/>
                  <a:pt x="8171945" y="188128"/>
                  <a:pt x="8161514" y="192804"/>
                </a:cubicBezTo>
                <a:cubicBezTo>
                  <a:pt x="8160076" y="199458"/>
                  <a:pt x="8159356" y="208809"/>
                  <a:pt x="8159356" y="220858"/>
                </a:cubicBezTo>
                <a:lnTo>
                  <a:pt x="8160435" y="225174"/>
                </a:lnTo>
                <a:lnTo>
                  <a:pt x="8159356" y="228411"/>
                </a:lnTo>
                <a:lnTo>
                  <a:pt x="8160435" y="233806"/>
                </a:lnTo>
                <a:lnTo>
                  <a:pt x="8157198" y="240415"/>
                </a:lnTo>
                <a:lnTo>
                  <a:pt x="8158277" y="249047"/>
                </a:lnTo>
                <a:cubicBezTo>
                  <a:pt x="8158277" y="254802"/>
                  <a:pt x="8156119" y="257679"/>
                  <a:pt x="8151803" y="257679"/>
                </a:cubicBezTo>
                <a:cubicBezTo>
                  <a:pt x="8145959" y="257679"/>
                  <a:pt x="8143036" y="259837"/>
                  <a:pt x="8143036" y="264153"/>
                </a:cubicBezTo>
                <a:cubicBezTo>
                  <a:pt x="8139260" y="267750"/>
                  <a:pt x="8136023" y="269548"/>
                  <a:pt x="8133325" y="269548"/>
                </a:cubicBezTo>
                <a:lnTo>
                  <a:pt x="8129009" y="269548"/>
                </a:lnTo>
                <a:lnTo>
                  <a:pt x="8124693" y="266311"/>
                </a:lnTo>
                <a:lnTo>
                  <a:pt x="8118219" y="271706"/>
                </a:lnTo>
                <a:lnTo>
                  <a:pt x="8112824" y="271706"/>
                </a:lnTo>
                <a:cubicBezTo>
                  <a:pt x="8106170" y="271706"/>
                  <a:pt x="8101495" y="270268"/>
                  <a:pt x="8098797" y="267390"/>
                </a:cubicBezTo>
                <a:lnTo>
                  <a:pt x="8099876" y="256600"/>
                </a:lnTo>
                <a:cubicBezTo>
                  <a:pt x="8096459" y="244281"/>
                  <a:pt x="8091784" y="238122"/>
                  <a:pt x="8085849" y="238122"/>
                </a:cubicBezTo>
                <a:cubicBezTo>
                  <a:pt x="8080724" y="234526"/>
                  <a:pt x="8078161" y="231289"/>
                  <a:pt x="8078161" y="228411"/>
                </a:cubicBezTo>
                <a:lnTo>
                  <a:pt x="8082477" y="225174"/>
                </a:lnTo>
                <a:lnTo>
                  <a:pt x="8085849" y="225174"/>
                </a:lnTo>
                <a:lnTo>
                  <a:pt x="8096639" y="229490"/>
                </a:lnTo>
                <a:cubicBezTo>
                  <a:pt x="8108868" y="229490"/>
                  <a:pt x="8114982" y="226613"/>
                  <a:pt x="8114982" y="220858"/>
                </a:cubicBezTo>
                <a:lnTo>
                  <a:pt x="8114982" y="210068"/>
                </a:lnTo>
                <a:lnTo>
                  <a:pt x="8113903" y="208989"/>
                </a:lnTo>
                <a:lnTo>
                  <a:pt x="8113903" y="207910"/>
                </a:lnTo>
                <a:lnTo>
                  <a:pt x="8106350" y="208989"/>
                </a:lnTo>
                <a:lnTo>
                  <a:pt x="8099876" y="207910"/>
                </a:lnTo>
                <a:cubicBezTo>
                  <a:pt x="8089536" y="210787"/>
                  <a:pt x="8081578" y="215823"/>
                  <a:pt x="8076003" y="223016"/>
                </a:cubicBezTo>
                <a:lnTo>
                  <a:pt x="8073845" y="223016"/>
                </a:lnTo>
                <a:cubicBezTo>
                  <a:pt x="8064494" y="212765"/>
                  <a:pt x="8059818" y="204493"/>
                  <a:pt x="8059818" y="198199"/>
                </a:cubicBezTo>
                <a:lnTo>
                  <a:pt x="8059818" y="187409"/>
                </a:lnTo>
                <a:cubicBezTo>
                  <a:pt x="8059818" y="183812"/>
                  <a:pt x="8057301" y="180935"/>
                  <a:pt x="8052265" y="178777"/>
                </a:cubicBezTo>
                <a:lnTo>
                  <a:pt x="8052265" y="177698"/>
                </a:lnTo>
                <a:cubicBezTo>
                  <a:pt x="8065213" y="165559"/>
                  <a:pt x="8071687" y="157242"/>
                  <a:pt x="8071687" y="152746"/>
                </a:cubicBezTo>
                <a:cubicBezTo>
                  <a:pt x="8076723" y="149329"/>
                  <a:pt x="8079240" y="145372"/>
                  <a:pt x="8079240" y="140877"/>
                </a:cubicBezTo>
                <a:lnTo>
                  <a:pt x="8080319" y="132245"/>
                </a:lnTo>
                <a:lnTo>
                  <a:pt x="8077082" y="131165"/>
                </a:lnTo>
                <a:lnTo>
                  <a:pt x="8068450" y="134403"/>
                </a:lnTo>
                <a:lnTo>
                  <a:pt x="8065213" y="134403"/>
                </a:lnTo>
                <a:cubicBezTo>
                  <a:pt x="8063595" y="134403"/>
                  <a:pt x="8062156" y="131885"/>
                  <a:pt x="8060897" y="126850"/>
                </a:cubicBezTo>
                <a:cubicBezTo>
                  <a:pt x="8061976" y="123972"/>
                  <a:pt x="8063055" y="122534"/>
                  <a:pt x="8064134" y="122534"/>
                </a:cubicBezTo>
                <a:cubicBezTo>
                  <a:pt x="8065573" y="122534"/>
                  <a:pt x="8066292" y="124332"/>
                  <a:pt x="8066292" y="127929"/>
                </a:cubicBezTo>
                <a:lnTo>
                  <a:pt x="8067371" y="129007"/>
                </a:lnTo>
                <a:lnTo>
                  <a:pt x="8068450" y="129007"/>
                </a:lnTo>
                <a:lnTo>
                  <a:pt x="8074924" y="126850"/>
                </a:lnTo>
                <a:lnTo>
                  <a:pt x="8081398" y="127929"/>
                </a:lnTo>
                <a:lnTo>
                  <a:pt x="8084635" y="126850"/>
                </a:lnTo>
                <a:lnTo>
                  <a:pt x="8084635" y="119296"/>
                </a:lnTo>
                <a:cubicBezTo>
                  <a:pt x="8089041" y="113542"/>
                  <a:pt x="8091244" y="108461"/>
                  <a:pt x="8091244" y="104055"/>
                </a:cubicBezTo>
                <a:lnTo>
                  <a:pt x="8080319" y="107427"/>
                </a:lnTo>
                <a:lnTo>
                  <a:pt x="8067371" y="101897"/>
                </a:lnTo>
                <a:lnTo>
                  <a:pt x="8060897" y="102976"/>
                </a:lnTo>
                <a:lnTo>
                  <a:pt x="8058739" y="102976"/>
                </a:lnTo>
                <a:cubicBezTo>
                  <a:pt x="8055862" y="102077"/>
                  <a:pt x="8054423" y="98840"/>
                  <a:pt x="8054423" y="93265"/>
                </a:cubicBezTo>
                <a:lnTo>
                  <a:pt x="8055502" y="92186"/>
                </a:lnTo>
                <a:lnTo>
                  <a:pt x="8059818" y="92186"/>
                </a:lnTo>
                <a:lnTo>
                  <a:pt x="8068450" y="94344"/>
                </a:lnTo>
                <a:lnTo>
                  <a:pt x="8078161" y="92186"/>
                </a:lnTo>
                <a:lnTo>
                  <a:pt x="8091244" y="93265"/>
                </a:lnTo>
                <a:lnTo>
                  <a:pt x="8092323" y="92186"/>
                </a:lnTo>
                <a:lnTo>
                  <a:pt x="8092323" y="76001"/>
                </a:lnTo>
                <a:lnTo>
                  <a:pt x="8094481" y="69527"/>
                </a:lnTo>
                <a:lnTo>
                  <a:pt x="8093402" y="57658"/>
                </a:lnTo>
                <a:lnTo>
                  <a:pt x="8093402" y="54421"/>
                </a:lnTo>
                <a:lnTo>
                  <a:pt x="8091244" y="52263"/>
                </a:lnTo>
                <a:lnTo>
                  <a:pt x="8089086" y="52263"/>
                </a:lnTo>
                <a:lnTo>
                  <a:pt x="8072766" y="53342"/>
                </a:lnTo>
                <a:lnTo>
                  <a:pt x="8063055" y="51184"/>
                </a:lnTo>
                <a:lnTo>
                  <a:pt x="8057660" y="52263"/>
                </a:lnTo>
                <a:lnTo>
                  <a:pt x="8056581" y="51184"/>
                </a:lnTo>
                <a:lnTo>
                  <a:pt x="8056581" y="50105"/>
                </a:lnTo>
                <a:cubicBezTo>
                  <a:pt x="8058020" y="42821"/>
                  <a:pt x="8060897" y="39180"/>
                  <a:pt x="8065213" y="39180"/>
                </a:cubicBezTo>
                <a:lnTo>
                  <a:pt x="8071687" y="41473"/>
                </a:lnTo>
                <a:lnTo>
                  <a:pt x="8079240" y="40394"/>
                </a:lnTo>
                <a:cubicBezTo>
                  <a:pt x="8079240" y="41832"/>
                  <a:pt x="8082882" y="42552"/>
                  <a:pt x="8090165" y="42552"/>
                </a:cubicBezTo>
                <a:lnTo>
                  <a:pt x="8094481" y="47947"/>
                </a:lnTo>
                <a:lnTo>
                  <a:pt x="8094481" y="46868"/>
                </a:lnTo>
                <a:lnTo>
                  <a:pt x="8093402" y="29469"/>
                </a:lnTo>
                <a:lnTo>
                  <a:pt x="8095560" y="27311"/>
                </a:lnTo>
                <a:lnTo>
                  <a:pt x="8096639" y="28390"/>
                </a:lnTo>
                <a:lnTo>
                  <a:pt x="8098797" y="28390"/>
                </a:lnTo>
                <a:lnTo>
                  <a:pt x="8098797" y="27311"/>
                </a:lnTo>
                <a:cubicBezTo>
                  <a:pt x="8094481" y="26592"/>
                  <a:pt x="8092323" y="25512"/>
                  <a:pt x="8092323" y="24074"/>
                </a:cubicBezTo>
                <a:lnTo>
                  <a:pt x="8092323" y="21916"/>
                </a:lnTo>
                <a:lnTo>
                  <a:pt x="8093402" y="14363"/>
                </a:lnTo>
                <a:cubicBezTo>
                  <a:pt x="8090525" y="12924"/>
                  <a:pt x="8089086" y="10766"/>
                  <a:pt x="8089086" y="7889"/>
                </a:cubicBezTo>
                <a:close/>
                <a:moveTo>
                  <a:pt x="7156399" y="4786"/>
                </a:moveTo>
                <a:lnTo>
                  <a:pt x="7175012" y="5865"/>
                </a:lnTo>
                <a:lnTo>
                  <a:pt x="7176091" y="4786"/>
                </a:lnTo>
                <a:lnTo>
                  <a:pt x="7177170" y="4786"/>
                </a:lnTo>
                <a:lnTo>
                  <a:pt x="7193624" y="10316"/>
                </a:lnTo>
                <a:lnTo>
                  <a:pt x="7204550" y="5865"/>
                </a:lnTo>
                <a:lnTo>
                  <a:pt x="7206842" y="5865"/>
                </a:lnTo>
                <a:cubicBezTo>
                  <a:pt x="7214126" y="6405"/>
                  <a:pt x="7217767" y="8608"/>
                  <a:pt x="7217767" y="12474"/>
                </a:cubicBezTo>
                <a:cubicBezTo>
                  <a:pt x="7211923" y="20297"/>
                  <a:pt x="7208641" y="26861"/>
                  <a:pt x="7207921" y="32166"/>
                </a:cubicBezTo>
                <a:lnTo>
                  <a:pt x="7207921" y="37696"/>
                </a:lnTo>
                <a:cubicBezTo>
                  <a:pt x="7207921" y="39134"/>
                  <a:pt x="7211923" y="40933"/>
                  <a:pt x="7219925" y="43091"/>
                </a:cubicBezTo>
                <a:lnTo>
                  <a:pt x="7219925" y="44170"/>
                </a:lnTo>
                <a:lnTo>
                  <a:pt x="7221004" y="43091"/>
                </a:lnTo>
                <a:lnTo>
                  <a:pt x="7225455" y="43091"/>
                </a:lnTo>
                <a:lnTo>
                  <a:pt x="7227613" y="45249"/>
                </a:lnTo>
                <a:lnTo>
                  <a:pt x="7227613" y="48621"/>
                </a:lnTo>
                <a:cubicBezTo>
                  <a:pt x="7227613" y="50779"/>
                  <a:pt x="7219566" y="52937"/>
                  <a:pt x="7203470" y="55095"/>
                </a:cubicBezTo>
                <a:cubicBezTo>
                  <a:pt x="7202751" y="52937"/>
                  <a:pt x="7200593" y="51858"/>
                  <a:pt x="7196996" y="51858"/>
                </a:cubicBezTo>
                <a:lnTo>
                  <a:pt x="7188230" y="51858"/>
                </a:lnTo>
                <a:lnTo>
                  <a:pt x="7179463" y="58467"/>
                </a:lnTo>
                <a:lnTo>
                  <a:pt x="7178249" y="58467"/>
                </a:lnTo>
                <a:lnTo>
                  <a:pt x="7175012" y="56309"/>
                </a:lnTo>
                <a:lnTo>
                  <a:pt x="7173933" y="57388"/>
                </a:lnTo>
                <a:lnTo>
                  <a:pt x="7170696" y="67233"/>
                </a:lnTo>
                <a:cubicBezTo>
                  <a:pt x="7164851" y="71999"/>
                  <a:pt x="7161929" y="75281"/>
                  <a:pt x="7161929" y="77079"/>
                </a:cubicBezTo>
                <a:lnTo>
                  <a:pt x="7163008" y="78158"/>
                </a:lnTo>
                <a:lnTo>
                  <a:pt x="7176091" y="77079"/>
                </a:lnTo>
                <a:lnTo>
                  <a:pt x="7179463" y="77079"/>
                </a:lnTo>
                <a:lnTo>
                  <a:pt x="7180542" y="78158"/>
                </a:lnTo>
                <a:lnTo>
                  <a:pt x="7181621" y="78158"/>
                </a:lnTo>
                <a:lnTo>
                  <a:pt x="7183779" y="76000"/>
                </a:lnTo>
                <a:lnTo>
                  <a:pt x="7191467" y="76000"/>
                </a:lnTo>
                <a:cubicBezTo>
                  <a:pt x="7192905" y="76000"/>
                  <a:pt x="7193624" y="77079"/>
                  <a:pt x="7193624" y="79237"/>
                </a:cubicBezTo>
                <a:lnTo>
                  <a:pt x="7194704" y="80316"/>
                </a:lnTo>
                <a:lnTo>
                  <a:pt x="7195782" y="80316"/>
                </a:lnTo>
                <a:lnTo>
                  <a:pt x="7231929" y="76000"/>
                </a:lnTo>
                <a:lnTo>
                  <a:pt x="7235301" y="76000"/>
                </a:lnTo>
                <a:lnTo>
                  <a:pt x="7235301" y="72629"/>
                </a:lnTo>
                <a:cubicBezTo>
                  <a:pt x="7235301" y="71370"/>
                  <a:pt x="7228332" y="68088"/>
                  <a:pt x="7214395" y="62783"/>
                </a:cubicBezTo>
                <a:lnTo>
                  <a:pt x="7213316" y="61704"/>
                </a:lnTo>
                <a:lnTo>
                  <a:pt x="7213316" y="58467"/>
                </a:lnTo>
                <a:lnTo>
                  <a:pt x="7222083" y="60625"/>
                </a:lnTo>
                <a:cubicBezTo>
                  <a:pt x="7229187" y="55499"/>
                  <a:pt x="7234312" y="52937"/>
                  <a:pt x="7237459" y="52937"/>
                </a:cubicBezTo>
                <a:lnTo>
                  <a:pt x="7234222" y="48621"/>
                </a:lnTo>
                <a:lnTo>
                  <a:pt x="7234222" y="47542"/>
                </a:lnTo>
                <a:lnTo>
                  <a:pt x="7236380" y="45249"/>
                </a:lnTo>
                <a:lnTo>
                  <a:pt x="7238538" y="45249"/>
                </a:lnTo>
                <a:lnTo>
                  <a:pt x="7246226" y="50779"/>
                </a:lnTo>
                <a:lnTo>
                  <a:pt x="7246226" y="51858"/>
                </a:lnTo>
                <a:lnTo>
                  <a:pt x="7239617" y="51858"/>
                </a:lnTo>
                <a:cubicBezTo>
                  <a:pt x="7239617" y="52757"/>
                  <a:pt x="7251306" y="56398"/>
                  <a:pt x="7274685" y="62783"/>
                </a:cubicBezTo>
                <a:lnTo>
                  <a:pt x="7284530" y="68312"/>
                </a:lnTo>
                <a:lnTo>
                  <a:pt x="7284530" y="69391"/>
                </a:lnTo>
                <a:lnTo>
                  <a:pt x="7281294" y="76000"/>
                </a:lnTo>
                <a:cubicBezTo>
                  <a:pt x="7285070" y="71594"/>
                  <a:pt x="7287992" y="69391"/>
                  <a:pt x="7290060" y="69391"/>
                </a:cubicBezTo>
                <a:cubicBezTo>
                  <a:pt x="7295456" y="71190"/>
                  <a:pt x="7300536" y="78113"/>
                  <a:pt x="7305302" y="90162"/>
                </a:cubicBezTo>
                <a:lnTo>
                  <a:pt x="7304222" y="97851"/>
                </a:lnTo>
                <a:lnTo>
                  <a:pt x="7305302" y="109854"/>
                </a:lnTo>
                <a:cubicBezTo>
                  <a:pt x="7305302" y="117228"/>
                  <a:pt x="7302379" y="120914"/>
                  <a:pt x="7296534" y="120914"/>
                </a:cubicBezTo>
                <a:cubicBezTo>
                  <a:pt x="7288892" y="123792"/>
                  <a:pt x="7282688" y="125230"/>
                  <a:pt x="7277922" y="125230"/>
                </a:cubicBezTo>
                <a:cubicBezTo>
                  <a:pt x="7270818" y="121903"/>
                  <a:pt x="7264974" y="116778"/>
                  <a:pt x="7260388" y="109854"/>
                </a:cubicBezTo>
                <a:cubicBezTo>
                  <a:pt x="7254543" y="109854"/>
                  <a:pt x="7251621" y="105134"/>
                  <a:pt x="7251621" y="95693"/>
                </a:cubicBezTo>
                <a:cubicBezTo>
                  <a:pt x="7250542" y="95693"/>
                  <a:pt x="7249463" y="94209"/>
                  <a:pt x="7248384" y="91241"/>
                </a:cubicBezTo>
                <a:lnTo>
                  <a:pt x="7247305" y="90162"/>
                </a:lnTo>
                <a:lnTo>
                  <a:pt x="7242854" y="90162"/>
                </a:lnTo>
                <a:lnTo>
                  <a:pt x="7238538" y="97851"/>
                </a:lnTo>
                <a:lnTo>
                  <a:pt x="7235301" y="97851"/>
                </a:lnTo>
                <a:lnTo>
                  <a:pt x="7230850" y="96772"/>
                </a:lnTo>
                <a:lnTo>
                  <a:pt x="7224241" y="98930"/>
                </a:lnTo>
                <a:lnTo>
                  <a:pt x="7222083" y="98930"/>
                </a:lnTo>
                <a:lnTo>
                  <a:pt x="7221004" y="97851"/>
                </a:lnTo>
                <a:lnTo>
                  <a:pt x="7204550" y="102302"/>
                </a:lnTo>
                <a:lnTo>
                  <a:pt x="7199154" y="107697"/>
                </a:lnTo>
                <a:lnTo>
                  <a:pt x="7194704" y="107697"/>
                </a:lnTo>
                <a:cubicBezTo>
                  <a:pt x="7188320" y="107697"/>
                  <a:pt x="7181756" y="109900"/>
                  <a:pt x="7175012" y="114305"/>
                </a:cubicBezTo>
                <a:lnTo>
                  <a:pt x="7168403" y="116463"/>
                </a:lnTo>
                <a:lnTo>
                  <a:pt x="7156399" y="114305"/>
                </a:lnTo>
                <a:cubicBezTo>
                  <a:pt x="7148397" y="116823"/>
                  <a:pt x="7144395" y="118622"/>
                  <a:pt x="7144395" y="119700"/>
                </a:cubicBezTo>
                <a:lnTo>
                  <a:pt x="7144395" y="124151"/>
                </a:lnTo>
                <a:lnTo>
                  <a:pt x="7145474" y="124151"/>
                </a:lnTo>
                <a:lnTo>
                  <a:pt x="7154241" y="120914"/>
                </a:lnTo>
                <a:lnTo>
                  <a:pt x="7155320" y="120914"/>
                </a:lnTo>
                <a:lnTo>
                  <a:pt x="7164087" y="123072"/>
                </a:lnTo>
                <a:lnTo>
                  <a:pt x="7165166" y="123072"/>
                </a:lnTo>
                <a:lnTo>
                  <a:pt x="7173933" y="120914"/>
                </a:lnTo>
                <a:lnTo>
                  <a:pt x="7176091" y="120914"/>
                </a:lnTo>
                <a:lnTo>
                  <a:pt x="7193624" y="126309"/>
                </a:lnTo>
                <a:lnTo>
                  <a:pt x="7200234" y="124151"/>
                </a:lnTo>
                <a:cubicBezTo>
                  <a:pt x="7211923" y="126309"/>
                  <a:pt x="7217767" y="128108"/>
                  <a:pt x="7217767" y="129547"/>
                </a:cubicBezTo>
                <a:lnTo>
                  <a:pt x="7216688" y="130760"/>
                </a:lnTo>
                <a:lnTo>
                  <a:pt x="7216688" y="131840"/>
                </a:lnTo>
                <a:lnTo>
                  <a:pt x="7209000" y="130760"/>
                </a:lnTo>
                <a:lnTo>
                  <a:pt x="7192546" y="131840"/>
                </a:lnTo>
                <a:lnTo>
                  <a:pt x="7191467" y="130760"/>
                </a:lnTo>
                <a:lnTo>
                  <a:pt x="7190388" y="130760"/>
                </a:lnTo>
                <a:lnTo>
                  <a:pt x="7182700" y="133997"/>
                </a:lnTo>
                <a:cubicBezTo>
                  <a:pt x="7174877" y="131030"/>
                  <a:pt x="7164671" y="129547"/>
                  <a:pt x="7152083" y="129547"/>
                </a:cubicBezTo>
                <a:lnTo>
                  <a:pt x="7145474" y="130760"/>
                </a:lnTo>
                <a:lnTo>
                  <a:pt x="7147632" y="140606"/>
                </a:lnTo>
                <a:lnTo>
                  <a:pt x="7146553" y="141685"/>
                </a:lnTo>
                <a:lnTo>
                  <a:pt x="7147632" y="147080"/>
                </a:lnTo>
                <a:lnTo>
                  <a:pt x="7147632" y="153689"/>
                </a:lnTo>
                <a:lnTo>
                  <a:pt x="7161929" y="153689"/>
                </a:lnTo>
                <a:lnTo>
                  <a:pt x="7193624" y="158140"/>
                </a:lnTo>
                <a:cubicBezTo>
                  <a:pt x="7193624" y="156792"/>
                  <a:pt x="7202392" y="155667"/>
                  <a:pt x="7219925" y="154769"/>
                </a:cubicBezTo>
                <a:cubicBezTo>
                  <a:pt x="7221544" y="140202"/>
                  <a:pt x="7224826" y="132918"/>
                  <a:pt x="7229771" y="132918"/>
                </a:cubicBezTo>
                <a:lnTo>
                  <a:pt x="7229771" y="128467"/>
                </a:lnTo>
                <a:lnTo>
                  <a:pt x="7227613" y="125230"/>
                </a:lnTo>
                <a:lnTo>
                  <a:pt x="7231929" y="124151"/>
                </a:lnTo>
                <a:lnTo>
                  <a:pt x="7231929" y="123072"/>
                </a:lnTo>
                <a:lnTo>
                  <a:pt x="7226534" y="123072"/>
                </a:lnTo>
                <a:lnTo>
                  <a:pt x="7223162" y="124151"/>
                </a:lnTo>
                <a:lnTo>
                  <a:pt x="7223162" y="121993"/>
                </a:lnTo>
                <a:cubicBezTo>
                  <a:pt x="7231974" y="111023"/>
                  <a:pt x="7239302" y="105538"/>
                  <a:pt x="7245147" y="105538"/>
                </a:cubicBezTo>
                <a:lnTo>
                  <a:pt x="7246226" y="105538"/>
                </a:lnTo>
                <a:cubicBezTo>
                  <a:pt x="7251891" y="108416"/>
                  <a:pt x="7263580" y="117542"/>
                  <a:pt x="7281294" y="132918"/>
                </a:cubicBezTo>
                <a:lnTo>
                  <a:pt x="7281294" y="133997"/>
                </a:lnTo>
                <a:cubicBezTo>
                  <a:pt x="7275449" y="145866"/>
                  <a:pt x="7272527" y="160838"/>
                  <a:pt x="7272527" y="178911"/>
                </a:cubicBezTo>
                <a:lnTo>
                  <a:pt x="7275764" y="190915"/>
                </a:lnTo>
                <a:lnTo>
                  <a:pt x="7271448" y="200761"/>
                </a:lnTo>
                <a:cubicBezTo>
                  <a:pt x="7271448" y="211191"/>
                  <a:pt x="7272886" y="218115"/>
                  <a:pt x="7275764" y="221532"/>
                </a:cubicBezTo>
                <a:lnTo>
                  <a:pt x="7275764" y="223825"/>
                </a:lnTo>
                <a:cubicBezTo>
                  <a:pt x="7272886" y="230389"/>
                  <a:pt x="7271043" y="239875"/>
                  <a:pt x="7270234" y="252284"/>
                </a:cubicBezTo>
                <a:cubicBezTo>
                  <a:pt x="7261512" y="261006"/>
                  <a:pt x="7254948" y="266086"/>
                  <a:pt x="7250542" y="267525"/>
                </a:cubicBezTo>
                <a:lnTo>
                  <a:pt x="7240696" y="266446"/>
                </a:lnTo>
                <a:cubicBezTo>
                  <a:pt x="7240696" y="268334"/>
                  <a:pt x="7236335" y="270537"/>
                  <a:pt x="7227613" y="273054"/>
                </a:cubicBezTo>
                <a:cubicBezTo>
                  <a:pt x="7221589" y="273054"/>
                  <a:pt x="7216104" y="267929"/>
                  <a:pt x="7211158" y="257679"/>
                </a:cubicBezTo>
                <a:lnTo>
                  <a:pt x="7211158" y="256600"/>
                </a:lnTo>
                <a:lnTo>
                  <a:pt x="7212237" y="255521"/>
                </a:lnTo>
                <a:lnTo>
                  <a:pt x="7212237" y="254442"/>
                </a:lnTo>
                <a:cubicBezTo>
                  <a:pt x="7209360" y="254442"/>
                  <a:pt x="7207921" y="252239"/>
                  <a:pt x="7207921" y="247833"/>
                </a:cubicBezTo>
                <a:cubicBezTo>
                  <a:pt x="7200368" y="241448"/>
                  <a:pt x="7191242" y="235604"/>
                  <a:pt x="7180542" y="230299"/>
                </a:cubicBezTo>
                <a:lnTo>
                  <a:pt x="7180542" y="228141"/>
                </a:lnTo>
                <a:cubicBezTo>
                  <a:pt x="7180542" y="227242"/>
                  <a:pt x="7184183" y="225803"/>
                  <a:pt x="7191467" y="223825"/>
                </a:cubicBezTo>
                <a:lnTo>
                  <a:pt x="7196996" y="225983"/>
                </a:lnTo>
                <a:lnTo>
                  <a:pt x="7203470" y="223825"/>
                </a:lnTo>
                <a:lnTo>
                  <a:pt x="7204550" y="224904"/>
                </a:lnTo>
                <a:cubicBezTo>
                  <a:pt x="7204550" y="221937"/>
                  <a:pt x="7209315" y="219733"/>
                  <a:pt x="7218846" y="218295"/>
                </a:cubicBezTo>
                <a:lnTo>
                  <a:pt x="7222083" y="199682"/>
                </a:lnTo>
                <a:lnTo>
                  <a:pt x="7218846" y="198603"/>
                </a:lnTo>
                <a:lnTo>
                  <a:pt x="7210079" y="201840"/>
                </a:lnTo>
                <a:cubicBezTo>
                  <a:pt x="7205674" y="201840"/>
                  <a:pt x="7202751" y="199682"/>
                  <a:pt x="7201312" y="195366"/>
                </a:cubicBezTo>
                <a:lnTo>
                  <a:pt x="7177170" y="198603"/>
                </a:lnTo>
                <a:lnTo>
                  <a:pt x="7176091" y="198603"/>
                </a:lnTo>
                <a:lnTo>
                  <a:pt x="7166245" y="196445"/>
                </a:lnTo>
                <a:lnTo>
                  <a:pt x="7152083" y="197524"/>
                </a:lnTo>
                <a:lnTo>
                  <a:pt x="7148711" y="196445"/>
                </a:lnTo>
                <a:lnTo>
                  <a:pt x="7146553" y="199682"/>
                </a:lnTo>
                <a:cubicBezTo>
                  <a:pt x="7147992" y="202200"/>
                  <a:pt x="7149071" y="207325"/>
                  <a:pt x="7149790" y="215058"/>
                </a:cubicBezTo>
                <a:lnTo>
                  <a:pt x="7148711" y="216137"/>
                </a:lnTo>
                <a:lnTo>
                  <a:pt x="7147632" y="216137"/>
                </a:lnTo>
                <a:lnTo>
                  <a:pt x="7146553" y="215058"/>
                </a:lnTo>
                <a:lnTo>
                  <a:pt x="7143316" y="216137"/>
                </a:lnTo>
                <a:lnTo>
                  <a:pt x="7145474" y="218295"/>
                </a:lnTo>
                <a:lnTo>
                  <a:pt x="7142237" y="224904"/>
                </a:lnTo>
                <a:lnTo>
                  <a:pt x="7146553" y="229220"/>
                </a:lnTo>
                <a:lnTo>
                  <a:pt x="7146553" y="245675"/>
                </a:lnTo>
                <a:lnTo>
                  <a:pt x="7145474" y="246754"/>
                </a:lnTo>
                <a:lnTo>
                  <a:pt x="7146553" y="247833"/>
                </a:lnTo>
                <a:lnTo>
                  <a:pt x="7146553" y="253363"/>
                </a:lnTo>
                <a:lnTo>
                  <a:pt x="7147632" y="265367"/>
                </a:lnTo>
                <a:cubicBezTo>
                  <a:pt x="7145294" y="270492"/>
                  <a:pt x="7140574" y="273054"/>
                  <a:pt x="7133470" y="273054"/>
                </a:cubicBezTo>
                <a:cubicBezTo>
                  <a:pt x="7128705" y="273054"/>
                  <a:pt x="7123580" y="271975"/>
                  <a:pt x="7118094" y="269817"/>
                </a:cubicBezTo>
                <a:lnTo>
                  <a:pt x="7111485" y="271975"/>
                </a:lnTo>
                <a:lnTo>
                  <a:pt x="7105011" y="270896"/>
                </a:lnTo>
                <a:lnTo>
                  <a:pt x="7099482" y="271975"/>
                </a:lnTo>
                <a:lnTo>
                  <a:pt x="7098403" y="270896"/>
                </a:lnTo>
                <a:lnTo>
                  <a:pt x="7098403" y="265367"/>
                </a:lnTo>
                <a:lnTo>
                  <a:pt x="7093952" y="235829"/>
                </a:lnTo>
                <a:cubicBezTo>
                  <a:pt x="7096919" y="231962"/>
                  <a:pt x="7098403" y="228321"/>
                  <a:pt x="7098403" y="224904"/>
                </a:cubicBezTo>
                <a:lnTo>
                  <a:pt x="7099482" y="224904"/>
                </a:lnTo>
                <a:lnTo>
                  <a:pt x="7098403" y="223825"/>
                </a:lnTo>
                <a:lnTo>
                  <a:pt x="7098403" y="213979"/>
                </a:lnTo>
                <a:lnTo>
                  <a:pt x="7097324" y="208449"/>
                </a:lnTo>
                <a:lnTo>
                  <a:pt x="7103798" y="206291"/>
                </a:lnTo>
                <a:lnTo>
                  <a:pt x="7097324" y="199682"/>
                </a:lnTo>
                <a:lnTo>
                  <a:pt x="7099482" y="196445"/>
                </a:lnTo>
                <a:lnTo>
                  <a:pt x="7098403" y="174460"/>
                </a:lnTo>
                <a:lnTo>
                  <a:pt x="7098403" y="155847"/>
                </a:lnTo>
                <a:lnTo>
                  <a:pt x="7099482" y="154769"/>
                </a:lnTo>
                <a:cubicBezTo>
                  <a:pt x="7099482" y="140202"/>
                  <a:pt x="7096200" y="132918"/>
                  <a:pt x="7089636" y="132918"/>
                </a:cubicBezTo>
                <a:lnTo>
                  <a:pt x="7078711" y="139527"/>
                </a:lnTo>
                <a:lnTo>
                  <a:pt x="7072102" y="124151"/>
                </a:lnTo>
                <a:lnTo>
                  <a:pt x="7066572" y="98930"/>
                </a:lnTo>
                <a:cubicBezTo>
                  <a:pt x="7065133" y="98930"/>
                  <a:pt x="7062616" y="93849"/>
                  <a:pt x="7059019" y="83688"/>
                </a:cubicBezTo>
                <a:lnTo>
                  <a:pt x="7059019" y="81395"/>
                </a:lnTo>
                <a:lnTo>
                  <a:pt x="7063335" y="77079"/>
                </a:lnTo>
                <a:cubicBezTo>
                  <a:pt x="7078711" y="79058"/>
                  <a:pt x="7086399" y="81620"/>
                  <a:pt x="7086399" y="84767"/>
                </a:cubicBezTo>
                <a:lnTo>
                  <a:pt x="7086399" y="85846"/>
                </a:lnTo>
                <a:lnTo>
                  <a:pt x="7089636" y="83688"/>
                </a:lnTo>
                <a:lnTo>
                  <a:pt x="7098403" y="84767"/>
                </a:lnTo>
                <a:lnTo>
                  <a:pt x="7102719" y="80316"/>
                </a:lnTo>
                <a:lnTo>
                  <a:pt x="7112564" y="81395"/>
                </a:lnTo>
                <a:cubicBezTo>
                  <a:pt x="7114992" y="81395"/>
                  <a:pt x="7117915" y="74472"/>
                  <a:pt x="7121331" y="60625"/>
                </a:cubicBezTo>
                <a:lnTo>
                  <a:pt x="7121331" y="56309"/>
                </a:lnTo>
                <a:lnTo>
                  <a:pt x="7110406" y="51858"/>
                </a:lnTo>
                <a:lnTo>
                  <a:pt x="7109327" y="51858"/>
                </a:lnTo>
                <a:lnTo>
                  <a:pt x="7098403" y="55095"/>
                </a:lnTo>
                <a:cubicBezTo>
                  <a:pt x="7095975" y="55095"/>
                  <a:pt x="7093412" y="53656"/>
                  <a:pt x="7090715" y="50779"/>
                </a:cubicBezTo>
                <a:lnTo>
                  <a:pt x="7086399" y="51858"/>
                </a:lnTo>
                <a:lnTo>
                  <a:pt x="7075339" y="50779"/>
                </a:lnTo>
                <a:cubicBezTo>
                  <a:pt x="7075339" y="52937"/>
                  <a:pt x="7072057" y="54780"/>
                  <a:pt x="7065493" y="56309"/>
                </a:cubicBezTo>
                <a:lnTo>
                  <a:pt x="7053489" y="46328"/>
                </a:lnTo>
                <a:lnTo>
                  <a:pt x="7053489" y="45249"/>
                </a:lnTo>
                <a:lnTo>
                  <a:pt x="7057805" y="40933"/>
                </a:lnTo>
                <a:lnTo>
                  <a:pt x="7059019" y="40933"/>
                </a:lnTo>
                <a:lnTo>
                  <a:pt x="7065493" y="48621"/>
                </a:lnTo>
                <a:lnTo>
                  <a:pt x="7066572" y="48621"/>
                </a:lnTo>
                <a:cubicBezTo>
                  <a:pt x="7069539" y="43495"/>
                  <a:pt x="7072102" y="40933"/>
                  <a:pt x="7074260" y="40933"/>
                </a:cubicBezTo>
                <a:cubicBezTo>
                  <a:pt x="7080824" y="42911"/>
                  <a:pt x="7084106" y="44350"/>
                  <a:pt x="7084106" y="45249"/>
                </a:cubicBezTo>
                <a:lnTo>
                  <a:pt x="7085185" y="44170"/>
                </a:lnTo>
                <a:lnTo>
                  <a:pt x="7087478" y="44170"/>
                </a:lnTo>
                <a:lnTo>
                  <a:pt x="7090715" y="46328"/>
                </a:lnTo>
                <a:lnTo>
                  <a:pt x="7091794" y="46328"/>
                </a:lnTo>
                <a:lnTo>
                  <a:pt x="7090715" y="45249"/>
                </a:lnTo>
                <a:lnTo>
                  <a:pt x="7090715" y="43091"/>
                </a:lnTo>
                <a:lnTo>
                  <a:pt x="7092873" y="40933"/>
                </a:lnTo>
                <a:lnTo>
                  <a:pt x="7103798" y="40933"/>
                </a:lnTo>
                <a:cubicBezTo>
                  <a:pt x="7106765" y="44529"/>
                  <a:pt x="7109327" y="46328"/>
                  <a:pt x="7111485" y="46328"/>
                </a:cubicBezTo>
                <a:lnTo>
                  <a:pt x="7118094" y="40933"/>
                </a:lnTo>
                <a:lnTo>
                  <a:pt x="7126861" y="40933"/>
                </a:lnTo>
                <a:lnTo>
                  <a:pt x="7133470" y="43091"/>
                </a:lnTo>
                <a:lnTo>
                  <a:pt x="7143316" y="42012"/>
                </a:lnTo>
                <a:lnTo>
                  <a:pt x="7144395" y="42012"/>
                </a:lnTo>
                <a:lnTo>
                  <a:pt x="7145474" y="43091"/>
                </a:lnTo>
                <a:cubicBezTo>
                  <a:pt x="7150959" y="40393"/>
                  <a:pt x="7153881" y="38190"/>
                  <a:pt x="7154241" y="36482"/>
                </a:cubicBezTo>
                <a:lnTo>
                  <a:pt x="7151004" y="30008"/>
                </a:lnTo>
                <a:lnTo>
                  <a:pt x="7153162" y="23399"/>
                </a:lnTo>
                <a:lnTo>
                  <a:pt x="7149790" y="12474"/>
                </a:lnTo>
                <a:cubicBezTo>
                  <a:pt x="7151139" y="9147"/>
                  <a:pt x="7153342" y="6584"/>
                  <a:pt x="7156399" y="4786"/>
                </a:cubicBezTo>
                <a:close/>
                <a:moveTo>
                  <a:pt x="1235703" y="4649"/>
                </a:moveTo>
                <a:lnTo>
                  <a:pt x="1240289" y="4649"/>
                </a:lnTo>
                <a:lnTo>
                  <a:pt x="1265510" y="26498"/>
                </a:lnTo>
                <a:lnTo>
                  <a:pt x="1266725" y="30814"/>
                </a:lnTo>
                <a:cubicBezTo>
                  <a:pt x="1276255" y="31354"/>
                  <a:pt x="1281021" y="33152"/>
                  <a:pt x="1281021" y="36209"/>
                </a:cubicBezTo>
                <a:lnTo>
                  <a:pt x="1281021" y="37288"/>
                </a:lnTo>
                <a:lnTo>
                  <a:pt x="1279942" y="38367"/>
                </a:lnTo>
                <a:lnTo>
                  <a:pt x="1281021" y="39446"/>
                </a:lnTo>
                <a:lnTo>
                  <a:pt x="1281021" y="41604"/>
                </a:lnTo>
                <a:lnTo>
                  <a:pt x="1277650" y="45111"/>
                </a:lnTo>
                <a:lnTo>
                  <a:pt x="1255664" y="41604"/>
                </a:lnTo>
                <a:cubicBezTo>
                  <a:pt x="1253416" y="41604"/>
                  <a:pt x="1252293" y="42773"/>
                  <a:pt x="1252293" y="45111"/>
                </a:cubicBezTo>
                <a:lnTo>
                  <a:pt x="1251214" y="46190"/>
                </a:lnTo>
                <a:lnTo>
                  <a:pt x="1239074" y="46190"/>
                </a:lnTo>
                <a:cubicBezTo>
                  <a:pt x="1235567" y="46190"/>
                  <a:pt x="1231880" y="45021"/>
                  <a:pt x="1228015" y="42683"/>
                </a:cubicBezTo>
                <a:cubicBezTo>
                  <a:pt x="1218123" y="49517"/>
                  <a:pt x="1211874" y="56441"/>
                  <a:pt x="1209267" y="63454"/>
                </a:cubicBezTo>
                <a:lnTo>
                  <a:pt x="1210346" y="73435"/>
                </a:lnTo>
                <a:lnTo>
                  <a:pt x="1207109" y="74514"/>
                </a:lnTo>
                <a:lnTo>
                  <a:pt x="1207109" y="75593"/>
                </a:lnTo>
                <a:lnTo>
                  <a:pt x="1210346" y="79909"/>
                </a:lnTo>
                <a:lnTo>
                  <a:pt x="1210346" y="86383"/>
                </a:lnTo>
                <a:lnTo>
                  <a:pt x="1209267" y="101759"/>
                </a:lnTo>
                <a:lnTo>
                  <a:pt x="1210346" y="104996"/>
                </a:lnTo>
                <a:lnTo>
                  <a:pt x="1230308" y="106075"/>
                </a:lnTo>
                <a:cubicBezTo>
                  <a:pt x="1231926" y="100320"/>
                  <a:pt x="1235972" y="95195"/>
                  <a:pt x="1242447" y="90699"/>
                </a:cubicBezTo>
                <a:lnTo>
                  <a:pt x="1250135" y="85304"/>
                </a:lnTo>
                <a:cubicBezTo>
                  <a:pt x="1256338" y="88002"/>
                  <a:pt x="1266994" y="96004"/>
                  <a:pt x="1282100" y="109312"/>
                </a:cubicBezTo>
                <a:lnTo>
                  <a:pt x="1282100" y="110391"/>
                </a:lnTo>
                <a:cubicBezTo>
                  <a:pt x="1281021" y="113268"/>
                  <a:pt x="1278459" y="114707"/>
                  <a:pt x="1274411" y="114707"/>
                </a:cubicBezTo>
                <a:lnTo>
                  <a:pt x="1266725" y="113628"/>
                </a:lnTo>
                <a:lnTo>
                  <a:pt x="1266725" y="114707"/>
                </a:lnTo>
                <a:lnTo>
                  <a:pt x="1267803" y="122260"/>
                </a:lnTo>
                <a:lnTo>
                  <a:pt x="1263352" y="127925"/>
                </a:lnTo>
                <a:lnTo>
                  <a:pt x="1271175" y="135478"/>
                </a:lnTo>
                <a:lnTo>
                  <a:pt x="1271175" y="137636"/>
                </a:lnTo>
                <a:lnTo>
                  <a:pt x="1267803" y="143031"/>
                </a:lnTo>
                <a:lnTo>
                  <a:pt x="1271175" y="157328"/>
                </a:lnTo>
                <a:lnTo>
                  <a:pt x="1265510" y="169197"/>
                </a:lnTo>
                <a:lnTo>
                  <a:pt x="1265510" y="179178"/>
                </a:lnTo>
                <a:cubicBezTo>
                  <a:pt x="1267038" y="180436"/>
                  <a:pt x="1268162" y="185831"/>
                  <a:pt x="1268882" y="195363"/>
                </a:cubicBezTo>
                <a:lnTo>
                  <a:pt x="1265510" y="202916"/>
                </a:lnTo>
                <a:lnTo>
                  <a:pt x="1268882" y="206422"/>
                </a:lnTo>
                <a:lnTo>
                  <a:pt x="1267803" y="209659"/>
                </a:lnTo>
                <a:lnTo>
                  <a:pt x="1271175" y="228002"/>
                </a:lnTo>
                <a:lnTo>
                  <a:pt x="1267803" y="254168"/>
                </a:lnTo>
                <a:lnTo>
                  <a:pt x="1269961" y="258619"/>
                </a:lnTo>
                <a:cubicBezTo>
                  <a:pt x="1268882" y="266532"/>
                  <a:pt x="1266678" y="270488"/>
                  <a:pt x="1263352" y="270488"/>
                </a:cubicBezTo>
                <a:lnTo>
                  <a:pt x="1252293" y="271702"/>
                </a:lnTo>
                <a:lnTo>
                  <a:pt x="1243526" y="270488"/>
                </a:lnTo>
                <a:lnTo>
                  <a:pt x="1229093" y="271702"/>
                </a:lnTo>
                <a:lnTo>
                  <a:pt x="1221405" y="264014"/>
                </a:lnTo>
                <a:lnTo>
                  <a:pt x="1224778" y="258619"/>
                </a:lnTo>
                <a:lnTo>
                  <a:pt x="1224778" y="255247"/>
                </a:lnTo>
                <a:lnTo>
                  <a:pt x="1222620" y="248773"/>
                </a:lnTo>
                <a:lnTo>
                  <a:pt x="1224778" y="237848"/>
                </a:lnTo>
                <a:lnTo>
                  <a:pt x="1223699" y="229082"/>
                </a:lnTo>
                <a:lnTo>
                  <a:pt x="1224778" y="211817"/>
                </a:lnTo>
                <a:lnTo>
                  <a:pt x="1222620" y="205343"/>
                </a:lnTo>
                <a:lnTo>
                  <a:pt x="1222620" y="194284"/>
                </a:lnTo>
                <a:cubicBezTo>
                  <a:pt x="1223699" y="187810"/>
                  <a:pt x="1225857" y="184573"/>
                  <a:pt x="1229093" y="184573"/>
                </a:cubicBezTo>
                <a:lnTo>
                  <a:pt x="1229093" y="182415"/>
                </a:lnTo>
                <a:cubicBezTo>
                  <a:pt x="1226216" y="182415"/>
                  <a:pt x="1224778" y="180167"/>
                  <a:pt x="1224778" y="175671"/>
                </a:cubicBezTo>
                <a:lnTo>
                  <a:pt x="1224778" y="169197"/>
                </a:lnTo>
                <a:lnTo>
                  <a:pt x="1225857" y="164881"/>
                </a:lnTo>
                <a:lnTo>
                  <a:pt x="1223699" y="158407"/>
                </a:lnTo>
                <a:lnTo>
                  <a:pt x="1225857" y="149505"/>
                </a:lnTo>
                <a:lnTo>
                  <a:pt x="1222620" y="130083"/>
                </a:lnTo>
                <a:lnTo>
                  <a:pt x="1226936" y="117944"/>
                </a:lnTo>
                <a:lnTo>
                  <a:pt x="1225857" y="112549"/>
                </a:lnTo>
                <a:lnTo>
                  <a:pt x="1222620" y="112549"/>
                </a:lnTo>
                <a:cubicBezTo>
                  <a:pt x="1213717" y="113988"/>
                  <a:pt x="1209267" y="116505"/>
                  <a:pt x="1209267" y="120102"/>
                </a:cubicBezTo>
                <a:lnTo>
                  <a:pt x="1211425" y="133320"/>
                </a:lnTo>
                <a:lnTo>
                  <a:pt x="1211425" y="134399"/>
                </a:lnTo>
                <a:cubicBezTo>
                  <a:pt x="1209987" y="145549"/>
                  <a:pt x="1207783" y="155349"/>
                  <a:pt x="1204816" y="163802"/>
                </a:cubicBezTo>
                <a:lnTo>
                  <a:pt x="1203737" y="170276"/>
                </a:lnTo>
                <a:lnTo>
                  <a:pt x="1204816" y="174592"/>
                </a:lnTo>
                <a:lnTo>
                  <a:pt x="1204816" y="175671"/>
                </a:lnTo>
                <a:lnTo>
                  <a:pt x="1201579" y="188889"/>
                </a:lnTo>
                <a:lnTo>
                  <a:pt x="1202658" y="193205"/>
                </a:lnTo>
                <a:cubicBezTo>
                  <a:pt x="1202658" y="200218"/>
                  <a:pt x="1197532" y="208221"/>
                  <a:pt x="1187283" y="217212"/>
                </a:cubicBezTo>
                <a:cubicBezTo>
                  <a:pt x="1184315" y="217212"/>
                  <a:pt x="1182831" y="220809"/>
                  <a:pt x="1182831" y="228002"/>
                </a:cubicBezTo>
                <a:cubicBezTo>
                  <a:pt x="1178965" y="235286"/>
                  <a:pt x="1176402" y="238927"/>
                  <a:pt x="1175143" y="238927"/>
                </a:cubicBezTo>
                <a:cubicBezTo>
                  <a:pt x="1170019" y="238927"/>
                  <a:pt x="1167096" y="243288"/>
                  <a:pt x="1166376" y="252010"/>
                </a:cubicBezTo>
                <a:cubicBezTo>
                  <a:pt x="1155856" y="262171"/>
                  <a:pt x="1148124" y="267251"/>
                  <a:pt x="1143179" y="267251"/>
                </a:cubicBezTo>
                <a:lnTo>
                  <a:pt x="1142100" y="267251"/>
                </a:lnTo>
                <a:lnTo>
                  <a:pt x="1139806" y="265093"/>
                </a:lnTo>
                <a:lnTo>
                  <a:pt x="1139806" y="264014"/>
                </a:lnTo>
                <a:cubicBezTo>
                  <a:pt x="1142593" y="262036"/>
                  <a:pt x="1145516" y="256596"/>
                  <a:pt x="1148574" y="247694"/>
                </a:cubicBezTo>
                <a:lnTo>
                  <a:pt x="1150865" y="245536"/>
                </a:lnTo>
                <a:lnTo>
                  <a:pt x="1150865" y="242164"/>
                </a:lnTo>
                <a:lnTo>
                  <a:pt x="1149652" y="231239"/>
                </a:lnTo>
                <a:cubicBezTo>
                  <a:pt x="1155676" y="227463"/>
                  <a:pt x="1158689" y="224226"/>
                  <a:pt x="1158689" y="221529"/>
                </a:cubicBezTo>
                <a:lnTo>
                  <a:pt x="1157339" y="218291"/>
                </a:lnTo>
                <a:lnTo>
                  <a:pt x="1154102" y="218291"/>
                </a:lnTo>
                <a:lnTo>
                  <a:pt x="1150865" y="220450"/>
                </a:lnTo>
                <a:lnTo>
                  <a:pt x="1145337" y="219370"/>
                </a:lnTo>
                <a:lnTo>
                  <a:pt x="1144257" y="220450"/>
                </a:lnTo>
                <a:lnTo>
                  <a:pt x="1145337" y="225845"/>
                </a:lnTo>
                <a:lnTo>
                  <a:pt x="1145337" y="226923"/>
                </a:lnTo>
                <a:lnTo>
                  <a:pt x="1142100" y="230161"/>
                </a:lnTo>
                <a:lnTo>
                  <a:pt x="1140885" y="230161"/>
                </a:lnTo>
                <a:lnTo>
                  <a:pt x="1139806" y="229082"/>
                </a:lnTo>
                <a:lnTo>
                  <a:pt x="1138727" y="230161"/>
                </a:lnTo>
                <a:lnTo>
                  <a:pt x="1135491" y="230161"/>
                </a:lnTo>
                <a:cubicBezTo>
                  <a:pt x="1132253" y="227283"/>
                  <a:pt x="1127082" y="225125"/>
                  <a:pt x="1119980" y="223686"/>
                </a:cubicBezTo>
                <a:lnTo>
                  <a:pt x="1117686" y="221529"/>
                </a:lnTo>
                <a:lnTo>
                  <a:pt x="1113371" y="221529"/>
                </a:lnTo>
                <a:lnTo>
                  <a:pt x="1111212" y="223686"/>
                </a:lnTo>
                <a:lnTo>
                  <a:pt x="1111212" y="226923"/>
                </a:lnTo>
                <a:lnTo>
                  <a:pt x="1116607" y="226923"/>
                </a:lnTo>
                <a:lnTo>
                  <a:pt x="1118900" y="229082"/>
                </a:lnTo>
                <a:lnTo>
                  <a:pt x="1117686" y="244322"/>
                </a:lnTo>
                <a:lnTo>
                  <a:pt x="1121059" y="254168"/>
                </a:lnTo>
                <a:lnTo>
                  <a:pt x="1121059" y="256326"/>
                </a:lnTo>
                <a:cubicBezTo>
                  <a:pt x="1121059" y="263610"/>
                  <a:pt x="1115574" y="267251"/>
                  <a:pt x="1104604" y="267251"/>
                </a:cubicBezTo>
                <a:cubicBezTo>
                  <a:pt x="1104604" y="268690"/>
                  <a:pt x="1102715" y="269409"/>
                  <a:pt x="1098939" y="269409"/>
                </a:cubicBezTo>
                <a:lnTo>
                  <a:pt x="1090172" y="269409"/>
                </a:lnTo>
                <a:lnTo>
                  <a:pt x="1090172" y="267251"/>
                </a:lnTo>
                <a:lnTo>
                  <a:pt x="1091250" y="261856"/>
                </a:lnTo>
                <a:cubicBezTo>
                  <a:pt x="1089812" y="261856"/>
                  <a:pt x="1089092" y="263655"/>
                  <a:pt x="1089092" y="267251"/>
                </a:cubicBezTo>
                <a:lnTo>
                  <a:pt x="1088014" y="267251"/>
                </a:lnTo>
                <a:cubicBezTo>
                  <a:pt x="1086754" y="267251"/>
                  <a:pt x="1085631" y="263969"/>
                  <a:pt x="1084643" y="257405"/>
                </a:cubicBezTo>
                <a:lnTo>
                  <a:pt x="1083564" y="257405"/>
                </a:lnTo>
                <a:lnTo>
                  <a:pt x="1083564" y="258619"/>
                </a:lnTo>
                <a:lnTo>
                  <a:pt x="1084643" y="268330"/>
                </a:lnTo>
                <a:lnTo>
                  <a:pt x="1083564" y="268330"/>
                </a:lnTo>
                <a:cubicBezTo>
                  <a:pt x="1073942" y="268330"/>
                  <a:pt x="1069132" y="262531"/>
                  <a:pt x="1069132" y="250931"/>
                </a:cubicBezTo>
                <a:cubicBezTo>
                  <a:pt x="1069132" y="249313"/>
                  <a:pt x="1071334" y="246031"/>
                  <a:pt x="1075739" y="241085"/>
                </a:cubicBezTo>
                <a:lnTo>
                  <a:pt x="1075739" y="237848"/>
                </a:lnTo>
                <a:cubicBezTo>
                  <a:pt x="1075739" y="236769"/>
                  <a:pt x="1072818" y="235331"/>
                  <a:pt x="1066974" y="233532"/>
                </a:cubicBezTo>
                <a:lnTo>
                  <a:pt x="1062658" y="234611"/>
                </a:lnTo>
                <a:lnTo>
                  <a:pt x="1061444" y="233532"/>
                </a:lnTo>
                <a:lnTo>
                  <a:pt x="1060365" y="233532"/>
                </a:lnTo>
                <a:cubicBezTo>
                  <a:pt x="1054339" y="235151"/>
                  <a:pt x="1046608" y="238748"/>
                  <a:pt x="1037165" y="244322"/>
                </a:cubicBezTo>
                <a:cubicBezTo>
                  <a:pt x="1030423" y="244322"/>
                  <a:pt x="1025296" y="246525"/>
                  <a:pt x="1021791" y="250931"/>
                </a:cubicBezTo>
                <a:lnTo>
                  <a:pt x="1010730" y="254168"/>
                </a:lnTo>
                <a:lnTo>
                  <a:pt x="1009651" y="253089"/>
                </a:lnTo>
                <a:lnTo>
                  <a:pt x="1009651" y="249852"/>
                </a:lnTo>
                <a:lnTo>
                  <a:pt x="1024083" y="232453"/>
                </a:lnTo>
                <a:cubicBezTo>
                  <a:pt x="1024083" y="230205"/>
                  <a:pt x="1025521" y="228362"/>
                  <a:pt x="1028398" y="226923"/>
                </a:cubicBezTo>
                <a:lnTo>
                  <a:pt x="1029477" y="226923"/>
                </a:lnTo>
                <a:lnTo>
                  <a:pt x="1029477" y="229082"/>
                </a:lnTo>
                <a:lnTo>
                  <a:pt x="1032850" y="226923"/>
                </a:lnTo>
                <a:lnTo>
                  <a:pt x="1033929" y="228002"/>
                </a:lnTo>
                <a:lnTo>
                  <a:pt x="1035008" y="226923"/>
                </a:lnTo>
                <a:lnTo>
                  <a:pt x="1035008" y="225845"/>
                </a:lnTo>
                <a:lnTo>
                  <a:pt x="1031769" y="222607"/>
                </a:lnTo>
                <a:lnTo>
                  <a:pt x="1057128" y="179178"/>
                </a:lnTo>
                <a:cubicBezTo>
                  <a:pt x="1057128" y="175221"/>
                  <a:pt x="1058566" y="171535"/>
                  <a:pt x="1061444" y="168118"/>
                </a:cubicBezTo>
                <a:lnTo>
                  <a:pt x="1061444" y="167039"/>
                </a:lnTo>
                <a:cubicBezTo>
                  <a:pt x="1061444" y="165600"/>
                  <a:pt x="1059286" y="164521"/>
                  <a:pt x="1054970" y="163802"/>
                </a:cubicBezTo>
                <a:cubicBezTo>
                  <a:pt x="1054250" y="165960"/>
                  <a:pt x="1052001" y="167039"/>
                  <a:pt x="1048225" y="167039"/>
                </a:cubicBezTo>
                <a:lnTo>
                  <a:pt x="1046067" y="167039"/>
                </a:lnTo>
                <a:lnTo>
                  <a:pt x="1030692" y="163802"/>
                </a:lnTo>
                <a:lnTo>
                  <a:pt x="1024083" y="165960"/>
                </a:lnTo>
                <a:lnTo>
                  <a:pt x="1022870" y="164881"/>
                </a:lnTo>
                <a:lnTo>
                  <a:pt x="1022870" y="162723"/>
                </a:lnTo>
                <a:cubicBezTo>
                  <a:pt x="1022870" y="160565"/>
                  <a:pt x="1026555" y="158766"/>
                  <a:pt x="1033929" y="157328"/>
                </a:cubicBezTo>
                <a:lnTo>
                  <a:pt x="1041616" y="158407"/>
                </a:lnTo>
                <a:lnTo>
                  <a:pt x="1048225" y="156249"/>
                </a:lnTo>
                <a:lnTo>
                  <a:pt x="1052677" y="158407"/>
                </a:lnTo>
                <a:cubicBezTo>
                  <a:pt x="1064455" y="158407"/>
                  <a:pt x="1070345" y="156968"/>
                  <a:pt x="1070345" y="154091"/>
                </a:cubicBezTo>
                <a:lnTo>
                  <a:pt x="1065895" y="131162"/>
                </a:lnTo>
                <a:cubicBezTo>
                  <a:pt x="1059331" y="130263"/>
                  <a:pt x="1056048" y="129184"/>
                  <a:pt x="1056048" y="127925"/>
                </a:cubicBezTo>
                <a:lnTo>
                  <a:pt x="1056048" y="125767"/>
                </a:lnTo>
                <a:lnTo>
                  <a:pt x="1058205" y="123339"/>
                </a:lnTo>
                <a:lnTo>
                  <a:pt x="1064814" y="123339"/>
                </a:lnTo>
                <a:lnTo>
                  <a:pt x="1064814" y="122260"/>
                </a:lnTo>
                <a:cubicBezTo>
                  <a:pt x="1064814" y="120462"/>
                  <a:pt x="1061534" y="119023"/>
                  <a:pt x="1054970" y="117944"/>
                </a:cubicBezTo>
                <a:lnTo>
                  <a:pt x="1052677" y="111470"/>
                </a:lnTo>
                <a:lnTo>
                  <a:pt x="1053891" y="110391"/>
                </a:lnTo>
                <a:lnTo>
                  <a:pt x="1053891" y="109312"/>
                </a:lnTo>
                <a:lnTo>
                  <a:pt x="1048225" y="97173"/>
                </a:lnTo>
                <a:cubicBezTo>
                  <a:pt x="1049754" y="92677"/>
                  <a:pt x="1051643" y="90160"/>
                  <a:pt x="1053891" y="89620"/>
                </a:cubicBezTo>
                <a:cubicBezTo>
                  <a:pt x="1053891" y="70018"/>
                  <a:pt x="1046877" y="60217"/>
                  <a:pt x="1032850" y="60217"/>
                </a:cubicBezTo>
                <a:cubicBezTo>
                  <a:pt x="1027004" y="60217"/>
                  <a:pt x="1024083" y="59138"/>
                  <a:pt x="1024083" y="56980"/>
                </a:cubicBezTo>
                <a:lnTo>
                  <a:pt x="1024083" y="54822"/>
                </a:lnTo>
                <a:lnTo>
                  <a:pt x="1026241" y="52664"/>
                </a:lnTo>
                <a:lnTo>
                  <a:pt x="1031769" y="52664"/>
                </a:lnTo>
                <a:lnTo>
                  <a:pt x="1036087" y="53743"/>
                </a:lnTo>
                <a:cubicBezTo>
                  <a:pt x="1041752" y="52844"/>
                  <a:pt x="1045797" y="51405"/>
                  <a:pt x="1048225" y="49427"/>
                </a:cubicBezTo>
                <a:lnTo>
                  <a:pt x="1054970" y="49427"/>
                </a:lnTo>
                <a:lnTo>
                  <a:pt x="1068053" y="52664"/>
                </a:lnTo>
                <a:cubicBezTo>
                  <a:pt x="1069761" y="52664"/>
                  <a:pt x="1070884" y="49337"/>
                  <a:pt x="1071424" y="42683"/>
                </a:cubicBezTo>
                <a:lnTo>
                  <a:pt x="1069132" y="36209"/>
                </a:lnTo>
                <a:lnTo>
                  <a:pt x="1070345" y="30814"/>
                </a:lnTo>
                <a:cubicBezTo>
                  <a:pt x="1069715" y="25240"/>
                  <a:pt x="1068232" y="21283"/>
                  <a:pt x="1065895" y="18945"/>
                </a:cubicBezTo>
                <a:cubicBezTo>
                  <a:pt x="1065895" y="14629"/>
                  <a:pt x="1068458" y="11302"/>
                  <a:pt x="1073582" y="8964"/>
                </a:cubicBezTo>
                <a:lnTo>
                  <a:pt x="1081406" y="10043"/>
                </a:lnTo>
                <a:lnTo>
                  <a:pt x="1089092" y="10043"/>
                </a:lnTo>
                <a:cubicBezTo>
                  <a:pt x="1094219" y="13460"/>
                  <a:pt x="1103390" y="16428"/>
                  <a:pt x="1116607" y="18945"/>
                </a:cubicBezTo>
                <a:lnTo>
                  <a:pt x="1123217" y="25419"/>
                </a:lnTo>
                <a:lnTo>
                  <a:pt x="1123217" y="27577"/>
                </a:lnTo>
                <a:lnTo>
                  <a:pt x="1117686" y="32972"/>
                </a:lnTo>
                <a:lnTo>
                  <a:pt x="1119980" y="41604"/>
                </a:lnTo>
                <a:lnTo>
                  <a:pt x="1116607" y="51585"/>
                </a:lnTo>
                <a:cubicBezTo>
                  <a:pt x="1120653" y="51585"/>
                  <a:pt x="1128386" y="45021"/>
                  <a:pt x="1139806" y="31893"/>
                </a:cubicBezTo>
                <a:lnTo>
                  <a:pt x="1140885" y="31893"/>
                </a:lnTo>
                <a:lnTo>
                  <a:pt x="1160845" y="41604"/>
                </a:lnTo>
                <a:lnTo>
                  <a:pt x="1161925" y="41604"/>
                </a:lnTo>
                <a:lnTo>
                  <a:pt x="1163005" y="40525"/>
                </a:lnTo>
                <a:lnTo>
                  <a:pt x="1163005" y="39446"/>
                </a:lnTo>
                <a:lnTo>
                  <a:pt x="1159767" y="28656"/>
                </a:lnTo>
                <a:lnTo>
                  <a:pt x="1163005" y="26498"/>
                </a:lnTo>
                <a:cubicBezTo>
                  <a:pt x="1167591" y="29016"/>
                  <a:pt x="1176806" y="31893"/>
                  <a:pt x="1190654" y="35130"/>
                </a:cubicBezTo>
                <a:lnTo>
                  <a:pt x="1193892" y="36209"/>
                </a:lnTo>
                <a:lnTo>
                  <a:pt x="1197129" y="35130"/>
                </a:lnTo>
                <a:lnTo>
                  <a:pt x="1202658" y="45111"/>
                </a:lnTo>
                <a:lnTo>
                  <a:pt x="1201579" y="50506"/>
                </a:lnTo>
                <a:lnTo>
                  <a:pt x="1202658" y="50506"/>
                </a:lnTo>
                <a:cubicBezTo>
                  <a:pt x="1204097" y="50506"/>
                  <a:pt x="1204816" y="47179"/>
                  <a:pt x="1204816" y="40525"/>
                </a:cubicBezTo>
                <a:lnTo>
                  <a:pt x="1209267" y="37288"/>
                </a:lnTo>
                <a:lnTo>
                  <a:pt x="1214932" y="38367"/>
                </a:lnTo>
                <a:lnTo>
                  <a:pt x="1216011" y="37288"/>
                </a:lnTo>
                <a:lnTo>
                  <a:pt x="1216011" y="36209"/>
                </a:lnTo>
                <a:lnTo>
                  <a:pt x="1214932" y="29735"/>
                </a:lnTo>
                <a:cubicBezTo>
                  <a:pt x="1225182" y="25240"/>
                  <a:pt x="1230308" y="19755"/>
                  <a:pt x="1230308" y="13281"/>
                </a:cubicBezTo>
                <a:close/>
                <a:moveTo>
                  <a:pt x="6150391" y="4516"/>
                </a:moveTo>
                <a:lnTo>
                  <a:pt x="6158079" y="4516"/>
                </a:lnTo>
                <a:lnTo>
                  <a:pt x="6170082" y="8832"/>
                </a:lnTo>
                <a:lnTo>
                  <a:pt x="6173319" y="8832"/>
                </a:lnTo>
                <a:lnTo>
                  <a:pt x="6182086" y="6674"/>
                </a:lnTo>
                <a:lnTo>
                  <a:pt x="6183165" y="9911"/>
                </a:lnTo>
                <a:lnTo>
                  <a:pt x="6186537" y="7753"/>
                </a:lnTo>
                <a:cubicBezTo>
                  <a:pt x="6193011" y="7753"/>
                  <a:pt x="6196248" y="10990"/>
                  <a:pt x="6196248" y="17464"/>
                </a:cubicBezTo>
                <a:lnTo>
                  <a:pt x="6196248" y="18543"/>
                </a:lnTo>
                <a:lnTo>
                  <a:pt x="6193011" y="17464"/>
                </a:lnTo>
                <a:lnTo>
                  <a:pt x="6190853" y="17464"/>
                </a:lnTo>
                <a:lnTo>
                  <a:pt x="6190853" y="18543"/>
                </a:lnTo>
                <a:cubicBezTo>
                  <a:pt x="6194090" y="18902"/>
                  <a:pt x="6197013" y="20296"/>
                  <a:pt x="6199620" y="22724"/>
                </a:cubicBezTo>
                <a:lnTo>
                  <a:pt x="6199620" y="24882"/>
                </a:lnTo>
                <a:cubicBezTo>
                  <a:pt x="6195934" y="24882"/>
                  <a:pt x="6194090" y="26680"/>
                  <a:pt x="6194090" y="30277"/>
                </a:cubicBezTo>
                <a:lnTo>
                  <a:pt x="6195169" y="35672"/>
                </a:lnTo>
                <a:lnTo>
                  <a:pt x="6191932" y="42146"/>
                </a:lnTo>
                <a:lnTo>
                  <a:pt x="6195169" y="50643"/>
                </a:lnTo>
                <a:lnTo>
                  <a:pt x="6191932" y="59275"/>
                </a:lnTo>
                <a:cubicBezTo>
                  <a:pt x="6192652" y="65030"/>
                  <a:pt x="6194090" y="67907"/>
                  <a:pt x="6196248" y="67907"/>
                </a:cubicBezTo>
                <a:lnTo>
                  <a:pt x="6203936" y="67907"/>
                </a:lnTo>
                <a:lnTo>
                  <a:pt x="6207173" y="65749"/>
                </a:lnTo>
                <a:lnTo>
                  <a:pt x="6215940" y="65749"/>
                </a:lnTo>
                <a:cubicBezTo>
                  <a:pt x="6233474" y="62332"/>
                  <a:pt x="6242241" y="55903"/>
                  <a:pt x="6242241" y="46462"/>
                </a:cubicBezTo>
                <a:cubicBezTo>
                  <a:pt x="6243680" y="46462"/>
                  <a:pt x="6244399" y="45023"/>
                  <a:pt x="6244399" y="42146"/>
                </a:cubicBezTo>
                <a:lnTo>
                  <a:pt x="6245478" y="41067"/>
                </a:lnTo>
                <a:lnTo>
                  <a:pt x="6253166" y="41067"/>
                </a:lnTo>
                <a:cubicBezTo>
                  <a:pt x="6264226" y="54645"/>
                  <a:pt x="6270430" y="61433"/>
                  <a:pt x="6271779" y="61433"/>
                </a:cubicBezTo>
                <a:cubicBezTo>
                  <a:pt x="6276095" y="61433"/>
                  <a:pt x="6281894" y="66469"/>
                  <a:pt x="6289178" y="76539"/>
                </a:cubicBezTo>
                <a:lnTo>
                  <a:pt x="6292549" y="75460"/>
                </a:lnTo>
                <a:cubicBezTo>
                  <a:pt x="6295607" y="76359"/>
                  <a:pt x="6297765" y="78113"/>
                  <a:pt x="6299023" y="80720"/>
                </a:cubicBezTo>
                <a:lnTo>
                  <a:pt x="6299023" y="83957"/>
                </a:lnTo>
                <a:cubicBezTo>
                  <a:pt x="6299023" y="92230"/>
                  <a:pt x="6288099" y="97985"/>
                  <a:pt x="6266249" y="101222"/>
                </a:cubicBezTo>
                <a:cubicBezTo>
                  <a:pt x="6266249" y="105987"/>
                  <a:pt x="6261888" y="114934"/>
                  <a:pt x="6253166" y="128062"/>
                </a:cubicBezTo>
                <a:cubicBezTo>
                  <a:pt x="6252267" y="130040"/>
                  <a:pt x="6246422" y="133952"/>
                  <a:pt x="6235632" y="139796"/>
                </a:cubicBezTo>
                <a:cubicBezTo>
                  <a:pt x="6232035" y="141774"/>
                  <a:pt x="6227674" y="146450"/>
                  <a:pt x="6222549" y="153824"/>
                </a:cubicBezTo>
                <a:cubicBezTo>
                  <a:pt x="6215086" y="153824"/>
                  <a:pt x="6210365" y="156342"/>
                  <a:pt x="6208387" y="161377"/>
                </a:cubicBezTo>
                <a:cubicBezTo>
                  <a:pt x="6190494" y="171717"/>
                  <a:pt x="6180648" y="178146"/>
                  <a:pt x="6178849" y="180664"/>
                </a:cubicBezTo>
                <a:lnTo>
                  <a:pt x="6173319" y="180664"/>
                </a:lnTo>
                <a:lnTo>
                  <a:pt x="6169003" y="179585"/>
                </a:lnTo>
                <a:cubicBezTo>
                  <a:pt x="6167205" y="181024"/>
                  <a:pt x="6163923" y="181743"/>
                  <a:pt x="6159158" y="181743"/>
                </a:cubicBezTo>
                <a:lnTo>
                  <a:pt x="6159158" y="182822"/>
                </a:lnTo>
                <a:lnTo>
                  <a:pt x="6161316" y="182822"/>
                </a:lnTo>
                <a:cubicBezTo>
                  <a:pt x="6155291" y="189116"/>
                  <a:pt x="6148008" y="193028"/>
                  <a:pt x="6139466" y="194556"/>
                </a:cubicBezTo>
                <a:cubicBezTo>
                  <a:pt x="6133801" y="194556"/>
                  <a:pt x="6130159" y="195635"/>
                  <a:pt x="6128541" y="197793"/>
                </a:cubicBezTo>
                <a:lnTo>
                  <a:pt x="6120853" y="197793"/>
                </a:lnTo>
                <a:lnTo>
                  <a:pt x="6120853" y="201030"/>
                </a:lnTo>
                <a:lnTo>
                  <a:pt x="6137308" y="205346"/>
                </a:lnTo>
                <a:lnTo>
                  <a:pt x="6143917" y="204267"/>
                </a:lnTo>
                <a:lnTo>
                  <a:pt x="6159158" y="210741"/>
                </a:lnTo>
                <a:lnTo>
                  <a:pt x="6160237" y="210741"/>
                </a:lnTo>
                <a:lnTo>
                  <a:pt x="6163474" y="209662"/>
                </a:lnTo>
                <a:lnTo>
                  <a:pt x="6169003" y="210741"/>
                </a:lnTo>
                <a:lnTo>
                  <a:pt x="6182086" y="210741"/>
                </a:lnTo>
                <a:lnTo>
                  <a:pt x="6185323" y="208583"/>
                </a:lnTo>
                <a:lnTo>
                  <a:pt x="6188695" y="208583"/>
                </a:lnTo>
                <a:lnTo>
                  <a:pt x="6188695" y="211820"/>
                </a:lnTo>
                <a:lnTo>
                  <a:pt x="6185323" y="216136"/>
                </a:lnTo>
                <a:lnTo>
                  <a:pt x="6186537" y="217215"/>
                </a:lnTo>
                <a:lnTo>
                  <a:pt x="6188695" y="217215"/>
                </a:lnTo>
                <a:lnTo>
                  <a:pt x="6187616" y="216136"/>
                </a:lnTo>
                <a:lnTo>
                  <a:pt x="6187616" y="215057"/>
                </a:lnTo>
                <a:lnTo>
                  <a:pt x="6191932" y="207504"/>
                </a:lnTo>
                <a:cubicBezTo>
                  <a:pt x="6213063" y="207504"/>
                  <a:pt x="6225472" y="209302"/>
                  <a:pt x="6229158" y="212899"/>
                </a:cubicBezTo>
                <a:lnTo>
                  <a:pt x="6235632" y="210741"/>
                </a:lnTo>
                <a:lnTo>
                  <a:pt x="6237790" y="210741"/>
                </a:lnTo>
                <a:lnTo>
                  <a:pt x="6245478" y="211820"/>
                </a:lnTo>
                <a:cubicBezTo>
                  <a:pt x="6245478" y="210202"/>
                  <a:pt x="6247321" y="209123"/>
                  <a:pt x="6251008" y="208583"/>
                </a:cubicBezTo>
                <a:lnTo>
                  <a:pt x="6252087" y="209662"/>
                </a:lnTo>
                <a:lnTo>
                  <a:pt x="6253166" y="209662"/>
                </a:lnTo>
                <a:lnTo>
                  <a:pt x="6264091" y="205346"/>
                </a:lnTo>
                <a:lnTo>
                  <a:pt x="6271779" y="205346"/>
                </a:lnTo>
                <a:cubicBezTo>
                  <a:pt x="6273757" y="207144"/>
                  <a:pt x="6278118" y="208223"/>
                  <a:pt x="6284862" y="208583"/>
                </a:cubicBezTo>
                <a:lnTo>
                  <a:pt x="6296865" y="204267"/>
                </a:lnTo>
                <a:lnTo>
                  <a:pt x="6307790" y="215057"/>
                </a:lnTo>
                <a:lnTo>
                  <a:pt x="6307790" y="216136"/>
                </a:lnTo>
                <a:cubicBezTo>
                  <a:pt x="6296821" y="223599"/>
                  <a:pt x="6291336" y="232906"/>
                  <a:pt x="6291336" y="244055"/>
                </a:cubicBezTo>
                <a:lnTo>
                  <a:pt x="6284862" y="246213"/>
                </a:lnTo>
                <a:cubicBezTo>
                  <a:pt x="6284862" y="252058"/>
                  <a:pt x="6280860" y="255969"/>
                  <a:pt x="6272858" y="257948"/>
                </a:cubicBezTo>
                <a:lnTo>
                  <a:pt x="6249929" y="262264"/>
                </a:lnTo>
                <a:lnTo>
                  <a:pt x="6248715" y="262264"/>
                </a:lnTo>
                <a:cubicBezTo>
                  <a:pt x="6244219" y="262264"/>
                  <a:pt x="6237700" y="260465"/>
                  <a:pt x="6229158" y="256869"/>
                </a:cubicBezTo>
                <a:cubicBezTo>
                  <a:pt x="6218188" y="257588"/>
                  <a:pt x="6211984" y="258667"/>
                  <a:pt x="6210545" y="260106"/>
                </a:cubicBezTo>
                <a:cubicBezTo>
                  <a:pt x="6206859" y="260106"/>
                  <a:pt x="6205015" y="259386"/>
                  <a:pt x="6205015" y="257948"/>
                </a:cubicBezTo>
                <a:lnTo>
                  <a:pt x="6199620" y="259027"/>
                </a:lnTo>
                <a:lnTo>
                  <a:pt x="6197462" y="259027"/>
                </a:lnTo>
                <a:cubicBezTo>
                  <a:pt x="6187032" y="259027"/>
                  <a:pt x="6178265" y="257228"/>
                  <a:pt x="6171161" y="253632"/>
                </a:cubicBezTo>
                <a:lnTo>
                  <a:pt x="6167924" y="254711"/>
                </a:lnTo>
                <a:lnTo>
                  <a:pt x="6157000" y="245134"/>
                </a:lnTo>
                <a:lnTo>
                  <a:pt x="6154842" y="245134"/>
                </a:lnTo>
                <a:lnTo>
                  <a:pt x="6154842" y="250530"/>
                </a:lnTo>
                <a:cubicBezTo>
                  <a:pt x="6154842" y="252598"/>
                  <a:pt x="6153358" y="253632"/>
                  <a:pt x="6150391" y="253632"/>
                </a:cubicBezTo>
                <a:cubicBezTo>
                  <a:pt x="6148772" y="253632"/>
                  <a:pt x="6143692" y="249001"/>
                  <a:pt x="6135150" y="239739"/>
                </a:cubicBezTo>
                <a:cubicBezTo>
                  <a:pt x="6124180" y="232006"/>
                  <a:pt x="6118695" y="227331"/>
                  <a:pt x="6118695" y="225712"/>
                </a:cubicBezTo>
                <a:cubicBezTo>
                  <a:pt x="6113390" y="220227"/>
                  <a:pt x="6108309" y="210202"/>
                  <a:pt x="6103454" y="195635"/>
                </a:cubicBezTo>
                <a:cubicBezTo>
                  <a:pt x="6102555" y="195635"/>
                  <a:pt x="6101791" y="191004"/>
                  <a:pt x="6101161" y="181743"/>
                </a:cubicBezTo>
                <a:lnTo>
                  <a:pt x="6096845" y="181743"/>
                </a:lnTo>
                <a:lnTo>
                  <a:pt x="6093608" y="184980"/>
                </a:lnTo>
                <a:cubicBezTo>
                  <a:pt x="6097205" y="188936"/>
                  <a:pt x="6099003" y="193207"/>
                  <a:pt x="6099003" y="197793"/>
                </a:cubicBezTo>
                <a:lnTo>
                  <a:pt x="6099003" y="198872"/>
                </a:lnTo>
                <a:cubicBezTo>
                  <a:pt x="6099003" y="204447"/>
                  <a:pt x="6096081" y="210202"/>
                  <a:pt x="6090236" y="216136"/>
                </a:cubicBezTo>
                <a:lnTo>
                  <a:pt x="6091450" y="220452"/>
                </a:lnTo>
                <a:cubicBezTo>
                  <a:pt x="6089922" y="233670"/>
                  <a:pt x="6086999" y="242976"/>
                  <a:pt x="6082683" y="248371"/>
                </a:cubicBezTo>
                <a:lnTo>
                  <a:pt x="6081604" y="249450"/>
                </a:lnTo>
                <a:lnTo>
                  <a:pt x="6085920" y="257948"/>
                </a:lnTo>
                <a:cubicBezTo>
                  <a:pt x="6082504" y="264422"/>
                  <a:pt x="6078502" y="267659"/>
                  <a:pt x="6073916" y="267659"/>
                </a:cubicBezTo>
                <a:lnTo>
                  <a:pt x="6061912" y="252687"/>
                </a:lnTo>
                <a:cubicBezTo>
                  <a:pt x="6059844" y="252687"/>
                  <a:pt x="6053640" y="245134"/>
                  <a:pt x="6043300" y="230028"/>
                </a:cubicBezTo>
                <a:lnTo>
                  <a:pt x="6043300" y="226791"/>
                </a:lnTo>
                <a:cubicBezTo>
                  <a:pt x="6049324" y="219328"/>
                  <a:pt x="6056248" y="212899"/>
                  <a:pt x="6064070" y="207504"/>
                </a:cubicBezTo>
                <a:cubicBezTo>
                  <a:pt x="6067128" y="201030"/>
                  <a:pt x="6072208" y="197793"/>
                  <a:pt x="6079311" y="197793"/>
                </a:cubicBezTo>
                <a:lnTo>
                  <a:pt x="6079311" y="195635"/>
                </a:lnTo>
                <a:lnTo>
                  <a:pt x="6078232" y="194556"/>
                </a:lnTo>
                <a:lnTo>
                  <a:pt x="6078232" y="193612"/>
                </a:lnTo>
                <a:cubicBezTo>
                  <a:pt x="6080660" y="188217"/>
                  <a:pt x="6084662" y="182462"/>
                  <a:pt x="6090236" y="176348"/>
                </a:cubicBezTo>
                <a:cubicBezTo>
                  <a:pt x="6090236" y="171312"/>
                  <a:pt x="6093159" y="166322"/>
                  <a:pt x="6099003" y="161377"/>
                </a:cubicBezTo>
                <a:lnTo>
                  <a:pt x="6101161" y="161377"/>
                </a:lnTo>
                <a:cubicBezTo>
                  <a:pt x="6105567" y="161377"/>
                  <a:pt x="6109973" y="169964"/>
                  <a:pt x="6114379" y="187138"/>
                </a:cubicBezTo>
                <a:lnTo>
                  <a:pt x="6115458" y="188217"/>
                </a:lnTo>
                <a:cubicBezTo>
                  <a:pt x="6115458" y="190375"/>
                  <a:pt x="6116177" y="191454"/>
                  <a:pt x="6117616" y="191454"/>
                </a:cubicBezTo>
                <a:cubicBezTo>
                  <a:pt x="6124000" y="190015"/>
                  <a:pt x="6129845" y="185339"/>
                  <a:pt x="6135150" y="177427"/>
                </a:cubicBezTo>
                <a:cubicBezTo>
                  <a:pt x="6135150" y="174549"/>
                  <a:pt x="6138432" y="173111"/>
                  <a:pt x="6144996" y="173111"/>
                </a:cubicBezTo>
                <a:lnTo>
                  <a:pt x="6153628" y="165558"/>
                </a:lnTo>
                <a:lnTo>
                  <a:pt x="6159158" y="160298"/>
                </a:lnTo>
                <a:lnTo>
                  <a:pt x="6162395" y="162456"/>
                </a:lnTo>
                <a:lnTo>
                  <a:pt x="6164553" y="162456"/>
                </a:lnTo>
                <a:cubicBezTo>
                  <a:pt x="6166081" y="162456"/>
                  <a:pt x="6166845" y="161377"/>
                  <a:pt x="6166845" y="159219"/>
                </a:cubicBezTo>
                <a:lnTo>
                  <a:pt x="6165766" y="158140"/>
                </a:lnTo>
                <a:lnTo>
                  <a:pt x="6165766" y="157061"/>
                </a:lnTo>
                <a:cubicBezTo>
                  <a:pt x="6171341" y="148428"/>
                  <a:pt x="6176781" y="144112"/>
                  <a:pt x="6182086" y="144112"/>
                </a:cubicBezTo>
                <a:lnTo>
                  <a:pt x="6182086" y="143033"/>
                </a:lnTo>
                <a:lnTo>
                  <a:pt x="6179928" y="139796"/>
                </a:lnTo>
                <a:cubicBezTo>
                  <a:pt x="6191438" y="122622"/>
                  <a:pt x="6199441" y="114035"/>
                  <a:pt x="6203936" y="114035"/>
                </a:cubicBezTo>
                <a:cubicBezTo>
                  <a:pt x="6207623" y="114035"/>
                  <a:pt x="6209466" y="113316"/>
                  <a:pt x="6209466" y="111877"/>
                </a:cubicBezTo>
                <a:lnTo>
                  <a:pt x="6208387" y="110798"/>
                </a:lnTo>
                <a:lnTo>
                  <a:pt x="6208387" y="109719"/>
                </a:lnTo>
                <a:lnTo>
                  <a:pt x="6209466" y="105538"/>
                </a:lnTo>
                <a:lnTo>
                  <a:pt x="6210545" y="105538"/>
                </a:lnTo>
                <a:cubicBezTo>
                  <a:pt x="6210545" y="107606"/>
                  <a:pt x="6213108" y="109719"/>
                  <a:pt x="6218233" y="111877"/>
                </a:cubicBezTo>
                <a:lnTo>
                  <a:pt x="6218233" y="109719"/>
                </a:lnTo>
                <a:lnTo>
                  <a:pt x="6219312" y="109719"/>
                </a:lnTo>
                <a:cubicBezTo>
                  <a:pt x="6220751" y="109719"/>
                  <a:pt x="6221470" y="111158"/>
                  <a:pt x="6221470" y="114035"/>
                </a:cubicBezTo>
                <a:lnTo>
                  <a:pt x="6226865" y="114035"/>
                </a:lnTo>
                <a:lnTo>
                  <a:pt x="6226865" y="112956"/>
                </a:lnTo>
                <a:lnTo>
                  <a:pt x="6224707" y="109719"/>
                </a:lnTo>
                <a:lnTo>
                  <a:pt x="6224707" y="108640"/>
                </a:lnTo>
                <a:lnTo>
                  <a:pt x="6226865" y="106617"/>
                </a:lnTo>
                <a:lnTo>
                  <a:pt x="6233474" y="108640"/>
                </a:lnTo>
                <a:lnTo>
                  <a:pt x="6230237" y="105538"/>
                </a:lnTo>
                <a:lnTo>
                  <a:pt x="6215940" y="108640"/>
                </a:lnTo>
                <a:lnTo>
                  <a:pt x="6208387" y="102301"/>
                </a:lnTo>
                <a:cubicBezTo>
                  <a:pt x="6216390" y="89532"/>
                  <a:pt x="6220391" y="81305"/>
                  <a:pt x="6220391" y="77618"/>
                </a:cubicBezTo>
                <a:lnTo>
                  <a:pt x="6219312" y="77618"/>
                </a:lnTo>
                <a:lnTo>
                  <a:pt x="6212703" y="76539"/>
                </a:lnTo>
                <a:lnTo>
                  <a:pt x="6186537" y="76539"/>
                </a:lnTo>
                <a:lnTo>
                  <a:pt x="6177770" y="74381"/>
                </a:lnTo>
                <a:lnTo>
                  <a:pt x="6162395" y="79641"/>
                </a:lnTo>
                <a:lnTo>
                  <a:pt x="6153628" y="77618"/>
                </a:lnTo>
                <a:lnTo>
                  <a:pt x="6149312" y="78562"/>
                </a:lnTo>
                <a:lnTo>
                  <a:pt x="6138387" y="66828"/>
                </a:lnTo>
                <a:lnTo>
                  <a:pt x="6139466" y="65749"/>
                </a:lnTo>
                <a:lnTo>
                  <a:pt x="6143917" y="67907"/>
                </a:lnTo>
                <a:lnTo>
                  <a:pt x="6143917" y="56038"/>
                </a:lnTo>
                <a:cubicBezTo>
                  <a:pt x="6146794" y="46777"/>
                  <a:pt x="6148233" y="39628"/>
                  <a:pt x="6148233" y="34593"/>
                </a:cubicBezTo>
                <a:cubicBezTo>
                  <a:pt x="6146794" y="34593"/>
                  <a:pt x="6145355" y="28883"/>
                  <a:pt x="6143917" y="17464"/>
                </a:cubicBezTo>
                <a:lnTo>
                  <a:pt x="6143917" y="10990"/>
                </a:lnTo>
                <a:close/>
                <a:moveTo>
                  <a:pt x="2065110" y="3701"/>
                </a:moveTo>
                <a:cubicBezTo>
                  <a:pt x="2070858" y="3701"/>
                  <a:pt x="2073733" y="4406"/>
                  <a:pt x="2073733" y="5816"/>
                </a:cubicBezTo>
                <a:lnTo>
                  <a:pt x="2076868" y="3701"/>
                </a:lnTo>
                <a:cubicBezTo>
                  <a:pt x="2092130" y="3701"/>
                  <a:pt x="2101897" y="6169"/>
                  <a:pt x="2106169" y="11106"/>
                </a:cubicBezTo>
                <a:lnTo>
                  <a:pt x="2110197" y="7932"/>
                </a:lnTo>
                <a:cubicBezTo>
                  <a:pt x="2116139" y="8574"/>
                  <a:pt x="2121528" y="11588"/>
                  <a:pt x="2126364" y="16973"/>
                </a:cubicBezTo>
                <a:lnTo>
                  <a:pt x="2126364" y="20021"/>
                </a:lnTo>
                <a:cubicBezTo>
                  <a:pt x="2126364" y="25345"/>
                  <a:pt x="2125657" y="28008"/>
                  <a:pt x="2124247" y="28008"/>
                </a:cubicBezTo>
                <a:cubicBezTo>
                  <a:pt x="2125657" y="26916"/>
                  <a:pt x="2126364" y="29394"/>
                  <a:pt x="2126364" y="35443"/>
                </a:cubicBezTo>
                <a:lnTo>
                  <a:pt x="2141137" y="45375"/>
                </a:lnTo>
                <a:lnTo>
                  <a:pt x="2143159" y="47396"/>
                </a:lnTo>
                <a:cubicBezTo>
                  <a:pt x="2143159" y="50445"/>
                  <a:pt x="2143691" y="51969"/>
                  <a:pt x="2144754" y="51969"/>
                </a:cubicBezTo>
                <a:lnTo>
                  <a:pt x="2148847" y="53027"/>
                </a:lnTo>
                <a:lnTo>
                  <a:pt x="2165547" y="50911"/>
                </a:lnTo>
                <a:cubicBezTo>
                  <a:pt x="2168223" y="53978"/>
                  <a:pt x="2170229" y="56706"/>
                  <a:pt x="2171567" y="59095"/>
                </a:cubicBezTo>
                <a:lnTo>
                  <a:pt x="2171997" y="60415"/>
                </a:lnTo>
                <a:lnTo>
                  <a:pt x="2172694" y="57752"/>
                </a:lnTo>
                <a:cubicBezTo>
                  <a:pt x="2173399" y="53677"/>
                  <a:pt x="2173965" y="48757"/>
                  <a:pt x="2174392" y="42991"/>
                </a:cubicBezTo>
                <a:cubicBezTo>
                  <a:pt x="2174392" y="42481"/>
                  <a:pt x="2171923" y="39758"/>
                  <a:pt x="2166985" y="34821"/>
                </a:cubicBezTo>
                <a:lnTo>
                  <a:pt x="2166985" y="30600"/>
                </a:lnTo>
                <a:cubicBezTo>
                  <a:pt x="2166985" y="24493"/>
                  <a:pt x="2174693" y="21125"/>
                  <a:pt x="2190107" y="20497"/>
                </a:cubicBezTo>
                <a:lnTo>
                  <a:pt x="2192046" y="23671"/>
                </a:lnTo>
                <a:lnTo>
                  <a:pt x="2197008" y="22613"/>
                </a:lnTo>
                <a:lnTo>
                  <a:pt x="2201875" y="28429"/>
                </a:lnTo>
                <a:lnTo>
                  <a:pt x="2200947" y="26844"/>
                </a:lnTo>
                <a:lnTo>
                  <a:pt x="2203142" y="25786"/>
                </a:lnTo>
                <a:lnTo>
                  <a:pt x="2205995" y="25786"/>
                </a:lnTo>
                <a:cubicBezTo>
                  <a:pt x="2209205" y="27276"/>
                  <a:pt x="2211613" y="28539"/>
                  <a:pt x="2213219" y="29575"/>
                </a:cubicBezTo>
                <a:lnTo>
                  <a:pt x="2214015" y="30377"/>
                </a:lnTo>
                <a:lnTo>
                  <a:pt x="2220785" y="33643"/>
                </a:lnTo>
                <a:lnTo>
                  <a:pt x="2220785" y="36760"/>
                </a:lnTo>
                <a:lnTo>
                  <a:pt x="2219859" y="36836"/>
                </a:lnTo>
                <a:lnTo>
                  <a:pt x="2220785" y="36912"/>
                </a:lnTo>
                <a:lnTo>
                  <a:pt x="2220785" y="41023"/>
                </a:lnTo>
                <a:lnTo>
                  <a:pt x="2215627" y="45584"/>
                </a:lnTo>
                <a:lnTo>
                  <a:pt x="2219859" y="50755"/>
                </a:lnTo>
                <a:lnTo>
                  <a:pt x="2219859" y="66032"/>
                </a:lnTo>
                <a:lnTo>
                  <a:pt x="2217742" y="69014"/>
                </a:lnTo>
                <a:lnTo>
                  <a:pt x="2218801" y="74812"/>
                </a:lnTo>
                <a:lnTo>
                  <a:pt x="2216685" y="81003"/>
                </a:lnTo>
                <a:lnTo>
                  <a:pt x="2218801" y="87144"/>
                </a:lnTo>
                <a:cubicBezTo>
                  <a:pt x="2216566" y="102992"/>
                  <a:pt x="2214803" y="111482"/>
                  <a:pt x="2213512" y="112613"/>
                </a:cubicBezTo>
                <a:lnTo>
                  <a:pt x="2213512" y="113818"/>
                </a:lnTo>
                <a:cubicBezTo>
                  <a:pt x="2217514" y="119559"/>
                  <a:pt x="2219629" y="125002"/>
                  <a:pt x="2219859" y="130146"/>
                </a:cubicBezTo>
                <a:lnTo>
                  <a:pt x="2219859" y="137443"/>
                </a:lnTo>
                <a:lnTo>
                  <a:pt x="2217742" y="140618"/>
                </a:lnTo>
                <a:lnTo>
                  <a:pt x="2217742" y="142250"/>
                </a:lnTo>
                <a:lnTo>
                  <a:pt x="2219859" y="146209"/>
                </a:lnTo>
                <a:lnTo>
                  <a:pt x="2212853" y="155090"/>
                </a:lnTo>
                <a:lnTo>
                  <a:pt x="2208224" y="154364"/>
                </a:lnTo>
                <a:lnTo>
                  <a:pt x="2208224" y="154508"/>
                </a:lnTo>
                <a:cubicBezTo>
                  <a:pt x="2208224" y="154334"/>
                  <a:pt x="2210518" y="155066"/>
                  <a:pt x="2215107" y="156704"/>
                </a:cubicBezTo>
                <a:lnTo>
                  <a:pt x="2218801" y="169220"/>
                </a:lnTo>
                <a:lnTo>
                  <a:pt x="2216685" y="175891"/>
                </a:lnTo>
                <a:lnTo>
                  <a:pt x="2216685" y="176013"/>
                </a:lnTo>
                <a:cubicBezTo>
                  <a:pt x="2218801" y="176013"/>
                  <a:pt x="2219859" y="178237"/>
                  <a:pt x="2219859" y="182685"/>
                </a:cubicBezTo>
                <a:lnTo>
                  <a:pt x="2206730" y="198202"/>
                </a:lnTo>
                <a:lnTo>
                  <a:pt x="2201151" y="198202"/>
                </a:lnTo>
                <a:cubicBezTo>
                  <a:pt x="2195245" y="193265"/>
                  <a:pt x="2188475" y="190796"/>
                  <a:pt x="2180840" y="190796"/>
                </a:cubicBezTo>
                <a:lnTo>
                  <a:pt x="2175620" y="189450"/>
                </a:lnTo>
                <a:lnTo>
                  <a:pt x="2173334" y="187163"/>
                </a:lnTo>
                <a:lnTo>
                  <a:pt x="2173334" y="183787"/>
                </a:lnTo>
                <a:lnTo>
                  <a:pt x="2174392" y="183888"/>
                </a:lnTo>
                <a:lnTo>
                  <a:pt x="2172275" y="182931"/>
                </a:lnTo>
                <a:lnTo>
                  <a:pt x="2172275" y="171810"/>
                </a:lnTo>
                <a:lnTo>
                  <a:pt x="2170160" y="163347"/>
                </a:lnTo>
                <a:lnTo>
                  <a:pt x="2170160" y="152313"/>
                </a:lnTo>
                <a:lnTo>
                  <a:pt x="2173334" y="149385"/>
                </a:lnTo>
                <a:lnTo>
                  <a:pt x="2172275" y="145063"/>
                </a:lnTo>
                <a:lnTo>
                  <a:pt x="2173334" y="137666"/>
                </a:lnTo>
                <a:lnTo>
                  <a:pt x="2171217" y="135613"/>
                </a:lnTo>
                <a:lnTo>
                  <a:pt x="2172275" y="122214"/>
                </a:lnTo>
                <a:lnTo>
                  <a:pt x="2171217" y="115474"/>
                </a:lnTo>
                <a:lnTo>
                  <a:pt x="2172275" y="112149"/>
                </a:lnTo>
                <a:lnTo>
                  <a:pt x="2171217" y="101205"/>
                </a:lnTo>
                <a:lnTo>
                  <a:pt x="2171217" y="98837"/>
                </a:lnTo>
                <a:cubicBezTo>
                  <a:pt x="2171217" y="92916"/>
                  <a:pt x="2175116" y="89266"/>
                  <a:pt x="2182912" y="87886"/>
                </a:cubicBezTo>
                <a:lnTo>
                  <a:pt x="2185895" y="87911"/>
                </a:lnTo>
                <a:cubicBezTo>
                  <a:pt x="2184320" y="87911"/>
                  <a:pt x="2183027" y="87030"/>
                  <a:pt x="2182018" y="85267"/>
                </a:cubicBezTo>
                <a:lnTo>
                  <a:pt x="2179895" y="77515"/>
                </a:lnTo>
                <a:lnTo>
                  <a:pt x="2175714" y="78390"/>
                </a:lnTo>
                <a:lnTo>
                  <a:pt x="2171553" y="70188"/>
                </a:lnTo>
                <a:lnTo>
                  <a:pt x="2168283" y="75212"/>
                </a:lnTo>
                <a:lnTo>
                  <a:pt x="2169336" y="79834"/>
                </a:lnTo>
                <a:lnTo>
                  <a:pt x="2168283" y="90103"/>
                </a:lnTo>
                <a:lnTo>
                  <a:pt x="2169341" y="94057"/>
                </a:lnTo>
                <a:lnTo>
                  <a:pt x="2156779" y="111213"/>
                </a:lnTo>
                <a:lnTo>
                  <a:pt x="2156779" y="111759"/>
                </a:lnTo>
                <a:cubicBezTo>
                  <a:pt x="2162334" y="114051"/>
                  <a:pt x="2165110" y="118162"/>
                  <a:pt x="2165110" y="124094"/>
                </a:cubicBezTo>
                <a:cubicBezTo>
                  <a:pt x="2165110" y="128841"/>
                  <a:pt x="2162042" y="133223"/>
                  <a:pt x="2155908" y="137238"/>
                </a:cubicBezTo>
                <a:lnTo>
                  <a:pt x="2151920" y="137238"/>
                </a:lnTo>
                <a:lnTo>
                  <a:pt x="2148143" y="134064"/>
                </a:lnTo>
                <a:lnTo>
                  <a:pt x="2148316" y="134347"/>
                </a:lnTo>
                <a:lnTo>
                  <a:pt x="2148316" y="137714"/>
                </a:lnTo>
                <a:cubicBezTo>
                  <a:pt x="2148316" y="137775"/>
                  <a:pt x="2150006" y="138058"/>
                  <a:pt x="2153386" y="138564"/>
                </a:cubicBezTo>
                <a:lnTo>
                  <a:pt x="2155722" y="166447"/>
                </a:lnTo>
                <a:lnTo>
                  <a:pt x="2153606" y="171526"/>
                </a:lnTo>
                <a:lnTo>
                  <a:pt x="2155047" y="177637"/>
                </a:lnTo>
                <a:lnTo>
                  <a:pt x="2155269" y="177071"/>
                </a:lnTo>
                <a:lnTo>
                  <a:pt x="2158180" y="177071"/>
                </a:lnTo>
                <a:cubicBezTo>
                  <a:pt x="2160532" y="177071"/>
                  <a:pt x="2162535" y="179248"/>
                  <a:pt x="2164185" y="183604"/>
                </a:cubicBezTo>
                <a:lnTo>
                  <a:pt x="2163128" y="191391"/>
                </a:lnTo>
                <a:cubicBezTo>
                  <a:pt x="2163128" y="194840"/>
                  <a:pt x="2166609" y="200047"/>
                  <a:pt x="2173573" y="207011"/>
                </a:cubicBezTo>
                <a:lnTo>
                  <a:pt x="2173573" y="220629"/>
                </a:lnTo>
                <a:cubicBezTo>
                  <a:pt x="2173573" y="238582"/>
                  <a:pt x="2166988" y="250681"/>
                  <a:pt x="2153811" y="256928"/>
                </a:cubicBezTo>
                <a:lnTo>
                  <a:pt x="2136228" y="262207"/>
                </a:lnTo>
                <a:lnTo>
                  <a:pt x="2117125" y="257975"/>
                </a:lnTo>
                <a:lnTo>
                  <a:pt x="2096151" y="262207"/>
                </a:lnTo>
                <a:lnTo>
                  <a:pt x="2091043" y="261149"/>
                </a:lnTo>
                <a:lnTo>
                  <a:pt x="2080387" y="264322"/>
                </a:lnTo>
                <a:lnTo>
                  <a:pt x="2054801" y="255682"/>
                </a:lnTo>
                <a:cubicBezTo>
                  <a:pt x="2044163" y="245715"/>
                  <a:pt x="2038844" y="236922"/>
                  <a:pt x="2038844" y="229303"/>
                </a:cubicBezTo>
                <a:lnTo>
                  <a:pt x="2037786" y="213367"/>
                </a:lnTo>
                <a:lnTo>
                  <a:pt x="2039902" y="185060"/>
                </a:lnTo>
                <a:lnTo>
                  <a:pt x="2038844" y="174546"/>
                </a:lnTo>
                <a:lnTo>
                  <a:pt x="2039795" y="173462"/>
                </a:lnTo>
                <a:lnTo>
                  <a:pt x="2038844" y="169339"/>
                </a:lnTo>
                <a:lnTo>
                  <a:pt x="2039902" y="164854"/>
                </a:lnTo>
                <a:lnTo>
                  <a:pt x="2037786" y="162888"/>
                </a:lnTo>
                <a:lnTo>
                  <a:pt x="2039902" y="149581"/>
                </a:lnTo>
                <a:cubicBezTo>
                  <a:pt x="2037786" y="145274"/>
                  <a:pt x="2036729" y="139555"/>
                  <a:pt x="2036729" y="132425"/>
                </a:cubicBezTo>
                <a:lnTo>
                  <a:pt x="2036729" y="123036"/>
                </a:lnTo>
                <a:cubicBezTo>
                  <a:pt x="2036729" y="115930"/>
                  <a:pt x="2038138" y="109423"/>
                  <a:pt x="2040960" y="103517"/>
                </a:cubicBezTo>
                <a:lnTo>
                  <a:pt x="2040960" y="101669"/>
                </a:lnTo>
                <a:lnTo>
                  <a:pt x="2039070" y="97468"/>
                </a:lnTo>
                <a:lnTo>
                  <a:pt x="2033674" y="100476"/>
                </a:lnTo>
                <a:cubicBezTo>
                  <a:pt x="2025220" y="99594"/>
                  <a:pt x="2020993" y="97637"/>
                  <a:pt x="2020993" y="94605"/>
                </a:cubicBezTo>
                <a:lnTo>
                  <a:pt x="2020993" y="92520"/>
                </a:lnTo>
                <a:cubicBezTo>
                  <a:pt x="2028128" y="84643"/>
                  <a:pt x="2037984" y="71478"/>
                  <a:pt x="2050561" y="53027"/>
                </a:cubicBezTo>
                <a:lnTo>
                  <a:pt x="2050812" y="53027"/>
                </a:lnTo>
                <a:lnTo>
                  <a:pt x="2049292" y="49782"/>
                </a:lnTo>
                <a:lnTo>
                  <a:pt x="2056697" y="26170"/>
                </a:lnTo>
                <a:lnTo>
                  <a:pt x="2055640" y="16358"/>
                </a:lnTo>
                <a:cubicBezTo>
                  <a:pt x="2058462" y="14869"/>
                  <a:pt x="2059872" y="13481"/>
                  <a:pt x="2059872" y="12194"/>
                </a:cubicBezTo>
                <a:lnTo>
                  <a:pt x="2058814" y="7159"/>
                </a:lnTo>
                <a:close/>
                <a:moveTo>
                  <a:pt x="9172895" y="1588"/>
                </a:moveTo>
                <a:lnTo>
                  <a:pt x="9176726" y="1588"/>
                </a:lnTo>
                <a:cubicBezTo>
                  <a:pt x="9180781" y="4409"/>
                  <a:pt x="9183909" y="5820"/>
                  <a:pt x="9186112" y="5820"/>
                </a:cubicBezTo>
                <a:lnTo>
                  <a:pt x="9193634" y="4762"/>
                </a:lnTo>
                <a:cubicBezTo>
                  <a:pt x="9193634" y="6425"/>
                  <a:pt x="9194138" y="7483"/>
                  <a:pt x="9195147" y="7935"/>
                </a:cubicBezTo>
                <a:lnTo>
                  <a:pt x="9207810" y="4762"/>
                </a:lnTo>
                <a:lnTo>
                  <a:pt x="9221561" y="7935"/>
                </a:lnTo>
                <a:lnTo>
                  <a:pt x="9225509" y="6878"/>
                </a:lnTo>
                <a:lnTo>
                  <a:pt x="9228227" y="6878"/>
                </a:lnTo>
                <a:lnTo>
                  <a:pt x="9231985" y="10635"/>
                </a:lnTo>
                <a:lnTo>
                  <a:pt x="9231985" y="19655"/>
                </a:lnTo>
                <a:lnTo>
                  <a:pt x="9219272" y="27653"/>
                </a:lnTo>
                <a:lnTo>
                  <a:pt x="9224446" y="41383"/>
                </a:lnTo>
                <a:lnTo>
                  <a:pt x="9222331" y="51424"/>
                </a:lnTo>
                <a:lnTo>
                  <a:pt x="9223389" y="52293"/>
                </a:lnTo>
                <a:lnTo>
                  <a:pt x="9223389" y="55009"/>
                </a:lnTo>
                <a:lnTo>
                  <a:pt x="9220257" y="58016"/>
                </a:lnTo>
                <a:lnTo>
                  <a:pt x="9232777" y="56999"/>
                </a:lnTo>
                <a:lnTo>
                  <a:pt x="9237622" y="59114"/>
                </a:lnTo>
                <a:lnTo>
                  <a:pt x="9242457" y="57186"/>
                </a:lnTo>
                <a:lnTo>
                  <a:pt x="9240208" y="51599"/>
                </a:lnTo>
                <a:lnTo>
                  <a:pt x="9245630" y="45920"/>
                </a:lnTo>
                <a:lnTo>
                  <a:pt x="9242457" y="24306"/>
                </a:lnTo>
                <a:cubicBezTo>
                  <a:pt x="9244315" y="18560"/>
                  <a:pt x="9247512" y="14205"/>
                  <a:pt x="9252045" y="11242"/>
                </a:cubicBezTo>
                <a:lnTo>
                  <a:pt x="9257103" y="12300"/>
                </a:lnTo>
                <a:lnTo>
                  <a:pt x="9297473" y="8998"/>
                </a:lnTo>
                <a:cubicBezTo>
                  <a:pt x="9301729" y="9728"/>
                  <a:pt x="9305819" y="14641"/>
                  <a:pt x="9309743" y="23735"/>
                </a:cubicBezTo>
                <a:lnTo>
                  <a:pt x="9300088" y="38068"/>
                </a:lnTo>
                <a:lnTo>
                  <a:pt x="9301113" y="47787"/>
                </a:lnTo>
                <a:lnTo>
                  <a:pt x="9299956" y="74699"/>
                </a:lnTo>
                <a:cubicBezTo>
                  <a:pt x="9295019" y="75835"/>
                  <a:pt x="9291316" y="76750"/>
                  <a:pt x="9288847" y="77445"/>
                </a:cubicBezTo>
                <a:lnTo>
                  <a:pt x="9286952" y="78044"/>
                </a:lnTo>
                <a:lnTo>
                  <a:pt x="9289819" y="79336"/>
                </a:lnTo>
                <a:cubicBezTo>
                  <a:pt x="9291493" y="80740"/>
                  <a:pt x="9293282" y="82846"/>
                  <a:pt x="9295187" y="85653"/>
                </a:cubicBezTo>
                <a:cubicBezTo>
                  <a:pt x="9303151" y="93785"/>
                  <a:pt x="9311141" y="99277"/>
                  <a:pt x="9319156" y="102127"/>
                </a:cubicBezTo>
                <a:cubicBezTo>
                  <a:pt x="9324959" y="108947"/>
                  <a:pt x="9327860" y="114484"/>
                  <a:pt x="9327860" y="118738"/>
                </a:cubicBezTo>
                <a:lnTo>
                  <a:pt x="9312988" y="127324"/>
                </a:lnTo>
                <a:lnTo>
                  <a:pt x="9305389" y="127324"/>
                </a:lnTo>
                <a:lnTo>
                  <a:pt x="9299747" y="126266"/>
                </a:lnTo>
                <a:cubicBezTo>
                  <a:pt x="9290494" y="130744"/>
                  <a:pt x="9285274" y="133326"/>
                  <a:pt x="9284087" y="134011"/>
                </a:cubicBezTo>
                <a:cubicBezTo>
                  <a:pt x="9291280" y="139850"/>
                  <a:pt x="9300983" y="146026"/>
                  <a:pt x="9313195" y="152540"/>
                </a:cubicBezTo>
                <a:lnTo>
                  <a:pt x="9318206" y="161309"/>
                </a:lnTo>
                <a:lnTo>
                  <a:pt x="9318206" y="165439"/>
                </a:lnTo>
                <a:cubicBezTo>
                  <a:pt x="9309554" y="172031"/>
                  <a:pt x="9303629" y="175328"/>
                  <a:pt x="9300430" y="175328"/>
                </a:cubicBezTo>
                <a:lnTo>
                  <a:pt x="9291513" y="175328"/>
                </a:lnTo>
                <a:lnTo>
                  <a:pt x="9269162" y="170038"/>
                </a:lnTo>
                <a:cubicBezTo>
                  <a:pt x="9259617" y="170038"/>
                  <a:pt x="9252950" y="171448"/>
                  <a:pt x="9249162" y="174270"/>
                </a:cubicBezTo>
                <a:lnTo>
                  <a:pt x="9227620" y="172153"/>
                </a:lnTo>
                <a:lnTo>
                  <a:pt x="9227620" y="171757"/>
                </a:lnTo>
                <a:cubicBezTo>
                  <a:pt x="9224799" y="174050"/>
                  <a:pt x="9223389" y="175400"/>
                  <a:pt x="9223389" y="175806"/>
                </a:cubicBezTo>
                <a:lnTo>
                  <a:pt x="9225504" y="178014"/>
                </a:lnTo>
                <a:lnTo>
                  <a:pt x="9224436" y="188632"/>
                </a:lnTo>
                <a:lnTo>
                  <a:pt x="9225504" y="199152"/>
                </a:lnTo>
                <a:lnTo>
                  <a:pt x="9224446" y="200185"/>
                </a:lnTo>
                <a:lnTo>
                  <a:pt x="9228678" y="232745"/>
                </a:lnTo>
                <a:cubicBezTo>
                  <a:pt x="9223203" y="243282"/>
                  <a:pt x="9214220" y="250767"/>
                  <a:pt x="9201728" y="255201"/>
                </a:cubicBezTo>
                <a:lnTo>
                  <a:pt x="9201404" y="254143"/>
                </a:lnTo>
                <a:cubicBezTo>
                  <a:pt x="9192983" y="263528"/>
                  <a:pt x="9184161" y="268510"/>
                  <a:pt x="9174939" y="269087"/>
                </a:cubicBezTo>
                <a:lnTo>
                  <a:pt x="9172865" y="269087"/>
                </a:lnTo>
                <a:cubicBezTo>
                  <a:pt x="9159574" y="260648"/>
                  <a:pt x="9152929" y="251497"/>
                  <a:pt x="9152929" y="241636"/>
                </a:cubicBezTo>
                <a:lnTo>
                  <a:pt x="9153987" y="238561"/>
                </a:lnTo>
                <a:cubicBezTo>
                  <a:pt x="9139087" y="235106"/>
                  <a:pt x="9131637" y="231415"/>
                  <a:pt x="9131637" y="227486"/>
                </a:cubicBezTo>
                <a:lnTo>
                  <a:pt x="9131127" y="225446"/>
                </a:lnTo>
                <a:cubicBezTo>
                  <a:pt x="9127993" y="225446"/>
                  <a:pt x="9121159" y="230883"/>
                  <a:pt x="9110624" y="241756"/>
                </a:cubicBezTo>
                <a:cubicBezTo>
                  <a:pt x="9099932" y="251425"/>
                  <a:pt x="9092188" y="256259"/>
                  <a:pt x="9087390" y="256259"/>
                </a:cubicBezTo>
                <a:lnTo>
                  <a:pt x="9078804" y="256259"/>
                </a:lnTo>
                <a:lnTo>
                  <a:pt x="9074113" y="251026"/>
                </a:lnTo>
                <a:lnTo>
                  <a:pt x="9078448" y="240053"/>
                </a:lnTo>
                <a:lnTo>
                  <a:pt x="9080876" y="227752"/>
                </a:lnTo>
                <a:cubicBezTo>
                  <a:pt x="9083642" y="227383"/>
                  <a:pt x="9086859" y="221393"/>
                  <a:pt x="9090526" y="209784"/>
                </a:cubicBezTo>
                <a:lnTo>
                  <a:pt x="9094346" y="208859"/>
                </a:lnTo>
                <a:lnTo>
                  <a:pt x="9094346" y="208821"/>
                </a:lnTo>
                <a:lnTo>
                  <a:pt x="9089982" y="203531"/>
                </a:lnTo>
                <a:lnTo>
                  <a:pt x="9089982" y="200781"/>
                </a:lnTo>
                <a:lnTo>
                  <a:pt x="9096462" y="187951"/>
                </a:lnTo>
                <a:lnTo>
                  <a:pt x="9098399" y="174901"/>
                </a:lnTo>
                <a:lnTo>
                  <a:pt x="9091350" y="177443"/>
                </a:lnTo>
                <a:cubicBezTo>
                  <a:pt x="9080564" y="171811"/>
                  <a:pt x="9075171" y="165095"/>
                  <a:pt x="9075171" y="157296"/>
                </a:cubicBezTo>
                <a:cubicBezTo>
                  <a:pt x="9079595" y="154347"/>
                  <a:pt x="9083774" y="152873"/>
                  <a:pt x="9087708" y="152873"/>
                </a:cubicBezTo>
                <a:lnTo>
                  <a:pt x="9105811" y="158163"/>
                </a:lnTo>
                <a:lnTo>
                  <a:pt x="9131732" y="156047"/>
                </a:lnTo>
                <a:lnTo>
                  <a:pt x="9136501" y="159220"/>
                </a:lnTo>
                <a:cubicBezTo>
                  <a:pt x="9142183" y="155694"/>
                  <a:pt x="9146750" y="153931"/>
                  <a:pt x="9150204" y="153931"/>
                </a:cubicBezTo>
                <a:lnTo>
                  <a:pt x="9160712" y="153931"/>
                </a:lnTo>
                <a:lnTo>
                  <a:pt x="9163885" y="156047"/>
                </a:lnTo>
                <a:lnTo>
                  <a:pt x="9174597" y="156047"/>
                </a:lnTo>
                <a:lnTo>
                  <a:pt x="9174220" y="158163"/>
                </a:lnTo>
                <a:cubicBezTo>
                  <a:pt x="9174220" y="155341"/>
                  <a:pt x="9178528" y="153931"/>
                  <a:pt x="9187145" y="153931"/>
                </a:cubicBezTo>
                <a:lnTo>
                  <a:pt x="9187627" y="154895"/>
                </a:lnTo>
                <a:lnTo>
                  <a:pt x="9191450" y="153931"/>
                </a:lnTo>
                <a:lnTo>
                  <a:pt x="9197798" y="157105"/>
                </a:lnTo>
                <a:lnTo>
                  <a:pt x="9204654" y="157105"/>
                </a:lnTo>
                <a:lnTo>
                  <a:pt x="9207469" y="158163"/>
                </a:lnTo>
                <a:cubicBezTo>
                  <a:pt x="9207625" y="155341"/>
                  <a:pt x="9210268" y="153931"/>
                  <a:pt x="9215399" y="153931"/>
                </a:cubicBezTo>
                <a:lnTo>
                  <a:pt x="9216411" y="154943"/>
                </a:lnTo>
                <a:lnTo>
                  <a:pt x="9222942" y="153931"/>
                </a:lnTo>
                <a:lnTo>
                  <a:pt x="9230672" y="157105"/>
                </a:lnTo>
                <a:lnTo>
                  <a:pt x="9258151" y="157105"/>
                </a:lnTo>
                <a:cubicBezTo>
                  <a:pt x="9267523" y="151063"/>
                  <a:pt x="9272209" y="145993"/>
                  <a:pt x="9272209" y="141895"/>
                </a:cubicBezTo>
                <a:lnTo>
                  <a:pt x="9269491" y="141211"/>
                </a:lnTo>
                <a:lnTo>
                  <a:pt x="9264308" y="146500"/>
                </a:lnTo>
                <a:lnTo>
                  <a:pt x="9262081" y="146500"/>
                </a:lnTo>
                <a:cubicBezTo>
                  <a:pt x="9259885" y="146500"/>
                  <a:pt x="9257658" y="144031"/>
                  <a:pt x="9255400" y="139094"/>
                </a:cubicBezTo>
                <a:lnTo>
                  <a:pt x="9253763" y="140152"/>
                </a:lnTo>
                <a:lnTo>
                  <a:pt x="9244113" y="138036"/>
                </a:lnTo>
                <a:lnTo>
                  <a:pt x="9238122" y="140152"/>
                </a:lnTo>
                <a:lnTo>
                  <a:pt x="9232499" y="140152"/>
                </a:lnTo>
                <a:lnTo>
                  <a:pt x="9229325" y="138036"/>
                </a:lnTo>
                <a:lnTo>
                  <a:pt x="9229112" y="138036"/>
                </a:lnTo>
                <a:cubicBezTo>
                  <a:pt x="9226380" y="140152"/>
                  <a:pt x="9222822" y="141211"/>
                  <a:pt x="9218440" y="141211"/>
                </a:cubicBezTo>
                <a:lnTo>
                  <a:pt x="9214931" y="141211"/>
                </a:lnTo>
                <a:lnTo>
                  <a:pt x="9204679" y="139094"/>
                </a:lnTo>
                <a:lnTo>
                  <a:pt x="9187990" y="143326"/>
                </a:lnTo>
                <a:lnTo>
                  <a:pt x="9179691" y="143326"/>
                </a:lnTo>
                <a:cubicBezTo>
                  <a:pt x="9171018" y="141398"/>
                  <a:pt x="9166682" y="139283"/>
                  <a:pt x="9166682" y="136979"/>
                </a:cubicBezTo>
                <a:lnTo>
                  <a:pt x="9167122" y="139094"/>
                </a:lnTo>
                <a:lnTo>
                  <a:pt x="9163967" y="139094"/>
                </a:lnTo>
                <a:lnTo>
                  <a:pt x="9159341" y="134468"/>
                </a:lnTo>
                <a:lnTo>
                  <a:pt x="9157368" y="138155"/>
                </a:lnTo>
                <a:cubicBezTo>
                  <a:pt x="9155230" y="139487"/>
                  <a:pt x="9152023" y="140152"/>
                  <a:pt x="9147747" y="140152"/>
                </a:cubicBezTo>
                <a:cubicBezTo>
                  <a:pt x="9147747" y="141594"/>
                  <a:pt x="9138784" y="143004"/>
                  <a:pt x="9120860" y="144384"/>
                </a:cubicBezTo>
                <a:lnTo>
                  <a:pt x="9115740" y="133275"/>
                </a:lnTo>
                <a:lnTo>
                  <a:pt x="9102818" y="144746"/>
                </a:lnTo>
                <a:cubicBezTo>
                  <a:pt x="9099228" y="147413"/>
                  <a:pt x="9096554" y="148746"/>
                  <a:pt x="9094795" y="148746"/>
                </a:cubicBezTo>
                <a:lnTo>
                  <a:pt x="9093737" y="148746"/>
                </a:lnTo>
                <a:cubicBezTo>
                  <a:pt x="9083988" y="148746"/>
                  <a:pt x="9074934" y="143190"/>
                  <a:pt x="9066575" y="132079"/>
                </a:cubicBezTo>
                <a:cubicBezTo>
                  <a:pt x="9066575" y="127390"/>
                  <a:pt x="9065869" y="124164"/>
                  <a:pt x="9064459" y="122401"/>
                </a:cubicBezTo>
                <a:cubicBezTo>
                  <a:pt x="9064459" y="119012"/>
                  <a:pt x="9069440" y="114321"/>
                  <a:pt x="9079403" y="108325"/>
                </a:cubicBezTo>
                <a:cubicBezTo>
                  <a:pt x="9079403" y="105124"/>
                  <a:pt x="9085976" y="101346"/>
                  <a:pt x="9099122" y="96994"/>
                </a:cubicBezTo>
                <a:lnTo>
                  <a:pt x="9102273" y="87441"/>
                </a:lnTo>
                <a:lnTo>
                  <a:pt x="9099143" y="86857"/>
                </a:lnTo>
                <a:lnTo>
                  <a:pt x="9093118" y="87915"/>
                </a:lnTo>
                <a:lnTo>
                  <a:pt x="9090905" y="87915"/>
                </a:lnTo>
                <a:cubicBezTo>
                  <a:pt x="9086058" y="85491"/>
                  <a:pt x="9083634" y="81771"/>
                  <a:pt x="9083634" y="76754"/>
                </a:cubicBezTo>
                <a:lnTo>
                  <a:pt x="9083634" y="66638"/>
                </a:lnTo>
                <a:lnTo>
                  <a:pt x="9085750" y="60444"/>
                </a:lnTo>
                <a:lnTo>
                  <a:pt x="9084692" y="49243"/>
                </a:lnTo>
                <a:lnTo>
                  <a:pt x="9084692" y="47462"/>
                </a:lnTo>
                <a:lnTo>
                  <a:pt x="9086808" y="39842"/>
                </a:lnTo>
                <a:cubicBezTo>
                  <a:pt x="9084562" y="36115"/>
                  <a:pt x="9082446" y="28341"/>
                  <a:pt x="9080461" y="16521"/>
                </a:cubicBezTo>
                <a:lnTo>
                  <a:pt x="9080461" y="13946"/>
                </a:lnTo>
                <a:lnTo>
                  <a:pt x="9084125" y="10051"/>
                </a:lnTo>
                <a:lnTo>
                  <a:pt x="9087303" y="10051"/>
                </a:lnTo>
                <a:lnTo>
                  <a:pt x="9091533" y="13358"/>
                </a:lnTo>
                <a:lnTo>
                  <a:pt x="9091929" y="13358"/>
                </a:lnTo>
                <a:lnTo>
                  <a:pt x="9095234" y="11242"/>
                </a:lnTo>
                <a:lnTo>
                  <a:pt x="9098955" y="11242"/>
                </a:lnTo>
                <a:lnTo>
                  <a:pt x="9101293" y="13358"/>
                </a:lnTo>
                <a:lnTo>
                  <a:pt x="9103628" y="11242"/>
                </a:lnTo>
                <a:lnTo>
                  <a:pt x="9112230" y="11242"/>
                </a:lnTo>
                <a:lnTo>
                  <a:pt x="9124156" y="15474"/>
                </a:lnTo>
                <a:lnTo>
                  <a:pt x="9129075" y="11242"/>
                </a:lnTo>
                <a:lnTo>
                  <a:pt x="9138567" y="11242"/>
                </a:lnTo>
                <a:cubicBezTo>
                  <a:pt x="9146097" y="11242"/>
                  <a:pt x="9149862" y="17078"/>
                  <a:pt x="9149862" y="28751"/>
                </a:cubicBezTo>
                <a:cubicBezTo>
                  <a:pt x="9149862" y="32635"/>
                  <a:pt x="9146807" y="35532"/>
                  <a:pt x="9140697" y="37442"/>
                </a:cubicBezTo>
                <a:lnTo>
                  <a:pt x="9139283" y="37823"/>
                </a:lnTo>
                <a:lnTo>
                  <a:pt x="9138699" y="37823"/>
                </a:lnTo>
                <a:lnTo>
                  <a:pt x="9143515" y="42639"/>
                </a:lnTo>
                <a:lnTo>
                  <a:pt x="9143515" y="45186"/>
                </a:lnTo>
                <a:lnTo>
                  <a:pt x="9139672" y="54883"/>
                </a:lnTo>
                <a:lnTo>
                  <a:pt x="9156006" y="54883"/>
                </a:lnTo>
                <a:lnTo>
                  <a:pt x="9163508" y="57722"/>
                </a:lnTo>
                <a:lnTo>
                  <a:pt x="9163508" y="55970"/>
                </a:lnTo>
                <a:lnTo>
                  <a:pt x="9160334" y="37853"/>
                </a:lnTo>
                <a:lnTo>
                  <a:pt x="9160334" y="33547"/>
                </a:lnTo>
                <a:lnTo>
                  <a:pt x="9165624" y="24110"/>
                </a:lnTo>
                <a:cubicBezTo>
                  <a:pt x="9162803" y="23447"/>
                  <a:pt x="9161392" y="19660"/>
                  <a:pt x="9161392" y="12749"/>
                </a:cubicBezTo>
                <a:lnTo>
                  <a:pt x="9161392" y="10338"/>
                </a:lnTo>
                <a:lnTo>
                  <a:pt x="9162931" y="2646"/>
                </a:lnTo>
                <a:lnTo>
                  <a:pt x="9170096" y="2646"/>
                </a:lnTo>
                <a:lnTo>
                  <a:pt x="9170096" y="3624"/>
                </a:lnTo>
                <a:close/>
                <a:moveTo>
                  <a:pt x="2234799" y="1585"/>
                </a:moveTo>
                <a:lnTo>
                  <a:pt x="2240363" y="1585"/>
                </a:lnTo>
                <a:cubicBezTo>
                  <a:pt x="2247963" y="3485"/>
                  <a:pt x="2252714" y="5524"/>
                  <a:pt x="2254613" y="7702"/>
                </a:cubicBezTo>
                <a:lnTo>
                  <a:pt x="2254730" y="7975"/>
                </a:lnTo>
                <a:lnTo>
                  <a:pt x="2254850" y="6874"/>
                </a:lnTo>
                <a:lnTo>
                  <a:pt x="2257421" y="6874"/>
                </a:lnTo>
                <a:cubicBezTo>
                  <a:pt x="2275756" y="8077"/>
                  <a:pt x="2284921" y="11754"/>
                  <a:pt x="2284921" y="17905"/>
                </a:cubicBezTo>
                <a:lnTo>
                  <a:pt x="2284921" y="20878"/>
                </a:lnTo>
                <a:cubicBezTo>
                  <a:pt x="2280520" y="27042"/>
                  <a:pt x="2277390" y="30124"/>
                  <a:pt x="2275532" y="30124"/>
                </a:cubicBezTo>
                <a:lnTo>
                  <a:pt x="2277517" y="45442"/>
                </a:lnTo>
                <a:lnTo>
                  <a:pt x="2274473" y="60433"/>
                </a:lnTo>
                <a:cubicBezTo>
                  <a:pt x="2277096" y="60433"/>
                  <a:pt x="2278797" y="68528"/>
                  <a:pt x="2279572" y="84719"/>
                </a:cubicBezTo>
                <a:lnTo>
                  <a:pt x="2280691" y="88078"/>
                </a:lnTo>
                <a:lnTo>
                  <a:pt x="2280691" y="91433"/>
                </a:lnTo>
                <a:lnTo>
                  <a:pt x="2280691" y="91471"/>
                </a:lnTo>
                <a:lnTo>
                  <a:pt x="2280691" y="101279"/>
                </a:lnTo>
                <a:lnTo>
                  <a:pt x="2278575" y="109605"/>
                </a:lnTo>
                <a:lnTo>
                  <a:pt x="2278575" y="117755"/>
                </a:lnTo>
                <a:lnTo>
                  <a:pt x="2275278" y="120716"/>
                </a:lnTo>
                <a:lnTo>
                  <a:pt x="2278310" y="128819"/>
                </a:lnTo>
                <a:cubicBezTo>
                  <a:pt x="2279192" y="132870"/>
                  <a:pt x="2279632" y="137440"/>
                  <a:pt x="2279632" y="142528"/>
                </a:cubicBezTo>
                <a:lnTo>
                  <a:pt x="2278575" y="142528"/>
                </a:lnTo>
                <a:lnTo>
                  <a:pt x="2280691" y="145295"/>
                </a:lnTo>
                <a:lnTo>
                  <a:pt x="2276459" y="151017"/>
                </a:lnTo>
                <a:lnTo>
                  <a:pt x="2278575" y="152747"/>
                </a:lnTo>
                <a:lnTo>
                  <a:pt x="2277517" y="156357"/>
                </a:lnTo>
                <a:lnTo>
                  <a:pt x="2280691" y="161303"/>
                </a:lnTo>
                <a:lnTo>
                  <a:pt x="2280691" y="165754"/>
                </a:lnTo>
                <a:lnTo>
                  <a:pt x="2275532" y="172179"/>
                </a:lnTo>
                <a:lnTo>
                  <a:pt x="2276459" y="172460"/>
                </a:lnTo>
                <a:lnTo>
                  <a:pt x="2276459" y="175484"/>
                </a:lnTo>
                <a:lnTo>
                  <a:pt x="2272470" y="177505"/>
                </a:lnTo>
                <a:lnTo>
                  <a:pt x="2274390" y="183098"/>
                </a:lnTo>
                <a:cubicBezTo>
                  <a:pt x="2275074" y="186885"/>
                  <a:pt x="2275764" y="192485"/>
                  <a:pt x="2276459" y="199898"/>
                </a:cubicBezTo>
                <a:lnTo>
                  <a:pt x="2275532" y="202800"/>
                </a:lnTo>
                <a:lnTo>
                  <a:pt x="2276459" y="206638"/>
                </a:lnTo>
                <a:lnTo>
                  <a:pt x="2275532" y="208014"/>
                </a:lnTo>
                <a:lnTo>
                  <a:pt x="2275532" y="208067"/>
                </a:lnTo>
                <a:cubicBezTo>
                  <a:pt x="2275532" y="211322"/>
                  <a:pt x="2276871" y="216364"/>
                  <a:pt x="2279552" y="223194"/>
                </a:cubicBezTo>
                <a:lnTo>
                  <a:pt x="2280691" y="235584"/>
                </a:lnTo>
                <a:cubicBezTo>
                  <a:pt x="2278094" y="236043"/>
                  <a:pt x="2275202" y="240645"/>
                  <a:pt x="2272013" y="249389"/>
                </a:cubicBezTo>
                <a:cubicBezTo>
                  <a:pt x="2263056" y="258639"/>
                  <a:pt x="2256628" y="263265"/>
                  <a:pt x="2252731" y="263265"/>
                </a:cubicBezTo>
                <a:lnTo>
                  <a:pt x="2247917" y="263265"/>
                </a:lnTo>
                <a:lnTo>
                  <a:pt x="2247917" y="262207"/>
                </a:lnTo>
                <a:lnTo>
                  <a:pt x="2213752" y="266438"/>
                </a:lnTo>
                <a:lnTo>
                  <a:pt x="2207981" y="259400"/>
                </a:lnTo>
                <a:lnTo>
                  <a:pt x="2207981" y="242249"/>
                </a:lnTo>
                <a:cubicBezTo>
                  <a:pt x="2202904" y="229634"/>
                  <a:pt x="2196566" y="223327"/>
                  <a:pt x="2188966" y="223327"/>
                </a:cubicBezTo>
                <a:cubicBezTo>
                  <a:pt x="2181365" y="219795"/>
                  <a:pt x="2177566" y="216824"/>
                  <a:pt x="2177566" y="214414"/>
                </a:cubicBezTo>
                <a:cubicBezTo>
                  <a:pt x="2177566" y="210983"/>
                  <a:pt x="2187261" y="208680"/>
                  <a:pt x="2206654" y="207504"/>
                </a:cubicBezTo>
                <a:lnTo>
                  <a:pt x="2211314" y="208543"/>
                </a:lnTo>
                <a:lnTo>
                  <a:pt x="2215548" y="206427"/>
                </a:lnTo>
                <a:lnTo>
                  <a:pt x="2222382" y="207485"/>
                </a:lnTo>
                <a:lnTo>
                  <a:pt x="2223488" y="207485"/>
                </a:lnTo>
                <a:cubicBezTo>
                  <a:pt x="2227874" y="204608"/>
                  <a:pt x="2230066" y="201376"/>
                  <a:pt x="2230066" y="197789"/>
                </a:cubicBezTo>
                <a:lnTo>
                  <a:pt x="2229008" y="175714"/>
                </a:lnTo>
                <a:lnTo>
                  <a:pt x="2229008" y="167195"/>
                </a:lnTo>
                <a:lnTo>
                  <a:pt x="2226892" y="165079"/>
                </a:lnTo>
                <a:cubicBezTo>
                  <a:pt x="2226892" y="152518"/>
                  <a:pt x="2228655" y="145002"/>
                  <a:pt x="2232181" y="142534"/>
                </a:cubicBezTo>
                <a:cubicBezTo>
                  <a:pt x="2232181" y="141988"/>
                  <a:pt x="2230418" y="138831"/>
                  <a:pt x="2226892" y="133065"/>
                </a:cubicBezTo>
                <a:lnTo>
                  <a:pt x="2230066" y="108301"/>
                </a:lnTo>
                <a:lnTo>
                  <a:pt x="2229008" y="107296"/>
                </a:lnTo>
                <a:lnTo>
                  <a:pt x="2230066" y="100657"/>
                </a:lnTo>
                <a:lnTo>
                  <a:pt x="2230066" y="98727"/>
                </a:lnTo>
                <a:cubicBezTo>
                  <a:pt x="2227949" y="96081"/>
                  <a:pt x="2226892" y="93296"/>
                  <a:pt x="2226892" y="90373"/>
                </a:cubicBezTo>
                <a:lnTo>
                  <a:pt x="2226892" y="84807"/>
                </a:lnTo>
                <a:cubicBezTo>
                  <a:pt x="2229180" y="74816"/>
                  <a:pt x="2231296" y="69821"/>
                  <a:pt x="2233240" y="69821"/>
                </a:cubicBezTo>
                <a:lnTo>
                  <a:pt x="2231124" y="61290"/>
                </a:lnTo>
                <a:lnTo>
                  <a:pt x="2231124" y="56317"/>
                </a:lnTo>
                <a:lnTo>
                  <a:pt x="2233240" y="47988"/>
                </a:lnTo>
                <a:lnTo>
                  <a:pt x="2233240" y="46037"/>
                </a:lnTo>
                <a:lnTo>
                  <a:pt x="2230066" y="39563"/>
                </a:lnTo>
                <a:lnTo>
                  <a:pt x="2231041" y="37929"/>
                </a:lnTo>
                <a:lnTo>
                  <a:pt x="2229008" y="28292"/>
                </a:lnTo>
                <a:lnTo>
                  <a:pt x="2231124" y="23125"/>
                </a:lnTo>
                <a:lnTo>
                  <a:pt x="2229008" y="17353"/>
                </a:lnTo>
                <a:lnTo>
                  <a:pt x="2229008" y="14821"/>
                </a:lnTo>
                <a:lnTo>
                  <a:pt x="2233240" y="9920"/>
                </a:lnTo>
                <a:lnTo>
                  <a:pt x="2232181" y="4449"/>
                </a:lnTo>
                <a:close/>
                <a:moveTo>
                  <a:pt x="4053836" y="660"/>
                </a:moveTo>
                <a:cubicBezTo>
                  <a:pt x="4058607" y="1871"/>
                  <a:pt x="4061444" y="3590"/>
                  <a:pt x="4062346" y="5817"/>
                </a:cubicBezTo>
                <a:lnTo>
                  <a:pt x="4064569" y="4892"/>
                </a:lnTo>
                <a:lnTo>
                  <a:pt x="4072209" y="10049"/>
                </a:lnTo>
                <a:lnTo>
                  <a:pt x="4073534" y="10049"/>
                </a:lnTo>
                <a:lnTo>
                  <a:pt x="4077633" y="6875"/>
                </a:lnTo>
                <a:lnTo>
                  <a:pt x="4081380" y="6875"/>
                </a:lnTo>
                <a:cubicBezTo>
                  <a:pt x="4091877" y="12582"/>
                  <a:pt x="4097125" y="16065"/>
                  <a:pt x="4097125" y="17324"/>
                </a:cubicBezTo>
                <a:lnTo>
                  <a:pt x="4097140" y="16266"/>
                </a:lnTo>
                <a:lnTo>
                  <a:pt x="4107053" y="18382"/>
                </a:lnTo>
                <a:lnTo>
                  <a:pt x="4112197" y="18382"/>
                </a:lnTo>
                <a:cubicBezTo>
                  <a:pt x="4114843" y="16353"/>
                  <a:pt x="4117558" y="15339"/>
                  <a:pt x="4120345" y="15339"/>
                </a:cubicBezTo>
                <a:lnTo>
                  <a:pt x="4122277" y="15339"/>
                </a:lnTo>
                <a:lnTo>
                  <a:pt x="4126511" y="18382"/>
                </a:lnTo>
                <a:lnTo>
                  <a:pt x="4139889" y="18382"/>
                </a:lnTo>
                <a:lnTo>
                  <a:pt x="4143830" y="21383"/>
                </a:lnTo>
                <a:lnTo>
                  <a:pt x="4143830" y="18382"/>
                </a:lnTo>
                <a:lnTo>
                  <a:pt x="4148791" y="18382"/>
                </a:lnTo>
                <a:lnTo>
                  <a:pt x="4150361" y="20483"/>
                </a:lnTo>
                <a:lnTo>
                  <a:pt x="4158447" y="15339"/>
                </a:lnTo>
                <a:lnTo>
                  <a:pt x="4171507" y="18382"/>
                </a:lnTo>
                <a:lnTo>
                  <a:pt x="4175622" y="17324"/>
                </a:lnTo>
                <a:lnTo>
                  <a:pt x="4179106" y="18382"/>
                </a:lnTo>
                <a:cubicBezTo>
                  <a:pt x="4179720" y="16353"/>
                  <a:pt x="4182437" y="15339"/>
                  <a:pt x="4187257" y="15339"/>
                </a:cubicBezTo>
                <a:lnTo>
                  <a:pt x="4201995" y="15339"/>
                </a:lnTo>
                <a:lnTo>
                  <a:pt x="4206001" y="16266"/>
                </a:lnTo>
                <a:lnTo>
                  <a:pt x="4210281" y="15339"/>
                </a:lnTo>
                <a:lnTo>
                  <a:pt x="4213786" y="17324"/>
                </a:lnTo>
                <a:cubicBezTo>
                  <a:pt x="4213786" y="16690"/>
                  <a:pt x="4218782" y="15394"/>
                  <a:pt x="4228774" y="13436"/>
                </a:cubicBezTo>
                <a:cubicBezTo>
                  <a:pt x="4239099" y="5624"/>
                  <a:pt x="4247050" y="1718"/>
                  <a:pt x="4252626" y="1718"/>
                </a:cubicBezTo>
                <a:cubicBezTo>
                  <a:pt x="4267343" y="9635"/>
                  <a:pt x="4279205" y="19605"/>
                  <a:pt x="4288214" y="31629"/>
                </a:cubicBezTo>
                <a:lnTo>
                  <a:pt x="4279883" y="41880"/>
                </a:lnTo>
                <a:cubicBezTo>
                  <a:pt x="4279883" y="46644"/>
                  <a:pt x="4279531" y="50218"/>
                  <a:pt x="4278825" y="52601"/>
                </a:cubicBezTo>
                <a:lnTo>
                  <a:pt x="4276492" y="55228"/>
                </a:lnTo>
                <a:lnTo>
                  <a:pt x="4278825" y="58766"/>
                </a:lnTo>
                <a:lnTo>
                  <a:pt x="4278825" y="73259"/>
                </a:lnTo>
                <a:lnTo>
                  <a:pt x="4277768" y="82633"/>
                </a:lnTo>
                <a:lnTo>
                  <a:pt x="4278825" y="90924"/>
                </a:lnTo>
                <a:lnTo>
                  <a:pt x="4277768" y="91054"/>
                </a:lnTo>
                <a:lnTo>
                  <a:pt x="4278825" y="91035"/>
                </a:lnTo>
                <a:lnTo>
                  <a:pt x="4278825" y="100211"/>
                </a:lnTo>
                <a:lnTo>
                  <a:pt x="4275651" y="104999"/>
                </a:lnTo>
                <a:lnTo>
                  <a:pt x="4277768" y="110548"/>
                </a:lnTo>
                <a:lnTo>
                  <a:pt x="4277768" y="113773"/>
                </a:lnTo>
                <a:lnTo>
                  <a:pt x="4275651" y="116468"/>
                </a:lnTo>
                <a:lnTo>
                  <a:pt x="4277768" y="121513"/>
                </a:lnTo>
                <a:lnTo>
                  <a:pt x="4274748" y="126980"/>
                </a:lnTo>
                <a:lnTo>
                  <a:pt x="4277768" y="133894"/>
                </a:lnTo>
                <a:cubicBezTo>
                  <a:pt x="4278473" y="137374"/>
                  <a:pt x="4278825" y="141910"/>
                  <a:pt x="4278825" y="147502"/>
                </a:cubicBezTo>
                <a:cubicBezTo>
                  <a:pt x="4278825" y="150411"/>
                  <a:pt x="4277768" y="153144"/>
                  <a:pt x="4275651" y="155702"/>
                </a:cubicBezTo>
                <a:lnTo>
                  <a:pt x="4275651" y="163329"/>
                </a:lnTo>
                <a:lnTo>
                  <a:pt x="4278825" y="167561"/>
                </a:lnTo>
                <a:lnTo>
                  <a:pt x="4278825" y="174408"/>
                </a:lnTo>
                <a:cubicBezTo>
                  <a:pt x="4276710" y="177053"/>
                  <a:pt x="4275651" y="179081"/>
                  <a:pt x="4275651" y="180490"/>
                </a:cubicBezTo>
                <a:cubicBezTo>
                  <a:pt x="4277768" y="185694"/>
                  <a:pt x="4278825" y="191321"/>
                  <a:pt x="4278825" y="197371"/>
                </a:cubicBezTo>
                <a:lnTo>
                  <a:pt x="4276710" y="221001"/>
                </a:lnTo>
                <a:cubicBezTo>
                  <a:pt x="4278825" y="224050"/>
                  <a:pt x="4279883" y="231244"/>
                  <a:pt x="4279883" y="242583"/>
                </a:cubicBezTo>
                <a:lnTo>
                  <a:pt x="4279883" y="248798"/>
                </a:lnTo>
                <a:cubicBezTo>
                  <a:pt x="4279883" y="251599"/>
                  <a:pt x="4276753" y="253441"/>
                  <a:pt x="4270492" y="254322"/>
                </a:cubicBezTo>
                <a:cubicBezTo>
                  <a:pt x="4270492" y="256143"/>
                  <a:pt x="4265861" y="258330"/>
                  <a:pt x="4256598" y="260884"/>
                </a:cubicBezTo>
                <a:lnTo>
                  <a:pt x="4252076" y="260884"/>
                </a:lnTo>
                <a:cubicBezTo>
                  <a:pt x="4249082" y="258706"/>
                  <a:pt x="4242931" y="256867"/>
                  <a:pt x="4233623" y="255367"/>
                </a:cubicBezTo>
                <a:cubicBezTo>
                  <a:pt x="4233623" y="254289"/>
                  <a:pt x="4232023" y="253670"/>
                  <a:pt x="4228825" y="253510"/>
                </a:cubicBezTo>
                <a:lnTo>
                  <a:pt x="4225290" y="236293"/>
                </a:lnTo>
                <a:lnTo>
                  <a:pt x="4231361" y="231004"/>
                </a:lnTo>
                <a:lnTo>
                  <a:pt x="4227275" y="214793"/>
                </a:lnTo>
                <a:lnTo>
                  <a:pt x="4227275" y="207857"/>
                </a:lnTo>
                <a:lnTo>
                  <a:pt x="4228333" y="196875"/>
                </a:lnTo>
                <a:lnTo>
                  <a:pt x="4227275" y="192426"/>
                </a:lnTo>
                <a:lnTo>
                  <a:pt x="4228333" y="190930"/>
                </a:lnTo>
                <a:cubicBezTo>
                  <a:pt x="4226965" y="190930"/>
                  <a:pt x="4225245" y="188859"/>
                  <a:pt x="4223174" y="184717"/>
                </a:cubicBezTo>
                <a:lnTo>
                  <a:pt x="4223174" y="177259"/>
                </a:lnTo>
                <a:lnTo>
                  <a:pt x="4229391" y="160134"/>
                </a:lnTo>
                <a:lnTo>
                  <a:pt x="4227275" y="155106"/>
                </a:lnTo>
                <a:lnTo>
                  <a:pt x="4228333" y="147125"/>
                </a:lnTo>
                <a:lnTo>
                  <a:pt x="4228333" y="132400"/>
                </a:lnTo>
                <a:lnTo>
                  <a:pt x="4229391" y="127553"/>
                </a:lnTo>
                <a:lnTo>
                  <a:pt x="4228333" y="126729"/>
                </a:lnTo>
                <a:lnTo>
                  <a:pt x="4228333" y="124280"/>
                </a:lnTo>
                <a:lnTo>
                  <a:pt x="4229391" y="112780"/>
                </a:lnTo>
                <a:lnTo>
                  <a:pt x="4229391" y="111149"/>
                </a:lnTo>
                <a:lnTo>
                  <a:pt x="4228825" y="108108"/>
                </a:lnTo>
                <a:lnTo>
                  <a:pt x="4226315" y="111690"/>
                </a:lnTo>
                <a:cubicBezTo>
                  <a:pt x="4224018" y="113244"/>
                  <a:pt x="4220571" y="114713"/>
                  <a:pt x="4215975" y="116097"/>
                </a:cubicBezTo>
                <a:cubicBezTo>
                  <a:pt x="4215810" y="118581"/>
                  <a:pt x="4212101" y="121377"/>
                  <a:pt x="4204851" y="124485"/>
                </a:cubicBezTo>
                <a:cubicBezTo>
                  <a:pt x="4200634" y="131136"/>
                  <a:pt x="4197081" y="134461"/>
                  <a:pt x="4194191" y="134461"/>
                </a:cubicBezTo>
                <a:lnTo>
                  <a:pt x="4194191" y="136310"/>
                </a:lnTo>
                <a:lnTo>
                  <a:pt x="4196307" y="139481"/>
                </a:lnTo>
                <a:lnTo>
                  <a:pt x="4196307" y="144147"/>
                </a:lnTo>
                <a:lnTo>
                  <a:pt x="4193133" y="148379"/>
                </a:lnTo>
                <a:lnTo>
                  <a:pt x="4193133" y="150676"/>
                </a:lnTo>
                <a:cubicBezTo>
                  <a:pt x="4193133" y="152337"/>
                  <a:pt x="4194191" y="154581"/>
                  <a:pt x="4196307" y="157409"/>
                </a:cubicBezTo>
                <a:cubicBezTo>
                  <a:pt x="4194143" y="166532"/>
                  <a:pt x="4192733" y="171093"/>
                  <a:pt x="4192075" y="171093"/>
                </a:cubicBezTo>
                <a:lnTo>
                  <a:pt x="4193133" y="173480"/>
                </a:lnTo>
                <a:lnTo>
                  <a:pt x="4193133" y="175613"/>
                </a:lnTo>
                <a:lnTo>
                  <a:pt x="4192069" y="185057"/>
                </a:lnTo>
                <a:cubicBezTo>
                  <a:pt x="4193353" y="192198"/>
                  <a:pt x="4195118" y="197172"/>
                  <a:pt x="4197365" y="199979"/>
                </a:cubicBezTo>
                <a:lnTo>
                  <a:pt x="4197365" y="203313"/>
                </a:lnTo>
                <a:cubicBezTo>
                  <a:pt x="4195249" y="204635"/>
                  <a:pt x="4194191" y="208722"/>
                  <a:pt x="4194191" y="215574"/>
                </a:cubicBezTo>
                <a:lnTo>
                  <a:pt x="4179123" y="227245"/>
                </a:lnTo>
                <a:lnTo>
                  <a:pt x="4166042" y="229545"/>
                </a:lnTo>
                <a:lnTo>
                  <a:pt x="4163907" y="227429"/>
                </a:lnTo>
                <a:cubicBezTo>
                  <a:pt x="4163907" y="228241"/>
                  <a:pt x="4163007" y="229000"/>
                  <a:pt x="4161206" y="229706"/>
                </a:cubicBezTo>
                <a:lnTo>
                  <a:pt x="4158164" y="230439"/>
                </a:lnTo>
                <a:lnTo>
                  <a:pt x="4160202" y="230349"/>
                </a:lnTo>
                <a:cubicBezTo>
                  <a:pt x="4169290" y="230004"/>
                  <a:pt x="4181104" y="229708"/>
                  <a:pt x="4195645" y="229460"/>
                </a:cubicBezTo>
                <a:lnTo>
                  <a:pt x="4196618" y="230313"/>
                </a:lnTo>
                <a:lnTo>
                  <a:pt x="4200486" y="229439"/>
                </a:lnTo>
                <a:lnTo>
                  <a:pt x="4211194" y="229439"/>
                </a:lnTo>
                <a:cubicBezTo>
                  <a:pt x="4215080" y="229439"/>
                  <a:pt x="4219506" y="231691"/>
                  <a:pt x="4224473" y="236196"/>
                </a:cubicBezTo>
                <a:lnTo>
                  <a:pt x="4224473" y="239416"/>
                </a:lnTo>
                <a:lnTo>
                  <a:pt x="4219754" y="244223"/>
                </a:lnTo>
                <a:lnTo>
                  <a:pt x="4193839" y="242107"/>
                </a:lnTo>
                <a:lnTo>
                  <a:pt x="4187772" y="244223"/>
                </a:lnTo>
                <a:lnTo>
                  <a:pt x="4175127" y="244223"/>
                </a:lnTo>
                <a:lnTo>
                  <a:pt x="4165376" y="239991"/>
                </a:lnTo>
                <a:cubicBezTo>
                  <a:pt x="4164669" y="241483"/>
                  <a:pt x="4157631" y="242894"/>
                  <a:pt x="4144259" y="244223"/>
                </a:cubicBezTo>
                <a:lnTo>
                  <a:pt x="4130888" y="242107"/>
                </a:lnTo>
                <a:lnTo>
                  <a:pt x="4117485" y="245281"/>
                </a:lnTo>
                <a:lnTo>
                  <a:pt x="4102282" y="243165"/>
                </a:lnTo>
                <a:cubicBezTo>
                  <a:pt x="4102282" y="248561"/>
                  <a:pt x="4094416" y="252749"/>
                  <a:pt x="4078685" y="255727"/>
                </a:cubicBezTo>
                <a:lnTo>
                  <a:pt x="4077717" y="254945"/>
                </a:lnTo>
                <a:lnTo>
                  <a:pt x="4068109" y="258768"/>
                </a:lnTo>
                <a:lnTo>
                  <a:pt x="4065482" y="258768"/>
                </a:lnTo>
                <a:cubicBezTo>
                  <a:pt x="4055737" y="254768"/>
                  <a:pt x="4050865" y="249920"/>
                  <a:pt x="4050865" y="244223"/>
                </a:cubicBezTo>
                <a:lnTo>
                  <a:pt x="4049806" y="244223"/>
                </a:lnTo>
                <a:lnTo>
                  <a:pt x="4052981" y="218177"/>
                </a:lnTo>
                <a:lnTo>
                  <a:pt x="4052981" y="211132"/>
                </a:lnTo>
                <a:cubicBezTo>
                  <a:pt x="4050865" y="208488"/>
                  <a:pt x="4049806" y="205703"/>
                  <a:pt x="4049806" y="202778"/>
                </a:cubicBezTo>
                <a:lnTo>
                  <a:pt x="4049806" y="198894"/>
                </a:lnTo>
                <a:lnTo>
                  <a:pt x="4051923" y="195718"/>
                </a:lnTo>
                <a:lnTo>
                  <a:pt x="4051923" y="177795"/>
                </a:lnTo>
                <a:lnTo>
                  <a:pt x="4053906" y="176233"/>
                </a:lnTo>
                <a:lnTo>
                  <a:pt x="4048749" y="165055"/>
                </a:lnTo>
                <a:lnTo>
                  <a:pt x="4051923" y="159291"/>
                </a:lnTo>
                <a:lnTo>
                  <a:pt x="4051923" y="152109"/>
                </a:lnTo>
                <a:lnTo>
                  <a:pt x="4049806" y="142851"/>
                </a:lnTo>
                <a:cubicBezTo>
                  <a:pt x="4051923" y="139346"/>
                  <a:pt x="4052981" y="133324"/>
                  <a:pt x="4052981" y="124786"/>
                </a:cubicBezTo>
                <a:lnTo>
                  <a:pt x="4051923" y="113886"/>
                </a:lnTo>
                <a:lnTo>
                  <a:pt x="4052981" y="107962"/>
                </a:lnTo>
                <a:lnTo>
                  <a:pt x="4050865" y="100003"/>
                </a:lnTo>
                <a:lnTo>
                  <a:pt x="4050865" y="96243"/>
                </a:lnTo>
                <a:cubicBezTo>
                  <a:pt x="4052327" y="94781"/>
                  <a:pt x="4053341" y="90380"/>
                  <a:pt x="4053906" y="83042"/>
                </a:cubicBezTo>
                <a:lnTo>
                  <a:pt x="4050865" y="73630"/>
                </a:lnTo>
                <a:lnTo>
                  <a:pt x="4051923" y="61049"/>
                </a:lnTo>
                <a:lnTo>
                  <a:pt x="4048749" y="48986"/>
                </a:lnTo>
                <a:lnTo>
                  <a:pt x="4051923" y="42661"/>
                </a:lnTo>
                <a:lnTo>
                  <a:pt x="4050865" y="36839"/>
                </a:lnTo>
                <a:lnTo>
                  <a:pt x="4051923" y="30466"/>
                </a:lnTo>
                <a:lnTo>
                  <a:pt x="4050865" y="24426"/>
                </a:lnTo>
                <a:lnTo>
                  <a:pt x="4052981" y="22057"/>
                </a:lnTo>
                <a:lnTo>
                  <a:pt x="4052981" y="22028"/>
                </a:lnTo>
                <a:cubicBezTo>
                  <a:pt x="4051262" y="19879"/>
                  <a:pt x="4050204" y="16091"/>
                  <a:pt x="4049806" y="10662"/>
                </a:cubicBezTo>
                <a:lnTo>
                  <a:pt x="4050794" y="9570"/>
                </a:lnTo>
                <a:lnTo>
                  <a:pt x="4049806" y="4641"/>
                </a:lnTo>
                <a:close/>
                <a:moveTo>
                  <a:pt x="6702017" y="0"/>
                </a:moveTo>
                <a:cubicBezTo>
                  <a:pt x="6706862" y="0"/>
                  <a:pt x="6711147" y="694"/>
                  <a:pt x="6714870" y="2083"/>
                </a:cubicBezTo>
                <a:lnTo>
                  <a:pt x="6724215" y="8240"/>
                </a:lnTo>
                <a:lnTo>
                  <a:pt x="6735300" y="5159"/>
                </a:lnTo>
                <a:cubicBezTo>
                  <a:pt x="6738594" y="4454"/>
                  <a:pt x="6741376" y="4101"/>
                  <a:pt x="6743645" y="4101"/>
                </a:cubicBezTo>
                <a:lnTo>
                  <a:pt x="6758720" y="4101"/>
                </a:lnTo>
                <a:cubicBezTo>
                  <a:pt x="6762178" y="4101"/>
                  <a:pt x="6772776" y="10788"/>
                  <a:pt x="6790515" y="24162"/>
                </a:cubicBezTo>
                <a:cubicBezTo>
                  <a:pt x="6790515" y="27691"/>
                  <a:pt x="6793669" y="30456"/>
                  <a:pt x="6799977" y="32456"/>
                </a:cubicBezTo>
                <a:lnTo>
                  <a:pt x="6805589" y="37894"/>
                </a:lnTo>
                <a:lnTo>
                  <a:pt x="6805589" y="41830"/>
                </a:lnTo>
                <a:lnTo>
                  <a:pt x="6798900" y="51944"/>
                </a:lnTo>
                <a:lnTo>
                  <a:pt x="6787101" y="51944"/>
                </a:lnTo>
                <a:cubicBezTo>
                  <a:pt x="6787101" y="49894"/>
                  <a:pt x="6782280" y="48613"/>
                  <a:pt x="6772637" y="48101"/>
                </a:cubicBezTo>
                <a:lnTo>
                  <a:pt x="6768234" y="48001"/>
                </a:lnTo>
                <a:lnTo>
                  <a:pt x="6795935" y="67345"/>
                </a:lnTo>
                <a:cubicBezTo>
                  <a:pt x="6795935" y="69652"/>
                  <a:pt x="6797743" y="72935"/>
                  <a:pt x="6801358" y="77193"/>
                </a:cubicBezTo>
                <a:lnTo>
                  <a:pt x="6793819" y="86594"/>
                </a:lnTo>
                <a:lnTo>
                  <a:pt x="6793819" y="92476"/>
                </a:lnTo>
                <a:lnTo>
                  <a:pt x="6794877" y="96814"/>
                </a:lnTo>
                <a:lnTo>
                  <a:pt x="6792631" y="112347"/>
                </a:lnTo>
                <a:cubicBezTo>
                  <a:pt x="6794834" y="112670"/>
                  <a:pt x="6795935" y="116190"/>
                  <a:pt x="6795935" y="122906"/>
                </a:cubicBezTo>
                <a:lnTo>
                  <a:pt x="6795935" y="125947"/>
                </a:lnTo>
                <a:cubicBezTo>
                  <a:pt x="6795935" y="146435"/>
                  <a:pt x="6791263" y="156680"/>
                  <a:pt x="6781919" y="156680"/>
                </a:cubicBezTo>
                <a:cubicBezTo>
                  <a:pt x="6781919" y="158003"/>
                  <a:pt x="6778462" y="158665"/>
                  <a:pt x="6771548" y="158665"/>
                </a:cubicBezTo>
                <a:lnTo>
                  <a:pt x="6770490" y="158665"/>
                </a:lnTo>
                <a:cubicBezTo>
                  <a:pt x="6767311" y="158665"/>
                  <a:pt x="6764090" y="157298"/>
                  <a:pt x="6760828" y="154564"/>
                </a:cubicBezTo>
                <a:lnTo>
                  <a:pt x="6759321" y="154564"/>
                </a:lnTo>
                <a:lnTo>
                  <a:pt x="6749921" y="157607"/>
                </a:lnTo>
                <a:lnTo>
                  <a:pt x="6745157" y="149407"/>
                </a:lnTo>
                <a:cubicBezTo>
                  <a:pt x="6742931" y="149407"/>
                  <a:pt x="6740319" y="148349"/>
                  <a:pt x="6737321" y="146233"/>
                </a:cubicBezTo>
                <a:lnTo>
                  <a:pt x="6736192" y="146233"/>
                </a:lnTo>
                <a:lnTo>
                  <a:pt x="6735633" y="146758"/>
                </a:lnTo>
                <a:lnTo>
                  <a:pt x="6735633" y="147693"/>
                </a:lnTo>
                <a:lnTo>
                  <a:pt x="6736691" y="153967"/>
                </a:lnTo>
                <a:lnTo>
                  <a:pt x="6731360" y="157756"/>
                </a:lnTo>
                <a:lnTo>
                  <a:pt x="6732364" y="157531"/>
                </a:lnTo>
                <a:cubicBezTo>
                  <a:pt x="6756867" y="158193"/>
                  <a:pt x="6770167" y="161729"/>
                  <a:pt x="6772264" y="168140"/>
                </a:cubicBezTo>
                <a:lnTo>
                  <a:pt x="6772264" y="171446"/>
                </a:lnTo>
                <a:lnTo>
                  <a:pt x="6767900" y="176603"/>
                </a:lnTo>
                <a:lnTo>
                  <a:pt x="6767900" y="176664"/>
                </a:lnTo>
                <a:lnTo>
                  <a:pt x="6767514" y="177073"/>
                </a:lnTo>
                <a:lnTo>
                  <a:pt x="6779303" y="167815"/>
                </a:lnTo>
                <a:lnTo>
                  <a:pt x="6785419" y="167815"/>
                </a:lnTo>
                <a:cubicBezTo>
                  <a:pt x="6790148" y="171432"/>
                  <a:pt x="6798182" y="174968"/>
                  <a:pt x="6809520" y="178424"/>
                </a:cubicBezTo>
                <a:cubicBezTo>
                  <a:pt x="6813335" y="181286"/>
                  <a:pt x="6815243" y="184879"/>
                  <a:pt x="6815243" y="189203"/>
                </a:cubicBezTo>
                <a:lnTo>
                  <a:pt x="6802749" y="191857"/>
                </a:lnTo>
                <a:lnTo>
                  <a:pt x="6793178" y="189741"/>
                </a:lnTo>
                <a:lnTo>
                  <a:pt x="6783657" y="191857"/>
                </a:lnTo>
                <a:lnTo>
                  <a:pt x="6782489" y="190966"/>
                </a:lnTo>
                <a:lnTo>
                  <a:pt x="6773725" y="193973"/>
                </a:lnTo>
                <a:lnTo>
                  <a:pt x="6766829" y="191862"/>
                </a:lnTo>
                <a:lnTo>
                  <a:pt x="6762874" y="193840"/>
                </a:lnTo>
                <a:cubicBezTo>
                  <a:pt x="6761993" y="194250"/>
                  <a:pt x="6761552" y="194408"/>
                  <a:pt x="6761552" y="194314"/>
                </a:cubicBezTo>
                <a:cubicBezTo>
                  <a:pt x="6766489" y="198987"/>
                  <a:pt x="6768958" y="207360"/>
                  <a:pt x="6768958" y="219432"/>
                </a:cubicBezTo>
                <a:lnTo>
                  <a:pt x="6765784" y="232798"/>
                </a:lnTo>
                <a:lnTo>
                  <a:pt x="6766842" y="242638"/>
                </a:lnTo>
                <a:cubicBezTo>
                  <a:pt x="6763552" y="242638"/>
                  <a:pt x="6761764" y="245418"/>
                  <a:pt x="6761479" y="250979"/>
                </a:cubicBezTo>
                <a:cubicBezTo>
                  <a:pt x="6757959" y="258554"/>
                  <a:pt x="6751214" y="262342"/>
                  <a:pt x="6741243" y="262342"/>
                </a:cubicBezTo>
                <a:lnTo>
                  <a:pt x="6734765" y="266441"/>
                </a:lnTo>
                <a:cubicBezTo>
                  <a:pt x="6720691" y="266441"/>
                  <a:pt x="6711337" y="259773"/>
                  <a:pt x="6706702" y="246437"/>
                </a:cubicBezTo>
                <a:cubicBezTo>
                  <a:pt x="6701191" y="239761"/>
                  <a:pt x="6696975" y="236423"/>
                  <a:pt x="6694056" y="236423"/>
                </a:cubicBezTo>
                <a:lnTo>
                  <a:pt x="6687247" y="236423"/>
                </a:lnTo>
                <a:cubicBezTo>
                  <a:pt x="6684601" y="241888"/>
                  <a:pt x="6678980" y="244621"/>
                  <a:pt x="6670383" y="244621"/>
                </a:cubicBezTo>
                <a:cubicBezTo>
                  <a:pt x="6666890" y="244621"/>
                  <a:pt x="6662146" y="246384"/>
                  <a:pt x="6656151" y="249910"/>
                </a:cubicBezTo>
                <a:lnTo>
                  <a:pt x="6654251" y="249910"/>
                </a:lnTo>
                <a:cubicBezTo>
                  <a:pt x="6643319" y="249910"/>
                  <a:pt x="6635278" y="243672"/>
                  <a:pt x="6630129" y="231194"/>
                </a:cubicBezTo>
                <a:lnTo>
                  <a:pt x="6630129" y="226450"/>
                </a:lnTo>
                <a:lnTo>
                  <a:pt x="6632785" y="222422"/>
                </a:lnTo>
                <a:lnTo>
                  <a:pt x="6630031" y="217510"/>
                </a:lnTo>
                <a:cubicBezTo>
                  <a:pt x="6629304" y="215427"/>
                  <a:pt x="6628940" y="213206"/>
                  <a:pt x="6628940" y="210847"/>
                </a:cubicBezTo>
                <a:lnTo>
                  <a:pt x="6628940" y="206944"/>
                </a:lnTo>
                <a:lnTo>
                  <a:pt x="6631187" y="203768"/>
                </a:lnTo>
                <a:cubicBezTo>
                  <a:pt x="6631187" y="204050"/>
                  <a:pt x="6627288" y="201810"/>
                  <a:pt x="6619491" y="197045"/>
                </a:cubicBezTo>
                <a:cubicBezTo>
                  <a:pt x="6618902" y="193586"/>
                  <a:pt x="6618675" y="191857"/>
                  <a:pt x="6618810" y="191857"/>
                </a:cubicBezTo>
                <a:cubicBezTo>
                  <a:pt x="6619199" y="191857"/>
                  <a:pt x="6619394" y="193576"/>
                  <a:pt x="6619394" y="197014"/>
                </a:cubicBezTo>
                <a:lnTo>
                  <a:pt x="6614890" y="197014"/>
                </a:lnTo>
                <a:cubicBezTo>
                  <a:pt x="6610679" y="195173"/>
                  <a:pt x="6608574" y="192749"/>
                  <a:pt x="6608574" y="189741"/>
                </a:cubicBezTo>
                <a:lnTo>
                  <a:pt x="6608140" y="189741"/>
                </a:lnTo>
                <a:lnTo>
                  <a:pt x="6607623" y="190257"/>
                </a:lnTo>
                <a:lnTo>
                  <a:pt x="6607623" y="191857"/>
                </a:lnTo>
                <a:lnTo>
                  <a:pt x="6611988" y="204209"/>
                </a:lnTo>
                <a:cubicBezTo>
                  <a:pt x="6609078" y="208090"/>
                  <a:pt x="6607623" y="211009"/>
                  <a:pt x="6607623" y="212963"/>
                </a:cubicBezTo>
                <a:lnTo>
                  <a:pt x="6607623" y="223133"/>
                </a:lnTo>
                <a:lnTo>
                  <a:pt x="6608660" y="244387"/>
                </a:lnTo>
                <a:cubicBezTo>
                  <a:pt x="6605287" y="258384"/>
                  <a:pt x="6598725" y="265383"/>
                  <a:pt x="6588973" y="265383"/>
                </a:cubicBezTo>
                <a:lnTo>
                  <a:pt x="6583264" y="266441"/>
                </a:lnTo>
                <a:cubicBezTo>
                  <a:pt x="6568576" y="264466"/>
                  <a:pt x="6561233" y="258717"/>
                  <a:pt x="6561233" y="249196"/>
                </a:cubicBezTo>
                <a:lnTo>
                  <a:pt x="6561233" y="236294"/>
                </a:lnTo>
                <a:lnTo>
                  <a:pt x="6563349" y="230290"/>
                </a:lnTo>
                <a:lnTo>
                  <a:pt x="6561233" y="211412"/>
                </a:lnTo>
                <a:lnTo>
                  <a:pt x="6565464" y="209412"/>
                </a:lnTo>
                <a:lnTo>
                  <a:pt x="6563349" y="201812"/>
                </a:lnTo>
                <a:lnTo>
                  <a:pt x="6564407" y="201069"/>
                </a:lnTo>
                <a:lnTo>
                  <a:pt x="6561233" y="196059"/>
                </a:lnTo>
                <a:lnTo>
                  <a:pt x="6561233" y="184723"/>
                </a:lnTo>
                <a:lnTo>
                  <a:pt x="6562291" y="176751"/>
                </a:lnTo>
                <a:lnTo>
                  <a:pt x="6561233" y="168778"/>
                </a:lnTo>
                <a:lnTo>
                  <a:pt x="6561233" y="161531"/>
                </a:lnTo>
                <a:lnTo>
                  <a:pt x="6566920" y="156135"/>
                </a:lnTo>
                <a:lnTo>
                  <a:pt x="6561233" y="149748"/>
                </a:lnTo>
                <a:lnTo>
                  <a:pt x="6561233" y="132927"/>
                </a:lnTo>
                <a:lnTo>
                  <a:pt x="6562291" y="123989"/>
                </a:lnTo>
                <a:lnTo>
                  <a:pt x="6561233" y="117418"/>
                </a:lnTo>
                <a:lnTo>
                  <a:pt x="6562291" y="114425"/>
                </a:lnTo>
                <a:lnTo>
                  <a:pt x="6561233" y="110828"/>
                </a:lnTo>
                <a:lnTo>
                  <a:pt x="6561233" y="104038"/>
                </a:lnTo>
                <a:lnTo>
                  <a:pt x="6563552" y="102966"/>
                </a:lnTo>
                <a:lnTo>
                  <a:pt x="6561233" y="96986"/>
                </a:lnTo>
                <a:lnTo>
                  <a:pt x="6561233" y="93732"/>
                </a:lnTo>
                <a:lnTo>
                  <a:pt x="6562291" y="92674"/>
                </a:lnTo>
                <a:cubicBezTo>
                  <a:pt x="6562291" y="91793"/>
                  <a:pt x="6558124" y="91353"/>
                  <a:pt x="6549790" y="91353"/>
                </a:cubicBezTo>
                <a:lnTo>
                  <a:pt x="6547214" y="88777"/>
                </a:lnTo>
                <a:lnTo>
                  <a:pt x="6547214" y="85368"/>
                </a:lnTo>
                <a:lnTo>
                  <a:pt x="6551981" y="80801"/>
                </a:lnTo>
                <a:lnTo>
                  <a:pt x="6560666" y="80801"/>
                </a:lnTo>
                <a:lnTo>
                  <a:pt x="6561233" y="78042"/>
                </a:lnTo>
                <a:lnTo>
                  <a:pt x="6561233" y="72125"/>
                </a:lnTo>
                <a:cubicBezTo>
                  <a:pt x="6561233" y="58589"/>
                  <a:pt x="6562291" y="50552"/>
                  <a:pt x="6564407" y="48011"/>
                </a:cubicBezTo>
                <a:lnTo>
                  <a:pt x="6561233" y="41662"/>
                </a:lnTo>
                <a:cubicBezTo>
                  <a:pt x="6561233" y="27667"/>
                  <a:pt x="6559778" y="19656"/>
                  <a:pt x="6556868" y="17629"/>
                </a:cubicBezTo>
                <a:lnTo>
                  <a:pt x="6556868" y="14071"/>
                </a:lnTo>
                <a:cubicBezTo>
                  <a:pt x="6556868" y="10997"/>
                  <a:pt x="6561721" y="7674"/>
                  <a:pt x="6571426" y="4101"/>
                </a:cubicBezTo>
                <a:lnTo>
                  <a:pt x="6574916" y="5159"/>
                </a:lnTo>
                <a:lnTo>
                  <a:pt x="6583236" y="4101"/>
                </a:lnTo>
                <a:cubicBezTo>
                  <a:pt x="6588436" y="4101"/>
                  <a:pt x="6593068" y="5068"/>
                  <a:pt x="6597133" y="7003"/>
                </a:cubicBezTo>
                <a:lnTo>
                  <a:pt x="6605396" y="13862"/>
                </a:lnTo>
                <a:lnTo>
                  <a:pt x="6606827" y="12432"/>
                </a:lnTo>
                <a:lnTo>
                  <a:pt x="6610311" y="12432"/>
                </a:lnTo>
                <a:lnTo>
                  <a:pt x="6615162" y="17079"/>
                </a:lnTo>
                <a:lnTo>
                  <a:pt x="6615162" y="20326"/>
                </a:lnTo>
                <a:lnTo>
                  <a:pt x="6611447" y="24042"/>
                </a:lnTo>
                <a:lnTo>
                  <a:pt x="6608005" y="24042"/>
                </a:lnTo>
                <a:lnTo>
                  <a:pt x="6607894" y="23935"/>
                </a:lnTo>
                <a:lnTo>
                  <a:pt x="6608682" y="25991"/>
                </a:lnTo>
                <a:lnTo>
                  <a:pt x="6604450" y="33337"/>
                </a:lnTo>
                <a:cubicBezTo>
                  <a:pt x="6608749" y="34683"/>
                  <a:pt x="6611262" y="36809"/>
                  <a:pt x="6611988" y="39715"/>
                </a:cubicBezTo>
                <a:lnTo>
                  <a:pt x="6611988" y="41048"/>
                </a:lnTo>
                <a:cubicBezTo>
                  <a:pt x="6611988" y="44874"/>
                  <a:pt x="6610533" y="46787"/>
                  <a:pt x="6607623" y="46787"/>
                </a:cubicBezTo>
                <a:cubicBezTo>
                  <a:pt x="6608530" y="57737"/>
                  <a:pt x="6608681" y="63212"/>
                  <a:pt x="6608077" y="63212"/>
                </a:cubicBezTo>
                <a:lnTo>
                  <a:pt x="6614426" y="56997"/>
                </a:lnTo>
                <a:lnTo>
                  <a:pt x="6618003" y="56997"/>
                </a:lnTo>
                <a:cubicBezTo>
                  <a:pt x="6621088" y="61141"/>
                  <a:pt x="6624795" y="63212"/>
                  <a:pt x="6629124" y="63212"/>
                </a:cubicBezTo>
                <a:lnTo>
                  <a:pt x="6630455" y="65868"/>
                </a:lnTo>
                <a:lnTo>
                  <a:pt x="6630129" y="62489"/>
                </a:lnTo>
                <a:lnTo>
                  <a:pt x="6631187" y="59063"/>
                </a:lnTo>
                <a:lnTo>
                  <a:pt x="6628940" y="53986"/>
                </a:lnTo>
                <a:lnTo>
                  <a:pt x="6631821" y="50780"/>
                </a:lnTo>
                <a:lnTo>
                  <a:pt x="6633071" y="50780"/>
                </a:lnTo>
                <a:lnTo>
                  <a:pt x="6657726" y="51933"/>
                </a:lnTo>
                <a:lnTo>
                  <a:pt x="6663976" y="58055"/>
                </a:lnTo>
                <a:lnTo>
                  <a:pt x="6669325" y="58055"/>
                </a:lnTo>
                <a:cubicBezTo>
                  <a:pt x="6675748" y="58055"/>
                  <a:pt x="6680678" y="59069"/>
                  <a:pt x="6684115" y="61096"/>
                </a:cubicBezTo>
                <a:cubicBezTo>
                  <a:pt x="6686692" y="61096"/>
                  <a:pt x="6689106" y="53902"/>
                  <a:pt x="6691358" y="39514"/>
                </a:cubicBezTo>
                <a:cubicBezTo>
                  <a:pt x="6687976" y="39514"/>
                  <a:pt x="6685847" y="34586"/>
                  <a:pt x="6684968" y="24731"/>
                </a:cubicBezTo>
                <a:lnTo>
                  <a:pt x="6683820" y="23582"/>
                </a:lnTo>
                <a:lnTo>
                  <a:pt x="6683820" y="20809"/>
                </a:lnTo>
                <a:lnTo>
                  <a:pt x="6686000" y="14783"/>
                </a:lnTo>
                <a:lnTo>
                  <a:pt x="6682762" y="9734"/>
                </a:lnTo>
                <a:cubicBezTo>
                  <a:pt x="6682762" y="6043"/>
                  <a:pt x="6685337" y="3151"/>
                  <a:pt x="6690488" y="1058"/>
                </a:cubicBezTo>
                <a:lnTo>
                  <a:pt x="6697935" y="2116"/>
                </a:lnTo>
                <a:close/>
              </a:path>
            </a:pathLst>
          </a:custGeom>
          <a:gradFill>
            <a:gsLst>
              <a:gs pos="21000">
                <a:schemeClr val="bg1">
                  <a:lumMod val="75000"/>
                  <a:alpha val="8000"/>
                </a:schemeClr>
              </a:gs>
              <a:gs pos="100000">
                <a:schemeClr val="bg1">
                  <a:lumMod val="95000"/>
                  <a:alpha val="2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just">
              <a:lnSpc>
                <a:spcPct val="150000"/>
              </a:lnSpc>
            </a:pPr>
            <a:endParaRPr lang="zh-CN" altLang="en-US" sz="2200" spc="140" dirty="0">
              <a:solidFill>
                <a:schemeClr val="tx1">
                  <a:lumMod val="75000"/>
                  <a:lumOff val="25000"/>
                </a:schemeClr>
              </a:solidFill>
              <a:latin typeface="苏新诗古印宋简" panose="02010609000101010101" pitchFamily="49" charset="-122"/>
              <a:ea typeface="苏新诗古印宋简" panose="02010609000101010101" pitchFamily="49" charset="-122"/>
            </a:endParaRPr>
          </a:p>
        </p:txBody>
      </p:sp>
      <p:grpSp>
        <p:nvGrpSpPr>
          <p:cNvPr id="40" name="组合 39">
            <a:extLst>
              <a:ext uri="{FF2B5EF4-FFF2-40B4-BE49-F238E27FC236}">
                <a16:creationId xmlns:a16="http://schemas.microsoft.com/office/drawing/2014/main" id="{BE1C230A-7BD7-44E2-A88D-CEFD87BE6757}"/>
              </a:ext>
            </a:extLst>
          </p:cNvPr>
          <p:cNvGrpSpPr/>
          <p:nvPr/>
        </p:nvGrpSpPr>
        <p:grpSpPr>
          <a:xfrm>
            <a:off x="4147666" y="149908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30000"/>
                </a:schemeClr>
              </a:gs>
              <a:gs pos="100000">
                <a:schemeClr val="bg1">
                  <a:lumMod val="95000"/>
                  <a:alpha val="85000"/>
                </a:schemeClr>
              </a:gs>
            </a:gsLst>
            <a:lin ang="16200000" scaled="1"/>
            <a:tileRect/>
          </a:gradFill>
        </p:grpSpPr>
        <p:sp>
          <p:nvSpPr>
            <p:cNvPr id="41" name="任意多边形: 形状 40">
              <a:extLst>
                <a:ext uri="{FF2B5EF4-FFF2-40B4-BE49-F238E27FC236}">
                  <a16:creationId xmlns:a16="http://schemas.microsoft.com/office/drawing/2014/main" id="{8CB8597B-2A5E-4CED-B649-B0415B198A7F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BA909FA4-C53F-4B90-9DE0-5004C37C2113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5FD6195B-52B3-4F61-93C9-F5F092A2EAEB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E7079F25-B2C0-4CCB-97D9-348E1C12671D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C144FEDA-72D3-443C-B9B4-AF97F5364BCF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任意多边形: 形状 45">
              <a:extLst>
                <a:ext uri="{FF2B5EF4-FFF2-40B4-BE49-F238E27FC236}">
                  <a16:creationId xmlns:a16="http://schemas.microsoft.com/office/drawing/2014/main" id="{4F271A08-8263-4AC0-B922-822D8A3F04AC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id="{B463E3A3-FEC2-4E43-B68B-3740913C244C}"/>
              </a:ext>
            </a:extLst>
          </p:cNvPr>
          <p:cNvGrpSpPr/>
          <p:nvPr/>
        </p:nvGrpSpPr>
        <p:grpSpPr>
          <a:xfrm>
            <a:off x="-32658" y="3935186"/>
            <a:ext cx="12256741" cy="2955471"/>
            <a:chOff x="-32657" y="3935186"/>
            <a:chExt cx="12246428" cy="2955471"/>
          </a:xfrm>
        </p:grpSpPr>
        <p:pic>
          <p:nvPicPr>
            <p:cNvPr id="15" name="图片 14">
              <a:extLst>
                <a:ext uri="{FF2B5EF4-FFF2-40B4-BE49-F238E27FC236}">
                  <a16:creationId xmlns:a16="http://schemas.microsoft.com/office/drawing/2014/main" id="{17C678E0-4858-49A0-8096-944524CE312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email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colorTemperature colorTemp="88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-21772" y="4052268"/>
              <a:ext cx="12213772" cy="2820722"/>
            </a:xfrm>
            <a:custGeom>
              <a:avLst/>
              <a:gdLst>
                <a:gd name="connsiteX0" fmla="*/ 0 w 12192000"/>
                <a:gd name="connsiteY0" fmla="*/ 0 h 2886288"/>
                <a:gd name="connsiteX1" fmla="*/ 2528340 w 12192000"/>
                <a:gd name="connsiteY1" fmla="*/ 231084 h 2886288"/>
                <a:gd name="connsiteX2" fmla="*/ 6425782 w 12192000"/>
                <a:gd name="connsiteY2" fmla="*/ 1025563 h 2886288"/>
                <a:gd name="connsiteX3" fmla="*/ 8419474 w 12192000"/>
                <a:gd name="connsiteY3" fmla="*/ 1205445 h 2886288"/>
                <a:gd name="connsiteX4" fmla="*/ 10203304 w 12192000"/>
                <a:gd name="connsiteY4" fmla="*/ 965602 h 2886288"/>
                <a:gd name="connsiteX5" fmla="*/ 12192000 w 12192000"/>
                <a:gd name="connsiteY5" fmla="*/ 255353 h 2886288"/>
                <a:gd name="connsiteX6" fmla="*/ 12192000 w 12192000"/>
                <a:gd name="connsiteY6" fmla="*/ 2869969 h 2886288"/>
                <a:gd name="connsiteX7" fmla="*/ 5305413 w 12192000"/>
                <a:gd name="connsiteY7" fmla="*/ 2886288 h 2886288"/>
                <a:gd name="connsiteX8" fmla="*/ 0 w 12192000"/>
                <a:gd name="connsiteY8" fmla="*/ 2886288 h 2886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92000" h="2886288">
                  <a:moveTo>
                    <a:pt x="0" y="0"/>
                  </a:moveTo>
                  <a:lnTo>
                    <a:pt x="2528340" y="231084"/>
                  </a:lnTo>
                  <a:lnTo>
                    <a:pt x="6425782" y="1025563"/>
                  </a:lnTo>
                  <a:lnTo>
                    <a:pt x="8419474" y="1205445"/>
                  </a:lnTo>
                  <a:lnTo>
                    <a:pt x="10203304" y="965602"/>
                  </a:lnTo>
                  <a:lnTo>
                    <a:pt x="12192000" y="255353"/>
                  </a:lnTo>
                  <a:lnTo>
                    <a:pt x="12192000" y="2869969"/>
                  </a:lnTo>
                  <a:lnTo>
                    <a:pt x="5305413" y="2886288"/>
                  </a:lnTo>
                  <a:lnTo>
                    <a:pt x="0" y="2886288"/>
                  </a:lnTo>
                  <a:close/>
                </a:path>
              </a:pathLst>
            </a:custGeom>
          </p:spPr>
        </p:pic>
        <p:sp>
          <p:nvSpPr>
            <p:cNvPr id="2" name="任意多边形: 形状 1">
              <a:extLst>
                <a:ext uri="{FF2B5EF4-FFF2-40B4-BE49-F238E27FC236}">
                  <a16:creationId xmlns:a16="http://schemas.microsoft.com/office/drawing/2014/main" id="{20F6287F-9B27-4AFE-8E7D-35E5AF81AC6C}"/>
                </a:ext>
              </a:extLst>
            </p:cNvPr>
            <p:cNvSpPr/>
            <p:nvPr/>
          </p:nvSpPr>
          <p:spPr>
            <a:xfrm>
              <a:off x="-32657" y="3935186"/>
              <a:ext cx="12246428" cy="2955471"/>
            </a:xfrm>
            <a:custGeom>
              <a:avLst/>
              <a:gdLst>
                <a:gd name="connsiteX0" fmla="*/ 0 w 12246428"/>
                <a:gd name="connsiteY0" fmla="*/ 0 h 2955471"/>
                <a:gd name="connsiteX1" fmla="*/ 2253343 w 12246428"/>
                <a:gd name="connsiteY1" fmla="*/ 146957 h 2955471"/>
                <a:gd name="connsiteX2" fmla="*/ 4669971 w 12246428"/>
                <a:gd name="connsiteY2" fmla="*/ 702128 h 2955471"/>
                <a:gd name="connsiteX3" fmla="*/ 7592786 w 12246428"/>
                <a:gd name="connsiteY3" fmla="*/ 1289957 h 2955471"/>
                <a:gd name="connsiteX4" fmla="*/ 9846128 w 12246428"/>
                <a:gd name="connsiteY4" fmla="*/ 1126671 h 2955471"/>
                <a:gd name="connsiteX5" fmla="*/ 12246428 w 12246428"/>
                <a:gd name="connsiteY5" fmla="*/ 342900 h 2955471"/>
                <a:gd name="connsiteX6" fmla="*/ 12246428 w 12246428"/>
                <a:gd name="connsiteY6" fmla="*/ 2939143 h 2955471"/>
                <a:gd name="connsiteX7" fmla="*/ 0 w 12246428"/>
                <a:gd name="connsiteY7" fmla="*/ 2955471 h 2955471"/>
                <a:gd name="connsiteX8" fmla="*/ 0 w 12246428"/>
                <a:gd name="connsiteY8" fmla="*/ 0 h 295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6428" h="2955471">
                  <a:moveTo>
                    <a:pt x="0" y="0"/>
                  </a:moveTo>
                  <a:lnTo>
                    <a:pt x="2253343" y="146957"/>
                  </a:lnTo>
                  <a:lnTo>
                    <a:pt x="4669971" y="702128"/>
                  </a:lnTo>
                  <a:lnTo>
                    <a:pt x="7592786" y="1289957"/>
                  </a:lnTo>
                  <a:lnTo>
                    <a:pt x="9846128" y="1126671"/>
                  </a:lnTo>
                  <a:lnTo>
                    <a:pt x="12246428" y="342900"/>
                  </a:lnTo>
                  <a:lnTo>
                    <a:pt x="12246428" y="2939143"/>
                  </a:lnTo>
                  <a:lnTo>
                    <a:pt x="0" y="29554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B0F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pic>
        <p:nvPicPr>
          <p:cNvPr id="26" name="任意多边形 46">
            <a:extLst>
              <a:ext uri="{FF2B5EF4-FFF2-40B4-BE49-F238E27FC236}">
                <a16:creationId xmlns:a16="http://schemas.microsoft.com/office/drawing/2014/main" id="{0EDC102A-5743-4FC6-ACCA-C64DCE9C9F00}"/>
              </a:ext>
            </a:extLst>
          </p:cNvPr>
          <p:cNvPicPr>
            <a:picLocks/>
          </p:cNvPicPr>
          <p:nvPr>
            <p:custDataLst>
              <p:tags r:id="rId2"/>
            </p:custDataLst>
          </p:nvPr>
        </p:nvPicPr>
        <p:blipFill rotWithShape="1"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47" r="1421"/>
          <a:stretch/>
        </p:blipFill>
        <p:spPr>
          <a:xfrm>
            <a:off x="-21772" y="3607106"/>
            <a:ext cx="12213772" cy="1735015"/>
          </a:xfrm>
          <a:prstGeom prst="rect">
            <a:avLst/>
          </a:prstGeom>
        </p:spPr>
      </p:pic>
      <p:sp>
        <p:nvSpPr>
          <p:cNvPr id="7" name="文本框 6">
            <a:extLst>
              <a:ext uri="{FF2B5EF4-FFF2-40B4-BE49-F238E27FC236}">
                <a16:creationId xmlns:a16="http://schemas.microsoft.com/office/drawing/2014/main" id="{DEC2091E-981F-4F92-A48D-6C11316DBC2D}"/>
              </a:ext>
            </a:extLst>
          </p:cNvPr>
          <p:cNvSpPr txBox="1"/>
          <p:nvPr/>
        </p:nvSpPr>
        <p:spPr>
          <a:xfrm>
            <a:off x="1210156" y="2075782"/>
            <a:ext cx="97716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800" b="1" spc="400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微软雅黑" panose="020B0503020204020204" pitchFamily="34" charset="-122"/>
              </a:rPr>
              <a:t>太原师范学院论文答辩汇报模板</a:t>
            </a:r>
            <a:endParaRPr lang="zh-CN" altLang="en-US" sz="4800" b="1" spc="400" dirty="0">
              <a:latin typeface="微软雅黑" panose="020B0503020204020204" pitchFamily="34" charset="-122"/>
              <a:ea typeface="微软雅黑" panose="020B0503020204020204" pitchFamily="34" charset="-122"/>
              <a:sym typeface="微软雅黑" panose="020B0503020204020204" pitchFamily="34" charset="-122"/>
            </a:endParaRPr>
          </a:p>
        </p:txBody>
      </p:sp>
      <p:sp>
        <p:nvSpPr>
          <p:cNvPr id="6" name="矩形 5" hidden="1">
            <a:extLst>
              <a:ext uri="{FF2B5EF4-FFF2-40B4-BE49-F238E27FC236}">
                <a16:creationId xmlns:a16="http://schemas.microsoft.com/office/drawing/2014/main" id="{ED1FBC72-5933-4E7A-AD73-2035E1773B80}"/>
              </a:ext>
            </a:extLst>
          </p:cNvPr>
          <p:cNvSpPr/>
          <p:nvPr/>
        </p:nvSpPr>
        <p:spPr>
          <a:xfrm>
            <a:off x="-299804" y="-117231"/>
            <a:ext cx="557712" cy="3856893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矩形 19" hidden="1">
            <a:extLst>
              <a:ext uri="{FF2B5EF4-FFF2-40B4-BE49-F238E27FC236}">
                <a16:creationId xmlns:a16="http://schemas.microsoft.com/office/drawing/2014/main" id="{19108093-A772-4ECC-AA73-E6F9B5E9DDC5}"/>
              </a:ext>
            </a:extLst>
          </p:cNvPr>
          <p:cNvSpPr/>
          <p:nvPr/>
        </p:nvSpPr>
        <p:spPr>
          <a:xfrm>
            <a:off x="11957538" y="-34701"/>
            <a:ext cx="534265" cy="423194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907104B7-E673-47B6-AD3B-BE7D3EB1A908}"/>
              </a:ext>
            </a:extLst>
          </p:cNvPr>
          <p:cNvSpPr txBox="1"/>
          <p:nvPr/>
        </p:nvSpPr>
        <p:spPr>
          <a:xfrm>
            <a:off x="3267456" y="940789"/>
            <a:ext cx="2164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14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崇德  博学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7ABCB962-FEAC-491D-BBB4-460CE17376DB}"/>
              </a:ext>
            </a:extLst>
          </p:cNvPr>
          <p:cNvSpPr txBox="1"/>
          <p:nvPr/>
        </p:nvSpPr>
        <p:spPr>
          <a:xfrm>
            <a:off x="6760464" y="940789"/>
            <a:ext cx="2164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14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团结  创新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FF1723AB-6D1A-4F8D-9831-99A05142C4AA}"/>
              </a:ext>
            </a:extLst>
          </p:cNvPr>
          <p:cNvSpPr txBox="1"/>
          <p:nvPr/>
        </p:nvSpPr>
        <p:spPr>
          <a:xfrm>
            <a:off x="1957519" y="2877751"/>
            <a:ext cx="82769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sz="1600" dirty="0">
                <a:solidFill>
                  <a:schemeClr val="bg1">
                    <a:lumMod val="6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General PowerPoint Template Of Taiyuan Normal University</a:t>
            </a:r>
            <a:endParaRPr lang="zh-CN" altLang="en-US" sz="1600" dirty="0">
              <a:solidFill>
                <a:schemeClr val="bg1">
                  <a:lumMod val="6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066C1038-80BF-4E66-A043-1E9572BF346B}"/>
              </a:ext>
            </a:extLst>
          </p:cNvPr>
          <p:cNvGrpSpPr/>
          <p:nvPr/>
        </p:nvGrpSpPr>
        <p:grpSpPr>
          <a:xfrm>
            <a:off x="6646986" y="3683074"/>
            <a:ext cx="3001107" cy="883008"/>
            <a:chOff x="4536832" y="3301207"/>
            <a:chExt cx="3001107" cy="883008"/>
          </a:xfrm>
        </p:grpSpPr>
        <p:grpSp>
          <p:nvGrpSpPr>
            <p:cNvPr id="22" name="组合 21">
              <a:extLst>
                <a:ext uri="{FF2B5EF4-FFF2-40B4-BE49-F238E27FC236}">
                  <a16:creationId xmlns:a16="http://schemas.microsoft.com/office/drawing/2014/main" id="{0099B911-41F2-4A5D-B327-491B3FA2E0FA}"/>
                </a:ext>
              </a:extLst>
            </p:cNvPr>
            <p:cNvGrpSpPr/>
            <p:nvPr/>
          </p:nvGrpSpPr>
          <p:grpSpPr>
            <a:xfrm>
              <a:off x="5018934" y="3301207"/>
              <a:ext cx="2154133" cy="883008"/>
              <a:chOff x="4958627" y="3066747"/>
              <a:chExt cx="2154133" cy="883008"/>
            </a:xfrm>
          </p:grpSpPr>
          <p:sp>
            <p:nvSpPr>
              <p:cNvPr id="8" name="文本框 7">
                <a:extLst>
                  <a:ext uri="{FF2B5EF4-FFF2-40B4-BE49-F238E27FC236}">
                    <a16:creationId xmlns:a16="http://schemas.microsoft.com/office/drawing/2014/main" id="{B064CDE9-6C5B-45C6-AB19-FC065304F239}"/>
                  </a:ext>
                </a:extLst>
              </p:cNvPr>
              <p:cNvSpPr txBox="1"/>
              <p:nvPr/>
            </p:nvSpPr>
            <p:spPr>
              <a:xfrm>
                <a:off x="4958627" y="3075348"/>
                <a:ext cx="1406769" cy="87440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dist">
                  <a:lnSpc>
                    <a:spcPct val="150000"/>
                  </a:lnSpc>
                </a:pPr>
                <a:r>
                  <a:rPr lang="zh-CN" altLang="en-US" spc="150" dirty="0">
                    <a:solidFill>
                      <a:srgbClr val="FF0000">
                        <a:alpha val="69000"/>
                      </a:srgb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汇报人</a:t>
                </a:r>
                <a:r>
                  <a:rPr lang="en-US" altLang="zh-CN" spc="150" dirty="0">
                    <a:solidFill>
                      <a:srgbClr val="FF0000">
                        <a:alpha val="69000"/>
                      </a:srgb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:</a:t>
                </a:r>
              </a:p>
              <a:p>
                <a:pPr algn="dist">
                  <a:lnSpc>
                    <a:spcPct val="150000"/>
                  </a:lnSpc>
                </a:pPr>
                <a:r>
                  <a:rPr lang="zh-CN" altLang="en-US" spc="150" dirty="0">
                    <a:solidFill>
                      <a:srgbClr val="FF0000">
                        <a:alpha val="69000"/>
                      </a:srgb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指导教师</a:t>
                </a:r>
                <a:r>
                  <a:rPr lang="en-US" altLang="zh-CN" spc="150" dirty="0">
                    <a:solidFill>
                      <a:srgbClr val="FF0000">
                        <a:alpha val="69000"/>
                      </a:srgb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:</a:t>
                </a:r>
                <a:endParaRPr lang="zh-CN" altLang="en-US" spc="150" dirty="0">
                  <a:solidFill>
                    <a:srgbClr val="FF0000">
                      <a:alpha val="69000"/>
                    </a:srgb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" name="文本框 8">
                <a:extLst>
                  <a:ext uri="{FF2B5EF4-FFF2-40B4-BE49-F238E27FC236}">
                    <a16:creationId xmlns:a16="http://schemas.microsoft.com/office/drawing/2014/main" id="{EA12FC61-3D29-4D12-94AF-015ADBE15658}"/>
                  </a:ext>
                </a:extLst>
              </p:cNvPr>
              <p:cNvSpPr txBox="1"/>
              <p:nvPr/>
            </p:nvSpPr>
            <p:spPr>
              <a:xfrm>
                <a:off x="6365396" y="3066747"/>
                <a:ext cx="747364" cy="87703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zh-CN" altLang="en-US" dirty="0">
                    <a:solidFill>
                      <a:srgbClr val="FF0000">
                        <a:alpha val="69000"/>
                      </a:srgbClr>
                    </a:solidFill>
                    <a:latin typeface="方正清刻本悦宋简体" panose="02000000000000000000" pitchFamily="2" charset="-122"/>
                    <a:ea typeface="方正清刻本悦宋简体" panose="02000000000000000000" pitchFamily="2" charset="-122"/>
                  </a:rPr>
                  <a:t>景宁</a:t>
                </a:r>
                <a:endParaRPr lang="en-US" altLang="zh-CN" dirty="0">
                  <a:solidFill>
                    <a:srgbClr val="FF0000">
                      <a:alpha val="69000"/>
                    </a:srgb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zh-CN" altLang="en-US" dirty="0">
                    <a:solidFill>
                      <a:srgbClr val="FF0000">
                        <a:alpha val="69000"/>
                      </a:srgbClr>
                    </a:solidFill>
                    <a:latin typeface="方正清刻本悦宋简体" panose="02000000000000000000" pitchFamily="2" charset="-122"/>
                    <a:ea typeface="方正清刻本悦宋简体" panose="02000000000000000000" pitchFamily="2" charset="-122"/>
                  </a:rPr>
                  <a:t>罗林</a:t>
                </a:r>
              </a:p>
            </p:txBody>
          </p:sp>
        </p:grpSp>
        <p:sp>
          <p:nvSpPr>
            <p:cNvPr id="23" name="箭头: V 形 22">
              <a:extLst>
                <a:ext uri="{FF2B5EF4-FFF2-40B4-BE49-F238E27FC236}">
                  <a16:creationId xmlns:a16="http://schemas.microsoft.com/office/drawing/2014/main" id="{1FDF3D11-8601-4421-BABD-9170041EAFF3}"/>
                </a:ext>
              </a:extLst>
            </p:cNvPr>
            <p:cNvSpPr/>
            <p:nvPr/>
          </p:nvSpPr>
          <p:spPr>
            <a:xfrm>
              <a:off x="7255129" y="3585377"/>
              <a:ext cx="282810" cy="338554"/>
            </a:xfrm>
            <a:prstGeom prst="chevron">
              <a:avLst>
                <a:gd name="adj" fmla="val 4171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29" name="箭头: V 形 28">
              <a:extLst>
                <a:ext uri="{FF2B5EF4-FFF2-40B4-BE49-F238E27FC236}">
                  <a16:creationId xmlns:a16="http://schemas.microsoft.com/office/drawing/2014/main" id="{74D7EAE1-B061-4566-89BA-06A1A9C705D1}"/>
                </a:ext>
              </a:extLst>
            </p:cNvPr>
            <p:cNvSpPr/>
            <p:nvPr/>
          </p:nvSpPr>
          <p:spPr>
            <a:xfrm flipH="1">
              <a:off x="4536832" y="3585377"/>
              <a:ext cx="282810" cy="338554"/>
            </a:xfrm>
            <a:prstGeom prst="chevron">
              <a:avLst>
                <a:gd name="adj" fmla="val 4171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67041B05-263F-44F6-90AE-E21DD7ACA597}"/>
              </a:ext>
            </a:extLst>
          </p:cNvPr>
          <p:cNvGrpSpPr/>
          <p:nvPr/>
        </p:nvGrpSpPr>
        <p:grpSpPr>
          <a:xfrm>
            <a:off x="5498841" y="586580"/>
            <a:ext cx="1194318" cy="1194318"/>
            <a:chOff x="2879814" y="246287"/>
            <a:chExt cx="6432372" cy="6432372"/>
          </a:xfrm>
        </p:grpSpPr>
        <p:pic>
          <p:nvPicPr>
            <p:cNvPr id="21" name="图片 20">
              <a:extLst>
                <a:ext uri="{FF2B5EF4-FFF2-40B4-BE49-F238E27FC236}">
                  <a16:creationId xmlns:a16="http://schemas.microsoft.com/office/drawing/2014/main" id="{466CC21A-C552-4941-A88A-1CBBEF0D9FC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flipH="1" flipV="1">
              <a:off x="3260127" y="491546"/>
              <a:ext cx="5810718" cy="3941102"/>
            </a:xfrm>
            <a:prstGeom prst="rect">
              <a:avLst/>
            </a:prstGeom>
          </p:spPr>
        </p:pic>
        <p:pic>
          <p:nvPicPr>
            <p:cNvPr id="25" name="图形 24">
              <a:extLst>
                <a:ext uri="{FF2B5EF4-FFF2-40B4-BE49-F238E27FC236}">
                  <a16:creationId xmlns:a16="http://schemas.microsoft.com/office/drawing/2014/main" id="{DAEFECF3-6D7D-491C-889A-6C1A8913EC6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email">
              <a:lum contrast="50000"/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l="7792" t="26431" r="79116" b="28531"/>
            <a:stretch>
              <a:fillRect/>
            </a:stretch>
          </p:blipFill>
          <p:spPr>
            <a:xfrm>
              <a:off x="4104440" y="1524049"/>
              <a:ext cx="3988840" cy="3988840"/>
            </a:xfrm>
            <a:custGeom>
              <a:avLst/>
              <a:gdLst>
                <a:gd name="connsiteX0" fmla="*/ 805218 w 1610436"/>
                <a:gd name="connsiteY0" fmla="*/ 0 h 1610436"/>
                <a:gd name="connsiteX1" fmla="*/ 1610436 w 1610436"/>
                <a:gd name="connsiteY1" fmla="*/ 805218 h 1610436"/>
                <a:gd name="connsiteX2" fmla="*/ 805218 w 1610436"/>
                <a:gd name="connsiteY2" fmla="*/ 1610436 h 1610436"/>
                <a:gd name="connsiteX3" fmla="*/ 0 w 1610436"/>
                <a:gd name="connsiteY3" fmla="*/ 805218 h 1610436"/>
                <a:gd name="connsiteX4" fmla="*/ 805218 w 1610436"/>
                <a:gd name="connsiteY4" fmla="*/ 0 h 1610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436" h="1610436">
                  <a:moveTo>
                    <a:pt x="805218" y="0"/>
                  </a:moveTo>
                  <a:cubicBezTo>
                    <a:pt x="1249928" y="0"/>
                    <a:pt x="1610436" y="360508"/>
                    <a:pt x="1610436" y="805218"/>
                  </a:cubicBezTo>
                  <a:cubicBezTo>
                    <a:pt x="1610436" y="1249928"/>
                    <a:pt x="1249928" y="1610436"/>
                    <a:pt x="805218" y="1610436"/>
                  </a:cubicBezTo>
                  <a:cubicBezTo>
                    <a:pt x="360508" y="1610436"/>
                    <a:pt x="0" y="1249928"/>
                    <a:pt x="0" y="805218"/>
                  </a:cubicBezTo>
                  <a:cubicBezTo>
                    <a:pt x="0" y="360508"/>
                    <a:pt x="360508" y="0"/>
                    <a:pt x="805218" y="0"/>
                  </a:cubicBezTo>
                  <a:close/>
                </a:path>
              </a:pathLst>
            </a:custGeom>
          </p:spPr>
        </p:pic>
        <p:sp>
          <p:nvSpPr>
            <p:cNvPr id="27" name="椭圆 26">
              <a:extLst>
                <a:ext uri="{FF2B5EF4-FFF2-40B4-BE49-F238E27FC236}">
                  <a16:creationId xmlns:a16="http://schemas.microsoft.com/office/drawing/2014/main" id="{B790FBBD-1417-40EB-8BB6-5C9538D8C45E}"/>
                </a:ext>
              </a:extLst>
            </p:cNvPr>
            <p:cNvSpPr/>
            <p:nvPr/>
          </p:nvSpPr>
          <p:spPr>
            <a:xfrm>
              <a:off x="2879814" y="246287"/>
              <a:ext cx="6432372" cy="6432372"/>
            </a:xfrm>
            <a:prstGeom prst="ellipse">
              <a:avLst/>
            </a:prstGeom>
            <a:noFill/>
            <a:ln w="444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28" name="椭圆 27">
              <a:extLst>
                <a:ext uri="{FF2B5EF4-FFF2-40B4-BE49-F238E27FC236}">
                  <a16:creationId xmlns:a16="http://schemas.microsoft.com/office/drawing/2014/main" id="{BC827EFC-90D5-430C-9C3F-FD862396E1E6}"/>
                </a:ext>
              </a:extLst>
            </p:cNvPr>
            <p:cNvSpPr/>
            <p:nvPr/>
          </p:nvSpPr>
          <p:spPr>
            <a:xfrm>
              <a:off x="4077382" y="1452703"/>
              <a:ext cx="4037236" cy="4037236"/>
            </a:xfrm>
            <a:prstGeom prst="ellipse">
              <a:avLst/>
            </a:prstGeom>
            <a:noFill/>
            <a:ln w="254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pic>
          <p:nvPicPr>
            <p:cNvPr id="30" name="图形 29">
              <a:extLst>
                <a:ext uri="{FF2B5EF4-FFF2-40B4-BE49-F238E27FC236}">
                  <a16:creationId xmlns:a16="http://schemas.microsoft.com/office/drawing/2014/main" id="{630D1282-D274-435F-9D18-2FF332AE22F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email">
              <a:lum contrast="50000"/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 l="4818" t="57927" r="76337" b="15867"/>
            <a:stretch>
              <a:fillRect/>
            </a:stretch>
          </p:blipFill>
          <p:spPr>
            <a:xfrm>
              <a:off x="3260128" y="4432648"/>
              <a:ext cx="5671745" cy="2112740"/>
            </a:xfrm>
            <a:custGeom>
              <a:avLst/>
              <a:gdLst>
                <a:gd name="connsiteX0" fmla="*/ 354177 w 2318049"/>
                <a:gd name="connsiteY0" fmla="*/ 0 h 937068"/>
                <a:gd name="connsiteX1" fmla="*/ 1150044 w 2318049"/>
                <a:gd name="connsiteY1" fmla="*/ 559247 h 937068"/>
                <a:gd name="connsiteX2" fmla="*/ 1970173 w 2318049"/>
                <a:gd name="connsiteY2" fmla="*/ 36545 h 937068"/>
                <a:gd name="connsiteX3" fmla="*/ 2318049 w 2318049"/>
                <a:gd name="connsiteY3" fmla="*/ 183414 h 937068"/>
                <a:gd name="connsiteX4" fmla="*/ 1141481 w 2318049"/>
                <a:gd name="connsiteY4" fmla="*/ 936753 h 937068"/>
                <a:gd name="connsiteX5" fmla="*/ 0 w 2318049"/>
                <a:gd name="connsiteY5" fmla="*/ 130945 h 93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049" h="937068">
                  <a:moveTo>
                    <a:pt x="354177" y="0"/>
                  </a:moveTo>
                  <a:cubicBezTo>
                    <a:pt x="478854" y="329848"/>
                    <a:pt x="794075" y="551349"/>
                    <a:pt x="1150044" y="559247"/>
                  </a:cubicBezTo>
                  <a:cubicBezTo>
                    <a:pt x="1505739" y="567139"/>
                    <a:pt x="1830489" y="360162"/>
                    <a:pt x="1970173" y="36545"/>
                  </a:cubicBezTo>
                  <a:lnTo>
                    <a:pt x="2318049" y="183414"/>
                  </a:lnTo>
                  <a:cubicBezTo>
                    <a:pt x="2118113" y="649745"/>
                    <a:pt x="1652052" y="948157"/>
                    <a:pt x="1141481" y="936753"/>
                  </a:cubicBezTo>
                  <a:cubicBezTo>
                    <a:pt x="630635" y="925343"/>
                    <a:pt x="178396" y="606093"/>
                    <a:pt x="0" y="130945"/>
                  </a:cubicBezTo>
                  <a:close/>
                </a:path>
              </a:pathLst>
            </a:custGeom>
          </p:spPr>
        </p:pic>
      </p:grpSp>
      <p:sp>
        <p:nvSpPr>
          <p:cNvPr id="10" name="矩形 9">
            <a:extLst>
              <a:ext uri="{FF2B5EF4-FFF2-40B4-BE49-F238E27FC236}">
                <a16:creationId xmlns:a16="http://schemas.microsoft.com/office/drawing/2014/main" id="{11E28C42-B3B1-4A1C-89E0-78D211A29FAA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7" name="矩形 46">
            <a:extLst>
              <a:ext uri="{FF2B5EF4-FFF2-40B4-BE49-F238E27FC236}">
                <a16:creationId xmlns:a16="http://schemas.microsoft.com/office/drawing/2014/main" id="{973A9D65-80DA-48EB-8802-95A783B4EF7F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矩形 47">
            <a:extLst>
              <a:ext uri="{FF2B5EF4-FFF2-40B4-BE49-F238E27FC236}">
                <a16:creationId xmlns:a16="http://schemas.microsoft.com/office/drawing/2014/main" id="{BC6EBA9A-C2AA-4F83-B7A1-5E0FD3DF9E28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矩形 48">
            <a:extLst>
              <a:ext uri="{FF2B5EF4-FFF2-40B4-BE49-F238E27FC236}">
                <a16:creationId xmlns:a16="http://schemas.microsoft.com/office/drawing/2014/main" id="{C7EE667D-826F-4AE5-8D0F-FAD642D478A9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619EC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id="{8A7C6946-D4F8-4DA9-BAD2-4C08FFF768CC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4457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84813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" name="图片 41">
            <a:extLst>
              <a:ext uri="{FF2B5EF4-FFF2-40B4-BE49-F238E27FC236}">
                <a16:creationId xmlns:a16="http://schemas.microsoft.com/office/drawing/2014/main" id="{E54536DF-7F32-40D2-B7E3-3A4E05A6256E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-14514" y="-6162"/>
            <a:ext cx="5953096" cy="6883150"/>
          </a:xfrm>
          <a:prstGeom prst="rect">
            <a:avLst/>
          </a:prstGeom>
        </p:spPr>
      </p:pic>
      <p:sp>
        <p:nvSpPr>
          <p:cNvPr id="54" name="矩形 53">
            <a:extLst>
              <a:ext uri="{FF2B5EF4-FFF2-40B4-BE49-F238E27FC236}">
                <a16:creationId xmlns:a16="http://schemas.microsoft.com/office/drawing/2014/main" id="{3DD01C59-CCE6-4420-A833-F8906C307B88}"/>
              </a:ext>
            </a:extLst>
          </p:cNvPr>
          <p:cNvSpPr/>
          <p:nvPr/>
        </p:nvSpPr>
        <p:spPr>
          <a:xfrm>
            <a:off x="-14514" y="-78733"/>
            <a:ext cx="12192001" cy="7045591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  <a:alpha val="30000"/>
                </a:schemeClr>
              </a:gs>
              <a:gs pos="5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50" name="组合 49">
            <a:extLst>
              <a:ext uri="{FF2B5EF4-FFF2-40B4-BE49-F238E27FC236}">
                <a16:creationId xmlns:a16="http://schemas.microsoft.com/office/drawing/2014/main" id="{E192A203-9794-4C8A-8E48-60D37CBFC2A7}"/>
              </a:ext>
            </a:extLst>
          </p:cNvPr>
          <p:cNvGrpSpPr/>
          <p:nvPr/>
        </p:nvGrpSpPr>
        <p:grpSpPr>
          <a:xfrm>
            <a:off x="7449232" y="2067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76F26161-E12E-4B53-B8C8-FE2960A64E7C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" name="任意多边形: 形状 51">
              <a:extLst>
                <a:ext uri="{FF2B5EF4-FFF2-40B4-BE49-F238E27FC236}">
                  <a16:creationId xmlns:a16="http://schemas.microsoft.com/office/drawing/2014/main" id="{98F8E5F4-6BCF-4CA1-88E3-D185AA6B790F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任意多边形: 形状 54">
              <a:extLst>
                <a:ext uri="{FF2B5EF4-FFF2-40B4-BE49-F238E27FC236}">
                  <a16:creationId xmlns:a16="http://schemas.microsoft.com/office/drawing/2014/main" id="{43EF379E-EC1B-431C-ADC7-931F322E2F0C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任意多边形: 形状 55">
              <a:extLst>
                <a:ext uri="{FF2B5EF4-FFF2-40B4-BE49-F238E27FC236}">
                  <a16:creationId xmlns:a16="http://schemas.microsoft.com/office/drawing/2014/main" id="{7132BF83-5F8C-4985-ADEA-A4F90B726317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任意多边形: 形状 56">
              <a:extLst>
                <a:ext uri="{FF2B5EF4-FFF2-40B4-BE49-F238E27FC236}">
                  <a16:creationId xmlns:a16="http://schemas.microsoft.com/office/drawing/2014/main" id="{F7016674-2CD3-43C5-8732-B38CBC940FE6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任意多边形: 形状 57">
              <a:extLst>
                <a:ext uri="{FF2B5EF4-FFF2-40B4-BE49-F238E27FC236}">
                  <a16:creationId xmlns:a16="http://schemas.microsoft.com/office/drawing/2014/main" id="{CDF6BA0B-DFF3-4E0F-94A1-FC8E15D35CCA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80" name="PA-文本框 179">
            <a:extLst>
              <a:ext uri="{FF2B5EF4-FFF2-40B4-BE49-F238E27FC236}">
                <a16:creationId xmlns:a16="http://schemas.microsoft.com/office/drawing/2014/main" id="{2157C236-D057-45D0-9698-74C5CEFDDE2E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8115661" y="1089934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研究背景</a:t>
            </a:r>
          </a:p>
        </p:txBody>
      </p:sp>
      <p:sp>
        <p:nvSpPr>
          <p:cNvPr id="181" name="PA-文本框 180">
            <a:extLst>
              <a:ext uri="{FF2B5EF4-FFF2-40B4-BE49-F238E27FC236}">
                <a16:creationId xmlns:a16="http://schemas.microsoft.com/office/drawing/2014/main" id="{33CF9026-4F74-4BA2-93AB-75F03A6CD50F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8115661" y="2412935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论文综述</a:t>
            </a:r>
          </a:p>
        </p:txBody>
      </p:sp>
      <p:sp>
        <p:nvSpPr>
          <p:cNvPr id="182" name="PA-文本框 181">
            <a:extLst>
              <a:ext uri="{FF2B5EF4-FFF2-40B4-BE49-F238E27FC236}">
                <a16:creationId xmlns:a16="http://schemas.microsoft.com/office/drawing/2014/main" id="{972879BC-C41F-4AA9-A060-D0668C301774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8115661" y="3735936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b="1" spc="22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研究过程</a:t>
            </a:r>
          </a:p>
        </p:txBody>
      </p:sp>
      <p:sp>
        <p:nvSpPr>
          <p:cNvPr id="183" name="PA-文本框 182">
            <a:extLst>
              <a:ext uri="{FF2B5EF4-FFF2-40B4-BE49-F238E27FC236}">
                <a16:creationId xmlns:a16="http://schemas.microsoft.com/office/drawing/2014/main" id="{BE127573-0B28-4FCE-9FDD-F4DE62C150F7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8115662" y="5058938"/>
            <a:ext cx="21351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研究结论</a:t>
            </a:r>
          </a:p>
        </p:txBody>
      </p:sp>
      <p:sp>
        <p:nvSpPr>
          <p:cNvPr id="184" name="PA-文本框 183">
            <a:extLst>
              <a:ext uri="{FF2B5EF4-FFF2-40B4-BE49-F238E27FC236}">
                <a16:creationId xmlns:a16="http://schemas.microsoft.com/office/drawing/2014/main" id="{D36F40D9-BFD4-40A0-98F4-42CB2DBD0C74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8174338" y="1612390"/>
            <a:ext cx="19236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Significance </a:t>
            </a:r>
            <a:endParaRPr lang="zh-CN" altLang="en-US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5" name="PA-文本框 184">
            <a:extLst>
              <a:ext uri="{FF2B5EF4-FFF2-40B4-BE49-F238E27FC236}">
                <a16:creationId xmlns:a16="http://schemas.microsoft.com/office/drawing/2014/main" id="{6958E67D-6179-4F00-8756-90C16A3AEAD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8172515" y="2937494"/>
            <a:ext cx="2078251" cy="3683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Paper reviews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6" name="PA-文本框 185">
            <a:extLst>
              <a:ext uri="{FF2B5EF4-FFF2-40B4-BE49-F238E27FC236}">
                <a16:creationId xmlns:a16="http://schemas.microsoft.com/office/drawing/2014/main" id="{F7B49B20-56AA-4EA2-9A54-EA0B0EA7A900}"/>
              </a:ext>
            </a:extLst>
          </p:cNvPr>
          <p:cNvSpPr txBox="1"/>
          <p:nvPr>
            <p:custDataLst>
              <p:tags r:id="rId7"/>
            </p:custDataLst>
          </p:nvPr>
        </p:nvSpPr>
        <p:spPr>
          <a:xfrm>
            <a:off x="8170692" y="4262598"/>
            <a:ext cx="19272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b="1" dirty="0">
                <a:solidFill>
                  <a:srgbClr val="FFC000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Process</a:t>
            </a:r>
            <a:endParaRPr lang="zh-CN" altLang="en-US" b="1" dirty="0">
              <a:solidFill>
                <a:srgbClr val="FFC000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7" name="PA-文本框 186">
            <a:extLst>
              <a:ext uri="{FF2B5EF4-FFF2-40B4-BE49-F238E27FC236}">
                <a16:creationId xmlns:a16="http://schemas.microsoft.com/office/drawing/2014/main" id="{300B0196-9328-4926-B712-ABA3796DFAC7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8176160" y="5587702"/>
            <a:ext cx="192179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Conclusion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121BE523-1FFE-40AE-9507-8C12B8D4011C}"/>
              </a:ext>
            </a:extLst>
          </p:cNvPr>
          <p:cNvGrpSpPr/>
          <p:nvPr/>
        </p:nvGrpSpPr>
        <p:grpSpPr>
          <a:xfrm>
            <a:off x="2212684" y="1857584"/>
            <a:ext cx="3114115" cy="3109593"/>
            <a:chOff x="1895923" y="1857584"/>
            <a:chExt cx="3114115" cy="3109593"/>
          </a:xfrm>
        </p:grpSpPr>
        <p:pic>
          <p:nvPicPr>
            <p:cNvPr id="68" name="组合 39">
              <a:extLst>
                <a:ext uri="{FF2B5EF4-FFF2-40B4-BE49-F238E27FC236}">
                  <a16:creationId xmlns:a16="http://schemas.microsoft.com/office/drawing/2014/main" id="{5C05C7BB-C766-4436-8150-DC0B810333E0}"/>
                </a:ext>
              </a:extLst>
            </p:cNvPr>
            <p:cNvPicPr>
              <a:picLocks/>
            </p:cNvPicPr>
            <p:nvPr>
              <p:custDataLst>
                <p:tags r:id="rId9"/>
              </p:custDataLst>
            </p:nvPr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artisticBlur radius="6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52848" y="1857584"/>
              <a:ext cx="294323" cy="1371935"/>
            </a:xfrm>
            <a:prstGeom prst="rect">
              <a:avLst/>
            </a:prstGeom>
          </p:spPr>
        </p:pic>
        <p:pic>
          <p:nvPicPr>
            <p:cNvPr id="69" name="文本框 32">
              <a:extLst>
                <a:ext uri="{FF2B5EF4-FFF2-40B4-BE49-F238E27FC236}">
                  <a16:creationId xmlns:a16="http://schemas.microsoft.com/office/drawing/2014/main" id="{F9495B41-2032-47DE-B9FA-08748CE1FBAF}"/>
                </a:ext>
              </a:extLst>
            </p:cNvPr>
            <p:cNvPicPr>
              <a:picLocks/>
            </p:cNvPicPr>
            <p:nvPr>
              <p:custDataLst>
                <p:tags r:id="rId10"/>
              </p:custDataLst>
            </p:nvPr>
          </p:nvPicPr>
          <p:blipFill>
            <a:blip r:embed="rId2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2070" y="1892159"/>
              <a:ext cx="774524" cy="1310739"/>
            </a:xfrm>
            <a:prstGeom prst="rect">
              <a:avLst/>
            </a:prstGeom>
          </p:spPr>
        </p:pic>
        <p:pic>
          <p:nvPicPr>
            <p:cNvPr id="70" name="文本框 28">
              <a:extLst>
                <a:ext uri="{FF2B5EF4-FFF2-40B4-BE49-F238E27FC236}">
                  <a16:creationId xmlns:a16="http://schemas.microsoft.com/office/drawing/2014/main" id="{682FDAEB-FA8C-4D9A-A2AE-8FC66B444862}"/>
                </a:ext>
              </a:extLst>
            </p:cNvPr>
            <p:cNvPicPr>
              <a:picLocks/>
            </p:cNvPicPr>
            <p:nvPr>
              <p:custDataLst>
                <p:tags r:id="rId11"/>
              </p:custDataLst>
            </p:nvPr>
          </p:nvPicPr>
          <p:blipFill>
            <a:blip r:embed="rId2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8956" y="2611153"/>
              <a:ext cx="518354" cy="45514"/>
            </a:xfrm>
            <a:prstGeom prst="rect">
              <a:avLst/>
            </a:prstGeom>
          </p:spPr>
        </p:pic>
        <p:pic>
          <p:nvPicPr>
            <p:cNvPr id="71" name="文本框 30">
              <a:extLst>
                <a:ext uri="{FF2B5EF4-FFF2-40B4-BE49-F238E27FC236}">
                  <a16:creationId xmlns:a16="http://schemas.microsoft.com/office/drawing/2014/main" id="{823E87AD-FF21-4FB8-9614-7841C8F262C0}"/>
                </a:ext>
              </a:extLst>
            </p:cNvPr>
            <p:cNvPicPr>
              <a:picLocks/>
            </p:cNvPicPr>
            <p:nvPr>
              <p:custDataLst>
                <p:tags r:id="rId12"/>
              </p:custDataLst>
            </p:nvPr>
          </p:nvPicPr>
          <p:blipFill>
            <a:blip r:embed="rId2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8956" y="2286671"/>
              <a:ext cx="516931" cy="45484"/>
            </a:xfrm>
            <a:prstGeom prst="rect">
              <a:avLst/>
            </a:prstGeom>
          </p:spPr>
        </p:pic>
        <p:pic>
          <p:nvPicPr>
            <p:cNvPr id="72" name="文本框 19">
              <a:extLst>
                <a:ext uri="{FF2B5EF4-FFF2-40B4-BE49-F238E27FC236}">
                  <a16:creationId xmlns:a16="http://schemas.microsoft.com/office/drawing/2014/main" id="{7370EFBA-22BB-497C-9F3C-C93DCE357B8F}"/>
                </a:ext>
              </a:extLst>
            </p:cNvPr>
            <p:cNvPicPr>
              <a:picLocks/>
            </p:cNvPicPr>
            <p:nvPr>
              <p:custDataLst>
                <p:tags r:id="rId13"/>
              </p:custDataLst>
            </p:nvPr>
          </p:nvPicPr>
          <p:blipFill>
            <a:blip r:embed="rId2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53715" y="4210051"/>
              <a:ext cx="204315" cy="229604"/>
            </a:xfrm>
            <a:prstGeom prst="rect">
              <a:avLst/>
            </a:prstGeom>
          </p:spPr>
        </p:pic>
        <p:pic>
          <p:nvPicPr>
            <p:cNvPr id="73" name="文本框 22">
              <a:extLst>
                <a:ext uri="{FF2B5EF4-FFF2-40B4-BE49-F238E27FC236}">
                  <a16:creationId xmlns:a16="http://schemas.microsoft.com/office/drawing/2014/main" id="{D9FD903E-BB7D-4E5A-92FD-832A57FBDAD3}"/>
                </a:ext>
              </a:extLst>
            </p:cNvPr>
            <p:cNvPicPr>
              <a:picLocks/>
            </p:cNvPicPr>
            <p:nvPr>
              <p:custDataLst>
                <p:tags r:id="rId14"/>
              </p:custDataLst>
            </p:nvPr>
          </p:nvPicPr>
          <p:blipFill>
            <a:blip r:embed="rId2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10260" y="3595242"/>
              <a:ext cx="1237208" cy="1371935"/>
            </a:xfrm>
            <a:prstGeom prst="rect">
              <a:avLst/>
            </a:prstGeom>
          </p:spPr>
        </p:pic>
        <p:pic>
          <p:nvPicPr>
            <p:cNvPr id="74" name="组合 43">
              <a:extLst>
                <a:ext uri="{FF2B5EF4-FFF2-40B4-BE49-F238E27FC236}">
                  <a16:creationId xmlns:a16="http://schemas.microsoft.com/office/drawing/2014/main" id="{D050D18B-EF03-4E6A-9625-07B377BEDCFF}"/>
                </a:ext>
              </a:extLst>
            </p:cNvPr>
            <p:cNvPicPr>
              <a:picLocks/>
            </p:cNvPicPr>
            <p:nvPr>
              <p:custDataLst>
                <p:tags r:id="rId15"/>
              </p:custDataLst>
            </p:nvPr>
          </p:nvPicPr>
          <p:blipFill>
            <a:blip r:embed="rId27">
              <a:extLst>
                <a:ext uri="{BEBA8EAE-BF5A-486C-A8C5-ECC9F3942E4B}">
                  <a14:imgProps xmlns:a14="http://schemas.microsoft.com/office/drawing/2010/main">
                    <a14:imgLayer r:embed="rId28">
                      <a14:imgEffect>
                        <a14:artisticBlur radius="6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28864" y="4151948"/>
              <a:ext cx="660220" cy="728662"/>
            </a:xfrm>
            <a:prstGeom prst="rect">
              <a:avLst/>
            </a:prstGeom>
          </p:spPr>
        </p:pic>
        <p:sp>
          <p:nvSpPr>
            <p:cNvPr id="76" name="文本框 75">
              <a:extLst>
                <a:ext uri="{FF2B5EF4-FFF2-40B4-BE49-F238E27FC236}">
                  <a16:creationId xmlns:a16="http://schemas.microsoft.com/office/drawing/2014/main" id="{D66671CE-6F07-40DC-8BE3-564936065F03}"/>
                </a:ext>
              </a:extLst>
            </p:cNvPr>
            <p:cNvSpPr txBox="1"/>
            <p:nvPr/>
          </p:nvSpPr>
          <p:spPr>
            <a:xfrm>
              <a:off x="1895923" y="3044279"/>
              <a:ext cx="3114115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4400" dirty="0">
                  <a:solidFill>
                    <a:srgbClr val="FF0000">
                      <a:alpha val="23000"/>
                    </a:srgbClr>
                  </a:solidFill>
                  <a:latin typeface="微软雅黑 Light" panose="020B0502040204020203" pitchFamily="34" charset="-122"/>
                  <a:ea typeface="微软雅黑 Light" panose="020B0502040204020203" pitchFamily="34" charset="-122"/>
                </a:rPr>
                <a:t>CONTENTS</a:t>
              </a:r>
              <a:endParaRPr lang="zh-CN" altLang="en-US" sz="4400" dirty="0">
                <a:solidFill>
                  <a:srgbClr val="FF0000">
                    <a:alpha val="23000"/>
                  </a:srgb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endParaRPr>
            </a:p>
          </p:txBody>
        </p:sp>
        <p:pic>
          <p:nvPicPr>
            <p:cNvPr id="77" name="文本框 21">
              <a:extLst>
                <a:ext uri="{FF2B5EF4-FFF2-40B4-BE49-F238E27FC236}">
                  <a16:creationId xmlns:a16="http://schemas.microsoft.com/office/drawing/2014/main" id="{7DBD7F55-5935-4636-988E-10288040CE58}"/>
                </a:ext>
              </a:extLst>
            </p:cNvPr>
            <p:cNvPicPr>
              <a:picLocks/>
            </p:cNvPicPr>
            <p:nvPr>
              <p:custDataLst>
                <p:tags r:id="rId16"/>
              </p:custDataLst>
            </p:nvPr>
          </p:nvPicPr>
          <p:blipFill>
            <a:blip r:embed="rId29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49765" y="3674939"/>
              <a:ext cx="620502" cy="56927"/>
            </a:xfrm>
            <a:prstGeom prst="rect">
              <a:avLst/>
            </a:prstGeom>
          </p:spPr>
        </p:pic>
      </p:grpSp>
      <p:sp>
        <p:nvSpPr>
          <p:cNvPr id="37" name="矩形 36">
            <a:extLst>
              <a:ext uri="{FF2B5EF4-FFF2-40B4-BE49-F238E27FC236}">
                <a16:creationId xmlns:a16="http://schemas.microsoft.com/office/drawing/2014/main" id="{CD3771F3-4B17-4284-8415-C2C818DEC5E7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C168A612-B761-45D1-9BEB-7BD177A59844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E2C056E1-2716-40BE-AA7A-5C51A1573AD1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C4F47B7F-2F20-4017-8940-EF2F15828639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A2A2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D910D7F4-ED4C-4515-A0D9-DF7A1B6BC521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AF2E8F20-8353-4EBB-84A5-37F7028907B2}"/>
              </a:ext>
            </a:extLst>
          </p:cNvPr>
          <p:cNvSpPr txBox="1"/>
          <p:nvPr/>
        </p:nvSpPr>
        <p:spPr>
          <a:xfrm>
            <a:off x="7346701" y="1000139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1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59" name="文本框 58">
            <a:extLst>
              <a:ext uri="{FF2B5EF4-FFF2-40B4-BE49-F238E27FC236}">
                <a16:creationId xmlns:a16="http://schemas.microsoft.com/office/drawing/2014/main" id="{CCFAAC0E-2ACA-4EA3-8364-F1AA0CCFC761}"/>
              </a:ext>
            </a:extLst>
          </p:cNvPr>
          <p:cNvSpPr txBox="1"/>
          <p:nvPr/>
        </p:nvSpPr>
        <p:spPr>
          <a:xfrm>
            <a:off x="7346701" y="2316530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2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0" name="文本框 59">
            <a:extLst>
              <a:ext uri="{FF2B5EF4-FFF2-40B4-BE49-F238E27FC236}">
                <a16:creationId xmlns:a16="http://schemas.microsoft.com/office/drawing/2014/main" id="{B7FC89FC-4C63-4150-ABB9-15EEA3D2A8EB}"/>
              </a:ext>
            </a:extLst>
          </p:cNvPr>
          <p:cNvSpPr txBox="1"/>
          <p:nvPr/>
        </p:nvSpPr>
        <p:spPr>
          <a:xfrm>
            <a:off x="7346701" y="3639120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rgbClr val="FFC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3</a:t>
            </a:r>
            <a:endParaRPr lang="zh-CN" altLang="en-US" sz="6600" b="1" dirty="0">
              <a:solidFill>
                <a:srgbClr val="FFC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1" name="文本框 60">
            <a:extLst>
              <a:ext uri="{FF2B5EF4-FFF2-40B4-BE49-F238E27FC236}">
                <a16:creationId xmlns:a16="http://schemas.microsoft.com/office/drawing/2014/main" id="{1F49F9BA-9CD4-4151-BA2D-9A6DC0F3FDE6}"/>
              </a:ext>
            </a:extLst>
          </p:cNvPr>
          <p:cNvSpPr txBox="1"/>
          <p:nvPr/>
        </p:nvSpPr>
        <p:spPr>
          <a:xfrm>
            <a:off x="7346701" y="4964399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4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2" name="矩形 61">
            <a:extLst>
              <a:ext uri="{FF2B5EF4-FFF2-40B4-BE49-F238E27FC236}">
                <a16:creationId xmlns:a16="http://schemas.microsoft.com/office/drawing/2014/main" id="{5644B5C7-4430-4EDA-A283-8F449BC70A81}"/>
              </a:ext>
            </a:extLst>
          </p:cNvPr>
          <p:cNvSpPr/>
          <p:nvPr/>
        </p:nvSpPr>
        <p:spPr>
          <a:xfrm>
            <a:off x="846100" y="609600"/>
            <a:ext cx="10602949" cy="5638800"/>
          </a:xfrm>
          <a:prstGeom prst="rect">
            <a:avLst/>
          </a:prstGeom>
          <a:noFill/>
          <a:ln w="76200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/>
                </a:gs>
              </a:gsLst>
              <a:lin ang="108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5925699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37CF7A90-F606-4908-9FBB-EC831A93E227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①研究思路</a:t>
            </a:r>
          </a:p>
        </p:txBody>
      </p:sp>
      <p:pic>
        <p:nvPicPr>
          <p:cNvPr id="5" name="图形 4" descr="打开的书">
            <a:extLst>
              <a:ext uri="{FF2B5EF4-FFF2-40B4-BE49-F238E27FC236}">
                <a16:creationId xmlns:a16="http://schemas.microsoft.com/office/drawing/2014/main" id="{772CCA72-7068-4600-BFD2-F3A0F6E6EBA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572136" y="2110942"/>
            <a:ext cx="1302808" cy="1302808"/>
          </a:xfrm>
          <a:prstGeom prst="rect">
            <a:avLst/>
          </a:prstGeom>
        </p:spPr>
      </p:pic>
      <p:pic>
        <p:nvPicPr>
          <p:cNvPr id="7" name="图形 6" descr="烧杯">
            <a:extLst>
              <a:ext uri="{FF2B5EF4-FFF2-40B4-BE49-F238E27FC236}">
                <a16:creationId xmlns:a16="http://schemas.microsoft.com/office/drawing/2014/main" id="{F808C09F-B446-44E7-A99E-EEC016B6BB0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068749" y="1922260"/>
            <a:ext cx="1302808" cy="1302808"/>
          </a:xfrm>
          <a:prstGeom prst="rect">
            <a:avLst/>
          </a:prstGeom>
        </p:spPr>
      </p:pic>
      <p:pic>
        <p:nvPicPr>
          <p:cNvPr id="9" name="图形 8" descr="教室">
            <a:extLst>
              <a:ext uri="{FF2B5EF4-FFF2-40B4-BE49-F238E27FC236}">
                <a16:creationId xmlns:a16="http://schemas.microsoft.com/office/drawing/2014/main" id="{E0E7AD03-6809-4BE5-B10E-52C6E2C330A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820442" y="2038372"/>
            <a:ext cx="1302808" cy="1302808"/>
          </a:xfrm>
          <a:prstGeom prst="rect">
            <a:avLst/>
          </a:prstGeom>
        </p:spPr>
      </p:pic>
      <p:pic>
        <p:nvPicPr>
          <p:cNvPr id="11" name="图形 10" descr="书架上的书籍">
            <a:extLst>
              <a:ext uri="{FF2B5EF4-FFF2-40B4-BE49-F238E27FC236}">
                <a16:creationId xmlns:a16="http://schemas.microsoft.com/office/drawing/2014/main" id="{6EE87AC8-A974-4345-A7E9-3E728207A42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317056" y="2059422"/>
            <a:ext cx="1302808" cy="1302808"/>
          </a:xfrm>
          <a:prstGeom prst="rect">
            <a:avLst/>
          </a:prstGeom>
        </p:spPr>
      </p:pic>
      <p:sp>
        <p:nvSpPr>
          <p:cNvPr id="12" name="箭头: V 形 11">
            <a:extLst>
              <a:ext uri="{FF2B5EF4-FFF2-40B4-BE49-F238E27FC236}">
                <a16:creationId xmlns:a16="http://schemas.microsoft.com/office/drawing/2014/main" id="{BAF8114E-AF99-4BA7-9545-F9D37728ABFC}"/>
              </a:ext>
            </a:extLst>
          </p:cNvPr>
          <p:cNvSpPr/>
          <p:nvPr/>
        </p:nvSpPr>
        <p:spPr>
          <a:xfrm>
            <a:off x="3161112" y="2527632"/>
            <a:ext cx="366388" cy="366388"/>
          </a:xfrm>
          <a:prstGeom prst="chevron">
            <a:avLst/>
          </a:prstGeom>
          <a:solidFill>
            <a:srgbClr val="0000FF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3" name="箭头: V 形 12">
            <a:extLst>
              <a:ext uri="{FF2B5EF4-FFF2-40B4-BE49-F238E27FC236}">
                <a16:creationId xmlns:a16="http://schemas.microsoft.com/office/drawing/2014/main" id="{99120687-C862-401D-9AFB-D7200C0B0212}"/>
              </a:ext>
            </a:extLst>
          </p:cNvPr>
          <p:cNvSpPr/>
          <p:nvPr/>
        </p:nvSpPr>
        <p:spPr>
          <a:xfrm>
            <a:off x="5817226" y="2527632"/>
            <a:ext cx="366388" cy="366388"/>
          </a:xfrm>
          <a:prstGeom prst="chevron">
            <a:avLst/>
          </a:prstGeom>
          <a:solidFill>
            <a:srgbClr val="0000FF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4" name="箭头: V 形 13">
            <a:extLst>
              <a:ext uri="{FF2B5EF4-FFF2-40B4-BE49-F238E27FC236}">
                <a16:creationId xmlns:a16="http://schemas.microsoft.com/office/drawing/2014/main" id="{B1811D46-EB10-4505-A1BB-48D9DBF85B36}"/>
              </a:ext>
            </a:extLst>
          </p:cNvPr>
          <p:cNvSpPr/>
          <p:nvPr/>
        </p:nvSpPr>
        <p:spPr>
          <a:xfrm>
            <a:off x="8643434" y="2535610"/>
            <a:ext cx="366388" cy="366388"/>
          </a:xfrm>
          <a:prstGeom prst="chevron">
            <a:avLst/>
          </a:prstGeom>
          <a:solidFill>
            <a:srgbClr val="0000FF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5" name="PA-文本框 14">
            <a:extLst>
              <a:ext uri="{FF2B5EF4-FFF2-40B4-BE49-F238E27FC236}">
                <a16:creationId xmlns:a16="http://schemas.microsoft.com/office/drawing/2014/main" id="{E18FBF50-6027-4DEA-9D29-145001D551DD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040138" y="3429000"/>
            <a:ext cx="18983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课题调研</a:t>
            </a:r>
          </a:p>
        </p:txBody>
      </p:sp>
      <p:sp>
        <p:nvSpPr>
          <p:cNvPr id="16" name="PA-文本框 15">
            <a:extLst>
              <a:ext uri="{FF2B5EF4-FFF2-40B4-BE49-F238E27FC236}">
                <a16:creationId xmlns:a16="http://schemas.microsoft.com/office/drawing/2014/main" id="{F4BED5A6-4CC8-46F9-85A5-481B89E8DC95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3792531" y="3429000"/>
            <a:ext cx="18983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实验论证</a:t>
            </a:r>
          </a:p>
        </p:txBody>
      </p:sp>
      <p:sp>
        <p:nvSpPr>
          <p:cNvPr id="17" name="PA-文本框 16">
            <a:extLst>
              <a:ext uri="{FF2B5EF4-FFF2-40B4-BE49-F238E27FC236}">
                <a16:creationId xmlns:a16="http://schemas.microsoft.com/office/drawing/2014/main" id="{675DB149-8EAA-482C-937E-359184466393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6558038" y="3413750"/>
            <a:ext cx="18983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讨论反思</a:t>
            </a:r>
          </a:p>
        </p:txBody>
      </p:sp>
      <p:sp>
        <p:nvSpPr>
          <p:cNvPr id="18" name="PA-文本框 17">
            <a:extLst>
              <a:ext uri="{FF2B5EF4-FFF2-40B4-BE49-F238E27FC236}">
                <a16:creationId xmlns:a16="http://schemas.microsoft.com/office/drawing/2014/main" id="{F84B9AC2-60B5-4225-9405-D246AA9D63B6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9295219" y="3429000"/>
            <a:ext cx="18983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撰写论文</a:t>
            </a:r>
          </a:p>
        </p:txBody>
      </p:sp>
      <p:sp>
        <p:nvSpPr>
          <p:cNvPr id="19" name="等腰三角形 18">
            <a:extLst>
              <a:ext uri="{FF2B5EF4-FFF2-40B4-BE49-F238E27FC236}">
                <a16:creationId xmlns:a16="http://schemas.microsoft.com/office/drawing/2014/main" id="{E3666312-55C8-4F44-BB86-285412163DE7}"/>
              </a:ext>
            </a:extLst>
          </p:cNvPr>
          <p:cNvSpPr/>
          <p:nvPr/>
        </p:nvSpPr>
        <p:spPr>
          <a:xfrm flipV="1">
            <a:off x="1852344" y="3895870"/>
            <a:ext cx="232229" cy="200197"/>
          </a:xfrm>
          <a:prstGeom prst="triangle">
            <a:avLst/>
          </a:prstGeom>
          <a:solidFill>
            <a:srgbClr val="CC00FF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等腰三角形 19">
            <a:extLst>
              <a:ext uri="{FF2B5EF4-FFF2-40B4-BE49-F238E27FC236}">
                <a16:creationId xmlns:a16="http://schemas.microsoft.com/office/drawing/2014/main" id="{D17FD289-4AD0-4DA3-9900-C200AD9231D8}"/>
              </a:ext>
            </a:extLst>
          </p:cNvPr>
          <p:cNvSpPr/>
          <p:nvPr/>
        </p:nvSpPr>
        <p:spPr>
          <a:xfrm flipV="1">
            <a:off x="4604038" y="3895869"/>
            <a:ext cx="232229" cy="200197"/>
          </a:xfrm>
          <a:prstGeom prst="triangle">
            <a:avLst/>
          </a:prstGeom>
          <a:solidFill>
            <a:srgbClr val="CC00FF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等腰三角形 20">
            <a:extLst>
              <a:ext uri="{FF2B5EF4-FFF2-40B4-BE49-F238E27FC236}">
                <a16:creationId xmlns:a16="http://schemas.microsoft.com/office/drawing/2014/main" id="{011AF411-2F72-408E-85B5-D4FE9BFD9A73}"/>
              </a:ext>
            </a:extLst>
          </p:cNvPr>
          <p:cNvSpPr/>
          <p:nvPr/>
        </p:nvSpPr>
        <p:spPr>
          <a:xfrm flipV="1">
            <a:off x="7370244" y="3895869"/>
            <a:ext cx="232229" cy="200197"/>
          </a:xfrm>
          <a:prstGeom prst="triangle">
            <a:avLst/>
          </a:prstGeom>
          <a:solidFill>
            <a:srgbClr val="CC00FF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等腰三角形 21">
            <a:extLst>
              <a:ext uri="{FF2B5EF4-FFF2-40B4-BE49-F238E27FC236}">
                <a16:creationId xmlns:a16="http://schemas.microsoft.com/office/drawing/2014/main" id="{D6FB3AD1-9183-48C5-9587-F6F228D72FF7}"/>
              </a:ext>
            </a:extLst>
          </p:cNvPr>
          <p:cNvSpPr/>
          <p:nvPr/>
        </p:nvSpPr>
        <p:spPr>
          <a:xfrm flipV="1">
            <a:off x="10107425" y="3895869"/>
            <a:ext cx="232229" cy="200197"/>
          </a:xfrm>
          <a:prstGeom prst="triangle">
            <a:avLst/>
          </a:prstGeom>
          <a:solidFill>
            <a:srgbClr val="CC00FF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3" name="文本框 22">
            <a:extLst>
              <a:ext uri="{FF2B5EF4-FFF2-40B4-BE49-F238E27FC236}">
                <a16:creationId xmlns:a16="http://schemas.microsoft.com/office/drawing/2014/main" id="{EBC83EAC-F8D3-4A9E-8344-9A6C25A2A6D4}"/>
              </a:ext>
            </a:extLst>
          </p:cNvPr>
          <p:cNvSpPr txBox="1"/>
          <p:nvPr/>
        </p:nvSpPr>
        <p:spPr>
          <a:xfrm rot="21600000">
            <a:off x="668045" y="4396597"/>
            <a:ext cx="2757153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这里是课题调研，这里是课题调研，这里是课题调研。</a:t>
            </a:r>
          </a:p>
        </p:txBody>
      </p:sp>
      <p:sp>
        <p:nvSpPr>
          <p:cNvPr id="24" name="文本框 23">
            <a:extLst>
              <a:ext uri="{FF2B5EF4-FFF2-40B4-BE49-F238E27FC236}">
                <a16:creationId xmlns:a16="http://schemas.microsoft.com/office/drawing/2014/main" id="{61453579-A6C8-4B4E-8F04-BC45DA668CED}"/>
              </a:ext>
            </a:extLst>
          </p:cNvPr>
          <p:cNvSpPr txBox="1"/>
          <p:nvPr/>
        </p:nvSpPr>
        <p:spPr>
          <a:xfrm rot="21600000">
            <a:off x="3372714" y="4396598"/>
            <a:ext cx="2757154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这里是实验验证，这里是实验验证，这里是实验验证。</a:t>
            </a: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CA472AE6-FA71-431B-85E8-57850DA084F6}"/>
              </a:ext>
            </a:extLst>
          </p:cNvPr>
          <p:cNvSpPr txBox="1"/>
          <p:nvPr/>
        </p:nvSpPr>
        <p:spPr>
          <a:xfrm>
            <a:off x="6077384" y="4396597"/>
            <a:ext cx="2757154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这里是讨论反思，这里是讨论反思，这里是讨论反思。</a:t>
            </a: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48296894-0C96-46C0-9CB1-6CA0B1A87443}"/>
              </a:ext>
            </a:extLst>
          </p:cNvPr>
          <p:cNvSpPr txBox="1"/>
          <p:nvPr/>
        </p:nvSpPr>
        <p:spPr>
          <a:xfrm>
            <a:off x="8782054" y="4396597"/>
            <a:ext cx="2757154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这里是撰写论文，这里是撰写论文，这里是撰写论文。</a:t>
            </a:r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5A3FA605-7C36-46CF-B0EF-934C72B61275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BDBCCEE5-9332-42C9-B26C-A91093F655F3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0FBD00F8-9919-49EC-8939-2851A97066E4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4FE01C5E-B8DE-403D-9480-EBA3AAB44B2E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96B9687D-CFC2-44C3-943D-88559290CBAC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" name="直接连接符 3">
            <a:extLst>
              <a:ext uri="{FF2B5EF4-FFF2-40B4-BE49-F238E27FC236}">
                <a16:creationId xmlns:a16="http://schemas.microsoft.com/office/drawing/2014/main" id="{C42080A2-806F-42B0-A154-1A38AC64EFEB}"/>
              </a:ext>
            </a:extLst>
          </p:cNvPr>
          <p:cNvCxnSpPr/>
          <p:nvPr/>
        </p:nvCxnSpPr>
        <p:spPr>
          <a:xfrm>
            <a:off x="3368842" y="4644189"/>
            <a:ext cx="0" cy="737937"/>
          </a:xfrm>
          <a:prstGeom prst="line">
            <a:avLst/>
          </a:prstGeom>
          <a:ln w="190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>
            <a:extLst>
              <a:ext uri="{FF2B5EF4-FFF2-40B4-BE49-F238E27FC236}">
                <a16:creationId xmlns:a16="http://schemas.microsoft.com/office/drawing/2014/main" id="{FAE37943-72F1-43A2-98DE-A892E90E59C6}"/>
              </a:ext>
            </a:extLst>
          </p:cNvPr>
          <p:cNvCxnSpPr/>
          <p:nvPr/>
        </p:nvCxnSpPr>
        <p:spPr>
          <a:xfrm>
            <a:off x="6074161" y="4644189"/>
            <a:ext cx="0" cy="737937"/>
          </a:xfrm>
          <a:prstGeom prst="line">
            <a:avLst/>
          </a:prstGeom>
          <a:ln w="190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>
            <a:extLst>
              <a:ext uri="{FF2B5EF4-FFF2-40B4-BE49-F238E27FC236}">
                <a16:creationId xmlns:a16="http://schemas.microsoft.com/office/drawing/2014/main" id="{67741CDC-5403-48C2-B1AD-51B6E71ADF83}"/>
              </a:ext>
            </a:extLst>
          </p:cNvPr>
          <p:cNvCxnSpPr/>
          <p:nvPr/>
        </p:nvCxnSpPr>
        <p:spPr>
          <a:xfrm>
            <a:off x="8779480" y="4644189"/>
            <a:ext cx="0" cy="737937"/>
          </a:xfrm>
          <a:prstGeom prst="line">
            <a:avLst/>
          </a:prstGeom>
          <a:ln w="190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497737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13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7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38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47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6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63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47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42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87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88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47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5" grpId="0"/>
      <p:bldP spid="16" grpId="0"/>
      <p:bldP spid="17" grpId="0"/>
      <p:bldP spid="18" grpId="0"/>
      <p:bldP spid="19" grpId="0" animBg="1"/>
      <p:bldP spid="20" grpId="0" animBg="1"/>
      <p:bldP spid="21" grpId="0" animBg="1"/>
      <p:bldP spid="22" grpId="0" animBg="1"/>
      <p:bldP spid="23" grpId="0"/>
      <p:bldP spid="24" grpId="0"/>
      <p:bldP spid="25" grpId="0"/>
      <p:bldP spid="26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37CF7A90-F606-4908-9FBB-EC831A93E227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②研究方法</a:t>
            </a:r>
          </a:p>
        </p:txBody>
      </p:sp>
      <p:pic>
        <p:nvPicPr>
          <p:cNvPr id="4" name="图形 3" descr="眼睛">
            <a:extLst>
              <a:ext uri="{FF2B5EF4-FFF2-40B4-BE49-F238E27FC236}">
                <a16:creationId xmlns:a16="http://schemas.microsoft.com/office/drawing/2014/main" id="{EE716F3A-232E-4087-BBDB-F75C516987D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548439" y="2314576"/>
            <a:ext cx="1014376" cy="1014376"/>
          </a:xfrm>
          <a:prstGeom prst="rect">
            <a:avLst/>
          </a:prstGeom>
        </p:spPr>
      </p:pic>
      <p:pic>
        <p:nvPicPr>
          <p:cNvPr id="6" name="图形 5" descr="统计数据">
            <a:extLst>
              <a:ext uri="{FF2B5EF4-FFF2-40B4-BE49-F238E27FC236}">
                <a16:creationId xmlns:a16="http://schemas.microsoft.com/office/drawing/2014/main" id="{9A974385-F7D6-4AE6-8CEB-98CD945D36B3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648237" y="4186274"/>
            <a:ext cx="1014376" cy="1014376"/>
          </a:xfrm>
          <a:prstGeom prst="rect">
            <a:avLst/>
          </a:prstGeom>
        </p:spPr>
      </p:pic>
      <p:pic>
        <p:nvPicPr>
          <p:cNvPr id="8" name="图形 7" descr="集体讨论">
            <a:extLst>
              <a:ext uri="{FF2B5EF4-FFF2-40B4-BE49-F238E27FC236}">
                <a16:creationId xmlns:a16="http://schemas.microsoft.com/office/drawing/2014/main" id="{9DCEE44A-70BC-4518-9CBB-15738E1DB20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648237" y="2295675"/>
            <a:ext cx="1014376" cy="1014376"/>
          </a:xfrm>
          <a:prstGeom prst="rect">
            <a:avLst/>
          </a:prstGeom>
        </p:spPr>
      </p:pic>
      <p:pic>
        <p:nvPicPr>
          <p:cNvPr id="10" name="图形 9" descr="清单演示文稿 ">
            <a:extLst>
              <a:ext uri="{FF2B5EF4-FFF2-40B4-BE49-F238E27FC236}">
                <a16:creationId xmlns:a16="http://schemas.microsoft.com/office/drawing/2014/main" id="{B3AB7D2B-6A14-4839-BBBD-63143769009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6548439" y="4186274"/>
            <a:ext cx="1014376" cy="1014376"/>
          </a:xfrm>
          <a:prstGeom prst="rect">
            <a:avLst/>
          </a:prstGeom>
        </p:spPr>
      </p:pic>
      <p:sp>
        <p:nvSpPr>
          <p:cNvPr id="11" name="矩形: 圆角 10">
            <a:extLst>
              <a:ext uri="{FF2B5EF4-FFF2-40B4-BE49-F238E27FC236}">
                <a16:creationId xmlns:a16="http://schemas.microsoft.com/office/drawing/2014/main" id="{13B30A58-549F-4B92-B615-A54BD7B0ABFB}"/>
              </a:ext>
            </a:extLst>
          </p:cNvPr>
          <p:cNvSpPr/>
          <p:nvPr/>
        </p:nvSpPr>
        <p:spPr>
          <a:xfrm>
            <a:off x="4476751" y="2143090"/>
            <a:ext cx="1357348" cy="1357348"/>
          </a:xfrm>
          <a:prstGeom prst="roundRect">
            <a:avLst/>
          </a:prstGeom>
          <a:noFill/>
          <a:ln w="76200">
            <a:solidFill>
              <a:srgbClr val="FF0000">
                <a:alpha val="11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: 圆角 11">
            <a:extLst>
              <a:ext uri="{FF2B5EF4-FFF2-40B4-BE49-F238E27FC236}">
                <a16:creationId xmlns:a16="http://schemas.microsoft.com/office/drawing/2014/main" id="{AB663D50-D06A-4F43-BDE4-1517CAB7E1C5}"/>
              </a:ext>
            </a:extLst>
          </p:cNvPr>
          <p:cNvSpPr/>
          <p:nvPr/>
        </p:nvSpPr>
        <p:spPr>
          <a:xfrm>
            <a:off x="6376953" y="2143090"/>
            <a:ext cx="1357348" cy="1357348"/>
          </a:xfrm>
          <a:prstGeom prst="roundRect">
            <a:avLst/>
          </a:prstGeom>
          <a:noFill/>
          <a:ln w="76200">
            <a:solidFill>
              <a:srgbClr val="FF0000">
                <a:alpha val="11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矩形: 圆角 12">
            <a:extLst>
              <a:ext uri="{FF2B5EF4-FFF2-40B4-BE49-F238E27FC236}">
                <a16:creationId xmlns:a16="http://schemas.microsoft.com/office/drawing/2014/main" id="{357C9B83-E117-4B44-831E-8354CE9033B1}"/>
              </a:ext>
            </a:extLst>
          </p:cNvPr>
          <p:cNvSpPr/>
          <p:nvPr/>
        </p:nvSpPr>
        <p:spPr>
          <a:xfrm>
            <a:off x="6376953" y="3995887"/>
            <a:ext cx="1357348" cy="1357348"/>
          </a:xfrm>
          <a:prstGeom prst="roundRect">
            <a:avLst/>
          </a:prstGeom>
          <a:noFill/>
          <a:ln w="76200">
            <a:solidFill>
              <a:srgbClr val="FF0000">
                <a:alpha val="11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矩形: 圆角 13">
            <a:extLst>
              <a:ext uri="{FF2B5EF4-FFF2-40B4-BE49-F238E27FC236}">
                <a16:creationId xmlns:a16="http://schemas.microsoft.com/office/drawing/2014/main" id="{7A24532F-E42C-4E21-9814-8883B53AA207}"/>
              </a:ext>
            </a:extLst>
          </p:cNvPr>
          <p:cNvSpPr/>
          <p:nvPr/>
        </p:nvSpPr>
        <p:spPr>
          <a:xfrm>
            <a:off x="4476751" y="3995887"/>
            <a:ext cx="1357348" cy="1357348"/>
          </a:xfrm>
          <a:prstGeom prst="roundRect">
            <a:avLst/>
          </a:prstGeom>
          <a:noFill/>
          <a:ln w="76200">
            <a:solidFill>
              <a:srgbClr val="FF0000">
                <a:alpha val="11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PA-文本框 14">
            <a:extLst>
              <a:ext uri="{FF2B5EF4-FFF2-40B4-BE49-F238E27FC236}">
                <a16:creationId xmlns:a16="http://schemas.microsoft.com/office/drawing/2014/main" id="{71520E70-9DDD-4322-912E-471F9825CB6C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2809858" y="2095620"/>
            <a:ext cx="15811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研究方法</a:t>
            </a:r>
          </a:p>
        </p:txBody>
      </p:sp>
      <p:sp>
        <p:nvSpPr>
          <p:cNvPr id="16" name="PA-文本框 15">
            <a:extLst>
              <a:ext uri="{FF2B5EF4-FFF2-40B4-BE49-F238E27FC236}">
                <a16:creationId xmlns:a16="http://schemas.microsoft.com/office/drawing/2014/main" id="{A63FBCAD-C2E9-4090-BB61-671D5F3DCFEF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7905787" y="2095620"/>
            <a:ext cx="15811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研究方法</a:t>
            </a:r>
          </a:p>
        </p:txBody>
      </p:sp>
      <p:sp>
        <p:nvSpPr>
          <p:cNvPr id="17" name="PA-文本框 16">
            <a:extLst>
              <a:ext uri="{FF2B5EF4-FFF2-40B4-BE49-F238E27FC236}">
                <a16:creationId xmlns:a16="http://schemas.microsoft.com/office/drawing/2014/main" id="{332326EE-923C-4533-9FDC-C214501E07DB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7905787" y="3962161"/>
            <a:ext cx="15811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研究方法</a:t>
            </a:r>
          </a:p>
        </p:txBody>
      </p:sp>
      <p:sp>
        <p:nvSpPr>
          <p:cNvPr id="18" name="PA-文本框 17">
            <a:extLst>
              <a:ext uri="{FF2B5EF4-FFF2-40B4-BE49-F238E27FC236}">
                <a16:creationId xmlns:a16="http://schemas.microsoft.com/office/drawing/2014/main" id="{940F76F1-1E71-4DBC-8CF8-507FAD4D6B29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2809858" y="3962161"/>
            <a:ext cx="15811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研究方法</a:t>
            </a:r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B1134531-A460-4D1A-840F-1D9D3D1FF530}"/>
              </a:ext>
            </a:extLst>
          </p:cNvPr>
          <p:cNvSpPr/>
          <p:nvPr/>
        </p:nvSpPr>
        <p:spPr>
          <a:xfrm>
            <a:off x="3643304" y="2495730"/>
            <a:ext cx="533417" cy="45719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B20655EC-9755-453A-855F-8206E07E7F0B}"/>
              </a:ext>
            </a:extLst>
          </p:cNvPr>
          <p:cNvSpPr/>
          <p:nvPr/>
        </p:nvSpPr>
        <p:spPr>
          <a:xfrm>
            <a:off x="8024960" y="2487384"/>
            <a:ext cx="533417" cy="45719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矩形 20">
            <a:extLst>
              <a:ext uri="{FF2B5EF4-FFF2-40B4-BE49-F238E27FC236}">
                <a16:creationId xmlns:a16="http://schemas.microsoft.com/office/drawing/2014/main" id="{CB9EBE8F-7D9F-4F5E-9A3C-A90882ED0EEA}"/>
              </a:ext>
            </a:extLst>
          </p:cNvPr>
          <p:cNvSpPr/>
          <p:nvPr/>
        </p:nvSpPr>
        <p:spPr>
          <a:xfrm>
            <a:off x="8024960" y="4374608"/>
            <a:ext cx="533417" cy="45719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B39CFD35-984C-4154-BADD-2CEF76AE3109}"/>
              </a:ext>
            </a:extLst>
          </p:cNvPr>
          <p:cNvSpPr/>
          <p:nvPr/>
        </p:nvSpPr>
        <p:spPr>
          <a:xfrm>
            <a:off x="3641672" y="4332881"/>
            <a:ext cx="533417" cy="45719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3" name="文本框 22">
            <a:extLst>
              <a:ext uri="{FF2B5EF4-FFF2-40B4-BE49-F238E27FC236}">
                <a16:creationId xmlns:a16="http://schemas.microsoft.com/office/drawing/2014/main" id="{2CD3D75A-0C7A-489F-BA27-B250716BCE70}"/>
              </a:ext>
            </a:extLst>
          </p:cNvPr>
          <p:cNvSpPr txBox="1"/>
          <p:nvPr/>
        </p:nvSpPr>
        <p:spPr>
          <a:xfrm>
            <a:off x="880982" y="2598910"/>
            <a:ext cx="3552897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这里是研究方法，这里是研究方法，这里是研究方法，这里是研究方法。</a:t>
            </a:r>
          </a:p>
        </p:txBody>
      </p:sp>
      <p:sp>
        <p:nvSpPr>
          <p:cNvPr id="24" name="文本框 23">
            <a:extLst>
              <a:ext uri="{FF2B5EF4-FFF2-40B4-BE49-F238E27FC236}">
                <a16:creationId xmlns:a16="http://schemas.microsoft.com/office/drawing/2014/main" id="{22CCDEA1-1153-4F8C-8D78-D19D63F5ACC0}"/>
              </a:ext>
            </a:extLst>
          </p:cNvPr>
          <p:cNvSpPr txBox="1"/>
          <p:nvPr/>
        </p:nvSpPr>
        <p:spPr>
          <a:xfrm>
            <a:off x="880982" y="4468834"/>
            <a:ext cx="3552897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这里是研究方法，这里是研究方法，这里是研究方法，这里是研究方法。</a:t>
            </a: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164460B5-8073-4F85-94D9-55D7CA994735}"/>
              </a:ext>
            </a:extLst>
          </p:cNvPr>
          <p:cNvSpPr txBox="1"/>
          <p:nvPr/>
        </p:nvSpPr>
        <p:spPr>
          <a:xfrm>
            <a:off x="7862245" y="2599505"/>
            <a:ext cx="3552897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这里是研究方法，这里是研究方法，这里是研究方法，这里是研究方法。</a:t>
            </a: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E8C6BF1A-E21B-42E9-A819-6D72E6A72562}"/>
              </a:ext>
            </a:extLst>
          </p:cNvPr>
          <p:cNvSpPr txBox="1"/>
          <p:nvPr/>
        </p:nvSpPr>
        <p:spPr>
          <a:xfrm>
            <a:off x="7862245" y="4492066"/>
            <a:ext cx="3552897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这里是研究方法，这里是研究方法，这里是研究方法，这里是研究方法。</a:t>
            </a:r>
          </a:p>
        </p:txBody>
      </p:sp>
      <p:sp>
        <p:nvSpPr>
          <p:cNvPr id="2" name="十字形 1">
            <a:extLst>
              <a:ext uri="{FF2B5EF4-FFF2-40B4-BE49-F238E27FC236}">
                <a16:creationId xmlns:a16="http://schemas.microsoft.com/office/drawing/2014/main" id="{D1B63850-B225-42DC-835E-A1B4A92EEEBB}"/>
              </a:ext>
            </a:extLst>
          </p:cNvPr>
          <p:cNvSpPr/>
          <p:nvPr/>
        </p:nvSpPr>
        <p:spPr>
          <a:xfrm>
            <a:off x="5963348" y="3612784"/>
            <a:ext cx="265304" cy="265304"/>
          </a:xfrm>
          <a:prstGeom prst="plus">
            <a:avLst>
              <a:gd name="adj" fmla="val 37925"/>
            </a:avLst>
          </a:prstGeom>
          <a:solidFill>
            <a:srgbClr val="0000FF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206E96FB-9579-43BA-8A27-3FAF7A718323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DE130219-1795-4812-B592-D15D66E5F8F1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72BDF9E7-7455-406B-ABC9-EE87C4ED184A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D83EBE96-6B0D-45C4-8601-A9DA15B37CC6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E06F38BD-E8D7-4FBD-ACB1-6D79F42689EF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48309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entr" presetSubtype="0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8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7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6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6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6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2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7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6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6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6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0" presetClass="entr" presetSubtype="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5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36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7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6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6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6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9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50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47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6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6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6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1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7" grpId="0"/>
      <p:bldP spid="18" grpId="0"/>
      <p:bldP spid="19" grpId="0" animBg="1"/>
      <p:bldP spid="20" grpId="0" animBg="1"/>
      <p:bldP spid="21" grpId="0" animBg="1"/>
      <p:bldP spid="22" grpId="0" animBg="1"/>
      <p:bldP spid="23" grpId="0"/>
      <p:bldP spid="24" grpId="0"/>
      <p:bldP spid="25" grpId="0"/>
      <p:bldP spid="26" grpId="0"/>
      <p:bldP spid="2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37CF7A90-F606-4908-9FBB-EC831A93E227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③实施开展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2B5D538A-887B-4C41-8542-BB1D34B10C4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5849" y="1636297"/>
            <a:ext cx="4412809" cy="4412809"/>
          </a:xfrm>
          <a:prstGeom prst="rect">
            <a:avLst/>
          </a:prstGeom>
        </p:spPr>
      </p:pic>
      <p:grpSp>
        <p:nvGrpSpPr>
          <p:cNvPr id="34" name="组合 33">
            <a:extLst>
              <a:ext uri="{FF2B5EF4-FFF2-40B4-BE49-F238E27FC236}">
                <a16:creationId xmlns:a16="http://schemas.microsoft.com/office/drawing/2014/main" id="{9E738B0A-F4C1-4E00-BDF0-8C71D313226A}"/>
              </a:ext>
            </a:extLst>
          </p:cNvPr>
          <p:cNvGrpSpPr/>
          <p:nvPr/>
        </p:nvGrpSpPr>
        <p:grpSpPr>
          <a:xfrm>
            <a:off x="5386762" y="1849519"/>
            <a:ext cx="1432312" cy="4199587"/>
            <a:chOff x="5386762" y="1849519"/>
            <a:chExt cx="1432312" cy="4199587"/>
          </a:xfrm>
        </p:grpSpPr>
        <p:grpSp>
          <p:nvGrpSpPr>
            <p:cNvPr id="26" name="组合 25">
              <a:extLst>
                <a:ext uri="{FF2B5EF4-FFF2-40B4-BE49-F238E27FC236}">
                  <a16:creationId xmlns:a16="http://schemas.microsoft.com/office/drawing/2014/main" id="{ACA67EFA-F8A5-48B9-B639-86607C89060F}"/>
                </a:ext>
              </a:extLst>
            </p:cNvPr>
            <p:cNvGrpSpPr/>
            <p:nvPr/>
          </p:nvGrpSpPr>
          <p:grpSpPr>
            <a:xfrm>
              <a:off x="5386762" y="1849519"/>
              <a:ext cx="1432312" cy="4199587"/>
              <a:chOff x="5386762" y="1849519"/>
              <a:chExt cx="1432312" cy="4199587"/>
            </a:xfrm>
          </p:grpSpPr>
          <p:grpSp>
            <p:nvGrpSpPr>
              <p:cNvPr id="24" name="组合 23">
                <a:extLst>
                  <a:ext uri="{FF2B5EF4-FFF2-40B4-BE49-F238E27FC236}">
                    <a16:creationId xmlns:a16="http://schemas.microsoft.com/office/drawing/2014/main" id="{187B5812-15FB-4FDA-9816-E63BF61D176F}"/>
                  </a:ext>
                </a:extLst>
              </p:cNvPr>
              <p:cNvGrpSpPr/>
              <p:nvPr/>
            </p:nvGrpSpPr>
            <p:grpSpPr>
              <a:xfrm>
                <a:off x="5386762" y="1849519"/>
                <a:ext cx="1432312" cy="4199587"/>
                <a:chOff x="5386762" y="1849519"/>
                <a:chExt cx="1432312" cy="4199587"/>
              </a:xfrm>
            </p:grpSpPr>
            <p:sp>
              <p:nvSpPr>
                <p:cNvPr id="18" name="任意多边形: 形状 17">
                  <a:extLst>
                    <a:ext uri="{FF2B5EF4-FFF2-40B4-BE49-F238E27FC236}">
                      <a16:creationId xmlns:a16="http://schemas.microsoft.com/office/drawing/2014/main" id="{8363D746-D646-4DC0-B9B0-08675006C57C}"/>
                    </a:ext>
                  </a:extLst>
                </p:cNvPr>
                <p:cNvSpPr/>
                <p:nvPr/>
              </p:nvSpPr>
              <p:spPr>
                <a:xfrm>
                  <a:off x="5389519" y="1849519"/>
                  <a:ext cx="1429555" cy="2672366"/>
                </a:xfrm>
                <a:custGeom>
                  <a:avLst/>
                  <a:gdLst>
                    <a:gd name="connsiteX0" fmla="*/ 837127 w 1429555"/>
                    <a:gd name="connsiteY0" fmla="*/ 1262130 h 2672366"/>
                    <a:gd name="connsiteX1" fmla="*/ 1423116 w 1429555"/>
                    <a:gd name="connsiteY1" fmla="*/ 689020 h 2672366"/>
                    <a:gd name="connsiteX2" fmla="*/ 721217 w 1429555"/>
                    <a:gd name="connsiteY2" fmla="*/ 0 h 2672366"/>
                    <a:gd name="connsiteX3" fmla="*/ 0 w 1429555"/>
                    <a:gd name="connsiteY3" fmla="*/ 701899 h 2672366"/>
                    <a:gd name="connsiteX4" fmla="*/ 1429555 w 1429555"/>
                    <a:gd name="connsiteY4" fmla="*/ 2099257 h 2672366"/>
                    <a:gd name="connsiteX5" fmla="*/ 850006 w 1429555"/>
                    <a:gd name="connsiteY5" fmla="*/ 2672366 h 2672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29555" h="2672366">
                      <a:moveTo>
                        <a:pt x="837127" y="1262130"/>
                      </a:moveTo>
                      <a:lnTo>
                        <a:pt x="1423116" y="689020"/>
                      </a:lnTo>
                      <a:lnTo>
                        <a:pt x="721217" y="0"/>
                      </a:lnTo>
                      <a:lnTo>
                        <a:pt x="0" y="701899"/>
                      </a:lnTo>
                      <a:lnTo>
                        <a:pt x="1429555" y="2099257"/>
                      </a:lnTo>
                      <a:lnTo>
                        <a:pt x="850006" y="2672366"/>
                      </a:lnTo>
                    </a:path>
                  </a:pathLst>
                </a:custGeom>
                <a:noFill/>
                <a:ln>
                  <a:gradFill>
                    <a:gsLst>
                      <a:gs pos="0">
                        <a:srgbClr val="FF0000"/>
                      </a:gs>
                      <a:gs pos="100000">
                        <a:srgbClr val="00CCFF"/>
                      </a:gs>
                    </a:gsLst>
                    <a:lin ang="5400000" scaled="1"/>
                  </a:gra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" name="任意多边形: 形状 19">
                  <a:extLst>
                    <a:ext uri="{FF2B5EF4-FFF2-40B4-BE49-F238E27FC236}">
                      <a16:creationId xmlns:a16="http://schemas.microsoft.com/office/drawing/2014/main" id="{D16C10C3-A4CC-4B40-ACD4-2BCDA9AFD6AA}"/>
                    </a:ext>
                  </a:extLst>
                </p:cNvPr>
                <p:cNvSpPr/>
                <p:nvPr/>
              </p:nvSpPr>
              <p:spPr>
                <a:xfrm flipH="1" flipV="1">
                  <a:off x="5386762" y="3376740"/>
                  <a:ext cx="1429555" cy="2672366"/>
                </a:xfrm>
                <a:custGeom>
                  <a:avLst/>
                  <a:gdLst>
                    <a:gd name="connsiteX0" fmla="*/ 837127 w 1429555"/>
                    <a:gd name="connsiteY0" fmla="*/ 1262130 h 2672366"/>
                    <a:gd name="connsiteX1" fmla="*/ 1423116 w 1429555"/>
                    <a:gd name="connsiteY1" fmla="*/ 689020 h 2672366"/>
                    <a:gd name="connsiteX2" fmla="*/ 721217 w 1429555"/>
                    <a:gd name="connsiteY2" fmla="*/ 0 h 2672366"/>
                    <a:gd name="connsiteX3" fmla="*/ 0 w 1429555"/>
                    <a:gd name="connsiteY3" fmla="*/ 701899 h 2672366"/>
                    <a:gd name="connsiteX4" fmla="*/ 1429555 w 1429555"/>
                    <a:gd name="connsiteY4" fmla="*/ 2099257 h 2672366"/>
                    <a:gd name="connsiteX5" fmla="*/ 850006 w 1429555"/>
                    <a:gd name="connsiteY5" fmla="*/ 2672366 h 2672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29555" h="2672366">
                      <a:moveTo>
                        <a:pt x="837127" y="1262130"/>
                      </a:moveTo>
                      <a:lnTo>
                        <a:pt x="1423116" y="689020"/>
                      </a:lnTo>
                      <a:lnTo>
                        <a:pt x="721217" y="0"/>
                      </a:lnTo>
                      <a:lnTo>
                        <a:pt x="0" y="701899"/>
                      </a:lnTo>
                      <a:lnTo>
                        <a:pt x="1429555" y="2099257"/>
                      </a:lnTo>
                      <a:lnTo>
                        <a:pt x="850006" y="2672366"/>
                      </a:lnTo>
                    </a:path>
                  </a:pathLst>
                </a:custGeom>
                <a:noFill/>
                <a:ln>
                  <a:gradFill>
                    <a:gsLst>
                      <a:gs pos="0">
                        <a:srgbClr val="FF0000"/>
                      </a:gs>
                      <a:gs pos="100000">
                        <a:srgbClr val="00CCFF"/>
                      </a:gs>
                    </a:gsLst>
                    <a:lin ang="5400000" scaled="1"/>
                  </a:gra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" name="组合 24">
                <a:extLst>
                  <a:ext uri="{FF2B5EF4-FFF2-40B4-BE49-F238E27FC236}">
                    <a16:creationId xmlns:a16="http://schemas.microsoft.com/office/drawing/2014/main" id="{AC55B685-0AFC-46D2-81C1-E73F516342D6}"/>
                  </a:ext>
                </a:extLst>
              </p:cNvPr>
              <p:cNvGrpSpPr/>
              <p:nvPr/>
            </p:nvGrpSpPr>
            <p:grpSpPr>
              <a:xfrm>
                <a:off x="5763071" y="2219944"/>
                <a:ext cx="690612" cy="3490242"/>
                <a:chOff x="5763071" y="2219944"/>
                <a:chExt cx="690612" cy="3490242"/>
              </a:xfrm>
              <a:gradFill>
                <a:gsLst>
                  <a:gs pos="0">
                    <a:srgbClr val="FF0000">
                      <a:alpha val="28000"/>
                    </a:srgbClr>
                  </a:gs>
                  <a:gs pos="100000">
                    <a:srgbClr val="CC00FF">
                      <a:alpha val="28000"/>
                    </a:srgbClr>
                  </a:gs>
                </a:gsLst>
                <a:lin ang="5400000" scaled="1"/>
              </a:gradFill>
            </p:grpSpPr>
            <p:sp>
              <p:nvSpPr>
                <p:cNvPr id="19" name="矩形 18">
                  <a:extLst>
                    <a:ext uri="{FF2B5EF4-FFF2-40B4-BE49-F238E27FC236}">
                      <a16:creationId xmlns:a16="http://schemas.microsoft.com/office/drawing/2014/main" id="{2A1DC076-2FA5-44F5-9B19-8DC415B714BC}"/>
                    </a:ext>
                  </a:extLst>
                </p:cNvPr>
                <p:cNvSpPr/>
                <p:nvPr/>
              </p:nvSpPr>
              <p:spPr>
                <a:xfrm rot="2700000">
                  <a:off x="5776746" y="2219945"/>
                  <a:ext cx="676938" cy="67693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" name="矩形 20">
                  <a:extLst>
                    <a:ext uri="{FF2B5EF4-FFF2-40B4-BE49-F238E27FC236}">
                      <a16:creationId xmlns:a16="http://schemas.microsoft.com/office/drawing/2014/main" id="{97B067A9-1678-4509-875C-47531EEA3ADD}"/>
                    </a:ext>
                  </a:extLst>
                </p:cNvPr>
                <p:cNvSpPr/>
                <p:nvPr/>
              </p:nvSpPr>
              <p:spPr>
                <a:xfrm rot="2700000">
                  <a:off x="5763070" y="3611859"/>
                  <a:ext cx="676938" cy="67693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" name="矩形 21">
                  <a:extLst>
                    <a:ext uri="{FF2B5EF4-FFF2-40B4-BE49-F238E27FC236}">
                      <a16:creationId xmlns:a16="http://schemas.microsoft.com/office/drawing/2014/main" id="{09CEBA5C-E3F0-4C34-A18A-063B67F89440}"/>
                    </a:ext>
                  </a:extLst>
                </p:cNvPr>
                <p:cNvSpPr/>
                <p:nvPr/>
              </p:nvSpPr>
              <p:spPr>
                <a:xfrm rot="2700000">
                  <a:off x="5763070" y="5033249"/>
                  <a:ext cx="676938" cy="676936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sp>
          <p:nvSpPr>
            <p:cNvPr id="27" name="文本框 26">
              <a:extLst>
                <a:ext uri="{FF2B5EF4-FFF2-40B4-BE49-F238E27FC236}">
                  <a16:creationId xmlns:a16="http://schemas.microsoft.com/office/drawing/2014/main" id="{F2C9E5C9-4D25-4874-AB2E-D03EFC2080BC}"/>
                </a:ext>
              </a:extLst>
            </p:cNvPr>
            <p:cNvSpPr txBox="1"/>
            <p:nvPr/>
          </p:nvSpPr>
          <p:spPr>
            <a:xfrm>
              <a:off x="5818010" y="2233747"/>
              <a:ext cx="57476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3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方正清刻本悦宋简体" panose="02000000000000000000" pitchFamily="2" charset="-122"/>
                </a:rPr>
                <a:t>Ⅰ</a:t>
              </a:r>
              <a:endParaRPr lang="zh-CN" altLang="en-US" sz="3200" dirty="0">
                <a:solidFill>
                  <a:schemeClr val="tx1">
                    <a:lumMod val="65000"/>
                    <a:lumOff val="3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方正清刻本悦宋简体" panose="02000000000000000000" pitchFamily="2" charset="-122"/>
              </a:endParaRPr>
            </a:p>
          </p:txBody>
        </p:sp>
        <p:sp>
          <p:nvSpPr>
            <p:cNvPr id="28" name="文本框 27">
              <a:extLst>
                <a:ext uri="{FF2B5EF4-FFF2-40B4-BE49-F238E27FC236}">
                  <a16:creationId xmlns:a16="http://schemas.microsoft.com/office/drawing/2014/main" id="{4FA4E12A-D7AD-4275-A6FD-8ED2BAA333D5}"/>
                </a:ext>
              </a:extLst>
            </p:cNvPr>
            <p:cNvSpPr txBox="1"/>
            <p:nvPr/>
          </p:nvSpPr>
          <p:spPr>
            <a:xfrm>
              <a:off x="5818010" y="3642541"/>
              <a:ext cx="57476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3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方正清刻本悦宋简体" panose="02000000000000000000" pitchFamily="2" charset="-122"/>
                </a:rPr>
                <a:t>Ⅱ</a:t>
              </a:r>
              <a:endParaRPr lang="zh-CN" altLang="en-US" sz="3200" dirty="0">
                <a:solidFill>
                  <a:schemeClr val="tx1">
                    <a:lumMod val="65000"/>
                    <a:lumOff val="3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方正清刻本悦宋简体" panose="02000000000000000000" pitchFamily="2" charset="-122"/>
              </a:endParaRPr>
            </a:p>
          </p:txBody>
        </p:sp>
        <p:sp>
          <p:nvSpPr>
            <p:cNvPr id="29" name="文本框 28">
              <a:extLst>
                <a:ext uri="{FF2B5EF4-FFF2-40B4-BE49-F238E27FC236}">
                  <a16:creationId xmlns:a16="http://schemas.microsoft.com/office/drawing/2014/main" id="{8B08D8EC-3101-4E8B-96E8-34CE538ED22C}"/>
                </a:ext>
              </a:extLst>
            </p:cNvPr>
            <p:cNvSpPr txBox="1"/>
            <p:nvPr/>
          </p:nvSpPr>
          <p:spPr>
            <a:xfrm>
              <a:off x="5818010" y="5069484"/>
              <a:ext cx="57476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3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  <a:sym typeface="方正清刻本悦宋简体" panose="02000000000000000000" pitchFamily="2" charset="-122"/>
                </a:rPr>
                <a:t>Ⅲ</a:t>
              </a:r>
              <a:endParaRPr lang="zh-CN" altLang="en-US" sz="3200" dirty="0">
                <a:solidFill>
                  <a:schemeClr val="tx1">
                    <a:lumMod val="65000"/>
                    <a:lumOff val="3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  <a:sym typeface="方正清刻本悦宋简体" panose="02000000000000000000" pitchFamily="2" charset="-122"/>
              </a:endParaRPr>
            </a:p>
          </p:txBody>
        </p:sp>
      </p:grpSp>
      <p:sp>
        <p:nvSpPr>
          <p:cNvPr id="31" name="文本框 30">
            <a:extLst>
              <a:ext uri="{FF2B5EF4-FFF2-40B4-BE49-F238E27FC236}">
                <a16:creationId xmlns:a16="http://schemas.microsoft.com/office/drawing/2014/main" id="{DFBC44A0-22C5-478F-A7E5-FE47F9A0D056}"/>
              </a:ext>
            </a:extLst>
          </p:cNvPr>
          <p:cNvSpPr txBox="1"/>
          <p:nvPr/>
        </p:nvSpPr>
        <p:spPr>
          <a:xfrm>
            <a:off x="7000535" y="2079746"/>
            <a:ext cx="4545615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这里是步骤一，这里是步骤一，这里是步骤一，这里是步骤一，这里是步骤一，这里是步骤一。</a:t>
            </a: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2C20EE51-CDC5-4E7E-A2D1-0D73441AB54C}"/>
              </a:ext>
            </a:extLst>
          </p:cNvPr>
          <p:cNvSpPr txBox="1"/>
          <p:nvPr/>
        </p:nvSpPr>
        <p:spPr>
          <a:xfrm>
            <a:off x="7000535" y="3482304"/>
            <a:ext cx="4545615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这里是步骤二，这里是步骤二，这里是步骤二，这里是步骤二，这里是步骤二，这里是步骤二。</a:t>
            </a: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1054EB54-C796-47EF-A4A9-0AF1F71600DF}"/>
              </a:ext>
            </a:extLst>
          </p:cNvPr>
          <p:cNvSpPr txBox="1"/>
          <p:nvPr/>
        </p:nvSpPr>
        <p:spPr>
          <a:xfrm>
            <a:off x="7000535" y="4919093"/>
            <a:ext cx="4545615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这里是步骤三，这里是步骤三，这里是步骤三，这里是步骤三，这里是步骤三，这里是步骤三。</a:t>
            </a:r>
          </a:p>
        </p:txBody>
      </p:sp>
      <p:sp>
        <p:nvSpPr>
          <p:cNvPr id="23" name="矩形 22">
            <a:extLst>
              <a:ext uri="{FF2B5EF4-FFF2-40B4-BE49-F238E27FC236}">
                <a16:creationId xmlns:a16="http://schemas.microsoft.com/office/drawing/2014/main" id="{0CED6FB5-53C0-4FD2-82D5-20C051C27CD2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FEA142F9-3F26-4D96-9B41-A715D18BDA43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6E7997F3-B71E-43ED-828B-E63D40B64D96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D76E5A73-EF8D-4057-A2C0-0293A4F2D056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7E22C2C6-4893-4B45-B6DC-AF370182A167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8374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33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" name="图片 44">
            <a:extLst>
              <a:ext uri="{FF2B5EF4-FFF2-40B4-BE49-F238E27FC236}">
                <a16:creationId xmlns:a16="http://schemas.microsoft.com/office/drawing/2014/main" id="{B31E2648-9989-4F36-BA1A-5D9E89307F8C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-14514" y="-6162"/>
            <a:ext cx="5953096" cy="6883150"/>
          </a:xfrm>
          <a:prstGeom prst="rect">
            <a:avLst/>
          </a:prstGeom>
        </p:spPr>
      </p:pic>
      <p:sp>
        <p:nvSpPr>
          <p:cNvPr id="54" name="矩形 53">
            <a:extLst>
              <a:ext uri="{FF2B5EF4-FFF2-40B4-BE49-F238E27FC236}">
                <a16:creationId xmlns:a16="http://schemas.microsoft.com/office/drawing/2014/main" id="{3DD01C59-CCE6-4420-A833-F8906C307B88}"/>
              </a:ext>
            </a:extLst>
          </p:cNvPr>
          <p:cNvSpPr/>
          <p:nvPr/>
        </p:nvSpPr>
        <p:spPr>
          <a:xfrm>
            <a:off x="-14515" y="-108482"/>
            <a:ext cx="12192001" cy="7066016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  <a:alpha val="30000"/>
                </a:schemeClr>
              </a:gs>
              <a:gs pos="5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ED967C7F-42E4-42FE-AF57-9B0830B84A41}"/>
              </a:ext>
            </a:extLst>
          </p:cNvPr>
          <p:cNvGrpSpPr/>
          <p:nvPr/>
        </p:nvGrpSpPr>
        <p:grpSpPr>
          <a:xfrm>
            <a:off x="7449232" y="2067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2486409F-D771-49E1-AEA8-8E4267DABF85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86518BA4-4605-41B1-8822-9128EBB8E8C5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FE1002FC-D038-4400-B4F9-E6501E79A75C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" name="任意多边形: 形状 35">
              <a:extLst>
                <a:ext uri="{FF2B5EF4-FFF2-40B4-BE49-F238E27FC236}">
                  <a16:creationId xmlns:a16="http://schemas.microsoft.com/office/drawing/2014/main" id="{F97533E2-95AC-4C02-9D77-49C331834F00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5CB00483-7ABA-4D16-874E-CF4AF34ACFEA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72762FAD-A813-4A82-BA8F-52311D62DC94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80" name="PA-文本框 179">
            <a:extLst>
              <a:ext uri="{FF2B5EF4-FFF2-40B4-BE49-F238E27FC236}">
                <a16:creationId xmlns:a16="http://schemas.microsoft.com/office/drawing/2014/main" id="{2157C236-D057-45D0-9698-74C5CEFDDE2E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8115661" y="1089934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研究背景</a:t>
            </a:r>
          </a:p>
        </p:txBody>
      </p:sp>
      <p:sp>
        <p:nvSpPr>
          <p:cNvPr id="181" name="PA-文本框 180">
            <a:extLst>
              <a:ext uri="{FF2B5EF4-FFF2-40B4-BE49-F238E27FC236}">
                <a16:creationId xmlns:a16="http://schemas.microsoft.com/office/drawing/2014/main" id="{33CF9026-4F74-4BA2-93AB-75F03A6CD50F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8115661" y="2412935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论文综述</a:t>
            </a:r>
          </a:p>
        </p:txBody>
      </p:sp>
      <p:sp>
        <p:nvSpPr>
          <p:cNvPr id="182" name="PA-文本框 181">
            <a:extLst>
              <a:ext uri="{FF2B5EF4-FFF2-40B4-BE49-F238E27FC236}">
                <a16:creationId xmlns:a16="http://schemas.microsoft.com/office/drawing/2014/main" id="{972879BC-C41F-4AA9-A060-D0668C301774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8115661" y="3735936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研究过程</a:t>
            </a:r>
          </a:p>
        </p:txBody>
      </p:sp>
      <p:sp>
        <p:nvSpPr>
          <p:cNvPr id="183" name="PA-文本框 182">
            <a:extLst>
              <a:ext uri="{FF2B5EF4-FFF2-40B4-BE49-F238E27FC236}">
                <a16:creationId xmlns:a16="http://schemas.microsoft.com/office/drawing/2014/main" id="{BE127573-0B28-4FCE-9FDD-F4DE62C150F7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8115662" y="5058938"/>
            <a:ext cx="21351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b="1" spc="22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研究结论</a:t>
            </a:r>
          </a:p>
        </p:txBody>
      </p:sp>
      <p:sp>
        <p:nvSpPr>
          <p:cNvPr id="184" name="PA-文本框 183">
            <a:extLst>
              <a:ext uri="{FF2B5EF4-FFF2-40B4-BE49-F238E27FC236}">
                <a16:creationId xmlns:a16="http://schemas.microsoft.com/office/drawing/2014/main" id="{D36F40D9-BFD4-40A0-98F4-42CB2DBD0C74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8174338" y="1612390"/>
            <a:ext cx="19236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Significance </a:t>
            </a:r>
            <a:endParaRPr lang="zh-CN" altLang="en-US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5" name="PA-文本框 184">
            <a:extLst>
              <a:ext uri="{FF2B5EF4-FFF2-40B4-BE49-F238E27FC236}">
                <a16:creationId xmlns:a16="http://schemas.microsoft.com/office/drawing/2014/main" id="{6958E67D-6179-4F00-8756-90C16A3AEAD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8172515" y="2937494"/>
            <a:ext cx="2078251" cy="3683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Paper reviews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6" name="PA-文本框 185">
            <a:extLst>
              <a:ext uri="{FF2B5EF4-FFF2-40B4-BE49-F238E27FC236}">
                <a16:creationId xmlns:a16="http://schemas.microsoft.com/office/drawing/2014/main" id="{F7B49B20-56AA-4EA2-9A54-EA0B0EA7A900}"/>
              </a:ext>
            </a:extLst>
          </p:cNvPr>
          <p:cNvSpPr txBox="1"/>
          <p:nvPr>
            <p:custDataLst>
              <p:tags r:id="rId7"/>
            </p:custDataLst>
          </p:nvPr>
        </p:nvSpPr>
        <p:spPr>
          <a:xfrm>
            <a:off x="8170692" y="4262598"/>
            <a:ext cx="19272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Process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7" name="PA-文本框 186">
            <a:extLst>
              <a:ext uri="{FF2B5EF4-FFF2-40B4-BE49-F238E27FC236}">
                <a16:creationId xmlns:a16="http://schemas.microsoft.com/office/drawing/2014/main" id="{300B0196-9328-4926-B712-ABA3796DFAC7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8176160" y="5587702"/>
            <a:ext cx="192179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b="1" dirty="0">
                <a:solidFill>
                  <a:srgbClr val="FFC000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Conclusion</a:t>
            </a:r>
            <a:endParaRPr lang="zh-CN" altLang="en-US" b="1" dirty="0">
              <a:solidFill>
                <a:srgbClr val="FFC000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121BE523-1FFE-40AE-9507-8C12B8D4011C}"/>
              </a:ext>
            </a:extLst>
          </p:cNvPr>
          <p:cNvGrpSpPr/>
          <p:nvPr/>
        </p:nvGrpSpPr>
        <p:grpSpPr>
          <a:xfrm>
            <a:off x="2212684" y="1857584"/>
            <a:ext cx="3114115" cy="3109593"/>
            <a:chOff x="1895923" y="1857584"/>
            <a:chExt cx="3114115" cy="3109593"/>
          </a:xfrm>
        </p:grpSpPr>
        <p:pic>
          <p:nvPicPr>
            <p:cNvPr id="68" name="组合 39">
              <a:extLst>
                <a:ext uri="{FF2B5EF4-FFF2-40B4-BE49-F238E27FC236}">
                  <a16:creationId xmlns:a16="http://schemas.microsoft.com/office/drawing/2014/main" id="{5C05C7BB-C766-4436-8150-DC0B810333E0}"/>
                </a:ext>
              </a:extLst>
            </p:cNvPr>
            <p:cNvPicPr>
              <a:picLocks/>
            </p:cNvPicPr>
            <p:nvPr>
              <p:custDataLst>
                <p:tags r:id="rId9"/>
              </p:custDataLst>
            </p:nvPr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artisticBlur radius="6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52848" y="1857584"/>
              <a:ext cx="294323" cy="1371935"/>
            </a:xfrm>
            <a:prstGeom prst="rect">
              <a:avLst/>
            </a:prstGeom>
          </p:spPr>
        </p:pic>
        <p:pic>
          <p:nvPicPr>
            <p:cNvPr id="69" name="文本框 32">
              <a:extLst>
                <a:ext uri="{FF2B5EF4-FFF2-40B4-BE49-F238E27FC236}">
                  <a16:creationId xmlns:a16="http://schemas.microsoft.com/office/drawing/2014/main" id="{F9495B41-2032-47DE-B9FA-08748CE1FBAF}"/>
                </a:ext>
              </a:extLst>
            </p:cNvPr>
            <p:cNvPicPr>
              <a:picLocks/>
            </p:cNvPicPr>
            <p:nvPr>
              <p:custDataLst>
                <p:tags r:id="rId10"/>
              </p:custDataLst>
            </p:nvPr>
          </p:nvPicPr>
          <p:blipFill>
            <a:blip r:embed="rId2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2070" y="1892159"/>
              <a:ext cx="774524" cy="1310739"/>
            </a:xfrm>
            <a:prstGeom prst="rect">
              <a:avLst/>
            </a:prstGeom>
          </p:spPr>
        </p:pic>
        <p:pic>
          <p:nvPicPr>
            <p:cNvPr id="70" name="文本框 28">
              <a:extLst>
                <a:ext uri="{FF2B5EF4-FFF2-40B4-BE49-F238E27FC236}">
                  <a16:creationId xmlns:a16="http://schemas.microsoft.com/office/drawing/2014/main" id="{682FDAEB-FA8C-4D9A-A2AE-8FC66B444862}"/>
                </a:ext>
              </a:extLst>
            </p:cNvPr>
            <p:cNvPicPr>
              <a:picLocks/>
            </p:cNvPicPr>
            <p:nvPr>
              <p:custDataLst>
                <p:tags r:id="rId11"/>
              </p:custDataLst>
            </p:nvPr>
          </p:nvPicPr>
          <p:blipFill>
            <a:blip r:embed="rId2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8956" y="2611153"/>
              <a:ext cx="518354" cy="45514"/>
            </a:xfrm>
            <a:prstGeom prst="rect">
              <a:avLst/>
            </a:prstGeom>
          </p:spPr>
        </p:pic>
        <p:pic>
          <p:nvPicPr>
            <p:cNvPr id="71" name="文本框 30">
              <a:extLst>
                <a:ext uri="{FF2B5EF4-FFF2-40B4-BE49-F238E27FC236}">
                  <a16:creationId xmlns:a16="http://schemas.microsoft.com/office/drawing/2014/main" id="{823E87AD-FF21-4FB8-9614-7841C8F262C0}"/>
                </a:ext>
              </a:extLst>
            </p:cNvPr>
            <p:cNvPicPr>
              <a:picLocks/>
            </p:cNvPicPr>
            <p:nvPr>
              <p:custDataLst>
                <p:tags r:id="rId12"/>
              </p:custDataLst>
            </p:nvPr>
          </p:nvPicPr>
          <p:blipFill>
            <a:blip r:embed="rId2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8956" y="2286671"/>
              <a:ext cx="516931" cy="45484"/>
            </a:xfrm>
            <a:prstGeom prst="rect">
              <a:avLst/>
            </a:prstGeom>
          </p:spPr>
        </p:pic>
        <p:pic>
          <p:nvPicPr>
            <p:cNvPr id="72" name="文本框 19">
              <a:extLst>
                <a:ext uri="{FF2B5EF4-FFF2-40B4-BE49-F238E27FC236}">
                  <a16:creationId xmlns:a16="http://schemas.microsoft.com/office/drawing/2014/main" id="{7370EFBA-22BB-497C-9F3C-C93DCE357B8F}"/>
                </a:ext>
              </a:extLst>
            </p:cNvPr>
            <p:cNvPicPr>
              <a:picLocks/>
            </p:cNvPicPr>
            <p:nvPr>
              <p:custDataLst>
                <p:tags r:id="rId13"/>
              </p:custDataLst>
            </p:nvPr>
          </p:nvPicPr>
          <p:blipFill>
            <a:blip r:embed="rId2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53715" y="4210051"/>
              <a:ext cx="204315" cy="229604"/>
            </a:xfrm>
            <a:prstGeom prst="rect">
              <a:avLst/>
            </a:prstGeom>
          </p:spPr>
        </p:pic>
        <p:pic>
          <p:nvPicPr>
            <p:cNvPr id="73" name="文本框 22">
              <a:extLst>
                <a:ext uri="{FF2B5EF4-FFF2-40B4-BE49-F238E27FC236}">
                  <a16:creationId xmlns:a16="http://schemas.microsoft.com/office/drawing/2014/main" id="{D9FD903E-BB7D-4E5A-92FD-832A57FBDAD3}"/>
                </a:ext>
              </a:extLst>
            </p:cNvPr>
            <p:cNvPicPr>
              <a:picLocks/>
            </p:cNvPicPr>
            <p:nvPr>
              <p:custDataLst>
                <p:tags r:id="rId14"/>
              </p:custDataLst>
            </p:nvPr>
          </p:nvPicPr>
          <p:blipFill>
            <a:blip r:embed="rId2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10260" y="3595242"/>
              <a:ext cx="1237208" cy="1371935"/>
            </a:xfrm>
            <a:prstGeom prst="rect">
              <a:avLst/>
            </a:prstGeom>
          </p:spPr>
        </p:pic>
        <p:pic>
          <p:nvPicPr>
            <p:cNvPr id="74" name="组合 43">
              <a:extLst>
                <a:ext uri="{FF2B5EF4-FFF2-40B4-BE49-F238E27FC236}">
                  <a16:creationId xmlns:a16="http://schemas.microsoft.com/office/drawing/2014/main" id="{D050D18B-EF03-4E6A-9625-07B377BEDCFF}"/>
                </a:ext>
              </a:extLst>
            </p:cNvPr>
            <p:cNvPicPr>
              <a:picLocks/>
            </p:cNvPicPr>
            <p:nvPr>
              <p:custDataLst>
                <p:tags r:id="rId15"/>
              </p:custDataLst>
            </p:nvPr>
          </p:nvPicPr>
          <p:blipFill>
            <a:blip r:embed="rId27">
              <a:extLst>
                <a:ext uri="{BEBA8EAE-BF5A-486C-A8C5-ECC9F3942E4B}">
                  <a14:imgProps xmlns:a14="http://schemas.microsoft.com/office/drawing/2010/main">
                    <a14:imgLayer r:embed="rId28">
                      <a14:imgEffect>
                        <a14:artisticBlur radius="6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28864" y="4151948"/>
              <a:ext cx="660220" cy="728662"/>
            </a:xfrm>
            <a:prstGeom prst="rect">
              <a:avLst/>
            </a:prstGeom>
          </p:spPr>
        </p:pic>
        <p:sp>
          <p:nvSpPr>
            <p:cNvPr id="76" name="文本框 75">
              <a:extLst>
                <a:ext uri="{FF2B5EF4-FFF2-40B4-BE49-F238E27FC236}">
                  <a16:creationId xmlns:a16="http://schemas.microsoft.com/office/drawing/2014/main" id="{D66671CE-6F07-40DC-8BE3-564936065F03}"/>
                </a:ext>
              </a:extLst>
            </p:cNvPr>
            <p:cNvSpPr txBox="1"/>
            <p:nvPr/>
          </p:nvSpPr>
          <p:spPr>
            <a:xfrm>
              <a:off x="1895923" y="3044279"/>
              <a:ext cx="3114115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4400" dirty="0">
                  <a:solidFill>
                    <a:srgbClr val="FF0000">
                      <a:alpha val="23000"/>
                    </a:srgbClr>
                  </a:solidFill>
                  <a:latin typeface="微软雅黑 Light" panose="020B0502040204020203" pitchFamily="34" charset="-122"/>
                  <a:ea typeface="微软雅黑 Light" panose="020B0502040204020203" pitchFamily="34" charset="-122"/>
                </a:rPr>
                <a:t>CONTENTS</a:t>
              </a:r>
              <a:endParaRPr lang="zh-CN" altLang="en-US" sz="4400" dirty="0">
                <a:solidFill>
                  <a:srgbClr val="FF0000">
                    <a:alpha val="23000"/>
                  </a:srgb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endParaRPr>
            </a:p>
          </p:txBody>
        </p:sp>
        <p:pic>
          <p:nvPicPr>
            <p:cNvPr id="77" name="文本框 21">
              <a:extLst>
                <a:ext uri="{FF2B5EF4-FFF2-40B4-BE49-F238E27FC236}">
                  <a16:creationId xmlns:a16="http://schemas.microsoft.com/office/drawing/2014/main" id="{7DBD7F55-5935-4636-988E-10288040CE58}"/>
                </a:ext>
              </a:extLst>
            </p:cNvPr>
            <p:cNvPicPr>
              <a:picLocks/>
            </p:cNvPicPr>
            <p:nvPr>
              <p:custDataLst>
                <p:tags r:id="rId16"/>
              </p:custDataLst>
            </p:nvPr>
          </p:nvPicPr>
          <p:blipFill>
            <a:blip r:embed="rId29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49765" y="3674939"/>
              <a:ext cx="620502" cy="56927"/>
            </a:xfrm>
            <a:prstGeom prst="rect">
              <a:avLst/>
            </a:prstGeom>
          </p:spPr>
        </p:pic>
      </p:grpSp>
      <p:sp>
        <p:nvSpPr>
          <p:cNvPr id="37" name="矩形 36">
            <a:extLst>
              <a:ext uri="{FF2B5EF4-FFF2-40B4-BE49-F238E27FC236}">
                <a16:creationId xmlns:a16="http://schemas.microsoft.com/office/drawing/2014/main" id="{CD3771F3-4B17-4284-8415-C2C818DEC5E7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C168A612-B761-45D1-9BEB-7BD177A59844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E2C056E1-2716-40BE-AA7A-5C51A1573AD1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C4F47B7F-2F20-4017-8940-EF2F15828639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A2A2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D910D7F4-ED4C-4515-A0D9-DF7A1B6BC521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AF2E8F20-8353-4EBB-84A5-37F7028907B2}"/>
              </a:ext>
            </a:extLst>
          </p:cNvPr>
          <p:cNvSpPr txBox="1"/>
          <p:nvPr/>
        </p:nvSpPr>
        <p:spPr>
          <a:xfrm>
            <a:off x="7346701" y="1000139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1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59" name="文本框 58">
            <a:extLst>
              <a:ext uri="{FF2B5EF4-FFF2-40B4-BE49-F238E27FC236}">
                <a16:creationId xmlns:a16="http://schemas.microsoft.com/office/drawing/2014/main" id="{CCFAAC0E-2ACA-4EA3-8364-F1AA0CCFC761}"/>
              </a:ext>
            </a:extLst>
          </p:cNvPr>
          <p:cNvSpPr txBox="1"/>
          <p:nvPr/>
        </p:nvSpPr>
        <p:spPr>
          <a:xfrm>
            <a:off x="7346701" y="2316530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2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0" name="文本框 59">
            <a:extLst>
              <a:ext uri="{FF2B5EF4-FFF2-40B4-BE49-F238E27FC236}">
                <a16:creationId xmlns:a16="http://schemas.microsoft.com/office/drawing/2014/main" id="{B7FC89FC-4C63-4150-ABB9-15EEA3D2A8EB}"/>
              </a:ext>
            </a:extLst>
          </p:cNvPr>
          <p:cNvSpPr txBox="1"/>
          <p:nvPr/>
        </p:nvSpPr>
        <p:spPr>
          <a:xfrm>
            <a:off x="7346701" y="3639120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3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1" name="文本框 60">
            <a:extLst>
              <a:ext uri="{FF2B5EF4-FFF2-40B4-BE49-F238E27FC236}">
                <a16:creationId xmlns:a16="http://schemas.microsoft.com/office/drawing/2014/main" id="{1F49F9BA-9CD4-4151-BA2D-9A6DC0F3FDE6}"/>
              </a:ext>
            </a:extLst>
          </p:cNvPr>
          <p:cNvSpPr txBox="1"/>
          <p:nvPr/>
        </p:nvSpPr>
        <p:spPr>
          <a:xfrm>
            <a:off x="7346701" y="4964399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rgbClr val="FFC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4</a:t>
            </a:r>
            <a:endParaRPr lang="zh-CN" altLang="en-US" sz="6600" b="1" dirty="0">
              <a:solidFill>
                <a:srgbClr val="FFC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1A6314F6-CC82-4A1D-905E-E031B537DFC2}"/>
              </a:ext>
            </a:extLst>
          </p:cNvPr>
          <p:cNvSpPr/>
          <p:nvPr/>
        </p:nvSpPr>
        <p:spPr>
          <a:xfrm>
            <a:off x="846100" y="609600"/>
            <a:ext cx="10602949" cy="5638800"/>
          </a:xfrm>
          <a:prstGeom prst="rect">
            <a:avLst/>
          </a:prstGeom>
          <a:noFill/>
          <a:ln w="76200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/>
                </a:gs>
              </a:gsLst>
              <a:lin ang="108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604332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4D0FB754-F27D-4AF5-8EF5-1A29708DA671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①数据统计及处理</a:t>
            </a:r>
          </a:p>
        </p:txBody>
      </p:sp>
      <p:graphicFrame>
        <p:nvGraphicFramePr>
          <p:cNvPr id="3" name="表格 2">
            <a:extLst>
              <a:ext uri="{FF2B5EF4-FFF2-40B4-BE49-F238E27FC236}">
                <a16:creationId xmlns:a16="http://schemas.microsoft.com/office/drawing/2014/main" id="{71430815-E071-49DC-9514-373AEBFB55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6872752"/>
              </p:ext>
            </p:extLst>
          </p:nvPr>
        </p:nvGraphicFramePr>
        <p:xfrm>
          <a:off x="2032000" y="1832800"/>
          <a:ext cx="8128001" cy="2155650"/>
        </p:xfrm>
        <a:graphic>
          <a:graphicData uri="http://schemas.openxmlformats.org/drawingml/2006/table">
            <a:tbl>
              <a:tblPr firstRow="1" bandRow="1">
                <a:tableStyleId>{0E3FDE45-AF77-4B5C-9715-49D594BDF05E}</a:tableStyleId>
              </a:tblPr>
              <a:tblGrid>
                <a:gridCol w="1161143">
                  <a:extLst>
                    <a:ext uri="{9D8B030D-6E8A-4147-A177-3AD203B41FA5}">
                      <a16:colId xmlns:a16="http://schemas.microsoft.com/office/drawing/2014/main" val="149979933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3410916398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4066813020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1922909666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4136309548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1723591500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2110495764"/>
                    </a:ext>
                  </a:extLst>
                </a:gridCol>
              </a:tblGrid>
              <a:tr h="431130">
                <a:tc>
                  <a:txBody>
                    <a:bodyPr/>
                    <a:lstStyle/>
                    <a:p>
                      <a:pPr algn="ctr"/>
                      <a:endParaRPr lang="zh-CN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TlToBr w="12700" cap="flat" cmpd="sng" algn="ctr">
                      <a:solidFill>
                        <a:srgbClr val="FFC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项目</a:t>
                      </a:r>
                      <a:r>
                        <a:rPr lang="en-US" altLang="zh-CN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altLang="en-US" sz="16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项目</a:t>
                      </a:r>
                      <a:r>
                        <a:rPr lang="en-US" altLang="zh-CN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altLang="en-US" sz="16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项目</a:t>
                      </a:r>
                      <a:r>
                        <a:rPr lang="en-US" altLang="zh-CN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altLang="en-US" sz="16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项目</a:t>
                      </a:r>
                      <a:r>
                        <a:rPr lang="en-US" altLang="zh-CN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altLang="en-US" sz="16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项目</a:t>
                      </a:r>
                      <a:r>
                        <a:rPr lang="en-US" altLang="zh-CN" sz="16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altLang="en-US" sz="1600" b="1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项目</a:t>
                      </a:r>
                      <a:r>
                        <a:rPr lang="en-US" altLang="zh-CN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</a:t>
                      </a:r>
                      <a:endParaRPr lang="zh-CN" altLang="en-US" sz="16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58620992"/>
                  </a:ext>
                </a:extLst>
              </a:tr>
              <a:tr h="43113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</a:t>
                      </a:r>
                      <a:r>
                        <a:rPr lang="en-US" altLang="zh-CN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组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6.38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7.36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4.65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4.85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8.34</a:t>
                      </a:r>
                      <a:endParaRPr lang="zh-CN" altLang="en-US" sz="1600" b="1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8.34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01881487"/>
                  </a:ext>
                </a:extLst>
              </a:tr>
              <a:tr h="43113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</a:t>
                      </a:r>
                      <a:r>
                        <a:rPr lang="en-US" altLang="zh-CN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组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5.68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5.46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8.26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7.24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6.21</a:t>
                      </a:r>
                      <a:endParaRPr lang="zh-CN" altLang="en-US" sz="1600" b="1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3.86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7991764"/>
                  </a:ext>
                </a:extLst>
              </a:tr>
              <a:tr h="43113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</a:t>
                      </a:r>
                      <a:r>
                        <a:rPr lang="en-US" altLang="zh-CN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组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5.65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1.34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6.34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6.15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3.87</a:t>
                      </a:r>
                      <a:endParaRPr lang="zh-CN" altLang="en-US" sz="1600" b="1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5.63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59663089"/>
                  </a:ext>
                </a:extLst>
              </a:tr>
              <a:tr h="43113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</a:t>
                      </a:r>
                      <a:r>
                        <a:rPr lang="en-US" altLang="zh-CN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r>
                        <a:rPr lang="zh-CN" altLang="en-US" sz="16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组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8.36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6.17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5.43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4.38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dirty="0">
                          <a:solidFill>
                            <a:srgbClr val="FF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6.52</a:t>
                      </a:r>
                      <a:endParaRPr lang="zh-CN" altLang="en-US" sz="1600" b="1" dirty="0">
                        <a:solidFill>
                          <a:srgbClr val="FF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微软雅黑 Light" panose="020B0502040204020203" pitchFamily="34" charset="-122"/>
                          <a:ea typeface="微软雅黑 Light" panose="020B0502040204020203" pitchFamily="34" charset="-122"/>
                        </a:rPr>
                        <a:t>2.75</a:t>
                      </a:r>
                      <a:endParaRPr lang="zh-CN" altLang="en-US" sz="16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微软雅黑 Light" panose="020B0502040204020203" pitchFamily="34" charset="-122"/>
                        <a:ea typeface="微软雅黑 Light" panose="020B0502040204020203" pitchFamily="34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29574947"/>
                  </a:ext>
                </a:extLst>
              </a:tr>
            </a:tbl>
          </a:graphicData>
        </a:graphic>
      </p:graphicFrame>
      <p:sp>
        <p:nvSpPr>
          <p:cNvPr id="11" name="矩形: 圆角 10">
            <a:extLst>
              <a:ext uri="{FF2B5EF4-FFF2-40B4-BE49-F238E27FC236}">
                <a16:creationId xmlns:a16="http://schemas.microsoft.com/office/drawing/2014/main" id="{BB042FF4-46D5-44C3-A2D3-A57397B56E78}"/>
              </a:ext>
            </a:extLst>
          </p:cNvPr>
          <p:cNvSpPr/>
          <p:nvPr/>
        </p:nvSpPr>
        <p:spPr>
          <a:xfrm>
            <a:off x="2032000" y="4245427"/>
            <a:ext cx="8128001" cy="1829075"/>
          </a:xfrm>
          <a:prstGeom prst="roundRect">
            <a:avLst>
              <a:gd name="adj" fmla="val 7177"/>
            </a:avLst>
          </a:prstGeom>
          <a:solidFill>
            <a:schemeClr val="bg1"/>
          </a:solidFill>
          <a:ln>
            <a:noFill/>
          </a:ln>
          <a:effectLst>
            <a:outerShdw blurRad="50800" dist="50800" dir="2700000" algn="tl" rotWithShape="0">
              <a:schemeClr val="tx1">
                <a:lumMod val="85000"/>
                <a:lumOff val="1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7A0CD314-2B9E-4617-AEE2-6F1DE67C3CB1}"/>
              </a:ext>
            </a:extLst>
          </p:cNvPr>
          <p:cNvSpPr txBox="1"/>
          <p:nvPr/>
        </p:nvSpPr>
        <p:spPr>
          <a:xfrm>
            <a:off x="2152087" y="4411137"/>
            <a:ext cx="7887826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这里是数据分析，这里是数据分析，这里是数据分析，这里是数据分析，这里是数据分析，这里是数据分析，这里是数据分析</a:t>
            </a:r>
            <a:r>
              <a:rPr lang="en-US" altLang="zh-CN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</a:t>
            </a:r>
            <a:r>
              <a:rPr lang="zh-CN" altLang="en-US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这里是数据分析，这里是数据分析，这里是数据分析，这里是数据分析，这里是数据分析。</a:t>
            </a:r>
          </a:p>
        </p:txBody>
      </p:sp>
    </p:spTree>
    <p:extLst>
      <p:ext uri="{BB962C8B-B14F-4D97-AF65-F5344CB8AC3E}">
        <p14:creationId xmlns:p14="http://schemas.microsoft.com/office/powerpoint/2010/main" val="29613871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: 圆角 17">
            <a:extLst>
              <a:ext uri="{FF2B5EF4-FFF2-40B4-BE49-F238E27FC236}">
                <a16:creationId xmlns:a16="http://schemas.microsoft.com/office/drawing/2014/main" id="{DF09BCB7-30BA-4E3E-AD8E-E2E8B34618C5}"/>
              </a:ext>
            </a:extLst>
          </p:cNvPr>
          <p:cNvSpPr/>
          <p:nvPr/>
        </p:nvSpPr>
        <p:spPr>
          <a:xfrm>
            <a:off x="6194316" y="3918416"/>
            <a:ext cx="5311879" cy="1682356"/>
          </a:xfrm>
          <a:prstGeom prst="roundRect">
            <a:avLst>
              <a:gd name="adj" fmla="val 7177"/>
            </a:avLst>
          </a:prstGeom>
          <a:solidFill>
            <a:schemeClr val="bg1"/>
          </a:solidFill>
          <a:ln>
            <a:noFill/>
          </a:ln>
          <a:effectLst>
            <a:outerShdw blurRad="50800" dist="50800" dir="2700000" algn="tl" rotWithShape="0">
              <a:schemeClr val="tx1">
                <a:lumMod val="85000"/>
                <a:lumOff val="1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矩形: 圆角 16">
            <a:extLst>
              <a:ext uri="{FF2B5EF4-FFF2-40B4-BE49-F238E27FC236}">
                <a16:creationId xmlns:a16="http://schemas.microsoft.com/office/drawing/2014/main" id="{2A72CB8B-DAF3-4396-95C0-BA31612BE929}"/>
              </a:ext>
            </a:extLst>
          </p:cNvPr>
          <p:cNvSpPr/>
          <p:nvPr/>
        </p:nvSpPr>
        <p:spPr>
          <a:xfrm>
            <a:off x="6194316" y="2079201"/>
            <a:ext cx="5311879" cy="1682356"/>
          </a:xfrm>
          <a:prstGeom prst="roundRect">
            <a:avLst>
              <a:gd name="adj" fmla="val 7177"/>
            </a:avLst>
          </a:prstGeom>
          <a:solidFill>
            <a:schemeClr val="bg1"/>
          </a:solidFill>
          <a:ln>
            <a:noFill/>
          </a:ln>
          <a:effectLst>
            <a:outerShdw blurRad="50800" dist="50800" dir="2700000" algn="tl" rotWithShape="0">
              <a:schemeClr val="tx1">
                <a:lumMod val="85000"/>
                <a:lumOff val="1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4D0FB754-F27D-4AF5-8EF5-1A29708DA671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①数据统计及处理</a:t>
            </a:r>
          </a:p>
        </p:txBody>
      </p:sp>
      <p:graphicFrame>
        <p:nvGraphicFramePr>
          <p:cNvPr id="6" name="图表 5">
            <a:extLst>
              <a:ext uri="{FF2B5EF4-FFF2-40B4-BE49-F238E27FC236}">
                <a16:creationId xmlns:a16="http://schemas.microsoft.com/office/drawing/2014/main" id="{3D3882A7-BB17-44C0-A681-EC7CAC5A487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1831512"/>
              </p:ext>
            </p:extLst>
          </p:nvPr>
        </p:nvGraphicFramePr>
        <p:xfrm>
          <a:off x="671291" y="2066636"/>
          <a:ext cx="5424709" cy="36164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文本框 9">
            <a:extLst>
              <a:ext uri="{FF2B5EF4-FFF2-40B4-BE49-F238E27FC236}">
                <a16:creationId xmlns:a16="http://schemas.microsoft.com/office/drawing/2014/main" id="{C91C6F1D-F132-4DE2-889A-4F6D119983ED}"/>
              </a:ext>
            </a:extLst>
          </p:cNvPr>
          <p:cNvSpPr txBox="1"/>
          <p:nvPr/>
        </p:nvSpPr>
        <p:spPr>
          <a:xfrm>
            <a:off x="6386974" y="2207796"/>
            <a:ext cx="4962822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这里是数据分析，这里是数据分析，这里是数据分析，这里是数据分析，这里是数据分析，这里是数据分析，这里是数据分析。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3386816D-6B6C-44D6-BAA8-7424AFBF37FF}"/>
              </a:ext>
            </a:extLst>
          </p:cNvPr>
          <p:cNvSpPr txBox="1"/>
          <p:nvPr/>
        </p:nvSpPr>
        <p:spPr>
          <a:xfrm>
            <a:off x="6386974" y="4020015"/>
            <a:ext cx="4962822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这里是数据分析，这里是数据分析，这里是数据分析，这里是数据分析，这里是数据分析，这里是数据分析，这里是数据分析。</a:t>
            </a:r>
          </a:p>
        </p:txBody>
      </p:sp>
    </p:spTree>
    <p:extLst>
      <p:ext uri="{BB962C8B-B14F-4D97-AF65-F5344CB8AC3E}">
        <p14:creationId xmlns:p14="http://schemas.microsoft.com/office/powerpoint/2010/main" val="24077822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7" grpId="0" animBg="1"/>
      <p:bldGraphic spid="6" grpId="0">
        <p:bldAsOne/>
      </p:bldGraphic>
      <p:bldP spid="10" grpId="0"/>
      <p:bldP spid="11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4D0FB754-F27D-4AF5-8EF5-1A29708DA671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①数据统计及处理</a:t>
            </a:r>
          </a:p>
        </p:txBody>
      </p:sp>
      <p:graphicFrame>
        <p:nvGraphicFramePr>
          <p:cNvPr id="7" name="图表 6">
            <a:extLst>
              <a:ext uri="{FF2B5EF4-FFF2-40B4-BE49-F238E27FC236}">
                <a16:creationId xmlns:a16="http://schemas.microsoft.com/office/drawing/2014/main" id="{95E6556F-C337-4093-B4A7-5293A1A4CBE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52313460"/>
              </p:ext>
            </p:extLst>
          </p:nvPr>
        </p:nvGraphicFramePr>
        <p:xfrm>
          <a:off x="515706" y="2195100"/>
          <a:ext cx="5734503" cy="36251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矩形: 圆角 13">
            <a:extLst>
              <a:ext uri="{FF2B5EF4-FFF2-40B4-BE49-F238E27FC236}">
                <a16:creationId xmlns:a16="http://schemas.microsoft.com/office/drawing/2014/main" id="{BE1D012F-8298-4DA4-9243-56EC4916ADAF}"/>
              </a:ext>
            </a:extLst>
          </p:cNvPr>
          <p:cNvSpPr/>
          <p:nvPr/>
        </p:nvSpPr>
        <p:spPr>
          <a:xfrm>
            <a:off x="6390264" y="3918416"/>
            <a:ext cx="5311879" cy="1682356"/>
          </a:xfrm>
          <a:prstGeom prst="roundRect">
            <a:avLst>
              <a:gd name="adj" fmla="val 7177"/>
            </a:avLst>
          </a:prstGeom>
          <a:solidFill>
            <a:schemeClr val="bg1"/>
          </a:solidFill>
          <a:ln>
            <a:noFill/>
          </a:ln>
          <a:effectLst>
            <a:outerShdw blurRad="50800" dist="50800" dir="2700000" algn="tl" rotWithShape="0">
              <a:schemeClr val="tx1">
                <a:lumMod val="85000"/>
                <a:lumOff val="1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: 圆角 14">
            <a:extLst>
              <a:ext uri="{FF2B5EF4-FFF2-40B4-BE49-F238E27FC236}">
                <a16:creationId xmlns:a16="http://schemas.microsoft.com/office/drawing/2014/main" id="{2EC0170F-9EF6-41B6-AC62-B758EDED092A}"/>
              </a:ext>
            </a:extLst>
          </p:cNvPr>
          <p:cNvSpPr/>
          <p:nvPr/>
        </p:nvSpPr>
        <p:spPr>
          <a:xfrm>
            <a:off x="6390264" y="2079201"/>
            <a:ext cx="5311879" cy="1682356"/>
          </a:xfrm>
          <a:prstGeom prst="roundRect">
            <a:avLst>
              <a:gd name="adj" fmla="val 7177"/>
            </a:avLst>
          </a:prstGeom>
          <a:solidFill>
            <a:schemeClr val="bg1"/>
          </a:solidFill>
          <a:ln>
            <a:noFill/>
          </a:ln>
          <a:effectLst>
            <a:outerShdw blurRad="50800" dist="50800" dir="2700000" algn="tl" rotWithShape="0">
              <a:schemeClr val="tx1">
                <a:lumMod val="85000"/>
                <a:lumOff val="1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61091FDC-CE14-4D74-9071-803DFB5CF486}"/>
              </a:ext>
            </a:extLst>
          </p:cNvPr>
          <p:cNvSpPr txBox="1"/>
          <p:nvPr/>
        </p:nvSpPr>
        <p:spPr>
          <a:xfrm>
            <a:off x="6582922" y="2207796"/>
            <a:ext cx="4962822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这里是数据分析，这里是数据分析，这里是数据分析，这里是数据分析，这里是数据分析，这里是数据分析，这里是数据分析。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30B53738-300A-4693-909C-BABFFB648742}"/>
              </a:ext>
            </a:extLst>
          </p:cNvPr>
          <p:cNvSpPr txBox="1"/>
          <p:nvPr/>
        </p:nvSpPr>
        <p:spPr>
          <a:xfrm>
            <a:off x="6582922" y="4020015"/>
            <a:ext cx="4962822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这里是数据分析，这里是数据分析，这里是数据分析，这里是数据分析，这里是数据分析，这里是数据分析，这里是数据分析。</a:t>
            </a:r>
          </a:p>
        </p:txBody>
      </p:sp>
    </p:spTree>
    <p:extLst>
      <p:ext uri="{BB962C8B-B14F-4D97-AF65-F5344CB8AC3E}">
        <p14:creationId xmlns:p14="http://schemas.microsoft.com/office/powerpoint/2010/main" val="2190120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  <p:bldP spid="14" grpId="0" animBg="1"/>
      <p:bldP spid="15" grpId="0" animBg="1"/>
      <p:bldP spid="16" grpId="0"/>
      <p:bldP spid="17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4D0FB754-F27D-4AF5-8EF5-1A29708DA671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①数据统计及处理</a:t>
            </a:r>
          </a:p>
        </p:txBody>
      </p:sp>
      <p:graphicFrame>
        <p:nvGraphicFramePr>
          <p:cNvPr id="5" name="图表 4">
            <a:extLst>
              <a:ext uri="{FF2B5EF4-FFF2-40B4-BE49-F238E27FC236}">
                <a16:creationId xmlns:a16="http://schemas.microsoft.com/office/drawing/2014/main" id="{35BAB8D1-8D5B-44B2-B65B-1CB738CC62F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47190611"/>
              </p:ext>
            </p:extLst>
          </p:nvPr>
        </p:nvGraphicFramePr>
        <p:xfrm>
          <a:off x="695324" y="2138082"/>
          <a:ext cx="5908676" cy="369666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矩形: 圆角 5">
            <a:extLst>
              <a:ext uri="{FF2B5EF4-FFF2-40B4-BE49-F238E27FC236}">
                <a16:creationId xmlns:a16="http://schemas.microsoft.com/office/drawing/2014/main" id="{4018C7D8-D328-4E7F-8028-45D706080560}"/>
              </a:ext>
            </a:extLst>
          </p:cNvPr>
          <p:cNvSpPr/>
          <p:nvPr/>
        </p:nvSpPr>
        <p:spPr>
          <a:xfrm>
            <a:off x="6194316" y="3918416"/>
            <a:ext cx="5311879" cy="1682356"/>
          </a:xfrm>
          <a:prstGeom prst="roundRect">
            <a:avLst>
              <a:gd name="adj" fmla="val 7177"/>
            </a:avLst>
          </a:prstGeom>
          <a:solidFill>
            <a:schemeClr val="bg1"/>
          </a:solidFill>
          <a:ln>
            <a:noFill/>
          </a:ln>
          <a:effectLst>
            <a:outerShdw blurRad="50800" dist="50800" dir="2700000" algn="tl" rotWithShape="0">
              <a:schemeClr val="tx1">
                <a:lumMod val="85000"/>
                <a:lumOff val="1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: 圆角 6">
            <a:extLst>
              <a:ext uri="{FF2B5EF4-FFF2-40B4-BE49-F238E27FC236}">
                <a16:creationId xmlns:a16="http://schemas.microsoft.com/office/drawing/2014/main" id="{EC25BEB1-A963-4373-A7CE-A5A287AAD93C}"/>
              </a:ext>
            </a:extLst>
          </p:cNvPr>
          <p:cNvSpPr/>
          <p:nvPr/>
        </p:nvSpPr>
        <p:spPr>
          <a:xfrm>
            <a:off x="6194316" y="2079201"/>
            <a:ext cx="5311879" cy="1682356"/>
          </a:xfrm>
          <a:prstGeom prst="roundRect">
            <a:avLst>
              <a:gd name="adj" fmla="val 7177"/>
            </a:avLst>
          </a:prstGeom>
          <a:solidFill>
            <a:schemeClr val="bg1"/>
          </a:solidFill>
          <a:ln>
            <a:noFill/>
          </a:ln>
          <a:effectLst>
            <a:outerShdw blurRad="50800" dist="50800" dir="2700000" algn="tl" rotWithShape="0">
              <a:schemeClr val="tx1">
                <a:lumMod val="85000"/>
                <a:lumOff val="1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A7A0357D-7E2F-4526-9F68-D50D75F82611}"/>
              </a:ext>
            </a:extLst>
          </p:cNvPr>
          <p:cNvSpPr txBox="1"/>
          <p:nvPr/>
        </p:nvSpPr>
        <p:spPr>
          <a:xfrm>
            <a:off x="6386974" y="2207796"/>
            <a:ext cx="4962822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这里是数据分析，这里是数据分析，这里是数据分析，这里是数据分析，这里是数据分析，这里是数据分析，这里是数据分析。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BE1675CD-9714-4899-B042-43A3BD054781}"/>
              </a:ext>
            </a:extLst>
          </p:cNvPr>
          <p:cNvSpPr txBox="1"/>
          <p:nvPr/>
        </p:nvSpPr>
        <p:spPr>
          <a:xfrm>
            <a:off x="6386974" y="4020015"/>
            <a:ext cx="4962822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这里是数据分析，这里是数据分析，这里是数据分析，这里是数据分析，这里是数据分析，这里是数据分析，这里是数据分析。</a:t>
            </a:r>
          </a:p>
        </p:txBody>
      </p:sp>
    </p:spTree>
    <p:extLst>
      <p:ext uri="{BB962C8B-B14F-4D97-AF65-F5344CB8AC3E}">
        <p14:creationId xmlns:p14="http://schemas.microsoft.com/office/powerpoint/2010/main" val="1688828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5" grpId="0">
        <p:bldAsOne/>
      </p:bldGraphic>
      <p:bldP spid="6" grpId="0" animBg="1"/>
      <p:bldP spid="7" grpId="0" animBg="1"/>
      <p:bldP spid="10" grpId="0"/>
      <p:bldP spid="11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4D0FB754-F27D-4AF5-8EF5-1A29708DA671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①数据统计及处理</a:t>
            </a:r>
          </a:p>
        </p:txBody>
      </p:sp>
      <p:graphicFrame>
        <p:nvGraphicFramePr>
          <p:cNvPr id="6" name="图表 5">
            <a:extLst>
              <a:ext uri="{FF2B5EF4-FFF2-40B4-BE49-F238E27FC236}">
                <a16:creationId xmlns:a16="http://schemas.microsoft.com/office/drawing/2014/main" id="{4C1700A5-234B-4A05-886F-A521413CB1B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99139421"/>
              </p:ext>
            </p:extLst>
          </p:nvPr>
        </p:nvGraphicFramePr>
        <p:xfrm>
          <a:off x="1487017" y="1957322"/>
          <a:ext cx="3552897" cy="39478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9" name="矩形 18">
            <a:extLst>
              <a:ext uri="{FF2B5EF4-FFF2-40B4-BE49-F238E27FC236}">
                <a16:creationId xmlns:a16="http://schemas.microsoft.com/office/drawing/2014/main" id="{3998EF62-4567-4425-9BC4-4652A08F01AF}"/>
              </a:ext>
            </a:extLst>
          </p:cNvPr>
          <p:cNvSpPr/>
          <p:nvPr/>
        </p:nvSpPr>
        <p:spPr>
          <a:xfrm>
            <a:off x="809469" y="1731396"/>
            <a:ext cx="10178321" cy="4431568"/>
          </a:xfrm>
          <a:prstGeom prst="rect">
            <a:avLst/>
          </a:prstGeom>
          <a:noFill/>
          <a:ln w="76200">
            <a:gradFill flip="none" rotWithShape="1">
              <a:gsLst>
                <a:gs pos="37000">
                  <a:srgbClr val="FF0000">
                    <a:alpha val="0"/>
                  </a:srgbClr>
                </a:gs>
                <a:gs pos="98000">
                  <a:srgbClr val="FF0000">
                    <a:alpha val="25000"/>
                  </a:srgbClr>
                </a:gs>
              </a:gsLst>
              <a:lin ang="135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: 圆角 14">
            <a:extLst>
              <a:ext uri="{FF2B5EF4-FFF2-40B4-BE49-F238E27FC236}">
                <a16:creationId xmlns:a16="http://schemas.microsoft.com/office/drawing/2014/main" id="{78E6EFCD-0931-4FB3-98E3-46907B7AF39C}"/>
              </a:ext>
            </a:extLst>
          </p:cNvPr>
          <p:cNvSpPr/>
          <p:nvPr/>
        </p:nvSpPr>
        <p:spPr>
          <a:xfrm>
            <a:off x="6194316" y="4016390"/>
            <a:ext cx="5311879" cy="1682356"/>
          </a:xfrm>
          <a:prstGeom prst="roundRect">
            <a:avLst>
              <a:gd name="adj" fmla="val 7177"/>
            </a:avLst>
          </a:prstGeom>
          <a:solidFill>
            <a:schemeClr val="bg1"/>
          </a:solidFill>
          <a:ln>
            <a:noFill/>
          </a:ln>
          <a:effectLst>
            <a:outerShdw blurRad="50800" dist="50800" dir="2700000" algn="tl" rotWithShape="0">
              <a:schemeClr val="tx1">
                <a:lumMod val="85000"/>
                <a:lumOff val="1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矩形: 圆角 15">
            <a:extLst>
              <a:ext uri="{FF2B5EF4-FFF2-40B4-BE49-F238E27FC236}">
                <a16:creationId xmlns:a16="http://schemas.microsoft.com/office/drawing/2014/main" id="{A2317B51-201D-48AC-AA61-F45C3A8D1D81}"/>
              </a:ext>
            </a:extLst>
          </p:cNvPr>
          <p:cNvSpPr/>
          <p:nvPr/>
        </p:nvSpPr>
        <p:spPr>
          <a:xfrm>
            <a:off x="6194316" y="2177175"/>
            <a:ext cx="5311879" cy="1682356"/>
          </a:xfrm>
          <a:prstGeom prst="roundRect">
            <a:avLst>
              <a:gd name="adj" fmla="val 7177"/>
            </a:avLst>
          </a:prstGeom>
          <a:solidFill>
            <a:schemeClr val="bg1"/>
          </a:solidFill>
          <a:ln>
            <a:noFill/>
          </a:ln>
          <a:effectLst>
            <a:outerShdw blurRad="50800" dist="50800" dir="2700000" algn="tl" rotWithShape="0">
              <a:schemeClr val="tx1">
                <a:lumMod val="85000"/>
                <a:lumOff val="1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E25DCDB6-3B31-493B-A36A-BE0EE02D1726}"/>
              </a:ext>
            </a:extLst>
          </p:cNvPr>
          <p:cNvSpPr txBox="1"/>
          <p:nvPr/>
        </p:nvSpPr>
        <p:spPr>
          <a:xfrm>
            <a:off x="6368844" y="2269526"/>
            <a:ext cx="4962822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这里是数据分析，这里是数据分析，这里是数据分析，这里是数据分析，这里是数据分析，这里是数据分析，这里是数据分析。</a:t>
            </a: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A3EB7AB3-CBCC-496C-91C5-B18852EA9C3C}"/>
              </a:ext>
            </a:extLst>
          </p:cNvPr>
          <p:cNvSpPr txBox="1"/>
          <p:nvPr/>
        </p:nvSpPr>
        <p:spPr>
          <a:xfrm>
            <a:off x="6368844" y="4108741"/>
            <a:ext cx="4962822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这里是数据分析，这里是数据分析，这里是数据分析，这里是数据分析，这里是数据分析，这里是数据分析，这里是数据分析。</a:t>
            </a:r>
          </a:p>
        </p:txBody>
      </p:sp>
      <p:sp>
        <p:nvSpPr>
          <p:cNvPr id="10" name="任意多边形: 形状 9">
            <a:extLst>
              <a:ext uri="{FF2B5EF4-FFF2-40B4-BE49-F238E27FC236}">
                <a16:creationId xmlns:a16="http://schemas.microsoft.com/office/drawing/2014/main" id="{5EDCA5FF-5FD4-4F1D-AD5A-F2421534057A}"/>
              </a:ext>
            </a:extLst>
          </p:cNvPr>
          <p:cNvSpPr/>
          <p:nvPr/>
        </p:nvSpPr>
        <p:spPr>
          <a:xfrm>
            <a:off x="5355788" y="3721854"/>
            <a:ext cx="476853" cy="476853"/>
          </a:xfrm>
          <a:custGeom>
            <a:avLst/>
            <a:gdLst>
              <a:gd name="connsiteX0" fmla="*/ 623301 w 1335314"/>
              <a:gd name="connsiteY0" fmla="*/ 301564 h 1335314"/>
              <a:gd name="connsiteX1" fmla="*/ 868417 w 1335314"/>
              <a:gd name="connsiteY1" fmla="*/ 667657 h 1335314"/>
              <a:gd name="connsiteX2" fmla="*/ 623301 w 1335314"/>
              <a:gd name="connsiteY2" fmla="*/ 1033750 h 1335314"/>
              <a:gd name="connsiteX3" fmla="*/ 868417 w 1335314"/>
              <a:gd name="connsiteY3" fmla="*/ 1033750 h 1335314"/>
              <a:gd name="connsiteX4" fmla="*/ 1113532 w 1335314"/>
              <a:gd name="connsiteY4" fmla="*/ 667657 h 1335314"/>
              <a:gd name="connsiteX5" fmla="*/ 868417 w 1335314"/>
              <a:gd name="connsiteY5" fmla="*/ 301564 h 1335314"/>
              <a:gd name="connsiteX6" fmla="*/ 221783 w 1335314"/>
              <a:gd name="connsiteY6" fmla="*/ 301564 h 1335314"/>
              <a:gd name="connsiteX7" fmla="*/ 466899 w 1335314"/>
              <a:gd name="connsiteY7" fmla="*/ 667657 h 1335314"/>
              <a:gd name="connsiteX8" fmla="*/ 221783 w 1335314"/>
              <a:gd name="connsiteY8" fmla="*/ 1033750 h 1335314"/>
              <a:gd name="connsiteX9" fmla="*/ 466899 w 1335314"/>
              <a:gd name="connsiteY9" fmla="*/ 1033750 h 1335314"/>
              <a:gd name="connsiteX10" fmla="*/ 712014 w 1335314"/>
              <a:gd name="connsiteY10" fmla="*/ 667657 h 1335314"/>
              <a:gd name="connsiteX11" fmla="*/ 466899 w 1335314"/>
              <a:gd name="connsiteY11" fmla="*/ 301564 h 1335314"/>
              <a:gd name="connsiteX12" fmla="*/ 667657 w 1335314"/>
              <a:gd name="connsiteY12" fmla="*/ 0 h 1335314"/>
              <a:gd name="connsiteX13" fmla="*/ 1335314 w 1335314"/>
              <a:gd name="connsiteY13" fmla="*/ 667657 h 1335314"/>
              <a:gd name="connsiteX14" fmla="*/ 667657 w 1335314"/>
              <a:gd name="connsiteY14" fmla="*/ 1335314 h 1335314"/>
              <a:gd name="connsiteX15" fmla="*/ 0 w 1335314"/>
              <a:gd name="connsiteY15" fmla="*/ 667657 h 1335314"/>
              <a:gd name="connsiteX16" fmla="*/ 667657 w 1335314"/>
              <a:gd name="connsiteY16" fmla="*/ 0 h 1335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335314" h="1335314">
                <a:moveTo>
                  <a:pt x="623301" y="301564"/>
                </a:moveTo>
                <a:lnTo>
                  <a:pt x="868417" y="667657"/>
                </a:lnTo>
                <a:lnTo>
                  <a:pt x="623301" y="1033750"/>
                </a:lnTo>
                <a:lnTo>
                  <a:pt x="868417" y="1033750"/>
                </a:lnTo>
                <a:lnTo>
                  <a:pt x="1113532" y="667657"/>
                </a:lnTo>
                <a:lnTo>
                  <a:pt x="868417" y="301564"/>
                </a:lnTo>
                <a:close/>
                <a:moveTo>
                  <a:pt x="221783" y="301564"/>
                </a:moveTo>
                <a:lnTo>
                  <a:pt x="466899" y="667657"/>
                </a:lnTo>
                <a:lnTo>
                  <a:pt x="221783" y="1033750"/>
                </a:lnTo>
                <a:lnTo>
                  <a:pt x="466899" y="1033750"/>
                </a:lnTo>
                <a:lnTo>
                  <a:pt x="712014" y="667657"/>
                </a:lnTo>
                <a:lnTo>
                  <a:pt x="466899" y="301564"/>
                </a:lnTo>
                <a:close/>
                <a:moveTo>
                  <a:pt x="667657" y="0"/>
                </a:moveTo>
                <a:cubicBezTo>
                  <a:pt x="1036394" y="0"/>
                  <a:pt x="1335314" y="298920"/>
                  <a:pt x="1335314" y="667657"/>
                </a:cubicBezTo>
                <a:cubicBezTo>
                  <a:pt x="1335314" y="1036394"/>
                  <a:pt x="1036394" y="1335314"/>
                  <a:pt x="667657" y="1335314"/>
                </a:cubicBezTo>
                <a:cubicBezTo>
                  <a:pt x="298920" y="1335314"/>
                  <a:pt x="0" y="1036394"/>
                  <a:pt x="0" y="667657"/>
                </a:cubicBezTo>
                <a:cubicBezTo>
                  <a:pt x="0" y="298920"/>
                  <a:pt x="298920" y="0"/>
                  <a:pt x="667657" y="0"/>
                </a:cubicBezTo>
                <a:close/>
              </a:path>
            </a:pathLst>
          </a:custGeom>
          <a:solidFill>
            <a:srgbClr val="FFC000">
              <a:alpha val="6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813926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7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7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6" grpId="0">
        <p:bldAsOne/>
      </p:bldGraphic>
      <p:bldP spid="19" grpId="0" animBg="1"/>
      <p:bldP spid="15" grpId="0" animBg="1"/>
      <p:bldP spid="16" grpId="0" animBg="1"/>
      <p:bldP spid="20" grpId="0"/>
      <p:bldP spid="21" grpId="0"/>
      <p:bldP spid="10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7001C510-0187-47A9-97D7-02D42CE4AE7A}"/>
              </a:ext>
            </a:extLst>
          </p:cNvPr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-1" y="0"/>
            <a:ext cx="10448033" cy="6858000"/>
          </a:xfrm>
          <a:custGeom>
            <a:avLst/>
            <a:gdLst>
              <a:gd name="connsiteX0" fmla="*/ 0 w 3266642"/>
              <a:gd name="connsiteY0" fmla="*/ 0 h 2144196"/>
              <a:gd name="connsiteX1" fmla="*/ 3266642 w 3266642"/>
              <a:gd name="connsiteY1" fmla="*/ 0 h 2144196"/>
              <a:gd name="connsiteX2" fmla="*/ 3266642 w 3266642"/>
              <a:gd name="connsiteY2" fmla="*/ 2144196 h 2144196"/>
              <a:gd name="connsiteX3" fmla="*/ 0 w 3266642"/>
              <a:gd name="connsiteY3" fmla="*/ 2144196 h 2144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642" h="2144196">
                <a:moveTo>
                  <a:pt x="0" y="0"/>
                </a:moveTo>
                <a:lnTo>
                  <a:pt x="3266642" y="0"/>
                </a:lnTo>
                <a:lnTo>
                  <a:pt x="3266642" y="2144196"/>
                </a:lnTo>
                <a:lnTo>
                  <a:pt x="0" y="2144196"/>
                </a:lnTo>
                <a:close/>
              </a:path>
            </a:pathLst>
          </a:custGeom>
        </p:spPr>
      </p:pic>
      <p:sp>
        <p:nvSpPr>
          <p:cNvPr id="5" name="矩形 4">
            <a:extLst>
              <a:ext uri="{FF2B5EF4-FFF2-40B4-BE49-F238E27FC236}">
                <a16:creationId xmlns:a16="http://schemas.microsoft.com/office/drawing/2014/main" id="{07ED18C0-D1CA-4F85-AE4C-F4EE96EECFA4}"/>
              </a:ext>
            </a:extLst>
          </p:cNvPr>
          <p:cNvSpPr/>
          <p:nvPr/>
        </p:nvSpPr>
        <p:spPr>
          <a:xfrm>
            <a:off x="-1" y="0"/>
            <a:ext cx="12192001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  <a:alpha val="10000"/>
                </a:schemeClr>
              </a:gs>
              <a:gs pos="63000">
                <a:schemeClr val="bg1">
                  <a:alpha val="98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29" name="组合 28">
            <a:extLst>
              <a:ext uri="{FF2B5EF4-FFF2-40B4-BE49-F238E27FC236}">
                <a16:creationId xmlns:a16="http://schemas.microsoft.com/office/drawing/2014/main" id="{3CE1464A-3713-41C5-8481-BC1ABC5E7A17}"/>
              </a:ext>
            </a:extLst>
          </p:cNvPr>
          <p:cNvGrpSpPr/>
          <p:nvPr/>
        </p:nvGrpSpPr>
        <p:grpSpPr>
          <a:xfrm>
            <a:off x="7789644" y="355864"/>
            <a:ext cx="2978769" cy="6146272"/>
            <a:chOff x="7627399" y="-220680"/>
            <a:chExt cx="2978769" cy="6146272"/>
          </a:xfrm>
        </p:grpSpPr>
        <p:sp>
          <p:nvSpPr>
            <p:cNvPr id="14" name="山西省地图">
              <a:extLst>
                <a:ext uri="{FF2B5EF4-FFF2-40B4-BE49-F238E27FC236}">
                  <a16:creationId xmlns:a16="http://schemas.microsoft.com/office/drawing/2014/main" id="{0DB42B01-D0B1-4D04-8911-4FB6443C90F6}"/>
                </a:ext>
              </a:extLst>
            </p:cNvPr>
            <p:cNvSpPr>
              <a:spLocks/>
            </p:cNvSpPr>
            <p:nvPr/>
          </p:nvSpPr>
          <p:spPr bwMode="auto">
            <a:xfrm rot="1503782">
              <a:off x="7627399" y="-220680"/>
              <a:ext cx="2978769" cy="6146272"/>
            </a:xfrm>
            <a:custGeom>
              <a:avLst/>
              <a:gdLst>
                <a:gd name="T0" fmla="*/ 1191 w 1392"/>
                <a:gd name="T1" fmla="*/ 25 h 2876"/>
                <a:gd name="T2" fmla="*/ 1143 w 1392"/>
                <a:gd name="T3" fmla="*/ 82 h 2876"/>
                <a:gd name="T4" fmla="*/ 1095 w 1392"/>
                <a:gd name="T5" fmla="*/ 97 h 2876"/>
                <a:gd name="T6" fmla="*/ 883 w 1392"/>
                <a:gd name="T7" fmla="*/ 164 h 2876"/>
                <a:gd name="T8" fmla="*/ 807 w 1392"/>
                <a:gd name="T9" fmla="*/ 178 h 2876"/>
                <a:gd name="T10" fmla="*/ 711 w 1392"/>
                <a:gd name="T11" fmla="*/ 221 h 2876"/>
                <a:gd name="T12" fmla="*/ 600 w 1392"/>
                <a:gd name="T13" fmla="*/ 269 h 2876"/>
                <a:gd name="T14" fmla="*/ 557 w 1392"/>
                <a:gd name="T15" fmla="*/ 298 h 2876"/>
                <a:gd name="T16" fmla="*/ 519 w 1392"/>
                <a:gd name="T17" fmla="*/ 370 h 2876"/>
                <a:gd name="T18" fmla="*/ 447 w 1392"/>
                <a:gd name="T19" fmla="*/ 461 h 2876"/>
                <a:gd name="T20" fmla="*/ 279 w 1392"/>
                <a:gd name="T21" fmla="*/ 567 h 2876"/>
                <a:gd name="T22" fmla="*/ 202 w 1392"/>
                <a:gd name="T23" fmla="*/ 586 h 2876"/>
                <a:gd name="T24" fmla="*/ 221 w 1392"/>
                <a:gd name="T25" fmla="*/ 644 h 2876"/>
                <a:gd name="T26" fmla="*/ 178 w 1392"/>
                <a:gd name="T27" fmla="*/ 802 h 2876"/>
                <a:gd name="T28" fmla="*/ 168 w 1392"/>
                <a:gd name="T29" fmla="*/ 946 h 2876"/>
                <a:gd name="T30" fmla="*/ 87 w 1392"/>
                <a:gd name="T31" fmla="*/ 1081 h 2876"/>
                <a:gd name="T32" fmla="*/ 34 w 1392"/>
                <a:gd name="T33" fmla="*/ 1244 h 2876"/>
                <a:gd name="T34" fmla="*/ 111 w 1392"/>
                <a:gd name="T35" fmla="*/ 1325 h 2876"/>
                <a:gd name="T36" fmla="*/ 67 w 1392"/>
                <a:gd name="T37" fmla="*/ 1628 h 2876"/>
                <a:gd name="T38" fmla="*/ 19 w 1392"/>
                <a:gd name="T39" fmla="*/ 1690 h 2876"/>
                <a:gd name="T40" fmla="*/ 19 w 1392"/>
                <a:gd name="T41" fmla="*/ 1844 h 2876"/>
                <a:gd name="T42" fmla="*/ 63 w 1392"/>
                <a:gd name="T43" fmla="*/ 1940 h 2876"/>
                <a:gd name="T44" fmla="*/ 72 w 1392"/>
                <a:gd name="T45" fmla="*/ 2199 h 2876"/>
                <a:gd name="T46" fmla="*/ 87 w 1392"/>
                <a:gd name="T47" fmla="*/ 2271 h 2876"/>
                <a:gd name="T48" fmla="*/ 67 w 1392"/>
                <a:gd name="T49" fmla="*/ 2473 h 2876"/>
                <a:gd name="T50" fmla="*/ 34 w 1392"/>
                <a:gd name="T51" fmla="*/ 2583 h 2876"/>
                <a:gd name="T52" fmla="*/ 0 w 1392"/>
                <a:gd name="T53" fmla="*/ 2689 h 2876"/>
                <a:gd name="T54" fmla="*/ 173 w 1392"/>
                <a:gd name="T55" fmla="*/ 2876 h 2876"/>
                <a:gd name="T56" fmla="*/ 423 w 1392"/>
                <a:gd name="T57" fmla="*/ 2804 h 2876"/>
                <a:gd name="T58" fmla="*/ 552 w 1392"/>
                <a:gd name="T59" fmla="*/ 2665 h 2876"/>
                <a:gd name="T60" fmla="*/ 687 w 1392"/>
                <a:gd name="T61" fmla="*/ 2549 h 2876"/>
                <a:gd name="T62" fmla="*/ 912 w 1392"/>
                <a:gd name="T63" fmla="*/ 2525 h 2876"/>
                <a:gd name="T64" fmla="*/ 1066 w 1392"/>
                <a:gd name="T65" fmla="*/ 2497 h 2876"/>
                <a:gd name="T66" fmla="*/ 1181 w 1392"/>
                <a:gd name="T67" fmla="*/ 2425 h 2876"/>
                <a:gd name="T68" fmla="*/ 1219 w 1392"/>
                <a:gd name="T69" fmla="*/ 2348 h 2876"/>
                <a:gd name="T70" fmla="*/ 1234 w 1392"/>
                <a:gd name="T71" fmla="*/ 2161 h 2876"/>
                <a:gd name="T72" fmla="*/ 1224 w 1392"/>
                <a:gd name="T73" fmla="*/ 2084 h 2876"/>
                <a:gd name="T74" fmla="*/ 1181 w 1392"/>
                <a:gd name="T75" fmla="*/ 1906 h 2876"/>
                <a:gd name="T76" fmla="*/ 1239 w 1392"/>
                <a:gd name="T77" fmla="*/ 1541 h 2876"/>
                <a:gd name="T78" fmla="*/ 1315 w 1392"/>
                <a:gd name="T79" fmla="*/ 1445 h 2876"/>
                <a:gd name="T80" fmla="*/ 1311 w 1392"/>
                <a:gd name="T81" fmla="*/ 1301 h 2876"/>
                <a:gd name="T82" fmla="*/ 1224 w 1392"/>
                <a:gd name="T83" fmla="*/ 1196 h 2876"/>
                <a:gd name="T84" fmla="*/ 1119 w 1392"/>
                <a:gd name="T85" fmla="*/ 1095 h 2876"/>
                <a:gd name="T86" fmla="*/ 1090 w 1392"/>
                <a:gd name="T87" fmla="*/ 1047 h 2876"/>
                <a:gd name="T88" fmla="*/ 1066 w 1392"/>
                <a:gd name="T89" fmla="*/ 989 h 2876"/>
                <a:gd name="T90" fmla="*/ 1123 w 1392"/>
                <a:gd name="T91" fmla="*/ 903 h 2876"/>
                <a:gd name="T92" fmla="*/ 1152 w 1392"/>
                <a:gd name="T93" fmla="*/ 735 h 2876"/>
                <a:gd name="T94" fmla="*/ 1239 w 1392"/>
                <a:gd name="T95" fmla="*/ 692 h 2876"/>
                <a:gd name="T96" fmla="*/ 1354 w 1392"/>
                <a:gd name="T97" fmla="*/ 711 h 2876"/>
                <a:gd name="T98" fmla="*/ 1392 w 1392"/>
                <a:gd name="T99" fmla="*/ 658 h 2876"/>
                <a:gd name="T100" fmla="*/ 1359 w 1392"/>
                <a:gd name="T101" fmla="*/ 509 h 2876"/>
                <a:gd name="T102" fmla="*/ 1239 w 1392"/>
                <a:gd name="T103" fmla="*/ 394 h 2876"/>
                <a:gd name="T104" fmla="*/ 1253 w 1392"/>
                <a:gd name="T105" fmla="*/ 212 h 2876"/>
                <a:gd name="T106" fmla="*/ 1277 w 1392"/>
                <a:gd name="T107" fmla="*/ 188 h 2876"/>
                <a:gd name="T108" fmla="*/ 1272 w 1392"/>
                <a:gd name="T109" fmla="*/ 58 h 2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92" h="2876">
                  <a:moveTo>
                    <a:pt x="1210" y="5"/>
                  </a:moveTo>
                  <a:cubicBezTo>
                    <a:pt x="1175" y="17"/>
                    <a:pt x="1211" y="0"/>
                    <a:pt x="1191" y="25"/>
                  </a:cubicBezTo>
                  <a:cubicBezTo>
                    <a:pt x="1186" y="31"/>
                    <a:pt x="1155" y="43"/>
                    <a:pt x="1152" y="44"/>
                  </a:cubicBezTo>
                  <a:cubicBezTo>
                    <a:pt x="1148" y="56"/>
                    <a:pt x="1151" y="72"/>
                    <a:pt x="1143" y="82"/>
                  </a:cubicBezTo>
                  <a:cubicBezTo>
                    <a:pt x="1139" y="87"/>
                    <a:pt x="1130" y="85"/>
                    <a:pt x="1123" y="87"/>
                  </a:cubicBezTo>
                  <a:cubicBezTo>
                    <a:pt x="1114" y="90"/>
                    <a:pt x="1104" y="94"/>
                    <a:pt x="1095" y="97"/>
                  </a:cubicBezTo>
                  <a:cubicBezTo>
                    <a:pt x="1042" y="116"/>
                    <a:pt x="990" y="138"/>
                    <a:pt x="936" y="154"/>
                  </a:cubicBezTo>
                  <a:cubicBezTo>
                    <a:pt x="900" y="165"/>
                    <a:pt x="953" y="154"/>
                    <a:pt x="883" y="164"/>
                  </a:cubicBezTo>
                  <a:cubicBezTo>
                    <a:pt x="862" y="167"/>
                    <a:pt x="821" y="173"/>
                    <a:pt x="821" y="173"/>
                  </a:cubicBezTo>
                  <a:cubicBezTo>
                    <a:pt x="816" y="175"/>
                    <a:pt x="812" y="177"/>
                    <a:pt x="807" y="178"/>
                  </a:cubicBezTo>
                  <a:cubicBezTo>
                    <a:pt x="784" y="181"/>
                    <a:pt x="761" y="177"/>
                    <a:pt x="739" y="183"/>
                  </a:cubicBezTo>
                  <a:cubicBezTo>
                    <a:pt x="735" y="184"/>
                    <a:pt x="727" y="218"/>
                    <a:pt x="711" y="221"/>
                  </a:cubicBezTo>
                  <a:cubicBezTo>
                    <a:pt x="692" y="225"/>
                    <a:pt x="672" y="224"/>
                    <a:pt x="653" y="226"/>
                  </a:cubicBezTo>
                  <a:cubicBezTo>
                    <a:pt x="631" y="234"/>
                    <a:pt x="620" y="256"/>
                    <a:pt x="600" y="269"/>
                  </a:cubicBezTo>
                  <a:cubicBezTo>
                    <a:pt x="590" y="275"/>
                    <a:pt x="581" y="282"/>
                    <a:pt x="571" y="289"/>
                  </a:cubicBezTo>
                  <a:cubicBezTo>
                    <a:pt x="566" y="292"/>
                    <a:pt x="557" y="298"/>
                    <a:pt x="557" y="298"/>
                  </a:cubicBezTo>
                  <a:cubicBezTo>
                    <a:pt x="551" y="308"/>
                    <a:pt x="544" y="317"/>
                    <a:pt x="538" y="327"/>
                  </a:cubicBezTo>
                  <a:cubicBezTo>
                    <a:pt x="530" y="340"/>
                    <a:pt x="532" y="359"/>
                    <a:pt x="519" y="370"/>
                  </a:cubicBezTo>
                  <a:cubicBezTo>
                    <a:pt x="492" y="393"/>
                    <a:pt x="471" y="398"/>
                    <a:pt x="451" y="428"/>
                  </a:cubicBezTo>
                  <a:cubicBezTo>
                    <a:pt x="450" y="439"/>
                    <a:pt x="450" y="450"/>
                    <a:pt x="447" y="461"/>
                  </a:cubicBezTo>
                  <a:cubicBezTo>
                    <a:pt x="437" y="494"/>
                    <a:pt x="364" y="516"/>
                    <a:pt x="336" y="533"/>
                  </a:cubicBezTo>
                  <a:cubicBezTo>
                    <a:pt x="323" y="555"/>
                    <a:pt x="301" y="555"/>
                    <a:pt x="279" y="567"/>
                  </a:cubicBezTo>
                  <a:cubicBezTo>
                    <a:pt x="271" y="590"/>
                    <a:pt x="262" y="587"/>
                    <a:pt x="240" y="581"/>
                  </a:cubicBezTo>
                  <a:cubicBezTo>
                    <a:pt x="227" y="583"/>
                    <a:pt x="213" y="579"/>
                    <a:pt x="202" y="586"/>
                  </a:cubicBezTo>
                  <a:cubicBezTo>
                    <a:pt x="197" y="589"/>
                    <a:pt x="205" y="596"/>
                    <a:pt x="207" y="601"/>
                  </a:cubicBezTo>
                  <a:cubicBezTo>
                    <a:pt x="219" y="638"/>
                    <a:pt x="199" y="582"/>
                    <a:pt x="221" y="644"/>
                  </a:cubicBezTo>
                  <a:cubicBezTo>
                    <a:pt x="223" y="649"/>
                    <a:pt x="226" y="658"/>
                    <a:pt x="226" y="658"/>
                  </a:cubicBezTo>
                  <a:cubicBezTo>
                    <a:pt x="220" y="709"/>
                    <a:pt x="215" y="765"/>
                    <a:pt x="178" y="802"/>
                  </a:cubicBezTo>
                  <a:cubicBezTo>
                    <a:pt x="176" y="810"/>
                    <a:pt x="174" y="818"/>
                    <a:pt x="173" y="826"/>
                  </a:cubicBezTo>
                  <a:cubicBezTo>
                    <a:pt x="170" y="866"/>
                    <a:pt x="172" y="906"/>
                    <a:pt x="168" y="946"/>
                  </a:cubicBezTo>
                  <a:cubicBezTo>
                    <a:pt x="166" y="962"/>
                    <a:pt x="140" y="992"/>
                    <a:pt x="130" y="1004"/>
                  </a:cubicBezTo>
                  <a:cubicBezTo>
                    <a:pt x="111" y="1027"/>
                    <a:pt x="106" y="1059"/>
                    <a:pt x="87" y="1081"/>
                  </a:cubicBezTo>
                  <a:cubicBezTo>
                    <a:pt x="73" y="1097"/>
                    <a:pt x="71" y="1090"/>
                    <a:pt x="63" y="1109"/>
                  </a:cubicBezTo>
                  <a:cubicBezTo>
                    <a:pt x="44" y="1153"/>
                    <a:pt x="44" y="1198"/>
                    <a:pt x="34" y="1244"/>
                  </a:cubicBezTo>
                  <a:cubicBezTo>
                    <a:pt x="44" y="1303"/>
                    <a:pt x="28" y="1254"/>
                    <a:pt x="53" y="1282"/>
                  </a:cubicBezTo>
                  <a:cubicBezTo>
                    <a:pt x="82" y="1316"/>
                    <a:pt x="62" y="1317"/>
                    <a:pt x="111" y="1325"/>
                  </a:cubicBezTo>
                  <a:cubicBezTo>
                    <a:pt x="116" y="1342"/>
                    <a:pt x="120" y="1354"/>
                    <a:pt x="130" y="1369"/>
                  </a:cubicBezTo>
                  <a:cubicBezTo>
                    <a:pt x="145" y="1469"/>
                    <a:pt x="120" y="1549"/>
                    <a:pt x="67" y="1628"/>
                  </a:cubicBezTo>
                  <a:cubicBezTo>
                    <a:pt x="66" y="1631"/>
                    <a:pt x="59" y="1655"/>
                    <a:pt x="58" y="1657"/>
                  </a:cubicBezTo>
                  <a:cubicBezTo>
                    <a:pt x="47" y="1670"/>
                    <a:pt x="30" y="1674"/>
                    <a:pt x="19" y="1690"/>
                  </a:cubicBezTo>
                  <a:cubicBezTo>
                    <a:pt x="5" y="1741"/>
                    <a:pt x="11" y="1712"/>
                    <a:pt x="5" y="1777"/>
                  </a:cubicBezTo>
                  <a:cubicBezTo>
                    <a:pt x="8" y="1803"/>
                    <a:pt x="13" y="1820"/>
                    <a:pt x="19" y="1844"/>
                  </a:cubicBezTo>
                  <a:cubicBezTo>
                    <a:pt x="25" y="1898"/>
                    <a:pt x="17" y="1881"/>
                    <a:pt x="43" y="1911"/>
                  </a:cubicBezTo>
                  <a:cubicBezTo>
                    <a:pt x="51" y="1920"/>
                    <a:pt x="56" y="1930"/>
                    <a:pt x="63" y="1940"/>
                  </a:cubicBezTo>
                  <a:cubicBezTo>
                    <a:pt x="66" y="1945"/>
                    <a:pt x="72" y="1954"/>
                    <a:pt x="72" y="1954"/>
                  </a:cubicBezTo>
                  <a:cubicBezTo>
                    <a:pt x="81" y="2035"/>
                    <a:pt x="101" y="2117"/>
                    <a:pt x="72" y="2199"/>
                  </a:cubicBezTo>
                  <a:cubicBezTo>
                    <a:pt x="74" y="2213"/>
                    <a:pt x="74" y="2228"/>
                    <a:pt x="77" y="2242"/>
                  </a:cubicBezTo>
                  <a:cubicBezTo>
                    <a:pt x="79" y="2252"/>
                    <a:pt x="87" y="2271"/>
                    <a:pt x="87" y="2271"/>
                  </a:cubicBezTo>
                  <a:cubicBezTo>
                    <a:pt x="85" y="2337"/>
                    <a:pt x="88" y="2403"/>
                    <a:pt x="82" y="2468"/>
                  </a:cubicBezTo>
                  <a:cubicBezTo>
                    <a:pt x="81" y="2473"/>
                    <a:pt x="70" y="2469"/>
                    <a:pt x="67" y="2473"/>
                  </a:cubicBezTo>
                  <a:cubicBezTo>
                    <a:pt x="55" y="2492"/>
                    <a:pt x="64" y="2518"/>
                    <a:pt x="58" y="2540"/>
                  </a:cubicBezTo>
                  <a:cubicBezTo>
                    <a:pt x="54" y="2554"/>
                    <a:pt x="39" y="2568"/>
                    <a:pt x="34" y="2583"/>
                  </a:cubicBezTo>
                  <a:cubicBezTo>
                    <a:pt x="29" y="2613"/>
                    <a:pt x="23" y="2644"/>
                    <a:pt x="5" y="2669"/>
                  </a:cubicBezTo>
                  <a:cubicBezTo>
                    <a:pt x="3" y="2676"/>
                    <a:pt x="0" y="2682"/>
                    <a:pt x="0" y="2689"/>
                  </a:cubicBezTo>
                  <a:cubicBezTo>
                    <a:pt x="0" y="2729"/>
                    <a:pt x="1" y="2769"/>
                    <a:pt x="5" y="2809"/>
                  </a:cubicBezTo>
                  <a:cubicBezTo>
                    <a:pt x="12" y="2874"/>
                    <a:pt x="135" y="2871"/>
                    <a:pt x="173" y="2876"/>
                  </a:cubicBezTo>
                  <a:cubicBezTo>
                    <a:pt x="217" y="2874"/>
                    <a:pt x="315" y="2874"/>
                    <a:pt x="365" y="2847"/>
                  </a:cubicBezTo>
                  <a:cubicBezTo>
                    <a:pt x="388" y="2835"/>
                    <a:pt x="398" y="2812"/>
                    <a:pt x="423" y="2804"/>
                  </a:cubicBezTo>
                  <a:cubicBezTo>
                    <a:pt x="453" y="2772"/>
                    <a:pt x="491" y="2761"/>
                    <a:pt x="528" y="2737"/>
                  </a:cubicBezTo>
                  <a:cubicBezTo>
                    <a:pt x="545" y="2712"/>
                    <a:pt x="545" y="2697"/>
                    <a:pt x="552" y="2665"/>
                  </a:cubicBezTo>
                  <a:cubicBezTo>
                    <a:pt x="557" y="2643"/>
                    <a:pt x="598" y="2625"/>
                    <a:pt x="615" y="2617"/>
                  </a:cubicBezTo>
                  <a:cubicBezTo>
                    <a:pt x="639" y="2591"/>
                    <a:pt x="650" y="2561"/>
                    <a:pt x="687" y="2549"/>
                  </a:cubicBezTo>
                  <a:cubicBezTo>
                    <a:pt x="714" y="2529"/>
                    <a:pt x="794" y="2551"/>
                    <a:pt x="826" y="2540"/>
                  </a:cubicBezTo>
                  <a:cubicBezTo>
                    <a:pt x="872" y="2550"/>
                    <a:pt x="863" y="2522"/>
                    <a:pt x="912" y="2525"/>
                  </a:cubicBezTo>
                  <a:cubicBezTo>
                    <a:pt x="956" y="2531"/>
                    <a:pt x="973" y="2535"/>
                    <a:pt x="1018" y="2530"/>
                  </a:cubicBezTo>
                  <a:cubicBezTo>
                    <a:pt x="1026" y="2506"/>
                    <a:pt x="1043" y="2503"/>
                    <a:pt x="1066" y="2497"/>
                  </a:cubicBezTo>
                  <a:cubicBezTo>
                    <a:pt x="1081" y="2481"/>
                    <a:pt x="1087" y="2471"/>
                    <a:pt x="1109" y="2477"/>
                  </a:cubicBezTo>
                  <a:cubicBezTo>
                    <a:pt x="1132" y="2472"/>
                    <a:pt x="1162" y="2444"/>
                    <a:pt x="1181" y="2425"/>
                  </a:cubicBezTo>
                  <a:cubicBezTo>
                    <a:pt x="1186" y="2403"/>
                    <a:pt x="1183" y="2378"/>
                    <a:pt x="1191" y="2357"/>
                  </a:cubicBezTo>
                  <a:cubicBezTo>
                    <a:pt x="1195" y="2348"/>
                    <a:pt x="1210" y="2351"/>
                    <a:pt x="1219" y="2348"/>
                  </a:cubicBezTo>
                  <a:cubicBezTo>
                    <a:pt x="1215" y="2322"/>
                    <a:pt x="1214" y="2296"/>
                    <a:pt x="1191" y="2281"/>
                  </a:cubicBezTo>
                  <a:cubicBezTo>
                    <a:pt x="1193" y="2249"/>
                    <a:pt x="1191" y="2172"/>
                    <a:pt x="1234" y="2161"/>
                  </a:cubicBezTo>
                  <a:cubicBezTo>
                    <a:pt x="1227" y="2141"/>
                    <a:pt x="1228" y="2134"/>
                    <a:pt x="1248" y="2127"/>
                  </a:cubicBezTo>
                  <a:cubicBezTo>
                    <a:pt x="1243" y="2103"/>
                    <a:pt x="1247" y="2092"/>
                    <a:pt x="1224" y="2084"/>
                  </a:cubicBezTo>
                  <a:cubicBezTo>
                    <a:pt x="1216" y="2055"/>
                    <a:pt x="1218" y="2026"/>
                    <a:pt x="1210" y="1997"/>
                  </a:cubicBezTo>
                  <a:cubicBezTo>
                    <a:pt x="1202" y="1966"/>
                    <a:pt x="1189" y="1937"/>
                    <a:pt x="1181" y="1906"/>
                  </a:cubicBezTo>
                  <a:cubicBezTo>
                    <a:pt x="1178" y="1824"/>
                    <a:pt x="1155" y="1717"/>
                    <a:pt x="1205" y="1642"/>
                  </a:cubicBezTo>
                  <a:cubicBezTo>
                    <a:pt x="1210" y="1604"/>
                    <a:pt x="1212" y="1568"/>
                    <a:pt x="1239" y="1541"/>
                  </a:cubicBezTo>
                  <a:cubicBezTo>
                    <a:pt x="1241" y="1527"/>
                    <a:pt x="1241" y="1490"/>
                    <a:pt x="1258" y="1479"/>
                  </a:cubicBezTo>
                  <a:cubicBezTo>
                    <a:pt x="1285" y="1462"/>
                    <a:pt x="1292" y="1469"/>
                    <a:pt x="1315" y="1445"/>
                  </a:cubicBezTo>
                  <a:cubicBezTo>
                    <a:pt x="1324" y="1421"/>
                    <a:pt x="1330" y="1399"/>
                    <a:pt x="1335" y="1373"/>
                  </a:cubicBezTo>
                  <a:cubicBezTo>
                    <a:pt x="1330" y="1346"/>
                    <a:pt x="1325" y="1324"/>
                    <a:pt x="1311" y="1301"/>
                  </a:cubicBezTo>
                  <a:cubicBezTo>
                    <a:pt x="1302" y="1268"/>
                    <a:pt x="1297" y="1262"/>
                    <a:pt x="1263" y="1253"/>
                  </a:cubicBezTo>
                  <a:cubicBezTo>
                    <a:pt x="1249" y="1234"/>
                    <a:pt x="1241" y="1211"/>
                    <a:pt x="1224" y="1196"/>
                  </a:cubicBezTo>
                  <a:cubicBezTo>
                    <a:pt x="1210" y="1153"/>
                    <a:pt x="1172" y="1146"/>
                    <a:pt x="1138" y="1124"/>
                  </a:cubicBezTo>
                  <a:cubicBezTo>
                    <a:pt x="1132" y="1114"/>
                    <a:pt x="1123" y="1106"/>
                    <a:pt x="1119" y="1095"/>
                  </a:cubicBezTo>
                  <a:cubicBezTo>
                    <a:pt x="1117" y="1090"/>
                    <a:pt x="1117" y="1085"/>
                    <a:pt x="1114" y="1081"/>
                  </a:cubicBezTo>
                  <a:cubicBezTo>
                    <a:pt x="1107" y="1069"/>
                    <a:pt x="1098" y="1058"/>
                    <a:pt x="1090" y="1047"/>
                  </a:cubicBezTo>
                  <a:cubicBezTo>
                    <a:pt x="1087" y="1042"/>
                    <a:pt x="1080" y="1033"/>
                    <a:pt x="1080" y="1033"/>
                  </a:cubicBezTo>
                  <a:cubicBezTo>
                    <a:pt x="1075" y="1018"/>
                    <a:pt x="1071" y="1004"/>
                    <a:pt x="1066" y="989"/>
                  </a:cubicBezTo>
                  <a:cubicBezTo>
                    <a:pt x="1073" y="952"/>
                    <a:pt x="1073" y="964"/>
                    <a:pt x="1099" y="946"/>
                  </a:cubicBezTo>
                  <a:cubicBezTo>
                    <a:pt x="1108" y="922"/>
                    <a:pt x="1102" y="934"/>
                    <a:pt x="1123" y="903"/>
                  </a:cubicBezTo>
                  <a:cubicBezTo>
                    <a:pt x="1126" y="898"/>
                    <a:pt x="1133" y="889"/>
                    <a:pt x="1133" y="889"/>
                  </a:cubicBezTo>
                  <a:cubicBezTo>
                    <a:pt x="1134" y="873"/>
                    <a:pt x="1132" y="769"/>
                    <a:pt x="1152" y="735"/>
                  </a:cubicBezTo>
                  <a:cubicBezTo>
                    <a:pt x="1157" y="726"/>
                    <a:pt x="1172" y="723"/>
                    <a:pt x="1181" y="721"/>
                  </a:cubicBezTo>
                  <a:cubicBezTo>
                    <a:pt x="1207" y="703"/>
                    <a:pt x="1212" y="701"/>
                    <a:pt x="1239" y="692"/>
                  </a:cubicBezTo>
                  <a:cubicBezTo>
                    <a:pt x="1270" y="698"/>
                    <a:pt x="1283" y="721"/>
                    <a:pt x="1311" y="735"/>
                  </a:cubicBezTo>
                  <a:cubicBezTo>
                    <a:pt x="1335" y="726"/>
                    <a:pt x="1323" y="732"/>
                    <a:pt x="1354" y="711"/>
                  </a:cubicBezTo>
                  <a:cubicBezTo>
                    <a:pt x="1359" y="708"/>
                    <a:pt x="1368" y="701"/>
                    <a:pt x="1368" y="701"/>
                  </a:cubicBezTo>
                  <a:cubicBezTo>
                    <a:pt x="1374" y="684"/>
                    <a:pt x="1386" y="676"/>
                    <a:pt x="1392" y="658"/>
                  </a:cubicBezTo>
                  <a:cubicBezTo>
                    <a:pt x="1390" y="616"/>
                    <a:pt x="1391" y="574"/>
                    <a:pt x="1387" y="533"/>
                  </a:cubicBezTo>
                  <a:cubicBezTo>
                    <a:pt x="1385" y="517"/>
                    <a:pt x="1368" y="517"/>
                    <a:pt x="1359" y="509"/>
                  </a:cubicBezTo>
                  <a:cubicBezTo>
                    <a:pt x="1328" y="484"/>
                    <a:pt x="1312" y="448"/>
                    <a:pt x="1272" y="437"/>
                  </a:cubicBezTo>
                  <a:cubicBezTo>
                    <a:pt x="1258" y="423"/>
                    <a:pt x="1249" y="411"/>
                    <a:pt x="1239" y="394"/>
                  </a:cubicBezTo>
                  <a:cubicBezTo>
                    <a:pt x="1229" y="338"/>
                    <a:pt x="1223" y="388"/>
                    <a:pt x="1215" y="332"/>
                  </a:cubicBezTo>
                  <a:cubicBezTo>
                    <a:pt x="1218" y="270"/>
                    <a:pt x="1198" y="232"/>
                    <a:pt x="1253" y="212"/>
                  </a:cubicBezTo>
                  <a:cubicBezTo>
                    <a:pt x="1256" y="207"/>
                    <a:pt x="1259" y="201"/>
                    <a:pt x="1263" y="197"/>
                  </a:cubicBezTo>
                  <a:cubicBezTo>
                    <a:pt x="1267" y="193"/>
                    <a:pt x="1273" y="192"/>
                    <a:pt x="1277" y="188"/>
                  </a:cubicBezTo>
                  <a:cubicBezTo>
                    <a:pt x="1317" y="142"/>
                    <a:pt x="1277" y="171"/>
                    <a:pt x="1311" y="149"/>
                  </a:cubicBezTo>
                  <a:cubicBezTo>
                    <a:pt x="1323" y="106"/>
                    <a:pt x="1306" y="80"/>
                    <a:pt x="1272" y="58"/>
                  </a:cubicBezTo>
                  <a:cubicBezTo>
                    <a:pt x="1257" y="35"/>
                    <a:pt x="1210" y="31"/>
                    <a:pt x="1210" y="5"/>
                  </a:cubicBezTo>
                  <a:close/>
                </a:path>
              </a:pathLst>
            </a:custGeom>
            <a:solidFill>
              <a:schemeClr val="bg1">
                <a:lumMod val="85000"/>
                <a:alpha val="61000"/>
              </a:schemeClr>
            </a:solidFill>
            <a:ln w="9525" cap="flat" cmpd="sng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endParaRPr lang="zh-CN" altLang="en-US" dirty="0"/>
            </a:p>
          </p:txBody>
        </p:sp>
        <p:grpSp>
          <p:nvGrpSpPr>
            <p:cNvPr id="18" name="图形 16" descr="学校">
              <a:extLst>
                <a:ext uri="{FF2B5EF4-FFF2-40B4-BE49-F238E27FC236}">
                  <a16:creationId xmlns:a16="http://schemas.microsoft.com/office/drawing/2014/main" id="{F3864DC2-2F77-4C59-9A52-3CCF2D00A2D3}"/>
                </a:ext>
              </a:extLst>
            </p:cNvPr>
            <p:cNvGrpSpPr/>
            <p:nvPr/>
          </p:nvGrpSpPr>
          <p:grpSpPr>
            <a:xfrm>
              <a:off x="9165032" y="1924476"/>
              <a:ext cx="532530" cy="532531"/>
              <a:chOff x="8889335" y="2274838"/>
              <a:chExt cx="532530" cy="532531"/>
            </a:xfrm>
            <a:solidFill>
              <a:srgbClr val="FF0000">
                <a:alpha val="48000"/>
              </a:srgbClr>
            </a:solidFill>
          </p:grpSpPr>
          <p:sp>
            <p:nvSpPr>
              <p:cNvPr id="19" name="任意多边形: 形状 18">
                <a:extLst>
                  <a:ext uri="{FF2B5EF4-FFF2-40B4-BE49-F238E27FC236}">
                    <a16:creationId xmlns:a16="http://schemas.microsoft.com/office/drawing/2014/main" id="{81A8541E-8D73-46F0-9181-D3CDEB5B216F}"/>
                  </a:ext>
                </a:extLst>
              </p:cNvPr>
              <p:cNvSpPr/>
              <p:nvPr/>
            </p:nvSpPr>
            <p:spPr>
              <a:xfrm>
                <a:off x="9057969" y="2369140"/>
                <a:ext cx="188604" cy="105397"/>
              </a:xfrm>
              <a:custGeom>
                <a:avLst/>
                <a:gdLst>
                  <a:gd name="connsiteX0" fmla="*/ 97631 w 188604"/>
                  <a:gd name="connsiteY0" fmla="*/ 26627 h 105396"/>
                  <a:gd name="connsiteX1" fmla="*/ 177510 w 188604"/>
                  <a:gd name="connsiteY1" fmla="*/ 107061 h 105396"/>
                  <a:gd name="connsiteX2" fmla="*/ 193042 w 188604"/>
                  <a:gd name="connsiteY2" fmla="*/ 91529 h 105396"/>
                  <a:gd name="connsiteX3" fmla="*/ 97631 w 188604"/>
                  <a:gd name="connsiteY3" fmla="*/ 0 h 105396"/>
                  <a:gd name="connsiteX4" fmla="*/ 0 w 188604"/>
                  <a:gd name="connsiteY4" fmla="*/ 93193 h 105396"/>
                  <a:gd name="connsiteX5" fmla="*/ 15532 w 188604"/>
                  <a:gd name="connsiteY5" fmla="*/ 108725 h 10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8604" h="105396">
                    <a:moveTo>
                      <a:pt x="97631" y="26627"/>
                    </a:moveTo>
                    <a:lnTo>
                      <a:pt x="177510" y="107061"/>
                    </a:lnTo>
                    <a:lnTo>
                      <a:pt x="193042" y="91529"/>
                    </a:lnTo>
                    <a:lnTo>
                      <a:pt x="97631" y="0"/>
                    </a:lnTo>
                    <a:lnTo>
                      <a:pt x="0" y="93193"/>
                    </a:lnTo>
                    <a:lnTo>
                      <a:pt x="15532" y="108725"/>
                    </a:lnTo>
                    <a:close/>
                  </a:path>
                </a:pathLst>
              </a:custGeom>
              <a:grpFill/>
              <a:ln w="54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0" name="任意多边形: 形状 19">
                <a:extLst>
                  <a:ext uri="{FF2B5EF4-FFF2-40B4-BE49-F238E27FC236}">
                    <a16:creationId xmlns:a16="http://schemas.microsoft.com/office/drawing/2014/main" id="{A99102CE-36A4-4336-8A9C-473D2FA5C2CF}"/>
                  </a:ext>
                </a:extLst>
              </p:cNvPr>
              <p:cNvSpPr/>
              <p:nvPr/>
            </p:nvSpPr>
            <p:spPr>
              <a:xfrm>
                <a:off x="8955901" y="2424058"/>
                <a:ext cx="399398" cy="288454"/>
              </a:xfrm>
              <a:custGeom>
                <a:avLst/>
                <a:gdLst>
                  <a:gd name="connsiteX0" fmla="*/ 377209 w 399397"/>
                  <a:gd name="connsiteY0" fmla="*/ 171963 h 288454"/>
                  <a:gd name="connsiteX1" fmla="*/ 332831 w 399397"/>
                  <a:gd name="connsiteY1" fmla="*/ 171963 h 288454"/>
                  <a:gd name="connsiteX2" fmla="*/ 332831 w 399397"/>
                  <a:gd name="connsiteY2" fmla="*/ 127586 h 288454"/>
                  <a:gd name="connsiteX3" fmla="*/ 377209 w 399397"/>
                  <a:gd name="connsiteY3" fmla="*/ 127586 h 288454"/>
                  <a:gd name="connsiteX4" fmla="*/ 377209 w 399397"/>
                  <a:gd name="connsiteY4" fmla="*/ 171963 h 288454"/>
                  <a:gd name="connsiteX5" fmla="*/ 377209 w 399397"/>
                  <a:gd name="connsiteY5" fmla="*/ 238530 h 288454"/>
                  <a:gd name="connsiteX6" fmla="*/ 332831 w 399397"/>
                  <a:gd name="connsiteY6" fmla="*/ 238530 h 288454"/>
                  <a:gd name="connsiteX7" fmla="*/ 332831 w 399397"/>
                  <a:gd name="connsiteY7" fmla="*/ 194152 h 288454"/>
                  <a:gd name="connsiteX8" fmla="*/ 377209 w 399397"/>
                  <a:gd name="connsiteY8" fmla="*/ 194152 h 288454"/>
                  <a:gd name="connsiteX9" fmla="*/ 377209 w 399397"/>
                  <a:gd name="connsiteY9" fmla="*/ 238530 h 288454"/>
                  <a:gd name="connsiteX10" fmla="*/ 310643 w 399397"/>
                  <a:gd name="connsiteY10" fmla="*/ 171963 h 288454"/>
                  <a:gd name="connsiteX11" fmla="*/ 266265 w 399397"/>
                  <a:gd name="connsiteY11" fmla="*/ 171963 h 288454"/>
                  <a:gd name="connsiteX12" fmla="*/ 266265 w 399397"/>
                  <a:gd name="connsiteY12" fmla="*/ 127586 h 288454"/>
                  <a:gd name="connsiteX13" fmla="*/ 310643 w 399397"/>
                  <a:gd name="connsiteY13" fmla="*/ 127586 h 288454"/>
                  <a:gd name="connsiteX14" fmla="*/ 310643 w 399397"/>
                  <a:gd name="connsiteY14" fmla="*/ 171963 h 288454"/>
                  <a:gd name="connsiteX15" fmla="*/ 310643 w 399397"/>
                  <a:gd name="connsiteY15" fmla="*/ 238530 h 288454"/>
                  <a:gd name="connsiteX16" fmla="*/ 266265 w 399397"/>
                  <a:gd name="connsiteY16" fmla="*/ 238530 h 288454"/>
                  <a:gd name="connsiteX17" fmla="*/ 266265 w 399397"/>
                  <a:gd name="connsiteY17" fmla="*/ 194152 h 288454"/>
                  <a:gd name="connsiteX18" fmla="*/ 310643 w 399397"/>
                  <a:gd name="connsiteY18" fmla="*/ 194152 h 288454"/>
                  <a:gd name="connsiteX19" fmla="*/ 310643 w 399397"/>
                  <a:gd name="connsiteY19" fmla="*/ 238530 h 288454"/>
                  <a:gd name="connsiteX20" fmla="*/ 238529 w 399397"/>
                  <a:gd name="connsiteY20" fmla="*/ 171963 h 288454"/>
                  <a:gd name="connsiteX21" fmla="*/ 160868 w 399397"/>
                  <a:gd name="connsiteY21" fmla="*/ 171963 h 288454"/>
                  <a:gd name="connsiteX22" fmla="*/ 160868 w 399397"/>
                  <a:gd name="connsiteY22" fmla="*/ 149774 h 288454"/>
                  <a:gd name="connsiteX23" fmla="*/ 238529 w 399397"/>
                  <a:gd name="connsiteY23" fmla="*/ 149774 h 288454"/>
                  <a:gd name="connsiteX24" fmla="*/ 238529 w 399397"/>
                  <a:gd name="connsiteY24" fmla="*/ 171963 h 288454"/>
                  <a:gd name="connsiteX25" fmla="*/ 199699 w 399397"/>
                  <a:gd name="connsiteY25" fmla="*/ 66566 h 288454"/>
                  <a:gd name="connsiteX26" fmla="*/ 216340 w 399397"/>
                  <a:gd name="connsiteY26" fmla="*/ 83208 h 288454"/>
                  <a:gd name="connsiteX27" fmla="*/ 199699 w 399397"/>
                  <a:gd name="connsiteY27" fmla="*/ 99850 h 288454"/>
                  <a:gd name="connsiteX28" fmla="*/ 183057 w 399397"/>
                  <a:gd name="connsiteY28" fmla="*/ 83208 h 288454"/>
                  <a:gd name="connsiteX29" fmla="*/ 199699 w 399397"/>
                  <a:gd name="connsiteY29" fmla="*/ 66566 h 288454"/>
                  <a:gd name="connsiteX30" fmla="*/ 133133 w 399397"/>
                  <a:gd name="connsiteY30" fmla="*/ 171963 h 288454"/>
                  <a:gd name="connsiteX31" fmla="*/ 88755 w 399397"/>
                  <a:gd name="connsiteY31" fmla="*/ 171963 h 288454"/>
                  <a:gd name="connsiteX32" fmla="*/ 88755 w 399397"/>
                  <a:gd name="connsiteY32" fmla="*/ 127586 h 288454"/>
                  <a:gd name="connsiteX33" fmla="*/ 133133 w 399397"/>
                  <a:gd name="connsiteY33" fmla="*/ 127586 h 288454"/>
                  <a:gd name="connsiteX34" fmla="*/ 133133 w 399397"/>
                  <a:gd name="connsiteY34" fmla="*/ 171963 h 288454"/>
                  <a:gd name="connsiteX35" fmla="*/ 133133 w 399397"/>
                  <a:gd name="connsiteY35" fmla="*/ 238530 h 288454"/>
                  <a:gd name="connsiteX36" fmla="*/ 88755 w 399397"/>
                  <a:gd name="connsiteY36" fmla="*/ 238530 h 288454"/>
                  <a:gd name="connsiteX37" fmla="*/ 88755 w 399397"/>
                  <a:gd name="connsiteY37" fmla="*/ 194152 h 288454"/>
                  <a:gd name="connsiteX38" fmla="*/ 133133 w 399397"/>
                  <a:gd name="connsiteY38" fmla="*/ 194152 h 288454"/>
                  <a:gd name="connsiteX39" fmla="*/ 133133 w 399397"/>
                  <a:gd name="connsiteY39" fmla="*/ 238530 h 288454"/>
                  <a:gd name="connsiteX40" fmla="*/ 66566 w 399397"/>
                  <a:gd name="connsiteY40" fmla="*/ 171963 h 288454"/>
                  <a:gd name="connsiteX41" fmla="*/ 22189 w 399397"/>
                  <a:gd name="connsiteY41" fmla="*/ 171963 h 288454"/>
                  <a:gd name="connsiteX42" fmla="*/ 22189 w 399397"/>
                  <a:gd name="connsiteY42" fmla="*/ 127586 h 288454"/>
                  <a:gd name="connsiteX43" fmla="*/ 66566 w 399397"/>
                  <a:gd name="connsiteY43" fmla="*/ 127586 h 288454"/>
                  <a:gd name="connsiteX44" fmla="*/ 66566 w 399397"/>
                  <a:gd name="connsiteY44" fmla="*/ 171963 h 288454"/>
                  <a:gd name="connsiteX45" fmla="*/ 66566 w 399397"/>
                  <a:gd name="connsiteY45" fmla="*/ 238530 h 288454"/>
                  <a:gd name="connsiteX46" fmla="*/ 22189 w 399397"/>
                  <a:gd name="connsiteY46" fmla="*/ 238530 h 288454"/>
                  <a:gd name="connsiteX47" fmla="*/ 22189 w 399397"/>
                  <a:gd name="connsiteY47" fmla="*/ 194152 h 288454"/>
                  <a:gd name="connsiteX48" fmla="*/ 66566 w 399397"/>
                  <a:gd name="connsiteY48" fmla="*/ 194152 h 288454"/>
                  <a:gd name="connsiteX49" fmla="*/ 66566 w 399397"/>
                  <a:gd name="connsiteY49" fmla="*/ 238530 h 288454"/>
                  <a:gd name="connsiteX50" fmla="*/ 266265 w 399397"/>
                  <a:gd name="connsiteY50" fmla="*/ 99850 h 288454"/>
                  <a:gd name="connsiteX51" fmla="*/ 266265 w 399397"/>
                  <a:gd name="connsiteY51" fmla="*/ 66566 h 288454"/>
                  <a:gd name="connsiteX52" fmla="*/ 199699 w 399397"/>
                  <a:gd name="connsiteY52" fmla="*/ 0 h 288454"/>
                  <a:gd name="connsiteX53" fmla="*/ 133133 w 399397"/>
                  <a:gd name="connsiteY53" fmla="*/ 66566 h 288454"/>
                  <a:gd name="connsiteX54" fmla="*/ 133133 w 399397"/>
                  <a:gd name="connsiteY54" fmla="*/ 99850 h 288454"/>
                  <a:gd name="connsiteX55" fmla="*/ 0 w 399397"/>
                  <a:gd name="connsiteY55" fmla="*/ 99850 h 288454"/>
                  <a:gd name="connsiteX56" fmla="*/ 0 w 399397"/>
                  <a:gd name="connsiteY56" fmla="*/ 288454 h 288454"/>
                  <a:gd name="connsiteX57" fmla="*/ 160868 w 399397"/>
                  <a:gd name="connsiteY57" fmla="*/ 288454 h 288454"/>
                  <a:gd name="connsiteX58" fmla="*/ 160868 w 399397"/>
                  <a:gd name="connsiteY58" fmla="*/ 227435 h 288454"/>
                  <a:gd name="connsiteX59" fmla="*/ 199699 w 399397"/>
                  <a:gd name="connsiteY59" fmla="*/ 194152 h 288454"/>
                  <a:gd name="connsiteX60" fmla="*/ 238529 w 399397"/>
                  <a:gd name="connsiteY60" fmla="*/ 227435 h 288454"/>
                  <a:gd name="connsiteX61" fmla="*/ 238529 w 399397"/>
                  <a:gd name="connsiteY61" fmla="*/ 288454 h 288454"/>
                  <a:gd name="connsiteX62" fmla="*/ 399398 w 399397"/>
                  <a:gd name="connsiteY62" fmla="*/ 288454 h 288454"/>
                  <a:gd name="connsiteX63" fmla="*/ 399398 w 399397"/>
                  <a:gd name="connsiteY63" fmla="*/ 99850 h 288454"/>
                  <a:gd name="connsiteX64" fmla="*/ 266265 w 399397"/>
                  <a:gd name="connsiteY64" fmla="*/ 99850 h 288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99397" h="288454">
                    <a:moveTo>
                      <a:pt x="377209" y="171963"/>
                    </a:moveTo>
                    <a:lnTo>
                      <a:pt x="332831" y="171963"/>
                    </a:lnTo>
                    <a:lnTo>
                      <a:pt x="332831" y="127586"/>
                    </a:lnTo>
                    <a:lnTo>
                      <a:pt x="377209" y="127586"/>
                    </a:lnTo>
                    <a:lnTo>
                      <a:pt x="377209" y="171963"/>
                    </a:lnTo>
                    <a:close/>
                    <a:moveTo>
                      <a:pt x="377209" y="238530"/>
                    </a:moveTo>
                    <a:lnTo>
                      <a:pt x="332831" y="238530"/>
                    </a:lnTo>
                    <a:lnTo>
                      <a:pt x="332831" y="194152"/>
                    </a:lnTo>
                    <a:lnTo>
                      <a:pt x="377209" y="194152"/>
                    </a:lnTo>
                    <a:lnTo>
                      <a:pt x="377209" y="238530"/>
                    </a:lnTo>
                    <a:close/>
                    <a:moveTo>
                      <a:pt x="310643" y="171963"/>
                    </a:moveTo>
                    <a:lnTo>
                      <a:pt x="266265" y="171963"/>
                    </a:lnTo>
                    <a:lnTo>
                      <a:pt x="266265" y="127586"/>
                    </a:lnTo>
                    <a:lnTo>
                      <a:pt x="310643" y="127586"/>
                    </a:lnTo>
                    <a:lnTo>
                      <a:pt x="310643" y="171963"/>
                    </a:lnTo>
                    <a:close/>
                    <a:moveTo>
                      <a:pt x="310643" y="238530"/>
                    </a:moveTo>
                    <a:lnTo>
                      <a:pt x="266265" y="238530"/>
                    </a:lnTo>
                    <a:lnTo>
                      <a:pt x="266265" y="194152"/>
                    </a:lnTo>
                    <a:lnTo>
                      <a:pt x="310643" y="194152"/>
                    </a:lnTo>
                    <a:lnTo>
                      <a:pt x="310643" y="238530"/>
                    </a:lnTo>
                    <a:close/>
                    <a:moveTo>
                      <a:pt x="238529" y="171963"/>
                    </a:moveTo>
                    <a:lnTo>
                      <a:pt x="160868" y="171963"/>
                    </a:lnTo>
                    <a:lnTo>
                      <a:pt x="160868" y="149774"/>
                    </a:lnTo>
                    <a:lnTo>
                      <a:pt x="238529" y="149774"/>
                    </a:lnTo>
                    <a:lnTo>
                      <a:pt x="238529" y="171963"/>
                    </a:lnTo>
                    <a:close/>
                    <a:moveTo>
                      <a:pt x="199699" y="66566"/>
                    </a:moveTo>
                    <a:cubicBezTo>
                      <a:pt x="209129" y="66566"/>
                      <a:pt x="216340" y="73778"/>
                      <a:pt x="216340" y="83208"/>
                    </a:cubicBezTo>
                    <a:cubicBezTo>
                      <a:pt x="216340" y="92638"/>
                      <a:pt x="209129" y="99850"/>
                      <a:pt x="199699" y="99850"/>
                    </a:cubicBezTo>
                    <a:cubicBezTo>
                      <a:pt x="190269" y="99850"/>
                      <a:pt x="183057" y="92638"/>
                      <a:pt x="183057" y="83208"/>
                    </a:cubicBezTo>
                    <a:cubicBezTo>
                      <a:pt x="183057" y="73778"/>
                      <a:pt x="190269" y="66566"/>
                      <a:pt x="199699" y="66566"/>
                    </a:cubicBezTo>
                    <a:close/>
                    <a:moveTo>
                      <a:pt x="133133" y="171963"/>
                    </a:moveTo>
                    <a:lnTo>
                      <a:pt x="88755" y="171963"/>
                    </a:lnTo>
                    <a:lnTo>
                      <a:pt x="88755" y="127586"/>
                    </a:lnTo>
                    <a:lnTo>
                      <a:pt x="133133" y="127586"/>
                    </a:lnTo>
                    <a:lnTo>
                      <a:pt x="133133" y="171963"/>
                    </a:lnTo>
                    <a:close/>
                    <a:moveTo>
                      <a:pt x="133133" y="238530"/>
                    </a:moveTo>
                    <a:lnTo>
                      <a:pt x="88755" y="238530"/>
                    </a:lnTo>
                    <a:lnTo>
                      <a:pt x="88755" y="194152"/>
                    </a:lnTo>
                    <a:lnTo>
                      <a:pt x="133133" y="194152"/>
                    </a:lnTo>
                    <a:lnTo>
                      <a:pt x="133133" y="238530"/>
                    </a:lnTo>
                    <a:close/>
                    <a:moveTo>
                      <a:pt x="66566" y="171963"/>
                    </a:moveTo>
                    <a:lnTo>
                      <a:pt x="22189" y="171963"/>
                    </a:lnTo>
                    <a:lnTo>
                      <a:pt x="22189" y="127586"/>
                    </a:lnTo>
                    <a:lnTo>
                      <a:pt x="66566" y="127586"/>
                    </a:lnTo>
                    <a:lnTo>
                      <a:pt x="66566" y="171963"/>
                    </a:lnTo>
                    <a:close/>
                    <a:moveTo>
                      <a:pt x="66566" y="238530"/>
                    </a:moveTo>
                    <a:lnTo>
                      <a:pt x="22189" y="238530"/>
                    </a:lnTo>
                    <a:lnTo>
                      <a:pt x="22189" y="194152"/>
                    </a:lnTo>
                    <a:lnTo>
                      <a:pt x="66566" y="194152"/>
                    </a:lnTo>
                    <a:lnTo>
                      <a:pt x="66566" y="238530"/>
                    </a:lnTo>
                    <a:close/>
                    <a:moveTo>
                      <a:pt x="266265" y="99850"/>
                    </a:moveTo>
                    <a:lnTo>
                      <a:pt x="266265" y="66566"/>
                    </a:lnTo>
                    <a:lnTo>
                      <a:pt x="199699" y="0"/>
                    </a:lnTo>
                    <a:lnTo>
                      <a:pt x="133133" y="66566"/>
                    </a:lnTo>
                    <a:lnTo>
                      <a:pt x="133133" y="99850"/>
                    </a:lnTo>
                    <a:lnTo>
                      <a:pt x="0" y="99850"/>
                    </a:lnTo>
                    <a:lnTo>
                      <a:pt x="0" y="288454"/>
                    </a:lnTo>
                    <a:lnTo>
                      <a:pt x="160868" y="288454"/>
                    </a:lnTo>
                    <a:lnTo>
                      <a:pt x="160868" y="227435"/>
                    </a:lnTo>
                    <a:cubicBezTo>
                      <a:pt x="160868" y="211903"/>
                      <a:pt x="171963" y="194152"/>
                      <a:pt x="199699" y="194152"/>
                    </a:cubicBezTo>
                    <a:cubicBezTo>
                      <a:pt x="227435" y="194152"/>
                      <a:pt x="238529" y="211903"/>
                      <a:pt x="238529" y="227435"/>
                    </a:cubicBezTo>
                    <a:lnTo>
                      <a:pt x="238529" y="288454"/>
                    </a:lnTo>
                    <a:lnTo>
                      <a:pt x="399398" y="288454"/>
                    </a:lnTo>
                    <a:lnTo>
                      <a:pt x="399398" y="99850"/>
                    </a:lnTo>
                    <a:lnTo>
                      <a:pt x="266265" y="99850"/>
                    </a:lnTo>
                    <a:close/>
                  </a:path>
                </a:pathLst>
              </a:custGeom>
              <a:grpFill/>
              <a:ln w="54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21" name="图形 15" descr="学校">
              <a:extLst>
                <a:ext uri="{FF2B5EF4-FFF2-40B4-BE49-F238E27FC236}">
                  <a16:creationId xmlns:a16="http://schemas.microsoft.com/office/drawing/2014/main" id="{114E9F15-2E28-42B2-A795-FC2335B0ABA5}"/>
                </a:ext>
              </a:extLst>
            </p:cNvPr>
            <p:cNvGrpSpPr/>
            <p:nvPr/>
          </p:nvGrpSpPr>
          <p:grpSpPr>
            <a:xfrm>
              <a:off x="9109931" y="1542163"/>
              <a:ext cx="383339" cy="329566"/>
              <a:chOff x="8641503" y="1993019"/>
              <a:chExt cx="383339" cy="329566"/>
            </a:xfrm>
            <a:solidFill>
              <a:srgbClr val="FF0000">
                <a:alpha val="48000"/>
              </a:srgbClr>
            </a:solidFill>
          </p:grpSpPr>
          <p:sp>
            <p:nvSpPr>
              <p:cNvPr id="22" name="任意多边形: 形状 21">
                <a:extLst>
                  <a:ext uri="{FF2B5EF4-FFF2-40B4-BE49-F238E27FC236}">
                    <a16:creationId xmlns:a16="http://schemas.microsoft.com/office/drawing/2014/main" id="{51D19284-CA69-425E-993C-6FC201A6AE58}"/>
                  </a:ext>
                </a:extLst>
              </p:cNvPr>
              <p:cNvSpPr/>
              <p:nvPr/>
            </p:nvSpPr>
            <p:spPr>
              <a:xfrm>
                <a:off x="8739466" y="1993019"/>
                <a:ext cx="181021" cy="101159"/>
              </a:xfrm>
              <a:custGeom>
                <a:avLst/>
                <a:gdLst>
                  <a:gd name="connsiteX0" fmla="*/ 93705 w 181021"/>
                  <a:gd name="connsiteY0" fmla="*/ 25556 h 101159"/>
                  <a:gd name="connsiteX1" fmla="*/ 170373 w 181021"/>
                  <a:gd name="connsiteY1" fmla="*/ 102756 h 101159"/>
                  <a:gd name="connsiteX2" fmla="*/ 185281 w 181021"/>
                  <a:gd name="connsiteY2" fmla="*/ 87849 h 101159"/>
                  <a:gd name="connsiteX3" fmla="*/ 93705 w 181021"/>
                  <a:gd name="connsiteY3" fmla="*/ 0 h 101159"/>
                  <a:gd name="connsiteX4" fmla="*/ 0 w 181021"/>
                  <a:gd name="connsiteY4" fmla="*/ 89446 h 101159"/>
                  <a:gd name="connsiteX5" fmla="*/ 14908 w 181021"/>
                  <a:gd name="connsiteY5" fmla="*/ 104354 h 10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1021" h="101159">
                    <a:moveTo>
                      <a:pt x="93705" y="25556"/>
                    </a:moveTo>
                    <a:lnTo>
                      <a:pt x="170373" y="102756"/>
                    </a:lnTo>
                    <a:lnTo>
                      <a:pt x="185281" y="87849"/>
                    </a:lnTo>
                    <a:lnTo>
                      <a:pt x="93705" y="0"/>
                    </a:lnTo>
                    <a:lnTo>
                      <a:pt x="0" y="89446"/>
                    </a:lnTo>
                    <a:lnTo>
                      <a:pt x="14908" y="104354"/>
                    </a:lnTo>
                    <a:close/>
                  </a:path>
                </a:pathLst>
              </a:custGeom>
              <a:grpFill/>
              <a:ln w="52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3" name="任意多边形: 形状 22">
                <a:extLst>
                  <a:ext uri="{FF2B5EF4-FFF2-40B4-BE49-F238E27FC236}">
                    <a16:creationId xmlns:a16="http://schemas.microsoft.com/office/drawing/2014/main" id="{A1C64F29-F1C0-4659-804F-858B9121876E}"/>
                  </a:ext>
                </a:extLst>
              </p:cNvPr>
              <p:cNvSpPr/>
              <p:nvPr/>
            </p:nvSpPr>
            <p:spPr>
              <a:xfrm>
                <a:off x="8641503" y="2045728"/>
                <a:ext cx="383339" cy="276857"/>
              </a:xfrm>
              <a:custGeom>
                <a:avLst/>
                <a:gdLst>
                  <a:gd name="connsiteX0" fmla="*/ 362043 w 383339"/>
                  <a:gd name="connsiteY0" fmla="*/ 165049 h 276856"/>
                  <a:gd name="connsiteX1" fmla="*/ 319449 w 383339"/>
                  <a:gd name="connsiteY1" fmla="*/ 165049 h 276856"/>
                  <a:gd name="connsiteX2" fmla="*/ 319449 w 383339"/>
                  <a:gd name="connsiteY2" fmla="*/ 122456 h 276856"/>
                  <a:gd name="connsiteX3" fmla="*/ 362043 w 383339"/>
                  <a:gd name="connsiteY3" fmla="*/ 122456 h 276856"/>
                  <a:gd name="connsiteX4" fmla="*/ 362043 w 383339"/>
                  <a:gd name="connsiteY4" fmla="*/ 165049 h 276856"/>
                  <a:gd name="connsiteX5" fmla="*/ 362043 w 383339"/>
                  <a:gd name="connsiteY5" fmla="*/ 228939 h 276856"/>
                  <a:gd name="connsiteX6" fmla="*/ 319449 w 383339"/>
                  <a:gd name="connsiteY6" fmla="*/ 228939 h 276856"/>
                  <a:gd name="connsiteX7" fmla="*/ 319449 w 383339"/>
                  <a:gd name="connsiteY7" fmla="*/ 186346 h 276856"/>
                  <a:gd name="connsiteX8" fmla="*/ 362043 w 383339"/>
                  <a:gd name="connsiteY8" fmla="*/ 186346 h 276856"/>
                  <a:gd name="connsiteX9" fmla="*/ 362043 w 383339"/>
                  <a:gd name="connsiteY9" fmla="*/ 228939 h 276856"/>
                  <a:gd name="connsiteX10" fmla="*/ 298153 w 383339"/>
                  <a:gd name="connsiteY10" fmla="*/ 165049 h 276856"/>
                  <a:gd name="connsiteX11" fmla="*/ 255560 w 383339"/>
                  <a:gd name="connsiteY11" fmla="*/ 165049 h 276856"/>
                  <a:gd name="connsiteX12" fmla="*/ 255560 w 383339"/>
                  <a:gd name="connsiteY12" fmla="*/ 122456 h 276856"/>
                  <a:gd name="connsiteX13" fmla="*/ 298153 w 383339"/>
                  <a:gd name="connsiteY13" fmla="*/ 122456 h 276856"/>
                  <a:gd name="connsiteX14" fmla="*/ 298153 w 383339"/>
                  <a:gd name="connsiteY14" fmla="*/ 165049 h 276856"/>
                  <a:gd name="connsiteX15" fmla="*/ 298153 w 383339"/>
                  <a:gd name="connsiteY15" fmla="*/ 228939 h 276856"/>
                  <a:gd name="connsiteX16" fmla="*/ 255560 w 383339"/>
                  <a:gd name="connsiteY16" fmla="*/ 228939 h 276856"/>
                  <a:gd name="connsiteX17" fmla="*/ 255560 w 383339"/>
                  <a:gd name="connsiteY17" fmla="*/ 186346 h 276856"/>
                  <a:gd name="connsiteX18" fmla="*/ 298153 w 383339"/>
                  <a:gd name="connsiteY18" fmla="*/ 186346 h 276856"/>
                  <a:gd name="connsiteX19" fmla="*/ 298153 w 383339"/>
                  <a:gd name="connsiteY19" fmla="*/ 228939 h 276856"/>
                  <a:gd name="connsiteX20" fmla="*/ 228939 w 383339"/>
                  <a:gd name="connsiteY20" fmla="*/ 165049 h 276856"/>
                  <a:gd name="connsiteX21" fmla="*/ 154401 w 383339"/>
                  <a:gd name="connsiteY21" fmla="*/ 165049 h 276856"/>
                  <a:gd name="connsiteX22" fmla="*/ 154401 w 383339"/>
                  <a:gd name="connsiteY22" fmla="*/ 143753 h 276856"/>
                  <a:gd name="connsiteX23" fmla="*/ 228939 w 383339"/>
                  <a:gd name="connsiteY23" fmla="*/ 143753 h 276856"/>
                  <a:gd name="connsiteX24" fmla="*/ 228939 w 383339"/>
                  <a:gd name="connsiteY24" fmla="*/ 165049 h 276856"/>
                  <a:gd name="connsiteX25" fmla="*/ 191670 w 383339"/>
                  <a:gd name="connsiteY25" fmla="*/ 63890 h 276856"/>
                  <a:gd name="connsiteX26" fmla="*/ 207642 w 383339"/>
                  <a:gd name="connsiteY26" fmla="*/ 79863 h 276856"/>
                  <a:gd name="connsiteX27" fmla="*/ 191670 w 383339"/>
                  <a:gd name="connsiteY27" fmla="*/ 95835 h 276856"/>
                  <a:gd name="connsiteX28" fmla="*/ 175697 w 383339"/>
                  <a:gd name="connsiteY28" fmla="*/ 79863 h 276856"/>
                  <a:gd name="connsiteX29" fmla="*/ 191670 w 383339"/>
                  <a:gd name="connsiteY29" fmla="*/ 63890 h 276856"/>
                  <a:gd name="connsiteX30" fmla="*/ 127780 w 383339"/>
                  <a:gd name="connsiteY30" fmla="*/ 165049 h 276856"/>
                  <a:gd name="connsiteX31" fmla="*/ 85187 w 383339"/>
                  <a:gd name="connsiteY31" fmla="*/ 165049 h 276856"/>
                  <a:gd name="connsiteX32" fmla="*/ 85187 w 383339"/>
                  <a:gd name="connsiteY32" fmla="*/ 122456 h 276856"/>
                  <a:gd name="connsiteX33" fmla="*/ 127780 w 383339"/>
                  <a:gd name="connsiteY33" fmla="*/ 122456 h 276856"/>
                  <a:gd name="connsiteX34" fmla="*/ 127780 w 383339"/>
                  <a:gd name="connsiteY34" fmla="*/ 165049 h 276856"/>
                  <a:gd name="connsiteX35" fmla="*/ 127780 w 383339"/>
                  <a:gd name="connsiteY35" fmla="*/ 228939 h 276856"/>
                  <a:gd name="connsiteX36" fmla="*/ 85187 w 383339"/>
                  <a:gd name="connsiteY36" fmla="*/ 228939 h 276856"/>
                  <a:gd name="connsiteX37" fmla="*/ 85187 w 383339"/>
                  <a:gd name="connsiteY37" fmla="*/ 186346 h 276856"/>
                  <a:gd name="connsiteX38" fmla="*/ 127780 w 383339"/>
                  <a:gd name="connsiteY38" fmla="*/ 186346 h 276856"/>
                  <a:gd name="connsiteX39" fmla="*/ 127780 w 383339"/>
                  <a:gd name="connsiteY39" fmla="*/ 228939 h 276856"/>
                  <a:gd name="connsiteX40" fmla="*/ 63890 w 383339"/>
                  <a:gd name="connsiteY40" fmla="*/ 165049 h 276856"/>
                  <a:gd name="connsiteX41" fmla="*/ 21297 w 383339"/>
                  <a:gd name="connsiteY41" fmla="*/ 165049 h 276856"/>
                  <a:gd name="connsiteX42" fmla="*/ 21297 w 383339"/>
                  <a:gd name="connsiteY42" fmla="*/ 122456 h 276856"/>
                  <a:gd name="connsiteX43" fmla="*/ 63890 w 383339"/>
                  <a:gd name="connsiteY43" fmla="*/ 122456 h 276856"/>
                  <a:gd name="connsiteX44" fmla="*/ 63890 w 383339"/>
                  <a:gd name="connsiteY44" fmla="*/ 165049 h 276856"/>
                  <a:gd name="connsiteX45" fmla="*/ 63890 w 383339"/>
                  <a:gd name="connsiteY45" fmla="*/ 228939 h 276856"/>
                  <a:gd name="connsiteX46" fmla="*/ 21297 w 383339"/>
                  <a:gd name="connsiteY46" fmla="*/ 228939 h 276856"/>
                  <a:gd name="connsiteX47" fmla="*/ 21297 w 383339"/>
                  <a:gd name="connsiteY47" fmla="*/ 186346 h 276856"/>
                  <a:gd name="connsiteX48" fmla="*/ 63890 w 383339"/>
                  <a:gd name="connsiteY48" fmla="*/ 186346 h 276856"/>
                  <a:gd name="connsiteX49" fmla="*/ 63890 w 383339"/>
                  <a:gd name="connsiteY49" fmla="*/ 228939 h 276856"/>
                  <a:gd name="connsiteX50" fmla="*/ 255560 w 383339"/>
                  <a:gd name="connsiteY50" fmla="*/ 95835 h 276856"/>
                  <a:gd name="connsiteX51" fmla="*/ 255560 w 383339"/>
                  <a:gd name="connsiteY51" fmla="*/ 63890 h 276856"/>
                  <a:gd name="connsiteX52" fmla="*/ 191670 w 383339"/>
                  <a:gd name="connsiteY52" fmla="*/ 0 h 276856"/>
                  <a:gd name="connsiteX53" fmla="*/ 127780 w 383339"/>
                  <a:gd name="connsiteY53" fmla="*/ 63890 h 276856"/>
                  <a:gd name="connsiteX54" fmla="*/ 127780 w 383339"/>
                  <a:gd name="connsiteY54" fmla="*/ 95835 h 276856"/>
                  <a:gd name="connsiteX55" fmla="*/ 0 w 383339"/>
                  <a:gd name="connsiteY55" fmla="*/ 95835 h 276856"/>
                  <a:gd name="connsiteX56" fmla="*/ 0 w 383339"/>
                  <a:gd name="connsiteY56" fmla="*/ 276857 h 276856"/>
                  <a:gd name="connsiteX57" fmla="*/ 154401 w 383339"/>
                  <a:gd name="connsiteY57" fmla="*/ 276857 h 276856"/>
                  <a:gd name="connsiteX58" fmla="*/ 154401 w 383339"/>
                  <a:gd name="connsiteY58" fmla="*/ 218291 h 276856"/>
                  <a:gd name="connsiteX59" fmla="*/ 191670 w 383339"/>
                  <a:gd name="connsiteY59" fmla="*/ 186346 h 276856"/>
                  <a:gd name="connsiteX60" fmla="*/ 228939 w 383339"/>
                  <a:gd name="connsiteY60" fmla="*/ 218291 h 276856"/>
                  <a:gd name="connsiteX61" fmla="*/ 228939 w 383339"/>
                  <a:gd name="connsiteY61" fmla="*/ 276857 h 276856"/>
                  <a:gd name="connsiteX62" fmla="*/ 383339 w 383339"/>
                  <a:gd name="connsiteY62" fmla="*/ 276857 h 276856"/>
                  <a:gd name="connsiteX63" fmla="*/ 383339 w 383339"/>
                  <a:gd name="connsiteY63" fmla="*/ 95835 h 276856"/>
                  <a:gd name="connsiteX64" fmla="*/ 255560 w 383339"/>
                  <a:gd name="connsiteY64" fmla="*/ 95835 h 27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83339" h="276856">
                    <a:moveTo>
                      <a:pt x="362043" y="165049"/>
                    </a:moveTo>
                    <a:lnTo>
                      <a:pt x="319449" y="165049"/>
                    </a:lnTo>
                    <a:lnTo>
                      <a:pt x="319449" y="122456"/>
                    </a:lnTo>
                    <a:lnTo>
                      <a:pt x="362043" y="122456"/>
                    </a:lnTo>
                    <a:lnTo>
                      <a:pt x="362043" y="165049"/>
                    </a:lnTo>
                    <a:close/>
                    <a:moveTo>
                      <a:pt x="362043" y="228939"/>
                    </a:moveTo>
                    <a:lnTo>
                      <a:pt x="319449" y="228939"/>
                    </a:lnTo>
                    <a:lnTo>
                      <a:pt x="319449" y="186346"/>
                    </a:lnTo>
                    <a:lnTo>
                      <a:pt x="362043" y="186346"/>
                    </a:lnTo>
                    <a:lnTo>
                      <a:pt x="362043" y="228939"/>
                    </a:lnTo>
                    <a:close/>
                    <a:moveTo>
                      <a:pt x="298153" y="165049"/>
                    </a:moveTo>
                    <a:lnTo>
                      <a:pt x="255560" y="165049"/>
                    </a:lnTo>
                    <a:lnTo>
                      <a:pt x="255560" y="122456"/>
                    </a:lnTo>
                    <a:lnTo>
                      <a:pt x="298153" y="122456"/>
                    </a:lnTo>
                    <a:lnTo>
                      <a:pt x="298153" y="165049"/>
                    </a:lnTo>
                    <a:close/>
                    <a:moveTo>
                      <a:pt x="298153" y="228939"/>
                    </a:moveTo>
                    <a:lnTo>
                      <a:pt x="255560" y="228939"/>
                    </a:lnTo>
                    <a:lnTo>
                      <a:pt x="255560" y="186346"/>
                    </a:lnTo>
                    <a:lnTo>
                      <a:pt x="298153" y="186346"/>
                    </a:lnTo>
                    <a:lnTo>
                      <a:pt x="298153" y="228939"/>
                    </a:lnTo>
                    <a:close/>
                    <a:moveTo>
                      <a:pt x="228939" y="165049"/>
                    </a:moveTo>
                    <a:lnTo>
                      <a:pt x="154401" y="165049"/>
                    </a:lnTo>
                    <a:lnTo>
                      <a:pt x="154401" y="143753"/>
                    </a:lnTo>
                    <a:lnTo>
                      <a:pt x="228939" y="143753"/>
                    </a:lnTo>
                    <a:lnTo>
                      <a:pt x="228939" y="165049"/>
                    </a:lnTo>
                    <a:close/>
                    <a:moveTo>
                      <a:pt x="191670" y="63890"/>
                    </a:moveTo>
                    <a:cubicBezTo>
                      <a:pt x="200721" y="63890"/>
                      <a:pt x="207642" y="70811"/>
                      <a:pt x="207642" y="79863"/>
                    </a:cubicBezTo>
                    <a:cubicBezTo>
                      <a:pt x="207642" y="88914"/>
                      <a:pt x="200721" y="95835"/>
                      <a:pt x="191670" y="95835"/>
                    </a:cubicBezTo>
                    <a:cubicBezTo>
                      <a:pt x="182619" y="95835"/>
                      <a:pt x="175697" y="88914"/>
                      <a:pt x="175697" y="79863"/>
                    </a:cubicBezTo>
                    <a:cubicBezTo>
                      <a:pt x="175697" y="70811"/>
                      <a:pt x="182619" y="63890"/>
                      <a:pt x="191670" y="63890"/>
                    </a:cubicBezTo>
                    <a:close/>
                    <a:moveTo>
                      <a:pt x="127780" y="165049"/>
                    </a:moveTo>
                    <a:lnTo>
                      <a:pt x="85187" y="165049"/>
                    </a:lnTo>
                    <a:lnTo>
                      <a:pt x="85187" y="122456"/>
                    </a:lnTo>
                    <a:lnTo>
                      <a:pt x="127780" y="122456"/>
                    </a:lnTo>
                    <a:lnTo>
                      <a:pt x="127780" y="165049"/>
                    </a:lnTo>
                    <a:close/>
                    <a:moveTo>
                      <a:pt x="127780" y="228939"/>
                    </a:moveTo>
                    <a:lnTo>
                      <a:pt x="85187" y="228939"/>
                    </a:lnTo>
                    <a:lnTo>
                      <a:pt x="85187" y="186346"/>
                    </a:lnTo>
                    <a:lnTo>
                      <a:pt x="127780" y="186346"/>
                    </a:lnTo>
                    <a:lnTo>
                      <a:pt x="127780" y="228939"/>
                    </a:lnTo>
                    <a:close/>
                    <a:moveTo>
                      <a:pt x="63890" y="165049"/>
                    </a:moveTo>
                    <a:lnTo>
                      <a:pt x="21297" y="165049"/>
                    </a:lnTo>
                    <a:lnTo>
                      <a:pt x="21297" y="122456"/>
                    </a:lnTo>
                    <a:lnTo>
                      <a:pt x="63890" y="122456"/>
                    </a:lnTo>
                    <a:lnTo>
                      <a:pt x="63890" y="165049"/>
                    </a:lnTo>
                    <a:close/>
                    <a:moveTo>
                      <a:pt x="63890" y="228939"/>
                    </a:moveTo>
                    <a:lnTo>
                      <a:pt x="21297" y="228939"/>
                    </a:lnTo>
                    <a:lnTo>
                      <a:pt x="21297" y="186346"/>
                    </a:lnTo>
                    <a:lnTo>
                      <a:pt x="63890" y="186346"/>
                    </a:lnTo>
                    <a:lnTo>
                      <a:pt x="63890" y="228939"/>
                    </a:lnTo>
                    <a:close/>
                    <a:moveTo>
                      <a:pt x="255560" y="95835"/>
                    </a:moveTo>
                    <a:lnTo>
                      <a:pt x="255560" y="63890"/>
                    </a:lnTo>
                    <a:lnTo>
                      <a:pt x="191670" y="0"/>
                    </a:lnTo>
                    <a:lnTo>
                      <a:pt x="127780" y="63890"/>
                    </a:lnTo>
                    <a:lnTo>
                      <a:pt x="127780" y="95835"/>
                    </a:lnTo>
                    <a:lnTo>
                      <a:pt x="0" y="95835"/>
                    </a:lnTo>
                    <a:lnTo>
                      <a:pt x="0" y="276857"/>
                    </a:lnTo>
                    <a:lnTo>
                      <a:pt x="154401" y="276857"/>
                    </a:lnTo>
                    <a:lnTo>
                      <a:pt x="154401" y="218291"/>
                    </a:lnTo>
                    <a:cubicBezTo>
                      <a:pt x="154401" y="203383"/>
                      <a:pt x="165049" y="186346"/>
                      <a:pt x="191670" y="186346"/>
                    </a:cubicBezTo>
                    <a:cubicBezTo>
                      <a:pt x="218290" y="186346"/>
                      <a:pt x="228939" y="203383"/>
                      <a:pt x="228939" y="218291"/>
                    </a:cubicBezTo>
                    <a:lnTo>
                      <a:pt x="228939" y="276857"/>
                    </a:lnTo>
                    <a:lnTo>
                      <a:pt x="383339" y="276857"/>
                    </a:lnTo>
                    <a:lnTo>
                      <a:pt x="383339" y="95835"/>
                    </a:lnTo>
                    <a:lnTo>
                      <a:pt x="255560" y="95835"/>
                    </a:lnTo>
                    <a:close/>
                  </a:path>
                </a:pathLst>
              </a:custGeom>
              <a:grpFill/>
              <a:ln w="52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</p:grpSp>
      <p:sp>
        <p:nvSpPr>
          <p:cNvPr id="6" name="文本框 5">
            <a:extLst>
              <a:ext uri="{FF2B5EF4-FFF2-40B4-BE49-F238E27FC236}">
                <a16:creationId xmlns:a16="http://schemas.microsoft.com/office/drawing/2014/main" id="{145C9B26-B72C-47B6-AD8B-135957933F30}"/>
              </a:ext>
            </a:extLst>
          </p:cNvPr>
          <p:cNvSpPr txBox="1"/>
          <p:nvPr/>
        </p:nvSpPr>
        <p:spPr>
          <a:xfrm>
            <a:off x="2383911" y="920621"/>
            <a:ext cx="1106905" cy="50167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80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个人介绍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13A31DA0-93BA-45B9-B167-75D5CCFBCC66}"/>
              </a:ext>
            </a:extLst>
          </p:cNvPr>
          <p:cNvSpPr txBox="1"/>
          <p:nvPr/>
        </p:nvSpPr>
        <p:spPr>
          <a:xfrm>
            <a:off x="786741" y="2705725"/>
            <a:ext cx="438005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sz="4400" dirty="0">
                <a:solidFill>
                  <a:srgbClr val="FF0000">
                    <a:alpha val="23000"/>
                  </a:srgb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PERSONAL INTRODUCTION</a:t>
            </a:r>
            <a:endParaRPr lang="zh-CN" altLang="en-US" sz="4400" dirty="0">
              <a:solidFill>
                <a:srgbClr val="FF0000">
                  <a:alpha val="23000"/>
                </a:srgb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2970446B-C765-4663-810D-733DC755B0B8}"/>
              </a:ext>
            </a:extLst>
          </p:cNvPr>
          <p:cNvSpPr/>
          <p:nvPr/>
        </p:nvSpPr>
        <p:spPr>
          <a:xfrm>
            <a:off x="6096000" y="1257452"/>
            <a:ext cx="5637449" cy="4497451"/>
          </a:xfrm>
          <a:prstGeom prst="rect">
            <a:avLst/>
          </a:prstGeom>
          <a:gradFill>
            <a:gsLst>
              <a:gs pos="0">
                <a:schemeClr val="accent1">
                  <a:lumMod val="5000"/>
                  <a:lumOff val="95000"/>
                  <a:alpha val="16000"/>
                </a:schemeClr>
              </a:gs>
              <a:gs pos="65000">
                <a:schemeClr val="bg1">
                  <a:alpha val="35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PA-文本框 12">
            <a:extLst>
              <a:ext uri="{FF2B5EF4-FFF2-40B4-BE49-F238E27FC236}">
                <a16:creationId xmlns:a16="http://schemas.microsoft.com/office/drawing/2014/main" id="{6DE0F085-8139-457F-B641-78D311B53393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6257050" y="1315150"/>
            <a:ext cx="4831857" cy="436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z="2400" spc="13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经典细等线简" panose="02010609000101010101" pitchFamily="49" charset="-122"/>
              </a:rPr>
              <a:t>    </a:t>
            </a:r>
            <a:r>
              <a:rPr lang="zh-CN" altLang="en-US" sz="2400" b="1" spc="13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经典细等线简" panose="02010609000101010101" pitchFamily="49" charset="-122"/>
              </a:rPr>
              <a:t>太原师范学院</a:t>
            </a:r>
            <a:r>
              <a:rPr lang="zh-CN" altLang="en-US" sz="2400" spc="13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经典细等线简" panose="02010609000101010101" pitchFamily="49" charset="-122"/>
              </a:rPr>
              <a:t>坐落于山西省晋中市、太原市。是一所以本科师范教育为主、非师范教育和硕士研究生教育协调发展的全日制高等师范院校。    </a:t>
            </a:r>
            <a:endParaRPr lang="en-US" altLang="zh-CN" sz="2400" spc="13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  <a:cs typeface="经典细等线简" panose="02010609000101010101" pitchFamily="49" charset="-122"/>
            </a:endParaRPr>
          </a:p>
          <a:p>
            <a:pPr algn="just">
              <a:lnSpc>
                <a:spcPct val="130000"/>
              </a:lnSpc>
            </a:pPr>
            <a:r>
              <a:rPr lang="en-US" altLang="zh-CN" sz="2400" spc="13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经典细等线简" panose="02010609000101010101" pitchFamily="49" charset="-122"/>
              </a:rPr>
              <a:t>    1999</a:t>
            </a:r>
            <a:r>
              <a:rPr lang="zh-CN" altLang="en-US" sz="2400" spc="13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经典细等线简" panose="02010609000101010101" pitchFamily="49" charset="-122"/>
              </a:rPr>
              <a:t>年</a:t>
            </a:r>
            <a:r>
              <a:rPr lang="en-US" altLang="zh-CN" sz="2400" spc="13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经典细等线简" panose="02010609000101010101" pitchFamily="49" charset="-122"/>
              </a:rPr>
              <a:t>3</a:t>
            </a:r>
            <a:r>
              <a:rPr lang="zh-CN" altLang="en-US" sz="2400" spc="13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cs typeface="经典细等线简" panose="02010609000101010101" pitchFamily="49" charset="-122"/>
              </a:rPr>
              <a:t>月经国家教育部批准，由山西大学师范学院、太原师范专科学校和山西省教育学院合并组建而成。</a:t>
            </a:r>
          </a:p>
        </p:txBody>
      </p:sp>
      <p:grpSp>
        <p:nvGrpSpPr>
          <p:cNvPr id="34" name="组合 33">
            <a:extLst>
              <a:ext uri="{FF2B5EF4-FFF2-40B4-BE49-F238E27FC236}">
                <a16:creationId xmlns:a16="http://schemas.microsoft.com/office/drawing/2014/main" id="{FDA4ACFD-16D2-46BE-AC75-56F7337B31BE}"/>
              </a:ext>
            </a:extLst>
          </p:cNvPr>
          <p:cNvGrpSpPr/>
          <p:nvPr/>
        </p:nvGrpSpPr>
        <p:grpSpPr>
          <a:xfrm>
            <a:off x="4989373" y="1257452"/>
            <a:ext cx="6824675" cy="4498980"/>
            <a:chOff x="4568749" y="2215419"/>
            <a:chExt cx="6824675" cy="4351502"/>
          </a:xfrm>
        </p:grpSpPr>
        <p:cxnSp>
          <p:nvCxnSpPr>
            <p:cNvPr id="31" name="直接连接符 30">
              <a:extLst>
                <a:ext uri="{FF2B5EF4-FFF2-40B4-BE49-F238E27FC236}">
                  <a16:creationId xmlns:a16="http://schemas.microsoft.com/office/drawing/2014/main" id="{C423D814-A19C-4838-BD6D-07FBBAC4171D}"/>
                </a:ext>
              </a:extLst>
            </p:cNvPr>
            <p:cNvCxnSpPr>
              <a:cxnSpLocks/>
            </p:cNvCxnSpPr>
            <p:nvPr/>
          </p:nvCxnSpPr>
          <p:spPr>
            <a:xfrm>
              <a:off x="4568749" y="2217923"/>
              <a:ext cx="6824675" cy="0"/>
            </a:xfrm>
            <a:prstGeom prst="line">
              <a:avLst/>
            </a:prstGeom>
            <a:ln w="19050">
              <a:gradFill flip="none" rotWithShape="1">
                <a:gsLst>
                  <a:gs pos="0">
                    <a:schemeClr val="accent1">
                      <a:lumMod val="5000"/>
                      <a:lumOff val="95000"/>
                      <a:alpha val="0"/>
                    </a:schemeClr>
                  </a:gs>
                  <a:gs pos="100000">
                    <a:srgbClr val="4E79BD"/>
                  </a:gs>
                </a:gsLst>
                <a:lin ang="0" scaled="1"/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接连接符 31">
              <a:extLst>
                <a:ext uri="{FF2B5EF4-FFF2-40B4-BE49-F238E27FC236}">
                  <a16:creationId xmlns:a16="http://schemas.microsoft.com/office/drawing/2014/main" id="{8D6A962A-E3A4-4FFA-85D7-F26D67DCD9A2}"/>
                </a:ext>
              </a:extLst>
            </p:cNvPr>
            <p:cNvCxnSpPr>
              <a:cxnSpLocks/>
            </p:cNvCxnSpPr>
            <p:nvPr/>
          </p:nvCxnSpPr>
          <p:spPr>
            <a:xfrm>
              <a:off x="4568749" y="6566921"/>
              <a:ext cx="6824675" cy="0"/>
            </a:xfrm>
            <a:prstGeom prst="line">
              <a:avLst/>
            </a:prstGeom>
            <a:ln w="19050">
              <a:gradFill>
                <a:gsLst>
                  <a:gs pos="0">
                    <a:schemeClr val="accent1">
                      <a:lumMod val="5000"/>
                      <a:lumOff val="95000"/>
                      <a:alpha val="0"/>
                    </a:schemeClr>
                  </a:gs>
                  <a:gs pos="100000">
                    <a:srgbClr val="4E79BD"/>
                  </a:gs>
                </a:gsLst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矩形 32">
              <a:extLst>
                <a:ext uri="{FF2B5EF4-FFF2-40B4-BE49-F238E27FC236}">
                  <a16:creationId xmlns:a16="http://schemas.microsoft.com/office/drawing/2014/main" id="{4EB77EC9-B220-40D6-A913-E5FE51C13FA8}"/>
                </a:ext>
              </a:extLst>
            </p:cNvPr>
            <p:cNvSpPr/>
            <p:nvPr/>
          </p:nvSpPr>
          <p:spPr>
            <a:xfrm>
              <a:off x="11070619" y="2215419"/>
              <a:ext cx="322805" cy="4349973"/>
            </a:xfrm>
            <a:prstGeom prst="rect">
              <a:avLst/>
            </a:prstGeom>
            <a:solidFill>
              <a:srgbClr val="4E79B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28" name="任意多边形: 形状 27">
            <a:extLst>
              <a:ext uri="{FF2B5EF4-FFF2-40B4-BE49-F238E27FC236}">
                <a16:creationId xmlns:a16="http://schemas.microsoft.com/office/drawing/2014/main" id="{43032F7C-C4F4-46A9-8980-866438287337}"/>
              </a:ext>
            </a:extLst>
          </p:cNvPr>
          <p:cNvSpPr/>
          <p:nvPr/>
        </p:nvSpPr>
        <p:spPr>
          <a:xfrm rot="5400000" flipH="1">
            <a:off x="382856" y="5509487"/>
            <a:ext cx="1097636" cy="946246"/>
          </a:xfrm>
          <a:custGeom>
            <a:avLst/>
            <a:gdLst>
              <a:gd name="connsiteX0" fmla="*/ 699027 w 1097636"/>
              <a:gd name="connsiteY0" fmla="*/ 258983 h 946246"/>
              <a:gd name="connsiteX1" fmla="*/ 398609 w 1097636"/>
              <a:gd name="connsiteY1" fmla="*/ 258983 h 946246"/>
              <a:gd name="connsiteX2" fmla="*/ 548818 w 1097636"/>
              <a:gd name="connsiteY2" fmla="*/ 0 h 946246"/>
              <a:gd name="connsiteX3" fmla="*/ 898017 w 1097636"/>
              <a:gd name="connsiteY3" fmla="*/ 602072 h 946246"/>
              <a:gd name="connsiteX4" fmla="*/ 199619 w 1097636"/>
              <a:gd name="connsiteY4" fmla="*/ 602072 h 946246"/>
              <a:gd name="connsiteX5" fmla="*/ 301048 w 1097636"/>
              <a:gd name="connsiteY5" fmla="*/ 427193 h 946246"/>
              <a:gd name="connsiteX6" fmla="*/ 796588 w 1097636"/>
              <a:gd name="connsiteY6" fmla="*/ 427193 h 946246"/>
              <a:gd name="connsiteX7" fmla="*/ 1097636 w 1097636"/>
              <a:gd name="connsiteY7" fmla="*/ 946246 h 946246"/>
              <a:gd name="connsiteX8" fmla="*/ 0 w 1097636"/>
              <a:gd name="connsiteY8" fmla="*/ 946246 h 946246"/>
              <a:gd name="connsiteX9" fmla="*/ 102058 w 1097636"/>
              <a:gd name="connsiteY9" fmla="*/ 770282 h 946246"/>
              <a:gd name="connsiteX10" fmla="*/ 995578 w 1097636"/>
              <a:gd name="connsiteY10" fmla="*/ 770282 h 946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97636" h="946246">
                <a:moveTo>
                  <a:pt x="699027" y="258983"/>
                </a:moveTo>
                <a:lnTo>
                  <a:pt x="398609" y="258983"/>
                </a:lnTo>
                <a:lnTo>
                  <a:pt x="548818" y="0"/>
                </a:lnTo>
                <a:close/>
                <a:moveTo>
                  <a:pt x="898017" y="602072"/>
                </a:moveTo>
                <a:lnTo>
                  <a:pt x="199619" y="602072"/>
                </a:lnTo>
                <a:lnTo>
                  <a:pt x="301048" y="427193"/>
                </a:lnTo>
                <a:lnTo>
                  <a:pt x="796588" y="427193"/>
                </a:lnTo>
                <a:close/>
                <a:moveTo>
                  <a:pt x="1097636" y="946246"/>
                </a:moveTo>
                <a:lnTo>
                  <a:pt x="0" y="946246"/>
                </a:lnTo>
                <a:lnTo>
                  <a:pt x="102058" y="770282"/>
                </a:lnTo>
                <a:lnTo>
                  <a:pt x="995578" y="770282"/>
                </a:lnTo>
                <a:close/>
              </a:path>
            </a:pathLst>
          </a:custGeom>
          <a:solidFill>
            <a:srgbClr val="FF0000">
              <a:alpha val="6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4A46EBBF-B350-436A-84A7-B08BA8BE5448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40DBEBF0-75D1-4CDC-B877-F697349079A0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>
            <a:extLst>
              <a:ext uri="{FF2B5EF4-FFF2-40B4-BE49-F238E27FC236}">
                <a16:creationId xmlns:a16="http://schemas.microsoft.com/office/drawing/2014/main" id="{27275047-615B-4B16-8F88-38FF49718A45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矩形 42">
            <a:extLst>
              <a:ext uri="{FF2B5EF4-FFF2-40B4-BE49-F238E27FC236}">
                <a16:creationId xmlns:a16="http://schemas.microsoft.com/office/drawing/2014/main" id="{B165B186-7F5C-44EC-9C4E-BD9360FECBE0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62606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CB4B8D46-060D-4641-90AC-4CD3DEAC6364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5" name="组合 44">
            <a:extLst>
              <a:ext uri="{FF2B5EF4-FFF2-40B4-BE49-F238E27FC236}">
                <a16:creationId xmlns:a16="http://schemas.microsoft.com/office/drawing/2014/main" id="{3E84CA77-AF25-4DE5-A02F-84E2D9518B29}"/>
              </a:ext>
            </a:extLst>
          </p:cNvPr>
          <p:cNvGrpSpPr/>
          <p:nvPr/>
        </p:nvGrpSpPr>
        <p:grpSpPr>
          <a:xfrm>
            <a:off x="417632" y="330182"/>
            <a:ext cx="1194318" cy="1194318"/>
            <a:chOff x="2879814" y="246287"/>
            <a:chExt cx="6432372" cy="6432372"/>
          </a:xfrm>
        </p:grpSpPr>
        <p:pic>
          <p:nvPicPr>
            <p:cNvPr id="46" name="图片 45">
              <a:extLst>
                <a:ext uri="{FF2B5EF4-FFF2-40B4-BE49-F238E27FC236}">
                  <a16:creationId xmlns:a16="http://schemas.microsoft.com/office/drawing/2014/main" id="{94FEFF1E-2FBA-44D1-B052-1C678F1A2D6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flipH="1" flipV="1">
              <a:off x="3260127" y="491546"/>
              <a:ext cx="5810718" cy="3941102"/>
            </a:xfrm>
            <a:prstGeom prst="rect">
              <a:avLst/>
            </a:prstGeom>
          </p:spPr>
        </p:pic>
        <p:pic>
          <p:nvPicPr>
            <p:cNvPr id="47" name="图形 46">
              <a:extLst>
                <a:ext uri="{FF2B5EF4-FFF2-40B4-BE49-F238E27FC236}">
                  <a16:creationId xmlns:a16="http://schemas.microsoft.com/office/drawing/2014/main" id="{B2DC2C3E-8532-4577-8ACD-B5F2588CB72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lum contrast="50000"/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 l="7792" t="26431" r="79116" b="28531"/>
            <a:stretch>
              <a:fillRect/>
            </a:stretch>
          </p:blipFill>
          <p:spPr>
            <a:xfrm>
              <a:off x="4077382" y="1524048"/>
              <a:ext cx="3988838" cy="3988838"/>
            </a:xfrm>
            <a:custGeom>
              <a:avLst/>
              <a:gdLst>
                <a:gd name="connsiteX0" fmla="*/ 805218 w 1610436"/>
                <a:gd name="connsiteY0" fmla="*/ 0 h 1610436"/>
                <a:gd name="connsiteX1" fmla="*/ 1610436 w 1610436"/>
                <a:gd name="connsiteY1" fmla="*/ 805218 h 1610436"/>
                <a:gd name="connsiteX2" fmla="*/ 805218 w 1610436"/>
                <a:gd name="connsiteY2" fmla="*/ 1610436 h 1610436"/>
                <a:gd name="connsiteX3" fmla="*/ 0 w 1610436"/>
                <a:gd name="connsiteY3" fmla="*/ 805218 h 1610436"/>
                <a:gd name="connsiteX4" fmla="*/ 805218 w 1610436"/>
                <a:gd name="connsiteY4" fmla="*/ 0 h 1610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436" h="1610436">
                  <a:moveTo>
                    <a:pt x="805218" y="0"/>
                  </a:moveTo>
                  <a:cubicBezTo>
                    <a:pt x="1249928" y="0"/>
                    <a:pt x="1610436" y="360508"/>
                    <a:pt x="1610436" y="805218"/>
                  </a:cubicBezTo>
                  <a:cubicBezTo>
                    <a:pt x="1610436" y="1249928"/>
                    <a:pt x="1249928" y="1610436"/>
                    <a:pt x="805218" y="1610436"/>
                  </a:cubicBezTo>
                  <a:cubicBezTo>
                    <a:pt x="360508" y="1610436"/>
                    <a:pt x="0" y="1249928"/>
                    <a:pt x="0" y="805218"/>
                  </a:cubicBezTo>
                  <a:cubicBezTo>
                    <a:pt x="0" y="360508"/>
                    <a:pt x="360508" y="0"/>
                    <a:pt x="805218" y="0"/>
                  </a:cubicBezTo>
                  <a:close/>
                </a:path>
              </a:pathLst>
            </a:custGeom>
          </p:spPr>
        </p:pic>
        <p:sp>
          <p:nvSpPr>
            <p:cNvPr id="48" name="椭圆 47">
              <a:extLst>
                <a:ext uri="{FF2B5EF4-FFF2-40B4-BE49-F238E27FC236}">
                  <a16:creationId xmlns:a16="http://schemas.microsoft.com/office/drawing/2014/main" id="{91232673-5A5C-4F51-B9A7-C6650AC1DEFD}"/>
                </a:ext>
              </a:extLst>
            </p:cNvPr>
            <p:cNvSpPr/>
            <p:nvPr/>
          </p:nvSpPr>
          <p:spPr>
            <a:xfrm>
              <a:off x="2879814" y="246287"/>
              <a:ext cx="6432372" cy="6432372"/>
            </a:xfrm>
            <a:prstGeom prst="ellipse">
              <a:avLst/>
            </a:prstGeom>
            <a:noFill/>
            <a:ln w="444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49" name="椭圆 48">
              <a:extLst>
                <a:ext uri="{FF2B5EF4-FFF2-40B4-BE49-F238E27FC236}">
                  <a16:creationId xmlns:a16="http://schemas.microsoft.com/office/drawing/2014/main" id="{5ECF0B2A-5695-44DC-88F5-33853E8B9C58}"/>
                </a:ext>
              </a:extLst>
            </p:cNvPr>
            <p:cNvSpPr/>
            <p:nvPr/>
          </p:nvSpPr>
          <p:spPr>
            <a:xfrm>
              <a:off x="4077382" y="1452703"/>
              <a:ext cx="4037236" cy="4037236"/>
            </a:xfrm>
            <a:prstGeom prst="ellipse">
              <a:avLst/>
            </a:prstGeom>
            <a:noFill/>
            <a:ln w="254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pic>
          <p:nvPicPr>
            <p:cNvPr id="50" name="图形 49">
              <a:extLst>
                <a:ext uri="{FF2B5EF4-FFF2-40B4-BE49-F238E27FC236}">
                  <a16:creationId xmlns:a16="http://schemas.microsoft.com/office/drawing/2014/main" id="{3627F0D6-1527-4FCD-91E0-31424B8EC7F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lum contrast="50000"/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 l="4818" t="57927" r="76337" b="15867"/>
            <a:stretch>
              <a:fillRect/>
            </a:stretch>
          </p:blipFill>
          <p:spPr>
            <a:xfrm>
              <a:off x="3260128" y="4432648"/>
              <a:ext cx="5671745" cy="2112740"/>
            </a:xfrm>
            <a:custGeom>
              <a:avLst/>
              <a:gdLst>
                <a:gd name="connsiteX0" fmla="*/ 354177 w 2318049"/>
                <a:gd name="connsiteY0" fmla="*/ 0 h 937068"/>
                <a:gd name="connsiteX1" fmla="*/ 1150044 w 2318049"/>
                <a:gd name="connsiteY1" fmla="*/ 559247 h 937068"/>
                <a:gd name="connsiteX2" fmla="*/ 1970173 w 2318049"/>
                <a:gd name="connsiteY2" fmla="*/ 36545 h 937068"/>
                <a:gd name="connsiteX3" fmla="*/ 2318049 w 2318049"/>
                <a:gd name="connsiteY3" fmla="*/ 183414 h 937068"/>
                <a:gd name="connsiteX4" fmla="*/ 1141481 w 2318049"/>
                <a:gd name="connsiteY4" fmla="*/ 936753 h 937068"/>
                <a:gd name="connsiteX5" fmla="*/ 0 w 2318049"/>
                <a:gd name="connsiteY5" fmla="*/ 130945 h 93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049" h="937068">
                  <a:moveTo>
                    <a:pt x="354177" y="0"/>
                  </a:moveTo>
                  <a:cubicBezTo>
                    <a:pt x="478854" y="329848"/>
                    <a:pt x="794075" y="551349"/>
                    <a:pt x="1150044" y="559247"/>
                  </a:cubicBezTo>
                  <a:cubicBezTo>
                    <a:pt x="1505739" y="567139"/>
                    <a:pt x="1830489" y="360162"/>
                    <a:pt x="1970173" y="36545"/>
                  </a:cubicBezTo>
                  <a:lnTo>
                    <a:pt x="2318049" y="183414"/>
                  </a:lnTo>
                  <a:cubicBezTo>
                    <a:pt x="2118113" y="649745"/>
                    <a:pt x="1652052" y="948157"/>
                    <a:pt x="1141481" y="936753"/>
                  </a:cubicBezTo>
                  <a:cubicBezTo>
                    <a:pt x="630635" y="925343"/>
                    <a:pt x="178396" y="606093"/>
                    <a:pt x="0" y="130945"/>
                  </a:cubicBezTo>
                  <a:close/>
                </a:path>
              </a:pathLst>
            </a:custGeom>
          </p:spPr>
        </p:pic>
      </p:grpSp>
    </p:spTree>
    <p:extLst>
      <p:ext uri="{BB962C8B-B14F-4D97-AF65-F5344CB8AC3E}">
        <p14:creationId xmlns:p14="http://schemas.microsoft.com/office/powerpoint/2010/main" val="1671314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矩形 31">
            <a:extLst>
              <a:ext uri="{FF2B5EF4-FFF2-40B4-BE49-F238E27FC236}">
                <a16:creationId xmlns:a16="http://schemas.microsoft.com/office/drawing/2014/main" id="{71AD16F4-9779-48FF-9C24-282C6B5CB012}"/>
              </a:ext>
            </a:extLst>
          </p:cNvPr>
          <p:cNvSpPr/>
          <p:nvPr/>
        </p:nvSpPr>
        <p:spPr>
          <a:xfrm>
            <a:off x="2352024" y="1937004"/>
            <a:ext cx="9102553" cy="3771900"/>
          </a:xfrm>
          <a:prstGeom prst="rect">
            <a:avLst/>
          </a:prstGeom>
          <a:noFill/>
          <a:ln w="76200">
            <a:solidFill>
              <a:srgbClr val="FF0000">
                <a:alpha val="4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B2FFBE66-03DB-4A06-9DEC-ED8EEE0D79E7}"/>
              </a:ext>
            </a:extLst>
          </p:cNvPr>
          <p:cNvGrpSpPr/>
          <p:nvPr/>
        </p:nvGrpSpPr>
        <p:grpSpPr>
          <a:xfrm>
            <a:off x="1482814" y="2375162"/>
            <a:ext cx="4058024" cy="2664074"/>
            <a:chOff x="1123576" y="2081244"/>
            <a:chExt cx="4058024" cy="2664074"/>
          </a:xfrm>
        </p:grpSpPr>
        <p:pic>
          <p:nvPicPr>
            <p:cNvPr id="20" name="图片 3">
              <a:extLst>
                <a:ext uri="{FF2B5EF4-FFF2-40B4-BE49-F238E27FC236}">
                  <a16:creationId xmlns:a16="http://schemas.microsoft.com/office/drawing/2014/main" id="{8DFCE05E-E2D1-472A-9834-8343E70333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0439" y="2081244"/>
              <a:ext cx="3965455" cy="2644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2306033D-AD28-4A98-A8B8-60AB5135F2B9}"/>
                </a:ext>
              </a:extLst>
            </p:cNvPr>
            <p:cNvSpPr/>
            <p:nvPr/>
          </p:nvSpPr>
          <p:spPr>
            <a:xfrm>
              <a:off x="1123576" y="2121647"/>
              <a:ext cx="4058024" cy="2623671"/>
            </a:xfrm>
            <a:prstGeom prst="rect">
              <a:avLst/>
            </a:prstGeom>
            <a:solidFill>
              <a:schemeClr val="tx1">
                <a:alpha val="2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23" name="图形 22" descr="条形图">
              <a:extLst>
                <a:ext uri="{FF2B5EF4-FFF2-40B4-BE49-F238E27FC236}">
                  <a16:creationId xmlns:a16="http://schemas.microsoft.com/office/drawing/2014/main" id="{A0A704D9-D3F6-438F-845D-685404DA9DA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217769" y="2935063"/>
              <a:ext cx="914400" cy="914400"/>
            </a:xfrm>
            <a:prstGeom prst="rect">
              <a:avLst/>
            </a:prstGeom>
          </p:spPr>
        </p:pic>
        <p:pic>
          <p:nvPicPr>
            <p:cNvPr id="25" name="图形 24" descr="上升趋势">
              <a:extLst>
                <a:ext uri="{FF2B5EF4-FFF2-40B4-BE49-F238E27FC236}">
                  <a16:creationId xmlns:a16="http://schemas.microsoft.com/office/drawing/2014/main" id="{965B9D1E-09FE-475D-9FCA-8CAB7BEC9EE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2066180" y="2935063"/>
              <a:ext cx="914400" cy="914400"/>
            </a:xfrm>
            <a:prstGeom prst="rect">
              <a:avLst/>
            </a:prstGeom>
          </p:spPr>
        </p:pic>
      </p:grpSp>
      <p:sp>
        <p:nvSpPr>
          <p:cNvPr id="2" name="文本框 1">
            <a:extLst>
              <a:ext uri="{FF2B5EF4-FFF2-40B4-BE49-F238E27FC236}">
                <a16:creationId xmlns:a16="http://schemas.microsoft.com/office/drawing/2014/main" id="{3E4F37D6-A5B0-49A0-BF59-55990050DA94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②研究结论</a:t>
            </a:r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39D208AD-7C49-4718-AEFF-CC04CA4AB500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99091" y="1487969"/>
            <a:ext cx="6226628" cy="4669971"/>
          </a:xfrm>
          <a:custGeom>
            <a:avLst/>
            <a:gdLst>
              <a:gd name="connsiteX0" fmla="*/ 2621997 w 14368272"/>
              <a:gd name="connsiteY0" fmla="*/ 2253827 h 10776204"/>
              <a:gd name="connsiteX1" fmla="*/ 2621997 w 14368272"/>
              <a:gd name="connsiteY1" fmla="*/ 7982274 h 10776204"/>
              <a:gd name="connsiteX2" fmla="*/ 11752550 w 14368272"/>
              <a:gd name="connsiteY2" fmla="*/ 7982274 h 10776204"/>
              <a:gd name="connsiteX3" fmla="*/ 11752550 w 14368272"/>
              <a:gd name="connsiteY3" fmla="*/ 2253827 h 10776204"/>
              <a:gd name="connsiteX4" fmla="*/ 0 w 14368272"/>
              <a:gd name="connsiteY4" fmla="*/ 0 h 10776204"/>
              <a:gd name="connsiteX5" fmla="*/ 14368272 w 14368272"/>
              <a:gd name="connsiteY5" fmla="*/ 0 h 10776204"/>
              <a:gd name="connsiteX6" fmla="*/ 14368272 w 14368272"/>
              <a:gd name="connsiteY6" fmla="*/ 10776204 h 10776204"/>
              <a:gd name="connsiteX7" fmla="*/ 0 w 14368272"/>
              <a:gd name="connsiteY7" fmla="*/ 10776204 h 10776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368272" h="10776204">
                <a:moveTo>
                  <a:pt x="2621997" y="2253827"/>
                </a:moveTo>
                <a:lnTo>
                  <a:pt x="2621997" y="7982274"/>
                </a:lnTo>
                <a:lnTo>
                  <a:pt x="11752550" y="7982274"/>
                </a:lnTo>
                <a:lnTo>
                  <a:pt x="11752550" y="2253827"/>
                </a:lnTo>
                <a:close/>
                <a:moveTo>
                  <a:pt x="0" y="0"/>
                </a:moveTo>
                <a:lnTo>
                  <a:pt x="14368272" y="0"/>
                </a:lnTo>
                <a:lnTo>
                  <a:pt x="14368272" y="10776204"/>
                </a:lnTo>
                <a:lnTo>
                  <a:pt x="0" y="10776204"/>
                </a:lnTo>
                <a:close/>
              </a:path>
            </a:pathLst>
          </a:custGeom>
        </p:spPr>
      </p:pic>
      <p:sp>
        <p:nvSpPr>
          <p:cNvPr id="27" name="直接连接符 5">
            <a:extLst>
              <a:ext uri="{FF2B5EF4-FFF2-40B4-BE49-F238E27FC236}">
                <a16:creationId xmlns:a16="http://schemas.microsoft.com/office/drawing/2014/main" id="{9A64E6F5-B348-4A76-8634-E6B86211FB1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4987" y="2261318"/>
            <a:ext cx="0" cy="3124200"/>
          </a:xfrm>
          <a:prstGeom prst="line">
            <a:avLst/>
          </a:prstGeom>
          <a:noFill/>
          <a:ln w="6350">
            <a:solidFill>
              <a:srgbClr val="BFBFBF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EA0BFC73-4E81-4DE4-996E-7144F7C53722}"/>
              </a:ext>
            </a:extLst>
          </p:cNvPr>
          <p:cNvSpPr txBox="1"/>
          <p:nvPr/>
        </p:nvSpPr>
        <p:spPr>
          <a:xfrm>
            <a:off x="6321661" y="2235013"/>
            <a:ext cx="4962822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这里是研究结论，这里是研究结论，这里是研究结论，这里是研究结论，这里是研究结论，这里是研究结论，这里是研究结论。</a:t>
            </a:r>
          </a:p>
        </p:txBody>
      </p:sp>
      <p:sp>
        <p:nvSpPr>
          <p:cNvPr id="31" name="文本框 30">
            <a:extLst>
              <a:ext uri="{FF2B5EF4-FFF2-40B4-BE49-F238E27FC236}">
                <a16:creationId xmlns:a16="http://schemas.microsoft.com/office/drawing/2014/main" id="{C2776514-0F97-40EE-918B-CDB7CDDF68DA}"/>
              </a:ext>
            </a:extLst>
          </p:cNvPr>
          <p:cNvSpPr txBox="1"/>
          <p:nvPr/>
        </p:nvSpPr>
        <p:spPr>
          <a:xfrm>
            <a:off x="6317479" y="3873242"/>
            <a:ext cx="4967002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568800" algn="just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这里是研究结论，这里是研究结论，这里是研究结论，这里是研究结论，这里是研究结论，这里是研究结论，这里是研究结论，这里是研究结论。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3770DE09-82CF-42BE-8C3B-92F93E885477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FA97E7B1-850F-4C04-8E33-4CB86F521386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B76EB904-9F7D-4E32-836C-69F7F53C4E35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33B05393-5935-40E0-983C-043ADF825D6C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7671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1C100998-AB6A-4C73-86F2-123CA89A69C8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00309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0" grpId="0"/>
      <p:bldP spid="31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3E4F37D6-A5B0-49A0-BF59-55990050DA94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③研究成果展示</a:t>
            </a:r>
          </a:p>
        </p:txBody>
      </p:sp>
      <p:grpSp>
        <p:nvGrpSpPr>
          <p:cNvPr id="14" name="组合 13">
            <a:extLst>
              <a:ext uri="{FF2B5EF4-FFF2-40B4-BE49-F238E27FC236}">
                <a16:creationId xmlns:a16="http://schemas.microsoft.com/office/drawing/2014/main" id="{01FA7059-24B4-466F-A16C-E31D8A7795D8}"/>
              </a:ext>
            </a:extLst>
          </p:cNvPr>
          <p:cNvGrpSpPr>
            <a:grpSpLocks noChangeAspect="1"/>
          </p:cNvGrpSpPr>
          <p:nvPr/>
        </p:nvGrpSpPr>
        <p:grpSpPr>
          <a:xfrm>
            <a:off x="7549278" y="2044530"/>
            <a:ext cx="1671575" cy="2512800"/>
            <a:chOff x="8066304" y="1670260"/>
            <a:chExt cx="2394806" cy="3600000"/>
          </a:xfrm>
        </p:grpSpPr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4A1B5991-4475-4DF2-8FB9-4DF8626C201D}"/>
                </a:ext>
              </a:extLst>
            </p:cNvPr>
            <p:cNvSpPr/>
            <p:nvPr/>
          </p:nvSpPr>
          <p:spPr>
            <a:xfrm>
              <a:off x="8066304" y="1706260"/>
              <a:ext cx="2394000" cy="3564000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79B25F1A-D250-4795-A558-FB44C7354D86}"/>
                </a:ext>
              </a:extLst>
            </p:cNvPr>
            <p:cNvPicPr>
              <a:picLocks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8067110" y="1670260"/>
              <a:ext cx="2394000" cy="3600000"/>
            </a:xfrm>
            <a:prstGeom prst="rect">
              <a:avLst/>
            </a:prstGeom>
          </p:spPr>
        </p:pic>
      </p:grpSp>
      <p:grpSp>
        <p:nvGrpSpPr>
          <p:cNvPr id="12" name="组合 11">
            <a:extLst>
              <a:ext uri="{FF2B5EF4-FFF2-40B4-BE49-F238E27FC236}">
                <a16:creationId xmlns:a16="http://schemas.microsoft.com/office/drawing/2014/main" id="{FE28DDBD-211B-49B5-AC69-561CC48A49F3}"/>
              </a:ext>
            </a:extLst>
          </p:cNvPr>
          <p:cNvGrpSpPr/>
          <p:nvPr/>
        </p:nvGrpSpPr>
        <p:grpSpPr>
          <a:xfrm>
            <a:off x="2840109" y="2045108"/>
            <a:ext cx="1672802" cy="2511644"/>
            <a:chOff x="1730890" y="1688260"/>
            <a:chExt cx="2394000" cy="3594495"/>
          </a:xfrm>
        </p:grpSpPr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4E918EB7-DB2E-47E2-AEF5-0F6463E5C16F}"/>
                </a:ext>
              </a:extLst>
            </p:cNvPr>
            <p:cNvSpPr/>
            <p:nvPr/>
          </p:nvSpPr>
          <p:spPr>
            <a:xfrm>
              <a:off x="1730890" y="1688260"/>
              <a:ext cx="2394000" cy="3564000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6" name="图片 5">
              <a:extLst>
                <a:ext uri="{FF2B5EF4-FFF2-40B4-BE49-F238E27FC236}">
                  <a16:creationId xmlns:a16="http://schemas.microsoft.com/office/drawing/2014/main" id="{E4CC0BD9-F8F2-45F8-BFB6-78F888C6CA7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730890" y="1718120"/>
              <a:ext cx="2394000" cy="3564635"/>
            </a:xfrm>
            <a:prstGeom prst="rect">
              <a:avLst/>
            </a:prstGeom>
          </p:spPr>
        </p:pic>
      </p:grpSp>
      <p:grpSp>
        <p:nvGrpSpPr>
          <p:cNvPr id="13" name="组合 12">
            <a:extLst>
              <a:ext uri="{FF2B5EF4-FFF2-40B4-BE49-F238E27FC236}">
                <a16:creationId xmlns:a16="http://schemas.microsoft.com/office/drawing/2014/main" id="{B63D0FF2-BC27-4F30-BB5D-E4DDF98F67D7}"/>
              </a:ext>
            </a:extLst>
          </p:cNvPr>
          <p:cNvGrpSpPr/>
          <p:nvPr/>
        </p:nvGrpSpPr>
        <p:grpSpPr>
          <a:xfrm>
            <a:off x="5130112" y="1849073"/>
            <a:ext cx="1930970" cy="2903714"/>
            <a:chOff x="4898597" y="1670260"/>
            <a:chExt cx="2394000" cy="3600000"/>
          </a:xfrm>
        </p:grpSpPr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B52B06E2-6AA1-4199-B5B3-2C79221A0E98}"/>
                </a:ext>
              </a:extLst>
            </p:cNvPr>
            <p:cNvSpPr/>
            <p:nvPr/>
          </p:nvSpPr>
          <p:spPr>
            <a:xfrm>
              <a:off x="4898597" y="1703758"/>
              <a:ext cx="2394000" cy="3564000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8" name="图片 7">
              <a:extLst>
                <a:ext uri="{FF2B5EF4-FFF2-40B4-BE49-F238E27FC236}">
                  <a16:creationId xmlns:a16="http://schemas.microsoft.com/office/drawing/2014/main" id="{A984066D-C9AF-404C-9D39-5B1C13BF7D7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899403" y="1670260"/>
              <a:ext cx="2393194" cy="3600000"/>
            </a:xfrm>
            <a:prstGeom prst="rect">
              <a:avLst/>
            </a:prstGeom>
          </p:spPr>
        </p:pic>
      </p:grp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142D39EA-8CB9-4B96-8F8D-3B4C20905B06}"/>
              </a:ext>
            </a:extLst>
          </p:cNvPr>
          <p:cNvGrpSpPr/>
          <p:nvPr/>
        </p:nvGrpSpPr>
        <p:grpSpPr>
          <a:xfrm>
            <a:off x="1185062" y="2880182"/>
            <a:ext cx="946246" cy="1097636"/>
            <a:chOff x="608821" y="1718120"/>
            <a:chExt cx="695112" cy="806324"/>
          </a:xfrm>
        </p:grpSpPr>
        <p:sp>
          <p:nvSpPr>
            <p:cNvPr id="18" name="等腰三角形 17">
              <a:extLst>
                <a:ext uri="{FF2B5EF4-FFF2-40B4-BE49-F238E27FC236}">
                  <a16:creationId xmlns:a16="http://schemas.microsoft.com/office/drawing/2014/main" id="{4235FDFA-864F-45E1-A562-5F17CBCC51D4}"/>
                </a:ext>
              </a:extLst>
            </p:cNvPr>
            <p:cNvSpPr/>
            <p:nvPr/>
          </p:nvSpPr>
          <p:spPr>
            <a:xfrm rot="16200000">
              <a:off x="553215" y="1773726"/>
              <a:ext cx="806324" cy="695112"/>
            </a:xfrm>
            <a:prstGeom prst="triangle">
              <a:avLst/>
            </a:prstGeom>
            <a:solidFill>
              <a:srgbClr val="FF0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" name="矩形 18">
              <a:extLst>
                <a:ext uri="{FF2B5EF4-FFF2-40B4-BE49-F238E27FC236}">
                  <a16:creationId xmlns:a16="http://schemas.microsoft.com/office/drawing/2014/main" id="{78D5B066-5B17-424D-844D-6E8516EB7D80}"/>
                </a:ext>
              </a:extLst>
            </p:cNvPr>
            <p:cNvSpPr/>
            <p:nvPr/>
          </p:nvSpPr>
          <p:spPr>
            <a:xfrm>
              <a:off x="799070" y="1865191"/>
              <a:ext cx="123567" cy="4860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矩形 19">
              <a:extLst>
                <a:ext uri="{FF2B5EF4-FFF2-40B4-BE49-F238E27FC236}">
                  <a16:creationId xmlns:a16="http://schemas.microsoft.com/office/drawing/2014/main" id="{1AD5B874-8401-4457-BC0F-8E7BFC15E60A}"/>
                </a:ext>
              </a:extLst>
            </p:cNvPr>
            <p:cNvSpPr/>
            <p:nvPr/>
          </p:nvSpPr>
          <p:spPr>
            <a:xfrm>
              <a:off x="1051103" y="1750541"/>
              <a:ext cx="123567" cy="7739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6" name="PA-文本框 25">
            <a:extLst>
              <a:ext uri="{FF2B5EF4-FFF2-40B4-BE49-F238E27FC236}">
                <a16:creationId xmlns:a16="http://schemas.microsoft.com/office/drawing/2014/main" id="{2FDF9FCF-800C-4EF9-A98C-A3699D5D556A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2485385" y="5120862"/>
            <a:ext cx="7250481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这里是研究成果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 algn="ctr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展示，这里是研究成果展示，这里是研究成果展示，这里是研究成果展示，这里是研究成果展示。</a:t>
            </a:r>
          </a:p>
        </p:txBody>
      </p: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1EDB632C-1C97-4B42-90F1-51B75989B477}"/>
              </a:ext>
            </a:extLst>
          </p:cNvPr>
          <p:cNvGrpSpPr/>
          <p:nvPr/>
        </p:nvGrpSpPr>
        <p:grpSpPr>
          <a:xfrm flipH="1">
            <a:off x="9931743" y="2880182"/>
            <a:ext cx="946246" cy="1097636"/>
            <a:chOff x="608821" y="1718120"/>
            <a:chExt cx="695112" cy="806324"/>
          </a:xfrm>
        </p:grpSpPr>
        <p:sp>
          <p:nvSpPr>
            <p:cNvPr id="28" name="等腰三角形 27">
              <a:extLst>
                <a:ext uri="{FF2B5EF4-FFF2-40B4-BE49-F238E27FC236}">
                  <a16:creationId xmlns:a16="http://schemas.microsoft.com/office/drawing/2014/main" id="{E8218825-5062-4A69-8482-F0805B8823F8}"/>
                </a:ext>
              </a:extLst>
            </p:cNvPr>
            <p:cNvSpPr/>
            <p:nvPr/>
          </p:nvSpPr>
          <p:spPr>
            <a:xfrm rot="16200000">
              <a:off x="553215" y="1773726"/>
              <a:ext cx="806324" cy="695112"/>
            </a:xfrm>
            <a:prstGeom prst="triangle">
              <a:avLst/>
            </a:prstGeom>
            <a:solidFill>
              <a:srgbClr val="FF0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" name="矩形 28">
              <a:extLst>
                <a:ext uri="{FF2B5EF4-FFF2-40B4-BE49-F238E27FC236}">
                  <a16:creationId xmlns:a16="http://schemas.microsoft.com/office/drawing/2014/main" id="{6ADBC46D-BDA4-4790-B75C-4D5F92429BAC}"/>
                </a:ext>
              </a:extLst>
            </p:cNvPr>
            <p:cNvSpPr/>
            <p:nvPr/>
          </p:nvSpPr>
          <p:spPr>
            <a:xfrm>
              <a:off x="799070" y="1865191"/>
              <a:ext cx="123567" cy="4860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" name="矩形 29">
              <a:extLst>
                <a:ext uri="{FF2B5EF4-FFF2-40B4-BE49-F238E27FC236}">
                  <a16:creationId xmlns:a16="http://schemas.microsoft.com/office/drawing/2014/main" id="{C2ABFD4D-711B-44A6-8F23-7A975D1326D5}"/>
                </a:ext>
              </a:extLst>
            </p:cNvPr>
            <p:cNvSpPr/>
            <p:nvPr/>
          </p:nvSpPr>
          <p:spPr>
            <a:xfrm>
              <a:off x="1051103" y="1750541"/>
              <a:ext cx="123567" cy="7739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1" name="椭圆 30">
            <a:extLst>
              <a:ext uri="{FF2B5EF4-FFF2-40B4-BE49-F238E27FC236}">
                <a16:creationId xmlns:a16="http://schemas.microsoft.com/office/drawing/2014/main" id="{C8B8A587-755F-449E-AB00-A2E9B6237A86}"/>
              </a:ext>
            </a:extLst>
          </p:cNvPr>
          <p:cNvSpPr/>
          <p:nvPr/>
        </p:nvSpPr>
        <p:spPr>
          <a:xfrm>
            <a:off x="6035899" y="4900174"/>
            <a:ext cx="120202" cy="12020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>
            <a:extLst>
              <a:ext uri="{FF2B5EF4-FFF2-40B4-BE49-F238E27FC236}">
                <a16:creationId xmlns:a16="http://schemas.microsoft.com/office/drawing/2014/main" id="{03C62193-011D-4329-9DDB-0DA04F6ACE7D}"/>
              </a:ext>
            </a:extLst>
          </p:cNvPr>
          <p:cNvSpPr/>
          <p:nvPr/>
        </p:nvSpPr>
        <p:spPr>
          <a:xfrm>
            <a:off x="5689599" y="4918741"/>
            <a:ext cx="83064" cy="8306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>
            <a:extLst>
              <a:ext uri="{FF2B5EF4-FFF2-40B4-BE49-F238E27FC236}">
                <a16:creationId xmlns:a16="http://schemas.microsoft.com/office/drawing/2014/main" id="{D6B48F39-CF6C-40D1-8B5D-2897E4383B95}"/>
              </a:ext>
            </a:extLst>
          </p:cNvPr>
          <p:cNvSpPr/>
          <p:nvPr/>
        </p:nvSpPr>
        <p:spPr>
          <a:xfrm>
            <a:off x="6419337" y="4918742"/>
            <a:ext cx="83064" cy="8306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矩形 23">
            <a:extLst>
              <a:ext uri="{FF2B5EF4-FFF2-40B4-BE49-F238E27FC236}">
                <a16:creationId xmlns:a16="http://schemas.microsoft.com/office/drawing/2014/main" id="{00AAABF5-2594-4010-B5F4-6ACC75AE2976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3FD68DCD-2768-4907-9FA3-CF0F24B1A854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4F9C3846-4B31-445E-A094-8DACBBF775AB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46636E8A-801F-456C-BABC-EA4895B08D1F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0358E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5435999A-C629-4034-848F-1073C8442512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085426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8455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33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3E4F37D6-A5B0-49A0-BF59-55990050DA94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④成果应用前景</a:t>
            </a:r>
          </a:p>
        </p:txBody>
      </p:sp>
      <p:pic>
        <p:nvPicPr>
          <p:cNvPr id="6" name="PA-图片 5">
            <a:extLst>
              <a:ext uri="{FF2B5EF4-FFF2-40B4-BE49-F238E27FC236}">
                <a16:creationId xmlns:a16="http://schemas.microsoft.com/office/drawing/2014/main" id="{91E189B9-317A-49C5-B40A-A910CE10C477}"/>
              </a:ext>
            </a:extLst>
          </p:cNvPr>
          <p:cNvPicPr>
            <a:picLocks noChangeAspect="1"/>
          </p:cNvPicPr>
          <p:nvPr>
            <p:custDataLst>
              <p:tags r:id="rId1"/>
            </p:custDataLst>
          </p:nvPr>
        </p:nvPicPr>
        <p:blipFill rotWithShape="1">
          <a:blip r:embed="rId1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39511" y="1770062"/>
            <a:ext cx="4717257" cy="3144837"/>
          </a:xfrm>
          <a:prstGeom prst="rect">
            <a:avLst/>
          </a:prstGeom>
        </p:spPr>
      </p:pic>
      <p:pic>
        <p:nvPicPr>
          <p:cNvPr id="8" name="PA-图片 7">
            <a:extLst>
              <a:ext uri="{FF2B5EF4-FFF2-40B4-BE49-F238E27FC236}">
                <a16:creationId xmlns:a16="http://schemas.microsoft.com/office/drawing/2014/main" id="{19CD2972-63EF-4A33-AA1E-4664F9420E5E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1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35234" y="1770062"/>
            <a:ext cx="4717256" cy="3144837"/>
          </a:xfrm>
          <a:prstGeom prst="rect">
            <a:avLst/>
          </a:prstGeom>
        </p:spPr>
      </p:pic>
      <p:sp>
        <p:nvSpPr>
          <p:cNvPr id="9" name="PA-矩形 8">
            <a:extLst>
              <a:ext uri="{FF2B5EF4-FFF2-40B4-BE49-F238E27FC236}">
                <a16:creationId xmlns:a16="http://schemas.microsoft.com/office/drawing/2014/main" id="{3BEDA3E6-7F00-43A0-84B2-DDB9353EADF1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802627" y="1564517"/>
            <a:ext cx="2934813" cy="376578"/>
          </a:xfrm>
          <a:prstGeom prst="rect">
            <a:avLst/>
          </a:prstGeom>
          <a:solidFill>
            <a:srgbClr val="FF0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PA-矩形 9">
            <a:extLst>
              <a:ext uri="{FF2B5EF4-FFF2-40B4-BE49-F238E27FC236}">
                <a16:creationId xmlns:a16="http://schemas.microsoft.com/office/drawing/2014/main" id="{A19812AD-99A2-45B0-A64E-42B0DB3F985E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8515933" y="4726610"/>
            <a:ext cx="2934813" cy="376578"/>
          </a:xfrm>
          <a:prstGeom prst="rect">
            <a:avLst/>
          </a:prstGeom>
          <a:solidFill>
            <a:srgbClr val="FF0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9" name="PA-组合 18">
            <a:extLst>
              <a:ext uri="{FF2B5EF4-FFF2-40B4-BE49-F238E27FC236}">
                <a16:creationId xmlns:a16="http://schemas.microsoft.com/office/drawing/2014/main" id="{2E6F5021-15CD-437D-982E-A11A6DEC0E2B}"/>
              </a:ext>
            </a:extLst>
          </p:cNvPr>
          <p:cNvGrpSpPr/>
          <p:nvPr>
            <p:custDataLst>
              <p:tags r:id="rId5"/>
            </p:custDataLst>
          </p:nvPr>
        </p:nvGrpSpPr>
        <p:grpSpPr>
          <a:xfrm>
            <a:off x="251292" y="3109228"/>
            <a:ext cx="551335" cy="639544"/>
            <a:chOff x="608821" y="1718120"/>
            <a:chExt cx="695112" cy="806324"/>
          </a:xfrm>
        </p:grpSpPr>
        <p:sp>
          <p:nvSpPr>
            <p:cNvPr id="20" name="PA-等腰三角形 19">
              <a:extLst>
                <a:ext uri="{FF2B5EF4-FFF2-40B4-BE49-F238E27FC236}">
                  <a16:creationId xmlns:a16="http://schemas.microsoft.com/office/drawing/2014/main" id="{799E29C3-F66B-444A-A82C-4B7713473452}"/>
                </a:ext>
              </a:extLst>
            </p:cNvPr>
            <p:cNvSpPr/>
            <p:nvPr>
              <p:custDataLst>
                <p:tags r:id="rId12"/>
              </p:custDataLst>
            </p:nvPr>
          </p:nvSpPr>
          <p:spPr>
            <a:xfrm rot="16200000">
              <a:off x="553215" y="1773726"/>
              <a:ext cx="806324" cy="695112"/>
            </a:xfrm>
            <a:prstGeom prst="triangle">
              <a:avLst/>
            </a:prstGeom>
            <a:solidFill>
              <a:srgbClr val="FF0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PA-矩形 20">
              <a:extLst>
                <a:ext uri="{FF2B5EF4-FFF2-40B4-BE49-F238E27FC236}">
                  <a16:creationId xmlns:a16="http://schemas.microsoft.com/office/drawing/2014/main" id="{19BDE308-C57D-44DA-9403-DFF17920869C}"/>
                </a:ext>
              </a:extLst>
            </p:cNvPr>
            <p:cNvSpPr/>
            <p:nvPr>
              <p:custDataLst>
                <p:tags r:id="rId13"/>
              </p:custDataLst>
            </p:nvPr>
          </p:nvSpPr>
          <p:spPr>
            <a:xfrm>
              <a:off x="799070" y="1865191"/>
              <a:ext cx="123567" cy="4860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PA-矩形 21">
              <a:extLst>
                <a:ext uri="{FF2B5EF4-FFF2-40B4-BE49-F238E27FC236}">
                  <a16:creationId xmlns:a16="http://schemas.microsoft.com/office/drawing/2014/main" id="{C0DC83E9-23CC-461C-BA4C-B13458EC30AC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1051103" y="1750541"/>
              <a:ext cx="123567" cy="7739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3" name="PA-组合 22">
            <a:extLst>
              <a:ext uri="{FF2B5EF4-FFF2-40B4-BE49-F238E27FC236}">
                <a16:creationId xmlns:a16="http://schemas.microsoft.com/office/drawing/2014/main" id="{DE1C02A9-CFA2-47E8-9902-53023B8B5B1D}"/>
              </a:ext>
            </a:extLst>
          </p:cNvPr>
          <p:cNvGrpSpPr/>
          <p:nvPr>
            <p:custDataLst>
              <p:tags r:id="rId6"/>
            </p:custDataLst>
          </p:nvPr>
        </p:nvGrpSpPr>
        <p:grpSpPr>
          <a:xfrm flipH="1">
            <a:off x="11303414" y="3180666"/>
            <a:ext cx="551335" cy="639544"/>
            <a:chOff x="608821" y="1718120"/>
            <a:chExt cx="695112" cy="806324"/>
          </a:xfrm>
        </p:grpSpPr>
        <p:sp>
          <p:nvSpPr>
            <p:cNvPr id="24" name="PA-等腰三角形 23">
              <a:extLst>
                <a:ext uri="{FF2B5EF4-FFF2-40B4-BE49-F238E27FC236}">
                  <a16:creationId xmlns:a16="http://schemas.microsoft.com/office/drawing/2014/main" id="{AFB5C4E0-DA0F-4F82-8AFD-2441EDA7890B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 rot="16200000">
              <a:off x="553215" y="1773726"/>
              <a:ext cx="806324" cy="695112"/>
            </a:xfrm>
            <a:prstGeom prst="triangle">
              <a:avLst/>
            </a:prstGeom>
            <a:solidFill>
              <a:srgbClr val="FF0000">
                <a:alpha val="6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PA-矩形 24">
              <a:extLst>
                <a:ext uri="{FF2B5EF4-FFF2-40B4-BE49-F238E27FC236}">
                  <a16:creationId xmlns:a16="http://schemas.microsoft.com/office/drawing/2014/main" id="{736907ED-A670-4533-9A14-48D884668211}"/>
                </a:ext>
              </a:extLst>
            </p:cNvPr>
            <p:cNvSpPr/>
            <p:nvPr>
              <p:custDataLst>
                <p:tags r:id="rId10"/>
              </p:custDataLst>
            </p:nvPr>
          </p:nvSpPr>
          <p:spPr>
            <a:xfrm>
              <a:off x="799070" y="1865191"/>
              <a:ext cx="123567" cy="4860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PA-矩形 25">
              <a:extLst>
                <a:ext uri="{FF2B5EF4-FFF2-40B4-BE49-F238E27FC236}">
                  <a16:creationId xmlns:a16="http://schemas.microsoft.com/office/drawing/2014/main" id="{CB4AB9DF-7988-4E90-B0E3-CDB9590255A2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1051103" y="1750541"/>
              <a:ext cx="123567" cy="7739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PA-矩形 26">
            <a:extLst>
              <a:ext uri="{FF2B5EF4-FFF2-40B4-BE49-F238E27FC236}">
                <a16:creationId xmlns:a16="http://schemas.microsoft.com/office/drawing/2014/main" id="{391208C8-1DAD-4834-B8ED-C25256C1C0DE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1604211" y="4443662"/>
            <a:ext cx="8983579" cy="1765864"/>
          </a:xfrm>
          <a:prstGeom prst="rect">
            <a:avLst/>
          </a:prstGeom>
          <a:noFill/>
          <a:ln w="76200">
            <a:solidFill>
              <a:srgbClr val="FF00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PA-文本框 27">
            <a:extLst>
              <a:ext uri="{FF2B5EF4-FFF2-40B4-BE49-F238E27FC236}">
                <a16:creationId xmlns:a16="http://schemas.microsoft.com/office/drawing/2014/main" id="{B5B7822E-9A38-46E8-AFA0-364DD88B2560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1891917" y="4976222"/>
            <a:ext cx="8438147" cy="113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这里是研究成果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 algn="ctr"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应用，这里是研究成果应用，这里是研究成果应用，这里是研究成果应用，这里是研究成果应用，这里是研究成果应用。</a:t>
            </a: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4896936E-E8E7-46E3-BD65-425570504623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44A28AB7-6E3B-4F4A-9226-70777C24293F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矩形 28">
            <a:extLst>
              <a:ext uri="{FF2B5EF4-FFF2-40B4-BE49-F238E27FC236}">
                <a16:creationId xmlns:a16="http://schemas.microsoft.com/office/drawing/2014/main" id="{AF5009B6-97B0-4181-9BDF-B8EE804321DA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13AE884D-C70F-4665-BD97-8B3AA3E3B27C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0358E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矩形 30">
            <a:extLst>
              <a:ext uri="{FF2B5EF4-FFF2-40B4-BE49-F238E27FC236}">
                <a16:creationId xmlns:a16="http://schemas.microsoft.com/office/drawing/2014/main" id="{2509F54E-2C28-41A2-8436-42EF5EFB389C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54879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7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7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678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43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 autoUpdateAnimBg="0"/>
      <p:bldP spid="27" grpId="0" animBg="1" autoUpdateAnimBg="0"/>
      <p:bldP spid="28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组合 17">
            <a:extLst>
              <a:ext uri="{FF2B5EF4-FFF2-40B4-BE49-F238E27FC236}">
                <a16:creationId xmlns:a16="http://schemas.microsoft.com/office/drawing/2014/main" id="{ABAA25A7-5B81-4D50-A5CA-03CAB0C11E1F}"/>
              </a:ext>
            </a:extLst>
          </p:cNvPr>
          <p:cNvGrpSpPr/>
          <p:nvPr/>
        </p:nvGrpSpPr>
        <p:grpSpPr>
          <a:xfrm>
            <a:off x="449516" y="695036"/>
            <a:ext cx="11039049" cy="6651264"/>
            <a:chOff x="449516" y="695036"/>
            <a:chExt cx="11039049" cy="6651264"/>
          </a:xfrm>
        </p:grpSpPr>
        <p:sp>
          <p:nvSpPr>
            <p:cNvPr id="10" name="文本框 13">
              <a:extLst>
                <a:ext uri="{FF2B5EF4-FFF2-40B4-BE49-F238E27FC236}">
                  <a16:creationId xmlns:a16="http://schemas.microsoft.com/office/drawing/2014/main" id="{2EEE79D2-E955-498B-B95C-04B610CA952D}"/>
                </a:ext>
              </a:extLst>
            </p:cNvPr>
            <p:cNvSpPr txBox="1"/>
            <p:nvPr>
              <p:custDataLst>
                <p:tags r:id="rId2"/>
              </p:custDataLst>
            </p:nvPr>
          </p:nvSpPr>
          <p:spPr>
            <a:xfrm>
              <a:off x="449516" y="1294470"/>
              <a:ext cx="11039049" cy="4269060"/>
            </a:xfrm>
            <a:custGeom>
              <a:avLst/>
              <a:gdLst/>
              <a:ahLst/>
              <a:cxnLst/>
              <a:rect l="l" t="t" r="r" b="b"/>
              <a:pathLst>
                <a:path w="9330048" h="3608149">
                  <a:moveTo>
                    <a:pt x="9150663" y="3598303"/>
                  </a:moveTo>
                  <a:lnTo>
                    <a:pt x="9152686" y="3598303"/>
                  </a:lnTo>
                  <a:lnTo>
                    <a:pt x="9152686" y="3600461"/>
                  </a:lnTo>
                  <a:lnTo>
                    <a:pt x="9150663" y="3602484"/>
                  </a:lnTo>
                  <a:lnTo>
                    <a:pt x="9148505" y="3600461"/>
                  </a:lnTo>
                  <a:close/>
                  <a:moveTo>
                    <a:pt x="8586088" y="3596684"/>
                  </a:moveTo>
                  <a:lnTo>
                    <a:pt x="8586088" y="3598977"/>
                  </a:lnTo>
                  <a:lnTo>
                    <a:pt x="8587302" y="3600056"/>
                  </a:lnTo>
                  <a:lnTo>
                    <a:pt x="8589460" y="3600056"/>
                  </a:lnTo>
                  <a:lnTo>
                    <a:pt x="8589460" y="3598977"/>
                  </a:lnTo>
                  <a:lnTo>
                    <a:pt x="8587302" y="3596684"/>
                  </a:lnTo>
                  <a:close/>
                  <a:moveTo>
                    <a:pt x="8218432" y="3595875"/>
                  </a:moveTo>
                  <a:lnTo>
                    <a:pt x="8216274" y="3597898"/>
                  </a:lnTo>
                  <a:lnTo>
                    <a:pt x="8218432" y="3600056"/>
                  </a:lnTo>
                  <a:close/>
                  <a:moveTo>
                    <a:pt x="5070336" y="3588322"/>
                  </a:moveTo>
                  <a:lnTo>
                    <a:pt x="5070336" y="3590480"/>
                  </a:lnTo>
                  <a:lnTo>
                    <a:pt x="5073573" y="3590480"/>
                  </a:lnTo>
                  <a:lnTo>
                    <a:pt x="5073573" y="3588322"/>
                  </a:lnTo>
                  <a:close/>
                  <a:moveTo>
                    <a:pt x="1097051" y="3587917"/>
                  </a:moveTo>
                  <a:lnTo>
                    <a:pt x="1097051" y="3588996"/>
                  </a:lnTo>
                  <a:lnTo>
                    <a:pt x="1099208" y="3588996"/>
                  </a:lnTo>
                  <a:lnTo>
                    <a:pt x="1099208" y="3587917"/>
                  </a:lnTo>
                  <a:close/>
                  <a:moveTo>
                    <a:pt x="7711314" y="3587378"/>
                  </a:moveTo>
                  <a:lnTo>
                    <a:pt x="7713472" y="3589536"/>
                  </a:lnTo>
                  <a:lnTo>
                    <a:pt x="7714551" y="3589536"/>
                  </a:lnTo>
                  <a:lnTo>
                    <a:pt x="7712393" y="3587378"/>
                  </a:lnTo>
                  <a:close/>
                  <a:moveTo>
                    <a:pt x="8249453" y="3587243"/>
                  </a:moveTo>
                  <a:lnTo>
                    <a:pt x="8247295" y="3589401"/>
                  </a:lnTo>
                  <a:lnTo>
                    <a:pt x="8248374" y="3589401"/>
                  </a:lnTo>
                  <a:lnTo>
                    <a:pt x="8250532" y="3587243"/>
                  </a:lnTo>
                  <a:close/>
                  <a:moveTo>
                    <a:pt x="7764185" y="3586299"/>
                  </a:moveTo>
                  <a:lnTo>
                    <a:pt x="7764185" y="3589536"/>
                  </a:lnTo>
                  <a:lnTo>
                    <a:pt x="7765264" y="3589536"/>
                  </a:lnTo>
                  <a:lnTo>
                    <a:pt x="7765264" y="3586299"/>
                  </a:lnTo>
                  <a:close/>
                  <a:moveTo>
                    <a:pt x="7674763" y="3585220"/>
                  </a:moveTo>
                  <a:lnTo>
                    <a:pt x="7674763" y="3588457"/>
                  </a:lnTo>
                  <a:lnTo>
                    <a:pt x="7675842" y="3588457"/>
                  </a:lnTo>
                  <a:lnTo>
                    <a:pt x="7675842" y="3585220"/>
                  </a:lnTo>
                  <a:close/>
                  <a:moveTo>
                    <a:pt x="8254848" y="3584006"/>
                  </a:moveTo>
                  <a:lnTo>
                    <a:pt x="8255927" y="3584006"/>
                  </a:lnTo>
                  <a:lnTo>
                    <a:pt x="8255927" y="3585085"/>
                  </a:lnTo>
                  <a:lnTo>
                    <a:pt x="8251611" y="3587243"/>
                  </a:lnTo>
                  <a:lnTo>
                    <a:pt x="8251611" y="3586937"/>
                  </a:lnTo>
                  <a:lnTo>
                    <a:pt x="8254001" y="3584288"/>
                  </a:lnTo>
                  <a:close/>
                  <a:moveTo>
                    <a:pt x="7618654" y="3581983"/>
                  </a:moveTo>
                  <a:lnTo>
                    <a:pt x="7618654" y="3585220"/>
                  </a:lnTo>
                  <a:lnTo>
                    <a:pt x="7619733" y="3585220"/>
                  </a:lnTo>
                  <a:lnTo>
                    <a:pt x="7619733" y="3581983"/>
                  </a:lnTo>
                  <a:close/>
                  <a:moveTo>
                    <a:pt x="1047552" y="3579151"/>
                  </a:moveTo>
                  <a:lnTo>
                    <a:pt x="1047552" y="3581309"/>
                  </a:lnTo>
                  <a:lnTo>
                    <a:pt x="1048630" y="3581309"/>
                  </a:lnTo>
                  <a:lnTo>
                    <a:pt x="1048630" y="3579151"/>
                  </a:lnTo>
                  <a:close/>
                  <a:moveTo>
                    <a:pt x="9284864" y="3578072"/>
                  </a:moveTo>
                  <a:lnTo>
                    <a:pt x="9281627" y="3581309"/>
                  </a:lnTo>
                  <a:lnTo>
                    <a:pt x="9281627" y="3582388"/>
                  </a:lnTo>
                  <a:lnTo>
                    <a:pt x="9283785" y="3582388"/>
                  </a:lnTo>
                  <a:lnTo>
                    <a:pt x="9283785" y="3583467"/>
                  </a:lnTo>
                  <a:lnTo>
                    <a:pt x="9288101" y="3580230"/>
                  </a:lnTo>
                  <a:lnTo>
                    <a:pt x="9285943" y="3578072"/>
                  </a:lnTo>
                  <a:close/>
                  <a:moveTo>
                    <a:pt x="2043715" y="3577937"/>
                  </a:moveTo>
                  <a:lnTo>
                    <a:pt x="2043715" y="3581174"/>
                  </a:lnTo>
                  <a:lnTo>
                    <a:pt x="2044793" y="3581174"/>
                  </a:lnTo>
                  <a:lnTo>
                    <a:pt x="2044793" y="3577937"/>
                  </a:lnTo>
                  <a:close/>
                  <a:moveTo>
                    <a:pt x="7706998" y="3576588"/>
                  </a:moveTo>
                  <a:lnTo>
                    <a:pt x="7706998" y="3577667"/>
                  </a:lnTo>
                  <a:lnTo>
                    <a:pt x="7723183" y="3583062"/>
                  </a:lnTo>
                  <a:lnTo>
                    <a:pt x="7726420" y="3586299"/>
                  </a:lnTo>
                  <a:lnTo>
                    <a:pt x="7730736" y="3585220"/>
                  </a:lnTo>
                  <a:lnTo>
                    <a:pt x="7730736" y="3584141"/>
                  </a:lnTo>
                  <a:cubicBezTo>
                    <a:pt x="7726780" y="3584141"/>
                    <a:pt x="7722104" y="3582343"/>
                    <a:pt x="7716709" y="3578746"/>
                  </a:cubicBezTo>
                  <a:lnTo>
                    <a:pt x="7708077" y="3576588"/>
                  </a:lnTo>
                  <a:close/>
                  <a:moveTo>
                    <a:pt x="4170289" y="3576453"/>
                  </a:moveTo>
                  <a:lnTo>
                    <a:pt x="4170289" y="3578611"/>
                  </a:lnTo>
                  <a:lnTo>
                    <a:pt x="4172447" y="3578611"/>
                  </a:lnTo>
                  <a:lnTo>
                    <a:pt x="4172447" y="3576453"/>
                  </a:lnTo>
                  <a:close/>
                  <a:moveTo>
                    <a:pt x="7702682" y="3575509"/>
                  </a:moveTo>
                  <a:lnTo>
                    <a:pt x="7702682" y="3577667"/>
                  </a:lnTo>
                  <a:lnTo>
                    <a:pt x="7705919" y="3577667"/>
                  </a:lnTo>
                  <a:lnTo>
                    <a:pt x="7705919" y="3576588"/>
                  </a:lnTo>
                  <a:close/>
                  <a:moveTo>
                    <a:pt x="7599232" y="3574430"/>
                  </a:moveTo>
                  <a:lnTo>
                    <a:pt x="7598153" y="3575509"/>
                  </a:lnTo>
                  <a:lnTo>
                    <a:pt x="7598153" y="3576588"/>
                  </a:lnTo>
                  <a:lnTo>
                    <a:pt x="7601390" y="3576588"/>
                  </a:lnTo>
                  <a:close/>
                  <a:moveTo>
                    <a:pt x="9307523" y="3573890"/>
                  </a:moveTo>
                  <a:lnTo>
                    <a:pt x="9307523" y="3575914"/>
                  </a:lnTo>
                  <a:lnTo>
                    <a:pt x="9308602" y="3575914"/>
                  </a:lnTo>
                  <a:lnTo>
                    <a:pt x="9308602" y="3573890"/>
                  </a:lnTo>
                  <a:close/>
                  <a:moveTo>
                    <a:pt x="2239283" y="3573621"/>
                  </a:moveTo>
                  <a:lnTo>
                    <a:pt x="2239283" y="3574700"/>
                  </a:lnTo>
                  <a:lnTo>
                    <a:pt x="2241443" y="3576858"/>
                  </a:lnTo>
                  <a:lnTo>
                    <a:pt x="2243600" y="3574700"/>
                  </a:lnTo>
                  <a:lnTo>
                    <a:pt x="2242520" y="3573621"/>
                  </a:lnTo>
                  <a:close/>
                  <a:moveTo>
                    <a:pt x="7689734" y="3573351"/>
                  </a:moveTo>
                  <a:lnTo>
                    <a:pt x="7687576" y="3575509"/>
                  </a:lnTo>
                  <a:lnTo>
                    <a:pt x="7687576" y="3578746"/>
                  </a:lnTo>
                  <a:lnTo>
                    <a:pt x="7689734" y="3580904"/>
                  </a:lnTo>
                  <a:lnTo>
                    <a:pt x="7691892" y="3580904"/>
                  </a:lnTo>
                  <a:lnTo>
                    <a:pt x="7692971" y="3574430"/>
                  </a:lnTo>
                  <a:lnTo>
                    <a:pt x="7691892" y="3573351"/>
                  </a:lnTo>
                  <a:close/>
                  <a:moveTo>
                    <a:pt x="7622970" y="3572272"/>
                  </a:moveTo>
                  <a:cubicBezTo>
                    <a:pt x="7621532" y="3572272"/>
                    <a:pt x="7620812" y="3573351"/>
                    <a:pt x="7620812" y="3575509"/>
                  </a:cubicBezTo>
                  <a:lnTo>
                    <a:pt x="7620812" y="3577667"/>
                  </a:lnTo>
                  <a:lnTo>
                    <a:pt x="7621891" y="3577667"/>
                  </a:lnTo>
                  <a:close/>
                  <a:moveTo>
                    <a:pt x="8265715" y="3571308"/>
                  </a:moveTo>
                  <a:lnTo>
                    <a:pt x="8259164" y="3580904"/>
                  </a:lnTo>
                  <a:lnTo>
                    <a:pt x="8258085" y="3580904"/>
                  </a:lnTo>
                  <a:lnTo>
                    <a:pt x="8258085" y="3579825"/>
                  </a:lnTo>
                  <a:lnTo>
                    <a:pt x="8258136" y="3579706"/>
                  </a:lnTo>
                  <a:close/>
                  <a:moveTo>
                    <a:pt x="7673684" y="3571193"/>
                  </a:moveTo>
                  <a:lnTo>
                    <a:pt x="7673684" y="3578746"/>
                  </a:lnTo>
                  <a:lnTo>
                    <a:pt x="7674763" y="3578746"/>
                  </a:lnTo>
                  <a:lnTo>
                    <a:pt x="7674763" y="3571193"/>
                  </a:lnTo>
                  <a:close/>
                  <a:moveTo>
                    <a:pt x="7676921" y="3570114"/>
                  </a:moveTo>
                  <a:lnTo>
                    <a:pt x="7676921" y="3572272"/>
                  </a:lnTo>
                  <a:lnTo>
                    <a:pt x="7682181" y="3572272"/>
                  </a:lnTo>
                  <a:lnTo>
                    <a:pt x="7684339" y="3570114"/>
                  </a:lnTo>
                  <a:close/>
                  <a:moveTo>
                    <a:pt x="3710782" y="3569170"/>
                  </a:moveTo>
                  <a:cubicBezTo>
                    <a:pt x="3706555" y="3570609"/>
                    <a:pt x="3704443" y="3572047"/>
                    <a:pt x="3704443" y="3573486"/>
                  </a:cubicBezTo>
                  <a:lnTo>
                    <a:pt x="3706466" y="3575644"/>
                  </a:lnTo>
                  <a:cubicBezTo>
                    <a:pt x="3710782" y="3574205"/>
                    <a:pt x="3712940" y="3572767"/>
                    <a:pt x="3712940" y="3571328"/>
                  </a:cubicBezTo>
                  <a:lnTo>
                    <a:pt x="3712940" y="3570249"/>
                  </a:lnTo>
                  <a:lnTo>
                    <a:pt x="3710782" y="3570249"/>
                  </a:lnTo>
                  <a:close/>
                  <a:moveTo>
                    <a:pt x="9277446" y="3568495"/>
                  </a:moveTo>
                  <a:lnTo>
                    <a:pt x="9277446" y="3572811"/>
                  </a:lnTo>
                  <a:lnTo>
                    <a:pt x="9281627" y="3572811"/>
                  </a:lnTo>
                  <a:lnTo>
                    <a:pt x="9283785" y="3570653"/>
                  </a:lnTo>
                  <a:close/>
                  <a:moveTo>
                    <a:pt x="7626207" y="3567956"/>
                  </a:moveTo>
                  <a:lnTo>
                    <a:pt x="7624049" y="3570114"/>
                  </a:lnTo>
                  <a:lnTo>
                    <a:pt x="7624049" y="3571193"/>
                  </a:lnTo>
                  <a:lnTo>
                    <a:pt x="7626207" y="3569035"/>
                  </a:lnTo>
                  <a:close/>
                  <a:moveTo>
                    <a:pt x="4242447" y="3567686"/>
                  </a:moveTo>
                  <a:lnTo>
                    <a:pt x="4242447" y="3568765"/>
                  </a:lnTo>
                  <a:cubicBezTo>
                    <a:pt x="4242447" y="3569844"/>
                    <a:pt x="4245010" y="3571283"/>
                    <a:pt x="4250135" y="3573081"/>
                  </a:cubicBezTo>
                  <a:lnTo>
                    <a:pt x="4250135" y="3570923"/>
                  </a:lnTo>
                  <a:cubicBezTo>
                    <a:pt x="4247257" y="3570923"/>
                    <a:pt x="4244695" y="3569844"/>
                    <a:pt x="4242447" y="3567686"/>
                  </a:cubicBezTo>
                  <a:close/>
                  <a:moveTo>
                    <a:pt x="5669034" y="3567147"/>
                  </a:moveTo>
                  <a:lnTo>
                    <a:pt x="5669034" y="3568226"/>
                  </a:lnTo>
                  <a:lnTo>
                    <a:pt x="5672406" y="3568226"/>
                  </a:lnTo>
                  <a:lnTo>
                    <a:pt x="5672406" y="3567147"/>
                  </a:lnTo>
                  <a:close/>
                  <a:moveTo>
                    <a:pt x="1199151" y="3567012"/>
                  </a:moveTo>
                  <a:lnTo>
                    <a:pt x="1196993" y="3569170"/>
                  </a:lnTo>
                  <a:lnTo>
                    <a:pt x="1196993" y="3571463"/>
                  </a:lnTo>
                  <a:lnTo>
                    <a:pt x="1201309" y="3572542"/>
                  </a:lnTo>
                  <a:lnTo>
                    <a:pt x="1203468" y="3568091"/>
                  </a:lnTo>
                  <a:lnTo>
                    <a:pt x="1202388" y="3567012"/>
                  </a:lnTo>
                  <a:close/>
                  <a:moveTo>
                    <a:pt x="1052001" y="3567012"/>
                  </a:moveTo>
                  <a:lnTo>
                    <a:pt x="1050789" y="3568091"/>
                  </a:lnTo>
                  <a:lnTo>
                    <a:pt x="1050789" y="3571463"/>
                  </a:lnTo>
                  <a:lnTo>
                    <a:pt x="1055238" y="3570249"/>
                  </a:lnTo>
                  <a:lnTo>
                    <a:pt x="1055238" y="3568091"/>
                  </a:lnTo>
                  <a:close/>
                  <a:moveTo>
                    <a:pt x="8268740" y="3566877"/>
                  </a:moveTo>
                  <a:lnTo>
                    <a:pt x="8268740" y="3567956"/>
                  </a:lnTo>
                  <a:lnTo>
                    <a:pt x="8265715" y="3571308"/>
                  </a:lnTo>
                  <a:close/>
                  <a:moveTo>
                    <a:pt x="8629788" y="3566202"/>
                  </a:moveTo>
                  <a:lnTo>
                    <a:pt x="8629788" y="3569439"/>
                  </a:lnTo>
                  <a:lnTo>
                    <a:pt x="8635183" y="3573890"/>
                  </a:lnTo>
                  <a:lnTo>
                    <a:pt x="8637341" y="3571597"/>
                  </a:lnTo>
                  <a:cubicBezTo>
                    <a:pt x="8633025" y="3571597"/>
                    <a:pt x="8630867" y="3569799"/>
                    <a:pt x="8630867" y="3566202"/>
                  </a:cubicBezTo>
                  <a:close/>
                  <a:moveTo>
                    <a:pt x="6678954" y="3564989"/>
                  </a:moveTo>
                  <a:cubicBezTo>
                    <a:pt x="6678594" y="3569125"/>
                    <a:pt x="6677515" y="3572362"/>
                    <a:pt x="6675717" y="3574700"/>
                  </a:cubicBezTo>
                  <a:lnTo>
                    <a:pt x="6678954" y="3577802"/>
                  </a:lnTo>
                  <a:lnTo>
                    <a:pt x="6681112" y="3577802"/>
                  </a:lnTo>
                  <a:cubicBezTo>
                    <a:pt x="6683180" y="3577262"/>
                    <a:pt x="6684933" y="3574790"/>
                    <a:pt x="6686372" y="3570384"/>
                  </a:cubicBezTo>
                  <a:cubicBezTo>
                    <a:pt x="6684933" y="3567147"/>
                    <a:pt x="6683540" y="3565348"/>
                    <a:pt x="6682191" y="3564989"/>
                  </a:cubicBezTo>
                  <a:close/>
                  <a:moveTo>
                    <a:pt x="2246837" y="3564989"/>
                  </a:moveTo>
                  <a:lnTo>
                    <a:pt x="2246837" y="3567147"/>
                  </a:lnTo>
                  <a:lnTo>
                    <a:pt x="2247915" y="3567147"/>
                  </a:lnTo>
                  <a:lnTo>
                    <a:pt x="2247915" y="3564989"/>
                  </a:lnTo>
                  <a:close/>
                  <a:moveTo>
                    <a:pt x="2233888" y="3563910"/>
                  </a:moveTo>
                  <a:lnTo>
                    <a:pt x="2232810" y="3567147"/>
                  </a:lnTo>
                  <a:lnTo>
                    <a:pt x="2236047" y="3571463"/>
                  </a:lnTo>
                  <a:cubicBezTo>
                    <a:pt x="2237665" y="3571463"/>
                    <a:pt x="2238744" y="3568945"/>
                    <a:pt x="2239283" y="3563910"/>
                  </a:cubicBezTo>
                  <a:close/>
                  <a:moveTo>
                    <a:pt x="7602469" y="3563640"/>
                  </a:moveTo>
                  <a:lnTo>
                    <a:pt x="7602469" y="3564719"/>
                  </a:lnTo>
                  <a:cubicBezTo>
                    <a:pt x="7603908" y="3571193"/>
                    <a:pt x="7605706" y="3574430"/>
                    <a:pt x="7607864" y="3574430"/>
                  </a:cubicBezTo>
                  <a:cubicBezTo>
                    <a:pt x="7612180" y="3572811"/>
                    <a:pt x="7614338" y="3571373"/>
                    <a:pt x="7614338" y="3570114"/>
                  </a:cubicBezTo>
                  <a:lnTo>
                    <a:pt x="7614338" y="3569035"/>
                  </a:lnTo>
                  <a:lnTo>
                    <a:pt x="7607864" y="3563640"/>
                  </a:lnTo>
                  <a:close/>
                  <a:moveTo>
                    <a:pt x="3728855" y="3562831"/>
                  </a:moveTo>
                  <a:lnTo>
                    <a:pt x="3728855" y="3564989"/>
                  </a:lnTo>
                  <a:lnTo>
                    <a:pt x="3731013" y="3567012"/>
                  </a:lnTo>
                  <a:lnTo>
                    <a:pt x="3733171" y="3567012"/>
                  </a:lnTo>
                  <a:lnTo>
                    <a:pt x="3733171" y="3565933"/>
                  </a:lnTo>
                  <a:lnTo>
                    <a:pt x="3729934" y="3562831"/>
                  </a:lnTo>
                  <a:close/>
                  <a:moveTo>
                    <a:pt x="7680023" y="3562561"/>
                  </a:moveTo>
                  <a:lnTo>
                    <a:pt x="7680023" y="3563640"/>
                  </a:lnTo>
                  <a:lnTo>
                    <a:pt x="7684339" y="3565798"/>
                  </a:lnTo>
                  <a:lnTo>
                    <a:pt x="7683260" y="3562561"/>
                  </a:lnTo>
                  <a:close/>
                  <a:moveTo>
                    <a:pt x="7589521" y="3562561"/>
                  </a:moveTo>
                  <a:lnTo>
                    <a:pt x="7589521" y="3567956"/>
                  </a:lnTo>
                  <a:lnTo>
                    <a:pt x="7592758" y="3567956"/>
                  </a:lnTo>
                  <a:lnTo>
                    <a:pt x="7592758" y="3564719"/>
                  </a:lnTo>
                  <a:lnTo>
                    <a:pt x="7590600" y="3562561"/>
                  </a:lnTo>
                  <a:close/>
                  <a:moveTo>
                    <a:pt x="8642871" y="3561886"/>
                  </a:moveTo>
                  <a:lnTo>
                    <a:pt x="8640713" y="3564044"/>
                  </a:lnTo>
                  <a:lnTo>
                    <a:pt x="8642871" y="3564044"/>
                  </a:lnTo>
                  <a:close/>
                  <a:moveTo>
                    <a:pt x="3594519" y="3561752"/>
                  </a:moveTo>
                  <a:lnTo>
                    <a:pt x="3592361" y="3563910"/>
                  </a:lnTo>
                  <a:lnTo>
                    <a:pt x="3592361" y="3567012"/>
                  </a:lnTo>
                  <a:lnTo>
                    <a:pt x="3595598" y="3567012"/>
                  </a:lnTo>
                  <a:lnTo>
                    <a:pt x="3597756" y="3564989"/>
                  </a:lnTo>
                  <a:lnTo>
                    <a:pt x="3597756" y="3561752"/>
                  </a:lnTo>
                  <a:close/>
                  <a:moveTo>
                    <a:pt x="1241060" y="3561560"/>
                  </a:moveTo>
                  <a:lnTo>
                    <a:pt x="1242042" y="3565933"/>
                  </a:lnTo>
                  <a:lnTo>
                    <a:pt x="1242042" y="3567012"/>
                  </a:lnTo>
                  <a:lnTo>
                    <a:pt x="1240827" y="3572542"/>
                  </a:lnTo>
                  <a:cubicBezTo>
                    <a:pt x="1242355" y="3572542"/>
                    <a:pt x="1243121" y="3571418"/>
                    <a:pt x="1243121" y="3569170"/>
                  </a:cubicBezTo>
                  <a:lnTo>
                    <a:pt x="1246358" y="3569170"/>
                  </a:lnTo>
                  <a:lnTo>
                    <a:pt x="1246358" y="3570249"/>
                  </a:lnTo>
                  <a:lnTo>
                    <a:pt x="1245279" y="3571463"/>
                  </a:lnTo>
                  <a:lnTo>
                    <a:pt x="1245279" y="3572542"/>
                  </a:lnTo>
                  <a:lnTo>
                    <a:pt x="1249729" y="3572542"/>
                  </a:lnTo>
                  <a:close/>
                  <a:moveTo>
                    <a:pt x="7760948" y="3561482"/>
                  </a:moveTo>
                  <a:lnTo>
                    <a:pt x="7760948" y="3564719"/>
                  </a:lnTo>
                  <a:cubicBezTo>
                    <a:pt x="7760948" y="3567776"/>
                    <a:pt x="7763466" y="3571013"/>
                    <a:pt x="7768501" y="3574430"/>
                  </a:cubicBezTo>
                  <a:lnTo>
                    <a:pt x="7768501" y="3577667"/>
                  </a:lnTo>
                  <a:lnTo>
                    <a:pt x="7773896" y="3575509"/>
                  </a:lnTo>
                  <a:lnTo>
                    <a:pt x="7773896" y="3574430"/>
                  </a:lnTo>
                  <a:cubicBezTo>
                    <a:pt x="7771738" y="3572092"/>
                    <a:pt x="7770659" y="3569934"/>
                    <a:pt x="7770659" y="3567956"/>
                  </a:cubicBezTo>
                  <a:lnTo>
                    <a:pt x="7769580" y="3569035"/>
                  </a:lnTo>
                  <a:lnTo>
                    <a:pt x="7768501" y="3569035"/>
                  </a:lnTo>
                  <a:close/>
                  <a:moveTo>
                    <a:pt x="4169210" y="3561077"/>
                  </a:moveTo>
                  <a:lnTo>
                    <a:pt x="4166917" y="3563235"/>
                  </a:lnTo>
                  <a:lnTo>
                    <a:pt x="4166917" y="3564314"/>
                  </a:lnTo>
                  <a:cubicBezTo>
                    <a:pt x="4166917" y="3565483"/>
                    <a:pt x="4168400" y="3566607"/>
                    <a:pt x="4171368" y="3567686"/>
                  </a:cubicBezTo>
                  <a:lnTo>
                    <a:pt x="4172447" y="3566607"/>
                  </a:lnTo>
                  <a:lnTo>
                    <a:pt x="4172447" y="3564314"/>
                  </a:lnTo>
                  <a:close/>
                  <a:moveTo>
                    <a:pt x="8779095" y="3560807"/>
                  </a:moveTo>
                  <a:lnTo>
                    <a:pt x="8776937" y="3562965"/>
                  </a:lnTo>
                  <a:lnTo>
                    <a:pt x="8776937" y="3565123"/>
                  </a:lnTo>
                  <a:lnTo>
                    <a:pt x="8779095" y="3567281"/>
                  </a:lnTo>
                  <a:lnTo>
                    <a:pt x="8781253" y="3567281"/>
                  </a:lnTo>
                  <a:lnTo>
                    <a:pt x="8781253" y="3562965"/>
                  </a:lnTo>
                  <a:close/>
                  <a:moveTo>
                    <a:pt x="8726764" y="3560807"/>
                  </a:moveTo>
                  <a:lnTo>
                    <a:pt x="8726764" y="3562965"/>
                  </a:lnTo>
                  <a:lnTo>
                    <a:pt x="8727843" y="3562965"/>
                  </a:lnTo>
                  <a:lnTo>
                    <a:pt x="8727843" y="3560807"/>
                  </a:lnTo>
                  <a:close/>
                  <a:moveTo>
                    <a:pt x="1248516" y="3560403"/>
                  </a:moveTo>
                  <a:lnTo>
                    <a:pt x="1248516" y="3561482"/>
                  </a:lnTo>
                  <a:lnTo>
                    <a:pt x="1251888" y="3561482"/>
                  </a:lnTo>
                  <a:lnTo>
                    <a:pt x="1251888" y="3560403"/>
                  </a:lnTo>
                  <a:close/>
                  <a:moveTo>
                    <a:pt x="4235838" y="3558919"/>
                  </a:moveTo>
                  <a:lnTo>
                    <a:pt x="4235838" y="3563235"/>
                  </a:lnTo>
                  <a:lnTo>
                    <a:pt x="4240289" y="3565528"/>
                  </a:lnTo>
                  <a:lnTo>
                    <a:pt x="4238131" y="3558919"/>
                  </a:lnTo>
                  <a:close/>
                  <a:moveTo>
                    <a:pt x="1588793" y="3558515"/>
                  </a:moveTo>
                  <a:lnTo>
                    <a:pt x="1588793" y="3560538"/>
                  </a:lnTo>
                  <a:lnTo>
                    <a:pt x="1593918" y="3563640"/>
                  </a:lnTo>
                  <a:lnTo>
                    <a:pt x="1595941" y="3563640"/>
                  </a:lnTo>
                  <a:lnTo>
                    <a:pt x="1595941" y="3561617"/>
                  </a:lnTo>
                  <a:cubicBezTo>
                    <a:pt x="1592524" y="3561617"/>
                    <a:pt x="1590816" y="3560583"/>
                    <a:pt x="1590816" y="3558515"/>
                  </a:cubicBezTo>
                  <a:close/>
                  <a:moveTo>
                    <a:pt x="1237591" y="3557166"/>
                  </a:moveTo>
                  <a:lnTo>
                    <a:pt x="1237591" y="3559324"/>
                  </a:lnTo>
                  <a:lnTo>
                    <a:pt x="1240387" y="3560708"/>
                  </a:lnTo>
                  <a:close/>
                  <a:moveTo>
                    <a:pt x="6108040" y="3556896"/>
                  </a:moveTo>
                  <a:lnTo>
                    <a:pt x="6104938" y="3558919"/>
                  </a:lnTo>
                  <a:cubicBezTo>
                    <a:pt x="6106286" y="3562066"/>
                    <a:pt x="6107680" y="3563820"/>
                    <a:pt x="6109119" y="3564179"/>
                  </a:cubicBezTo>
                  <a:lnTo>
                    <a:pt x="6111277" y="3561077"/>
                  </a:lnTo>
                  <a:lnTo>
                    <a:pt x="6111277" y="3559998"/>
                  </a:lnTo>
                  <a:close/>
                  <a:moveTo>
                    <a:pt x="8756166" y="3556357"/>
                  </a:moveTo>
                  <a:lnTo>
                    <a:pt x="8755087" y="3557436"/>
                  </a:lnTo>
                  <a:lnTo>
                    <a:pt x="8752929" y="3565123"/>
                  </a:lnTo>
                  <a:lnTo>
                    <a:pt x="8754008" y="3565123"/>
                  </a:lnTo>
                  <a:lnTo>
                    <a:pt x="8758324" y="3566202"/>
                  </a:lnTo>
                  <a:lnTo>
                    <a:pt x="8759538" y="3565123"/>
                  </a:lnTo>
                  <a:lnTo>
                    <a:pt x="8759538" y="3557436"/>
                  </a:lnTo>
                  <a:lnTo>
                    <a:pt x="8757245" y="3557436"/>
                  </a:lnTo>
                  <a:close/>
                  <a:moveTo>
                    <a:pt x="8165965" y="3555143"/>
                  </a:moveTo>
                  <a:lnTo>
                    <a:pt x="8165965" y="3556222"/>
                  </a:lnTo>
                  <a:lnTo>
                    <a:pt x="8169202" y="3556222"/>
                  </a:lnTo>
                  <a:lnTo>
                    <a:pt x="8169202" y="3555143"/>
                  </a:lnTo>
                  <a:close/>
                  <a:moveTo>
                    <a:pt x="8170281" y="3554064"/>
                  </a:moveTo>
                  <a:lnTo>
                    <a:pt x="8170281" y="3555143"/>
                  </a:lnTo>
                  <a:lnTo>
                    <a:pt x="8173518" y="3555143"/>
                  </a:lnTo>
                  <a:lnTo>
                    <a:pt x="8173518" y="3554064"/>
                  </a:lnTo>
                  <a:close/>
                  <a:moveTo>
                    <a:pt x="5261454" y="3553659"/>
                  </a:moveTo>
                  <a:lnTo>
                    <a:pt x="5258082" y="3556896"/>
                  </a:lnTo>
                  <a:cubicBezTo>
                    <a:pt x="5258082" y="3560673"/>
                    <a:pt x="5259566" y="3563190"/>
                    <a:pt x="5262533" y="3564449"/>
                  </a:cubicBezTo>
                  <a:lnTo>
                    <a:pt x="5265770" y="3564449"/>
                  </a:lnTo>
                  <a:cubicBezTo>
                    <a:pt x="5267209" y="3564449"/>
                    <a:pt x="5268648" y="3561932"/>
                    <a:pt x="5270086" y="3556896"/>
                  </a:cubicBezTo>
                  <a:lnTo>
                    <a:pt x="5265770" y="3553659"/>
                  </a:lnTo>
                  <a:close/>
                  <a:moveTo>
                    <a:pt x="3745984" y="3552175"/>
                  </a:moveTo>
                  <a:lnTo>
                    <a:pt x="3745984" y="3553254"/>
                  </a:lnTo>
                  <a:lnTo>
                    <a:pt x="3748142" y="3555278"/>
                  </a:lnTo>
                  <a:lnTo>
                    <a:pt x="3749221" y="3554199"/>
                  </a:lnTo>
                  <a:lnTo>
                    <a:pt x="3749221" y="3552175"/>
                  </a:lnTo>
                  <a:close/>
                  <a:moveTo>
                    <a:pt x="8628709" y="3552041"/>
                  </a:moveTo>
                  <a:lnTo>
                    <a:pt x="8625337" y="3555278"/>
                  </a:lnTo>
                  <a:lnTo>
                    <a:pt x="8625337" y="3556357"/>
                  </a:lnTo>
                  <a:lnTo>
                    <a:pt x="8629788" y="3556357"/>
                  </a:lnTo>
                  <a:lnTo>
                    <a:pt x="8631946" y="3554199"/>
                  </a:lnTo>
                  <a:lnTo>
                    <a:pt x="8629788" y="3552041"/>
                  </a:lnTo>
                  <a:close/>
                  <a:moveTo>
                    <a:pt x="9108717" y="3551501"/>
                  </a:moveTo>
                  <a:lnTo>
                    <a:pt x="9108717" y="3553659"/>
                  </a:lnTo>
                  <a:lnTo>
                    <a:pt x="9111954" y="3553659"/>
                  </a:lnTo>
                  <a:lnTo>
                    <a:pt x="9109796" y="3551501"/>
                  </a:lnTo>
                  <a:close/>
                  <a:moveTo>
                    <a:pt x="5733504" y="3551096"/>
                  </a:moveTo>
                  <a:lnTo>
                    <a:pt x="5727030" y="3553254"/>
                  </a:lnTo>
                  <a:lnTo>
                    <a:pt x="5718264" y="3552175"/>
                  </a:lnTo>
                  <a:lnTo>
                    <a:pt x="5697493" y="3555412"/>
                  </a:lnTo>
                  <a:lnTo>
                    <a:pt x="5698572" y="3562831"/>
                  </a:lnTo>
                  <a:lnTo>
                    <a:pt x="5698572" y="3576858"/>
                  </a:lnTo>
                  <a:lnTo>
                    <a:pt x="5696414" y="3583197"/>
                  </a:lnTo>
                  <a:cubicBezTo>
                    <a:pt x="5700730" y="3583197"/>
                    <a:pt x="5702888" y="3585715"/>
                    <a:pt x="5702888" y="3590750"/>
                  </a:cubicBezTo>
                  <a:lnTo>
                    <a:pt x="5704102" y="3591829"/>
                  </a:lnTo>
                  <a:lnTo>
                    <a:pt x="5705181" y="3591829"/>
                  </a:lnTo>
                  <a:lnTo>
                    <a:pt x="5709497" y="3585355"/>
                  </a:lnTo>
                  <a:lnTo>
                    <a:pt x="5712734" y="3585355"/>
                  </a:lnTo>
                  <a:lnTo>
                    <a:pt x="5719343" y="3588592"/>
                  </a:lnTo>
                  <a:cubicBezTo>
                    <a:pt x="5730313" y="3583287"/>
                    <a:pt x="5738315" y="3578656"/>
                    <a:pt x="5743350" y="3574700"/>
                  </a:cubicBezTo>
                  <a:cubicBezTo>
                    <a:pt x="5743350" y="3572901"/>
                    <a:pt x="5746992" y="3567551"/>
                    <a:pt x="5754275" y="3558649"/>
                  </a:cubicBezTo>
                  <a:lnTo>
                    <a:pt x="5755354" y="3554333"/>
                  </a:lnTo>
                  <a:lnTo>
                    <a:pt x="5745508" y="3551096"/>
                  </a:lnTo>
                  <a:lnTo>
                    <a:pt x="5744429" y="3551096"/>
                  </a:lnTo>
                  <a:lnTo>
                    <a:pt x="5740113" y="3553254"/>
                  </a:lnTo>
                  <a:close/>
                  <a:moveTo>
                    <a:pt x="8740926" y="3548804"/>
                  </a:moveTo>
                  <a:lnTo>
                    <a:pt x="8732293" y="3549883"/>
                  </a:lnTo>
                  <a:cubicBezTo>
                    <a:pt x="8732293" y="3552580"/>
                    <a:pt x="8736250" y="3555457"/>
                    <a:pt x="8744162" y="3558515"/>
                  </a:cubicBezTo>
                  <a:lnTo>
                    <a:pt x="8747534" y="3552041"/>
                  </a:lnTo>
                  <a:close/>
                  <a:moveTo>
                    <a:pt x="8617784" y="3548804"/>
                  </a:moveTo>
                  <a:lnTo>
                    <a:pt x="8617784" y="3549883"/>
                  </a:lnTo>
                  <a:lnTo>
                    <a:pt x="8619942" y="3552041"/>
                  </a:lnTo>
                  <a:lnTo>
                    <a:pt x="8621021" y="3550962"/>
                  </a:lnTo>
                  <a:lnTo>
                    <a:pt x="8621021" y="3548804"/>
                  </a:lnTo>
                  <a:close/>
                  <a:moveTo>
                    <a:pt x="9102243" y="3548399"/>
                  </a:moveTo>
                  <a:lnTo>
                    <a:pt x="9102243" y="3550422"/>
                  </a:lnTo>
                  <a:lnTo>
                    <a:pt x="9106559" y="3553659"/>
                  </a:lnTo>
                  <a:lnTo>
                    <a:pt x="9106559" y="3552580"/>
                  </a:lnTo>
                  <a:cubicBezTo>
                    <a:pt x="9104761" y="3552580"/>
                    <a:pt x="9103682" y="3551187"/>
                    <a:pt x="9103322" y="3548399"/>
                  </a:cubicBezTo>
                  <a:close/>
                  <a:moveTo>
                    <a:pt x="1570314" y="3548264"/>
                  </a:moveTo>
                  <a:lnTo>
                    <a:pt x="1570314" y="3549208"/>
                  </a:lnTo>
                  <a:lnTo>
                    <a:pt x="1572338" y="3549208"/>
                  </a:lnTo>
                  <a:lnTo>
                    <a:pt x="1572338" y="3548264"/>
                  </a:lnTo>
                  <a:close/>
                  <a:moveTo>
                    <a:pt x="1579487" y="3547185"/>
                  </a:moveTo>
                  <a:cubicBezTo>
                    <a:pt x="1578138" y="3549973"/>
                    <a:pt x="1576114" y="3551366"/>
                    <a:pt x="1573417" y="3551366"/>
                  </a:cubicBezTo>
                  <a:lnTo>
                    <a:pt x="1573417" y="3553389"/>
                  </a:lnTo>
                  <a:lnTo>
                    <a:pt x="1574361" y="3553389"/>
                  </a:lnTo>
                  <a:lnTo>
                    <a:pt x="1579487" y="3549208"/>
                  </a:lnTo>
                  <a:lnTo>
                    <a:pt x="1580566" y="3549208"/>
                  </a:lnTo>
                  <a:cubicBezTo>
                    <a:pt x="1581554" y="3549208"/>
                    <a:pt x="1583263" y="3551636"/>
                    <a:pt x="1585690" y="3556491"/>
                  </a:cubicBezTo>
                  <a:lnTo>
                    <a:pt x="1586769" y="3556491"/>
                  </a:lnTo>
                  <a:cubicBezTo>
                    <a:pt x="1586769" y="3552715"/>
                    <a:pt x="1584342" y="3549613"/>
                    <a:pt x="1579487" y="3547185"/>
                  </a:cubicBezTo>
                  <a:close/>
                  <a:moveTo>
                    <a:pt x="8236640" y="3546646"/>
                  </a:moveTo>
                  <a:cubicBezTo>
                    <a:pt x="8236640" y="3551411"/>
                    <a:pt x="8242350" y="3556042"/>
                    <a:pt x="8253769" y="3560538"/>
                  </a:cubicBezTo>
                  <a:lnTo>
                    <a:pt x="8254848" y="3559459"/>
                  </a:lnTo>
                  <a:lnTo>
                    <a:pt x="8254848" y="3557301"/>
                  </a:lnTo>
                  <a:cubicBezTo>
                    <a:pt x="8248194" y="3550197"/>
                    <a:pt x="8242125" y="3546646"/>
                    <a:pt x="8236640" y="3546646"/>
                  </a:cubicBezTo>
                  <a:close/>
                  <a:moveTo>
                    <a:pt x="9291338" y="3546241"/>
                  </a:moveTo>
                  <a:cubicBezTo>
                    <a:pt x="9287742" y="3548309"/>
                    <a:pt x="9285943" y="3550782"/>
                    <a:pt x="9285943" y="3553659"/>
                  </a:cubicBezTo>
                  <a:lnTo>
                    <a:pt x="9290259" y="3556896"/>
                  </a:lnTo>
                  <a:lnTo>
                    <a:pt x="9291338" y="3556896"/>
                  </a:lnTo>
                  <a:lnTo>
                    <a:pt x="9293496" y="3549343"/>
                  </a:lnTo>
                  <a:lnTo>
                    <a:pt x="9293496" y="3548399"/>
                  </a:lnTo>
                  <a:close/>
                  <a:moveTo>
                    <a:pt x="6190449" y="3546241"/>
                  </a:moveTo>
                  <a:lnTo>
                    <a:pt x="6190449" y="3547320"/>
                  </a:lnTo>
                  <a:lnTo>
                    <a:pt x="6194765" y="3547320"/>
                  </a:lnTo>
                  <a:lnTo>
                    <a:pt x="6194765" y="3546241"/>
                  </a:lnTo>
                  <a:close/>
                  <a:moveTo>
                    <a:pt x="1047552" y="3546106"/>
                  </a:moveTo>
                  <a:lnTo>
                    <a:pt x="1045393" y="3548399"/>
                  </a:lnTo>
                  <a:lnTo>
                    <a:pt x="1045393" y="3549478"/>
                  </a:lnTo>
                  <a:lnTo>
                    <a:pt x="1048630" y="3546106"/>
                  </a:lnTo>
                  <a:close/>
                  <a:moveTo>
                    <a:pt x="5246079" y="3545971"/>
                  </a:moveTo>
                  <a:lnTo>
                    <a:pt x="5246079" y="3549343"/>
                  </a:lnTo>
                  <a:lnTo>
                    <a:pt x="5247158" y="3554738"/>
                  </a:lnTo>
                  <a:lnTo>
                    <a:pt x="5249450" y="3554738"/>
                  </a:lnTo>
                  <a:lnTo>
                    <a:pt x="5249450" y="3553659"/>
                  </a:lnTo>
                  <a:lnTo>
                    <a:pt x="5248237" y="3545971"/>
                  </a:lnTo>
                  <a:close/>
                  <a:moveTo>
                    <a:pt x="5578398" y="3544622"/>
                  </a:moveTo>
                  <a:lnTo>
                    <a:pt x="5602405" y="3545701"/>
                  </a:lnTo>
                  <a:lnTo>
                    <a:pt x="5607801" y="3545701"/>
                  </a:lnTo>
                  <a:lnTo>
                    <a:pt x="5615488" y="3544622"/>
                  </a:lnTo>
                  <a:cubicBezTo>
                    <a:pt x="5615488" y="3546780"/>
                    <a:pt x="5618051" y="3547859"/>
                    <a:pt x="5623176" y="3547859"/>
                  </a:cubicBezTo>
                  <a:cubicBezTo>
                    <a:pt x="5628302" y="3550557"/>
                    <a:pt x="5630864" y="3552715"/>
                    <a:pt x="5630864" y="3554333"/>
                  </a:cubicBezTo>
                  <a:lnTo>
                    <a:pt x="5629785" y="3555412"/>
                  </a:lnTo>
                  <a:lnTo>
                    <a:pt x="5627492" y="3555412"/>
                  </a:lnTo>
                  <a:lnTo>
                    <a:pt x="5621018" y="3553254"/>
                  </a:lnTo>
                  <a:lnTo>
                    <a:pt x="5613330" y="3554333"/>
                  </a:lnTo>
                  <a:lnTo>
                    <a:pt x="5593639" y="3552175"/>
                  </a:lnTo>
                  <a:lnTo>
                    <a:pt x="5583793" y="3553254"/>
                  </a:lnTo>
                  <a:lnTo>
                    <a:pt x="5572868" y="3551096"/>
                  </a:lnTo>
                  <a:lnTo>
                    <a:pt x="5569631" y="3552175"/>
                  </a:lnTo>
                  <a:cubicBezTo>
                    <a:pt x="5565944" y="3551276"/>
                    <a:pt x="5564101" y="3550197"/>
                    <a:pt x="5564101" y="3548938"/>
                  </a:cubicBezTo>
                  <a:lnTo>
                    <a:pt x="5564101" y="3547859"/>
                  </a:lnTo>
                  <a:lnTo>
                    <a:pt x="5571789" y="3547859"/>
                  </a:lnTo>
                  <a:cubicBezTo>
                    <a:pt x="5575655" y="3547859"/>
                    <a:pt x="5577858" y="3546780"/>
                    <a:pt x="5578398" y="3544622"/>
                  </a:cubicBezTo>
                  <a:close/>
                  <a:moveTo>
                    <a:pt x="1584611" y="3544083"/>
                  </a:moveTo>
                  <a:lnTo>
                    <a:pt x="1584611" y="3547185"/>
                  </a:lnTo>
                  <a:lnTo>
                    <a:pt x="1587714" y="3550287"/>
                  </a:lnTo>
                  <a:lnTo>
                    <a:pt x="1588793" y="3550287"/>
                  </a:lnTo>
                  <a:lnTo>
                    <a:pt x="1588793" y="3546241"/>
                  </a:lnTo>
                  <a:lnTo>
                    <a:pt x="1586769" y="3544083"/>
                  </a:lnTo>
                  <a:close/>
                  <a:moveTo>
                    <a:pt x="1242042" y="3543948"/>
                  </a:moveTo>
                  <a:lnTo>
                    <a:pt x="1239749" y="3546106"/>
                  </a:lnTo>
                  <a:lnTo>
                    <a:pt x="1239749" y="3549478"/>
                  </a:lnTo>
                  <a:lnTo>
                    <a:pt x="1242042" y="3549478"/>
                  </a:lnTo>
                  <a:lnTo>
                    <a:pt x="1244200" y="3547185"/>
                  </a:lnTo>
                  <a:lnTo>
                    <a:pt x="1244200" y="3543948"/>
                  </a:lnTo>
                  <a:close/>
                  <a:moveTo>
                    <a:pt x="1725016" y="3543139"/>
                  </a:moveTo>
                  <a:lnTo>
                    <a:pt x="1721915" y="3546241"/>
                  </a:lnTo>
                  <a:lnTo>
                    <a:pt x="1721915" y="3549208"/>
                  </a:lnTo>
                  <a:lnTo>
                    <a:pt x="1722993" y="3549208"/>
                  </a:lnTo>
                  <a:lnTo>
                    <a:pt x="1725016" y="3545162"/>
                  </a:lnTo>
                  <a:close/>
                  <a:moveTo>
                    <a:pt x="9100085" y="3543004"/>
                  </a:moveTo>
                  <a:lnTo>
                    <a:pt x="9100085" y="3546241"/>
                  </a:lnTo>
                  <a:lnTo>
                    <a:pt x="9101164" y="3546241"/>
                  </a:lnTo>
                  <a:lnTo>
                    <a:pt x="9101164" y="3543004"/>
                  </a:lnTo>
                  <a:close/>
                  <a:moveTo>
                    <a:pt x="1106897" y="3542869"/>
                  </a:moveTo>
                  <a:cubicBezTo>
                    <a:pt x="1105457" y="3542869"/>
                    <a:pt x="1104333" y="3545072"/>
                    <a:pt x="1103524" y="3549478"/>
                  </a:cubicBezTo>
                  <a:lnTo>
                    <a:pt x="1109055" y="3551636"/>
                  </a:lnTo>
                  <a:lnTo>
                    <a:pt x="1110134" y="3550557"/>
                  </a:lnTo>
                  <a:cubicBezTo>
                    <a:pt x="1109414" y="3545432"/>
                    <a:pt x="1108335" y="3542869"/>
                    <a:pt x="1106897" y="3542869"/>
                  </a:cubicBezTo>
                  <a:close/>
                  <a:moveTo>
                    <a:pt x="5255924" y="3541655"/>
                  </a:moveTo>
                  <a:lnTo>
                    <a:pt x="5255924" y="3543813"/>
                  </a:lnTo>
                  <a:lnTo>
                    <a:pt x="5260375" y="3545971"/>
                  </a:lnTo>
                  <a:lnTo>
                    <a:pt x="5260375" y="3543813"/>
                  </a:lnTo>
                  <a:close/>
                  <a:moveTo>
                    <a:pt x="6662769" y="3540306"/>
                  </a:moveTo>
                  <a:lnTo>
                    <a:pt x="6662769" y="3541385"/>
                  </a:lnTo>
                  <a:lnTo>
                    <a:pt x="6667085" y="3541385"/>
                  </a:lnTo>
                  <a:lnTo>
                    <a:pt x="6667085" y="3540306"/>
                  </a:lnTo>
                  <a:close/>
                  <a:moveTo>
                    <a:pt x="5253766" y="3539497"/>
                  </a:moveTo>
                  <a:lnTo>
                    <a:pt x="5253766" y="3541655"/>
                  </a:lnTo>
                  <a:lnTo>
                    <a:pt x="5254845" y="3541655"/>
                  </a:lnTo>
                  <a:lnTo>
                    <a:pt x="5254845" y="3539497"/>
                  </a:lnTo>
                  <a:close/>
                  <a:moveTo>
                    <a:pt x="1733245" y="3538958"/>
                  </a:moveTo>
                  <a:cubicBezTo>
                    <a:pt x="1733245" y="3544083"/>
                    <a:pt x="1730861" y="3547185"/>
                    <a:pt x="1726096" y="3548264"/>
                  </a:cubicBezTo>
                  <a:lnTo>
                    <a:pt x="1726096" y="3549208"/>
                  </a:lnTo>
                  <a:lnTo>
                    <a:pt x="1732166" y="3550287"/>
                  </a:lnTo>
                  <a:lnTo>
                    <a:pt x="1731222" y="3549208"/>
                  </a:lnTo>
                  <a:lnTo>
                    <a:pt x="1731222" y="3548264"/>
                  </a:lnTo>
                  <a:lnTo>
                    <a:pt x="1734189" y="3543139"/>
                  </a:lnTo>
                  <a:lnTo>
                    <a:pt x="1734189" y="3538958"/>
                  </a:lnTo>
                  <a:close/>
                  <a:moveTo>
                    <a:pt x="8637341" y="3535721"/>
                  </a:moveTo>
                  <a:lnTo>
                    <a:pt x="8637341" y="3537879"/>
                  </a:lnTo>
                  <a:lnTo>
                    <a:pt x="8638420" y="3537879"/>
                  </a:lnTo>
                  <a:lnTo>
                    <a:pt x="8638420" y="3535721"/>
                  </a:lnTo>
                  <a:close/>
                  <a:moveTo>
                    <a:pt x="5255924" y="3534102"/>
                  </a:moveTo>
                  <a:lnTo>
                    <a:pt x="5255924" y="3537339"/>
                  </a:lnTo>
                  <a:lnTo>
                    <a:pt x="5258082" y="3535181"/>
                  </a:lnTo>
                  <a:lnTo>
                    <a:pt x="5257003" y="3534102"/>
                  </a:lnTo>
                  <a:close/>
                  <a:moveTo>
                    <a:pt x="1737290" y="3533832"/>
                  </a:moveTo>
                  <a:lnTo>
                    <a:pt x="1737290" y="3535990"/>
                  </a:lnTo>
                  <a:lnTo>
                    <a:pt x="1738369" y="3535990"/>
                  </a:lnTo>
                  <a:lnTo>
                    <a:pt x="1738369" y="3533832"/>
                  </a:lnTo>
                  <a:close/>
                  <a:moveTo>
                    <a:pt x="3632959" y="3531809"/>
                  </a:moveTo>
                  <a:lnTo>
                    <a:pt x="3632959" y="3535046"/>
                  </a:lnTo>
                  <a:lnTo>
                    <a:pt x="3635117" y="3532888"/>
                  </a:lnTo>
                  <a:lnTo>
                    <a:pt x="3635117" y="3531809"/>
                  </a:lnTo>
                  <a:close/>
                  <a:moveTo>
                    <a:pt x="2247915" y="3531405"/>
                  </a:moveTo>
                  <a:lnTo>
                    <a:pt x="2241443" y="3543409"/>
                  </a:lnTo>
                  <a:cubicBezTo>
                    <a:pt x="2241443" y="3552220"/>
                    <a:pt x="2243600" y="3557615"/>
                    <a:pt x="2247915" y="3559594"/>
                  </a:cubicBezTo>
                  <a:lnTo>
                    <a:pt x="2247915" y="3560673"/>
                  </a:lnTo>
                  <a:lnTo>
                    <a:pt x="2248995" y="3560673"/>
                  </a:lnTo>
                  <a:lnTo>
                    <a:pt x="2248995" y="3553120"/>
                  </a:lnTo>
                  <a:lnTo>
                    <a:pt x="2247915" y="3545567"/>
                  </a:lnTo>
                  <a:lnTo>
                    <a:pt x="2253311" y="3540171"/>
                  </a:lnTo>
                  <a:lnTo>
                    <a:pt x="2253311" y="3532484"/>
                  </a:lnTo>
                  <a:close/>
                  <a:moveTo>
                    <a:pt x="5252687" y="3530865"/>
                  </a:moveTo>
                  <a:lnTo>
                    <a:pt x="5252687" y="3533023"/>
                  </a:lnTo>
                  <a:lnTo>
                    <a:pt x="5253766" y="3533023"/>
                  </a:lnTo>
                  <a:lnTo>
                    <a:pt x="5253766" y="3530865"/>
                  </a:lnTo>
                  <a:close/>
                  <a:moveTo>
                    <a:pt x="5111743" y="3530865"/>
                  </a:moveTo>
                  <a:lnTo>
                    <a:pt x="5111743" y="3533023"/>
                  </a:lnTo>
                  <a:lnTo>
                    <a:pt x="5114035" y="3533023"/>
                  </a:lnTo>
                  <a:lnTo>
                    <a:pt x="5114035" y="3530865"/>
                  </a:lnTo>
                  <a:close/>
                  <a:moveTo>
                    <a:pt x="1727041" y="3529786"/>
                  </a:moveTo>
                  <a:lnTo>
                    <a:pt x="1725016" y="3532888"/>
                  </a:lnTo>
                  <a:lnTo>
                    <a:pt x="1725016" y="3538958"/>
                  </a:lnTo>
                  <a:lnTo>
                    <a:pt x="1727041" y="3541116"/>
                  </a:lnTo>
                  <a:lnTo>
                    <a:pt x="1728120" y="3535990"/>
                  </a:lnTo>
                  <a:lnTo>
                    <a:pt x="1727041" y="3534911"/>
                  </a:lnTo>
                  <a:lnTo>
                    <a:pt x="1727041" y="3533832"/>
                  </a:lnTo>
                  <a:lnTo>
                    <a:pt x="1729063" y="3530865"/>
                  </a:lnTo>
                  <a:lnTo>
                    <a:pt x="1728120" y="3529786"/>
                  </a:lnTo>
                  <a:close/>
                  <a:moveTo>
                    <a:pt x="1099208" y="3529651"/>
                  </a:moveTo>
                  <a:cubicBezTo>
                    <a:pt x="1096960" y="3530370"/>
                    <a:pt x="1095836" y="3532573"/>
                    <a:pt x="1095836" y="3536260"/>
                  </a:cubicBezTo>
                  <a:lnTo>
                    <a:pt x="1095836" y="3537339"/>
                  </a:lnTo>
                  <a:lnTo>
                    <a:pt x="1098130" y="3537339"/>
                  </a:lnTo>
                  <a:cubicBezTo>
                    <a:pt x="1101726" y="3535181"/>
                    <a:pt x="1103524" y="3532618"/>
                    <a:pt x="1103524" y="3529651"/>
                  </a:cubicBezTo>
                  <a:close/>
                  <a:moveTo>
                    <a:pt x="1125508" y="3527493"/>
                  </a:moveTo>
                  <a:lnTo>
                    <a:pt x="1125508" y="3528572"/>
                  </a:lnTo>
                  <a:lnTo>
                    <a:pt x="1127802" y="3528572"/>
                  </a:lnTo>
                  <a:lnTo>
                    <a:pt x="1127802" y="3527493"/>
                  </a:lnTo>
                  <a:close/>
                  <a:moveTo>
                    <a:pt x="5258082" y="3526549"/>
                  </a:moveTo>
                  <a:lnTo>
                    <a:pt x="5254845" y="3529786"/>
                  </a:lnTo>
                  <a:lnTo>
                    <a:pt x="5255924" y="3529786"/>
                  </a:lnTo>
                  <a:lnTo>
                    <a:pt x="5259161" y="3526549"/>
                  </a:lnTo>
                  <a:close/>
                  <a:moveTo>
                    <a:pt x="1238670" y="3526414"/>
                  </a:moveTo>
                  <a:cubicBezTo>
                    <a:pt x="1234263" y="3528932"/>
                    <a:pt x="1232060" y="3532214"/>
                    <a:pt x="1232060" y="3536260"/>
                  </a:cubicBezTo>
                  <a:lnTo>
                    <a:pt x="1235433" y="3536260"/>
                  </a:lnTo>
                  <a:cubicBezTo>
                    <a:pt x="1236870" y="3536260"/>
                    <a:pt x="1237949" y="3532978"/>
                    <a:pt x="1238670" y="3526414"/>
                  </a:cubicBezTo>
                  <a:close/>
                  <a:moveTo>
                    <a:pt x="5737955" y="3525335"/>
                  </a:moveTo>
                  <a:lnTo>
                    <a:pt x="5737955" y="3526414"/>
                  </a:lnTo>
                  <a:lnTo>
                    <a:pt x="5740113" y="3526414"/>
                  </a:lnTo>
                  <a:lnTo>
                    <a:pt x="5740113" y="3525335"/>
                  </a:lnTo>
                  <a:close/>
                  <a:moveTo>
                    <a:pt x="3743826" y="3524391"/>
                  </a:moveTo>
                  <a:lnTo>
                    <a:pt x="3743826" y="3526549"/>
                  </a:lnTo>
                  <a:lnTo>
                    <a:pt x="3745984" y="3528707"/>
                  </a:lnTo>
                  <a:lnTo>
                    <a:pt x="3747063" y="3527628"/>
                  </a:lnTo>
                  <a:lnTo>
                    <a:pt x="3747063" y="3526549"/>
                  </a:lnTo>
                  <a:lnTo>
                    <a:pt x="3744905" y="3524391"/>
                  </a:lnTo>
                  <a:close/>
                  <a:moveTo>
                    <a:pt x="9307523" y="3523852"/>
                  </a:moveTo>
                  <a:lnTo>
                    <a:pt x="9307523" y="3533428"/>
                  </a:lnTo>
                  <a:lnTo>
                    <a:pt x="9308602" y="3533428"/>
                  </a:lnTo>
                  <a:lnTo>
                    <a:pt x="9309547" y="3523852"/>
                  </a:lnTo>
                  <a:close/>
                  <a:moveTo>
                    <a:pt x="9291338" y="3523852"/>
                  </a:moveTo>
                  <a:cubicBezTo>
                    <a:pt x="9287022" y="3525290"/>
                    <a:pt x="9284864" y="3526729"/>
                    <a:pt x="9284864" y="3528168"/>
                  </a:cubicBezTo>
                  <a:lnTo>
                    <a:pt x="9284864" y="3529247"/>
                  </a:lnTo>
                  <a:lnTo>
                    <a:pt x="9288101" y="3532349"/>
                  </a:lnTo>
                  <a:cubicBezTo>
                    <a:pt x="9289540" y="3532349"/>
                    <a:pt x="9290979" y="3529876"/>
                    <a:pt x="9292417" y="3524931"/>
                  </a:cubicBezTo>
                  <a:close/>
                  <a:moveTo>
                    <a:pt x="5744429" y="3523312"/>
                  </a:moveTo>
                  <a:lnTo>
                    <a:pt x="5742271" y="3525335"/>
                  </a:lnTo>
                  <a:lnTo>
                    <a:pt x="5746722" y="3529651"/>
                  </a:lnTo>
                  <a:lnTo>
                    <a:pt x="5747801" y="3529651"/>
                  </a:lnTo>
                  <a:lnTo>
                    <a:pt x="5751038" y="3526414"/>
                  </a:lnTo>
                  <a:lnTo>
                    <a:pt x="5746722" y="3523312"/>
                  </a:lnTo>
                  <a:close/>
                  <a:moveTo>
                    <a:pt x="5204672" y="3522233"/>
                  </a:moveTo>
                  <a:lnTo>
                    <a:pt x="5204672" y="3523312"/>
                  </a:lnTo>
                  <a:lnTo>
                    <a:pt x="5206830" y="3523312"/>
                  </a:lnTo>
                  <a:lnTo>
                    <a:pt x="5206830" y="3522233"/>
                  </a:lnTo>
                  <a:close/>
                  <a:moveTo>
                    <a:pt x="3733171" y="3522233"/>
                  </a:moveTo>
                  <a:lnTo>
                    <a:pt x="3733171" y="3524391"/>
                  </a:lnTo>
                  <a:lnTo>
                    <a:pt x="3735329" y="3524391"/>
                  </a:lnTo>
                  <a:lnTo>
                    <a:pt x="3735329" y="3522233"/>
                  </a:lnTo>
                  <a:close/>
                  <a:moveTo>
                    <a:pt x="4075067" y="3521694"/>
                  </a:moveTo>
                  <a:lnTo>
                    <a:pt x="4075067" y="3522773"/>
                  </a:lnTo>
                  <a:lnTo>
                    <a:pt x="4078304" y="3522773"/>
                  </a:lnTo>
                  <a:lnTo>
                    <a:pt x="4078304" y="3521694"/>
                  </a:lnTo>
                  <a:close/>
                  <a:moveTo>
                    <a:pt x="2049109" y="3521694"/>
                  </a:moveTo>
                  <a:lnTo>
                    <a:pt x="2049109" y="3522773"/>
                  </a:lnTo>
                  <a:lnTo>
                    <a:pt x="2051268" y="3522773"/>
                  </a:lnTo>
                  <a:lnTo>
                    <a:pt x="2051268" y="3521694"/>
                  </a:lnTo>
                  <a:close/>
                  <a:moveTo>
                    <a:pt x="7590600" y="3521559"/>
                  </a:moveTo>
                  <a:lnTo>
                    <a:pt x="7589521" y="3525875"/>
                  </a:lnTo>
                  <a:lnTo>
                    <a:pt x="7590600" y="3526954"/>
                  </a:lnTo>
                  <a:lnTo>
                    <a:pt x="7591679" y="3526954"/>
                  </a:lnTo>
                  <a:lnTo>
                    <a:pt x="7592758" y="3525875"/>
                  </a:lnTo>
                  <a:lnTo>
                    <a:pt x="7592758" y="3524796"/>
                  </a:lnTo>
                  <a:lnTo>
                    <a:pt x="7591679" y="3521559"/>
                  </a:lnTo>
                  <a:close/>
                  <a:moveTo>
                    <a:pt x="3719279" y="3521154"/>
                  </a:moveTo>
                  <a:lnTo>
                    <a:pt x="3721437" y="3523312"/>
                  </a:lnTo>
                  <a:lnTo>
                    <a:pt x="3722516" y="3523312"/>
                  </a:lnTo>
                  <a:lnTo>
                    <a:pt x="3720358" y="3521154"/>
                  </a:lnTo>
                  <a:close/>
                  <a:moveTo>
                    <a:pt x="1124431" y="3520884"/>
                  </a:moveTo>
                  <a:cubicBezTo>
                    <a:pt x="1117866" y="3522323"/>
                    <a:pt x="1114585" y="3524166"/>
                    <a:pt x="1114585" y="3526414"/>
                  </a:cubicBezTo>
                  <a:lnTo>
                    <a:pt x="1114585" y="3527493"/>
                  </a:lnTo>
                  <a:lnTo>
                    <a:pt x="1116742" y="3527493"/>
                  </a:lnTo>
                  <a:lnTo>
                    <a:pt x="1124431" y="3521963"/>
                  </a:lnTo>
                  <a:close/>
                  <a:moveTo>
                    <a:pt x="1718812" y="3520615"/>
                  </a:moveTo>
                  <a:lnTo>
                    <a:pt x="1716790" y="3522638"/>
                  </a:lnTo>
                  <a:lnTo>
                    <a:pt x="1716790" y="3524661"/>
                  </a:lnTo>
                  <a:lnTo>
                    <a:pt x="1721915" y="3524661"/>
                  </a:lnTo>
                  <a:lnTo>
                    <a:pt x="1721915" y="3523717"/>
                  </a:lnTo>
                  <a:lnTo>
                    <a:pt x="1720972" y="3520615"/>
                  </a:lnTo>
                  <a:close/>
                  <a:moveTo>
                    <a:pt x="1730141" y="3519536"/>
                  </a:moveTo>
                  <a:lnTo>
                    <a:pt x="1729063" y="3524661"/>
                  </a:lnTo>
                  <a:lnTo>
                    <a:pt x="1730141" y="3524661"/>
                  </a:lnTo>
                  <a:lnTo>
                    <a:pt x="1729063" y="3525740"/>
                  </a:lnTo>
                  <a:lnTo>
                    <a:pt x="1729063" y="3527763"/>
                  </a:lnTo>
                  <a:lnTo>
                    <a:pt x="1730141" y="3527763"/>
                  </a:lnTo>
                  <a:lnTo>
                    <a:pt x="1730141" y="3525740"/>
                  </a:lnTo>
                  <a:lnTo>
                    <a:pt x="1731222" y="3525740"/>
                  </a:lnTo>
                  <a:lnTo>
                    <a:pt x="1730141" y="3524661"/>
                  </a:lnTo>
                  <a:lnTo>
                    <a:pt x="1730141" y="3523717"/>
                  </a:lnTo>
                  <a:lnTo>
                    <a:pt x="1731222" y="3520615"/>
                  </a:lnTo>
                  <a:lnTo>
                    <a:pt x="1731222" y="3519536"/>
                  </a:lnTo>
                  <a:close/>
                  <a:moveTo>
                    <a:pt x="1584611" y="3519536"/>
                  </a:moveTo>
                  <a:lnTo>
                    <a:pt x="1584611" y="3520615"/>
                  </a:lnTo>
                  <a:lnTo>
                    <a:pt x="1586769" y="3522638"/>
                  </a:lnTo>
                  <a:lnTo>
                    <a:pt x="1587714" y="3521559"/>
                  </a:lnTo>
                  <a:lnTo>
                    <a:pt x="1587714" y="3520615"/>
                  </a:lnTo>
                  <a:lnTo>
                    <a:pt x="1586769" y="3519536"/>
                  </a:lnTo>
                  <a:close/>
                  <a:moveTo>
                    <a:pt x="3572130" y="3519131"/>
                  </a:moveTo>
                  <a:cubicBezTo>
                    <a:pt x="3568623" y="3519131"/>
                    <a:pt x="3566510" y="3520525"/>
                    <a:pt x="3565791" y="3523312"/>
                  </a:cubicBezTo>
                  <a:lnTo>
                    <a:pt x="3566870" y="3524391"/>
                  </a:lnTo>
                  <a:lnTo>
                    <a:pt x="3568893" y="3524391"/>
                  </a:lnTo>
                  <a:lnTo>
                    <a:pt x="3572130" y="3521154"/>
                  </a:lnTo>
                  <a:close/>
                  <a:moveTo>
                    <a:pt x="5246079" y="3518861"/>
                  </a:moveTo>
                  <a:lnTo>
                    <a:pt x="5248237" y="3521019"/>
                  </a:lnTo>
                  <a:lnTo>
                    <a:pt x="5248237" y="3518861"/>
                  </a:lnTo>
                  <a:close/>
                  <a:moveTo>
                    <a:pt x="5220992" y="3518861"/>
                  </a:moveTo>
                  <a:cubicBezTo>
                    <a:pt x="5216586" y="3520480"/>
                    <a:pt x="5214383" y="3524121"/>
                    <a:pt x="5214383" y="3529786"/>
                  </a:cubicBezTo>
                  <a:lnTo>
                    <a:pt x="5215597" y="3533023"/>
                  </a:lnTo>
                  <a:lnTo>
                    <a:pt x="5216676" y="3533023"/>
                  </a:lnTo>
                  <a:cubicBezTo>
                    <a:pt x="5220992" y="3531045"/>
                    <a:pt x="5223150" y="3526684"/>
                    <a:pt x="5223150" y="3519940"/>
                  </a:cubicBezTo>
                  <a:lnTo>
                    <a:pt x="5222071" y="3518861"/>
                  </a:lnTo>
                  <a:close/>
                  <a:moveTo>
                    <a:pt x="6208522" y="3518726"/>
                  </a:moveTo>
                  <a:lnTo>
                    <a:pt x="6204206" y="3521963"/>
                  </a:lnTo>
                  <a:lnTo>
                    <a:pt x="6204206" y="3524121"/>
                  </a:lnTo>
                  <a:lnTo>
                    <a:pt x="6208522" y="3524121"/>
                  </a:lnTo>
                  <a:lnTo>
                    <a:pt x="6209466" y="3519805"/>
                  </a:lnTo>
                  <a:close/>
                  <a:moveTo>
                    <a:pt x="6094282" y="3517782"/>
                  </a:moveTo>
                  <a:lnTo>
                    <a:pt x="6090101" y="3521963"/>
                  </a:lnTo>
                  <a:lnTo>
                    <a:pt x="6092124" y="3524121"/>
                  </a:lnTo>
                  <a:lnTo>
                    <a:pt x="6096440" y="3518726"/>
                  </a:lnTo>
                  <a:lnTo>
                    <a:pt x="6095361" y="3517782"/>
                  </a:lnTo>
                  <a:close/>
                  <a:moveTo>
                    <a:pt x="2067453" y="3517378"/>
                  </a:moveTo>
                  <a:lnTo>
                    <a:pt x="2064215" y="3521694"/>
                  </a:lnTo>
                  <a:lnTo>
                    <a:pt x="2069609" y="3521694"/>
                  </a:lnTo>
                  <a:lnTo>
                    <a:pt x="2069609" y="3517378"/>
                  </a:lnTo>
                  <a:close/>
                  <a:moveTo>
                    <a:pt x="3715098" y="3515894"/>
                  </a:moveTo>
                  <a:lnTo>
                    <a:pt x="3716177" y="3519131"/>
                  </a:lnTo>
                  <a:lnTo>
                    <a:pt x="3718200" y="3519131"/>
                  </a:lnTo>
                  <a:lnTo>
                    <a:pt x="3718200" y="3518052"/>
                  </a:lnTo>
                  <a:lnTo>
                    <a:pt x="3716177" y="3515894"/>
                  </a:lnTo>
                  <a:close/>
                  <a:moveTo>
                    <a:pt x="6678954" y="3515624"/>
                  </a:moveTo>
                  <a:lnTo>
                    <a:pt x="6675717" y="3516703"/>
                  </a:lnTo>
                  <a:lnTo>
                    <a:pt x="6675717" y="3521019"/>
                  </a:lnTo>
                  <a:lnTo>
                    <a:pt x="6678954" y="3524256"/>
                  </a:lnTo>
                  <a:lnTo>
                    <a:pt x="6681112" y="3524256"/>
                  </a:lnTo>
                  <a:lnTo>
                    <a:pt x="6683135" y="3522098"/>
                  </a:lnTo>
                  <a:lnTo>
                    <a:pt x="6683135" y="3518861"/>
                  </a:lnTo>
                  <a:cubicBezTo>
                    <a:pt x="6683135" y="3517782"/>
                    <a:pt x="6681741" y="3516703"/>
                    <a:pt x="6678954" y="3515624"/>
                  </a:cubicBezTo>
                  <a:close/>
                  <a:moveTo>
                    <a:pt x="7659656" y="3515085"/>
                  </a:moveTo>
                  <a:lnTo>
                    <a:pt x="7669368" y="3515085"/>
                  </a:lnTo>
                  <a:lnTo>
                    <a:pt x="7675842" y="3520480"/>
                  </a:lnTo>
                  <a:lnTo>
                    <a:pt x="7678000" y="3520480"/>
                  </a:lnTo>
                  <a:lnTo>
                    <a:pt x="7686497" y="3517243"/>
                  </a:lnTo>
                  <a:cubicBezTo>
                    <a:pt x="7689374" y="3517243"/>
                    <a:pt x="7695129" y="3520840"/>
                    <a:pt x="7703761" y="3528033"/>
                  </a:cubicBezTo>
                  <a:lnTo>
                    <a:pt x="7703761" y="3530191"/>
                  </a:lnTo>
                  <a:lnTo>
                    <a:pt x="7699445" y="3536665"/>
                  </a:lnTo>
                  <a:lnTo>
                    <a:pt x="7700524" y="3547455"/>
                  </a:lnTo>
                  <a:lnTo>
                    <a:pt x="7699445" y="3556087"/>
                  </a:lnTo>
                  <a:lnTo>
                    <a:pt x="7700524" y="3560403"/>
                  </a:lnTo>
                  <a:lnTo>
                    <a:pt x="7703761" y="3560403"/>
                  </a:lnTo>
                  <a:lnTo>
                    <a:pt x="7709156" y="3556087"/>
                  </a:lnTo>
                  <a:lnTo>
                    <a:pt x="7723183" y="3562561"/>
                  </a:lnTo>
                  <a:lnTo>
                    <a:pt x="7731815" y="3562561"/>
                  </a:lnTo>
                  <a:cubicBezTo>
                    <a:pt x="7731815" y="3559684"/>
                    <a:pt x="7732534" y="3558245"/>
                    <a:pt x="7733973" y="3558245"/>
                  </a:cubicBezTo>
                  <a:lnTo>
                    <a:pt x="7745842" y="3559324"/>
                  </a:lnTo>
                  <a:cubicBezTo>
                    <a:pt x="7748719" y="3559324"/>
                    <a:pt x="7751237" y="3554289"/>
                    <a:pt x="7753395" y="3544218"/>
                  </a:cubicBezTo>
                  <a:lnTo>
                    <a:pt x="7754474" y="3537744"/>
                  </a:lnTo>
                  <a:lnTo>
                    <a:pt x="7755553" y="3536665"/>
                  </a:lnTo>
                  <a:lnTo>
                    <a:pt x="7756632" y="3536665"/>
                  </a:lnTo>
                  <a:lnTo>
                    <a:pt x="7759869" y="3538823"/>
                  </a:lnTo>
                  <a:lnTo>
                    <a:pt x="7758790" y="3544218"/>
                  </a:lnTo>
                  <a:cubicBezTo>
                    <a:pt x="7760588" y="3552131"/>
                    <a:pt x="7764904" y="3556087"/>
                    <a:pt x="7771738" y="3556087"/>
                  </a:cubicBezTo>
                  <a:lnTo>
                    <a:pt x="7771738" y="3555008"/>
                  </a:lnTo>
                  <a:lnTo>
                    <a:pt x="7772817" y="3543139"/>
                  </a:lnTo>
                  <a:lnTo>
                    <a:pt x="7769580" y="3533428"/>
                  </a:lnTo>
                  <a:lnTo>
                    <a:pt x="7768501" y="3533428"/>
                  </a:lnTo>
                  <a:lnTo>
                    <a:pt x="7769580" y="3525875"/>
                  </a:lnTo>
                  <a:cubicBezTo>
                    <a:pt x="7766343" y="3524436"/>
                    <a:pt x="7764545" y="3522998"/>
                    <a:pt x="7764185" y="3521559"/>
                  </a:cubicBezTo>
                  <a:lnTo>
                    <a:pt x="7764185" y="3520480"/>
                  </a:lnTo>
                  <a:cubicBezTo>
                    <a:pt x="7764185" y="3519401"/>
                    <a:pt x="7765624" y="3518322"/>
                    <a:pt x="7768501" y="3517243"/>
                  </a:cubicBezTo>
                  <a:lnTo>
                    <a:pt x="7789002" y="3525875"/>
                  </a:lnTo>
                  <a:cubicBezTo>
                    <a:pt x="7789002" y="3530910"/>
                    <a:pt x="7791520" y="3533428"/>
                    <a:pt x="7796555" y="3533428"/>
                  </a:cubicBezTo>
                  <a:cubicBezTo>
                    <a:pt x="7804468" y="3535226"/>
                    <a:pt x="7808424" y="3539183"/>
                    <a:pt x="7808424" y="3545297"/>
                  </a:cubicBezTo>
                  <a:cubicBezTo>
                    <a:pt x="7808424" y="3547815"/>
                    <a:pt x="7807345" y="3549973"/>
                    <a:pt x="7805187" y="3551771"/>
                  </a:cubicBezTo>
                  <a:cubicBezTo>
                    <a:pt x="7810223" y="3557526"/>
                    <a:pt x="7812740" y="3561482"/>
                    <a:pt x="7812740" y="3563640"/>
                  </a:cubicBezTo>
                  <a:cubicBezTo>
                    <a:pt x="7812021" y="3570653"/>
                    <a:pt x="7807345" y="3579285"/>
                    <a:pt x="7798713" y="3589536"/>
                  </a:cubicBezTo>
                  <a:lnTo>
                    <a:pt x="7795476" y="3589536"/>
                  </a:lnTo>
                  <a:lnTo>
                    <a:pt x="7790081" y="3587378"/>
                  </a:lnTo>
                  <a:lnTo>
                    <a:pt x="7784686" y="3589536"/>
                  </a:lnTo>
                  <a:cubicBezTo>
                    <a:pt x="7781269" y="3589536"/>
                    <a:pt x="7779471" y="3587018"/>
                    <a:pt x="7779291" y="3581983"/>
                  </a:cubicBezTo>
                  <a:lnTo>
                    <a:pt x="7777133" y="3581983"/>
                  </a:lnTo>
                  <a:cubicBezTo>
                    <a:pt x="7777133" y="3587018"/>
                    <a:pt x="7774975" y="3589536"/>
                    <a:pt x="7770659" y="3589536"/>
                  </a:cubicBezTo>
                  <a:lnTo>
                    <a:pt x="7759869" y="3596010"/>
                  </a:lnTo>
                  <a:lnTo>
                    <a:pt x="7754474" y="3601405"/>
                  </a:lnTo>
                  <a:cubicBezTo>
                    <a:pt x="7751597" y="3601405"/>
                    <a:pt x="7750158" y="3598887"/>
                    <a:pt x="7750158" y="3593852"/>
                  </a:cubicBezTo>
                  <a:lnTo>
                    <a:pt x="7748000" y="3593852"/>
                  </a:lnTo>
                  <a:lnTo>
                    <a:pt x="7748000" y="3592773"/>
                  </a:lnTo>
                  <a:lnTo>
                    <a:pt x="7741526" y="3599247"/>
                  </a:lnTo>
                  <a:lnTo>
                    <a:pt x="7736131" y="3600326"/>
                  </a:lnTo>
                  <a:cubicBezTo>
                    <a:pt x="7727679" y="3600326"/>
                    <a:pt x="7722284" y="3597808"/>
                    <a:pt x="7719946" y="3592773"/>
                  </a:cubicBezTo>
                  <a:lnTo>
                    <a:pt x="7715630" y="3590615"/>
                  </a:lnTo>
                  <a:lnTo>
                    <a:pt x="7715630" y="3591694"/>
                  </a:lnTo>
                  <a:lnTo>
                    <a:pt x="7716709" y="3596010"/>
                  </a:lnTo>
                  <a:lnTo>
                    <a:pt x="7713472" y="3598168"/>
                  </a:lnTo>
                  <a:lnTo>
                    <a:pt x="7708077" y="3596010"/>
                  </a:lnTo>
                  <a:cubicBezTo>
                    <a:pt x="7704300" y="3598168"/>
                    <a:pt x="7699984" y="3599247"/>
                    <a:pt x="7695129" y="3599247"/>
                  </a:cubicBezTo>
                  <a:cubicBezTo>
                    <a:pt x="7676876" y="3599247"/>
                    <a:pt x="7665052" y="3594212"/>
                    <a:pt x="7659656" y="3584141"/>
                  </a:cubicBezTo>
                  <a:lnTo>
                    <a:pt x="7659656" y="3583062"/>
                  </a:lnTo>
                  <a:lnTo>
                    <a:pt x="7660736" y="3575509"/>
                  </a:lnTo>
                  <a:lnTo>
                    <a:pt x="7658578" y="3569035"/>
                  </a:lnTo>
                  <a:lnTo>
                    <a:pt x="7658578" y="3565798"/>
                  </a:lnTo>
                  <a:lnTo>
                    <a:pt x="7660736" y="3557166"/>
                  </a:lnTo>
                  <a:lnTo>
                    <a:pt x="7660736" y="3556087"/>
                  </a:lnTo>
                  <a:lnTo>
                    <a:pt x="7657498" y="3551771"/>
                  </a:lnTo>
                  <a:lnTo>
                    <a:pt x="7658578" y="3540981"/>
                  </a:lnTo>
                  <a:cubicBezTo>
                    <a:pt x="7656420" y="3540981"/>
                    <a:pt x="7655340" y="3535586"/>
                    <a:pt x="7655340" y="3524796"/>
                  </a:cubicBezTo>
                  <a:cubicBezTo>
                    <a:pt x="7656779" y="3518322"/>
                    <a:pt x="7658218" y="3515085"/>
                    <a:pt x="7659656" y="3515085"/>
                  </a:cubicBezTo>
                  <a:close/>
                  <a:moveTo>
                    <a:pt x="4081541" y="3515085"/>
                  </a:moveTo>
                  <a:lnTo>
                    <a:pt x="4081541" y="3517378"/>
                  </a:lnTo>
                  <a:lnTo>
                    <a:pt x="4082754" y="3517378"/>
                  </a:lnTo>
                  <a:lnTo>
                    <a:pt x="4082754" y="3515085"/>
                  </a:lnTo>
                  <a:close/>
                  <a:moveTo>
                    <a:pt x="5751038" y="3513601"/>
                  </a:moveTo>
                  <a:lnTo>
                    <a:pt x="5751038" y="3517917"/>
                  </a:lnTo>
                  <a:lnTo>
                    <a:pt x="5753196" y="3517917"/>
                  </a:lnTo>
                  <a:lnTo>
                    <a:pt x="5755354" y="3515759"/>
                  </a:lnTo>
                  <a:lnTo>
                    <a:pt x="5753196" y="3513601"/>
                  </a:lnTo>
                  <a:close/>
                  <a:moveTo>
                    <a:pt x="6224302" y="3513466"/>
                  </a:moveTo>
                  <a:lnTo>
                    <a:pt x="6226460" y="3515624"/>
                  </a:lnTo>
                  <a:lnTo>
                    <a:pt x="6224302" y="3517782"/>
                  </a:lnTo>
                  <a:lnTo>
                    <a:pt x="6223223" y="3517782"/>
                  </a:lnTo>
                  <a:lnTo>
                    <a:pt x="6221200" y="3515624"/>
                  </a:lnTo>
                  <a:close/>
                  <a:moveTo>
                    <a:pt x="5194826" y="3513466"/>
                  </a:moveTo>
                  <a:lnTo>
                    <a:pt x="5194826" y="3516703"/>
                  </a:lnTo>
                  <a:lnTo>
                    <a:pt x="5195905" y="3516703"/>
                  </a:lnTo>
                  <a:lnTo>
                    <a:pt x="5195905" y="3513466"/>
                  </a:lnTo>
                  <a:close/>
                  <a:moveTo>
                    <a:pt x="1054160" y="3513196"/>
                  </a:moveTo>
                  <a:lnTo>
                    <a:pt x="1052001" y="3515354"/>
                  </a:lnTo>
                  <a:lnTo>
                    <a:pt x="1053081" y="3516433"/>
                  </a:lnTo>
                  <a:lnTo>
                    <a:pt x="1053081" y="3517512"/>
                  </a:lnTo>
                  <a:lnTo>
                    <a:pt x="1056319" y="3516433"/>
                  </a:lnTo>
                  <a:lnTo>
                    <a:pt x="1056319" y="3513196"/>
                  </a:lnTo>
                  <a:close/>
                  <a:moveTo>
                    <a:pt x="5596876" y="3512522"/>
                  </a:moveTo>
                  <a:lnTo>
                    <a:pt x="5596876" y="3514680"/>
                  </a:lnTo>
                  <a:lnTo>
                    <a:pt x="5599168" y="3514680"/>
                  </a:lnTo>
                  <a:lnTo>
                    <a:pt x="5599168" y="3512522"/>
                  </a:lnTo>
                  <a:close/>
                  <a:moveTo>
                    <a:pt x="4243526" y="3511848"/>
                  </a:moveTo>
                  <a:lnTo>
                    <a:pt x="4243526" y="3514006"/>
                  </a:lnTo>
                  <a:lnTo>
                    <a:pt x="4244605" y="3514006"/>
                  </a:lnTo>
                  <a:lnTo>
                    <a:pt x="4246898" y="3511848"/>
                  </a:lnTo>
                  <a:close/>
                  <a:moveTo>
                    <a:pt x="3703364" y="3511578"/>
                  </a:moveTo>
                  <a:lnTo>
                    <a:pt x="3703364" y="3513736"/>
                  </a:lnTo>
                  <a:lnTo>
                    <a:pt x="3708624" y="3514815"/>
                  </a:lnTo>
                  <a:lnTo>
                    <a:pt x="3708624" y="3512657"/>
                  </a:lnTo>
                  <a:close/>
                  <a:moveTo>
                    <a:pt x="6074186" y="3511443"/>
                  </a:moveTo>
                  <a:lnTo>
                    <a:pt x="6074186" y="3513466"/>
                  </a:lnTo>
                  <a:lnTo>
                    <a:pt x="6075265" y="3513466"/>
                  </a:lnTo>
                  <a:lnTo>
                    <a:pt x="6075265" y="3511443"/>
                  </a:lnTo>
                  <a:close/>
                  <a:moveTo>
                    <a:pt x="3709703" y="3510499"/>
                  </a:moveTo>
                  <a:lnTo>
                    <a:pt x="3709703" y="3512657"/>
                  </a:lnTo>
                  <a:lnTo>
                    <a:pt x="3712940" y="3512657"/>
                  </a:lnTo>
                  <a:lnTo>
                    <a:pt x="3710782" y="3510499"/>
                  </a:lnTo>
                  <a:close/>
                  <a:moveTo>
                    <a:pt x="4235838" y="3509690"/>
                  </a:moveTo>
                  <a:lnTo>
                    <a:pt x="4235838" y="3514006"/>
                  </a:lnTo>
                  <a:lnTo>
                    <a:pt x="4237052" y="3514006"/>
                  </a:lnTo>
                  <a:lnTo>
                    <a:pt x="4237052" y="3509690"/>
                  </a:lnTo>
                  <a:close/>
                  <a:moveTo>
                    <a:pt x="3733171" y="3509420"/>
                  </a:moveTo>
                  <a:lnTo>
                    <a:pt x="3733171" y="3512657"/>
                  </a:lnTo>
                  <a:lnTo>
                    <a:pt x="3740589" y="3522233"/>
                  </a:lnTo>
                  <a:lnTo>
                    <a:pt x="3741668" y="3522233"/>
                  </a:lnTo>
                  <a:lnTo>
                    <a:pt x="3742747" y="3521154"/>
                  </a:lnTo>
                  <a:lnTo>
                    <a:pt x="3743826" y="3521154"/>
                  </a:lnTo>
                  <a:cubicBezTo>
                    <a:pt x="3743826" y="3515849"/>
                    <a:pt x="3741713" y="3511938"/>
                    <a:pt x="3737487" y="3509420"/>
                  </a:cubicBezTo>
                  <a:close/>
                  <a:moveTo>
                    <a:pt x="5222071" y="3509150"/>
                  </a:moveTo>
                  <a:lnTo>
                    <a:pt x="5219913" y="3511308"/>
                  </a:lnTo>
                  <a:lnTo>
                    <a:pt x="5219913" y="3512387"/>
                  </a:lnTo>
                  <a:lnTo>
                    <a:pt x="5222071" y="3514545"/>
                  </a:lnTo>
                  <a:lnTo>
                    <a:pt x="5224229" y="3514545"/>
                  </a:lnTo>
                  <a:lnTo>
                    <a:pt x="5225308" y="3509150"/>
                  </a:lnTo>
                  <a:close/>
                  <a:moveTo>
                    <a:pt x="3702285" y="3508341"/>
                  </a:moveTo>
                  <a:lnTo>
                    <a:pt x="3700127" y="3510499"/>
                  </a:lnTo>
                  <a:lnTo>
                    <a:pt x="3702285" y="3510499"/>
                  </a:lnTo>
                  <a:close/>
                  <a:moveTo>
                    <a:pt x="3694732" y="3508341"/>
                  </a:moveTo>
                  <a:lnTo>
                    <a:pt x="3694732" y="3510499"/>
                  </a:lnTo>
                  <a:lnTo>
                    <a:pt x="3696890" y="3510499"/>
                  </a:lnTo>
                  <a:close/>
                  <a:moveTo>
                    <a:pt x="5234075" y="3508071"/>
                  </a:moveTo>
                  <a:lnTo>
                    <a:pt x="5234075" y="3511308"/>
                  </a:lnTo>
                  <a:lnTo>
                    <a:pt x="5235154" y="3511308"/>
                  </a:lnTo>
                  <a:lnTo>
                    <a:pt x="5235154" y="3508071"/>
                  </a:lnTo>
                  <a:close/>
                  <a:moveTo>
                    <a:pt x="9208660" y="3507936"/>
                  </a:moveTo>
                  <a:lnTo>
                    <a:pt x="9206502" y="3510094"/>
                  </a:lnTo>
                  <a:lnTo>
                    <a:pt x="9208660" y="3512252"/>
                  </a:lnTo>
                  <a:lnTo>
                    <a:pt x="9210818" y="3512252"/>
                  </a:lnTo>
                  <a:lnTo>
                    <a:pt x="9210818" y="3507936"/>
                  </a:lnTo>
                  <a:close/>
                  <a:moveTo>
                    <a:pt x="2244677" y="3507667"/>
                  </a:moveTo>
                  <a:lnTo>
                    <a:pt x="2242520" y="3509825"/>
                  </a:lnTo>
                  <a:lnTo>
                    <a:pt x="2242520" y="3510904"/>
                  </a:lnTo>
                  <a:lnTo>
                    <a:pt x="2245758" y="3514141"/>
                  </a:lnTo>
                  <a:lnTo>
                    <a:pt x="2247915" y="3514141"/>
                  </a:lnTo>
                  <a:lnTo>
                    <a:pt x="2250074" y="3511983"/>
                  </a:lnTo>
                  <a:lnTo>
                    <a:pt x="2250074" y="3507667"/>
                  </a:lnTo>
                  <a:close/>
                  <a:moveTo>
                    <a:pt x="1726096" y="3507262"/>
                  </a:moveTo>
                  <a:cubicBezTo>
                    <a:pt x="1726096" y="3509959"/>
                    <a:pt x="1724388" y="3511308"/>
                    <a:pt x="1720972" y="3511308"/>
                  </a:cubicBezTo>
                  <a:lnTo>
                    <a:pt x="1720972" y="3516433"/>
                  </a:lnTo>
                  <a:lnTo>
                    <a:pt x="1723938" y="3516433"/>
                  </a:lnTo>
                  <a:lnTo>
                    <a:pt x="1727041" y="3514410"/>
                  </a:lnTo>
                  <a:lnTo>
                    <a:pt x="1729063" y="3517512"/>
                  </a:lnTo>
                  <a:lnTo>
                    <a:pt x="1728120" y="3518591"/>
                  </a:lnTo>
                  <a:lnTo>
                    <a:pt x="1728120" y="3519536"/>
                  </a:lnTo>
                  <a:lnTo>
                    <a:pt x="1731222" y="3518591"/>
                  </a:lnTo>
                  <a:cubicBezTo>
                    <a:pt x="1731222" y="3513466"/>
                    <a:pt x="1729513" y="3509690"/>
                    <a:pt x="1726096" y="3507262"/>
                  </a:cubicBezTo>
                  <a:close/>
                  <a:moveTo>
                    <a:pt x="6605986" y="3507127"/>
                  </a:moveTo>
                  <a:lnTo>
                    <a:pt x="6605986" y="3509285"/>
                  </a:lnTo>
                  <a:lnTo>
                    <a:pt x="6607065" y="3509285"/>
                  </a:lnTo>
                  <a:lnTo>
                    <a:pt x="6607065" y="3507127"/>
                  </a:lnTo>
                  <a:close/>
                  <a:moveTo>
                    <a:pt x="6102780" y="3506048"/>
                  </a:moveTo>
                  <a:lnTo>
                    <a:pt x="6102780" y="3508206"/>
                  </a:lnTo>
                  <a:lnTo>
                    <a:pt x="6105882" y="3508206"/>
                  </a:lnTo>
                  <a:lnTo>
                    <a:pt x="6105882" y="3506048"/>
                  </a:lnTo>
                  <a:close/>
                  <a:moveTo>
                    <a:pt x="5763042" y="3504969"/>
                  </a:moveTo>
                  <a:lnTo>
                    <a:pt x="5763042" y="3507127"/>
                  </a:lnTo>
                  <a:cubicBezTo>
                    <a:pt x="5764481" y="3507127"/>
                    <a:pt x="5765200" y="3508206"/>
                    <a:pt x="5765200" y="3510364"/>
                  </a:cubicBezTo>
                  <a:lnTo>
                    <a:pt x="5766279" y="3510364"/>
                  </a:lnTo>
                  <a:lnTo>
                    <a:pt x="5766279" y="3507127"/>
                  </a:lnTo>
                  <a:lnTo>
                    <a:pt x="5764121" y="3504969"/>
                  </a:lnTo>
                  <a:close/>
                  <a:moveTo>
                    <a:pt x="8693045" y="3504025"/>
                  </a:moveTo>
                  <a:lnTo>
                    <a:pt x="8693646" y="3504025"/>
                  </a:lnTo>
                  <a:lnTo>
                    <a:pt x="8693941" y="3505104"/>
                  </a:lnTo>
                  <a:lnTo>
                    <a:pt x="8693045" y="3505104"/>
                  </a:lnTo>
                  <a:close/>
                  <a:moveTo>
                    <a:pt x="1725016" y="3503216"/>
                  </a:moveTo>
                  <a:lnTo>
                    <a:pt x="1727041" y="3505239"/>
                  </a:lnTo>
                  <a:lnTo>
                    <a:pt x="1727041" y="3503216"/>
                  </a:lnTo>
                  <a:close/>
                  <a:moveTo>
                    <a:pt x="5670113" y="3502946"/>
                  </a:moveTo>
                  <a:lnTo>
                    <a:pt x="5667955" y="3504969"/>
                  </a:lnTo>
                  <a:lnTo>
                    <a:pt x="5667955" y="3506048"/>
                  </a:lnTo>
                  <a:lnTo>
                    <a:pt x="5673485" y="3511443"/>
                  </a:lnTo>
                  <a:cubicBezTo>
                    <a:pt x="5676362" y="3510364"/>
                    <a:pt x="5677801" y="3509285"/>
                    <a:pt x="5677801" y="3508206"/>
                  </a:cubicBezTo>
                  <a:lnTo>
                    <a:pt x="5677801" y="3507127"/>
                  </a:lnTo>
                  <a:cubicBezTo>
                    <a:pt x="5675643" y="3507127"/>
                    <a:pt x="5674564" y="3506048"/>
                    <a:pt x="5674564" y="3503890"/>
                  </a:cubicBezTo>
                  <a:lnTo>
                    <a:pt x="5673485" y="3502946"/>
                  </a:lnTo>
                  <a:close/>
                  <a:moveTo>
                    <a:pt x="9295654" y="3502676"/>
                  </a:moveTo>
                  <a:lnTo>
                    <a:pt x="9294575" y="3503755"/>
                  </a:lnTo>
                  <a:lnTo>
                    <a:pt x="9294575" y="3506857"/>
                  </a:lnTo>
                  <a:lnTo>
                    <a:pt x="9297812" y="3506857"/>
                  </a:lnTo>
                  <a:lnTo>
                    <a:pt x="9299970" y="3504834"/>
                  </a:lnTo>
                  <a:lnTo>
                    <a:pt x="9299970" y="3503755"/>
                  </a:lnTo>
                  <a:close/>
                  <a:moveTo>
                    <a:pt x="8778016" y="3501867"/>
                  </a:moveTo>
                  <a:lnTo>
                    <a:pt x="8778016" y="3504025"/>
                  </a:lnTo>
                  <a:lnTo>
                    <a:pt x="8779095" y="3504025"/>
                  </a:lnTo>
                  <a:lnTo>
                    <a:pt x="8779095" y="3501867"/>
                  </a:lnTo>
                  <a:close/>
                  <a:moveTo>
                    <a:pt x="6089022" y="3501867"/>
                  </a:moveTo>
                  <a:cubicBezTo>
                    <a:pt x="6086864" y="3503306"/>
                    <a:pt x="6084032" y="3504025"/>
                    <a:pt x="6080525" y="3504025"/>
                  </a:cubicBezTo>
                  <a:lnTo>
                    <a:pt x="6080525" y="3506048"/>
                  </a:lnTo>
                  <a:cubicBezTo>
                    <a:pt x="6083043" y="3506048"/>
                    <a:pt x="6084796" y="3507846"/>
                    <a:pt x="6085785" y="3511443"/>
                  </a:cubicBezTo>
                  <a:cubicBezTo>
                    <a:pt x="6090011" y="3509825"/>
                    <a:pt x="6092124" y="3508386"/>
                    <a:pt x="6092124" y="3507127"/>
                  </a:cubicBezTo>
                  <a:lnTo>
                    <a:pt x="6092124" y="3506048"/>
                  </a:lnTo>
                  <a:close/>
                  <a:moveTo>
                    <a:pt x="6610302" y="3501732"/>
                  </a:moveTo>
                  <a:lnTo>
                    <a:pt x="6608144" y="3506048"/>
                  </a:lnTo>
                  <a:lnTo>
                    <a:pt x="6609223" y="3506048"/>
                  </a:lnTo>
                  <a:cubicBezTo>
                    <a:pt x="6610662" y="3506048"/>
                    <a:pt x="6611381" y="3504969"/>
                    <a:pt x="6611381" y="3502811"/>
                  </a:cubicBezTo>
                  <a:lnTo>
                    <a:pt x="6611381" y="3501732"/>
                  </a:lnTo>
                  <a:close/>
                  <a:moveTo>
                    <a:pt x="9303207" y="3501597"/>
                  </a:moveTo>
                  <a:lnTo>
                    <a:pt x="9303207" y="3506857"/>
                  </a:lnTo>
                  <a:cubicBezTo>
                    <a:pt x="9306085" y="3513961"/>
                    <a:pt x="9307523" y="3519266"/>
                    <a:pt x="9307523" y="3522773"/>
                  </a:cubicBezTo>
                  <a:lnTo>
                    <a:pt x="9308602" y="3522773"/>
                  </a:lnTo>
                  <a:lnTo>
                    <a:pt x="9308602" y="3517512"/>
                  </a:lnTo>
                  <a:cubicBezTo>
                    <a:pt x="9305725" y="3511848"/>
                    <a:pt x="9304286" y="3506543"/>
                    <a:pt x="9304286" y="3501597"/>
                  </a:cubicBezTo>
                  <a:close/>
                  <a:moveTo>
                    <a:pt x="7573336" y="3501058"/>
                  </a:moveTo>
                  <a:lnTo>
                    <a:pt x="7573336" y="3502137"/>
                  </a:lnTo>
                  <a:lnTo>
                    <a:pt x="7575494" y="3502137"/>
                  </a:lnTo>
                  <a:lnTo>
                    <a:pt x="7575494" y="3501058"/>
                  </a:lnTo>
                  <a:close/>
                  <a:moveTo>
                    <a:pt x="3754481" y="3500923"/>
                  </a:moveTo>
                  <a:lnTo>
                    <a:pt x="3754481" y="3506318"/>
                  </a:lnTo>
                  <a:lnTo>
                    <a:pt x="3756640" y="3506318"/>
                  </a:lnTo>
                  <a:lnTo>
                    <a:pt x="3755561" y="3500923"/>
                  </a:lnTo>
                  <a:close/>
                  <a:moveTo>
                    <a:pt x="6265574" y="3499709"/>
                  </a:moveTo>
                  <a:cubicBezTo>
                    <a:pt x="6265574" y="3501148"/>
                    <a:pt x="6264495" y="3501867"/>
                    <a:pt x="6262337" y="3501867"/>
                  </a:cubicBezTo>
                  <a:lnTo>
                    <a:pt x="6262337" y="3502946"/>
                  </a:lnTo>
                  <a:cubicBezTo>
                    <a:pt x="6267283" y="3502946"/>
                    <a:pt x="6270475" y="3503665"/>
                    <a:pt x="6271913" y="3505104"/>
                  </a:cubicBezTo>
                  <a:lnTo>
                    <a:pt x="6275016" y="3505104"/>
                  </a:lnTo>
                  <a:lnTo>
                    <a:pt x="6275016" y="3504025"/>
                  </a:lnTo>
                  <a:close/>
                  <a:moveTo>
                    <a:pt x="6253840" y="3499709"/>
                  </a:moveTo>
                  <a:lnTo>
                    <a:pt x="6253840" y="3500788"/>
                  </a:lnTo>
                  <a:lnTo>
                    <a:pt x="6261258" y="3502946"/>
                  </a:lnTo>
                  <a:lnTo>
                    <a:pt x="6261258" y="3501867"/>
                  </a:lnTo>
                  <a:lnTo>
                    <a:pt x="6262337" y="3500788"/>
                  </a:lnTo>
                  <a:lnTo>
                    <a:pt x="6263416" y="3500788"/>
                  </a:lnTo>
                  <a:lnTo>
                    <a:pt x="6263416" y="3499709"/>
                  </a:lnTo>
                  <a:close/>
                  <a:moveTo>
                    <a:pt x="8138181" y="3499574"/>
                  </a:moveTo>
                  <a:lnTo>
                    <a:pt x="8138181" y="3501597"/>
                  </a:lnTo>
                  <a:lnTo>
                    <a:pt x="8140339" y="3501597"/>
                  </a:lnTo>
                  <a:lnTo>
                    <a:pt x="8140339" y="3499574"/>
                  </a:lnTo>
                  <a:close/>
                  <a:moveTo>
                    <a:pt x="6200025" y="3498630"/>
                  </a:moveTo>
                  <a:lnTo>
                    <a:pt x="6200025" y="3499709"/>
                  </a:lnTo>
                  <a:lnTo>
                    <a:pt x="6201104" y="3505104"/>
                  </a:lnTo>
                  <a:lnTo>
                    <a:pt x="6202048" y="3505104"/>
                  </a:lnTo>
                  <a:lnTo>
                    <a:pt x="6204206" y="3502946"/>
                  </a:lnTo>
                  <a:lnTo>
                    <a:pt x="6204206" y="3498630"/>
                  </a:lnTo>
                  <a:close/>
                  <a:moveTo>
                    <a:pt x="8255927" y="3498495"/>
                  </a:moveTo>
                  <a:lnTo>
                    <a:pt x="8251611" y="3501597"/>
                  </a:lnTo>
                  <a:lnTo>
                    <a:pt x="8254848" y="3504834"/>
                  </a:lnTo>
                  <a:lnTo>
                    <a:pt x="8257006" y="3504834"/>
                  </a:lnTo>
                  <a:lnTo>
                    <a:pt x="8260108" y="3501597"/>
                  </a:lnTo>
                  <a:close/>
                  <a:moveTo>
                    <a:pt x="5203593" y="3498360"/>
                  </a:moveTo>
                  <a:lnTo>
                    <a:pt x="5203593" y="3502676"/>
                  </a:lnTo>
                  <a:lnTo>
                    <a:pt x="5206830" y="3505913"/>
                  </a:lnTo>
                  <a:lnTo>
                    <a:pt x="5208988" y="3505913"/>
                  </a:lnTo>
                  <a:lnTo>
                    <a:pt x="5212225" y="3502676"/>
                  </a:lnTo>
                  <a:lnTo>
                    <a:pt x="5212225" y="3501597"/>
                  </a:lnTo>
                  <a:cubicBezTo>
                    <a:pt x="5211506" y="3499439"/>
                    <a:pt x="5209348" y="3498360"/>
                    <a:pt x="5205751" y="3498360"/>
                  </a:cubicBezTo>
                  <a:close/>
                  <a:moveTo>
                    <a:pt x="5765200" y="3497551"/>
                  </a:moveTo>
                  <a:lnTo>
                    <a:pt x="5763042" y="3499709"/>
                  </a:lnTo>
                  <a:lnTo>
                    <a:pt x="5763042" y="3502946"/>
                  </a:lnTo>
                  <a:lnTo>
                    <a:pt x="5764121" y="3502946"/>
                  </a:lnTo>
                  <a:lnTo>
                    <a:pt x="5766279" y="3498630"/>
                  </a:lnTo>
                  <a:lnTo>
                    <a:pt x="5766279" y="3497551"/>
                  </a:lnTo>
                  <a:close/>
                  <a:moveTo>
                    <a:pt x="6595331" y="3497416"/>
                  </a:moveTo>
                  <a:lnTo>
                    <a:pt x="6607065" y="3497416"/>
                  </a:lnTo>
                  <a:lnTo>
                    <a:pt x="6607065" y="3500653"/>
                  </a:lnTo>
                  <a:lnTo>
                    <a:pt x="6609223" y="3500653"/>
                  </a:lnTo>
                  <a:cubicBezTo>
                    <a:pt x="6609223" y="3498495"/>
                    <a:pt x="6609943" y="3497416"/>
                    <a:pt x="6611381" y="3497416"/>
                  </a:cubicBezTo>
                  <a:lnTo>
                    <a:pt x="6618934" y="3497416"/>
                  </a:lnTo>
                  <a:cubicBezTo>
                    <a:pt x="6624599" y="3497776"/>
                    <a:pt x="6627431" y="3500653"/>
                    <a:pt x="6627431" y="3506048"/>
                  </a:cubicBezTo>
                  <a:lnTo>
                    <a:pt x="6630668" y="3509285"/>
                  </a:lnTo>
                  <a:cubicBezTo>
                    <a:pt x="6630668" y="3511443"/>
                    <a:pt x="6626757" y="3512882"/>
                    <a:pt x="6618934" y="3513601"/>
                  </a:cubicBezTo>
                  <a:lnTo>
                    <a:pt x="6610302" y="3511443"/>
                  </a:lnTo>
                  <a:lnTo>
                    <a:pt x="6609223" y="3512522"/>
                  </a:lnTo>
                  <a:lnTo>
                    <a:pt x="6608144" y="3512522"/>
                  </a:lnTo>
                  <a:lnTo>
                    <a:pt x="6603828" y="3511443"/>
                  </a:lnTo>
                  <a:lnTo>
                    <a:pt x="6598568" y="3512522"/>
                  </a:lnTo>
                  <a:lnTo>
                    <a:pt x="6594252" y="3511443"/>
                  </a:lnTo>
                  <a:lnTo>
                    <a:pt x="6587778" y="3513601"/>
                  </a:lnTo>
                  <a:cubicBezTo>
                    <a:pt x="6579056" y="3513601"/>
                    <a:pt x="6572987" y="3512162"/>
                    <a:pt x="6569570" y="3509285"/>
                  </a:cubicBezTo>
                  <a:lnTo>
                    <a:pt x="6568491" y="3509285"/>
                  </a:lnTo>
                  <a:cubicBezTo>
                    <a:pt x="6565793" y="3511443"/>
                    <a:pt x="6563276" y="3512522"/>
                    <a:pt x="6560938" y="3512522"/>
                  </a:cubicBezTo>
                  <a:cubicBezTo>
                    <a:pt x="6557431" y="3511443"/>
                    <a:pt x="6555678" y="3508925"/>
                    <a:pt x="6555678" y="3504969"/>
                  </a:cubicBezTo>
                  <a:lnTo>
                    <a:pt x="6555678" y="3503890"/>
                  </a:lnTo>
                  <a:cubicBezTo>
                    <a:pt x="6555678" y="3502811"/>
                    <a:pt x="6560668" y="3501372"/>
                    <a:pt x="6570649" y="3499574"/>
                  </a:cubicBezTo>
                  <a:lnTo>
                    <a:pt x="6571728" y="3498495"/>
                  </a:lnTo>
                  <a:cubicBezTo>
                    <a:pt x="6575864" y="3500653"/>
                    <a:pt x="6580135" y="3501732"/>
                    <a:pt x="6584541" y="3501732"/>
                  </a:cubicBezTo>
                  <a:close/>
                  <a:moveTo>
                    <a:pt x="5132513" y="3497146"/>
                  </a:moveTo>
                  <a:cubicBezTo>
                    <a:pt x="5132513" y="3504429"/>
                    <a:pt x="5130355" y="3508071"/>
                    <a:pt x="5126039" y="3508071"/>
                  </a:cubicBezTo>
                  <a:lnTo>
                    <a:pt x="5126039" y="3511308"/>
                  </a:lnTo>
                  <a:lnTo>
                    <a:pt x="5129276" y="3511308"/>
                  </a:lnTo>
                  <a:cubicBezTo>
                    <a:pt x="5135840" y="3507352"/>
                    <a:pt x="5139122" y="3504834"/>
                    <a:pt x="5139122" y="3503755"/>
                  </a:cubicBezTo>
                  <a:lnTo>
                    <a:pt x="5139122" y="3502676"/>
                  </a:lnTo>
                  <a:cubicBezTo>
                    <a:pt x="5137864" y="3499979"/>
                    <a:pt x="5135661" y="3498135"/>
                    <a:pt x="5132513" y="3497146"/>
                  </a:cubicBezTo>
                  <a:close/>
                  <a:moveTo>
                    <a:pt x="4180135" y="3496472"/>
                  </a:moveTo>
                  <a:lnTo>
                    <a:pt x="4180135" y="3497686"/>
                  </a:lnTo>
                  <a:lnTo>
                    <a:pt x="4182293" y="3497686"/>
                  </a:lnTo>
                  <a:lnTo>
                    <a:pt x="4182293" y="3496472"/>
                  </a:lnTo>
                  <a:close/>
                  <a:moveTo>
                    <a:pt x="3630801" y="3495663"/>
                  </a:moveTo>
                  <a:cubicBezTo>
                    <a:pt x="3627564" y="3497011"/>
                    <a:pt x="3625765" y="3498405"/>
                    <a:pt x="3625406" y="3499844"/>
                  </a:cubicBezTo>
                  <a:lnTo>
                    <a:pt x="3625406" y="3502002"/>
                  </a:lnTo>
                  <a:cubicBezTo>
                    <a:pt x="3626664" y="3504879"/>
                    <a:pt x="3629182" y="3506318"/>
                    <a:pt x="3632959" y="3506318"/>
                  </a:cubicBezTo>
                  <a:lnTo>
                    <a:pt x="3636196" y="3505239"/>
                  </a:lnTo>
                  <a:lnTo>
                    <a:pt x="3636196" y="3498765"/>
                  </a:lnTo>
                  <a:cubicBezTo>
                    <a:pt x="3636196" y="3497506"/>
                    <a:pt x="3634397" y="3496472"/>
                    <a:pt x="3630801" y="3495663"/>
                  </a:cubicBezTo>
                  <a:close/>
                  <a:moveTo>
                    <a:pt x="9303207" y="3495258"/>
                  </a:moveTo>
                  <a:lnTo>
                    <a:pt x="9303207" y="3499439"/>
                  </a:lnTo>
                  <a:lnTo>
                    <a:pt x="9304286" y="3499439"/>
                  </a:lnTo>
                  <a:lnTo>
                    <a:pt x="9304286" y="3495258"/>
                  </a:lnTo>
                  <a:close/>
                  <a:moveTo>
                    <a:pt x="7634840" y="3494584"/>
                  </a:moveTo>
                  <a:lnTo>
                    <a:pt x="7653182" y="3494584"/>
                  </a:lnTo>
                  <a:cubicBezTo>
                    <a:pt x="7655340" y="3494584"/>
                    <a:pt x="7656420" y="3496022"/>
                    <a:pt x="7656420" y="3498900"/>
                  </a:cubicBezTo>
                  <a:lnTo>
                    <a:pt x="7655340" y="3502137"/>
                  </a:lnTo>
                  <a:lnTo>
                    <a:pt x="7656420" y="3502137"/>
                  </a:lnTo>
                  <a:cubicBezTo>
                    <a:pt x="7658937" y="3499259"/>
                    <a:pt x="7668603" y="3497821"/>
                    <a:pt x="7685418" y="3497821"/>
                  </a:cubicBezTo>
                  <a:lnTo>
                    <a:pt x="7692971" y="3499979"/>
                  </a:lnTo>
                  <a:cubicBezTo>
                    <a:pt x="7692971" y="3497821"/>
                    <a:pt x="7697646" y="3496022"/>
                    <a:pt x="7706998" y="3494584"/>
                  </a:cubicBezTo>
                  <a:cubicBezTo>
                    <a:pt x="7719227" y="3497281"/>
                    <a:pt x="7725341" y="3499080"/>
                    <a:pt x="7725341" y="3499979"/>
                  </a:cubicBezTo>
                  <a:lnTo>
                    <a:pt x="7727499" y="3505374"/>
                  </a:lnTo>
                  <a:lnTo>
                    <a:pt x="7726420" y="3506453"/>
                  </a:lnTo>
                  <a:lnTo>
                    <a:pt x="7714551" y="3506453"/>
                  </a:lnTo>
                  <a:lnTo>
                    <a:pt x="7711314" y="3509690"/>
                  </a:lnTo>
                  <a:lnTo>
                    <a:pt x="7711314" y="3510769"/>
                  </a:lnTo>
                  <a:lnTo>
                    <a:pt x="7717788" y="3512927"/>
                  </a:lnTo>
                  <a:lnTo>
                    <a:pt x="7723183" y="3510769"/>
                  </a:lnTo>
                  <a:cubicBezTo>
                    <a:pt x="7742605" y="3510769"/>
                    <a:pt x="7752316" y="3516883"/>
                    <a:pt x="7752316" y="3529112"/>
                  </a:cubicBezTo>
                  <a:lnTo>
                    <a:pt x="7752316" y="3530191"/>
                  </a:lnTo>
                  <a:cubicBezTo>
                    <a:pt x="7752316" y="3535946"/>
                    <a:pt x="7746561" y="3543858"/>
                    <a:pt x="7735052" y="3553929"/>
                  </a:cubicBezTo>
                  <a:lnTo>
                    <a:pt x="7728578" y="3553929"/>
                  </a:lnTo>
                  <a:cubicBezTo>
                    <a:pt x="7725161" y="3553929"/>
                    <a:pt x="7722284" y="3552131"/>
                    <a:pt x="7719946" y="3548534"/>
                  </a:cubicBezTo>
                  <a:cubicBezTo>
                    <a:pt x="7715630" y="3548534"/>
                    <a:pt x="7712393" y="3540262"/>
                    <a:pt x="7710235" y="3523717"/>
                  </a:cubicBezTo>
                  <a:cubicBezTo>
                    <a:pt x="7706278" y="3519940"/>
                    <a:pt x="7704120" y="3516344"/>
                    <a:pt x="7703761" y="3512927"/>
                  </a:cubicBezTo>
                  <a:lnTo>
                    <a:pt x="7706998" y="3509690"/>
                  </a:lnTo>
                  <a:lnTo>
                    <a:pt x="7697287" y="3508611"/>
                  </a:lnTo>
                  <a:lnTo>
                    <a:pt x="7689734" y="3509690"/>
                  </a:lnTo>
                  <a:lnTo>
                    <a:pt x="7673684" y="3507532"/>
                  </a:lnTo>
                  <a:cubicBezTo>
                    <a:pt x="7671706" y="3508970"/>
                    <a:pt x="7667030" y="3510049"/>
                    <a:pt x="7659656" y="3510769"/>
                  </a:cubicBezTo>
                  <a:lnTo>
                    <a:pt x="7642392" y="3508611"/>
                  </a:lnTo>
                  <a:lnTo>
                    <a:pt x="7636998" y="3511848"/>
                  </a:lnTo>
                  <a:lnTo>
                    <a:pt x="7635918" y="3511848"/>
                  </a:lnTo>
                  <a:cubicBezTo>
                    <a:pt x="7634480" y="3511848"/>
                    <a:pt x="7633041" y="3506812"/>
                    <a:pt x="7631602" y="3496742"/>
                  </a:cubicBezTo>
                  <a:close/>
                  <a:moveTo>
                    <a:pt x="2248995" y="3493639"/>
                  </a:moveTo>
                  <a:lnTo>
                    <a:pt x="2248995" y="3495797"/>
                  </a:lnTo>
                  <a:lnTo>
                    <a:pt x="2251153" y="3495797"/>
                  </a:lnTo>
                  <a:lnTo>
                    <a:pt x="2251153" y="3493639"/>
                  </a:lnTo>
                  <a:close/>
                  <a:moveTo>
                    <a:pt x="3658585" y="3493505"/>
                  </a:moveTo>
                  <a:lnTo>
                    <a:pt x="3654269" y="3496607"/>
                  </a:lnTo>
                  <a:lnTo>
                    <a:pt x="3656427" y="3512657"/>
                  </a:lnTo>
                  <a:lnTo>
                    <a:pt x="3652111" y="3520075"/>
                  </a:lnTo>
                  <a:cubicBezTo>
                    <a:pt x="3653730" y="3531495"/>
                    <a:pt x="3655888" y="3537204"/>
                    <a:pt x="3658585" y="3537204"/>
                  </a:cubicBezTo>
                  <a:cubicBezTo>
                    <a:pt x="3664969" y="3539362"/>
                    <a:pt x="3671353" y="3540441"/>
                    <a:pt x="3677737" y="3540441"/>
                  </a:cubicBezTo>
                  <a:lnTo>
                    <a:pt x="3688393" y="3539362"/>
                  </a:lnTo>
                  <a:lnTo>
                    <a:pt x="3688393" y="3537204"/>
                  </a:lnTo>
                  <a:cubicBezTo>
                    <a:pt x="3678771" y="3537204"/>
                    <a:pt x="3672747" y="3526190"/>
                    <a:pt x="3670319" y="3504160"/>
                  </a:cubicBezTo>
                  <a:cubicBezTo>
                    <a:pt x="3664564" y="3499034"/>
                    <a:pt x="3661687" y="3495483"/>
                    <a:pt x="3661687" y="3493505"/>
                  </a:cubicBezTo>
                  <a:close/>
                  <a:moveTo>
                    <a:pt x="6175747" y="3493370"/>
                  </a:moveTo>
                  <a:lnTo>
                    <a:pt x="6178849" y="3493370"/>
                  </a:lnTo>
                  <a:lnTo>
                    <a:pt x="6178849" y="3495528"/>
                  </a:lnTo>
                  <a:lnTo>
                    <a:pt x="6175747" y="3495528"/>
                  </a:lnTo>
                  <a:close/>
                  <a:moveTo>
                    <a:pt x="5681038" y="3493235"/>
                  </a:moveTo>
                  <a:lnTo>
                    <a:pt x="5681038" y="3497551"/>
                  </a:lnTo>
                  <a:lnTo>
                    <a:pt x="5682117" y="3497551"/>
                  </a:lnTo>
                  <a:lnTo>
                    <a:pt x="5682117" y="3493235"/>
                  </a:lnTo>
                  <a:close/>
                  <a:moveTo>
                    <a:pt x="3652111" y="3492426"/>
                  </a:moveTo>
                  <a:lnTo>
                    <a:pt x="3652111" y="3495663"/>
                  </a:lnTo>
                  <a:lnTo>
                    <a:pt x="3653190" y="3495663"/>
                  </a:lnTo>
                  <a:lnTo>
                    <a:pt x="3653190" y="3492426"/>
                  </a:lnTo>
                  <a:close/>
                  <a:moveTo>
                    <a:pt x="4239210" y="3492156"/>
                  </a:moveTo>
                  <a:lnTo>
                    <a:pt x="4239210" y="3502002"/>
                  </a:lnTo>
                  <a:lnTo>
                    <a:pt x="4241368" y="3504160"/>
                  </a:lnTo>
                  <a:lnTo>
                    <a:pt x="4241368" y="3502002"/>
                  </a:lnTo>
                  <a:lnTo>
                    <a:pt x="4240289" y="3500923"/>
                  </a:lnTo>
                  <a:lnTo>
                    <a:pt x="4240289" y="3499844"/>
                  </a:lnTo>
                  <a:lnTo>
                    <a:pt x="4241368" y="3498765"/>
                  </a:lnTo>
                  <a:lnTo>
                    <a:pt x="4241368" y="3497686"/>
                  </a:lnTo>
                  <a:lnTo>
                    <a:pt x="4240289" y="3492156"/>
                  </a:lnTo>
                  <a:close/>
                  <a:moveTo>
                    <a:pt x="5741192" y="3491077"/>
                  </a:moveTo>
                  <a:lnTo>
                    <a:pt x="5741192" y="3492156"/>
                  </a:lnTo>
                  <a:lnTo>
                    <a:pt x="5743350" y="3494314"/>
                  </a:lnTo>
                  <a:lnTo>
                    <a:pt x="5745508" y="3494314"/>
                  </a:lnTo>
                  <a:lnTo>
                    <a:pt x="5745508" y="3493235"/>
                  </a:lnTo>
                  <a:lnTo>
                    <a:pt x="5743350" y="3491077"/>
                  </a:lnTo>
                  <a:close/>
                  <a:moveTo>
                    <a:pt x="9290259" y="3490942"/>
                  </a:moveTo>
                  <a:lnTo>
                    <a:pt x="9288101" y="3493100"/>
                  </a:lnTo>
                  <a:lnTo>
                    <a:pt x="9288101" y="3496202"/>
                  </a:lnTo>
                  <a:lnTo>
                    <a:pt x="9291338" y="3496202"/>
                  </a:lnTo>
                  <a:lnTo>
                    <a:pt x="9292417" y="3490942"/>
                  </a:lnTo>
                  <a:close/>
                  <a:moveTo>
                    <a:pt x="9202186" y="3490942"/>
                  </a:moveTo>
                  <a:lnTo>
                    <a:pt x="9196791" y="3497281"/>
                  </a:lnTo>
                  <a:lnTo>
                    <a:pt x="9197870" y="3497281"/>
                  </a:lnTo>
                  <a:cubicBezTo>
                    <a:pt x="9200747" y="3496562"/>
                    <a:pt x="9202186" y="3494449"/>
                    <a:pt x="9202186" y="3490942"/>
                  </a:cubicBezTo>
                  <a:close/>
                  <a:moveTo>
                    <a:pt x="6265574" y="3490268"/>
                  </a:moveTo>
                  <a:lnTo>
                    <a:pt x="6265574" y="3496607"/>
                  </a:lnTo>
                  <a:lnTo>
                    <a:pt x="6266653" y="3496607"/>
                  </a:lnTo>
                  <a:lnTo>
                    <a:pt x="6266653" y="3490268"/>
                  </a:lnTo>
                  <a:close/>
                  <a:moveTo>
                    <a:pt x="6087943" y="3490268"/>
                  </a:moveTo>
                  <a:lnTo>
                    <a:pt x="6082683" y="3492291"/>
                  </a:lnTo>
                  <a:lnTo>
                    <a:pt x="6082683" y="3494449"/>
                  </a:lnTo>
                  <a:lnTo>
                    <a:pt x="6089022" y="3491347"/>
                  </a:lnTo>
                  <a:lnTo>
                    <a:pt x="6089022" y="3490268"/>
                  </a:lnTo>
                  <a:close/>
                  <a:moveTo>
                    <a:pt x="8782332" y="3489863"/>
                  </a:moveTo>
                  <a:lnTo>
                    <a:pt x="8779095" y="3497551"/>
                  </a:lnTo>
                  <a:cubicBezTo>
                    <a:pt x="8780534" y="3497551"/>
                    <a:pt x="8781253" y="3498630"/>
                    <a:pt x="8781253" y="3500788"/>
                  </a:cubicBezTo>
                  <a:lnTo>
                    <a:pt x="8782332" y="3500788"/>
                  </a:lnTo>
                  <a:lnTo>
                    <a:pt x="8782332" y="3499709"/>
                  </a:lnTo>
                  <a:lnTo>
                    <a:pt x="8781253" y="3495393"/>
                  </a:lnTo>
                  <a:lnTo>
                    <a:pt x="8783411" y="3490942"/>
                  </a:lnTo>
                  <a:lnTo>
                    <a:pt x="8783411" y="3489863"/>
                  </a:lnTo>
                  <a:close/>
                  <a:moveTo>
                    <a:pt x="1585690" y="3489863"/>
                  </a:moveTo>
                  <a:lnTo>
                    <a:pt x="1585690" y="3492965"/>
                  </a:lnTo>
                  <a:lnTo>
                    <a:pt x="1586769" y="3498090"/>
                  </a:lnTo>
                  <a:lnTo>
                    <a:pt x="1584611" y="3500113"/>
                  </a:lnTo>
                  <a:lnTo>
                    <a:pt x="1584611" y="3501058"/>
                  </a:lnTo>
                  <a:lnTo>
                    <a:pt x="1586769" y="3503216"/>
                  </a:lnTo>
                  <a:lnTo>
                    <a:pt x="1590816" y="3503216"/>
                  </a:lnTo>
                  <a:lnTo>
                    <a:pt x="1590816" y="3498090"/>
                  </a:lnTo>
                  <a:cubicBezTo>
                    <a:pt x="1588118" y="3498090"/>
                    <a:pt x="1586769" y="3495348"/>
                    <a:pt x="1586769" y="3489863"/>
                  </a:cubicBezTo>
                  <a:close/>
                  <a:moveTo>
                    <a:pt x="9157002" y="3488784"/>
                  </a:moveTo>
                  <a:lnTo>
                    <a:pt x="9157002" y="3490942"/>
                  </a:lnTo>
                  <a:lnTo>
                    <a:pt x="9158081" y="3490942"/>
                  </a:lnTo>
                  <a:lnTo>
                    <a:pt x="9158081" y="3488784"/>
                  </a:lnTo>
                  <a:close/>
                  <a:moveTo>
                    <a:pt x="9204344" y="3487705"/>
                  </a:moveTo>
                  <a:lnTo>
                    <a:pt x="9204344" y="3488784"/>
                  </a:lnTo>
                  <a:lnTo>
                    <a:pt x="9206502" y="3488784"/>
                  </a:lnTo>
                  <a:lnTo>
                    <a:pt x="9206502" y="3487705"/>
                  </a:lnTo>
                  <a:close/>
                  <a:moveTo>
                    <a:pt x="3694732" y="3487031"/>
                  </a:moveTo>
                  <a:lnTo>
                    <a:pt x="3694732" y="3488110"/>
                  </a:lnTo>
                  <a:lnTo>
                    <a:pt x="3696890" y="3488110"/>
                  </a:lnTo>
                  <a:lnTo>
                    <a:pt x="3696890" y="3487031"/>
                  </a:lnTo>
                  <a:close/>
                  <a:moveTo>
                    <a:pt x="2075006" y="3486221"/>
                  </a:moveTo>
                  <a:lnTo>
                    <a:pt x="2070688" y="3489458"/>
                  </a:lnTo>
                  <a:lnTo>
                    <a:pt x="2070688" y="3490537"/>
                  </a:lnTo>
                  <a:lnTo>
                    <a:pt x="2071767" y="3497011"/>
                  </a:lnTo>
                  <a:lnTo>
                    <a:pt x="2070688" y="3498090"/>
                  </a:lnTo>
                  <a:lnTo>
                    <a:pt x="2070688" y="3499169"/>
                  </a:lnTo>
                  <a:cubicBezTo>
                    <a:pt x="2072308" y="3503485"/>
                    <a:pt x="2073746" y="3505643"/>
                    <a:pt x="2075006" y="3505643"/>
                  </a:cubicBezTo>
                  <a:cubicBezTo>
                    <a:pt x="2076803" y="3505643"/>
                    <a:pt x="2078602" y="3501327"/>
                    <a:pt x="2080400" y="3492695"/>
                  </a:cubicBezTo>
                  <a:cubicBezTo>
                    <a:pt x="2080400" y="3491257"/>
                    <a:pt x="2078602" y="3489099"/>
                    <a:pt x="2075006" y="3486221"/>
                  </a:cubicBezTo>
                  <a:close/>
                  <a:moveTo>
                    <a:pt x="3661687" y="3485952"/>
                  </a:moveTo>
                  <a:lnTo>
                    <a:pt x="3661687" y="3487031"/>
                  </a:lnTo>
                  <a:lnTo>
                    <a:pt x="3663845" y="3487031"/>
                  </a:lnTo>
                  <a:lnTo>
                    <a:pt x="3663845" y="3485952"/>
                  </a:lnTo>
                  <a:close/>
                  <a:moveTo>
                    <a:pt x="9154844" y="3485682"/>
                  </a:moveTo>
                  <a:lnTo>
                    <a:pt x="9154844" y="3487705"/>
                  </a:lnTo>
                  <a:lnTo>
                    <a:pt x="9157002" y="3487705"/>
                  </a:lnTo>
                  <a:close/>
                  <a:moveTo>
                    <a:pt x="3719279" y="3485007"/>
                  </a:moveTo>
                  <a:cubicBezTo>
                    <a:pt x="3709388" y="3486536"/>
                    <a:pt x="3704443" y="3487930"/>
                    <a:pt x="3704443" y="3489189"/>
                  </a:cubicBezTo>
                  <a:cubicBezTo>
                    <a:pt x="3710827" y="3493145"/>
                    <a:pt x="3714019" y="3499529"/>
                    <a:pt x="3714019" y="3508341"/>
                  </a:cubicBezTo>
                  <a:lnTo>
                    <a:pt x="3717121" y="3511578"/>
                  </a:lnTo>
                  <a:cubicBezTo>
                    <a:pt x="3718919" y="3511578"/>
                    <a:pt x="3720717" y="3508026"/>
                    <a:pt x="3722516" y="3500923"/>
                  </a:cubicBezTo>
                  <a:cubicBezTo>
                    <a:pt x="3722516" y="3492740"/>
                    <a:pt x="3721437" y="3487435"/>
                    <a:pt x="3719279" y="3485007"/>
                  </a:cubicBezTo>
                  <a:close/>
                  <a:moveTo>
                    <a:pt x="3684076" y="3485007"/>
                  </a:moveTo>
                  <a:lnTo>
                    <a:pt x="3681918" y="3487031"/>
                  </a:lnTo>
                  <a:lnTo>
                    <a:pt x="3685155" y="3489189"/>
                  </a:lnTo>
                  <a:lnTo>
                    <a:pt x="3686234" y="3489189"/>
                  </a:lnTo>
                  <a:lnTo>
                    <a:pt x="3689472" y="3485952"/>
                  </a:lnTo>
                  <a:lnTo>
                    <a:pt x="3688393" y="3485007"/>
                  </a:lnTo>
                  <a:close/>
                  <a:moveTo>
                    <a:pt x="1239749" y="3484603"/>
                  </a:moveTo>
                  <a:lnTo>
                    <a:pt x="1239749" y="3486761"/>
                  </a:lnTo>
                  <a:lnTo>
                    <a:pt x="1238670" y="3486761"/>
                  </a:lnTo>
                  <a:cubicBezTo>
                    <a:pt x="1239568" y="3491886"/>
                    <a:pt x="1240693" y="3494449"/>
                    <a:pt x="1242042" y="3494449"/>
                  </a:cubicBezTo>
                  <a:lnTo>
                    <a:pt x="1243121" y="3494449"/>
                  </a:lnTo>
                  <a:lnTo>
                    <a:pt x="1243121" y="3486761"/>
                  </a:lnTo>
                  <a:lnTo>
                    <a:pt x="1240827" y="3484603"/>
                  </a:lnTo>
                  <a:close/>
                  <a:moveTo>
                    <a:pt x="6273937" y="3483928"/>
                  </a:moveTo>
                  <a:lnTo>
                    <a:pt x="6273937" y="3485007"/>
                  </a:lnTo>
                  <a:lnTo>
                    <a:pt x="6279332" y="3485007"/>
                  </a:lnTo>
                  <a:lnTo>
                    <a:pt x="6279332" y="3483928"/>
                  </a:lnTo>
                  <a:close/>
                  <a:moveTo>
                    <a:pt x="3677737" y="3483928"/>
                  </a:moveTo>
                  <a:lnTo>
                    <a:pt x="3673421" y="3485952"/>
                  </a:lnTo>
                  <a:lnTo>
                    <a:pt x="3673421" y="3488110"/>
                  </a:lnTo>
                  <a:lnTo>
                    <a:pt x="3677737" y="3488110"/>
                  </a:lnTo>
                  <a:lnTo>
                    <a:pt x="3679895" y="3485952"/>
                  </a:lnTo>
                  <a:close/>
                  <a:moveTo>
                    <a:pt x="3654269" y="3482849"/>
                  </a:moveTo>
                  <a:lnTo>
                    <a:pt x="3654269" y="3483928"/>
                  </a:lnTo>
                  <a:lnTo>
                    <a:pt x="3656427" y="3483928"/>
                  </a:lnTo>
                  <a:lnTo>
                    <a:pt x="3656427" y="3482849"/>
                  </a:lnTo>
                  <a:close/>
                  <a:moveTo>
                    <a:pt x="3638219" y="3482849"/>
                  </a:moveTo>
                  <a:lnTo>
                    <a:pt x="3638219" y="3485007"/>
                  </a:lnTo>
                  <a:lnTo>
                    <a:pt x="3640377" y="3485007"/>
                  </a:lnTo>
                  <a:lnTo>
                    <a:pt x="3640377" y="3482849"/>
                  </a:lnTo>
                  <a:close/>
                  <a:moveTo>
                    <a:pt x="3597756" y="3482849"/>
                  </a:moveTo>
                  <a:cubicBezTo>
                    <a:pt x="3596677" y="3482849"/>
                    <a:pt x="3595238" y="3485682"/>
                    <a:pt x="3593440" y="3491347"/>
                  </a:cubicBezTo>
                  <a:cubicBezTo>
                    <a:pt x="3592001" y="3491347"/>
                    <a:pt x="3591282" y="3493100"/>
                    <a:pt x="3591282" y="3496607"/>
                  </a:cubicBezTo>
                  <a:lnTo>
                    <a:pt x="3590338" y="3496607"/>
                  </a:lnTo>
                  <a:lnTo>
                    <a:pt x="3591282" y="3504160"/>
                  </a:lnTo>
                  <a:lnTo>
                    <a:pt x="3591282" y="3521154"/>
                  </a:lnTo>
                  <a:lnTo>
                    <a:pt x="3589259" y="3529786"/>
                  </a:lnTo>
                  <a:cubicBezTo>
                    <a:pt x="3590967" y="3537969"/>
                    <a:pt x="3593440" y="3543993"/>
                    <a:pt x="3596677" y="3547859"/>
                  </a:cubicBezTo>
                  <a:cubicBezTo>
                    <a:pt x="3598835" y="3551456"/>
                    <a:pt x="3599914" y="3555008"/>
                    <a:pt x="3599914" y="3558515"/>
                  </a:cubicBezTo>
                  <a:lnTo>
                    <a:pt x="3601937" y="3558515"/>
                  </a:lnTo>
                  <a:lnTo>
                    <a:pt x="3604095" y="3545701"/>
                  </a:lnTo>
                  <a:lnTo>
                    <a:pt x="3603016" y="3541520"/>
                  </a:lnTo>
                  <a:lnTo>
                    <a:pt x="3603016" y="3538283"/>
                  </a:lnTo>
                  <a:cubicBezTo>
                    <a:pt x="3604814" y="3536125"/>
                    <a:pt x="3606253" y="3531495"/>
                    <a:pt x="3607332" y="3524391"/>
                  </a:cubicBezTo>
                  <a:lnTo>
                    <a:pt x="3610569" y="3521154"/>
                  </a:lnTo>
                  <a:lnTo>
                    <a:pt x="3607332" y="3515894"/>
                  </a:lnTo>
                  <a:lnTo>
                    <a:pt x="3607332" y="3510499"/>
                  </a:lnTo>
                  <a:lnTo>
                    <a:pt x="3611648" y="3502002"/>
                  </a:lnTo>
                  <a:lnTo>
                    <a:pt x="3610569" y="3498765"/>
                  </a:lnTo>
                  <a:cubicBezTo>
                    <a:pt x="3611109" y="3494539"/>
                    <a:pt x="3611828" y="3492426"/>
                    <a:pt x="3612727" y="3492426"/>
                  </a:cubicBezTo>
                  <a:cubicBezTo>
                    <a:pt x="3612727" y="3488829"/>
                    <a:pt x="3610929" y="3487031"/>
                    <a:pt x="3607332" y="3487031"/>
                  </a:cubicBezTo>
                  <a:cubicBezTo>
                    <a:pt x="3604095" y="3484243"/>
                    <a:pt x="3600903" y="3482849"/>
                    <a:pt x="3597756" y="3482849"/>
                  </a:cubicBezTo>
                  <a:close/>
                  <a:moveTo>
                    <a:pt x="8621021" y="3482310"/>
                  </a:moveTo>
                  <a:lnTo>
                    <a:pt x="8616705" y="3485547"/>
                  </a:lnTo>
                  <a:lnTo>
                    <a:pt x="8623179" y="3490942"/>
                  </a:lnTo>
                  <a:lnTo>
                    <a:pt x="8627630" y="3486626"/>
                  </a:lnTo>
                  <a:cubicBezTo>
                    <a:pt x="8626911" y="3483749"/>
                    <a:pt x="8624708" y="3482310"/>
                    <a:pt x="8621021" y="3482310"/>
                  </a:cubicBezTo>
                  <a:close/>
                  <a:moveTo>
                    <a:pt x="1193621" y="3481366"/>
                  </a:moveTo>
                  <a:lnTo>
                    <a:pt x="1193621" y="3482445"/>
                  </a:lnTo>
                  <a:lnTo>
                    <a:pt x="1196993" y="3482445"/>
                  </a:lnTo>
                  <a:lnTo>
                    <a:pt x="1196993" y="3481366"/>
                  </a:lnTo>
                  <a:close/>
                  <a:moveTo>
                    <a:pt x="6200025" y="3480691"/>
                  </a:moveTo>
                  <a:cubicBezTo>
                    <a:pt x="6200025" y="3485098"/>
                    <a:pt x="6196833" y="3487570"/>
                    <a:pt x="6190449" y="3488110"/>
                  </a:cubicBezTo>
                  <a:lnTo>
                    <a:pt x="6190449" y="3489189"/>
                  </a:lnTo>
                  <a:lnTo>
                    <a:pt x="6194765" y="3490268"/>
                  </a:lnTo>
                  <a:cubicBezTo>
                    <a:pt x="6197912" y="3489009"/>
                    <a:pt x="6200340" y="3486896"/>
                    <a:pt x="6202048" y="3483928"/>
                  </a:cubicBezTo>
                  <a:lnTo>
                    <a:pt x="6202048" y="3482849"/>
                  </a:lnTo>
                  <a:close/>
                  <a:moveTo>
                    <a:pt x="5602405" y="3480422"/>
                  </a:moveTo>
                  <a:lnTo>
                    <a:pt x="5604564" y="3482580"/>
                  </a:lnTo>
                  <a:lnTo>
                    <a:pt x="5604564" y="3480422"/>
                  </a:lnTo>
                  <a:close/>
                  <a:moveTo>
                    <a:pt x="5707339" y="3480152"/>
                  </a:moveTo>
                  <a:cubicBezTo>
                    <a:pt x="5700055" y="3480152"/>
                    <a:pt x="5696414" y="3484873"/>
                    <a:pt x="5696414" y="3494314"/>
                  </a:cubicBezTo>
                  <a:lnTo>
                    <a:pt x="5695335" y="3507127"/>
                  </a:lnTo>
                  <a:cubicBezTo>
                    <a:pt x="5695335" y="3511623"/>
                    <a:pt x="5701494" y="3514500"/>
                    <a:pt x="5713813" y="3515759"/>
                  </a:cubicBezTo>
                  <a:lnTo>
                    <a:pt x="5715027" y="3516838"/>
                  </a:lnTo>
                  <a:lnTo>
                    <a:pt x="5715027" y="3518996"/>
                  </a:lnTo>
                  <a:lnTo>
                    <a:pt x="5712734" y="3521154"/>
                  </a:lnTo>
                  <a:lnTo>
                    <a:pt x="5706260" y="3518996"/>
                  </a:lnTo>
                  <a:lnTo>
                    <a:pt x="5699651" y="3518996"/>
                  </a:lnTo>
                  <a:lnTo>
                    <a:pt x="5696414" y="3522233"/>
                  </a:lnTo>
                  <a:lnTo>
                    <a:pt x="5698572" y="3539362"/>
                  </a:lnTo>
                  <a:lnTo>
                    <a:pt x="5698572" y="3544622"/>
                  </a:lnTo>
                  <a:cubicBezTo>
                    <a:pt x="5718264" y="3543633"/>
                    <a:pt x="5728109" y="3540441"/>
                    <a:pt x="5728109" y="3535046"/>
                  </a:cubicBezTo>
                  <a:cubicBezTo>
                    <a:pt x="5728109" y="3531090"/>
                    <a:pt x="5731032" y="3528572"/>
                    <a:pt x="5736876" y="3527493"/>
                  </a:cubicBezTo>
                  <a:lnTo>
                    <a:pt x="5736876" y="3526414"/>
                  </a:lnTo>
                  <a:lnTo>
                    <a:pt x="5735797" y="3526414"/>
                  </a:lnTo>
                  <a:lnTo>
                    <a:pt x="5729188" y="3528572"/>
                  </a:lnTo>
                  <a:lnTo>
                    <a:pt x="5727030" y="3528572"/>
                  </a:lnTo>
                  <a:cubicBezTo>
                    <a:pt x="5725322" y="3528572"/>
                    <a:pt x="5722400" y="3524661"/>
                    <a:pt x="5718264" y="3516838"/>
                  </a:cubicBezTo>
                  <a:lnTo>
                    <a:pt x="5722580" y="3503890"/>
                  </a:lnTo>
                  <a:cubicBezTo>
                    <a:pt x="5721141" y="3502182"/>
                    <a:pt x="5720422" y="3498630"/>
                    <a:pt x="5720422" y="3493235"/>
                  </a:cubicBezTo>
                  <a:cubicBezTo>
                    <a:pt x="5718983" y="3493235"/>
                    <a:pt x="5718264" y="3489234"/>
                    <a:pt x="5718264" y="3481231"/>
                  </a:cubicBezTo>
                  <a:lnTo>
                    <a:pt x="5717185" y="3480152"/>
                  </a:lnTo>
                  <a:close/>
                  <a:moveTo>
                    <a:pt x="6272992" y="3479612"/>
                  </a:moveTo>
                  <a:lnTo>
                    <a:pt x="6271913" y="3482849"/>
                  </a:lnTo>
                  <a:lnTo>
                    <a:pt x="6266653" y="3482849"/>
                  </a:lnTo>
                  <a:lnTo>
                    <a:pt x="6266653" y="3483928"/>
                  </a:lnTo>
                  <a:lnTo>
                    <a:pt x="6272992" y="3485007"/>
                  </a:lnTo>
                  <a:lnTo>
                    <a:pt x="6273937" y="3481770"/>
                  </a:lnTo>
                  <a:lnTo>
                    <a:pt x="6273937" y="3479612"/>
                  </a:lnTo>
                  <a:close/>
                  <a:moveTo>
                    <a:pt x="6179928" y="3479612"/>
                  </a:moveTo>
                  <a:lnTo>
                    <a:pt x="6179928" y="3481770"/>
                  </a:lnTo>
                  <a:lnTo>
                    <a:pt x="6181007" y="3481770"/>
                  </a:lnTo>
                  <a:lnTo>
                    <a:pt x="6181007" y="3479612"/>
                  </a:lnTo>
                  <a:close/>
                  <a:moveTo>
                    <a:pt x="9212976" y="3479208"/>
                  </a:moveTo>
                  <a:lnTo>
                    <a:pt x="9209739" y="3480287"/>
                  </a:lnTo>
                  <a:lnTo>
                    <a:pt x="9210818" y="3485682"/>
                  </a:lnTo>
                  <a:lnTo>
                    <a:pt x="9211897" y="3485682"/>
                  </a:lnTo>
                  <a:cubicBezTo>
                    <a:pt x="9213515" y="3485682"/>
                    <a:pt x="9214549" y="3483884"/>
                    <a:pt x="9214999" y="3480287"/>
                  </a:cubicBezTo>
                  <a:lnTo>
                    <a:pt x="9214055" y="3479208"/>
                  </a:lnTo>
                  <a:close/>
                  <a:moveTo>
                    <a:pt x="2059225" y="3478938"/>
                  </a:moveTo>
                  <a:cubicBezTo>
                    <a:pt x="2057786" y="3478938"/>
                    <a:pt x="2057067" y="3480017"/>
                    <a:pt x="2057067" y="3482175"/>
                  </a:cubicBezTo>
                  <a:lnTo>
                    <a:pt x="2058146" y="3485412"/>
                  </a:lnTo>
                  <a:lnTo>
                    <a:pt x="2059225" y="3485412"/>
                  </a:lnTo>
                  <a:lnTo>
                    <a:pt x="2061383" y="3483254"/>
                  </a:lnTo>
                  <a:lnTo>
                    <a:pt x="2061383" y="3481096"/>
                  </a:lnTo>
                  <a:close/>
                  <a:moveTo>
                    <a:pt x="3787526" y="3478533"/>
                  </a:moveTo>
                  <a:lnTo>
                    <a:pt x="3787526" y="3479612"/>
                  </a:lnTo>
                  <a:lnTo>
                    <a:pt x="3789684" y="3479612"/>
                  </a:lnTo>
                  <a:lnTo>
                    <a:pt x="3789684" y="3478533"/>
                  </a:lnTo>
                  <a:close/>
                  <a:moveTo>
                    <a:pt x="3659529" y="3478533"/>
                  </a:moveTo>
                  <a:lnTo>
                    <a:pt x="3659529" y="3479612"/>
                  </a:lnTo>
                  <a:lnTo>
                    <a:pt x="3661687" y="3479612"/>
                  </a:lnTo>
                  <a:lnTo>
                    <a:pt x="3661687" y="3478533"/>
                  </a:lnTo>
                  <a:close/>
                  <a:moveTo>
                    <a:pt x="5739034" y="3478264"/>
                  </a:moveTo>
                  <a:lnTo>
                    <a:pt x="5739034" y="3479343"/>
                  </a:lnTo>
                  <a:lnTo>
                    <a:pt x="5741192" y="3479343"/>
                  </a:lnTo>
                  <a:lnTo>
                    <a:pt x="5741192" y="3478264"/>
                  </a:lnTo>
                  <a:close/>
                  <a:moveTo>
                    <a:pt x="8697361" y="3477859"/>
                  </a:moveTo>
                  <a:lnTo>
                    <a:pt x="8696282" y="3478938"/>
                  </a:lnTo>
                  <a:lnTo>
                    <a:pt x="8696282" y="3480152"/>
                  </a:lnTo>
                  <a:cubicBezTo>
                    <a:pt x="8698260" y="3480152"/>
                    <a:pt x="8700418" y="3485592"/>
                    <a:pt x="8702756" y="3496472"/>
                  </a:cubicBezTo>
                  <a:lnTo>
                    <a:pt x="8701677" y="3497551"/>
                  </a:lnTo>
                  <a:lnTo>
                    <a:pt x="8701677" y="3498630"/>
                  </a:lnTo>
                  <a:cubicBezTo>
                    <a:pt x="8708061" y="3500788"/>
                    <a:pt x="8716783" y="3508071"/>
                    <a:pt x="8727843" y="3520480"/>
                  </a:cubicBezTo>
                  <a:lnTo>
                    <a:pt x="8730001" y="3520480"/>
                  </a:lnTo>
                  <a:cubicBezTo>
                    <a:pt x="8732608" y="3516793"/>
                    <a:pt x="8737329" y="3514950"/>
                    <a:pt x="8744162" y="3514950"/>
                  </a:cubicBezTo>
                  <a:lnTo>
                    <a:pt x="8745242" y="3513871"/>
                  </a:lnTo>
                  <a:cubicBezTo>
                    <a:pt x="8747489" y="3513871"/>
                    <a:pt x="8748613" y="3513152"/>
                    <a:pt x="8748613" y="3511713"/>
                  </a:cubicBezTo>
                  <a:lnTo>
                    <a:pt x="8745242" y="3507397"/>
                  </a:lnTo>
                  <a:lnTo>
                    <a:pt x="8745242" y="3506318"/>
                  </a:lnTo>
                  <a:cubicBezTo>
                    <a:pt x="8745242" y="3504429"/>
                    <a:pt x="8749602" y="3501867"/>
                    <a:pt x="8758324" y="3498630"/>
                  </a:cubicBezTo>
                  <a:lnTo>
                    <a:pt x="8762775" y="3493235"/>
                  </a:lnTo>
                  <a:lnTo>
                    <a:pt x="8762775" y="3490942"/>
                  </a:lnTo>
                  <a:lnTo>
                    <a:pt x="8759538" y="3490942"/>
                  </a:lnTo>
                  <a:lnTo>
                    <a:pt x="8756166" y="3494314"/>
                  </a:lnTo>
                  <a:lnTo>
                    <a:pt x="8747534" y="3492021"/>
                  </a:lnTo>
                  <a:lnTo>
                    <a:pt x="8738768" y="3494314"/>
                  </a:lnTo>
                  <a:cubicBezTo>
                    <a:pt x="8732204" y="3490807"/>
                    <a:pt x="8728922" y="3485682"/>
                    <a:pt x="8728922" y="3478938"/>
                  </a:cubicBezTo>
                  <a:lnTo>
                    <a:pt x="8724606" y="3480152"/>
                  </a:lnTo>
                  <a:close/>
                  <a:moveTo>
                    <a:pt x="6240218" y="3477589"/>
                  </a:moveTo>
                  <a:lnTo>
                    <a:pt x="6240218" y="3480691"/>
                  </a:lnTo>
                  <a:lnTo>
                    <a:pt x="6241162" y="3480691"/>
                  </a:lnTo>
                  <a:lnTo>
                    <a:pt x="6241162" y="3477589"/>
                  </a:lnTo>
                  <a:close/>
                  <a:moveTo>
                    <a:pt x="3629722" y="3477454"/>
                  </a:moveTo>
                  <a:lnTo>
                    <a:pt x="3628643" y="3478533"/>
                  </a:lnTo>
                  <a:lnTo>
                    <a:pt x="3628643" y="3480691"/>
                  </a:lnTo>
                  <a:lnTo>
                    <a:pt x="3631880" y="3480691"/>
                  </a:lnTo>
                  <a:lnTo>
                    <a:pt x="3631880" y="3479612"/>
                  </a:lnTo>
                  <a:close/>
                  <a:moveTo>
                    <a:pt x="5639496" y="3476915"/>
                  </a:moveTo>
                  <a:lnTo>
                    <a:pt x="5629785" y="3480152"/>
                  </a:lnTo>
                  <a:lnTo>
                    <a:pt x="5628571" y="3479073"/>
                  </a:lnTo>
                  <a:lnTo>
                    <a:pt x="5627492" y="3479073"/>
                  </a:lnTo>
                  <a:cubicBezTo>
                    <a:pt x="5624975" y="3479073"/>
                    <a:pt x="5621333" y="3482355"/>
                    <a:pt x="5616567" y="3488919"/>
                  </a:cubicBezTo>
                  <a:lnTo>
                    <a:pt x="5615488" y="3488919"/>
                  </a:lnTo>
                  <a:lnTo>
                    <a:pt x="5615488" y="3489998"/>
                  </a:lnTo>
                  <a:cubicBezTo>
                    <a:pt x="5620434" y="3489998"/>
                    <a:pt x="5623716" y="3496427"/>
                    <a:pt x="5625334" y="3509285"/>
                  </a:cubicBezTo>
                  <a:cubicBezTo>
                    <a:pt x="5629201" y="3509465"/>
                    <a:pt x="5633202" y="3511263"/>
                    <a:pt x="5637338" y="3514680"/>
                  </a:cubicBezTo>
                  <a:lnTo>
                    <a:pt x="5639496" y="3514680"/>
                  </a:lnTo>
                  <a:lnTo>
                    <a:pt x="5648263" y="3506048"/>
                  </a:lnTo>
                  <a:lnTo>
                    <a:pt x="5647184" y="3495393"/>
                  </a:lnTo>
                  <a:lnTo>
                    <a:pt x="5647184" y="3480152"/>
                  </a:lnTo>
                  <a:close/>
                  <a:moveTo>
                    <a:pt x="1052001" y="3476915"/>
                  </a:moveTo>
                  <a:lnTo>
                    <a:pt x="1052001" y="3477994"/>
                  </a:lnTo>
                  <a:lnTo>
                    <a:pt x="1054160" y="3480287"/>
                  </a:lnTo>
                  <a:lnTo>
                    <a:pt x="1054160" y="3476915"/>
                  </a:lnTo>
                  <a:close/>
                  <a:moveTo>
                    <a:pt x="6235902" y="3476510"/>
                  </a:moveTo>
                  <a:lnTo>
                    <a:pt x="6235902" y="3478668"/>
                  </a:lnTo>
                  <a:lnTo>
                    <a:pt x="6236981" y="3478668"/>
                  </a:lnTo>
                  <a:lnTo>
                    <a:pt x="6236981" y="3476510"/>
                  </a:lnTo>
                  <a:close/>
                  <a:moveTo>
                    <a:pt x="8640713" y="3475701"/>
                  </a:moveTo>
                  <a:lnTo>
                    <a:pt x="8640713" y="3476780"/>
                  </a:lnTo>
                  <a:cubicBezTo>
                    <a:pt x="8640713" y="3479388"/>
                    <a:pt x="8643231" y="3481231"/>
                    <a:pt x="8648266" y="3482310"/>
                  </a:cubicBezTo>
                  <a:lnTo>
                    <a:pt x="8649345" y="3489863"/>
                  </a:lnTo>
                  <a:lnTo>
                    <a:pt x="8649345" y="3490942"/>
                  </a:lnTo>
                  <a:lnTo>
                    <a:pt x="8647187" y="3498630"/>
                  </a:lnTo>
                  <a:lnTo>
                    <a:pt x="8649345" y="3504025"/>
                  </a:lnTo>
                  <a:lnTo>
                    <a:pt x="8648266" y="3505104"/>
                  </a:lnTo>
                  <a:lnTo>
                    <a:pt x="8647187" y="3505104"/>
                  </a:lnTo>
                  <a:lnTo>
                    <a:pt x="8645029" y="3502946"/>
                  </a:lnTo>
                  <a:lnTo>
                    <a:pt x="8642871" y="3502946"/>
                  </a:lnTo>
                  <a:lnTo>
                    <a:pt x="8642871" y="3506318"/>
                  </a:lnTo>
                  <a:lnTo>
                    <a:pt x="8651503" y="3516029"/>
                  </a:lnTo>
                  <a:lnTo>
                    <a:pt x="8651503" y="3518187"/>
                  </a:lnTo>
                  <a:lnTo>
                    <a:pt x="8649345" y="3522638"/>
                  </a:lnTo>
                  <a:lnTo>
                    <a:pt x="8650424" y="3529112"/>
                  </a:lnTo>
                  <a:lnTo>
                    <a:pt x="8649345" y="3540037"/>
                  </a:lnTo>
                  <a:lnTo>
                    <a:pt x="8662428" y="3544353"/>
                  </a:lnTo>
                  <a:cubicBezTo>
                    <a:pt x="8668093" y="3540037"/>
                    <a:pt x="8672094" y="3537879"/>
                    <a:pt x="8674432" y="3537879"/>
                  </a:cubicBezTo>
                  <a:lnTo>
                    <a:pt x="8675511" y="3537879"/>
                  </a:lnTo>
                  <a:lnTo>
                    <a:pt x="8681041" y="3542195"/>
                  </a:lnTo>
                  <a:lnTo>
                    <a:pt x="8686436" y="3542195"/>
                  </a:lnTo>
                  <a:cubicBezTo>
                    <a:pt x="8688774" y="3542195"/>
                    <a:pt x="8691336" y="3541116"/>
                    <a:pt x="8694124" y="3538958"/>
                  </a:cubicBezTo>
                  <a:lnTo>
                    <a:pt x="8701677" y="3540037"/>
                  </a:lnTo>
                  <a:lnTo>
                    <a:pt x="8701677" y="3536800"/>
                  </a:lnTo>
                  <a:lnTo>
                    <a:pt x="8697361" y="3528033"/>
                  </a:lnTo>
                  <a:lnTo>
                    <a:pt x="8698440" y="3521559"/>
                  </a:lnTo>
                  <a:lnTo>
                    <a:pt x="8693941" y="3505104"/>
                  </a:lnTo>
                  <a:lnTo>
                    <a:pt x="8695203" y="3505104"/>
                  </a:lnTo>
                  <a:lnTo>
                    <a:pt x="8695203" y="3504025"/>
                  </a:lnTo>
                  <a:lnTo>
                    <a:pt x="8693646" y="3504025"/>
                  </a:lnTo>
                  <a:lnTo>
                    <a:pt x="8688594" y="3485547"/>
                  </a:lnTo>
                  <a:lnTo>
                    <a:pt x="8683199" y="3477859"/>
                  </a:lnTo>
                  <a:lnTo>
                    <a:pt x="8670116" y="3478938"/>
                  </a:lnTo>
                  <a:lnTo>
                    <a:pt x="8662428" y="3477859"/>
                  </a:lnTo>
                  <a:lnTo>
                    <a:pt x="8659191" y="3478938"/>
                  </a:lnTo>
                  <a:lnTo>
                    <a:pt x="8651503" y="3475701"/>
                  </a:lnTo>
                  <a:lnTo>
                    <a:pt x="8647187" y="3476780"/>
                  </a:lnTo>
                  <a:close/>
                  <a:moveTo>
                    <a:pt x="3701206" y="3473273"/>
                  </a:moveTo>
                  <a:lnTo>
                    <a:pt x="3697969" y="3474217"/>
                  </a:lnTo>
                  <a:lnTo>
                    <a:pt x="3697969" y="3476375"/>
                  </a:lnTo>
                  <a:lnTo>
                    <a:pt x="3701206" y="3479612"/>
                  </a:lnTo>
                  <a:lnTo>
                    <a:pt x="3704443" y="3476375"/>
                  </a:lnTo>
                  <a:lnTo>
                    <a:pt x="3704443" y="3474217"/>
                  </a:lnTo>
                  <a:close/>
                  <a:moveTo>
                    <a:pt x="5593639" y="3472869"/>
                  </a:moveTo>
                  <a:lnTo>
                    <a:pt x="5591481" y="3475027"/>
                  </a:lnTo>
                  <a:lnTo>
                    <a:pt x="5591481" y="3479343"/>
                  </a:lnTo>
                  <a:lnTo>
                    <a:pt x="5592560" y="3479343"/>
                  </a:lnTo>
                  <a:lnTo>
                    <a:pt x="5595797" y="3476106"/>
                  </a:lnTo>
                  <a:lnTo>
                    <a:pt x="5595797" y="3472869"/>
                  </a:lnTo>
                  <a:close/>
                  <a:moveTo>
                    <a:pt x="1182696" y="3472599"/>
                  </a:moveTo>
                  <a:lnTo>
                    <a:pt x="1179324" y="3482445"/>
                  </a:lnTo>
                  <a:lnTo>
                    <a:pt x="1181616" y="3482445"/>
                  </a:lnTo>
                  <a:lnTo>
                    <a:pt x="1183776" y="3473678"/>
                  </a:lnTo>
                  <a:lnTo>
                    <a:pt x="1183776" y="3472599"/>
                  </a:lnTo>
                  <a:close/>
                  <a:moveTo>
                    <a:pt x="1105818" y="3471385"/>
                  </a:moveTo>
                  <a:lnTo>
                    <a:pt x="1104737" y="3472599"/>
                  </a:lnTo>
                  <a:lnTo>
                    <a:pt x="1104737" y="3474757"/>
                  </a:lnTo>
                  <a:lnTo>
                    <a:pt x="1107975" y="3474757"/>
                  </a:lnTo>
                  <a:lnTo>
                    <a:pt x="1107975" y="3473678"/>
                  </a:lnTo>
                  <a:close/>
                  <a:moveTo>
                    <a:pt x="8148836" y="3470576"/>
                  </a:moveTo>
                  <a:cubicBezTo>
                    <a:pt x="8146049" y="3471655"/>
                    <a:pt x="8144655" y="3472734"/>
                    <a:pt x="8144655" y="3473813"/>
                  </a:cubicBezTo>
                  <a:lnTo>
                    <a:pt x="8145734" y="3474892"/>
                  </a:lnTo>
                  <a:lnTo>
                    <a:pt x="8149915" y="3474892"/>
                  </a:lnTo>
                  <a:lnTo>
                    <a:pt x="8152073" y="3472734"/>
                  </a:lnTo>
                  <a:close/>
                  <a:moveTo>
                    <a:pt x="6241162" y="3469092"/>
                  </a:moveTo>
                  <a:lnTo>
                    <a:pt x="6241162" y="3470171"/>
                  </a:lnTo>
                  <a:lnTo>
                    <a:pt x="6244399" y="3471250"/>
                  </a:lnTo>
                  <a:lnTo>
                    <a:pt x="6246557" y="3471250"/>
                  </a:lnTo>
                  <a:lnTo>
                    <a:pt x="6246557" y="3470171"/>
                  </a:lnTo>
                  <a:lnTo>
                    <a:pt x="6242241" y="3469092"/>
                  </a:lnTo>
                  <a:close/>
                  <a:moveTo>
                    <a:pt x="6181007" y="3469092"/>
                  </a:moveTo>
                  <a:lnTo>
                    <a:pt x="6181007" y="3471250"/>
                  </a:lnTo>
                  <a:lnTo>
                    <a:pt x="6182086" y="3471250"/>
                  </a:lnTo>
                  <a:lnTo>
                    <a:pt x="6182086" y="3469092"/>
                  </a:lnTo>
                  <a:close/>
                  <a:moveTo>
                    <a:pt x="9289180" y="3468687"/>
                  </a:moveTo>
                  <a:lnTo>
                    <a:pt x="9287022" y="3470711"/>
                  </a:lnTo>
                  <a:lnTo>
                    <a:pt x="9287022" y="3471790"/>
                  </a:lnTo>
                  <a:cubicBezTo>
                    <a:pt x="9289360" y="3476106"/>
                    <a:pt x="9292238" y="3478264"/>
                    <a:pt x="9295654" y="3478264"/>
                  </a:cubicBezTo>
                  <a:lnTo>
                    <a:pt x="9297812" y="3475027"/>
                  </a:lnTo>
                  <a:cubicBezTo>
                    <a:pt x="9296374" y="3475027"/>
                    <a:pt x="9295654" y="3473588"/>
                    <a:pt x="9295654" y="3470711"/>
                  </a:cubicBezTo>
                  <a:lnTo>
                    <a:pt x="9290259" y="3468687"/>
                  </a:lnTo>
                  <a:close/>
                  <a:moveTo>
                    <a:pt x="8623179" y="3468148"/>
                  </a:moveTo>
                  <a:lnTo>
                    <a:pt x="8619942" y="3471385"/>
                  </a:lnTo>
                  <a:lnTo>
                    <a:pt x="8619942" y="3473543"/>
                  </a:lnTo>
                  <a:lnTo>
                    <a:pt x="8623179" y="3473543"/>
                  </a:lnTo>
                  <a:lnTo>
                    <a:pt x="8626551" y="3470306"/>
                  </a:lnTo>
                  <a:lnTo>
                    <a:pt x="8624258" y="3468148"/>
                  </a:lnTo>
                  <a:close/>
                  <a:moveTo>
                    <a:pt x="1190384" y="3468148"/>
                  </a:moveTo>
                  <a:lnTo>
                    <a:pt x="1190384" y="3469227"/>
                  </a:lnTo>
                  <a:lnTo>
                    <a:pt x="1192543" y="3469227"/>
                  </a:lnTo>
                  <a:lnTo>
                    <a:pt x="1192543" y="3468148"/>
                  </a:lnTo>
                  <a:close/>
                  <a:moveTo>
                    <a:pt x="8245137" y="3467474"/>
                  </a:moveTo>
                  <a:lnTo>
                    <a:pt x="8243114" y="3469497"/>
                  </a:lnTo>
                  <a:cubicBezTo>
                    <a:pt x="8244103" y="3472374"/>
                    <a:pt x="8245137" y="3473813"/>
                    <a:pt x="8246216" y="3473813"/>
                  </a:cubicBezTo>
                  <a:lnTo>
                    <a:pt x="8248374" y="3473813"/>
                  </a:lnTo>
                  <a:lnTo>
                    <a:pt x="8248374" y="3468418"/>
                  </a:lnTo>
                  <a:close/>
                  <a:moveTo>
                    <a:pt x="1195779" y="3467069"/>
                  </a:moveTo>
                  <a:lnTo>
                    <a:pt x="1195779" y="3468148"/>
                  </a:lnTo>
                  <a:lnTo>
                    <a:pt x="1198072" y="3468148"/>
                  </a:lnTo>
                  <a:lnTo>
                    <a:pt x="1198072" y="3467069"/>
                  </a:lnTo>
                  <a:close/>
                  <a:moveTo>
                    <a:pt x="9085114" y="3466529"/>
                  </a:moveTo>
                  <a:lnTo>
                    <a:pt x="9085114" y="3467608"/>
                  </a:lnTo>
                  <a:lnTo>
                    <a:pt x="9091453" y="3467608"/>
                  </a:lnTo>
                  <a:lnTo>
                    <a:pt x="9091453" y="3466529"/>
                  </a:lnTo>
                  <a:close/>
                  <a:moveTo>
                    <a:pt x="1723399" y="3466125"/>
                  </a:moveTo>
                  <a:lnTo>
                    <a:pt x="1723399" y="3468283"/>
                  </a:lnTo>
                  <a:lnTo>
                    <a:pt x="1722455" y="3468283"/>
                  </a:lnTo>
                  <a:lnTo>
                    <a:pt x="1723399" y="3471250"/>
                  </a:lnTo>
                  <a:lnTo>
                    <a:pt x="1726500" y="3471250"/>
                  </a:lnTo>
                  <a:lnTo>
                    <a:pt x="1728523" y="3469227"/>
                  </a:lnTo>
                  <a:lnTo>
                    <a:pt x="1728523" y="3466125"/>
                  </a:lnTo>
                  <a:close/>
                  <a:moveTo>
                    <a:pt x="6063666" y="3465990"/>
                  </a:moveTo>
                  <a:lnTo>
                    <a:pt x="6063666" y="3466934"/>
                  </a:lnTo>
                  <a:lnTo>
                    <a:pt x="6065824" y="3466934"/>
                  </a:lnTo>
                  <a:lnTo>
                    <a:pt x="6065824" y="3465990"/>
                  </a:lnTo>
                  <a:close/>
                  <a:moveTo>
                    <a:pt x="5733504" y="3465316"/>
                  </a:moveTo>
                  <a:lnTo>
                    <a:pt x="5733504" y="3467474"/>
                  </a:lnTo>
                  <a:lnTo>
                    <a:pt x="5735797" y="3467474"/>
                  </a:lnTo>
                  <a:lnTo>
                    <a:pt x="5735797" y="3465316"/>
                  </a:lnTo>
                  <a:close/>
                  <a:moveTo>
                    <a:pt x="1619544" y="3465316"/>
                  </a:moveTo>
                  <a:cubicBezTo>
                    <a:pt x="1613340" y="3465316"/>
                    <a:pt x="1610238" y="3469722"/>
                    <a:pt x="1610238" y="3478533"/>
                  </a:cubicBezTo>
                  <a:lnTo>
                    <a:pt x="1610238" y="3481636"/>
                  </a:lnTo>
                  <a:cubicBezTo>
                    <a:pt x="1611676" y="3482984"/>
                    <a:pt x="1612710" y="3487076"/>
                    <a:pt x="1613340" y="3493909"/>
                  </a:cubicBezTo>
                  <a:lnTo>
                    <a:pt x="1615363" y="3498090"/>
                  </a:lnTo>
                  <a:cubicBezTo>
                    <a:pt x="1614195" y="3501507"/>
                    <a:pt x="1612485" y="3503216"/>
                    <a:pt x="1610238" y="3503216"/>
                  </a:cubicBezTo>
                  <a:lnTo>
                    <a:pt x="1610238" y="3508341"/>
                  </a:lnTo>
                  <a:lnTo>
                    <a:pt x="1613340" y="3526684"/>
                  </a:lnTo>
                  <a:lnTo>
                    <a:pt x="1611317" y="3553389"/>
                  </a:lnTo>
                  <a:cubicBezTo>
                    <a:pt x="1612126" y="3556806"/>
                    <a:pt x="1613159" y="3558515"/>
                    <a:pt x="1614420" y="3558515"/>
                  </a:cubicBezTo>
                  <a:lnTo>
                    <a:pt x="1644092" y="3558515"/>
                  </a:lnTo>
                  <a:lnTo>
                    <a:pt x="1647194" y="3560538"/>
                  </a:lnTo>
                  <a:lnTo>
                    <a:pt x="1652319" y="3558515"/>
                  </a:lnTo>
                  <a:lnTo>
                    <a:pt x="1657445" y="3559459"/>
                  </a:lnTo>
                  <a:lnTo>
                    <a:pt x="1663514" y="3557436"/>
                  </a:lnTo>
                  <a:lnTo>
                    <a:pt x="1664593" y="3557436"/>
                  </a:lnTo>
                  <a:cubicBezTo>
                    <a:pt x="1667650" y="3560493"/>
                    <a:pt x="1671381" y="3562201"/>
                    <a:pt x="1675786" y="3562561"/>
                  </a:cubicBezTo>
                  <a:cubicBezTo>
                    <a:pt x="1675786" y="3559863"/>
                    <a:pt x="1681272" y="3558515"/>
                    <a:pt x="1692242" y="3558515"/>
                  </a:cubicBezTo>
                  <a:lnTo>
                    <a:pt x="1693321" y="3558515"/>
                  </a:lnTo>
                  <a:lnTo>
                    <a:pt x="1694266" y="3554333"/>
                  </a:lnTo>
                  <a:lnTo>
                    <a:pt x="1692242" y="3548264"/>
                  </a:lnTo>
                  <a:lnTo>
                    <a:pt x="1692242" y="3546241"/>
                  </a:lnTo>
                  <a:lnTo>
                    <a:pt x="1693321" y="3541116"/>
                  </a:lnTo>
                  <a:lnTo>
                    <a:pt x="1691163" y="3538958"/>
                  </a:lnTo>
                  <a:lnTo>
                    <a:pt x="1691163" y="3536934"/>
                  </a:lnTo>
                  <a:cubicBezTo>
                    <a:pt x="1692602" y="3535406"/>
                    <a:pt x="1693636" y="3531674"/>
                    <a:pt x="1694266" y="3525740"/>
                  </a:cubicBezTo>
                  <a:lnTo>
                    <a:pt x="1692242" y="3519536"/>
                  </a:lnTo>
                  <a:lnTo>
                    <a:pt x="1695344" y="3508341"/>
                  </a:lnTo>
                  <a:lnTo>
                    <a:pt x="1693321" y="3500113"/>
                  </a:lnTo>
                  <a:lnTo>
                    <a:pt x="1693321" y="3497011"/>
                  </a:lnTo>
                  <a:lnTo>
                    <a:pt x="1695344" y="3493909"/>
                  </a:lnTo>
                  <a:lnTo>
                    <a:pt x="1693321" y="3489863"/>
                  </a:lnTo>
                  <a:lnTo>
                    <a:pt x="1697367" y="3478533"/>
                  </a:lnTo>
                  <a:lnTo>
                    <a:pt x="1696289" y="3478533"/>
                  </a:lnTo>
                  <a:lnTo>
                    <a:pt x="1694266" y="3476510"/>
                  </a:lnTo>
                  <a:lnTo>
                    <a:pt x="1694266" y="3475566"/>
                  </a:lnTo>
                  <a:lnTo>
                    <a:pt x="1695344" y="3471385"/>
                  </a:lnTo>
                  <a:lnTo>
                    <a:pt x="1694266" y="3468283"/>
                  </a:lnTo>
                  <a:lnTo>
                    <a:pt x="1689140" y="3469362"/>
                  </a:lnTo>
                  <a:lnTo>
                    <a:pt x="1686039" y="3469362"/>
                  </a:lnTo>
                  <a:cubicBezTo>
                    <a:pt x="1681812" y="3469362"/>
                    <a:pt x="1677046" y="3468328"/>
                    <a:pt x="1671741" y="3466260"/>
                  </a:cubicBezTo>
                  <a:lnTo>
                    <a:pt x="1667696" y="3469362"/>
                  </a:lnTo>
                  <a:lnTo>
                    <a:pt x="1666616" y="3468283"/>
                  </a:lnTo>
                  <a:lnTo>
                    <a:pt x="1661491" y="3469362"/>
                  </a:lnTo>
                  <a:lnTo>
                    <a:pt x="1650296" y="3468283"/>
                  </a:lnTo>
                  <a:lnTo>
                    <a:pt x="1635864" y="3469362"/>
                  </a:lnTo>
                  <a:cubicBezTo>
                    <a:pt x="1632088" y="3469362"/>
                    <a:pt x="1626648" y="3468013"/>
                    <a:pt x="1619544" y="3465316"/>
                  </a:cubicBezTo>
                  <a:close/>
                  <a:moveTo>
                    <a:pt x="9194633" y="3464371"/>
                  </a:moveTo>
                  <a:lnTo>
                    <a:pt x="9194633" y="3467608"/>
                  </a:lnTo>
                  <a:lnTo>
                    <a:pt x="9197870" y="3467608"/>
                  </a:lnTo>
                  <a:lnTo>
                    <a:pt x="9200028" y="3465450"/>
                  </a:lnTo>
                  <a:lnTo>
                    <a:pt x="9200028" y="3464371"/>
                  </a:lnTo>
                  <a:close/>
                  <a:moveTo>
                    <a:pt x="7774975" y="3463427"/>
                  </a:moveTo>
                  <a:lnTo>
                    <a:pt x="7774975" y="3465585"/>
                  </a:lnTo>
                  <a:lnTo>
                    <a:pt x="7778212" y="3465585"/>
                  </a:lnTo>
                  <a:lnTo>
                    <a:pt x="7778212" y="3463427"/>
                  </a:lnTo>
                  <a:close/>
                  <a:moveTo>
                    <a:pt x="1581645" y="3462213"/>
                  </a:moveTo>
                  <a:lnTo>
                    <a:pt x="1581645" y="3465316"/>
                  </a:lnTo>
                  <a:lnTo>
                    <a:pt x="1586769" y="3474487"/>
                  </a:lnTo>
                  <a:cubicBezTo>
                    <a:pt x="1586769" y="3477904"/>
                    <a:pt x="1586049" y="3479612"/>
                    <a:pt x="1584611" y="3479612"/>
                  </a:cubicBezTo>
                  <a:cubicBezTo>
                    <a:pt x="1586230" y="3483749"/>
                    <a:pt x="1587623" y="3485817"/>
                    <a:pt x="1588793" y="3485817"/>
                  </a:cubicBezTo>
                  <a:lnTo>
                    <a:pt x="1588793" y="3482715"/>
                  </a:lnTo>
                  <a:lnTo>
                    <a:pt x="1586769" y="3479612"/>
                  </a:lnTo>
                  <a:lnTo>
                    <a:pt x="1587714" y="3473408"/>
                  </a:lnTo>
                  <a:cubicBezTo>
                    <a:pt x="1584296" y="3469901"/>
                    <a:pt x="1582588" y="3466170"/>
                    <a:pt x="1582588" y="3462213"/>
                  </a:cubicBezTo>
                  <a:close/>
                  <a:moveTo>
                    <a:pt x="8265503" y="3462079"/>
                  </a:moveTo>
                  <a:lnTo>
                    <a:pt x="8265503" y="3464237"/>
                  </a:lnTo>
                  <a:lnTo>
                    <a:pt x="8267661" y="3466395"/>
                  </a:lnTo>
                  <a:lnTo>
                    <a:pt x="8269819" y="3466395"/>
                  </a:lnTo>
                  <a:lnTo>
                    <a:pt x="8269819" y="3465316"/>
                  </a:lnTo>
                  <a:lnTo>
                    <a:pt x="8266582" y="3462079"/>
                  </a:lnTo>
                  <a:close/>
                  <a:moveTo>
                    <a:pt x="8156389" y="3462079"/>
                  </a:moveTo>
                  <a:lnTo>
                    <a:pt x="8156389" y="3465316"/>
                  </a:lnTo>
                  <a:lnTo>
                    <a:pt x="8159626" y="3465316"/>
                  </a:lnTo>
                  <a:lnTo>
                    <a:pt x="8159626" y="3462079"/>
                  </a:lnTo>
                  <a:close/>
                  <a:moveTo>
                    <a:pt x="7673684" y="3461269"/>
                  </a:moveTo>
                  <a:lnTo>
                    <a:pt x="7673684" y="3469901"/>
                  </a:lnTo>
                  <a:lnTo>
                    <a:pt x="7675842" y="3471925"/>
                  </a:lnTo>
                  <a:lnTo>
                    <a:pt x="7676921" y="3471925"/>
                  </a:lnTo>
                  <a:lnTo>
                    <a:pt x="7678000" y="3467743"/>
                  </a:lnTo>
                  <a:cubicBezTo>
                    <a:pt x="7677280" y="3463427"/>
                    <a:pt x="7676201" y="3461269"/>
                    <a:pt x="7674763" y="3461269"/>
                  </a:cubicBezTo>
                  <a:close/>
                  <a:moveTo>
                    <a:pt x="7713472" y="3460190"/>
                  </a:moveTo>
                  <a:lnTo>
                    <a:pt x="7709156" y="3464506"/>
                  </a:lnTo>
                  <a:lnTo>
                    <a:pt x="7711314" y="3468822"/>
                  </a:lnTo>
                  <a:lnTo>
                    <a:pt x="7712393" y="3467743"/>
                  </a:lnTo>
                  <a:lnTo>
                    <a:pt x="7713472" y="3467743"/>
                  </a:lnTo>
                  <a:lnTo>
                    <a:pt x="7717788" y="3470845"/>
                  </a:lnTo>
                  <a:lnTo>
                    <a:pt x="7719946" y="3468822"/>
                  </a:lnTo>
                  <a:lnTo>
                    <a:pt x="7719946" y="3467743"/>
                  </a:lnTo>
                  <a:cubicBezTo>
                    <a:pt x="7719946" y="3466305"/>
                    <a:pt x="7718507" y="3465585"/>
                    <a:pt x="7715630" y="3465585"/>
                  </a:cubicBezTo>
                  <a:lnTo>
                    <a:pt x="7714551" y="3460190"/>
                  </a:lnTo>
                  <a:close/>
                  <a:moveTo>
                    <a:pt x="3751244" y="3459381"/>
                  </a:moveTo>
                  <a:lnTo>
                    <a:pt x="3750300" y="3460460"/>
                  </a:lnTo>
                  <a:lnTo>
                    <a:pt x="3750300" y="3466799"/>
                  </a:lnTo>
                  <a:lnTo>
                    <a:pt x="3752323" y="3466799"/>
                  </a:lnTo>
                  <a:lnTo>
                    <a:pt x="3753402" y="3460460"/>
                  </a:lnTo>
                  <a:lnTo>
                    <a:pt x="3752323" y="3459381"/>
                  </a:lnTo>
                  <a:close/>
                  <a:moveTo>
                    <a:pt x="1175009" y="3459381"/>
                  </a:moveTo>
                  <a:lnTo>
                    <a:pt x="1175009" y="3462618"/>
                  </a:lnTo>
                  <a:cubicBezTo>
                    <a:pt x="1175727" y="3464866"/>
                    <a:pt x="1177930" y="3465990"/>
                    <a:pt x="1181616" y="3465990"/>
                  </a:cubicBezTo>
                  <a:lnTo>
                    <a:pt x="1182696" y="3464911"/>
                  </a:lnTo>
                  <a:cubicBezTo>
                    <a:pt x="1181796" y="3461224"/>
                    <a:pt x="1180673" y="3459381"/>
                    <a:pt x="1179324" y="3459381"/>
                  </a:cubicBezTo>
                  <a:close/>
                  <a:moveTo>
                    <a:pt x="5139122" y="3459246"/>
                  </a:moveTo>
                  <a:lnTo>
                    <a:pt x="5135750" y="3462483"/>
                  </a:lnTo>
                  <a:lnTo>
                    <a:pt x="5135750" y="3466799"/>
                  </a:lnTo>
                  <a:cubicBezTo>
                    <a:pt x="5137639" y="3470396"/>
                    <a:pt x="5140561" y="3472194"/>
                    <a:pt x="5144517" y="3472194"/>
                  </a:cubicBezTo>
                  <a:lnTo>
                    <a:pt x="5147889" y="3472194"/>
                  </a:lnTo>
                  <a:lnTo>
                    <a:pt x="5147889" y="3466799"/>
                  </a:lnTo>
                  <a:lnTo>
                    <a:pt x="5146675" y="3466799"/>
                  </a:lnTo>
                  <a:lnTo>
                    <a:pt x="5142359" y="3467878"/>
                  </a:lnTo>
                  <a:cubicBezTo>
                    <a:pt x="5139482" y="3466799"/>
                    <a:pt x="5138043" y="3465720"/>
                    <a:pt x="5138043" y="3464641"/>
                  </a:cubicBezTo>
                  <a:lnTo>
                    <a:pt x="5138043" y="3463562"/>
                  </a:lnTo>
                  <a:lnTo>
                    <a:pt x="5140201" y="3460325"/>
                  </a:lnTo>
                  <a:lnTo>
                    <a:pt x="5140201" y="3459246"/>
                  </a:lnTo>
                  <a:close/>
                  <a:moveTo>
                    <a:pt x="9090374" y="3459111"/>
                  </a:moveTo>
                  <a:lnTo>
                    <a:pt x="9090374" y="3460190"/>
                  </a:lnTo>
                  <a:lnTo>
                    <a:pt x="9095769" y="3460190"/>
                  </a:lnTo>
                  <a:lnTo>
                    <a:pt x="9095769" y="3459111"/>
                  </a:lnTo>
                  <a:close/>
                  <a:moveTo>
                    <a:pt x="1580566" y="3459111"/>
                  </a:moveTo>
                  <a:lnTo>
                    <a:pt x="1580566" y="3461134"/>
                  </a:lnTo>
                  <a:lnTo>
                    <a:pt x="1581645" y="3461134"/>
                  </a:lnTo>
                  <a:lnTo>
                    <a:pt x="1581645" y="3459111"/>
                  </a:lnTo>
                  <a:close/>
                  <a:moveTo>
                    <a:pt x="3638219" y="3458302"/>
                  </a:moveTo>
                  <a:cubicBezTo>
                    <a:pt x="3635431" y="3459381"/>
                    <a:pt x="3634038" y="3460460"/>
                    <a:pt x="3634038" y="3461539"/>
                  </a:cubicBezTo>
                  <a:lnTo>
                    <a:pt x="3634038" y="3472194"/>
                  </a:lnTo>
                  <a:lnTo>
                    <a:pt x="3641456" y="3472194"/>
                  </a:lnTo>
                  <a:lnTo>
                    <a:pt x="3644693" y="3468957"/>
                  </a:lnTo>
                  <a:lnTo>
                    <a:pt x="3644693" y="3467878"/>
                  </a:lnTo>
                  <a:close/>
                  <a:moveTo>
                    <a:pt x="6203127" y="3457493"/>
                  </a:moveTo>
                  <a:cubicBezTo>
                    <a:pt x="6201778" y="3457493"/>
                    <a:pt x="6200025" y="3463113"/>
                    <a:pt x="6197867" y="3474352"/>
                  </a:cubicBezTo>
                  <a:cubicBezTo>
                    <a:pt x="6198946" y="3477230"/>
                    <a:pt x="6200025" y="3478668"/>
                    <a:pt x="6201104" y="3478668"/>
                  </a:cubicBezTo>
                  <a:cubicBezTo>
                    <a:pt x="6202273" y="3468238"/>
                    <a:pt x="6203666" y="3462213"/>
                    <a:pt x="6205285" y="3460595"/>
                  </a:cubicBezTo>
                  <a:lnTo>
                    <a:pt x="6205285" y="3459651"/>
                  </a:lnTo>
                  <a:close/>
                  <a:moveTo>
                    <a:pt x="6184110" y="3457493"/>
                  </a:moveTo>
                  <a:lnTo>
                    <a:pt x="6184110" y="3458572"/>
                  </a:lnTo>
                  <a:lnTo>
                    <a:pt x="6185189" y="3461674"/>
                  </a:lnTo>
                  <a:lnTo>
                    <a:pt x="6186268" y="3461674"/>
                  </a:lnTo>
                  <a:lnTo>
                    <a:pt x="6186268" y="3460595"/>
                  </a:lnTo>
                  <a:lnTo>
                    <a:pt x="6185189" y="3457493"/>
                  </a:lnTo>
                  <a:close/>
                  <a:moveTo>
                    <a:pt x="1597424" y="3457493"/>
                  </a:moveTo>
                  <a:lnTo>
                    <a:pt x="1594323" y="3458437"/>
                  </a:lnTo>
                  <a:lnTo>
                    <a:pt x="1594323" y="3461539"/>
                  </a:lnTo>
                  <a:lnTo>
                    <a:pt x="1598503" y="3465720"/>
                  </a:lnTo>
                  <a:lnTo>
                    <a:pt x="1601606" y="3462618"/>
                  </a:lnTo>
                  <a:cubicBezTo>
                    <a:pt x="1600706" y="3459381"/>
                    <a:pt x="1599313" y="3457673"/>
                    <a:pt x="1597424" y="3457493"/>
                  </a:cubicBezTo>
                  <a:close/>
                  <a:moveTo>
                    <a:pt x="6228484" y="3456414"/>
                  </a:moveTo>
                  <a:lnTo>
                    <a:pt x="6225381" y="3457493"/>
                  </a:lnTo>
                  <a:lnTo>
                    <a:pt x="6227539" y="3459651"/>
                  </a:lnTo>
                  <a:lnTo>
                    <a:pt x="6226460" y="3469092"/>
                  </a:lnTo>
                  <a:lnTo>
                    <a:pt x="6227539" y="3481770"/>
                  </a:lnTo>
                  <a:lnTo>
                    <a:pt x="6226460" y="3499709"/>
                  </a:lnTo>
                  <a:lnTo>
                    <a:pt x="6226460" y="3506048"/>
                  </a:lnTo>
                  <a:cubicBezTo>
                    <a:pt x="6226460" y="3507487"/>
                    <a:pt x="6223628" y="3508566"/>
                    <a:pt x="6217963" y="3509285"/>
                  </a:cubicBezTo>
                  <a:cubicBezTo>
                    <a:pt x="6217963" y="3518996"/>
                    <a:pt x="6220436" y="3527089"/>
                    <a:pt x="6225381" y="3533563"/>
                  </a:cubicBezTo>
                  <a:cubicBezTo>
                    <a:pt x="6231855" y="3531674"/>
                    <a:pt x="6237475" y="3526729"/>
                    <a:pt x="6242241" y="3518726"/>
                  </a:cubicBezTo>
                  <a:lnTo>
                    <a:pt x="6243320" y="3518726"/>
                  </a:lnTo>
                  <a:lnTo>
                    <a:pt x="6247501" y="3521963"/>
                  </a:lnTo>
                  <a:lnTo>
                    <a:pt x="6254919" y="3521963"/>
                  </a:lnTo>
                  <a:cubicBezTo>
                    <a:pt x="6249344" y="3516119"/>
                    <a:pt x="6246557" y="3509060"/>
                    <a:pt x="6246557" y="3500788"/>
                  </a:cubicBezTo>
                  <a:cubicBezTo>
                    <a:pt x="6244579" y="3500248"/>
                    <a:pt x="6241387" y="3494269"/>
                    <a:pt x="6236981" y="3482849"/>
                  </a:cubicBezTo>
                  <a:cubicBezTo>
                    <a:pt x="6235542" y="3482490"/>
                    <a:pt x="6234148" y="3480736"/>
                    <a:pt x="6232800" y="3477589"/>
                  </a:cubicBezTo>
                  <a:cubicBezTo>
                    <a:pt x="6233879" y="3470486"/>
                    <a:pt x="6235272" y="3466934"/>
                    <a:pt x="6236981" y="3466934"/>
                  </a:cubicBezTo>
                  <a:lnTo>
                    <a:pt x="6238060" y="3466934"/>
                  </a:lnTo>
                  <a:cubicBezTo>
                    <a:pt x="6231676" y="3461719"/>
                    <a:pt x="6228484" y="3458212"/>
                    <a:pt x="6228484" y="3456414"/>
                  </a:cubicBezTo>
                  <a:close/>
                  <a:moveTo>
                    <a:pt x="3550820" y="3456144"/>
                  </a:moveTo>
                  <a:lnTo>
                    <a:pt x="3550820" y="3458302"/>
                  </a:lnTo>
                  <a:lnTo>
                    <a:pt x="3552978" y="3456144"/>
                  </a:lnTo>
                  <a:close/>
                  <a:moveTo>
                    <a:pt x="1581645" y="3456009"/>
                  </a:moveTo>
                  <a:lnTo>
                    <a:pt x="1581645" y="3458032"/>
                  </a:lnTo>
                  <a:lnTo>
                    <a:pt x="1582588" y="3458032"/>
                  </a:lnTo>
                  <a:lnTo>
                    <a:pt x="1582588" y="3456009"/>
                  </a:lnTo>
                  <a:close/>
                  <a:moveTo>
                    <a:pt x="4203063" y="3454930"/>
                  </a:moveTo>
                  <a:lnTo>
                    <a:pt x="4201984" y="3456009"/>
                  </a:lnTo>
                  <a:lnTo>
                    <a:pt x="4201984" y="3458167"/>
                  </a:lnTo>
                  <a:lnTo>
                    <a:pt x="4206300" y="3458167"/>
                  </a:lnTo>
                  <a:lnTo>
                    <a:pt x="4208593" y="3456009"/>
                  </a:lnTo>
                  <a:close/>
                  <a:moveTo>
                    <a:pt x="1112428" y="3454930"/>
                  </a:moveTo>
                  <a:lnTo>
                    <a:pt x="1112428" y="3456009"/>
                  </a:lnTo>
                  <a:cubicBezTo>
                    <a:pt x="1114585" y="3462663"/>
                    <a:pt x="1116382" y="3465990"/>
                    <a:pt x="1117822" y="3465990"/>
                  </a:cubicBezTo>
                  <a:lnTo>
                    <a:pt x="1120114" y="3465990"/>
                  </a:lnTo>
                  <a:lnTo>
                    <a:pt x="1120114" y="3460460"/>
                  </a:lnTo>
                  <a:cubicBezTo>
                    <a:pt x="1117866" y="3456773"/>
                    <a:pt x="1115303" y="3454930"/>
                    <a:pt x="1112428" y="3454930"/>
                  </a:cubicBezTo>
                  <a:close/>
                  <a:moveTo>
                    <a:pt x="1028939" y="3453851"/>
                  </a:moveTo>
                  <a:lnTo>
                    <a:pt x="1028939" y="3454930"/>
                  </a:lnTo>
                  <a:cubicBezTo>
                    <a:pt x="1032535" y="3461764"/>
                    <a:pt x="1034333" y="3466889"/>
                    <a:pt x="1034333" y="3470306"/>
                  </a:cubicBezTo>
                  <a:lnTo>
                    <a:pt x="1035412" y="3470306"/>
                  </a:lnTo>
                  <a:lnTo>
                    <a:pt x="1035412" y="3464911"/>
                  </a:lnTo>
                  <a:lnTo>
                    <a:pt x="1030018" y="3453851"/>
                  </a:lnTo>
                  <a:close/>
                  <a:moveTo>
                    <a:pt x="5753196" y="3453581"/>
                  </a:moveTo>
                  <a:lnTo>
                    <a:pt x="5751038" y="3455739"/>
                  </a:lnTo>
                  <a:lnTo>
                    <a:pt x="5751038" y="3458976"/>
                  </a:lnTo>
                  <a:cubicBezTo>
                    <a:pt x="5752477" y="3461854"/>
                    <a:pt x="5754680" y="3463292"/>
                    <a:pt x="5757647" y="3463292"/>
                  </a:cubicBezTo>
                  <a:lnTo>
                    <a:pt x="5758726" y="3462213"/>
                  </a:lnTo>
                  <a:lnTo>
                    <a:pt x="5758726" y="3461134"/>
                  </a:lnTo>
                  <a:cubicBezTo>
                    <a:pt x="5757827" y="3456099"/>
                    <a:pt x="5756343" y="3453581"/>
                    <a:pt x="5754275" y="3453581"/>
                  </a:cubicBezTo>
                  <a:close/>
                  <a:moveTo>
                    <a:pt x="8154231" y="3453447"/>
                  </a:moveTo>
                  <a:lnTo>
                    <a:pt x="8152073" y="3455605"/>
                  </a:lnTo>
                  <a:lnTo>
                    <a:pt x="8152073" y="3458842"/>
                  </a:lnTo>
                  <a:lnTo>
                    <a:pt x="8153152" y="3458842"/>
                  </a:lnTo>
                  <a:lnTo>
                    <a:pt x="8158547" y="3455605"/>
                  </a:lnTo>
                  <a:lnTo>
                    <a:pt x="8158547" y="3453447"/>
                  </a:lnTo>
                  <a:close/>
                  <a:moveTo>
                    <a:pt x="2068937" y="3452772"/>
                  </a:moveTo>
                  <a:lnTo>
                    <a:pt x="2064620" y="3461404"/>
                  </a:lnTo>
                  <a:lnTo>
                    <a:pt x="2065700" y="3462483"/>
                  </a:lnTo>
                  <a:lnTo>
                    <a:pt x="2070015" y="3462483"/>
                  </a:lnTo>
                  <a:lnTo>
                    <a:pt x="2074332" y="3457088"/>
                  </a:lnTo>
                  <a:lnTo>
                    <a:pt x="2074332" y="3454930"/>
                  </a:lnTo>
                  <a:lnTo>
                    <a:pt x="2072173" y="3452772"/>
                  </a:lnTo>
                  <a:close/>
                  <a:moveTo>
                    <a:pt x="2185198" y="3452637"/>
                  </a:moveTo>
                  <a:cubicBezTo>
                    <a:pt x="2182320" y="3453357"/>
                    <a:pt x="2180883" y="3455515"/>
                    <a:pt x="2180883" y="3459111"/>
                  </a:cubicBezTo>
                  <a:lnTo>
                    <a:pt x="2181961" y="3460190"/>
                  </a:lnTo>
                  <a:lnTo>
                    <a:pt x="2185198" y="3460190"/>
                  </a:lnTo>
                  <a:lnTo>
                    <a:pt x="2188436" y="3456953"/>
                  </a:lnTo>
                  <a:cubicBezTo>
                    <a:pt x="2187356" y="3454076"/>
                    <a:pt x="2186278" y="3452637"/>
                    <a:pt x="2185198" y="3452637"/>
                  </a:cubicBezTo>
                  <a:close/>
                  <a:moveTo>
                    <a:pt x="9117349" y="3451693"/>
                  </a:moveTo>
                  <a:lnTo>
                    <a:pt x="9117349" y="3460190"/>
                  </a:lnTo>
                  <a:lnTo>
                    <a:pt x="9120451" y="3475027"/>
                  </a:lnTo>
                  <a:cubicBezTo>
                    <a:pt x="9119462" y="3477814"/>
                    <a:pt x="9118428" y="3479208"/>
                    <a:pt x="9117349" y="3479208"/>
                  </a:cubicBezTo>
                  <a:lnTo>
                    <a:pt x="9121530" y="3500518"/>
                  </a:lnTo>
                  <a:lnTo>
                    <a:pt x="9118428" y="3517512"/>
                  </a:lnTo>
                  <a:lnTo>
                    <a:pt x="9119507" y="3518591"/>
                  </a:lnTo>
                  <a:lnTo>
                    <a:pt x="9130162" y="3518591"/>
                  </a:lnTo>
                  <a:cubicBezTo>
                    <a:pt x="9131601" y="3518591"/>
                    <a:pt x="9132320" y="3519670"/>
                    <a:pt x="9132320" y="3521828"/>
                  </a:cubicBezTo>
                  <a:lnTo>
                    <a:pt x="9133399" y="3522773"/>
                  </a:lnTo>
                  <a:lnTo>
                    <a:pt x="9134478" y="3522773"/>
                  </a:lnTo>
                  <a:lnTo>
                    <a:pt x="9136636" y="3520749"/>
                  </a:lnTo>
                  <a:lnTo>
                    <a:pt x="9135557" y="3516433"/>
                  </a:lnTo>
                  <a:lnTo>
                    <a:pt x="9137715" y="3501597"/>
                  </a:lnTo>
                  <a:cubicBezTo>
                    <a:pt x="9135198" y="3501597"/>
                    <a:pt x="9133399" y="3499484"/>
                    <a:pt x="9132320" y="3495258"/>
                  </a:cubicBezTo>
                  <a:lnTo>
                    <a:pt x="9139873" y="3471790"/>
                  </a:lnTo>
                  <a:lnTo>
                    <a:pt x="9134478" y="3454795"/>
                  </a:lnTo>
                  <a:lnTo>
                    <a:pt x="9135557" y="3451693"/>
                  </a:lnTo>
                  <a:lnTo>
                    <a:pt x="9134478" y="3451693"/>
                  </a:lnTo>
                  <a:lnTo>
                    <a:pt x="9131241" y="3452637"/>
                  </a:lnTo>
                  <a:lnTo>
                    <a:pt x="9121530" y="3451693"/>
                  </a:lnTo>
                  <a:close/>
                  <a:moveTo>
                    <a:pt x="7651024" y="3451558"/>
                  </a:moveTo>
                  <a:lnTo>
                    <a:pt x="7647788" y="3454795"/>
                  </a:lnTo>
                  <a:lnTo>
                    <a:pt x="7647788" y="3458032"/>
                  </a:lnTo>
                  <a:lnTo>
                    <a:pt x="7649946" y="3458032"/>
                  </a:lnTo>
                  <a:lnTo>
                    <a:pt x="7653182" y="3454795"/>
                  </a:lnTo>
                  <a:lnTo>
                    <a:pt x="7653182" y="3451558"/>
                  </a:lnTo>
                  <a:close/>
                  <a:moveTo>
                    <a:pt x="1712339" y="3450614"/>
                  </a:moveTo>
                  <a:lnTo>
                    <a:pt x="1710315" y="3452637"/>
                  </a:lnTo>
                  <a:lnTo>
                    <a:pt x="1710315" y="3454660"/>
                  </a:lnTo>
                  <a:lnTo>
                    <a:pt x="1716386" y="3454660"/>
                  </a:lnTo>
                  <a:lnTo>
                    <a:pt x="1716386" y="3452637"/>
                  </a:lnTo>
                  <a:lnTo>
                    <a:pt x="1714362" y="3450614"/>
                  </a:lnTo>
                  <a:close/>
                  <a:moveTo>
                    <a:pt x="6090101" y="3450075"/>
                  </a:moveTo>
                  <a:lnTo>
                    <a:pt x="6090101" y="3455335"/>
                  </a:lnTo>
                  <a:cubicBezTo>
                    <a:pt x="6090101" y="3456414"/>
                    <a:pt x="6091495" y="3457493"/>
                    <a:pt x="6094282" y="3458572"/>
                  </a:cubicBezTo>
                  <a:lnTo>
                    <a:pt x="6095361" y="3457493"/>
                  </a:lnTo>
                  <a:lnTo>
                    <a:pt x="6094282" y="3456414"/>
                  </a:lnTo>
                  <a:lnTo>
                    <a:pt x="6094282" y="3454256"/>
                  </a:lnTo>
                  <a:lnTo>
                    <a:pt x="6095361" y="3453312"/>
                  </a:lnTo>
                  <a:lnTo>
                    <a:pt x="6095361" y="3452233"/>
                  </a:lnTo>
                  <a:close/>
                  <a:moveTo>
                    <a:pt x="7676921" y="3448321"/>
                  </a:moveTo>
                  <a:lnTo>
                    <a:pt x="7674763" y="3450479"/>
                  </a:lnTo>
                  <a:lnTo>
                    <a:pt x="7675842" y="3451558"/>
                  </a:lnTo>
                  <a:lnTo>
                    <a:pt x="7676921" y="3451558"/>
                  </a:lnTo>
                  <a:close/>
                  <a:moveTo>
                    <a:pt x="5737955" y="3448186"/>
                  </a:moveTo>
                  <a:lnTo>
                    <a:pt x="5737955" y="3450344"/>
                  </a:lnTo>
                  <a:lnTo>
                    <a:pt x="5739034" y="3450344"/>
                  </a:lnTo>
                  <a:lnTo>
                    <a:pt x="5739034" y="3448186"/>
                  </a:lnTo>
                  <a:close/>
                  <a:moveTo>
                    <a:pt x="3718200" y="3447647"/>
                  </a:moveTo>
                  <a:lnTo>
                    <a:pt x="3720358" y="3447647"/>
                  </a:lnTo>
                  <a:lnTo>
                    <a:pt x="3720358" y="3450884"/>
                  </a:lnTo>
                  <a:lnTo>
                    <a:pt x="3718200" y="3450884"/>
                  </a:lnTo>
                  <a:close/>
                  <a:moveTo>
                    <a:pt x="8750771" y="3447377"/>
                  </a:moveTo>
                  <a:lnTo>
                    <a:pt x="8750771" y="3449535"/>
                  </a:lnTo>
                  <a:lnTo>
                    <a:pt x="8752929" y="3449535"/>
                  </a:lnTo>
                  <a:lnTo>
                    <a:pt x="8752929" y="3447377"/>
                  </a:lnTo>
                  <a:close/>
                  <a:moveTo>
                    <a:pt x="2146354" y="3447242"/>
                  </a:moveTo>
                  <a:lnTo>
                    <a:pt x="2145275" y="3452637"/>
                  </a:lnTo>
                  <a:lnTo>
                    <a:pt x="2145275" y="3453716"/>
                  </a:lnTo>
                  <a:lnTo>
                    <a:pt x="2147432" y="3465585"/>
                  </a:lnTo>
                  <a:lnTo>
                    <a:pt x="2147432" y="3466664"/>
                  </a:lnTo>
                  <a:lnTo>
                    <a:pt x="2145275" y="3475296"/>
                  </a:lnTo>
                  <a:lnTo>
                    <a:pt x="2145275" y="3477454"/>
                  </a:lnTo>
                  <a:lnTo>
                    <a:pt x="2147432" y="3486086"/>
                  </a:lnTo>
                  <a:lnTo>
                    <a:pt x="2147432" y="3489323"/>
                  </a:lnTo>
                  <a:cubicBezTo>
                    <a:pt x="2147432" y="3491661"/>
                    <a:pt x="2144916" y="3497056"/>
                    <a:pt x="2139880" y="3505508"/>
                  </a:cubicBezTo>
                  <a:lnTo>
                    <a:pt x="2138800" y="3509825"/>
                  </a:lnTo>
                  <a:lnTo>
                    <a:pt x="2142037" y="3511983"/>
                  </a:lnTo>
                  <a:lnTo>
                    <a:pt x="2146354" y="3510904"/>
                  </a:lnTo>
                  <a:lnTo>
                    <a:pt x="2151749" y="3514141"/>
                  </a:lnTo>
                  <a:lnTo>
                    <a:pt x="2152828" y="3514141"/>
                  </a:lnTo>
                  <a:cubicBezTo>
                    <a:pt x="2158583" y="3514141"/>
                    <a:pt x="2161461" y="3509105"/>
                    <a:pt x="2161461" y="3499034"/>
                  </a:cubicBezTo>
                  <a:lnTo>
                    <a:pt x="2164698" y="3492560"/>
                  </a:lnTo>
                  <a:lnTo>
                    <a:pt x="2162540" y="3485007"/>
                  </a:lnTo>
                  <a:cubicBezTo>
                    <a:pt x="2165416" y="3484468"/>
                    <a:pt x="2167216" y="3482670"/>
                    <a:pt x="2167934" y="3479612"/>
                  </a:cubicBezTo>
                  <a:lnTo>
                    <a:pt x="2166856" y="3478533"/>
                  </a:lnTo>
                  <a:lnTo>
                    <a:pt x="2160381" y="3478533"/>
                  </a:lnTo>
                  <a:lnTo>
                    <a:pt x="2160381" y="3465585"/>
                  </a:lnTo>
                  <a:lnTo>
                    <a:pt x="2162540" y="3447242"/>
                  </a:lnTo>
                  <a:close/>
                  <a:moveTo>
                    <a:pt x="5664718" y="3447107"/>
                  </a:moveTo>
                  <a:lnTo>
                    <a:pt x="5664718" y="3449265"/>
                  </a:lnTo>
                  <a:lnTo>
                    <a:pt x="5666876" y="3449265"/>
                  </a:lnTo>
                  <a:lnTo>
                    <a:pt x="5666876" y="3447107"/>
                  </a:lnTo>
                  <a:close/>
                  <a:moveTo>
                    <a:pt x="6230642" y="3446973"/>
                  </a:moveTo>
                  <a:lnTo>
                    <a:pt x="6230642" y="3447917"/>
                  </a:lnTo>
                  <a:lnTo>
                    <a:pt x="6231721" y="3451154"/>
                  </a:lnTo>
                  <a:lnTo>
                    <a:pt x="6232800" y="3451154"/>
                  </a:lnTo>
                  <a:lnTo>
                    <a:pt x="6234823" y="3448996"/>
                  </a:lnTo>
                  <a:close/>
                  <a:moveTo>
                    <a:pt x="3741668" y="3446568"/>
                  </a:moveTo>
                  <a:cubicBezTo>
                    <a:pt x="3739600" y="3447287"/>
                    <a:pt x="3738566" y="3449400"/>
                    <a:pt x="3738566" y="3452907"/>
                  </a:cubicBezTo>
                  <a:lnTo>
                    <a:pt x="3739510" y="3453986"/>
                  </a:lnTo>
                  <a:lnTo>
                    <a:pt x="3740589" y="3453986"/>
                  </a:lnTo>
                  <a:cubicBezTo>
                    <a:pt x="3744366" y="3453986"/>
                    <a:pt x="3746524" y="3452952"/>
                    <a:pt x="3747063" y="3450884"/>
                  </a:cubicBezTo>
                  <a:lnTo>
                    <a:pt x="3747063" y="3447647"/>
                  </a:lnTo>
                  <a:close/>
                  <a:moveTo>
                    <a:pt x="5679959" y="3446028"/>
                  </a:moveTo>
                  <a:cubicBezTo>
                    <a:pt x="5679959" y="3448906"/>
                    <a:pt x="5677441" y="3452862"/>
                    <a:pt x="5672406" y="3457897"/>
                  </a:cubicBezTo>
                  <a:lnTo>
                    <a:pt x="5672406" y="3462213"/>
                  </a:lnTo>
                  <a:lnTo>
                    <a:pt x="5675643" y="3462213"/>
                  </a:lnTo>
                  <a:cubicBezTo>
                    <a:pt x="5675643" y="3460235"/>
                    <a:pt x="5677801" y="3456279"/>
                    <a:pt x="5682117" y="3450344"/>
                  </a:cubicBezTo>
                  <a:lnTo>
                    <a:pt x="5682117" y="3446028"/>
                  </a:lnTo>
                  <a:close/>
                  <a:moveTo>
                    <a:pt x="3564712" y="3445489"/>
                  </a:moveTo>
                  <a:lnTo>
                    <a:pt x="3564712" y="3446568"/>
                  </a:lnTo>
                  <a:lnTo>
                    <a:pt x="3566870" y="3446568"/>
                  </a:lnTo>
                  <a:lnTo>
                    <a:pt x="3566870" y="3445489"/>
                  </a:lnTo>
                  <a:close/>
                  <a:moveTo>
                    <a:pt x="6183031" y="3444815"/>
                  </a:moveTo>
                  <a:lnTo>
                    <a:pt x="6183031" y="3447917"/>
                  </a:lnTo>
                  <a:lnTo>
                    <a:pt x="6188426" y="3458572"/>
                  </a:lnTo>
                  <a:lnTo>
                    <a:pt x="6190449" y="3458572"/>
                  </a:lnTo>
                  <a:lnTo>
                    <a:pt x="6190449" y="3456414"/>
                  </a:lnTo>
                  <a:lnTo>
                    <a:pt x="6191528" y="3456414"/>
                  </a:lnTo>
                  <a:cubicBezTo>
                    <a:pt x="6189819" y="3450120"/>
                    <a:pt x="6187706" y="3446253"/>
                    <a:pt x="6185189" y="3444815"/>
                  </a:cubicBezTo>
                  <a:close/>
                  <a:moveTo>
                    <a:pt x="3567814" y="3444410"/>
                  </a:moveTo>
                  <a:lnTo>
                    <a:pt x="3567814" y="3445489"/>
                  </a:lnTo>
                  <a:lnTo>
                    <a:pt x="3571051" y="3445489"/>
                  </a:lnTo>
                  <a:lnTo>
                    <a:pt x="3571051" y="3444410"/>
                  </a:lnTo>
                  <a:close/>
                  <a:moveTo>
                    <a:pt x="6086864" y="3443736"/>
                  </a:moveTo>
                  <a:lnTo>
                    <a:pt x="6086864" y="3445894"/>
                  </a:lnTo>
                  <a:lnTo>
                    <a:pt x="6087943" y="3445894"/>
                  </a:lnTo>
                  <a:lnTo>
                    <a:pt x="6087943" y="3443736"/>
                  </a:lnTo>
                  <a:close/>
                  <a:moveTo>
                    <a:pt x="5155442" y="3442926"/>
                  </a:moveTo>
                  <a:lnTo>
                    <a:pt x="5155442" y="3446163"/>
                  </a:lnTo>
                  <a:lnTo>
                    <a:pt x="5157600" y="3446163"/>
                  </a:lnTo>
                  <a:lnTo>
                    <a:pt x="5157600" y="3442926"/>
                  </a:lnTo>
                  <a:close/>
                  <a:moveTo>
                    <a:pt x="5595797" y="3441847"/>
                  </a:moveTo>
                  <a:cubicBezTo>
                    <a:pt x="5591481" y="3442207"/>
                    <a:pt x="5589323" y="3443241"/>
                    <a:pt x="5589323" y="3444949"/>
                  </a:cubicBezTo>
                  <a:lnTo>
                    <a:pt x="5589323" y="3450344"/>
                  </a:lnTo>
                  <a:lnTo>
                    <a:pt x="5593639" y="3450344"/>
                  </a:lnTo>
                  <a:lnTo>
                    <a:pt x="5595797" y="3442926"/>
                  </a:lnTo>
                  <a:close/>
                  <a:moveTo>
                    <a:pt x="4134142" y="3441847"/>
                  </a:moveTo>
                  <a:lnTo>
                    <a:pt x="4134142" y="3447242"/>
                  </a:lnTo>
                  <a:lnTo>
                    <a:pt x="4135221" y="3447242"/>
                  </a:lnTo>
                  <a:lnTo>
                    <a:pt x="4135221" y="3441847"/>
                  </a:lnTo>
                  <a:close/>
                  <a:moveTo>
                    <a:pt x="7248249" y="3441443"/>
                  </a:moveTo>
                  <a:lnTo>
                    <a:pt x="7248249" y="3442522"/>
                  </a:lnTo>
                  <a:lnTo>
                    <a:pt x="7250407" y="3442522"/>
                  </a:lnTo>
                  <a:lnTo>
                    <a:pt x="7250407" y="3441443"/>
                  </a:lnTo>
                  <a:close/>
                  <a:moveTo>
                    <a:pt x="4733650" y="3441443"/>
                  </a:moveTo>
                  <a:lnTo>
                    <a:pt x="4733650" y="3442522"/>
                  </a:lnTo>
                  <a:lnTo>
                    <a:pt x="4735808" y="3442522"/>
                  </a:lnTo>
                  <a:lnTo>
                    <a:pt x="4735808" y="3441443"/>
                  </a:lnTo>
                  <a:close/>
                  <a:moveTo>
                    <a:pt x="2714352" y="3441443"/>
                  </a:moveTo>
                  <a:lnTo>
                    <a:pt x="2714352" y="3442522"/>
                  </a:lnTo>
                  <a:lnTo>
                    <a:pt x="2716510" y="3442522"/>
                  </a:lnTo>
                  <a:lnTo>
                    <a:pt x="2716510" y="3441443"/>
                  </a:lnTo>
                  <a:close/>
                  <a:moveTo>
                    <a:pt x="3614750" y="3441173"/>
                  </a:moveTo>
                  <a:cubicBezTo>
                    <a:pt x="3606928" y="3443151"/>
                    <a:pt x="3603016" y="3445669"/>
                    <a:pt x="3603016" y="3448726"/>
                  </a:cubicBezTo>
                  <a:lnTo>
                    <a:pt x="3598835" y="3476375"/>
                  </a:lnTo>
                  <a:lnTo>
                    <a:pt x="3599914" y="3476375"/>
                  </a:lnTo>
                  <a:lnTo>
                    <a:pt x="3606253" y="3477454"/>
                  </a:lnTo>
                  <a:cubicBezTo>
                    <a:pt x="3610749" y="3477454"/>
                    <a:pt x="3614301" y="3475701"/>
                    <a:pt x="3616908" y="3472194"/>
                  </a:cubicBezTo>
                  <a:cubicBezTo>
                    <a:pt x="3615470" y="3468598"/>
                    <a:pt x="3614750" y="3462169"/>
                    <a:pt x="3614750" y="3452907"/>
                  </a:cubicBezTo>
                  <a:lnTo>
                    <a:pt x="3614750" y="3451828"/>
                  </a:lnTo>
                  <a:lnTo>
                    <a:pt x="3615829" y="3441173"/>
                  </a:lnTo>
                  <a:close/>
                  <a:moveTo>
                    <a:pt x="1581779" y="3440364"/>
                  </a:moveTo>
                  <a:lnTo>
                    <a:pt x="1580700" y="3444410"/>
                  </a:lnTo>
                  <a:lnTo>
                    <a:pt x="1581779" y="3445489"/>
                  </a:lnTo>
                  <a:lnTo>
                    <a:pt x="1583803" y="3445489"/>
                  </a:lnTo>
                  <a:lnTo>
                    <a:pt x="1585826" y="3443466"/>
                  </a:lnTo>
                  <a:lnTo>
                    <a:pt x="1585826" y="3442387"/>
                  </a:lnTo>
                  <a:lnTo>
                    <a:pt x="1583803" y="3440364"/>
                  </a:lnTo>
                  <a:close/>
                  <a:moveTo>
                    <a:pt x="3638219" y="3440094"/>
                  </a:moveTo>
                  <a:cubicBezTo>
                    <a:pt x="3634712" y="3440094"/>
                    <a:pt x="3632599" y="3441533"/>
                    <a:pt x="3631880" y="3444410"/>
                  </a:cubicBezTo>
                  <a:lnTo>
                    <a:pt x="3632959" y="3445489"/>
                  </a:lnTo>
                  <a:lnTo>
                    <a:pt x="3641456" y="3442252"/>
                  </a:lnTo>
                  <a:lnTo>
                    <a:pt x="3639298" y="3440094"/>
                  </a:lnTo>
                  <a:close/>
                  <a:moveTo>
                    <a:pt x="5697493" y="3439689"/>
                  </a:moveTo>
                  <a:lnTo>
                    <a:pt x="5696414" y="3444949"/>
                  </a:lnTo>
                  <a:lnTo>
                    <a:pt x="5698572" y="3453581"/>
                  </a:lnTo>
                  <a:lnTo>
                    <a:pt x="5698572" y="3469092"/>
                  </a:lnTo>
                  <a:cubicBezTo>
                    <a:pt x="5698572" y="3471430"/>
                    <a:pt x="5703292" y="3472869"/>
                    <a:pt x="5712734" y="3473408"/>
                  </a:cubicBezTo>
                  <a:cubicBezTo>
                    <a:pt x="5716420" y="3471970"/>
                    <a:pt x="5718264" y="3468598"/>
                    <a:pt x="5718264" y="3463292"/>
                  </a:cubicBezTo>
                  <a:lnTo>
                    <a:pt x="5718264" y="3446028"/>
                  </a:lnTo>
                  <a:cubicBezTo>
                    <a:pt x="5718264" y="3441803"/>
                    <a:pt x="5716061" y="3439689"/>
                    <a:pt x="5711655" y="3439689"/>
                  </a:cubicBezTo>
                  <a:close/>
                  <a:moveTo>
                    <a:pt x="5624255" y="3439689"/>
                  </a:moveTo>
                  <a:lnTo>
                    <a:pt x="5622097" y="3441847"/>
                  </a:lnTo>
                  <a:lnTo>
                    <a:pt x="5624255" y="3450344"/>
                  </a:lnTo>
                  <a:lnTo>
                    <a:pt x="5624255" y="3471250"/>
                  </a:lnTo>
                  <a:lnTo>
                    <a:pt x="5629785" y="3472329"/>
                  </a:lnTo>
                  <a:lnTo>
                    <a:pt x="5640710" y="3472329"/>
                  </a:lnTo>
                  <a:cubicBezTo>
                    <a:pt x="5645746" y="3472329"/>
                    <a:pt x="5648263" y="3467519"/>
                    <a:pt x="5648263" y="3457897"/>
                  </a:cubicBezTo>
                  <a:lnTo>
                    <a:pt x="5647184" y="3447107"/>
                  </a:lnTo>
                  <a:lnTo>
                    <a:pt x="5647184" y="3441847"/>
                  </a:lnTo>
                  <a:lnTo>
                    <a:pt x="5645026" y="3439689"/>
                  </a:lnTo>
                  <a:close/>
                  <a:moveTo>
                    <a:pt x="6192607" y="3439554"/>
                  </a:moveTo>
                  <a:lnTo>
                    <a:pt x="6192607" y="3440499"/>
                  </a:lnTo>
                  <a:lnTo>
                    <a:pt x="6194765" y="3442657"/>
                  </a:lnTo>
                  <a:lnTo>
                    <a:pt x="6195709" y="3442657"/>
                  </a:lnTo>
                  <a:lnTo>
                    <a:pt x="6195709" y="3441578"/>
                  </a:lnTo>
                  <a:lnTo>
                    <a:pt x="6193686" y="3439554"/>
                  </a:lnTo>
                  <a:close/>
                  <a:moveTo>
                    <a:pt x="4085991" y="3439554"/>
                  </a:moveTo>
                  <a:lnTo>
                    <a:pt x="4084912" y="3440768"/>
                  </a:lnTo>
                  <a:lnTo>
                    <a:pt x="4084912" y="3441847"/>
                  </a:lnTo>
                  <a:lnTo>
                    <a:pt x="4087070" y="3444005"/>
                  </a:lnTo>
                  <a:lnTo>
                    <a:pt x="4088150" y="3442926"/>
                  </a:lnTo>
                  <a:lnTo>
                    <a:pt x="4088150" y="3441847"/>
                  </a:lnTo>
                  <a:close/>
                  <a:moveTo>
                    <a:pt x="5664718" y="3437531"/>
                  </a:moveTo>
                  <a:lnTo>
                    <a:pt x="5662560" y="3439689"/>
                  </a:lnTo>
                  <a:lnTo>
                    <a:pt x="5662560" y="3440768"/>
                  </a:lnTo>
                  <a:lnTo>
                    <a:pt x="5664718" y="3440768"/>
                  </a:lnTo>
                  <a:lnTo>
                    <a:pt x="5666876" y="3438610"/>
                  </a:lnTo>
                  <a:lnTo>
                    <a:pt x="5665797" y="3437531"/>
                  </a:lnTo>
                  <a:close/>
                  <a:moveTo>
                    <a:pt x="5143438" y="3437531"/>
                  </a:moveTo>
                  <a:cubicBezTo>
                    <a:pt x="5140201" y="3438970"/>
                    <a:pt x="5138403" y="3440409"/>
                    <a:pt x="5138043" y="3441847"/>
                  </a:cubicBezTo>
                  <a:lnTo>
                    <a:pt x="5138043" y="3445084"/>
                  </a:lnTo>
                  <a:cubicBezTo>
                    <a:pt x="5142359" y="3445084"/>
                    <a:pt x="5144517" y="3442926"/>
                    <a:pt x="5144517" y="3438610"/>
                  </a:cubicBezTo>
                  <a:close/>
                  <a:moveTo>
                    <a:pt x="2248995" y="3436452"/>
                  </a:moveTo>
                  <a:cubicBezTo>
                    <a:pt x="2247017" y="3436452"/>
                    <a:pt x="2245578" y="3440049"/>
                    <a:pt x="2244677" y="3447242"/>
                  </a:cubicBezTo>
                  <a:lnTo>
                    <a:pt x="2245758" y="3448321"/>
                  </a:lnTo>
                  <a:lnTo>
                    <a:pt x="2248995" y="3448321"/>
                  </a:lnTo>
                  <a:cubicBezTo>
                    <a:pt x="2251153" y="3448321"/>
                    <a:pt x="2252591" y="3444365"/>
                    <a:pt x="2253311" y="3436452"/>
                  </a:cubicBezTo>
                  <a:close/>
                  <a:moveTo>
                    <a:pt x="3556080" y="3435913"/>
                  </a:moveTo>
                  <a:lnTo>
                    <a:pt x="3556080" y="3438071"/>
                  </a:lnTo>
                  <a:cubicBezTo>
                    <a:pt x="3559136" y="3438071"/>
                    <a:pt x="3560935" y="3441982"/>
                    <a:pt x="3561475" y="3449805"/>
                  </a:cubicBezTo>
                  <a:lnTo>
                    <a:pt x="3560396" y="3450884"/>
                  </a:lnTo>
                  <a:cubicBezTo>
                    <a:pt x="3561834" y="3450884"/>
                    <a:pt x="3562554" y="3451918"/>
                    <a:pt x="3562554" y="3453986"/>
                  </a:cubicBezTo>
                  <a:lnTo>
                    <a:pt x="3563633" y="3453986"/>
                  </a:lnTo>
                  <a:lnTo>
                    <a:pt x="3563633" y="3450884"/>
                  </a:lnTo>
                  <a:lnTo>
                    <a:pt x="3561475" y="3445489"/>
                  </a:lnTo>
                  <a:lnTo>
                    <a:pt x="3562554" y="3442252"/>
                  </a:lnTo>
                  <a:close/>
                  <a:moveTo>
                    <a:pt x="1233141" y="3435238"/>
                  </a:moveTo>
                  <a:lnTo>
                    <a:pt x="1233141" y="3439554"/>
                  </a:lnTo>
                  <a:lnTo>
                    <a:pt x="1234354" y="3439554"/>
                  </a:lnTo>
                  <a:lnTo>
                    <a:pt x="1236512" y="3437396"/>
                  </a:lnTo>
                  <a:lnTo>
                    <a:pt x="1236512" y="3435238"/>
                  </a:lnTo>
                  <a:close/>
                  <a:moveTo>
                    <a:pt x="1115664" y="3435238"/>
                  </a:moveTo>
                  <a:lnTo>
                    <a:pt x="1113504" y="3437396"/>
                  </a:lnTo>
                  <a:lnTo>
                    <a:pt x="1114585" y="3440633"/>
                  </a:lnTo>
                  <a:lnTo>
                    <a:pt x="1117822" y="3440633"/>
                  </a:lnTo>
                  <a:lnTo>
                    <a:pt x="1117822" y="3437396"/>
                  </a:lnTo>
                  <a:close/>
                  <a:moveTo>
                    <a:pt x="5746722" y="3434294"/>
                  </a:moveTo>
                  <a:cubicBezTo>
                    <a:pt x="5742316" y="3434654"/>
                    <a:pt x="5740113" y="3435733"/>
                    <a:pt x="5740113" y="3437531"/>
                  </a:cubicBezTo>
                  <a:cubicBezTo>
                    <a:pt x="5742991" y="3438970"/>
                    <a:pt x="5746992" y="3439689"/>
                    <a:pt x="5752117" y="3439689"/>
                  </a:cubicBezTo>
                  <a:lnTo>
                    <a:pt x="5753196" y="3436452"/>
                  </a:lnTo>
                  <a:lnTo>
                    <a:pt x="5749959" y="3434294"/>
                  </a:lnTo>
                  <a:close/>
                  <a:moveTo>
                    <a:pt x="6224302" y="3434159"/>
                  </a:moveTo>
                  <a:lnTo>
                    <a:pt x="6223223" y="3435238"/>
                  </a:lnTo>
                  <a:lnTo>
                    <a:pt x="6222144" y="3435238"/>
                  </a:lnTo>
                  <a:lnTo>
                    <a:pt x="6223223" y="3439554"/>
                  </a:lnTo>
                  <a:lnTo>
                    <a:pt x="6226460" y="3438475"/>
                  </a:lnTo>
                  <a:close/>
                  <a:moveTo>
                    <a:pt x="4261060" y="3434159"/>
                  </a:moveTo>
                  <a:lnTo>
                    <a:pt x="4261060" y="3435238"/>
                  </a:lnTo>
                  <a:lnTo>
                    <a:pt x="4263218" y="3437396"/>
                  </a:lnTo>
                  <a:lnTo>
                    <a:pt x="4265511" y="3435238"/>
                  </a:lnTo>
                  <a:lnTo>
                    <a:pt x="4265511" y="3434159"/>
                  </a:lnTo>
                  <a:close/>
                  <a:moveTo>
                    <a:pt x="3667082" y="3433755"/>
                  </a:moveTo>
                  <a:cubicBezTo>
                    <a:pt x="3663306" y="3433755"/>
                    <a:pt x="3660788" y="3445129"/>
                    <a:pt x="3659529" y="3467878"/>
                  </a:cubicBezTo>
                  <a:cubicBezTo>
                    <a:pt x="3659529" y="3475701"/>
                    <a:pt x="3663125" y="3479612"/>
                    <a:pt x="3670319" y="3479612"/>
                  </a:cubicBezTo>
                  <a:lnTo>
                    <a:pt x="3671263" y="3479612"/>
                  </a:lnTo>
                  <a:lnTo>
                    <a:pt x="3684076" y="3477454"/>
                  </a:lnTo>
                  <a:lnTo>
                    <a:pt x="3685155" y="3478533"/>
                  </a:lnTo>
                  <a:lnTo>
                    <a:pt x="3686234" y="3478533"/>
                  </a:lnTo>
                  <a:cubicBezTo>
                    <a:pt x="3689112" y="3477454"/>
                    <a:pt x="3690551" y="3476375"/>
                    <a:pt x="3690551" y="3475296"/>
                  </a:cubicBezTo>
                  <a:cubicBezTo>
                    <a:pt x="3680570" y="3466305"/>
                    <a:pt x="3675579" y="3460280"/>
                    <a:pt x="3675579" y="3457223"/>
                  </a:cubicBezTo>
                  <a:cubicBezTo>
                    <a:pt x="3673961" y="3445444"/>
                    <a:pt x="3671488" y="3437621"/>
                    <a:pt x="3668161" y="3433755"/>
                  </a:cubicBezTo>
                  <a:close/>
                  <a:moveTo>
                    <a:pt x="2067453" y="3433215"/>
                  </a:moveTo>
                  <a:lnTo>
                    <a:pt x="2066372" y="3434294"/>
                  </a:lnTo>
                  <a:lnTo>
                    <a:pt x="2066372" y="3436452"/>
                  </a:lnTo>
                  <a:lnTo>
                    <a:pt x="2071767" y="3437531"/>
                  </a:lnTo>
                  <a:lnTo>
                    <a:pt x="2072848" y="3436452"/>
                  </a:lnTo>
                  <a:lnTo>
                    <a:pt x="2072848" y="3435373"/>
                  </a:lnTo>
                  <a:close/>
                  <a:moveTo>
                    <a:pt x="1724746" y="3433080"/>
                  </a:moveTo>
                  <a:lnTo>
                    <a:pt x="1724746" y="3435238"/>
                  </a:lnTo>
                  <a:lnTo>
                    <a:pt x="1726905" y="3437262"/>
                  </a:lnTo>
                  <a:lnTo>
                    <a:pt x="1728928" y="3435238"/>
                  </a:lnTo>
                  <a:lnTo>
                    <a:pt x="1726905" y="3433080"/>
                  </a:lnTo>
                  <a:close/>
                  <a:moveTo>
                    <a:pt x="7674763" y="3432136"/>
                  </a:moveTo>
                  <a:lnTo>
                    <a:pt x="7673684" y="3439689"/>
                  </a:lnTo>
                  <a:lnTo>
                    <a:pt x="7673684" y="3440768"/>
                  </a:lnTo>
                  <a:lnTo>
                    <a:pt x="7675842" y="3440768"/>
                  </a:lnTo>
                  <a:lnTo>
                    <a:pt x="7675842" y="3432136"/>
                  </a:lnTo>
                  <a:close/>
                  <a:moveTo>
                    <a:pt x="6216884" y="3432136"/>
                  </a:moveTo>
                  <a:lnTo>
                    <a:pt x="6216884" y="3433215"/>
                  </a:lnTo>
                  <a:lnTo>
                    <a:pt x="6219042" y="3433215"/>
                  </a:lnTo>
                  <a:lnTo>
                    <a:pt x="6219042" y="3432136"/>
                  </a:lnTo>
                  <a:close/>
                  <a:moveTo>
                    <a:pt x="1711260" y="3430787"/>
                  </a:moveTo>
                  <a:lnTo>
                    <a:pt x="1711260" y="3431732"/>
                  </a:lnTo>
                  <a:lnTo>
                    <a:pt x="1712339" y="3434834"/>
                  </a:lnTo>
                  <a:lnTo>
                    <a:pt x="1713283" y="3434834"/>
                  </a:lnTo>
                  <a:lnTo>
                    <a:pt x="1715440" y="3432811"/>
                  </a:lnTo>
                  <a:lnTo>
                    <a:pt x="1712339" y="3430787"/>
                  </a:lnTo>
                  <a:close/>
                  <a:moveTo>
                    <a:pt x="1204681" y="3430787"/>
                  </a:moveTo>
                  <a:lnTo>
                    <a:pt x="1201309" y="3434159"/>
                  </a:lnTo>
                  <a:lnTo>
                    <a:pt x="1201309" y="3460460"/>
                  </a:lnTo>
                  <a:cubicBezTo>
                    <a:pt x="1201309" y="3464326"/>
                    <a:pt x="1200230" y="3467608"/>
                    <a:pt x="1198072" y="3470306"/>
                  </a:cubicBezTo>
                  <a:lnTo>
                    <a:pt x="1200230" y="3472599"/>
                  </a:lnTo>
                  <a:lnTo>
                    <a:pt x="1200230" y="3475836"/>
                  </a:lnTo>
                  <a:lnTo>
                    <a:pt x="1199151" y="3481366"/>
                  </a:lnTo>
                  <a:lnTo>
                    <a:pt x="1201309" y="3483524"/>
                  </a:lnTo>
                  <a:lnTo>
                    <a:pt x="1201309" y="3526414"/>
                  </a:lnTo>
                  <a:cubicBezTo>
                    <a:pt x="1201309" y="3528752"/>
                    <a:pt x="1200230" y="3531314"/>
                    <a:pt x="1198072" y="3534102"/>
                  </a:cubicBezTo>
                  <a:cubicBezTo>
                    <a:pt x="1200230" y="3541205"/>
                    <a:pt x="1201309" y="3548534"/>
                    <a:pt x="1201309" y="3556087"/>
                  </a:cubicBezTo>
                  <a:lnTo>
                    <a:pt x="1201309" y="3557166"/>
                  </a:lnTo>
                  <a:lnTo>
                    <a:pt x="1204681" y="3557166"/>
                  </a:lnTo>
                  <a:cubicBezTo>
                    <a:pt x="1208997" y="3554558"/>
                    <a:pt x="1211155" y="3551995"/>
                    <a:pt x="1211155" y="3549478"/>
                  </a:cubicBezTo>
                  <a:lnTo>
                    <a:pt x="1208997" y="3542869"/>
                  </a:lnTo>
                  <a:lnTo>
                    <a:pt x="1208997" y="3515354"/>
                  </a:lnTo>
                  <a:lnTo>
                    <a:pt x="1212370" y="3509825"/>
                  </a:lnTo>
                  <a:lnTo>
                    <a:pt x="1208997" y="3506588"/>
                  </a:lnTo>
                  <a:lnTo>
                    <a:pt x="1208997" y="3502137"/>
                  </a:lnTo>
                  <a:cubicBezTo>
                    <a:pt x="1210255" y="3495572"/>
                    <a:pt x="1211738" y="3492291"/>
                    <a:pt x="1213449" y="3492291"/>
                  </a:cubicBezTo>
                  <a:lnTo>
                    <a:pt x="1214528" y="3492291"/>
                  </a:lnTo>
                  <a:cubicBezTo>
                    <a:pt x="1214528" y="3495258"/>
                    <a:pt x="1215247" y="3496742"/>
                    <a:pt x="1216686" y="3496742"/>
                  </a:cubicBezTo>
                  <a:lnTo>
                    <a:pt x="1217764" y="3496742"/>
                  </a:lnTo>
                  <a:lnTo>
                    <a:pt x="1217764" y="3495663"/>
                  </a:lnTo>
                  <a:cubicBezTo>
                    <a:pt x="1215965" y="3495663"/>
                    <a:pt x="1214886" y="3494179"/>
                    <a:pt x="1214528" y="3491212"/>
                  </a:cubicBezTo>
                  <a:lnTo>
                    <a:pt x="1215606" y="3484603"/>
                  </a:lnTo>
                  <a:lnTo>
                    <a:pt x="1215606" y="3482445"/>
                  </a:lnTo>
                  <a:lnTo>
                    <a:pt x="1212370" y="3477994"/>
                  </a:lnTo>
                  <a:lnTo>
                    <a:pt x="1212370" y="3476915"/>
                  </a:lnTo>
                  <a:lnTo>
                    <a:pt x="1215606" y="3472599"/>
                  </a:lnTo>
                  <a:lnTo>
                    <a:pt x="1208997" y="3463697"/>
                  </a:lnTo>
                  <a:lnTo>
                    <a:pt x="1208997" y="3459381"/>
                  </a:lnTo>
                  <a:lnTo>
                    <a:pt x="1211155" y="3450614"/>
                  </a:lnTo>
                  <a:lnTo>
                    <a:pt x="1208997" y="3448321"/>
                  </a:lnTo>
                  <a:lnTo>
                    <a:pt x="1208997" y="3446163"/>
                  </a:lnTo>
                  <a:lnTo>
                    <a:pt x="1212370" y="3437396"/>
                  </a:lnTo>
                  <a:cubicBezTo>
                    <a:pt x="1211559" y="3432990"/>
                    <a:pt x="1210435" y="3430787"/>
                    <a:pt x="1208997" y="3430787"/>
                  </a:cubicBezTo>
                  <a:close/>
                  <a:moveTo>
                    <a:pt x="9212976" y="3428225"/>
                  </a:moveTo>
                  <a:lnTo>
                    <a:pt x="9210818" y="3430383"/>
                  </a:lnTo>
                  <a:lnTo>
                    <a:pt x="9210818" y="3433620"/>
                  </a:lnTo>
                  <a:lnTo>
                    <a:pt x="9216078" y="3433620"/>
                  </a:lnTo>
                  <a:lnTo>
                    <a:pt x="9216078" y="3431462"/>
                  </a:lnTo>
                  <a:lnTo>
                    <a:pt x="9217157" y="3431462"/>
                  </a:lnTo>
                  <a:lnTo>
                    <a:pt x="9216078" y="3428225"/>
                  </a:lnTo>
                  <a:close/>
                  <a:moveTo>
                    <a:pt x="4087070" y="3427550"/>
                  </a:moveTo>
                  <a:lnTo>
                    <a:pt x="4081541" y="3428629"/>
                  </a:lnTo>
                  <a:lnTo>
                    <a:pt x="4081541" y="3433080"/>
                  </a:lnTo>
                  <a:lnTo>
                    <a:pt x="4083833" y="3435238"/>
                  </a:lnTo>
                  <a:lnTo>
                    <a:pt x="4088150" y="3435238"/>
                  </a:lnTo>
                  <a:lnTo>
                    <a:pt x="4090308" y="3433080"/>
                  </a:lnTo>
                  <a:lnTo>
                    <a:pt x="4090308" y="3430922"/>
                  </a:lnTo>
                  <a:close/>
                  <a:moveTo>
                    <a:pt x="1100287" y="3426471"/>
                  </a:moveTo>
                  <a:lnTo>
                    <a:pt x="1100287" y="3427550"/>
                  </a:lnTo>
                  <a:lnTo>
                    <a:pt x="1102446" y="3427550"/>
                  </a:lnTo>
                  <a:lnTo>
                    <a:pt x="1102446" y="3426471"/>
                  </a:lnTo>
                  <a:close/>
                  <a:moveTo>
                    <a:pt x="8660270" y="3425527"/>
                  </a:moveTo>
                  <a:cubicBezTo>
                    <a:pt x="8651548" y="3429214"/>
                    <a:pt x="8647187" y="3432496"/>
                    <a:pt x="8647187" y="3435373"/>
                  </a:cubicBezTo>
                  <a:cubicBezTo>
                    <a:pt x="8649345" y="3438880"/>
                    <a:pt x="8650424" y="3442882"/>
                    <a:pt x="8650424" y="3447377"/>
                  </a:cubicBezTo>
                  <a:cubicBezTo>
                    <a:pt x="8650424" y="3450255"/>
                    <a:pt x="8648626" y="3453537"/>
                    <a:pt x="8645029" y="3457223"/>
                  </a:cubicBezTo>
                  <a:lnTo>
                    <a:pt x="8647187" y="3461539"/>
                  </a:lnTo>
                  <a:lnTo>
                    <a:pt x="8646108" y="3468148"/>
                  </a:lnTo>
                  <a:lnTo>
                    <a:pt x="8646108" y="3470306"/>
                  </a:lnTo>
                  <a:cubicBezTo>
                    <a:pt x="8646108" y="3472464"/>
                    <a:pt x="8647547" y="3473543"/>
                    <a:pt x="8650424" y="3473543"/>
                  </a:cubicBezTo>
                  <a:cubicBezTo>
                    <a:pt x="8653391" y="3473543"/>
                    <a:pt x="8656314" y="3471745"/>
                    <a:pt x="8659191" y="3468148"/>
                  </a:cubicBezTo>
                  <a:lnTo>
                    <a:pt x="8666879" y="3468148"/>
                  </a:lnTo>
                  <a:lnTo>
                    <a:pt x="8673353" y="3470306"/>
                  </a:lnTo>
                  <a:lnTo>
                    <a:pt x="8682120" y="3468148"/>
                  </a:lnTo>
                  <a:lnTo>
                    <a:pt x="8688594" y="3468148"/>
                  </a:lnTo>
                  <a:lnTo>
                    <a:pt x="8697361" y="3470306"/>
                  </a:lnTo>
                  <a:lnTo>
                    <a:pt x="8723527" y="3470306"/>
                  </a:lnTo>
                  <a:lnTo>
                    <a:pt x="8728922" y="3469227"/>
                  </a:lnTo>
                  <a:lnTo>
                    <a:pt x="8727843" y="3462618"/>
                  </a:lnTo>
                  <a:lnTo>
                    <a:pt x="8728922" y="3450614"/>
                  </a:lnTo>
                  <a:lnTo>
                    <a:pt x="8727843" y="3437531"/>
                  </a:lnTo>
                  <a:lnTo>
                    <a:pt x="8728922" y="3432136"/>
                  </a:lnTo>
                  <a:cubicBezTo>
                    <a:pt x="8725685" y="3429978"/>
                    <a:pt x="8719525" y="3428540"/>
                    <a:pt x="8710444" y="3427820"/>
                  </a:cubicBezTo>
                  <a:cubicBezTo>
                    <a:pt x="8710444" y="3429259"/>
                    <a:pt x="8708241" y="3430338"/>
                    <a:pt x="8703835" y="3431057"/>
                  </a:cubicBezTo>
                  <a:lnTo>
                    <a:pt x="8699519" y="3429978"/>
                  </a:lnTo>
                  <a:cubicBezTo>
                    <a:pt x="8693854" y="3430338"/>
                    <a:pt x="8689493" y="3431777"/>
                    <a:pt x="8686436" y="3434294"/>
                  </a:cubicBezTo>
                  <a:lnTo>
                    <a:pt x="8682120" y="3434294"/>
                  </a:lnTo>
                  <a:lnTo>
                    <a:pt x="8677669" y="3429978"/>
                  </a:lnTo>
                  <a:lnTo>
                    <a:pt x="8663507" y="3431057"/>
                  </a:lnTo>
                  <a:close/>
                  <a:moveTo>
                    <a:pt x="1091520" y="3424179"/>
                  </a:moveTo>
                  <a:lnTo>
                    <a:pt x="1089363" y="3426471"/>
                  </a:lnTo>
                  <a:lnTo>
                    <a:pt x="1089363" y="3427550"/>
                  </a:lnTo>
                  <a:lnTo>
                    <a:pt x="1090442" y="3426471"/>
                  </a:lnTo>
                  <a:lnTo>
                    <a:pt x="1092600" y="3426471"/>
                  </a:lnTo>
                  <a:cubicBezTo>
                    <a:pt x="1094757" y="3426471"/>
                    <a:pt x="1095836" y="3427910"/>
                    <a:pt x="1095836" y="3430787"/>
                  </a:cubicBezTo>
                  <a:lnTo>
                    <a:pt x="1098130" y="3430787"/>
                  </a:lnTo>
                  <a:lnTo>
                    <a:pt x="1098130" y="3427550"/>
                  </a:lnTo>
                  <a:cubicBezTo>
                    <a:pt x="1096242" y="3427550"/>
                    <a:pt x="1094398" y="3426426"/>
                    <a:pt x="1092600" y="3424179"/>
                  </a:cubicBezTo>
                  <a:close/>
                  <a:moveTo>
                    <a:pt x="6189370" y="3423639"/>
                  </a:moveTo>
                  <a:lnTo>
                    <a:pt x="6187347" y="3425797"/>
                  </a:lnTo>
                  <a:lnTo>
                    <a:pt x="6187347" y="3431057"/>
                  </a:lnTo>
                  <a:lnTo>
                    <a:pt x="6190449" y="3434159"/>
                  </a:lnTo>
                  <a:cubicBezTo>
                    <a:pt x="6197552" y="3433890"/>
                    <a:pt x="6201104" y="3432856"/>
                    <a:pt x="6201104" y="3431057"/>
                  </a:cubicBezTo>
                  <a:lnTo>
                    <a:pt x="6201104" y="3428899"/>
                  </a:lnTo>
                  <a:cubicBezTo>
                    <a:pt x="6201104" y="3426831"/>
                    <a:pt x="6197552" y="3425078"/>
                    <a:pt x="6190449" y="3423639"/>
                  </a:cubicBezTo>
                  <a:close/>
                  <a:moveTo>
                    <a:pt x="7776054" y="3423504"/>
                  </a:moveTo>
                  <a:lnTo>
                    <a:pt x="7773896" y="3425662"/>
                  </a:lnTo>
                  <a:lnTo>
                    <a:pt x="7773896" y="3426741"/>
                  </a:lnTo>
                  <a:lnTo>
                    <a:pt x="7776054" y="3428899"/>
                  </a:lnTo>
                  <a:lnTo>
                    <a:pt x="7780370" y="3428899"/>
                  </a:lnTo>
                  <a:lnTo>
                    <a:pt x="7780370" y="3426741"/>
                  </a:lnTo>
                  <a:lnTo>
                    <a:pt x="7777133" y="3423504"/>
                  </a:lnTo>
                  <a:close/>
                  <a:moveTo>
                    <a:pt x="7240696" y="3423100"/>
                  </a:moveTo>
                  <a:lnTo>
                    <a:pt x="7240696" y="3426337"/>
                  </a:lnTo>
                  <a:lnTo>
                    <a:pt x="7246091" y="3426337"/>
                  </a:lnTo>
                  <a:lnTo>
                    <a:pt x="7250407" y="3428495"/>
                  </a:lnTo>
                  <a:lnTo>
                    <a:pt x="7251486" y="3428495"/>
                  </a:lnTo>
                  <a:lnTo>
                    <a:pt x="7251486" y="3427416"/>
                  </a:lnTo>
                  <a:lnTo>
                    <a:pt x="7241775" y="3423100"/>
                  </a:lnTo>
                  <a:close/>
                  <a:moveTo>
                    <a:pt x="4726097" y="3423100"/>
                  </a:moveTo>
                  <a:lnTo>
                    <a:pt x="4726097" y="3426337"/>
                  </a:lnTo>
                  <a:lnTo>
                    <a:pt x="4731492" y="3426337"/>
                  </a:lnTo>
                  <a:lnTo>
                    <a:pt x="4735808" y="3428495"/>
                  </a:lnTo>
                  <a:lnTo>
                    <a:pt x="4736886" y="3428495"/>
                  </a:lnTo>
                  <a:lnTo>
                    <a:pt x="4736886" y="3427416"/>
                  </a:lnTo>
                  <a:lnTo>
                    <a:pt x="4727176" y="3423100"/>
                  </a:lnTo>
                  <a:close/>
                  <a:moveTo>
                    <a:pt x="3723595" y="3423100"/>
                  </a:moveTo>
                  <a:lnTo>
                    <a:pt x="3694732" y="3424179"/>
                  </a:lnTo>
                  <a:lnTo>
                    <a:pt x="3692709" y="3426337"/>
                  </a:lnTo>
                  <a:cubicBezTo>
                    <a:pt x="3695676" y="3429124"/>
                    <a:pt x="3702779" y="3432316"/>
                    <a:pt x="3714019" y="3435913"/>
                  </a:cubicBezTo>
                  <a:cubicBezTo>
                    <a:pt x="3715457" y="3439060"/>
                    <a:pt x="3716177" y="3443691"/>
                    <a:pt x="3716177" y="3449805"/>
                  </a:cubicBezTo>
                  <a:lnTo>
                    <a:pt x="3715098" y="3455065"/>
                  </a:lnTo>
                  <a:lnTo>
                    <a:pt x="3718200" y="3458302"/>
                  </a:lnTo>
                  <a:lnTo>
                    <a:pt x="3718200" y="3459381"/>
                  </a:lnTo>
                  <a:cubicBezTo>
                    <a:pt x="3718200" y="3462528"/>
                    <a:pt x="3716087" y="3466440"/>
                    <a:pt x="3711861" y="3471115"/>
                  </a:cubicBezTo>
                  <a:lnTo>
                    <a:pt x="3711861" y="3473273"/>
                  </a:lnTo>
                  <a:cubicBezTo>
                    <a:pt x="3711861" y="3474622"/>
                    <a:pt x="3712940" y="3475296"/>
                    <a:pt x="3715098" y="3475296"/>
                  </a:cubicBezTo>
                  <a:lnTo>
                    <a:pt x="3716177" y="3476375"/>
                  </a:lnTo>
                  <a:lnTo>
                    <a:pt x="3716177" y="3477454"/>
                  </a:lnTo>
                  <a:cubicBezTo>
                    <a:pt x="3719684" y="3476735"/>
                    <a:pt x="3721437" y="3475341"/>
                    <a:pt x="3721437" y="3473273"/>
                  </a:cubicBezTo>
                  <a:lnTo>
                    <a:pt x="3720358" y="3472194"/>
                  </a:lnTo>
                  <a:lnTo>
                    <a:pt x="3720358" y="3471115"/>
                  </a:lnTo>
                  <a:lnTo>
                    <a:pt x="3726832" y="3448726"/>
                  </a:lnTo>
                  <a:lnTo>
                    <a:pt x="3726832" y="3446568"/>
                  </a:lnTo>
                  <a:lnTo>
                    <a:pt x="3723595" y="3442252"/>
                  </a:lnTo>
                  <a:close/>
                  <a:moveTo>
                    <a:pt x="2706800" y="3423100"/>
                  </a:moveTo>
                  <a:lnTo>
                    <a:pt x="2706800" y="3426337"/>
                  </a:lnTo>
                  <a:lnTo>
                    <a:pt x="2712194" y="3426337"/>
                  </a:lnTo>
                  <a:lnTo>
                    <a:pt x="2716510" y="3428495"/>
                  </a:lnTo>
                  <a:lnTo>
                    <a:pt x="2717588" y="3428495"/>
                  </a:lnTo>
                  <a:lnTo>
                    <a:pt x="2717588" y="3427416"/>
                  </a:lnTo>
                  <a:lnTo>
                    <a:pt x="2707878" y="3423100"/>
                  </a:lnTo>
                  <a:close/>
                  <a:moveTo>
                    <a:pt x="3235360" y="3420942"/>
                  </a:moveTo>
                  <a:lnTo>
                    <a:pt x="3235360" y="3425258"/>
                  </a:lnTo>
                  <a:lnTo>
                    <a:pt x="3237518" y="3425258"/>
                  </a:lnTo>
                  <a:lnTo>
                    <a:pt x="3237518" y="3423100"/>
                  </a:lnTo>
                  <a:close/>
                  <a:moveTo>
                    <a:pt x="720760" y="3420942"/>
                  </a:moveTo>
                  <a:lnTo>
                    <a:pt x="720760" y="3425258"/>
                  </a:lnTo>
                  <a:lnTo>
                    <a:pt x="722918" y="3425258"/>
                  </a:lnTo>
                  <a:lnTo>
                    <a:pt x="722918" y="3423100"/>
                  </a:lnTo>
                  <a:close/>
                  <a:moveTo>
                    <a:pt x="2177646" y="3420267"/>
                  </a:moveTo>
                  <a:lnTo>
                    <a:pt x="2183040" y="3420267"/>
                  </a:lnTo>
                  <a:cubicBezTo>
                    <a:pt x="2184479" y="3420267"/>
                    <a:pt x="2185198" y="3422066"/>
                    <a:pt x="2185198" y="3425662"/>
                  </a:cubicBezTo>
                  <a:lnTo>
                    <a:pt x="2188436" y="3426741"/>
                  </a:lnTo>
                  <a:lnTo>
                    <a:pt x="2194909" y="3423504"/>
                  </a:lnTo>
                  <a:cubicBezTo>
                    <a:pt x="2197427" y="3423504"/>
                    <a:pt x="2203182" y="3427101"/>
                    <a:pt x="2212174" y="3434294"/>
                  </a:cubicBezTo>
                  <a:cubicBezTo>
                    <a:pt x="2215770" y="3436992"/>
                    <a:pt x="2217569" y="3439869"/>
                    <a:pt x="2217569" y="3442926"/>
                  </a:cubicBezTo>
                  <a:lnTo>
                    <a:pt x="2217569" y="3446163"/>
                  </a:lnTo>
                  <a:cubicBezTo>
                    <a:pt x="2211814" y="3449580"/>
                    <a:pt x="2208936" y="3460730"/>
                    <a:pt x="2208936" y="3479612"/>
                  </a:cubicBezTo>
                  <a:cubicBezTo>
                    <a:pt x="2207677" y="3479612"/>
                    <a:pt x="2206958" y="3481411"/>
                    <a:pt x="2206779" y="3485007"/>
                  </a:cubicBezTo>
                  <a:lnTo>
                    <a:pt x="2206779" y="3490402"/>
                  </a:lnTo>
                  <a:cubicBezTo>
                    <a:pt x="2208936" y="3492920"/>
                    <a:pt x="2210016" y="3497236"/>
                    <a:pt x="2210016" y="3503350"/>
                  </a:cubicBezTo>
                  <a:lnTo>
                    <a:pt x="2207857" y="3510904"/>
                  </a:lnTo>
                  <a:lnTo>
                    <a:pt x="2207857" y="3514141"/>
                  </a:lnTo>
                  <a:lnTo>
                    <a:pt x="2210016" y="3522773"/>
                  </a:lnTo>
                  <a:cubicBezTo>
                    <a:pt x="2210016" y="3525110"/>
                    <a:pt x="2208936" y="3527628"/>
                    <a:pt x="2206779" y="3530326"/>
                  </a:cubicBezTo>
                  <a:lnTo>
                    <a:pt x="2207857" y="3536934"/>
                  </a:lnTo>
                  <a:cubicBezTo>
                    <a:pt x="2207857" y="3540171"/>
                    <a:pt x="2199944" y="3542330"/>
                    <a:pt x="2184119" y="3543409"/>
                  </a:cubicBezTo>
                  <a:lnTo>
                    <a:pt x="2164698" y="3538013"/>
                  </a:lnTo>
                  <a:lnTo>
                    <a:pt x="2162540" y="3535855"/>
                  </a:lnTo>
                  <a:lnTo>
                    <a:pt x="2162540" y="3531405"/>
                  </a:lnTo>
                  <a:lnTo>
                    <a:pt x="2163619" y="3527089"/>
                  </a:lnTo>
                  <a:lnTo>
                    <a:pt x="2162540" y="3521694"/>
                  </a:lnTo>
                  <a:lnTo>
                    <a:pt x="2157144" y="3521694"/>
                  </a:lnTo>
                  <a:lnTo>
                    <a:pt x="2149591" y="3522773"/>
                  </a:lnTo>
                  <a:lnTo>
                    <a:pt x="2149591" y="3521694"/>
                  </a:lnTo>
                  <a:cubicBezTo>
                    <a:pt x="2147074" y="3521694"/>
                    <a:pt x="2144916" y="3526055"/>
                    <a:pt x="2143118" y="3534776"/>
                  </a:cubicBezTo>
                  <a:lnTo>
                    <a:pt x="2135564" y="3543409"/>
                  </a:lnTo>
                  <a:lnTo>
                    <a:pt x="2124774" y="3543409"/>
                  </a:lnTo>
                  <a:lnTo>
                    <a:pt x="2112907" y="3547725"/>
                  </a:lnTo>
                  <a:lnTo>
                    <a:pt x="2110747" y="3547725"/>
                  </a:lnTo>
                  <a:lnTo>
                    <a:pt x="2102115" y="3540171"/>
                  </a:lnTo>
                  <a:lnTo>
                    <a:pt x="2105353" y="3534776"/>
                  </a:lnTo>
                  <a:lnTo>
                    <a:pt x="2105353" y="3533563"/>
                  </a:lnTo>
                  <a:lnTo>
                    <a:pt x="2104273" y="3533563"/>
                  </a:lnTo>
                  <a:lnTo>
                    <a:pt x="2104273" y="3535855"/>
                  </a:lnTo>
                  <a:cubicBezTo>
                    <a:pt x="2102834" y="3535855"/>
                    <a:pt x="2102115" y="3536934"/>
                    <a:pt x="2102115" y="3539092"/>
                  </a:cubicBezTo>
                  <a:lnTo>
                    <a:pt x="2098744" y="3536934"/>
                  </a:lnTo>
                  <a:lnTo>
                    <a:pt x="2102115" y="3519536"/>
                  </a:lnTo>
                  <a:lnTo>
                    <a:pt x="2097665" y="3504429"/>
                  </a:lnTo>
                  <a:lnTo>
                    <a:pt x="2097665" y="3495797"/>
                  </a:lnTo>
                  <a:cubicBezTo>
                    <a:pt x="2097665" y="3492201"/>
                    <a:pt x="2099868" y="3488244"/>
                    <a:pt x="2104273" y="3483928"/>
                  </a:cubicBezTo>
                  <a:lnTo>
                    <a:pt x="2101035" y="3475296"/>
                  </a:lnTo>
                  <a:lnTo>
                    <a:pt x="2101035" y="3470980"/>
                  </a:lnTo>
                  <a:lnTo>
                    <a:pt x="2104273" y="3465585"/>
                  </a:lnTo>
                  <a:lnTo>
                    <a:pt x="2101035" y="3451558"/>
                  </a:lnTo>
                  <a:lnTo>
                    <a:pt x="2102115" y="3445084"/>
                  </a:lnTo>
                  <a:lnTo>
                    <a:pt x="2099822" y="3441847"/>
                  </a:lnTo>
                  <a:lnTo>
                    <a:pt x="2101035" y="3431057"/>
                  </a:lnTo>
                  <a:lnTo>
                    <a:pt x="2101035" y="3426741"/>
                  </a:lnTo>
                  <a:lnTo>
                    <a:pt x="2103194" y="3423504"/>
                  </a:lnTo>
                  <a:cubicBezTo>
                    <a:pt x="2112366" y="3423504"/>
                    <a:pt x="2120278" y="3426741"/>
                    <a:pt x="2126932" y="3433215"/>
                  </a:cubicBezTo>
                  <a:cubicBezTo>
                    <a:pt x="2134844" y="3436812"/>
                    <a:pt x="2143836" y="3438610"/>
                    <a:pt x="2153907" y="3438610"/>
                  </a:cubicBezTo>
                  <a:lnTo>
                    <a:pt x="2156066" y="3438610"/>
                  </a:lnTo>
                  <a:cubicBezTo>
                    <a:pt x="2159481" y="3438610"/>
                    <a:pt x="2166674" y="3432496"/>
                    <a:pt x="2177646" y="3420267"/>
                  </a:cubicBezTo>
                  <a:close/>
                  <a:moveTo>
                    <a:pt x="4242447" y="3418784"/>
                  </a:moveTo>
                  <a:lnTo>
                    <a:pt x="4241368" y="3419863"/>
                  </a:lnTo>
                  <a:lnTo>
                    <a:pt x="4241368" y="3421076"/>
                  </a:lnTo>
                  <a:lnTo>
                    <a:pt x="4242447" y="3422155"/>
                  </a:lnTo>
                  <a:lnTo>
                    <a:pt x="4244605" y="3422155"/>
                  </a:lnTo>
                  <a:lnTo>
                    <a:pt x="4244605" y="3421076"/>
                  </a:lnTo>
                  <a:close/>
                  <a:moveTo>
                    <a:pt x="3679895" y="3418784"/>
                  </a:moveTo>
                  <a:lnTo>
                    <a:pt x="3670319" y="3425258"/>
                  </a:lnTo>
                  <a:lnTo>
                    <a:pt x="3685155" y="3425258"/>
                  </a:lnTo>
                  <a:lnTo>
                    <a:pt x="3685155" y="3424179"/>
                  </a:lnTo>
                  <a:lnTo>
                    <a:pt x="3682997" y="3418784"/>
                  </a:lnTo>
                  <a:close/>
                  <a:moveTo>
                    <a:pt x="7676921" y="3418109"/>
                  </a:moveTo>
                  <a:lnTo>
                    <a:pt x="7675842" y="3419188"/>
                  </a:lnTo>
                  <a:lnTo>
                    <a:pt x="7675842" y="3428899"/>
                  </a:lnTo>
                  <a:lnTo>
                    <a:pt x="7680023" y="3424583"/>
                  </a:lnTo>
                  <a:cubicBezTo>
                    <a:pt x="7679393" y="3420267"/>
                    <a:pt x="7678359" y="3418109"/>
                    <a:pt x="7676921" y="3418109"/>
                  </a:cubicBezTo>
                  <a:close/>
                  <a:moveTo>
                    <a:pt x="7647788" y="3418109"/>
                  </a:moveTo>
                  <a:lnTo>
                    <a:pt x="7645630" y="3420267"/>
                  </a:lnTo>
                  <a:cubicBezTo>
                    <a:pt x="7646708" y="3423145"/>
                    <a:pt x="7647788" y="3424583"/>
                    <a:pt x="7648866" y="3424583"/>
                  </a:cubicBezTo>
                  <a:lnTo>
                    <a:pt x="7649946" y="3424583"/>
                  </a:lnTo>
                  <a:lnTo>
                    <a:pt x="7649946" y="3420267"/>
                  </a:lnTo>
                  <a:close/>
                  <a:moveTo>
                    <a:pt x="3632959" y="3415681"/>
                  </a:moveTo>
                  <a:lnTo>
                    <a:pt x="3630801" y="3417705"/>
                  </a:lnTo>
                  <a:lnTo>
                    <a:pt x="3630801" y="3419863"/>
                  </a:lnTo>
                  <a:lnTo>
                    <a:pt x="3632959" y="3419863"/>
                  </a:lnTo>
                  <a:lnTo>
                    <a:pt x="3635117" y="3417705"/>
                  </a:lnTo>
                  <a:lnTo>
                    <a:pt x="3635117" y="3415681"/>
                  </a:lnTo>
                  <a:close/>
                  <a:moveTo>
                    <a:pt x="9296733" y="3415547"/>
                  </a:moveTo>
                  <a:cubicBezTo>
                    <a:pt x="9294575" y="3415547"/>
                    <a:pt x="9293496" y="3419413"/>
                    <a:pt x="9293496" y="3427146"/>
                  </a:cubicBezTo>
                  <a:lnTo>
                    <a:pt x="9294575" y="3427146"/>
                  </a:lnTo>
                  <a:cubicBezTo>
                    <a:pt x="9296014" y="3427146"/>
                    <a:pt x="9296733" y="3425392"/>
                    <a:pt x="9296733" y="3421886"/>
                  </a:cubicBezTo>
                  <a:lnTo>
                    <a:pt x="9299970" y="3418649"/>
                  </a:lnTo>
                  <a:lnTo>
                    <a:pt x="9299970" y="3415547"/>
                  </a:lnTo>
                  <a:close/>
                  <a:moveTo>
                    <a:pt x="1042022" y="3414333"/>
                  </a:moveTo>
                  <a:lnTo>
                    <a:pt x="1042022" y="3415412"/>
                  </a:lnTo>
                  <a:lnTo>
                    <a:pt x="1043101" y="3416491"/>
                  </a:lnTo>
                  <a:lnTo>
                    <a:pt x="1045393" y="3416491"/>
                  </a:lnTo>
                  <a:lnTo>
                    <a:pt x="1045393" y="3415412"/>
                  </a:lnTo>
                  <a:close/>
                  <a:moveTo>
                    <a:pt x="7230985" y="3413389"/>
                  </a:moveTo>
                  <a:lnTo>
                    <a:pt x="7230985" y="3414468"/>
                  </a:lnTo>
                  <a:lnTo>
                    <a:pt x="7234222" y="3417705"/>
                  </a:lnTo>
                  <a:lnTo>
                    <a:pt x="7234222" y="3415547"/>
                  </a:lnTo>
                  <a:lnTo>
                    <a:pt x="7232064" y="3413389"/>
                  </a:lnTo>
                  <a:close/>
                  <a:moveTo>
                    <a:pt x="4716386" y="3413389"/>
                  </a:moveTo>
                  <a:lnTo>
                    <a:pt x="4716386" y="3414468"/>
                  </a:lnTo>
                  <a:lnTo>
                    <a:pt x="4719623" y="3417705"/>
                  </a:lnTo>
                  <a:lnTo>
                    <a:pt x="4719623" y="3415547"/>
                  </a:lnTo>
                  <a:lnTo>
                    <a:pt x="4717465" y="3413389"/>
                  </a:lnTo>
                  <a:close/>
                  <a:moveTo>
                    <a:pt x="2697088" y="3413389"/>
                  </a:moveTo>
                  <a:lnTo>
                    <a:pt x="2697088" y="3414468"/>
                  </a:lnTo>
                  <a:lnTo>
                    <a:pt x="2700326" y="3417705"/>
                  </a:lnTo>
                  <a:lnTo>
                    <a:pt x="2700326" y="3415547"/>
                  </a:lnTo>
                  <a:lnTo>
                    <a:pt x="2698168" y="3413389"/>
                  </a:lnTo>
                  <a:close/>
                  <a:moveTo>
                    <a:pt x="4115529" y="3412310"/>
                  </a:moveTo>
                  <a:cubicBezTo>
                    <a:pt x="4113730" y="3412489"/>
                    <a:pt x="4111168" y="3415007"/>
                    <a:pt x="4107841" y="3419863"/>
                  </a:cubicBezTo>
                  <a:lnTo>
                    <a:pt x="4107841" y="3421076"/>
                  </a:lnTo>
                  <a:cubicBezTo>
                    <a:pt x="4112967" y="3421796"/>
                    <a:pt x="4115529" y="3422875"/>
                    <a:pt x="4115529" y="3424313"/>
                  </a:cubicBezTo>
                  <a:lnTo>
                    <a:pt x="4115529" y="3425392"/>
                  </a:lnTo>
                  <a:lnTo>
                    <a:pt x="4109999" y="3430922"/>
                  </a:lnTo>
                  <a:lnTo>
                    <a:pt x="4109999" y="3432001"/>
                  </a:lnTo>
                  <a:lnTo>
                    <a:pt x="4113371" y="3435238"/>
                  </a:lnTo>
                  <a:lnTo>
                    <a:pt x="4116608" y="3435238"/>
                  </a:lnTo>
                  <a:cubicBezTo>
                    <a:pt x="4123532" y="3435238"/>
                    <a:pt x="4127533" y="3430518"/>
                    <a:pt x="4128612" y="3421076"/>
                  </a:cubicBezTo>
                  <a:lnTo>
                    <a:pt x="4130905" y="3418784"/>
                  </a:lnTo>
                  <a:lnTo>
                    <a:pt x="4130905" y="3415547"/>
                  </a:lnTo>
                  <a:cubicBezTo>
                    <a:pt x="4130905" y="3413928"/>
                    <a:pt x="4125780" y="3412849"/>
                    <a:pt x="4115529" y="3412310"/>
                  </a:cubicBezTo>
                  <a:close/>
                  <a:moveTo>
                    <a:pt x="3227807" y="3412310"/>
                  </a:moveTo>
                  <a:cubicBezTo>
                    <a:pt x="3224210" y="3413209"/>
                    <a:pt x="3222412" y="3414288"/>
                    <a:pt x="3222412" y="3415547"/>
                  </a:cubicBezTo>
                  <a:lnTo>
                    <a:pt x="3223491" y="3418784"/>
                  </a:lnTo>
                  <a:lnTo>
                    <a:pt x="3225649" y="3418784"/>
                  </a:lnTo>
                  <a:lnTo>
                    <a:pt x="3233202" y="3419863"/>
                  </a:lnTo>
                  <a:lnTo>
                    <a:pt x="3233202" y="3417705"/>
                  </a:lnTo>
                  <a:close/>
                  <a:moveTo>
                    <a:pt x="713207" y="3412310"/>
                  </a:moveTo>
                  <a:cubicBezTo>
                    <a:pt x="709611" y="3413209"/>
                    <a:pt x="707812" y="3414288"/>
                    <a:pt x="707812" y="3415547"/>
                  </a:cubicBezTo>
                  <a:lnTo>
                    <a:pt x="708891" y="3418784"/>
                  </a:lnTo>
                  <a:lnTo>
                    <a:pt x="711049" y="3418784"/>
                  </a:lnTo>
                  <a:lnTo>
                    <a:pt x="718602" y="3419863"/>
                  </a:lnTo>
                  <a:lnTo>
                    <a:pt x="718602" y="3417705"/>
                  </a:lnTo>
                  <a:close/>
                  <a:moveTo>
                    <a:pt x="7713472" y="3411635"/>
                  </a:moveTo>
                  <a:cubicBezTo>
                    <a:pt x="7710774" y="3411635"/>
                    <a:pt x="7708976" y="3415951"/>
                    <a:pt x="7708077" y="3424583"/>
                  </a:cubicBezTo>
                  <a:lnTo>
                    <a:pt x="7706998" y="3425662"/>
                  </a:lnTo>
                  <a:cubicBezTo>
                    <a:pt x="7708436" y="3429619"/>
                    <a:pt x="7709156" y="3435733"/>
                    <a:pt x="7709156" y="3444005"/>
                  </a:cubicBezTo>
                  <a:lnTo>
                    <a:pt x="7713472" y="3448321"/>
                  </a:lnTo>
                  <a:lnTo>
                    <a:pt x="7714551" y="3448321"/>
                  </a:lnTo>
                  <a:lnTo>
                    <a:pt x="7714551" y="3445084"/>
                  </a:lnTo>
                  <a:lnTo>
                    <a:pt x="7718867" y="3431057"/>
                  </a:lnTo>
                  <a:lnTo>
                    <a:pt x="7716709" y="3424583"/>
                  </a:lnTo>
                  <a:lnTo>
                    <a:pt x="7717788" y="3421346"/>
                  </a:lnTo>
                  <a:cubicBezTo>
                    <a:pt x="7715810" y="3414872"/>
                    <a:pt x="7714371" y="3411635"/>
                    <a:pt x="7713472" y="3411635"/>
                  </a:cubicBezTo>
                  <a:close/>
                  <a:moveTo>
                    <a:pt x="8624258" y="3411365"/>
                  </a:moveTo>
                  <a:lnTo>
                    <a:pt x="8623179" y="3412444"/>
                  </a:lnTo>
                  <a:lnTo>
                    <a:pt x="8623179" y="3415816"/>
                  </a:lnTo>
                  <a:lnTo>
                    <a:pt x="8625337" y="3415816"/>
                  </a:lnTo>
                  <a:lnTo>
                    <a:pt x="8625337" y="3416895"/>
                  </a:lnTo>
                  <a:lnTo>
                    <a:pt x="8628709" y="3415816"/>
                  </a:lnTo>
                  <a:cubicBezTo>
                    <a:pt x="8628170" y="3413568"/>
                    <a:pt x="8626686" y="3412085"/>
                    <a:pt x="8624258" y="3411365"/>
                  </a:cubicBezTo>
                  <a:close/>
                  <a:moveTo>
                    <a:pt x="1030018" y="3408803"/>
                  </a:moveTo>
                  <a:lnTo>
                    <a:pt x="1030018" y="3409882"/>
                  </a:lnTo>
                  <a:lnTo>
                    <a:pt x="1033255" y="3411096"/>
                  </a:lnTo>
                  <a:lnTo>
                    <a:pt x="1037706" y="3409882"/>
                  </a:lnTo>
                  <a:lnTo>
                    <a:pt x="1038785" y="3411096"/>
                  </a:lnTo>
                  <a:lnTo>
                    <a:pt x="1038785" y="3409882"/>
                  </a:lnTo>
                  <a:lnTo>
                    <a:pt x="1037706" y="3408803"/>
                  </a:lnTo>
                  <a:close/>
                  <a:moveTo>
                    <a:pt x="5663639" y="3408533"/>
                  </a:moveTo>
                  <a:lnTo>
                    <a:pt x="5663639" y="3411770"/>
                  </a:lnTo>
                  <a:lnTo>
                    <a:pt x="5666876" y="3411770"/>
                  </a:lnTo>
                  <a:lnTo>
                    <a:pt x="5666876" y="3408533"/>
                  </a:lnTo>
                  <a:close/>
                  <a:moveTo>
                    <a:pt x="7753395" y="3408398"/>
                  </a:moveTo>
                  <a:cubicBezTo>
                    <a:pt x="7751956" y="3408398"/>
                    <a:pt x="7749798" y="3414513"/>
                    <a:pt x="7746921" y="3426741"/>
                  </a:cubicBezTo>
                  <a:lnTo>
                    <a:pt x="7748000" y="3449400"/>
                  </a:lnTo>
                  <a:lnTo>
                    <a:pt x="7749079" y="3450479"/>
                  </a:lnTo>
                  <a:cubicBezTo>
                    <a:pt x="7753035" y="3447602"/>
                    <a:pt x="7756272" y="3446163"/>
                    <a:pt x="7758790" y="3446163"/>
                  </a:cubicBezTo>
                  <a:lnTo>
                    <a:pt x="7758790" y="3440768"/>
                  </a:lnTo>
                  <a:cubicBezTo>
                    <a:pt x="7755373" y="3440768"/>
                    <a:pt x="7753215" y="3437891"/>
                    <a:pt x="7752316" y="3432136"/>
                  </a:cubicBezTo>
                  <a:lnTo>
                    <a:pt x="7752316" y="3429978"/>
                  </a:lnTo>
                  <a:lnTo>
                    <a:pt x="7753395" y="3429978"/>
                  </a:lnTo>
                  <a:lnTo>
                    <a:pt x="7752316" y="3424583"/>
                  </a:lnTo>
                  <a:lnTo>
                    <a:pt x="7752316" y="3415951"/>
                  </a:lnTo>
                  <a:lnTo>
                    <a:pt x="7756632" y="3410556"/>
                  </a:lnTo>
                  <a:close/>
                  <a:moveTo>
                    <a:pt x="5143438" y="3408263"/>
                  </a:moveTo>
                  <a:lnTo>
                    <a:pt x="5142359" y="3413658"/>
                  </a:lnTo>
                  <a:lnTo>
                    <a:pt x="5142359" y="3416895"/>
                  </a:lnTo>
                  <a:lnTo>
                    <a:pt x="5147889" y="3412579"/>
                  </a:lnTo>
                  <a:cubicBezTo>
                    <a:pt x="5147260" y="3410421"/>
                    <a:pt x="5145776" y="3408983"/>
                    <a:pt x="5143438" y="3408263"/>
                  </a:cubicBezTo>
                  <a:close/>
                  <a:moveTo>
                    <a:pt x="2063136" y="3407319"/>
                  </a:moveTo>
                  <a:lnTo>
                    <a:pt x="2060979" y="3409477"/>
                  </a:lnTo>
                  <a:lnTo>
                    <a:pt x="2060979" y="3410556"/>
                  </a:lnTo>
                  <a:lnTo>
                    <a:pt x="2063136" y="3412714"/>
                  </a:lnTo>
                  <a:lnTo>
                    <a:pt x="2064215" y="3412714"/>
                  </a:lnTo>
                  <a:lnTo>
                    <a:pt x="2066372" y="3410556"/>
                  </a:lnTo>
                  <a:lnTo>
                    <a:pt x="2066372" y="3409477"/>
                  </a:lnTo>
                  <a:lnTo>
                    <a:pt x="2064215" y="3407319"/>
                  </a:lnTo>
                  <a:close/>
                  <a:moveTo>
                    <a:pt x="4149383" y="3406780"/>
                  </a:moveTo>
                  <a:lnTo>
                    <a:pt x="4149383" y="3408938"/>
                  </a:lnTo>
                  <a:lnTo>
                    <a:pt x="4150597" y="3408938"/>
                  </a:lnTo>
                  <a:lnTo>
                    <a:pt x="4150597" y="3406780"/>
                  </a:lnTo>
                  <a:close/>
                  <a:moveTo>
                    <a:pt x="6615697" y="3406375"/>
                  </a:moveTo>
                  <a:lnTo>
                    <a:pt x="6629589" y="3408533"/>
                  </a:lnTo>
                  <a:lnTo>
                    <a:pt x="6633905" y="3407454"/>
                  </a:lnTo>
                  <a:lnTo>
                    <a:pt x="6634984" y="3407454"/>
                  </a:lnTo>
                  <a:lnTo>
                    <a:pt x="6639300" y="3411635"/>
                  </a:lnTo>
                  <a:lnTo>
                    <a:pt x="6638221" y="3412714"/>
                  </a:lnTo>
                  <a:lnTo>
                    <a:pt x="6633905" y="3412714"/>
                  </a:lnTo>
                  <a:lnTo>
                    <a:pt x="6625273" y="3410691"/>
                  </a:lnTo>
                  <a:cubicBezTo>
                    <a:pt x="6624194" y="3413479"/>
                    <a:pt x="6623115" y="3414872"/>
                    <a:pt x="6622036" y="3414872"/>
                  </a:cubicBezTo>
                  <a:lnTo>
                    <a:pt x="6620957" y="3414872"/>
                  </a:lnTo>
                  <a:cubicBezTo>
                    <a:pt x="6617271" y="3414872"/>
                    <a:pt x="6614798" y="3413479"/>
                    <a:pt x="6613539" y="3410691"/>
                  </a:cubicBezTo>
                  <a:lnTo>
                    <a:pt x="6613539" y="3408533"/>
                  </a:lnTo>
                  <a:close/>
                  <a:moveTo>
                    <a:pt x="5132513" y="3406105"/>
                  </a:moveTo>
                  <a:lnTo>
                    <a:pt x="5132513" y="3407184"/>
                  </a:lnTo>
                  <a:lnTo>
                    <a:pt x="5134671" y="3407184"/>
                  </a:lnTo>
                  <a:lnTo>
                    <a:pt x="5134671" y="3406105"/>
                  </a:lnTo>
                  <a:close/>
                  <a:moveTo>
                    <a:pt x="5144517" y="3405026"/>
                  </a:moveTo>
                  <a:lnTo>
                    <a:pt x="5144517" y="3406105"/>
                  </a:lnTo>
                  <a:lnTo>
                    <a:pt x="5146675" y="3406105"/>
                  </a:lnTo>
                  <a:lnTo>
                    <a:pt x="5146675" y="3405026"/>
                  </a:lnTo>
                  <a:close/>
                  <a:moveTo>
                    <a:pt x="5570710" y="3404352"/>
                  </a:moveTo>
                  <a:lnTo>
                    <a:pt x="5582714" y="3407454"/>
                  </a:lnTo>
                  <a:lnTo>
                    <a:pt x="5588244" y="3407454"/>
                  </a:lnTo>
                  <a:lnTo>
                    <a:pt x="5588244" y="3408533"/>
                  </a:lnTo>
                  <a:cubicBezTo>
                    <a:pt x="5588244" y="3410331"/>
                    <a:pt x="5583118" y="3411680"/>
                    <a:pt x="5572868" y="3412579"/>
                  </a:cubicBezTo>
                  <a:lnTo>
                    <a:pt x="5559785" y="3410421"/>
                  </a:lnTo>
                  <a:lnTo>
                    <a:pt x="5553176" y="3411500"/>
                  </a:lnTo>
                  <a:lnTo>
                    <a:pt x="5547781" y="3411500"/>
                  </a:lnTo>
                  <a:cubicBezTo>
                    <a:pt x="5543735" y="3411500"/>
                    <a:pt x="5540812" y="3410511"/>
                    <a:pt x="5539014" y="3408533"/>
                  </a:cubicBezTo>
                  <a:lnTo>
                    <a:pt x="5539014" y="3407454"/>
                  </a:lnTo>
                  <a:lnTo>
                    <a:pt x="5541172" y="3405431"/>
                  </a:lnTo>
                  <a:lnTo>
                    <a:pt x="5542251" y="3405431"/>
                  </a:lnTo>
                  <a:lnTo>
                    <a:pt x="5553176" y="3407454"/>
                  </a:lnTo>
                  <a:close/>
                  <a:moveTo>
                    <a:pt x="5139122" y="3403947"/>
                  </a:moveTo>
                  <a:lnTo>
                    <a:pt x="5135750" y="3405026"/>
                  </a:lnTo>
                  <a:lnTo>
                    <a:pt x="5135750" y="3406105"/>
                  </a:lnTo>
                  <a:lnTo>
                    <a:pt x="5142359" y="3407184"/>
                  </a:lnTo>
                  <a:lnTo>
                    <a:pt x="5143438" y="3407184"/>
                  </a:lnTo>
                  <a:lnTo>
                    <a:pt x="5143438" y="3406105"/>
                  </a:lnTo>
                  <a:close/>
                  <a:moveTo>
                    <a:pt x="9097927" y="3403812"/>
                  </a:moveTo>
                  <a:cubicBezTo>
                    <a:pt x="9096488" y="3403812"/>
                    <a:pt x="9095769" y="3407364"/>
                    <a:pt x="9095769" y="3414468"/>
                  </a:cubicBezTo>
                  <a:lnTo>
                    <a:pt x="9094690" y="3414468"/>
                  </a:lnTo>
                  <a:lnTo>
                    <a:pt x="9095769" y="3417570"/>
                  </a:lnTo>
                  <a:lnTo>
                    <a:pt x="9097927" y="3417570"/>
                  </a:lnTo>
                  <a:cubicBezTo>
                    <a:pt x="9098646" y="3412265"/>
                    <a:pt x="9099725" y="3408758"/>
                    <a:pt x="9101164" y="3407049"/>
                  </a:cubicBezTo>
                  <a:lnTo>
                    <a:pt x="9101164" y="3403812"/>
                  </a:lnTo>
                  <a:close/>
                  <a:moveTo>
                    <a:pt x="8751850" y="3403812"/>
                  </a:moveTo>
                  <a:lnTo>
                    <a:pt x="8751850" y="3404891"/>
                  </a:lnTo>
                  <a:lnTo>
                    <a:pt x="8750771" y="3415816"/>
                  </a:lnTo>
                  <a:lnTo>
                    <a:pt x="8752929" y="3415816"/>
                  </a:lnTo>
                  <a:lnTo>
                    <a:pt x="8754008" y="3404891"/>
                  </a:lnTo>
                  <a:lnTo>
                    <a:pt x="8754008" y="3403812"/>
                  </a:lnTo>
                  <a:close/>
                  <a:moveTo>
                    <a:pt x="1024488" y="3403273"/>
                  </a:moveTo>
                  <a:lnTo>
                    <a:pt x="1033255" y="3403273"/>
                  </a:lnTo>
                  <a:cubicBezTo>
                    <a:pt x="1053036" y="3407679"/>
                    <a:pt x="1062926" y="3412849"/>
                    <a:pt x="1062926" y="3418784"/>
                  </a:cubicBezTo>
                  <a:lnTo>
                    <a:pt x="1070615" y="3418784"/>
                  </a:lnTo>
                  <a:lnTo>
                    <a:pt x="1073852" y="3422021"/>
                  </a:lnTo>
                  <a:cubicBezTo>
                    <a:pt x="1073852" y="3423639"/>
                    <a:pt x="1070929" y="3424718"/>
                    <a:pt x="1065085" y="3425258"/>
                  </a:cubicBezTo>
                  <a:lnTo>
                    <a:pt x="1065085" y="3426471"/>
                  </a:lnTo>
                  <a:lnTo>
                    <a:pt x="1066165" y="3426471"/>
                  </a:lnTo>
                  <a:lnTo>
                    <a:pt x="1077224" y="3424179"/>
                  </a:lnTo>
                  <a:lnTo>
                    <a:pt x="1077224" y="3428629"/>
                  </a:lnTo>
                  <a:lnTo>
                    <a:pt x="1075064" y="3431866"/>
                  </a:lnTo>
                  <a:lnTo>
                    <a:pt x="1075064" y="3432945"/>
                  </a:lnTo>
                  <a:lnTo>
                    <a:pt x="1077224" y="3441847"/>
                  </a:lnTo>
                  <a:lnTo>
                    <a:pt x="1075064" y="3445084"/>
                  </a:lnTo>
                  <a:lnTo>
                    <a:pt x="1075064" y="3447242"/>
                  </a:lnTo>
                  <a:lnTo>
                    <a:pt x="1076143" y="3451693"/>
                  </a:lnTo>
                  <a:lnTo>
                    <a:pt x="1073852" y="3456009"/>
                  </a:lnTo>
                  <a:lnTo>
                    <a:pt x="1075064" y="3457223"/>
                  </a:lnTo>
                  <a:lnTo>
                    <a:pt x="1075064" y="3459381"/>
                  </a:lnTo>
                  <a:lnTo>
                    <a:pt x="1073852" y="3463697"/>
                  </a:lnTo>
                  <a:lnTo>
                    <a:pt x="1076143" y="3472599"/>
                  </a:lnTo>
                  <a:lnTo>
                    <a:pt x="1075064" y="3476915"/>
                  </a:lnTo>
                  <a:lnTo>
                    <a:pt x="1076143" y="3483524"/>
                  </a:lnTo>
                  <a:lnTo>
                    <a:pt x="1075064" y="3484603"/>
                  </a:lnTo>
                  <a:lnTo>
                    <a:pt x="1075064" y="3485682"/>
                  </a:lnTo>
                  <a:cubicBezTo>
                    <a:pt x="1076505" y="3488649"/>
                    <a:pt x="1077224" y="3492695"/>
                    <a:pt x="1077224" y="3497821"/>
                  </a:cubicBezTo>
                  <a:cubicBezTo>
                    <a:pt x="1077224" y="3502766"/>
                    <a:pt x="1075739" y="3509330"/>
                    <a:pt x="1072773" y="3517512"/>
                  </a:cubicBezTo>
                  <a:cubicBezTo>
                    <a:pt x="1075739" y="3524166"/>
                    <a:pt x="1077224" y="3529291"/>
                    <a:pt x="1077224" y="3532888"/>
                  </a:cubicBezTo>
                  <a:lnTo>
                    <a:pt x="1077224" y="3534102"/>
                  </a:lnTo>
                  <a:lnTo>
                    <a:pt x="1072773" y="3539497"/>
                  </a:lnTo>
                  <a:lnTo>
                    <a:pt x="1077224" y="3550557"/>
                  </a:lnTo>
                  <a:lnTo>
                    <a:pt x="1077224" y="3552715"/>
                  </a:lnTo>
                  <a:lnTo>
                    <a:pt x="1076143" y="3564854"/>
                  </a:lnTo>
                  <a:lnTo>
                    <a:pt x="1077224" y="3565933"/>
                  </a:lnTo>
                  <a:lnTo>
                    <a:pt x="1076143" y="3569170"/>
                  </a:lnTo>
                  <a:lnTo>
                    <a:pt x="1077224" y="3592233"/>
                  </a:lnTo>
                  <a:cubicBezTo>
                    <a:pt x="1073896" y="3593762"/>
                    <a:pt x="1072053" y="3595245"/>
                    <a:pt x="1071695" y="3596684"/>
                  </a:cubicBezTo>
                  <a:lnTo>
                    <a:pt x="1071695" y="3597763"/>
                  </a:lnTo>
                  <a:lnTo>
                    <a:pt x="1072773" y="3603293"/>
                  </a:lnTo>
                  <a:lnTo>
                    <a:pt x="1068458" y="3605451"/>
                  </a:lnTo>
                  <a:lnTo>
                    <a:pt x="1055238" y="3602214"/>
                  </a:lnTo>
                  <a:lnTo>
                    <a:pt x="1052001" y="3603293"/>
                  </a:lnTo>
                  <a:lnTo>
                    <a:pt x="1049710" y="3596684"/>
                  </a:lnTo>
                  <a:lnTo>
                    <a:pt x="1048630" y="3596684"/>
                  </a:lnTo>
                  <a:lnTo>
                    <a:pt x="1044316" y="3603293"/>
                  </a:lnTo>
                  <a:lnTo>
                    <a:pt x="1043101" y="3603293"/>
                  </a:lnTo>
                  <a:cubicBezTo>
                    <a:pt x="1035458" y="3603293"/>
                    <a:pt x="1029972" y="3599966"/>
                    <a:pt x="1026644" y="3593312"/>
                  </a:cubicBezTo>
                  <a:lnTo>
                    <a:pt x="1026644" y="3560403"/>
                  </a:lnTo>
                  <a:lnTo>
                    <a:pt x="1027724" y="3553794"/>
                  </a:lnTo>
                  <a:lnTo>
                    <a:pt x="1025566" y="3547185"/>
                  </a:lnTo>
                  <a:lnTo>
                    <a:pt x="1025566" y="3545027"/>
                  </a:lnTo>
                  <a:cubicBezTo>
                    <a:pt x="1026107" y="3540621"/>
                    <a:pt x="1027229" y="3538418"/>
                    <a:pt x="1028939" y="3538418"/>
                  </a:cubicBezTo>
                  <a:lnTo>
                    <a:pt x="1024488" y="3529651"/>
                  </a:lnTo>
                  <a:lnTo>
                    <a:pt x="1026644" y="3482445"/>
                  </a:lnTo>
                  <a:lnTo>
                    <a:pt x="1025566" y="3473678"/>
                  </a:lnTo>
                  <a:cubicBezTo>
                    <a:pt x="1027994" y="3471430"/>
                    <a:pt x="1030198" y="3470306"/>
                    <a:pt x="1032176" y="3470306"/>
                  </a:cubicBezTo>
                  <a:lnTo>
                    <a:pt x="1032176" y="3468148"/>
                  </a:lnTo>
                  <a:cubicBezTo>
                    <a:pt x="1027769" y="3464821"/>
                    <a:pt x="1025566" y="3461539"/>
                    <a:pt x="1025566" y="3458302"/>
                  </a:cubicBezTo>
                  <a:lnTo>
                    <a:pt x="1025566" y="3454930"/>
                  </a:lnTo>
                  <a:lnTo>
                    <a:pt x="1026644" y="3448321"/>
                  </a:lnTo>
                  <a:lnTo>
                    <a:pt x="1025566" y="3445084"/>
                  </a:lnTo>
                  <a:cubicBezTo>
                    <a:pt x="1025926" y="3437801"/>
                    <a:pt x="1027769" y="3434159"/>
                    <a:pt x="1031097" y="3434159"/>
                  </a:cubicBezTo>
                  <a:lnTo>
                    <a:pt x="1028939" y="3423100"/>
                  </a:lnTo>
                  <a:cubicBezTo>
                    <a:pt x="1030736" y="3423100"/>
                    <a:pt x="1031816" y="3420177"/>
                    <a:pt x="1032176" y="3414333"/>
                  </a:cubicBezTo>
                  <a:cubicBezTo>
                    <a:pt x="1031097" y="3414333"/>
                    <a:pt x="1029613" y="3416895"/>
                    <a:pt x="1027724" y="3422021"/>
                  </a:cubicBezTo>
                  <a:lnTo>
                    <a:pt x="1030018" y="3434159"/>
                  </a:lnTo>
                  <a:lnTo>
                    <a:pt x="1028939" y="3434159"/>
                  </a:lnTo>
                  <a:cubicBezTo>
                    <a:pt x="1027229" y="3434159"/>
                    <a:pt x="1025746" y="3430473"/>
                    <a:pt x="1024488" y="3423100"/>
                  </a:cubicBezTo>
                  <a:lnTo>
                    <a:pt x="1023408" y="3422021"/>
                  </a:lnTo>
                  <a:lnTo>
                    <a:pt x="1023408" y="3420942"/>
                  </a:lnTo>
                  <a:lnTo>
                    <a:pt x="1024488" y="3416491"/>
                  </a:lnTo>
                  <a:lnTo>
                    <a:pt x="1022330" y="3408803"/>
                  </a:lnTo>
                  <a:lnTo>
                    <a:pt x="1025566" y="3407724"/>
                  </a:lnTo>
                  <a:lnTo>
                    <a:pt x="1023408" y="3404487"/>
                  </a:lnTo>
                  <a:close/>
                  <a:moveTo>
                    <a:pt x="1131039" y="3402194"/>
                  </a:moveTo>
                  <a:lnTo>
                    <a:pt x="1131039" y="3403273"/>
                  </a:lnTo>
                  <a:lnTo>
                    <a:pt x="1134276" y="3403273"/>
                  </a:lnTo>
                  <a:lnTo>
                    <a:pt x="1134276" y="3402194"/>
                  </a:lnTo>
                  <a:close/>
                  <a:moveTo>
                    <a:pt x="6102780" y="3401519"/>
                  </a:moveTo>
                  <a:lnTo>
                    <a:pt x="6100622" y="3407859"/>
                  </a:lnTo>
                  <a:lnTo>
                    <a:pt x="6104938" y="3407859"/>
                  </a:lnTo>
                  <a:lnTo>
                    <a:pt x="6104938" y="3403543"/>
                  </a:lnTo>
                  <a:close/>
                  <a:moveTo>
                    <a:pt x="4084912" y="3401250"/>
                  </a:moveTo>
                  <a:lnTo>
                    <a:pt x="4084912" y="3404622"/>
                  </a:lnTo>
                  <a:lnTo>
                    <a:pt x="4088150" y="3404622"/>
                  </a:lnTo>
                  <a:lnTo>
                    <a:pt x="4088150" y="3403543"/>
                  </a:lnTo>
                  <a:lnTo>
                    <a:pt x="4085991" y="3401250"/>
                  </a:lnTo>
                  <a:close/>
                  <a:moveTo>
                    <a:pt x="3647795" y="3400710"/>
                  </a:moveTo>
                  <a:lnTo>
                    <a:pt x="3645772" y="3402868"/>
                  </a:lnTo>
                  <a:lnTo>
                    <a:pt x="3648874" y="3402868"/>
                  </a:lnTo>
                  <a:lnTo>
                    <a:pt x="3648874" y="3400710"/>
                  </a:lnTo>
                  <a:close/>
                  <a:moveTo>
                    <a:pt x="9155923" y="3400575"/>
                  </a:moveTo>
                  <a:cubicBezTo>
                    <a:pt x="9148820" y="3403992"/>
                    <a:pt x="9145268" y="3407904"/>
                    <a:pt x="9145268" y="3412310"/>
                  </a:cubicBezTo>
                  <a:lnTo>
                    <a:pt x="9146347" y="3412310"/>
                  </a:lnTo>
                  <a:cubicBezTo>
                    <a:pt x="9150753" y="3405206"/>
                    <a:pt x="9155024" y="3401654"/>
                    <a:pt x="9159160" y="3401654"/>
                  </a:cubicBezTo>
                  <a:lnTo>
                    <a:pt x="9159160" y="3400575"/>
                  </a:lnTo>
                  <a:close/>
                  <a:moveTo>
                    <a:pt x="1568292" y="3399766"/>
                  </a:moveTo>
                  <a:lnTo>
                    <a:pt x="1568292" y="3400710"/>
                  </a:lnTo>
                  <a:lnTo>
                    <a:pt x="1571394" y="3400710"/>
                  </a:lnTo>
                  <a:lnTo>
                    <a:pt x="1571394" y="3399766"/>
                  </a:lnTo>
                  <a:close/>
                  <a:moveTo>
                    <a:pt x="4220597" y="3398013"/>
                  </a:moveTo>
                  <a:lnTo>
                    <a:pt x="4220597" y="3399092"/>
                  </a:lnTo>
                  <a:lnTo>
                    <a:pt x="4223834" y="3399092"/>
                  </a:lnTo>
                  <a:lnTo>
                    <a:pt x="4223834" y="3398013"/>
                  </a:lnTo>
                  <a:close/>
                  <a:moveTo>
                    <a:pt x="3231044" y="3397203"/>
                  </a:moveTo>
                  <a:lnTo>
                    <a:pt x="3231044" y="3399361"/>
                  </a:lnTo>
                  <a:lnTo>
                    <a:pt x="3233202" y="3399361"/>
                  </a:lnTo>
                  <a:lnTo>
                    <a:pt x="3233202" y="3397203"/>
                  </a:lnTo>
                  <a:close/>
                  <a:moveTo>
                    <a:pt x="716444" y="3397203"/>
                  </a:moveTo>
                  <a:lnTo>
                    <a:pt x="716444" y="3399361"/>
                  </a:lnTo>
                  <a:lnTo>
                    <a:pt x="718602" y="3399361"/>
                  </a:lnTo>
                  <a:lnTo>
                    <a:pt x="718602" y="3397203"/>
                  </a:lnTo>
                  <a:close/>
                  <a:moveTo>
                    <a:pt x="6588857" y="3394506"/>
                  </a:moveTo>
                  <a:cubicBezTo>
                    <a:pt x="6596050" y="3398462"/>
                    <a:pt x="6599647" y="3403138"/>
                    <a:pt x="6599647" y="3408533"/>
                  </a:cubicBezTo>
                  <a:cubicBezTo>
                    <a:pt x="6605312" y="3408533"/>
                    <a:pt x="6608144" y="3409567"/>
                    <a:pt x="6608144" y="3411635"/>
                  </a:cubicBezTo>
                  <a:cubicBezTo>
                    <a:pt x="6602749" y="3415412"/>
                    <a:pt x="6599557" y="3419009"/>
                    <a:pt x="6598568" y="3422425"/>
                  </a:cubicBezTo>
                  <a:lnTo>
                    <a:pt x="6598568" y="3429978"/>
                  </a:lnTo>
                  <a:lnTo>
                    <a:pt x="6597489" y="3443870"/>
                  </a:lnTo>
                  <a:lnTo>
                    <a:pt x="6598568" y="3452368"/>
                  </a:lnTo>
                  <a:cubicBezTo>
                    <a:pt x="6594791" y="3456684"/>
                    <a:pt x="6591914" y="3458842"/>
                    <a:pt x="6589936" y="3458842"/>
                  </a:cubicBezTo>
                  <a:lnTo>
                    <a:pt x="6588857" y="3457763"/>
                  </a:lnTo>
                  <a:lnTo>
                    <a:pt x="6587778" y="3457763"/>
                  </a:lnTo>
                  <a:cubicBezTo>
                    <a:pt x="6585260" y="3459201"/>
                    <a:pt x="6578831" y="3460280"/>
                    <a:pt x="6568491" y="3461000"/>
                  </a:cubicBezTo>
                  <a:cubicBezTo>
                    <a:pt x="6554913" y="3461000"/>
                    <a:pt x="6548125" y="3451019"/>
                    <a:pt x="6548125" y="3431057"/>
                  </a:cubicBezTo>
                  <a:cubicBezTo>
                    <a:pt x="6548125" y="3426562"/>
                    <a:pt x="6555992" y="3421886"/>
                    <a:pt x="6571728" y="3417030"/>
                  </a:cubicBezTo>
                  <a:cubicBezTo>
                    <a:pt x="6576673" y="3402014"/>
                    <a:pt x="6582383" y="3394506"/>
                    <a:pt x="6588857" y="3394506"/>
                  </a:cubicBezTo>
                  <a:close/>
                  <a:moveTo>
                    <a:pt x="7232064" y="3393966"/>
                  </a:moveTo>
                  <a:cubicBezTo>
                    <a:pt x="7230446" y="3393966"/>
                    <a:pt x="7229366" y="3395765"/>
                    <a:pt x="7228827" y="3399361"/>
                  </a:cubicBezTo>
                  <a:lnTo>
                    <a:pt x="7232064" y="3398282"/>
                  </a:lnTo>
                  <a:close/>
                  <a:moveTo>
                    <a:pt x="4717465" y="3393966"/>
                  </a:moveTo>
                  <a:cubicBezTo>
                    <a:pt x="4715846" y="3393966"/>
                    <a:pt x="4714767" y="3395765"/>
                    <a:pt x="4714228" y="3399361"/>
                  </a:cubicBezTo>
                  <a:lnTo>
                    <a:pt x="4717465" y="3398282"/>
                  </a:lnTo>
                  <a:close/>
                  <a:moveTo>
                    <a:pt x="2698168" y="3393966"/>
                  </a:moveTo>
                  <a:cubicBezTo>
                    <a:pt x="2696549" y="3393966"/>
                    <a:pt x="2695470" y="3395765"/>
                    <a:pt x="2694931" y="3399361"/>
                  </a:cubicBezTo>
                  <a:lnTo>
                    <a:pt x="2698168" y="3398282"/>
                  </a:lnTo>
                  <a:close/>
                  <a:moveTo>
                    <a:pt x="9294575" y="3393157"/>
                  </a:moveTo>
                  <a:lnTo>
                    <a:pt x="9294575" y="3397473"/>
                  </a:lnTo>
                  <a:lnTo>
                    <a:pt x="9295654" y="3397473"/>
                  </a:lnTo>
                  <a:lnTo>
                    <a:pt x="9295654" y="3393157"/>
                  </a:lnTo>
                  <a:close/>
                  <a:moveTo>
                    <a:pt x="8067506" y="3392483"/>
                  </a:moveTo>
                  <a:cubicBezTo>
                    <a:pt x="8069844" y="3392483"/>
                    <a:pt x="8072362" y="3393562"/>
                    <a:pt x="8075059" y="3395720"/>
                  </a:cubicBezTo>
                  <a:lnTo>
                    <a:pt x="8078296" y="3395720"/>
                  </a:lnTo>
                  <a:lnTo>
                    <a:pt x="8081533" y="3393562"/>
                  </a:lnTo>
                  <a:lnTo>
                    <a:pt x="8084635" y="3393562"/>
                  </a:lnTo>
                  <a:cubicBezTo>
                    <a:pt x="8086074" y="3395720"/>
                    <a:pt x="8091064" y="3396799"/>
                    <a:pt x="8099606" y="3396799"/>
                  </a:cubicBezTo>
                  <a:lnTo>
                    <a:pt x="8100685" y="3397878"/>
                  </a:lnTo>
                  <a:lnTo>
                    <a:pt x="8100685" y="3400036"/>
                  </a:lnTo>
                  <a:cubicBezTo>
                    <a:pt x="8100685" y="3401834"/>
                    <a:pt x="8097853" y="3403228"/>
                    <a:pt x="8092188" y="3404217"/>
                  </a:cubicBezTo>
                  <a:lnTo>
                    <a:pt x="8088951" y="3404217"/>
                  </a:lnTo>
                  <a:lnTo>
                    <a:pt x="8087872" y="3403273"/>
                  </a:lnTo>
                  <a:lnTo>
                    <a:pt x="8086793" y="3404217"/>
                  </a:lnTo>
                  <a:lnTo>
                    <a:pt x="8081533" y="3404217"/>
                  </a:lnTo>
                  <a:cubicBezTo>
                    <a:pt x="8078836" y="3404217"/>
                    <a:pt x="8075599" y="3402464"/>
                    <a:pt x="8071822" y="3398957"/>
                  </a:cubicBezTo>
                  <a:lnTo>
                    <a:pt x="8069664" y="3398957"/>
                  </a:lnTo>
                  <a:lnTo>
                    <a:pt x="8069664" y="3402194"/>
                  </a:lnTo>
                  <a:lnTo>
                    <a:pt x="8070743" y="3403273"/>
                  </a:lnTo>
                  <a:lnTo>
                    <a:pt x="8070743" y="3404217"/>
                  </a:lnTo>
                  <a:lnTo>
                    <a:pt x="8069664" y="3405296"/>
                  </a:lnTo>
                  <a:lnTo>
                    <a:pt x="8067506" y="3405296"/>
                  </a:lnTo>
                  <a:cubicBezTo>
                    <a:pt x="8061302" y="3401610"/>
                    <a:pt x="8058110" y="3399137"/>
                    <a:pt x="8057930" y="3397878"/>
                  </a:cubicBezTo>
                  <a:lnTo>
                    <a:pt x="8057930" y="3396799"/>
                  </a:lnTo>
                  <a:cubicBezTo>
                    <a:pt x="8058829" y="3393922"/>
                    <a:pt x="8062021" y="3392483"/>
                    <a:pt x="8067506" y="3392483"/>
                  </a:cubicBezTo>
                  <a:close/>
                  <a:moveTo>
                    <a:pt x="5140201" y="3390864"/>
                  </a:moveTo>
                  <a:lnTo>
                    <a:pt x="5140201" y="3393022"/>
                  </a:lnTo>
                  <a:lnTo>
                    <a:pt x="5142359" y="3397338"/>
                  </a:lnTo>
                  <a:lnTo>
                    <a:pt x="5141280" y="3402868"/>
                  </a:lnTo>
                  <a:lnTo>
                    <a:pt x="5143438" y="3400710"/>
                  </a:lnTo>
                  <a:lnTo>
                    <a:pt x="5143438" y="3399496"/>
                  </a:lnTo>
                  <a:lnTo>
                    <a:pt x="5141280" y="3390864"/>
                  </a:lnTo>
                  <a:close/>
                  <a:moveTo>
                    <a:pt x="7283856" y="3390729"/>
                  </a:moveTo>
                  <a:lnTo>
                    <a:pt x="7283856" y="3392887"/>
                  </a:lnTo>
                  <a:lnTo>
                    <a:pt x="7284935" y="3392887"/>
                  </a:lnTo>
                  <a:lnTo>
                    <a:pt x="7284935" y="3390729"/>
                  </a:lnTo>
                  <a:close/>
                  <a:moveTo>
                    <a:pt x="4769256" y="3390729"/>
                  </a:moveTo>
                  <a:lnTo>
                    <a:pt x="4769256" y="3392887"/>
                  </a:lnTo>
                  <a:lnTo>
                    <a:pt x="4770335" y="3392887"/>
                  </a:lnTo>
                  <a:lnTo>
                    <a:pt x="4770335" y="3390729"/>
                  </a:lnTo>
                  <a:close/>
                  <a:moveTo>
                    <a:pt x="2749959" y="3390729"/>
                  </a:moveTo>
                  <a:lnTo>
                    <a:pt x="2749959" y="3392887"/>
                  </a:lnTo>
                  <a:lnTo>
                    <a:pt x="2751038" y="3392887"/>
                  </a:lnTo>
                  <a:lnTo>
                    <a:pt x="2751038" y="3390729"/>
                  </a:lnTo>
                  <a:close/>
                  <a:moveTo>
                    <a:pt x="6769995" y="3390325"/>
                  </a:moveTo>
                  <a:cubicBezTo>
                    <a:pt x="6776469" y="3390325"/>
                    <a:pt x="6785056" y="3396035"/>
                    <a:pt x="6795756" y="3407454"/>
                  </a:cubicBezTo>
                  <a:cubicBezTo>
                    <a:pt x="6804298" y="3410242"/>
                    <a:pt x="6808569" y="3412355"/>
                    <a:pt x="6808569" y="3413793"/>
                  </a:cubicBezTo>
                  <a:lnTo>
                    <a:pt x="6807490" y="3419188"/>
                  </a:lnTo>
                  <a:cubicBezTo>
                    <a:pt x="6811087" y="3420807"/>
                    <a:pt x="6812885" y="3422605"/>
                    <a:pt x="6812885" y="3424583"/>
                  </a:cubicBezTo>
                  <a:cubicBezTo>
                    <a:pt x="6812885" y="3426921"/>
                    <a:pt x="6810413" y="3429394"/>
                    <a:pt x="6805467" y="3432001"/>
                  </a:cubicBezTo>
                  <a:cubicBezTo>
                    <a:pt x="6801870" y="3432001"/>
                    <a:pt x="6800072" y="3431327"/>
                    <a:pt x="6800072" y="3429978"/>
                  </a:cubicBezTo>
                  <a:lnTo>
                    <a:pt x="6794677" y="3431057"/>
                  </a:lnTo>
                  <a:lnTo>
                    <a:pt x="6793598" y="3431057"/>
                  </a:lnTo>
                  <a:lnTo>
                    <a:pt x="6789282" y="3429978"/>
                  </a:lnTo>
                  <a:cubicBezTo>
                    <a:pt x="6780920" y="3433485"/>
                    <a:pt x="6773412" y="3439554"/>
                    <a:pt x="6766758" y="3448186"/>
                  </a:cubicBezTo>
                  <a:cubicBezTo>
                    <a:pt x="6764150" y="3448186"/>
                    <a:pt x="6761318" y="3449940"/>
                    <a:pt x="6758261" y="3453447"/>
                  </a:cubicBezTo>
                  <a:lnTo>
                    <a:pt x="6763656" y="3459921"/>
                  </a:lnTo>
                  <a:lnTo>
                    <a:pt x="6763656" y="3461000"/>
                  </a:lnTo>
                  <a:cubicBezTo>
                    <a:pt x="6763656" y="3464057"/>
                    <a:pt x="6758261" y="3465855"/>
                    <a:pt x="6747470" y="3466395"/>
                  </a:cubicBezTo>
                  <a:lnTo>
                    <a:pt x="6745312" y="3468553"/>
                  </a:lnTo>
                  <a:cubicBezTo>
                    <a:pt x="6743964" y="3468553"/>
                    <a:pt x="6743289" y="3467474"/>
                    <a:pt x="6743289" y="3465316"/>
                  </a:cubicBezTo>
                  <a:lnTo>
                    <a:pt x="6742210" y="3465316"/>
                  </a:lnTo>
                  <a:cubicBezTo>
                    <a:pt x="6742210" y="3469272"/>
                    <a:pt x="6734702" y="3473543"/>
                    <a:pt x="6719686" y="3478129"/>
                  </a:cubicBezTo>
                  <a:cubicBezTo>
                    <a:pt x="6714111" y="3480647"/>
                    <a:pt x="6709076" y="3487435"/>
                    <a:pt x="6704580" y="3498495"/>
                  </a:cubicBezTo>
                  <a:lnTo>
                    <a:pt x="6704580" y="3500653"/>
                  </a:lnTo>
                  <a:lnTo>
                    <a:pt x="6718607" y="3500653"/>
                  </a:lnTo>
                  <a:lnTo>
                    <a:pt x="6721844" y="3498495"/>
                  </a:lnTo>
                  <a:lnTo>
                    <a:pt x="6726025" y="3498495"/>
                  </a:lnTo>
                  <a:cubicBezTo>
                    <a:pt x="6730341" y="3501372"/>
                    <a:pt x="6734657" y="3502811"/>
                    <a:pt x="6738973" y="3502811"/>
                  </a:cubicBezTo>
                  <a:cubicBezTo>
                    <a:pt x="6740412" y="3501372"/>
                    <a:pt x="6745043" y="3500653"/>
                    <a:pt x="6752866" y="3500653"/>
                  </a:cubicBezTo>
                  <a:cubicBezTo>
                    <a:pt x="6754844" y="3493730"/>
                    <a:pt x="6759115" y="3487660"/>
                    <a:pt x="6765679" y="3482445"/>
                  </a:cubicBezTo>
                  <a:cubicBezTo>
                    <a:pt x="6765679" y="3475971"/>
                    <a:pt x="6768556" y="3472734"/>
                    <a:pt x="6774311" y="3472734"/>
                  </a:cubicBezTo>
                  <a:cubicBezTo>
                    <a:pt x="6782673" y="3482085"/>
                    <a:pt x="6789462" y="3486761"/>
                    <a:pt x="6794677" y="3486761"/>
                  </a:cubicBezTo>
                  <a:lnTo>
                    <a:pt x="6806411" y="3503890"/>
                  </a:lnTo>
                  <a:lnTo>
                    <a:pt x="6806411" y="3504969"/>
                  </a:lnTo>
                  <a:cubicBezTo>
                    <a:pt x="6806411" y="3506228"/>
                    <a:pt x="6802140" y="3508386"/>
                    <a:pt x="6793598" y="3511443"/>
                  </a:cubicBezTo>
                  <a:lnTo>
                    <a:pt x="6790361" y="3509285"/>
                  </a:lnTo>
                  <a:cubicBezTo>
                    <a:pt x="6786944" y="3511443"/>
                    <a:pt x="6783752" y="3512522"/>
                    <a:pt x="6780785" y="3512522"/>
                  </a:cubicBezTo>
                  <a:cubicBezTo>
                    <a:pt x="6775030" y="3512522"/>
                    <a:pt x="6772153" y="3511803"/>
                    <a:pt x="6772153" y="3510364"/>
                  </a:cubicBezTo>
                  <a:lnTo>
                    <a:pt x="6764600" y="3511443"/>
                  </a:lnTo>
                  <a:lnTo>
                    <a:pt x="6750707" y="3511443"/>
                  </a:lnTo>
                  <a:lnTo>
                    <a:pt x="6741131" y="3510364"/>
                  </a:lnTo>
                  <a:lnTo>
                    <a:pt x="6728183" y="3513601"/>
                  </a:lnTo>
                  <a:cubicBezTo>
                    <a:pt x="6720181" y="3512882"/>
                    <a:pt x="6715190" y="3511443"/>
                    <a:pt x="6713212" y="3509285"/>
                  </a:cubicBezTo>
                  <a:lnTo>
                    <a:pt x="6712133" y="3509285"/>
                  </a:lnTo>
                  <a:lnTo>
                    <a:pt x="6703501" y="3513601"/>
                  </a:lnTo>
                  <a:lnTo>
                    <a:pt x="6703501" y="3514545"/>
                  </a:lnTo>
                  <a:lnTo>
                    <a:pt x="6704580" y="3527493"/>
                  </a:lnTo>
                  <a:cubicBezTo>
                    <a:pt x="6702872" y="3527493"/>
                    <a:pt x="6701838" y="3528932"/>
                    <a:pt x="6701478" y="3531809"/>
                  </a:cubicBezTo>
                  <a:lnTo>
                    <a:pt x="6701478" y="3532888"/>
                  </a:lnTo>
                  <a:lnTo>
                    <a:pt x="6702557" y="3532888"/>
                  </a:lnTo>
                  <a:lnTo>
                    <a:pt x="6702557" y="3530730"/>
                  </a:lnTo>
                  <a:lnTo>
                    <a:pt x="6703501" y="3530730"/>
                  </a:lnTo>
                  <a:cubicBezTo>
                    <a:pt x="6704940" y="3530730"/>
                    <a:pt x="6705659" y="3531809"/>
                    <a:pt x="6705659" y="3533967"/>
                  </a:cubicBezTo>
                  <a:lnTo>
                    <a:pt x="6703501" y="3540306"/>
                  </a:lnTo>
                  <a:lnTo>
                    <a:pt x="6703501" y="3553254"/>
                  </a:lnTo>
                  <a:lnTo>
                    <a:pt x="6706738" y="3576723"/>
                  </a:lnTo>
                  <a:lnTo>
                    <a:pt x="6706738" y="3577802"/>
                  </a:lnTo>
                  <a:cubicBezTo>
                    <a:pt x="6706738" y="3582478"/>
                    <a:pt x="6698871" y="3590345"/>
                    <a:pt x="6683135" y="3601405"/>
                  </a:cubicBezTo>
                  <a:cubicBezTo>
                    <a:pt x="6683135" y="3603024"/>
                    <a:pt x="6679583" y="3604822"/>
                    <a:pt x="6672480" y="3606800"/>
                  </a:cubicBezTo>
                  <a:cubicBezTo>
                    <a:pt x="6655306" y="3606800"/>
                    <a:pt x="6646718" y="3603563"/>
                    <a:pt x="6646718" y="3597089"/>
                  </a:cubicBezTo>
                  <a:lnTo>
                    <a:pt x="6646718" y="3593987"/>
                  </a:lnTo>
                  <a:lnTo>
                    <a:pt x="6647797" y="3592908"/>
                  </a:lnTo>
                  <a:lnTo>
                    <a:pt x="6647797" y="3591829"/>
                  </a:lnTo>
                  <a:cubicBezTo>
                    <a:pt x="6647797" y="3586614"/>
                    <a:pt x="6643167" y="3580904"/>
                    <a:pt x="6633905" y="3574700"/>
                  </a:cubicBezTo>
                  <a:cubicBezTo>
                    <a:pt x="6633006" y="3571822"/>
                    <a:pt x="6629410" y="3568945"/>
                    <a:pt x="6623115" y="3566068"/>
                  </a:cubicBezTo>
                  <a:lnTo>
                    <a:pt x="6622036" y="3564989"/>
                  </a:lnTo>
                  <a:lnTo>
                    <a:pt x="6622036" y="3562831"/>
                  </a:lnTo>
                  <a:lnTo>
                    <a:pt x="6631747" y="3557436"/>
                  </a:lnTo>
                  <a:lnTo>
                    <a:pt x="6644560" y="3557436"/>
                  </a:lnTo>
                  <a:cubicBezTo>
                    <a:pt x="6648877" y="3561032"/>
                    <a:pt x="6652114" y="3562831"/>
                    <a:pt x="6654272" y="3562831"/>
                  </a:cubicBezTo>
                  <a:lnTo>
                    <a:pt x="6656430" y="3556357"/>
                  </a:lnTo>
                  <a:lnTo>
                    <a:pt x="6656430" y="3546780"/>
                  </a:lnTo>
                  <a:lnTo>
                    <a:pt x="6658588" y="3543543"/>
                  </a:lnTo>
                  <a:lnTo>
                    <a:pt x="6657509" y="3542464"/>
                  </a:lnTo>
                  <a:lnTo>
                    <a:pt x="6656430" y="3542464"/>
                  </a:lnTo>
                  <a:lnTo>
                    <a:pt x="6658588" y="3535990"/>
                  </a:lnTo>
                  <a:lnTo>
                    <a:pt x="6655351" y="3530730"/>
                  </a:lnTo>
                  <a:lnTo>
                    <a:pt x="6655351" y="3522098"/>
                  </a:lnTo>
                  <a:lnTo>
                    <a:pt x="6657509" y="3513601"/>
                  </a:lnTo>
                  <a:lnTo>
                    <a:pt x="6657509" y="3509285"/>
                  </a:lnTo>
                  <a:lnTo>
                    <a:pt x="6652114" y="3508206"/>
                  </a:lnTo>
                  <a:lnTo>
                    <a:pt x="6648877" y="3509285"/>
                  </a:lnTo>
                  <a:lnTo>
                    <a:pt x="6645639" y="3508206"/>
                  </a:lnTo>
                  <a:lnTo>
                    <a:pt x="6646718" y="3509285"/>
                  </a:lnTo>
                  <a:lnTo>
                    <a:pt x="6646718" y="3511443"/>
                  </a:lnTo>
                  <a:lnTo>
                    <a:pt x="6639300" y="3512522"/>
                  </a:lnTo>
                  <a:lnTo>
                    <a:pt x="6636063" y="3509285"/>
                  </a:lnTo>
                  <a:lnTo>
                    <a:pt x="6636063" y="3507127"/>
                  </a:lnTo>
                  <a:cubicBezTo>
                    <a:pt x="6636063" y="3504969"/>
                    <a:pt x="6638896" y="3503890"/>
                    <a:pt x="6644560" y="3503890"/>
                  </a:cubicBezTo>
                  <a:lnTo>
                    <a:pt x="6654272" y="3502811"/>
                  </a:lnTo>
                  <a:lnTo>
                    <a:pt x="6655351" y="3499574"/>
                  </a:lnTo>
                  <a:lnTo>
                    <a:pt x="6654272" y="3498495"/>
                  </a:lnTo>
                  <a:lnTo>
                    <a:pt x="6655351" y="3493235"/>
                  </a:lnTo>
                  <a:lnTo>
                    <a:pt x="6655351" y="3492156"/>
                  </a:lnTo>
                  <a:lnTo>
                    <a:pt x="6653193" y="3482445"/>
                  </a:lnTo>
                  <a:lnTo>
                    <a:pt x="6655351" y="3480287"/>
                  </a:lnTo>
                  <a:cubicBezTo>
                    <a:pt x="6651754" y="3479747"/>
                    <a:pt x="6649956" y="3478668"/>
                    <a:pt x="6649956" y="3477050"/>
                  </a:cubicBezTo>
                  <a:lnTo>
                    <a:pt x="6649956" y="3475971"/>
                  </a:lnTo>
                  <a:lnTo>
                    <a:pt x="6654272" y="3471790"/>
                  </a:lnTo>
                  <a:lnTo>
                    <a:pt x="6655351" y="3471790"/>
                  </a:lnTo>
                  <a:cubicBezTo>
                    <a:pt x="6659757" y="3471790"/>
                    <a:pt x="6664747" y="3472824"/>
                    <a:pt x="6670322" y="3474892"/>
                  </a:cubicBezTo>
                  <a:lnTo>
                    <a:pt x="6674638" y="3470711"/>
                  </a:lnTo>
                  <a:lnTo>
                    <a:pt x="6676796" y="3470711"/>
                  </a:lnTo>
                  <a:lnTo>
                    <a:pt x="6698241" y="3475971"/>
                  </a:lnTo>
                  <a:lnTo>
                    <a:pt x="6717528" y="3475971"/>
                  </a:lnTo>
                  <a:lnTo>
                    <a:pt x="6717528" y="3474892"/>
                  </a:lnTo>
                  <a:lnTo>
                    <a:pt x="6709975" y="3473813"/>
                  </a:lnTo>
                  <a:lnTo>
                    <a:pt x="6704580" y="3474892"/>
                  </a:lnTo>
                  <a:lnTo>
                    <a:pt x="6697162" y="3474892"/>
                  </a:lnTo>
                  <a:lnTo>
                    <a:pt x="6697162" y="3473813"/>
                  </a:lnTo>
                  <a:cubicBezTo>
                    <a:pt x="6697162" y="3472464"/>
                    <a:pt x="6698601" y="3471790"/>
                    <a:pt x="6701478" y="3471790"/>
                  </a:cubicBezTo>
                  <a:lnTo>
                    <a:pt x="6699320" y="3469632"/>
                  </a:lnTo>
                  <a:lnTo>
                    <a:pt x="6703501" y="3456684"/>
                  </a:lnTo>
                  <a:lnTo>
                    <a:pt x="6702557" y="3455605"/>
                  </a:lnTo>
                  <a:lnTo>
                    <a:pt x="6701478" y="3455605"/>
                  </a:lnTo>
                  <a:lnTo>
                    <a:pt x="6685293" y="3456684"/>
                  </a:lnTo>
                  <a:lnTo>
                    <a:pt x="6682191" y="3455605"/>
                  </a:lnTo>
                  <a:lnTo>
                    <a:pt x="6678954" y="3456684"/>
                  </a:lnTo>
                  <a:lnTo>
                    <a:pt x="6656430" y="3455605"/>
                  </a:lnTo>
                  <a:lnTo>
                    <a:pt x="6647797" y="3455605"/>
                  </a:lnTo>
                  <a:lnTo>
                    <a:pt x="6642402" y="3452368"/>
                  </a:lnTo>
                  <a:cubicBezTo>
                    <a:pt x="6636738" y="3452368"/>
                    <a:pt x="6631747" y="3453806"/>
                    <a:pt x="6627431" y="3456684"/>
                  </a:cubicBezTo>
                  <a:lnTo>
                    <a:pt x="6610302" y="3455605"/>
                  </a:lnTo>
                  <a:lnTo>
                    <a:pt x="6609223" y="3455605"/>
                  </a:lnTo>
                  <a:cubicBezTo>
                    <a:pt x="6607425" y="3455605"/>
                    <a:pt x="6605986" y="3453132"/>
                    <a:pt x="6604907" y="3448186"/>
                  </a:cubicBezTo>
                  <a:lnTo>
                    <a:pt x="6609223" y="3446028"/>
                  </a:lnTo>
                  <a:lnTo>
                    <a:pt x="6613539" y="3448186"/>
                  </a:lnTo>
                  <a:lnTo>
                    <a:pt x="6625273" y="3442791"/>
                  </a:lnTo>
                  <a:lnTo>
                    <a:pt x="6626352" y="3442791"/>
                  </a:lnTo>
                  <a:cubicBezTo>
                    <a:pt x="6629589" y="3442791"/>
                    <a:pt x="6632826" y="3444949"/>
                    <a:pt x="6636063" y="3449265"/>
                  </a:cubicBezTo>
                  <a:lnTo>
                    <a:pt x="6639300" y="3449265"/>
                  </a:lnTo>
                  <a:lnTo>
                    <a:pt x="6649956" y="3444949"/>
                  </a:lnTo>
                  <a:lnTo>
                    <a:pt x="6663848" y="3446028"/>
                  </a:lnTo>
                  <a:cubicBezTo>
                    <a:pt x="6663848" y="3444410"/>
                    <a:pt x="6665646" y="3443331"/>
                    <a:pt x="6669243" y="3442791"/>
                  </a:cubicBezTo>
                  <a:cubicBezTo>
                    <a:pt x="6672120" y="3442791"/>
                    <a:pt x="6678549" y="3444949"/>
                    <a:pt x="6688530" y="3449265"/>
                  </a:cubicBezTo>
                  <a:lnTo>
                    <a:pt x="6691767" y="3449265"/>
                  </a:lnTo>
                  <a:lnTo>
                    <a:pt x="6702557" y="3446028"/>
                  </a:lnTo>
                  <a:lnTo>
                    <a:pt x="6705659" y="3448186"/>
                  </a:lnTo>
                  <a:lnTo>
                    <a:pt x="6708896" y="3448186"/>
                  </a:lnTo>
                  <a:cubicBezTo>
                    <a:pt x="6708896" y="3442612"/>
                    <a:pt x="6713572" y="3436182"/>
                    <a:pt x="6722923" y="3428899"/>
                  </a:cubicBezTo>
                  <a:lnTo>
                    <a:pt x="6723867" y="3428899"/>
                  </a:lnTo>
                  <a:cubicBezTo>
                    <a:pt x="6725846" y="3428899"/>
                    <a:pt x="6727284" y="3431732"/>
                    <a:pt x="6728183" y="3437396"/>
                  </a:cubicBezTo>
                  <a:lnTo>
                    <a:pt x="6740052" y="3444949"/>
                  </a:lnTo>
                  <a:lnTo>
                    <a:pt x="6743289" y="3444949"/>
                  </a:lnTo>
                  <a:cubicBezTo>
                    <a:pt x="6744818" y="3444050"/>
                    <a:pt x="6748010" y="3436542"/>
                    <a:pt x="6752866" y="3422425"/>
                  </a:cubicBezTo>
                  <a:lnTo>
                    <a:pt x="6752866" y="3411635"/>
                  </a:lnTo>
                  <a:cubicBezTo>
                    <a:pt x="6760059" y="3401115"/>
                    <a:pt x="6765769" y="3394012"/>
                    <a:pt x="6769995" y="3390325"/>
                  </a:cubicBezTo>
                  <a:close/>
                  <a:moveTo>
                    <a:pt x="4151676" y="3389246"/>
                  </a:moveTo>
                  <a:lnTo>
                    <a:pt x="4151676" y="3390325"/>
                  </a:lnTo>
                  <a:lnTo>
                    <a:pt x="4153834" y="3392618"/>
                  </a:lnTo>
                  <a:lnTo>
                    <a:pt x="4154913" y="3392618"/>
                  </a:lnTo>
                  <a:lnTo>
                    <a:pt x="4154913" y="3391404"/>
                  </a:lnTo>
                  <a:lnTo>
                    <a:pt x="4152755" y="3389246"/>
                  </a:lnTo>
                  <a:close/>
                  <a:moveTo>
                    <a:pt x="7259039" y="3388571"/>
                  </a:moveTo>
                  <a:cubicBezTo>
                    <a:pt x="7249508" y="3389471"/>
                    <a:pt x="7243753" y="3390909"/>
                    <a:pt x="7241775" y="3392887"/>
                  </a:cubicBezTo>
                  <a:lnTo>
                    <a:pt x="7237459" y="3391808"/>
                  </a:lnTo>
                  <a:cubicBezTo>
                    <a:pt x="7233862" y="3395945"/>
                    <a:pt x="7232064" y="3400261"/>
                    <a:pt x="7232064" y="3404757"/>
                  </a:cubicBezTo>
                  <a:cubicBezTo>
                    <a:pt x="7234942" y="3416266"/>
                    <a:pt x="7239258" y="3422021"/>
                    <a:pt x="7245012" y="3422021"/>
                  </a:cubicBezTo>
                  <a:lnTo>
                    <a:pt x="7246091" y="3420942"/>
                  </a:lnTo>
                  <a:lnTo>
                    <a:pt x="7253644" y="3422021"/>
                  </a:lnTo>
                  <a:lnTo>
                    <a:pt x="7260118" y="3422021"/>
                  </a:lnTo>
                  <a:cubicBezTo>
                    <a:pt x="7260118" y="3419143"/>
                    <a:pt x="7261916" y="3417705"/>
                    <a:pt x="7265513" y="3417705"/>
                  </a:cubicBezTo>
                  <a:lnTo>
                    <a:pt x="7268750" y="3409073"/>
                  </a:lnTo>
                  <a:lnTo>
                    <a:pt x="7268750" y="3398282"/>
                  </a:lnTo>
                  <a:cubicBezTo>
                    <a:pt x="7268031" y="3396124"/>
                    <a:pt x="7264794" y="3392887"/>
                    <a:pt x="7259039" y="3388571"/>
                  </a:cubicBezTo>
                  <a:close/>
                  <a:moveTo>
                    <a:pt x="4744439" y="3388571"/>
                  </a:moveTo>
                  <a:cubicBezTo>
                    <a:pt x="4734908" y="3389471"/>
                    <a:pt x="4729153" y="3390909"/>
                    <a:pt x="4727176" y="3392887"/>
                  </a:cubicBezTo>
                  <a:lnTo>
                    <a:pt x="4722860" y="3391808"/>
                  </a:lnTo>
                  <a:cubicBezTo>
                    <a:pt x="4719263" y="3395945"/>
                    <a:pt x="4717465" y="3400261"/>
                    <a:pt x="4717465" y="3404757"/>
                  </a:cubicBezTo>
                  <a:cubicBezTo>
                    <a:pt x="4720342" y="3416266"/>
                    <a:pt x="4724658" y="3422021"/>
                    <a:pt x="4730413" y="3422021"/>
                  </a:cubicBezTo>
                  <a:lnTo>
                    <a:pt x="4731492" y="3420942"/>
                  </a:lnTo>
                  <a:lnTo>
                    <a:pt x="4739044" y="3422021"/>
                  </a:lnTo>
                  <a:lnTo>
                    <a:pt x="4745518" y="3422021"/>
                  </a:lnTo>
                  <a:cubicBezTo>
                    <a:pt x="4745518" y="3419143"/>
                    <a:pt x="4747317" y="3417705"/>
                    <a:pt x="4750913" y="3417705"/>
                  </a:cubicBezTo>
                  <a:lnTo>
                    <a:pt x="4754150" y="3409073"/>
                  </a:lnTo>
                  <a:lnTo>
                    <a:pt x="4754150" y="3398282"/>
                  </a:lnTo>
                  <a:cubicBezTo>
                    <a:pt x="4753431" y="3396124"/>
                    <a:pt x="4750194" y="3392887"/>
                    <a:pt x="4744439" y="3388571"/>
                  </a:cubicBezTo>
                  <a:close/>
                  <a:moveTo>
                    <a:pt x="2725143" y="3388571"/>
                  </a:moveTo>
                  <a:cubicBezTo>
                    <a:pt x="2715611" y="3389471"/>
                    <a:pt x="2709857" y="3390909"/>
                    <a:pt x="2707878" y="3392887"/>
                  </a:cubicBezTo>
                  <a:lnTo>
                    <a:pt x="2703562" y="3391808"/>
                  </a:lnTo>
                  <a:cubicBezTo>
                    <a:pt x="2699965" y="3395945"/>
                    <a:pt x="2698168" y="3400261"/>
                    <a:pt x="2698168" y="3404757"/>
                  </a:cubicBezTo>
                  <a:cubicBezTo>
                    <a:pt x="2701044" y="3416266"/>
                    <a:pt x="2705360" y="3422021"/>
                    <a:pt x="2711115" y="3422021"/>
                  </a:cubicBezTo>
                  <a:lnTo>
                    <a:pt x="2712194" y="3420942"/>
                  </a:lnTo>
                  <a:lnTo>
                    <a:pt x="2719748" y="3422021"/>
                  </a:lnTo>
                  <a:lnTo>
                    <a:pt x="2726222" y="3422021"/>
                  </a:lnTo>
                  <a:cubicBezTo>
                    <a:pt x="2726222" y="3419143"/>
                    <a:pt x="2728020" y="3417705"/>
                    <a:pt x="2731617" y="3417705"/>
                  </a:cubicBezTo>
                  <a:lnTo>
                    <a:pt x="2734854" y="3409073"/>
                  </a:lnTo>
                  <a:lnTo>
                    <a:pt x="2734854" y="3398282"/>
                  </a:lnTo>
                  <a:cubicBezTo>
                    <a:pt x="2734133" y="3396124"/>
                    <a:pt x="2730897" y="3392887"/>
                    <a:pt x="2725143" y="3388571"/>
                  </a:cubicBezTo>
                  <a:close/>
                  <a:moveTo>
                    <a:pt x="6206364" y="3387762"/>
                  </a:moveTo>
                  <a:lnTo>
                    <a:pt x="6206364" y="3393022"/>
                  </a:lnTo>
                  <a:lnTo>
                    <a:pt x="6207443" y="3393022"/>
                  </a:lnTo>
                  <a:lnTo>
                    <a:pt x="6207443" y="3387762"/>
                  </a:lnTo>
                  <a:close/>
                  <a:moveTo>
                    <a:pt x="5147889" y="3387627"/>
                  </a:moveTo>
                  <a:lnTo>
                    <a:pt x="5145596" y="3389785"/>
                  </a:lnTo>
                  <a:lnTo>
                    <a:pt x="5145596" y="3390864"/>
                  </a:lnTo>
                  <a:lnTo>
                    <a:pt x="5148968" y="3390864"/>
                  </a:lnTo>
                  <a:lnTo>
                    <a:pt x="5151126" y="3388706"/>
                  </a:lnTo>
                  <a:lnTo>
                    <a:pt x="5151126" y="3387627"/>
                  </a:lnTo>
                  <a:close/>
                  <a:moveTo>
                    <a:pt x="7257960" y="3386413"/>
                  </a:moveTo>
                  <a:lnTo>
                    <a:pt x="7257960" y="3387492"/>
                  </a:lnTo>
                  <a:lnTo>
                    <a:pt x="7260118" y="3387492"/>
                  </a:lnTo>
                  <a:lnTo>
                    <a:pt x="7260118" y="3386413"/>
                  </a:lnTo>
                  <a:close/>
                  <a:moveTo>
                    <a:pt x="4743360" y="3386413"/>
                  </a:moveTo>
                  <a:lnTo>
                    <a:pt x="4743360" y="3387492"/>
                  </a:lnTo>
                  <a:lnTo>
                    <a:pt x="4745518" y="3387492"/>
                  </a:lnTo>
                  <a:lnTo>
                    <a:pt x="4745518" y="3386413"/>
                  </a:lnTo>
                  <a:close/>
                  <a:moveTo>
                    <a:pt x="2724064" y="3386413"/>
                  </a:moveTo>
                  <a:lnTo>
                    <a:pt x="2724064" y="3387492"/>
                  </a:lnTo>
                  <a:lnTo>
                    <a:pt x="2726222" y="3387492"/>
                  </a:lnTo>
                  <a:lnTo>
                    <a:pt x="2726222" y="3386413"/>
                  </a:lnTo>
                  <a:close/>
                  <a:moveTo>
                    <a:pt x="5676722" y="3386009"/>
                  </a:moveTo>
                  <a:lnTo>
                    <a:pt x="5676722" y="3387088"/>
                  </a:lnTo>
                  <a:lnTo>
                    <a:pt x="5678880" y="3387088"/>
                  </a:lnTo>
                  <a:lnTo>
                    <a:pt x="5678880" y="3386009"/>
                  </a:lnTo>
                  <a:close/>
                  <a:moveTo>
                    <a:pt x="4124296" y="3386009"/>
                  </a:moveTo>
                  <a:cubicBezTo>
                    <a:pt x="4124296" y="3389606"/>
                    <a:pt x="4123576" y="3391404"/>
                    <a:pt x="4122138" y="3391404"/>
                  </a:cubicBezTo>
                  <a:lnTo>
                    <a:pt x="4116608" y="3391404"/>
                  </a:lnTo>
                  <a:lnTo>
                    <a:pt x="4113371" y="3389246"/>
                  </a:lnTo>
                  <a:lnTo>
                    <a:pt x="4109999" y="3389246"/>
                  </a:lnTo>
                  <a:lnTo>
                    <a:pt x="4107841" y="3391404"/>
                  </a:lnTo>
                  <a:lnTo>
                    <a:pt x="4107841" y="3394776"/>
                  </a:lnTo>
                  <a:lnTo>
                    <a:pt x="4115529" y="3394776"/>
                  </a:lnTo>
                  <a:lnTo>
                    <a:pt x="4115529" y="3399092"/>
                  </a:lnTo>
                  <a:cubicBezTo>
                    <a:pt x="4115529" y="3401340"/>
                    <a:pt x="4114090" y="3402464"/>
                    <a:pt x="4111213" y="3402464"/>
                  </a:cubicBezTo>
                  <a:lnTo>
                    <a:pt x="4109999" y="3403543"/>
                  </a:lnTo>
                  <a:lnTo>
                    <a:pt x="4109999" y="3407859"/>
                  </a:lnTo>
                  <a:lnTo>
                    <a:pt x="4115529" y="3408938"/>
                  </a:lnTo>
                  <a:cubicBezTo>
                    <a:pt x="4118586" y="3408039"/>
                    <a:pt x="4122947" y="3405116"/>
                    <a:pt x="4128612" y="3400171"/>
                  </a:cubicBezTo>
                  <a:lnTo>
                    <a:pt x="4129691" y="3388167"/>
                  </a:lnTo>
                  <a:lnTo>
                    <a:pt x="4128612" y="3388167"/>
                  </a:lnTo>
                  <a:close/>
                  <a:moveTo>
                    <a:pt x="9296733" y="3385739"/>
                  </a:moveTo>
                  <a:lnTo>
                    <a:pt x="9296733" y="3388976"/>
                  </a:lnTo>
                  <a:lnTo>
                    <a:pt x="9297812" y="3388976"/>
                  </a:lnTo>
                  <a:lnTo>
                    <a:pt x="9297812" y="3385739"/>
                  </a:lnTo>
                  <a:close/>
                  <a:moveTo>
                    <a:pt x="8694124" y="3384121"/>
                  </a:moveTo>
                  <a:lnTo>
                    <a:pt x="8690752" y="3386279"/>
                  </a:lnTo>
                  <a:lnTo>
                    <a:pt x="8685357" y="3386279"/>
                  </a:lnTo>
                  <a:lnTo>
                    <a:pt x="8657033" y="3390729"/>
                  </a:lnTo>
                  <a:lnTo>
                    <a:pt x="8650424" y="3387492"/>
                  </a:lnTo>
                  <a:lnTo>
                    <a:pt x="8647187" y="3396124"/>
                  </a:lnTo>
                  <a:lnTo>
                    <a:pt x="8651503" y="3419053"/>
                  </a:lnTo>
                  <a:lnTo>
                    <a:pt x="8658112" y="3421211"/>
                  </a:lnTo>
                  <a:cubicBezTo>
                    <a:pt x="8663777" y="3418334"/>
                    <a:pt x="8668138" y="3416895"/>
                    <a:pt x="8671195" y="3416895"/>
                  </a:cubicBezTo>
                  <a:lnTo>
                    <a:pt x="8685357" y="3416895"/>
                  </a:lnTo>
                  <a:cubicBezTo>
                    <a:pt x="8693000" y="3416895"/>
                    <a:pt x="8697720" y="3418334"/>
                    <a:pt x="8699519" y="3421211"/>
                  </a:cubicBezTo>
                  <a:lnTo>
                    <a:pt x="8710444" y="3420132"/>
                  </a:lnTo>
                  <a:lnTo>
                    <a:pt x="8728922" y="3420132"/>
                  </a:lnTo>
                  <a:lnTo>
                    <a:pt x="8728922" y="3419053"/>
                  </a:lnTo>
                  <a:lnTo>
                    <a:pt x="8727843" y="3413658"/>
                  </a:lnTo>
                  <a:lnTo>
                    <a:pt x="8728922" y="3401654"/>
                  </a:lnTo>
                  <a:lnTo>
                    <a:pt x="8728922" y="3386279"/>
                  </a:lnTo>
                  <a:lnTo>
                    <a:pt x="8727843" y="3386279"/>
                  </a:lnTo>
                  <a:lnTo>
                    <a:pt x="8700598" y="3388571"/>
                  </a:lnTo>
                  <a:cubicBezTo>
                    <a:pt x="8697720" y="3387852"/>
                    <a:pt x="8696282" y="3386369"/>
                    <a:pt x="8696282" y="3384121"/>
                  </a:cubicBezTo>
                  <a:close/>
                  <a:moveTo>
                    <a:pt x="5667955" y="3383986"/>
                  </a:moveTo>
                  <a:lnTo>
                    <a:pt x="5667955" y="3385065"/>
                  </a:lnTo>
                  <a:lnTo>
                    <a:pt x="5674564" y="3385065"/>
                  </a:lnTo>
                  <a:lnTo>
                    <a:pt x="5674564" y="3383986"/>
                  </a:lnTo>
                  <a:close/>
                  <a:moveTo>
                    <a:pt x="7752316" y="3383581"/>
                  </a:moveTo>
                  <a:lnTo>
                    <a:pt x="7737210" y="3387897"/>
                  </a:lnTo>
                  <a:lnTo>
                    <a:pt x="7740447" y="3401924"/>
                  </a:lnTo>
                  <a:lnTo>
                    <a:pt x="7750158" y="3404082"/>
                  </a:lnTo>
                  <a:cubicBezTo>
                    <a:pt x="7757172" y="3400126"/>
                    <a:pt x="7761847" y="3396170"/>
                    <a:pt x="7764185" y="3392213"/>
                  </a:cubicBezTo>
                  <a:close/>
                  <a:moveTo>
                    <a:pt x="3702285" y="3383581"/>
                  </a:moveTo>
                  <a:lnTo>
                    <a:pt x="3711861" y="3388976"/>
                  </a:lnTo>
                  <a:lnTo>
                    <a:pt x="3711861" y="3393292"/>
                  </a:lnTo>
                  <a:lnTo>
                    <a:pt x="3708624" y="3396394"/>
                  </a:lnTo>
                  <a:lnTo>
                    <a:pt x="3707545" y="3396394"/>
                  </a:lnTo>
                  <a:lnTo>
                    <a:pt x="3703364" y="3393292"/>
                  </a:lnTo>
                  <a:cubicBezTo>
                    <a:pt x="3700666" y="3395360"/>
                    <a:pt x="3698148" y="3396394"/>
                    <a:pt x="3695811" y="3396394"/>
                  </a:cubicBezTo>
                  <a:lnTo>
                    <a:pt x="3694732" y="3396394"/>
                  </a:lnTo>
                  <a:cubicBezTo>
                    <a:pt x="3686189" y="3394506"/>
                    <a:pt x="3681918" y="3392753"/>
                    <a:pt x="3681918" y="3391134"/>
                  </a:cubicBezTo>
                  <a:lnTo>
                    <a:pt x="3681918" y="3390055"/>
                  </a:lnTo>
                  <a:cubicBezTo>
                    <a:pt x="3682638" y="3388617"/>
                    <a:pt x="3689426" y="3386458"/>
                    <a:pt x="3702285" y="3383581"/>
                  </a:cubicBezTo>
                  <a:close/>
                  <a:moveTo>
                    <a:pt x="6109119" y="3383446"/>
                  </a:moveTo>
                  <a:lnTo>
                    <a:pt x="6108040" y="3384525"/>
                  </a:lnTo>
                  <a:lnTo>
                    <a:pt x="6106961" y="3384525"/>
                  </a:lnTo>
                  <a:lnTo>
                    <a:pt x="6108040" y="3385604"/>
                  </a:lnTo>
                  <a:lnTo>
                    <a:pt x="6108040" y="3388706"/>
                  </a:lnTo>
                  <a:cubicBezTo>
                    <a:pt x="6108040" y="3391404"/>
                    <a:pt x="6103814" y="3393562"/>
                    <a:pt x="6095361" y="3395180"/>
                  </a:cubicBezTo>
                  <a:lnTo>
                    <a:pt x="6095361" y="3398282"/>
                  </a:lnTo>
                  <a:lnTo>
                    <a:pt x="6101701" y="3399361"/>
                  </a:lnTo>
                  <a:cubicBezTo>
                    <a:pt x="6103139" y="3395855"/>
                    <a:pt x="6105252" y="3394101"/>
                    <a:pt x="6108040" y="3394101"/>
                  </a:cubicBezTo>
                  <a:lnTo>
                    <a:pt x="6111277" y="3384525"/>
                  </a:lnTo>
                  <a:lnTo>
                    <a:pt x="6110198" y="3383446"/>
                  </a:lnTo>
                  <a:close/>
                  <a:moveTo>
                    <a:pt x="4089229" y="3382772"/>
                  </a:moveTo>
                  <a:lnTo>
                    <a:pt x="4085991" y="3383851"/>
                  </a:lnTo>
                  <a:lnTo>
                    <a:pt x="4085991" y="3386009"/>
                  </a:lnTo>
                  <a:lnTo>
                    <a:pt x="4089229" y="3386009"/>
                  </a:lnTo>
                  <a:lnTo>
                    <a:pt x="4091387" y="3383851"/>
                  </a:lnTo>
                  <a:lnTo>
                    <a:pt x="4090308" y="3382772"/>
                  </a:lnTo>
                  <a:close/>
                  <a:moveTo>
                    <a:pt x="9292417" y="3381423"/>
                  </a:moveTo>
                  <a:lnTo>
                    <a:pt x="9290259" y="3383581"/>
                  </a:lnTo>
                  <a:lnTo>
                    <a:pt x="9290259" y="3384660"/>
                  </a:lnTo>
                  <a:lnTo>
                    <a:pt x="9292417" y="3384660"/>
                  </a:lnTo>
                  <a:close/>
                  <a:moveTo>
                    <a:pt x="5674564" y="3380749"/>
                  </a:moveTo>
                  <a:lnTo>
                    <a:pt x="5674564" y="3382907"/>
                  </a:lnTo>
                  <a:lnTo>
                    <a:pt x="5675643" y="3382907"/>
                  </a:lnTo>
                  <a:lnTo>
                    <a:pt x="5675643" y="3380749"/>
                  </a:lnTo>
                  <a:close/>
                  <a:moveTo>
                    <a:pt x="9196791" y="3380479"/>
                  </a:moveTo>
                  <a:lnTo>
                    <a:pt x="9194633" y="3382502"/>
                  </a:lnTo>
                  <a:lnTo>
                    <a:pt x="9196791" y="3384660"/>
                  </a:lnTo>
                  <a:lnTo>
                    <a:pt x="9197870" y="3384660"/>
                  </a:lnTo>
                  <a:lnTo>
                    <a:pt x="9197870" y="3380479"/>
                  </a:lnTo>
                  <a:close/>
                  <a:moveTo>
                    <a:pt x="4106762" y="3380479"/>
                  </a:moveTo>
                  <a:lnTo>
                    <a:pt x="4106762" y="3381558"/>
                  </a:lnTo>
                  <a:lnTo>
                    <a:pt x="4108920" y="3381558"/>
                  </a:lnTo>
                  <a:lnTo>
                    <a:pt x="4108920" y="3380479"/>
                  </a:lnTo>
                  <a:close/>
                  <a:moveTo>
                    <a:pt x="5623176" y="3379670"/>
                  </a:moveTo>
                  <a:lnTo>
                    <a:pt x="5623176" y="3380749"/>
                  </a:lnTo>
                  <a:lnTo>
                    <a:pt x="5628571" y="3380749"/>
                  </a:lnTo>
                  <a:lnTo>
                    <a:pt x="5628571" y="3379670"/>
                  </a:lnTo>
                  <a:close/>
                  <a:moveTo>
                    <a:pt x="9190317" y="3379400"/>
                  </a:moveTo>
                  <a:cubicBezTo>
                    <a:pt x="9188518" y="3379400"/>
                    <a:pt x="9184247" y="3384705"/>
                    <a:pt x="9177504" y="3395315"/>
                  </a:cubicBezTo>
                  <a:cubicBezTo>
                    <a:pt x="9177504" y="3398642"/>
                    <a:pt x="9179976" y="3402868"/>
                    <a:pt x="9184922" y="3407994"/>
                  </a:cubicBezTo>
                  <a:lnTo>
                    <a:pt x="9184922" y="3409073"/>
                  </a:lnTo>
                  <a:cubicBezTo>
                    <a:pt x="9182134" y="3411950"/>
                    <a:pt x="9180740" y="3419413"/>
                    <a:pt x="9180740" y="3431462"/>
                  </a:cubicBezTo>
                  <a:lnTo>
                    <a:pt x="9181820" y="3443061"/>
                  </a:lnTo>
                  <a:lnTo>
                    <a:pt x="9178582" y="3448456"/>
                  </a:lnTo>
                  <a:lnTo>
                    <a:pt x="9178582" y="3452637"/>
                  </a:lnTo>
                  <a:lnTo>
                    <a:pt x="9180740" y="3461134"/>
                  </a:lnTo>
                  <a:lnTo>
                    <a:pt x="9180740" y="3465450"/>
                  </a:lnTo>
                  <a:lnTo>
                    <a:pt x="9178582" y="3465450"/>
                  </a:lnTo>
                  <a:lnTo>
                    <a:pt x="9178582" y="3467608"/>
                  </a:lnTo>
                  <a:cubicBezTo>
                    <a:pt x="9180740" y="3467608"/>
                    <a:pt x="9181820" y="3468283"/>
                    <a:pt x="9181820" y="3469632"/>
                  </a:cubicBezTo>
                  <a:lnTo>
                    <a:pt x="9181820" y="3478264"/>
                  </a:lnTo>
                  <a:cubicBezTo>
                    <a:pt x="9181820" y="3481411"/>
                    <a:pt x="9180381" y="3484243"/>
                    <a:pt x="9177504" y="3486761"/>
                  </a:cubicBezTo>
                  <a:lnTo>
                    <a:pt x="9182899" y="3531405"/>
                  </a:lnTo>
                  <a:lnTo>
                    <a:pt x="9184922" y="3531405"/>
                  </a:lnTo>
                  <a:lnTo>
                    <a:pt x="9191396" y="3505778"/>
                  </a:lnTo>
                  <a:lnTo>
                    <a:pt x="9190317" y="3501597"/>
                  </a:lnTo>
                  <a:lnTo>
                    <a:pt x="9194633" y="3488784"/>
                  </a:lnTo>
                  <a:lnTo>
                    <a:pt x="9192475" y="3482445"/>
                  </a:lnTo>
                  <a:lnTo>
                    <a:pt x="9193554" y="3481366"/>
                  </a:lnTo>
                  <a:lnTo>
                    <a:pt x="9193554" y="3480287"/>
                  </a:lnTo>
                  <a:cubicBezTo>
                    <a:pt x="9191576" y="3480287"/>
                    <a:pt x="9190137" y="3476735"/>
                    <a:pt x="9189238" y="3469632"/>
                  </a:cubicBezTo>
                  <a:lnTo>
                    <a:pt x="9192475" y="3468687"/>
                  </a:lnTo>
                  <a:lnTo>
                    <a:pt x="9190317" y="3464371"/>
                  </a:lnTo>
                  <a:lnTo>
                    <a:pt x="9194633" y="3439959"/>
                  </a:lnTo>
                  <a:lnTo>
                    <a:pt x="9192475" y="3437801"/>
                  </a:lnTo>
                  <a:lnTo>
                    <a:pt x="9193554" y="3430383"/>
                  </a:lnTo>
                  <a:lnTo>
                    <a:pt x="9192475" y="3424044"/>
                  </a:lnTo>
                  <a:lnTo>
                    <a:pt x="9194633" y="3419728"/>
                  </a:lnTo>
                  <a:lnTo>
                    <a:pt x="9193554" y="3415547"/>
                  </a:lnTo>
                  <a:lnTo>
                    <a:pt x="9194633" y="3412310"/>
                  </a:lnTo>
                  <a:lnTo>
                    <a:pt x="9193554" y="3409073"/>
                  </a:lnTo>
                  <a:lnTo>
                    <a:pt x="9194633" y="3409073"/>
                  </a:lnTo>
                  <a:cubicBezTo>
                    <a:pt x="9193194" y="3405386"/>
                    <a:pt x="9192475" y="3397968"/>
                    <a:pt x="9192475" y="3386818"/>
                  </a:cubicBezTo>
                  <a:lnTo>
                    <a:pt x="9193554" y="3386818"/>
                  </a:lnTo>
                  <a:close/>
                  <a:moveTo>
                    <a:pt x="6213782" y="3379265"/>
                  </a:moveTo>
                  <a:lnTo>
                    <a:pt x="6212703" y="3382367"/>
                  </a:lnTo>
                  <a:lnTo>
                    <a:pt x="6215805" y="3382367"/>
                  </a:lnTo>
                  <a:lnTo>
                    <a:pt x="6215805" y="3379265"/>
                  </a:lnTo>
                  <a:close/>
                  <a:moveTo>
                    <a:pt x="6099543" y="3379265"/>
                  </a:moveTo>
                  <a:lnTo>
                    <a:pt x="6098598" y="3380344"/>
                  </a:lnTo>
                  <a:lnTo>
                    <a:pt x="6098598" y="3383446"/>
                  </a:lnTo>
                  <a:lnTo>
                    <a:pt x="6102780" y="3383446"/>
                  </a:lnTo>
                  <a:lnTo>
                    <a:pt x="6102780" y="3382367"/>
                  </a:lnTo>
                  <a:close/>
                  <a:moveTo>
                    <a:pt x="5659188" y="3378591"/>
                  </a:moveTo>
                  <a:lnTo>
                    <a:pt x="5659188" y="3379670"/>
                  </a:lnTo>
                  <a:lnTo>
                    <a:pt x="5660267" y="3380749"/>
                  </a:lnTo>
                  <a:lnTo>
                    <a:pt x="5664718" y="3380749"/>
                  </a:lnTo>
                  <a:lnTo>
                    <a:pt x="5664718" y="3379670"/>
                  </a:lnTo>
                  <a:close/>
                  <a:moveTo>
                    <a:pt x="5567473" y="3378591"/>
                  </a:moveTo>
                  <a:cubicBezTo>
                    <a:pt x="5571789" y="3380209"/>
                    <a:pt x="5573947" y="3381648"/>
                    <a:pt x="5573947" y="3382907"/>
                  </a:cubicBezTo>
                  <a:lnTo>
                    <a:pt x="5568552" y="3388167"/>
                  </a:lnTo>
                  <a:lnTo>
                    <a:pt x="5566394" y="3388167"/>
                  </a:lnTo>
                  <a:cubicBezTo>
                    <a:pt x="5562527" y="3388167"/>
                    <a:pt x="5560324" y="3387133"/>
                    <a:pt x="5559785" y="3385065"/>
                  </a:cubicBezTo>
                  <a:lnTo>
                    <a:pt x="5559785" y="3382907"/>
                  </a:lnTo>
                  <a:cubicBezTo>
                    <a:pt x="5559785" y="3381648"/>
                    <a:pt x="5562347" y="3380209"/>
                    <a:pt x="5567473" y="3378591"/>
                  </a:cubicBezTo>
                  <a:close/>
                  <a:moveTo>
                    <a:pt x="6685293" y="3378456"/>
                  </a:moveTo>
                  <a:lnTo>
                    <a:pt x="6685293" y="3381693"/>
                  </a:lnTo>
                  <a:lnTo>
                    <a:pt x="6686372" y="3381693"/>
                  </a:lnTo>
                  <a:lnTo>
                    <a:pt x="6686372" y="3378456"/>
                  </a:lnTo>
                  <a:close/>
                  <a:moveTo>
                    <a:pt x="9294575" y="3378321"/>
                  </a:moveTo>
                  <a:lnTo>
                    <a:pt x="9294575" y="3381423"/>
                  </a:lnTo>
                  <a:lnTo>
                    <a:pt x="9296733" y="3381423"/>
                  </a:lnTo>
                  <a:lnTo>
                    <a:pt x="9296733" y="3380479"/>
                  </a:lnTo>
                  <a:close/>
                  <a:moveTo>
                    <a:pt x="7274145" y="3377781"/>
                  </a:moveTo>
                  <a:lnTo>
                    <a:pt x="7274145" y="3378860"/>
                  </a:lnTo>
                  <a:lnTo>
                    <a:pt x="7276303" y="3378860"/>
                  </a:lnTo>
                  <a:lnTo>
                    <a:pt x="7276303" y="3377781"/>
                  </a:lnTo>
                  <a:close/>
                  <a:moveTo>
                    <a:pt x="4759545" y="3377781"/>
                  </a:moveTo>
                  <a:lnTo>
                    <a:pt x="4759545" y="3378860"/>
                  </a:lnTo>
                  <a:lnTo>
                    <a:pt x="4761703" y="3378860"/>
                  </a:lnTo>
                  <a:lnTo>
                    <a:pt x="4761703" y="3377781"/>
                  </a:lnTo>
                  <a:close/>
                  <a:moveTo>
                    <a:pt x="3192200" y="3377781"/>
                  </a:moveTo>
                  <a:lnTo>
                    <a:pt x="3192200" y="3378860"/>
                  </a:lnTo>
                  <a:lnTo>
                    <a:pt x="3194358" y="3378860"/>
                  </a:lnTo>
                  <a:lnTo>
                    <a:pt x="3194358" y="3377781"/>
                  </a:lnTo>
                  <a:close/>
                  <a:moveTo>
                    <a:pt x="2740249" y="3377781"/>
                  </a:moveTo>
                  <a:lnTo>
                    <a:pt x="2740249" y="3378860"/>
                  </a:lnTo>
                  <a:lnTo>
                    <a:pt x="2742407" y="3378860"/>
                  </a:lnTo>
                  <a:lnTo>
                    <a:pt x="2742407" y="3377781"/>
                  </a:lnTo>
                  <a:close/>
                  <a:moveTo>
                    <a:pt x="677600" y="3377781"/>
                  </a:moveTo>
                  <a:lnTo>
                    <a:pt x="677600" y="3378860"/>
                  </a:lnTo>
                  <a:lnTo>
                    <a:pt x="679758" y="3378860"/>
                  </a:lnTo>
                  <a:lnTo>
                    <a:pt x="679758" y="3377781"/>
                  </a:lnTo>
                  <a:close/>
                  <a:moveTo>
                    <a:pt x="9091453" y="3377242"/>
                  </a:moveTo>
                  <a:cubicBezTo>
                    <a:pt x="9089744" y="3379400"/>
                    <a:pt x="9086912" y="3380479"/>
                    <a:pt x="9082956" y="3380479"/>
                  </a:cubicBezTo>
                  <a:lnTo>
                    <a:pt x="9085114" y="3382502"/>
                  </a:lnTo>
                  <a:cubicBezTo>
                    <a:pt x="9087721" y="3380434"/>
                    <a:pt x="9092352" y="3379400"/>
                    <a:pt x="9099006" y="3379400"/>
                  </a:cubicBezTo>
                  <a:lnTo>
                    <a:pt x="9096848" y="3377242"/>
                  </a:lnTo>
                  <a:close/>
                  <a:moveTo>
                    <a:pt x="7705919" y="3377107"/>
                  </a:moveTo>
                  <a:cubicBezTo>
                    <a:pt x="7704480" y="3377107"/>
                    <a:pt x="7703761" y="3378186"/>
                    <a:pt x="7703761" y="3380344"/>
                  </a:cubicBezTo>
                  <a:cubicBezTo>
                    <a:pt x="7706099" y="3386099"/>
                    <a:pt x="7710055" y="3388976"/>
                    <a:pt x="7715630" y="3388976"/>
                  </a:cubicBezTo>
                  <a:lnTo>
                    <a:pt x="7717788" y="3386818"/>
                  </a:lnTo>
                  <a:lnTo>
                    <a:pt x="7717788" y="3384660"/>
                  </a:lnTo>
                  <a:cubicBezTo>
                    <a:pt x="7709875" y="3384660"/>
                    <a:pt x="7705919" y="3382142"/>
                    <a:pt x="7705919" y="3377107"/>
                  </a:cubicBezTo>
                  <a:close/>
                  <a:moveTo>
                    <a:pt x="6207443" y="3377107"/>
                  </a:moveTo>
                  <a:lnTo>
                    <a:pt x="6207443" y="3378186"/>
                  </a:lnTo>
                  <a:lnTo>
                    <a:pt x="6212703" y="3378186"/>
                  </a:lnTo>
                  <a:lnTo>
                    <a:pt x="6212703" y="3377107"/>
                  </a:lnTo>
                  <a:close/>
                  <a:moveTo>
                    <a:pt x="9116270" y="3376163"/>
                  </a:moveTo>
                  <a:cubicBezTo>
                    <a:pt x="9118428" y="3378860"/>
                    <a:pt x="9119507" y="3381333"/>
                    <a:pt x="9119507" y="3383581"/>
                  </a:cubicBezTo>
                  <a:lnTo>
                    <a:pt x="9119507" y="3386818"/>
                  </a:lnTo>
                  <a:lnTo>
                    <a:pt x="9116270" y="3389920"/>
                  </a:lnTo>
                  <a:lnTo>
                    <a:pt x="9100085" y="3380479"/>
                  </a:lnTo>
                  <a:lnTo>
                    <a:pt x="9100085" y="3382502"/>
                  </a:lnTo>
                  <a:lnTo>
                    <a:pt x="9108717" y="3387897"/>
                  </a:lnTo>
                  <a:lnTo>
                    <a:pt x="9116270" y="3392078"/>
                  </a:lnTo>
                  <a:cubicBezTo>
                    <a:pt x="9119057" y="3392078"/>
                    <a:pt x="9120451" y="3397383"/>
                    <a:pt x="9120451" y="3407994"/>
                  </a:cubicBezTo>
                  <a:lnTo>
                    <a:pt x="9118428" y="3410152"/>
                  </a:lnTo>
                  <a:lnTo>
                    <a:pt x="9120451" y="3427146"/>
                  </a:lnTo>
                  <a:lnTo>
                    <a:pt x="9120451" y="3441038"/>
                  </a:lnTo>
                  <a:lnTo>
                    <a:pt x="9117349" y="3445219"/>
                  </a:lnTo>
                  <a:lnTo>
                    <a:pt x="9117349" y="3446298"/>
                  </a:lnTo>
                  <a:lnTo>
                    <a:pt x="9118428" y="3446298"/>
                  </a:lnTo>
                  <a:lnTo>
                    <a:pt x="9123688" y="3442117"/>
                  </a:lnTo>
                  <a:lnTo>
                    <a:pt x="9124767" y="3442117"/>
                  </a:lnTo>
                  <a:lnTo>
                    <a:pt x="9128004" y="3444140"/>
                  </a:lnTo>
                  <a:cubicBezTo>
                    <a:pt x="9131061" y="3444140"/>
                    <a:pt x="9133579" y="3442747"/>
                    <a:pt x="9135557" y="3439959"/>
                  </a:cubicBezTo>
                  <a:lnTo>
                    <a:pt x="9134478" y="3438880"/>
                  </a:lnTo>
                  <a:lnTo>
                    <a:pt x="9134478" y="3437801"/>
                  </a:lnTo>
                  <a:lnTo>
                    <a:pt x="9136636" y="3431462"/>
                  </a:lnTo>
                  <a:lnTo>
                    <a:pt x="9134478" y="3416491"/>
                  </a:lnTo>
                  <a:lnTo>
                    <a:pt x="9135557" y="3410152"/>
                  </a:lnTo>
                  <a:lnTo>
                    <a:pt x="9134478" y="3407049"/>
                  </a:lnTo>
                  <a:lnTo>
                    <a:pt x="9135557" y="3400575"/>
                  </a:lnTo>
                  <a:lnTo>
                    <a:pt x="9135557" y="3395315"/>
                  </a:lnTo>
                  <a:lnTo>
                    <a:pt x="9132320" y="3390999"/>
                  </a:lnTo>
                  <a:cubicBezTo>
                    <a:pt x="9132320" y="3388751"/>
                    <a:pt x="9133399" y="3386279"/>
                    <a:pt x="9135557" y="3383581"/>
                  </a:cubicBezTo>
                  <a:lnTo>
                    <a:pt x="9135557" y="3381423"/>
                  </a:lnTo>
                  <a:lnTo>
                    <a:pt x="9134478" y="3380479"/>
                  </a:lnTo>
                  <a:lnTo>
                    <a:pt x="9134478" y="3379400"/>
                  </a:lnTo>
                  <a:lnTo>
                    <a:pt x="9129083" y="3380479"/>
                  </a:lnTo>
                  <a:lnTo>
                    <a:pt x="9124767" y="3380479"/>
                  </a:lnTo>
                  <a:lnTo>
                    <a:pt x="9118428" y="3376163"/>
                  </a:lnTo>
                  <a:close/>
                  <a:moveTo>
                    <a:pt x="6217963" y="3376028"/>
                  </a:moveTo>
                  <a:lnTo>
                    <a:pt x="6217963" y="3377107"/>
                  </a:lnTo>
                  <a:lnTo>
                    <a:pt x="6221200" y="3377107"/>
                  </a:lnTo>
                  <a:lnTo>
                    <a:pt x="6221200" y="3376028"/>
                  </a:lnTo>
                  <a:close/>
                  <a:moveTo>
                    <a:pt x="5760884" y="3375354"/>
                  </a:moveTo>
                  <a:lnTo>
                    <a:pt x="5760884" y="3376433"/>
                  </a:lnTo>
                  <a:lnTo>
                    <a:pt x="5764121" y="3376433"/>
                  </a:lnTo>
                  <a:lnTo>
                    <a:pt x="5764121" y="3375354"/>
                  </a:lnTo>
                  <a:close/>
                  <a:moveTo>
                    <a:pt x="5755354" y="3375354"/>
                  </a:moveTo>
                  <a:cubicBezTo>
                    <a:pt x="5750499" y="3381109"/>
                    <a:pt x="5742856" y="3383986"/>
                    <a:pt x="5732425" y="3383986"/>
                  </a:cubicBezTo>
                  <a:lnTo>
                    <a:pt x="5720422" y="3383986"/>
                  </a:lnTo>
                  <a:lnTo>
                    <a:pt x="5719343" y="3382907"/>
                  </a:lnTo>
                  <a:lnTo>
                    <a:pt x="5712734" y="3386009"/>
                  </a:lnTo>
                  <a:lnTo>
                    <a:pt x="5711655" y="3386009"/>
                  </a:lnTo>
                  <a:lnTo>
                    <a:pt x="5711655" y="3383986"/>
                  </a:lnTo>
                  <a:lnTo>
                    <a:pt x="5710576" y="3383986"/>
                  </a:lnTo>
                  <a:lnTo>
                    <a:pt x="5706260" y="3386009"/>
                  </a:lnTo>
                  <a:lnTo>
                    <a:pt x="5699651" y="3383986"/>
                  </a:lnTo>
                  <a:cubicBezTo>
                    <a:pt x="5697493" y="3386593"/>
                    <a:pt x="5696414" y="3389066"/>
                    <a:pt x="5696414" y="3391404"/>
                  </a:cubicBezTo>
                  <a:cubicBezTo>
                    <a:pt x="5697673" y="3400036"/>
                    <a:pt x="5699111" y="3404352"/>
                    <a:pt x="5700730" y="3404352"/>
                  </a:cubicBezTo>
                  <a:lnTo>
                    <a:pt x="5712734" y="3404352"/>
                  </a:lnTo>
                  <a:lnTo>
                    <a:pt x="5718264" y="3405431"/>
                  </a:lnTo>
                  <a:lnTo>
                    <a:pt x="5724738" y="3404352"/>
                  </a:lnTo>
                  <a:lnTo>
                    <a:pt x="5734583" y="3405431"/>
                  </a:lnTo>
                  <a:cubicBezTo>
                    <a:pt x="5745553" y="3400935"/>
                    <a:pt x="5751038" y="3396259"/>
                    <a:pt x="5751038" y="3391404"/>
                  </a:cubicBezTo>
                  <a:cubicBezTo>
                    <a:pt x="5752297" y="3391404"/>
                    <a:pt x="5754860" y="3387133"/>
                    <a:pt x="5758726" y="3378591"/>
                  </a:cubicBezTo>
                  <a:lnTo>
                    <a:pt x="5757647" y="3375354"/>
                  </a:lnTo>
                  <a:close/>
                  <a:moveTo>
                    <a:pt x="5651635" y="3375354"/>
                  </a:moveTo>
                  <a:lnTo>
                    <a:pt x="5651635" y="3376433"/>
                  </a:lnTo>
                  <a:lnTo>
                    <a:pt x="5657030" y="3377512"/>
                  </a:lnTo>
                  <a:lnTo>
                    <a:pt x="5654872" y="3375354"/>
                  </a:lnTo>
                  <a:close/>
                  <a:moveTo>
                    <a:pt x="9216078" y="3375084"/>
                  </a:moveTo>
                  <a:lnTo>
                    <a:pt x="9216078" y="3378321"/>
                  </a:lnTo>
                  <a:lnTo>
                    <a:pt x="9218236" y="3378321"/>
                  </a:lnTo>
                  <a:lnTo>
                    <a:pt x="9219315" y="3375084"/>
                  </a:lnTo>
                  <a:close/>
                  <a:moveTo>
                    <a:pt x="2240363" y="3374814"/>
                  </a:moveTo>
                  <a:lnTo>
                    <a:pt x="2247915" y="3374814"/>
                  </a:lnTo>
                  <a:cubicBezTo>
                    <a:pt x="2257267" y="3384166"/>
                    <a:pt x="2265898" y="3388841"/>
                    <a:pt x="2273812" y="3388841"/>
                  </a:cubicBezTo>
                  <a:lnTo>
                    <a:pt x="2282443" y="3399631"/>
                  </a:lnTo>
                  <a:lnTo>
                    <a:pt x="2282443" y="3410556"/>
                  </a:lnTo>
                  <a:lnTo>
                    <a:pt x="2272733" y="3438610"/>
                  </a:lnTo>
                  <a:lnTo>
                    <a:pt x="2273812" y="3447242"/>
                  </a:lnTo>
                  <a:lnTo>
                    <a:pt x="2272733" y="3450479"/>
                  </a:lnTo>
                  <a:lnTo>
                    <a:pt x="2273812" y="3455874"/>
                  </a:lnTo>
                  <a:lnTo>
                    <a:pt x="2271654" y="3475296"/>
                  </a:lnTo>
                  <a:lnTo>
                    <a:pt x="2273812" y="3479612"/>
                  </a:lnTo>
                  <a:lnTo>
                    <a:pt x="2272733" y="3496876"/>
                  </a:lnTo>
                  <a:lnTo>
                    <a:pt x="2273812" y="3506588"/>
                  </a:lnTo>
                  <a:lnTo>
                    <a:pt x="2272733" y="3514141"/>
                  </a:lnTo>
                  <a:lnTo>
                    <a:pt x="2274890" y="3523852"/>
                  </a:lnTo>
                  <a:lnTo>
                    <a:pt x="2274890" y="3538013"/>
                  </a:lnTo>
                  <a:lnTo>
                    <a:pt x="2271654" y="3546646"/>
                  </a:lnTo>
                  <a:cubicBezTo>
                    <a:pt x="2273091" y="3554558"/>
                    <a:pt x="2274890" y="3559953"/>
                    <a:pt x="2277049" y="3562831"/>
                  </a:cubicBezTo>
                  <a:lnTo>
                    <a:pt x="2277049" y="3564989"/>
                  </a:lnTo>
                  <a:lnTo>
                    <a:pt x="2273812" y="3568226"/>
                  </a:lnTo>
                  <a:lnTo>
                    <a:pt x="2272733" y="3568226"/>
                  </a:lnTo>
                  <a:lnTo>
                    <a:pt x="2267338" y="3563910"/>
                  </a:lnTo>
                  <a:lnTo>
                    <a:pt x="2266259" y="3564989"/>
                  </a:lnTo>
                  <a:lnTo>
                    <a:pt x="2266259" y="3568226"/>
                  </a:lnTo>
                  <a:lnTo>
                    <a:pt x="2269496" y="3572542"/>
                  </a:lnTo>
                  <a:lnTo>
                    <a:pt x="2269496" y="3579016"/>
                  </a:lnTo>
                  <a:cubicBezTo>
                    <a:pt x="2269496" y="3582972"/>
                    <a:pt x="2267697" y="3585490"/>
                    <a:pt x="2264101" y="3586569"/>
                  </a:cubicBezTo>
                  <a:lnTo>
                    <a:pt x="2260864" y="3585490"/>
                  </a:lnTo>
                  <a:cubicBezTo>
                    <a:pt x="2259786" y="3588547"/>
                    <a:pt x="2256548" y="3591065"/>
                    <a:pt x="2251153" y="3593043"/>
                  </a:cubicBezTo>
                  <a:lnTo>
                    <a:pt x="2248995" y="3593043"/>
                  </a:lnTo>
                  <a:lnTo>
                    <a:pt x="2248995" y="3590885"/>
                  </a:lnTo>
                  <a:lnTo>
                    <a:pt x="2245758" y="3593043"/>
                  </a:lnTo>
                  <a:cubicBezTo>
                    <a:pt x="2242880" y="3590525"/>
                    <a:pt x="2241443" y="3588367"/>
                    <a:pt x="2241443" y="3586569"/>
                  </a:cubicBezTo>
                  <a:lnTo>
                    <a:pt x="2240363" y="3586569"/>
                  </a:lnTo>
                  <a:lnTo>
                    <a:pt x="2240363" y="3587648"/>
                  </a:lnTo>
                  <a:lnTo>
                    <a:pt x="2245758" y="3595201"/>
                  </a:lnTo>
                  <a:lnTo>
                    <a:pt x="2242520" y="3596280"/>
                  </a:lnTo>
                  <a:lnTo>
                    <a:pt x="2233888" y="3595201"/>
                  </a:lnTo>
                  <a:lnTo>
                    <a:pt x="2222964" y="3596280"/>
                  </a:lnTo>
                  <a:lnTo>
                    <a:pt x="2217569" y="3588727"/>
                  </a:lnTo>
                  <a:lnTo>
                    <a:pt x="2218648" y="3587648"/>
                  </a:lnTo>
                  <a:lnTo>
                    <a:pt x="2218648" y="3586569"/>
                  </a:lnTo>
                  <a:cubicBezTo>
                    <a:pt x="2210914" y="3576858"/>
                    <a:pt x="2199406" y="3566068"/>
                    <a:pt x="2184119" y="3554199"/>
                  </a:cubicBezTo>
                  <a:lnTo>
                    <a:pt x="2184119" y="3552041"/>
                  </a:lnTo>
                  <a:lnTo>
                    <a:pt x="2188436" y="3548804"/>
                  </a:lnTo>
                  <a:cubicBezTo>
                    <a:pt x="2194191" y="3549343"/>
                    <a:pt x="2197066" y="3550062"/>
                    <a:pt x="2197066" y="3550962"/>
                  </a:cubicBezTo>
                  <a:lnTo>
                    <a:pt x="2203542" y="3548804"/>
                  </a:lnTo>
                  <a:lnTo>
                    <a:pt x="2213252" y="3549883"/>
                  </a:lnTo>
                  <a:cubicBezTo>
                    <a:pt x="2218828" y="3549883"/>
                    <a:pt x="2222065" y="3548444"/>
                    <a:pt x="2222964" y="3545567"/>
                  </a:cubicBezTo>
                  <a:lnTo>
                    <a:pt x="2222964" y="3519536"/>
                  </a:lnTo>
                  <a:lnTo>
                    <a:pt x="2224043" y="3513062"/>
                  </a:lnTo>
                  <a:lnTo>
                    <a:pt x="2221885" y="3500113"/>
                  </a:lnTo>
                  <a:cubicBezTo>
                    <a:pt x="2221885" y="3497056"/>
                    <a:pt x="2223322" y="3493460"/>
                    <a:pt x="2226200" y="3489323"/>
                  </a:cubicBezTo>
                  <a:lnTo>
                    <a:pt x="2226200" y="3488244"/>
                  </a:lnTo>
                  <a:cubicBezTo>
                    <a:pt x="2221885" y="3487525"/>
                    <a:pt x="2219727" y="3486446"/>
                    <a:pt x="2219727" y="3485007"/>
                  </a:cubicBezTo>
                  <a:lnTo>
                    <a:pt x="2219727" y="3483928"/>
                  </a:lnTo>
                  <a:lnTo>
                    <a:pt x="2225122" y="3478533"/>
                  </a:lnTo>
                  <a:lnTo>
                    <a:pt x="2225122" y="3477454"/>
                  </a:lnTo>
                  <a:lnTo>
                    <a:pt x="2222964" y="3468822"/>
                  </a:lnTo>
                  <a:lnTo>
                    <a:pt x="2222964" y="3447242"/>
                  </a:lnTo>
                  <a:lnTo>
                    <a:pt x="2225122" y="3442926"/>
                  </a:lnTo>
                  <a:lnTo>
                    <a:pt x="2222964" y="3436452"/>
                  </a:lnTo>
                  <a:lnTo>
                    <a:pt x="2224043" y="3421346"/>
                  </a:lnTo>
                  <a:lnTo>
                    <a:pt x="2222964" y="3409477"/>
                  </a:lnTo>
                  <a:lnTo>
                    <a:pt x="2227280" y="3405026"/>
                  </a:lnTo>
                  <a:lnTo>
                    <a:pt x="2227280" y="3403947"/>
                  </a:lnTo>
                  <a:cubicBezTo>
                    <a:pt x="2222964" y="3403947"/>
                    <a:pt x="2220806" y="3403228"/>
                    <a:pt x="2220806" y="3401789"/>
                  </a:cubicBezTo>
                  <a:cubicBezTo>
                    <a:pt x="2220806" y="3398552"/>
                    <a:pt x="2225885" y="3391719"/>
                    <a:pt x="2236047" y="3381288"/>
                  </a:cubicBezTo>
                  <a:cubicBezTo>
                    <a:pt x="2236047" y="3378051"/>
                    <a:pt x="2237485" y="3375893"/>
                    <a:pt x="2240363" y="3374814"/>
                  </a:cubicBezTo>
                  <a:close/>
                  <a:moveTo>
                    <a:pt x="7711314" y="3373870"/>
                  </a:moveTo>
                  <a:lnTo>
                    <a:pt x="7711314" y="3374949"/>
                  </a:lnTo>
                  <a:lnTo>
                    <a:pt x="7713472" y="3377107"/>
                  </a:lnTo>
                  <a:lnTo>
                    <a:pt x="7713472" y="3373870"/>
                  </a:lnTo>
                  <a:close/>
                  <a:moveTo>
                    <a:pt x="3658585" y="3372926"/>
                  </a:moveTo>
                  <a:lnTo>
                    <a:pt x="3660608" y="3375084"/>
                  </a:lnTo>
                  <a:lnTo>
                    <a:pt x="3660608" y="3372926"/>
                  </a:lnTo>
                  <a:close/>
                  <a:moveTo>
                    <a:pt x="9250471" y="3371982"/>
                  </a:moveTo>
                  <a:cubicBezTo>
                    <a:pt x="9250471" y="3374589"/>
                    <a:pt x="9247279" y="3376343"/>
                    <a:pt x="9240895" y="3377242"/>
                  </a:cubicBezTo>
                  <a:cubicBezTo>
                    <a:pt x="9240895" y="3379400"/>
                    <a:pt x="9240176" y="3380479"/>
                    <a:pt x="9238737" y="3380479"/>
                  </a:cubicBezTo>
                  <a:lnTo>
                    <a:pt x="9241974" y="3392078"/>
                  </a:lnTo>
                  <a:cubicBezTo>
                    <a:pt x="9241974" y="3397024"/>
                    <a:pt x="9240176" y="3399496"/>
                    <a:pt x="9236579" y="3399496"/>
                  </a:cubicBezTo>
                  <a:lnTo>
                    <a:pt x="9236579" y="3401654"/>
                  </a:lnTo>
                  <a:cubicBezTo>
                    <a:pt x="9239456" y="3401654"/>
                    <a:pt x="9240895" y="3402733"/>
                    <a:pt x="9240895" y="3404891"/>
                  </a:cubicBezTo>
                  <a:lnTo>
                    <a:pt x="9237658" y="3410152"/>
                  </a:lnTo>
                  <a:lnTo>
                    <a:pt x="9240895" y="3415547"/>
                  </a:lnTo>
                  <a:lnTo>
                    <a:pt x="9240895" y="3416491"/>
                  </a:lnTo>
                  <a:lnTo>
                    <a:pt x="9239816" y="3421886"/>
                  </a:lnTo>
                  <a:lnTo>
                    <a:pt x="9240895" y="3422965"/>
                  </a:lnTo>
                  <a:lnTo>
                    <a:pt x="9246290" y="3421886"/>
                  </a:lnTo>
                  <a:lnTo>
                    <a:pt x="9248313" y="3421886"/>
                  </a:lnTo>
                  <a:lnTo>
                    <a:pt x="9251550" y="3425123"/>
                  </a:lnTo>
                  <a:cubicBezTo>
                    <a:pt x="9251550" y="3430248"/>
                    <a:pt x="9250471" y="3433080"/>
                    <a:pt x="9248313" y="3433620"/>
                  </a:cubicBezTo>
                  <a:lnTo>
                    <a:pt x="9247234" y="3433620"/>
                  </a:lnTo>
                  <a:lnTo>
                    <a:pt x="9247234" y="3431462"/>
                  </a:lnTo>
                  <a:cubicBezTo>
                    <a:pt x="9244087" y="3431462"/>
                    <a:pt x="9240895" y="3432496"/>
                    <a:pt x="9237658" y="3434564"/>
                  </a:cubicBezTo>
                  <a:lnTo>
                    <a:pt x="9239816" y="3441038"/>
                  </a:lnTo>
                  <a:lnTo>
                    <a:pt x="9238737" y="3447377"/>
                  </a:lnTo>
                  <a:cubicBezTo>
                    <a:pt x="9240176" y="3447377"/>
                    <a:pt x="9241255" y="3449490"/>
                    <a:pt x="9241974" y="3453716"/>
                  </a:cubicBezTo>
                  <a:lnTo>
                    <a:pt x="9236579" y="3463292"/>
                  </a:lnTo>
                  <a:lnTo>
                    <a:pt x="9240895" y="3467608"/>
                  </a:lnTo>
                  <a:lnTo>
                    <a:pt x="9240895" y="3472869"/>
                  </a:lnTo>
                  <a:cubicBezTo>
                    <a:pt x="9240895" y="3474307"/>
                    <a:pt x="9239816" y="3475027"/>
                    <a:pt x="9237658" y="3475027"/>
                  </a:cubicBezTo>
                  <a:lnTo>
                    <a:pt x="9238737" y="3476106"/>
                  </a:lnTo>
                  <a:lnTo>
                    <a:pt x="9238737" y="3480287"/>
                  </a:lnTo>
                  <a:lnTo>
                    <a:pt x="9237658" y="3485682"/>
                  </a:lnTo>
                  <a:lnTo>
                    <a:pt x="9243053" y="3489863"/>
                  </a:lnTo>
                  <a:lnTo>
                    <a:pt x="9259103" y="3484603"/>
                  </a:lnTo>
                  <a:lnTo>
                    <a:pt x="9266656" y="3486761"/>
                  </a:lnTo>
                  <a:lnTo>
                    <a:pt x="9266656" y="3485682"/>
                  </a:lnTo>
                  <a:lnTo>
                    <a:pt x="9267735" y="3479208"/>
                  </a:lnTo>
                  <a:cubicBezTo>
                    <a:pt x="9264858" y="3479208"/>
                    <a:pt x="9263419" y="3478533"/>
                    <a:pt x="9263419" y="3477185"/>
                  </a:cubicBezTo>
                  <a:lnTo>
                    <a:pt x="9263419" y="3476106"/>
                  </a:lnTo>
                  <a:cubicBezTo>
                    <a:pt x="9263419" y="3474667"/>
                    <a:pt x="9264498" y="3473948"/>
                    <a:pt x="9266656" y="3473948"/>
                  </a:cubicBezTo>
                  <a:cubicBezTo>
                    <a:pt x="9265937" y="3464596"/>
                    <a:pt x="9264858" y="3459291"/>
                    <a:pt x="9263419" y="3458032"/>
                  </a:cubicBezTo>
                  <a:lnTo>
                    <a:pt x="9263419" y="3454795"/>
                  </a:lnTo>
                  <a:lnTo>
                    <a:pt x="9267735" y="3439959"/>
                  </a:lnTo>
                  <a:cubicBezTo>
                    <a:pt x="9266297" y="3439959"/>
                    <a:pt x="9265577" y="3438880"/>
                    <a:pt x="9265577" y="3436722"/>
                  </a:cubicBezTo>
                  <a:lnTo>
                    <a:pt x="9263419" y="3432541"/>
                  </a:lnTo>
                  <a:lnTo>
                    <a:pt x="9261261" y="3432541"/>
                  </a:lnTo>
                  <a:lnTo>
                    <a:pt x="9251550" y="3436722"/>
                  </a:lnTo>
                  <a:lnTo>
                    <a:pt x="9250471" y="3433620"/>
                  </a:lnTo>
                  <a:cubicBezTo>
                    <a:pt x="9252269" y="3427955"/>
                    <a:pt x="9253708" y="3425123"/>
                    <a:pt x="9254787" y="3425123"/>
                  </a:cubicBezTo>
                  <a:lnTo>
                    <a:pt x="9265577" y="3426067"/>
                  </a:lnTo>
                  <a:lnTo>
                    <a:pt x="9263419" y="3420807"/>
                  </a:lnTo>
                  <a:lnTo>
                    <a:pt x="9268814" y="3412310"/>
                  </a:lnTo>
                  <a:lnTo>
                    <a:pt x="9268814" y="3411231"/>
                  </a:lnTo>
                  <a:cubicBezTo>
                    <a:pt x="9266656" y="3408623"/>
                    <a:pt x="9265577" y="3406150"/>
                    <a:pt x="9265577" y="3403812"/>
                  </a:cubicBezTo>
                  <a:lnTo>
                    <a:pt x="9265577" y="3398552"/>
                  </a:lnTo>
                  <a:cubicBezTo>
                    <a:pt x="9263419" y="3398552"/>
                    <a:pt x="9262340" y="3397833"/>
                    <a:pt x="9262340" y="3396394"/>
                  </a:cubicBezTo>
                  <a:lnTo>
                    <a:pt x="9262340" y="3394236"/>
                  </a:lnTo>
                  <a:lnTo>
                    <a:pt x="9264498" y="3390999"/>
                  </a:lnTo>
                  <a:cubicBezTo>
                    <a:pt x="9262340" y="3388392"/>
                    <a:pt x="9261261" y="3385919"/>
                    <a:pt x="9261261" y="3383581"/>
                  </a:cubicBezTo>
                  <a:cubicBezTo>
                    <a:pt x="9261261" y="3381693"/>
                    <a:pt x="9263419" y="3378501"/>
                    <a:pt x="9267735" y="3374005"/>
                  </a:cubicBezTo>
                  <a:lnTo>
                    <a:pt x="9265577" y="3371982"/>
                  </a:lnTo>
                  <a:lnTo>
                    <a:pt x="9264498" y="3372926"/>
                  </a:lnTo>
                  <a:lnTo>
                    <a:pt x="9263419" y="3372926"/>
                  </a:lnTo>
                  <a:close/>
                  <a:moveTo>
                    <a:pt x="4274143" y="3371712"/>
                  </a:moveTo>
                  <a:lnTo>
                    <a:pt x="4276436" y="3374005"/>
                  </a:lnTo>
                  <a:lnTo>
                    <a:pt x="4276436" y="3371712"/>
                  </a:lnTo>
                  <a:close/>
                  <a:moveTo>
                    <a:pt x="4166917" y="3371712"/>
                  </a:moveTo>
                  <a:lnTo>
                    <a:pt x="4166917" y="3376163"/>
                  </a:lnTo>
                  <a:lnTo>
                    <a:pt x="4167996" y="3377242"/>
                  </a:lnTo>
                  <a:lnTo>
                    <a:pt x="4170289" y="3377242"/>
                  </a:lnTo>
                  <a:lnTo>
                    <a:pt x="4170289" y="3376163"/>
                  </a:lnTo>
                  <a:cubicBezTo>
                    <a:pt x="4168760" y="3376163"/>
                    <a:pt x="4167996" y="3374679"/>
                    <a:pt x="4167996" y="3371712"/>
                  </a:cubicBezTo>
                  <a:close/>
                  <a:moveTo>
                    <a:pt x="7733973" y="3370633"/>
                  </a:moveTo>
                  <a:lnTo>
                    <a:pt x="7731815" y="3372791"/>
                  </a:lnTo>
                  <a:lnTo>
                    <a:pt x="7731815" y="3373870"/>
                  </a:lnTo>
                  <a:lnTo>
                    <a:pt x="7735052" y="3374949"/>
                  </a:lnTo>
                  <a:lnTo>
                    <a:pt x="7736131" y="3373870"/>
                  </a:lnTo>
                  <a:lnTo>
                    <a:pt x="7736131" y="3372791"/>
                  </a:lnTo>
                  <a:close/>
                  <a:moveTo>
                    <a:pt x="7245012" y="3370228"/>
                  </a:moveTo>
                  <a:lnTo>
                    <a:pt x="7242854" y="3372386"/>
                  </a:lnTo>
                  <a:lnTo>
                    <a:pt x="7245012" y="3372386"/>
                  </a:lnTo>
                  <a:close/>
                  <a:moveTo>
                    <a:pt x="4730413" y="3370228"/>
                  </a:moveTo>
                  <a:lnTo>
                    <a:pt x="4728255" y="3372386"/>
                  </a:lnTo>
                  <a:lnTo>
                    <a:pt x="4730413" y="3372386"/>
                  </a:lnTo>
                  <a:close/>
                  <a:moveTo>
                    <a:pt x="2711115" y="3370228"/>
                  </a:moveTo>
                  <a:lnTo>
                    <a:pt x="2708957" y="3372386"/>
                  </a:lnTo>
                  <a:lnTo>
                    <a:pt x="2711115" y="3372386"/>
                  </a:lnTo>
                  <a:close/>
                  <a:moveTo>
                    <a:pt x="5145596" y="3369149"/>
                  </a:moveTo>
                  <a:lnTo>
                    <a:pt x="5143438" y="3371307"/>
                  </a:lnTo>
                  <a:lnTo>
                    <a:pt x="5148968" y="3371307"/>
                  </a:lnTo>
                  <a:lnTo>
                    <a:pt x="5148968" y="3369149"/>
                  </a:lnTo>
                  <a:close/>
                  <a:moveTo>
                    <a:pt x="3188963" y="3369149"/>
                  </a:moveTo>
                  <a:lnTo>
                    <a:pt x="3191121" y="3369149"/>
                  </a:lnTo>
                  <a:lnTo>
                    <a:pt x="3191121" y="3371307"/>
                  </a:lnTo>
                  <a:lnTo>
                    <a:pt x="3197595" y="3371307"/>
                  </a:lnTo>
                  <a:lnTo>
                    <a:pt x="3200832" y="3369149"/>
                  </a:lnTo>
                  <a:cubicBezTo>
                    <a:pt x="3206406" y="3373106"/>
                    <a:pt x="3214319" y="3375983"/>
                    <a:pt x="3224570" y="3377781"/>
                  </a:cubicBezTo>
                  <a:lnTo>
                    <a:pt x="3224570" y="3383176"/>
                  </a:lnTo>
                  <a:lnTo>
                    <a:pt x="3227807" y="3379939"/>
                  </a:lnTo>
                  <a:cubicBezTo>
                    <a:pt x="3233921" y="3381738"/>
                    <a:pt x="3242193" y="3387133"/>
                    <a:pt x="3252624" y="3396124"/>
                  </a:cubicBezTo>
                  <a:lnTo>
                    <a:pt x="3253703" y="3395045"/>
                  </a:lnTo>
                  <a:lnTo>
                    <a:pt x="3255861" y="3398282"/>
                  </a:lnTo>
                  <a:lnTo>
                    <a:pt x="3254782" y="3401519"/>
                  </a:lnTo>
                  <a:lnTo>
                    <a:pt x="3256940" y="3419863"/>
                  </a:lnTo>
                  <a:cubicBezTo>
                    <a:pt x="3251365" y="3433530"/>
                    <a:pt x="3244171" y="3440364"/>
                    <a:pt x="3235360" y="3440364"/>
                  </a:cubicBezTo>
                  <a:lnTo>
                    <a:pt x="3234281" y="3439285"/>
                  </a:lnTo>
                  <a:lnTo>
                    <a:pt x="3233202" y="3439285"/>
                  </a:lnTo>
                  <a:lnTo>
                    <a:pt x="3231044" y="3441443"/>
                  </a:lnTo>
                  <a:cubicBezTo>
                    <a:pt x="3217376" y="3436767"/>
                    <a:pt x="3210543" y="3428854"/>
                    <a:pt x="3210543" y="3417705"/>
                  </a:cubicBezTo>
                  <a:cubicBezTo>
                    <a:pt x="3208924" y="3404577"/>
                    <a:pt x="3201371" y="3391269"/>
                    <a:pt x="3187884" y="3377781"/>
                  </a:cubicBezTo>
                  <a:lnTo>
                    <a:pt x="3187884" y="3376702"/>
                  </a:lnTo>
                  <a:lnTo>
                    <a:pt x="3190042" y="3374544"/>
                  </a:lnTo>
                  <a:lnTo>
                    <a:pt x="3190042" y="3372386"/>
                  </a:lnTo>
                  <a:lnTo>
                    <a:pt x="3186805" y="3374544"/>
                  </a:lnTo>
                  <a:lnTo>
                    <a:pt x="3185726" y="3374544"/>
                  </a:lnTo>
                  <a:lnTo>
                    <a:pt x="3185726" y="3372386"/>
                  </a:lnTo>
                  <a:close/>
                  <a:moveTo>
                    <a:pt x="674363" y="3369149"/>
                  </a:moveTo>
                  <a:lnTo>
                    <a:pt x="676521" y="3369149"/>
                  </a:lnTo>
                  <a:lnTo>
                    <a:pt x="676521" y="3371307"/>
                  </a:lnTo>
                  <a:lnTo>
                    <a:pt x="682995" y="3371307"/>
                  </a:lnTo>
                  <a:lnTo>
                    <a:pt x="686232" y="3369149"/>
                  </a:lnTo>
                  <a:cubicBezTo>
                    <a:pt x="691807" y="3373106"/>
                    <a:pt x="699720" y="3375983"/>
                    <a:pt x="709970" y="3377781"/>
                  </a:cubicBezTo>
                  <a:lnTo>
                    <a:pt x="709970" y="3383176"/>
                  </a:lnTo>
                  <a:lnTo>
                    <a:pt x="713207" y="3379939"/>
                  </a:lnTo>
                  <a:cubicBezTo>
                    <a:pt x="719322" y="3381738"/>
                    <a:pt x="727594" y="3387133"/>
                    <a:pt x="738025" y="3396124"/>
                  </a:cubicBezTo>
                  <a:lnTo>
                    <a:pt x="739104" y="3395045"/>
                  </a:lnTo>
                  <a:lnTo>
                    <a:pt x="741262" y="3398282"/>
                  </a:lnTo>
                  <a:lnTo>
                    <a:pt x="740183" y="3401519"/>
                  </a:lnTo>
                  <a:lnTo>
                    <a:pt x="742341" y="3419863"/>
                  </a:lnTo>
                  <a:cubicBezTo>
                    <a:pt x="736765" y="3433530"/>
                    <a:pt x="729572" y="3440364"/>
                    <a:pt x="720760" y="3440364"/>
                  </a:cubicBezTo>
                  <a:lnTo>
                    <a:pt x="719681" y="3439285"/>
                  </a:lnTo>
                  <a:lnTo>
                    <a:pt x="718602" y="3439285"/>
                  </a:lnTo>
                  <a:lnTo>
                    <a:pt x="716444" y="3441443"/>
                  </a:lnTo>
                  <a:cubicBezTo>
                    <a:pt x="702777" y="3436767"/>
                    <a:pt x="695943" y="3428854"/>
                    <a:pt x="695943" y="3417705"/>
                  </a:cubicBezTo>
                  <a:cubicBezTo>
                    <a:pt x="694325" y="3404577"/>
                    <a:pt x="686772" y="3391269"/>
                    <a:pt x="673284" y="3377781"/>
                  </a:cubicBezTo>
                  <a:lnTo>
                    <a:pt x="673284" y="3376702"/>
                  </a:lnTo>
                  <a:lnTo>
                    <a:pt x="675442" y="3374544"/>
                  </a:lnTo>
                  <a:lnTo>
                    <a:pt x="675442" y="3372386"/>
                  </a:lnTo>
                  <a:lnTo>
                    <a:pt x="672205" y="3374544"/>
                  </a:lnTo>
                  <a:lnTo>
                    <a:pt x="671126" y="3374544"/>
                  </a:lnTo>
                  <a:lnTo>
                    <a:pt x="671126" y="3372386"/>
                  </a:lnTo>
                  <a:close/>
                  <a:moveTo>
                    <a:pt x="1655421" y="3369015"/>
                  </a:moveTo>
                  <a:lnTo>
                    <a:pt x="1648137" y="3373061"/>
                  </a:lnTo>
                  <a:lnTo>
                    <a:pt x="1645171" y="3371038"/>
                  </a:lnTo>
                  <a:cubicBezTo>
                    <a:pt x="1640495" y="3373106"/>
                    <a:pt x="1635370" y="3374140"/>
                    <a:pt x="1629795" y="3374140"/>
                  </a:cubicBezTo>
                  <a:lnTo>
                    <a:pt x="1629795" y="3373061"/>
                  </a:lnTo>
                  <a:lnTo>
                    <a:pt x="1620489" y="3376163"/>
                  </a:lnTo>
                  <a:lnTo>
                    <a:pt x="1618465" y="3371982"/>
                  </a:lnTo>
                  <a:lnTo>
                    <a:pt x="1617386" y="3373061"/>
                  </a:lnTo>
                  <a:lnTo>
                    <a:pt x="1614420" y="3373061"/>
                  </a:lnTo>
                  <a:lnTo>
                    <a:pt x="1611317" y="3371038"/>
                  </a:lnTo>
                  <a:lnTo>
                    <a:pt x="1610238" y="3371038"/>
                  </a:lnTo>
                  <a:lnTo>
                    <a:pt x="1610238" y="3371982"/>
                  </a:lnTo>
                  <a:lnTo>
                    <a:pt x="1612396" y="3371982"/>
                  </a:lnTo>
                  <a:lnTo>
                    <a:pt x="1611317" y="3377107"/>
                  </a:lnTo>
                  <a:lnTo>
                    <a:pt x="1614420" y="3381288"/>
                  </a:lnTo>
                  <a:lnTo>
                    <a:pt x="1612396" y="3392483"/>
                  </a:lnTo>
                  <a:lnTo>
                    <a:pt x="1616442" y="3403812"/>
                  </a:lnTo>
                  <a:lnTo>
                    <a:pt x="1616442" y="3404891"/>
                  </a:lnTo>
                  <a:lnTo>
                    <a:pt x="1613340" y="3416086"/>
                  </a:lnTo>
                  <a:lnTo>
                    <a:pt x="1615363" y="3425258"/>
                  </a:lnTo>
                  <a:lnTo>
                    <a:pt x="1612396" y="3432541"/>
                  </a:lnTo>
                  <a:lnTo>
                    <a:pt x="1613340" y="3435508"/>
                  </a:lnTo>
                  <a:lnTo>
                    <a:pt x="1612396" y="3451963"/>
                  </a:lnTo>
                  <a:lnTo>
                    <a:pt x="1612396" y="3455065"/>
                  </a:lnTo>
                  <a:cubicBezTo>
                    <a:pt x="1612396" y="3457943"/>
                    <a:pt x="1613745" y="3459966"/>
                    <a:pt x="1616442" y="3461134"/>
                  </a:cubicBezTo>
                  <a:lnTo>
                    <a:pt x="1617386" y="3460190"/>
                  </a:lnTo>
                  <a:lnTo>
                    <a:pt x="1625613" y="3460190"/>
                  </a:lnTo>
                  <a:lnTo>
                    <a:pt x="1626693" y="3461134"/>
                  </a:lnTo>
                  <a:lnTo>
                    <a:pt x="1627638" y="3461134"/>
                  </a:lnTo>
                  <a:lnTo>
                    <a:pt x="1630739" y="3458032"/>
                  </a:lnTo>
                  <a:lnTo>
                    <a:pt x="1640989" y="3458032"/>
                  </a:lnTo>
                  <a:lnTo>
                    <a:pt x="1645171" y="3461134"/>
                  </a:lnTo>
                  <a:lnTo>
                    <a:pt x="1653263" y="3458032"/>
                  </a:lnTo>
                  <a:lnTo>
                    <a:pt x="1663514" y="3459111"/>
                  </a:lnTo>
                  <a:lnTo>
                    <a:pt x="1671741" y="3458032"/>
                  </a:lnTo>
                  <a:cubicBezTo>
                    <a:pt x="1672280" y="3460101"/>
                    <a:pt x="1675023" y="3461134"/>
                    <a:pt x="1679969" y="3461134"/>
                  </a:cubicBezTo>
                  <a:lnTo>
                    <a:pt x="1684015" y="3460190"/>
                  </a:lnTo>
                  <a:lnTo>
                    <a:pt x="1688197" y="3461134"/>
                  </a:lnTo>
                  <a:lnTo>
                    <a:pt x="1689140" y="3461134"/>
                  </a:lnTo>
                  <a:lnTo>
                    <a:pt x="1693321" y="3459111"/>
                  </a:lnTo>
                  <a:lnTo>
                    <a:pt x="1691163" y="3452907"/>
                  </a:lnTo>
                  <a:cubicBezTo>
                    <a:pt x="1692871" y="3445624"/>
                    <a:pt x="1694266" y="3441892"/>
                    <a:pt x="1695344" y="3441712"/>
                  </a:cubicBezTo>
                  <a:lnTo>
                    <a:pt x="1694266" y="3440633"/>
                  </a:lnTo>
                  <a:lnTo>
                    <a:pt x="1694266" y="3439689"/>
                  </a:lnTo>
                  <a:lnTo>
                    <a:pt x="1695344" y="3419188"/>
                  </a:lnTo>
                  <a:lnTo>
                    <a:pt x="1696289" y="3419188"/>
                  </a:lnTo>
                  <a:lnTo>
                    <a:pt x="1692242" y="3408938"/>
                  </a:lnTo>
                  <a:lnTo>
                    <a:pt x="1695344" y="3399766"/>
                  </a:lnTo>
                  <a:cubicBezTo>
                    <a:pt x="1695344" y="3394641"/>
                    <a:pt x="1693950" y="3390864"/>
                    <a:pt x="1691163" y="3388437"/>
                  </a:cubicBezTo>
                  <a:lnTo>
                    <a:pt x="1691163" y="3386413"/>
                  </a:lnTo>
                  <a:cubicBezTo>
                    <a:pt x="1691163" y="3384705"/>
                    <a:pt x="1692556" y="3383671"/>
                    <a:pt x="1695344" y="3383311"/>
                  </a:cubicBezTo>
                  <a:lnTo>
                    <a:pt x="1695344" y="3381288"/>
                  </a:lnTo>
                  <a:lnTo>
                    <a:pt x="1693321" y="3375084"/>
                  </a:lnTo>
                  <a:lnTo>
                    <a:pt x="1691163" y="3373061"/>
                  </a:lnTo>
                  <a:lnTo>
                    <a:pt x="1667696" y="3374140"/>
                  </a:lnTo>
                  <a:cubicBezTo>
                    <a:pt x="1659512" y="3372252"/>
                    <a:pt x="1655421" y="3370543"/>
                    <a:pt x="1655421" y="3369015"/>
                  </a:cubicBezTo>
                  <a:close/>
                  <a:moveTo>
                    <a:pt x="9149584" y="3368745"/>
                  </a:moveTo>
                  <a:lnTo>
                    <a:pt x="9149584" y="3369824"/>
                  </a:lnTo>
                  <a:lnTo>
                    <a:pt x="9151742" y="3369824"/>
                  </a:lnTo>
                  <a:lnTo>
                    <a:pt x="9151742" y="3368745"/>
                  </a:lnTo>
                  <a:close/>
                  <a:moveTo>
                    <a:pt x="9146347" y="3368745"/>
                  </a:moveTo>
                  <a:lnTo>
                    <a:pt x="9146347" y="3369824"/>
                  </a:lnTo>
                  <a:lnTo>
                    <a:pt x="9148505" y="3369824"/>
                  </a:lnTo>
                  <a:lnTo>
                    <a:pt x="9148505" y="3368745"/>
                  </a:lnTo>
                  <a:close/>
                  <a:moveTo>
                    <a:pt x="4273064" y="3368475"/>
                  </a:moveTo>
                  <a:lnTo>
                    <a:pt x="4269827" y="3369554"/>
                  </a:lnTo>
                  <a:lnTo>
                    <a:pt x="4269827" y="3371712"/>
                  </a:lnTo>
                  <a:lnTo>
                    <a:pt x="4270906" y="3371712"/>
                  </a:lnTo>
                  <a:lnTo>
                    <a:pt x="4273064" y="3369554"/>
                  </a:lnTo>
                  <a:close/>
                  <a:moveTo>
                    <a:pt x="4265511" y="3367396"/>
                  </a:moveTo>
                  <a:lnTo>
                    <a:pt x="4265511" y="3368475"/>
                  </a:lnTo>
                  <a:lnTo>
                    <a:pt x="4267669" y="3368475"/>
                  </a:lnTo>
                  <a:lnTo>
                    <a:pt x="4267669" y="3367396"/>
                  </a:lnTo>
                  <a:close/>
                  <a:moveTo>
                    <a:pt x="1606191" y="3366991"/>
                  </a:moveTo>
                  <a:lnTo>
                    <a:pt x="1606191" y="3367935"/>
                  </a:lnTo>
                  <a:lnTo>
                    <a:pt x="1608215" y="3367935"/>
                  </a:lnTo>
                  <a:lnTo>
                    <a:pt x="1608215" y="3366991"/>
                  </a:lnTo>
                  <a:close/>
                  <a:moveTo>
                    <a:pt x="6682191" y="3366722"/>
                  </a:moveTo>
                  <a:lnTo>
                    <a:pt x="6680033" y="3370903"/>
                  </a:lnTo>
                  <a:lnTo>
                    <a:pt x="6680033" y="3371982"/>
                  </a:lnTo>
                  <a:lnTo>
                    <a:pt x="6681112" y="3371982"/>
                  </a:lnTo>
                  <a:cubicBezTo>
                    <a:pt x="6681112" y="3369194"/>
                    <a:pt x="6682506" y="3367801"/>
                    <a:pt x="6685293" y="3367801"/>
                  </a:cubicBezTo>
                  <a:lnTo>
                    <a:pt x="6685293" y="3366722"/>
                  </a:lnTo>
                  <a:close/>
                  <a:moveTo>
                    <a:pt x="7599232" y="3366317"/>
                  </a:moveTo>
                  <a:lnTo>
                    <a:pt x="7598153" y="3371712"/>
                  </a:lnTo>
                  <a:lnTo>
                    <a:pt x="7598153" y="3372791"/>
                  </a:lnTo>
                  <a:lnTo>
                    <a:pt x="7602469" y="3372791"/>
                  </a:lnTo>
                  <a:lnTo>
                    <a:pt x="7604627" y="3366317"/>
                  </a:lnTo>
                  <a:close/>
                  <a:moveTo>
                    <a:pt x="9290259" y="3365508"/>
                  </a:moveTo>
                  <a:lnTo>
                    <a:pt x="9290259" y="3367666"/>
                  </a:lnTo>
                  <a:lnTo>
                    <a:pt x="9291338" y="3367666"/>
                  </a:lnTo>
                  <a:lnTo>
                    <a:pt x="9291338" y="3365508"/>
                  </a:lnTo>
                  <a:close/>
                  <a:moveTo>
                    <a:pt x="7248249" y="3364833"/>
                  </a:moveTo>
                  <a:lnTo>
                    <a:pt x="7255802" y="3364833"/>
                  </a:lnTo>
                  <a:cubicBezTo>
                    <a:pt x="7260118" y="3365193"/>
                    <a:pt x="7262276" y="3366272"/>
                    <a:pt x="7262276" y="3368070"/>
                  </a:cubicBezTo>
                  <a:lnTo>
                    <a:pt x="7263355" y="3366991"/>
                  </a:lnTo>
                  <a:cubicBezTo>
                    <a:pt x="7268930" y="3366991"/>
                    <a:pt x="7274685" y="3370228"/>
                    <a:pt x="7280619" y="3376702"/>
                  </a:cubicBezTo>
                  <a:lnTo>
                    <a:pt x="7279540" y="3377781"/>
                  </a:lnTo>
                  <a:lnTo>
                    <a:pt x="7279540" y="3378860"/>
                  </a:lnTo>
                  <a:cubicBezTo>
                    <a:pt x="7285295" y="3378860"/>
                    <a:pt x="7288532" y="3385334"/>
                    <a:pt x="7289251" y="3398282"/>
                  </a:cubicBezTo>
                  <a:lnTo>
                    <a:pt x="7290330" y="3399361"/>
                  </a:lnTo>
                  <a:cubicBezTo>
                    <a:pt x="7288532" y="3414108"/>
                    <a:pt x="7286734" y="3422380"/>
                    <a:pt x="7284935" y="3424179"/>
                  </a:cubicBezTo>
                  <a:lnTo>
                    <a:pt x="7286014" y="3428495"/>
                  </a:lnTo>
                  <a:lnTo>
                    <a:pt x="7278461" y="3437127"/>
                  </a:lnTo>
                  <a:lnTo>
                    <a:pt x="7273066" y="3436048"/>
                  </a:lnTo>
                  <a:lnTo>
                    <a:pt x="7251486" y="3445759"/>
                  </a:lnTo>
                  <a:lnTo>
                    <a:pt x="7247170" y="3445759"/>
                  </a:lnTo>
                  <a:cubicBezTo>
                    <a:pt x="7247170" y="3443961"/>
                    <a:pt x="7245732" y="3442882"/>
                    <a:pt x="7242854" y="3442522"/>
                  </a:cubicBezTo>
                  <a:lnTo>
                    <a:pt x="7242854" y="3439285"/>
                  </a:lnTo>
                  <a:lnTo>
                    <a:pt x="7240696" y="3439285"/>
                  </a:lnTo>
                  <a:cubicBezTo>
                    <a:pt x="7240696" y="3441443"/>
                    <a:pt x="7239977" y="3442522"/>
                    <a:pt x="7238538" y="3442522"/>
                  </a:cubicBezTo>
                  <a:lnTo>
                    <a:pt x="7236380" y="3442522"/>
                  </a:lnTo>
                  <a:lnTo>
                    <a:pt x="7230985" y="3438206"/>
                  </a:lnTo>
                  <a:lnTo>
                    <a:pt x="7227748" y="3440364"/>
                  </a:lnTo>
                  <a:cubicBezTo>
                    <a:pt x="7225950" y="3438925"/>
                    <a:pt x="7223072" y="3433170"/>
                    <a:pt x="7219116" y="3423100"/>
                  </a:cubicBezTo>
                  <a:cubicBezTo>
                    <a:pt x="7217498" y="3423100"/>
                    <a:pt x="7215699" y="3419503"/>
                    <a:pt x="7213721" y="3412310"/>
                  </a:cubicBezTo>
                  <a:lnTo>
                    <a:pt x="7213721" y="3396124"/>
                  </a:lnTo>
                  <a:lnTo>
                    <a:pt x="7211563" y="3396124"/>
                  </a:lnTo>
                  <a:lnTo>
                    <a:pt x="7216958" y="3385334"/>
                  </a:lnTo>
                  <a:lnTo>
                    <a:pt x="7216958" y="3383176"/>
                  </a:lnTo>
                  <a:cubicBezTo>
                    <a:pt x="7218397" y="3383176"/>
                    <a:pt x="7219116" y="3384615"/>
                    <a:pt x="7219116" y="3387492"/>
                  </a:cubicBezTo>
                  <a:lnTo>
                    <a:pt x="7222353" y="3387492"/>
                  </a:lnTo>
                  <a:lnTo>
                    <a:pt x="7222353" y="3382097"/>
                  </a:lnTo>
                  <a:cubicBezTo>
                    <a:pt x="7226849" y="3375623"/>
                    <a:pt x="7235481" y="3369869"/>
                    <a:pt x="7248249" y="3364833"/>
                  </a:cubicBezTo>
                  <a:close/>
                  <a:moveTo>
                    <a:pt x="4733650" y="3364833"/>
                  </a:moveTo>
                  <a:lnTo>
                    <a:pt x="4741202" y="3364833"/>
                  </a:lnTo>
                  <a:cubicBezTo>
                    <a:pt x="4745518" y="3365193"/>
                    <a:pt x="4747676" y="3366272"/>
                    <a:pt x="4747676" y="3368070"/>
                  </a:cubicBezTo>
                  <a:lnTo>
                    <a:pt x="4748755" y="3366991"/>
                  </a:lnTo>
                  <a:cubicBezTo>
                    <a:pt x="4754330" y="3366991"/>
                    <a:pt x="4760085" y="3370228"/>
                    <a:pt x="4766019" y="3376702"/>
                  </a:cubicBezTo>
                  <a:lnTo>
                    <a:pt x="4764940" y="3377781"/>
                  </a:lnTo>
                  <a:lnTo>
                    <a:pt x="4764940" y="3378860"/>
                  </a:lnTo>
                  <a:cubicBezTo>
                    <a:pt x="4770695" y="3378860"/>
                    <a:pt x="4773932" y="3385334"/>
                    <a:pt x="4774651" y="3398282"/>
                  </a:cubicBezTo>
                  <a:lnTo>
                    <a:pt x="4775730" y="3399361"/>
                  </a:lnTo>
                  <a:cubicBezTo>
                    <a:pt x="4773932" y="3414108"/>
                    <a:pt x="4772134" y="3422380"/>
                    <a:pt x="4770335" y="3424179"/>
                  </a:cubicBezTo>
                  <a:lnTo>
                    <a:pt x="4771414" y="3428495"/>
                  </a:lnTo>
                  <a:lnTo>
                    <a:pt x="4763861" y="3437127"/>
                  </a:lnTo>
                  <a:lnTo>
                    <a:pt x="4758466" y="3436048"/>
                  </a:lnTo>
                  <a:lnTo>
                    <a:pt x="4736886" y="3445759"/>
                  </a:lnTo>
                  <a:lnTo>
                    <a:pt x="4732571" y="3445759"/>
                  </a:lnTo>
                  <a:cubicBezTo>
                    <a:pt x="4732571" y="3443961"/>
                    <a:pt x="4731132" y="3442882"/>
                    <a:pt x="4728255" y="3442522"/>
                  </a:cubicBezTo>
                  <a:lnTo>
                    <a:pt x="4728255" y="3439285"/>
                  </a:lnTo>
                  <a:lnTo>
                    <a:pt x="4726097" y="3439285"/>
                  </a:lnTo>
                  <a:cubicBezTo>
                    <a:pt x="4726097" y="3441443"/>
                    <a:pt x="4725377" y="3442522"/>
                    <a:pt x="4723939" y="3442522"/>
                  </a:cubicBezTo>
                  <a:lnTo>
                    <a:pt x="4721781" y="3442522"/>
                  </a:lnTo>
                  <a:lnTo>
                    <a:pt x="4716386" y="3438206"/>
                  </a:lnTo>
                  <a:lnTo>
                    <a:pt x="4713149" y="3440364"/>
                  </a:lnTo>
                  <a:cubicBezTo>
                    <a:pt x="4711350" y="3438925"/>
                    <a:pt x="4708473" y="3433170"/>
                    <a:pt x="4704517" y="3423100"/>
                  </a:cubicBezTo>
                  <a:cubicBezTo>
                    <a:pt x="4702898" y="3423100"/>
                    <a:pt x="4701099" y="3419503"/>
                    <a:pt x="4699122" y="3412310"/>
                  </a:cubicBezTo>
                  <a:lnTo>
                    <a:pt x="4699122" y="3396124"/>
                  </a:lnTo>
                  <a:lnTo>
                    <a:pt x="4696964" y="3396124"/>
                  </a:lnTo>
                  <a:lnTo>
                    <a:pt x="4702359" y="3385334"/>
                  </a:lnTo>
                  <a:lnTo>
                    <a:pt x="4702359" y="3383176"/>
                  </a:lnTo>
                  <a:cubicBezTo>
                    <a:pt x="4703797" y="3383176"/>
                    <a:pt x="4704517" y="3384615"/>
                    <a:pt x="4704517" y="3387492"/>
                  </a:cubicBezTo>
                  <a:lnTo>
                    <a:pt x="4707754" y="3387492"/>
                  </a:lnTo>
                  <a:lnTo>
                    <a:pt x="4707754" y="3382097"/>
                  </a:lnTo>
                  <a:cubicBezTo>
                    <a:pt x="4712249" y="3375623"/>
                    <a:pt x="4720881" y="3369869"/>
                    <a:pt x="4733650" y="3364833"/>
                  </a:cubicBezTo>
                  <a:close/>
                  <a:moveTo>
                    <a:pt x="2714352" y="3364833"/>
                  </a:moveTo>
                  <a:lnTo>
                    <a:pt x="2721905" y="3364833"/>
                  </a:lnTo>
                  <a:cubicBezTo>
                    <a:pt x="2726222" y="3365193"/>
                    <a:pt x="2728379" y="3366272"/>
                    <a:pt x="2728379" y="3368070"/>
                  </a:cubicBezTo>
                  <a:lnTo>
                    <a:pt x="2729458" y="3366991"/>
                  </a:lnTo>
                  <a:cubicBezTo>
                    <a:pt x="2735033" y="3366991"/>
                    <a:pt x="2740788" y="3370228"/>
                    <a:pt x="2746722" y="3376702"/>
                  </a:cubicBezTo>
                  <a:lnTo>
                    <a:pt x="2745643" y="3377781"/>
                  </a:lnTo>
                  <a:lnTo>
                    <a:pt x="2745643" y="3378860"/>
                  </a:lnTo>
                  <a:cubicBezTo>
                    <a:pt x="2751398" y="3378860"/>
                    <a:pt x="2754634" y="3385334"/>
                    <a:pt x="2755354" y="3398282"/>
                  </a:cubicBezTo>
                  <a:lnTo>
                    <a:pt x="2756433" y="3399361"/>
                  </a:lnTo>
                  <a:cubicBezTo>
                    <a:pt x="2754634" y="3414108"/>
                    <a:pt x="2752836" y="3422380"/>
                    <a:pt x="2751038" y="3424179"/>
                  </a:cubicBezTo>
                  <a:lnTo>
                    <a:pt x="2752117" y="3428495"/>
                  </a:lnTo>
                  <a:lnTo>
                    <a:pt x="2744565" y="3437127"/>
                  </a:lnTo>
                  <a:lnTo>
                    <a:pt x="2739169" y="3436048"/>
                  </a:lnTo>
                  <a:lnTo>
                    <a:pt x="2717588" y="3445759"/>
                  </a:lnTo>
                  <a:lnTo>
                    <a:pt x="2713274" y="3445759"/>
                  </a:lnTo>
                  <a:cubicBezTo>
                    <a:pt x="2713274" y="3443961"/>
                    <a:pt x="2711835" y="3442882"/>
                    <a:pt x="2708957" y="3442522"/>
                  </a:cubicBezTo>
                  <a:lnTo>
                    <a:pt x="2708957" y="3439285"/>
                  </a:lnTo>
                  <a:lnTo>
                    <a:pt x="2706800" y="3439285"/>
                  </a:lnTo>
                  <a:cubicBezTo>
                    <a:pt x="2706800" y="3441443"/>
                    <a:pt x="2706079" y="3442522"/>
                    <a:pt x="2704641" y="3442522"/>
                  </a:cubicBezTo>
                  <a:lnTo>
                    <a:pt x="2702483" y="3442522"/>
                  </a:lnTo>
                  <a:lnTo>
                    <a:pt x="2697088" y="3438206"/>
                  </a:lnTo>
                  <a:lnTo>
                    <a:pt x="2693852" y="3440364"/>
                  </a:lnTo>
                  <a:cubicBezTo>
                    <a:pt x="2692053" y="3438925"/>
                    <a:pt x="2689176" y="3433170"/>
                    <a:pt x="2685220" y="3423100"/>
                  </a:cubicBezTo>
                  <a:cubicBezTo>
                    <a:pt x="2683600" y="3423100"/>
                    <a:pt x="2681801" y="3419503"/>
                    <a:pt x="2679824" y="3412310"/>
                  </a:cubicBezTo>
                  <a:lnTo>
                    <a:pt x="2679824" y="3396124"/>
                  </a:lnTo>
                  <a:lnTo>
                    <a:pt x="2677666" y="3396124"/>
                  </a:lnTo>
                  <a:lnTo>
                    <a:pt x="2683061" y="3385334"/>
                  </a:lnTo>
                  <a:lnTo>
                    <a:pt x="2683061" y="3383176"/>
                  </a:lnTo>
                  <a:cubicBezTo>
                    <a:pt x="2684499" y="3383176"/>
                    <a:pt x="2685220" y="3384615"/>
                    <a:pt x="2685220" y="3387492"/>
                  </a:cubicBezTo>
                  <a:lnTo>
                    <a:pt x="2688457" y="3387492"/>
                  </a:lnTo>
                  <a:lnTo>
                    <a:pt x="2688457" y="3382097"/>
                  </a:lnTo>
                  <a:cubicBezTo>
                    <a:pt x="2692952" y="3375623"/>
                    <a:pt x="2701584" y="3369869"/>
                    <a:pt x="2714352" y="3364833"/>
                  </a:cubicBezTo>
                  <a:close/>
                  <a:moveTo>
                    <a:pt x="4261060" y="3363080"/>
                  </a:moveTo>
                  <a:lnTo>
                    <a:pt x="4261060" y="3364159"/>
                  </a:lnTo>
                  <a:lnTo>
                    <a:pt x="4263218" y="3364159"/>
                  </a:lnTo>
                  <a:lnTo>
                    <a:pt x="4263218" y="3363080"/>
                  </a:lnTo>
                  <a:close/>
                  <a:moveTo>
                    <a:pt x="1698311" y="3362810"/>
                  </a:moveTo>
                  <a:lnTo>
                    <a:pt x="1698311" y="3363889"/>
                  </a:lnTo>
                  <a:lnTo>
                    <a:pt x="1701414" y="3364833"/>
                  </a:lnTo>
                  <a:lnTo>
                    <a:pt x="1701414" y="3362810"/>
                  </a:lnTo>
                  <a:close/>
                  <a:moveTo>
                    <a:pt x="6117616" y="3359169"/>
                  </a:moveTo>
                  <a:lnTo>
                    <a:pt x="6117616" y="3360248"/>
                  </a:lnTo>
                  <a:lnTo>
                    <a:pt x="6119639" y="3360248"/>
                  </a:lnTo>
                  <a:lnTo>
                    <a:pt x="6119639" y="3359169"/>
                  </a:lnTo>
                  <a:close/>
                  <a:moveTo>
                    <a:pt x="3753402" y="3358090"/>
                  </a:moveTo>
                  <a:lnTo>
                    <a:pt x="3755561" y="3366587"/>
                  </a:lnTo>
                  <a:lnTo>
                    <a:pt x="3756640" y="3366587"/>
                  </a:lnTo>
                  <a:lnTo>
                    <a:pt x="3756640" y="3363350"/>
                  </a:lnTo>
                  <a:lnTo>
                    <a:pt x="3755561" y="3359169"/>
                  </a:lnTo>
                  <a:lnTo>
                    <a:pt x="3756640" y="3358090"/>
                  </a:lnTo>
                  <a:cubicBezTo>
                    <a:pt x="3762304" y="3358090"/>
                    <a:pt x="3771206" y="3365553"/>
                    <a:pt x="3783345" y="3380479"/>
                  </a:cubicBezTo>
                  <a:cubicBezTo>
                    <a:pt x="3783345" y="3382547"/>
                    <a:pt x="3784738" y="3383581"/>
                    <a:pt x="3787526" y="3383581"/>
                  </a:cubicBezTo>
                  <a:lnTo>
                    <a:pt x="3791842" y="3388976"/>
                  </a:lnTo>
                  <a:lnTo>
                    <a:pt x="3791842" y="3390055"/>
                  </a:lnTo>
                  <a:lnTo>
                    <a:pt x="3788605" y="3393292"/>
                  </a:lnTo>
                  <a:lnTo>
                    <a:pt x="3780108" y="3393292"/>
                  </a:lnTo>
                  <a:lnTo>
                    <a:pt x="3777950" y="3391134"/>
                  </a:lnTo>
                  <a:lnTo>
                    <a:pt x="3779029" y="3390055"/>
                  </a:lnTo>
                  <a:lnTo>
                    <a:pt x="3779029" y="3388976"/>
                  </a:lnTo>
                  <a:lnTo>
                    <a:pt x="3777950" y="3387897"/>
                  </a:lnTo>
                  <a:lnTo>
                    <a:pt x="3776871" y="3387897"/>
                  </a:lnTo>
                  <a:cubicBezTo>
                    <a:pt x="3774623" y="3391494"/>
                    <a:pt x="3767879" y="3393292"/>
                    <a:pt x="3756640" y="3393292"/>
                  </a:cubicBezTo>
                  <a:lnTo>
                    <a:pt x="3755561" y="3392213"/>
                  </a:lnTo>
                  <a:lnTo>
                    <a:pt x="3754481" y="3393292"/>
                  </a:lnTo>
                  <a:lnTo>
                    <a:pt x="3718200" y="3393292"/>
                  </a:lnTo>
                  <a:lnTo>
                    <a:pt x="3715098" y="3390055"/>
                  </a:lnTo>
                  <a:cubicBezTo>
                    <a:pt x="3715098" y="3387358"/>
                    <a:pt x="3720043" y="3385559"/>
                    <a:pt x="3729934" y="3384660"/>
                  </a:cubicBezTo>
                  <a:cubicBezTo>
                    <a:pt x="3735149" y="3378995"/>
                    <a:pt x="3739780" y="3376163"/>
                    <a:pt x="3743826" y="3376163"/>
                  </a:cubicBezTo>
                  <a:lnTo>
                    <a:pt x="3742747" y="3372926"/>
                  </a:lnTo>
                  <a:cubicBezTo>
                    <a:pt x="3742747" y="3363035"/>
                    <a:pt x="3746299" y="3358090"/>
                    <a:pt x="3753402" y="3358090"/>
                  </a:cubicBezTo>
                  <a:close/>
                  <a:moveTo>
                    <a:pt x="4103525" y="3357550"/>
                  </a:moveTo>
                  <a:lnTo>
                    <a:pt x="4103525" y="3359708"/>
                  </a:lnTo>
                  <a:lnTo>
                    <a:pt x="4104604" y="3359708"/>
                  </a:lnTo>
                  <a:lnTo>
                    <a:pt x="4104604" y="3357550"/>
                  </a:lnTo>
                  <a:close/>
                  <a:moveTo>
                    <a:pt x="5704102" y="3356066"/>
                  </a:moveTo>
                  <a:lnTo>
                    <a:pt x="5698572" y="3361461"/>
                  </a:lnTo>
                  <a:lnTo>
                    <a:pt x="5698572" y="3367801"/>
                  </a:lnTo>
                  <a:lnTo>
                    <a:pt x="5699651" y="3367801"/>
                  </a:lnTo>
                  <a:lnTo>
                    <a:pt x="5710576" y="3360382"/>
                  </a:lnTo>
                  <a:lnTo>
                    <a:pt x="5710576" y="3359303"/>
                  </a:lnTo>
                  <a:lnTo>
                    <a:pt x="5707339" y="3356066"/>
                  </a:lnTo>
                  <a:close/>
                  <a:moveTo>
                    <a:pt x="6124899" y="3354987"/>
                  </a:moveTo>
                  <a:lnTo>
                    <a:pt x="6124899" y="3357011"/>
                  </a:lnTo>
                  <a:lnTo>
                    <a:pt x="6125978" y="3357011"/>
                  </a:lnTo>
                  <a:lnTo>
                    <a:pt x="6125978" y="3354987"/>
                  </a:lnTo>
                  <a:close/>
                  <a:moveTo>
                    <a:pt x="4255665" y="3354313"/>
                  </a:moveTo>
                  <a:lnTo>
                    <a:pt x="4256744" y="3354313"/>
                  </a:lnTo>
                  <a:cubicBezTo>
                    <a:pt x="4270411" y="3359169"/>
                    <a:pt x="4278773" y="3366092"/>
                    <a:pt x="4281831" y="3375084"/>
                  </a:cubicBezTo>
                  <a:lnTo>
                    <a:pt x="4281831" y="3376163"/>
                  </a:lnTo>
                  <a:lnTo>
                    <a:pt x="4289519" y="3375084"/>
                  </a:lnTo>
                  <a:lnTo>
                    <a:pt x="4290598" y="3375084"/>
                  </a:lnTo>
                  <a:cubicBezTo>
                    <a:pt x="4297161" y="3375084"/>
                    <a:pt x="4300444" y="3378006"/>
                    <a:pt x="4300444" y="3383851"/>
                  </a:cubicBezTo>
                  <a:lnTo>
                    <a:pt x="4300444" y="3387088"/>
                  </a:lnTo>
                  <a:lnTo>
                    <a:pt x="4295049" y="3392618"/>
                  </a:lnTo>
                  <a:lnTo>
                    <a:pt x="4291677" y="3392618"/>
                  </a:lnTo>
                  <a:cubicBezTo>
                    <a:pt x="4288440" y="3389650"/>
                    <a:pt x="4285157" y="3388167"/>
                    <a:pt x="4281831" y="3388167"/>
                  </a:cubicBezTo>
                  <a:cubicBezTo>
                    <a:pt x="4274188" y="3398238"/>
                    <a:pt x="4270186" y="3405521"/>
                    <a:pt x="4269827" y="3410017"/>
                  </a:cubicBezTo>
                  <a:lnTo>
                    <a:pt x="4265511" y="3413389"/>
                  </a:lnTo>
                  <a:lnTo>
                    <a:pt x="4265511" y="3416626"/>
                  </a:lnTo>
                  <a:cubicBezTo>
                    <a:pt x="4269827" y="3416626"/>
                    <a:pt x="4272704" y="3418109"/>
                    <a:pt x="4274143" y="3421076"/>
                  </a:cubicBezTo>
                  <a:lnTo>
                    <a:pt x="4282910" y="3419863"/>
                  </a:lnTo>
                  <a:lnTo>
                    <a:pt x="4285203" y="3423234"/>
                  </a:lnTo>
                  <a:lnTo>
                    <a:pt x="4279673" y="3428629"/>
                  </a:lnTo>
                  <a:lnTo>
                    <a:pt x="4281831" y="3430922"/>
                  </a:lnTo>
                  <a:lnTo>
                    <a:pt x="4287361" y="3427550"/>
                  </a:lnTo>
                  <a:cubicBezTo>
                    <a:pt x="4290957" y="3431057"/>
                    <a:pt x="4292756" y="3437621"/>
                    <a:pt x="4292756" y="3447242"/>
                  </a:cubicBezTo>
                  <a:lnTo>
                    <a:pt x="4292756" y="3450614"/>
                  </a:lnTo>
                  <a:cubicBezTo>
                    <a:pt x="4292756" y="3455650"/>
                    <a:pt x="4290957" y="3458167"/>
                    <a:pt x="4287361" y="3458167"/>
                  </a:cubicBezTo>
                  <a:lnTo>
                    <a:pt x="4279673" y="3457088"/>
                  </a:lnTo>
                  <a:lnTo>
                    <a:pt x="4279673" y="3458167"/>
                  </a:lnTo>
                  <a:lnTo>
                    <a:pt x="4280752" y="3462618"/>
                  </a:lnTo>
                  <a:cubicBezTo>
                    <a:pt x="4280212" y="3465136"/>
                    <a:pt x="4278009" y="3467339"/>
                    <a:pt x="4274143" y="3469227"/>
                  </a:cubicBezTo>
                  <a:lnTo>
                    <a:pt x="4266590" y="3469227"/>
                  </a:lnTo>
                  <a:cubicBezTo>
                    <a:pt x="4265061" y="3469227"/>
                    <a:pt x="4264297" y="3468103"/>
                    <a:pt x="4264297" y="3465855"/>
                  </a:cubicBezTo>
                  <a:cubicBezTo>
                    <a:pt x="4254136" y="3462618"/>
                    <a:pt x="4244290" y="3454256"/>
                    <a:pt x="4234759" y="3440768"/>
                  </a:cubicBezTo>
                  <a:lnTo>
                    <a:pt x="4233680" y="3440768"/>
                  </a:lnTo>
                  <a:cubicBezTo>
                    <a:pt x="4226397" y="3442027"/>
                    <a:pt x="4218394" y="3447467"/>
                    <a:pt x="4209672" y="3457088"/>
                  </a:cubicBezTo>
                  <a:cubicBezTo>
                    <a:pt x="4215696" y="3459876"/>
                    <a:pt x="4221137" y="3465001"/>
                    <a:pt x="4225992" y="3472464"/>
                  </a:cubicBezTo>
                  <a:cubicBezTo>
                    <a:pt x="4225093" y="3476061"/>
                    <a:pt x="4216011" y="3480422"/>
                    <a:pt x="4198747" y="3485547"/>
                  </a:cubicBezTo>
                  <a:lnTo>
                    <a:pt x="4198747" y="3489998"/>
                  </a:lnTo>
                  <a:cubicBezTo>
                    <a:pt x="4205850" y="3498900"/>
                    <a:pt x="4212055" y="3505464"/>
                    <a:pt x="4217360" y="3509690"/>
                  </a:cubicBezTo>
                  <a:cubicBezTo>
                    <a:pt x="4221496" y="3509690"/>
                    <a:pt x="4225857" y="3505284"/>
                    <a:pt x="4230443" y="3496472"/>
                  </a:cubicBezTo>
                  <a:lnTo>
                    <a:pt x="4232601" y="3496472"/>
                  </a:lnTo>
                  <a:lnTo>
                    <a:pt x="4232601" y="3493235"/>
                  </a:lnTo>
                  <a:cubicBezTo>
                    <a:pt x="4232601" y="3489189"/>
                    <a:pt x="4234085" y="3486626"/>
                    <a:pt x="4237052" y="3485547"/>
                  </a:cubicBezTo>
                  <a:lnTo>
                    <a:pt x="4238131" y="3485547"/>
                  </a:lnTo>
                  <a:cubicBezTo>
                    <a:pt x="4239569" y="3485547"/>
                    <a:pt x="4240289" y="3487390"/>
                    <a:pt x="4240289" y="3491077"/>
                  </a:cubicBezTo>
                  <a:lnTo>
                    <a:pt x="4241368" y="3491077"/>
                  </a:lnTo>
                  <a:lnTo>
                    <a:pt x="4243526" y="3481231"/>
                  </a:lnTo>
                  <a:lnTo>
                    <a:pt x="4242447" y="3477859"/>
                  </a:lnTo>
                  <a:lnTo>
                    <a:pt x="4243526" y="3476780"/>
                  </a:lnTo>
                  <a:lnTo>
                    <a:pt x="4243526" y="3475701"/>
                  </a:lnTo>
                  <a:lnTo>
                    <a:pt x="4242447" y="3471385"/>
                  </a:lnTo>
                  <a:cubicBezTo>
                    <a:pt x="4242447" y="3469137"/>
                    <a:pt x="4245729" y="3467294"/>
                    <a:pt x="4252293" y="3465855"/>
                  </a:cubicBezTo>
                  <a:cubicBezTo>
                    <a:pt x="4253372" y="3465855"/>
                    <a:pt x="4255575" y="3468778"/>
                    <a:pt x="4258902" y="3474622"/>
                  </a:cubicBezTo>
                  <a:cubicBezTo>
                    <a:pt x="4267084" y="3478309"/>
                    <a:pt x="4276571" y="3481231"/>
                    <a:pt x="4287361" y="3483389"/>
                  </a:cubicBezTo>
                  <a:lnTo>
                    <a:pt x="4293969" y="3497686"/>
                  </a:lnTo>
                  <a:lnTo>
                    <a:pt x="4293969" y="3499844"/>
                  </a:lnTo>
                  <a:cubicBezTo>
                    <a:pt x="4293340" y="3501103"/>
                    <a:pt x="4288574" y="3503261"/>
                    <a:pt x="4279673" y="3506318"/>
                  </a:cubicBezTo>
                  <a:lnTo>
                    <a:pt x="4274143" y="3510769"/>
                  </a:lnTo>
                  <a:lnTo>
                    <a:pt x="4263218" y="3508611"/>
                  </a:lnTo>
                  <a:lnTo>
                    <a:pt x="4246898" y="3519536"/>
                  </a:lnTo>
                  <a:cubicBezTo>
                    <a:pt x="4244470" y="3519536"/>
                    <a:pt x="4241188" y="3520974"/>
                    <a:pt x="4237052" y="3523852"/>
                  </a:cubicBezTo>
                  <a:cubicBezTo>
                    <a:pt x="4237052" y="3529696"/>
                    <a:pt x="4241053" y="3532618"/>
                    <a:pt x="4249056" y="3532618"/>
                  </a:cubicBezTo>
                  <a:cubicBezTo>
                    <a:pt x="4261644" y="3537025"/>
                    <a:pt x="4270006" y="3539227"/>
                    <a:pt x="4274143" y="3539227"/>
                  </a:cubicBezTo>
                  <a:cubicBezTo>
                    <a:pt x="4274143" y="3540666"/>
                    <a:pt x="4275986" y="3541385"/>
                    <a:pt x="4279673" y="3541385"/>
                  </a:cubicBezTo>
                  <a:lnTo>
                    <a:pt x="4296128" y="3540306"/>
                  </a:lnTo>
                  <a:lnTo>
                    <a:pt x="4299365" y="3544622"/>
                  </a:lnTo>
                  <a:cubicBezTo>
                    <a:pt x="4299365" y="3548309"/>
                    <a:pt x="4295723" y="3555997"/>
                    <a:pt x="4288440" y="3567686"/>
                  </a:cubicBezTo>
                  <a:cubicBezTo>
                    <a:pt x="4288440" y="3575329"/>
                    <a:pt x="4284438" y="3582613"/>
                    <a:pt x="4276436" y="3589536"/>
                  </a:cubicBezTo>
                  <a:lnTo>
                    <a:pt x="4265511" y="3590615"/>
                  </a:lnTo>
                  <a:cubicBezTo>
                    <a:pt x="4265511" y="3588457"/>
                    <a:pt x="4260745" y="3586254"/>
                    <a:pt x="4251214" y="3584006"/>
                  </a:cubicBezTo>
                  <a:cubicBezTo>
                    <a:pt x="4247617" y="3581488"/>
                    <a:pt x="4245819" y="3578206"/>
                    <a:pt x="4245819" y="3574160"/>
                  </a:cubicBezTo>
                  <a:lnTo>
                    <a:pt x="4244605" y="3574160"/>
                  </a:lnTo>
                  <a:lnTo>
                    <a:pt x="4244605" y="3576453"/>
                  </a:lnTo>
                  <a:lnTo>
                    <a:pt x="4242447" y="3576453"/>
                  </a:lnTo>
                  <a:cubicBezTo>
                    <a:pt x="4233006" y="3570429"/>
                    <a:pt x="4228285" y="3565303"/>
                    <a:pt x="4228285" y="3561077"/>
                  </a:cubicBezTo>
                  <a:lnTo>
                    <a:pt x="4233680" y="3557840"/>
                  </a:lnTo>
                  <a:lnTo>
                    <a:pt x="4231522" y="3555682"/>
                  </a:lnTo>
                  <a:lnTo>
                    <a:pt x="4231522" y="3557840"/>
                  </a:lnTo>
                  <a:cubicBezTo>
                    <a:pt x="4226397" y="3557301"/>
                    <a:pt x="4223834" y="3556582"/>
                    <a:pt x="4223834" y="3555682"/>
                  </a:cubicBezTo>
                  <a:lnTo>
                    <a:pt x="4222755" y="3556761"/>
                  </a:lnTo>
                  <a:lnTo>
                    <a:pt x="4218439" y="3556761"/>
                  </a:lnTo>
                  <a:cubicBezTo>
                    <a:pt x="4215472" y="3555233"/>
                    <a:pt x="4213988" y="3553389"/>
                    <a:pt x="4213988" y="3551231"/>
                  </a:cubicBezTo>
                  <a:lnTo>
                    <a:pt x="4215067" y="3543543"/>
                  </a:lnTo>
                  <a:cubicBezTo>
                    <a:pt x="4207784" y="3539227"/>
                    <a:pt x="4204142" y="3533383"/>
                    <a:pt x="4204142" y="3526010"/>
                  </a:cubicBezTo>
                  <a:cubicBezTo>
                    <a:pt x="4202704" y="3518726"/>
                    <a:pt x="4200546" y="3513287"/>
                    <a:pt x="4197668" y="3509690"/>
                  </a:cubicBezTo>
                  <a:cubicBezTo>
                    <a:pt x="4196139" y="3509690"/>
                    <a:pt x="4195376" y="3507487"/>
                    <a:pt x="4195376" y="3503081"/>
                  </a:cubicBezTo>
                  <a:lnTo>
                    <a:pt x="4196455" y="3494314"/>
                  </a:lnTo>
                  <a:lnTo>
                    <a:pt x="4193218" y="3494314"/>
                  </a:lnTo>
                  <a:lnTo>
                    <a:pt x="4193218" y="3495393"/>
                  </a:lnTo>
                  <a:cubicBezTo>
                    <a:pt x="4193218" y="3502676"/>
                    <a:pt x="4192498" y="3506318"/>
                    <a:pt x="4191059" y="3506318"/>
                  </a:cubicBezTo>
                  <a:lnTo>
                    <a:pt x="4195376" y="3514006"/>
                  </a:lnTo>
                  <a:lnTo>
                    <a:pt x="4194297" y="3526010"/>
                  </a:lnTo>
                  <a:lnTo>
                    <a:pt x="4197668" y="3537069"/>
                  </a:lnTo>
                  <a:lnTo>
                    <a:pt x="4195376" y="3544622"/>
                  </a:lnTo>
                  <a:lnTo>
                    <a:pt x="4195376" y="3545836"/>
                  </a:lnTo>
                  <a:lnTo>
                    <a:pt x="4197668" y="3554468"/>
                  </a:lnTo>
                  <a:lnTo>
                    <a:pt x="4195376" y="3557840"/>
                  </a:lnTo>
                  <a:lnTo>
                    <a:pt x="4195376" y="3558919"/>
                  </a:lnTo>
                  <a:lnTo>
                    <a:pt x="4197668" y="3567686"/>
                  </a:lnTo>
                  <a:lnTo>
                    <a:pt x="4195376" y="3575374"/>
                  </a:lnTo>
                  <a:lnTo>
                    <a:pt x="4197668" y="3581848"/>
                  </a:lnTo>
                  <a:cubicBezTo>
                    <a:pt x="4192004" y="3598663"/>
                    <a:pt x="4187957" y="3607070"/>
                    <a:pt x="4185530" y="3607070"/>
                  </a:cubicBezTo>
                  <a:lnTo>
                    <a:pt x="4182293" y="3608149"/>
                  </a:lnTo>
                  <a:cubicBezTo>
                    <a:pt x="4162601" y="3608149"/>
                    <a:pt x="4152755" y="3605946"/>
                    <a:pt x="4152755" y="3601540"/>
                  </a:cubicBezTo>
                  <a:cubicBezTo>
                    <a:pt x="4149788" y="3598483"/>
                    <a:pt x="4148304" y="3595561"/>
                    <a:pt x="4148304" y="3592773"/>
                  </a:cubicBezTo>
                  <a:lnTo>
                    <a:pt x="4148304" y="3589536"/>
                  </a:lnTo>
                  <a:lnTo>
                    <a:pt x="4154913" y="3582927"/>
                  </a:lnTo>
                  <a:lnTo>
                    <a:pt x="4152755" y="3580769"/>
                  </a:lnTo>
                  <a:lnTo>
                    <a:pt x="4148304" y="3582927"/>
                  </a:lnTo>
                  <a:lnTo>
                    <a:pt x="4146146" y="3579690"/>
                  </a:lnTo>
                  <a:lnTo>
                    <a:pt x="4149383" y="3557840"/>
                  </a:lnTo>
                  <a:lnTo>
                    <a:pt x="4148304" y="3554468"/>
                  </a:lnTo>
                  <a:lnTo>
                    <a:pt x="4149383" y="3546915"/>
                  </a:lnTo>
                  <a:lnTo>
                    <a:pt x="4146146" y="3541385"/>
                  </a:lnTo>
                  <a:lnTo>
                    <a:pt x="4146146" y="3531539"/>
                  </a:lnTo>
                  <a:lnTo>
                    <a:pt x="4148304" y="3522773"/>
                  </a:lnTo>
                  <a:lnTo>
                    <a:pt x="4146146" y="3516164"/>
                  </a:lnTo>
                  <a:lnTo>
                    <a:pt x="4146146" y="3510769"/>
                  </a:lnTo>
                  <a:lnTo>
                    <a:pt x="4145067" y="3510769"/>
                  </a:lnTo>
                  <a:lnTo>
                    <a:pt x="4126454" y="3516164"/>
                  </a:lnTo>
                  <a:lnTo>
                    <a:pt x="4123217" y="3516164"/>
                  </a:lnTo>
                  <a:lnTo>
                    <a:pt x="4121059" y="3514006"/>
                  </a:lnTo>
                  <a:cubicBezTo>
                    <a:pt x="4131220" y="3506543"/>
                    <a:pt x="4136300" y="3501462"/>
                    <a:pt x="4136300" y="3498765"/>
                  </a:cubicBezTo>
                  <a:lnTo>
                    <a:pt x="4135221" y="3497686"/>
                  </a:lnTo>
                  <a:lnTo>
                    <a:pt x="4134142" y="3497686"/>
                  </a:lnTo>
                  <a:lnTo>
                    <a:pt x="4129691" y="3498765"/>
                  </a:lnTo>
                  <a:lnTo>
                    <a:pt x="4125375" y="3496472"/>
                  </a:lnTo>
                  <a:cubicBezTo>
                    <a:pt x="4122678" y="3501957"/>
                    <a:pt x="4115754" y="3508161"/>
                    <a:pt x="4104604" y="3515085"/>
                  </a:cubicBezTo>
                  <a:lnTo>
                    <a:pt x="4109999" y="3526010"/>
                  </a:lnTo>
                  <a:lnTo>
                    <a:pt x="4115529" y="3524931"/>
                  </a:lnTo>
                  <a:cubicBezTo>
                    <a:pt x="4124431" y="3527358"/>
                    <a:pt x="4132838" y="3532843"/>
                    <a:pt x="4140751" y="3541385"/>
                  </a:cubicBezTo>
                  <a:lnTo>
                    <a:pt x="4141830" y="3542464"/>
                  </a:lnTo>
                  <a:lnTo>
                    <a:pt x="4141830" y="3543543"/>
                  </a:lnTo>
                  <a:cubicBezTo>
                    <a:pt x="4141830" y="3548849"/>
                    <a:pt x="4133063" y="3555412"/>
                    <a:pt x="4115529" y="3563235"/>
                  </a:cubicBezTo>
                  <a:cubicBezTo>
                    <a:pt x="4091431" y="3578611"/>
                    <a:pt x="4073178" y="3586299"/>
                    <a:pt x="4060770" y="3586299"/>
                  </a:cubicBezTo>
                  <a:lnTo>
                    <a:pt x="4055375" y="3587378"/>
                  </a:lnTo>
                  <a:lnTo>
                    <a:pt x="4047687" y="3596145"/>
                  </a:lnTo>
                  <a:lnTo>
                    <a:pt x="4042157" y="3596145"/>
                  </a:lnTo>
                  <a:lnTo>
                    <a:pt x="4038920" y="3592773"/>
                  </a:lnTo>
                  <a:lnTo>
                    <a:pt x="4038920" y="3589536"/>
                  </a:lnTo>
                  <a:lnTo>
                    <a:pt x="4049845" y="3580769"/>
                  </a:lnTo>
                  <a:cubicBezTo>
                    <a:pt x="4075741" y="3557481"/>
                    <a:pt x="4092150" y="3536710"/>
                    <a:pt x="4099074" y="3518457"/>
                  </a:cubicBezTo>
                  <a:lnTo>
                    <a:pt x="4100153" y="3517378"/>
                  </a:lnTo>
                  <a:lnTo>
                    <a:pt x="4100153" y="3516164"/>
                  </a:lnTo>
                  <a:lnTo>
                    <a:pt x="4097995" y="3516164"/>
                  </a:lnTo>
                  <a:cubicBezTo>
                    <a:pt x="4088015" y="3522008"/>
                    <a:pt x="4081810" y="3526414"/>
                    <a:pt x="4079383" y="3529381"/>
                  </a:cubicBezTo>
                  <a:lnTo>
                    <a:pt x="4078304" y="3529381"/>
                  </a:lnTo>
                  <a:lnTo>
                    <a:pt x="4069537" y="3527223"/>
                  </a:lnTo>
                  <a:cubicBezTo>
                    <a:pt x="4067738" y="3528662"/>
                    <a:pt x="4060815" y="3530101"/>
                    <a:pt x="4048766" y="3531539"/>
                  </a:cubicBezTo>
                  <a:lnTo>
                    <a:pt x="4045529" y="3534776"/>
                  </a:lnTo>
                  <a:lnTo>
                    <a:pt x="4044450" y="3534776"/>
                  </a:lnTo>
                  <a:lnTo>
                    <a:pt x="4042157" y="3532618"/>
                  </a:lnTo>
                  <a:lnTo>
                    <a:pt x="4042157" y="3531539"/>
                  </a:lnTo>
                  <a:cubicBezTo>
                    <a:pt x="4046743" y="3528662"/>
                    <a:pt x="4054071" y="3522098"/>
                    <a:pt x="4064142" y="3511848"/>
                  </a:cubicBezTo>
                  <a:cubicBezTo>
                    <a:pt x="4066839" y="3511848"/>
                    <a:pt x="4073403" y="3506003"/>
                    <a:pt x="4083833" y="3494314"/>
                  </a:cubicBezTo>
                  <a:cubicBezTo>
                    <a:pt x="4083833" y="3489189"/>
                    <a:pt x="4086351" y="3485547"/>
                    <a:pt x="4091387" y="3483389"/>
                  </a:cubicBezTo>
                  <a:cubicBezTo>
                    <a:pt x="4091387" y="3470980"/>
                    <a:pt x="4095073" y="3464776"/>
                    <a:pt x="4102446" y="3464776"/>
                  </a:cubicBezTo>
                  <a:cubicBezTo>
                    <a:pt x="4104964" y="3466934"/>
                    <a:pt x="4108965" y="3468418"/>
                    <a:pt x="4114450" y="3469227"/>
                  </a:cubicBezTo>
                  <a:cubicBezTo>
                    <a:pt x="4117687" y="3471565"/>
                    <a:pt x="4120250" y="3474847"/>
                    <a:pt x="4122138" y="3479073"/>
                  </a:cubicBezTo>
                  <a:lnTo>
                    <a:pt x="4140751" y="3489998"/>
                  </a:lnTo>
                  <a:lnTo>
                    <a:pt x="4145067" y="3492156"/>
                  </a:lnTo>
                  <a:cubicBezTo>
                    <a:pt x="4149293" y="3490537"/>
                    <a:pt x="4156576" y="3484333"/>
                    <a:pt x="4166917" y="3473543"/>
                  </a:cubicBezTo>
                  <a:lnTo>
                    <a:pt x="4174605" y="3474622"/>
                  </a:lnTo>
                  <a:lnTo>
                    <a:pt x="4174605" y="3469227"/>
                  </a:lnTo>
                  <a:cubicBezTo>
                    <a:pt x="4174605" y="3463203"/>
                    <a:pt x="4178246" y="3458437"/>
                    <a:pt x="4185530" y="3454930"/>
                  </a:cubicBezTo>
                  <a:cubicBezTo>
                    <a:pt x="4185530" y="3451064"/>
                    <a:pt x="4190295" y="3445939"/>
                    <a:pt x="4199826" y="3439554"/>
                  </a:cubicBezTo>
                  <a:lnTo>
                    <a:pt x="4217360" y="3423234"/>
                  </a:lnTo>
                  <a:lnTo>
                    <a:pt x="4219518" y="3423234"/>
                  </a:lnTo>
                  <a:cubicBezTo>
                    <a:pt x="4219518" y="3417570"/>
                    <a:pt x="4215517" y="3412804"/>
                    <a:pt x="4207514" y="3408938"/>
                  </a:cubicBezTo>
                  <a:lnTo>
                    <a:pt x="4206300" y="3407859"/>
                  </a:lnTo>
                  <a:lnTo>
                    <a:pt x="4205221" y="3407859"/>
                  </a:lnTo>
                  <a:lnTo>
                    <a:pt x="4197668" y="3408938"/>
                  </a:lnTo>
                  <a:cubicBezTo>
                    <a:pt x="4195420" y="3408938"/>
                    <a:pt x="4191374" y="3404936"/>
                    <a:pt x="4185530" y="3396934"/>
                  </a:cubicBezTo>
                  <a:lnTo>
                    <a:pt x="4185530" y="3394776"/>
                  </a:lnTo>
                  <a:cubicBezTo>
                    <a:pt x="4185530" y="3392528"/>
                    <a:pt x="4189576" y="3391044"/>
                    <a:pt x="4197668" y="3390325"/>
                  </a:cubicBezTo>
                  <a:lnTo>
                    <a:pt x="4227206" y="3395855"/>
                  </a:lnTo>
                  <a:lnTo>
                    <a:pt x="4227206" y="3394776"/>
                  </a:lnTo>
                  <a:cubicBezTo>
                    <a:pt x="4232241" y="3388931"/>
                    <a:pt x="4234759" y="3383087"/>
                    <a:pt x="4234759" y="3377242"/>
                  </a:cubicBezTo>
                  <a:lnTo>
                    <a:pt x="4233680" y="3376163"/>
                  </a:lnTo>
                  <a:lnTo>
                    <a:pt x="4227206" y="3376163"/>
                  </a:lnTo>
                  <a:lnTo>
                    <a:pt x="4211830" y="3380479"/>
                  </a:lnTo>
                  <a:lnTo>
                    <a:pt x="4205221" y="3378321"/>
                  </a:lnTo>
                  <a:lnTo>
                    <a:pt x="4191059" y="3378321"/>
                  </a:lnTo>
                  <a:cubicBezTo>
                    <a:pt x="4187013" y="3378321"/>
                    <a:pt x="4183731" y="3376118"/>
                    <a:pt x="4181214" y="3371712"/>
                  </a:cubicBezTo>
                  <a:lnTo>
                    <a:pt x="4181214" y="3369554"/>
                  </a:lnTo>
                  <a:lnTo>
                    <a:pt x="4182293" y="3368475"/>
                  </a:lnTo>
                  <a:lnTo>
                    <a:pt x="4182293" y="3367396"/>
                  </a:lnTo>
                  <a:lnTo>
                    <a:pt x="4193218" y="3368475"/>
                  </a:lnTo>
                  <a:lnTo>
                    <a:pt x="4206300" y="3365238"/>
                  </a:lnTo>
                  <a:lnTo>
                    <a:pt x="4208593" y="3365238"/>
                  </a:lnTo>
                  <a:cubicBezTo>
                    <a:pt x="4215337" y="3365238"/>
                    <a:pt x="4220058" y="3366677"/>
                    <a:pt x="4222755" y="3369554"/>
                  </a:cubicBezTo>
                  <a:cubicBezTo>
                    <a:pt x="4232646" y="3369554"/>
                    <a:pt x="4240694" y="3366632"/>
                    <a:pt x="4246898" y="3360787"/>
                  </a:cubicBezTo>
                  <a:close/>
                  <a:moveTo>
                    <a:pt x="5189296" y="3351750"/>
                  </a:moveTo>
                  <a:lnTo>
                    <a:pt x="5191454" y="3354043"/>
                  </a:lnTo>
                  <a:lnTo>
                    <a:pt x="5191454" y="3351750"/>
                  </a:lnTo>
                  <a:close/>
                  <a:moveTo>
                    <a:pt x="3548662" y="3351616"/>
                  </a:moveTo>
                  <a:lnTo>
                    <a:pt x="3548662" y="3353774"/>
                  </a:lnTo>
                  <a:lnTo>
                    <a:pt x="3549741" y="3353774"/>
                  </a:lnTo>
                  <a:lnTo>
                    <a:pt x="3549741" y="3351616"/>
                  </a:lnTo>
                  <a:close/>
                  <a:moveTo>
                    <a:pt x="3550820" y="3348379"/>
                  </a:moveTo>
                  <a:lnTo>
                    <a:pt x="3551899" y="3348379"/>
                  </a:lnTo>
                  <a:lnTo>
                    <a:pt x="3555136" y="3351616"/>
                  </a:lnTo>
                  <a:lnTo>
                    <a:pt x="3573209" y="3350537"/>
                  </a:lnTo>
                  <a:lnTo>
                    <a:pt x="3574288" y="3350537"/>
                  </a:lnTo>
                  <a:lnTo>
                    <a:pt x="3587101" y="3353774"/>
                  </a:lnTo>
                  <a:lnTo>
                    <a:pt x="3588180" y="3352695"/>
                  </a:lnTo>
                  <a:lnTo>
                    <a:pt x="3589259" y="3352695"/>
                  </a:lnTo>
                  <a:cubicBezTo>
                    <a:pt x="3592226" y="3352695"/>
                    <a:pt x="3598250" y="3360517"/>
                    <a:pt x="3607332" y="3376163"/>
                  </a:cubicBezTo>
                  <a:lnTo>
                    <a:pt x="3607332" y="3378321"/>
                  </a:lnTo>
                  <a:cubicBezTo>
                    <a:pt x="3604095" y="3389650"/>
                    <a:pt x="3598431" y="3398552"/>
                    <a:pt x="3590338" y="3405026"/>
                  </a:cubicBezTo>
                  <a:lnTo>
                    <a:pt x="3581706" y="3408128"/>
                  </a:lnTo>
                  <a:cubicBezTo>
                    <a:pt x="3575142" y="3408128"/>
                    <a:pt x="3569477" y="3404577"/>
                    <a:pt x="3564712" y="3397473"/>
                  </a:cubicBezTo>
                  <a:lnTo>
                    <a:pt x="3565791" y="3393292"/>
                  </a:lnTo>
                  <a:cubicBezTo>
                    <a:pt x="3562913" y="3392753"/>
                    <a:pt x="3558282" y="3384930"/>
                    <a:pt x="3551899" y="3369824"/>
                  </a:cubicBezTo>
                  <a:lnTo>
                    <a:pt x="3541243" y="3359169"/>
                  </a:lnTo>
                  <a:lnTo>
                    <a:pt x="3541243" y="3357011"/>
                  </a:lnTo>
                  <a:cubicBezTo>
                    <a:pt x="3541243" y="3351256"/>
                    <a:pt x="3544435" y="3348379"/>
                    <a:pt x="3550820" y="3348379"/>
                  </a:cubicBezTo>
                  <a:close/>
                  <a:moveTo>
                    <a:pt x="6593173" y="3345276"/>
                  </a:moveTo>
                  <a:lnTo>
                    <a:pt x="6615697" y="3352695"/>
                  </a:lnTo>
                  <a:lnTo>
                    <a:pt x="6622036" y="3350537"/>
                  </a:lnTo>
                  <a:lnTo>
                    <a:pt x="6623115" y="3350537"/>
                  </a:lnTo>
                  <a:cubicBezTo>
                    <a:pt x="6636693" y="3361686"/>
                    <a:pt x="6643481" y="3368475"/>
                    <a:pt x="6643481" y="3370903"/>
                  </a:cubicBezTo>
                  <a:lnTo>
                    <a:pt x="6642402" y="3386009"/>
                  </a:lnTo>
                  <a:lnTo>
                    <a:pt x="6642402" y="3387088"/>
                  </a:lnTo>
                  <a:cubicBezTo>
                    <a:pt x="6638896" y="3390055"/>
                    <a:pt x="6637142" y="3393607"/>
                    <a:pt x="6637142" y="3397743"/>
                  </a:cubicBezTo>
                  <a:cubicBezTo>
                    <a:pt x="6634085" y="3400620"/>
                    <a:pt x="6630489" y="3402059"/>
                    <a:pt x="6626352" y="3402059"/>
                  </a:cubicBezTo>
                  <a:lnTo>
                    <a:pt x="6625273" y="3402059"/>
                  </a:lnTo>
                  <a:lnTo>
                    <a:pt x="6624194" y="3400980"/>
                  </a:lnTo>
                  <a:lnTo>
                    <a:pt x="6616776" y="3403138"/>
                  </a:lnTo>
                  <a:cubicBezTo>
                    <a:pt x="6615338" y="3401519"/>
                    <a:pt x="6614618" y="3399002"/>
                    <a:pt x="6614618" y="3395585"/>
                  </a:cubicBezTo>
                  <a:lnTo>
                    <a:pt x="6604907" y="3395585"/>
                  </a:lnTo>
                  <a:cubicBezTo>
                    <a:pt x="6603469" y="3395585"/>
                    <a:pt x="6602030" y="3392033"/>
                    <a:pt x="6600591" y="3384930"/>
                  </a:cubicBezTo>
                  <a:lnTo>
                    <a:pt x="6601670" y="3380614"/>
                  </a:lnTo>
                  <a:lnTo>
                    <a:pt x="6601670" y="3377377"/>
                  </a:lnTo>
                  <a:cubicBezTo>
                    <a:pt x="6597444" y="3366497"/>
                    <a:pt x="6594252" y="3360068"/>
                    <a:pt x="6592094" y="3358090"/>
                  </a:cubicBezTo>
                  <a:cubicBezTo>
                    <a:pt x="6588497" y="3358090"/>
                    <a:pt x="6586699" y="3356651"/>
                    <a:pt x="6586699" y="3353774"/>
                  </a:cubicBezTo>
                  <a:cubicBezTo>
                    <a:pt x="6588497" y="3348109"/>
                    <a:pt x="6590655" y="3345276"/>
                    <a:pt x="6593173" y="3345276"/>
                  </a:cubicBezTo>
                  <a:close/>
                  <a:moveTo>
                    <a:pt x="1717868" y="3344332"/>
                  </a:moveTo>
                  <a:cubicBezTo>
                    <a:pt x="1726770" y="3352245"/>
                    <a:pt x="1734277" y="3357056"/>
                    <a:pt x="1740392" y="3358764"/>
                  </a:cubicBezTo>
                  <a:cubicBezTo>
                    <a:pt x="1751273" y="3365868"/>
                    <a:pt x="1757072" y="3370273"/>
                    <a:pt x="1757791" y="3371982"/>
                  </a:cubicBezTo>
                  <a:lnTo>
                    <a:pt x="1757791" y="3376163"/>
                  </a:lnTo>
                  <a:cubicBezTo>
                    <a:pt x="1751677" y="3382637"/>
                    <a:pt x="1748620" y="3388077"/>
                    <a:pt x="1748620" y="3392483"/>
                  </a:cubicBezTo>
                  <a:lnTo>
                    <a:pt x="1749565" y="3398687"/>
                  </a:lnTo>
                  <a:lnTo>
                    <a:pt x="1744439" y="3412040"/>
                  </a:lnTo>
                  <a:cubicBezTo>
                    <a:pt x="1741743" y="3412040"/>
                    <a:pt x="1740392" y="3412714"/>
                    <a:pt x="1740392" y="3414063"/>
                  </a:cubicBezTo>
                  <a:cubicBezTo>
                    <a:pt x="1740392" y="3417480"/>
                    <a:pt x="1742415" y="3421931"/>
                    <a:pt x="1746462" y="3427416"/>
                  </a:cubicBezTo>
                  <a:lnTo>
                    <a:pt x="1747541" y="3432541"/>
                  </a:lnTo>
                  <a:lnTo>
                    <a:pt x="1747541" y="3433485"/>
                  </a:lnTo>
                  <a:lnTo>
                    <a:pt x="1744439" y="3436587"/>
                  </a:lnTo>
                  <a:cubicBezTo>
                    <a:pt x="1746506" y="3436587"/>
                    <a:pt x="1747901" y="3447152"/>
                    <a:pt x="1748620" y="3468283"/>
                  </a:cubicBezTo>
                  <a:lnTo>
                    <a:pt x="1745518" y="3499034"/>
                  </a:lnTo>
                  <a:lnTo>
                    <a:pt x="1747541" y="3505239"/>
                  </a:lnTo>
                  <a:lnTo>
                    <a:pt x="1747541" y="3511308"/>
                  </a:lnTo>
                  <a:lnTo>
                    <a:pt x="1746462" y="3541116"/>
                  </a:lnTo>
                  <a:lnTo>
                    <a:pt x="1748620" y="3546241"/>
                  </a:lnTo>
                  <a:lnTo>
                    <a:pt x="1747541" y="3557436"/>
                  </a:lnTo>
                  <a:lnTo>
                    <a:pt x="1748620" y="3563640"/>
                  </a:lnTo>
                  <a:cubicBezTo>
                    <a:pt x="1746192" y="3578656"/>
                    <a:pt x="1744124" y="3586164"/>
                    <a:pt x="1742415" y="3586164"/>
                  </a:cubicBezTo>
                  <a:lnTo>
                    <a:pt x="1720972" y="3593313"/>
                  </a:lnTo>
                  <a:lnTo>
                    <a:pt x="1715845" y="3587108"/>
                  </a:lnTo>
                  <a:lnTo>
                    <a:pt x="1708562" y="3588187"/>
                  </a:lnTo>
                  <a:lnTo>
                    <a:pt x="1707619" y="3588187"/>
                  </a:lnTo>
                  <a:cubicBezTo>
                    <a:pt x="1696648" y="3586119"/>
                    <a:pt x="1691163" y="3583062"/>
                    <a:pt x="1691163" y="3579016"/>
                  </a:cubicBezTo>
                  <a:lnTo>
                    <a:pt x="1693321" y="3574834"/>
                  </a:lnTo>
                  <a:lnTo>
                    <a:pt x="1692242" y="3567686"/>
                  </a:lnTo>
                  <a:lnTo>
                    <a:pt x="1687118" y="3567686"/>
                  </a:lnTo>
                  <a:cubicBezTo>
                    <a:pt x="1682171" y="3567686"/>
                    <a:pt x="1676372" y="3568720"/>
                    <a:pt x="1669718" y="3570788"/>
                  </a:cubicBezTo>
                  <a:lnTo>
                    <a:pt x="1666616" y="3570788"/>
                  </a:lnTo>
                  <a:cubicBezTo>
                    <a:pt x="1663019" y="3566652"/>
                    <a:pt x="1658567" y="3564584"/>
                    <a:pt x="1653263" y="3564584"/>
                  </a:cubicBezTo>
                  <a:lnTo>
                    <a:pt x="1649218" y="3564584"/>
                  </a:lnTo>
                  <a:lnTo>
                    <a:pt x="1640989" y="3566742"/>
                  </a:lnTo>
                  <a:lnTo>
                    <a:pt x="1628716" y="3566742"/>
                  </a:lnTo>
                  <a:lnTo>
                    <a:pt x="1617386" y="3568765"/>
                  </a:lnTo>
                  <a:lnTo>
                    <a:pt x="1614420" y="3568765"/>
                  </a:lnTo>
                  <a:cubicBezTo>
                    <a:pt x="1614420" y="3579465"/>
                    <a:pt x="1611317" y="3586299"/>
                    <a:pt x="1605112" y="3589266"/>
                  </a:cubicBezTo>
                  <a:cubicBezTo>
                    <a:pt x="1605112" y="3590076"/>
                    <a:pt x="1598639" y="3590750"/>
                    <a:pt x="1585690" y="3591290"/>
                  </a:cubicBezTo>
                  <a:lnTo>
                    <a:pt x="1585690" y="3587108"/>
                  </a:lnTo>
                  <a:lnTo>
                    <a:pt x="1584611" y="3587108"/>
                  </a:lnTo>
                  <a:cubicBezTo>
                    <a:pt x="1584611" y="3589176"/>
                    <a:pt x="1583937" y="3590211"/>
                    <a:pt x="1582588" y="3590211"/>
                  </a:cubicBezTo>
                  <a:lnTo>
                    <a:pt x="1575440" y="3590211"/>
                  </a:lnTo>
                  <a:cubicBezTo>
                    <a:pt x="1565909" y="3588053"/>
                    <a:pt x="1561144" y="3585670"/>
                    <a:pt x="1561144" y="3583062"/>
                  </a:cubicBezTo>
                  <a:lnTo>
                    <a:pt x="1561144" y="3581983"/>
                  </a:lnTo>
                  <a:cubicBezTo>
                    <a:pt x="1561144" y="3578566"/>
                    <a:pt x="1561818" y="3576858"/>
                    <a:pt x="1563166" y="3576858"/>
                  </a:cubicBezTo>
                  <a:lnTo>
                    <a:pt x="1559120" y="3567686"/>
                  </a:lnTo>
                  <a:lnTo>
                    <a:pt x="1559120" y="3563640"/>
                  </a:lnTo>
                  <a:lnTo>
                    <a:pt x="1563166" y="3549208"/>
                  </a:lnTo>
                  <a:lnTo>
                    <a:pt x="1561144" y="3547185"/>
                  </a:lnTo>
                  <a:lnTo>
                    <a:pt x="1563166" y="3538958"/>
                  </a:lnTo>
                  <a:lnTo>
                    <a:pt x="1561144" y="3536934"/>
                  </a:lnTo>
                  <a:lnTo>
                    <a:pt x="1563166" y="3533832"/>
                  </a:lnTo>
                  <a:lnTo>
                    <a:pt x="1560064" y="3529786"/>
                  </a:lnTo>
                  <a:lnTo>
                    <a:pt x="1564245" y="3522638"/>
                  </a:lnTo>
                  <a:lnTo>
                    <a:pt x="1562088" y="3516433"/>
                  </a:lnTo>
                  <a:lnTo>
                    <a:pt x="1563166" y="3511308"/>
                  </a:lnTo>
                  <a:cubicBezTo>
                    <a:pt x="1560469" y="3511308"/>
                    <a:pt x="1559120" y="3510319"/>
                    <a:pt x="1559120" y="3508341"/>
                  </a:cubicBezTo>
                  <a:lnTo>
                    <a:pt x="1559120" y="3506183"/>
                  </a:lnTo>
                  <a:cubicBezTo>
                    <a:pt x="1559209" y="3502317"/>
                    <a:pt x="1560199" y="3498585"/>
                    <a:pt x="1562088" y="3494988"/>
                  </a:cubicBezTo>
                  <a:lnTo>
                    <a:pt x="1561144" y="3493909"/>
                  </a:lnTo>
                  <a:lnTo>
                    <a:pt x="1561144" y="3488784"/>
                  </a:lnTo>
                  <a:lnTo>
                    <a:pt x="1563166" y="3485817"/>
                  </a:lnTo>
                  <a:lnTo>
                    <a:pt x="1562088" y="3484738"/>
                  </a:lnTo>
                  <a:lnTo>
                    <a:pt x="1561144" y="3484738"/>
                  </a:lnTo>
                  <a:lnTo>
                    <a:pt x="1562088" y="3479612"/>
                  </a:lnTo>
                  <a:lnTo>
                    <a:pt x="1562088" y="3476510"/>
                  </a:lnTo>
                  <a:lnTo>
                    <a:pt x="1559120" y="3470441"/>
                  </a:lnTo>
                  <a:lnTo>
                    <a:pt x="1561144" y="3463158"/>
                  </a:lnTo>
                  <a:lnTo>
                    <a:pt x="1560064" y="3458032"/>
                  </a:lnTo>
                  <a:lnTo>
                    <a:pt x="1563166" y="3449940"/>
                  </a:lnTo>
                  <a:lnTo>
                    <a:pt x="1559120" y="3436587"/>
                  </a:lnTo>
                  <a:lnTo>
                    <a:pt x="1561144" y="3428360"/>
                  </a:lnTo>
                  <a:lnTo>
                    <a:pt x="1561144" y="3418109"/>
                  </a:lnTo>
                  <a:lnTo>
                    <a:pt x="1563166" y="3409882"/>
                  </a:lnTo>
                  <a:lnTo>
                    <a:pt x="1561144" y="3401789"/>
                  </a:lnTo>
                  <a:lnTo>
                    <a:pt x="1561144" y="3399766"/>
                  </a:lnTo>
                  <a:lnTo>
                    <a:pt x="1562088" y="3398687"/>
                  </a:lnTo>
                  <a:lnTo>
                    <a:pt x="1559120" y="3393562"/>
                  </a:lnTo>
                  <a:lnTo>
                    <a:pt x="1559120" y="3391539"/>
                  </a:lnTo>
                  <a:lnTo>
                    <a:pt x="1561144" y="3388437"/>
                  </a:lnTo>
                  <a:lnTo>
                    <a:pt x="1561144" y="3385334"/>
                  </a:lnTo>
                  <a:lnTo>
                    <a:pt x="1559120" y="3382232"/>
                  </a:lnTo>
                  <a:lnTo>
                    <a:pt x="1562088" y="3363889"/>
                  </a:lnTo>
                  <a:cubicBezTo>
                    <a:pt x="1555972" y="3363889"/>
                    <a:pt x="1552915" y="3361147"/>
                    <a:pt x="1552915" y="3355662"/>
                  </a:cubicBezTo>
                  <a:lnTo>
                    <a:pt x="1552915" y="3352560"/>
                  </a:lnTo>
                  <a:cubicBezTo>
                    <a:pt x="1552915" y="3350851"/>
                    <a:pt x="1555659" y="3349143"/>
                    <a:pt x="1561144" y="3347434"/>
                  </a:cubicBezTo>
                  <a:lnTo>
                    <a:pt x="1561144" y="3346490"/>
                  </a:lnTo>
                  <a:cubicBezTo>
                    <a:pt x="1569146" y="3346490"/>
                    <a:pt x="1578002" y="3349548"/>
                    <a:pt x="1587714" y="3355662"/>
                  </a:cubicBezTo>
                  <a:lnTo>
                    <a:pt x="1590816" y="3352560"/>
                  </a:lnTo>
                  <a:lnTo>
                    <a:pt x="1592839" y="3352560"/>
                  </a:lnTo>
                  <a:cubicBezTo>
                    <a:pt x="1598503" y="3358584"/>
                    <a:pt x="1605337" y="3362361"/>
                    <a:pt x="1613340" y="3363889"/>
                  </a:cubicBezTo>
                  <a:cubicBezTo>
                    <a:pt x="1616936" y="3361821"/>
                    <a:pt x="1620353" y="3360787"/>
                    <a:pt x="1623591" y="3360787"/>
                  </a:cubicBezTo>
                  <a:lnTo>
                    <a:pt x="1631818" y="3360787"/>
                  </a:lnTo>
                  <a:cubicBezTo>
                    <a:pt x="1636043" y="3360787"/>
                    <a:pt x="1641169" y="3362855"/>
                    <a:pt x="1647194" y="3366991"/>
                  </a:cubicBezTo>
                  <a:lnTo>
                    <a:pt x="1649218" y="3366991"/>
                  </a:lnTo>
                  <a:lnTo>
                    <a:pt x="1652319" y="3364833"/>
                  </a:lnTo>
                  <a:lnTo>
                    <a:pt x="1653263" y="3364833"/>
                  </a:lnTo>
                  <a:lnTo>
                    <a:pt x="1656366" y="3366991"/>
                  </a:lnTo>
                  <a:lnTo>
                    <a:pt x="1657445" y="3366991"/>
                  </a:lnTo>
                  <a:cubicBezTo>
                    <a:pt x="1657445" y="3362855"/>
                    <a:pt x="1665985" y="3360787"/>
                    <a:pt x="1683071" y="3360787"/>
                  </a:cubicBezTo>
                  <a:lnTo>
                    <a:pt x="1695344" y="3360787"/>
                  </a:lnTo>
                  <a:lnTo>
                    <a:pt x="1702492" y="3353639"/>
                  </a:lnTo>
                  <a:lnTo>
                    <a:pt x="1703437" y="3353639"/>
                  </a:lnTo>
                  <a:lnTo>
                    <a:pt x="1703437" y="3355662"/>
                  </a:lnTo>
                  <a:lnTo>
                    <a:pt x="1704516" y="3355662"/>
                  </a:lnTo>
                  <a:cubicBezTo>
                    <a:pt x="1704516" y="3350177"/>
                    <a:pt x="1705191" y="3347434"/>
                    <a:pt x="1706538" y="3347434"/>
                  </a:cubicBezTo>
                  <a:lnTo>
                    <a:pt x="1707619" y="3347434"/>
                  </a:lnTo>
                  <a:lnTo>
                    <a:pt x="1708562" y="3348513"/>
                  </a:lnTo>
                  <a:lnTo>
                    <a:pt x="1709641" y="3348513"/>
                  </a:lnTo>
                  <a:cubicBezTo>
                    <a:pt x="1709641" y="3347434"/>
                    <a:pt x="1712383" y="3346041"/>
                    <a:pt x="1717868" y="3344332"/>
                  </a:cubicBezTo>
                  <a:close/>
                  <a:moveTo>
                    <a:pt x="7702682" y="3343658"/>
                  </a:moveTo>
                  <a:lnTo>
                    <a:pt x="7702682" y="3345816"/>
                  </a:lnTo>
                  <a:lnTo>
                    <a:pt x="7704840" y="3345816"/>
                  </a:lnTo>
                  <a:lnTo>
                    <a:pt x="7704840" y="3343658"/>
                  </a:lnTo>
                  <a:close/>
                  <a:moveTo>
                    <a:pt x="2135564" y="3342444"/>
                  </a:moveTo>
                  <a:lnTo>
                    <a:pt x="2146354" y="3348918"/>
                  </a:lnTo>
                  <a:lnTo>
                    <a:pt x="2154986" y="3346760"/>
                  </a:lnTo>
                  <a:lnTo>
                    <a:pt x="2161461" y="3346760"/>
                  </a:lnTo>
                  <a:cubicBezTo>
                    <a:pt x="2163437" y="3348918"/>
                    <a:pt x="2167396" y="3349997"/>
                    <a:pt x="2173329" y="3349997"/>
                  </a:cubicBezTo>
                  <a:cubicBezTo>
                    <a:pt x="2176926" y="3355212"/>
                    <a:pt x="2178724" y="3359169"/>
                    <a:pt x="2178724" y="3361866"/>
                  </a:cubicBezTo>
                  <a:cubicBezTo>
                    <a:pt x="2178724" y="3363125"/>
                    <a:pt x="2175487" y="3365643"/>
                    <a:pt x="2169014" y="3369419"/>
                  </a:cubicBezTo>
                  <a:cubicBezTo>
                    <a:pt x="2169014" y="3372117"/>
                    <a:pt x="2162540" y="3376433"/>
                    <a:pt x="2149591" y="3382367"/>
                  </a:cubicBezTo>
                  <a:cubicBezTo>
                    <a:pt x="2147432" y="3382367"/>
                    <a:pt x="2146354" y="3384166"/>
                    <a:pt x="2146354" y="3387762"/>
                  </a:cubicBezTo>
                  <a:cubicBezTo>
                    <a:pt x="2142756" y="3390999"/>
                    <a:pt x="2140960" y="3393877"/>
                    <a:pt x="2140960" y="3396394"/>
                  </a:cubicBezTo>
                  <a:lnTo>
                    <a:pt x="2142037" y="3396394"/>
                  </a:lnTo>
                  <a:lnTo>
                    <a:pt x="2145275" y="3397473"/>
                  </a:lnTo>
                  <a:lnTo>
                    <a:pt x="2163619" y="3394236"/>
                  </a:lnTo>
                  <a:lnTo>
                    <a:pt x="2174409" y="3394236"/>
                  </a:lnTo>
                  <a:cubicBezTo>
                    <a:pt x="2177465" y="3396394"/>
                    <a:pt x="2180343" y="3397473"/>
                    <a:pt x="2183040" y="3397473"/>
                  </a:cubicBezTo>
                  <a:lnTo>
                    <a:pt x="2189514" y="3394236"/>
                  </a:lnTo>
                  <a:lnTo>
                    <a:pt x="2194909" y="3394236"/>
                  </a:lnTo>
                  <a:cubicBezTo>
                    <a:pt x="2209296" y="3396754"/>
                    <a:pt x="2216490" y="3398552"/>
                    <a:pt x="2216490" y="3399631"/>
                  </a:cubicBezTo>
                  <a:cubicBezTo>
                    <a:pt x="2214333" y="3401789"/>
                    <a:pt x="2210735" y="3402868"/>
                    <a:pt x="2205699" y="3402868"/>
                  </a:cubicBezTo>
                  <a:lnTo>
                    <a:pt x="2201384" y="3407319"/>
                  </a:lnTo>
                  <a:lnTo>
                    <a:pt x="2200305" y="3407319"/>
                  </a:lnTo>
                  <a:lnTo>
                    <a:pt x="2190593" y="3403947"/>
                  </a:lnTo>
                  <a:lnTo>
                    <a:pt x="2180883" y="3405026"/>
                  </a:lnTo>
                  <a:lnTo>
                    <a:pt x="2166856" y="3402868"/>
                  </a:lnTo>
                  <a:lnTo>
                    <a:pt x="2144196" y="3405026"/>
                  </a:lnTo>
                  <a:lnTo>
                    <a:pt x="2136643" y="3405026"/>
                  </a:lnTo>
                  <a:lnTo>
                    <a:pt x="2130169" y="3403947"/>
                  </a:lnTo>
                  <a:lnTo>
                    <a:pt x="2129091" y="3405026"/>
                  </a:lnTo>
                  <a:lnTo>
                    <a:pt x="2128011" y="3405026"/>
                  </a:lnTo>
                  <a:lnTo>
                    <a:pt x="2119379" y="3402868"/>
                  </a:lnTo>
                  <a:lnTo>
                    <a:pt x="2104273" y="3405026"/>
                  </a:lnTo>
                  <a:lnTo>
                    <a:pt x="2101035" y="3405026"/>
                  </a:lnTo>
                  <a:lnTo>
                    <a:pt x="2094428" y="3403947"/>
                  </a:lnTo>
                  <a:lnTo>
                    <a:pt x="2091191" y="3405026"/>
                  </a:lnTo>
                  <a:lnTo>
                    <a:pt x="2091191" y="3412714"/>
                  </a:lnTo>
                  <a:lnTo>
                    <a:pt x="2094428" y="3434294"/>
                  </a:lnTo>
                  <a:lnTo>
                    <a:pt x="2093348" y="3445084"/>
                  </a:lnTo>
                  <a:lnTo>
                    <a:pt x="2093348" y="3451558"/>
                  </a:lnTo>
                  <a:lnTo>
                    <a:pt x="2090111" y="3461269"/>
                  </a:lnTo>
                  <a:cubicBezTo>
                    <a:pt x="2090111" y="3467384"/>
                    <a:pt x="2091549" y="3472059"/>
                    <a:pt x="2094428" y="3475296"/>
                  </a:cubicBezTo>
                  <a:lnTo>
                    <a:pt x="2094428" y="3476375"/>
                  </a:lnTo>
                  <a:cubicBezTo>
                    <a:pt x="2094428" y="3495797"/>
                    <a:pt x="2092270" y="3505508"/>
                    <a:pt x="2087953" y="3505508"/>
                  </a:cubicBezTo>
                  <a:lnTo>
                    <a:pt x="2085796" y="3505508"/>
                  </a:lnTo>
                  <a:lnTo>
                    <a:pt x="2085796" y="3506588"/>
                  </a:lnTo>
                  <a:cubicBezTo>
                    <a:pt x="2088493" y="3510364"/>
                    <a:pt x="2090650" y="3515399"/>
                    <a:pt x="2092270" y="3521694"/>
                  </a:cubicBezTo>
                  <a:lnTo>
                    <a:pt x="2094428" y="3523852"/>
                  </a:lnTo>
                  <a:lnTo>
                    <a:pt x="2094428" y="3529247"/>
                  </a:lnTo>
                  <a:cubicBezTo>
                    <a:pt x="2092988" y="3532124"/>
                    <a:pt x="2091191" y="3533563"/>
                    <a:pt x="2089033" y="3533563"/>
                  </a:cubicBezTo>
                  <a:lnTo>
                    <a:pt x="2089033" y="3535855"/>
                  </a:lnTo>
                  <a:lnTo>
                    <a:pt x="2093348" y="3540171"/>
                  </a:lnTo>
                  <a:cubicBezTo>
                    <a:pt x="2092988" y="3552400"/>
                    <a:pt x="2090470" y="3558515"/>
                    <a:pt x="2085796" y="3558515"/>
                  </a:cubicBezTo>
                  <a:lnTo>
                    <a:pt x="2085796" y="3562831"/>
                  </a:lnTo>
                  <a:cubicBezTo>
                    <a:pt x="2086876" y="3562831"/>
                    <a:pt x="2087953" y="3561392"/>
                    <a:pt x="2089033" y="3558515"/>
                  </a:cubicBezTo>
                  <a:lnTo>
                    <a:pt x="2090111" y="3557436"/>
                  </a:lnTo>
                  <a:lnTo>
                    <a:pt x="2094428" y="3557436"/>
                  </a:lnTo>
                  <a:lnTo>
                    <a:pt x="2095507" y="3566068"/>
                  </a:lnTo>
                  <a:cubicBezTo>
                    <a:pt x="2092448" y="3578296"/>
                    <a:pt x="2090291" y="3584411"/>
                    <a:pt x="2089033" y="3584411"/>
                  </a:cubicBezTo>
                  <a:lnTo>
                    <a:pt x="2090111" y="3589806"/>
                  </a:lnTo>
                  <a:lnTo>
                    <a:pt x="2090111" y="3591964"/>
                  </a:lnTo>
                  <a:cubicBezTo>
                    <a:pt x="2088313" y="3595561"/>
                    <a:pt x="2085076" y="3597359"/>
                    <a:pt x="2080400" y="3597359"/>
                  </a:cubicBezTo>
                  <a:lnTo>
                    <a:pt x="2071767" y="3595201"/>
                  </a:lnTo>
                  <a:lnTo>
                    <a:pt x="2064215" y="3596280"/>
                  </a:lnTo>
                  <a:lnTo>
                    <a:pt x="2055584" y="3595201"/>
                  </a:lnTo>
                  <a:lnTo>
                    <a:pt x="2051268" y="3597359"/>
                  </a:lnTo>
                  <a:cubicBezTo>
                    <a:pt x="2045692" y="3597359"/>
                    <a:pt x="2041736" y="3592324"/>
                    <a:pt x="2039399" y="3582253"/>
                  </a:cubicBezTo>
                  <a:lnTo>
                    <a:pt x="2039399" y="3579016"/>
                  </a:lnTo>
                  <a:lnTo>
                    <a:pt x="2042635" y="3569305"/>
                  </a:lnTo>
                  <a:lnTo>
                    <a:pt x="2040478" y="3550962"/>
                  </a:lnTo>
                  <a:lnTo>
                    <a:pt x="2042635" y="3539092"/>
                  </a:lnTo>
                  <a:lnTo>
                    <a:pt x="2040478" y="3518457"/>
                  </a:lnTo>
                  <a:lnTo>
                    <a:pt x="2044793" y="3509825"/>
                  </a:lnTo>
                  <a:lnTo>
                    <a:pt x="2043715" y="3495797"/>
                  </a:lnTo>
                  <a:lnTo>
                    <a:pt x="2044793" y="3489323"/>
                  </a:lnTo>
                  <a:lnTo>
                    <a:pt x="2039399" y="3474217"/>
                  </a:lnTo>
                  <a:cubicBezTo>
                    <a:pt x="2039399" y="3467024"/>
                    <a:pt x="2041196" y="3460910"/>
                    <a:pt x="2044793" y="3455874"/>
                  </a:cubicBezTo>
                  <a:lnTo>
                    <a:pt x="2041556" y="3450479"/>
                  </a:lnTo>
                  <a:lnTo>
                    <a:pt x="2041556" y="3444005"/>
                  </a:lnTo>
                  <a:lnTo>
                    <a:pt x="2043715" y="3435373"/>
                  </a:lnTo>
                  <a:lnTo>
                    <a:pt x="2041556" y="3427820"/>
                  </a:lnTo>
                  <a:lnTo>
                    <a:pt x="2042635" y="3410556"/>
                  </a:lnTo>
                  <a:lnTo>
                    <a:pt x="2041556" y="3409477"/>
                  </a:lnTo>
                  <a:lnTo>
                    <a:pt x="2041556" y="3408398"/>
                  </a:lnTo>
                  <a:lnTo>
                    <a:pt x="2042635" y="3403947"/>
                  </a:lnTo>
                  <a:cubicBezTo>
                    <a:pt x="2042635" y="3398912"/>
                    <a:pt x="2040837" y="3390280"/>
                    <a:pt x="2037241" y="3378051"/>
                  </a:cubicBezTo>
                  <a:lnTo>
                    <a:pt x="2044793" y="3374814"/>
                  </a:lnTo>
                  <a:cubicBezTo>
                    <a:pt x="2048210" y="3374814"/>
                    <a:pt x="2055763" y="3378771"/>
                    <a:pt x="2067453" y="3386683"/>
                  </a:cubicBezTo>
                  <a:lnTo>
                    <a:pt x="2077164" y="3385604"/>
                  </a:lnTo>
                  <a:cubicBezTo>
                    <a:pt x="2084716" y="3391359"/>
                    <a:pt x="2089751" y="3394236"/>
                    <a:pt x="2092270" y="3394236"/>
                  </a:cubicBezTo>
                  <a:lnTo>
                    <a:pt x="2110747" y="3394236"/>
                  </a:lnTo>
                  <a:lnTo>
                    <a:pt x="2111826" y="3380209"/>
                  </a:lnTo>
                  <a:lnTo>
                    <a:pt x="2109668" y="3370498"/>
                  </a:lnTo>
                  <a:cubicBezTo>
                    <a:pt x="2109668" y="3365103"/>
                    <a:pt x="2111107" y="3358270"/>
                    <a:pt x="2113984" y="3349997"/>
                  </a:cubicBezTo>
                  <a:cubicBezTo>
                    <a:pt x="2115423" y="3344962"/>
                    <a:pt x="2122617" y="3342444"/>
                    <a:pt x="2135564" y="3342444"/>
                  </a:cubicBezTo>
                  <a:close/>
                  <a:moveTo>
                    <a:pt x="3642535" y="3342039"/>
                  </a:moveTo>
                  <a:lnTo>
                    <a:pt x="3643614" y="3342039"/>
                  </a:lnTo>
                  <a:cubicBezTo>
                    <a:pt x="3649458" y="3342399"/>
                    <a:pt x="3658000" y="3345951"/>
                    <a:pt x="3669240" y="3352695"/>
                  </a:cubicBezTo>
                  <a:lnTo>
                    <a:pt x="3671263" y="3352695"/>
                  </a:lnTo>
                  <a:lnTo>
                    <a:pt x="3679895" y="3350537"/>
                  </a:lnTo>
                  <a:lnTo>
                    <a:pt x="3681918" y="3350537"/>
                  </a:lnTo>
                  <a:cubicBezTo>
                    <a:pt x="3686954" y="3353594"/>
                    <a:pt x="3689472" y="3355752"/>
                    <a:pt x="3689472" y="3357011"/>
                  </a:cubicBezTo>
                  <a:lnTo>
                    <a:pt x="3689472" y="3359169"/>
                  </a:lnTo>
                  <a:cubicBezTo>
                    <a:pt x="3681828" y="3366092"/>
                    <a:pt x="3676478" y="3373196"/>
                    <a:pt x="3673421" y="3380479"/>
                  </a:cubicBezTo>
                  <a:cubicBezTo>
                    <a:pt x="3670634" y="3380839"/>
                    <a:pt x="3669240" y="3382592"/>
                    <a:pt x="3669240" y="3385739"/>
                  </a:cubicBezTo>
                  <a:lnTo>
                    <a:pt x="3670319" y="3391134"/>
                  </a:lnTo>
                  <a:cubicBezTo>
                    <a:pt x="3667801" y="3391134"/>
                    <a:pt x="3662451" y="3396439"/>
                    <a:pt x="3654269" y="3407049"/>
                  </a:cubicBezTo>
                  <a:lnTo>
                    <a:pt x="3654269" y="3408128"/>
                  </a:lnTo>
                  <a:lnTo>
                    <a:pt x="3655348" y="3413523"/>
                  </a:lnTo>
                  <a:lnTo>
                    <a:pt x="3656427" y="3413523"/>
                  </a:lnTo>
                  <a:lnTo>
                    <a:pt x="3659529" y="3411365"/>
                  </a:lnTo>
                  <a:lnTo>
                    <a:pt x="3663845" y="3412444"/>
                  </a:lnTo>
                  <a:lnTo>
                    <a:pt x="3676658" y="3411365"/>
                  </a:lnTo>
                  <a:lnTo>
                    <a:pt x="3697969" y="3411365"/>
                  </a:lnTo>
                  <a:lnTo>
                    <a:pt x="3706466" y="3413523"/>
                  </a:lnTo>
                  <a:lnTo>
                    <a:pt x="3712940" y="3411365"/>
                  </a:lnTo>
                  <a:lnTo>
                    <a:pt x="3719279" y="3412444"/>
                  </a:lnTo>
                  <a:lnTo>
                    <a:pt x="3720358" y="3412444"/>
                  </a:lnTo>
                  <a:cubicBezTo>
                    <a:pt x="3724494" y="3412444"/>
                    <a:pt x="3728765" y="3408893"/>
                    <a:pt x="3733171" y="3401789"/>
                  </a:cubicBezTo>
                  <a:cubicBezTo>
                    <a:pt x="3735869" y="3401789"/>
                    <a:pt x="3738701" y="3400710"/>
                    <a:pt x="3741668" y="3398552"/>
                  </a:cubicBezTo>
                  <a:lnTo>
                    <a:pt x="3758798" y="3405970"/>
                  </a:lnTo>
                  <a:cubicBezTo>
                    <a:pt x="3759517" y="3408128"/>
                    <a:pt x="3764822" y="3411680"/>
                    <a:pt x="3774713" y="3416626"/>
                  </a:cubicBezTo>
                  <a:lnTo>
                    <a:pt x="3780108" y="3426337"/>
                  </a:lnTo>
                  <a:cubicBezTo>
                    <a:pt x="3774443" y="3434339"/>
                    <a:pt x="3771611" y="3445354"/>
                    <a:pt x="3771611" y="3459381"/>
                  </a:cubicBezTo>
                  <a:lnTo>
                    <a:pt x="3772690" y="3459381"/>
                  </a:lnTo>
                  <a:lnTo>
                    <a:pt x="3776871" y="3456144"/>
                  </a:lnTo>
                  <a:lnTo>
                    <a:pt x="3780108" y="3456144"/>
                  </a:lnTo>
                  <a:cubicBezTo>
                    <a:pt x="3782445" y="3456144"/>
                    <a:pt x="3786357" y="3464327"/>
                    <a:pt x="3791842" y="3480691"/>
                  </a:cubicBezTo>
                  <a:lnTo>
                    <a:pt x="3791842" y="3481770"/>
                  </a:lnTo>
                  <a:cubicBezTo>
                    <a:pt x="3788245" y="3485277"/>
                    <a:pt x="3783615" y="3487031"/>
                    <a:pt x="3777950" y="3487031"/>
                  </a:cubicBezTo>
                  <a:lnTo>
                    <a:pt x="3769453" y="3485952"/>
                  </a:lnTo>
                  <a:lnTo>
                    <a:pt x="3767295" y="3493505"/>
                  </a:lnTo>
                  <a:cubicBezTo>
                    <a:pt x="3767834" y="3498630"/>
                    <a:pt x="3768913" y="3502182"/>
                    <a:pt x="3770532" y="3504160"/>
                  </a:cubicBezTo>
                  <a:lnTo>
                    <a:pt x="3770532" y="3514815"/>
                  </a:lnTo>
                  <a:cubicBezTo>
                    <a:pt x="3781141" y="3524256"/>
                    <a:pt x="3786447" y="3533158"/>
                    <a:pt x="3786447" y="3541520"/>
                  </a:cubicBezTo>
                  <a:cubicBezTo>
                    <a:pt x="3788605" y="3541520"/>
                    <a:pt x="3790403" y="3542914"/>
                    <a:pt x="3791842" y="3545701"/>
                  </a:cubicBezTo>
                  <a:lnTo>
                    <a:pt x="3789684" y="3547859"/>
                  </a:lnTo>
                  <a:lnTo>
                    <a:pt x="3787526" y="3547859"/>
                  </a:lnTo>
                  <a:lnTo>
                    <a:pt x="3784424" y="3545701"/>
                  </a:lnTo>
                  <a:cubicBezTo>
                    <a:pt x="3781007" y="3545701"/>
                    <a:pt x="3777410" y="3546780"/>
                    <a:pt x="3773634" y="3548938"/>
                  </a:cubicBezTo>
                  <a:lnTo>
                    <a:pt x="3762979" y="3545701"/>
                  </a:lnTo>
                  <a:lnTo>
                    <a:pt x="3762035" y="3546780"/>
                  </a:lnTo>
                  <a:lnTo>
                    <a:pt x="3762035" y="3553254"/>
                  </a:lnTo>
                  <a:lnTo>
                    <a:pt x="3762979" y="3557436"/>
                  </a:lnTo>
                  <a:lnTo>
                    <a:pt x="3762035" y="3561752"/>
                  </a:lnTo>
                  <a:lnTo>
                    <a:pt x="3762979" y="3564989"/>
                  </a:lnTo>
                  <a:cubicBezTo>
                    <a:pt x="3761450" y="3584860"/>
                    <a:pt x="3756505" y="3594796"/>
                    <a:pt x="3748142" y="3594796"/>
                  </a:cubicBezTo>
                  <a:lnTo>
                    <a:pt x="3738566" y="3594796"/>
                  </a:lnTo>
                  <a:cubicBezTo>
                    <a:pt x="3733530" y="3601180"/>
                    <a:pt x="3727461" y="3604372"/>
                    <a:pt x="3720358" y="3604372"/>
                  </a:cubicBezTo>
                  <a:lnTo>
                    <a:pt x="3711861" y="3603293"/>
                  </a:lnTo>
                  <a:lnTo>
                    <a:pt x="3705387" y="3605451"/>
                  </a:lnTo>
                  <a:lnTo>
                    <a:pt x="3702285" y="3605451"/>
                  </a:lnTo>
                  <a:cubicBezTo>
                    <a:pt x="3698508" y="3603653"/>
                    <a:pt x="3696350" y="3601540"/>
                    <a:pt x="3695811" y="3599112"/>
                  </a:cubicBezTo>
                  <a:lnTo>
                    <a:pt x="3696890" y="3598033"/>
                  </a:lnTo>
                  <a:lnTo>
                    <a:pt x="3695811" y="3587378"/>
                  </a:lnTo>
                  <a:lnTo>
                    <a:pt x="3695811" y="3581983"/>
                  </a:lnTo>
                  <a:lnTo>
                    <a:pt x="3684076" y="3574565"/>
                  </a:lnTo>
                  <a:cubicBezTo>
                    <a:pt x="3684076" y="3572587"/>
                    <a:pt x="3680884" y="3570788"/>
                    <a:pt x="3674500" y="3569170"/>
                  </a:cubicBezTo>
                  <a:cubicBezTo>
                    <a:pt x="3674500" y="3567012"/>
                    <a:pt x="3669869" y="3564539"/>
                    <a:pt x="3660608" y="3561752"/>
                  </a:cubicBezTo>
                  <a:lnTo>
                    <a:pt x="3660608" y="3556357"/>
                  </a:lnTo>
                  <a:cubicBezTo>
                    <a:pt x="3661327" y="3553569"/>
                    <a:pt x="3665239" y="3552175"/>
                    <a:pt x="3672342" y="3552175"/>
                  </a:cubicBezTo>
                  <a:lnTo>
                    <a:pt x="3685155" y="3554199"/>
                  </a:lnTo>
                  <a:lnTo>
                    <a:pt x="3690551" y="3553254"/>
                  </a:lnTo>
                  <a:lnTo>
                    <a:pt x="3695811" y="3556357"/>
                  </a:lnTo>
                  <a:lnTo>
                    <a:pt x="3701206" y="3556357"/>
                  </a:lnTo>
                  <a:cubicBezTo>
                    <a:pt x="3704173" y="3553569"/>
                    <a:pt x="3707005" y="3552175"/>
                    <a:pt x="3709703" y="3552175"/>
                  </a:cubicBezTo>
                  <a:lnTo>
                    <a:pt x="3712940" y="3552175"/>
                  </a:lnTo>
                  <a:lnTo>
                    <a:pt x="3714019" y="3547859"/>
                  </a:lnTo>
                  <a:lnTo>
                    <a:pt x="3712940" y="3542464"/>
                  </a:lnTo>
                  <a:lnTo>
                    <a:pt x="3716177" y="3539362"/>
                  </a:lnTo>
                  <a:lnTo>
                    <a:pt x="3716177" y="3535046"/>
                  </a:lnTo>
                  <a:lnTo>
                    <a:pt x="3714019" y="3532888"/>
                  </a:lnTo>
                  <a:cubicBezTo>
                    <a:pt x="3703318" y="3536845"/>
                    <a:pt x="3697969" y="3540396"/>
                    <a:pt x="3697969" y="3543543"/>
                  </a:cubicBezTo>
                  <a:lnTo>
                    <a:pt x="3693653" y="3548938"/>
                  </a:lnTo>
                  <a:lnTo>
                    <a:pt x="3662766" y="3548938"/>
                  </a:lnTo>
                  <a:cubicBezTo>
                    <a:pt x="3656562" y="3548938"/>
                    <a:pt x="3652291" y="3554963"/>
                    <a:pt x="3649953" y="3567012"/>
                  </a:cubicBezTo>
                  <a:cubicBezTo>
                    <a:pt x="3648065" y="3574115"/>
                    <a:pt x="3644513" y="3577667"/>
                    <a:pt x="3639298" y="3577667"/>
                  </a:cubicBezTo>
                  <a:lnTo>
                    <a:pt x="3629722" y="3577667"/>
                  </a:lnTo>
                  <a:lnTo>
                    <a:pt x="3620146" y="3579825"/>
                  </a:lnTo>
                  <a:lnTo>
                    <a:pt x="3619067" y="3578746"/>
                  </a:lnTo>
                  <a:lnTo>
                    <a:pt x="3617988" y="3578746"/>
                  </a:lnTo>
                  <a:lnTo>
                    <a:pt x="3611648" y="3579825"/>
                  </a:lnTo>
                  <a:lnTo>
                    <a:pt x="3601937" y="3574565"/>
                  </a:lnTo>
                  <a:lnTo>
                    <a:pt x="3599914" y="3572407"/>
                  </a:lnTo>
                  <a:cubicBezTo>
                    <a:pt x="3596138" y="3590210"/>
                    <a:pt x="3587236" y="3599112"/>
                    <a:pt x="3573209" y="3599112"/>
                  </a:cubicBezTo>
                  <a:cubicBezTo>
                    <a:pt x="3570331" y="3600461"/>
                    <a:pt x="3566420" y="3601135"/>
                    <a:pt x="3561475" y="3601135"/>
                  </a:cubicBezTo>
                  <a:lnTo>
                    <a:pt x="3545424" y="3587378"/>
                  </a:lnTo>
                  <a:cubicBezTo>
                    <a:pt x="3542637" y="3583242"/>
                    <a:pt x="3541243" y="3580005"/>
                    <a:pt x="3541243" y="3577667"/>
                  </a:cubicBezTo>
                  <a:lnTo>
                    <a:pt x="3542322" y="3539362"/>
                  </a:lnTo>
                  <a:lnTo>
                    <a:pt x="3543401" y="3533967"/>
                  </a:lnTo>
                  <a:cubicBezTo>
                    <a:pt x="3537287" y="3533967"/>
                    <a:pt x="3532296" y="3529696"/>
                    <a:pt x="3528430" y="3521154"/>
                  </a:cubicBezTo>
                  <a:lnTo>
                    <a:pt x="3532746" y="3518052"/>
                  </a:lnTo>
                  <a:lnTo>
                    <a:pt x="3541243" y="3520075"/>
                  </a:lnTo>
                  <a:cubicBezTo>
                    <a:pt x="3547807" y="3520075"/>
                    <a:pt x="3554191" y="3511578"/>
                    <a:pt x="3560396" y="3494584"/>
                  </a:cubicBezTo>
                  <a:lnTo>
                    <a:pt x="3575367" y="3472194"/>
                  </a:lnTo>
                  <a:lnTo>
                    <a:pt x="3575367" y="3470036"/>
                  </a:lnTo>
                  <a:lnTo>
                    <a:pt x="3566870" y="3468957"/>
                  </a:lnTo>
                  <a:lnTo>
                    <a:pt x="3559317" y="3473273"/>
                  </a:lnTo>
                  <a:lnTo>
                    <a:pt x="3557159" y="3473273"/>
                  </a:lnTo>
                  <a:cubicBezTo>
                    <a:pt x="3543671" y="3463113"/>
                    <a:pt x="3536927" y="3452053"/>
                    <a:pt x="3536927" y="3440094"/>
                  </a:cubicBezTo>
                  <a:cubicBezTo>
                    <a:pt x="3536927" y="3432451"/>
                    <a:pt x="3533735" y="3425707"/>
                    <a:pt x="3527351" y="3419863"/>
                  </a:cubicBezTo>
                  <a:lnTo>
                    <a:pt x="3527351" y="3417705"/>
                  </a:lnTo>
                  <a:cubicBezTo>
                    <a:pt x="3527351" y="3415996"/>
                    <a:pt x="3530184" y="3414602"/>
                    <a:pt x="3535848" y="3413523"/>
                  </a:cubicBezTo>
                  <a:lnTo>
                    <a:pt x="3539085" y="3413523"/>
                  </a:lnTo>
                  <a:lnTo>
                    <a:pt x="3544480" y="3416626"/>
                  </a:lnTo>
                  <a:lnTo>
                    <a:pt x="3555136" y="3414602"/>
                  </a:lnTo>
                  <a:cubicBezTo>
                    <a:pt x="3560081" y="3418289"/>
                    <a:pt x="3567184" y="3420402"/>
                    <a:pt x="3576446" y="3420942"/>
                  </a:cubicBezTo>
                  <a:cubicBezTo>
                    <a:pt x="3583549" y="3428585"/>
                    <a:pt x="3587101" y="3434294"/>
                    <a:pt x="3587101" y="3438071"/>
                  </a:cubicBezTo>
                  <a:lnTo>
                    <a:pt x="3599914" y="3410286"/>
                  </a:lnTo>
                  <a:cubicBezTo>
                    <a:pt x="3602162" y="3401205"/>
                    <a:pt x="3606747" y="3394461"/>
                    <a:pt x="3613671" y="3390055"/>
                  </a:cubicBezTo>
                  <a:cubicBezTo>
                    <a:pt x="3615829" y="3390055"/>
                    <a:pt x="3616908" y="3392168"/>
                    <a:pt x="3616908" y="3396394"/>
                  </a:cubicBezTo>
                  <a:lnTo>
                    <a:pt x="3619067" y="3396394"/>
                  </a:lnTo>
                  <a:cubicBezTo>
                    <a:pt x="3619067" y="3392708"/>
                    <a:pt x="3622978" y="3384525"/>
                    <a:pt x="3630801" y="3371847"/>
                  </a:cubicBezTo>
                  <a:lnTo>
                    <a:pt x="3630801" y="3370768"/>
                  </a:lnTo>
                  <a:lnTo>
                    <a:pt x="3628643" y="3364429"/>
                  </a:lnTo>
                  <a:lnTo>
                    <a:pt x="3628643" y="3363350"/>
                  </a:lnTo>
                  <a:lnTo>
                    <a:pt x="3630801" y="3360113"/>
                  </a:lnTo>
                  <a:lnTo>
                    <a:pt x="3630801" y="3359169"/>
                  </a:lnTo>
                  <a:lnTo>
                    <a:pt x="3626485" y="3346355"/>
                  </a:lnTo>
                  <a:cubicBezTo>
                    <a:pt x="3626485" y="3344917"/>
                    <a:pt x="3631834" y="3343478"/>
                    <a:pt x="3642535" y="3342039"/>
                  </a:cubicBezTo>
                  <a:close/>
                  <a:moveTo>
                    <a:pt x="9291338" y="3341095"/>
                  </a:moveTo>
                  <a:lnTo>
                    <a:pt x="9320337" y="3360248"/>
                  </a:lnTo>
                  <a:lnTo>
                    <a:pt x="9323574" y="3372926"/>
                  </a:lnTo>
                  <a:lnTo>
                    <a:pt x="9323574" y="3377242"/>
                  </a:lnTo>
                  <a:cubicBezTo>
                    <a:pt x="9317819" y="3384705"/>
                    <a:pt x="9314942" y="3390729"/>
                    <a:pt x="9314942" y="3395315"/>
                  </a:cubicBezTo>
                  <a:lnTo>
                    <a:pt x="9314942" y="3407994"/>
                  </a:lnTo>
                  <a:lnTo>
                    <a:pt x="9311705" y="3421886"/>
                  </a:lnTo>
                  <a:lnTo>
                    <a:pt x="9314942" y="3434564"/>
                  </a:lnTo>
                  <a:cubicBezTo>
                    <a:pt x="9317100" y="3435283"/>
                    <a:pt x="9318179" y="3437441"/>
                    <a:pt x="9318179" y="3441038"/>
                  </a:cubicBezTo>
                  <a:lnTo>
                    <a:pt x="9316021" y="3470711"/>
                  </a:lnTo>
                  <a:lnTo>
                    <a:pt x="9318179" y="3496202"/>
                  </a:lnTo>
                  <a:lnTo>
                    <a:pt x="9313863" y="3530326"/>
                  </a:lnTo>
                  <a:lnTo>
                    <a:pt x="9316021" y="3536665"/>
                  </a:lnTo>
                  <a:lnTo>
                    <a:pt x="9316021" y="3541925"/>
                  </a:lnTo>
                  <a:lnTo>
                    <a:pt x="9314942" y="3548399"/>
                  </a:lnTo>
                  <a:lnTo>
                    <a:pt x="9318179" y="3554738"/>
                  </a:lnTo>
                  <a:cubicBezTo>
                    <a:pt x="9316740" y="3572452"/>
                    <a:pt x="9314582" y="3581309"/>
                    <a:pt x="9311705" y="3581309"/>
                  </a:cubicBezTo>
                  <a:lnTo>
                    <a:pt x="9312784" y="3582388"/>
                  </a:lnTo>
                  <a:lnTo>
                    <a:pt x="9312784" y="3583467"/>
                  </a:lnTo>
                  <a:cubicBezTo>
                    <a:pt x="9312784" y="3586434"/>
                    <a:pt x="9308153" y="3592773"/>
                    <a:pt x="9298891" y="3602484"/>
                  </a:cubicBezTo>
                  <a:lnTo>
                    <a:pt x="9293496" y="3599382"/>
                  </a:lnTo>
                  <a:lnTo>
                    <a:pt x="9290259" y="3599382"/>
                  </a:lnTo>
                  <a:cubicBezTo>
                    <a:pt x="9287382" y="3601990"/>
                    <a:pt x="9282751" y="3604462"/>
                    <a:pt x="9276367" y="3606800"/>
                  </a:cubicBezTo>
                  <a:cubicBezTo>
                    <a:pt x="9264138" y="3606800"/>
                    <a:pt x="9258024" y="3600416"/>
                    <a:pt x="9258024" y="3587648"/>
                  </a:cubicBezTo>
                  <a:cubicBezTo>
                    <a:pt x="9258024" y="3584501"/>
                    <a:pt x="9256585" y="3580949"/>
                    <a:pt x="9253708" y="3576993"/>
                  </a:cubicBezTo>
                  <a:lnTo>
                    <a:pt x="9253708" y="3571732"/>
                  </a:lnTo>
                  <a:lnTo>
                    <a:pt x="9256945" y="3571732"/>
                  </a:lnTo>
                  <a:lnTo>
                    <a:pt x="9256945" y="3569574"/>
                  </a:lnTo>
                  <a:lnTo>
                    <a:pt x="9251550" y="3569574"/>
                  </a:lnTo>
                  <a:lnTo>
                    <a:pt x="9237658" y="3562156"/>
                  </a:lnTo>
                  <a:lnTo>
                    <a:pt x="9237658" y="3561077"/>
                  </a:lnTo>
                  <a:cubicBezTo>
                    <a:pt x="9237658" y="3559639"/>
                    <a:pt x="9238737" y="3558919"/>
                    <a:pt x="9240895" y="3558919"/>
                  </a:cubicBezTo>
                  <a:lnTo>
                    <a:pt x="9247234" y="3559998"/>
                  </a:lnTo>
                  <a:cubicBezTo>
                    <a:pt x="9253708" y="3556491"/>
                    <a:pt x="9258744" y="3554738"/>
                    <a:pt x="9262340" y="3554738"/>
                  </a:cubicBezTo>
                  <a:lnTo>
                    <a:pt x="9267735" y="3554738"/>
                  </a:lnTo>
                  <a:cubicBezTo>
                    <a:pt x="9267735" y="3551681"/>
                    <a:pt x="9265937" y="3548489"/>
                    <a:pt x="9262340" y="3545162"/>
                  </a:cubicBezTo>
                  <a:lnTo>
                    <a:pt x="9265577" y="3539902"/>
                  </a:lnTo>
                  <a:lnTo>
                    <a:pt x="9265577" y="3538823"/>
                  </a:lnTo>
                  <a:lnTo>
                    <a:pt x="9263419" y="3535586"/>
                  </a:lnTo>
                  <a:lnTo>
                    <a:pt x="9263419" y="3531405"/>
                  </a:lnTo>
                  <a:cubicBezTo>
                    <a:pt x="9266117" y="3520705"/>
                    <a:pt x="9267915" y="3515354"/>
                    <a:pt x="9268814" y="3515354"/>
                  </a:cubicBezTo>
                  <a:lnTo>
                    <a:pt x="9269893" y="3515354"/>
                  </a:lnTo>
                  <a:cubicBezTo>
                    <a:pt x="9266297" y="3510049"/>
                    <a:pt x="9264498" y="3504744"/>
                    <a:pt x="9264498" y="3499439"/>
                  </a:cubicBezTo>
                  <a:lnTo>
                    <a:pt x="9265577" y="3496202"/>
                  </a:lnTo>
                  <a:lnTo>
                    <a:pt x="9260182" y="3495258"/>
                  </a:lnTo>
                  <a:cubicBezTo>
                    <a:pt x="9258204" y="3496607"/>
                    <a:pt x="9250696" y="3497641"/>
                    <a:pt x="9237658" y="3498360"/>
                  </a:cubicBezTo>
                  <a:lnTo>
                    <a:pt x="9236579" y="3499439"/>
                  </a:lnTo>
                  <a:lnTo>
                    <a:pt x="9237658" y="3500518"/>
                  </a:lnTo>
                  <a:lnTo>
                    <a:pt x="9237658" y="3505778"/>
                  </a:lnTo>
                  <a:lnTo>
                    <a:pt x="9234421" y="3516433"/>
                  </a:lnTo>
                  <a:lnTo>
                    <a:pt x="9233342" y="3516433"/>
                  </a:lnTo>
                  <a:lnTo>
                    <a:pt x="9234421" y="3517512"/>
                  </a:lnTo>
                  <a:lnTo>
                    <a:pt x="9234421" y="3523852"/>
                  </a:lnTo>
                  <a:cubicBezTo>
                    <a:pt x="9234421" y="3525290"/>
                    <a:pt x="9232623" y="3526010"/>
                    <a:pt x="9229026" y="3526010"/>
                  </a:cubicBezTo>
                  <a:lnTo>
                    <a:pt x="9226868" y="3537744"/>
                  </a:lnTo>
                  <a:lnTo>
                    <a:pt x="9227947" y="3541925"/>
                  </a:lnTo>
                  <a:cubicBezTo>
                    <a:pt x="9222732" y="3553974"/>
                    <a:pt x="9217741" y="3559998"/>
                    <a:pt x="9212976" y="3559998"/>
                  </a:cubicBezTo>
                  <a:cubicBezTo>
                    <a:pt x="9208660" y="3563235"/>
                    <a:pt x="9206502" y="3567147"/>
                    <a:pt x="9206502" y="3571732"/>
                  </a:cubicBezTo>
                  <a:cubicBezTo>
                    <a:pt x="9193913" y="3578476"/>
                    <a:pt x="9183168" y="3585894"/>
                    <a:pt x="9174266" y="3593987"/>
                  </a:cubicBezTo>
                  <a:cubicBezTo>
                    <a:pt x="9169950" y="3599022"/>
                    <a:pt x="9167073" y="3601540"/>
                    <a:pt x="9165634" y="3601540"/>
                  </a:cubicBezTo>
                  <a:cubicBezTo>
                    <a:pt x="9158441" y="3601540"/>
                    <a:pt x="9154844" y="3598707"/>
                    <a:pt x="9154844" y="3593043"/>
                  </a:cubicBezTo>
                  <a:lnTo>
                    <a:pt x="9154844" y="3588727"/>
                  </a:lnTo>
                  <a:lnTo>
                    <a:pt x="9157002" y="3586569"/>
                  </a:lnTo>
                  <a:lnTo>
                    <a:pt x="9163476" y="3586569"/>
                  </a:lnTo>
                  <a:cubicBezTo>
                    <a:pt x="9167073" y="3575959"/>
                    <a:pt x="9171389" y="3570653"/>
                    <a:pt x="9176424" y="3570653"/>
                  </a:cubicBezTo>
                  <a:lnTo>
                    <a:pt x="9177504" y="3570653"/>
                  </a:lnTo>
                  <a:lnTo>
                    <a:pt x="9177504" y="3568495"/>
                  </a:lnTo>
                  <a:cubicBezTo>
                    <a:pt x="9175346" y="3565888"/>
                    <a:pt x="9174266" y="3563415"/>
                    <a:pt x="9174266" y="3561077"/>
                  </a:cubicBezTo>
                  <a:cubicBezTo>
                    <a:pt x="9174266" y="3559009"/>
                    <a:pt x="9177144" y="3555098"/>
                    <a:pt x="9182899" y="3549343"/>
                  </a:cubicBezTo>
                  <a:lnTo>
                    <a:pt x="9182899" y="3547320"/>
                  </a:lnTo>
                  <a:lnTo>
                    <a:pt x="9181820" y="3543004"/>
                  </a:lnTo>
                  <a:lnTo>
                    <a:pt x="9182899" y="3539902"/>
                  </a:lnTo>
                  <a:lnTo>
                    <a:pt x="9181820" y="3539902"/>
                  </a:lnTo>
                  <a:cubicBezTo>
                    <a:pt x="9180740" y="3539902"/>
                    <a:pt x="9178942" y="3542734"/>
                    <a:pt x="9176424" y="3548399"/>
                  </a:cubicBezTo>
                  <a:lnTo>
                    <a:pt x="9174266" y="3548399"/>
                  </a:lnTo>
                  <a:lnTo>
                    <a:pt x="9152686" y="3546241"/>
                  </a:lnTo>
                  <a:lnTo>
                    <a:pt x="9140952" y="3547320"/>
                  </a:lnTo>
                  <a:cubicBezTo>
                    <a:pt x="9135917" y="3540936"/>
                    <a:pt x="9133399" y="3536665"/>
                    <a:pt x="9133399" y="3534507"/>
                  </a:cubicBezTo>
                  <a:lnTo>
                    <a:pt x="9133399" y="3530326"/>
                  </a:lnTo>
                  <a:cubicBezTo>
                    <a:pt x="9122699" y="3531135"/>
                    <a:pt x="9117349" y="3533248"/>
                    <a:pt x="9117349" y="3536665"/>
                  </a:cubicBezTo>
                  <a:lnTo>
                    <a:pt x="9117349" y="3543004"/>
                  </a:lnTo>
                  <a:cubicBezTo>
                    <a:pt x="9120136" y="3546241"/>
                    <a:pt x="9121530" y="3548714"/>
                    <a:pt x="9121530" y="3550422"/>
                  </a:cubicBezTo>
                  <a:cubicBezTo>
                    <a:pt x="9120721" y="3556806"/>
                    <a:pt x="9117529" y="3559998"/>
                    <a:pt x="9111954" y="3559998"/>
                  </a:cubicBezTo>
                  <a:cubicBezTo>
                    <a:pt x="9109077" y="3559998"/>
                    <a:pt x="9107638" y="3559324"/>
                    <a:pt x="9107638" y="3557975"/>
                  </a:cubicBezTo>
                  <a:lnTo>
                    <a:pt x="9106559" y="3558919"/>
                  </a:lnTo>
                  <a:lnTo>
                    <a:pt x="9105480" y="3558919"/>
                  </a:lnTo>
                  <a:lnTo>
                    <a:pt x="9092532" y="3554738"/>
                  </a:lnTo>
                  <a:lnTo>
                    <a:pt x="9081877" y="3556896"/>
                  </a:lnTo>
                  <a:lnTo>
                    <a:pt x="9077561" y="3552580"/>
                  </a:lnTo>
                  <a:lnTo>
                    <a:pt x="9078640" y="3539902"/>
                  </a:lnTo>
                  <a:lnTo>
                    <a:pt x="9077561" y="3535586"/>
                  </a:lnTo>
                  <a:lnTo>
                    <a:pt x="9080798" y="3532349"/>
                  </a:lnTo>
                  <a:cubicBezTo>
                    <a:pt x="9079539" y="3526864"/>
                    <a:pt x="9078100" y="3524031"/>
                    <a:pt x="9076482" y="3523852"/>
                  </a:cubicBezTo>
                  <a:lnTo>
                    <a:pt x="9078640" y="3505778"/>
                  </a:lnTo>
                  <a:lnTo>
                    <a:pt x="9075403" y="3497281"/>
                  </a:lnTo>
                  <a:lnTo>
                    <a:pt x="9075403" y="3466529"/>
                  </a:lnTo>
                  <a:cubicBezTo>
                    <a:pt x="9075583" y="3461584"/>
                    <a:pt x="9076302" y="3459111"/>
                    <a:pt x="9077561" y="3459111"/>
                  </a:cubicBezTo>
                  <a:lnTo>
                    <a:pt x="9075403" y="3452637"/>
                  </a:lnTo>
                  <a:lnTo>
                    <a:pt x="9075403" y="3450614"/>
                  </a:lnTo>
                  <a:lnTo>
                    <a:pt x="9076482" y="3420807"/>
                  </a:lnTo>
                  <a:lnTo>
                    <a:pt x="9075403" y="3407049"/>
                  </a:lnTo>
                  <a:lnTo>
                    <a:pt x="9082956" y="3401654"/>
                  </a:lnTo>
                  <a:lnTo>
                    <a:pt x="9082956" y="3398552"/>
                  </a:lnTo>
                  <a:cubicBezTo>
                    <a:pt x="9078640" y="3394236"/>
                    <a:pt x="9076482" y="3390685"/>
                    <a:pt x="9076482" y="3387897"/>
                  </a:cubicBezTo>
                  <a:lnTo>
                    <a:pt x="9076482" y="3382502"/>
                  </a:lnTo>
                  <a:lnTo>
                    <a:pt x="9078640" y="3379400"/>
                  </a:lnTo>
                  <a:lnTo>
                    <a:pt x="9077561" y="3378321"/>
                  </a:lnTo>
                  <a:lnTo>
                    <a:pt x="9078640" y="3372926"/>
                  </a:lnTo>
                  <a:lnTo>
                    <a:pt x="9078640" y="3371982"/>
                  </a:lnTo>
                  <a:lnTo>
                    <a:pt x="9073245" y="3355932"/>
                  </a:lnTo>
                  <a:lnTo>
                    <a:pt x="9076482" y="3353908"/>
                  </a:lnTo>
                  <a:lnTo>
                    <a:pt x="9078640" y="3353908"/>
                  </a:lnTo>
                  <a:cubicBezTo>
                    <a:pt x="9085743" y="3358494"/>
                    <a:pt x="9095050" y="3361641"/>
                    <a:pt x="9106559" y="3363350"/>
                  </a:cubicBezTo>
                  <a:cubicBezTo>
                    <a:pt x="9106559" y="3364609"/>
                    <a:pt x="9111909" y="3366767"/>
                    <a:pt x="9122609" y="3369824"/>
                  </a:cubicBezTo>
                  <a:lnTo>
                    <a:pt x="9123688" y="3369824"/>
                  </a:lnTo>
                  <a:lnTo>
                    <a:pt x="9126925" y="3367666"/>
                  </a:lnTo>
                  <a:lnTo>
                    <a:pt x="9131241" y="3367666"/>
                  </a:lnTo>
                  <a:lnTo>
                    <a:pt x="9135557" y="3369824"/>
                  </a:lnTo>
                  <a:cubicBezTo>
                    <a:pt x="9141672" y="3367126"/>
                    <a:pt x="9147741" y="3361461"/>
                    <a:pt x="9153765" y="3352829"/>
                  </a:cubicBezTo>
                  <a:lnTo>
                    <a:pt x="9155923" y="3352829"/>
                  </a:lnTo>
                  <a:cubicBezTo>
                    <a:pt x="9158081" y="3353009"/>
                    <a:pt x="9160239" y="3356516"/>
                    <a:pt x="9162397" y="3363350"/>
                  </a:cubicBezTo>
                  <a:cubicBezTo>
                    <a:pt x="9173907" y="3365148"/>
                    <a:pt x="9179662" y="3368340"/>
                    <a:pt x="9179662" y="3372926"/>
                  </a:cubicBezTo>
                  <a:lnTo>
                    <a:pt x="9186001" y="3371982"/>
                  </a:lnTo>
                  <a:lnTo>
                    <a:pt x="9191396" y="3374005"/>
                  </a:lnTo>
                  <a:lnTo>
                    <a:pt x="9193554" y="3370903"/>
                  </a:lnTo>
                  <a:lnTo>
                    <a:pt x="9190317" y="3349592"/>
                  </a:lnTo>
                  <a:lnTo>
                    <a:pt x="9191396" y="3348513"/>
                  </a:lnTo>
                  <a:lnTo>
                    <a:pt x="9194633" y="3348513"/>
                  </a:lnTo>
                  <a:lnTo>
                    <a:pt x="9223631" y="3355932"/>
                  </a:lnTo>
                  <a:lnTo>
                    <a:pt x="9231184" y="3354853"/>
                  </a:lnTo>
                  <a:cubicBezTo>
                    <a:pt x="9231184" y="3356831"/>
                    <a:pt x="9236219" y="3359663"/>
                    <a:pt x="9246290" y="3363350"/>
                  </a:cubicBezTo>
                  <a:lnTo>
                    <a:pt x="9246290" y="3365508"/>
                  </a:lnTo>
                  <a:lnTo>
                    <a:pt x="9248313" y="3365508"/>
                  </a:lnTo>
                  <a:cubicBezTo>
                    <a:pt x="9248313" y="3362720"/>
                    <a:pt x="9250471" y="3361327"/>
                    <a:pt x="9254787" y="3361327"/>
                  </a:cubicBezTo>
                  <a:lnTo>
                    <a:pt x="9259103" y="3361327"/>
                  </a:lnTo>
                  <a:lnTo>
                    <a:pt x="9263419" y="3364429"/>
                  </a:lnTo>
                  <a:lnTo>
                    <a:pt x="9280548" y="3355932"/>
                  </a:lnTo>
                  <a:lnTo>
                    <a:pt x="9279469" y="3354853"/>
                  </a:lnTo>
                  <a:lnTo>
                    <a:pt x="9279469" y="3350671"/>
                  </a:lnTo>
                  <a:cubicBezTo>
                    <a:pt x="9285044" y="3344288"/>
                    <a:pt x="9289001" y="3341095"/>
                    <a:pt x="9291338" y="3341095"/>
                  </a:cubicBezTo>
                  <a:close/>
                  <a:moveTo>
                    <a:pt x="6734657" y="3340960"/>
                  </a:moveTo>
                  <a:cubicBezTo>
                    <a:pt x="6738434" y="3340960"/>
                    <a:pt x="6750213" y="3344872"/>
                    <a:pt x="6769995" y="3352695"/>
                  </a:cubicBezTo>
                  <a:cubicBezTo>
                    <a:pt x="6782133" y="3356651"/>
                    <a:pt x="6788203" y="3359888"/>
                    <a:pt x="6788203" y="3362406"/>
                  </a:cubicBezTo>
                  <a:lnTo>
                    <a:pt x="6788203" y="3365643"/>
                  </a:lnTo>
                  <a:lnTo>
                    <a:pt x="6786045" y="3367801"/>
                  </a:lnTo>
                  <a:lnTo>
                    <a:pt x="6779706" y="3366722"/>
                  </a:lnTo>
                  <a:cubicBezTo>
                    <a:pt x="6759654" y="3377602"/>
                    <a:pt x="6746437" y="3387583"/>
                    <a:pt x="6740052" y="3396664"/>
                  </a:cubicBezTo>
                  <a:cubicBezTo>
                    <a:pt x="6734298" y="3399901"/>
                    <a:pt x="6731420" y="3403498"/>
                    <a:pt x="6731420" y="3407454"/>
                  </a:cubicBezTo>
                  <a:lnTo>
                    <a:pt x="6732499" y="3408533"/>
                  </a:lnTo>
                  <a:lnTo>
                    <a:pt x="6733578" y="3408533"/>
                  </a:lnTo>
                  <a:lnTo>
                    <a:pt x="6740052" y="3406375"/>
                  </a:lnTo>
                  <a:lnTo>
                    <a:pt x="6743289" y="3406375"/>
                  </a:lnTo>
                  <a:lnTo>
                    <a:pt x="6745312" y="3408533"/>
                  </a:lnTo>
                  <a:cubicBezTo>
                    <a:pt x="6743964" y="3411680"/>
                    <a:pt x="6742570" y="3413434"/>
                    <a:pt x="6741131" y="3413793"/>
                  </a:cubicBezTo>
                  <a:lnTo>
                    <a:pt x="6731420" y="3413793"/>
                  </a:lnTo>
                  <a:lnTo>
                    <a:pt x="6719686" y="3415951"/>
                  </a:lnTo>
                  <a:lnTo>
                    <a:pt x="6707817" y="3411635"/>
                  </a:lnTo>
                  <a:lnTo>
                    <a:pt x="6697162" y="3415951"/>
                  </a:lnTo>
                  <a:lnTo>
                    <a:pt x="6690688" y="3413793"/>
                  </a:lnTo>
                  <a:lnTo>
                    <a:pt x="6682191" y="3417030"/>
                  </a:lnTo>
                  <a:lnTo>
                    <a:pt x="6666006" y="3415951"/>
                  </a:lnTo>
                  <a:lnTo>
                    <a:pt x="6663848" y="3418109"/>
                  </a:lnTo>
                  <a:lnTo>
                    <a:pt x="6662769" y="3418109"/>
                  </a:lnTo>
                  <a:cubicBezTo>
                    <a:pt x="6660341" y="3418109"/>
                    <a:pt x="6657509" y="3416671"/>
                    <a:pt x="6654272" y="3413793"/>
                  </a:cubicBezTo>
                  <a:lnTo>
                    <a:pt x="6644560" y="3414872"/>
                  </a:lnTo>
                  <a:lnTo>
                    <a:pt x="6644560" y="3410691"/>
                  </a:lnTo>
                  <a:lnTo>
                    <a:pt x="6648877" y="3406375"/>
                  </a:lnTo>
                  <a:lnTo>
                    <a:pt x="6651035" y="3406375"/>
                  </a:lnTo>
                  <a:lnTo>
                    <a:pt x="6660746" y="3408533"/>
                  </a:lnTo>
                  <a:lnTo>
                    <a:pt x="6668164" y="3407454"/>
                  </a:lnTo>
                  <a:lnTo>
                    <a:pt x="6673559" y="3411635"/>
                  </a:lnTo>
                  <a:cubicBezTo>
                    <a:pt x="6676077" y="3408128"/>
                    <a:pt x="6679628" y="3406375"/>
                    <a:pt x="6684214" y="3406375"/>
                  </a:cubicBezTo>
                  <a:lnTo>
                    <a:pt x="6687451" y="3406375"/>
                  </a:lnTo>
                  <a:lnTo>
                    <a:pt x="6699320" y="3407454"/>
                  </a:lnTo>
                  <a:lnTo>
                    <a:pt x="6705659" y="3405296"/>
                  </a:lnTo>
                  <a:lnTo>
                    <a:pt x="6708896" y="3406375"/>
                  </a:lnTo>
                  <a:lnTo>
                    <a:pt x="6708896" y="3405296"/>
                  </a:lnTo>
                  <a:cubicBezTo>
                    <a:pt x="6708896" y="3400261"/>
                    <a:pt x="6710695" y="3397743"/>
                    <a:pt x="6714291" y="3397743"/>
                  </a:cubicBezTo>
                  <a:lnTo>
                    <a:pt x="6713212" y="3396664"/>
                  </a:lnTo>
                  <a:lnTo>
                    <a:pt x="6713212" y="3395585"/>
                  </a:lnTo>
                  <a:cubicBezTo>
                    <a:pt x="6715190" y="3384705"/>
                    <a:pt x="6719821" y="3371128"/>
                    <a:pt x="6727104" y="3354853"/>
                  </a:cubicBezTo>
                  <a:lnTo>
                    <a:pt x="6721844" y="3347434"/>
                  </a:lnTo>
                  <a:lnTo>
                    <a:pt x="6721844" y="3345276"/>
                  </a:lnTo>
                  <a:cubicBezTo>
                    <a:pt x="6721844" y="3342759"/>
                    <a:pt x="6726115" y="3341320"/>
                    <a:pt x="6734657" y="3340960"/>
                  </a:cubicBezTo>
                  <a:close/>
                  <a:moveTo>
                    <a:pt x="8663507" y="3340556"/>
                  </a:moveTo>
                  <a:cubicBezTo>
                    <a:pt x="8672229" y="3341095"/>
                    <a:pt x="8676590" y="3342174"/>
                    <a:pt x="8676590" y="3343793"/>
                  </a:cubicBezTo>
                  <a:lnTo>
                    <a:pt x="8676590" y="3349323"/>
                  </a:lnTo>
                  <a:lnTo>
                    <a:pt x="8683199" y="3349323"/>
                  </a:lnTo>
                  <a:lnTo>
                    <a:pt x="8683199" y="3343793"/>
                  </a:lnTo>
                  <a:cubicBezTo>
                    <a:pt x="8683918" y="3341635"/>
                    <a:pt x="8686076" y="3340556"/>
                    <a:pt x="8689673" y="3340556"/>
                  </a:cubicBezTo>
                  <a:cubicBezTo>
                    <a:pt x="8690392" y="3346400"/>
                    <a:pt x="8693314" y="3349323"/>
                    <a:pt x="8698440" y="3349323"/>
                  </a:cubicBezTo>
                  <a:cubicBezTo>
                    <a:pt x="8700238" y="3345636"/>
                    <a:pt x="8703160" y="3343793"/>
                    <a:pt x="8707207" y="3343793"/>
                  </a:cubicBezTo>
                  <a:cubicBezTo>
                    <a:pt x="8717367" y="3348199"/>
                    <a:pt x="8722448" y="3352200"/>
                    <a:pt x="8722448" y="3355797"/>
                  </a:cubicBezTo>
                  <a:lnTo>
                    <a:pt x="8715839" y="3361327"/>
                  </a:lnTo>
                  <a:lnTo>
                    <a:pt x="8716918" y="3365643"/>
                  </a:lnTo>
                  <a:lnTo>
                    <a:pt x="8715839" y="3374410"/>
                  </a:lnTo>
                  <a:lnTo>
                    <a:pt x="8731080" y="3376568"/>
                  </a:lnTo>
                  <a:cubicBezTo>
                    <a:pt x="8731080" y="3374500"/>
                    <a:pt x="8737284" y="3368655"/>
                    <a:pt x="8749692" y="3359034"/>
                  </a:cubicBezTo>
                  <a:lnTo>
                    <a:pt x="8755087" y="3359034"/>
                  </a:lnTo>
                  <a:cubicBezTo>
                    <a:pt x="8761472" y="3363979"/>
                    <a:pt x="8766912" y="3366902"/>
                    <a:pt x="8771407" y="3367801"/>
                  </a:cubicBezTo>
                  <a:cubicBezTo>
                    <a:pt x="8777252" y="3377422"/>
                    <a:pt x="8782377" y="3383986"/>
                    <a:pt x="8786783" y="3387492"/>
                  </a:cubicBezTo>
                  <a:lnTo>
                    <a:pt x="8786783" y="3389650"/>
                  </a:lnTo>
                  <a:lnTo>
                    <a:pt x="8778016" y="3400575"/>
                  </a:lnTo>
                  <a:lnTo>
                    <a:pt x="8778016" y="3411365"/>
                  </a:lnTo>
                  <a:cubicBezTo>
                    <a:pt x="8778016" y="3424134"/>
                    <a:pt x="8776578" y="3431777"/>
                    <a:pt x="8773700" y="3434294"/>
                  </a:cubicBezTo>
                  <a:cubicBezTo>
                    <a:pt x="8776578" y="3443016"/>
                    <a:pt x="8778016" y="3449580"/>
                    <a:pt x="8778016" y="3453986"/>
                  </a:cubicBezTo>
                  <a:cubicBezTo>
                    <a:pt x="8775139" y="3457943"/>
                    <a:pt x="8773700" y="3464821"/>
                    <a:pt x="8773700" y="3474622"/>
                  </a:cubicBezTo>
                  <a:lnTo>
                    <a:pt x="8774779" y="3475701"/>
                  </a:lnTo>
                  <a:lnTo>
                    <a:pt x="8775858" y="3475701"/>
                  </a:lnTo>
                  <a:lnTo>
                    <a:pt x="8785704" y="3469227"/>
                  </a:lnTo>
                  <a:cubicBezTo>
                    <a:pt x="8785704" y="3471385"/>
                    <a:pt x="8790425" y="3475027"/>
                    <a:pt x="8799866" y="3480152"/>
                  </a:cubicBezTo>
                  <a:cubicBezTo>
                    <a:pt x="8799866" y="3485187"/>
                    <a:pt x="8803867" y="3488784"/>
                    <a:pt x="8811870" y="3490942"/>
                  </a:cubicBezTo>
                  <a:cubicBezTo>
                    <a:pt x="8811870" y="3492830"/>
                    <a:pt x="8815467" y="3496112"/>
                    <a:pt x="8822660" y="3500788"/>
                  </a:cubicBezTo>
                  <a:lnTo>
                    <a:pt x="8824953" y="3505104"/>
                  </a:lnTo>
                  <a:lnTo>
                    <a:pt x="8824953" y="3508476"/>
                  </a:lnTo>
                  <a:cubicBezTo>
                    <a:pt x="8823604" y="3510994"/>
                    <a:pt x="8821401" y="3512792"/>
                    <a:pt x="8818344" y="3513871"/>
                  </a:cubicBezTo>
                  <a:lnTo>
                    <a:pt x="8806340" y="3510634"/>
                  </a:lnTo>
                  <a:lnTo>
                    <a:pt x="8767091" y="3526954"/>
                  </a:lnTo>
                  <a:lnTo>
                    <a:pt x="8759538" y="3524796"/>
                  </a:lnTo>
                  <a:cubicBezTo>
                    <a:pt x="8756931" y="3525335"/>
                    <a:pt x="8754728" y="3527493"/>
                    <a:pt x="8752929" y="3531270"/>
                  </a:cubicBezTo>
                  <a:lnTo>
                    <a:pt x="8752929" y="3532349"/>
                  </a:lnTo>
                  <a:cubicBezTo>
                    <a:pt x="8755447" y="3535136"/>
                    <a:pt x="8762730" y="3538418"/>
                    <a:pt x="8774779" y="3542195"/>
                  </a:cubicBezTo>
                  <a:lnTo>
                    <a:pt x="8775858" y="3543274"/>
                  </a:lnTo>
                  <a:lnTo>
                    <a:pt x="8787862" y="3540037"/>
                  </a:lnTo>
                  <a:cubicBezTo>
                    <a:pt x="8791819" y="3540037"/>
                    <a:pt x="8796179" y="3542240"/>
                    <a:pt x="8800945" y="3546646"/>
                  </a:cubicBezTo>
                  <a:lnTo>
                    <a:pt x="8802024" y="3546646"/>
                  </a:lnTo>
                  <a:lnTo>
                    <a:pt x="8806340" y="3545432"/>
                  </a:lnTo>
                  <a:lnTo>
                    <a:pt x="8815107" y="3550962"/>
                  </a:lnTo>
                  <a:lnTo>
                    <a:pt x="8826032" y="3549883"/>
                  </a:lnTo>
                  <a:lnTo>
                    <a:pt x="8828190" y="3553120"/>
                  </a:lnTo>
                  <a:lnTo>
                    <a:pt x="8803103" y="3584680"/>
                  </a:lnTo>
                  <a:lnTo>
                    <a:pt x="8792178" y="3597763"/>
                  </a:lnTo>
                  <a:lnTo>
                    <a:pt x="8795415" y="3601135"/>
                  </a:lnTo>
                  <a:lnTo>
                    <a:pt x="8795415" y="3603293"/>
                  </a:lnTo>
                  <a:lnTo>
                    <a:pt x="8793257" y="3605451"/>
                  </a:lnTo>
                  <a:lnTo>
                    <a:pt x="8791099" y="3605451"/>
                  </a:lnTo>
                  <a:cubicBezTo>
                    <a:pt x="8787862" y="3605451"/>
                    <a:pt x="8784580" y="3604013"/>
                    <a:pt x="8781253" y="3601135"/>
                  </a:cubicBezTo>
                  <a:lnTo>
                    <a:pt x="8773700" y="3602214"/>
                  </a:lnTo>
                  <a:lnTo>
                    <a:pt x="8772621" y="3602214"/>
                  </a:lnTo>
                  <a:cubicBezTo>
                    <a:pt x="8769114" y="3602214"/>
                    <a:pt x="8761112" y="3597134"/>
                    <a:pt x="8748613" y="3586973"/>
                  </a:cubicBezTo>
                  <a:lnTo>
                    <a:pt x="8747534" y="3585894"/>
                  </a:lnTo>
                  <a:lnTo>
                    <a:pt x="8747534" y="3584680"/>
                  </a:lnTo>
                  <a:cubicBezTo>
                    <a:pt x="8748254" y="3581084"/>
                    <a:pt x="8749692" y="3579285"/>
                    <a:pt x="8751850" y="3579285"/>
                  </a:cubicBezTo>
                  <a:lnTo>
                    <a:pt x="8751850" y="3578206"/>
                  </a:lnTo>
                  <a:cubicBezTo>
                    <a:pt x="8742949" y="3577487"/>
                    <a:pt x="8734586" y="3573846"/>
                    <a:pt x="8726764" y="3567281"/>
                  </a:cubicBezTo>
                  <a:lnTo>
                    <a:pt x="8726764" y="3565123"/>
                  </a:lnTo>
                  <a:lnTo>
                    <a:pt x="8725685" y="3566202"/>
                  </a:lnTo>
                  <a:lnTo>
                    <a:pt x="8723527" y="3566202"/>
                  </a:lnTo>
                  <a:cubicBezTo>
                    <a:pt x="8718581" y="3559279"/>
                    <a:pt x="8712781" y="3554199"/>
                    <a:pt x="8706128" y="3550962"/>
                  </a:cubicBezTo>
                  <a:lnTo>
                    <a:pt x="8704914" y="3549883"/>
                  </a:lnTo>
                  <a:lnTo>
                    <a:pt x="8703835" y="3549883"/>
                  </a:lnTo>
                  <a:lnTo>
                    <a:pt x="8699519" y="3553120"/>
                  </a:lnTo>
                  <a:lnTo>
                    <a:pt x="8697361" y="3553120"/>
                  </a:lnTo>
                  <a:lnTo>
                    <a:pt x="8696282" y="3552041"/>
                  </a:lnTo>
                  <a:cubicBezTo>
                    <a:pt x="8682614" y="3557885"/>
                    <a:pt x="8673173" y="3563325"/>
                    <a:pt x="8667958" y="3568360"/>
                  </a:cubicBezTo>
                  <a:lnTo>
                    <a:pt x="8654875" y="3568360"/>
                  </a:lnTo>
                  <a:lnTo>
                    <a:pt x="8640713" y="3576048"/>
                  </a:lnTo>
                  <a:lnTo>
                    <a:pt x="8639634" y="3574969"/>
                  </a:lnTo>
                  <a:lnTo>
                    <a:pt x="8639634" y="3573890"/>
                  </a:lnTo>
                  <a:cubicBezTo>
                    <a:pt x="8637746" y="3573890"/>
                    <a:pt x="8635902" y="3577127"/>
                    <a:pt x="8634104" y="3583601"/>
                  </a:cubicBezTo>
                  <a:lnTo>
                    <a:pt x="8633025" y="3584680"/>
                  </a:lnTo>
                  <a:lnTo>
                    <a:pt x="8631946" y="3584680"/>
                  </a:lnTo>
                  <a:lnTo>
                    <a:pt x="8627630" y="3583601"/>
                  </a:lnTo>
                  <a:cubicBezTo>
                    <a:pt x="8604701" y="3591964"/>
                    <a:pt x="8593057" y="3597808"/>
                    <a:pt x="8592697" y="3601135"/>
                  </a:cubicBezTo>
                  <a:lnTo>
                    <a:pt x="8591618" y="3602214"/>
                  </a:lnTo>
                  <a:cubicBezTo>
                    <a:pt x="8591618" y="3604372"/>
                    <a:pt x="8590899" y="3605451"/>
                    <a:pt x="8589460" y="3605451"/>
                  </a:cubicBezTo>
                  <a:lnTo>
                    <a:pt x="8588381" y="3605451"/>
                  </a:lnTo>
                  <a:cubicBezTo>
                    <a:pt x="8584695" y="3604372"/>
                    <a:pt x="8582851" y="3601810"/>
                    <a:pt x="8582851" y="3597763"/>
                  </a:cubicBezTo>
                  <a:cubicBezTo>
                    <a:pt x="8580693" y="3597763"/>
                    <a:pt x="8579614" y="3597044"/>
                    <a:pt x="8579614" y="3595605"/>
                  </a:cubicBezTo>
                  <a:lnTo>
                    <a:pt x="8579614" y="3592368"/>
                  </a:lnTo>
                  <a:lnTo>
                    <a:pt x="8580693" y="3592368"/>
                  </a:lnTo>
                  <a:lnTo>
                    <a:pt x="8583930" y="3594526"/>
                  </a:lnTo>
                  <a:lnTo>
                    <a:pt x="8583930" y="3593447"/>
                  </a:lnTo>
                  <a:lnTo>
                    <a:pt x="8575298" y="3584680"/>
                  </a:lnTo>
                  <a:lnTo>
                    <a:pt x="8575298" y="3580364"/>
                  </a:lnTo>
                  <a:lnTo>
                    <a:pt x="8576377" y="3580364"/>
                  </a:lnTo>
                  <a:cubicBezTo>
                    <a:pt x="8583840" y="3582343"/>
                    <a:pt x="8589640" y="3584905"/>
                    <a:pt x="8593776" y="3588052"/>
                  </a:cubicBezTo>
                  <a:lnTo>
                    <a:pt x="8598092" y="3586973"/>
                  </a:lnTo>
                  <a:lnTo>
                    <a:pt x="8598092" y="3585894"/>
                  </a:lnTo>
                  <a:cubicBezTo>
                    <a:pt x="8590899" y="3585894"/>
                    <a:pt x="8586898" y="3584051"/>
                    <a:pt x="8586088" y="3580364"/>
                  </a:cubicBezTo>
                  <a:lnTo>
                    <a:pt x="8583930" y="3580364"/>
                  </a:lnTo>
                  <a:cubicBezTo>
                    <a:pt x="8576647" y="3580364"/>
                    <a:pt x="8573006" y="3577083"/>
                    <a:pt x="8573006" y="3570518"/>
                  </a:cubicBezTo>
                  <a:lnTo>
                    <a:pt x="8570848" y="3568360"/>
                  </a:lnTo>
                  <a:lnTo>
                    <a:pt x="8570848" y="3560807"/>
                  </a:lnTo>
                  <a:lnTo>
                    <a:pt x="8566532" y="3548804"/>
                  </a:lnTo>
                  <a:lnTo>
                    <a:pt x="8566532" y="3545432"/>
                  </a:lnTo>
                  <a:cubicBezTo>
                    <a:pt x="8566532" y="3543993"/>
                    <a:pt x="8567610" y="3543274"/>
                    <a:pt x="8569768" y="3543274"/>
                  </a:cubicBezTo>
                  <a:lnTo>
                    <a:pt x="8576377" y="3546646"/>
                  </a:lnTo>
                  <a:lnTo>
                    <a:pt x="8582851" y="3544353"/>
                  </a:lnTo>
                  <a:lnTo>
                    <a:pt x="8583930" y="3544353"/>
                  </a:lnTo>
                  <a:cubicBezTo>
                    <a:pt x="8586898" y="3546601"/>
                    <a:pt x="8590899" y="3547725"/>
                    <a:pt x="8595934" y="3547725"/>
                  </a:cubicBezTo>
                  <a:cubicBezTo>
                    <a:pt x="8598902" y="3547725"/>
                    <a:pt x="8600385" y="3541880"/>
                    <a:pt x="8600385" y="3530191"/>
                  </a:cubicBezTo>
                  <a:lnTo>
                    <a:pt x="8603622" y="3524796"/>
                  </a:lnTo>
                  <a:lnTo>
                    <a:pt x="8597013" y="3504025"/>
                  </a:lnTo>
                  <a:lnTo>
                    <a:pt x="8597013" y="3499709"/>
                  </a:lnTo>
                  <a:lnTo>
                    <a:pt x="8604701" y="3474622"/>
                  </a:lnTo>
                  <a:cubicBezTo>
                    <a:pt x="8602543" y="3474622"/>
                    <a:pt x="8601104" y="3471700"/>
                    <a:pt x="8600385" y="3465855"/>
                  </a:cubicBezTo>
                  <a:lnTo>
                    <a:pt x="8599171" y="3398282"/>
                  </a:lnTo>
                  <a:lnTo>
                    <a:pt x="8597013" y="3391808"/>
                  </a:lnTo>
                  <a:cubicBezTo>
                    <a:pt x="8597013" y="3383986"/>
                    <a:pt x="8599216" y="3379265"/>
                    <a:pt x="8603622" y="3377647"/>
                  </a:cubicBezTo>
                  <a:lnTo>
                    <a:pt x="8601464" y="3375489"/>
                  </a:lnTo>
                  <a:lnTo>
                    <a:pt x="8598092" y="3376568"/>
                  </a:lnTo>
                  <a:lnTo>
                    <a:pt x="8597013" y="3375489"/>
                  </a:lnTo>
                  <a:lnTo>
                    <a:pt x="8597013" y="3374410"/>
                  </a:lnTo>
                  <a:cubicBezTo>
                    <a:pt x="8597013" y="3365688"/>
                    <a:pt x="8598857" y="3361327"/>
                    <a:pt x="8602543" y="3361327"/>
                  </a:cubicBezTo>
                  <a:cubicBezTo>
                    <a:pt x="8629608" y="3369060"/>
                    <a:pt x="8647052" y="3375579"/>
                    <a:pt x="8654875" y="3380884"/>
                  </a:cubicBezTo>
                  <a:lnTo>
                    <a:pt x="8664586" y="3380884"/>
                  </a:lnTo>
                  <a:lnTo>
                    <a:pt x="8667958" y="3378726"/>
                  </a:lnTo>
                  <a:lnTo>
                    <a:pt x="8665665" y="3372117"/>
                  </a:lnTo>
                  <a:lnTo>
                    <a:pt x="8665665" y="3366722"/>
                  </a:lnTo>
                  <a:lnTo>
                    <a:pt x="8667958" y="3353639"/>
                  </a:lnTo>
                  <a:lnTo>
                    <a:pt x="8662428" y="3344872"/>
                  </a:lnTo>
                  <a:lnTo>
                    <a:pt x="8662428" y="3342714"/>
                  </a:lnTo>
                  <a:lnTo>
                    <a:pt x="8663507" y="3341635"/>
                  </a:lnTo>
                  <a:close/>
                  <a:moveTo>
                    <a:pt x="7590600" y="3340421"/>
                  </a:moveTo>
                  <a:cubicBezTo>
                    <a:pt x="7594736" y="3344377"/>
                    <a:pt x="7604448" y="3346895"/>
                    <a:pt x="7619733" y="3347974"/>
                  </a:cubicBezTo>
                  <a:cubicBezTo>
                    <a:pt x="7619733" y="3351031"/>
                    <a:pt x="7627646" y="3354987"/>
                    <a:pt x="7643472" y="3359843"/>
                  </a:cubicBezTo>
                  <a:lnTo>
                    <a:pt x="7643472" y="3360922"/>
                  </a:lnTo>
                  <a:cubicBezTo>
                    <a:pt x="7638076" y="3368655"/>
                    <a:pt x="7631962" y="3373690"/>
                    <a:pt x="7625128" y="3376028"/>
                  </a:cubicBezTo>
                  <a:cubicBezTo>
                    <a:pt x="7625128" y="3385200"/>
                    <a:pt x="7619374" y="3390595"/>
                    <a:pt x="7607864" y="3392213"/>
                  </a:cubicBezTo>
                  <a:lnTo>
                    <a:pt x="7607864" y="3395450"/>
                  </a:lnTo>
                  <a:cubicBezTo>
                    <a:pt x="7607864" y="3397608"/>
                    <a:pt x="7612540" y="3399766"/>
                    <a:pt x="7621891" y="3401924"/>
                  </a:cubicBezTo>
                  <a:lnTo>
                    <a:pt x="7628365" y="3401924"/>
                  </a:lnTo>
                  <a:lnTo>
                    <a:pt x="7628365" y="3396529"/>
                  </a:lnTo>
                  <a:cubicBezTo>
                    <a:pt x="7628365" y="3392573"/>
                    <a:pt x="7629804" y="3390055"/>
                    <a:pt x="7632682" y="3388976"/>
                  </a:cubicBezTo>
                  <a:cubicBezTo>
                    <a:pt x="7640954" y="3388976"/>
                    <a:pt x="7650305" y="3392213"/>
                    <a:pt x="7660736" y="3398687"/>
                  </a:cubicBezTo>
                  <a:lnTo>
                    <a:pt x="7670447" y="3401924"/>
                  </a:lnTo>
                  <a:lnTo>
                    <a:pt x="7679079" y="3399766"/>
                  </a:lnTo>
                  <a:lnTo>
                    <a:pt x="7683260" y="3400845"/>
                  </a:lnTo>
                  <a:lnTo>
                    <a:pt x="7682181" y="3394371"/>
                  </a:lnTo>
                  <a:lnTo>
                    <a:pt x="7686497" y="3384660"/>
                  </a:lnTo>
                  <a:lnTo>
                    <a:pt x="7685418" y="3383581"/>
                  </a:lnTo>
                  <a:lnTo>
                    <a:pt x="7684339" y="3383581"/>
                  </a:lnTo>
                  <a:lnTo>
                    <a:pt x="7676921" y="3390055"/>
                  </a:lnTo>
                  <a:lnTo>
                    <a:pt x="7673684" y="3390055"/>
                  </a:lnTo>
                  <a:lnTo>
                    <a:pt x="7665052" y="3387897"/>
                  </a:lnTo>
                  <a:lnTo>
                    <a:pt x="7658578" y="3390055"/>
                  </a:lnTo>
                  <a:cubicBezTo>
                    <a:pt x="7642033" y="3388257"/>
                    <a:pt x="7633760" y="3385379"/>
                    <a:pt x="7633760" y="3381423"/>
                  </a:cubicBezTo>
                  <a:lnTo>
                    <a:pt x="7632682" y="3380344"/>
                  </a:lnTo>
                  <a:lnTo>
                    <a:pt x="7632682" y="3379265"/>
                  </a:lnTo>
                  <a:cubicBezTo>
                    <a:pt x="7633760" y="3375668"/>
                    <a:pt x="7636278" y="3373870"/>
                    <a:pt x="7640234" y="3373870"/>
                  </a:cubicBezTo>
                  <a:lnTo>
                    <a:pt x="7656420" y="3378186"/>
                  </a:lnTo>
                  <a:cubicBezTo>
                    <a:pt x="7656420" y="3376208"/>
                    <a:pt x="7660016" y="3374769"/>
                    <a:pt x="7667210" y="3373870"/>
                  </a:cubicBezTo>
                  <a:lnTo>
                    <a:pt x="7670447" y="3373870"/>
                  </a:lnTo>
                  <a:cubicBezTo>
                    <a:pt x="7674763" y="3373870"/>
                    <a:pt x="7676921" y="3376028"/>
                    <a:pt x="7676921" y="3380344"/>
                  </a:cubicBezTo>
                  <a:lnTo>
                    <a:pt x="7679079" y="3380344"/>
                  </a:lnTo>
                  <a:cubicBezTo>
                    <a:pt x="7684024" y="3378186"/>
                    <a:pt x="7686497" y="3375309"/>
                    <a:pt x="7686497" y="3371712"/>
                  </a:cubicBezTo>
                  <a:lnTo>
                    <a:pt x="7686497" y="3354448"/>
                  </a:lnTo>
                  <a:lnTo>
                    <a:pt x="7689734" y="3349053"/>
                  </a:lnTo>
                  <a:lnTo>
                    <a:pt x="7685418" y="3344737"/>
                  </a:lnTo>
                  <a:lnTo>
                    <a:pt x="7685418" y="3343658"/>
                  </a:lnTo>
                  <a:cubicBezTo>
                    <a:pt x="7685418" y="3342399"/>
                    <a:pt x="7687216" y="3341320"/>
                    <a:pt x="7690813" y="3340421"/>
                  </a:cubicBezTo>
                  <a:lnTo>
                    <a:pt x="7699445" y="3341500"/>
                  </a:lnTo>
                  <a:lnTo>
                    <a:pt x="7704840" y="3340421"/>
                  </a:lnTo>
                  <a:lnTo>
                    <a:pt x="7706998" y="3342579"/>
                  </a:lnTo>
                  <a:lnTo>
                    <a:pt x="7709156" y="3342579"/>
                  </a:lnTo>
                  <a:lnTo>
                    <a:pt x="7709156" y="3341500"/>
                  </a:lnTo>
                  <a:lnTo>
                    <a:pt x="7716709" y="3342579"/>
                  </a:lnTo>
                  <a:lnTo>
                    <a:pt x="7717788" y="3342579"/>
                  </a:lnTo>
                  <a:lnTo>
                    <a:pt x="7727499" y="3341500"/>
                  </a:lnTo>
                  <a:cubicBezTo>
                    <a:pt x="7739908" y="3345097"/>
                    <a:pt x="7746382" y="3347974"/>
                    <a:pt x="7746921" y="3350132"/>
                  </a:cubicBezTo>
                  <a:lnTo>
                    <a:pt x="7746921" y="3352290"/>
                  </a:lnTo>
                  <a:cubicBezTo>
                    <a:pt x="7746921" y="3354808"/>
                    <a:pt x="7743324" y="3356606"/>
                    <a:pt x="7736131" y="3357685"/>
                  </a:cubicBezTo>
                  <a:cubicBezTo>
                    <a:pt x="7736670" y="3365418"/>
                    <a:pt x="7737750" y="3370094"/>
                    <a:pt x="7739368" y="3371712"/>
                  </a:cubicBezTo>
                  <a:lnTo>
                    <a:pt x="7738289" y="3378186"/>
                  </a:lnTo>
                  <a:lnTo>
                    <a:pt x="7740447" y="3378186"/>
                  </a:lnTo>
                  <a:lnTo>
                    <a:pt x="7744763" y="3377107"/>
                  </a:lnTo>
                  <a:lnTo>
                    <a:pt x="7751237" y="3379265"/>
                  </a:lnTo>
                  <a:lnTo>
                    <a:pt x="7752316" y="3379265"/>
                  </a:lnTo>
                  <a:cubicBezTo>
                    <a:pt x="7755194" y="3378006"/>
                    <a:pt x="7758071" y="3373690"/>
                    <a:pt x="7760948" y="3366317"/>
                  </a:cubicBezTo>
                  <a:cubicBezTo>
                    <a:pt x="7762566" y="3366317"/>
                    <a:pt x="7767242" y="3360203"/>
                    <a:pt x="7774975" y="3347974"/>
                  </a:cubicBezTo>
                  <a:lnTo>
                    <a:pt x="7777133" y="3347974"/>
                  </a:lnTo>
                  <a:lnTo>
                    <a:pt x="7789002" y="3364159"/>
                  </a:lnTo>
                  <a:cubicBezTo>
                    <a:pt x="7789002" y="3366137"/>
                    <a:pt x="7792239" y="3368295"/>
                    <a:pt x="7798713" y="3370633"/>
                  </a:cubicBezTo>
                  <a:lnTo>
                    <a:pt x="7798713" y="3372791"/>
                  </a:lnTo>
                  <a:cubicBezTo>
                    <a:pt x="7803749" y="3374589"/>
                    <a:pt x="7806266" y="3376388"/>
                    <a:pt x="7806266" y="3378186"/>
                  </a:cubicBezTo>
                  <a:lnTo>
                    <a:pt x="7798713" y="3385739"/>
                  </a:lnTo>
                  <a:lnTo>
                    <a:pt x="7789002" y="3385739"/>
                  </a:lnTo>
                  <a:lnTo>
                    <a:pt x="7783607" y="3392213"/>
                  </a:lnTo>
                  <a:cubicBezTo>
                    <a:pt x="7783967" y="3393652"/>
                    <a:pt x="7789722" y="3397249"/>
                    <a:pt x="7800871" y="3403003"/>
                  </a:cubicBezTo>
                  <a:lnTo>
                    <a:pt x="7801950" y="3408398"/>
                  </a:lnTo>
                  <a:lnTo>
                    <a:pt x="7810582" y="3408398"/>
                  </a:lnTo>
                  <a:lnTo>
                    <a:pt x="7814898" y="3412714"/>
                  </a:lnTo>
                  <a:lnTo>
                    <a:pt x="7814898" y="3413793"/>
                  </a:lnTo>
                  <a:cubicBezTo>
                    <a:pt x="7814539" y="3415592"/>
                    <a:pt x="7809863" y="3418469"/>
                    <a:pt x="7800871" y="3422425"/>
                  </a:cubicBezTo>
                  <a:lnTo>
                    <a:pt x="7796555" y="3434294"/>
                  </a:lnTo>
                  <a:lnTo>
                    <a:pt x="7798713" y="3440768"/>
                  </a:lnTo>
                  <a:lnTo>
                    <a:pt x="7797634" y="3445084"/>
                  </a:lnTo>
                  <a:cubicBezTo>
                    <a:pt x="7801231" y="3449940"/>
                    <a:pt x="7803029" y="3453537"/>
                    <a:pt x="7803029" y="3455874"/>
                  </a:cubicBezTo>
                  <a:lnTo>
                    <a:pt x="7803029" y="3459111"/>
                  </a:lnTo>
                  <a:cubicBezTo>
                    <a:pt x="7798354" y="3473408"/>
                    <a:pt x="7793678" y="3480557"/>
                    <a:pt x="7789002" y="3480557"/>
                  </a:cubicBezTo>
                  <a:lnTo>
                    <a:pt x="7789002" y="3481636"/>
                  </a:lnTo>
                  <a:cubicBezTo>
                    <a:pt x="7789002" y="3483794"/>
                    <a:pt x="7793318" y="3486311"/>
                    <a:pt x="7801950" y="3489189"/>
                  </a:cubicBezTo>
                  <a:cubicBezTo>
                    <a:pt x="7801950" y="3491706"/>
                    <a:pt x="7804828" y="3495303"/>
                    <a:pt x="7810582" y="3499979"/>
                  </a:cubicBezTo>
                  <a:lnTo>
                    <a:pt x="7810582" y="3501058"/>
                  </a:lnTo>
                  <a:lnTo>
                    <a:pt x="7806266" y="3505374"/>
                  </a:lnTo>
                  <a:lnTo>
                    <a:pt x="7804108" y="3505374"/>
                  </a:lnTo>
                  <a:cubicBezTo>
                    <a:pt x="7795656" y="3505374"/>
                    <a:pt x="7786305" y="3506812"/>
                    <a:pt x="7776054" y="3509690"/>
                  </a:cubicBezTo>
                  <a:lnTo>
                    <a:pt x="7767422" y="3509690"/>
                  </a:lnTo>
                  <a:cubicBezTo>
                    <a:pt x="7762387" y="3509690"/>
                    <a:pt x="7758430" y="3508970"/>
                    <a:pt x="7755553" y="3507532"/>
                  </a:cubicBezTo>
                  <a:lnTo>
                    <a:pt x="7750158" y="3508611"/>
                  </a:lnTo>
                  <a:cubicBezTo>
                    <a:pt x="7737210" y="3507891"/>
                    <a:pt x="7730736" y="3505733"/>
                    <a:pt x="7730736" y="3502137"/>
                  </a:cubicBezTo>
                  <a:lnTo>
                    <a:pt x="7730736" y="3501058"/>
                  </a:lnTo>
                  <a:cubicBezTo>
                    <a:pt x="7730736" y="3499439"/>
                    <a:pt x="7733254" y="3498360"/>
                    <a:pt x="7738289" y="3497821"/>
                  </a:cubicBezTo>
                  <a:lnTo>
                    <a:pt x="7745842" y="3501058"/>
                  </a:lnTo>
                  <a:cubicBezTo>
                    <a:pt x="7756632" y="3498180"/>
                    <a:pt x="7762027" y="3493864"/>
                    <a:pt x="7762027" y="3488110"/>
                  </a:cubicBezTo>
                  <a:cubicBezTo>
                    <a:pt x="7759510" y="3485232"/>
                    <a:pt x="7752676" y="3481636"/>
                    <a:pt x="7741526" y="3477320"/>
                  </a:cubicBezTo>
                  <a:lnTo>
                    <a:pt x="7739368" y="3475162"/>
                  </a:lnTo>
                  <a:lnTo>
                    <a:pt x="7725341" y="3483794"/>
                  </a:lnTo>
                  <a:lnTo>
                    <a:pt x="7724262" y="3483794"/>
                  </a:lnTo>
                  <a:lnTo>
                    <a:pt x="7706998" y="3478399"/>
                  </a:lnTo>
                  <a:lnTo>
                    <a:pt x="7689734" y="3480557"/>
                  </a:lnTo>
                  <a:lnTo>
                    <a:pt x="7673684" y="3479478"/>
                  </a:lnTo>
                  <a:cubicBezTo>
                    <a:pt x="7672784" y="3482715"/>
                    <a:pt x="7669907" y="3485232"/>
                    <a:pt x="7665052" y="3487031"/>
                  </a:cubicBezTo>
                  <a:lnTo>
                    <a:pt x="7655340" y="3485952"/>
                  </a:lnTo>
                  <a:lnTo>
                    <a:pt x="7636998" y="3492426"/>
                  </a:lnTo>
                  <a:lnTo>
                    <a:pt x="7632682" y="3485952"/>
                  </a:lnTo>
                  <a:lnTo>
                    <a:pt x="7626207" y="3484873"/>
                  </a:lnTo>
                  <a:lnTo>
                    <a:pt x="7628365" y="3469901"/>
                  </a:lnTo>
                  <a:lnTo>
                    <a:pt x="7627286" y="3444005"/>
                  </a:lnTo>
                  <a:lnTo>
                    <a:pt x="7626207" y="3442926"/>
                  </a:lnTo>
                  <a:cubicBezTo>
                    <a:pt x="7619733" y="3442926"/>
                    <a:pt x="7616496" y="3445444"/>
                    <a:pt x="7616496" y="3450479"/>
                  </a:cubicBezTo>
                  <a:cubicBezTo>
                    <a:pt x="7620992" y="3451918"/>
                    <a:pt x="7623510" y="3453716"/>
                    <a:pt x="7624049" y="3455874"/>
                  </a:cubicBezTo>
                  <a:lnTo>
                    <a:pt x="7624049" y="3458032"/>
                  </a:lnTo>
                  <a:cubicBezTo>
                    <a:pt x="7619014" y="3463787"/>
                    <a:pt x="7616496" y="3470936"/>
                    <a:pt x="7616496" y="3479478"/>
                  </a:cubicBezTo>
                  <a:lnTo>
                    <a:pt x="7619733" y="3482715"/>
                  </a:lnTo>
                  <a:lnTo>
                    <a:pt x="7619733" y="3485952"/>
                  </a:lnTo>
                  <a:lnTo>
                    <a:pt x="7616496" y="3497821"/>
                  </a:lnTo>
                  <a:lnTo>
                    <a:pt x="7620812" y="3502137"/>
                  </a:lnTo>
                  <a:lnTo>
                    <a:pt x="7620812" y="3515085"/>
                  </a:lnTo>
                  <a:cubicBezTo>
                    <a:pt x="7620812" y="3517782"/>
                    <a:pt x="7618654" y="3521739"/>
                    <a:pt x="7614338" y="3526954"/>
                  </a:cubicBezTo>
                  <a:lnTo>
                    <a:pt x="7616496" y="3530191"/>
                  </a:lnTo>
                  <a:cubicBezTo>
                    <a:pt x="7612900" y="3533788"/>
                    <a:pt x="7610022" y="3535586"/>
                    <a:pt x="7607864" y="3535586"/>
                  </a:cubicBezTo>
                  <a:lnTo>
                    <a:pt x="7607864" y="3539902"/>
                  </a:lnTo>
                  <a:lnTo>
                    <a:pt x="7610022" y="3539902"/>
                  </a:lnTo>
                  <a:cubicBezTo>
                    <a:pt x="7610202" y="3536305"/>
                    <a:pt x="7611281" y="3534507"/>
                    <a:pt x="7613259" y="3534507"/>
                  </a:cubicBezTo>
                  <a:lnTo>
                    <a:pt x="7614338" y="3534507"/>
                  </a:lnTo>
                  <a:lnTo>
                    <a:pt x="7620812" y="3539902"/>
                  </a:lnTo>
                  <a:lnTo>
                    <a:pt x="7620812" y="3545297"/>
                  </a:lnTo>
                  <a:lnTo>
                    <a:pt x="7622970" y="3545297"/>
                  </a:lnTo>
                  <a:cubicBezTo>
                    <a:pt x="7633041" y="3541520"/>
                    <a:pt x="7638076" y="3536485"/>
                    <a:pt x="7638076" y="3530191"/>
                  </a:cubicBezTo>
                  <a:lnTo>
                    <a:pt x="7635918" y="3523717"/>
                  </a:lnTo>
                  <a:lnTo>
                    <a:pt x="7639156" y="3521559"/>
                  </a:lnTo>
                  <a:lnTo>
                    <a:pt x="7641314" y="3521559"/>
                  </a:lnTo>
                  <a:cubicBezTo>
                    <a:pt x="7647788" y="3524077"/>
                    <a:pt x="7651024" y="3531630"/>
                    <a:pt x="7651024" y="3544218"/>
                  </a:cubicBezTo>
                  <a:lnTo>
                    <a:pt x="7652104" y="3547455"/>
                  </a:lnTo>
                  <a:lnTo>
                    <a:pt x="7652104" y="3549613"/>
                  </a:lnTo>
                  <a:lnTo>
                    <a:pt x="7649946" y="3552850"/>
                  </a:lnTo>
                  <a:lnTo>
                    <a:pt x="7651024" y="3559324"/>
                  </a:lnTo>
                  <a:cubicBezTo>
                    <a:pt x="7649046" y="3565798"/>
                    <a:pt x="7647248" y="3569035"/>
                    <a:pt x="7645630" y="3569035"/>
                  </a:cubicBezTo>
                  <a:lnTo>
                    <a:pt x="7644550" y="3565798"/>
                  </a:lnTo>
                  <a:lnTo>
                    <a:pt x="7643472" y="3565798"/>
                  </a:lnTo>
                  <a:lnTo>
                    <a:pt x="7641314" y="3567956"/>
                  </a:lnTo>
                  <a:cubicBezTo>
                    <a:pt x="7641314" y="3569395"/>
                    <a:pt x="7642752" y="3570114"/>
                    <a:pt x="7645630" y="3570114"/>
                  </a:cubicBezTo>
                  <a:lnTo>
                    <a:pt x="7646708" y="3571193"/>
                  </a:lnTo>
                  <a:lnTo>
                    <a:pt x="7646708" y="3572272"/>
                  </a:lnTo>
                  <a:cubicBezTo>
                    <a:pt x="7646349" y="3574790"/>
                    <a:pt x="7642752" y="3579106"/>
                    <a:pt x="7635918" y="3585220"/>
                  </a:cubicBezTo>
                  <a:cubicBezTo>
                    <a:pt x="7634300" y="3589536"/>
                    <a:pt x="7631782" y="3591694"/>
                    <a:pt x="7628365" y="3591694"/>
                  </a:cubicBezTo>
                  <a:lnTo>
                    <a:pt x="7626207" y="3589536"/>
                  </a:lnTo>
                  <a:lnTo>
                    <a:pt x="7624049" y="3591694"/>
                  </a:lnTo>
                  <a:lnTo>
                    <a:pt x="7622970" y="3591694"/>
                  </a:lnTo>
                  <a:cubicBezTo>
                    <a:pt x="7621532" y="3591694"/>
                    <a:pt x="7620812" y="3590615"/>
                    <a:pt x="7620812" y="3588457"/>
                  </a:cubicBezTo>
                  <a:lnTo>
                    <a:pt x="7619733" y="3587378"/>
                  </a:lnTo>
                  <a:lnTo>
                    <a:pt x="7618654" y="3587378"/>
                  </a:lnTo>
                  <a:cubicBezTo>
                    <a:pt x="7618654" y="3593133"/>
                    <a:pt x="7616496" y="3596010"/>
                    <a:pt x="7612180" y="3596010"/>
                  </a:cubicBezTo>
                  <a:lnTo>
                    <a:pt x="7607864" y="3596010"/>
                  </a:lnTo>
                  <a:cubicBezTo>
                    <a:pt x="7605886" y="3596010"/>
                    <a:pt x="7604807" y="3594212"/>
                    <a:pt x="7604627" y="3590615"/>
                  </a:cubicBezTo>
                  <a:lnTo>
                    <a:pt x="7600311" y="3590615"/>
                  </a:lnTo>
                  <a:cubicBezTo>
                    <a:pt x="7599952" y="3597089"/>
                    <a:pt x="7598153" y="3600326"/>
                    <a:pt x="7594916" y="3600326"/>
                  </a:cubicBezTo>
                  <a:lnTo>
                    <a:pt x="7580889" y="3596010"/>
                  </a:lnTo>
                  <a:lnTo>
                    <a:pt x="7575494" y="3599247"/>
                  </a:lnTo>
                  <a:lnTo>
                    <a:pt x="7573336" y="3599247"/>
                  </a:lnTo>
                  <a:cubicBezTo>
                    <a:pt x="7571178" y="3599247"/>
                    <a:pt x="7569380" y="3596010"/>
                    <a:pt x="7567941" y="3589536"/>
                  </a:cubicBezTo>
                  <a:lnTo>
                    <a:pt x="7567941" y="3578746"/>
                  </a:lnTo>
                  <a:lnTo>
                    <a:pt x="7570099" y="3566877"/>
                  </a:lnTo>
                  <a:cubicBezTo>
                    <a:pt x="7568661" y="3566517"/>
                    <a:pt x="7567222" y="3564719"/>
                    <a:pt x="7565783" y="3561482"/>
                  </a:cubicBezTo>
                  <a:lnTo>
                    <a:pt x="7566862" y="3557166"/>
                  </a:lnTo>
                  <a:lnTo>
                    <a:pt x="7566862" y="3556087"/>
                  </a:lnTo>
                  <a:lnTo>
                    <a:pt x="7565783" y="3556087"/>
                  </a:lnTo>
                  <a:lnTo>
                    <a:pt x="7565783" y="3558245"/>
                  </a:lnTo>
                  <a:lnTo>
                    <a:pt x="7563625" y="3558245"/>
                  </a:lnTo>
                  <a:lnTo>
                    <a:pt x="7563625" y="3553929"/>
                  </a:lnTo>
                  <a:cubicBezTo>
                    <a:pt x="7563625" y="3552490"/>
                    <a:pt x="7564704" y="3551771"/>
                    <a:pt x="7566862" y="3551771"/>
                  </a:cubicBezTo>
                  <a:lnTo>
                    <a:pt x="7567941" y="3550692"/>
                  </a:lnTo>
                  <a:lnTo>
                    <a:pt x="7567941" y="3514006"/>
                  </a:lnTo>
                  <a:lnTo>
                    <a:pt x="7570099" y="3502137"/>
                  </a:lnTo>
                  <a:lnTo>
                    <a:pt x="7570099" y="3494584"/>
                  </a:lnTo>
                  <a:lnTo>
                    <a:pt x="7567941" y="3485952"/>
                  </a:lnTo>
                  <a:lnTo>
                    <a:pt x="7569020" y="3481636"/>
                  </a:lnTo>
                  <a:lnTo>
                    <a:pt x="7565783" y="3479478"/>
                  </a:lnTo>
                  <a:lnTo>
                    <a:pt x="7563625" y="3479478"/>
                  </a:lnTo>
                  <a:lnTo>
                    <a:pt x="7551756" y="3485952"/>
                  </a:lnTo>
                  <a:lnTo>
                    <a:pt x="7550677" y="3485952"/>
                  </a:lnTo>
                  <a:lnTo>
                    <a:pt x="7548519" y="3483794"/>
                  </a:lnTo>
                  <a:lnTo>
                    <a:pt x="7548519" y="3482715"/>
                  </a:lnTo>
                  <a:cubicBezTo>
                    <a:pt x="7550677" y="3478399"/>
                    <a:pt x="7553555" y="3474802"/>
                    <a:pt x="7557151" y="3471925"/>
                  </a:cubicBezTo>
                  <a:cubicBezTo>
                    <a:pt x="7557151" y="3468778"/>
                    <a:pt x="7562906" y="3460550"/>
                    <a:pt x="7574415" y="3447242"/>
                  </a:cubicBezTo>
                  <a:cubicBezTo>
                    <a:pt x="7576214" y="3447242"/>
                    <a:pt x="7578012" y="3444005"/>
                    <a:pt x="7579810" y="3437531"/>
                  </a:cubicBezTo>
                  <a:cubicBezTo>
                    <a:pt x="7582688" y="3437531"/>
                    <a:pt x="7584126" y="3435014"/>
                    <a:pt x="7584126" y="3429978"/>
                  </a:cubicBezTo>
                  <a:cubicBezTo>
                    <a:pt x="7586104" y="3425123"/>
                    <a:pt x="7588622" y="3421886"/>
                    <a:pt x="7591679" y="3420267"/>
                  </a:cubicBezTo>
                  <a:cubicBezTo>
                    <a:pt x="7590960" y="3412355"/>
                    <a:pt x="7589521" y="3408398"/>
                    <a:pt x="7587363" y="3408398"/>
                  </a:cubicBezTo>
                  <a:cubicBezTo>
                    <a:pt x="7584126" y="3408398"/>
                    <a:pt x="7579810" y="3410916"/>
                    <a:pt x="7574415" y="3415951"/>
                  </a:cubicBezTo>
                  <a:lnTo>
                    <a:pt x="7558230" y="3422425"/>
                  </a:lnTo>
                  <a:lnTo>
                    <a:pt x="7554993" y="3422425"/>
                  </a:lnTo>
                  <a:lnTo>
                    <a:pt x="7552835" y="3420267"/>
                  </a:lnTo>
                  <a:cubicBezTo>
                    <a:pt x="7554454" y="3419908"/>
                    <a:pt x="7557331" y="3414513"/>
                    <a:pt x="7561467" y="3404082"/>
                  </a:cubicBezTo>
                  <a:cubicBezTo>
                    <a:pt x="7564165" y="3404082"/>
                    <a:pt x="7567042" y="3399407"/>
                    <a:pt x="7570099" y="3390055"/>
                  </a:cubicBezTo>
                  <a:cubicBezTo>
                    <a:pt x="7576573" y="3382502"/>
                    <a:pt x="7579810" y="3377467"/>
                    <a:pt x="7579810" y="3374949"/>
                  </a:cubicBezTo>
                  <a:lnTo>
                    <a:pt x="7578731" y="3373870"/>
                  </a:lnTo>
                  <a:lnTo>
                    <a:pt x="7578731" y="3372791"/>
                  </a:lnTo>
                  <a:lnTo>
                    <a:pt x="7584126" y="3353369"/>
                  </a:lnTo>
                  <a:lnTo>
                    <a:pt x="7583047" y="3345816"/>
                  </a:lnTo>
                  <a:close/>
                  <a:moveTo>
                    <a:pt x="6183031" y="3340151"/>
                  </a:moveTo>
                  <a:cubicBezTo>
                    <a:pt x="6188516" y="3340151"/>
                    <a:pt x="6191708" y="3341545"/>
                    <a:pt x="6192607" y="3344332"/>
                  </a:cubicBezTo>
                  <a:lnTo>
                    <a:pt x="6191528" y="3347569"/>
                  </a:lnTo>
                  <a:lnTo>
                    <a:pt x="6193686" y="3349727"/>
                  </a:lnTo>
                  <a:lnTo>
                    <a:pt x="6192607" y="3350671"/>
                  </a:lnTo>
                  <a:lnTo>
                    <a:pt x="6192607" y="3352829"/>
                  </a:lnTo>
                  <a:lnTo>
                    <a:pt x="6193686" y="3352829"/>
                  </a:lnTo>
                  <a:lnTo>
                    <a:pt x="6194765" y="3349727"/>
                  </a:lnTo>
                  <a:lnTo>
                    <a:pt x="6193686" y="3345411"/>
                  </a:lnTo>
                  <a:lnTo>
                    <a:pt x="6195709" y="3343388"/>
                  </a:lnTo>
                  <a:lnTo>
                    <a:pt x="6200025" y="3343388"/>
                  </a:lnTo>
                  <a:lnTo>
                    <a:pt x="6210545" y="3346490"/>
                  </a:lnTo>
                  <a:lnTo>
                    <a:pt x="6214861" y="3346490"/>
                  </a:lnTo>
                  <a:cubicBezTo>
                    <a:pt x="6214861" y="3343703"/>
                    <a:pt x="6216255" y="3341590"/>
                    <a:pt x="6219042" y="3340151"/>
                  </a:cubicBezTo>
                  <a:cubicBezTo>
                    <a:pt x="6222909" y="3340151"/>
                    <a:pt x="6225741" y="3341905"/>
                    <a:pt x="6227539" y="3345411"/>
                  </a:cubicBezTo>
                  <a:lnTo>
                    <a:pt x="6228484" y="3344332"/>
                  </a:lnTo>
                  <a:lnTo>
                    <a:pt x="6229563" y="3344332"/>
                  </a:lnTo>
                  <a:cubicBezTo>
                    <a:pt x="6233069" y="3346490"/>
                    <a:pt x="6234823" y="3348963"/>
                    <a:pt x="6234823" y="3351750"/>
                  </a:cubicBezTo>
                  <a:cubicBezTo>
                    <a:pt x="6232035" y="3353009"/>
                    <a:pt x="6229248" y="3355842"/>
                    <a:pt x="6226460" y="3360248"/>
                  </a:cubicBezTo>
                  <a:lnTo>
                    <a:pt x="6226460" y="3375084"/>
                  </a:lnTo>
                  <a:cubicBezTo>
                    <a:pt x="6226460" y="3380659"/>
                    <a:pt x="6223628" y="3385559"/>
                    <a:pt x="6217963" y="3389785"/>
                  </a:cubicBezTo>
                  <a:cubicBezTo>
                    <a:pt x="6218143" y="3392123"/>
                    <a:pt x="6221335" y="3394596"/>
                    <a:pt x="6227539" y="3397203"/>
                  </a:cubicBezTo>
                  <a:lnTo>
                    <a:pt x="6228484" y="3405701"/>
                  </a:lnTo>
                  <a:lnTo>
                    <a:pt x="6229563" y="3404622"/>
                  </a:lnTo>
                  <a:lnTo>
                    <a:pt x="6233879" y="3404622"/>
                  </a:lnTo>
                  <a:cubicBezTo>
                    <a:pt x="6245838" y="3404622"/>
                    <a:pt x="6253930" y="3400396"/>
                    <a:pt x="6258156" y="3391943"/>
                  </a:cubicBezTo>
                  <a:cubicBezTo>
                    <a:pt x="6258156" y="3388976"/>
                    <a:pt x="6262382" y="3384390"/>
                    <a:pt x="6270834" y="3378186"/>
                  </a:cubicBezTo>
                  <a:lnTo>
                    <a:pt x="6273937" y="3378186"/>
                  </a:lnTo>
                  <a:cubicBezTo>
                    <a:pt x="6276095" y="3378186"/>
                    <a:pt x="6277174" y="3380659"/>
                    <a:pt x="6277174" y="3385604"/>
                  </a:cubicBezTo>
                  <a:cubicBezTo>
                    <a:pt x="6293539" y="3397923"/>
                    <a:pt x="6302710" y="3405656"/>
                    <a:pt x="6304688" y="3408803"/>
                  </a:cubicBezTo>
                  <a:lnTo>
                    <a:pt x="6304688" y="3409882"/>
                  </a:lnTo>
                  <a:cubicBezTo>
                    <a:pt x="6303430" y="3412939"/>
                    <a:pt x="6297765" y="3415412"/>
                    <a:pt x="6287694" y="3417300"/>
                  </a:cubicBezTo>
                  <a:lnTo>
                    <a:pt x="6283513" y="3409882"/>
                  </a:lnTo>
                  <a:cubicBezTo>
                    <a:pt x="6280545" y="3414108"/>
                    <a:pt x="6275960" y="3416221"/>
                    <a:pt x="6269755" y="3416221"/>
                  </a:cubicBezTo>
                  <a:lnTo>
                    <a:pt x="6268676" y="3417300"/>
                  </a:lnTo>
                  <a:lnTo>
                    <a:pt x="6267597" y="3417300"/>
                  </a:lnTo>
                  <a:cubicBezTo>
                    <a:pt x="6266249" y="3417300"/>
                    <a:pt x="6265574" y="3416266"/>
                    <a:pt x="6265574" y="3414198"/>
                  </a:cubicBezTo>
                  <a:lnTo>
                    <a:pt x="6266653" y="3410961"/>
                  </a:lnTo>
                  <a:lnTo>
                    <a:pt x="6260314" y="3410961"/>
                  </a:lnTo>
                  <a:cubicBezTo>
                    <a:pt x="6260314" y="3414647"/>
                    <a:pt x="6259235" y="3416760"/>
                    <a:pt x="6257077" y="3417300"/>
                  </a:cubicBezTo>
                  <a:lnTo>
                    <a:pt x="6252896" y="3417300"/>
                  </a:lnTo>
                  <a:lnTo>
                    <a:pt x="6249659" y="3415142"/>
                  </a:lnTo>
                  <a:lnTo>
                    <a:pt x="6246557" y="3417300"/>
                  </a:lnTo>
                  <a:lnTo>
                    <a:pt x="6232800" y="3417300"/>
                  </a:lnTo>
                  <a:lnTo>
                    <a:pt x="6232800" y="3419458"/>
                  </a:lnTo>
                  <a:cubicBezTo>
                    <a:pt x="6234868" y="3422425"/>
                    <a:pt x="6235902" y="3425213"/>
                    <a:pt x="6235902" y="3427820"/>
                  </a:cubicBezTo>
                  <a:cubicBezTo>
                    <a:pt x="6233114" y="3432046"/>
                    <a:pt x="6231721" y="3435238"/>
                    <a:pt x="6231721" y="3437396"/>
                  </a:cubicBezTo>
                  <a:lnTo>
                    <a:pt x="6231721" y="3440499"/>
                  </a:lnTo>
                  <a:cubicBezTo>
                    <a:pt x="6240892" y="3440499"/>
                    <a:pt x="6248265" y="3445804"/>
                    <a:pt x="6253840" y="3456414"/>
                  </a:cubicBezTo>
                  <a:cubicBezTo>
                    <a:pt x="6256898" y="3457853"/>
                    <a:pt x="6259370" y="3461359"/>
                    <a:pt x="6261258" y="3466934"/>
                  </a:cubicBezTo>
                  <a:cubicBezTo>
                    <a:pt x="6265125" y="3466934"/>
                    <a:pt x="6267957" y="3468373"/>
                    <a:pt x="6269755" y="3471250"/>
                  </a:cubicBezTo>
                  <a:cubicBezTo>
                    <a:pt x="6273442" y="3471250"/>
                    <a:pt x="6279422" y="3475836"/>
                    <a:pt x="6287694" y="3485007"/>
                  </a:cubicBezTo>
                  <a:lnTo>
                    <a:pt x="6292954" y="3485952"/>
                  </a:lnTo>
                  <a:lnTo>
                    <a:pt x="6295112" y="3483928"/>
                  </a:lnTo>
                  <a:lnTo>
                    <a:pt x="6298349" y="3483928"/>
                  </a:lnTo>
                  <a:cubicBezTo>
                    <a:pt x="6299878" y="3483928"/>
                    <a:pt x="6302665" y="3487795"/>
                    <a:pt x="6306711" y="3495528"/>
                  </a:cubicBezTo>
                  <a:lnTo>
                    <a:pt x="6306711" y="3498630"/>
                  </a:lnTo>
                  <a:cubicBezTo>
                    <a:pt x="6292684" y="3511668"/>
                    <a:pt x="6285671" y="3523312"/>
                    <a:pt x="6285671" y="3533563"/>
                  </a:cubicBezTo>
                  <a:lnTo>
                    <a:pt x="6286615" y="3540981"/>
                  </a:lnTo>
                  <a:cubicBezTo>
                    <a:pt x="6283648" y="3541700"/>
                    <a:pt x="6281894" y="3543454"/>
                    <a:pt x="6281355" y="3546241"/>
                  </a:cubicBezTo>
                  <a:lnTo>
                    <a:pt x="6279332" y="3546241"/>
                  </a:lnTo>
                  <a:lnTo>
                    <a:pt x="6268676" y="3536800"/>
                  </a:lnTo>
                  <a:lnTo>
                    <a:pt x="6268676" y="3538823"/>
                  </a:lnTo>
                  <a:lnTo>
                    <a:pt x="6269755" y="3544083"/>
                  </a:lnTo>
                  <a:cubicBezTo>
                    <a:pt x="6267148" y="3546241"/>
                    <a:pt x="6264675" y="3547320"/>
                    <a:pt x="6262337" y="3547320"/>
                  </a:cubicBezTo>
                  <a:lnTo>
                    <a:pt x="6259235" y="3547320"/>
                  </a:lnTo>
                  <a:lnTo>
                    <a:pt x="6255998" y="3545162"/>
                  </a:lnTo>
                  <a:lnTo>
                    <a:pt x="6252896" y="3545162"/>
                  </a:lnTo>
                  <a:cubicBezTo>
                    <a:pt x="6252896" y="3549388"/>
                    <a:pt x="6252177" y="3551501"/>
                    <a:pt x="6250738" y="3551501"/>
                  </a:cubicBezTo>
                  <a:lnTo>
                    <a:pt x="6248580" y="3551501"/>
                  </a:lnTo>
                  <a:lnTo>
                    <a:pt x="6226460" y="3545162"/>
                  </a:lnTo>
                  <a:lnTo>
                    <a:pt x="6224302" y="3551501"/>
                  </a:lnTo>
                  <a:lnTo>
                    <a:pt x="6224302" y="3552580"/>
                  </a:lnTo>
                  <a:lnTo>
                    <a:pt x="6226460" y="3561077"/>
                  </a:lnTo>
                  <a:lnTo>
                    <a:pt x="6225381" y="3572676"/>
                  </a:lnTo>
                  <a:lnTo>
                    <a:pt x="6226460" y="3575914"/>
                  </a:lnTo>
                  <a:lnTo>
                    <a:pt x="6225381" y="3576858"/>
                  </a:lnTo>
                  <a:lnTo>
                    <a:pt x="6214861" y="3575914"/>
                  </a:lnTo>
                  <a:lnTo>
                    <a:pt x="6207443" y="3575914"/>
                  </a:lnTo>
                  <a:lnTo>
                    <a:pt x="6207443" y="3573755"/>
                  </a:lnTo>
                  <a:lnTo>
                    <a:pt x="6205285" y="3573755"/>
                  </a:lnTo>
                  <a:lnTo>
                    <a:pt x="6207443" y="3575914"/>
                  </a:lnTo>
                  <a:lnTo>
                    <a:pt x="6207679" y="3576150"/>
                  </a:lnTo>
                  <a:cubicBezTo>
                    <a:pt x="6209275" y="3577026"/>
                    <a:pt x="6211669" y="3577982"/>
                    <a:pt x="6214861" y="3579016"/>
                  </a:cubicBezTo>
                  <a:lnTo>
                    <a:pt x="6215805" y="3577937"/>
                  </a:lnTo>
                  <a:lnTo>
                    <a:pt x="6219042" y="3577937"/>
                  </a:lnTo>
                  <a:cubicBezTo>
                    <a:pt x="6224707" y="3577937"/>
                    <a:pt x="6227539" y="3580050"/>
                    <a:pt x="6227539" y="3584276"/>
                  </a:cubicBezTo>
                  <a:lnTo>
                    <a:pt x="6227539" y="3587513"/>
                  </a:lnTo>
                  <a:cubicBezTo>
                    <a:pt x="6227539" y="3593807"/>
                    <a:pt x="6223314" y="3596954"/>
                    <a:pt x="6214861" y="3596954"/>
                  </a:cubicBezTo>
                  <a:lnTo>
                    <a:pt x="6209466" y="3594931"/>
                  </a:lnTo>
                  <a:lnTo>
                    <a:pt x="6187347" y="3603293"/>
                  </a:lnTo>
                  <a:cubicBezTo>
                    <a:pt x="6187347" y="3604732"/>
                    <a:pt x="6185908" y="3605451"/>
                    <a:pt x="6183031" y="3605451"/>
                  </a:cubicBezTo>
                  <a:lnTo>
                    <a:pt x="6181007" y="3602214"/>
                  </a:lnTo>
                  <a:lnTo>
                    <a:pt x="6181007" y="3595875"/>
                  </a:lnTo>
                  <a:cubicBezTo>
                    <a:pt x="6185234" y="3591649"/>
                    <a:pt x="6187347" y="3588862"/>
                    <a:pt x="6187347" y="3587513"/>
                  </a:cubicBezTo>
                  <a:lnTo>
                    <a:pt x="6181007" y="3575914"/>
                  </a:lnTo>
                  <a:lnTo>
                    <a:pt x="6177770" y="3558919"/>
                  </a:lnTo>
                  <a:lnTo>
                    <a:pt x="6182086" y="3555817"/>
                  </a:lnTo>
                  <a:lnTo>
                    <a:pt x="6190449" y="3555817"/>
                  </a:lnTo>
                  <a:lnTo>
                    <a:pt x="6190449" y="3553659"/>
                  </a:lnTo>
                  <a:lnTo>
                    <a:pt x="6183031" y="3554738"/>
                  </a:lnTo>
                  <a:lnTo>
                    <a:pt x="6182086" y="3553659"/>
                  </a:lnTo>
                  <a:lnTo>
                    <a:pt x="6182086" y="3552580"/>
                  </a:lnTo>
                  <a:lnTo>
                    <a:pt x="6184110" y="3550422"/>
                  </a:lnTo>
                  <a:cubicBezTo>
                    <a:pt x="6182042" y="3550422"/>
                    <a:pt x="6181007" y="3549748"/>
                    <a:pt x="6181007" y="3548399"/>
                  </a:cubicBezTo>
                  <a:lnTo>
                    <a:pt x="6179928" y="3549478"/>
                  </a:lnTo>
                  <a:lnTo>
                    <a:pt x="6168329" y="3549478"/>
                  </a:lnTo>
                  <a:lnTo>
                    <a:pt x="6165092" y="3551501"/>
                  </a:lnTo>
                  <a:lnTo>
                    <a:pt x="6159832" y="3551501"/>
                  </a:lnTo>
                  <a:cubicBezTo>
                    <a:pt x="6148053" y="3549793"/>
                    <a:pt x="6141354" y="3547320"/>
                    <a:pt x="6139735" y="3544083"/>
                  </a:cubicBezTo>
                  <a:lnTo>
                    <a:pt x="6139735" y="3540981"/>
                  </a:lnTo>
                  <a:lnTo>
                    <a:pt x="6141893" y="3538823"/>
                  </a:lnTo>
                  <a:lnTo>
                    <a:pt x="6150391" y="3538823"/>
                  </a:lnTo>
                  <a:lnTo>
                    <a:pt x="6158753" y="3540981"/>
                  </a:lnTo>
                  <a:lnTo>
                    <a:pt x="6165092" y="3538823"/>
                  </a:lnTo>
                  <a:lnTo>
                    <a:pt x="6171431" y="3540981"/>
                  </a:lnTo>
                  <a:cubicBezTo>
                    <a:pt x="6178535" y="3540981"/>
                    <a:pt x="6182086" y="3536035"/>
                    <a:pt x="6182086" y="3526144"/>
                  </a:cubicBezTo>
                  <a:lnTo>
                    <a:pt x="6179928" y="3500788"/>
                  </a:lnTo>
                  <a:cubicBezTo>
                    <a:pt x="6181187" y="3496922"/>
                    <a:pt x="6183300" y="3493774"/>
                    <a:pt x="6186268" y="3491347"/>
                  </a:cubicBezTo>
                  <a:lnTo>
                    <a:pt x="6185189" y="3491347"/>
                  </a:lnTo>
                  <a:lnTo>
                    <a:pt x="6184110" y="3492291"/>
                  </a:lnTo>
                  <a:lnTo>
                    <a:pt x="6178849" y="3491347"/>
                  </a:lnTo>
                  <a:lnTo>
                    <a:pt x="6177770" y="3491347"/>
                  </a:lnTo>
                  <a:lnTo>
                    <a:pt x="6169408" y="3493370"/>
                  </a:lnTo>
                  <a:lnTo>
                    <a:pt x="6170352" y="3494449"/>
                  </a:lnTo>
                  <a:lnTo>
                    <a:pt x="6170352" y="3495528"/>
                  </a:lnTo>
                  <a:lnTo>
                    <a:pt x="6169408" y="3501867"/>
                  </a:lnTo>
                  <a:lnTo>
                    <a:pt x="6171431" y="3504025"/>
                  </a:lnTo>
                  <a:lnTo>
                    <a:pt x="6171431" y="3506048"/>
                  </a:lnTo>
                  <a:cubicBezTo>
                    <a:pt x="6171431" y="3507487"/>
                    <a:pt x="6170397" y="3508206"/>
                    <a:pt x="6168329" y="3508206"/>
                  </a:cubicBezTo>
                  <a:lnTo>
                    <a:pt x="6170352" y="3511443"/>
                  </a:lnTo>
                  <a:lnTo>
                    <a:pt x="6163069" y="3516703"/>
                  </a:lnTo>
                  <a:lnTo>
                    <a:pt x="6157674" y="3515624"/>
                  </a:lnTo>
                  <a:cubicBezTo>
                    <a:pt x="6157674" y="3520749"/>
                    <a:pt x="6152774" y="3525335"/>
                    <a:pt x="6142972" y="3529381"/>
                  </a:cubicBezTo>
                  <a:cubicBezTo>
                    <a:pt x="6131103" y="3543409"/>
                    <a:pt x="6123326" y="3550422"/>
                    <a:pt x="6119639" y="3550422"/>
                  </a:cubicBezTo>
                  <a:lnTo>
                    <a:pt x="6116537" y="3550422"/>
                  </a:lnTo>
                  <a:lnTo>
                    <a:pt x="6115458" y="3555817"/>
                  </a:lnTo>
                  <a:lnTo>
                    <a:pt x="6115458" y="3570518"/>
                  </a:lnTo>
                  <a:lnTo>
                    <a:pt x="6114379" y="3571597"/>
                  </a:lnTo>
                  <a:lnTo>
                    <a:pt x="6115458" y="3572676"/>
                  </a:lnTo>
                  <a:lnTo>
                    <a:pt x="6115458" y="3577937"/>
                  </a:lnTo>
                  <a:lnTo>
                    <a:pt x="6112221" y="3582253"/>
                  </a:lnTo>
                  <a:lnTo>
                    <a:pt x="6115458" y="3587513"/>
                  </a:lnTo>
                  <a:lnTo>
                    <a:pt x="6115458" y="3594931"/>
                  </a:lnTo>
                  <a:cubicBezTo>
                    <a:pt x="6114739" y="3596999"/>
                    <a:pt x="6112626" y="3598033"/>
                    <a:pt x="6109119" y="3598033"/>
                  </a:cubicBezTo>
                  <a:lnTo>
                    <a:pt x="6096440" y="3598033"/>
                  </a:lnTo>
                  <a:cubicBezTo>
                    <a:pt x="6094642" y="3598033"/>
                    <a:pt x="6093563" y="3596640"/>
                    <a:pt x="6093203" y="3593852"/>
                  </a:cubicBezTo>
                  <a:lnTo>
                    <a:pt x="6091180" y="3593852"/>
                  </a:lnTo>
                  <a:lnTo>
                    <a:pt x="6091180" y="3594931"/>
                  </a:lnTo>
                  <a:lnTo>
                    <a:pt x="6093203" y="3598033"/>
                  </a:lnTo>
                  <a:cubicBezTo>
                    <a:pt x="6093203" y="3602439"/>
                    <a:pt x="6087584" y="3604912"/>
                    <a:pt x="6076344" y="3605451"/>
                  </a:cubicBezTo>
                  <a:cubicBezTo>
                    <a:pt x="6069960" y="3603023"/>
                    <a:pt x="6066768" y="3597404"/>
                    <a:pt x="6066768" y="3588592"/>
                  </a:cubicBezTo>
                  <a:lnTo>
                    <a:pt x="6067847" y="3581174"/>
                  </a:lnTo>
                  <a:lnTo>
                    <a:pt x="6064745" y="3572676"/>
                  </a:lnTo>
                  <a:lnTo>
                    <a:pt x="6072163" y="3558919"/>
                  </a:lnTo>
                  <a:lnTo>
                    <a:pt x="6072163" y="3555817"/>
                  </a:lnTo>
                  <a:lnTo>
                    <a:pt x="6070005" y="3551501"/>
                  </a:lnTo>
                  <a:cubicBezTo>
                    <a:pt x="6070185" y="3545926"/>
                    <a:pt x="6070904" y="3543139"/>
                    <a:pt x="6072163" y="3543139"/>
                  </a:cubicBezTo>
                  <a:lnTo>
                    <a:pt x="6067847" y="3524121"/>
                  </a:lnTo>
                  <a:lnTo>
                    <a:pt x="6067847" y="3490268"/>
                  </a:lnTo>
                  <a:cubicBezTo>
                    <a:pt x="6067847" y="3485142"/>
                    <a:pt x="6068926" y="3479163"/>
                    <a:pt x="6071084" y="3472329"/>
                  </a:cubicBezTo>
                  <a:lnTo>
                    <a:pt x="6071084" y="3471250"/>
                  </a:lnTo>
                  <a:lnTo>
                    <a:pt x="6068926" y="3471250"/>
                  </a:lnTo>
                  <a:lnTo>
                    <a:pt x="6047750" y="3492291"/>
                  </a:lnTo>
                  <a:lnTo>
                    <a:pt x="6045727" y="3492291"/>
                  </a:lnTo>
                  <a:lnTo>
                    <a:pt x="6043569" y="3490268"/>
                  </a:lnTo>
                  <a:lnTo>
                    <a:pt x="6050987" y="3464911"/>
                  </a:lnTo>
                  <a:lnTo>
                    <a:pt x="6055169" y="3462753"/>
                  </a:lnTo>
                  <a:lnTo>
                    <a:pt x="6059485" y="3462753"/>
                  </a:lnTo>
                  <a:lnTo>
                    <a:pt x="6060429" y="3463832"/>
                  </a:lnTo>
                  <a:lnTo>
                    <a:pt x="6061508" y="3463832"/>
                  </a:lnTo>
                  <a:lnTo>
                    <a:pt x="6061508" y="3462753"/>
                  </a:lnTo>
                  <a:cubicBezTo>
                    <a:pt x="6057282" y="3460955"/>
                    <a:pt x="6055169" y="3459201"/>
                    <a:pt x="6055169" y="3457493"/>
                  </a:cubicBezTo>
                  <a:cubicBezTo>
                    <a:pt x="6056967" y="3455155"/>
                    <a:pt x="6058406" y="3448097"/>
                    <a:pt x="6059485" y="3436317"/>
                  </a:cubicBezTo>
                  <a:cubicBezTo>
                    <a:pt x="6064160" y="3432991"/>
                    <a:pt x="6067667" y="3427371"/>
                    <a:pt x="6070005" y="3419458"/>
                  </a:cubicBezTo>
                  <a:cubicBezTo>
                    <a:pt x="6071264" y="3419458"/>
                    <a:pt x="6073377" y="3416985"/>
                    <a:pt x="6076344" y="3412040"/>
                  </a:cubicBezTo>
                  <a:lnTo>
                    <a:pt x="6076344" y="3408803"/>
                  </a:lnTo>
                  <a:lnTo>
                    <a:pt x="6074186" y="3405701"/>
                  </a:lnTo>
                  <a:lnTo>
                    <a:pt x="6074186" y="3399361"/>
                  </a:lnTo>
                  <a:lnTo>
                    <a:pt x="6075265" y="3398282"/>
                  </a:lnTo>
                  <a:lnTo>
                    <a:pt x="6074186" y="3397203"/>
                  </a:lnTo>
                  <a:lnTo>
                    <a:pt x="6074186" y="3396124"/>
                  </a:lnTo>
                  <a:lnTo>
                    <a:pt x="6075265" y="3395180"/>
                  </a:lnTo>
                  <a:lnTo>
                    <a:pt x="6075265" y="3394101"/>
                  </a:lnTo>
                  <a:lnTo>
                    <a:pt x="6076344" y="3395180"/>
                  </a:lnTo>
                  <a:lnTo>
                    <a:pt x="6080525" y="3395180"/>
                  </a:lnTo>
                  <a:lnTo>
                    <a:pt x="6080525" y="3394101"/>
                  </a:lnTo>
                  <a:cubicBezTo>
                    <a:pt x="6077018" y="3394101"/>
                    <a:pt x="6075265" y="3393382"/>
                    <a:pt x="6075265" y="3391943"/>
                  </a:cubicBezTo>
                  <a:cubicBezTo>
                    <a:pt x="6075265" y="3390145"/>
                    <a:pt x="6076659" y="3389066"/>
                    <a:pt x="6079446" y="3388706"/>
                  </a:cubicBezTo>
                  <a:lnTo>
                    <a:pt x="6079446" y="3383446"/>
                  </a:lnTo>
                  <a:lnTo>
                    <a:pt x="6082683" y="3362406"/>
                  </a:lnTo>
                  <a:lnTo>
                    <a:pt x="6079446" y="3349727"/>
                  </a:lnTo>
                  <a:cubicBezTo>
                    <a:pt x="6079446" y="3344063"/>
                    <a:pt x="6081919" y="3341230"/>
                    <a:pt x="6086864" y="3341230"/>
                  </a:cubicBezTo>
                  <a:cubicBezTo>
                    <a:pt x="6091630" y="3344018"/>
                    <a:pt x="6095856" y="3345411"/>
                    <a:pt x="6099543" y="3345411"/>
                  </a:cubicBezTo>
                  <a:lnTo>
                    <a:pt x="6102780" y="3344332"/>
                  </a:lnTo>
                  <a:cubicBezTo>
                    <a:pt x="6117526" y="3347749"/>
                    <a:pt x="6124899" y="3350222"/>
                    <a:pt x="6124899" y="3351750"/>
                  </a:cubicBezTo>
                  <a:lnTo>
                    <a:pt x="6125978" y="3350671"/>
                  </a:lnTo>
                  <a:lnTo>
                    <a:pt x="6127057" y="3350671"/>
                  </a:lnTo>
                  <a:cubicBezTo>
                    <a:pt x="6133981" y="3350671"/>
                    <a:pt x="6139960" y="3353144"/>
                    <a:pt x="6144996" y="3358090"/>
                  </a:cubicBezTo>
                  <a:lnTo>
                    <a:pt x="6144996" y="3359169"/>
                  </a:lnTo>
                  <a:cubicBezTo>
                    <a:pt x="6134475" y="3370139"/>
                    <a:pt x="6129215" y="3377872"/>
                    <a:pt x="6129215" y="3382367"/>
                  </a:cubicBezTo>
                  <a:cubicBezTo>
                    <a:pt x="6129215" y="3385245"/>
                    <a:pt x="6126023" y="3389156"/>
                    <a:pt x="6119639" y="3394101"/>
                  </a:cubicBezTo>
                  <a:cubicBezTo>
                    <a:pt x="6118111" y="3403273"/>
                    <a:pt x="6115638" y="3407859"/>
                    <a:pt x="6112221" y="3407859"/>
                  </a:cubicBezTo>
                  <a:lnTo>
                    <a:pt x="6112221" y="3418379"/>
                  </a:lnTo>
                  <a:lnTo>
                    <a:pt x="6110198" y="3421481"/>
                  </a:lnTo>
                  <a:cubicBezTo>
                    <a:pt x="6110198" y="3422560"/>
                    <a:pt x="6112671" y="3424359"/>
                    <a:pt x="6117616" y="3426876"/>
                  </a:cubicBezTo>
                  <a:lnTo>
                    <a:pt x="6117616" y="3427820"/>
                  </a:lnTo>
                  <a:cubicBezTo>
                    <a:pt x="6113390" y="3431237"/>
                    <a:pt x="6111277" y="3439375"/>
                    <a:pt x="6111277" y="3452233"/>
                  </a:cubicBezTo>
                  <a:lnTo>
                    <a:pt x="6111277" y="3454256"/>
                  </a:lnTo>
                  <a:cubicBezTo>
                    <a:pt x="6111277" y="3455695"/>
                    <a:pt x="6109479" y="3456414"/>
                    <a:pt x="6105882" y="3456414"/>
                  </a:cubicBezTo>
                  <a:lnTo>
                    <a:pt x="6104938" y="3457493"/>
                  </a:lnTo>
                  <a:lnTo>
                    <a:pt x="6104938" y="3460595"/>
                  </a:lnTo>
                  <a:cubicBezTo>
                    <a:pt x="6109973" y="3460595"/>
                    <a:pt x="6113480" y="3462708"/>
                    <a:pt x="6115458" y="3466934"/>
                  </a:cubicBezTo>
                  <a:lnTo>
                    <a:pt x="6115458" y="3479612"/>
                  </a:lnTo>
                  <a:cubicBezTo>
                    <a:pt x="6113300" y="3482670"/>
                    <a:pt x="6112221" y="3486221"/>
                    <a:pt x="6112221" y="3490268"/>
                  </a:cubicBezTo>
                  <a:lnTo>
                    <a:pt x="6114379" y="3506048"/>
                  </a:lnTo>
                  <a:lnTo>
                    <a:pt x="6111277" y="3508206"/>
                  </a:lnTo>
                  <a:lnTo>
                    <a:pt x="6115458" y="3516703"/>
                  </a:lnTo>
                  <a:lnTo>
                    <a:pt x="6115458" y="3519805"/>
                  </a:lnTo>
                  <a:lnTo>
                    <a:pt x="6111277" y="3525065"/>
                  </a:lnTo>
                  <a:cubicBezTo>
                    <a:pt x="6111277" y="3530371"/>
                    <a:pt x="6113030" y="3533922"/>
                    <a:pt x="6116537" y="3535721"/>
                  </a:cubicBezTo>
                  <a:cubicBezTo>
                    <a:pt x="6124270" y="3531135"/>
                    <a:pt x="6128136" y="3525830"/>
                    <a:pt x="6128136" y="3519805"/>
                  </a:cubicBezTo>
                  <a:lnTo>
                    <a:pt x="6132317" y="3517782"/>
                  </a:lnTo>
                  <a:lnTo>
                    <a:pt x="6131238" y="3516703"/>
                  </a:lnTo>
                  <a:lnTo>
                    <a:pt x="6131238" y="3515624"/>
                  </a:lnTo>
                  <a:cubicBezTo>
                    <a:pt x="6135465" y="3511938"/>
                    <a:pt x="6137577" y="3509105"/>
                    <a:pt x="6137577" y="3507127"/>
                  </a:cubicBezTo>
                  <a:lnTo>
                    <a:pt x="6136633" y="3501867"/>
                  </a:lnTo>
                  <a:cubicBezTo>
                    <a:pt x="6139421" y="3499080"/>
                    <a:pt x="6141849" y="3497686"/>
                    <a:pt x="6143917" y="3497686"/>
                  </a:cubicBezTo>
                  <a:lnTo>
                    <a:pt x="6143917" y="3494449"/>
                  </a:lnTo>
                  <a:cubicBezTo>
                    <a:pt x="6143917" y="3490582"/>
                    <a:pt x="6145355" y="3488110"/>
                    <a:pt x="6148233" y="3487031"/>
                  </a:cubicBezTo>
                  <a:lnTo>
                    <a:pt x="6147154" y="3478668"/>
                  </a:lnTo>
                  <a:lnTo>
                    <a:pt x="6166171" y="3435238"/>
                  </a:lnTo>
                  <a:lnTo>
                    <a:pt x="6161990" y="3431057"/>
                  </a:lnTo>
                  <a:cubicBezTo>
                    <a:pt x="6164778" y="3428090"/>
                    <a:pt x="6166171" y="3425258"/>
                    <a:pt x="6166171" y="3422560"/>
                  </a:cubicBezTo>
                  <a:lnTo>
                    <a:pt x="6166171" y="3415142"/>
                  </a:lnTo>
                  <a:lnTo>
                    <a:pt x="6165092" y="3415142"/>
                  </a:lnTo>
                  <a:cubicBezTo>
                    <a:pt x="6156820" y="3415142"/>
                    <a:pt x="6151200" y="3415861"/>
                    <a:pt x="6148233" y="3417300"/>
                  </a:cubicBezTo>
                  <a:lnTo>
                    <a:pt x="6132317" y="3414198"/>
                  </a:lnTo>
                  <a:lnTo>
                    <a:pt x="6128136" y="3415142"/>
                  </a:lnTo>
                  <a:lnTo>
                    <a:pt x="6127057" y="3415142"/>
                  </a:lnTo>
                  <a:cubicBezTo>
                    <a:pt x="6124989" y="3414513"/>
                    <a:pt x="6123955" y="3412400"/>
                    <a:pt x="6123955" y="3408803"/>
                  </a:cubicBezTo>
                  <a:lnTo>
                    <a:pt x="6136633" y="3404622"/>
                  </a:lnTo>
                  <a:lnTo>
                    <a:pt x="6147154" y="3406780"/>
                  </a:lnTo>
                  <a:lnTo>
                    <a:pt x="6152414" y="3404622"/>
                  </a:lnTo>
                  <a:lnTo>
                    <a:pt x="6154572" y="3406780"/>
                  </a:lnTo>
                  <a:lnTo>
                    <a:pt x="6171431" y="3406780"/>
                  </a:lnTo>
                  <a:lnTo>
                    <a:pt x="6172510" y="3407859"/>
                  </a:lnTo>
                  <a:lnTo>
                    <a:pt x="6173589" y="3406780"/>
                  </a:lnTo>
                  <a:lnTo>
                    <a:pt x="6174668" y="3406780"/>
                  </a:lnTo>
                  <a:lnTo>
                    <a:pt x="6178849" y="3407859"/>
                  </a:lnTo>
                  <a:lnTo>
                    <a:pt x="6184110" y="3398282"/>
                  </a:lnTo>
                  <a:lnTo>
                    <a:pt x="6184110" y="3397203"/>
                  </a:lnTo>
                  <a:lnTo>
                    <a:pt x="6177770" y="3389785"/>
                  </a:lnTo>
                  <a:lnTo>
                    <a:pt x="6177770" y="3386683"/>
                  </a:lnTo>
                  <a:cubicBezTo>
                    <a:pt x="6179569" y="3384525"/>
                    <a:pt x="6181322" y="3379580"/>
                    <a:pt x="6183031" y="3371847"/>
                  </a:cubicBezTo>
                  <a:lnTo>
                    <a:pt x="6181007" y="3365508"/>
                  </a:lnTo>
                  <a:lnTo>
                    <a:pt x="6183031" y="3359169"/>
                  </a:lnTo>
                  <a:lnTo>
                    <a:pt x="6177770" y="3346490"/>
                  </a:lnTo>
                  <a:close/>
                  <a:moveTo>
                    <a:pt x="8158547" y="3340016"/>
                  </a:moveTo>
                  <a:cubicBezTo>
                    <a:pt x="8165291" y="3340016"/>
                    <a:pt x="8175272" y="3342534"/>
                    <a:pt x="8188489" y="3347569"/>
                  </a:cubicBezTo>
                  <a:lnTo>
                    <a:pt x="8204540" y="3345411"/>
                  </a:lnTo>
                  <a:cubicBezTo>
                    <a:pt x="8210204" y="3347390"/>
                    <a:pt x="8213037" y="3349188"/>
                    <a:pt x="8213037" y="3350806"/>
                  </a:cubicBezTo>
                  <a:lnTo>
                    <a:pt x="8213037" y="3352964"/>
                  </a:lnTo>
                  <a:cubicBezTo>
                    <a:pt x="8213037" y="3356291"/>
                    <a:pt x="8210564" y="3360562"/>
                    <a:pt x="8205619" y="3365777"/>
                  </a:cubicBezTo>
                  <a:lnTo>
                    <a:pt x="8206698" y="3372117"/>
                  </a:lnTo>
                  <a:lnTo>
                    <a:pt x="8203460" y="3390325"/>
                  </a:lnTo>
                  <a:lnTo>
                    <a:pt x="8203460" y="3391404"/>
                  </a:lnTo>
                  <a:lnTo>
                    <a:pt x="8205619" y="3393562"/>
                  </a:lnTo>
                  <a:lnTo>
                    <a:pt x="8223827" y="3393562"/>
                  </a:lnTo>
                  <a:lnTo>
                    <a:pt x="8236640" y="3396799"/>
                  </a:lnTo>
                  <a:lnTo>
                    <a:pt x="8239877" y="3396799"/>
                  </a:lnTo>
                  <a:cubicBezTo>
                    <a:pt x="8242844" y="3396799"/>
                    <a:pt x="8247115" y="3393247"/>
                    <a:pt x="8252690" y="3386144"/>
                  </a:cubicBezTo>
                  <a:lnTo>
                    <a:pt x="8253769" y="3386144"/>
                  </a:lnTo>
                  <a:lnTo>
                    <a:pt x="8259164" y="3387223"/>
                  </a:lnTo>
                  <a:lnTo>
                    <a:pt x="8261187" y="3383986"/>
                  </a:lnTo>
                  <a:lnTo>
                    <a:pt x="8260108" y="3375354"/>
                  </a:lnTo>
                  <a:cubicBezTo>
                    <a:pt x="8264604" y="3374095"/>
                    <a:pt x="8268920" y="3371622"/>
                    <a:pt x="8273056" y="3367935"/>
                  </a:cubicBezTo>
                  <a:lnTo>
                    <a:pt x="8274135" y="3367935"/>
                  </a:lnTo>
                  <a:cubicBezTo>
                    <a:pt x="8280879" y="3367935"/>
                    <a:pt x="8291220" y="3374365"/>
                    <a:pt x="8305157" y="3387223"/>
                  </a:cubicBezTo>
                  <a:cubicBezTo>
                    <a:pt x="8312260" y="3389650"/>
                    <a:pt x="8315812" y="3393562"/>
                    <a:pt x="8315812" y="3398957"/>
                  </a:cubicBezTo>
                  <a:lnTo>
                    <a:pt x="8312575" y="3400036"/>
                  </a:lnTo>
                  <a:lnTo>
                    <a:pt x="8304078" y="3398957"/>
                  </a:lnTo>
                  <a:lnTo>
                    <a:pt x="8306236" y="3402194"/>
                  </a:lnTo>
                  <a:lnTo>
                    <a:pt x="8304078" y="3404217"/>
                  </a:lnTo>
                  <a:lnTo>
                    <a:pt x="8286948" y="3404217"/>
                  </a:lnTo>
                  <a:lnTo>
                    <a:pt x="8279396" y="3406375"/>
                  </a:lnTo>
                  <a:cubicBezTo>
                    <a:pt x="8276878" y="3404307"/>
                    <a:pt x="8270134" y="3402913"/>
                    <a:pt x="8259164" y="3402194"/>
                  </a:cubicBezTo>
                  <a:lnTo>
                    <a:pt x="8259164" y="3401115"/>
                  </a:lnTo>
                  <a:lnTo>
                    <a:pt x="8238798" y="3403273"/>
                  </a:lnTo>
                  <a:lnTo>
                    <a:pt x="8233403" y="3401115"/>
                  </a:lnTo>
                  <a:cubicBezTo>
                    <a:pt x="8233403" y="3403003"/>
                    <a:pt x="8229132" y="3404757"/>
                    <a:pt x="8220590" y="3406375"/>
                  </a:cubicBezTo>
                  <a:lnTo>
                    <a:pt x="8203460" y="3406375"/>
                  </a:lnTo>
                  <a:cubicBezTo>
                    <a:pt x="8199324" y="3402868"/>
                    <a:pt x="8195413" y="3401115"/>
                    <a:pt x="8191726" y="3401115"/>
                  </a:cubicBezTo>
                  <a:cubicBezTo>
                    <a:pt x="8185252" y="3401115"/>
                    <a:pt x="8182015" y="3405026"/>
                    <a:pt x="8182015" y="3412849"/>
                  </a:cubicBezTo>
                  <a:lnTo>
                    <a:pt x="8179857" y="3419323"/>
                  </a:lnTo>
                  <a:lnTo>
                    <a:pt x="8180936" y="3423504"/>
                  </a:lnTo>
                  <a:lnTo>
                    <a:pt x="8178778" y="3431057"/>
                  </a:lnTo>
                  <a:lnTo>
                    <a:pt x="8183094" y="3435373"/>
                  </a:lnTo>
                  <a:lnTo>
                    <a:pt x="8183094" y="3441712"/>
                  </a:lnTo>
                  <a:lnTo>
                    <a:pt x="8180936" y="3450344"/>
                  </a:lnTo>
                  <a:lnTo>
                    <a:pt x="8180936" y="3451423"/>
                  </a:lnTo>
                  <a:lnTo>
                    <a:pt x="8182015" y="3451423"/>
                  </a:lnTo>
                  <a:lnTo>
                    <a:pt x="8188489" y="3449265"/>
                  </a:lnTo>
                  <a:lnTo>
                    <a:pt x="8194963" y="3450344"/>
                  </a:lnTo>
                  <a:lnTo>
                    <a:pt x="8211014" y="3448186"/>
                  </a:lnTo>
                  <a:lnTo>
                    <a:pt x="8219511" y="3448186"/>
                  </a:lnTo>
                  <a:cubicBezTo>
                    <a:pt x="8222208" y="3450344"/>
                    <a:pt x="8224726" y="3451423"/>
                    <a:pt x="8227064" y="3451423"/>
                  </a:cubicBezTo>
                  <a:cubicBezTo>
                    <a:pt x="8233088" y="3440184"/>
                    <a:pt x="8240192" y="3433395"/>
                    <a:pt x="8248374" y="3431057"/>
                  </a:cubicBezTo>
                  <a:cubicBezTo>
                    <a:pt x="8260693" y="3434474"/>
                    <a:pt x="8268201" y="3438386"/>
                    <a:pt x="8270898" y="3442791"/>
                  </a:cubicBezTo>
                  <a:cubicBezTo>
                    <a:pt x="8274225" y="3442791"/>
                    <a:pt x="8277777" y="3445669"/>
                    <a:pt x="8281554" y="3451423"/>
                  </a:cubicBezTo>
                  <a:cubicBezTo>
                    <a:pt x="8284790" y="3452593"/>
                    <a:pt x="8287668" y="3455065"/>
                    <a:pt x="8290186" y="3458842"/>
                  </a:cubicBezTo>
                  <a:lnTo>
                    <a:pt x="8278316" y="3494179"/>
                  </a:lnTo>
                  <a:cubicBezTo>
                    <a:pt x="8276878" y="3494179"/>
                    <a:pt x="8276158" y="3495977"/>
                    <a:pt x="8276158" y="3499574"/>
                  </a:cubicBezTo>
                  <a:lnTo>
                    <a:pt x="8280474" y="3505913"/>
                  </a:lnTo>
                  <a:lnTo>
                    <a:pt x="8276158" y="3515624"/>
                  </a:lnTo>
                  <a:lnTo>
                    <a:pt x="8277238" y="3519805"/>
                  </a:lnTo>
                  <a:lnTo>
                    <a:pt x="8277238" y="3520884"/>
                  </a:lnTo>
                  <a:lnTo>
                    <a:pt x="8274135" y="3525200"/>
                  </a:lnTo>
                  <a:cubicBezTo>
                    <a:pt x="8275664" y="3525200"/>
                    <a:pt x="8276698" y="3526999"/>
                    <a:pt x="8277238" y="3530595"/>
                  </a:cubicBezTo>
                  <a:cubicBezTo>
                    <a:pt x="8276698" y="3538418"/>
                    <a:pt x="8273506" y="3542330"/>
                    <a:pt x="8267661" y="3542330"/>
                  </a:cubicBezTo>
                  <a:lnTo>
                    <a:pt x="8266582" y="3543409"/>
                  </a:lnTo>
                  <a:lnTo>
                    <a:pt x="8266582" y="3544488"/>
                  </a:lnTo>
                  <a:cubicBezTo>
                    <a:pt x="8266582" y="3547365"/>
                    <a:pt x="8268381" y="3548804"/>
                    <a:pt x="8271977" y="3548804"/>
                  </a:cubicBezTo>
                  <a:lnTo>
                    <a:pt x="8273056" y="3558380"/>
                  </a:lnTo>
                  <a:cubicBezTo>
                    <a:pt x="8273056" y="3562516"/>
                    <a:pt x="8269460" y="3566427"/>
                    <a:pt x="8262266" y="3570114"/>
                  </a:cubicBezTo>
                  <a:lnTo>
                    <a:pt x="8258136" y="3579706"/>
                  </a:lnTo>
                  <a:lnTo>
                    <a:pt x="8254001" y="3584288"/>
                  </a:lnTo>
                  <a:lnTo>
                    <a:pt x="8251611" y="3585085"/>
                  </a:lnTo>
                  <a:lnTo>
                    <a:pt x="8251611" y="3586937"/>
                  </a:lnTo>
                  <a:lnTo>
                    <a:pt x="8238798" y="3601135"/>
                  </a:lnTo>
                  <a:lnTo>
                    <a:pt x="8223827" y="3601135"/>
                  </a:lnTo>
                  <a:lnTo>
                    <a:pt x="8222748" y="3600056"/>
                  </a:lnTo>
                  <a:lnTo>
                    <a:pt x="8221669" y="3600056"/>
                  </a:lnTo>
                  <a:cubicBezTo>
                    <a:pt x="8221669" y="3602214"/>
                    <a:pt x="8218432" y="3604013"/>
                    <a:pt x="8211958" y="3605451"/>
                  </a:cubicBezTo>
                  <a:lnTo>
                    <a:pt x="8211014" y="3605451"/>
                  </a:lnTo>
                  <a:cubicBezTo>
                    <a:pt x="8198156" y="3604013"/>
                    <a:pt x="8191726" y="3597584"/>
                    <a:pt x="8191726" y="3586164"/>
                  </a:cubicBezTo>
                  <a:cubicBezTo>
                    <a:pt x="8190647" y="3586164"/>
                    <a:pt x="8187770" y="3581534"/>
                    <a:pt x="8183094" y="3572272"/>
                  </a:cubicBezTo>
                  <a:cubicBezTo>
                    <a:pt x="8169517" y="3563370"/>
                    <a:pt x="8162728" y="3558020"/>
                    <a:pt x="8162728" y="3556222"/>
                  </a:cubicBezTo>
                  <a:lnTo>
                    <a:pt x="8163807" y="3555143"/>
                  </a:lnTo>
                  <a:lnTo>
                    <a:pt x="8163807" y="3554064"/>
                  </a:lnTo>
                  <a:cubicBezTo>
                    <a:pt x="8161379" y="3554064"/>
                    <a:pt x="8159266" y="3551951"/>
                    <a:pt x="8157468" y="3547725"/>
                  </a:cubicBezTo>
                  <a:cubicBezTo>
                    <a:pt x="8158727" y="3544847"/>
                    <a:pt x="8161200" y="3543409"/>
                    <a:pt x="8164886" y="3543409"/>
                  </a:cubicBezTo>
                  <a:lnTo>
                    <a:pt x="8170281" y="3543409"/>
                  </a:lnTo>
                  <a:lnTo>
                    <a:pt x="8174597" y="3546646"/>
                  </a:lnTo>
                  <a:lnTo>
                    <a:pt x="8179857" y="3545567"/>
                  </a:lnTo>
                  <a:lnTo>
                    <a:pt x="8204540" y="3550827"/>
                  </a:lnTo>
                  <a:lnTo>
                    <a:pt x="8216274" y="3550827"/>
                  </a:lnTo>
                  <a:cubicBezTo>
                    <a:pt x="8220590" y="3548039"/>
                    <a:pt x="8223108" y="3536980"/>
                    <a:pt x="8223827" y="3517647"/>
                  </a:cubicBezTo>
                  <a:lnTo>
                    <a:pt x="8223827" y="3513466"/>
                  </a:lnTo>
                  <a:cubicBezTo>
                    <a:pt x="8223827" y="3510769"/>
                    <a:pt x="8225580" y="3507532"/>
                    <a:pt x="8229087" y="3503755"/>
                  </a:cubicBezTo>
                  <a:lnTo>
                    <a:pt x="8225985" y="3499574"/>
                  </a:lnTo>
                  <a:lnTo>
                    <a:pt x="8227064" y="3495258"/>
                  </a:lnTo>
                  <a:lnTo>
                    <a:pt x="8225985" y="3494179"/>
                  </a:lnTo>
                  <a:lnTo>
                    <a:pt x="8225985" y="3493100"/>
                  </a:lnTo>
                  <a:lnTo>
                    <a:pt x="8228008" y="3482445"/>
                  </a:lnTo>
                  <a:lnTo>
                    <a:pt x="8225985" y="3475971"/>
                  </a:lnTo>
                  <a:lnTo>
                    <a:pt x="8225985" y="3472734"/>
                  </a:lnTo>
                  <a:lnTo>
                    <a:pt x="8229087" y="3461000"/>
                  </a:lnTo>
                  <a:lnTo>
                    <a:pt x="8225985" y="3457763"/>
                  </a:lnTo>
                  <a:lnTo>
                    <a:pt x="8225985" y="3456684"/>
                  </a:lnTo>
                  <a:lnTo>
                    <a:pt x="8218432" y="3461000"/>
                  </a:lnTo>
                  <a:lnTo>
                    <a:pt x="8206698" y="3457763"/>
                  </a:lnTo>
                  <a:lnTo>
                    <a:pt x="8202382" y="3459921"/>
                  </a:lnTo>
                  <a:lnTo>
                    <a:pt x="8183094" y="3457763"/>
                  </a:lnTo>
                  <a:cubicBezTo>
                    <a:pt x="8177430" y="3460101"/>
                    <a:pt x="8173159" y="3462978"/>
                    <a:pt x="8170281" y="3466395"/>
                  </a:cubicBezTo>
                  <a:lnTo>
                    <a:pt x="8175676" y="3470576"/>
                  </a:lnTo>
                  <a:lnTo>
                    <a:pt x="8175676" y="3472734"/>
                  </a:lnTo>
                  <a:cubicBezTo>
                    <a:pt x="8173518" y="3474173"/>
                    <a:pt x="8172439" y="3479163"/>
                    <a:pt x="8172439" y="3487705"/>
                  </a:cubicBezTo>
                  <a:cubicBezTo>
                    <a:pt x="8170461" y="3487705"/>
                    <a:pt x="8168663" y="3492695"/>
                    <a:pt x="8167044" y="3502676"/>
                  </a:cubicBezTo>
                  <a:cubicBezTo>
                    <a:pt x="8152478" y="3532709"/>
                    <a:pt x="8143216" y="3547725"/>
                    <a:pt x="8139260" y="3547725"/>
                  </a:cubicBezTo>
                  <a:cubicBezTo>
                    <a:pt x="8129998" y="3560853"/>
                    <a:pt x="8121456" y="3569035"/>
                    <a:pt x="8113634" y="3572272"/>
                  </a:cubicBezTo>
                  <a:cubicBezTo>
                    <a:pt x="8100955" y="3585130"/>
                    <a:pt x="8092008" y="3591559"/>
                    <a:pt x="8086793" y="3591559"/>
                  </a:cubicBezTo>
                  <a:lnTo>
                    <a:pt x="8084635" y="3591559"/>
                  </a:lnTo>
                  <a:lnTo>
                    <a:pt x="8081533" y="3589401"/>
                  </a:lnTo>
                  <a:cubicBezTo>
                    <a:pt x="8072002" y="3592278"/>
                    <a:pt x="8065933" y="3594796"/>
                    <a:pt x="8063325" y="3596954"/>
                  </a:cubicBezTo>
                  <a:lnTo>
                    <a:pt x="8062246" y="3596954"/>
                  </a:lnTo>
                  <a:lnTo>
                    <a:pt x="8060088" y="3594796"/>
                  </a:lnTo>
                  <a:lnTo>
                    <a:pt x="8073980" y="3577667"/>
                  </a:lnTo>
                  <a:cubicBezTo>
                    <a:pt x="8077757" y="3569934"/>
                    <a:pt x="8082747" y="3563505"/>
                    <a:pt x="8088951" y="3558380"/>
                  </a:cubicBezTo>
                  <a:cubicBezTo>
                    <a:pt x="8094346" y="3551816"/>
                    <a:pt x="8102214" y="3538238"/>
                    <a:pt x="8112554" y="3517647"/>
                  </a:cubicBezTo>
                  <a:lnTo>
                    <a:pt x="8118894" y="3508071"/>
                  </a:lnTo>
                  <a:lnTo>
                    <a:pt x="8118894" y="3503755"/>
                  </a:lnTo>
                  <a:cubicBezTo>
                    <a:pt x="8122490" y="3479927"/>
                    <a:pt x="8125727" y="3466754"/>
                    <a:pt x="8128605" y="3464237"/>
                  </a:cubicBezTo>
                  <a:lnTo>
                    <a:pt x="8127526" y="3454526"/>
                  </a:lnTo>
                  <a:cubicBezTo>
                    <a:pt x="8127526" y="3445084"/>
                    <a:pt x="8129998" y="3439015"/>
                    <a:pt x="8134944" y="3436317"/>
                  </a:cubicBezTo>
                  <a:cubicBezTo>
                    <a:pt x="8130718" y="3432811"/>
                    <a:pt x="8128605" y="3429619"/>
                    <a:pt x="8128605" y="3426741"/>
                  </a:cubicBezTo>
                  <a:cubicBezTo>
                    <a:pt x="8128605" y="3424044"/>
                    <a:pt x="8129639" y="3421211"/>
                    <a:pt x="8131707" y="3418244"/>
                  </a:cubicBezTo>
                  <a:lnTo>
                    <a:pt x="8131707" y="3413928"/>
                  </a:lnTo>
                  <a:cubicBezTo>
                    <a:pt x="8131707" y="3406825"/>
                    <a:pt x="8128515" y="3403273"/>
                    <a:pt x="8122131" y="3403273"/>
                  </a:cubicBezTo>
                  <a:cubicBezTo>
                    <a:pt x="8118534" y="3403273"/>
                    <a:pt x="8115702" y="3402554"/>
                    <a:pt x="8113634" y="3401115"/>
                  </a:cubicBezTo>
                  <a:lnTo>
                    <a:pt x="8110396" y="3404217"/>
                  </a:lnTo>
                  <a:lnTo>
                    <a:pt x="8109318" y="3404217"/>
                  </a:lnTo>
                  <a:cubicBezTo>
                    <a:pt x="8107879" y="3404217"/>
                    <a:pt x="8106440" y="3401385"/>
                    <a:pt x="8105002" y="3395720"/>
                  </a:cubicBezTo>
                  <a:lnTo>
                    <a:pt x="8108238" y="3393562"/>
                  </a:lnTo>
                  <a:lnTo>
                    <a:pt x="8116736" y="3395720"/>
                  </a:lnTo>
                  <a:lnTo>
                    <a:pt x="8123210" y="3393562"/>
                  </a:lnTo>
                  <a:lnTo>
                    <a:pt x="8125368" y="3393562"/>
                  </a:lnTo>
                  <a:lnTo>
                    <a:pt x="8136023" y="3394641"/>
                  </a:lnTo>
                  <a:cubicBezTo>
                    <a:pt x="8148881" y="3394641"/>
                    <a:pt x="8155310" y="3391089"/>
                    <a:pt x="8155310" y="3383986"/>
                  </a:cubicBezTo>
                  <a:lnTo>
                    <a:pt x="8157468" y="3375354"/>
                  </a:lnTo>
                  <a:lnTo>
                    <a:pt x="8150994" y="3352964"/>
                  </a:lnTo>
                  <a:lnTo>
                    <a:pt x="8150994" y="3347569"/>
                  </a:lnTo>
                  <a:cubicBezTo>
                    <a:pt x="8153692" y="3342534"/>
                    <a:pt x="8156209" y="3340016"/>
                    <a:pt x="8158547" y="3340016"/>
                  </a:cubicBezTo>
                  <a:close/>
                  <a:moveTo>
                    <a:pt x="5129276" y="3339881"/>
                  </a:moveTo>
                  <a:lnTo>
                    <a:pt x="5139122" y="3340960"/>
                  </a:lnTo>
                  <a:lnTo>
                    <a:pt x="5158814" y="3339881"/>
                  </a:lnTo>
                  <a:cubicBezTo>
                    <a:pt x="5161512" y="3339881"/>
                    <a:pt x="5167311" y="3342759"/>
                    <a:pt x="5176213" y="3348513"/>
                  </a:cubicBezTo>
                  <a:lnTo>
                    <a:pt x="5177292" y="3348513"/>
                  </a:lnTo>
                  <a:lnTo>
                    <a:pt x="5181743" y="3345276"/>
                  </a:lnTo>
                  <a:cubicBezTo>
                    <a:pt x="5191904" y="3346355"/>
                    <a:pt x="5196984" y="3349637"/>
                    <a:pt x="5196984" y="3355122"/>
                  </a:cubicBezTo>
                  <a:cubicBezTo>
                    <a:pt x="5188981" y="3361596"/>
                    <a:pt x="5184980" y="3374230"/>
                    <a:pt x="5184980" y="3393022"/>
                  </a:cubicBezTo>
                  <a:cubicBezTo>
                    <a:pt x="5187857" y="3393022"/>
                    <a:pt x="5189296" y="3400261"/>
                    <a:pt x="5189296" y="3414737"/>
                  </a:cubicBezTo>
                  <a:lnTo>
                    <a:pt x="5184980" y="3419053"/>
                  </a:lnTo>
                  <a:cubicBezTo>
                    <a:pt x="5194421" y="3420312"/>
                    <a:pt x="5199142" y="3428989"/>
                    <a:pt x="5199142" y="3445084"/>
                  </a:cubicBezTo>
                  <a:cubicBezTo>
                    <a:pt x="5203188" y="3456144"/>
                    <a:pt x="5210112" y="3466664"/>
                    <a:pt x="5219913" y="3476645"/>
                  </a:cubicBezTo>
                  <a:cubicBezTo>
                    <a:pt x="5222790" y="3480062"/>
                    <a:pt x="5224229" y="3484019"/>
                    <a:pt x="5224229" y="3488514"/>
                  </a:cubicBezTo>
                  <a:cubicBezTo>
                    <a:pt x="5234120" y="3496697"/>
                    <a:pt x="5240324" y="3505014"/>
                    <a:pt x="5242842" y="3513466"/>
                  </a:cubicBezTo>
                  <a:lnTo>
                    <a:pt x="5264691" y="3527628"/>
                  </a:lnTo>
                  <a:lnTo>
                    <a:pt x="5295308" y="3543813"/>
                  </a:lnTo>
                  <a:cubicBezTo>
                    <a:pt x="5298905" y="3545072"/>
                    <a:pt x="5300703" y="3546915"/>
                    <a:pt x="5300703" y="3549343"/>
                  </a:cubicBezTo>
                  <a:lnTo>
                    <a:pt x="5298545" y="3553659"/>
                  </a:lnTo>
                  <a:lnTo>
                    <a:pt x="5299624" y="3560133"/>
                  </a:lnTo>
                  <a:cubicBezTo>
                    <a:pt x="5298365" y="3560133"/>
                    <a:pt x="5295443" y="3564135"/>
                    <a:pt x="5290857" y="3572137"/>
                  </a:cubicBezTo>
                  <a:cubicBezTo>
                    <a:pt x="5281056" y="3579151"/>
                    <a:pt x="5274897" y="3587828"/>
                    <a:pt x="5272379" y="3598168"/>
                  </a:cubicBezTo>
                  <a:lnTo>
                    <a:pt x="5265770" y="3600326"/>
                  </a:lnTo>
                  <a:lnTo>
                    <a:pt x="5262533" y="3600326"/>
                  </a:lnTo>
                  <a:cubicBezTo>
                    <a:pt x="5255070" y="3600326"/>
                    <a:pt x="5244146" y="3594167"/>
                    <a:pt x="5229759" y="3581848"/>
                  </a:cubicBezTo>
                  <a:cubicBezTo>
                    <a:pt x="5225532" y="3580409"/>
                    <a:pt x="5220048" y="3573171"/>
                    <a:pt x="5213304" y="3560133"/>
                  </a:cubicBezTo>
                  <a:lnTo>
                    <a:pt x="5208988" y="3554738"/>
                  </a:lnTo>
                  <a:lnTo>
                    <a:pt x="5208988" y="3549343"/>
                  </a:lnTo>
                  <a:cubicBezTo>
                    <a:pt x="5203863" y="3549343"/>
                    <a:pt x="5200221" y="3543184"/>
                    <a:pt x="5198063" y="3530865"/>
                  </a:cubicBezTo>
                  <a:cubicBezTo>
                    <a:pt x="5192398" y="3530865"/>
                    <a:pt x="5187677" y="3517827"/>
                    <a:pt x="5183901" y="3491751"/>
                  </a:cubicBezTo>
                  <a:lnTo>
                    <a:pt x="5183901" y="3490672"/>
                  </a:lnTo>
                  <a:lnTo>
                    <a:pt x="5184980" y="3485277"/>
                  </a:lnTo>
                  <a:lnTo>
                    <a:pt x="5181743" y="3468957"/>
                  </a:lnTo>
                  <a:lnTo>
                    <a:pt x="5183901" y="3461404"/>
                  </a:lnTo>
                  <a:lnTo>
                    <a:pt x="5178371" y="3451693"/>
                  </a:lnTo>
                  <a:lnTo>
                    <a:pt x="5177292" y="3451693"/>
                  </a:lnTo>
                  <a:cubicBezTo>
                    <a:pt x="5175853" y="3451693"/>
                    <a:pt x="5175134" y="3453492"/>
                    <a:pt x="5175134" y="3457088"/>
                  </a:cubicBezTo>
                  <a:lnTo>
                    <a:pt x="5171897" y="3460325"/>
                  </a:lnTo>
                  <a:lnTo>
                    <a:pt x="5172976" y="3467878"/>
                  </a:lnTo>
                  <a:cubicBezTo>
                    <a:pt x="5165693" y="3492516"/>
                    <a:pt x="5158769" y="3508791"/>
                    <a:pt x="5152205" y="3516703"/>
                  </a:cubicBezTo>
                  <a:cubicBezTo>
                    <a:pt x="5145641" y="3531899"/>
                    <a:pt x="5136560" y="3545297"/>
                    <a:pt x="5124960" y="3556896"/>
                  </a:cubicBezTo>
                  <a:cubicBezTo>
                    <a:pt x="5120914" y="3556896"/>
                    <a:pt x="5115429" y="3560853"/>
                    <a:pt x="5108506" y="3568765"/>
                  </a:cubicBezTo>
                  <a:cubicBezTo>
                    <a:pt x="5080811" y="3589087"/>
                    <a:pt x="5065885" y="3599247"/>
                    <a:pt x="5063727" y="3599247"/>
                  </a:cubicBezTo>
                  <a:cubicBezTo>
                    <a:pt x="5063727" y="3600686"/>
                    <a:pt x="5061929" y="3601405"/>
                    <a:pt x="5058332" y="3601405"/>
                  </a:cubicBezTo>
                  <a:lnTo>
                    <a:pt x="5057253" y="3600326"/>
                  </a:lnTo>
                  <a:lnTo>
                    <a:pt x="5056039" y="3600326"/>
                  </a:lnTo>
                  <a:cubicBezTo>
                    <a:pt x="5047137" y="3604642"/>
                    <a:pt x="5038415" y="3606800"/>
                    <a:pt x="5029873" y="3606800"/>
                  </a:cubicBezTo>
                  <a:lnTo>
                    <a:pt x="5028794" y="3605721"/>
                  </a:lnTo>
                  <a:lnTo>
                    <a:pt x="5028794" y="3604642"/>
                  </a:lnTo>
                  <a:cubicBezTo>
                    <a:pt x="5038056" y="3593223"/>
                    <a:pt x="5054061" y="3577307"/>
                    <a:pt x="5076810" y="3556896"/>
                  </a:cubicBezTo>
                  <a:cubicBezTo>
                    <a:pt x="5088499" y="3541161"/>
                    <a:pt x="5094344" y="3531764"/>
                    <a:pt x="5094344" y="3528707"/>
                  </a:cubicBezTo>
                  <a:cubicBezTo>
                    <a:pt x="5094344" y="3525290"/>
                    <a:pt x="5097266" y="3521289"/>
                    <a:pt x="5103111" y="3516703"/>
                  </a:cubicBezTo>
                  <a:cubicBezTo>
                    <a:pt x="5103111" y="3514545"/>
                    <a:pt x="5105269" y="3512747"/>
                    <a:pt x="5109585" y="3511308"/>
                  </a:cubicBezTo>
                  <a:lnTo>
                    <a:pt x="5109585" y="3499439"/>
                  </a:lnTo>
                  <a:cubicBezTo>
                    <a:pt x="5110124" y="3494674"/>
                    <a:pt x="5112327" y="3489953"/>
                    <a:pt x="5116193" y="3485277"/>
                  </a:cubicBezTo>
                  <a:lnTo>
                    <a:pt x="5114035" y="3478803"/>
                  </a:lnTo>
                  <a:lnTo>
                    <a:pt x="5114035" y="3477724"/>
                  </a:lnTo>
                  <a:lnTo>
                    <a:pt x="5118351" y="3446163"/>
                  </a:lnTo>
                  <a:lnTo>
                    <a:pt x="5122667" y="3435373"/>
                  </a:lnTo>
                  <a:lnTo>
                    <a:pt x="5124960" y="3433215"/>
                  </a:lnTo>
                  <a:lnTo>
                    <a:pt x="5124960" y="3428899"/>
                  </a:lnTo>
                  <a:lnTo>
                    <a:pt x="5123746" y="3422290"/>
                  </a:lnTo>
                  <a:lnTo>
                    <a:pt x="5127118" y="3414737"/>
                  </a:lnTo>
                  <a:lnTo>
                    <a:pt x="5126039" y="3406105"/>
                  </a:lnTo>
                  <a:lnTo>
                    <a:pt x="5130355" y="3403947"/>
                  </a:lnTo>
                  <a:lnTo>
                    <a:pt x="5130355" y="3402868"/>
                  </a:lnTo>
                  <a:cubicBezTo>
                    <a:pt x="5126759" y="3399002"/>
                    <a:pt x="5124960" y="3395720"/>
                    <a:pt x="5124960" y="3393022"/>
                  </a:cubicBezTo>
                  <a:lnTo>
                    <a:pt x="5126039" y="3382232"/>
                  </a:lnTo>
                  <a:lnTo>
                    <a:pt x="5124960" y="3370228"/>
                  </a:lnTo>
                  <a:lnTo>
                    <a:pt x="5126039" y="3366991"/>
                  </a:lnTo>
                  <a:lnTo>
                    <a:pt x="5124960" y="3360517"/>
                  </a:lnTo>
                  <a:lnTo>
                    <a:pt x="5127118" y="3352964"/>
                  </a:lnTo>
                  <a:lnTo>
                    <a:pt x="5124960" y="3350671"/>
                  </a:lnTo>
                  <a:lnTo>
                    <a:pt x="5124960" y="3344197"/>
                  </a:lnTo>
                  <a:close/>
                  <a:moveTo>
                    <a:pt x="4164759" y="3338937"/>
                  </a:moveTo>
                  <a:lnTo>
                    <a:pt x="4165838" y="3338937"/>
                  </a:lnTo>
                  <a:cubicBezTo>
                    <a:pt x="4168985" y="3344063"/>
                    <a:pt x="4174110" y="3346625"/>
                    <a:pt x="4181214" y="3346625"/>
                  </a:cubicBezTo>
                  <a:cubicBezTo>
                    <a:pt x="4190115" y="3350402"/>
                    <a:pt x="4195195" y="3353684"/>
                    <a:pt x="4196455" y="3356471"/>
                  </a:cubicBezTo>
                  <a:lnTo>
                    <a:pt x="4196455" y="3359708"/>
                  </a:lnTo>
                  <a:lnTo>
                    <a:pt x="4193218" y="3363080"/>
                  </a:lnTo>
                  <a:lnTo>
                    <a:pt x="4177842" y="3363080"/>
                  </a:lnTo>
                  <a:lnTo>
                    <a:pt x="4176763" y="3368475"/>
                  </a:lnTo>
                  <a:lnTo>
                    <a:pt x="4176763" y="3378321"/>
                  </a:lnTo>
                  <a:cubicBezTo>
                    <a:pt x="4176763" y="3379760"/>
                    <a:pt x="4175684" y="3380479"/>
                    <a:pt x="4173526" y="3380479"/>
                  </a:cubicBezTo>
                  <a:lnTo>
                    <a:pt x="4173526" y="3381558"/>
                  </a:lnTo>
                  <a:cubicBezTo>
                    <a:pt x="4175684" y="3381558"/>
                    <a:pt x="4176763" y="3382322"/>
                    <a:pt x="4176763" y="3383851"/>
                  </a:cubicBezTo>
                  <a:lnTo>
                    <a:pt x="4176763" y="3384930"/>
                  </a:lnTo>
                  <a:lnTo>
                    <a:pt x="4173526" y="3389246"/>
                  </a:lnTo>
                  <a:lnTo>
                    <a:pt x="4177842" y="3401250"/>
                  </a:lnTo>
                  <a:cubicBezTo>
                    <a:pt x="4177842" y="3407634"/>
                    <a:pt x="4176403" y="3412759"/>
                    <a:pt x="4173526" y="3416626"/>
                  </a:cubicBezTo>
                  <a:lnTo>
                    <a:pt x="4173526" y="3417705"/>
                  </a:lnTo>
                  <a:cubicBezTo>
                    <a:pt x="4174065" y="3422111"/>
                    <a:pt x="4175144" y="3424313"/>
                    <a:pt x="4176763" y="3424313"/>
                  </a:cubicBezTo>
                  <a:lnTo>
                    <a:pt x="4174605" y="3442926"/>
                  </a:lnTo>
                  <a:cubicBezTo>
                    <a:pt x="4177572" y="3447242"/>
                    <a:pt x="4179056" y="3450884"/>
                    <a:pt x="4179056" y="3453851"/>
                  </a:cubicBezTo>
                  <a:cubicBezTo>
                    <a:pt x="4179056" y="3459516"/>
                    <a:pt x="4173570" y="3464641"/>
                    <a:pt x="4162601" y="3469227"/>
                  </a:cubicBezTo>
                  <a:lnTo>
                    <a:pt x="4157071" y="3469227"/>
                  </a:lnTo>
                  <a:cubicBezTo>
                    <a:pt x="4154373" y="3469227"/>
                    <a:pt x="4150732" y="3467743"/>
                    <a:pt x="4146146" y="3464776"/>
                  </a:cubicBezTo>
                  <a:lnTo>
                    <a:pt x="4137379" y="3465855"/>
                  </a:lnTo>
                  <a:lnTo>
                    <a:pt x="4136300" y="3462618"/>
                  </a:lnTo>
                  <a:lnTo>
                    <a:pt x="4135221" y="3463697"/>
                  </a:lnTo>
                  <a:lnTo>
                    <a:pt x="4134142" y="3463697"/>
                  </a:lnTo>
                  <a:cubicBezTo>
                    <a:pt x="4132343" y="3457853"/>
                    <a:pt x="4130860" y="3454930"/>
                    <a:pt x="4129691" y="3454930"/>
                  </a:cubicBezTo>
                  <a:lnTo>
                    <a:pt x="4121059" y="3454930"/>
                  </a:lnTo>
                  <a:cubicBezTo>
                    <a:pt x="4121059" y="3457897"/>
                    <a:pt x="4119935" y="3459381"/>
                    <a:pt x="4117687" y="3459381"/>
                  </a:cubicBezTo>
                  <a:lnTo>
                    <a:pt x="4107841" y="3459381"/>
                  </a:lnTo>
                  <a:lnTo>
                    <a:pt x="4101232" y="3462618"/>
                  </a:lnTo>
                  <a:lnTo>
                    <a:pt x="4096916" y="3456009"/>
                  </a:lnTo>
                  <a:lnTo>
                    <a:pt x="4094758" y="3456009"/>
                  </a:lnTo>
                  <a:cubicBezTo>
                    <a:pt x="4090892" y="3456009"/>
                    <a:pt x="4088689" y="3457853"/>
                    <a:pt x="4088150" y="3461539"/>
                  </a:cubicBezTo>
                  <a:lnTo>
                    <a:pt x="4090308" y="3463697"/>
                  </a:lnTo>
                  <a:cubicBezTo>
                    <a:pt x="4088509" y="3463697"/>
                    <a:pt x="4082305" y="3467339"/>
                    <a:pt x="4071695" y="3474622"/>
                  </a:cubicBezTo>
                  <a:lnTo>
                    <a:pt x="4063063" y="3479073"/>
                  </a:lnTo>
                  <a:lnTo>
                    <a:pt x="4059691" y="3479073"/>
                  </a:lnTo>
                  <a:cubicBezTo>
                    <a:pt x="4053127" y="3473408"/>
                    <a:pt x="4049845" y="3467204"/>
                    <a:pt x="4049845" y="3460460"/>
                  </a:cubicBezTo>
                  <a:cubicBezTo>
                    <a:pt x="4048226" y="3460460"/>
                    <a:pt x="4046023" y="3454975"/>
                    <a:pt x="4043236" y="3444005"/>
                  </a:cubicBezTo>
                  <a:cubicBezTo>
                    <a:pt x="4040358" y="3442747"/>
                    <a:pt x="4038920" y="3440184"/>
                    <a:pt x="4038920" y="3436317"/>
                  </a:cubicBezTo>
                  <a:lnTo>
                    <a:pt x="4041078" y="3434159"/>
                  </a:lnTo>
                  <a:lnTo>
                    <a:pt x="4049845" y="3434159"/>
                  </a:lnTo>
                  <a:cubicBezTo>
                    <a:pt x="4052812" y="3435598"/>
                    <a:pt x="4054296" y="3437396"/>
                    <a:pt x="4054296" y="3439554"/>
                  </a:cubicBezTo>
                  <a:lnTo>
                    <a:pt x="4056454" y="3439554"/>
                  </a:lnTo>
                  <a:cubicBezTo>
                    <a:pt x="4059151" y="3439554"/>
                    <a:pt x="4061714" y="3431552"/>
                    <a:pt x="4064142" y="3415547"/>
                  </a:cubicBezTo>
                  <a:lnTo>
                    <a:pt x="4065221" y="3414468"/>
                  </a:lnTo>
                  <a:lnTo>
                    <a:pt x="4061849" y="3406780"/>
                  </a:lnTo>
                  <a:lnTo>
                    <a:pt x="4063063" y="3386009"/>
                  </a:lnTo>
                  <a:cubicBezTo>
                    <a:pt x="4061354" y="3372881"/>
                    <a:pt x="4057668" y="3366317"/>
                    <a:pt x="4052003" y="3366317"/>
                  </a:cubicBezTo>
                  <a:cubicBezTo>
                    <a:pt x="4048406" y="3366317"/>
                    <a:pt x="4046608" y="3363754"/>
                    <a:pt x="4046608" y="3358629"/>
                  </a:cubicBezTo>
                  <a:lnTo>
                    <a:pt x="4046608" y="3354313"/>
                  </a:lnTo>
                  <a:cubicBezTo>
                    <a:pt x="4046608" y="3352065"/>
                    <a:pt x="4052452" y="3350941"/>
                    <a:pt x="4064142" y="3350941"/>
                  </a:cubicBezTo>
                  <a:lnTo>
                    <a:pt x="4069537" y="3350941"/>
                  </a:lnTo>
                  <a:lnTo>
                    <a:pt x="4082754" y="3355392"/>
                  </a:lnTo>
                  <a:lnTo>
                    <a:pt x="4089229" y="3352020"/>
                  </a:lnTo>
                  <a:lnTo>
                    <a:pt x="4094758" y="3353099"/>
                  </a:lnTo>
                  <a:lnTo>
                    <a:pt x="4100153" y="3352020"/>
                  </a:lnTo>
                  <a:cubicBezTo>
                    <a:pt x="4105458" y="3354987"/>
                    <a:pt x="4109505" y="3356471"/>
                    <a:pt x="4112292" y="3356471"/>
                  </a:cubicBezTo>
                  <a:lnTo>
                    <a:pt x="4124296" y="3355392"/>
                  </a:lnTo>
                  <a:lnTo>
                    <a:pt x="4125375" y="3356471"/>
                  </a:lnTo>
                  <a:lnTo>
                    <a:pt x="4125375" y="3359708"/>
                  </a:lnTo>
                  <a:cubicBezTo>
                    <a:pt x="4125375" y="3361147"/>
                    <a:pt x="4121374" y="3361866"/>
                    <a:pt x="4113371" y="3361866"/>
                  </a:cubicBezTo>
                  <a:lnTo>
                    <a:pt x="4112292" y="3363080"/>
                  </a:lnTo>
                  <a:lnTo>
                    <a:pt x="4112292" y="3369554"/>
                  </a:lnTo>
                  <a:lnTo>
                    <a:pt x="4113371" y="3377242"/>
                  </a:lnTo>
                  <a:lnTo>
                    <a:pt x="4117687" y="3377242"/>
                  </a:lnTo>
                  <a:cubicBezTo>
                    <a:pt x="4120295" y="3377242"/>
                    <a:pt x="4123217" y="3378681"/>
                    <a:pt x="4126454" y="3381558"/>
                  </a:cubicBezTo>
                  <a:cubicBezTo>
                    <a:pt x="4129421" y="3377242"/>
                    <a:pt x="4130905" y="3373960"/>
                    <a:pt x="4130905" y="3371712"/>
                  </a:cubicBezTo>
                  <a:lnTo>
                    <a:pt x="4127533" y="3363080"/>
                  </a:lnTo>
                  <a:cubicBezTo>
                    <a:pt x="4127533" y="3355527"/>
                    <a:pt x="4137379" y="3350042"/>
                    <a:pt x="4157071" y="3346625"/>
                  </a:cubicBezTo>
                  <a:close/>
                  <a:moveTo>
                    <a:pt x="6653193" y="3338802"/>
                  </a:moveTo>
                  <a:cubicBezTo>
                    <a:pt x="6679628" y="3345906"/>
                    <a:pt x="6692846" y="3352695"/>
                    <a:pt x="6692846" y="3359169"/>
                  </a:cubicBezTo>
                  <a:cubicBezTo>
                    <a:pt x="6697342" y="3359169"/>
                    <a:pt x="6700219" y="3362720"/>
                    <a:pt x="6701478" y="3369824"/>
                  </a:cubicBezTo>
                  <a:lnTo>
                    <a:pt x="6699320" y="3376298"/>
                  </a:lnTo>
                  <a:lnTo>
                    <a:pt x="6699320" y="3382772"/>
                  </a:lnTo>
                  <a:lnTo>
                    <a:pt x="6700399" y="3392348"/>
                  </a:lnTo>
                  <a:cubicBezTo>
                    <a:pt x="6700399" y="3395765"/>
                    <a:pt x="6693970" y="3398642"/>
                    <a:pt x="6681112" y="3400980"/>
                  </a:cubicBezTo>
                  <a:lnTo>
                    <a:pt x="6675717" y="3399901"/>
                  </a:lnTo>
                  <a:lnTo>
                    <a:pt x="6668164" y="3400980"/>
                  </a:lnTo>
                  <a:cubicBezTo>
                    <a:pt x="6661060" y="3394146"/>
                    <a:pt x="6657509" y="3383446"/>
                    <a:pt x="6657509" y="3368880"/>
                  </a:cubicBezTo>
                  <a:cubicBezTo>
                    <a:pt x="6653912" y="3358270"/>
                    <a:pt x="6649236" y="3350762"/>
                    <a:pt x="6643481" y="3346355"/>
                  </a:cubicBezTo>
                  <a:lnTo>
                    <a:pt x="6643481" y="3345276"/>
                  </a:lnTo>
                  <a:cubicBezTo>
                    <a:pt x="6645999" y="3340960"/>
                    <a:pt x="6649236" y="3338802"/>
                    <a:pt x="6653193" y="3338802"/>
                  </a:cubicBezTo>
                  <a:close/>
                  <a:moveTo>
                    <a:pt x="1234354" y="3338533"/>
                  </a:moveTo>
                  <a:lnTo>
                    <a:pt x="1235433" y="3338533"/>
                  </a:lnTo>
                  <a:cubicBezTo>
                    <a:pt x="1239389" y="3344377"/>
                    <a:pt x="1243030" y="3347300"/>
                    <a:pt x="1246358" y="3347300"/>
                  </a:cubicBezTo>
                  <a:cubicBezTo>
                    <a:pt x="1251123" y="3350267"/>
                    <a:pt x="1257372" y="3352110"/>
                    <a:pt x="1265105" y="3352829"/>
                  </a:cubicBezTo>
                  <a:cubicBezTo>
                    <a:pt x="1270231" y="3357235"/>
                    <a:pt x="1273511" y="3363080"/>
                    <a:pt x="1274952" y="3370363"/>
                  </a:cubicBezTo>
                  <a:lnTo>
                    <a:pt x="1270500" y="3374814"/>
                  </a:lnTo>
                  <a:lnTo>
                    <a:pt x="1254046" y="3374814"/>
                  </a:lnTo>
                  <a:cubicBezTo>
                    <a:pt x="1248381" y="3372566"/>
                    <a:pt x="1238489" y="3371082"/>
                    <a:pt x="1224374" y="3370363"/>
                  </a:cubicBezTo>
                  <a:lnTo>
                    <a:pt x="1206839" y="3372521"/>
                  </a:lnTo>
                  <a:lnTo>
                    <a:pt x="1206839" y="3371442"/>
                  </a:lnTo>
                  <a:lnTo>
                    <a:pt x="1194701" y="3374814"/>
                  </a:lnTo>
                  <a:lnTo>
                    <a:pt x="1192543" y="3374814"/>
                  </a:lnTo>
                  <a:cubicBezTo>
                    <a:pt x="1190025" y="3374814"/>
                    <a:pt x="1186381" y="3373331"/>
                    <a:pt x="1181616" y="3370363"/>
                  </a:cubicBezTo>
                  <a:lnTo>
                    <a:pt x="1180403" y="3371442"/>
                  </a:lnTo>
                  <a:lnTo>
                    <a:pt x="1179324" y="3371442"/>
                  </a:lnTo>
                  <a:lnTo>
                    <a:pt x="1178246" y="3370363"/>
                  </a:lnTo>
                  <a:lnTo>
                    <a:pt x="1177166" y="3370363"/>
                  </a:lnTo>
                  <a:lnTo>
                    <a:pt x="1163948" y="3375893"/>
                  </a:lnTo>
                  <a:lnTo>
                    <a:pt x="1159632" y="3374814"/>
                  </a:lnTo>
                  <a:lnTo>
                    <a:pt x="1158553" y="3374814"/>
                  </a:lnTo>
                  <a:lnTo>
                    <a:pt x="1158553" y="3375893"/>
                  </a:lnTo>
                  <a:lnTo>
                    <a:pt x="1159632" y="3381423"/>
                  </a:lnTo>
                  <a:cubicBezTo>
                    <a:pt x="1153968" y="3386728"/>
                    <a:pt x="1149922" y="3392213"/>
                    <a:pt x="1147494" y="3397878"/>
                  </a:cubicBezTo>
                  <a:cubicBezTo>
                    <a:pt x="1145337" y="3397878"/>
                    <a:pt x="1143133" y="3399316"/>
                    <a:pt x="1140885" y="3402194"/>
                  </a:cubicBezTo>
                  <a:lnTo>
                    <a:pt x="1139806" y="3402194"/>
                  </a:lnTo>
                  <a:lnTo>
                    <a:pt x="1140885" y="3403273"/>
                  </a:lnTo>
                  <a:lnTo>
                    <a:pt x="1140885" y="3406645"/>
                  </a:lnTo>
                  <a:cubicBezTo>
                    <a:pt x="1140885" y="3409792"/>
                    <a:pt x="1136120" y="3411995"/>
                    <a:pt x="1126589" y="3413254"/>
                  </a:cubicBezTo>
                  <a:lnTo>
                    <a:pt x="1125508" y="3414333"/>
                  </a:lnTo>
                  <a:cubicBezTo>
                    <a:pt x="1126589" y="3421616"/>
                    <a:pt x="1128432" y="3425258"/>
                    <a:pt x="1131039" y="3425258"/>
                  </a:cubicBezTo>
                  <a:lnTo>
                    <a:pt x="1133197" y="3425258"/>
                  </a:lnTo>
                  <a:cubicBezTo>
                    <a:pt x="1133197" y="3423100"/>
                    <a:pt x="1134680" y="3421301"/>
                    <a:pt x="1137649" y="3419863"/>
                  </a:cubicBezTo>
                  <a:lnTo>
                    <a:pt x="1141964" y="3419863"/>
                  </a:lnTo>
                  <a:lnTo>
                    <a:pt x="1143179" y="3420942"/>
                  </a:lnTo>
                  <a:lnTo>
                    <a:pt x="1149652" y="3418784"/>
                  </a:lnTo>
                  <a:lnTo>
                    <a:pt x="1158553" y="3418784"/>
                  </a:lnTo>
                  <a:lnTo>
                    <a:pt x="1168399" y="3422021"/>
                  </a:lnTo>
                  <a:lnTo>
                    <a:pt x="1176088" y="3418784"/>
                  </a:lnTo>
                  <a:cubicBezTo>
                    <a:pt x="1181932" y="3419863"/>
                    <a:pt x="1184854" y="3420942"/>
                    <a:pt x="1184854" y="3422021"/>
                  </a:cubicBezTo>
                  <a:lnTo>
                    <a:pt x="1196993" y="3417570"/>
                  </a:lnTo>
                  <a:lnTo>
                    <a:pt x="1204681" y="3417570"/>
                  </a:lnTo>
                  <a:lnTo>
                    <a:pt x="1208997" y="3420942"/>
                  </a:lnTo>
                  <a:lnTo>
                    <a:pt x="1210076" y="3420942"/>
                  </a:lnTo>
                  <a:cubicBezTo>
                    <a:pt x="1217809" y="3406465"/>
                    <a:pt x="1224058" y="3399137"/>
                    <a:pt x="1228823" y="3398957"/>
                  </a:cubicBezTo>
                  <a:lnTo>
                    <a:pt x="1235433" y="3397878"/>
                  </a:lnTo>
                  <a:cubicBezTo>
                    <a:pt x="1241276" y="3400395"/>
                    <a:pt x="1244200" y="3402194"/>
                    <a:pt x="1244200" y="3403273"/>
                  </a:cubicBezTo>
                  <a:lnTo>
                    <a:pt x="1243121" y="3404487"/>
                  </a:lnTo>
                  <a:lnTo>
                    <a:pt x="1244200" y="3407724"/>
                  </a:lnTo>
                  <a:lnTo>
                    <a:pt x="1240827" y="3413254"/>
                  </a:lnTo>
                  <a:lnTo>
                    <a:pt x="1240827" y="3414333"/>
                  </a:lnTo>
                  <a:lnTo>
                    <a:pt x="1242042" y="3414333"/>
                  </a:lnTo>
                  <a:cubicBezTo>
                    <a:pt x="1242222" y="3411545"/>
                    <a:pt x="1243661" y="3409342"/>
                    <a:pt x="1246358" y="3407724"/>
                  </a:cubicBezTo>
                  <a:cubicBezTo>
                    <a:pt x="1258855" y="3416535"/>
                    <a:pt x="1265105" y="3422785"/>
                    <a:pt x="1265105" y="3426471"/>
                  </a:cubicBezTo>
                  <a:cubicBezTo>
                    <a:pt x="1267083" y="3426471"/>
                    <a:pt x="1268882" y="3428270"/>
                    <a:pt x="1270500" y="3431866"/>
                  </a:cubicBezTo>
                  <a:lnTo>
                    <a:pt x="1270500" y="3437396"/>
                  </a:lnTo>
                  <a:cubicBezTo>
                    <a:pt x="1263217" y="3447107"/>
                    <a:pt x="1259576" y="3454076"/>
                    <a:pt x="1259576" y="3458302"/>
                  </a:cubicBezTo>
                  <a:lnTo>
                    <a:pt x="1259576" y="3471385"/>
                  </a:lnTo>
                  <a:lnTo>
                    <a:pt x="1258496" y="3489054"/>
                  </a:lnTo>
                  <a:cubicBezTo>
                    <a:pt x="1261373" y="3493460"/>
                    <a:pt x="1262813" y="3496742"/>
                    <a:pt x="1262813" y="3498900"/>
                  </a:cubicBezTo>
                  <a:lnTo>
                    <a:pt x="1260654" y="3514275"/>
                  </a:lnTo>
                  <a:lnTo>
                    <a:pt x="1261733" y="3518726"/>
                  </a:lnTo>
                  <a:cubicBezTo>
                    <a:pt x="1261733" y="3523042"/>
                    <a:pt x="1259890" y="3525200"/>
                    <a:pt x="1256204" y="3525200"/>
                  </a:cubicBezTo>
                  <a:lnTo>
                    <a:pt x="1252967" y="3528572"/>
                  </a:lnTo>
                  <a:lnTo>
                    <a:pt x="1252967" y="3529651"/>
                  </a:lnTo>
                  <a:lnTo>
                    <a:pt x="1255125" y="3531809"/>
                  </a:lnTo>
                  <a:lnTo>
                    <a:pt x="1258496" y="3530730"/>
                  </a:lnTo>
                  <a:lnTo>
                    <a:pt x="1260654" y="3534102"/>
                  </a:lnTo>
                  <a:lnTo>
                    <a:pt x="1259576" y="3539497"/>
                  </a:lnTo>
                  <a:lnTo>
                    <a:pt x="1262813" y="3547185"/>
                  </a:lnTo>
                  <a:lnTo>
                    <a:pt x="1260654" y="3559324"/>
                  </a:lnTo>
                  <a:lnTo>
                    <a:pt x="1262813" y="3576858"/>
                  </a:lnTo>
                  <a:cubicBezTo>
                    <a:pt x="1261553" y="3580184"/>
                    <a:pt x="1259350" y="3582747"/>
                    <a:pt x="1256204" y="3584546"/>
                  </a:cubicBezTo>
                  <a:cubicBezTo>
                    <a:pt x="1254944" y="3580319"/>
                    <a:pt x="1252786" y="3576678"/>
                    <a:pt x="1249729" y="3573621"/>
                  </a:cubicBezTo>
                  <a:lnTo>
                    <a:pt x="1249729" y="3574700"/>
                  </a:lnTo>
                  <a:cubicBezTo>
                    <a:pt x="1253326" y="3580184"/>
                    <a:pt x="1255125" y="3584231"/>
                    <a:pt x="1255125" y="3586838"/>
                  </a:cubicBezTo>
                  <a:cubicBezTo>
                    <a:pt x="1249279" y="3587917"/>
                    <a:pt x="1246358" y="3591919"/>
                    <a:pt x="1246358" y="3598842"/>
                  </a:cubicBezTo>
                  <a:lnTo>
                    <a:pt x="1225452" y="3605451"/>
                  </a:lnTo>
                  <a:lnTo>
                    <a:pt x="1220058" y="3605451"/>
                  </a:lnTo>
                  <a:cubicBezTo>
                    <a:pt x="1217809" y="3605451"/>
                    <a:pt x="1216686" y="3602889"/>
                    <a:pt x="1216686" y="3597763"/>
                  </a:cubicBezTo>
                  <a:cubicBezTo>
                    <a:pt x="1216686" y="3588052"/>
                    <a:pt x="1211559" y="3580005"/>
                    <a:pt x="1201309" y="3573621"/>
                  </a:cubicBezTo>
                  <a:cubicBezTo>
                    <a:pt x="1199871" y="3582432"/>
                    <a:pt x="1198431" y="3586838"/>
                    <a:pt x="1196993" y="3586838"/>
                  </a:cubicBezTo>
                  <a:lnTo>
                    <a:pt x="1199151" y="3592233"/>
                  </a:lnTo>
                  <a:cubicBezTo>
                    <a:pt x="1196723" y="3594481"/>
                    <a:pt x="1190878" y="3597403"/>
                    <a:pt x="1181616" y="3601000"/>
                  </a:cubicBezTo>
                  <a:lnTo>
                    <a:pt x="1180403" y="3601000"/>
                  </a:lnTo>
                  <a:cubicBezTo>
                    <a:pt x="1178425" y="3601000"/>
                    <a:pt x="1177347" y="3599202"/>
                    <a:pt x="1177166" y="3595605"/>
                  </a:cubicBezTo>
                  <a:lnTo>
                    <a:pt x="1175009" y="3595605"/>
                  </a:lnTo>
                  <a:cubicBezTo>
                    <a:pt x="1170242" y="3599202"/>
                    <a:pt x="1166557" y="3601000"/>
                    <a:pt x="1163948" y="3601000"/>
                  </a:cubicBezTo>
                  <a:cubicBezTo>
                    <a:pt x="1155047" y="3601000"/>
                    <a:pt x="1150282" y="3595515"/>
                    <a:pt x="1149652" y="3584546"/>
                  </a:cubicBezTo>
                  <a:lnTo>
                    <a:pt x="1150865" y="3579151"/>
                  </a:lnTo>
                  <a:lnTo>
                    <a:pt x="1148574" y="3571463"/>
                  </a:lnTo>
                  <a:cubicBezTo>
                    <a:pt x="1150102" y="3568495"/>
                    <a:pt x="1150865" y="3564449"/>
                    <a:pt x="1150865" y="3559324"/>
                  </a:cubicBezTo>
                  <a:lnTo>
                    <a:pt x="1150865" y="3549478"/>
                  </a:lnTo>
                  <a:lnTo>
                    <a:pt x="1148574" y="3538418"/>
                  </a:lnTo>
                  <a:cubicBezTo>
                    <a:pt x="1149741" y="3528887"/>
                    <a:pt x="1150865" y="3524121"/>
                    <a:pt x="1151944" y="3524121"/>
                  </a:cubicBezTo>
                  <a:lnTo>
                    <a:pt x="1150865" y="3523042"/>
                  </a:lnTo>
                  <a:lnTo>
                    <a:pt x="1150865" y="3506588"/>
                  </a:lnTo>
                  <a:lnTo>
                    <a:pt x="1151944" y="3502137"/>
                  </a:lnTo>
                  <a:lnTo>
                    <a:pt x="1149652" y="3491212"/>
                  </a:lnTo>
                  <a:lnTo>
                    <a:pt x="1153023" y="3481366"/>
                  </a:lnTo>
                  <a:lnTo>
                    <a:pt x="1149652" y="3479073"/>
                  </a:lnTo>
                  <a:lnTo>
                    <a:pt x="1150865" y="3460460"/>
                  </a:lnTo>
                  <a:lnTo>
                    <a:pt x="1150865" y="3436317"/>
                  </a:lnTo>
                  <a:lnTo>
                    <a:pt x="1153023" y="3432945"/>
                  </a:lnTo>
                  <a:lnTo>
                    <a:pt x="1153023" y="3431866"/>
                  </a:lnTo>
                  <a:lnTo>
                    <a:pt x="1147494" y="3427550"/>
                  </a:lnTo>
                  <a:lnTo>
                    <a:pt x="1139806" y="3427550"/>
                  </a:lnTo>
                  <a:lnTo>
                    <a:pt x="1140885" y="3440633"/>
                  </a:lnTo>
                  <a:lnTo>
                    <a:pt x="1138727" y="3459381"/>
                  </a:lnTo>
                  <a:lnTo>
                    <a:pt x="1140885" y="3472599"/>
                  </a:lnTo>
                  <a:lnTo>
                    <a:pt x="1140885" y="3476915"/>
                  </a:lnTo>
                  <a:cubicBezTo>
                    <a:pt x="1138907" y="3480601"/>
                    <a:pt x="1136703" y="3482445"/>
                    <a:pt x="1134276" y="3482445"/>
                  </a:cubicBezTo>
                  <a:lnTo>
                    <a:pt x="1134276" y="3483524"/>
                  </a:lnTo>
                  <a:cubicBezTo>
                    <a:pt x="1137244" y="3483524"/>
                    <a:pt x="1138727" y="3486086"/>
                    <a:pt x="1138727" y="3491212"/>
                  </a:cubicBezTo>
                  <a:lnTo>
                    <a:pt x="1140885" y="3498900"/>
                  </a:lnTo>
                  <a:lnTo>
                    <a:pt x="1140885" y="3501058"/>
                  </a:lnTo>
                  <a:cubicBezTo>
                    <a:pt x="1140885" y="3506363"/>
                    <a:pt x="1139806" y="3509690"/>
                    <a:pt x="1137649" y="3511038"/>
                  </a:cubicBezTo>
                  <a:lnTo>
                    <a:pt x="1138727" y="3516433"/>
                  </a:lnTo>
                  <a:lnTo>
                    <a:pt x="1138727" y="3518726"/>
                  </a:lnTo>
                  <a:lnTo>
                    <a:pt x="1136569" y="3527493"/>
                  </a:lnTo>
                  <a:lnTo>
                    <a:pt x="1136569" y="3535181"/>
                  </a:lnTo>
                  <a:lnTo>
                    <a:pt x="1139806" y="3556087"/>
                  </a:lnTo>
                  <a:cubicBezTo>
                    <a:pt x="1138187" y="3556087"/>
                    <a:pt x="1137108" y="3557885"/>
                    <a:pt x="1136569" y="3561482"/>
                  </a:cubicBezTo>
                  <a:cubicBezTo>
                    <a:pt x="1139447" y="3562561"/>
                    <a:pt x="1140885" y="3565123"/>
                    <a:pt x="1140885" y="3569170"/>
                  </a:cubicBezTo>
                  <a:lnTo>
                    <a:pt x="1140885" y="3575779"/>
                  </a:lnTo>
                  <a:cubicBezTo>
                    <a:pt x="1140885" y="3578926"/>
                    <a:pt x="1139086" y="3582612"/>
                    <a:pt x="1135491" y="3586838"/>
                  </a:cubicBezTo>
                  <a:lnTo>
                    <a:pt x="1136569" y="3593312"/>
                  </a:lnTo>
                  <a:cubicBezTo>
                    <a:pt x="1136569" y="3596280"/>
                    <a:pt x="1132883" y="3599247"/>
                    <a:pt x="1125508" y="3602214"/>
                  </a:cubicBezTo>
                  <a:cubicBezTo>
                    <a:pt x="1115258" y="3600686"/>
                    <a:pt x="1110134" y="3598842"/>
                    <a:pt x="1110134" y="3596684"/>
                  </a:cubicBezTo>
                  <a:lnTo>
                    <a:pt x="1106897" y="3597763"/>
                  </a:lnTo>
                  <a:cubicBezTo>
                    <a:pt x="1093678" y="3597224"/>
                    <a:pt x="1087069" y="3593178"/>
                    <a:pt x="1087069" y="3585625"/>
                  </a:cubicBezTo>
                  <a:cubicBezTo>
                    <a:pt x="1087429" y="3579060"/>
                    <a:pt x="1088554" y="3575779"/>
                    <a:pt x="1090442" y="3575779"/>
                  </a:cubicBezTo>
                  <a:lnTo>
                    <a:pt x="1092600" y="3577937"/>
                  </a:lnTo>
                  <a:lnTo>
                    <a:pt x="1092600" y="3574700"/>
                  </a:lnTo>
                  <a:cubicBezTo>
                    <a:pt x="1088913" y="3569934"/>
                    <a:pt x="1087069" y="3565888"/>
                    <a:pt x="1087069" y="3562561"/>
                  </a:cubicBezTo>
                  <a:lnTo>
                    <a:pt x="1092600" y="3556087"/>
                  </a:lnTo>
                  <a:lnTo>
                    <a:pt x="1092600" y="3553794"/>
                  </a:lnTo>
                  <a:cubicBezTo>
                    <a:pt x="1090442" y="3551096"/>
                    <a:pt x="1089363" y="3548534"/>
                    <a:pt x="1089363" y="3546106"/>
                  </a:cubicBezTo>
                  <a:lnTo>
                    <a:pt x="1089363" y="3538418"/>
                  </a:lnTo>
                  <a:lnTo>
                    <a:pt x="1091520" y="3535181"/>
                  </a:lnTo>
                  <a:lnTo>
                    <a:pt x="1091520" y="3532888"/>
                  </a:lnTo>
                  <a:cubicBezTo>
                    <a:pt x="1088554" y="3529831"/>
                    <a:pt x="1087069" y="3526909"/>
                    <a:pt x="1087069" y="3524121"/>
                  </a:cubicBezTo>
                  <a:lnTo>
                    <a:pt x="1087069" y="3523042"/>
                  </a:lnTo>
                  <a:cubicBezTo>
                    <a:pt x="1087069" y="3520165"/>
                    <a:pt x="1090396" y="3518726"/>
                    <a:pt x="1097051" y="3518726"/>
                  </a:cubicBezTo>
                  <a:lnTo>
                    <a:pt x="1098130" y="3517512"/>
                  </a:lnTo>
                  <a:lnTo>
                    <a:pt x="1098130" y="3513196"/>
                  </a:lnTo>
                  <a:cubicBezTo>
                    <a:pt x="1093543" y="3513196"/>
                    <a:pt x="1090621" y="3509510"/>
                    <a:pt x="1089363" y="3502137"/>
                  </a:cubicBezTo>
                  <a:lnTo>
                    <a:pt x="1089363" y="3497821"/>
                  </a:lnTo>
                  <a:lnTo>
                    <a:pt x="1090442" y="3496742"/>
                  </a:lnTo>
                  <a:lnTo>
                    <a:pt x="1087069" y="3487975"/>
                  </a:lnTo>
                  <a:lnTo>
                    <a:pt x="1087069" y="3486761"/>
                  </a:lnTo>
                  <a:cubicBezTo>
                    <a:pt x="1089138" y="3484782"/>
                    <a:pt x="1090621" y="3481141"/>
                    <a:pt x="1091520" y="3475836"/>
                  </a:cubicBezTo>
                  <a:lnTo>
                    <a:pt x="1089363" y="3473678"/>
                  </a:lnTo>
                  <a:lnTo>
                    <a:pt x="1089363" y="3461539"/>
                  </a:lnTo>
                  <a:lnTo>
                    <a:pt x="1091520" y="3452772"/>
                  </a:lnTo>
                  <a:lnTo>
                    <a:pt x="1089363" y="3449535"/>
                  </a:lnTo>
                  <a:lnTo>
                    <a:pt x="1089363" y="3432945"/>
                  </a:lnTo>
                  <a:lnTo>
                    <a:pt x="1088149" y="3427550"/>
                  </a:lnTo>
                  <a:lnTo>
                    <a:pt x="1083832" y="3428629"/>
                  </a:lnTo>
                  <a:lnTo>
                    <a:pt x="1078301" y="3424179"/>
                  </a:lnTo>
                  <a:lnTo>
                    <a:pt x="1077224" y="3424179"/>
                  </a:lnTo>
                  <a:lnTo>
                    <a:pt x="1079383" y="3422021"/>
                  </a:lnTo>
                  <a:lnTo>
                    <a:pt x="1085990" y="3422021"/>
                  </a:lnTo>
                  <a:cubicBezTo>
                    <a:pt x="1085990" y="3418873"/>
                    <a:pt x="1088913" y="3416311"/>
                    <a:pt x="1094757" y="3414333"/>
                  </a:cubicBezTo>
                  <a:cubicBezTo>
                    <a:pt x="1096017" y="3403902"/>
                    <a:pt x="1098939" y="3395855"/>
                    <a:pt x="1103524" y="3390190"/>
                  </a:cubicBezTo>
                  <a:lnTo>
                    <a:pt x="1104737" y="3385739"/>
                  </a:lnTo>
                  <a:lnTo>
                    <a:pt x="1102446" y="3379130"/>
                  </a:lnTo>
                  <a:lnTo>
                    <a:pt x="1103524" y="3378051"/>
                  </a:lnTo>
                  <a:lnTo>
                    <a:pt x="1103524" y="3376972"/>
                  </a:lnTo>
                  <a:cubicBezTo>
                    <a:pt x="1102986" y="3371847"/>
                    <a:pt x="1100423" y="3369284"/>
                    <a:pt x="1095836" y="3369284"/>
                  </a:cubicBezTo>
                  <a:lnTo>
                    <a:pt x="1089363" y="3371442"/>
                  </a:lnTo>
                  <a:lnTo>
                    <a:pt x="1084911" y="3370363"/>
                  </a:lnTo>
                  <a:lnTo>
                    <a:pt x="1056319" y="3374814"/>
                  </a:lnTo>
                  <a:lnTo>
                    <a:pt x="1052001" y="3373735"/>
                  </a:lnTo>
                  <a:lnTo>
                    <a:pt x="1043101" y="3374814"/>
                  </a:lnTo>
                  <a:cubicBezTo>
                    <a:pt x="1039503" y="3372566"/>
                    <a:pt x="1035861" y="3371442"/>
                    <a:pt x="1032176" y="3371442"/>
                  </a:cubicBezTo>
                  <a:lnTo>
                    <a:pt x="1031097" y="3371442"/>
                  </a:lnTo>
                  <a:lnTo>
                    <a:pt x="1025566" y="3374814"/>
                  </a:lnTo>
                  <a:cubicBezTo>
                    <a:pt x="1020081" y="3372027"/>
                    <a:pt x="1017159" y="3369824"/>
                    <a:pt x="1016799" y="3368205"/>
                  </a:cubicBezTo>
                  <a:cubicBezTo>
                    <a:pt x="1019947" y="3364878"/>
                    <a:pt x="1027635" y="3361956"/>
                    <a:pt x="1039862" y="3359438"/>
                  </a:cubicBezTo>
                  <a:lnTo>
                    <a:pt x="1053081" y="3359438"/>
                  </a:lnTo>
                  <a:lnTo>
                    <a:pt x="1069537" y="3363754"/>
                  </a:lnTo>
                  <a:lnTo>
                    <a:pt x="1075064" y="3363754"/>
                  </a:lnTo>
                  <a:cubicBezTo>
                    <a:pt x="1078122" y="3361596"/>
                    <a:pt x="1081045" y="3360517"/>
                    <a:pt x="1083832" y="3360517"/>
                  </a:cubicBezTo>
                  <a:cubicBezTo>
                    <a:pt x="1083832" y="3362855"/>
                    <a:pt x="1089678" y="3364294"/>
                    <a:pt x="1101367" y="3364833"/>
                  </a:cubicBezTo>
                  <a:cubicBezTo>
                    <a:pt x="1102805" y="3361596"/>
                    <a:pt x="1104288" y="3359798"/>
                    <a:pt x="1105818" y="3359438"/>
                  </a:cubicBezTo>
                  <a:lnTo>
                    <a:pt x="1109055" y="3359438"/>
                  </a:lnTo>
                  <a:cubicBezTo>
                    <a:pt x="1112021" y="3360877"/>
                    <a:pt x="1113504" y="3363080"/>
                    <a:pt x="1113504" y="3366047"/>
                  </a:cubicBezTo>
                  <a:lnTo>
                    <a:pt x="1116742" y="3366047"/>
                  </a:lnTo>
                  <a:lnTo>
                    <a:pt x="1120114" y="3363754"/>
                  </a:lnTo>
                  <a:lnTo>
                    <a:pt x="1131039" y="3364833"/>
                  </a:lnTo>
                  <a:cubicBezTo>
                    <a:pt x="1140031" y="3361236"/>
                    <a:pt x="1146999" y="3359438"/>
                    <a:pt x="1151944" y="3359438"/>
                  </a:cubicBezTo>
                  <a:lnTo>
                    <a:pt x="1165027" y="3359438"/>
                  </a:lnTo>
                  <a:lnTo>
                    <a:pt x="1175009" y="3364833"/>
                  </a:lnTo>
                  <a:cubicBezTo>
                    <a:pt x="1183011" y="3362495"/>
                    <a:pt x="1187371" y="3360697"/>
                    <a:pt x="1188091" y="3359438"/>
                  </a:cubicBezTo>
                  <a:lnTo>
                    <a:pt x="1204681" y="3362675"/>
                  </a:lnTo>
                  <a:cubicBezTo>
                    <a:pt x="1211066" y="3359798"/>
                    <a:pt x="1215830" y="3355392"/>
                    <a:pt x="1218979" y="3349458"/>
                  </a:cubicBezTo>
                  <a:lnTo>
                    <a:pt x="1220058" y="3348379"/>
                  </a:lnTo>
                  <a:lnTo>
                    <a:pt x="1221137" y="3348379"/>
                  </a:lnTo>
                  <a:lnTo>
                    <a:pt x="1227745" y="3349458"/>
                  </a:lnTo>
                  <a:cubicBezTo>
                    <a:pt x="1227745" y="3344962"/>
                    <a:pt x="1229947" y="3341320"/>
                    <a:pt x="1234354" y="3338533"/>
                  </a:cubicBezTo>
                  <a:close/>
                  <a:moveTo>
                    <a:pt x="5722580" y="3336779"/>
                  </a:moveTo>
                  <a:cubicBezTo>
                    <a:pt x="5727165" y="3339657"/>
                    <a:pt x="5733010" y="3341455"/>
                    <a:pt x="5740113" y="3342174"/>
                  </a:cubicBezTo>
                  <a:cubicBezTo>
                    <a:pt x="5741013" y="3344512"/>
                    <a:pt x="5744654" y="3346625"/>
                    <a:pt x="5751038" y="3348513"/>
                  </a:cubicBezTo>
                  <a:cubicBezTo>
                    <a:pt x="5751038" y="3349952"/>
                    <a:pt x="5753241" y="3351031"/>
                    <a:pt x="5757647" y="3351750"/>
                  </a:cubicBezTo>
                  <a:cubicBezTo>
                    <a:pt x="5759805" y="3358944"/>
                    <a:pt x="5765605" y="3362540"/>
                    <a:pt x="5775046" y="3362540"/>
                  </a:cubicBezTo>
                  <a:cubicBezTo>
                    <a:pt x="5778913" y="3362540"/>
                    <a:pt x="5781475" y="3365733"/>
                    <a:pt x="5782734" y="3372117"/>
                  </a:cubicBezTo>
                  <a:lnTo>
                    <a:pt x="5777204" y="3376433"/>
                  </a:lnTo>
                  <a:cubicBezTo>
                    <a:pt x="5777204" y="3377692"/>
                    <a:pt x="5774687" y="3378771"/>
                    <a:pt x="5769651" y="3379670"/>
                  </a:cubicBezTo>
                  <a:lnTo>
                    <a:pt x="5769651" y="3380749"/>
                  </a:lnTo>
                  <a:cubicBezTo>
                    <a:pt x="5778733" y="3385694"/>
                    <a:pt x="5790377" y="3394596"/>
                    <a:pt x="5804584" y="3407454"/>
                  </a:cubicBezTo>
                  <a:lnTo>
                    <a:pt x="5804584" y="3408398"/>
                  </a:lnTo>
                  <a:cubicBezTo>
                    <a:pt x="5804224" y="3409747"/>
                    <a:pt x="5802381" y="3411141"/>
                    <a:pt x="5799054" y="3412579"/>
                  </a:cubicBezTo>
                  <a:cubicBezTo>
                    <a:pt x="5789613" y="3412040"/>
                    <a:pt x="5784892" y="3411321"/>
                    <a:pt x="5784892" y="3410421"/>
                  </a:cubicBezTo>
                  <a:lnTo>
                    <a:pt x="5776125" y="3413658"/>
                  </a:lnTo>
                  <a:lnTo>
                    <a:pt x="5769651" y="3412579"/>
                  </a:lnTo>
                  <a:lnTo>
                    <a:pt x="5764121" y="3414737"/>
                  </a:lnTo>
                  <a:cubicBezTo>
                    <a:pt x="5757377" y="3414737"/>
                    <a:pt x="5751578" y="3412624"/>
                    <a:pt x="5746722" y="3408398"/>
                  </a:cubicBezTo>
                  <a:lnTo>
                    <a:pt x="5731346" y="3412579"/>
                  </a:lnTo>
                  <a:lnTo>
                    <a:pt x="5702888" y="3411500"/>
                  </a:lnTo>
                  <a:lnTo>
                    <a:pt x="5697493" y="3412579"/>
                  </a:lnTo>
                  <a:lnTo>
                    <a:pt x="5697493" y="3427820"/>
                  </a:lnTo>
                  <a:lnTo>
                    <a:pt x="5705181" y="3433215"/>
                  </a:lnTo>
                  <a:lnTo>
                    <a:pt x="5708418" y="3433215"/>
                  </a:lnTo>
                  <a:cubicBezTo>
                    <a:pt x="5713003" y="3429799"/>
                    <a:pt x="5720647" y="3426247"/>
                    <a:pt x="5731346" y="3422560"/>
                  </a:cubicBezTo>
                  <a:cubicBezTo>
                    <a:pt x="5731346" y="3419143"/>
                    <a:pt x="5734269" y="3416985"/>
                    <a:pt x="5740113" y="3416086"/>
                  </a:cubicBezTo>
                  <a:lnTo>
                    <a:pt x="5744429" y="3416086"/>
                  </a:lnTo>
                  <a:cubicBezTo>
                    <a:pt x="5759805" y="3420042"/>
                    <a:pt x="5770730" y="3427191"/>
                    <a:pt x="5777204" y="3437531"/>
                  </a:cubicBezTo>
                  <a:cubicBezTo>
                    <a:pt x="5778733" y="3437531"/>
                    <a:pt x="5779497" y="3439330"/>
                    <a:pt x="5779497" y="3442926"/>
                  </a:cubicBezTo>
                  <a:cubicBezTo>
                    <a:pt x="5779497" y="3444275"/>
                    <a:pt x="5778013" y="3444949"/>
                    <a:pt x="5775046" y="3444949"/>
                  </a:cubicBezTo>
                  <a:lnTo>
                    <a:pt x="5773967" y="3446028"/>
                  </a:lnTo>
                  <a:lnTo>
                    <a:pt x="5773967" y="3449265"/>
                  </a:lnTo>
                  <a:cubicBezTo>
                    <a:pt x="5776125" y="3449265"/>
                    <a:pt x="5777204" y="3449985"/>
                    <a:pt x="5777204" y="3451423"/>
                  </a:cubicBezTo>
                  <a:lnTo>
                    <a:pt x="5777204" y="3452502"/>
                  </a:lnTo>
                  <a:lnTo>
                    <a:pt x="5772888" y="3468553"/>
                  </a:lnTo>
                  <a:lnTo>
                    <a:pt x="5775046" y="3473948"/>
                  </a:lnTo>
                  <a:lnTo>
                    <a:pt x="5771809" y="3482580"/>
                  </a:lnTo>
                  <a:lnTo>
                    <a:pt x="5772888" y="3486761"/>
                  </a:lnTo>
                  <a:lnTo>
                    <a:pt x="5771809" y="3489998"/>
                  </a:lnTo>
                  <a:lnTo>
                    <a:pt x="5772888" y="3495393"/>
                  </a:lnTo>
                  <a:cubicBezTo>
                    <a:pt x="5772888" y="3504115"/>
                    <a:pt x="5771450" y="3510184"/>
                    <a:pt x="5768572" y="3513601"/>
                  </a:cubicBezTo>
                  <a:lnTo>
                    <a:pt x="5771809" y="3516838"/>
                  </a:lnTo>
                  <a:lnTo>
                    <a:pt x="5768572" y="3521154"/>
                  </a:lnTo>
                  <a:lnTo>
                    <a:pt x="5768572" y="3522233"/>
                  </a:lnTo>
                  <a:cubicBezTo>
                    <a:pt x="5768572" y="3526100"/>
                    <a:pt x="5774372" y="3532529"/>
                    <a:pt x="5785971" y="3541520"/>
                  </a:cubicBezTo>
                  <a:lnTo>
                    <a:pt x="5788129" y="3547859"/>
                  </a:lnTo>
                  <a:cubicBezTo>
                    <a:pt x="5784532" y="3552895"/>
                    <a:pt x="5779452" y="3555412"/>
                    <a:pt x="5772888" y="3555412"/>
                  </a:cubicBezTo>
                  <a:lnTo>
                    <a:pt x="5772888" y="3558649"/>
                  </a:lnTo>
                  <a:cubicBezTo>
                    <a:pt x="5772888" y="3560807"/>
                    <a:pt x="5775811" y="3561886"/>
                    <a:pt x="5781655" y="3561886"/>
                  </a:cubicBezTo>
                  <a:lnTo>
                    <a:pt x="5802426" y="3582253"/>
                  </a:lnTo>
                  <a:lnTo>
                    <a:pt x="5802426" y="3586434"/>
                  </a:lnTo>
                  <a:lnTo>
                    <a:pt x="5797975" y="3586434"/>
                  </a:lnTo>
                  <a:lnTo>
                    <a:pt x="5797975" y="3590750"/>
                  </a:lnTo>
                  <a:cubicBezTo>
                    <a:pt x="5801662" y="3590750"/>
                    <a:pt x="5803505" y="3591469"/>
                    <a:pt x="5803505" y="3592908"/>
                  </a:cubicBezTo>
                  <a:cubicBezTo>
                    <a:pt x="5803505" y="3594347"/>
                    <a:pt x="5802426" y="3595066"/>
                    <a:pt x="5800268" y="3595066"/>
                  </a:cubicBezTo>
                  <a:cubicBezTo>
                    <a:pt x="5787140" y="3595066"/>
                    <a:pt x="5776575" y="3594347"/>
                    <a:pt x="5768572" y="3592908"/>
                  </a:cubicBezTo>
                  <a:lnTo>
                    <a:pt x="5763042" y="3596145"/>
                  </a:lnTo>
                  <a:lnTo>
                    <a:pt x="5760884" y="3596145"/>
                  </a:lnTo>
                  <a:lnTo>
                    <a:pt x="5744429" y="3593987"/>
                  </a:lnTo>
                  <a:lnTo>
                    <a:pt x="5734583" y="3596145"/>
                  </a:lnTo>
                  <a:lnTo>
                    <a:pt x="5729188" y="3596145"/>
                  </a:lnTo>
                  <a:cubicBezTo>
                    <a:pt x="5726491" y="3596145"/>
                    <a:pt x="5723209" y="3594347"/>
                    <a:pt x="5719343" y="3590750"/>
                  </a:cubicBezTo>
                  <a:lnTo>
                    <a:pt x="5716106" y="3590750"/>
                  </a:lnTo>
                  <a:lnTo>
                    <a:pt x="5701809" y="3596145"/>
                  </a:lnTo>
                  <a:lnTo>
                    <a:pt x="5699651" y="3596145"/>
                  </a:lnTo>
                  <a:cubicBezTo>
                    <a:pt x="5694705" y="3596145"/>
                    <a:pt x="5690704" y="3594347"/>
                    <a:pt x="5687647" y="3590750"/>
                  </a:cubicBezTo>
                  <a:cubicBezTo>
                    <a:pt x="5682701" y="3593627"/>
                    <a:pt x="5677621" y="3595066"/>
                    <a:pt x="5672406" y="3595066"/>
                  </a:cubicBezTo>
                  <a:lnTo>
                    <a:pt x="5669034" y="3591829"/>
                  </a:lnTo>
                  <a:lnTo>
                    <a:pt x="5666876" y="3591829"/>
                  </a:lnTo>
                  <a:lnTo>
                    <a:pt x="5664718" y="3593987"/>
                  </a:lnTo>
                  <a:lnTo>
                    <a:pt x="5653793" y="3592908"/>
                  </a:lnTo>
                  <a:lnTo>
                    <a:pt x="5642868" y="3592908"/>
                  </a:lnTo>
                  <a:lnTo>
                    <a:pt x="5636259" y="3593987"/>
                  </a:lnTo>
                  <a:lnTo>
                    <a:pt x="5630864" y="3591829"/>
                  </a:lnTo>
                  <a:lnTo>
                    <a:pt x="5630864" y="3592908"/>
                  </a:lnTo>
                  <a:cubicBezTo>
                    <a:pt x="5630864" y="3595066"/>
                    <a:pt x="5626863" y="3595605"/>
                    <a:pt x="5618860" y="3594526"/>
                  </a:cubicBezTo>
                  <a:lnTo>
                    <a:pt x="5617646" y="3596145"/>
                  </a:lnTo>
                  <a:lnTo>
                    <a:pt x="5612251" y="3594526"/>
                  </a:lnTo>
                  <a:lnTo>
                    <a:pt x="5605643" y="3594526"/>
                  </a:lnTo>
                  <a:lnTo>
                    <a:pt x="5587165" y="3591829"/>
                  </a:lnTo>
                  <a:lnTo>
                    <a:pt x="5581635" y="3593987"/>
                  </a:lnTo>
                  <a:lnTo>
                    <a:pt x="5576105" y="3590750"/>
                  </a:lnTo>
                  <a:cubicBezTo>
                    <a:pt x="5571789" y="3593627"/>
                    <a:pt x="5567788" y="3595066"/>
                    <a:pt x="5564101" y="3595066"/>
                  </a:cubicBezTo>
                  <a:lnTo>
                    <a:pt x="5560864" y="3595066"/>
                  </a:lnTo>
                  <a:cubicBezTo>
                    <a:pt x="5559425" y="3595066"/>
                    <a:pt x="5558706" y="3593268"/>
                    <a:pt x="5558706" y="3589671"/>
                  </a:cubicBezTo>
                  <a:lnTo>
                    <a:pt x="5557627" y="3589671"/>
                  </a:lnTo>
                  <a:cubicBezTo>
                    <a:pt x="5557627" y="3592548"/>
                    <a:pt x="5556503" y="3593987"/>
                    <a:pt x="5554255" y="3593987"/>
                  </a:cubicBezTo>
                  <a:lnTo>
                    <a:pt x="5549939" y="3593987"/>
                  </a:lnTo>
                  <a:cubicBezTo>
                    <a:pt x="5546073" y="3593987"/>
                    <a:pt x="5543510" y="3592548"/>
                    <a:pt x="5542251" y="3589671"/>
                  </a:cubicBezTo>
                  <a:lnTo>
                    <a:pt x="5542251" y="3588592"/>
                  </a:lnTo>
                  <a:lnTo>
                    <a:pt x="5545623" y="3585355"/>
                  </a:lnTo>
                  <a:lnTo>
                    <a:pt x="5547781" y="3585355"/>
                  </a:lnTo>
                  <a:lnTo>
                    <a:pt x="5557627" y="3587513"/>
                  </a:lnTo>
                  <a:lnTo>
                    <a:pt x="5557627" y="3586434"/>
                  </a:lnTo>
                  <a:lnTo>
                    <a:pt x="5560864" y="3583197"/>
                  </a:lnTo>
                  <a:lnTo>
                    <a:pt x="5584872" y="3588592"/>
                  </a:lnTo>
                  <a:cubicBezTo>
                    <a:pt x="5590896" y="3584995"/>
                    <a:pt x="5596022" y="3583197"/>
                    <a:pt x="5600247" y="3583197"/>
                  </a:cubicBezTo>
                  <a:lnTo>
                    <a:pt x="5621018" y="3585355"/>
                  </a:lnTo>
                  <a:lnTo>
                    <a:pt x="5627492" y="3585355"/>
                  </a:lnTo>
                  <a:lnTo>
                    <a:pt x="5636259" y="3587513"/>
                  </a:lnTo>
                  <a:lnTo>
                    <a:pt x="5642868" y="3587513"/>
                  </a:lnTo>
                  <a:cubicBezTo>
                    <a:pt x="5647184" y="3587513"/>
                    <a:pt x="5649342" y="3577892"/>
                    <a:pt x="5649342" y="3558649"/>
                  </a:cubicBezTo>
                  <a:lnTo>
                    <a:pt x="5651635" y="3556491"/>
                  </a:lnTo>
                  <a:lnTo>
                    <a:pt x="5651635" y="3554333"/>
                  </a:lnTo>
                  <a:lnTo>
                    <a:pt x="5643947" y="3555412"/>
                  </a:lnTo>
                  <a:lnTo>
                    <a:pt x="5637338" y="3553254"/>
                  </a:lnTo>
                  <a:lnTo>
                    <a:pt x="5633022" y="3554333"/>
                  </a:lnTo>
                  <a:cubicBezTo>
                    <a:pt x="5629336" y="3549298"/>
                    <a:pt x="5625694" y="3546780"/>
                    <a:pt x="5622097" y="3546780"/>
                  </a:cubicBezTo>
                  <a:lnTo>
                    <a:pt x="5622097" y="3544622"/>
                  </a:lnTo>
                  <a:cubicBezTo>
                    <a:pt x="5622097" y="3543274"/>
                    <a:pt x="5624255" y="3542240"/>
                    <a:pt x="5628571" y="3541520"/>
                  </a:cubicBezTo>
                  <a:lnTo>
                    <a:pt x="5639496" y="3547859"/>
                  </a:lnTo>
                  <a:lnTo>
                    <a:pt x="5641789" y="3547859"/>
                  </a:lnTo>
                  <a:cubicBezTo>
                    <a:pt x="5645386" y="3546241"/>
                    <a:pt x="5647184" y="3544488"/>
                    <a:pt x="5647184" y="3542599"/>
                  </a:cubicBezTo>
                  <a:lnTo>
                    <a:pt x="5645026" y="3536125"/>
                  </a:lnTo>
                  <a:lnTo>
                    <a:pt x="5645026" y="3535046"/>
                  </a:lnTo>
                  <a:lnTo>
                    <a:pt x="5648263" y="3527493"/>
                  </a:lnTo>
                  <a:cubicBezTo>
                    <a:pt x="5643228" y="3524886"/>
                    <a:pt x="5640710" y="3522413"/>
                    <a:pt x="5640710" y="3520075"/>
                  </a:cubicBezTo>
                  <a:cubicBezTo>
                    <a:pt x="5629740" y="3520075"/>
                    <a:pt x="5624255" y="3523627"/>
                    <a:pt x="5624255" y="3530730"/>
                  </a:cubicBezTo>
                  <a:cubicBezTo>
                    <a:pt x="5620839" y="3537204"/>
                    <a:pt x="5616118" y="3540441"/>
                    <a:pt x="5610093" y="3540441"/>
                  </a:cubicBezTo>
                  <a:lnTo>
                    <a:pt x="5607801" y="3540441"/>
                  </a:lnTo>
                  <a:lnTo>
                    <a:pt x="5584872" y="3537204"/>
                  </a:lnTo>
                  <a:lnTo>
                    <a:pt x="5578398" y="3539362"/>
                  </a:lnTo>
                  <a:cubicBezTo>
                    <a:pt x="5573992" y="3537025"/>
                    <a:pt x="5571789" y="3533068"/>
                    <a:pt x="5571789" y="3527493"/>
                  </a:cubicBezTo>
                  <a:lnTo>
                    <a:pt x="5571789" y="3524256"/>
                  </a:lnTo>
                  <a:lnTo>
                    <a:pt x="5575026" y="3520075"/>
                  </a:lnTo>
                  <a:lnTo>
                    <a:pt x="5575026" y="3518996"/>
                  </a:lnTo>
                  <a:lnTo>
                    <a:pt x="5571789" y="3514680"/>
                  </a:lnTo>
                  <a:lnTo>
                    <a:pt x="5571789" y="3512522"/>
                  </a:lnTo>
                  <a:lnTo>
                    <a:pt x="5573947" y="3501867"/>
                  </a:lnTo>
                  <a:lnTo>
                    <a:pt x="5571789" y="3495393"/>
                  </a:lnTo>
                  <a:lnTo>
                    <a:pt x="5571789" y="3483659"/>
                  </a:lnTo>
                  <a:lnTo>
                    <a:pt x="5573947" y="3470711"/>
                  </a:lnTo>
                  <a:cubicBezTo>
                    <a:pt x="5573947" y="3466305"/>
                    <a:pt x="5572868" y="3460955"/>
                    <a:pt x="5570710" y="3454660"/>
                  </a:cubicBezTo>
                  <a:lnTo>
                    <a:pt x="5571789" y="3444949"/>
                  </a:lnTo>
                  <a:lnTo>
                    <a:pt x="5568552" y="3428899"/>
                  </a:lnTo>
                  <a:cubicBezTo>
                    <a:pt x="5571609" y="3419458"/>
                    <a:pt x="5573767" y="3414737"/>
                    <a:pt x="5575026" y="3414737"/>
                  </a:cubicBezTo>
                  <a:lnTo>
                    <a:pt x="5583793" y="3414737"/>
                  </a:lnTo>
                  <a:cubicBezTo>
                    <a:pt x="5587839" y="3414737"/>
                    <a:pt x="5597685" y="3419458"/>
                    <a:pt x="5613330" y="3428899"/>
                  </a:cubicBezTo>
                  <a:lnTo>
                    <a:pt x="5622097" y="3431057"/>
                  </a:lnTo>
                  <a:lnTo>
                    <a:pt x="5623176" y="3431057"/>
                  </a:lnTo>
                  <a:cubicBezTo>
                    <a:pt x="5639182" y="3431057"/>
                    <a:pt x="5647184" y="3427865"/>
                    <a:pt x="5647184" y="3421481"/>
                  </a:cubicBezTo>
                  <a:lnTo>
                    <a:pt x="5647184" y="3419323"/>
                  </a:lnTo>
                  <a:lnTo>
                    <a:pt x="5646105" y="3414737"/>
                  </a:lnTo>
                  <a:lnTo>
                    <a:pt x="5639496" y="3414737"/>
                  </a:lnTo>
                  <a:lnTo>
                    <a:pt x="5624255" y="3411500"/>
                  </a:lnTo>
                  <a:lnTo>
                    <a:pt x="5609014" y="3414737"/>
                  </a:lnTo>
                  <a:lnTo>
                    <a:pt x="5607801" y="3414737"/>
                  </a:lnTo>
                  <a:cubicBezTo>
                    <a:pt x="5596201" y="3412040"/>
                    <a:pt x="5590402" y="3409972"/>
                    <a:pt x="5590402" y="3408533"/>
                  </a:cubicBezTo>
                  <a:cubicBezTo>
                    <a:pt x="5590402" y="3406465"/>
                    <a:pt x="5595482" y="3405431"/>
                    <a:pt x="5605643" y="3405431"/>
                  </a:cubicBezTo>
                  <a:cubicBezTo>
                    <a:pt x="5608250" y="3405431"/>
                    <a:pt x="5611532" y="3406780"/>
                    <a:pt x="5615488" y="3409477"/>
                  </a:cubicBezTo>
                  <a:cubicBezTo>
                    <a:pt x="5616747" y="3409477"/>
                    <a:pt x="5617871" y="3407409"/>
                    <a:pt x="5618860" y="3403273"/>
                  </a:cubicBezTo>
                  <a:lnTo>
                    <a:pt x="5622097" y="3403273"/>
                  </a:lnTo>
                  <a:lnTo>
                    <a:pt x="5642868" y="3404352"/>
                  </a:lnTo>
                  <a:cubicBezTo>
                    <a:pt x="5646465" y="3403273"/>
                    <a:pt x="5648263" y="3398597"/>
                    <a:pt x="5648263" y="3390325"/>
                  </a:cubicBezTo>
                  <a:lnTo>
                    <a:pt x="5641789" y="3388167"/>
                  </a:lnTo>
                  <a:lnTo>
                    <a:pt x="5622097" y="3388167"/>
                  </a:lnTo>
                  <a:cubicBezTo>
                    <a:pt x="5620659" y="3388167"/>
                    <a:pt x="5619939" y="3387133"/>
                    <a:pt x="5619939" y="3385065"/>
                  </a:cubicBezTo>
                  <a:lnTo>
                    <a:pt x="5618860" y="3385065"/>
                  </a:lnTo>
                  <a:cubicBezTo>
                    <a:pt x="5616433" y="3385065"/>
                    <a:pt x="5613870" y="3386099"/>
                    <a:pt x="5611172" y="3388167"/>
                  </a:cubicBezTo>
                  <a:lnTo>
                    <a:pt x="5609014" y="3388167"/>
                  </a:lnTo>
                  <a:lnTo>
                    <a:pt x="5604564" y="3387088"/>
                  </a:lnTo>
                  <a:lnTo>
                    <a:pt x="5603484" y="3388167"/>
                  </a:lnTo>
                  <a:lnTo>
                    <a:pt x="5602405" y="3388167"/>
                  </a:lnTo>
                  <a:lnTo>
                    <a:pt x="5585951" y="3387088"/>
                  </a:lnTo>
                  <a:lnTo>
                    <a:pt x="5578398" y="3388167"/>
                  </a:lnTo>
                  <a:lnTo>
                    <a:pt x="5576105" y="3382907"/>
                  </a:lnTo>
                  <a:lnTo>
                    <a:pt x="5603484" y="3372117"/>
                  </a:lnTo>
                  <a:lnTo>
                    <a:pt x="5609014" y="3375354"/>
                  </a:lnTo>
                  <a:cubicBezTo>
                    <a:pt x="5609014" y="3372117"/>
                    <a:pt x="5624300" y="3367846"/>
                    <a:pt x="5654872" y="3362540"/>
                  </a:cubicBezTo>
                  <a:lnTo>
                    <a:pt x="5663639" y="3363619"/>
                  </a:lnTo>
                  <a:cubicBezTo>
                    <a:pt x="5663639" y="3359124"/>
                    <a:pt x="5668719" y="3356246"/>
                    <a:pt x="5678880" y="3354987"/>
                  </a:cubicBezTo>
                  <a:cubicBezTo>
                    <a:pt x="5678880" y="3352470"/>
                    <a:pt x="5682881" y="3350671"/>
                    <a:pt x="5690884" y="3349592"/>
                  </a:cubicBezTo>
                  <a:lnTo>
                    <a:pt x="5691963" y="3348513"/>
                  </a:lnTo>
                  <a:lnTo>
                    <a:pt x="5698572" y="3349592"/>
                  </a:lnTo>
                  <a:cubicBezTo>
                    <a:pt x="5704956" y="3349592"/>
                    <a:pt x="5711520" y="3345681"/>
                    <a:pt x="5718264" y="3337858"/>
                  </a:cubicBezTo>
                  <a:close/>
                  <a:moveTo>
                    <a:pt x="3049636" y="3296336"/>
                  </a:moveTo>
                  <a:lnTo>
                    <a:pt x="3051794" y="3296336"/>
                  </a:lnTo>
                  <a:lnTo>
                    <a:pt x="3055031" y="3299573"/>
                  </a:lnTo>
                  <a:lnTo>
                    <a:pt x="3053952" y="3300652"/>
                  </a:lnTo>
                  <a:lnTo>
                    <a:pt x="3051794" y="3300652"/>
                  </a:lnTo>
                  <a:lnTo>
                    <a:pt x="3048422" y="3297415"/>
                  </a:lnTo>
                  <a:close/>
                  <a:moveTo>
                    <a:pt x="723188" y="3294042"/>
                  </a:moveTo>
                  <a:lnTo>
                    <a:pt x="723188" y="3297279"/>
                  </a:lnTo>
                  <a:lnTo>
                    <a:pt x="724267" y="3297279"/>
                  </a:lnTo>
                  <a:lnTo>
                    <a:pt x="724267" y="3294042"/>
                  </a:lnTo>
                  <a:close/>
                  <a:moveTo>
                    <a:pt x="9150663" y="3293503"/>
                  </a:moveTo>
                  <a:lnTo>
                    <a:pt x="9152686" y="3293503"/>
                  </a:lnTo>
                  <a:lnTo>
                    <a:pt x="9152686" y="3295661"/>
                  </a:lnTo>
                  <a:lnTo>
                    <a:pt x="9150663" y="3297684"/>
                  </a:lnTo>
                  <a:lnTo>
                    <a:pt x="9148505" y="3295661"/>
                  </a:lnTo>
                  <a:close/>
                  <a:moveTo>
                    <a:pt x="4163005" y="3288917"/>
                  </a:moveTo>
                  <a:lnTo>
                    <a:pt x="4163005" y="3289996"/>
                  </a:lnTo>
                  <a:lnTo>
                    <a:pt x="4166242" y="3289996"/>
                  </a:lnTo>
                  <a:lnTo>
                    <a:pt x="4166242" y="3288917"/>
                  </a:lnTo>
                  <a:close/>
                  <a:moveTo>
                    <a:pt x="3196111" y="3286490"/>
                  </a:moveTo>
                  <a:lnTo>
                    <a:pt x="3195032" y="3287569"/>
                  </a:lnTo>
                  <a:lnTo>
                    <a:pt x="3195032" y="3288648"/>
                  </a:lnTo>
                  <a:lnTo>
                    <a:pt x="3213645" y="3292964"/>
                  </a:lnTo>
                  <a:lnTo>
                    <a:pt x="3218096" y="3292964"/>
                  </a:lnTo>
                  <a:lnTo>
                    <a:pt x="3218096" y="3291885"/>
                  </a:lnTo>
                  <a:cubicBezTo>
                    <a:pt x="3205327" y="3289727"/>
                    <a:pt x="3197999" y="3287928"/>
                    <a:pt x="3196111" y="3286490"/>
                  </a:cubicBezTo>
                  <a:close/>
                  <a:moveTo>
                    <a:pt x="727639" y="3285275"/>
                  </a:moveTo>
                  <a:lnTo>
                    <a:pt x="727639" y="3288647"/>
                  </a:lnTo>
                  <a:lnTo>
                    <a:pt x="728718" y="3288647"/>
                  </a:lnTo>
                  <a:lnTo>
                    <a:pt x="728718" y="3285275"/>
                  </a:lnTo>
                  <a:close/>
                  <a:moveTo>
                    <a:pt x="740857" y="3280959"/>
                  </a:moveTo>
                  <a:lnTo>
                    <a:pt x="740857" y="3284196"/>
                  </a:lnTo>
                  <a:lnTo>
                    <a:pt x="743150" y="3284196"/>
                  </a:lnTo>
                  <a:lnTo>
                    <a:pt x="743150" y="3280959"/>
                  </a:lnTo>
                  <a:close/>
                  <a:moveTo>
                    <a:pt x="578737" y="3280959"/>
                  </a:moveTo>
                  <a:lnTo>
                    <a:pt x="578737" y="3284196"/>
                  </a:lnTo>
                  <a:lnTo>
                    <a:pt x="579816" y="3284196"/>
                  </a:lnTo>
                  <a:lnTo>
                    <a:pt x="579816" y="3280959"/>
                  </a:lnTo>
                  <a:close/>
                  <a:moveTo>
                    <a:pt x="3192874" y="3279881"/>
                  </a:moveTo>
                  <a:lnTo>
                    <a:pt x="3192874" y="3282039"/>
                  </a:lnTo>
                  <a:lnTo>
                    <a:pt x="3193953" y="3282039"/>
                  </a:lnTo>
                  <a:lnTo>
                    <a:pt x="3193953" y="3279881"/>
                  </a:lnTo>
                  <a:close/>
                  <a:moveTo>
                    <a:pt x="737620" y="3275564"/>
                  </a:moveTo>
                  <a:lnTo>
                    <a:pt x="737620" y="3277722"/>
                  </a:lnTo>
                  <a:lnTo>
                    <a:pt x="738699" y="3277722"/>
                  </a:lnTo>
                  <a:lnTo>
                    <a:pt x="738699" y="3275564"/>
                  </a:lnTo>
                  <a:close/>
                  <a:moveTo>
                    <a:pt x="4267534" y="3275025"/>
                  </a:moveTo>
                  <a:lnTo>
                    <a:pt x="4263218" y="3276104"/>
                  </a:lnTo>
                  <a:lnTo>
                    <a:pt x="4263218" y="3277183"/>
                  </a:lnTo>
                  <a:lnTo>
                    <a:pt x="4266455" y="3277183"/>
                  </a:lnTo>
                  <a:lnTo>
                    <a:pt x="4266455" y="3276104"/>
                  </a:lnTo>
                  <a:lnTo>
                    <a:pt x="4267534" y="3277183"/>
                  </a:lnTo>
                  <a:lnTo>
                    <a:pt x="4274952" y="3277183"/>
                  </a:lnTo>
                  <a:lnTo>
                    <a:pt x="4274952" y="3276104"/>
                  </a:lnTo>
                  <a:close/>
                  <a:moveTo>
                    <a:pt x="9284864" y="3273272"/>
                  </a:moveTo>
                  <a:lnTo>
                    <a:pt x="9281627" y="3276509"/>
                  </a:lnTo>
                  <a:lnTo>
                    <a:pt x="9281627" y="3277588"/>
                  </a:lnTo>
                  <a:lnTo>
                    <a:pt x="9283785" y="3277588"/>
                  </a:lnTo>
                  <a:lnTo>
                    <a:pt x="9283785" y="3278667"/>
                  </a:lnTo>
                  <a:lnTo>
                    <a:pt x="9288101" y="3275430"/>
                  </a:lnTo>
                  <a:lnTo>
                    <a:pt x="9285943" y="3273272"/>
                  </a:lnTo>
                  <a:close/>
                  <a:moveTo>
                    <a:pt x="4164084" y="3271923"/>
                  </a:moveTo>
                  <a:lnTo>
                    <a:pt x="4164084" y="3272867"/>
                  </a:lnTo>
                  <a:lnTo>
                    <a:pt x="4166242" y="3272867"/>
                  </a:lnTo>
                  <a:lnTo>
                    <a:pt x="4166242" y="3271923"/>
                  </a:lnTo>
                  <a:close/>
                  <a:moveTo>
                    <a:pt x="2239419" y="3271788"/>
                  </a:moveTo>
                  <a:lnTo>
                    <a:pt x="2239419" y="3273946"/>
                  </a:lnTo>
                  <a:lnTo>
                    <a:pt x="2240498" y="3273946"/>
                  </a:lnTo>
                  <a:lnTo>
                    <a:pt x="2240498" y="3271788"/>
                  </a:lnTo>
                  <a:close/>
                  <a:moveTo>
                    <a:pt x="3195032" y="3271114"/>
                  </a:moveTo>
                  <a:lnTo>
                    <a:pt x="3193953" y="3276644"/>
                  </a:lnTo>
                  <a:lnTo>
                    <a:pt x="3193953" y="3277723"/>
                  </a:lnTo>
                  <a:lnTo>
                    <a:pt x="3199483" y="3277723"/>
                  </a:lnTo>
                  <a:lnTo>
                    <a:pt x="3198404" y="3271114"/>
                  </a:lnTo>
                  <a:close/>
                  <a:moveTo>
                    <a:pt x="583187" y="3271114"/>
                  </a:moveTo>
                  <a:cubicBezTo>
                    <a:pt x="581749" y="3271114"/>
                    <a:pt x="581029" y="3272238"/>
                    <a:pt x="581029" y="3274485"/>
                  </a:cubicBezTo>
                  <a:lnTo>
                    <a:pt x="581029" y="3276643"/>
                  </a:lnTo>
                  <a:lnTo>
                    <a:pt x="582108" y="3276643"/>
                  </a:lnTo>
                  <a:close/>
                  <a:moveTo>
                    <a:pt x="1120788" y="3270574"/>
                  </a:moveTo>
                  <a:lnTo>
                    <a:pt x="1117551" y="3273811"/>
                  </a:lnTo>
                  <a:lnTo>
                    <a:pt x="1120788" y="3277048"/>
                  </a:lnTo>
                  <a:lnTo>
                    <a:pt x="1122946" y="3274890"/>
                  </a:lnTo>
                  <a:lnTo>
                    <a:pt x="1122946" y="3272732"/>
                  </a:lnTo>
                  <a:close/>
                  <a:moveTo>
                    <a:pt x="8208046" y="3270304"/>
                  </a:moveTo>
                  <a:lnTo>
                    <a:pt x="8210204" y="3272462"/>
                  </a:lnTo>
                  <a:lnTo>
                    <a:pt x="8210204" y="3270304"/>
                  </a:lnTo>
                  <a:close/>
                  <a:moveTo>
                    <a:pt x="4170558" y="3269765"/>
                  </a:moveTo>
                  <a:lnTo>
                    <a:pt x="4170558" y="3270844"/>
                  </a:lnTo>
                  <a:lnTo>
                    <a:pt x="4172716" y="3270844"/>
                  </a:lnTo>
                  <a:lnTo>
                    <a:pt x="4172716" y="3269765"/>
                  </a:lnTo>
                  <a:close/>
                  <a:moveTo>
                    <a:pt x="9307523" y="3269090"/>
                  </a:moveTo>
                  <a:lnTo>
                    <a:pt x="9307523" y="3271114"/>
                  </a:lnTo>
                  <a:lnTo>
                    <a:pt x="9308602" y="3271114"/>
                  </a:lnTo>
                  <a:lnTo>
                    <a:pt x="9308602" y="3269090"/>
                  </a:lnTo>
                  <a:close/>
                  <a:moveTo>
                    <a:pt x="2109803" y="3267472"/>
                  </a:moveTo>
                  <a:lnTo>
                    <a:pt x="2109803" y="3268551"/>
                  </a:lnTo>
                  <a:lnTo>
                    <a:pt x="2111962" y="3268551"/>
                  </a:lnTo>
                  <a:lnTo>
                    <a:pt x="2111962" y="3267472"/>
                  </a:lnTo>
                  <a:close/>
                  <a:moveTo>
                    <a:pt x="3186265" y="3266798"/>
                  </a:moveTo>
                  <a:lnTo>
                    <a:pt x="3186265" y="3267877"/>
                  </a:lnTo>
                  <a:lnTo>
                    <a:pt x="3188558" y="3267877"/>
                  </a:lnTo>
                  <a:lnTo>
                    <a:pt x="3188558" y="3266798"/>
                  </a:lnTo>
                  <a:close/>
                  <a:moveTo>
                    <a:pt x="8242979" y="3265853"/>
                  </a:moveTo>
                  <a:lnTo>
                    <a:pt x="8238663" y="3269090"/>
                  </a:lnTo>
                  <a:lnTo>
                    <a:pt x="8238663" y="3270304"/>
                  </a:lnTo>
                  <a:cubicBezTo>
                    <a:pt x="8238663" y="3271923"/>
                    <a:pt x="8241226" y="3273002"/>
                    <a:pt x="8246351" y="3273541"/>
                  </a:cubicBezTo>
                  <a:lnTo>
                    <a:pt x="8249588" y="3268011"/>
                  </a:lnTo>
                  <a:lnTo>
                    <a:pt x="8249588" y="3266932"/>
                  </a:lnTo>
                  <a:close/>
                  <a:moveTo>
                    <a:pt x="1147494" y="3265314"/>
                  </a:moveTo>
                  <a:lnTo>
                    <a:pt x="1145470" y="3267472"/>
                  </a:lnTo>
                  <a:lnTo>
                    <a:pt x="1145470" y="3268551"/>
                  </a:lnTo>
                  <a:lnTo>
                    <a:pt x="1148574" y="3268551"/>
                  </a:lnTo>
                  <a:lnTo>
                    <a:pt x="1148574" y="3265314"/>
                  </a:lnTo>
                  <a:close/>
                  <a:moveTo>
                    <a:pt x="8102844" y="3264774"/>
                  </a:moveTo>
                  <a:lnTo>
                    <a:pt x="8100685" y="3266932"/>
                  </a:lnTo>
                  <a:lnTo>
                    <a:pt x="8103922" y="3270304"/>
                  </a:lnTo>
                  <a:lnTo>
                    <a:pt x="8106215" y="3268011"/>
                  </a:lnTo>
                  <a:lnTo>
                    <a:pt x="8106215" y="3266932"/>
                  </a:lnTo>
                  <a:lnTo>
                    <a:pt x="8103922" y="3264774"/>
                  </a:lnTo>
                  <a:close/>
                  <a:moveTo>
                    <a:pt x="9277446" y="3263695"/>
                  </a:moveTo>
                  <a:lnTo>
                    <a:pt x="9277446" y="3268011"/>
                  </a:lnTo>
                  <a:lnTo>
                    <a:pt x="9281627" y="3268011"/>
                  </a:lnTo>
                  <a:lnTo>
                    <a:pt x="9283785" y="3265853"/>
                  </a:lnTo>
                  <a:close/>
                  <a:moveTo>
                    <a:pt x="8742004" y="3263426"/>
                  </a:moveTo>
                  <a:lnTo>
                    <a:pt x="8738768" y="3266663"/>
                  </a:lnTo>
                  <a:lnTo>
                    <a:pt x="8738768" y="3268686"/>
                  </a:lnTo>
                  <a:lnTo>
                    <a:pt x="8742004" y="3268686"/>
                  </a:lnTo>
                  <a:lnTo>
                    <a:pt x="8747534" y="3267607"/>
                  </a:lnTo>
                  <a:lnTo>
                    <a:pt x="8747534" y="3265584"/>
                  </a:lnTo>
                  <a:lnTo>
                    <a:pt x="8745376" y="3263426"/>
                  </a:lnTo>
                  <a:close/>
                  <a:moveTo>
                    <a:pt x="2106566" y="3263156"/>
                  </a:moveTo>
                  <a:lnTo>
                    <a:pt x="2106566" y="3265314"/>
                  </a:lnTo>
                  <a:lnTo>
                    <a:pt x="2107645" y="3265314"/>
                  </a:lnTo>
                  <a:lnTo>
                    <a:pt x="2107645" y="3263156"/>
                  </a:lnTo>
                  <a:close/>
                  <a:moveTo>
                    <a:pt x="1652993" y="3262481"/>
                  </a:moveTo>
                  <a:lnTo>
                    <a:pt x="1652993" y="3264505"/>
                  </a:lnTo>
                  <a:lnTo>
                    <a:pt x="1654073" y="3264505"/>
                  </a:lnTo>
                  <a:lnTo>
                    <a:pt x="1654073" y="3262481"/>
                  </a:lnTo>
                  <a:close/>
                  <a:moveTo>
                    <a:pt x="725481" y="3262481"/>
                  </a:moveTo>
                  <a:lnTo>
                    <a:pt x="725481" y="3265718"/>
                  </a:lnTo>
                  <a:cubicBezTo>
                    <a:pt x="729797" y="3269675"/>
                    <a:pt x="731955" y="3273317"/>
                    <a:pt x="731955" y="3276643"/>
                  </a:cubicBezTo>
                  <a:lnTo>
                    <a:pt x="737620" y="3274485"/>
                  </a:lnTo>
                  <a:lnTo>
                    <a:pt x="737620" y="3273272"/>
                  </a:lnTo>
                  <a:cubicBezTo>
                    <a:pt x="735372" y="3270934"/>
                    <a:pt x="734248" y="3268776"/>
                    <a:pt x="734248" y="3266797"/>
                  </a:cubicBezTo>
                  <a:lnTo>
                    <a:pt x="730876" y="3268955"/>
                  </a:lnTo>
                  <a:close/>
                  <a:moveTo>
                    <a:pt x="588582" y="3262481"/>
                  </a:moveTo>
                  <a:cubicBezTo>
                    <a:pt x="585705" y="3263201"/>
                    <a:pt x="584266" y="3265718"/>
                    <a:pt x="584266" y="3270034"/>
                  </a:cubicBezTo>
                  <a:lnTo>
                    <a:pt x="585345" y="3270034"/>
                  </a:lnTo>
                  <a:lnTo>
                    <a:pt x="591954" y="3271114"/>
                  </a:lnTo>
                  <a:lnTo>
                    <a:pt x="594112" y="3264639"/>
                  </a:lnTo>
                  <a:lnTo>
                    <a:pt x="594112" y="3263560"/>
                  </a:lnTo>
                  <a:close/>
                  <a:moveTo>
                    <a:pt x="4151271" y="3262212"/>
                  </a:moveTo>
                  <a:lnTo>
                    <a:pt x="4149248" y="3264370"/>
                  </a:lnTo>
                  <a:lnTo>
                    <a:pt x="4149248" y="3265449"/>
                  </a:lnTo>
                  <a:lnTo>
                    <a:pt x="4152350" y="3265449"/>
                  </a:lnTo>
                  <a:lnTo>
                    <a:pt x="4152350" y="3262212"/>
                  </a:lnTo>
                  <a:close/>
                  <a:moveTo>
                    <a:pt x="2198417" y="3262077"/>
                  </a:moveTo>
                  <a:lnTo>
                    <a:pt x="2198417" y="3264235"/>
                  </a:lnTo>
                  <a:lnTo>
                    <a:pt x="2199496" y="3264235"/>
                  </a:lnTo>
                  <a:lnTo>
                    <a:pt x="2199496" y="3262077"/>
                  </a:lnTo>
                  <a:close/>
                  <a:moveTo>
                    <a:pt x="6736141" y="3261537"/>
                  </a:moveTo>
                  <a:lnTo>
                    <a:pt x="6728453" y="3262616"/>
                  </a:lnTo>
                  <a:lnTo>
                    <a:pt x="6728453" y="3266797"/>
                  </a:lnTo>
                  <a:lnTo>
                    <a:pt x="6730611" y="3268955"/>
                  </a:lnTo>
                  <a:lnTo>
                    <a:pt x="6732769" y="3268955"/>
                  </a:lnTo>
                  <a:cubicBezTo>
                    <a:pt x="6732769" y="3266168"/>
                    <a:pt x="6734253" y="3264774"/>
                    <a:pt x="6737220" y="3264774"/>
                  </a:cubicBezTo>
                  <a:lnTo>
                    <a:pt x="6742615" y="3267876"/>
                  </a:lnTo>
                  <a:lnTo>
                    <a:pt x="6743694" y="3267876"/>
                  </a:lnTo>
                  <a:lnTo>
                    <a:pt x="6737220" y="3261537"/>
                  </a:lnTo>
                  <a:close/>
                  <a:moveTo>
                    <a:pt x="8760617" y="3258166"/>
                  </a:moveTo>
                  <a:lnTo>
                    <a:pt x="8758459" y="3261268"/>
                  </a:lnTo>
                  <a:lnTo>
                    <a:pt x="8759538" y="3264505"/>
                  </a:lnTo>
                  <a:lnTo>
                    <a:pt x="8762775" y="3264505"/>
                  </a:lnTo>
                  <a:lnTo>
                    <a:pt x="8762775" y="3260189"/>
                  </a:lnTo>
                  <a:close/>
                  <a:moveTo>
                    <a:pt x="738699" y="3258031"/>
                  </a:moveTo>
                  <a:lnTo>
                    <a:pt x="737620" y="3261402"/>
                  </a:lnTo>
                  <a:lnTo>
                    <a:pt x="738699" y="3261402"/>
                  </a:lnTo>
                  <a:lnTo>
                    <a:pt x="739778" y="3260189"/>
                  </a:lnTo>
                  <a:lnTo>
                    <a:pt x="739778" y="3258031"/>
                  </a:lnTo>
                  <a:close/>
                  <a:moveTo>
                    <a:pt x="8203595" y="3257086"/>
                  </a:moveTo>
                  <a:lnTo>
                    <a:pt x="8203595" y="3259244"/>
                  </a:lnTo>
                  <a:lnTo>
                    <a:pt x="8204674" y="3262616"/>
                  </a:lnTo>
                  <a:lnTo>
                    <a:pt x="8205754" y="3262616"/>
                  </a:lnTo>
                  <a:lnTo>
                    <a:pt x="8205754" y="3261537"/>
                  </a:lnTo>
                  <a:lnTo>
                    <a:pt x="8204674" y="3257086"/>
                  </a:lnTo>
                  <a:close/>
                  <a:moveTo>
                    <a:pt x="5264556" y="3256412"/>
                  </a:moveTo>
                  <a:lnTo>
                    <a:pt x="5263477" y="3257491"/>
                  </a:lnTo>
                  <a:lnTo>
                    <a:pt x="5263477" y="3258570"/>
                  </a:lnTo>
                  <a:lnTo>
                    <a:pt x="5266714" y="3261807"/>
                  </a:lnTo>
                  <a:cubicBezTo>
                    <a:pt x="5269592" y="3260728"/>
                    <a:pt x="5271030" y="3259649"/>
                    <a:pt x="5271030" y="3258570"/>
                  </a:cubicBezTo>
                  <a:close/>
                  <a:moveTo>
                    <a:pt x="5259161" y="3256412"/>
                  </a:moveTo>
                  <a:lnTo>
                    <a:pt x="5259161" y="3257491"/>
                  </a:lnTo>
                  <a:lnTo>
                    <a:pt x="5261319" y="3257491"/>
                  </a:lnTo>
                  <a:lnTo>
                    <a:pt x="5261319" y="3256412"/>
                  </a:lnTo>
                  <a:close/>
                  <a:moveTo>
                    <a:pt x="5180529" y="3255333"/>
                  </a:moveTo>
                  <a:lnTo>
                    <a:pt x="5176213" y="3256412"/>
                  </a:lnTo>
                  <a:cubicBezTo>
                    <a:pt x="5176213" y="3257671"/>
                    <a:pt x="5178011" y="3258750"/>
                    <a:pt x="5181608" y="3259649"/>
                  </a:cubicBezTo>
                  <a:lnTo>
                    <a:pt x="5183766" y="3257491"/>
                  </a:lnTo>
                  <a:cubicBezTo>
                    <a:pt x="5185924" y="3258211"/>
                    <a:pt x="5187003" y="3260369"/>
                    <a:pt x="5187003" y="3263965"/>
                  </a:cubicBezTo>
                  <a:lnTo>
                    <a:pt x="5188082" y="3263965"/>
                  </a:lnTo>
                  <a:lnTo>
                    <a:pt x="5188082" y="3261807"/>
                  </a:lnTo>
                  <a:lnTo>
                    <a:pt x="5184845" y="3255333"/>
                  </a:lnTo>
                  <a:lnTo>
                    <a:pt x="5183766" y="3256412"/>
                  </a:lnTo>
                  <a:lnTo>
                    <a:pt x="5181608" y="3256412"/>
                  </a:lnTo>
                  <a:close/>
                  <a:moveTo>
                    <a:pt x="1763321" y="3255063"/>
                  </a:moveTo>
                  <a:lnTo>
                    <a:pt x="1763321" y="3256142"/>
                  </a:lnTo>
                  <a:lnTo>
                    <a:pt x="1765480" y="3258165"/>
                  </a:lnTo>
                  <a:lnTo>
                    <a:pt x="1765480" y="3257086"/>
                  </a:lnTo>
                  <a:close/>
                  <a:moveTo>
                    <a:pt x="4181214" y="3254794"/>
                  </a:moveTo>
                  <a:lnTo>
                    <a:pt x="4181214" y="3256952"/>
                  </a:lnTo>
                  <a:lnTo>
                    <a:pt x="4182293" y="3260189"/>
                  </a:lnTo>
                  <a:lnTo>
                    <a:pt x="4183372" y="3260189"/>
                  </a:lnTo>
                  <a:lnTo>
                    <a:pt x="4183372" y="3259110"/>
                  </a:lnTo>
                  <a:lnTo>
                    <a:pt x="4182293" y="3254794"/>
                  </a:lnTo>
                  <a:close/>
                  <a:moveTo>
                    <a:pt x="2243735" y="3254524"/>
                  </a:moveTo>
                  <a:lnTo>
                    <a:pt x="2240498" y="3262077"/>
                  </a:lnTo>
                  <a:lnTo>
                    <a:pt x="2240498" y="3268551"/>
                  </a:lnTo>
                  <a:lnTo>
                    <a:pt x="2241577" y="3268551"/>
                  </a:lnTo>
                  <a:lnTo>
                    <a:pt x="2244950" y="3255603"/>
                  </a:lnTo>
                  <a:lnTo>
                    <a:pt x="2244950" y="3254524"/>
                  </a:lnTo>
                  <a:close/>
                  <a:moveTo>
                    <a:pt x="1134680" y="3252366"/>
                  </a:moveTo>
                  <a:lnTo>
                    <a:pt x="1130364" y="3255603"/>
                  </a:lnTo>
                  <a:lnTo>
                    <a:pt x="1133601" y="3258840"/>
                  </a:lnTo>
                  <a:lnTo>
                    <a:pt x="1134680" y="3258840"/>
                  </a:lnTo>
                  <a:lnTo>
                    <a:pt x="1136838" y="3256682"/>
                  </a:lnTo>
                  <a:lnTo>
                    <a:pt x="1136838" y="3253445"/>
                  </a:lnTo>
                  <a:lnTo>
                    <a:pt x="1134680" y="3253445"/>
                  </a:lnTo>
                  <a:close/>
                  <a:moveTo>
                    <a:pt x="5171897" y="3252096"/>
                  </a:moveTo>
                  <a:lnTo>
                    <a:pt x="5171897" y="3254254"/>
                  </a:lnTo>
                  <a:lnTo>
                    <a:pt x="5174055" y="3254254"/>
                  </a:lnTo>
                  <a:close/>
                  <a:moveTo>
                    <a:pt x="5112552" y="3252096"/>
                  </a:moveTo>
                  <a:lnTo>
                    <a:pt x="5112552" y="3253175"/>
                  </a:lnTo>
                  <a:lnTo>
                    <a:pt x="5119026" y="3253175"/>
                  </a:lnTo>
                  <a:lnTo>
                    <a:pt x="5119026" y="3252096"/>
                  </a:lnTo>
                  <a:close/>
                  <a:moveTo>
                    <a:pt x="4157745" y="3250612"/>
                  </a:moveTo>
                  <a:cubicBezTo>
                    <a:pt x="4153429" y="3250612"/>
                    <a:pt x="4151271" y="3252366"/>
                    <a:pt x="4151271" y="3255873"/>
                  </a:cubicBezTo>
                  <a:lnTo>
                    <a:pt x="4152350" y="3259110"/>
                  </a:lnTo>
                  <a:lnTo>
                    <a:pt x="4154508" y="3259110"/>
                  </a:lnTo>
                  <a:lnTo>
                    <a:pt x="4159903" y="3253715"/>
                  </a:lnTo>
                  <a:lnTo>
                    <a:pt x="4159903" y="3252636"/>
                  </a:lnTo>
                  <a:close/>
                  <a:moveTo>
                    <a:pt x="4077764" y="3250612"/>
                  </a:moveTo>
                  <a:lnTo>
                    <a:pt x="4077764" y="3251557"/>
                  </a:lnTo>
                  <a:lnTo>
                    <a:pt x="4079922" y="3251557"/>
                  </a:lnTo>
                  <a:lnTo>
                    <a:pt x="4079922" y="3250612"/>
                  </a:lnTo>
                  <a:close/>
                  <a:moveTo>
                    <a:pt x="5187003" y="3249938"/>
                  </a:moveTo>
                  <a:lnTo>
                    <a:pt x="5188082" y="3253175"/>
                  </a:lnTo>
                  <a:lnTo>
                    <a:pt x="5189161" y="3253175"/>
                  </a:lnTo>
                  <a:lnTo>
                    <a:pt x="5189161" y="3251017"/>
                  </a:lnTo>
                  <a:lnTo>
                    <a:pt x="5188082" y="3249938"/>
                  </a:lnTo>
                  <a:close/>
                  <a:moveTo>
                    <a:pt x="8812140" y="3249534"/>
                  </a:moveTo>
                  <a:lnTo>
                    <a:pt x="8812140" y="3251692"/>
                  </a:lnTo>
                  <a:lnTo>
                    <a:pt x="8814298" y="3251692"/>
                  </a:lnTo>
                  <a:lnTo>
                    <a:pt x="8814298" y="3249534"/>
                  </a:lnTo>
                  <a:close/>
                  <a:moveTo>
                    <a:pt x="3104261" y="3249264"/>
                  </a:moveTo>
                  <a:lnTo>
                    <a:pt x="3104261" y="3251422"/>
                  </a:lnTo>
                  <a:lnTo>
                    <a:pt x="3105340" y="3251422"/>
                  </a:lnTo>
                  <a:lnTo>
                    <a:pt x="3105340" y="3249264"/>
                  </a:lnTo>
                  <a:close/>
                  <a:moveTo>
                    <a:pt x="2185468" y="3248994"/>
                  </a:moveTo>
                  <a:lnTo>
                    <a:pt x="2184390" y="3252231"/>
                  </a:lnTo>
                  <a:lnTo>
                    <a:pt x="2187626" y="3254524"/>
                  </a:lnTo>
                  <a:lnTo>
                    <a:pt x="2188705" y="3254524"/>
                  </a:lnTo>
                  <a:lnTo>
                    <a:pt x="2191942" y="3251152"/>
                  </a:lnTo>
                  <a:lnTo>
                    <a:pt x="2189784" y="3248994"/>
                  </a:lnTo>
                  <a:close/>
                  <a:moveTo>
                    <a:pt x="2065428" y="3247915"/>
                  </a:moveTo>
                  <a:cubicBezTo>
                    <a:pt x="2063811" y="3247915"/>
                    <a:pt x="2062012" y="3251557"/>
                    <a:pt x="2060033" y="3258840"/>
                  </a:cubicBezTo>
                  <a:lnTo>
                    <a:pt x="2061112" y="3259919"/>
                  </a:lnTo>
                  <a:lnTo>
                    <a:pt x="2063270" y="3259919"/>
                  </a:lnTo>
                  <a:cubicBezTo>
                    <a:pt x="2067227" y="3256682"/>
                    <a:pt x="2069789" y="3253400"/>
                    <a:pt x="2070959" y="3250073"/>
                  </a:cubicBezTo>
                  <a:lnTo>
                    <a:pt x="2067586" y="3247915"/>
                  </a:lnTo>
                  <a:close/>
                  <a:moveTo>
                    <a:pt x="9108717" y="3246701"/>
                  </a:moveTo>
                  <a:lnTo>
                    <a:pt x="9108717" y="3248859"/>
                  </a:lnTo>
                  <a:lnTo>
                    <a:pt x="9111954" y="3248859"/>
                  </a:lnTo>
                  <a:lnTo>
                    <a:pt x="9109796" y="3246701"/>
                  </a:lnTo>
                  <a:close/>
                  <a:moveTo>
                    <a:pt x="5268872" y="3246701"/>
                  </a:moveTo>
                  <a:lnTo>
                    <a:pt x="5268872" y="3248859"/>
                  </a:lnTo>
                  <a:lnTo>
                    <a:pt x="5273189" y="3251017"/>
                  </a:lnTo>
                  <a:lnTo>
                    <a:pt x="5276426" y="3247780"/>
                  </a:lnTo>
                  <a:lnTo>
                    <a:pt x="5271030" y="3246701"/>
                  </a:lnTo>
                  <a:close/>
                  <a:moveTo>
                    <a:pt x="4218439" y="3246296"/>
                  </a:moveTo>
                  <a:lnTo>
                    <a:pt x="4218439" y="3247375"/>
                  </a:lnTo>
                  <a:lnTo>
                    <a:pt x="4219518" y="3251557"/>
                  </a:lnTo>
                  <a:lnTo>
                    <a:pt x="4220597" y="3251557"/>
                  </a:lnTo>
                  <a:lnTo>
                    <a:pt x="4220597" y="3249533"/>
                  </a:lnTo>
                  <a:lnTo>
                    <a:pt x="4219518" y="3246296"/>
                  </a:lnTo>
                  <a:close/>
                  <a:moveTo>
                    <a:pt x="8734452" y="3245353"/>
                  </a:moveTo>
                  <a:lnTo>
                    <a:pt x="8734452" y="3247511"/>
                  </a:lnTo>
                  <a:lnTo>
                    <a:pt x="8735530" y="3247511"/>
                  </a:lnTo>
                  <a:lnTo>
                    <a:pt x="8735530" y="3245353"/>
                  </a:lnTo>
                  <a:close/>
                  <a:moveTo>
                    <a:pt x="1145470" y="3244948"/>
                  </a:moveTo>
                  <a:lnTo>
                    <a:pt x="1141155" y="3250208"/>
                  </a:lnTo>
                  <a:lnTo>
                    <a:pt x="1141155" y="3251287"/>
                  </a:lnTo>
                  <a:lnTo>
                    <a:pt x="1147494" y="3256682"/>
                  </a:lnTo>
                  <a:cubicBezTo>
                    <a:pt x="1147674" y="3252366"/>
                    <a:pt x="1148391" y="3250208"/>
                    <a:pt x="1149652" y="3250208"/>
                  </a:cubicBezTo>
                  <a:cubicBezTo>
                    <a:pt x="1148213" y="3247061"/>
                    <a:pt x="1146819" y="3245308"/>
                    <a:pt x="1145470" y="3244948"/>
                  </a:cubicBezTo>
                  <a:close/>
                  <a:moveTo>
                    <a:pt x="8238663" y="3244004"/>
                  </a:moveTo>
                  <a:lnTo>
                    <a:pt x="8237584" y="3245083"/>
                  </a:lnTo>
                  <a:lnTo>
                    <a:pt x="8237584" y="3248320"/>
                  </a:lnTo>
                  <a:lnTo>
                    <a:pt x="8244193" y="3253849"/>
                  </a:lnTo>
                  <a:lnTo>
                    <a:pt x="8246351" y="3248320"/>
                  </a:lnTo>
                  <a:close/>
                  <a:moveTo>
                    <a:pt x="9102243" y="3243599"/>
                  </a:moveTo>
                  <a:lnTo>
                    <a:pt x="9102243" y="3245622"/>
                  </a:lnTo>
                  <a:lnTo>
                    <a:pt x="9106559" y="3248859"/>
                  </a:lnTo>
                  <a:lnTo>
                    <a:pt x="9106559" y="3247780"/>
                  </a:lnTo>
                  <a:cubicBezTo>
                    <a:pt x="9104761" y="3247780"/>
                    <a:pt x="9103682" y="3246387"/>
                    <a:pt x="9103322" y="3243599"/>
                  </a:cubicBezTo>
                  <a:close/>
                  <a:moveTo>
                    <a:pt x="4216416" y="3241980"/>
                  </a:moveTo>
                  <a:lnTo>
                    <a:pt x="4214258" y="3244138"/>
                  </a:lnTo>
                  <a:lnTo>
                    <a:pt x="4215337" y="3245217"/>
                  </a:lnTo>
                  <a:lnTo>
                    <a:pt x="4217360" y="3245217"/>
                  </a:lnTo>
                  <a:close/>
                  <a:moveTo>
                    <a:pt x="731955" y="3241846"/>
                  </a:moveTo>
                  <a:lnTo>
                    <a:pt x="731955" y="3244004"/>
                  </a:lnTo>
                  <a:lnTo>
                    <a:pt x="733034" y="3244004"/>
                  </a:lnTo>
                  <a:lnTo>
                    <a:pt x="733034" y="3241846"/>
                  </a:lnTo>
                  <a:close/>
                  <a:moveTo>
                    <a:pt x="8141148" y="3241711"/>
                  </a:moveTo>
                  <a:lnTo>
                    <a:pt x="8141148" y="3244004"/>
                  </a:lnTo>
                  <a:lnTo>
                    <a:pt x="8142362" y="3244004"/>
                  </a:lnTo>
                  <a:lnTo>
                    <a:pt x="8142362" y="3241711"/>
                  </a:lnTo>
                  <a:close/>
                  <a:moveTo>
                    <a:pt x="9291338" y="3241441"/>
                  </a:moveTo>
                  <a:cubicBezTo>
                    <a:pt x="9287742" y="3243509"/>
                    <a:pt x="9285943" y="3245982"/>
                    <a:pt x="9285943" y="3248859"/>
                  </a:cubicBezTo>
                  <a:lnTo>
                    <a:pt x="9290259" y="3252096"/>
                  </a:lnTo>
                  <a:lnTo>
                    <a:pt x="9291338" y="3252096"/>
                  </a:lnTo>
                  <a:lnTo>
                    <a:pt x="9293496" y="3244543"/>
                  </a:lnTo>
                  <a:lnTo>
                    <a:pt x="9293496" y="3243599"/>
                  </a:lnTo>
                  <a:close/>
                  <a:moveTo>
                    <a:pt x="5104999" y="3241306"/>
                  </a:moveTo>
                  <a:lnTo>
                    <a:pt x="5102841" y="3243464"/>
                  </a:lnTo>
                  <a:lnTo>
                    <a:pt x="5103920" y="3244543"/>
                  </a:lnTo>
                  <a:lnTo>
                    <a:pt x="5106078" y="3246701"/>
                  </a:lnTo>
                  <a:lnTo>
                    <a:pt x="5109315" y="3245622"/>
                  </a:lnTo>
                  <a:lnTo>
                    <a:pt x="5109315" y="3243464"/>
                  </a:lnTo>
                  <a:lnTo>
                    <a:pt x="5107157" y="3241306"/>
                  </a:lnTo>
                  <a:close/>
                  <a:moveTo>
                    <a:pt x="1662435" y="3240227"/>
                  </a:moveTo>
                  <a:lnTo>
                    <a:pt x="1660412" y="3250747"/>
                  </a:lnTo>
                  <a:lnTo>
                    <a:pt x="1658254" y="3250747"/>
                  </a:lnTo>
                  <a:cubicBezTo>
                    <a:pt x="1656814" y="3250747"/>
                    <a:pt x="1656096" y="3249713"/>
                    <a:pt x="1656096" y="3247645"/>
                  </a:cubicBezTo>
                  <a:lnTo>
                    <a:pt x="1654073" y="3247645"/>
                  </a:lnTo>
                  <a:lnTo>
                    <a:pt x="1651915" y="3251826"/>
                  </a:lnTo>
                  <a:lnTo>
                    <a:pt x="1651915" y="3255063"/>
                  </a:lnTo>
                  <a:lnTo>
                    <a:pt x="1652993" y="3255063"/>
                  </a:lnTo>
                  <a:lnTo>
                    <a:pt x="1658254" y="3253984"/>
                  </a:lnTo>
                  <a:lnTo>
                    <a:pt x="1659333" y="3255063"/>
                  </a:lnTo>
                  <a:lnTo>
                    <a:pt x="1664593" y="3243329"/>
                  </a:lnTo>
                  <a:lnTo>
                    <a:pt x="1664593" y="3240227"/>
                  </a:lnTo>
                  <a:close/>
                  <a:moveTo>
                    <a:pt x="2244950" y="3239283"/>
                  </a:moveTo>
                  <a:lnTo>
                    <a:pt x="2242655" y="3243599"/>
                  </a:lnTo>
                  <a:cubicBezTo>
                    <a:pt x="2244903" y="3246656"/>
                    <a:pt x="2246027" y="3249533"/>
                    <a:pt x="2246027" y="3252231"/>
                  </a:cubicBezTo>
                  <a:lnTo>
                    <a:pt x="2247107" y="3252231"/>
                  </a:lnTo>
                  <a:cubicBezTo>
                    <a:pt x="2247107" y="3250073"/>
                    <a:pt x="2247825" y="3248994"/>
                    <a:pt x="2249264" y="3248994"/>
                  </a:cubicBezTo>
                  <a:lnTo>
                    <a:pt x="2253581" y="3250073"/>
                  </a:lnTo>
                  <a:lnTo>
                    <a:pt x="2254660" y="3244678"/>
                  </a:lnTo>
                  <a:cubicBezTo>
                    <a:pt x="2254660" y="3242340"/>
                    <a:pt x="2251422" y="3240542"/>
                    <a:pt x="2244950" y="3239283"/>
                  </a:cubicBezTo>
                  <a:close/>
                  <a:moveTo>
                    <a:pt x="3201641" y="3238339"/>
                  </a:moveTo>
                  <a:cubicBezTo>
                    <a:pt x="3201641" y="3243195"/>
                    <a:pt x="3199078" y="3247915"/>
                    <a:pt x="3193953" y="3252501"/>
                  </a:cubicBezTo>
                  <a:lnTo>
                    <a:pt x="3193953" y="3253580"/>
                  </a:lnTo>
                  <a:lnTo>
                    <a:pt x="3202720" y="3250343"/>
                  </a:lnTo>
                  <a:lnTo>
                    <a:pt x="3202720" y="3238339"/>
                  </a:lnTo>
                  <a:close/>
                  <a:moveTo>
                    <a:pt x="9100085" y="3238204"/>
                  </a:moveTo>
                  <a:lnTo>
                    <a:pt x="9100085" y="3241441"/>
                  </a:lnTo>
                  <a:lnTo>
                    <a:pt x="9101164" y="3241441"/>
                  </a:lnTo>
                  <a:lnTo>
                    <a:pt x="9101164" y="3238204"/>
                  </a:lnTo>
                  <a:close/>
                  <a:moveTo>
                    <a:pt x="5182687" y="3238069"/>
                  </a:moveTo>
                  <a:lnTo>
                    <a:pt x="5182687" y="3240227"/>
                  </a:lnTo>
                  <a:cubicBezTo>
                    <a:pt x="5184845" y="3242925"/>
                    <a:pt x="5185924" y="3245442"/>
                    <a:pt x="5185924" y="3247780"/>
                  </a:cubicBezTo>
                  <a:lnTo>
                    <a:pt x="5187003" y="3246701"/>
                  </a:lnTo>
                  <a:lnTo>
                    <a:pt x="5188082" y="3246701"/>
                  </a:lnTo>
                  <a:lnTo>
                    <a:pt x="5194556" y="3248859"/>
                  </a:lnTo>
                  <a:lnTo>
                    <a:pt x="5194556" y="3246701"/>
                  </a:lnTo>
                  <a:lnTo>
                    <a:pt x="5193477" y="3239148"/>
                  </a:lnTo>
                  <a:lnTo>
                    <a:pt x="5190240" y="3239148"/>
                  </a:lnTo>
                  <a:lnTo>
                    <a:pt x="5184845" y="3240227"/>
                  </a:lnTo>
                  <a:close/>
                  <a:moveTo>
                    <a:pt x="1667829" y="3238069"/>
                  </a:moveTo>
                  <a:lnTo>
                    <a:pt x="1667829" y="3239148"/>
                  </a:lnTo>
                  <a:lnTo>
                    <a:pt x="1670932" y="3239148"/>
                  </a:lnTo>
                  <a:lnTo>
                    <a:pt x="1670932" y="3238069"/>
                  </a:lnTo>
                  <a:close/>
                  <a:moveTo>
                    <a:pt x="1656096" y="3238069"/>
                  </a:moveTo>
                  <a:lnTo>
                    <a:pt x="1656096" y="3239148"/>
                  </a:lnTo>
                  <a:lnTo>
                    <a:pt x="1658254" y="3239148"/>
                  </a:lnTo>
                  <a:lnTo>
                    <a:pt x="1658254" y="3238069"/>
                  </a:lnTo>
                  <a:close/>
                  <a:moveTo>
                    <a:pt x="1580834" y="3238069"/>
                  </a:moveTo>
                  <a:lnTo>
                    <a:pt x="1578676" y="3240227"/>
                  </a:lnTo>
                  <a:lnTo>
                    <a:pt x="1578676" y="3241171"/>
                  </a:lnTo>
                  <a:lnTo>
                    <a:pt x="1579756" y="3241171"/>
                  </a:lnTo>
                  <a:lnTo>
                    <a:pt x="1582858" y="3240227"/>
                  </a:lnTo>
                  <a:lnTo>
                    <a:pt x="1582858" y="3238069"/>
                  </a:lnTo>
                  <a:close/>
                  <a:moveTo>
                    <a:pt x="1563840" y="3236990"/>
                  </a:moveTo>
                  <a:lnTo>
                    <a:pt x="1563840" y="3240227"/>
                  </a:lnTo>
                  <a:lnTo>
                    <a:pt x="1564919" y="3240227"/>
                  </a:lnTo>
                  <a:lnTo>
                    <a:pt x="1564919" y="3236990"/>
                  </a:lnTo>
                  <a:close/>
                  <a:moveTo>
                    <a:pt x="8728922" y="3236855"/>
                  </a:moveTo>
                  <a:lnTo>
                    <a:pt x="8728922" y="3237934"/>
                  </a:lnTo>
                  <a:cubicBezTo>
                    <a:pt x="8730360" y="3241081"/>
                    <a:pt x="8731799" y="3242835"/>
                    <a:pt x="8733238" y="3243195"/>
                  </a:cubicBezTo>
                  <a:lnTo>
                    <a:pt x="8733238" y="3242116"/>
                  </a:lnTo>
                  <a:lnTo>
                    <a:pt x="8731080" y="3239013"/>
                  </a:lnTo>
                  <a:lnTo>
                    <a:pt x="8732159" y="3237934"/>
                  </a:lnTo>
                  <a:lnTo>
                    <a:pt x="8732159" y="3236855"/>
                  </a:lnTo>
                  <a:close/>
                  <a:moveTo>
                    <a:pt x="5267793" y="3235911"/>
                  </a:moveTo>
                  <a:lnTo>
                    <a:pt x="5267793" y="3239148"/>
                  </a:lnTo>
                  <a:lnTo>
                    <a:pt x="5268872" y="3239148"/>
                  </a:lnTo>
                  <a:lnTo>
                    <a:pt x="5271030" y="3236990"/>
                  </a:lnTo>
                  <a:lnTo>
                    <a:pt x="5269951" y="3235911"/>
                  </a:lnTo>
                  <a:close/>
                  <a:moveTo>
                    <a:pt x="8132516" y="3235237"/>
                  </a:moveTo>
                  <a:lnTo>
                    <a:pt x="8134674" y="3237395"/>
                  </a:lnTo>
                  <a:lnTo>
                    <a:pt x="8138990" y="3237395"/>
                  </a:lnTo>
                  <a:lnTo>
                    <a:pt x="8138990" y="3236316"/>
                  </a:lnTo>
                  <a:lnTo>
                    <a:pt x="8133595" y="3235237"/>
                  </a:lnTo>
                  <a:close/>
                  <a:moveTo>
                    <a:pt x="4079922" y="3234562"/>
                  </a:moveTo>
                  <a:lnTo>
                    <a:pt x="4077764" y="3236720"/>
                  </a:lnTo>
                  <a:lnTo>
                    <a:pt x="4077764" y="3239822"/>
                  </a:lnTo>
                  <a:lnTo>
                    <a:pt x="4082080" y="3239822"/>
                  </a:lnTo>
                  <a:lnTo>
                    <a:pt x="4084103" y="3237799"/>
                  </a:lnTo>
                  <a:lnTo>
                    <a:pt x="4084103" y="3236720"/>
                  </a:lnTo>
                  <a:lnTo>
                    <a:pt x="4082080" y="3234562"/>
                  </a:lnTo>
                  <a:close/>
                  <a:moveTo>
                    <a:pt x="8598632" y="3232539"/>
                  </a:moveTo>
                  <a:lnTo>
                    <a:pt x="8598632" y="3235776"/>
                  </a:lnTo>
                  <a:lnTo>
                    <a:pt x="8599711" y="3235776"/>
                  </a:lnTo>
                  <a:lnTo>
                    <a:pt x="8602004" y="3233618"/>
                  </a:lnTo>
                  <a:lnTo>
                    <a:pt x="8602004" y="3232539"/>
                  </a:lnTo>
                  <a:close/>
                  <a:moveTo>
                    <a:pt x="733034" y="3231865"/>
                  </a:moveTo>
                  <a:lnTo>
                    <a:pt x="733034" y="3236451"/>
                  </a:lnTo>
                  <a:lnTo>
                    <a:pt x="734248" y="3236451"/>
                  </a:lnTo>
                  <a:lnTo>
                    <a:pt x="734248" y="3231865"/>
                  </a:lnTo>
                  <a:close/>
                  <a:moveTo>
                    <a:pt x="574421" y="3229707"/>
                  </a:moveTo>
                  <a:cubicBezTo>
                    <a:pt x="571903" y="3232764"/>
                    <a:pt x="569655" y="3234292"/>
                    <a:pt x="567677" y="3234292"/>
                  </a:cubicBezTo>
                  <a:lnTo>
                    <a:pt x="567677" y="3238609"/>
                  </a:lnTo>
                  <a:lnTo>
                    <a:pt x="569835" y="3238609"/>
                  </a:lnTo>
                  <a:cubicBezTo>
                    <a:pt x="569835" y="3234472"/>
                    <a:pt x="572442" y="3232225"/>
                    <a:pt x="577658" y="3231865"/>
                  </a:cubicBezTo>
                  <a:lnTo>
                    <a:pt x="575500" y="3229707"/>
                  </a:lnTo>
                  <a:close/>
                  <a:moveTo>
                    <a:pt x="617311" y="3228628"/>
                  </a:moveTo>
                  <a:cubicBezTo>
                    <a:pt x="613984" y="3230067"/>
                    <a:pt x="612140" y="3231505"/>
                    <a:pt x="611781" y="3232944"/>
                  </a:cubicBezTo>
                  <a:lnTo>
                    <a:pt x="614074" y="3235371"/>
                  </a:lnTo>
                  <a:cubicBezTo>
                    <a:pt x="616232" y="3234652"/>
                    <a:pt x="617311" y="3232404"/>
                    <a:pt x="617311" y="3228628"/>
                  </a:cubicBezTo>
                  <a:close/>
                  <a:moveTo>
                    <a:pt x="589796" y="3228628"/>
                  </a:moveTo>
                  <a:lnTo>
                    <a:pt x="588582" y="3229707"/>
                  </a:lnTo>
                  <a:lnTo>
                    <a:pt x="588582" y="3230786"/>
                  </a:lnTo>
                  <a:cubicBezTo>
                    <a:pt x="590111" y="3234203"/>
                    <a:pt x="591594" y="3236091"/>
                    <a:pt x="593033" y="3236451"/>
                  </a:cubicBezTo>
                  <a:lnTo>
                    <a:pt x="595191" y="3236451"/>
                  </a:lnTo>
                  <a:lnTo>
                    <a:pt x="597484" y="3234292"/>
                  </a:lnTo>
                  <a:lnTo>
                    <a:pt x="597484" y="3231865"/>
                  </a:lnTo>
                  <a:cubicBezTo>
                    <a:pt x="597484" y="3230246"/>
                    <a:pt x="594922" y="3229167"/>
                    <a:pt x="589796" y="3228628"/>
                  </a:cubicBezTo>
                  <a:close/>
                  <a:moveTo>
                    <a:pt x="4168400" y="3228223"/>
                  </a:moveTo>
                  <a:lnTo>
                    <a:pt x="4165163" y="3233483"/>
                  </a:lnTo>
                  <a:lnTo>
                    <a:pt x="4168400" y="3246296"/>
                  </a:lnTo>
                  <a:cubicBezTo>
                    <a:pt x="4169839" y="3246296"/>
                    <a:pt x="4170558" y="3244858"/>
                    <a:pt x="4170558" y="3241980"/>
                  </a:cubicBezTo>
                  <a:cubicBezTo>
                    <a:pt x="4173345" y="3237035"/>
                    <a:pt x="4176178" y="3234562"/>
                    <a:pt x="4179056" y="3234562"/>
                  </a:cubicBezTo>
                  <a:lnTo>
                    <a:pt x="4179056" y="3231325"/>
                  </a:lnTo>
                  <a:lnTo>
                    <a:pt x="4175819" y="3228223"/>
                  </a:lnTo>
                  <a:close/>
                  <a:moveTo>
                    <a:pt x="2183309" y="3226335"/>
                  </a:moveTo>
                  <a:lnTo>
                    <a:pt x="2176837" y="3227414"/>
                  </a:lnTo>
                  <a:lnTo>
                    <a:pt x="2176837" y="3228493"/>
                  </a:lnTo>
                  <a:cubicBezTo>
                    <a:pt x="2176837" y="3233708"/>
                    <a:pt x="2180073" y="3236585"/>
                    <a:pt x="2186547" y="3237125"/>
                  </a:cubicBezTo>
                  <a:cubicBezTo>
                    <a:pt x="2186547" y="3238564"/>
                    <a:pt x="2188345" y="3239283"/>
                    <a:pt x="2191942" y="3239283"/>
                  </a:cubicBezTo>
                  <a:cubicBezTo>
                    <a:pt x="2194819" y="3238564"/>
                    <a:pt x="2196258" y="3236406"/>
                    <a:pt x="2196258" y="3232809"/>
                  </a:cubicBezTo>
                  <a:cubicBezTo>
                    <a:pt x="2192662" y="3232809"/>
                    <a:pt x="2188345" y="3230651"/>
                    <a:pt x="2183309" y="3226335"/>
                  </a:cubicBezTo>
                  <a:close/>
                  <a:moveTo>
                    <a:pt x="731955" y="3225391"/>
                  </a:moveTo>
                  <a:lnTo>
                    <a:pt x="731955" y="3227549"/>
                  </a:lnTo>
                  <a:lnTo>
                    <a:pt x="733034" y="3227549"/>
                  </a:lnTo>
                  <a:lnTo>
                    <a:pt x="733034" y="3225391"/>
                  </a:lnTo>
                  <a:close/>
                  <a:moveTo>
                    <a:pt x="7238268" y="3224670"/>
                  </a:moveTo>
                  <a:lnTo>
                    <a:pt x="7238268" y="3225884"/>
                  </a:lnTo>
                  <a:lnTo>
                    <a:pt x="7242584" y="3225884"/>
                  </a:lnTo>
                  <a:lnTo>
                    <a:pt x="7242584" y="3224670"/>
                  </a:lnTo>
                  <a:close/>
                  <a:moveTo>
                    <a:pt x="5121184" y="3223098"/>
                  </a:moveTo>
                  <a:lnTo>
                    <a:pt x="5121184" y="3225256"/>
                  </a:lnTo>
                  <a:lnTo>
                    <a:pt x="5122263" y="3225256"/>
                  </a:lnTo>
                  <a:lnTo>
                    <a:pt x="5122263" y="3223098"/>
                  </a:lnTo>
                  <a:close/>
                  <a:moveTo>
                    <a:pt x="2207203" y="3222867"/>
                  </a:moveTo>
                  <a:lnTo>
                    <a:pt x="2208128" y="3223098"/>
                  </a:lnTo>
                  <a:lnTo>
                    <a:pt x="2208128" y="3224177"/>
                  </a:lnTo>
                  <a:lnTo>
                    <a:pt x="2207688" y="3224177"/>
                  </a:lnTo>
                  <a:close/>
                  <a:moveTo>
                    <a:pt x="6742615" y="3222423"/>
                  </a:moveTo>
                  <a:lnTo>
                    <a:pt x="6742615" y="3224581"/>
                  </a:lnTo>
                  <a:lnTo>
                    <a:pt x="6744908" y="3224581"/>
                  </a:lnTo>
                  <a:close/>
                  <a:moveTo>
                    <a:pt x="8136832" y="3222019"/>
                  </a:moveTo>
                  <a:lnTo>
                    <a:pt x="8136832" y="3224312"/>
                  </a:lnTo>
                  <a:lnTo>
                    <a:pt x="8137911" y="3224312"/>
                  </a:lnTo>
                  <a:lnTo>
                    <a:pt x="8137911" y="3222019"/>
                  </a:lnTo>
                  <a:close/>
                  <a:moveTo>
                    <a:pt x="8250667" y="3220940"/>
                  </a:moveTo>
                  <a:cubicBezTo>
                    <a:pt x="8250667" y="3223188"/>
                    <a:pt x="8249228" y="3225031"/>
                    <a:pt x="8246351" y="3226470"/>
                  </a:cubicBezTo>
                  <a:lnTo>
                    <a:pt x="8242979" y="3226470"/>
                  </a:lnTo>
                  <a:lnTo>
                    <a:pt x="8239742" y="3224312"/>
                  </a:lnTo>
                  <a:lnTo>
                    <a:pt x="8237584" y="3224312"/>
                  </a:lnTo>
                  <a:lnTo>
                    <a:pt x="8237584" y="3226470"/>
                  </a:lnTo>
                  <a:lnTo>
                    <a:pt x="8247430" y="3235237"/>
                  </a:lnTo>
                  <a:lnTo>
                    <a:pt x="8248509" y="3235237"/>
                  </a:lnTo>
                  <a:lnTo>
                    <a:pt x="8252960" y="3230786"/>
                  </a:lnTo>
                  <a:lnTo>
                    <a:pt x="8252960" y="3220940"/>
                  </a:lnTo>
                  <a:close/>
                  <a:moveTo>
                    <a:pt x="5182687" y="3220940"/>
                  </a:moveTo>
                  <a:lnTo>
                    <a:pt x="5180529" y="3227414"/>
                  </a:lnTo>
                  <a:lnTo>
                    <a:pt x="5183766" y="3232809"/>
                  </a:lnTo>
                  <a:lnTo>
                    <a:pt x="5184845" y="3231730"/>
                  </a:lnTo>
                  <a:lnTo>
                    <a:pt x="5189161" y="3231730"/>
                  </a:lnTo>
                  <a:cubicBezTo>
                    <a:pt x="5190600" y="3231730"/>
                    <a:pt x="5191319" y="3232764"/>
                    <a:pt x="5191319" y="3234832"/>
                  </a:cubicBezTo>
                  <a:lnTo>
                    <a:pt x="5192398" y="3235911"/>
                  </a:lnTo>
                  <a:lnTo>
                    <a:pt x="5195635" y="3235911"/>
                  </a:lnTo>
                  <a:cubicBezTo>
                    <a:pt x="5199232" y="3233124"/>
                    <a:pt x="5201030" y="3229931"/>
                    <a:pt x="5201030" y="3226335"/>
                  </a:cubicBezTo>
                  <a:lnTo>
                    <a:pt x="5199951" y="3225256"/>
                  </a:lnTo>
                  <a:lnTo>
                    <a:pt x="5196714" y="3225256"/>
                  </a:lnTo>
                  <a:lnTo>
                    <a:pt x="5193477" y="3227414"/>
                  </a:lnTo>
                  <a:lnTo>
                    <a:pt x="5187003" y="3220940"/>
                  </a:lnTo>
                  <a:close/>
                  <a:moveTo>
                    <a:pt x="8759538" y="3220805"/>
                  </a:moveTo>
                  <a:lnTo>
                    <a:pt x="8757380" y="3224042"/>
                  </a:lnTo>
                  <a:cubicBezTo>
                    <a:pt x="8757380" y="3225481"/>
                    <a:pt x="8758459" y="3226200"/>
                    <a:pt x="8760617" y="3226200"/>
                  </a:cubicBezTo>
                  <a:lnTo>
                    <a:pt x="8765068" y="3222963"/>
                  </a:lnTo>
                  <a:lnTo>
                    <a:pt x="8765068" y="3221884"/>
                  </a:lnTo>
                  <a:close/>
                  <a:moveTo>
                    <a:pt x="8140069" y="3219861"/>
                  </a:moveTo>
                  <a:lnTo>
                    <a:pt x="8140069" y="3220940"/>
                  </a:lnTo>
                  <a:lnTo>
                    <a:pt x="8143441" y="3220940"/>
                  </a:lnTo>
                  <a:lnTo>
                    <a:pt x="8143441" y="3219861"/>
                  </a:lnTo>
                  <a:close/>
                  <a:moveTo>
                    <a:pt x="8124828" y="3219861"/>
                  </a:moveTo>
                  <a:lnTo>
                    <a:pt x="8116061" y="3222019"/>
                  </a:lnTo>
                  <a:lnTo>
                    <a:pt x="8116061" y="3223098"/>
                  </a:lnTo>
                  <a:lnTo>
                    <a:pt x="8120377" y="3227549"/>
                  </a:lnTo>
                  <a:lnTo>
                    <a:pt x="8125907" y="3227549"/>
                  </a:lnTo>
                  <a:lnTo>
                    <a:pt x="8125907" y="3222019"/>
                  </a:lnTo>
                  <a:lnTo>
                    <a:pt x="8124828" y="3220940"/>
                  </a:lnTo>
                  <a:close/>
                  <a:moveTo>
                    <a:pt x="2244950" y="3219861"/>
                  </a:moveTo>
                  <a:lnTo>
                    <a:pt x="2244950" y="3223098"/>
                  </a:lnTo>
                  <a:lnTo>
                    <a:pt x="2247107" y="3223098"/>
                  </a:lnTo>
                  <a:lnTo>
                    <a:pt x="2247107" y="3222019"/>
                  </a:lnTo>
                  <a:close/>
                  <a:moveTo>
                    <a:pt x="9307523" y="3219052"/>
                  </a:moveTo>
                  <a:lnTo>
                    <a:pt x="9307523" y="3228628"/>
                  </a:lnTo>
                  <a:lnTo>
                    <a:pt x="9308602" y="3228628"/>
                  </a:lnTo>
                  <a:lnTo>
                    <a:pt x="9309547" y="3219052"/>
                  </a:lnTo>
                  <a:close/>
                  <a:moveTo>
                    <a:pt x="9291338" y="3219052"/>
                  </a:moveTo>
                  <a:cubicBezTo>
                    <a:pt x="9287022" y="3220490"/>
                    <a:pt x="9284864" y="3221929"/>
                    <a:pt x="9284864" y="3223368"/>
                  </a:cubicBezTo>
                  <a:lnTo>
                    <a:pt x="9284864" y="3224447"/>
                  </a:lnTo>
                  <a:lnTo>
                    <a:pt x="9288101" y="3227549"/>
                  </a:lnTo>
                  <a:cubicBezTo>
                    <a:pt x="9289540" y="3227549"/>
                    <a:pt x="9290979" y="3225076"/>
                    <a:pt x="9292417" y="3220131"/>
                  </a:cubicBezTo>
                  <a:close/>
                  <a:moveTo>
                    <a:pt x="1656096" y="3218917"/>
                  </a:moveTo>
                  <a:lnTo>
                    <a:pt x="1655017" y="3223233"/>
                  </a:lnTo>
                  <a:lnTo>
                    <a:pt x="1656096" y="3226335"/>
                  </a:lnTo>
                  <a:lnTo>
                    <a:pt x="1657175" y="3226335"/>
                  </a:lnTo>
                  <a:lnTo>
                    <a:pt x="1658254" y="3225256"/>
                  </a:lnTo>
                  <a:lnTo>
                    <a:pt x="1659333" y="3222154"/>
                  </a:lnTo>
                  <a:lnTo>
                    <a:pt x="1660412" y="3222154"/>
                  </a:lnTo>
                  <a:lnTo>
                    <a:pt x="1659333" y="3218917"/>
                  </a:lnTo>
                  <a:close/>
                  <a:moveTo>
                    <a:pt x="2188705" y="3218782"/>
                  </a:moveTo>
                  <a:lnTo>
                    <a:pt x="2188705" y="3219861"/>
                  </a:lnTo>
                  <a:lnTo>
                    <a:pt x="2197337" y="3222019"/>
                  </a:lnTo>
                  <a:lnTo>
                    <a:pt x="2198417" y="3222019"/>
                  </a:lnTo>
                  <a:lnTo>
                    <a:pt x="2198417" y="3220940"/>
                  </a:lnTo>
                  <a:lnTo>
                    <a:pt x="2189784" y="3218782"/>
                  </a:lnTo>
                  <a:close/>
                  <a:moveTo>
                    <a:pt x="3201641" y="3218647"/>
                  </a:moveTo>
                  <a:lnTo>
                    <a:pt x="3197190" y="3221884"/>
                  </a:lnTo>
                  <a:lnTo>
                    <a:pt x="3197190" y="3225121"/>
                  </a:lnTo>
                  <a:lnTo>
                    <a:pt x="3203799" y="3225121"/>
                  </a:lnTo>
                  <a:lnTo>
                    <a:pt x="3203799" y="3220805"/>
                  </a:lnTo>
                  <a:close/>
                  <a:moveTo>
                    <a:pt x="5112552" y="3216624"/>
                  </a:moveTo>
                  <a:lnTo>
                    <a:pt x="5112552" y="3218782"/>
                  </a:lnTo>
                  <a:lnTo>
                    <a:pt x="5119026" y="3218782"/>
                  </a:lnTo>
                  <a:lnTo>
                    <a:pt x="5116868" y="3216624"/>
                  </a:lnTo>
                  <a:close/>
                  <a:moveTo>
                    <a:pt x="8738768" y="3215545"/>
                  </a:moveTo>
                  <a:lnTo>
                    <a:pt x="8736610" y="3217703"/>
                  </a:lnTo>
                  <a:lnTo>
                    <a:pt x="8736610" y="3220805"/>
                  </a:lnTo>
                  <a:lnTo>
                    <a:pt x="8738768" y="3222963"/>
                  </a:lnTo>
                  <a:cubicBezTo>
                    <a:pt x="8740206" y="3222963"/>
                    <a:pt x="8741285" y="3220850"/>
                    <a:pt x="8742004" y="3216624"/>
                  </a:cubicBezTo>
                  <a:lnTo>
                    <a:pt x="8740926" y="3215545"/>
                  </a:lnTo>
                  <a:close/>
                  <a:moveTo>
                    <a:pt x="1582858" y="3214736"/>
                  </a:moveTo>
                  <a:cubicBezTo>
                    <a:pt x="1581509" y="3214736"/>
                    <a:pt x="1580475" y="3216849"/>
                    <a:pt x="1579756" y="3221075"/>
                  </a:cubicBezTo>
                  <a:lnTo>
                    <a:pt x="1582858" y="3223233"/>
                  </a:lnTo>
                  <a:close/>
                  <a:moveTo>
                    <a:pt x="8591079" y="3214466"/>
                  </a:moveTo>
                  <a:lnTo>
                    <a:pt x="8588786" y="3219861"/>
                  </a:lnTo>
                  <a:lnTo>
                    <a:pt x="8588786" y="3221884"/>
                  </a:lnTo>
                  <a:lnTo>
                    <a:pt x="8592158" y="3220805"/>
                  </a:lnTo>
                  <a:lnTo>
                    <a:pt x="8595395" y="3221884"/>
                  </a:lnTo>
                  <a:lnTo>
                    <a:pt x="8599711" y="3215545"/>
                  </a:lnTo>
                  <a:lnTo>
                    <a:pt x="8599711" y="3214466"/>
                  </a:lnTo>
                  <a:close/>
                  <a:moveTo>
                    <a:pt x="8580019" y="3214466"/>
                  </a:moveTo>
                  <a:lnTo>
                    <a:pt x="8580019" y="3215545"/>
                  </a:lnTo>
                  <a:lnTo>
                    <a:pt x="8582312" y="3215545"/>
                  </a:lnTo>
                  <a:lnTo>
                    <a:pt x="8582312" y="3214466"/>
                  </a:lnTo>
                  <a:close/>
                  <a:moveTo>
                    <a:pt x="1148574" y="3211633"/>
                  </a:moveTo>
                  <a:cubicBezTo>
                    <a:pt x="1146145" y="3212173"/>
                    <a:pt x="1144033" y="3214331"/>
                    <a:pt x="1142233" y="3218107"/>
                  </a:cubicBezTo>
                  <a:lnTo>
                    <a:pt x="1142233" y="3219186"/>
                  </a:lnTo>
                  <a:lnTo>
                    <a:pt x="1145470" y="3219186"/>
                  </a:lnTo>
                  <a:cubicBezTo>
                    <a:pt x="1148257" y="3217928"/>
                    <a:pt x="1149652" y="3215410"/>
                    <a:pt x="1149652" y="3211633"/>
                  </a:cubicBezTo>
                  <a:close/>
                  <a:moveTo>
                    <a:pt x="7136842" y="3211587"/>
                  </a:moveTo>
                  <a:lnTo>
                    <a:pt x="7136842" y="3212666"/>
                  </a:lnTo>
                  <a:lnTo>
                    <a:pt x="7139000" y="3217117"/>
                  </a:lnTo>
                  <a:lnTo>
                    <a:pt x="7141158" y="3217117"/>
                  </a:lnTo>
                  <a:cubicBezTo>
                    <a:pt x="7139720" y="3213790"/>
                    <a:pt x="7138281" y="3211946"/>
                    <a:pt x="7136842" y="3211587"/>
                  </a:cubicBezTo>
                  <a:close/>
                  <a:moveTo>
                    <a:pt x="7128210" y="3211587"/>
                  </a:moveTo>
                  <a:lnTo>
                    <a:pt x="7128210" y="3213745"/>
                  </a:lnTo>
                  <a:lnTo>
                    <a:pt x="7129289" y="3213745"/>
                  </a:lnTo>
                  <a:lnTo>
                    <a:pt x="7129289" y="3211587"/>
                  </a:lnTo>
                  <a:close/>
                  <a:moveTo>
                    <a:pt x="3106419" y="3210959"/>
                  </a:moveTo>
                  <a:lnTo>
                    <a:pt x="3102103" y="3215275"/>
                  </a:lnTo>
                  <a:cubicBezTo>
                    <a:pt x="3103001" y="3218602"/>
                    <a:pt x="3104440" y="3220445"/>
                    <a:pt x="3106419" y="3220805"/>
                  </a:cubicBezTo>
                  <a:cubicBezTo>
                    <a:pt x="3110105" y="3219726"/>
                    <a:pt x="3111949" y="3217163"/>
                    <a:pt x="3111949" y="3213117"/>
                  </a:cubicBezTo>
                  <a:lnTo>
                    <a:pt x="3108712" y="3210959"/>
                  </a:lnTo>
                  <a:close/>
                  <a:moveTo>
                    <a:pt x="587503" y="3210285"/>
                  </a:moveTo>
                  <a:cubicBezTo>
                    <a:pt x="582378" y="3216040"/>
                    <a:pt x="577658" y="3218917"/>
                    <a:pt x="573342" y="3218917"/>
                  </a:cubicBezTo>
                  <a:cubicBezTo>
                    <a:pt x="568845" y="3218917"/>
                    <a:pt x="566598" y="3219636"/>
                    <a:pt x="566598" y="3221075"/>
                  </a:cubicBezTo>
                  <a:lnTo>
                    <a:pt x="566598" y="3223233"/>
                  </a:lnTo>
                  <a:lnTo>
                    <a:pt x="574421" y="3227549"/>
                  </a:lnTo>
                  <a:lnTo>
                    <a:pt x="577658" y="3227549"/>
                  </a:lnTo>
                  <a:cubicBezTo>
                    <a:pt x="586290" y="3222873"/>
                    <a:pt x="590695" y="3219636"/>
                    <a:pt x="590875" y="3217838"/>
                  </a:cubicBezTo>
                  <a:lnTo>
                    <a:pt x="590875" y="3214601"/>
                  </a:lnTo>
                  <a:cubicBezTo>
                    <a:pt x="588627" y="3214601"/>
                    <a:pt x="587503" y="3213162"/>
                    <a:pt x="587503" y="3210285"/>
                  </a:cubicBezTo>
                  <a:close/>
                  <a:moveTo>
                    <a:pt x="2129225" y="3209071"/>
                  </a:moveTo>
                  <a:cubicBezTo>
                    <a:pt x="2127247" y="3209071"/>
                    <a:pt x="2125809" y="3212308"/>
                    <a:pt x="2124909" y="3218782"/>
                  </a:cubicBezTo>
                  <a:lnTo>
                    <a:pt x="2124909" y="3219861"/>
                  </a:lnTo>
                  <a:lnTo>
                    <a:pt x="2125988" y="3219861"/>
                  </a:lnTo>
                  <a:lnTo>
                    <a:pt x="2128148" y="3213387"/>
                  </a:lnTo>
                  <a:lnTo>
                    <a:pt x="2129225" y="3214466"/>
                  </a:lnTo>
                  <a:lnTo>
                    <a:pt x="2130306" y="3214466"/>
                  </a:lnTo>
                  <a:lnTo>
                    <a:pt x="2135700" y="3210150"/>
                  </a:lnTo>
                  <a:lnTo>
                    <a:pt x="2135700" y="3209071"/>
                  </a:lnTo>
                  <a:lnTo>
                    <a:pt x="2129225" y="3213387"/>
                  </a:lnTo>
                  <a:close/>
                  <a:moveTo>
                    <a:pt x="4184316" y="3208936"/>
                  </a:moveTo>
                  <a:cubicBezTo>
                    <a:pt x="4184316" y="3212353"/>
                    <a:pt x="4183641" y="3214870"/>
                    <a:pt x="4182293" y="3216489"/>
                  </a:cubicBezTo>
                  <a:cubicBezTo>
                    <a:pt x="4182293" y="3217838"/>
                    <a:pt x="4185125" y="3219231"/>
                    <a:pt x="4190790" y="3220670"/>
                  </a:cubicBezTo>
                  <a:lnTo>
                    <a:pt x="4190790" y="3212173"/>
                  </a:lnTo>
                  <a:lnTo>
                    <a:pt x="4185395" y="3208936"/>
                  </a:lnTo>
                  <a:close/>
                  <a:moveTo>
                    <a:pt x="1137919" y="3208531"/>
                  </a:moveTo>
                  <a:lnTo>
                    <a:pt x="1137919" y="3210554"/>
                  </a:lnTo>
                  <a:lnTo>
                    <a:pt x="1138996" y="3210554"/>
                  </a:lnTo>
                  <a:lnTo>
                    <a:pt x="1138996" y="3208531"/>
                  </a:lnTo>
                  <a:close/>
                  <a:moveTo>
                    <a:pt x="5261319" y="3207992"/>
                  </a:moveTo>
                  <a:lnTo>
                    <a:pt x="5259161" y="3210150"/>
                  </a:lnTo>
                  <a:lnTo>
                    <a:pt x="5259161" y="3211229"/>
                  </a:lnTo>
                  <a:lnTo>
                    <a:pt x="5264556" y="3215545"/>
                  </a:lnTo>
                  <a:lnTo>
                    <a:pt x="5266714" y="3215545"/>
                  </a:lnTo>
                  <a:lnTo>
                    <a:pt x="5266714" y="3213387"/>
                  </a:lnTo>
                  <a:close/>
                  <a:moveTo>
                    <a:pt x="2073118" y="3206913"/>
                  </a:moveTo>
                  <a:cubicBezTo>
                    <a:pt x="2068711" y="3209790"/>
                    <a:pt x="2066509" y="3212668"/>
                    <a:pt x="2066509" y="3215545"/>
                  </a:cubicBezTo>
                  <a:lnTo>
                    <a:pt x="2067586" y="3216624"/>
                  </a:lnTo>
                  <a:lnTo>
                    <a:pt x="2068665" y="3216624"/>
                  </a:lnTo>
                  <a:lnTo>
                    <a:pt x="2076355" y="3210150"/>
                  </a:lnTo>
                  <a:close/>
                  <a:moveTo>
                    <a:pt x="4211021" y="3205834"/>
                  </a:moveTo>
                  <a:lnTo>
                    <a:pt x="4206705" y="3212173"/>
                  </a:lnTo>
                  <a:lnTo>
                    <a:pt x="4205761" y="3216489"/>
                  </a:lnTo>
                  <a:lnTo>
                    <a:pt x="4206705" y="3217433"/>
                  </a:lnTo>
                  <a:lnTo>
                    <a:pt x="4206705" y="3222828"/>
                  </a:lnTo>
                  <a:cubicBezTo>
                    <a:pt x="4204637" y="3225526"/>
                    <a:pt x="4203603" y="3227998"/>
                    <a:pt x="4203603" y="3230246"/>
                  </a:cubicBezTo>
                  <a:cubicBezTo>
                    <a:pt x="4206929" y="3236001"/>
                    <a:pt x="4209403" y="3238878"/>
                    <a:pt x="4211021" y="3238878"/>
                  </a:cubicBezTo>
                  <a:cubicBezTo>
                    <a:pt x="4215247" y="3238159"/>
                    <a:pt x="4217360" y="3237080"/>
                    <a:pt x="4217360" y="3235641"/>
                  </a:cubicBezTo>
                  <a:cubicBezTo>
                    <a:pt x="4217360" y="3229437"/>
                    <a:pt x="4215607" y="3219501"/>
                    <a:pt x="4212100" y="3205834"/>
                  </a:cubicBezTo>
                  <a:close/>
                  <a:moveTo>
                    <a:pt x="4141695" y="3205834"/>
                  </a:moveTo>
                  <a:cubicBezTo>
                    <a:pt x="4140256" y="3205834"/>
                    <a:pt x="4138863" y="3208307"/>
                    <a:pt x="4137514" y="3213252"/>
                  </a:cubicBezTo>
                  <a:lnTo>
                    <a:pt x="4139537" y="3218512"/>
                  </a:lnTo>
                  <a:lnTo>
                    <a:pt x="4142774" y="3218512"/>
                  </a:lnTo>
                  <a:lnTo>
                    <a:pt x="4142774" y="3217433"/>
                  </a:lnTo>
                  <a:lnTo>
                    <a:pt x="4140616" y="3214331"/>
                  </a:lnTo>
                  <a:lnTo>
                    <a:pt x="4140616" y="3212173"/>
                  </a:lnTo>
                  <a:cubicBezTo>
                    <a:pt x="4140616" y="3210734"/>
                    <a:pt x="4141695" y="3210015"/>
                    <a:pt x="4143853" y="3210015"/>
                  </a:cubicBezTo>
                  <a:lnTo>
                    <a:pt x="4144932" y="3208936"/>
                  </a:lnTo>
                  <a:lnTo>
                    <a:pt x="4144932" y="3205834"/>
                  </a:lnTo>
                  <a:close/>
                  <a:moveTo>
                    <a:pt x="2237260" y="3205834"/>
                  </a:moveTo>
                  <a:cubicBezTo>
                    <a:pt x="2237260" y="3207273"/>
                    <a:pt x="2238340" y="3207992"/>
                    <a:pt x="2240498" y="3207992"/>
                  </a:cubicBezTo>
                  <a:lnTo>
                    <a:pt x="2243735" y="3206913"/>
                  </a:lnTo>
                  <a:lnTo>
                    <a:pt x="2243735" y="3205834"/>
                  </a:lnTo>
                  <a:close/>
                  <a:moveTo>
                    <a:pt x="2140015" y="3204755"/>
                  </a:moveTo>
                  <a:lnTo>
                    <a:pt x="2137856" y="3207992"/>
                  </a:lnTo>
                  <a:lnTo>
                    <a:pt x="2138937" y="3207992"/>
                  </a:lnTo>
                  <a:lnTo>
                    <a:pt x="2141094" y="3204755"/>
                  </a:lnTo>
                  <a:close/>
                  <a:moveTo>
                    <a:pt x="5076001" y="3203676"/>
                  </a:moveTo>
                  <a:lnTo>
                    <a:pt x="5070606" y="3209071"/>
                  </a:lnTo>
                  <a:cubicBezTo>
                    <a:pt x="5070606" y="3210509"/>
                    <a:pt x="5071685" y="3211229"/>
                    <a:pt x="5073843" y="3211229"/>
                  </a:cubicBezTo>
                  <a:cubicBezTo>
                    <a:pt x="5078159" y="3209610"/>
                    <a:pt x="5080317" y="3208172"/>
                    <a:pt x="5080317" y="3206913"/>
                  </a:cubicBezTo>
                  <a:lnTo>
                    <a:pt x="5080317" y="3205834"/>
                  </a:lnTo>
                  <a:lnTo>
                    <a:pt x="5078159" y="3203676"/>
                  </a:lnTo>
                  <a:close/>
                  <a:moveTo>
                    <a:pt x="9208660" y="3203136"/>
                  </a:moveTo>
                  <a:lnTo>
                    <a:pt x="9206502" y="3205294"/>
                  </a:lnTo>
                  <a:lnTo>
                    <a:pt x="9208660" y="3207452"/>
                  </a:lnTo>
                  <a:lnTo>
                    <a:pt x="9210818" y="3207452"/>
                  </a:lnTo>
                  <a:lnTo>
                    <a:pt x="9210818" y="3203136"/>
                  </a:lnTo>
                  <a:close/>
                  <a:moveTo>
                    <a:pt x="2143252" y="3202597"/>
                  </a:moveTo>
                  <a:lnTo>
                    <a:pt x="2143252" y="3203676"/>
                  </a:lnTo>
                  <a:lnTo>
                    <a:pt x="2145410" y="3203676"/>
                  </a:lnTo>
                  <a:lnTo>
                    <a:pt x="2145410" y="3202597"/>
                  </a:lnTo>
                  <a:close/>
                  <a:moveTo>
                    <a:pt x="8119298" y="3202327"/>
                  </a:moveTo>
                  <a:cubicBezTo>
                    <a:pt x="8116421" y="3203766"/>
                    <a:pt x="8114982" y="3205969"/>
                    <a:pt x="8114982" y="3208936"/>
                  </a:cubicBezTo>
                  <a:lnTo>
                    <a:pt x="8118219" y="3210015"/>
                  </a:lnTo>
                  <a:cubicBezTo>
                    <a:pt x="8122625" y="3209295"/>
                    <a:pt x="8124828" y="3208216"/>
                    <a:pt x="8124828" y="3206778"/>
                  </a:cubicBezTo>
                  <a:lnTo>
                    <a:pt x="8124828" y="3203406"/>
                  </a:lnTo>
                  <a:close/>
                  <a:moveTo>
                    <a:pt x="1659333" y="3201922"/>
                  </a:moveTo>
                  <a:lnTo>
                    <a:pt x="1656096" y="3205159"/>
                  </a:lnTo>
                  <a:lnTo>
                    <a:pt x="1656096" y="3207317"/>
                  </a:lnTo>
                  <a:lnTo>
                    <a:pt x="1658254" y="3209341"/>
                  </a:lnTo>
                  <a:lnTo>
                    <a:pt x="1663514" y="3204080"/>
                  </a:lnTo>
                  <a:lnTo>
                    <a:pt x="1663514" y="3201922"/>
                  </a:lnTo>
                  <a:close/>
                  <a:moveTo>
                    <a:pt x="9295654" y="3197876"/>
                  </a:moveTo>
                  <a:lnTo>
                    <a:pt x="9294575" y="3198955"/>
                  </a:lnTo>
                  <a:lnTo>
                    <a:pt x="9294575" y="3202057"/>
                  </a:lnTo>
                  <a:lnTo>
                    <a:pt x="9297812" y="3202057"/>
                  </a:lnTo>
                  <a:lnTo>
                    <a:pt x="9299970" y="3200034"/>
                  </a:lnTo>
                  <a:lnTo>
                    <a:pt x="9299970" y="3198955"/>
                  </a:lnTo>
                  <a:close/>
                  <a:moveTo>
                    <a:pt x="2142173" y="3197202"/>
                  </a:moveTo>
                  <a:lnTo>
                    <a:pt x="2142173" y="3198281"/>
                  </a:lnTo>
                  <a:lnTo>
                    <a:pt x="2144331" y="3198281"/>
                  </a:lnTo>
                  <a:lnTo>
                    <a:pt x="2144331" y="3197202"/>
                  </a:lnTo>
                  <a:close/>
                  <a:moveTo>
                    <a:pt x="676791" y="3197067"/>
                  </a:moveTo>
                  <a:lnTo>
                    <a:pt x="674633" y="3199225"/>
                  </a:lnTo>
                  <a:lnTo>
                    <a:pt x="676791" y="3199225"/>
                  </a:lnTo>
                  <a:close/>
                  <a:moveTo>
                    <a:pt x="9303207" y="3196797"/>
                  </a:moveTo>
                  <a:lnTo>
                    <a:pt x="9303207" y="3202057"/>
                  </a:lnTo>
                  <a:cubicBezTo>
                    <a:pt x="9306085" y="3209161"/>
                    <a:pt x="9307523" y="3214466"/>
                    <a:pt x="9307523" y="3217973"/>
                  </a:cubicBezTo>
                  <a:lnTo>
                    <a:pt x="9308602" y="3217973"/>
                  </a:lnTo>
                  <a:lnTo>
                    <a:pt x="9308602" y="3212712"/>
                  </a:lnTo>
                  <a:cubicBezTo>
                    <a:pt x="9305725" y="3207048"/>
                    <a:pt x="9304286" y="3201743"/>
                    <a:pt x="9304286" y="3196797"/>
                  </a:cubicBezTo>
                  <a:close/>
                  <a:moveTo>
                    <a:pt x="1143313" y="3196662"/>
                  </a:moveTo>
                  <a:cubicBezTo>
                    <a:pt x="1140075" y="3198101"/>
                    <a:pt x="1138278" y="3199540"/>
                    <a:pt x="1137919" y="3200978"/>
                  </a:cubicBezTo>
                  <a:lnTo>
                    <a:pt x="1144391" y="3203136"/>
                  </a:lnTo>
                  <a:lnTo>
                    <a:pt x="1146416" y="3203136"/>
                  </a:lnTo>
                  <a:cubicBezTo>
                    <a:pt x="1146416" y="3200439"/>
                    <a:pt x="1145380" y="3198281"/>
                    <a:pt x="1143313" y="3196662"/>
                  </a:cubicBezTo>
                  <a:close/>
                  <a:moveTo>
                    <a:pt x="7123894" y="3196346"/>
                  </a:moveTo>
                  <a:lnTo>
                    <a:pt x="7123894" y="3199583"/>
                  </a:lnTo>
                  <a:cubicBezTo>
                    <a:pt x="7128210" y="3202011"/>
                    <a:pt x="7130368" y="3204933"/>
                    <a:pt x="7130368" y="3208350"/>
                  </a:cubicBezTo>
                  <a:lnTo>
                    <a:pt x="7134684" y="3207271"/>
                  </a:lnTo>
                  <a:lnTo>
                    <a:pt x="7134684" y="3206192"/>
                  </a:lnTo>
                  <a:cubicBezTo>
                    <a:pt x="7133785" y="3204034"/>
                    <a:pt x="7130548" y="3201831"/>
                    <a:pt x="7124973" y="3199583"/>
                  </a:cubicBezTo>
                  <a:lnTo>
                    <a:pt x="7124973" y="3196346"/>
                  </a:lnTo>
                  <a:close/>
                  <a:moveTo>
                    <a:pt x="2132462" y="3196123"/>
                  </a:moveTo>
                  <a:lnTo>
                    <a:pt x="2132462" y="3207992"/>
                  </a:lnTo>
                  <a:lnTo>
                    <a:pt x="2135700" y="3204755"/>
                  </a:lnTo>
                  <a:cubicBezTo>
                    <a:pt x="2134260" y="3204755"/>
                    <a:pt x="2133543" y="3201878"/>
                    <a:pt x="2133543" y="3196123"/>
                  </a:cubicBezTo>
                  <a:close/>
                  <a:moveTo>
                    <a:pt x="5088949" y="3195044"/>
                  </a:moveTo>
                  <a:lnTo>
                    <a:pt x="5088949" y="3197202"/>
                  </a:lnTo>
                  <a:lnTo>
                    <a:pt x="5090028" y="3197202"/>
                  </a:lnTo>
                  <a:lnTo>
                    <a:pt x="5092186" y="3195044"/>
                  </a:lnTo>
                  <a:close/>
                  <a:moveTo>
                    <a:pt x="2136778" y="3192886"/>
                  </a:moveTo>
                  <a:lnTo>
                    <a:pt x="2136778" y="3193965"/>
                  </a:lnTo>
                  <a:lnTo>
                    <a:pt x="2138937" y="3193965"/>
                  </a:lnTo>
                  <a:lnTo>
                    <a:pt x="2138937" y="3192886"/>
                  </a:lnTo>
                  <a:close/>
                  <a:moveTo>
                    <a:pt x="3110870" y="3192346"/>
                  </a:moveTo>
                  <a:cubicBezTo>
                    <a:pt x="3107902" y="3193066"/>
                    <a:pt x="3106419" y="3195269"/>
                    <a:pt x="3106419" y="3198955"/>
                  </a:cubicBezTo>
                  <a:lnTo>
                    <a:pt x="3110870" y="3203271"/>
                  </a:lnTo>
                  <a:lnTo>
                    <a:pt x="3113028" y="3203271"/>
                  </a:lnTo>
                  <a:cubicBezTo>
                    <a:pt x="3114466" y="3203271"/>
                    <a:pt x="3115186" y="3201068"/>
                    <a:pt x="3115186" y="3196662"/>
                  </a:cubicBezTo>
                  <a:lnTo>
                    <a:pt x="3116265" y="3196662"/>
                  </a:lnTo>
                  <a:cubicBezTo>
                    <a:pt x="3115545" y="3193785"/>
                    <a:pt x="3113747" y="3192346"/>
                    <a:pt x="3110870" y="3192346"/>
                  </a:cubicBezTo>
                  <a:close/>
                  <a:moveTo>
                    <a:pt x="5163265" y="3190728"/>
                  </a:moveTo>
                  <a:lnTo>
                    <a:pt x="5163265" y="3192886"/>
                  </a:lnTo>
                  <a:lnTo>
                    <a:pt x="5165423" y="3192886"/>
                  </a:lnTo>
                  <a:lnTo>
                    <a:pt x="5165423" y="3190728"/>
                  </a:lnTo>
                  <a:close/>
                  <a:moveTo>
                    <a:pt x="9303207" y="3190458"/>
                  </a:moveTo>
                  <a:lnTo>
                    <a:pt x="9303207" y="3194639"/>
                  </a:lnTo>
                  <a:lnTo>
                    <a:pt x="9304286" y="3194639"/>
                  </a:lnTo>
                  <a:lnTo>
                    <a:pt x="9304286" y="3190458"/>
                  </a:lnTo>
                  <a:close/>
                  <a:moveTo>
                    <a:pt x="5101762" y="3188570"/>
                  </a:moveTo>
                  <a:lnTo>
                    <a:pt x="5101762" y="3189649"/>
                  </a:lnTo>
                  <a:lnTo>
                    <a:pt x="5103920" y="3189649"/>
                  </a:lnTo>
                  <a:lnTo>
                    <a:pt x="5103920" y="3188570"/>
                  </a:lnTo>
                  <a:close/>
                  <a:moveTo>
                    <a:pt x="2249264" y="3188570"/>
                  </a:moveTo>
                  <a:lnTo>
                    <a:pt x="2249264" y="3189649"/>
                  </a:lnTo>
                  <a:lnTo>
                    <a:pt x="2252501" y="3189649"/>
                  </a:lnTo>
                  <a:lnTo>
                    <a:pt x="2252501" y="3188570"/>
                  </a:lnTo>
                  <a:close/>
                  <a:moveTo>
                    <a:pt x="2242655" y="3188570"/>
                  </a:moveTo>
                  <a:lnTo>
                    <a:pt x="2242655" y="3189649"/>
                  </a:lnTo>
                  <a:lnTo>
                    <a:pt x="2247107" y="3189649"/>
                  </a:lnTo>
                  <a:lnTo>
                    <a:pt x="2247107" y="3188570"/>
                  </a:lnTo>
                  <a:close/>
                  <a:moveTo>
                    <a:pt x="2237260" y="3188570"/>
                  </a:moveTo>
                  <a:lnTo>
                    <a:pt x="2237260" y="3189649"/>
                  </a:lnTo>
                  <a:lnTo>
                    <a:pt x="2241577" y="3189649"/>
                  </a:lnTo>
                  <a:lnTo>
                    <a:pt x="2241577" y="3188570"/>
                  </a:lnTo>
                  <a:close/>
                  <a:moveTo>
                    <a:pt x="8211283" y="3188165"/>
                  </a:moveTo>
                  <a:cubicBezTo>
                    <a:pt x="8204360" y="3192481"/>
                    <a:pt x="8197436" y="3194639"/>
                    <a:pt x="8190512" y="3194639"/>
                  </a:cubicBezTo>
                  <a:lnTo>
                    <a:pt x="8183904" y="3193560"/>
                  </a:lnTo>
                  <a:lnTo>
                    <a:pt x="8180667" y="3194639"/>
                  </a:lnTo>
                  <a:lnTo>
                    <a:pt x="8170821" y="3193560"/>
                  </a:lnTo>
                  <a:lnTo>
                    <a:pt x="8159761" y="3193560"/>
                  </a:lnTo>
                  <a:lnTo>
                    <a:pt x="8155445" y="3190323"/>
                  </a:lnTo>
                  <a:lnTo>
                    <a:pt x="8152208" y="3190323"/>
                  </a:lnTo>
                  <a:lnTo>
                    <a:pt x="8148836" y="3195853"/>
                  </a:lnTo>
                  <a:lnTo>
                    <a:pt x="8149915" y="3214466"/>
                  </a:lnTo>
                  <a:cubicBezTo>
                    <a:pt x="8148656" y="3214466"/>
                    <a:pt x="8147577" y="3216264"/>
                    <a:pt x="8146678" y="3219861"/>
                  </a:cubicBezTo>
                  <a:lnTo>
                    <a:pt x="8149915" y="3220940"/>
                  </a:lnTo>
                  <a:lnTo>
                    <a:pt x="8156524" y="3218782"/>
                  </a:lnTo>
                  <a:lnTo>
                    <a:pt x="8157603" y="3218782"/>
                  </a:lnTo>
                  <a:cubicBezTo>
                    <a:pt x="8160031" y="3218782"/>
                    <a:pt x="8162593" y="3219861"/>
                    <a:pt x="8165291" y="3222019"/>
                  </a:cubicBezTo>
                  <a:lnTo>
                    <a:pt x="8167449" y="3222019"/>
                  </a:lnTo>
                  <a:cubicBezTo>
                    <a:pt x="8169337" y="3220041"/>
                    <a:pt x="8174462" y="3218602"/>
                    <a:pt x="8182825" y="3217703"/>
                  </a:cubicBezTo>
                  <a:lnTo>
                    <a:pt x="8183904" y="3216624"/>
                  </a:lnTo>
                  <a:lnTo>
                    <a:pt x="8184983" y="3216624"/>
                  </a:lnTo>
                  <a:lnTo>
                    <a:pt x="8193750" y="3218782"/>
                  </a:lnTo>
                  <a:lnTo>
                    <a:pt x="8205754" y="3215545"/>
                  </a:lnTo>
                  <a:cubicBezTo>
                    <a:pt x="8212138" y="3218422"/>
                    <a:pt x="8216903" y="3219861"/>
                    <a:pt x="8220050" y="3219861"/>
                  </a:cubicBezTo>
                  <a:lnTo>
                    <a:pt x="8223287" y="3217703"/>
                  </a:lnTo>
                  <a:lnTo>
                    <a:pt x="8222208" y="3210015"/>
                  </a:lnTo>
                  <a:lnTo>
                    <a:pt x="8222208" y="3195853"/>
                  </a:lnTo>
                  <a:cubicBezTo>
                    <a:pt x="8222208" y="3194145"/>
                    <a:pt x="8218567" y="3191582"/>
                    <a:pt x="8211283" y="3188165"/>
                  </a:cubicBezTo>
                  <a:close/>
                  <a:moveTo>
                    <a:pt x="3197190" y="3188030"/>
                  </a:moveTo>
                  <a:lnTo>
                    <a:pt x="3197190" y="3194504"/>
                  </a:lnTo>
                  <a:lnTo>
                    <a:pt x="3198404" y="3200034"/>
                  </a:lnTo>
                  <a:lnTo>
                    <a:pt x="3201641" y="3200034"/>
                  </a:lnTo>
                  <a:lnTo>
                    <a:pt x="3203799" y="3197876"/>
                  </a:lnTo>
                  <a:lnTo>
                    <a:pt x="3203799" y="3195583"/>
                  </a:lnTo>
                  <a:lnTo>
                    <a:pt x="3202720" y="3188030"/>
                  </a:lnTo>
                  <a:close/>
                  <a:moveTo>
                    <a:pt x="4270771" y="3186547"/>
                  </a:moveTo>
                  <a:lnTo>
                    <a:pt x="4270771" y="3189784"/>
                  </a:lnTo>
                  <a:lnTo>
                    <a:pt x="4271850" y="3189784"/>
                  </a:lnTo>
                  <a:lnTo>
                    <a:pt x="4271850" y="3186547"/>
                  </a:lnTo>
                  <a:close/>
                  <a:moveTo>
                    <a:pt x="9290259" y="3186142"/>
                  </a:moveTo>
                  <a:lnTo>
                    <a:pt x="9288101" y="3188300"/>
                  </a:lnTo>
                  <a:lnTo>
                    <a:pt x="9288101" y="3191402"/>
                  </a:lnTo>
                  <a:lnTo>
                    <a:pt x="9291338" y="3191402"/>
                  </a:lnTo>
                  <a:lnTo>
                    <a:pt x="9292417" y="3186142"/>
                  </a:lnTo>
                  <a:close/>
                  <a:moveTo>
                    <a:pt x="9202186" y="3186142"/>
                  </a:moveTo>
                  <a:lnTo>
                    <a:pt x="9196791" y="3192481"/>
                  </a:lnTo>
                  <a:lnTo>
                    <a:pt x="9197870" y="3192481"/>
                  </a:lnTo>
                  <a:cubicBezTo>
                    <a:pt x="9200747" y="3191762"/>
                    <a:pt x="9202186" y="3189649"/>
                    <a:pt x="9202186" y="3186142"/>
                  </a:cubicBezTo>
                  <a:close/>
                  <a:moveTo>
                    <a:pt x="5196714" y="3185333"/>
                  </a:moveTo>
                  <a:lnTo>
                    <a:pt x="5195635" y="3188570"/>
                  </a:lnTo>
                  <a:lnTo>
                    <a:pt x="5196714" y="3189649"/>
                  </a:lnTo>
                  <a:lnTo>
                    <a:pt x="5201030" y="3189649"/>
                  </a:lnTo>
                  <a:lnTo>
                    <a:pt x="5202109" y="3186412"/>
                  </a:lnTo>
                  <a:lnTo>
                    <a:pt x="5201030" y="3185333"/>
                  </a:lnTo>
                  <a:close/>
                  <a:moveTo>
                    <a:pt x="1657175" y="3184928"/>
                  </a:moveTo>
                  <a:lnTo>
                    <a:pt x="1657175" y="3188165"/>
                  </a:lnTo>
                  <a:lnTo>
                    <a:pt x="1659333" y="3188165"/>
                  </a:lnTo>
                  <a:lnTo>
                    <a:pt x="1660412" y="3184928"/>
                  </a:lnTo>
                  <a:close/>
                  <a:moveTo>
                    <a:pt x="7253374" y="3184342"/>
                  </a:moveTo>
                  <a:lnTo>
                    <a:pt x="7245821" y="3185421"/>
                  </a:lnTo>
                  <a:cubicBezTo>
                    <a:pt x="7245821" y="3187939"/>
                    <a:pt x="7246900" y="3190501"/>
                    <a:pt x="7249058" y="3193109"/>
                  </a:cubicBezTo>
                  <a:lnTo>
                    <a:pt x="7252295" y="3192030"/>
                  </a:lnTo>
                  <a:lnTo>
                    <a:pt x="7259848" y="3195267"/>
                  </a:lnTo>
                  <a:lnTo>
                    <a:pt x="7263086" y="3192030"/>
                  </a:lnTo>
                  <a:lnTo>
                    <a:pt x="7264164" y="3192030"/>
                  </a:lnTo>
                  <a:cubicBezTo>
                    <a:pt x="7264164" y="3189243"/>
                    <a:pt x="7261287" y="3186680"/>
                    <a:pt x="7255532" y="3184342"/>
                  </a:cubicBezTo>
                  <a:close/>
                  <a:moveTo>
                    <a:pt x="9157002" y="3183984"/>
                  </a:moveTo>
                  <a:lnTo>
                    <a:pt x="9157002" y="3186142"/>
                  </a:lnTo>
                  <a:lnTo>
                    <a:pt x="9158081" y="3186142"/>
                  </a:lnTo>
                  <a:lnTo>
                    <a:pt x="9158081" y="3183984"/>
                  </a:lnTo>
                  <a:close/>
                  <a:moveTo>
                    <a:pt x="7115262" y="3183263"/>
                  </a:moveTo>
                  <a:lnTo>
                    <a:pt x="7115262" y="3186500"/>
                  </a:lnTo>
                  <a:lnTo>
                    <a:pt x="7117420" y="3186500"/>
                  </a:lnTo>
                  <a:lnTo>
                    <a:pt x="7117420" y="3185421"/>
                  </a:lnTo>
                  <a:close/>
                  <a:moveTo>
                    <a:pt x="9204344" y="3182905"/>
                  </a:moveTo>
                  <a:lnTo>
                    <a:pt x="9204344" y="3183984"/>
                  </a:lnTo>
                  <a:lnTo>
                    <a:pt x="9206502" y="3183984"/>
                  </a:lnTo>
                  <a:lnTo>
                    <a:pt x="9206502" y="3182905"/>
                  </a:lnTo>
                  <a:close/>
                  <a:moveTo>
                    <a:pt x="1643418" y="3181826"/>
                  </a:moveTo>
                  <a:lnTo>
                    <a:pt x="1643418" y="3182905"/>
                  </a:lnTo>
                  <a:lnTo>
                    <a:pt x="1645576" y="3182905"/>
                  </a:lnTo>
                  <a:lnTo>
                    <a:pt x="1645576" y="3181826"/>
                  </a:lnTo>
                  <a:close/>
                  <a:moveTo>
                    <a:pt x="9154844" y="3180882"/>
                  </a:moveTo>
                  <a:lnTo>
                    <a:pt x="9154844" y="3182905"/>
                  </a:lnTo>
                  <a:lnTo>
                    <a:pt x="9157002" y="3182905"/>
                  </a:lnTo>
                  <a:close/>
                  <a:moveTo>
                    <a:pt x="8252960" y="3180477"/>
                  </a:moveTo>
                  <a:cubicBezTo>
                    <a:pt x="8250712" y="3180477"/>
                    <a:pt x="8248509" y="3182680"/>
                    <a:pt x="8246351" y="3187086"/>
                  </a:cubicBezTo>
                  <a:lnTo>
                    <a:pt x="8249588" y="3189244"/>
                  </a:lnTo>
                  <a:lnTo>
                    <a:pt x="8250667" y="3189244"/>
                  </a:lnTo>
                  <a:cubicBezTo>
                    <a:pt x="8254354" y="3189244"/>
                    <a:pt x="8256557" y="3187760"/>
                    <a:pt x="8257276" y="3184793"/>
                  </a:cubicBezTo>
                  <a:cubicBezTo>
                    <a:pt x="8256736" y="3182635"/>
                    <a:pt x="8255298" y="3181197"/>
                    <a:pt x="8252960" y="3180477"/>
                  </a:cubicBezTo>
                  <a:close/>
                  <a:moveTo>
                    <a:pt x="4171637" y="3180207"/>
                  </a:moveTo>
                  <a:cubicBezTo>
                    <a:pt x="4167501" y="3180207"/>
                    <a:pt x="4164624" y="3185513"/>
                    <a:pt x="4163005" y="3196123"/>
                  </a:cubicBezTo>
                  <a:lnTo>
                    <a:pt x="4164084" y="3202597"/>
                  </a:lnTo>
                  <a:lnTo>
                    <a:pt x="4160982" y="3211094"/>
                  </a:lnTo>
                  <a:lnTo>
                    <a:pt x="4160982" y="3212173"/>
                  </a:lnTo>
                  <a:lnTo>
                    <a:pt x="4165163" y="3216489"/>
                  </a:lnTo>
                  <a:lnTo>
                    <a:pt x="4168400" y="3216489"/>
                  </a:lnTo>
                  <a:lnTo>
                    <a:pt x="4166242" y="3210015"/>
                  </a:lnTo>
                  <a:cubicBezTo>
                    <a:pt x="4166242" y="3206688"/>
                    <a:pt x="4169434" y="3204575"/>
                    <a:pt x="4175819" y="3203676"/>
                  </a:cubicBezTo>
                  <a:lnTo>
                    <a:pt x="4183372" y="3204755"/>
                  </a:lnTo>
                  <a:lnTo>
                    <a:pt x="4184316" y="3203676"/>
                  </a:lnTo>
                  <a:lnTo>
                    <a:pt x="4184316" y="3200439"/>
                  </a:lnTo>
                  <a:lnTo>
                    <a:pt x="4182293" y="3198281"/>
                  </a:lnTo>
                  <a:lnTo>
                    <a:pt x="4175819" y="3199360"/>
                  </a:lnTo>
                  <a:lnTo>
                    <a:pt x="4173661" y="3196123"/>
                  </a:lnTo>
                  <a:lnTo>
                    <a:pt x="4173661" y="3182365"/>
                  </a:lnTo>
                  <a:close/>
                  <a:moveTo>
                    <a:pt x="8593237" y="3178319"/>
                  </a:moveTo>
                  <a:lnTo>
                    <a:pt x="8591079" y="3180477"/>
                  </a:lnTo>
                  <a:lnTo>
                    <a:pt x="8593237" y="3182635"/>
                  </a:lnTo>
                  <a:lnTo>
                    <a:pt x="8594316" y="3182635"/>
                  </a:lnTo>
                  <a:lnTo>
                    <a:pt x="8594316" y="3178319"/>
                  </a:lnTo>
                  <a:close/>
                  <a:moveTo>
                    <a:pt x="7259848" y="3177733"/>
                  </a:moveTo>
                  <a:lnTo>
                    <a:pt x="7257690" y="3179891"/>
                  </a:lnTo>
                  <a:lnTo>
                    <a:pt x="7257690" y="3181105"/>
                  </a:lnTo>
                  <a:lnTo>
                    <a:pt x="7263086" y="3182184"/>
                  </a:lnTo>
                  <a:lnTo>
                    <a:pt x="7263086" y="3179891"/>
                  </a:lnTo>
                  <a:lnTo>
                    <a:pt x="7260928" y="3177733"/>
                  </a:lnTo>
                  <a:close/>
                  <a:moveTo>
                    <a:pt x="1662435" y="3177510"/>
                  </a:moveTo>
                  <a:lnTo>
                    <a:pt x="1662435" y="3181826"/>
                  </a:lnTo>
                  <a:lnTo>
                    <a:pt x="1664593" y="3179668"/>
                  </a:lnTo>
                  <a:lnTo>
                    <a:pt x="1664593" y="3177510"/>
                  </a:lnTo>
                  <a:close/>
                  <a:moveTo>
                    <a:pt x="8238663" y="3177240"/>
                  </a:moveTo>
                  <a:lnTo>
                    <a:pt x="8238663" y="3179398"/>
                  </a:lnTo>
                  <a:lnTo>
                    <a:pt x="8239742" y="3179398"/>
                  </a:lnTo>
                  <a:lnTo>
                    <a:pt x="8239742" y="3177240"/>
                  </a:lnTo>
                  <a:close/>
                  <a:moveTo>
                    <a:pt x="4250540" y="3176970"/>
                  </a:moveTo>
                  <a:lnTo>
                    <a:pt x="4250540" y="3180207"/>
                  </a:lnTo>
                  <a:lnTo>
                    <a:pt x="4252563" y="3178049"/>
                  </a:lnTo>
                  <a:lnTo>
                    <a:pt x="4252563" y="3176970"/>
                  </a:lnTo>
                  <a:close/>
                  <a:moveTo>
                    <a:pt x="4215337" y="3176970"/>
                  </a:moveTo>
                  <a:lnTo>
                    <a:pt x="4215337" y="3179128"/>
                  </a:lnTo>
                  <a:lnTo>
                    <a:pt x="4216416" y="3179128"/>
                  </a:lnTo>
                  <a:lnTo>
                    <a:pt x="4216416" y="3176970"/>
                  </a:lnTo>
                  <a:close/>
                  <a:moveTo>
                    <a:pt x="4073448" y="3176970"/>
                  </a:moveTo>
                  <a:lnTo>
                    <a:pt x="4073448" y="3178049"/>
                  </a:lnTo>
                  <a:lnTo>
                    <a:pt x="4075606" y="3178049"/>
                  </a:lnTo>
                  <a:lnTo>
                    <a:pt x="4075606" y="3176970"/>
                  </a:lnTo>
                  <a:close/>
                  <a:moveTo>
                    <a:pt x="4265376" y="3174812"/>
                  </a:moveTo>
                  <a:lnTo>
                    <a:pt x="4265376" y="3176970"/>
                  </a:lnTo>
                  <a:lnTo>
                    <a:pt x="4266455" y="3176970"/>
                  </a:lnTo>
                  <a:lnTo>
                    <a:pt x="4266455" y="3174812"/>
                  </a:lnTo>
                  <a:close/>
                  <a:moveTo>
                    <a:pt x="4229094" y="3174812"/>
                  </a:moveTo>
                  <a:lnTo>
                    <a:pt x="4225992" y="3178049"/>
                  </a:lnTo>
                  <a:lnTo>
                    <a:pt x="4225992" y="3181286"/>
                  </a:lnTo>
                  <a:cubicBezTo>
                    <a:pt x="4225992" y="3183355"/>
                    <a:pt x="4229904" y="3184389"/>
                    <a:pt x="4237726" y="3184389"/>
                  </a:cubicBezTo>
                  <a:lnTo>
                    <a:pt x="4238805" y="3183444"/>
                  </a:lnTo>
                  <a:lnTo>
                    <a:pt x="4238805" y="3181286"/>
                  </a:lnTo>
                  <a:cubicBezTo>
                    <a:pt x="4238805" y="3176970"/>
                    <a:pt x="4236647" y="3174812"/>
                    <a:pt x="4232331" y="3174812"/>
                  </a:cubicBezTo>
                  <a:close/>
                  <a:moveTo>
                    <a:pt x="2052481" y="3174543"/>
                  </a:moveTo>
                  <a:lnTo>
                    <a:pt x="2048165" y="3177780"/>
                  </a:lnTo>
                  <a:lnTo>
                    <a:pt x="2055717" y="3176701"/>
                  </a:lnTo>
                  <a:lnTo>
                    <a:pt x="2055717" y="3175622"/>
                  </a:lnTo>
                  <a:close/>
                  <a:moveTo>
                    <a:pt x="9212976" y="3174408"/>
                  </a:moveTo>
                  <a:lnTo>
                    <a:pt x="9209739" y="3175487"/>
                  </a:lnTo>
                  <a:lnTo>
                    <a:pt x="9210818" y="3180882"/>
                  </a:lnTo>
                  <a:lnTo>
                    <a:pt x="9211897" y="3180882"/>
                  </a:lnTo>
                  <a:cubicBezTo>
                    <a:pt x="9213515" y="3180882"/>
                    <a:pt x="9214549" y="3179084"/>
                    <a:pt x="9214999" y="3175487"/>
                  </a:cubicBezTo>
                  <a:lnTo>
                    <a:pt x="9214055" y="3174408"/>
                  </a:lnTo>
                  <a:close/>
                  <a:moveTo>
                    <a:pt x="4216416" y="3173733"/>
                  </a:moveTo>
                  <a:lnTo>
                    <a:pt x="4216416" y="3174812"/>
                  </a:lnTo>
                  <a:lnTo>
                    <a:pt x="4218439" y="3174812"/>
                  </a:lnTo>
                  <a:lnTo>
                    <a:pt x="4218439" y="3173733"/>
                  </a:lnTo>
                  <a:close/>
                  <a:moveTo>
                    <a:pt x="5265635" y="3173464"/>
                  </a:moveTo>
                  <a:cubicBezTo>
                    <a:pt x="5264197" y="3173823"/>
                    <a:pt x="5262758" y="3175622"/>
                    <a:pt x="5261319" y="3178859"/>
                  </a:cubicBezTo>
                  <a:lnTo>
                    <a:pt x="5262398" y="3179938"/>
                  </a:lnTo>
                  <a:lnTo>
                    <a:pt x="5264556" y="3179938"/>
                  </a:lnTo>
                  <a:lnTo>
                    <a:pt x="5266714" y="3177780"/>
                  </a:lnTo>
                  <a:lnTo>
                    <a:pt x="5266714" y="3173464"/>
                  </a:lnTo>
                  <a:close/>
                  <a:moveTo>
                    <a:pt x="2129225" y="3171306"/>
                  </a:moveTo>
                  <a:lnTo>
                    <a:pt x="2129225" y="3173464"/>
                  </a:lnTo>
                  <a:lnTo>
                    <a:pt x="2131383" y="3173464"/>
                  </a:lnTo>
                  <a:lnTo>
                    <a:pt x="2131383" y="3171306"/>
                  </a:lnTo>
                  <a:close/>
                  <a:moveTo>
                    <a:pt x="6779975" y="3169687"/>
                  </a:moveTo>
                  <a:lnTo>
                    <a:pt x="6779975" y="3176026"/>
                  </a:lnTo>
                  <a:lnTo>
                    <a:pt x="6781054" y="3176026"/>
                  </a:lnTo>
                  <a:lnTo>
                    <a:pt x="6781054" y="3169687"/>
                  </a:lnTo>
                  <a:close/>
                  <a:moveTo>
                    <a:pt x="5273189" y="3169148"/>
                  </a:moveTo>
                  <a:lnTo>
                    <a:pt x="5273189" y="3172385"/>
                  </a:lnTo>
                  <a:lnTo>
                    <a:pt x="5274268" y="3172385"/>
                  </a:lnTo>
                  <a:lnTo>
                    <a:pt x="5274268" y="3169148"/>
                  </a:lnTo>
                  <a:close/>
                  <a:moveTo>
                    <a:pt x="4219518" y="3168473"/>
                  </a:moveTo>
                  <a:lnTo>
                    <a:pt x="4218439" y="3172789"/>
                  </a:lnTo>
                  <a:lnTo>
                    <a:pt x="4221676" y="3169552"/>
                  </a:lnTo>
                  <a:lnTo>
                    <a:pt x="4221676" y="3168473"/>
                  </a:lnTo>
                  <a:close/>
                  <a:moveTo>
                    <a:pt x="5091107" y="3168069"/>
                  </a:moveTo>
                  <a:lnTo>
                    <a:pt x="5087870" y="3173464"/>
                  </a:lnTo>
                  <a:lnTo>
                    <a:pt x="5088949" y="3174543"/>
                  </a:lnTo>
                  <a:lnTo>
                    <a:pt x="5095423" y="3174543"/>
                  </a:lnTo>
                  <a:lnTo>
                    <a:pt x="5097581" y="3172385"/>
                  </a:lnTo>
                  <a:cubicBezTo>
                    <a:pt x="5096861" y="3169507"/>
                    <a:pt x="5094703" y="3168069"/>
                    <a:pt x="5091107" y="3168069"/>
                  </a:cubicBezTo>
                  <a:close/>
                  <a:moveTo>
                    <a:pt x="8743084" y="3167664"/>
                  </a:moveTo>
                  <a:lnTo>
                    <a:pt x="8743084" y="3170901"/>
                  </a:lnTo>
                  <a:lnTo>
                    <a:pt x="8746455" y="3170901"/>
                  </a:lnTo>
                  <a:lnTo>
                    <a:pt x="8746455" y="3167664"/>
                  </a:lnTo>
                  <a:close/>
                  <a:moveTo>
                    <a:pt x="1656096" y="3165911"/>
                  </a:moveTo>
                  <a:cubicBezTo>
                    <a:pt x="1653488" y="3170137"/>
                    <a:pt x="1651374" y="3172250"/>
                    <a:pt x="1649757" y="3172250"/>
                  </a:cubicBezTo>
                  <a:lnTo>
                    <a:pt x="1649757" y="3174408"/>
                  </a:lnTo>
                  <a:cubicBezTo>
                    <a:pt x="1653263" y="3172789"/>
                    <a:pt x="1655735" y="3169957"/>
                    <a:pt x="1657175" y="3165911"/>
                  </a:cubicBezTo>
                  <a:close/>
                  <a:moveTo>
                    <a:pt x="7131447" y="3165729"/>
                  </a:moveTo>
                  <a:lnTo>
                    <a:pt x="7131447" y="3167887"/>
                  </a:lnTo>
                  <a:lnTo>
                    <a:pt x="7132526" y="3167887"/>
                  </a:lnTo>
                  <a:lnTo>
                    <a:pt x="7132526" y="3165729"/>
                  </a:lnTo>
                  <a:close/>
                  <a:moveTo>
                    <a:pt x="1714496" y="3164832"/>
                  </a:moveTo>
                  <a:lnTo>
                    <a:pt x="1714496" y="3165911"/>
                  </a:lnTo>
                  <a:lnTo>
                    <a:pt x="1716654" y="3165911"/>
                  </a:lnTo>
                  <a:lnTo>
                    <a:pt x="1716654" y="3164832"/>
                  </a:lnTo>
                  <a:close/>
                  <a:moveTo>
                    <a:pt x="9289180" y="3163887"/>
                  </a:moveTo>
                  <a:lnTo>
                    <a:pt x="9287022" y="3165911"/>
                  </a:lnTo>
                  <a:lnTo>
                    <a:pt x="9287022" y="3166990"/>
                  </a:lnTo>
                  <a:cubicBezTo>
                    <a:pt x="9289360" y="3171306"/>
                    <a:pt x="9292238" y="3173464"/>
                    <a:pt x="9295654" y="3173464"/>
                  </a:cubicBezTo>
                  <a:lnTo>
                    <a:pt x="9297812" y="3170227"/>
                  </a:lnTo>
                  <a:cubicBezTo>
                    <a:pt x="9296374" y="3170227"/>
                    <a:pt x="9295654" y="3168788"/>
                    <a:pt x="9295654" y="3165911"/>
                  </a:cubicBezTo>
                  <a:lnTo>
                    <a:pt x="9290259" y="3163887"/>
                  </a:lnTo>
                  <a:close/>
                  <a:moveTo>
                    <a:pt x="5123342" y="3163753"/>
                  </a:moveTo>
                  <a:lnTo>
                    <a:pt x="5121184" y="3175622"/>
                  </a:lnTo>
                  <a:lnTo>
                    <a:pt x="5122263" y="3175622"/>
                  </a:lnTo>
                  <a:cubicBezTo>
                    <a:pt x="5125680" y="3175622"/>
                    <a:pt x="5128557" y="3173464"/>
                    <a:pt x="5130895" y="3169148"/>
                  </a:cubicBezTo>
                  <a:cubicBezTo>
                    <a:pt x="5129816" y="3165551"/>
                    <a:pt x="5127298" y="3163753"/>
                    <a:pt x="5123342" y="3163753"/>
                  </a:cubicBezTo>
                  <a:close/>
                  <a:moveTo>
                    <a:pt x="8250667" y="3161864"/>
                  </a:moveTo>
                  <a:lnTo>
                    <a:pt x="8245272" y="3162943"/>
                  </a:lnTo>
                  <a:lnTo>
                    <a:pt x="8245272" y="3168473"/>
                  </a:lnTo>
                  <a:lnTo>
                    <a:pt x="8252960" y="3170631"/>
                  </a:lnTo>
                  <a:lnTo>
                    <a:pt x="8254039" y="3170631"/>
                  </a:lnTo>
                  <a:lnTo>
                    <a:pt x="8255118" y="3165101"/>
                  </a:lnTo>
                  <a:close/>
                  <a:moveTo>
                    <a:pt x="9085114" y="3161729"/>
                  </a:moveTo>
                  <a:lnTo>
                    <a:pt x="9085114" y="3162808"/>
                  </a:lnTo>
                  <a:lnTo>
                    <a:pt x="9091453" y="3162808"/>
                  </a:lnTo>
                  <a:lnTo>
                    <a:pt x="9091453" y="3161729"/>
                  </a:lnTo>
                  <a:close/>
                  <a:moveTo>
                    <a:pt x="1538349" y="3161595"/>
                  </a:moveTo>
                  <a:lnTo>
                    <a:pt x="1546846" y="3161595"/>
                  </a:lnTo>
                  <a:cubicBezTo>
                    <a:pt x="1555118" y="3161954"/>
                    <a:pt x="1559344" y="3163033"/>
                    <a:pt x="1559525" y="3164832"/>
                  </a:cubicBezTo>
                  <a:lnTo>
                    <a:pt x="1565864" y="3162674"/>
                  </a:lnTo>
                  <a:lnTo>
                    <a:pt x="1568022" y="3162674"/>
                  </a:lnTo>
                  <a:lnTo>
                    <a:pt x="1574361" y="3164832"/>
                  </a:lnTo>
                  <a:lnTo>
                    <a:pt x="1582858" y="3163753"/>
                  </a:lnTo>
                  <a:lnTo>
                    <a:pt x="1587174" y="3164832"/>
                  </a:lnTo>
                  <a:lnTo>
                    <a:pt x="1593513" y="3162674"/>
                  </a:lnTo>
                  <a:lnTo>
                    <a:pt x="1597694" y="3162674"/>
                  </a:lnTo>
                  <a:lnTo>
                    <a:pt x="1600931" y="3165911"/>
                  </a:lnTo>
                  <a:lnTo>
                    <a:pt x="1596750" y="3171171"/>
                  </a:lnTo>
                  <a:lnTo>
                    <a:pt x="1585016" y="3169013"/>
                  </a:lnTo>
                  <a:cubicBezTo>
                    <a:pt x="1584296" y="3171171"/>
                    <a:pt x="1582183" y="3172250"/>
                    <a:pt x="1578676" y="3172250"/>
                  </a:cubicBezTo>
                  <a:lnTo>
                    <a:pt x="1571258" y="3172250"/>
                  </a:lnTo>
                  <a:cubicBezTo>
                    <a:pt x="1565953" y="3168743"/>
                    <a:pt x="1562041" y="3166990"/>
                    <a:pt x="1559525" y="3166990"/>
                  </a:cubicBezTo>
                  <a:lnTo>
                    <a:pt x="1556422" y="3170092"/>
                  </a:lnTo>
                  <a:lnTo>
                    <a:pt x="1554264" y="3170092"/>
                  </a:lnTo>
                  <a:lnTo>
                    <a:pt x="1544688" y="3169013"/>
                  </a:lnTo>
                  <a:lnTo>
                    <a:pt x="1539428" y="3171171"/>
                  </a:lnTo>
                  <a:cubicBezTo>
                    <a:pt x="1534842" y="3169373"/>
                    <a:pt x="1532369" y="3167619"/>
                    <a:pt x="1532010" y="3165911"/>
                  </a:cubicBezTo>
                  <a:lnTo>
                    <a:pt x="1532010" y="3164832"/>
                  </a:lnTo>
                  <a:cubicBezTo>
                    <a:pt x="1532729" y="3162674"/>
                    <a:pt x="1534842" y="3161595"/>
                    <a:pt x="1538349" y="3161595"/>
                  </a:cubicBezTo>
                  <a:close/>
                  <a:moveTo>
                    <a:pt x="6651574" y="3161190"/>
                  </a:moveTo>
                  <a:lnTo>
                    <a:pt x="6650495" y="3162269"/>
                  </a:lnTo>
                  <a:lnTo>
                    <a:pt x="6650495" y="3163348"/>
                  </a:lnTo>
                  <a:lnTo>
                    <a:pt x="6651574" y="3166450"/>
                  </a:lnTo>
                  <a:lnTo>
                    <a:pt x="6657104" y="3166450"/>
                  </a:lnTo>
                  <a:lnTo>
                    <a:pt x="6657104" y="3162269"/>
                  </a:lnTo>
                  <a:close/>
                  <a:moveTo>
                    <a:pt x="5268872" y="3160516"/>
                  </a:moveTo>
                  <a:lnTo>
                    <a:pt x="5268872" y="3163753"/>
                  </a:lnTo>
                  <a:lnTo>
                    <a:pt x="5274268" y="3162674"/>
                  </a:lnTo>
                  <a:lnTo>
                    <a:pt x="5274268" y="3160516"/>
                  </a:lnTo>
                  <a:lnTo>
                    <a:pt x="5273189" y="3160516"/>
                  </a:lnTo>
                  <a:lnTo>
                    <a:pt x="5269951" y="3161595"/>
                  </a:lnTo>
                  <a:close/>
                  <a:moveTo>
                    <a:pt x="6774446" y="3160111"/>
                  </a:moveTo>
                  <a:lnTo>
                    <a:pt x="6774446" y="3162269"/>
                  </a:lnTo>
                  <a:lnTo>
                    <a:pt x="6775525" y="3162269"/>
                  </a:lnTo>
                  <a:lnTo>
                    <a:pt x="6775525" y="3160111"/>
                  </a:lnTo>
                  <a:close/>
                  <a:moveTo>
                    <a:pt x="4285607" y="3159976"/>
                  </a:moveTo>
                  <a:lnTo>
                    <a:pt x="4285607" y="3161055"/>
                  </a:lnTo>
                  <a:lnTo>
                    <a:pt x="4287765" y="3161055"/>
                  </a:lnTo>
                  <a:lnTo>
                    <a:pt x="4287765" y="3159976"/>
                  </a:lnTo>
                  <a:close/>
                  <a:moveTo>
                    <a:pt x="9194633" y="3159571"/>
                  </a:moveTo>
                  <a:lnTo>
                    <a:pt x="9194633" y="3162808"/>
                  </a:lnTo>
                  <a:lnTo>
                    <a:pt x="9197870" y="3162808"/>
                  </a:lnTo>
                  <a:lnTo>
                    <a:pt x="9200028" y="3160651"/>
                  </a:lnTo>
                  <a:lnTo>
                    <a:pt x="9200028" y="3159571"/>
                  </a:lnTo>
                  <a:close/>
                  <a:moveTo>
                    <a:pt x="684614" y="3159032"/>
                  </a:moveTo>
                  <a:lnTo>
                    <a:pt x="679084" y="3160111"/>
                  </a:lnTo>
                  <a:lnTo>
                    <a:pt x="679084" y="3162269"/>
                  </a:lnTo>
                  <a:lnTo>
                    <a:pt x="681377" y="3164427"/>
                  </a:lnTo>
                  <a:lnTo>
                    <a:pt x="682456" y="3164427"/>
                  </a:lnTo>
                  <a:lnTo>
                    <a:pt x="684614" y="3162269"/>
                  </a:lnTo>
                  <a:close/>
                  <a:moveTo>
                    <a:pt x="3149174" y="3157413"/>
                  </a:moveTo>
                  <a:cubicBezTo>
                    <a:pt x="3140362" y="3162269"/>
                    <a:pt x="3135956" y="3166990"/>
                    <a:pt x="3135956" y="3171575"/>
                  </a:cubicBezTo>
                  <a:lnTo>
                    <a:pt x="3139328" y="3194504"/>
                  </a:lnTo>
                  <a:lnTo>
                    <a:pt x="3137035" y="3202192"/>
                  </a:lnTo>
                  <a:lnTo>
                    <a:pt x="3140407" y="3202192"/>
                  </a:lnTo>
                  <a:cubicBezTo>
                    <a:pt x="3143464" y="3202192"/>
                    <a:pt x="3146387" y="3203271"/>
                    <a:pt x="3149174" y="3205429"/>
                  </a:cubicBezTo>
                  <a:lnTo>
                    <a:pt x="3162257" y="3200034"/>
                  </a:lnTo>
                  <a:lnTo>
                    <a:pt x="3163336" y="3200034"/>
                  </a:lnTo>
                  <a:lnTo>
                    <a:pt x="3176419" y="3201113"/>
                  </a:lnTo>
                  <a:lnTo>
                    <a:pt x="3176419" y="3190188"/>
                  </a:lnTo>
                  <a:lnTo>
                    <a:pt x="3174261" y="3166045"/>
                  </a:lnTo>
                  <a:lnTo>
                    <a:pt x="3175340" y="3161729"/>
                  </a:lnTo>
                  <a:lnTo>
                    <a:pt x="3169945" y="3160650"/>
                  </a:lnTo>
                  <a:lnTo>
                    <a:pt x="3165494" y="3161729"/>
                  </a:lnTo>
                  <a:lnTo>
                    <a:pt x="3160099" y="3159571"/>
                  </a:lnTo>
                  <a:lnTo>
                    <a:pt x="3154569" y="3160650"/>
                  </a:lnTo>
                  <a:close/>
                  <a:moveTo>
                    <a:pt x="5267793" y="3157279"/>
                  </a:moveTo>
                  <a:lnTo>
                    <a:pt x="5267793" y="3159437"/>
                  </a:lnTo>
                  <a:lnTo>
                    <a:pt x="5268872" y="3159437"/>
                  </a:lnTo>
                  <a:lnTo>
                    <a:pt x="5268872" y="3157279"/>
                  </a:lnTo>
                  <a:close/>
                  <a:moveTo>
                    <a:pt x="6659262" y="3157009"/>
                  </a:moveTo>
                  <a:lnTo>
                    <a:pt x="6659262" y="3157953"/>
                  </a:lnTo>
                  <a:lnTo>
                    <a:pt x="6661420" y="3157953"/>
                  </a:lnTo>
                  <a:lnTo>
                    <a:pt x="6661420" y="3157009"/>
                  </a:lnTo>
                  <a:close/>
                  <a:moveTo>
                    <a:pt x="6575909" y="3157009"/>
                  </a:moveTo>
                  <a:lnTo>
                    <a:pt x="6575909" y="3157953"/>
                  </a:lnTo>
                  <a:lnTo>
                    <a:pt x="6578067" y="3157953"/>
                  </a:lnTo>
                  <a:lnTo>
                    <a:pt x="6578067" y="3157009"/>
                  </a:lnTo>
                  <a:close/>
                  <a:moveTo>
                    <a:pt x="599777" y="3156874"/>
                  </a:moveTo>
                  <a:lnTo>
                    <a:pt x="591954" y="3160111"/>
                  </a:lnTo>
                  <a:lnTo>
                    <a:pt x="591954" y="3161190"/>
                  </a:lnTo>
                  <a:lnTo>
                    <a:pt x="596270" y="3163348"/>
                  </a:lnTo>
                  <a:lnTo>
                    <a:pt x="599777" y="3163348"/>
                  </a:lnTo>
                  <a:cubicBezTo>
                    <a:pt x="602834" y="3161190"/>
                    <a:pt x="605756" y="3160111"/>
                    <a:pt x="608544" y="3160111"/>
                  </a:cubicBezTo>
                  <a:cubicBezTo>
                    <a:pt x="618075" y="3162269"/>
                    <a:pt x="623560" y="3164787"/>
                    <a:pt x="624999" y="3167664"/>
                  </a:cubicBezTo>
                  <a:cubicBezTo>
                    <a:pt x="623920" y="3170541"/>
                    <a:pt x="620997" y="3171980"/>
                    <a:pt x="616232" y="3171980"/>
                  </a:cubicBezTo>
                  <a:lnTo>
                    <a:pt x="616232" y="3174138"/>
                  </a:lnTo>
                  <a:lnTo>
                    <a:pt x="615153" y="3187356"/>
                  </a:lnTo>
                  <a:cubicBezTo>
                    <a:pt x="617311" y="3187716"/>
                    <a:pt x="618390" y="3190593"/>
                    <a:pt x="618390" y="3195988"/>
                  </a:cubicBezTo>
                  <a:lnTo>
                    <a:pt x="616232" y="3198146"/>
                  </a:lnTo>
                  <a:cubicBezTo>
                    <a:pt x="616232" y="3199944"/>
                    <a:pt x="620683" y="3202102"/>
                    <a:pt x="629585" y="3204620"/>
                  </a:cubicBezTo>
                  <a:cubicBezTo>
                    <a:pt x="632822" y="3210734"/>
                    <a:pt x="638306" y="3215140"/>
                    <a:pt x="646039" y="3217838"/>
                  </a:cubicBezTo>
                  <a:lnTo>
                    <a:pt x="648197" y="3225391"/>
                  </a:lnTo>
                  <a:cubicBezTo>
                    <a:pt x="651075" y="3226830"/>
                    <a:pt x="652514" y="3228628"/>
                    <a:pt x="652514" y="3230786"/>
                  </a:cubicBezTo>
                  <a:lnTo>
                    <a:pt x="654941" y="3230786"/>
                  </a:lnTo>
                  <a:lnTo>
                    <a:pt x="657099" y="3221075"/>
                  </a:lnTo>
                  <a:cubicBezTo>
                    <a:pt x="654941" y="3221075"/>
                    <a:pt x="653862" y="3220356"/>
                    <a:pt x="653862" y="3218917"/>
                  </a:cubicBezTo>
                  <a:lnTo>
                    <a:pt x="653862" y="3217838"/>
                  </a:lnTo>
                  <a:lnTo>
                    <a:pt x="659258" y="3210285"/>
                  </a:lnTo>
                  <a:cubicBezTo>
                    <a:pt x="659258" y="3200754"/>
                    <a:pt x="656649" y="3195988"/>
                    <a:pt x="651434" y="3195988"/>
                  </a:cubicBezTo>
                  <a:lnTo>
                    <a:pt x="646039" y="3194909"/>
                  </a:lnTo>
                  <a:lnTo>
                    <a:pt x="627292" y="3195988"/>
                  </a:lnTo>
                  <a:cubicBezTo>
                    <a:pt x="625223" y="3195988"/>
                    <a:pt x="622976" y="3193470"/>
                    <a:pt x="620548" y="3188435"/>
                  </a:cubicBezTo>
                  <a:lnTo>
                    <a:pt x="644826" y="3168743"/>
                  </a:lnTo>
                  <a:lnTo>
                    <a:pt x="646039" y="3168743"/>
                  </a:lnTo>
                  <a:lnTo>
                    <a:pt x="656020" y="3176296"/>
                  </a:lnTo>
                  <a:lnTo>
                    <a:pt x="658179" y="3176296"/>
                  </a:lnTo>
                  <a:lnTo>
                    <a:pt x="658179" y="3171980"/>
                  </a:lnTo>
                  <a:lnTo>
                    <a:pt x="656020" y="3163348"/>
                  </a:lnTo>
                  <a:lnTo>
                    <a:pt x="656020" y="3159032"/>
                  </a:lnTo>
                  <a:lnTo>
                    <a:pt x="639431" y="3161190"/>
                  </a:lnTo>
                  <a:cubicBezTo>
                    <a:pt x="638171" y="3159931"/>
                    <a:pt x="624954" y="3158492"/>
                    <a:pt x="599777" y="3156874"/>
                  </a:cubicBezTo>
                  <a:close/>
                  <a:moveTo>
                    <a:pt x="4142774" y="3156739"/>
                  </a:moveTo>
                  <a:lnTo>
                    <a:pt x="4142774" y="3157818"/>
                  </a:lnTo>
                  <a:lnTo>
                    <a:pt x="4144932" y="3157818"/>
                  </a:lnTo>
                  <a:lnTo>
                    <a:pt x="4144932" y="3156739"/>
                  </a:lnTo>
                  <a:close/>
                  <a:moveTo>
                    <a:pt x="9090374" y="3154311"/>
                  </a:moveTo>
                  <a:lnTo>
                    <a:pt x="9090374" y="3155390"/>
                  </a:lnTo>
                  <a:lnTo>
                    <a:pt x="9095769" y="3155390"/>
                  </a:lnTo>
                  <a:lnTo>
                    <a:pt x="9095769" y="3154311"/>
                  </a:lnTo>
                  <a:close/>
                  <a:moveTo>
                    <a:pt x="7121736" y="3153725"/>
                  </a:moveTo>
                  <a:lnTo>
                    <a:pt x="7119578" y="3155883"/>
                  </a:lnTo>
                  <a:lnTo>
                    <a:pt x="7119578" y="3158176"/>
                  </a:lnTo>
                  <a:lnTo>
                    <a:pt x="7122815" y="3161413"/>
                  </a:lnTo>
                  <a:lnTo>
                    <a:pt x="7124973" y="3158176"/>
                  </a:lnTo>
                  <a:cubicBezTo>
                    <a:pt x="7123894" y="3155209"/>
                    <a:pt x="7122815" y="3153725"/>
                    <a:pt x="7121736" y="3153725"/>
                  </a:cubicBezTo>
                  <a:close/>
                  <a:moveTo>
                    <a:pt x="2181152" y="3151749"/>
                  </a:moveTo>
                  <a:lnTo>
                    <a:pt x="2181152" y="3154986"/>
                  </a:lnTo>
                  <a:lnTo>
                    <a:pt x="2184390" y="3156065"/>
                  </a:lnTo>
                  <a:lnTo>
                    <a:pt x="2187626" y="3154986"/>
                  </a:lnTo>
                  <a:lnTo>
                    <a:pt x="2187626" y="3153907"/>
                  </a:lnTo>
                  <a:lnTo>
                    <a:pt x="2185468" y="3151749"/>
                  </a:lnTo>
                  <a:close/>
                  <a:moveTo>
                    <a:pt x="5091107" y="3150805"/>
                  </a:moveTo>
                  <a:cubicBezTo>
                    <a:pt x="5088769" y="3150805"/>
                    <a:pt x="5086251" y="3151884"/>
                    <a:pt x="5083554" y="3154042"/>
                  </a:cubicBezTo>
                  <a:cubicBezTo>
                    <a:pt x="5084093" y="3156200"/>
                    <a:pt x="5086251" y="3157998"/>
                    <a:pt x="5090028" y="3159437"/>
                  </a:cubicBezTo>
                  <a:cubicBezTo>
                    <a:pt x="5094344" y="3157998"/>
                    <a:pt x="5096502" y="3156559"/>
                    <a:pt x="5096502" y="3155121"/>
                  </a:cubicBezTo>
                  <a:lnTo>
                    <a:pt x="5096502" y="3154042"/>
                  </a:lnTo>
                  <a:lnTo>
                    <a:pt x="5093265" y="3150805"/>
                  </a:lnTo>
                  <a:close/>
                  <a:moveTo>
                    <a:pt x="8744297" y="3150670"/>
                  </a:moveTo>
                  <a:lnTo>
                    <a:pt x="8742004" y="3152828"/>
                  </a:lnTo>
                  <a:cubicBezTo>
                    <a:pt x="8742724" y="3155615"/>
                    <a:pt x="8744567" y="3157009"/>
                    <a:pt x="8747534" y="3157009"/>
                  </a:cubicBezTo>
                  <a:lnTo>
                    <a:pt x="8748613" y="3155930"/>
                  </a:lnTo>
                  <a:lnTo>
                    <a:pt x="8748613" y="3152828"/>
                  </a:lnTo>
                  <a:lnTo>
                    <a:pt x="8746455" y="3150670"/>
                  </a:lnTo>
                  <a:close/>
                  <a:moveTo>
                    <a:pt x="566598" y="3150130"/>
                  </a:moveTo>
                  <a:lnTo>
                    <a:pt x="567677" y="3154716"/>
                  </a:lnTo>
                  <a:lnTo>
                    <a:pt x="566598" y="3159032"/>
                  </a:lnTo>
                  <a:cubicBezTo>
                    <a:pt x="571093" y="3159571"/>
                    <a:pt x="573342" y="3160291"/>
                    <a:pt x="573342" y="3161190"/>
                  </a:cubicBezTo>
                  <a:cubicBezTo>
                    <a:pt x="576219" y="3160111"/>
                    <a:pt x="577658" y="3159032"/>
                    <a:pt x="577658" y="3157953"/>
                  </a:cubicBezTo>
                  <a:lnTo>
                    <a:pt x="574421" y="3150130"/>
                  </a:lnTo>
                  <a:close/>
                  <a:moveTo>
                    <a:pt x="6664792" y="3149591"/>
                  </a:moveTo>
                  <a:lnTo>
                    <a:pt x="6662499" y="3157009"/>
                  </a:lnTo>
                  <a:cubicBezTo>
                    <a:pt x="6665466" y="3156290"/>
                    <a:pt x="6666950" y="3154851"/>
                    <a:pt x="6666950" y="3152693"/>
                  </a:cubicBezTo>
                  <a:lnTo>
                    <a:pt x="6665871" y="3149591"/>
                  </a:lnTo>
                  <a:close/>
                  <a:moveTo>
                    <a:pt x="518043" y="3149051"/>
                  </a:moveTo>
                  <a:lnTo>
                    <a:pt x="524651" y="3149051"/>
                  </a:lnTo>
                  <a:lnTo>
                    <a:pt x="534632" y="3153367"/>
                  </a:lnTo>
                  <a:lnTo>
                    <a:pt x="541241" y="3151209"/>
                  </a:lnTo>
                  <a:lnTo>
                    <a:pt x="543399" y="3151209"/>
                  </a:lnTo>
                  <a:lnTo>
                    <a:pt x="545692" y="3153367"/>
                  </a:lnTo>
                  <a:lnTo>
                    <a:pt x="545692" y="3155795"/>
                  </a:lnTo>
                  <a:cubicBezTo>
                    <a:pt x="545692" y="3157234"/>
                    <a:pt x="543084" y="3158313"/>
                    <a:pt x="537869" y="3159032"/>
                  </a:cubicBezTo>
                  <a:cubicBezTo>
                    <a:pt x="534992" y="3157953"/>
                    <a:pt x="533553" y="3156874"/>
                    <a:pt x="533553" y="3155795"/>
                  </a:cubicBezTo>
                  <a:lnTo>
                    <a:pt x="528023" y="3159032"/>
                  </a:lnTo>
                  <a:lnTo>
                    <a:pt x="522493" y="3159032"/>
                  </a:lnTo>
                  <a:lnTo>
                    <a:pt x="515750" y="3152288"/>
                  </a:lnTo>
                  <a:lnTo>
                    <a:pt x="515750" y="3151209"/>
                  </a:lnTo>
                  <a:close/>
                  <a:moveTo>
                    <a:pt x="1744168" y="3148916"/>
                  </a:moveTo>
                  <a:lnTo>
                    <a:pt x="1743090" y="3149995"/>
                  </a:lnTo>
                  <a:lnTo>
                    <a:pt x="1743090" y="3152018"/>
                  </a:lnTo>
                  <a:lnTo>
                    <a:pt x="1744168" y="3152018"/>
                  </a:lnTo>
                  <a:lnTo>
                    <a:pt x="1745247" y="3148916"/>
                  </a:lnTo>
                  <a:close/>
                  <a:moveTo>
                    <a:pt x="5188082" y="3147568"/>
                  </a:moveTo>
                  <a:lnTo>
                    <a:pt x="5184845" y="3148647"/>
                  </a:lnTo>
                  <a:lnTo>
                    <a:pt x="5184845" y="3149726"/>
                  </a:lnTo>
                  <a:lnTo>
                    <a:pt x="5187003" y="3151884"/>
                  </a:lnTo>
                  <a:lnTo>
                    <a:pt x="5188082" y="3151884"/>
                  </a:lnTo>
                  <a:lnTo>
                    <a:pt x="5190240" y="3149726"/>
                  </a:lnTo>
                  <a:close/>
                  <a:moveTo>
                    <a:pt x="8687380" y="3147433"/>
                  </a:moveTo>
                  <a:lnTo>
                    <a:pt x="8685087" y="3149591"/>
                  </a:lnTo>
                  <a:lnTo>
                    <a:pt x="8685087" y="3151749"/>
                  </a:lnTo>
                  <a:lnTo>
                    <a:pt x="8686166" y="3151749"/>
                  </a:lnTo>
                  <a:lnTo>
                    <a:pt x="8688459" y="3149591"/>
                  </a:lnTo>
                  <a:lnTo>
                    <a:pt x="8688459" y="3147433"/>
                  </a:lnTo>
                  <a:close/>
                  <a:moveTo>
                    <a:pt x="7250137" y="3147251"/>
                  </a:moveTo>
                  <a:lnTo>
                    <a:pt x="7250137" y="3150488"/>
                  </a:lnTo>
                  <a:lnTo>
                    <a:pt x="7252295" y="3152646"/>
                  </a:lnTo>
                  <a:lnTo>
                    <a:pt x="7253374" y="3151567"/>
                  </a:lnTo>
                  <a:lnTo>
                    <a:pt x="7253374" y="3149409"/>
                  </a:lnTo>
                  <a:lnTo>
                    <a:pt x="7251216" y="3147251"/>
                  </a:lnTo>
                  <a:close/>
                  <a:moveTo>
                    <a:pt x="4255800" y="3147163"/>
                  </a:moveTo>
                  <a:lnTo>
                    <a:pt x="4252563" y="3148242"/>
                  </a:lnTo>
                  <a:lnTo>
                    <a:pt x="4254721" y="3166315"/>
                  </a:lnTo>
                  <a:cubicBezTo>
                    <a:pt x="4256519" y="3166315"/>
                    <a:pt x="4257958" y="3162404"/>
                    <a:pt x="4259037" y="3154581"/>
                  </a:cubicBezTo>
                  <a:lnTo>
                    <a:pt x="4259037" y="3149321"/>
                  </a:lnTo>
                  <a:cubicBezTo>
                    <a:pt x="4259037" y="3147882"/>
                    <a:pt x="4257958" y="3147163"/>
                    <a:pt x="4255800" y="3147163"/>
                  </a:cubicBezTo>
                  <a:close/>
                  <a:moveTo>
                    <a:pt x="9117349" y="3146893"/>
                  </a:moveTo>
                  <a:lnTo>
                    <a:pt x="9117349" y="3155390"/>
                  </a:lnTo>
                  <a:lnTo>
                    <a:pt x="9120451" y="3170227"/>
                  </a:lnTo>
                  <a:cubicBezTo>
                    <a:pt x="9119462" y="3173014"/>
                    <a:pt x="9118428" y="3174408"/>
                    <a:pt x="9117349" y="3174408"/>
                  </a:cubicBezTo>
                  <a:lnTo>
                    <a:pt x="9121530" y="3195718"/>
                  </a:lnTo>
                  <a:lnTo>
                    <a:pt x="9118428" y="3212712"/>
                  </a:lnTo>
                  <a:lnTo>
                    <a:pt x="9119507" y="3213791"/>
                  </a:lnTo>
                  <a:lnTo>
                    <a:pt x="9130162" y="3213791"/>
                  </a:lnTo>
                  <a:cubicBezTo>
                    <a:pt x="9131601" y="3213791"/>
                    <a:pt x="9132320" y="3214870"/>
                    <a:pt x="9132320" y="3217028"/>
                  </a:cubicBezTo>
                  <a:lnTo>
                    <a:pt x="9133399" y="3217973"/>
                  </a:lnTo>
                  <a:lnTo>
                    <a:pt x="9134478" y="3217973"/>
                  </a:lnTo>
                  <a:lnTo>
                    <a:pt x="9136636" y="3215949"/>
                  </a:lnTo>
                  <a:lnTo>
                    <a:pt x="9135557" y="3211633"/>
                  </a:lnTo>
                  <a:lnTo>
                    <a:pt x="9137715" y="3196797"/>
                  </a:lnTo>
                  <a:cubicBezTo>
                    <a:pt x="9135198" y="3196797"/>
                    <a:pt x="9133399" y="3194684"/>
                    <a:pt x="9132320" y="3190458"/>
                  </a:cubicBezTo>
                  <a:lnTo>
                    <a:pt x="9139873" y="3166990"/>
                  </a:lnTo>
                  <a:lnTo>
                    <a:pt x="9134478" y="3149995"/>
                  </a:lnTo>
                  <a:lnTo>
                    <a:pt x="9135557" y="3146893"/>
                  </a:lnTo>
                  <a:lnTo>
                    <a:pt x="9134478" y="3146893"/>
                  </a:lnTo>
                  <a:lnTo>
                    <a:pt x="9131241" y="3147837"/>
                  </a:lnTo>
                  <a:lnTo>
                    <a:pt x="9121530" y="3146893"/>
                  </a:lnTo>
                  <a:close/>
                  <a:moveTo>
                    <a:pt x="6572537" y="3146354"/>
                  </a:moveTo>
                  <a:lnTo>
                    <a:pt x="6572537" y="3148512"/>
                  </a:lnTo>
                  <a:lnTo>
                    <a:pt x="6573616" y="3148512"/>
                  </a:lnTo>
                  <a:lnTo>
                    <a:pt x="6573616" y="3146354"/>
                  </a:lnTo>
                  <a:close/>
                  <a:moveTo>
                    <a:pt x="6745987" y="3143252"/>
                  </a:moveTo>
                  <a:cubicBezTo>
                    <a:pt x="6737894" y="3143252"/>
                    <a:pt x="6733848" y="3150625"/>
                    <a:pt x="6733848" y="3165371"/>
                  </a:cubicBezTo>
                  <a:lnTo>
                    <a:pt x="6733848" y="3168608"/>
                  </a:lnTo>
                  <a:cubicBezTo>
                    <a:pt x="6733848" y="3169687"/>
                    <a:pt x="6736411" y="3171081"/>
                    <a:pt x="6741536" y="3172789"/>
                  </a:cubicBezTo>
                  <a:cubicBezTo>
                    <a:pt x="6748100" y="3172789"/>
                    <a:pt x="6751382" y="3166810"/>
                    <a:pt x="6751382" y="3154851"/>
                  </a:cubicBezTo>
                  <a:cubicBezTo>
                    <a:pt x="6749404" y="3154851"/>
                    <a:pt x="6747605" y="3150984"/>
                    <a:pt x="6745987" y="3143252"/>
                  </a:cubicBezTo>
                  <a:close/>
                  <a:moveTo>
                    <a:pt x="6568221" y="3143252"/>
                  </a:moveTo>
                  <a:lnTo>
                    <a:pt x="6568221" y="3144331"/>
                  </a:lnTo>
                  <a:lnTo>
                    <a:pt x="6570379" y="3144331"/>
                  </a:lnTo>
                  <a:lnTo>
                    <a:pt x="6570379" y="3143252"/>
                  </a:lnTo>
                  <a:close/>
                  <a:moveTo>
                    <a:pt x="8698305" y="3142173"/>
                  </a:moveTo>
                  <a:lnTo>
                    <a:pt x="8694933" y="3145275"/>
                  </a:lnTo>
                  <a:lnTo>
                    <a:pt x="8694933" y="3148512"/>
                  </a:lnTo>
                  <a:lnTo>
                    <a:pt x="8696147" y="3153907"/>
                  </a:lnTo>
                  <a:lnTo>
                    <a:pt x="8697226" y="3153907"/>
                  </a:lnTo>
                  <a:lnTo>
                    <a:pt x="8698305" y="3152828"/>
                  </a:lnTo>
                  <a:lnTo>
                    <a:pt x="8699384" y="3152828"/>
                  </a:lnTo>
                  <a:lnTo>
                    <a:pt x="8698305" y="3149591"/>
                  </a:lnTo>
                  <a:lnTo>
                    <a:pt x="8699384" y="3142173"/>
                  </a:lnTo>
                  <a:close/>
                  <a:moveTo>
                    <a:pt x="2195180" y="3142038"/>
                  </a:moveTo>
                  <a:lnTo>
                    <a:pt x="2193021" y="3144196"/>
                  </a:lnTo>
                  <a:lnTo>
                    <a:pt x="2193021" y="3147433"/>
                  </a:lnTo>
                  <a:lnTo>
                    <a:pt x="2196258" y="3147433"/>
                  </a:lnTo>
                  <a:lnTo>
                    <a:pt x="2199496" y="3144196"/>
                  </a:lnTo>
                  <a:lnTo>
                    <a:pt x="2197337" y="3142038"/>
                  </a:lnTo>
                  <a:close/>
                  <a:moveTo>
                    <a:pt x="7262006" y="3141721"/>
                  </a:moveTo>
                  <a:lnTo>
                    <a:pt x="7262006" y="3146172"/>
                  </a:lnTo>
                  <a:lnTo>
                    <a:pt x="7264164" y="3146172"/>
                  </a:lnTo>
                  <a:lnTo>
                    <a:pt x="7264164" y="3141721"/>
                  </a:lnTo>
                  <a:close/>
                  <a:moveTo>
                    <a:pt x="8122535" y="3141094"/>
                  </a:moveTo>
                  <a:lnTo>
                    <a:pt x="8119298" y="3142173"/>
                  </a:lnTo>
                  <a:lnTo>
                    <a:pt x="8119298" y="3146489"/>
                  </a:lnTo>
                  <a:lnTo>
                    <a:pt x="8121456" y="3148647"/>
                  </a:lnTo>
                  <a:lnTo>
                    <a:pt x="8123749" y="3148647"/>
                  </a:lnTo>
                  <a:lnTo>
                    <a:pt x="8124828" y="3143252"/>
                  </a:lnTo>
                  <a:close/>
                  <a:moveTo>
                    <a:pt x="5198872" y="3141094"/>
                  </a:moveTo>
                  <a:lnTo>
                    <a:pt x="5198872" y="3143252"/>
                  </a:lnTo>
                  <a:lnTo>
                    <a:pt x="5201030" y="3143252"/>
                  </a:lnTo>
                  <a:close/>
                  <a:moveTo>
                    <a:pt x="591954" y="3140419"/>
                  </a:moveTo>
                  <a:lnTo>
                    <a:pt x="579816" y="3150130"/>
                  </a:lnTo>
                  <a:lnTo>
                    <a:pt x="579816" y="3151209"/>
                  </a:lnTo>
                  <a:lnTo>
                    <a:pt x="587503" y="3152288"/>
                  </a:lnTo>
                  <a:cubicBezTo>
                    <a:pt x="591191" y="3148152"/>
                    <a:pt x="593033" y="3144196"/>
                    <a:pt x="593033" y="3140419"/>
                  </a:cubicBezTo>
                  <a:close/>
                  <a:moveTo>
                    <a:pt x="8584470" y="3140015"/>
                  </a:moveTo>
                  <a:lnTo>
                    <a:pt x="8584470" y="3142173"/>
                  </a:lnTo>
                  <a:lnTo>
                    <a:pt x="8586628" y="3142173"/>
                  </a:lnTo>
                  <a:lnTo>
                    <a:pt x="8586628" y="3140015"/>
                  </a:lnTo>
                  <a:close/>
                  <a:moveTo>
                    <a:pt x="6722923" y="3140015"/>
                  </a:moveTo>
                  <a:lnTo>
                    <a:pt x="6722923" y="3141094"/>
                  </a:lnTo>
                  <a:lnTo>
                    <a:pt x="6725081" y="3141094"/>
                  </a:lnTo>
                  <a:lnTo>
                    <a:pt x="6725081" y="3140015"/>
                  </a:lnTo>
                  <a:close/>
                  <a:moveTo>
                    <a:pt x="3107498" y="3139880"/>
                  </a:moveTo>
                  <a:lnTo>
                    <a:pt x="3099945" y="3144196"/>
                  </a:lnTo>
                  <a:cubicBezTo>
                    <a:pt x="3099945" y="3146444"/>
                    <a:pt x="3102867" y="3147568"/>
                    <a:pt x="3108712" y="3147568"/>
                  </a:cubicBezTo>
                  <a:lnTo>
                    <a:pt x="3115186" y="3154042"/>
                  </a:lnTo>
                  <a:lnTo>
                    <a:pt x="3119637" y="3154042"/>
                  </a:lnTo>
                  <a:cubicBezTo>
                    <a:pt x="3119637" y="3150445"/>
                    <a:pt x="3116354" y="3145724"/>
                    <a:pt x="3109791" y="3139880"/>
                  </a:cubicBezTo>
                  <a:close/>
                  <a:moveTo>
                    <a:pt x="6726160" y="3138936"/>
                  </a:moveTo>
                  <a:lnTo>
                    <a:pt x="6726160" y="3140015"/>
                  </a:lnTo>
                  <a:lnTo>
                    <a:pt x="6729532" y="3140015"/>
                  </a:lnTo>
                  <a:lnTo>
                    <a:pt x="6729532" y="3138936"/>
                  </a:lnTo>
                  <a:close/>
                  <a:moveTo>
                    <a:pt x="5110394" y="3138936"/>
                  </a:moveTo>
                  <a:lnTo>
                    <a:pt x="5108236" y="3141094"/>
                  </a:lnTo>
                  <a:lnTo>
                    <a:pt x="5108236" y="3142173"/>
                  </a:lnTo>
                  <a:lnTo>
                    <a:pt x="5110394" y="3142173"/>
                  </a:lnTo>
                  <a:close/>
                  <a:moveTo>
                    <a:pt x="2241577" y="3138801"/>
                  </a:moveTo>
                  <a:lnTo>
                    <a:pt x="2239419" y="3140959"/>
                  </a:lnTo>
                  <a:lnTo>
                    <a:pt x="2239419" y="3143117"/>
                  </a:lnTo>
                  <a:cubicBezTo>
                    <a:pt x="2239599" y="3144376"/>
                    <a:pt x="2242880" y="3146534"/>
                    <a:pt x="2249264" y="3149591"/>
                  </a:cubicBezTo>
                  <a:cubicBezTo>
                    <a:pt x="2249264" y="3154626"/>
                    <a:pt x="2249983" y="3157144"/>
                    <a:pt x="2251422" y="3157144"/>
                  </a:cubicBezTo>
                  <a:lnTo>
                    <a:pt x="2254660" y="3152828"/>
                  </a:lnTo>
                  <a:lnTo>
                    <a:pt x="2254660" y="3151749"/>
                  </a:lnTo>
                  <a:cubicBezTo>
                    <a:pt x="2254660" y="3149591"/>
                    <a:pt x="2252501" y="3148512"/>
                    <a:pt x="2248185" y="3148512"/>
                  </a:cubicBezTo>
                  <a:lnTo>
                    <a:pt x="2244950" y="3144196"/>
                  </a:lnTo>
                  <a:lnTo>
                    <a:pt x="2247107" y="3142038"/>
                  </a:lnTo>
                  <a:lnTo>
                    <a:pt x="2247107" y="3138801"/>
                  </a:lnTo>
                  <a:close/>
                  <a:moveTo>
                    <a:pt x="4134277" y="3137587"/>
                  </a:moveTo>
                  <a:cubicBezTo>
                    <a:pt x="4132478" y="3137587"/>
                    <a:pt x="4130680" y="3142173"/>
                    <a:pt x="4128882" y="3151344"/>
                  </a:cubicBezTo>
                  <a:lnTo>
                    <a:pt x="4132119" y="3153502"/>
                  </a:lnTo>
                  <a:lnTo>
                    <a:pt x="4137514" y="3148242"/>
                  </a:lnTo>
                  <a:lnTo>
                    <a:pt x="4135356" y="3145005"/>
                  </a:lnTo>
                  <a:lnTo>
                    <a:pt x="4135356" y="3137587"/>
                  </a:lnTo>
                  <a:close/>
                  <a:moveTo>
                    <a:pt x="5203188" y="3134620"/>
                  </a:moveTo>
                  <a:lnTo>
                    <a:pt x="5203188" y="3135699"/>
                  </a:lnTo>
                  <a:lnTo>
                    <a:pt x="5211820" y="3135699"/>
                  </a:lnTo>
                  <a:lnTo>
                    <a:pt x="5211820" y="3134620"/>
                  </a:lnTo>
                  <a:close/>
                  <a:moveTo>
                    <a:pt x="6696622" y="3133675"/>
                  </a:moveTo>
                  <a:lnTo>
                    <a:pt x="6694330" y="3135833"/>
                  </a:lnTo>
                  <a:lnTo>
                    <a:pt x="6694330" y="3138936"/>
                  </a:lnTo>
                  <a:cubicBezTo>
                    <a:pt x="6696038" y="3138936"/>
                    <a:pt x="6697162" y="3137182"/>
                    <a:pt x="6697701" y="3133675"/>
                  </a:cubicBezTo>
                  <a:close/>
                  <a:moveTo>
                    <a:pt x="4143853" y="3132192"/>
                  </a:moveTo>
                  <a:lnTo>
                    <a:pt x="4142774" y="3133271"/>
                  </a:lnTo>
                  <a:lnTo>
                    <a:pt x="4142774" y="3134350"/>
                  </a:lnTo>
                  <a:cubicBezTo>
                    <a:pt x="4142774" y="3135789"/>
                    <a:pt x="4143853" y="3136508"/>
                    <a:pt x="4146011" y="3136508"/>
                  </a:cubicBezTo>
                  <a:lnTo>
                    <a:pt x="4147090" y="3137587"/>
                  </a:lnTo>
                  <a:lnTo>
                    <a:pt x="4147090" y="3139610"/>
                  </a:lnTo>
                  <a:lnTo>
                    <a:pt x="4144932" y="3142847"/>
                  </a:lnTo>
                  <a:cubicBezTo>
                    <a:pt x="4144932" y="3144465"/>
                    <a:pt x="4146730" y="3145544"/>
                    <a:pt x="4150327" y="3146084"/>
                  </a:cubicBezTo>
                  <a:lnTo>
                    <a:pt x="4150327" y="3145005"/>
                  </a:lnTo>
                  <a:lnTo>
                    <a:pt x="4153429" y="3135429"/>
                  </a:lnTo>
                  <a:cubicBezTo>
                    <a:pt x="4153429" y="3133810"/>
                    <a:pt x="4150237" y="3132731"/>
                    <a:pt x="4143853" y="3132192"/>
                  </a:cubicBezTo>
                  <a:close/>
                  <a:moveTo>
                    <a:pt x="7270638" y="3131875"/>
                  </a:moveTo>
                  <a:lnTo>
                    <a:pt x="7270638" y="3134033"/>
                  </a:lnTo>
                  <a:lnTo>
                    <a:pt x="7271718" y="3134033"/>
                  </a:lnTo>
                  <a:lnTo>
                    <a:pt x="7271718" y="3131875"/>
                  </a:lnTo>
                  <a:close/>
                  <a:moveTo>
                    <a:pt x="6714156" y="3130573"/>
                  </a:moveTo>
                  <a:lnTo>
                    <a:pt x="6714156" y="3132596"/>
                  </a:lnTo>
                  <a:lnTo>
                    <a:pt x="6716514" y="3132596"/>
                  </a:lnTo>
                  <a:close/>
                  <a:moveTo>
                    <a:pt x="1236512" y="3129090"/>
                  </a:moveTo>
                  <a:cubicBezTo>
                    <a:pt x="1242626" y="3129090"/>
                    <a:pt x="1249774" y="3133765"/>
                    <a:pt x="1257957" y="3143117"/>
                  </a:cubicBezTo>
                  <a:cubicBezTo>
                    <a:pt x="1260654" y="3143117"/>
                    <a:pt x="1266004" y="3149546"/>
                    <a:pt x="1274007" y="3162404"/>
                  </a:cubicBezTo>
                  <a:lnTo>
                    <a:pt x="1274007" y="3163483"/>
                  </a:lnTo>
                  <a:lnTo>
                    <a:pt x="1270770" y="3165641"/>
                  </a:lnTo>
                  <a:lnTo>
                    <a:pt x="1265510" y="3164562"/>
                  </a:lnTo>
                  <a:lnTo>
                    <a:pt x="1259036" y="3169822"/>
                  </a:lnTo>
                  <a:lnTo>
                    <a:pt x="1252562" y="3169822"/>
                  </a:lnTo>
                  <a:cubicBezTo>
                    <a:pt x="1249865" y="3167035"/>
                    <a:pt x="1241996" y="3165641"/>
                    <a:pt x="1228959" y="3165641"/>
                  </a:cubicBezTo>
                  <a:cubicBezTo>
                    <a:pt x="1221855" y="3167529"/>
                    <a:pt x="1218304" y="3168923"/>
                    <a:pt x="1218304" y="3169822"/>
                  </a:cubicBezTo>
                  <a:lnTo>
                    <a:pt x="1216145" y="3171980"/>
                  </a:lnTo>
                  <a:lnTo>
                    <a:pt x="1213987" y="3171980"/>
                  </a:lnTo>
                  <a:cubicBezTo>
                    <a:pt x="1207602" y="3170721"/>
                    <a:pt x="1204411" y="3169328"/>
                    <a:pt x="1204411" y="3167799"/>
                  </a:cubicBezTo>
                  <a:lnTo>
                    <a:pt x="1204411" y="3160246"/>
                  </a:lnTo>
                  <a:cubicBezTo>
                    <a:pt x="1204770" y="3158627"/>
                    <a:pt x="1207602" y="3156829"/>
                    <a:pt x="1212908" y="3154851"/>
                  </a:cubicBezTo>
                  <a:cubicBezTo>
                    <a:pt x="1217224" y="3146309"/>
                    <a:pt x="1221899" y="3142038"/>
                    <a:pt x="1226936" y="3142038"/>
                  </a:cubicBezTo>
                  <a:lnTo>
                    <a:pt x="1231117" y="3142038"/>
                  </a:lnTo>
                  <a:lnTo>
                    <a:pt x="1231117" y="3139880"/>
                  </a:lnTo>
                  <a:lnTo>
                    <a:pt x="1232196" y="3139880"/>
                  </a:lnTo>
                  <a:lnTo>
                    <a:pt x="1231117" y="3138801"/>
                  </a:lnTo>
                  <a:lnTo>
                    <a:pt x="1231117" y="3134485"/>
                  </a:lnTo>
                  <a:close/>
                  <a:moveTo>
                    <a:pt x="5123342" y="3127066"/>
                  </a:moveTo>
                  <a:lnTo>
                    <a:pt x="5121184" y="3130303"/>
                  </a:lnTo>
                  <a:lnTo>
                    <a:pt x="5121184" y="3132462"/>
                  </a:lnTo>
                  <a:cubicBezTo>
                    <a:pt x="5123162" y="3137497"/>
                    <a:pt x="5130715" y="3143611"/>
                    <a:pt x="5143843" y="3150805"/>
                  </a:cubicBezTo>
                  <a:lnTo>
                    <a:pt x="5166502" y="3176701"/>
                  </a:lnTo>
                  <a:lnTo>
                    <a:pt x="5169739" y="3175622"/>
                  </a:lnTo>
                  <a:lnTo>
                    <a:pt x="5169739" y="3169148"/>
                  </a:lnTo>
                  <a:lnTo>
                    <a:pt x="5166502" y="3162674"/>
                  </a:lnTo>
                  <a:lnTo>
                    <a:pt x="5167581" y="3157279"/>
                  </a:lnTo>
                  <a:lnTo>
                    <a:pt x="5166502" y="3142173"/>
                  </a:lnTo>
                  <a:lnTo>
                    <a:pt x="5166502" y="3137857"/>
                  </a:lnTo>
                  <a:lnTo>
                    <a:pt x="5168660" y="3130303"/>
                  </a:lnTo>
                  <a:lnTo>
                    <a:pt x="5167581" y="3129224"/>
                  </a:lnTo>
                  <a:lnTo>
                    <a:pt x="5166502" y="3129224"/>
                  </a:lnTo>
                  <a:lnTo>
                    <a:pt x="5149238" y="3133541"/>
                  </a:lnTo>
                  <a:lnTo>
                    <a:pt x="5144922" y="3133541"/>
                  </a:lnTo>
                  <a:lnTo>
                    <a:pt x="5141685" y="3131382"/>
                  </a:lnTo>
                  <a:lnTo>
                    <a:pt x="5135211" y="3132462"/>
                  </a:lnTo>
                  <a:cubicBezTo>
                    <a:pt x="5129816" y="3128865"/>
                    <a:pt x="5125860" y="3127066"/>
                    <a:pt x="5123342" y="3127066"/>
                  </a:cubicBezTo>
                  <a:close/>
                  <a:moveTo>
                    <a:pt x="680163" y="3125043"/>
                  </a:moveTo>
                  <a:lnTo>
                    <a:pt x="678005" y="3127471"/>
                  </a:lnTo>
                  <a:lnTo>
                    <a:pt x="678005" y="3129629"/>
                  </a:lnTo>
                  <a:lnTo>
                    <a:pt x="682456" y="3133945"/>
                  </a:lnTo>
                  <a:lnTo>
                    <a:pt x="684614" y="3133945"/>
                  </a:lnTo>
                  <a:lnTo>
                    <a:pt x="684614" y="3125043"/>
                  </a:lnTo>
                  <a:close/>
                  <a:moveTo>
                    <a:pt x="2093618" y="3123695"/>
                  </a:moveTo>
                  <a:lnTo>
                    <a:pt x="2087143" y="3131248"/>
                  </a:lnTo>
                  <a:cubicBezTo>
                    <a:pt x="2087143" y="3137362"/>
                    <a:pt x="2088223" y="3141678"/>
                    <a:pt x="2090381" y="3144196"/>
                  </a:cubicBezTo>
                  <a:lnTo>
                    <a:pt x="2090381" y="3159302"/>
                  </a:lnTo>
                  <a:lnTo>
                    <a:pt x="2083907" y="3176701"/>
                  </a:lnTo>
                  <a:lnTo>
                    <a:pt x="2084986" y="3176701"/>
                  </a:lnTo>
                  <a:cubicBezTo>
                    <a:pt x="2087143" y="3177420"/>
                    <a:pt x="2088223" y="3179578"/>
                    <a:pt x="2088223" y="3183175"/>
                  </a:cubicBezTo>
                  <a:lnTo>
                    <a:pt x="2084986" y="3189649"/>
                  </a:lnTo>
                  <a:cubicBezTo>
                    <a:pt x="2088583" y="3195224"/>
                    <a:pt x="2090381" y="3205654"/>
                    <a:pt x="2090381" y="3220940"/>
                  </a:cubicBezTo>
                  <a:lnTo>
                    <a:pt x="2088223" y="3224177"/>
                  </a:lnTo>
                  <a:lnTo>
                    <a:pt x="2090381" y="3239283"/>
                  </a:lnTo>
                  <a:cubicBezTo>
                    <a:pt x="2086784" y="3240542"/>
                    <a:pt x="2084986" y="3243779"/>
                    <a:pt x="2084986" y="3248994"/>
                  </a:cubicBezTo>
                  <a:cubicBezTo>
                    <a:pt x="2084986" y="3260593"/>
                    <a:pt x="2086784" y="3266393"/>
                    <a:pt x="2090381" y="3266393"/>
                  </a:cubicBezTo>
                  <a:cubicBezTo>
                    <a:pt x="2098473" y="3264055"/>
                    <a:pt x="2103150" y="3261897"/>
                    <a:pt x="2104409" y="3259919"/>
                  </a:cubicBezTo>
                  <a:cubicBezTo>
                    <a:pt x="2101710" y="3253175"/>
                    <a:pt x="2099912" y="3243419"/>
                    <a:pt x="2099014" y="3230651"/>
                  </a:cubicBezTo>
                  <a:lnTo>
                    <a:pt x="2101171" y="3225256"/>
                  </a:lnTo>
                  <a:lnTo>
                    <a:pt x="2099014" y="3215545"/>
                  </a:lnTo>
                  <a:lnTo>
                    <a:pt x="2099014" y="3210150"/>
                  </a:lnTo>
                  <a:cubicBezTo>
                    <a:pt x="2099014" y="3198641"/>
                    <a:pt x="2100452" y="3189649"/>
                    <a:pt x="2103329" y="3183175"/>
                  </a:cubicBezTo>
                  <a:cubicBezTo>
                    <a:pt x="2101171" y="3183175"/>
                    <a:pt x="2100091" y="3182456"/>
                    <a:pt x="2100091" y="3181017"/>
                  </a:cubicBezTo>
                  <a:cubicBezTo>
                    <a:pt x="2100091" y="3179578"/>
                    <a:pt x="2101171" y="3178859"/>
                    <a:pt x="2103329" y="3178859"/>
                  </a:cubicBezTo>
                  <a:lnTo>
                    <a:pt x="2103329" y="3177780"/>
                  </a:lnTo>
                  <a:cubicBezTo>
                    <a:pt x="2100452" y="3177780"/>
                    <a:pt x="2099014" y="3173778"/>
                    <a:pt x="2099014" y="3165776"/>
                  </a:cubicBezTo>
                  <a:lnTo>
                    <a:pt x="2103329" y="3143117"/>
                  </a:lnTo>
                  <a:lnTo>
                    <a:pt x="2101171" y="3136643"/>
                  </a:lnTo>
                  <a:lnTo>
                    <a:pt x="2104409" y="3129090"/>
                  </a:lnTo>
                  <a:cubicBezTo>
                    <a:pt x="2102430" y="3129090"/>
                    <a:pt x="2099912" y="3127291"/>
                    <a:pt x="2096854" y="3123695"/>
                  </a:cubicBezTo>
                  <a:close/>
                  <a:moveTo>
                    <a:pt x="9212976" y="3123425"/>
                  </a:moveTo>
                  <a:lnTo>
                    <a:pt x="9210818" y="3125583"/>
                  </a:lnTo>
                  <a:lnTo>
                    <a:pt x="9210818" y="3128820"/>
                  </a:lnTo>
                  <a:lnTo>
                    <a:pt x="9216078" y="3128820"/>
                  </a:lnTo>
                  <a:lnTo>
                    <a:pt x="9216078" y="3126662"/>
                  </a:lnTo>
                  <a:lnTo>
                    <a:pt x="9217157" y="3126662"/>
                  </a:lnTo>
                  <a:lnTo>
                    <a:pt x="9216078" y="3123425"/>
                  </a:lnTo>
                  <a:close/>
                  <a:moveTo>
                    <a:pt x="2214601" y="3122616"/>
                  </a:moveTo>
                  <a:lnTo>
                    <a:pt x="2212443" y="3124774"/>
                  </a:lnTo>
                  <a:lnTo>
                    <a:pt x="2212443" y="3157144"/>
                  </a:lnTo>
                  <a:lnTo>
                    <a:pt x="2213522" y="3169148"/>
                  </a:lnTo>
                  <a:lnTo>
                    <a:pt x="2210285" y="3185333"/>
                  </a:lnTo>
                  <a:lnTo>
                    <a:pt x="2212443" y="3201518"/>
                  </a:lnTo>
                  <a:lnTo>
                    <a:pt x="2210285" y="3209071"/>
                  </a:lnTo>
                  <a:lnTo>
                    <a:pt x="2211364" y="3212308"/>
                  </a:lnTo>
                  <a:lnTo>
                    <a:pt x="2204891" y="3216624"/>
                  </a:lnTo>
                  <a:lnTo>
                    <a:pt x="2207203" y="3222867"/>
                  </a:lnTo>
                  <a:lnTo>
                    <a:pt x="2203812" y="3222019"/>
                  </a:lnTo>
                  <a:lnTo>
                    <a:pt x="2200575" y="3222019"/>
                  </a:lnTo>
                  <a:lnTo>
                    <a:pt x="2200575" y="3223098"/>
                  </a:lnTo>
                  <a:lnTo>
                    <a:pt x="2207049" y="3224177"/>
                  </a:lnTo>
                  <a:lnTo>
                    <a:pt x="2207688" y="3224177"/>
                  </a:lnTo>
                  <a:lnTo>
                    <a:pt x="2215680" y="3245757"/>
                  </a:lnTo>
                  <a:lnTo>
                    <a:pt x="2212443" y="3253445"/>
                  </a:lnTo>
                  <a:lnTo>
                    <a:pt x="2213522" y="3259919"/>
                  </a:lnTo>
                  <a:lnTo>
                    <a:pt x="2211364" y="3265314"/>
                  </a:lnTo>
                  <a:lnTo>
                    <a:pt x="2214601" y="3266393"/>
                  </a:lnTo>
                  <a:cubicBezTo>
                    <a:pt x="2219636" y="3264595"/>
                    <a:pt x="2222155" y="3263156"/>
                    <a:pt x="2222155" y="3262077"/>
                  </a:cubicBezTo>
                  <a:lnTo>
                    <a:pt x="2222155" y="3254524"/>
                  </a:lnTo>
                  <a:cubicBezTo>
                    <a:pt x="2222335" y="3249399"/>
                    <a:pt x="2223054" y="3246836"/>
                    <a:pt x="2224312" y="3246836"/>
                  </a:cubicBezTo>
                  <a:lnTo>
                    <a:pt x="2219997" y="3239283"/>
                  </a:lnTo>
                  <a:cubicBezTo>
                    <a:pt x="2219997" y="3229212"/>
                    <a:pt x="2222514" y="3224177"/>
                    <a:pt x="2227550" y="3224177"/>
                  </a:cubicBezTo>
                  <a:lnTo>
                    <a:pt x="2229708" y="3222019"/>
                  </a:lnTo>
                  <a:lnTo>
                    <a:pt x="2229708" y="3220940"/>
                  </a:lnTo>
                  <a:cubicBezTo>
                    <a:pt x="2224672" y="3216804"/>
                    <a:pt x="2222155" y="3211768"/>
                    <a:pt x="2222155" y="3205834"/>
                  </a:cubicBezTo>
                  <a:lnTo>
                    <a:pt x="2222155" y="3203676"/>
                  </a:lnTo>
                  <a:lnTo>
                    <a:pt x="2223233" y="3177780"/>
                  </a:lnTo>
                  <a:lnTo>
                    <a:pt x="2222155" y="3176701"/>
                  </a:lnTo>
                  <a:lnTo>
                    <a:pt x="2222155" y="3175622"/>
                  </a:lnTo>
                  <a:lnTo>
                    <a:pt x="2225391" y="3165776"/>
                  </a:lnTo>
                  <a:lnTo>
                    <a:pt x="2222155" y="3160381"/>
                  </a:lnTo>
                  <a:lnTo>
                    <a:pt x="2224312" y="3149591"/>
                  </a:lnTo>
                  <a:lnTo>
                    <a:pt x="2222155" y="3140959"/>
                  </a:lnTo>
                  <a:lnTo>
                    <a:pt x="2225391" y="3137722"/>
                  </a:lnTo>
                  <a:cubicBezTo>
                    <a:pt x="2223233" y="3134485"/>
                    <a:pt x="2221794" y="3129449"/>
                    <a:pt x="2221075" y="3122616"/>
                  </a:cubicBezTo>
                  <a:close/>
                  <a:moveTo>
                    <a:pt x="2150804" y="3122616"/>
                  </a:moveTo>
                  <a:lnTo>
                    <a:pt x="2148647" y="3124774"/>
                  </a:lnTo>
                  <a:lnTo>
                    <a:pt x="2148647" y="3130169"/>
                  </a:lnTo>
                  <a:lnTo>
                    <a:pt x="2147568" y="3159302"/>
                  </a:lnTo>
                  <a:lnTo>
                    <a:pt x="2146488" y="3159302"/>
                  </a:lnTo>
                  <a:cubicBezTo>
                    <a:pt x="2146488" y="3162899"/>
                    <a:pt x="2149006" y="3164697"/>
                    <a:pt x="2154042" y="3164697"/>
                  </a:cubicBezTo>
                  <a:lnTo>
                    <a:pt x="2154042" y="3165776"/>
                  </a:lnTo>
                  <a:cubicBezTo>
                    <a:pt x="2146488" y="3171261"/>
                    <a:pt x="2140015" y="3177061"/>
                    <a:pt x="2134620" y="3183175"/>
                  </a:cubicBezTo>
                  <a:lnTo>
                    <a:pt x="2133543" y="3183175"/>
                  </a:lnTo>
                  <a:lnTo>
                    <a:pt x="2133543" y="3181017"/>
                  </a:lnTo>
                  <a:lnTo>
                    <a:pt x="2132462" y="3181017"/>
                  </a:lnTo>
                  <a:cubicBezTo>
                    <a:pt x="2132462" y="3185333"/>
                    <a:pt x="2130306" y="3187491"/>
                    <a:pt x="2125988" y="3187491"/>
                  </a:cubicBezTo>
                  <a:lnTo>
                    <a:pt x="2125988" y="3188570"/>
                  </a:lnTo>
                  <a:lnTo>
                    <a:pt x="2127068" y="3195044"/>
                  </a:lnTo>
                  <a:lnTo>
                    <a:pt x="2131383" y="3193965"/>
                  </a:lnTo>
                  <a:lnTo>
                    <a:pt x="2135700" y="3195044"/>
                  </a:lnTo>
                  <a:lnTo>
                    <a:pt x="2134620" y="3193965"/>
                  </a:lnTo>
                  <a:lnTo>
                    <a:pt x="2134620" y="3189649"/>
                  </a:lnTo>
                  <a:cubicBezTo>
                    <a:pt x="2138037" y="3179578"/>
                    <a:pt x="2142713" y="3174543"/>
                    <a:pt x="2148647" y="3174543"/>
                  </a:cubicBezTo>
                  <a:lnTo>
                    <a:pt x="2149727" y="3182096"/>
                  </a:lnTo>
                  <a:lnTo>
                    <a:pt x="2149727" y="3186412"/>
                  </a:lnTo>
                  <a:lnTo>
                    <a:pt x="2147568" y="3188570"/>
                  </a:lnTo>
                  <a:lnTo>
                    <a:pt x="2148647" y="3189649"/>
                  </a:lnTo>
                  <a:lnTo>
                    <a:pt x="2148647" y="3196123"/>
                  </a:lnTo>
                  <a:cubicBezTo>
                    <a:pt x="2148647" y="3199720"/>
                    <a:pt x="2147929" y="3201518"/>
                    <a:pt x="2146488" y="3201518"/>
                  </a:cubicBezTo>
                  <a:lnTo>
                    <a:pt x="2147568" y="3202597"/>
                  </a:lnTo>
                  <a:lnTo>
                    <a:pt x="2146488" y="3207992"/>
                  </a:lnTo>
                  <a:cubicBezTo>
                    <a:pt x="2146488" y="3209790"/>
                    <a:pt x="2150131" y="3211589"/>
                    <a:pt x="2157415" y="3213387"/>
                  </a:cubicBezTo>
                  <a:lnTo>
                    <a:pt x="2157415" y="3215545"/>
                  </a:lnTo>
                  <a:cubicBezTo>
                    <a:pt x="2157415" y="3216804"/>
                    <a:pt x="2154491" y="3218602"/>
                    <a:pt x="2148647" y="3220940"/>
                  </a:cubicBezTo>
                  <a:lnTo>
                    <a:pt x="2148647" y="3254524"/>
                  </a:lnTo>
                  <a:lnTo>
                    <a:pt x="2147568" y="3260998"/>
                  </a:lnTo>
                  <a:lnTo>
                    <a:pt x="2148647" y="3264235"/>
                  </a:lnTo>
                  <a:lnTo>
                    <a:pt x="2156200" y="3264235"/>
                  </a:lnTo>
                  <a:cubicBezTo>
                    <a:pt x="2159887" y="3264235"/>
                    <a:pt x="2162810" y="3251602"/>
                    <a:pt x="2164968" y="3226335"/>
                  </a:cubicBezTo>
                  <a:lnTo>
                    <a:pt x="2166047" y="3225256"/>
                  </a:lnTo>
                  <a:lnTo>
                    <a:pt x="2166047" y="3224177"/>
                  </a:lnTo>
                  <a:cubicBezTo>
                    <a:pt x="2164607" y="3224177"/>
                    <a:pt x="2163168" y="3222019"/>
                    <a:pt x="2161731" y="3217703"/>
                  </a:cubicBezTo>
                  <a:lnTo>
                    <a:pt x="2164968" y="3211229"/>
                  </a:lnTo>
                  <a:lnTo>
                    <a:pt x="2161731" y="3201518"/>
                  </a:lnTo>
                  <a:lnTo>
                    <a:pt x="2161731" y="3197202"/>
                  </a:lnTo>
                  <a:cubicBezTo>
                    <a:pt x="2161731" y="3194684"/>
                    <a:pt x="2163168" y="3191807"/>
                    <a:pt x="2166047" y="3188570"/>
                  </a:cubicBezTo>
                  <a:lnTo>
                    <a:pt x="2166047" y="3173464"/>
                  </a:lnTo>
                  <a:cubicBezTo>
                    <a:pt x="2166047" y="3171306"/>
                    <a:pt x="2162765" y="3170227"/>
                    <a:pt x="2156200" y="3170227"/>
                  </a:cubicBezTo>
                  <a:lnTo>
                    <a:pt x="2156200" y="3168069"/>
                  </a:lnTo>
                  <a:lnTo>
                    <a:pt x="2163889" y="3159302"/>
                  </a:lnTo>
                  <a:lnTo>
                    <a:pt x="2162810" y="3125853"/>
                  </a:lnTo>
                  <a:lnTo>
                    <a:pt x="2162810" y="3122616"/>
                  </a:lnTo>
                  <a:close/>
                  <a:moveTo>
                    <a:pt x="4147090" y="3121537"/>
                  </a:moveTo>
                  <a:lnTo>
                    <a:pt x="4147090" y="3123695"/>
                  </a:lnTo>
                  <a:lnTo>
                    <a:pt x="4150327" y="3126932"/>
                  </a:lnTo>
                  <a:lnTo>
                    <a:pt x="4151271" y="3125853"/>
                  </a:lnTo>
                  <a:lnTo>
                    <a:pt x="4151271" y="3123695"/>
                  </a:lnTo>
                  <a:lnTo>
                    <a:pt x="4149248" y="3121537"/>
                  </a:lnTo>
                  <a:close/>
                  <a:moveTo>
                    <a:pt x="7124973" y="3120951"/>
                  </a:moveTo>
                  <a:lnTo>
                    <a:pt x="7115262" y="3127559"/>
                  </a:lnTo>
                  <a:lnTo>
                    <a:pt x="7115262" y="3129717"/>
                  </a:lnTo>
                  <a:lnTo>
                    <a:pt x="7117420" y="3129717"/>
                  </a:lnTo>
                  <a:cubicBezTo>
                    <a:pt x="7123175" y="3128638"/>
                    <a:pt x="7126052" y="3125716"/>
                    <a:pt x="7126052" y="3120951"/>
                  </a:cubicBezTo>
                  <a:close/>
                  <a:moveTo>
                    <a:pt x="7274954" y="3119872"/>
                  </a:moveTo>
                  <a:lnTo>
                    <a:pt x="7271718" y="3127559"/>
                  </a:lnTo>
                  <a:lnTo>
                    <a:pt x="7273876" y="3129717"/>
                  </a:lnTo>
                  <a:lnTo>
                    <a:pt x="7272796" y="3130796"/>
                  </a:lnTo>
                  <a:lnTo>
                    <a:pt x="7272796" y="3132954"/>
                  </a:lnTo>
                  <a:lnTo>
                    <a:pt x="7273876" y="3132954"/>
                  </a:lnTo>
                  <a:lnTo>
                    <a:pt x="7274954" y="3129717"/>
                  </a:lnTo>
                  <a:lnTo>
                    <a:pt x="7273876" y="3125401"/>
                  </a:lnTo>
                  <a:lnTo>
                    <a:pt x="7276034" y="3120951"/>
                  </a:lnTo>
                  <a:lnTo>
                    <a:pt x="7276034" y="3119872"/>
                  </a:lnTo>
                  <a:close/>
                  <a:moveTo>
                    <a:pt x="4163005" y="3119379"/>
                  </a:moveTo>
                  <a:cubicBezTo>
                    <a:pt x="4159499" y="3121177"/>
                    <a:pt x="4157745" y="3124369"/>
                    <a:pt x="4157745" y="3128955"/>
                  </a:cubicBezTo>
                  <a:lnTo>
                    <a:pt x="4158824" y="3132192"/>
                  </a:lnTo>
                  <a:lnTo>
                    <a:pt x="4160982" y="3132192"/>
                  </a:lnTo>
                  <a:close/>
                  <a:moveTo>
                    <a:pt x="8273731" y="3119109"/>
                  </a:moveTo>
                  <a:lnTo>
                    <a:pt x="8271573" y="3121267"/>
                  </a:lnTo>
                  <a:lnTo>
                    <a:pt x="8272652" y="3126797"/>
                  </a:lnTo>
                  <a:lnTo>
                    <a:pt x="8279126" y="3126797"/>
                  </a:lnTo>
                  <a:lnTo>
                    <a:pt x="8281419" y="3124639"/>
                  </a:lnTo>
                  <a:lnTo>
                    <a:pt x="8274810" y="3119109"/>
                  </a:lnTo>
                  <a:close/>
                  <a:moveTo>
                    <a:pt x="7257690" y="3118793"/>
                  </a:moveTo>
                  <a:lnTo>
                    <a:pt x="7255532" y="3120951"/>
                  </a:lnTo>
                  <a:lnTo>
                    <a:pt x="7255532" y="3124322"/>
                  </a:lnTo>
                  <a:lnTo>
                    <a:pt x="7258770" y="3124322"/>
                  </a:lnTo>
                  <a:lnTo>
                    <a:pt x="7258770" y="3118793"/>
                  </a:lnTo>
                  <a:close/>
                  <a:moveTo>
                    <a:pt x="5749959" y="3116142"/>
                  </a:moveTo>
                  <a:lnTo>
                    <a:pt x="5749959" y="3120458"/>
                  </a:lnTo>
                  <a:lnTo>
                    <a:pt x="5752117" y="3120458"/>
                  </a:lnTo>
                  <a:lnTo>
                    <a:pt x="5752117" y="3118300"/>
                  </a:lnTo>
                  <a:close/>
                  <a:moveTo>
                    <a:pt x="3740185" y="3116142"/>
                  </a:moveTo>
                  <a:lnTo>
                    <a:pt x="3740185" y="3120458"/>
                  </a:lnTo>
                  <a:lnTo>
                    <a:pt x="3742343" y="3120458"/>
                  </a:lnTo>
                  <a:lnTo>
                    <a:pt x="3742343" y="3118300"/>
                  </a:lnTo>
                  <a:close/>
                  <a:moveTo>
                    <a:pt x="7747865" y="3115063"/>
                  </a:moveTo>
                  <a:lnTo>
                    <a:pt x="7747865" y="3116142"/>
                  </a:lnTo>
                  <a:lnTo>
                    <a:pt x="7750023" y="3118300"/>
                  </a:lnTo>
                  <a:lnTo>
                    <a:pt x="7750023" y="3117221"/>
                  </a:lnTo>
                  <a:close/>
                  <a:moveTo>
                    <a:pt x="6242915" y="3115063"/>
                  </a:moveTo>
                  <a:lnTo>
                    <a:pt x="6242915" y="3116142"/>
                  </a:lnTo>
                  <a:lnTo>
                    <a:pt x="6245073" y="3118300"/>
                  </a:lnTo>
                  <a:lnTo>
                    <a:pt x="6245073" y="3117221"/>
                  </a:lnTo>
                  <a:close/>
                  <a:moveTo>
                    <a:pt x="6579146" y="3113579"/>
                  </a:moveTo>
                  <a:lnTo>
                    <a:pt x="6579146" y="3116816"/>
                  </a:lnTo>
                  <a:lnTo>
                    <a:pt x="6581304" y="3116816"/>
                  </a:lnTo>
                  <a:lnTo>
                    <a:pt x="6582383" y="3117895"/>
                  </a:lnTo>
                  <a:lnTo>
                    <a:pt x="6583597" y="3116816"/>
                  </a:lnTo>
                  <a:lnTo>
                    <a:pt x="6582383" y="3113579"/>
                  </a:lnTo>
                  <a:close/>
                  <a:moveTo>
                    <a:pt x="8710309" y="3112365"/>
                  </a:moveTo>
                  <a:lnTo>
                    <a:pt x="8710309" y="3115602"/>
                  </a:lnTo>
                  <a:lnTo>
                    <a:pt x="8714625" y="3115602"/>
                  </a:lnTo>
                  <a:lnTo>
                    <a:pt x="8714625" y="3112365"/>
                  </a:lnTo>
                  <a:close/>
                  <a:moveTo>
                    <a:pt x="4128882" y="3111960"/>
                  </a:moveTo>
                  <a:lnTo>
                    <a:pt x="4131040" y="3114118"/>
                  </a:lnTo>
                  <a:lnTo>
                    <a:pt x="4132119" y="3114118"/>
                  </a:lnTo>
                  <a:lnTo>
                    <a:pt x="4132119" y="3111960"/>
                  </a:lnTo>
                  <a:close/>
                  <a:moveTo>
                    <a:pt x="1702763" y="3111691"/>
                  </a:moveTo>
                  <a:cubicBezTo>
                    <a:pt x="1701593" y="3111691"/>
                    <a:pt x="1700200" y="3115242"/>
                    <a:pt x="1698581" y="3122346"/>
                  </a:cubicBezTo>
                  <a:lnTo>
                    <a:pt x="1699660" y="3131922"/>
                  </a:lnTo>
                  <a:lnTo>
                    <a:pt x="1702763" y="3129764"/>
                  </a:lnTo>
                  <a:lnTo>
                    <a:pt x="1701819" y="3123425"/>
                  </a:lnTo>
                  <a:close/>
                  <a:moveTo>
                    <a:pt x="5187003" y="3110881"/>
                  </a:moveTo>
                  <a:lnTo>
                    <a:pt x="5187003" y="3113039"/>
                  </a:lnTo>
                  <a:lnTo>
                    <a:pt x="5189161" y="3115197"/>
                  </a:lnTo>
                  <a:lnTo>
                    <a:pt x="5190240" y="3115197"/>
                  </a:lnTo>
                  <a:lnTo>
                    <a:pt x="5190240" y="3113039"/>
                  </a:lnTo>
                  <a:lnTo>
                    <a:pt x="5188082" y="3110881"/>
                  </a:lnTo>
                  <a:close/>
                  <a:moveTo>
                    <a:pt x="9296733" y="3110747"/>
                  </a:moveTo>
                  <a:cubicBezTo>
                    <a:pt x="9294575" y="3110747"/>
                    <a:pt x="9293496" y="3114613"/>
                    <a:pt x="9293496" y="3122346"/>
                  </a:cubicBezTo>
                  <a:lnTo>
                    <a:pt x="9294575" y="3122346"/>
                  </a:lnTo>
                  <a:cubicBezTo>
                    <a:pt x="9296014" y="3122346"/>
                    <a:pt x="9296733" y="3120593"/>
                    <a:pt x="9296733" y="3117086"/>
                  </a:cubicBezTo>
                  <a:lnTo>
                    <a:pt x="9299970" y="3113849"/>
                  </a:lnTo>
                  <a:lnTo>
                    <a:pt x="9299970" y="3110747"/>
                  </a:lnTo>
                  <a:close/>
                  <a:moveTo>
                    <a:pt x="8698305" y="3110207"/>
                  </a:moveTo>
                  <a:lnTo>
                    <a:pt x="8693854" y="3114523"/>
                  </a:lnTo>
                  <a:lnTo>
                    <a:pt x="8704779" y="3118704"/>
                  </a:lnTo>
                  <a:lnTo>
                    <a:pt x="8705993" y="3118704"/>
                  </a:lnTo>
                  <a:lnTo>
                    <a:pt x="8705993" y="3115602"/>
                  </a:lnTo>
                  <a:lnTo>
                    <a:pt x="8700463" y="3110207"/>
                  </a:lnTo>
                  <a:close/>
                  <a:moveTo>
                    <a:pt x="7144395" y="3110026"/>
                  </a:moveTo>
                  <a:lnTo>
                    <a:pt x="7144395" y="3115556"/>
                  </a:lnTo>
                  <a:lnTo>
                    <a:pt x="7147632" y="3119872"/>
                  </a:lnTo>
                  <a:lnTo>
                    <a:pt x="7147632" y="3123243"/>
                  </a:lnTo>
                  <a:cubicBezTo>
                    <a:pt x="7145294" y="3125222"/>
                    <a:pt x="7143856" y="3130302"/>
                    <a:pt x="7143316" y="3138484"/>
                  </a:cubicBezTo>
                  <a:lnTo>
                    <a:pt x="7141158" y="3140642"/>
                  </a:lnTo>
                  <a:lnTo>
                    <a:pt x="7141158" y="3148330"/>
                  </a:lnTo>
                  <a:cubicBezTo>
                    <a:pt x="7141698" y="3152646"/>
                    <a:pt x="7142777" y="3154804"/>
                    <a:pt x="7144395" y="3154804"/>
                  </a:cubicBezTo>
                  <a:lnTo>
                    <a:pt x="7163817" y="3154804"/>
                  </a:lnTo>
                  <a:lnTo>
                    <a:pt x="7170291" y="3152646"/>
                  </a:lnTo>
                  <a:cubicBezTo>
                    <a:pt x="7174068" y="3154804"/>
                    <a:pt x="7177664" y="3155883"/>
                    <a:pt x="7181081" y="3155883"/>
                  </a:cubicBezTo>
                  <a:lnTo>
                    <a:pt x="7183239" y="3155883"/>
                  </a:lnTo>
                  <a:lnTo>
                    <a:pt x="7194029" y="3154804"/>
                  </a:lnTo>
                  <a:cubicBezTo>
                    <a:pt x="7204100" y="3154804"/>
                    <a:pt x="7209135" y="3157007"/>
                    <a:pt x="7209135" y="3161413"/>
                  </a:cubicBezTo>
                  <a:lnTo>
                    <a:pt x="7212372" y="3161413"/>
                  </a:lnTo>
                  <a:cubicBezTo>
                    <a:pt x="7213272" y="3156288"/>
                    <a:pt x="7216508" y="3153725"/>
                    <a:pt x="7222083" y="3153725"/>
                  </a:cubicBezTo>
                  <a:lnTo>
                    <a:pt x="7229636" y="3155883"/>
                  </a:lnTo>
                  <a:lnTo>
                    <a:pt x="7230715" y="3154804"/>
                  </a:lnTo>
                  <a:lnTo>
                    <a:pt x="7231794" y="3154804"/>
                  </a:lnTo>
                  <a:lnTo>
                    <a:pt x="7230715" y="3153725"/>
                  </a:lnTo>
                  <a:lnTo>
                    <a:pt x="7230715" y="3149409"/>
                  </a:lnTo>
                  <a:cubicBezTo>
                    <a:pt x="7230715" y="3147971"/>
                    <a:pt x="7232873" y="3146892"/>
                    <a:pt x="7237189" y="3146172"/>
                  </a:cubicBezTo>
                  <a:lnTo>
                    <a:pt x="7237189" y="3142800"/>
                  </a:lnTo>
                  <a:cubicBezTo>
                    <a:pt x="7233053" y="3142800"/>
                    <a:pt x="7230536" y="3139878"/>
                    <a:pt x="7229636" y="3134033"/>
                  </a:cubicBezTo>
                  <a:lnTo>
                    <a:pt x="7229636" y="3116635"/>
                  </a:lnTo>
                  <a:cubicBezTo>
                    <a:pt x="7229636" y="3114836"/>
                    <a:pt x="7222803" y="3113398"/>
                    <a:pt x="7209135" y="3112319"/>
                  </a:cubicBezTo>
                  <a:lnTo>
                    <a:pt x="7184318" y="3114477"/>
                  </a:lnTo>
                  <a:lnTo>
                    <a:pt x="7176765" y="3110026"/>
                  </a:lnTo>
                  <a:lnTo>
                    <a:pt x="7172449" y="3110026"/>
                  </a:lnTo>
                  <a:cubicBezTo>
                    <a:pt x="7169033" y="3112993"/>
                    <a:pt x="7164717" y="3114477"/>
                    <a:pt x="7159501" y="3114477"/>
                  </a:cubicBezTo>
                  <a:close/>
                  <a:moveTo>
                    <a:pt x="654941" y="3109937"/>
                  </a:moveTo>
                  <a:cubicBezTo>
                    <a:pt x="649366" y="3109937"/>
                    <a:pt x="642712" y="3116501"/>
                    <a:pt x="634980" y="3129629"/>
                  </a:cubicBezTo>
                  <a:cubicBezTo>
                    <a:pt x="630753" y="3129629"/>
                    <a:pt x="627427" y="3133586"/>
                    <a:pt x="624999" y="3141498"/>
                  </a:cubicBezTo>
                  <a:cubicBezTo>
                    <a:pt x="619874" y="3144735"/>
                    <a:pt x="617311" y="3148332"/>
                    <a:pt x="617311" y="3152288"/>
                  </a:cubicBezTo>
                  <a:lnTo>
                    <a:pt x="617311" y="3154716"/>
                  </a:lnTo>
                  <a:cubicBezTo>
                    <a:pt x="622976" y="3154716"/>
                    <a:pt x="628865" y="3147073"/>
                    <a:pt x="634980" y="3131787"/>
                  </a:cubicBezTo>
                  <a:lnTo>
                    <a:pt x="639431" y="3130708"/>
                  </a:lnTo>
                  <a:cubicBezTo>
                    <a:pt x="645095" y="3133586"/>
                    <a:pt x="651344" y="3138261"/>
                    <a:pt x="658179" y="3144735"/>
                  </a:cubicBezTo>
                  <a:lnTo>
                    <a:pt x="659258" y="3144735"/>
                  </a:lnTo>
                  <a:lnTo>
                    <a:pt x="658179" y="3137182"/>
                  </a:lnTo>
                  <a:lnTo>
                    <a:pt x="659258" y="3130708"/>
                  </a:lnTo>
                  <a:cubicBezTo>
                    <a:pt x="658179" y="3116861"/>
                    <a:pt x="656739" y="3109937"/>
                    <a:pt x="654941" y="3109937"/>
                  </a:cubicBezTo>
                  <a:close/>
                  <a:moveTo>
                    <a:pt x="7758655" y="3109668"/>
                  </a:moveTo>
                  <a:lnTo>
                    <a:pt x="7758655" y="3111826"/>
                  </a:lnTo>
                  <a:lnTo>
                    <a:pt x="7760813" y="3111826"/>
                  </a:lnTo>
                  <a:lnTo>
                    <a:pt x="7760813" y="3109668"/>
                  </a:lnTo>
                  <a:close/>
                  <a:moveTo>
                    <a:pt x="6253705" y="3109668"/>
                  </a:moveTo>
                  <a:lnTo>
                    <a:pt x="6253705" y="3111826"/>
                  </a:lnTo>
                  <a:lnTo>
                    <a:pt x="6255863" y="3111826"/>
                  </a:lnTo>
                  <a:lnTo>
                    <a:pt x="6255863" y="3109668"/>
                  </a:lnTo>
                  <a:close/>
                  <a:moveTo>
                    <a:pt x="4253642" y="3108723"/>
                  </a:moveTo>
                  <a:lnTo>
                    <a:pt x="4253642" y="3111960"/>
                  </a:lnTo>
                  <a:lnTo>
                    <a:pt x="4254721" y="3111960"/>
                  </a:lnTo>
                  <a:lnTo>
                    <a:pt x="4254721" y="3108723"/>
                  </a:lnTo>
                  <a:close/>
                  <a:moveTo>
                    <a:pt x="1737829" y="3108589"/>
                  </a:moveTo>
                  <a:lnTo>
                    <a:pt x="1735671" y="3110747"/>
                  </a:lnTo>
                  <a:lnTo>
                    <a:pt x="1735671" y="3111691"/>
                  </a:lnTo>
                  <a:lnTo>
                    <a:pt x="1739988" y="3112770"/>
                  </a:lnTo>
                  <a:lnTo>
                    <a:pt x="1739988" y="3108589"/>
                  </a:lnTo>
                  <a:close/>
                  <a:moveTo>
                    <a:pt x="1586095" y="3108589"/>
                  </a:moveTo>
                  <a:cubicBezTo>
                    <a:pt x="1581150" y="3110837"/>
                    <a:pt x="1578676" y="3113669"/>
                    <a:pt x="1578676" y="3117086"/>
                  </a:cubicBezTo>
                  <a:lnTo>
                    <a:pt x="1579756" y="3120188"/>
                  </a:lnTo>
                  <a:lnTo>
                    <a:pt x="1581779" y="3120188"/>
                  </a:lnTo>
                  <a:lnTo>
                    <a:pt x="1589332" y="3111691"/>
                  </a:lnTo>
                  <a:close/>
                  <a:moveTo>
                    <a:pt x="5742406" y="3107510"/>
                  </a:moveTo>
                  <a:cubicBezTo>
                    <a:pt x="5738810" y="3108409"/>
                    <a:pt x="5737011" y="3109488"/>
                    <a:pt x="5737011" y="3110747"/>
                  </a:cubicBezTo>
                  <a:lnTo>
                    <a:pt x="5738090" y="3113984"/>
                  </a:lnTo>
                  <a:lnTo>
                    <a:pt x="5740248" y="3113984"/>
                  </a:lnTo>
                  <a:lnTo>
                    <a:pt x="5747801" y="3115063"/>
                  </a:lnTo>
                  <a:lnTo>
                    <a:pt x="5747801" y="3112905"/>
                  </a:lnTo>
                  <a:close/>
                  <a:moveTo>
                    <a:pt x="3732632" y="3107510"/>
                  </a:moveTo>
                  <a:cubicBezTo>
                    <a:pt x="3729035" y="3108409"/>
                    <a:pt x="3727237" y="3109488"/>
                    <a:pt x="3727237" y="3110747"/>
                  </a:cubicBezTo>
                  <a:lnTo>
                    <a:pt x="3728316" y="3113984"/>
                  </a:lnTo>
                  <a:lnTo>
                    <a:pt x="3730474" y="3113984"/>
                  </a:lnTo>
                  <a:lnTo>
                    <a:pt x="3738027" y="3115063"/>
                  </a:lnTo>
                  <a:lnTo>
                    <a:pt x="3738027" y="3112905"/>
                  </a:lnTo>
                  <a:close/>
                  <a:moveTo>
                    <a:pt x="8278047" y="3107105"/>
                  </a:moveTo>
                  <a:lnTo>
                    <a:pt x="8278047" y="3110342"/>
                  </a:lnTo>
                  <a:lnTo>
                    <a:pt x="8279126" y="3110342"/>
                  </a:lnTo>
                  <a:lnTo>
                    <a:pt x="8279126" y="3107105"/>
                  </a:lnTo>
                  <a:close/>
                  <a:moveTo>
                    <a:pt x="6588992" y="3106296"/>
                  </a:moveTo>
                  <a:lnTo>
                    <a:pt x="6592364" y="3114658"/>
                  </a:lnTo>
                  <a:lnTo>
                    <a:pt x="6592364" y="3117895"/>
                  </a:lnTo>
                  <a:cubicBezTo>
                    <a:pt x="6592364" y="3119963"/>
                    <a:pt x="6590880" y="3120997"/>
                    <a:pt x="6587913" y="3120997"/>
                  </a:cubicBezTo>
                  <a:lnTo>
                    <a:pt x="6584676" y="3119918"/>
                  </a:lnTo>
                  <a:lnTo>
                    <a:pt x="6584676" y="3120997"/>
                  </a:lnTo>
                  <a:lnTo>
                    <a:pt x="6586834" y="3127336"/>
                  </a:lnTo>
                  <a:lnTo>
                    <a:pt x="6584676" y="3134754"/>
                  </a:lnTo>
                  <a:cubicBezTo>
                    <a:pt x="6586115" y="3137902"/>
                    <a:pt x="6587553" y="3139655"/>
                    <a:pt x="6588992" y="3140015"/>
                  </a:cubicBezTo>
                  <a:lnTo>
                    <a:pt x="6590071" y="3140015"/>
                  </a:lnTo>
                  <a:cubicBezTo>
                    <a:pt x="6590071" y="3135968"/>
                    <a:pt x="6594117" y="3127157"/>
                    <a:pt x="6602210" y="3113579"/>
                  </a:cubicBezTo>
                  <a:lnTo>
                    <a:pt x="6602210" y="3111556"/>
                  </a:lnTo>
                  <a:lnTo>
                    <a:pt x="6596680" y="3112635"/>
                  </a:lnTo>
                  <a:lnTo>
                    <a:pt x="6595601" y="3112635"/>
                  </a:lnTo>
                  <a:close/>
                  <a:moveTo>
                    <a:pt x="5261319" y="3105486"/>
                  </a:moveTo>
                  <a:lnTo>
                    <a:pt x="5258082" y="3108723"/>
                  </a:lnTo>
                  <a:cubicBezTo>
                    <a:pt x="5258262" y="3110342"/>
                    <a:pt x="5260420" y="3112500"/>
                    <a:pt x="5264556" y="3115197"/>
                  </a:cubicBezTo>
                  <a:lnTo>
                    <a:pt x="5268872" y="3115197"/>
                  </a:lnTo>
                  <a:lnTo>
                    <a:pt x="5271030" y="3113039"/>
                  </a:lnTo>
                  <a:lnTo>
                    <a:pt x="5271030" y="3111960"/>
                  </a:lnTo>
                  <a:lnTo>
                    <a:pt x="5263477" y="3107644"/>
                  </a:lnTo>
                  <a:close/>
                  <a:moveTo>
                    <a:pt x="8154366" y="3104947"/>
                  </a:moveTo>
                  <a:lnTo>
                    <a:pt x="8153287" y="3106026"/>
                  </a:lnTo>
                  <a:lnTo>
                    <a:pt x="8153287" y="3110342"/>
                  </a:lnTo>
                  <a:lnTo>
                    <a:pt x="8155445" y="3110342"/>
                  </a:lnTo>
                  <a:lnTo>
                    <a:pt x="8156524" y="3106026"/>
                  </a:lnTo>
                  <a:lnTo>
                    <a:pt x="8155445" y="3104947"/>
                  </a:lnTo>
                  <a:close/>
                  <a:moveTo>
                    <a:pt x="8685087" y="3103868"/>
                  </a:moveTo>
                  <a:lnTo>
                    <a:pt x="8685087" y="3107105"/>
                  </a:lnTo>
                  <a:lnTo>
                    <a:pt x="8687380" y="3109128"/>
                  </a:lnTo>
                  <a:lnTo>
                    <a:pt x="8688459" y="3109128"/>
                  </a:lnTo>
                  <a:lnTo>
                    <a:pt x="8688459" y="3106026"/>
                  </a:lnTo>
                  <a:lnTo>
                    <a:pt x="8686166" y="3103868"/>
                  </a:lnTo>
                  <a:close/>
                  <a:moveTo>
                    <a:pt x="3075802" y="3103733"/>
                  </a:moveTo>
                  <a:lnTo>
                    <a:pt x="3073644" y="3105891"/>
                  </a:lnTo>
                  <a:lnTo>
                    <a:pt x="3073644" y="3115737"/>
                  </a:lnTo>
                  <a:lnTo>
                    <a:pt x="3075802" y="3115737"/>
                  </a:lnTo>
                  <a:lnTo>
                    <a:pt x="3077960" y="3113579"/>
                  </a:lnTo>
                  <a:lnTo>
                    <a:pt x="3076881" y="3103733"/>
                  </a:lnTo>
                  <a:close/>
                  <a:moveTo>
                    <a:pt x="6682326" y="3100901"/>
                  </a:moveTo>
                  <a:cubicBezTo>
                    <a:pt x="6677920" y="3100901"/>
                    <a:pt x="6675717" y="3104452"/>
                    <a:pt x="6675717" y="3111556"/>
                  </a:cubicBezTo>
                  <a:lnTo>
                    <a:pt x="6676796" y="3123155"/>
                  </a:lnTo>
                  <a:lnTo>
                    <a:pt x="6672480" y="3131652"/>
                  </a:lnTo>
                  <a:lnTo>
                    <a:pt x="6673559" y="3135833"/>
                  </a:lnTo>
                  <a:lnTo>
                    <a:pt x="6672480" y="3136912"/>
                  </a:lnTo>
                  <a:lnTo>
                    <a:pt x="6673559" y="3136912"/>
                  </a:lnTo>
                  <a:lnTo>
                    <a:pt x="6685563" y="3132596"/>
                  </a:lnTo>
                  <a:lnTo>
                    <a:pt x="6690014" y="3132596"/>
                  </a:lnTo>
                  <a:lnTo>
                    <a:pt x="6688935" y="3112635"/>
                  </a:lnTo>
                  <a:lnTo>
                    <a:pt x="6690014" y="3106296"/>
                  </a:lnTo>
                  <a:cubicBezTo>
                    <a:pt x="6688935" y="3102699"/>
                    <a:pt x="6686372" y="3100901"/>
                    <a:pt x="6682326" y="3100901"/>
                  </a:cubicBezTo>
                  <a:close/>
                  <a:moveTo>
                    <a:pt x="4103390" y="3100226"/>
                  </a:moveTo>
                  <a:lnTo>
                    <a:pt x="4104469" y="3100226"/>
                  </a:lnTo>
                  <a:lnTo>
                    <a:pt x="4107572" y="3103463"/>
                  </a:lnTo>
                  <a:lnTo>
                    <a:pt x="4107572" y="3113039"/>
                  </a:lnTo>
                  <a:lnTo>
                    <a:pt x="4106493" y="3114118"/>
                  </a:lnTo>
                  <a:lnTo>
                    <a:pt x="4108651" y="3126932"/>
                  </a:lnTo>
                  <a:cubicBezTo>
                    <a:pt x="4100828" y="3145365"/>
                    <a:pt x="4096916" y="3162404"/>
                    <a:pt x="4096916" y="3178049"/>
                  </a:cubicBezTo>
                  <a:lnTo>
                    <a:pt x="4097995" y="3181286"/>
                  </a:lnTo>
                  <a:cubicBezTo>
                    <a:pt x="4092331" y="3192616"/>
                    <a:pt x="4089498" y="3202192"/>
                    <a:pt x="4089498" y="3210015"/>
                  </a:cubicBezTo>
                  <a:cubicBezTo>
                    <a:pt x="4089498" y="3218198"/>
                    <a:pt x="4092690" y="3223548"/>
                    <a:pt x="4099074" y="3226065"/>
                  </a:cubicBezTo>
                  <a:cubicBezTo>
                    <a:pt x="4102131" y="3229752"/>
                    <a:pt x="4104289" y="3235057"/>
                    <a:pt x="4105548" y="3241980"/>
                  </a:cubicBezTo>
                  <a:lnTo>
                    <a:pt x="4103390" y="3245217"/>
                  </a:lnTo>
                  <a:lnTo>
                    <a:pt x="4096916" y="3243059"/>
                  </a:lnTo>
                  <a:lnTo>
                    <a:pt x="4094893" y="3245217"/>
                  </a:lnTo>
                  <a:lnTo>
                    <a:pt x="4094893" y="3247375"/>
                  </a:lnTo>
                  <a:cubicBezTo>
                    <a:pt x="4097141" y="3247375"/>
                    <a:pt x="4099973" y="3248769"/>
                    <a:pt x="4103390" y="3251557"/>
                  </a:cubicBezTo>
                  <a:cubicBezTo>
                    <a:pt x="4103390" y="3255333"/>
                    <a:pt x="4101232" y="3260323"/>
                    <a:pt x="4096916" y="3266528"/>
                  </a:cubicBezTo>
                  <a:lnTo>
                    <a:pt x="4093814" y="3266528"/>
                  </a:lnTo>
                  <a:lnTo>
                    <a:pt x="4090577" y="3264370"/>
                  </a:lnTo>
                  <a:lnTo>
                    <a:pt x="4089498" y="3264370"/>
                  </a:lnTo>
                  <a:lnTo>
                    <a:pt x="4088419" y="3265449"/>
                  </a:lnTo>
                  <a:cubicBezTo>
                    <a:pt x="4086441" y="3270304"/>
                    <a:pt x="4084328" y="3272777"/>
                    <a:pt x="4082080" y="3272867"/>
                  </a:cubicBezTo>
                  <a:cubicBezTo>
                    <a:pt x="4072818" y="3272867"/>
                    <a:pt x="4068188" y="3270034"/>
                    <a:pt x="4068188" y="3264370"/>
                  </a:cubicBezTo>
                  <a:lnTo>
                    <a:pt x="4066030" y="3264370"/>
                  </a:lnTo>
                  <a:lnTo>
                    <a:pt x="4062793" y="3266528"/>
                  </a:lnTo>
                  <a:lnTo>
                    <a:pt x="4061849" y="3266528"/>
                  </a:lnTo>
                  <a:cubicBezTo>
                    <a:pt x="4053306" y="3259244"/>
                    <a:pt x="4049036" y="3251782"/>
                    <a:pt x="4049036" y="3244138"/>
                  </a:cubicBezTo>
                  <a:lnTo>
                    <a:pt x="4052138" y="3238878"/>
                  </a:lnTo>
                  <a:lnTo>
                    <a:pt x="4052138" y="3237799"/>
                  </a:lnTo>
                  <a:cubicBezTo>
                    <a:pt x="4048990" y="3219996"/>
                    <a:pt x="4045079" y="3211094"/>
                    <a:pt x="4040404" y="3211094"/>
                  </a:cubicBezTo>
                  <a:lnTo>
                    <a:pt x="4034064" y="3203676"/>
                  </a:lnTo>
                  <a:cubicBezTo>
                    <a:pt x="4034064" y="3201518"/>
                    <a:pt x="4041887" y="3197966"/>
                    <a:pt x="4057533" y="3193021"/>
                  </a:cubicBezTo>
                  <a:lnTo>
                    <a:pt x="4067109" y="3171710"/>
                  </a:lnTo>
                  <a:lnTo>
                    <a:pt x="4069267" y="3171710"/>
                  </a:lnTo>
                  <a:lnTo>
                    <a:pt x="4069267" y="3173733"/>
                  </a:lnTo>
                  <a:lnTo>
                    <a:pt x="4070346" y="3173733"/>
                  </a:lnTo>
                  <a:cubicBezTo>
                    <a:pt x="4070346" y="3161685"/>
                    <a:pt x="4072459" y="3155660"/>
                    <a:pt x="4076685" y="3155660"/>
                  </a:cubicBezTo>
                  <a:lnTo>
                    <a:pt x="4090577" y="3128955"/>
                  </a:lnTo>
                  <a:lnTo>
                    <a:pt x="4090577" y="3126932"/>
                  </a:lnTo>
                  <a:lnTo>
                    <a:pt x="4089498" y="3122616"/>
                  </a:lnTo>
                  <a:cubicBezTo>
                    <a:pt x="4094443" y="3116771"/>
                    <a:pt x="4099074" y="3109308"/>
                    <a:pt x="4103390" y="3100226"/>
                  </a:cubicBezTo>
                  <a:close/>
                  <a:moveTo>
                    <a:pt x="9097927" y="3099012"/>
                  </a:moveTo>
                  <a:cubicBezTo>
                    <a:pt x="9096488" y="3099012"/>
                    <a:pt x="9095769" y="3102564"/>
                    <a:pt x="9095769" y="3109668"/>
                  </a:cubicBezTo>
                  <a:lnTo>
                    <a:pt x="9094690" y="3109668"/>
                  </a:lnTo>
                  <a:lnTo>
                    <a:pt x="9095769" y="3112770"/>
                  </a:lnTo>
                  <a:lnTo>
                    <a:pt x="9097927" y="3112770"/>
                  </a:lnTo>
                  <a:cubicBezTo>
                    <a:pt x="9098646" y="3107465"/>
                    <a:pt x="9099725" y="3103958"/>
                    <a:pt x="9101164" y="3102249"/>
                  </a:cubicBezTo>
                  <a:lnTo>
                    <a:pt x="9101164" y="3099012"/>
                  </a:lnTo>
                  <a:close/>
                  <a:moveTo>
                    <a:pt x="7723048" y="3097798"/>
                  </a:moveTo>
                  <a:lnTo>
                    <a:pt x="7725206" y="3097798"/>
                  </a:lnTo>
                  <a:lnTo>
                    <a:pt x="7723048" y="3099957"/>
                  </a:lnTo>
                  <a:close/>
                  <a:moveTo>
                    <a:pt x="6218098" y="3097798"/>
                  </a:moveTo>
                  <a:lnTo>
                    <a:pt x="6218098" y="3099957"/>
                  </a:lnTo>
                  <a:lnTo>
                    <a:pt x="6220256" y="3097798"/>
                  </a:lnTo>
                  <a:close/>
                  <a:moveTo>
                    <a:pt x="7764050" y="3096719"/>
                  </a:moveTo>
                  <a:lnTo>
                    <a:pt x="7764050" y="3098878"/>
                  </a:lnTo>
                  <a:lnTo>
                    <a:pt x="7766208" y="3101036"/>
                  </a:lnTo>
                  <a:lnTo>
                    <a:pt x="7766208" y="3096719"/>
                  </a:lnTo>
                  <a:close/>
                  <a:moveTo>
                    <a:pt x="6259100" y="3096719"/>
                  </a:moveTo>
                  <a:lnTo>
                    <a:pt x="6259100" y="3098878"/>
                  </a:lnTo>
                  <a:lnTo>
                    <a:pt x="6261258" y="3101036"/>
                  </a:lnTo>
                  <a:lnTo>
                    <a:pt x="6261258" y="3096719"/>
                  </a:lnTo>
                  <a:close/>
                  <a:moveTo>
                    <a:pt x="9155923" y="3095775"/>
                  </a:moveTo>
                  <a:cubicBezTo>
                    <a:pt x="9148820" y="3099192"/>
                    <a:pt x="9145268" y="3103104"/>
                    <a:pt x="9145268" y="3107510"/>
                  </a:cubicBezTo>
                  <a:lnTo>
                    <a:pt x="9146347" y="3107510"/>
                  </a:lnTo>
                  <a:cubicBezTo>
                    <a:pt x="9150753" y="3100406"/>
                    <a:pt x="9155024" y="3096854"/>
                    <a:pt x="9159160" y="3096854"/>
                  </a:cubicBezTo>
                  <a:lnTo>
                    <a:pt x="9159160" y="3095775"/>
                  </a:lnTo>
                  <a:close/>
                  <a:moveTo>
                    <a:pt x="7747865" y="3095640"/>
                  </a:moveTo>
                  <a:lnTo>
                    <a:pt x="7742470" y="3096719"/>
                  </a:lnTo>
                  <a:lnTo>
                    <a:pt x="7747865" y="3101036"/>
                  </a:lnTo>
                  <a:lnTo>
                    <a:pt x="7748944" y="3101036"/>
                  </a:lnTo>
                  <a:lnTo>
                    <a:pt x="7754339" y="3099957"/>
                  </a:lnTo>
                  <a:lnTo>
                    <a:pt x="7754339" y="3095640"/>
                  </a:lnTo>
                  <a:close/>
                  <a:moveTo>
                    <a:pt x="6242915" y="3095640"/>
                  </a:moveTo>
                  <a:lnTo>
                    <a:pt x="6237520" y="3096719"/>
                  </a:lnTo>
                  <a:lnTo>
                    <a:pt x="6242915" y="3101036"/>
                  </a:lnTo>
                  <a:lnTo>
                    <a:pt x="6243994" y="3101036"/>
                  </a:lnTo>
                  <a:lnTo>
                    <a:pt x="6249389" y="3099957"/>
                  </a:lnTo>
                  <a:lnTo>
                    <a:pt x="6249389" y="3095640"/>
                  </a:lnTo>
                  <a:close/>
                  <a:moveTo>
                    <a:pt x="679084" y="3094561"/>
                  </a:moveTo>
                  <a:lnTo>
                    <a:pt x="678005" y="3095640"/>
                  </a:lnTo>
                  <a:lnTo>
                    <a:pt x="678005" y="3099957"/>
                  </a:lnTo>
                  <a:lnTo>
                    <a:pt x="680163" y="3099957"/>
                  </a:lnTo>
                  <a:lnTo>
                    <a:pt x="681377" y="3095640"/>
                  </a:lnTo>
                  <a:lnTo>
                    <a:pt x="680163" y="3094561"/>
                  </a:lnTo>
                  <a:close/>
                  <a:moveTo>
                    <a:pt x="5104999" y="3093752"/>
                  </a:moveTo>
                  <a:lnTo>
                    <a:pt x="5099604" y="3094831"/>
                  </a:lnTo>
                  <a:lnTo>
                    <a:pt x="5099604" y="3100226"/>
                  </a:lnTo>
                  <a:lnTo>
                    <a:pt x="5102841" y="3103328"/>
                  </a:lnTo>
                  <a:lnTo>
                    <a:pt x="5106078" y="3103328"/>
                  </a:lnTo>
                  <a:lnTo>
                    <a:pt x="5107157" y="3098068"/>
                  </a:lnTo>
                  <a:lnTo>
                    <a:pt x="5107157" y="3095910"/>
                  </a:lnTo>
                  <a:close/>
                  <a:moveTo>
                    <a:pt x="8592158" y="3093213"/>
                  </a:moveTo>
                  <a:lnTo>
                    <a:pt x="8591079" y="3094292"/>
                  </a:lnTo>
                  <a:lnTo>
                    <a:pt x="8591079" y="3095371"/>
                  </a:lnTo>
                  <a:lnTo>
                    <a:pt x="8592158" y="3096450"/>
                  </a:lnTo>
                  <a:lnTo>
                    <a:pt x="8594316" y="3096450"/>
                  </a:lnTo>
                  <a:lnTo>
                    <a:pt x="8594316" y="3095371"/>
                  </a:lnTo>
                  <a:close/>
                  <a:moveTo>
                    <a:pt x="5745643" y="3092403"/>
                  </a:moveTo>
                  <a:lnTo>
                    <a:pt x="5745643" y="3094561"/>
                  </a:lnTo>
                  <a:lnTo>
                    <a:pt x="5747801" y="3094561"/>
                  </a:lnTo>
                  <a:lnTo>
                    <a:pt x="5747801" y="3092403"/>
                  </a:lnTo>
                  <a:close/>
                  <a:moveTo>
                    <a:pt x="3735869" y="3092403"/>
                  </a:moveTo>
                  <a:lnTo>
                    <a:pt x="3735869" y="3094561"/>
                  </a:lnTo>
                  <a:lnTo>
                    <a:pt x="3738027" y="3094561"/>
                  </a:lnTo>
                  <a:lnTo>
                    <a:pt x="3738027" y="3092403"/>
                  </a:lnTo>
                  <a:close/>
                  <a:moveTo>
                    <a:pt x="2688995" y="3091706"/>
                  </a:moveTo>
                  <a:lnTo>
                    <a:pt x="2688995" y="3094943"/>
                  </a:lnTo>
                  <a:lnTo>
                    <a:pt x="2693446" y="3099259"/>
                  </a:lnTo>
                  <a:lnTo>
                    <a:pt x="2694526" y="3099259"/>
                  </a:lnTo>
                  <a:lnTo>
                    <a:pt x="2694526" y="3097101"/>
                  </a:lnTo>
                  <a:lnTo>
                    <a:pt x="2693446" y="3091706"/>
                  </a:lnTo>
                  <a:close/>
                  <a:moveTo>
                    <a:pt x="5255924" y="3090515"/>
                  </a:moveTo>
                  <a:lnTo>
                    <a:pt x="5255924" y="3093752"/>
                  </a:lnTo>
                  <a:lnTo>
                    <a:pt x="5257003" y="3093752"/>
                  </a:lnTo>
                  <a:lnTo>
                    <a:pt x="5257003" y="3090515"/>
                  </a:lnTo>
                  <a:close/>
                  <a:moveTo>
                    <a:pt x="6756912" y="3090380"/>
                  </a:moveTo>
                  <a:lnTo>
                    <a:pt x="6756912" y="3091459"/>
                  </a:lnTo>
                  <a:lnTo>
                    <a:pt x="6759070" y="3091459"/>
                  </a:lnTo>
                  <a:lnTo>
                    <a:pt x="6759070" y="3090380"/>
                  </a:lnTo>
                  <a:close/>
                  <a:moveTo>
                    <a:pt x="648197" y="3090245"/>
                  </a:moveTo>
                  <a:lnTo>
                    <a:pt x="648197" y="3093482"/>
                  </a:lnTo>
                  <a:cubicBezTo>
                    <a:pt x="648197" y="3095281"/>
                    <a:pt x="651165" y="3096719"/>
                    <a:pt x="657099" y="3097798"/>
                  </a:cubicBezTo>
                  <a:lnTo>
                    <a:pt x="657099" y="3093482"/>
                  </a:lnTo>
                  <a:lnTo>
                    <a:pt x="653862" y="3090245"/>
                  </a:lnTo>
                  <a:close/>
                  <a:moveTo>
                    <a:pt x="3109791" y="3089571"/>
                  </a:moveTo>
                  <a:lnTo>
                    <a:pt x="3113028" y="3092808"/>
                  </a:lnTo>
                  <a:lnTo>
                    <a:pt x="3111949" y="3093887"/>
                  </a:lnTo>
                  <a:lnTo>
                    <a:pt x="3107498" y="3093887"/>
                  </a:lnTo>
                  <a:lnTo>
                    <a:pt x="3107498" y="3091729"/>
                  </a:lnTo>
                  <a:close/>
                  <a:moveTo>
                    <a:pt x="9294575" y="3088357"/>
                  </a:moveTo>
                  <a:lnTo>
                    <a:pt x="9294575" y="3092673"/>
                  </a:lnTo>
                  <a:lnTo>
                    <a:pt x="9295654" y="3092673"/>
                  </a:lnTo>
                  <a:lnTo>
                    <a:pt x="9295654" y="3088357"/>
                  </a:lnTo>
                  <a:close/>
                  <a:moveTo>
                    <a:pt x="4235568" y="3087413"/>
                  </a:moveTo>
                  <a:lnTo>
                    <a:pt x="4235568" y="3089571"/>
                  </a:lnTo>
                  <a:lnTo>
                    <a:pt x="4241908" y="3088492"/>
                  </a:lnTo>
                  <a:lnTo>
                    <a:pt x="4241908" y="3087413"/>
                  </a:lnTo>
                  <a:close/>
                  <a:moveTo>
                    <a:pt x="6583597" y="3087278"/>
                  </a:moveTo>
                  <a:lnTo>
                    <a:pt x="6581304" y="3089301"/>
                  </a:lnTo>
                  <a:lnTo>
                    <a:pt x="6581304" y="3091459"/>
                  </a:lnTo>
                  <a:lnTo>
                    <a:pt x="6584676" y="3092538"/>
                  </a:lnTo>
                  <a:lnTo>
                    <a:pt x="6586834" y="3089301"/>
                  </a:lnTo>
                  <a:close/>
                  <a:moveTo>
                    <a:pt x="5091107" y="3087278"/>
                  </a:moveTo>
                  <a:lnTo>
                    <a:pt x="5091107" y="3091594"/>
                  </a:lnTo>
                  <a:lnTo>
                    <a:pt x="5092186" y="3091594"/>
                  </a:lnTo>
                  <a:lnTo>
                    <a:pt x="5094344" y="3089436"/>
                  </a:lnTo>
                  <a:lnTo>
                    <a:pt x="5092186" y="3087278"/>
                  </a:lnTo>
                  <a:close/>
                  <a:moveTo>
                    <a:pt x="7751102" y="3087008"/>
                  </a:moveTo>
                  <a:lnTo>
                    <a:pt x="7751102" y="3088087"/>
                  </a:lnTo>
                  <a:lnTo>
                    <a:pt x="7753260" y="3090245"/>
                  </a:lnTo>
                  <a:lnTo>
                    <a:pt x="7754339" y="3090245"/>
                  </a:lnTo>
                  <a:lnTo>
                    <a:pt x="7754339" y="3087008"/>
                  </a:lnTo>
                  <a:close/>
                  <a:moveTo>
                    <a:pt x="7744628" y="3087008"/>
                  </a:moveTo>
                  <a:lnTo>
                    <a:pt x="7742470" y="3089166"/>
                  </a:lnTo>
                  <a:lnTo>
                    <a:pt x="7743549" y="3090245"/>
                  </a:lnTo>
                  <a:lnTo>
                    <a:pt x="7745707" y="3090245"/>
                  </a:lnTo>
                  <a:lnTo>
                    <a:pt x="7745707" y="3087008"/>
                  </a:lnTo>
                  <a:close/>
                  <a:moveTo>
                    <a:pt x="6246152" y="3087008"/>
                  </a:moveTo>
                  <a:lnTo>
                    <a:pt x="6246152" y="3088087"/>
                  </a:lnTo>
                  <a:lnTo>
                    <a:pt x="6248310" y="3090245"/>
                  </a:lnTo>
                  <a:lnTo>
                    <a:pt x="6249389" y="3090245"/>
                  </a:lnTo>
                  <a:lnTo>
                    <a:pt x="6249389" y="3087008"/>
                  </a:lnTo>
                  <a:close/>
                  <a:moveTo>
                    <a:pt x="6239678" y="3087008"/>
                  </a:moveTo>
                  <a:lnTo>
                    <a:pt x="6237520" y="3089166"/>
                  </a:lnTo>
                  <a:lnTo>
                    <a:pt x="6238599" y="3090245"/>
                  </a:lnTo>
                  <a:lnTo>
                    <a:pt x="6240757" y="3090245"/>
                  </a:lnTo>
                  <a:lnTo>
                    <a:pt x="6240757" y="3087008"/>
                  </a:lnTo>
                  <a:close/>
                  <a:moveTo>
                    <a:pt x="4173661" y="3086334"/>
                  </a:moveTo>
                  <a:cubicBezTo>
                    <a:pt x="4166917" y="3089212"/>
                    <a:pt x="4161611" y="3090650"/>
                    <a:pt x="4157745" y="3090650"/>
                  </a:cubicBezTo>
                  <a:lnTo>
                    <a:pt x="4153429" y="3098068"/>
                  </a:lnTo>
                  <a:lnTo>
                    <a:pt x="4158824" y="3108723"/>
                  </a:lnTo>
                  <a:lnTo>
                    <a:pt x="4159903" y="3108723"/>
                  </a:lnTo>
                  <a:lnTo>
                    <a:pt x="4159903" y="3106565"/>
                  </a:lnTo>
                  <a:lnTo>
                    <a:pt x="4172716" y="3110881"/>
                  </a:lnTo>
                  <a:lnTo>
                    <a:pt x="4174740" y="3110881"/>
                  </a:lnTo>
                  <a:cubicBezTo>
                    <a:pt x="4178696" y="3110881"/>
                    <a:pt x="4181214" y="3104857"/>
                    <a:pt x="4182293" y="3092808"/>
                  </a:cubicBezTo>
                  <a:close/>
                  <a:moveTo>
                    <a:pt x="570914" y="3085929"/>
                  </a:moveTo>
                  <a:cubicBezTo>
                    <a:pt x="568036" y="3087368"/>
                    <a:pt x="564035" y="3088087"/>
                    <a:pt x="558910" y="3088087"/>
                  </a:cubicBezTo>
                  <a:lnTo>
                    <a:pt x="552301" y="3088087"/>
                  </a:lnTo>
                  <a:cubicBezTo>
                    <a:pt x="552301" y="3089166"/>
                    <a:pt x="557786" y="3092763"/>
                    <a:pt x="568756" y="3098878"/>
                  </a:cubicBezTo>
                  <a:cubicBezTo>
                    <a:pt x="568756" y="3101036"/>
                    <a:pt x="572442" y="3104363"/>
                    <a:pt x="579816" y="3108858"/>
                  </a:cubicBezTo>
                  <a:cubicBezTo>
                    <a:pt x="588627" y="3119648"/>
                    <a:pt x="593393" y="3126932"/>
                    <a:pt x="594112" y="3130708"/>
                  </a:cubicBezTo>
                  <a:lnTo>
                    <a:pt x="596270" y="3130708"/>
                  </a:lnTo>
                  <a:cubicBezTo>
                    <a:pt x="600047" y="3115422"/>
                    <a:pt x="601935" y="3104812"/>
                    <a:pt x="601935" y="3098878"/>
                  </a:cubicBezTo>
                  <a:cubicBezTo>
                    <a:pt x="601935" y="3091684"/>
                    <a:pt x="598968" y="3088087"/>
                    <a:pt x="593033" y="3088087"/>
                  </a:cubicBezTo>
                  <a:lnTo>
                    <a:pt x="584266" y="3085929"/>
                  </a:lnTo>
                  <a:lnTo>
                    <a:pt x="570914" y="3087008"/>
                  </a:lnTo>
                  <a:close/>
                  <a:moveTo>
                    <a:pt x="1709237" y="3084176"/>
                  </a:moveTo>
                  <a:lnTo>
                    <a:pt x="1702763" y="3109668"/>
                  </a:lnTo>
                  <a:lnTo>
                    <a:pt x="1702763" y="3110747"/>
                  </a:lnTo>
                  <a:lnTo>
                    <a:pt x="1703842" y="3110747"/>
                  </a:lnTo>
                  <a:lnTo>
                    <a:pt x="1711260" y="3087413"/>
                  </a:lnTo>
                  <a:lnTo>
                    <a:pt x="1710315" y="3084176"/>
                  </a:lnTo>
                  <a:close/>
                  <a:moveTo>
                    <a:pt x="5210741" y="3084041"/>
                  </a:moveTo>
                  <a:lnTo>
                    <a:pt x="5210741" y="3087278"/>
                  </a:lnTo>
                  <a:lnTo>
                    <a:pt x="5212899" y="3089436"/>
                  </a:lnTo>
                  <a:lnTo>
                    <a:pt x="5212899" y="3084041"/>
                  </a:lnTo>
                  <a:close/>
                  <a:moveTo>
                    <a:pt x="5223689" y="3081883"/>
                  </a:moveTo>
                  <a:lnTo>
                    <a:pt x="5216136" y="3082962"/>
                  </a:lnTo>
                  <a:lnTo>
                    <a:pt x="5216136" y="3103328"/>
                  </a:lnTo>
                  <a:lnTo>
                    <a:pt x="5212899" y="3111960"/>
                  </a:lnTo>
                  <a:lnTo>
                    <a:pt x="5216136" y="3127066"/>
                  </a:lnTo>
                  <a:lnTo>
                    <a:pt x="5216136" y="3129224"/>
                  </a:lnTo>
                  <a:lnTo>
                    <a:pt x="5215057" y="3133541"/>
                  </a:lnTo>
                  <a:lnTo>
                    <a:pt x="5216136" y="3134620"/>
                  </a:lnTo>
                  <a:lnTo>
                    <a:pt x="5216136" y="3135699"/>
                  </a:lnTo>
                  <a:lnTo>
                    <a:pt x="5215057" y="3136778"/>
                  </a:lnTo>
                  <a:lnTo>
                    <a:pt x="5216136" y="3142173"/>
                  </a:lnTo>
                  <a:lnTo>
                    <a:pt x="5213978" y="3149726"/>
                  </a:lnTo>
                  <a:lnTo>
                    <a:pt x="5217215" y="3162674"/>
                  </a:lnTo>
                  <a:lnTo>
                    <a:pt x="5217215" y="3166990"/>
                  </a:lnTo>
                  <a:lnTo>
                    <a:pt x="5215057" y="3178859"/>
                  </a:lnTo>
                  <a:lnTo>
                    <a:pt x="5217215" y="3187491"/>
                  </a:lnTo>
                  <a:lnTo>
                    <a:pt x="5217215" y="3189649"/>
                  </a:lnTo>
                  <a:lnTo>
                    <a:pt x="5207504" y="3214466"/>
                  </a:lnTo>
                  <a:cubicBezTo>
                    <a:pt x="5212540" y="3217883"/>
                    <a:pt x="5215057" y="3223278"/>
                    <a:pt x="5215057" y="3230651"/>
                  </a:cubicBezTo>
                  <a:lnTo>
                    <a:pt x="5217215" y="3232809"/>
                  </a:lnTo>
                  <a:lnTo>
                    <a:pt x="5217215" y="3255333"/>
                  </a:lnTo>
                  <a:lnTo>
                    <a:pt x="5219373" y="3257491"/>
                  </a:lnTo>
                  <a:lnTo>
                    <a:pt x="5232186" y="3254254"/>
                  </a:lnTo>
                  <a:lnTo>
                    <a:pt x="5234344" y="3254254"/>
                  </a:lnTo>
                  <a:lnTo>
                    <a:pt x="5244055" y="3257491"/>
                  </a:lnTo>
                  <a:lnTo>
                    <a:pt x="5244055" y="3256412"/>
                  </a:lnTo>
                  <a:lnTo>
                    <a:pt x="5241897" y="3245622"/>
                  </a:lnTo>
                  <a:cubicBezTo>
                    <a:pt x="5242077" y="3242025"/>
                    <a:pt x="5242797" y="3240227"/>
                    <a:pt x="5244055" y="3240227"/>
                  </a:cubicBezTo>
                  <a:lnTo>
                    <a:pt x="5242976" y="3227414"/>
                  </a:lnTo>
                  <a:lnTo>
                    <a:pt x="5242976" y="3226335"/>
                  </a:lnTo>
                  <a:lnTo>
                    <a:pt x="5245134" y="3205834"/>
                  </a:lnTo>
                  <a:lnTo>
                    <a:pt x="5244055" y="3204755"/>
                  </a:lnTo>
                  <a:lnTo>
                    <a:pt x="5244055" y="3203676"/>
                  </a:lnTo>
                  <a:lnTo>
                    <a:pt x="5245134" y="3197202"/>
                  </a:lnTo>
                  <a:lnTo>
                    <a:pt x="5245134" y="3195044"/>
                  </a:lnTo>
                  <a:lnTo>
                    <a:pt x="5242976" y="3186412"/>
                  </a:lnTo>
                  <a:lnTo>
                    <a:pt x="5242976" y="3148647"/>
                  </a:lnTo>
                  <a:lnTo>
                    <a:pt x="5244055" y="3136778"/>
                  </a:lnTo>
                  <a:lnTo>
                    <a:pt x="5242976" y="3135699"/>
                  </a:lnTo>
                  <a:lnTo>
                    <a:pt x="5242976" y="3134620"/>
                  </a:lnTo>
                  <a:lnTo>
                    <a:pt x="5245134" y="3129224"/>
                  </a:lnTo>
                  <a:lnTo>
                    <a:pt x="5242976" y="3121671"/>
                  </a:lnTo>
                  <a:lnTo>
                    <a:pt x="5245134" y="3109802"/>
                  </a:lnTo>
                  <a:lnTo>
                    <a:pt x="5244055" y="3108723"/>
                  </a:lnTo>
                  <a:lnTo>
                    <a:pt x="5244055" y="3096989"/>
                  </a:lnTo>
                  <a:cubicBezTo>
                    <a:pt x="5244055" y="3086919"/>
                    <a:pt x="5242617" y="3081883"/>
                    <a:pt x="5239739" y="3081883"/>
                  </a:cubicBezTo>
                  <a:close/>
                  <a:moveTo>
                    <a:pt x="7124973" y="3081702"/>
                  </a:moveTo>
                  <a:lnTo>
                    <a:pt x="7108788" y="3084939"/>
                  </a:lnTo>
                  <a:lnTo>
                    <a:pt x="7108788" y="3086018"/>
                  </a:lnTo>
                  <a:cubicBezTo>
                    <a:pt x="7115622" y="3093121"/>
                    <a:pt x="7127491" y="3100045"/>
                    <a:pt x="7144395" y="3106789"/>
                  </a:cubicBezTo>
                  <a:lnTo>
                    <a:pt x="7156264" y="3103552"/>
                  </a:lnTo>
                  <a:lnTo>
                    <a:pt x="7164896" y="3105710"/>
                  </a:lnTo>
                  <a:lnTo>
                    <a:pt x="7169212" y="3101394"/>
                  </a:lnTo>
                  <a:lnTo>
                    <a:pt x="7196187" y="3101394"/>
                  </a:lnTo>
                  <a:lnTo>
                    <a:pt x="7204819" y="3103552"/>
                  </a:lnTo>
                  <a:lnTo>
                    <a:pt x="7213451" y="3103552"/>
                  </a:lnTo>
                  <a:lnTo>
                    <a:pt x="7219925" y="3102473"/>
                  </a:lnTo>
                  <a:lnTo>
                    <a:pt x="7229636" y="3105710"/>
                  </a:lnTo>
                  <a:cubicBezTo>
                    <a:pt x="7231075" y="3105710"/>
                    <a:pt x="7233593" y="3102787"/>
                    <a:pt x="7237189" y="3096943"/>
                  </a:cubicBezTo>
                  <a:lnTo>
                    <a:pt x="7250137" y="3086018"/>
                  </a:lnTo>
                  <a:lnTo>
                    <a:pt x="7246900" y="3084939"/>
                  </a:lnTo>
                  <a:lnTo>
                    <a:pt x="7219925" y="3087097"/>
                  </a:lnTo>
                  <a:lnTo>
                    <a:pt x="7202661" y="3084939"/>
                  </a:lnTo>
                  <a:lnTo>
                    <a:pt x="7192950" y="3086018"/>
                  </a:lnTo>
                  <a:lnTo>
                    <a:pt x="7188634" y="3083860"/>
                  </a:lnTo>
                  <a:lnTo>
                    <a:pt x="7177844" y="3084939"/>
                  </a:lnTo>
                  <a:lnTo>
                    <a:pt x="7155185" y="3082781"/>
                  </a:lnTo>
                  <a:lnTo>
                    <a:pt x="7147632" y="3088176"/>
                  </a:lnTo>
                  <a:lnTo>
                    <a:pt x="7135763" y="3081702"/>
                  </a:lnTo>
                  <a:lnTo>
                    <a:pt x="7132526" y="3082781"/>
                  </a:lnTo>
                  <a:lnTo>
                    <a:pt x="7127131" y="3081702"/>
                  </a:lnTo>
                  <a:close/>
                  <a:moveTo>
                    <a:pt x="9296733" y="3080939"/>
                  </a:moveTo>
                  <a:lnTo>
                    <a:pt x="9296733" y="3084176"/>
                  </a:lnTo>
                  <a:lnTo>
                    <a:pt x="9297812" y="3084176"/>
                  </a:lnTo>
                  <a:lnTo>
                    <a:pt x="9297812" y="3080939"/>
                  </a:lnTo>
                  <a:close/>
                  <a:moveTo>
                    <a:pt x="5154633" y="3080804"/>
                  </a:moveTo>
                  <a:lnTo>
                    <a:pt x="5152475" y="3082962"/>
                  </a:lnTo>
                  <a:lnTo>
                    <a:pt x="5144922" y="3081883"/>
                  </a:lnTo>
                  <a:cubicBezTo>
                    <a:pt x="5131974" y="3081883"/>
                    <a:pt x="5125500" y="3085480"/>
                    <a:pt x="5125500" y="3092673"/>
                  </a:cubicBezTo>
                  <a:lnTo>
                    <a:pt x="5122263" y="3106565"/>
                  </a:lnTo>
                  <a:lnTo>
                    <a:pt x="5123342" y="3113039"/>
                  </a:lnTo>
                  <a:lnTo>
                    <a:pt x="5120105" y="3118434"/>
                  </a:lnTo>
                  <a:lnTo>
                    <a:pt x="5120105" y="3119513"/>
                  </a:lnTo>
                  <a:lnTo>
                    <a:pt x="5122263" y="3121671"/>
                  </a:lnTo>
                  <a:cubicBezTo>
                    <a:pt x="5125860" y="3118974"/>
                    <a:pt x="5127658" y="3114658"/>
                    <a:pt x="5127658" y="3108723"/>
                  </a:cubicBezTo>
                  <a:cubicBezTo>
                    <a:pt x="5134132" y="3102340"/>
                    <a:pt x="5139167" y="3099147"/>
                    <a:pt x="5142764" y="3099147"/>
                  </a:cubicBezTo>
                  <a:lnTo>
                    <a:pt x="5160028" y="3113039"/>
                  </a:lnTo>
                  <a:lnTo>
                    <a:pt x="5165423" y="3115197"/>
                  </a:lnTo>
                  <a:lnTo>
                    <a:pt x="5166502" y="3114118"/>
                  </a:lnTo>
                  <a:lnTo>
                    <a:pt x="5166502" y="3081883"/>
                  </a:lnTo>
                  <a:lnTo>
                    <a:pt x="5162186" y="3081883"/>
                  </a:lnTo>
                  <a:close/>
                  <a:moveTo>
                    <a:pt x="1582858" y="3079860"/>
                  </a:moveTo>
                  <a:lnTo>
                    <a:pt x="1579756" y="3083097"/>
                  </a:lnTo>
                  <a:lnTo>
                    <a:pt x="1579756" y="3084176"/>
                  </a:lnTo>
                  <a:lnTo>
                    <a:pt x="1583937" y="3089436"/>
                  </a:lnTo>
                  <a:lnTo>
                    <a:pt x="1583937" y="3091594"/>
                  </a:lnTo>
                  <a:lnTo>
                    <a:pt x="1581779" y="3094831"/>
                  </a:lnTo>
                  <a:lnTo>
                    <a:pt x="1581779" y="3096854"/>
                  </a:lnTo>
                  <a:lnTo>
                    <a:pt x="1583937" y="3099012"/>
                  </a:lnTo>
                  <a:lnTo>
                    <a:pt x="1586095" y="3099012"/>
                  </a:lnTo>
                  <a:lnTo>
                    <a:pt x="1588254" y="3096854"/>
                  </a:lnTo>
                  <a:lnTo>
                    <a:pt x="1588254" y="3086334"/>
                  </a:lnTo>
                  <a:close/>
                  <a:moveTo>
                    <a:pt x="2144331" y="3079455"/>
                  </a:moveTo>
                  <a:cubicBezTo>
                    <a:pt x="2139296" y="3081074"/>
                    <a:pt x="2136778" y="3082513"/>
                    <a:pt x="2136778" y="3083771"/>
                  </a:cubicBezTo>
                  <a:lnTo>
                    <a:pt x="2136778" y="3084850"/>
                  </a:lnTo>
                  <a:lnTo>
                    <a:pt x="2140015" y="3084850"/>
                  </a:lnTo>
                  <a:cubicBezTo>
                    <a:pt x="2143792" y="3084850"/>
                    <a:pt x="2145950" y="3083771"/>
                    <a:pt x="2146488" y="3081613"/>
                  </a:cubicBezTo>
                  <a:close/>
                  <a:moveTo>
                    <a:pt x="4146011" y="3078916"/>
                  </a:moveTo>
                  <a:lnTo>
                    <a:pt x="4147090" y="3082153"/>
                  </a:lnTo>
                  <a:lnTo>
                    <a:pt x="4148169" y="3082153"/>
                  </a:lnTo>
                  <a:lnTo>
                    <a:pt x="4148169" y="3078916"/>
                  </a:lnTo>
                  <a:close/>
                  <a:moveTo>
                    <a:pt x="7747865" y="3078376"/>
                  </a:moveTo>
                  <a:lnTo>
                    <a:pt x="7747865" y="3080534"/>
                  </a:lnTo>
                  <a:lnTo>
                    <a:pt x="7750023" y="3082692"/>
                  </a:lnTo>
                  <a:lnTo>
                    <a:pt x="7755418" y="3082692"/>
                  </a:lnTo>
                  <a:lnTo>
                    <a:pt x="7758655" y="3079455"/>
                  </a:lnTo>
                  <a:lnTo>
                    <a:pt x="7757576" y="3078376"/>
                  </a:lnTo>
                  <a:close/>
                  <a:moveTo>
                    <a:pt x="6242915" y="3078376"/>
                  </a:moveTo>
                  <a:lnTo>
                    <a:pt x="6242915" y="3080534"/>
                  </a:lnTo>
                  <a:lnTo>
                    <a:pt x="6245073" y="3082692"/>
                  </a:lnTo>
                  <a:lnTo>
                    <a:pt x="6250468" y="3082692"/>
                  </a:lnTo>
                  <a:lnTo>
                    <a:pt x="6253705" y="3079455"/>
                  </a:lnTo>
                  <a:lnTo>
                    <a:pt x="6252626" y="3078376"/>
                  </a:lnTo>
                  <a:close/>
                  <a:moveTo>
                    <a:pt x="8779230" y="3077297"/>
                  </a:moveTo>
                  <a:lnTo>
                    <a:pt x="8777072" y="3079321"/>
                  </a:lnTo>
                  <a:lnTo>
                    <a:pt x="8779230" y="3081479"/>
                  </a:lnTo>
                  <a:lnTo>
                    <a:pt x="8781388" y="3081479"/>
                  </a:lnTo>
                  <a:lnTo>
                    <a:pt x="8783681" y="3079321"/>
                  </a:lnTo>
                  <a:lnTo>
                    <a:pt x="8781388" y="3077297"/>
                  </a:lnTo>
                  <a:close/>
                  <a:moveTo>
                    <a:pt x="4070346" y="3076758"/>
                  </a:moveTo>
                  <a:lnTo>
                    <a:pt x="4070346" y="3077837"/>
                  </a:lnTo>
                  <a:lnTo>
                    <a:pt x="4072504" y="3077837"/>
                  </a:lnTo>
                  <a:lnTo>
                    <a:pt x="4072504" y="3076758"/>
                  </a:lnTo>
                  <a:close/>
                  <a:moveTo>
                    <a:pt x="9292417" y="3076623"/>
                  </a:moveTo>
                  <a:lnTo>
                    <a:pt x="9290259" y="3078781"/>
                  </a:lnTo>
                  <a:lnTo>
                    <a:pt x="9290259" y="3079860"/>
                  </a:lnTo>
                  <a:lnTo>
                    <a:pt x="9292417" y="3079860"/>
                  </a:lnTo>
                  <a:close/>
                  <a:moveTo>
                    <a:pt x="8262806" y="3076488"/>
                  </a:moveTo>
                  <a:lnTo>
                    <a:pt x="8262806" y="3078646"/>
                  </a:lnTo>
                  <a:lnTo>
                    <a:pt x="8266043" y="3078646"/>
                  </a:lnTo>
                  <a:lnTo>
                    <a:pt x="8266043" y="3076488"/>
                  </a:lnTo>
                  <a:close/>
                  <a:moveTo>
                    <a:pt x="9196791" y="3075679"/>
                  </a:moveTo>
                  <a:lnTo>
                    <a:pt x="9194633" y="3077702"/>
                  </a:lnTo>
                  <a:lnTo>
                    <a:pt x="9196791" y="3079860"/>
                  </a:lnTo>
                  <a:lnTo>
                    <a:pt x="9197870" y="3079860"/>
                  </a:lnTo>
                  <a:lnTo>
                    <a:pt x="9197870" y="3075679"/>
                  </a:lnTo>
                  <a:close/>
                  <a:moveTo>
                    <a:pt x="7744628" y="3075139"/>
                  </a:moveTo>
                  <a:lnTo>
                    <a:pt x="7743549" y="3076218"/>
                  </a:lnTo>
                  <a:lnTo>
                    <a:pt x="7743549" y="3077297"/>
                  </a:lnTo>
                  <a:lnTo>
                    <a:pt x="7746786" y="3077297"/>
                  </a:lnTo>
                  <a:close/>
                  <a:moveTo>
                    <a:pt x="6239678" y="3075139"/>
                  </a:moveTo>
                  <a:lnTo>
                    <a:pt x="6238599" y="3076218"/>
                  </a:lnTo>
                  <a:lnTo>
                    <a:pt x="6238599" y="3077297"/>
                  </a:lnTo>
                  <a:lnTo>
                    <a:pt x="6241836" y="3077297"/>
                  </a:lnTo>
                  <a:close/>
                  <a:moveTo>
                    <a:pt x="9190317" y="3074600"/>
                  </a:moveTo>
                  <a:cubicBezTo>
                    <a:pt x="9188518" y="3074600"/>
                    <a:pt x="9184247" y="3079905"/>
                    <a:pt x="9177504" y="3090515"/>
                  </a:cubicBezTo>
                  <a:cubicBezTo>
                    <a:pt x="9177504" y="3093842"/>
                    <a:pt x="9179976" y="3098068"/>
                    <a:pt x="9184922" y="3103194"/>
                  </a:cubicBezTo>
                  <a:lnTo>
                    <a:pt x="9184922" y="3104273"/>
                  </a:lnTo>
                  <a:cubicBezTo>
                    <a:pt x="9182134" y="3107150"/>
                    <a:pt x="9180740" y="3114613"/>
                    <a:pt x="9180740" y="3126662"/>
                  </a:cubicBezTo>
                  <a:lnTo>
                    <a:pt x="9181820" y="3138261"/>
                  </a:lnTo>
                  <a:lnTo>
                    <a:pt x="9178582" y="3143656"/>
                  </a:lnTo>
                  <a:lnTo>
                    <a:pt x="9178582" y="3147837"/>
                  </a:lnTo>
                  <a:lnTo>
                    <a:pt x="9180740" y="3156334"/>
                  </a:lnTo>
                  <a:lnTo>
                    <a:pt x="9180740" y="3160651"/>
                  </a:lnTo>
                  <a:lnTo>
                    <a:pt x="9178582" y="3160651"/>
                  </a:lnTo>
                  <a:lnTo>
                    <a:pt x="9178582" y="3162808"/>
                  </a:lnTo>
                  <a:cubicBezTo>
                    <a:pt x="9180740" y="3162808"/>
                    <a:pt x="9181820" y="3163483"/>
                    <a:pt x="9181820" y="3164832"/>
                  </a:cubicBezTo>
                  <a:lnTo>
                    <a:pt x="9181820" y="3173464"/>
                  </a:lnTo>
                  <a:cubicBezTo>
                    <a:pt x="9181820" y="3176611"/>
                    <a:pt x="9180381" y="3179443"/>
                    <a:pt x="9177504" y="3181961"/>
                  </a:cubicBezTo>
                  <a:lnTo>
                    <a:pt x="9182899" y="3226605"/>
                  </a:lnTo>
                  <a:lnTo>
                    <a:pt x="9184922" y="3226605"/>
                  </a:lnTo>
                  <a:lnTo>
                    <a:pt x="9191396" y="3200978"/>
                  </a:lnTo>
                  <a:lnTo>
                    <a:pt x="9190317" y="3196797"/>
                  </a:lnTo>
                  <a:lnTo>
                    <a:pt x="9194633" y="3183984"/>
                  </a:lnTo>
                  <a:lnTo>
                    <a:pt x="9192475" y="3177645"/>
                  </a:lnTo>
                  <a:lnTo>
                    <a:pt x="9193554" y="3176566"/>
                  </a:lnTo>
                  <a:lnTo>
                    <a:pt x="9193554" y="3175487"/>
                  </a:lnTo>
                  <a:cubicBezTo>
                    <a:pt x="9191576" y="3175487"/>
                    <a:pt x="9190137" y="3171935"/>
                    <a:pt x="9189238" y="3164832"/>
                  </a:cubicBezTo>
                  <a:lnTo>
                    <a:pt x="9192475" y="3163887"/>
                  </a:lnTo>
                  <a:lnTo>
                    <a:pt x="9190317" y="3159571"/>
                  </a:lnTo>
                  <a:lnTo>
                    <a:pt x="9194633" y="3135159"/>
                  </a:lnTo>
                  <a:lnTo>
                    <a:pt x="9192475" y="3133001"/>
                  </a:lnTo>
                  <a:lnTo>
                    <a:pt x="9193554" y="3125583"/>
                  </a:lnTo>
                  <a:lnTo>
                    <a:pt x="9192475" y="3119244"/>
                  </a:lnTo>
                  <a:lnTo>
                    <a:pt x="9194633" y="3114928"/>
                  </a:lnTo>
                  <a:lnTo>
                    <a:pt x="9193554" y="3110747"/>
                  </a:lnTo>
                  <a:lnTo>
                    <a:pt x="9194633" y="3107510"/>
                  </a:lnTo>
                  <a:lnTo>
                    <a:pt x="9193554" y="3104273"/>
                  </a:lnTo>
                  <a:lnTo>
                    <a:pt x="9194633" y="3104273"/>
                  </a:lnTo>
                  <a:cubicBezTo>
                    <a:pt x="9193194" y="3100586"/>
                    <a:pt x="9192475" y="3093168"/>
                    <a:pt x="9192475" y="3082018"/>
                  </a:cubicBezTo>
                  <a:lnTo>
                    <a:pt x="9193554" y="3082018"/>
                  </a:lnTo>
                  <a:close/>
                  <a:moveTo>
                    <a:pt x="5269951" y="3074330"/>
                  </a:moveTo>
                  <a:cubicBezTo>
                    <a:pt x="5265456" y="3076848"/>
                    <a:pt x="5262219" y="3080445"/>
                    <a:pt x="5260240" y="3085120"/>
                  </a:cubicBezTo>
                  <a:lnTo>
                    <a:pt x="5260240" y="3086199"/>
                  </a:lnTo>
                  <a:lnTo>
                    <a:pt x="5265635" y="3081883"/>
                  </a:lnTo>
                  <a:lnTo>
                    <a:pt x="5267793" y="3081883"/>
                  </a:lnTo>
                  <a:cubicBezTo>
                    <a:pt x="5267793" y="3085480"/>
                    <a:pt x="5270311" y="3087278"/>
                    <a:pt x="5275347" y="3087278"/>
                  </a:cubicBezTo>
                  <a:lnTo>
                    <a:pt x="5276426" y="3086199"/>
                  </a:lnTo>
                  <a:lnTo>
                    <a:pt x="5276426" y="3084041"/>
                  </a:lnTo>
                  <a:lnTo>
                    <a:pt x="5269951" y="3077567"/>
                  </a:lnTo>
                  <a:cubicBezTo>
                    <a:pt x="5273548" y="3076668"/>
                    <a:pt x="5275347" y="3075589"/>
                    <a:pt x="5275347" y="3074330"/>
                  </a:cubicBezTo>
                  <a:close/>
                  <a:moveTo>
                    <a:pt x="5063052" y="3074330"/>
                  </a:moveTo>
                  <a:lnTo>
                    <a:pt x="5063052" y="3075409"/>
                  </a:lnTo>
                  <a:lnTo>
                    <a:pt x="5060894" y="3078646"/>
                  </a:lnTo>
                  <a:lnTo>
                    <a:pt x="5060894" y="3080804"/>
                  </a:lnTo>
                  <a:cubicBezTo>
                    <a:pt x="5063232" y="3080804"/>
                    <a:pt x="5064671" y="3084401"/>
                    <a:pt x="5065211" y="3091594"/>
                  </a:cubicBezTo>
                  <a:lnTo>
                    <a:pt x="5064131" y="3092673"/>
                  </a:lnTo>
                  <a:lnTo>
                    <a:pt x="5055499" y="3092673"/>
                  </a:lnTo>
                  <a:lnTo>
                    <a:pt x="5042551" y="3088357"/>
                  </a:lnTo>
                  <a:lnTo>
                    <a:pt x="5037156" y="3089436"/>
                  </a:lnTo>
                  <a:lnTo>
                    <a:pt x="5036077" y="3088357"/>
                  </a:lnTo>
                  <a:lnTo>
                    <a:pt x="5036077" y="3086199"/>
                  </a:lnTo>
                  <a:cubicBezTo>
                    <a:pt x="5036077" y="3084761"/>
                    <a:pt x="5038235" y="3084041"/>
                    <a:pt x="5042551" y="3084041"/>
                  </a:cubicBezTo>
                  <a:cubicBezTo>
                    <a:pt x="5052802" y="3077567"/>
                    <a:pt x="5059636" y="3074330"/>
                    <a:pt x="5063052" y="3074330"/>
                  </a:cubicBezTo>
                  <a:close/>
                  <a:moveTo>
                    <a:pt x="8612929" y="3074060"/>
                  </a:moveTo>
                  <a:lnTo>
                    <a:pt x="8612929" y="3075139"/>
                  </a:lnTo>
                  <a:lnTo>
                    <a:pt x="8616166" y="3076218"/>
                  </a:lnTo>
                  <a:lnTo>
                    <a:pt x="8616166" y="3074060"/>
                  </a:lnTo>
                  <a:close/>
                  <a:moveTo>
                    <a:pt x="9294575" y="3073521"/>
                  </a:moveTo>
                  <a:lnTo>
                    <a:pt x="9294575" y="3076623"/>
                  </a:lnTo>
                  <a:lnTo>
                    <a:pt x="9296733" y="3076623"/>
                  </a:lnTo>
                  <a:lnTo>
                    <a:pt x="9296733" y="3075679"/>
                  </a:lnTo>
                  <a:close/>
                  <a:moveTo>
                    <a:pt x="1240827" y="3073386"/>
                  </a:moveTo>
                  <a:lnTo>
                    <a:pt x="1240827" y="3075544"/>
                  </a:lnTo>
                  <a:lnTo>
                    <a:pt x="1241908" y="3082018"/>
                  </a:lnTo>
                  <a:lnTo>
                    <a:pt x="1242985" y="3082018"/>
                  </a:lnTo>
                  <a:lnTo>
                    <a:pt x="1242985" y="3078781"/>
                  </a:lnTo>
                  <a:lnTo>
                    <a:pt x="1241908" y="3073386"/>
                  </a:lnTo>
                  <a:close/>
                  <a:moveTo>
                    <a:pt x="5706799" y="3072981"/>
                  </a:moveTo>
                  <a:lnTo>
                    <a:pt x="5706799" y="3074060"/>
                  </a:lnTo>
                  <a:lnTo>
                    <a:pt x="5708957" y="3074060"/>
                  </a:lnTo>
                  <a:lnTo>
                    <a:pt x="5708957" y="3072981"/>
                  </a:lnTo>
                  <a:close/>
                  <a:moveTo>
                    <a:pt x="3697025" y="3072981"/>
                  </a:moveTo>
                  <a:lnTo>
                    <a:pt x="3697025" y="3074060"/>
                  </a:lnTo>
                  <a:lnTo>
                    <a:pt x="3699183" y="3074060"/>
                  </a:lnTo>
                  <a:lnTo>
                    <a:pt x="3699183" y="3072981"/>
                  </a:lnTo>
                  <a:close/>
                  <a:moveTo>
                    <a:pt x="4067109" y="3072577"/>
                  </a:moveTo>
                  <a:lnTo>
                    <a:pt x="4067109" y="3075679"/>
                  </a:lnTo>
                  <a:lnTo>
                    <a:pt x="4068188" y="3075679"/>
                  </a:lnTo>
                  <a:lnTo>
                    <a:pt x="4068188" y="3072577"/>
                  </a:lnTo>
                  <a:close/>
                  <a:moveTo>
                    <a:pt x="9091453" y="3072442"/>
                  </a:moveTo>
                  <a:cubicBezTo>
                    <a:pt x="9089744" y="3074600"/>
                    <a:pt x="9086912" y="3075679"/>
                    <a:pt x="9082956" y="3075679"/>
                  </a:cubicBezTo>
                  <a:lnTo>
                    <a:pt x="9085114" y="3077702"/>
                  </a:lnTo>
                  <a:cubicBezTo>
                    <a:pt x="9087721" y="3075634"/>
                    <a:pt x="9092352" y="3074600"/>
                    <a:pt x="9099006" y="3074600"/>
                  </a:cubicBezTo>
                  <a:lnTo>
                    <a:pt x="9096848" y="3072442"/>
                  </a:lnTo>
                  <a:close/>
                  <a:moveTo>
                    <a:pt x="2684679" y="3072149"/>
                  </a:moveTo>
                  <a:lnTo>
                    <a:pt x="2684679" y="3074307"/>
                  </a:lnTo>
                  <a:lnTo>
                    <a:pt x="2685760" y="3074307"/>
                  </a:lnTo>
                  <a:lnTo>
                    <a:pt x="2685760" y="3072149"/>
                  </a:lnTo>
                  <a:close/>
                  <a:moveTo>
                    <a:pt x="7769445" y="3071902"/>
                  </a:moveTo>
                  <a:lnTo>
                    <a:pt x="7770524" y="3071902"/>
                  </a:lnTo>
                  <a:lnTo>
                    <a:pt x="7770524" y="3072898"/>
                  </a:lnTo>
                  <a:lnTo>
                    <a:pt x="7769445" y="3072027"/>
                  </a:lnTo>
                  <a:close/>
                  <a:moveTo>
                    <a:pt x="6264495" y="3071902"/>
                  </a:moveTo>
                  <a:lnTo>
                    <a:pt x="6265574" y="3071902"/>
                  </a:lnTo>
                  <a:lnTo>
                    <a:pt x="6265574" y="3072898"/>
                  </a:lnTo>
                  <a:lnTo>
                    <a:pt x="6264495" y="3072027"/>
                  </a:lnTo>
                  <a:close/>
                  <a:moveTo>
                    <a:pt x="9116270" y="3071363"/>
                  </a:moveTo>
                  <a:cubicBezTo>
                    <a:pt x="9118428" y="3074060"/>
                    <a:pt x="9119507" y="3076533"/>
                    <a:pt x="9119507" y="3078781"/>
                  </a:cubicBezTo>
                  <a:lnTo>
                    <a:pt x="9119507" y="3082018"/>
                  </a:lnTo>
                  <a:lnTo>
                    <a:pt x="9116270" y="3085120"/>
                  </a:lnTo>
                  <a:lnTo>
                    <a:pt x="9100085" y="3075679"/>
                  </a:lnTo>
                  <a:lnTo>
                    <a:pt x="9100085" y="3077702"/>
                  </a:lnTo>
                  <a:lnTo>
                    <a:pt x="9108717" y="3083097"/>
                  </a:lnTo>
                  <a:lnTo>
                    <a:pt x="9116270" y="3087278"/>
                  </a:lnTo>
                  <a:cubicBezTo>
                    <a:pt x="9119057" y="3087278"/>
                    <a:pt x="9120451" y="3092583"/>
                    <a:pt x="9120451" y="3103194"/>
                  </a:cubicBezTo>
                  <a:lnTo>
                    <a:pt x="9118428" y="3105352"/>
                  </a:lnTo>
                  <a:lnTo>
                    <a:pt x="9120451" y="3122346"/>
                  </a:lnTo>
                  <a:lnTo>
                    <a:pt x="9120451" y="3136238"/>
                  </a:lnTo>
                  <a:lnTo>
                    <a:pt x="9117349" y="3140419"/>
                  </a:lnTo>
                  <a:lnTo>
                    <a:pt x="9117349" y="3141498"/>
                  </a:lnTo>
                  <a:lnTo>
                    <a:pt x="9118428" y="3141498"/>
                  </a:lnTo>
                  <a:lnTo>
                    <a:pt x="9123688" y="3137317"/>
                  </a:lnTo>
                  <a:lnTo>
                    <a:pt x="9124767" y="3137317"/>
                  </a:lnTo>
                  <a:lnTo>
                    <a:pt x="9128004" y="3139340"/>
                  </a:lnTo>
                  <a:cubicBezTo>
                    <a:pt x="9131061" y="3139340"/>
                    <a:pt x="9133579" y="3137947"/>
                    <a:pt x="9135557" y="3135159"/>
                  </a:cubicBezTo>
                  <a:lnTo>
                    <a:pt x="9134478" y="3134080"/>
                  </a:lnTo>
                  <a:lnTo>
                    <a:pt x="9134478" y="3133001"/>
                  </a:lnTo>
                  <a:lnTo>
                    <a:pt x="9136636" y="3126662"/>
                  </a:lnTo>
                  <a:lnTo>
                    <a:pt x="9134478" y="3111691"/>
                  </a:lnTo>
                  <a:lnTo>
                    <a:pt x="9135557" y="3105352"/>
                  </a:lnTo>
                  <a:lnTo>
                    <a:pt x="9134478" y="3102249"/>
                  </a:lnTo>
                  <a:lnTo>
                    <a:pt x="9135557" y="3095775"/>
                  </a:lnTo>
                  <a:lnTo>
                    <a:pt x="9135557" y="3090515"/>
                  </a:lnTo>
                  <a:lnTo>
                    <a:pt x="9132320" y="3086199"/>
                  </a:lnTo>
                  <a:cubicBezTo>
                    <a:pt x="9132320" y="3083951"/>
                    <a:pt x="9133399" y="3081479"/>
                    <a:pt x="9135557" y="3078781"/>
                  </a:cubicBezTo>
                  <a:lnTo>
                    <a:pt x="9135557" y="3076623"/>
                  </a:lnTo>
                  <a:lnTo>
                    <a:pt x="9134478" y="3075679"/>
                  </a:lnTo>
                  <a:lnTo>
                    <a:pt x="9134478" y="3074600"/>
                  </a:lnTo>
                  <a:lnTo>
                    <a:pt x="9129083" y="3075679"/>
                  </a:lnTo>
                  <a:lnTo>
                    <a:pt x="9124767" y="3075679"/>
                  </a:lnTo>
                  <a:lnTo>
                    <a:pt x="9118428" y="3071363"/>
                  </a:lnTo>
                  <a:close/>
                  <a:moveTo>
                    <a:pt x="9216078" y="3070284"/>
                  </a:moveTo>
                  <a:lnTo>
                    <a:pt x="9216078" y="3073521"/>
                  </a:lnTo>
                  <a:lnTo>
                    <a:pt x="9218236" y="3073521"/>
                  </a:lnTo>
                  <a:lnTo>
                    <a:pt x="9219315" y="3070284"/>
                  </a:lnTo>
                  <a:close/>
                  <a:moveTo>
                    <a:pt x="8703700" y="3069744"/>
                  </a:moveTo>
                  <a:lnTo>
                    <a:pt x="8703700" y="3070823"/>
                  </a:lnTo>
                  <a:lnTo>
                    <a:pt x="8705993" y="3070823"/>
                  </a:lnTo>
                  <a:lnTo>
                    <a:pt x="8705993" y="3069744"/>
                  </a:lnTo>
                  <a:close/>
                  <a:moveTo>
                    <a:pt x="4063872" y="3069340"/>
                  </a:moveTo>
                  <a:lnTo>
                    <a:pt x="4066030" y="3071498"/>
                  </a:lnTo>
                  <a:lnTo>
                    <a:pt x="4066030" y="3069340"/>
                  </a:lnTo>
                  <a:close/>
                  <a:moveTo>
                    <a:pt x="6664792" y="3068261"/>
                  </a:moveTo>
                  <a:lnTo>
                    <a:pt x="6668029" y="3068261"/>
                  </a:lnTo>
                  <a:cubicBezTo>
                    <a:pt x="6678999" y="3070509"/>
                    <a:pt x="6684484" y="3072262"/>
                    <a:pt x="6684484" y="3073521"/>
                  </a:cubicBezTo>
                  <a:lnTo>
                    <a:pt x="6675717" y="3081883"/>
                  </a:lnTo>
                  <a:lnTo>
                    <a:pt x="6669108" y="3081883"/>
                  </a:lnTo>
                  <a:cubicBezTo>
                    <a:pt x="6665062" y="3081883"/>
                    <a:pt x="6661420" y="3079455"/>
                    <a:pt x="6658183" y="3074600"/>
                  </a:cubicBezTo>
                  <a:lnTo>
                    <a:pt x="6658183" y="3073521"/>
                  </a:lnTo>
                  <a:close/>
                  <a:moveTo>
                    <a:pt x="6653732" y="3068261"/>
                  </a:moveTo>
                  <a:lnTo>
                    <a:pt x="6656025" y="3070284"/>
                  </a:lnTo>
                  <a:lnTo>
                    <a:pt x="6656025" y="3075544"/>
                  </a:lnTo>
                  <a:cubicBezTo>
                    <a:pt x="6656025" y="3077522"/>
                    <a:pt x="6652339" y="3078961"/>
                    <a:pt x="6644965" y="3079860"/>
                  </a:cubicBezTo>
                  <a:lnTo>
                    <a:pt x="6640649" y="3079860"/>
                  </a:lnTo>
                  <a:lnTo>
                    <a:pt x="6634040" y="3078781"/>
                  </a:lnTo>
                  <a:lnTo>
                    <a:pt x="6629589" y="3079860"/>
                  </a:lnTo>
                  <a:cubicBezTo>
                    <a:pt x="6624104" y="3079860"/>
                    <a:pt x="6620463" y="3078107"/>
                    <a:pt x="6618664" y="3074600"/>
                  </a:cubicBezTo>
                  <a:lnTo>
                    <a:pt x="6618664" y="3073521"/>
                  </a:lnTo>
                  <a:cubicBezTo>
                    <a:pt x="6618664" y="3072082"/>
                    <a:pt x="6621227" y="3070644"/>
                    <a:pt x="6626352" y="3069205"/>
                  </a:cubicBezTo>
                  <a:lnTo>
                    <a:pt x="6634040" y="3070284"/>
                  </a:lnTo>
                  <a:close/>
                  <a:moveTo>
                    <a:pt x="9250471" y="3067182"/>
                  </a:moveTo>
                  <a:cubicBezTo>
                    <a:pt x="9250471" y="3069789"/>
                    <a:pt x="9247279" y="3071543"/>
                    <a:pt x="9240895" y="3072442"/>
                  </a:cubicBezTo>
                  <a:cubicBezTo>
                    <a:pt x="9240895" y="3074600"/>
                    <a:pt x="9240176" y="3075679"/>
                    <a:pt x="9238737" y="3075679"/>
                  </a:cubicBezTo>
                  <a:lnTo>
                    <a:pt x="9241974" y="3087278"/>
                  </a:lnTo>
                  <a:cubicBezTo>
                    <a:pt x="9241974" y="3092224"/>
                    <a:pt x="9240176" y="3094696"/>
                    <a:pt x="9236579" y="3094696"/>
                  </a:cubicBezTo>
                  <a:lnTo>
                    <a:pt x="9236579" y="3096854"/>
                  </a:lnTo>
                  <a:cubicBezTo>
                    <a:pt x="9239456" y="3096854"/>
                    <a:pt x="9240895" y="3097933"/>
                    <a:pt x="9240895" y="3100091"/>
                  </a:cubicBezTo>
                  <a:lnTo>
                    <a:pt x="9237658" y="3105352"/>
                  </a:lnTo>
                  <a:lnTo>
                    <a:pt x="9240895" y="3110747"/>
                  </a:lnTo>
                  <a:lnTo>
                    <a:pt x="9240895" y="3111691"/>
                  </a:lnTo>
                  <a:lnTo>
                    <a:pt x="9239816" y="3117086"/>
                  </a:lnTo>
                  <a:lnTo>
                    <a:pt x="9240895" y="3118165"/>
                  </a:lnTo>
                  <a:lnTo>
                    <a:pt x="9246290" y="3117086"/>
                  </a:lnTo>
                  <a:lnTo>
                    <a:pt x="9248313" y="3117086"/>
                  </a:lnTo>
                  <a:lnTo>
                    <a:pt x="9251550" y="3120323"/>
                  </a:lnTo>
                  <a:cubicBezTo>
                    <a:pt x="9251550" y="3125448"/>
                    <a:pt x="9250471" y="3128280"/>
                    <a:pt x="9248313" y="3128820"/>
                  </a:cubicBezTo>
                  <a:lnTo>
                    <a:pt x="9247234" y="3128820"/>
                  </a:lnTo>
                  <a:lnTo>
                    <a:pt x="9247234" y="3126662"/>
                  </a:lnTo>
                  <a:cubicBezTo>
                    <a:pt x="9244087" y="3126662"/>
                    <a:pt x="9240895" y="3127696"/>
                    <a:pt x="9237658" y="3129764"/>
                  </a:cubicBezTo>
                  <a:lnTo>
                    <a:pt x="9239816" y="3136238"/>
                  </a:lnTo>
                  <a:lnTo>
                    <a:pt x="9238737" y="3142577"/>
                  </a:lnTo>
                  <a:cubicBezTo>
                    <a:pt x="9240176" y="3142577"/>
                    <a:pt x="9241255" y="3144690"/>
                    <a:pt x="9241974" y="3148917"/>
                  </a:cubicBezTo>
                  <a:lnTo>
                    <a:pt x="9236579" y="3158492"/>
                  </a:lnTo>
                  <a:lnTo>
                    <a:pt x="9240895" y="3162808"/>
                  </a:lnTo>
                  <a:lnTo>
                    <a:pt x="9240895" y="3168069"/>
                  </a:lnTo>
                  <a:cubicBezTo>
                    <a:pt x="9240895" y="3169507"/>
                    <a:pt x="9239816" y="3170227"/>
                    <a:pt x="9237658" y="3170227"/>
                  </a:cubicBezTo>
                  <a:lnTo>
                    <a:pt x="9238737" y="3171306"/>
                  </a:lnTo>
                  <a:lnTo>
                    <a:pt x="9238737" y="3175487"/>
                  </a:lnTo>
                  <a:lnTo>
                    <a:pt x="9237658" y="3180882"/>
                  </a:lnTo>
                  <a:lnTo>
                    <a:pt x="9243053" y="3185063"/>
                  </a:lnTo>
                  <a:lnTo>
                    <a:pt x="9259103" y="3179803"/>
                  </a:lnTo>
                  <a:lnTo>
                    <a:pt x="9266656" y="3181961"/>
                  </a:lnTo>
                  <a:lnTo>
                    <a:pt x="9266656" y="3180882"/>
                  </a:lnTo>
                  <a:lnTo>
                    <a:pt x="9267735" y="3174408"/>
                  </a:lnTo>
                  <a:cubicBezTo>
                    <a:pt x="9264858" y="3174408"/>
                    <a:pt x="9263419" y="3173733"/>
                    <a:pt x="9263419" y="3172385"/>
                  </a:cubicBezTo>
                  <a:lnTo>
                    <a:pt x="9263419" y="3171306"/>
                  </a:lnTo>
                  <a:cubicBezTo>
                    <a:pt x="9263419" y="3169867"/>
                    <a:pt x="9264498" y="3169148"/>
                    <a:pt x="9266656" y="3169148"/>
                  </a:cubicBezTo>
                  <a:cubicBezTo>
                    <a:pt x="9265937" y="3159796"/>
                    <a:pt x="9264858" y="3154491"/>
                    <a:pt x="9263419" y="3153232"/>
                  </a:cubicBezTo>
                  <a:lnTo>
                    <a:pt x="9263419" y="3149995"/>
                  </a:lnTo>
                  <a:lnTo>
                    <a:pt x="9267735" y="3135159"/>
                  </a:lnTo>
                  <a:cubicBezTo>
                    <a:pt x="9266297" y="3135159"/>
                    <a:pt x="9265577" y="3134080"/>
                    <a:pt x="9265577" y="3131922"/>
                  </a:cubicBezTo>
                  <a:lnTo>
                    <a:pt x="9263419" y="3127741"/>
                  </a:lnTo>
                  <a:lnTo>
                    <a:pt x="9261261" y="3127741"/>
                  </a:lnTo>
                  <a:lnTo>
                    <a:pt x="9251550" y="3131922"/>
                  </a:lnTo>
                  <a:lnTo>
                    <a:pt x="9250471" y="3128820"/>
                  </a:lnTo>
                  <a:cubicBezTo>
                    <a:pt x="9252269" y="3123155"/>
                    <a:pt x="9253708" y="3120323"/>
                    <a:pt x="9254787" y="3120323"/>
                  </a:cubicBezTo>
                  <a:lnTo>
                    <a:pt x="9265577" y="3121267"/>
                  </a:lnTo>
                  <a:lnTo>
                    <a:pt x="9263419" y="3116007"/>
                  </a:lnTo>
                  <a:lnTo>
                    <a:pt x="9268814" y="3107510"/>
                  </a:lnTo>
                  <a:lnTo>
                    <a:pt x="9268814" y="3106431"/>
                  </a:lnTo>
                  <a:cubicBezTo>
                    <a:pt x="9266656" y="3103823"/>
                    <a:pt x="9265577" y="3101350"/>
                    <a:pt x="9265577" y="3099012"/>
                  </a:cubicBezTo>
                  <a:lnTo>
                    <a:pt x="9265577" y="3093752"/>
                  </a:lnTo>
                  <a:cubicBezTo>
                    <a:pt x="9263419" y="3093752"/>
                    <a:pt x="9262340" y="3093033"/>
                    <a:pt x="9262340" y="3091595"/>
                  </a:cubicBezTo>
                  <a:lnTo>
                    <a:pt x="9262340" y="3089436"/>
                  </a:lnTo>
                  <a:lnTo>
                    <a:pt x="9264498" y="3086199"/>
                  </a:lnTo>
                  <a:cubicBezTo>
                    <a:pt x="9262340" y="3083592"/>
                    <a:pt x="9261261" y="3081119"/>
                    <a:pt x="9261261" y="3078781"/>
                  </a:cubicBezTo>
                  <a:cubicBezTo>
                    <a:pt x="9261261" y="3076893"/>
                    <a:pt x="9263419" y="3073701"/>
                    <a:pt x="9267735" y="3069205"/>
                  </a:cubicBezTo>
                  <a:lnTo>
                    <a:pt x="9265577" y="3067182"/>
                  </a:lnTo>
                  <a:lnTo>
                    <a:pt x="9264498" y="3068126"/>
                  </a:lnTo>
                  <a:lnTo>
                    <a:pt x="9263419" y="3068126"/>
                  </a:lnTo>
                  <a:close/>
                  <a:moveTo>
                    <a:pt x="7737075" y="3066507"/>
                  </a:moveTo>
                  <a:cubicBezTo>
                    <a:pt x="7737075" y="3067946"/>
                    <a:pt x="7735996" y="3068665"/>
                    <a:pt x="7733838" y="3068665"/>
                  </a:cubicBezTo>
                  <a:lnTo>
                    <a:pt x="7733838" y="3069744"/>
                  </a:lnTo>
                  <a:lnTo>
                    <a:pt x="7735996" y="3069744"/>
                  </a:lnTo>
                  <a:cubicBezTo>
                    <a:pt x="7735996" y="3068306"/>
                    <a:pt x="7737075" y="3067586"/>
                    <a:pt x="7739233" y="3067586"/>
                  </a:cubicBezTo>
                  <a:lnTo>
                    <a:pt x="7739233" y="3066507"/>
                  </a:lnTo>
                  <a:close/>
                  <a:moveTo>
                    <a:pt x="6232125" y="3066507"/>
                  </a:moveTo>
                  <a:cubicBezTo>
                    <a:pt x="6232125" y="3067946"/>
                    <a:pt x="6231046" y="3068665"/>
                    <a:pt x="6228888" y="3068665"/>
                  </a:cubicBezTo>
                  <a:lnTo>
                    <a:pt x="6228888" y="3069744"/>
                  </a:lnTo>
                  <a:lnTo>
                    <a:pt x="6231046" y="3069744"/>
                  </a:lnTo>
                  <a:cubicBezTo>
                    <a:pt x="6231046" y="3068306"/>
                    <a:pt x="6232125" y="3067586"/>
                    <a:pt x="6234283" y="3067586"/>
                  </a:cubicBezTo>
                  <a:lnTo>
                    <a:pt x="6234283" y="3066507"/>
                  </a:lnTo>
                  <a:close/>
                  <a:moveTo>
                    <a:pt x="1722993" y="3065024"/>
                  </a:moveTo>
                  <a:lnTo>
                    <a:pt x="1717733" y="3067182"/>
                  </a:lnTo>
                  <a:lnTo>
                    <a:pt x="1719756" y="3069340"/>
                  </a:lnTo>
                  <a:lnTo>
                    <a:pt x="1724074" y="3068261"/>
                  </a:lnTo>
                  <a:lnTo>
                    <a:pt x="1724074" y="3065024"/>
                  </a:lnTo>
                  <a:close/>
                  <a:moveTo>
                    <a:pt x="2587030" y="3064596"/>
                  </a:moveTo>
                  <a:lnTo>
                    <a:pt x="2587030" y="3065675"/>
                  </a:lnTo>
                  <a:lnTo>
                    <a:pt x="2589187" y="3065675"/>
                  </a:lnTo>
                  <a:lnTo>
                    <a:pt x="2589187" y="3064596"/>
                  </a:lnTo>
                  <a:close/>
                  <a:moveTo>
                    <a:pt x="5703562" y="3064349"/>
                  </a:moveTo>
                  <a:lnTo>
                    <a:pt x="5705720" y="3064349"/>
                  </a:lnTo>
                  <a:lnTo>
                    <a:pt x="5705720" y="3066507"/>
                  </a:lnTo>
                  <a:lnTo>
                    <a:pt x="5712194" y="3066507"/>
                  </a:lnTo>
                  <a:lnTo>
                    <a:pt x="5715431" y="3064349"/>
                  </a:lnTo>
                  <a:cubicBezTo>
                    <a:pt x="5721006" y="3068306"/>
                    <a:pt x="5728919" y="3071183"/>
                    <a:pt x="5739169" y="3072981"/>
                  </a:cubicBezTo>
                  <a:lnTo>
                    <a:pt x="5739169" y="3078376"/>
                  </a:lnTo>
                  <a:lnTo>
                    <a:pt x="5742406" y="3075139"/>
                  </a:lnTo>
                  <a:cubicBezTo>
                    <a:pt x="5748521" y="3076938"/>
                    <a:pt x="5756793" y="3082333"/>
                    <a:pt x="5767223" y="3091324"/>
                  </a:cubicBezTo>
                  <a:lnTo>
                    <a:pt x="5768302" y="3090245"/>
                  </a:lnTo>
                  <a:lnTo>
                    <a:pt x="5770460" y="3093482"/>
                  </a:lnTo>
                  <a:lnTo>
                    <a:pt x="5769381" y="3096719"/>
                  </a:lnTo>
                  <a:lnTo>
                    <a:pt x="5771539" y="3115063"/>
                  </a:lnTo>
                  <a:cubicBezTo>
                    <a:pt x="5765965" y="3128730"/>
                    <a:pt x="5758771" y="3135564"/>
                    <a:pt x="5749959" y="3135564"/>
                  </a:cubicBezTo>
                  <a:lnTo>
                    <a:pt x="5748880" y="3134485"/>
                  </a:lnTo>
                  <a:lnTo>
                    <a:pt x="5747801" y="3134485"/>
                  </a:lnTo>
                  <a:lnTo>
                    <a:pt x="5745643" y="3136643"/>
                  </a:lnTo>
                  <a:cubicBezTo>
                    <a:pt x="5731976" y="3131967"/>
                    <a:pt x="5725142" y="3124054"/>
                    <a:pt x="5725142" y="3112905"/>
                  </a:cubicBezTo>
                  <a:cubicBezTo>
                    <a:pt x="5723524" y="3099777"/>
                    <a:pt x="5715971" y="3086469"/>
                    <a:pt x="5702483" y="3072981"/>
                  </a:cubicBezTo>
                  <a:lnTo>
                    <a:pt x="5702483" y="3071902"/>
                  </a:lnTo>
                  <a:lnTo>
                    <a:pt x="5704641" y="3069744"/>
                  </a:lnTo>
                  <a:lnTo>
                    <a:pt x="5704641" y="3067586"/>
                  </a:lnTo>
                  <a:lnTo>
                    <a:pt x="5701404" y="3069744"/>
                  </a:lnTo>
                  <a:lnTo>
                    <a:pt x="5700325" y="3069744"/>
                  </a:lnTo>
                  <a:lnTo>
                    <a:pt x="5700325" y="3067586"/>
                  </a:lnTo>
                  <a:close/>
                  <a:moveTo>
                    <a:pt x="3693788" y="3064349"/>
                  </a:moveTo>
                  <a:lnTo>
                    <a:pt x="3695946" y="3064349"/>
                  </a:lnTo>
                  <a:lnTo>
                    <a:pt x="3695946" y="3066507"/>
                  </a:lnTo>
                  <a:lnTo>
                    <a:pt x="3702420" y="3066507"/>
                  </a:lnTo>
                  <a:lnTo>
                    <a:pt x="3705657" y="3064349"/>
                  </a:lnTo>
                  <a:cubicBezTo>
                    <a:pt x="3711231" y="3068306"/>
                    <a:pt x="3719144" y="3071183"/>
                    <a:pt x="3729395" y="3072981"/>
                  </a:cubicBezTo>
                  <a:lnTo>
                    <a:pt x="3729395" y="3078376"/>
                  </a:lnTo>
                  <a:lnTo>
                    <a:pt x="3732632" y="3075139"/>
                  </a:lnTo>
                  <a:cubicBezTo>
                    <a:pt x="3738746" y="3076938"/>
                    <a:pt x="3747018" y="3082333"/>
                    <a:pt x="3757449" y="3091324"/>
                  </a:cubicBezTo>
                  <a:lnTo>
                    <a:pt x="3758528" y="3090245"/>
                  </a:lnTo>
                  <a:lnTo>
                    <a:pt x="3760686" y="3093482"/>
                  </a:lnTo>
                  <a:lnTo>
                    <a:pt x="3759607" y="3096719"/>
                  </a:lnTo>
                  <a:lnTo>
                    <a:pt x="3761765" y="3115063"/>
                  </a:lnTo>
                  <a:cubicBezTo>
                    <a:pt x="3756190" y="3128730"/>
                    <a:pt x="3748996" y="3135564"/>
                    <a:pt x="3740185" y="3135564"/>
                  </a:cubicBezTo>
                  <a:lnTo>
                    <a:pt x="3739106" y="3134485"/>
                  </a:lnTo>
                  <a:lnTo>
                    <a:pt x="3738027" y="3134485"/>
                  </a:lnTo>
                  <a:lnTo>
                    <a:pt x="3735869" y="3136643"/>
                  </a:lnTo>
                  <a:cubicBezTo>
                    <a:pt x="3722201" y="3131967"/>
                    <a:pt x="3715368" y="3124054"/>
                    <a:pt x="3715368" y="3112905"/>
                  </a:cubicBezTo>
                  <a:cubicBezTo>
                    <a:pt x="3713749" y="3099777"/>
                    <a:pt x="3706196" y="3086469"/>
                    <a:pt x="3692709" y="3072981"/>
                  </a:cubicBezTo>
                  <a:lnTo>
                    <a:pt x="3692709" y="3071902"/>
                  </a:lnTo>
                  <a:lnTo>
                    <a:pt x="3694867" y="3069744"/>
                  </a:lnTo>
                  <a:lnTo>
                    <a:pt x="3694867" y="3067586"/>
                  </a:lnTo>
                  <a:lnTo>
                    <a:pt x="3691630" y="3069744"/>
                  </a:lnTo>
                  <a:lnTo>
                    <a:pt x="3690551" y="3069744"/>
                  </a:lnTo>
                  <a:lnTo>
                    <a:pt x="3690551" y="3067586"/>
                  </a:lnTo>
                  <a:close/>
                  <a:moveTo>
                    <a:pt x="9149584" y="3063945"/>
                  </a:moveTo>
                  <a:lnTo>
                    <a:pt x="9149584" y="3065024"/>
                  </a:lnTo>
                  <a:lnTo>
                    <a:pt x="9151742" y="3065024"/>
                  </a:lnTo>
                  <a:lnTo>
                    <a:pt x="9151742" y="3063945"/>
                  </a:lnTo>
                  <a:close/>
                  <a:moveTo>
                    <a:pt x="9146347" y="3063945"/>
                  </a:moveTo>
                  <a:lnTo>
                    <a:pt x="9146347" y="3065024"/>
                  </a:lnTo>
                  <a:lnTo>
                    <a:pt x="9148505" y="3065024"/>
                  </a:lnTo>
                  <a:lnTo>
                    <a:pt x="9148505" y="3063945"/>
                  </a:lnTo>
                  <a:close/>
                  <a:moveTo>
                    <a:pt x="8690617" y="3062326"/>
                  </a:moveTo>
                  <a:lnTo>
                    <a:pt x="8689538" y="3063405"/>
                  </a:lnTo>
                  <a:lnTo>
                    <a:pt x="8689538" y="3066642"/>
                  </a:lnTo>
                  <a:lnTo>
                    <a:pt x="8690617" y="3066642"/>
                  </a:lnTo>
                  <a:lnTo>
                    <a:pt x="8692775" y="3064484"/>
                  </a:lnTo>
                  <a:close/>
                  <a:moveTo>
                    <a:pt x="7750023" y="3062191"/>
                  </a:moveTo>
                  <a:lnTo>
                    <a:pt x="7750023" y="3063270"/>
                  </a:lnTo>
                  <a:lnTo>
                    <a:pt x="7752181" y="3063270"/>
                  </a:lnTo>
                  <a:lnTo>
                    <a:pt x="7752181" y="3062191"/>
                  </a:lnTo>
                  <a:close/>
                  <a:moveTo>
                    <a:pt x="6245073" y="3062191"/>
                  </a:moveTo>
                  <a:lnTo>
                    <a:pt x="6245073" y="3063270"/>
                  </a:lnTo>
                  <a:lnTo>
                    <a:pt x="6247231" y="3063270"/>
                  </a:lnTo>
                  <a:lnTo>
                    <a:pt x="6247231" y="3062191"/>
                  </a:lnTo>
                  <a:close/>
                  <a:moveTo>
                    <a:pt x="4257958" y="3061922"/>
                  </a:moveTo>
                  <a:lnTo>
                    <a:pt x="4257958" y="3062866"/>
                  </a:lnTo>
                  <a:lnTo>
                    <a:pt x="4261195" y="3062866"/>
                  </a:lnTo>
                  <a:lnTo>
                    <a:pt x="4261195" y="3061922"/>
                  </a:lnTo>
                  <a:close/>
                  <a:moveTo>
                    <a:pt x="1749565" y="3061922"/>
                  </a:moveTo>
                  <a:lnTo>
                    <a:pt x="1749565" y="3065024"/>
                  </a:lnTo>
                  <a:lnTo>
                    <a:pt x="1750508" y="3065024"/>
                  </a:lnTo>
                  <a:lnTo>
                    <a:pt x="1750508" y="3061922"/>
                  </a:lnTo>
                  <a:close/>
                  <a:moveTo>
                    <a:pt x="5122263" y="3061382"/>
                  </a:moveTo>
                  <a:lnTo>
                    <a:pt x="5122263" y="3063540"/>
                  </a:lnTo>
                  <a:lnTo>
                    <a:pt x="5124421" y="3063540"/>
                  </a:lnTo>
                  <a:close/>
                  <a:moveTo>
                    <a:pt x="4174740" y="3060843"/>
                  </a:moveTo>
                  <a:lnTo>
                    <a:pt x="4176898" y="3062866"/>
                  </a:lnTo>
                  <a:lnTo>
                    <a:pt x="4181214" y="3062866"/>
                  </a:lnTo>
                  <a:lnTo>
                    <a:pt x="4181214" y="3061922"/>
                  </a:lnTo>
                  <a:close/>
                  <a:moveTo>
                    <a:pt x="9290259" y="3060708"/>
                  </a:moveTo>
                  <a:lnTo>
                    <a:pt x="9290259" y="3062866"/>
                  </a:lnTo>
                  <a:lnTo>
                    <a:pt x="9291338" y="3062866"/>
                  </a:lnTo>
                  <a:lnTo>
                    <a:pt x="9291338" y="3060708"/>
                  </a:lnTo>
                  <a:close/>
                  <a:moveTo>
                    <a:pt x="8781388" y="3060303"/>
                  </a:moveTo>
                  <a:lnTo>
                    <a:pt x="8781388" y="3061247"/>
                  </a:lnTo>
                  <a:lnTo>
                    <a:pt x="8784760" y="3062326"/>
                  </a:lnTo>
                  <a:lnTo>
                    <a:pt x="8786918" y="3062326"/>
                  </a:lnTo>
                  <a:lnTo>
                    <a:pt x="8786918" y="3061247"/>
                  </a:lnTo>
                  <a:lnTo>
                    <a:pt x="8782602" y="3060303"/>
                  </a:lnTo>
                  <a:close/>
                  <a:moveTo>
                    <a:pt x="8772756" y="3060303"/>
                  </a:moveTo>
                  <a:lnTo>
                    <a:pt x="8772756" y="3063405"/>
                  </a:lnTo>
                  <a:lnTo>
                    <a:pt x="8774914" y="3061247"/>
                  </a:lnTo>
                  <a:lnTo>
                    <a:pt x="8775993" y="3062326"/>
                  </a:lnTo>
                  <a:lnTo>
                    <a:pt x="8780309" y="3062326"/>
                  </a:lnTo>
                  <a:lnTo>
                    <a:pt x="8778151" y="3060303"/>
                  </a:lnTo>
                  <a:close/>
                  <a:moveTo>
                    <a:pt x="2617376" y="3060280"/>
                  </a:moveTo>
                  <a:lnTo>
                    <a:pt x="2617376" y="3061359"/>
                  </a:lnTo>
                  <a:lnTo>
                    <a:pt x="2620613" y="3062438"/>
                  </a:lnTo>
                  <a:lnTo>
                    <a:pt x="2620613" y="3060280"/>
                  </a:lnTo>
                  <a:close/>
                  <a:moveTo>
                    <a:pt x="8282498" y="3058954"/>
                  </a:moveTo>
                  <a:lnTo>
                    <a:pt x="8282498" y="3060033"/>
                  </a:lnTo>
                  <a:lnTo>
                    <a:pt x="8285735" y="3060033"/>
                  </a:lnTo>
                  <a:lnTo>
                    <a:pt x="8285735" y="3058954"/>
                  </a:lnTo>
                  <a:close/>
                  <a:moveTo>
                    <a:pt x="7744628" y="3058954"/>
                  </a:moveTo>
                  <a:lnTo>
                    <a:pt x="7753260" y="3058954"/>
                  </a:lnTo>
                  <a:lnTo>
                    <a:pt x="7769445" y="3072027"/>
                  </a:lnTo>
                  <a:lnTo>
                    <a:pt x="7769445" y="3075139"/>
                  </a:lnTo>
                  <a:lnTo>
                    <a:pt x="7770524" y="3075139"/>
                  </a:lnTo>
                  <a:lnTo>
                    <a:pt x="7770524" y="3072898"/>
                  </a:lnTo>
                  <a:lnTo>
                    <a:pt x="7781314" y="3081613"/>
                  </a:lnTo>
                  <a:lnTo>
                    <a:pt x="7780235" y="3082692"/>
                  </a:lnTo>
                  <a:lnTo>
                    <a:pt x="7780235" y="3083771"/>
                  </a:lnTo>
                  <a:lnTo>
                    <a:pt x="7781314" y="3084850"/>
                  </a:lnTo>
                  <a:cubicBezTo>
                    <a:pt x="7781314" y="3106790"/>
                    <a:pt x="7774481" y="3121896"/>
                    <a:pt x="7760813" y="3130169"/>
                  </a:cubicBezTo>
                  <a:lnTo>
                    <a:pt x="7745707" y="3145275"/>
                  </a:lnTo>
                  <a:lnTo>
                    <a:pt x="7737075" y="3147433"/>
                  </a:lnTo>
                  <a:cubicBezTo>
                    <a:pt x="7732040" y="3145635"/>
                    <a:pt x="7729522" y="3144196"/>
                    <a:pt x="7729522" y="3143117"/>
                  </a:cubicBezTo>
                  <a:lnTo>
                    <a:pt x="7729522" y="3142038"/>
                  </a:lnTo>
                  <a:cubicBezTo>
                    <a:pt x="7741032" y="3132327"/>
                    <a:pt x="7746786" y="3125133"/>
                    <a:pt x="7746786" y="3120458"/>
                  </a:cubicBezTo>
                  <a:cubicBezTo>
                    <a:pt x="7742470" y="3117041"/>
                    <a:pt x="7737794" y="3114883"/>
                    <a:pt x="7732759" y="3113984"/>
                  </a:cubicBezTo>
                  <a:lnTo>
                    <a:pt x="7732759" y="3112905"/>
                  </a:lnTo>
                  <a:lnTo>
                    <a:pt x="7733838" y="3111826"/>
                  </a:lnTo>
                  <a:lnTo>
                    <a:pt x="7733838" y="3110747"/>
                  </a:lnTo>
                  <a:lnTo>
                    <a:pt x="7725206" y="3097798"/>
                  </a:lnTo>
                  <a:lnTo>
                    <a:pt x="7720890" y="3091324"/>
                  </a:lnTo>
                  <a:lnTo>
                    <a:pt x="7720890" y="3079455"/>
                  </a:lnTo>
                  <a:cubicBezTo>
                    <a:pt x="7720890" y="3077837"/>
                    <a:pt x="7722688" y="3076758"/>
                    <a:pt x="7726285" y="3076218"/>
                  </a:cubicBezTo>
                  <a:lnTo>
                    <a:pt x="7725206" y="3075139"/>
                  </a:lnTo>
                  <a:lnTo>
                    <a:pt x="7725206" y="3074060"/>
                  </a:lnTo>
                  <a:cubicBezTo>
                    <a:pt x="7728803" y="3068306"/>
                    <a:pt x="7735277" y="3063990"/>
                    <a:pt x="7744628" y="3061112"/>
                  </a:cubicBezTo>
                  <a:close/>
                  <a:moveTo>
                    <a:pt x="6239678" y="3058954"/>
                  </a:moveTo>
                  <a:lnTo>
                    <a:pt x="6248310" y="3058954"/>
                  </a:lnTo>
                  <a:lnTo>
                    <a:pt x="6264495" y="3072027"/>
                  </a:lnTo>
                  <a:lnTo>
                    <a:pt x="6264495" y="3075139"/>
                  </a:lnTo>
                  <a:lnTo>
                    <a:pt x="6265574" y="3075139"/>
                  </a:lnTo>
                  <a:lnTo>
                    <a:pt x="6265574" y="3072898"/>
                  </a:lnTo>
                  <a:lnTo>
                    <a:pt x="6276364" y="3081613"/>
                  </a:lnTo>
                  <a:lnTo>
                    <a:pt x="6275285" y="3082692"/>
                  </a:lnTo>
                  <a:lnTo>
                    <a:pt x="6275285" y="3083771"/>
                  </a:lnTo>
                  <a:lnTo>
                    <a:pt x="6276364" y="3084850"/>
                  </a:lnTo>
                  <a:cubicBezTo>
                    <a:pt x="6276364" y="3106790"/>
                    <a:pt x="6269531" y="3121896"/>
                    <a:pt x="6255863" y="3130169"/>
                  </a:cubicBezTo>
                  <a:lnTo>
                    <a:pt x="6240757" y="3145275"/>
                  </a:lnTo>
                  <a:lnTo>
                    <a:pt x="6232125" y="3147433"/>
                  </a:lnTo>
                  <a:cubicBezTo>
                    <a:pt x="6227090" y="3145635"/>
                    <a:pt x="6224572" y="3144196"/>
                    <a:pt x="6224572" y="3143117"/>
                  </a:cubicBezTo>
                  <a:lnTo>
                    <a:pt x="6224572" y="3142038"/>
                  </a:lnTo>
                  <a:cubicBezTo>
                    <a:pt x="6236082" y="3132327"/>
                    <a:pt x="6241836" y="3125133"/>
                    <a:pt x="6241836" y="3120458"/>
                  </a:cubicBezTo>
                  <a:cubicBezTo>
                    <a:pt x="6237520" y="3117041"/>
                    <a:pt x="6232845" y="3114883"/>
                    <a:pt x="6227809" y="3113984"/>
                  </a:cubicBezTo>
                  <a:lnTo>
                    <a:pt x="6227809" y="3112905"/>
                  </a:lnTo>
                  <a:lnTo>
                    <a:pt x="6228888" y="3111826"/>
                  </a:lnTo>
                  <a:lnTo>
                    <a:pt x="6228888" y="3110747"/>
                  </a:lnTo>
                  <a:cubicBezTo>
                    <a:pt x="6220256" y="3110747"/>
                    <a:pt x="6215940" y="3104273"/>
                    <a:pt x="6215940" y="3091324"/>
                  </a:cubicBezTo>
                  <a:lnTo>
                    <a:pt x="6215940" y="3079455"/>
                  </a:lnTo>
                  <a:cubicBezTo>
                    <a:pt x="6215940" y="3077837"/>
                    <a:pt x="6217739" y="3076758"/>
                    <a:pt x="6221335" y="3076218"/>
                  </a:cubicBezTo>
                  <a:lnTo>
                    <a:pt x="6220256" y="3075139"/>
                  </a:lnTo>
                  <a:lnTo>
                    <a:pt x="6220256" y="3074060"/>
                  </a:lnTo>
                  <a:cubicBezTo>
                    <a:pt x="6223853" y="3068306"/>
                    <a:pt x="6230327" y="3063990"/>
                    <a:pt x="6239678" y="3061112"/>
                  </a:cubicBezTo>
                  <a:close/>
                  <a:moveTo>
                    <a:pt x="8197121" y="3057875"/>
                  </a:moveTo>
                  <a:lnTo>
                    <a:pt x="8199279" y="3060033"/>
                  </a:lnTo>
                  <a:lnTo>
                    <a:pt x="8203595" y="3060033"/>
                  </a:lnTo>
                  <a:lnTo>
                    <a:pt x="8203595" y="3058954"/>
                  </a:lnTo>
                  <a:close/>
                  <a:moveTo>
                    <a:pt x="8183904" y="3057875"/>
                  </a:moveTo>
                  <a:lnTo>
                    <a:pt x="8183904" y="3061112"/>
                  </a:lnTo>
                  <a:lnTo>
                    <a:pt x="8184983" y="3061112"/>
                  </a:lnTo>
                  <a:lnTo>
                    <a:pt x="8187141" y="3058954"/>
                  </a:lnTo>
                  <a:lnTo>
                    <a:pt x="8187141" y="3057875"/>
                  </a:lnTo>
                  <a:close/>
                  <a:moveTo>
                    <a:pt x="7106630" y="3057694"/>
                  </a:moveTo>
                  <a:lnTo>
                    <a:pt x="7105551" y="3058773"/>
                  </a:lnTo>
                  <a:lnTo>
                    <a:pt x="7105551" y="3059852"/>
                  </a:lnTo>
                  <a:lnTo>
                    <a:pt x="7113104" y="3066461"/>
                  </a:lnTo>
                  <a:lnTo>
                    <a:pt x="7114183" y="3066461"/>
                  </a:lnTo>
                  <a:lnTo>
                    <a:pt x="7114183" y="3063089"/>
                  </a:lnTo>
                  <a:cubicBezTo>
                    <a:pt x="7113823" y="3061291"/>
                    <a:pt x="7111306" y="3059492"/>
                    <a:pt x="7106630" y="3057694"/>
                  </a:cubicBezTo>
                  <a:close/>
                  <a:moveTo>
                    <a:pt x="4042562" y="3057606"/>
                  </a:moveTo>
                  <a:lnTo>
                    <a:pt x="4054296" y="3060843"/>
                  </a:lnTo>
                  <a:lnTo>
                    <a:pt x="4058612" y="3059764"/>
                  </a:lnTo>
                  <a:cubicBezTo>
                    <a:pt x="4061938" y="3061652"/>
                    <a:pt x="4070435" y="3063765"/>
                    <a:pt x="4084103" y="3066103"/>
                  </a:cubicBezTo>
                  <a:cubicBezTo>
                    <a:pt x="4084103" y="3067721"/>
                    <a:pt x="4088015" y="3069160"/>
                    <a:pt x="4095837" y="3070419"/>
                  </a:cubicBezTo>
                  <a:lnTo>
                    <a:pt x="4100153" y="3079995"/>
                  </a:lnTo>
                  <a:cubicBezTo>
                    <a:pt x="4100153" y="3099867"/>
                    <a:pt x="4095522" y="3109802"/>
                    <a:pt x="4086261" y="3109802"/>
                  </a:cubicBezTo>
                  <a:lnTo>
                    <a:pt x="4083159" y="3109802"/>
                  </a:lnTo>
                  <a:cubicBezTo>
                    <a:pt x="4072639" y="3109802"/>
                    <a:pt x="4065850" y="3106251"/>
                    <a:pt x="4062793" y="3099147"/>
                  </a:cubicBezTo>
                  <a:lnTo>
                    <a:pt x="4064951" y="3090650"/>
                  </a:lnTo>
                  <a:lnTo>
                    <a:pt x="4064951" y="3087413"/>
                  </a:lnTo>
                  <a:lnTo>
                    <a:pt x="4056454" y="3087413"/>
                  </a:lnTo>
                  <a:cubicBezTo>
                    <a:pt x="4054296" y="3087413"/>
                    <a:pt x="4051463" y="3081748"/>
                    <a:pt x="4047957" y="3070419"/>
                  </a:cubicBezTo>
                  <a:cubicBezTo>
                    <a:pt x="4042292" y="3069520"/>
                    <a:pt x="4039459" y="3066687"/>
                    <a:pt x="4039459" y="3061922"/>
                  </a:cubicBezTo>
                  <a:lnTo>
                    <a:pt x="4039459" y="3060843"/>
                  </a:lnTo>
                  <a:close/>
                  <a:moveTo>
                    <a:pt x="7273876" y="3053243"/>
                  </a:moveTo>
                  <a:lnTo>
                    <a:pt x="7270638" y="3056615"/>
                  </a:lnTo>
                  <a:lnTo>
                    <a:pt x="7277112" y="3067540"/>
                  </a:lnTo>
                  <a:lnTo>
                    <a:pt x="7281428" y="3067540"/>
                  </a:lnTo>
                  <a:lnTo>
                    <a:pt x="7282508" y="3064168"/>
                  </a:lnTo>
                  <a:cubicBezTo>
                    <a:pt x="7280350" y="3057065"/>
                    <a:pt x="7278192" y="3053423"/>
                    <a:pt x="7276034" y="3053243"/>
                  </a:cubicBezTo>
                  <a:close/>
                  <a:moveTo>
                    <a:pt x="2609824" y="3050434"/>
                  </a:moveTo>
                  <a:lnTo>
                    <a:pt x="2609824" y="3053671"/>
                  </a:lnTo>
                  <a:lnTo>
                    <a:pt x="2615218" y="3059066"/>
                  </a:lnTo>
                  <a:lnTo>
                    <a:pt x="2615218" y="3057987"/>
                  </a:lnTo>
                  <a:cubicBezTo>
                    <a:pt x="2612342" y="3055110"/>
                    <a:pt x="2610903" y="3052592"/>
                    <a:pt x="2610903" y="3050434"/>
                  </a:cubicBezTo>
                  <a:close/>
                  <a:moveTo>
                    <a:pt x="8275889" y="3050187"/>
                  </a:moveTo>
                  <a:cubicBezTo>
                    <a:pt x="8276788" y="3053784"/>
                    <a:pt x="8277867" y="3055582"/>
                    <a:pt x="8279126" y="3055582"/>
                  </a:cubicBezTo>
                  <a:lnTo>
                    <a:pt x="8281419" y="3055582"/>
                  </a:lnTo>
                  <a:cubicBezTo>
                    <a:pt x="8282857" y="3055582"/>
                    <a:pt x="8283577" y="3054503"/>
                    <a:pt x="8283577" y="3052345"/>
                  </a:cubicBezTo>
                  <a:lnTo>
                    <a:pt x="8284656" y="3051266"/>
                  </a:lnTo>
                  <a:lnTo>
                    <a:pt x="8288972" y="3051266"/>
                  </a:lnTo>
                  <a:cubicBezTo>
                    <a:pt x="8290500" y="3051266"/>
                    <a:pt x="8291264" y="3053065"/>
                    <a:pt x="8291264" y="3056661"/>
                  </a:cubicBezTo>
                  <a:cubicBezTo>
                    <a:pt x="8306370" y="3062866"/>
                    <a:pt x="8315138" y="3068351"/>
                    <a:pt x="8317565" y="3073116"/>
                  </a:cubicBezTo>
                  <a:lnTo>
                    <a:pt x="8317565" y="3079725"/>
                  </a:lnTo>
                  <a:lnTo>
                    <a:pt x="8312035" y="3085255"/>
                  </a:lnTo>
                  <a:lnTo>
                    <a:pt x="8305426" y="3085255"/>
                  </a:lnTo>
                  <a:cubicBezTo>
                    <a:pt x="8300841" y="3080849"/>
                    <a:pt x="8297199" y="3078646"/>
                    <a:pt x="8294502" y="3078646"/>
                  </a:cubicBezTo>
                  <a:lnTo>
                    <a:pt x="8291264" y="3079725"/>
                  </a:lnTo>
                  <a:lnTo>
                    <a:pt x="8287893" y="3078646"/>
                  </a:lnTo>
                  <a:lnTo>
                    <a:pt x="8260513" y="3085255"/>
                  </a:lnTo>
                  <a:lnTo>
                    <a:pt x="8245272" y="3076488"/>
                  </a:lnTo>
                  <a:lnTo>
                    <a:pt x="8245272" y="3074195"/>
                  </a:lnTo>
                  <a:cubicBezTo>
                    <a:pt x="8246711" y="3074195"/>
                    <a:pt x="8253275" y="3067272"/>
                    <a:pt x="8264964" y="3053424"/>
                  </a:cubicBezTo>
                  <a:cubicBezTo>
                    <a:pt x="8268021" y="3051266"/>
                    <a:pt x="8271663" y="3050187"/>
                    <a:pt x="8275889" y="3050187"/>
                  </a:cubicBezTo>
                  <a:close/>
                  <a:moveTo>
                    <a:pt x="8188354" y="3050187"/>
                  </a:moveTo>
                  <a:lnTo>
                    <a:pt x="8184983" y="3051266"/>
                  </a:lnTo>
                  <a:lnTo>
                    <a:pt x="8184983" y="3052345"/>
                  </a:lnTo>
                  <a:cubicBezTo>
                    <a:pt x="8190827" y="3052345"/>
                    <a:pt x="8193750" y="3053424"/>
                    <a:pt x="8193750" y="3055582"/>
                  </a:cubicBezTo>
                  <a:lnTo>
                    <a:pt x="8195908" y="3055582"/>
                  </a:lnTo>
                  <a:lnTo>
                    <a:pt x="8195908" y="3054503"/>
                  </a:lnTo>
                  <a:lnTo>
                    <a:pt x="8193750" y="3051266"/>
                  </a:lnTo>
                  <a:lnTo>
                    <a:pt x="8190512" y="3052345"/>
                  </a:lnTo>
                  <a:close/>
                  <a:moveTo>
                    <a:pt x="6740457" y="3050187"/>
                  </a:moveTo>
                  <a:cubicBezTo>
                    <a:pt x="6736051" y="3052705"/>
                    <a:pt x="6733848" y="3055897"/>
                    <a:pt x="6733848" y="3059764"/>
                  </a:cubicBezTo>
                  <a:lnTo>
                    <a:pt x="6733848" y="3069205"/>
                  </a:lnTo>
                  <a:lnTo>
                    <a:pt x="6736141" y="3071363"/>
                  </a:lnTo>
                  <a:lnTo>
                    <a:pt x="6750303" y="3071363"/>
                  </a:lnTo>
                  <a:lnTo>
                    <a:pt x="6752596" y="3069205"/>
                  </a:lnTo>
                  <a:cubicBezTo>
                    <a:pt x="6747111" y="3056527"/>
                    <a:pt x="6743784" y="3050187"/>
                    <a:pt x="6742615" y="3050187"/>
                  </a:cubicBezTo>
                  <a:close/>
                  <a:moveTo>
                    <a:pt x="3191795" y="3050187"/>
                  </a:moveTo>
                  <a:lnTo>
                    <a:pt x="3193953" y="3052345"/>
                  </a:lnTo>
                  <a:lnTo>
                    <a:pt x="3193953" y="3050187"/>
                  </a:lnTo>
                  <a:close/>
                  <a:moveTo>
                    <a:pt x="6606526" y="3047085"/>
                  </a:moveTo>
                  <a:lnTo>
                    <a:pt x="6607739" y="3047085"/>
                  </a:lnTo>
                  <a:lnTo>
                    <a:pt x="6610976" y="3050187"/>
                  </a:lnTo>
                  <a:lnTo>
                    <a:pt x="6610976" y="3051266"/>
                  </a:lnTo>
                  <a:lnTo>
                    <a:pt x="6608818" y="3053424"/>
                  </a:lnTo>
                  <a:lnTo>
                    <a:pt x="6607739" y="3053424"/>
                  </a:lnTo>
                  <a:lnTo>
                    <a:pt x="6604368" y="3050187"/>
                  </a:lnTo>
                  <a:lnTo>
                    <a:pt x="6604368" y="3049243"/>
                  </a:lnTo>
                  <a:close/>
                  <a:moveTo>
                    <a:pt x="7249058" y="3046769"/>
                  </a:moveTo>
                  <a:lnTo>
                    <a:pt x="7249058" y="3050006"/>
                  </a:lnTo>
                  <a:lnTo>
                    <a:pt x="7250137" y="3050006"/>
                  </a:lnTo>
                  <a:lnTo>
                    <a:pt x="7252295" y="3047848"/>
                  </a:lnTo>
                  <a:lnTo>
                    <a:pt x="7252295" y="3046769"/>
                  </a:lnTo>
                  <a:close/>
                  <a:moveTo>
                    <a:pt x="2696683" y="3045039"/>
                  </a:moveTo>
                  <a:lnTo>
                    <a:pt x="2696683" y="3048276"/>
                  </a:lnTo>
                  <a:lnTo>
                    <a:pt x="2697762" y="3048276"/>
                  </a:lnTo>
                  <a:lnTo>
                    <a:pt x="2697762" y="3045039"/>
                  </a:lnTo>
                  <a:close/>
                  <a:moveTo>
                    <a:pt x="7109867" y="3044611"/>
                  </a:moveTo>
                  <a:lnTo>
                    <a:pt x="7109867" y="3048927"/>
                  </a:lnTo>
                  <a:lnTo>
                    <a:pt x="7112025" y="3048927"/>
                  </a:lnTo>
                  <a:lnTo>
                    <a:pt x="7112025" y="3044611"/>
                  </a:lnTo>
                  <a:close/>
                  <a:moveTo>
                    <a:pt x="6709705" y="3040746"/>
                  </a:moveTo>
                  <a:lnTo>
                    <a:pt x="6709705" y="3042904"/>
                  </a:lnTo>
                  <a:lnTo>
                    <a:pt x="6710784" y="3042904"/>
                  </a:lnTo>
                  <a:lnTo>
                    <a:pt x="6710784" y="3040746"/>
                  </a:lnTo>
                  <a:close/>
                  <a:moveTo>
                    <a:pt x="2638013" y="3039644"/>
                  </a:moveTo>
                  <a:lnTo>
                    <a:pt x="2640171" y="3039644"/>
                  </a:lnTo>
                  <a:lnTo>
                    <a:pt x="2640171" y="3040723"/>
                  </a:lnTo>
                  <a:lnTo>
                    <a:pt x="2638013" y="3040723"/>
                  </a:lnTo>
                  <a:close/>
                  <a:moveTo>
                    <a:pt x="4126859" y="3039532"/>
                  </a:moveTo>
                  <a:lnTo>
                    <a:pt x="4132119" y="3041555"/>
                  </a:lnTo>
                  <a:lnTo>
                    <a:pt x="4140616" y="3040476"/>
                  </a:lnTo>
                  <a:cubicBezTo>
                    <a:pt x="4144212" y="3040476"/>
                    <a:pt x="4146011" y="3041196"/>
                    <a:pt x="4146011" y="3042634"/>
                  </a:cubicBezTo>
                  <a:lnTo>
                    <a:pt x="4147090" y="3041555"/>
                  </a:lnTo>
                  <a:lnTo>
                    <a:pt x="4153429" y="3041555"/>
                  </a:lnTo>
                  <a:cubicBezTo>
                    <a:pt x="4161971" y="3042275"/>
                    <a:pt x="4166242" y="3045827"/>
                    <a:pt x="4166242" y="3052211"/>
                  </a:cubicBezTo>
                  <a:cubicBezTo>
                    <a:pt x="4162915" y="3052211"/>
                    <a:pt x="4159364" y="3058640"/>
                    <a:pt x="4155587" y="3071498"/>
                  </a:cubicBezTo>
                  <a:lnTo>
                    <a:pt x="4156666" y="3072577"/>
                  </a:lnTo>
                  <a:lnTo>
                    <a:pt x="4167321" y="3063945"/>
                  </a:lnTo>
                  <a:lnTo>
                    <a:pt x="4168400" y="3065024"/>
                  </a:lnTo>
                  <a:lnTo>
                    <a:pt x="4169479" y="3065024"/>
                  </a:lnTo>
                  <a:lnTo>
                    <a:pt x="4168400" y="3059764"/>
                  </a:lnTo>
                  <a:lnTo>
                    <a:pt x="4168400" y="3058685"/>
                  </a:lnTo>
                  <a:lnTo>
                    <a:pt x="4170558" y="3056527"/>
                  </a:lnTo>
                  <a:lnTo>
                    <a:pt x="4171637" y="3056527"/>
                  </a:lnTo>
                  <a:lnTo>
                    <a:pt x="4171637" y="3058685"/>
                  </a:lnTo>
                  <a:lnTo>
                    <a:pt x="4173661" y="3058685"/>
                  </a:lnTo>
                  <a:lnTo>
                    <a:pt x="4173661" y="3057606"/>
                  </a:lnTo>
                  <a:lnTo>
                    <a:pt x="4172716" y="3054369"/>
                  </a:lnTo>
                  <a:lnTo>
                    <a:pt x="4173661" y="3054369"/>
                  </a:lnTo>
                  <a:cubicBezTo>
                    <a:pt x="4187058" y="3061652"/>
                    <a:pt x="4195960" y="3067721"/>
                    <a:pt x="4200366" y="3072577"/>
                  </a:cubicBezTo>
                  <a:lnTo>
                    <a:pt x="4200366" y="3073521"/>
                  </a:lnTo>
                  <a:lnTo>
                    <a:pt x="4196050" y="3073521"/>
                  </a:lnTo>
                  <a:lnTo>
                    <a:pt x="4197129" y="3074600"/>
                  </a:lnTo>
                  <a:lnTo>
                    <a:pt x="4197129" y="3075679"/>
                  </a:lnTo>
                  <a:lnTo>
                    <a:pt x="4201445" y="3073521"/>
                  </a:lnTo>
                  <a:lnTo>
                    <a:pt x="4204682" y="3081074"/>
                  </a:lnTo>
                  <a:lnTo>
                    <a:pt x="4198208" y="3086334"/>
                  </a:lnTo>
                  <a:lnTo>
                    <a:pt x="4187553" y="3085255"/>
                  </a:lnTo>
                  <a:lnTo>
                    <a:pt x="4184316" y="3085255"/>
                  </a:lnTo>
                  <a:lnTo>
                    <a:pt x="4184316" y="3086334"/>
                  </a:lnTo>
                  <a:lnTo>
                    <a:pt x="4190790" y="3092808"/>
                  </a:lnTo>
                  <a:lnTo>
                    <a:pt x="4188632" y="3101305"/>
                  </a:lnTo>
                  <a:cubicBezTo>
                    <a:pt x="4196455" y="3102924"/>
                    <a:pt x="4200366" y="3110027"/>
                    <a:pt x="4200366" y="3122616"/>
                  </a:cubicBezTo>
                  <a:cubicBezTo>
                    <a:pt x="4201804" y="3122616"/>
                    <a:pt x="4202524" y="3124054"/>
                    <a:pt x="4202524" y="3126932"/>
                  </a:cubicBezTo>
                  <a:cubicBezTo>
                    <a:pt x="4200186" y="3139700"/>
                    <a:pt x="4196634" y="3146084"/>
                    <a:pt x="4191869" y="3146084"/>
                  </a:cubicBezTo>
                  <a:lnTo>
                    <a:pt x="4190790" y="3146084"/>
                  </a:lnTo>
                  <a:cubicBezTo>
                    <a:pt x="4187912" y="3146084"/>
                    <a:pt x="4186474" y="3145365"/>
                    <a:pt x="4186474" y="3143926"/>
                  </a:cubicBezTo>
                  <a:lnTo>
                    <a:pt x="4181214" y="3147163"/>
                  </a:lnTo>
                  <a:lnTo>
                    <a:pt x="4163005" y="3141768"/>
                  </a:lnTo>
                  <a:cubicBezTo>
                    <a:pt x="4163005" y="3144645"/>
                    <a:pt x="4161971" y="3147163"/>
                    <a:pt x="4159903" y="3149321"/>
                  </a:cubicBezTo>
                  <a:lnTo>
                    <a:pt x="4159903" y="3151344"/>
                  </a:lnTo>
                  <a:lnTo>
                    <a:pt x="4161926" y="3154581"/>
                  </a:lnTo>
                  <a:lnTo>
                    <a:pt x="4161926" y="3157818"/>
                  </a:lnTo>
                  <a:lnTo>
                    <a:pt x="4151271" y="3171710"/>
                  </a:lnTo>
                  <a:lnTo>
                    <a:pt x="4150327" y="3171710"/>
                  </a:lnTo>
                  <a:lnTo>
                    <a:pt x="4146011" y="3168473"/>
                  </a:lnTo>
                  <a:lnTo>
                    <a:pt x="4144932" y="3168473"/>
                  </a:lnTo>
                  <a:lnTo>
                    <a:pt x="4142774" y="3170631"/>
                  </a:lnTo>
                  <a:lnTo>
                    <a:pt x="4142774" y="3171710"/>
                  </a:lnTo>
                  <a:lnTo>
                    <a:pt x="4149248" y="3179128"/>
                  </a:lnTo>
                  <a:lnTo>
                    <a:pt x="4152350" y="3179128"/>
                  </a:lnTo>
                  <a:lnTo>
                    <a:pt x="4166242" y="3163078"/>
                  </a:lnTo>
                  <a:lnTo>
                    <a:pt x="4169479" y="3163078"/>
                  </a:lnTo>
                  <a:lnTo>
                    <a:pt x="4172716" y="3165236"/>
                  </a:lnTo>
                  <a:cubicBezTo>
                    <a:pt x="4174065" y="3165236"/>
                    <a:pt x="4174740" y="3164157"/>
                    <a:pt x="4174740" y="3161999"/>
                  </a:cubicBezTo>
                  <a:lnTo>
                    <a:pt x="4173661" y="3158897"/>
                  </a:lnTo>
                  <a:lnTo>
                    <a:pt x="4176898" y="3156739"/>
                  </a:lnTo>
                  <a:lnTo>
                    <a:pt x="4183372" y="3158897"/>
                  </a:lnTo>
                  <a:lnTo>
                    <a:pt x="4191869" y="3158897"/>
                  </a:lnTo>
                  <a:lnTo>
                    <a:pt x="4198208" y="3161999"/>
                  </a:lnTo>
                  <a:lnTo>
                    <a:pt x="4202524" y="3161055"/>
                  </a:lnTo>
                  <a:lnTo>
                    <a:pt x="4211021" y="3163078"/>
                  </a:lnTo>
                  <a:lnTo>
                    <a:pt x="4212100" y="3163078"/>
                  </a:lnTo>
                  <a:cubicBezTo>
                    <a:pt x="4213538" y="3163078"/>
                    <a:pt x="4214977" y="3160965"/>
                    <a:pt x="4216416" y="3156739"/>
                  </a:cubicBezTo>
                  <a:lnTo>
                    <a:pt x="4217360" y="3156739"/>
                  </a:lnTo>
                  <a:cubicBezTo>
                    <a:pt x="4216371" y="3149636"/>
                    <a:pt x="4213898" y="3146084"/>
                    <a:pt x="4209942" y="3146084"/>
                  </a:cubicBezTo>
                  <a:lnTo>
                    <a:pt x="4208863" y="3145005"/>
                  </a:lnTo>
                  <a:lnTo>
                    <a:pt x="4207784" y="3145005"/>
                  </a:lnTo>
                  <a:lnTo>
                    <a:pt x="4203603" y="3146084"/>
                  </a:lnTo>
                  <a:lnTo>
                    <a:pt x="4202524" y="3145005"/>
                  </a:lnTo>
                  <a:lnTo>
                    <a:pt x="4202524" y="3143926"/>
                  </a:lnTo>
                  <a:cubicBezTo>
                    <a:pt x="4202524" y="3141768"/>
                    <a:pt x="4206075" y="3140689"/>
                    <a:pt x="4213179" y="3140689"/>
                  </a:cubicBezTo>
                  <a:cubicBezTo>
                    <a:pt x="4213898" y="3138621"/>
                    <a:pt x="4216011" y="3137587"/>
                    <a:pt x="4219518" y="3137587"/>
                  </a:cubicBezTo>
                  <a:lnTo>
                    <a:pt x="4227071" y="3138666"/>
                  </a:lnTo>
                  <a:lnTo>
                    <a:pt x="4228150" y="3137587"/>
                  </a:lnTo>
                  <a:lnTo>
                    <a:pt x="4221676" y="3128011"/>
                  </a:lnTo>
                  <a:lnTo>
                    <a:pt x="4222755" y="3121537"/>
                  </a:lnTo>
                  <a:cubicBezTo>
                    <a:pt x="4222755" y="3117850"/>
                    <a:pt x="4219203" y="3113939"/>
                    <a:pt x="4212100" y="3109802"/>
                  </a:cubicBezTo>
                  <a:lnTo>
                    <a:pt x="4203603" y="3094966"/>
                  </a:lnTo>
                  <a:lnTo>
                    <a:pt x="4203603" y="3092808"/>
                  </a:lnTo>
                  <a:cubicBezTo>
                    <a:pt x="4203603" y="3091010"/>
                    <a:pt x="4206795" y="3089571"/>
                    <a:pt x="4213179" y="3088492"/>
                  </a:cubicBezTo>
                  <a:lnTo>
                    <a:pt x="4227071" y="3089571"/>
                  </a:lnTo>
                  <a:cubicBezTo>
                    <a:pt x="4227071" y="3087413"/>
                    <a:pt x="4229184" y="3086334"/>
                    <a:pt x="4233410" y="3086334"/>
                  </a:cubicBezTo>
                  <a:lnTo>
                    <a:pt x="4231252" y="3082153"/>
                  </a:lnTo>
                  <a:lnTo>
                    <a:pt x="4238805" y="3071498"/>
                  </a:lnTo>
                  <a:lnTo>
                    <a:pt x="4240829" y="3061922"/>
                  </a:lnTo>
                  <a:lnTo>
                    <a:pt x="4239750" y="3060843"/>
                  </a:lnTo>
                  <a:lnTo>
                    <a:pt x="4194027" y="3060843"/>
                  </a:lnTo>
                  <a:cubicBezTo>
                    <a:pt x="4192408" y="3060843"/>
                    <a:pt x="4191329" y="3059044"/>
                    <a:pt x="4190790" y="3055448"/>
                  </a:cubicBezTo>
                  <a:lnTo>
                    <a:pt x="4205761" y="3050187"/>
                  </a:lnTo>
                  <a:lnTo>
                    <a:pt x="4212100" y="3050187"/>
                  </a:lnTo>
                  <a:cubicBezTo>
                    <a:pt x="4215786" y="3050187"/>
                    <a:pt x="4218979" y="3051222"/>
                    <a:pt x="4221676" y="3053290"/>
                  </a:cubicBezTo>
                  <a:lnTo>
                    <a:pt x="4232331" y="3053290"/>
                  </a:lnTo>
                  <a:lnTo>
                    <a:pt x="4235568" y="3051132"/>
                  </a:lnTo>
                  <a:lnTo>
                    <a:pt x="4238805" y="3051132"/>
                  </a:lnTo>
                  <a:lnTo>
                    <a:pt x="4249461" y="3059764"/>
                  </a:lnTo>
                  <a:lnTo>
                    <a:pt x="4250540" y="3059764"/>
                  </a:lnTo>
                  <a:lnTo>
                    <a:pt x="4256879" y="3052211"/>
                  </a:lnTo>
                  <a:lnTo>
                    <a:pt x="4255800" y="3045871"/>
                  </a:lnTo>
                  <a:lnTo>
                    <a:pt x="4260116" y="3041555"/>
                  </a:lnTo>
                  <a:cubicBezTo>
                    <a:pt x="4270006" y="3044613"/>
                    <a:pt x="4276031" y="3048164"/>
                    <a:pt x="4278189" y="3052211"/>
                  </a:cubicBezTo>
                  <a:lnTo>
                    <a:pt x="4278189" y="3053290"/>
                  </a:lnTo>
                  <a:lnTo>
                    <a:pt x="4277110" y="3058685"/>
                  </a:lnTo>
                  <a:cubicBezTo>
                    <a:pt x="4282235" y="3058685"/>
                    <a:pt x="4287226" y="3061877"/>
                    <a:pt x="4292081" y="3068261"/>
                  </a:cubicBezTo>
                  <a:cubicBezTo>
                    <a:pt x="4294868" y="3068261"/>
                    <a:pt x="4296622" y="3070374"/>
                    <a:pt x="4297341" y="3074600"/>
                  </a:cubicBezTo>
                  <a:lnTo>
                    <a:pt x="4294239" y="3076758"/>
                  </a:lnTo>
                  <a:lnTo>
                    <a:pt x="4291002" y="3076758"/>
                  </a:lnTo>
                  <a:lnTo>
                    <a:pt x="4287765" y="3074600"/>
                  </a:lnTo>
                  <a:lnTo>
                    <a:pt x="4285607" y="3074600"/>
                  </a:lnTo>
                  <a:cubicBezTo>
                    <a:pt x="4284438" y="3074600"/>
                    <a:pt x="4283404" y="3076398"/>
                    <a:pt x="4282505" y="3079995"/>
                  </a:cubicBezTo>
                  <a:cubicBezTo>
                    <a:pt x="4278908" y="3079995"/>
                    <a:pt x="4277110" y="3082468"/>
                    <a:pt x="4277110" y="3087413"/>
                  </a:cubicBezTo>
                  <a:cubicBezTo>
                    <a:pt x="4270006" y="3091010"/>
                    <a:pt x="4263982" y="3092808"/>
                    <a:pt x="4259037" y="3092808"/>
                  </a:cubicBezTo>
                  <a:cubicBezTo>
                    <a:pt x="4258857" y="3094247"/>
                    <a:pt x="4256699" y="3095281"/>
                    <a:pt x="4252563" y="3095910"/>
                  </a:cubicBezTo>
                  <a:lnTo>
                    <a:pt x="4252563" y="3096989"/>
                  </a:lnTo>
                  <a:cubicBezTo>
                    <a:pt x="4256159" y="3099507"/>
                    <a:pt x="4257958" y="3101665"/>
                    <a:pt x="4257958" y="3103463"/>
                  </a:cubicBezTo>
                  <a:lnTo>
                    <a:pt x="4256879" y="3106565"/>
                  </a:lnTo>
                  <a:lnTo>
                    <a:pt x="4260116" y="3104542"/>
                  </a:lnTo>
                  <a:cubicBezTo>
                    <a:pt x="4261824" y="3104542"/>
                    <a:pt x="4263218" y="3107375"/>
                    <a:pt x="4264297" y="3113039"/>
                  </a:cubicBezTo>
                  <a:cubicBezTo>
                    <a:pt x="4259531" y="3126527"/>
                    <a:pt x="4255260" y="3133271"/>
                    <a:pt x="4251484" y="3133271"/>
                  </a:cubicBezTo>
                  <a:cubicBezTo>
                    <a:pt x="4251484" y="3136148"/>
                    <a:pt x="4249730" y="3137947"/>
                    <a:pt x="4246224" y="3138666"/>
                  </a:cubicBezTo>
                  <a:lnTo>
                    <a:pt x="4246224" y="3139610"/>
                  </a:lnTo>
                  <a:lnTo>
                    <a:pt x="4260116" y="3139610"/>
                  </a:lnTo>
                  <a:cubicBezTo>
                    <a:pt x="4266320" y="3133226"/>
                    <a:pt x="4270906" y="3130034"/>
                    <a:pt x="4273873" y="3130034"/>
                  </a:cubicBezTo>
                  <a:lnTo>
                    <a:pt x="4274952" y="3130034"/>
                  </a:lnTo>
                  <a:lnTo>
                    <a:pt x="4282505" y="3134350"/>
                  </a:lnTo>
                  <a:lnTo>
                    <a:pt x="4285607" y="3133271"/>
                  </a:lnTo>
                  <a:lnTo>
                    <a:pt x="4288844" y="3138666"/>
                  </a:lnTo>
                  <a:lnTo>
                    <a:pt x="4287765" y="3148242"/>
                  </a:lnTo>
                  <a:cubicBezTo>
                    <a:pt x="4289923" y="3148242"/>
                    <a:pt x="4291721" y="3149636"/>
                    <a:pt x="4293160" y="3152423"/>
                  </a:cubicBezTo>
                  <a:lnTo>
                    <a:pt x="4293160" y="3157818"/>
                  </a:lnTo>
                  <a:lnTo>
                    <a:pt x="4291002" y="3159976"/>
                  </a:lnTo>
                  <a:lnTo>
                    <a:pt x="4292081" y="3161055"/>
                  </a:lnTo>
                  <a:lnTo>
                    <a:pt x="4292081" y="3161999"/>
                  </a:lnTo>
                  <a:cubicBezTo>
                    <a:pt x="4283179" y="3171441"/>
                    <a:pt x="4274997" y="3177150"/>
                    <a:pt x="4267534" y="3179128"/>
                  </a:cubicBezTo>
                  <a:lnTo>
                    <a:pt x="4266455" y="3178049"/>
                  </a:lnTo>
                  <a:cubicBezTo>
                    <a:pt x="4266455" y="3181826"/>
                    <a:pt x="4262184" y="3184658"/>
                    <a:pt x="4253642" y="3186547"/>
                  </a:cubicBezTo>
                  <a:cubicBezTo>
                    <a:pt x="4253642" y="3187985"/>
                    <a:pt x="4252607" y="3188705"/>
                    <a:pt x="4250540" y="3188705"/>
                  </a:cubicBezTo>
                  <a:lnTo>
                    <a:pt x="4249461" y="3189784"/>
                  </a:lnTo>
                  <a:lnTo>
                    <a:pt x="4249461" y="3190863"/>
                  </a:lnTo>
                  <a:cubicBezTo>
                    <a:pt x="4252967" y="3193740"/>
                    <a:pt x="4254721" y="3196572"/>
                    <a:pt x="4254721" y="3199360"/>
                  </a:cubicBezTo>
                  <a:cubicBezTo>
                    <a:pt x="4256339" y="3199360"/>
                    <a:pt x="4260970" y="3194055"/>
                    <a:pt x="4268613" y="3183444"/>
                  </a:cubicBezTo>
                  <a:lnTo>
                    <a:pt x="4271850" y="3182365"/>
                  </a:lnTo>
                  <a:cubicBezTo>
                    <a:pt x="4274457" y="3182365"/>
                    <a:pt x="4277650" y="3186951"/>
                    <a:pt x="4281426" y="3196123"/>
                  </a:cubicBezTo>
                  <a:cubicBezTo>
                    <a:pt x="4285472" y="3196123"/>
                    <a:pt x="4288664" y="3201113"/>
                    <a:pt x="4291002" y="3211094"/>
                  </a:cubicBezTo>
                  <a:lnTo>
                    <a:pt x="4286686" y="3215410"/>
                  </a:lnTo>
                  <a:lnTo>
                    <a:pt x="4285607" y="3215410"/>
                  </a:lnTo>
                  <a:lnTo>
                    <a:pt x="4280347" y="3211094"/>
                  </a:lnTo>
                  <a:lnTo>
                    <a:pt x="4272794" y="3211094"/>
                  </a:lnTo>
                  <a:lnTo>
                    <a:pt x="4263218" y="3208936"/>
                  </a:lnTo>
                  <a:lnTo>
                    <a:pt x="4254721" y="3211094"/>
                  </a:lnTo>
                  <a:lnTo>
                    <a:pt x="4253642" y="3210015"/>
                  </a:lnTo>
                  <a:lnTo>
                    <a:pt x="4253642" y="3211094"/>
                  </a:lnTo>
                  <a:lnTo>
                    <a:pt x="4255800" y="3219591"/>
                  </a:lnTo>
                  <a:lnTo>
                    <a:pt x="4255800" y="3221749"/>
                  </a:lnTo>
                  <a:lnTo>
                    <a:pt x="4253642" y="3224986"/>
                  </a:lnTo>
                  <a:lnTo>
                    <a:pt x="4254721" y="3239822"/>
                  </a:lnTo>
                  <a:lnTo>
                    <a:pt x="4252563" y="3245217"/>
                  </a:lnTo>
                  <a:cubicBezTo>
                    <a:pt x="4252563" y="3249444"/>
                    <a:pt x="4255080" y="3251557"/>
                    <a:pt x="4260116" y="3251557"/>
                  </a:cubicBezTo>
                  <a:lnTo>
                    <a:pt x="4262139" y="3255873"/>
                  </a:lnTo>
                  <a:lnTo>
                    <a:pt x="4272794" y="3255873"/>
                  </a:lnTo>
                  <a:lnTo>
                    <a:pt x="4279268" y="3251557"/>
                  </a:lnTo>
                  <a:lnTo>
                    <a:pt x="4298420" y="3250612"/>
                  </a:lnTo>
                  <a:lnTo>
                    <a:pt x="4300578" y="3253715"/>
                  </a:lnTo>
                  <a:lnTo>
                    <a:pt x="4300578" y="3260189"/>
                  </a:lnTo>
                  <a:cubicBezTo>
                    <a:pt x="4294194" y="3265853"/>
                    <a:pt x="4290642" y="3270439"/>
                    <a:pt x="4289923" y="3273946"/>
                  </a:cubicBezTo>
                  <a:lnTo>
                    <a:pt x="4286686" y="3275025"/>
                  </a:lnTo>
                  <a:lnTo>
                    <a:pt x="4286686" y="3278262"/>
                  </a:lnTo>
                  <a:lnTo>
                    <a:pt x="4292081" y="3283657"/>
                  </a:lnTo>
                  <a:lnTo>
                    <a:pt x="4292081" y="3284601"/>
                  </a:lnTo>
                  <a:cubicBezTo>
                    <a:pt x="4290463" y="3294582"/>
                    <a:pt x="4285832" y="3299572"/>
                    <a:pt x="4278189" y="3299572"/>
                  </a:cubicBezTo>
                  <a:lnTo>
                    <a:pt x="4269692" y="3298493"/>
                  </a:lnTo>
                  <a:lnTo>
                    <a:pt x="4264297" y="3300651"/>
                  </a:lnTo>
                  <a:lnTo>
                    <a:pt x="4254721" y="3296335"/>
                  </a:lnTo>
                  <a:lnTo>
                    <a:pt x="4250540" y="3297414"/>
                  </a:lnTo>
                  <a:cubicBezTo>
                    <a:pt x="4240559" y="3297414"/>
                    <a:pt x="4235568" y="3294222"/>
                    <a:pt x="4235568" y="3287838"/>
                  </a:cubicBezTo>
                  <a:lnTo>
                    <a:pt x="4232331" y="3287838"/>
                  </a:lnTo>
                  <a:lnTo>
                    <a:pt x="4228150" y="3291075"/>
                  </a:lnTo>
                  <a:lnTo>
                    <a:pt x="4225992" y="3291075"/>
                  </a:lnTo>
                  <a:lnTo>
                    <a:pt x="4215337" y="3281499"/>
                  </a:lnTo>
                  <a:cubicBezTo>
                    <a:pt x="4210661" y="3275655"/>
                    <a:pt x="4206390" y="3267112"/>
                    <a:pt x="4202524" y="3255873"/>
                  </a:cubicBezTo>
                  <a:lnTo>
                    <a:pt x="4201445" y="3254794"/>
                  </a:lnTo>
                  <a:lnTo>
                    <a:pt x="4201445" y="3252636"/>
                  </a:lnTo>
                  <a:lnTo>
                    <a:pt x="4202524" y="3251557"/>
                  </a:lnTo>
                  <a:lnTo>
                    <a:pt x="4202524" y="3250612"/>
                  </a:lnTo>
                  <a:lnTo>
                    <a:pt x="4199287" y="3248454"/>
                  </a:lnTo>
                  <a:lnTo>
                    <a:pt x="4198208" y="3248454"/>
                  </a:lnTo>
                  <a:lnTo>
                    <a:pt x="4196050" y="3250612"/>
                  </a:lnTo>
                  <a:lnTo>
                    <a:pt x="4197129" y="3259110"/>
                  </a:lnTo>
                  <a:cubicBezTo>
                    <a:pt x="4195060" y="3261178"/>
                    <a:pt x="4192588" y="3262212"/>
                    <a:pt x="4189711" y="3262212"/>
                  </a:cubicBezTo>
                  <a:cubicBezTo>
                    <a:pt x="4188991" y="3265809"/>
                    <a:pt x="4187553" y="3267607"/>
                    <a:pt x="4185395" y="3267607"/>
                  </a:cubicBezTo>
                  <a:lnTo>
                    <a:pt x="4187553" y="3270844"/>
                  </a:lnTo>
                  <a:lnTo>
                    <a:pt x="4187553" y="3271923"/>
                  </a:lnTo>
                  <a:lnTo>
                    <a:pt x="4185395" y="3273946"/>
                  </a:lnTo>
                  <a:lnTo>
                    <a:pt x="4182293" y="3271923"/>
                  </a:lnTo>
                  <a:lnTo>
                    <a:pt x="4180135" y="3273946"/>
                  </a:lnTo>
                  <a:lnTo>
                    <a:pt x="4179056" y="3272867"/>
                  </a:lnTo>
                  <a:lnTo>
                    <a:pt x="4179056" y="3271923"/>
                  </a:lnTo>
                  <a:lnTo>
                    <a:pt x="4174740" y="3272867"/>
                  </a:lnTo>
                  <a:cubicBezTo>
                    <a:pt x="4174740" y="3274306"/>
                    <a:pt x="4176898" y="3275385"/>
                    <a:pt x="4181214" y="3276104"/>
                  </a:cubicBezTo>
                  <a:lnTo>
                    <a:pt x="4181214" y="3273946"/>
                  </a:lnTo>
                  <a:lnTo>
                    <a:pt x="4182293" y="3273946"/>
                  </a:lnTo>
                  <a:lnTo>
                    <a:pt x="4184316" y="3276104"/>
                  </a:lnTo>
                  <a:lnTo>
                    <a:pt x="4184316" y="3279341"/>
                  </a:lnTo>
                  <a:cubicBezTo>
                    <a:pt x="4183506" y="3282038"/>
                    <a:pt x="4178561" y="3285231"/>
                    <a:pt x="4169479" y="3288917"/>
                  </a:cubicBezTo>
                  <a:cubicBezTo>
                    <a:pt x="4163275" y="3295301"/>
                    <a:pt x="4157565" y="3298493"/>
                    <a:pt x="4152350" y="3298493"/>
                  </a:cubicBezTo>
                  <a:lnTo>
                    <a:pt x="4151271" y="3297414"/>
                  </a:lnTo>
                  <a:lnTo>
                    <a:pt x="4151271" y="3296335"/>
                  </a:lnTo>
                  <a:lnTo>
                    <a:pt x="4153429" y="3286759"/>
                  </a:lnTo>
                  <a:lnTo>
                    <a:pt x="4153429" y="3285680"/>
                  </a:lnTo>
                  <a:cubicBezTo>
                    <a:pt x="4149922" y="3281274"/>
                    <a:pt x="4148169" y="3277003"/>
                    <a:pt x="4148169" y="3272867"/>
                  </a:cubicBezTo>
                  <a:lnTo>
                    <a:pt x="4148169" y="3267607"/>
                  </a:lnTo>
                  <a:lnTo>
                    <a:pt x="4147090" y="3267607"/>
                  </a:lnTo>
                  <a:cubicBezTo>
                    <a:pt x="4127308" y="3287478"/>
                    <a:pt x="4113101" y="3297414"/>
                    <a:pt x="4104469" y="3297414"/>
                  </a:cubicBezTo>
                  <a:lnTo>
                    <a:pt x="4103390" y="3297414"/>
                  </a:lnTo>
                  <a:cubicBezTo>
                    <a:pt x="4099614" y="3297414"/>
                    <a:pt x="4097456" y="3296380"/>
                    <a:pt x="4096916" y="3294312"/>
                  </a:cubicBezTo>
                  <a:lnTo>
                    <a:pt x="4096916" y="3292154"/>
                  </a:lnTo>
                  <a:lnTo>
                    <a:pt x="4108651" y="3277183"/>
                  </a:lnTo>
                  <a:cubicBezTo>
                    <a:pt x="4108651" y="3274216"/>
                    <a:pt x="4111528" y="3271024"/>
                    <a:pt x="4117283" y="3267607"/>
                  </a:cubicBezTo>
                  <a:cubicBezTo>
                    <a:pt x="4117283" y="3257626"/>
                    <a:pt x="4120115" y="3249444"/>
                    <a:pt x="4125780" y="3243059"/>
                  </a:cubicBezTo>
                  <a:lnTo>
                    <a:pt x="4125780" y="3241980"/>
                  </a:lnTo>
                  <a:cubicBezTo>
                    <a:pt x="4123622" y="3241980"/>
                    <a:pt x="4122543" y="3241261"/>
                    <a:pt x="4122543" y="3239822"/>
                  </a:cubicBezTo>
                  <a:lnTo>
                    <a:pt x="4122543" y="3231325"/>
                  </a:lnTo>
                  <a:lnTo>
                    <a:pt x="4107572" y="3231325"/>
                  </a:lnTo>
                  <a:lnTo>
                    <a:pt x="4102311" y="3226065"/>
                  </a:lnTo>
                  <a:lnTo>
                    <a:pt x="4102311" y="3223907"/>
                  </a:lnTo>
                  <a:lnTo>
                    <a:pt x="4104469" y="3221749"/>
                  </a:lnTo>
                  <a:lnTo>
                    <a:pt x="4111888" y="3221749"/>
                  </a:lnTo>
                  <a:lnTo>
                    <a:pt x="4116204" y="3222828"/>
                  </a:lnTo>
                  <a:lnTo>
                    <a:pt x="4120385" y="3221749"/>
                  </a:lnTo>
                  <a:lnTo>
                    <a:pt x="4121464" y="3221749"/>
                  </a:lnTo>
                  <a:cubicBezTo>
                    <a:pt x="4125060" y="3221929"/>
                    <a:pt x="4126859" y="3222648"/>
                    <a:pt x="4126859" y="3223907"/>
                  </a:cubicBezTo>
                  <a:lnTo>
                    <a:pt x="4129961" y="3222828"/>
                  </a:lnTo>
                  <a:lnTo>
                    <a:pt x="4129961" y="3221749"/>
                  </a:lnTo>
                  <a:cubicBezTo>
                    <a:pt x="4126094" y="3209161"/>
                    <a:pt x="4122902" y="3202057"/>
                    <a:pt x="4120385" y="3200439"/>
                  </a:cubicBezTo>
                  <a:lnTo>
                    <a:pt x="4118227" y="3200439"/>
                  </a:lnTo>
                  <a:cubicBezTo>
                    <a:pt x="4116878" y="3200439"/>
                    <a:pt x="4113326" y="3203991"/>
                    <a:pt x="4107572" y="3211094"/>
                  </a:cubicBezTo>
                  <a:lnTo>
                    <a:pt x="4101232" y="3213252"/>
                  </a:lnTo>
                  <a:lnTo>
                    <a:pt x="4099074" y="3210015"/>
                  </a:lnTo>
                  <a:lnTo>
                    <a:pt x="4108651" y="3194100"/>
                  </a:lnTo>
                  <a:cubicBezTo>
                    <a:pt x="4108651" y="3186277"/>
                    <a:pt x="4110089" y="3181286"/>
                    <a:pt x="4112967" y="3179128"/>
                  </a:cubicBezTo>
                  <a:lnTo>
                    <a:pt x="4111888" y="3170631"/>
                  </a:lnTo>
                  <a:cubicBezTo>
                    <a:pt x="4116113" y="3164247"/>
                    <a:pt x="4118227" y="3158538"/>
                    <a:pt x="4118227" y="3153502"/>
                  </a:cubicBezTo>
                  <a:lnTo>
                    <a:pt x="4116204" y="3143926"/>
                  </a:lnTo>
                  <a:lnTo>
                    <a:pt x="4120385" y="3141768"/>
                  </a:lnTo>
                  <a:cubicBezTo>
                    <a:pt x="4120385" y="3138981"/>
                    <a:pt x="4118272" y="3135789"/>
                    <a:pt x="4114046" y="3132192"/>
                  </a:cubicBezTo>
                  <a:lnTo>
                    <a:pt x="4111888" y="3117355"/>
                  </a:lnTo>
                  <a:lnTo>
                    <a:pt x="4111888" y="3115197"/>
                  </a:lnTo>
                  <a:cubicBezTo>
                    <a:pt x="4114765" y="3110702"/>
                    <a:pt x="4116204" y="3105711"/>
                    <a:pt x="4116204" y="3100226"/>
                  </a:cubicBezTo>
                  <a:lnTo>
                    <a:pt x="4114046" y="3090650"/>
                  </a:lnTo>
                  <a:cubicBezTo>
                    <a:pt x="4114765" y="3083007"/>
                    <a:pt x="4116158" y="3076263"/>
                    <a:pt x="4118227" y="3070419"/>
                  </a:cubicBezTo>
                  <a:cubicBezTo>
                    <a:pt x="4116518" y="3070419"/>
                    <a:pt x="4115125" y="3067227"/>
                    <a:pt x="4114046" y="3060843"/>
                  </a:cubicBezTo>
                  <a:lnTo>
                    <a:pt x="4116204" y="3060843"/>
                  </a:lnTo>
                  <a:lnTo>
                    <a:pt x="4116204" y="3062866"/>
                  </a:lnTo>
                  <a:lnTo>
                    <a:pt x="4117283" y="3062866"/>
                  </a:lnTo>
                  <a:lnTo>
                    <a:pt x="4117283" y="3059764"/>
                  </a:lnTo>
                  <a:lnTo>
                    <a:pt x="4111888" y="3054369"/>
                  </a:lnTo>
                  <a:lnTo>
                    <a:pt x="4111888" y="3053290"/>
                  </a:lnTo>
                  <a:cubicBezTo>
                    <a:pt x="4111888" y="3049603"/>
                    <a:pt x="4115079" y="3045332"/>
                    <a:pt x="4121464" y="3040476"/>
                  </a:cubicBezTo>
                  <a:close/>
                  <a:moveTo>
                    <a:pt x="2617376" y="3038430"/>
                  </a:moveTo>
                  <a:lnTo>
                    <a:pt x="2617376" y="3039644"/>
                  </a:lnTo>
                  <a:lnTo>
                    <a:pt x="2619535" y="3039644"/>
                  </a:lnTo>
                  <a:lnTo>
                    <a:pt x="2619535" y="3038430"/>
                  </a:lnTo>
                  <a:close/>
                  <a:moveTo>
                    <a:pt x="8668767" y="3036835"/>
                  </a:moveTo>
                  <a:lnTo>
                    <a:pt x="8675241" y="3036835"/>
                  </a:lnTo>
                  <a:cubicBezTo>
                    <a:pt x="8680187" y="3036835"/>
                    <a:pt x="8687155" y="3039667"/>
                    <a:pt x="8696147" y="3045332"/>
                  </a:cubicBezTo>
                  <a:lnTo>
                    <a:pt x="8697226" y="3045332"/>
                  </a:lnTo>
                  <a:cubicBezTo>
                    <a:pt x="8700822" y="3045332"/>
                    <a:pt x="8702621" y="3044613"/>
                    <a:pt x="8702621" y="3043174"/>
                  </a:cubicBezTo>
                  <a:lnTo>
                    <a:pt x="8708151" y="3044253"/>
                  </a:lnTo>
                  <a:lnTo>
                    <a:pt x="8719076" y="3042095"/>
                  </a:lnTo>
                  <a:cubicBezTo>
                    <a:pt x="8725640" y="3043534"/>
                    <a:pt x="8728922" y="3045332"/>
                    <a:pt x="8728922" y="3047490"/>
                  </a:cubicBezTo>
                  <a:lnTo>
                    <a:pt x="8728922" y="3050727"/>
                  </a:lnTo>
                  <a:lnTo>
                    <a:pt x="8716918" y="3063405"/>
                  </a:lnTo>
                  <a:lnTo>
                    <a:pt x="8715839" y="3063405"/>
                  </a:lnTo>
                  <a:lnTo>
                    <a:pt x="8714625" y="3062326"/>
                  </a:lnTo>
                  <a:lnTo>
                    <a:pt x="8713546" y="3062326"/>
                  </a:lnTo>
                  <a:cubicBezTo>
                    <a:pt x="8713546" y="3063585"/>
                    <a:pt x="8711388" y="3065384"/>
                    <a:pt x="8707072" y="3067721"/>
                  </a:cubicBezTo>
                  <a:lnTo>
                    <a:pt x="8707072" y="3068800"/>
                  </a:lnTo>
                  <a:lnTo>
                    <a:pt x="8709230" y="3068800"/>
                  </a:lnTo>
                  <a:lnTo>
                    <a:pt x="8714625" y="3064484"/>
                  </a:lnTo>
                  <a:lnTo>
                    <a:pt x="8720155" y="3064484"/>
                  </a:lnTo>
                  <a:lnTo>
                    <a:pt x="8719076" y="3076218"/>
                  </a:lnTo>
                  <a:lnTo>
                    <a:pt x="8720155" y="3089976"/>
                  </a:lnTo>
                  <a:cubicBezTo>
                    <a:pt x="8718716" y="3089976"/>
                    <a:pt x="8717277" y="3092134"/>
                    <a:pt x="8715839" y="3096450"/>
                  </a:cubicBezTo>
                  <a:cubicBezTo>
                    <a:pt x="8713591" y="3096450"/>
                    <a:pt x="8712467" y="3097124"/>
                    <a:pt x="8712467" y="3098473"/>
                  </a:cubicBezTo>
                  <a:lnTo>
                    <a:pt x="8712467" y="3099552"/>
                  </a:lnTo>
                  <a:cubicBezTo>
                    <a:pt x="8712467" y="3100991"/>
                    <a:pt x="8714310" y="3101710"/>
                    <a:pt x="8717997" y="3101710"/>
                  </a:cubicBezTo>
                  <a:lnTo>
                    <a:pt x="8719076" y="3102789"/>
                  </a:lnTo>
                  <a:lnTo>
                    <a:pt x="8719076" y="3112365"/>
                  </a:lnTo>
                  <a:lnTo>
                    <a:pt x="8717997" y="3113444"/>
                  </a:lnTo>
                  <a:lnTo>
                    <a:pt x="8717997" y="3114523"/>
                  </a:lnTo>
                  <a:lnTo>
                    <a:pt x="8719076" y="3115602"/>
                  </a:lnTo>
                  <a:lnTo>
                    <a:pt x="8722313" y="3115602"/>
                  </a:lnTo>
                  <a:lnTo>
                    <a:pt x="8737688" y="3109128"/>
                  </a:lnTo>
                  <a:lnTo>
                    <a:pt x="8738768" y="3109128"/>
                  </a:lnTo>
                  <a:cubicBezTo>
                    <a:pt x="8742004" y="3109128"/>
                    <a:pt x="8746006" y="3110567"/>
                    <a:pt x="8750771" y="3113444"/>
                  </a:cubicBezTo>
                  <a:cubicBezTo>
                    <a:pt x="8752210" y="3112185"/>
                    <a:pt x="8758414" y="3111106"/>
                    <a:pt x="8769384" y="3110207"/>
                  </a:cubicBezTo>
                  <a:cubicBezTo>
                    <a:pt x="8771632" y="3107600"/>
                    <a:pt x="8772756" y="3105127"/>
                    <a:pt x="8772756" y="3102789"/>
                  </a:cubicBezTo>
                  <a:cubicBezTo>
                    <a:pt x="8772756" y="3101710"/>
                    <a:pt x="8771272" y="3100631"/>
                    <a:pt x="8768305" y="3099552"/>
                  </a:cubicBezTo>
                  <a:lnTo>
                    <a:pt x="8767226" y="3098473"/>
                  </a:lnTo>
                  <a:lnTo>
                    <a:pt x="8767226" y="3097529"/>
                  </a:lnTo>
                  <a:lnTo>
                    <a:pt x="8768305" y="3094292"/>
                  </a:lnTo>
                  <a:lnTo>
                    <a:pt x="8767226" y="3094292"/>
                  </a:lnTo>
                  <a:cubicBezTo>
                    <a:pt x="8759943" y="3094292"/>
                    <a:pt x="8756301" y="3086469"/>
                    <a:pt x="8756301" y="3070823"/>
                  </a:cubicBezTo>
                  <a:cubicBezTo>
                    <a:pt x="8745331" y="3066418"/>
                    <a:pt x="8739846" y="3061832"/>
                    <a:pt x="8739846" y="3057066"/>
                  </a:cubicBezTo>
                  <a:cubicBezTo>
                    <a:pt x="8740926" y="3054009"/>
                    <a:pt x="8742769" y="3051896"/>
                    <a:pt x="8745376" y="3050727"/>
                  </a:cubicBezTo>
                  <a:lnTo>
                    <a:pt x="8766147" y="3054908"/>
                  </a:lnTo>
                  <a:lnTo>
                    <a:pt x="8766147" y="3055987"/>
                  </a:lnTo>
                  <a:cubicBezTo>
                    <a:pt x="8766147" y="3057426"/>
                    <a:pt x="8764304" y="3058145"/>
                    <a:pt x="8760617" y="3058145"/>
                  </a:cubicBezTo>
                  <a:lnTo>
                    <a:pt x="8760617" y="3059224"/>
                  </a:lnTo>
                  <a:lnTo>
                    <a:pt x="8763989" y="3059224"/>
                  </a:lnTo>
                  <a:lnTo>
                    <a:pt x="8768305" y="3057066"/>
                  </a:lnTo>
                  <a:lnTo>
                    <a:pt x="8768305" y="3060303"/>
                  </a:lnTo>
                  <a:lnTo>
                    <a:pt x="8770463" y="3060303"/>
                  </a:lnTo>
                  <a:lnTo>
                    <a:pt x="8770463" y="3059224"/>
                  </a:lnTo>
                  <a:lnTo>
                    <a:pt x="8769384" y="3058145"/>
                  </a:lnTo>
                  <a:lnTo>
                    <a:pt x="8769384" y="3057066"/>
                  </a:lnTo>
                  <a:lnTo>
                    <a:pt x="8779230" y="3052750"/>
                  </a:lnTo>
                  <a:cubicBezTo>
                    <a:pt x="8796764" y="3059674"/>
                    <a:pt x="8805531" y="3067497"/>
                    <a:pt x="8805531" y="3076218"/>
                  </a:cubicBezTo>
                  <a:lnTo>
                    <a:pt x="8805531" y="3084716"/>
                  </a:lnTo>
                  <a:lnTo>
                    <a:pt x="8800001" y="3096450"/>
                  </a:lnTo>
                  <a:lnTo>
                    <a:pt x="8800001" y="3097529"/>
                  </a:lnTo>
                  <a:lnTo>
                    <a:pt x="8814298" y="3113444"/>
                  </a:lnTo>
                  <a:cubicBezTo>
                    <a:pt x="8814298" y="3119109"/>
                    <a:pt x="8810296" y="3121941"/>
                    <a:pt x="8802294" y="3121941"/>
                  </a:cubicBezTo>
                  <a:lnTo>
                    <a:pt x="8786918" y="3123020"/>
                  </a:lnTo>
                  <a:lnTo>
                    <a:pt x="8782602" y="3121941"/>
                  </a:lnTo>
                  <a:lnTo>
                    <a:pt x="8780309" y="3124099"/>
                  </a:lnTo>
                  <a:lnTo>
                    <a:pt x="8775993" y="3124099"/>
                  </a:lnTo>
                  <a:lnTo>
                    <a:pt x="8772756" y="3121941"/>
                  </a:lnTo>
                  <a:lnTo>
                    <a:pt x="8767226" y="3123020"/>
                  </a:lnTo>
                  <a:lnTo>
                    <a:pt x="8767226" y="3118704"/>
                  </a:lnTo>
                  <a:lnTo>
                    <a:pt x="8765068" y="3118704"/>
                  </a:lnTo>
                  <a:lnTo>
                    <a:pt x="8767226" y="3131517"/>
                  </a:lnTo>
                  <a:lnTo>
                    <a:pt x="8765068" y="3154851"/>
                  </a:lnTo>
                  <a:lnTo>
                    <a:pt x="8766147" y="3160246"/>
                  </a:lnTo>
                  <a:lnTo>
                    <a:pt x="8765068" y="3161325"/>
                  </a:lnTo>
                  <a:lnTo>
                    <a:pt x="8765068" y="3162404"/>
                  </a:lnTo>
                  <a:lnTo>
                    <a:pt x="8766147" y="3166585"/>
                  </a:lnTo>
                  <a:lnTo>
                    <a:pt x="8763989" y="3173059"/>
                  </a:lnTo>
                  <a:lnTo>
                    <a:pt x="8766147" y="3182635"/>
                  </a:lnTo>
                  <a:lnTo>
                    <a:pt x="8765068" y="3187895"/>
                  </a:lnTo>
                  <a:lnTo>
                    <a:pt x="8768305" y="3213387"/>
                  </a:lnTo>
                  <a:lnTo>
                    <a:pt x="8768305" y="3220805"/>
                  </a:lnTo>
                  <a:lnTo>
                    <a:pt x="8766147" y="3224042"/>
                  </a:lnTo>
                  <a:lnTo>
                    <a:pt x="8766147" y="3234697"/>
                  </a:lnTo>
                  <a:cubicBezTo>
                    <a:pt x="8766147" y="3236675"/>
                    <a:pt x="8769789" y="3238429"/>
                    <a:pt x="8777072" y="3239958"/>
                  </a:cubicBezTo>
                  <a:cubicBezTo>
                    <a:pt x="8780129" y="3239958"/>
                    <a:pt x="8783052" y="3234293"/>
                    <a:pt x="8785839" y="3222963"/>
                  </a:cubicBezTo>
                  <a:lnTo>
                    <a:pt x="8786918" y="3222963"/>
                  </a:lnTo>
                  <a:lnTo>
                    <a:pt x="8785839" y="3217703"/>
                  </a:lnTo>
                  <a:lnTo>
                    <a:pt x="8785839" y="3216624"/>
                  </a:lnTo>
                  <a:lnTo>
                    <a:pt x="8787997" y="3213387"/>
                  </a:lnTo>
                  <a:lnTo>
                    <a:pt x="8787997" y="3205969"/>
                  </a:lnTo>
                  <a:cubicBezTo>
                    <a:pt x="8788537" y="3201743"/>
                    <a:pt x="8789616" y="3199629"/>
                    <a:pt x="8791234" y="3199629"/>
                  </a:cubicBezTo>
                  <a:lnTo>
                    <a:pt x="8792448" y="3199629"/>
                  </a:lnTo>
                  <a:cubicBezTo>
                    <a:pt x="8794786" y="3199629"/>
                    <a:pt x="8796944" y="3204575"/>
                    <a:pt x="8798922" y="3214466"/>
                  </a:cubicBezTo>
                  <a:cubicBezTo>
                    <a:pt x="8797483" y="3214466"/>
                    <a:pt x="8796404" y="3216579"/>
                    <a:pt x="8795685" y="3220805"/>
                  </a:cubicBezTo>
                  <a:cubicBezTo>
                    <a:pt x="8798922" y="3232944"/>
                    <a:pt x="8804047" y="3239013"/>
                    <a:pt x="8811061" y="3239013"/>
                  </a:cubicBezTo>
                  <a:cubicBezTo>
                    <a:pt x="8813399" y="3243959"/>
                    <a:pt x="8816276" y="3246432"/>
                    <a:pt x="8819693" y="3246432"/>
                  </a:cubicBezTo>
                  <a:lnTo>
                    <a:pt x="8821986" y="3256008"/>
                  </a:lnTo>
                  <a:lnTo>
                    <a:pt x="8821986" y="3261268"/>
                  </a:lnTo>
                  <a:cubicBezTo>
                    <a:pt x="8821986" y="3269450"/>
                    <a:pt x="8816501" y="3277273"/>
                    <a:pt x="8805531" y="3284736"/>
                  </a:cubicBezTo>
                  <a:cubicBezTo>
                    <a:pt x="8805531" y="3286265"/>
                    <a:pt x="8798967" y="3288378"/>
                    <a:pt x="8785839" y="3291075"/>
                  </a:cubicBezTo>
                  <a:lnTo>
                    <a:pt x="8774914" y="3291075"/>
                  </a:lnTo>
                  <a:lnTo>
                    <a:pt x="8762775" y="3292154"/>
                  </a:lnTo>
                  <a:cubicBezTo>
                    <a:pt x="8758999" y="3292154"/>
                    <a:pt x="8755357" y="3289322"/>
                    <a:pt x="8751850" y="3283657"/>
                  </a:cubicBezTo>
                  <a:cubicBezTo>
                    <a:pt x="8750951" y="3287883"/>
                    <a:pt x="8749153" y="3289996"/>
                    <a:pt x="8746455" y="3289996"/>
                  </a:cubicBezTo>
                  <a:lnTo>
                    <a:pt x="8742004" y="3287838"/>
                  </a:lnTo>
                  <a:lnTo>
                    <a:pt x="8731080" y="3288917"/>
                  </a:lnTo>
                  <a:cubicBezTo>
                    <a:pt x="8724336" y="3281994"/>
                    <a:pt x="8719975" y="3273856"/>
                    <a:pt x="8717997" y="3264505"/>
                  </a:cubicBezTo>
                  <a:cubicBezTo>
                    <a:pt x="8718536" y="3260908"/>
                    <a:pt x="8719615" y="3259110"/>
                    <a:pt x="8721234" y="3259110"/>
                  </a:cubicBezTo>
                  <a:lnTo>
                    <a:pt x="8720155" y="3251692"/>
                  </a:lnTo>
                  <a:lnTo>
                    <a:pt x="8720155" y="3246432"/>
                  </a:lnTo>
                  <a:cubicBezTo>
                    <a:pt x="8720334" y="3242835"/>
                    <a:pt x="8721054" y="3241037"/>
                    <a:pt x="8722313" y="3241037"/>
                  </a:cubicBezTo>
                  <a:lnTo>
                    <a:pt x="8720155" y="3226200"/>
                  </a:lnTo>
                  <a:lnTo>
                    <a:pt x="8722313" y="3221884"/>
                  </a:lnTo>
                  <a:lnTo>
                    <a:pt x="8717997" y="3202732"/>
                  </a:lnTo>
                  <a:lnTo>
                    <a:pt x="8719076" y="3196392"/>
                  </a:lnTo>
                  <a:lnTo>
                    <a:pt x="8717997" y="3192211"/>
                  </a:lnTo>
                  <a:lnTo>
                    <a:pt x="8721234" y="3184658"/>
                  </a:lnTo>
                  <a:cubicBezTo>
                    <a:pt x="8719076" y="3183939"/>
                    <a:pt x="8717997" y="3181826"/>
                    <a:pt x="8717997" y="3178319"/>
                  </a:cubicBezTo>
                  <a:lnTo>
                    <a:pt x="8722313" y="3173059"/>
                  </a:lnTo>
                  <a:lnTo>
                    <a:pt x="8720155" y="3164427"/>
                  </a:lnTo>
                  <a:lnTo>
                    <a:pt x="8722313" y="3153907"/>
                  </a:lnTo>
                  <a:lnTo>
                    <a:pt x="8721234" y="3135699"/>
                  </a:lnTo>
                  <a:lnTo>
                    <a:pt x="8723392" y="3123020"/>
                  </a:lnTo>
                  <a:lnTo>
                    <a:pt x="8722313" y="3121941"/>
                  </a:lnTo>
                  <a:lnTo>
                    <a:pt x="8721234" y="3121941"/>
                  </a:lnTo>
                  <a:cubicBezTo>
                    <a:pt x="8717997" y="3124279"/>
                    <a:pt x="8715434" y="3133136"/>
                    <a:pt x="8713546" y="3148512"/>
                  </a:cubicBezTo>
                  <a:lnTo>
                    <a:pt x="8712467" y="3151749"/>
                  </a:lnTo>
                  <a:lnTo>
                    <a:pt x="8713546" y="3159167"/>
                  </a:lnTo>
                  <a:cubicBezTo>
                    <a:pt x="8713546" y="3162224"/>
                    <a:pt x="8712107" y="3165776"/>
                    <a:pt x="8709230" y="3169822"/>
                  </a:cubicBezTo>
                  <a:lnTo>
                    <a:pt x="8710309" y="3176161"/>
                  </a:lnTo>
                  <a:lnTo>
                    <a:pt x="8704779" y="3205969"/>
                  </a:lnTo>
                  <a:lnTo>
                    <a:pt x="8697226" y="3218782"/>
                  </a:lnTo>
                  <a:lnTo>
                    <a:pt x="8698305" y="3219861"/>
                  </a:lnTo>
                  <a:lnTo>
                    <a:pt x="8698305" y="3220805"/>
                  </a:lnTo>
                  <a:cubicBezTo>
                    <a:pt x="8695517" y="3231685"/>
                    <a:pt x="8688594" y="3241261"/>
                    <a:pt x="8677534" y="3249534"/>
                  </a:cubicBezTo>
                  <a:cubicBezTo>
                    <a:pt x="8677534" y="3255378"/>
                    <a:pt x="8673128" y="3259290"/>
                    <a:pt x="8664316" y="3261268"/>
                  </a:cubicBezTo>
                  <a:cubicBezTo>
                    <a:pt x="8664316" y="3264145"/>
                    <a:pt x="8656314" y="3272642"/>
                    <a:pt x="8640308" y="3286759"/>
                  </a:cubicBezTo>
                  <a:cubicBezTo>
                    <a:pt x="8635723" y="3290356"/>
                    <a:pt x="8628394" y="3293233"/>
                    <a:pt x="8618324" y="3295391"/>
                  </a:cubicBezTo>
                  <a:lnTo>
                    <a:pt x="8611850" y="3299573"/>
                  </a:lnTo>
                  <a:lnTo>
                    <a:pt x="8610771" y="3299573"/>
                  </a:lnTo>
                  <a:cubicBezTo>
                    <a:pt x="8608163" y="3299573"/>
                    <a:pt x="8605241" y="3298179"/>
                    <a:pt x="8602004" y="3295391"/>
                  </a:cubicBezTo>
                  <a:lnTo>
                    <a:pt x="8587707" y="3300652"/>
                  </a:lnTo>
                  <a:lnTo>
                    <a:pt x="8582312" y="3300652"/>
                  </a:lnTo>
                  <a:cubicBezTo>
                    <a:pt x="8576467" y="3295706"/>
                    <a:pt x="8573545" y="3288962"/>
                    <a:pt x="8573545" y="3280420"/>
                  </a:cubicBezTo>
                  <a:lnTo>
                    <a:pt x="8573545" y="3265584"/>
                  </a:lnTo>
                  <a:lnTo>
                    <a:pt x="8580019" y="3259110"/>
                  </a:lnTo>
                  <a:lnTo>
                    <a:pt x="8576782" y="3254929"/>
                  </a:lnTo>
                  <a:cubicBezTo>
                    <a:pt x="8576782" y="3250343"/>
                    <a:pt x="8578625" y="3246791"/>
                    <a:pt x="8582312" y="3244274"/>
                  </a:cubicBezTo>
                  <a:lnTo>
                    <a:pt x="8582312" y="3242116"/>
                  </a:lnTo>
                  <a:lnTo>
                    <a:pt x="8577861" y="3235776"/>
                  </a:lnTo>
                  <a:lnTo>
                    <a:pt x="8578940" y="3232539"/>
                  </a:lnTo>
                  <a:lnTo>
                    <a:pt x="8577861" y="3226200"/>
                  </a:lnTo>
                  <a:lnTo>
                    <a:pt x="8578940" y="3225121"/>
                  </a:lnTo>
                  <a:lnTo>
                    <a:pt x="8580019" y="3225121"/>
                  </a:lnTo>
                  <a:lnTo>
                    <a:pt x="8576782" y="3215545"/>
                  </a:lnTo>
                  <a:lnTo>
                    <a:pt x="8576782" y="3213387"/>
                  </a:lnTo>
                  <a:lnTo>
                    <a:pt x="8577861" y="3213387"/>
                  </a:lnTo>
                  <a:lnTo>
                    <a:pt x="8576782" y="3202732"/>
                  </a:lnTo>
                  <a:lnTo>
                    <a:pt x="8576782" y="3186816"/>
                  </a:lnTo>
                  <a:lnTo>
                    <a:pt x="8578940" y="3183579"/>
                  </a:lnTo>
                  <a:lnTo>
                    <a:pt x="8575703" y="3168743"/>
                  </a:lnTo>
                  <a:lnTo>
                    <a:pt x="8576782" y="3168743"/>
                  </a:lnTo>
                  <a:cubicBezTo>
                    <a:pt x="8576242" y="3166585"/>
                    <a:pt x="8574804" y="3165146"/>
                    <a:pt x="8572466" y="3164427"/>
                  </a:cubicBezTo>
                  <a:cubicBezTo>
                    <a:pt x="8567341" y="3174228"/>
                    <a:pt x="8563654" y="3179219"/>
                    <a:pt x="8561406" y="3179398"/>
                  </a:cubicBezTo>
                  <a:lnTo>
                    <a:pt x="8559248" y="3179398"/>
                  </a:lnTo>
                  <a:lnTo>
                    <a:pt x="8557090" y="3177240"/>
                  </a:lnTo>
                  <a:cubicBezTo>
                    <a:pt x="8559248" y="3159527"/>
                    <a:pt x="8562890" y="3147118"/>
                    <a:pt x="8568015" y="3140015"/>
                  </a:cubicBezTo>
                  <a:lnTo>
                    <a:pt x="8569094" y="3140015"/>
                  </a:lnTo>
                  <a:lnTo>
                    <a:pt x="8568015" y="3138936"/>
                  </a:lnTo>
                  <a:lnTo>
                    <a:pt x="8568015" y="3135699"/>
                  </a:lnTo>
                  <a:cubicBezTo>
                    <a:pt x="8568015" y="3133271"/>
                    <a:pt x="8571297" y="3127606"/>
                    <a:pt x="8577861" y="3118704"/>
                  </a:cubicBezTo>
                  <a:lnTo>
                    <a:pt x="8575703" y="3110207"/>
                  </a:lnTo>
                  <a:cubicBezTo>
                    <a:pt x="8575703" y="3107060"/>
                    <a:pt x="8577546" y="3102115"/>
                    <a:pt x="8581233" y="3095371"/>
                  </a:cubicBezTo>
                  <a:lnTo>
                    <a:pt x="8580019" y="3084716"/>
                  </a:lnTo>
                  <a:lnTo>
                    <a:pt x="8585549" y="3050727"/>
                  </a:lnTo>
                  <a:lnTo>
                    <a:pt x="8583391" y="3044253"/>
                  </a:lnTo>
                  <a:cubicBezTo>
                    <a:pt x="8583391" y="3042455"/>
                    <a:pt x="8586673" y="3040701"/>
                    <a:pt x="8593237" y="3038993"/>
                  </a:cubicBezTo>
                  <a:lnTo>
                    <a:pt x="8603083" y="3041151"/>
                  </a:lnTo>
                  <a:lnTo>
                    <a:pt x="8609557" y="3041151"/>
                  </a:lnTo>
                  <a:cubicBezTo>
                    <a:pt x="8611985" y="3043219"/>
                    <a:pt x="8615311" y="3044253"/>
                    <a:pt x="8619538" y="3044253"/>
                  </a:cubicBezTo>
                  <a:lnTo>
                    <a:pt x="8620617" y="3045332"/>
                  </a:lnTo>
                  <a:lnTo>
                    <a:pt x="8620617" y="3046411"/>
                  </a:lnTo>
                  <a:lnTo>
                    <a:pt x="8617245" y="3050727"/>
                  </a:lnTo>
                  <a:lnTo>
                    <a:pt x="8618324" y="3050727"/>
                  </a:lnTo>
                  <a:cubicBezTo>
                    <a:pt x="8621111" y="3047130"/>
                    <a:pt x="8623314" y="3045332"/>
                    <a:pt x="8624933" y="3045332"/>
                  </a:cubicBezTo>
                  <a:lnTo>
                    <a:pt x="8633700" y="3047490"/>
                  </a:lnTo>
                  <a:lnTo>
                    <a:pt x="8638016" y="3046411"/>
                  </a:lnTo>
                  <a:cubicBezTo>
                    <a:pt x="8643141" y="3047850"/>
                    <a:pt x="8645703" y="3049288"/>
                    <a:pt x="8645703" y="3050727"/>
                  </a:cubicBezTo>
                  <a:lnTo>
                    <a:pt x="8645703" y="3053829"/>
                  </a:lnTo>
                  <a:cubicBezTo>
                    <a:pt x="8638420" y="3058145"/>
                    <a:pt x="8631856" y="3068441"/>
                    <a:pt x="8626012" y="3084716"/>
                  </a:cubicBezTo>
                  <a:cubicBezTo>
                    <a:pt x="8618728" y="3089481"/>
                    <a:pt x="8615087" y="3097619"/>
                    <a:pt x="8615087" y="3109128"/>
                  </a:cubicBezTo>
                  <a:cubicBezTo>
                    <a:pt x="8613648" y="3109308"/>
                    <a:pt x="8612569" y="3111466"/>
                    <a:pt x="8611850" y="3115602"/>
                  </a:cubicBezTo>
                  <a:lnTo>
                    <a:pt x="8623854" y="3123020"/>
                  </a:lnTo>
                  <a:lnTo>
                    <a:pt x="8623854" y="3126257"/>
                  </a:lnTo>
                  <a:lnTo>
                    <a:pt x="8616166" y="3133675"/>
                  </a:lnTo>
                  <a:cubicBezTo>
                    <a:pt x="8619852" y="3141139"/>
                    <a:pt x="8621696" y="3147882"/>
                    <a:pt x="8621696" y="3153907"/>
                  </a:cubicBezTo>
                  <a:cubicBezTo>
                    <a:pt x="8621696" y="3166855"/>
                    <a:pt x="8619493" y="3180298"/>
                    <a:pt x="8615087" y="3194234"/>
                  </a:cubicBezTo>
                  <a:lnTo>
                    <a:pt x="8619538" y="3211229"/>
                  </a:lnTo>
                  <a:cubicBezTo>
                    <a:pt x="8620976" y="3211229"/>
                    <a:pt x="8621696" y="3213027"/>
                    <a:pt x="8621696" y="3216624"/>
                  </a:cubicBezTo>
                  <a:lnTo>
                    <a:pt x="8621696" y="3222963"/>
                  </a:lnTo>
                  <a:lnTo>
                    <a:pt x="8619538" y="3239958"/>
                  </a:lnTo>
                  <a:lnTo>
                    <a:pt x="8621696" y="3246432"/>
                  </a:lnTo>
                  <a:lnTo>
                    <a:pt x="8619538" y="3268686"/>
                  </a:lnTo>
                  <a:lnTo>
                    <a:pt x="8619538" y="3280420"/>
                  </a:lnTo>
                  <a:lnTo>
                    <a:pt x="8621696" y="3282578"/>
                  </a:lnTo>
                  <a:cubicBezTo>
                    <a:pt x="8626821" y="3279341"/>
                    <a:pt x="8633025" y="3267652"/>
                    <a:pt x="8640308" y="3247511"/>
                  </a:cubicBezTo>
                  <a:cubicBezTo>
                    <a:pt x="8643905" y="3244813"/>
                    <a:pt x="8648266" y="3236630"/>
                    <a:pt x="8653391" y="3222963"/>
                  </a:cubicBezTo>
                  <a:cubicBezTo>
                    <a:pt x="8655549" y="3222963"/>
                    <a:pt x="8657752" y="3214466"/>
                    <a:pt x="8660000" y="3197471"/>
                  </a:cubicBezTo>
                  <a:lnTo>
                    <a:pt x="8667688" y="3155930"/>
                  </a:lnTo>
                  <a:cubicBezTo>
                    <a:pt x="8672004" y="3155930"/>
                    <a:pt x="8674162" y="3155255"/>
                    <a:pt x="8674162" y="3153907"/>
                  </a:cubicBezTo>
                  <a:lnTo>
                    <a:pt x="8674162" y="3152828"/>
                  </a:lnTo>
                  <a:lnTo>
                    <a:pt x="8673083" y="3151749"/>
                  </a:lnTo>
                  <a:cubicBezTo>
                    <a:pt x="8667958" y="3149411"/>
                    <a:pt x="8665395" y="3147613"/>
                    <a:pt x="8665395" y="3146354"/>
                  </a:cubicBezTo>
                  <a:lnTo>
                    <a:pt x="8665395" y="3142173"/>
                  </a:lnTo>
                  <a:lnTo>
                    <a:pt x="8668767" y="3131517"/>
                  </a:lnTo>
                  <a:lnTo>
                    <a:pt x="8668767" y="3123020"/>
                  </a:lnTo>
                  <a:lnTo>
                    <a:pt x="8661079" y="3119783"/>
                  </a:lnTo>
                  <a:lnTo>
                    <a:pt x="8639229" y="3124099"/>
                  </a:lnTo>
                  <a:lnTo>
                    <a:pt x="8629384" y="3117625"/>
                  </a:lnTo>
                  <a:lnTo>
                    <a:pt x="8629384" y="3116681"/>
                  </a:lnTo>
                  <a:cubicBezTo>
                    <a:pt x="8629384" y="3115602"/>
                    <a:pt x="8631901" y="3113804"/>
                    <a:pt x="8636936" y="3111286"/>
                  </a:cubicBezTo>
                  <a:lnTo>
                    <a:pt x="8646782" y="3113444"/>
                  </a:lnTo>
                  <a:lnTo>
                    <a:pt x="8650154" y="3113444"/>
                  </a:lnTo>
                  <a:lnTo>
                    <a:pt x="8658921" y="3111286"/>
                  </a:lnTo>
                  <a:lnTo>
                    <a:pt x="8660000" y="3111286"/>
                  </a:lnTo>
                  <a:lnTo>
                    <a:pt x="8663237" y="3113444"/>
                  </a:lnTo>
                  <a:lnTo>
                    <a:pt x="8665395" y="3113444"/>
                  </a:lnTo>
                  <a:lnTo>
                    <a:pt x="8668767" y="3110207"/>
                  </a:lnTo>
                  <a:lnTo>
                    <a:pt x="8668767" y="3100631"/>
                  </a:lnTo>
                  <a:lnTo>
                    <a:pt x="8670925" y="3088897"/>
                  </a:lnTo>
                  <a:lnTo>
                    <a:pt x="8669846" y="3083637"/>
                  </a:lnTo>
                  <a:lnTo>
                    <a:pt x="8670925" y="3071902"/>
                  </a:lnTo>
                  <a:lnTo>
                    <a:pt x="8670925" y="3064484"/>
                  </a:lnTo>
                  <a:lnTo>
                    <a:pt x="8676320" y="3059224"/>
                  </a:lnTo>
                  <a:cubicBezTo>
                    <a:pt x="8675241" y="3056347"/>
                    <a:pt x="8674162" y="3054908"/>
                    <a:pt x="8673083" y="3054908"/>
                  </a:cubicBezTo>
                  <a:lnTo>
                    <a:pt x="8669846" y="3055987"/>
                  </a:lnTo>
                  <a:cubicBezTo>
                    <a:pt x="8666160" y="3051581"/>
                    <a:pt x="8664316" y="3046950"/>
                    <a:pt x="8664316" y="3042095"/>
                  </a:cubicBezTo>
                  <a:cubicBezTo>
                    <a:pt x="8665755" y="3038948"/>
                    <a:pt x="8667238" y="3037195"/>
                    <a:pt x="8668767" y="3036835"/>
                  </a:cubicBezTo>
                  <a:close/>
                  <a:moveTo>
                    <a:pt x="9291338" y="3036296"/>
                  </a:moveTo>
                  <a:lnTo>
                    <a:pt x="9320337" y="3055448"/>
                  </a:lnTo>
                  <a:lnTo>
                    <a:pt x="9323574" y="3068126"/>
                  </a:lnTo>
                  <a:lnTo>
                    <a:pt x="9323574" y="3072442"/>
                  </a:lnTo>
                  <a:cubicBezTo>
                    <a:pt x="9317819" y="3079905"/>
                    <a:pt x="9314942" y="3085929"/>
                    <a:pt x="9314942" y="3090515"/>
                  </a:cubicBezTo>
                  <a:lnTo>
                    <a:pt x="9314942" y="3103194"/>
                  </a:lnTo>
                  <a:lnTo>
                    <a:pt x="9311705" y="3117086"/>
                  </a:lnTo>
                  <a:lnTo>
                    <a:pt x="9314942" y="3129764"/>
                  </a:lnTo>
                  <a:cubicBezTo>
                    <a:pt x="9317100" y="3130483"/>
                    <a:pt x="9318179" y="3132641"/>
                    <a:pt x="9318179" y="3136238"/>
                  </a:cubicBezTo>
                  <a:lnTo>
                    <a:pt x="9316021" y="3165911"/>
                  </a:lnTo>
                  <a:lnTo>
                    <a:pt x="9318179" y="3191402"/>
                  </a:lnTo>
                  <a:lnTo>
                    <a:pt x="9313863" y="3225526"/>
                  </a:lnTo>
                  <a:lnTo>
                    <a:pt x="9316021" y="3231865"/>
                  </a:lnTo>
                  <a:lnTo>
                    <a:pt x="9316021" y="3237125"/>
                  </a:lnTo>
                  <a:lnTo>
                    <a:pt x="9314942" y="3243599"/>
                  </a:lnTo>
                  <a:lnTo>
                    <a:pt x="9318179" y="3249938"/>
                  </a:lnTo>
                  <a:cubicBezTo>
                    <a:pt x="9316740" y="3267652"/>
                    <a:pt x="9314582" y="3276509"/>
                    <a:pt x="9311705" y="3276509"/>
                  </a:cubicBezTo>
                  <a:lnTo>
                    <a:pt x="9312784" y="3277588"/>
                  </a:lnTo>
                  <a:lnTo>
                    <a:pt x="9312784" y="3278667"/>
                  </a:lnTo>
                  <a:cubicBezTo>
                    <a:pt x="9312784" y="3281634"/>
                    <a:pt x="9308153" y="3287973"/>
                    <a:pt x="9298891" y="3297684"/>
                  </a:cubicBezTo>
                  <a:lnTo>
                    <a:pt x="9293496" y="3294582"/>
                  </a:lnTo>
                  <a:lnTo>
                    <a:pt x="9290259" y="3294582"/>
                  </a:lnTo>
                  <a:cubicBezTo>
                    <a:pt x="9287382" y="3297190"/>
                    <a:pt x="9282751" y="3299662"/>
                    <a:pt x="9276367" y="3302000"/>
                  </a:cubicBezTo>
                  <a:cubicBezTo>
                    <a:pt x="9264138" y="3302000"/>
                    <a:pt x="9258024" y="3295616"/>
                    <a:pt x="9258024" y="3282848"/>
                  </a:cubicBezTo>
                  <a:cubicBezTo>
                    <a:pt x="9258024" y="3279701"/>
                    <a:pt x="9256585" y="3276149"/>
                    <a:pt x="9253708" y="3272193"/>
                  </a:cubicBezTo>
                  <a:lnTo>
                    <a:pt x="9253708" y="3266932"/>
                  </a:lnTo>
                  <a:lnTo>
                    <a:pt x="9256945" y="3266932"/>
                  </a:lnTo>
                  <a:lnTo>
                    <a:pt x="9256945" y="3264774"/>
                  </a:lnTo>
                  <a:lnTo>
                    <a:pt x="9251550" y="3264774"/>
                  </a:lnTo>
                  <a:lnTo>
                    <a:pt x="9237658" y="3257356"/>
                  </a:lnTo>
                  <a:lnTo>
                    <a:pt x="9237658" y="3256277"/>
                  </a:lnTo>
                  <a:cubicBezTo>
                    <a:pt x="9237658" y="3254839"/>
                    <a:pt x="9238737" y="3254119"/>
                    <a:pt x="9240895" y="3254119"/>
                  </a:cubicBezTo>
                  <a:lnTo>
                    <a:pt x="9247234" y="3255198"/>
                  </a:lnTo>
                  <a:cubicBezTo>
                    <a:pt x="9253708" y="3251691"/>
                    <a:pt x="9258744" y="3249938"/>
                    <a:pt x="9262340" y="3249938"/>
                  </a:cubicBezTo>
                  <a:lnTo>
                    <a:pt x="9267735" y="3249938"/>
                  </a:lnTo>
                  <a:cubicBezTo>
                    <a:pt x="9267735" y="3246881"/>
                    <a:pt x="9265937" y="3243689"/>
                    <a:pt x="9262340" y="3240362"/>
                  </a:cubicBezTo>
                  <a:lnTo>
                    <a:pt x="9265577" y="3235102"/>
                  </a:lnTo>
                  <a:lnTo>
                    <a:pt x="9265577" y="3234023"/>
                  </a:lnTo>
                  <a:lnTo>
                    <a:pt x="9263419" y="3230786"/>
                  </a:lnTo>
                  <a:lnTo>
                    <a:pt x="9263419" y="3226605"/>
                  </a:lnTo>
                  <a:cubicBezTo>
                    <a:pt x="9266117" y="3215905"/>
                    <a:pt x="9267915" y="3210554"/>
                    <a:pt x="9268814" y="3210554"/>
                  </a:cubicBezTo>
                  <a:lnTo>
                    <a:pt x="9269893" y="3210554"/>
                  </a:lnTo>
                  <a:cubicBezTo>
                    <a:pt x="9266297" y="3205249"/>
                    <a:pt x="9264498" y="3199944"/>
                    <a:pt x="9264498" y="3194639"/>
                  </a:cubicBezTo>
                  <a:lnTo>
                    <a:pt x="9265577" y="3191402"/>
                  </a:lnTo>
                  <a:lnTo>
                    <a:pt x="9260182" y="3190458"/>
                  </a:lnTo>
                  <a:cubicBezTo>
                    <a:pt x="9258204" y="3191807"/>
                    <a:pt x="9250696" y="3192841"/>
                    <a:pt x="9237658" y="3193560"/>
                  </a:cubicBezTo>
                  <a:lnTo>
                    <a:pt x="9236579" y="3194639"/>
                  </a:lnTo>
                  <a:lnTo>
                    <a:pt x="9237658" y="3195718"/>
                  </a:lnTo>
                  <a:lnTo>
                    <a:pt x="9237658" y="3200978"/>
                  </a:lnTo>
                  <a:lnTo>
                    <a:pt x="9234421" y="3211633"/>
                  </a:lnTo>
                  <a:lnTo>
                    <a:pt x="9233342" y="3211633"/>
                  </a:lnTo>
                  <a:lnTo>
                    <a:pt x="9234421" y="3212712"/>
                  </a:lnTo>
                  <a:lnTo>
                    <a:pt x="9234421" y="3219052"/>
                  </a:lnTo>
                  <a:cubicBezTo>
                    <a:pt x="9234421" y="3220490"/>
                    <a:pt x="9232623" y="3221210"/>
                    <a:pt x="9229026" y="3221210"/>
                  </a:cubicBezTo>
                  <a:lnTo>
                    <a:pt x="9226868" y="3232944"/>
                  </a:lnTo>
                  <a:lnTo>
                    <a:pt x="9227947" y="3237125"/>
                  </a:lnTo>
                  <a:cubicBezTo>
                    <a:pt x="9222732" y="3249174"/>
                    <a:pt x="9217741" y="3255198"/>
                    <a:pt x="9212976" y="3255198"/>
                  </a:cubicBezTo>
                  <a:cubicBezTo>
                    <a:pt x="9208660" y="3258435"/>
                    <a:pt x="9206502" y="3262347"/>
                    <a:pt x="9206502" y="3266932"/>
                  </a:cubicBezTo>
                  <a:cubicBezTo>
                    <a:pt x="9193913" y="3273676"/>
                    <a:pt x="9183168" y="3281095"/>
                    <a:pt x="9174266" y="3289187"/>
                  </a:cubicBezTo>
                  <a:cubicBezTo>
                    <a:pt x="9169950" y="3294222"/>
                    <a:pt x="9167073" y="3296740"/>
                    <a:pt x="9165634" y="3296740"/>
                  </a:cubicBezTo>
                  <a:cubicBezTo>
                    <a:pt x="9158441" y="3296740"/>
                    <a:pt x="9154844" y="3293908"/>
                    <a:pt x="9154844" y="3288243"/>
                  </a:cubicBezTo>
                  <a:lnTo>
                    <a:pt x="9154844" y="3283927"/>
                  </a:lnTo>
                  <a:lnTo>
                    <a:pt x="9157002" y="3281769"/>
                  </a:lnTo>
                  <a:lnTo>
                    <a:pt x="9163476" y="3281769"/>
                  </a:lnTo>
                  <a:cubicBezTo>
                    <a:pt x="9167073" y="3271159"/>
                    <a:pt x="9171389" y="3265853"/>
                    <a:pt x="9176424" y="3265853"/>
                  </a:cubicBezTo>
                  <a:lnTo>
                    <a:pt x="9177504" y="3265853"/>
                  </a:lnTo>
                  <a:lnTo>
                    <a:pt x="9177504" y="3263695"/>
                  </a:lnTo>
                  <a:cubicBezTo>
                    <a:pt x="9175346" y="3261088"/>
                    <a:pt x="9174266" y="3258615"/>
                    <a:pt x="9174266" y="3256277"/>
                  </a:cubicBezTo>
                  <a:cubicBezTo>
                    <a:pt x="9174266" y="3254209"/>
                    <a:pt x="9177144" y="3250298"/>
                    <a:pt x="9182899" y="3244543"/>
                  </a:cubicBezTo>
                  <a:lnTo>
                    <a:pt x="9182899" y="3242520"/>
                  </a:lnTo>
                  <a:lnTo>
                    <a:pt x="9181820" y="3238204"/>
                  </a:lnTo>
                  <a:lnTo>
                    <a:pt x="9182899" y="3235102"/>
                  </a:lnTo>
                  <a:lnTo>
                    <a:pt x="9181820" y="3235102"/>
                  </a:lnTo>
                  <a:cubicBezTo>
                    <a:pt x="9180740" y="3235102"/>
                    <a:pt x="9178942" y="3237934"/>
                    <a:pt x="9176424" y="3243599"/>
                  </a:cubicBezTo>
                  <a:lnTo>
                    <a:pt x="9174266" y="3243599"/>
                  </a:lnTo>
                  <a:lnTo>
                    <a:pt x="9152686" y="3241441"/>
                  </a:lnTo>
                  <a:lnTo>
                    <a:pt x="9140952" y="3242520"/>
                  </a:lnTo>
                  <a:cubicBezTo>
                    <a:pt x="9135917" y="3236136"/>
                    <a:pt x="9133399" y="3231865"/>
                    <a:pt x="9133399" y="3229707"/>
                  </a:cubicBezTo>
                  <a:lnTo>
                    <a:pt x="9133399" y="3225526"/>
                  </a:lnTo>
                  <a:cubicBezTo>
                    <a:pt x="9122699" y="3226335"/>
                    <a:pt x="9117349" y="3228448"/>
                    <a:pt x="9117349" y="3231865"/>
                  </a:cubicBezTo>
                  <a:lnTo>
                    <a:pt x="9117349" y="3238204"/>
                  </a:lnTo>
                  <a:cubicBezTo>
                    <a:pt x="9120136" y="3241441"/>
                    <a:pt x="9121530" y="3243914"/>
                    <a:pt x="9121530" y="3245622"/>
                  </a:cubicBezTo>
                  <a:cubicBezTo>
                    <a:pt x="9120721" y="3252006"/>
                    <a:pt x="9117529" y="3255198"/>
                    <a:pt x="9111954" y="3255198"/>
                  </a:cubicBezTo>
                  <a:cubicBezTo>
                    <a:pt x="9109077" y="3255198"/>
                    <a:pt x="9107638" y="3254524"/>
                    <a:pt x="9107638" y="3253175"/>
                  </a:cubicBezTo>
                  <a:lnTo>
                    <a:pt x="9106559" y="3254119"/>
                  </a:lnTo>
                  <a:lnTo>
                    <a:pt x="9105480" y="3254119"/>
                  </a:lnTo>
                  <a:lnTo>
                    <a:pt x="9092532" y="3249938"/>
                  </a:lnTo>
                  <a:lnTo>
                    <a:pt x="9081877" y="3252096"/>
                  </a:lnTo>
                  <a:lnTo>
                    <a:pt x="9077561" y="3247780"/>
                  </a:lnTo>
                  <a:lnTo>
                    <a:pt x="9078640" y="3235102"/>
                  </a:lnTo>
                  <a:lnTo>
                    <a:pt x="9077561" y="3230786"/>
                  </a:lnTo>
                  <a:lnTo>
                    <a:pt x="9080798" y="3227549"/>
                  </a:lnTo>
                  <a:cubicBezTo>
                    <a:pt x="9079539" y="3222064"/>
                    <a:pt x="9078100" y="3219231"/>
                    <a:pt x="9076482" y="3219052"/>
                  </a:cubicBezTo>
                  <a:lnTo>
                    <a:pt x="9078640" y="3200978"/>
                  </a:lnTo>
                  <a:lnTo>
                    <a:pt x="9075403" y="3192481"/>
                  </a:lnTo>
                  <a:lnTo>
                    <a:pt x="9075403" y="3161729"/>
                  </a:lnTo>
                  <a:cubicBezTo>
                    <a:pt x="9075583" y="3156784"/>
                    <a:pt x="9076302" y="3154311"/>
                    <a:pt x="9077561" y="3154311"/>
                  </a:cubicBezTo>
                  <a:lnTo>
                    <a:pt x="9075403" y="3147837"/>
                  </a:lnTo>
                  <a:lnTo>
                    <a:pt x="9075403" y="3145814"/>
                  </a:lnTo>
                  <a:lnTo>
                    <a:pt x="9076482" y="3116007"/>
                  </a:lnTo>
                  <a:lnTo>
                    <a:pt x="9075403" y="3102249"/>
                  </a:lnTo>
                  <a:lnTo>
                    <a:pt x="9082956" y="3096854"/>
                  </a:lnTo>
                  <a:lnTo>
                    <a:pt x="9082956" y="3093752"/>
                  </a:lnTo>
                  <a:cubicBezTo>
                    <a:pt x="9078640" y="3089436"/>
                    <a:pt x="9076482" y="3085885"/>
                    <a:pt x="9076482" y="3083097"/>
                  </a:cubicBezTo>
                  <a:lnTo>
                    <a:pt x="9076482" y="3077702"/>
                  </a:lnTo>
                  <a:lnTo>
                    <a:pt x="9078640" y="3074600"/>
                  </a:lnTo>
                  <a:lnTo>
                    <a:pt x="9077561" y="3073521"/>
                  </a:lnTo>
                  <a:lnTo>
                    <a:pt x="9078640" y="3068126"/>
                  </a:lnTo>
                  <a:lnTo>
                    <a:pt x="9078640" y="3067182"/>
                  </a:lnTo>
                  <a:lnTo>
                    <a:pt x="9073245" y="3051132"/>
                  </a:lnTo>
                  <a:lnTo>
                    <a:pt x="9076482" y="3049108"/>
                  </a:lnTo>
                  <a:lnTo>
                    <a:pt x="9078640" y="3049108"/>
                  </a:lnTo>
                  <a:cubicBezTo>
                    <a:pt x="9085743" y="3053694"/>
                    <a:pt x="9095050" y="3056841"/>
                    <a:pt x="9106559" y="3058550"/>
                  </a:cubicBezTo>
                  <a:cubicBezTo>
                    <a:pt x="9106559" y="3059809"/>
                    <a:pt x="9111909" y="3061967"/>
                    <a:pt x="9122609" y="3065024"/>
                  </a:cubicBezTo>
                  <a:lnTo>
                    <a:pt x="9123688" y="3065024"/>
                  </a:lnTo>
                  <a:lnTo>
                    <a:pt x="9126925" y="3062866"/>
                  </a:lnTo>
                  <a:lnTo>
                    <a:pt x="9131241" y="3062866"/>
                  </a:lnTo>
                  <a:lnTo>
                    <a:pt x="9135557" y="3065024"/>
                  </a:lnTo>
                  <a:cubicBezTo>
                    <a:pt x="9141672" y="3062326"/>
                    <a:pt x="9147741" y="3056661"/>
                    <a:pt x="9153765" y="3048030"/>
                  </a:cubicBezTo>
                  <a:lnTo>
                    <a:pt x="9155923" y="3048030"/>
                  </a:lnTo>
                  <a:cubicBezTo>
                    <a:pt x="9158081" y="3048209"/>
                    <a:pt x="9160239" y="3051716"/>
                    <a:pt x="9162397" y="3058550"/>
                  </a:cubicBezTo>
                  <a:cubicBezTo>
                    <a:pt x="9173907" y="3060348"/>
                    <a:pt x="9179662" y="3063540"/>
                    <a:pt x="9179662" y="3068126"/>
                  </a:cubicBezTo>
                  <a:lnTo>
                    <a:pt x="9186001" y="3067182"/>
                  </a:lnTo>
                  <a:lnTo>
                    <a:pt x="9191396" y="3069205"/>
                  </a:lnTo>
                  <a:lnTo>
                    <a:pt x="9193554" y="3066103"/>
                  </a:lnTo>
                  <a:lnTo>
                    <a:pt x="9190317" y="3044792"/>
                  </a:lnTo>
                  <a:lnTo>
                    <a:pt x="9191396" y="3043713"/>
                  </a:lnTo>
                  <a:lnTo>
                    <a:pt x="9194633" y="3043713"/>
                  </a:lnTo>
                  <a:lnTo>
                    <a:pt x="9223631" y="3051132"/>
                  </a:lnTo>
                  <a:lnTo>
                    <a:pt x="9231184" y="3050053"/>
                  </a:lnTo>
                  <a:cubicBezTo>
                    <a:pt x="9231184" y="3052031"/>
                    <a:pt x="9236219" y="3054863"/>
                    <a:pt x="9246290" y="3058550"/>
                  </a:cubicBezTo>
                  <a:lnTo>
                    <a:pt x="9246290" y="3060708"/>
                  </a:lnTo>
                  <a:lnTo>
                    <a:pt x="9248313" y="3060708"/>
                  </a:lnTo>
                  <a:cubicBezTo>
                    <a:pt x="9248313" y="3057920"/>
                    <a:pt x="9250471" y="3056527"/>
                    <a:pt x="9254787" y="3056527"/>
                  </a:cubicBezTo>
                  <a:lnTo>
                    <a:pt x="9259103" y="3056527"/>
                  </a:lnTo>
                  <a:lnTo>
                    <a:pt x="9263419" y="3059629"/>
                  </a:lnTo>
                  <a:lnTo>
                    <a:pt x="9280548" y="3051132"/>
                  </a:lnTo>
                  <a:lnTo>
                    <a:pt x="9279469" y="3050053"/>
                  </a:lnTo>
                  <a:lnTo>
                    <a:pt x="9279469" y="3045871"/>
                  </a:lnTo>
                  <a:cubicBezTo>
                    <a:pt x="9285044" y="3039488"/>
                    <a:pt x="9289001" y="3036296"/>
                    <a:pt x="9291338" y="3036296"/>
                  </a:cubicBezTo>
                  <a:close/>
                  <a:moveTo>
                    <a:pt x="1202254" y="3035891"/>
                  </a:moveTo>
                  <a:lnTo>
                    <a:pt x="1208593" y="3035891"/>
                  </a:lnTo>
                  <a:lnTo>
                    <a:pt x="1233275" y="3054099"/>
                  </a:lnTo>
                  <a:cubicBezTo>
                    <a:pt x="1236152" y="3054099"/>
                    <a:pt x="1237591" y="3057696"/>
                    <a:pt x="1237591" y="3064889"/>
                  </a:cubicBezTo>
                  <a:lnTo>
                    <a:pt x="1238670" y="3064889"/>
                  </a:lnTo>
                  <a:cubicBezTo>
                    <a:pt x="1238670" y="3061292"/>
                    <a:pt x="1239389" y="3059494"/>
                    <a:pt x="1240827" y="3059494"/>
                  </a:cubicBezTo>
                  <a:cubicBezTo>
                    <a:pt x="1246492" y="3064979"/>
                    <a:pt x="1249325" y="3069250"/>
                    <a:pt x="1249325" y="3072307"/>
                  </a:cubicBezTo>
                  <a:lnTo>
                    <a:pt x="1249325" y="3082018"/>
                  </a:lnTo>
                  <a:lnTo>
                    <a:pt x="1247302" y="3084176"/>
                  </a:lnTo>
                  <a:lnTo>
                    <a:pt x="1245145" y="3084176"/>
                  </a:lnTo>
                  <a:lnTo>
                    <a:pt x="1244064" y="3083097"/>
                  </a:lnTo>
                  <a:lnTo>
                    <a:pt x="1242985" y="3083097"/>
                  </a:lnTo>
                  <a:cubicBezTo>
                    <a:pt x="1242985" y="3084716"/>
                    <a:pt x="1240108" y="3085795"/>
                    <a:pt x="1234354" y="3086334"/>
                  </a:cubicBezTo>
                  <a:cubicBezTo>
                    <a:pt x="1233454" y="3082738"/>
                    <a:pt x="1232375" y="3080939"/>
                    <a:pt x="1231117" y="3080939"/>
                  </a:cubicBezTo>
                  <a:lnTo>
                    <a:pt x="1227880" y="3080939"/>
                  </a:lnTo>
                  <a:lnTo>
                    <a:pt x="1227880" y="3086334"/>
                  </a:lnTo>
                  <a:cubicBezTo>
                    <a:pt x="1230038" y="3086334"/>
                    <a:pt x="1231117" y="3087008"/>
                    <a:pt x="1231117" y="3088357"/>
                  </a:cubicBezTo>
                  <a:cubicBezTo>
                    <a:pt x="1197398" y="3104093"/>
                    <a:pt x="1178470" y="3113759"/>
                    <a:pt x="1174334" y="3117355"/>
                  </a:cubicBezTo>
                  <a:lnTo>
                    <a:pt x="1178650" y="3123829"/>
                  </a:lnTo>
                  <a:cubicBezTo>
                    <a:pt x="1172177" y="3136508"/>
                    <a:pt x="1168940" y="3148287"/>
                    <a:pt x="1168940" y="3159167"/>
                  </a:cubicBezTo>
                  <a:lnTo>
                    <a:pt x="1170019" y="3160246"/>
                  </a:lnTo>
                  <a:lnTo>
                    <a:pt x="1171098" y="3160246"/>
                  </a:lnTo>
                  <a:lnTo>
                    <a:pt x="1175413" y="3159167"/>
                  </a:lnTo>
                  <a:lnTo>
                    <a:pt x="1186203" y="3163483"/>
                  </a:lnTo>
                  <a:lnTo>
                    <a:pt x="1187147" y="3163483"/>
                  </a:lnTo>
                  <a:lnTo>
                    <a:pt x="1190384" y="3161325"/>
                  </a:lnTo>
                  <a:lnTo>
                    <a:pt x="1192543" y="3161325"/>
                  </a:lnTo>
                  <a:lnTo>
                    <a:pt x="1197938" y="3165641"/>
                  </a:lnTo>
                  <a:lnTo>
                    <a:pt x="1201175" y="3162404"/>
                  </a:lnTo>
                  <a:lnTo>
                    <a:pt x="1202254" y="3162404"/>
                  </a:lnTo>
                  <a:lnTo>
                    <a:pt x="1203332" y="3168743"/>
                  </a:lnTo>
                  <a:lnTo>
                    <a:pt x="1202254" y="3169822"/>
                  </a:lnTo>
                  <a:lnTo>
                    <a:pt x="1200096" y="3169822"/>
                  </a:lnTo>
                  <a:cubicBezTo>
                    <a:pt x="1197039" y="3167754"/>
                    <a:pt x="1192048" y="3166720"/>
                    <a:pt x="1185125" y="3166720"/>
                  </a:cubicBezTo>
                  <a:cubicBezTo>
                    <a:pt x="1175773" y="3167529"/>
                    <a:pt x="1171098" y="3168473"/>
                    <a:pt x="1171098" y="3169552"/>
                  </a:cubicBezTo>
                  <a:lnTo>
                    <a:pt x="1167860" y="3180612"/>
                  </a:lnTo>
                  <a:lnTo>
                    <a:pt x="1168940" y="3183849"/>
                  </a:lnTo>
                  <a:lnTo>
                    <a:pt x="1164759" y="3188165"/>
                  </a:lnTo>
                  <a:cubicBezTo>
                    <a:pt x="1167725" y="3192032"/>
                    <a:pt x="1170557" y="3199135"/>
                    <a:pt x="1173255" y="3209475"/>
                  </a:cubicBezTo>
                  <a:cubicBezTo>
                    <a:pt x="1171998" y="3210914"/>
                    <a:pt x="1170918" y="3217703"/>
                    <a:pt x="1170019" y="3229842"/>
                  </a:cubicBezTo>
                  <a:lnTo>
                    <a:pt x="1168940" y="3230921"/>
                  </a:lnTo>
                  <a:lnTo>
                    <a:pt x="1172177" y="3248185"/>
                  </a:lnTo>
                  <a:cubicBezTo>
                    <a:pt x="1169658" y="3257086"/>
                    <a:pt x="1166467" y="3262437"/>
                    <a:pt x="1162601" y="3264235"/>
                  </a:cubicBezTo>
                  <a:lnTo>
                    <a:pt x="1162601" y="3265314"/>
                  </a:lnTo>
                  <a:cubicBezTo>
                    <a:pt x="1162601" y="3267472"/>
                    <a:pt x="1163679" y="3268551"/>
                    <a:pt x="1165837" y="3268551"/>
                  </a:cubicBezTo>
                  <a:lnTo>
                    <a:pt x="1166782" y="3269630"/>
                  </a:lnTo>
                  <a:lnTo>
                    <a:pt x="1166782" y="3272732"/>
                  </a:lnTo>
                  <a:cubicBezTo>
                    <a:pt x="1166782" y="3278127"/>
                    <a:pt x="1164308" y="3282083"/>
                    <a:pt x="1159362" y="3284601"/>
                  </a:cubicBezTo>
                  <a:lnTo>
                    <a:pt x="1160443" y="3285680"/>
                  </a:lnTo>
                  <a:lnTo>
                    <a:pt x="1160443" y="3287838"/>
                  </a:lnTo>
                  <a:cubicBezTo>
                    <a:pt x="1157024" y="3294222"/>
                    <a:pt x="1154147" y="3297414"/>
                    <a:pt x="1151810" y="3297414"/>
                  </a:cubicBezTo>
                  <a:lnTo>
                    <a:pt x="1143313" y="3294177"/>
                  </a:lnTo>
                  <a:lnTo>
                    <a:pt x="1133601" y="3297414"/>
                  </a:lnTo>
                  <a:lnTo>
                    <a:pt x="1127127" y="3296335"/>
                  </a:lnTo>
                  <a:cubicBezTo>
                    <a:pt x="1124519" y="3298493"/>
                    <a:pt x="1119171" y="3299932"/>
                    <a:pt x="1111078" y="3300651"/>
                  </a:cubicBezTo>
                  <a:cubicBezTo>
                    <a:pt x="1107302" y="3300651"/>
                    <a:pt x="1102670" y="3292064"/>
                    <a:pt x="1097185" y="3274890"/>
                  </a:cubicBezTo>
                  <a:cubicBezTo>
                    <a:pt x="1091430" y="3268506"/>
                    <a:pt x="1078572" y="3260998"/>
                    <a:pt x="1058612" y="3252366"/>
                  </a:cubicBezTo>
                  <a:lnTo>
                    <a:pt x="1056453" y="3249264"/>
                  </a:lnTo>
                  <a:cubicBezTo>
                    <a:pt x="1056453" y="3247825"/>
                    <a:pt x="1062881" y="3245308"/>
                    <a:pt x="1075739" y="3241711"/>
                  </a:cubicBezTo>
                  <a:lnTo>
                    <a:pt x="1086396" y="3241711"/>
                  </a:lnTo>
                  <a:lnTo>
                    <a:pt x="1091791" y="3246027"/>
                  </a:lnTo>
                  <a:lnTo>
                    <a:pt x="1099343" y="3246027"/>
                  </a:lnTo>
                  <a:cubicBezTo>
                    <a:pt x="1099343" y="3243869"/>
                    <a:pt x="1100062" y="3242790"/>
                    <a:pt x="1101500" y="3242790"/>
                  </a:cubicBezTo>
                  <a:lnTo>
                    <a:pt x="1109998" y="3244948"/>
                  </a:lnTo>
                  <a:lnTo>
                    <a:pt x="1113235" y="3244948"/>
                  </a:lnTo>
                  <a:lnTo>
                    <a:pt x="1118630" y="3239553"/>
                  </a:lnTo>
                  <a:lnTo>
                    <a:pt x="1118630" y="3238474"/>
                  </a:lnTo>
                  <a:lnTo>
                    <a:pt x="1117551" y="3233079"/>
                  </a:lnTo>
                  <a:lnTo>
                    <a:pt x="1121867" y="3218107"/>
                  </a:lnTo>
                  <a:lnTo>
                    <a:pt x="1117551" y="3207452"/>
                  </a:lnTo>
                  <a:lnTo>
                    <a:pt x="1118630" y="3202057"/>
                  </a:lnTo>
                  <a:lnTo>
                    <a:pt x="1117551" y="3193425"/>
                  </a:lnTo>
                  <a:lnTo>
                    <a:pt x="1120788" y="3184928"/>
                  </a:lnTo>
                  <a:lnTo>
                    <a:pt x="1120788" y="3181691"/>
                  </a:lnTo>
                  <a:cubicBezTo>
                    <a:pt x="1119709" y="3171531"/>
                    <a:pt x="1116472" y="3166450"/>
                    <a:pt x="1111078" y="3166450"/>
                  </a:cubicBezTo>
                  <a:lnTo>
                    <a:pt x="1097185" y="3164562"/>
                  </a:lnTo>
                  <a:lnTo>
                    <a:pt x="1097185" y="3165641"/>
                  </a:lnTo>
                  <a:lnTo>
                    <a:pt x="1098264" y="3165371"/>
                  </a:lnTo>
                  <a:lnTo>
                    <a:pt x="1098264" y="3166450"/>
                  </a:lnTo>
                  <a:lnTo>
                    <a:pt x="1089633" y="3168473"/>
                  </a:lnTo>
                  <a:lnTo>
                    <a:pt x="1067109" y="3168473"/>
                  </a:lnTo>
                  <a:cubicBezTo>
                    <a:pt x="1062163" y="3168473"/>
                    <a:pt x="1058251" y="3167799"/>
                    <a:pt x="1055375" y="3166450"/>
                  </a:cubicBezTo>
                  <a:lnTo>
                    <a:pt x="1048901" y="3170631"/>
                  </a:lnTo>
                  <a:lnTo>
                    <a:pt x="1046741" y="3170631"/>
                  </a:lnTo>
                  <a:cubicBezTo>
                    <a:pt x="1044854" y="3170631"/>
                    <a:pt x="1043820" y="3168878"/>
                    <a:pt x="1043640" y="3165371"/>
                  </a:cubicBezTo>
                  <a:lnTo>
                    <a:pt x="1036087" y="3167394"/>
                  </a:lnTo>
                  <a:cubicBezTo>
                    <a:pt x="1021071" y="3166765"/>
                    <a:pt x="1013563" y="3165821"/>
                    <a:pt x="1013563" y="3164562"/>
                  </a:cubicBezTo>
                  <a:lnTo>
                    <a:pt x="1013563" y="3162404"/>
                  </a:lnTo>
                  <a:cubicBezTo>
                    <a:pt x="1013563" y="3160785"/>
                    <a:pt x="1015360" y="3159706"/>
                    <a:pt x="1018958" y="3159167"/>
                  </a:cubicBezTo>
                  <a:lnTo>
                    <a:pt x="1031769" y="3160246"/>
                  </a:lnTo>
                  <a:lnTo>
                    <a:pt x="1043640" y="3158088"/>
                  </a:lnTo>
                  <a:lnTo>
                    <a:pt x="1046741" y="3164562"/>
                  </a:lnTo>
                  <a:lnTo>
                    <a:pt x="1045663" y="3165641"/>
                  </a:lnTo>
                  <a:cubicBezTo>
                    <a:pt x="1047101" y="3165641"/>
                    <a:pt x="1047822" y="3166225"/>
                    <a:pt x="1047822" y="3167394"/>
                  </a:cubicBezTo>
                  <a:lnTo>
                    <a:pt x="1048901" y="3167394"/>
                  </a:lnTo>
                  <a:lnTo>
                    <a:pt x="1048901" y="3166450"/>
                  </a:lnTo>
                  <a:lnTo>
                    <a:pt x="1046741" y="3160246"/>
                  </a:lnTo>
                  <a:lnTo>
                    <a:pt x="1047822" y="3159167"/>
                  </a:lnTo>
                  <a:lnTo>
                    <a:pt x="1053217" y="3160246"/>
                  </a:lnTo>
                  <a:lnTo>
                    <a:pt x="1070345" y="3155930"/>
                  </a:lnTo>
                  <a:lnTo>
                    <a:pt x="1085317" y="3155930"/>
                  </a:lnTo>
                  <a:lnTo>
                    <a:pt x="1089633" y="3159167"/>
                  </a:lnTo>
                  <a:lnTo>
                    <a:pt x="1097185" y="3159167"/>
                  </a:lnTo>
                  <a:cubicBezTo>
                    <a:pt x="1099881" y="3157009"/>
                    <a:pt x="1102400" y="3155930"/>
                    <a:pt x="1104737" y="3155930"/>
                  </a:cubicBezTo>
                  <a:cubicBezTo>
                    <a:pt x="1107346" y="3155930"/>
                    <a:pt x="1110178" y="3157009"/>
                    <a:pt x="1113235" y="3159167"/>
                  </a:cubicBezTo>
                  <a:lnTo>
                    <a:pt x="1117551" y="3159167"/>
                  </a:lnTo>
                  <a:lnTo>
                    <a:pt x="1117551" y="3158088"/>
                  </a:lnTo>
                  <a:lnTo>
                    <a:pt x="1115394" y="3149456"/>
                  </a:lnTo>
                  <a:cubicBezTo>
                    <a:pt x="1116113" y="3141453"/>
                    <a:pt x="1117191" y="3136463"/>
                    <a:pt x="1118630" y="3134485"/>
                  </a:cubicBezTo>
                  <a:lnTo>
                    <a:pt x="1115394" y="3109802"/>
                  </a:lnTo>
                  <a:lnTo>
                    <a:pt x="1118630" y="3107644"/>
                  </a:lnTo>
                  <a:lnTo>
                    <a:pt x="1124025" y="3107644"/>
                  </a:lnTo>
                  <a:cubicBezTo>
                    <a:pt x="1126633" y="3109802"/>
                    <a:pt x="1129106" y="3110881"/>
                    <a:pt x="1131443" y="3110881"/>
                  </a:cubicBezTo>
                  <a:lnTo>
                    <a:pt x="1137919" y="3108723"/>
                  </a:lnTo>
                  <a:lnTo>
                    <a:pt x="1146416" y="3108723"/>
                  </a:lnTo>
                  <a:lnTo>
                    <a:pt x="1153968" y="3110881"/>
                  </a:lnTo>
                  <a:cubicBezTo>
                    <a:pt x="1154327" y="3104857"/>
                    <a:pt x="1156846" y="3098428"/>
                    <a:pt x="1161522" y="3091594"/>
                  </a:cubicBezTo>
                  <a:cubicBezTo>
                    <a:pt x="1161522" y="3085210"/>
                    <a:pt x="1164354" y="3080579"/>
                    <a:pt x="1170019" y="3077702"/>
                  </a:cubicBezTo>
                  <a:lnTo>
                    <a:pt x="1180808" y="3065968"/>
                  </a:lnTo>
                  <a:lnTo>
                    <a:pt x="1178650" y="3063810"/>
                  </a:lnTo>
                  <a:lnTo>
                    <a:pt x="1175413" y="3063810"/>
                  </a:lnTo>
                  <a:cubicBezTo>
                    <a:pt x="1170737" y="3065698"/>
                    <a:pt x="1166467" y="3066642"/>
                    <a:pt x="1162601" y="3066642"/>
                  </a:cubicBezTo>
                  <a:lnTo>
                    <a:pt x="1149652" y="3064619"/>
                  </a:lnTo>
                  <a:lnTo>
                    <a:pt x="1118630" y="3064619"/>
                  </a:lnTo>
                  <a:lnTo>
                    <a:pt x="1098264" y="3065563"/>
                  </a:lnTo>
                  <a:lnTo>
                    <a:pt x="1092870" y="3063810"/>
                  </a:lnTo>
                  <a:lnTo>
                    <a:pt x="1089633" y="3063810"/>
                  </a:lnTo>
                  <a:cubicBezTo>
                    <a:pt x="1085226" y="3064349"/>
                    <a:pt x="1075964" y="3064934"/>
                    <a:pt x="1061848" y="3065563"/>
                  </a:cubicBezTo>
                  <a:lnTo>
                    <a:pt x="1057533" y="3063540"/>
                  </a:lnTo>
                  <a:lnTo>
                    <a:pt x="1054296" y="3064619"/>
                  </a:lnTo>
                  <a:cubicBezTo>
                    <a:pt x="1049258" y="3064080"/>
                    <a:pt x="1046741" y="3063810"/>
                    <a:pt x="1046741" y="3063810"/>
                  </a:cubicBezTo>
                  <a:lnTo>
                    <a:pt x="1040402" y="3064619"/>
                  </a:lnTo>
                  <a:cubicBezTo>
                    <a:pt x="1036625" y="3064619"/>
                    <a:pt x="1034108" y="3063630"/>
                    <a:pt x="1032850" y="3061652"/>
                  </a:cubicBezTo>
                  <a:lnTo>
                    <a:pt x="1032850" y="3060573"/>
                  </a:lnTo>
                  <a:lnTo>
                    <a:pt x="1044584" y="3053020"/>
                  </a:lnTo>
                  <a:lnTo>
                    <a:pt x="1048901" y="3053020"/>
                  </a:lnTo>
                  <a:lnTo>
                    <a:pt x="1057533" y="3056257"/>
                  </a:lnTo>
                  <a:lnTo>
                    <a:pt x="1064951" y="3054099"/>
                  </a:lnTo>
                  <a:lnTo>
                    <a:pt x="1069266" y="3060573"/>
                  </a:lnTo>
                  <a:lnTo>
                    <a:pt x="1074661" y="3056257"/>
                  </a:lnTo>
                  <a:lnTo>
                    <a:pt x="1089633" y="3059494"/>
                  </a:lnTo>
                  <a:lnTo>
                    <a:pt x="1096106" y="3057336"/>
                  </a:lnTo>
                  <a:lnTo>
                    <a:pt x="1103660" y="3059494"/>
                  </a:lnTo>
                  <a:lnTo>
                    <a:pt x="1107840" y="3057336"/>
                  </a:lnTo>
                  <a:lnTo>
                    <a:pt x="1114315" y="3059494"/>
                  </a:lnTo>
                  <a:lnTo>
                    <a:pt x="1115394" y="3059494"/>
                  </a:lnTo>
                  <a:cubicBezTo>
                    <a:pt x="1118091" y="3057336"/>
                    <a:pt x="1120609" y="3056257"/>
                    <a:pt x="1122946" y="3056257"/>
                  </a:cubicBezTo>
                  <a:lnTo>
                    <a:pt x="1129285" y="3057336"/>
                  </a:lnTo>
                  <a:lnTo>
                    <a:pt x="1141155" y="3056257"/>
                  </a:lnTo>
                  <a:lnTo>
                    <a:pt x="1164759" y="3056257"/>
                  </a:lnTo>
                  <a:cubicBezTo>
                    <a:pt x="1168265" y="3056437"/>
                    <a:pt x="1170019" y="3057156"/>
                    <a:pt x="1170019" y="3058415"/>
                  </a:cubicBezTo>
                  <a:lnTo>
                    <a:pt x="1175413" y="3057336"/>
                  </a:lnTo>
                  <a:lnTo>
                    <a:pt x="1181887" y="3059494"/>
                  </a:lnTo>
                  <a:lnTo>
                    <a:pt x="1181887" y="3058415"/>
                  </a:lnTo>
                  <a:cubicBezTo>
                    <a:pt x="1186473" y="3048434"/>
                    <a:pt x="1193262" y="3040926"/>
                    <a:pt x="1202254" y="3035891"/>
                  </a:cubicBezTo>
                  <a:close/>
                  <a:moveTo>
                    <a:pt x="5120105" y="3035486"/>
                  </a:moveTo>
                  <a:cubicBezTo>
                    <a:pt x="5127838" y="3035486"/>
                    <a:pt x="5132513" y="3038363"/>
                    <a:pt x="5134132" y="3044118"/>
                  </a:cubicBezTo>
                  <a:cubicBezTo>
                    <a:pt x="5137729" y="3044118"/>
                    <a:pt x="5142764" y="3049154"/>
                    <a:pt x="5149238" y="3059224"/>
                  </a:cubicBezTo>
                  <a:cubicBezTo>
                    <a:pt x="5152295" y="3059224"/>
                    <a:pt x="5158409" y="3061382"/>
                    <a:pt x="5167581" y="3065698"/>
                  </a:cubicBezTo>
                  <a:lnTo>
                    <a:pt x="5168660" y="3064619"/>
                  </a:lnTo>
                  <a:lnTo>
                    <a:pt x="5167581" y="3059224"/>
                  </a:lnTo>
                  <a:lnTo>
                    <a:pt x="5167581" y="3051671"/>
                  </a:lnTo>
                  <a:lnTo>
                    <a:pt x="5169739" y="3049513"/>
                  </a:lnTo>
                  <a:lnTo>
                    <a:pt x="5176213" y="3049513"/>
                  </a:lnTo>
                  <a:cubicBezTo>
                    <a:pt x="5182148" y="3054908"/>
                    <a:pt x="5195096" y="3062821"/>
                    <a:pt x="5215057" y="3073251"/>
                  </a:cubicBezTo>
                  <a:lnTo>
                    <a:pt x="5218294" y="3076488"/>
                  </a:lnTo>
                  <a:lnTo>
                    <a:pt x="5219373" y="3076488"/>
                  </a:lnTo>
                  <a:lnTo>
                    <a:pt x="5225847" y="3074330"/>
                  </a:lnTo>
                  <a:lnTo>
                    <a:pt x="5233265" y="3075409"/>
                  </a:lnTo>
                  <a:cubicBezTo>
                    <a:pt x="5241718" y="3075409"/>
                    <a:pt x="5248551" y="3070374"/>
                    <a:pt x="5253766" y="3060303"/>
                  </a:cubicBezTo>
                  <a:cubicBezTo>
                    <a:pt x="5253766" y="3057426"/>
                    <a:pt x="5255205" y="3055268"/>
                    <a:pt x="5258082" y="3053829"/>
                  </a:cubicBezTo>
                  <a:lnTo>
                    <a:pt x="5269951" y="3053829"/>
                  </a:lnTo>
                  <a:lnTo>
                    <a:pt x="5277505" y="3062461"/>
                  </a:lnTo>
                  <a:cubicBezTo>
                    <a:pt x="5292611" y="3072172"/>
                    <a:pt x="5300523" y="3080085"/>
                    <a:pt x="5301243" y="3086199"/>
                  </a:cubicBezTo>
                  <a:lnTo>
                    <a:pt x="5301243" y="3087278"/>
                  </a:lnTo>
                  <a:cubicBezTo>
                    <a:pt x="5301243" y="3089796"/>
                    <a:pt x="5298725" y="3096585"/>
                    <a:pt x="5293690" y="3107644"/>
                  </a:cubicBezTo>
                  <a:lnTo>
                    <a:pt x="5294769" y="3115197"/>
                  </a:lnTo>
                  <a:lnTo>
                    <a:pt x="5293690" y="3119513"/>
                  </a:lnTo>
                  <a:lnTo>
                    <a:pt x="5294769" y="3124908"/>
                  </a:lnTo>
                  <a:cubicBezTo>
                    <a:pt x="5294769" y="3128505"/>
                    <a:pt x="5294049" y="3130303"/>
                    <a:pt x="5292611" y="3130303"/>
                  </a:cubicBezTo>
                  <a:lnTo>
                    <a:pt x="5293690" y="3131382"/>
                  </a:lnTo>
                  <a:lnTo>
                    <a:pt x="5293690" y="3137857"/>
                  </a:lnTo>
                  <a:lnTo>
                    <a:pt x="5291532" y="3141094"/>
                  </a:lnTo>
                  <a:lnTo>
                    <a:pt x="5293690" y="3144331"/>
                  </a:lnTo>
                  <a:cubicBezTo>
                    <a:pt x="5290992" y="3160156"/>
                    <a:pt x="5289194" y="3168069"/>
                    <a:pt x="5288295" y="3168069"/>
                  </a:cubicBezTo>
                  <a:lnTo>
                    <a:pt x="5285058" y="3168069"/>
                  </a:lnTo>
                  <a:lnTo>
                    <a:pt x="5285058" y="3171306"/>
                  </a:lnTo>
                  <a:lnTo>
                    <a:pt x="5290453" y="3171306"/>
                  </a:lnTo>
                  <a:cubicBezTo>
                    <a:pt x="5293330" y="3171306"/>
                    <a:pt x="5294769" y="3177420"/>
                    <a:pt x="5294769" y="3189649"/>
                  </a:cubicBezTo>
                  <a:lnTo>
                    <a:pt x="5294769" y="3192886"/>
                  </a:lnTo>
                  <a:cubicBezTo>
                    <a:pt x="5294769" y="3195403"/>
                    <a:pt x="5293330" y="3198281"/>
                    <a:pt x="5290453" y="3201518"/>
                  </a:cubicBezTo>
                  <a:lnTo>
                    <a:pt x="5292611" y="3218782"/>
                  </a:lnTo>
                  <a:lnTo>
                    <a:pt x="5292611" y="3220940"/>
                  </a:lnTo>
                  <a:lnTo>
                    <a:pt x="5289374" y="3225256"/>
                  </a:lnTo>
                  <a:lnTo>
                    <a:pt x="5289374" y="3227414"/>
                  </a:lnTo>
                  <a:cubicBezTo>
                    <a:pt x="5292970" y="3227414"/>
                    <a:pt x="5294769" y="3228133"/>
                    <a:pt x="5294769" y="3229572"/>
                  </a:cubicBezTo>
                  <a:lnTo>
                    <a:pt x="5294769" y="3230651"/>
                  </a:lnTo>
                  <a:lnTo>
                    <a:pt x="5291532" y="3233888"/>
                  </a:lnTo>
                  <a:lnTo>
                    <a:pt x="5288295" y="3232809"/>
                  </a:lnTo>
                  <a:lnTo>
                    <a:pt x="5288295" y="3234832"/>
                  </a:lnTo>
                  <a:lnTo>
                    <a:pt x="5294769" y="3242385"/>
                  </a:lnTo>
                  <a:lnTo>
                    <a:pt x="5294769" y="3273676"/>
                  </a:lnTo>
                  <a:cubicBezTo>
                    <a:pt x="5292611" y="3286624"/>
                    <a:pt x="5287575" y="3293098"/>
                    <a:pt x="5279663" y="3293098"/>
                  </a:cubicBezTo>
                  <a:lnTo>
                    <a:pt x="5265635" y="3290940"/>
                  </a:lnTo>
                  <a:lnTo>
                    <a:pt x="5262398" y="3294177"/>
                  </a:lnTo>
                  <a:lnTo>
                    <a:pt x="5254845" y="3294177"/>
                  </a:lnTo>
                  <a:cubicBezTo>
                    <a:pt x="5250889" y="3294177"/>
                    <a:pt x="5246933" y="3291660"/>
                    <a:pt x="5242976" y="3286624"/>
                  </a:cubicBezTo>
                  <a:lnTo>
                    <a:pt x="5242976" y="3285545"/>
                  </a:lnTo>
                  <a:cubicBezTo>
                    <a:pt x="5243156" y="3281949"/>
                    <a:pt x="5243876" y="3280150"/>
                    <a:pt x="5245134" y="3280150"/>
                  </a:cubicBezTo>
                  <a:lnTo>
                    <a:pt x="5242976" y="3267202"/>
                  </a:lnTo>
                  <a:lnTo>
                    <a:pt x="5238660" y="3268281"/>
                  </a:lnTo>
                  <a:lnTo>
                    <a:pt x="5232186" y="3265044"/>
                  </a:lnTo>
                  <a:lnTo>
                    <a:pt x="5223689" y="3266123"/>
                  </a:lnTo>
                  <a:lnTo>
                    <a:pt x="5217215" y="3265044"/>
                  </a:lnTo>
                  <a:lnTo>
                    <a:pt x="5216136" y="3266123"/>
                  </a:lnTo>
                  <a:lnTo>
                    <a:pt x="5216136" y="3267202"/>
                  </a:lnTo>
                  <a:lnTo>
                    <a:pt x="5217215" y="3275834"/>
                  </a:lnTo>
                  <a:cubicBezTo>
                    <a:pt x="5217215" y="3284286"/>
                    <a:pt x="5214338" y="3290760"/>
                    <a:pt x="5208583" y="3295256"/>
                  </a:cubicBezTo>
                  <a:cubicBezTo>
                    <a:pt x="5202109" y="3295256"/>
                    <a:pt x="5194916" y="3293458"/>
                    <a:pt x="5187003" y="3289861"/>
                  </a:cubicBezTo>
                  <a:lnTo>
                    <a:pt x="5175134" y="3293098"/>
                  </a:lnTo>
                  <a:lnTo>
                    <a:pt x="5167581" y="3285545"/>
                  </a:lnTo>
                  <a:lnTo>
                    <a:pt x="5167581" y="3273676"/>
                  </a:lnTo>
                  <a:lnTo>
                    <a:pt x="5168660" y="3272597"/>
                  </a:lnTo>
                  <a:lnTo>
                    <a:pt x="5168660" y="3271518"/>
                  </a:lnTo>
                  <a:cubicBezTo>
                    <a:pt x="5167041" y="3271518"/>
                    <a:pt x="5165243" y="3265044"/>
                    <a:pt x="5163265" y="3252096"/>
                  </a:cubicBezTo>
                  <a:lnTo>
                    <a:pt x="5168660" y="3219861"/>
                  </a:lnTo>
                  <a:cubicBezTo>
                    <a:pt x="5167221" y="3219861"/>
                    <a:pt x="5166502" y="3218782"/>
                    <a:pt x="5166502" y="3216624"/>
                  </a:cubicBezTo>
                  <a:lnTo>
                    <a:pt x="5167581" y="3211229"/>
                  </a:lnTo>
                  <a:lnTo>
                    <a:pt x="5166502" y="3204755"/>
                  </a:lnTo>
                  <a:lnTo>
                    <a:pt x="5165423" y="3204755"/>
                  </a:lnTo>
                  <a:lnTo>
                    <a:pt x="5156791" y="3209071"/>
                  </a:lnTo>
                  <a:cubicBezTo>
                    <a:pt x="5156791" y="3212308"/>
                    <a:pt x="5153554" y="3214466"/>
                    <a:pt x="5147080" y="3215545"/>
                  </a:cubicBezTo>
                  <a:lnTo>
                    <a:pt x="5139527" y="3215545"/>
                  </a:lnTo>
                  <a:cubicBezTo>
                    <a:pt x="5129456" y="3213567"/>
                    <a:pt x="5124421" y="3208531"/>
                    <a:pt x="5124421" y="3200439"/>
                  </a:cubicBezTo>
                  <a:lnTo>
                    <a:pt x="5120105" y="3200439"/>
                  </a:lnTo>
                  <a:lnTo>
                    <a:pt x="5120105" y="3201518"/>
                  </a:lnTo>
                  <a:lnTo>
                    <a:pt x="5124421" y="3206913"/>
                  </a:lnTo>
                  <a:lnTo>
                    <a:pt x="5123342" y="3207992"/>
                  </a:lnTo>
                  <a:lnTo>
                    <a:pt x="5125500" y="3225256"/>
                  </a:lnTo>
                  <a:lnTo>
                    <a:pt x="5124421" y="3226335"/>
                  </a:lnTo>
                  <a:lnTo>
                    <a:pt x="5123342" y="3226335"/>
                  </a:lnTo>
                  <a:lnTo>
                    <a:pt x="5124421" y="3227414"/>
                  </a:lnTo>
                  <a:lnTo>
                    <a:pt x="5124421" y="3228493"/>
                  </a:lnTo>
                  <a:lnTo>
                    <a:pt x="5121184" y="3239148"/>
                  </a:lnTo>
                  <a:lnTo>
                    <a:pt x="5121184" y="3241306"/>
                  </a:lnTo>
                  <a:lnTo>
                    <a:pt x="5125500" y="3246701"/>
                  </a:lnTo>
                  <a:lnTo>
                    <a:pt x="5125500" y="3256412"/>
                  </a:lnTo>
                  <a:lnTo>
                    <a:pt x="5124421" y="3257491"/>
                  </a:lnTo>
                  <a:lnTo>
                    <a:pt x="5125500" y="3258570"/>
                  </a:lnTo>
                  <a:lnTo>
                    <a:pt x="5125500" y="3260728"/>
                  </a:lnTo>
                  <a:lnTo>
                    <a:pt x="5124421" y="3273676"/>
                  </a:lnTo>
                  <a:lnTo>
                    <a:pt x="5125500" y="3285545"/>
                  </a:lnTo>
                  <a:cubicBezTo>
                    <a:pt x="5122083" y="3295256"/>
                    <a:pt x="5119565" y="3300292"/>
                    <a:pt x="5117947" y="3300651"/>
                  </a:cubicBezTo>
                  <a:lnTo>
                    <a:pt x="5101762" y="3299572"/>
                  </a:lnTo>
                  <a:lnTo>
                    <a:pt x="5091107" y="3300651"/>
                  </a:lnTo>
                  <a:cubicBezTo>
                    <a:pt x="5081036" y="3296515"/>
                    <a:pt x="5076001" y="3289322"/>
                    <a:pt x="5076001" y="3279071"/>
                  </a:cubicBezTo>
                  <a:lnTo>
                    <a:pt x="5078159" y="3273676"/>
                  </a:lnTo>
                  <a:lnTo>
                    <a:pt x="5076001" y="3267202"/>
                  </a:lnTo>
                  <a:lnTo>
                    <a:pt x="5076001" y="3266123"/>
                  </a:lnTo>
                  <a:lnTo>
                    <a:pt x="5077080" y="3253175"/>
                  </a:lnTo>
                  <a:lnTo>
                    <a:pt x="5076001" y="3240227"/>
                  </a:lnTo>
                  <a:lnTo>
                    <a:pt x="5076001" y="3238069"/>
                  </a:lnTo>
                  <a:lnTo>
                    <a:pt x="5078159" y="3234832"/>
                  </a:lnTo>
                  <a:cubicBezTo>
                    <a:pt x="5076720" y="3234832"/>
                    <a:pt x="5075641" y="3232000"/>
                    <a:pt x="5074922" y="3226335"/>
                  </a:cubicBezTo>
                  <a:cubicBezTo>
                    <a:pt x="5071325" y="3229032"/>
                    <a:pt x="5065930" y="3230831"/>
                    <a:pt x="5058736" y="3231730"/>
                  </a:cubicBezTo>
                  <a:cubicBezTo>
                    <a:pt x="5054780" y="3240272"/>
                    <a:pt x="5047587" y="3244543"/>
                    <a:pt x="5037156" y="3244543"/>
                  </a:cubicBezTo>
                  <a:cubicBezTo>
                    <a:pt x="5033560" y="3244004"/>
                    <a:pt x="5031761" y="3242925"/>
                    <a:pt x="5031761" y="3241306"/>
                  </a:cubicBezTo>
                  <a:lnTo>
                    <a:pt x="5031761" y="3238069"/>
                  </a:lnTo>
                  <a:cubicBezTo>
                    <a:pt x="5034279" y="3234023"/>
                    <a:pt x="5040034" y="3227953"/>
                    <a:pt x="5049025" y="3219861"/>
                  </a:cubicBezTo>
                  <a:lnTo>
                    <a:pt x="5047946" y="3216624"/>
                  </a:lnTo>
                  <a:cubicBezTo>
                    <a:pt x="5047946" y="3211948"/>
                    <a:pt x="5053701" y="3197202"/>
                    <a:pt x="5065211" y="3172385"/>
                  </a:cubicBezTo>
                  <a:lnTo>
                    <a:pt x="5067369" y="3154042"/>
                  </a:lnTo>
                  <a:lnTo>
                    <a:pt x="5069527" y="3154042"/>
                  </a:lnTo>
                  <a:cubicBezTo>
                    <a:pt x="5070066" y="3157638"/>
                    <a:pt x="5071145" y="3159437"/>
                    <a:pt x="5072764" y="3159437"/>
                  </a:cubicBezTo>
                  <a:lnTo>
                    <a:pt x="5073843" y="3159437"/>
                  </a:lnTo>
                  <a:lnTo>
                    <a:pt x="5070606" y="3155121"/>
                  </a:lnTo>
                  <a:lnTo>
                    <a:pt x="5070606" y="3149726"/>
                  </a:lnTo>
                  <a:cubicBezTo>
                    <a:pt x="5070606" y="3137497"/>
                    <a:pt x="5069167" y="3131382"/>
                    <a:pt x="5066290" y="3131382"/>
                  </a:cubicBezTo>
                  <a:lnTo>
                    <a:pt x="5065211" y="3131382"/>
                  </a:lnTo>
                  <a:lnTo>
                    <a:pt x="5056578" y="3133541"/>
                  </a:lnTo>
                  <a:lnTo>
                    <a:pt x="5044709" y="3133541"/>
                  </a:lnTo>
                  <a:cubicBezTo>
                    <a:pt x="5038955" y="3129404"/>
                    <a:pt x="5036077" y="3125088"/>
                    <a:pt x="5036077" y="3120592"/>
                  </a:cubicBezTo>
                  <a:lnTo>
                    <a:pt x="5042551" y="3118434"/>
                  </a:lnTo>
                  <a:lnTo>
                    <a:pt x="5046867" y="3118434"/>
                  </a:lnTo>
                  <a:cubicBezTo>
                    <a:pt x="5054780" y="3118974"/>
                    <a:pt x="5062333" y="3121492"/>
                    <a:pt x="5069527" y="3125987"/>
                  </a:cubicBezTo>
                  <a:cubicBezTo>
                    <a:pt x="5069527" y="3124549"/>
                    <a:pt x="5071685" y="3123110"/>
                    <a:pt x="5076001" y="3121671"/>
                  </a:cubicBezTo>
                  <a:cubicBezTo>
                    <a:pt x="5076001" y="3117355"/>
                    <a:pt x="5076720" y="3115197"/>
                    <a:pt x="5078159" y="3115197"/>
                  </a:cubicBezTo>
                  <a:lnTo>
                    <a:pt x="5076001" y="3106565"/>
                  </a:lnTo>
                  <a:lnTo>
                    <a:pt x="5077080" y="3105486"/>
                  </a:lnTo>
                  <a:lnTo>
                    <a:pt x="5077080" y="3104407"/>
                  </a:lnTo>
                  <a:lnTo>
                    <a:pt x="5076001" y="3100226"/>
                  </a:lnTo>
                  <a:lnTo>
                    <a:pt x="5078159" y="3093752"/>
                  </a:lnTo>
                  <a:lnTo>
                    <a:pt x="5076001" y="3091594"/>
                  </a:lnTo>
                  <a:lnTo>
                    <a:pt x="5074922" y="3091594"/>
                  </a:lnTo>
                  <a:lnTo>
                    <a:pt x="5067369" y="3092673"/>
                  </a:lnTo>
                  <a:lnTo>
                    <a:pt x="5065211" y="3089436"/>
                  </a:lnTo>
                  <a:lnTo>
                    <a:pt x="5066290" y="3085120"/>
                  </a:lnTo>
                  <a:lnTo>
                    <a:pt x="5063052" y="3079725"/>
                  </a:lnTo>
                  <a:lnTo>
                    <a:pt x="5063052" y="3077567"/>
                  </a:lnTo>
                  <a:cubicBezTo>
                    <a:pt x="5065750" y="3070374"/>
                    <a:pt x="5071864" y="3066777"/>
                    <a:pt x="5081396" y="3066777"/>
                  </a:cubicBezTo>
                  <a:cubicBezTo>
                    <a:pt x="5101447" y="3048794"/>
                    <a:pt x="5112912" y="3039802"/>
                    <a:pt x="5115789" y="3039802"/>
                  </a:cubicBezTo>
                  <a:lnTo>
                    <a:pt x="5116868" y="3043039"/>
                  </a:lnTo>
                  <a:lnTo>
                    <a:pt x="5117947" y="3043039"/>
                  </a:lnTo>
                  <a:lnTo>
                    <a:pt x="5117947" y="3040881"/>
                  </a:lnTo>
                  <a:lnTo>
                    <a:pt x="5116868" y="3037644"/>
                  </a:lnTo>
                  <a:close/>
                  <a:moveTo>
                    <a:pt x="1704920" y="3035351"/>
                  </a:moveTo>
                  <a:lnTo>
                    <a:pt x="1710315" y="3035351"/>
                  </a:lnTo>
                  <a:cubicBezTo>
                    <a:pt x="1719486" y="3036430"/>
                    <a:pt x="1730098" y="3041735"/>
                    <a:pt x="1742146" y="3051266"/>
                  </a:cubicBezTo>
                  <a:cubicBezTo>
                    <a:pt x="1745293" y="3051266"/>
                    <a:pt x="1747407" y="3053380"/>
                    <a:pt x="1748485" y="3057606"/>
                  </a:cubicBezTo>
                  <a:lnTo>
                    <a:pt x="1751587" y="3056527"/>
                  </a:lnTo>
                  <a:cubicBezTo>
                    <a:pt x="1753746" y="3059224"/>
                    <a:pt x="1754825" y="3062416"/>
                    <a:pt x="1754825" y="3066103"/>
                  </a:cubicBezTo>
                  <a:cubicBezTo>
                    <a:pt x="1749879" y="3067721"/>
                    <a:pt x="1747407" y="3070194"/>
                    <a:pt x="1747407" y="3073521"/>
                  </a:cubicBezTo>
                  <a:cubicBezTo>
                    <a:pt x="1743899" y="3075679"/>
                    <a:pt x="1742146" y="3078511"/>
                    <a:pt x="1742146" y="3082018"/>
                  </a:cubicBezTo>
                  <a:lnTo>
                    <a:pt x="1739988" y="3082018"/>
                  </a:lnTo>
                  <a:lnTo>
                    <a:pt x="1738908" y="3080939"/>
                  </a:lnTo>
                  <a:lnTo>
                    <a:pt x="1737829" y="3080939"/>
                  </a:lnTo>
                  <a:lnTo>
                    <a:pt x="1736750" y="3082018"/>
                  </a:lnTo>
                  <a:lnTo>
                    <a:pt x="1736750" y="3084176"/>
                  </a:lnTo>
                  <a:cubicBezTo>
                    <a:pt x="1741697" y="3088043"/>
                    <a:pt x="1744168" y="3096899"/>
                    <a:pt x="1744168" y="3110747"/>
                  </a:cubicBezTo>
                  <a:lnTo>
                    <a:pt x="1741067" y="3113849"/>
                  </a:lnTo>
                  <a:lnTo>
                    <a:pt x="1743090" y="3117086"/>
                  </a:lnTo>
                  <a:lnTo>
                    <a:pt x="1743090" y="3119244"/>
                  </a:lnTo>
                  <a:cubicBezTo>
                    <a:pt x="1743090" y="3122750"/>
                    <a:pt x="1742415" y="3124504"/>
                    <a:pt x="1741067" y="3124504"/>
                  </a:cubicBezTo>
                  <a:lnTo>
                    <a:pt x="1742146" y="3131922"/>
                  </a:lnTo>
                  <a:lnTo>
                    <a:pt x="1742146" y="3139340"/>
                  </a:lnTo>
                  <a:cubicBezTo>
                    <a:pt x="1742146" y="3140779"/>
                    <a:pt x="1743899" y="3141498"/>
                    <a:pt x="1747407" y="3141498"/>
                  </a:cubicBezTo>
                  <a:lnTo>
                    <a:pt x="1748485" y="3142577"/>
                  </a:lnTo>
                  <a:lnTo>
                    <a:pt x="1748485" y="3143656"/>
                  </a:lnTo>
                  <a:lnTo>
                    <a:pt x="1753746" y="3142577"/>
                  </a:lnTo>
                  <a:lnTo>
                    <a:pt x="1754825" y="3142577"/>
                  </a:lnTo>
                  <a:cubicBezTo>
                    <a:pt x="1771099" y="3156514"/>
                    <a:pt x="1779237" y="3164652"/>
                    <a:pt x="1779237" y="3166990"/>
                  </a:cubicBezTo>
                  <a:lnTo>
                    <a:pt x="1779237" y="3167934"/>
                  </a:lnTo>
                  <a:cubicBezTo>
                    <a:pt x="1779237" y="3169373"/>
                    <a:pt x="1772177" y="3170811"/>
                    <a:pt x="1758061" y="3172250"/>
                  </a:cubicBezTo>
                  <a:lnTo>
                    <a:pt x="1755905" y="3170092"/>
                  </a:lnTo>
                  <a:cubicBezTo>
                    <a:pt x="1755905" y="3172610"/>
                    <a:pt x="1752352" y="3174408"/>
                    <a:pt x="1745247" y="3175487"/>
                  </a:cubicBezTo>
                  <a:lnTo>
                    <a:pt x="1730412" y="3170092"/>
                  </a:lnTo>
                  <a:lnTo>
                    <a:pt x="1722993" y="3170092"/>
                  </a:lnTo>
                  <a:lnTo>
                    <a:pt x="1715576" y="3167934"/>
                  </a:lnTo>
                  <a:cubicBezTo>
                    <a:pt x="1711530" y="3171531"/>
                    <a:pt x="1708336" y="3173329"/>
                    <a:pt x="1706000" y="3173329"/>
                  </a:cubicBezTo>
                  <a:cubicBezTo>
                    <a:pt x="1702851" y="3173329"/>
                    <a:pt x="1699660" y="3172250"/>
                    <a:pt x="1696424" y="3170092"/>
                  </a:cubicBezTo>
                  <a:lnTo>
                    <a:pt x="1692242" y="3170092"/>
                  </a:lnTo>
                  <a:cubicBezTo>
                    <a:pt x="1686578" y="3170092"/>
                    <a:pt x="1683745" y="3173644"/>
                    <a:pt x="1683745" y="3180747"/>
                  </a:cubicBezTo>
                  <a:lnTo>
                    <a:pt x="1686847" y="3203001"/>
                  </a:lnTo>
                  <a:lnTo>
                    <a:pt x="1691163" y="3203001"/>
                  </a:lnTo>
                  <a:lnTo>
                    <a:pt x="1699660" y="3205159"/>
                  </a:lnTo>
                  <a:lnTo>
                    <a:pt x="1701819" y="3205159"/>
                  </a:lnTo>
                  <a:cubicBezTo>
                    <a:pt x="1709731" y="3195269"/>
                    <a:pt x="1716790" y="3188210"/>
                    <a:pt x="1722993" y="3183984"/>
                  </a:cubicBezTo>
                  <a:cubicBezTo>
                    <a:pt x="1722993" y="3180387"/>
                    <a:pt x="1723713" y="3178589"/>
                    <a:pt x="1725152" y="3178589"/>
                  </a:cubicBezTo>
                  <a:lnTo>
                    <a:pt x="1728253" y="3178589"/>
                  </a:lnTo>
                  <a:lnTo>
                    <a:pt x="1752665" y="3195583"/>
                  </a:lnTo>
                  <a:cubicBezTo>
                    <a:pt x="1753206" y="3201248"/>
                    <a:pt x="1755679" y="3204080"/>
                    <a:pt x="1760084" y="3204080"/>
                  </a:cubicBezTo>
                  <a:lnTo>
                    <a:pt x="1760084" y="3210420"/>
                  </a:lnTo>
                  <a:lnTo>
                    <a:pt x="1758061" y="3212578"/>
                  </a:lnTo>
                  <a:lnTo>
                    <a:pt x="1748485" y="3212578"/>
                  </a:lnTo>
                  <a:cubicBezTo>
                    <a:pt x="1747046" y="3212578"/>
                    <a:pt x="1746327" y="3211499"/>
                    <a:pt x="1746327" y="3209341"/>
                  </a:cubicBezTo>
                  <a:lnTo>
                    <a:pt x="1745247" y="3208262"/>
                  </a:lnTo>
                  <a:lnTo>
                    <a:pt x="1743090" y="3208262"/>
                  </a:lnTo>
                  <a:cubicBezTo>
                    <a:pt x="1743090" y="3209880"/>
                    <a:pt x="1741697" y="3211678"/>
                    <a:pt x="1738908" y="3213657"/>
                  </a:cubicBezTo>
                  <a:lnTo>
                    <a:pt x="1733648" y="3212578"/>
                  </a:lnTo>
                  <a:lnTo>
                    <a:pt x="1726230" y="3213657"/>
                  </a:lnTo>
                  <a:lnTo>
                    <a:pt x="1720836" y="3211499"/>
                  </a:lnTo>
                  <a:cubicBezTo>
                    <a:pt x="1719577" y="3215005"/>
                    <a:pt x="1717823" y="3216759"/>
                    <a:pt x="1715576" y="3216759"/>
                  </a:cubicBezTo>
                  <a:cubicBezTo>
                    <a:pt x="1712070" y="3216759"/>
                    <a:pt x="1710315" y="3216084"/>
                    <a:pt x="1710315" y="3214736"/>
                  </a:cubicBezTo>
                  <a:lnTo>
                    <a:pt x="1704920" y="3215815"/>
                  </a:lnTo>
                  <a:lnTo>
                    <a:pt x="1695344" y="3215815"/>
                  </a:lnTo>
                  <a:cubicBezTo>
                    <a:pt x="1693096" y="3215815"/>
                    <a:pt x="1690624" y="3214736"/>
                    <a:pt x="1687927" y="3212578"/>
                  </a:cubicBezTo>
                  <a:lnTo>
                    <a:pt x="1685903" y="3221075"/>
                  </a:lnTo>
                  <a:lnTo>
                    <a:pt x="1685903" y="3244408"/>
                  </a:lnTo>
                  <a:lnTo>
                    <a:pt x="1684823" y="3245487"/>
                  </a:lnTo>
                  <a:lnTo>
                    <a:pt x="1686847" y="3248589"/>
                  </a:lnTo>
                  <a:lnTo>
                    <a:pt x="1701819" y="3247645"/>
                  </a:lnTo>
                  <a:lnTo>
                    <a:pt x="1703842" y="3251826"/>
                  </a:lnTo>
                  <a:lnTo>
                    <a:pt x="1696424" y="3256142"/>
                  </a:lnTo>
                  <a:lnTo>
                    <a:pt x="1700739" y="3256142"/>
                  </a:lnTo>
                  <a:cubicBezTo>
                    <a:pt x="1704965" y="3251107"/>
                    <a:pt x="1709911" y="3248589"/>
                    <a:pt x="1715576" y="3248589"/>
                  </a:cubicBezTo>
                  <a:lnTo>
                    <a:pt x="1721915" y="3250747"/>
                  </a:lnTo>
                  <a:lnTo>
                    <a:pt x="1724074" y="3250747"/>
                  </a:lnTo>
                  <a:cubicBezTo>
                    <a:pt x="1724074" y="3247960"/>
                    <a:pt x="1726186" y="3246566"/>
                    <a:pt x="1730412" y="3246566"/>
                  </a:cubicBezTo>
                  <a:lnTo>
                    <a:pt x="1747407" y="3250747"/>
                  </a:lnTo>
                  <a:lnTo>
                    <a:pt x="1749565" y="3250747"/>
                  </a:lnTo>
                  <a:cubicBezTo>
                    <a:pt x="1753610" y="3250747"/>
                    <a:pt x="1757837" y="3249354"/>
                    <a:pt x="1762243" y="3246566"/>
                  </a:cubicBezTo>
                  <a:lnTo>
                    <a:pt x="1773976" y="3246566"/>
                  </a:lnTo>
                  <a:cubicBezTo>
                    <a:pt x="1777843" y="3246566"/>
                    <a:pt x="1780991" y="3248679"/>
                    <a:pt x="1783418" y="3252905"/>
                  </a:cubicBezTo>
                  <a:cubicBezTo>
                    <a:pt x="1778472" y="3256592"/>
                    <a:pt x="1775325" y="3261537"/>
                    <a:pt x="1773976" y="3267742"/>
                  </a:cubicBezTo>
                  <a:cubicBezTo>
                    <a:pt x="1768312" y="3275564"/>
                    <a:pt x="1765480" y="3282308"/>
                    <a:pt x="1765480" y="3287973"/>
                  </a:cubicBezTo>
                  <a:cubicBezTo>
                    <a:pt x="1765480" y="3291840"/>
                    <a:pt x="1763681" y="3294672"/>
                    <a:pt x="1760084" y="3296470"/>
                  </a:cubicBezTo>
                  <a:lnTo>
                    <a:pt x="1759005" y="3296470"/>
                  </a:lnTo>
                  <a:lnTo>
                    <a:pt x="1747407" y="3294312"/>
                  </a:lnTo>
                  <a:lnTo>
                    <a:pt x="1743090" y="3294312"/>
                  </a:lnTo>
                  <a:lnTo>
                    <a:pt x="1734592" y="3296470"/>
                  </a:lnTo>
                  <a:lnTo>
                    <a:pt x="1712339" y="3296470"/>
                  </a:lnTo>
                  <a:cubicBezTo>
                    <a:pt x="1710989" y="3296470"/>
                    <a:pt x="1710315" y="3295391"/>
                    <a:pt x="1710315" y="3293233"/>
                  </a:cubicBezTo>
                  <a:lnTo>
                    <a:pt x="1711260" y="3287973"/>
                  </a:lnTo>
                  <a:lnTo>
                    <a:pt x="1707079" y="3287973"/>
                  </a:lnTo>
                  <a:cubicBezTo>
                    <a:pt x="1706000" y="3287973"/>
                    <a:pt x="1703886" y="3290805"/>
                    <a:pt x="1700739" y="3296470"/>
                  </a:cubicBezTo>
                  <a:lnTo>
                    <a:pt x="1699660" y="3296470"/>
                  </a:lnTo>
                  <a:cubicBezTo>
                    <a:pt x="1699660" y="3293773"/>
                    <a:pt x="1690444" y="3291615"/>
                    <a:pt x="1672011" y="3289996"/>
                  </a:cubicBezTo>
                  <a:lnTo>
                    <a:pt x="1664593" y="3291075"/>
                  </a:lnTo>
                  <a:cubicBezTo>
                    <a:pt x="1651374" y="3285051"/>
                    <a:pt x="1636898" y="3273406"/>
                    <a:pt x="1621163" y="3256142"/>
                  </a:cubicBezTo>
                  <a:cubicBezTo>
                    <a:pt x="1612621" y="3241936"/>
                    <a:pt x="1607630" y="3234832"/>
                    <a:pt x="1606191" y="3234832"/>
                  </a:cubicBezTo>
                  <a:lnTo>
                    <a:pt x="1606191" y="3233753"/>
                  </a:lnTo>
                  <a:cubicBezTo>
                    <a:pt x="1602684" y="3234113"/>
                    <a:pt x="1598818" y="3238384"/>
                    <a:pt x="1594593" y="3246566"/>
                  </a:cubicBezTo>
                  <a:cubicBezTo>
                    <a:pt x="1591264" y="3247286"/>
                    <a:pt x="1587714" y="3251512"/>
                    <a:pt x="1583937" y="3259244"/>
                  </a:cubicBezTo>
                  <a:lnTo>
                    <a:pt x="1574361" y="3267742"/>
                  </a:lnTo>
                  <a:cubicBezTo>
                    <a:pt x="1569055" y="3269180"/>
                    <a:pt x="1563751" y="3272732"/>
                    <a:pt x="1558446" y="3278397"/>
                  </a:cubicBezTo>
                  <a:lnTo>
                    <a:pt x="1549004" y="3287973"/>
                  </a:lnTo>
                  <a:lnTo>
                    <a:pt x="1547925" y="3287973"/>
                  </a:lnTo>
                  <a:lnTo>
                    <a:pt x="1546846" y="3286894"/>
                  </a:lnTo>
                  <a:cubicBezTo>
                    <a:pt x="1545588" y="3286894"/>
                    <a:pt x="1542395" y="3290401"/>
                    <a:pt x="1537270" y="3297414"/>
                  </a:cubicBezTo>
                  <a:cubicBezTo>
                    <a:pt x="1533763" y="3299572"/>
                    <a:pt x="1530211" y="3300651"/>
                    <a:pt x="1526615" y="3300651"/>
                  </a:cubicBezTo>
                  <a:lnTo>
                    <a:pt x="1521355" y="3295391"/>
                  </a:lnTo>
                  <a:lnTo>
                    <a:pt x="1521355" y="3292154"/>
                  </a:lnTo>
                  <a:lnTo>
                    <a:pt x="1536191" y="3281499"/>
                  </a:lnTo>
                  <a:cubicBezTo>
                    <a:pt x="1538529" y="3273586"/>
                    <a:pt x="1543834" y="3261942"/>
                    <a:pt x="1552106" y="3246566"/>
                  </a:cubicBezTo>
                  <a:cubicBezTo>
                    <a:pt x="1554984" y="3239822"/>
                    <a:pt x="1556422" y="3234517"/>
                    <a:pt x="1556422" y="3230651"/>
                  </a:cubicBezTo>
                  <a:lnTo>
                    <a:pt x="1560603" y="3227414"/>
                  </a:lnTo>
                  <a:lnTo>
                    <a:pt x="1558446" y="3214736"/>
                  </a:lnTo>
                  <a:cubicBezTo>
                    <a:pt x="1561144" y="3211139"/>
                    <a:pt x="1563301" y="3209341"/>
                    <a:pt x="1564919" y="3209341"/>
                  </a:cubicBezTo>
                  <a:lnTo>
                    <a:pt x="1564919" y="3204080"/>
                  </a:lnTo>
                  <a:lnTo>
                    <a:pt x="1568022" y="3199899"/>
                  </a:lnTo>
                  <a:cubicBezTo>
                    <a:pt x="1563796" y="3199899"/>
                    <a:pt x="1561682" y="3199180"/>
                    <a:pt x="1561682" y="3197741"/>
                  </a:cubicBezTo>
                  <a:lnTo>
                    <a:pt x="1561682" y="3193425"/>
                  </a:lnTo>
                  <a:lnTo>
                    <a:pt x="1560603" y="3182905"/>
                  </a:lnTo>
                  <a:lnTo>
                    <a:pt x="1568022" y="3178589"/>
                  </a:lnTo>
                  <a:lnTo>
                    <a:pt x="1582858" y="3178589"/>
                  </a:lnTo>
                  <a:cubicBezTo>
                    <a:pt x="1584476" y="3181646"/>
                    <a:pt x="1591941" y="3184838"/>
                    <a:pt x="1605248" y="3188165"/>
                  </a:cubicBezTo>
                  <a:lnTo>
                    <a:pt x="1606191" y="3189244"/>
                  </a:lnTo>
                  <a:lnTo>
                    <a:pt x="1609428" y="3189244"/>
                  </a:lnTo>
                  <a:lnTo>
                    <a:pt x="1620084" y="3188165"/>
                  </a:lnTo>
                  <a:lnTo>
                    <a:pt x="1622107" y="3191402"/>
                  </a:lnTo>
                  <a:lnTo>
                    <a:pt x="1620084" y="3194504"/>
                  </a:lnTo>
                  <a:lnTo>
                    <a:pt x="1620084" y="3195583"/>
                  </a:lnTo>
                  <a:cubicBezTo>
                    <a:pt x="1622152" y="3195583"/>
                    <a:pt x="1623186" y="3196303"/>
                    <a:pt x="1623186" y="3197741"/>
                  </a:cubicBezTo>
                  <a:cubicBezTo>
                    <a:pt x="1614733" y="3207992"/>
                    <a:pt x="1610507" y="3216129"/>
                    <a:pt x="1610507" y="3222154"/>
                  </a:cubicBezTo>
                  <a:cubicBezTo>
                    <a:pt x="1618420" y="3233483"/>
                    <a:pt x="1626199" y="3239148"/>
                    <a:pt x="1633841" y="3239148"/>
                  </a:cubicBezTo>
                  <a:lnTo>
                    <a:pt x="1634920" y="3240227"/>
                  </a:lnTo>
                  <a:lnTo>
                    <a:pt x="1634920" y="3239148"/>
                  </a:lnTo>
                  <a:lnTo>
                    <a:pt x="1632763" y="3226335"/>
                  </a:lnTo>
                  <a:cubicBezTo>
                    <a:pt x="1632942" y="3223548"/>
                    <a:pt x="1633661" y="3222154"/>
                    <a:pt x="1634920" y="3222154"/>
                  </a:cubicBezTo>
                  <a:lnTo>
                    <a:pt x="1632763" y="3212578"/>
                  </a:lnTo>
                  <a:lnTo>
                    <a:pt x="1633841" y="3209341"/>
                  </a:lnTo>
                  <a:lnTo>
                    <a:pt x="1632763" y="3199899"/>
                  </a:lnTo>
                  <a:lnTo>
                    <a:pt x="1633841" y="3195583"/>
                  </a:lnTo>
                  <a:lnTo>
                    <a:pt x="1632763" y="3194504"/>
                  </a:lnTo>
                  <a:lnTo>
                    <a:pt x="1632763" y="3193425"/>
                  </a:lnTo>
                  <a:lnTo>
                    <a:pt x="1633841" y="3180747"/>
                  </a:lnTo>
                  <a:lnTo>
                    <a:pt x="1632763" y="3176431"/>
                  </a:lnTo>
                  <a:lnTo>
                    <a:pt x="1634920" y="3170092"/>
                  </a:lnTo>
                  <a:lnTo>
                    <a:pt x="1632763" y="3170092"/>
                  </a:lnTo>
                  <a:cubicBezTo>
                    <a:pt x="1630154" y="3172250"/>
                    <a:pt x="1626963" y="3173329"/>
                    <a:pt x="1623186" y="3173329"/>
                  </a:cubicBezTo>
                  <a:lnTo>
                    <a:pt x="1620084" y="3173329"/>
                  </a:lnTo>
                  <a:lnTo>
                    <a:pt x="1613745" y="3171171"/>
                  </a:lnTo>
                  <a:lnTo>
                    <a:pt x="1612666" y="3172250"/>
                  </a:lnTo>
                  <a:lnTo>
                    <a:pt x="1611586" y="3172250"/>
                  </a:lnTo>
                  <a:cubicBezTo>
                    <a:pt x="1607360" y="3170631"/>
                    <a:pt x="1605248" y="3169193"/>
                    <a:pt x="1605248" y="3167934"/>
                  </a:cubicBezTo>
                  <a:cubicBezTo>
                    <a:pt x="1605876" y="3165866"/>
                    <a:pt x="1607990" y="3164832"/>
                    <a:pt x="1611586" y="3164832"/>
                  </a:cubicBezTo>
                  <a:lnTo>
                    <a:pt x="1611586" y="3166990"/>
                  </a:lnTo>
                  <a:lnTo>
                    <a:pt x="1622107" y="3160516"/>
                  </a:lnTo>
                  <a:lnTo>
                    <a:pt x="1625344" y="3160516"/>
                  </a:lnTo>
                  <a:lnTo>
                    <a:pt x="1629660" y="3163753"/>
                  </a:lnTo>
                  <a:lnTo>
                    <a:pt x="1634920" y="3162674"/>
                  </a:lnTo>
                  <a:lnTo>
                    <a:pt x="1634920" y="3163753"/>
                  </a:lnTo>
                  <a:lnTo>
                    <a:pt x="1641257" y="3159571"/>
                  </a:lnTo>
                  <a:lnTo>
                    <a:pt x="1643418" y="3159571"/>
                  </a:lnTo>
                  <a:lnTo>
                    <a:pt x="1657175" y="3160516"/>
                  </a:lnTo>
                  <a:lnTo>
                    <a:pt x="1662435" y="3159571"/>
                  </a:lnTo>
                  <a:lnTo>
                    <a:pt x="1665672" y="3160516"/>
                  </a:lnTo>
                  <a:lnTo>
                    <a:pt x="1668909" y="3159571"/>
                  </a:lnTo>
                  <a:lnTo>
                    <a:pt x="1678351" y="3163753"/>
                  </a:lnTo>
                  <a:lnTo>
                    <a:pt x="1698581" y="3161595"/>
                  </a:lnTo>
                  <a:lnTo>
                    <a:pt x="1701819" y="3161595"/>
                  </a:lnTo>
                  <a:lnTo>
                    <a:pt x="1704920" y="3159571"/>
                  </a:lnTo>
                  <a:lnTo>
                    <a:pt x="1709237" y="3159571"/>
                  </a:lnTo>
                  <a:lnTo>
                    <a:pt x="1717733" y="3161595"/>
                  </a:lnTo>
                  <a:lnTo>
                    <a:pt x="1718677" y="3161595"/>
                  </a:lnTo>
                  <a:lnTo>
                    <a:pt x="1727174" y="3153097"/>
                  </a:lnTo>
                  <a:lnTo>
                    <a:pt x="1727174" y="3152018"/>
                  </a:lnTo>
                  <a:lnTo>
                    <a:pt x="1697502" y="3148916"/>
                  </a:lnTo>
                  <a:lnTo>
                    <a:pt x="1694266" y="3148916"/>
                  </a:lnTo>
                  <a:cubicBezTo>
                    <a:pt x="1692197" y="3148197"/>
                    <a:pt x="1691163" y="3146084"/>
                    <a:pt x="1691163" y="3142577"/>
                  </a:cubicBezTo>
                  <a:lnTo>
                    <a:pt x="1692242" y="3139340"/>
                  </a:lnTo>
                  <a:cubicBezTo>
                    <a:pt x="1688285" y="3139340"/>
                    <a:pt x="1685095" y="3137947"/>
                    <a:pt x="1682666" y="3135159"/>
                  </a:cubicBezTo>
                  <a:lnTo>
                    <a:pt x="1669987" y="3135159"/>
                  </a:lnTo>
                  <a:lnTo>
                    <a:pt x="1660412" y="3136103"/>
                  </a:lnTo>
                  <a:cubicBezTo>
                    <a:pt x="1655466" y="3134934"/>
                    <a:pt x="1652993" y="3133541"/>
                    <a:pt x="1652993" y="3131922"/>
                  </a:cubicBezTo>
                  <a:cubicBezTo>
                    <a:pt x="1652993" y="3130663"/>
                    <a:pt x="1661805" y="3128910"/>
                    <a:pt x="1679429" y="3126662"/>
                  </a:cubicBezTo>
                  <a:lnTo>
                    <a:pt x="1681587" y="3124504"/>
                  </a:lnTo>
                  <a:lnTo>
                    <a:pt x="1684823" y="3124504"/>
                  </a:lnTo>
                  <a:cubicBezTo>
                    <a:pt x="1686173" y="3124504"/>
                    <a:pt x="1687567" y="3126617"/>
                    <a:pt x="1689005" y="3130843"/>
                  </a:cubicBezTo>
                  <a:lnTo>
                    <a:pt x="1692242" y="3130843"/>
                  </a:lnTo>
                  <a:lnTo>
                    <a:pt x="1692242" y="3128685"/>
                  </a:lnTo>
                  <a:lnTo>
                    <a:pt x="1690084" y="3125583"/>
                  </a:lnTo>
                  <a:lnTo>
                    <a:pt x="1690084" y="3124504"/>
                  </a:lnTo>
                  <a:lnTo>
                    <a:pt x="1693321" y="3119244"/>
                  </a:lnTo>
                  <a:lnTo>
                    <a:pt x="1691163" y="3114928"/>
                  </a:lnTo>
                  <a:lnTo>
                    <a:pt x="1692242" y="3105352"/>
                  </a:lnTo>
                  <a:lnTo>
                    <a:pt x="1690084" y="3100091"/>
                  </a:lnTo>
                  <a:lnTo>
                    <a:pt x="1680508" y="3100091"/>
                  </a:lnTo>
                  <a:lnTo>
                    <a:pt x="1670932" y="3096854"/>
                  </a:lnTo>
                  <a:lnTo>
                    <a:pt x="1660412" y="3100091"/>
                  </a:lnTo>
                  <a:lnTo>
                    <a:pt x="1656096" y="3100091"/>
                  </a:lnTo>
                  <a:lnTo>
                    <a:pt x="1647599" y="3092673"/>
                  </a:lnTo>
                  <a:lnTo>
                    <a:pt x="1641257" y="3096854"/>
                  </a:lnTo>
                  <a:lnTo>
                    <a:pt x="1639101" y="3096854"/>
                  </a:lnTo>
                  <a:cubicBezTo>
                    <a:pt x="1629210" y="3095506"/>
                    <a:pt x="1624265" y="3093752"/>
                    <a:pt x="1624265" y="3091594"/>
                  </a:cubicBezTo>
                  <a:lnTo>
                    <a:pt x="1640181" y="3086334"/>
                  </a:lnTo>
                  <a:lnTo>
                    <a:pt x="1645576" y="3086334"/>
                  </a:lnTo>
                  <a:cubicBezTo>
                    <a:pt x="1646925" y="3086334"/>
                    <a:pt x="1647599" y="3087368"/>
                    <a:pt x="1647599" y="3089436"/>
                  </a:cubicBezTo>
                  <a:lnTo>
                    <a:pt x="1650836" y="3087413"/>
                  </a:lnTo>
                  <a:lnTo>
                    <a:pt x="1655017" y="3088357"/>
                  </a:lnTo>
                  <a:lnTo>
                    <a:pt x="1662435" y="3086334"/>
                  </a:lnTo>
                  <a:lnTo>
                    <a:pt x="1682666" y="3090515"/>
                  </a:lnTo>
                  <a:cubicBezTo>
                    <a:pt x="1689050" y="3090515"/>
                    <a:pt x="1692242" y="3086964"/>
                    <a:pt x="1692242" y="3079860"/>
                  </a:cubicBezTo>
                  <a:lnTo>
                    <a:pt x="1693321" y="3075679"/>
                  </a:lnTo>
                  <a:lnTo>
                    <a:pt x="1692242" y="3069340"/>
                  </a:lnTo>
                  <a:lnTo>
                    <a:pt x="1692242" y="3068261"/>
                  </a:lnTo>
                  <a:lnTo>
                    <a:pt x="1694266" y="3058685"/>
                  </a:lnTo>
                  <a:lnTo>
                    <a:pt x="1693321" y="3057606"/>
                  </a:lnTo>
                  <a:lnTo>
                    <a:pt x="1692242" y="3057606"/>
                  </a:lnTo>
                  <a:lnTo>
                    <a:pt x="1678351" y="3058685"/>
                  </a:lnTo>
                  <a:lnTo>
                    <a:pt x="1673090" y="3055448"/>
                  </a:lnTo>
                  <a:lnTo>
                    <a:pt x="1666751" y="3057606"/>
                  </a:lnTo>
                  <a:lnTo>
                    <a:pt x="1644496" y="3055448"/>
                  </a:lnTo>
                  <a:lnTo>
                    <a:pt x="1636000" y="3061922"/>
                  </a:lnTo>
                  <a:lnTo>
                    <a:pt x="1630604" y="3061922"/>
                  </a:lnTo>
                  <a:lnTo>
                    <a:pt x="1622107" y="3056527"/>
                  </a:lnTo>
                  <a:lnTo>
                    <a:pt x="1621163" y="3057606"/>
                  </a:lnTo>
                  <a:lnTo>
                    <a:pt x="1610507" y="3057606"/>
                  </a:lnTo>
                  <a:lnTo>
                    <a:pt x="1611586" y="3063001"/>
                  </a:lnTo>
                  <a:lnTo>
                    <a:pt x="1611586" y="3068261"/>
                  </a:lnTo>
                  <a:cubicBezTo>
                    <a:pt x="1609428" y="3075184"/>
                    <a:pt x="1607630" y="3078736"/>
                    <a:pt x="1606191" y="3078916"/>
                  </a:cubicBezTo>
                  <a:cubicBezTo>
                    <a:pt x="1603944" y="3078916"/>
                    <a:pt x="1601471" y="3082423"/>
                    <a:pt x="1598773" y="3089436"/>
                  </a:cubicBezTo>
                  <a:lnTo>
                    <a:pt x="1599852" y="3089436"/>
                  </a:lnTo>
                  <a:lnTo>
                    <a:pt x="1606191" y="3083097"/>
                  </a:lnTo>
                  <a:lnTo>
                    <a:pt x="1607270" y="3083097"/>
                  </a:lnTo>
                  <a:cubicBezTo>
                    <a:pt x="1608530" y="3083097"/>
                    <a:pt x="1609968" y="3085210"/>
                    <a:pt x="1611586" y="3089436"/>
                  </a:cubicBezTo>
                  <a:cubicBezTo>
                    <a:pt x="1617252" y="3090695"/>
                    <a:pt x="1620084" y="3092134"/>
                    <a:pt x="1620084" y="3093752"/>
                  </a:cubicBezTo>
                  <a:lnTo>
                    <a:pt x="1617927" y="3095775"/>
                  </a:lnTo>
                  <a:lnTo>
                    <a:pt x="1610507" y="3095775"/>
                  </a:lnTo>
                  <a:lnTo>
                    <a:pt x="1610507" y="3103328"/>
                  </a:lnTo>
                  <a:lnTo>
                    <a:pt x="1608350" y="3109668"/>
                  </a:lnTo>
                  <a:lnTo>
                    <a:pt x="1612666" y="3121267"/>
                  </a:lnTo>
                  <a:lnTo>
                    <a:pt x="1611586" y="3127741"/>
                  </a:lnTo>
                  <a:lnTo>
                    <a:pt x="1617927" y="3127741"/>
                  </a:lnTo>
                  <a:lnTo>
                    <a:pt x="1626424" y="3128685"/>
                  </a:lnTo>
                  <a:lnTo>
                    <a:pt x="1634920" y="3127741"/>
                  </a:lnTo>
                  <a:lnTo>
                    <a:pt x="1640181" y="3128685"/>
                  </a:lnTo>
                  <a:lnTo>
                    <a:pt x="1644496" y="3127741"/>
                  </a:lnTo>
                  <a:lnTo>
                    <a:pt x="1645576" y="3128685"/>
                  </a:lnTo>
                  <a:lnTo>
                    <a:pt x="1645576" y="3129764"/>
                  </a:lnTo>
                  <a:cubicBezTo>
                    <a:pt x="1644135" y="3134710"/>
                    <a:pt x="1633165" y="3137182"/>
                    <a:pt x="1612666" y="3137182"/>
                  </a:cubicBezTo>
                  <a:lnTo>
                    <a:pt x="1609428" y="3137182"/>
                  </a:lnTo>
                  <a:lnTo>
                    <a:pt x="1609428" y="3139340"/>
                  </a:lnTo>
                  <a:lnTo>
                    <a:pt x="1610507" y="3143656"/>
                  </a:lnTo>
                  <a:cubicBezTo>
                    <a:pt x="1610507" y="3146084"/>
                    <a:pt x="1606955" y="3148872"/>
                    <a:pt x="1599852" y="3152018"/>
                  </a:cubicBezTo>
                  <a:lnTo>
                    <a:pt x="1579756" y="3151074"/>
                  </a:lnTo>
                  <a:lnTo>
                    <a:pt x="1575440" y="3151074"/>
                  </a:lnTo>
                  <a:cubicBezTo>
                    <a:pt x="1566628" y="3151074"/>
                    <a:pt x="1562041" y="3145769"/>
                    <a:pt x="1561682" y="3135159"/>
                  </a:cubicBezTo>
                  <a:lnTo>
                    <a:pt x="1563840" y="3128685"/>
                  </a:lnTo>
                  <a:lnTo>
                    <a:pt x="1558446" y="3114928"/>
                  </a:lnTo>
                  <a:lnTo>
                    <a:pt x="1561682" y="3110747"/>
                  </a:lnTo>
                  <a:lnTo>
                    <a:pt x="1561682" y="3084176"/>
                  </a:lnTo>
                  <a:lnTo>
                    <a:pt x="1560603" y="3072442"/>
                  </a:lnTo>
                  <a:cubicBezTo>
                    <a:pt x="1561503" y="3067497"/>
                    <a:pt x="1562581" y="3065024"/>
                    <a:pt x="1563840" y="3065024"/>
                  </a:cubicBezTo>
                  <a:lnTo>
                    <a:pt x="1564919" y="3065024"/>
                  </a:lnTo>
                  <a:cubicBezTo>
                    <a:pt x="1574091" y="3068081"/>
                    <a:pt x="1578676" y="3070239"/>
                    <a:pt x="1578676" y="3071498"/>
                  </a:cubicBezTo>
                  <a:lnTo>
                    <a:pt x="1578676" y="3072442"/>
                  </a:lnTo>
                  <a:lnTo>
                    <a:pt x="1582858" y="3071498"/>
                  </a:lnTo>
                  <a:lnTo>
                    <a:pt x="1582858" y="3070419"/>
                  </a:lnTo>
                  <a:cubicBezTo>
                    <a:pt x="1579891" y="3070419"/>
                    <a:pt x="1575305" y="3068261"/>
                    <a:pt x="1569101" y="3063945"/>
                  </a:cubicBezTo>
                  <a:lnTo>
                    <a:pt x="1569101" y="3058685"/>
                  </a:lnTo>
                  <a:lnTo>
                    <a:pt x="1563840" y="3058685"/>
                  </a:lnTo>
                  <a:cubicBezTo>
                    <a:pt x="1561682" y="3058685"/>
                    <a:pt x="1560245" y="3053380"/>
                    <a:pt x="1559525" y="3042769"/>
                  </a:cubicBezTo>
                  <a:cubicBezTo>
                    <a:pt x="1559525" y="3039982"/>
                    <a:pt x="1560962" y="3037869"/>
                    <a:pt x="1563840" y="3036430"/>
                  </a:cubicBezTo>
                  <a:lnTo>
                    <a:pt x="1564919" y="3036430"/>
                  </a:lnTo>
                  <a:cubicBezTo>
                    <a:pt x="1583263" y="3039218"/>
                    <a:pt x="1592435" y="3041331"/>
                    <a:pt x="1592435" y="3042769"/>
                  </a:cubicBezTo>
                  <a:cubicBezTo>
                    <a:pt x="1592435" y="3043848"/>
                    <a:pt x="1597021" y="3045287"/>
                    <a:pt x="1606191" y="3047085"/>
                  </a:cubicBezTo>
                  <a:cubicBezTo>
                    <a:pt x="1606191" y="3048614"/>
                    <a:pt x="1609384" y="3050008"/>
                    <a:pt x="1615767" y="3051266"/>
                  </a:cubicBezTo>
                  <a:cubicBezTo>
                    <a:pt x="1619993" y="3051266"/>
                    <a:pt x="1626737" y="3049513"/>
                    <a:pt x="1636000" y="3046006"/>
                  </a:cubicBezTo>
                  <a:cubicBezTo>
                    <a:pt x="1638427" y="3046006"/>
                    <a:pt x="1641619" y="3047760"/>
                    <a:pt x="1645576" y="3051266"/>
                  </a:cubicBezTo>
                  <a:lnTo>
                    <a:pt x="1651915" y="3051266"/>
                  </a:lnTo>
                  <a:lnTo>
                    <a:pt x="1667829" y="3047085"/>
                  </a:lnTo>
                  <a:lnTo>
                    <a:pt x="1674169" y="3051266"/>
                  </a:lnTo>
                  <a:lnTo>
                    <a:pt x="1679429" y="3050187"/>
                  </a:lnTo>
                  <a:lnTo>
                    <a:pt x="1695344" y="3051266"/>
                  </a:lnTo>
                  <a:cubicBezTo>
                    <a:pt x="1701009" y="3048659"/>
                    <a:pt x="1703842" y="3043713"/>
                    <a:pt x="1703842" y="3036430"/>
                  </a:cubicBezTo>
                  <a:close/>
                  <a:moveTo>
                    <a:pt x="2253581" y="3035081"/>
                  </a:moveTo>
                  <a:cubicBezTo>
                    <a:pt x="2257177" y="3037060"/>
                    <a:pt x="2258975" y="3039218"/>
                    <a:pt x="2258975" y="3041555"/>
                  </a:cubicBezTo>
                  <a:lnTo>
                    <a:pt x="2260054" y="3040476"/>
                  </a:lnTo>
                  <a:lnTo>
                    <a:pt x="2261133" y="3040476"/>
                  </a:lnTo>
                  <a:cubicBezTo>
                    <a:pt x="2275520" y="3043893"/>
                    <a:pt x="2282714" y="3048209"/>
                    <a:pt x="2282714" y="3053424"/>
                  </a:cubicBezTo>
                  <a:lnTo>
                    <a:pt x="2288109" y="3058819"/>
                  </a:lnTo>
                  <a:lnTo>
                    <a:pt x="2288109" y="3062056"/>
                  </a:lnTo>
                  <a:lnTo>
                    <a:pt x="2283794" y="3066373"/>
                  </a:lnTo>
                  <a:cubicBezTo>
                    <a:pt x="2282894" y="3061337"/>
                    <a:pt x="2281813" y="3058819"/>
                    <a:pt x="2280556" y="3058819"/>
                  </a:cubicBezTo>
                  <a:lnTo>
                    <a:pt x="2276239" y="3058819"/>
                  </a:lnTo>
                  <a:cubicBezTo>
                    <a:pt x="2274261" y="3066013"/>
                    <a:pt x="2272103" y="3069610"/>
                    <a:pt x="2269766" y="3069610"/>
                  </a:cubicBezTo>
                  <a:lnTo>
                    <a:pt x="2265449" y="3069610"/>
                  </a:lnTo>
                  <a:lnTo>
                    <a:pt x="2246027" y="3064215"/>
                  </a:lnTo>
                  <a:cubicBezTo>
                    <a:pt x="2241081" y="3067811"/>
                    <a:pt x="2237439" y="3069610"/>
                    <a:pt x="2235103" y="3069610"/>
                  </a:cubicBezTo>
                  <a:lnTo>
                    <a:pt x="2230786" y="3069610"/>
                  </a:lnTo>
                  <a:cubicBezTo>
                    <a:pt x="2228090" y="3069610"/>
                    <a:pt x="2224851" y="3068171"/>
                    <a:pt x="2221075" y="3065294"/>
                  </a:cubicBezTo>
                  <a:cubicBezTo>
                    <a:pt x="2211723" y="3066013"/>
                    <a:pt x="2204530" y="3067452"/>
                    <a:pt x="2199496" y="3069610"/>
                  </a:cubicBezTo>
                  <a:lnTo>
                    <a:pt x="2190863" y="3064215"/>
                  </a:lnTo>
                  <a:cubicBezTo>
                    <a:pt x="2183850" y="3064215"/>
                    <a:pt x="2176658" y="3070374"/>
                    <a:pt x="2169283" y="3082692"/>
                  </a:cubicBezTo>
                  <a:cubicBezTo>
                    <a:pt x="2165326" y="3088627"/>
                    <a:pt x="2161731" y="3092224"/>
                    <a:pt x="2158493" y="3093482"/>
                  </a:cubicBezTo>
                  <a:cubicBezTo>
                    <a:pt x="2158493" y="3096899"/>
                    <a:pt x="2153773" y="3103014"/>
                    <a:pt x="2144331" y="3111826"/>
                  </a:cubicBezTo>
                  <a:lnTo>
                    <a:pt x="2143252" y="3116142"/>
                  </a:lnTo>
                  <a:lnTo>
                    <a:pt x="2144331" y="3117221"/>
                  </a:lnTo>
                  <a:lnTo>
                    <a:pt x="2145410" y="3117221"/>
                  </a:lnTo>
                  <a:cubicBezTo>
                    <a:pt x="2146309" y="3114343"/>
                    <a:pt x="2149545" y="3112905"/>
                    <a:pt x="2155122" y="3112905"/>
                  </a:cubicBezTo>
                  <a:lnTo>
                    <a:pt x="2160651" y="3112905"/>
                  </a:lnTo>
                  <a:lnTo>
                    <a:pt x="2181152" y="3111826"/>
                  </a:lnTo>
                  <a:lnTo>
                    <a:pt x="2184390" y="3113984"/>
                  </a:lnTo>
                  <a:cubicBezTo>
                    <a:pt x="2215320" y="3113984"/>
                    <a:pt x="2230786" y="3110387"/>
                    <a:pt x="2230786" y="3103194"/>
                  </a:cubicBezTo>
                  <a:cubicBezTo>
                    <a:pt x="2233843" y="3096719"/>
                    <a:pt x="2237800" y="3093482"/>
                    <a:pt x="2242655" y="3093482"/>
                  </a:cubicBezTo>
                  <a:lnTo>
                    <a:pt x="2246027" y="3093482"/>
                  </a:lnTo>
                  <a:cubicBezTo>
                    <a:pt x="2250883" y="3093482"/>
                    <a:pt x="2255558" y="3096000"/>
                    <a:pt x="2260054" y="3101036"/>
                  </a:cubicBezTo>
                  <a:cubicBezTo>
                    <a:pt x="2268326" y="3101036"/>
                    <a:pt x="2275520" y="3107150"/>
                    <a:pt x="2281634" y="3119379"/>
                  </a:cubicBezTo>
                  <a:cubicBezTo>
                    <a:pt x="2277858" y="3124234"/>
                    <a:pt x="2274261" y="3131068"/>
                    <a:pt x="2270843" y="3139880"/>
                  </a:cubicBezTo>
                  <a:lnTo>
                    <a:pt x="2268686" y="3142038"/>
                  </a:lnTo>
                  <a:lnTo>
                    <a:pt x="2268686" y="3144196"/>
                  </a:lnTo>
                  <a:lnTo>
                    <a:pt x="2274081" y="3149591"/>
                  </a:lnTo>
                  <a:lnTo>
                    <a:pt x="2274081" y="3150670"/>
                  </a:lnTo>
                  <a:lnTo>
                    <a:pt x="2273002" y="3153907"/>
                  </a:lnTo>
                  <a:lnTo>
                    <a:pt x="2274081" y="3159302"/>
                  </a:lnTo>
                  <a:lnTo>
                    <a:pt x="2274081" y="3164697"/>
                  </a:lnTo>
                  <a:cubicBezTo>
                    <a:pt x="2271924" y="3166765"/>
                    <a:pt x="2270843" y="3170766"/>
                    <a:pt x="2270843" y="3176701"/>
                  </a:cubicBezTo>
                  <a:lnTo>
                    <a:pt x="2269766" y="3176701"/>
                  </a:lnTo>
                  <a:lnTo>
                    <a:pt x="2270843" y="3177780"/>
                  </a:lnTo>
                  <a:lnTo>
                    <a:pt x="2270843" y="3179938"/>
                  </a:lnTo>
                  <a:lnTo>
                    <a:pt x="2267608" y="3186412"/>
                  </a:lnTo>
                  <a:lnTo>
                    <a:pt x="2268686" y="3186412"/>
                  </a:lnTo>
                  <a:cubicBezTo>
                    <a:pt x="2271385" y="3186412"/>
                    <a:pt x="2273181" y="3189649"/>
                    <a:pt x="2274081" y="3196123"/>
                  </a:cubicBezTo>
                  <a:lnTo>
                    <a:pt x="2273002" y="3197202"/>
                  </a:lnTo>
                  <a:lnTo>
                    <a:pt x="2274081" y="3202597"/>
                  </a:lnTo>
                  <a:lnTo>
                    <a:pt x="2274081" y="3203676"/>
                  </a:lnTo>
                  <a:lnTo>
                    <a:pt x="2271924" y="3220940"/>
                  </a:lnTo>
                  <a:lnTo>
                    <a:pt x="2271924" y="3229572"/>
                  </a:lnTo>
                  <a:lnTo>
                    <a:pt x="2274081" y="3241441"/>
                  </a:lnTo>
                  <a:cubicBezTo>
                    <a:pt x="2274081" y="3244318"/>
                    <a:pt x="2272283" y="3247196"/>
                    <a:pt x="2268686" y="3250073"/>
                  </a:cubicBezTo>
                  <a:lnTo>
                    <a:pt x="2268686" y="3251152"/>
                  </a:lnTo>
                  <a:cubicBezTo>
                    <a:pt x="2272283" y="3255378"/>
                    <a:pt x="2274081" y="3259020"/>
                    <a:pt x="2274081" y="3262077"/>
                  </a:cubicBezTo>
                  <a:lnTo>
                    <a:pt x="2269766" y="3289052"/>
                  </a:lnTo>
                  <a:cubicBezTo>
                    <a:pt x="2267427" y="3294087"/>
                    <a:pt x="2264190" y="3296605"/>
                    <a:pt x="2260054" y="3296605"/>
                  </a:cubicBezTo>
                  <a:lnTo>
                    <a:pt x="2255738" y="3296605"/>
                  </a:lnTo>
                  <a:lnTo>
                    <a:pt x="2250344" y="3292289"/>
                  </a:lnTo>
                  <a:lnTo>
                    <a:pt x="2240498" y="3295526"/>
                  </a:lnTo>
                  <a:lnTo>
                    <a:pt x="2238340" y="3295526"/>
                  </a:lnTo>
                  <a:cubicBezTo>
                    <a:pt x="2226829" y="3295526"/>
                    <a:pt x="2221075" y="3289052"/>
                    <a:pt x="2221075" y="3276104"/>
                  </a:cubicBezTo>
                  <a:lnTo>
                    <a:pt x="2214601" y="3273946"/>
                  </a:lnTo>
                  <a:lnTo>
                    <a:pt x="2204891" y="3273946"/>
                  </a:lnTo>
                  <a:lnTo>
                    <a:pt x="2201654" y="3271788"/>
                  </a:lnTo>
                  <a:lnTo>
                    <a:pt x="2200575" y="3275025"/>
                  </a:lnTo>
                  <a:lnTo>
                    <a:pt x="2193021" y="3273946"/>
                  </a:lnTo>
                  <a:lnTo>
                    <a:pt x="2178993" y="3273946"/>
                  </a:lnTo>
                  <a:cubicBezTo>
                    <a:pt x="2173958" y="3273946"/>
                    <a:pt x="2170002" y="3274665"/>
                    <a:pt x="2167126" y="3276104"/>
                  </a:cubicBezTo>
                  <a:lnTo>
                    <a:pt x="2150804" y="3272867"/>
                  </a:lnTo>
                  <a:lnTo>
                    <a:pt x="2140015" y="3273946"/>
                  </a:lnTo>
                  <a:lnTo>
                    <a:pt x="2133543" y="3271788"/>
                  </a:lnTo>
                  <a:cubicBezTo>
                    <a:pt x="2132102" y="3273047"/>
                    <a:pt x="2126347" y="3274126"/>
                    <a:pt x="2116277" y="3275025"/>
                  </a:cubicBezTo>
                  <a:lnTo>
                    <a:pt x="2116277" y="3273946"/>
                  </a:lnTo>
                  <a:lnTo>
                    <a:pt x="2115199" y="3275025"/>
                  </a:lnTo>
                  <a:lnTo>
                    <a:pt x="2099014" y="3275025"/>
                  </a:lnTo>
                  <a:lnTo>
                    <a:pt x="2089302" y="3272867"/>
                  </a:lnTo>
                  <a:lnTo>
                    <a:pt x="2089302" y="3283657"/>
                  </a:lnTo>
                  <a:cubicBezTo>
                    <a:pt x="2089302" y="3292289"/>
                    <a:pt x="2077030" y="3296605"/>
                    <a:pt x="2052481" y="3296605"/>
                  </a:cubicBezTo>
                  <a:cubicBezTo>
                    <a:pt x="2043129" y="3294267"/>
                    <a:pt x="2038454" y="3292109"/>
                    <a:pt x="2038454" y="3290131"/>
                  </a:cubicBezTo>
                  <a:lnTo>
                    <a:pt x="2038454" y="3287973"/>
                  </a:lnTo>
                  <a:cubicBezTo>
                    <a:pt x="2038992" y="3283657"/>
                    <a:pt x="2040073" y="3281499"/>
                    <a:pt x="2041691" y="3281499"/>
                  </a:cubicBezTo>
                  <a:cubicBezTo>
                    <a:pt x="2046007" y="3284376"/>
                    <a:pt x="2049245" y="3285815"/>
                    <a:pt x="2051403" y="3285815"/>
                  </a:cubicBezTo>
                  <a:lnTo>
                    <a:pt x="2052481" y="3285815"/>
                  </a:lnTo>
                  <a:lnTo>
                    <a:pt x="2052481" y="3284736"/>
                  </a:lnTo>
                  <a:cubicBezTo>
                    <a:pt x="2048704" y="3284736"/>
                    <a:pt x="2044389" y="3281859"/>
                    <a:pt x="2039533" y="3276104"/>
                  </a:cubicBezTo>
                  <a:lnTo>
                    <a:pt x="2042770" y="3270709"/>
                  </a:lnTo>
                  <a:lnTo>
                    <a:pt x="2042770" y="3269630"/>
                  </a:lnTo>
                  <a:lnTo>
                    <a:pt x="2041691" y="3262077"/>
                  </a:lnTo>
                  <a:lnTo>
                    <a:pt x="2044927" y="3258840"/>
                  </a:lnTo>
                  <a:lnTo>
                    <a:pt x="2043849" y="3258840"/>
                  </a:lnTo>
                  <a:lnTo>
                    <a:pt x="2041691" y="3260998"/>
                  </a:lnTo>
                  <a:lnTo>
                    <a:pt x="2039533" y="3260998"/>
                  </a:lnTo>
                  <a:lnTo>
                    <a:pt x="2039533" y="3230651"/>
                  </a:lnTo>
                  <a:lnTo>
                    <a:pt x="2043849" y="3227414"/>
                  </a:lnTo>
                  <a:lnTo>
                    <a:pt x="2039533" y="3215545"/>
                  </a:lnTo>
                  <a:lnTo>
                    <a:pt x="2040611" y="3214466"/>
                  </a:lnTo>
                  <a:lnTo>
                    <a:pt x="2039533" y="3206913"/>
                  </a:lnTo>
                  <a:lnTo>
                    <a:pt x="2039533" y="3203676"/>
                  </a:lnTo>
                  <a:cubicBezTo>
                    <a:pt x="2039533" y="3202237"/>
                    <a:pt x="2043849" y="3199360"/>
                    <a:pt x="2052481" y="3195044"/>
                  </a:cubicBezTo>
                  <a:lnTo>
                    <a:pt x="2054640" y="3195044"/>
                  </a:lnTo>
                  <a:cubicBezTo>
                    <a:pt x="2057335" y="3197202"/>
                    <a:pt x="2059855" y="3198281"/>
                    <a:pt x="2062191" y="3198281"/>
                  </a:cubicBezTo>
                  <a:lnTo>
                    <a:pt x="2064350" y="3198281"/>
                  </a:lnTo>
                  <a:lnTo>
                    <a:pt x="2066509" y="3196123"/>
                  </a:lnTo>
                  <a:lnTo>
                    <a:pt x="2066509" y="3190728"/>
                  </a:lnTo>
                  <a:lnTo>
                    <a:pt x="2060033" y="3189649"/>
                  </a:lnTo>
                  <a:lnTo>
                    <a:pt x="2060033" y="3189099"/>
                  </a:lnTo>
                  <a:lnTo>
                    <a:pt x="2063877" y="3187491"/>
                  </a:lnTo>
                  <a:lnTo>
                    <a:pt x="2066509" y="3187491"/>
                  </a:lnTo>
                  <a:lnTo>
                    <a:pt x="2074197" y="3183175"/>
                  </a:lnTo>
                  <a:lnTo>
                    <a:pt x="2063877" y="3187491"/>
                  </a:lnTo>
                  <a:lnTo>
                    <a:pt x="2060033" y="3187491"/>
                  </a:lnTo>
                  <a:lnTo>
                    <a:pt x="2060033" y="3189099"/>
                  </a:lnTo>
                  <a:lnTo>
                    <a:pt x="2053560" y="3191807"/>
                  </a:lnTo>
                  <a:cubicBezTo>
                    <a:pt x="2050863" y="3194864"/>
                    <a:pt x="2047267" y="3197022"/>
                    <a:pt x="2042770" y="3198281"/>
                  </a:cubicBezTo>
                  <a:lnTo>
                    <a:pt x="2041691" y="3197202"/>
                  </a:lnTo>
                  <a:lnTo>
                    <a:pt x="2043849" y="3192886"/>
                  </a:lnTo>
                  <a:lnTo>
                    <a:pt x="2041691" y="3187491"/>
                  </a:lnTo>
                  <a:lnTo>
                    <a:pt x="2043849" y="3183175"/>
                  </a:lnTo>
                  <a:lnTo>
                    <a:pt x="2043849" y="3182096"/>
                  </a:lnTo>
                  <a:lnTo>
                    <a:pt x="2042770" y="3182096"/>
                  </a:lnTo>
                  <a:lnTo>
                    <a:pt x="2041691" y="3186412"/>
                  </a:lnTo>
                  <a:lnTo>
                    <a:pt x="2039533" y="3184254"/>
                  </a:lnTo>
                  <a:lnTo>
                    <a:pt x="2039533" y="3182096"/>
                  </a:lnTo>
                  <a:lnTo>
                    <a:pt x="2042770" y="3178859"/>
                  </a:lnTo>
                  <a:lnTo>
                    <a:pt x="2043849" y="3179938"/>
                  </a:lnTo>
                  <a:lnTo>
                    <a:pt x="2044927" y="3179938"/>
                  </a:lnTo>
                  <a:lnTo>
                    <a:pt x="2046007" y="3178859"/>
                  </a:lnTo>
                  <a:lnTo>
                    <a:pt x="2046007" y="3176701"/>
                  </a:lnTo>
                  <a:lnTo>
                    <a:pt x="2044927" y="3177780"/>
                  </a:lnTo>
                  <a:lnTo>
                    <a:pt x="2043849" y="3177780"/>
                  </a:lnTo>
                  <a:lnTo>
                    <a:pt x="2040611" y="3174543"/>
                  </a:lnTo>
                  <a:lnTo>
                    <a:pt x="2040611" y="3171306"/>
                  </a:lnTo>
                  <a:lnTo>
                    <a:pt x="2038454" y="3152828"/>
                  </a:lnTo>
                  <a:lnTo>
                    <a:pt x="2039533" y="3147433"/>
                  </a:lnTo>
                  <a:lnTo>
                    <a:pt x="2038454" y="3132327"/>
                  </a:lnTo>
                  <a:lnTo>
                    <a:pt x="2039533" y="3118300"/>
                  </a:lnTo>
                  <a:lnTo>
                    <a:pt x="2036297" y="3108589"/>
                  </a:lnTo>
                  <a:lnTo>
                    <a:pt x="2038454" y="3101036"/>
                  </a:lnTo>
                  <a:lnTo>
                    <a:pt x="2036297" y="3097798"/>
                  </a:lnTo>
                  <a:lnTo>
                    <a:pt x="2036297" y="3096719"/>
                  </a:lnTo>
                  <a:lnTo>
                    <a:pt x="2038454" y="3094561"/>
                  </a:lnTo>
                  <a:lnTo>
                    <a:pt x="2047085" y="3095640"/>
                  </a:lnTo>
                  <a:lnTo>
                    <a:pt x="2055717" y="3094561"/>
                  </a:lnTo>
                  <a:lnTo>
                    <a:pt x="2063270" y="3102115"/>
                  </a:lnTo>
                  <a:lnTo>
                    <a:pt x="2063270" y="3107510"/>
                  </a:lnTo>
                  <a:lnTo>
                    <a:pt x="2066509" y="3107510"/>
                  </a:lnTo>
                  <a:cubicBezTo>
                    <a:pt x="2066509" y="3105352"/>
                    <a:pt x="2067586" y="3104273"/>
                    <a:pt x="2069746" y="3104273"/>
                  </a:cubicBezTo>
                  <a:cubicBezTo>
                    <a:pt x="2071633" y="3105711"/>
                    <a:pt x="2075275" y="3106431"/>
                    <a:pt x="2080671" y="3106431"/>
                  </a:cubicBezTo>
                  <a:cubicBezTo>
                    <a:pt x="2084267" y="3110747"/>
                    <a:pt x="2088942" y="3112905"/>
                    <a:pt x="2094697" y="3112905"/>
                  </a:cubicBezTo>
                  <a:lnTo>
                    <a:pt x="2095775" y="3112905"/>
                  </a:lnTo>
                  <a:cubicBezTo>
                    <a:pt x="2105846" y="3112905"/>
                    <a:pt x="2110881" y="3110747"/>
                    <a:pt x="2110881" y="3106431"/>
                  </a:cubicBezTo>
                  <a:lnTo>
                    <a:pt x="2118435" y="3081613"/>
                  </a:lnTo>
                  <a:lnTo>
                    <a:pt x="2116277" y="3075005"/>
                  </a:lnTo>
                  <a:lnTo>
                    <a:pt x="2118435" y="3067452"/>
                  </a:lnTo>
                  <a:cubicBezTo>
                    <a:pt x="2110881" y="3066552"/>
                    <a:pt x="2105846" y="3065114"/>
                    <a:pt x="2103329" y="3063135"/>
                  </a:cubicBezTo>
                  <a:lnTo>
                    <a:pt x="2099014" y="3066373"/>
                  </a:lnTo>
                  <a:lnTo>
                    <a:pt x="2092538" y="3065294"/>
                  </a:lnTo>
                  <a:lnTo>
                    <a:pt x="2087143" y="3066373"/>
                  </a:lnTo>
                  <a:lnTo>
                    <a:pt x="2081749" y="3065294"/>
                  </a:lnTo>
                  <a:lnTo>
                    <a:pt x="2070959" y="3069610"/>
                  </a:lnTo>
                  <a:lnTo>
                    <a:pt x="2062191" y="3069610"/>
                  </a:lnTo>
                  <a:cubicBezTo>
                    <a:pt x="2058775" y="3069610"/>
                    <a:pt x="2055179" y="3068531"/>
                    <a:pt x="2051403" y="3066373"/>
                  </a:cubicBezTo>
                  <a:lnTo>
                    <a:pt x="2042770" y="3068531"/>
                  </a:lnTo>
                  <a:cubicBezTo>
                    <a:pt x="2034857" y="3065833"/>
                    <a:pt x="2029462" y="3063315"/>
                    <a:pt x="2026586" y="3060977"/>
                  </a:cubicBezTo>
                  <a:lnTo>
                    <a:pt x="2026586" y="3059898"/>
                  </a:lnTo>
                  <a:lnTo>
                    <a:pt x="2030902" y="3055582"/>
                  </a:lnTo>
                  <a:lnTo>
                    <a:pt x="2037375" y="3055582"/>
                  </a:lnTo>
                  <a:lnTo>
                    <a:pt x="2047085" y="3059898"/>
                  </a:lnTo>
                  <a:lnTo>
                    <a:pt x="2065428" y="3057740"/>
                  </a:lnTo>
                  <a:lnTo>
                    <a:pt x="2101171" y="3060977"/>
                  </a:lnTo>
                  <a:lnTo>
                    <a:pt x="2119514" y="3055582"/>
                  </a:lnTo>
                  <a:lnTo>
                    <a:pt x="2122751" y="3055582"/>
                  </a:lnTo>
                  <a:lnTo>
                    <a:pt x="2130306" y="3057740"/>
                  </a:lnTo>
                  <a:lnTo>
                    <a:pt x="2135700" y="3056661"/>
                  </a:lnTo>
                  <a:lnTo>
                    <a:pt x="2150804" y="3060977"/>
                  </a:lnTo>
                  <a:lnTo>
                    <a:pt x="2166047" y="3055582"/>
                  </a:lnTo>
                  <a:lnTo>
                    <a:pt x="2186547" y="3058819"/>
                  </a:lnTo>
                  <a:cubicBezTo>
                    <a:pt x="2189246" y="3056661"/>
                    <a:pt x="2191761" y="3055582"/>
                    <a:pt x="2194100" y="3055582"/>
                  </a:cubicBezTo>
                  <a:cubicBezTo>
                    <a:pt x="2197697" y="3055582"/>
                    <a:pt x="2201654" y="3057021"/>
                    <a:pt x="2205970" y="3059898"/>
                  </a:cubicBezTo>
                  <a:lnTo>
                    <a:pt x="2211364" y="3057740"/>
                  </a:lnTo>
                  <a:lnTo>
                    <a:pt x="2221075" y="3058819"/>
                  </a:lnTo>
                  <a:lnTo>
                    <a:pt x="2225391" y="3058819"/>
                  </a:lnTo>
                  <a:cubicBezTo>
                    <a:pt x="2233664" y="3047310"/>
                    <a:pt x="2239058" y="3041555"/>
                    <a:pt x="2241577" y="3041555"/>
                  </a:cubicBezTo>
                  <a:cubicBezTo>
                    <a:pt x="2244363" y="3037239"/>
                    <a:pt x="2248365" y="3035081"/>
                    <a:pt x="2253581" y="3035081"/>
                  </a:cubicBezTo>
                  <a:close/>
                  <a:moveTo>
                    <a:pt x="3058268" y="3034812"/>
                  </a:moveTo>
                  <a:lnTo>
                    <a:pt x="3067035" y="3036970"/>
                  </a:lnTo>
                  <a:lnTo>
                    <a:pt x="3072565" y="3035891"/>
                  </a:lnTo>
                  <a:cubicBezTo>
                    <a:pt x="3072565" y="3039038"/>
                    <a:pt x="3079848" y="3040881"/>
                    <a:pt x="3094415" y="3041421"/>
                  </a:cubicBezTo>
                  <a:cubicBezTo>
                    <a:pt x="3095134" y="3042859"/>
                    <a:pt x="3099495" y="3045017"/>
                    <a:pt x="3107498" y="3047895"/>
                  </a:cubicBezTo>
                  <a:lnTo>
                    <a:pt x="3110870" y="3046816"/>
                  </a:lnTo>
                  <a:lnTo>
                    <a:pt x="3116265" y="3049108"/>
                  </a:lnTo>
                  <a:lnTo>
                    <a:pt x="3128403" y="3044658"/>
                  </a:lnTo>
                  <a:lnTo>
                    <a:pt x="3135956" y="3044658"/>
                  </a:lnTo>
                  <a:cubicBezTo>
                    <a:pt x="3138743" y="3046816"/>
                    <a:pt x="3141306" y="3047895"/>
                    <a:pt x="3143644" y="3047895"/>
                  </a:cubicBezTo>
                  <a:lnTo>
                    <a:pt x="3146881" y="3047895"/>
                  </a:lnTo>
                  <a:lnTo>
                    <a:pt x="3151332" y="3044658"/>
                  </a:lnTo>
                  <a:lnTo>
                    <a:pt x="3155648" y="3044658"/>
                  </a:lnTo>
                  <a:cubicBezTo>
                    <a:pt x="3159695" y="3044658"/>
                    <a:pt x="3163336" y="3047220"/>
                    <a:pt x="3166573" y="3052345"/>
                  </a:cubicBezTo>
                  <a:lnTo>
                    <a:pt x="3159020" y="3055582"/>
                  </a:lnTo>
                  <a:lnTo>
                    <a:pt x="3146881" y="3054503"/>
                  </a:lnTo>
                  <a:cubicBezTo>
                    <a:pt x="3143644" y="3054503"/>
                    <a:pt x="3140362" y="3055987"/>
                    <a:pt x="3137035" y="3058954"/>
                  </a:cubicBezTo>
                  <a:lnTo>
                    <a:pt x="3132719" y="3058954"/>
                  </a:lnTo>
                  <a:lnTo>
                    <a:pt x="3128403" y="3055582"/>
                  </a:lnTo>
                  <a:lnTo>
                    <a:pt x="3120716" y="3056661"/>
                  </a:lnTo>
                  <a:lnTo>
                    <a:pt x="3113028" y="3053424"/>
                  </a:lnTo>
                  <a:lnTo>
                    <a:pt x="3110870" y="3055582"/>
                  </a:lnTo>
                  <a:lnTo>
                    <a:pt x="3106419" y="3052345"/>
                  </a:lnTo>
                  <a:lnTo>
                    <a:pt x="3104261" y="3052345"/>
                  </a:lnTo>
                  <a:cubicBezTo>
                    <a:pt x="3098416" y="3055223"/>
                    <a:pt x="3095494" y="3059224"/>
                    <a:pt x="3095494" y="3064349"/>
                  </a:cubicBezTo>
                  <a:lnTo>
                    <a:pt x="3098866" y="3072037"/>
                  </a:lnTo>
                  <a:lnTo>
                    <a:pt x="3096573" y="3085120"/>
                  </a:lnTo>
                  <a:lnTo>
                    <a:pt x="3103182" y="3092808"/>
                  </a:lnTo>
                  <a:lnTo>
                    <a:pt x="3099945" y="3099417"/>
                  </a:lnTo>
                  <a:lnTo>
                    <a:pt x="3101024" y="3108184"/>
                  </a:lnTo>
                  <a:lnTo>
                    <a:pt x="3098866" y="3118030"/>
                  </a:lnTo>
                  <a:lnTo>
                    <a:pt x="3102103" y="3122346"/>
                  </a:lnTo>
                  <a:lnTo>
                    <a:pt x="3108712" y="3120188"/>
                  </a:lnTo>
                  <a:lnTo>
                    <a:pt x="3110870" y="3120188"/>
                  </a:lnTo>
                  <a:lnTo>
                    <a:pt x="3128403" y="3122346"/>
                  </a:lnTo>
                  <a:lnTo>
                    <a:pt x="3134877" y="3122346"/>
                  </a:lnTo>
                  <a:cubicBezTo>
                    <a:pt x="3138743" y="3126033"/>
                    <a:pt x="3142026" y="3127876"/>
                    <a:pt x="3144723" y="3127876"/>
                  </a:cubicBezTo>
                  <a:lnTo>
                    <a:pt x="3146881" y="3127876"/>
                  </a:lnTo>
                  <a:cubicBezTo>
                    <a:pt x="3149309" y="3127876"/>
                    <a:pt x="3151872" y="3126752"/>
                    <a:pt x="3154569" y="3124504"/>
                  </a:cubicBezTo>
                  <a:lnTo>
                    <a:pt x="3172103" y="3127876"/>
                  </a:lnTo>
                  <a:cubicBezTo>
                    <a:pt x="3172822" y="3125628"/>
                    <a:pt x="3175025" y="3124504"/>
                    <a:pt x="3178712" y="3124504"/>
                  </a:cubicBezTo>
                  <a:lnTo>
                    <a:pt x="3215803" y="3124504"/>
                  </a:lnTo>
                  <a:cubicBezTo>
                    <a:pt x="3218590" y="3126752"/>
                    <a:pt x="3221152" y="3127876"/>
                    <a:pt x="3223491" y="3127876"/>
                  </a:cubicBezTo>
                  <a:cubicBezTo>
                    <a:pt x="3243902" y="3119244"/>
                    <a:pt x="3254107" y="3112680"/>
                    <a:pt x="3254107" y="3108184"/>
                  </a:cubicBezTo>
                  <a:lnTo>
                    <a:pt x="3253028" y="3097124"/>
                  </a:lnTo>
                  <a:lnTo>
                    <a:pt x="3253028" y="3089571"/>
                  </a:lnTo>
                  <a:cubicBezTo>
                    <a:pt x="3254827" y="3085705"/>
                    <a:pt x="3257749" y="3082783"/>
                    <a:pt x="3261795" y="3080804"/>
                  </a:cubicBezTo>
                  <a:lnTo>
                    <a:pt x="3263953" y="3080804"/>
                  </a:lnTo>
                  <a:lnTo>
                    <a:pt x="3267325" y="3084041"/>
                  </a:lnTo>
                  <a:lnTo>
                    <a:pt x="3266111" y="3111421"/>
                  </a:lnTo>
                  <a:cubicBezTo>
                    <a:pt x="3266111" y="3113219"/>
                    <a:pt x="3270158" y="3117580"/>
                    <a:pt x="3278250" y="3124504"/>
                  </a:cubicBezTo>
                  <a:cubicBezTo>
                    <a:pt x="3278250" y="3131068"/>
                    <a:pt x="3276047" y="3134350"/>
                    <a:pt x="3271641" y="3134350"/>
                  </a:cubicBezTo>
                  <a:lnTo>
                    <a:pt x="3271641" y="3135429"/>
                  </a:lnTo>
                  <a:lnTo>
                    <a:pt x="3273799" y="3138801"/>
                  </a:lnTo>
                  <a:cubicBezTo>
                    <a:pt x="3273799" y="3144376"/>
                    <a:pt x="3267954" y="3150175"/>
                    <a:pt x="3256265" y="3156200"/>
                  </a:cubicBezTo>
                  <a:lnTo>
                    <a:pt x="3255186" y="3156200"/>
                  </a:lnTo>
                  <a:lnTo>
                    <a:pt x="3247633" y="3155121"/>
                  </a:lnTo>
                  <a:cubicBezTo>
                    <a:pt x="3247633" y="3159527"/>
                    <a:pt x="3241429" y="3161729"/>
                    <a:pt x="3229021" y="3161729"/>
                  </a:cubicBezTo>
                  <a:lnTo>
                    <a:pt x="3225649" y="3158492"/>
                  </a:lnTo>
                  <a:lnTo>
                    <a:pt x="3224570" y="3159571"/>
                  </a:lnTo>
                  <a:lnTo>
                    <a:pt x="3223491" y="3159571"/>
                  </a:lnTo>
                  <a:lnTo>
                    <a:pt x="3224570" y="3160650"/>
                  </a:lnTo>
                  <a:lnTo>
                    <a:pt x="3224570" y="3202192"/>
                  </a:lnTo>
                  <a:lnTo>
                    <a:pt x="3226728" y="3204350"/>
                  </a:lnTo>
                  <a:cubicBezTo>
                    <a:pt x="3234820" y="3204350"/>
                    <a:pt x="3240305" y="3199270"/>
                    <a:pt x="3243182" y="3189109"/>
                  </a:cubicBezTo>
                  <a:lnTo>
                    <a:pt x="3250870" y="3183579"/>
                  </a:lnTo>
                  <a:lnTo>
                    <a:pt x="3255186" y="3179263"/>
                  </a:lnTo>
                  <a:lnTo>
                    <a:pt x="3257479" y="3179263"/>
                  </a:lnTo>
                  <a:cubicBezTo>
                    <a:pt x="3261975" y="3184299"/>
                    <a:pt x="3268539" y="3189019"/>
                    <a:pt x="3277171" y="3193425"/>
                  </a:cubicBezTo>
                  <a:cubicBezTo>
                    <a:pt x="3285174" y="3202597"/>
                    <a:pt x="3289175" y="3208082"/>
                    <a:pt x="3289175" y="3209880"/>
                  </a:cubicBezTo>
                  <a:lnTo>
                    <a:pt x="3288096" y="3210959"/>
                  </a:lnTo>
                  <a:lnTo>
                    <a:pt x="3279329" y="3207722"/>
                  </a:lnTo>
                  <a:lnTo>
                    <a:pt x="3275957" y="3207722"/>
                  </a:lnTo>
                  <a:lnTo>
                    <a:pt x="3270562" y="3210959"/>
                  </a:lnTo>
                  <a:lnTo>
                    <a:pt x="3260716" y="3209880"/>
                  </a:lnTo>
                  <a:lnTo>
                    <a:pt x="3249791" y="3213117"/>
                  </a:lnTo>
                  <a:lnTo>
                    <a:pt x="3248712" y="3212038"/>
                  </a:lnTo>
                  <a:lnTo>
                    <a:pt x="3248712" y="3208801"/>
                  </a:lnTo>
                  <a:lnTo>
                    <a:pt x="3250870" y="3205429"/>
                  </a:lnTo>
                  <a:lnTo>
                    <a:pt x="3250870" y="3204350"/>
                  </a:lnTo>
                  <a:lnTo>
                    <a:pt x="3243182" y="3212038"/>
                  </a:lnTo>
                  <a:lnTo>
                    <a:pt x="3241024" y="3212038"/>
                  </a:lnTo>
                  <a:cubicBezTo>
                    <a:pt x="3239586" y="3212038"/>
                    <a:pt x="3238866" y="3210599"/>
                    <a:pt x="3238866" y="3207722"/>
                  </a:cubicBezTo>
                  <a:lnTo>
                    <a:pt x="3234416" y="3206508"/>
                  </a:lnTo>
                  <a:lnTo>
                    <a:pt x="3222412" y="3216354"/>
                  </a:lnTo>
                  <a:lnTo>
                    <a:pt x="3220254" y="3224042"/>
                  </a:lnTo>
                  <a:cubicBezTo>
                    <a:pt x="3222052" y="3224042"/>
                    <a:pt x="3223491" y="3226964"/>
                    <a:pt x="3224570" y="3232809"/>
                  </a:cubicBezTo>
                  <a:cubicBezTo>
                    <a:pt x="3220973" y="3235956"/>
                    <a:pt x="3219175" y="3238879"/>
                    <a:pt x="3219175" y="3241576"/>
                  </a:cubicBezTo>
                  <a:cubicBezTo>
                    <a:pt x="3222771" y="3241576"/>
                    <a:pt x="3224570" y="3242295"/>
                    <a:pt x="3224570" y="3243734"/>
                  </a:cubicBezTo>
                  <a:lnTo>
                    <a:pt x="3224570" y="3255738"/>
                  </a:lnTo>
                  <a:lnTo>
                    <a:pt x="3222412" y="3267877"/>
                  </a:lnTo>
                  <a:lnTo>
                    <a:pt x="3222412" y="3271114"/>
                  </a:lnTo>
                  <a:lnTo>
                    <a:pt x="3224570" y="3274351"/>
                  </a:lnTo>
                  <a:lnTo>
                    <a:pt x="3223491" y="3291885"/>
                  </a:lnTo>
                  <a:lnTo>
                    <a:pt x="3224570" y="3292964"/>
                  </a:lnTo>
                  <a:lnTo>
                    <a:pt x="3224570" y="3294043"/>
                  </a:lnTo>
                  <a:cubicBezTo>
                    <a:pt x="3223491" y="3297729"/>
                    <a:pt x="3220928" y="3299573"/>
                    <a:pt x="3216882" y="3299573"/>
                  </a:cubicBezTo>
                  <a:cubicBezTo>
                    <a:pt x="3216522" y="3298134"/>
                    <a:pt x="3214724" y="3296650"/>
                    <a:pt x="3211487" y="3295122"/>
                  </a:cubicBezTo>
                  <a:lnTo>
                    <a:pt x="3200562" y="3297415"/>
                  </a:lnTo>
                  <a:cubicBezTo>
                    <a:pt x="3196156" y="3297415"/>
                    <a:pt x="3193953" y="3294492"/>
                    <a:pt x="3193953" y="3288648"/>
                  </a:cubicBezTo>
                  <a:lnTo>
                    <a:pt x="3192874" y="3288648"/>
                  </a:lnTo>
                  <a:cubicBezTo>
                    <a:pt x="3192874" y="3293773"/>
                    <a:pt x="3191435" y="3296336"/>
                    <a:pt x="3188558" y="3296336"/>
                  </a:cubicBezTo>
                  <a:lnTo>
                    <a:pt x="3183028" y="3297415"/>
                  </a:lnTo>
                  <a:cubicBezTo>
                    <a:pt x="3178622" y="3293008"/>
                    <a:pt x="3176419" y="3289367"/>
                    <a:pt x="3176419" y="3286490"/>
                  </a:cubicBezTo>
                  <a:cubicBezTo>
                    <a:pt x="3176419" y="3284601"/>
                    <a:pt x="3177903" y="3283477"/>
                    <a:pt x="3180870" y="3283118"/>
                  </a:cubicBezTo>
                  <a:lnTo>
                    <a:pt x="3180870" y="3274351"/>
                  </a:lnTo>
                  <a:cubicBezTo>
                    <a:pt x="3177903" y="3270574"/>
                    <a:pt x="3176419" y="3266573"/>
                    <a:pt x="3176419" y="3262347"/>
                  </a:cubicBezTo>
                  <a:lnTo>
                    <a:pt x="3176419" y="3230651"/>
                  </a:lnTo>
                  <a:lnTo>
                    <a:pt x="3177498" y="3218647"/>
                  </a:lnTo>
                  <a:cubicBezTo>
                    <a:pt x="3175520" y="3211544"/>
                    <a:pt x="3173722" y="3207902"/>
                    <a:pt x="3172103" y="3207722"/>
                  </a:cubicBezTo>
                  <a:cubicBezTo>
                    <a:pt x="3169765" y="3207722"/>
                    <a:pt x="3167202" y="3208801"/>
                    <a:pt x="3164415" y="3210959"/>
                  </a:cubicBezTo>
                  <a:lnTo>
                    <a:pt x="3161178" y="3210959"/>
                  </a:lnTo>
                  <a:cubicBezTo>
                    <a:pt x="3158750" y="3209161"/>
                    <a:pt x="3155468" y="3208082"/>
                    <a:pt x="3151332" y="3207722"/>
                  </a:cubicBezTo>
                  <a:lnTo>
                    <a:pt x="3140407" y="3210959"/>
                  </a:lnTo>
                  <a:lnTo>
                    <a:pt x="3131640" y="3209880"/>
                  </a:lnTo>
                  <a:lnTo>
                    <a:pt x="3131640" y="3214196"/>
                  </a:lnTo>
                  <a:cubicBezTo>
                    <a:pt x="3127414" y="3235327"/>
                    <a:pt x="3123053" y="3245892"/>
                    <a:pt x="3118558" y="3245892"/>
                  </a:cubicBezTo>
                  <a:cubicBezTo>
                    <a:pt x="3118558" y="3256502"/>
                    <a:pt x="3108307" y="3269630"/>
                    <a:pt x="3087806" y="3285276"/>
                  </a:cubicBezTo>
                  <a:cubicBezTo>
                    <a:pt x="3087806" y="3289142"/>
                    <a:pt x="3086727" y="3291345"/>
                    <a:pt x="3084569" y="3291885"/>
                  </a:cubicBezTo>
                  <a:lnTo>
                    <a:pt x="3079174" y="3291885"/>
                  </a:lnTo>
                  <a:lnTo>
                    <a:pt x="3074723" y="3290806"/>
                  </a:lnTo>
                  <a:lnTo>
                    <a:pt x="3058268" y="3298494"/>
                  </a:lnTo>
                  <a:cubicBezTo>
                    <a:pt x="3053592" y="3295526"/>
                    <a:pt x="3045949" y="3292964"/>
                    <a:pt x="3035339" y="3290806"/>
                  </a:cubicBezTo>
                  <a:lnTo>
                    <a:pt x="3035339" y="3292964"/>
                  </a:lnTo>
                  <a:lnTo>
                    <a:pt x="3040869" y="3292964"/>
                  </a:lnTo>
                  <a:cubicBezTo>
                    <a:pt x="3039970" y="3296650"/>
                    <a:pt x="3038846" y="3298494"/>
                    <a:pt x="3037497" y="3298494"/>
                  </a:cubicBezTo>
                  <a:lnTo>
                    <a:pt x="3032102" y="3298494"/>
                  </a:lnTo>
                  <a:cubicBezTo>
                    <a:pt x="3028415" y="3296695"/>
                    <a:pt x="3026572" y="3293773"/>
                    <a:pt x="3026572" y="3289727"/>
                  </a:cubicBezTo>
                  <a:lnTo>
                    <a:pt x="3041948" y="3283118"/>
                  </a:lnTo>
                  <a:cubicBezTo>
                    <a:pt x="3041948" y="3280960"/>
                    <a:pt x="3049232" y="3274755"/>
                    <a:pt x="3063798" y="3264505"/>
                  </a:cubicBezTo>
                  <a:cubicBezTo>
                    <a:pt x="3070002" y="3247780"/>
                    <a:pt x="3075487" y="3239418"/>
                    <a:pt x="3080253" y="3239418"/>
                  </a:cubicBezTo>
                  <a:lnTo>
                    <a:pt x="3079174" y="3231730"/>
                  </a:lnTo>
                  <a:cubicBezTo>
                    <a:pt x="3079174" y="3225166"/>
                    <a:pt x="3081691" y="3221165"/>
                    <a:pt x="3086727" y="3219726"/>
                  </a:cubicBezTo>
                  <a:cubicBezTo>
                    <a:pt x="3088255" y="3219726"/>
                    <a:pt x="3089020" y="3217883"/>
                    <a:pt x="3089020" y="3214196"/>
                  </a:cubicBezTo>
                  <a:lnTo>
                    <a:pt x="3089020" y="3213117"/>
                  </a:lnTo>
                  <a:lnTo>
                    <a:pt x="3084569" y="3208801"/>
                  </a:lnTo>
                  <a:lnTo>
                    <a:pt x="3081332" y="3208801"/>
                  </a:lnTo>
                  <a:cubicBezTo>
                    <a:pt x="3080073" y="3210420"/>
                    <a:pt x="3073868" y="3211499"/>
                    <a:pt x="3062719" y="3212038"/>
                  </a:cubicBezTo>
                  <a:cubicBezTo>
                    <a:pt x="3061640" y="3210779"/>
                    <a:pt x="3053592" y="3209700"/>
                    <a:pt x="3038576" y="3208801"/>
                  </a:cubicBezTo>
                  <a:lnTo>
                    <a:pt x="3026572" y="3209880"/>
                  </a:lnTo>
                  <a:lnTo>
                    <a:pt x="3024414" y="3203271"/>
                  </a:lnTo>
                  <a:lnTo>
                    <a:pt x="3026572" y="3201113"/>
                  </a:lnTo>
                  <a:lnTo>
                    <a:pt x="3027651" y="3201113"/>
                  </a:lnTo>
                  <a:cubicBezTo>
                    <a:pt x="3029359" y="3201113"/>
                    <a:pt x="3030484" y="3202912"/>
                    <a:pt x="3031023" y="3206508"/>
                  </a:cubicBezTo>
                  <a:cubicBezTo>
                    <a:pt x="3035339" y="3202552"/>
                    <a:pt x="3039340" y="3200394"/>
                    <a:pt x="3043027" y="3200034"/>
                  </a:cubicBezTo>
                  <a:lnTo>
                    <a:pt x="3051794" y="3203271"/>
                  </a:lnTo>
                  <a:lnTo>
                    <a:pt x="3056110" y="3203271"/>
                  </a:lnTo>
                  <a:lnTo>
                    <a:pt x="3060561" y="3200034"/>
                  </a:lnTo>
                  <a:lnTo>
                    <a:pt x="3072565" y="3200034"/>
                  </a:lnTo>
                  <a:cubicBezTo>
                    <a:pt x="3077330" y="3202912"/>
                    <a:pt x="3080972" y="3204350"/>
                    <a:pt x="3083490" y="3204350"/>
                  </a:cubicBezTo>
                  <a:lnTo>
                    <a:pt x="3084569" y="3204350"/>
                  </a:lnTo>
                  <a:cubicBezTo>
                    <a:pt x="3086187" y="3204350"/>
                    <a:pt x="3087671" y="3200708"/>
                    <a:pt x="3089020" y="3193425"/>
                  </a:cubicBezTo>
                  <a:lnTo>
                    <a:pt x="3087806" y="3192346"/>
                  </a:lnTo>
                  <a:lnTo>
                    <a:pt x="3087806" y="3191267"/>
                  </a:lnTo>
                  <a:lnTo>
                    <a:pt x="3089020" y="3186816"/>
                  </a:lnTo>
                  <a:cubicBezTo>
                    <a:pt x="3087132" y="3169373"/>
                    <a:pt x="3083849" y="3160650"/>
                    <a:pt x="3079174" y="3160650"/>
                  </a:cubicBezTo>
                  <a:cubicBezTo>
                    <a:pt x="3066765" y="3156604"/>
                    <a:pt x="3060561" y="3151479"/>
                    <a:pt x="3060561" y="3145275"/>
                  </a:cubicBezTo>
                  <a:lnTo>
                    <a:pt x="3056110" y="3134350"/>
                  </a:lnTo>
                  <a:lnTo>
                    <a:pt x="3053952" y="3132192"/>
                  </a:lnTo>
                  <a:lnTo>
                    <a:pt x="3056110" y="3098338"/>
                  </a:lnTo>
                  <a:lnTo>
                    <a:pt x="3055031" y="3093887"/>
                  </a:lnTo>
                  <a:lnTo>
                    <a:pt x="3057189" y="3091729"/>
                  </a:lnTo>
                  <a:lnTo>
                    <a:pt x="3057189" y="3088492"/>
                  </a:lnTo>
                  <a:lnTo>
                    <a:pt x="3055031" y="3079725"/>
                  </a:lnTo>
                  <a:lnTo>
                    <a:pt x="3055031" y="3076353"/>
                  </a:lnTo>
                  <a:lnTo>
                    <a:pt x="3057189" y="3069879"/>
                  </a:lnTo>
                  <a:lnTo>
                    <a:pt x="3055031" y="3063270"/>
                  </a:lnTo>
                  <a:lnTo>
                    <a:pt x="3055031" y="3061112"/>
                  </a:lnTo>
                  <a:lnTo>
                    <a:pt x="3058268" y="3056661"/>
                  </a:lnTo>
                  <a:lnTo>
                    <a:pt x="3058268" y="3055582"/>
                  </a:lnTo>
                  <a:cubicBezTo>
                    <a:pt x="3055390" y="3055582"/>
                    <a:pt x="3053952" y="3054503"/>
                    <a:pt x="3053952" y="3052345"/>
                  </a:cubicBezTo>
                  <a:cubicBezTo>
                    <a:pt x="3053952" y="3040656"/>
                    <a:pt x="3055390" y="3034812"/>
                    <a:pt x="3058268" y="3034812"/>
                  </a:cubicBezTo>
                  <a:close/>
                  <a:moveTo>
                    <a:pt x="6703096" y="3034407"/>
                  </a:moveTo>
                  <a:cubicBezTo>
                    <a:pt x="6711728" y="3034407"/>
                    <a:pt x="6718697" y="3037239"/>
                    <a:pt x="6724002" y="3042904"/>
                  </a:cubicBezTo>
                  <a:lnTo>
                    <a:pt x="6725081" y="3042904"/>
                  </a:lnTo>
                  <a:cubicBezTo>
                    <a:pt x="6733893" y="3040027"/>
                    <a:pt x="6740502" y="3038588"/>
                    <a:pt x="6744908" y="3038588"/>
                  </a:cubicBezTo>
                  <a:lnTo>
                    <a:pt x="6760284" y="3038588"/>
                  </a:lnTo>
                  <a:cubicBezTo>
                    <a:pt x="6763161" y="3038588"/>
                    <a:pt x="6773007" y="3044927"/>
                    <a:pt x="6789821" y="3057606"/>
                  </a:cubicBezTo>
                  <a:cubicBezTo>
                    <a:pt x="6789821" y="3061652"/>
                    <a:pt x="6793508" y="3064844"/>
                    <a:pt x="6800881" y="3067182"/>
                  </a:cubicBezTo>
                  <a:lnTo>
                    <a:pt x="6805197" y="3071363"/>
                  </a:lnTo>
                  <a:lnTo>
                    <a:pt x="6805197" y="3073521"/>
                  </a:lnTo>
                  <a:lnTo>
                    <a:pt x="6799667" y="3081883"/>
                  </a:lnTo>
                  <a:lnTo>
                    <a:pt x="6791979" y="3081883"/>
                  </a:lnTo>
                  <a:cubicBezTo>
                    <a:pt x="6791979" y="3079096"/>
                    <a:pt x="6782493" y="3077702"/>
                    <a:pt x="6763521" y="3077702"/>
                  </a:cubicBezTo>
                  <a:lnTo>
                    <a:pt x="6760284" y="3076623"/>
                  </a:lnTo>
                  <a:lnTo>
                    <a:pt x="6760284" y="3075544"/>
                  </a:lnTo>
                  <a:lnTo>
                    <a:pt x="6744908" y="3081883"/>
                  </a:lnTo>
                  <a:lnTo>
                    <a:pt x="6739378" y="3078781"/>
                  </a:lnTo>
                  <a:lnTo>
                    <a:pt x="6737220" y="3078781"/>
                  </a:lnTo>
                  <a:lnTo>
                    <a:pt x="6734927" y="3080939"/>
                  </a:lnTo>
                  <a:lnTo>
                    <a:pt x="6734927" y="3090380"/>
                  </a:lnTo>
                  <a:lnTo>
                    <a:pt x="6733848" y="3095640"/>
                  </a:lnTo>
                  <a:lnTo>
                    <a:pt x="6736141" y="3112635"/>
                  </a:lnTo>
                  <a:lnTo>
                    <a:pt x="6734927" y="3118974"/>
                  </a:lnTo>
                  <a:lnTo>
                    <a:pt x="6734927" y="3120997"/>
                  </a:lnTo>
                  <a:cubicBezTo>
                    <a:pt x="6737535" y="3132866"/>
                    <a:pt x="6743020" y="3139205"/>
                    <a:pt x="6751382" y="3140015"/>
                  </a:cubicBezTo>
                  <a:lnTo>
                    <a:pt x="6753675" y="3137991"/>
                  </a:lnTo>
                  <a:lnTo>
                    <a:pt x="6751382" y="3134754"/>
                  </a:lnTo>
                  <a:lnTo>
                    <a:pt x="6753675" y="3126257"/>
                  </a:lnTo>
                  <a:cubicBezTo>
                    <a:pt x="6751067" y="3111691"/>
                    <a:pt x="6747021" y="3102564"/>
                    <a:pt x="6741536" y="3098878"/>
                  </a:cubicBezTo>
                  <a:lnTo>
                    <a:pt x="6741536" y="3097798"/>
                  </a:lnTo>
                  <a:cubicBezTo>
                    <a:pt x="6743424" y="3093573"/>
                    <a:pt x="6747470" y="3090380"/>
                    <a:pt x="6753675" y="3088222"/>
                  </a:cubicBezTo>
                  <a:cubicBezTo>
                    <a:pt x="6755473" y="3083996"/>
                    <a:pt x="6758755" y="3081883"/>
                    <a:pt x="6763521" y="3081883"/>
                  </a:cubicBezTo>
                  <a:lnTo>
                    <a:pt x="6766758" y="3081883"/>
                  </a:lnTo>
                  <a:cubicBezTo>
                    <a:pt x="6775750" y="3090245"/>
                    <a:pt x="6785281" y="3096944"/>
                    <a:pt x="6795351" y="3101980"/>
                  </a:cubicBezTo>
                  <a:cubicBezTo>
                    <a:pt x="6795351" y="3103958"/>
                    <a:pt x="6797195" y="3106790"/>
                    <a:pt x="6800881" y="3110477"/>
                  </a:cubicBezTo>
                  <a:lnTo>
                    <a:pt x="6793193" y="3118974"/>
                  </a:lnTo>
                  <a:lnTo>
                    <a:pt x="6793193" y="3126257"/>
                  </a:lnTo>
                  <a:lnTo>
                    <a:pt x="6794272" y="3130573"/>
                  </a:lnTo>
                  <a:lnTo>
                    <a:pt x="6791979" y="3148512"/>
                  </a:lnTo>
                  <a:cubicBezTo>
                    <a:pt x="6794228" y="3148872"/>
                    <a:pt x="6795351" y="3151704"/>
                    <a:pt x="6795351" y="3157009"/>
                  </a:cubicBezTo>
                  <a:lnTo>
                    <a:pt x="6795351" y="3160111"/>
                  </a:lnTo>
                  <a:cubicBezTo>
                    <a:pt x="6795351" y="3179173"/>
                    <a:pt x="6790586" y="3188705"/>
                    <a:pt x="6781054" y="3188705"/>
                  </a:cubicBezTo>
                  <a:cubicBezTo>
                    <a:pt x="6781054" y="3190053"/>
                    <a:pt x="6778492" y="3190728"/>
                    <a:pt x="6773367" y="3190728"/>
                  </a:cubicBezTo>
                  <a:lnTo>
                    <a:pt x="6772288" y="3190728"/>
                  </a:lnTo>
                  <a:cubicBezTo>
                    <a:pt x="6769770" y="3190728"/>
                    <a:pt x="6766848" y="3189334"/>
                    <a:pt x="6763521" y="3186547"/>
                  </a:cubicBezTo>
                  <a:lnTo>
                    <a:pt x="6760284" y="3186547"/>
                  </a:lnTo>
                  <a:lnTo>
                    <a:pt x="6752596" y="3189649"/>
                  </a:lnTo>
                  <a:lnTo>
                    <a:pt x="6748145" y="3181286"/>
                  </a:lnTo>
                  <a:cubicBezTo>
                    <a:pt x="6745358" y="3181286"/>
                    <a:pt x="6742435" y="3180207"/>
                    <a:pt x="6739378" y="3178049"/>
                  </a:cubicBezTo>
                  <a:lnTo>
                    <a:pt x="6736141" y="3178049"/>
                  </a:lnTo>
                  <a:lnTo>
                    <a:pt x="6733848" y="3180207"/>
                  </a:lnTo>
                  <a:lnTo>
                    <a:pt x="6733848" y="3182365"/>
                  </a:lnTo>
                  <a:lnTo>
                    <a:pt x="6734927" y="3187626"/>
                  </a:lnTo>
                  <a:cubicBezTo>
                    <a:pt x="6729802" y="3191852"/>
                    <a:pt x="6725801" y="3193965"/>
                    <a:pt x="6722923" y="3193965"/>
                  </a:cubicBezTo>
                  <a:lnTo>
                    <a:pt x="6703096" y="3193965"/>
                  </a:lnTo>
                  <a:cubicBezTo>
                    <a:pt x="6700759" y="3191807"/>
                    <a:pt x="6697477" y="3190728"/>
                    <a:pt x="6693251" y="3190728"/>
                  </a:cubicBezTo>
                  <a:cubicBezTo>
                    <a:pt x="6691093" y="3188839"/>
                    <a:pt x="6690014" y="3186052"/>
                    <a:pt x="6690014" y="3182365"/>
                  </a:cubicBezTo>
                  <a:cubicBezTo>
                    <a:pt x="6685428" y="3182365"/>
                    <a:pt x="6682146" y="3180567"/>
                    <a:pt x="6680168" y="3176970"/>
                  </a:cubicBezTo>
                  <a:lnTo>
                    <a:pt x="6680168" y="3172789"/>
                  </a:lnTo>
                  <a:lnTo>
                    <a:pt x="6681247" y="3171710"/>
                  </a:lnTo>
                  <a:lnTo>
                    <a:pt x="6681247" y="3170631"/>
                  </a:lnTo>
                  <a:lnTo>
                    <a:pt x="6686642" y="3171710"/>
                  </a:lnTo>
                  <a:lnTo>
                    <a:pt x="6690014" y="3168608"/>
                  </a:lnTo>
                  <a:cubicBezTo>
                    <a:pt x="6690014" y="3166270"/>
                    <a:pt x="6688530" y="3163078"/>
                    <a:pt x="6685563" y="3159032"/>
                  </a:cubicBezTo>
                  <a:lnTo>
                    <a:pt x="6685563" y="3157953"/>
                  </a:lnTo>
                  <a:cubicBezTo>
                    <a:pt x="6687002" y="3151659"/>
                    <a:pt x="6688845" y="3148512"/>
                    <a:pt x="6691093" y="3148512"/>
                  </a:cubicBezTo>
                  <a:lnTo>
                    <a:pt x="6698780" y="3148512"/>
                  </a:lnTo>
                  <a:cubicBezTo>
                    <a:pt x="6700938" y="3149231"/>
                    <a:pt x="6702017" y="3151344"/>
                    <a:pt x="6702017" y="3154851"/>
                  </a:cubicBezTo>
                  <a:lnTo>
                    <a:pt x="6702017" y="3157953"/>
                  </a:lnTo>
                  <a:lnTo>
                    <a:pt x="6710784" y="3157953"/>
                  </a:lnTo>
                  <a:cubicBezTo>
                    <a:pt x="6716809" y="3151659"/>
                    <a:pt x="6720855" y="3148512"/>
                    <a:pt x="6722923" y="3148512"/>
                  </a:cubicBezTo>
                  <a:cubicBezTo>
                    <a:pt x="6722024" y="3142532"/>
                    <a:pt x="6720844" y="3138048"/>
                    <a:pt x="6719383" y="3135058"/>
                  </a:cubicBezTo>
                  <a:lnTo>
                    <a:pt x="6717477" y="3133423"/>
                  </a:lnTo>
                  <a:lnTo>
                    <a:pt x="6718472" y="3143252"/>
                  </a:lnTo>
                  <a:lnTo>
                    <a:pt x="6708626" y="3148512"/>
                  </a:lnTo>
                  <a:cubicBezTo>
                    <a:pt x="6699815" y="3148512"/>
                    <a:pt x="6695409" y="3146039"/>
                    <a:pt x="6695409" y="3141094"/>
                  </a:cubicBezTo>
                  <a:lnTo>
                    <a:pt x="6690014" y="3142173"/>
                  </a:lnTo>
                  <a:lnTo>
                    <a:pt x="6678954" y="3141094"/>
                  </a:lnTo>
                  <a:lnTo>
                    <a:pt x="6681247" y="3151614"/>
                  </a:lnTo>
                  <a:cubicBezTo>
                    <a:pt x="6676841" y="3159796"/>
                    <a:pt x="6673919" y="3167574"/>
                    <a:pt x="6672480" y="3174947"/>
                  </a:cubicBezTo>
                  <a:lnTo>
                    <a:pt x="6677875" y="3186547"/>
                  </a:lnTo>
                  <a:lnTo>
                    <a:pt x="6677875" y="3187626"/>
                  </a:lnTo>
                  <a:cubicBezTo>
                    <a:pt x="6672390" y="3192571"/>
                    <a:pt x="6668029" y="3195044"/>
                    <a:pt x="6664792" y="3195044"/>
                  </a:cubicBezTo>
                  <a:lnTo>
                    <a:pt x="6659262" y="3193965"/>
                  </a:lnTo>
                  <a:lnTo>
                    <a:pt x="6653732" y="3197067"/>
                  </a:lnTo>
                  <a:cubicBezTo>
                    <a:pt x="6642762" y="3197067"/>
                    <a:pt x="6635479" y="3194594"/>
                    <a:pt x="6631882" y="3189649"/>
                  </a:cubicBezTo>
                  <a:lnTo>
                    <a:pt x="6631882" y="3173868"/>
                  </a:lnTo>
                  <a:lnTo>
                    <a:pt x="6635119" y="3161190"/>
                  </a:lnTo>
                  <a:lnTo>
                    <a:pt x="6632961" y="3149591"/>
                  </a:lnTo>
                  <a:lnTo>
                    <a:pt x="6635119" y="3143252"/>
                  </a:lnTo>
                  <a:lnTo>
                    <a:pt x="6635119" y="3132596"/>
                  </a:lnTo>
                  <a:cubicBezTo>
                    <a:pt x="6632961" y="3128101"/>
                    <a:pt x="6630039" y="3124594"/>
                    <a:pt x="6626352" y="3122076"/>
                  </a:cubicBezTo>
                  <a:lnTo>
                    <a:pt x="6626352" y="3120997"/>
                  </a:lnTo>
                  <a:lnTo>
                    <a:pt x="6625273" y="3120997"/>
                  </a:lnTo>
                  <a:cubicBezTo>
                    <a:pt x="6623385" y="3123155"/>
                    <a:pt x="6620463" y="3124234"/>
                    <a:pt x="6616506" y="3124234"/>
                  </a:cubicBezTo>
                  <a:lnTo>
                    <a:pt x="6607739" y="3125313"/>
                  </a:lnTo>
                  <a:lnTo>
                    <a:pt x="6606526" y="3128415"/>
                  </a:lnTo>
                  <a:lnTo>
                    <a:pt x="6607739" y="3129494"/>
                  </a:lnTo>
                  <a:lnTo>
                    <a:pt x="6607739" y="3130573"/>
                  </a:lnTo>
                  <a:cubicBezTo>
                    <a:pt x="6604772" y="3134260"/>
                    <a:pt x="6602929" y="3139520"/>
                    <a:pt x="6602210" y="3146354"/>
                  </a:cubicBezTo>
                  <a:lnTo>
                    <a:pt x="6597759" y="3149591"/>
                  </a:lnTo>
                  <a:lnTo>
                    <a:pt x="6597759" y="3151614"/>
                  </a:lnTo>
                  <a:cubicBezTo>
                    <a:pt x="6602344" y="3155031"/>
                    <a:pt x="6604907" y="3159617"/>
                    <a:pt x="6605447" y="3165371"/>
                  </a:cubicBezTo>
                  <a:lnTo>
                    <a:pt x="6605447" y="3167529"/>
                  </a:lnTo>
                  <a:lnTo>
                    <a:pt x="6603289" y="3176026"/>
                  </a:lnTo>
                  <a:lnTo>
                    <a:pt x="6603289" y="3192886"/>
                  </a:lnTo>
                  <a:cubicBezTo>
                    <a:pt x="6601131" y="3205564"/>
                    <a:pt x="6598208" y="3211903"/>
                    <a:pt x="6594522" y="3211903"/>
                  </a:cubicBezTo>
                  <a:cubicBezTo>
                    <a:pt x="6594522" y="3213162"/>
                    <a:pt x="6597084" y="3215635"/>
                    <a:pt x="6602210" y="3219321"/>
                  </a:cubicBezTo>
                  <a:lnTo>
                    <a:pt x="6620822" y="3216084"/>
                  </a:lnTo>
                  <a:lnTo>
                    <a:pt x="6629589" y="3216084"/>
                  </a:lnTo>
                  <a:lnTo>
                    <a:pt x="6641728" y="3219321"/>
                  </a:lnTo>
                  <a:lnTo>
                    <a:pt x="6663578" y="3218242"/>
                  </a:lnTo>
                  <a:lnTo>
                    <a:pt x="6664792" y="3218242"/>
                  </a:lnTo>
                  <a:cubicBezTo>
                    <a:pt x="6667669" y="3219321"/>
                    <a:pt x="6669108" y="3221794"/>
                    <a:pt x="6669108" y="3225660"/>
                  </a:cubicBezTo>
                  <a:lnTo>
                    <a:pt x="6669108" y="3226739"/>
                  </a:lnTo>
                  <a:lnTo>
                    <a:pt x="6650495" y="3226739"/>
                  </a:lnTo>
                  <a:lnTo>
                    <a:pt x="6643886" y="3224581"/>
                  </a:lnTo>
                  <a:lnTo>
                    <a:pt x="6629589" y="3226739"/>
                  </a:lnTo>
                  <a:cubicBezTo>
                    <a:pt x="6629589" y="3227729"/>
                    <a:pt x="6636198" y="3229482"/>
                    <a:pt x="6649416" y="3232000"/>
                  </a:cubicBezTo>
                  <a:lnTo>
                    <a:pt x="6650495" y="3233079"/>
                  </a:lnTo>
                  <a:lnTo>
                    <a:pt x="6660341" y="3232000"/>
                  </a:lnTo>
                  <a:cubicBezTo>
                    <a:pt x="6666186" y="3235147"/>
                    <a:pt x="6669108" y="3240047"/>
                    <a:pt x="6669108" y="3246701"/>
                  </a:cubicBezTo>
                  <a:cubicBezTo>
                    <a:pt x="6672615" y="3250837"/>
                    <a:pt x="6675897" y="3253310"/>
                    <a:pt x="6678954" y="3254119"/>
                  </a:cubicBezTo>
                  <a:lnTo>
                    <a:pt x="6678954" y="3256277"/>
                  </a:lnTo>
                  <a:lnTo>
                    <a:pt x="6686642" y="3256277"/>
                  </a:lnTo>
                  <a:lnTo>
                    <a:pt x="6709705" y="3260458"/>
                  </a:lnTo>
                  <a:cubicBezTo>
                    <a:pt x="6717079" y="3260458"/>
                    <a:pt x="6720765" y="3255873"/>
                    <a:pt x="6720765" y="3246701"/>
                  </a:cubicBezTo>
                  <a:cubicBezTo>
                    <a:pt x="6722204" y="3246701"/>
                    <a:pt x="6722923" y="3244273"/>
                    <a:pt x="6722923" y="3239418"/>
                  </a:cubicBezTo>
                  <a:lnTo>
                    <a:pt x="6720765" y="3232000"/>
                  </a:lnTo>
                  <a:lnTo>
                    <a:pt x="6721844" y="3227684"/>
                  </a:lnTo>
                  <a:lnTo>
                    <a:pt x="6720765" y="3226739"/>
                  </a:lnTo>
                  <a:lnTo>
                    <a:pt x="6707547" y="3226739"/>
                  </a:lnTo>
                  <a:lnTo>
                    <a:pt x="6704310" y="3224581"/>
                  </a:lnTo>
                  <a:lnTo>
                    <a:pt x="6691093" y="3225660"/>
                  </a:lnTo>
                  <a:lnTo>
                    <a:pt x="6687721" y="3224581"/>
                  </a:lnTo>
                  <a:lnTo>
                    <a:pt x="6681247" y="3226739"/>
                  </a:lnTo>
                  <a:lnTo>
                    <a:pt x="6677875" y="3226739"/>
                  </a:lnTo>
                  <a:cubicBezTo>
                    <a:pt x="6671311" y="3224941"/>
                    <a:pt x="6668029" y="3221749"/>
                    <a:pt x="6668029" y="3217163"/>
                  </a:cubicBezTo>
                  <a:lnTo>
                    <a:pt x="6669108" y="3216084"/>
                  </a:lnTo>
                  <a:lnTo>
                    <a:pt x="6681247" y="3216084"/>
                  </a:lnTo>
                  <a:lnTo>
                    <a:pt x="6687721" y="3219321"/>
                  </a:lnTo>
                  <a:lnTo>
                    <a:pt x="6703096" y="3217163"/>
                  </a:lnTo>
                  <a:cubicBezTo>
                    <a:pt x="6705524" y="3218602"/>
                    <a:pt x="6712133" y="3219681"/>
                    <a:pt x="6722923" y="3220400"/>
                  </a:cubicBezTo>
                  <a:lnTo>
                    <a:pt x="6724002" y="3219321"/>
                  </a:lnTo>
                  <a:lnTo>
                    <a:pt x="6724002" y="3214061"/>
                  </a:lnTo>
                  <a:cubicBezTo>
                    <a:pt x="6721844" y="3211364"/>
                    <a:pt x="6720765" y="3208891"/>
                    <a:pt x="6720765" y="3206643"/>
                  </a:cubicBezTo>
                  <a:lnTo>
                    <a:pt x="6720765" y="3200304"/>
                  </a:lnTo>
                  <a:cubicBezTo>
                    <a:pt x="6720765" y="3198326"/>
                    <a:pt x="6725126" y="3196572"/>
                    <a:pt x="6733848" y="3195044"/>
                  </a:cubicBezTo>
                  <a:cubicBezTo>
                    <a:pt x="6757137" y="3195673"/>
                    <a:pt x="6769590" y="3198461"/>
                    <a:pt x="6771209" y="3203406"/>
                  </a:cubicBezTo>
                  <a:lnTo>
                    <a:pt x="6771209" y="3205564"/>
                  </a:lnTo>
                  <a:lnTo>
                    <a:pt x="6766758" y="3210824"/>
                  </a:lnTo>
                  <a:lnTo>
                    <a:pt x="6766758" y="3212982"/>
                  </a:lnTo>
                  <a:lnTo>
                    <a:pt x="6769051" y="3215005"/>
                  </a:lnTo>
                  <a:lnTo>
                    <a:pt x="6782133" y="3205564"/>
                  </a:lnTo>
                  <a:lnTo>
                    <a:pt x="6786584" y="3205564"/>
                  </a:lnTo>
                  <a:cubicBezTo>
                    <a:pt x="6791170" y="3209071"/>
                    <a:pt x="6799218" y="3212578"/>
                    <a:pt x="6810727" y="3216084"/>
                  </a:cubicBezTo>
                  <a:cubicBezTo>
                    <a:pt x="6813605" y="3218242"/>
                    <a:pt x="6815043" y="3220356"/>
                    <a:pt x="6815043" y="3222423"/>
                  </a:cubicBezTo>
                  <a:lnTo>
                    <a:pt x="6805197" y="3224581"/>
                  </a:lnTo>
                  <a:lnTo>
                    <a:pt x="6795351" y="3222423"/>
                  </a:lnTo>
                  <a:lnTo>
                    <a:pt x="6786584" y="3224581"/>
                  </a:lnTo>
                  <a:lnTo>
                    <a:pt x="6785505" y="3223502"/>
                  </a:lnTo>
                  <a:lnTo>
                    <a:pt x="6784426" y="3223502"/>
                  </a:lnTo>
                  <a:lnTo>
                    <a:pt x="6775525" y="3226739"/>
                  </a:lnTo>
                  <a:lnTo>
                    <a:pt x="6769051" y="3224581"/>
                  </a:lnTo>
                  <a:lnTo>
                    <a:pt x="6767837" y="3224581"/>
                  </a:lnTo>
                  <a:cubicBezTo>
                    <a:pt x="6762802" y="3227189"/>
                    <a:pt x="6760284" y="3229302"/>
                    <a:pt x="6760284" y="3230921"/>
                  </a:cubicBezTo>
                  <a:cubicBezTo>
                    <a:pt x="6765319" y="3235686"/>
                    <a:pt x="6767837" y="3243779"/>
                    <a:pt x="6767837" y="3255198"/>
                  </a:cubicBezTo>
                  <a:lnTo>
                    <a:pt x="6764600" y="3268955"/>
                  </a:lnTo>
                  <a:lnTo>
                    <a:pt x="6765679" y="3276374"/>
                  </a:lnTo>
                  <a:cubicBezTo>
                    <a:pt x="6762442" y="3276374"/>
                    <a:pt x="6760644" y="3279880"/>
                    <a:pt x="6760284" y="3286894"/>
                  </a:cubicBezTo>
                  <a:cubicBezTo>
                    <a:pt x="6757316" y="3293278"/>
                    <a:pt x="6751067" y="3296470"/>
                    <a:pt x="6741536" y="3296470"/>
                  </a:cubicBezTo>
                  <a:lnTo>
                    <a:pt x="6734927" y="3300651"/>
                  </a:lnTo>
                  <a:cubicBezTo>
                    <a:pt x="6722519" y="3300651"/>
                    <a:pt x="6714111" y="3294312"/>
                    <a:pt x="6709705" y="3281634"/>
                  </a:cubicBezTo>
                  <a:cubicBezTo>
                    <a:pt x="6703321" y="3273901"/>
                    <a:pt x="6698196" y="3270034"/>
                    <a:pt x="6694330" y="3270034"/>
                  </a:cubicBezTo>
                  <a:lnTo>
                    <a:pt x="6685563" y="3270034"/>
                  </a:lnTo>
                  <a:cubicBezTo>
                    <a:pt x="6682865" y="3275609"/>
                    <a:pt x="6677740" y="3278397"/>
                    <a:pt x="6670187" y="3278397"/>
                  </a:cubicBezTo>
                  <a:cubicBezTo>
                    <a:pt x="6666051" y="3278397"/>
                    <a:pt x="6660925" y="3280195"/>
                    <a:pt x="6654811" y="3283792"/>
                  </a:cubicBezTo>
                  <a:lnTo>
                    <a:pt x="6653732" y="3283792"/>
                  </a:lnTo>
                  <a:cubicBezTo>
                    <a:pt x="6643841" y="3283792"/>
                    <a:pt x="6636558" y="3278127"/>
                    <a:pt x="6631882" y="3266797"/>
                  </a:cubicBezTo>
                  <a:lnTo>
                    <a:pt x="6631882" y="3262616"/>
                  </a:lnTo>
                  <a:cubicBezTo>
                    <a:pt x="6631882" y="3261178"/>
                    <a:pt x="6632961" y="3260458"/>
                    <a:pt x="6635119" y="3260458"/>
                  </a:cubicBezTo>
                  <a:lnTo>
                    <a:pt x="6635119" y="3258435"/>
                  </a:lnTo>
                  <a:cubicBezTo>
                    <a:pt x="6632152" y="3254749"/>
                    <a:pt x="6630668" y="3250837"/>
                    <a:pt x="6630668" y="3246701"/>
                  </a:cubicBezTo>
                  <a:lnTo>
                    <a:pt x="6630668" y="3243599"/>
                  </a:lnTo>
                  <a:lnTo>
                    <a:pt x="6632961" y="3240362"/>
                  </a:lnTo>
                  <a:cubicBezTo>
                    <a:pt x="6632961" y="3239013"/>
                    <a:pt x="6628915" y="3235866"/>
                    <a:pt x="6620822" y="3230921"/>
                  </a:cubicBezTo>
                  <a:cubicBezTo>
                    <a:pt x="6620103" y="3226695"/>
                    <a:pt x="6619024" y="3224581"/>
                    <a:pt x="6617585" y="3224581"/>
                  </a:cubicBezTo>
                  <a:cubicBezTo>
                    <a:pt x="6616057" y="3224581"/>
                    <a:pt x="6615293" y="3226335"/>
                    <a:pt x="6615293" y="3229842"/>
                  </a:cubicBezTo>
                  <a:lnTo>
                    <a:pt x="6614214" y="3229842"/>
                  </a:lnTo>
                  <a:cubicBezTo>
                    <a:pt x="6611336" y="3228583"/>
                    <a:pt x="6609897" y="3226110"/>
                    <a:pt x="6609897" y="3222423"/>
                  </a:cubicBezTo>
                  <a:lnTo>
                    <a:pt x="6605447" y="3222423"/>
                  </a:lnTo>
                  <a:lnTo>
                    <a:pt x="6603289" y="3224581"/>
                  </a:lnTo>
                  <a:lnTo>
                    <a:pt x="6603289" y="3227684"/>
                  </a:lnTo>
                  <a:lnTo>
                    <a:pt x="6607739" y="3239418"/>
                  </a:lnTo>
                  <a:cubicBezTo>
                    <a:pt x="6604772" y="3243104"/>
                    <a:pt x="6603289" y="3246252"/>
                    <a:pt x="6603289" y="3248859"/>
                  </a:cubicBezTo>
                  <a:lnTo>
                    <a:pt x="6603289" y="3258435"/>
                  </a:lnTo>
                  <a:lnTo>
                    <a:pt x="6604368" y="3280555"/>
                  </a:lnTo>
                  <a:cubicBezTo>
                    <a:pt x="6601311" y="3293233"/>
                    <a:pt x="6595466" y="3299572"/>
                    <a:pt x="6586834" y="3299572"/>
                  </a:cubicBezTo>
                  <a:lnTo>
                    <a:pt x="6581304" y="3300651"/>
                  </a:lnTo>
                  <a:cubicBezTo>
                    <a:pt x="6568176" y="3298853"/>
                    <a:pt x="6561612" y="3293907"/>
                    <a:pt x="6561612" y="3285815"/>
                  </a:cubicBezTo>
                  <a:lnTo>
                    <a:pt x="6561612" y="3273137"/>
                  </a:lnTo>
                  <a:lnTo>
                    <a:pt x="6563770" y="3266797"/>
                  </a:lnTo>
                  <a:lnTo>
                    <a:pt x="6561612" y="3248859"/>
                  </a:lnTo>
                  <a:lnTo>
                    <a:pt x="6565928" y="3246701"/>
                  </a:lnTo>
                  <a:lnTo>
                    <a:pt x="6563770" y="3238339"/>
                  </a:lnTo>
                  <a:lnTo>
                    <a:pt x="6564849" y="3237260"/>
                  </a:lnTo>
                  <a:lnTo>
                    <a:pt x="6561612" y="3230921"/>
                  </a:lnTo>
                  <a:lnTo>
                    <a:pt x="6561612" y="3220400"/>
                  </a:lnTo>
                  <a:lnTo>
                    <a:pt x="6562691" y="3211903"/>
                  </a:lnTo>
                  <a:lnTo>
                    <a:pt x="6561612" y="3203406"/>
                  </a:lnTo>
                  <a:lnTo>
                    <a:pt x="6561612" y="3197067"/>
                  </a:lnTo>
                  <a:cubicBezTo>
                    <a:pt x="6563051" y="3194280"/>
                    <a:pt x="6565254" y="3192886"/>
                    <a:pt x="6568221" y="3192886"/>
                  </a:cubicBezTo>
                  <a:lnTo>
                    <a:pt x="6568221" y="3190728"/>
                  </a:lnTo>
                  <a:lnTo>
                    <a:pt x="6561612" y="3183310"/>
                  </a:lnTo>
                  <a:lnTo>
                    <a:pt x="6561612" y="3167529"/>
                  </a:lnTo>
                  <a:lnTo>
                    <a:pt x="6562691" y="3157953"/>
                  </a:lnTo>
                  <a:lnTo>
                    <a:pt x="6561612" y="3151614"/>
                  </a:lnTo>
                  <a:lnTo>
                    <a:pt x="6562691" y="3148512"/>
                  </a:lnTo>
                  <a:lnTo>
                    <a:pt x="6561612" y="3144331"/>
                  </a:lnTo>
                  <a:lnTo>
                    <a:pt x="6561612" y="3138936"/>
                  </a:lnTo>
                  <a:lnTo>
                    <a:pt x="6563770" y="3136912"/>
                  </a:lnTo>
                  <a:lnTo>
                    <a:pt x="6563770" y="3138936"/>
                  </a:lnTo>
                  <a:lnTo>
                    <a:pt x="6564849" y="3138936"/>
                  </a:lnTo>
                  <a:lnTo>
                    <a:pt x="6564849" y="3136912"/>
                  </a:lnTo>
                  <a:cubicBezTo>
                    <a:pt x="6562691" y="3136193"/>
                    <a:pt x="6561612" y="3134080"/>
                    <a:pt x="6561612" y="3130573"/>
                  </a:cubicBezTo>
                  <a:lnTo>
                    <a:pt x="6561612" y="3128415"/>
                  </a:lnTo>
                  <a:lnTo>
                    <a:pt x="6562691" y="3127336"/>
                  </a:lnTo>
                  <a:cubicBezTo>
                    <a:pt x="6562691" y="3123829"/>
                    <a:pt x="6557926" y="3122076"/>
                    <a:pt x="6548394" y="3122076"/>
                  </a:cubicBezTo>
                  <a:lnTo>
                    <a:pt x="6547315" y="3120997"/>
                  </a:lnTo>
                  <a:lnTo>
                    <a:pt x="6547315" y="3119918"/>
                  </a:lnTo>
                  <a:lnTo>
                    <a:pt x="6550552" y="3116816"/>
                  </a:lnTo>
                  <a:lnTo>
                    <a:pt x="6560533" y="3116816"/>
                  </a:lnTo>
                  <a:lnTo>
                    <a:pt x="6561612" y="3111556"/>
                  </a:lnTo>
                  <a:lnTo>
                    <a:pt x="6561612" y="3105217"/>
                  </a:lnTo>
                  <a:cubicBezTo>
                    <a:pt x="6561612" y="3091999"/>
                    <a:pt x="6562691" y="3083906"/>
                    <a:pt x="6564849" y="3080939"/>
                  </a:cubicBezTo>
                  <a:lnTo>
                    <a:pt x="6561612" y="3073521"/>
                  </a:lnTo>
                  <a:cubicBezTo>
                    <a:pt x="6561612" y="3058685"/>
                    <a:pt x="6560128" y="3050233"/>
                    <a:pt x="6557161" y="3048164"/>
                  </a:cubicBezTo>
                  <a:lnTo>
                    <a:pt x="6557161" y="3046006"/>
                  </a:lnTo>
                  <a:cubicBezTo>
                    <a:pt x="6557161" y="3044118"/>
                    <a:pt x="6561207" y="3041646"/>
                    <a:pt x="6569300" y="3038588"/>
                  </a:cubicBezTo>
                  <a:lnTo>
                    <a:pt x="6572537" y="3039667"/>
                  </a:lnTo>
                  <a:lnTo>
                    <a:pt x="6581304" y="3038588"/>
                  </a:lnTo>
                  <a:cubicBezTo>
                    <a:pt x="6591195" y="3038588"/>
                    <a:pt x="6598523" y="3040701"/>
                    <a:pt x="6603289" y="3044927"/>
                  </a:cubicBezTo>
                  <a:cubicBezTo>
                    <a:pt x="6597444" y="3044927"/>
                    <a:pt x="6594522" y="3047400"/>
                    <a:pt x="6594522" y="3052345"/>
                  </a:cubicBezTo>
                  <a:cubicBezTo>
                    <a:pt x="6601086" y="3052345"/>
                    <a:pt x="6604368" y="3054099"/>
                    <a:pt x="6604368" y="3057606"/>
                  </a:cubicBezTo>
                  <a:lnTo>
                    <a:pt x="6600052" y="3067182"/>
                  </a:lnTo>
                  <a:cubicBezTo>
                    <a:pt x="6604727" y="3068890"/>
                    <a:pt x="6607290" y="3070644"/>
                    <a:pt x="6607739" y="3072442"/>
                  </a:cubicBezTo>
                  <a:lnTo>
                    <a:pt x="6607739" y="3073521"/>
                  </a:lnTo>
                  <a:cubicBezTo>
                    <a:pt x="6607739" y="3075589"/>
                    <a:pt x="6606256" y="3076623"/>
                    <a:pt x="6603289" y="3076623"/>
                  </a:cubicBezTo>
                  <a:cubicBezTo>
                    <a:pt x="6604368" y="3091459"/>
                    <a:pt x="6605851" y="3098878"/>
                    <a:pt x="6607739" y="3098878"/>
                  </a:cubicBezTo>
                  <a:lnTo>
                    <a:pt x="6614214" y="3092538"/>
                  </a:lnTo>
                  <a:lnTo>
                    <a:pt x="6615293" y="3092538"/>
                  </a:lnTo>
                  <a:cubicBezTo>
                    <a:pt x="6618440" y="3096765"/>
                    <a:pt x="6622126" y="3098878"/>
                    <a:pt x="6626352" y="3098878"/>
                  </a:cubicBezTo>
                  <a:lnTo>
                    <a:pt x="6628510" y="3103059"/>
                  </a:lnTo>
                  <a:lnTo>
                    <a:pt x="6627431" y="3108319"/>
                  </a:lnTo>
                  <a:cubicBezTo>
                    <a:pt x="6628870" y="3108319"/>
                    <a:pt x="6629589" y="3109758"/>
                    <a:pt x="6629589" y="3112635"/>
                  </a:cubicBezTo>
                  <a:lnTo>
                    <a:pt x="6634040" y="3112635"/>
                  </a:lnTo>
                  <a:lnTo>
                    <a:pt x="6635119" y="3108319"/>
                  </a:lnTo>
                  <a:cubicBezTo>
                    <a:pt x="6633321" y="3108319"/>
                    <a:pt x="6632242" y="3104093"/>
                    <a:pt x="6631882" y="3095640"/>
                  </a:cubicBezTo>
                  <a:lnTo>
                    <a:pt x="6632961" y="3091459"/>
                  </a:lnTo>
                  <a:lnTo>
                    <a:pt x="6630668" y="3087278"/>
                  </a:lnTo>
                  <a:lnTo>
                    <a:pt x="6631882" y="3086199"/>
                  </a:lnTo>
                  <a:lnTo>
                    <a:pt x="6632961" y="3086199"/>
                  </a:lnTo>
                  <a:lnTo>
                    <a:pt x="6656025" y="3087278"/>
                  </a:lnTo>
                  <a:lnTo>
                    <a:pt x="6662499" y="3093617"/>
                  </a:lnTo>
                  <a:lnTo>
                    <a:pt x="6669108" y="3093617"/>
                  </a:lnTo>
                  <a:cubicBezTo>
                    <a:pt x="6675132" y="3093617"/>
                    <a:pt x="6679898" y="3094652"/>
                    <a:pt x="6683405" y="3096719"/>
                  </a:cubicBezTo>
                  <a:cubicBezTo>
                    <a:pt x="6688170" y="3096719"/>
                    <a:pt x="6691812" y="3087548"/>
                    <a:pt x="6694330" y="3069205"/>
                  </a:cubicBezTo>
                  <a:cubicBezTo>
                    <a:pt x="6690733" y="3069205"/>
                    <a:pt x="6688530" y="3064664"/>
                    <a:pt x="6687721" y="3055582"/>
                  </a:cubicBezTo>
                  <a:lnTo>
                    <a:pt x="6686642" y="3054503"/>
                  </a:lnTo>
                  <a:lnTo>
                    <a:pt x="6686642" y="3053424"/>
                  </a:lnTo>
                  <a:lnTo>
                    <a:pt x="6688935" y="3047085"/>
                  </a:lnTo>
                  <a:lnTo>
                    <a:pt x="6688935" y="3046006"/>
                  </a:lnTo>
                  <a:lnTo>
                    <a:pt x="6685563" y="3040746"/>
                  </a:lnTo>
                  <a:cubicBezTo>
                    <a:pt x="6685563" y="3038768"/>
                    <a:pt x="6687406" y="3037015"/>
                    <a:pt x="6691093" y="3035486"/>
                  </a:cubicBezTo>
                  <a:lnTo>
                    <a:pt x="6698780" y="3036565"/>
                  </a:lnTo>
                  <a:close/>
                  <a:moveTo>
                    <a:pt x="8156524" y="3033733"/>
                  </a:moveTo>
                  <a:lnTo>
                    <a:pt x="8175137" y="3034812"/>
                  </a:lnTo>
                  <a:lnTo>
                    <a:pt x="8176216" y="3033733"/>
                  </a:lnTo>
                  <a:lnTo>
                    <a:pt x="8177295" y="3033733"/>
                  </a:lnTo>
                  <a:lnTo>
                    <a:pt x="8193750" y="3039263"/>
                  </a:lnTo>
                  <a:lnTo>
                    <a:pt x="8204674" y="3034812"/>
                  </a:lnTo>
                  <a:lnTo>
                    <a:pt x="8206967" y="3034812"/>
                  </a:lnTo>
                  <a:cubicBezTo>
                    <a:pt x="8214251" y="3035351"/>
                    <a:pt x="8217892" y="3037554"/>
                    <a:pt x="8217892" y="3041421"/>
                  </a:cubicBezTo>
                  <a:cubicBezTo>
                    <a:pt x="8212048" y="3049243"/>
                    <a:pt x="8208766" y="3055807"/>
                    <a:pt x="8208046" y="3061112"/>
                  </a:cubicBezTo>
                  <a:lnTo>
                    <a:pt x="8208046" y="3066642"/>
                  </a:lnTo>
                  <a:cubicBezTo>
                    <a:pt x="8208046" y="3068081"/>
                    <a:pt x="8212048" y="3069879"/>
                    <a:pt x="8220050" y="3072037"/>
                  </a:cubicBezTo>
                  <a:lnTo>
                    <a:pt x="8220050" y="3073116"/>
                  </a:lnTo>
                  <a:lnTo>
                    <a:pt x="8221129" y="3072037"/>
                  </a:lnTo>
                  <a:lnTo>
                    <a:pt x="8225580" y="3072037"/>
                  </a:lnTo>
                  <a:lnTo>
                    <a:pt x="8227738" y="3074195"/>
                  </a:lnTo>
                  <a:lnTo>
                    <a:pt x="8227738" y="3077567"/>
                  </a:lnTo>
                  <a:cubicBezTo>
                    <a:pt x="8227738" y="3079725"/>
                    <a:pt x="8219691" y="3081883"/>
                    <a:pt x="8203595" y="3084041"/>
                  </a:cubicBezTo>
                  <a:cubicBezTo>
                    <a:pt x="8202876" y="3081883"/>
                    <a:pt x="8200718" y="3080804"/>
                    <a:pt x="8197121" y="3080804"/>
                  </a:cubicBezTo>
                  <a:lnTo>
                    <a:pt x="8188354" y="3080804"/>
                  </a:lnTo>
                  <a:lnTo>
                    <a:pt x="8179588" y="3087413"/>
                  </a:lnTo>
                  <a:lnTo>
                    <a:pt x="8178374" y="3087413"/>
                  </a:lnTo>
                  <a:lnTo>
                    <a:pt x="8175137" y="3085255"/>
                  </a:lnTo>
                  <a:lnTo>
                    <a:pt x="8174058" y="3086334"/>
                  </a:lnTo>
                  <a:lnTo>
                    <a:pt x="8170821" y="3096180"/>
                  </a:lnTo>
                  <a:cubicBezTo>
                    <a:pt x="8164976" y="3100946"/>
                    <a:pt x="8162054" y="3104227"/>
                    <a:pt x="8162054" y="3106026"/>
                  </a:cubicBezTo>
                  <a:lnTo>
                    <a:pt x="8163133" y="3107105"/>
                  </a:lnTo>
                  <a:lnTo>
                    <a:pt x="8176216" y="3106026"/>
                  </a:lnTo>
                  <a:lnTo>
                    <a:pt x="8179588" y="3106026"/>
                  </a:lnTo>
                  <a:lnTo>
                    <a:pt x="8180667" y="3107105"/>
                  </a:lnTo>
                  <a:lnTo>
                    <a:pt x="8181746" y="3107105"/>
                  </a:lnTo>
                  <a:lnTo>
                    <a:pt x="8183904" y="3104947"/>
                  </a:lnTo>
                  <a:lnTo>
                    <a:pt x="8191592" y="3104947"/>
                  </a:lnTo>
                  <a:cubicBezTo>
                    <a:pt x="8193030" y="3104947"/>
                    <a:pt x="8193750" y="3106026"/>
                    <a:pt x="8193750" y="3108184"/>
                  </a:cubicBezTo>
                  <a:lnTo>
                    <a:pt x="8194828" y="3109263"/>
                  </a:lnTo>
                  <a:lnTo>
                    <a:pt x="8195908" y="3109263"/>
                  </a:lnTo>
                  <a:lnTo>
                    <a:pt x="8232054" y="3104947"/>
                  </a:lnTo>
                  <a:lnTo>
                    <a:pt x="8235426" y="3104947"/>
                  </a:lnTo>
                  <a:lnTo>
                    <a:pt x="8235426" y="3101575"/>
                  </a:lnTo>
                  <a:cubicBezTo>
                    <a:pt x="8235426" y="3100316"/>
                    <a:pt x="8228458" y="3097034"/>
                    <a:pt x="8214520" y="3091729"/>
                  </a:cubicBezTo>
                  <a:lnTo>
                    <a:pt x="8213441" y="3090650"/>
                  </a:lnTo>
                  <a:lnTo>
                    <a:pt x="8213441" y="3087413"/>
                  </a:lnTo>
                  <a:lnTo>
                    <a:pt x="8222208" y="3089571"/>
                  </a:lnTo>
                  <a:cubicBezTo>
                    <a:pt x="8229312" y="3084446"/>
                    <a:pt x="8234437" y="3081883"/>
                    <a:pt x="8237584" y="3081883"/>
                  </a:cubicBezTo>
                  <a:lnTo>
                    <a:pt x="8234347" y="3077567"/>
                  </a:lnTo>
                  <a:lnTo>
                    <a:pt x="8234347" y="3076488"/>
                  </a:lnTo>
                  <a:lnTo>
                    <a:pt x="8236505" y="3074195"/>
                  </a:lnTo>
                  <a:lnTo>
                    <a:pt x="8238663" y="3074195"/>
                  </a:lnTo>
                  <a:lnTo>
                    <a:pt x="8246351" y="3079725"/>
                  </a:lnTo>
                  <a:lnTo>
                    <a:pt x="8246351" y="3080804"/>
                  </a:lnTo>
                  <a:lnTo>
                    <a:pt x="8239742" y="3080804"/>
                  </a:lnTo>
                  <a:cubicBezTo>
                    <a:pt x="8239742" y="3081703"/>
                    <a:pt x="8251431" y="3085345"/>
                    <a:pt x="8274810" y="3091729"/>
                  </a:cubicBezTo>
                  <a:lnTo>
                    <a:pt x="8284656" y="3097259"/>
                  </a:lnTo>
                  <a:lnTo>
                    <a:pt x="8284656" y="3098338"/>
                  </a:lnTo>
                  <a:lnTo>
                    <a:pt x="8281419" y="3104947"/>
                  </a:lnTo>
                  <a:cubicBezTo>
                    <a:pt x="8285195" y="3100541"/>
                    <a:pt x="8288118" y="3098338"/>
                    <a:pt x="8290186" y="3098338"/>
                  </a:cubicBezTo>
                  <a:cubicBezTo>
                    <a:pt x="8295580" y="3100136"/>
                    <a:pt x="8300661" y="3107060"/>
                    <a:pt x="8305426" y="3119109"/>
                  </a:cubicBezTo>
                  <a:lnTo>
                    <a:pt x="8304347" y="3126797"/>
                  </a:lnTo>
                  <a:lnTo>
                    <a:pt x="8305426" y="3138801"/>
                  </a:lnTo>
                  <a:cubicBezTo>
                    <a:pt x="8305426" y="3146174"/>
                    <a:pt x="8302504" y="3149860"/>
                    <a:pt x="8296660" y="3149860"/>
                  </a:cubicBezTo>
                  <a:cubicBezTo>
                    <a:pt x="8289017" y="3152738"/>
                    <a:pt x="8282812" y="3154176"/>
                    <a:pt x="8278047" y="3154176"/>
                  </a:cubicBezTo>
                  <a:cubicBezTo>
                    <a:pt x="8270943" y="3150850"/>
                    <a:pt x="8265099" y="3145724"/>
                    <a:pt x="8260513" y="3138801"/>
                  </a:cubicBezTo>
                  <a:cubicBezTo>
                    <a:pt x="8254668" y="3138801"/>
                    <a:pt x="8251746" y="3134080"/>
                    <a:pt x="8251746" y="3124639"/>
                  </a:cubicBezTo>
                  <a:cubicBezTo>
                    <a:pt x="8250667" y="3124639"/>
                    <a:pt x="8249588" y="3123155"/>
                    <a:pt x="8248509" y="3120188"/>
                  </a:cubicBezTo>
                  <a:lnTo>
                    <a:pt x="8247430" y="3119109"/>
                  </a:lnTo>
                  <a:lnTo>
                    <a:pt x="8242979" y="3119109"/>
                  </a:lnTo>
                  <a:lnTo>
                    <a:pt x="8238663" y="3126797"/>
                  </a:lnTo>
                  <a:lnTo>
                    <a:pt x="8235426" y="3126797"/>
                  </a:lnTo>
                  <a:lnTo>
                    <a:pt x="8230975" y="3125718"/>
                  </a:lnTo>
                  <a:lnTo>
                    <a:pt x="8224366" y="3127876"/>
                  </a:lnTo>
                  <a:lnTo>
                    <a:pt x="8222208" y="3127876"/>
                  </a:lnTo>
                  <a:lnTo>
                    <a:pt x="8221129" y="3126797"/>
                  </a:lnTo>
                  <a:lnTo>
                    <a:pt x="8204674" y="3131248"/>
                  </a:lnTo>
                  <a:lnTo>
                    <a:pt x="8199279" y="3136643"/>
                  </a:lnTo>
                  <a:lnTo>
                    <a:pt x="8194828" y="3136643"/>
                  </a:lnTo>
                  <a:cubicBezTo>
                    <a:pt x="8188444" y="3136643"/>
                    <a:pt x="8181880" y="3138846"/>
                    <a:pt x="8175137" y="3143252"/>
                  </a:cubicBezTo>
                  <a:lnTo>
                    <a:pt x="8168528" y="3145410"/>
                  </a:lnTo>
                  <a:lnTo>
                    <a:pt x="8156524" y="3143252"/>
                  </a:lnTo>
                  <a:cubicBezTo>
                    <a:pt x="8148521" y="3145769"/>
                    <a:pt x="8144520" y="3147568"/>
                    <a:pt x="8144520" y="3148647"/>
                  </a:cubicBezTo>
                  <a:lnTo>
                    <a:pt x="8144520" y="3153097"/>
                  </a:lnTo>
                  <a:lnTo>
                    <a:pt x="8145599" y="3153097"/>
                  </a:lnTo>
                  <a:lnTo>
                    <a:pt x="8154366" y="3149860"/>
                  </a:lnTo>
                  <a:lnTo>
                    <a:pt x="8155445" y="3149860"/>
                  </a:lnTo>
                  <a:lnTo>
                    <a:pt x="8164212" y="3152018"/>
                  </a:lnTo>
                  <a:lnTo>
                    <a:pt x="8165291" y="3152018"/>
                  </a:lnTo>
                  <a:lnTo>
                    <a:pt x="8174058" y="3149860"/>
                  </a:lnTo>
                  <a:lnTo>
                    <a:pt x="8176216" y="3149860"/>
                  </a:lnTo>
                  <a:lnTo>
                    <a:pt x="8193750" y="3155255"/>
                  </a:lnTo>
                  <a:lnTo>
                    <a:pt x="8200358" y="3153097"/>
                  </a:lnTo>
                  <a:cubicBezTo>
                    <a:pt x="8212048" y="3155255"/>
                    <a:pt x="8217892" y="3157054"/>
                    <a:pt x="8217892" y="3158492"/>
                  </a:cubicBezTo>
                  <a:lnTo>
                    <a:pt x="8216813" y="3159706"/>
                  </a:lnTo>
                  <a:lnTo>
                    <a:pt x="8216813" y="3160785"/>
                  </a:lnTo>
                  <a:lnTo>
                    <a:pt x="8209125" y="3159706"/>
                  </a:lnTo>
                  <a:lnTo>
                    <a:pt x="8192670" y="3160785"/>
                  </a:lnTo>
                  <a:lnTo>
                    <a:pt x="8191592" y="3159706"/>
                  </a:lnTo>
                  <a:lnTo>
                    <a:pt x="8190512" y="3159706"/>
                  </a:lnTo>
                  <a:lnTo>
                    <a:pt x="8182825" y="3162943"/>
                  </a:lnTo>
                  <a:cubicBezTo>
                    <a:pt x="8175002" y="3159976"/>
                    <a:pt x="8164796" y="3158492"/>
                    <a:pt x="8152208" y="3158492"/>
                  </a:cubicBezTo>
                  <a:lnTo>
                    <a:pt x="8145599" y="3159706"/>
                  </a:lnTo>
                  <a:lnTo>
                    <a:pt x="8147757" y="3169552"/>
                  </a:lnTo>
                  <a:lnTo>
                    <a:pt x="8146678" y="3170631"/>
                  </a:lnTo>
                  <a:lnTo>
                    <a:pt x="8147757" y="3176026"/>
                  </a:lnTo>
                  <a:lnTo>
                    <a:pt x="8147757" y="3182635"/>
                  </a:lnTo>
                  <a:lnTo>
                    <a:pt x="8162054" y="3182635"/>
                  </a:lnTo>
                  <a:lnTo>
                    <a:pt x="8193750" y="3187086"/>
                  </a:lnTo>
                  <a:cubicBezTo>
                    <a:pt x="8193750" y="3185737"/>
                    <a:pt x="8202516" y="3184613"/>
                    <a:pt x="8220050" y="3183714"/>
                  </a:cubicBezTo>
                  <a:cubicBezTo>
                    <a:pt x="8221669" y="3169148"/>
                    <a:pt x="8224951" y="3161864"/>
                    <a:pt x="8229896" y="3161864"/>
                  </a:cubicBezTo>
                  <a:lnTo>
                    <a:pt x="8229896" y="3157413"/>
                  </a:lnTo>
                  <a:lnTo>
                    <a:pt x="8227738" y="3154176"/>
                  </a:lnTo>
                  <a:lnTo>
                    <a:pt x="8232054" y="3153097"/>
                  </a:lnTo>
                  <a:lnTo>
                    <a:pt x="8232054" y="3152018"/>
                  </a:lnTo>
                  <a:lnTo>
                    <a:pt x="8226659" y="3152018"/>
                  </a:lnTo>
                  <a:lnTo>
                    <a:pt x="8223287" y="3153097"/>
                  </a:lnTo>
                  <a:lnTo>
                    <a:pt x="8223287" y="3150939"/>
                  </a:lnTo>
                  <a:cubicBezTo>
                    <a:pt x="8232099" y="3139969"/>
                    <a:pt x="8239427" y="3134485"/>
                    <a:pt x="8245272" y="3134485"/>
                  </a:cubicBezTo>
                  <a:lnTo>
                    <a:pt x="8246351" y="3134485"/>
                  </a:lnTo>
                  <a:cubicBezTo>
                    <a:pt x="8252016" y="3137362"/>
                    <a:pt x="8263705" y="3146489"/>
                    <a:pt x="8281419" y="3161864"/>
                  </a:cubicBezTo>
                  <a:lnTo>
                    <a:pt x="8281419" y="3162943"/>
                  </a:lnTo>
                  <a:cubicBezTo>
                    <a:pt x="8275574" y="3174812"/>
                    <a:pt x="8272652" y="3189784"/>
                    <a:pt x="8272652" y="3207857"/>
                  </a:cubicBezTo>
                  <a:lnTo>
                    <a:pt x="8275889" y="3219861"/>
                  </a:lnTo>
                  <a:lnTo>
                    <a:pt x="8271573" y="3229707"/>
                  </a:lnTo>
                  <a:cubicBezTo>
                    <a:pt x="8271573" y="3240137"/>
                    <a:pt x="8273011" y="3247061"/>
                    <a:pt x="8275889" y="3250478"/>
                  </a:cubicBezTo>
                  <a:lnTo>
                    <a:pt x="8275889" y="3252770"/>
                  </a:lnTo>
                  <a:cubicBezTo>
                    <a:pt x="8273011" y="3259334"/>
                    <a:pt x="8271168" y="3268821"/>
                    <a:pt x="8270359" y="3281229"/>
                  </a:cubicBezTo>
                  <a:cubicBezTo>
                    <a:pt x="8261637" y="3289951"/>
                    <a:pt x="8255073" y="3295032"/>
                    <a:pt x="8250667" y="3296470"/>
                  </a:cubicBezTo>
                  <a:lnTo>
                    <a:pt x="8240821" y="3295391"/>
                  </a:lnTo>
                  <a:cubicBezTo>
                    <a:pt x="8240821" y="3297279"/>
                    <a:pt x="8236460" y="3299482"/>
                    <a:pt x="8227738" y="3302000"/>
                  </a:cubicBezTo>
                  <a:cubicBezTo>
                    <a:pt x="8221714" y="3302000"/>
                    <a:pt x="8216229" y="3296875"/>
                    <a:pt x="8211283" y="3286624"/>
                  </a:cubicBezTo>
                  <a:lnTo>
                    <a:pt x="8211283" y="3285545"/>
                  </a:lnTo>
                  <a:lnTo>
                    <a:pt x="8212362" y="3284466"/>
                  </a:lnTo>
                  <a:lnTo>
                    <a:pt x="8212362" y="3283387"/>
                  </a:lnTo>
                  <a:cubicBezTo>
                    <a:pt x="8209485" y="3283387"/>
                    <a:pt x="8208046" y="3281184"/>
                    <a:pt x="8208046" y="3276778"/>
                  </a:cubicBezTo>
                  <a:cubicBezTo>
                    <a:pt x="8200493" y="3270394"/>
                    <a:pt x="8191367" y="3264550"/>
                    <a:pt x="8180667" y="3259244"/>
                  </a:cubicBezTo>
                  <a:lnTo>
                    <a:pt x="8180667" y="3257086"/>
                  </a:lnTo>
                  <a:cubicBezTo>
                    <a:pt x="8180667" y="3256187"/>
                    <a:pt x="8184308" y="3254749"/>
                    <a:pt x="8191592" y="3252770"/>
                  </a:cubicBezTo>
                  <a:lnTo>
                    <a:pt x="8197121" y="3254928"/>
                  </a:lnTo>
                  <a:lnTo>
                    <a:pt x="8203595" y="3252770"/>
                  </a:lnTo>
                  <a:lnTo>
                    <a:pt x="8204674" y="3253849"/>
                  </a:lnTo>
                  <a:cubicBezTo>
                    <a:pt x="8204674" y="3250882"/>
                    <a:pt x="8209440" y="3248679"/>
                    <a:pt x="8218971" y="3247241"/>
                  </a:cubicBezTo>
                  <a:lnTo>
                    <a:pt x="8222208" y="3228628"/>
                  </a:lnTo>
                  <a:lnTo>
                    <a:pt x="8218971" y="3227549"/>
                  </a:lnTo>
                  <a:lnTo>
                    <a:pt x="8210204" y="3230786"/>
                  </a:lnTo>
                  <a:cubicBezTo>
                    <a:pt x="8205798" y="3230786"/>
                    <a:pt x="8202876" y="3228628"/>
                    <a:pt x="8201437" y="3224312"/>
                  </a:cubicBezTo>
                  <a:lnTo>
                    <a:pt x="8177295" y="3227549"/>
                  </a:lnTo>
                  <a:lnTo>
                    <a:pt x="8176216" y="3227549"/>
                  </a:lnTo>
                  <a:lnTo>
                    <a:pt x="8166370" y="3225391"/>
                  </a:lnTo>
                  <a:lnTo>
                    <a:pt x="8152208" y="3226470"/>
                  </a:lnTo>
                  <a:lnTo>
                    <a:pt x="8148836" y="3225391"/>
                  </a:lnTo>
                  <a:lnTo>
                    <a:pt x="8146678" y="3228628"/>
                  </a:lnTo>
                  <a:cubicBezTo>
                    <a:pt x="8148117" y="3231145"/>
                    <a:pt x="8149196" y="3236271"/>
                    <a:pt x="8149915" y="3244004"/>
                  </a:cubicBezTo>
                  <a:lnTo>
                    <a:pt x="8148836" y="3245083"/>
                  </a:lnTo>
                  <a:lnTo>
                    <a:pt x="8147757" y="3245083"/>
                  </a:lnTo>
                  <a:lnTo>
                    <a:pt x="8146678" y="3244004"/>
                  </a:lnTo>
                  <a:lnTo>
                    <a:pt x="8143441" y="3245083"/>
                  </a:lnTo>
                  <a:lnTo>
                    <a:pt x="8145599" y="3247241"/>
                  </a:lnTo>
                  <a:lnTo>
                    <a:pt x="8142362" y="3253849"/>
                  </a:lnTo>
                  <a:lnTo>
                    <a:pt x="8146678" y="3258165"/>
                  </a:lnTo>
                  <a:lnTo>
                    <a:pt x="8146678" y="3274620"/>
                  </a:lnTo>
                  <a:lnTo>
                    <a:pt x="8145599" y="3275699"/>
                  </a:lnTo>
                  <a:lnTo>
                    <a:pt x="8146678" y="3276778"/>
                  </a:lnTo>
                  <a:lnTo>
                    <a:pt x="8146678" y="3282308"/>
                  </a:lnTo>
                  <a:lnTo>
                    <a:pt x="8147757" y="3294312"/>
                  </a:lnTo>
                  <a:cubicBezTo>
                    <a:pt x="8145419" y="3299437"/>
                    <a:pt x="8140698" y="3302000"/>
                    <a:pt x="8133595" y="3302000"/>
                  </a:cubicBezTo>
                  <a:cubicBezTo>
                    <a:pt x="8128830" y="3302000"/>
                    <a:pt x="8123704" y="3300921"/>
                    <a:pt x="8118219" y="3298763"/>
                  </a:cubicBezTo>
                  <a:lnTo>
                    <a:pt x="8111610" y="3300921"/>
                  </a:lnTo>
                  <a:lnTo>
                    <a:pt x="8105136" y="3299842"/>
                  </a:lnTo>
                  <a:lnTo>
                    <a:pt x="8099606" y="3300921"/>
                  </a:lnTo>
                  <a:lnTo>
                    <a:pt x="8098527" y="3299842"/>
                  </a:lnTo>
                  <a:lnTo>
                    <a:pt x="8098527" y="3294312"/>
                  </a:lnTo>
                  <a:lnTo>
                    <a:pt x="8094076" y="3264774"/>
                  </a:lnTo>
                  <a:cubicBezTo>
                    <a:pt x="8097044" y="3260908"/>
                    <a:pt x="8098527" y="3257266"/>
                    <a:pt x="8098527" y="3253849"/>
                  </a:cubicBezTo>
                  <a:lnTo>
                    <a:pt x="8099606" y="3253849"/>
                  </a:lnTo>
                  <a:lnTo>
                    <a:pt x="8098527" y="3252770"/>
                  </a:lnTo>
                  <a:lnTo>
                    <a:pt x="8098527" y="3242925"/>
                  </a:lnTo>
                  <a:lnTo>
                    <a:pt x="8097448" y="3237395"/>
                  </a:lnTo>
                  <a:lnTo>
                    <a:pt x="8103922" y="3235237"/>
                  </a:lnTo>
                  <a:lnTo>
                    <a:pt x="8097448" y="3228628"/>
                  </a:lnTo>
                  <a:lnTo>
                    <a:pt x="8099606" y="3225391"/>
                  </a:lnTo>
                  <a:lnTo>
                    <a:pt x="8098527" y="3203406"/>
                  </a:lnTo>
                  <a:lnTo>
                    <a:pt x="8098527" y="3184793"/>
                  </a:lnTo>
                  <a:lnTo>
                    <a:pt x="8099606" y="3183714"/>
                  </a:lnTo>
                  <a:cubicBezTo>
                    <a:pt x="8099606" y="3169148"/>
                    <a:pt x="8096324" y="3161864"/>
                    <a:pt x="8089760" y="3161864"/>
                  </a:cubicBezTo>
                  <a:lnTo>
                    <a:pt x="8078836" y="3168473"/>
                  </a:lnTo>
                  <a:lnTo>
                    <a:pt x="8072227" y="3153097"/>
                  </a:lnTo>
                  <a:lnTo>
                    <a:pt x="8066697" y="3127876"/>
                  </a:lnTo>
                  <a:cubicBezTo>
                    <a:pt x="8065258" y="3127876"/>
                    <a:pt x="8062740" y="3122796"/>
                    <a:pt x="8059144" y="3112635"/>
                  </a:cubicBezTo>
                  <a:lnTo>
                    <a:pt x="8059144" y="3110342"/>
                  </a:lnTo>
                  <a:lnTo>
                    <a:pt x="8063460" y="3106026"/>
                  </a:lnTo>
                  <a:cubicBezTo>
                    <a:pt x="8078836" y="3108004"/>
                    <a:pt x="8086524" y="3110567"/>
                    <a:pt x="8086524" y="3113714"/>
                  </a:cubicBezTo>
                  <a:lnTo>
                    <a:pt x="8086524" y="3114793"/>
                  </a:lnTo>
                  <a:lnTo>
                    <a:pt x="8089760" y="3112635"/>
                  </a:lnTo>
                  <a:lnTo>
                    <a:pt x="8098527" y="3113714"/>
                  </a:lnTo>
                  <a:lnTo>
                    <a:pt x="8102844" y="3109263"/>
                  </a:lnTo>
                  <a:lnTo>
                    <a:pt x="8112689" y="3110342"/>
                  </a:lnTo>
                  <a:cubicBezTo>
                    <a:pt x="8115117" y="3110342"/>
                    <a:pt x="8118040" y="3103418"/>
                    <a:pt x="8121456" y="3089571"/>
                  </a:cubicBezTo>
                  <a:lnTo>
                    <a:pt x="8121456" y="3085255"/>
                  </a:lnTo>
                  <a:lnTo>
                    <a:pt x="8110531" y="3080804"/>
                  </a:lnTo>
                  <a:lnTo>
                    <a:pt x="8109452" y="3080804"/>
                  </a:lnTo>
                  <a:lnTo>
                    <a:pt x="8098527" y="3084041"/>
                  </a:lnTo>
                  <a:cubicBezTo>
                    <a:pt x="8096100" y="3084041"/>
                    <a:pt x="8093537" y="3082603"/>
                    <a:pt x="8090840" y="3079725"/>
                  </a:cubicBezTo>
                  <a:lnTo>
                    <a:pt x="8086524" y="3080804"/>
                  </a:lnTo>
                  <a:lnTo>
                    <a:pt x="8075464" y="3079725"/>
                  </a:lnTo>
                  <a:cubicBezTo>
                    <a:pt x="8075464" y="3081883"/>
                    <a:pt x="8072182" y="3083726"/>
                    <a:pt x="8065618" y="3085255"/>
                  </a:cubicBezTo>
                  <a:lnTo>
                    <a:pt x="8053614" y="3075274"/>
                  </a:lnTo>
                  <a:lnTo>
                    <a:pt x="8053614" y="3074195"/>
                  </a:lnTo>
                  <a:lnTo>
                    <a:pt x="8057930" y="3069879"/>
                  </a:lnTo>
                  <a:lnTo>
                    <a:pt x="8059144" y="3069879"/>
                  </a:lnTo>
                  <a:lnTo>
                    <a:pt x="8065618" y="3077567"/>
                  </a:lnTo>
                  <a:lnTo>
                    <a:pt x="8066697" y="3077567"/>
                  </a:lnTo>
                  <a:cubicBezTo>
                    <a:pt x="8069664" y="3072442"/>
                    <a:pt x="8072227" y="3069879"/>
                    <a:pt x="8074385" y="3069879"/>
                  </a:cubicBezTo>
                  <a:cubicBezTo>
                    <a:pt x="8080949" y="3071857"/>
                    <a:pt x="8084231" y="3073296"/>
                    <a:pt x="8084231" y="3074195"/>
                  </a:cubicBezTo>
                  <a:lnTo>
                    <a:pt x="8085310" y="3073116"/>
                  </a:lnTo>
                  <a:lnTo>
                    <a:pt x="8087602" y="3073116"/>
                  </a:lnTo>
                  <a:lnTo>
                    <a:pt x="8090840" y="3075274"/>
                  </a:lnTo>
                  <a:lnTo>
                    <a:pt x="8091918" y="3075274"/>
                  </a:lnTo>
                  <a:lnTo>
                    <a:pt x="8090840" y="3074195"/>
                  </a:lnTo>
                  <a:lnTo>
                    <a:pt x="8090840" y="3072037"/>
                  </a:lnTo>
                  <a:lnTo>
                    <a:pt x="8092998" y="3069879"/>
                  </a:lnTo>
                  <a:lnTo>
                    <a:pt x="8103922" y="3069879"/>
                  </a:lnTo>
                  <a:cubicBezTo>
                    <a:pt x="8106890" y="3073476"/>
                    <a:pt x="8109452" y="3075274"/>
                    <a:pt x="8111610" y="3075274"/>
                  </a:cubicBezTo>
                  <a:lnTo>
                    <a:pt x="8118219" y="3069879"/>
                  </a:lnTo>
                  <a:lnTo>
                    <a:pt x="8126986" y="3069879"/>
                  </a:lnTo>
                  <a:lnTo>
                    <a:pt x="8133595" y="3072037"/>
                  </a:lnTo>
                  <a:lnTo>
                    <a:pt x="8143441" y="3070958"/>
                  </a:lnTo>
                  <a:lnTo>
                    <a:pt x="8144520" y="3070958"/>
                  </a:lnTo>
                  <a:lnTo>
                    <a:pt x="8145599" y="3072037"/>
                  </a:lnTo>
                  <a:cubicBezTo>
                    <a:pt x="8151084" y="3069340"/>
                    <a:pt x="8154006" y="3067137"/>
                    <a:pt x="8154366" y="3065428"/>
                  </a:cubicBezTo>
                  <a:lnTo>
                    <a:pt x="8151129" y="3058954"/>
                  </a:lnTo>
                  <a:lnTo>
                    <a:pt x="8153287" y="3052345"/>
                  </a:lnTo>
                  <a:lnTo>
                    <a:pt x="8149915" y="3041421"/>
                  </a:lnTo>
                  <a:cubicBezTo>
                    <a:pt x="8151264" y="3038094"/>
                    <a:pt x="8153467" y="3035531"/>
                    <a:pt x="8156524" y="3033733"/>
                  </a:cubicBezTo>
                  <a:close/>
                  <a:moveTo>
                    <a:pt x="3219175" y="3033733"/>
                  </a:moveTo>
                  <a:cubicBezTo>
                    <a:pt x="3230414" y="3033733"/>
                    <a:pt x="3242058" y="3040297"/>
                    <a:pt x="3254107" y="3053424"/>
                  </a:cubicBezTo>
                  <a:cubicBezTo>
                    <a:pt x="3254107" y="3058370"/>
                    <a:pt x="3251545" y="3063495"/>
                    <a:pt x="3246419" y="3068800"/>
                  </a:cubicBezTo>
                  <a:lnTo>
                    <a:pt x="3248712" y="3082962"/>
                  </a:lnTo>
                  <a:lnTo>
                    <a:pt x="3246419" y="3091729"/>
                  </a:lnTo>
                  <a:lnTo>
                    <a:pt x="3246419" y="3096045"/>
                  </a:lnTo>
                  <a:lnTo>
                    <a:pt x="3248712" y="3099417"/>
                  </a:lnTo>
                  <a:cubicBezTo>
                    <a:pt x="3248712" y="3108858"/>
                    <a:pt x="3237023" y="3113579"/>
                    <a:pt x="3213645" y="3113579"/>
                  </a:cubicBezTo>
                  <a:cubicBezTo>
                    <a:pt x="3209508" y="3113579"/>
                    <a:pt x="3205867" y="3108094"/>
                    <a:pt x="3202720" y="3097124"/>
                  </a:cubicBezTo>
                  <a:cubicBezTo>
                    <a:pt x="3185186" y="3095506"/>
                    <a:pt x="3176419" y="3093707"/>
                    <a:pt x="3176419" y="3091729"/>
                  </a:cubicBezTo>
                  <a:lnTo>
                    <a:pt x="3174261" y="3091729"/>
                  </a:lnTo>
                  <a:cubicBezTo>
                    <a:pt x="3174261" y="3094607"/>
                    <a:pt x="3172822" y="3096045"/>
                    <a:pt x="3169945" y="3096045"/>
                  </a:cubicBezTo>
                  <a:lnTo>
                    <a:pt x="3153490" y="3094966"/>
                  </a:lnTo>
                  <a:lnTo>
                    <a:pt x="3128403" y="3097124"/>
                  </a:lnTo>
                  <a:cubicBezTo>
                    <a:pt x="3119591" y="3096585"/>
                    <a:pt x="3115186" y="3095506"/>
                    <a:pt x="3115186" y="3093887"/>
                  </a:cubicBezTo>
                  <a:cubicBezTo>
                    <a:pt x="3115186" y="3091010"/>
                    <a:pt x="3122874" y="3089212"/>
                    <a:pt x="3138249" y="3088492"/>
                  </a:cubicBezTo>
                  <a:cubicBezTo>
                    <a:pt x="3138968" y="3086244"/>
                    <a:pt x="3141126" y="3085120"/>
                    <a:pt x="3144723" y="3085120"/>
                  </a:cubicBezTo>
                  <a:lnTo>
                    <a:pt x="3149174" y="3085120"/>
                  </a:lnTo>
                  <a:lnTo>
                    <a:pt x="3164415" y="3091729"/>
                  </a:lnTo>
                  <a:lnTo>
                    <a:pt x="3165494" y="3091729"/>
                  </a:lnTo>
                  <a:lnTo>
                    <a:pt x="3171024" y="3087278"/>
                  </a:lnTo>
                  <a:lnTo>
                    <a:pt x="3172103" y="3087278"/>
                  </a:lnTo>
                  <a:lnTo>
                    <a:pt x="3175340" y="3089571"/>
                  </a:lnTo>
                  <a:cubicBezTo>
                    <a:pt x="3178127" y="3087323"/>
                    <a:pt x="3181409" y="3086199"/>
                    <a:pt x="3185186" y="3086199"/>
                  </a:cubicBezTo>
                  <a:lnTo>
                    <a:pt x="3200562" y="3089571"/>
                  </a:lnTo>
                  <a:lnTo>
                    <a:pt x="3201641" y="3088492"/>
                  </a:lnTo>
                  <a:lnTo>
                    <a:pt x="3201641" y="3087278"/>
                  </a:lnTo>
                  <a:lnTo>
                    <a:pt x="3199483" y="3080804"/>
                  </a:lnTo>
                  <a:lnTo>
                    <a:pt x="3204878" y="3064349"/>
                  </a:lnTo>
                  <a:lnTo>
                    <a:pt x="3203799" y="3057740"/>
                  </a:lnTo>
                  <a:lnTo>
                    <a:pt x="3203799" y="3055582"/>
                  </a:lnTo>
                  <a:lnTo>
                    <a:pt x="3196111" y="3053424"/>
                  </a:lnTo>
                  <a:lnTo>
                    <a:pt x="3191795" y="3054503"/>
                  </a:lnTo>
                  <a:cubicBezTo>
                    <a:pt x="3183792" y="3051986"/>
                    <a:pt x="3179791" y="3050187"/>
                    <a:pt x="3179791" y="3049108"/>
                  </a:cubicBezTo>
                  <a:lnTo>
                    <a:pt x="3179791" y="3047895"/>
                  </a:lnTo>
                  <a:lnTo>
                    <a:pt x="3181949" y="3045737"/>
                  </a:lnTo>
                  <a:lnTo>
                    <a:pt x="3186265" y="3045737"/>
                  </a:lnTo>
                  <a:lnTo>
                    <a:pt x="3189637" y="3047895"/>
                  </a:lnTo>
                  <a:lnTo>
                    <a:pt x="3190716" y="3047895"/>
                  </a:lnTo>
                  <a:cubicBezTo>
                    <a:pt x="3190716" y="3045377"/>
                    <a:pt x="3194358" y="3043938"/>
                    <a:pt x="3201641" y="3043579"/>
                  </a:cubicBezTo>
                  <a:cubicBezTo>
                    <a:pt x="3201641" y="3039532"/>
                    <a:pt x="3207485" y="3036251"/>
                    <a:pt x="3219175" y="3033733"/>
                  </a:cubicBezTo>
                  <a:close/>
                  <a:moveTo>
                    <a:pt x="730876" y="3033598"/>
                  </a:moveTo>
                  <a:lnTo>
                    <a:pt x="735462" y="3033598"/>
                  </a:lnTo>
                  <a:lnTo>
                    <a:pt x="760684" y="3055448"/>
                  </a:lnTo>
                  <a:lnTo>
                    <a:pt x="761897" y="3059764"/>
                  </a:lnTo>
                  <a:cubicBezTo>
                    <a:pt x="771428" y="3060303"/>
                    <a:pt x="776194" y="3062102"/>
                    <a:pt x="776194" y="3065159"/>
                  </a:cubicBezTo>
                  <a:lnTo>
                    <a:pt x="776194" y="3066238"/>
                  </a:lnTo>
                  <a:lnTo>
                    <a:pt x="775115" y="3067317"/>
                  </a:lnTo>
                  <a:lnTo>
                    <a:pt x="776194" y="3068396"/>
                  </a:lnTo>
                  <a:lnTo>
                    <a:pt x="776194" y="3070554"/>
                  </a:lnTo>
                  <a:lnTo>
                    <a:pt x="772822" y="3074060"/>
                  </a:lnTo>
                  <a:lnTo>
                    <a:pt x="750838" y="3070554"/>
                  </a:lnTo>
                  <a:cubicBezTo>
                    <a:pt x="748590" y="3070554"/>
                    <a:pt x="747466" y="3071723"/>
                    <a:pt x="747466" y="3074060"/>
                  </a:cubicBezTo>
                  <a:lnTo>
                    <a:pt x="746387" y="3075139"/>
                  </a:lnTo>
                  <a:lnTo>
                    <a:pt x="734248" y="3075139"/>
                  </a:lnTo>
                  <a:cubicBezTo>
                    <a:pt x="730741" y="3075139"/>
                    <a:pt x="727054" y="3073971"/>
                    <a:pt x="723188" y="3071633"/>
                  </a:cubicBezTo>
                  <a:cubicBezTo>
                    <a:pt x="713297" y="3078467"/>
                    <a:pt x="707048" y="3085390"/>
                    <a:pt x="704441" y="3092403"/>
                  </a:cubicBezTo>
                  <a:lnTo>
                    <a:pt x="705520" y="3102384"/>
                  </a:lnTo>
                  <a:lnTo>
                    <a:pt x="702283" y="3103463"/>
                  </a:lnTo>
                  <a:lnTo>
                    <a:pt x="702283" y="3104542"/>
                  </a:lnTo>
                  <a:lnTo>
                    <a:pt x="705520" y="3108858"/>
                  </a:lnTo>
                  <a:lnTo>
                    <a:pt x="705520" y="3115332"/>
                  </a:lnTo>
                  <a:lnTo>
                    <a:pt x="704441" y="3130708"/>
                  </a:lnTo>
                  <a:lnTo>
                    <a:pt x="705520" y="3133945"/>
                  </a:lnTo>
                  <a:lnTo>
                    <a:pt x="725481" y="3135024"/>
                  </a:lnTo>
                  <a:cubicBezTo>
                    <a:pt x="727100" y="3129270"/>
                    <a:pt x="731146" y="3124144"/>
                    <a:pt x="737620" y="3119648"/>
                  </a:cubicBezTo>
                  <a:lnTo>
                    <a:pt x="745308" y="3114253"/>
                  </a:lnTo>
                  <a:cubicBezTo>
                    <a:pt x="751512" y="3116951"/>
                    <a:pt x="762167" y="3124954"/>
                    <a:pt x="777273" y="3138261"/>
                  </a:cubicBezTo>
                  <a:lnTo>
                    <a:pt x="777273" y="3139340"/>
                  </a:lnTo>
                  <a:cubicBezTo>
                    <a:pt x="776194" y="3142218"/>
                    <a:pt x="773632" y="3143656"/>
                    <a:pt x="769585" y="3143656"/>
                  </a:cubicBezTo>
                  <a:lnTo>
                    <a:pt x="761897" y="3142577"/>
                  </a:lnTo>
                  <a:lnTo>
                    <a:pt x="761897" y="3143656"/>
                  </a:lnTo>
                  <a:lnTo>
                    <a:pt x="762976" y="3151209"/>
                  </a:lnTo>
                  <a:lnTo>
                    <a:pt x="758526" y="3156874"/>
                  </a:lnTo>
                  <a:lnTo>
                    <a:pt x="766348" y="3164427"/>
                  </a:lnTo>
                  <a:lnTo>
                    <a:pt x="766348" y="3166585"/>
                  </a:lnTo>
                  <a:lnTo>
                    <a:pt x="762976" y="3171980"/>
                  </a:lnTo>
                  <a:lnTo>
                    <a:pt x="766348" y="3186277"/>
                  </a:lnTo>
                  <a:lnTo>
                    <a:pt x="760684" y="3198146"/>
                  </a:lnTo>
                  <a:lnTo>
                    <a:pt x="760684" y="3208127"/>
                  </a:lnTo>
                  <a:cubicBezTo>
                    <a:pt x="762212" y="3209386"/>
                    <a:pt x="763336" y="3214781"/>
                    <a:pt x="764055" y="3224312"/>
                  </a:cubicBezTo>
                  <a:lnTo>
                    <a:pt x="760684" y="3231865"/>
                  </a:lnTo>
                  <a:lnTo>
                    <a:pt x="764055" y="3235371"/>
                  </a:lnTo>
                  <a:lnTo>
                    <a:pt x="762976" y="3238609"/>
                  </a:lnTo>
                  <a:lnTo>
                    <a:pt x="766348" y="3256952"/>
                  </a:lnTo>
                  <a:lnTo>
                    <a:pt x="762976" y="3283117"/>
                  </a:lnTo>
                  <a:lnTo>
                    <a:pt x="765134" y="3287568"/>
                  </a:lnTo>
                  <a:cubicBezTo>
                    <a:pt x="764055" y="3295481"/>
                    <a:pt x="761852" y="3299437"/>
                    <a:pt x="758526" y="3299437"/>
                  </a:cubicBezTo>
                  <a:lnTo>
                    <a:pt x="747466" y="3300651"/>
                  </a:lnTo>
                  <a:lnTo>
                    <a:pt x="738699" y="3299437"/>
                  </a:lnTo>
                  <a:lnTo>
                    <a:pt x="724267" y="3300651"/>
                  </a:lnTo>
                  <a:lnTo>
                    <a:pt x="716579" y="3292963"/>
                  </a:lnTo>
                  <a:lnTo>
                    <a:pt x="719951" y="3287568"/>
                  </a:lnTo>
                  <a:lnTo>
                    <a:pt x="719951" y="3284196"/>
                  </a:lnTo>
                  <a:lnTo>
                    <a:pt x="717793" y="3277722"/>
                  </a:lnTo>
                  <a:lnTo>
                    <a:pt x="719951" y="3266797"/>
                  </a:lnTo>
                  <a:lnTo>
                    <a:pt x="718872" y="3258031"/>
                  </a:lnTo>
                  <a:lnTo>
                    <a:pt x="719951" y="3240767"/>
                  </a:lnTo>
                  <a:lnTo>
                    <a:pt x="717793" y="3234292"/>
                  </a:lnTo>
                  <a:lnTo>
                    <a:pt x="717793" y="3223233"/>
                  </a:lnTo>
                  <a:cubicBezTo>
                    <a:pt x="718872" y="3216759"/>
                    <a:pt x="721030" y="3213522"/>
                    <a:pt x="724267" y="3213522"/>
                  </a:cubicBezTo>
                  <a:lnTo>
                    <a:pt x="724267" y="3211364"/>
                  </a:lnTo>
                  <a:cubicBezTo>
                    <a:pt x="721389" y="3211364"/>
                    <a:pt x="719951" y="3209116"/>
                    <a:pt x="719951" y="3204620"/>
                  </a:cubicBezTo>
                  <a:lnTo>
                    <a:pt x="719951" y="3198146"/>
                  </a:lnTo>
                  <a:lnTo>
                    <a:pt x="721030" y="3193830"/>
                  </a:lnTo>
                  <a:lnTo>
                    <a:pt x="718872" y="3187356"/>
                  </a:lnTo>
                  <a:lnTo>
                    <a:pt x="721030" y="3178454"/>
                  </a:lnTo>
                  <a:lnTo>
                    <a:pt x="717793" y="3159032"/>
                  </a:lnTo>
                  <a:lnTo>
                    <a:pt x="722109" y="3146893"/>
                  </a:lnTo>
                  <a:lnTo>
                    <a:pt x="721030" y="3141498"/>
                  </a:lnTo>
                  <a:lnTo>
                    <a:pt x="717793" y="3141498"/>
                  </a:lnTo>
                  <a:cubicBezTo>
                    <a:pt x="708891" y="3142937"/>
                    <a:pt x="704441" y="3145455"/>
                    <a:pt x="704441" y="3149051"/>
                  </a:cubicBezTo>
                  <a:lnTo>
                    <a:pt x="706599" y="3162269"/>
                  </a:lnTo>
                  <a:lnTo>
                    <a:pt x="706599" y="3163348"/>
                  </a:lnTo>
                  <a:cubicBezTo>
                    <a:pt x="705160" y="3174498"/>
                    <a:pt x="702957" y="3184299"/>
                    <a:pt x="699990" y="3192751"/>
                  </a:cubicBezTo>
                  <a:lnTo>
                    <a:pt x="698911" y="3199225"/>
                  </a:lnTo>
                  <a:lnTo>
                    <a:pt x="699990" y="3203541"/>
                  </a:lnTo>
                  <a:lnTo>
                    <a:pt x="699990" y="3204620"/>
                  </a:lnTo>
                  <a:lnTo>
                    <a:pt x="696753" y="3217838"/>
                  </a:lnTo>
                  <a:lnTo>
                    <a:pt x="697832" y="3222154"/>
                  </a:lnTo>
                  <a:cubicBezTo>
                    <a:pt x="697832" y="3229167"/>
                    <a:pt x="692707" y="3237170"/>
                    <a:pt x="682456" y="3246162"/>
                  </a:cubicBezTo>
                  <a:cubicBezTo>
                    <a:pt x="679489" y="3246162"/>
                    <a:pt x="678005" y="3249758"/>
                    <a:pt x="678005" y="3256952"/>
                  </a:cubicBezTo>
                  <a:cubicBezTo>
                    <a:pt x="674138" y="3264235"/>
                    <a:pt x="671576" y="3267876"/>
                    <a:pt x="670317" y="3267876"/>
                  </a:cubicBezTo>
                  <a:cubicBezTo>
                    <a:pt x="665192" y="3267876"/>
                    <a:pt x="662269" y="3272238"/>
                    <a:pt x="661550" y="3280959"/>
                  </a:cubicBezTo>
                  <a:cubicBezTo>
                    <a:pt x="651030" y="3291120"/>
                    <a:pt x="643297" y="3296200"/>
                    <a:pt x="638352" y="3296200"/>
                  </a:cubicBezTo>
                  <a:lnTo>
                    <a:pt x="637273" y="3296200"/>
                  </a:lnTo>
                  <a:lnTo>
                    <a:pt x="634980" y="3294042"/>
                  </a:lnTo>
                  <a:lnTo>
                    <a:pt x="634980" y="3292963"/>
                  </a:lnTo>
                  <a:cubicBezTo>
                    <a:pt x="637767" y="3290985"/>
                    <a:pt x="640689" y="3285545"/>
                    <a:pt x="643747" y="3276643"/>
                  </a:cubicBezTo>
                  <a:lnTo>
                    <a:pt x="646039" y="3274485"/>
                  </a:lnTo>
                  <a:lnTo>
                    <a:pt x="646039" y="3271114"/>
                  </a:lnTo>
                  <a:lnTo>
                    <a:pt x="644826" y="3260189"/>
                  </a:lnTo>
                  <a:cubicBezTo>
                    <a:pt x="650850" y="3256412"/>
                    <a:pt x="653862" y="3253175"/>
                    <a:pt x="653862" y="3250478"/>
                  </a:cubicBezTo>
                  <a:lnTo>
                    <a:pt x="652514" y="3247241"/>
                  </a:lnTo>
                  <a:lnTo>
                    <a:pt x="649276" y="3247241"/>
                  </a:lnTo>
                  <a:lnTo>
                    <a:pt x="646039" y="3249399"/>
                  </a:lnTo>
                  <a:lnTo>
                    <a:pt x="640510" y="3248320"/>
                  </a:lnTo>
                  <a:lnTo>
                    <a:pt x="639431" y="3249399"/>
                  </a:lnTo>
                  <a:lnTo>
                    <a:pt x="640510" y="3254794"/>
                  </a:lnTo>
                  <a:lnTo>
                    <a:pt x="640510" y="3255873"/>
                  </a:lnTo>
                  <a:lnTo>
                    <a:pt x="637273" y="3259110"/>
                  </a:lnTo>
                  <a:lnTo>
                    <a:pt x="636059" y="3259110"/>
                  </a:lnTo>
                  <a:lnTo>
                    <a:pt x="634980" y="3258031"/>
                  </a:lnTo>
                  <a:lnTo>
                    <a:pt x="633901" y="3259110"/>
                  </a:lnTo>
                  <a:lnTo>
                    <a:pt x="630664" y="3259110"/>
                  </a:lnTo>
                  <a:cubicBezTo>
                    <a:pt x="627427" y="3256232"/>
                    <a:pt x="622256" y="3254074"/>
                    <a:pt x="615153" y="3252636"/>
                  </a:cubicBezTo>
                  <a:lnTo>
                    <a:pt x="612860" y="3250478"/>
                  </a:lnTo>
                  <a:lnTo>
                    <a:pt x="608544" y="3250478"/>
                  </a:lnTo>
                  <a:lnTo>
                    <a:pt x="606386" y="3252636"/>
                  </a:lnTo>
                  <a:lnTo>
                    <a:pt x="606386" y="3255873"/>
                  </a:lnTo>
                  <a:lnTo>
                    <a:pt x="611781" y="3255873"/>
                  </a:lnTo>
                  <a:lnTo>
                    <a:pt x="614074" y="3258031"/>
                  </a:lnTo>
                  <a:lnTo>
                    <a:pt x="612860" y="3273272"/>
                  </a:lnTo>
                  <a:lnTo>
                    <a:pt x="616232" y="3283117"/>
                  </a:lnTo>
                  <a:lnTo>
                    <a:pt x="616232" y="3285275"/>
                  </a:lnTo>
                  <a:cubicBezTo>
                    <a:pt x="616232" y="3292559"/>
                    <a:pt x="610747" y="3296200"/>
                    <a:pt x="599777" y="3296200"/>
                  </a:cubicBezTo>
                  <a:cubicBezTo>
                    <a:pt x="599777" y="3297639"/>
                    <a:pt x="597889" y="3298358"/>
                    <a:pt x="594112" y="3298358"/>
                  </a:cubicBezTo>
                  <a:lnTo>
                    <a:pt x="585345" y="3298358"/>
                  </a:lnTo>
                  <a:lnTo>
                    <a:pt x="585345" y="3296200"/>
                  </a:lnTo>
                  <a:lnTo>
                    <a:pt x="586424" y="3290805"/>
                  </a:lnTo>
                  <a:cubicBezTo>
                    <a:pt x="584986" y="3290805"/>
                    <a:pt x="584266" y="3292604"/>
                    <a:pt x="584266" y="3296200"/>
                  </a:cubicBezTo>
                  <a:lnTo>
                    <a:pt x="583187" y="3296200"/>
                  </a:lnTo>
                  <a:cubicBezTo>
                    <a:pt x="581928" y="3296200"/>
                    <a:pt x="580804" y="3292919"/>
                    <a:pt x="579816" y="3286354"/>
                  </a:cubicBezTo>
                  <a:lnTo>
                    <a:pt x="578737" y="3286354"/>
                  </a:lnTo>
                  <a:lnTo>
                    <a:pt x="578737" y="3287568"/>
                  </a:lnTo>
                  <a:lnTo>
                    <a:pt x="579816" y="3297279"/>
                  </a:lnTo>
                  <a:lnTo>
                    <a:pt x="578737" y="3297279"/>
                  </a:lnTo>
                  <a:cubicBezTo>
                    <a:pt x="569115" y="3297279"/>
                    <a:pt x="564305" y="3291480"/>
                    <a:pt x="564305" y="3279880"/>
                  </a:cubicBezTo>
                  <a:cubicBezTo>
                    <a:pt x="564305" y="3278262"/>
                    <a:pt x="566508" y="3274980"/>
                    <a:pt x="570914" y="3270034"/>
                  </a:cubicBezTo>
                  <a:lnTo>
                    <a:pt x="570914" y="3266797"/>
                  </a:lnTo>
                  <a:cubicBezTo>
                    <a:pt x="570914" y="3265718"/>
                    <a:pt x="567991" y="3264280"/>
                    <a:pt x="562147" y="3262481"/>
                  </a:cubicBezTo>
                  <a:lnTo>
                    <a:pt x="557831" y="3263560"/>
                  </a:lnTo>
                  <a:lnTo>
                    <a:pt x="556617" y="3262481"/>
                  </a:lnTo>
                  <a:lnTo>
                    <a:pt x="555538" y="3262481"/>
                  </a:lnTo>
                  <a:cubicBezTo>
                    <a:pt x="549513" y="3264100"/>
                    <a:pt x="541781" y="3267697"/>
                    <a:pt x="532339" y="3273272"/>
                  </a:cubicBezTo>
                  <a:cubicBezTo>
                    <a:pt x="525596" y="3273272"/>
                    <a:pt x="520470" y="3275475"/>
                    <a:pt x="516964" y="3279880"/>
                  </a:cubicBezTo>
                  <a:lnTo>
                    <a:pt x="505904" y="3283117"/>
                  </a:lnTo>
                  <a:lnTo>
                    <a:pt x="504825" y="3282038"/>
                  </a:lnTo>
                  <a:lnTo>
                    <a:pt x="504825" y="3278801"/>
                  </a:lnTo>
                  <a:lnTo>
                    <a:pt x="519256" y="3261402"/>
                  </a:lnTo>
                  <a:cubicBezTo>
                    <a:pt x="519256" y="3259155"/>
                    <a:pt x="520695" y="3257311"/>
                    <a:pt x="523572" y="3255873"/>
                  </a:cubicBezTo>
                  <a:lnTo>
                    <a:pt x="524651" y="3255873"/>
                  </a:lnTo>
                  <a:lnTo>
                    <a:pt x="524651" y="3258031"/>
                  </a:lnTo>
                  <a:lnTo>
                    <a:pt x="528023" y="3255873"/>
                  </a:lnTo>
                  <a:lnTo>
                    <a:pt x="529102" y="3256952"/>
                  </a:lnTo>
                  <a:lnTo>
                    <a:pt x="530181" y="3255873"/>
                  </a:lnTo>
                  <a:lnTo>
                    <a:pt x="530181" y="3254794"/>
                  </a:lnTo>
                  <a:lnTo>
                    <a:pt x="526944" y="3251557"/>
                  </a:lnTo>
                  <a:lnTo>
                    <a:pt x="552301" y="3208127"/>
                  </a:lnTo>
                  <a:cubicBezTo>
                    <a:pt x="552301" y="3204170"/>
                    <a:pt x="553739" y="3200484"/>
                    <a:pt x="556617" y="3197067"/>
                  </a:cubicBezTo>
                  <a:lnTo>
                    <a:pt x="556617" y="3195988"/>
                  </a:lnTo>
                  <a:cubicBezTo>
                    <a:pt x="556617" y="3194549"/>
                    <a:pt x="554459" y="3193470"/>
                    <a:pt x="550143" y="3192751"/>
                  </a:cubicBezTo>
                  <a:cubicBezTo>
                    <a:pt x="549423" y="3194909"/>
                    <a:pt x="547176" y="3195988"/>
                    <a:pt x="543399" y="3195988"/>
                  </a:cubicBezTo>
                  <a:lnTo>
                    <a:pt x="541241" y="3195988"/>
                  </a:lnTo>
                  <a:lnTo>
                    <a:pt x="525865" y="3192751"/>
                  </a:lnTo>
                  <a:lnTo>
                    <a:pt x="519256" y="3194909"/>
                  </a:lnTo>
                  <a:lnTo>
                    <a:pt x="518043" y="3193830"/>
                  </a:lnTo>
                  <a:lnTo>
                    <a:pt x="518043" y="3191672"/>
                  </a:lnTo>
                  <a:cubicBezTo>
                    <a:pt x="518043" y="3189514"/>
                    <a:pt x="521729" y="3187716"/>
                    <a:pt x="529102" y="3186277"/>
                  </a:cubicBezTo>
                  <a:lnTo>
                    <a:pt x="536790" y="3187356"/>
                  </a:lnTo>
                  <a:lnTo>
                    <a:pt x="543399" y="3185198"/>
                  </a:lnTo>
                  <a:lnTo>
                    <a:pt x="547850" y="3187356"/>
                  </a:lnTo>
                  <a:cubicBezTo>
                    <a:pt x="559629" y="3187356"/>
                    <a:pt x="565519" y="3185917"/>
                    <a:pt x="565519" y="3183040"/>
                  </a:cubicBezTo>
                  <a:lnTo>
                    <a:pt x="561068" y="3160111"/>
                  </a:lnTo>
                  <a:cubicBezTo>
                    <a:pt x="554504" y="3159212"/>
                    <a:pt x="551222" y="3158133"/>
                    <a:pt x="551222" y="3156874"/>
                  </a:cubicBezTo>
                  <a:lnTo>
                    <a:pt x="551222" y="3154716"/>
                  </a:lnTo>
                  <a:lnTo>
                    <a:pt x="553380" y="3152288"/>
                  </a:lnTo>
                  <a:lnTo>
                    <a:pt x="559989" y="3152288"/>
                  </a:lnTo>
                  <a:lnTo>
                    <a:pt x="559989" y="3151209"/>
                  </a:lnTo>
                  <a:cubicBezTo>
                    <a:pt x="559989" y="3149411"/>
                    <a:pt x="556707" y="3147972"/>
                    <a:pt x="550143" y="3146893"/>
                  </a:cubicBezTo>
                  <a:lnTo>
                    <a:pt x="547850" y="3140419"/>
                  </a:lnTo>
                  <a:lnTo>
                    <a:pt x="549064" y="3139340"/>
                  </a:lnTo>
                  <a:lnTo>
                    <a:pt x="549064" y="3138261"/>
                  </a:lnTo>
                  <a:lnTo>
                    <a:pt x="543399" y="3126122"/>
                  </a:lnTo>
                  <a:cubicBezTo>
                    <a:pt x="544928" y="3121627"/>
                    <a:pt x="546816" y="3119109"/>
                    <a:pt x="549064" y="3118569"/>
                  </a:cubicBezTo>
                  <a:cubicBezTo>
                    <a:pt x="549064" y="3098968"/>
                    <a:pt x="542050" y="3089166"/>
                    <a:pt x="528023" y="3089166"/>
                  </a:cubicBezTo>
                  <a:cubicBezTo>
                    <a:pt x="522178" y="3089166"/>
                    <a:pt x="519256" y="3088087"/>
                    <a:pt x="519256" y="3085929"/>
                  </a:cubicBezTo>
                  <a:lnTo>
                    <a:pt x="519256" y="3083771"/>
                  </a:lnTo>
                  <a:lnTo>
                    <a:pt x="521414" y="3081613"/>
                  </a:lnTo>
                  <a:lnTo>
                    <a:pt x="526944" y="3081613"/>
                  </a:lnTo>
                  <a:lnTo>
                    <a:pt x="531260" y="3082692"/>
                  </a:lnTo>
                  <a:cubicBezTo>
                    <a:pt x="536925" y="3081793"/>
                    <a:pt x="540971" y="3080355"/>
                    <a:pt x="543399" y="3078376"/>
                  </a:cubicBezTo>
                  <a:lnTo>
                    <a:pt x="550143" y="3078376"/>
                  </a:lnTo>
                  <a:lnTo>
                    <a:pt x="563226" y="3081613"/>
                  </a:lnTo>
                  <a:cubicBezTo>
                    <a:pt x="564934" y="3081613"/>
                    <a:pt x="566058" y="3078287"/>
                    <a:pt x="566598" y="3071633"/>
                  </a:cubicBezTo>
                  <a:lnTo>
                    <a:pt x="564305" y="3065159"/>
                  </a:lnTo>
                  <a:lnTo>
                    <a:pt x="565519" y="3059764"/>
                  </a:lnTo>
                  <a:cubicBezTo>
                    <a:pt x="564889" y="3054189"/>
                    <a:pt x="563406" y="3050233"/>
                    <a:pt x="561068" y="3047895"/>
                  </a:cubicBezTo>
                  <a:cubicBezTo>
                    <a:pt x="561068" y="3043579"/>
                    <a:pt x="563631" y="3040252"/>
                    <a:pt x="568756" y="3037914"/>
                  </a:cubicBezTo>
                  <a:lnTo>
                    <a:pt x="576579" y="3038993"/>
                  </a:lnTo>
                  <a:lnTo>
                    <a:pt x="584266" y="3038993"/>
                  </a:lnTo>
                  <a:cubicBezTo>
                    <a:pt x="589392" y="3042410"/>
                    <a:pt x="598563" y="3045377"/>
                    <a:pt x="611781" y="3047895"/>
                  </a:cubicBezTo>
                  <a:lnTo>
                    <a:pt x="618390" y="3054369"/>
                  </a:lnTo>
                  <a:lnTo>
                    <a:pt x="618390" y="3056527"/>
                  </a:lnTo>
                  <a:lnTo>
                    <a:pt x="612860" y="3061922"/>
                  </a:lnTo>
                  <a:lnTo>
                    <a:pt x="615153" y="3070554"/>
                  </a:lnTo>
                  <a:lnTo>
                    <a:pt x="611781" y="3080534"/>
                  </a:lnTo>
                  <a:cubicBezTo>
                    <a:pt x="615827" y="3080534"/>
                    <a:pt x="623560" y="3073971"/>
                    <a:pt x="634980" y="3060843"/>
                  </a:cubicBezTo>
                  <a:lnTo>
                    <a:pt x="636059" y="3060843"/>
                  </a:lnTo>
                  <a:lnTo>
                    <a:pt x="656020" y="3070554"/>
                  </a:lnTo>
                  <a:lnTo>
                    <a:pt x="657099" y="3070554"/>
                  </a:lnTo>
                  <a:lnTo>
                    <a:pt x="658179" y="3069475"/>
                  </a:lnTo>
                  <a:lnTo>
                    <a:pt x="658179" y="3068396"/>
                  </a:lnTo>
                  <a:lnTo>
                    <a:pt x="654941" y="3057606"/>
                  </a:lnTo>
                  <a:lnTo>
                    <a:pt x="658179" y="3055448"/>
                  </a:lnTo>
                  <a:cubicBezTo>
                    <a:pt x="662764" y="3057965"/>
                    <a:pt x="671980" y="3060843"/>
                    <a:pt x="685828" y="3064080"/>
                  </a:cubicBezTo>
                  <a:lnTo>
                    <a:pt x="689065" y="3065159"/>
                  </a:lnTo>
                  <a:lnTo>
                    <a:pt x="692303" y="3064080"/>
                  </a:lnTo>
                  <a:lnTo>
                    <a:pt x="697832" y="3074060"/>
                  </a:lnTo>
                  <a:lnTo>
                    <a:pt x="696753" y="3079455"/>
                  </a:lnTo>
                  <a:lnTo>
                    <a:pt x="697832" y="3079455"/>
                  </a:lnTo>
                  <a:cubicBezTo>
                    <a:pt x="699270" y="3079455"/>
                    <a:pt x="699990" y="3076129"/>
                    <a:pt x="699990" y="3069475"/>
                  </a:cubicBezTo>
                  <a:lnTo>
                    <a:pt x="704441" y="3066238"/>
                  </a:lnTo>
                  <a:lnTo>
                    <a:pt x="710105" y="3067317"/>
                  </a:lnTo>
                  <a:lnTo>
                    <a:pt x="711184" y="3066238"/>
                  </a:lnTo>
                  <a:lnTo>
                    <a:pt x="711184" y="3065159"/>
                  </a:lnTo>
                  <a:lnTo>
                    <a:pt x="710105" y="3058685"/>
                  </a:lnTo>
                  <a:cubicBezTo>
                    <a:pt x="720356" y="3054189"/>
                    <a:pt x="725481" y="3048704"/>
                    <a:pt x="725481" y="3042230"/>
                  </a:cubicBezTo>
                  <a:close/>
                  <a:moveTo>
                    <a:pt x="2630460" y="3033035"/>
                  </a:moveTo>
                  <a:lnTo>
                    <a:pt x="2630460" y="3034114"/>
                  </a:lnTo>
                  <a:lnTo>
                    <a:pt x="2632618" y="3034114"/>
                  </a:lnTo>
                  <a:lnTo>
                    <a:pt x="2632618" y="3033035"/>
                  </a:lnTo>
                  <a:close/>
                  <a:moveTo>
                    <a:pt x="2736877" y="3028719"/>
                  </a:moveTo>
                  <a:lnTo>
                    <a:pt x="2740114" y="3031956"/>
                  </a:lnTo>
                  <a:lnTo>
                    <a:pt x="2740114" y="3030877"/>
                  </a:lnTo>
                  <a:lnTo>
                    <a:pt x="2737955" y="3028719"/>
                  </a:lnTo>
                  <a:close/>
                  <a:moveTo>
                    <a:pt x="2622771" y="3028719"/>
                  </a:moveTo>
                  <a:lnTo>
                    <a:pt x="2622771" y="3030877"/>
                  </a:lnTo>
                  <a:lnTo>
                    <a:pt x="2624930" y="3030877"/>
                  </a:lnTo>
                  <a:close/>
                  <a:moveTo>
                    <a:pt x="2687917" y="3026561"/>
                  </a:moveTo>
                  <a:lnTo>
                    <a:pt x="2686837" y="3027640"/>
                  </a:lnTo>
                  <a:lnTo>
                    <a:pt x="2686837" y="3029798"/>
                  </a:lnTo>
                  <a:lnTo>
                    <a:pt x="2690209" y="3033035"/>
                  </a:lnTo>
                  <a:lnTo>
                    <a:pt x="2692367" y="3030877"/>
                  </a:lnTo>
                  <a:cubicBezTo>
                    <a:pt x="2691829" y="3028719"/>
                    <a:pt x="2690344" y="3027280"/>
                    <a:pt x="2687917" y="3026561"/>
                  </a:cubicBezTo>
                  <a:close/>
                  <a:moveTo>
                    <a:pt x="2608745" y="3026561"/>
                  </a:moveTo>
                  <a:lnTo>
                    <a:pt x="2608745" y="3028719"/>
                  </a:lnTo>
                  <a:lnTo>
                    <a:pt x="2617376" y="3036272"/>
                  </a:lnTo>
                  <a:lnTo>
                    <a:pt x="2619535" y="3036272"/>
                  </a:lnTo>
                  <a:close/>
                  <a:moveTo>
                    <a:pt x="2615218" y="3025482"/>
                  </a:moveTo>
                  <a:lnTo>
                    <a:pt x="2615218" y="3026561"/>
                  </a:lnTo>
                  <a:lnTo>
                    <a:pt x="2617376" y="3026561"/>
                  </a:lnTo>
                  <a:lnTo>
                    <a:pt x="2617376" y="3025482"/>
                  </a:lnTo>
                  <a:close/>
                  <a:moveTo>
                    <a:pt x="7103393" y="3024919"/>
                  </a:moveTo>
                  <a:lnTo>
                    <a:pt x="7102314" y="3025998"/>
                  </a:lnTo>
                  <a:lnTo>
                    <a:pt x="7102314" y="3029235"/>
                  </a:lnTo>
                  <a:cubicBezTo>
                    <a:pt x="7103753" y="3032203"/>
                    <a:pt x="7105911" y="3033686"/>
                    <a:pt x="7108788" y="3033686"/>
                  </a:cubicBezTo>
                  <a:lnTo>
                    <a:pt x="7112025" y="3032607"/>
                  </a:lnTo>
                  <a:lnTo>
                    <a:pt x="7112025" y="3030314"/>
                  </a:lnTo>
                  <a:cubicBezTo>
                    <a:pt x="7112025" y="3028516"/>
                    <a:pt x="7109148" y="3026718"/>
                    <a:pt x="7103393" y="3024919"/>
                  </a:cubicBezTo>
                  <a:close/>
                  <a:moveTo>
                    <a:pt x="2629382" y="3024403"/>
                  </a:moveTo>
                  <a:cubicBezTo>
                    <a:pt x="2629382" y="3025842"/>
                    <a:pt x="2630460" y="3026561"/>
                    <a:pt x="2632618" y="3026561"/>
                  </a:cubicBezTo>
                  <a:lnTo>
                    <a:pt x="2633697" y="3026561"/>
                  </a:lnTo>
                  <a:lnTo>
                    <a:pt x="2633697" y="3025482"/>
                  </a:lnTo>
                  <a:close/>
                  <a:moveTo>
                    <a:pt x="2575026" y="3022245"/>
                  </a:moveTo>
                  <a:lnTo>
                    <a:pt x="2575026" y="3024403"/>
                  </a:lnTo>
                  <a:lnTo>
                    <a:pt x="2576104" y="3024403"/>
                  </a:lnTo>
                  <a:lnTo>
                    <a:pt x="2576104" y="3022245"/>
                  </a:lnTo>
                  <a:close/>
                  <a:moveTo>
                    <a:pt x="2618456" y="3021166"/>
                  </a:moveTo>
                  <a:lnTo>
                    <a:pt x="2618456" y="3024403"/>
                  </a:lnTo>
                  <a:lnTo>
                    <a:pt x="2619535" y="3024403"/>
                  </a:lnTo>
                  <a:lnTo>
                    <a:pt x="2620613" y="3021166"/>
                  </a:lnTo>
                  <a:close/>
                  <a:moveTo>
                    <a:pt x="2623851" y="3010241"/>
                  </a:moveTo>
                  <a:lnTo>
                    <a:pt x="2629382" y="3014557"/>
                  </a:lnTo>
                  <a:lnTo>
                    <a:pt x="2628302" y="3015636"/>
                  </a:lnTo>
                  <a:lnTo>
                    <a:pt x="2626009" y="3015636"/>
                  </a:lnTo>
                  <a:lnTo>
                    <a:pt x="2624930" y="3014557"/>
                  </a:lnTo>
                  <a:lnTo>
                    <a:pt x="2623851" y="3015636"/>
                  </a:lnTo>
                  <a:lnTo>
                    <a:pt x="2622771" y="3015636"/>
                  </a:lnTo>
                  <a:lnTo>
                    <a:pt x="2620613" y="3013478"/>
                  </a:lnTo>
                  <a:close/>
                  <a:moveTo>
                    <a:pt x="2610903" y="3008083"/>
                  </a:moveTo>
                  <a:lnTo>
                    <a:pt x="2613062" y="3010241"/>
                  </a:lnTo>
                  <a:lnTo>
                    <a:pt x="2615218" y="3008083"/>
                  </a:lnTo>
                  <a:close/>
                  <a:moveTo>
                    <a:pt x="3609760" y="2998902"/>
                  </a:moveTo>
                  <a:lnTo>
                    <a:pt x="3609760" y="2999981"/>
                  </a:lnTo>
                  <a:lnTo>
                    <a:pt x="3611918" y="2999981"/>
                  </a:lnTo>
                  <a:lnTo>
                    <a:pt x="3611918" y="2998902"/>
                  </a:lnTo>
                  <a:close/>
                  <a:moveTo>
                    <a:pt x="5182148" y="2993777"/>
                  </a:moveTo>
                  <a:lnTo>
                    <a:pt x="5182148" y="2997014"/>
                  </a:lnTo>
                  <a:lnTo>
                    <a:pt x="5184306" y="2997014"/>
                  </a:lnTo>
                  <a:lnTo>
                    <a:pt x="5183227" y="2993777"/>
                  </a:lnTo>
                  <a:close/>
                  <a:moveTo>
                    <a:pt x="2618456" y="2991763"/>
                  </a:moveTo>
                  <a:lnTo>
                    <a:pt x="2618456" y="2993921"/>
                  </a:lnTo>
                  <a:lnTo>
                    <a:pt x="2619535" y="2993921"/>
                  </a:lnTo>
                  <a:lnTo>
                    <a:pt x="2619535" y="2991763"/>
                  </a:lnTo>
                  <a:close/>
                  <a:moveTo>
                    <a:pt x="2631539" y="2990684"/>
                  </a:moveTo>
                  <a:lnTo>
                    <a:pt x="2631539" y="2992842"/>
                  </a:lnTo>
                  <a:lnTo>
                    <a:pt x="2632618" y="2992842"/>
                  </a:lnTo>
                  <a:lnTo>
                    <a:pt x="2632618" y="2990684"/>
                  </a:lnTo>
                  <a:close/>
                  <a:moveTo>
                    <a:pt x="5179990" y="2988382"/>
                  </a:moveTo>
                  <a:lnTo>
                    <a:pt x="5179990" y="2992698"/>
                  </a:lnTo>
                  <a:lnTo>
                    <a:pt x="5181069" y="2992698"/>
                  </a:lnTo>
                  <a:lnTo>
                    <a:pt x="5181069" y="2988382"/>
                  </a:lnTo>
                  <a:close/>
                  <a:moveTo>
                    <a:pt x="5130490" y="2985145"/>
                  </a:moveTo>
                  <a:lnTo>
                    <a:pt x="5127253" y="2989461"/>
                  </a:lnTo>
                  <a:lnTo>
                    <a:pt x="5127253" y="2990540"/>
                  </a:lnTo>
                  <a:lnTo>
                    <a:pt x="5133727" y="2997014"/>
                  </a:lnTo>
                  <a:lnTo>
                    <a:pt x="5135885" y="2997014"/>
                  </a:lnTo>
                  <a:cubicBezTo>
                    <a:pt x="5131569" y="2994676"/>
                    <a:pt x="5129411" y="2991799"/>
                    <a:pt x="5129411" y="2988382"/>
                  </a:cubicBezTo>
                  <a:cubicBezTo>
                    <a:pt x="5129411" y="2986943"/>
                    <a:pt x="5130490" y="2986224"/>
                    <a:pt x="5132648" y="2986224"/>
                  </a:cubicBezTo>
                  <a:lnTo>
                    <a:pt x="5132648" y="2985145"/>
                  </a:lnTo>
                  <a:close/>
                  <a:moveTo>
                    <a:pt x="5793659" y="2981908"/>
                  </a:moveTo>
                  <a:lnTo>
                    <a:pt x="5793659" y="2985145"/>
                  </a:lnTo>
                  <a:lnTo>
                    <a:pt x="5794738" y="2985145"/>
                  </a:lnTo>
                  <a:lnTo>
                    <a:pt x="5794738" y="2981908"/>
                  </a:lnTo>
                  <a:close/>
                  <a:moveTo>
                    <a:pt x="5169200" y="2981908"/>
                  </a:moveTo>
                  <a:lnTo>
                    <a:pt x="5169200" y="2984066"/>
                  </a:lnTo>
                  <a:lnTo>
                    <a:pt x="5171358" y="2984066"/>
                  </a:lnTo>
                  <a:lnTo>
                    <a:pt x="5171358" y="2981908"/>
                  </a:lnTo>
                  <a:close/>
                  <a:moveTo>
                    <a:pt x="2597820" y="2977736"/>
                  </a:moveTo>
                  <a:lnTo>
                    <a:pt x="2595662" y="2985289"/>
                  </a:lnTo>
                  <a:lnTo>
                    <a:pt x="2595662" y="2988526"/>
                  </a:lnTo>
                  <a:lnTo>
                    <a:pt x="2601058" y="2983131"/>
                  </a:lnTo>
                  <a:lnTo>
                    <a:pt x="2601058" y="2980973"/>
                  </a:lnTo>
                  <a:close/>
                  <a:moveTo>
                    <a:pt x="5720017" y="2977592"/>
                  </a:moveTo>
                  <a:lnTo>
                    <a:pt x="5720017" y="2979750"/>
                  </a:lnTo>
                  <a:lnTo>
                    <a:pt x="5721096" y="2979750"/>
                  </a:lnTo>
                  <a:lnTo>
                    <a:pt x="5721096" y="2977592"/>
                  </a:lnTo>
                  <a:close/>
                  <a:moveTo>
                    <a:pt x="5155307" y="2977592"/>
                  </a:moveTo>
                  <a:lnTo>
                    <a:pt x="5153149" y="2979750"/>
                  </a:lnTo>
                  <a:lnTo>
                    <a:pt x="5153149" y="2984066"/>
                  </a:lnTo>
                  <a:lnTo>
                    <a:pt x="5155307" y="2986224"/>
                  </a:lnTo>
                  <a:lnTo>
                    <a:pt x="5157465" y="2986224"/>
                  </a:lnTo>
                  <a:lnTo>
                    <a:pt x="5159623" y="2981908"/>
                  </a:lnTo>
                  <a:lnTo>
                    <a:pt x="5159623" y="2979750"/>
                  </a:lnTo>
                  <a:lnTo>
                    <a:pt x="5157465" y="2977592"/>
                  </a:lnTo>
                  <a:close/>
                  <a:moveTo>
                    <a:pt x="3719009" y="2977322"/>
                  </a:moveTo>
                  <a:lnTo>
                    <a:pt x="3716851" y="2979480"/>
                  </a:lnTo>
                  <a:lnTo>
                    <a:pt x="3716851" y="2981638"/>
                  </a:lnTo>
                  <a:lnTo>
                    <a:pt x="3724404" y="2983796"/>
                  </a:lnTo>
                  <a:lnTo>
                    <a:pt x="3724404" y="2979480"/>
                  </a:lnTo>
                  <a:lnTo>
                    <a:pt x="3722246" y="2977322"/>
                  </a:lnTo>
                  <a:close/>
                  <a:moveTo>
                    <a:pt x="3193413" y="2976513"/>
                  </a:moveTo>
                  <a:lnTo>
                    <a:pt x="3193413" y="2978671"/>
                  </a:lnTo>
                  <a:lnTo>
                    <a:pt x="3194492" y="2978671"/>
                  </a:lnTo>
                  <a:lnTo>
                    <a:pt x="3194492" y="2976513"/>
                  </a:lnTo>
                  <a:close/>
                  <a:moveTo>
                    <a:pt x="8692775" y="2975569"/>
                  </a:moveTo>
                  <a:cubicBezTo>
                    <a:pt x="8688459" y="2975929"/>
                    <a:pt x="8686301" y="2977008"/>
                    <a:pt x="8686301" y="2978806"/>
                  </a:cubicBezTo>
                  <a:lnTo>
                    <a:pt x="8686301" y="2979885"/>
                  </a:lnTo>
                  <a:lnTo>
                    <a:pt x="8687380" y="2979885"/>
                  </a:lnTo>
                  <a:lnTo>
                    <a:pt x="8692775" y="2978806"/>
                  </a:lnTo>
                  <a:close/>
                  <a:moveTo>
                    <a:pt x="9286078" y="2973057"/>
                  </a:moveTo>
                  <a:lnTo>
                    <a:pt x="9283920" y="2975215"/>
                  </a:lnTo>
                  <a:lnTo>
                    <a:pt x="9286078" y="2975215"/>
                  </a:lnTo>
                  <a:close/>
                  <a:moveTo>
                    <a:pt x="3200966" y="2972197"/>
                  </a:moveTo>
                  <a:lnTo>
                    <a:pt x="3200966" y="2976513"/>
                  </a:lnTo>
                  <a:lnTo>
                    <a:pt x="3202045" y="2981908"/>
                  </a:lnTo>
                  <a:lnTo>
                    <a:pt x="3203124" y="2981908"/>
                  </a:lnTo>
                  <a:lnTo>
                    <a:pt x="3203124" y="2980829"/>
                  </a:lnTo>
                  <a:lnTo>
                    <a:pt x="3202045" y="2979750"/>
                  </a:lnTo>
                  <a:lnTo>
                    <a:pt x="3202045" y="2978671"/>
                  </a:lnTo>
                  <a:lnTo>
                    <a:pt x="3203124" y="2975434"/>
                  </a:lnTo>
                  <a:lnTo>
                    <a:pt x="3202045" y="2972197"/>
                  </a:lnTo>
                  <a:close/>
                  <a:moveTo>
                    <a:pt x="3733036" y="2971792"/>
                  </a:moveTo>
                  <a:lnTo>
                    <a:pt x="3730878" y="2979480"/>
                  </a:lnTo>
                  <a:lnTo>
                    <a:pt x="3730878" y="2982717"/>
                  </a:lnTo>
                  <a:lnTo>
                    <a:pt x="3731957" y="2982717"/>
                  </a:lnTo>
                  <a:cubicBezTo>
                    <a:pt x="3731957" y="2979121"/>
                    <a:pt x="3733036" y="2975479"/>
                    <a:pt x="3735194" y="2971792"/>
                  </a:cubicBezTo>
                  <a:close/>
                  <a:moveTo>
                    <a:pt x="7240426" y="2969216"/>
                  </a:moveTo>
                  <a:cubicBezTo>
                    <a:pt x="7247260" y="2969216"/>
                    <a:pt x="7258050" y="2979421"/>
                    <a:pt x="7272796" y="2999832"/>
                  </a:cubicBezTo>
                  <a:cubicBezTo>
                    <a:pt x="7277832" y="3001990"/>
                    <a:pt x="7280350" y="3005272"/>
                    <a:pt x="7280350" y="3009678"/>
                  </a:cubicBezTo>
                  <a:lnTo>
                    <a:pt x="7271718" y="3013994"/>
                  </a:lnTo>
                  <a:lnTo>
                    <a:pt x="7262006" y="3012915"/>
                  </a:lnTo>
                  <a:lnTo>
                    <a:pt x="7260928" y="3012915"/>
                  </a:lnTo>
                  <a:lnTo>
                    <a:pt x="7258770" y="3015073"/>
                  </a:lnTo>
                  <a:lnTo>
                    <a:pt x="7245821" y="3013994"/>
                  </a:lnTo>
                  <a:lnTo>
                    <a:pt x="7244742" y="3013994"/>
                  </a:lnTo>
                  <a:lnTo>
                    <a:pt x="7238268" y="3015073"/>
                  </a:lnTo>
                  <a:lnTo>
                    <a:pt x="7230715" y="3012915"/>
                  </a:lnTo>
                  <a:lnTo>
                    <a:pt x="7224241" y="3013994"/>
                  </a:lnTo>
                  <a:cubicBezTo>
                    <a:pt x="7223162" y="3011117"/>
                    <a:pt x="7222083" y="3009678"/>
                    <a:pt x="7221004" y="3009678"/>
                  </a:cubicBezTo>
                  <a:lnTo>
                    <a:pt x="7221004" y="3011836"/>
                  </a:lnTo>
                  <a:lnTo>
                    <a:pt x="7222083" y="3015073"/>
                  </a:lnTo>
                  <a:lnTo>
                    <a:pt x="7201582" y="3021682"/>
                  </a:lnTo>
                  <a:lnTo>
                    <a:pt x="7199424" y="3021682"/>
                  </a:lnTo>
                  <a:lnTo>
                    <a:pt x="7182160" y="3022761"/>
                  </a:lnTo>
                  <a:cubicBezTo>
                    <a:pt x="7178743" y="3020513"/>
                    <a:pt x="7175506" y="3019389"/>
                    <a:pt x="7172449" y="3019389"/>
                  </a:cubicBezTo>
                  <a:lnTo>
                    <a:pt x="7159501" y="3020603"/>
                  </a:lnTo>
                  <a:lnTo>
                    <a:pt x="7156264" y="3019389"/>
                  </a:lnTo>
                  <a:cubicBezTo>
                    <a:pt x="7137562" y="3024695"/>
                    <a:pt x="7128210" y="3029820"/>
                    <a:pt x="7128210" y="3034765"/>
                  </a:cubicBezTo>
                  <a:lnTo>
                    <a:pt x="7131447" y="3041239"/>
                  </a:lnTo>
                  <a:lnTo>
                    <a:pt x="7135763" y="3040160"/>
                  </a:lnTo>
                  <a:lnTo>
                    <a:pt x="7156264" y="3041239"/>
                  </a:lnTo>
                  <a:lnTo>
                    <a:pt x="7170291" y="3041239"/>
                  </a:lnTo>
                  <a:lnTo>
                    <a:pt x="7184318" y="3045690"/>
                  </a:lnTo>
                  <a:lnTo>
                    <a:pt x="7185397" y="3044611"/>
                  </a:lnTo>
                  <a:lnTo>
                    <a:pt x="7194029" y="3044611"/>
                  </a:lnTo>
                  <a:cubicBezTo>
                    <a:pt x="7196367" y="3044611"/>
                    <a:pt x="7198885" y="3043487"/>
                    <a:pt x="7201582" y="3041239"/>
                  </a:cubicBezTo>
                  <a:lnTo>
                    <a:pt x="7209135" y="3041239"/>
                  </a:lnTo>
                  <a:cubicBezTo>
                    <a:pt x="7213991" y="3041959"/>
                    <a:pt x="7216508" y="3043083"/>
                    <a:pt x="7216688" y="3044611"/>
                  </a:cubicBezTo>
                  <a:lnTo>
                    <a:pt x="7223162" y="3042318"/>
                  </a:lnTo>
                  <a:lnTo>
                    <a:pt x="7229636" y="3044611"/>
                  </a:lnTo>
                  <a:lnTo>
                    <a:pt x="7237189" y="3044611"/>
                  </a:lnTo>
                  <a:lnTo>
                    <a:pt x="7247979" y="3041239"/>
                  </a:lnTo>
                  <a:cubicBezTo>
                    <a:pt x="7250497" y="3041239"/>
                    <a:pt x="7253374" y="3042723"/>
                    <a:pt x="7256612" y="3045690"/>
                  </a:cubicBezTo>
                  <a:lnTo>
                    <a:pt x="7258770" y="3045690"/>
                  </a:lnTo>
                  <a:lnTo>
                    <a:pt x="7284666" y="3020603"/>
                  </a:lnTo>
                  <a:lnTo>
                    <a:pt x="7284666" y="3018310"/>
                  </a:lnTo>
                  <a:lnTo>
                    <a:pt x="7283586" y="3012915"/>
                  </a:lnTo>
                  <a:lnTo>
                    <a:pt x="7291140" y="3006306"/>
                  </a:lnTo>
                  <a:cubicBezTo>
                    <a:pt x="7293837" y="3006306"/>
                    <a:pt x="7295636" y="3013950"/>
                    <a:pt x="7296534" y="3029235"/>
                  </a:cubicBezTo>
                  <a:cubicBezTo>
                    <a:pt x="7299412" y="3030674"/>
                    <a:pt x="7300850" y="3032517"/>
                    <a:pt x="7300850" y="3034765"/>
                  </a:cubicBezTo>
                  <a:lnTo>
                    <a:pt x="7299772" y="3035844"/>
                  </a:lnTo>
                  <a:lnTo>
                    <a:pt x="7299772" y="3036923"/>
                  </a:lnTo>
                  <a:cubicBezTo>
                    <a:pt x="7299772" y="3038542"/>
                    <a:pt x="7302649" y="3041104"/>
                    <a:pt x="7308404" y="3044611"/>
                  </a:cubicBezTo>
                  <a:cubicBezTo>
                    <a:pt x="7308404" y="3048567"/>
                    <a:pt x="7309842" y="3052929"/>
                    <a:pt x="7312720" y="3057694"/>
                  </a:cubicBezTo>
                  <a:lnTo>
                    <a:pt x="7312720" y="3058773"/>
                  </a:lnTo>
                  <a:cubicBezTo>
                    <a:pt x="7308224" y="3065877"/>
                    <a:pt x="7303188" y="3071316"/>
                    <a:pt x="7297614" y="3075093"/>
                  </a:cubicBezTo>
                  <a:cubicBezTo>
                    <a:pt x="7297614" y="3078780"/>
                    <a:pt x="7293298" y="3081342"/>
                    <a:pt x="7284666" y="3082781"/>
                  </a:cubicBezTo>
                  <a:lnTo>
                    <a:pt x="7280350" y="3081702"/>
                  </a:lnTo>
                  <a:lnTo>
                    <a:pt x="7258770" y="3086018"/>
                  </a:lnTo>
                  <a:lnTo>
                    <a:pt x="7258770" y="3088176"/>
                  </a:lnTo>
                  <a:cubicBezTo>
                    <a:pt x="7262546" y="3096628"/>
                    <a:pt x="7269739" y="3102473"/>
                    <a:pt x="7280350" y="3105710"/>
                  </a:cubicBezTo>
                  <a:lnTo>
                    <a:pt x="7286824" y="3112319"/>
                  </a:lnTo>
                  <a:lnTo>
                    <a:pt x="7286824" y="3116635"/>
                  </a:lnTo>
                  <a:cubicBezTo>
                    <a:pt x="7281788" y="3121760"/>
                    <a:pt x="7279270" y="3127964"/>
                    <a:pt x="7279270" y="3135247"/>
                  </a:cubicBezTo>
                  <a:lnTo>
                    <a:pt x="7284666" y="3154804"/>
                  </a:lnTo>
                  <a:lnTo>
                    <a:pt x="7284666" y="3163571"/>
                  </a:lnTo>
                  <a:lnTo>
                    <a:pt x="7279270" y="3201741"/>
                  </a:lnTo>
                  <a:cubicBezTo>
                    <a:pt x="7279270" y="3205787"/>
                    <a:pt x="7280709" y="3210553"/>
                    <a:pt x="7283586" y="3216038"/>
                  </a:cubicBezTo>
                  <a:cubicBezTo>
                    <a:pt x="7283586" y="3221073"/>
                    <a:pt x="7278551" y="3224355"/>
                    <a:pt x="7268480" y="3225884"/>
                  </a:cubicBezTo>
                  <a:lnTo>
                    <a:pt x="7262006" y="3229121"/>
                  </a:lnTo>
                  <a:lnTo>
                    <a:pt x="7250137" y="3228042"/>
                  </a:lnTo>
                  <a:lnTo>
                    <a:pt x="7249058" y="3228042"/>
                  </a:lnTo>
                  <a:cubicBezTo>
                    <a:pt x="7246720" y="3228042"/>
                    <a:pt x="7244203" y="3229121"/>
                    <a:pt x="7241505" y="3231279"/>
                  </a:cubicBezTo>
                  <a:cubicBezTo>
                    <a:pt x="7235751" y="3229480"/>
                    <a:pt x="7232873" y="3228042"/>
                    <a:pt x="7232873" y="3226963"/>
                  </a:cubicBezTo>
                  <a:lnTo>
                    <a:pt x="7237189" y="3226963"/>
                  </a:lnTo>
                  <a:lnTo>
                    <a:pt x="7237189" y="3225884"/>
                  </a:lnTo>
                  <a:cubicBezTo>
                    <a:pt x="7233593" y="3225884"/>
                    <a:pt x="7231794" y="3224400"/>
                    <a:pt x="7231794" y="3221433"/>
                  </a:cubicBezTo>
                  <a:lnTo>
                    <a:pt x="7232873" y="3216038"/>
                  </a:lnTo>
                  <a:lnTo>
                    <a:pt x="7227478" y="3217117"/>
                  </a:lnTo>
                  <a:lnTo>
                    <a:pt x="7223162" y="3217117"/>
                  </a:lnTo>
                  <a:lnTo>
                    <a:pt x="7221004" y="3214959"/>
                  </a:lnTo>
                  <a:lnTo>
                    <a:pt x="7222083" y="3214959"/>
                  </a:lnTo>
                  <a:lnTo>
                    <a:pt x="7219925" y="3209429"/>
                  </a:lnTo>
                  <a:lnTo>
                    <a:pt x="7221004" y="3206192"/>
                  </a:lnTo>
                  <a:lnTo>
                    <a:pt x="7229636" y="3208350"/>
                  </a:lnTo>
                  <a:lnTo>
                    <a:pt x="7232873" y="3207271"/>
                  </a:lnTo>
                  <a:lnTo>
                    <a:pt x="7239347" y="3209429"/>
                  </a:lnTo>
                  <a:lnTo>
                    <a:pt x="7244742" y="3209429"/>
                  </a:lnTo>
                  <a:lnTo>
                    <a:pt x="7244742" y="3208350"/>
                  </a:lnTo>
                  <a:cubicBezTo>
                    <a:pt x="7236830" y="3207451"/>
                    <a:pt x="7232873" y="3205652"/>
                    <a:pt x="7232873" y="3202955"/>
                  </a:cubicBezTo>
                  <a:cubicBezTo>
                    <a:pt x="7232873" y="3198909"/>
                    <a:pt x="7231794" y="3196346"/>
                    <a:pt x="7229636" y="3195267"/>
                  </a:cubicBezTo>
                  <a:lnTo>
                    <a:pt x="7230715" y="3187579"/>
                  </a:lnTo>
                  <a:lnTo>
                    <a:pt x="7230715" y="3181105"/>
                  </a:lnTo>
                  <a:cubicBezTo>
                    <a:pt x="7227838" y="3181105"/>
                    <a:pt x="7226399" y="3179981"/>
                    <a:pt x="7226399" y="3177733"/>
                  </a:cubicBezTo>
                  <a:lnTo>
                    <a:pt x="7226399" y="3173417"/>
                  </a:lnTo>
                  <a:lnTo>
                    <a:pt x="7231794" y="3166808"/>
                  </a:lnTo>
                  <a:lnTo>
                    <a:pt x="7231794" y="3165729"/>
                  </a:lnTo>
                  <a:lnTo>
                    <a:pt x="7228557" y="3165729"/>
                  </a:lnTo>
                  <a:cubicBezTo>
                    <a:pt x="7225860" y="3167977"/>
                    <a:pt x="7222623" y="3169101"/>
                    <a:pt x="7218846" y="3169101"/>
                  </a:cubicBezTo>
                  <a:lnTo>
                    <a:pt x="7209135" y="3169101"/>
                  </a:lnTo>
                  <a:cubicBezTo>
                    <a:pt x="7205898" y="3169101"/>
                    <a:pt x="7202661" y="3167258"/>
                    <a:pt x="7199424" y="3163571"/>
                  </a:cubicBezTo>
                  <a:lnTo>
                    <a:pt x="7198345" y="3164650"/>
                  </a:lnTo>
                  <a:lnTo>
                    <a:pt x="7197266" y="3164650"/>
                  </a:lnTo>
                  <a:lnTo>
                    <a:pt x="7185397" y="3162492"/>
                  </a:lnTo>
                  <a:lnTo>
                    <a:pt x="7172449" y="3162492"/>
                  </a:lnTo>
                  <a:cubicBezTo>
                    <a:pt x="7170112" y="3162492"/>
                    <a:pt x="7167594" y="3163571"/>
                    <a:pt x="7164896" y="3165729"/>
                  </a:cubicBezTo>
                  <a:lnTo>
                    <a:pt x="7161659" y="3165729"/>
                  </a:lnTo>
                  <a:lnTo>
                    <a:pt x="7155185" y="3163571"/>
                  </a:lnTo>
                  <a:cubicBezTo>
                    <a:pt x="7147992" y="3165370"/>
                    <a:pt x="7144395" y="3166808"/>
                    <a:pt x="7144395" y="3167887"/>
                  </a:cubicBezTo>
                  <a:lnTo>
                    <a:pt x="7144395" y="3174496"/>
                  </a:lnTo>
                  <a:cubicBezTo>
                    <a:pt x="7144395" y="3187624"/>
                    <a:pt x="7141878" y="3194188"/>
                    <a:pt x="7136842" y="3194188"/>
                  </a:cubicBezTo>
                  <a:cubicBezTo>
                    <a:pt x="7136842" y="3199043"/>
                    <a:pt x="7141878" y="3204124"/>
                    <a:pt x="7151948" y="3209429"/>
                  </a:cubicBezTo>
                  <a:cubicBezTo>
                    <a:pt x="7157523" y="3209429"/>
                    <a:pt x="7162559" y="3207990"/>
                    <a:pt x="7167054" y="3205113"/>
                  </a:cubicBezTo>
                  <a:cubicBezTo>
                    <a:pt x="7171550" y="3207990"/>
                    <a:pt x="7178743" y="3209429"/>
                    <a:pt x="7188634" y="3209429"/>
                  </a:cubicBezTo>
                  <a:lnTo>
                    <a:pt x="7192950" y="3208350"/>
                  </a:lnTo>
                  <a:lnTo>
                    <a:pt x="7201582" y="3210508"/>
                  </a:lnTo>
                  <a:lnTo>
                    <a:pt x="7202661" y="3210508"/>
                  </a:lnTo>
                  <a:lnTo>
                    <a:pt x="7216688" y="3205113"/>
                  </a:lnTo>
                  <a:lnTo>
                    <a:pt x="7221004" y="3214959"/>
                  </a:lnTo>
                  <a:lnTo>
                    <a:pt x="7219925" y="3216038"/>
                  </a:lnTo>
                  <a:lnTo>
                    <a:pt x="7216688" y="3216038"/>
                  </a:lnTo>
                  <a:lnTo>
                    <a:pt x="7216688" y="3213745"/>
                  </a:lnTo>
                  <a:lnTo>
                    <a:pt x="7208056" y="3216038"/>
                  </a:lnTo>
                  <a:lnTo>
                    <a:pt x="7188634" y="3216038"/>
                  </a:lnTo>
                  <a:cubicBezTo>
                    <a:pt x="7186656" y="3216038"/>
                    <a:pt x="7185577" y="3214195"/>
                    <a:pt x="7185397" y="3210508"/>
                  </a:cubicBezTo>
                  <a:lnTo>
                    <a:pt x="7184318" y="3210508"/>
                  </a:lnTo>
                  <a:cubicBezTo>
                    <a:pt x="7184318" y="3213655"/>
                    <a:pt x="7179643" y="3216577"/>
                    <a:pt x="7170291" y="3219275"/>
                  </a:cubicBezTo>
                  <a:cubicBezTo>
                    <a:pt x="7167954" y="3217117"/>
                    <a:pt x="7162199" y="3215678"/>
                    <a:pt x="7153027" y="3214959"/>
                  </a:cubicBezTo>
                  <a:lnTo>
                    <a:pt x="7150869" y="3217117"/>
                  </a:lnTo>
                  <a:lnTo>
                    <a:pt x="7149790" y="3217117"/>
                  </a:lnTo>
                  <a:lnTo>
                    <a:pt x="7146553" y="3214959"/>
                  </a:lnTo>
                  <a:lnTo>
                    <a:pt x="7144395" y="3214959"/>
                  </a:lnTo>
                  <a:cubicBezTo>
                    <a:pt x="7142957" y="3214959"/>
                    <a:pt x="7142237" y="3216038"/>
                    <a:pt x="7142237" y="3218196"/>
                  </a:cubicBezTo>
                  <a:lnTo>
                    <a:pt x="7143316" y="3219275"/>
                  </a:lnTo>
                  <a:lnTo>
                    <a:pt x="7143316" y="3220354"/>
                  </a:lnTo>
                  <a:cubicBezTo>
                    <a:pt x="7143316" y="3226019"/>
                    <a:pt x="7139000" y="3229301"/>
                    <a:pt x="7130368" y="3230200"/>
                  </a:cubicBezTo>
                  <a:cubicBezTo>
                    <a:pt x="7124613" y="3229660"/>
                    <a:pt x="7121736" y="3228941"/>
                    <a:pt x="7121736" y="3228042"/>
                  </a:cubicBezTo>
                  <a:lnTo>
                    <a:pt x="7120657" y="3229121"/>
                  </a:lnTo>
                  <a:lnTo>
                    <a:pt x="7112025" y="3229121"/>
                  </a:lnTo>
                  <a:lnTo>
                    <a:pt x="7105551" y="3230200"/>
                  </a:lnTo>
                  <a:cubicBezTo>
                    <a:pt x="7100516" y="3230200"/>
                    <a:pt x="7097279" y="3222197"/>
                    <a:pt x="7095840" y="3206192"/>
                  </a:cubicBezTo>
                  <a:lnTo>
                    <a:pt x="7095840" y="3205113"/>
                  </a:lnTo>
                  <a:lnTo>
                    <a:pt x="7097998" y="3196346"/>
                  </a:lnTo>
                  <a:lnTo>
                    <a:pt x="7097998" y="3193109"/>
                  </a:lnTo>
                  <a:lnTo>
                    <a:pt x="7095840" y="3175575"/>
                  </a:lnTo>
                  <a:lnTo>
                    <a:pt x="7097998" y="3162492"/>
                  </a:lnTo>
                  <a:lnTo>
                    <a:pt x="7096919" y="3161413"/>
                  </a:lnTo>
                  <a:lnTo>
                    <a:pt x="7096919" y="3160334"/>
                  </a:lnTo>
                  <a:lnTo>
                    <a:pt x="7099077" y="3151567"/>
                  </a:lnTo>
                  <a:lnTo>
                    <a:pt x="7095840" y="3142800"/>
                  </a:lnTo>
                  <a:lnTo>
                    <a:pt x="7095840" y="3128638"/>
                  </a:lnTo>
                  <a:lnTo>
                    <a:pt x="7094761" y="3122030"/>
                  </a:lnTo>
                  <a:lnTo>
                    <a:pt x="7096919" y="3111105"/>
                  </a:lnTo>
                  <a:cubicBezTo>
                    <a:pt x="7095300" y="3111105"/>
                    <a:pt x="7094221" y="3109306"/>
                    <a:pt x="7093682" y="3105710"/>
                  </a:cubicBezTo>
                  <a:lnTo>
                    <a:pt x="7096919" y="3102473"/>
                  </a:lnTo>
                  <a:lnTo>
                    <a:pt x="7094761" y="3093706"/>
                  </a:lnTo>
                  <a:lnTo>
                    <a:pt x="7094761" y="3091548"/>
                  </a:lnTo>
                  <a:lnTo>
                    <a:pt x="7101235" y="3083860"/>
                  </a:lnTo>
                  <a:lnTo>
                    <a:pt x="7101235" y="3082781"/>
                  </a:lnTo>
                  <a:cubicBezTo>
                    <a:pt x="7091704" y="3082781"/>
                    <a:pt x="7085230" y="3075138"/>
                    <a:pt x="7081813" y="3059852"/>
                  </a:cubicBezTo>
                  <a:lnTo>
                    <a:pt x="7081813" y="3053243"/>
                  </a:lnTo>
                  <a:cubicBezTo>
                    <a:pt x="7081813" y="3051805"/>
                    <a:pt x="7082892" y="3051085"/>
                    <a:pt x="7085050" y="3051085"/>
                  </a:cubicBezTo>
                  <a:lnTo>
                    <a:pt x="7085050" y="3047848"/>
                  </a:lnTo>
                  <a:cubicBezTo>
                    <a:pt x="7081453" y="3043802"/>
                    <a:pt x="7079655" y="3039081"/>
                    <a:pt x="7079655" y="3033686"/>
                  </a:cubicBezTo>
                  <a:lnTo>
                    <a:pt x="7076418" y="3029235"/>
                  </a:lnTo>
                  <a:lnTo>
                    <a:pt x="7079655" y="3017231"/>
                  </a:lnTo>
                  <a:lnTo>
                    <a:pt x="7077497" y="3010757"/>
                  </a:lnTo>
                  <a:cubicBezTo>
                    <a:pt x="7077497" y="3009229"/>
                    <a:pt x="7078936" y="3008464"/>
                    <a:pt x="7081813" y="3008464"/>
                  </a:cubicBezTo>
                  <a:lnTo>
                    <a:pt x="7082892" y="3007385"/>
                  </a:lnTo>
                  <a:lnTo>
                    <a:pt x="7082892" y="3006306"/>
                  </a:lnTo>
                  <a:cubicBezTo>
                    <a:pt x="7081094" y="3003249"/>
                    <a:pt x="7078936" y="2993808"/>
                    <a:pt x="7076418" y="2977983"/>
                  </a:cubicBezTo>
                  <a:lnTo>
                    <a:pt x="7079655" y="2974611"/>
                  </a:lnTo>
                  <a:lnTo>
                    <a:pt x="7081813" y="2974611"/>
                  </a:lnTo>
                  <a:cubicBezTo>
                    <a:pt x="7084870" y="2974611"/>
                    <a:pt x="7087747" y="2976454"/>
                    <a:pt x="7090445" y="2980141"/>
                  </a:cubicBezTo>
                  <a:lnTo>
                    <a:pt x="7092603" y="2980141"/>
                  </a:lnTo>
                  <a:lnTo>
                    <a:pt x="7097998" y="2973532"/>
                  </a:lnTo>
                  <a:lnTo>
                    <a:pt x="7103393" y="2974611"/>
                  </a:lnTo>
                  <a:lnTo>
                    <a:pt x="7113104" y="2974611"/>
                  </a:lnTo>
                  <a:lnTo>
                    <a:pt x="7119578" y="2973532"/>
                  </a:lnTo>
                  <a:cubicBezTo>
                    <a:pt x="7127491" y="2974521"/>
                    <a:pt x="7131447" y="2978522"/>
                    <a:pt x="7131447" y="2985536"/>
                  </a:cubicBezTo>
                  <a:lnTo>
                    <a:pt x="7131447" y="2987828"/>
                  </a:lnTo>
                  <a:cubicBezTo>
                    <a:pt x="7128750" y="2987828"/>
                    <a:pt x="7126951" y="2995112"/>
                    <a:pt x="7126052" y="3009678"/>
                  </a:cubicBezTo>
                  <a:lnTo>
                    <a:pt x="7127131" y="3009678"/>
                  </a:lnTo>
                  <a:cubicBezTo>
                    <a:pt x="7133785" y="3007610"/>
                    <a:pt x="7143136" y="3006127"/>
                    <a:pt x="7155185" y="3005227"/>
                  </a:cubicBezTo>
                  <a:lnTo>
                    <a:pt x="7159501" y="3000911"/>
                  </a:lnTo>
                  <a:lnTo>
                    <a:pt x="7162738" y="3000911"/>
                  </a:lnTo>
                  <a:lnTo>
                    <a:pt x="7167054" y="3001990"/>
                  </a:lnTo>
                  <a:cubicBezTo>
                    <a:pt x="7173708" y="2996146"/>
                    <a:pt x="7178384" y="2993223"/>
                    <a:pt x="7181081" y="2993223"/>
                  </a:cubicBezTo>
                  <a:cubicBezTo>
                    <a:pt x="7188634" y="2993223"/>
                    <a:pt x="7195108" y="2989942"/>
                    <a:pt x="7200503" y="2983378"/>
                  </a:cubicBezTo>
                  <a:lnTo>
                    <a:pt x="7202661" y="2983378"/>
                  </a:lnTo>
                  <a:lnTo>
                    <a:pt x="7211293" y="2985536"/>
                  </a:lnTo>
                  <a:cubicBezTo>
                    <a:pt x="7211293" y="2980500"/>
                    <a:pt x="7213811" y="2976139"/>
                    <a:pt x="7218846" y="2972453"/>
                  </a:cubicBezTo>
                  <a:lnTo>
                    <a:pt x="7219925" y="2972453"/>
                  </a:lnTo>
                  <a:lnTo>
                    <a:pt x="7226399" y="2974611"/>
                  </a:lnTo>
                  <a:cubicBezTo>
                    <a:pt x="7231794" y="2971014"/>
                    <a:pt x="7236470" y="2969216"/>
                    <a:pt x="7240426" y="2969216"/>
                  </a:cubicBezTo>
                  <a:close/>
                  <a:moveTo>
                    <a:pt x="3183702" y="2968960"/>
                  </a:moveTo>
                  <a:lnTo>
                    <a:pt x="3183702" y="2971118"/>
                  </a:lnTo>
                  <a:lnTo>
                    <a:pt x="3184781" y="2971118"/>
                  </a:lnTo>
                  <a:lnTo>
                    <a:pt x="3184781" y="2968960"/>
                  </a:lnTo>
                  <a:close/>
                  <a:moveTo>
                    <a:pt x="7692971" y="2968555"/>
                  </a:moveTo>
                  <a:lnTo>
                    <a:pt x="7692971" y="2972871"/>
                  </a:lnTo>
                  <a:lnTo>
                    <a:pt x="7694050" y="2972871"/>
                  </a:lnTo>
                  <a:lnTo>
                    <a:pt x="7694050" y="2968555"/>
                  </a:lnTo>
                  <a:close/>
                  <a:moveTo>
                    <a:pt x="3772015" y="2968555"/>
                  </a:moveTo>
                  <a:cubicBezTo>
                    <a:pt x="3768239" y="2968555"/>
                    <a:pt x="3765721" y="2970039"/>
                    <a:pt x="3764462" y="2973006"/>
                  </a:cubicBezTo>
                  <a:lnTo>
                    <a:pt x="3769857" y="2973006"/>
                  </a:lnTo>
                  <a:lnTo>
                    <a:pt x="3772015" y="2970713"/>
                  </a:lnTo>
                  <a:close/>
                  <a:moveTo>
                    <a:pt x="3592496" y="2967476"/>
                  </a:moveTo>
                  <a:lnTo>
                    <a:pt x="3591417" y="2970713"/>
                  </a:lnTo>
                  <a:cubicBezTo>
                    <a:pt x="3592855" y="2972242"/>
                    <a:pt x="3597531" y="2973366"/>
                    <a:pt x="3605444" y="2974085"/>
                  </a:cubicBezTo>
                  <a:lnTo>
                    <a:pt x="3606523" y="2973006"/>
                  </a:lnTo>
                  <a:lnTo>
                    <a:pt x="3606523" y="2971792"/>
                  </a:lnTo>
                  <a:cubicBezTo>
                    <a:pt x="3606523" y="2970354"/>
                    <a:pt x="3604005" y="2969634"/>
                    <a:pt x="3598970" y="2969634"/>
                  </a:cubicBezTo>
                  <a:lnTo>
                    <a:pt x="3596812" y="2967476"/>
                  </a:lnTo>
                  <a:close/>
                  <a:moveTo>
                    <a:pt x="5216676" y="2966937"/>
                  </a:moveTo>
                  <a:cubicBezTo>
                    <a:pt x="5211641" y="2966937"/>
                    <a:pt x="5205166" y="2970129"/>
                    <a:pt x="5197254" y="2976513"/>
                  </a:cubicBezTo>
                  <a:lnTo>
                    <a:pt x="5199412" y="2978671"/>
                  </a:lnTo>
                  <a:lnTo>
                    <a:pt x="5205886" y="2977592"/>
                  </a:lnTo>
                  <a:lnTo>
                    <a:pt x="5211281" y="2978671"/>
                  </a:lnTo>
                  <a:cubicBezTo>
                    <a:pt x="5211281" y="2977232"/>
                    <a:pt x="5214113" y="2974040"/>
                    <a:pt x="5219778" y="2969095"/>
                  </a:cubicBezTo>
                  <a:close/>
                  <a:moveTo>
                    <a:pt x="8690617" y="2965858"/>
                  </a:moveTo>
                  <a:lnTo>
                    <a:pt x="8690617" y="2968016"/>
                  </a:lnTo>
                  <a:lnTo>
                    <a:pt x="8691696" y="2968016"/>
                  </a:lnTo>
                  <a:lnTo>
                    <a:pt x="8691696" y="2965858"/>
                  </a:lnTo>
                  <a:close/>
                  <a:moveTo>
                    <a:pt x="5127253" y="2965858"/>
                  </a:moveTo>
                  <a:lnTo>
                    <a:pt x="5132648" y="2977592"/>
                  </a:lnTo>
                  <a:lnTo>
                    <a:pt x="5131569" y="2978671"/>
                  </a:lnTo>
                  <a:lnTo>
                    <a:pt x="5131569" y="2979750"/>
                  </a:lnTo>
                  <a:lnTo>
                    <a:pt x="5132648" y="2984066"/>
                  </a:lnTo>
                  <a:lnTo>
                    <a:pt x="5134806" y="2984066"/>
                  </a:lnTo>
                  <a:lnTo>
                    <a:pt x="5133727" y="2980829"/>
                  </a:lnTo>
                  <a:lnTo>
                    <a:pt x="5134806" y="2977592"/>
                  </a:lnTo>
                  <a:lnTo>
                    <a:pt x="5133727" y="2971253"/>
                  </a:lnTo>
                  <a:lnTo>
                    <a:pt x="5138043" y="2971253"/>
                  </a:lnTo>
                  <a:lnTo>
                    <a:pt x="5141280" y="2973411"/>
                  </a:lnTo>
                  <a:lnTo>
                    <a:pt x="5143438" y="2973411"/>
                  </a:lnTo>
                  <a:lnTo>
                    <a:pt x="5143438" y="2972332"/>
                  </a:lnTo>
                  <a:cubicBezTo>
                    <a:pt x="5140561" y="2968016"/>
                    <a:pt x="5135166" y="2965858"/>
                    <a:pt x="5127253" y="2965858"/>
                  </a:cubicBezTo>
                  <a:close/>
                  <a:moveTo>
                    <a:pt x="1144931" y="2964914"/>
                  </a:moveTo>
                  <a:cubicBezTo>
                    <a:pt x="1144571" y="2969050"/>
                    <a:pt x="1143492" y="2972287"/>
                    <a:pt x="1141694" y="2974625"/>
                  </a:cubicBezTo>
                  <a:lnTo>
                    <a:pt x="1144931" y="2977727"/>
                  </a:lnTo>
                  <a:lnTo>
                    <a:pt x="1147089" y="2977727"/>
                  </a:lnTo>
                  <a:cubicBezTo>
                    <a:pt x="1149157" y="2977187"/>
                    <a:pt x="1150911" y="2974714"/>
                    <a:pt x="1152349" y="2970309"/>
                  </a:cubicBezTo>
                  <a:cubicBezTo>
                    <a:pt x="1150911" y="2967072"/>
                    <a:pt x="1149517" y="2965273"/>
                    <a:pt x="1148169" y="2964914"/>
                  </a:cubicBezTo>
                  <a:close/>
                  <a:moveTo>
                    <a:pt x="8279261" y="2961002"/>
                  </a:moveTo>
                  <a:lnTo>
                    <a:pt x="8278182" y="2962081"/>
                  </a:lnTo>
                  <a:lnTo>
                    <a:pt x="8278182" y="2963160"/>
                  </a:lnTo>
                  <a:lnTo>
                    <a:pt x="8280340" y="2965318"/>
                  </a:lnTo>
                  <a:lnTo>
                    <a:pt x="8283577" y="2965318"/>
                  </a:lnTo>
                  <a:lnTo>
                    <a:pt x="8283577" y="2962081"/>
                  </a:lnTo>
                  <a:close/>
                  <a:moveTo>
                    <a:pt x="3689741" y="2959923"/>
                  </a:moveTo>
                  <a:lnTo>
                    <a:pt x="3690820" y="2961002"/>
                  </a:lnTo>
                  <a:lnTo>
                    <a:pt x="3690820" y="2962081"/>
                  </a:lnTo>
                  <a:lnTo>
                    <a:pt x="3689741" y="2963160"/>
                  </a:lnTo>
                  <a:lnTo>
                    <a:pt x="3687583" y="2963160"/>
                  </a:lnTo>
                  <a:lnTo>
                    <a:pt x="3687583" y="2962081"/>
                  </a:lnTo>
                  <a:close/>
                  <a:moveTo>
                    <a:pt x="5707204" y="2959519"/>
                  </a:moveTo>
                  <a:lnTo>
                    <a:pt x="5706125" y="2964779"/>
                  </a:lnTo>
                  <a:lnTo>
                    <a:pt x="5707204" y="2964779"/>
                  </a:lnTo>
                  <a:cubicBezTo>
                    <a:pt x="5711430" y="2964779"/>
                    <a:pt x="5714622" y="2967971"/>
                    <a:pt x="5716780" y="2974355"/>
                  </a:cubicBezTo>
                  <a:lnTo>
                    <a:pt x="5717859" y="2974355"/>
                  </a:lnTo>
                  <a:lnTo>
                    <a:pt x="5717859" y="2969095"/>
                  </a:lnTo>
                  <a:lnTo>
                    <a:pt x="5716780" y="2970174"/>
                  </a:lnTo>
                  <a:lnTo>
                    <a:pt x="5715701" y="2970174"/>
                  </a:lnTo>
                  <a:lnTo>
                    <a:pt x="5708283" y="2959519"/>
                  </a:lnTo>
                  <a:close/>
                  <a:moveTo>
                    <a:pt x="5269412" y="2959384"/>
                  </a:moveTo>
                  <a:lnTo>
                    <a:pt x="5271435" y="2961542"/>
                  </a:lnTo>
                  <a:lnTo>
                    <a:pt x="5271435" y="2959384"/>
                  </a:lnTo>
                  <a:close/>
                  <a:moveTo>
                    <a:pt x="3103317" y="2959384"/>
                  </a:moveTo>
                  <a:lnTo>
                    <a:pt x="3103317" y="2961542"/>
                  </a:lnTo>
                  <a:lnTo>
                    <a:pt x="3104396" y="2961542"/>
                  </a:lnTo>
                  <a:lnTo>
                    <a:pt x="3104396" y="2959384"/>
                  </a:lnTo>
                  <a:close/>
                  <a:moveTo>
                    <a:pt x="579141" y="2958440"/>
                  </a:moveTo>
                  <a:lnTo>
                    <a:pt x="579141" y="2960463"/>
                  </a:lnTo>
                  <a:lnTo>
                    <a:pt x="584266" y="2963565"/>
                  </a:lnTo>
                  <a:lnTo>
                    <a:pt x="586290" y="2963565"/>
                  </a:lnTo>
                  <a:lnTo>
                    <a:pt x="586290" y="2961542"/>
                  </a:lnTo>
                  <a:cubicBezTo>
                    <a:pt x="582872" y="2961542"/>
                    <a:pt x="581164" y="2960508"/>
                    <a:pt x="581164" y="2958440"/>
                  </a:cubicBezTo>
                  <a:close/>
                  <a:moveTo>
                    <a:pt x="3194492" y="2958305"/>
                  </a:moveTo>
                  <a:lnTo>
                    <a:pt x="3193413" y="2959384"/>
                  </a:lnTo>
                  <a:lnTo>
                    <a:pt x="3193413" y="2966937"/>
                  </a:lnTo>
                  <a:lnTo>
                    <a:pt x="3198808" y="2966937"/>
                  </a:lnTo>
                  <a:lnTo>
                    <a:pt x="3198808" y="2962621"/>
                  </a:lnTo>
                  <a:close/>
                  <a:moveTo>
                    <a:pt x="3078634" y="2957226"/>
                  </a:moveTo>
                  <a:lnTo>
                    <a:pt x="3077555" y="2960463"/>
                  </a:lnTo>
                  <a:lnTo>
                    <a:pt x="3080792" y="2960463"/>
                  </a:lnTo>
                  <a:lnTo>
                    <a:pt x="3080792" y="2959384"/>
                  </a:lnTo>
                  <a:close/>
                  <a:moveTo>
                    <a:pt x="2595662" y="2955886"/>
                  </a:moveTo>
                  <a:lnTo>
                    <a:pt x="2595662" y="2957100"/>
                  </a:lnTo>
                  <a:lnTo>
                    <a:pt x="2598899" y="2957100"/>
                  </a:lnTo>
                  <a:lnTo>
                    <a:pt x="2598899" y="2955886"/>
                  </a:lnTo>
                  <a:close/>
                  <a:moveTo>
                    <a:pt x="8269550" y="2955607"/>
                  </a:moveTo>
                  <a:lnTo>
                    <a:pt x="8268470" y="2956686"/>
                  </a:lnTo>
                  <a:lnTo>
                    <a:pt x="8268470" y="2957765"/>
                  </a:lnTo>
                  <a:lnTo>
                    <a:pt x="8271708" y="2959923"/>
                  </a:lnTo>
                  <a:lnTo>
                    <a:pt x="8273866" y="2957765"/>
                  </a:lnTo>
                  <a:lnTo>
                    <a:pt x="8273866" y="2956686"/>
                  </a:lnTo>
                  <a:close/>
                  <a:moveTo>
                    <a:pt x="5714622" y="2955203"/>
                  </a:moveTo>
                  <a:lnTo>
                    <a:pt x="5714622" y="2959519"/>
                  </a:lnTo>
                  <a:cubicBezTo>
                    <a:pt x="5715161" y="2963745"/>
                    <a:pt x="5716240" y="2965858"/>
                    <a:pt x="5717859" y="2965858"/>
                  </a:cubicBezTo>
                  <a:lnTo>
                    <a:pt x="5715701" y="2955203"/>
                  </a:lnTo>
                  <a:close/>
                  <a:moveTo>
                    <a:pt x="3099001" y="2953989"/>
                  </a:moveTo>
                  <a:lnTo>
                    <a:pt x="3099001" y="2955068"/>
                  </a:lnTo>
                  <a:lnTo>
                    <a:pt x="3101159" y="2957226"/>
                  </a:lnTo>
                  <a:lnTo>
                    <a:pt x="3101159" y="2956147"/>
                  </a:lnTo>
                  <a:close/>
                  <a:moveTo>
                    <a:pt x="9123418" y="2951342"/>
                  </a:moveTo>
                  <a:cubicBezTo>
                    <a:pt x="9121260" y="2951972"/>
                    <a:pt x="9119462" y="2954535"/>
                    <a:pt x="9118023" y="2959030"/>
                  </a:cubicBezTo>
                  <a:lnTo>
                    <a:pt x="9122339" y="2962267"/>
                  </a:lnTo>
                  <a:lnTo>
                    <a:pt x="9127734" y="2956872"/>
                  </a:lnTo>
                  <a:lnTo>
                    <a:pt x="9127734" y="2955793"/>
                  </a:lnTo>
                  <a:close/>
                  <a:moveTo>
                    <a:pt x="3071081" y="2950887"/>
                  </a:moveTo>
                  <a:cubicBezTo>
                    <a:pt x="3069642" y="2950887"/>
                    <a:pt x="3068204" y="2954438"/>
                    <a:pt x="3066765" y="2961542"/>
                  </a:cubicBezTo>
                  <a:lnTo>
                    <a:pt x="3066765" y="2964779"/>
                  </a:lnTo>
                  <a:lnTo>
                    <a:pt x="3071081" y="2964779"/>
                  </a:lnTo>
                  <a:lnTo>
                    <a:pt x="3072160" y="2955068"/>
                  </a:lnTo>
                  <a:close/>
                  <a:moveTo>
                    <a:pt x="2721636" y="2950491"/>
                  </a:moveTo>
                  <a:lnTo>
                    <a:pt x="2721636" y="2952649"/>
                  </a:lnTo>
                  <a:lnTo>
                    <a:pt x="2723793" y="2950491"/>
                  </a:lnTo>
                  <a:close/>
                  <a:moveTo>
                    <a:pt x="5268333" y="2949673"/>
                  </a:moveTo>
                  <a:lnTo>
                    <a:pt x="5266175" y="2951831"/>
                  </a:lnTo>
                  <a:lnTo>
                    <a:pt x="5266175" y="2952910"/>
                  </a:lnTo>
                  <a:lnTo>
                    <a:pt x="5268333" y="2952910"/>
                  </a:lnTo>
                  <a:lnTo>
                    <a:pt x="5270356" y="2950752"/>
                  </a:lnTo>
                  <a:lnTo>
                    <a:pt x="5270356" y="2949673"/>
                  </a:lnTo>
                  <a:close/>
                  <a:moveTo>
                    <a:pt x="560663" y="2948189"/>
                  </a:moveTo>
                  <a:lnTo>
                    <a:pt x="560663" y="2949133"/>
                  </a:lnTo>
                  <a:lnTo>
                    <a:pt x="562686" y="2949133"/>
                  </a:lnTo>
                  <a:lnTo>
                    <a:pt x="562686" y="2948189"/>
                  </a:lnTo>
                  <a:close/>
                  <a:moveTo>
                    <a:pt x="569835" y="2947110"/>
                  </a:moveTo>
                  <a:cubicBezTo>
                    <a:pt x="568486" y="2949898"/>
                    <a:pt x="566463" y="2951291"/>
                    <a:pt x="563765" y="2951291"/>
                  </a:cubicBezTo>
                  <a:lnTo>
                    <a:pt x="563765" y="2953314"/>
                  </a:lnTo>
                  <a:lnTo>
                    <a:pt x="564710" y="2953314"/>
                  </a:lnTo>
                  <a:lnTo>
                    <a:pt x="569835" y="2949133"/>
                  </a:lnTo>
                  <a:lnTo>
                    <a:pt x="570914" y="2949133"/>
                  </a:lnTo>
                  <a:cubicBezTo>
                    <a:pt x="571903" y="2949133"/>
                    <a:pt x="573611" y="2951561"/>
                    <a:pt x="576039" y="2956416"/>
                  </a:cubicBezTo>
                  <a:lnTo>
                    <a:pt x="577118" y="2956416"/>
                  </a:lnTo>
                  <a:cubicBezTo>
                    <a:pt x="577118" y="2952640"/>
                    <a:pt x="574690" y="2949538"/>
                    <a:pt x="569835" y="2947110"/>
                  </a:cubicBezTo>
                  <a:close/>
                  <a:moveTo>
                    <a:pt x="6750707" y="2944868"/>
                  </a:moveTo>
                  <a:lnTo>
                    <a:pt x="6750707" y="2945947"/>
                  </a:lnTo>
                  <a:lnTo>
                    <a:pt x="6752866" y="2945947"/>
                  </a:lnTo>
                  <a:lnTo>
                    <a:pt x="6752866" y="2944868"/>
                  </a:lnTo>
                  <a:close/>
                  <a:moveTo>
                    <a:pt x="6697836" y="2944868"/>
                  </a:moveTo>
                  <a:lnTo>
                    <a:pt x="6697836" y="2948105"/>
                  </a:lnTo>
                  <a:lnTo>
                    <a:pt x="6699994" y="2945947"/>
                  </a:lnTo>
                  <a:lnTo>
                    <a:pt x="6699994" y="2944868"/>
                  </a:lnTo>
                  <a:close/>
                  <a:moveTo>
                    <a:pt x="6661150" y="2944868"/>
                  </a:moveTo>
                  <a:lnTo>
                    <a:pt x="6661150" y="2945947"/>
                  </a:lnTo>
                  <a:lnTo>
                    <a:pt x="6664387" y="2949184"/>
                  </a:lnTo>
                  <a:lnTo>
                    <a:pt x="6664387" y="2944868"/>
                  </a:lnTo>
                  <a:close/>
                  <a:moveTo>
                    <a:pt x="6651439" y="2944868"/>
                  </a:moveTo>
                  <a:lnTo>
                    <a:pt x="6651439" y="2945947"/>
                  </a:lnTo>
                  <a:lnTo>
                    <a:pt x="6653597" y="2945947"/>
                  </a:lnTo>
                  <a:lnTo>
                    <a:pt x="6653597" y="2944868"/>
                  </a:lnTo>
                  <a:close/>
                  <a:moveTo>
                    <a:pt x="6642807" y="2944868"/>
                  </a:moveTo>
                  <a:lnTo>
                    <a:pt x="6642807" y="2947026"/>
                  </a:lnTo>
                  <a:lnTo>
                    <a:pt x="6646044" y="2947026"/>
                  </a:lnTo>
                  <a:lnTo>
                    <a:pt x="6646044" y="2944868"/>
                  </a:lnTo>
                  <a:close/>
                  <a:moveTo>
                    <a:pt x="574960" y="2944008"/>
                  </a:moveTo>
                  <a:lnTo>
                    <a:pt x="574960" y="2947110"/>
                  </a:lnTo>
                  <a:lnTo>
                    <a:pt x="578062" y="2950212"/>
                  </a:lnTo>
                  <a:lnTo>
                    <a:pt x="579141" y="2950212"/>
                  </a:lnTo>
                  <a:lnTo>
                    <a:pt x="579141" y="2946166"/>
                  </a:lnTo>
                  <a:lnTo>
                    <a:pt x="577118" y="2944008"/>
                  </a:lnTo>
                  <a:close/>
                  <a:moveTo>
                    <a:pt x="715365" y="2943064"/>
                  </a:moveTo>
                  <a:lnTo>
                    <a:pt x="712263" y="2946166"/>
                  </a:lnTo>
                  <a:lnTo>
                    <a:pt x="712263" y="2949133"/>
                  </a:lnTo>
                  <a:lnTo>
                    <a:pt x="713342" y="2949133"/>
                  </a:lnTo>
                  <a:lnTo>
                    <a:pt x="715365" y="2945087"/>
                  </a:lnTo>
                  <a:close/>
                  <a:moveTo>
                    <a:pt x="3086053" y="2942255"/>
                  </a:moveTo>
                  <a:lnTo>
                    <a:pt x="3086053" y="2943334"/>
                  </a:lnTo>
                  <a:lnTo>
                    <a:pt x="3095764" y="2949808"/>
                  </a:lnTo>
                  <a:lnTo>
                    <a:pt x="3095764" y="2948729"/>
                  </a:lnTo>
                  <a:lnTo>
                    <a:pt x="3087132" y="2942255"/>
                  </a:lnTo>
                  <a:close/>
                  <a:moveTo>
                    <a:pt x="3595733" y="2941580"/>
                  </a:moveTo>
                  <a:lnTo>
                    <a:pt x="3595733" y="2942659"/>
                  </a:lnTo>
                  <a:lnTo>
                    <a:pt x="3597891" y="2942659"/>
                  </a:lnTo>
                  <a:lnTo>
                    <a:pt x="3597891" y="2941580"/>
                  </a:lnTo>
                  <a:close/>
                  <a:moveTo>
                    <a:pt x="3194492" y="2941176"/>
                  </a:moveTo>
                  <a:lnTo>
                    <a:pt x="3194492" y="2944413"/>
                  </a:lnTo>
                  <a:lnTo>
                    <a:pt x="3196650" y="2942255"/>
                  </a:lnTo>
                  <a:lnTo>
                    <a:pt x="3195571" y="2941176"/>
                  </a:lnTo>
                  <a:close/>
                  <a:moveTo>
                    <a:pt x="1128746" y="2940231"/>
                  </a:moveTo>
                  <a:lnTo>
                    <a:pt x="1128746" y="2941310"/>
                  </a:lnTo>
                  <a:lnTo>
                    <a:pt x="1133062" y="2941310"/>
                  </a:lnTo>
                  <a:lnTo>
                    <a:pt x="1133062" y="2940231"/>
                  </a:lnTo>
                  <a:close/>
                  <a:moveTo>
                    <a:pt x="8706937" y="2939962"/>
                  </a:moveTo>
                  <a:lnTo>
                    <a:pt x="8706937" y="2941041"/>
                  </a:lnTo>
                  <a:lnTo>
                    <a:pt x="8709095" y="2941041"/>
                  </a:lnTo>
                  <a:lnTo>
                    <a:pt x="8709095" y="2939962"/>
                  </a:lnTo>
                  <a:close/>
                  <a:moveTo>
                    <a:pt x="8136562" y="2939422"/>
                  </a:moveTo>
                  <a:lnTo>
                    <a:pt x="8136562" y="2941580"/>
                  </a:lnTo>
                  <a:lnTo>
                    <a:pt x="8138720" y="2943738"/>
                  </a:lnTo>
                  <a:lnTo>
                    <a:pt x="8138720" y="2941580"/>
                  </a:lnTo>
                  <a:close/>
                  <a:moveTo>
                    <a:pt x="723593" y="2938883"/>
                  </a:moveTo>
                  <a:cubicBezTo>
                    <a:pt x="723593" y="2944008"/>
                    <a:pt x="721210" y="2947110"/>
                    <a:pt x="716444" y="2948189"/>
                  </a:cubicBezTo>
                  <a:lnTo>
                    <a:pt x="716444" y="2949133"/>
                  </a:lnTo>
                  <a:lnTo>
                    <a:pt x="722515" y="2950212"/>
                  </a:lnTo>
                  <a:lnTo>
                    <a:pt x="721570" y="2949133"/>
                  </a:lnTo>
                  <a:lnTo>
                    <a:pt x="721570" y="2948189"/>
                  </a:lnTo>
                  <a:lnTo>
                    <a:pt x="724537" y="2943064"/>
                  </a:lnTo>
                  <a:lnTo>
                    <a:pt x="724537" y="2938883"/>
                  </a:lnTo>
                  <a:close/>
                  <a:moveTo>
                    <a:pt x="6763656" y="2938394"/>
                  </a:moveTo>
                  <a:lnTo>
                    <a:pt x="6763656" y="2939473"/>
                  </a:lnTo>
                  <a:lnTo>
                    <a:pt x="6765814" y="2939473"/>
                  </a:lnTo>
                  <a:lnTo>
                    <a:pt x="6765814" y="2938394"/>
                  </a:lnTo>
                  <a:close/>
                  <a:moveTo>
                    <a:pt x="7673684" y="2937399"/>
                  </a:moveTo>
                  <a:lnTo>
                    <a:pt x="7673684" y="2939557"/>
                  </a:lnTo>
                  <a:cubicBezTo>
                    <a:pt x="7674223" y="2943873"/>
                    <a:pt x="7675302" y="2946031"/>
                    <a:pt x="7676921" y="2946031"/>
                  </a:cubicBezTo>
                  <a:lnTo>
                    <a:pt x="7678000" y="2946031"/>
                  </a:lnTo>
                  <a:lnTo>
                    <a:pt x="7681237" y="2942794"/>
                  </a:lnTo>
                  <a:lnTo>
                    <a:pt x="7681237" y="2940636"/>
                  </a:lnTo>
                  <a:lnTo>
                    <a:pt x="7678000" y="2937399"/>
                  </a:lnTo>
                  <a:close/>
                  <a:moveTo>
                    <a:pt x="6801421" y="2937315"/>
                  </a:moveTo>
                  <a:lnTo>
                    <a:pt x="6803579" y="2937315"/>
                  </a:lnTo>
                  <a:lnTo>
                    <a:pt x="6803579" y="2939473"/>
                  </a:lnTo>
                  <a:close/>
                  <a:moveTo>
                    <a:pt x="8245812" y="2937264"/>
                  </a:moveTo>
                  <a:lnTo>
                    <a:pt x="8243654" y="2939422"/>
                  </a:lnTo>
                  <a:lnTo>
                    <a:pt x="8243654" y="2944817"/>
                  </a:lnTo>
                  <a:lnTo>
                    <a:pt x="8257680" y="2948054"/>
                  </a:lnTo>
                  <a:lnTo>
                    <a:pt x="8256602" y="2952370"/>
                  </a:lnTo>
                  <a:lnTo>
                    <a:pt x="8256602" y="2956686"/>
                  </a:lnTo>
                  <a:lnTo>
                    <a:pt x="8257680" y="2956686"/>
                  </a:lnTo>
                  <a:cubicBezTo>
                    <a:pt x="8257680" y="2952550"/>
                    <a:pt x="8258760" y="2949313"/>
                    <a:pt x="8260918" y="2946975"/>
                  </a:cubicBezTo>
                  <a:lnTo>
                    <a:pt x="8260918" y="2944817"/>
                  </a:lnTo>
                  <a:cubicBezTo>
                    <a:pt x="8257501" y="2944817"/>
                    <a:pt x="8254264" y="2942300"/>
                    <a:pt x="8251206" y="2937264"/>
                  </a:cubicBezTo>
                  <a:close/>
                  <a:moveTo>
                    <a:pt x="7787518" y="2936320"/>
                  </a:moveTo>
                  <a:lnTo>
                    <a:pt x="7787518" y="2937399"/>
                  </a:lnTo>
                  <a:lnTo>
                    <a:pt x="7789676" y="2937399"/>
                  </a:lnTo>
                  <a:lnTo>
                    <a:pt x="7789676" y="2936320"/>
                  </a:lnTo>
                  <a:close/>
                  <a:moveTo>
                    <a:pt x="3735194" y="2935106"/>
                  </a:moveTo>
                  <a:lnTo>
                    <a:pt x="3733036" y="2938343"/>
                  </a:lnTo>
                  <a:lnTo>
                    <a:pt x="3733036" y="2941580"/>
                  </a:lnTo>
                  <a:lnTo>
                    <a:pt x="3735194" y="2941580"/>
                  </a:lnTo>
                  <a:lnTo>
                    <a:pt x="3737352" y="2939422"/>
                  </a:lnTo>
                  <a:lnTo>
                    <a:pt x="3737352" y="2937264"/>
                  </a:lnTo>
                  <a:close/>
                  <a:moveTo>
                    <a:pt x="5083149" y="2934567"/>
                  </a:moveTo>
                  <a:lnTo>
                    <a:pt x="5083149" y="2938883"/>
                  </a:lnTo>
                  <a:lnTo>
                    <a:pt x="5085307" y="2938883"/>
                  </a:lnTo>
                  <a:lnTo>
                    <a:pt x="5085307" y="2937804"/>
                  </a:lnTo>
                  <a:lnTo>
                    <a:pt x="5084228" y="2934567"/>
                  </a:lnTo>
                  <a:close/>
                  <a:moveTo>
                    <a:pt x="9228621" y="2934078"/>
                  </a:moveTo>
                  <a:lnTo>
                    <a:pt x="9228621" y="2935157"/>
                  </a:lnTo>
                  <a:lnTo>
                    <a:pt x="9231858" y="2935157"/>
                  </a:lnTo>
                  <a:lnTo>
                    <a:pt x="9231858" y="2934078"/>
                  </a:lnTo>
                  <a:close/>
                  <a:moveTo>
                    <a:pt x="727639" y="2933757"/>
                  </a:moveTo>
                  <a:lnTo>
                    <a:pt x="727639" y="2935915"/>
                  </a:lnTo>
                  <a:lnTo>
                    <a:pt x="728718" y="2935915"/>
                  </a:lnTo>
                  <a:lnTo>
                    <a:pt x="728718" y="2933757"/>
                  </a:lnTo>
                  <a:close/>
                  <a:moveTo>
                    <a:pt x="5178911" y="2933488"/>
                  </a:moveTo>
                  <a:lnTo>
                    <a:pt x="5178911" y="2934567"/>
                  </a:lnTo>
                  <a:lnTo>
                    <a:pt x="5182148" y="2935646"/>
                  </a:lnTo>
                  <a:lnTo>
                    <a:pt x="5183227" y="2935646"/>
                  </a:lnTo>
                  <a:lnTo>
                    <a:pt x="5183227" y="2934567"/>
                  </a:lnTo>
                  <a:lnTo>
                    <a:pt x="5179990" y="2933488"/>
                  </a:lnTo>
                  <a:close/>
                  <a:moveTo>
                    <a:pt x="5068043" y="2933488"/>
                  </a:moveTo>
                  <a:lnTo>
                    <a:pt x="5068043" y="2934567"/>
                  </a:lnTo>
                  <a:lnTo>
                    <a:pt x="5070201" y="2934567"/>
                  </a:lnTo>
                  <a:lnTo>
                    <a:pt x="5070201" y="2933488"/>
                  </a:lnTo>
                  <a:close/>
                  <a:moveTo>
                    <a:pt x="5064806" y="2933488"/>
                  </a:moveTo>
                  <a:lnTo>
                    <a:pt x="5064806" y="2934567"/>
                  </a:lnTo>
                  <a:lnTo>
                    <a:pt x="5066964" y="2934567"/>
                  </a:lnTo>
                  <a:lnTo>
                    <a:pt x="5066964" y="2933488"/>
                  </a:lnTo>
                  <a:close/>
                  <a:moveTo>
                    <a:pt x="6706468" y="2932999"/>
                  </a:moveTo>
                  <a:lnTo>
                    <a:pt x="6706468" y="2935157"/>
                  </a:lnTo>
                  <a:lnTo>
                    <a:pt x="6709705" y="2935157"/>
                  </a:lnTo>
                  <a:lnTo>
                    <a:pt x="6709705" y="2934078"/>
                  </a:lnTo>
                  <a:close/>
                  <a:moveTo>
                    <a:pt x="3186939" y="2932678"/>
                  </a:moveTo>
                  <a:cubicBezTo>
                    <a:pt x="3183702" y="2934117"/>
                    <a:pt x="3181904" y="2935556"/>
                    <a:pt x="3181544" y="2936994"/>
                  </a:cubicBezTo>
                  <a:lnTo>
                    <a:pt x="3185860" y="2941176"/>
                  </a:lnTo>
                  <a:lnTo>
                    <a:pt x="3191255" y="2934836"/>
                  </a:lnTo>
                  <a:close/>
                  <a:moveTo>
                    <a:pt x="6625543" y="2931920"/>
                  </a:moveTo>
                  <a:lnTo>
                    <a:pt x="6625543" y="2934078"/>
                  </a:lnTo>
                  <a:lnTo>
                    <a:pt x="6626622" y="2934078"/>
                  </a:lnTo>
                  <a:lnTo>
                    <a:pt x="6626622" y="2931920"/>
                  </a:lnTo>
                  <a:close/>
                  <a:moveTo>
                    <a:pt x="3199887" y="2931599"/>
                  </a:moveTo>
                  <a:lnTo>
                    <a:pt x="3193413" y="2933757"/>
                  </a:lnTo>
                  <a:lnTo>
                    <a:pt x="3195571" y="2939017"/>
                  </a:lnTo>
                  <a:lnTo>
                    <a:pt x="3200966" y="2933757"/>
                  </a:lnTo>
                  <a:lnTo>
                    <a:pt x="3200966" y="2931599"/>
                  </a:lnTo>
                  <a:close/>
                  <a:moveTo>
                    <a:pt x="9218775" y="2929762"/>
                  </a:moveTo>
                  <a:lnTo>
                    <a:pt x="9218775" y="2930841"/>
                  </a:lnTo>
                  <a:cubicBezTo>
                    <a:pt x="9221653" y="2936416"/>
                    <a:pt x="9224575" y="2940013"/>
                    <a:pt x="9227542" y="2941631"/>
                  </a:cubicBezTo>
                  <a:lnTo>
                    <a:pt x="9228621" y="2941631"/>
                  </a:lnTo>
                  <a:cubicBezTo>
                    <a:pt x="9228621" y="2933719"/>
                    <a:pt x="9226059" y="2929762"/>
                    <a:pt x="9220933" y="2929762"/>
                  </a:cubicBezTo>
                  <a:close/>
                  <a:moveTo>
                    <a:pt x="717389" y="2929711"/>
                  </a:moveTo>
                  <a:lnTo>
                    <a:pt x="715365" y="2932813"/>
                  </a:lnTo>
                  <a:lnTo>
                    <a:pt x="715365" y="2938883"/>
                  </a:lnTo>
                  <a:lnTo>
                    <a:pt x="717389" y="2941041"/>
                  </a:lnTo>
                  <a:lnTo>
                    <a:pt x="718469" y="2935915"/>
                  </a:lnTo>
                  <a:lnTo>
                    <a:pt x="717389" y="2934836"/>
                  </a:lnTo>
                  <a:lnTo>
                    <a:pt x="717389" y="2933757"/>
                  </a:lnTo>
                  <a:lnTo>
                    <a:pt x="719412" y="2930790"/>
                  </a:lnTo>
                  <a:lnTo>
                    <a:pt x="718469" y="2929711"/>
                  </a:lnTo>
                  <a:close/>
                  <a:moveTo>
                    <a:pt x="5175674" y="2929172"/>
                  </a:moveTo>
                  <a:lnTo>
                    <a:pt x="5175674" y="2931330"/>
                  </a:lnTo>
                  <a:lnTo>
                    <a:pt x="5176753" y="2931330"/>
                  </a:lnTo>
                  <a:lnTo>
                    <a:pt x="5176753" y="2929172"/>
                  </a:lnTo>
                  <a:close/>
                  <a:moveTo>
                    <a:pt x="5076675" y="2929172"/>
                  </a:moveTo>
                  <a:lnTo>
                    <a:pt x="5076675" y="2930251"/>
                  </a:lnTo>
                  <a:lnTo>
                    <a:pt x="5079912" y="2930251"/>
                  </a:lnTo>
                  <a:lnTo>
                    <a:pt x="5079912" y="2929172"/>
                  </a:lnTo>
                  <a:close/>
                  <a:moveTo>
                    <a:pt x="3096843" y="2927283"/>
                  </a:moveTo>
                  <a:lnTo>
                    <a:pt x="3096843" y="2929441"/>
                  </a:lnTo>
                  <a:lnTo>
                    <a:pt x="3100080" y="2929441"/>
                  </a:lnTo>
                  <a:lnTo>
                    <a:pt x="3100080" y="2927283"/>
                  </a:lnTo>
                  <a:close/>
                  <a:moveTo>
                    <a:pt x="2571788" y="2925539"/>
                  </a:moveTo>
                  <a:lnTo>
                    <a:pt x="2568552" y="2928776"/>
                  </a:lnTo>
                  <a:lnTo>
                    <a:pt x="2568552" y="2929855"/>
                  </a:lnTo>
                  <a:lnTo>
                    <a:pt x="2570709" y="2932013"/>
                  </a:lnTo>
                  <a:lnTo>
                    <a:pt x="2575026" y="2926618"/>
                  </a:lnTo>
                  <a:lnTo>
                    <a:pt x="2575026" y="2925539"/>
                  </a:lnTo>
                  <a:close/>
                  <a:moveTo>
                    <a:pt x="9219854" y="2925446"/>
                  </a:moveTo>
                  <a:lnTo>
                    <a:pt x="9219854" y="2926525"/>
                  </a:lnTo>
                  <a:lnTo>
                    <a:pt x="9222012" y="2926525"/>
                  </a:lnTo>
                  <a:lnTo>
                    <a:pt x="9222012" y="2925446"/>
                  </a:lnTo>
                  <a:close/>
                  <a:moveTo>
                    <a:pt x="2687917" y="2924460"/>
                  </a:moveTo>
                  <a:cubicBezTo>
                    <a:pt x="2685220" y="2926079"/>
                    <a:pt x="2679824" y="2927517"/>
                    <a:pt x="2671731" y="2928776"/>
                  </a:cubicBezTo>
                  <a:lnTo>
                    <a:pt x="2676048" y="2948333"/>
                  </a:lnTo>
                  <a:lnTo>
                    <a:pt x="2676048" y="2949412"/>
                  </a:lnTo>
                  <a:lnTo>
                    <a:pt x="2673889" y="2958179"/>
                  </a:lnTo>
                  <a:cubicBezTo>
                    <a:pt x="2674429" y="2961057"/>
                    <a:pt x="2680588" y="2963934"/>
                    <a:pt x="2692367" y="2966811"/>
                  </a:cubicBezTo>
                  <a:lnTo>
                    <a:pt x="2697762" y="2961416"/>
                  </a:lnTo>
                  <a:lnTo>
                    <a:pt x="2692367" y="2955886"/>
                  </a:lnTo>
                  <a:lnTo>
                    <a:pt x="2692367" y="2953728"/>
                  </a:lnTo>
                  <a:cubicBezTo>
                    <a:pt x="2692367" y="2951031"/>
                    <a:pt x="2694166" y="2947794"/>
                    <a:pt x="2697762" y="2944017"/>
                  </a:cubicBezTo>
                  <a:lnTo>
                    <a:pt x="2692367" y="2933092"/>
                  </a:lnTo>
                  <a:lnTo>
                    <a:pt x="2694526" y="2926618"/>
                  </a:lnTo>
                  <a:lnTo>
                    <a:pt x="2693446" y="2926618"/>
                  </a:lnTo>
                  <a:close/>
                  <a:moveTo>
                    <a:pt x="2614139" y="2924460"/>
                  </a:moveTo>
                  <a:cubicBezTo>
                    <a:pt x="2613062" y="2927338"/>
                    <a:pt x="2610498" y="2928776"/>
                    <a:pt x="2606453" y="2928776"/>
                  </a:cubicBezTo>
                  <a:lnTo>
                    <a:pt x="2605373" y="2927697"/>
                  </a:lnTo>
                  <a:cubicBezTo>
                    <a:pt x="2605373" y="2929855"/>
                    <a:pt x="2603934" y="2930934"/>
                    <a:pt x="2601058" y="2930934"/>
                  </a:cubicBezTo>
                  <a:lnTo>
                    <a:pt x="2601058" y="2936464"/>
                  </a:lnTo>
                  <a:lnTo>
                    <a:pt x="2599978" y="2937543"/>
                  </a:lnTo>
                  <a:lnTo>
                    <a:pt x="2599978" y="2938622"/>
                  </a:lnTo>
                  <a:cubicBezTo>
                    <a:pt x="2603575" y="2940421"/>
                    <a:pt x="2605373" y="2943298"/>
                    <a:pt x="2605373" y="2947254"/>
                  </a:cubicBezTo>
                  <a:lnTo>
                    <a:pt x="2604294" y="2948333"/>
                  </a:lnTo>
                  <a:lnTo>
                    <a:pt x="2602136" y="2948333"/>
                  </a:lnTo>
                  <a:lnTo>
                    <a:pt x="2601058" y="2947254"/>
                  </a:lnTo>
                  <a:lnTo>
                    <a:pt x="2599978" y="2947254"/>
                  </a:lnTo>
                  <a:lnTo>
                    <a:pt x="2598899" y="2948333"/>
                  </a:lnTo>
                  <a:lnTo>
                    <a:pt x="2598899" y="2949412"/>
                  </a:lnTo>
                  <a:cubicBezTo>
                    <a:pt x="2603216" y="2952290"/>
                    <a:pt x="2605373" y="2954852"/>
                    <a:pt x="2605373" y="2957100"/>
                  </a:cubicBezTo>
                  <a:lnTo>
                    <a:pt x="2604294" y="2958179"/>
                  </a:lnTo>
                  <a:lnTo>
                    <a:pt x="2604294" y="2959258"/>
                  </a:lnTo>
                  <a:cubicBezTo>
                    <a:pt x="2604833" y="2962136"/>
                    <a:pt x="2607755" y="2963574"/>
                    <a:pt x="2613062" y="2963574"/>
                  </a:cubicBezTo>
                  <a:lnTo>
                    <a:pt x="2622771" y="2962495"/>
                  </a:lnTo>
                  <a:lnTo>
                    <a:pt x="2620613" y="2954807"/>
                  </a:lnTo>
                  <a:cubicBezTo>
                    <a:pt x="2621693" y="2949772"/>
                    <a:pt x="2623131" y="2947254"/>
                    <a:pt x="2624930" y="2947254"/>
                  </a:cubicBezTo>
                  <a:cubicBezTo>
                    <a:pt x="2624930" y="2943837"/>
                    <a:pt x="2623131" y="2939476"/>
                    <a:pt x="2619535" y="2934171"/>
                  </a:cubicBezTo>
                  <a:lnTo>
                    <a:pt x="2621693" y="2925539"/>
                  </a:lnTo>
                  <a:lnTo>
                    <a:pt x="2620613" y="2925539"/>
                  </a:lnTo>
                  <a:close/>
                  <a:moveTo>
                    <a:pt x="3192334" y="2924181"/>
                  </a:moveTo>
                  <a:lnTo>
                    <a:pt x="3192334" y="2927283"/>
                  </a:lnTo>
                  <a:lnTo>
                    <a:pt x="3194492" y="2929441"/>
                  </a:lnTo>
                  <a:lnTo>
                    <a:pt x="3196650" y="2929441"/>
                  </a:lnTo>
                  <a:close/>
                  <a:moveTo>
                    <a:pt x="709162" y="2920540"/>
                  </a:moveTo>
                  <a:lnTo>
                    <a:pt x="707138" y="2922563"/>
                  </a:lnTo>
                  <a:lnTo>
                    <a:pt x="707138" y="2924586"/>
                  </a:lnTo>
                  <a:lnTo>
                    <a:pt x="712263" y="2924586"/>
                  </a:lnTo>
                  <a:lnTo>
                    <a:pt x="712263" y="2923642"/>
                  </a:lnTo>
                  <a:lnTo>
                    <a:pt x="711319" y="2920540"/>
                  </a:lnTo>
                  <a:close/>
                  <a:moveTo>
                    <a:pt x="5587569" y="2920000"/>
                  </a:moveTo>
                  <a:lnTo>
                    <a:pt x="5585411" y="2922158"/>
                  </a:lnTo>
                  <a:lnTo>
                    <a:pt x="5585411" y="2925260"/>
                  </a:lnTo>
                  <a:lnTo>
                    <a:pt x="5587569" y="2925260"/>
                  </a:lnTo>
                  <a:lnTo>
                    <a:pt x="5590806" y="2922158"/>
                  </a:lnTo>
                  <a:close/>
                  <a:moveTo>
                    <a:pt x="3188018" y="2919865"/>
                  </a:moveTo>
                  <a:lnTo>
                    <a:pt x="3188018" y="2920944"/>
                  </a:lnTo>
                  <a:lnTo>
                    <a:pt x="3206227" y="2925125"/>
                  </a:lnTo>
                  <a:lnTo>
                    <a:pt x="3207306" y="2925125"/>
                  </a:lnTo>
                  <a:lnTo>
                    <a:pt x="3207306" y="2924181"/>
                  </a:lnTo>
                  <a:lnTo>
                    <a:pt x="3189097" y="2919865"/>
                  </a:lnTo>
                  <a:close/>
                  <a:moveTo>
                    <a:pt x="5165962" y="2919595"/>
                  </a:moveTo>
                  <a:lnTo>
                    <a:pt x="5174595" y="2927014"/>
                  </a:lnTo>
                  <a:lnTo>
                    <a:pt x="5174595" y="2925935"/>
                  </a:lnTo>
                  <a:cubicBezTo>
                    <a:pt x="5171717" y="2921709"/>
                    <a:pt x="5168840" y="2919595"/>
                    <a:pt x="5165962" y="2919595"/>
                  </a:cubicBezTo>
                  <a:close/>
                  <a:moveTo>
                    <a:pt x="720492" y="2919461"/>
                  </a:moveTo>
                  <a:lnTo>
                    <a:pt x="719412" y="2924586"/>
                  </a:lnTo>
                  <a:lnTo>
                    <a:pt x="720492" y="2924586"/>
                  </a:lnTo>
                  <a:lnTo>
                    <a:pt x="719412" y="2925665"/>
                  </a:lnTo>
                  <a:lnTo>
                    <a:pt x="719412" y="2927688"/>
                  </a:lnTo>
                  <a:lnTo>
                    <a:pt x="720492" y="2927688"/>
                  </a:lnTo>
                  <a:lnTo>
                    <a:pt x="720492" y="2925665"/>
                  </a:lnTo>
                  <a:lnTo>
                    <a:pt x="721570" y="2925665"/>
                  </a:lnTo>
                  <a:lnTo>
                    <a:pt x="720492" y="2924586"/>
                  </a:lnTo>
                  <a:lnTo>
                    <a:pt x="720492" y="2923642"/>
                  </a:lnTo>
                  <a:lnTo>
                    <a:pt x="721570" y="2920540"/>
                  </a:lnTo>
                  <a:lnTo>
                    <a:pt x="721570" y="2919461"/>
                  </a:lnTo>
                  <a:close/>
                  <a:moveTo>
                    <a:pt x="574960" y="2919461"/>
                  </a:moveTo>
                  <a:lnTo>
                    <a:pt x="574960" y="2920540"/>
                  </a:lnTo>
                  <a:lnTo>
                    <a:pt x="577118" y="2922563"/>
                  </a:lnTo>
                  <a:lnTo>
                    <a:pt x="578062" y="2921484"/>
                  </a:lnTo>
                  <a:lnTo>
                    <a:pt x="578062" y="2920540"/>
                  </a:lnTo>
                  <a:lnTo>
                    <a:pt x="577118" y="2919461"/>
                  </a:lnTo>
                  <a:close/>
                  <a:moveTo>
                    <a:pt x="8696147" y="2919326"/>
                  </a:moveTo>
                  <a:lnTo>
                    <a:pt x="8690617" y="2920405"/>
                  </a:lnTo>
                  <a:lnTo>
                    <a:pt x="8690617" y="2922563"/>
                  </a:lnTo>
                  <a:cubicBezTo>
                    <a:pt x="8694483" y="2922563"/>
                    <a:pt x="8697406" y="2925125"/>
                    <a:pt x="8699384" y="2930251"/>
                  </a:cubicBezTo>
                  <a:lnTo>
                    <a:pt x="8700463" y="2930251"/>
                  </a:lnTo>
                  <a:lnTo>
                    <a:pt x="8700463" y="2920405"/>
                  </a:lnTo>
                  <a:close/>
                  <a:moveTo>
                    <a:pt x="8633295" y="2918247"/>
                  </a:moveTo>
                  <a:cubicBezTo>
                    <a:pt x="8641297" y="2920405"/>
                    <a:pt x="8645299" y="2922203"/>
                    <a:pt x="8645299" y="2923642"/>
                  </a:cubicBezTo>
                  <a:lnTo>
                    <a:pt x="8645299" y="2924721"/>
                  </a:lnTo>
                  <a:cubicBezTo>
                    <a:pt x="8645299" y="2926789"/>
                    <a:pt x="8640578" y="2928632"/>
                    <a:pt x="8631137" y="2930251"/>
                  </a:cubicBezTo>
                  <a:lnTo>
                    <a:pt x="8627900" y="2930251"/>
                  </a:lnTo>
                  <a:lnTo>
                    <a:pt x="8625742" y="2928093"/>
                  </a:lnTo>
                  <a:cubicBezTo>
                    <a:pt x="8627180" y="2921529"/>
                    <a:pt x="8629698" y="2918247"/>
                    <a:pt x="8633295" y="2918247"/>
                  </a:cubicBezTo>
                  <a:close/>
                  <a:moveTo>
                    <a:pt x="8136562" y="2917842"/>
                  </a:moveTo>
                  <a:lnTo>
                    <a:pt x="8131167" y="2922158"/>
                  </a:lnTo>
                  <a:cubicBezTo>
                    <a:pt x="8132246" y="2925035"/>
                    <a:pt x="8133325" y="2926474"/>
                    <a:pt x="8134404" y="2926474"/>
                  </a:cubicBezTo>
                  <a:lnTo>
                    <a:pt x="8140878" y="2926474"/>
                  </a:lnTo>
                  <a:lnTo>
                    <a:pt x="8140878" y="2921079"/>
                  </a:lnTo>
                  <a:lnTo>
                    <a:pt x="8137641" y="2917842"/>
                  </a:lnTo>
                  <a:close/>
                  <a:moveTo>
                    <a:pt x="9125576" y="2917758"/>
                  </a:moveTo>
                  <a:cubicBezTo>
                    <a:pt x="9123958" y="2917758"/>
                    <a:pt x="9122879" y="2919602"/>
                    <a:pt x="9122339" y="2923288"/>
                  </a:cubicBezTo>
                  <a:lnTo>
                    <a:pt x="9124497" y="2923288"/>
                  </a:lnTo>
                  <a:lnTo>
                    <a:pt x="9126655" y="2920995"/>
                  </a:lnTo>
                  <a:close/>
                  <a:moveTo>
                    <a:pt x="5161781" y="2917437"/>
                  </a:moveTo>
                  <a:lnTo>
                    <a:pt x="5161781" y="2918516"/>
                  </a:lnTo>
                  <a:lnTo>
                    <a:pt x="5163939" y="2918516"/>
                  </a:lnTo>
                  <a:lnTo>
                    <a:pt x="5163939" y="2917437"/>
                  </a:lnTo>
                  <a:close/>
                  <a:moveTo>
                    <a:pt x="8808633" y="2916089"/>
                  </a:moveTo>
                  <a:lnTo>
                    <a:pt x="8808633" y="2918247"/>
                  </a:lnTo>
                  <a:lnTo>
                    <a:pt x="8814028" y="2919326"/>
                  </a:lnTo>
                  <a:lnTo>
                    <a:pt x="8814028" y="2917168"/>
                  </a:lnTo>
                  <a:close/>
                  <a:moveTo>
                    <a:pt x="1144931" y="2915549"/>
                  </a:moveTo>
                  <a:lnTo>
                    <a:pt x="1141694" y="2916628"/>
                  </a:lnTo>
                  <a:lnTo>
                    <a:pt x="1141694" y="2920944"/>
                  </a:lnTo>
                  <a:lnTo>
                    <a:pt x="1144931" y="2924181"/>
                  </a:lnTo>
                  <a:lnTo>
                    <a:pt x="1147089" y="2924181"/>
                  </a:lnTo>
                  <a:lnTo>
                    <a:pt x="1149112" y="2922023"/>
                  </a:lnTo>
                  <a:lnTo>
                    <a:pt x="1149112" y="2918786"/>
                  </a:lnTo>
                  <a:cubicBezTo>
                    <a:pt x="1149112" y="2917707"/>
                    <a:pt x="1147717" y="2916628"/>
                    <a:pt x="1144931" y="2915549"/>
                  </a:cubicBezTo>
                  <a:close/>
                  <a:moveTo>
                    <a:pt x="5707204" y="2914605"/>
                  </a:moveTo>
                  <a:lnTo>
                    <a:pt x="5707204" y="2916763"/>
                  </a:lnTo>
                  <a:lnTo>
                    <a:pt x="5708283" y="2916763"/>
                  </a:lnTo>
                  <a:lnTo>
                    <a:pt x="5708283" y="2914605"/>
                  </a:lnTo>
                  <a:close/>
                  <a:moveTo>
                    <a:pt x="4758871" y="2914019"/>
                  </a:moveTo>
                  <a:cubicBezTo>
                    <a:pt x="4758871" y="2915638"/>
                    <a:pt x="4755994" y="2918470"/>
                    <a:pt x="4750239" y="2922516"/>
                  </a:cubicBezTo>
                  <a:lnTo>
                    <a:pt x="4751318" y="2922516"/>
                  </a:lnTo>
                  <a:cubicBezTo>
                    <a:pt x="4756353" y="2920358"/>
                    <a:pt x="4759950" y="2917526"/>
                    <a:pt x="4762108" y="2914019"/>
                  </a:cubicBezTo>
                  <a:close/>
                  <a:moveTo>
                    <a:pt x="7692971" y="2913796"/>
                  </a:moveTo>
                  <a:lnTo>
                    <a:pt x="7695129" y="2915954"/>
                  </a:lnTo>
                  <a:lnTo>
                    <a:pt x="7696208" y="2915954"/>
                  </a:lnTo>
                  <a:lnTo>
                    <a:pt x="7694050" y="2913796"/>
                  </a:lnTo>
                  <a:close/>
                  <a:moveTo>
                    <a:pt x="9120181" y="2913442"/>
                  </a:moveTo>
                  <a:lnTo>
                    <a:pt x="9120181" y="2915600"/>
                  </a:lnTo>
                  <a:lnTo>
                    <a:pt x="9121260" y="2915600"/>
                  </a:lnTo>
                  <a:lnTo>
                    <a:pt x="9121260" y="2913442"/>
                  </a:lnTo>
                  <a:close/>
                  <a:moveTo>
                    <a:pt x="8620347" y="2912852"/>
                  </a:moveTo>
                  <a:lnTo>
                    <a:pt x="8620347" y="2913931"/>
                  </a:lnTo>
                  <a:lnTo>
                    <a:pt x="8622505" y="2913931"/>
                  </a:lnTo>
                  <a:lnTo>
                    <a:pt x="8622505" y="2912852"/>
                  </a:lnTo>
                  <a:close/>
                  <a:moveTo>
                    <a:pt x="8616031" y="2912852"/>
                  </a:moveTo>
                  <a:lnTo>
                    <a:pt x="8616031" y="2913931"/>
                  </a:lnTo>
                  <a:lnTo>
                    <a:pt x="8617110" y="2915010"/>
                  </a:lnTo>
                  <a:lnTo>
                    <a:pt x="8619268" y="2915010"/>
                  </a:lnTo>
                  <a:lnTo>
                    <a:pt x="8619268" y="2913931"/>
                  </a:lnTo>
                  <a:close/>
                  <a:moveTo>
                    <a:pt x="7597344" y="2912717"/>
                  </a:moveTo>
                  <a:lnTo>
                    <a:pt x="7596265" y="2918112"/>
                  </a:lnTo>
                  <a:lnTo>
                    <a:pt x="7596265" y="2919191"/>
                  </a:lnTo>
                  <a:lnTo>
                    <a:pt x="7597344" y="2918112"/>
                  </a:lnTo>
                  <a:lnTo>
                    <a:pt x="7598423" y="2918112"/>
                  </a:lnTo>
                  <a:lnTo>
                    <a:pt x="7597344" y="2917033"/>
                  </a:lnTo>
                  <a:lnTo>
                    <a:pt x="7597344" y="2915954"/>
                  </a:lnTo>
                  <a:lnTo>
                    <a:pt x="7598423" y="2914875"/>
                  </a:lnTo>
                  <a:lnTo>
                    <a:pt x="7598423" y="2912717"/>
                  </a:lnTo>
                  <a:close/>
                  <a:moveTo>
                    <a:pt x="2573946" y="2911377"/>
                  </a:moveTo>
                  <a:lnTo>
                    <a:pt x="2572869" y="2916907"/>
                  </a:lnTo>
                  <a:lnTo>
                    <a:pt x="2573946" y="2917986"/>
                  </a:lnTo>
                  <a:lnTo>
                    <a:pt x="2575026" y="2917986"/>
                  </a:lnTo>
                  <a:lnTo>
                    <a:pt x="2577183" y="2914614"/>
                  </a:lnTo>
                  <a:lnTo>
                    <a:pt x="2577183" y="2911377"/>
                  </a:lnTo>
                  <a:close/>
                  <a:moveTo>
                    <a:pt x="5071280" y="2910963"/>
                  </a:moveTo>
                  <a:lnTo>
                    <a:pt x="5080991" y="2914200"/>
                  </a:lnTo>
                  <a:lnTo>
                    <a:pt x="5080991" y="2915279"/>
                  </a:lnTo>
                  <a:lnTo>
                    <a:pt x="5079912" y="2921753"/>
                  </a:lnTo>
                  <a:lnTo>
                    <a:pt x="5085307" y="2927014"/>
                  </a:lnTo>
                  <a:lnTo>
                    <a:pt x="5084228" y="2928093"/>
                  </a:lnTo>
                  <a:lnTo>
                    <a:pt x="5085307" y="2931330"/>
                  </a:lnTo>
                  <a:lnTo>
                    <a:pt x="5087465" y="2931330"/>
                  </a:lnTo>
                  <a:lnTo>
                    <a:pt x="5087465" y="2929172"/>
                  </a:lnTo>
                  <a:cubicBezTo>
                    <a:pt x="5091781" y="2931150"/>
                    <a:pt x="5093939" y="2935826"/>
                    <a:pt x="5093939" y="2943199"/>
                  </a:cubicBezTo>
                  <a:lnTo>
                    <a:pt x="5089623" y="2951831"/>
                  </a:lnTo>
                  <a:lnTo>
                    <a:pt x="5091781" y="2960463"/>
                  </a:lnTo>
                  <a:lnTo>
                    <a:pt x="5091781" y="2961542"/>
                  </a:lnTo>
                  <a:cubicBezTo>
                    <a:pt x="5090702" y="2973680"/>
                    <a:pt x="5086386" y="2979750"/>
                    <a:pt x="5078833" y="2979750"/>
                  </a:cubicBezTo>
                  <a:cubicBezTo>
                    <a:pt x="5076675" y="2979750"/>
                    <a:pt x="5075596" y="2980469"/>
                    <a:pt x="5075596" y="2981908"/>
                  </a:cubicBezTo>
                  <a:lnTo>
                    <a:pt x="5075596" y="2982987"/>
                  </a:lnTo>
                  <a:lnTo>
                    <a:pt x="5077754" y="2986224"/>
                  </a:lnTo>
                  <a:lnTo>
                    <a:pt x="5077754" y="2987303"/>
                  </a:lnTo>
                  <a:cubicBezTo>
                    <a:pt x="5077754" y="2988742"/>
                    <a:pt x="5075596" y="2989461"/>
                    <a:pt x="5071280" y="2989461"/>
                  </a:cubicBezTo>
                  <a:lnTo>
                    <a:pt x="5071280" y="2990540"/>
                  </a:lnTo>
                  <a:cubicBezTo>
                    <a:pt x="5051229" y="2989821"/>
                    <a:pt x="5041203" y="2986584"/>
                    <a:pt x="5041203" y="2980829"/>
                  </a:cubicBezTo>
                  <a:cubicBezTo>
                    <a:pt x="5039405" y="2980829"/>
                    <a:pt x="5037606" y="2977997"/>
                    <a:pt x="5035808" y="2972332"/>
                  </a:cubicBezTo>
                  <a:lnTo>
                    <a:pt x="5036887" y="2971253"/>
                  </a:lnTo>
                  <a:lnTo>
                    <a:pt x="5036887" y="2970174"/>
                  </a:lnTo>
                  <a:lnTo>
                    <a:pt x="5035808" y="2966937"/>
                  </a:lnTo>
                  <a:cubicBezTo>
                    <a:pt x="5037247" y="2964959"/>
                    <a:pt x="5038326" y="2960283"/>
                    <a:pt x="5039045" y="2952910"/>
                  </a:cubicBezTo>
                  <a:lnTo>
                    <a:pt x="5048756" y="2943199"/>
                  </a:lnTo>
                  <a:cubicBezTo>
                    <a:pt x="5061614" y="2936545"/>
                    <a:pt x="5068043" y="2928318"/>
                    <a:pt x="5068043" y="2918516"/>
                  </a:cubicBezTo>
                  <a:cubicBezTo>
                    <a:pt x="5068043" y="2913481"/>
                    <a:pt x="5069122" y="2910963"/>
                    <a:pt x="5071280" y="2910963"/>
                  </a:cubicBezTo>
                  <a:close/>
                  <a:moveTo>
                    <a:pt x="7609213" y="2910559"/>
                  </a:moveTo>
                  <a:lnTo>
                    <a:pt x="7609213" y="2911638"/>
                  </a:lnTo>
                  <a:lnTo>
                    <a:pt x="7611371" y="2911638"/>
                  </a:lnTo>
                  <a:lnTo>
                    <a:pt x="7611371" y="2910559"/>
                  </a:lnTo>
                  <a:close/>
                  <a:moveTo>
                    <a:pt x="3587101" y="2910289"/>
                  </a:moveTo>
                  <a:lnTo>
                    <a:pt x="3587101" y="2912447"/>
                  </a:lnTo>
                  <a:lnTo>
                    <a:pt x="3588180" y="2912447"/>
                  </a:lnTo>
                  <a:lnTo>
                    <a:pt x="3588180" y="2910289"/>
                  </a:lnTo>
                  <a:close/>
                  <a:moveTo>
                    <a:pt x="3080792" y="2910154"/>
                  </a:moveTo>
                  <a:lnTo>
                    <a:pt x="3080792" y="2911233"/>
                  </a:lnTo>
                  <a:lnTo>
                    <a:pt x="3082816" y="2911233"/>
                  </a:lnTo>
                  <a:lnTo>
                    <a:pt x="3082816" y="2910154"/>
                  </a:lnTo>
                  <a:close/>
                  <a:moveTo>
                    <a:pt x="4769661" y="2909703"/>
                  </a:moveTo>
                  <a:cubicBezTo>
                    <a:pt x="4769661" y="2914648"/>
                    <a:pt x="4768582" y="2917121"/>
                    <a:pt x="4766424" y="2917121"/>
                  </a:cubicBezTo>
                  <a:lnTo>
                    <a:pt x="4768582" y="2919279"/>
                  </a:lnTo>
                  <a:lnTo>
                    <a:pt x="4771819" y="2910782"/>
                  </a:lnTo>
                  <a:lnTo>
                    <a:pt x="4770740" y="2909703"/>
                  </a:lnTo>
                  <a:close/>
                  <a:moveTo>
                    <a:pt x="7688655" y="2909480"/>
                  </a:moveTo>
                  <a:lnTo>
                    <a:pt x="7688655" y="2911638"/>
                  </a:lnTo>
                  <a:lnTo>
                    <a:pt x="7689734" y="2911638"/>
                  </a:lnTo>
                  <a:lnTo>
                    <a:pt x="7689734" y="2909480"/>
                  </a:lnTo>
                  <a:close/>
                  <a:moveTo>
                    <a:pt x="6702152" y="2909261"/>
                  </a:moveTo>
                  <a:lnTo>
                    <a:pt x="6702152" y="2911419"/>
                  </a:lnTo>
                  <a:lnTo>
                    <a:pt x="6704310" y="2909261"/>
                  </a:lnTo>
                  <a:close/>
                  <a:moveTo>
                    <a:pt x="5230568" y="2908805"/>
                  </a:moveTo>
                  <a:lnTo>
                    <a:pt x="5241358" y="2908805"/>
                  </a:lnTo>
                  <a:cubicBezTo>
                    <a:pt x="5245494" y="2908805"/>
                    <a:pt x="5252328" y="2911683"/>
                    <a:pt x="5261859" y="2917437"/>
                  </a:cubicBezTo>
                  <a:cubicBezTo>
                    <a:pt x="5264197" y="2917437"/>
                    <a:pt x="5268108" y="2920270"/>
                    <a:pt x="5273593" y="2925935"/>
                  </a:cubicBezTo>
                  <a:cubicBezTo>
                    <a:pt x="5278629" y="2925935"/>
                    <a:pt x="5283664" y="2933128"/>
                    <a:pt x="5288699" y="2947515"/>
                  </a:cubicBezTo>
                  <a:cubicBezTo>
                    <a:pt x="5290857" y="2948234"/>
                    <a:pt x="5291936" y="2950392"/>
                    <a:pt x="5291936" y="2953989"/>
                  </a:cubicBezTo>
                  <a:lnTo>
                    <a:pt x="5291936" y="2955068"/>
                  </a:lnTo>
                  <a:cubicBezTo>
                    <a:pt x="5291936" y="2957226"/>
                    <a:pt x="5290498" y="2958305"/>
                    <a:pt x="5287620" y="2958305"/>
                  </a:cubicBezTo>
                  <a:lnTo>
                    <a:pt x="5287620" y="2961542"/>
                  </a:lnTo>
                  <a:cubicBezTo>
                    <a:pt x="5290498" y="2961542"/>
                    <a:pt x="5291936" y="2962261"/>
                    <a:pt x="5291936" y="2963700"/>
                  </a:cubicBezTo>
                  <a:cubicBezTo>
                    <a:pt x="5291936" y="2971343"/>
                    <a:pt x="5285462" y="2977052"/>
                    <a:pt x="5272514" y="2980829"/>
                  </a:cubicBezTo>
                  <a:lnTo>
                    <a:pt x="5268333" y="2979750"/>
                  </a:lnTo>
                  <a:lnTo>
                    <a:pt x="5264017" y="2980829"/>
                  </a:lnTo>
                  <a:cubicBezTo>
                    <a:pt x="5254666" y="2980829"/>
                    <a:pt x="5248911" y="2976918"/>
                    <a:pt x="5246753" y="2969095"/>
                  </a:cubicBezTo>
                  <a:lnTo>
                    <a:pt x="5245674" y="2964779"/>
                  </a:lnTo>
                  <a:lnTo>
                    <a:pt x="5245674" y="2961542"/>
                  </a:lnTo>
                  <a:lnTo>
                    <a:pt x="5249990" y="2962621"/>
                  </a:lnTo>
                  <a:lnTo>
                    <a:pt x="5254306" y="2959384"/>
                  </a:lnTo>
                  <a:lnTo>
                    <a:pt x="5253227" y="2958305"/>
                  </a:lnTo>
                  <a:lnTo>
                    <a:pt x="5252148" y="2958305"/>
                  </a:lnTo>
                  <a:lnTo>
                    <a:pt x="5249990" y="2960463"/>
                  </a:lnTo>
                  <a:lnTo>
                    <a:pt x="5243516" y="2955068"/>
                  </a:lnTo>
                  <a:lnTo>
                    <a:pt x="5243516" y="2951831"/>
                  </a:lnTo>
                  <a:lnTo>
                    <a:pt x="5244595" y="2947515"/>
                  </a:lnTo>
                  <a:cubicBezTo>
                    <a:pt x="5244595" y="2940321"/>
                    <a:pt x="5240639" y="2932049"/>
                    <a:pt x="5232726" y="2922698"/>
                  </a:cubicBezTo>
                  <a:cubicBezTo>
                    <a:pt x="5229849" y="2919011"/>
                    <a:pt x="5228410" y="2915819"/>
                    <a:pt x="5228410" y="2913121"/>
                  </a:cubicBezTo>
                  <a:lnTo>
                    <a:pt x="5228410" y="2910963"/>
                  </a:lnTo>
                  <a:close/>
                  <a:moveTo>
                    <a:pt x="8609557" y="2908536"/>
                  </a:moveTo>
                  <a:lnTo>
                    <a:pt x="8609557" y="2909615"/>
                  </a:lnTo>
                  <a:lnTo>
                    <a:pt x="8613873" y="2910694"/>
                  </a:lnTo>
                  <a:lnTo>
                    <a:pt x="8613873" y="2908536"/>
                  </a:lnTo>
                  <a:close/>
                  <a:moveTo>
                    <a:pt x="8604162" y="2908536"/>
                  </a:moveTo>
                  <a:lnTo>
                    <a:pt x="8604162" y="2909615"/>
                  </a:lnTo>
                  <a:lnTo>
                    <a:pt x="8606320" y="2909615"/>
                  </a:lnTo>
                  <a:lnTo>
                    <a:pt x="8606320" y="2908536"/>
                  </a:lnTo>
                  <a:close/>
                  <a:moveTo>
                    <a:pt x="8777207" y="2907457"/>
                  </a:moveTo>
                  <a:lnTo>
                    <a:pt x="8775049" y="2909615"/>
                  </a:lnTo>
                  <a:lnTo>
                    <a:pt x="8775049" y="2910694"/>
                  </a:lnTo>
                  <a:lnTo>
                    <a:pt x="8782602" y="2920405"/>
                  </a:lnTo>
                  <a:lnTo>
                    <a:pt x="8783681" y="2920405"/>
                  </a:lnTo>
                  <a:lnTo>
                    <a:pt x="8786918" y="2917168"/>
                  </a:lnTo>
                  <a:lnTo>
                    <a:pt x="8786918" y="2916089"/>
                  </a:lnTo>
                  <a:close/>
                  <a:moveTo>
                    <a:pt x="716444" y="2907187"/>
                  </a:moveTo>
                  <a:cubicBezTo>
                    <a:pt x="716444" y="2909884"/>
                    <a:pt x="714736" y="2911233"/>
                    <a:pt x="711319" y="2911233"/>
                  </a:cubicBezTo>
                  <a:lnTo>
                    <a:pt x="711319" y="2916358"/>
                  </a:lnTo>
                  <a:lnTo>
                    <a:pt x="714286" y="2916358"/>
                  </a:lnTo>
                  <a:lnTo>
                    <a:pt x="717389" y="2914335"/>
                  </a:lnTo>
                  <a:lnTo>
                    <a:pt x="719412" y="2917437"/>
                  </a:lnTo>
                  <a:lnTo>
                    <a:pt x="718469" y="2918516"/>
                  </a:lnTo>
                  <a:lnTo>
                    <a:pt x="718469" y="2919461"/>
                  </a:lnTo>
                  <a:lnTo>
                    <a:pt x="721570" y="2918516"/>
                  </a:lnTo>
                  <a:cubicBezTo>
                    <a:pt x="721570" y="2913391"/>
                    <a:pt x="719861" y="2909615"/>
                    <a:pt x="716444" y="2907187"/>
                  </a:cubicBezTo>
                  <a:close/>
                  <a:moveTo>
                    <a:pt x="6739917" y="2907103"/>
                  </a:moveTo>
                  <a:lnTo>
                    <a:pt x="6739917" y="2908182"/>
                  </a:lnTo>
                  <a:lnTo>
                    <a:pt x="6742075" y="2908182"/>
                  </a:lnTo>
                  <a:lnTo>
                    <a:pt x="6742075" y="2907103"/>
                  </a:lnTo>
                  <a:close/>
                  <a:moveTo>
                    <a:pt x="6710784" y="2907103"/>
                  </a:moveTo>
                  <a:lnTo>
                    <a:pt x="6707547" y="2914656"/>
                  </a:lnTo>
                  <a:lnTo>
                    <a:pt x="6695678" y="2914656"/>
                  </a:lnTo>
                  <a:cubicBezTo>
                    <a:pt x="6695678" y="2912498"/>
                    <a:pt x="6693161" y="2911419"/>
                    <a:pt x="6688125" y="2911419"/>
                  </a:cubicBezTo>
                  <a:lnTo>
                    <a:pt x="6687046" y="2911419"/>
                  </a:lnTo>
                  <a:cubicBezTo>
                    <a:pt x="6680932" y="2911419"/>
                    <a:pt x="6676616" y="2912498"/>
                    <a:pt x="6674098" y="2914656"/>
                  </a:cubicBezTo>
                  <a:lnTo>
                    <a:pt x="6670861" y="2914656"/>
                  </a:lnTo>
                  <a:cubicBezTo>
                    <a:pt x="6670861" y="2912498"/>
                    <a:pt x="6669063" y="2911419"/>
                    <a:pt x="6665466" y="2911419"/>
                  </a:cubicBezTo>
                  <a:lnTo>
                    <a:pt x="6661150" y="2911419"/>
                  </a:lnTo>
                  <a:lnTo>
                    <a:pt x="6661150" y="2914656"/>
                  </a:lnTo>
                  <a:lnTo>
                    <a:pt x="6648202" y="2914656"/>
                  </a:lnTo>
                  <a:cubicBezTo>
                    <a:pt x="6645864" y="2912858"/>
                    <a:pt x="6642627" y="2911779"/>
                    <a:pt x="6638491" y="2911419"/>
                  </a:cubicBezTo>
                  <a:lnTo>
                    <a:pt x="6622306" y="2912498"/>
                  </a:lnTo>
                  <a:lnTo>
                    <a:pt x="6620148" y="2912498"/>
                  </a:lnTo>
                  <a:lnTo>
                    <a:pt x="6616911" y="2914656"/>
                  </a:lnTo>
                  <a:lnTo>
                    <a:pt x="6610437" y="2914656"/>
                  </a:lnTo>
                  <a:cubicBezTo>
                    <a:pt x="6607739" y="2912498"/>
                    <a:pt x="6604502" y="2911419"/>
                    <a:pt x="6600726" y="2911419"/>
                  </a:cubicBezTo>
                  <a:lnTo>
                    <a:pt x="6599647" y="2911419"/>
                  </a:lnTo>
                  <a:cubicBezTo>
                    <a:pt x="6595870" y="2911419"/>
                    <a:pt x="6592633" y="2912498"/>
                    <a:pt x="6589936" y="2914656"/>
                  </a:cubicBezTo>
                  <a:lnTo>
                    <a:pt x="6586699" y="2912498"/>
                  </a:lnTo>
                  <a:lnTo>
                    <a:pt x="6581304" y="2912498"/>
                  </a:lnTo>
                  <a:lnTo>
                    <a:pt x="6581304" y="2914656"/>
                  </a:lnTo>
                  <a:lnTo>
                    <a:pt x="6579146" y="2914656"/>
                  </a:lnTo>
                  <a:cubicBezTo>
                    <a:pt x="6577707" y="2914656"/>
                    <a:pt x="6576988" y="2913577"/>
                    <a:pt x="6576988" y="2911419"/>
                  </a:cubicBezTo>
                  <a:lnTo>
                    <a:pt x="6574830" y="2911419"/>
                  </a:lnTo>
                  <a:cubicBezTo>
                    <a:pt x="6574830" y="2915016"/>
                    <a:pt x="6575909" y="2916814"/>
                    <a:pt x="6578067" y="2916814"/>
                  </a:cubicBezTo>
                  <a:lnTo>
                    <a:pt x="6578067" y="2920051"/>
                  </a:lnTo>
                  <a:lnTo>
                    <a:pt x="6574830" y="2930841"/>
                  </a:lnTo>
                  <a:lnTo>
                    <a:pt x="6588857" y="2931920"/>
                  </a:lnTo>
                  <a:lnTo>
                    <a:pt x="6593173" y="2930841"/>
                  </a:lnTo>
                  <a:lnTo>
                    <a:pt x="6594252" y="2931920"/>
                  </a:lnTo>
                  <a:lnTo>
                    <a:pt x="6598568" y="2930841"/>
                  </a:lnTo>
                  <a:lnTo>
                    <a:pt x="6608279" y="2931920"/>
                  </a:lnTo>
                  <a:lnTo>
                    <a:pt x="6614753" y="2930841"/>
                  </a:lnTo>
                  <a:lnTo>
                    <a:pt x="6617990" y="2934078"/>
                  </a:lnTo>
                  <a:cubicBezTo>
                    <a:pt x="6620867" y="2932640"/>
                    <a:pt x="6622306" y="2930841"/>
                    <a:pt x="6622306" y="2928683"/>
                  </a:cubicBezTo>
                  <a:lnTo>
                    <a:pt x="6623385" y="2928683"/>
                  </a:lnTo>
                  <a:lnTo>
                    <a:pt x="6626622" y="2930841"/>
                  </a:lnTo>
                  <a:lnTo>
                    <a:pt x="6628780" y="2930841"/>
                  </a:lnTo>
                  <a:lnTo>
                    <a:pt x="6634175" y="2929762"/>
                  </a:lnTo>
                  <a:lnTo>
                    <a:pt x="6649281" y="2931920"/>
                  </a:lnTo>
                  <a:lnTo>
                    <a:pt x="6661150" y="2930841"/>
                  </a:lnTo>
                  <a:lnTo>
                    <a:pt x="6678414" y="2931920"/>
                  </a:lnTo>
                  <a:lnTo>
                    <a:pt x="6698915" y="2928683"/>
                  </a:lnTo>
                  <a:cubicBezTo>
                    <a:pt x="6698915" y="2930841"/>
                    <a:pt x="6700714" y="2931920"/>
                    <a:pt x="6704310" y="2931920"/>
                  </a:cubicBezTo>
                  <a:lnTo>
                    <a:pt x="6711863" y="2930841"/>
                  </a:lnTo>
                  <a:lnTo>
                    <a:pt x="6718337" y="2931920"/>
                  </a:lnTo>
                  <a:lnTo>
                    <a:pt x="6722653" y="2929762"/>
                  </a:lnTo>
                  <a:lnTo>
                    <a:pt x="6732364" y="2930841"/>
                  </a:lnTo>
                  <a:lnTo>
                    <a:pt x="6735601" y="2929762"/>
                  </a:lnTo>
                  <a:lnTo>
                    <a:pt x="6751787" y="2931920"/>
                  </a:lnTo>
                  <a:lnTo>
                    <a:pt x="6756103" y="2930841"/>
                  </a:lnTo>
                  <a:lnTo>
                    <a:pt x="6764735" y="2930841"/>
                  </a:lnTo>
                  <a:lnTo>
                    <a:pt x="6767972" y="2932999"/>
                  </a:lnTo>
                  <a:lnTo>
                    <a:pt x="6769051" y="2931920"/>
                  </a:lnTo>
                  <a:lnTo>
                    <a:pt x="6770130" y="2932999"/>
                  </a:lnTo>
                  <a:lnTo>
                    <a:pt x="6770130" y="2942710"/>
                  </a:lnTo>
                  <a:lnTo>
                    <a:pt x="6767972" y="2942710"/>
                  </a:lnTo>
                  <a:lnTo>
                    <a:pt x="6767972" y="2965909"/>
                  </a:lnTo>
                  <a:lnTo>
                    <a:pt x="6770130" y="2965909"/>
                  </a:lnTo>
                  <a:lnTo>
                    <a:pt x="6770130" y="2968067"/>
                  </a:lnTo>
                  <a:lnTo>
                    <a:pt x="6765814" y="2973462"/>
                  </a:lnTo>
                  <a:lnTo>
                    <a:pt x="6767972" y="2973462"/>
                  </a:lnTo>
                  <a:lnTo>
                    <a:pt x="6771209" y="2971304"/>
                  </a:lnTo>
                  <a:lnTo>
                    <a:pt x="6778762" y="2971304"/>
                  </a:lnTo>
                  <a:lnTo>
                    <a:pt x="6778762" y="2975620"/>
                  </a:lnTo>
                  <a:lnTo>
                    <a:pt x="6780920" y="2975620"/>
                  </a:lnTo>
                  <a:lnTo>
                    <a:pt x="6781999" y="2971304"/>
                  </a:lnTo>
                  <a:lnTo>
                    <a:pt x="6783078" y="2971304"/>
                  </a:lnTo>
                  <a:lnTo>
                    <a:pt x="6784157" y="2972383"/>
                  </a:lnTo>
                  <a:lnTo>
                    <a:pt x="6785236" y="2972383"/>
                  </a:lnTo>
                  <a:lnTo>
                    <a:pt x="6786315" y="2971304"/>
                  </a:lnTo>
                  <a:lnTo>
                    <a:pt x="6786315" y="2970225"/>
                  </a:lnTo>
                  <a:lnTo>
                    <a:pt x="6785236" y="2969146"/>
                  </a:lnTo>
                  <a:lnTo>
                    <a:pt x="6784157" y="2969146"/>
                  </a:lnTo>
                  <a:lnTo>
                    <a:pt x="6785236" y="2947026"/>
                  </a:lnTo>
                  <a:lnTo>
                    <a:pt x="6784157" y="2938394"/>
                  </a:lnTo>
                  <a:lnTo>
                    <a:pt x="6786315" y="2938394"/>
                  </a:lnTo>
                  <a:lnTo>
                    <a:pt x="6786315" y="2936236"/>
                  </a:lnTo>
                  <a:lnTo>
                    <a:pt x="6784157" y="2936236"/>
                  </a:lnTo>
                  <a:lnTo>
                    <a:pt x="6785236" y="2923288"/>
                  </a:lnTo>
                  <a:lnTo>
                    <a:pt x="6784157" y="2913577"/>
                  </a:lnTo>
                  <a:lnTo>
                    <a:pt x="6781999" y="2913577"/>
                  </a:lnTo>
                  <a:lnTo>
                    <a:pt x="6780920" y="2914656"/>
                  </a:lnTo>
                  <a:lnTo>
                    <a:pt x="6779841" y="2914656"/>
                  </a:lnTo>
                  <a:cubicBezTo>
                    <a:pt x="6779841" y="2912498"/>
                    <a:pt x="6775165" y="2911419"/>
                    <a:pt x="6765814" y="2911419"/>
                  </a:cubicBezTo>
                  <a:lnTo>
                    <a:pt x="6764735" y="2911419"/>
                  </a:lnTo>
                  <a:lnTo>
                    <a:pt x="6763656" y="2912498"/>
                  </a:lnTo>
                  <a:lnTo>
                    <a:pt x="6762577" y="2912498"/>
                  </a:lnTo>
                  <a:lnTo>
                    <a:pt x="6760419" y="2910340"/>
                  </a:lnTo>
                  <a:lnTo>
                    <a:pt x="6756103" y="2912498"/>
                  </a:lnTo>
                  <a:lnTo>
                    <a:pt x="6748549" y="2911419"/>
                  </a:lnTo>
                  <a:lnTo>
                    <a:pt x="6743154" y="2914656"/>
                  </a:lnTo>
                  <a:lnTo>
                    <a:pt x="6735601" y="2914656"/>
                  </a:lnTo>
                  <a:lnTo>
                    <a:pt x="6732364" y="2912498"/>
                  </a:lnTo>
                  <a:lnTo>
                    <a:pt x="6720495" y="2912498"/>
                  </a:lnTo>
                  <a:cubicBezTo>
                    <a:pt x="6716179" y="2912498"/>
                    <a:pt x="6712942" y="2910700"/>
                    <a:pt x="6710784" y="2907103"/>
                  </a:cubicBezTo>
                  <a:close/>
                  <a:moveTo>
                    <a:pt x="6626622" y="2907103"/>
                  </a:moveTo>
                  <a:lnTo>
                    <a:pt x="6626622" y="2910340"/>
                  </a:lnTo>
                  <a:lnTo>
                    <a:pt x="6627701" y="2910340"/>
                  </a:lnTo>
                  <a:lnTo>
                    <a:pt x="6629859" y="2908182"/>
                  </a:lnTo>
                  <a:lnTo>
                    <a:pt x="6629859" y="2907103"/>
                  </a:lnTo>
                  <a:close/>
                  <a:moveTo>
                    <a:pt x="6616911" y="2907103"/>
                  </a:moveTo>
                  <a:lnTo>
                    <a:pt x="6616911" y="2908182"/>
                  </a:lnTo>
                  <a:lnTo>
                    <a:pt x="6619069" y="2908182"/>
                  </a:lnTo>
                  <a:lnTo>
                    <a:pt x="6619069" y="2907103"/>
                  </a:lnTo>
                  <a:close/>
                  <a:moveTo>
                    <a:pt x="1071964" y="2907052"/>
                  </a:moveTo>
                  <a:lnTo>
                    <a:pt x="1071964" y="2909210"/>
                  </a:lnTo>
                  <a:lnTo>
                    <a:pt x="1073043" y="2909210"/>
                  </a:lnTo>
                  <a:lnTo>
                    <a:pt x="1073043" y="2907052"/>
                  </a:lnTo>
                  <a:close/>
                  <a:moveTo>
                    <a:pt x="7598423" y="2905164"/>
                  </a:moveTo>
                  <a:lnTo>
                    <a:pt x="7597344" y="2908401"/>
                  </a:lnTo>
                  <a:lnTo>
                    <a:pt x="7598423" y="2911638"/>
                  </a:lnTo>
                  <a:lnTo>
                    <a:pt x="7600581" y="2911638"/>
                  </a:lnTo>
                  <a:lnTo>
                    <a:pt x="7599502" y="2905164"/>
                  </a:lnTo>
                  <a:close/>
                  <a:moveTo>
                    <a:pt x="5706125" y="2903950"/>
                  </a:moveTo>
                  <a:lnTo>
                    <a:pt x="5706125" y="2905029"/>
                  </a:lnTo>
                  <a:lnTo>
                    <a:pt x="5717859" y="2907187"/>
                  </a:lnTo>
                  <a:lnTo>
                    <a:pt x="5718938" y="2907187"/>
                  </a:lnTo>
                  <a:lnTo>
                    <a:pt x="5718938" y="2906108"/>
                  </a:lnTo>
                  <a:lnTo>
                    <a:pt x="5707204" y="2903950"/>
                  </a:lnTo>
                  <a:close/>
                  <a:moveTo>
                    <a:pt x="2630460" y="2903824"/>
                  </a:moveTo>
                  <a:lnTo>
                    <a:pt x="2631539" y="2908140"/>
                  </a:lnTo>
                  <a:lnTo>
                    <a:pt x="2632618" y="2908140"/>
                  </a:lnTo>
                  <a:lnTo>
                    <a:pt x="2632618" y="2903824"/>
                  </a:lnTo>
                  <a:close/>
                  <a:moveTo>
                    <a:pt x="715365" y="2903141"/>
                  </a:moveTo>
                  <a:lnTo>
                    <a:pt x="717389" y="2905164"/>
                  </a:lnTo>
                  <a:lnTo>
                    <a:pt x="717389" y="2903141"/>
                  </a:lnTo>
                  <a:close/>
                  <a:moveTo>
                    <a:pt x="5686838" y="2902871"/>
                  </a:moveTo>
                  <a:lnTo>
                    <a:pt x="5686838" y="2906108"/>
                  </a:lnTo>
                  <a:lnTo>
                    <a:pt x="5687917" y="2906108"/>
                  </a:lnTo>
                  <a:lnTo>
                    <a:pt x="5687917" y="2902871"/>
                  </a:lnTo>
                  <a:close/>
                  <a:moveTo>
                    <a:pt x="3193413" y="2902736"/>
                  </a:moveTo>
                  <a:lnTo>
                    <a:pt x="3192334" y="2903815"/>
                  </a:lnTo>
                  <a:lnTo>
                    <a:pt x="3192334" y="2905973"/>
                  </a:lnTo>
                  <a:lnTo>
                    <a:pt x="3194492" y="2908131"/>
                  </a:lnTo>
                  <a:cubicBezTo>
                    <a:pt x="3197370" y="2907052"/>
                    <a:pt x="3198808" y="2905973"/>
                    <a:pt x="3198808" y="2904894"/>
                  </a:cubicBezTo>
                  <a:lnTo>
                    <a:pt x="3198808" y="2903815"/>
                  </a:lnTo>
                  <a:close/>
                  <a:moveTo>
                    <a:pt x="7683260" y="2902062"/>
                  </a:moveTo>
                  <a:lnTo>
                    <a:pt x="7683260" y="2903141"/>
                  </a:lnTo>
                  <a:cubicBezTo>
                    <a:pt x="7685418" y="2903141"/>
                    <a:pt x="7686497" y="2904534"/>
                    <a:pt x="7686497" y="2907322"/>
                  </a:cubicBezTo>
                  <a:lnTo>
                    <a:pt x="7687576" y="2907322"/>
                  </a:lnTo>
                  <a:lnTo>
                    <a:pt x="7687576" y="2905164"/>
                  </a:lnTo>
                  <a:close/>
                  <a:moveTo>
                    <a:pt x="1076280" y="2901657"/>
                  </a:moveTo>
                  <a:lnTo>
                    <a:pt x="1074121" y="2905973"/>
                  </a:lnTo>
                  <a:lnTo>
                    <a:pt x="1075201" y="2905973"/>
                  </a:lnTo>
                  <a:cubicBezTo>
                    <a:pt x="1076639" y="2905973"/>
                    <a:pt x="1077358" y="2904894"/>
                    <a:pt x="1077358" y="2902736"/>
                  </a:cubicBezTo>
                  <a:lnTo>
                    <a:pt x="1077358" y="2901657"/>
                  </a:lnTo>
                  <a:close/>
                  <a:moveTo>
                    <a:pt x="7675842" y="2900983"/>
                  </a:moveTo>
                  <a:lnTo>
                    <a:pt x="7672605" y="2902062"/>
                  </a:lnTo>
                  <a:lnTo>
                    <a:pt x="7672605" y="2908401"/>
                  </a:lnTo>
                  <a:lnTo>
                    <a:pt x="7675842" y="2911638"/>
                  </a:lnTo>
                  <a:lnTo>
                    <a:pt x="7676921" y="2911638"/>
                  </a:lnTo>
                  <a:lnTo>
                    <a:pt x="7679079" y="2905164"/>
                  </a:lnTo>
                  <a:cubicBezTo>
                    <a:pt x="7678000" y="2902376"/>
                    <a:pt x="7676921" y="2900983"/>
                    <a:pt x="7675842" y="2900983"/>
                  </a:cubicBezTo>
                  <a:close/>
                  <a:moveTo>
                    <a:pt x="9083360" y="2900494"/>
                  </a:moveTo>
                  <a:lnTo>
                    <a:pt x="9083360" y="2902652"/>
                  </a:lnTo>
                  <a:lnTo>
                    <a:pt x="9084439" y="2902652"/>
                  </a:lnTo>
                  <a:lnTo>
                    <a:pt x="9084439" y="2900494"/>
                  </a:lnTo>
                  <a:close/>
                  <a:moveTo>
                    <a:pt x="4610373" y="2899992"/>
                  </a:moveTo>
                  <a:lnTo>
                    <a:pt x="4610373" y="2903229"/>
                  </a:lnTo>
                  <a:lnTo>
                    <a:pt x="4611452" y="2903229"/>
                  </a:lnTo>
                  <a:lnTo>
                    <a:pt x="4611452" y="2899992"/>
                  </a:lnTo>
                  <a:close/>
                  <a:moveTo>
                    <a:pt x="7679079" y="2899904"/>
                  </a:moveTo>
                  <a:lnTo>
                    <a:pt x="7679079" y="2900983"/>
                  </a:lnTo>
                  <a:lnTo>
                    <a:pt x="7681237" y="2900983"/>
                  </a:lnTo>
                  <a:lnTo>
                    <a:pt x="7681237" y="2899904"/>
                  </a:lnTo>
                  <a:close/>
                  <a:moveTo>
                    <a:pt x="5553446" y="2898555"/>
                  </a:moveTo>
                  <a:lnTo>
                    <a:pt x="5553446" y="2900713"/>
                  </a:lnTo>
                  <a:lnTo>
                    <a:pt x="5554525" y="2900713"/>
                  </a:lnTo>
                  <a:lnTo>
                    <a:pt x="5554525" y="2898555"/>
                  </a:lnTo>
                  <a:close/>
                  <a:moveTo>
                    <a:pt x="2728109" y="2898429"/>
                  </a:moveTo>
                  <a:cubicBezTo>
                    <a:pt x="2725231" y="2899149"/>
                    <a:pt x="2723793" y="2900947"/>
                    <a:pt x="2723793" y="2903824"/>
                  </a:cubicBezTo>
                  <a:lnTo>
                    <a:pt x="2727030" y="2905982"/>
                  </a:lnTo>
                  <a:lnTo>
                    <a:pt x="2730267" y="2902745"/>
                  </a:lnTo>
                  <a:lnTo>
                    <a:pt x="2730267" y="2900587"/>
                  </a:lnTo>
                  <a:close/>
                  <a:moveTo>
                    <a:pt x="3141891" y="2898420"/>
                  </a:moveTo>
                  <a:lnTo>
                    <a:pt x="3141891" y="2899499"/>
                  </a:lnTo>
                  <a:lnTo>
                    <a:pt x="3144049" y="2899499"/>
                  </a:lnTo>
                  <a:lnTo>
                    <a:pt x="3144049" y="2898420"/>
                  </a:lnTo>
                  <a:close/>
                  <a:moveTo>
                    <a:pt x="4754555" y="2897834"/>
                  </a:moveTo>
                  <a:cubicBezTo>
                    <a:pt x="4751138" y="2898194"/>
                    <a:pt x="4747542" y="2902869"/>
                    <a:pt x="4743765" y="2911861"/>
                  </a:cubicBezTo>
                  <a:lnTo>
                    <a:pt x="4743765" y="2912940"/>
                  </a:lnTo>
                  <a:lnTo>
                    <a:pt x="4744844" y="2912940"/>
                  </a:lnTo>
                  <a:cubicBezTo>
                    <a:pt x="4748081" y="2903589"/>
                    <a:pt x="4751678" y="2898913"/>
                    <a:pt x="4755634" y="2898913"/>
                  </a:cubicBezTo>
                  <a:lnTo>
                    <a:pt x="4755634" y="2897834"/>
                  </a:lnTo>
                  <a:close/>
                  <a:moveTo>
                    <a:pt x="1061309" y="2897341"/>
                  </a:moveTo>
                  <a:lnTo>
                    <a:pt x="1073043" y="2897341"/>
                  </a:lnTo>
                  <a:lnTo>
                    <a:pt x="1073043" y="2900578"/>
                  </a:lnTo>
                  <a:lnTo>
                    <a:pt x="1075201" y="2900578"/>
                  </a:lnTo>
                  <a:cubicBezTo>
                    <a:pt x="1075201" y="2898420"/>
                    <a:pt x="1075919" y="2897341"/>
                    <a:pt x="1077358" y="2897341"/>
                  </a:cubicBezTo>
                  <a:lnTo>
                    <a:pt x="1084911" y="2897341"/>
                  </a:lnTo>
                  <a:cubicBezTo>
                    <a:pt x="1090575" y="2897701"/>
                    <a:pt x="1093408" y="2900578"/>
                    <a:pt x="1093408" y="2905973"/>
                  </a:cubicBezTo>
                  <a:lnTo>
                    <a:pt x="1096644" y="2909210"/>
                  </a:lnTo>
                  <a:cubicBezTo>
                    <a:pt x="1096644" y="2911368"/>
                    <a:pt x="1092733" y="2912807"/>
                    <a:pt x="1084911" y="2913526"/>
                  </a:cubicBezTo>
                  <a:lnTo>
                    <a:pt x="1076280" y="2911368"/>
                  </a:lnTo>
                  <a:lnTo>
                    <a:pt x="1075201" y="2912447"/>
                  </a:lnTo>
                  <a:lnTo>
                    <a:pt x="1074121" y="2912447"/>
                  </a:lnTo>
                  <a:lnTo>
                    <a:pt x="1069806" y="2911368"/>
                  </a:lnTo>
                  <a:lnTo>
                    <a:pt x="1064546" y="2912447"/>
                  </a:lnTo>
                  <a:lnTo>
                    <a:pt x="1060229" y="2911368"/>
                  </a:lnTo>
                  <a:lnTo>
                    <a:pt x="1053755" y="2913526"/>
                  </a:lnTo>
                  <a:cubicBezTo>
                    <a:pt x="1045033" y="2913526"/>
                    <a:pt x="1038965" y="2912087"/>
                    <a:pt x="1035548" y="2909210"/>
                  </a:cubicBezTo>
                  <a:lnTo>
                    <a:pt x="1034468" y="2909210"/>
                  </a:lnTo>
                  <a:cubicBezTo>
                    <a:pt x="1031769" y="2911368"/>
                    <a:pt x="1029252" y="2912447"/>
                    <a:pt x="1026916" y="2912447"/>
                  </a:cubicBezTo>
                  <a:cubicBezTo>
                    <a:pt x="1023408" y="2911368"/>
                    <a:pt x="1021655" y="2908850"/>
                    <a:pt x="1021655" y="2904894"/>
                  </a:cubicBezTo>
                  <a:lnTo>
                    <a:pt x="1021655" y="2903815"/>
                  </a:lnTo>
                  <a:cubicBezTo>
                    <a:pt x="1021655" y="2902736"/>
                    <a:pt x="1026644" y="2901297"/>
                    <a:pt x="1036625" y="2899499"/>
                  </a:cubicBezTo>
                  <a:lnTo>
                    <a:pt x="1037706" y="2898420"/>
                  </a:lnTo>
                  <a:cubicBezTo>
                    <a:pt x="1041842" y="2900578"/>
                    <a:pt x="1046112" y="2901657"/>
                    <a:pt x="1050519" y="2901657"/>
                  </a:cubicBezTo>
                  <a:close/>
                  <a:moveTo>
                    <a:pt x="8756706" y="2896667"/>
                  </a:moveTo>
                  <a:lnTo>
                    <a:pt x="8755627" y="2902062"/>
                  </a:lnTo>
                  <a:lnTo>
                    <a:pt x="8756706" y="2906378"/>
                  </a:lnTo>
                  <a:lnTo>
                    <a:pt x="8755627" y="2907457"/>
                  </a:lnTo>
                  <a:lnTo>
                    <a:pt x="8757785" y="2907457"/>
                  </a:lnTo>
                  <a:lnTo>
                    <a:pt x="8757785" y="2906378"/>
                  </a:lnTo>
                  <a:lnTo>
                    <a:pt x="8756706" y="2900983"/>
                  </a:lnTo>
                  <a:lnTo>
                    <a:pt x="8758864" y="2900983"/>
                  </a:lnTo>
                  <a:lnTo>
                    <a:pt x="8758864" y="2899904"/>
                  </a:lnTo>
                  <a:lnTo>
                    <a:pt x="8757785" y="2896667"/>
                  </a:lnTo>
                  <a:close/>
                  <a:moveTo>
                    <a:pt x="6772288" y="2896313"/>
                  </a:moveTo>
                  <a:lnTo>
                    <a:pt x="6772288" y="2898471"/>
                  </a:lnTo>
                  <a:lnTo>
                    <a:pt x="6773367" y="2898471"/>
                  </a:lnTo>
                  <a:lnTo>
                    <a:pt x="6775525" y="2896313"/>
                  </a:lnTo>
                  <a:close/>
                  <a:moveTo>
                    <a:pt x="6732364" y="2895234"/>
                  </a:moveTo>
                  <a:lnTo>
                    <a:pt x="6732364" y="2897392"/>
                  </a:lnTo>
                  <a:lnTo>
                    <a:pt x="6734522" y="2897392"/>
                  </a:lnTo>
                  <a:close/>
                  <a:moveTo>
                    <a:pt x="3126920" y="2895183"/>
                  </a:moveTo>
                  <a:lnTo>
                    <a:pt x="3126920" y="2896262"/>
                  </a:lnTo>
                  <a:lnTo>
                    <a:pt x="3129078" y="2896262"/>
                  </a:lnTo>
                  <a:lnTo>
                    <a:pt x="3129078" y="2895183"/>
                  </a:lnTo>
                  <a:close/>
                  <a:moveTo>
                    <a:pt x="3095764" y="2895183"/>
                  </a:moveTo>
                  <a:lnTo>
                    <a:pt x="3095764" y="2897341"/>
                  </a:lnTo>
                  <a:lnTo>
                    <a:pt x="3096843" y="2897341"/>
                  </a:lnTo>
                  <a:lnTo>
                    <a:pt x="3096843" y="2895183"/>
                  </a:lnTo>
                  <a:close/>
                  <a:moveTo>
                    <a:pt x="3072160" y="2895183"/>
                  </a:moveTo>
                  <a:lnTo>
                    <a:pt x="3072160" y="2897341"/>
                  </a:lnTo>
                  <a:lnTo>
                    <a:pt x="3074318" y="2897341"/>
                  </a:lnTo>
                  <a:lnTo>
                    <a:pt x="3074318" y="2895183"/>
                  </a:lnTo>
                  <a:close/>
                  <a:moveTo>
                    <a:pt x="5184306" y="2894778"/>
                  </a:moveTo>
                  <a:lnTo>
                    <a:pt x="5184306" y="2896936"/>
                  </a:lnTo>
                  <a:lnTo>
                    <a:pt x="5186464" y="2894778"/>
                  </a:lnTo>
                  <a:close/>
                  <a:moveTo>
                    <a:pt x="8728517" y="2894509"/>
                  </a:moveTo>
                  <a:cubicBezTo>
                    <a:pt x="8725640" y="2895228"/>
                    <a:pt x="8724201" y="2896667"/>
                    <a:pt x="8724201" y="2898825"/>
                  </a:cubicBezTo>
                  <a:lnTo>
                    <a:pt x="8726359" y="2905299"/>
                  </a:lnTo>
                  <a:lnTo>
                    <a:pt x="8726359" y="2906378"/>
                  </a:lnTo>
                  <a:cubicBezTo>
                    <a:pt x="8723482" y="2909615"/>
                    <a:pt x="8722043" y="2915010"/>
                    <a:pt x="8722043" y="2922563"/>
                  </a:cubicBezTo>
                  <a:lnTo>
                    <a:pt x="8723122" y="2922563"/>
                  </a:lnTo>
                  <a:cubicBezTo>
                    <a:pt x="8732473" y="2922563"/>
                    <a:pt x="8737149" y="2917168"/>
                    <a:pt x="8737149" y="2906378"/>
                  </a:cubicBezTo>
                  <a:cubicBezTo>
                    <a:pt x="8738588" y="2906378"/>
                    <a:pt x="8739307" y="2905299"/>
                    <a:pt x="8739307" y="2903141"/>
                  </a:cubicBezTo>
                  <a:lnTo>
                    <a:pt x="8740386" y="2902062"/>
                  </a:lnTo>
                  <a:lnTo>
                    <a:pt x="8741465" y="2902062"/>
                  </a:lnTo>
                  <a:lnTo>
                    <a:pt x="8749153" y="2903141"/>
                  </a:lnTo>
                  <a:lnTo>
                    <a:pt x="8750232" y="2902062"/>
                  </a:lnTo>
                  <a:cubicBezTo>
                    <a:pt x="8749333" y="2897746"/>
                    <a:pt x="8748209" y="2895588"/>
                    <a:pt x="8746860" y="2895588"/>
                  </a:cubicBezTo>
                  <a:lnTo>
                    <a:pt x="8738228" y="2895588"/>
                  </a:lnTo>
                  <a:close/>
                  <a:moveTo>
                    <a:pt x="3136496" y="2894239"/>
                  </a:moveTo>
                  <a:lnTo>
                    <a:pt x="3136496" y="2895183"/>
                  </a:lnTo>
                  <a:lnTo>
                    <a:pt x="3138654" y="2895183"/>
                  </a:lnTo>
                  <a:lnTo>
                    <a:pt x="3138654" y="2894239"/>
                  </a:lnTo>
                  <a:close/>
                  <a:moveTo>
                    <a:pt x="3740589" y="2892890"/>
                  </a:moveTo>
                  <a:cubicBezTo>
                    <a:pt x="3736273" y="2893250"/>
                    <a:pt x="3734115" y="2894329"/>
                    <a:pt x="3734115" y="2896127"/>
                  </a:cubicBezTo>
                  <a:lnTo>
                    <a:pt x="3737352" y="2897206"/>
                  </a:lnTo>
                  <a:lnTo>
                    <a:pt x="3740589" y="2896127"/>
                  </a:lnTo>
                  <a:close/>
                  <a:moveTo>
                    <a:pt x="3597891" y="2892890"/>
                  </a:moveTo>
                  <a:cubicBezTo>
                    <a:pt x="3596452" y="2892890"/>
                    <a:pt x="3595733" y="2893969"/>
                    <a:pt x="3595733" y="2896127"/>
                  </a:cubicBezTo>
                  <a:lnTo>
                    <a:pt x="3596812" y="2899364"/>
                  </a:lnTo>
                  <a:lnTo>
                    <a:pt x="3598970" y="2899364"/>
                  </a:lnTo>
                  <a:lnTo>
                    <a:pt x="3601128" y="2897206"/>
                  </a:lnTo>
                  <a:lnTo>
                    <a:pt x="3601128" y="2895048"/>
                  </a:lnTo>
                  <a:lnTo>
                    <a:pt x="3598970" y="2892890"/>
                  </a:lnTo>
                  <a:close/>
                  <a:moveTo>
                    <a:pt x="5200491" y="2892620"/>
                  </a:moveTo>
                  <a:lnTo>
                    <a:pt x="5198333" y="2894778"/>
                  </a:lnTo>
                  <a:lnTo>
                    <a:pt x="5201570" y="2898015"/>
                  </a:lnTo>
                  <a:lnTo>
                    <a:pt x="5203728" y="2895857"/>
                  </a:lnTo>
                  <a:lnTo>
                    <a:pt x="5203728" y="2894778"/>
                  </a:lnTo>
                  <a:lnTo>
                    <a:pt x="5201570" y="2892620"/>
                  </a:lnTo>
                  <a:close/>
                  <a:moveTo>
                    <a:pt x="4758871" y="2892439"/>
                  </a:moveTo>
                  <a:lnTo>
                    <a:pt x="4758871" y="2894597"/>
                  </a:lnTo>
                  <a:lnTo>
                    <a:pt x="4759950" y="2894597"/>
                  </a:lnTo>
                  <a:lnTo>
                    <a:pt x="4759950" y="2892439"/>
                  </a:lnTo>
                  <a:close/>
                  <a:moveTo>
                    <a:pt x="3081871" y="2892081"/>
                  </a:moveTo>
                  <a:lnTo>
                    <a:pt x="3081871" y="2896262"/>
                  </a:lnTo>
                  <a:lnTo>
                    <a:pt x="3082816" y="2896262"/>
                  </a:lnTo>
                  <a:lnTo>
                    <a:pt x="3082816" y="2892081"/>
                  </a:lnTo>
                  <a:close/>
                  <a:moveTo>
                    <a:pt x="6591015" y="2891997"/>
                  </a:moveTo>
                  <a:cubicBezTo>
                    <a:pt x="6591015" y="2894155"/>
                    <a:pt x="6591734" y="2895234"/>
                    <a:pt x="6593173" y="2895234"/>
                  </a:cubicBezTo>
                  <a:lnTo>
                    <a:pt x="6609358" y="2894155"/>
                  </a:lnTo>
                  <a:lnTo>
                    <a:pt x="6610437" y="2895234"/>
                  </a:lnTo>
                  <a:lnTo>
                    <a:pt x="6611516" y="2895234"/>
                  </a:lnTo>
                  <a:lnTo>
                    <a:pt x="6614753" y="2894155"/>
                  </a:lnTo>
                  <a:lnTo>
                    <a:pt x="6620148" y="2895234"/>
                  </a:lnTo>
                  <a:lnTo>
                    <a:pt x="6633096" y="2893076"/>
                  </a:lnTo>
                  <a:lnTo>
                    <a:pt x="6639570" y="2894155"/>
                  </a:lnTo>
                  <a:lnTo>
                    <a:pt x="6650360" y="2893076"/>
                  </a:lnTo>
                  <a:lnTo>
                    <a:pt x="6656834" y="2895234"/>
                  </a:lnTo>
                  <a:lnTo>
                    <a:pt x="6665466" y="2895234"/>
                  </a:lnTo>
                  <a:lnTo>
                    <a:pt x="6673019" y="2894155"/>
                  </a:lnTo>
                  <a:lnTo>
                    <a:pt x="6675177" y="2896313"/>
                  </a:lnTo>
                  <a:cubicBezTo>
                    <a:pt x="6675177" y="2894875"/>
                    <a:pt x="6676256" y="2894155"/>
                    <a:pt x="6678414" y="2894155"/>
                  </a:cubicBezTo>
                  <a:lnTo>
                    <a:pt x="6696757" y="2895234"/>
                  </a:lnTo>
                  <a:lnTo>
                    <a:pt x="6697836" y="2894155"/>
                  </a:lnTo>
                  <a:lnTo>
                    <a:pt x="6698915" y="2894155"/>
                  </a:lnTo>
                  <a:lnTo>
                    <a:pt x="6705389" y="2895234"/>
                  </a:lnTo>
                  <a:lnTo>
                    <a:pt x="6707547" y="2895234"/>
                  </a:lnTo>
                  <a:lnTo>
                    <a:pt x="6707547" y="2891997"/>
                  </a:lnTo>
                  <a:cubicBezTo>
                    <a:pt x="6708986" y="2891997"/>
                    <a:pt x="6709705" y="2893076"/>
                    <a:pt x="6709705" y="2895234"/>
                  </a:cubicBezTo>
                  <a:cubicBezTo>
                    <a:pt x="6713302" y="2895234"/>
                    <a:pt x="6715100" y="2895954"/>
                    <a:pt x="6715100" y="2897392"/>
                  </a:cubicBezTo>
                  <a:lnTo>
                    <a:pt x="6715100" y="2898471"/>
                  </a:lnTo>
                  <a:lnTo>
                    <a:pt x="6717258" y="2896313"/>
                  </a:lnTo>
                  <a:lnTo>
                    <a:pt x="6716179" y="2895234"/>
                  </a:lnTo>
                  <a:cubicBezTo>
                    <a:pt x="6717618" y="2895234"/>
                    <a:pt x="6718337" y="2894155"/>
                    <a:pt x="6718337" y="2891997"/>
                  </a:cubicBezTo>
                  <a:cubicBezTo>
                    <a:pt x="6726250" y="2893436"/>
                    <a:pt x="6738479" y="2894155"/>
                    <a:pt x="6755024" y="2894155"/>
                  </a:cubicBezTo>
                  <a:lnTo>
                    <a:pt x="6765814" y="2894155"/>
                  </a:lnTo>
                  <a:lnTo>
                    <a:pt x="6774446" y="2891997"/>
                  </a:lnTo>
                  <a:lnTo>
                    <a:pt x="6774446" y="2894155"/>
                  </a:lnTo>
                  <a:lnTo>
                    <a:pt x="6778762" y="2894155"/>
                  </a:lnTo>
                  <a:lnTo>
                    <a:pt x="6784157" y="2895234"/>
                  </a:lnTo>
                  <a:lnTo>
                    <a:pt x="6790631" y="2894155"/>
                  </a:lnTo>
                  <a:lnTo>
                    <a:pt x="6799263" y="2894155"/>
                  </a:lnTo>
                  <a:lnTo>
                    <a:pt x="6804658" y="2895234"/>
                  </a:lnTo>
                  <a:lnTo>
                    <a:pt x="6804658" y="2898471"/>
                  </a:lnTo>
                  <a:cubicBezTo>
                    <a:pt x="6802500" y="2901529"/>
                    <a:pt x="6801421" y="2906204"/>
                    <a:pt x="6801421" y="2912498"/>
                  </a:cubicBezTo>
                  <a:lnTo>
                    <a:pt x="6804658" y="2915735"/>
                  </a:lnTo>
                  <a:lnTo>
                    <a:pt x="6804658" y="2924367"/>
                  </a:lnTo>
                  <a:lnTo>
                    <a:pt x="6801421" y="2929762"/>
                  </a:lnTo>
                  <a:lnTo>
                    <a:pt x="6802500" y="2930841"/>
                  </a:lnTo>
                  <a:lnTo>
                    <a:pt x="6802500" y="2931920"/>
                  </a:lnTo>
                  <a:lnTo>
                    <a:pt x="6800342" y="2941631"/>
                  </a:lnTo>
                  <a:lnTo>
                    <a:pt x="6802500" y="2943789"/>
                  </a:lnTo>
                  <a:lnTo>
                    <a:pt x="6802500" y="2952421"/>
                  </a:lnTo>
                  <a:lnTo>
                    <a:pt x="6801421" y="2953500"/>
                  </a:lnTo>
                  <a:lnTo>
                    <a:pt x="6802500" y="2954579"/>
                  </a:lnTo>
                  <a:cubicBezTo>
                    <a:pt x="6801960" y="2969326"/>
                    <a:pt x="6801241" y="2976699"/>
                    <a:pt x="6800342" y="2976699"/>
                  </a:cubicBezTo>
                  <a:lnTo>
                    <a:pt x="6801421" y="2977778"/>
                  </a:lnTo>
                  <a:lnTo>
                    <a:pt x="6801421" y="2979936"/>
                  </a:lnTo>
                  <a:cubicBezTo>
                    <a:pt x="6801241" y="2983533"/>
                    <a:pt x="6800522" y="2985331"/>
                    <a:pt x="6799263" y="2985331"/>
                  </a:cubicBezTo>
                  <a:lnTo>
                    <a:pt x="6800342" y="2986410"/>
                  </a:lnTo>
                  <a:lnTo>
                    <a:pt x="6800342" y="2988568"/>
                  </a:lnTo>
                  <a:lnTo>
                    <a:pt x="6792789" y="2988568"/>
                  </a:lnTo>
                  <a:lnTo>
                    <a:pt x="6788473" y="2985331"/>
                  </a:lnTo>
                  <a:cubicBezTo>
                    <a:pt x="6787034" y="2985691"/>
                    <a:pt x="6785595" y="2987489"/>
                    <a:pt x="6784157" y="2990726"/>
                  </a:cubicBezTo>
                  <a:lnTo>
                    <a:pt x="6765814" y="2989647"/>
                  </a:lnTo>
                  <a:lnTo>
                    <a:pt x="6761498" y="2989647"/>
                  </a:lnTo>
                  <a:lnTo>
                    <a:pt x="6757182" y="2988568"/>
                  </a:lnTo>
                  <a:lnTo>
                    <a:pt x="6752866" y="2989647"/>
                  </a:lnTo>
                  <a:lnTo>
                    <a:pt x="6750707" y="2989647"/>
                  </a:lnTo>
                  <a:lnTo>
                    <a:pt x="6750707" y="2969146"/>
                  </a:lnTo>
                  <a:lnTo>
                    <a:pt x="6751787" y="2964830"/>
                  </a:lnTo>
                  <a:lnTo>
                    <a:pt x="6750707" y="2952421"/>
                  </a:lnTo>
                  <a:lnTo>
                    <a:pt x="6750707" y="2949184"/>
                  </a:lnTo>
                  <a:lnTo>
                    <a:pt x="6735601" y="2950263"/>
                  </a:lnTo>
                  <a:lnTo>
                    <a:pt x="6716179" y="2948105"/>
                  </a:lnTo>
                  <a:lnTo>
                    <a:pt x="6707547" y="2950263"/>
                  </a:lnTo>
                  <a:lnTo>
                    <a:pt x="6706468" y="2949184"/>
                  </a:lnTo>
                  <a:lnTo>
                    <a:pt x="6705389" y="2949184"/>
                  </a:lnTo>
                  <a:cubicBezTo>
                    <a:pt x="6701793" y="2949544"/>
                    <a:pt x="6699994" y="2950623"/>
                    <a:pt x="6699994" y="2952421"/>
                  </a:cubicBezTo>
                  <a:lnTo>
                    <a:pt x="6697836" y="2952421"/>
                  </a:lnTo>
                  <a:cubicBezTo>
                    <a:pt x="6697836" y="2950084"/>
                    <a:pt x="6693161" y="2948645"/>
                    <a:pt x="6683809" y="2948105"/>
                  </a:cubicBezTo>
                  <a:lnTo>
                    <a:pt x="6682730" y="2947026"/>
                  </a:lnTo>
                  <a:cubicBezTo>
                    <a:pt x="6682730" y="2948825"/>
                    <a:pt x="6679493" y="2949904"/>
                    <a:pt x="6673019" y="2950263"/>
                  </a:cubicBezTo>
                  <a:lnTo>
                    <a:pt x="6673019" y="2952421"/>
                  </a:lnTo>
                  <a:lnTo>
                    <a:pt x="6670861" y="2952421"/>
                  </a:lnTo>
                  <a:lnTo>
                    <a:pt x="6670861" y="2950263"/>
                  </a:lnTo>
                  <a:lnTo>
                    <a:pt x="6662229" y="2950263"/>
                  </a:lnTo>
                  <a:lnTo>
                    <a:pt x="6662229" y="2952421"/>
                  </a:lnTo>
                  <a:lnTo>
                    <a:pt x="6660071" y="2952421"/>
                  </a:lnTo>
                  <a:lnTo>
                    <a:pt x="6660071" y="2950263"/>
                  </a:lnTo>
                  <a:lnTo>
                    <a:pt x="6630938" y="2949184"/>
                  </a:lnTo>
                  <a:lnTo>
                    <a:pt x="6620148" y="2949184"/>
                  </a:lnTo>
                  <a:cubicBezTo>
                    <a:pt x="6615113" y="2949184"/>
                    <a:pt x="6612595" y="2950263"/>
                    <a:pt x="6612595" y="2952421"/>
                  </a:cubicBezTo>
                  <a:lnTo>
                    <a:pt x="6606121" y="2952421"/>
                  </a:lnTo>
                  <a:lnTo>
                    <a:pt x="6606121" y="2950263"/>
                  </a:lnTo>
                  <a:lnTo>
                    <a:pt x="6595331" y="2950263"/>
                  </a:lnTo>
                  <a:lnTo>
                    <a:pt x="6594252" y="2949184"/>
                  </a:lnTo>
                  <a:cubicBezTo>
                    <a:pt x="6592094" y="2949184"/>
                    <a:pt x="6591015" y="2950263"/>
                    <a:pt x="6591015" y="2952421"/>
                  </a:cubicBezTo>
                  <a:lnTo>
                    <a:pt x="6589936" y="2952421"/>
                  </a:lnTo>
                  <a:cubicBezTo>
                    <a:pt x="6589936" y="2950803"/>
                    <a:pt x="6587418" y="2949005"/>
                    <a:pt x="6582383" y="2947026"/>
                  </a:cubicBezTo>
                  <a:cubicBezTo>
                    <a:pt x="6580045" y="2949184"/>
                    <a:pt x="6572492" y="2950263"/>
                    <a:pt x="6559724" y="2950263"/>
                  </a:cubicBezTo>
                  <a:lnTo>
                    <a:pt x="6557566" y="2944868"/>
                  </a:lnTo>
                  <a:lnTo>
                    <a:pt x="6558645" y="2929762"/>
                  </a:lnTo>
                  <a:lnTo>
                    <a:pt x="6558645" y="2923288"/>
                  </a:lnTo>
                  <a:lnTo>
                    <a:pt x="6559724" y="2922209"/>
                  </a:lnTo>
                  <a:lnTo>
                    <a:pt x="6557566" y="2908182"/>
                  </a:lnTo>
                  <a:lnTo>
                    <a:pt x="6558645" y="2902787"/>
                  </a:lnTo>
                  <a:lnTo>
                    <a:pt x="6557566" y="2896313"/>
                  </a:lnTo>
                  <a:lnTo>
                    <a:pt x="6558645" y="2895234"/>
                  </a:lnTo>
                  <a:lnTo>
                    <a:pt x="6568356" y="2895234"/>
                  </a:lnTo>
                  <a:lnTo>
                    <a:pt x="6572672" y="2898471"/>
                  </a:lnTo>
                  <a:cubicBezTo>
                    <a:pt x="6572672" y="2895594"/>
                    <a:pt x="6575190" y="2894155"/>
                    <a:pt x="6580225" y="2894155"/>
                  </a:cubicBezTo>
                  <a:lnTo>
                    <a:pt x="6588857" y="2895234"/>
                  </a:lnTo>
                  <a:cubicBezTo>
                    <a:pt x="6588857" y="2893076"/>
                    <a:pt x="6589576" y="2891997"/>
                    <a:pt x="6591015" y="2891997"/>
                  </a:cubicBezTo>
                  <a:close/>
                  <a:moveTo>
                    <a:pt x="9239411" y="2891727"/>
                  </a:moveTo>
                  <a:lnTo>
                    <a:pt x="9239411" y="2895099"/>
                  </a:lnTo>
                  <a:lnTo>
                    <a:pt x="9241569" y="2897257"/>
                  </a:lnTo>
                  <a:lnTo>
                    <a:pt x="9244806" y="2894020"/>
                  </a:lnTo>
                  <a:lnTo>
                    <a:pt x="9241569" y="2891727"/>
                  </a:lnTo>
                  <a:close/>
                  <a:moveTo>
                    <a:pt x="5587569" y="2891137"/>
                  </a:moveTo>
                  <a:lnTo>
                    <a:pt x="5585411" y="2893295"/>
                  </a:lnTo>
                  <a:lnTo>
                    <a:pt x="5585411" y="2894374"/>
                  </a:lnTo>
                  <a:lnTo>
                    <a:pt x="5587569" y="2894374"/>
                  </a:lnTo>
                  <a:close/>
                  <a:moveTo>
                    <a:pt x="3042083" y="2891002"/>
                  </a:moveTo>
                  <a:lnTo>
                    <a:pt x="3042083" y="2896262"/>
                  </a:lnTo>
                  <a:lnTo>
                    <a:pt x="3043162" y="2896262"/>
                  </a:lnTo>
                  <a:lnTo>
                    <a:pt x="3043162" y="2891002"/>
                  </a:lnTo>
                  <a:close/>
                  <a:moveTo>
                    <a:pt x="9082281" y="2890648"/>
                  </a:moveTo>
                  <a:lnTo>
                    <a:pt x="9082281" y="2894020"/>
                  </a:lnTo>
                  <a:lnTo>
                    <a:pt x="9083360" y="2894020"/>
                  </a:lnTo>
                  <a:lnTo>
                    <a:pt x="9083360" y="2890648"/>
                  </a:lnTo>
                  <a:close/>
                  <a:moveTo>
                    <a:pt x="4762108" y="2890281"/>
                  </a:moveTo>
                  <a:lnTo>
                    <a:pt x="4762108" y="2891360"/>
                  </a:lnTo>
                  <a:lnTo>
                    <a:pt x="4768582" y="2891360"/>
                  </a:lnTo>
                  <a:lnTo>
                    <a:pt x="4768582" y="2890281"/>
                  </a:lnTo>
                  <a:close/>
                  <a:moveTo>
                    <a:pt x="7675842" y="2890193"/>
                  </a:moveTo>
                  <a:lnTo>
                    <a:pt x="7673684" y="2898825"/>
                  </a:lnTo>
                  <a:lnTo>
                    <a:pt x="7678000" y="2898825"/>
                  </a:lnTo>
                  <a:lnTo>
                    <a:pt x="7676921" y="2897746"/>
                  </a:lnTo>
                  <a:lnTo>
                    <a:pt x="7676921" y="2896667"/>
                  </a:lnTo>
                  <a:lnTo>
                    <a:pt x="7678000" y="2890193"/>
                  </a:lnTo>
                  <a:close/>
                  <a:moveTo>
                    <a:pt x="3248173" y="2889923"/>
                  </a:moveTo>
                  <a:lnTo>
                    <a:pt x="3248173" y="2891002"/>
                  </a:lnTo>
                  <a:lnTo>
                    <a:pt x="3251410" y="2891002"/>
                  </a:lnTo>
                  <a:lnTo>
                    <a:pt x="3251410" y="2889923"/>
                  </a:lnTo>
                  <a:close/>
                  <a:moveTo>
                    <a:pt x="3241699" y="2889923"/>
                  </a:moveTo>
                  <a:lnTo>
                    <a:pt x="3241699" y="2891002"/>
                  </a:lnTo>
                  <a:lnTo>
                    <a:pt x="3246015" y="2891002"/>
                  </a:lnTo>
                  <a:lnTo>
                    <a:pt x="3246015" y="2889923"/>
                  </a:lnTo>
                  <a:close/>
                  <a:moveTo>
                    <a:pt x="576039" y="2889788"/>
                  </a:moveTo>
                  <a:lnTo>
                    <a:pt x="576039" y="2892890"/>
                  </a:lnTo>
                  <a:lnTo>
                    <a:pt x="577118" y="2898015"/>
                  </a:lnTo>
                  <a:lnTo>
                    <a:pt x="574960" y="2900038"/>
                  </a:lnTo>
                  <a:lnTo>
                    <a:pt x="574960" y="2900983"/>
                  </a:lnTo>
                  <a:lnTo>
                    <a:pt x="577118" y="2903141"/>
                  </a:lnTo>
                  <a:lnTo>
                    <a:pt x="581164" y="2903141"/>
                  </a:lnTo>
                  <a:lnTo>
                    <a:pt x="581164" y="2898015"/>
                  </a:lnTo>
                  <a:cubicBezTo>
                    <a:pt x="578467" y="2898015"/>
                    <a:pt x="577118" y="2895273"/>
                    <a:pt x="577118" y="2889788"/>
                  </a:cubicBezTo>
                  <a:close/>
                  <a:moveTo>
                    <a:pt x="9113707" y="2889569"/>
                  </a:moveTo>
                  <a:lnTo>
                    <a:pt x="9112628" y="2890648"/>
                  </a:lnTo>
                  <a:lnTo>
                    <a:pt x="9112628" y="2891727"/>
                  </a:lnTo>
                  <a:lnTo>
                    <a:pt x="9115014" y="2897564"/>
                  </a:lnTo>
                  <a:lnTo>
                    <a:pt x="9114786" y="2899415"/>
                  </a:lnTo>
                  <a:lnTo>
                    <a:pt x="9116060" y="2900123"/>
                  </a:lnTo>
                  <a:lnTo>
                    <a:pt x="9120181" y="2910205"/>
                  </a:lnTo>
                  <a:cubicBezTo>
                    <a:pt x="9120181" y="2908767"/>
                    <a:pt x="9121260" y="2908047"/>
                    <a:pt x="9123418" y="2908047"/>
                  </a:cubicBezTo>
                  <a:lnTo>
                    <a:pt x="9124497" y="2906968"/>
                  </a:lnTo>
                  <a:lnTo>
                    <a:pt x="9124497" y="2904810"/>
                  </a:lnTo>
                  <a:lnTo>
                    <a:pt x="9116060" y="2900123"/>
                  </a:lnTo>
                  <a:lnTo>
                    <a:pt x="9115014" y="2897564"/>
                  </a:lnTo>
                  <a:lnTo>
                    <a:pt x="9115865" y="2890648"/>
                  </a:lnTo>
                  <a:lnTo>
                    <a:pt x="9114786" y="2889569"/>
                  </a:lnTo>
                  <a:close/>
                  <a:moveTo>
                    <a:pt x="8647457" y="2889114"/>
                  </a:moveTo>
                  <a:lnTo>
                    <a:pt x="8647457" y="2891272"/>
                  </a:lnTo>
                  <a:lnTo>
                    <a:pt x="8648536" y="2891272"/>
                  </a:lnTo>
                  <a:lnTo>
                    <a:pt x="8648536" y="2889114"/>
                  </a:lnTo>
                  <a:close/>
                  <a:moveTo>
                    <a:pt x="7651159" y="2889114"/>
                  </a:moveTo>
                  <a:lnTo>
                    <a:pt x="7646843" y="2892351"/>
                  </a:lnTo>
                  <a:lnTo>
                    <a:pt x="7641448" y="2892351"/>
                  </a:lnTo>
                  <a:lnTo>
                    <a:pt x="7641448" y="2895588"/>
                  </a:lnTo>
                  <a:lnTo>
                    <a:pt x="7643606" y="2903141"/>
                  </a:lnTo>
                  <a:lnTo>
                    <a:pt x="7615687" y="2927823"/>
                  </a:lnTo>
                  <a:lnTo>
                    <a:pt x="7610292" y="2927823"/>
                  </a:lnTo>
                  <a:lnTo>
                    <a:pt x="7610292" y="2929981"/>
                  </a:lnTo>
                  <a:cubicBezTo>
                    <a:pt x="7610292" y="2931959"/>
                    <a:pt x="7616721" y="2934792"/>
                    <a:pt x="7629579" y="2938478"/>
                  </a:cubicBezTo>
                  <a:lnTo>
                    <a:pt x="7632816" y="2935241"/>
                  </a:lnTo>
                  <a:lnTo>
                    <a:pt x="7634974" y="2935241"/>
                  </a:lnTo>
                  <a:cubicBezTo>
                    <a:pt x="7636413" y="2935241"/>
                    <a:pt x="7637132" y="2936320"/>
                    <a:pt x="7637132" y="2938478"/>
                  </a:cubicBezTo>
                  <a:lnTo>
                    <a:pt x="7638211" y="2938478"/>
                  </a:lnTo>
                  <a:cubicBezTo>
                    <a:pt x="7638211" y="2935601"/>
                    <a:pt x="7638931" y="2934162"/>
                    <a:pt x="7640369" y="2934162"/>
                  </a:cubicBezTo>
                  <a:lnTo>
                    <a:pt x="7643606" y="2934162"/>
                  </a:lnTo>
                  <a:lnTo>
                    <a:pt x="7651159" y="2935241"/>
                  </a:lnTo>
                  <a:lnTo>
                    <a:pt x="7652104" y="2934162"/>
                  </a:lnTo>
                  <a:lnTo>
                    <a:pt x="7652104" y="2920270"/>
                  </a:lnTo>
                  <a:lnTo>
                    <a:pt x="7651159" y="2915954"/>
                  </a:lnTo>
                  <a:lnTo>
                    <a:pt x="7653182" y="2909480"/>
                  </a:lnTo>
                  <a:lnTo>
                    <a:pt x="7652104" y="2895588"/>
                  </a:lnTo>
                  <a:lnTo>
                    <a:pt x="7653182" y="2890193"/>
                  </a:lnTo>
                  <a:lnTo>
                    <a:pt x="7652104" y="2889114"/>
                  </a:lnTo>
                  <a:close/>
                  <a:moveTo>
                    <a:pt x="5650556" y="2888979"/>
                  </a:moveTo>
                  <a:lnTo>
                    <a:pt x="5652714" y="2888979"/>
                  </a:lnTo>
                  <a:lnTo>
                    <a:pt x="5652714" y="2891137"/>
                  </a:lnTo>
                  <a:lnTo>
                    <a:pt x="5643138" y="2897476"/>
                  </a:lnTo>
                  <a:lnTo>
                    <a:pt x="5642059" y="2896532"/>
                  </a:lnTo>
                  <a:cubicBezTo>
                    <a:pt x="5642239" y="2894374"/>
                    <a:pt x="5645071" y="2891856"/>
                    <a:pt x="5650556" y="2888979"/>
                  </a:cubicBezTo>
                  <a:close/>
                  <a:moveTo>
                    <a:pt x="4740528" y="2888123"/>
                  </a:moveTo>
                  <a:lnTo>
                    <a:pt x="4740528" y="2889202"/>
                  </a:lnTo>
                  <a:lnTo>
                    <a:pt x="4742686" y="2889202"/>
                  </a:lnTo>
                  <a:lnTo>
                    <a:pt x="4742686" y="2888123"/>
                  </a:lnTo>
                  <a:close/>
                  <a:moveTo>
                    <a:pt x="5645296" y="2887900"/>
                  </a:moveTo>
                  <a:lnTo>
                    <a:pt x="5646375" y="2888979"/>
                  </a:lnTo>
                  <a:lnTo>
                    <a:pt x="5646375" y="2891137"/>
                  </a:lnTo>
                  <a:cubicBezTo>
                    <a:pt x="5643498" y="2891137"/>
                    <a:pt x="5642059" y="2892576"/>
                    <a:pt x="5642059" y="2895453"/>
                  </a:cubicBezTo>
                  <a:lnTo>
                    <a:pt x="5639901" y="2895453"/>
                  </a:lnTo>
                  <a:lnTo>
                    <a:pt x="5637743" y="2893295"/>
                  </a:lnTo>
                  <a:cubicBezTo>
                    <a:pt x="5639901" y="2889698"/>
                    <a:pt x="5642419" y="2887900"/>
                    <a:pt x="5645296" y="2887900"/>
                  </a:cubicBezTo>
                  <a:close/>
                  <a:moveTo>
                    <a:pt x="2605373" y="2887504"/>
                  </a:moveTo>
                  <a:lnTo>
                    <a:pt x="2604294" y="2897350"/>
                  </a:lnTo>
                  <a:lnTo>
                    <a:pt x="2608745" y="2909219"/>
                  </a:lnTo>
                  <a:lnTo>
                    <a:pt x="2606453" y="2915828"/>
                  </a:lnTo>
                  <a:lnTo>
                    <a:pt x="2607667" y="2916907"/>
                  </a:lnTo>
                  <a:lnTo>
                    <a:pt x="2615218" y="2916907"/>
                  </a:lnTo>
                  <a:lnTo>
                    <a:pt x="2622771" y="2917986"/>
                  </a:lnTo>
                  <a:lnTo>
                    <a:pt x="2624930" y="2904903"/>
                  </a:lnTo>
                  <a:lnTo>
                    <a:pt x="2621693" y="2900587"/>
                  </a:lnTo>
                  <a:cubicBezTo>
                    <a:pt x="2622052" y="2899149"/>
                    <a:pt x="2623851" y="2897710"/>
                    <a:pt x="2627088" y="2896271"/>
                  </a:cubicBezTo>
                  <a:lnTo>
                    <a:pt x="2624930" y="2889662"/>
                  </a:lnTo>
                  <a:lnTo>
                    <a:pt x="2616298" y="2890741"/>
                  </a:lnTo>
                  <a:close/>
                  <a:moveTo>
                    <a:pt x="4770740" y="2887044"/>
                  </a:moveTo>
                  <a:lnTo>
                    <a:pt x="4770740" y="2888123"/>
                  </a:lnTo>
                  <a:lnTo>
                    <a:pt x="4772898" y="2888123"/>
                  </a:lnTo>
                  <a:lnTo>
                    <a:pt x="4772898" y="2887044"/>
                  </a:lnTo>
                  <a:close/>
                  <a:moveTo>
                    <a:pt x="8698305" y="2886956"/>
                  </a:moveTo>
                  <a:lnTo>
                    <a:pt x="8692775" y="2893430"/>
                  </a:lnTo>
                  <a:lnTo>
                    <a:pt x="8693854" y="2894509"/>
                  </a:lnTo>
                  <a:lnTo>
                    <a:pt x="8693854" y="2895588"/>
                  </a:lnTo>
                  <a:lnTo>
                    <a:pt x="8702621" y="2893430"/>
                  </a:lnTo>
                  <a:lnTo>
                    <a:pt x="8702621" y="2890193"/>
                  </a:lnTo>
                  <a:close/>
                  <a:moveTo>
                    <a:pt x="8260918" y="2886416"/>
                  </a:moveTo>
                  <a:lnTo>
                    <a:pt x="8258760" y="2888574"/>
                  </a:lnTo>
                  <a:lnTo>
                    <a:pt x="8259838" y="2889653"/>
                  </a:lnTo>
                  <a:lnTo>
                    <a:pt x="8263076" y="2889653"/>
                  </a:lnTo>
                  <a:lnTo>
                    <a:pt x="8263076" y="2886416"/>
                  </a:lnTo>
                  <a:close/>
                  <a:moveTo>
                    <a:pt x="9227542" y="2885253"/>
                  </a:moveTo>
                  <a:lnTo>
                    <a:pt x="9223091" y="2889569"/>
                  </a:lnTo>
                  <a:lnTo>
                    <a:pt x="9223091" y="2890648"/>
                  </a:lnTo>
                  <a:lnTo>
                    <a:pt x="9225384" y="2892806"/>
                  </a:lnTo>
                  <a:lnTo>
                    <a:pt x="9227542" y="2892806"/>
                  </a:lnTo>
                  <a:lnTo>
                    <a:pt x="9228621" y="2887411"/>
                  </a:lnTo>
                  <a:lnTo>
                    <a:pt x="9228621" y="2885253"/>
                  </a:lnTo>
                  <a:close/>
                  <a:moveTo>
                    <a:pt x="3074318" y="2884528"/>
                  </a:moveTo>
                  <a:lnTo>
                    <a:pt x="3062951" y="2889346"/>
                  </a:lnTo>
                  <a:lnTo>
                    <a:pt x="3062449" y="2888844"/>
                  </a:lnTo>
                  <a:lnTo>
                    <a:pt x="3061370" y="2888844"/>
                  </a:lnTo>
                  <a:lnTo>
                    <a:pt x="3058842" y="2891088"/>
                  </a:lnTo>
                  <a:lnTo>
                    <a:pt x="3053952" y="2893160"/>
                  </a:lnTo>
                  <a:cubicBezTo>
                    <a:pt x="3049995" y="2897386"/>
                    <a:pt x="3045320" y="2899499"/>
                    <a:pt x="3039925" y="2899499"/>
                  </a:cubicBezTo>
                  <a:lnTo>
                    <a:pt x="3038846" y="2904894"/>
                  </a:lnTo>
                  <a:lnTo>
                    <a:pt x="3038846" y="2905973"/>
                  </a:lnTo>
                  <a:lnTo>
                    <a:pt x="3039925" y="2905973"/>
                  </a:lnTo>
                  <a:cubicBezTo>
                    <a:pt x="3039925" y="2903096"/>
                    <a:pt x="3043881" y="2900218"/>
                    <a:pt x="3051794" y="2897341"/>
                  </a:cubicBezTo>
                  <a:lnTo>
                    <a:pt x="3058842" y="2891088"/>
                  </a:lnTo>
                  <a:lnTo>
                    <a:pt x="3062951" y="2889346"/>
                  </a:lnTo>
                  <a:lnTo>
                    <a:pt x="3063528" y="2889923"/>
                  </a:lnTo>
                  <a:lnTo>
                    <a:pt x="3064607" y="2889923"/>
                  </a:lnTo>
                  <a:lnTo>
                    <a:pt x="3063528" y="2891002"/>
                  </a:lnTo>
                  <a:lnTo>
                    <a:pt x="3063528" y="2894239"/>
                  </a:lnTo>
                  <a:lnTo>
                    <a:pt x="3065686" y="2894239"/>
                  </a:lnTo>
                  <a:cubicBezTo>
                    <a:pt x="3066405" y="2888484"/>
                    <a:pt x="3069283" y="2885607"/>
                    <a:pt x="3074318" y="2885607"/>
                  </a:cubicBezTo>
                  <a:close/>
                  <a:moveTo>
                    <a:pt x="3043162" y="2883449"/>
                  </a:moveTo>
                  <a:lnTo>
                    <a:pt x="3042083" y="2886686"/>
                  </a:lnTo>
                  <a:lnTo>
                    <a:pt x="3042083" y="2887765"/>
                  </a:lnTo>
                  <a:lnTo>
                    <a:pt x="3043162" y="2887765"/>
                  </a:lnTo>
                  <a:lnTo>
                    <a:pt x="3044241" y="2884528"/>
                  </a:lnTo>
                  <a:lnTo>
                    <a:pt x="3044241" y="2883449"/>
                  </a:lnTo>
                  <a:close/>
                  <a:moveTo>
                    <a:pt x="8696147" y="2878324"/>
                  </a:moveTo>
                  <a:lnTo>
                    <a:pt x="8696147" y="2879403"/>
                  </a:lnTo>
                  <a:lnTo>
                    <a:pt x="8699384" y="2879403"/>
                  </a:lnTo>
                  <a:lnTo>
                    <a:pt x="8699384" y="2878324"/>
                  </a:lnTo>
                  <a:close/>
                  <a:moveTo>
                    <a:pt x="5766954" y="2878324"/>
                  </a:moveTo>
                  <a:cubicBezTo>
                    <a:pt x="5779092" y="2878324"/>
                    <a:pt x="5785162" y="2881875"/>
                    <a:pt x="5785162" y="2888979"/>
                  </a:cubicBezTo>
                  <a:cubicBezTo>
                    <a:pt x="5788489" y="2888979"/>
                    <a:pt x="5790602" y="2891811"/>
                    <a:pt x="5791501" y="2897476"/>
                  </a:cubicBezTo>
                  <a:lnTo>
                    <a:pt x="5786241" y="2900713"/>
                  </a:lnTo>
                  <a:lnTo>
                    <a:pt x="5780846" y="2899634"/>
                  </a:lnTo>
                  <a:lnTo>
                    <a:pt x="5773428" y="2900713"/>
                  </a:lnTo>
                  <a:lnTo>
                    <a:pt x="5762638" y="2897476"/>
                  </a:lnTo>
                  <a:lnTo>
                    <a:pt x="5746722" y="2900713"/>
                  </a:lnTo>
                  <a:lnTo>
                    <a:pt x="5739169" y="2900713"/>
                  </a:lnTo>
                  <a:lnTo>
                    <a:pt x="5731751" y="2899634"/>
                  </a:lnTo>
                  <a:lnTo>
                    <a:pt x="5731751" y="2900713"/>
                  </a:lnTo>
                  <a:cubicBezTo>
                    <a:pt x="5735258" y="2903231"/>
                    <a:pt x="5737011" y="2905389"/>
                    <a:pt x="5737011" y="2907187"/>
                  </a:cubicBezTo>
                  <a:lnTo>
                    <a:pt x="5735932" y="2908266"/>
                  </a:lnTo>
                  <a:lnTo>
                    <a:pt x="5735932" y="2909345"/>
                  </a:lnTo>
                  <a:lnTo>
                    <a:pt x="5737011" y="2910289"/>
                  </a:lnTo>
                  <a:lnTo>
                    <a:pt x="5737011" y="2911368"/>
                  </a:lnTo>
                  <a:lnTo>
                    <a:pt x="5732830" y="2921079"/>
                  </a:lnTo>
                  <a:lnTo>
                    <a:pt x="5735932" y="2926339"/>
                  </a:lnTo>
                  <a:lnTo>
                    <a:pt x="5735932" y="2929576"/>
                  </a:lnTo>
                  <a:lnTo>
                    <a:pt x="5733909" y="2932813"/>
                  </a:lnTo>
                  <a:lnTo>
                    <a:pt x="5733909" y="2934971"/>
                  </a:lnTo>
                  <a:lnTo>
                    <a:pt x="5738090" y="2940231"/>
                  </a:lnTo>
                  <a:lnTo>
                    <a:pt x="5738090" y="2945626"/>
                  </a:lnTo>
                  <a:lnTo>
                    <a:pt x="5734988" y="2949808"/>
                  </a:lnTo>
                  <a:lnTo>
                    <a:pt x="5734988" y="2957361"/>
                  </a:lnTo>
                  <a:lnTo>
                    <a:pt x="5733909" y="2964779"/>
                  </a:lnTo>
                  <a:cubicBezTo>
                    <a:pt x="5737416" y="2964959"/>
                    <a:pt x="5739169" y="2966038"/>
                    <a:pt x="5739169" y="2968016"/>
                  </a:cubicBezTo>
                  <a:lnTo>
                    <a:pt x="5739169" y="2972332"/>
                  </a:lnTo>
                  <a:lnTo>
                    <a:pt x="5735932" y="2976513"/>
                  </a:lnTo>
                  <a:cubicBezTo>
                    <a:pt x="5735932" y="2977952"/>
                    <a:pt x="5739889" y="2978671"/>
                    <a:pt x="5747801" y="2978671"/>
                  </a:cubicBezTo>
                  <a:cubicBezTo>
                    <a:pt x="5747801" y="2980110"/>
                    <a:pt x="5749195" y="2980829"/>
                    <a:pt x="5751982" y="2980829"/>
                  </a:cubicBezTo>
                  <a:cubicBezTo>
                    <a:pt x="5758547" y="2976513"/>
                    <a:pt x="5766009" y="2970084"/>
                    <a:pt x="5774372" y="2961542"/>
                  </a:cubicBezTo>
                  <a:lnTo>
                    <a:pt x="5775451" y="2961542"/>
                  </a:lnTo>
                  <a:lnTo>
                    <a:pt x="5780846" y="2966937"/>
                  </a:lnTo>
                  <a:cubicBezTo>
                    <a:pt x="5787590" y="2966937"/>
                    <a:pt x="5792940" y="2969769"/>
                    <a:pt x="5796896" y="2975434"/>
                  </a:cubicBezTo>
                  <a:lnTo>
                    <a:pt x="5796896" y="2980829"/>
                  </a:lnTo>
                  <a:cubicBezTo>
                    <a:pt x="5799684" y="2980829"/>
                    <a:pt x="5801077" y="2982942"/>
                    <a:pt x="5801077" y="2987168"/>
                  </a:cubicBezTo>
                  <a:lnTo>
                    <a:pt x="5801077" y="2990405"/>
                  </a:lnTo>
                  <a:lnTo>
                    <a:pt x="5797975" y="2993642"/>
                  </a:lnTo>
                  <a:lnTo>
                    <a:pt x="5796896" y="2993642"/>
                  </a:lnTo>
                  <a:lnTo>
                    <a:pt x="5777609" y="2989326"/>
                  </a:lnTo>
                  <a:lnTo>
                    <a:pt x="5770191" y="2989326"/>
                  </a:lnTo>
                  <a:lnTo>
                    <a:pt x="5747801" y="2990405"/>
                  </a:lnTo>
                  <a:lnTo>
                    <a:pt x="5738090" y="2986224"/>
                  </a:lnTo>
                  <a:cubicBezTo>
                    <a:pt x="5737911" y="2988112"/>
                    <a:pt x="5731526" y="2990585"/>
                    <a:pt x="5718938" y="2993642"/>
                  </a:cubicBezTo>
                  <a:lnTo>
                    <a:pt x="5713543" y="2991484"/>
                  </a:lnTo>
                  <a:lnTo>
                    <a:pt x="5707204" y="2993642"/>
                  </a:lnTo>
                  <a:lnTo>
                    <a:pt x="5705046" y="2993642"/>
                  </a:lnTo>
                  <a:cubicBezTo>
                    <a:pt x="5698662" y="2992743"/>
                    <a:pt x="5695470" y="2989551"/>
                    <a:pt x="5695470" y="2984066"/>
                  </a:cubicBezTo>
                  <a:lnTo>
                    <a:pt x="5693312" y="2984066"/>
                  </a:lnTo>
                  <a:cubicBezTo>
                    <a:pt x="5690614" y="2984066"/>
                    <a:pt x="5687737" y="2985819"/>
                    <a:pt x="5684680" y="2989326"/>
                  </a:cubicBezTo>
                  <a:cubicBezTo>
                    <a:pt x="5682612" y="2988607"/>
                    <a:pt x="5681577" y="2986494"/>
                    <a:pt x="5681577" y="2982987"/>
                  </a:cubicBezTo>
                  <a:lnTo>
                    <a:pt x="5682656" y="2981908"/>
                  </a:lnTo>
                  <a:lnTo>
                    <a:pt x="5680498" y="2981908"/>
                  </a:lnTo>
                  <a:lnTo>
                    <a:pt x="5680498" y="2989326"/>
                  </a:lnTo>
                  <a:lnTo>
                    <a:pt x="5670922" y="2989326"/>
                  </a:lnTo>
                  <a:lnTo>
                    <a:pt x="5659188" y="2990405"/>
                  </a:lnTo>
                  <a:lnTo>
                    <a:pt x="5655951" y="2989326"/>
                  </a:lnTo>
                  <a:cubicBezTo>
                    <a:pt x="5651815" y="2989686"/>
                    <a:pt x="5648623" y="2990765"/>
                    <a:pt x="5646375" y="2992563"/>
                  </a:cubicBezTo>
                  <a:lnTo>
                    <a:pt x="5645296" y="2992563"/>
                  </a:lnTo>
                  <a:cubicBezTo>
                    <a:pt x="5643857" y="2992563"/>
                    <a:pt x="5643138" y="2991484"/>
                    <a:pt x="5643138" y="2989326"/>
                  </a:cubicBezTo>
                  <a:lnTo>
                    <a:pt x="5642059" y="2990405"/>
                  </a:lnTo>
                  <a:lnTo>
                    <a:pt x="5630325" y="2990405"/>
                  </a:lnTo>
                  <a:cubicBezTo>
                    <a:pt x="5623941" y="2990405"/>
                    <a:pt x="5620749" y="2987933"/>
                    <a:pt x="5620749" y="2982987"/>
                  </a:cubicBezTo>
                  <a:lnTo>
                    <a:pt x="5623851" y="2981908"/>
                  </a:lnTo>
                  <a:lnTo>
                    <a:pt x="5631404" y="2984066"/>
                  </a:lnTo>
                  <a:cubicBezTo>
                    <a:pt x="5637248" y="2980469"/>
                    <a:pt x="5642554" y="2978671"/>
                    <a:pt x="5647319" y="2978671"/>
                  </a:cubicBezTo>
                  <a:lnTo>
                    <a:pt x="5647319" y="2979750"/>
                  </a:lnTo>
                  <a:lnTo>
                    <a:pt x="5650556" y="2978671"/>
                  </a:lnTo>
                  <a:lnTo>
                    <a:pt x="5663369" y="2981908"/>
                  </a:lnTo>
                  <a:lnTo>
                    <a:pt x="5674024" y="2981908"/>
                  </a:lnTo>
                  <a:lnTo>
                    <a:pt x="5672945" y="2974355"/>
                  </a:lnTo>
                  <a:lnTo>
                    <a:pt x="5674024" y="2966937"/>
                  </a:lnTo>
                  <a:lnTo>
                    <a:pt x="5672001" y="2960598"/>
                  </a:lnTo>
                  <a:cubicBezTo>
                    <a:pt x="5672001" y="2956282"/>
                    <a:pt x="5675553" y="2953404"/>
                    <a:pt x="5682656" y="2951966"/>
                  </a:cubicBezTo>
                  <a:lnTo>
                    <a:pt x="5682656" y="2948729"/>
                  </a:lnTo>
                  <a:lnTo>
                    <a:pt x="5674024" y="2950887"/>
                  </a:lnTo>
                  <a:lnTo>
                    <a:pt x="5672945" y="2949808"/>
                  </a:lnTo>
                  <a:lnTo>
                    <a:pt x="5672945" y="2947784"/>
                  </a:lnTo>
                  <a:cubicBezTo>
                    <a:pt x="5674384" y="2944907"/>
                    <a:pt x="5676182" y="2943468"/>
                    <a:pt x="5678340" y="2943468"/>
                  </a:cubicBezTo>
                  <a:lnTo>
                    <a:pt x="5678340" y="2939152"/>
                  </a:lnTo>
                  <a:lnTo>
                    <a:pt x="5676182" y="2931734"/>
                  </a:lnTo>
                  <a:lnTo>
                    <a:pt x="5677261" y="2925260"/>
                  </a:lnTo>
                  <a:lnTo>
                    <a:pt x="5675103" y="2920000"/>
                  </a:lnTo>
                  <a:lnTo>
                    <a:pt x="5677261" y="2913526"/>
                  </a:lnTo>
                  <a:lnTo>
                    <a:pt x="5676182" y="2906108"/>
                  </a:lnTo>
                  <a:lnTo>
                    <a:pt x="5678340" y="2896532"/>
                  </a:lnTo>
                  <a:lnTo>
                    <a:pt x="5678340" y="2895453"/>
                  </a:lnTo>
                  <a:lnTo>
                    <a:pt x="5677261" y="2895453"/>
                  </a:lnTo>
                  <a:cubicBezTo>
                    <a:pt x="5677261" y="2897521"/>
                    <a:pt x="5675823" y="2899274"/>
                    <a:pt x="5672945" y="2900713"/>
                  </a:cubicBezTo>
                  <a:lnTo>
                    <a:pt x="5670922" y="2900713"/>
                  </a:lnTo>
                  <a:lnTo>
                    <a:pt x="5667685" y="2899634"/>
                  </a:lnTo>
                  <a:lnTo>
                    <a:pt x="5662290" y="2900713"/>
                  </a:lnTo>
                  <a:lnTo>
                    <a:pt x="5659188" y="2900713"/>
                  </a:lnTo>
                  <a:lnTo>
                    <a:pt x="5649477" y="2899634"/>
                  </a:lnTo>
                  <a:lnTo>
                    <a:pt x="5645296" y="2900713"/>
                  </a:lnTo>
                  <a:lnTo>
                    <a:pt x="5644217" y="2899634"/>
                  </a:lnTo>
                  <a:lnTo>
                    <a:pt x="5644217" y="2897476"/>
                  </a:lnTo>
                  <a:lnTo>
                    <a:pt x="5653793" y="2891137"/>
                  </a:lnTo>
                  <a:lnTo>
                    <a:pt x="5654872" y="2891137"/>
                  </a:lnTo>
                  <a:lnTo>
                    <a:pt x="5659188" y="2893295"/>
                  </a:lnTo>
                  <a:lnTo>
                    <a:pt x="5672001" y="2890058"/>
                  </a:lnTo>
                  <a:cubicBezTo>
                    <a:pt x="5675148" y="2890058"/>
                    <a:pt x="5678340" y="2891137"/>
                    <a:pt x="5681577" y="2893295"/>
                  </a:cubicBezTo>
                  <a:lnTo>
                    <a:pt x="5696549" y="2888979"/>
                  </a:lnTo>
                  <a:cubicBezTo>
                    <a:pt x="5700775" y="2889878"/>
                    <a:pt x="5702888" y="2890957"/>
                    <a:pt x="5702888" y="2892216"/>
                  </a:cubicBezTo>
                  <a:lnTo>
                    <a:pt x="5703967" y="2891137"/>
                  </a:lnTo>
                  <a:lnTo>
                    <a:pt x="5706125" y="2891137"/>
                  </a:lnTo>
                  <a:cubicBezTo>
                    <a:pt x="5720332" y="2891137"/>
                    <a:pt x="5729593" y="2891856"/>
                    <a:pt x="5733909" y="2893295"/>
                  </a:cubicBezTo>
                  <a:cubicBezTo>
                    <a:pt x="5744519" y="2893295"/>
                    <a:pt x="5749824" y="2890777"/>
                    <a:pt x="5749824" y="2885742"/>
                  </a:cubicBezTo>
                  <a:close/>
                  <a:moveTo>
                    <a:pt x="3735194" y="2877784"/>
                  </a:moveTo>
                  <a:lnTo>
                    <a:pt x="3733036" y="2879942"/>
                  </a:lnTo>
                  <a:lnTo>
                    <a:pt x="3733036" y="2881021"/>
                  </a:lnTo>
                  <a:lnTo>
                    <a:pt x="3737352" y="2884258"/>
                  </a:lnTo>
                  <a:lnTo>
                    <a:pt x="3738431" y="2883179"/>
                  </a:lnTo>
                  <a:lnTo>
                    <a:pt x="3738431" y="2881021"/>
                  </a:lnTo>
                  <a:close/>
                  <a:moveTo>
                    <a:pt x="4754555" y="2877333"/>
                  </a:moveTo>
                  <a:lnTo>
                    <a:pt x="4754555" y="2879491"/>
                  </a:lnTo>
                  <a:lnTo>
                    <a:pt x="4756713" y="2877333"/>
                  </a:lnTo>
                  <a:close/>
                  <a:moveTo>
                    <a:pt x="3674635" y="2876705"/>
                  </a:moveTo>
                  <a:lnTo>
                    <a:pt x="3674635" y="2878863"/>
                  </a:lnTo>
                  <a:lnTo>
                    <a:pt x="3675714" y="2878863"/>
                  </a:lnTo>
                  <a:lnTo>
                    <a:pt x="3675714" y="2876705"/>
                  </a:lnTo>
                  <a:close/>
                  <a:moveTo>
                    <a:pt x="3052873" y="2876031"/>
                  </a:moveTo>
                  <a:lnTo>
                    <a:pt x="3048557" y="2879268"/>
                  </a:lnTo>
                  <a:lnTo>
                    <a:pt x="3056110" y="2878189"/>
                  </a:lnTo>
                  <a:lnTo>
                    <a:pt x="3056110" y="2877110"/>
                  </a:lnTo>
                  <a:close/>
                  <a:moveTo>
                    <a:pt x="5200491" y="2875356"/>
                  </a:moveTo>
                  <a:lnTo>
                    <a:pt x="5197254" y="2878593"/>
                  </a:lnTo>
                  <a:lnTo>
                    <a:pt x="5200491" y="2881830"/>
                  </a:lnTo>
                  <a:lnTo>
                    <a:pt x="5202649" y="2881830"/>
                  </a:lnTo>
                  <a:lnTo>
                    <a:pt x="5203728" y="2877514"/>
                  </a:lnTo>
                  <a:close/>
                  <a:moveTo>
                    <a:pt x="7667210" y="2875087"/>
                  </a:moveTo>
                  <a:lnTo>
                    <a:pt x="7667210" y="2876166"/>
                  </a:lnTo>
                  <a:cubicBezTo>
                    <a:pt x="7669907" y="2882460"/>
                    <a:pt x="7672065" y="2885697"/>
                    <a:pt x="7673684" y="2885877"/>
                  </a:cubicBezTo>
                  <a:lnTo>
                    <a:pt x="7676921" y="2882640"/>
                  </a:lnTo>
                  <a:lnTo>
                    <a:pt x="7676921" y="2881561"/>
                  </a:lnTo>
                  <a:cubicBezTo>
                    <a:pt x="7676921" y="2879762"/>
                    <a:pt x="7673684" y="2877604"/>
                    <a:pt x="7667210" y="2875087"/>
                  </a:cubicBezTo>
                  <a:close/>
                  <a:moveTo>
                    <a:pt x="5582309" y="2875087"/>
                  </a:moveTo>
                  <a:lnTo>
                    <a:pt x="5581230" y="2876166"/>
                  </a:lnTo>
                  <a:lnTo>
                    <a:pt x="5581230" y="2879403"/>
                  </a:lnTo>
                  <a:lnTo>
                    <a:pt x="5583253" y="2881561"/>
                  </a:lnTo>
                  <a:lnTo>
                    <a:pt x="5585411" y="2881561"/>
                  </a:lnTo>
                  <a:lnTo>
                    <a:pt x="5587569" y="2879403"/>
                  </a:lnTo>
                  <a:lnTo>
                    <a:pt x="5587569" y="2876166"/>
                  </a:lnTo>
                  <a:close/>
                  <a:moveTo>
                    <a:pt x="3077555" y="2874952"/>
                  </a:moveTo>
                  <a:lnTo>
                    <a:pt x="3075397" y="2878189"/>
                  </a:lnTo>
                  <a:lnTo>
                    <a:pt x="3075397" y="2879268"/>
                  </a:lnTo>
                  <a:lnTo>
                    <a:pt x="3077555" y="2879268"/>
                  </a:lnTo>
                  <a:lnTo>
                    <a:pt x="3079713" y="2877110"/>
                  </a:lnTo>
                  <a:close/>
                  <a:moveTo>
                    <a:pt x="3092527" y="2872794"/>
                  </a:moveTo>
                  <a:lnTo>
                    <a:pt x="3092527" y="2874952"/>
                  </a:lnTo>
                  <a:lnTo>
                    <a:pt x="3093606" y="2874952"/>
                  </a:lnTo>
                  <a:lnTo>
                    <a:pt x="3093606" y="2872794"/>
                  </a:lnTo>
                  <a:close/>
                  <a:moveTo>
                    <a:pt x="9199353" y="2872305"/>
                  </a:moveTo>
                  <a:lnTo>
                    <a:pt x="9199353" y="2873384"/>
                  </a:lnTo>
                  <a:lnTo>
                    <a:pt x="9201511" y="2873384"/>
                  </a:lnTo>
                  <a:lnTo>
                    <a:pt x="9201511" y="2872305"/>
                  </a:lnTo>
                  <a:close/>
                  <a:moveTo>
                    <a:pt x="3066765" y="2870636"/>
                  </a:moveTo>
                  <a:lnTo>
                    <a:pt x="3066765" y="2876031"/>
                  </a:lnTo>
                  <a:lnTo>
                    <a:pt x="3068923" y="2878189"/>
                  </a:lnTo>
                  <a:lnTo>
                    <a:pt x="3070002" y="2878189"/>
                  </a:lnTo>
                  <a:lnTo>
                    <a:pt x="3070002" y="2876031"/>
                  </a:lnTo>
                  <a:lnTo>
                    <a:pt x="3071081" y="2876031"/>
                  </a:lnTo>
                  <a:lnTo>
                    <a:pt x="3070002" y="2870636"/>
                  </a:lnTo>
                  <a:close/>
                  <a:moveTo>
                    <a:pt x="5584332" y="2868747"/>
                  </a:moveTo>
                  <a:lnTo>
                    <a:pt x="5577890" y="2872295"/>
                  </a:lnTo>
                  <a:lnTo>
                    <a:pt x="5581230" y="2871850"/>
                  </a:lnTo>
                  <a:close/>
                  <a:moveTo>
                    <a:pt x="3094685" y="2868478"/>
                  </a:moveTo>
                  <a:lnTo>
                    <a:pt x="3094685" y="2870636"/>
                  </a:lnTo>
                  <a:lnTo>
                    <a:pt x="3095764" y="2870636"/>
                  </a:lnTo>
                  <a:lnTo>
                    <a:pt x="3095764" y="2868478"/>
                  </a:lnTo>
                  <a:close/>
                  <a:moveTo>
                    <a:pt x="9186270" y="2867989"/>
                  </a:moveTo>
                  <a:lnTo>
                    <a:pt x="9185191" y="2869068"/>
                  </a:lnTo>
                  <a:lnTo>
                    <a:pt x="9185191" y="2870147"/>
                  </a:lnTo>
                  <a:lnTo>
                    <a:pt x="9193823" y="2871226"/>
                  </a:lnTo>
                  <a:lnTo>
                    <a:pt x="9197195" y="2871226"/>
                  </a:lnTo>
                  <a:lnTo>
                    <a:pt x="9197195" y="2870147"/>
                  </a:lnTo>
                  <a:close/>
                  <a:moveTo>
                    <a:pt x="4616847" y="2867757"/>
                  </a:moveTo>
                  <a:lnTo>
                    <a:pt x="4614689" y="2869915"/>
                  </a:lnTo>
                  <a:lnTo>
                    <a:pt x="4614689" y="2873152"/>
                  </a:lnTo>
                  <a:lnTo>
                    <a:pt x="4615768" y="2878412"/>
                  </a:lnTo>
                  <a:lnTo>
                    <a:pt x="4619005" y="2878412"/>
                  </a:lnTo>
                  <a:lnTo>
                    <a:pt x="4622242" y="2875175"/>
                  </a:lnTo>
                  <a:lnTo>
                    <a:pt x="4622242" y="2874096"/>
                  </a:lnTo>
                  <a:cubicBezTo>
                    <a:pt x="4622242" y="2870409"/>
                    <a:pt x="4621163" y="2868296"/>
                    <a:pt x="4619005" y="2867757"/>
                  </a:cubicBezTo>
                  <a:close/>
                  <a:moveTo>
                    <a:pt x="5585411" y="2867668"/>
                  </a:moveTo>
                  <a:lnTo>
                    <a:pt x="5585411" y="2868747"/>
                  </a:lnTo>
                  <a:lnTo>
                    <a:pt x="5588648" y="2868747"/>
                  </a:lnTo>
                  <a:lnTo>
                    <a:pt x="5588648" y="2867668"/>
                  </a:lnTo>
                  <a:close/>
                  <a:moveTo>
                    <a:pt x="8755627" y="2867399"/>
                  </a:moveTo>
                  <a:lnTo>
                    <a:pt x="8755627" y="2869557"/>
                  </a:lnTo>
                  <a:lnTo>
                    <a:pt x="8756706" y="2869557"/>
                  </a:lnTo>
                  <a:lnTo>
                    <a:pt x="8756706" y="2867399"/>
                  </a:lnTo>
                  <a:close/>
                  <a:moveTo>
                    <a:pt x="3675714" y="2866994"/>
                  </a:moveTo>
                  <a:lnTo>
                    <a:pt x="3675714" y="2870231"/>
                  </a:lnTo>
                  <a:lnTo>
                    <a:pt x="3680030" y="2870231"/>
                  </a:lnTo>
                  <a:lnTo>
                    <a:pt x="3680030" y="2866994"/>
                  </a:lnTo>
                  <a:close/>
                  <a:moveTo>
                    <a:pt x="9115865" y="2866910"/>
                  </a:moveTo>
                  <a:cubicBezTo>
                    <a:pt x="9112628" y="2868349"/>
                    <a:pt x="9110830" y="2869788"/>
                    <a:pt x="9110470" y="2871226"/>
                  </a:cubicBezTo>
                  <a:lnTo>
                    <a:pt x="9114786" y="2875542"/>
                  </a:lnTo>
                  <a:lnTo>
                    <a:pt x="9120181" y="2875542"/>
                  </a:lnTo>
                  <a:lnTo>
                    <a:pt x="9120181" y="2867989"/>
                  </a:lnTo>
                  <a:close/>
                  <a:moveTo>
                    <a:pt x="8741465" y="2866320"/>
                  </a:moveTo>
                  <a:cubicBezTo>
                    <a:pt x="8732833" y="2866320"/>
                    <a:pt x="8726719" y="2868478"/>
                    <a:pt x="8723122" y="2872794"/>
                  </a:cubicBezTo>
                  <a:lnTo>
                    <a:pt x="8724201" y="2873873"/>
                  </a:lnTo>
                  <a:lnTo>
                    <a:pt x="8723122" y="2879403"/>
                  </a:lnTo>
                  <a:lnTo>
                    <a:pt x="8723122" y="2882640"/>
                  </a:lnTo>
                  <a:lnTo>
                    <a:pt x="8725280" y="2884798"/>
                  </a:lnTo>
                  <a:lnTo>
                    <a:pt x="8737149" y="2872794"/>
                  </a:lnTo>
                  <a:lnTo>
                    <a:pt x="8742544" y="2872794"/>
                  </a:lnTo>
                  <a:lnTo>
                    <a:pt x="8742544" y="2870636"/>
                  </a:lnTo>
                  <a:lnTo>
                    <a:pt x="8743623" y="2870636"/>
                  </a:lnTo>
                  <a:close/>
                  <a:moveTo>
                    <a:pt x="713747" y="2866050"/>
                  </a:moveTo>
                  <a:lnTo>
                    <a:pt x="713747" y="2868208"/>
                  </a:lnTo>
                  <a:lnTo>
                    <a:pt x="712803" y="2868208"/>
                  </a:lnTo>
                  <a:lnTo>
                    <a:pt x="713747" y="2871175"/>
                  </a:lnTo>
                  <a:lnTo>
                    <a:pt x="716849" y="2871175"/>
                  </a:lnTo>
                  <a:lnTo>
                    <a:pt x="718872" y="2869152"/>
                  </a:lnTo>
                  <a:lnTo>
                    <a:pt x="718872" y="2866050"/>
                  </a:lnTo>
                  <a:close/>
                  <a:moveTo>
                    <a:pt x="609893" y="2865241"/>
                  </a:moveTo>
                  <a:cubicBezTo>
                    <a:pt x="603689" y="2865241"/>
                    <a:pt x="600586" y="2869647"/>
                    <a:pt x="600586" y="2878458"/>
                  </a:cubicBezTo>
                  <a:lnTo>
                    <a:pt x="600586" y="2881561"/>
                  </a:lnTo>
                  <a:cubicBezTo>
                    <a:pt x="602025" y="2882909"/>
                    <a:pt x="603059" y="2887001"/>
                    <a:pt x="603689" y="2893834"/>
                  </a:cubicBezTo>
                  <a:lnTo>
                    <a:pt x="605712" y="2898015"/>
                  </a:lnTo>
                  <a:cubicBezTo>
                    <a:pt x="604544" y="2901432"/>
                    <a:pt x="602834" y="2903141"/>
                    <a:pt x="600586" y="2903141"/>
                  </a:cubicBezTo>
                  <a:lnTo>
                    <a:pt x="600586" y="2908266"/>
                  </a:lnTo>
                  <a:lnTo>
                    <a:pt x="603689" y="2926609"/>
                  </a:lnTo>
                  <a:lnTo>
                    <a:pt x="601665" y="2953314"/>
                  </a:lnTo>
                  <a:cubicBezTo>
                    <a:pt x="602475" y="2956731"/>
                    <a:pt x="603508" y="2958440"/>
                    <a:pt x="604768" y="2958440"/>
                  </a:cubicBezTo>
                  <a:lnTo>
                    <a:pt x="634440" y="2958440"/>
                  </a:lnTo>
                  <a:lnTo>
                    <a:pt x="637542" y="2960463"/>
                  </a:lnTo>
                  <a:lnTo>
                    <a:pt x="642668" y="2958440"/>
                  </a:lnTo>
                  <a:lnTo>
                    <a:pt x="647793" y="2959384"/>
                  </a:lnTo>
                  <a:lnTo>
                    <a:pt x="653862" y="2957361"/>
                  </a:lnTo>
                  <a:lnTo>
                    <a:pt x="654941" y="2957361"/>
                  </a:lnTo>
                  <a:cubicBezTo>
                    <a:pt x="657998" y="2960418"/>
                    <a:pt x="661730" y="2962126"/>
                    <a:pt x="666136" y="2962486"/>
                  </a:cubicBezTo>
                  <a:cubicBezTo>
                    <a:pt x="666136" y="2959788"/>
                    <a:pt x="671620" y="2958440"/>
                    <a:pt x="682591" y="2958440"/>
                  </a:cubicBezTo>
                  <a:lnTo>
                    <a:pt x="683670" y="2958440"/>
                  </a:lnTo>
                  <a:lnTo>
                    <a:pt x="684614" y="2954258"/>
                  </a:lnTo>
                  <a:lnTo>
                    <a:pt x="682591" y="2948189"/>
                  </a:lnTo>
                  <a:lnTo>
                    <a:pt x="682591" y="2946166"/>
                  </a:lnTo>
                  <a:lnTo>
                    <a:pt x="683670" y="2941041"/>
                  </a:lnTo>
                  <a:lnTo>
                    <a:pt x="681512" y="2938883"/>
                  </a:lnTo>
                  <a:lnTo>
                    <a:pt x="681512" y="2936859"/>
                  </a:lnTo>
                  <a:cubicBezTo>
                    <a:pt x="682950" y="2935331"/>
                    <a:pt x="683984" y="2931599"/>
                    <a:pt x="684614" y="2925665"/>
                  </a:cubicBezTo>
                  <a:lnTo>
                    <a:pt x="682591" y="2919461"/>
                  </a:lnTo>
                  <a:lnTo>
                    <a:pt x="685693" y="2908266"/>
                  </a:lnTo>
                  <a:lnTo>
                    <a:pt x="683670" y="2900038"/>
                  </a:lnTo>
                  <a:lnTo>
                    <a:pt x="683670" y="2896936"/>
                  </a:lnTo>
                  <a:lnTo>
                    <a:pt x="685693" y="2893834"/>
                  </a:lnTo>
                  <a:lnTo>
                    <a:pt x="683670" y="2889788"/>
                  </a:lnTo>
                  <a:lnTo>
                    <a:pt x="687716" y="2878458"/>
                  </a:lnTo>
                  <a:lnTo>
                    <a:pt x="686637" y="2878458"/>
                  </a:lnTo>
                  <a:lnTo>
                    <a:pt x="684614" y="2876435"/>
                  </a:lnTo>
                  <a:lnTo>
                    <a:pt x="684614" y="2875491"/>
                  </a:lnTo>
                  <a:lnTo>
                    <a:pt x="685693" y="2871310"/>
                  </a:lnTo>
                  <a:lnTo>
                    <a:pt x="684614" y="2868208"/>
                  </a:lnTo>
                  <a:lnTo>
                    <a:pt x="679489" y="2869287"/>
                  </a:lnTo>
                  <a:lnTo>
                    <a:pt x="676386" y="2869287"/>
                  </a:lnTo>
                  <a:cubicBezTo>
                    <a:pt x="672160" y="2869287"/>
                    <a:pt x="667395" y="2868253"/>
                    <a:pt x="662090" y="2866185"/>
                  </a:cubicBezTo>
                  <a:lnTo>
                    <a:pt x="658043" y="2869287"/>
                  </a:lnTo>
                  <a:lnTo>
                    <a:pt x="656964" y="2868208"/>
                  </a:lnTo>
                  <a:lnTo>
                    <a:pt x="651839" y="2869287"/>
                  </a:lnTo>
                  <a:lnTo>
                    <a:pt x="640644" y="2868208"/>
                  </a:lnTo>
                  <a:lnTo>
                    <a:pt x="626213" y="2869287"/>
                  </a:lnTo>
                  <a:cubicBezTo>
                    <a:pt x="622436" y="2869287"/>
                    <a:pt x="616996" y="2867938"/>
                    <a:pt x="609893" y="2865241"/>
                  </a:cubicBezTo>
                  <a:close/>
                  <a:moveTo>
                    <a:pt x="9202590" y="2864752"/>
                  </a:moveTo>
                  <a:lnTo>
                    <a:pt x="9202590" y="2867989"/>
                  </a:lnTo>
                  <a:lnTo>
                    <a:pt x="9203669" y="2867989"/>
                  </a:lnTo>
                  <a:lnTo>
                    <a:pt x="9205827" y="2865831"/>
                  </a:lnTo>
                  <a:lnTo>
                    <a:pt x="9205827" y="2864752"/>
                  </a:lnTo>
                  <a:close/>
                  <a:moveTo>
                    <a:pt x="2715161" y="2863631"/>
                  </a:moveTo>
                  <a:lnTo>
                    <a:pt x="2716241" y="2863631"/>
                  </a:lnTo>
                  <a:cubicBezTo>
                    <a:pt x="2727120" y="2863631"/>
                    <a:pt x="2732560" y="2867273"/>
                    <a:pt x="2732560" y="2874556"/>
                  </a:cubicBezTo>
                  <a:lnTo>
                    <a:pt x="2739035" y="2873342"/>
                  </a:lnTo>
                  <a:cubicBezTo>
                    <a:pt x="2750635" y="2879906"/>
                    <a:pt x="2756433" y="2886425"/>
                    <a:pt x="2756433" y="2892899"/>
                  </a:cubicBezTo>
                  <a:lnTo>
                    <a:pt x="2756433" y="2893978"/>
                  </a:lnTo>
                  <a:cubicBezTo>
                    <a:pt x="2756433" y="2895507"/>
                    <a:pt x="2753150" y="2896991"/>
                    <a:pt x="2746586" y="2898429"/>
                  </a:cubicBezTo>
                  <a:lnTo>
                    <a:pt x="2747667" y="2903824"/>
                  </a:lnTo>
                  <a:lnTo>
                    <a:pt x="2745508" y="2907061"/>
                  </a:lnTo>
                  <a:lnTo>
                    <a:pt x="2745508" y="2909219"/>
                  </a:lnTo>
                  <a:cubicBezTo>
                    <a:pt x="2747667" y="2911917"/>
                    <a:pt x="2748746" y="2914479"/>
                    <a:pt x="2748746" y="2916907"/>
                  </a:cubicBezTo>
                  <a:lnTo>
                    <a:pt x="2748746" y="2917986"/>
                  </a:lnTo>
                  <a:cubicBezTo>
                    <a:pt x="2748746" y="2919425"/>
                    <a:pt x="2747667" y="2920144"/>
                    <a:pt x="2745508" y="2920144"/>
                  </a:cubicBezTo>
                  <a:lnTo>
                    <a:pt x="2745508" y="2923381"/>
                  </a:lnTo>
                  <a:cubicBezTo>
                    <a:pt x="2745508" y="2925899"/>
                    <a:pt x="2746947" y="2928776"/>
                    <a:pt x="2749823" y="2932013"/>
                  </a:cubicBezTo>
                  <a:lnTo>
                    <a:pt x="2748746" y="2939701"/>
                  </a:lnTo>
                  <a:lnTo>
                    <a:pt x="2749823" y="2940780"/>
                  </a:lnTo>
                  <a:lnTo>
                    <a:pt x="2749823" y="2941859"/>
                  </a:lnTo>
                  <a:lnTo>
                    <a:pt x="2747667" y="2945096"/>
                  </a:lnTo>
                  <a:lnTo>
                    <a:pt x="2748746" y="2951570"/>
                  </a:lnTo>
                  <a:lnTo>
                    <a:pt x="2747667" y="2978815"/>
                  </a:lnTo>
                  <a:lnTo>
                    <a:pt x="2747667" y="2979894"/>
                  </a:lnTo>
                  <a:cubicBezTo>
                    <a:pt x="2747667" y="2984750"/>
                    <a:pt x="2742271" y="2989066"/>
                    <a:pt x="2731481" y="2992842"/>
                  </a:cubicBezTo>
                  <a:lnTo>
                    <a:pt x="2730267" y="2992842"/>
                  </a:lnTo>
                  <a:lnTo>
                    <a:pt x="2706394" y="2986368"/>
                  </a:lnTo>
                  <a:lnTo>
                    <a:pt x="2702079" y="2987447"/>
                  </a:lnTo>
                  <a:lnTo>
                    <a:pt x="2701000" y="2987447"/>
                  </a:lnTo>
                  <a:lnTo>
                    <a:pt x="2696683" y="2983131"/>
                  </a:lnTo>
                  <a:lnTo>
                    <a:pt x="2696683" y="2982052"/>
                  </a:lnTo>
                  <a:lnTo>
                    <a:pt x="2697762" y="2977736"/>
                  </a:lnTo>
                  <a:lnTo>
                    <a:pt x="2694526" y="2968969"/>
                  </a:lnTo>
                  <a:cubicBezTo>
                    <a:pt x="2691829" y="2971127"/>
                    <a:pt x="2689265" y="2972206"/>
                    <a:pt x="2686837" y="2972206"/>
                  </a:cubicBezTo>
                  <a:lnTo>
                    <a:pt x="2682522" y="2971127"/>
                  </a:lnTo>
                  <a:lnTo>
                    <a:pt x="2676048" y="2973285"/>
                  </a:lnTo>
                  <a:lnTo>
                    <a:pt x="2667281" y="2971127"/>
                  </a:lnTo>
                  <a:lnTo>
                    <a:pt x="2661886" y="2972206"/>
                  </a:lnTo>
                  <a:lnTo>
                    <a:pt x="2662964" y="2973285"/>
                  </a:lnTo>
                  <a:lnTo>
                    <a:pt x="2662964" y="2978815"/>
                  </a:lnTo>
                  <a:cubicBezTo>
                    <a:pt x="2662964" y="2980074"/>
                    <a:pt x="2660808" y="2981513"/>
                    <a:pt x="2656490" y="2983131"/>
                  </a:cubicBezTo>
                  <a:lnTo>
                    <a:pt x="2656490" y="2984210"/>
                  </a:lnTo>
                  <a:cubicBezTo>
                    <a:pt x="2661166" y="2988346"/>
                    <a:pt x="2672406" y="2994146"/>
                    <a:pt x="2690209" y="3001609"/>
                  </a:cubicBezTo>
                  <a:cubicBezTo>
                    <a:pt x="2690209" y="3004486"/>
                    <a:pt x="2692727" y="3005925"/>
                    <a:pt x="2697762" y="3005925"/>
                  </a:cubicBezTo>
                  <a:lnTo>
                    <a:pt x="2697762" y="3012399"/>
                  </a:lnTo>
                  <a:lnTo>
                    <a:pt x="2701000" y="3012399"/>
                  </a:lnTo>
                  <a:lnTo>
                    <a:pt x="2706394" y="3008083"/>
                  </a:lnTo>
                  <a:cubicBezTo>
                    <a:pt x="2716916" y="3008083"/>
                    <a:pt x="2725997" y="3010960"/>
                    <a:pt x="2733640" y="3016715"/>
                  </a:cubicBezTo>
                  <a:lnTo>
                    <a:pt x="2734718" y="3015636"/>
                  </a:lnTo>
                  <a:lnTo>
                    <a:pt x="2735798" y="3015636"/>
                  </a:lnTo>
                  <a:lnTo>
                    <a:pt x="2742271" y="3016715"/>
                  </a:lnTo>
                  <a:lnTo>
                    <a:pt x="2747667" y="3014557"/>
                  </a:lnTo>
                  <a:lnTo>
                    <a:pt x="2760750" y="3019008"/>
                  </a:lnTo>
                  <a:lnTo>
                    <a:pt x="2761829" y="3017794"/>
                  </a:lnTo>
                  <a:lnTo>
                    <a:pt x="2762908" y="3017794"/>
                  </a:lnTo>
                  <a:lnTo>
                    <a:pt x="2772754" y="3020087"/>
                  </a:lnTo>
                  <a:lnTo>
                    <a:pt x="2773833" y="3019008"/>
                  </a:lnTo>
                  <a:lnTo>
                    <a:pt x="2774912" y="3019008"/>
                  </a:lnTo>
                  <a:cubicBezTo>
                    <a:pt x="2778507" y="3020087"/>
                    <a:pt x="2780307" y="3022605"/>
                    <a:pt x="2780307" y="3026561"/>
                  </a:cubicBezTo>
                  <a:lnTo>
                    <a:pt x="2779227" y="3026561"/>
                  </a:lnTo>
                  <a:lnTo>
                    <a:pt x="2780307" y="3027640"/>
                  </a:lnTo>
                  <a:lnTo>
                    <a:pt x="2780307" y="3029798"/>
                  </a:lnTo>
                  <a:cubicBezTo>
                    <a:pt x="2779767" y="3031417"/>
                    <a:pt x="2775405" y="3034294"/>
                    <a:pt x="2767223" y="3038430"/>
                  </a:cubicBezTo>
                  <a:cubicBezTo>
                    <a:pt x="2767223" y="3043555"/>
                    <a:pt x="2765065" y="3046118"/>
                    <a:pt x="2760750" y="3046118"/>
                  </a:cubicBezTo>
                  <a:lnTo>
                    <a:pt x="2759670" y="3047197"/>
                  </a:lnTo>
                  <a:lnTo>
                    <a:pt x="2759670" y="3051513"/>
                  </a:lnTo>
                  <a:lnTo>
                    <a:pt x="2761829" y="3060280"/>
                  </a:lnTo>
                  <a:lnTo>
                    <a:pt x="2761829" y="3063517"/>
                  </a:lnTo>
                  <a:lnTo>
                    <a:pt x="2758591" y="3066754"/>
                  </a:lnTo>
                  <a:lnTo>
                    <a:pt x="2745508" y="3063517"/>
                  </a:lnTo>
                  <a:lnTo>
                    <a:pt x="2740114" y="3064596"/>
                  </a:lnTo>
                  <a:lnTo>
                    <a:pt x="2734718" y="3059066"/>
                  </a:lnTo>
                  <a:lnTo>
                    <a:pt x="2728109" y="3060280"/>
                  </a:lnTo>
                  <a:cubicBezTo>
                    <a:pt x="2728109" y="3056773"/>
                    <a:pt x="2724512" y="3054210"/>
                    <a:pt x="2717319" y="3052592"/>
                  </a:cubicBezTo>
                  <a:cubicBezTo>
                    <a:pt x="2715881" y="3052592"/>
                    <a:pt x="2715161" y="3053671"/>
                    <a:pt x="2715161" y="3055829"/>
                  </a:cubicBezTo>
                  <a:cubicBezTo>
                    <a:pt x="2715161" y="3061134"/>
                    <a:pt x="2716241" y="3065855"/>
                    <a:pt x="2718399" y="3069991"/>
                  </a:cubicBezTo>
                  <a:lnTo>
                    <a:pt x="2717319" y="3081995"/>
                  </a:lnTo>
                  <a:lnTo>
                    <a:pt x="2717319" y="3086311"/>
                  </a:lnTo>
                  <a:lnTo>
                    <a:pt x="2716241" y="3087390"/>
                  </a:lnTo>
                  <a:cubicBezTo>
                    <a:pt x="2718399" y="3091166"/>
                    <a:pt x="2719477" y="3096606"/>
                    <a:pt x="2719477" y="3103710"/>
                  </a:cubicBezTo>
                  <a:lnTo>
                    <a:pt x="2716241" y="3108026"/>
                  </a:lnTo>
                  <a:lnTo>
                    <a:pt x="2713004" y="3106947"/>
                  </a:lnTo>
                  <a:lnTo>
                    <a:pt x="2711924" y="3108026"/>
                  </a:lnTo>
                  <a:lnTo>
                    <a:pt x="2711924" y="3109105"/>
                  </a:lnTo>
                  <a:lnTo>
                    <a:pt x="2713004" y="3110184"/>
                  </a:lnTo>
                  <a:lnTo>
                    <a:pt x="2714082" y="3110184"/>
                  </a:lnTo>
                  <a:lnTo>
                    <a:pt x="2715161" y="3109105"/>
                  </a:lnTo>
                  <a:lnTo>
                    <a:pt x="2716241" y="3109105"/>
                  </a:lnTo>
                  <a:lnTo>
                    <a:pt x="2717319" y="3110184"/>
                  </a:lnTo>
                  <a:lnTo>
                    <a:pt x="2717319" y="3111263"/>
                  </a:lnTo>
                  <a:lnTo>
                    <a:pt x="2715161" y="3117737"/>
                  </a:lnTo>
                  <a:lnTo>
                    <a:pt x="2716241" y="3118816"/>
                  </a:lnTo>
                  <a:lnTo>
                    <a:pt x="2716241" y="3119895"/>
                  </a:lnTo>
                  <a:cubicBezTo>
                    <a:pt x="2715701" y="3126459"/>
                    <a:pt x="2714622" y="3129741"/>
                    <a:pt x="2713004" y="3129741"/>
                  </a:cubicBezTo>
                  <a:lnTo>
                    <a:pt x="2703157" y="3129741"/>
                  </a:lnTo>
                  <a:lnTo>
                    <a:pt x="2696683" y="3127583"/>
                  </a:lnTo>
                  <a:lnTo>
                    <a:pt x="2690209" y="3129741"/>
                  </a:lnTo>
                  <a:lnTo>
                    <a:pt x="2686837" y="3129741"/>
                  </a:lnTo>
                  <a:cubicBezTo>
                    <a:pt x="2684679" y="3129741"/>
                    <a:pt x="2683600" y="3127223"/>
                    <a:pt x="2683600" y="3122188"/>
                  </a:cubicBezTo>
                  <a:lnTo>
                    <a:pt x="2678205" y="3122188"/>
                  </a:lnTo>
                  <a:lnTo>
                    <a:pt x="2677127" y="3126504"/>
                  </a:lnTo>
                  <a:lnTo>
                    <a:pt x="2678205" y="3129741"/>
                  </a:lnTo>
                  <a:lnTo>
                    <a:pt x="2671731" y="3131899"/>
                  </a:lnTo>
                  <a:lnTo>
                    <a:pt x="2668360" y="3131899"/>
                  </a:lnTo>
                  <a:lnTo>
                    <a:pt x="2667281" y="3130820"/>
                  </a:lnTo>
                  <a:lnTo>
                    <a:pt x="2666202" y="3130820"/>
                  </a:lnTo>
                  <a:lnTo>
                    <a:pt x="2668360" y="3117737"/>
                  </a:lnTo>
                  <a:lnTo>
                    <a:pt x="2668360" y="3112342"/>
                  </a:lnTo>
                  <a:cubicBezTo>
                    <a:pt x="2666202" y="3105508"/>
                    <a:pt x="2665123" y="3095752"/>
                    <a:pt x="2665123" y="3083074"/>
                  </a:cubicBezTo>
                  <a:lnTo>
                    <a:pt x="2665123" y="3067833"/>
                  </a:lnTo>
                  <a:cubicBezTo>
                    <a:pt x="2665662" y="3063517"/>
                    <a:pt x="2666742" y="3061359"/>
                    <a:pt x="2668360" y="3061359"/>
                  </a:cubicBezTo>
                  <a:lnTo>
                    <a:pt x="2667281" y="3060280"/>
                  </a:lnTo>
                  <a:lnTo>
                    <a:pt x="2667281" y="3059066"/>
                  </a:lnTo>
                  <a:lnTo>
                    <a:pt x="2669573" y="3055829"/>
                  </a:lnTo>
                  <a:lnTo>
                    <a:pt x="2669573" y="3050434"/>
                  </a:lnTo>
                  <a:lnTo>
                    <a:pt x="2667281" y="3050434"/>
                  </a:lnTo>
                  <a:lnTo>
                    <a:pt x="2667281" y="3049355"/>
                  </a:lnTo>
                  <a:lnTo>
                    <a:pt x="2668360" y="3048276"/>
                  </a:lnTo>
                  <a:lnTo>
                    <a:pt x="2667281" y="3047197"/>
                  </a:lnTo>
                  <a:lnTo>
                    <a:pt x="2667281" y="3035193"/>
                  </a:lnTo>
                  <a:lnTo>
                    <a:pt x="2669573" y="3031956"/>
                  </a:lnTo>
                  <a:lnTo>
                    <a:pt x="2669573" y="3026561"/>
                  </a:lnTo>
                  <a:cubicBezTo>
                    <a:pt x="2666786" y="3026561"/>
                    <a:pt x="2664223" y="3019682"/>
                    <a:pt x="2661886" y="3005925"/>
                  </a:cubicBezTo>
                  <a:lnTo>
                    <a:pt x="2651096" y="2993921"/>
                  </a:lnTo>
                  <a:lnTo>
                    <a:pt x="2647723" y="2993921"/>
                  </a:lnTo>
                  <a:cubicBezTo>
                    <a:pt x="2645745" y="2993921"/>
                    <a:pt x="2643948" y="2997563"/>
                    <a:pt x="2642328" y="3004846"/>
                  </a:cubicBezTo>
                  <a:lnTo>
                    <a:pt x="2631539" y="3013478"/>
                  </a:lnTo>
                  <a:cubicBezTo>
                    <a:pt x="2626414" y="3009881"/>
                    <a:pt x="2623851" y="3007004"/>
                    <a:pt x="2623851" y="3004846"/>
                  </a:cubicBezTo>
                  <a:lnTo>
                    <a:pt x="2626009" y="2999451"/>
                  </a:lnTo>
                  <a:cubicBezTo>
                    <a:pt x="2624570" y="2999451"/>
                    <a:pt x="2623851" y="3000890"/>
                    <a:pt x="2623851" y="3003767"/>
                  </a:cubicBezTo>
                  <a:lnTo>
                    <a:pt x="2622771" y="3003767"/>
                  </a:lnTo>
                  <a:lnTo>
                    <a:pt x="2620613" y="3001609"/>
                  </a:lnTo>
                  <a:lnTo>
                    <a:pt x="2621693" y="2997158"/>
                  </a:lnTo>
                  <a:lnTo>
                    <a:pt x="2621693" y="2996079"/>
                  </a:lnTo>
                  <a:lnTo>
                    <a:pt x="2620613" y="2996079"/>
                  </a:lnTo>
                  <a:cubicBezTo>
                    <a:pt x="2620613" y="2998327"/>
                    <a:pt x="2619535" y="2999451"/>
                    <a:pt x="2617376" y="2999451"/>
                  </a:cubicBezTo>
                  <a:lnTo>
                    <a:pt x="2620613" y="3008083"/>
                  </a:lnTo>
                  <a:lnTo>
                    <a:pt x="2620613" y="3010241"/>
                  </a:lnTo>
                  <a:lnTo>
                    <a:pt x="2615218" y="3020087"/>
                  </a:lnTo>
                  <a:lnTo>
                    <a:pt x="2618456" y="3019008"/>
                  </a:lnTo>
                  <a:lnTo>
                    <a:pt x="2621693" y="3020087"/>
                  </a:lnTo>
                  <a:lnTo>
                    <a:pt x="2623851" y="3017794"/>
                  </a:lnTo>
                  <a:lnTo>
                    <a:pt x="2629382" y="3023324"/>
                  </a:lnTo>
                  <a:cubicBezTo>
                    <a:pt x="2629382" y="3021166"/>
                    <a:pt x="2632257" y="3019727"/>
                    <a:pt x="2638013" y="3019008"/>
                  </a:cubicBezTo>
                  <a:lnTo>
                    <a:pt x="2640171" y="3023324"/>
                  </a:lnTo>
                  <a:lnTo>
                    <a:pt x="2641250" y="3022245"/>
                  </a:lnTo>
                  <a:lnTo>
                    <a:pt x="2643407" y="3022245"/>
                  </a:lnTo>
                  <a:cubicBezTo>
                    <a:pt x="2645027" y="3022245"/>
                    <a:pt x="2646105" y="3024763"/>
                    <a:pt x="2646645" y="3029798"/>
                  </a:cubicBezTo>
                  <a:lnTo>
                    <a:pt x="2640171" y="3036272"/>
                  </a:lnTo>
                  <a:lnTo>
                    <a:pt x="2639092" y="3036272"/>
                  </a:lnTo>
                  <a:cubicBezTo>
                    <a:pt x="2639092" y="3034114"/>
                    <a:pt x="2638371" y="3033035"/>
                    <a:pt x="2636934" y="3033035"/>
                  </a:cubicBezTo>
                  <a:lnTo>
                    <a:pt x="2636934" y="3034114"/>
                  </a:lnTo>
                  <a:lnTo>
                    <a:pt x="2638013" y="3035193"/>
                  </a:lnTo>
                  <a:lnTo>
                    <a:pt x="2638013" y="3036272"/>
                  </a:lnTo>
                  <a:lnTo>
                    <a:pt x="2635855" y="3038430"/>
                  </a:lnTo>
                  <a:lnTo>
                    <a:pt x="2638013" y="3046118"/>
                  </a:lnTo>
                  <a:lnTo>
                    <a:pt x="2636934" y="3047197"/>
                  </a:lnTo>
                  <a:lnTo>
                    <a:pt x="2635855" y="3047197"/>
                  </a:lnTo>
                  <a:lnTo>
                    <a:pt x="2636934" y="3048276"/>
                  </a:lnTo>
                  <a:lnTo>
                    <a:pt x="2636934" y="3050434"/>
                  </a:lnTo>
                  <a:cubicBezTo>
                    <a:pt x="2636934" y="3051513"/>
                    <a:pt x="2634055" y="3053671"/>
                    <a:pt x="2628302" y="3056908"/>
                  </a:cubicBezTo>
                  <a:cubicBezTo>
                    <a:pt x="2628302" y="3062033"/>
                    <a:pt x="2627537" y="3064596"/>
                    <a:pt x="2626009" y="3064596"/>
                  </a:cubicBezTo>
                  <a:lnTo>
                    <a:pt x="2622771" y="3063517"/>
                  </a:lnTo>
                  <a:lnTo>
                    <a:pt x="2624930" y="3066754"/>
                  </a:lnTo>
                  <a:cubicBezTo>
                    <a:pt x="2619714" y="3086985"/>
                    <a:pt x="2613555" y="3097101"/>
                    <a:pt x="2606453" y="3097101"/>
                  </a:cubicBezTo>
                  <a:lnTo>
                    <a:pt x="2589187" y="3115579"/>
                  </a:lnTo>
                  <a:cubicBezTo>
                    <a:pt x="2584783" y="3115938"/>
                    <a:pt x="2582579" y="3118141"/>
                    <a:pt x="2582579" y="3122188"/>
                  </a:cubicBezTo>
                  <a:lnTo>
                    <a:pt x="2570709" y="3124346"/>
                  </a:lnTo>
                  <a:lnTo>
                    <a:pt x="2567473" y="3120974"/>
                  </a:lnTo>
                  <a:lnTo>
                    <a:pt x="2566394" y="3120974"/>
                  </a:lnTo>
                  <a:cubicBezTo>
                    <a:pt x="2566394" y="3124661"/>
                    <a:pt x="2563111" y="3126504"/>
                    <a:pt x="2556548" y="3126504"/>
                  </a:cubicBezTo>
                  <a:cubicBezTo>
                    <a:pt x="2546926" y="3129381"/>
                    <a:pt x="2539688" y="3130820"/>
                    <a:pt x="2534832" y="3130820"/>
                  </a:cubicBezTo>
                  <a:lnTo>
                    <a:pt x="2533754" y="3129741"/>
                  </a:lnTo>
                  <a:lnTo>
                    <a:pt x="2533754" y="3122188"/>
                  </a:lnTo>
                  <a:lnTo>
                    <a:pt x="2541307" y="3115579"/>
                  </a:lnTo>
                  <a:lnTo>
                    <a:pt x="2544544" y="3115579"/>
                  </a:lnTo>
                  <a:lnTo>
                    <a:pt x="2548995" y="3118816"/>
                  </a:lnTo>
                  <a:lnTo>
                    <a:pt x="2550073" y="3118816"/>
                  </a:lnTo>
                  <a:cubicBezTo>
                    <a:pt x="2551153" y="3118816"/>
                    <a:pt x="2552591" y="3115579"/>
                    <a:pt x="2554390" y="3109105"/>
                  </a:cubicBezTo>
                  <a:cubicBezTo>
                    <a:pt x="2559605" y="3102721"/>
                    <a:pt x="2566124" y="3097281"/>
                    <a:pt x="2573946" y="3092785"/>
                  </a:cubicBezTo>
                  <a:lnTo>
                    <a:pt x="2575026" y="3097101"/>
                  </a:lnTo>
                  <a:lnTo>
                    <a:pt x="2576104" y="3097101"/>
                  </a:lnTo>
                  <a:lnTo>
                    <a:pt x="2577183" y="3086311"/>
                  </a:lnTo>
                  <a:lnTo>
                    <a:pt x="2573946" y="3083074"/>
                  </a:lnTo>
                  <a:cubicBezTo>
                    <a:pt x="2578802" y="3070755"/>
                    <a:pt x="2582759" y="3064596"/>
                    <a:pt x="2585816" y="3064596"/>
                  </a:cubicBezTo>
                  <a:lnTo>
                    <a:pt x="2584737" y="3061359"/>
                  </a:lnTo>
                  <a:lnTo>
                    <a:pt x="2585816" y="3060280"/>
                  </a:lnTo>
                  <a:lnTo>
                    <a:pt x="2585816" y="3059066"/>
                  </a:lnTo>
                  <a:lnTo>
                    <a:pt x="2584737" y="3054750"/>
                  </a:lnTo>
                  <a:lnTo>
                    <a:pt x="2584737" y="3053671"/>
                  </a:lnTo>
                  <a:lnTo>
                    <a:pt x="2590268" y="3046118"/>
                  </a:lnTo>
                  <a:lnTo>
                    <a:pt x="2590268" y="3042881"/>
                  </a:lnTo>
                  <a:lnTo>
                    <a:pt x="2577183" y="3042881"/>
                  </a:lnTo>
                  <a:lnTo>
                    <a:pt x="2573946" y="3040723"/>
                  </a:lnTo>
                  <a:cubicBezTo>
                    <a:pt x="2572148" y="3047197"/>
                    <a:pt x="2568866" y="3050434"/>
                    <a:pt x="2564101" y="3050434"/>
                  </a:cubicBezTo>
                  <a:cubicBezTo>
                    <a:pt x="2555289" y="3050434"/>
                    <a:pt x="2546612" y="3054076"/>
                    <a:pt x="2538069" y="3061359"/>
                  </a:cubicBezTo>
                  <a:lnTo>
                    <a:pt x="2529438" y="3054750"/>
                  </a:lnTo>
                  <a:lnTo>
                    <a:pt x="2529438" y="3053671"/>
                  </a:lnTo>
                  <a:lnTo>
                    <a:pt x="2530517" y="3052592"/>
                  </a:lnTo>
                  <a:lnTo>
                    <a:pt x="2530517" y="3051513"/>
                  </a:lnTo>
                  <a:lnTo>
                    <a:pt x="2529438" y="3051513"/>
                  </a:lnTo>
                  <a:lnTo>
                    <a:pt x="2521750" y="3060280"/>
                  </a:lnTo>
                  <a:lnTo>
                    <a:pt x="2516354" y="3060280"/>
                  </a:lnTo>
                  <a:lnTo>
                    <a:pt x="2514197" y="3057987"/>
                  </a:lnTo>
                  <a:lnTo>
                    <a:pt x="2514197" y="3055829"/>
                  </a:lnTo>
                  <a:lnTo>
                    <a:pt x="2527280" y="3043960"/>
                  </a:lnTo>
                  <a:lnTo>
                    <a:pt x="2528359" y="3043960"/>
                  </a:lnTo>
                  <a:cubicBezTo>
                    <a:pt x="2529798" y="3043960"/>
                    <a:pt x="2530517" y="3046118"/>
                    <a:pt x="2530517" y="3050434"/>
                  </a:cubicBezTo>
                  <a:cubicBezTo>
                    <a:pt x="2535553" y="3041712"/>
                    <a:pt x="2540992" y="3037351"/>
                    <a:pt x="2546838" y="3037351"/>
                  </a:cubicBezTo>
                  <a:cubicBezTo>
                    <a:pt x="2547016" y="3035912"/>
                    <a:pt x="2549174" y="3034833"/>
                    <a:pt x="2553311" y="3034114"/>
                  </a:cubicBezTo>
                  <a:lnTo>
                    <a:pt x="2561944" y="3030877"/>
                  </a:lnTo>
                  <a:cubicBezTo>
                    <a:pt x="2565270" y="3024043"/>
                    <a:pt x="2570709" y="3018603"/>
                    <a:pt x="2578262" y="3014557"/>
                  </a:cubicBezTo>
                  <a:cubicBezTo>
                    <a:pt x="2581680" y="3011860"/>
                    <a:pt x="2587120" y="3004261"/>
                    <a:pt x="2594583" y="2991763"/>
                  </a:cubicBezTo>
                  <a:lnTo>
                    <a:pt x="2594583" y="2989605"/>
                  </a:lnTo>
                  <a:lnTo>
                    <a:pt x="2588108" y="2989605"/>
                  </a:lnTo>
                  <a:lnTo>
                    <a:pt x="2583657" y="2986368"/>
                  </a:lnTo>
                  <a:lnTo>
                    <a:pt x="2577183" y="2988526"/>
                  </a:lnTo>
                  <a:lnTo>
                    <a:pt x="2568552" y="2986368"/>
                  </a:lnTo>
                  <a:lnTo>
                    <a:pt x="2564101" y="2990684"/>
                  </a:lnTo>
                  <a:lnTo>
                    <a:pt x="2560864" y="2990684"/>
                  </a:lnTo>
                  <a:cubicBezTo>
                    <a:pt x="2555109" y="2986548"/>
                    <a:pt x="2551871" y="2983311"/>
                    <a:pt x="2551153" y="2980973"/>
                  </a:cubicBezTo>
                  <a:lnTo>
                    <a:pt x="2551153" y="2976522"/>
                  </a:lnTo>
                  <a:cubicBezTo>
                    <a:pt x="2555468" y="2973105"/>
                    <a:pt x="2557627" y="2970228"/>
                    <a:pt x="2557627" y="2967890"/>
                  </a:cubicBezTo>
                  <a:cubicBezTo>
                    <a:pt x="2553491" y="2967890"/>
                    <a:pt x="2550613" y="2962810"/>
                    <a:pt x="2548995" y="2952649"/>
                  </a:cubicBezTo>
                  <a:lnTo>
                    <a:pt x="2552232" y="2930934"/>
                  </a:lnTo>
                  <a:lnTo>
                    <a:pt x="2550073" y="2925539"/>
                  </a:lnTo>
                  <a:lnTo>
                    <a:pt x="2551153" y="2912456"/>
                  </a:lnTo>
                  <a:lnTo>
                    <a:pt x="2550073" y="2884267"/>
                  </a:lnTo>
                  <a:lnTo>
                    <a:pt x="2550073" y="2883188"/>
                  </a:lnTo>
                  <a:cubicBezTo>
                    <a:pt x="2550073" y="2875186"/>
                    <a:pt x="2552591" y="2871184"/>
                    <a:pt x="2557627" y="2871184"/>
                  </a:cubicBezTo>
                  <a:lnTo>
                    <a:pt x="2558706" y="2870105"/>
                  </a:lnTo>
                  <a:lnTo>
                    <a:pt x="2558706" y="2869026"/>
                  </a:lnTo>
                  <a:lnTo>
                    <a:pt x="2560864" y="2869026"/>
                  </a:lnTo>
                  <a:lnTo>
                    <a:pt x="2563021" y="2871184"/>
                  </a:lnTo>
                  <a:lnTo>
                    <a:pt x="2564101" y="2870105"/>
                  </a:lnTo>
                  <a:lnTo>
                    <a:pt x="2565180" y="2870105"/>
                  </a:lnTo>
                  <a:cubicBezTo>
                    <a:pt x="2569227" y="2870105"/>
                    <a:pt x="2572148" y="2872668"/>
                    <a:pt x="2573946" y="2877793"/>
                  </a:cubicBezTo>
                  <a:lnTo>
                    <a:pt x="2575026" y="2877793"/>
                  </a:lnTo>
                  <a:cubicBezTo>
                    <a:pt x="2575026" y="2876714"/>
                    <a:pt x="2576464" y="2875635"/>
                    <a:pt x="2579342" y="2874556"/>
                  </a:cubicBezTo>
                  <a:cubicBezTo>
                    <a:pt x="2586266" y="2878872"/>
                    <a:pt x="2597865" y="2881030"/>
                    <a:pt x="2614139" y="2881030"/>
                  </a:cubicBezTo>
                  <a:lnTo>
                    <a:pt x="2622771" y="2877793"/>
                  </a:lnTo>
                  <a:lnTo>
                    <a:pt x="2630460" y="2877793"/>
                  </a:lnTo>
                  <a:lnTo>
                    <a:pt x="2639092" y="2879951"/>
                  </a:lnTo>
                  <a:lnTo>
                    <a:pt x="2647723" y="2877793"/>
                  </a:lnTo>
                  <a:lnTo>
                    <a:pt x="2654333" y="2879951"/>
                  </a:lnTo>
                  <a:lnTo>
                    <a:pt x="2657569" y="2879951"/>
                  </a:lnTo>
                  <a:lnTo>
                    <a:pt x="2669573" y="2877793"/>
                  </a:lnTo>
                  <a:lnTo>
                    <a:pt x="2681444" y="2877793"/>
                  </a:lnTo>
                  <a:cubicBezTo>
                    <a:pt x="2687646" y="2877793"/>
                    <a:pt x="2692008" y="2879951"/>
                    <a:pt x="2694526" y="2884267"/>
                  </a:cubicBezTo>
                  <a:cubicBezTo>
                    <a:pt x="2693806" y="2886425"/>
                    <a:pt x="2691602" y="2887504"/>
                    <a:pt x="2687917" y="2887504"/>
                  </a:cubicBezTo>
                  <a:lnTo>
                    <a:pt x="2681444" y="2887504"/>
                  </a:lnTo>
                  <a:lnTo>
                    <a:pt x="2676048" y="2886425"/>
                  </a:lnTo>
                  <a:lnTo>
                    <a:pt x="2676048" y="2889662"/>
                  </a:lnTo>
                  <a:lnTo>
                    <a:pt x="2677127" y="2901666"/>
                  </a:lnTo>
                  <a:cubicBezTo>
                    <a:pt x="2672812" y="2907241"/>
                    <a:pt x="2670651" y="2911197"/>
                    <a:pt x="2670651" y="2913535"/>
                  </a:cubicBezTo>
                  <a:lnTo>
                    <a:pt x="2670651" y="2914614"/>
                  </a:lnTo>
                  <a:cubicBezTo>
                    <a:pt x="2670651" y="2917222"/>
                    <a:pt x="2677171" y="2919065"/>
                    <a:pt x="2690209" y="2920144"/>
                  </a:cubicBezTo>
                  <a:lnTo>
                    <a:pt x="2698842" y="2915828"/>
                  </a:lnTo>
                  <a:lnTo>
                    <a:pt x="2694526" y="2909219"/>
                  </a:lnTo>
                  <a:lnTo>
                    <a:pt x="2694526" y="2907061"/>
                  </a:lnTo>
                  <a:cubicBezTo>
                    <a:pt x="2694526" y="2905623"/>
                    <a:pt x="2696324" y="2904903"/>
                    <a:pt x="2699921" y="2904903"/>
                  </a:cubicBezTo>
                  <a:lnTo>
                    <a:pt x="2699921" y="2903824"/>
                  </a:lnTo>
                  <a:cubicBezTo>
                    <a:pt x="2699921" y="2901486"/>
                    <a:pt x="2698842" y="2898969"/>
                    <a:pt x="2696683" y="2896271"/>
                  </a:cubicBezTo>
                  <a:lnTo>
                    <a:pt x="2699921" y="2889662"/>
                  </a:lnTo>
                  <a:lnTo>
                    <a:pt x="2698842" y="2883188"/>
                  </a:lnTo>
                  <a:lnTo>
                    <a:pt x="2711924" y="2869026"/>
                  </a:lnTo>
                  <a:cubicBezTo>
                    <a:pt x="2712104" y="2865430"/>
                    <a:pt x="2713184" y="2863631"/>
                    <a:pt x="2715161" y="2863631"/>
                  </a:cubicBezTo>
                  <a:close/>
                  <a:moveTo>
                    <a:pt x="9219854" y="2863538"/>
                  </a:moveTo>
                  <a:cubicBezTo>
                    <a:pt x="9217517" y="2864348"/>
                    <a:pt x="9216078" y="2865831"/>
                    <a:pt x="9215538" y="2867989"/>
                  </a:cubicBezTo>
                  <a:cubicBezTo>
                    <a:pt x="9216078" y="2875902"/>
                    <a:pt x="9217157" y="2879858"/>
                    <a:pt x="9218775" y="2879858"/>
                  </a:cubicBezTo>
                  <a:lnTo>
                    <a:pt x="9222012" y="2879858"/>
                  </a:lnTo>
                  <a:lnTo>
                    <a:pt x="9224170" y="2877700"/>
                  </a:lnTo>
                  <a:lnTo>
                    <a:pt x="9224170" y="2875542"/>
                  </a:lnTo>
                  <a:lnTo>
                    <a:pt x="9222012" y="2872305"/>
                  </a:lnTo>
                  <a:lnTo>
                    <a:pt x="9223091" y="2867989"/>
                  </a:lnTo>
                  <a:cubicBezTo>
                    <a:pt x="9222012" y="2865022"/>
                    <a:pt x="9220933" y="2863538"/>
                    <a:pt x="9219854" y="2863538"/>
                  </a:cubicBezTo>
                  <a:close/>
                  <a:moveTo>
                    <a:pt x="571993" y="2862138"/>
                  </a:moveTo>
                  <a:lnTo>
                    <a:pt x="571993" y="2865241"/>
                  </a:lnTo>
                  <a:lnTo>
                    <a:pt x="577118" y="2874412"/>
                  </a:lnTo>
                  <a:cubicBezTo>
                    <a:pt x="577118" y="2877829"/>
                    <a:pt x="576398" y="2879537"/>
                    <a:pt x="574960" y="2879537"/>
                  </a:cubicBezTo>
                  <a:cubicBezTo>
                    <a:pt x="576579" y="2883674"/>
                    <a:pt x="577972" y="2885742"/>
                    <a:pt x="579141" y="2885742"/>
                  </a:cubicBezTo>
                  <a:lnTo>
                    <a:pt x="579141" y="2882640"/>
                  </a:lnTo>
                  <a:lnTo>
                    <a:pt x="577118" y="2879537"/>
                  </a:lnTo>
                  <a:lnTo>
                    <a:pt x="578062" y="2873333"/>
                  </a:lnTo>
                  <a:cubicBezTo>
                    <a:pt x="574645" y="2869826"/>
                    <a:pt x="572937" y="2866095"/>
                    <a:pt x="572937" y="2862138"/>
                  </a:cubicBezTo>
                  <a:close/>
                  <a:moveTo>
                    <a:pt x="3588180" y="2861599"/>
                  </a:moveTo>
                  <a:lnTo>
                    <a:pt x="3588180" y="2863757"/>
                  </a:lnTo>
                  <a:lnTo>
                    <a:pt x="3590338" y="2865915"/>
                  </a:lnTo>
                  <a:lnTo>
                    <a:pt x="3590338" y="2863757"/>
                  </a:lnTo>
                  <a:close/>
                  <a:moveTo>
                    <a:pt x="3099001" y="2859980"/>
                  </a:moveTo>
                  <a:lnTo>
                    <a:pt x="3096843" y="2864296"/>
                  </a:lnTo>
                  <a:lnTo>
                    <a:pt x="3096843" y="2865375"/>
                  </a:lnTo>
                  <a:lnTo>
                    <a:pt x="3100080" y="2861059"/>
                  </a:lnTo>
                  <a:lnTo>
                    <a:pt x="3100080" y="2859980"/>
                  </a:lnTo>
                  <a:close/>
                  <a:moveTo>
                    <a:pt x="570914" y="2859036"/>
                  </a:moveTo>
                  <a:lnTo>
                    <a:pt x="570914" y="2861059"/>
                  </a:lnTo>
                  <a:lnTo>
                    <a:pt x="571993" y="2861059"/>
                  </a:lnTo>
                  <a:lnTo>
                    <a:pt x="571993" y="2859036"/>
                  </a:lnTo>
                  <a:close/>
                  <a:moveTo>
                    <a:pt x="8746860" y="2858767"/>
                  </a:moveTo>
                  <a:lnTo>
                    <a:pt x="8741465" y="2859846"/>
                  </a:lnTo>
                  <a:lnTo>
                    <a:pt x="8741465" y="2860925"/>
                  </a:lnTo>
                  <a:lnTo>
                    <a:pt x="8753469" y="2862004"/>
                  </a:lnTo>
                  <a:lnTo>
                    <a:pt x="8753469" y="2859846"/>
                  </a:lnTo>
                  <a:close/>
                  <a:moveTo>
                    <a:pt x="8121456" y="2858362"/>
                  </a:moveTo>
                  <a:lnTo>
                    <a:pt x="8121456" y="2860520"/>
                  </a:lnTo>
                  <a:lnTo>
                    <a:pt x="8122535" y="2865915"/>
                  </a:lnTo>
                  <a:cubicBezTo>
                    <a:pt x="8111745" y="2873108"/>
                    <a:pt x="8106350" y="2878503"/>
                    <a:pt x="8106350" y="2882100"/>
                  </a:cubicBezTo>
                  <a:lnTo>
                    <a:pt x="8085849" y="2907052"/>
                  </a:lnTo>
                  <a:lnTo>
                    <a:pt x="8079240" y="2899364"/>
                  </a:lnTo>
                  <a:cubicBezTo>
                    <a:pt x="8077802" y="2899364"/>
                    <a:pt x="8077082" y="2900803"/>
                    <a:pt x="8077082" y="2903680"/>
                  </a:cubicBezTo>
                  <a:cubicBezTo>
                    <a:pt x="8074205" y="2908805"/>
                    <a:pt x="8071328" y="2911368"/>
                    <a:pt x="8068450" y="2911368"/>
                  </a:cubicBezTo>
                  <a:lnTo>
                    <a:pt x="8068450" y="2914605"/>
                  </a:lnTo>
                  <a:lnTo>
                    <a:pt x="8069529" y="2914605"/>
                  </a:lnTo>
                  <a:cubicBezTo>
                    <a:pt x="8074924" y="2914605"/>
                    <a:pt x="8080364" y="2912447"/>
                    <a:pt x="8085849" y="2908131"/>
                  </a:cubicBezTo>
                  <a:lnTo>
                    <a:pt x="8103113" y="2908131"/>
                  </a:lnTo>
                  <a:lnTo>
                    <a:pt x="8113903" y="2909210"/>
                  </a:lnTo>
                  <a:lnTo>
                    <a:pt x="8116061" y="2903680"/>
                  </a:lnTo>
                  <a:lnTo>
                    <a:pt x="8112824" y="2891811"/>
                  </a:lnTo>
                  <a:cubicBezTo>
                    <a:pt x="8117680" y="2887855"/>
                    <a:pt x="8126312" y="2884618"/>
                    <a:pt x="8138720" y="2882100"/>
                  </a:cubicBezTo>
                  <a:lnTo>
                    <a:pt x="8148431" y="2869152"/>
                  </a:lnTo>
                  <a:lnTo>
                    <a:pt x="8148431" y="2868073"/>
                  </a:lnTo>
                  <a:cubicBezTo>
                    <a:pt x="8147712" y="2865915"/>
                    <a:pt x="8145554" y="2864836"/>
                    <a:pt x="8141957" y="2864836"/>
                  </a:cubicBezTo>
                  <a:lnTo>
                    <a:pt x="8132246" y="2866994"/>
                  </a:lnTo>
                  <a:lnTo>
                    <a:pt x="8131167" y="2866994"/>
                  </a:lnTo>
                  <a:cubicBezTo>
                    <a:pt x="8126851" y="2866994"/>
                    <a:pt x="8124693" y="2864476"/>
                    <a:pt x="8124693" y="2859441"/>
                  </a:cubicBezTo>
                  <a:lnTo>
                    <a:pt x="8123614" y="2858362"/>
                  </a:lnTo>
                  <a:close/>
                  <a:moveTo>
                    <a:pt x="8755627" y="2857688"/>
                  </a:moveTo>
                  <a:lnTo>
                    <a:pt x="8755627" y="2858767"/>
                  </a:lnTo>
                  <a:lnTo>
                    <a:pt x="8757785" y="2858767"/>
                  </a:lnTo>
                  <a:lnTo>
                    <a:pt x="8757785" y="2857688"/>
                  </a:lnTo>
                  <a:close/>
                  <a:moveTo>
                    <a:pt x="587773" y="2857418"/>
                  </a:moveTo>
                  <a:lnTo>
                    <a:pt x="584671" y="2858362"/>
                  </a:lnTo>
                  <a:lnTo>
                    <a:pt x="584671" y="2861464"/>
                  </a:lnTo>
                  <a:lnTo>
                    <a:pt x="588852" y="2865645"/>
                  </a:lnTo>
                  <a:lnTo>
                    <a:pt x="591954" y="2862543"/>
                  </a:lnTo>
                  <a:cubicBezTo>
                    <a:pt x="591055" y="2859306"/>
                    <a:pt x="589661" y="2857598"/>
                    <a:pt x="587773" y="2857418"/>
                  </a:cubicBezTo>
                  <a:close/>
                  <a:moveTo>
                    <a:pt x="9116944" y="2857064"/>
                  </a:moveTo>
                  <a:lnTo>
                    <a:pt x="9112628" y="2858143"/>
                  </a:lnTo>
                  <a:lnTo>
                    <a:pt x="9112628" y="2860301"/>
                  </a:lnTo>
                  <a:lnTo>
                    <a:pt x="9114786" y="2862459"/>
                  </a:lnTo>
                  <a:lnTo>
                    <a:pt x="9116944" y="2862459"/>
                  </a:lnTo>
                  <a:lnTo>
                    <a:pt x="9119102" y="2860301"/>
                  </a:lnTo>
                  <a:lnTo>
                    <a:pt x="9119102" y="2858143"/>
                  </a:lnTo>
                  <a:lnTo>
                    <a:pt x="9116944" y="2858143"/>
                  </a:lnTo>
                  <a:close/>
                  <a:moveTo>
                    <a:pt x="5208044" y="2856069"/>
                  </a:moveTo>
                  <a:cubicBezTo>
                    <a:pt x="5206066" y="2856069"/>
                    <a:pt x="5204267" y="2857868"/>
                    <a:pt x="5202649" y="2861464"/>
                  </a:cubicBezTo>
                  <a:lnTo>
                    <a:pt x="5204807" y="2863622"/>
                  </a:lnTo>
                  <a:cubicBezTo>
                    <a:pt x="5211281" y="2862723"/>
                    <a:pt x="5214518" y="2860925"/>
                    <a:pt x="5214518" y="2858227"/>
                  </a:cubicBezTo>
                  <a:close/>
                  <a:moveTo>
                    <a:pt x="571993" y="2855934"/>
                  </a:moveTo>
                  <a:lnTo>
                    <a:pt x="571993" y="2857957"/>
                  </a:lnTo>
                  <a:lnTo>
                    <a:pt x="572937" y="2857957"/>
                  </a:lnTo>
                  <a:lnTo>
                    <a:pt x="572937" y="2855934"/>
                  </a:lnTo>
                  <a:close/>
                  <a:moveTo>
                    <a:pt x="8795550" y="2855530"/>
                  </a:moveTo>
                  <a:lnTo>
                    <a:pt x="8795550" y="2856609"/>
                  </a:lnTo>
                  <a:lnTo>
                    <a:pt x="8799866" y="2856609"/>
                  </a:lnTo>
                  <a:lnTo>
                    <a:pt x="8799866" y="2855530"/>
                  </a:lnTo>
                  <a:close/>
                  <a:moveTo>
                    <a:pt x="8761022" y="2855530"/>
                  </a:moveTo>
                  <a:lnTo>
                    <a:pt x="8758864" y="2857688"/>
                  </a:lnTo>
                  <a:lnTo>
                    <a:pt x="8762101" y="2857688"/>
                  </a:lnTo>
                  <a:lnTo>
                    <a:pt x="8762101" y="2855530"/>
                  </a:lnTo>
                  <a:close/>
                  <a:moveTo>
                    <a:pt x="3606523" y="2855125"/>
                  </a:moveTo>
                  <a:lnTo>
                    <a:pt x="3606523" y="2856204"/>
                  </a:lnTo>
                  <a:lnTo>
                    <a:pt x="3608681" y="2856204"/>
                  </a:lnTo>
                  <a:lnTo>
                    <a:pt x="3608681" y="2855125"/>
                  </a:lnTo>
                  <a:close/>
                  <a:moveTo>
                    <a:pt x="3568758" y="2855125"/>
                  </a:moveTo>
                  <a:lnTo>
                    <a:pt x="3568758" y="2856204"/>
                  </a:lnTo>
                  <a:lnTo>
                    <a:pt x="3570916" y="2856204"/>
                  </a:lnTo>
                  <a:lnTo>
                    <a:pt x="3570916" y="2855125"/>
                  </a:lnTo>
                  <a:close/>
                  <a:moveTo>
                    <a:pt x="5217620" y="2854990"/>
                  </a:moveTo>
                  <a:lnTo>
                    <a:pt x="5215597" y="2857148"/>
                  </a:lnTo>
                  <a:lnTo>
                    <a:pt x="5215597" y="2858227"/>
                  </a:lnTo>
                  <a:lnTo>
                    <a:pt x="5217620" y="2858227"/>
                  </a:lnTo>
                  <a:lnTo>
                    <a:pt x="5219778" y="2856069"/>
                  </a:lnTo>
                  <a:lnTo>
                    <a:pt x="5218699" y="2854990"/>
                  </a:lnTo>
                  <a:close/>
                  <a:moveTo>
                    <a:pt x="4610373" y="2854809"/>
                  </a:moveTo>
                  <a:lnTo>
                    <a:pt x="4609294" y="2859125"/>
                  </a:lnTo>
                  <a:lnTo>
                    <a:pt x="4610373" y="2860204"/>
                  </a:lnTo>
                  <a:lnTo>
                    <a:pt x="4613610" y="2859125"/>
                  </a:lnTo>
                  <a:lnTo>
                    <a:pt x="4613610" y="2856967"/>
                  </a:lnTo>
                  <a:lnTo>
                    <a:pt x="4611452" y="2854809"/>
                  </a:lnTo>
                  <a:close/>
                  <a:moveTo>
                    <a:pt x="3747063" y="2852967"/>
                  </a:moveTo>
                  <a:lnTo>
                    <a:pt x="3747063" y="2854046"/>
                  </a:lnTo>
                  <a:cubicBezTo>
                    <a:pt x="3749401" y="2854046"/>
                    <a:pt x="3751919" y="2855485"/>
                    <a:pt x="3754616" y="2858362"/>
                  </a:cubicBezTo>
                  <a:lnTo>
                    <a:pt x="3759067" y="2857283"/>
                  </a:lnTo>
                  <a:lnTo>
                    <a:pt x="3759067" y="2855125"/>
                  </a:lnTo>
                  <a:lnTo>
                    <a:pt x="3754616" y="2856204"/>
                  </a:lnTo>
                  <a:lnTo>
                    <a:pt x="3748142" y="2852967"/>
                  </a:lnTo>
                  <a:close/>
                  <a:moveTo>
                    <a:pt x="3595733" y="2851888"/>
                  </a:moveTo>
                  <a:lnTo>
                    <a:pt x="3596812" y="2859441"/>
                  </a:lnTo>
                  <a:lnTo>
                    <a:pt x="3595733" y="2864836"/>
                  </a:lnTo>
                  <a:lnTo>
                    <a:pt x="3596812" y="2869152"/>
                  </a:lnTo>
                  <a:cubicBezTo>
                    <a:pt x="3598250" y="2869152"/>
                    <a:pt x="3598970" y="2867354"/>
                    <a:pt x="3598970" y="2863757"/>
                  </a:cubicBezTo>
                  <a:lnTo>
                    <a:pt x="3600049" y="2863757"/>
                  </a:lnTo>
                  <a:cubicBezTo>
                    <a:pt x="3598610" y="2860880"/>
                    <a:pt x="3597891" y="2856923"/>
                    <a:pt x="3597891" y="2851888"/>
                  </a:cubicBezTo>
                  <a:close/>
                  <a:moveTo>
                    <a:pt x="3586022" y="2851888"/>
                  </a:moveTo>
                  <a:lnTo>
                    <a:pt x="3582785" y="2856204"/>
                  </a:lnTo>
                  <a:lnTo>
                    <a:pt x="3584943" y="2856204"/>
                  </a:lnTo>
                  <a:lnTo>
                    <a:pt x="3588180" y="2855125"/>
                  </a:lnTo>
                  <a:lnTo>
                    <a:pt x="3588180" y="2851888"/>
                  </a:lnTo>
                  <a:close/>
                  <a:moveTo>
                    <a:pt x="5667685" y="2851618"/>
                  </a:moveTo>
                  <a:lnTo>
                    <a:pt x="5667685" y="2852697"/>
                  </a:lnTo>
                  <a:lnTo>
                    <a:pt x="5669843" y="2852697"/>
                  </a:lnTo>
                  <a:lnTo>
                    <a:pt x="5669843" y="2851618"/>
                  </a:lnTo>
                  <a:close/>
                  <a:moveTo>
                    <a:pt x="5608880" y="2851618"/>
                  </a:moveTo>
                  <a:lnTo>
                    <a:pt x="5607935" y="2854855"/>
                  </a:lnTo>
                  <a:lnTo>
                    <a:pt x="5607935" y="2855934"/>
                  </a:lnTo>
                  <a:lnTo>
                    <a:pt x="5608880" y="2855934"/>
                  </a:lnTo>
                  <a:lnTo>
                    <a:pt x="5609959" y="2852697"/>
                  </a:lnTo>
                  <a:lnTo>
                    <a:pt x="5609959" y="2851618"/>
                  </a:lnTo>
                  <a:close/>
                  <a:moveTo>
                    <a:pt x="8200358" y="2850809"/>
                  </a:moveTo>
                  <a:lnTo>
                    <a:pt x="8200358" y="2852967"/>
                  </a:lnTo>
                  <a:lnTo>
                    <a:pt x="8202516" y="2852967"/>
                  </a:lnTo>
                  <a:close/>
                  <a:moveTo>
                    <a:pt x="3736273" y="2850809"/>
                  </a:moveTo>
                  <a:lnTo>
                    <a:pt x="3736273" y="2852967"/>
                  </a:lnTo>
                  <a:lnTo>
                    <a:pt x="3739510" y="2856204"/>
                  </a:lnTo>
                  <a:lnTo>
                    <a:pt x="3741668" y="2854046"/>
                  </a:lnTo>
                  <a:lnTo>
                    <a:pt x="3741668" y="2850809"/>
                  </a:lnTo>
                  <a:lnTo>
                    <a:pt x="3740589" y="2851888"/>
                  </a:lnTo>
                  <a:lnTo>
                    <a:pt x="3739510" y="2851888"/>
                  </a:lnTo>
                  <a:close/>
                  <a:moveTo>
                    <a:pt x="702687" y="2850539"/>
                  </a:moveTo>
                  <a:lnTo>
                    <a:pt x="700664" y="2852562"/>
                  </a:lnTo>
                  <a:lnTo>
                    <a:pt x="700664" y="2854585"/>
                  </a:lnTo>
                  <a:lnTo>
                    <a:pt x="706733" y="2854585"/>
                  </a:lnTo>
                  <a:lnTo>
                    <a:pt x="706733" y="2852562"/>
                  </a:lnTo>
                  <a:lnTo>
                    <a:pt x="704710" y="2850539"/>
                  </a:lnTo>
                  <a:close/>
                  <a:moveTo>
                    <a:pt x="8791430" y="2850429"/>
                  </a:moveTo>
                  <a:lnTo>
                    <a:pt x="8792313" y="2853372"/>
                  </a:lnTo>
                  <a:lnTo>
                    <a:pt x="8793392" y="2853372"/>
                  </a:lnTo>
                  <a:close/>
                  <a:moveTo>
                    <a:pt x="3568758" y="2848651"/>
                  </a:moveTo>
                  <a:lnTo>
                    <a:pt x="3568758" y="2854046"/>
                  </a:lnTo>
                  <a:lnTo>
                    <a:pt x="3569837" y="2854046"/>
                  </a:lnTo>
                  <a:lnTo>
                    <a:pt x="3570916" y="2848651"/>
                  </a:lnTo>
                  <a:close/>
                  <a:moveTo>
                    <a:pt x="5672001" y="2848381"/>
                  </a:moveTo>
                  <a:lnTo>
                    <a:pt x="5672001" y="2849460"/>
                  </a:lnTo>
                  <a:lnTo>
                    <a:pt x="5674024" y="2849460"/>
                  </a:lnTo>
                  <a:lnTo>
                    <a:pt x="5674024" y="2848381"/>
                  </a:lnTo>
                  <a:close/>
                  <a:moveTo>
                    <a:pt x="8632216" y="2845819"/>
                  </a:moveTo>
                  <a:lnTo>
                    <a:pt x="8632216" y="2847977"/>
                  </a:lnTo>
                  <a:lnTo>
                    <a:pt x="8635453" y="2847977"/>
                  </a:lnTo>
                  <a:lnTo>
                    <a:pt x="8635453" y="2845819"/>
                  </a:lnTo>
                  <a:close/>
                  <a:moveTo>
                    <a:pt x="4720162" y="2845098"/>
                  </a:moveTo>
                  <a:lnTo>
                    <a:pt x="4720162" y="2848335"/>
                  </a:lnTo>
                  <a:lnTo>
                    <a:pt x="4722320" y="2848335"/>
                  </a:lnTo>
                  <a:lnTo>
                    <a:pt x="4722320" y="2845098"/>
                  </a:lnTo>
                  <a:close/>
                  <a:moveTo>
                    <a:pt x="7667210" y="2845009"/>
                  </a:moveTo>
                  <a:lnTo>
                    <a:pt x="7665052" y="2847167"/>
                  </a:lnTo>
                  <a:cubicBezTo>
                    <a:pt x="7668648" y="2848426"/>
                    <a:pt x="7670447" y="2850225"/>
                    <a:pt x="7670447" y="2852562"/>
                  </a:cubicBezTo>
                  <a:lnTo>
                    <a:pt x="7673684" y="2852562"/>
                  </a:lnTo>
                  <a:lnTo>
                    <a:pt x="7673684" y="2849325"/>
                  </a:lnTo>
                  <a:cubicBezTo>
                    <a:pt x="7671526" y="2849325"/>
                    <a:pt x="7669368" y="2847887"/>
                    <a:pt x="7667210" y="2845009"/>
                  </a:cubicBezTo>
                  <a:close/>
                  <a:moveTo>
                    <a:pt x="7647922" y="2845009"/>
                  </a:moveTo>
                  <a:lnTo>
                    <a:pt x="7649001" y="2852562"/>
                  </a:lnTo>
                  <a:cubicBezTo>
                    <a:pt x="7649001" y="2857598"/>
                    <a:pt x="7646124" y="2861914"/>
                    <a:pt x="7640369" y="2865510"/>
                  </a:cubicBezTo>
                  <a:lnTo>
                    <a:pt x="7640369" y="2869826"/>
                  </a:lnTo>
                  <a:lnTo>
                    <a:pt x="7646843" y="2871984"/>
                  </a:lnTo>
                  <a:cubicBezTo>
                    <a:pt x="7660421" y="2869107"/>
                    <a:pt x="7667210" y="2866230"/>
                    <a:pt x="7667210" y="2863352"/>
                  </a:cubicBezTo>
                  <a:lnTo>
                    <a:pt x="7665052" y="2861194"/>
                  </a:lnTo>
                  <a:cubicBezTo>
                    <a:pt x="7659836" y="2865510"/>
                    <a:pt x="7654846" y="2867668"/>
                    <a:pt x="7650080" y="2867668"/>
                  </a:cubicBezTo>
                  <a:lnTo>
                    <a:pt x="7647922" y="2864431"/>
                  </a:lnTo>
                  <a:lnTo>
                    <a:pt x="7659656" y="2853641"/>
                  </a:lnTo>
                  <a:lnTo>
                    <a:pt x="7659656" y="2850404"/>
                  </a:lnTo>
                  <a:lnTo>
                    <a:pt x="7652104" y="2850404"/>
                  </a:lnTo>
                  <a:cubicBezTo>
                    <a:pt x="7650755" y="2850404"/>
                    <a:pt x="7650080" y="2848606"/>
                    <a:pt x="7650080" y="2845009"/>
                  </a:cubicBezTo>
                  <a:close/>
                  <a:moveTo>
                    <a:pt x="3596812" y="2844335"/>
                  </a:moveTo>
                  <a:lnTo>
                    <a:pt x="3596812" y="2850809"/>
                  </a:lnTo>
                  <a:lnTo>
                    <a:pt x="3602207" y="2850809"/>
                  </a:lnTo>
                  <a:lnTo>
                    <a:pt x="3603286" y="2846493"/>
                  </a:lnTo>
                  <a:lnTo>
                    <a:pt x="3600049" y="2844335"/>
                  </a:lnTo>
                  <a:close/>
                  <a:moveTo>
                    <a:pt x="3574153" y="2844335"/>
                  </a:moveTo>
                  <a:lnTo>
                    <a:pt x="3574153" y="2846493"/>
                  </a:lnTo>
                  <a:lnTo>
                    <a:pt x="3576311" y="2846493"/>
                  </a:lnTo>
                  <a:lnTo>
                    <a:pt x="3576311" y="2844335"/>
                  </a:lnTo>
                  <a:close/>
                  <a:moveTo>
                    <a:pt x="8789076" y="2842582"/>
                  </a:moveTo>
                  <a:lnTo>
                    <a:pt x="8791234" y="2849775"/>
                  </a:lnTo>
                  <a:lnTo>
                    <a:pt x="8791234" y="2845819"/>
                  </a:lnTo>
                  <a:lnTo>
                    <a:pt x="8792313" y="2845819"/>
                  </a:lnTo>
                  <a:lnTo>
                    <a:pt x="8793392" y="2846898"/>
                  </a:lnTo>
                  <a:lnTo>
                    <a:pt x="8795550" y="2846898"/>
                  </a:lnTo>
                  <a:lnTo>
                    <a:pt x="8795550" y="2845819"/>
                  </a:lnTo>
                  <a:lnTo>
                    <a:pt x="8793392" y="2845819"/>
                  </a:lnTo>
                  <a:cubicBezTo>
                    <a:pt x="8793392" y="2843661"/>
                    <a:pt x="8792673" y="2842582"/>
                    <a:pt x="8791234" y="2842582"/>
                  </a:cubicBezTo>
                  <a:close/>
                  <a:moveTo>
                    <a:pt x="6258021" y="2841098"/>
                  </a:moveTo>
                  <a:lnTo>
                    <a:pt x="6258021" y="2842177"/>
                  </a:lnTo>
                  <a:lnTo>
                    <a:pt x="6261258" y="2842177"/>
                  </a:lnTo>
                  <a:lnTo>
                    <a:pt x="6261258" y="2841098"/>
                  </a:lnTo>
                  <a:close/>
                  <a:moveTo>
                    <a:pt x="6200834" y="2841098"/>
                  </a:moveTo>
                  <a:lnTo>
                    <a:pt x="6199755" y="2842177"/>
                  </a:lnTo>
                  <a:lnTo>
                    <a:pt x="6199755" y="2844335"/>
                  </a:lnTo>
                  <a:lnTo>
                    <a:pt x="6200834" y="2844335"/>
                  </a:lnTo>
                  <a:lnTo>
                    <a:pt x="6202992" y="2842177"/>
                  </a:lnTo>
                  <a:lnTo>
                    <a:pt x="6202992" y="2841098"/>
                  </a:lnTo>
                  <a:close/>
                  <a:moveTo>
                    <a:pt x="6147963" y="2841098"/>
                  </a:moveTo>
                  <a:lnTo>
                    <a:pt x="6147963" y="2843256"/>
                  </a:lnTo>
                  <a:lnTo>
                    <a:pt x="6150121" y="2841098"/>
                  </a:lnTo>
                  <a:close/>
                  <a:moveTo>
                    <a:pt x="6077828" y="2841098"/>
                  </a:moveTo>
                  <a:lnTo>
                    <a:pt x="6077828" y="2845414"/>
                  </a:lnTo>
                  <a:lnTo>
                    <a:pt x="6081065" y="2844335"/>
                  </a:lnTo>
                  <a:lnTo>
                    <a:pt x="6081065" y="2843256"/>
                  </a:lnTo>
                  <a:lnTo>
                    <a:pt x="6078907" y="2841098"/>
                  </a:lnTo>
                  <a:close/>
                  <a:moveTo>
                    <a:pt x="6069196" y="2841098"/>
                  </a:moveTo>
                  <a:lnTo>
                    <a:pt x="6069196" y="2842177"/>
                  </a:lnTo>
                  <a:lnTo>
                    <a:pt x="6071354" y="2842177"/>
                  </a:lnTo>
                  <a:lnTo>
                    <a:pt x="6071354" y="2841098"/>
                  </a:lnTo>
                  <a:close/>
                  <a:moveTo>
                    <a:pt x="572128" y="2840289"/>
                  </a:moveTo>
                  <a:lnTo>
                    <a:pt x="571049" y="2844335"/>
                  </a:lnTo>
                  <a:lnTo>
                    <a:pt x="572128" y="2845414"/>
                  </a:lnTo>
                  <a:lnTo>
                    <a:pt x="574151" y="2845414"/>
                  </a:lnTo>
                  <a:lnTo>
                    <a:pt x="576174" y="2843391"/>
                  </a:lnTo>
                  <a:lnTo>
                    <a:pt x="576174" y="2842312"/>
                  </a:lnTo>
                  <a:lnTo>
                    <a:pt x="574151" y="2840289"/>
                  </a:lnTo>
                  <a:close/>
                  <a:moveTo>
                    <a:pt x="3076476" y="2838535"/>
                  </a:moveTo>
                  <a:lnTo>
                    <a:pt x="3076476" y="2843930"/>
                  </a:lnTo>
                  <a:lnTo>
                    <a:pt x="3080792" y="2843930"/>
                  </a:lnTo>
                  <a:lnTo>
                    <a:pt x="3077555" y="2838535"/>
                  </a:lnTo>
                  <a:close/>
                  <a:moveTo>
                    <a:pt x="9281627" y="2837642"/>
                  </a:moveTo>
                  <a:cubicBezTo>
                    <a:pt x="9287472" y="2839081"/>
                    <a:pt x="9293631" y="2842678"/>
                    <a:pt x="9300105" y="2848432"/>
                  </a:cubicBezTo>
                  <a:cubicBezTo>
                    <a:pt x="9309547" y="2851849"/>
                    <a:pt x="9314267" y="2857649"/>
                    <a:pt x="9314267" y="2865831"/>
                  </a:cubicBezTo>
                  <a:lnTo>
                    <a:pt x="9314267" y="2866910"/>
                  </a:lnTo>
                  <a:cubicBezTo>
                    <a:pt x="9313368" y="2869788"/>
                    <a:pt x="9311525" y="2871946"/>
                    <a:pt x="9308737" y="2873384"/>
                  </a:cubicBezTo>
                  <a:lnTo>
                    <a:pt x="9305500" y="2873384"/>
                  </a:lnTo>
                  <a:cubicBezTo>
                    <a:pt x="9303342" y="2872665"/>
                    <a:pt x="9302263" y="2870507"/>
                    <a:pt x="9302263" y="2866910"/>
                  </a:cubicBezTo>
                  <a:lnTo>
                    <a:pt x="9300105" y="2866910"/>
                  </a:lnTo>
                  <a:cubicBezTo>
                    <a:pt x="9300105" y="2871226"/>
                    <a:pt x="9294710" y="2873384"/>
                    <a:pt x="9283920" y="2873384"/>
                  </a:cubicBezTo>
                  <a:lnTo>
                    <a:pt x="9258968" y="2872305"/>
                  </a:lnTo>
                  <a:lnTo>
                    <a:pt x="9257889" y="2871226"/>
                  </a:lnTo>
                  <a:lnTo>
                    <a:pt x="9257889" y="2870147"/>
                  </a:lnTo>
                  <a:cubicBezTo>
                    <a:pt x="9257889" y="2866371"/>
                    <a:pt x="9260047" y="2862729"/>
                    <a:pt x="9264363" y="2859222"/>
                  </a:cubicBezTo>
                  <a:cubicBezTo>
                    <a:pt x="9267420" y="2851310"/>
                    <a:pt x="9269938" y="2847353"/>
                    <a:pt x="9271916" y="2847353"/>
                  </a:cubicBezTo>
                  <a:lnTo>
                    <a:pt x="9272995" y="2848432"/>
                  </a:lnTo>
                  <a:lnTo>
                    <a:pt x="9272995" y="2846274"/>
                  </a:lnTo>
                  <a:lnTo>
                    <a:pt x="9270837" y="2843037"/>
                  </a:lnTo>
                  <a:lnTo>
                    <a:pt x="9270837" y="2840879"/>
                  </a:lnTo>
                  <a:cubicBezTo>
                    <a:pt x="9270837" y="2839081"/>
                    <a:pt x="9274434" y="2838002"/>
                    <a:pt x="9281627" y="2837642"/>
                  </a:cubicBezTo>
                  <a:close/>
                  <a:moveTo>
                    <a:pt x="8784760" y="2837187"/>
                  </a:moveTo>
                  <a:lnTo>
                    <a:pt x="8784760" y="2838266"/>
                  </a:lnTo>
                  <a:lnTo>
                    <a:pt x="8787997" y="2841503"/>
                  </a:lnTo>
                  <a:lnTo>
                    <a:pt x="8787997" y="2840424"/>
                  </a:lnTo>
                  <a:close/>
                  <a:moveTo>
                    <a:pt x="8671195" y="2837187"/>
                  </a:moveTo>
                  <a:cubicBezTo>
                    <a:pt x="8668857" y="2837187"/>
                    <a:pt x="8664541" y="2843301"/>
                    <a:pt x="8658247" y="2855530"/>
                  </a:cubicBezTo>
                  <a:lnTo>
                    <a:pt x="8659326" y="2856609"/>
                  </a:lnTo>
                  <a:lnTo>
                    <a:pt x="8670116" y="2856609"/>
                  </a:lnTo>
                  <a:lnTo>
                    <a:pt x="8677669" y="2846898"/>
                  </a:lnTo>
                  <a:lnTo>
                    <a:pt x="8677669" y="2844740"/>
                  </a:lnTo>
                  <a:cubicBezTo>
                    <a:pt x="8674971" y="2839704"/>
                    <a:pt x="8672813" y="2837187"/>
                    <a:pt x="8671195" y="2837187"/>
                  </a:cubicBezTo>
                  <a:close/>
                  <a:moveTo>
                    <a:pt x="8647457" y="2836107"/>
                  </a:moveTo>
                  <a:lnTo>
                    <a:pt x="8647457" y="2837187"/>
                  </a:lnTo>
                  <a:lnTo>
                    <a:pt x="8649615" y="2837187"/>
                  </a:lnTo>
                  <a:lnTo>
                    <a:pt x="8649615" y="2836107"/>
                  </a:lnTo>
                  <a:close/>
                  <a:moveTo>
                    <a:pt x="7697287" y="2835433"/>
                  </a:moveTo>
                  <a:lnTo>
                    <a:pt x="7697287" y="2838670"/>
                  </a:lnTo>
                  <a:lnTo>
                    <a:pt x="7700524" y="2841907"/>
                  </a:lnTo>
                  <a:lnTo>
                    <a:pt x="7700524" y="2835433"/>
                  </a:lnTo>
                  <a:close/>
                  <a:moveTo>
                    <a:pt x="7172719" y="2835391"/>
                  </a:moveTo>
                  <a:lnTo>
                    <a:pt x="7167324" y="2836470"/>
                  </a:lnTo>
                  <a:lnTo>
                    <a:pt x="7167324" y="2840786"/>
                  </a:lnTo>
                  <a:lnTo>
                    <a:pt x="7168403" y="2840786"/>
                  </a:lnTo>
                  <a:cubicBezTo>
                    <a:pt x="7172719" y="2840067"/>
                    <a:pt x="7174877" y="2838988"/>
                    <a:pt x="7174877" y="2837549"/>
                  </a:cubicBezTo>
                  <a:close/>
                  <a:moveTo>
                    <a:pt x="4787869" y="2835387"/>
                  </a:moveTo>
                  <a:lnTo>
                    <a:pt x="4790027" y="2837545"/>
                  </a:lnTo>
                  <a:lnTo>
                    <a:pt x="4790027" y="2840782"/>
                  </a:lnTo>
                  <a:lnTo>
                    <a:pt x="4787869" y="2842940"/>
                  </a:lnTo>
                  <a:lnTo>
                    <a:pt x="4785711" y="2840782"/>
                  </a:lnTo>
                  <a:lnTo>
                    <a:pt x="4785711" y="2837545"/>
                  </a:lnTo>
                  <a:close/>
                  <a:moveTo>
                    <a:pt x="8696147" y="2835028"/>
                  </a:moveTo>
                  <a:lnTo>
                    <a:pt x="8696147" y="2836107"/>
                  </a:lnTo>
                  <a:lnTo>
                    <a:pt x="8695068" y="2839345"/>
                  </a:lnTo>
                  <a:lnTo>
                    <a:pt x="8701542" y="2841503"/>
                  </a:lnTo>
                  <a:lnTo>
                    <a:pt x="8701542" y="2840424"/>
                  </a:lnTo>
                  <a:lnTo>
                    <a:pt x="8704779" y="2839345"/>
                  </a:lnTo>
                  <a:lnTo>
                    <a:pt x="8704779" y="2835028"/>
                  </a:lnTo>
                  <a:lnTo>
                    <a:pt x="8703700" y="2835028"/>
                  </a:lnTo>
                  <a:lnTo>
                    <a:pt x="8699384" y="2836107"/>
                  </a:lnTo>
                  <a:close/>
                  <a:moveTo>
                    <a:pt x="8135483" y="2834489"/>
                  </a:moveTo>
                  <a:lnTo>
                    <a:pt x="8132246" y="2835568"/>
                  </a:lnTo>
                  <a:lnTo>
                    <a:pt x="8133325" y="2843256"/>
                  </a:lnTo>
                  <a:lnTo>
                    <a:pt x="8129009" y="2851888"/>
                  </a:lnTo>
                  <a:cubicBezTo>
                    <a:pt x="8129009" y="2854765"/>
                    <a:pt x="8130808" y="2856204"/>
                    <a:pt x="8134404" y="2856204"/>
                  </a:cubicBezTo>
                  <a:lnTo>
                    <a:pt x="8136562" y="2858362"/>
                  </a:lnTo>
                  <a:cubicBezTo>
                    <a:pt x="8148162" y="2857822"/>
                    <a:pt x="8153961" y="2854585"/>
                    <a:pt x="8153961" y="2848651"/>
                  </a:cubicBezTo>
                  <a:lnTo>
                    <a:pt x="8157198" y="2844335"/>
                  </a:lnTo>
                  <a:lnTo>
                    <a:pt x="8158277" y="2843256"/>
                  </a:lnTo>
                  <a:lnTo>
                    <a:pt x="8159356" y="2843256"/>
                  </a:lnTo>
                  <a:cubicBezTo>
                    <a:pt x="8168708" y="2843256"/>
                    <a:pt x="8173383" y="2845774"/>
                    <a:pt x="8173383" y="2850809"/>
                  </a:cubicBezTo>
                  <a:lnTo>
                    <a:pt x="8172304" y="2851888"/>
                  </a:lnTo>
                  <a:cubicBezTo>
                    <a:pt x="8178958" y="2856923"/>
                    <a:pt x="8184713" y="2859441"/>
                    <a:pt x="8189568" y="2859441"/>
                  </a:cubicBezTo>
                  <a:cubicBezTo>
                    <a:pt x="8192086" y="2858901"/>
                    <a:pt x="8194244" y="2856743"/>
                    <a:pt x="8196042" y="2852967"/>
                  </a:cubicBezTo>
                  <a:lnTo>
                    <a:pt x="8196042" y="2850809"/>
                  </a:lnTo>
                  <a:lnTo>
                    <a:pt x="8193884" y="2847572"/>
                  </a:lnTo>
                  <a:cubicBezTo>
                    <a:pt x="8193884" y="2845234"/>
                    <a:pt x="8196402" y="2843795"/>
                    <a:pt x="8201437" y="2843256"/>
                  </a:cubicBezTo>
                  <a:lnTo>
                    <a:pt x="8201437" y="2841098"/>
                  </a:lnTo>
                  <a:cubicBezTo>
                    <a:pt x="8201437" y="2839030"/>
                    <a:pt x="8197481" y="2837546"/>
                    <a:pt x="8189568" y="2836647"/>
                  </a:cubicBezTo>
                  <a:cubicBezTo>
                    <a:pt x="8189568" y="2838086"/>
                    <a:pt x="8188489" y="2838805"/>
                    <a:pt x="8186331" y="2838805"/>
                  </a:cubicBezTo>
                  <a:cubicBezTo>
                    <a:pt x="8184893" y="2837546"/>
                    <a:pt x="8178778" y="2836467"/>
                    <a:pt x="8167988" y="2835568"/>
                  </a:cubicBezTo>
                  <a:lnTo>
                    <a:pt x="8166909" y="2834489"/>
                  </a:lnTo>
                  <a:lnTo>
                    <a:pt x="8165830" y="2834489"/>
                  </a:lnTo>
                  <a:lnTo>
                    <a:pt x="8163672" y="2836647"/>
                  </a:lnTo>
                  <a:lnTo>
                    <a:pt x="8156119" y="2836647"/>
                  </a:lnTo>
                  <a:lnTo>
                    <a:pt x="8150589" y="2835568"/>
                  </a:lnTo>
                  <a:lnTo>
                    <a:pt x="8144115" y="2836647"/>
                  </a:lnTo>
                  <a:lnTo>
                    <a:pt x="8141957" y="2836647"/>
                  </a:lnTo>
                  <a:close/>
                  <a:moveTo>
                    <a:pt x="9121260" y="2834405"/>
                  </a:moveTo>
                  <a:lnTo>
                    <a:pt x="9119102" y="2836563"/>
                  </a:lnTo>
                  <a:lnTo>
                    <a:pt x="9119102" y="2837642"/>
                  </a:lnTo>
                  <a:lnTo>
                    <a:pt x="9122339" y="2838721"/>
                  </a:lnTo>
                  <a:lnTo>
                    <a:pt x="9123418" y="2837642"/>
                  </a:lnTo>
                  <a:lnTo>
                    <a:pt x="9123418" y="2834405"/>
                  </a:lnTo>
                  <a:close/>
                  <a:moveTo>
                    <a:pt x="3666003" y="2833410"/>
                  </a:moveTo>
                  <a:lnTo>
                    <a:pt x="3666003" y="2836647"/>
                  </a:lnTo>
                  <a:lnTo>
                    <a:pt x="3668161" y="2836647"/>
                  </a:lnTo>
                  <a:lnTo>
                    <a:pt x="3668161" y="2833410"/>
                  </a:lnTo>
                  <a:close/>
                  <a:moveTo>
                    <a:pt x="3637949" y="2833410"/>
                  </a:moveTo>
                  <a:lnTo>
                    <a:pt x="3631475" y="2835568"/>
                  </a:lnTo>
                  <a:lnTo>
                    <a:pt x="3626080" y="2834489"/>
                  </a:lnTo>
                  <a:cubicBezTo>
                    <a:pt x="3622393" y="2834489"/>
                    <a:pt x="3619830" y="2837052"/>
                    <a:pt x="3618392" y="2842177"/>
                  </a:cubicBezTo>
                  <a:lnTo>
                    <a:pt x="3617313" y="2842177"/>
                  </a:lnTo>
                  <a:lnTo>
                    <a:pt x="3616234" y="2840963"/>
                  </a:lnTo>
                  <a:lnTo>
                    <a:pt x="3614076" y="2840963"/>
                  </a:lnTo>
                  <a:lnTo>
                    <a:pt x="3614076" y="2842177"/>
                  </a:lnTo>
                  <a:lnTo>
                    <a:pt x="3616234" y="2842177"/>
                  </a:lnTo>
                  <a:lnTo>
                    <a:pt x="3615155" y="2848651"/>
                  </a:lnTo>
                  <a:lnTo>
                    <a:pt x="3616234" y="2851888"/>
                  </a:lnTo>
                  <a:lnTo>
                    <a:pt x="3615155" y="2851888"/>
                  </a:lnTo>
                  <a:lnTo>
                    <a:pt x="3610839" y="2850809"/>
                  </a:lnTo>
                  <a:lnTo>
                    <a:pt x="3609760" y="2851888"/>
                  </a:lnTo>
                  <a:lnTo>
                    <a:pt x="3609760" y="2854046"/>
                  </a:lnTo>
                  <a:lnTo>
                    <a:pt x="3614076" y="2855125"/>
                  </a:lnTo>
                  <a:lnTo>
                    <a:pt x="3616234" y="2852967"/>
                  </a:lnTo>
                  <a:cubicBezTo>
                    <a:pt x="3617672" y="2852967"/>
                    <a:pt x="3618392" y="2855844"/>
                    <a:pt x="3618392" y="2861599"/>
                  </a:cubicBezTo>
                  <a:lnTo>
                    <a:pt x="3620550" y="2863757"/>
                  </a:lnTo>
                  <a:lnTo>
                    <a:pt x="3619471" y="2871310"/>
                  </a:lnTo>
                  <a:lnTo>
                    <a:pt x="3621629" y="2884258"/>
                  </a:lnTo>
                  <a:cubicBezTo>
                    <a:pt x="3621629" y="2886596"/>
                    <a:pt x="3620550" y="2889114"/>
                    <a:pt x="3618392" y="2891811"/>
                  </a:cubicBezTo>
                  <a:lnTo>
                    <a:pt x="3620550" y="2893969"/>
                  </a:lnTo>
                  <a:lnTo>
                    <a:pt x="3640107" y="2889653"/>
                  </a:lnTo>
                  <a:cubicBezTo>
                    <a:pt x="3643703" y="2889653"/>
                    <a:pt x="3649818" y="2891452"/>
                    <a:pt x="3658450" y="2895048"/>
                  </a:cubicBezTo>
                  <a:cubicBezTo>
                    <a:pt x="3658450" y="2892171"/>
                    <a:pt x="3660248" y="2887135"/>
                    <a:pt x="3663845" y="2879942"/>
                  </a:cubicBezTo>
                  <a:lnTo>
                    <a:pt x="3657371" y="2872389"/>
                  </a:lnTo>
                  <a:lnTo>
                    <a:pt x="3657371" y="2862678"/>
                  </a:lnTo>
                  <a:lnTo>
                    <a:pt x="3658450" y="2851888"/>
                  </a:lnTo>
                  <a:lnTo>
                    <a:pt x="3657371" y="2842177"/>
                  </a:lnTo>
                  <a:lnTo>
                    <a:pt x="3657371" y="2837726"/>
                  </a:lnTo>
                  <a:cubicBezTo>
                    <a:pt x="3657371" y="2835928"/>
                    <a:pt x="3654493" y="2834849"/>
                    <a:pt x="3648739" y="2834489"/>
                  </a:cubicBezTo>
                  <a:lnTo>
                    <a:pt x="3640107" y="2835568"/>
                  </a:lnTo>
                  <a:close/>
                  <a:moveTo>
                    <a:pt x="3579548" y="2833410"/>
                  </a:moveTo>
                  <a:lnTo>
                    <a:pt x="3578469" y="2836647"/>
                  </a:lnTo>
                  <a:lnTo>
                    <a:pt x="3579548" y="2839884"/>
                  </a:lnTo>
                  <a:lnTo>
                    <a:pt x="3580627" y="2839884"/>
                  </a:lnTo>
                  <a:lnTo>
                    <a:pt x="3581706" y="2833410"/>
                  </a:lnTo>
                  <a:close/>
                  <a:moveTo>
                    <a:pt x="715096" y="2833005"/>
                  </a:moveTo>
                  <a:lnTo>
                    <a:pt x="715096" y="2835164"/>
                  </a:lnTo>
                  <a:lnTo>
                    <a:pt x="717255" y="2837187"/>
                  </a:lnTo>
                  <a:lnTo>
                    <a:pt x="719278" y="2835164"/>
                  </a:lnTo>
                  <a:lnTo>
                    <a:pt x="717255" y="2833005"/>
                  </a:lnTo>
                  <a:close/>
                  <a:moveTo>
                    <a:pt x="3587101" y="2832331"/>
                  </a:moveTo>
                  <a:lnTo>
                    <a:pt x="3587101" y="2833410"/>
                  </a:lnTo>
                  <a:cubicBezTo>
                    <a:pt x="3589618" y="2833410"/>
                    <a:pt x="3591776" y="2836332"/>
                    <a:pt x="3593575" y="2842177"/>
                  </a:cubicBezTo>
                  <a:lnTo>
                    <a:pt x="3594654" y="2842177"/>
                  </a:lnTo>
                  <a:lnTo>
                    <a:pt x="3596812" y="2839884"/>
                  </a:lnTo>
                  <a:cubicBezTo>
                    <a:pt x="3596812" y="2834849"/>
                    <a:pt x="3594294" y="2832331"/>
                    <a:pt x="3589259" y="2832331"/>
                  </a:cubicBezTo>
                  <a:close/>
                  <a:moveTo>
                    <a:pt x="3220254" y="2832196"/>
                  </a:moveTo>
                  <a:lnTo>
                    <a:pt x="3220254" y="2834354"/>
                  </a:lnTo>
                  <a:lnTo>
                    <a:pt x="3223491" y="2837456"/>
                  </a:lnTo>
                  <a:lnTo>
                    <a:pt x="3228886" y="2836377"/>
                  </a:lnTo>
                  <a:lnTo>
                    <a:pt x="3228886" y="2834354"/>
                  </a:lnTo>
                  <a:lnTo>
                    <a:pt x="3226728" y="2832196"/>
                  </a:lnTo>
                  <a:close/>
                  <a:moveTo>
                    <a:pt x="6113435" y="2831387"/>
                  </a:moveTo>
                  <a:lnTo>
                    <a:pt x="6113435" y="2832466"/>
                  </a:lnTo>
                  <a:lnTo>
                    <a:pt x="6115593" y="2832466"/>
                  </a:lnTo>
                  <a:lnTo>
                    <a:pt x="6115593" y="2831387"/>
                  </a:lnTo>
                  <a:close/>
                  <a:moveTo>
                    <a:pt x="3102238" y="2831117"/>
                  </a:moveTo>
                  <a:lnTo>
                    <a:pt x="3102238" y="2832196"/>
                  </a:lnTo>
                  <a:lnTo>
                    <a:pt x="3104396" y="2832196"/>
                  </a:lnTo>
                  <a:lnTo>
                    <a:pt x="3104396" y="2831117"/>
                  </a:lnTo>
                  <a:close/>
                  <a:moveTo>
                    <a:pt x="9220933" y="2831033"/>
                  </a:moveTo>
                  <a:cubicBezTo>
                    <a:pt x="9217876" y="2832832"/>
                    <a:pt x="9215718" y="2835394"/>
                    <a:pt x="9214459" y="2838721"/>
                  </a:cubicBezTo>
                  <a:lnTo>
                    <a:pt x="9218775" y="2841958"/>
                  </a:lnTo>
                  <a:cubicBezTo>
                    <a:pt x="9222372" y="2838901"/>
                    <a:pt x="9224170" y="2835979"/>
                    <a:pt x="9224170" y="2833191"/>
                  </a:cubicBezTo>
                  <a:close/>
                  <a:moveTo>
                    <a:pt x="701608" y="2830712"/>
                  </a:moveTo>
                  <a:lnTo>
                    <a:pt x="701608" y="2831657"/>
                  </a:lnTo>
                  <a:lnTo>
                    <a:pt x="702687" y="2834759"/>
                  </a:lnTo>
                  <a:lnTo>
                    <a:pt x="703631" y="2834759"/>
                  </a:lnTo>
                  <a:lnTo>
                    <a:pt x="705789" y="2832736"/>
                  </a:lnTo>
                  <a:lnTo>
                    <a:pt x="702687" y="2830712"/>
                  </a:lnTo>
                  <a:close/>
                  <a:moveTo>
                    <a:pt x="6249389" y="2830308"/>
                  </a:moveTo>
                  <a:lnTo>
                    <a:pt x="6249389" y="2832466"/>
                  </a:lnTo>
                  <a:lnTo>
                    <a:pt x="6250468" y="2832466"/>
                  </a:lnTo>
                  <a:lnTo>
                    <a:pt x="6250468" y="2830308"/>
                  </a:lnTo>
                  <a:close/>
                  <a:moveTo>
                    <a:pt x="5755219" y="2830308"/>
                  </a:moveTo>
                  <a:lnTo>
                    <a:pt x="5755219" y="2831387"/>
                  </a:lnTo>
                  <a:lnTo>
                    <a:pt x="5763717" y="2834489"/>
                  </a:lnTo>
                  <a:lnTo>
                    <a:pt x="5763717" y="2832466"/>
                  </a:lnTo>
                  <a:lnTo>
                    <a:pt x="5756298" y="2830308"/>
                  </a:lnTo>
                  <a:close/>
                  <a:moveTo>
                    <a:pt x="3747063" y="2830173"/>
                  </a:moveTo>
                  <a:cubicBezTo>
                    <a:pt x="3742028" y="2831612"/>
                    <a:pt x="3739510" y="2833050"/>
                    <a:pt x="3739510" y="2834489"/>
                  </a:cubicBezTo>
                  <a:lnTo>
                    <a:pt x="3739510" y="2835568"/>
                  </a:lnTo>
                  <a:lnTo>
                    <a:pt x="3744905" y="2834489"/>
                  </a:lnTo>
                  <a:lnTo>
                    <a:pt x="3745984" y="2835568"/>
                  </a:lnTo>
                  <a:lnTo>
                    <a:pt x="3748142" y="2830173"/>
                  </a:lnTo>
                  <a:close/>
                  <a:moveTo>
                    <a:pt x="7662894" y="2830038"/>
                  </a:moveTo>
                  <a:lnTo>
                    <a:pt x="7662894" y="2832196"/>
                  </a:lnTo>
                  <a:lnTo>
                    <a:pt x="7665052" y="2834354"/>
                  </a:lnTo>
                  <a:lnTo>
                    <a:pt x="7666131" y="2833275"/>
                  </a:lnTo>
                  <a:lnTo>
                    <a:pt x="7666131" y="2832196"/>
                  </a:lnTo>
                  <a:lnTo>
                    <a:pt x="7663972" y="2830038"/>
                  </a:lnTo>
                  <a:close/>
                  <a:moveTo>
                    <a:pt x="8277103" y="2829094"/>
                  </a:moveTo>
                  <a:cubicBezTo>
                    <a:pt x="8277103" y="2830353"/>
                    <a:pt x="8280385" y="2831432"/>
                    <a:pt x="8286948" y="2832331"/>
                  </a:cubicBezTo>
                  <a:lnTo>
                    <a:pt x="8292344" y="2831252"/>
                  </a:lnTo>
                  <a:lnTo>
                    <a:pt x="8292344" y="2830173"/>
                  </a:lnTo>
                  <a:lnTo>
                    <a:pt x="8289106" y="2829094"/>
                  </a:lnTo>
                  <a:lnTo>
                    <a:pt x="8288028" y="2830173"/>
                  </a:lnTo>
                  <a:lnTo>
                    <a:pt x="8286948" y="2830173"/>
                  </a:lnTo>
                  <a:lnTo>
                    <a:pt x="8280340" y="2829094"/>
                  </a:lnTo>
                  <a:close/>
                  <a:moveTo>
                    <a:pt x="8132246" y="2829094"/>
                  </a:moveTo>
                  <a:lnTo>
                    <a:pt x="8132246" y="2830173"/>
                  </a:lnTo>
                  <a:lnTo>
                    <a:pt x="8134404" y="2830173"/>
                  </a:lnTo>
                  <a:lnTo>
                    <a:pt x="8134404" y="2829094"/>
                  </a:lnTo>
                  <a:close/>
                  <a:moveTo>
                    <a:pt x="9128813" y="2828875"/>
                  </a:moveTo>
                  <a:lnTo>
                    <a:pt x="9126655" y="2831033"/>
                  </a:lnTo>
                  <a:lnTo>
                    <a:pt x="9128813" y="2833191"/>
                  </a:lnTo>
                  <a:lnTo>
                    <a:pt x="9132050" y="2833191"/>
                  </a:lnTo>
                  <a:lnTo>
                    <a:pt x="9132050" y="2828875"/>
                  </a:lnTo>
                  <a:close/>
                  <a:moveTo>
                    <a:pt x="8590135" y="2828554"/>
                  </a:moveTo>
                  <a:lnTo>
                    <a:pt x="8590135" y="2830712"/>
                  </a:lnTo>
                  <a:lnTo>
                    <a:pt x="8591214" y="2831791"/>
                  </a:lnTo>
                  <a:lnTo>
                    <a:pt x="8594451" y="2831791"/>
                  </a:lnTo>
                  <a:lnTo>
                    <a:pt x="8594451" y="2830712"/>
                  </a:lnTo>
                  <a:cubicBezTo>
                    <a:pt x="8592293" y="2830712"/>
                    <a:pt x="8591214" y="2829993"/>
                    <a:pt x="8591214" y="2828554"/>
                  </a:cubicBezTo>
                  <a:close/>
                  <a:moveTo>
                    <a:pt x="8157198" y="2828015"/>
                  </a:moveTo>
                  <a:lnTo>
                    <a:pt x="8157198" y="2829094"/>
                  </a:lnTo>
                  <a:lnTo>
                    <a:pt x="8159356" y="2831252"/>
                  </a:lnTo>
                  <a:lnTo>
                    <a:pt x="8162593" y="2831252"/>
                  </a:lnTo>
                  <a:lnTo>
                    <a:pt x="8162593" y="2829094"/>
                  </a:lnTo>
                  <a:lnTo>
                    <a:pt x="8158277" y="2828015"/>
                  </a:lnTo>
                  <a:close/>
                  <a:moveTo>
                    <a:pt x="4712609" y="2825810"/>
                  </a:moveTo>
                  <a:lnTo>
                    <a:pt x="4711530" y="2826889"/>
                  </a:lnTo>
                  <a:lnTo>
                    <a:pt x="4711530" y="2827968"/>
                  </a:lnTo>
                  <a:lnTo>
                    <a:pt x="4712609" y="2829047"/>
                  </a:lnTo>
                  <a:lnTo>
                    <a:pt x="4714767" y="2829047"/>
                  </a:lnTo>
                  <a:lnTo>
                    <a:pt x="4714767" y="2827968"/>
                  </a:lnTo>
                  <a:close/>
                  <a:moveTo>
                    <a:pt x="8155040" y="2824778"/>
                  </a:moveTo>
                  <a:lnTo>
                    <a:pt x="8155040" y="2826936"/>
                  </a:lnTo>
                  <a:lnTo>
                    <a:pt x="8156119" y="2826936"/>
                  </a:lnTo>
                  <a:lnTo>
                    <a:pt x="8156119" y="2824778"/>
                  </a:lnTo>
                  <a:close/>
                  <a:moveTo>
                    <a:pt x="3764462" y="2824778"/>
                  </a:moveTo>
                  <a:lnTo>
                    <a:pt x="3766620" y="2826936"/>
                  </a:lnTo>
                  <a:lnTo>
                    <a:pt x="3766620" y="2828015"/>
                  </a:lnTo>
                  <a:lnTo>
                    <a:pt x="3764462" y="2830173"/>
                  </a:lnTo>
                  <a:lnTo>
                    <a:pt x="3763383" y="2830173"/>
                  </a:lnTo>
                  <a:lnTo>
                    <a:pt x="3762304" y="2829094"/>
                  </a:lnTo>
                  <a:lnTo>
                    <a:pt x="3761225" y="2829094"/>
                  </a:lnTo>
                  <a:cubicBezTo>
                    <a:pt x="3762304" y="2826217"/>
                    <a:pt x="3763383" y="2824778"/>
                    <a:pt x="3764462" y="2824778"/>
                  </a:cubicBezTo>
                  <a:close/>
                  <a:moveTo>
                    <a:pt x="8095560" y="2822620"/>
                  </a:moveTo>
                  <a:lnTo>
                    <a:pt x="8094481" y="2823699"/>
                  </a:lnTo>
                  <a:lnTo>
                    <a:pt x="8093402" y="2823699"/>
                  </a:lnTo>
                  <a:lnTo>
                    <a:pt x="8094481" y="2826936"/>
                  </a:lnTo>
                  <a:lnTo>
                    <a:pt x="8095560" y="2826936"/>
                  </a:lnTo>
                  <a:close/>
                  <a:moveTo>
                    <a:pt x="7655340" y="2822485"/>
                  </a:moveTo>
                  <a:lnTo>
                    <a:pt x="7655340" y="2823564"/>
                  </a:lnTo>
                  <a:lnTo>
                    <a:pt x="7659656" y="2826801"/>
                  </a:lnTo>
                  <a:lnTo>
                    <a:pt x="7659656" y="2824643"/>
                  </a:lnTo>
                  <a:lnTo>
                    <a:pt x="7657498" y="2822485"/>
                  </a:lnTo>
                  <a:close/>
                  <a:moveTo>
                    <a:pt x="8690617" y="2822080"/>
                  </a:moveTo>
                  <a:lnTo>
                    <a:pt x="8690617" y="2824238"/>
                  </a:lnTo>
                  <a:lnTo>
                    <a:pt x="8691696" y="2824238"/>
                  </a:lnTo>
                  <a:lnTo>
                    <a:pt x="8691696" y="2822080"/>
                  </a:lnTo>
                  <a:close/>
                  <a:moveTo>
                    <a:pt x="3124762" y="2821406"/>
                  </a:moveTo>
                  <a:cubicBezTo>
                    <a:pt x="3119367" y="2828959"/>
                    <a:pt x="3113972" y="2834309"/>
                    <a:pt x="3108577" y="2837456"/>
                  </a:cubicBezTo>
                  <a:cubicBezTo>
                    <a:pt x="3108577" y="2839075"/>
                    <a:pt x="3105744" y="2843391"/>
                    <a:pt x="3100080" y="2850404"/>
                  </a:cubicBezTo>
                  <a:lnTo>
                    <a:pt x="3099001" y="2853506"/>
                  </a:lnTo>
                  <a:lnTo>
                    <a:pt x="3111814" y="2863217"/>
                  </a:lnTo>
                  <a:lnTo>
                    <a:pt x="3111814" y="2865375"/>
                  </a:lnTo>
                  <a:cubicBezTo>
                    <a:pt x="3111814" y="2868882"/>
                    <a:pt x="3109341" y="2873513"/>
                    <a:pt x="3104396" y="2879268"/>
                  </a:cubicBezTo>
                  <a:lnTo>
                    <a:pt x="3100080" y="2879268"/>
                  </a:lnTo>
                  <a:lnTo>
                    <a:pt x="3096843" y="2877110"/>
                  </a:lnTo>
                  <a:lnTo>
                    <a:pt x="3094685" y="2879268"/>
                  </a:lnTo>
                  <a:lnTo>
                    <a:pt x="3091448" y="2877110"/>
                  </a:lnTo>
                  <a:lnTo>
                    <a:pt x="3083895" y="2877110"/>
                  </a:lnTo>
                  <a:lnTo>
                    <a:pt x="3083895" y="2878189"/>
                  </a:lnTo>
                  <a:lnTo>
                    <a:pt x="3094685" y="2880212"/>
                  </a:lnTo>
                  <a:lnTo>
                    <a:pt x="3095764" y="2879268"/>
                  </a:lnTo>
                  <a:lnTo>
                    <a:pt x="3103317" y="2880212"/>
                  </a:lnTo>
                  <a:lnTo>
                    <a:pt x="3103317" y="2882370"/>
                  </a:lnTo>
                  <a:cubicBezTo>
                    <a:pt x="3099899" y="2888844"/>
                    <a:pt x="3097382" y="2892081"/>
                    <a:pt x="3095764" y="2892081"/>
                  </a:cubicBezTo>
                  <a:lnTo>
                    <a:pt x="3095764" y="2893160"/>
                  </a:lnTo>
                  <a:lnTo>
                    <a:pt x="3097922" y="2893160"/>
                  </a:lnTo>
                  <a:lnTo>
                    <a:pt x="3100080" y="2891002"/>
                  </a:lnTo>
                  <a:lnTo>
                    <a:pt x="3101159" y="2891002"/>
                  </a:lnTo>
                  <a:cubicBezTo>
                    <a:pt x="3102597" y="2891002"/>
                    <a:pt x="3103317" y="2892081"/>
                    <a:pt x="3103317" y="2894239"/>
                  </a:cubicBezTo>
                  <a:lnTo>
                    <a:pt x="3105475" y="2894239"/>
                  </a:lnTo>
                  <a:cubicBezTo>
                    <a:pt x="3106194" y="2889204"/>
                    <a:pt x="3107228" y="2886686"/>
                    <a:pt x="3108577" y="2886686"/>
                  </a:cubicBezTo>
                  <a:cubicBezTo>
                    <a:pt x="3110015" y="2886686"/>
                    <a:pt x="3110735" y="2888484"/>
                    <a:pt x="3110735" y="2892081"/>
                  </a:cubicBezTo>
                  <a:lnTo>
                    <a:pt x="3111814" y="2893160"/>
                  </a:lnTo>
                  <a:lnTo>
                    <a:pt x="3112893" y="2893160"/>
                  </a:lnTo>
                  <a:lnTo>
                    <a:pt x="3122604" y="2891002"/>
                  </a:lnTo>
                  <a:cubicBezTo>
                    <a:pt x="3126200" y="2891901"/>
                    <a:pt x="3127999" y="2892980"/>
                    <a:pt x="3127999" y="2894239"/>
                  </a:cubicBezTo>
                  <a:lnTo>
                    <a:pt x="3129078" y="2893160"/>
                  </a:lnTo>
                  <a:lnTo>
                    <a:pt x="3130157" y="2893160"/>
                  </a:lnTo>
                  <a:cubicBezTo>
                    <a:pt x="3131506" y="2893160"/>
                    <a:pt x="3132180" y="2894194"/>
                    <a:pt x="3132180" y="2896262"/>
                  </a:cubicBezTo>
                  <a:lnTo>
                    <a:pt x="3135417" y="2896262"/>
                  </a:lnTo>
                  <a:lnTo>
                    <a:pt x="3133259" y="2893160"/>
                  </a:lnTo>
                  <a:lnTo>
                    <a:pt x="3136496" y="2889923"/>
                  </a:lnTo>
                  <a:lnTo>
                    <a:pt x="3141891" y="2889923"/>
                  </a:lnTo>
                  <a:lnTo>
                    <a:pt x="3141891" y="2892081"/>
                  </a:lnTo>
                  <a:lnTo>
                    <a:pt x="3154839" y="2891002"/>
                  </a:lnTo>
                  <a:lnTo>
                    <a:pt x="3159020" y="2891002"/>
                  </a:lnTo>
                  <a:lnTo>
                    <a:pt x="3167652" y="2893160"/>
                  </a:lnTo>
                  <a:lnTo>
                    <a:pt x="3169810" y="2893160"/>
                  </a:lnTo>
                  <a:lnTo>
                    <a:pt x="3169810" y="2888844"/>
                  </a:lnTo>
                  <a:cubicBezTo>
                    <a:pt x="3167472" y="2888844"/>
                    <a:pt x="3165674" y="2887046"/>
                    <a:pt x="3164415" y="2883449"/>
                  </a:cubicBezTo>
                  <a:lnTo>
                    <a:pt x="3166573" y="2872794"/>
                  </a:lnTo>
                  <a:lnTo>
                    <a:pt x="3161178" y="2867399"/>
                  </a:lnTo>
                  <a:lnTo>
                    <a:pt x="3161178" y="2864296"/>
                  </a:lnTo>
                  <a:lnTo>
                    <a:pt x="3164415" y="2861059"/>
                  </a:lnTo>
                  <a:lnTo>
                    <a:pt x="3188018" y="2861059"/>
                  </a:lnTo>
                  <a:cubicBezTo>
                    <a:pt x="3189277" y="2855305"/>
                    <a:pt x="3191795" y="2849595"/>
                    <a:pt x="3195571" y="2843930"/>
                  </a:cubicBezTo>
                  <a:lnTo>
                    <a:pt x="3195571" y="2841772"/>
                  </a:lnTo>
                  <a:lnTo>
                    <a:pt x="3194492" y="2837456"/>
                  </a:lnTo>
                  <a:lnTo>
                    <a:pt x="3197729" y="2825722"/>
                  </a:lnTo>
                  <a:lnTo>
                    <a:pt x="3189097" y="2824643"/>
                  </a:lnTo>
                  <a:cubicBezTo>
                    <a:pt x="3189097" y="2826442"/>
                    <a:pt x="3180870" y="2828240"/>
                    <a:pt x="3164415" y="2830038"/>
                  </a:cubicBezTo>
                  <a:lnTo>
                    <a:pt x="3157941" y="2827880"/>
                  </a:lnTo>
                  <a:lnTo>
                    <a:pt x="3139733" y="2830038"/>
                  </a:lnTo>
                  <a:cubicBezTo>
                    <a:pt x="3131190" y="2828060"/>
                    <a:pt x="3126920" y="2825183"/>
                    <a:pt x="3126920" y="2821406"/>
                  </a:cubicBezTo>
                  <a:close/>
                  <a:moveTo>
                    <a:pt x="5239200" y="2820462"/>
                  </a:moveTo>
                  <a:lnTo>
                    <a:pt x="5235963" y="2831252"/>
                  </a:lnTo>
                  <a:lnTo>
                    <a:pt x="5237042" y="2832331"/>
                  </a:lnTo>
                  <a:lnTo>
                    <a:pt x="5242437" y="2832331"/>
                  </a:lnTo>
                  <a:lnTo>
                    <a:pt x="5242437" y="2821541"/>
                  </a:lnTo>
                  <a:close/>
                  <a:moveTo>
                    <a:pt x="8790155" y="2819788"/>
                  </a:moveTo>
                  <a:lnTo>
                    <a:pt x="8787997" y="2822080"/>
                  </a:lnTo>
                  <a:cubicBezTo>
                    <a:pt x="8789436" y="2822080"/>
                    <a:pt x="8790515" y="2825677"/>
                    <a:pt x="8791234" y="2832870"/>
                  </a:cubicBezTo>
                  <a:cubicBezTo>
                    <a:pt x="8793392" y="2833590"/>
                    <a:pt x="8794471" y="2835748"/>
                    <a:pt x="8794471" y="2839345"/>
                  </a:cubicBezTo>
                  <a:lnTo>
                    <a:pt x="8795550" y="2839345"/>
                  </a:lnTo>
                  <a:lnTo>
                    <a:pt x="8795550" y="2837187"/>
                  </a:lnTo>
                  <a:cubicBezTo>
                    <a:pt x="8792673" y="2833590"/>
                    <a:pt x="8790874" y="2827790"/>
                    <a:pt x="8790155" y="2819788"/>
                  </a:cubicBezTo>
                  <a:close/>
                  <a:moveTo>
                    <a:pt x="1718544" y="2819788"/>
                  </a:moveTo>
                  <a:lnTo>
                    <a:pt x="1718544" y="2820867"/>
                  </a:lnTo>
                  <a:lnTo>
                    <a:pt x="1720701" y="2823025"/>
                  </a:lnTo>
                  <a:lnTo>
                    <a:pt x="1720701" y="2821946"/>
                  </a:lnTo>
                  <a:close/>
                  <a:moveTo>
                    <a:pt x="8102034" y="2817225"/>
                  </a:moveTo>
                  <a:lnTo>
                    <a:pt x="8099876" y="2819383"/>
                  </a:lnTo>
                  <a:lnTo>
                    <a:pt x="8102034" y="2819383"/>
                  </a:lnTo>
                  <a:close/>
                  <a:moveTo>
                    <a:pt x="9134208" y="2815927"/>
                  </a:moveTo>
                  <a:lnTo>
                    <a:pt x="9132050" y="2818085"/>
                  </a:lnTo>
                  <a:lnTo>
                    <a:pt x="9132050" y="2820243"/>
                  </a:lnTo>
                  <a:lnTo>
                    <a:pt x="9133129" y="2820243"/>
                  </a:lnTo>
                  <a:lnTo>
                    <a:pt x="9136501" y="2819164"/>
                  </a:lnTo>
                  <a:lnTo>
                    <a:pt x="9136501" y="2818085"/>
                  </a:lnTo>
                  <a:close/>
                  <a:moveTo>
                    <a:pt x="7175956" y="2814620"/>
                  </a:moveTo>
                  <a:lnTo>
                    <a:pt x="7173798" y="2816913"/>
                  </a:lnTo>
                  <a:cubicBezTo>
                    <a:pt x="7175237" y="2820150"/>
                    <a:pt x="7176720" y="2821949"/>
                    <a:pt x="7178249" y="2822308"/>
                  </a:cubicBezTo>
                  <a:lnTo>
                    <a:pt x="7180407" y="2822308"/>
                  </a:lnTo>
                  <a:lnTo>
                    <a:pt x="7182565" y="2820150"/>
                  </a:lnTo>
                  <a:lnTo>
                    <a:pt x="7182565" y="2819071"/>
                  </a:lnTo>
                  <a:cubicBezTo>
                    <a:pt x="7178159" y="2819071"/>
                    <a:pt x="7175956" y="2817588"/>
                    <a:pt x="7175956" y="2814620"/>
                  </a:cubicBezTo>
                  <a:close/>
                  <a:moveTo>
                    <a:pt x="1729332" y="2814393"/>
                  </a:moveTo>
                  <a:lnTo>
                    <a:pt x="1729332" y="2816551"/>
                  </a:lnTo>
                  <a:lnTo>
                    <a:pt x="1731491" y="2816551"/>
                  </a:lnTo>
                  <a:lnTo>
                    <a:pt x="1731491" y="2814393"/>
                  </a:lnTo>
                  <a:close/>
                  <a:moveTo>
                    <a:pt x="5612117" y="2814258"/>
                  </a:moveTo>
                  <a:lnTo>
                    <a:pt x="5612117" y="2815337"/>
                  </a:lnTo>
                  <a:lnTo>
                    <a:pt x="5622772" y="2815337"/>
                  </a:lnTo>
                  <a:lnTo>
                    <a:pt x="5622772" y="2814258"/>
                  </a:lnTo>
                  <a:close/>
                  <a:moveTo>
                    <a:pt x="5604698" y="2814258"/>
                  </a:moveTo>
                  <a:lnTo>
                    <a:pt x="5604698" y="2815337"/>
                  </a:lnTo>
                  <a:lnTo>
                    <a:pt x="5609959" y="2815337"/>
                  </a:lnTo>
                  <a:lnTo>
                    <a:pt x="5609959" y="2814258"/>
                  </a:lnTo>
                  <a:close/>
                  <a:moveTo>
                    <a:pt x="5223015" y="2814123"/>
                  </a:moveTo>
                  <a:lnTo>
                    <a:pt x="5223015" y="2818304"/>
                  </a:lnTo>
                  <a:lnTo>
                    <a:pt x="5225173" y="2818304"/>
                  </a:lnTo>
                  <a:lnTo>
                    <a:pt x="5225173" y="2816281"/>
                  </a:lnTo>
                  <a:close/>
                  <a:moveTo>
                    <a:pt x="8235021" y="2813988"/>
                  </a:moveTo>
                  <a:cubicBezTo>
                    <a:pt x="8234302" y="2824059"/>
                    <a:pt x="8231784" y="2829094"/>
                    <a:pt x="8227468" y="2829094"/>
                  </a:cubicBezTo>
                  <a:lnTo>
                    <a:pt x="8223152" y="2835568"/>
                  </a:lnTo>
                  <a:lnTo>
                    <a:pt x="8223152" y="2836647"/>
                  </a:lnTo>
                  <a:lnTo>
                    <a:pt x="8230705" y="2863757"/>
                  </a:lnTo>
                  <a:cubicBezTo>
                    <a:pt x="8235741" y="2869332"/>
                    <a:pt x="8238258" y="2875446"/>
                    <a:pt x="8238258" y="2882100"/>
                  </a:cubicBezTo>
                  <a:cubicBezTo>
                    <a:pt x="8238258" y="2887855"/>
                    <a:pt x="8239338" y="2890732"/>
                    <a:pt x="8241496" y="2890732"/>
                  </a:cubicBezTo>
                  <a:cubicBezTo>
                    <a:pt x="8244013" y="2890732"/>
                    <a:pt x="8246171" y="2882819"/>
                    <a:pt x="8247970" y="2866994"/>
                  </a:cubicBezTo>
                  <a:cubicBezTo>
                    <a:pt x="8249768" y="2866994"/>
                    <a:pt x="8253005" y="2858002"/>
                    <a:pt x="8257680" y="2840019"/>
                  </a:cubicBezTo>
                  <a:lnTo>
                    <a:pt x="8257680" y="2833410"/>
                  </a:lnTo>
                  <a:cubicBezTo>
                    <a:pt x="8255522" y="2830712"/>
                    <a:pt x="8254444" y="2827475"/>
                    <a:pt x="8254444" y="2823699"/>
                  </a:cubicBezTo>
                  <a:lnTo>
                    <a:pt x="8254444" y="2815067"/>
                  </a:lnTo>
                  <a:lnTo>
                    <a:pt x="8245812" y="2817225"/>
                  </a:lnTo>
                  <a:lnTo>
                    <a:pt x="8242574" y="2817225"/>
                  </a:lnTo>
                  <a:close/>
                  <a:moveTo>
                    <a:pt x="3757988" y="2813988"/>
                  </a:moveTo>
                  <a:lnTo>
                    <a:pt x="3757988" y="2817225"/>
                  </a:lnTo>
                  <a:lnTo>
                    <a:pt x="3759067" y="2817225"/>
                  </a:lnTo>
                  <a:lnTo>
                    <a:pt x="3759067" y="2813988"/>
                  </a:lnTo>
                  <a:close/>
                  <a:moveTo>
                    <a:pt x="7274954" y="2811383"/>
                  </a:moveTo>
                  <a:lnTo>
                    <a:pt x="7271718" y="2814620"/>
                  </a:lnTo>
                  <a:lnTo>
                    <a:pt x="7272796" y="2817992"/>
                  </a:lnTo>
                  <a:lnTo>
                    <a:pt x="7273876" y="2817992"/>
                  </a:lnTo>
                  <a:lnTo>
                    <a:pt x="7280350" y="2815834"/>
                  </a:lnTo>
                  <a:lnTo>
                    <a:pt x="7277112" y="2811383"/>
                  </a:lnTo>
                  <a:close/>
                  <a:moveTo>
                    <a:pt x="4245010" y="2811342"/>
                  </a:moveTo>
                  <a:lnTo>
                    <a:pt x="4245010" y="2815658"/>
                  </a:lnTo>
                  <a:lnTo>
                    <a:pt x="4247168" y="2815658"/>
                  </a:lnTo>
                  <a:lnTo>
                    <a:pt x="4247168" y="2813500"/>
                  </a:lnTo>
                  <a:close/>
                  <a:moveTo>
                    <a:pt x="3614076" y="2810751"/>
                  </a:moveTo>
                  <a:lnTo>
                    <a:pt x="3614076" y="2812909"/>
                  </a:lnTo>
                  <a:lnTo>
                    <a:pt x="3615155" y="2812909"/>
                  </a:lnTo>
                  <a:lnTo>
                    <a:pt x="3615155" y="2810751"/>
                  </a:lnTo>
                  <a:close/>
                  <a:moveTo>
                    <a:pt x="2223368" y="2810263"/>
                  </a:moveTo>
                  <a:lnTo>
                    <a:pt x="2223368" y="2811342"/>
                  </a:lnTo>
                  <a:lnTo>
                    <a:pt x="2225526" y="2813500"/>
                  </a:lnTo>
                  <a:lnTo>
                    <a:pt x="2225526" y="2812421"/>
                  </a:lnTo>
                  <a:close/>
                  <a:moveTo>
                    <a:pt x="8302054" y="2807514"/>
                  </a:moveTo>
                  <a:lnTo>
                    <a:pt x="8298818" y="2808593"/>
                  </a:lnTo>
                  <a:lnTo>
                    <a:pt x="8299896" y="2809672"/>
                  </a:lnTo>
                  <a:lnTo>
                    <a:pt x="8299896" y="2810751"/>
                  </a:lnTo>
                  <a:lnTo>
                    <a:pt x="8303134" y="2809672"/>
                  </a:lnTo>
                  <a:lnTo>
                    <a:pt x="8303134" y="2807514"/>
                  </a:lnTo>
                  <a:close/>
                  <a:moveTo>
                    <a:pt x="3100080" y="2807514"/>
                  </a:moveTo>
                  <a:lnTo>
                    <a:pt x="3099001" y="2808593"/>
                  </a:lnTo>
                  <a:lnTo>
                    <a:pt x="3099001" y="2810751"/>
                  </a:lnTo>
                  <a:lnTo>
                    <a:pt x="3101159" y="2812909"/>
                  </a:lnTo>
                  <a:lnTo>
                    <a:pt x="3102238" y="2811830"/>
                  </a:lnTo>
                  <a:lnTo>
                    <a:pt x="3102238" y="2809672"/>
                  </a:lnTo>
                  <a:close/>
                  <a:moveTo>
                    <a:pt x="8695068" y="2806840"/>
                  </a:moveTo>
                  <a:lnTo>
                    <a:pt x="8692775" y="2819788"/>
                  </a:lnTo>
                  <a:cubicBezTo>
                    <a:pt x="8696282" y="2821316"/>
                    <a:pt x="8700643" y="2826037"/>
                    <a:pt x="8705858" y="2833949"/>
                  </a:cubicBezTo>
                  <a:cubicBezTo>
                    <a:pt x="8707296" y="2833949"/>
                    <a:pt x="8708376" y="2836107"/>
                    <a:pt x="8709095" y="2840424"/>
                  </a:cubicBezTo>
                  <a:lnTo>
                    <a:pt x="8711253" y="2840424"/>
                  </a:lnTo>
                  <a:lnTo>
                    <a:pt x="8713411" y="2838266"/>
                  </a:lnTo>
                  <a:lnTo>
                    <a:pt x="8697226" y="2821001"/>
                  </a:lnTo>
                  <a:lnTo>
                    <a:pt x="8696147" y="2819788"/>
                  </a:lnTo>
                  <a:lnTo>
                    <a:pt x="8696147" y="2806840"/>
                  </a:lnTo>
                  <a:close/>
                  <a:moveTo>
                    <a:pt x="3614076" y="2806435"/>
                  </a:moveTo>
                  <a:lnTo>
                    <a:pt x="3614076" y="2808593"/>
                  </a:lnTo>
                  <a:lnTo>
                    <a:pt x="3615155" y="2808593"/>
                  </a:lnTo>
                  <a:lnTo>
                    <a:pt x="3615155" y="2806435"/>
                  </a:lnTo>
                  <a:close/>
                  <a:moveTo>
                    <a:pt x="1081675" y="2806300"/>
                  </a:moveTo>
                  <a:lnTo>
                    <a:pt x="1095567" y="2808458"/>
                  </a:lnTo>
                  <a:lnTo>
                    <a:pt x="1099881" y="2807379"/>
                  </a:lnTo>
                  <a:lnTo>
                    <a:pt x="1100962" y="2807379"/>
                  </a:lnTo>
                  <a:lnTo>
                    <a:pt x="1105278" y="2811560"/>
                  </a:lnTo>
                  <a:lnTo>
                    <a:pt x="1104199" y="2812639"/>
                  </a:lnTo>
                  <a:lnTo>
                    <a:pt x="1099881" y="2812639"/>
                  </a:lnTo>
                  <a:lnTo>
                    <a:pt x="1091250" y="2810616"/>
                  </a:lnTo>
                  <a:cubicBezTo>
                    <a:pt x="1090172" y="2813403"/>
                    <a:pt x="1089092" y="2814797"/>
                    <a:pt x="1088014" y="2814797"/>
                  </a:cubicBezTo>
                  <a:lnTo>
                    <a:pt x="1086934" y="2814797"/>
                  </a:lnTo>
                  <a:cubicBezTo>
                    <a:pt x="1083248" y="2814797"/>
                    <a:pt x="1080775" y="2813403"/>
                    <a:pt x="1079516" y="2810616"/>
                  </a:cubicBezTo>
                  <a:lnTo>
                    <a:pt x="1079516" y="2808458"/>
                  </a:lnTo>
                  <a:close/>
                  <a:moveTo>
                    <a:pt x="7272796" y="2805988"/>
                  </a:moveTo>
                  <a:lnTo>
                    <a:pt x="7268346" y="2809225"/>
                  </a:lnTo>
                  <a:lnTo>
                    <a:pt x="7272796" y="2808146"/>
                  </a:lnTo>
                  <a:close/>
                  <a:moveTo>
                    <a:pt x="7254318" y="2805988"/>
                  </a:moveTo>
                  <a:lnTo>
                    <a:pt x="7254318" y="2807067"/>
                  </a:lnTo>
                  <a:lnTo>
                    <a:pt x="7259714" y="2807067"/>
                  </a:lnTo>
                  <a:lnTo>
                    <a:pt x="7259714" y="2805988"/>
                  </a:lnTo>
                  <a:close/>
                  <a:moveTo>
                    <a:pt x="6055169" y="2805491"/>
                  </a:moveTo>
                  <a:lnTo>
                    <a:pt x="6054090" y="2806570"/>
                  </a:lnTo>
                  <a:lnTo>
                    <a:pt x="6054090" y="2807649"/>
                  </a:lnTo>
                  <a:lnTo>
                    <a:pt x="6055169" y="2808728"/>
                  </a:lnTo>
                  <a:lnTo>
                    <a:pt x="6056248" y="2808728"/>
                  </a:lnTo>
                  <a:lnTo>
                    <a:pt x="6057327" y="2807649"/>
                  </a:lnTo>
                  <a:lnTo>
                    <a:pt x="6057327" y="2806570"/>
                  </a:lnTo>
                  <a:lnTo>
                    <a:pt x="6056248" y="2805491"/>
                  </a:lnTo>
                  <a:close/>
                  <a:moveTo>
                    <a:pt x="2234159" y="2804868"/>
                  </a:moveTo>
                  <a:lnTo>
                    <a:pt x="2234159" y="2807026"/>
                  </a:lnTo>
                  <a:lnTo>
                    <a:pt x="2236316" y="2807026"/>
                  </a:lnTo>
                  <a:lnTo>
                    <a:pt x="2236316" y="2804868"/>
                  </a:lnTo>
                  <a:close/>
                  <a:moveTo>
                    <a:pt x="6231046" y="2804412"/>
                  </a:moveTo>
                  <a:lnTo>
                    <a:pt x="6231046" y="2805491"/>
                  </a:lnTo>
                  <a:lnTo>
                    <a:pt x="6237520" y="2806570"/>
                  </a:lnTo>
                  <a:lnTo>
                    <a:pt x="6237520" y="2804412"/>
                  </a:lnTo>
                  <a:close/>
                  <a:moveTo>
                    <a:pt x="6147963" y="2804412"/>
                  </a:moveTo>
                  <a:lnTo>
                    <a:pt x="6151200" y="2807649"/>
                  </a:lnTo>
                  <a:lnTo>
                    <a:pt x="6151200" y="2804412"/>
                  </a:lnTo>
                  <a:close/>
                  <a:moveTo>
                    <a:pt x="6108040" y="2804412"/>
                  </a:moveTo>
                  <a:lnTo>
                    <a:pt x="6108040" y="2805491"/>
                  </a:lnTo>
                  <a:lnTo>
                    <a:pt x="6110198" y="2805491"/>
                  </a:lnTo>
                  <a:lnTo>
                    <a:pt x="6110198" y="2804412"/>
                  </a:lnTo>
                  <a:close/>
                  <a:moveTo>
                    <a:pt x="7278192" y="2803830"/>
                  </a:moveTo>
                  <a:lnTo>
                    <a:pt x="7278192" y="2804909"/>
                  </a:lnTo>
                  <a:lnTo>
                    <a:pt x="7280350" y="2804909"/>
                  </a:lnTo>
                  <a:lnTo>
                    <a:pt x="7280350" y="2803830"/>
                  </a:lnTo>
                  <a:close/>
                  <a:moveTo>
                    <a:pt x="4237457" y="2802710"/>
                  </a:moveTo>
                  <a:cubicBezTo>
                    <a:pt x="4233860" y="2803609"/>
                    <a:pt x="4232062" y="2804688"/>
                    <a:pt x="4232062" y="2805947"/>
                  </a:cubicBezTo>
                  <a:lnTo>
                    <a:pt x="4233141" y="2809184"/>
                  </a:lnTo>
                  <a:lnTo>
                    <a:pt x="4235299" y="2809184"/>
                  </a:lnTo>
                  <a:lnTo>
                    <a:pt x="4242852" y="2810263"/>
                  </a:lnTo>
                  <a:lnTo>
                    <a:pt x="4242852" y="2808105"/>
                  </a:lnTo>
                  <a:close/>
                  <a:moveTo>
                    <a:pt x="1693726" y="2802523"/>
                  </a:moveTo>
                  <a:lnTo>
                    <a:pt x="1693726" y="2804682"/>
                  </a:lnTo>
                  <a:lnTo>
                    <a:pt x="1695883" y="2802523"/>
                  </a:lnTo>
                  <a:close/>
                  <a:moveTo>
                    <a:pt x="6083223" y="2802254"/>
                  </a:moveTo>
                  <a:lnTo>
                    <a:pt x="6085381" y="2802254"/>
                  </a:lnTo>
                  <a:lnTo>
                    <a:pt x="6085381" y="2807649"/>
                  </a:lnTo>
                  <a:lnTo>
                    <a:pt x="6083223" y="2807649"/>
                  </a:lnTo>
                  <a:close/>
                  <a:moveTo>
                    <a:pt x="7274954" y="2801672"/>
                  </a:moveTo>
                  <a:lnTo>
                    <a:pt x="7274954" y="2803830"/>
                  </a:lnTo>
                  <a:lnTo>
                    <a:pt x="7277112" y="2803830"/>
                  </a:lnTo>
                  <a:close/>
                  <a:moveTo>
                    <a:pt x="7264030" y="2801672"/>
                  </a:moveTo>
                  <a:lnTo>
                    <a:pt x="7261872" y="2803830"/>
                  </a:lnTo>
                  <a:lnTo>
                    <a:pt x="7265108" y="2803830"/>
                  </a:lnTo>
                  <a:lnTo>
                    <a:pt x="7265108" y="2801672"/>
                  </a:lnTo>
                  <a:close/>
                  <a:moveTo>
                    <a:pt x="1734728" y="2801444"/>
                  </a:moveTo>
                  <a:lnTo>
                    <a:pt x="1734728" y="2803603"/>
                  </a:lnTo>
                  <a:lnTo>
                    <a:pt x="1736886" y="2805761"/>
                  </a:lnTo>
                  <a:lnTo>
                    <a:pt x="1736886" y="2801444"/>
                  </a:lnTo>
                  <a:close/>
                  <a:moveTo>
                    <a:pt x="7608134" y="2801040"/>
                  </a:moveTo>
                  <a:lnTo>
                    <a:pt x="7610292" y="2801040"/>
                  </a:lnTo>
                  <a:lnTo>
                    <a:pt x="7612450" y="2803198"/>
                  </a:lnTo>
                  <a:lnTo>
                    <a:pt x="7609213" y="2806435"/>
                  </a:lnTo>
                  <a:lnTo>
                    <a:pt x="7608134" y="2806435"/>
                  </a:lnTo>
                  <a:lnTo>
                    <a:pt x="7605976" y="2804277"/>
                  </a:lnTo>
                  <a:lnTo>
                    <a:pt x="7605976" y="2803198"/>
                  </a:lnTo>
                  <a:close/>
                  <a:moveTo>
                    <a:pt x="8733912" y="2800365"/>
                  </a:moveTo>
                  <a:cubicBezTo>
                    <a:pt x="8731754" y="2801804"/>
                    <a:pt x="8730675" y="2805761"/>
                    <a:pt x="8730675" y="2812235"/>
                  </a:cubicBezTo>
                  <a:cubicBezTo>
                    <a:pt x="8729236" y="2812414"/>
                    <a:pt x="8728157" y="2814932"/>
                    <a:pt x="8727438" y="2819788"/>
                  </a:cubicBezTo>
                  <a:cubicBezTo>
                    <a:pt x="8725460" y="2825632"/>
                    <a:pt x="8723661" y="2828554"/>
                    <a:pt x="8722043" y="2828554"/>
                  </a:cubicBezTo>
                  <a:lnTo>
                    <a:pt x="8716648" y="2828554"/>
                  </a:lnTo>
                  <a:lnTo>
                    <a:pt x="8716648" y="2829633"/>
                  </a:lnTo>
                  <a:cubicBezTo>
                    <a:pt x="8719705" y="2833050"/>
                    <a:pt x="8721503" y="2839165"/>
                    <a:pt x="8722043" y="2847977"/>
                  </a:cubicBezTo>
                  <a:lnTo>
                    <a:pt x="8723122" y="2849056"/>
                  </a:lnTo>
                  <a:lnTo>
                    <a:pt x="8724201" y="2849056"/>
                  </a:lnTo>
                  <a:cubicBezTo>
                    <a:pt x="8728877" y="2842402"/>
                    <a:pt x="8733552" y="2838805"/>
                    <a:pt x="8738228" y="2838266"/>
                  </a:cubicBezTo>
                  <a:cubicBezTo>
                    <a:pt x="8737329" y="2812999"/>
                    <a:pt x="8735890" y="2800365"/>
                    <a:pt x="8733912" y="2800365"/>
                  </a:cubicBezTo>
                  <a:close/>
                  <a:moveTo>
                    <a:pt x="1718544" y="2800365"/>
                  </a:moveTo>
                  <a:lnTo>
                    <a:pt x="1713149" y="2801444"/>
                  </a:lnTo>
                  <a:lnTo>
                    <a:pt x="1718544" y="2805761"/>
                  </a:lnTo>
                  <a:lnTo>
                    <a:pt x="1719622" y="2805761"/>
                  </a:lnTo>
                  <a:lnTo>
                    <a:pt x="1725016" y="2804682"/>
                  </a:lnTo>
                  <a:lnTo>
                    <a:pt x="1725016" y="2800365"/>
                  </a:lnTo>
                  <a:close/>
                  <a:moveTo>
                    <a:pt x="558640" y="2799691"/>
                  </a:moveTo>
                  <a:lnTo>
                    <a:pt x="558640" y="2800636"/>
                  </a:lnTo>
                  <a:lnTo>
                    <a:pt x="561742" y="2800636"/>
                  </a:lnTo>
                  <a:lnTo>
                    <a:pt x="561742" y="2799691"/>
                  </a:lnTo>
                  <a:close/>
                  <a:moveTo>
                    <a:pt x="3103317" y="2797938"/>
                  </a:moveTo>
                  <a:lnTo>
                    <a:pt x="3103317" y="2799017"/>
                  </a:lnTo>
                  <a:lnTo>
                    <a:pt x="3105475" y="2799017"/>
                  </a:lnTo>
                  <a:lnTo>
                    <a:pt x="3105475" y="2797938"/>
                  </a:lnTo>
                  <a:close/>
                  <a:moveTo>
                    <a:pt x="7587768" y="2797803"/>
                  </a:moveTo>
                  <a:lnTo>
                    <a:pt x="7595186" y="2801040"/>
                  </a:lnTo>
                  <a:lnTo>
                    <a:pt x="7601660" y="2798882"/>
                  </a:lnTo>
                  <a:lnTo>
                    <a:pt x="7602739" y="2799961"/>
                  </a:lnTo>
                  <a:lnTo>
                    <a:pt x="7602739" y="2801040"/>
                  </a:lnTo>
                  <a:lnTo>
                    <a:pt x="7585610" y="2810751"/>
                  </a:lnTo>
                  <a:lnTo>
                    <a:pt x="7579136" y="2809672"/>
                  </a:lnTo>
                  <a:lnTo>
                    <a:pt x="7571583" y="2810751"/>
                  </a:lnTo>
                  <a:cubicBezTo>
                    <a:pt x="7563400" y="2808053"/>
                    <a:pt x="7558410" y="2805536"/>
                    <a:pt x="7556612" y="2803198"/>
                  </a:cubicBezTo>
                  <a:lnTo>
                    <a:pt x="7556612" y="2802119"/>
                  </a:lnTo>
                  <a:cubicBezTo>
                    <a:pt x="7556612" y="2800680"/>
                    <a:pt x="7557691" y="2799961"/>
                    <a:pt x="7559849" y="2799961"/>
                  </a:cubicBezTo>
                  <a:close/>
                  <a:moveTo>
                    <a:pt x="3739510" y="2796724"/>
                  </a:moveTo>
                  <a:lnTo>
                    <a:pt x="3739510" y="2797803"/>
                  </a:lnTo>
                  <a:cubicBezTo>
                    <a:pt x="3742028" y="2803558"/>
                    <a:pt x="3743826" y="2806435"/>
                    <a:pt x="3744905" y="2806435"/>
                  </a:cubicBezTo>
                  <a:lnTo>
                    <a:pt x="3749221" y="2802119"/>
                  </a:lnTo>
                  <a:lnTo>
                    <a:pt x="3749221" y="2798882"/>
                  </a:lnTo>
                  <a:close/>
                  <a:moveTo>
                    <a:pt x="5603619" y="2796049"/>
                  </a:moveTo>
                  <a:lnTo>
                    <a:pt x="5601461" y="2798207"/>
                  </a:lnTo>
                  <a:lnTo>
                    <a:pt x="5602540" y="2799286"/>
                  </a:lnTo>
                  <a:lnTo>
                    <a:pt x="5605777" y="2798207"/>
                  </a:lnTo>
                  <a:lnTo>
                    <a:pt x="5605777" y="2796049"/>
                  </a:lnTo>
                  <a:close/>
                  <a:moveTo>
                    <a:pt x="8288028" y="2795645"/>
                  </a:moveTo>
                  <a:lnTo>
                    <a:pt x="8285870" y="2804277"/>
                  </a:lnTo>
                  <a:lnTo>
                    <a:pt x="8285870" y="2805356"/>
                  </a:lnTo>
                  <a:cubicBezTo>
                    <a:pt x="8289286" y="2805356"/>
                    <a:pt x="8292164" y="2806795"/>
                    <a:pt x="8294502" y="2809672"/>
                  </a:cubicBezTo>
                  <a:lnTo>
                    <a:pt x="8296660" y="2809672"/>
                  </a:lnTo>
                  <a:lnTo>
                    <a:pt x="8295580" y="2808593"/>
                  </a:lnTo>
                  <a:lnTo>
                    <a:pt x="8295580" y="2807514"/>
                  </a:lnTo>
                  <a:lnTo>
                    <a:pt x="8296660" y="2806435"/>
                  </a:lnTo>
                  <a:lnTo>
                    <a:pt x="8294502" y="2806435"/>
                  </a:lnTo>
                  <a:lnTo>
                    <a:pt x="8294502" y="2808593"/>
                  </a:lnTo>
                  <a:lnTo>
                    <a:pt x="8293422" y="2808593"/>
                  </a:lnTo>
                  <a:cubicBezTo>
                    <a:pt x="8293422" y="2805536"/>
                    <a:pt x="8291264" y="2803737"/>
                    <a:pt x="8286948" y="2803198"/>
                  </a:cubicBezTo>
                  <a:lnTo>
                    <a:pt x="8286948" y="2802119"/>
                  </a:lnTo>
                  <a:lnTo>
                    <a:pt x="8290186" y="2797803"/>
                  </a:lnTo>
                  <a:close/>
                  <a:moveTo>
                    <a:pt x="1054834" y="2794431"/>
                  </a:moveTo>
                  <a:cubicBezTo>
                    <a:pt x="1062027" y="2798387"/>
                    <a:pt x="1065625" y="2803063"/>
                    <a:pt x="1065625" y="2808458"/>
                  </a:cubicBezTo>
                  <a:cubicBezTo>
                    <a:pt x="1071290" y="2808458"/>
                    <a:pt x="1074121" y="2809492"/>
                    <a:pt x="1074121" y="2811560"/>
                  </a:cubicBezTo>
                  <a:cubicBezTo>
                    <a:pt x="1068727" y="2815337"/>
                    <a:pt x="1065534" y="2818933"/>
                    <a:pt x="1064546" y="2822350"/>
                  </a:cubicBezTo>
                  <a:lnTo>
                    <a:pt x="1064546" y="2829903"/>
                  </a:lnTo>
                  <a:lnTo>
                    <a:pt x="1063466" y="2843795"/>
                  </a:lnTo>
                  <a:lnTo>
                    <a:pt x="1064546" y="2852293"/>
                  </a:lnTo>
                  <a:cubicBezTo>
                    <a:pt x="1060770" y="2856609"/>
                    <a:pt x="1057892" y="2858767"/>
                    <a:pt x="1055914" y="2858767"/>
                  </a:cubicBezTo>
                  <a:lnTo>
                    <a:pt x="1054834" y="2857688"/>
                  </a:lnTo>
                  <a:lnTo>
                    <a:pt x="1053755" y="2857688"/>
                  </a:lnTo>
                  <a:cubicBezTo>
                    <a:pt x="1051238" y="2859126"/>
                    <a:pt x="1044808" y="2860205"/>
                    <a:pt x="1034468" y="2860925"/>
                  </a:cubicBezTo>
                  <a:cubicBezTo>
                    <a:pt x="1020891" y="2860925"/>
                    <a:pt x="1014103" y="2850944"/>
                    <a:pt x="1014103" y="2830982"/>
                  </a:cubicBezTo>
                  <a:cubicBezTo>
                    <a:pt x="1014103" y="2826486"/>
                    <a:pt x="1021969" y="2821811"/>
                    <a:pt x="1037706" y="2816955"/>
                  </a:cubicBezTo>
                  <a:cubicBezTo>
                    <a:pt x="1042651" y="2801939"/>
                    <a:pt x="1048361" y="2794431"/>
                    <a:pt x="1054834" y="2794431"/>
                  </a:cubicBezTo>
                  <a:close/>
                  <a:moveTo>
                    <a:pt x="6110198" y="2793622"/>
                  </a:moveTo>
                  <a:lnTo>
                    <a:pt x="6110198" y="2794701"/>
                  </a:lnTo>
                  <a:lnTo>
                    <a:pt x="6112356" y="2794701"/>
                  </a:lnTo>
                  <a:lnTo>
                    <a:pt x="6112356" y="2793622"/>
                  </a:lnTo>
                  <a:close/>
                  <a:moveTo>
                    <a:pt x="6101566" y="2793622"/>
                  </a:moveTo>
                  <a:lnTo>
                    <a:pt x="6101566" y="2794701"/>
                  </a:lnTo>
                  <a:lnTo>
                    <a:pt x="6103724" y="2794701"/>
                  </a:lnTo>
                  <a:lnTo>
                    <a:pt x="6103724" y="2793622"/>
                  </a:lnTo>
                  <a:close/>
                  <a:moveTo>
                    <a:pt x="3110735" y="2793622"/>
                  </a:moveTo>
                  <a:lnTo>
                    <a:pt x="3107498" y="2796859"/>
                  </a:lnTo>
                  <a:lnTo>
                    <a:pt x="3111814" y="2796859"/>
                  </a:lnTo>
                  <a:lnTo>
                    <a:pt x="3113972" y="2794701"/>
                  </a:lnTo>
                  <a:lnTo>
                    <a:pt x="3113972" y="2793622"/>
                  </a:lnTo>
                  <a:close/>
                  <a:moveTo>
                    <a:pt x="2198551" y="2792998"/>
                  </a:moveTo>
                  <a:lnTo>
                    <a:pt x="2198551" y="2795157"/>
                  </a:lnTo>
                  <a:lnTo>
                    <a:pt x="2200709" y="2792998"/>
                  </a:lnTo>
                  <a:close/>
                  <a:moveTo>
                    <a:pt x="8117140" y="2792408"/>
                  </a:moveTo>
                  <a:lnTo>
                    <a:pt x="8116061" y="2793487"/>
                  </a:lnTo>
                  <a:lnTo>
                    <a:pt x="8118219" y="2799961"/>
                  </a:lnTo>
                  <a:lnTo>
                    <a:pt x="8118219" y="2801040"/>
                  </a:lnTo>
                  <a:lnTo>
                    <a:pt x="8114982" y="2805356"/>
                  </a:lnTo>
                  <a:lnTo>
                    <a:pt x="8117140" y="2807514"/>
                  </a:lnTo>
                  <a:lnTo>
                    <a:pt x="8118219" y="2807514"/>
                  </a:lnTo>
                  <a:lnTo>
                    <a:pt x="8126851" y="2799961"/>
                  </a:lnTo>
                  <a:cubicBezTo>
                    <a:pt x="8124693" y="2794926"/>
                    <a:pt x="8121456" y="2792408"/>
                    <a:pt x="8117140" y="2792408"/>
                  </a:cubicBezTo>
                  <a:close/>
                  <a:moveTo>
                    <a:pt x="3592496" y="2792408"/>
                  </a:moveTo>
                  <a:lnTo>
                    <a:pt x="3590338" y="2794566"/>
                  </a:lnTo>
                  <a:lnTo>
                    <a:pt x="3592496" y="2796724"/>
                  </a:lnTo>
                  <a:lnTo>
                    <a:pt x="3595733" y="2796724"/>
                  </a:lnTo>
                  <a:lnTo>
                    <a:pt x="3595733" y="2794566"/>
                  </a:lnTo>
                  <a:lnTo>
                    <a:pt x="3593575" y="2792408"/>
                  </a:lnTo>
                  <a:close/>
                  <a:moveTo>
                    <a:pt x="2239554" y="2791919"/>
                  </a:moveTo>
                  <a:lnTo>
                    <a:pt x="2239554" y="2794078"/>
                  </a:lnTo>
                  <a:lnTo>
                    <a:pt x="2241711" y="2796236"/>
                  </a:lnTo>
                  <a:lnTo>
                    <a:pt x="2241711" y="2791919"/>
                  </a:lnTo>
                  <a:close/>
                  <a:moveTo>
                    <a:pt x="1721780" y="2791733"/>
                  </a:moveTo>
                  <a:lnTo>
                    <a:pt x="1721780" y="2792812"/>
                  </a:lnTo>
                  <a:lnTo>
                    <a:pt x="1723938" y="2794970"/>
                  </a:lnTo>
                  <a:lnTo>
                    <a:pt x="1725016" y="2794970"/>
                  </a:lnTo>
                  <a:lnTo>
                    <a:pt x="1725016" y="2791733"/>
                  </a:lnTo>
                  <a:close/>
                  <a:moveTo>
                    <a:pt x="1715307" y="2791733"/>
                  </a:moveTo>
                  <a:lnTo>
                    <a:pt x="1713149" y="2793891"/>
                  </a:lnTo>
                  <a:lnTo>
                    <a:pt x="1714226" y="2794970"/>
                  </a:lnTo>
                  <a:lnTo>
                    <a:pt x="1716386" y="2794970"/>
                  </a:lnTo>
                  <a:lnTo>
                    <a:pt x="1716386" y="2791733"/>
                  </a:lnTo>
                  <a:close/>
                  <a:moveTo>
                    <a:pt x="3692034" y="2791329"/>
                  </a:moveTo>
                  <a:lnTo>
                    <a:pt x="3671398" y="2794566"/>
                  </a:lnTo>
                  <a:lnTo>
                    <a:pt x="3659529" y="2792408"/>
                  </a:lnTo>
                  <a:lnTo>
                    <a:pt x="3649818" y="2794566"/>
                  </a:lnTo>
                  <a:lnTo>
                    <a:pt x="3634712" y="2792408"/>
                  </a:lnTo>
                  <a:cubicBezTo>
                    <a:pt x="3625271" y="2792408"/>
                    <a:pt x="3620550" y="2797443"/>
                    <a:pt x="3620550" y="2807514"/>
                  </a:cubicBezTo>
                  <a:lnTo>
                    <a:pt x="3616234" y="2813988"/>
                  </a:lnTo>
                  <a:cubicBezTo>
                    <a:pt x="3617133" y="2824059"/>
                    <a:pt x="3618932" y="2829094"/>
                    <a:pt x="3621629" y="2829094"/>
                  </a:cubicBezTo>
                  <a:lnTo>
                    <a:pt x="3630396" y="2826936"/>
                  </a:lnTo>
                  <a:lnTo>
                    <a:pt x="3639028" y="2829094"/>
                  </a:lnTo>
                  <a:lnTo>
                    <a:pt x="3642265" y="2828015"/>
                  </a:lnTo>
                  <a:lnTo>
                    <a:pt x="3648739" y="2829094"/>
                  </a:lnTo>
                  <a:cubicBezTo>
                    <a:pt x="3651616" y="2826936"/>
                    <a:pt x="3655932" y="2825497"/>
                    <a:pt x="3661687" y="2824778"/>
                  </a:cubicBezTo>
                  <a:lnTo>
                    <a:pt x="3661687" y="2828015"/>
                  </a:lnTo>
                  <a:lnTo>
                    <a:pt x="3662766" y="2828015"/>
                  </a:lnTo>
                  <a:cubicBezTo>
                    <a:pt x="3662766" y="2822620"/>
                    <a:pt x="3665283" y="2817585"/>
                    <a:pt x="3670319" y="2812909"/>
                  </a:cubicBezTo>
                  <a:lnTo>
                    <a:pt x="3684346" y="2812909"/>
                  </a:lnTo>
                  <a:lnTo>
                    <a:pt x="3700666" y="2823699"/>
                  </a:lnTo>
                  <a:cubicBezTo>
                    <a:pt x="3700666" y="2825317"/>
                    <a:pt x="3703543" y="2828914"/>
                    <a:pt x="3709298" y="2834489"/>
                  </a:cubicBezTo>
                  <a:lnTo>
                    <a:pt x="3711456" y="2839884"/>
                  </a:lnTo>
                  <a:cubicBezTo>
                    <a:pt x="3711456" y="2845729"/>
                    <a:pt x="3708578" y="2850090"/>
                    <a:pt x="3702824" y="2852967"/>
                  </a:cubicBezTo>
                  <a:lnTo>
                    <a:pt x="3701745" y="2852967"/>
                  </a:lnTo>
                  <a:cubicBezTo>
                    <a:pt x="3700306" y="2852967"/>
                    <a:pt x="3699587" y="2851888"/>
                    <a:pt x="3699587" y="2849730"/>
                  </a:cubicBezTo>
                  <a:lnTo>
                    <a:pt x="3695271" y="2849730"/>
                  </a:lnTo>
                  <a:lnTo>
                    <a:pt x="3695271" y="2856204"/>
                  </a:lnTo>
                  <a:cubicBezTo>
                    <a:pt x="3698688" y="2856204"/>
                    <a:pt x="3701925" y="2860160"/>
                    <a:pt x="3704982" y="2868073"/>
                  </a:cubicBezTo>
                  <a:lnTo>
                    <a:pt x="3703903" y="2873468"/>
                  </a:lnTo>
                  <a:lnTo>
                    <a:pt x="3703903" y="2902601"/>
                  </a:lnTo>
                  <a:cubicBezTo>
                    <a:pt x="3703903" y="2904040"/>
                    <a:pt x="3701745" y="2905119"/>
                    <a:pt x="3697429" y="2905838"/>
                  </a:cubicBezTo>
                  <a:cubicBezTo>
                    <a:pt x="3697429" y="2909884"/>
                    <a:pt x="3693788" y="2912447"/>
                    <a:pt x="3686504" y="2913526"/>
                  </a:cubicBezTo>
                  <a:lnTo>
                    <a:pt x="3681109" y="2911368"/>
                  </a:lnTo>
                  <a:lnTo>
                    <a:pt x="3674635" y="2913526"/>
                  </a:lnTo>
                  <a:cubicBezTo>
                    <a:pt x="3662406" y="2913526"/>
                    <a:pt x="3656292" y="2909884"/>
                    <a:pt x="3656292" y="2902601"/>
                  </a:cubicBezTo>
                  <a:lnTo>
                    <a:pt x="3622708" y="2902601"/>
                  </a:lnTo>
                  <a:lnTo>
                    <a:pt x="3622708" y="2908131"/>
                  </a:lnTo>
                  <a:lnTo>
                    <a:pt x="3618392" y="2913526"/>
                  </a:lnTo>
                  <a:lnTo>
                    <a:pt x="3622708" y="2920000"/>
                  </a:lnTo>
                  <a:cubicBezTo>
                    <a:pt x="3619111" y="2928452"/>
                    <a:pt x="3617313" y="2934567"/>
                    <a:pt x="3617313" y="2938343"/>
                  </a:cubicBezTo>
                  <a:cubicBezTo>
                    <a:pt x="3618932" y="2950572"/>
                    <a:pt x="3624371" y="2956686"/>
                    <a:pt x="3633633" y="2956686"/>
                  </a:cubicBezTo>
                  <a:cubicBezTo>
                    <a:pt x="3635791" y="2956686"/>
                    <a:pt x="3638308" y="2958125"/>
                    <a:pt x="3641186" y="2961002"/>
                  </a:cubicBezTo>
                  <a:cubicBezTo>
                    <a:pt x="3642984" y="2957406"/>
                    <a:pt x="3646221" y="2955607"/>
                    <a:pt x="3650897" y="2955607"/>
                  </a:cubicBezTo>
                  <a:cubicBezTo>
                    <a:pt x="3655393" y="2955607"/>
                    <a:pt x="3658630" y="2957406"/>
                    <a:pt x="3660608" y="2961002"/>
                  </a:cubicBezTo>
                  <a:lnTo>
                    <a:pt x="3660608" y="2965318"/>
                  </a:lnTo>
                  <a:lnTo>
                    <a:pt x="3658450" y="2968555"/>
                  </a:lnTo>
                  <a:lnTo>
                    <a:pt x="3659529" y="2969634"/>
                  </a:lnTo>
                  <a:lnTo>
                    <a:pt x="3663845" y="2969634"/>
                  </a:lnTo>
                  <a:lnTo>
                    <a:pt x="3663845" y="2963160"/>
                  </a:lnTo>
                  <a:lnTo>
                    <a:pt x="3666003" y="2961002"/>
                  </a:lnTo>
                  <a:cubicBezTo>
                    <a:pt x="3668701" y="2961002"/>
                    <a:pt x="3674455" y="2964239"/>
                    <a:pt x="3683267" y="2970713"/>
                  </a:cubicBezTo>
                  <a:lnTo>
                    <a:pt x="3684346" y="2969634"/>
                  </a:lnTo>
                  <a:lnTo>
                    <a:pt x="3686504" y="2969634"/>
                  </a:lnTo>
                  <a:lnTo>
                    <a:pt x="3687583" y="2970713"/>
                  </a:lnTo>
                  <a:lnTo>
                    <a:pt x="3698508" y="2969634"/>
                  </a:lnTo>
                  <a:lnTo>
                    <a:pt x="3698508" y="2968555"/>
                  </a:lnTo>
                  <a:lnTo>
                    <a:pt x="3690820" y="2967476"/>
                  </a:lnTo>
                  <a:lnTo>
                    <a:pt x="3689741" y="2968555"/>
                  </a:lnTo>
                  <a:lnTo>
                    <a:pt x="3688662" y="2968555"/>
                  </a:lnTo>
                  <a:lnTo>
                    <a:pt x="3674635" y="2964239"/>
                  </a:lnTo>
                  <a:lnTo>
                    <a:pt x="3674635" y="2962081"/>
                  </a:lnTo>
                  <a:lnTo>
                    <a:pt x="3675714" y="2961002"/>
                  </a:lnTo>
                  <a:lnTo>
                    <a:pt x="3675714" y="2959923"/>
                  </a:lnTo>
                  <a:lnTo>
                    <a:pt x="3681109" y="2962081"/>
                  </a:lnTo>
                  <a:cubicBezTo>
                    <a:pt x="3681109" y="2959923"/>
                    <a:pt x="3681828" y="2958844"/>
                    <a:pt x="3683267" y="2958844"/>
                  </a:cubicBezTo>
                  <a:lnTo>
                    <a:pt x="3685425" y="2961002"/>
                  </a:lnTo>
                  <a:cubicBezTo>
                    <a:pt x="3685425" y="2962441"/>
                    <a:pt x="3684346" y="2963160"/>
                    <a:pt x="3682188" y="2963160"/>
                  </a:cubicBezTo>
                  <a:lnTo>
                    <a:pt x="3682188" y="2964239"/>
                  </a:lnTo>
                  <a:lnTo>
                    <a:pt x="3697429" y="2964239"/>
                  </a:lnTo>
                  <a:lnTo>
                    <a:pt x="3697429" y="2963160"/>
                  </a:lnTo>
                  <a:lnTo>
                    <a:pt x="3695271" y="2963160"/>
                  </a:lnTo>
                  <a:lnTo>
                    <a:pt x="3695271" y="2959923"/>
                  </a:lnTo>
                  <a:lnTo>
                    <a:pt x="3698508" y="2961002"/>
                  </a:lnTo>
                  <a:lnTo>
                    <a:pt x="3710377" y="2957765"/>
                  </a:lnTo>
                  <a:lnTo>
                    <a:pt x="3710377" y="2956686"/>
                  </a:lnTo>
                  <a:cubicBezTo>
                    <a:pt x="3707140" y="2953449"/>
                    <a:pt x="3705341" y="2949493"/>
                    <a:pt x="3704982" y="2944817"/>
                  </a:cubicBezTo>
                  <a:lnTo>
                    <a:pt x="3675714" y="2924316"/>
                  </a:lnTo>
                  <a:lnTo>
                    <a:pt x="3675714" y="2921079"/>
                  </a:lnTo>
                  <a:lnTo>
                    <a:pt x="3678951" y="2917842"/>
                  </a:lnTo>
                  <a:lnTo>
                    <a:pt x="3681109" y="2917842"/>
                  </a:lnTo>
                  <a:lnTo>
                    <a:pt x="3696350" y="2922158"/>
                  </a:lnTo>
                  <a:lnTo>
                    <a:pt x="3703903" y="2922158"/>
                  </a:lnTo>
                  <a:lnTo>
                    <a:pt x="3709298" y="2916763"/>
                  </a:lnTo>
                  <a:lnTo>
                    <a:pt x="3710377" y="2916763"/>
                  </a:lnTo>
                  <a:cubicBezTo>
                    <a:pt x="3713614" y="2919640"/>
                    <a:pt x="3716132" y="2921079"/>
                    <a:pt x="3717930" y="2921079"/>
                  </a:cubicBezTo>
                  <a:lnTo>
                    <a:pt x="3719009" y="2920000"/>
                  </a:lnTo>
                  <a:lnTo>
                    <a:pt x="3719009" y="2917842"/>
                  </a:lnTo>
                  <a:lnTo>
                    <a:pt x="3714693" y="2912447"/>
                  </a:lnTo>
                  <a:lnTo>
                    <a:pt x="3717930" y="2890732"/>
                  </a:lnTo>
                  <a:lnTo>
                    <a:pt x="3715772" y="2884258"/>
                  </a:lnTo>
                  <a:lnTo>
                    <a:pt x="3715772" y="2879942"/>
                  </a:lnTo>
                  <a:cubicBezTo>
                    <a:pt x="3715772" y="2874907"/>
                    <a:pt x="3718290" y="2872389"/>
                    <a:pt x="3723325" y="2872389"/>
                  </a:cubicBezTo>
                  <a:cubicBezTo>
                    <a:pt x="3717570" y="2868253"/>
                    <a:pt x="3714693" y="2863217"/>
                    <a:pt x="3714693" y="2857283"/>
                  </a:cubicBezTo>
                  <a:lnTo>
                    <a:pt x="3715772" y="2850809"/>
                  </a:lnTo>
                  <a:lnTo>
                    <a:pt x="3713614" y="2832331"/>
                  </a:lnTo>
                  <a:lnTo>
                    <a:pt x="3714693" y="2828015"/>
                  </a:lnTo>
                  <a:lnTo>
                    <a:pt x="3712535" y="2819383"/>
                  </a:lnTo>
                  <a:lnTo>
                    <a:pt x="3720088" y="2811830"/>
                  </a:lnTo>
                  <a:cubicBezTo>
                    <a:pt x="3717211" y="2803917"/>
                    <a:pt x="3715772" y="2797803"/>
                    <a:pt x="3715772" y="2793487"/>
                  </a:cubicBezTo>
                  <a:lnTo>
                    <a:pt x="3697429" y="2793487"/>
                  </a:lnTo>
                  <a:cubicBezTo>
                    <a:pt x="3693832" y="2793487"/>
                    <a:pt x="3692034" y="2792768"/>
                    <a:pt x="3692034" y="2791329"/>
                  </a:cubicBezTo>
                  <a:close/>
                  <a:moveTo>
                    <a:pt x="2223368" y="2790840"/>
                  </a:moveTo>
                  <a:lnTo>
                    <a:pt x="2217973" y="2791919"/>
                  </a:lnTo>
                  <a:lnTo>
                    <a:pt x="2223368" y="2796236"/>
                  </a:lnTo>
                  <a:lnTo>
                    <a:pt x="2224447" y="2796236"/>
                  </a:lnTo>
                  <a:lnTo>
                    <a:pt x="2229842" y="2795157"/>
                  </a:lnTo>
                  <a:lnTo>
                    <a:pt x="2229842" y="2790840"/>
                  </a:lnTo>
                  <a:close/>
                  <a:moveTo>
                    <a:pt x="1235972" y="2790250"/>
                  </a:moveTo>
                  <a:cubicBezTo>
                    <a:pt x="1242447" y="2790250"/>
                    <a:pt x="1251032" y="2795959"/>
                    <a:pt x="1261733" y="2807379"/>
                  </a:cubicBezTo>
                  <a:cubicBezTo>
                    <a:pt x="1270275" y="2810166"/>
                    <a:pt x="1274547" y="2812279"/>
                    <a:pt x="1274547" y="2813718"/>
                  </a:cubicBezTo>
                  <a:lnTo>
                    <a:pt x="1273467" y="2819113"/>
                  </a:lnTo>
                  <a:cubicBezTo>
                    <a:pt x="1277064" y="2820732"/>
                    <a:pt x="1278863" y="2822530"/>
                    <a:pt x="1278863" y="2824508"/>
                  </a:cubicBezTo>
                  <a:cubicBezTo>
                    <a:pt x="1278863" y="2826846"/>
                    <a:pt x="1276389" y="2829319"/>
                    <a:pt x="1271444" y="2831926"/>
                  </a:cubicBezTo>
                  <a:cubicBezTo>
                    <a:pt x="1267848" y="2831926"/>
                    <a:pt x="1266050" y="2831252"/>
                    <a:pt x="1266050" y="2829903"/>
                  </a:cubicBezTo>
                  <a:lnTo>
                    <a:pt x="1260654" y="2830982"/>
                  </a:lnTo>
                  <a:lnTo>
                    <a:pt x="1259576" y="2830982"/>
                  </a:lnTo>
                  <a:lnTo>
                    <a:pt x="1255259" y="2829903"/>
                  </a:lnTo>
                  <a:cubicBezTo>
                    <a:pt x="1246897" y="2833410"/>
                    <a:pt x="1239389" y="2839479"/>
                    <a:pt x="1232735" y="2848111"/>
                  </a:cubicBezTo>
                  <a:cubicBezTo>
                    <a:pt x="1230127" y="2848111"/>
                    <a:pt x="1227294" y="2849865"/>
                    <a:pt x="1224238" y="2853372"/>
                  </a:cubicBezTo>
                  <a:lnTo>
                    <a:pt x="1229632" y="2859846"/>
                  </a:lnTo>
                  <a:lnTo>
                    <a:pt x="1229632" y="2860925"/>
                  </a:lnTo>
                  <a:cubicBezTo>
                    <a:pt x="1229632" y="2863982"/>
                    <a:pt x="1224238" y="2865780"/>
                    <a:pt x="1213449" y="2866320"/>
                  </a:cubicBezTo>
                  <a:lnTo>
                    <a:pt x="1211291" y="2868478"/>
                  </a:lnTo>
                  <a:cubicBezTo>
                    <a:pt x="1209942" y="2868478"/>
                    <a:pt x="1209267" y="2867399"/>
                    <a:pt x="1209267" y="2865241"/>
                  </a:cubicBezTo>
                  <a:lnTo>
                    <a:pt x="1208188" y="2865241"/>
                  </a:lnTo>
                  <a:cubicBezTo>
                    <a:pt x="1208188" y="2869197"/>
                    <a:pt x="1200680" y="2873468"/>
                    <a:pt x="1185664" y="2878054"/>
                  </a:cubicBezTo>
                  <a:cubicBezTo>
                    <a:pt x="1180088" y="2880571"/>
                    <a:pt x="1175053" y="2887360"/>
                    <a:pt x="1170557" y="2898420"/>
                  </a:cubicBezTo>
                  <a:lnTo>
                    <a:pt x="1170557" y="2900578"/>
                  </a:lnTo>
                  <a:lnTo>
                    <a:pt x="1184585" y="2900578"/>
                  </a:lnTo>
                  <a:lnTo>
                    <a:pt x="1187821" y="2898420"/>
                  </a:lnTo>
                  <a:lnTo>
                    <a:pt x="1192003" y="2898420"/>
                  </a:lnTo>
                  <a:cubicBezTo>
                    <a:pt x="1196319" y="2901297"/>
                    <a:pt x="1200634" y="2902736"/>
                    <a:pt x="1204951" y="2902736"/>
                  </a:cubicBezTo>
                  <a:cubicBezTo>
                    <a:pt x="1206389" y="2901297"/>
                    <a:pt x="1211021" y="2900578"/>
                    <a:pt x="1218843" y="2900578"/>
                  </a:cubicBezTo>
                  <a:cubicBezTo>
                    <a:pt x="1220821" y="2893654"/>
                    <a:pt x="1225091" y="2887585"/>
                    <a:pt x="1231656" y="2882370"/>
                  </a:cubicBezTo>
                  <a:cubicBezTo>
                    <a:pt x="1231656" y="2875896"/>
                    <a:pt x="1234534" y="2872659"/>
                    <a:pt x="1240289" y="2872659"/>
                  </a:cubicBezTo>
                  <a:cubicBezTo>
                    <a:pt x="1248651" y="2882010"/>
                    <a:pt x="1255439" y="2886686"/>
                    <a:pt x="1260654" y="2886686"/>
                  </a:cubicBezTo>
                  <a:lnTo>
                    <a:pt x="1272389" y="2903815"/>
                  </a:lnTo>
                  <a:lnTo>
                    <a:pt x="1272389" y="2904894"/>
                  </a:lnTo>
                  <a:cubicBezTo>
                    <a:pt x="1272389" y="2906153"/>
                    <a:pt x="1268117" y="2908311"/>
                    <a:pt x="1259576" y="2911368"/>
                  </a:cubicBezTo>
                  <a:lnTo>
                    <a:pt x="1256338" y="2909210"/>
                  </a:lnTo>
                  <a:cubicBezTo>
                    <a:pt x="1252922" y="2911368"/>
                    <a:pt x="1249729" y="2912447"/>
                    <a:pt x="1246762" y="2912447"/>
                  </a:cubicBezTo>
                  <a:cubicBezTo>
                    <a:pt x="1241007" y="2912447"/>
                    <a:pt x="1238130" y="2911728"/>
                    <a:pt x="1238130" y="2910289"/>
                  </a:cubicBezTo>
                  <a:lnTo>
                    <a:pt x="1230577" y="2911368"/>
                  </a:lnTo>
                  <a:lnTo>
                    <a:pt x="1216686" y="2911368"/>
                  </a:lnTo>
                  <a:lnTo>
                    <a:pt x="1207109" y="2910289"/>
                  </a:lnTo>
                  <a:lnTo>
                    <a:pt x="1194160" y="2913526"/>
                  </a:lnTo>
                  <a:cubicBezTo>
                    <a:pt x="1186157" y="2912807"/>
                    <a:pt x="1181168" y="2911368"/>
                    <a:pt x="1179189" y="2909210"/>
                  </a:cubicBezTo>
                  <a:lnTo>
                    <a:pt x="1178110" y="2909210"/>
                  </a:lnTo>
                  <a:lnTo>
                    <a:pt x="1169478" y="2913526"/>
                  </a:lnTo>
                  <a:lnTo>
                    <a:pt x="1169478" y="2914470"/>
                  </a:lnTo>
                  <a:lnTo>
                    <a:pt x="1170557" y="2927418"/>
                  </a:lnTo>
                  <a:cubicBezTo>
                    <a:pt x="1168849" y="2927418"/>
                    <a:pt x="1167813" y="2928857"/>
                    <a:pt x="1167455" y="2931734"/>
                  </a:cubicBezTo>
                  <a:lnTo>
                    <a:pt x="1167455" y="2932813"/>
                  </a:lnTo>
                  <a:lnTo>
                    <a:pt x="1168534" y="2932813"/>
                  </a:lnTo>
                  <a:lnTo>
                    <a:pt x="1168534" y="2930655"/>
                  </a:lnTo>
                  <a:lnTo>
                    <a:pt x="1169478" y="2930655"/>
                  </a:lnTo>
                  <a:cubicBezTo>
                    <a:pt x="1170918" y="2930655"/>
                    <a:pt x="1171636" y="2931734"/>
                    <a:pt x="1171636" y="2933892"/>
                  </a:cubicBezTo>
                  <a:lnTo>
                    <a:pt x="1169478" y="2940231"/>
                  </a:lnTo>
                  <a:lnTo>
                    <a:pt x="1169478" y="2953179"/>
                  </a:lnTo>
                  <a:lnTo>
                    <a:pt x="1172715" y="2976648"/>
                  </a:lnTo>
                  <a:lnTo>
                    <a:pt x="1172715" y="2977727"/>
                  </a:lnTo>
                  <a:cubicBezTo>
                    <a:pt x="1172715" y="2982402"/>
                    <a:pt x="1164847" y="2990270"/>
                    <a:pt x="1149112" y="3001330"/>
                  </a:cubicBezTo>
                  <a:cubicBezTo>
                    <a:pt x="1149112" y="3002948"/>
                    <a:pt x="1145561" y="3004747"/>
                    <a:pt x="1138457" y="3006725"/>
                  </a:cubicBezTo>
                  <a:cubicBezTo>
                    <a:pt x="1121282" y="3006725"/>
                    <a:pt x="1112696" y="3003488"/>
                    <a:pt x="1112696" y="2997014"/>
                  </a:cubicBezTo>
                  <a:lnTo>
                    <a:pt x="1112696" y="2993912"/>
                  </a:lnTo>
                  <a:lnTo>
                    <a:pt x="1113775" y="2992833"/>
                  </a:lnTo>
                  <a:lnTo>
                    <a:pt x="1113775" y="2991754"/>
                  </a:lnTo>
                  <a:cubicBezTo>
                    <a:pt x="1113775" y="2986538"/>
                    <a:pt x="1109144" y="2980829"/>
                    <a:pt x="1099881" y="2974625"/>
                  </a:cubicBezTo>
                  <a:cubicBezTo>
                    <a:pt x="1098984" y="2971747"/>
                    <a:pt x="1095386" y="2968870"/>
                    <a:pt x="1089092" y="2965993"/>
                  </a:cubicBezTo>
                  <a:lnTo>
                    <a:pt x="1088014" y="2964914"/>
                  </a:lnTo>
                  <a:lnTo>
                    <a:pt x="1088014" y="2962756"/>
                  </a:lnTo>
                  <a:lnTo>
                    <a:pt x="1097725" y="2957361"/>
                  </a:lnTo>
                  <a:lnTo>
                    <a:pt x="1110538" y="2957361"/>
                  </a:lnTo>
                  <a:cubicBezTo>
                    <a:pt x="1114853" y="2960957"/>
                    <a:pt x="1118091" y="2962756"/>
                    <a:pt x="1120250" y="2962756"/>
                  </a:cubicBezTo>
                  <a:lnTo>
                    <a:pt x="1122408" y="2956282"/>
                  </a:lnTo>
                  <a:lnTo>
                    <a:pt x="1122408" y="2946705"/>
                  </a:lnTo>
                  <a:lnTo>
                    <a:pt x="1124565" y="2943468"/>
                  </a:lnTo>
                  <a:lnTo>
                    <a:pt x="1123487" y="2942389"/>
                  </a:lnTo>
                  <a:lnTo>
                    <a:pt x="1122408" y="2942389"/>
                  </a:lnTo>
                  <a:lnTo>
                    <a:pt x="1124565" y="2935915"/>
                  </a:lnTo>
                  <a:lnTo>
                    <a:pt x="1121328" y="2930655"/>
                  </a:lnTo>
                  <a:lnTo>
                    <a:pt x="1121328" y="2922023"/>
                  </a:lnTo>
                  <a:lnTo>
                    <a:pt x="1123487" y="2913526"/>
                  </a:lnTo>
                  <a:lnTo>
                    <a:pt x="1123487" y="2909210"/>
                  </a:lnTo>
                  <a:lnTo>
                    <a:pt x="1118091" y="2908131"/>
                  </a:lnTo>
                  <a:lnTo>
                    <a:pt x="1114853" y="2909210"/>
                  </a:lnTo>
                  <a:lnTo>
                    <a:pt x="1111617" y="2908131"/>
                  </a:lnTo>
                  <a:lnTo>
                    <a:pt x="1112696" y="2909210"/>
                  </a:lnTo>
                  <a:lnTo>
                    <a:pt x="1112696" y="2911368"/>
                  </a:lnTo>
                  <a:lnTo>
                    <a:pt x="1105278" y="2912447"/>
                  </a:lnTo>
                  <a:lnTo>
                    <a:pt x="1102041" y="2909210"/>
                  </a:lnTo>
                  <a:lnTo>
                    <a:pt x="1102041" y="2907052"/>
                  </a:lnTo>
                  <a:cubicBezTo>
                    <a:pt x="1102041" y="2904894"/>
                    <a:pt x="1104874" y="2903815"/>
                    <a:pt x="1110538" y="2903815"/>
                  </a:cubicBezTo>
                  <a:lnTo>
                    <a:pt x="1120250" y="2902736"/>
                  </a:lnTo>
                  <a:lnTo>
                    <a:pt x="1121328" y="2899499"/>
                  </a:lnTo>
                  <a:lnTo>
                    <a:pt x="1120250" y="2898420"/>
                  </a:lnTo>
                  <a:lnTo>
                    <a:pt x="1121328" y="2893160"/>
                  </a:lnTo>
                  <a:lnTo>
                    <a:pt x="1121328" y="2892081"/>
                  </a:lnTo>
                  <a:lnTo>
                    <a:pt x="1119171" y="2882370"/>
                  </a:lnTo>
                  <a:lnTo>
                    <a:pt x="1121328" y="2880212"/>
                  </a:lnTo>
                  <a:cubicBezTo>
                    <a:pt x="1117731" y="2879672"/>
                    <a:pt x="1115934" y="2878593"/>
                    <a:pt x="1115934" y="2876975"/>
                  </a:cubicBezTo>
                  <a:lnTo>
                    <a:pt x="1115934" y="2875896"/>
                  </a:lnTo>
                  <a:lnTo>
                    <a:pt x="1120250" y="2871715"/>
                  </a:lnTo>
                  <a:lnTo>
                    <a:pt x="1121328" y="2871715"/>
                  </a:lnTo>
                  <a:cubicBezTo>
                    <a:pt x="1125733" y="2871715"/>
                    <a:pt x="1130724" y="2872749"/>
                    <a:pt x="1136299" y="2874817"/>
                  </a:cubicBezTo>
                  <a:lnTo>
                    <a:pt x="1140615" y="2870636"/>
                  </a:lnTo>
                  <a:lnTo>
                    <a:pt x="1142774" y="2870636"/>
                  </a:lnTo>
                  <a:lnTo>
                    <a:pt x="1164218" y="2875896"/>
                  </a:lnTo>
                  <a:lnTo>
                    <a:pt x="1183506" y="2875896"/>
                  </a:lnTo>
                  <a:lnTo>
                    <a:pt x="1183506" y="2874817"/>
                  </a:lnTo>
                  <a:lnTo>
                    <a:pt x="1175952" y="2873738"/>
                  </a:lnTo>
                  <a:lnTo>
                    <a:pt x="1170557" y="2874817"/>
                  </a:lnTo>
                  <a:lnTo>
                    <a:pt x="1163139" y="2874817"/>
                  </a:lnTo>
                  <a:lnTo>
                    <a:pt x="1163139" y="2873738"/>
                  </a:lnTo>
                  <a:cubicBezTo>
                    <a:pt x="1163139" y="2872389"/>
                    <a:pt x="1164577" y="2871715"/>
                    <a:pt x="1167455" y="2871715"/>
                  </a:cubicBezTo>
                  <a:lnTo>
                    <a:pt x="1165297" y="2869557"/>
                  </a:lnTo>
                  <a:lnTo>
                    <a:pt x="1169478" y="2856609"/>
                  </a:lnTo>
                  <a:lnTo>
                    <a:pt x="1168534" y="2855530"/>
                  </a:lnTo>
                  <a:lnTo>
                    <a:pt x="1167455" y="2855530"/>
                  </a:lnTo>
                  <a:lnTo>
                    <a:pt x="1151269" y="2856609"/>
                  </a:lnTo>
                  <a:lnTo>
                    <a:pt x="1148169" y="2855530"/>
                  </a:lnTo>
                  <a:lnTo>
                    <a:pt x="1144931" y="2856609"/>
                  </a:lnTo>
                  <a:lnTo>
                    <a:pt x="1122408" y="2855530"/>
                  </a:lnTo>
                  <a:lnTo>
                    <a:pt x="1113775" y="2855530"/>
                  </a:lnTo>
                  <a:lnTo>
                    <a:pt x="1108380" y="2852293"/>
                  </a:lnTo>
                  <a:cubicBezTo>
                    <a:pt x="1102715" y="2852293"/>
                    <a:pt x="1097725" y="2853731"/>
                    <a:pt x="1093408" y="2856609"/>
                  </a:cubicBezTo>
                  <a:lnTo>
                    <a:pt x="1076280" y="2855530"/>
                  </a:lnTo>
                  <a:lnTo>
                    <a:pt x="1075201" y="2855530"/>
                  </a:lnTo>
                  <a:cubicBezTo>
                    <a:pt x="1073402" y="2855530"/>
                    <a:pt x="1071964" y="2853057"/>
                    <a:pt x="1070884" y="2848111"/>
                  </a:cubicBezTo>
                  <a:lnTo>
                    <a:pt x="1075201" y="2845953"/>
                  </a:lnTo>
                  <a:lnTo>
                    <a:pt x="1079516" y="2848111"/>
                  </a:lnTo>
                  <a:lnTo>
                    <a:pt x="1091250" y="2842716"/>
                  </a:lnTo>
                  <a:lnTo>
                    <a:pt x="1092329" y="2842716"/>
                  </a:lnTo>
                  <a:cubicBezTo>
                    <a:pt x="1095567" y="2842716"/>
                    <a:pt x="1098804" y="2844874"/>
                    <a:pt x="1102041" y="2849190"/>
                  </a:cubicBezTo>
                  <a:lnTo>
                    <a:pt x="1105278" y="2849190"/>
                  </a:lnTo>
                  <a:lnTo>
                    <a:pt x="1115934" y="2844874"/>
                  </a:lnTo>
                  <a:lnTo>
                    <a:pt x="1129826" y="2845953"/>
                  </a:lnTo>
                  <a:cubicBezTo>
                    <a:pt x="1129826" y="2844335"/>
                    <a:pt x="1131624" y="2843256"/>
                    <a:pt x="1135220" y="2842716"/>
                  </a:cubicBezTo>
                  <a:cubicBezTo>
                    <a:pt x="1138098" y="2842716"/>
                    <a:pt x="1144526" y="2844874"/>
                    <a:pt x="1154508" y="2849190"/>
                  </a:cubicBezTo>
                  <a:lnTo>
                    <a:pt x="1157745" y="2849190"/>
                  </a:lnTo>
                  <a:lnTo>
                    <a:pt x="1168534" y="2845953"/>
                  </a:lnTo>
                  <a:lnTo>
                    <a:pt x="1171636" y="2848111"/>
                  </a:lnTo>
                  <a:lnTo>
                    <a:pt x="1174873" y="2848111"/>
                  </a:lnTo>
                  <a:cubicBezTo>
                    <a:pt x="1174873" y="2842536"/>
                    <a:pt x="1179550" y="2836107"/>
                    <a:pt x="1188901" y="2828824"/>
                  </a:cubicBezTo>
                  <a:lnTo>
                    <a:pt x="1189845" y="2828824"/>
                  </a:lnTo>
                  <a:cubicBezTo>
                    <a:pt x="1191823" y="2828824"/>
                    <a:pt x="1193262" y="2831657"/>
                    <a:pt x="1194160" y="2837321"/>
                  </a:cubicBezTo>
                  <a:lnTo>
                    <a:pt x="1206030" y="2844874"/>
                  </a:lnTo>
                  <a:lnTo>
                    <a:pt x="1209267" y="2844874"/>
                  </a:lnTo>
                  <a:cubicBezTo>
                    <a:pt x="1210796" y="2843975"/>
                    <a:pt x="1213987" y="2836467"/>
                    <a:pt x="1218843" y="2822350"/>
                  </a:cubicBezTo>
                  <a:lnTo>
                    <a:pt x="1218843" y="2811560"/>
                  </a:lnTo>
                  <a:cubicBezTo>
                    <a:pt x="1226036" y="2801040"/>
                    <a:pt x="1231745" y="2793936"/>
                    <a:pt x="1235972" y="2790250"/>
                  </a:cubicBezTo>
                  <a:close/>
                  <a:moveTo>
                    <a:pt x="3583864" y="2789171"/>
                  </a:moveTo>
                  <a:lnTo>
                    <a:pt x="3583864" y="2790250"/>
                  </a:lnTo>
                  <a:lnTo>
                    <a:pt x="3586022" y="2790250"/>
                  </a:lnTo>
                  <a:lnTo>
                    <a:pt x="3586022" y="2789171"/>
                  </a:lnTo>
                  <a:close/>
                  <a:moveTo>
                    <a:pt x="4240694" y="2787603"/>
                  </a:moveTo>
                  <a:lnTo>
                    <a:pt x="4240694" y="2789761"/>
                  </a:lnTo>
                  <a:lnTo>
                    <a:pt x="4242852" y="2789761"/>
                  </a:lnTo>
                  <a:lnTo>
                    <a:pt x="4242852" y="2787603"/>
                  </a:lnTo>
                  <a:close/>
                  <a:moveTo>
                    <a:pt x="8283577" y="2787013"/>
                  </a:moveTo>
                  <a:lnTo>
                    <a:pt x="8283577" y="2791329"/>
                  </a:lnTo>
                  <a:lnTo>
                    <a:pt x="8284790" y="2791329"/>
                  </a:lnTo>
                  <a:lnTo>
                    <a:pt x="8284790" y="2787013"/>
                  </a:lnTo>
                  <a:close/>
                  <a:moveTo>
                    <a:pt x="1718544" y="2783101"/>
                  </a:moveTo>
                  <a:lnTo>
                    <a:pt x="1718544" y="2785259"/>
                  </a:lnTo>
                  <a:lnTo>
                    <a:pt x="1720701" y="2787417"/>
                  </a:lnTo>
                  <a:lnTo>
                    <a:pt x="1726097" y="2787417"/>
                  </a:lnTo>
                  <a:lnTo>
                    <a:pt x="1729332" y="2784180"/>
                  </a:lnTo>
                  <a:lnTo>
                    <a:pt x="1728255" y="2783101"/>
                  </a:lnTo>
                  <a:close/>
                  <a:moveTo>
                    <a:pt x="2226605" y="2782208"/>
                  </a:moveTo>
                  <a:lnTo>
                    <a:pt x="2226605" y="2783287"/>
                  </a:lnTo>
                  <a:lnTo>
                    <a:pt x="2228763" y="2785445"/>
                  </a:lnTo>
                  <a:lnTo>
                    <a:pt x="2229842" y="2785445"/>
                  </a:lnTo>
                  <a:lnTo>
                    <a:pt x="2229842" y="2782208"/>
                  </a:lnTo>
                  <a:close/>
                  <a:moveTo>
                    <a:pt x="2220131" y="2782208"/>
                  </a:moveTo>
                  <a:lnTo>
                    <a:pt x="2217973" y="2784366"/>
                  </a:lnTo>
                  <a:lnTo>
                    <a:pt x="2219052" y="2785445"/>
                  </a:lnTo>
                  <a:lnTo>
                    <a:pt x="2221211" y="2785445"/>
                  </a:lnTo>
                  <a:lnTo>
                    <a:pt x="2221211" y="2782208"/>
                  </a:lnTo>
                  <a:close/>
                  <a:moveTo>
                    <a:pt x="9142975" y="2781264"/>
                  </a:moveTo>
                  <a:lnTo>
                    <a:pt x="9141896" y="2782343"/>
                  </a:lnTo>
                  <a:lnTo>
                    <a:pt x="9141896" y="2788817"/>
                  </a:lnTo>
                  <a:lnTo>
                    <a:pt x="9145133" y="2785580"/>
                  </a:lnTo>
                  <a:lnTo>
                    <a:pt x="9145133" y="2783422"/>
                  </a:lnTo>
                  <a:close/>
                  <a:moveTo>
                    <a:pt x="7114048" y="2781036"/>
                  </a:moveTo>
                  <a:lnTo>
                    <a:pt x="7114048" y="2783194"/>
                  </a:lnTo>
                  <a:lnTo>
                    <a:pt x="7115127" y="2783194"/>
                  </a:lnTo>
                  <a:lnTo>
                    <a:pt x="7115127" y="2781036"/>
                  </a:lnTo>
                  <a:close/>
                  <a:moveTo>
                    <a:pt x="5136964" y="2780674"/>
                  </a:moveTo>
                  <a:lnTo>
                    <a:pt x="5136964" y="2782832"/>
                  </a:lnTo>
                  <a:lnTo>
                    <a:pt x="5138043" y="2782832"/>
                  </a:lnTo>
                  <a:lnTo>
                    <a:pt x="5138043" y="2780674"/>
                  </a:lnTo>
                  <a:close/>
                  <a:moveTo>
                    <a:pt x="1715307" y="2779864"/>
                  </a:moveTo>
                  <a:lnTo>
                    <a:pt x="1714226" y="2780943"/>
                  </a:lnTo>
                  <a:lnTo>
                    <a:pt x="1714226" y="2782022"/>
                  </a:lnTo>
                  <a:lnTo>
                    <a:pt x="1717464" y="2782022"/>
                  </a:lnTo>
                  <a:close/>
                  <a:moveTo>
                    <a:pt x="8139799" y="2779460"/>
                  </a:moveTo>
                  <a:lnTo>
                    <a:pt x="8138720" y="2782697"/>
                  </a:lnTo>
                  <a:lnTo>
                    <a:pt x="8139799" y="2787013"/>
                  </a:lnTo>
                  <a:lnTo>
                    <a:pt x="8140878" y="2787013"/>
                  </a:lnTo>
                  <a:lnTo>
                    <a:pt x="8140878" y="2783776"/>
                  </a:lnTo>
                  <a:lnTo>
                    <a:pt x="8139799" y="2783776"/>
                  </a:lnTo>
                  <a:lnTo>
                    <a:pt x="8140878" y="2782697"/>
                  </a:lnTo>
                  <a:lnTo>
                    <a:pt x="8140878" y="2779460"/>
                  </a:lnTo>
                  <a:close/>
                  <a:moveTo>
                    <a:pt x="3097922" y="2778651"/>
                  </a:moveTo>
                  <a:lnTo>
                    <a:pt x="3097922" y="2786204"/>
                  </a:lnTo>
                  <a:lnTo>
                    <a:pt x="3100080" y="2786204"/>
                  </a:lnTo>
                  <a:lnTo>
                    <a:pt x="3103317" y="2780809"/>
                  </a:lnTo>
                  <a:lnTo>
                    <a:pt x="3100080" y="2778651"/>
                  </a:lnTo>
                  <a:close/>
                  <a:moveTo>
                    <a:pt x="1151269" y="2778381"/>
                  </a:moveTo>
                  <a:lnTo>
                    <a:pt x="1151269" y="2781618"/>
                  </a:lnTo>
                  <a:lnTo>
                    <a:pt x="1152349" y="2781618"/>
                  </a:lnTo>
                  <a:lnTo>
                    <a:pt x="1152349" y="2778381"/>
                  </a:lnTo>
                  <a:close/>
                  <a:moveTo>
                    <a:pt x="1740123" y="2776627"/>
                  </a:moveTo>
                  <a:lnTo>
                    <a:pt x="1741202" y="2776627"/>
                  </a:lnTo>
                  <a:lnTo>
                    <a:pt x="1741202" y="2777623"/>
                  </a:lnTo>
                  <a:lnTo>
                    <a:pt x="1740123" y="2776752"/>
                  </a:lnTo>
                  <a:close/>
                  <a:moveTo>
                    <a:pt x="7264030" y="2774428"/>
                  </a:moveTo>
                  <a:lnTo>
                    <a:pt x="7258634" y="2778878"/>
                  </a:lnTo>
                  <a:lnTo>
                    <a:pt x="7256476" y="2776586"/>
                  </a:lnTo>
                  <a:lnTo>
                    <a:pt x="7250946" y="2777799"/>
                  </a:lnTo>
                  <a:lnTo>
                    <a:pt x="7246630" y="2777799"/>
                  </a:lnTo>
                  <a:lnTo>
                    <a:pt x="7246630" y="2779957"/>
                  </a:lnTo>
                  <a:lnTo>
                    <a:pt x="7247710" y="2778878"/>
                  </a:lnTo>
                  <a:lnTo>
                    <a:pt x="7254318" y="2778878"/>
                  </a:lnTo>
                  <a:lnTo>
                    <a:pt x="7259714" y="2779957"/>
                  </a:lnTo>
                  <a:cubicBezTo>
                    <a:pt x="7259714" y="2778339"/>
                    <a:pt x="7261512" y="2777215"/>
                    <a:pt x="7265108" y="2776586"/>
                  </a:cubicBezTo>
                  <a:lnTo>
                    <a:pt x="7265108" y="2774428"/>
                  </a:lnTo>
                  <a:close/>
                  <a:moveTo>
                    <a:pt x="7672605" y="2774200"/>
                  </a:moveTo>
                  <a:lnTo>
                    <a:pt x="7671526" y="2780674"/>
                  </a:lnTo>
                  <a:lnTo>
                    <a:pt x="7672605" y="2781753"/>
                  </a:lnTo>
                  <a:lnTo>
                    <a:pt x="7673684" y="2781753"/>
                  </a:lnTo>
                  <a:lnTo>
                    <a:pt x="7675842" y="2779595"/>
                  </a:lnTo>
                  <a:lnTo>
                    <a:pt x="7674763" y="2774200"/>
                  </a:lnTo>
                  <a:close/>
                  <a:moveTo>
                    <a:pt x="5171358" y="2774200"/>
                  </a:moveTo>
                  <a:cubicBezTo>
                    <a:pt x="5165873" y="2781034"/>
                    <a:pt x="5154408" y="2792183"/>
                    <a:pt x="5136964" y="2807649"/>
                  </a:cubicBezTo>
                  <a:lnTo>
                    <a:pt x="5135885" y="2808728"/>
                  </a:lnTo>
                  <a:lnTo>
                    <a:pt x="5135885" y="2810886"/>
                  </a:lnTo>
                  <a:lnTo>
                    <a:pt x="5139122" y="2814123"/>
                  </a:lnTo>
                  <a:lnTo>
                    <a:pt x="5170279" y="2814123"/>
                  </a:lnTo>
                  <a:cubicBezTo>
                    <a:pt x="5173516" y="2814123"/>
                    <a:pt x="5179630" y="2809447"/>
                    <a:pt x="5188622" y="2800096"/>
                  </a:cubicBezTo>
                  <a:cubicBezTo>
                    <a:pt x="5183586" y="2793982"/>
                    <a:pt x="5181069" y="2788227"/>
                    <a:pt x="5181069" y="2782832"/>
                  </a:cubicBezTo>
                  <a:cubicBezTo>
                    <a:pt x="5179450" y="2782832"/>
                    <a:pt x="5176213" y="2779955"/>
                    <a:pt x="5171358" y="2774200"/>
                  </a:cubicBezTo>
                  <a:close/>
                  <a:moveTo>
                    <a:pt x="2223368" y="2773576"/>
                  </a:moveTo>
                  <a:lnTo>
                    <a:pt x="2223368" y="2775734"/>
                  </a:lnTo>
                  <a:lnTo>
                    <a:pt x="2225526" y="2777892"/>
                  </a:lnTo>
                  <a:lnTo>
                    <a:pt x="2230921" y="2777892"/>
                  </a:lnTo>
                  <a:lnTo>
                    <a:pt x="2234159" y="2774655"/>
                  </a:lnTo>
                  <a:lnTo>
                    <a:pt x="2233079" y="2773576"/>
                  </a:lnTo>
                  <a:close/>
                  <a:moveTo>
                    <a:pt x="1707753" y="2771232"/>
                  </a:moveTo>
                  <a:cubicBezTo>
                    <a:pt x="1707753" y="2772671"/>
                    <a:pt x="1706674" y="2773390"/>
                    <a:pt x="1704516" y="2773390"/>
                  </a:cubicBezTo>
                  <a:lnTo>
                    <a:pt x="1704516" y="2774469"/>
                  </a:lnTo>
                  <a:lnTo>
                    <a:pt x="1706674" y="2774469"/>
                  </a:lnTo>
                  <a:cubicBezTo>
                    <a:pt x="1706674" y="2773031"/>
                    <a:pt x="1707753" y="2772311"/>
                    <a:pt x="1709911" y="2772311"/>
                  </a:cubicBezTo>
                  <a:lnTo>
                    <a:pt x="1709911" y="2771232"/>
                  </a:lnTo>
                  <a:close/>
                  <a:moveTo>
                    <a:pt x="3600049" y="2770693"/>
                  </a:moveTo>
                  <a:lnTo>
                    <a:pt x="3600049" y="2773930"/>
                  </a:lnTo>
                  <a:lnTo>
                    <a:pt x="3602207" y="2773930"/>
                  </a:lnTo>
                  <a:lnTo>
                    <a:pt x="3602207" y="2770693"/>
                  </a:lnTo>
                  <a:close/>
                  <a:moveTo>
                    <a:pt x="2220131" y="2770339"/>
                  </a:moveTo>
                  <a:lnTo>
                    <a:pt x="2219052" y="2771418"/>
                  </a:lnTo>
                  <a:lnTo>
                    <a:pt x="2219052" y="2772497"/>
                  </a:lnTo>
                  <a:lnTo>
                    <a:pt x="2222290" y="2772497"/>
                  </a:lnTo>
                  <a:close/>
                  <a:moveTo>
                    <a:pt x="645770" y="2768940"/>
                  </a:moveTo>
                  <a:lnTo>
                    <a:pt x="638486" y="2772986"/>
                  </a:lnTo>
                  <a:lnTo>
                    <a:pt x="635519" y="2770963"/>
                  </a:lnTo>
                  <a:cubicBezTo>
                    <a:pt x="630843" y="2773031"/>
                    <a:pt x="625718" y="2774065"/>
                    <a:pt x="620143" y="2774065"/>
                  </a:cubicBezTo>
                  <a:lnTo>
                    <a:pt x="620143" y="2772986"/>
                  </a:lnTo>
                  <a:lnTo>
                    <a:pt x="610837" y="2776088"/>
                  </a:lnTo>
                  <a:lnTo>
                    <a:pt x="608814" y="2771907"/>
                  </a:lnTo>
                  <a:lnTo>
                    <a:pt x="607735" y="2772986"/>
                  </a:lnTo>
                  <a:lnTo>
                    <a:pt x="604768" y="2772986"/>
                  </a:lnTo>
                  <a:lnTo>
                    <a:pt x="601665" y="2770963"/>
                  </a:lnTo>
                  <a:lnTo>
                    <a:pt x="600586" y="2770963"/>
                  </a:lnTo>
                  <a:lnTo>
                    <a:pt x="600586" y="2771907"/>
                  </a:lnTo>
                  <a:lnTo>
                    <a:pt x="602744" y="2771907"/>
                  </a:lnTo>
                  <a:lnTo>
                    <a:pt x="601665" y="2777032"/>
                  </a:lnTo>
                  <a:lnTo>
                    <a:pt x="604768" y="2781213"/>
                  </a:lnTo>
                  <a:lnTo>
                    <a:pt x="602744" y="2792408"/>
                  </a:lnTo>
                  <a:lnTo>
                    <a:pt x="606791" y="2803737"/>
                  </a:lnTo>
                  <a:lnTo>
                    <a:pt x="606791" y="2804816"/>
                  </a:lnTo>
                  <a:lnTo>
                    <a:pt x="603689" y="2816011"/>
                  </a:lnTo>
                  <a:lnTo>
                    <a:pt x="605712" y="2825183"/>
                  </a:lnTo>
                  <a:lnTo>
                    <a:pt x="602744" y="2832466"/>
                  </a:lnTo>
                  <a:lnTo>
                    <a:pt x="603689" y="2835433"/>
                  </a:lnTo>
                  <a:lnTo>
                    <a:pt x="602744" y="2851888"/>
                  </a:lnTo>
                  <a:lnTo>
                    <a:pt x="602744" y="2854990"/>
                  </a:lnTo>
                  <a:cubicBezTo>
                    <a:pt x="602744" y="2857868"/>
                    <a:pt x="604093" y="2859891"/>
                    <a:pt x="606791" y="2861059"/>
                  </a:cubicBezTo>
                  <a:lnTo>
                    <a:pt x="607735" y="2860116"/>
                  </a:lnTo>
                  <a:lnTo>
                    <a:pt x="615962" y="2860116"/>
                  </a:lnTo>
                  <a:lnTo>
                    <a:pt x="617041" y="2861059"/>
                  </a:lnTo>
                  <a:lnTo>
                    <a:pt x="617985" y="2861059"/>
                  </a:lnTo>
                  <a:lnTo>
                    <a:pt x="621087" y="2857957"/>
                  </a:lnTo>
                  <a:lnTo>
                    <a:pt x="631338" y="2857957"/>
                  </a:lnTo>
                  <a:lnTo>
                    <a:pt x="635519" y="2861059"/>
                  </a:lnTo>
                  <a:lnTo>
                    <a:pt x="643612" y="2857957"/>
                  </a:lnTo>
                  <a:lnTo>
                    <a:pt x="653862" y="2859036"/>
                  </a:lnTo>
                  <a:lnTo>
                    <a:pt x="662090" y="2857957"/>
                  </a:lnTo>
                  <a:cubicBezTo>
                    <a:pt x="662629" y="2860026"/>
                    <a:pt x="665371" y="2861059"/>
                    <a:pt x="670317" y="2861059"/>
                  </a:cubicBezTo>
                  <a:lnTo>
                    <a:pt x="674364" y="2860116"/>
                  </a:lnTo>
                  <a:lnTo>
                    <a:pt x="678545" y="2861059"/>
                  </a:lnTo>
                  <a:lnTo>
                    <a:pt x="679489" y="2861059"/>
                  </a:lnTo>
                  <a:lnTo>
                    <a:pt x="683670" y="2859036"/>
                  </a:lnTo>
                  <a:lnTo>
                    <a:pt x="681512" y="2852832"/>
                  </a:lnTo>
                  <a:cubicBezTo>
                    <a:pt x="683220" y="2845549"/>
                    <a:pt x="684614" y="2841817"/>
                    <a:pt x="685693" y="2841637"/>
                  </a:cubicBezTo>
                  <a:lnTo>
                    <a:pt x="684614" y="2840558"/>
                  </a:lnTo>
                  <a:lnTo>
                    <a:pt x="684614" y="2839614"/>
                  </a:lnTo>
                  <a:lnTo>
                    <a:pt x="685693" y="2819113"/>
                  </a:lnTo>
                  <a:lnTo>
                    <a:pt x="686637" y="2819113"/>
                  </a:lnTo>
                  <a:lnTo>
                    <a:pt x="682591" y="2808863"/>
                  </a:lnTo>
                  <a:lnTo>
                    <a:pt x="685693" y="2799691"/>
                  </a:lnTo>
                  <a:cubicBezTo>
                    <a:pt x="685693" y="2794566"/>
                    <a:pt x="684299" y="2790789"/>
                    <a:pt x="681512" y="2788362"/>
                  </a:cubicBezTo>
                  <a:lnTo>
                    <a:pt x="681512" y="2786338"/>
                  </a:lnTo>
                  <a:cubicBezTo>
                    <a:pt x="681512" y="2784630"/>
                    <a:pt x="682905" y="2783596"/>
                    <a:pt x="685693" y="2783236"/>
                  </a:cubicBezTo>
                  <a:lnTo>
                    <a:pt x="685693" y="2781213"/>
                  </a:lnTo>
                  <a:lnTo>
                    <a:pt x="683670" y="2775009"/>
                  </a:lnTo>
                  <a:lnTo>
                    <a:pt x="681512" y="2772986"/>
                  </a:lnTo>
                  <a:lnTo>
                    <a:pt x="658043" y="2774065"/>
                  </a:lnTo>
                  <a:cubicBezTo>
                    <a:pt x="649861" y="2772177"/>
                    <a:pt x="645770" y="2770468"/>
                    <a:pt x="645770" y="2768940"/>
                  </a:cubicBezTo>
                  <a:close/>
                  <a:moveTo>
                    <a:pt x="4201850" y="2768181"/>
                  </a:moveTo>
                  <a:lnTo>
                    <a:pt x="4201850" y="2769260"/>
                  </a:lnTo>
                  <a:lnTo>
                    <a:pt x="4204008" y="2769260"/>
                  </a:lnTo>
                  <a:lnTo>
                    <a:pt x="4204008" y="2768181"/>
                  </a:lnTo>
                  <a:close/>
                  <a:moveTo>
                    <a:pt x="5144517" y="2767726"/>
                  </a:moveTo>
                  <a:cubicBezTo>
                    <a:pt x="5140201" y="2767726"/>
                    <a:pt x="5138043" y="2769884"/>
                    <a:pt x="5138043" y="2774200"/>
                  </a:cubicBezTo>
                  <a:lnTo>
                    <a:pt x="5139122" y="2774200"/>
                  </a:lnTo>
                  <a:lnTo>
                    <a:pt x="5146675" y="2770963"/>
                  </a:lnTo>
                  <a:lnTo>
                    <a:pt x="5146675" y="2769884"/>
                  </a:lnTo>
                  <a:close/>
                  <a:moveTo>
                    <a:pt x="2244950" y="2767102"/>
                  </a:moveTo>
                  <a:lnTo>
                    <a:pt x="2246027" y="2767102"/>
                  </a:lnTo>
                  <a:lnTo>
                    <a:pt x="2246027" y="2768098"/>
                  </a:lnTo>
                  <a:lnTo>
                    <a:pt x="2244950" y="2767227"/>
                  </a:lnTo>
                  <a:close/>
                  <a:moveTo>
                    <a:pt x="1720701" y="2766916"/>
                  </a:moveTo>
                  <a:lnTo>
                    <a:pt x="1720701" y="2767995"/>
                  </a:lnTo>
                  <a:lnTo>
                    <a:pt x="1722860" y="2767995"/>
                  </a:lnTo>
                  <a:lnTo>
                    <a:pt x="1722860" y="2766916"/>
                  </a:lnTo>
                  <a:close/>
                  <a:moveTo>
                    <a:pt x="596540" y="2766916"/>
                  </a:moveTo>
                  <a:lnTo>
                    <a:pt x="596540" y="2767860"/>
                  </a:lnTo>
                  <a:lnTo>
                    <a:pt x="598563" y="2767860"/>
                  </a:lnTo>
                  <a:lnTo>
                    <a:pt x="598563" y="2766916"/>
                  </a:lnTo>
                  <a:close/>
                  <a:moveTo>
                    <a:pt x="1148169" y="2766647"/>
                  </a:moveTo>
                  <a:lnTo>
                    <a:pt x="1146011" y="2770828"/>
                  </a:lnTo>
                  <a:lnTo>
                    <a:pt x="1146011" y="2771907"/>
                  </a:lnTo>
                  <a:lnTo>
                    <a:pt x="1147089" y="2771907"/>
                  </a:lnTo>
                  <a:cubicBezTo>
                    <a:pt x="1147089" y="2769119"/>
                    <a:pt x="1148483" y="2767726"/>
                    <a:pt x="1151269" y="2767726"/>
                  </a:cubicBezTo>
                  <a:lnTo>
                    <a:pt x="1151269" y="2766647"/>
                  </a:lnTo>
                  <a:close/>
                  <a:moveTo>
                    <a:pt x="4640586" y="2765521"/>
                  </a:moveTo>
                  <a:cubicBezTo>
                    <a:pt x="4644362" y="2765521"/>
                    <a:pt x="4650791" y="2769478"/>
                    <a:pt x="4659873" y="2777390"/>
                  </a:cubicBezTo>
                  <a:cubicBezTo>
                    <a:pt x="4660412" y="2779908"/>
                    <a:pt x="4666167" y="2785258"/>
                    <a:pt x="4677137" y="2793440"/>
                  </a:cubicBezTo>
                  <a:lnTo>
                    <a:pt x="4677137" y="2798835"/>
                  </a:lnTo>
                  <a:cubicBezTo>
                    <a:pt x="4670842" y="2798835"/>
                    <a:pt x="4665807" y="2797037"/>
                    <a:pt x="4662031" y="2793440"/>
                  </a:cubicBezTo>
                  <a:lnTo>
                    <a:pt x="4660952" y="2793440"/>
                  </a:lnTo>
                  <a:cubicBezTo>
                    <a:pt x="4657894" y="2797037"/>
                    <a:pt x="4651825" y="2800274"/>
                    <a:pt x="4642744" y="2803151"/>
                  </a:cubicBezTo>
                  <a:lnTo>
                    <a:pt x="4638428" y="2800993"/>
                  </a:lnTo>
                  <a:lnTo>
                    <a:pt x="4633033" y="2803151"/>
                  </a:lnTo>
                  <a:lnTo>
                    <a:pt x="4633033" y="2806388"/>
                  </a:lnTo>
                  <a:cubicBezTo>
                    <a:pt x="4636629" y="2806928"/>
                    <a:pt x="4638428" y="2808007"/>
                    <a:pt x="4638428" y="2809625"/>
                  </a:cubicBezTo>
                  <a:lnTo>
                    <a:pt x="4638428" y="2844019"/>
                  </a:lnTo>
                  <a:lnTo>
                    <a:pt x="4637349" y="2850493"/>
                  </a:lnTo>
                  <a:cubicBezTo>
                    <a:pt x="4637349" y="2860563"/>
                    <a:pt x="4640586" y="2865599"/>
                    <a:pt x="4647060" y="2865599"/>
                  </a:cubicBezTo>
                  <a:lnTo>
                    <a:pt x="4657715" y="2865599"/>
                  </a:lnTo>
                  <a:cubicBezTo>
                    <a:pt x="4669943" y="2863081"/>
                    <a:pt x="4676058" y="2860204"/>
                    <a:pt x="4676058" y="2856967"/>
                  </a:cubicBezTo>
                  <a:lnTo>
                    <a:pt x="4677137" y="2856967"/>
                  </a:lnTo>
                  <a:cubicBezTo>
                    <a:pt x="4687927" y="2857506"/>
                    <a:pt x="4693322" y="2858585"/>
                    <a:pt x="4693322" y="2860204"/>
                  </a:cubicBezTo>
                  <a:lnTo>
                    <a:pt x="4693322" y="2861283"/>
                  </a:lnTo>
                  <a:cubicBezTo>
                    <a:pt x="4679654" y="2869465"/>
                    <a:pt x="4668145" y="2874815"/>
                    <a:pt x="4658794" y="2877333"/>
                  </a:cubicBezTo>
                  <a:cubicBezTo>
                    <a:pt x="4658794" y="2879850"/>
                    <a:pt x="4654882" y="2882368"/>
                    <a:pt x="4647060" y="2884886"/>
                  </a:cubicBezTo>
                  <a:lnTo>
                    <a:pt x="4645981" y="2883807"/>
                  </a:lnTo>
                  <a:lnTo>
                    <a:pt x="4644902" y="2883807"/>
                  </a:lnTo>
                  <a:cubicBezTo>
                    <a:pt x="4636449" y="2888842"/>
                    <a:pt x="4627817" y="2895676"/>
                    <a:pt x="4619005" y="2904308"/>
                  </a:cubicBezTo>
                  <a:lnTo>
                    <a:pt x="4611452" y="2906466"/>
                  </a:lnTo>
                  <a:lnTo>
                    <a:pt x="4609294" y="2904308"/>
                  </a:lnTo>
                  <a:cubicBezTo>
                    <a:pt x="4609294" y="2907185"/>
                    <a:pt x="4608260" y="2908624"/>
                    <a:pt x="4606192" y="2908624"/>
                  </a:cubicBezTo>
                  <a:lnTo>
                    <a:pt x="4602955" y="2907545"/>
                  </a:lnTo>
                  <a:lnTo>
                    <a:pt x="4602955" y="2908624"/>
                  </a:lnTo>
                  <a:cubicBezTo>
                    <a:pt x="4602955" y="2909703"/>
                    <a:pt x="4596121" y="2914334"/>
                    <a:pt x="4582454" y="2922516"/>
                  </a:cubicBezTo>
                  <a:lnTo>
                    <a:pt x="4575980" y="2921437"/>
                  </a:lnTo>
                  <a:cubicBezTo>
                    <a:pt x="4575980" y="2923595"/>
                    <a:pt x="4574541" y="2925753"/>
                    <a:pt x="4571664" y="2927911"/>
                  </a:cubicBezTo>
                  <a:lnTo>
                    <a:pt x="4568427" y="2927911"/>
                  </a:lnTo>
                  <a:cubicBezTo>
                    <a:pt x="4560604" y="2921437"/>
                    <a:pt x="4556693" y="2916087"/>
                    <a:pt x="4556693" y="2911861"/>
                  </a:cubicBezTo>
                  <a:cubicBezTo>
                    <a:pt x="4550219" y="2902510"/>
                    <a:pt x="4546982" y="2890281"/>
                    <a:pt x="4546982" y="2875175"/>
                  </a:cubicBezTo>
                  <a:cubicBezTo>
                    <a:pt x="4547701" y="2872388"/>
                    <a:pt x="4549140" y="2870994"/>
                    <a:pt x="4551298" y="2870994"/>
                  </a:cubicBezTo>
                  <a:cubicBezTo>
                    <a:pt x="4556873" y="2870994"/>
                    <a:pt x="4563302" y="2873107"/>
                    <a:pt x="4570585" y="2877333"/>
                  </a:cubicBezTo>
                  <a:cubicBezTo>
                    <a:pt x="4570585" y="2875175"/>
                    <a:pt x="4574181" y="2873421"/>
                    <a:pt x="4581375" y="2872073"/>
                  </a:cubicBezTo>
                  <a:lnTo>
                    <a:pt x="4587849" y="2872073"/>
                  </a:lnTo>
                  <a:lnTo>
                    <a:pt x="4588928" y="2859125"/>
                  </a:lnTo>
                  <a:lnTo>
                    <a:pt x="4586770" y="2829047"/>
                  </a:lnTo>
                  <a:lnTo>
                    <a:pt x="4588928" y="2824731"/>
                  </a:lnTo>
                  <a:lnTo>
                    <a:pt x="4586770" y="2809625"/>
                  </a:lnTo>
                  <a:lnTo>
                    <a:pt x="4587849" y="2802072"/>
                  </a:lnTo>
                  <a:lnTo>
                    <a:pt x="4585691" y="2799914"/>
                  </a:lnTo>
                  <a:lnTo>
                    <a:pt x="4580296" y="2800993"/>
                  </a:lnTo>
                  <a:cubicBezTo>
                    <a:pt x="4567438" y="2800993"/>
                    <a:pt x="4561009" y="2799914"/>
                    <a:pt x="4561009" y="2797756"/>
                  </a:cubicBezTo>
                  <a:cubicBezTo>
                    <a:pt x="4568112" y="2793800"/>
                    <a:pt x="4571664" y="2791282"/>
                    <a:pt x="4571664" y="2790203"/>
                  </a:cubicBezTo>
                  <a:lnTo>
                    <a:pt x="4583533" y="2790203"/>
                  </a:lnTo>
                  <a:cubicBezTo>
                    <a:pt x="4586231" y="2792361"/>
                    <a:pt x="4588748" y="2793440"/>
                    <a:pt x="4591086" y="2793440"/>
                  </a:cubicBezTo>
                  <a:lnTo>
                    <a:pt x="4592165" y="2793440"/>
                  </a:lnTo>
                  <a:lnTo>
                    <a:pt x="4596481" y="2791282"/>
                  </a:lnTo>
                  <a:lnTo>
                    <a:pt x="4602955" y="2792361"/>
                  </a:lnTo>
                  <a:lnTo>
                    <a:pt x="4607136" y="2791282"/>
                  </a:lnTo>
                  <a:lnTo>
                    <a:pt x="4611452" y="2795598"/>
                  </a:lnTo>
                  <a:lnTo>
                    <a:pt x="4615768" y="2795598"/>
                  </a:lnTo>
                  <a:cubicBezTo>
                    <a:pt x="4619545" y="2795598"/>
                    <a:pt x="4624580" y="2788450"/>
                    <a:pt x="4630875" y="2774153"/>
                  </a:cubicBezTo>
                  <a:close/>
                  <a:moveTo>
                    <a:pt x="8112824" y="2764219"/>
                  </a:moveTo>
                  <a:lnTo>
                    <a:pt x="8112824" y="2768535"/>
                  </a:lnTo>
                  <a:lnTo>
                    <a:pt x="8113903" y="2769614"/>
                  </a:lnTo>
                  <a:lnTo>
                    <a:pt x="8113903" y="2770693"/>
                  </a:lnTo>
                  <a:lnTo>
                    <a:pt x="8117140" y="2769614"/>
                  </a:lnTo>
                  <a:lnTo>
                    <a:pt x="8117140" y="2766377"/>
                  </a:lnTo>
                  <a:lnTo>
                    <a:pt x="8114982" y="2764219"/>
                  </a:lnTo>
                  <a:close/>
                  <a:moveTo>
                    <a:pt x="6084302" y="2763949"/>
                  </a:moveTo>
                  <a:lnTo>
                    <a:pt x="6084302" y="2769344"/>
                  </a:lnTo>
                  <a:lnTo>
                    <a:pt x="6076749" y="2769344"/>
                  </a:lnTo>
                  <a:lnTo>
                    <a:pt x="6076749" y="2767186"/>
                  </a:lnTo>
                  <a:lnTo>
                    <a:pt x="6074591" y="2767186"/>
                  </a:lnTo>
                  <a:lnTo>
                    <a:pt x="6074591" y="2769344"/>
                  </a:lnTo>
                  <a:lnTo>
                    <a:pt x="6069196" y="2768265"/>
                  </a:lnTo>
                  <a:lnTo>
                    <a:pt x="6069196" y="2769344"/>
                  </a:lnTo>
                  <a:cubicBezTo>
                    <a:pt x="6069196" y="2771862"/>
                    <a:pt x="6068117" y="2774020"/>
                    <a:pt x="6065959" y="2775818"/>
                  </a:cubicBezTo>
                  <a:lnTo>
                    <a:pt x="6067038" y="2776897"/>
                  </a:lnTo>
                  <a:lnTo>
                    <a:pt x="6069196" y="2776897"/>
                  </a:lnTo>
                  <a:lnTo>
                    <a:pt x="6069196" y="2773660"/>
                  </a:lnTo>
                  <a:lnTo>
                    <a:pt x="6071354" y="2773660"/>
                  </a:lnTo>
                  <a:lnTo>
                    <a:pt x="6071354" y="2800096"/>
                  </a:lnTo>
                  <a:lnTo>
                    <a:pt x="6069196" y="2800096"/>
                  </a:lnTo>
                  <a:lnTo>
                    <a:pt x="6069196" y="2809807"/>
                  </a:lnTo>
                  <a:lnTo>
                    <a:pt x="6071354" y="2809807"/>
                  </a:lnTo>
                  <a:lnTo>
                    <a:pt x="6071354" y="2821676"/>
                  </a:lnTo>
                  <a:lnTo>
                    <a:pt x="6069196" y="2821676"/>
                  </a:lnTo>
                  <a:lnTo>
                    <a:pt x="6069196" y="2832466"/>
                  </a:lnTo>
                  <a:lnTo>
                    <a:pt x="6071354" y="2832466"/>
                  </a:lnTo>
                  <a:lnTo>
                    <a:pt x="6071354" y="2831387"/>
                  </a:lnTo>
                  <a:lnTo>
                    <a:pt x="6070275" y="2828150"/>
                  </a:lnTo>
                  <a:lnTo>
                    <a:pt x="6096171" y="2828150"/>
                  </a:lnTo>
                  <a:cubicBezTo>
                    <a:pt x="6098509" y="2828150"/>
                    <a:pt x="6101026" y="2827071"/>
                    <a:pt x="6103724" y="2824913"/>
                  </a:cubicBezTo>
                  <a:lnTo>
                    <a:pt x="6110198" y="2824913"/>
                  </a:lnTo>
                  <a:cubicBezTo>
                    <a:pt x="6110198" y="2827071"/>
                    <a:pt x="6113075" y="2828150"/>
                    <a:pt x="6118830" y="2828150"/>
                  </a:cubicBezTo>
                  <a:lnTo>
                    <a:pt x="6122067" y="2830308"/>
                  </a:lnTo>
                  <a:cubicBezTo>
                    <a:pt x="6122067" y="2828330"/>
                    <a:pt x="6125664" y="2826891"/>
                    <a:pt x="6132857" y="2825992"/>
                  </a:cubicBezTo>
                  <a:lnTo>
                    <a:pt x="6141489" y="2828150"/>
                  </a:lnTo>
                  <a:lnTo>
                    <a:pt x="6149042" y="2824913"/>
                  </a:lnTo>
                  <a:lnTo>
                    <a:pt x="6149042" y="2827071"/>
                  </a:lnTo>
                  <a:lnTo>
                    <a:pt x="6147963" y="2828150"/>
                  </a:lnTo>
                  <a:lnTo>
                    <a:pt x="6147963" y="2829229"/>
                  </a:lnTo>
                  <a:lnTo>
                    <a:pt x="6153358" y="2828150"/>
                  </a:lnTo>
                  <a:lnTo>
                    <a:pt x="6158753" y="2829229"/>
                  </a:lnTo>
                  <a:lnTo>
                    <a:pt x="6166306" y="2827071"/>
                  </a:lnTo>
                  <a:lnTo>
                    <a:pt x="6183570" y="2828150"/>
                  </a:lnTo>
                  <a:lnTo>
                    <a:pt x="6198676" y="2828150"/>
                  </a:lnTo>
                  <a:lnTo>
                    <a:pt x="6205150" y="2829229"/>
                  </a:lnTo>
                  <a:lnTo>
                    <a:pt x="6219177" y="2827071"/>
                  </a:lnTo>
                  <a:lnTo>
                    <a:pt x="6223493" y="2829229"/>
                  </a:lnTo>
                  <a:lnTo>
                    <a:pt x="6224572" y="2828150"/>
                  </a:lnTo>
                  <a:lnTo>
                    <a:pt x="6226730" y="2828150"/>
                  </a:lnTo>
                  <a:lnTo>
                    <a:pt x="6229967" y="2829229"/>
                  </a:lnTo>
                  <a:lnTo>
                    <a:pt x="6235362" y="2828150"/>
                  </a:lnTo>
                  <a:lnTo>
                    <a:pt x="6259100" y="2828150"/>
                  </a:lnTo>
                  <a:lnTo>
                    <a:pt x="6269890" y="2829229"/>
                  </a:lnTo>
                  <a:lnTo>
                    <a:pt x="6272048" y="2827071"/>
                  </a:lnTo>
                  <a:lnTo>
                    <a:pt x="6277443" y="2827071"/>
                  </a:lnTo>
                  <a:cubicBezTo>
                    <a:pt x="6277443" y="2822755"/>
                    <a:pt x="6278163" y="2820597"/>
                    <a:pt x="6279601" y="2820597"/>
                  </a:cubicBezTo>
                  <a:cubicBezTo>
                    <a:pt x="6278882" y="2815382"/>
                    <a:pt x="6277443" y="2812145"/>
                    <a:pt x="6275285" y="2810886"/>
                  </a:cubicBezTo>
                  <a:lnTo>
                    <a:pt x="6275285" y="2809807"/>
                  </a:lnTo>
                  <a:lnTo>
                    <a:pt x="6264495" y="2809807"/>
                  </a:lnTo>
                  <a:lnTo>
                    <a:pt x="6264495" y="2811965"/>
                  </a:lnTo>
                  <a:lnTo>
                    <a:pt x="6258021" y="2811965"/>
                  </a:lnTo>
                  <a:cubicBezTo>
                    <a:pt x="6258021" y="2810526"/>
                    <a:pt x="6256223" y="2809807"/>
                    <a:pt x="6252626" y="2809807"/>
                  </a:cubicBezTo>
                  <a:lnTo>
                    <a:pt x="6252626" y="2805491"/>
                  </a:lnTo>
                  <a:lnTo>
                    <a:pt x="6250468" y="2805491"/>
                  </a:lnTo>
                  <a:cubicBezTo>
                    <a:pt x="6249030" y="2805491"/>
                    <a:pt x="6248310" y="2806930"/>
                    <a:pt x="6248310" y="2809807"/>
                  </a:cubicBezTo>
                  <a:lnTo>
                    <a:pt x="6240757" y="2809807"/>
                  </a:lnTo>
                  <a:lnTo>
                    <a:pt x="6240757" y="2811965"/>
                  </a:lnTo>
                  <a:lnTo>
                    <a:pt x="6229967" y="2811965"/>
                  </a:lnTo>
                  <a:lnTo>
                    <a:pt x="6229967" y="2809807"/>
                  </a:lnTo>
                  <a:lnTo>
                    <a:pt x="6223493" y="2809807"/>
                  </a:lnTo>
                  <a:lnTo>
                    <a:pt x="6204071" y="2808728"/>
                  </a:lnTo>
                  <a:lnTo>
                    <a:pt x="6185728" y="2809807"/>
                  </a:lnTo>
                  <a:lnTo>
                    <a:pt x="6184649" y="2809807"/>
                  </a:lnTo>
                  <a:lnTo>
                    <a:pt x="6180333" y="2806570"/>
                  </a:lnTo>
                  <a:cubicBezTo>
                    <a:pt x="6180333" y="2808188"/>
                    <a:pt x="6174578" y="2809267"/>
                    <a:pt x="6163069" y="2809807"/>
                  </a:cubicBezTo>
                  <a:lnTo>
                    <a:pt x="6124225" y="2808728"/>
                  </a:lnTo>
                  <a:cubicBezTo>
                    <a:pt x="6117751" y="2808728"/>
                    <a:pt x="6114514" y="2809807"/>
                    <a:pt x="6114514" y="2811965"/>
                  </a:cubicBezTo>
                  <a:lnTo>
                    <a:pt x="6106961" y="2811965"/>
                  </a:lnTo>
                  <a:lnTo>
                    <a:pt x="6106961" y="2809807"/>
                  </a:lnTo>
                  <a:lnTo>
                    <a:pt x="6100487" y="2809807"/>
                  </a:lnTo>
                  <a:lnTo>
                    <a:pt x="6100487" y="2811965"/>
                  </a:lnTo>
                  <a:lnTo>
                    <a:pt x="6095092" y="2811965"/>
                  </a:lnTo>
                  <a:lnTo>
                    <a:pt x="6095092" y="2809807"/>
                  </a:lnTo>
                  <a:lnTo>
                    <a:pt x="6088618" y="2809807"/>
                  </a:lnTo>
                  <a:lnTo>
                    <a:pt x="6086460" y="2807649"/>
                  </a:lnTo>
                  <a:lnTo>
                    <a:pt x="6086460" y="2806570"/>
                  </a:lnTo>
                  <a:lnTo>
                    <a:pt x="6087539" y="2805491"/>
                  </a:lnTo>
                  <a:lnTo>
                    <a:pt x="6086460" y="2804412"/>
                  </a:lnTo>
                  <a:lnTo>
                    <a:pt x="6086460" y="2799017"/>
                  </a:lnTo>
                  <a:lnTo>
                    <a:pt x="6087539" y="2794701"/>
                  </a:lnTo>
                  <a:lnTo>
                    <a:pt x="6085381" y="2786069"/>
                  </a:lnTo>
                  <a:lnTo>
                    <a:pt x="6085381" y="2774739"/>
                  </a:lnTo>
                  <a:lnTo>
                    <a:pt x="6086460" y="2767186"/>
                  </a:lnTo>
                  <a:lnTo>
                    <a:pt x="6085381" y="2766107"/>
                  </a:lnTo>
                  <a:lnTo>
                    <a:pt x="6087539" y="2763949"/>
                  </a:lnTo>
                  <a:close/>
                  <a:moveTo>
                    <a:pt x="1715307" y="2763679"/>
                  </a:moveTo>
                  <a:lnTo>
                    <a:pt x="1723938" y="2763679"/>
                  </a:lnTo>
                  <a:lnTo>
                    <a:pt x="1740123" y="2776752"/>
                  </a:lnTo>
                  <a:lnTo>
                    <a:pt x="1740123" y="2779864"/>
                  </a:lnTo>
                  <a:lnTo>
                    <a:pt x="1741202" y="2779864"/>
                  </a:lnTo>
                  <a:lnTo>
                    <a:pt x="1741202" y="2777623"/>
                  </a:lnTo>
                  <a:lnTo>
                    <a:pt x="1751991" y="2786338"/>
                  </a:lnTo>
                  <a:lnTo>
                    <a:pt x="1750913" y="2787417"/>
                  </a:lnTo>
                  <a:lnTo>
                    <a:pt x="1750913" y="2788496"/>
                  </a:lnTo>
                  <a:lnTo>
                    <a:pt x="1751991" y="2789575"/>
                  </a:lnTo>
                  <a:cubicBezTo>
                    <a:pt x="1751991" y="2811515"/>
                    <a:pt x="1745158" y="2826621"/>
                    <a:pt x="1731491" y="2834894"/>
                  </a:cubicBezTo>
                  <a:lnTo>
                    <a:pt x="1716386" y="2850000"/>
                  </a:lnTo>
                  <a:lnTo>
                    <a:pt x="1707753" y="2852158"/>
                  </a:lnTo>
                  <a:cubicBezTo>
                    <a:pt x="1702717" y="2850360"/>
                    <a:pt x="1700200" y="2848921"/>
                    <a:pt x="1700200" y="2847842"/>
                  </a:cubicBezTo>
                  <a:lnTo>
                    <a:pt x="1700200" y="2846763"/>
                  </a:lnTo>
                  <a:cubicBezTo>
                    <a:pt x="1711709" y="2837052"/>
                    <a:pt x="1717464" y="2829858"/>
                    <a:pt x="1717464" y="2825183"/>
                  </a:cubicBezTo>
                  <a:cubicBezTo>
                    <a:pt x="1713149" y="2821766"/>
                    <a:pt x="1708472" y="2819608"/>
                    <a:pt x="1703437" y="2818709"/>
                  </a:cubicBezTo>
                  <a:lnTo>
                    <a:pt x="1703437" y="2817630"/>
                  </a:lnTo>
                  <a:lnTo>
                    <a:pt x="1704516" y="2816551"/>
                  </a:lnTo>
                  <a:lnTo>
                    <a:pt x="1704516" y="2815472"/>
                  </a:lnTo>
                  <a:cubicBezTo>
                    <a:pt x="1695883" y="2815472"/>
                    <a:pt x="1691568" y="2808998"/>
                    <a:pt x="1691568" y="2796049"/>
                  </a:cubicBezTo>
                  <a:lnTo>
                    <a:pt x="1691568" y="2784180"/>
                  </a:lnTo>
                  <a:cubicBezTo>
                    <a:pt x="1691568" y="2782562"/>
                    <a:pt x="1693366" y="2781483"/>
                    <a:pt x="1696964" y="2780943"/>
                  </a:cubicBezTo>
                  <a:lnTo>
                    <a:pt x="1695883" y="2779864"/>
                  </a:lnTo>
                  <a:lnTo>
                    <a:pt x="1695883" y="2778785"/>
                  </a:lnTo>
                  <a:cubicBezTo>
                    <a:pt x="1699480" y="2773031"/>
                    <a:pt x="1705954" y="2768715"/>
                    <a:pt x="1715307" y="2765837"/>
                  </a:cubicBezTo>
                  <a:close/>
                  <a:moveTo>
                    <a:pt x="7135763" y="2763638"/>
                  </a:moveTo>
                  <a:lnTo>
                    <a:pt x="7135763" y="2764717"/>
                  </a:lnTo>
                  <a:lnTo>
                    <a:pt x="7140214" y="2764717"/>
                  </a:lnTo>
                  <a:lnTo>
                    <a:pt x="7140214" y="2763638"/>
                  </a:lnTo>
                  <a:close/>
                  <a:moveTo>
                    <a:pt x="8109587" y="2763140"/>
                  </a:moveTo>
                  <a:lnTo>
                    <a:pt x="8109587" y="2764219"/>
                  </a:lnTo>
                  <a:lnTo>
                    <a:pt x="8111745" y="2764219"/>
                  </a:lnTo>
                  <a:lnTo>
                    <a:pt x="8111745" y="2763140"/>
                  </a:lnTo>
                  <a:close/>
                  <a:moveTo>
                    <a:pt x="8100955" y="2763140"/>
                  </a:moveTo>
                  <a:lnTo>
                    <a:pt x="8100955" y="2765298"/>
                  </a:lnTo>
                  <a:lnTo>
                    <a:pt x="8102034" y="2764219"/>
                  </a:lnTo>
                  <a:lnTo>
                    <a:pt x="8103113" y="2764219"/>
                  </a:lnTo>
                  <a:lnTo>
                    <a:pt x="8108508" y="2765298"/>
                  </a:lnTo>
                  <a:lnTo>
                    <a:pt x="8106350" y="2763140"/>
                  </a:lnTo>
                  <a:close/>
                  <a:moveTo>
                    <a:pt x="688660" y="2762735"/>
                  </a:moveTo>
                  <a:lnTo>
                    <a:pt x="688660" y="2763814"/>
                  </a:lnTo>
                  <a:lnTo>
                    <a:pt x="691762" y="2764758"/>
                  </a:lnTo>
                  <a:lnTo>
                    <a:pt x="691762" y="2762735"/>
                  </a:lnTo>
                  <a:close/>
                  <a:moveTo>
                    <a:pt x="4706135" y="2762284"/>
                  </a:moveTo>
                  <a:cubicBezTo>
                    <a:pt x="4702898" y="2763723"/>
                    <a:pt x="4701099" y="2765162"/>
                    <a:pt x="4700740" y="2766600"/>
                  </a:cubicBezTo>
                  <a:lnTo>
                    <a:pt x="4700740" y="2769837"/>
                  </a:lnTo>
                  <a:lnTo>
                    <a:pt x="4702898" y="2769837"/>
                  </a:lnTo>
                  <a:lnTo>
                    <a:pt x="4708293" y="2764442"/>
                  </a:lnTo>
                  <a:close/>
                  <a:moveTo>
                    <a:pt x="9147291" y="2761707"/>
                  </a:moveTo>
                  <a:lnTo>
                    <a:pt x="9147291" y="2762786"/>
                  </a:lnTo>
                  <a:lnTo>
                    <a:pt x="9154844" y="2776948"/>
                  </a:lnTo>
                  <a:lnTo>
                    <a:pt x="9155923" y="2776948"/>
                  </a:lnTo>
                  <a:cubicBezTo>
                    <a:pt x="9159520" y="2775420"/>
                    <a:pt x="9161318" y="2772857"/>
                    <a:pt x="9161318" y="2769260"/>
                  </a:cubicBezTo>
                  <a:lnTo>
                    <a:pt x="9157002" y="2769260"/>
                  </a:lnTo>
                  <a:lnTo>
                    <a:pt x="9153765" y="2771418"/>
                  </a:lnTo>
                  <a:lnTo>
                    <a:pt x="9148370" y="2761707"/>
                  </a:lnTo>
                  <a:close/>
                  <a:moveTo>
                    <a:pt x="2212578" y="2761707"/>
                  </a:moveTo>
                  <a:cubicBezTo>
                    <a:pt x="2212578" y="2763146"/>
                    <a:pt x="2211499" y="2763865"/>
                    <a:pt x="2209341" y="2763865"/>
                  </a:cubicBezTo>
                  <a:lnTo>
                    <a:pt x="2209341" y="2764944"/>
                  </a:lnTo>
                  <a:lnTo>
                    <a:pt x="2211499" y="2764944"/>
                  </a:lnTo>
                  <a:cubicBezTo>
                    <a:pt x="2211499" y="2763506"/>
                    <a:pt x="2212578" y="2762786"/>
                    <a:pt x="2214736" y="2762786"/>
                  </a:cubicBezTo>
                  <a:lnTo>
                    <a:pt x="2214736" y="2761707"/>
                  </a:lnTo>
                  <a:close/>
                  <a:moveTo>
                    <a:pt x="4198613" y="2759549"/>
                  </a:moveTo>
                  <a:lnTo>
                    <a:pt x="4200771" y="2759549"/>
                  </a:lnTo>
                  <a:lnTo>
                    <a:pt x="4200771" y="2761707"/>
                  </a:lnTo>
                  <a:lnTo>
                    <a:pt x="4207245" y="2761707"/>
                  </a:lnTo>
                  <a:lnTo>
                    <a:pt x="4210482" y="2759549"/>
                  </a:lnTo>
                  <a:cubicBezTo>
                    <a:pt x="4216056" y="2763506"/>
                    <a:pt x="4223969" y="2766383"/>
                    <a:pt x="4234220" y="2768181"/>
                  </a:cubicBezTo>
                  <a:lnTo>
                    <a:pt x="4234220" y="2773576"/>
                  </a:lnTo>
                  <a:lnTo>
                    <a:pt x="4237457" y="2770339"/>
                  </a:lnTo>
                  <a:cubicBezTo>
                    <a:pt x="4243571" y="2772138"/>
                    <a:pt x="4251843" y="2777533"/>
                    <a:pt x="4262274" y="2786524"/>
                  </a:cubicBezTo>
                  <a:lnTo>
                    <a:pt x="4263353" y="2785445"/>
                  </a:lnTo>
                  <a:lnTo>
                    <a:pt x="4265511" y="2788682"/>
                  </a:lnTo>
                  <a:lnTo>
                    <a:pt x="4264432" y="2791919"/>
                  </a:lnTo>
                  <a:lnTo>
                    <a:pt x="4266590" y="2810263"/>
                  </a:lnTo>
                  <a:cubicBezTo>
                    <a:pt x="4261015" y="2823930"/>
                    <a:pt x="4253821" y="2830764"/>
                    <a:pt x="4245010" y="2830764"/>
                  </a:cubicBezTo>
                  <a:lnTo>
                    <a:pt x="4243931" y="2829685"/>
                  </a:lnTo>
                  <a:lnTo>
                    <a:pt x="4242852" y="2829685"/>
                  </a:lnTo>
                  <a:lnTo>
                    <a:pt x="4240694" y="2831843"/>
                  </a:lnTo>
                  <a:cubicBezTo>
                    <a:pt x="4227026" y="2827167"/>
                    <a:pt x="4220193" y="2819254"/>
                    <a:pt x="4220193" y="2808105"/>
                  </a:cubicBezTo>
                  <a:cubicBezTo>
                    <a:pt x="4218574" y="2794977"/>
                    <a:pt x="4211021" y="2781669"/>
                    <a:pt x="4197534" y="2768181"/>
                  </a:cubicBezTo>
                  <a:lnTo>
                    <a:pt x="4197534" y="2767102"/>
                  </a:lnTo>
                  <a:lnTo>
                    <a:pt x="4199692" y="2764944"/>
                  </a:lnTo>
                  <a:lnTo>
                    <a:pt x="4199692" y="2762786"/>
                  </a:lnTo>
                  <a:lnTo>
                    <a:pt x="4196455" y="2764944"/>
                  </a:lnTo>
                  <a:lnTo>
                    <a:pt x="4195376" y="2764944"/>
                  </a:lnTo>
                  <a:lnTo>
                    <a:pt x="4195376" y="2762786"/>
                  </a:lnTo>
                  <a:close/>
                  <a:moveTo>
                    <a:pt x="7194434" y="2759321"/>
                  </a:moveTo>
                  <a:lnTo>
                    <a:pt x="7194434" y="2760400"/>
                  </a:lnTo>
                  <a:lnTo>
                    <a:pt x="7192276" y="2763638"/>
                  </a:lnTo>
                  <a:lnTo>
                    <a:pt x="7194434" y="2763638"/>
                  </a:lnTo>
                  <a:lnTo>
                    <a:pt x="7197806" y="2761479"/>
                  </a:lnTo>
                  <a:lnTo>
                    <a:pt x="7198885" y="2762558"/>
                  </a:lnTo>
                  <a:lnTo>
                    <a:pt x="7199964" y="2762558"/>
                  </a:lnTo>
                  <a:lnTo>
                    <a:pt x="7199964" y="2760400"/>
                  </a:lnTo>
                  <a:close/>
                  <a:moveTo>
                    <a:pt x="2225526" y="2757391"/>
                  </a:moveTo>
                  <a:lnTo>
                    <a:pt x="2225526" y="2758470"/>
                  </a:lnTo>
                  <a:lnTo>
                    <a:pt x="2227684" y="2758470"/>
                  </a:lnTo>
                  <a:lnTo>
                    <a:pt x="2227684" y="2757391"/>
                  </a:lnTo>
                  <a:close/>
                  <a:moveTo>
                    <a:pt x="5651635" y="2755587"/>
                  </a:moveTo>
                  <a:lnTo>
                    <a:pt x="5662290" y="2755587"/>
                  </a:lnTo>
                  <a:lnTo>
                    <a:pt x="5665527" y="2757610"/>
                  </a:lnTo>
                  <a:lnTo>
                    <a:pt x="5672945" y="2755587"/>
                  </a:lnTo>
                  <a:cubicBezTo>
                    <a:pt x="5687962" y="2756846"/>
                    <a:pt x="5695470" y="2758599"/>
                    <a:pt x="5695470" y="2760847"/>
                  </a:cubicBezTo>
                  <a:lnTo>
                    <a:pt x="5695470" y="2761926"/>
                  </a:lnTo>
                  <a:cubicBezTo>
                    <a:pt x="5695470" y="2764084"/>
                    <a:pt x="5692233" y="2765882"/>
                    <a:pt x="5685759" y="2767321"/>
                  </a:cubicBezTo>
                  <a:lnTo>
                    <a:pt x="5672945" y="2766242"/>
                  </a:lnTo>
                  <a:lnTo>
                    <a:pt x="5664448" y="2768400"/>
                  </a:lnTo>
                  <a:lnTo>
                    <a:pt x="5651635" y="2768400"/>
                  </a:lnTo>
                  <a:cubicBezTo>
                    <a:pt x="5647949" y="2768400"/>
                    <a:pt x="5645835" y="2767321"/>
                    <a:pt x="5645296" y="2765163"/>
                  </a:cubicBezTo>
                  <a:cubicBezTo>
                    <a:pt x="5645296" y="2761207"/>
                    <a:pt x="5647409" y="2758015"/>
                    <a:pt x="5651635" y="2755587"/>
                  </a:cubicBezTo>
                  <a:close/>
                  <a:moveTo>
                    <a:pt x="5165962" y="2754912"/>
                  </a:moveTo>
                  <a:lnTo>
                    <a:pt x="5167041" y="2759228"/>
                  </a:lnTo>
                  <a:lnTo>
                    <a:pt x="5168121" y="2759228"/>
                  </a:lnTo>
                  <a:lnTo>
                    <a:pt x="5168121" y="2754912"/>
                  </a:lnTo>
                  <a:close/>
                  <a:moveTo>
                    <a:pt x="2220131" y="2754154"/>
                  </a:moveTo>
                  <a:lnTo>
                    <a:pt x="2228763" y="2754154"/>
                  </a:lnTo>
                  <a:lnTo>
                    <a:pt x="2244950" y="2767227"/>
                  </a:lnTo>
                  <a:lnTo>
                    <a:pt x="2244950" y="2770339"/>
                  </a:lnTo>
                  <a:lnTo>
                    <a:pt x="2246027" y="2770339"/>
                  </a:lnTo>
                  <a:lnTo>
                    <a:pt x="2246027" y="2768098"/>
                  </a:lnTo>
                  <a:lnTo>
                    <a:pt x="2256818" y="2776813"/>
                  </a:lnTo>
                  <a:lnTo>
                    <a:pt x="2255738" y="2777892"/>
                  </a:lnTo>
                  <a:lnTo>
                    <a:pt x="2255738" y="2778971"/>
                  </a:lnTo>
                  <a:lnTo>
                    <a:pt x="2256818" y="2780050"/>
                  </a:lnTo>
                  <a:cubicBezTo>
                    <a:pt x="2256818" y="2801990"/>
                    <a:pt x="2249983" y="2817096"/>
                    <a:pt x="2236316" y="2825369"/>
                  </a:cubicBezTo>
                  <a:lnTo>
                    <a:pt x="2221211" y="2840475"/>
                  </a:lnTo>
                  <a:lnTo>
                    <a:pt x="2212578" y="2842633"/>
                  </a:lnTo>
                  <a:cubicBezTo>
                    <a:pt x="2207541" y="2840835"/>
                    <a:pt x="2205026" y="2839396"/>
                    <a:pt x="2205026" y="2838317"/>
                  </a:cubicBezTo>
                  <a:lnTo>
                    <a:pt x="2205026" y="2837238"/>
                  </a:lnTo>
                  <a:cubicBezTo>
                    <a:pt x="2216533" y="2827527"/>
                    <a:pt x="2222290" y="2820333"/>
                    <a:pt x="2222290" y="2815658"/>
                  </a:cubicBezTo>
                  <a:cubicBezTo>
                    <a:pt x="2217973" y="2812241"/>
                    <a:pt x="2213296" y="2810083"/>
                    <a:pt x="2208262" y="2809184"/>
                  </a:cubicBezTo>
                  <a:lnTo>
                    <a:pt x="2208262" y="2808105"/>
                  </a:lnTo>
                  <a:lnTo>
                    <a:pt x="2209341" y="2807026"/>
                  </a:lnTo>
                  <a:lnTo>
                    <a:pt x="2209341" y="2805947"/>
                  </a:lnTo>
                  <a:cubicBezTo>
                    <a:pt x="2200709" y="2805947"/>
                    <a:pt x="2196393" y="2799473"/>
                    <a:pt x="2196393" y="2786524"/>
                  </a:cubicBezTo>
                  <a:lnTo>
                    <a:pt x="2196393" y="2774655"/>
                  </a:lnTo>
                  <a:cubicBezTo>
                    <a:pt x="2196393" y="2773037"/>
                    <a:pt x="2198192" y="2771958"/>
                    <a:pt x="2201788" y="2771418"/>
                  </a:cubicBezTo>
                  <a:lnTo>
                    <a:pt x="2200709" y="2770339"/>
                  </a:lnTo>
                  <a:lnTo>
                    <a:pt x="2200709" y="2769260"/>
                  </a:lnTo>
                  <a:cubicBezTo>
                    <a:pt x="2204305" y="2763506"/>
                    <a:pt x="2210779" y="2759190"/>
                    <a:pt x="2220131" y="2756312"/>
                  </a:cubicBezTo>
                  <a:close/>
                  <a:moveTo>
                    <a:pt x="8255522" y="2748034"/>
                  </a:moveTo>
                  <a:cubicBezTo>
                    <a:pt x="8260558" y="2749473"/>
                    <a:pt x="8263076" y="2752350"/>
                    <a:pt x="8263076" y="2756666"/>
                  </a:cubicBezTo>
                  <a:cubicBezTo>
                    <a:pt x="8261996" y="2759543"/>
                    <a:pt x="8260918" y="2760982"/>
                    <a:pt x="8259838" y="2760982"/>
                  </a:cubicBezTo>
                  <a:lnTo>
                    <a:pt x="8256602" y="2759903"/>
                  </a:lnTo>
                  <a:lnTo>
                    <a:pt x="8254444" y="2762061"/>
                  </a:lnTo>
                  <a:cubicBezTo>
                    <a:pt x="8251566" y="2756306"/>
                    <a:pt x="8249048" y="2753429"/>
                    <a:pt x="8246890" y="2753429"/>
                  </a:cubicBezTo>
                  <a:lnTo>
                    <a:pt x="8246890" y="2749113"/>
                  </a:lnTo>
                  <a:lnTo>
                    <a:pt x="8249048" y="2749113"/>
                  </a:lnTo>
                  <a:close/>
                  <a:moveTo>
                    <a:pt x="6079986" y="2747764"/>
                  </a:moveTo>
                  <a:lnTo>
                    <a:pt x="6081065" y="2747764"/>
                  </a:lnTo>
                  <a:cubicBezTo>
                    <a:pt x="6081065" y="2749562"/>
                    <a:pt x="6082504" y="2750641"/>
                    <a:pt x="6085381" y="2751001"/>
                  </a:cubicBezTo>
                  <a:lnTo>
                    <a:pt x="6100487" y="2749922"/>
                  </a:lnTo>
                  <a:lnTo>
                    <a:pt x="6101566" y="2749922"/>
                  </a:lnTo>
                  <a:lnTo>
                    <a:pt x="6105882" y="2752080"/>
                  </a:lnTo>
                  <a:lnTo>
                    <a:pt x="6105882" y="2788227"/>
                  </a:lnTo>
                  <a:lnTo>
                    <a:pt x="6133936" y="2792543"/>
                  </a:lnTo>
                  <a:lnTo>
                    <a:pt x="6138252" y="2791464"/>
                  </a:lnTo>
                  <a:lnTo>
                    <a:pt x="6140410" y="2791464"/>
                  </a:lnTo>
                  <a:lnTo>
                    <a:pt x="6142568" y="2793622"/>
                  </a:lnTo>
                  <a:lnTo>
                    <a:pt x="6151200" y="2788227"/>
                  </a:lnTo>
                  <a:lnTo>
                    <a:pt x="6156595" y="2788227"/>
                  </a:lnTo>
                  <a:cubicBezTo>
                    <a:pt x="6156595" y="2790385"/>
                    <a:pt x="6158393" y="2791464"/>
                    <a:pt x="6161990" y="2791464"/>
                  </a:cubicBezTo>
                  <a:lnTo>
                    <a:pt x="6165227" y="2789306"/>
                  </a:lnTo>
                  <a:lnTo>
                    <a:pt x="6167385" y="2791464"/>
                  </a:lnTo>
                  <a:lnTo>
                    <a:pt x="6185728" y="2791464"/>
                  </a:lnTo>
                  <a:cubicBezTo>
                    <a:pt x="6189325" y="2791464"/>
                    <a:pt x="6191123" y="2790385"/>
                    <a:pt x="6191123" y="2788227"/>
                  </a:cubicBezTo>
                  <a:lnTo>
                    <a:pt x="6193281" y="2788227"/>
                  </a:lnTo>
                  <a:cubicBezTo>
                    <a:pt x="6195259" y="2790385"/>
                    <a:pt x="6204251" y="2791464"/>
                    <a:pt x="6220256" y="2791464"/>
                  </a:cubicBezTo>
                  <a:lnTo>
                    <a:pt x="6224572" y="2790385"/>
                  </a:lnTo>
                  <a:lnTo>
                    <a:pt x="6224572" y="2792543"/>
                  </a:lnTo>
                  <a:lnTo>
                    <a:pt x="6229967" y="2791464"/>
                  </a:lnTo>
                  <a:lnTo>
                    <a:pt x="6261258" y="2791464"/>
                  </a:lnTo>
                  <a:lnTo>
                    <a:pt x="6265574" y="2792543"/>
                  </a:lnTo>
                  <a:lnTo>
                    <a:pt x="6269890" y="2791464"/>
                  </a:lnTo>
                  <a:lnTo>
                    <a:pt x="6270969" y="2791464"/>
                  </a:lnTo>
                  <a:lnTo>
                    <a:pt x="6276364" y="2792543"/>
                  </a:lnTo>
                  <a:lnTo>
                    <a:pt x="6276364" y="2790385"/>
                  </a:lnTo>
                  <a:lnTo>
                    <a:pt x="6284996" y="2790385"/>
                  </a:lnTo>
                  <a:lnTo>
                    <a:pt x="6287154" y="2792543"/>
                  </a:lnTo>
                  <a:lnTo>
                    <a:pt x="6287154" y="2793622"/>
                  </a:lnTo>
                  <a:lnTo>
                    <a:pt x="6293628" y="2791464"/>
                  </a:lnTo>
                  <a:lnTo>
                    <a:pt x="6295786" y="2793622"/>
                  </a:lnTo>
                  <a:lnTo>
                    <a:pt x="6295786" y="2800096"/>
                  </a:lnTo>
                  <a:lnTo>
                    <a:pt x="6297944" y="2800096"/>
                  </a:lnTo>
                  <a:lnTo>
                    <a:pt x="6297944" y="2818439"/>
                  </a:lnTo>
                  <a:lnTo>
                    <a:pt x="6296865" y="2818439"/>
                  </a:lnTo>
                  <a:lnTo>
                    <a:pt x="6293628" y="2817360"/>
                  </a:lnTo>
                  <a:lnTo>
                    <a:pt x="6291470" y="2820597"/>
                  </a:lnTo>
                  <a:cubicBezTo>
                    <a:pt x="6294348" y="2820597"/>
                    <a:pt x="6295786" y="2821316"/>
                    <a:pt x="6295786" y="2822755"/>
                  </a:cubicBezTo>
                  <a:lnTo>
                    <a:pt x="6295786" y="2828150"/>
                  </a:lnTo>
                  <a:lnTo>
                    <a:pt x="6297944" y="2828150"/>
                  </a:lnTo>
                  <a:lnTo>
                    <a:pt x="6297944" y="2836782"/>
                  </a:lnTo>
                  <a:lnTo>
                    <a:pt x="6295786" y="2836782"/>
                  </a:lnTo>
                  <a:lnTo>
                    <a:pt x="6295786" y="2843256"/>
                  </a:lnTo>
                  <a:lnTo>
                    <a:pt x="6293628" y="2845414"/>
                  </a:lnTo>
                  <a:lnTo>
                    <a:pt x="6287154" y="2845414"/>
                  </a:lnTo>
                  <a:lnTo>
                    <a:pt x="6260179" y="2846493"/>
                  </a:lnTo>
                  <a:lnTo>
                    <a:pt x="6260179" y="2848651"/>
                  </a:lnTo>
                  <a:lnTo>
                    <a:pt x="6252626" y="2848651"/>
                  </a:lnTo>
                  <a:lnTo>
                    <a:pt x="6252626" y="2846493"/>
                  </a:lnTo>
                  <a:lnTo>
                    <a:pt x="6251547" y="2846493"/>
                  </a:lnTo>
                  <a:cubicBezTo>
                    <a:pt x="6243815" y="2846493"/>
                    <a:pt x="6238060" y="2845414"/>
                    <a:pt x="6234283" y="2843256"/>
                  </a:cubicBezTo>
                  <a:cubicBezTo>
                    <a:pt x="6234283" y="2845414"/>
                    <a:pt x="6229608" y="2846493"/>
                    <a:pt x="6220256" y="2846493"/>
                  </a:cubicBezTo>
                  <a:lnTo>
                    <a:pt x="6220256" y="2848651"/>
                  </a:lnTo>
                  <a:lnTo>
                    <a:pt x="6209466" y="2848651"/>
                  </a:lnTo>
                  <a:lnTo>
                    <a:pt x="6209466" y="2846493"/>
                  </a:lnTo>
                  <a:lnTo>
                    <a:pt x="6201913" y="2846493"/>
                  </a:lnTo>
                  <a:lnTo>
                    <a:pt x="6201913" y="2848651"/>
                  </a:lnTo>
                  <a:lnTo>
                    <a:pt x="6188965" y="2848651"/>
                  </a:lnTo>
                  <a:lnTo>
                    <a:pt x="6188965" y="2846493"/>
                  </a:lnTo>
                  <a:lnTo>
                    <a:pt x="6160911" y="2846493"/>
                  </a:lnTo>
                  <a:lnTo>
                    <a:pt x="6160911" y="2843256"/>
                  </a:lnTo>
                  <a:lnTo>
                    <a:pt x="6158753" y="2843256"/>
                  </a:lnTo>
                  <a:lnTo>
                    <a:pt x="6158753" y="2846493"/>
                  </a:lnTo>
                  <a:lnTo>
                    <a:pt x="6153358" y="2846493"/>
                  </a:lnTo>
                  <a:lnTo>
                    <a:pt x="6132857" y="2844335"/>
                  </a:lnTo>
                  <a:cubicBezTo>
                    <a:pt x="6126383" y="2845414"/>
                    <a:pt x="6123146" y="2846853"/>
                    <a:pt x="6123146" y="2848651"/>
                  </a:cubicBezTo>
                  <a:lnTo>
                    <a:pt x="6120988" y="2848651"/>
                  </a:lnTo>
                  <a:cubicBezTo>
                    <a:pt x="6120988" y="2846493"/>
                    <a:pt x="6118470" y="2845414"/>
                    <a:pt x="6113435" y="2845414"/>
                  </a:cubicBezTo>
                  <a:lnTo>
                    <a:pt x="6091855" y="2846493"/>
                  </a:lnTo>
                  <a:lnTo>
                    <a:pt x="6091855" y="2848651"/>
                  </a:lnTo>
                  <a:lnTo>
                    <a:pt x="6088618" y="2848651"/>
                  </a:lnTo>
                  <a:lnTo>
                    <a:pt x="6088618" y="2846493"/>
                  </a:lnTo>
                  <a:lnTo>
                    <a:pt x="6084302" y="2846493"/>
                  </a:lnTo>
                  <a:lnTo>
                    <a:pt x="6084302" y="2848651"/>
                  </a:lnTo>
                  <a:lnTo>
                    <a:pt x="6076749" y="2848651"/>
                  </a:lnTo>
                  <a:cubicBezTo>
                    <a:pt x="6076749" y="2846493"/>
                    <a:pt x="6074231" y="2845414"/>
                    <a:pt x="6069196" y="2845414"/>
                  </a:cubicBezTo>
                  <a:lnTo>
                    <a:pt x="6064880" y="2846493"/>
                  </a:lnTo>
                  <a:lnTo>
                    <a:pt x="6054090" y="2844335"/>
                  </a:lnTo>
                  <a:lnTo>
                    <a:pt x="6053011" y="2845414"/>
                  </a:lnTo>
                  <a:lnTo>
                    <a:pt x="6051932" y="2844335"/>
                  </a:lnTo>
                  <a:lnTo>
                    <a:pt x="6053011" y="2833545"/>
                  </a:lnTo>
                  <a:cubicBezTo>
                    <a:pt x="6053011" y="2817540"/>
                    <a:pt x="6051932" y="2806030"/>
                    <a:pt x="6049774" y="2799017"/>
                  </a:cubicBezTo>
                  <a:lnTo>
                    <a:pt x="6051932" y="2760712"/>
                  </a:lnTo>
                  <a:lnTo>
                    <a:pt x="6050853" y="2752080"/>
                  </a:lnTo>
                  <a:lnTo>
                    <a:pt x="6054090" y="2749922"/>
                  </a:lnTo>
                  <a:lnTo>
                    <a:pt x="6057327" y="2749922"/>
                  </a:lnTo>
                  <a:lnTo>
                    <a:pt x="6071354" y="2751001"/>
                  </a:lnTo>
                  <a:cubicBezTo>
                    <a:pt x="6077108" y="2750462"/>
                    <a:pt x="6079986" y="2749742"/>
                    <a:pt x="6079986" y="2748843"/>
                  </a:cubicBezTo>
                  <a:close/>
                  <a:moveTo>
                    <a:pt x="7213991" y="2747318"/>
                  </a:moveTo>
                  <a:lnTo>
                    <a:pt x="7216284" y="2747318"/>
                  </a:lnTo>
                  <a:lnTo>
                    <a:pt x="7217362" y="2748397"/>
                  </a:lnTo>
                  <a:lnTo>
                    <a:pt x="7218442" y="2747318"/>
                  </a:lnTo>
                  <a:lnTo>
                    <a:pt x="7219520" y="2747318"/>
                  </a:lnTo>
                  <a:cubicBezTo>
                    <a:pt x="7236155" y="2756579"/>
                    <a:pt x="7247755" y="2761659"/>
                    <a:pt x="7254318" y="2762558"/>
                  </a:cubicBezTo>
                  <a:lnTo>
                    <a:pt x="7254318" y="2763638"/>
                  </a:lnTo>
                  <a:lnTo>
                    <a:pt x="7260792" y="2761479"/>
                  </a:lnTo>
                  <a:lnTo>
                    <a:pt x="7261872" y="2761479"/>
                  </a:lnTo>
                  <a:lnTo>
                    <a:pt x="7273876" y="2777799"/>
                  </a:lnTo>
                  <a:lnTo>
                    <a:pt x="7273876" y="2778878"/>
                  </a:lnTo>
                  <a:lnTo>
                    <a:pt x="7271718" y="2781036"/>
                  </a:lnTo>
                  <a:lnTo>
                    <a:pt x="7267266" y="2779957"/>
                  </a:lnTo>
                  <a:lnTo>
                    <a:pt x="7267266" y="2781036"/>
                  </a:lnTo>
                  <a:lnTo>
                    <a:pt x="7268346" y="2782115"/>
                  </a:lnTo>
                  <a:lnTo>
                    <a:pt x="7268346" y="2783194"/>
                  </a:lnTo>
                  <a:cubicBezTo>
                    <a:pt x="7271852" y="2781036"/>
                    <a:pt x="7278012" y="2779598"/>
                    <a:pt x="7286824" y="2778878"/>
                  </a:cubicBezTo>
                  <a:cubicBezTo>
                    <a:pt x="7290510" y="2782835"/>
                    <a:pt x="7292354" y="2786431"/>
                    <a:pt x="7292354" y="2789668"/>
                  </a:cubicBezTo>
                  <a:lnTo>
                    <a:pt x="7300986" y="2805988"/>
                  </a:lnTo>
                  <a:lnTo>
                    <a:pt x="7300986" y="2809225"/>
                  </a:lnTo>
                  <a:lnTo>
                    <a:pt x="7298828" y="2815834"/>
                  </a:lnTo>
                  <a:lnTo>
                    <a:pt x="7300986" y="2822308"/>
                  </a:lnTo>
                  <a:cubicBezTo>
                    <a:pt x="7299187" y="2827883"/>
                    <a:pt x="7294826" y="2833323"/>
                    <a:pt x="7287902" y="2838628"/>
                  </a:cubicBezTo>
                  <a:cubicBezTo>
                    <a:pt x="7265513" y="2838628"/>
                    <a:pt x="7254318" y="2835346"/>
                    <a:pt x="7254318" y="2828782"/>
                  </a:cubicBezTo>
                  <a:cubicBezTo>
                    <a:pt x="7244877" y="2820150"/>
                    <a:pt x="7240156" y="2809270"/>
                    <a:pt x="7240156" y="2796142"/>
                  </a:cubicBezTo>
                  <a:lnTo>
                    <a:pt x="7241236" y="2796142"/>
                  </a:lnTo>
                  <a:lnTo>
                    <a:pt x="7232469" y="2779957"/>
                  </a:lnTo>
                  <a:cubicBezTo>
                    <a:pt x="7232469" y="2777710"/>
                    <a:pt x="7230311" y="2775866"/>
                    <a:pt x="7225995" y="2774428"/>
                  </a:cubicBezTo>
                  <a:cubicBezTo>
                    <a:pt x="7222398" y="2767954"/>
                    <a:pt x="7220240" y="2761794"/>
                    <a:pt x="7219520" y="2755950"/>
                  </a:cubicBezTo>
                  <a:cubicBezTo>
                    <a:pt x="7215115" y="2755950"/>
                    <a:pt x="7212912" y="2753432"/>
                    <a:pt x="7212912" y="2748397"/>
                  </a:cubicBezTo>
                  <a:close/>
                  <a:moveTo>
                    <a:pt x="1059151" y="2745201"/>
                  </a:moveTo>
                  <a:lnTo>
                    <a:pt x="1081675" y="2752620"/>
                  </a:lnTo>
                  <a:lnTo>
                    <a:pt x="1088014" y="2750462"/>
                  </a:lnTo>
                  <a:lnTo>
                    <a:pt x="1089092" y="2750462"/>
                  </a:lnTo>
                  <a:cubicBezTo>
                    <a:pt x="1102670" y="2761611"/>
                    <a:pt x="1109460" y="2768400"/>
                    <a:pt x="1109460" y="2770828"/>
                  </a:cubicBezTo>
                  <a:lnTo>
                    <a:pt x="1108380" y="2785934"/>
                  </a:lnTo>
                  <a:lnTo>
                    <a:pt x="1108380" y="2787013"/>
                  </a:lnTo>
                  <a:cubicBezTo>
                    <a:pt x="1104874" y="2789980"/>
                    <a:pt x="1103121" y="2793532"/>
                    <a:pt x="1103121" y="2797668"/>
                  </a:cubicBezTo>
                  <a:cubicBezTo>
                    <a:pt x="1100062" y="2800545"/>
                    <a:pt x="1096465" y="2801984"/>
                    <a:pt x="1092329" y="2801984"/>
                  </a:cubicBezTo>
                  <a:lnTo>
                    <a:pt x="1091250" y="2801984"/>
                  </a:lnTo>
                  <a:lnTo>
                    <a:pt x="1090172" y="2800905"/>
                  </a:lnTo>
                  <a:lnTo>
                    <a:pt x="1082753" y="2803063"/>
                  </a:lnTo>
                  <a:cubicBezTo>
                    <a:pt x="1081315" y="2801444"/>
                    <a:pt x="1080595" y="2798927"/>
                    <a:pt x="1080595" y="2795510"/>
                  </a:cubicBezTo>
                  <a:lnTo>
                    <a:pt x="1070884" y="2795510"/>
                  </a:lnTo>
                  <a:cubicBezTo>
                    <a:pt x="1069445" y="2795510"/>
                    <a:pt x="1068008" y="2791958"/>
                    <a:pt x="1066567" y="2784855"/>
                  </a:cubicBezTo>
                  <a:lnTo>
                    <a:pt x="1067646" y="2780539"/>
                  </a:lnTo>
                  <a:lnTo>
                    <a:pt x="1067646" y="2777302"/>
                  </a:lnTo>
                  <a:cubicBezTo>
                    <a:pt x="1063422" y="2766422"/>
                    <a:pt x="1060229" y="2759993"/>
                    <a:pt x="1058071" y="2758015"/>
                  </a:cubicBezTo>
                  <a:cubicBezTo>
                    <a:pt x="1054474" y="2758015"/>
                    <a:pt x="1052677" y="2756576"/>
                    <a:pt x="1052677" y="2753699"/>
                  </a:cubicBezTo>
                  <a:cubicBezTo>
                    <a:pt x="1054474" y="2748034"/>
                    <a:pt x="1056633" y="2745201"/>
                    <a:pt x="1059151" y="2745201"/>
                  </a:cubicBezTo>
                  <a:close/>
                  <a:moveTo>
                    <a:pt x="7101100" y="2745160"/>
                  </a:moveTo>
                  <a:lnTo>
                    <a:pt x="7115127" y="2749476"/>
                  </a:lnTo>
                  <a:lnTo>
                    <a:pt x="7118364" y="2749476"/>
                  </a:lnTo>
                  <a:lnTo>
                    <a:pt x="7124973" y="2747318"/>
                  </a:lnTo>
                  <a:cubicBezTo>
                    <a:pt x="7132346" y="2750195"/>
                    <a:pt x="7136662" y="2753792"/>
                    <a:pt x="7137921" y="2758108"/>
                  </a:cubicBezTo>
                  <a:lnTo>
                    <a:pt x="7139135" y="2757029"/>
                  </a:lnTo>
                  <a:lnTo>
                    <a:pt x="7140214" y="2757029"/>
                  </a:lnTo>
                  <a:cubicBezTo>
                    <a:pt x="7147407" y="2758557"/>
                    <a:pt x="7151004" y="2760400"/>
                    <a:pt x="7151004" y="2762558"/>
                  </a:cubicBezTo>
                  <a:lnTo>
                    <a:pt x="7148846" y="2764717"/>
                  </a:lnTo>
                  <a:lnTo>
                    <a:pt x="7141293" y="2762558"/>
                  </a:lnTo>
                  <a:cubicBezTo>
                    <a:pt x="7141293" y="2764177"/>
                    <a:pt x="7144170" y="2765256"/>
                    <a:pt x="7149925" y="2765796"/>
                  </a:cubicBezTo>
                  <a:lnTo>
                    <a:pt x="7153162" y="2764717"/>
                  </a:lnTo>
                  <a:lnTo>
                    <a:pt x="7155320" y="2767954"/>
                  </a:lnTo>
                  <a:lnTo>
                    <a:pt x="7155320" y="2770112"/>
                  </a:lnTo>
                  <a:cubicBezTo>
                    <a:pt x="7134909" y="2789714"/>
                    <a:pt x="7123355" y="2799514"/>
                    <a:pt x="7120657" y="2799514"/>
                  </a:cubicBezTo>
                  <a:cubicBezTo>
                    <a:pt x="7116791" y="2802392"/>
                    <a:pt x="7109867" y="2810349"/>
                    <a:pt x="7099886" y="2823387"/>
                  </a:cubicBezTo>
                  <a:lnTo>
                    <a:pt x="7095570" y="2824466"/>
                  </a:lnTo>
                  <a:lnTo>
                    <a:pt x="7090175" y="2823387"/>
                  </a:lnTo>
                  <a:cubicBezTo>
                    <a:pt x="7087118" y="2823387"/>
                    <a:pt x="7080239" y="2827389"/>
                    <a:pt x="7069539" y="2835391"/>
                  </a:cubicBezTo>
                  <a:lnTo>
                    <a:pt x="7057535" y="2838628"/>
                  </a:lnTo>
                  <a:lnTo>
                    <a:pt x="7055377" y="2836470"/>
                  </a:lnTo>
                  <a:cubicBezTo>
                    <a:pt x="7055377" y="2830805"/>
                    <a:pt x="7060098" y="2825725"/>
                    <a:pt x="7069539" y="2821229"/>
                  </a:cubicBezTo>
                  <a:lnTo>
                    <a:pt x="7069539" y="2815834"/>
                  </a:lnTo>
                  <a:cubicBezTo>
                    <a:pt x="7071877" y="2813407"/>
                    <a:pt x="7074035" y="2807967"/>
                    <a:pt x="7076013" y="2799514"/>
                  </a:cubicBezTo>
                  <a:lnTo>
                    <a:pt x="7077092" y="2799514"/>
                  </a:lnTo>
                  <a:lnTo>
                    <a:pt x="7080329" y="2801672"/>
                  </a:lnTo>
                  <a:lnTo>
                    <a:pt x="7080329" y="2800593"/>
                  </a:lnTo>
                  <a:lnTo>
                    <a:pt x="7079250" y="2796142"/>
                  </a:lnTo>
                  <a:cubicBezTo>
                    <a:pt x="7080959" y="2795783"/>
                    <a:pt x="7085679" y="2783869"/>
                    <a:pt x="7093412" y="2760400"/>
                  </a:cubicBezTo>
                  <a:lnTo>
                    <a:pt x="7094491" y="2755950"/>
                  </a:lnTo>
                  <a:lnTo>
                    <a:pt x="7094491" y="2749476"/>
                  </a:lnTo>
                  <a:cubicBezTo>
                    <a:pt x="7094491" y="2748217"/>
                    <a:pt x="7096694" y="2746778"/>
                    <a:pt x="7101100" y="2745160"/>
                  </a:cubicBezTo>
                  <a:close/>
                  <a:moveTo>
                    <a:pt x="5585411" y="2744797"/>
                  </a:moveTo>
                  <a:lnTo>
                    <a:pt x="5586490" y="2744797"/>
                  </a:lnTo>
                  <a:cubicBezTo>
                    <a:pt x="5590806" y="2744797"/>
                    <a:pt x="5595797" y="2748034"/>
                    <a:pt x="5601461" y="2754508"/>
                  </a:cubicBezTo>
                  <a:lnTo>
                    <a:pt x="5605777" y="2751271"/>
                  </a:lnTo>
                  <a:cubicBezTo>
                    <a:pt x="5622862" y="2751271"/>
                    <a:pt x="5633877" y="2754463"/>
                    <a:pt x="5638822" y="2760847"/>
                  </a:cubicBezTo>
                  <a:lnTo>
                    <a:pt x="5638822" y="2761926"/>
                  </a:lnTo>
                  <a:cubicBezTo>
                    <a:pt x="5638103" y="2764084"/>
                    <a:pt x="5631359" y="2769074"/>
                    <a:pt x="5618591" y="2776897"/>
                  </a:cubicBezTo>
                  <a:cubicBezTo>
                    <a:pt x="5612117" y="2781483"/>
                    <a:pt x="5608880" y="2788227"/>
                    <a:pt x="5608880" y="2797128"/>
                  </a:cubicBezTo>
                  <a:cubicBezTo>
                    <a:pt x="5612476" y="2797848"/>
                    <a:pt x="5617467" y="2802119"/>
                    <a:pt x="5623851" y="2809942"/>
                  </a:cubicBezTo>
                  <a:cubicBezTo>
                    <a:pt x="5635270" y="2816056"/>
                    <a:pt x="5640980" y="2819653"/>
                    <a:pt x="5640980" y="2820732"/>
                  </a:cubicBezTo>
                  <a:lnTo>
                    <a:pt x="5640980" y="2822755"/>
                  </a:lnTo>
                  <a:cubicBezTo>
                    <a:pt x="5640980" y="2824553"/>
                    <a:pt x="5636709" y="2825992"/>
                    <a:pt x="5628167" y="2827071"/>
                  </a:cubicBezTo>
                  <a:cubicBezTo>
                    <a:pt x="5628167" y="2832196"/>
                    <a:pt x="5624975" y="2837187"/>
                    <a:pt x="5618591" y="2842042"/>
                  </a:cubicBezTo>
                  <a:cubicBezTo>
                    <a:pt x="5618591" y="2844919"/>
                    <a:pt x="5615354" y="2851304"/>
                    <a:pt x="5608880" y="2861194"/>
                  </a:cubicBezTo>
                  <a:lnTo>
                    <a:pt x="5607935" y="2861194"/>
                  </a:lnTo>
                  <a:lnTo>
                    <a:pt x="5605777" y="2859171"/>
                  </a:lnTo>
                  <a:lnTo>
                    <a:pt x="5602540" y="2860115"/>
                  </a:lnTo>
                  <a:lnTo>
                    <a:pt x="5602540" y="2861194"/>
                  </a:lnTo>
                  <a:lnTo>
                    <a:pt x="5608880" y="2863352"/>
                  </a:lnTo>
                  <a:lnTo>
                    <a:pt x="5612117" y="2862273"/>
                  </a:lnTo>
                  <a:cubicBezTo>
                    <a:pt x="5612117" y="2863352"/>
                    <a:pt x="5613555" y="2864431"/>
                    <a:pt x="5616433" y="2865510"/>
                  </a:cubicBezTo>
                  <a:lnTo>
                    <a:pt x="5617512" y="2870905"/>
                  </a:lnTo>
                  <a:lnTo>
                    <a:pt x="5616433" y="2870905"/>
                  </a:lnTo>
                  <a:lnTo>
                    <a:pt x="5608880" y="2874008"/>
                  </a:lnTo>
                  <a:lnTo>
                    <a:pt x="5608880" y="2877245"/>
                  </a:lnTo>
                  <a:lnTo>
                    <a:pt x="5606856" y="2883719"/>
                  </a:lnTo>
                  <a:cubicBezTo>
                    <a:pt x="5610004" y="2883719"/>
                    <a:pt x="5612117" y="2886911"/>
                    <a:pt x="5613196" y="2893295"/>
                  </a:cubicBezTo>
                  <a:lnTo>
                    <a:pt x="5607935" y="2898555"/>
                  </a:lnTo>
                  <a:lnTo>
                    <a:pt x="5607935" y="2899634"/>
                  </a:lnTo>
                  <a:cubicBezTo>
                    <a:pt x="5607935" y="2902691"/>
                    <a:pt x="5609689" y="2907682"/>
                    <a:pt x="5613196" y="2914605"/>
                  </a:cubicBezTo>
                  <a:cubicBezTo>
                    <a:pt x="5610318" y="2919281"/>
                    <a:pt x="5608565" y="2923911"/>
                    <a:pt x="5607935" y="2928497"/>
                  </a:cubicBezTo>
                  <a:lnTo>
                    <a:pt x="5605777" y="2928497"/>
                  </a:lnTo>
                  <a:lnTo>
                    <a:pt x="5607935" y="2945626"/>
                  </a:lnTo>
                  <a:cubicBezTo>
                    <a:pt x="5607576" y="2952730"/>
                    <a:pt x="5606856" y="2956282"/>
                    <a:pt x="5605777" y="2956282"/>
                  </a:cubicBezTo>
                  <a:lnTo>
                    <a:pt x="5607935" y="2961542"/>
                  </a:lnTo>
                  <a:lnTo>
                    <a:pt x="5606856" y="2970174"/>
                  </a:lnTo>
                  <a:cubicBezTo>
                    <a:pt x="5606856" y="2973141"/>
                    <a:pt x="5608970" y="2977052"/>
                    <a:pt x="5613196" y="2981908"/>
                  </a:cubicBezTo>
                  <a:lnTo>
                    <a:pt x="5613196" y="2987168"/>
                  </a:lnTo>
                  <a:cubicBezTo>
                    <a:pt x="5613196" y="2993282"/>
                    <a:pt x="5603215" y="2999352"/>
                    <a:pt x="5583253" y="3005376"/>
                  </a:cubicBezTo>
                  <a:lnTo>
                    <a:pt x="5580151" y="3005376"/>
                  </a:lnTo>
                  <a:cubicBezTo>
                    <a:pt x="5570890" y="3005376"/>
                    <a:pt x="5566259" y="2995395"/>
                    <a:pt x="5566259" y="2975434"/>
                  </a:cubicBezTo>
                  <a:lnTo>
                    <a:pt x="5566259" y="2970174"/>
                  </a:lnTo>
                  <a:lnTo>
                    <a:pt x="5567338" y="2969095"/>
                  </a:lnTo>
                  <a:cubicBezTo>
                    <a:pt x="5564461" y="2964779"/>
                    <a:pt x="5563022" y="2961227"/>
                    <a:pt x="5563022" y="2958440"/>
                  </a:cubicBezTo>
                  <a:lnTo>
                    <a:pt x="5566259" y="2947784"/>
                  </a:lnTo>
                  <a:lnTo>
                    <a:pt x="5565180" y="2938073"/>
                  </a:lnTo>
                  <a:lnTo>
                    <a:pt x="5565180" y="2933892"/>
                  </a:lnTo>
                  <a:cubicBezTo>
                    <a:pt x="5565180" y="2932454"/>
                    <a:pt x="5566259" y="2931734"/>
                    <a:pt x="5568417" y="2931734"/>
                  </a:cubicBezTo>
                  <a:lnTo>
                    <a:pt x="5569496" y="2930655"/>
                  </a:lnTo>
                  <a:lnTo>
                    <a:pt x="5569496" y="2928497"/>
                  </a:lnTo>
                  <a:cubicBezTo>
                    <a:pt x="5567338" y="2928497"/>
                    <a:pt x="5566259" y="2927778"/>
                    <a:pt x="5566259" y="2926339"/>
                  </a:cubicBezTo>
                  <a:lnTo>
                    <a:pt x="5566259" y="2925260"/>
                  </a:lnTo>
                  <a:cubicBezTo>
                    <a:pt x="5566259" y="2922832"/>
                    <a:pt x="5568372" y="2917528"/>
                    <a:pt x="5572598" y="2909345"/>
                  </a:cubicBezTo>
                  <a:lnTo>
                    <a:pt x="5572598" y="2907187"/>
                  </a:lnTo>
                  <a:lnTo>
                    <a:pt x="5571519" y="2907187"/>
                  </a:lnTo>
                  <a:lnTo>
                    <a:pt x="5566259" y="2908266"/>
                  </a:lnTo>
                  <a:lnTo>
                    <a:pt x="5564101" y="2906108"/>
                  </a:lnTo>
                  <a:lnTo>
                    <a:pt x="5565180" y="2900713"/>
                  </a:lnTo>
                  <a:lnTo>
                    <a:pt x="5564101" y="2899634"/>
                  </a:lnTo>
                  <a:lnTo>
                    <a:pt x="5564101" y="2898555"/>
                  </a:lnTo>
                  <a:lnTo>
                    <a:pt x="5556683" y="2902871"/>
                  </a:lnTo>
                  <a:lnTo>
                    <a:pt x="5555604" y="2901792"/>
                  </a:lnTo>
                  <a:lnTo>
                    <a:pt x="5554525" y="2901792"/>
                  </a:lnTo>
                  <a:cubicBezTo>
                    <a:pt x="5554525" y="2905209"/>
                    <a:pt x="5551648" y="2907367"/>
                    <a:pt x="5545893" y="2908266"/>
                  </a:cubicBezTo>
                  <a:lnTo>
                    <a:pt x="5544814" y="2907187"/>
                  </a:lnTo>
                  <a:lnTo>
                    <a:pt x="5544814" y="2905029"/>
                  </a:lnTo>
                  <a:cubicBezTo>
                    <a:pt x="5544814" y="2901252"/>
                    <a:pt x="5547691" y="2897341"/>
                    <a:pt x="5553446" y="2893295"/>
                  </a:cubicBezTo>
                  <a:lnTo>
                    <a:pt x="5553446" y="2896532"/>
                  </a:lnTo>
                  <a:lnTo>
                    <a:pt x="5554525" y="2896532"/>
                  </a:lnTo>
                  <a:lnTo>
                    <a:pt x="5554525" y="2894374"/>
                  </a:lnTo>
                  <a:lnTo>
                    <a:pt x="5553446" y="2893295"/>
                  </a:lnTo>
                  <a:lnTo>
                    <a:pt x="5553446" y="2892216"/>
                  </a:lnTo>
                  <a:cubicBezTo>
                    <a:pt x="5553446" y="2889653"/>
                    <a:pt x="5556632" y="2886003"/>
                    <a:pt x="5563005" y="2881265"/>
                  </a:cubicBezTo>
                  <a:lnTo>
                    <a:pt x="5568731" y="2877338"/>
                  </a:lnTo>
                  <a:lnTo>
                    <a:pt x="5563022" y="2880482"/>
                  </a:lnTo>
                  <a:lnTo>
                    <a:pt x="5561943" y="2879403"/>
                  </a:lnTo>
                  <a:lnTo>
                    <a:pt x="5560864" y="2879403"/>
                  </a:lnTo>
                  <a:cubicBezTo>
                    <a:pt x="5564820" y="2871220"/>
                    <a:pt x="5570170" y="2863038"/>
                    <a:pt x="5576914" y="2854855"/>
                  </a:cubicBezTo>
                  <a:lnTo>
                    <a:pt x="5583253" y="2853776"/>
                  </a:lnTo>
                  <a:lnTo>
                    <a:pt x="5583253" y="2852697"/>
                  </a:lnTo>
                  <a:lnTo>
                    <a:pt x="5579072" y="2852697"/>
                  </a:lnTo>
                  <a:lnTo>
                    <a:pt x="5577993" y="2853776"/>
                  </a:lnTo>
                  <a:lnTo>
                    <a:pt x="5576914" y="2852697"/>
                  </a:lnTo>
                  <a:lnTo>
                    <a:pt x="5576914" y="2851618"/>
                  </a:lnTo>
                  <a:lnTo>
                    <a:pt x="5581230" y="2847302"/>
                  </a:lnTo>
                  <a:lnTo>
                    <a:pt x="5580151" y="2836647"/>
                  </a:lnTo>
                  <a:cubicBezTo>
                    <a:pt x="5582939" y="2836647"/>
                    <a:pt x="5584692" y="2830623"/>
                    <a:pt x="5585411" y="2818574"/>
                  </a:cubicBezTo>
                  <a:lnTo>
                    <a:pt x="5584332" y="2807919"/>
                  </a:lnTo>
                  <a:lnTo>
                    <a:pt x="5587569" y="2802523"/>
                  </a:lnTo>
                  <a:lnTo>
                    <a:pt x="5584332" y="2800365"/>
                  </a:lnTo>
                  <a:lnTo>
                    <a:pt x="5582309" y="2800365"/>
                  </a:lnTo>
                  <a:lnTo>
                    <a:pt x="5581230" y="2804682"/>
                  </a:lnTo>
                  <a:lnTo>
                    <a:pt x="5582309" y="2807919"/>
                  </a:lnTo>
                  <a:lnTo>
                    <a:pt x="5568417" y="2816416"/>
                  </a:lnTo>
                  <a:lnTo>
                    <a:pt x="5567338" y="2815337"/>
                  </a:lnTo>
                  <a:cubicBezTo>
                    <a:pt x="5566619" y="2818574"/>
                    <a:pt x="5561268" y="2823564"/>
                    <a:pt x="5551288" y="2830308"/>
                  </a:cubicBezTo>
                  <a:lnTo>
                    <a:pt x="5542791" y="2830308"/>
                  </a:lnTo>
                  <a:lnTo>
                    <a:pt x="5538475" y="2825992"/>
                  </a:lnTo>
                  <a:cubicBezTo>
                    <a:pt x="5538475" y="2820867"/>
                    <a:pt x="5543825" y="2814483"/>
                    <a:pt x="5554525" y="2806840"/>
                  </a:cubicBezTo>
                  <a:cubicBezTo>
                    <a:pt x="5562707" y="2794881"/>
                    <a:pt x="5568372" y="2787732"/>
                    <a:pt x="5571519" y="2785394"/>
                  </a:cubicBezTo>
                  <a:lnTo>
                    <a:pt x="5576914" y="2785394"/>
                  </a:lnTo>
                  <a:lnTo>
                    <a:pt x="5576914" y="2782292"/>
                  </a:lnTo>
                  <a:lnTo>
                    <a:pt x="5574756" y="2773660"/>
                  </a:lnTo>
                  <a:cubicBezTo>
                    <a:pt x="5577993" y="2769794"/>
                    <a:pt x="5580151" y="2763410"/>
                    <a:pt x="5581230" y="2754508"/>
                  </a:cubicBezTo>
                  <a:cubicBezTo>
                    <a:pt x="5582939" y="2754508"/>
                    <a:pt x="5584332" y="2751271"/>
                    <a:pt x="5585411" y="2744797"/>
                  </a:cubicBezTo>
                  <a:close/>
                  <a:moveTo>
                    <a:pt x="708217" y="2744257"/>
                  </a:moveTo>
                  <a:cubicBezTo>
                    <a:pt x="717119" y="2752170"/>
                    <a:pt x="724626" y="2756981"/>
                    <a:pt x="730741" y="2758689"/>
                  </a:cubicBezTo>
                  <a:cubicBezTo>
                    <a:pt x="741621" y="2765793"/>
                    <a:pt x="747421" y="2770198"/>
                    <a:pt x="748140" y="2771907"/>
                  </a:cubicBezTo>
                  <a:lnTo>
                    <a:pt x="748140" y="2776088"/>
                  </a:lnTo>
                  <a:cubicBezTo>
                    <a:pt x="742025" y="2782562"/>
                    <a:pt x="738969" y="2788002"/>
                    <a:pt x="738969" y="2792408"/>
                  </a:cubicBezTo>
                  <a:lnTo>
                    <a:pt x="739913" y="2798612"/>
                  </a:lnTo>
                  <a:lnTo>
                    <a:pt x="734787" y="2811965"/>
                  </a:lnTo>
                  <a:cubicBezTo>
                    <a:pt x="732090" y="2811965"/>
                    <a:pt x="730741" y="2812639"/>
                    <a:pt x="730741" y="2813988"/>
                  </a:cubicBezTo>
                  <a:cubicBezTo>
                    <a:pt x="730741" y="2817405"/>
                    <a:pt x="732764" y="2821856"/>
                    <a:pt x="736811" y="2827341"/>
                  </a:cubicBezTo>
                  <a:lnTo>
                    <a:pt x="737890" y="2832466"/>
                  </a:lnTo>
                  <a:lnTo>
                    <a:pt x="737890" y="2833410"/>
                  </a:lnTo>
                  <a:lnTo>
                    <a:pt x="734787" y="2836512"/>
                  </a:lnTo>
                  <a:cubicBezTo>
                    <a:pt x="736855" y="2836512"/>
                    <a:pt x="738249" y="2847077"/>
                    <a:pt x="738969" y="2868208"/>
                  </a:cubicBezTo>
                  <a:lnTo>
                    <a:pt x="735866" y="2898959"/>
                  </a:lnTo>
                  <a:lnTo>
                    <a:pt x="737890" y="2905164"/>
                  </a:lnTo>
                  <a:lnTo>
                    <a:pt x="737890" y="2911233"/>
                  </a:lnTo>
                  <a:lnTo>
                    <a:pt x="736811" y="2941041"/>
                  </a:lnTo>
                  <a:lnTo>
                    <a:pt x="738969" y="2946166"/>
                  </a:lnTo>
                  <a:lnTo>
                    <a:pt x="737890" y="2957361"/>
                  </a:lnTo>
                  <a:lnTo>
                    <a:pt x="738969" y="2963565"/>
                  </a:lnTo>
                  <a:cubicBezTo>
                    <a:pt x="736541" y="2978581"/>
                    <a:pt x="734472" y="2986089"/>
                    <a:pt x="732764" y="2986089"/>
                  </a:cubicBezTo>
                  <a:lnTo>
                    <a:pt x="711319" y="2993238"/>
                  </a:lnTo>
                  <a:lnTo>
                    <a:pt x="706194" y="2987033"/>
                  </a:lnTo>
                  <a:lnTo>
                    <a:pt x="698911" y="2988112"/>
                  </a:lnTo>
                  <a:lnTo>
                    <a:pt x="697966" y="2988112"/>
                  </a:lnTo>
                  <a:cubicBezTo>
                    <a:pt x="686996" y="2986044"/>
                    <a:pt x="681512" y="2982987"/>
                    <a:pt x="681512" y="2978941"/>
                  </a:cubicBezTo>
                  <a:lnTo>
                    <a:pt x="683670" y="2974759"/>
                  </a:lnTo>
                  <a:lnTo>
                    <a:pt x="682591" y="2967611"/>
                  </a:lnTo>
                  <a:lnTo>
                    <a:pt x="677465" y="2967611"/>
                  </a:lnTo>
                  <a:cubicBezTo>
                    <a:pt x="672520" y="2967611"/>
                    <a:pt x="666720" y="2968645"/>
                    <a:pt x="660066" y="2970713"/>
                  </a:cubicBezTo>
                  <a:lnTo>
                    <a:pt x="656964" y="2970713"/>
                  </a:lnTo>
                  <a:cubicBezTo>
                    <a:pt x="653367" y="2966577"/>
                    <a:pt x="648917" y="2964509"/>
                    <a:pt x="643612" y="2964509"/>
                  </a:cubicBezTo>
                  <a:lnTo>
                    <a:pt x="639565" y="2964509"/>
                  </a:lnTo>
                  <a:lnTo>
                    <a:pt x="631338" y="2966667"/>
                  </a:lnTo>
                  <a:lnTo>
                    <a:pt x="619064" y="2966667"/>
                  </a:lnTo>
                  <a:lnTo>
                    <a:pt x="607735" y="2968690"/>
                  </a:lnTo>
                  <a:lnTo>
                    <a:pt x="604768" y="2968690"/>
                  </a:lnTo>
                  <a:cubicBezTo>
                    <a:pt x="604768" y="2979390"/>
                    <a:pt x="601665" y="2986224"/>
                    <a:pt x="595461" y="2989191"/>
                  </a:cubicBezTo>
                  <a:cubicBezTo>
                    <a:pt x="595461" y="2990001"/>
                    <a:pt x="588987" y="2990675"/>
                    <a:pt x="576039" y="2991215"/>
                  </a:cubicBezTo>
                  <a:lnTo>
                    <a:pt x="576039" y="2987033"/>
                  </a:lnTo>
                  <a:lnTo>
                    <a:pt x="574960" y="2987033"/>
                  </a:lnTo>
                  <a:cubicBezTo>
                    <a:pt x="574960" y="2989101"/>
                    <a:pt x="574286" y="2990136"/>
                    <a:pt x="572937" y="2990136"/>
                  </a:cubicBezTo>
                  <a:lnTo>
                    <a:pt x="565789" y="2990136"/>
                  </a:lnTo>
                  <a:cubicBezTo>
                    <a:pt x="556257" y="2987978"/>
                    <a:pt x="551492" y="2985595"/>
                    <a:pt x="551492" y="2982987"/>
                  </a:cubicBezTo>
                  <a:lnTo>
                    <a:pt x="551492" y="2981908"/>
                  </a:lnTo>
                  <a:cubicBezTo>
                    <a:pt x="551492" y="2978491"/>
                    <a:pt x="552166" y="2976783"/>
                    <a:pt x="553515" y="2976783"/>
                  </a:cubicBezTo>
                  <a:lnTo>
                    <a:pt x="549469" y="2967611"/>
                  </a:lnTo>
                  <a:lnTo>
                    <a:pt x="549469" y="2963565"/>
                  </a:lnTo>
                  <a:lnTo>
                    <a:pt x="553515" y="2949133"/>
                  </a:lnTo>
                  <a:lnTo>
                    <a:pt x="551492" y="2947110"/>
                  </a:lnTo>
                  <a:lnTo>
                    <a:pt x="553515" y="2938883"/>
                  </a:lnTo>
                  <a:lnTo>
                    <a:pt x="551492" y="2936859"/>
                  </a:lnTo>
                  <a:lnTo>
                    <a:pt x="553515" y="2933757"/>
                  </a:lnTo>
                  <a:lnTo>
                    <a:pt x="550413" y="2929711"/>
                  </a:lnTo>
                  <a:lnTo>
                    <a:pt x="554594" y="2922563"/>
                  </a:lnTo>
                  <a:lnTo>
                    <a:pt x="552436" y="2916358"/>
                  </a:lnTo>
                  <a:lnTo>
                    <a:pt x="553515" y="2911233"/>
                  </a:lnTo>
                  <a:cubicBezTo>
                    <a:pt x="550817" y="2911233"/>
                    <a:pt x="549469" y="2910244"/>
                    <a:pt x="549469" y="2908266"/>
                  </a:cubicBezTo>
                  <a:lnTo>
                    <a:pt x="549469" y="2906108"/>
                  </a:lnTo>
                  <a:cubicBezTo>
                    <a:pt x="549558" y="2902242"/>
                    <a:pt x="550548" y="2898510"/>
                    <a:pt x="552436" y="2894913"/>
                  </a:cubicBezTo>
                  <a:lnTo>
                    <a:pt x="551492" y="2893834"/>
                  </a:lnTo>
                  <a:lnTo>
                    <a:pt x="551492" y="2888709"/>
                  </a:lnTo>
                  <a:lnTo>
                    <a:pt x="553515" y="2885742"/>
                  </a:lnTo>
                  <a:lnTo>
                    <a:pt x="552436" y="2884663"/>
                  </a:lnTo>
                  <a:lnTo>
                    <a:pt x="551492" y="2884663"/>
                  </a:lnTo>
                  <a:lnTo>
                    <a:pt x="552436" y="2879537"/>
                  </a:lnTo>
                  <a:lnTo>
                    <a:pt x="552436" y="2876435"/>
                  </a:lnTo>
                  <a:lnTo>
                    <a:pt x="549469" y="2870366"/>
                  </a:lnTo>
                  <a:lnTo>
                    <a:pt x="551492" y="2863083"/>
                  </a:lnTo>
                  <a:lnTo>
                    <a:pt x="550413" y="2857957"/>
                  </a:lnTo>
                  <a:lnTo>
                    <a:pt x="553515" y="2849865"/>
                  </a:lnTo>
                  <a:lnTo>
                    <a:pt x="549469" y="2836512"/>
                  </a:lnTo>
                  <a:lnTo>
                    <a:pt x="551492" y="2828285"/>
                  </a:lnTo>
                  <a:lnTo>
                    <a:pt x="551492" y="2818034"/>
                  </a:lnTo>
                  <a:lnTo>
                    <a:pt x="553515" y="2809807"/>
                  </a:lnTo>
                  <a:lnTo>
                    <a:pt x="551492" y="2801714"/>
                  </a:lnTo>
                  <a:lnTo>
                    <a:pt x="551492" y="2799691"/>
                  </a:lnTo>
                  <a:lnTo>
                    <a:pt x="552436" y="2798612"/>
                  </a:lnTo>
                  <a:lnTo>
                    <a:pt x="549469" y="2793487"/>
                  </a:lnTo>
                  <a:lnTo>
                    <a:pt x="549469" y="2791464"/>
                  </a:lnTo>
                  <a:lnTo>
                    <a:pt x="551492" y="2788362"/>
                  </a:lnTo>
                  <a:lnTo>
                    <a:pt x="551492" y="2785259"/>
                  </a:lnTo>
                  <a:lnTo>
                    <a:pt x="549469" y="2782157"/>
                  </a:lnTo>
                  <a:lnTo>
                    <a:pt x="552436" y="2763814"/>
                  </a:lnTo>
                  <a:cubicBezTo>
                    <a:pt x="546321" y="2763814"/>
                    <a:pt x="543264" y="2761072"/>
                    <a:pt x="543264" y="2755587"/>
                  </a:cubicBezTo>
                  <a:lnTo>
                    <a:pt x="543264" y="2752485"/>
                  </a:lnTo>
                  <a:cubicBezTo>
                    <a:pt x="543264" y="2750776"/>
                    <a:pt x="546007" y="2749068"/>
                    <a:pt x="551492" y="2747359"/>
                  </a:cubicBezTo>
                  <a:lnTo>
                    <a:pt x="551492" y="2746415"/>
                  </a:lnTo>
                  <a:cubicBezTo>
                    <a:pt x="559494" y="2746415"/>
                    <a:pt x="568351" y="2749473"/>
                    <a:pt x="578062" y="2755587"/>
                  </a:cubicBezTo>
                  <a:lnTo>
                    <a:pt x="581164" y="2752485"/>
                  </a:lnTo>
                  <a:lnTo>
                    <a:pt x="583187" y="2752485"/>
                  </a:lnTo>
                  <a:cubicBezTo>
                    <a:pt x="588852" y="2758509"/>
                    <a:pt x="595686" y="2762286"/>
                    <a:pt x="603689" y="2763814"/>
                  </a:cubicBezTo>
                  <a:cubicBezTo>
                    <a:pt x="607285" y="2761746"/>
                    <a:pt x="610702" y="2760712"/>
                    <a:pt x="613939" y="2760712"/>
                  </a:cubicBezTo>
                  <a:lnTo>
                    <a:pt x="622166" y="2760712"/>
                  </a:lnTo>
                  <a:cubicBezTo>
                    <a:pt x="626392" y="2760712"/>
                    <a:pt x="631519" y="2762780"/>
                    <a:pt x="637542" y="2766916"/>
                  </a:cubicBezTo>
                  <a:lnTo>
                    <a:pt x="639565" y="2766916"/>
                  </a:lnTo>
                  <a:lnTo>
                    <a:pt x="642668" y="2764758"/>
                  </a:lnTo>
                  <a:lnTo>
                    <a:pt x="643612" y="2764758"/>
                  </a:lnTo>
                  <a:lnTo>
                    <a:pt x="646714" y="2766916"/>
                  </a:lnTo>
                  <a:lnTo>
                    <a:pt x="647793" y="2766916"/>
                  </a:lnTo>
                  <a:cubicBezTo>
                    <a:pt x="647793" y="2762780"/>
                    <a:pt x="656335" y="2760712"/>
                    <a:pt x="673419" y="2760712"/>
                  </a:cubicBezTo>
                  <a:lnTo>
                    <a:pt x="685693" y="2760712"/>
                  </a:lnTo>
                  <a:lnTo>
                    <a:pt x="692841" y="2753564"/>
                  </a:lnTo>
                  <a:lnTo>
                    <a:pt x="693785" y="2753564"/>
                  </a:lnTo>
                  <a:lnTo>
                    <a:pt x="693785" y="2755587"/>
                  </a:lnTo>
                  <a:lnTo>
                    <a:pt x="694864" y="2755587"/>
                  </a:lnTo>
                  <a:cubicBezTo>
                    <a:pt x="694864" y="2750102"/>
                    <a:pt x="695539" y="2747359"/>
                    <a:pt x="696887" y="2747359"/>
                  </a:cubicBezTo>
                  <a:lnTo>
                    <a:pt x="697966" y="2747359"/>
                  </a:lnTo>
                  <a:lnTo>
                    <a:pt x="698911" y="2748438"/>
                  </a:lnTo>
                  <a:lnTo>
                    <a:pt x="699990" y="2748438"/>
                  </a:lnTo>
                  <a:cubicBezTo>
                    <a:pt x="699990" y="2747359"/>
                    <a:pt x="702732" y="2745966"/>
                    <a:pt x="708217" y="2744257"/>
                  </a:cubicBezTo>
                  <a:close/>
                  <a:moveTo>
                    <a:pt x="3577390" y="2743718"/>
                  </a:moveTo>
                  <a:lnTo>
                    <a:pt x="3580627" y="2743718"/>
                  </a:lnTo>
                  <a:cubicBezTo>
                    <a:pt x="3592136" y="2745696"/>
                    <a:pt x="3597891" y="2748933"/>
                    <a:pt x="3597891" y="2753429"/>
                  </a:cubicBezTo>
                  <a:lnTo>
                    <a:pt x="3603286" y="2754508"/>
                  </a:lnTo>
                  <a:lnTo>
                    <a:pt x="3604365" y="2754508"/>
                  </a:lnTo>
                  <a:lnTo>
                    <a:pt x="3607602" y="2752350"/>
                  </a:lnTo>
                  <a:lnTo>
                    <a:pt x="3609760" y="2752350"/>
                  </a:lnTo>
                  <a:lnTo>
                    <a:pt x="3614076" y="2755587"/>
                  </a:lnTo>
                  <a:lnTo>
                    <a:pt x="3630396" y="2755587"/>
                  </a:lnTo>
                  <a:cubicBezTo>
                    <a:pt x="3637949" y="2759723"/>
                    <a:pt x="3642265" y="2762960"/>
                    <a:pt x="3643344" y="2765298"/>
                  </a:cubicBezTo>
                  <a:lnTo>
                    <a:pt x="3643344" y="2766377"/>
                  </a:lnTo>
                  <a:cubicBezTo>
                    <a:pt x="3634712" y="2777077"/>
                    <a:pt x="3630396" y="2783236"/>
                    <a:pt x="3630396" y="2784855"/>
                  </a:cubicBezTo>
                  <a:lnTo>
                    <a:pt x="3633633" y="2787013"/>
                  </a:lnTo>
                  <a:lnTo>
                    <a:pt x="3635791" y="2787013"/>
                  </a:lnTo>
                  <a:lnTo>
                    <a:pt x="3642265" y="2781618"/>
                  </a:lnTo>
                  <a:cubicBezTo>
                    <a:pt x="3649279" y="2781618"/>
                    <a:pt x="3654674" y="2783416"/>
                    <a:pt x="3658450" y="2787013"/>
                  </a:cubicBezTo>
                  <a:lnTo>
                    <a:pt x="3673556" y="2785934"/>
                  </a:lnTo>
                  <a:lnTo>
                    <a:pt x="3681109" y="2787013"/>
                  </a:lnTo>
                  <a:cubicBezTo>
                    <a:pt x="3681109" y="2783416"/>
                    <a:pt x="3686549" y="2781618"/>
                    <a:pt x="3697429" y="2781618"/>
                  </a:cubicBezTo>
                  <a:cubicBezTo>
                    <a:pt x="3711096" y="2781618"/>
                    <a:pt x="3720807" y="2783416"/>
                    <a:pt x="3726562" y="2787013"/>
                  </a:cubicBezTo>
                  <a:lnTo>
                    <a:pt x="3727641" y="2785934"/>
                  </a:lnTo>
                  <a:lnTo>
                    <a:pt x="3729799" y="2785934"/>
                  </a:lnTo>
                  <a:cubicBezTo>
                    <a:pt x="3731238" y="2785934"/>
                    <a:pt x="3731957" y="2787013"/>
                    <a:pt x="3731957" y="2789171"/>
                  </a:cubicBezTo>
                  <a:lnTo>
                    <a:pt x="3733036" y="2790250"/>
                  </a:lnTo>
                  <a:lnTo>
                    <a:pt x="3737352" y="2790250"/>
                  </a:lnTo>
                  <a:lnTo>
                    <a:pt x="3737352" y="2789171"/>
                  </a:lnTo>
                  <a:cubicBezTo>
                    <a:pt x="3734834" y="2789171"/>
                    <a:pt x="3731957" y="2787373"/>
                    <a:pt x="3728720" y="2783776"/>
                  </a:cubicBezTo>
                  <a:lnTo>
                    <a:pt x="3727641" y="2784855"/>
                  </a:lnTo>
                  <a:lnTo>
                    <a:pt x="3726562" y="2783776"/>
                  </a:lnTo>
                  <a:lnTo>
                    <a:pt x="3726562" y="2781618"/>
                  </a:lnTo>
                  <a:lnTo>
                    <a:pt x="3742747" y="2767456"/>
                  </a:lnTo>
                  <a:lnTo>
                    <a:pt x="3744905" y="2767456"/>
                  </a:lnTo>
                  <a:cubicBezTo>
                    <a:pt x="3749041" y="2772311"/>
                    <a:pt x="3755920" y="2778111"/>
                    <a:pt x="3765541" y="2784855"/>
                  </a:cubicBezTo>
                  <a:lnTo>
                    <a:pt x="3766620" y="2785934"/>
                  </a:lnTo>
                  <a:lnTo>
                    <a:pt x="3766620" y="2787013"/>
                  </a:lnTo>
                  <a:lnTo>
                    <a:pt x="3765541" y="2790250"/>
                  </a:lnTo>
                  <a:lnTo>
                    <a:pt x="3766620" y="2790250"/>
                  </a:lnTo>
                  <a:cubicBezTo>
                    <a:pt x="3773813" y="2790250"/>
                    <a:pt x="3777410" y="2792768"/>
                    <a:pt x="3777410" y="2797803"/>
                  </a:cubicBezTo>
                  <a:cubicBezTo>
                    <a:pt x="3775971" y="2797803"/>
                    <a:pt x="3774892" y="2801400"/>
                    <a:pt x="3774173" y="2808593"/>
                  </a:cubicBezTo>
                  <a:lnTo>
                    <a:pt x="3764462" y="2811830"/>
                  </a:lnTo>
                  <a:lnTo>
                    <a:pt x="3765541" y="2821541"/>
                  </a:lnTo>
                  <a:cubicBezTo>
                    <a:pt x="3761944" y="2822800"/>
                    <a:pt x="3760146" y="2825677"/>
                    <a:pt x="3760146" y="2830173"/>
                  </a:cubicBezTo>
                  <a:lnTo>
                    <a:pt x="3760146" y="2831252"/>
                  </a:lnTo>
                  <a:cubicBezTo>
                    <a:pt x="3765181" y="2831252"/>
                    <a:pt x="3767699" y="2834129"/>
                    <a:pt x="3767699" y="2839884"/>
                  </a:cubicBezTo>
                  <a:lnTo>
                    <a:pt x="3767699" y="2840963"/>
                  </a:lnTo>
                  <a:lnTo>
                    <a:pt x="3765541" y="2843256"/>
                  </a:lnTo>
                  <a:lnTo>
                    <a:pt x="3764462" y="2843256"/>
                  </a:lnTo>
                  <a:cubicBezTo>
                    <a:pt x="3764462" y="2841728"/>
                    <a:pt x="3763023" y="2840963"/>
                    <a:pt x="3760146" y="2840963"/>
                  </a:cubicBezTo>
                  <a:cubicBezTo>
                    <a:pt x="3760146" y="2839345"/>
                    <a:pt x="3757224" y="2836827"/>
                    <a:pt x="3751379" y="2833410"/>
                  </a:cubicBezTo>
                  <a:lnTo>
                    <a:pt x="3751379" y="2834489"/>
                  </a:lnTo>
                  <a:cubicBezTo>
                    <a:pt x="3752998" y="2838805"/>
                    <a:pt x="3755920" y="2840963"/>
                    <a:pt x="3760146" y="2840963"/>
                  </a:cubicBezTo>
                  <a:lnTo>
                    <a:pt x="3761225" y="2844335"/>
                  </a:lnTo>
                  <a:lnTo>
                    <a:pt x="3762304" y="2843256"/>
                  </a:lnTo>
                  <a:lnTo>
                    <a:pt x="3763383" y="2843256"/>
                  </a:lnTo>
                  <a:cubicBezTo>
                    <a:pt x="3765541" y="2843975"/>
                    <a:pt x="3766620" y="2846133"/>
                    <a:pt x="3766620" y="2849730"/>
                  </a:cubicBezTo>
                  <a:lnTo>
                    <a:pt x="3766620" y="2854046"/>
                  </a:lnTo>
                  <a:cubicBezTo>
                    <a:pt x="3766620" y="2855485"/>
                    <a:pt x="3764462" y="2856564"/>
                    <a:pt x="3760146" y="2857283"/>
                  </a:cubicBezTo>
                  <a:lnTo>
                    <a:pt x="3760146" y="2858362"/>
                  </a:lnTo>
                  <a:lnTo>
                    <a:pt x="3761225" y="2858362"/>
                  </a:lnTo>
                  <a:lnTo>
                    <a:pt x="3764462" y="2857283"/>
                  </a:lnTo>
                  <a:lnTo>
                    <a:pt x="3766620" y="2860520"/>
                  </a:lnTo>
                  <a:lnTo>
                    <a:pt x="3766620" y="2861599"/>
                  </a:lnTo>
                  <a:lnTo>
                    <a:pt x="3765541" y="2862678"/>
                  </a:lnTo>
                  <a:lnTo>
                    <a:pt x="3766620" y="2863757"/>
                  </a:lnTo>
                  <a:lnTo>
                    <a:pt x="3765541" y="2869152"/>
                  </a:lnTo>
                  <a:lnTo>
                    <a:pt x="3767699" y="2879942"/>
                  </a:lnTo>
                  <a:cubicBezTo>
                    <a:pt x="3767699" y="2886776"/>
                    <a:pt x="3766260" y="2894329"/>
                    <a:pt x="3763383" y="2902601"/>
                  </a:cubicBezTo>
                  <a:cubicBezTo>
                    <a:pt x="3765361" y="2902601"/>
                    <a:pt x="3767160" y="2906962"/>
                    <a:pt x="3768778" y="2915684"/>
                  </a:cubicBezTo>
                  <a:cubicBezTo>
                    <a:pt x="3766440" y="2921439"/>
                    <a:pt x="3762844" y="2925035"/>
                    <a:pt x="3757988" y="2926474"/>
                  </a:cubicBezTo>
                  <a:lnTo>
                    <a:pt x="3759067" y="2931869"/>
                  </a:lnTo>
                  <a:cubicBezTo>
                    <a:pt x="3759067" y="2939063"/>
                    <a:pt x="3751829" y="2945896"/>
                    <a:pt x="3737352" y="2952370"/>
                  </a:cubicBezTo>
                  <a:lnTo>
                    <a:pt x="3733036" y="2957765"/>
                  </a:lnTo>
                  <a:lnTo>
                    <a:pt x="3736273" y="2962081"/>
                  </a:lnTo>
                  <a:lnTo>
                    <a:pt x="3748142" y="2961002"/>
                  </a:lnTo>
                  <a:cubicBezTo>
                    <a:pt x="3748142" y="2958125"/>
                    <a:pt x="3754661" y="2952011"/>
                    <a:pt x="3767699" y="2942659"/>
                  </a:cubicBezTo>
                  <a:lnTo>
                    <a:pt x="3766620" y="2936185"/>
                  </a:lnTo>
                  <a:lnTo>
                    <a:pt x="3774173" y="2917842"/>
                  </a:lnTo>
                  <a:lnTo>
                    <a:pt x="3775252" y="2916763"/>
                  </a:lnTo>
                  <a:lnTo>
                    <a:pt x="3777410" y="2916763"/>
                  </a:lnTo>
                  <a:lnTo>
                    <a:pt x="3779568" y="2918921"/>
                  </a:lnTo>
                  <a:lnTo>
                    <a:pt x="3778489" y="2929711"/>
                  </a:lnTo>
                  <a:cubicBezTo>
                    <a:pt x="3780647" y="2930431"/>
                    <a:pt x="3781726" y="2932589"/>
                    <a:pt x="3781726" y="2936185"/>
                  </a:cubicBezTo>
                  <a:lnTo>
                    <a:pt x="3781726" y="2949133"/>
                  </a:lnTo>
                  <a:cubicBezTo>
                    <a:pt x="3788920" y="2954528"/>
                    <a:pt x="3792516" y="2961002"/>
                    <a:pt x="3792516" y="2968555"/>
                  </a:cubicBezTo>
                  <a:cubicBezTo>
                    <a:pt x="3792516" y="2974400"/>
                    <a:pt x="3790358" y="2978761"/>
                    <a:pt x="3786042" y="2981638"/>
                  </a:cubicBezTo>
                  <a:cubicBezTo>
                    <a:pt x="3786042" y="2989371"/>
                    <a:pt x="3782445" y="2994407"/>
                    <a:pt x="3775252" y="2996744"/>
                  </a:cubicBezTo>
                  <a:cubicBezTo>
                    <a:pt x="3775252" y="3001060"/>
                    <a:pt x="3764417" y="3003218"/>
                    <a:pt x="3742747" y="3003218"/>
                  </a:cubicBezTo>
                  <a:lnTo>
                    <a:pt x="3722246" y="3003218"/>
                  </a:lnTo>
                  <a:cubicBezTo>
                    <a:pt x="3721167" y="3003218"/>
                    <a:pt x="3720088" y="3001780"/>
                    <a:pt x="3719009" y="2998902"/>
                  </a:cubicBezTo>
                  <a:lnTo>
                    <a:pt x="3716851" y="2998902"/>
                  </a:lnTo>
                  <a:lnTo>
                    <a:pt x="3708219" y="3003218"/>
                  </a:lnTo>
                  <a:lnTo>
                    <a:pt x="3702824" y="3003218"/>
                  </a:lnTo>
                  <a:lnTo>
                    <a:pt x="3694192" y="3001060"/>
                  </a:lnTo>
                  <a:lnTo>
                    <a:pt x="3682188" y="3001060"/>
                  </a:lnTo>
                  <a:lnTo>
                    <a:pt x="3676793" y="2997823"/>
                  </a:lnTo>
                  <a:cubicBezTo>
                    <a:pt x="3676793" y="3001600"/>
                    <a:pt x="3668520" y="3003758"/>
                    <a:pt x="3651976" y="3004297"/>
                  </a:cubicBezTo>
                  <a:lnTo>
                    <a:pt x="3645502" y="3002139"/>
                  </a:lnTo>
                  <a:lnTo>
                    <a:pt x="3639028" y="3005376"/>
                  </a:lnTo>
                  <a:lnTo>
                    <a:pt x="3634712" y="3003218"/>
                  </a:lnTo>
                  <a:lnTo>
                    <a:pt x="3603286" y="3005376"/>
                  </a:lnTo>
                  <a:lnTo>
                    <a:pt x="3576311" y="2988112"/>
                  </a:lnTo>
                  <a:lnTo>
                    <a:pt x="3576311" y="2983796"/>
                  </a:lnTo>
                  <a:lnTo>
                    <a:pt x="3578469" y="2980559"/>
                  </a:lnTo>
                  <a:cubicBezTo>
                    <a:pt x="3575591" y="2980559"/>
                    <a:pt x="3574153" y="2979480"/>
                    <a:pt x="3574153" y="2977322"/>
                  </a:cubicBezTo>
                  <a:lnTo>
                    <a:pt x="3577390" y="2971792"/>
                  </a:lnTo>
                  <a:cubicBezTo>
                    <a:pt x="3573074" y="2971253"/>
                    <a:pt x="3570916" y="2969814"/>
                    <a:pt x="3570916" y="2967476"/>
                  </a:cubicBezTo>
                  <a:lnTo>
                    <a:pt x="3571995" y="2957765"/>
                  </a:lnTo>
                  <a:lnTo>
                    <a:pt x="3570916" y="2938343"/>
                  </a:lnTo>
                  <a:lnTo>
                    <a:pt x="3570916" y="2931869"/>
                  </a:lnTo>
                  <a:lnTo>
                    <a:pt x="3571995" y="2916763"/>
                  </a:lnTo>
                  <a:lnTo>
                    <a:pt x="3570916" y="2911368"/>
                  </a:lnTo>
                  <a:cubicBezTo>
                    <a:pt x="3572354" y="2909750"/>
                    <a:pt x="3573074" y="2905748"/>
                    <a:pt x="3573074" y="2899364"/>
                  </a:cubicBezTo>
                  <a:lnTo>
                    <a:pt x="3574153" y="2899364"/>
                  </a:lnTo>
                  <a:cubicBezTo>
                    <a:pt x="3572175" y="2884258"/>
                    <a:pt x="3570017" y="2876705"/>
                    <a:pt x="3567679" y="2876705"/>
                  </a:cubicBezTo>
                  <a:cubicBezTo>
                    <a:pt x="3547627" y="2892531"/>
                    <a:pt x="3534994" y="2900443"/>
                    <a:pt x="3529779" y="2900443"/>
                  </a:cubicBezTo>
                  <a:lnTo>
                    <a:pt x="3527621" y="2898285"/>
                  </a:lnTo>
                  <a:lnTo>
                    <a:pt x="3533016" y="2893969"/>
                  </a:lnTo>
                  <a:cubicBezTo>
                    <a:pt x="3533016" y="2888214"/>
                    <a:pt x="3535893" y="2880661"/>
                    <a:pt x="3541648" y="2871310"/>
                  </a:cubicBezTo>
                  <a:lnTo>
                    <a:pt x="3542727" y="2866994"/>
                  </a:lnTo>
                  <a:lnTo>
                    <a:pt x="3541648" y="2862678"/>
                  </a:lnTo>
                  <a:cubicBezTo>
                    <a:pt x="3548841" y="2859621"/>
                    <a:pt x="3552438" y="2854945"/>
                    <a:pt x="3552438" y="2848651"/>
                  </a:cubicBezTo>
                  <a:lnTo>
                    <a:pt x="3573074" y="2791329"/>
                  </a:lnTo>
                  <a:lnTo>
                    <a:pt x="3581706" y="2791329"/>
                  </a:lnTo>
                  <a:lnTo>
                    <a:pt x="3581706" y="2789171"/>
                  </a:lnTo>
                  <a:cubicBezTo>
                    <a:pt x="3577390" y="2789171"/>
                    <a:pt x="3575232" y="2788092"/>
                    <a:pt x="3575232" y="2785934"/>
                  </a:cubicBezTo>
                  <a:cubicBezTo>
                    <a:pt x="3578828" y="2772177"/>
                    <a:pt x="3580627" y="2762421"/>
                    <a:pt x="3580627" y="2756666"/>
                  </a:cubicBezTo>
                  <a:lnTo>
                    <a:pt x="3575232" y="2749113"/>
                  </a:lnTo>
                  <a:lnTo>
                    <a:pt x="3575232" y="2745876"/>
                  </a:lnTo>
                  <a:close/>
                  <a:moveTo>
                    <a:pt x="1200634" y="2740885"/>
                  </a:moveTo>
                  <a:cubicBezTo>
                    <a:pt x="1204411" y="2740885"/>
                    <a:pt x="1216191" y="2744797"/>
                    <a:pt x="1235972" y="2752620"/>
                  </a:cubicBezTo>
                  <a:cubicBezTo>
                    <a:pt x="1248111" y="2756576"/>
                    <a:pt x="1254180" y="2759813"/>
                    <a:pt x="1254180" y="2762331"/>
                  </a:cubicBezTo>
                  <a:lnTo>
                    <a:pt x="1254180" y="2765568"/>
                  </a:lnTo>
                  <a:lnTo>
                    <a:pt x="1252023" y="2767726"/>
                  </a:lnTo>
                  <a:lnTo>
                    <a:pt x="1245683" y="2766647"/>
                  </a:lnTo>
                  <a:cubicBezTo>
                    <a:pt x="1225632" y="2777526"/>
                    <a:pt x="1212413" y="2787507"/>
                    <a:pt x="1206030" y="2796589"/>
                  </a:cubicBezTo>
                  <a:cubicBezTo>
                    <a:pt x="1200275" y="2799826"/>
                    <a:pt x="1197398" y="2803423"/>
                    <a:pt x="1197398" y="2807379"/>
                  </a:cubicBezTo>
                  <a:lnTo>
                    <a:pt x="1198476" y="2808458"/>
                  </a:lnTo>
                  <a:lnTo>
                    <a:pt x="1199555" y="2808458"/>
                  </a:lnTo>
                  <a:lnTo>
                    <a:pt x="1206030" y="2806300"/>
                  </a:lnTo>
                  <a:lnTo>
                    <a:pt x="1209267" y="2806300"/>
                  </a:lnTo>
                  <a:lnTo>
                    <a:pt x="1211291" y="2808458"/>
                  </a:lnTo>
                  <a:cubicBezTo>
                    <a:pt x="1209942" y="2811605"/>
                    <a:pt x="1208547" y="2813358"/>
                    <a:pt x="1207109" y="2813718"/>
                  </a:cubicBezTo>
                  <a:lnTo>
                    <a:pt x="1197398" y="2813718"/>
                  </a:lnTo>
                  <a:lnTo>
                    <a:pt x="1185664" y="2815876"/>
                  </a:lnTo>
                  <a:lnTo>
                    <a:pt x="1173794" y="2811560"/>
                  </a:lnTo>
                  <a:lnTo>
                    <a:pt x="1163139" y="2815876"/>
                  </a:lnTo>
                  <a:lnTo>
                    <a:pt x="1156665" y="2813718"/>
                  </a:lnTo>
                  <a:lnTo>
                    <a:pt x="1148169" y="2816955"/>
                  </a:lnTo>
                  <a:lnTo>
                    <a:pt x="1131984" y="2815876"/>
                  </a:lnTo>
                  <a:lnTo>
                    <a:pt x="1129826" y="2818034"/>
                  </a:lnTo>
                  <a:lnTo>
                    <a:pt x="1128746" y="2818034"/>
                  </a:lnTo>
                  <a:cubicBezTo>
                    <a:pt x="1126319" y="2818034"/>
                    <a:pt x="1123487" y="2816595"/>
                    <a:pt x="1120250" y="2813718"/>
                  </a:cubicBezTo>
                  <a:lnTo>
                    <a:pt x="1110538" y="2814797"/>
                  </a:lnTo>
                  <a:lnTo>
                    <a:pt x="1110538" y="2810616"/>
                  </a:lnTo>
                  <a:lnTo>
                    <a:pt x="1114853" y="2806300"/>
                  </a:lnTo>
                  <a:lnTo>
                    <a:pt x="1117013" y="2806300"/>
                  </a:lnTo>
                  <a:lnTo>
                    <a:pt x="1126724" y="2808458"/>
                  </a:lnTo>
                  <a:lnTo>
                    <a:pt x="1134141" y="2807379"/>
                  </a:lnTo>
                  <a:lnTo>
                    <a:pt x="1139536" y="2811560"/>
                  </a:lnTo>
                  <a:cubicBezTo>
                    <a:pt x="1142054" y="2808053"/>
                    <a:pt x="1145605" y="2806300"/>
                    <a:pt x="1150191" y="2806300"/>
                  </a:cubicBezTo>
                  <a:lnTo>
                    <a:pt x="1153429" y="2806300"/>
                  </a:lnTo>
                  <a:lnTo>
                    <a:pt x="1165297" y="2807379"/>
                  </a:lnTo>
                  <a:lnTo>
                    <a:pt x="1171636" y="2805221"/>
                  </a:lnTo>
                  <a:lnTo>
                    <a:pt x="1174873" y="2806300"/>
                  </a:lnTo>
                  <a:lnTo>
                    <a:pt x="1174873" y="2805221"/>
                  </a:lnTo>
                  <a:cubicBezTo>
                    <a:pt x="1174873" y="2800186"/>
                    <a:pt x="1176672" y="2797668"/>
                    <a:pt x="1180269" y="2797668"/>
                  </a:cubicBezTo>
                  <a:lnTo>
                    <a:pt x="1179189" y="2796589"/>
                  </a:lnTo>
                  <a:lnTo>
                    <a:pt x="1179189" y="2795510"/>
                  </a:lnTo>
                  <a:cubicBezTo>
                    <a:pt x="1181168" y="2784630"/>
                    <a:pt x="1185798" y="2771052"/>
                    <a:pt x="1193082" y="2754778"/>
                  </a:cubicBezTo>
                  <a:lnTo>
                    <a:pt x="1187821" y="2747359"/>
                  </a:lnTo>
                  <a:lnTo>
                    <a:pt x="1187821" y="2745201"/>
                  </a:lnTo>
                  <a:cubicBezTo>
                    <a:pt x="1187821" y="2742684"/>
                    <a:pt x="1192092" y="2741245"/>
                    <a:pt x="1200634" y="2740885"/>
                  </a:cubicBezTo>
                  <a:close/>
                  <a:moveTo>
                    <a:pt x="3091448" y="2740211"/>
                  </a:moveTo>
                  <a:cubicBezTo>
                    <a:pt x="3105025" y="2740211"/>
                    <a:pt x="3111814" y="2742009"/>
                    <a:pt x="3111814" y="2745606"/>
                  </a:cubicBezTo>
                  <a:lnTo>
                    <a:pt x="3117209" y="2744527"/>
                  </a:lnTo>
                  <a:cubicBezTo>
                    <a:pt x="3134383" y="2745786"/>
                    <a:pt x="3142970" y="2748618"/>
                    <a:pt x="3142970" y="2753024"/>
                  </a:cubicBezTo>
                  <a:lnTo>
                    <a:pt x="3146207" y="2754103"/>
                  </a:lnTo>
                  <a:lnTo>
                    <a:pt x="3155918" y="2751945"/>
                  </a:lnTo>
                  <a:cubicBezTo>
                    <a:pt x="3157267" y="2753744"/>
                    <a:pt x="3158300" y="2757295"/>
                    <a:pt x="3159020" y="2762600"/>
                  </a:cubicBezTo>
                  <a:cubicBezTo>
                    <a:pt x="3158300" y="2767636"/>
                    <a:pt x="3154389" y="2770153"/>
                    <a:pt x="3147286" y="2770153"/>
                  </a:cubicBezTo>
                  <a:lnTo>
                    <a:pt x="3145128" y="2770153"/>
                  </a:lnTo>
                  <a:lnTo>
                    <a:pt x="3144049" y="2775548"/>
                  </a:lnTo>
                  <a:lnTo>
                    <a:pt x="3146207" y="2777572"/>
                  </a:lnTo>
                  <a:lnTo>
                    <a:pt x="3152681" y="2776627"/>
                  </a:lnTo>
                  <a:cubicBezTo>
                    <a:pt x="3155109" y="2779415"/>
                    <a:pt x="3157581" y="2780809"/>
                    <a:pt x="3160099" y="2780809"/>
                  </a:cubicBezTo>
                  <a:lnTo>
                    <a:pt x="3161178" y="2780809"/>
                  </a:lnTo>
                  <a:lnTo>
                    <a:pt x="3166573" y="2775548"/>
                  </a:lnTo>
                  <a:lnTo>
                    <a:pt x="3175205" y="2775548"/>
                  </a:lnTo>
                  <a:lnTo>
                    <a:pt x="3183702" y="2777572"/>
                  </a:lnTo>
                  <a:lnTo>
                    <a:pt x="3190176" y="2775548"/>
                  </a:lnTo>
                  <a:lnTo>
                    <a:pt x="3206227" y="2777572"/>
                  </a:lnTo>
                  <a:lnTo>
                    <a:pt x="3218096" y="2777572"/>
                  </a:lnTo>
                  <a:lnTo>
                    <a:pt x="3225649" y="2778651"/>
                  </a:lnTo>
                  <a:lnTo>
                    <a:pt x="3238462" y="2762600"/>
                  </a:lnTo>
                  <a:cubicBezTo>
                    <a:pt x="3238462" y="2759813"/>
                    <a:pt x="3239181" y="2758419"/>
                    <a:pt x="3240620" y="2758419"/>
                  </a:cubicBezTo>
                  <a:lnTo>
                    <a:pt x="3241699" y="2758419"/>
                  </a:lnTo>
                  <a:lnTo>
                    <a:pt x="3247094" y="2759498"/>
                  </a:lnTo>
                  <a:lnTo>
                    <a:pt x="3248173" y="2758419"/>
                  </a:lnTo>
                  <a:lnTo>
                    <a:pt x="3248173" y="2755182"/>
                  </a:lnTo>
                  <a:cubicBezTo>
                    <a:pt x="3246015" y="2755182"/>
                    <a:pt x="3244936" y="2754463"/>
                    <a:pt x="3244936" y="2753024"/>
                  </a:cubicBezTo>
                  <a:lnTo>
                    <a:pt x="3244936" y="2750866"/>
                  </a:lnTo>
                  <a:lnTo>
                    <a:pt x="3248173" y="2747629"/>
                  </a:lnTo>
                  <a:lnTo>
                    <a:pt x="3249252" y="2747629"/>
                  </a:lnTo>
                  <a:cubicBezTo>
                    <a:pt x="3254736" y="2753024"/>
                    <a:pt x="3262964" y="2758734"/>
                    <a:pt x="3273934" y="2764758"/>
                  </a:cubicBezTo>
                  <a:cubicBezTo>
                    <a:pt x="3274474" y="2767456"/>
                    <a:pt x="3277306" y="2769974"/>
                    <a:pt x="3282431" y="2772311"/>
                  </a:cubicBezTo>
                  <a:lnTo>
                    <a:pt x="3283510" y="2773390"/>
                  </a:lnTo>
                  <a:lnTo>
                    <a:pt x="3283510" y="2782967"/>
                  </a:lnTo>
                  <a:cubicBezTo>
                    <a:pt x="3280633" y="2788002"/>
                    <a:pt x="3272405" y="2790520"/>
                    <a:pt x="3258828" y="2790520"/>
                  </a:cubicBezTo>
                  <a:lnTo>
                    <a:pt x="3257749" y="2790520"/>
                  </a:lnTo>
                  <a:cubicBezTo>
                    <a:pt x="3252624" y="2790520"/>
                    <a:pt x="3249791" y="2789441"/>
                    <a:pt x="3249252" y="2787283"/>
                  </a:cubicBezTo>
                  <a:cubicBezTo>
                    <a:pt x="3208250" y="2788182"/>
                    <a:pt x="3183927" y="2789621"/>
                    <a:pt x="3176284" y="2791599"/>
                  </a:cubicBezTo>
                  <a:lnTo>
                    <a:pt x="3165494" y="2787283"/>
                  </a:lnTo>
                  <a:lnTo>
                    <a:pt x="3163336" y="2789441"/>
                  </a:lnTo>
                  <a:lnTo>
                    <a:pt x="3157941" y="2789441"/>
                  </a:lnTo>
                  <a:lnTo>
                    <a:pt x="3154839" y="2787283"/>
                  </a:lnTo>
                  <a:lnTo>
                    <a:pt x="3150523" y="2787283"/>
                  </a:lnTo>
                  <a:lnTo>
                    <a:pt x="3139733" y="2791599"/>
                  </a:lnTo>
                  <a:cubicBezTo>
                    <a:pt x="3131190" y="2800680"/>
                    <a:pt x="3126920" y="2807784"/>
                    <a:pt x="3126920" y="2812909"/>
                  </a:cubicBezTo>
                  <a:lnTo>
                    <a:pt x="3126920" y="2815067"/>
                  </a:lnTo>
                  <a:lnTo>
                    <a:pt x="3130157" y="2818304"/>
                  </a:lnTo>
                  <a:lnTo>
                    <a:pt x="3136496" y="2818304"/>
                  </a:lnTo>
                  <a:cubicBezTo>
                    <a:pt x="3136496" y="2816146"/>
                    <a:pt x="3137215" y="2815067"/>
                    <a:pt x="3138654" y="2815067"/>
                  </a:cubicBezTo>
                  <a:lnTo>
                    <a:pt x="3139733" y="2815067"/>
                  </a:lnTo>
                  <a:lnTo>
                    <a:pt x="3144049" y="2816146"/>
                  </a:lnTo>
                  <a:lnTo>
                    <a:pt x="3145128" y="2815067"/>
                  </a:lnTo>
                  <a:lnTo>
                    <a:pt x="3146207" y="2815067"/>
                  </a:lnTo>
                  <a:cubicBezTo>
                    <a:pt x="3148724" y="2817225"/>
                    <a:pt x="3155873" y="2818664"/>
                    <a:pt x="3167652" y="2819383"/>
                  </a:cubicBezTo>
                  <a:lnTo>
                    <a:pt x="3173047" y="2818304"/>
                  </a:lnTo>
                  <a:lnTo>
                    <a:pt x="3188018" y="2818304"/>
                  </a:lnTo>
                  <a:cubicBezTo>
                    <a:pt x="3196291" y="2815966"/>
                    <a:pt x="3202000" y="2811695"/>
                    <a:pt x="3205148" y="2805491"/>
                  </a:cubicBezTo>
                  <a:lnTo>
                    <a:pt x="3217017" y="2797938"/>
                  </a:lnTo>
                  <a:cubicBezTo>
                    <a:pt x="3220973" y="2801894"/>
                    <a:pt x="3226323" y="2805086"/>
                    <a:pt x="3233067" y="2807514"/>
                  </a:cubicBezTo>
                  <a:lnTo>
                    <a:pt x="3267460" y="2833275"/>
                  </a:lnTo>
                  <a:lnTo>
                    <a:pt x="3267460" y="2837456"/>
                  </a:lnTo>
                  <a:lnTo>
                    <a:pt x="3246015" y="2848246"/>
                  </a:lnTo>
                  <a:lnTo>
                    <a:pt x="3241699" y="2847167"/>
                  </a:lnTo>
                  <a:lnTo>
                    <a:pt x="3240620" y="2847167"/>
                  </a:lnTo>
                  <a:lnTo>
                    <a:pt x="3240620" y="2848246"/>
                  </a:lnTo>
                  <a:cubicBezTo>
                    <a:pt x="3242778" y="2848246"/>
                    <a:pt x="3243857" y="2848966"/>
                    <a:pt x="3243857" y="2850404"/>
                  </a:cubicBezTo>
                  <a:lnTo>
                    <a:pt x="3239541" y="2852427"/>
                  </a:lnTo>
                  <a:lnTo>
                    <a:pt x="3228886" y="2851348"/>
                  </a:lnTo>
                  <a:lnTo>
                    <a:pt x="3228886" y="2856743"/>
                  </a:lnTo>
                  <a:lnTo>
                    <a:pt x="3219175" y="2866320"/>
                  </a:lnTo>
                  <a:cubicBezTo>
                    <a:pt x="3222052" y="2866679"/>
                    <a:pt x="3223491" y="2867758"/>
                    <a:pt x="3223491" y="2869557"/>
                  </a:cubicBezTo>
                  <a:lnTo>
                    <a:pt x="3223491" y="2872794"/>
                  </a:lnTo>
                  <a:lnTo>
                    <a:pt x="3218096" y="2878189"/>
                  </a:lnTo>
                  <a:lnTo>
                    <a:pt x="3223491" y="2892081"/>
                  </a:lnTo>
                  <a:lnTo>
                    <a:pt x="3224570" y="2893160"/>
                  </a:lnTo>
                  <a:lnTo>
                    <a:pt x="3225649" y="2893160"/>
                  </a:lnTo>
                  <a:cubicBezTo>
                    <a:pt x="3232033" y="2892081"/>
                    <a:pt x="3235225" y="2891002"/>
                    <a:pt x="3235225" y="2889923"/>
                  </a:cubicBezTo>
                  <a:lnTo>
                    <a:pt x="3236304" y="2891002"/>
                  </a:lnTo>
                  <a:lnTo>
                    <a:pt x="3240620" y="2891002"/>
                  </a:lnTo>
                  <a:lnTo>
                    <a:pt x="3240620" y="2889923"/>
                  </a:lnTo>
                  <a:lnTo>
                    <a:pt x="3236304" y="2889923"/>
                  </a:lnTo>
                  <a:lnTo>
                    <a:pt x="3236304" y="2887765"/>
                  </a:lnTo>
                  <a:cubicBezTo>
                    <a:pt x="3245295" y="2876345"/>
                    <a:pt x="3250690" y="2870636"/>
                    <a:pt x="3252489" y="2870636"/>
                  </a:cubicBezTo>
                  <a:cubicBezTo>
                    <a:pt x="3264268" y="2875491"/>
                    <a:pt x="3273170" y="2882280"/>
                    <a:pt x="3279194" y="2891002"/>
                  </a:cubicBezTo>
                  <a:cubicBezTo>
                    <a:pt x="3282071" y="2891362"/>
                    <a:pt x="3283510" y="2892441"/>
                    <a:pt x="3283510" y="2894239"/>
                  </a:cubicBezTo>
                  <a:lnTo>
                    <a:pt x="3283510" y="2897341"/>
                  </a:lnTo>
                  <a:cubicBezTo>
                    <a:pt x="3281712" y="2900938"/>
                    <a:pt x="3278879" y="2902736"/>
                    <a:pt x="3275013" y="2902736"/>
                  </a:cubicBezTo>
                  <a:cubicBezTo>
                    <a:pt x="3271596" y="2902736"/>
                    <a:pt x="3269079" y="2901657"/>
                    <a:pt x="3267460" y="2899499"/>
                  </a:cubicBezTo>
                  <a:lnTo>
                    <a:pt x="3246015" y="2904894"/>
                  </a:lnTo>
                  <a:lnTo>
                    <a:pt x="3238462" y="2899499"/>
                  </a:lnTo>
                  <a:cubicBezTo>
                    <a:pt x="3226323" y="2901117"/>
                    <a:pt x="3220254" y="2904669"/>
                    <a:pt x="3220254" y="2910154"/>
                  </a:cubicBezTo>
                  <a:lnTo>
                    <a:pt x="3218096" y="2926204"/>
                  </a:lnTo>
                  <a:lnTo>
                    <a:pt x="3222412" y="2955068"/>
                  </a:lnTo>
                  <a:lnTo>
                    <a:pt x="3222412" y="2965858"/>
                  </a:lnTo>
                  <a:cubicBezTo>
                    <a:pt x="3217017" y="2977097"/>
                    <a:pt x="3211262" y="2983841"/>
                    <a:pt x="3205148" y="2986089"/>
                  </a:cubicBezTo>
                  <a:lnTo>
                    <a:pt x="3202045" y="2986089"/>
                  </a:lnTo>
                  <a:cubicBezTo>
                    <a:pt x="3200607" y="2986089"/>
                    <a:pt x="3199887" y="2985055"/>
                    <a:pt x="3199887" y="2982987"/>
                  </a:cubicBezTo>
                  <a:lnTo>
                    <a:pt x="3198808" y="2981908"/>
                  </a:lnTo>
                  <a:lnTo>
                    <a:pt x="3197729" y="2981908"/>
                  </a:lnTo>
                  <a:lnTo>
                    <a:pt x="3197729" y="2982987"/>
                  </a:lnTo>
                  <a:lnTo>
                    <a:pt x="3200966" y="2987168"/>
                  </a:lnTo>
                  <a:cubicBezTo>
                    <a:pt x="3198988" y="2990945"/>
                    <a:pt x="3188603" y="2995216"/>
                    <a:pt x="3169810" y="2999981"/>
                  </a:cubicBezTo>
                  <a:lnTo>
                    <a:pt x="3166573" y="2998902"/>
                  </a:lnTo>
                  <a:lnTo>
                    <a:pt x="3164415" y="3001060"/>
                  </a:lnTo>
                  <a:lnTo>
                    <a:pt x="3162257" y="3001060"/>
                  </a:lnTo>
                  <a:cubicBezTo>
                    <a:pt x="3161358" y="3001060"/>
                    <a:pt x="3159919" y="2997509"/>
                    <a:pt x="3157941" y="2990405"/>
                  </a:cubicBezTo>
                  <a:cubicBezTo>
                    <a:pt x="3146522" y="2971163"/>
                    <a:pt x="3139013" y="2961542"/>
                    <a:pt x="3135417" y="2961542"/>
                  </a:cubicBezTo>
                  <a:cubicBezTo>
                    <a:pt x="3128134" y="2961542"/>
                    <a:pt x="3122783" y="2958709"/>
                    <a:pt x="3119367" y="2953045"/>
                  </a:cubicBezTo>
                  <a:cubicBezTo>
                    <a:pt x="3120266" y="2949448"/>
                    <a:pt x="3121345" y="2947650"/>
                    <a:pt x="3122604" y="2947650"/>
                  </a:cubicBezTo>
                  <a:lnTo>
                    <a:pt x="3123683" y="2947650"/>
                  </a:lnTo>
                  <a:lnTo>
                    <a:pt x="3135417" y="2948729"/>
                  </a:lnTo>
                  <a:lnTo>
                    <a:pt x="3149444" y="2947650"/>
                  </a:lnTo>
                  <a:lnTo>
                    <a:pt x="3161178" y="2947650"/>
                  </a:lnTo>
                  <a:lnTo>
                    <a:pt x="3166573" y="2918786"/>
                  </a:lnTo>
                  <a:lnTo>
                    <a:pt x="3164415" y="2911233"/>
                  </a:lnTo>
                  <a:lnTo>
                    <a:pt x="3166573" y="2904894"/>
                  </a:lnTo>
                  <a:lnTo>
                    <a:pt x="3163336" y="2902736"/>
                  </a:lnTo>
                  <a:lnTo>
                    <a:pt x="3153760" y="2902736"/>
                  </a:lnTo>
                  <a:lnTo>
                    <a:pt x="3140812" y="2903815"/>
                  </a:lnTo>
                  <a:lnTo>
                    <a:pt x="3139733" y="2902736"/>
                  </a:lnTo>
                  <a:lnTo>
                    <a:pt x="3139733" y="2901657"/>
                  </a:lnTo>
                  <a:lnTo>
                    <a:pt x="3138654" y="2902736"/>
                  </a:lnTo>
                  <a:lnTo>
                    <a:pt x="3135417" y="2902736"/>
                  </a:lnTo>
                  <a:cubicBezTo>
                    <a:pt x="3133978" y="2902736"/>
                    <a:pt x="3133259" y="2900938"/>
                    <a:pt x="3133259" y="2897341"/>
                  </a:cubicBezTo>
                  <a:lnTo>
                    <a:pt x="3132180" y="2897341"/>
                  </a:lnTo>
                  <a:cubicBezTo>
                    <a:pt x="3132180" y="2900938"/>
                    <a:pt x="3131506" y="2902736"/>
                    <a:pt x="3130157" y="2902736"/>
                  </a:cubicBezTo>
                  <a:lnTo>
                    <a:pt x="3120446" y="2902736"/>
                  </a:lnTo>
                  <a:lnTo>
                    <a:pt x="3115051" y="2901657"/>
                  </a:lnTo>
                  <a:cubicBezTo>
                    <a:pt x="3115051" y="2902736"/>
                    <a:pt x="3113612" y="2903815"/>
                    <a:pt x="3110735" y="2904894"/>
                  </a:cubicBezTo>
                  <a:lnTo>
                    <a:pt x="3106554" y="2903815"/>
                  </a:lnTo>
                  <a:cubicBezTo>
                    <a:pt x="3106554" y="2906872"/>
                    <a:pt x="3105475" y="2908985"/>
                    <a:pt x="3103317" y="2910154"/>
                  </a:cubicBezTo>
                  <a:cubicBezTo>
                    <a:pt x="3104036" y="2918966"/>
                    <a:pt x="3105115" y="2923956"/>
                    <a:pt x="3106554" y="2925125"/>
                  </a:cubicBezTo>
                  <a:lnTo>
                    <a:pt x="3106554" y="2927283"/>
                  </a:lnTo>
                  <a:cubicBezTo>
                    <a:pt x="3106554" y="2932319"/>
                    <a:pt x="3105834" y="2936230"/>
                    <a:pt x="3104396" y="2939017"/>
                  </a:cubicBezTo>
                  <a:lnTo>
                    <a:pt x="3106554" y="2947650"/>
                  </a:lnTo>
                  <a:lnTo>
                    <a:pt x="3106554" y="2955068"/>
                  </a:lnTo>
                  <a:lnTo>
                    <a:pt x="3103317" y="2971118"/>
                  </a:lnTo>
                  <a:lnTo>
                    <a:pt x="3103317" y="2980829"/>
                  </a:lnTo>
                  <a:lnTo>
                    <a:pt x="3106554" y="2991484"/>
                  </a:lnTo>
                  <a:cubicBezTo>
                    <a:pt x="3095583" y="2998588"/>
                    <a:pt x="3087356" y="3002139"/>
                    <a:pt x="3081871" y="3002139"/>
                  </a:cubicBezTo>
                  <a:lnTo>
                    <a:pt x="3077555" y="3001060"/>
                  </a:lnTo>
                  <a:lnTo>
                    <a:pt x="3070002" y="3004297"/>
                  </a:lnTo>
                  <a:lnTo>
                    <a:pt x="3066765" y="3003218"/>
                  </a:lnTo>
                  <a:lnTo>
                    <a:pt x="3053952" y="3005376"/>
                  </a:lnTo>
                  <a:lnTo>
                    <a:pt x="3049636" y="2988247"/>
                  </a:lnTo>
                  <a:lnTo>
                    <a:pt x="3052873" y="2985010"/>
                  </a:lnTo>
                  <a:cubicBezTo>
                    <a:pt x="3050895" y="2985010"/>
                    <a:pt x="3049097" y="2980020"/>
                    <a:pt x="3047478" y="2970039"/>
                  </a:cubicBezTo>
                  <a:lnTo>
                    <a:pt x="3047478" y="2968960"/>
                  </a:lnTo>
                  <a:lnTo>
                    <a:pt x="3051794" y="2962621"/>
                  </a:lnTo>
                  <a:lnTo>
                    <a:pt x="3051794" y="2961542"/>
                  </a:lnTo>
                  <a:lnTo>
                    <a:pt x="3049636" y="2958305"/>
                  </a:lnTo>
                  <a:lnTo>
                    <a:pt x="3049636" y="2945492"/>
                  </a:lnTo>
                  <a:cubicBezTo>
                    <a:pt x="3051794" y="2942794"/>
                    <a:pt x="3052873" y="2939602"/>
                    <a:pt x="3052873" y="2935915"/>
                  </a:cubicBezTo>
                  <a:lnTo>
                    <a:pt x="3052873" y="2934836"/>
                  </a:lnTo>
                  <a:cubicBezTo>
                    <a:pt x="3052873" y="2932499"/>
                    <a:pt x="3051794" y="2929981"/>
                    <a:pt x="3049636" y="2927283"/>
                  </a:cubicBezTo>
                  <a:lnTo>
                    <a:pt x="3049636" y="2925125"/>
                  </a:lnTo>
                  <a:cubicBezTo>
                    <a:pt x="3049816" y="2921619"/>
                    <a:pt x="3050535" y="2919865"/>
                    <a:pt x="3051794" y="2919865"/>
                  </a:cubicBezTo>
                  <a:lnTo>
                    <a:pt x="3049636" y="2913391"/>
                  </a:lnTo>
                  <a:lnTo>
                    <a:pt x="3051794" y="2907052"/>
                  </a:lnTo>
                  <a:lnTo>
                    <a:pt x="3051794" y="2904894"/>
                  </a:lnTo>
                  <a:lnTo>
                    <a:pt x="3049636" y="2902736"/>
                  </a:lnTo>
                  <a:lnTo>
                    <a:pt x="3045320" y="2902736"/>
                  </a:lnTo>
                  <a:cubicBezTo>
                    <a:pt x="3045320" y="2904894"/>
                    <a:pt x="3042083" y="2908086"/>
                    <a:pt x="3035609" y="2912312"/>
                  </a:cubicBezTo>
                  <a:cubicBezTo>
                    <a:pt x="3035609" y="2914291"/>
                    <a:pt x="3032057" y="2915729"/>
                    <a:pt x="3024954" y="2916628"/>
                  </a:cubicBezTo>
                  <a:lnTo>
                    <a:pt x="3021717" y="2913391"/>
                  </a:lnTo>
                  <a:lnTo>
                    <a:pt x="3021717" y="2912312"/>
                  </a:lnTo>
                  <a:cubicBezTo>
                    <a:pt x="3021717" y="2909165"/>
                    <a:pt x="3025988" y="2901702"/>
                    <a:pt x="3034530" y="2889923"/>
                  </a:cubicBezTo>
                  <a:cubicBezTo>
                    <a:pt x="3034530" y="2885787"/>
                    <a:pt x="3037767" y="2882550"/>
                    <a:pt x="3044241" y="2880212"/>
                  </a:cubicBezTo>
                  <a:lnTo>
                    <a:pt x="3045320" y="2881291"/>
                  </a:lnTo>
                  <a:lnTo>
                    <a:pt x="3046399" y="2880212"/>
                  </a:lnTo>
                  <a:lnTo>
                    <a:pt x="3046399" y="2878189"/>
                  </a:lnTo>
                  <a:cubicBezTo>
                    <a:pt x="3044241" y="2878189"/>
                    <a:pt x="3043162" y="2877470"/>
                    <a:pt x="3043162" y="2876031"/>
                  </a:cubicBezTo>
                  <a:cubicBezTo>
                    <a:pt x="3045140" y="2876031"/>
                    <a:pt x="3048018" y="2868163"/>
                    <a:pt x="3051794" y="2852427"/>
                  </a:cubicBezTo>
                  <a:cubicBezTo>
                    <a:pt x="3051794" y="2848381"/>
                    <a:pt x="3055706" y="2841637"/>
                    <a:pt x="3063528" y="2832196"/>
                  </a:cubicBezTo>
                  <a:lnTo>
                    <a:pt x="3068923" y="2832196"/>
                  </a:lnTo>
                  <a:lnTo>
                    <a:pt x="3068923" y="2831117"/>
                  </a:lnTo>
                  <a:lnTo>
                    <a:pt x="3064607" y="2827880"/>
                  </a:lnTo>
                  <a:cubicBezTo>
                    <a:pt x="3064607" y="2812235"/>
                    <a:pt x="3068923" y="2799421"/>
                    <a:pt x="3077555" y="2789441"/>
                  </a:cubicBezTo>
                  <a:lnTo>
                    <a:pt x="3075397" y="2787283"/>
                  </a:lnTo>
                  <a:lnTo>
                    <a:pt x="3072160" y="2787283"/>
                  </a:lnTo>
                  <a:lnTo>
                    <a:pt x="3068923" y="2789441"/>
                  </a:lnTo>
                  <a:lnTo>
                    <a:pt x="3058268" y="2789441"/>
                  </a:lnTo>
                  <a:lnTo>
                    <a:pt x="3049636" y="2787283"/>
                  </a:lnTo>
                  <a:cubicBezTo>
                    <a:pt x="3049636" y="2789980"/>
                    <a:pt x="3043926" y="2791733"/>
                    <a:pt x="3032507" y="2792543"/>
                  </a:cubicBezTo>
                  <a:lnTo>
                    <a:pt x="3031428" y="2793622"/>
                  </a:lnTo>
                  <a:lnTo>
                    <a:pt x="3028191" y="2793622"/>
                  </a:lnTo>
                  <a:lnTo>
                    <a:pt x="3026033" y="2791599"/>
                  </a:lnTo>
                  <a:lnTo>
                    <a:pt x="3027112" y="2785125"/>
                  </a:lnTo>
                  <a:lnTo>
                    <a:pt x="3023875" y="2776627"/>
                  </a:lnTo>
                  <a:lnTo>
                    <a:pt x="3024954" y="2775548"/>
                  </a:lnTo>
                  <a:lnTo>
                    <a:pt x="3027112" y="2775548"/>
                  </a:lnTo>
                  <a:lnTo>
                    <a:pt x="3034530" y="2780809"/>
                  </a:lnTo>
                  <a:cubicBezTo>
                    <a:pt x="3035968" y="2777662"/>
                    <a:pt x="3037407" y="2775908"/>
                    <a:pt x="3038846" y="2775548"/>
                  </a:cubicBezTo>
                  <a:lnTo>
                    <a:pt x="3043162" y="2775548"/>
                  </a:lnTo>
                  <a:lnTo>
                    <a:pt x="3051794" y="2777572"/>
                  </a:lnTo>
                  <a:lnTo>
                    <a:pt x="3055031" y="2777572"/>
                  </a:lnTo>
                  <a:lnTo>
                    <a:pt x="3063528" y="2775548"/>
                  </a:lnTo>
                  <a:lnTo>
                    <a:pt x="3077555" y="2775548"/>
                  </a:lnTo>
                  <a:cubicBezTo>
                    <a:pt x="3080433" y="2770513"/>
                    <a:pt x="3082905" y="2767995"/>
                    <a:pt x="3084974" y="2767995"/>
                  </a:cubicBezTo>
                  <a:lnTo>
                    <a:pt x="3089290" y="2770153"/>
                  </a:lnTo>
                  <a:lnTo>
                    <a:pt x="3089290" y="2767995"/>
                  </a:lnTo>
                  <a:cubicBezTo>
                    <a:pt x="3084344" y="2764399"/>
                    <a:pt x="3081871" y="2757295"/>
                    <a:pt x="3081871" y="2746685"/>
                  </a:cubicBezTo>
                  <a:close/>
                  <a:moveTo>
                    <a:pt x="8740386" y="2739806"/>
                  </a:moveTo>
                  <a:lnTo>
                    <a:pt x="8741465" y="2739806"/>
                  </a:lnTo>
                  <a:cubicBezTo>
                    <a:pt x="8745961" y="2739806"/>
                    <a:pt x="8753918" y="2745921"/>
                    <a:pt x="8765338" y="2758149"/>
                  </a:cubicBezTo>
                  <a:cubicBezTo>
                    <a:pt x="8769834" y="2758149"/>
                    <a:pt x="8776308" y="2762511"/>
                    <a:pt x="8784760" y="2771232"/>
                  </a:cubicBezTo>
                  <a:lnTo>
                    <a:pt x="8785839" y="2778785"/>
                  </a:lnTo>
                  <a:cubicBezTo>
                    <a:pt x="8785839" y="2783821"/>
                    <a:pt x="8772486" y="2789216"/>
                    <a:pt x="8745781" y="2794970"/>
                  </a:cubicBezTo>
                  <a:lnTo>
                    <a:pt x="8744702" y="2800365"/>
                  </a:lnTo>
                  <a:cubicBezTo>
                    <a:pt x="8749108" y="2821496"/>
                    <a:pt x="8753469" y="2838805"/>
                    <a:pt x="8757785" y="2852293"/>
                  </a:cubicBezTo>
                  <a:lnTo>
                    <a:pt x="8759943" y="2852293"/>
                  </a:lnTo>
                  <a:cubicBezTo>
                    <a:pt x="8763540" y="2851214"/>
                    <a:pt x="8765338" y="2848696"/>
                    <a:pt x="8765338" y="2844740"/>
                  </a:cubicBezTo>
                  <a:lnTo>
                    <a:pt x="8772891" y="2833949"/>
                  </a:lnTo>
                  <a:lnTo>
                    <a:pt x="8778286" y="2833949"/>
                  </a:lnTo>
                  <a:lnTo>
                    <a:pt x="8778286" y="2832870"/>
                  </a:lnTo>
                  <a:lnTo>
                    <a:pt x="8776128" y="2829633"/>
                  </a:lnTo>
                  <a:cubicBezTo>
                    <a:pt x="8776128" y="2821631"/>
                    <a:pt x="8778646" y="2817630"/>
                    <a:pt x="8783681" y="2817630"/>
                  </a:cubicBezTo>
                  <a:lnTo>
                    <a:pt x="8783681" y="2808998"/>
                  </a:lnTo>
                  <a:cubicBezTo>
                    <a:pt x="8784400" y="2806840"/>
                    <a:pt x="8786558" y="2805761"/>
                    <a:pt x="8790155" y="2805761"/>
                  </a:cubicBezTo>
                  <a:cubicBezTo>
                    <a:pt x="8792133" y="2805761"/>
                    <a:pt x="8795730" y="2810077"/>
                    <a:pt x="8800945" y="2818709"/>
                  </a:cubicBezTo>
                  <a:cubicBezTo>
                    <a:pt x="8803912" y="2820057"/>
                    <a:pt x="8807554" y="2826217"/>
                    <a:pt x="8811870" y="2837187"/>
                  </a:cubicBezTo>
                  <a:cubicBezTo>
                    <a:pt x="8816905" y="2837726"/>
                    <a:pt x="8819423" y="2839165"/>
                    <a:pt x="8819423" y="2841503"/>
                  </a:cubicBezTo>
                  <a:lnTo>
                    <a:pt x="8818344" y="2849056"/>
                  </a:lnTo>
                  <a:lnTo>
                    <a:pt x="8820502" y="2851214"/>
                  </a:lnTo>
                  <a:lnTo>
                    <a:pt x="8820502" y="2852293"/>
                  </a:lnTo>
                  <a:cubicBezTo>
                    <a:pt x="8819783" y="2854451"/>
                    <a:pt x="8817625" y="2855530"/>
                    <a:pt x="8814028" y="2855530"/>
                  </a:cubicBezTo>
                  <a:lnTo>
                    <a:pt x="8807554" y="2853389"/>
                  </a:lnTo>
                  <a:lnTo>
                    <a:pt x="8807554" y="2853372"/>
                  </a:lnTo>
                  <a:lnTo>
                    <a:pt x="8807261" y="2853293"/>
                  </a:lnTo>
                  <a:lnTo>
                    <a:pt x="8797708" y="2850135"/>
                  </a:lnTo>
                  <a:lnTo>
                    <a:pt x="8797708" y="2846898"/>
                  </a:lnTo>
                  <a:lnTo>
                    <a:pt x="8796629" y="2846898"/>
                  </a:lnTo>
                  <a:lnTo>
                    <a:pt x="8795550" y="2850135"/>
                  </a:lnTo>
                  <a:lnTo>
                    <a:pt x="8807261" y="2853293"/>
                  </a:lnTo>
                  <a:lnTo>
                    <a:pt x="8807554" y="2853389"/>
                  </a:lnTo>
                  <a:lnTo>
                    <a:pt x="8807554" y="2854451"/>
                  </a:lnTo>
                  <a:lnTo>
                    <a:pt x="8798787" y="2858767"/>
                  </a:lnTo>
                  <a:lnTo>
                    <a:pt x="8797708" y="2858767"/>
                  </a:lnTo>
                  <a:lnTo>
                    <a:pt x="8796629" y="2857688"/>
                  </a:lnTo>
                  <a:lnTo>
                    <a:pt x="8795550" y="2857688"/>
                  </a:lnTo>
                  <a:cubicBezTo>
                    <a:pt x="8795550" y="2858947"/>
                    <a:pt x="8789076" y="2861824"/>
                    <a:pt x="8776128" y="2866320"/>
                  </a:cubicBezTo>
                  <a:lnTo>
                    <a:pt x="8773970" y="2868478"/>
                  </a:lnTo>
                  <a:lnTo>
                    <a:pt x="8767496" y="2868478"/>
                  </a:lnTo>
                  <a:lnTo>
                    <a:pt x="8767496" y="2869557"/>
                  </a:lnTo>
                  <a:lnTo>
                    <a:pt x="8778286" y="2883719"/>
                  </a:lnTo>
                  <a:cubicBezTo>
                    <a:pt x="8778286" y="2888214"/>
                    <a:pt x="8784041" y="2892890"/>
                    <a:pt x="8795550" y="2897746"/>
                  </a:cubicBezTo>
                  <a:cubicBezTo>
                    <a:pt x="8798787" y="2901522"/>
                    <a:pt x="8802429" y="2904040"/>
                    <a:pt x="8806475" y="2905299"/>
                  </a:cubicBezTo>
                  <a:lnTo>
                    <a:pt x="8808633" y="2910694"/>
                  </a:lnTo>
                  <a:lnTo>
                    <a:pt x="8809712" y="2909615"/>
                  </a:lnTo>
                  <a:lnTo>
                    <a:pt x="8810791" y="2909615"/>
                  </a:lnTo>
                  <a:cubicBezTo>
                    <a:pt x="8814388" y="2909615"/>
                    <a:pt x="8817984" y="2912492"/>
                    <a:pt x="8821581" y="2918247"/>
                  </a:cubicBezTo>
                  <a:lnTo>
                    <a:pt x="8821581" y="2919326"/>
                  </a:lnTo>
                  <a:lnTo>
                    <a:pt x="8815107" y="2920405"/>
                  </a:lnTo>
                  <a:lnTo>
                    <a:pt x="8819423" y="2926879"/>
                  </a:lnTo>
                  <a:lnTo>
                    <a:pt x="8819423" y="2930251"/>
                  </a:lnTo>
                  <a:cubicBezTo>
                    <a:pt x="8819063" y="2931869"/>
                    <a:pt x="8816186" y="2933668"/>
                    <a:pt x="8810791" y="2935646"/>
                  </a:cubicBezTo>
                  <a:lnTo>
                    <a:pt x="8810791" y="2937804"/>
                  </a:lnTo>
                  <a:lnTo>
                    <a:pt x="8811870" y="2944278"/>
                  </a:lnTo>
                  <a:lnTo>
                    <a:pt x="8807554" y="2952910"/>
                  </a:lnTo>
                  <a:lnTo>
                    <a:pt x="8807554" y="2969095"/>
                  </a:lnTo>
                  <a:cubicBezTo>
                    <a:pt x="8807554" y="2974310"/>
                    <a:pt x="8804991" y="2977547"/>
                    <a:pt x="8799866" y="2978806"/>
                  </a:cubicBezTo>
                  <a:cubicBezTo>
                    <a:pt x="8783861" y="2965678"/>
                    <a:pt x="8771992" y="2950932"/>
                    <a:pt x="8764259" y="2934567"/>
                  </a:cubicBezTo>
                  <a:cubicBezTo>
                    <a:pt x="8760482" y="2934567"/>
                    <a:pt x="8755042" y="2931644"/>
                    <a:pt x="8747939" y="2925800"/>
                  </a:cubicBezTo>
                  <a:lnTo>
                    <a:pt x="8730675" y="2934567"/>
                  </a:lnTo>
                  <a:lnTo>
                    <a:pt x="8727438" y="2929172"/>
                  </a:lnTo>
                  <a:lnTo>
                    <a:pt x="8724201" y="2929172"/>
                  </a:lnTo>
                  <a:cubicBezTo>
                    <a:pt x="8722762" y="2929172"/>
                    <a:pt x="8721683" y="2931689"/>
                    <a:pt x="8720964" y="2936725"/>
                  </a:cubicBezTo>
                  <a:lnTo>
                    <a:pt x="8726359" y="2941041"/>
                  </a:lnTo>
                  <a:lnTo>
                    <a:pt x="8722043" y="2957226"/>
                  </a:lnTo>
                  <a:lnTo>
                    <a:pt x="8723122" y="2960463"/>
                  </a:lnTo>
                  <a:lnTo>
                    <a:pt x="8720964" y="2965858"/>
                  </a:lnTo>
                  <a:cubicBezTo>
                    <a:pt x="8721324" y="2970354"/>
                    <a:pt x="8722762" y="2973950"/>
                    <a:pt x="8725280" y="2976648"/>
                  </a:cubicBezTo>
                  <a:lnTo>
                    <a:pt x="8725280" y="2977727"/>
                  </a:lnTo>
                  <a:cubicBezTo>
                    <a:pt x="8725280" y="2988966"/>
                    <a:pt x="8716288" y="2998723"/>
                    <a:pt x="8698305" y="3006995"/>
                  </a:cubicBezTo>
                  <a:lnTo>
                    <a:pt x="8690617" y="3006995"/>
                  </a:lnTo>
                  <a:cubicBezTo>
                    <a:pt x="8687020" y="3006995"/>
                    <a:pt x="8685222" y="3006276"/>
                    <a:pt x="8685222" y="3004837"/>
                  </a:cubicBezTo>
                  <a:lnTo>
                    <a:pt x="8677669" y="3008074"/>
                  </a:lnTo>
                  <a:lnTo>
                    <a:pt x="8671195" y="3005916"/>
                  </a:lnTo>
                  <a:lnTo>
                    <a:pt x="8664721" y="3006995"/>
                  </a:lnTo>
                  <a:cubicBezTo>
                    <a:pt x="8659686" y="3003039"/>
                    <a:pt x="8657168" y="2995486"/>
                    <a:pt x="8657168" y="2984336"/>
                  </a:cubicBezTo>
                  <a:lnTo>
                    <a:pt x="8626821" y="2959384"/>
                  </a:lnTo>
                  <a:lnTo>
                    <a:pt x="8626821" y="2958305"/>
                  </a:lnTo>
                  <a:lnTo>
                    <a:pt x="8628979" y="2956147"/>
                  </a:lnTo>
                  <a:lnTo>
                    <a:pt x="8633295" y="2957226"/>
                  </a:lnTo>
                  <a:cubicBezTo>
                    <a:pt x="8638330" y="2955428"/>
                    <a:pt x="8640848" y="2953989"/>
                    <a:pt x="8640848" y="2952910"/>
                  </a:cubicBezTo>
                  <a:lnTo>
                    <a:pt x="8645299" y="2953989"/>
                  </a:lnTo>
                  <a:lnTo>
                    <a:pt x="8660405" y="2952910"/>
                  </a:lnTo>
                  <a:lnTo>
                    <a:pt x="8667958" y="2952910"/>
                  </a:lnTo>
                  <a:lnTo>
                    <a:pt x="8673353" y="2947515"/>
                  </a:lnTo>
                  <a:lnTo>
                    <a:pt x="8673353" y="2941041"/>
                  </a:lnTo>
                  <a:cubicBezTo>
                    <a:pt x="8673353" y="2933128"/>
                    <a:pt x="8671554" y="2929172"/>
                    <a:pt x="8667958" y="2929172"/>
                  </a:cubicBezTo>
                  <a:lnTo>
                    <a:pt x="8666879" y="2929172"/>
                  </a:lnTo>
                  <a:lnTo>
                    <a:pt x="8652852" y="2934567"/>
                  </a:lnTo>
                  <a:lnTo>
                    <a:pt x="8649615" y="2930251"/>
                  </a:lnTo>
                  <a:lnTo>
                    <a:pt x="8650694" y="2925800"/>
                  </a:lnTo>
                  <a:lnTo>
                    <a:pt x="8648536" y="2919326"/>
                  </a:lnTo>
                  <a:lnTo>
                    <a:pt x="8649615" y="2918247"/>
                  </a:lnTo>
                  <a:lnTo>
                    <a:pt x="8659326" y="2918247"/>
                  </a:lnTo>
                  <a:lnTo>
                    <a:pt x="8670116" y="2921484"/>
                  </a:lnTo>
                  <a:lnTo>
                    <a:pt x="8671195" y="2920405"/>
                  </a:lnTo>
                  <a:lnTo>
                    <a:pt x="8671195" y="2919326"/>
                  </a:lnTo>
                  <a:lnTo>
                    <a:pt x="8670116" y="2910694"/>
                  </a:lnTo>
                  <a:lnTo>
                    <a:pt x="8674432" y="2897746"/>
                  </a:lnTo>
                  <a:cubicBezTo>
                    <a:pt x="8672993" y="2894509"/>
                    <a:pt x="8671554" y="2892710"/>
                    <a:pt x="8670116" y="2892351"/>
                  </a:cubicBezTo>
                  <a:lnTo>
                    <a:pt x="8667958" y="2892351"/>
                  </a:lnTo>
                  <a:cubicBezTo>
                    <a:pt x="8663282" y="2892351"/>
                    <a:pt x="8658966" y="2894149"/>
                    <a:pt x="8655010" y="2897746"/>
                  </a:cubicBezTo>
                  <a:lnTo>
                    <a:pt x="8652852" y="2895588"/>
                  </a:lnTo>
                  <a:lnTo>
                    <a:pt x="8652852" y="2894509"/>
                  </a:lnTo>
                  <a:cubicBezTo>
                    <a:pt x="8652852" y="2891092"/>
                    <a:pt x="8656089" y="2887855"/>
                    <a:pt x="8662563" y="2884798"/>
                  </a:cubicBezTo>
                  <a:lnTo>
                    <a:pt x="8664721" y="2884798"/>
                  </a:lnTo>
                  <a:cubicBezTo>
                    <a:pt x="8667418" y="2886956"/>
                    <a:pt x="8669936" y="2888035"/>
                    <a:pt x="8672274" y="2888035"/>
                  </a:cubicBezTo>
                  <a:lnTo>
                    <a:pt x="8673353" y="2886956"/>
                  </a:lnTo>
                  <a:lnTo>
                    <a:pt x="8674432" y="2886956"/>
                  </a:lnTo>
                  <a:lnTo>
                    <a:pt x="8673353" y="2879403"/>
                  </a:lnTo>
                  <a:lnTo>
                    <a:pt x="8673353" y="2868478"/>
                  </a:lnTo>
                  <a:lnTo>
                    <a:pt x="8672274" y="2867399"/>
                  </a:lnTo>
                  <a:lnTo>
                    <a:pt x="8672274" y="2866320"/>
                  </a:lnTo>
                  <a:lnTo>
                    <a:pt x="8666879" y="2867399"/>
                  </a:lnTo>
                  <a:lnTo>
                    <a:pt x="8663642" y="2866320"/>
                  </a:lnTo>
                  <a:cubicBezTo>
                    <a:pt x="8652852" y="2867399"/>
                    <a:pt x="8647457" y="2871040"/>
                    <a:pt x="8647457" y="2877245"/>
                  </a:cubicBezTo>
                  <a:lnTo>
                    <a:pt x="8647457" y="2884798"/>
                  </a:lnTo>
                  <a:lnTo>
                    <a:pt x="8649615" y="2884798"/>
                  </a:lnTo>
                  <a:lnTo>
                    <a:pt x="8649615" y="2885877"/>
                  </a:lnTo>
                  <a:lnTo>
                    <a:pt x="8650694" y="2884798"/>
                  </a:lnTo>
                  <a:lnTo>
                    <a:pt x="8652852" y="2884798"/>
                  </a:lnTo>
                  <a:lnTo>
                    <a:pt x="8655010" y="2886956"/>
                  </a:lnTo>
                  <a:lnTo>
                    <a:pt x="8653931" y="2888035"/>
                  </a:lnTo>
                  <a:lnTo>
                    <a:pt x="8649615" y="2896667"/>
                  </a:lnTo>
                  <a:lnTo>
                    <a:pt x="8648536" y="2896667"/>
                  </a:lnTo>
                  <a:cubicBezTo>
                    <a:pt x="8647637" y="2893070"/>
                    <a:pt x="8646558" y="2891272"/>
                    <a:pt x="8645299" y="2891272"/>
                  </a:cubicBezTo>
                  <a:lnTo>
                    <a:pt x="8643141" y="2891272"/>
                  </a:lnTo>
                  <a:cubicBezTo>
                    <a:pt x="8640713" y="2892531"/>
                    <a:pt x="8634194" y="2903321"/>
                    <a:pt x="8623584" y="2923642"/>
                  </a:cubicBezTo>
                  <a:cubicBezTo>
                    <a:pt x="8609017" y="2942075"/>
                    <a:pt x="8597508" y="2953989"/>
                    <a:pt x="8589056" y="2959384"/>
                  </a:cubicBezTo>
                  <a:cubicBezTo>
                    <a:pt x="8588336" y="2961182"/>
                    <a:pt x="8584695" y="2964060"/>
                    <a:pt x="8578131" y="2968016"/>
                  </a:cubicBezTo>
                  <a:lnTo>
                    <a:pt x="8573815" y="2964779"/>
                  </a:lnTo>
                  <a:lnTo>
                    <a:pt x="8572736" y="2964779"/>
                  </a:lnTo>
                  <a:lnTo>
                    <a:pt x="8571657" y="2965858"/>
                  </a:lnTo>
                  <a:lnTo>
                    <a:pt x="8570578" y="2965858"/>
                  </a:lnTo>
                  <a:lnTo>
                    <a:pt x="8571657" y="2971253"/>
                  </a:lnTo>
                  <a:cubicBezTo>
                    <a:pt x="8568779" y="2974850"/>
                    <a:pt x="8565542" y="2976648"/>
                    <a:pt x="8561946" y="2976648"/>
                  </a:cubicBezTo>
                  <a:lnTo>
                    <a:pt x="8560867" y="2975569"/>
                  </a:lnTo>
                  <a:cubicBezTo>
                    <a:pt x="8560867" y="2968376"/>
                    <a:pt x="8564104" y="2961182"/>
                    <a:pt x="8570578" y="2953989"/>
                  </a:cubicBezTo>
                  <a:cubicBezTo>
                    <a:pt x="8570578" y="2952370"/>
                    <a:pt x="8573815" y="2947695"/>
                    <a:pt x="8580289" y="2939962"/>
                  </a:cubicBezTo>
                  <a:cubicBezTo>
                    <a:pt x="8586133" y="2931240"/>
                    <a:pt x="8589056" y="2923282"/>
                    <a:pt x="8589056" y="2916089"/>
                  </a:cubicBezTo>
                  <a:lnTo>
                    <a:pt x="8598767" y="2886956"/>
                  </a:lnTo>
                  <a:lnTo>
                    <a:pt x="8603083" y="2856609"/>
                  </a:lnTo>
                  <a:cubicBezTo>
                    <a:pt x="8604521" y="2856609"/>
                    <a:pt x="8605241" y="2854810"/>
                    <a:pt x="8605241" y="2851214"/>
                  </a:cubicBezTo>
                  <a:lnTo>
                    <a:pt x="8605241" y="2845819"/>
                  </a:lnTo>
                  <a:lnTo>
                    <a:pt x="8600925" y="2832870"/>
                  </a:lnTo>
                  <a:lnTo>
                    <a:pt x="8597688" y="2832870"/>
                  </a:lnTo>
                  <a:lnTo>
                    <a:pt x="8597688" y="2833949"/>
                  </a:lnTo>
                  <a:lnTo>
                    <a:pt x="8599846" y="2833949"/>
                  </a:lnTo>
                  <a:lnTo>
                    <a:pt x="8599846" y="2837187"/>
                  </a:lnTo>
                  <a:lnTo>
                    <a:pt x="8594451" y="2838266"/>
                  </a:lnTo>
                  <a:cubicBezTo>
                    <a:pt x="8593192" y="2836107"/>
                    <a:pt x="8584155" y="2833949"/>
                    <a:pt x="8567341" y="2831791"/>
                  </a:cubicBezTo>
                  <a:lnTo>
                    <a:pt x="8567341" y="2829633"/>
                  </a:lnTo>
                  <a:cubicBezTo>
                    <a:pt x="8567341" y="2828195"/>
                    <a:pt x="8573095" y="2826396"/>
                    <a:pt x="8584605" y="2824238"/>
                  </a:cubicBezTo>
                  <a:cubicBezTo>
                    <a:pt x="8591169" y="2824598"/>
                    <a:pt x="8594451" y="2825317"/>
                    <a:pt x="8594451" y="2826396"/>
                  </a:cubicBezTo>
                  <a:lnTo>
                    <a:pt x="8595530" y="2825317"/>
                  </a:lnTo>
                  <a:lnTo>
                    <a:pt x="8603083" y="2826396"/>
                  </a:lnTo>
                  <a:cubicBezTo>
                    <a:pt x="8606500" y="2826396"/>
                    <a:pt x="8610456" y="2823474"/>
                    <a:pt x="8614952" y="2817630"/>
                  </a:cubicBezTo>
                  <a:cubicBezTo>
                    <a:pt x="8617829" y="2817630"/>
                    <a:pt x="8619268" y="2815831"/>
                    <a:pt x="8619268" y="2812235"/>
                  </a:cubicBezTo>
                  <a:cubicBezTo>
                    <a:pt x="8622505" y="2810077"/>
                    <a:pt x="8625742" y="2808998"/>
                    <a:pt x="8628979" y="2808998"/>
                  </a:cubicBezTo>
                  <a:cubicBezTo>
                    <a:pt x="8645793" y="2819698"/>
                    <a:pt x="8655909" y="2825138"/>
                    <a:pt x="8659326" y="2825317"/>
                  </a:cubicBezTo>
                  <a:lnTo>
                    <a:pt x="8664721" y="2835028"/>
                  </a:lnTo>
                  <a:lnTo>
                    <a:pt x="8667958" y="2835028"/>
                  </a:lnTo>
                  <a:lnTo>
                    <a:pt x="8673353" y="2827475"/>
                  </a:lnTo>
                  <a:lnTo>
                    <a:pt x="8673353" y="2821001"/>
                  </a:lnTo>
                  <a:lnTo>
                    <a:pt x="8674432" y="2814393"/>
                  </a:lnTo>
                  <a:cubicBezTo>
                    <a:pt x="8671554" y="2810077"/>
                    <a:pt x="8670116" y="2806840"/>
                    <a:pt x="8670116" y="2804682"/>
                  </a:cubicBezTo>
                  <a:lnTo>
                    <a:pt x="8670116" y="2799286"/>
                  </a:lnTo>
                  <a:cubicBezTo>
                    <a:pt x="8672993" y="2794970"/>
                    <a:pt x="8675870" y="2792812"/>
                    <a:pt x="8678748" y="2792812"/>
                  </a:cubicBezTo>
                  <a:cubicBezTo>
                    <a:pt x="8683603" y="2792812"/>
                    <a:pt x="8690122" y="2794611"/>
                    <a:pt x="8698305" y="2798207"/>
                  </a:cubicBezTo>
                  <a:lnTo>
                    <a:pt x="8706937" y="2800365"/>
                  </a:lnTo>
                  <a:cubicBezTo>
                    <a:pt x="8712512" y="2792812"/>
                    <a:pt x="8718266" y="2782022"/>
                    <a:pt x="8724201" y="2767995"/>
                  </a:cubicBezTo>
                  <a:lnTo>
                    <a:pt x="8724201" y="2766916"/>
                  </a:lnTo>
                  <a:lnTo>
                    <a:pt x="8713411" y="2764623"/>
                  </a:lnTo>
                  <a:lnTo>
                    <a:pt x="8699384" y="2770153"/>
                  </a:lnTo>
                  <a:lnTo>
                    <a:pt x="8672274" y="2765702"/>
                  </a:lnTo>
                  <a:cubicBezTo>
                    <a:pt x="8672274" y="2767411"/>
                    <a:pt x="8670476" y="2768535"/>
                    <a:pt x="8666879" y="2769074"/>
                  </a:cubicBezTo>
                  <a:lnTo>
                    <a:pt x="8665800" y="2767995"/>
                  </a:lnTo>
                  <a:lnTo>
                    <a:pt x="8660405" y="2769074"/>
                  </a:lnTo>
                  <a:lnTo>
                    <a:pt x="8658247" y="2769074"/>
                  </a:lnTo>
                  <a:lnTo>
                    <a:pt x="8648536" y="2767995"/>
                  </a:lnTo>
                  <a:lnTo>
                    <a:pt x="8647457" y="2769074"/>
                  </a:lnTo>
                  <a:lnTo>
                    <a:pt x="8646378" y="2769074"/>
                  </a:lnTo>
                  <a:lnTo>
                    <a:pt x="8637611" y="2767995"/>
                  </a:lnTo>
                  <a:lnTo>
                    <a:pt x="8619268" y="2769074"/>
                  </a:lnTo>
                  <a:cubicBezTo>
                    <a:pt x="8614232" y="2767995"/>
                    <a:pt x="8611715" y="2766512"/>
                    <a:pt x="8611715" y="2764623"/>
                  </a:cubicBezTo>
                  <a:lnTo>
                    <a:pt x="8611715" y="2763544"/>
                  </a:lnTo>
                  <a:cubicBezTo>
                    <a:pt x="8611715" y="2758509"/>
                    <a:pt x="8613873" y="2755991"/>
                    <a:pt x="8618189" y="2755991"/>
                  </a:cubicBezTo>
                  <a:lnTo>
                    <a:pt x="8622505" y="2758149"/>
                  </a:lnTo>
                  <a:lnTo>
                    <a:pt x="8637611" y="2757070"/>
                  </a:lnTo>
                  <a:lnTo>
                    <a:pt x="8652852" y="2758149"/>
                  </a:lnTo>
                  <a:lnTo>
                    <a:pt x="8660405" y="2754912"/>
                  </a:lnTo>
                  <a:lnTo>
                    <a:pt x="8664721" y="2754912"/>
                  </a:lnTo>
                  <a:cubicBezTo>
                    <a:pt x="8669936" y="2758509"/>
                    <a:pt x="8673892" y="2760307"/>
                    <a:pt x="8676590" y="2760307"/>
                  </a:cubicBezTo>
                  <a:lnTo>
                    <a:pt x="8684143" y="2758149"/>
                  </a:lnTo>
                  <a:cubicBezTo>
                    <a:pt x="8686121" y="2758149"/>
                    <a:pt x="8688998" y="2759948"/>
                    <a:pt x="8692775" y="2763544"/>
                  </a:cubicBezTo>
                  <a:lnTo>
                    <a:pt x="8698305" y="2762465"/>
                  </a:lnTo>
                  <a:lnTo>
                    <a:pt x="8698305" y="2759228"/>
                  </a:lnTo>
                  <a:cubicBezTo>
                    <a:pt x="8696147" y="2759228"/>
                    <a:pt x="8695068" y="2758509"/>
                    <a:pt x="8695068" y="2757070"/>
                  </a:cubicBezTo>
                  <a:lnTo>
                    <a:pt x="8698305" y="2755991"/>
                  </a:lnTo>
                  <a:lnTo>
                    <a:pt x="8706937" y="2761386"/>
                  </a:lnTo>
                  <a:cubicBezTo>
                    <a:pt x="8720604" y="2758689"/>
                    <a:pt x="8727438" y="2756171"/>
                    <a:pt x="8727438" y="2753833"/>
                  </a:cubicBezTo>
                  <a:cubicBezTo>
                    <a:pt x="8729236" y="2744482"/>
                    <a:pt x="8733552" y="2739806"/>
                    <a:pt x="8740386" y="2739806"/>
                  </a:cubicBezTo>
                  <a:close/>
                  <a:moveTo>
                    <a:pt x="7667210" y="2739806"/>
                  </a:moveTo>
                  <a:lnTo>
                    <a:pt x="7687576" y="2744122"/>
                  </a:lnTo>
                  <a:cubicBezTo>
                    <a:pt x="7687576" y="2745561"/>
                    <a:pt x="7688655" y="2746280"/>
                    <a:pt x="7690813" y="2746280"/>
                  </a:cubicBezTo>
                  <a:lnTo>
                    <a:pt x="7696208" y="2744122"/>
                  </a:lnTo>
                  <a:cubicBezTo>
                    <a:pt x="7702682" y="2744122"/>
                    <a:pt x="7706998" y="2746280"/>
                    <a:pt x="7709156" y="2750596"/>
                  </a:cubicBezTo>
                  <a:lnTo>
                    <a:pt x="7709156" y="2751675"/>
                  </a:lnTo>
                  <a:cubicBezTo>
                    <a:pt x="7707178" y="2755902"/>
                    <a:pt x="7703221" y="2758015"/>
                    <a:pt x="7697287" y="2758015"/>
                  </a:cubicBezTo>
                  <a:lnTo>
                    <a:pt x="7696208" y="2759094"/>
                  </a:lnTo>
                  <a:lnTo>
                    <a:pt x="7696208" y="2760173"/>
                  </a:lnTo>
                  <a:lnTo>
                    <a:pt x="7700524" y="2763410"/>
                  </a:lnTo>
                  <a:cubicBezTo>
                    <a:pt x="7699804" y="2772222"/>
                    <a:pt x="7698726" y="2777257"/>
                    <a:pt x="7697287" y="2778516"/>
                  </a:cubicBezTo>
                  <a:lnTo>
                    <a:pt x="7697287" y="2789171"/>
                  </a:lnTo>
                  <a:lnTo>
                    <a:pt x="7700524" y="2793487"/>
                  </a:lnTo>
                  <a:lnTo>
                    <a:pt x="7700524" y="2795645"/>
                  </a:lnTo>
                  <a:cubicBezTo>
                    <a:pt x="7700524" y="2797084"/>
                    <a:pt x="7699445" y="2797803"/>
                    <a:pt x="7697287" y="2797803"/>
                  </a:cubicBezTo>
                  <a:lnTo>
                    <a:pt x="7696208" y="2798882"/>
                  </a:lnTo>
                  <a:lnTo>
                    <a:pt x="7696208" y="2802119"/>
                  </a:lnTo>
                  <a:lnTo>
                    <a:pt x="7698366" y="2802119"/>
                  </a:lnTo>
                  <a:lnTo>
                    <a:pt x="7698366" y="2803198"/>
                  </a:lnTo>
                  <a:cubicBezTo>
                    <a:pt x="7699625" y="2801759"/>
                    <a:pt x="7707133" y="2800680"/>
                    <a:pt x="7720890" y="2799961"/>
                  </a:cubicBezTo>
                  <a:cubicBezTo>
                    <a:pt x="7722508" y="2797803"/>
                    <a:pt x="7724307" y="2796724"/>
                    <a:pt x="7726285" y="2796724"/>
                  </a:cubicBezTo>
                  <a:lnTo>
                    <a:pt x="7739233" y="2802119"/>
                  </a:lnTo>
                  <a:cubicBezTo>
                    <a:pt x="7745797" y="2802119"/>
                    <a:pt x="7751147" y="2796364"/>
                    <a:pt x="7755283" y="2784855"/>
                  </a:cubicBezTo>
                  <a:cubicBezTo>
                    <a:pt x="7763196" y="2780269"/>
                    <a:pt x="7767152" y="2777437"/>
                    <a:pt x="7767152" y="2776358"/>
                  </a:cubicBezTo>
                  <a:lnTo>
                    <a:pt x="7782124" y="2781753"/>
                  </a:lnTo>
                  <a:cubicBezTo>
                    <a:pt x="7789856" y="2781753"/>
                    <a:pt x="7796645" y="2786024"/>
                    <a:pt x="7802490" y="2794566"/>
                  </a:cubicBezTo>
                  <a:cubicBezTo>
                    <a:pt x="7805187" y="2794566"/>
                    <a:pt x="7807345" y="2798163"/>
                    <a:pt x="7808964" y="2805356"/>
                  </a:cubicBezTo>
                  <a:cubicBezTo>
                    <a:pt x="7808964" y="2806974"/>
                    <a:pt x="7805772" y="2808413"/>
                    <a:pt x="7799388" y="2809672"/>
                  </a:cubicBezTo>
                  <a:lnTo>
                    <a:pt x="7791834" y="2807514"/>
                  </a:lnTo>
                  <a:lnTo>
                    <a:pt x="7784282" y="2809672"/>
                  </a:lnTo>
                  <a:lnTo>
                    <a:pt x="7762836" y="2809672"/>
                  </a:lnTo>
                  <a:lnTo>
                    <a:pt x="7754204" y="2811830"/>
                  </a:lnTo>
                  <a:lnTo>
                    <a:pt x="7748809" y="2811830"/>
                  </a:lnTo>
                  <a:cubicBezTo>
                    <a:pt x="7745392" y="2808233"/>
                    <a:pt x="7741481" y="2806435"/>
                    <a:pt x="7737075" y="2806435"/>
                  </a:cubicBezTo>
                  <a:lnTo>
                    <a:pt x="7734917" y="2806435"/>
                  </a:lnTo>
                  <a:cubicBezTo>
                    <a:pt x="7734917" y="2808773"/>
                    <a:pt x="7733119" y="2810571"/>
                    <a:pt x="7729522" y="2811830"/>
                  </a:cubicBezTo>
                  <a:lnTo>
                    <a:pt x="7714416" y="2804277"/>
                  </a:lnTo>
                  <a:cubicBezTo>
                    <a:pt x="7714416" y="2805536"/>
                    <a:pt x="7711224" y="2806974"/>
                    <a:pt x="7704840" y="2808593"/>
                  </a:cubicBezTo>
                  <a:lnTo>
                    <a:pt x="7703761" y="2811830"/>
                  </a:lnTo>
                  <a:cubicBezTo>
                    <a:pt x="7710864" y="2819473"/>
                    <a:pt x="7714416" y="2824823"/>
                    <a:pt x="7714416" y="2827880"/>
                  </a:cubicBezTo>
                  <a:cubicBezTo>
                    <a:pt x="7714416" y="2830758"/>
                    <a:pt x="7719811" y="2840064"/>
                    <a:pt x="7730601" y="2855799"/>
                  </a:cubicBezTo>
                  <a:cubicBezTo>
                    <a:pt x="7734018" y="2855799"/>
                    <a:pt x="7743324" y="2862229"/>
                    <a:pt x="7758520" y="2875087"/>
                  </a:cubicBezTo>
                  <a:cubicBezTo>
                    <a:pt x="7776594" y="2887135"/>
                    <a:pt x="7793048" y="2894689"/>
                    <a:pt x="7807885" y="2897746"/>
                  </a:cubicBezTo>
                  <a:lnTo>
                    <a:pt x="7812201" y="2903141"/>
                  </a:lnTo>
                  <a:cubicBezTo>
                    <a:pt x="7812201" y="2904849"/>
                    <a:pt x="7807210" y="2910199"/>
                    <a:pt x="7797230" y="2919191"/>
                  </a:cubicBezTo>
                  <a:cubicBezTo>
                    <a:pt x="7793633" y="2924406"/>
                    <a:pt x="7791115" y="2933353"/>
                    <a:pt x="7789676" y="2946031"/>
                  </a:cubicBezTo>
                  <a:lnTo>
                    <a:pt x="7790756" y="2949268"/>
                  </a:lnTo>
                  <a:lnTo>
                    <a:pt x="7787518" y="2962216"/>
                  </a:lnTo>
                  <a:lnTo>
                    <a:pt x="7783202" y="2963295"/>
                  </a:lnTo>
                  <a:cubicBezTo>
                    <a:pt x="7781944" y="2963295"/>
                    <a:pt x="7779426" y="2960778"/>
                    <a:pt x="7775650" y="2955742"/>
                  </a:cubicBezTo>
                  <a:cubicBezTo>
                    <a:pt x="7770165" y="2955742"/>
                    <a:pt x="7763736" y="2951066"/>
                    <a:pt x="7756362" y="2941715"/>
                  </a:cubicBezTo>
                  <a:lnTo>
                    <a:pt x="7756362" y="2940636"/>
                  </a:lnTo>
                  <a:lnTo>
                    <a:pt x="7759599" y="2940636"/>
                  </a:lnTo>
                  <a:lnTo>
                    <a:pt x="7762836" y="2942794"/>
                  </a:lnTo>
                  <a:lnTo>
                    <a:pt x="7767152" y="2939557"/>
                  </a:lnTo>
                  <a:lnTo>
                    <a:pt x="7766073" y="2938478"/>
                  </a:lnTo>
                  <a:lnTo>
                    <a:pt x="7764994" y="2938478"/>
                  </a:lnTo>
                  <a:lnTo>
                    <a:pt x="7762836" y="2940636"/>
                  </a:lnTo>
                  <a:lnTo>
                    <a:pt x="7760678" y="2940636"/>
                  </a:lnTo>
                  <a:cubicBezTo>
                    <a:pt x="7760678" y="2939197"/>
                    <a:pt x="7759240" y="2938478"/>
                    <a:pt x="7756362" y="2938478"/>
                  </a:cubicBezTo>
                  <a:lnTo>
                    <a:pt x="7754204" y="2934162"/>
                  </a:lnTo>
                  <a:lnTo>
                    <a:pt x="7753125" y="2934162"/>
                  </a:lnTo>
                  <a:cubicBezTo>
                    <a:pt x="7753125" y="2940636"/>
                    <a:pt x="7746337" y="2945671"/>
                    <a:pt x="7732759" y="2949268"/>
                  </a:cubicBezTo>
                  <a:lnTo>
                    <a:pt x="7725206" y="2949268"/>
                  </a:lnTo>
                  <a:lnTo>
                    <a:pt x="7702682" y="2942794"/>
                  </a:lnTo>
                  <a:lnTo>
                    <a:pt x="7702682" y="2940636"/>
                  </a:lnTo>
                  <a:cubicBezTo>
                    <a:pt x="7707537" y="2933353"/>
                    <a:pt x="7711089" y="2925845"/>
                    <a:pt x="7713337" y="2918112"/>
                  </a:cubicBezTo>
                  <a:lnTo>
                    <a:pt x="7719811" y="2911638"/>
                  </a:lnTo>
                  <a:cubicBezTo>
                    <a:pt x="7726285" y="2911638"/>
                    <a:pt x="7734512" y="2918472"/>
                    <a:pt x="7744493" y="2932139"/>
                  </a:cubicBezTo>
                  <a:lnTo>
                    <a:pt x="7744493" y="2934162"/>
                  </a:lnTo>
                  <a:lnTo>
                    <a:pt x="7742335" y="2934162"/>
                  </a:lnTo>
                  <a:lnTo>
                    <a:pt x="7742335" y="2935241"/>
                  </a:lnTo>
                  <a:lnTo>
                    <a:pt x="7745572" y="2935241"/>
                  </a:lnTo>
                  <a:lnTo>
                    <a:pt x="7747730" y="2933218"/>
                  </a:lnTo>
                  <a:lnTo>
                    <a:pt x="7749888" y="2933218"/>
                  </a:lnTo>
                  <a:lnTo>
                    <a:pt x="7750967" y="2934162"/>
                  </a:lnTo>
                  <a:lnTo>
                    <a:pt x="7752046" y="2934162"/>
                  </a:lnTo>
                  <a:lnTo>
                    <a:pt x="7752046" y="2932139"/>
                  </a:lnTo>
                  <a:cubicBezTo>
                    <a:pt x="7747730" y="2932139"/>
                    <a:pt x="7745572" y="2929262"/>
                    <a:pt x="7745572" y="2923507"/>
                  </a:cubicBezTo>
                  <a:cubicBezTo>
                    <a:pt x="7742425" y="2923507"/>
                    <a:pt x="7739593" y="2920270"/>
                    <a:pt x="7737075" y="2913796"/>
                  </a:cubicBezTo>
                  <a:cubicBezTo>
                    <a:pt x="7733658" y="2912537"/>
                    <a:pt x="7730062" y="2906827"/>
                    <a:pt x="7726285" y="2896667"/>
                  </a:cubicBezTo>
                  <a:cubicBezTo>
                    <a:pt x="7723408" y="2896667"/>
                    <a:pt x="7721610" y="2893789"/>
                    <a:pt x="7720890" y="2888035"/>
                  </a:cubicBezTo>
                  <a:cubicBezTo>
                    <a:pt x="7713787" y="2878683"/>
                    <a:pt x="7710235" y="2870456"/>
                    <a:pt x="7710235" y="2863352"/>
                  </a:cubicBezTo>
                  <a:cubicBezTo>
                    <a:pt x="7708077" y="2862633"/>
                    <a:pt x="7706998" y="2860475"/>
                    <a:pt x="7706998" y="2856878"/>
                  </a:cubicBezTo>
                  <a:lnTo>
                    <a:pt x="7709156" y="2850404"/>
                  </a:lnTo>
                  <a:cubicBezTo>
                    <a:pt x="7706278" y="2850404"/>
                    <a:pt x="7703761" y="2849325"/>
                    <a:pt x="7701603" y="2847167"/>
                  </a:cubicBezTo>
                  <a:lnTo>
                    <a:pt x="7698366" y="2876166"/>
                  </a:lnTo>
                  <a:lnTo>
                    <a:pt x="7700524" y="2882640"/>
                  </a:lnTo>
                  <a:lnTo>
                    <a:pt x="7700524" y="2890193"/>
                  </a:lnTo>
                  <a:cubicBezTo>
                    <a:pt x="7700524" y="2895228"/>
                    <a:pt x="7699445" y="2900578"/>
                    <a:pt x="7697287" y="2906243"/>
                  </a:cubicBezTo>
                  <a:lnTo>
                    <a:pt x="7699445" y="2917033"/>
                  </a:lnTo>
                  <a:lnTo>
                    <a:pt x="7697287" y="2923507"/>
                  </a:lnTo>
                  <a:lnTo>
                    <a:pt x="7698366" y="2933218"/>
                  </a:lnTo>
                  <a:lnTo>
                    <a:pt x="7697287" y="2938478"/>
                  </a:lnTo>
                  <a:lnTo>
                    <a:pt x="7698366" y="2939557"/>
                  </a:lnTo>
                  <a:lnTo>
                    <a:pt x="7698366" y="2940636"/>
                  </a:lnTo>
                  <a:lnTo>
                    <a:pt x="7697287" y="2941715"/>
                  </a:lnTo>
                  <a:cubicBezTo>
                    <a:pt x="7698006" y="2947110"/>
                    <a:pt x="7699085" y="2950707"/>
                    <a:pt x="7700524" y="2952505"/>
                  </a:cubicBezTo>
                  <a:cubicBezTo>
                    <a:pt x="7700524" y="2956461"/>
                    <a:pt x="7699445" y="2960373"/>
                    <a:pt x="7697287" y="2964239"/>
                  </a:cubicBezTo>
                  <a:lnTo>
                    <a:pt x="7699445" y="2970713"/>
                  </a:lnTo>
                  <a:lnTo>
                    <a:pt x="7699445" y="2975029"/>
                  </a:lnTo>
                  <a:lnTo>
                    <a:pt x="7697287" y="2977187"/>
                  </a:lnTo>
                  <a:lnTo>
                    <a:pt x="7696208" y="2973950"/>
                  </a:lnTo>
                  <a:lnTo>
                    <a:pt x="7695129" y="2973950"/>
                  </a:lnTo>
                  <a:lnTo>
                    <a:pt x="7695129" y="2977187"/>
                  </a:lnTo>
                  <a:cubicBezTo>
                    <a:pt x="7697287" y="2977187"/>
                    <a:pt x="7698366" y="2977907"/>
                    <a:pt x="7698366" y="2979345"/>
                  </a:cubicBezTo>
                  <a:lnTo>
                    <a:pt x="7698366" y="2981503"/>
                  </a:lnTo>
                  <a:lnTo>
                    <a:pt x="7697287" y="2985819"/>
                  </a:lnTo>
                  <a:lnTo>
                    <a:pt x="7699445" y="2995395"/>
                  </a:lnTo>
                  <a:lnTo>
                    <a:pt x="7696208" y="2999711"/>
                  </a:lnTo>
                  <a:lnTo>
                    <a:pt x="7690813" y="2999711"/>
                  </a:lnTo>
                  <a:cubicBezTo>
                    <a:pt x="7690813" y="3003308"/>
                    <a:pt x="7686182" y="3005106"/>
                    <a:pt x="7676921" y="3005106"/>
                  </a:cubicBezTo>
                  <a:lnTo>
                    <a:pt x="7671526" y="3009422"/>
                  </a:lnTo>
                  <a:lnTo>
                    <a:pt x="7670447" y="3009422"/>
                  </a:lnTo>
                  <a:cubicBezTo>
                    <a:pt x="7657588" y="3006185"/>
                    <a:pt x="7651159" y="3000836"/>
                    <a:pt x="7651159" y="2993372"/>
                  </a:cubicBezTo>
                  <a:lnTo>
                    <a:pt x="7651159" y="2992293"/>
                  </a:lnTo>
                  <a:lnTo>
                    <a:pt x="7654262" y="2987977"/>
                  </a:lnTo>
                  <a:cubicBezTo>
                    <a:pt x="7652194" y="2987258"/>
                    <a:pt x="7651159" y="2985100"/>
                    <a:pt x="7651159" y="2981503"/>
                  </a:cubicBezTo>
                  <a:lnTo>
                    <a:pt x="7654262" y="2980424"/>
                  </a:lnTo>
                  <a:cubicBezTo>
                    <a:pt x="7651474" y="2976648"/>
                    <a:pt x="7650080" y="2973411"/>
                    <a:pt x="7650080" y="2970713"/>
                  </a:cubicBezTo>
                  <a:cubicBezTo>
                    <a:pt x="7651429" y="2970354"/>
                    <a:pt x="7652823" y="2968555"/>
                    <a:pt x="7654262" y="2965318"/>
                  </a:cubicBezTo>
                  <a:cubicBezTo>
                    <a:pt x="7652823" y="2963430"/>
                    <a:pt x="7651789" y="2958799"/>
                    <a:pt x="7651159" y="2951426"/>
                  </a:cubicBezTo>
                  <a:lnTo>
                    <a:pt x="7652104" y="2946031"/>
                  </a:lnTo>
                  <a:lnTo>
                    <a:pt x="7651159" y="2944952"/>
                  </a:lnTo>
                  <a:lnTo>
                    <a:pt x="7645764" y="2946031"/>
                  </a:lnTo>
                  <a:lnTo>
                    <a:pt x="7643606" y="2946031"/>
                  </a:lnTo>
                  <a:cubicBezTo>
                    <a:pt x="7638571" y="2946031"/>
                    <a:pt x="7636053" y="2945312"/>
                    <a:pt x="7636053" y="2943873"/>
                  </a:cubicBezTo>
                  <a:lnTo>
                    <a:pt x="7634974" y="2944952"/>
                  </a:lnTo>
                  <a:lnTo>
                    <a:pt x="7633895" y="2944952"/>
                  </a:lnTo>
                  <a:lnTo>
                    <a:pt x="7629579" y="2943873"/>
                  </a:lnTo>
                  <a:lnTo>
                    <a:pt x="7608134" y="2949268"/>
                  </a:lnTo>
                  <a:lnTo>
                    <a:pt x="7598423" y="2943873"/>
                  </a:lnTo>
                  <a:lnTo>
                    <a:pt x="7580215" y="2953584"/>
                  </a:lnTo>
                  <a:cubicBezTo>
                    <a:pt x="7572302" y="2953584"/>
                    <a:pt x="7564434" y="2956102"/>
                    <a:pt x="7556612" y="2961137"/>
                  </a:cubicBezTo>
                  <a:lnTo>
                    <a:pt x="7547980" y="2963295"/>
                  </a:lnTo>
                  <a:lnTo>
                    <a:pt x="7545822" y="2963295"/>
                  </a:lnTo>
                  <a:lnTo>
                    <a:pt x="7545822" y="2961137"/>
                  </a:lnTo>
                  <a:cubicBezTo>
                    <a:pt x="7557421" y="2948908"/>
                    <a:pt x="7564929" y="2942794"/>
                    <a:pt x="7568346" y="2942794"/>
                  </a:cubicBezTo>
                  <a:lnTo>
                    <a:pt x="7568346" y="2941715"/>
                  </a:lnTo>
                  <a:lnTo>
                    <a:pt x="7567267" y="2937399"/>
                  </a:lnTo>
                  <a:cubicBezTo>
                    <a:pt x="7567267" y="2935421"/>
                    <a:pt x="7571223" y="2930790"/>
                    <a:pt x="7579136" y="2923507"/>
                  </a:cubicBezTo>
                  <a:cubicBezTo>
                    <a:pt x="7579136" y="2920630"/>
                    <a:pt x="7583092" y="2918112"/>
                    <a:pt x="7591005" y="2915954"/>
                  </a:cubicBezTo>
                  <a:cubicBezTo>
                    <a:pt x="7591005" y="2913077"/>
                    <a:pt x="7592758" y="2911638"/>
                    <a:pt x="7596265" y="2911638"/>
                  </a:cubicBezTo>
                  <a:lnTo>
                    <a:pt x="7594107" y="2909480"/>
                  </a:lnTo>
                  <a:cubicBezTo>
                    <a:pt x="7595906" y="2903096"/>
                    <a:pt x="7599502" y="2898465"/>
                    <a:pt x="7604897" y="2895588"/>
                  </a:cubicBezTo>
                  <a:cubicBezTo>
                    <a:pt x="7607774" y="2895588"/>
                    <a:pt x="7609213" y="2894509"/>
                    <a:pt x="7609213" y="2892351"/>
                  </a:cubicBezTo>
                  <a:lnTo>
                    <a:pt x="7608134" y="2889114"/>
                  </a:lnTo>
                  <a:cubicBezTo>
                    <a:pt x="7608134" y="2886056"/>
                    <a:pt x="7609932" y="2880347"/>
                    <a:pt x="7613529" y="2871984"/>
                  </a:cubicBezTo>
                  <a:lnTo>
                    <a:pt x="7628500" y="2837591"/>
                  </a:lnTo>
                  <a:cubicBezTo>
                    <a:pt x="7628500" y="2831657"/>
                    <a:pt x="7631737" y="2821631"/>
                    <a:pt x="7638211" y="2807514"/>
                  </a:cubicBezTo>
                  <a:lnTo>
                    <a:pt x="7638211" y="2805356"/>
                  </a:lnTo>
                  <a:lnTo>
                    <a:pt x="7636053" y="2805356"/>
                  </a:lnTo>
                  <a:lnTo>
                    <a:pt x="7636053" y="2804277"/>
                  </a:lnTo>
                  <a:lnTo>
                    <a:pt x="7634974" y="2805356"/>
                  </a:lnTo>
                  <a:lnTo>
                    <a:pt x="7630658" y="2805356"/>
                  </a:lnTo>
                  <a:lnTo>
                    <a:pt x="7628500" y="2803198"/>
                  </a:lnTo>
                  <a:lnTo>
                    <a:pt x="7632816" y="2799961"/>
                  </a:lnTo>
                  <a:lnTo>
                    <a:pt x="7636053" y="2799961"/>
                  </a:lnTo>
                  <a:lnTo>
                    <a:pt x="7640369" y="2803198"/>
                  </a:lnTo>
                  <a:lnTo>
                    <a:pt x="7641448" y="2803198"/>
                  </a:lnTo>
                  <a:lnTo>
                    <a:pt x="7645764" y="2799961"/>
                  </a:lnTo>
                  <a:lnTo>
                    <a:pt x="7646843" y="2799961"/>
                  </a:lnTo>
                  <a:lnTo>
                    <a:pt x="7651159" y="2801040"/>
                  </a:lnTo>
                  <a:lnTo>
                    <a:pt x="7654262" y="2799961"/>
                  </a:lnTo>
                  <a:lnTo>
                    <a:pt x="7654262" y="2798882"/>
                  </a:lnTo>
                  <a:cubicBezTo>
                    <a:pt x="7653362" y="2792588"/>
                    <a:pt x="7651249" y="2787552"/>
                    <a:pt x="7647922" y="2783776"/>
                  </a:cubicBezTo>
                  <a:lnTo>
                    <a:pt x="7647922" y="2778516"/>
                  </a:lnTo>
                  <a:lnTo>
                    <a:pt x="7654262" y="2770963"/>
                  </a:lnTo>
                  <a:lnTo>
                    <a:pt x="7654262" y="2769884"/>
                  </a:lnTo>
                  <a:lnTo>
                    <a:pt x="7653182" y="2765568"/>
                  </a:lnTo>
                  <a:lnTo>
                    <a:pt x="7654262" y="2761252"/>
                  </a:lnTo>
                  <a:lnTo>
                    <a:pt x="7654262" y="2759094"/>
                  </a:lnTo>
                  <a:cubicBezTo>
                    <a:pt x="7651474" y="2759094"/>
                    <a:pt x="7650080" y="2758015"/>
                    <a:pt x="7650080" y="2755857"/>
                  </a:cubicBezTo>
                  <a:cubicBezTo>
                    <a:pt x="7650080" y="2749473"/>
                    <a:pt x="7655790" y="2744122"/>
                    <a:pt x="7667210" y="2739806"/>
                  </a:cubicBezTo>
                  <a:close/>
                  <a:moveTo>
                    <a:pt x="7193355" y="2739765"/>
                  </a:moveTo>
                  <a:lnTo>
                    <a:pt x="7193355" y="2740844"/>
                  </a:lnTo>
                  <a:lnTo>
                    <a:pt x="7195648" y="2740844"/>
                  </a:lnTo>
                  <a:lnTo>
                    <a:pt x="7195648" y="2739765"/>
                  </a:lnTo>
                  <a:close/>
                  <a:moveTo>
                    <a:pt x="8092323" y="2739402"/>
                  </a:moveTo>
                  <a:lnTo>
                    <a:pt x="8098797" y="2740481"/>
                  </a:lnTo>
                  <a:lnTo>
                    <a:pt x="8113903" y="2739402"/>
                  </a:lnTo>
                  <a:lnTo>
                    <a:pt x="8114982" y="2739402"/>
                  </a:lnTo>
                  <a:cubicBezTo>
                    <a:pt x="8123614" y="2739402"/>
                    <a:pt x="8127930" y="2741920"/>
                    <a:pt x="8127930" y="2746955"/>
                  </a:cubicBezTo>
                  <a:lnTo>
                    <a:pt x="8131167" y="2746955"/>
                  </a:lnTo>
                  <a:cubicBezTo>
                    <a:pt x="8133865" y="2744797"/>
                    <a:pt x="8137102" y="2743718"/>
                    <a:pt x="8140878" y="2743718"/>
                  </a:cubicBezTo>
                  <a:cubicBezTo>
                    <a:pt x="8146453" y="2743718"/>
                    <a:pt x="8150095" y="2745516"/>
                    <a:pt x="8151803" y="2749113"/>
                  </a:cubicBezTo>
                  <a:lnTo>
                    <a:pt x="8151803" y="2755587"/>
                  </a:lnTo>
                  <a:cubicBezTo>
                    <a:pt x="8151803" y="2757745"/>
                    <a:pt x="8148881" y="2759184"/>
                    <a:pt x="8143036" y="2759903"/>
                  </a:cubicBezTo>
                  <a:lnTo>
                    <a:pt x="8140878" y="2754508"/>
                  </a:lnTo>
                  <a:lnTo>
                    <a:pt x="8138720" y="2754508"/>
                  </a:lnTo>
                  <a:lnTo>
                    <a:pt x="8138720" y="2760982"/>
                  </a:lnTo>
                  <a:cubicBezTo>
                    <a:pt x="8138720" y="2766557"/>
                    <a:pt x="8140159" y="2769794"/>
                    <a:pt x="8143036" y="2770693"/>
                  </a:cubicBezTo>
                  <a:lnTo>
                    <a:pt x="8144115" y="2770693"/>
                  </a:lnTo>
                  <a:lnTo>
                    <a:pt x="8157198" y="2759903"/>
                  </a:lnTo>
                  <a:cubicBezTo>
                    <a:pt x="8169067" y="2759903"/>
                    <a:pt x="8177340" y="2767501"/>
                    <a:pt x="8182015" y="2782697"/>
                  </a:cubicBezTo>
                  <a:lnTo>
                    <a:pt x="8182015" y="2783776"/>
                  </a:lnTo>
                  <a:lnTo>
                    <a:pt x="8177699" y="2782697"/>
                  </a:lnTo>
                  <a:lnTo>
                    <a:pt x="8169067" y="2785934"/>
                  </a:lnTo>
                  <a:lnTo>
                    <a:pt x="8160435" y="2785934"/>
                  </a:lnTo>
                  <a:cubicBezTo>
                    <a:pt x="8156119" y="2785934"/>
                    <a:pt x="8153961" y="2784495"/>
                    <a:pt x="8153961" y="2781618"/>
                  </a:cubicBezTo>
                  <a:lnTo>
                    <a:pt x="8149510" y="2788092"/>
                  </a:lnTo>
                  <a:lnTo>
                    <a:pt x="8158277" y="2788092"/>
                  </a:lnTo>
                  <a:cubicBezTo>
                    <a:pt x="8164751" y="2789171"/>
                    <a:pt x="8167988" y="2792048"/>
                    <a:pt x="8167988" y="2796724"/>
                  </a:cubicBezTo>
                  <a:cubicBezTo>
                    <a:pt x="8167988" y="2800321"/>
                    <a:pt x="8162189" y="2805356"/>
                    <a:pt x="8150589" y="2811830"/>
                  </a:cubicBezTo>
                  <a:cubicBezTo>
                    <a:pt x="8149331" y="2816865"/>
                    <a:pt x="8147173" y="2819383"/>
                    <a:pt x="8144115" y="2819383"/>
                  </a:cubicBezTo>
                  <a:lnTo>
                    <a:pt x="8145194" y="2824778"/>
                  </a:lnTo>
                  <a:lnTo>
                    <a:pt x="8144115" y="2825857"/>
                  </a:lnTo>
                  <a:lnTo>
                    <a:pt x="8143036" y="2824778"/>
                  </a:lnTo>
                  <a:lnTo>
                    <a:pt x="8137641" y="2824778"/>
                  </a:lnTo>
                  <a:lnTo>
                    <a:pt x="8135483" y="2826936"/>
                  </a:lnTo>
                  <a:lnTo>
                    <a:pt x="8139799" y="2828015"/>
                  </a:lnTo>
                  <a:lnTo>
                    <a:pt x="8144115" y="2826936"/>
                  </a:lnTo>
                  <a:lnTo>
                    <a:pt x="8147352" y="2830173"/>
                  </a:lnTo>
                  <a:lnTo>
                    <a:pt x="8151803" y="2829094"/>
                  </a:lnTo>
                  <a:lnTo>
                    <a:pt x="8152882" y="2830173"/>
                  </a:lnTo>
                  <a:lnTo>
                    <a:pt x="8153961" y="2826936"/>
                  </a:lnTo>
                  <a:lnTo>
                    <a:pt x="8152882" y="2825857"/>
                  </a:lnTo>
                  <a:lnTo>
                    <a:pt x="8152882" y="2823699"/>
                  </a:lnTo>
                  <a:cubicBezTo>
                    <a:pt x="8158098" y="2816685"/>
                    <a:pt x="8163492" y="2810931"/>
                    <a:pt x="8169067" y="2806435"/>
                  </a:cubicBezTo>
                  <a:lnTo>
                    <a:pt x="8170146" y="2806435"/>
                  </a:lnTo>
                  <a:cubicBezTo>
                    <a:pt x="8178419" y="2806435"/>
                    <a:pt x="8187051" y="2813988"/>
                    <a:pt x="8196042" y="2829094"/>
                  </a:cubicBezTo>
                  <a:lnTo>
                    <a:pt x="8196042" y="2830173"/>
                  </a:lnTo>
                  <a:lnTo>
                    <a:pt x="8198200" y="2830173"/>
                  </a:lnTo>
                  <a:cubicBezTo>
                    <a:pt x="8200358" y="2829633"/>
                    <a:pt x="8201437" y="2826756"/>
                    <a:pt x="8201437" y="2821541"/>
                  </a:cubicBezTo>
                  <a:lnTo>
                    <a:pt x="8201437" y="2820462"/>
                  </a:lnTo>
                  <a:cubicBezTo>
                    <a:pt x="8198560" y="2820462"/>
                    <a:pt x="8197121" y="2818304"/>
                    <a:pt x="8197121" y="2813988"/>
                  </a:cubicBezTo>
                  <a:lnTo>
                    <a:pt x="8197121" y="2812909"/>
                  </a:lnTo>
                  <a:lnTo>
                    <a:pt x="8203595" y="2803198"/>
                  </a:lnTo>
                  <a:lnTo>
                    <a:pt x="8201437" y="2796724"/>
                  </a:lnTo>
                  <a:lnTo>
                    <a:pt x="8203595" y="2791329"/>
                  </a:lnTo>
                  <a:lnTo>
                    <a:pt x="8202516" y="2790250"/>
                  </a:lnTo>
                  <a:lnTo>
                    <a:pt x="8202516" y="2789171"/>
                  </a:lnTo>
                  <a:cubicBezTo>
                    <a:pt x="8203056" y="2767501"/>
                    <a:pt x="8204495" y="2756666"/>
                    <a:pt x="8206832" y="2756666"/>
                  </a:cubicBezTo>
                  <a:lnTo>
                    <a:pt x="8205754" y="2745876"/>
                  </a:lnTo>
                  <a:cubicBezTo>
                    <a:pt x="8205754" y="2741560"/>
                    <a:pt x="8210834" y="2739402"/>
                    <a:pt x="8220994" y="2739402"/>
                  </a:cubicBezTo>
                  <a:cubicBezTo>
                    <a:pt x="8229267" y="2746955"/>
                    <a:pt x="8237539" y="2750911"/>
                    <a:pt x="8245812" y="2751271"/>
                  </a:cubicBezTo>
                  <a:lnTo>
                    <a:pt x="8246890" y="2755587"/>
                  </a:lnTo>
                  <a:lnTo>
                    <a:pt x="8245812" y="2756666"/>
                  </a:lnTo>
                  <a:lnTo>
                    <a:pt x="8251206" y="2758824"/>
                  </a:lnTo>
                  <a:lnTo>
                    <a:pt x="8251206" y="2759903"/>
                  </a:lnTo>
                  <a:cubicBezTo>
                    <a:pt x="8249768" y="2761521"/>
                    <a:pt x="8247970" y="2767681"/>
                    <a:pt x="8245812" y="2778381"/>
                  </a:cubicBezTo>
                  <a:lnTo>
                    <a:pt x="8243654" y="2778381"/>
                  </a:lnTo>
                  <a:lnTo>
                    <a:pt x="8243654" y="2785934"/>
                  </a:lnTo>
                  <a:lnTo>
                    <a:pt x="8238258" y="2804277"/>
                  </a:lnTo>
                  <a:lnTo>
                    <a:pt x="8238258" y="2805356"/>
                  </a:lnTo>
                  <a:lnTo>
                    <a:pt x="8249048" y="2804277"/>
                  </a:lnTo>
                  <a:lnTo>
                    <a:pt x="8257680" y="2808593"/>
                  </a:lnTo>
                  <a:lnTo>
                    <a:pt x="8271708" y="2804277"/>
                  </a:lnTo>
                  <a:lnTo>
                    <a:pt x="8272786" y="2805356"/>
                  </a:lnTo>
                  <a:lnTo>
                    <a:pt x="8274945" y="2805356"/>
                  </a:lnTo>
                  <a:lnTo>
                    <a:pt x="8274945" y="2804277"/>
                  </a:lnTo>
                  <a:cubicBezTo>
                    <a:pt x="8272786" y="2804277"/>
                    <a:pt x="8271708" y="2803558"/>
                    <a:pt x="8271708" y="2802119"/>
                  </a:cubicBezTo>
                  <a:lnTo>
                    <a:pt x="8271708" y="2801040"/>
                  </a:lnTo>
                  <a:lnTo>
                    <a:pt x="8283577" y="2782697"/>
                  </a:lnTo>
                  <a:lnTo>
                    <a:pt x="8284790" y="2782697"/>
                  </a:lnTo>
                  <a:cubicBezTo>
                    <a:pt x="8286948" y="2782697"/>
                    <a:pt x="8292344" y="2785934"/>
                    <a:pt x="8300976" y="2792408"/>
                  </a:cubicBezTo>
                  <a:lnTo>
                    <a:pt x="8304212" y="2793487"/>
                  </a:lnTo>
                  <a:lnTo>
                    <a:pt x="8307450" y="2792408"/>
                  </a:lnTo>
                  <a:cubicBezTo>
                    <a:pt x="8311766" y="2798522"/>
                    <a:pt x="8313924" y="2802838"/>
                    <a:pt x="8313924" y="2805356"/>
                  </a:cubicBezTo>
                  <a:lnTo>
                    <a:pt x="8313924" y="2807514"/>
                  </a:lnTo>
                  <a:lnTo>
                    <a:pt x="8307450" y="2813988"/>
                  </a:lnTo>
                  <a:lnTo>
                    <a:pt x="8304212" y="2810751"/>
                  </a:lnTo>
                  <a:lnTo>
                    <a:pt x="8304212" y="2811830"/>
                  </a:lnTo>
                  <a:lnTo>
                    <a:pt x="8305292" y="2815067"/>
                  </a:lnTo>
                  <a:lnTo>
                    <a:pt x="8298818" y="2820462"/>
                  </a:lnTo>
                  <a:cubicBezTo>
                    <a:pt x="8291444" y="2817764"/>
                    <a:pt x="8284206" y="2813089"/>
                    <a:pt x="8277103" y="2806435"/>
                  </a:cubicBezTo>
                  <a:lnTo>
                    <a:pt x="8277103" y="2807514"/>
                  </a:lnTo>
                  <a:lnTo>
                    <a:pt x="8281419" y="2815067"/>
                  </a:lnTo>
                  <a:lnTo>
                    <a:pt x="8282498" y="2813988"/>
                  </a:lnTo>
                  <a:lnTo>
                    <a:pt x="8283577" y="2813988"/>
                  </a:lnTo>
                  <a:cubicBezTo>
                    <a:pt x="8284746" y="2813988"/>
                    <a:pt x="8285870" y="2815427"/>
                    <a:pt x="8286948" y="2818304"/>
                  </a:cubicBezTo>
                  <a:lnTo>
                    <a:pt x="8288028" y="2817225"/>
                  </a:lnTo>
                  <a:lnTo>
                    <a:pt x="8289106" y="2817225"/>
                  </a:lnTo>
                  <a:lnTo>
                    <a:pt x="8299896" y="2824778"/>
                  </a:lnTo>
                  <a:cubicBezTo>
                    <a:pt x="8296120" y="2855799"/>
                    <a:pt x="8292164" y="2871310"/>
                    <a:pt x="8288028" y="2871310"/>
                  </a:cubicBezTo>
                  <a:lnTo>
                    <a:pt x="8288028" y="2872389"/>
                  </a:lnTo>
                  <a:lnTo>
                    <a:pt x="8289106" y="2876705"/>
                  </a:lnTo>
                  <a:lnTo>
                    <a:pt x="8284790" y="2883179"/>
                  </a:lnTo>
                  <a:lnTo>
                    <a:pt x="8285870" y="2891811"/>
                  </a:lnTo>
                  <a:lnTo>
                    <a:pt x="8272786" y="2927553"/>
                  </a:lnTo>
                  <a:cubicBezTo>
                    <a:pt x="8272786" y="2928992"/>
                    <a:pt x="8274945" y="2930431"/>
                    <a:pt x="8279261" y="2931869"/>
                  </a:cubicBezTo>
                  <a:cubicBezTo>
                    <a:pt x="8279261" y="2934747"/>
                    <a:pt x="8282902" y="2936185"/>
                    <a:pt x="8290186" y="2936185"/>
                  </a:cubicBezTo>
                  <a:cubicBezTo>
                    <a:pt x="8290725" y="2938523"/>
                    <a:pt x="8296120" y="2941760"/>
                    <a:pt x="8306370" y="2945896"/>
                  </a:cubicBezTo>
                  <a:cubicBezTo>
                    <a:pt x="8313384" y="2950932"/>
                    <a:pt x="8316981" y="2954169"/>
                    <a:pt x="8317161" y="2955607"/>
                  </a:cubicBezTo>
                  <a:lnTo>
                    <a:pt x="8317161" y="2956686"/>
                  </a:lnTo>
                  <a:lnTo>
                    <a:pt x="8294502" y="2999981"/>
                  </a:lnTo>
                  <a:lnTo>
                    <a:pt x="8293422" y="2999981"/>
                  </a:lnTo>
                  <a:cubicBezTo>
                    <a:pt x="8290905" y="2999981"/>
                    <a:pt x="8282228" y="2994227"/>
                    <a:pt x="8267392" y="2982717"/>
                  </a:cubicBezTo>
                  <a:cubicBezTo>
                    <a:pt x="8252286" y="2979840"/>
                    <a:pt x="8244732" y="2975479"/>
                    <a:pt x="8244732" y="2969634"/>
                  </a:cubicBezTo>
                  <a:lnTo>
                    <a:pt x="8240416" y="2967476"/>
                  </a:lnTo>
                  <a:cubicBezTo>
                    <a:pt x="8228547" y="2972601"/>
                    <a:pt x="8219870" y="2978401"/>
                    <a:pt x="8214386" y="2984875"/>
                  </a:cubicBezTo>
                  <a:cubicBezTo>
                    <a:pt x="8201258" y="2990810"/>
                    <a:pt x="8191547" y="2996924"/>
                    <a:pt x="8185252" y="3003218"/>
                  </a:cubicBezTo>
                  <a:lnTo>
                    <a:pt x="8180936" y="3004297"/>
                  </a:lnTo>
                  <a:lnTo>
                    <a:pt x="8165830" y="3001060"/>
                  </a:lnTo>
                  <a:lnTo>
                    <a:pt x="8159356" y="3003218"/>
                  </a:lnTo>
                  <a:lnTo>
                    <a:pt x="8158277" y="3002139"/>
                  </a:lnTo>
                  <a:lnTo>
                    <a:pt x="8158277" y="3001060"/>
                  </a:lnTo>
                  <a:cubicBezTo>
                    <a:pt x="8164032" y="3000701"/>
                    <a:pt x="8166909" y="2998543"/>
                    <a:pt x="8166909" y="2994586"/>
                  </a:cubicBezTo>
                  <a:cubicBezTo>
                    <a:pt x="8172484" y="2988832"/>
                    <a:pt x="8181836" y="2982358"/>
                    <a:pt x="8194963" y="2975164"/>
                  </a:cubicBezTo>
                  <a:cubicBezTo>
                    <a:pt x="8205034" y="2962666"/>
                    <a:pt x="8212992" y="2956147"/>
                    <a:pt x="8218836" y="2955607"/>
                  </a:cubicBezTo>
                  <a:cubicBezTo>
                    <a:pt x="8219556" y="2947695"/>
                    <a:pt x="8221354" y="2943738"/>
                    <a:pt x="8224231" y="2943738"/>
                  </a:cubicBezTo>
                  <a:lnTo>
                    <a:pt x="8222073" y="2940501"/>
                  </a:lnTo>
                  <a:cubicBezTo>
                    <a:pt x="8223512" y="2940501"/>
                    <a:pt x="8224231" y="2939422"/>
                    <a:pt x="8224231" y="2937264"/>
                  </a:cubicBezTo>
                  <a:cubicBezTo>
                    <a:pt x="8224231" y="2932229"/>
                    <a:pt x="8223512" y="2929711"/>
                    <a:pt x="8222073" y="2929711"/>
                  </a:cubicBezTo>
                  <a:lnTo>
                    <a:pt x="8223152" y="2922158"/>
                  </a:lnTo>
                  <a:lnTo>
                    <a:pt x="8223152" y="2911368"/>
                  </a:lnTo>
                  <a:lnTo>
                    <a:pt x="8228547" y="2904759"/>
                  </a:lnTo>
                  <a:lnTo>
                    <a:pt x="8228547" y="2901522"/>
                  </a:lnTo>
                  <a:cubicBezTo>
                    <a:pt x="8228547" y="2900084"/>
                    <a:pt x="8227468" y="2899364"/>
                    <a:pt x="8225310" y="2899364"/>
                  </a:cubicBezTo>
                  <a:cubicBezTo>
                    <a:pt x="8222253" y="2899364"/>
                    <a:pt x="8220095" y="2891452"/>
                    <a:pt x="8218836" y="2875626"/>
                  </a:cubicBezTo>
                  <a:cubicBezTo>
                    <a:pt x="8216229" y="2875626"/>
                    <a:pt x="8214386" y="2868792"/>
                    <a:pt x="8213306" y="2855125"/>
                  </a:cubicBezTo>
                  <a:lnTo>
                    <a:pt x="8190647" y="2879942"/>
                  </a:lnTo>
                  <a:lnTo>
                    <a:pt x="8185252" y="2881021"/>
                  </a:lnTo>
                  <a:lnTo>
                    <a:pt x="8184173" y="2879942"/>
                  </a:lnTo>
                  <a:lnTo>
                    <a:pt x="8184173" y="2877784"/>
                  </a:lnTo>
                  <a:lnTo>
                    <a:pt x="8187410" y="2871310"/>
                  </a:lnTo>
                  <a:lnTo>
                    <a:pt x="8186331" y="2870231"/>
                  </a:lnTo>
                  <a:lnTo>
                    <a:pt x="8185252" y="2870231"/>
                  </a:lnTo>
                  <a:cubicBezTo>
                    <a:pt x="8182375" y="2870591"/>
                    <a:pt x="8178419" y="2874187"/>
                    <a:pt x="8173383" y="2881021"/>
                  </a:cubicBezTo>
                  <a:cubicBezTo>
                    <a:pt x="8170866" y="2881381"/>
                    <a:pt x="8167988" y="2883539"/>
                    <a:pt x="8164751" y="2887495"/>
                  </a:cubicBezTo>
                  <a:lnTo>
                    <a:pt x="8160435" y="2887495"/>
                  </a:lnTo>
                  <a:cubicBezTo>
                    <a:pt x="8164751" y="2891452"/>
                    <a:pt x="8166909" y="2895768"/>
                    <a:pt x="8166909" y="2900443"/>
                  </a:cubicBezTo>
                  <a:lnTo>
                    <a:pt x="8165830" y="2901522"/>
                  </a:lnTo>
                  <a:cubicBezTo>
                    <a:pt x="8165830" y="2902961"/>
                    <a:pt x="8164032" y="2903680"/>
                    <a:pt x="8160435" y="2903680"/>
                  </a:cubicBezTo>
                  <a:lnTo>
                    <a:pt x="8159356" y="2904759"/>
                  </a:lnTo>
                  <a:lnTo>
                    <a:pt x="8159356" y="2907052"/>
                  </a:lnTo>
                  <a:cubicBezTo>
                    <a:pt x="8159896" y="2911368"/>
                    <a:pt x="8160975" y="2913526"/>
                    <a:pt x="8162593" y="2913526"/>
                  </a:cubicBezTo>
                  <a:lnTo>
                    <a:pt x="8164751" y="2913526"/>
                  </a:lnTo>
                  <a:cubicBezTo>
                    <a:pt x="8167269" y="2905524"/>
                    <a:pt x="8171225" y="2901522"/>
                    <a:pt x="8176620" y="2901522"/>
                  </a:cubicBezTo>
                  <a:lnTo>
                    <a:pt x="8185252" y="2905838"/>
                  </a:lnTo>
                  <a:lnTo>
                    <a:pt x="8194963" y="2904759"/>
                  </a:lnTo>
                  <a:lnTo>
                    <a:pt x="8196042" y="2905838"/>
                  </a:lnTo>
                  <a:lnTo>
                    <a:pt x="8196042" y="2907052"/>
                  </a:lnTo>
                  <a:cubicBezTo>
                    <a:pt x="8196042" y="2909570"/>
                    <a:pt x="8190647" y="2912087"/>
                    <a:pt x="8179857" y="2914605"/>
                  </a:cubicBezTo>
                  <a:cubicBezTo>
                    <a:pt x="8178059" y="2917842"/>
                    <a:pt x="8171945" y="2921798"/>
                    <a:pt x="8161514" y="2926474"/>
                  </a:cubicBezTo>
                  <a:cubicBezTo>
                    <a:pt x="8160076" y="2933128"/>
                    <a:pt x="8159356" y="2942479"/>
                    <a:pt x="8159356" y="2954528"/>
                  </a:cubicBezTo>
                  <a:lnTo>
                    <a:pt x="8160435" y="2958844"/>
                  </a:lnTo>
                  <a:lnTo>
                    <a:pt x="8159356" y="2962081"/>
                  </a:lnTo>
                  <a:lnTo>
                    <a:pt x="8160435" y="2967476"/>
                  </a:lnTo>
                  <a:lnTo>
                    <a:pt x="8157198" y="2974085"/>
                  </a:lnTo>
                  <a:lnTo>
                    <a:pt x="8158277" y="2982717"/>
                  </a:lnTo>
                  <a:cubicBezTo>
                    <a:pt x="8158277" y="2988472"/>
                    <a:pt x="8156119" y="2991349"/>
                    <a:pt x="8151803" y="2991349"/>
                  </a:cubicBezTo>
                  <a:cubicBezTo>
                    <a:pt x="8145959" y="2991349"/>
                    <a:pt x="8143036" y="2993507"/>
                    <a:pt x="8143036" y="2997823"/>
                  </a:cubicBezTo>
                  <a:cubicBezTo>
                    <a:pt x="8139260" y="3001420"/>
                    <a:pt x="8136023" y="3003218"/>
                    <a:pt x="8133325" y="3003218"/>
                  </a:cubicBezTo>
                  <a:lnTo>
                    <a:pt x="8129009" y="3003218"/>
                  </a:lnTo>
                  <a:lnTo>
                    <a:pt x="8124693" y="2999981"/>
                  </a:lnTo>
                  <a:lnTo>
                    <a:pt x="8118219" y="3005376"/>
                  </a:lnTo>
                  <a:lnTo>
                    <a:pt x="8112824" y="3005376"/>
                  </a:lnTo>
                  <a:cubicBezTo>
                    <a:pt x="8106170" y="3005376"/>
                    <a:pt x="8101495" y="3003938"/>
                    <a:pt x="8098797" y="3001060"/>
                  </a:cubicBezTo>
                  <a:lnTo>
                    <a:pt x="8099876" y="2990270"/>
                  </a:lnTo>
                  <a:cubicBezTo>
                    <a:pt x="8096459" y="2977952"/>
                    <a:pt x="8091784" y="2971792"/>
                    <a:pt x="8085849" y="2971792"/>
                  </a:cubicBezTo>
                  <a:cubicBezTo>
                    <a:pt x="8080724" y="2968196"/>
                    <a:pt x="8078161" y="2964959"/>
                    <a:pt x="8078161" y="2962081"/>
                  </a:cubicBezTo>
                  <a:lnTo>
                    <a:pt x="8082477" y="2958844"/>
                  </a:lnTo>
                  <a:lnTo>
                    <a:pt x="8085849" y="2958844"/>
                  </a:lnTo>
                  <a:lnTo>
                    <a:pt x="8096639" y="2963160"/>
                  </a:lnTo>
                  <a:cubicBezTo>
                    <a:pt x="8108868" y="2963160"/>
                    <a:pt x="8114982" y="2960283"/>
                    <a:pt x="8114982" y="2954528"/>
                  </a:cubicBezTo>
                  <a:lnTo>
                    <a:pt x="8114982" y="2943738"/>
                  </a:lnTo>
                  <a:lnTo>
                    <a:pt x="8113903" y="2942659"/>
                  </a:lnTo>
                  <a:lnTo>
                    <a:pt x="8113903" y="2941580"/>
                  </a:lnTo>
                  <a:lnTo>
                    <a:pt x="8106350" y="2942659"/>
                  </a:lnTo>
                  <a:lnTo>
                    <a:pt x="8099876" y="2941580"/>
                  </a:lnTo>
                  <a:cubicBezTo>
                    <a:pt x="8089536" y="2944458"/>
                    <a:pt x="8081578" y="2949493"/>
                    <a:pt x="8076003" y="2956686"/>
                  </a:cubicBezTo>
                  <a:lnTo>
                    <a:pt x="8073845" y="2956686"/>
                  </a:lnTo>
                  <a:cubicBezTo>
                    <a:pt x="8064494" y="2946436"/>
                    <a:pt x="8059818" y="2938163"/>
                    <a:pt x="8059818" y="2931869"/>
                  </a:cubicBezTo>
                  <a:lnTo>
                    <a:pt x="8059818" y="2921079"/>
                  </a:lnTo>
                  <a:cubicBezTo>
                    <a:pt x="8059818" y="2917482"/>
                    <a:pt x="8057301" y="2914605"/>
                    <a:pt x="8052265" y="2912447"/>
                  </a:cubicBezTo>
                  <a:lnTo>
                    <a:pt x="8052265" y="2911368"/>
                  </a:lnTo>
                  <a:cubicBezTo>
                    <a:pt x="8065213" y="2899229"/>
                    <a:pt x="8071687" y="2890912"/>
                    <a:pt x="8071687" y="2886416"/>
                  </a:cubicBezTo>
                  <a:cubicBezTo>
                    <a:pt x="8076723" y="2882999"/>
                    <a:pt x="8079240" y="2879043"/>
                    <a:pt x="8079240" y="2874547"/>
                  </a:cubicBezTo>
                  <a:lnTo>
                    <a:pt x="8080319" y="2865915"/>
                  </a:lnTo>
                  <a:lnTo>
                    <a:pt x="8077082" y="2864836"/>
                  </a:lnTo>
                  <a:lnTo>
                    <a:pt x="8068450" y="2868073"/>
                  </a:lnTo>
                  <a:lnTo>
                    <a:pt x="8065213" y="2868073"/>
                  </a:lnTo>
                  <a:cubicBezTo>
                    <a:pt x="8063595" y="2868073"/>
                    <a:pt x="8062156" y="2865555"/>
                    <a:pt x="8060897" y="2860520"/>
                  </a:cubicBezTo>
                  <a:cubicBezTo>
                    <a:pt x="8061976" y="2857643"/>
                    <a:pt x="8063055" y="2856204"/>
                    <a:pt x="8064134" y="2856204"/>
                  </a:cubicBezTo>
                  <a:cubicBezTo>
                    <a:pt x="8065573" y="2856204"/>
                    <a:pt x="8066292" y="2858002"/>
                    <a:pt x="8066292" y="2861599"/>
                  </a:cubicBezTo>
                  <a:lnTo>
                    <a:pt x="8067371" y="2862678"/>
                  </a:lnTo>
                  <a:lnTo>
                    <a:pt x="8068450" y="2862678"/>
                  </a:lnTo>
                  <a:lnTo>
                    <a:pt x="8074924" y="2860520"/>
                  </a:lnTo>
                  <a:lnTo>
                    <a:pt x="8081398" y="2861599"/>
                  </a:lnTo>
                  <a:lnTo>
                    <a:pt x="8084635" y="2860520"/>
                  </a:lnTo>
                  <a:lnTo>
                    <a:pt x="8084635" y="2852967"/>
                  </a:lnTo>
                  <a:cubicBezTo>
                    <a:pt x="8089041" y="2847212"/>
                    <a:pt x="8091244" y="2842132"/>
                    <a:pt x="8091244" y="2837726"/>
                  </a:cubicBezTo>
                  <a:lnTo>
                    <a:pt x="8080319" y="2841098"/>
                  </a:lnTo>
                  <a:lnTo>
                    <a:pt x="8067371" y="2835568"/>
                  </a:lnTo>
                  <a:lnTo>
                    <a:pt x="8060897" y="2836647"/>
                  </a:lnTo>
                  <a:lnTo>
                    <a:pt x="8058739" y="2836647"/>
                  </a:lnTo>
                  <a:cubicBezTo>
                    <a:pt x="8055862" y="2835748"/>
                    <a:pt x="8054423" y="2832511"/>
                    <a:pt x="8054423" y="2826936"/>
                  </a:cubicBezTo>
                  <a:lnTo>
                    <a:pt x="8055502" y="2825857"/>
                  </a:lnTo>
                  <a:lnTo>
                    <a:pt x="8059818" y="2825857"/>
                  </a:lnTo>
                  <a:lnTo>
                    <a:pt x="8068450" y="2828015"/>
                  </a:lnTo>
                  <a:lnTo>
                    <a:pt x="8078161" y="2825857"/>
                  </a:lnTo>
                  <a:lnTo>
                    <a:pt x="8091244" y="2826936"/>
                  </a:lnTo>
                  <a:lnTo>
                    <a:pt x="8092323" y="2825857"/>
                  </a:lnTo>
                  <a:lnTo>
                    <a:pt x="8092323" y="2809672"/>
                  </a:lnTo>
                  <a:lnTo>
                    <a:pt x="8094481" y="2803198"/>
                  </a:lnTo>
                  <a:lnTo>
                    <a:pt x="8093402" y="2791329"/>
                  </a:lnTo>
                  <a:lnTo>
                    <a:pt x="8093402" y="2788092"/>
                  </a:lnTo>
                  <a:lnTo>
                    <a:pt x="8091244" y="2785934"/>
                  </a:lnTo>
                  <a:lnTo>
                    <a:pt x="8089086" y="2785934"/>
                  </a:lnTo>
                  <a:lnTo>
                    <a:pt x="8072766" y="2787013"/>
                  </a:lnTo>
                  <a:lnTo>
                    <a:pt x="8063055" y="2784855"/>
                  </a:lnTo>
                  <a:lnTo>
                    <a:pt x="8057660" y="2785934"/>
                  </a:lnTo>
                  <a:lnTo>
                    <a:pt x="8056581" y="2784855"/>
                  </a:lnTo>
                  <a:lnTo>
                    <a:pt x="8056581" y="2783776"/>
                  </a:lnTo>
                  <a:cubicBezTo>
                    <a:pt x="8058020" y="2776493"/>
                    <a:pt x="8060897" y="2772851"/>
                    <a:pt x="8065213" y="2772851"/>
                  </a:cubicBezTo>
                  <a:lnTo>
                    <a:pt x="8071687" y="2775144"/>
                  </a:lnTo>
                  <a:lnTo>
                    <a:pt x="8079240" y="2774065"/>
                  </a:lnTo>
                  <a:cubicBezTo>
                    <a:pt x="8079240" y="2775504"/>
                    <a:pt x="8082882" y="2776223"/>
                    <a:pt x="8090165" y="2776223"/>
                  </a:cubicBezTo>
                  <a:lnTo>
                    <a:pt x="8094481" y="2781618"/>
                  </a:lnTo>
                  <a:lnTo>
                    <a:pt x="8094481" y="2780539"/>
                  </a:lnTo>
                  <a:lnTo>
                    <a:pt x="8093402" y="2763140"/>
                  </a:lnTo>
                  <a:lnTo>
                    <a:pt x="8095560" y="2760982"/>
                  </a:lnTo>
                  <a:lnTo>
                    <a:pt x="8096639" y="2762061"/>
                  </a:lnTo>
                  <a:lnTo>
                    <a:pt x="8098797" y="2762061"/>
                  </a:lnTo>
                  <a:lnTo>
                    <a:pt x="8098797" y="2760982"/>
                  </a:lnTo>
                  <a:cubicBezTo>
                    <a:pt x="8094481" y="2760263"/>
                    <a:pt x="8092323" y="2759184"/>
                    <a:pt x="8092323" y="2757745"/>
                  </a:cubicBezTo>
                  <a:lnTo>
                    <a:pt x="8092323" y="2755587"/>
                  </a:lnTo>
                  <a:lnTo>
                    <a:pt x="8093402" y="2748034"/>
                  </a:lnTo>
                  <a:cubicBezTo>
                    <a:pt x="8090525" y="2746595"/>
                    <a:pt x="8089086" y="2744437"/>
                    <a:pt x="8089086" y="2741560"/>
                  </a:cubicBezTo>
                  <a:close/>
                  <a:moveTo>
                    <a:pt x="5129411" y="2738727"/>
                  </a:moveTo>
                  <a:lnTo>
                    <a:pt x="5144517" y="2743043"/>
                  </a:lnTo>
                  <a:lnTo>
                    <a:pt x="5150991" y="2740885"/>
                  </a:lnTo>
                  <a:cubicBezTo>
                    <a:pt x="5156207" y="2740885"/>
                    <a:pt x="5160882" y="2744482"/>
                    <a:pt x="5165018" y="2751675"/>
                  </a:cubicBezTo>
                  <a:lnTo>
                    <a:pt x="5168121" y="2749517"/>
                  </a:lnTo>
                  <a:lnTo>
                    <a:pt x="5172437" y="2752754"/>
                  </a:lnTo>
                  <a:lnTo>
                    <a:pt x="5186464" y="2752754"/>
                  </a:lnTo>
                  <a:cubicBezTo>
                    <a:pt x="5188622" y="2752754"/>
                    <a:pt x="5189701" y="2754193"/>
                    <a:pt x="5189701" y="2757070"/>
                  </a:cubicBezTo>
                  <a:lnTo>
                    <a:pt x="5182148" y="2766647"/>
                  </a:lnTo>
                  <a:lnTo>
                    <a:pt x="5182148" y="2767726"/>
                  </a:lnTo>
                  <a:cubicBezTo>
                    <a:pt x="5189341" y="2772761"/>
                    <a:pt x="5192938" y="2776718"/>
                    <a:pt x="5192938" y="2779595"/>
                  </a:cubicBezTo>
                  <a:lnTo>
                    <a:pt x="5199412" y="2778516"/>
                  </a:lnTo>
                  <a:cubicBezTo>
                    <a:pt x="5212270" y="2779595"/>
                    <a:pt x="5218699" y="2783911"/>
                    <a:pt x="5218699" y="2791464"/>
                  </a:cubicBezTo>
                  <a:lnTo>
                    <a:pt x="5219778" y="2791464"/>
                  </a:lnTo>
                  <a:lnTo>
                    <a:pt x="5228410" y="2789306"/>
                  </a:lnTo>
                  <a:lnTo>
                    <a:pt x="5230568" y="2789306"/>
                  </a:lnTo>
                  <a:cubicBezTo>
                    <a:pt x="5234884" y="2789666"/>
                    <a:pt x="5237042" y="2790745"/>
                    <a:pt x="5237042" y="2792543"/>
                  </a:cubicBezTo>
                  <a:lnTo>
                    <a:pt x="5237042" y="2793622"/>
                  </a:lnTo>
                  <a:lnTo>
                    <a:pt x="5234884" y="2795780"/>
                  </a:lnTo>
                  <a:cubicBezTo>
                    <a:pt x="5236323" y="2799017"/>
                    <a:pt x="5237761" y="2800815"/>
                    <a:pt x="5239200" y="2801175"/>
                  </a:cubicBezTo>
                  <a:lnTo>
                    <a:pt x="5243516" y="2801175"/>
                  </a:lnTo>
                  <a:cubicBezTo>
                    <a:pt x="5243516" y="2798298"/>
                    <a:pt x="5244955" y="2796859"/>
                    <a:pt x="5247832" y="2796859"/>
                  </a:cubicBezTo>
                  <a:cubicBezTo>
                    <a:pt x="5265726" y="2800096"/>
                    <a:pt x="5274672" y="2802614"/>
                    <a:pt x="5274672" y="2804412"/>
                  </a:cubicBezTo>
                  <a:cubicBezTo>
                    <a:pt x="5277190" y="2802254"/>
                    <a:pt x="5281506" y="2801175"/>
                    <a:pt x="5287620" y="2801175"/>
                  </a:cubicBezTo>
                  <a:lnTo>
                    <a:pt x="5291936" y="2801175"/>
                  </a:lnTo>
                  <a:lnTo>
                    <a:pt x="5297331" y="2806570"/>
                  </a:lnTo>
                  <a:lnTo>
                    <a:pt x="5297331" y="2809807"/>
                  </a:lnTo>
                  <a:cubicBezTo>
                    <a:pt x="5290857" y="2814842"/>
                    <a:pt x="5287620" y="2819833"/>
                    <a:pt x="5287620" y="2824778"/>
                  </a:cubicBezTo>
                  <a:lnTo>
                    <a:pt x="5280067" y="2843121"/>
                  </a:lnTo>
                  <a:cubicBezTo>
                    <a:pt x="5281686" y="2843121"/>
                    <a:pt x="5283484" y="2847437"/>
                    <a:pt x="5285462" y="2856069"/>
                  </a:cubicBezTo>
                  <a:cubicBezTo>
                    <a:pt x="5284923" y="2861824"/>
                    <a:pt x="5282046" y="2864701"/>
                    <a:pt x="5276830" y="2864701"/>
                  </a:cubicBezTo>
                  <a:cubicBezTo>
                    <a:pt x="5271165" y="2864701"/>
                    <a:pt x="5268333" y="2861464"/>
                    <a:pt x="5268333" y="2854990"/>
                  </a:cubicBezTo>
                  <a:lnTo>
                    <a:pt x="5264017" y="2854990"/>
                  </a:lnTo>
                  <a:lnTo>
                    <a:pt x="5255385" y="2852832"/>
                  </a:lnTo>
                  <a:lnTo>
                    <a:pt x="5254306" y="2853911"/>
                  </a:lnTo>
                  <a:lnTo>
                    <a:pt x="5253227" y="2853911"/>
                  </a:lnTo>
                  <a:lnTo>
                    <a:pt x="5247832" y="2852832"/>
                  </a:lnTo>
                  <a:lnTo>
                    <a:pt x="5247832" y="2853911"/>
                  </a:lnTo>
                  <a:lnTo>
                    <a:pt x="5248911" y="2860385"/>
                  </a:lnTo>
                  <a:lnTo>
                    <a:pt x="5248911" y="2861464"/>
                  </a:lnTo>
                  <a:cubicBezTo>
                    <a:pt x="5248911" y="2863622"/>
                    <a:pt x="5244955" y="2864701"/>
                    <a:pt x="5237042" y="2864701"/>
                  </a:cubicBezTo>
                  <a:cubicBezTo>
                    <a:pt x="5232546" y="2879537"/>
                    <a:pt x="5224678" y="2894239"/>
                    <a:pt x="5213439" y="2908805"/>
                  </a:cubicBezTo>
                  <a:cubicBezTo>
                    <a:pt x="5209662" y="2908805"/>
                    <a:pt x="5205346" y="2913436"/>
                    <a:pt x="5200491" y="2922698"/>
                  </a:cubicBezTo>
                  <a:lnTo>
                    <a:pt x="5201570" y="2934567"/>
                  </a:lnTo>
                  <a:cubicBezTo>
                    <a:pt x="5195455" y="2939602"/>
                    <a:pt x="5187543" y="2942120"/>
                    <a:pt x="5177832" y="2942120"/>
                  </a:cubicBezTo>
                  <a:lnTo>
                    <a:pt x="5175674" y="2942120"/>
                  </a:lnTo>
                  <a:cubicBezTo>
                    <a:pt x="5162816" y="2940142"/>
                    <a:pt x="5156386" y="2934027"/>
                    <a:pt x="5156386" y="2923777"/>
                  </a:cubicBezTo>
                  <a:lnTo>
                    <a:pt x="5160702" y="2917437"/>
                  </a:lnTo>
                  <a:cubicBezTo>
                    <a:pt x="5158005" y="2915279"/>
                    <a:pt x="5155487" y="2914200"/>
                    <a:pt x="5153149" y="2914200"/>
                  </a:cubicBezTo>
                  <a:cubicBezTo>
                    <a:pt x="5149553" y="2916358"/>
                    <a:pt x="5147754" y="2927463"/>
                    <a:pt x="5147754" y="2947515"/>
                  </a:cubicBezTo>
                  <a:lnTo>
                    <a:pt x="5147754" y="2949673"/>
                  </a:lnTo>
                  <a:cubicBezTo>
                    <a:pt x="5147754" y="2954708"/>
                    <a:pt x="5150991" y="2957226"/>
                    <a:pt x="5157465" y="2957226"/>
                  </a:cubicBezTo>
                  <a:lnTo>
                    <a:pt x="5163939" y="2957226"/>
                  </a:lnTo>
                  <a:cubicBezTo>
                    <a:pt x="5166727" y="2955068"/>
                    <a:pt x="5170638" y="2953989"/>
                    <a:pt x="5175674" y="2953989"/>
                  </a:cubicBezTo>
                  <a:cubicBezTo>
                    <a:pt x="5185025" y="2955248"/>
                    <a:pt x="5189701" y="2957046"/>
                    <a:pt x="5189701" y="2959384"/>
                  </a:cubicBezTo>
                  <a:cubicBezTo>
                    <a:pt x="5192938" y="2955068"/>
                    <a:pt x="5196175" y="2952910"/>
                    <a:pt x="5199412" y="2952910"/>
                  </a:cubicBezTo>
                  <a:cubicBezTo>
                    <a:pt x="5201570" y="2948414"/>
                    <a:pt x="5202649" y="2944458"/>
                    <a:pt x="5202649" y="2941041"/>
                  </a:cubicBezTo>
                  <a:lnTo>
                    <a:pt x="5214518" y="2928093"/>
                  </a:lnTo>
                  <a:lnTo>
                    <a:pt x="5216676" y="2928093"/>
                  </a:lnTo>
                  <a:lnTo>
                    <a:pt x="5219778" y="2931330"/>
                  </a:lnTo>
                  <a:lnTo>
                    <a:pt x="5218699" y="2935646"/>
                  </a:lnTo>
                  <a:cubicBezTo>
                    <a:pt x="5218699" y="2938523"/>
                    <a:pt x="5223015" y="2940321"/>
                    <a:pt x="5231647" y="2941041"/>
                  </a:cubicBezTo>
                  <a:lnTo>
                    <a:pt x="5237042" y="2950752"/>
                  </a:lnTo>
                  <a:cubicBezTo>
                    <a:pt x="5234884" y="2952910"/>
                    <a:pt x="5231287" y="2953989"/>
                    <a:pt x="5226252" y="2953989"/>
                  </a:cubicBezTo>
                  <a:lnTo>
                    <a:pt x="5226252" y="2955068"/>
                  </a:lnTo>
                  <a:lnTo>
                    <a:pt x="5231647" y="2955068"/>
                  </a:lnTo>
                  <a:lnTo>
                    <a:pt x="5237042" y="2952910"/>
                  </a:lnTo>
                  <a:lnTo>
                    <a:pt x="5239200" y="2955068"/>
                  </a:lnTo>
                  <a:lnTo>
                    <a:pt x="5238121" y="2960463"/>
                  </a:lnTo>
                  <a:lnTo>
                    <a:pt x="5241358" y="2969095"/>
                  </a:lnTo>
                  <a:cubicBezTo>
                    <a:pt x="5237581" y="2980514"/>
                    <a:pt x="5234344" y="2986224"/>
                    <a:pt x="5231647" y="2986224"/>
                  </a:cubicBezTo>
                  <a:lnTo>
                    <a:pt x="5227331" y="2982987"/>
                  </a:lnTo>
                  <a:lnTo>
                    <a:pt x="5226252" y="2982987"/>
                  </a:lnTo>
                  <a:lnTo>
                    <a:pt x="5224094" y="2985145"/>
                  </a:lnTo>
                  <a:lnTo>
                    <a:pt x="5224094" y="2991619"/>
                  </a:lnTo>
                  <a:cubicBezTo>
                    <a:pt x="5221217" y="2991619"/>
                    <a:pt x="5216226" y="2994137"/>
                    <a:pt x="5209123" y="2999172"/>
                  </a:cubicBezTo>
                  <a:lnTo>
                    <a:pt x="5208044" y="2999172"/>
                  </a:lnTo>
                  <a:cubicBezTo>
                    <a:pt x="5205346" y="2999172"/>
                    <a:pt x="5202109" y="2997374"/>
                    <a:pt x="5198333" y="2993777"/>
                  </a:cubicBezTo>
                  <a:lnTo>
                    <a:pt x="5197254" y="2993777"/>
                  </a:lnTo>
                  <a:cubicBezTo>
                    <a:pt x="5197254" y="2997374"/>
                    <a:pt x="5194017" y="2999172"/>
                    <a:pt x="5187543" y="2999172"/>
                  </a:cubicBezTo>
                  <a:lnTo>
                    <a:pt x="5184306" y="2998093"/>
                  </a:lnTo>
                  <a:lnTo>
                    <a:pt x="5183227" y="3001330"/>
                  </a:lnTo>
                  <a:cubicBezTo>
                    <a:pt x="5179810" y="2999172"/>
                    <a:pt x="5175134" y="2998093"/>
                    <a:pt x="5169200" y="2998093"/>
                  </a:cubicBezTo>
                  <a:lnTo>
                    <a:pt x="5159623" y="2998093"/>
                  </a:lnTo>
                  <a:lnTo>
                    <a:pt x="5153149" y="2990540"/>
                  </a:lnTo>
                  <a:cubicBezTo>
                    <a:pt x="5151171" y="2990540"/>
                    <a:pt x="5149013" y="2993058"/>
                    <a:pt x="5146675" y="2998093"/>
                  </a:cubicBezTo>
                  <a:lnTo>
                    <a:pt x="5132648" y="2999172"/>
                  </a:lnTo>
                  <a:cubicBezTo>
                    <a:pt x="5112597" y="2994676"/>
                    <a:pt x="5102571" y="2988562"/>
                    <a:pt x="5102571" y="2980829"/>
                  </a:cubicBezTo>
                  <a:lnTo>
                    <a:pt x="5102571" y="2979750"/>
                  </a:lnTo>
                  <a:lnTo>
                    <a:pt x="5103650" y="2942120"/>
                  </a:lnTo>
                  <a:lnTo>
                    <a:pt x="5100413" y="2929172"/>
                  </a:lnTo>
                  <a:lnTo>
                    <a:pt x="5102571" y="2925935"/>
                  </a:lnTo>
                  <a:lnTo>
                    <a:pt x="5102571" y="2924856"/>
                  </a:lnTo>
                  <a:lnTo>
                    <a:pt x="5100413" y="2907726"/>
                  </a:lnTo>
                  <a:lnTo>
                    <a:pt x="5100413" y="2904489"/>
                  </a:lnTo>
                  <a:lnTo>
                    <a:pt x="5104729" y="2901252"/>
                  </a:lnTo>
                  <a:lnTo>
                    <a:pt x="5111203" y="2903410"/>
                  </a:lnTo>
                  <a:lnTo>
                    <a:pt x="5113226" y="2901252"/>
                  </a:lnTo>
                  <a:lnTo>
                    <a:pt x="5126174" y="2901252"/>
                  </a:lnTo>
                  <a:cubicBezTo>
                    <a:pt x="5128332" y="2903770"/>
                    <a:pt x="5135526" y="2905568"/>
                    <a:pt x="5147754" y="2906647"/>
                  </a:cubicBezTo>
                  <a:lnTo>
                    <a:pt x="5148833" y="2905568"/>
                  </a:lnTo>
                  <a:lnTo>
                    <a:pt x="5148833" y="2904489"/>
                  </a:lnTo>
                  <a:cubicBezTo>
                    <a:pt x="5137324" y="2895857"/>
                    <a:pt x="5131569" y="2889743"/>
                    <a:pt x="5131569" y="2886146"/>
                  </a:cubicBezTo>
                  <a:cubicBezTo>
                    <a:pt x="5131569" y="2882190"/>
                    <a:pt x="5133008" y="2879672"/>
                    <a:pt x="5135885" y="2878593"/>
                  </a:cubicBezTo>
                  <a:lnTo>
                    <a:pt x="5140201" y="2878593"/>
                  </a:lnTo>
                  <a:cubicBezTo>
                    <a:pt x="5149193" y="2878593"/>
                    <a:pt x="5156386" y="2881111"/>
                    <a:pt x="5161781" y="2886146"/>
                  </a:cubicBezTo>
                  <a:lnTo>
                    <a:pt x="5165962" y="2887225"/>
                  </a:lnTo>
                  <a:lnTo>
                    <a:pt x="5171358" y="2887225"/>
                  </a:lnTo>
                  <a:cubicBezTo>
                    <a:pt x="5174235" y="2887225"/>
                    <a:pt x="5176753" y="2880796"/>
                    <a:pt x="5178911" y="2867938"/>
                  </a:cubicBezTo>
                  <a:cubicBezTo>
                    <a:pt x="5181248" y="2867938"/>
                    <a:pt x="5183406" y="2862184"/>
                    <a:pt x="5185385" y="2850674"/>
                  </a:cubicBezTo>
                  <a:lnTo>
                    <a:pt x="5184306" y="2845279"/>
                  </a:lnTo>
                  <a:cubicBezTo>
                    <a:pt x="5185924" y="2845279"/>
                    <a:pt x="5189521" y="2842402"/>
                    <a:pt x="5195096" y="2836647"/>
                  </a:cubicBezTo>
                  <a:cubicBezTo>
                    <a:pt x="5197613" y="2836647"/>
                    <a:pt x="5200491" y="2833050"/>
                    <a:pt x="5203728" y="2825857"/>
                  </a:cubicBezTo>
                  <a:lnTo>
                    <a:pt x="5202649" y="2824778"/>
                  </a:lnTo>
                  <a:lnTo>
                    <a:pt x="5196175" y="2824778"/>
                  </a:lnTo>
                  <a:cubicBezTo>
                    <a:pt x="5184306" y="2824778"/>
                    <a:pt x="5177832" y="2823699"/>
                    <a:pt x="5176753" y="2821541"/>
                  </a:cubicBezTo>
                  <a:cubicBezTo>
                    <a:pt x="5172077" y="2823699"/>
                    <a:pt x="5167087" y="2824778"/>
                    <a:pt x="5161781" y="2824778"/>
                  </a:cubicBezTo>
                  <a:lnTo>
                    <a:pt x="5158544" y="2824778"/>
                  </a:lnTo>
                  <a:lnTo>
                    <a:pt x="5147754" y="2822620"/>
                  </a:lnTo>
                  <a:lnTo>
                    <a:pt x="5144517" y="2824778"/>
                  </a:lnTo>
                  <a:lnTo>
                    <a:pt x="5133727" y="2823699"/>
                  </a:lnTo>
                  <a:lnTo>
                    <a:pt x="5125095" y="2823699"/>
                  </a:lnTo>
                  <a:cubicBezTo>
                    <a:pt x="5121499" y="2826936"/>
                    <a:pt x="5117228" y="2829094"/>
                    <a:pt x="5112282" y="2830173"/>
                  </a:cubicBezTo>
                  <a:cubicBezTo>
                    <a:pt x="5112282" y="2833050"/>
                    <a:pt x="5107606" y="2835928"/>
                    <a:pt x="5098255" y="2838805"/>
                  </a:cubicBezTo>
                  <a:lnTo>
                    <a:pt x="5098255" y="2839884"/>
                  </a:lnTo>
                  <a:cubicBezTo>
                    <a:pt x="5098255" y="2841323"/>
                    <a:pt x="5100413" y="2842402"/>
                    <a:pt x="5104729" y="2843121"/>
                  </a:cubicBezTo>
                  <a:lnTo>
                    <a:pt x="5114305" y="2840963"/>
                  </a:lnTo>
                  <a:lnTo>
                    <a:pt x="5115384" y="2842042"/>
                  </a:lnTo>
                  <a:lnTo>
                    <a:pt x="5122937" y="2840963"/>
                  </a:lnTo>
                  <a:lnTo>
                    <a:pt x="5127253" y="2840963"/>
                  </a:lnTo>
                  <a:lnTo>
                    <a:pt x="5139122" y="2844200"/>
                  </a:lnTo>
                  <a:lnTo>
                    <a:pt x="5153149" y="2840963"/>
                  </a:lnTo>
                  <a:lnTo>
                    <a:pt x="5173516" y="2845279"/>
                  </a:lnTo>
                  <a:lnTo>
                    <a:pt x="5179990" y="2844200"/>
                  </a:lnTo>
                  <a:lnTo>
                    <a:pt x="5181069" y="2845279"/>
                  </a:lnTo>
                  <a:lnTo>
                    <a:pt x="5181069" y="2846358"/>
                  </a:lnTo>
                  <a:cubicBezTo>
                    <a:pt x="5181069" y="2847977"/>
                    <a:pt x="5170324" y="2850135"/>
                    <a:pt x="5148833" y="2852832"/>
                  </a:cubicBezTo>
                  <a:lnTo>
                    <a:pt x="5147754" y="2852832"/>
                  </a:lnTo>
                  <a:lnTo>
                    <a:pt x="5136964" y="2851753"/>
                  </a:lnTo>
                  <a:lnTo>
                    <a:pt x="5127253" y="2853911"/>
                  </a:lnTo>
                  <a:lnTo>
                    <a:pt x="5126174" y="2853911"/>
                  </a:lnTo>
                  <a:lnTo>
                    <a:pt x="5104729" y="2848516"/>
                  </a:lnTo>
                  <a:lnTo>
                    <a:pt x="5101492" y="2851753"/>
                  </a:lnTo>
                  <a:lnTo>
                    <a:pt x="5100413" y="2851753"/>
                  </a:lnTo>
                  <a:cubicBezTo>
                    <a:pt x="5098435" y="2851753"/>
                    <a:pt x="5094478" y="2849595"/>
                    <a:pt x="5088544" y="2845279"/>
                  </a:cubicBezTo>
                  <a:lnTo>
                    <a:pt x="5085307" y="2844200"/>
                  </a:lnTo>
                  <a:cubicBezTo>
                    <a:pt x="5085307" y="2845279"/>
                    <a:pt x="5080991" y="2847437"/>
                    <a:pt x="5072359" y="2850674"/>
                  </a:cubicBezTo>
                  <a:lnTo>
                    <a:pt x="5064806" y="2851753"/>
                  </a:lnTo>
                  <a:cubicBezTo>
                    <a:pt x="5063727" y="2854630"/>
                    <a:pt x="5061254" y="2856069"/>
                    <a:pt x="5057388" y="2856069"/>
                  </a:cubicBezTo>
                  <a:lnTo>
                    <a:pt x="5048756" y="2856069"/>
                  </a:lnTo>
                  <a:cubicBezTo>
                    <a:pt x="5043181" y="2859666"/>
                    <a:pt x="5038505" y="2861464"/>
                    <a:pt x="5034729" y="2861464"/>
                  </a:cubicBezTo>
                  <a:lnTo>
                    <a:pt x="5033650" y="2860385"/>
                  </a:lnTo>
                  <a:lnTo>
                    <a:pt x="5033650" y="2857148"/>
                  </a:lnTo>
                  <a:lnTo>
                    <a:pt x="5062648" y="2833410"/>
                  </a:lnTo>
                  <a:lnTo>
                    <a:pt x="5065885" y="2833410"/>
                  </a:lnTo>
                  <a:cubicBezTo>
                    <a:pt x="5065885" y="2835568"/>
                    <a:pt x="5066604" y="2836647"/>
                    <a:pt x="5068043" y="2836647"/>
                  </a:cubicBezTo>
                  <a:lnTo>
                    <a:pt x="5070201" y="2833410"/>
                  </a:lnTo>
                  <a:lnTo>
                    <a:pt x="5068043" y="2831252"/>
                  </a:lnTo>
                  <a:lnTo>
                    <a:pt x="5068043" y="2830173"/>
                  </a:lnTo>
                  <a:cubicBezTo>
                    <a:pt x="5075956" y="2823339"/>
                    <a:pt x="5079912" y="2818349"/>
                    <a:pt x="5079912" y="2815202"/>
                  </a:cubicBezTo>
                  <a:cubicBezTo>
                    <a:pt x="5093040" y="2800276"/>
                    <a:pt x="5102032" y="2785889"/>
                    <a:pt x="5106887" y="2772042"/>
                  </a:cubicBezTo>
                  <a:cubicBezTo>
                    <a:pt x="5112012" y="2767546"/>
                    <a:pt x="5117363" y="2757880"/>
                    <a:pt x="5122937" y="2743043"/>
                  </a:cubicBezTo>
                  <a:close/>
                  <a:moveTo>
                    <a:pt x="1119171" y="2738727"/>
                  </a:moveTo>
                  <a:cubicBezTo>
                    <a:pt x="1145605" y="2745831"/>
                    <a:pt x="1158823" y="2752620"/>
                    <a:pt x="1158823" y="2759094"/>
                  </a:cubicBezTo>
                  <a:cubicBezTo>
                    <a:pt x="1163319" y="2759094"/>
                    <a:pt x="1166197" y="2762645"/>
                    <a:pt x="1167455" y="2769749"/>
                  </a:cubicBezTo>
                  <a:lnTo>
                    <a:pt x="1165297" y="2776223"/>
                  </a:lnTo>
                  <a:lnTo>
                    <a:pt x="1165297" y="2782697"/>
                  </a:lnTo>
                  <a:lnTo>
                    <a:pt x="1166376" y="2792273"/>
                  </a:lnTo>
                  <a:cubicBezTo>
                    <a:pt x="1166376" y="2795690"/>
                    <a:pt x="1159948" y="2798567"/>
                    <a:pt x="1147089" y="2800905"/>
                  </a:cubicBezTo>
                  <a:lnTo>
                    <a:pt x="1141694" y="2799826"/>
                  </a:lnTo>
                  <a:lnTo>
                    <a:pt x="1134141" y="2800905"/>
                  </a:lnTo>
                  <a:cubicBezTo>
                    <a:pt x="1127037" y="2794071"/>
                    <a:pt x="1123487" y="2783371"/>
                    <a:pt x="1123487" y="2768805"/>
                  </a:cubicBezTo>
                  <a:cubicBezTo>
                    <a:pt x="1119889" y="2758194"/>
                    <a:pt x="1115213" y="2750686"/>
                    <a:pt x="1109460" y="2746280"/>
                  </a:cubicBezTo>
                  <a:lnTo>
                    <a:pt x="1109460" y="2745201"/>
                  </a:lnTo>
                  <a:cubicBezTo>
                    <a:pt x="1111975" y="2740885"/>
                    <a:pt x="1115213" y="2738727"/>
                    <a:pt x="1119171" y="2738727"/>
                  </a:cubicBezTo>
                  <a:close/>
                  <a:moveTo>
                    <a:pt x="5731751" y="2738458"/>
                  </a:moveTo>
                  <a:lnTo>
                    <a:pt x="5739169" y="2738458"/>
                  </a:lnTo>
                  <a:cubicBezTo>
                    <a:pt x="5742227" y="2738458"/>
                    <a:pt x="5749015" y="2743088"/>
                    <a:pt x="5759535" y="2752350"/>
                  </a:cubicBezTo>
                  <a:cubicBezTo>
                    <a:pt x="5768078" y="2756576"/>
                    <a:pt x="5775181" y="2763320"/>
                    <a:pt x="5780846" y="2772581"/>
                  </a:cubicBezTo>
                  <a:lnTo>
                    <a:pt x="5780846" y="2777976"/>
                  </a:lnTo>
                  <a:cubicBezTo>
                    <a:pt x="5780846" y="2779595"/>
                    <a:pt x="5777654" y="2781034"/>
                    <a:pt x="5771270" y="2782292"/>
                  </a:cubicBezTo>
                  <a:lnTo>
                    <a:pt x="5769112" y="2782292"/>
                  </a:lnTo>
                  <a:lnTo>
                    <a:pt x="5768033" y="2781213"/>
                  </a:lnTo>
                  <a:lnTo>
                    <a:pt x="5753061" y="2797128"/>
                  </a:lnTo>
                  <a:cubicBezTo>
                    <a:pt x="5751623" y="2797128"/>
                    <a:pt x="5750184" y="2800365"/>
                    <a:pt x="5748745" y="2806840"/>
                  </a:cubicBezTo>
                  <a:cubicBezTo>
                    <a:pt x="5762323" y="2811605"/>
                    <a:pt x="5773023" y="2817989"/>
                    <a:pt x="5780846" y="2825992"/>
                  </a:cubicBezTo>
                  <a:cubicBezTo>
                    <a:pt x="5785791" y="2825992"/>
                    <a:pt x="5788264" y="2829544"/>
                    <a:pt x="5788264" y="2836647"/>
                  </a:cubicBezTo>
                  <a:cubicBezTo>
                    <a:pt x="5790062" y="2836647"/>
                    <a:pt x="5791861" y="2841278"/>
                    <a:pt x="5793659" y="2850539"/>
                  </a:cubicBezTo>
                  <a:lnTo>
                    <a:pt x="5793659" y="2852697"/>
                  </a:lnTo>
                  <a:cubicBezTo>
                    <a:pt x="5790062" y="2858362"/>
                    <a:pt x="5786511" y="2861194"/>
                    <a:pt x="5783004" y="2861194"/>
                  </a:cubicBezTo>
                  <a:lnTo>
                    <a:pt x="5784083" y="2862273"/>
                  </a:lnTo>
                  <a:lnTo>
                    <a:pt x="5784083" y="2863352"/>
                  </a:lnTo>
                  <a:cubicBezTo>
                    <a:pt x="5781206" y="2865510"/>
                    <a:pt x="5776934" y="2866589"/>
                    <a:pt x="5771270" y="2866589"/>
                  </a:cubicBezTo>
                  <a:cubicBezTo>
                    <a:pt x="5771270" y="2864971"/>
                    <a:pt x="5766279" y="2862813"/>
                    <a:pt x="5756298" y="2860115"/>
                  </a:cubicBezTo>
                  <a:lnTo>
                    <a:pt x="5753061" y="2850539"/>
                  </a:lnTo>
                  <a:lnTo>
                    <a:pt x="5753061" y="2842042"/>
                  </a:lnTo>
                  <a:cubicBezTo>
                    <a:pt x="5750184" y="2839165"/>
                    <a:pt x="5748071" y="2832061"/>
                    <a:pt x="5746722" y="2820732"/>
                  </a:cubicBezTo>
                  <a:lnTo>
                    <a:pt x="5742406" y="2816416"/>
                  </a:lnTo>
                  <a:lnTo>
                    <a:pt x="5740248" y="2816416"/>
                  </a:lnTo>
                  <a:lnTo>
                    <a:pt x="5733909" y="2820732"/>
                  </a:lnTo>
                  <a:lnTo>
                    <a:pt x="5731751" y="2820732"/>
                  </a:lnTo>
                  <a:lnTo>
                    <a:pt x="5728514" y="2818574"/>
                  </a:lnTo>
                  <a:lnTo>
                    <a:pt x="5726356" y="2818574"/>
                  </a:lnTo>
                  <a:lnTo>
                    <a:pt x="5727435" y="2825992"/>
                  </a:lnTo>
                  <a:cubicBezTo>
                    <a:pt x="5726176" y="2825992"/>
                    <a:pt x="5723704" y="2828510"/>
                    <a:pt x="5720017" y="2833545"/>
                  </a:cubicBezTo>
                  <a:cubicBezTo>
                    <a:pt x="5714442" y="2833545"/>
                    <a:pt x="5709811" y="2836377"/>
                    <a:pt x="5706125" y="2842042"/>
                  </a:cubicBezTo>
                  <a:cubicBezTo>
                    <a:pt x="5700100" y="2842042"/>
                    <a:pt x="5695829" y="2844515"/>
                    <a:pt x="5693312" y="2849460"/>
                  </a:cubicBezTo>
                  <a:cubicBezTo>
                    <a:pt x="5671552" y="2862318"/>
                    <a:pt x="5658019" y="2868747"/>
                    <a:pt x="5652714" y="2868747"/>
                  </a:cubicBezTo>
                  <a:lnTo>
                    <a:pt x="5652714" y="2865510"/>
                  </a:lnTo>
                  <a:cubicBezTo>
                    <a:pt x="5659458" y="2857688"/>
                    <a:pt x="5664089" y="2853776"/>
                    <a:pt x="5666606" y="2853776"/>
                  </a:cubicBezTo>
                  <a:lnTo>
                    <a:pt x="5666606" y="2852697"/>
                  </a:lnTo>
                  <a:lnTo>
                    <a:pt x="5663369" y="2852697"/>
                  </a:lnTo>
                  <a:lnTo>
                    <a:pt x="5648398" y="2867668"/>
                  </a:lnTo>
                  <a:lnTo>
                    <a:pt x="5646375" y="2865510"/>
                  </a:lnTo>
                  <a:cubicBezTo>
                    <a:pt x="5646375" y="2867668"/>
                    <a:pt x="5645656" y="2868747"/>
                    <a:pt x="5644217" y="2868747"/>
                  </a:cubicBezTo>
                  <a:lnTo>
                    <a:pt x="5643138" y="2867668"/>
                  </a:lnTo>
                  <a:lnTo>
                    <a:pt x="5643138" y="2865510"/>
                  </a:lnTo>
                  <a:cubicBezTo>
                    <a:pt x="5643138" y="2861284"/>
                    <a:pt x="5646330" y="2858092"/>
                    <a:pt x="5652714" y="2855934"/>
                  </a:cubicBezTo>
                  <a:lnTo>
                    <a:pt x="5666606" y="2839884"/>
                  </a:lnTo>
                  <a:lnTo>
                    <a:pt x="5672945" y="2839884"/>
                  </a:lnTo>
                  <a:cubicBezTo>
                    <a:pt x="5672945" y="2834759"/>
                    <a:pt x="5675103" y="2830847"/>
                    <a:pt x="5679419" y="2828150"/>
                  </a:cubicBezTo>
                  <a:lnTo>
                    <a:pt x="5678340" y="2827071"/>
                  </a:lnTo>
                  <a:lnTo>
                    <a:pt x="5678340" y="2825992"/>
                  </a:lnTo>
                  <a:cubicBezTo>
                    <a:pt x="5678340" y="2822485"/>
                    <a:pt x="5681892" y="2818214"/>
                    <a:pt x="5688996" y="2813179"/>
                  </a:cubicBezTo>
                  <a:cubicBezTo>
                    <a:pt x="5688996" y="2811920"/>
                    <a:pt x="5691154" y="2810481"/>
                    <a:pt x="5695470" y="2808863"/>
                  </a:cubicBezTo>
                  <a:cubicBezTo>
                    <a:pt x="5695470" y="2802658"/>
                    <a:pt x="5697583" y="2798387"/>
                    <a:pt x="5701809" y="2796049"/>
                  </a:cubicBezTo>
                  <a:cubicBezTo>
                    <a:pt x="5703967" y="2796049"/>
                    <a:pt x="5705046" y="2793217"/>
                    <a:pt x="5705046" y="2787552"/>
                  </a:cubicBezTo>
                  <a:cubicBezTo>
                    <a:pt x="5708373" y="2787552"/>
                    <a:pt x="5710845" y="2782922"/>
                    <a:pt x="5712464" y="2773660"/>
                  </a:cubicBezTo>
                  <a:lnTo>
                    <a:pt x="5713543" y="2773660"/>
                  </a:lnTo>
                  <a:lnTo>
                    <a:pt x="5712464" y="2766242"/>
                  </a:lnTo>
                  <a:lnTo>
                    <a:pt x="5711385" y="2766242"/>
                  </a:lnTo>
                  <a:lnTo>
                    <a:pt x="5707204" y="2769479"/>
                  </a:lnTo>
                  <a:lnTo>
                    <a:pt x="5698572" y="2769479"/>
                  </a:lnTo>
                  <a:lnTo>
                    <a:pt x="5695470" y="2766242"/>
                  </a:lnTo>
                  <a:cubicBezTo>
                    <a:pt x="5700235" y="2759858"/>
                    <a:pt x="5704866" y="2756666"/>
                    <a:pt x="5709362" y="2756666"/>
                  </a:cubicBezTo>
                  <a:lnTo>
                    <a:pt x="5717859" y="2758689"/>
                  </a:lnTo>
                  <a:lnTo>
                    <a:pt x="5720017" y="2758689"/>
                  </a:lnTo>
                  <a:cubicBezTo>
                    <a:pt x="5720736" y="2750147"/>
                    <a:pt x="5724288" y="2745876"/>
                    <a:pt x="5730672" y="2745876"/>
                  </a:cubicBezTo>
                  <a:lnTo>
                    <a:pt x="5731751" y="2742774"/>
                  </a:lnTo>
                  <a:lnTo>
                    <a:pt x="5730672" y="2739537"/>
                  </a:lnTo>
                  <a:close/>
                  <a:moveTo>
                    <a:pt x="7654396" y="2738188"/>
                  </a:moveTo>
                  <a:cubicBezTo>
                    <a:pt x="7654666" y="2738188"/>
                    <a:pt x="7654936" y="2738188"/>
                    <a:pt x="7655206" y="2738188"/>
                  </a:cubicBezTo>
                  <a:cubicBezTo>
                    <a:pt x="7656914" y="2738368"/>
                    <a:pt x="7657768" y="2738907"/>
                    <a:pt x="7657768" y="2739806"/>
                  </a:cubicBezTo>
                  <a:cubicBezTo>
                    <a:pt x="7657768" y="2740796"/>
                    <a:pt x="7654846" y="2743268"/>
                    <a:pt x="7649001" y="2747225"/>
                  </a:cubicBezTo>
                  <a:cubicBezTo>
                    <a:pt x="7648912" y="2746146"/>
                    <a:pt x="7648866" y="2745157"/>
                    <a:pt x="7648866" y="2744257"/>
                  </a:cubicBezTo>
                  <a:cubicBezTo>
                    <a:pt x="7648866" y="2741650"/>
                    <a:pt x="7649406" y="2739986"/>
                    <a:pt x="7650485" y="2739267"/>
                  </a:cubicBezTo>
                  <a:cubicBezTo>
                    <a:pt x="7651654" y="2738548"/>
                    <a:pt x="7652958" y="2738188"/>
                    <a:pt x="7654396" y="2738188"/>
                  </a:cubicBezTo>
                  <a:close/>
                  <a:moveTo>
                    <a:pt x="7180407" y="2735314"/>
                  </a:moveTo>
                  <a:lnTo>
                    <a:pt x="7179328" y="2736393"/>
                  </a:lnTo>
                  <a:lnTo>
                    <a:pt x="7179328" y="2737472"/>
                  </a:lnTo>
                  <a:lnTo>
                    <a:pt x="7187960" y="2738551"/>
                  </a:lnTo>
                  <a:lnTo>
                    <a:pt x="7191197" y="2738551"/>
                  </a:lnTo>
                  <a:lnTo>
                    <a:pt x="7191197" y="2737472"/>
                  </a:lnTo>
                  <a:close/>
                  <a:moveTo>
                    <a:pt x="4608215" y="2734365"/>
                  </a:moveTo>
                  <a:lnTo>
                    <a:pt x="4627638" y="2737602"/>
                  </a:lnTo>
                  <a:lnTo>
                    <a:pt x="4638428" y="2734365"/>
                  </a:lnTo>
                  <a:lnTo>
                    <a:pt x="4647060" y="2740839"/>
                  </a:lnTo>
                  <a:lnTo>
                    <a:pt x="4647060" y="2742997"/>
                  </a:lnTo>
                  <a:lnTo>
                    <a:pt x="4643823" y="2746099"/>
                  </a:lnTo>
                  <a:lnTo>
                    <a:pt x="4628717" y="2745020"/>
                  </a:lnTo>
                  <a:lnTo>
                    <a:pt x="4616847" y="2746099"/>
                  </a:lnTo>
                  <a:lnTo>
                    <a:pt x="4614689" y="2743941"/>
                  </a:lnTo>
                  <a:lnTo>
                    <a:pt x="4610373" y="2743941"/>
                  </a:lnTo>
                  <a:cubicBezTo>
                    <a:pt x="4606867" y="2744121"/>
                    <a:pt x="4605113" y="2744840"/>
                    <a:pt x="4605113" y="2746099"/>
                  </a:cubicBezTo>
                  <a:cubicBezTo>
                    <a:pt x="4591446" y="2744660"/>
                    <a:pt x="4584612" y="2742907"/>
                    <a:pt x="4584612" y="2740839"/>
                  </a:cubicBezTo>
                  <a:cubicBezTo>
                    <a:pt x="4587130" y="2738681"/>
                    <a:pt x="4591446" y="2737602"/>
                    <a:pt x="4597560" y="2737602"/>
                  </a:cubicBezTo>
                  <a:lnTo>
                    <a:pt x="4602955" y="2737602"/>
                  </a:lnTo>
                  <a:close/>
                  <a:moveTo>
                    <a:pt x="4566269" y="2733286"/>
                  </a:moveTo>
                  <a:lnTo>
                    <a:pt x="4568427" y="2733286"/>
                  </a:lnTo>
                  <a:lnTo>
                    <a:pt x="4573822" y="2738681"/>
                  </a:lnTo>
                  <a:lnTo>
                    <a:pt x="4573822" y="2741918"/>
                  </a:lnTo>
                  <a:cubicBezTo>
                    <a:pt x="4572563" y="2744346"/>
                    <a:pt x="4570405" y="2746099"/>
                    <a:pt x="4567348" y="2747178"/>
                  </a:cubicBezTo>
                  <a:cubicBezTo>
                    <a:pt x="4550174" y="2744840"/>
                    <a:pt x="4541587" y="2742368"/>
                    <a:pt x="4541587" y="2739760"/>
                  </a:cubicBezTo>
                  <a:cubicBezTo>
                    <a:pt x="4541587" y="2738321"/>
                    <a:pt x="4542666" y="2737602"/>
                    <a:pt x="4544824" y="2737602"/>
                  </a:cubicBezTo>
                  <a:lnTo>
                    <a:pt x="4549140" y="2738681"/>
                  </a:lnTo>
                  <a:lnTo>
                    <a:pt x="4553456" y="2736523"/>
                  </a:lnTo>
                  <a:lnTo>
                    <a:pt x="4562088" y="2737602"/>
                  </a:lnTo>
                  <a:close/>
                  <a:moveTo>
                    <a:pt x="9136501" y="2731360"/>
                  </a:moveTo>
                  <a:cubicBezTo>
                    <a:pt x="9146932" y="2732080"/>
                    <a:pt x="9158846" y="2734238"/>
                    <a:pt x="9172243" y="2737834"/>
                  </a:cubicBezTo>
                  <a:lnTo>
                    <a:pt x="9176559" y="2735676"/>
                  </a:lnTo>
                  <a:lnTo>
                    <a:pt x="9193823" y="2736755"/>
                  </a:lnTo>
                  <a:lnTo>
                    <a:pt x="9196116" y="2736755"/>
                  </a:lnTo>
                  <a:cubicBezTo>
                    <a:pt x="9198454" y="2737655"/>
                    <a:pt x="9200612" y="2741296"/>
                    <a:pt x="9202590" y="2747680"/>
                  </a:cubicBezTo>
                  <a:lnTo>
                    <a:pt x="9202590" y="2750917"/>
                  </a:lnTo>
                  <a:cubicBezTo>
                    <a:pt x="9201152" y="2754874"/>
                    <a:pt x="9196431" y="2758470"/>
                    <a:pt x="9188428" y="2761707"/>
                  </a:cubicBezTo>
                  <a:lnTo>
                    <a:pt x="9180875" y="2778027"/>
                  </a:lnTo>
                  <a:lnTo>
                    <a:pt x="9181954" y="2779106"/>
                  </a:lnTo>
                  <a:lnTo>
                    <a:pt x="9183033" y="2779106"/>
                  </a:lnTo>
                  <a:lnTo>
                    <a:pt x="9198274" y="2773576"/>
                  </a:lnTo>
                  <a:lnTo>
                    <a:pt x="9203669" y="2774655"/>
                  </a:lnTo>
                  <a:lnTo>
                    <a:pt x="9211222" y="2773576"/>
                  </a:lnTo>
                  <a:lnTo>
                    <a:pt x="9228621" y="2778027"/>
                  </a:lnTo>
                  <a:lnTo>
                    <a:pt x="9237253" y="2776948"/>
                  </a:lnTo>
                  <a:lnTo>
                    <a:pt x="9241569" y="2779106"/>
                  </a:lnTo>
                  <a:cubicBezTo>
                    <a:pt x="9252809" y="2779106"/>
                    <a:pt x="9260767" y="2773667"/>
                    <a:pt x="9265442" y="2762786"/>
                  </a:cubicBezTo>
                  <a:cubicBezTo>
                    <a:pt x="9272276" y="2754874"/>
                    <a:pt x="9278795" y="2748715"/>
                    <a:pt x="9284999" y="2744308"/>
                  </a:cubicBezTo>
                  <a:lnTo>
                    <a:pt x="9289315" y="2744308"/>
                  </a:lnTo>
                  <a:cubicBezTo>
                    <a:pt x="9299026" y="2749254"/>
                    <a:pt x="9305860" y="2756492"/>
                    <a:pt x="9309816" y="2766023"/>
                  </a:cubicBezTo>
                  <a:cubicBezTo>
                    <a:pt x="9314222" y="2770160"/>
                    <a:pt x="9318943" y="2773037"/>
                    <a:pt x="9323978" y="2774655"/>
                  </a:cubicBezTo>
                  <a:lnTo>
                    <a:pt x="9326136" y="2779106"/>
                  </a:lnTo>
                  <a:cubicBezTo>
                    <a:pt x="9326136" y="2782523"/>
                    <a:pt x="9324338" y="2786120"/>
                    <a:pt x="9320741" y="2789896"/>
                  </a:cubicBezTo>
                  <a:lnTo>
                    <a:pt x="9317504" y="2789896"/>
                  </a:lnTo>
                  <a:cubicBezTo>
                    <a:pt x="9305905" y="2786120"/>
                    <a:pt x="9300105" y="2782523"/>
                    <a:pt x="9300105" y="2779106"/>
                  </a:cubicBezTo>
                  <a:lnTo>
                    <a:pt x="9297947" y="2779106"/>
                  </a:lnTo>
                  <a:cubicBezTo>
                    <a:pt x="9297228" y="2783422"/>
                    <a:pt x="9295430" y="2785580"/>
                    <a:pt x="9292552" y="2785580"/>
                  </a:cubicBezTo>
                  <a:lnTo>
                    <a:pt x="9287157" y="2784501"/>
                  </a:lnTo>
                  <a:lnTo>
                    <a:pt x="9279469" y="2785580"/>
                  </a:lnTo>
                  <a:lnTo>
                    <a:pt x="9276232" y="2782343"/>
                  </a:lnTo>
                  <a:lnTo>
                    <a:pt x="9275153" y="2782343"/>
                  </a:lnTo>
                  <a:lnTo>
                    <a:pt x="9267600" y="2784501"/>
                  </a:lnTo>
                  <a:lnTo>
                    <a:pt x="9261126" y="2782343"/>
                  </a:lnTo>
                  <a:lnTo>
                    <a:pt x="9260047" y="2782343"/>
                  </a:lnTo>
                  <a:cubicBezTo>
                    <a:pt x="9255102" y="2784681"/>
                    <a:pt x="9245706" y="2786480"/>
                    <a:pt x="9231858" y="2787738"/>
                  </a:cubicBezTo>
                  <a:lnTo>
                    <a:pt x="9226463" y="2785580"/>
                  </a:lnTo>
                  <a:lnTo>
                    <a:pt x="9216617" y="2788817"/>
                  </a:lnTo>
                  <a:cubicBezTo>
                    <a:pt x="9216617" y="2787199"/>
                    <a:pt x="9212301" y="2786120"/>
                    <a:pt x="9203669" y="2785580"/>
                  </a:cubicBezTo>
                  <a:lnTo>
                    <a:pt x="9183033" y="2786659"/>
                  </a:lnTo>
                  <a:lnTo>
                    <a:pt x="9179796" y="2786659"/>
                  </a:lnTo>
                  <a:cubicBezTo>
                    <a:pt x="9177099" y="2788817"/>
                    <a:pt x="9174581" y="2789896"/>
                    <a:pt x="9172243" y="2789896"/>
                  </a:cubicBezTo>
                  <a:lnTo>
                    <a:pt x="9171164" y="2788817"/>
                  </a:lnTo>
                  <a:lnTo>
                    <a:pt x="9170085" y="2788817"/>
                  </a:lnTo>
                  <a:lnTo>
                    <a:pt x="9169006" y="2789896"/>
                  </a:lnTo>
                  <a:lnTo>
                    <a:pt x="9169006" y="2790975"/>
                  </a:lnTo>
                  <a:lnTo>
                    <a:pt x="9173322" y="2796370"/>
                  </a:lnTo>
                  <a:lnTo>
                    <a:pt x="9173322" y="2799607"/>
                  </a:lnTo>
                  <a:cubicBezTo>
                    <a:pt x="9166758" y="2810488"/>
                    <a:pt x="9159880" y="2818445"/>
                    <a:pt x="9152686" y="2823480"/>
                  </a:cubicBezTo>
                  <a:cubicBezTo>
                    <a:pt x="9152686" y="2828156"/>
                    <a:pt x="9151248" y="2831798"/>
                    <a:pt x="9148370" y="2834405"/>
                  </a:cubicBezTo>
                  <a:lnTo>
                    <a:pt x="9151607" y="2839800"/>
                  </a:lnTo>
                  <a:lnTo>
                    <a:pt x="9151607" y="2843037"/>
                  </a:lnTo>
                  <a:cubicBezTo>
                    <a:pt x="9151607" y="2845735"/>
                    <a:pt x="9149809" y="2848972"/>
                    <a:pt x="9146212" y="2852748"/>
                  </a:cubicBezTo>
                  <a:lnTo>
                    <a:pt x="9146212" y="2878779"/>
                  </a:lnTo>
                  <a:lnTo>
                    <a:pt x="9144054" y="2889569"/>
                  </a:lnTo>
                  <a:lnTo>
                    <a:pt x="9145133" y="2895099"/>
                  </a:lnTo>
                  <a:lnTo>
                    <a:pt x="9141896" y="2896178"/>
                  </a:lnTo>
                  <a:lnTo>
                    <a:pt x="9141896" y="2897257"/>
                  </a:lnTo>
                  <a:cubicBezTo>
                    <a:pt x="9144774" y="2897617"/>
                    <a:pt x="9146212" y="2898696"/>
                    <a:pt x="9146212" y="2900494"/>
                  </a:cubicBezTo>
                  <a:lnTo>
                    <a:pt x="9146212" y="2917758"/>
                  </a:lnTo>
                  <a:lnTo>
                    <a:pt x="9144054" y="2920995"/>
                  </a:lnTo>
                  <a:lnTo>
                    <a:pt x="9144054" y="2922074"/>
                  </a:lnTo>
                  <a:lnTo>
                    <a:pt x="9146212" y="2934078"/>
                  </a:lnTo>
                  <a:lnTo>
                    <a:pt x="9142975" y="2939473"/>
                  </a:lnTo>
                  <a:cubicBezTo>
                    <a:pt x="9142975" y="2947386"/>
                    <a:pt x="9145133" y="2954624"/>
                    <a:pt x="9149449" y="2961188"/>
                  </a:cubicBezTo>
                  <a:cubicBezTo>
                    <a:pt x="9149449" y="2967662"/>
                    <a:pt x="9152327" y="2970899"/>
                    <a:pt x="9158081" y="2970899"/>
                  </a:cubicBezTo>
                  <a:lnTo>
                    <a:pt x="9159160" y="2970899"/>
                  </a:lnTo>
                  <a:lnTo>
                    <a:pt x="9185191" y="2969820"/>
                  </a:lnTo>
                  <a:lnTo>
                    <a:pt x="9198274" y="2970899"/>
                  </a:lnTo>
                  <a:lnTo>
                    <a:pt x="9198274" y="2969820"/>
                  </a:lnTo>
                  <a:lnTo>
                    <a:pt x="9197195" y="2927604"/>
                  </a:lnTo>
                  <a:lnTo>
                    <a:pt x="9198274" y="2897257"/>
                  </a:lnTo>
                  <a:lnTo>
                    <a:pt x="9203669" y="2894020"/>
                  </a:lnTo>
                  <a:lnTo>
                    <a:pt x="9204748" y="2895099"/>
                  </a:lnTo>
                  <a:lnTo>
                    <a:pt x="9205827" y="2895099"/>
                  </a:lnTo>
                  <a:lnTo>
                    <a:pt x="9205827" y="2892806"/>
                  </a:lnTo>
                  <a:lnTo>
                    <a:pt x="9201511" y="2891727"/>
                  </a:lnTo>
                  <a:lnTo>
                    <a:pt x="9198274" y="2892806"/>
                  </a:lnTo>
                  <a:lnTo>
                    <a:pt x="9198274" y="2891727"/>
                  </a:lnTo>
                  <a:lnTo>
                    <a:pt x="9196116" y="2888490"/>
                  </a:lnTo>
                  <a:lnTo>
                    <a:pt x="9199353" y="2878779"/>
                  </a:lnTo>
                  <a:cubicBezTo>
                    <a:pt x="9198634" y="2875183"/>
                    <a:pt x="9195712" y="2873384"/>
                    <a:pt x="9190586" y="2873384"/>
                  </a:cubicBezTo>
                  <a:lnTo>
                    <a:pt x="9181954" y="2876621"/>
                  </a:lnTo>
                  <a:lnTo>
                    <a:pt x="9181954" y="2873384"/>
                  </a:lnTo>
                  <a:lnTo>
                    <a:pt x="9175480" y="2873384"/>
                  </a:lnTo>
                  <a:cubicBezTo>
                    <a:pt x="9172423" y="2870507"/>
                    <a:pt x="9168062" y="2869068"/>
                    <a:pt x="9162397" y="2869068"/>
                  </a:cubicBezTo>
                  <a:lnTo>
                    <a:pt x="9159160" y="2870147"/>
                  </a:lnTo>
                  <a:lnTo>
                    <a:pt x="9157002" y="2866910"/>
                  </a:lnTo>
                  <a:lnTo>
                    <a:pt x="9159160" y="2864752"/>
                  </a:lnTo>
                  <a:lnTo>
                    <a:pt x="9164555" y="2865831"/>
                  </a:lnTo>
                  <a:lnTo>
                    <a:pt x="9165769" y="2865831"/>
                  </a:lnTo>
                  <a:cubicBezTo>
                    <a:pt x="9168467" y="2863763"/>
                    <a:pt x="9173502" y="2861920"/>
                    <a:pt x="9180875" y="2860301"/>
                  </a:cubicBezTo>
                  <a:lnTo>
                    <a:pt x="9196116" y="2864752"/>
                  </a:lnTo>
                  <a:lnTo>
                    <a:pt x="9198274" y="2861380"/>
                  </a:lnTo>
                  <a:lnTo>
                    <a:pt x="9198274" y="2844116"/>
                  </a:lnTo>
                  <a:lnTo>
                    <a:pt x="9199353" y="2839800"/>
                  </a:lnTo>
                  <a:lnTo>
                    <a:pt x="9198274" y="2835484"/>
                  </a:lnTo>
                  <a:lnTo>
                    <a:pt x="9198274" y="2820243"/>
                  </a:lnTo>
                  <a:lnTo>
                    <a:pt x="9200432" y="2817006"/>
                  </a:lnTo>
                  <a:lnTo>
                    <a:pt x="9200432" y="2814848"/>
                  </a:lnTo>
                  <a:cubicBezTo>
                    <a:pt x="9195307" y="2809633"/>
                    <a:pt x="9192744" y="2805272"/>
                    <a:pt x="9192744" y="2801765"/>
                  </a:cubicBezTo>
                  <a:lnTo>
                    <a:pt x="9192744" y="2798528"/>
                  </a:lnTo>
                  <a:cubicBezTo>
                    <a:pt x="9192744" y="2797090"/>
                    <a:pt x="9195307" y="2795651"/>
                    <a:pt x="9200432" y="2794212"/>
                  </a:cubicBezTo>
                  <a:lnTo>
                    <a:pt x="9239411" y="2799607"/>
                  </a:lnTo>
                  <a:lnTo>
                    <a:pt x="9250201" y="2799607"/>
                  </a:lnTo>
                  <a:lnTo>
                    <a:pt x="9254652" y="2798528"/>
                  </a:lnTo>
                  <a:cubicBezTo>
                    <a:pt x="9257889" y="2799967"/>
                    <a:pt x="9259688" y="2801406"/>
                    <a:pt x="9260047" y="2802844"/>
                  </a:cubicBezTo>
                  <a:lnTo>
                    <a:pt x="9260047" y="2805137"/>
                  </a:lnTo>
                  <a:cubicBezTo>
                    <a:pt x="9260047" y="2806576"/>
                    <a:pt x="9257844" y="2808015"/>
                    <a:pt x="9253438" y="2809453"/>
                  </a:cubicBezTo>
                  <a:cubicBezTo>
                    <a:pt x="9253438" y="2811432"/>
                    <a:pt x="9251280" y="2816107"/>
                    <a:pt x="9246964" y="2823480"/>
                  </a:cubicBezTo>
                  <a:lnTo>
                    <a:pt x="9246964" y="2825638"/>
                  </a:lnTo>
                  <a:lnTo>
                    <a:pt x="9251280" y="2835484"/>
                  </a:lnTo>
                  <a:lnTo>
                    <a:pt x="9240490" y="2845195"/>
                  </a:lnTo>
                  <a:lnTo>
                    <a:pt x="9240490" y="2848432"/>
                  </a:lnTo>
                  <a:lnTo>
                    <a:pt x="9246964" y="2852748"/>
                  </a:lnTo>
                  <a:lnTo>
                    <a:pt x="9246964" y="2854906"/>
                  </a:lnTo>
                  <a:lnTo>
                    <a:pt x="9245885" y="2865831"/>
                  </a:lnTo>
                  <a:lnTo>
                    <a:pt x="9251280" y="2865831"/>
                  </a:lnTo>
                  <a:lnTo>
                    <a:pt x="9253438" y="2867989"/>
                  </a:lnTo>
                  <a:cubicBezTo>
                    <a:pt x="9249842" y="2868889"/>
                    <a:pt x="9248043" y="2869968"/>
                    <a:pt x="9248043" y="2871226"/>
                  </a:cubicBezTo>
                  <a:lnTo>
                    <a:pt x="9250201" y="2878779"/>
                  </a:lnTo>
                  <a:lnTo>
                    <a:pt x="9249122" y="2884174"/>
                  </a:lnTo>
                  <a:lnTo>
                    <a:pt x="9250201" y="2885253"/>
                  </a:lnTo>
                  <a:lnTo>
                    <a:pt x="9250201" y="2886332"/>
                  </a:lnTo>
                  <a:lnTo>
                    <a:pt x="9248043" y="2899415"/>
                  </a:lnTo>
                  <a:lnTo>
                    <a:pt x="9249122" y="2914521"/>
                  </a:lnTo>
                  <a:lnTo>
                    <a:pt x="9248043" y="2918837"/>
                  </a:lnTo>
                  <a:lnTo>
                    <a:pt x="9249122" y="2924367"/>
                  </a:lnTo>
                  <a:cubicBezTo>
                    <a:pt x="9249122" y="2932100"/>
                    <a:pt x="9247324" y="2937495"/>
                    <a:pt x="9243727" y="2940552"/>
                  </a:cubicBezTo>
                  <a:lnTo>
                    <a:pt x="9251280" y="2960109"/>
                  </a:lnTo>
                  <a:lnTo>
                    <a:pt x="9246964" y="2969820"/>
                  </a:lnTo>
                  <a:lnTo>
                    <a:pt x="9248043" y="2973057"/>
                  </a:lnTo>
                  <a:lnTo>
                    <a:pt x="9249122" y="2973057"/>
                  </a:lnTo>
                  <a:lnTo>
                    <a:pt x="9270837" y="2967662"/>
                  </a:lnTo>
                  <a:lnTo>
                    <a:pt x="9270837" y="2965504"/>
                  </a:lnTo>
                  <a:lnTo>
                    <a:pt x="9268679" y="2962267"/>
                  </a:lnTo>
                  <a:lnTo>
                    <a:pt x="9268679" y="2959030"/>
                  </a:lnTo>
                  <a:cubicBezTo>
                    <a:pt x="9270298" y="2955434"/>
                    <a:pt x="9274254" y="2951432"/>
                    <a:pt x="9280548" y="2947026"/>
                  </a:cubicBezTo>
                  <a:lnTo>
                    <a:pt x="9284999" y="2941631"/>
                  </a:lnTo>
                  <a:cubicBezTo>
                    <a:pt x="9293631" y="2944329"/>
                    <a:pt x="9299026" y="2948330"/>
                    <a:pt x="9301184" y="2953635"/>
                  </a:cubicBezTo>
                  <a:cubicBezTo>
                    <a:pt x="9305500" y="2953635"/>
                    <a:pt x="9312379" y="2959390"/>
                    <a:pt x="9321820" y="2970899"/>
                  </a:cubicBezTo>
                  <a:cubicBezTo>
                    <a:pt x="9325057" y="2970899"/>
                    <a:pt x="9327215" y="2972338"/>
                    <a:pt x="9328294" y="2975215"/>
                  </a:cubicBezTo>
                  <a:cubicBezTo>
                    <a:pt x="9328294" y="2976834"/>
                    <a:pt x="9322495" y="2978632"/>
                    <a:pt x="9310895" y="2980610"/>
                  </a:cubicBezTo>
                  <a:lnTo>
                    <a:pt x="9309816" y="2981824"/>
                  </a:lnTo>
                  <a:lnTo>
                    <a:pt x="9308737" y="2981824"/>
                  </a:lnTo>
                  <a:lnTo>
                    <a:pt x="9307658" y="2980610"/>
                  </a:lnTo>
                  <a:lnTo>
                    <a:pt x="9302263" y="2981824"/>
                  </a:lnTo>
                  <a:lnTo>
                    <a:pt x="9263284" y="2981824"/>
                  </a:lnTo>
                  <a:cubicBezTo>
                    <a:pt x="9256001" y="2981824"/>
                    <a:pt x="9252359" y="2981060"/>
                    <a:pt x="9252359" y="2979531"/>
                  </a:cubicBezTo>
                  <a:lnTo>
                    <a:pt x="9244806" y="2980610"/>
                  </a:lnTo>
                  <a:lnTo>
                    <a:pt x="9231858" y="2979531"/>
                  </a:lnTo>
                  <a:lnTo>
                    <a:pt x="9215538" y="2981824"/>
                  </a:lnTo>
                  <a:lnTo>
                    <a:pt x="9213380" y="2979531"/>
                  </a:lnTo>
                  <a:cubicBezTo>
                    <a:pt x="9213380" y="2981779"/>
                    <a:pt x="9212661" y="2982903"/>
                    <a:pt x="9211222" y="2982903"/>
                  </a:cubicBezTo>
                  <a:lnTo>
                    <a:pt x="9209064" y="2982903"/>
                  </a:lnTo>
                  <a:cubicBezTo>
                    <a:pt x="9195667" y="2980835"/>
                    <a:pt x="9188069" y="2978992"/>
                    <a:pt x="9186270" y="2977373"/>
                  </a:cubicBezTo>
                  <a:lnTo>
                    <a:pt x="9185191" y="2977373"/>
                  </a:lnTo>
                  <a:lnTo>
                    <a:pt x="9179796" y="2980610"/>
                  </a:lnTo>
                  <a:lnTo>
                    <a:pt x="9170085" y="2974136"/>
                  </a:lnTo>
                  <a:lnTo>
                    <a:pt x="9169006" y="2974136"/>
                  </a:lnTo>
                  <a:lnTo>
                    <a:pt x="9169006" y="2981824"/>
                  </a:lnTo>
                  <a:cubicBezTo>
                    <a:pt x="9169006" y="2983083"/>
                    <a:pt x="9167163" y="2984162"/>
                    <a:pt x="9163476" y="2985061"/>
                  </a:cubicBezTo>
                  <a:lnTo>
                    <a:pt x="9152686" y="2981824"/>
                  </a:lnTo>
                  <a:lnTo>
                    <a:pt x="9147291" y="2982903"/>
                  </a:lnTo>
                  <a:lnTo>
                    <a:pt x="9147291" y="2991535"/>
                  </a:lnTo>
                  <a:lnTo>
                    <a:pt x="9144054" y="2994772"/>
                  </a:lnTo>
                  <a:lnTo>
                    <a:pt x="9141896" y="2994772"/>
                  </a:lnTo>
                  <a:lnTo>
                    <a:pt x="9138659" y="2992614"/>
                  </a:lnTo>
                  <a:lnTo>
                    <a:pt x="9137580" y="2992614"/>
                  </a:lnTo>
                  <a:lnTo>
                    <a:pt x="9133129" y="2995851"/>
                  </a:lnTo>
                  <a:lnTo>
                    <a:pt x="9128813" y="2995851"/>
                  </a:lnTo>
                  <a:cubicBezTo>
                    <a:pt x="9127734" y="2995851"/>
                    <a:pt x="9126655" y="2994413"/>
                    <a:pt x="9125576" y="2991535"/>
                  </a:cubicBezTo>
                  <a:lnTo>
                    <a:pt x="9124497" y="2990456"/>
                  </a:lnTo>
                  <a:lnTo>
                    <a:pt x="9120181" y="2990456"/>
                  </a:lnTo>
                  <a:cubicBezTo>
                    <a:pt x="9120181" y="2993334"/>
                    <a:pt x="9119102" y="2994772"/>
                    <a:pt x="9116944" y="2994772"/>
                  </a:cubicBezTo>
                  <a:lnTo>
                    <a:pt x="9112628" y="2994772"/>
                  </a:lnTo>
                  <a:lnTo>
                    <a:pt x="9111549" y="2993693"/>
                  </a:lnTo>
                  <a:lnTo>
                    <a:pt x="9110470" y="2994772"/>
                  </a:lnTo>
                  <a:lnTo>
                    <a:pt x="9104940" y="2994772"/>
                  </a:lnTo>
                  <a:cubicBezTo>
                    <a:pt x="9099186" y="2994772"/>
                    <a:pt x="9096308" y="2991895"/>
                    <a:pt x="9096308" y="2986140"/>
                  </a:cubicBezTo>
                  <a:lnTo>
                    <a:pt x="9098466" y="2975215"/>
                  </a:lnTo>
                  <a:lnTo>
                    <a:pt x="9098466" y="2973057"/>
                  </a:lnTo>
                  <a:lnTo>
                    <a:pt x="9093071" y="2967662"/>
                  </a:lnTo>
                  <a:lnTo>
                    <a:pt x="9093071" y="2966583"/>
                  </a:lnTo>
                  <a:lnTo>
                    <a:pt x="9097387" y="2961188"/>
                  </a:lnTo>
                  <a:lnTo>
                    <a:pt x="9097387" y="2959030"/>
                  </a:lnTo>
                  <a:lnTo>
                    <a:pt x="9095229" y="2950263"/>
                  </a:lnTo>
                  <a:lnTo>
                    <a:pt x="9095229" y="2941631"/>
                  </a:lnTo>
                  <a:lnTo>
                    <a:pt x="9096308" y="2940552"/>
                  </a:lnTo>
                  <a:cubicBezTo>
                    <a:pt x="9094870" y="2937136"/>
                    <a:pt x="9093791" y="2930257"/>
                    <a:pt x="9093071" y="2919916"/>
                  </a:cubicBezTo>
                  <a:cubicBezTo>
                    <a:pt x="9093791" y="2917219"/>
                    <a:pt x="9096308" y="2913622"/>
                    <a:pt x="9100624" y="2909126"/>
                  </a:cubicBezTo>
                  <a:lnTo>
                    <a:pt x="9100624" y="2906968"/>
                  </a:lnTo>
                  <a:cubicBezTo>
                    <a:pt x="9098826" y="2906968"/>
                    <a:pt x="9096308" y="2905530"/>
                    <a:pt x="9093071" y="2902652"/>
                  </a:cubicBezTo>
                  <a:lnTo>
                    <a:pt x="9091992" y="2902652"/>
                  </a:lnTo>
                  <a:cubicBezTo>
                    <a:pt x="9078954" y="2912004"/>
                    <a:pt x="9070637" y="2916679"/>
                    <a:pt x="9067040" y="2916679"/>
                  </a:cubicBezTo>
                  <a:lnTo>
                    <a:pt x="9065962" y="2916679"/>
                  </a:lnTo>
                  <a:lnTo>
                    <a:pt x="9062724" y="2913442"/>
                  </a:lnTo>
                  <a:lnTo>
                    <a:pt x="9062724" y="2909126"/>
                  </a:lnTo>
                  <a:cubicBezTo>
                    <a:pt x="9068479" y="2903372"/>
                    <a:pt x="9073919" y="2896493"/>
                    <a:pt x="9079044" y="2888490"/>
                  </a:cubicBezTo>
                  <a:cubicBezTo>
                    <a:pt x="9079044" y="2878420"/>
                    <a:pt x="9081202" y="2873384"/>
                    <a:pt x="9085518" y="2873384"/>
                  </a:cubicBezTo>
                  <a:lnTo>
                    <a:pt x="9085518" y="2869068"/>
                  </a:lnTo>
                  <a:lnTo>
                    <a:pt x="9095229" y="2841958"/>
                  </a:lnTo>
                  <a:lnTo>
                    <a:pt x="9089834" y="2828875"/>
                  </a:lnTo>
                  <a:lnTo>
                    <a:pt x="9089834" y="2825638"/>
                  </a:lnTo>
                  <a:lnTo>
                    <a:pt x="9093071" y="2822401"/>
                  </a:lnTo>
                  <a:lnTo>
                    <a:pt x="9107233" y="2822401"/>
                  </a:lnTo>
                  <a:cubicBezTo>
                    <a:pt x="9107233" y="2818625"/>
                    <a:pt x="9109391" y="2815028"/>
                    <a:pt x="9113707" y="2811611"/>
                  </a:cubicBezTo>
                  <a:lnTo>
                    <a:pt x="9119102" y="2790975"/>
                  </a:lnTo>
                  <a:cubicBezTo>
                    <a:pt x="9118023" y="2788098"/>
                    <a:pt x="9116944" y="2786659"/>
                    <a:pt x="9115865" y="2786659"/>
                  </a:cubicBezTo>
                  <a:lnTo>
                    <a:pt x="9073514" y="2786659"/>
                  </a:lnTo>
                  <a:lnTo>
                    <a:pt x="9068120" y="2781264"/>
                  </a:lnTo>
                  <a:lnTo>
                    <a:pt x="9068120" y="2780185"/>
                  </a:lnTo>
                  <a:cubicBezTo>
                    <a:pt x="9068120" y="2778387"/>
                    <a:pt x="9069558" y="2777308"/>
                    <a:pt x="9072436" y="2776948"/>
                  </a:cubicBezTo>
                  <a:lnTo>
                    <a:pt x="9079044" y="2781264"/>
                  </a:lnTo>
                  <a:lnTo>
                    <a:pt x="9081202" y="2781264"/>
                  </a:lnTo>
                  <a:cubicBezTo>
                    <a:pt x="9082821" y="2781264"/>
                    <a:pt x="9084260" y="2778702"/>
                    <a:pt x="9085518" y="2773576"/>
                  </a:cubicBezTo>
                  <a:lnTo>
                    <a:pt x="9095229" y="2773576"/>
                  </a:lnTo>
                  <a:cubicBezTo>
                    <a:pt x="9104671" y="2777263"/>
                    <a:pt x="9113707" y="2779106"/>
                    <a:pt x="9122339" y="2779106"/>
                  </a:cubicBezTo>
                  <a:cubicBezTo>
                    <a:pt x="9128094" y="2768047"/>
                    <a:pt x="9130971" y="2759729"/>
                    <a:pt x="9130971" y="2754154"/>
                  </a:cubicBezTo>
                  <a:lnTo>
                    <a:pt x="9128813" y="2739992"/>
                  </a:lnTo>
                  <a:lnTo>
                    <a:pt x="9128813" y="2738913"/>
                  </a:lnTo>
                  <a:cubicBezTo>
                    <a:pt x="9131151" y="2734597"/>
                    <a:pt x="9133714" y="2732080"/>
                    <a:pt x="9136501" y="2731360"/>
                  </a:cubicBezTo>
                  <a:close/>
                  <a:moveTo>
                    <a:pt x="7258634" y="2723445"/>
                  </a:moveTo>
                  <a:lnTo>
                    <a:pt x="7255398" y="2728840"/>
                  </a:lnTo>
                  <a:lnTo>
                    <a:pt x="7257556" y="2728840"/>
                  </a:lnTo>
                  <a:lnTo>
                    <a:pt x="7259714" y="2724524"/>
                  </a:lnTo>
                  <a:lnTo>
                    <a:pt x="7259714" y="2723445"/>
                  </a:lnTo>
                  <a:close/>
                  <a:moveTo>
                    <a:pt x="4702898" y="2722496"/>
                  </a:moveTo>
                  <a:lnTo>
                    <a:pt x="4702898" y="2723575"/>
                  </a:lnTo>
                  <a:lnTo>
                    <a:pt x="4703977" y="2726812"/>
                  </a:lnTo>
                  <a:lnTo>
                    <a:pt x="4707214" y="2726812"/>
                  </a:lnTo>
                  <a:lnTo>
                    <a:pt x="4707214" y="2725733"/>
                  </a:lnTo>
                  <a:lnTo>
                    <a:pt x="4703977" y="2722496"/>
                  </a:lnTo>
                  <a:close/>
                  <a:moveTo>
                    <a:pt x="7266188" y="2712520"/>
                  </a:moveTo>
                  <a:lnTo>
                    <a:pt x="7266188" y="2715757"/>
                  </a:lnTo>
                  <a:lnTo>
                    <a:pt x="7267266" y="2715757"/>
                  </a:lnTo>
                  <a:lnTo>
                    <a:pt x="7267266" y="2712520"/>
                  </a:lnTo>
                  <a:close/>
                  <a:moveTo>
                    <a:pt x="4698582" y="2711706"/>
                  </a:moveTo>
                  <a:lnTo>
                    <a:pt x="4698582" y="2712785"/>
                  </a:lnTo>
                  <a:lnTo>
                    <a:pt x="4700740" y="2714943"/>
                  </a:lnTo>
                  <a:lnTo>
                    <a:pt x="4701819" y="2714943"/>
                  </a:lnTo>
                  <a:lnTo>
                    <a:pt x="4701819" y="2713864"/>
                  </a:lnTo>
                  <a:lnTo>
                    <a:pt x="4699661" y="2711706"/>
                  </a:lnTo>
                  <a:close/>
                  <a:moveTo>
                    <a:pt x="7264030" y="2709283"/>
                  </a:moveTo>
                  <a:lnTo>
                    <a:pt x="7262950" y="2714678"/>
                  </a:lnTo>
                  <a:lnTo>
                    <a:pt x="7262950" y="2715757"/>
                  </a:lnTo>
                  <a:lnTo>
                    <a:pt x="7264030" y="2715757"/>
                  </a:lnTo>
                  <a:lnTo>
                    <a:pt x="7265108" y="2711441"/>
                  </a:lnTo>
                  <a:lnTo>
                    <a:pt x="7265108" y="2709283"/>
                  </a:lnTo>
                  <a:close/>
                  <a:moveTo>
                    <a:pt x="4734189" y="2697814"/>
                  </a:moveTo>
                  <a:cubicBezTo>
                    <a:pt x="4731311" y="2698713"/>
                    <a:pt x="4729153" y="2700466"/>
                    <a:pt x="4727715" y="2703074"/>
                  </a:cubicBezTo>
                  <a:lnTo>
                    <a:pt x="4727715" y="2716022"/>
                  </a:lnTo>
                  <a:lnTo>
                    <a:pt x="4720162" y="2723575"/>
                  </a:lnTo>
                  <a:lnTo>
                    <a:pt x="4720162" y="2725733"/>
                  </a:lnTo>
                  <a:cubicBezTo>
                    <a:pt x="4724478" y="2728071"/>
                    <a:pt x="4726636" y="2732387"/>
                    <a:pt x="4726636" y="2738681"/>
                  </a:cubicBezTo>
                  <a:lnTo>
                    <a:pt x="4727715" y="2739760"/>
                  </a:lnTo>
                  <a:lnTo>
                    <a:pt x="4728794" y="2739760"/>
                  </a:lnTo>
                  <a:cubicBezTo>
                    <a:pt x="4730592" y="2739760"/>
                    <a:pt x="4734864" y="2734365"/>
                    <a:pt x="4741607" y="2723575"/>
                  </a:cubicBezTo>
                  <a:cubicBezTo>
                    <a:pt x="4742506" y="2723575"/>
                    <a:pt x="4743585" y="2721057"/>
                    <a:pt x="4744844" y="2716022"/>
                  </a:cubicBezTo>
                  <a:cubicBezTo>
                    <a:pt x="4741247" y="2711166"/>
                    <a:pt x="4738415" y="2705097"/>
                    <a:pt x="4736347" y="2697814"/>
                  </a:cubicBezTo>
                  <a:close/>
                  <a:moveTo>
                    <a:pt x="7264030" y="2697279"/>
                  </a:moveTo>
                  <a:lnTo>
                    <a:pt x="7265108" y="2697279"/>
                  </a:lnTo>
                  <a:cubicBezTo>
                    <a:pt x="7277247" y="2697279"/>
                    <a:pt x="7292488" y="2709597"/>
                    <a:pt x="7310831" y="2734235"/>
                  </a:cubicBezTo>
                  <a:lnTo>
                    <a:pt x="7310831" y="2736393"/>
                  </a:lnTo>
                  <a:cubicBezTo>
                    <a:pt x="7309752" y="2739360"/>
                    <a:pt x="7306830" y="2740844"/>
                    <a:pt x="7302064" y="2740844"/>
                  </a:cubicBezTo>
                  <a:cubicBezTo>
                    <a:pt x="7296310" y="2740844"/>
                    <a:pt x="7291949" y="2739720"/>
                    <a:pt x="7288982" y="2737472"/>
                  </a:cubicBezTo>
                  <a:cubicBezTo>
                    <a:pt x="7285385" y="2737652"/>
                    <a:pt x="7283586" y="2738416"/>
                    <a:pt x="7283586" y="2739765"/>
                  </a:cubicBezTo>
                  <a:lnTo>
                    <a:pt x="7278192" y="2738551"/>
                  </a:lnTo>
                  <a:lnTo>
                    <a:pt x="7268346" y="2740844"/>
                  </a:lnTo>
                  <a:cubicBezTo>
                    <a:pt x="7256926" y="2740124"/>
                    <a:pt x="7250767" y="2739000"/>
                    <a:pt x="7249868" y="2737472"/>
                  </a:cubicBezTo>
                  <a:lnTo>
                    <a:pt x="7244472" y="2737472"/>
                  </a:lnTo>
                  <a:cubicBezTo>
                    <a:pt x="7241775" y="2739720"/>
                    <a:pt x="7239258" y="2740844"/>
                    <a:pt x="7236920" y="2740844"/>
                  </a:cubicBezTo>
                  <a:lnTo>
                    <a:pt x="7221678" y="2740844"/>
                  </a:lnTo>
                  <a:lnTo>
                    <a:pt x="7210754" y="2738551"/>
                  </a:lnTo>
                  <a:lnTo>
                    <a:pt x="7208596" y="2741923"/>
                  </a:lnTo>
                  <a:lnTo>
                    <a:pt x="7209675" y="2746239"/>
                  </a:lnTo>
                  <a:lnTo>
                    <a:pt x="7206438" y="2751634"/>
                  </a:lnTo>
                  <a:lnTo>
                    <a:pt x="7207517" y="2757029"/>
                  </a:lnTo>
                  <a:cubicBezTo>
                    <a:pt x="7207517" y="2760895"/>
                    <a:pt x="7206078" y="2764177"/>
                    <a:pt x="7203201" y="2766875"/>
                  </a:cubicBezTo>
                  <a:lnTo>
                    <a:pt x="7204280" y="2772270"/>
                  </a:lnTo>
                  <a:lnTo>
                    <a:pt x="7204280" y="2776586"/>
                  </a:lnTo>
                  <a:cubicBezTo>
                    <a:pt x="7207876" y="2777215"/>
                    <a:pt x="7209675" y="2778339"/>
                    <a:pt x="7209675" y="2779957"/>
                  </a:cubicBezTo>
                  <a:lnTo>
                    <a:pt x="7209675" y="2785352"/>
                  </a:lnTo>
                  <a:lnTo>
                    <a:pt x="7207517" y="2793984"/>
                  </a:lnTo>
                  <a:lnTo>
                    <a:pt x="7207517" y="2802751"/>
                  </a:lnTo>
                  <a:lnTo>
                    <a:pt x="7210754" y="2821229"/>
                  </a:lnTo>
                  <a:lnTo>
                    <a:pt x="7210754" y="2824466"/>
                  </a:lnTo>
                  <a:lnTo>
                    <a:pt x="7201043" y="2857106"/>
                  </a:lnTo>
                  <a:lnTo>
                    <a:pt x="7195648" y="2861422"/>
                  </a:lnTo>
                  <a:lnTo>
                    <a:pt x="7194434" y="2861422"/>
                  </a:lnTo>
                  <a:lnTo>
                    <a:pt x="7185802" y="2858185"/>
                  </a:lnTo>
                  <a:lnTo>
                    <a:pt x="7180407" y="2859264"/>
                  </a:lnTo>
                  <a:lnTo>
                    <a:pt x="7175956" y="2858185"/>
                  </a:lnTo>
                  <a:cubicBezTo>
                    <a:pt x="7173798" y="2858185"/>
                    <a:pt x="7172719" y="2859264"/>
                    <a:pt x="7172719" y="2861422"/>
                  </a:cubicBezTo>
                  <a:lnTo>
                    <a:pt x="7171640" y="2862501"/>
                  </a:lnTo>
                  <a:lnTo>
                    <a:pt x="7170561" y="2862501"/>
                  </a:lnTo>
                  <a:cubicBezTo>
                    <a:pt x="7165526" y="2861962"/>
                    <a:pt x="7163008" y="2861243"/>
                    <a:pt x="7163008" y="2860343"/>
                  </a:cubicBezTo>
                  <a:lnTo>
                    <a:pt x="7161929" y="2861422"/>
                  </a:lnTo>
                  <a:lnTo>
                    <a:pt x="7154241" y="2861422"/>
                  </a:lnTo>
                  <a:cubicBezTo>
                    <a:pt x="7150824" y="2861422"/>
                    <a:pt x="7148306" y="2855982"/>
                    <a:pt x="7146688" y="2845102"/>
                  </a:cubicBezTo>
                  <a:cubicBezTo>
                    <a:pt x="7138865" y="2835661"/>
                    <a:pt x="7130908" y="2830940"/>
                    <a:pt x="7122815" y="2830940"/>
                  </a:cubicBezTo>
                  <a:cubicBezTo>
                    <a:pt x="7122096" y="2828603"/>
                    <a:pt x="7118454" y="2825006"/>
                    <a:pt x="7111890" y="2820150"/>
                  </a:cubicBezTo>
                  <a:lnTo>
                    <a:pt x="7111890" y="2819071"/>
                  </a:lnTo>
                  <a:cubicBezTo>
                    <a:pt x="7116386" y="2813946"/>
                    <a:pt x="7120387" y="2811383"/>
                    <a:pt x="7123894" y="2811383"/>
                  </a:cubicBezTo>
                  <a:lnTo>
                    <a:pt x="7131447" y="2811383"/>
                  </a:lnTo>
                  <a:cubicBezTo>
                    <a:pt x="7142327" y="2813362"/>
                    <a:pt x="7147767" y="2815205"/>
                    <a:pt x="7147767" y="2816913"/>
                  </a:cubicBezTo>
                  <a:cubicBezTo>
                    <a:pt x="7155770" y="2816374"/>
                    <a:pt x="7159771" y="2812373"/>
                    <a:pt x="7159771" y="2804909"/>
                  </a:cubicBezTo>
                  <a:lnTo>
                    <a:pt x="7155320" y="2796142"/>
                  </a:lnTo>
                  <a:cubicBezTo>
                    <a:pt x="7155320" y="2788230"/>
                    <a:pt x="7157164" y="2782475"/>
                    <a:pt x="7160850" y="2778878"/>
                  </a:cubicBezTo>
                  <a:lnTo>
                    <a:pt x="7160850" y="2774428"/>
                  </a:lnTo>
                  <a:lnTo>
                    <a:pt x="7157613" y="2770112"/>
                  </a:lnTo>
                  <a:lnTo>
                    <a:pt x="7159771" y="2767954"/>
                  </a:lnTo>
                  <a:cubicBezTo>
                    <a:pt x="7161210" y="2770831"/>
                    <a:pt x="7163368" y="2772270"/>
                    <a:pt x="7166245" y="2772270"/>
                  </a:cubicBezTo>
                  <a:cubicBezTo>
                    <a:pt x="7166245" y="2771460"/>
                    <a:pt x="7167245" y="2770606"/>
                    <a:pt x="7169246" y="2769707"/>
                  </a:cubicBezTo>
                  <a:lnTo>
                    <a:pt x="7174819" y="2767954"/>
                  </a:lnTo>
                  <a:lnTo>
                    <a:pt x="7171640" y="2767954"/>
                  </a:lnTo>
                  <a:lnTo>
                    <a:pt x="7171640" y="2765796"/>
                  </a:lnTo>
                  <a:lnTo>
                    <a:pt x="7174877" y="2765796"/>
                  </a:lnTo>
                  <a:lnTo>
                    <a:pt x="7174877" y="2767935"/>
                  </a:lnTo>
                  <a:lnTo>
                    <a:pt x="7178249" y="2766875"/>
                  </a:lnTo>
                  <a:cubicBezTo>
                    <a:pt x="7178249" y="2764717"/>
                    <a:pt x="7178968" y="2763638"/>
                    <a:pt x="7180407" y="2763638"/>
                  </a:cubicBezTo>
                  <a:lnTo>
                    <a:pt x="7182565" y="2763638"/>
                  </a:lnTo>
                  <a:lnTo>
                    <a:pt x="7186881" y="2764717"/>
                  </a:lnTo>
                  <a:lnTo>
                    <a:pt x="7190118" y="2763638"/>
                  </a:lnTo>
                  <a:lnTo>
                    <a:pt x="7190118" y="2761479"/>
                  </a:lnTo>
                  <a:lnTo>
                    <a:pt x="7179328" y="2761479"/>
                  </a:lnTo>
                  <a:lnTo>
                    <a:pt x="7181486" y="2759321"/>
                  </a:lnTo>
                  <a:lnTo>
                    <a:pt x="7182565" y="2759321"/>
                  </a:lnTo>
                  <a:lnTo>
                    <a:pt x="7187960" y="2760400"/>
                  </a:lnTo>
                  <a:lnTo>
                    <a:pt x="7187960" y="2758108"/>
                  </a:lnTo>
                  <a:cubicBezTo>
                    <a:pt x="7184903" y="2758108"/>
                    <a:pt x="7182385" y="2755590"/>
                    <a:pt x="7180407" y="2750555"/>
                  </a:cubicBezTo>
                  <a:lnTo>
                    <a:pt x="7177170" y="2750555"/>
                  </a:lnTo>
                  <a:lnTo>
                    <a:pt x="7177170" y="2754871"/>
                  </a:lnTo>
                  <a:lnTo>
                    <a:pt x="7179328" y="2758108"/>
                  </a:lnTo>
                  <a:lnTo>
                    <a:pt x="7179328" y="2759321"/>
                  </a:lnTo>
                  <a:lnTo>
                    <a:pt x="7175956" y="2763638"/>
                  </a:lnTo>
                  <a:lnTo>
                    <a:pt x="7177170" y="2764717"/>
                  </a:lnTo>
                  <a:lnTo>
                    <a:pt x="7174877" y="2764717"/>
                  </a:lnTo>
                  <a:lnTo>
                    <a:pt x="7173798" y="2763638"/>
                  </a:lnTo>
                  <a:lnTo>
                    <a:pt x="7172719" y="2763638"/>
                  </a:lnTo>
                  <a:lnTo>
                    <a:pt x="7166245" y="2767954"/>
                  </a:lnTo>
                  <a:lnTo>
                    <a:pt x="7163008" y="2767954"/>
                  </a:lnTo>
                  <a:cubicBezTo>
                    <a:pt x="7158602" y="2765436"/>
                    <a:pt x="7156399" y="2762154"/>
                    <a:pt x="7156399" y="2758108"/>
                  </a:cubicBezTo>
                  <a:cubicBezTo>
                    <a:pt x="7156399" y="2754511"/>
                    <a:pt x="7158962" y="2752713"/>
                    <a:pt x="7164087" y="2752713"/>
                  </a:cubicBezTo>
                  <a:cubicBezTo>
                    <a:pt x="7167863" y="2746239"/>
                    <a:pt x="7171460" y="2743002"/>
                    <a:pt x="7174877" y="2743002"/>
                  </a:cubicBezTo>
                  <a:lnTo>
                    <a:pt x="7174877" y="2740844"/>
                  </a:lnTo>
                  <a:cubicBezTo>
                    <a:pt x="7172000" y="2740844"/>
                    <a:pt x="7167684" y="2744081"/>
                    <a:pt x="7161929" y="2750555"/>
                  </a:cubicBezTo>
                  <a:cubicBezTo>
                    <a:pt x="7159052" y="2749476"/>
                    <a:pt x="7157613" y="2748397"/>
                    <a:pt x="7157613" y="2747318"/>
                  </a:cubicBezTo>
                  <a:lnTo>
                    <a:pt x="7159771" y="2739765"/>
                  </a:lnTo>
                  <a:lnTo>
                    <a:pt x="7157613" y="2737472"/>
                  </a:lnTo>
                  <a:lnTo>
                    <a:pt x="7151004" y="2739765"/>
                  </a:lnTo>
                  <a:lnTo>
                    <a:pt x="7143451" y="2739765"/>
                  </a:lnTo>
                  <a:cubicBezTo>
                    <a:pt x="7136528" y="2739765"/>
                    <a:pt x="7131447" y="2741203"/>
                    <a:pt x="7128210" y="2744081"/>
                  </a:cubicBezTo>
                  <a:lnTo>
                    <a:pt x="7126052" y="2744081"/>
                  </a:lnTo>
                  <a:cubicBezTo>
                    <a:pt x="7123175" y="2742822"/>
                    <a:pt x="7121736" y="2740619"/>
                    <a:pt x="7121736" y="2737472"/>
                  </a:cubicBezTo>
                  <a:lnTo>
                    <a:pt x="7110811" y="2737472"/>
                  </a:lnTo>
                  <a:lnTo>
                    <a:pt x="7101100" y="2740844"/>
                  </a:lnTo>
                  <a:lnTo>
                    <a:pt x="7097728" y="2737472"/>
                  </a:lnTo>
                  <a:lnTo>
                    <a:pt x="7093412" y="2738551"/>
                  </a:lnTo>
                  <a:lnTo>
                    <a:pt x="7085859" y="2737472"/>
                  </a:lnTo>
                  <a:lnTo>
                    <a:pt x="7083701" y="2739765"/>
                  </a:lnTo>
                  <a:lnTo>
                    <a:pt x="7081408" y="2739765"/>
                  </a:lnTo>
                  <a:lnTo>
                    <a:pt x="7078171" y="2737472"/>
                  </a:lnTo>
                  <a:cubicBezTo>
                    <a:pt x="7078171" y="2739720"/>
                    <a:pt x="7077452" y="2740844"/>
                    <a:pt x="7076013" y="2740844"/>
                  </a:cubicBezTo>
                  <a:lnTo>
                    <a:pt x="7066302" y="2740844"/>
                  </a:lnTo>
                  <a:lnTo>
                    <a:pt x="7063065" y="2737472"/>
                  </a:lnTo>
                  <a:lnTo>
                    <a:pt x="7063065" y="2736393"/>
                  </a:lnTo>
                  <a:cubicBezTo>
                    <a:pt x="7063785" y="2734235"/>
                    <a:pt x="7065943" y="2733156"/>
                    <a:pt x="7069539" y="2733156"/>
                  </a:cubicBezTo>
                  <a:lnTo>
                    <a:pt x="7074934" y="2733156"/>
                  </a:lnTo>
                  <a:cubicBezTo>
                    <a:pt x="7076373" y="2733156"/>
                    <a:pt x="7077092" y="2734235"/>
                    <a:pt x="7077092" y="2736393"/>
                  </a:cubicBezTo>
                  <a:lnTo>
                    <a:pt x="7078171" y="2736393"/>
                  </a:lnTo>
                  <a:cubicBezTo>
                    <a:pt x="7078171" y="2732976"/>
                    <a:pt x="7078891" y="2731267"/>
                    <a:pt x="7080329" y="2731267"/>
                  </a:cubicBezTo>
                  <a:lnTo>
                    <a:pt x="7085859" y="2731267"/>
                  </a:lnTo>
                  <a:lnTo>
                    <a:pt x="7099886" y="2729109"/>
                  </a:lnTo>
                  <a:lnTo>
                    <a:pt x="7108653" y="2733156"/>
                  </a:lnTo>
                  <a:lnTo>
                    <a:pt x="7109732" y="2733156"/>
                  </a:lnTo>
                  <a:lnTo>
                    <a:pt x="7116206" y="2729109"/>
                  </a:lnTo>
                  <a:lnTo>
                    <a:pt x="7132526" y="2732346"/>
                  </a:lnTo>
                  <a:lnTo>
                    <a:pt x="7139135" y="2729109"/>
                  </a:lnTo>
                  <a:lnTo>
                    <a:pt x="7169482" y="2732077"/>
                  </a:lnTo>
                  <a:lnTo>
                    <a:pt x="7173798" y="2729109"/>
                  </a:lnTo>
                  <a:cubicBezTo>
                    <a:pt x="7181261" y="2730188"/>
                    <a:pt x="7185982" y="2731178"/>
                    <a:pt x="7187960" y="2732077"/>
                  </a:cubicBezTo>
                  <a:lnTo>
                    <a:pt x="7196727" y="2732346"/>
                  </a:lnTo>
                  <a:cubicBezTo>
                    <a:pt x="7197446" y="2733605"/>
                    <a:pt x="7199604" y="2734235"/>
                    <a:pt x="7203201" y="2734235"/>
                  </a:cubicBezTo>
                  <a:lnTo>
                    <a:pt x="7208596" y="2732346"/>
                  </a:lnTo>
                  <a:lnTo>
                    <a:pt x="7212912" y="2733156"/>
                  </a:lnTo>
                  <a:lnTo>
                    <a:pt x="7229232" y="2730188"/>
                  </a:lnTo>
                  <a:lnTo>
                    <a:pt x="7245552" y="2729919"/>
                  </a:lnTo>
                  <a:lnTo>
                    <a:pt x="7254318" y="2712520"/>
                  </a:lnTo>
                  <a:cubicBezTo>
                    <a:pt x="7258095" y="2708204"/>
                    <a:pt x="7261332" y="2703123"/>
                    <a:pt x="7264030" y="2697279"/>
                  </a:cubicBezTo>
                  <a:close/>
                  <a:moveTo>
                    <a:pt x="8082612" y="2694912"/>
                  </a:moveTo>
                  <a:lnTo>
                    <a:pt x="8079375" y="2695991"/>
                  </a:lnTo>
                  <a:lnTo>
                    <a:pt x="8079375" y="2697070"/>
                  </a:lnTo>
                  <a:lnTo>
                    <a:pt x="8086928" y="2695991"/>
                  </a:lnTo>
                  <a:lnTo>
                    <a:pt x="8086928" y="2694912"/>
                  </a:lnTo>
                  <a:close/>
                  <a:moveTo>
                    <a:pt x="4728794" y="2688103"/>
                  </a:moveTo>
                  <a:lnTo>
                    <a:pt x="4728794" y="2690261"/>
                  </a:lnTo>
                  <a:lnTo>
                    <a:pt x="4729873" y="2690261"/>
                  </a:lnTo>
                  <a:lnTo>
                    <a:pt x="4729873" y="2688103"/>
                  </a:lnTo>
                  <a:close/>
                  <a:moveTo>
                    <a:pt x="8247025" y="2682099"/>
                  </a:moveTo>
                  <a:lnTo>
                    <a:pt x="8247025" y="2683178"/>
                  </a:lnTo>
                  <a:lnTo>
                    <a:pt x="8250128" y="2684257"/>
                  </a:lnTo>
                  <a:lnTo>
                    <a:pt x="8250128" y="2682099"/>
                  </a:lnTo>
                  <a:close/>
                  <a:moveTo>
                    <a:pt x="8085849" y="2682099"/>
                  </a:moveTo>
                  <a:cubicBezTo>
                    <a:pt x="8082612" y="2684886"/>
                    <a:pt x="8080094" y="2686280"/>
                    <a:pt x="8078296" y="2686280"/>
                  </a:cubicBezTo>
                  <a:lnTo>
                    <a:pt x="8078296" y="2687359"/>
                  </a:lnTo>
                  <a:lnTo>
                    <a:pt x="8079375" y="2687359"/>
                  </a:lnTo>
                  <a:cubicBezTo>
                    <a:pt x="8084051" y="2685560"/>
                    <a:pt x="8086569" y="2683807"/>
                    <a:pt x="8086928" y="2682099"/>
                  </a:cubicBezTo>
                  <a:close/>
                  <a:moveTo>
                    <a:pt x="543669" y="2678996"/>
                  </a:moveTo>
                  <a:lnTo>
                    <a:pt x="544748" y="2682233"/>
                  </a:lnTo>
                  <a:lnTo>
                    <a:pt x="543669" y="2688707"/>
                  </a:lnTo>
                  <a:lnTo>
                    <a:pt x="543669" y="2689786"/>
                  </a:lnTo>
                  <a:lnTo>
                    <a:pt x="544748" y="2689786"/>
                  </a:lnTo>
                  <a:cubicBezTo>
                    <a:pt x="544748" y="2687628"/>
                    <a:pt x="545467" y="2686549"/>
                    <a:pt x="546906" y="2686549"/>
                  </a:cubicBezTo>
                  <a:lnTo>
                    <a:pt x="545827" y="2685470"/>
                  </a:lnTo>
                  <a:lnTo>
                    <a:pt x="546906" y="2680075"/>
                  </a:lnTo>
                  <a:lnTo>
                    <a:pt x="546906" y="2678996"/>
                  </a:lnTo>
                  <a:close/>
                  <a:moveTo>
                    <a:pt x="4229499" y="2678187"/>
                  </a:moveTo>
                  <a:lnTo>
                    <a:pt x="4229499" y="2679266"/>
                  </a:lnTo>
                  <a:lnTo>
                    <a:pt x="4232736" y="2680345"/>
                  </a:lnTo>
                  <a:lnTo>
                    <a:pt x="4232736" y="2678187"/>
                  </a:lnTo>
                  <a:close/>
                  <a:moveTo>
                    <a:pt x="8759269" y="2676973"/>
                  </a:moveTo>
                  <a:lnTo>
                    <a:pt x="8759269" y="2682233"/>
                  </a:lnTo>
                  <a:lnTo>
                    <a:pt x="8760348" y="2682233"/>
                  </a:lnTo>
                  <a:lnTo>
                    <a:pt x="8760348" y="2676973"/>
                  </a:lnTo>
                  <a:close/>
                  <a:moveTo>
                    <a:pt x="3256670" y="2676299"/>
                  </a:moveTo>
                  <a:lnTo>
                    <a:pt x="3256670" y="2680750"/>
                  </a:lnTo>
                  <a:lnTo>
                    <a:pt x="3257749" y="2680750"/>
                  </a:lnTo>
                  <a:lnTo>
                    <a:pt x="3257749" y="2676299"/>
                  </a:lnTo>
                  <a:close/>
                  <a:moveTo>
                    <a:pt x="3696755" y="2674141"/>
                  </a:moveTo>
                  <a:lnTo>
                    <a:pt x="3696755" y="2677243"/>
                  </a:lnTo>
                  <a:lnTo>
                    <a:pt x="3700936" y="2677243"/>
                  </a:lnTo>
                  <a:lnTo>
                    <a:pt x="3700936" y="2676164"/>
                  </a:lnTo>
                  <a:lnTo>
                    <a:pt x="3698913" y="2674141"/>
                  </a:lnTo>
                  <a:close/>
                  <a:moveTo>
                    <a:pt x="4690085" y="2672997"/>
                  </a:moveTo>
                  <a:lnTo>
                    <a:pt x="4707214" y="2680550"/>
                  </a:lnTo>
                  <a:lnTo>
                    <a:pt x="4707214" y="2679471"/>
                  </a:lnTo>
                  <a:cubicBezTo>
                    <a:pt x="4707214" y="2677672"/>
                    <a:pt x="4708652" y="2676593"/>
                    <a:pt x="4711530" y="2676234"/>
                  </a:cubicBezTo>
                  <a:cubicBezTo>
                    <a:pt x="4715126" y="2676234"/>
                    <a:pt x="4716925" y="2676953"/>
                    <a:pt x="4716925" y="2678392"/>
                  </a:cubicBezTo>
                  <a:lnTo>
                    <a:pt x="4722320" y="2677313"/>
                  </a:lnTo>
                  <a:lnTo>
                    <a:pt x="4726636" y="2677313"/>
                  </a:lnTo>
                  <a:lnTo>
                    <a:pt x="4737291" y="2682708"/>
                  </a:lnTo>
                  <a:lnTo>
                    <a:pt x="4759950" y="2680550"/>
                  </a:lnTo>
                  <a:cubicBezTo>
                    <a:pt x="4776944" y="2692419"/>
                    <a:pt x="4785532" y="2701365"/>
                    <a:pt x="4785711" y="2707390"/>
                  </a:cubicBezTo>
                  <a:lnTo>
                    <a:pt x="4785711" y="2711706"/>
                  </a:lnTo>
                  <a:lnTo>
                    <a:pt x="4783553" y="2714943"/>
                  </a:lnTo>
                  <a:cubicBezTo>
                    <a:pt x="4783553" y="2724114"/>
                    <a:pt x="4786790" y="2730229"/>
                    <a:pt x="4793264" y="2733286"/>
                  </a:cubicBezTo>
                  <a:lnTo>
                    <a:pt x="4793264" y="2738681"/>
                  </a:lnTo>
                  <a:cubicBezTo>
                    <a:pt x="4793264" y="2741378"/>
                    <a:pt x="4786835" y="2743491"/>
                    <a:pt x="4773977" y="2745020"/>
                  </a:cubicBezTo>
                  <a:lnTo>
                    <a:pt x="4766424" y="2745020"/>
                  </a:lnTo>
                  <a:lnTo>
                    <a:pt x="4749160" y="2740839"/>
                  </a:lnTo>
                  <a:cubicBezTo>
                    <a:pt x="4737021" y="2745065"/>
                    <a:pt x="4730952" y="2748976"/>
                    <a:pt x="4730952" y="2752573"/>
                  </a:cubicBezTo>
                  <a:cubicBezTo>
                    <a:pt x="4729693" y="2752573"/>
                    <a:pt x="4728974" y="2754371"/>
                    <a:pt x="4728794" y="2757968"/>
                  </a:cubicBezTo>
                  <a:lnTo>
                    <a:pt x="4729873" y="2764442"/>
                  </a:lnTo>
                  <a:lnTo>
                    <a:pt x="4728794" y="2767679"/>
                  </a:lnTo>
                  <a:cubicBezTo>
                    <a:pt x="4732390" y="2774333"/>
                    <a:pt x="4734189" y="2781122"/>
                    <a:pt x="4734189" y="2788045"/>
                  </a:cubicBezTo>
                  <a:lnTo>
                    <a:pt x="4732031" y="2800993"/>
                  </a:lnTo>
                  <a:lnTo>
                    <a:pt x="4732031" y="2803151"/>
                  </a:lnTo>
                  <a:cubicBezTo>
                    <a:pt x="4739134" y="2809985"/>
                    <a:pt x="4742686" y="2816819"/>
                    <a:pt x="4742686" y="2823652"/>
                  </a:cubicBezTo>
                  <a:lnTo>
                    <a:pt x="4739449" y="2831071"/>
                  </a:lnTo>
                  <a:lnTo>
                    <a:pt x="4739449" y="2832150"/>
                  </a:lnTo>
                  <a:cubicBezTo>
                    <a:pt x="4739449" y="2837005"/>
                    <a:pt x="4742686" y="2840602"/>
                    <a:pt x="4749160" y="2842940"/>
                  </a:cubicBezTo>
                  <a:lnTo>
                    <a:pt x="4766424" y="2873152"/>
                  </a:lnTo>
                  <a:lnTo>
                    <a:pt x="4769661" y="2873152"/>
                  </a:lnTo>
                  <a:lnTo>
                    <a:pt x="4785711" y="2845098"/>
                  </a:lnTo>
                  <a:lnTo>
                    <a:pt x="4787869" y="2845098"/>
                  </a:lnTo>
                  <a:lnTo>
                    <a:pt x="4790027" y="2847256"/>
                  </a:lnTo>
                  <a:lnTo>
                    <a:pt x="4790027" y="2856967"/>
                  </a:lnTo>
                  <a:lnTo>
                    <a:pt x="4786790" y="2869915"/>
                  </a:lnTo>
                  <a:lnTo>
                    <a:pt x="4787869" y="2870994"/>
                  </a:lnTo>
                  <a:lnTo>
                    <a:pt x="4787869" y="2873152"/>
                  </a:lnTo>
                  <a:lnTo>
                    <a:pt x="4786790" y="2874096"/>
                  </a:lnTo>
                  <a:lnTo>
                    <a:pt x="4786790" y="2875175"/>
                  </a:lnTo>
                  <a:cubicBezTo>
                    <a:pt x="4792545" y="2880570"/>
                    <a:pt x="4795422" y="2888123"/>
                    <a:pt x="4795422" y="2897834"/>
                  </a:cubicBezTo>
                  <a:lnTo>
                    <a:pt x="4794343" y="2898913"/>
                  </a:lnTo>
                  <a:lnTo>
                    <a:pt x="4792185" y="2898913"/>
                  </a:lnTo>
                  <a:cubicBezTo>
                    <a:pt x="4790747" y="2898913"/>
                    <a:pt x="4790027" y="2897834"/>
                    <a:pt x="4790027" y="2895676"/>
                  </a:cubicBezTo>
                  <a:lnTo>
                    <a:pt x="4788948" y="2894597"/>
                  </a:lnTo>
                  <a:lnTo>
                    <a:pt x="4786790" y="2894597"/>
                  </a:lnTo>
                  <a:lnTo>
                    <a:pt x="4786790" y="2896755"/>
                  </a:lnTo>
                  <a:cubicBezTo>
                    <a:pt x="4788769" y="2896755"/>
                    <a:pt x="4790567" y="2898553"/>
                    <a:pt x="4792185" y="2902150"/>
                  </a:cubicBezTo>
                  <a:cubicBezTo>
                    <a:pt x="4795782" y="2902150"/>
                    <a:pt x="4797580" y="2904308"/>
                    <a:pt x="4797580" y="2908624"/>
                  </a:cubicBezTo>
                  <a:lnTo>
                    <a:pt x="4798659" y="2907545"/>
                  </a:lnTo>
                  <a:lnTo>
                    <a:pt x="4800817" y="2907545"/>
                  </a:lnTo>
                  <a:lnTo>
                    <a:pt x="4801896" y="2912940"/>
                  </a:lnTo>
                  <a:cubicBezTo>
                    <a:pt x="4801896" y="2916447"/>
                    <a:pt x="4796142" y="2925034"/>
                    <a:pt x="4784632" y="2938701"/>
                  </a:cubicBezTo>
                  <a:lnTo>
                    <a:pt x="4781395" y="2938701"/>
                  </a:lnTo>
                  <a:cubicBezTo>
                    <a:pt x="4758466" y="2933666"/>
                    <a:pt x="4747002" y="2928990"/>
                    <a:pt x="4747002" y="2924674"/>
                  </a:cubicBezTo>
                  <a:cubicBezTo>
                    <a:pt x="4741247" y="2924674"/>
                    <a:pt x="4738370" y="2923236"/>
                    <a:pt x="4738370" y="2920358"/>
                  </a:cubicBezTo>
                  <a:lnTo>
                    <a:pt x="4738370" y="2919279"/>
                  </a:lnTo>
                  <a:cubicBezTo>
                    <a:pt x="4738370" y="2917841"/>
                    <a:pt x="4739449" y="2917121"/>
                    <a:pt x="4741607" y="2917121"/>
                  </a:cubicBezTo>
                  <a:lnTo>
                    <a:pt x="4741607" y="2916177"/>
                  </a:lnTo>
                  <a:lnTo>
                    <a:pt x="4740528" y="2916177"/>
                  </a:lnTo>
                  <a:lnTo>
                    <a:pt x="4735268" y="2918200"/>
                  </a:lnTo>
                  <a:lnTo>
                    <a:pt x="4733110" y="2915098"/>
                  </a:lnTo>
                  <a:lnTo>
                    <a:pt x="4734189" y="2910782"/>
                  </a:lnTo>
                  <a:cubicBezTo>
                    <a:pt x="4734189" y="2909343"/>
                    <a:pt x="4730232" y="2906106"/>
                    <a:pt x="4722320" y="2901071"/>
                  </a:cubicBezTo>
                  <a:cubicBezTo>
                    <a:pt x="4716386" y="2892259"/>
                    <a:pt x="4709192" y="2878996"/>
                    <a:pt x="4700740" y="2861283"/>
                  </a:cubicBezTo>
                  <a:lnTo>
                    <a:pt x="4703977" y="2855888"/>
                  </a:lnTo>
                  <a:cubicBezTo>
                    <a:pt x="4698222" y="2855888"/>
                    <a:pt x="4695345" y="2851931"/>
                    <a:pt x="4695345" y="2844019"/>
                  </a:cubicBezTo>
                  <a:cubicBezTo>
                    <a:pt x="4693457" y="2840242"/>
                    <a:pt x="4692063" y="2834532"/>
                    <a:pt x="4691164" y="2826889"/>
                  </a:cubicBezTo>
                  <a:lnTo>
                    <a:pt x="4692243" y="2822573"/>
                  </a:lnTo>
                  <a:cubicBezTo>
                    <a:pt x="4687927" y="2810165"/>
                    <a:pt x="4684330" y="2796902"/>
                    <a:pt x="4681453" y="2782785"/>
                  </a:cubicBezTo>
                  <a:lnTo>
                    <a:pt x="4679295" y="2776311"/>
                  </a:lnTo>
                  <a:lnTo>
                    <a:pt x="4679295" y="2767679"/>
                  </a:lnTo>
                  <a:lnTo>
                    <a:pt x="4682532" y="2756889"/>
                  </a:lnTo>
                  <a:lnTo>
                    <a:pt x="4682532" y="2745020"/>
                  </a:lnTo>
                  <a:lnTo>
                    <a:pt x="4680374" y="2742997"/>
                  </a:lnTo>
                  <a:lnTo>
                    <a:pt x="4673900" y="2742997"/>
                  </a:lnTo>
                  <a:lnTo>
                    <a:pt x="4667426" y="2741918"/>
                  </a:lnTo>
                  <a:lnTo>
                    <a:pt x="4659873" y="2743941"/>
                  </a:lnTo>
                  <a:cubicBezTo>
                    <a:pt x="4654837" y="2742233"/>
                    <a:pt x="4652320" y="2740839"/>
                    <a:pt x="4652320" y="2739760"/>
                  </a:cubicBezTo>
                  <a:lnTo>
                    <a:pt x="4652320" y="2738681"/>
                  </a:lnTo>
                  <a:cubicBezTo>
                    <a:pt x="4652320" y="2736882"/>
                    <a:pt x="4655557" y="2735444"/>
                    <a:pt x="4662031" y="2734365"/>
                  </a:cubicBezTo>
                  <a:cubicBezTo>
                    <a:pt x="4668505" y="2734724"/>
                    <a:pt x="4671742" y="2735444"/>
                    <a:pt x="4671742" y="2736523"/>
                  </a:cubicBezTo>
                  <a:lnTo>
                    <a:pt x="4674979" y="2734365"/>
                  </a:lnTo>
                  <a:lnTo>
                    <a:pt x="4673900" y="2727891"/>
                  </a:lnTo>
                  <a:lnTo>
                    <a:pt x="4677137" y="2722496"/>
                  </a:lnTo>
                  <a:lnTo>
                    <a:pt x="4674979" y="2716022"/>
                  </a:lnTo>
                  <a:lnTo>
                    <a:pt x="4674979" y="2714943"/>
                  </a:lnTo>
                  <a:lnTo>
                    <a:pt x="4676058" y="2708469"/>
                  </a:lnTo>
                  <a:lnTo>
                    <a:pt x="4674979" y="2703074"/>
                  </a:lnTo>
                  <a:cubicBezTo>
                    <a:pt x="4677137" y="2703074"/>
                    <a:pt x="4678216" y="2695206"/>
                    <a:pt x="4678216" y="2679471"/>
                  </a:cubicBezTo>
                  <a:lnTo>
                    <a:pt x="4683611" y="2675155"/>
                  </a:lnTo>
                  <a:lnTo>
                    <a:pt x="4685769" y="2677313"/>
                  </a:lnTo>
                  <a:lnTo>
                    <a:pt x="4686848" y="2677313"/>
                  </a:lnTo>
                  <a:cubicBezTo>
                    <a:pt x="4687207" y="2674435"/>
                    <a:pt x="4688286" y="2672997"/>
                    <a:pt x="4690085" y="2672997"/>
                  </a:cubicBezTo>
                  <a:close/>
                  <a:moveTo>
                    <a:pt x="8147083" y="2671309"/>
                  </a:moveTo>
                  <a:lnTo>
                    <a:pt x="8147083" y="2672388"/>
                  </a:lnTo>
                  <a:lnTo>
                    <a:pt x="8152478" y="2673467"/>
                  </a:lnTo>
                  <a:lnTo>
                    <a:pt x="8153557" y="2673467"/>
                  </a:lnTo>
                  <a:lnTo>
                    <a:pt x="8153557" y="2672388"/>
                  </a:lnTo>
                  <a:lnTo>
                    <a:pt x="8149241" y="2671309"/>
                  </a:lnTo>
                  <a:close/>
                  <a:moveTo>
                    <a:pt x="5590941" y="2671308"/>
                  </a:moveTo>
                  <a:lnTo>
                    <a:pt x="5588783" y="2673466"/>
                  </a:lnTo>
                  <a:lnTo>
                    <a:pt x="5588783" y="2674545"/>
                  </a:lnTo>
                  <a:lnTo>
                    <a:pt x="5590941" y="2674545"/>
                  </a:lnTo>
                  <a:close/>
                  <a:moveTo>
                    <a:pt x="7741526" y="2671173"/>
                  </a:moveTo>
                  <a:lnTo>
                    <a:pt x="7741526" y="2673331"/>
                  </a:lnTo>
                  <a:lnTo>
                    <a:pt x="7742605" y="2673331"/>
                  </a:lnTo>
                  <a:lnTo>
                    <a:pt x="7742605" y="2671173"/>
                  </a:lnTo>
                  <a:close/>
                  <a:moveTo>
                    <a:pt x="8143846" y="2670230"/>
                  </a:moveTo>
                  <a:lnTo>
                    <a:pt x="8143846" y="2673467"/>
                  </a:lnTo>
                  <a:lnTo>
                    <a:pt x="8144925" y="2673467"/>
                  </a:lnTo>
                  <a:lnTo>
                    <a:pt x="8144925" y="2670230"/>
                  </a:lnTo>
                  <a:close/>
                  <a:moveTo>
                    <a:pt x="5240818" y="2669420"/>
                  </a:moveTo>
                  <a:lnTo>
                    <a:pt x="5236502" y="2676973"/>
                  </a:lnTo>
                  <a:lnTo>
                    <a:pt x="5241897" y="2676973"/>
                  </a:lnTo>
                  <a:lnTo>
                    <a:pt x="5241897" y="2669420"/>
                  </a:lnTo>
                  <a:close/>
                  <a:moveTo>
                    <a:pt x="1126048" y="2669285"/>
                  </a:moveTo>
                  <a:lnTo>
                    <a:pt x="1128206" y="2671443"/>
                  </a:lnTo>
                  <a:lnTo>
                    <a:pt x="1130364" y="2671443"/>
                  </a:lnTo>
                  <a:lnTo>
                    <a:pt x="1128206" y="2669285"/>
                  </a:lnTo>
                  <a:close/>
                  <a:moveTo>
                    <a:pt x="8257680" y="2668072"/>
                  </a:moveTo>
                  <a:lnTo>
                    <a:pt x="8255522" y="2670230"/>
                  </a:lnTo>
                  <a:lnTo>
                    <a:pt x="8255522" y="2671309"/>
                  </a:lnTo>
                  <a:lnTo>
                    <a:pt x="8259838" y="2671309"/>
                  </a:lnTo>
                  <a:lnTo>
                    <a:pt x="8259838" y="2668072"/>
                  </a:lnTo>
                  <a:close/>
                  <a:moveTo>
                    <a:pt x="8160031" y="2668072"/>
                  </a:moveTo>
                  <a:lnTo>
                    <a:pt x="8154636" y="2670230"/>
                  </a:lnTo>
                  <a:lnTo>
                    <a:pt x="8154636" y="2672388"/>
                  </a:lnTo>
                  <a:lnTo>
                    <a:pt x="8161110" y="2669151"/>
                  </a:lnTo>
                  <a:lnTo>
                    <a:pt x="8161110" y="2668072"/>
                  </a:lnTo>
                  <a:close/>
                  <a:moveTo>
                    <a:pt x="8143846" y="2668072"/>
                  </a:moveTo>
                  <a:lnTo>
                    <a:pt x="8143846" y="2669151"/>
                  </a:lnTo>
                  <a:lnTo>
                    <a:pt x="8147083" y="2669151"/>
                  </a:lnTo>
                  <a:lnTo>
                    <a:pt x="8147083" y="2668072"/>
                  </a:lnTo>
                  <a:close/>
                  <a:moveTo>
                    <a:pt x="7732759" y="2666857"/>
                  </a:moveTo>
                  <a:lnTo>
                    <a:pt x="7730601" y="2669015"/>
                  </a:lnTo>
                  <a:lnTo>
                    <a:pt x="7731680" y="2674410"/>
                  </a:lnTo>
                  <a:lnTo>
                    <a:pt x="7735052" y="2674410"/>
                  </a:lnTo>
                  <a:lnTo>
                    <a:pt x="7735052" y="2669015"/>
                  </a:lnTo>
                  <a:close/>
                  <a:moveTo>
                    <a:pt x="3247768" y="2666453"/>
                  </a:moveTo>
                  <a:lnTo>
                    <a:pt x="3247768" y="2668611"/>
                  </a:lnTo>
                  <a:lnTo>
                    <a:pt x="3248847" y="2668611"/>
                  </a:lnTo>
                  <a:lnTo>
                    <a:pt x="3248847" y="2666453"/>
                  </a:lnTo>
                  <a:close/>
                  <a:moveTo>
                    <a:pt x="8096639" y="2665914"/>
                  </a:moveTo>
                  <a:cubicBezTo>
                    <a:pt x="8095380" y="2665914"/>
                    <a:pt x="8092863" y="2670230"/>
                    <a:pt x="8089086" y="2678862"/>
                  </a:cubicBezTo>
                  <a:lnTo>
                    <a:pt x="8089086" y="2679941"/>
                  </a:lnTo>
                  <a:lnTo>
                    <a:pt x="8090165" y="2679941"/>
                  </a:lnTo>
                  <a:cubicBezTo>
                    <a:pt x="8091784" y="2674366"/>
                    <a:pt x="8094301" y="2669690"/>
                    <a:pt x="8097718" y="2665914"/>
                  </a:cubicBezTo>
                  <a:close/>
                  <a:moveTo>
                    <a:pt x="2203812" y="2665913"/>
                  </a:moveTo>
                  <a:lnTo>
                    <a:pt x="2198417" y="2666992"/>
                  </a:lnTo>
                  <a:lnTo>
                    <a:pt x="2198417" y="2669285"/>
                  </a:lnTo>
                  <a:cubicBezTo>
                    <a:pt x="2203991" y="2675759"/>
                    <a:pt x="2208307" y="2678996"/>
                    <a:pt x="2211364" y="2678996"/>
                  </a:cubicBezTo>
                  <a:lnTo>
                    <a:pt x="2214601" y="2678996"/>
                  </a:lnTo>
                  <a:lnTo>
                    <a:pt x="2219997" y="2673601"/>
                  </a:lnTo>
                  <a:lnTo>
                    <a:pt x="2219997" y="2672522"/>
                  </a:lnTo>
                  <a:lnTo>
                    <a:pt x="2215680" y="2672522"/>
                  </a:lnTo>
                  <a:cubicBezTo>
                    <a:pt x="2212443" y="2672522"/>
                    <a:pt x="2209206" y="2670319"/>
                    <a:pt x="2205970" y="2665913"/>
                  </a:cubicBezTo>
                  <a:close/>
                  <a:moveTo>
                    <a:pt x="6221470" y="2665374"/>
                  </a:moveTo>
                  <a:lnTo>
                    <a:pt x="6221470" y="2668611"/>
                  </a:lnTo>
                  <a:lnTo>
                    <a:pt x="6225786" y="2668611"/>
                  </a:lnTo>
                  <a:lnTo>
                    <a:pt x="6225786" y="2667532"/>
                  </a:lnTo>
                  <a:lnTo>
                    <a:pt x="6223628" y="2665374"/>
                  </a:lnTo>
                  <a:close/>
                  <a:moveTo>
                    <a:pt x="4184046" y="2665104"/>
                  </a:moveTo>
                  <a:lnTo>
                    <a:pt x="4184046" y="2667262"/>
                  </a:lnTo>
                  <a:lnTo>
                    <a:pt x="4185125" y="2667262"/>
                  </a:lnTo>
                  <a:lnTo>
                    <a:pt x="4185125" y="2665104"/>
                  </a:lnTo>
                  <a:close/>
                  <a:moveTo>
                    <a:pt x="1141425" y="2664699"/>
                  </a:moveTo>
                  <a:lnTo>
                    <a:pt x="1139266" y="2666992"/>
                  </a:lnTo>
                  <a:lnTo>
                    <a:pt x="1141425" y="2669285"/>
                  </a:lnTo>
                  <a:lnTo>
                    <a:pt x="1142502" y="2668071"/>
                  </a:lnTo>
                  <a:lnTo>
                    <a:pt x="1142502" y="2664699"/>
                  </a:lnTo>
                  <a:close/>
                  <a:moveTo>
                    <a:pt x="4141830" y="2664025"/>
                  </a:moveTo>
                  <a:lnTo>
                    <a:pt x="4136435" y="2666183"/>
                  </a:lnTo>
                  <a:lnTo>
                    <a:pt x="4136435" y="2668341"/>
                  </a:lnTo>
                  <a:lnTo>
                    <a:pt x="4142909" y="2665104"/>
                  </a:lnTo>
                  <a:lnTo>
                    <a:pt x="4142909" y="2664025"/>
                  </a:lnTo>
                  <a:close/>
                  <a:moveTo>
                    <a:pt x="1587848" y="2663081"/>
                  </a:moveTo>
                  <a:lnTo>
                    <a:pt x="1584611" y="2666318"/>
                  </a:lnTo>
                  <a:lnTo>
                    <a:pt x="1585690" y="2669555"/>
                  </a:lnTo>
                  <a:lnTo>
                    <a:pt x="1587848" y="2669555"/>
                  </a:lnTo>
                  <a:lnTo>
                    <a:pt x="1591086" y="2665239"/>
                  </a:lnTo>
                  <a:close/>
                  <a:moveTo>
                    <a:pt x="5238660" y="2662946"/>
                  </a:moveTo>
                  <a:lnTo>
                    <a:pt x="5238660" y="2664025"/>
                  </a:lnTo>
                  <a:cubicBezTo>
                    <a:pt x="5238660" y="2665104"/>
                    <a:pt x="5241178" y="2666543"/>
                    <a:pt x="5246213" y="2668341"/>
                  </a:cubicBezTo>
                  <a:lnTo>
                    <a:pt x="5246213" y="2666183"/>
                  </a:lnTo>
                  <a:cubicBezTo>
                    <a:pt x="5243336" y="2666183"/>
                    <a:pt x="5240818" y="2665104"/>
                    <a:pt x="5238660" y="2662946"/>
                  </a:cubicBezTo>
                  <a:close/>
                  <a:moveTo>
                    <a:pt x="4133198" y="2660788"/>
                  </a:moveTo>
                  <a:cubicBezTo>
                    <a:pt x="4131040" y="2662946"/>
                    <a:pt x="4128522" y="2664025"/>
                    <a:pt x="4125645" y="2664025"/>
                  </a:cubicBezTo>
                  <a:lnTo>
                    <a:pt x="4125645" y="2665104"/>
                  </a:lnTo>
                  <a:lnTo>
                    <a:pt x="4126724" y="2666183"/>
                  </a:lnTo>
                  <a:lnTo>
                    <a:pt x="4125645" y="2666183"/>
                  </a:lnTo>
                  <a:lnTo>
                    <a:pt x="4125645" y="2669420"/>
                  </a:lnTo>
                  <a:lnTo>
                    <a:pt x="4126724" y="2669420"/>
                  </a:lnTo>
                  <a:lnTo>
                    <a:pt x="4126724" y="2666183"/>
                  </a:lnTo>
                  <a:lnTo>
                    <a:pt x="4128882" y="2668341"/>
                  </a:lnTo>
                  <a:lnTo>
                    <a:pt x="4134277" y="2669420"/>
                  </a:lnTo>
                  <a:lnTo>
                    <a:pt x="4135356" y="2669420"/>
                  </a:lnTo>
                  <a:lnTo>
                    <a:pt x="4135356" y="2668341"/>
                  </a:lnTo>
                  <a:cubicBezTo>
                    <a:pt x="4133198" y="2668341"/>
                    <a:pt x="4132119" y="2667622"/>
                    <a:pt x="4132119" y="2666183"/>
                  </a:cubicBezTo>
                  <a:lnTo>
                    <a:pt x="4134277" y="2662946"/>
                  </a:lnTo>
                  <a:lnTo>
                    <a:pt x="4134277" y="2660788"/>
                  </a:lnTo>
                  <a:close/>
                  <a:moveTo>
                    <a:pt x="8144925" y="2660519"/>
                  </a:moveTo>
                  <a:lnTo>
                    <a:pt x="8144925" y="2662677"/>
                  </a:lnTo>
                  <a:lnTo>
                    <a:pt x="8146004" y="2662677"/>
                  </a:lnTo>
                  <a:lnTo>
                    <a:pt x="8146004" y="2660519"/>
                  </a:lnTo>
                  <a:close/>
                  <a:moveTo>
                    <a:pt x="8132111" y="2660519"/>
                  </a:moveTo>
                  <a:lnTo>
                    <a:pt x="8138451" y="2668072"/>
                  </a:lnTo>
                  <a:lnTo>
                    <a:pt x="8139530" y="2668072"/>
                  </a:lnTo>
                  <a:cubicBezTo>
                    <a:pt x="8139530" y="2666633"/>
                    <a:pt x="8140609" y="2665914"/>
                    <a:pt x="8142767" y="2665914"/>
                  </a:cubicBezTo>
                  <a:lnTo>
                    <a:pt x="8142767" y="2664835"/>
                  </a:lnTo>
                  <a:cubicBezTo>
                    <a:pt x="8138451" y="2664835"/>
                    <a:pt x="8135214" y="2663396"/>
                    <a:pt x="8133056" y="2660519"/>
                  </a:cubicBezTo>
                  <a:close/>
                  <a:moveTo>
                    <a:pt x="8083691" y="2660519"/>
                  </a:moveTo>
                  <a:lnTo>
                    <a:pt x="8081533" y="2662677"/>
                  </a:lnTo>
                  <a:lnTo>
                    <a:pt x="8081533" y="2665914"/>
                  </a:lnTo>
                  <a:lnTo>
                    <a:pt x="8084770" y="2665914"/>
                  </a:lnTo>
                  <a:cubicBezTo>
                    <a:pt x="8086389" y="2665914"/>
                    <a:pt x="8087468" y="2664115"/>
                    <a:pt x="8088007" y="2660519"/>
                  </a:cubicBezTo>
                  <a:close/>
                  <a:moveTo>
                    <a:pt x="6237790" y="2657821"/>
                  </a:moveTo>
                  <a:lnTo>
                    <a:pt x="6234553" y="2661058"/>
                  </a:lnTo>
                  <a:lnTo>
                    <a:pt x="6234553" y="2663216"/>
                  </a:lnTo>
                  <a:lnTo>
                    <a:pt x="6237790" y="2666453"/>
                  </a:lnTo>
                  <a:cubicBezTo>
                    <a:pt x="6240038" y="2663755"/>
                    <a:pt x="6241162" y="2661238"/>
                    <a:pt x="6241162" y="2658900"/>
                  </a:cubicBezTo>
                  <a:lnTo>
                    <a:pt x="6240083" y="2657821"/>
                  </a:lnTo>
                  <a:close/>
                  <a:moveTo>
                    <a:pt x="6185323" y="2657821"/>
                  </a:moveTo>
                  <a:cubicBezTo>
                    <a:pt x="6181007" y="2658181"/>
                    <a:pt x="6178849" y="2659260"/>
                    <a:pt x="6178849" y="2661058"/>
                  </a:cubicBezTo>
                  <a:lnTo>
                    <a:pt x="6178849" y="2667532"/>
                  </a:lnTo>
                  <a:lnTo>
                    <a:pt x="6182086" y="2667532"/>
                  </a:lnTo>
                  <a:lnTo>
                    <a:pt x="6189774" y="2659979"/>
                  </a:lnTo>
                  <a:lnTo>
                    <a:pt x="6187616" y="2657821"/>
                  </a:lnTo>
                  <a:close/>
                  <a:moveTo>
                    <a:pt x="8141688" y="2657281"/>
                  </a:moveTo>
                  <a:lnTo>
                    <a:pt x="8143846" y="2659440"/>
                  </a:lnTo>
                  <a:lnTo>
                    <a:pt x="8143846" y="2657281"/>
                  </a:lnTo>
                  <a:close/>
                  <a:moveTo>
                    <a:pt x="8736610" y="2656472"/>
                  </a:moveTo>
                  <a:lnTo>
                    <a:pt x="8734452" y="2658630"/>
                  </a:lnTo>
                  <a:lnTo>
                    <a:pt x="8734452" y="2662946"/>
                  </a:lnTo>
                  <a:lnTo>
                    <a:pt x="8739846" y="2666183"/>
                  </a:lnTo>
                  <a:lnTo>
                    <a:pt x="8742004" y="2666183"/>
                  </a:lnTo>
                  <a:lnTo>
                    <a:pt x="8742004" y="2661867"/>
                  </a:lnTo>
                  <a:close/>
                  <a:moveTo>
                    <a:pt x="4224104" y="2656472"/>
                  </a:moveTo>
                  <a:lnTo>
                    <a:pt x="4224104" y="2659709"/>
                  </a:lnTo>
                  <a:lnTo>
                    <a:pt x="4225183" y="2659709"/>
                  </a:lnTo>
                  <a:lnTo>
                    <a:pt x="4227341" y="2657551"/>
                  </a:lnTo>
                  <a:lnTo>
                    <a:pt x="4226262" y="2656472"/>
                  </a:lnTo>
                  <a:close/>
                  <a:moveTo>
                    <a:pt x="4126724" y="2656472"/>
                  </a:moveTo>
                  <a:lnTo>
                    <a:pt x="4126724" y="2658630"/>
                  </a:lnTo>
                  <a:lnTo>
                    <a:pt x="4127803" y="2658630"/>
                  </a:lnTo>
                  <a:lnTo>
                    <a:pt x="4127803" y="2656472"/>
                  </a:lnTo>
                  <a:close/>
                  <a:moveTo>
                    <a:pt x="4113641" y="2656472"/>
                  </a:moveTo>
                  <a:lnTo>
                    <a:pt x="4120115" y="2664025"/>
                  </a:lnTo>
                  <a:lnTo>
                    <a:pt x="4122273" y="2664025"/>
                  </a:lnTo>
                  <a:lnTo>
                    <a:pt x="4124431" y="2661867"/>
                  </a:lnTo>
                  <a:lnTo>
                    <a:pt x="4124431" y="2660788"/>
                  </a:lnTo>
                  <a:cubicBezTo>
                    <a:pt x="4120474" y="2660788"/>
                    <a:pt x="4117237" y="2659349"/>
                    <a:pt x="4114720" y="2656472"/>
                  </a:cubicBezTo>
                  <a:close/>
                  <a:moveTo>
                    <a:pt x="7750293" y="2655932"/>
                  </a:moveTo>
                  <a:cubicBezTo>
                    <a:pt x="7747326" y="2655932"/>
                    <a:pt x="7745123" y="2657731"/>
                    <a:pt x="7743684" y="2661327"/>
                  </a:cubicBezTo>
                  <a:cubicBezTo>
                    <a:pt x="7744763" y="2664295"/>
                    <a:pt x="7745842" y="2665778"/>
                    <a:pt x="7746921" y="2665778"/>
                  </a:cubicBezTo>
                  <a:lnTo>
                    <a:pt x="7748135" y="2665778"/>
                  </a:lnTo>
                  <a:cubicBezTo>
                    <a:pt x="7753530" y="2665778"/>
                    <a:pt x="7756407" y="2664655"/>
                    <a:pt x="7756767" y="2662406"/>
                  </a:cubicBezTo>
                  <a:cubicBezTo>
                    <a:pt x="7756767" y="2658090"/>
                    <a:pt x="7754609" y="2655932"/>
                    <a:pt x="7750293" y="2655932"/>
                  </a:cubicBezTo>
                  <a:close/>
                  <a:moveTo>
                    <a:pt x="6198541" y="2655663"/>
                  </a:moveTo>
                  <a:lnTo>
                    <a:pt x="6198541" y="2656742"/>
                  </a:lnTo>
                  <a:cubicBezTo>
                    <a:pt x="6199441" y="2660339"/>
                    <a:pt x="6200520" y="2662137"/>
                    <a:pt x="6201778" y="2662137"/>
                  </a:cubicBezTo>
                  <a:lnTo>
                    <a:pt x="6202857" y="2662137"/>
                  </a:lnTo>
                  <a:cubicBezTo>
                    <a:pt x="6202857" y="2658540"/>
                    <a:pt x="6201419" y="2656382"/>
                    <a:pt x="6198541" y="2655663"/>
                  </a:cubicBezTo>
                  <a:close/>
                  <a:moveTo>
                    <a:pt x="5232321" y="2654449"/>
                  </a:moveTo>
                  <a:lnTo>
                    <a:pt x="5232321" y="2658765"/>
                  </a:lnTo>
                  <a:lnTo>
                    <a:pt x="5236502" y="2660788"/>
                  </a:lnTo>
                  <a:lnTo>
                    <a:pt x="5234479" y="2654449"/>
                  </a:lnTo>
                  <a:close/>
                  <a:moveTo>
                    <a:pt x="4123352" y="2653235"/>
                  </a:moveTo>
                  <a:lnTo>
                    <a:pt x="4125645" y="2655393"/>
                  </a:lnTo>
                  <a:lnTo>
                    <a:pt x="4125645" y="2653235"/>
                  </a:lnTo>
                  <a:close/>
                  <a:moveTo>
                    <a:pt x="1581375" y="2652426"/>
                  </a:moveTo>
                  <a:lnTo>
                    <a:pt x="1578138" y="2655528"/>
                  </a:lnTo>
                  <a:lnTo>
                    <a:pt x="1578138" y="2656607"/>
                  </a:lnTo>
                  <a:lnTo>
                    <a:pt x="1580295" y="2658765"/>
                  </a:lnTo>
                  <a:lnTo>
                    <a:pt x="1584611" y="2654449"/>
                  </a:lnTo>
                  <a:lnTo>
                    <a:pt x="1582454" y="2652426"/>
                  </a:lnTo>
                  <a:close/>
                  <a:moveTo>
                    <a:pt x="4134277" y="2652156"/>
                  </a:moveTo>
                  <a:lnTo>
                    <a:pt x="4134277" y="2653235"/>
                  </a:lnTo>
                  <a:lnTo>
                    <a:pt x="4136435" y="2655393"/>
                  </a:lnTo>
                  <a:lnTo>
                    <a:pt x="4137514" y="2654314"/>
                  </a:lnTo>
                  <a:lnTo>
                    <a:pt x="4137514" y="2652156"/>
                  </a:lnTo>
                  <a:close/>
                  <a:moveTo>
                    <a:pt x="3692439" y="2651886"/>
                  </a:moveTo>
                  <a:lnTo>
                    <a:pt x="3692439" y="2654988"/>
                  </a:lnTo>
                  <a:lnTo>
                    <a:pt x="3695676" y="2654988"/>
                  </a:lnTo>
                  <a:lnTo>
                    <a:pt x="3695676" y="2653909"/>
                  </a:lnTo>
                  <a:lnTo>
                    <a:pt x="3693518" y="2651886"/>
                  </a:lnTo>
                  <a:close/>
                  <a:moveTo>
                    <a:pt x="5228005" y="2651212"/>
                  </a:moveTo>
                  <a:cubicBezTo>
                    <a:pt x="5228005" y="2654089"/>
                    <a:pt x="5226207" y="2655528"/>
                    <a:pt x="5222610" y="2655528"/>
                  </a:cubicBezTo>
                  <a:lnTo>
                    <a:pt x="5221531" y="2654449"/>
                  </a:lnTo>
                  <a:lnTo>
                    <a:pt x="5221531" y="2655528"/>
                  </a:lnTo>
                  <a:lnTo>
                    <a:pt x="5223689" y="2657686"/>
                  </a:lnTo>
                  <a:lnTo>
                    <a:pt x="5230163" y="2653370"/>
                  </a:lnTo>
                  <a:close/>
                  <a:moveTo>
                    <a:pt x="5220452" y="2651212"/>
                  </a:moveTo>
                  <a:lnTo>
                    <a:pt x="5218294" y="2653370"/>
                  </a:lnTo>
                  <a:lnTo>
                    <a:pt x="5220452" y="2653370"/>
                  </a:lnTo>
                  <a:close/>
                  <a:moveTo>
                    <a:pt x="728988" y="2651077"/>
                  </a:moveTo>
                  <a:lnTo>
                    <a:pt x="726830" y="2653235"/>
                  </a:lnTo>
                  <a:lnTo>
                    <a:pt x="726830" y="2655393"/>
                  </a:lnTo>
                  <a:cubicBezTo>
                    <a:pt x="728269" y="2658270"/>
                    <a:pt x="730426" y="2659709"/>
                    <a:pt x="733304" y="2659709"/>
                  </a:cubicBezTo>
                  <a:lnTo>
                    <a:pt x="736541" y="2658630"/>
                  </a:lnTo>
                  <a:lnTo>
                    <a:pt x="736541" y="2654314"/>
                  </a:lnTo>
                  <a:lnTo>
                    <a:pt x="733304" y="2651077"/>
                  </a:lnTo>
                  <a:close/>
                  <a:moveTo>
                    <a:pt x="667620" y="2648919"/>
                  </a:moveTo>
                  <a:lnTo>
                    <a:pt x="667620" y="2649998"/>
                  </a:lnTo>
                  <a:lnTo>
                    <a:pt x="670857" y="2649998"/>
                  </a:lnTo>
                  <a:lnTo>
                    <a:pt x="670857" y="2648919"/>
                  </a:lnTo>
                  <a:close/>
                  <a:moveTo>
                    <a:pt x="654671" y="2648919"/>
                  </a:moveTo>
                  <a:lnTo>
                    <a:pt x="654671" y="2649998"/>
                  </a:lnTo>
                  <a:lnTo>
                    <a:pt x="656829" y="2649998"/>
                  </a:lnTo>
                  <a:lnTo>
                    <a:pt x="656829" y="2648919"/>
                  </a:lnTo>
                  <a:close/>
                  <a:moveTo>
                    <a:pt x="3061640" y="2648784"/>
                  </a:moveTo>
                  <a:lnTo>
                    <a:pt x="3059347" y="2650942"/>
                  </a:lnTo>
                  <a:lnTo>
                    <a:pt x="3059347" y="2652156"/>
                  </a:lnTo>
                  <a:cubicBezTo>
                    <a:pt x="3059706" y="2653774"/>
                    <a:pt x="3062674" y="2655573"/>
                    <a:pt x="3068249" y="2657551"/>
                  </a:cubicBezTo>
                  <a:lnTo>
                    <a:pt x="3068249" y="2652156"/>
                  </a:lnTo>
                  <a:lnTo>
                    <a:pt x="3064877" y="2648784"/>
                  </a:lnTo>
                  <a:close/>
                  <a:moveTo>
                    <a:pt x="700934" y="2647840"/>
                  </a:moveTo>
                  <a:lnTo>
                    <a:pt x="700934" y="2649998"/>
                  </a:lnTo>
                  <a:lnTo>
                    <a:pt x="705250" y="2655393"/>
                  </a:lnTo>
                  <a:lnTo>
                    <a:pt x="704171" y="2660788"/>
                  </a:lnTo>
                  <a:lnTo>
                    <a:pt x="705250" y="2661867"/>
                  </a:lnTo>
                  <a:lnTo>
                    <a:pt x="706329" y="2661867"/>
                  </a:lnTo>
                  <a:cubicBezTo>
                    <a:pt x="711903" y="2658990"/>
                    <a:pt x="715500" y="2656112"/>
                    <a:pt x="717119" y="2653235"/>
                  </a:cubicBezTo>
                  <a:lnTo>
                    <a:pt x="702013" y="2647840"/>
                  </a:lnTo>
                  <a:close/>
                  <a:moveTo>
                    <a:pt x="3254377" y="2647705"/>
                  </a:moveTo>
                  <a:cubicBezTo>
                    <a:pt x="3252578" y="2647705"/>
                    <a:pt x="3251140" y="2650628"/>
                    <a:pt x="3250061" y="2656472"/>
                  </a:cubicBezTo>
                  <a:lnTo>
                    <a:pt x="3250061" y="2660923"/>
                  </a:lnTo>
                  <a:lnTo>
                    <a:pt x="3252219" y="2660923"/>
                  </a:lnTo>
                  <a:cubicBezTo>
                    <a:pt x="3255186" y="2659664"/>
                    <a:pt x="3256670" y="2657102"/>
                    <a:pt x="3256670" y="2653235"/>
                  </a:cubicBezTo>
                  <a:lnTo>
                    <a:pt x="3255456" y="2647705"/>
                  </a:lnTo>
                  <a:close/>
                  <a:moveTo>
                    <a:pt x="6189774" y="2647166"/>
                  </a:moveTo>
                  <a:lnTo>
                    <a:pt x="6189774" y="2651482"/>
                  </a:lnTo>
                  <a:lnTo>
                    <a:pt x="6193011" y="2651482"/>
                  </a:lnTo>
                  <a:lnTo>
                    <a:pt x="6193011" y="2649324"/>
                  </a:lnTo>
                  <a:lnTo>
                    <a:pt x="6190853" y="2647166"/>
                  </a:lnTo>
                  <a:close/>
                  <a:moveTo>
                    <a:pt x="5587704" y="2643659"/>
                  </a:moveTo>
                  <a:lnTo>
                    <a:pt x="5585681" y="2646896"/>
                  </a:lnTo>
                  <a:lnTo>
                    <a:pt x="5585681" y="2647975"/>
                  </a:lnTo>
                  <a:lnTo>
                    <a:pt x="5587704" y="2649998"/>
                  </a:lnTo>
                  <a:lnTo>
                    <a:pt x="5589862" y="2646896"/>
                  </a:lnTo>
                  <a:lnTo>
                    <a:pt x="5589862" y="2645817"/>
                  </a:lnTo>
                  <a:close/>
                  <a:moveTo>
                    <a:pt x="712803" y="2643524"/>
                  </a:moveTo>
                  <a:lnTo>
                    <a:pt x="712803" y="2645682"/>
                  </a:lnTo>
                  <a:lnTo>
                    <a:pt x="716041" y="2645682"/>
                  </a:lnTo>
                  <a:lnTo>
                    <a:pt x="716041" y="2643524"/>
                  </a:lnTo>
                  <a:close/>
                  <a:moveTo>
                    <a:pt x="8100955" y="2643389"/>
                  </a:moveTo>
                  <a:lnTo>
                    <a:pt x="8100955" y="2645547"/>
                  </a:lnTo>
                  <a:lnTo>
                    <a:pt x="8102034" y="2645547"/>
                  </a:lnTo>
                  <a:lnTo>
                    <a:pt x="8102034" y="2643389"/>
                  </a:lnTo>
                  <a:close/>
                  <a:moveTo>
                    <a:pt x="1573686" y="2642715"/>
                  </a:moveTo>
                  <a:lnTo>
                    <a:pt x="1573686" y="2643794"/>
                  </a:lnTo>
                  <a:lnTo>
                    <a:pt x="1579217" y="2643794"/>
                  </a:lnTo>
                  <a:lnTo>
                    <a:pt x="1579217" y="2642715"/>
                  </a:lnTo>
                  <a:close/>
                  <a:moveTo>
                    <a:pt x="1585690" y="2641636"/>
                  </a:moveTo>
                  <a:cubicBezTo>
                    <a:pt x="1582093" y="2642535"/>
                    <a:pt x="1580295" y="2643614"/>
                    <a:pt x="1580295" y="2644873"/>
                  </a:cubicBezTo>
                  <a:lnTo>
                    <a:pt x="1584611" y="2649189"/>
                  </a:lnTo>
                  <a:lnTo>
                    <a:pt x="1585690" y="2649189"/>
                  </a:lnTo>
                  <a:cubicBezTo>
                    <a:pt x="1586770" y="2649189"/>
                    <a:pt x="1587848" y="2647750"/>
                    <a:pt x="1588928" y="2644873"/>
                  </a:cubicBezTo>
                  <a:lnTo>
                    <a:pt x="1591086" y="2644873"/>
                  </a:lnTo>
                  <a:lnTo>
                    <a:pt x="1591086" y="2643794"/>
                  </a:lnTo>
                  <a:cubicBezTo>
                    <a:pt x="1587489" y="2643794"/>
                    <a:pt x="1585690" y="2643075"/>
                    <a:pt x="1585690" y="2641636"/>
                  </a:cubicBezTo>
                  <a:close/>
                  <a:moveTo>
                    <a:pt x="7115127" y="2640766"/>
                  </a:moveTo>
                  <a:lnTo>
                    <a:pt x="7115127" y="2644003"/>
                  </a:lnTo>
                  <a:lnTo>
                    <a:pt x="7116206" y="2644003"/>
                  </a:lnTo>
                  <a:lnTo>
                    <a:pt x="7116206" y="2640766"/>
                  </a:lnTo>
                  <a:close/>
                  <a:moveTo>
                    <a:pt x="5735393" y="2640557"/>
                  </a:moveTo>
                  <a:lnTo>
                    <a:pt x="5735393" y="2641501"/>
                  </a:lnTo>
                  <a:lnTo>
                    <a:pt x="5740653" y="2641501"/>
                  </a:lnTo>
                  <a:lnTo>
                    <a:pt x="5740653" y="2640557"/>
                  </a:lnTo>
                  <a:close/>
                  <a:moveTo>
                    <a:pt x="3243452" y="2640017"/>
                  </a:moveTo>
                  <a:cubicBezTo>
                    <a:pt x="3242103" y="2640017"/>
                    <a:pt x="3240979" y="2641861"/>
                    <a:pt x="3240080" y="2645547"/>
                  </a:cubicBezTo>
                  <a:lnTo>
                    <a:pt x="3243452" y="2645547"/>
                  </a:lnTo>
                  <a:lnTo>
                    <a:pt x="3245610" y="2643254"/>
                  </a:lnTo>
                  <a:lnTo>
                    <a:pt x="3245610" y="2640017"/>
                  </a:lnTo>
                  <a:close/>
                  <a:moveTo>
                    <a:pt x="1599852" y="2639478"/>
                  </a:moveTo>
                  <a:lnTo>
                    <a:pt x="1597694" y="2641636"/>
                  </a:lnTo>
                  <a:lnTo>
                    <a:pt x="1599852" y="2641636"/>
                  </a:lnTo>
                  <a:close/>
                  <a:moveTo>
                    <a:pt x="4128882" y="2639208"/>
                  </a:moveTo>
                  <a:lnTo>
                    <a:pt x="4126724" y="2642445"/>
                  </a:lnTo>
                  <a:lnTo>
                    <a:pt x="4126724" y="2644603"/>
                  </a:lnTo>
                  <a:lnTo>
                    <a:pt x="4132119" y="2645682"/>
                  </a:lnTo>
                  <a:lnTo>
                    <a:pt x="4135356" y="2642445"/>
                  </a:lnTo>
                  <a:lnTo>
                    <a:pt x="4135356" y="2641366"/>
                  </a:lnTo>
                  <a:close/>
                  <a:moveTo>
                    <a:pt x="1594323" y="2638399"/>
                  </a:moveTo>
                  <a:lnTo>
                    <a:pt x="1593244" y="2639478"/>
                  </a:lnTo>
                  <a:lnTo>
                    <a:pt x="1593244" y="2640557"/>
                  </a:lnTo>
                  <a:lnTo>
                    <a:pt x="1596616" y="2640557"/>
                  </a:lnTo>
                  <a:close/>
                  <a:moveTo>
                    <a:pt x="1582454" y="2638399"/>
                  </a:moveTo>
                  <a:lnTo>
                    <a:pt x="1580295" y="2640557"/>
                  </a:lnTo>
                  <a:lnTo>
                    <a:pt x="1583532" y="2640557"/>
                  </a:lnTo>
                  <a:lnTo>
                    <a:pt x="1583532" y="2638399"/>
                  </a:lnTo>
                  <a:close/>
                  <a:moveTo>
                    <a:pt x="696618" y="2638129"/>
                  </a:moveTo>
                  <a:lnTo>
                    <a:pt x="695539" y="2639208"/>
                  </a:lnTo>
                  <a:lnTo>
                    <a:pt x="695539" y="2640287"/>
                  </a:lnTo>
                  <a:cubicBezTo>
                    <a:pt x="695539" y="2641546"/>
                    <a:pt x="697337" y="2642625"/>
                    <a:pt x="700934" y="2643524"/>
                  </a:cubicBezTo>
                  <a:lnTo>
                    <a:pt x="704171" y="2639208"/>
                  </a:lnTo>
                  <a:close/>
                  <a:moveTo>
                    <a:pt x="642802" y="2638129"/>
                  </a:moveTo>
                  <a:lnTo>
                    <a:pt x="640644" y="2640287"/>
                  </a:lnTo>
                  <a:lnTo>
                    <a:pt x="640644" y="2641366"/>
                  </a:lnTo>
                  <a:lnTo>
                    <a:pt x="641723" y="2642445"/>
                  </a:lnTo>
                  <a:lnTo>
                    <a:pt x="641723" y="2643524"/>
                  </a:lnTo>
                  <a:lnTo>
                    <a:pt x="644960" y="2642445"/>
                  </a:lnTo>
                  <a:lnTo>
                    <a:pt x="644960" y="2638129"/>
                  </a:lnTo>
                  <a:close/>
                  <a:moveTo>
                    <a:pt x="3061640" y="2637725"/>
                  </a:moveTo>
                  <a:cubicBezTo>
                    <a:pt x="3062359" y="2642130"/>
                    <a:pt x="3063438" y="2644333"/>
                    <a:pt x="3064877" y="2644333"/>
                  </a:cubicBezTo>
                  <a:lnTo>
                    <a:pt x="3068249" y="2641096"/>
                  </a:lnTo>
                  <a:lnTo>
                    <a:pt x="3067035" y="2637725"/>
                  </a:lnTo>
                  <a:close/>
                  <a:moveTo>
                    <a:pt x="5756568" y="2636241"/>
                  </a:moveTo>
                  <a:lnTo>
                    <a:pt x="5750229" y="2642580"/>
                  </a:lnTo>
                  <a:lnTo>
                    <a:pt x="5751308" y="2642580"/>
                  </a:lnTo>
                  <a:lnTo>
                    <a:pt x="5756568" y="2646896"/>
                  </a:lnTo>
                  <a:lnTo>
                    <a:pt x="5761828" y="2646896"/>
                  </a:lnTo>
                  <a:cubicBezTo>
                    <a:pt x="5763986" y="2646896"/>
                    <a:pt x="5765065" y="2645457"/>
                    <a:pt x="5765065" y="2642580"/>
                  </a:cubicBezTo>
                  <a:cubicBezTo>
                    <a:pt x="5763627" y="2638354"/>
                    <a:pt x="5760794" y="2636241"/>
                    <a:pt x="5756568" y="2636241"/>
                  </a:cubicBezTo>
                  <a:close/>
                  <a:moveTo>
                    <a:pt x="5744834" y="2636241"/>
                  </a:moveTo>
                  <a:lnTo>
                    <a:pt x="5742811" y="2638399"/>
                  </a:lnTo>
                  <a:lnTo>
                    <a:pt x="5745913" y="2638399"/>
                  </a:lnTo>
                  <a:lnTo>
                    <a:pt x="5745913" y="2636241"/>
                  </a:lnTo>
                  <a:close/>
                  <a:moveTo>
                    <a:pt x="5705585" y="2636241"/>
                  </a:moveTo>
                  <a:lnTo>
                    <a:pt x="5705585" y="2637320"/>
                  </a:lnTo>
                  <a:lnTo>
                    <a:pt x="5707743" y="2637320"/>
                  </a:lnTo>
                  <a:lnTo>
                    <a:pt x="5707743" y="2636241"/>
                  </a:lnTo>
                  <a:close/>
                  <a:moveTo>
                    <a:pt x="8746320" y="2633948"/>
                  </a:moveTo>
                  <a:lnTo>
                    <a:pt x="8744162" y="2636106"/>
                  </a:lnTo>
                  <a:cubicBezTo>
                    <a:pt x="8747040" y="2636286"/>
                    <a:pt x="8748478" y="2637725"/>
                    <a:pt x="8748478" y="2640422"/>
                  </a:cubicBezTo>
                  <a:lnTo>
                    <a:pt x="8754953" y="2636106"/>
                  </a:lnTo>
                  <a:lnTo>
                    <a:pt x="8756032" y="2636106"/>
                  </a:lnTo>
                  <a:cubicBezTo>
                    <a:pt x="8757470" y="2636106"/>
                    <a:pt x="8758190" y="2637904"/>
                    <a:pt x="8758190" y="2641501"/>
                  </a:cubicBezTo>
                  <a:lnTo>
                    <a:pt x="8762506" y="2642580"/>
                  </a:lnTo>
                  <a:lnTo>
                    <a:pt x="8760348" y="2636106"/>
                  </a:lnTo>
                  <a:cubicBezTo>
                    <a:pt x="8756751" y="2636106"/>
                    <a:pt x="8754953" y="2635387"/>
                    <a:pt x="8754953" y="2633948"/>
                  </a:cubicBezTo>
                  <a:lnTo>
                    <a:pt x="8746320" y="2636106"/>
                  </a:lnTo>
                  <a:close/>
                  <a:moveTo>
                    <a:pt x="3058268" y="2633408"/>
                  </a:moveTo>
                  <a:lnTo>
                    <a:pt x="3057189" y="2634487"/>
                  </a:lnTo>
                  <a:lnTo>
                    <a:pt x="3057189" y="2638803"/>
                  </a:lnTo>
                  <a:lnTo>
                    <a:pt x="3058268" y="2638803"/>
                  </a:lnTo>
                  <a:lnTo>
                    <a:pt x="3060426" y="2634487"/>
                  </a:lnTo>
                  <a:lnTo>
                    <a:pt x="3059347" y="2633408"/>
                  </a:lnTo>
                  <a:close/>
                  <a:moveTo>
                    <a:pt x="1148033" y="2633408"/>
                  </a:moveTo>
                  <a:lnTo>
                    <a:pt x="1148033" y="2636780"/>
                  </a:lnTo>
                  <a:lnTo>
                    <a:pt x="1150191" y="2636780"/>
                  </a:lnTo>
                  <a:lnTo>
                    <a:pt x="1152484" y="2634487"/>
                  </a:lnTo>
                  <a:close/>
                  <a:moveTo>
                    <a:pt x="3068249" y="2630037"/>
                  </a:moveTo>
                  <a:lnTo>
                    <a:pt x="3065956" y="2636645"/>
                  </a:lnTo>
                  <a:lnTo>
                    <a:pt x="3068249" y="2636645"/>
                  </a:lnTo>
                  <a:lnTo>
                    <a:pt x="3069328" y="2631115"/>
                  </a:lnTo>
                  <a:lnTo>
                    <a:pt x="3069328" y="2630037"/>
                  </a:lnTo>
                  <a:close/>
                  <a:moveTo>
                    <a:pt x="675038" y="2629497"/>
                  </a:moveTo>
                  <a:lnTo>
                    <a:pt x="672880" y="2643524"/>
                  </a:lnTo>
                  <a:lnTo>
                    <a:pt x="673959" y="2644603"/>
                  </a:lnTo>
                  <a:lnTo>
                    <a:pt x="676117" y="2644603"/>
                  </a:lnTo>
                  <a:cubicBezTo>
                    <a:pt x="677196" y="2639568"/>
                    <a:pt x="678634" y="2637050"/>
                    <a:pt x="680433" y="2637050"/>
                  </a:cubicBezTo>
                  <a:lnTo>
                    <a:pt x="681512" y="2637050"/>
                  </a:lnTo>
                  <a:lnTo>
                    <a:pt x="684749" y="2639208"/>
                  </a:lnTo>
                  <a:lnTo>
                    <a:pt x="687986" y="2635971"/>
                  </a:lnTo>
                  <a:lnTo>
                    <a:pt x="687986" y="2634892"/>
                  </a:lnTo>
                  <a:cubicBezTo>
                    <a:pt x="687986" y="2632015"/>
                    <a:pt x="683670" y="2630216"/>
                    <a:pt x="675038" y="2629497"/>
                  </a:cubicBezTo>
                  <a:close/>
                  <a:moveTo>
                    <a:pt x="8085849" y="2629362"/>
                  </a:moveTo>
                  <a:lnTo>
                    <a:pt x="8085849" y="2631520"/>
                  </a:lnTo>
                  <a:lnTo>
                    <a:pt x="8088007" y="2631520"/>
                  </a:lnTo>
                  <a:lnTo>
                    <a:pt x="8088007" y="2629362"/>
                  </a:lnTo>
                  <a:close/>
                  <a:moveTo>
                    <a:pt x="7754609" y="2627609"/>
                  </a:moveTo>
                  <a:lnTo>
                    <a:pt x="7754609" y="2628688"/>
                  </a:lnTo>
                  <a:lnTo>
                    <a:pt x="7753530" y="2631925"/>
                  </a:lnTo>
                  <a:lnTo>
                    <a:pt x="7754609" y="2637455"/>
                  </a:lnTo>
                  <a:lnTo>
                    <a:pt x="7757846" y="2637455"/>
                  </a:lnTo>
                  <a:lnTo>
                    <a:pt x="7760004" y="2635296"/>
                  </a:lnTo>
                  <a:lnTo>
                    <a:pt x="7760004" y="2630846"/>
                  </a:lnTo>
                  <a:cubicBezTo>
                    <a:pt x="7760004" y="2629227"/>
                    <a:pt x="7758206" y="2628148"/>
                    <a:pt x="7754609" y="2627609"/>
                  </a:cubicBezTo>
                  <a:close/>
                  <a:moveTo>
                    <a:pt x="7744763" y="2626530"/>
                  </a:moveTo>
                  <a:lnTo>
                    <a:pt x="7744763" y="2627609"/>
                  </a:lnTo>
                  <a:lnTo>
                    <a:pt x="7746921" y="2627609"/>
                  </a:lnTo>
                  <a:lnTo>
                    <a:pt x="7746921" y="2626530"/>
                  </a:lnTo>
                  <a:close/>
                  <a:moveTo>
                    <a:pt x="3173991" y="2625585"/>
                  </a:moveTo>
                  <a:lnTo>
                    <a:pt x="3173991" y="2626799"/>
                  </a:lnTo>
                  <a:lnTo>
                    <a:pt x="3176149" y="2626799"/>
                  </a:lnTo>
                  <a:lnTo>
                    <a:pt x="3176149" y="2625585"/>
                  </a:lnTo>
                  <a:close/>
                  <a:moveTo>
                    <a:pt x="7762162" y="2625451"/>
                  </a:moveTo>
                  <a:lnTo>
                    <a:pt x="7763376" y="2626530"/>
                  </a:lnTo>
                  <a:lnTo>
                    <a:pt x="7763376" y="2627609"/>
                  </a:lnTo>
                  <a:lnTo>
                    <a:pt x="7766613" y="2626530"/>
                  </a:lnTo>
                  <a:lnTo>
                    <a:pt x="7766613" y="2625451"/>
                  </a:lnTo>
                  <a:close/>
                  <a:moveTo>
                    <a:pt x="8280205" y="2625181"/>
                  </a:moveTo>
                  <a:lnTo>
                    <a:pt x="8274945" y="2631520"/>
                  </a:lnTo>
                  <a:lnTo>
                    <a:pt x="8274945" y="2632599"/>
                  </a:lnTo>
                  <a:lnTo>
                    <a:pt x="8278047" y="2632599"/>
                  </a:lnTo>
                  <a:cubicBezTo>
                    <a:pt x="8280205" y="2631880"/>
                    <a:pt x="8281284" y="2629767"/>
                    <a:pt x="8281284" y="2626260"/>
                  </a:cubicBezTo>
                  <a:lnTo>
                    <a:pt x="8281284" y="2625181"/>
                  </a:lnTo>
                  <a:close/>
                  <a:moveTo>
                    <a:pt x="667620" y="2625181"/>
                  </a:moveTo>
                  <a:lnTo>
                    <a:pt x="665461" y="2627339"/>
                  </a:lnTo>
                  <a:lnTo>
                    <a:pt x="665461" y="2628418"/>
                  </a:lnTo>
                  <a:lnTo>
                    <a:pt x="669778" y="2628418"/>
                  </a:lnTo>
                  <a:lnTo>
                    <a:pt x="669778" y="2627339"/>
                  </a:lnTo>
                  <a:close/>
                  <a:moveTo>
                    <a:pt x="4127803" y="2625046"/>
                  </a:moveTo>
                  <a:lnTo>
                    <a:pt x="4124431" y="2633678"/>
                  </a:lnTo>
                  <a:lnTo>
                    <a:pt x="4125645" y="2633678"/>
                  </a:lnTo>
                  <a:cubicBezTo>
                    <a:pt x="4129961" y="2632959"/>
                    <a:pt x="4132119" y="2631880"/>
                    <a:pt x="4132119" y="2630441"/>
                  </a:cubicBezTo>
                  <a:lnTo>
                    <a:pt x="4131040" y="2625046"/>
                  </a:lnTo>
                  <a:close/>
                  <a:moveTo>
                    <a:pt x="5595257" y="2624641"/>
                  </a:moveTo>
                  <a:lnTo>
                    <a:pt x="5593099" y="2626664"/>
                  </a:lnTo>
                  <a:lnTo>
                    <a:pt x="5596201" y="2628822"/>
                  </a:lnTo>
                  <a:lnTo>
                    <a:pt x="5597280" y="2627743"/>
                  </a:lnTo>
                  <a:lnTo>
                    <a:pt x="5597280" y="2626664"/>
                  </a:lnTo>
                  <a:close/>
                  <a:moveTo>
                    <a:pt x="7750293" y="2624372"/>
                  </a:moveTo>
                  <a:lnTo>
                    <a:pt x="7750293" y="2625451"/>
                  </a:lnTo>
                  <a:lnTo>
                    <a:pt x="7753530" y="2625451"/>
                  </a:lnTo>
                  <a:lnTo>
                    <a:pt x="7753530" y="2624372"/>
                  </a:lnTo>
                  <a:close/>
                  <a:moveTo>
                    <a:pt x="1583532" y="2622348"/>
                  </a:moveTo>
                  <a:lnTo>
                    <a:pt x="1580295" y="2627743"/>
                  </a:lnTo>
                  <a:lnTo>
                    <a:pt x="1580295" y="2630980"/>
                  </a:lnTo>
                  <a:lnTo>
                    <a:pt x="1582454" y="2630980"/>
                  </a:lnTo>
                  <a:lnTo>
                    <a:pt x="1587848" y="2626664"/>
                  </a:lnTo>
                  <a:lnTo>
                    <a:pt x="1587848" y="2622348"/>
                  </a:lnTo>
                  <a:close/>
                  <a:moveTo>
                    <a:pt x="7773087" y="2622214"/>
                  </a:moveTo>
                  <a:lnTo>
                    <a:pt x="7773087" y="2623293"/>
                  </a:lnTo>
                  <a:lnTo>
                    <a:pt x="7775245" y="2623293"/>
                  </a:lnTo>
                  <a:lnTo>
                    <a:pt x="7775245" y="2622214"/>
                  </a:lnTo>
                  <a:close/>
                  <a:moveTo>
                    <a:pt x="3074858" y="2621269"/>
                  </a:moveTo>
                  <a:lnTo>
                    <a:pt x="3073644" y="2622349"/>
                  </a:lnTo>
                  <a:lnTo>
                    <a:pt x="3073644" y="2624507"/>
                  </a:lnTo>
                  <a:lnTo>
                    <a:pt x="3074858" y="2624507"/>
                  </a:lnTo>
                  <a:lnTo>
                    <a:pt x="3077016" y="2622349"/>
                  </a:lnTo>
                  <a:lnTo>
                    <a:pt x="3077016" y="2621269"/>
                  </a:lnTo>
                  <a:close/>
                  <a:moveTo>
                    <a:pt x="1597694" y="2620190"/>
                  </a:moveTo>
                  <a:lnTo>
                    <a:pt x="1597694" y="2621269"/>
                  </a:lnTo>
                  <a:lnTo>
                    <a:pt x="1599852" y="2621269"/>
                  </a:lnTo>
                  <a:lnTo>
                    <a:pt x="1599852" y="2620190"/>
                  </a:lnTo>
                  <a:close/>
                  <a:moveTo>
                    <a:pt x="7769850" y="2620056"/>
                  </a:moveTo>
                  <a:lnTo>
                    <a:pt x="7769850" y="2622214"/>
                  </a:lnTo>
                  <a:lnTo>
                    <a:pt x="7772008" y="2622214"/>
                  </a:lnTo>
                  <a:lnTo>
                    <a:pt x="7772008" y="2620056"/>
                  </a:lnTo>
                  <a:close/>
                  <a:moveTo>
                    <a:pt x="7757846" y="2620056"/>
                  </a:moveTo>
                  <a:lnTo>
                    <a:pt x="7757846" y="2621135"/>
                  </a:lnTo>
                  <a:lnTo>
                    <a:pt x="7760004" y="2621135"/>
                  </a:lnTo>
                  <a:lnTo>
                    <a:pt x="7760004" y="2620056"/>
                  </a:lnTo>
                  <a:close/>
                  <a:moveTo>
                    <a:pt x="5117407" y="2620056"/>
                  </a:moveTo>
                  <a:lnTo>
                    <a:pt x="5117407" y="2623293"/>
                  </a:lnTo>
                  <a:lnTo>
                    <a:pt x="5120644" y="2623293"/>
                  </a:lnTo>
                  <a:lnTo>
                    <a:pt x="5120644" y="2622214"/>
                  </a:lnTo>
                  <a:lnTo>
                    <a:pt x="5118486" y="2620056"/>
                  </a:lnTo>
                  <a:close/>
                  <a:moveTo>
                    <a:pt x="1729063" y="2618032"/>
                  </a:moveTo>
                  <a:lnTo>
                    <a:pt x="1729063" y="2619111"/>
                  </a:lnTo>
                  <a:lnTo>
                    <a:pt x="1732300" y="2619111"/>
                  </a:lnTo>
                  <a:lnTo>
                    <a:pt x="1732300" y="2618032"/>
                  </a:lnTo>
                  <a:close/>
                  <a:moveTo>
                    <a:pt x="5073438" y="2617898"/>
                  </a:moveTo>
                  <a:lnTo>
                    <a:pt x="5073438" y="2618977"/>
                  </a:lnTo>
                  <a:lnTo>
                    <a:pt x="5077619" y="2618977"/>
                  </a:lnTo>
                  <a:lnTo>
                    <a:pt x="5077619" y="2617898"/>
                  </a:lnTo>
                  <a:close/>
                  <a:moveTo>
                    <a:pt x="3263279" y="2617898"/>
                  </a:moveTo>
                  <a:lnTo>
                    <a:pt x="3263279" y="2618977"/>
                  </a:lnTo>
                  <a:lnTo>
                    <a:pt x="3267595" y="2618977"/>
                  </a:lnTo>
                  <a:lnTo>
                    <a:pt x="3267595" y="2617898"/>
                  </a:lnTo>
                  <a:close/>
                  <a:moveTo>
                    <a:pt x="651434" y="2617628"/>
                  </a:moveTo>
                  <a:lnTo>
                    <a:pt x="654671" y="2620865"/>
                  </a:lnTo>
                  <a:lnTo>
                    <a:pt x="654671" y="2619786"/>
                  </a:lnTo>
                  <a:lnTo>
                    <a:pt x="652514" y="2617628"/>
                  </a:lnTo>
                  <a:close/>
                  <a:moveTo>
                    <a:pt x="5598359" y="2616144"/>
                  </a:moveTo>
                  <a:lnTo>
                    <a:pt x="5598359" y="2618167"/>
                  </a:lnTo>
                  <a:lnTo>
                    <a:pt x="5599438" y="2618167"/>
                  </a:lnTo>
                  <a:lnTo>
                    <a:pt x="5599438" y="2616144"/>
                  </a:lnTo>
                  <a:close/>
                  <a:moveTo>
                    <a:pt x="1585690" y="2615874"/>
                  </a:moveTo>
                  <a:lnTo>
                    <a:pt x="1585690" y="2619111"/>
                  </a:lnTo>
                  <a:lnTo>
                    <a:pt x="1592165" y="2619111"/>
                  </a:lnTo>
                  <a:lnTo>
                    <a:pt x="1592165" y="2616953"/>
                  </a:lnTo>
                  <a:lnTo>
                    <a:pt x="1591086" y="2618032"/>
                  </a:lnTo>
                  <a:lnTo>
                    <a:pt x="1590007" y="2618032"/>
                  </a:lnTo>
                  <a:close/>
                  <a:moveTo>
                    <a:pt x="3252219" y="2615740"/>
                  </a:moveTo>
                  <a:lnTo>
                    <a:pt x="3251140" y="2616819"/>
                  </a:lnTo>
                  <a:lnTo>
                    <a:pt x="3251140" y="2617898"/>
                  </a:lnTo>
                  <a:lnTo>
                    <a:pt x="3253298" y="2620191"/>
                  </a:lnTo>
                  <a:lnTo>
                    <a:pt x="3254377" y="2620191"/>
                  </a:lnTo>
                  <a:lnTo>
                    <a:pt x="3254377" y="2617898"/>
                  </a:lnTo>
                  <a:close/>
                  <a:moveTo>
                    <a:pt x="1593244" y="2614930"/>
                  </a:moveTo>
                  <a:lnTo>
                    <a:pt x="1593244" y="2616953"/>
                  </a:lnTo>
                  <a:lnTo>
                    <a:pt x="1595536" y="2616953"/>
                  </a:lnTo>
                  <a:close/>
                  <a:moveTo>
                    <a:pt x="1566134" y="2614930"/>
                  </a:moveTo>
                  <a:lnTo>
                    <a:pt x="1566134" y="2615874"/>
                  </a:lnTo>
                  <a:lnTo>
                    <a:pt x="1568292" y="2615874"/>
                  </a:lnTo>
                  <a:lnTo>
                    <a:pt x="1568292" y="2614930"/>
                  </a:lnTo>
                  <a:close/>
                  <a:moveTo>
                    <a:pt x="650355" y="2614391"/>
                  </a:moveTo>
                  <a:lnTo>
                    <a:pt x="650355" y="2616549"/>
                  </a:lnTo>
                  <a:lnTo>
                    <a:pt x="652514" y="2614391"/>
                  </a:lnTo>
                  <a:close/>
                  <a:moveTo>
                    <a:pt x="2722041" y="2614242"/>
                  </a:moveTo>
                  <a:lnTo>
                    <a:pt x="2722041" y="2615321"/>
                  </a:lnTo>
                  <a:cubicBezTo>
                    <a:pt x="2724917" y="2618378"/>
                    <a:pt x="2726356" y="2621255"/>
                    <a:pt x="2726356" y="2623953"/>
                  </a:cubicBezTo>
                  <a:cubicBezTo>
                    <a:pt x="2723299" y="2625572"/>
                    <a:pt x="2721500" y="2627370"/>
                    <a:pt x="2720961" y="2629348"/>
                  </a:cubicBezTo>
                  <a:lnTo>
                    <a:pt x="2724199" y="2631506"/>
                  </a:lnTo>
                  <a:lnTo>
                    <a:pt x="2725278" y="2630427"/>
                  </a:lnTo>
                  <a:cubicBezTo>
                    <a:pt x="2727255" y="2626471"/>
                    <a:pt x="2729413" y="2624313"/>
                    <a:pt x="2731752" y="2623953"/>
                  </a:cubicBezTo>
                  <a:lnTo>
                    <a:pt x="2731752" y="2619637"/>
                  </a:lnTo>
                  <a:cubicBezTo>
                    <a:pt x="2727435" y="2619637"/>
                    <a:pt x="2725278" y="2617839"/>
                    <a:pt x="2725278" y="2614242"/>
                  </a:cubicBezTo>
                  <a:close/>
                  <a:moveTo>
                    <a:pt x="1573686" y="2613851"/>
                  </a:moveTo>
                  <a:lnTo>
                    <a:pt x="1569371" y="2614930"/>
                  </a:lnTo>
                  <a:lnTo>
                    <a:pt x="1569371" y="2615874"/>
                  </a:lnTo>
                  <a:lnTo>
                    <a:pt x="1579217" y="2616953"/>
                  </a:lnTo>
                  <a:lnTo>
                    <a:pt x="1579217" y="2614930"/>
                  </a:lnTo>
                  <a:close/>
                  <a:moveTo>
                    <a:pt x="3065956" y="2613582"/>
                  </a:moveTo>
                  <a:lnTo>
                    <a:pt x="3063798" y="2615740"/>
                  </a:lnTo>
                  <a:lnTo>
                    <a:pt x="3065956" y="2615740"/>
                  </a:lnTo>
                  <a:close/>
                  <a:moveTo>
                    <a:pt x="656829" y="2613312"/>
                  </a:moveTo>
                  <a:lnTo>
                    <a:pt x="656829" y="2615470"/>
                  </a:lnTo>
                  <a:lnTo>
                    <a:pt x="660066" y="2616549"/>
                  </a:lnTo>
                  <a:lnTo>
                    <a:pt x="661145" y="2615470"/>
                  </a:lnTo>
                  <a:lnTo>
                    <a:pt x="661145" y="2614391"/>
                  </a:lnTo>
                  <a:lnTo>
                    <a:pt x="660066" y="2613312"/>
                  </a:lnTo>
                  <a:close/>
                  <a:moveTo>
                    <a:pt x="5755489" y="2612907"/>
                  </a:moveTo>
                  <a:cubicBezTo>
                    <a:pt x="5753871" y="2614346"/>
                    <a:pt x="5751398" y="2615065"/>
                    <a:pt x="5748071" y="2615065"/>
                  </a:cubicBezTo>
                  <a:lnTo>
                    <a:pt x="5748071" y="2616144"/>
                  </a:lnTo>
                  <a:cubicBezTo>
                    <a:pt x="5748071" y="2617313"/>
                    <a:pt x="5749824" y="2618347"/>
                    <a:pt x="5753331" y="2619246"/>
                  </a:cubicBezTo>
                  <a:lnTo>
                    <a:pt x="5753331" y="2621404"/>
                  </a:lnTo>
                  <a:lnTo>
                    <a:pt x="5756568" y="2621404"/>
                  </a:lnTo>
                  <a:lnTo>
                    <a:pt x="5760749" y="2619246"/>
                  </a:lnTo>
                  <a:close/>
                  <a:moveTo>
                    <a:pt x="3061640" y="2612368"/>
                  </a:moveTo>
                  <a:lnTo>
                    <a:pt x="3060426" y="2628957"/>
                  </a:lnTo>
                  <a:lnTo>
                    <a:pt x="3061640" y="2632195"/>
                  </a:lnTo>
                  <a:lnTo>
                    <a:pt x="3062719" y="2632195"/>
                  </a:lnTo>
                  <a:lnTo>
                    <a:pt x="3062719" y="2631115"/>
                  </a:lnTo>
                  <a:lnTo>
                    <a:pt x="3061640" y="2627879"/>
                  </a:lnTo>
                  <a:lnTo>
                    <a:pt x="3063798" y="2620191"/>
                  </a:lnTo>
                  <a:lnTo>
                    <a:pt x="3062719" y="2612368"/>
                  </a:lnTo>
                  <a:close/>
                  <a:moveTo>
                    <a:pt x="630933" y="2612233"/>
                  </a:moveTo>
                  <a:lnTo>
                    <a:pt x="628775" y="2614391"/>
                  </a:lnTo>
                  <a:cubicBezTo>
                    <a:pt x="630574" y="2620865"/>
                    <a:pt x="632012" y="2624102"/>
                    <a:pt x="633091" y="2624102"/>
                  </a:cubicBezTo>
                  <a:lnTo>
                    <a:pt x="634170" y="2624102"/>
                  </a:lnTo>
                  <a:lnTo>
                    <a:pt x="636328" y="2621944"/>
                  </a:lnTo>
                  <a:lnTo>
                    <a:pt x="636328" y="2615470"/>
                  </a:lnTo>
                  <a:cubicBezTo>
                    <a:pt x="636328" y="2613851"/>
                    <a:pt x="634530" y="2612772"/>
                    <a:pt x="630933" y="2612233"/>
                  </a:cubicBezTo>
                  <a:close/>
                  <a:moveTo>
                    <a:pt x="4064951" y="2612098"/>
                  </a:moveTo>
                  <a:cubicBezTo>
                    <a:pt x="4062073" y="2613536"/>
                    <a:pt x="4060635" y="2615694"/>
                    <a:pt x="4060635" y="2618572"/>
                  </a:cubicBezTo>
                  <a:lnTo>
                    <a:pt x="4061714" y="2618572"/>
                  </a:lnTo>
                  <a:lnTo>
                    <a:pt x="4067109" y="2613177"/>
                  </a:lnTo>
                  <a:lnTo>
                    <a:pt x="4067109" y="2612098"/>
                  </a:lnTo>
                  <a:close/>
                  <a:moveTo>
                    <a:pt x="1582454" y="2611693"/>
                  </a:moveTo>
                  <a:lnTo>
                    <a:pt x="1580295" y="2613851"/>
                  </a:lnTo>
                  <a:lnTo>
                    <a:pt x="1580295" y="2614930"/>
                  </a:lnTo>
                  <a:lnTo>
                    <a:pt x="1583532" y="2613851"/>
                  </a:lnTo>
                  <a:lnTo>
                    <a:pt x="1583532" y="2611693"/>
                  </a:lnTo>
                  <a:close/>
                  <a:moveTo>
                    <a:pt x="5080856" y="2611424"/>
                  </a:moveTo>
                  <a:lnTo>
                    <a:pt x="5080856" y="2613582"/>
                  </a:lnTo>
                  <a:lnTo>
                    <a:pt x="5081935" y="2613582"/>
                  </a:lnTo>
                  <a:lnTo>
                    <a:pt x="5081935" y="2611424"/>
                  </a:lnTo>
                  <a:close/>
                  <a:moveTo>
                    <a:pt x="4150462" y="2609940"/>
                  </a:moveTo>
                  <a:lnTo>
                    <a:pt x="4148304" y="2612098"/>
                  </a:lnTo>
                  <a:lnTo>
                    <a:pt x="4150462" y="2612098"/>
                  </a:lnTo>
                  <a:close/>
                  <a:moveTo>
                    <a:pt x="2076219" y="2609805"/>
                  </a:moveTo>
                  <a:cubicBezTo>
                    <a:pt x="2074420" y="2609805"/>
                    <a:pt x="2072982" y="2612682"/>
                    <a:pt x="2071904" y="2618437"/>
                  </a:cubicBezTo>
                  <a:cubicBezTo>
                    <a:pt x="2071904" y="2621315"/>
                    <a:pt x="2073341" y="2623473"/>
                    <a:pt x="2076219" y="2624911"/>
                  </a:cubicBezTo>
                  <a:cubicBezTo>
                    <a:pt x="2077658" y="2624911"/>
                    <a:pt x="2078376" y="2623832"/>
                    <a:pt x="2078376" y="2621674"/>
                  </a:cubicBezTo>
                  <a:lnTo>
                    <a:pt x="2077298" y="2617358"/>
                  </a:lnTo>
                  <a:lnTo>
                    <a:pt x="2079456" y="2610884"/>
                  </a:lnTo>
                  <a:lnTo>
                    <a:pt x="2078376" y="2609805"/>
                  </a:lnTo>
                  <a:close/>
                  <a:moveTo>
                    <a:pt x="6147154" y="2609535"/>
                  </a:moveTo>
                  <a:lnTo>
                    <a:pt x="6147154" y="2611693"/>
                  </a:lnTo>
                  <a:lnTo>
                    <a:pt x="6148233" y="2611693"/>
                  </a:lnTo>
                  <a:lnTo>
                    <a:pt x="6148233" y="2609535"/>
                  </a:lnTo>
                  <a:close/>
                  <a:moveTo>
                    <a:pt x="8235156" y="2608996"/>
                  </a:moveTo>
                  <a:lnTo>
                    <a:pt x="8235156" y="2610075"/>
                  </a:lnTo>
                  <a:lnTo>
                    <a:pt x="8238393" y="2610075"/>
                  </a:lnTo>
                  <a:lnTo>
                    <a:pt x="8238393" y="2608996"/>
                  </a:lnTo>
                  <a:close/>
                  <a:moveTo>
                    <a:pt x="8218027" y="2608996"/>
                  </a:moveTo>
                  <a:lnTo>
                    <a:pt x="8218027" y="2610075"/>
                  </a:lnTo>
                  <a:lnTo>
                    <a:pt x="8220050" y="2610075"/>
                  </a:lnTo>
                  <a:lnTo>
                    <a:pt x="8220050" y="2608996"/>
                  </a:lnTo>
                  <a:close/>
                  <a:moveTo>
                    <a:pt x="8156794" y="2608996"/>
                  </a:moveTo>
                  <a:lnTo>
                    <a:pt x="8153557" y="2613312"/>
                  </a:lnTo>
                  <a:cubicBezTo>
                    <a:pt x="8153557" y="2615470"/>
                    <a:pt x="8155715" y="2617628"/>
                    <a:pt x="8160031" y="2619786"/>
                  </a:cubicBezTo>
                  <a:lnTo>
                    <a:pt x="8162054" y="2616549"/>
                  </a:lnTo>
                  <a:lnTo>
                    <a:pt x="8162054" y="2611154"/>
                  </a:lnTo>
                  <a:lnTo>
                    <a:pt x="8160031" y="2608996"/>
                  </a:lnTo>
                  <a:close/>
                  <a:moveTo>
                    <a:pt x="4264162" y="2608861"/>
                  </a:moveTo>
                  <a:lnTo>
                    <a:pt x="4264162" y="2611019"/>
                  </a:lnTo>
                  <a:lnTo>
                    <a:pt x="4266320" y="2611019"/>
                  </a:lnTo>
                  <a:lnTo>
                    <a:pt x="4268478" y="2608861"/>
                  </a:lnTo>
                  <a:close/>
                  <a:moveTo>
                    <a:pt x="3695676" y="2608456"/>
                  </a:moveTo>
                  <a:lnTo>
                    <a:pt x="3694597" y="2609535"/>
                  </a:lnTo>
                  <a:lnTo>
                    <a:pt x="3693518" y="2609535"/>
                  </a:lnTo>
                  <a:cubicBezTo>
                    <a:pt x="3694597" y="2612323"/>
                    <a:pt x="3696395" y="2614436"/>
                    <a:pt x="3698913" y="2615874"/>
                  </a:cubicBezTo>
                  <a:lnTo>
                    <a:pt x="3702015" y="2612637"/>
                  </a:lnTo>
                  <a:cubicBezTo>
                    <a:pt x="3700936" y="2609850"/>
                    <a:pt x="3699902" y="2608456"/>
                    <a:pt x="3698913" y="2608456"/>
                  </a:cubicBezTo>
                  <a:close/>
                  <a:moveTo>
                    <a:pt x="1715981" y="2608456"/>
                  </a:moveTo>
                  <a:cubicBezTo>
                    <a:pt x="1714541" y="2608456"/>
                    <a:pt x="1713824" y="2609535"/>
                    <a:pt x="1713824" y="2611693"/>
                  </a:cubicBezTo>
                  <a:lnTo>
                    <a:pt x="1717060" y="2619111"/>
                  </a:lnTo>
                  <a:lnTo>
                    <a:pt x="1721510" y="2619111"/>
                  </a:lnTo>
                  <a:lnTo>
                    <a:pt x="1721510" y="2616953"/>
                  </a:lnTo>
                  <a:lnTo>
                    <a:pt x="1722591" y="2616953"/>
                  </a:lnTo>
                  <a:lnTo>
                    <a:pt x="1719218" y="2608456"/>
                  </a:lnTo>
                  <a:close/>
                  <a:moveTo>
                    <a:pt x="5588783" y="2607647"/>
                  </a:moveTo>
                  <a:lnTo>
                    <a:pt x="5586760" y="2609670"/>
                  </a:lnTo>
                  <a:lnTo>
                    <a:pt x="5586760" y="2610749"/>
                  </a:lnTo>
                  <a:lnTo>
                    <a:pt x="5590941" y="2615065"/>
                  </a:lnTo>
                  <a:lnTo>
                    <a:pt x="5596201" y="2610749"/>
                  </a:lnTo>
                  <a:lnTo>
                    <a:pt x="5593099" y="2607647"/>
                  </a:lnTo>
                  <a:close/>
                  <a:moveTo>
                    <a:pt x="2088089" y="2606568"/>
                  </a:moveTo>
                  <a:lnTo>
                    <a:pt x="2088089" y="2607647"/>
                  </a:lnTo>
                  <a:lnTo>
                    <a:pt x="2090247" y="2607647"/>
                  </a:lnTo>
                  <a:lnTo>
                    <a:pt x="2090247" y="2606568"/>
                  </a:lnTo>
                  <a:close/>
                  <a:moveTo>
                    <a:pt x="2083773" y="2606568"/>
                  </a:moveTo>
                  <a:lnTo>
                    <a:pt x="2083773" y="2607647"/>
                  </a:lnTo>
                  <a:lnTo>
                    <a:pt x="2084852" y="2608726"/>
                  </a:lnTo>
                  <a:lnTo>
                    <a:pt x="2087010" y="2608726"/>
                  </a:lnTo>
                  <a:lnTo>
                    <a:pt x="2087010" y="2607647"/>
                  </a:lnTo>
                  <a:close/>
                  <a:moveTo>
                    <a:pt x="5232321" y="2606163"/>
                  </a:moveTo>
                  <a:lnTo>
                    <a:pt x="5232321" y="2610345"/>
                  </a:lnTo>
                  <a:lnTo>
                    <a:pt x="5233400" y="2610345"/>
                  </a:lnTo>
                  <a:lnTo>
                    <a:pt x="5233400" y="2606163"/>
                  </a:lnTo>
                  <a:close/>
                  <a:moveTo>
                    <a:pt x="8248104" y="2605759"/>
                  </a:moveTo>
                  <a:lnTo>
                    <a:pt x="8250128" y="2605759"/>
                  </a:lnTo>
                  <a:lnTo>
                    <a:pt x="8250128" y="2606838"/>
                  </a:lnTo>
                  <a:lnTo>
                    <a:pt x="8248104" y="2606838"/>
                  </a:lnTo>
                  <a:close/>
                  <a:moveTo>
                    <a:pt x="1648678" y="2604680"/>
                  </a:moveTo>
                  <a:cubicBezTo>
                    <a:pt x="1642023" y="2606928"/>
                    <a:pt x="1635864" y="2608052"/>
                    <a:pt x="1630200" y="2608052"/>
                  </a:cubicBezTo>
                  <a:lnTo>
                    <a:pt x="1617252" y="2608052"/>
                  </a:lnTo>
                  <a:lnTo>
                    <a:pt x="1606327" y="2606973"/>
                  </a:lnTo>
                  <a:lnTo>
                    <a:pt x="1606327" y="2608052"/>
                  </a:lnTo>
                  <a:lnTo>
                    <a:pt x="1608485" y="2620730"/>
                  </a:lnTo>
                  <a:lnTo>
                    <a:pt x="1608485" y="2625181"/>
                  </a:lnTo>
                  <a:lnTo>
                    <a:pt x="1607405" y="2649189"/>
                  </a:lnTo>
                  <a:cubicBezTo>
                    <a:pt x="1608305" y="2666003"/>
                    <a:pt x="1609743" y="2674410"/>
                    <a:pt x="1611722" y="2674410"/>
                  </a:cubicBezTo>
                  <a:lnTo>
                    <a:pt x="1621568" y="2674410"/>
                  </a:lnTo>
                  <a:cubicBezTo>
                    <a:pt x="1624084" y="2672073"/>
                    <a:pt x="1631323" y="2670904"/>
                    <a:pt x="1643284" y="2670904"/>
                  </a:cubicBezTo>
                  <a:lnTo>
                    <a:pt x="1654073" y="2673197"/>
                  </a:lnTo>
                  <a:lnTo>
                    <a:pt x="1663919" y="2672118"/>
                  </a:lnTo>
                  <a:lnTo>
                    <a:pt x="1670393" y="2674410"/>
                  </a:lnTo>
                  <a:lnTo>
                    <a:pt x="1675786" y="2674410"/>
                  </a:lnTo>
                  <a:lnTo>
                    <a:pt x="1687792" y="2670904"/>
                  </a:lnTo>
                  <a:lnTo>
                    <a:pt x="1692108" y="2672118"/>
                  </a:lnTo>
                  <a:lnTo>
                    <a:pt x="1695344" y="2672118"/>
                  </a:lnTo>
                  <a:lnTo>
                    <a:pt x="1700874" y="2668611"/>
                  </a:lnTo>
                  <a:lnTo>
                    <a:pt x="1700874" y="2666318"/>
                  </a:lnTo>
                  <a:lnTo>
                    <a:pt x="1692108" y="2661732"/>
                  </a:lnTo>
                  <a:lnTo>
                    <a:pt x="1692108" y="2648110"/>
                  </a:lnTo>
                  <a:cubicBezTo>
                    <a:pt x="1694985" y="2645233"/>
                    <a:pt x="1696424" y="2640287"/>
                    <a:pt x="1696424" y="2633273"/>
                  </a:cubicBezTo>
                  <a:lnTo>
                    <a:pt x="1696424" y="2630980"/>
                  </a:lnTo>
                  <a:lnTo>
                    <a:pt x="1692108" y="2616144"/>
                  </a:lnTo>
                  <a:lnTo>
                    <a:pt x="1692108" y="2614930"/>
                  </a:lnTo>
                  <a:lnTo>
                    <a:pt x="1695344" y="2609266"/>
                  </a:lnTo>
                  <a:lnTo>
                    <a:pt x="1694266" y="2608052"/>
                  </a:lnTo>
                  <a:lnTo>
                    <a:pt x="1693187" y="2608052"/>
                  </a:lnTo>
                  <a:lnTo>
                    <a:pt x="1685634" y="2609266"/>
                  </a:lnTo>
                  <a:lnTo>
                    <a:pt x="1672551" y="2606973"/>
                  </a:lnTo>
                  <a:lnTo>
                    <a:pt x="1655152" y="2609266"/>
                  </a:lnTo>
                  <a:close/>
                  <a:moveTo>
                    <a:pt x="1695344" y="2604140"/>
                  </a:moveTo>
                  <a:lnTo>
                    <a:pt x="1695344" y="2605219"/>
                  </a:lnTo>
                  <a:lnTo>
                    <a:pt x="1697503" y="2605219"/>
                  </a:lnTo>
                  <a:lnTo>
                    <a:pt x="1697503" y="2604140"/>
                  </a:lnTo>
                  <a:close/>
                  <a:moveTo>
                    <a:pt x="5562213" y="2603331"/>
                  </a:moveTo>
                  <a:lnTo>
                    <a:pt x="5562213" y="2605489"/>
                  </a:lnTo>
                  <a:lnTo>
                    <a:pt x="5563292" y="2605489"/>
                  </a:lnTo>
                  <a:lnTo>
                    <a:pt x="5563292" y="2603331"/>
                  </a:lnTo>
                  <a:close/>
                  <a:moveTo>
                    <a:pt x="6152549" y="2603061"/>
                  </a:moveTo>
                  <a:lnTo>
                    <a:pt x="6149312" y="2604140"/>
                  </a:lnTo>
                  <a:cubicBezTo>
                    <a:pt x="6150751" y="2608636"/>
                    <a:pt x="6152594" y="2611154"/>
                    <a:pt x="6154842" y="2611693"/>
                  </a:cubicBezTo>
                  <a:lnTo>
                    <a:pt x="6155921" y="2611693"/>
                  </a:lnTo>
                  <a:lnTo>
                    <a:pt x="6155921" y="2610614"/>
                  </a:lnTo>
                  <a:cubicBezTo>
                    <a:pt x="6153673" y="2610614"/>
                    <a:pt x="6152549" y="2608097"/>
                    <a:pt x="6152549" y="2603061"/>
                  </a:cubicBezTo>
                  <a:close/>
                  <a:moveTo>
                    <a:pt x="2077298" y="2602252"/>
                  </a:moveTo>
                  <a:lnTo>
                    <a:pt x="2077298" y="2603331"/>
                  </a:lnTo>
                  <a:lnTo>
                    <a:pt x="2081615" y="2604410"/>
                  </a:lnTo>
                  <a:lnTo>
                    <a:pt x="2081615" y="2602252"/>
                  </a:lnTo>
                  <a:close/>
                  <a:moveTo>
                    <a:pt x="2071904" y="2602252"/>
                  </a:moveTo>
                  <a:lnTo>
                    <a:pt x="2071904" y="2603331"/>
                  </a:lnTo>
                  <a:lnTo>
                    <a:pt x="2074061" y="2603331"/>
                  </a:lnTo>
                  <a:lnTo>
                    <a:pt x="2074061" y="2602252"/>
                  </a:lnTo>
                  <a:close/>
                  <a:moveTo>
                    <a:pt x="1134815" y="2600903"/>
                  </a:moveTo>
                  <a:lnTo>
                    <a:pt x="1138052" y="2600903"/>
                  </a:lnTo>
                  <a:lnTo>
                    <a:pt x="1138052" y="2603196"/>
                  </a:lnTo>
                  <a:lnTo>
                    <a:pt x="1134815" y="2603196"/>
                  </a:lnTo>
                  <a:close/>
                  <a:moveTo>
                    <a:pt x="8600116" y="2600634"/>
                  </a:moveTo>
                  <a:lnTo>
                    <a:pt x="8600116" y="2601713"/>
                  </a:lnTo>
                  <a:lnTo>
                    <a:pt x="8603352" y="2601713"/>
                  </a:lnTo>
                  <a:lnTo>
                    <a:pt x="8603352" y="2600634"/>
                  </a:lnTo>
                  <a:close/>
                  <a:moveTo>
                    <a:pt x="7773087" y="2600364"/>
                  </a:moveTo>
                  <a:lnTo>
                    <a:pt x="7774166" y="2601443"/>
                  </a:lnTo>
                  <a:lnTo>
                    <a:pt x="7774166" y="2602522"/>
                  </a:lnTo>
                  <a:lnTo>
                    <a:pt x="7780775" y="2601443"/>
                  </a:lnTo>
                  <a:lnTo>
                    <a:pt x="7780775" y="2600364"/>
                  </a:lnTo>
                  <a:close/>
                  <a:moveTo>
                    <a:pt x="5748071" y="2599150"/>
                  </a:moveTo>
                  <a:lnTo>
                    <a:pt x="5745913" y="2603331"/>
                  </a:lnTo>
                  <a:lnTo>
                    <a:pt x="5749150" y="2611828"/>
                  </a:lnTo>
                  <a:lnTo>
                    <a:pt x="5754410" y="2611828"/>
                  </a:lnTo>
                  <a:lnTo>
                    <a:pt x="5754410" y="2610749"/>
                  </a:lnTo>
                  <a:cubicBezTo>
                    <a:pt x="5754410" y="2604365"/>
                    <a:pt x="5752297" y="2600499"/>
                    <a:pt x="5748071" y="2599150"/>
                  </a:cubicBezTo>
                  <a:close/>
                  <a:moveTo>
                    <a:pt x="3620955" y="2598880"/>
                  </a:moveTo>
                  <a:lnTo>
                    <a:pt x="3620955" y="2601038"/>
                  </a:lnTo>
                  <a:lnTo>
                    <a:pt x="3624192" y="2601038"/>
                  </a:lnTo>
                  <a:lnTo>
                    <a:pt x="3624192" y="2598880"/>
                  </a:lnTo>
                  <a:close/>
                  <a:moveTo>
                    <a:pt x="6157000" y="2598745"/>
                  </a:moveTo>
                  <a:lnTo>
                    <a:pt x="6154842" y="2600903"/>
                  </a:lnTo>
                  <a:lnTo>
                    <a:pt x="6157000" y="2600903"/>
                  </a:lnTo>
                  <a:close/>
                  <a:moveTo>
                    <a:pt x="7154241" y="2597336"/>
                  </a:moveTo>
                  <a:lnTo>
                    <a:pt x="7157613" y="2597336"/>
                  </a:lnTo>
                  <a:cubicBezTo>
                    <a:pt x="7160670" y="2600213"/>
                    <a:pt x="7163547" y="2601652"/>
                    <a:pt x="7166245" y="2601652"/>
                  </a:cubicBezTo>
                  <a:lnTo>
                    <a:pt x="7168403" y="2601652"/>
                  </a:lnTo>
                  <a:cubicBezTo>
                    <a:pt x="7172000" y="2601652"/>
                    <a:pt x="7173798" y="2600933"/>
                    <a:pt x="7173798" y="2599494"/>
                  </a:cubicBezTo>
                  <a:lnTo>
                    <a:pt x="7189039" y="2601652"/>
                  </a:lnTo>
                  <a:lnTo>
                    <a:pt x="7196727" y="2600573"/>
                  </a:lnTo>
                  <a:cubicBezTo>
                    <a:pt x="7201043" y="2601292"/>
                    <a:pt x="7203201" y="2603496"/>
                    <a:pt x="7203201" y="2607182"/>
                  </a:cubicBezTo>
                  <a:lnTo>
                    <a:pt x="7204280" y="2607182"/>
                  </a:lnTo>
                  <a:cubicBezTo>
                    <a:pt x="7204280" y="2604215"/>
                    <a:pt x="7204999" y="2602731"/>
                    <a:pt x="7206438" y="2602731"/>
                  </a:cubicBezTo>
                  <a:lnTo>
                    <a:pt x="7211833" y="2602731"/>
                  </a:lnTo>
                  <a:cubicBezTo>
                    <a:pt x="7213721" y="2602731"/>
                    <a:pt x="7215204" y="2605654"/>
                    <a:pt x="7216284" y="2611498"/>
                  </a:cubicBezTo>
                  <a:cubicBezTo>
                    <a:pt x="7215204" y="2614375"/>
                    <a:pt x="7214081" y="2615814"/>
                    <a:pt x="7212912" y="2615814"/>
                  </a:cubicBezTo>
                  <a:lnTo>
                    <a:pt x="7207517" y="2612577"/>
                  </a:lnTo>
                  <a:lnTo>
                    <a:pt x="7207517" y="2613656"/>
                  </a:lnTo>
                  <a:lnTo>
                    <a:pt x="7209675" y="2620130"/>
                  </a:lnTo>
                  <a:cubicBezTo>
                    <a:pt x="7206438" y="2621569"/>
                    <a:pt x="7204640" y="2623007"/>
                    <a:pt x="7204280" y="2624446"/>
                  </a:cubicBezTo>
                  <a:lnTo>
                    <a:pt x="7204280" y="2629976"/>
                  </a:lnTo>
                  <a:cubicBezTo>
                    <a:pt x="7204280" y="2634292"/>
                    <a:pt x="7207157" y="2636450"/>
                    <a:pt x="7212912" y="2636450"/>
                  </a:cubicBezTo>
                  <a:cubicBezTo>
                    <a:pt x="7214620" y="2638608"/>
                    <a:pt x="7217183" y="2639687"/>
                    <a:pt x="7220600" y="2639687"/>
                  </a:cubicBezTo>
                  <a:lnTo>
                    <a:pt x="7223837" y="2639687"/>
                  </a:lnTo>
                  <a:cubicBezTo>
                    <a:pt x="7226714" y="2637529"/>
                    <a:pt x="7230715" y="2636450"/>
                    <a:pt x="7235840" y="2636450"/>
                  </a:cubicBezTo>
                  <a:lnTo>
                    <a:pt x="7245552" y="2640766"/>
                  </a:lnTo>
                  <a:cubicBezTo>
                    <a:pt x="7249958" y="2640766"/>
                    <a:pt x="7257915" y="2635326"/>
                    <a:pt x="7269424" y="2624446"/>
                  </a:cubicBezTo>
                  <a:lnTo>
                    <a:pt x="7273876" y="2624446"/>
                  </a:lnTo>
                  <a:cubicBezTo>
                    <a:pt x="7282328" y="2624446"/>
                    <a:pt x="7287004" y="2627728"/>
                    <a:pt x="7287902" y="2634292"/>
                  </a:cubicBezTo>
                  <a:cubicBezTo>
                    <a:pt x="7290870" y="2634652"/>
                    <a:pt x="7292354" y="2635731"/>
                    <a:pt x="7292354" y="2637529"/>
                  </a:cubicBezTo>
                  <a:lnTo>
                    <a:pt x="7290195" y="2640766"/>
                  </a:lnTo>
                  <a:lnTo>
                    <a:pt x="7292354" y="2642924"/>
                  </a:lnTo>
                  <a:lnTo>
                    <a:pt x="7294512" y="2642924"/>
                  </a:lnTo>
                  <a:cubicBezTo>
                    <a:pt x="7294512" y="2640766"/>
                    <a:pt x="7295231" y="2639687"/>
                    <a:pt x="7296670" y="2639687"/>
                  </a:cubicBezTo>
                  <a:lnTo>
                    <a:pt x="7297748" y="2639687"/>
                  </a:lnTo>
                  <a:cubicBezTo>
                    <a:pt x="7302244" y="2644992"/>
                    <a:pt x="7306605" y="2647914"/>
                    <a:pt x="7310831" y="2648454"/>
                  </a:cubicBezTo>
                  <a:lnTo>
                    <a:pt x="7316226" y="2660323"/>
                  </a:lnTo>
                  <a:lnTo>
                    <a:pt x="7316226" y="2668011"/>
                  </a:lnTo>
                  <a:cubicBezTo>
                    <a:pt x="7316226" y="2670169"/>
                    <a:pt x="7312944" y="2671967"/>
                    <a:pt x="7306380" y="2673406"/>
                  </a:cubicBezTo>
                  <a:lnTo>
                    <a:pt x="7302064" y="2673406"/>
                  </a:lnTo>
                  <a:cubicBezTo>
                    <a:pt x="7290645" y="2671967"/>
                    <a:pt x="7282688" y="2670169"/>
                    <a:pt x="7278192" y="2668011"/>
                  </a:cubicBezTo>
                  <a:lnTo>
                    <a:pt x="7274954" y="2669090"/>
                  </a:lnTo>
                  <a:lnTo>
                    <a:pt x="7274954" y="2670169"/>
                  </a:lnTo>
                  <a:cubicBezTo>
                    <a:pt x="7274954" y="2671967"/>
                    <a:pt x="7280035" y="2676508"/>
                    <a:pt x="7290195" y="2683791"/>
                  </a:cubicBezTo>
                  <a:lnTo>
                    <a:pt x="7290195" y="2685949"/>
                  </a:lnTo>
                  <a:cubicBezTo>
                    <a:pt x="7290195" y="2689726"/>
                    <a:pt x="7289072" y="2691884"/>
                    <a:pt x="7286824" y="2692423"/>
                  </a:cubicBezTo>
                  <a:lnTo>
                    <a:pt x="7284666" y="2692423"/>
                  </a:lnTo>
                  <a:lnTo>
                    <a:pt x="7279270" y="2689186"/>
                  </a:lnTo>
                  <a:lnTo>
                    <a:pt x="7264030" y="2690265"/>
                  </a:lnTo>
                  <a:lnTo>
                    <a:pt x="7260792" y="2687028"/>
                  </a:lnTo>
                  <a:lnTo>
                    <a:pt x="7257556" y="2687028"/>
                  </a:lnTo>
                  <a:cubicBezTo>
                    <a:pt x="7254318" y="2689186"/>
                    <a:pt x="7251036" y="2690265"/>
                    <a:pt x="7247710" y="2690265"/>
                  </a:cubicBezTo>
                  <a:lnTo>
                    <a:pt x="7241236" y="2688107"/>
                  </a:lnTo>
                  <a:lnTo>
                    <a:pt x="7233682" y="2690265"/>
                  </a:lnTo>
                  <a:lnTo>
                    <a:pt x="7224916" y="2685949"/>
                  </a:lnTo>
                  <a:lnTo>
                    <a:pt x="7220600" y="2690265"/>
                  </a:lnTo>
                  <a:lnTo>
                    <a:pt x="7206438" y="2690265"/>
                  </a:lnTo>
                  <a:lnTo>
                    <a:pt x="7199964" y="2692423"/>
                  </a:lnTo>
                  <a:lnTo>
                    <a:pt x="7187960" y="2688107"/>
                  </a:lnTo>
                  <a:lnTo>
                    <a:pt x="7170561" y="2690265"/>
                  </a:lnTo>
                  <a:lnTo>
                    <a:pt x="7166245" y="2689186"/>
                  </a:lnTo>
                  <a:lnTo>
                    <a:pt x="7149925" y="2693502"/>
                  </a:lnTo>
                  <a:lnTo>
                    <a:pt x="7145609" y="2687028"/>
                  </a:lnTo>
                  <a:lnTo>
                    <a:pt x="7140214" y="2687028"/>
                  </a:lnTo>
                  <a:lnTo>
                    <a:pt x="7130368" y="2690265"/>
                  </a:lnTo>
                  <a:lnTo>
                    <a:pt x="7127131" y="2689186"/>
                  </a:lnTo>
                  <a:lnTo>
                    <a:pt x="7115127" y="2690265"/>
                  </a:lnTo>
                  <a:lnTo>
                    <a:pt x="7114048" y="2690265"/>
                  </a:lnTo>
                  <a:cubicBezTo>
                    <a:pt x="7110452" y="2689906"/>
                    <a:pt x="7108653" y="2688287"/>
                    <a:pt x="7108653" y="2685410"/>
                  </a:cubicBezTo>
                  <a:cubicBezTo>
                    <a:pt x="7111351" y="2683162"/>
                    <a:pt x="7113868" y="2682038"/>
                    <a:pt x="7116206" y="2682038"/>
                  </a:cubicBezTo>
                  <a:lnTo>
                    <a:pt x="7121736" y="2682038"/>
                  </a:lnTo>
                  <a:lnTo>
                    <a:pt x="7130368" y="2684331"/>
                  </a:lnTo>
                  <a:lnTo>
                    <a:pt x="7139135" y="2680959"/>
                  </a:lnTo>
                  <a:lnTo>
                    <a:pt x="7146688" y="2680959"/>
                  </a:lnTo>
                  <a:lnTo>
                    <a:pt x="7151004" y="2684331"/>
                  </a:lnTo>
                  <a:lnTo>
                    <a:pt x="7152083" y="2684331"/>
                  </a:lnTo>
                  <a:cubicBezTo>
                    <a:pt x="7156489" y="2684331"/>
                    <a:pt x="7162648" y="2682847"/>
                    <a:pt x="7170561" y="2679880"/>
                  </a:cubicBezTo>
                  <a:lnTo>
                    <a:pt x="7179328" y="2682038"/>
                  </a:lnTo>
                  <a:lnTo>
                    <a:pt x="7180407" y="2682038"/>
                  </a:lnTo>
                  <a:lnTo>
                    <a:pt x="7189039" y="2679880"/>
                  </a:lnTo>
                  <a:cubicBezTo>
                    <a:pt x="7196682" y="2681319"/>
                    <a:pt x="7201762" y="2683881"/>
                    <a:pt x="7204280" y="2687568"/>
                  </a:cubicBezTo>
                  <a:cubicBezTo>
                    <a:pt x="7212282" y="2682442"/>
                    <a:pt x="7217722" y="2679880"/>
                    <a:pt x="7220600" y="2679880"/>
                  </a:cubicBezTo>
                  <a:lnTo>
                    <a:pt x="7221678" y="2679880"/>
                  </a:lnTo>
                  <a:lnTo>
                    <a:pt x="7222758" y="2680959"/>
                  </a:lnTo>
                  <a:cubicBezTo>
                    <a:pt x="7224916" y="2680959"/>
                    <a:pt x="7229636" y="2671652"/>
                    <a:pt x="7236920" y="2653040"/>
                  </a:cubicBezTo>
                  <a:cubicBezTo>
                    <a:pt x="7241056" y="2653040"/>
                    <a:pt x="7244652" y="2651241"/>
                    <a:pt x="7247710" y="2647645"/>
                  </a:cubicBezTo>
                  <a:lnTo>
                    <a:pt x="7248788" y="2647645"/>
                  </a:lnTo>
                  <a:lnTo>
                    <a:pt x="7253240" y="2650882"/>
                  </a:lnTo>
                  <a:lnTo>
                    <a:pt x="7255398" y="2645487"/>
                  </a:lnTo>
                  <a:lnTo>
                    <a:pt x="7254318" y="2645487"/>
                  </a:lnTo>
                  <a:lnTo>
                    <a:pt x="7253240" y="2644408"/>
                  </a:lnTo>
                  <a:lnTo>
                    <a:pt x="7252160" y="2645487"/>
                  </a:lnTo>
                  <a:cubicBezTo>
                    <a:pt x="7243079" y="2644767"/>
                    <a:pt x="7237639" y="2643688"/>
                    <a:pt x="7235840" y="2642250"/>
                  </a:cubicBezTo>
                  <a:cubicBezTo>
                    <a:pt x="7233952" y="2645846"/>
                    <a:pt x="7231030" y="2647645"/>
                    <a:pt x="7227074" y="2647645"/>
                  </a:cubicBezTo>
                  <a:lnTo>
                    <a:pt x="7218442" y="2643329"/>
                  </a:lnTo>
                  <a:cubicBezTo>
                    <a:pt x="7216643" y="2646925"/>
                    <a:pt x="7213721" y="2648724"/>
                    <a:pt x="7209675" y="2648724"/>
                  </a:cubicBezTo>
                  <a:lnTo>
                    <a:pt x="7205359" y="2648724"/>
                  </a:lnTo>
                  <a:cubicBezTo>
                    <a:pt x="7197896" y="2648724"/>
                    <a:pt x="7190298" y="2647285"/>
                    <a:pt x="7182565" y="2644408"/>
                  </a:cubicBezTo>
                  <a:lnTo>
                    <a:pt x="7175956" y="2645487"/>
                  </a:lnTo>
                  <a:lnTo>
                    <a:pt x="7156399" y="2644408"/>
                  </a:lnTo>
                  <a:lnTo>
                    <a:pt x="7120657" y="2648724"/>
                  </a:lnTo>
                  <a:lnTo>
                    <a:pt x="7108653" y="2645487"/>
                  </a:lnTo>
                  <a:lnTo>
                    <a:pt x="7107574" y="2646566"/>
                  </a:lnTo>
                  <a:lnTo>
                    <a:pt x="7107574" y="2647645"/>
                  </a:lnTo>
                  <a:lnTo>
                    <a:pt x="7109732" y="2664774"/>
                  </a:lnTo>
                  <a:lnTo>
                    <a:pt x="7108653" y="2665853"/>
                  </a:lnTo>
                  <a:lnTo>
                    <a:pt x="7109732" y="2671248"/>
                  </a:lnTo>
                  <a:lnTo>
                    <a:pt x="7109732" y="2674485"/>
                  </a:lnTo>
                  <a:cubicBezTo>
                    <a:pt x="7108114" y="2685365"/>
                    <a:pt x="7105236" y="2692603"/>
                    <a:pt x="7101100" y="2696200"/>
                  </a:cubicBezTo>
                  <a:cubicBezTo>
                    <a:pt x="7095256" y="2701325"/>
                    <a:pt x="7088332" y="2704607"/>
                    <a:pt x="7080329" y="2706046"/>
                  </a:cubicBezTo>
                  <a:cubicBezTo>
                    <a:pt x="7080329" y="2708204"/>
                    <a:pt x="7079610" y="2709283"/>
                    <a:pt x="7078171" y="2709283"/>
                  </a:cubicBezTo>
                  <a:cubicBezTo>
                    <a:pt x="7076373" y="2709283"/>
                    <a:pt x="7074934" y="2706765"/>
                    <a:pt x="7073855" y="2701730"/>
                  </a:cubicBezTo>
                  <a:lnTo>
                    <a:pt x="7065223" y="2703888"/>
                  </a:lnTo>
                  <a:cubicBezTo>
                    <a:pt x="7057760" y="2701280"/>
                    <a:pt x="7053759" y="2698718"/>
                    <a:pt x="7053219" y="2696200"/>
                  </a:cubicBezTo>
                  <a:lnTo>
                    <a:pt x="7055377" y="2692963"/>
                  </a:lnTo>
                  <a:lnTo>
                    <a:pt x="7054298" y="2687568"/>
                  </a:lnTo>
                  <a:lnTo>
                    <a:pt x="7054298" y="2684331"/>
                  </a:lnTo>
                  <a:cubicBezTo>
                    <a:pt x="7054298" y="2679026"/>
                    <a:pt x="7056456" y="2675024"/>
                    <a:pt x="7060772" y="2672327"/>
                  </a:cubicBezTo>
                  <a:lnTo>
                    <a:pt x="7072776" y="2652770"/>
                  </a:lnTo>
                  <a:cubicBezTo>
                    <a:pt x="7075834" y="2650432"/>
                    <a:pt x="7079835" y="2643554"/>
                    <a:pt x="7084780" y="2632134"/>
                  </a:cubicBezTo>
                  <a:lnTo>
                    <a:pt x="7089096" y="2628897"/>
                  </a:lnTo>
                  <a:lnTo>
                    <a:pt x="7092333" y="2628897"/>
                  </a:lnTo>
                  <a:lnTo>
                    <a:pt x="7105416" y="2639687"/>
                  </a:lnTo>
                  <a:lnTo>
                    <a:pt x="7108653" y="2639687"/>
                  </a:lnTo>
                  <a:lnTo>
                    <a:pt x="7114048" y="2638608"/>
                  </a:lnTo>
                  <a:lnTo>
                    <a:pt x="7115127" y="2639687"/>
                  </a:lnTo>
                  <a:lnTo>
                    <a:pt x="7118364" y="2636450"/>
                  </a:lnTo>
                  <a:lnTo>
                    <a:pt x="7124973" y="2636450"/>
                  </a:lnTo>
                  <a:lnTo>
                    <a:pt x="7129289" y="2639687"/>
                  </a:lnTo>
                  <a:lnTo>
                    <a:pt x="7142372" y="2639687"/>
                  </a:lnTo>
                  <a:cubicBezTo>
                    <a:pt x="7146688" y="2640047"/>
                    <a:pt x="7148846" y="2641126"/>
                    <a:pt x="7148846" y="2642924"/>
                  </a:cubicBezTo>
                  <a:cubicBezTo>
                    <a:pt x="7154691" y="2640406"/>
                    <a:pt x="7157613" y="2638608"/>
                    <a:pt x="7157613" y="2637529"/>
                  </a:cubicBezTo>
                  <a:lnTo>
                    <a:pt x="7156399" y="2627818"/>
                  </a:lnTo>
                  <a:lnTo>
                    <a:pt x="7157613" y="2621209"/>
                  </a:lnTo>
                  <a:lnTo>
                    <a:pt x="7156399" y="2620130"/>
                  </a:lnTo>
                  <a:lnTo>
                    <a:pt x="7156399" y="2619051"/>
                  </a:lnTo>
                  <a:lnTo>
                    <a:pt x="7159771" y="2611498"/>
                  </a:lnTo>
                  <a:cubicBezTo>
                    <a:pt x="7154646" y="2609340"/>
                    <a:pt x="7152083" y="2606058"/>
                    <a:pt x="7152083" y="2601652"/>
                  </a:cubicBezTo>
                  <a:lnTo>
                    <a:pt x="7152083" y="2599494"/>
                  </a:lnTo>
                  <a:close/>
                  <a:moveTo>
                    <a:pt x="7769850" y="2596048"/>
                  </a:moveTo>
                  <a:lnTo>
                    <a:pt x="7769850" y="2598206"/>
                  </a:lnTo>
                  <a:lnTo>
                    <a:pt x="7770929" y="2598206"/>
                  </a:lnTo>
                  <a:lnTo>
                    <a:pt x="7770929" y="2596048"/>
                  </a:lnTo>
                  <a:close/>
                  <a:moveTo>
                    <a:pt x="2652175" y="2594955"/>
                  </a:moveTo>
                  <a:cubicBezTo>
                    <a:pt x="2650286" y="2594955"/>
                    <a:pt x="2648533" y="2596753"/>
                    <a:pt x="2646915" y="2600350"/>
                  </a:cubicBezTo>
                  <a:lnTo>
                    <a:pt x="2647993" y="2603587"/>
                  </a:lnTo>
                  <a:lnTo>
                    <a:pt x="2649072" y="2603587"/>
                  </a:lnTo>
                  <a:cubicBezTo>
                    <a:pt x="2653298" y="2603587"/>
                    <a:pt x="2655412" y="2601429"/>
                    <a:pt x="2655412" y="2597113"/>
                  </a:cubicBezTo>
                  <a:cubicBezTo>
                    <a:pt x="2655412" y="2595674"/>
                    <a:pt x="2654333" y="2594955"/>
                    <a:pt x="2652175" y="2594955"/>
                  </a:cubicBezTo>
                  <a:close/>
                  <a:moveTo>
                    <a:pt x="1158015" y="2594159"/>
                  </a:moveTo>
                  <a:lnTo>
                    <a:pt x="1158015" y="2595373"/>
                  </a:lnTo>
                  <a:lnTo>
                    <a:pt x="1155721" y="2598745"/>
                  </a:lnTo>
                  <a:lnTo>
                    <a:pt x="1158015" y="2598745"/>
                  </a:lnTo>
                  <a:lnTo>
                    <a:pt x="1161251" y="2596452"/>
                  </a:lnTo>
                  <a:lnTo>
                    <a:pt x="1162330" y="2597531"/>
                  </a:lnTo>
                  <a:lnTo>
                    <a:pt x="1163544" y="2597531"/>
                  </a:lnTo>
                  <a:lnTo>
                    <a:pt x="1163544" y="2595373"/>
                  </a:lnTo>
                  <a:close/>
                  <a:moveTo>
                    <a:pt x="5177562" y="2593215"/>
                  </a:moveTo>
                  <a:lnTo>
                    <a:pt x="5177562" y="2594294"/>
                  </a:lnTo>
                  <a:lnTo>
                    <a:pt x="5179720" y="2594294"/>
                  </a:lnTo>
                  <a:lnTo>
                    <a:pt x="5179720" y="2593215"/>
                  </a:lnTo>
                  <a:close/>
                  <a:moveTo>
                    <a:pt x="8606590" y="2593081"/>
                  </a:moveTo>
                  <a:lnTo>
                    <a:pt x="8606590" y="2596318"/>
                  </a:lnTo>
                  <a:lnTo>
                    <a:pt x="8607668" y="2596318"/>
                  </a:lnTo>
                  <a:lnTo>
                    <a:pt x="8607668" y="2593081"/>
                  </a:lnTo>
                  <a:close/>
                  <a:moveTo>
                    <a:pt x="2674834" y="2592797"/>
                  </a:moveTo>
                  <a:lnTo>
                    <a:pt x="2674834" y="2594955"/>
                  </a:lnTo>
                  <a:lnTo>
                    <a:pt x="2675912" y="2594955"/>
                  </a:lnTo>
                  <a:lnTo>
                    <a:pt x="2675912" y="2592797"/>
                  </a:lnTo>
                  <a:close/>
                  <a:moveTo>
                    <a:pt x="5581365" y="2592676"/>
                  </a:moveTo>
                  <a:lnTo>
                    <a:pt x="5581365" y="2595913"/>
                  </a:lnTo>
                  <a:lnTo>
                    <a:pt x="5585681" y="2596992"/>
                  </a:lnTo>
                  <a:lnTo>
                    <a:pt x="5585681" y="2592676"/>
                  </a:lnTo>
                  <a:close/>
                  <a:moveTo>
                    <a:pt x="2717724" y="2591718"/>
                  </a:moveTo>
                  <a:lnTo>
                    <a:pt x="2715567" y="2593876"/>
                  </a:lnTo>
                  <a:lnTo>
                    <a:pt x="2715567" y="2596034"/>
                  </a:lnTo>
                  <a:lnTo>
                    <a:pt x="2717724" y="2598192"/>
                  </a:lnTo>
                  <a:lnTo>
                    <a:pt x="2719882" y="2598192"/>
                  </a:lnTo>
                  <a:lnTo>
                    <a:pt x="2719882" y="2593876"/>
                  </a:lnTo>
                  <a:close/>
                  <a:moveTo>
                    <a:pt x="2224312" y="2590248"/>
                  </a:moveTo>
                  <a:lnTo>
                    <a:pt x="2223233" y="2595643"/>
                  </a:lnTo>
                  <a:lnTo>
                    <a:pt x="2224312" y="2598880"/>
                  </a:lnTo>
                  <a:lnTo>
                    <a:pt x="2219997" y="2602252"/>
                  </a:lnTo>
                  <a:lnTo>
                    <a:pt x="2219997" y="2604410"/>
                  </a:lnTo>
                  <a:lnTo>
                    <a:pt x="2223233" y="2604410"/>
                  </a:lnTo>
                  <a:lnTo>
                    <a:pt x="2225391" y="2599959"/>
                  </a:lnTo>
                  <a:lnTo>
                    <a:pt x="2224312" y="2594564"/>
                  </a:lnTo>
                  <a:lnTo>
                    <a:pt x="2226470" y="2594564"/>
                  </a:lnTo>
                  <a:lnTo>
                    <a:pt x="2226470" y="2593485"/>
                  </a:lnTo>
                  <a:lnTo>
                    <a:pt x="2225391" y="2590248"/>
                  </a:lnTo>
                  <a:close/>
                  <a:moveTo>
                    <a:pt x="5235423" y="2588899"/>
                  </a:moveTo>
                  <a:lnTo>
                    <a:pt x="5235423" y="2598610"/>
                  </a:lnTo>
                  <a:lnTo>
                    <a:pt x="5237581" y="2600768"/>
                  </a:lnTo>
                  <a:lnTo>
                    <a:pt x="5237581" y="2598610"/>
                  </a:lnTo>
                  <a:lnTo>
                    <a:pt x="5236502" y="2597531"/>
                  </a:lnTo>
                  <a:lnTo>
                    <a:pt x="5236502" y="2596452"/>
                  </a:lnTo>
                  <a:lnTo>
                    <a:pt x="5237581" y="2595373"/>
                  </a:lnTo>
                  <a:lnTo>
                    <a:pt x="5237581" y="2594294"/>
                  </a:lnTo>
                  <a:lnTo>
                    <a:pt x="5236502" y="2588899"/>
                  </a:lnTo>
                  <a:close/>
                  <a:moveTo>
                    <a:pt x="8758190" y="2588764"/>
                  </a:moveTo>
                  <a:lnTo>
                    <a:pt x="8758190" y="2593081"/>
                  </a:lnTo>
                  <a:lnTo>
                    <a:pt x="8759269" y="2593081"/>
                  </a:lnTo>
                  <a:lnTo>
                    <a:pt x="8759269" y="2588764"/>
                  </a:lnTo>
                  <a:close/>
                  <a:moveTo>
                    <a:pt x="3186130" y="2587146"/>
                  </a:moveTo>
                  <a:lnTo>
                    <a:pt x="3183837" y="2589304"/>
                  </a:lnTo>
                  <a:lnTo>
                    <a:pt x="3187209" y="2589304"/>
                  </a:lnTo>
                  <a:lnTo>
                    <a:pt x="3187209" y="2587146"/>
                  </a:lnTo>
                  <a:close/>
                  <a:moveTo>
                    <a:pt x="3107902" y="2587146"/>
                  </a:moveTo>
                  <a:lnTo>
                    <a:pt x="3104530" y="2593755"/>
                  </a:lnTo>
                  <a:lnTo>
                    <a:pt x="3105609" y="2594834"/>
                  </a:lnTo>
                  <a:lnTo>
                    <a:pt x="3106823" y="2594834"/>
                  </a:lnTo>
                  <a:lnTo>
                    <a:pt x="3110060" y="2588225"/>
                  </a:lnTo>
                  <a:lnTo>
                    <a:pt x="3108981" y="2587146"/>
                  </a:lnTo>
                  <a:close/>
                  <a:moveTo>
                    <a:pt x="8107294" y="2586472"/>
                  </a:moveTo>
                  <a:lnTo>
                    <a:pt x="8105136" y="2595104"/>
                  </a:lnTo>
                  <a:lnTo>
                    <a:pt x="8105136" y="2599285"/>
                  </a:lnTo>
                  <a:lnTo>
                    <a:pt x="8107294" y="2617628"/>
                  </a:lnTo>
                  <a:lnTo>
                    <a:pt x="8106215" y="2617628"/>
                  </a:lnTo>
                  <a:lnTo>
                    <a:pt x="8109452" y="2626260"/>
                  </a:lnTo>
                  <a:cubicBezTo>
                    <a:pt x="8106575" y="2630306"/>
                    <a:pt x="8105136" y="2633498"/>
                    <a:pt x="8105136" y="2635836"/>
                  </a:cubicBezTo>
                  <a:cubicBezTo>
                    <a:pt x="8105676" y="2640152"/>
                    <a:pt x="8106395" y="2642310"/>
                    <a:pt x="8107294" y="2642310"/>
                  </a:cubicBezTo>
                  <a:lnTo>
                    <a:pt x="8106215" y="2647705"/>
                  </a:lnTo>
                  <a:cubicBezTo>
                    <a:pt x="8106215" y="2655528"/>
                    <a:pt x="8109093" y="2659440"/>
                    <a:pt x="8114847" y="2659440"/>
                  </a:cubicBezTo>
                  <a:lnTo>
                    <a:pt x="8117005" y="2659440"/>
                  </a:lnTo>
                  <a:lnTo>
                    <a:pt x="8120242" y="2658360"/>
                  </a:lnTo>
                  <a:lnTo>
                    <a:pt x="8122400" y="2660519"/>
                  </a:lnTo>
                  <a:lnTo>
                    <a:pt x="8129953" y="2658360"/>
                  </a:lnTo>
                  <a:lnTo>
                    <a:pt x="8129953" y="2649863"/>
                  </a:lnTo>
                  <a:lnTo>
                    <a:pt x="8133056" y="2640152"/>
                  </a:lnTo>
                  <a:cubicBezTo>
                    <a:pt x="8131167" y="2640152"/>
                    <a:pt x="8129774" y="2634802"/>
                    <a:pt x="8128874" y="2624102"/>
                  </a:cubicBezTo>
                  <a:lnTo>
                    <a:pt x="8131032" y="2588630"/>
                  </a:lnTo>
                  <a:cubicBezTo>
                    <a:pt x="8125637" y="2587191"/>
                    <a:pt x="8117725" y="2586472"/>
                    <a:pt x="8107294" y="2586472"/>
                  </a:cubicBezTo>
                  <a:close/>
                  <a:moveTo>
                    <a:pt x="658987" y="2586472"/>
                  </a:moveTo>
                  <a:cubicBezTo>
                    <a:pt x="648917" y="2590248"/>
                    <a:pt x="643522" y="2593126"/>
                    <a:pt x="642802" y="2595104"/>
                  </a:cubicBezTo>
                  <a:lnTo>
                    <a:pt x="644960" y="2603601"/>
                  </a:lnTo>
                  <a:lnTo>
                    <a:pt x="642802" y="2606838"/>
                  </a:lnTo>
                  <a:lnTo>
                    <a:pt x="642802" y="2608996"/>
                  </a:lnTo>
                  <a:lnTo>
                    <a:pt x="644960" y="2611154"/>
                  </a:lnTo>
                  <a:lnTo>
                    <a:pt x="646039" y="2611154"/>
                  </a:lnTo>
                  <a:lnTo>
                    <a:pt x="644960" y="2605759"/>
                  </a:lnTo>
                  <a:cubicBezTo>
                    <a:pt x="650175" y="2597217"/>
                    <a:pt x="654132" y="2592946"/>
                    <a:pt x="656829" y="2592946"/>
                  </a:cubicBezTo>
                  <a:cubicBezTo>
                    <a:pt x="658268" y="2592946"/>
                    <a:pt x="658987" y="2591147"/>
                    <a:pt x="658987" y="2587551"/>
                  </a:cubicBezTo>
                  <a:close/>
                  <a:moveTo>
                    <a:pt x="7665321" y="2584044"/>
                  </a:moveTo>
                  <a:lnTo>
                    <a:pt x="7668558" y="2584044"/>
                  </a:lnTo>
                  <a:lnTo>
                    <a:pt x="7668558" y="2586202"/>
                  </a:lnTo>
                  <a:lnTo>
                    <a:pt x="7665321" y="2586202"/>
                  </a:lnTo>
                  <a:close/>
                  <a:moveTo>
                    <a:pt x="1563976" y="2583774"/>
                  </a:moveTo>
                  <a:cubicBezTo>
                    <a:pt x="1571799" y="2583774"/>
                    <a:pt x="1579037" y="2587371"/>
                    <a:pt x="1585690" y="2594564"/>
                  </a:cubicBezTo>
                  <a:lnTo>
                    <a:pt x="1592165" y="2595643"/>
                  </a:lnTo>
                  <a:lnTo>
                    <a:pt x="1595536" y="2593485"/>
                  </a:lnTo>
                  <a:cubicBezTo>
                    <a:pt x="1603808" y="2598431"/>
                    <a:pt x="1613205" y="2601623"/>
                    <a:pt x="1623726" y="2603061"/>
                  </a:cubicBezTo>
                  <a:lnTo>
                    <a:pt x="1637888" y="2597666"/>
                  </a:lnTo>
                  <a:lnTo>
                    <a:pt x="1651915" y="2597666"/>
                  </a:lnTo>
                  <a:cubicBezTo>
                    <a:pt x="1658298" y="2598206"/>
                    <a:pt x="1661581" y="2599285"/>
                    <a:pt x="1661761" y="2600903"/>
                  </a:cubicBezTo>
                  <a:lnTo>
                    <a:pt x="1669314" y="2597666"/>
                  </a:lnTo>
                  <a:lnTo>
                    <a:pt x="1675786" y="2600903"/>
                  </a:lnTo>
                  <a:lnTo>
                    <a:pt x="1691029" y="2600903"/>
                  </a:lnTo>
                  <a:cubicBezTo>
                    <a:pt x="1707664" y="2591282"/>
                    <a:pt x="1715981" y="2585932"/>
                    <a:pt x="1715981" y="2584853"/>
                  </a:cubicBezTo>
                  <a:lnTo>
                    <a:pt x="1719218" y="2584853"/>
                  </a:lnTo>
                  <a:cubicBezTo>
                    <a:pt x="1734503" y="2588090"/>
                    <a:pt x="1742147" y="2592361"/>
                    <a:pt x="1742147" y="2597666"/>
                  </a:cubicBezTo>
                  <a:cubicBezTo>
                    <a:pt x="1750059" y="2602342"/>
                    <a:pt x="1754015" y="2607018"/>
                    <a:pt x="1754015" y="2611693"/>
                  </a:cubicBezTo>
                  <a:lnTo>
                    <a:pt x="1742147" y="2624506"/>
                  </a:lnTo>
                  <a:lnTo>
                    <a:pt x="1742147" y="2630980"/>
                  </a:lnTo>
                  <a:lnTo>
                    <a:pt x="1743225" y="2638399"/>
                  </a:lnTo>
                  <a:lnTo>
                    <a:pt x="1740932" y="2640557"/>
                  </a:lnTo>
                  <a:lnTo>
                    <a:pt x="1742147" y="2650268"/>
                  </a:lnTo>
                  <a:lnTo>
                    <a:pt x="1740932" y="2654449"/>
                  </a:lnTo>
                  <a:cubicBezTo>
                    <a:pt x="1743899" y="2658765"/>
                    <a:pt x="1745383" y="2662002"/>
                    <a:pt x="1745383" y="2664160"/>
                  </a:cubicBezTo>
                  <a:cubicBezTo>
                    <a:pt x="1742956" y="2664160"/>
                    <a:pt x="1741472" y="2669150"/>
                    <a:pt x="1740932" y="2679131"/>
                  </a:cubicBezTo>
                  <a:lnTo>
                    <a:pt x="1744304" y="2682368"/>
                  </a:lnTo>
                  <a:lnTo>
                    <a:pt x="1744304" y="2683447"/>
                  </a:lnTo>
                  <a:cubicBezTo>
                    <a:pt x="1744304" y="2690191"/>
                    <a:pt x="1739944" y="2695181"/>
                    <a:pt x="1731222" y="2698418"/>
                  </a:cubicBezTo>
                  <a:cubicBezTo>
                    <a:pt x="1727803" y="2696260"/>
                    <a:pt x="1723084" y="2695181"/>
                    <a:pt x="1717060" y="2695181"/>
                  </a:cubicBezTo>
                  <a:lnTo>
                    <a:pt x="1703033" y="2700576"/>
                  </a:lnTo>
                  <a:cubicBezTo>
                    <a:pt x="1699346" y="2699677"/>
                    <a:pt x="1697503" y="2696800"/>
                    <a:pt x="1697503" y="2691944"/>
                  </a:cubicBezTo>
                  <a:lnTo>
                    <a:pt x="1698581" y="2688842"/>
                  </a:lnTo>
                  <a:cubicBezTo>
                    <a:pt x="1697323" y="2683087"/>
                    <a:pt x="1694085" y="2680210"/>
                    <a:pt x="1688871" y="2680210"/>
                  </a:cubicBezTo>
                  <a:lnTo>
                    <a:pt x="1687792" y="2679131"/>
                  </a:lnTo>
                  <a:lnTo>
                    <a:pt x="1682396" y="2682368"/>
                  </a:lnTo>
                  <a:lnTo>
                    <a:pt x="1681317" y="2682368"/>
                  </a:lnTo>
                  <a:lnTo>
                    <a:pt x="1680238" y="2681289"/>
                  </a:lnTo>
                  <a:lnTo>
                    <a:pt x="1679160" y="2682368"/>
                  </a:lnTo>
                  <a:lnTo>
                    <a:pt x="1677946" y="2682368"/>
                  </a:lnTo>
                  <a:cubicBezTo>
                    <a:pt x="1676147" y="2682368"/>
                    <a:pt x="1675068" y="2680929"/>
                    <a:pt x="1674709" y="2678052"/>
                  </a:cubicBezTo>
                  <a:lnTo>
                    <a:pt x="1673630" y="2678052"/>
                  </a:lnTo>
                  <a:lnTo>
                    <a:pt x="1669314" y="2681289"/>
                  </a:lnTo>
                  <a:lnTo>
                    <a:pt x="1661761" y="2681289"/>
                  </a:lnTo>
                  <a:lnTo>
                    <a:pt x="1652994" y="2683447"/>
                  </a:lnTo>
                  <a:lnTo>
                    <a:pt x="1651915" y="2683447"/>
                  </a:lnTo>
                  <a:lnTo>
                    <a:pt x="1631280" y="2676973"/>
                  </a:lnTo>
                  <a:lnTo>
                    <a:pt x="1628041" y="2679131"/>
                  </a:lnTo>
                  <a:lnTo>
                    <a:pt x="1613880" y="2679131"/>
                  </a:lnTo>
                  <a:lnTo>
                    <a:pt x="1612801" y="2678052"/>
                  </a:lnTo>
                  <a:lnTo>
                    <a:pt x="1611722" y="2678052"/>
                  </a:lnTo>
                  <a:cubicBezTo>
                    <a:pt x="1611722" y="2688393"/>
                    <a:pt x="1607045" y="2695181"/>
                    <a:pt x="1597694" y="2698418"/>
                  </a:cubicBezTo>
                  <a:lnTo>
                    <a:pt x="1580295" y="2695181"/>
                  </a:lnTo>
                  <a:lnTo>
                    <a:pt x="1569371" y="2695181"/>
                  </a:lnTo>
                  <a:cubicBezTo>
                    <a:pt x="1562897" y="2695181"/>
                    <a:pt x="1559660" y="2689112"/>
                    <a:pt x="1559660" y="2676973"/>
                  </a:cubicBezTo>
                  <a:lnTo>
                    <a:pt x="1561818" y="2674815"/>
                  </a:lnTo>
                  <a:lnTo>
                    <a:pt x="1561818" y="2673736"/>
                  </a:lnTo>
                  <a:cubicBezTo>
                    <a:pt x="1558221" y="2665194"/>
                    <a:pt x="1556422" y="2657011"/>
                    <a:pt x="1556422" y="2649189"/>
                  </a:cubicBezTo>
                  <a:cubicBezTo>
                    <a:pt x="1558581" y="2649189"/>
                    <a:pt x="1560019" y="2644198"/>
                    <a:pt x="1560738" y="2634217"/>
                  </a:cubicBezTo>
                  <a:lnTo>
                    <a:pt x="1559660" y="2633138"/>
                  </a:lnTo>
                  <a:lnTo>
                    <a:pt x="1559660" y="2632059"/>
                  </a:lnTo>
                  <a:lnTo>
                    <a:pt x="1562897" y="2619111"/>
                  </a:lnTo>
                  <a:lnTo>
                    <a:pt x="1561818" y="2614930"/>
                  </a:lnTo>
                  <a:lnTo>
                    <a:pt x="1561818" y="2611693"/>
                  </a:lnTo>
                  <a:lnTo>
                    <a:pt x="1562897" y="2610614"/>
                  </a:lnTo>
                  <a:lnTo>
                    <a:pt x="1561818" y="2609535"/>
                  </a:lnTo>
                  <a:lnTo>
                    <a:pt x="1561818" y="2603061"/>
                  </a:lnTo>
                  <a:lnTo>
                    <a:pt x="1566134" y="2597666"/>
                  </a:lnTo>
                  <a:lnTo>
                    <a:pt x="1566134" y="2596722"/>
                  </a:lnTo>
                  <a:cubicBezTo>
                    <a:pt x="1561099" y="2596722"/>
                    <a:pt x="1558581" y="2595643"/>
                    <a:pt x="1558581" y="2593485"/>
                  </a:cubicBezTo>
                  <a:cubicBezTo>
                    <a:pt x="1560738" y="2587011"/>
                    <a:pt x="1562537" y="2583774"/>
                    <a:pt x="1563976" y="2583774"/>
                  </a:cubicBezTo>
                  <a:close/>
                  <a:moveTo>
                    <a:pt x="3203664" y="2582695"/>
                  </a:moveTo>
                  <a:lnTo>
                    <a:pt x="3202585" y="2583774"/>
                  </a:lnTo>
                  <a:lnTo>
                    <a:pt x="3202585" y="2584853"/>
                  </a:lnTo>
                  <a:lnTo>
                    <a:pt x="3205957" y="2584853"/>
                  </a:lnTo>
                  <a:close/>
                  <a:moveTo>
                    <a:pt x="5235423" y="2582425"/>
                  </a:moveTo>
                  <a:lnTo>
                    <a:pt x="5236502" y="2587820"/>
                  </a:lnTo>
                  <a:lnTo>
                    <a:pt x="5237581" y="2587820"/>
                  </a:lnTo>
                  <a:lnTo>
                    <a:pt x="5237581" y="2585662"/>
                  </a:lnTo>
                  <a:lnTo>
                    <a:pt x="5238660" y="2585662"/>
                  </a:lnTo>
                  <a:lnTo>
                    <a:pt x="5237581" y="2582425"/>
                  </a:lnTo>
                  <a:close/>
                  <a:moveTo>
                    <a:pt x="8083691" y="2582156"/>
                  </a:moveTo>
                  <a:lnTo>
                    <a:pt x="8083691" y="2584314"/>
                  </a:lnTo>
                  <a:lnTo>
                    <a:pt x="8084770" y="2584314"/>
                  </a:lnTo>
                  <a:lnTo>
                    <a:pt x="8084770" y="2582156"/>
                  </a:lnTo>
                  <a:close/>
                  <a:moveTo>
                    <a:pt x="7763376" y="2581886"/>
                  </a:moveTo>
                  <a:lnTo>
                    <a:pt x="7760004" y="2585123"/>
                  </a:lnTo>
                  <a:lnTo>
                    <a:pt x="7760004" y="2589439"/>
                  </a:lnTo>
                  <a:lnTo>
                    <a:pt x="7761083" y="2590653"/>
                  </a:lnTo>
                  <a:lnTo>
                    <a:pt x="7761083" y="2591732"/>
                  </a:lnTo>
                  <a:lnTo>
                    <a:pt x="7754609" y="2596048"/>
                  </a:lnTo>
                  <a:lnTo>
                    <a:pt x="7745842" y="2594969"/>
                  </a:lnTo>
                  <a:lnTo>
                    <a:pt x="7741526" y="2596048"/>
                  </a:lnTo>
                  <a:lnTo>
                    <a:pt x="7741526" y="2597127"/>
                  </a:lnTo>
                  <a:lnTo>
                    <a:pt x="7754609" y="2597127"/>
                  </a:lnTo>
                  <a:lnTo>
                    <a:pt x="7757846" y="2594969"/>
                  </a:lnTo>
                  <a:lnTo>
                    <a:pt x="7758925" y="2596048"/>
                  </a:lnTo>
                  <a:lnTo>
                    <a:pt x="7757846" y="2601443"/>
                  </a:lnTo>
                  <a:lnTo>
                    <a:pt x="7757846" y="2603601"/>
                  </a:lnTo>
                  <a:cubicBezTo>
                    <a:pt x="7758385" y="2608007"/>
                    <a:pt x="7759464" y="2610210"/>
                    <a:pt x="7761083" y="2610210"/>
                  </a:cubicBezTo>
                  <a:lnTo>
                    <a:pt x="7762162" y="2610210"/>
                  </a:lnTo>
                  <a:lnTo>
                    <a:pt x="7763376" y="2609131"/>
                  </a:lnTo>
                  <a:lnTo>
                    <a:pt x="7768771" y="2598206"/>
                  </a:lnTo>
                  <a:cubicBezTo>
                    <a:pt x="7765894" y="2598206"/>
                    <a:pt x="7764455" y="2597487"/>
                    <a:pt x="7764455" y="2596048"/>
                  </a:cubicBezTo>
                  <a:lnTo>
                    <a:pt x="7764455" y="2590653"/>
                  </a:lnTo>
                  <a:lnTo>
                    <a:pt x="7766613" y="2587281"/>
                  </a:lnTo>
                  <a:lnTo>
                    <a:pt x="7766613" y="2584044"/>
                  </a:lnTo>
                  <a:lnTo>
                    <a:pt x="7764455" y="2581886"/>
                  </a:lnTo>
                  <a:close/>
                  <a:moveTo>
                    <a:pt x="7631602" y="2581886"/>
                  </a:moveTo>
                  <a:lnTo>
                    <a:pt x="7631602" y="2582965"/>
                  </a:lnTo>
                  <a:lnTo>
                    <a:pt x="7633760" y="2582965"/>
                  </a:lnTo>
                  <a:lnTo>
                    <a:pt x="7633760" y="2581886"/>
                  </a:lnTo>
                  <a:close/>
                  <a:moveTo>
                    <a:pt x="3253298" y="2581616"/>
                  </a:moveTo>
                  <a:cubicBezTo>
                    <a:pt x="3249432" y="2581616"/>
                    <a:pt x="3247229" y="2583460"/>
                    <a:pt x="3246689" y="2587146"/>
                  </a:cubicBezTo>
                  <a:cubicBezTo>
                    <a:pt x="3247948" y="2597396"/>
                    <a:pt x="3250151" y="2602522"/>
                    <a:pt x="3253298" y="2602522"/>
                  </a:cubicBezTo>
                  <a:cubicBezTo>
                    <a:pt x="3254017" y="2596857"/>
                    <a:pt x="3255861" y="2591327"/>
                    <a:pt x="3258828" y="2585932"/>
                  </a:cubicBezTo>
                  <a:close/>
                  <a:moveTo>
                    <a:pt x="3198269" y="2581616"/>
                  </a:moveTo>
                  <a:lnTo>
                    <a:pt x="3200427" y="2583774"/>
                  </a:lnTo>
                  <a:lnTo>
                    <a:pt x="3201506" y="2583774"/>
                  </a:lnTo>
                  <a:lnTo>
                    <a:pt x="3199348" y="2581616"/>
                  </a:lnTo>
                  <a:close/>
                  <a:moveTo>
                    <a:pt x="3167382" y="2581616"/>
                  </a:moveTo>
                  <a:lnTo>
                    <a:pt x="3162932" y="2582695"/>
                  </a:lnTo>
                  <a:lnTo>
                    <a:pt x="3162932" y="2583774"/>
                  </a:lnTo>
                  <a:lnTo>
                    <a:pt x="3165224" y="2583774"/>
                  </a:lnTo>
                  <a:lnTo>
                    <a:pt x="3168461" y="2582695"/>
                  </a:lnTo>
                  <a:lnTo>
                    <a:pt x="3168461" y="2581616"/>
                  </a:lnTo>
                  <a:close/>
                  <a:moveTo>
                    <a:pt x="3694597" y="2579863"/>
                  </a:moveTo>
                  <a:lnTo>
                    <a:pt x="3694597" y="2584044"/>
                  </a:lnTo>
                  <a:lnTo>
                    <a:pt x="3696755" y="2584044"/>
                  </a:lnTo>
                  <a:lnTo>
                    <a:pt x="3696755" y="2582021"/>
                  </a:lnTo>
                  <a:close/>
                  <a:moveTo>
                    <a:pt x="5181743" y="2578244"/>
                  </a:moveTo>
                  <a:lnTo>
                    <a:pt x="5179720" y="2580267"/>
                  </a:lnTo>
                  <a:lnTo>
                    <a:pt x="5180799" y="2583504"/>
                  </a:lnTo>
                  <a:lnTo>
                    <a:pt x="5183901" y="2583504"/>
                  </a:lnTo>
                  <a:lnTo>
                    <a:pt x="5183901" y="2580267"/>
                  </a:lnTo>
                  <a:close/>
                  <a:moveTo>
                    <a:pt x="4126724" y="2577435"/>
                  </a:moveTo>
                  <a:lnTo>
                    <a:pt x="4126724" y="2580672"/>
                  </a:lnTo>
                  <a:lnTo>
                    <a:pt x="4129961" y="2580672"/>
                  </a:lnTo>
                  <a:lnTo>
                    <a:pt x="4129961" y="2579593"/>
                  </a:lnTo>
                  <a:lnTo>
                    <a:pt x="4127803" y="2577435"/>
                  </a:lnTo>
                  <a:close/>
                  <a:moveTo>
                    <a:pt x="2222155" y="2577300"/>
                  </a:moveTo>
                  <a:lnTo>
                    <a:pt x="2222155" y="2579458"/>
                  </a:lnTo>
                  <a:lnTo>
                    <a:pt x="2224312" y="2579458"/>
                  </a:lnTo>
                  <a:lnTo>
                    <a:pt x="2224312" y="2577300"/>
                  </a:lnTo>
                  <a:close/>
                  <a:moveTo>
                    <a:pt x="3062719" y="2577165"/>
                  </a:moveTo>
                  <a:lnTo>
                    <a:pt x="3062719" y="2588225"/>
                  </a:lnTo>
                  <a:lnTo>
                    <a:pt x="3060426" y="2590383"/>
                  </a:lnTo>
                  <a:lnTo>
                    <a:pt x="3061640" y="2591462"/>
                  </a:lnTo>
                  <a:lnTo>
                    <a:pt x="3061640" y="2593755"/>
                  </a:lnTo>
                  <a:lnTo>
                    <a:pt x="3060426" y="2594834"/>
                  </a:lnTo>
                  <a:lnTo>
                    <a:pt x="3060426" y="2595913"/>
                  </a:lnTo>
                  <a:lnTo>
                    <a:pt x="3063798" y="2599150"/>
                  </a:lnTo>
                  <a:lnTo>
                    <a:pt x="3062719" y="2600364"/>
                  </a:lnTo>
                  <a:lnTo>
                    <a:pt x="3062719" y="2601443"/>
                  </a:lnTo>
                  <a:lnTo>
                    <a:pt x="3063798" y="2605759"/>
                  </a:lnTo>
                  <a:lnTo>
                    <a:pt x="3063798" y="2606973"/>
                  </a:lnTo>
                  <a:lnTo>
                    <a:pt x="3061640" y="2606973"/>
                  </a:lnTo>
                  <a:lnTo>
                    <a:pt x="3061640" y="2609131"/>
                  </a:lnTo>
                  <a:cubicBezTo>
                    <a:pt x="3063078" y="2609131"/>
                    <a:pt x="3063798" y="2610210"/>
                    <a:pt x="3063798" y="2612368"/>
                  </a:cubicBezTo>
                  <a:lnTo>
                    <a:pt x="3065956" y="2610210"/>
                  </a:lnTo>
                  <a:lnTo>
                    <a:pt x="3065956" y="2609131"/>
                  </a:lnTo>
                  <a:lnTo>
                    <a:pt x="3064877" y="2608052"/>
                  </a:lnTo>
                  <a:lnTo>
                    <a:pt x="3064877" y="2606973"/>
                  </a:lnTo>
                  <a:lnTo>
                    <a:pt x="3067035" y="2604680"/>
                  </a:lnTo>
                  <a:lnTo>
                    <a:pt x="3062719" y="2595913"/>
                  </a:lnTo>
                  <a:cubicBezTo>
                    <a:pt x="3062719" y="2594474"/>
                    <a:pt x="3065641" y="2593350"/>
                    <a:pt x="3071486" y="2592541"/>
                  </a:cubicBezTo>
                  <a:cubicBezTo>
                    <a:pt x="3068698" y="2588944"/>
                    <a:pt x="3066855" y="2583819"/>
                    <a:pt x="3065956" y="2577165"/>
                  </a:cubicBezTo>
                  <a:close/>
                  <a:moveTo>
                    <a:pt x="1152484" y="2576356"/>
                  </a:moveTo>
                  <a:lnTo>
                    <a:pt x="1150191" y="2579593"/>
                  </a:lnTo>
                  <a:lnTo>
                    <a:pt x="1150191" y="2580807"/>
                  </a:lnTo>
                  <a:cubicBezTo>
                    <a:pt x="1150191" y="2582066"/>
                    <a:pt x="1152035" y="2583190"/>
                    <a:pt x="1155721" y="2584179"/>
                  </a:cubicBezTo>
                  <a:lnTo>
                    <a:pt x="1159093" y="2582965"/>
                  </a:lnTo>
                  <a:lnTo>
                    <a:pt x="1159093" y="2579593"/>
                  </a:lnTo>
                  <a:cubicBezTo>
                    <a:pt x="1158374" y="2577435"/>
                    <a:pt x="1156171" y="2576356"/>
                    <a:pt x="1152484" y="2576356"/>
                  </a:cubicBezTo>
                  <a:close/>
                  <a:moveTo>
                    <a:pt x="8703295" y="2574738"/>
                  </a:moveTo>
                  <a:lnTo>
                    <a:pt x="8703295" y="2576896"/>
                  </a:lnTo>
                  <a:lnTo>
                    <a:pt x="8704374" y="2576896"/>
                  </a:lnTo>
                  <a:lnTo>
                    <a:pt x="8706532" y="2574738"/>
                  </a:lnTo>
                  <a:close/>
                  <a:moveTo>
                    <a:pt x="1156936" y="2574063"/>
                  </a:moveTo>
                  <a:lnTo>
                    <a:pt x="1156936" y="2575142"/>
                  </a:lnTo>
                  <a:lnTo>
                    <a:pt x="1159093" y="2575142"/>
                  </a:lnTo>
                  <a:lnTo>
                    <a:pt x="1159093" y="2574063"/>
                  </a:lnTo>
                  <a:close/>
                  <a:moveTo>
                    <a:pt x="5590941" y="2573658"/>
                  </a:moveTo>
                  <a:lnTo>
                    <a:pt x="5588783" y="2575682"/>
                  </a:lnTo>
                  <a:lnTo>
                    <a:pt x="5589862" y="2578919"/>
                  </a:lnTo>
                  <a:lnTo>
                    <a:pt x="5595257" y="2578919"/>
                  </a:lnTo>
                  <a:lnTo>
                    <a:pt x="5595257" y="2576761"/>
                  </a:lnTo>
                  <a:lnTo>
                    <a:pt x="5592020" y="2573658"/>
                  </a:lnTo>
                  <a:close/>
                  <a:moveTo>
                    <a:pt x="600856" y="2573524"/>
                  </a:moveTo>
                  <a:lnTo>
                    <a:pt x="600856" y="2575682"/>
                  </a:lnTo>
                  <a:lnTo>
                    <a:pt x="601935" y="2575682"/>
                  </a:lnTo>
                  <a:lnTo>
                    <a:pt x="601935" y="2573524"/>
                  </a:lnTo>
                  <a:close/>
                  <a:moveTo>
                    <a:pt x="7641314" y="2573119"/>
                  </a:moveTo>
                  <a:lnTo>
                    <a:pt x="7641314" y="2574198"/>
                  </a:lnTo>
                  <a:lnTo>
                    <a:pt x="7643472" y="2574198"/>
                  </a:lnTo>
                  <a:lnTo>
                    <a:pt x="7643472" y="2573119"/>
                  </a:lnTo>
                  <a:close/>
                  <a:moveTo>
                    <a:pt x="3610300" y="2572445"/>
                  </a:moveTo>
                  <a:cubicBezTo>
                    <a:pt x="3607422" y="2573344"/>
                    <a:pt x="3605309" y="2575097"/>
                    <a:pt x="3603960" y="2577705"/>
                  </a:cubicBezTo>
                  <a:lnTo>
                    <a:pt x="3603960" y="2582965"/>
                  </a:lnTo>
                  <a:lnTo>
                    <a:pt x="3605984" y="2582965"/>
                  </a:lnTo>
                  <a:lnTo>
                    <a:pt x="3605039" y="2582021"/>
                  </a:lnTo>
                  <a:lnTo>
                    <a:pt x="3605039" y="2580942"/>
                  </a:lnTo>
                  <a:cubicBezTo>
                    <a:pt x="3605039" y="2576716"/>
                    <a:pt x="3606793" y="2574603"/>
                    <a:pt x="3610300" y="2574603"/>
                  </a:cubicBezTo>
                  <a:close/>
                  <a:moveTo>
                    <a:pt x="7764455" y="2572040"/>
                  </a:moveTo>
                  <a:lnTo>
                    <a:pt x="7761083" y="2575412"/>
                  </a:lnTo>
                  <a:lnTo>
                    <a:pt x="7761083" y="2576491"/>
                  </a:lnTo>
                  <a:lnTo>
                    <a:pt x="7765534" y="2576491"/>
                  </a:lnTo>
                  <a:lnTo>
                    <a:pt x="7767692" y="2574198"/>
                  </a:lnTo>
                  <a:lnTo>
                    <a:pt x="7767692" y="2572040"/>
                  </a:lnTo>
                  <a:close/>
                  <a:moveTo>
                    <a:pt x="3266516" y="2571635"/>
                  </a:moveTo>
                  <a:lnTo>
                    <a:pt x="3267595" y="2572715"/>
                  </a:lnTo>
                  <a:lnTo>
                    <a:pt x="3267595" y="2579323"/>
                  </a:lnTo>
                  <a:lnTo>
                    <a:pt x="3264358" y="2583774"/>
                  </a:lnTo>
                  <a:lnTo>
                    <a:pt x="3265437" y="2583774"/>
                  </a:lnTo>
                  <a:lnTo>
                    <a:pt x="3268674" y="2579323"/>
                  </a:lnTo>
                  <a:lnTo>
                    <a:pt x="3268674" y="2571635"/>
                  </a:lnTo>
                  <a:close/>
                  <a:moveTo>
                    <a:pt x="1143583" y="2569612"/>
                  </a:moveTo>
                  <a:lnTo>
                    <a:pt x="1142502" y="2570691"/>
                  </a:lnTo>
                  <a:lnTo>
                    <a:pt x="1142502" y="2571770"/>
                  </a:lnTo>
                  <a:lnTo>
                    <a:pt x="1151405" y="2572984"/>
                  </a:lnTo>
                  <a:lnTo>
                    <a:pt x="1154642" y="2572984"/>
                  </a:lnTo>
                  <a:lnTo>
                    <a:pt x="1154642" y="2571770"/>
                  </a:lnTo>
                  <a:close/>
                  <a:moveTo>
                    <a:pt x="3269888" y="2565027"/>
                  </a:moveTo>
                  <a:lnTo>
                    <a:pt x="3269888" y="2567185"/>
                  </a:lnTo>
                  <a:lnTo>
                    <a:pt x="3270967" y="2567185"/>
                  </a:lnTo>
                  <a:lnTo>
                    <a:pt x="3270967" y="2565027"/>
                  </a:lnTo>
                  <a:close/>
                  <a:moveTo>
                    <a:pt x="3246689" y="2565027"/>
                  </a:moveTo>
                  <a:cubicBezTo>
                    <a:pt x="3243722" y="2566465"/>
                    <a:pt x="3242238" y="2568308"/>
                    <a:pt x="3242238" y="2570557"/>
                  </a:cubicBezTo>
                  <a:lnTo>
                    <a:pt x="3243452" y="2573793"/>
                  </a:lnTo>
                  <a:lnTo>
                    <a:pt x="3245610" y="2573793"/>
                  </a:lnTo>
                  <a:cubicBezTo>
                    <a:pt x="3247588" y="2573793"/>
                    <a:pt x="3249072" y="2571231"/>
                    <a:pt x="3250061" y="2566105"/>
                  </a:cubicBezTo>
                  <a:lnTo>
                    <a:pt x="3248847" y="2565027"/>
                  </a:lnTo>
                  <a:close/>
                  <a:moveTo>
                    <a:pt x="3614616" y="2563947"/>
                  </a:moveTo>
                  <a:lnTo>
                    <a:pt x="3614616" y="2565026"/>
                  </a:lnTo>
                  <a:lnTo>
                    <a:pt x="3616774" y="2565026"/>
                  </a:lnTo>
                  <a:lnTo>
                    <a:pt x="3616774" y="2563947"/>
                  </a:lnTo>
                  <a:close/>
                  <a:moveTo>
                    <a:pt x="566328" y="2563812"/>
                  </a:moveTo>
                  <a:cubicBezTo>
                    <a:pt x="562731" y="2565611"/>
                    <a:pt x="560933" y="2568488"/>
                    <a:pt x="560933" y="2572445"/>
                  </a:cubicBezTo>
                  <a:lnTo>
                    <a:pt x="562012" y="2573524"/>
                  </a:lnTo>
                  <a:lnTo>
                    <a:pt x="565249" y="2573524"/>
                  </a:lnTo>
                  <a:lnTo>
                    <a:pt x="569565" y="2571366"/>
                  </a:lnTo>
                  <a:lnTo>
                    <a:pt x="569565" y="2570287"/>
                  </a:lnTo>
                  <a:cubicBezTo>
                    <a:pt x="569565" y="2566510"/>
                    <a:pt x="568486" y="2564352"/>
                    <a:pt x="566328" y="2563812"/>
                  </a:cubicBezTo>
                  <a:close/>
                  <a:moveTo>
                    <a:pt x="683670" y="2562733"/>
                  </a:moveTo>
                  <a:lnTo>
                    <a:pt x="672880" y="2573524"/>
                  </a:lnTo>
                  <a:lnTo>
                    <a:pt x="672880" y="2574603"/>
                  </a:lnTo>
                  <a:lnTo>
                    <a:pt x="675038" y="2576761"/>
                  </a:lnTo>
                  <a:lnTo>
                    <a:pt x="676117" y="2576761"/>
                  </a:lnTo>
                  <a:lnTo>
                    <a:pt x="685828" y="2565970"/>
                  </a:lnTo>
                  <a:lnTo>
                    <a:pt x="685828" y="2562733"/>
                  </a:lnTo>
                  <a:close/>
                  <a:moveTo>
                    <a:pt x="600856" y="2561654"/>
                  </a:moveTo>
                  <a:lnTo>
                    <a:pt x="600856" y="2562733"/>
                  </a:lnTo>
                  <a:lnTo>
                    <a:pt x="603014" y="2562733"/>
                  </a:lnTo>
                  <a:lnTo>
                    <a:pt x="603014" y="2561654"/>
                  </a:lnTo>
                  <a:close/>
                  <a:moveTo>
                    <a:pt x="1586770" y="2561250"/>
                  </a:moveTo>
                  <a:lnTo>
                    <a:pt x="1591086" y="2561250"/>
                  </a:lnTo>
                  <a:lnTo>
                    <a:pt x="1593244" y="2563408"/>
                  </a:lnTo>
                  <a:lnTo>
                    <a:pt x="1590007" y="2567724"/>
                  </a:lnTo>
                  <a:lnTo>
                    <a:pt x="1585690" y="2567724"/>
                  </a:lnTo>
                  <a:lnTo>
                    <a:pt x="1583532" y="2565566"/>
                  </a:lnTo>
                  <a:lnTo>
                    <a:pt x="1583532" y="2564487"/>
                  </a:lnTo>
                  <a:close/>
                  <a:moveTo>
                    <a:pt x="2219997" y="2561115"/>
                  </a:moveTo>
                  <a:lnTo>
                    <a:pt x="2219997" y="2562194"/>
                  </a:lnTo>
                  <a:lnTo>
                    <a:pt x="2222155" y="2569747"/>
                  </a:lnTo>
                  <a:lnTo>
                    <a:pt x="2226470" y="2569747"/>
                  </a:lnTo>
                  <a:lnTo>
                    <a:pt x="2224312" y="2561115"/>
                  </a:lnTo>
                  <a:close/>
                  <a:moveTo>
                    <a:pt x="8606590" y="2560846"/>
                  </a:moveTo>
                  <a:lnTo>
                    <a:pt x="8606590" y="2564083"/>
                  </a:lnTo>
                  <a:lnTo>
                    <a:pt x="8607668" y="2564083"/>
                  </a:lnTo>
                  <a:lnTo>
                    <a:pt x="8607668" y="2560846"/>
                  </a:lnTo>
                  <a:close/>
                  <a:moveTo>
                    <a:pt x="2076219" y="2560036"/>
                  </a:moveTo>
                  <a:cubicBezTo>
                    <a:pt x="2074420" y="2560036"/>
                    <a:pt x="2072982" y="2563992"/>
                    <a:pt x="2071904" y="2571905"/>
                  </a:cubicBezTo>
                  <a:cubicBezTo>
                    <a:pt x="2073341" y="2575142"/>
                    <a:pt x="2074781" y="2576940"/>
                    <a:pt x="2076219" y="2577300"/>
                  </a:cubicBezTo>
                  <a:lnTo>
                    <a:pt x="2077298" y="2577300"/>
                  </a:lnTo>
                  <a:cubicBezTo>
                    <a:pt x="2078735" y="2577300"/>
                    <a:pt x="2080536" y="2574423"/>
                    <a:pt x="2082694" y="2568668"/>
                  </a:cubicBezTo>
                  <a:lnTo>
                    <a:pt x="2081615" y="2567589"/>
                  </a:lnTo>
                  <a:lnTo>
                    <a:pt x="2081615" y="2564352"/>
                  </a:lnTo>
                  <a:lnTo>
                    <a:pt x="2082694" y="2561115"/>
                  </a:lnTo>
                  <a:lnTo>
                    <a:pt x="2081615" y="2561115"/>
                  </a:lnTo>
                  <a:lnTo>
                    <a:pt x="2077298" y="2560036"/>
                  </a:lnTo>
                  <a:close/>
                  <a:moveTo>
                    <a:pt x="5739574" y="2559766"/>
                  </a:moveTo>
                  <a:lnTo>
                    <a:pt x="5736337" y="2565161"/>
                  </a:lnTo>
                  <a:lnTo>
                    <a:pt x="5738495" y="2565161"/>
                  </a:lnTo>
                  <a:lnTo>
                    <a:pt x="5740653" y="2560846"/>
                  </a:lnTo>
                  <a:lnTo>
                    <a:pt x="5740653" y="2559766"/>
                  </a:lnTo>
                  <a:close/>
                  <a:moveTo>
                    <a:pt x="1597694" y="2559092"/>
                  </a:moveTo>
                  <a:lnTo>
                    <a:pt x="1600932" y="2559092"/>
                  </a:lnTo>
                  <a:lnTo>
                    <a:pt x="1626963" y="2561789"/>
                  </a:lnTo>
                  <a:lnTo>
                    <a:pt x="1635595" y="2560845"/>
                  </a:lnTo>
                  <a:lnTo>
                    <a:pt x="1636674" y="2561789"/>
                  </a:lnTo>
                  <a:cubicBezTo>
                    <a:pt x="1635954" y="2564127"/>
                    <a:pt x="1633796" y="2565296"/>
                    <a:pt x="1630200" y="2565296"/>
                  </a:cubicBezTo>
                  <a:lnTo>
                    <a:pt x="1628041" y="2563543"/>
                  </a:lnTo>
                  <a:lnTo>
                    <a:pt x="1625884" y="2563543"/>
                  </a:lnTo>
                  <a:cubicBezTo>
                    <a:pt x="1623006" y="2565341"/>
                    <a:pt x="1617566" y="2566825"/>
                    <a:pt x="1609564" y="2567994"/>
                  </a:cubicBezTo>
                  <a:cubicBezTo>
                    <a:pt x="1600932" y="2567994"/>
                    <a:pt x="1596616" y="2566195"/>
                    <a:pt x="1596616" y="2562599"/>
                  </a:cubicBezTo>
                  <a:lnTo>
                    <a:pt x="1595536" y="2561789"/>
                  </a:lnTo>
                  <a:lnTo>
                    <a:pt x="1595536" y="2560845"/>
                  </a:lnTo>
                  <a:close/>
                  <a:moveTo>
                    <a:pt x="7668558" y="2558957"/>
                  </a:moveTo>
                  <a:cubicBezTo>
                    <a:pt x="7666041" y="2558957"/>
                    <a:pt x="7662039" y="2561879"/>
                    <a:pt x="7656554" y="2567724"/>
                  </a:cubicBezTo>
                  <a:lnTo>
                    <a:pt x="7649001" y="2570961"/>
                  </a:lnTo>
                  <a:lnTo>
                    <a:pt x="7647922" y="2570961"/>
                  </a:lnTo>
                  <a:lnTo>
                    <a:pt x="7647922" y="2572040"/>
                  </a:lnTo>
                  <a:lnTo>
                    <a:pt x="7651159" y="2573119"/>
                  </a:lnTo>
                  <a:cubicBezTo>
                    <a:pt x="7651159" y="2571680"/>
                    <a:pt x="7654082" y="2570601"/>
                    <a:pt x="7659926" y="2569882"/>
                  </a:cubicBezTo>
                  <a:cubicBezTo>
                    <a:pt x="7659926" y="2568084"/>
                    <a:pt x="7663163" y="2564442"/>
                    <a:pt x="7669637" y="2558957"/>
                  </a:cubicBezTo>
                  <a:close/>
                  <a:moveTo>
                    <a:pt x="5186059" y="2558822"/>
                  </a:moveTo>
                  <a:lnTo>
                    <a:pt x="5183901" y="2560980"/>
                  </a:lnTo>
                  <a:lnTo>
                    <a:pt x="5183901" y="2562059"/>
                  </a:lnTo>
                  <a:lnTo>
                    <a:pt x="5184980" y="2567454"/>
                  </a:lnTo>
                  <a:lnTo>
                    <a:pt x="5186059" y="2567454"/>
                  </a:lnTo>
                  <a:lnTo>
                    <a:pt x="5188217" y="2565296"/>
                  </a:lnTo>
                  <a:lnTo>
                    <a:pt x="5188217" y="2564217"/>
                  </a:lnTo>
                  <a:lnTo>
                    <a:pt x="5187138" y="2558822"/>
                  </a:lnTo>
                  <a:close/>
                  <a:moveTo>
                    <a:pt x="2630173" y="2558021"/>
                  </a:moveTo>
                  <a:lnTo>
                    <a:pt x="2632886" y="2561641"/>
                  </a:lnTo>
                  <a:lnTo>
                    <a:pt x="2635044" y="2559483"/>
                  </a:lnTo>
                  <a:close/>
                  <a:moveTo>
                    <a:pt x="8597958" y="2557609"/>
                  </a:moveTo>
                  <a:lnTo>
                    <a:pt x="8597958" y="2561924"/>
                  </a:lnTo>
                  <a:lnTo>
                    <a:pt x="8600116" y="2564083"/>
                  </a:lnTo>
                  <a:lnTo>
                    <a:pt x="8601194" y="2564083"/>
                  </a:lnTo>
                  <a:lnTo>
                    <a:pt x="8600116" y="2557609"/>
                  </a:lnTo>
                  <a:close/>
                  <a:moveTo>
                    <a:pt x="7671795" y="2555720"/>
                  </a:moveTo>
                  <a:lnTo>
                    <a:pt x="7671795" y="2557878"/>
                  </a:lnTo>
                  <a:lnTo>
                    <a:pt x="7672874" y="2557878"/>
                  </a:lnTo>
                  <a:lnTo>
                    <a:pt x="7672874" y="2555720"/>
                  </a:lnTo>
                  <a:close/>
                  <a:moveTo>
                    <a:pt x="3246689" y="2555181"/>
                  </a:moveTo>
                  <a:lnTo>
                    <a:pt x="3245610" y="2556259"/>
                  </a:lnTo>
                  <a:lnTo>
                    <a:pt x="3245610" y="2558417"/>
                  </a:lnTo>
                  <a:lnTo>
                    <a:pt x="3250061" y="2559497"/>
                  </a:lnTo>
                  <a:lnTo>
                    <a:pt x="3250061" y="2556259"/>
                  </a:lnTo>
                  <a:close/>
                  <a:moveTo>
                    <a:pt x="5208583" y="2554506"/>
                  </a:moveTo>
                  <a:cubicBezTo>
                    <a:pt x="5203278" y="2556484"/>
                    <a:pt x="5200446" y="2558283"/>
                    <a:pt x="5200086" y="2559901"/>
                  </a:cubicBezTo>
                  <a:lnTo>
                    <a:pt x="5200086" y="2562059"/>
                  </a:lnTo>
                  <a:lnTo>
                    <a:pt x="5201165" y="2562059"/>
                  </a:lnTo>
                  <a:cubicBezTo>
                    <a:pt x="5204402" y="2559901"/>
                    <a:pt x="5207954" y="2558822"/>
                    <a:pt x="5211820" y="2558822"/>
                  </a:cubicBezTo>
                  <a:lnTo>
                    <a:pt x="5211820" y="2556664"/>
                  </a:lnTo>
                  <a:cubicBezTo>
                    <a:pt x="5211820" y="2555226"/>
                    <a:pt x="5210741" y="2554506"/>
                    <a:pt x="5208583" y="2554506"/>
                  </a:cubicBezTo>
                  <a:close/>
                  <a:moveTo>
                    <a:pt x="2647993" y="2554088"/>
                  </a:moveTo>
                  <a:lnTo>
                    <a:pt x="2643677" y="2555167"/>
                  </a:lnTo>
                  <a:lnTo>
                    <a:pt x="2643677" y="2556246"/>
                  </a:lnTo>
                  <a:lnTo>
                    <a:pt x="2649072" y="2556246"/>
                  </a:lnTo>
                  <a:lnTo>
                    <a:pt x="2647993" y="2555167"/>
                  </a:lnTo>
                  <a:close/>
                  <a:moveTo>
                    <a:pt x="3262065" y="2551809"/>
                  </a:moveTo>
                  <a:lnTo>
                    <a:pt x="3262065" y="2556259"/>
                  </a:lnTo>
                  <a:lnTo>
                    <a:pt x="3263279" y="2556259"/>
                  </a:lnTo>
                  <a:lnTo>
                    <a:pt x="3263279" y="2551809"/>
                  </a:lnTo>
                  <a:close/>
                  <a:moveTo>
                    <a:pt x="2223233" y="2551404"/>
                  </a:moveTo>
                  <a:lnTo>
                    <a:pt x="2221075" y="2553562"/>
                  </a:lnTo>
                  <a:lnTo>
                    <a:pt x="2218919" y="2553562"/>
                  </a:lnTo>
                  <a:lnTo>
                    <a:pt x="2214601" y="2552483"/>
                  </a:lnTo>
                  <a:lnTo>
                    <a:pt x="2209206" y="2553562"/>
                  </a:lnTo>
                  <a:lnTo>
                    <a:pt x="2209206" y="2554641"/>
                  </a:lnTo>
                  <a:lnTo>
                    <a:pt x="2221075" y="2555720"/>
                  </a:lnTo>
                  <a:cubicBezTo>
                    <a:pt x="2221075" y="2553922"/>
                    <a:pt x="2222514" y="2552843"/>
                    <a:pt x="2225391" y="2552483"/>
                  </a:cubicBezTo>
                  <a:lnTo>
                    <a:pt x="2225391" y="2551404"/>
                  </a:lnTo>
                  <a:close/>
                  <a:moveTo>
                    <a:pt x="5760749" y="2550325"/>
                  </a:moveTo>
                  <a:cubicBezTo>
                    <a:pt x="5758681" y="2550955"/>
                    <a:pt x="5757647" y="2553068"/>
                    <a:pt x="5757647" y="2556664"/>
                  </a:cubicBezTo>
                  <a:lnTo>
                    <a:pt x="5758726" y="2557743"/>
                  </a:lnTo>
                  <a:lnTo>
                    <a:pt x="5760749" y="2557743"/>
                  </a:lnTo>
                  <a:lnTo>
                    <a:pt x="5762907" y="2555585"/>
                  </a:lnTo>
                  <a:lnTo>
                    <a:pt x="5762907" y="2552348"/>
                  </a:lnTo>
                  <a:close/>
                  <a:moveTo>
                    <a:pt x="1148033" y="2549381"/>
                  </a:moveTo>
                  <a:lnTo>
                    <a:pt x="1148033" y="2552753"/>
                  </a:lnTo>
                  <a:lnTo>
                    <a:pt x="1151405" y="2566240"/>
                  </a:lnTo>
                  <a:lnTo>
                    <a:pt x="1153563" y="2566240"/>
                  </a:lnTo>
                  <a:lnTo>
                    <a:pt x="1159093" y="2561789"/>
                  </a:lnTo>
                  <a:lnTo>
                    <a:pt x="1159093" y="2559496"/>
                  </a:lnTo>
                  <a:cubicBezTo>
                    <a:pt x="1154866" y="2553562"/>
                    <a:pt x="1151540" y="2550190"/>
                    <a:pt x="1149112" y="2549381"/>
                  </a:cubicBezTo>
                  <a:close/>
                  <a:moveTo>
                    <a:pt x="2228628" y="2549246"/>
                  </a:moveTo>
                  <a:lnTo>
                    <a:pt x="2226470" y="2551404"/>
                  </a:lnTo>
                  <a:lnTo>
                    <a:pt x="2229708" y="2551404"/>
                  </a:lnTo>
                  <a:lnTo>
                    <a:pt x="2229708" y="2549246"/>
                  </a:lnTo>
                  <a:close/>
                  <a:moveTo>
                    <a:pt x="3260986" y="2548572"/>
                  </a:moveTo>
                  <a:lnTo>
                    <a:pt x="3260986" y="2550730"/>
                  </a:lnTo>
                  <a:lnTo>
                    <a:pt x="3262065" y="2550730"/>
                  </a:lnTo>
                  <a:lnTo>
                    <a:pt x="3262065" y="2548572"/>
                  </a:lnTo>
                  <a:close/>
                  <a:moveTo>
                    <a:pt x="3252219" y="2547358"/>
                  </a:moveTo>
                  <a:lnTo>
                    <a:pt x="3252219" y="2550730"/>
                  </a:lnTo>
                  <a:lnTo>
                    <a:pt x="3255456" y="2550730"/>
                  </a:lnTo>
                  <a:lnTo>
                    <a:pt x="3255456" y="2547358"/>
                  </a:lnTo>
                  <a:close/>
                  <a:moveTo>
                    <a:pt x="3712670" y="2546953"/>
                  </a:moveTo>
                  <a:lnTo>
                    <a:pt x="3712670" y="2548032"/>
                  </a:lnTo>
                  <a:lnTo>
                    <a:pt x="3714828" y="2548032"/>
                  </a:lnTo>
                  <a:lnTo>
                    <a:pt x="3714828" y="2546953"/>
                  </a:lnTo>
                  <a:close/>
                  <a:moveTo>
                    <a:pt x="3624192" y="2546953"/>
                  </a:moveTo>
                  <a:lnTo>
                    <a:pt x="3624192" y="2549111"/>
                  </a:lnTo>
                  <a:lnTo>
                    <a:pt x="3626350" y="2546953"/>
                  </a:lnTo>
                  <a:close/>
                  <a:moveTo>
                    <a:pt x="5112012" y="2546009"/>
                  </a:moveTo>
                  <a:lnTo>
                    <a:pt x="5109854" y="2548167"/>
                  </a:lnTo>
                  <a:lnTo>
                    <a:pt x="5112012" y="2548167"/>
                  </a:lnTo>
                  <a:close/>
                  <a:moveTo>
                    <a:pt x="3697834" y="2546009"/>
                  </a:moveTo>
                  <a:lnTo>
                    <a:pt x="3697834" y="2548032"/>
                  </a:lnTo>
                  <a:lnTo>
                    <a:pt x="3699857" y="2550190"/>
                  </a:lnTo>
                  <a:lnTo>
                    <a:pt x="3702015" y="2546953"/>
                  </a:lnTo>
                  <a:lnTo>
                    <a:pt x="3700936" y="2546009"/>
                  </a:lnTo>
                  <a:close/>
                  <a:moveTo>
                    <a:pt x="8701137" y="2545739"/>
                  </a:moveTo>
                  <a:lnTo>
                    <a:pt x="8701137" y="2550055"/>
                  </a:lnTo>
                  <a:lnTo>
                    <a:pt x="8703295" y="2552213"/>
                  </a:lnTo>
                  <a:lnTo>
                    <a:pt x="8704374" y="2546818"/>
                  </a:lnTo>
                  <a:lnTo>
                    <a:pt x="8703295" y="2545739"/>
                  </a:lnTo>
                  <a:close/>
                  <a:moveTo>
                    <a:pt x="2567337" y="2545590"/>
                  </a:moveTo>
                  <a:lnTo>
                    <a:pt x="2569495" y="2549771"/>
                  </a:lnTo>
                  <a:lnTo>
                    <a:pt x="2570576" y="2549771"/>
                  </a:lnTo>
                  <a:lnTo>
                    <a:pt x="2570576" y="2548827"/>
                  </a:lnTo>
                  <a:lnTo>
                    <a:pt x="2569495" y="2545590"/>
                  </a:lnTo>
                  <a:close/>
                  <a:moveTo>
                    <a:pt x="3143105" y="2545200"/>
                  </a:moveTo>
                  <a:cubicBezTo>
                    <a:pt x="3141666" y="2545200"/>
                    <a:pt x="3140182" y="2547403"/>
                    <a:pt x="3138654" y="2551809"/>
                  </a:cubicBezTo>
                  <a:lnTo>
                    <a:pt x="3139868" y="2570557"/>
                  </a:lnTo>
                  <a:lnTo>
                    <a:pt x="3136496" y="2578244"/>
                  </a:lnTo>
                  <a:lnTo>
                    <a:pt x="3138654" y="2583774"/>
                  </a:lnTo>
                  <a:lnTo>
                    <a:pt x="3133259" y="2588225"/>
                  </a:lnTo>
                  <a:lnTo>
                    <a:pt x="3133259" y="2590383"/>
                  </a:lnTo>
                  <a:cubicBezTo>
                    <a:pt x="3136136" y="2591642"/>
                    <a:pt x="3137575" y="2595688"/>
                    <a:pt x="3137575" y="2602522"/>
                  </a:cubicBezTo>
                  <a:cubicBezTo>
                    <a:pt x="3138924" y="2606208"/>
                    <a:pt x="3141126" y="2608052"/>
                    <a:pt x="3144184" y="2608052"/>
                  </a:cubicBezTo>
                  <a:cubicBezTo>
                    <a:pt x="3155963" y="2604905"/>
                    <a:pt x="3161853" y="2601937"/>
                    <a:pt x="3161853" y="2599150"/>
                  </a:cubicBezTo>
                  <a:lnTo>
                    <a:pt x="3161853" y="2590383"/>
                  </a:lnTo>
                  <a:lnTo>
                    <a:pt x="3160774" y="2584853"/>
                  </a:lnTo>
                  <a:lnTo>
                    <a:pt x="3161853" y="2584853"/>
                  </a:lnTo>
                  <a:lnTo>
                    <a:pt x="3160774" y="2583774"/>
                  </a:lnTo>
                  <a:lnTo>
                    <a:pt x="3160774" y="2572715"/>
                  </a:lnTo>
                  <a:lnTo>
                    <a:pt x="3161853" y="2560575"/>
                  </a:lnTo>
                  <a:cubicBezTo>
                    <a:pt x="3160414" y="2553292"/>
                    <a:pt x="3158570" y="2549651"/>
                    <a:pt x="3156323" y="2549651"/>
                  </a:cubicBezTo>
                  <a:lnTo>
                    <a:pt x="3144184" y="2545200"/>
                  </a:lnTo>
                  <a:close/>
                  <a:moveTo>
                    <a:pt x="7750293" y="2544795"/>
                  </a:moveTo>
                  <a:lnTo>
                    <a:pt x="7750293" y="2546009"/>
                  </a:lnTo>
                  <a:lnTo>
                    <a:pt x="7752451" y="2546009"/>
                  </a:lnTo>
                  <a:lnTo>
                    <a:pt x="7752451" y="2544795"/>
                  </a:lnTo>
                  <a:close/>
                  <a:moveTo>
                    <a:pt x="1039998" y="2543851"/>
                  </a:moveTo>
                  <a:lnTo>
                    <a:pt x="1045529" y="2544930"/>
                  </a:lnTo>
                  <a:lnTo>
                    <a:pt x="1045529" y="2546009"/>
                  </a:lnTo>
                  <a:cubicBezTo>
                    <a:pt x="1045529" y="2547718"/>
                    <a:pt x="1042921" y="2548841"/>
                    <a:pt x="1037706" y="2549381"/>
                  </a:cubicBezTo>
                  <a:lnTo>
                    <a:pt x="1036625" y="2548302"/>
                  </a:lnTo>
                  <a:cubicBezTo>
                    <a:pt x="1037706" y="2545335"/>
                    <a:pt x="1038828" y="2543851"/>
                    <a:pt x="1039998" y="2543851"/>
                  </a:cubicBezTo>
                  <a:close/>
                  <a:moveTo>
                    <a:pt x="3613537" y="2542772"/>
                  </a:moveTo>
                  <a:cubicBezTo>
                    <a:pt x="3609580" y="2542772"/>
                    <a:pt x="3607063" y="2544525"/>
                    <a:pt x="3605984" y="2548032"/>
                  </a:cubicBezTo>
                  <a:cubicBezTo>
                    <a:pt x="3606703" y="2551449"/>
                    <a:pt x="3608861" y="2554641"/>
                    <a:pt x="3612458" y="2557608"/>
                  </a:cubicBezTo>
                  <a:lnTo>
                    <a:pt x="3612458" y="2558687"/>
                  </a:lnTo>
                  <a:lnTo>
                    <a:pt x="3620955" y="2556529"/>
                  </a:lnTo>
                  <a:lnTo>
                    <a:pt x="3620955" y="2555450"/>
                  </a:lnTo>
                  <a:lnTo>
                    <a:pt x="3619876" y="2555450"/>
                  </a:lnTo>
                  <a:lnTo>
                    <a:pt x="3615695" y="2556529"/>
                  </a:lnTo>
                  <a:lnTo>
                    <a:pt x="3614616" y="2556529"/>
                  </a:lnTo>
                  <a:lnTo>
                    <a:pt x="3615695" y="2553292"/>
                  </a:lnTo>
                  <a:lnTo>
                    <a:pt x="3614616" y="2548032"/>
                  </a:lnTo>
                  <a:lnTo>
                    <a:pt x="3614616" y="2542772"/>
                  </a:lnTo>
                  <a:close/>
                  <a:moveTo>
                    <a:pt x="5753331" y="2541828"/>
                  </a:moveTo>
                  <a:lnTo>
                    <a:pt x="5746992" y="2548167"/>
                  </a:lnTo>
                  <a:lnTo>
                    <a:pt x="5745913" y="2547088"/>
                  </a:lnTo>
                  <a:lnTo>
                    <a:pt x="5744834" y="2547088"/>
                  </a:lnTo>
                  <a:lnTo>
                    <a:pt x="5743890" y="2553427"/>
                  </a:lnTo>
                  <a:lnTo>
                    <a:pt x="5744834" y="2553427"/>
                  </a:lnTo>
                  <a:lnTo>
                    <a:pt x="5748071" y="2554506"/>
                  </a:lnTo>
                  <a:lnTo>
                    <a:pt x="5756568" y="2544930"/>
                  </a:lnTo>
                  <a:lnTo>
                    <a:pt x="5756568" y="2541828"/>
                  </a:lnTo>
                  <a:close/>
                  <a:moveTo>
                    <a:pt x="8605510" y="2540344"/>
                  </a:moveTo>
                  <a:lnTo>
                    <a:pt x="8605510" y="2543581"/>
                  </a:lnTo>
                  <a:lnTo>
                    <a:pt x="8606590" y="2543581"/>
                  </a:lnTo>
                  <a:lnTo>
                    <a:pt x="8606590" y="2540344"/>
                  </a:lnTo>
                  <a:close/>
                  <a:moveTo>
                    <a:pt x="2566259" y="2540195"/>
                  </a:moveTo>
                  <a:lnTo>
                    <a:pt x="2566259" y="2543432"/>
                  </a:lnTo>
                  <a:lnTo>
                    <a:pt x="2568417" y="2543432"/>
                  </a:lnTo>
                  <a:lnTo>
                    <a:pt x="2568417" y="2542353"/>
                  </a:lnTo>
                  <a:close/>
                  <a:moveTo>
                    <a:pt x="1185528" y="2539400"/>
                  </a:moveTo>
                  <a:cubicBezTo>
                    <a:pt x="1195868" y="2539400"/>
                    <a:pt x="1201039" y="2542008"/>
                    <a:pt x="1201039" y="2547223"/>
                  </a:cubicBezTo>
                  <a:lnTo>
                    <a:pt x="1194431" y="2549381"/>
                  </a:lnTo>
                  <a:cubicBezTo>
                    <a:pt x="1186338" y="2547942"/>
                    <a:pt x="1182291" y="2546099"/>
                    <a:pt x="1182291" y="2543851"/>
                  </a:cubicBezTo>
                  <a:close/>
                  <a:moveTo>
                    <a:pt x="8601194" y="2539265"/>
                  </a:moveTo>
                  <a:lnTo>
                    <a:pt x="8597958" y="2540344"/>
                  </a:lnTo>
                  <a:lnTo>
                    <a:pt x="8597958" y="2550055"/>
                  </a:lnTo>
                  <a:lnTo>
                    <a:pt x="8603352" y="2550055"/>
                  </a:lnTo>
                  <a:lnTo>
                    <a:pt x="8603352" y="2548976"/>
                  </a:lnTo>
                  <a:lnTo>
                    <a:pt x="8601194" y="2548976"/>
                  </a:lnTo>
                  <a:lnTo>
                    <a:pt x="8601194" y="2546818"/>
                  </a:lnTo>
                  <a:lnTo>
                    <a:pt x="8604432" y="2546818"/>
                  </a:lnTo>
                  <a:lnTo>
                    <a:pt x="8601194" y="2542502"/>
                  </a:lnTo>
                  <a:lnTo>
                    <a:pt x="8602274" y="2541423"/>
                  </a:lnTo>
                  <a:lnTo>
                    <a:pt x="8602274" y="2540344"/>
                  </a:lnTo>
                  <a:close/>
                  <a:moveTo>
                    <a:pt x="7766613" y="2538321"/>
                  </a:moveTo>
                  <a:lnTo>
                    <a:pt x="7766613" y="2540479"/>
                  </a:lnTo>
                  <a:lnTo>
                    <a:pt x="7768771" y="2540479"/>
                  </a:lnTo>
                  <a:lnTo>
                    <a:pt x="7768771" y="2538321"/>
                  </a:lnTo>
                  <a:close/>
                  <a:moveTo>
                    <a:pt x="7754609" y="2538321"/>
                  </a:moveTo>
                  <a:lnTo>
                    <a:pt x="7753530" y="2541558"/>
                  </a:lnTo>
                  <a:lnTo>
                    <a:pt x="7753530" y="2542637"/>
                  </a:lnTo>
                  <a:lnTo>
                    <a:pt x="7754609" y="2542637"/>
                  </a:lnTo>
                  <a:lnTo>
                    <a:pt x="7755688" y="2539400"/>
                  </a:lnTo>
                  <a:lnTo>
                    <a:pt x="7755688" y="2538321"/>
                  </a:lnTo>
                  <a:close/>
                  <a:moveTo>
                    <a:pt x="8078296" y="2538186"/>
                  </a:moveTo>
                  <a:lnTo>
                    <a:pt x="8078296" y="2539265"/>
                  </a:lnTo>
                  <a:lnTo>
                    <a:pt x="8080454" y="2541289"/>
                  </a:lnTo>
                  <a:lnTo>
                    <a:pt x="8082612" y="2539265"/>
                  </a:lnTo>
                  <a:lnTo>
                    <a:pt x="8081533" y="2538186"/>
                  </a:lnTo>
                  <a:close/>
                  <a:moveTo>
                    <a:pt x="1021251" y="2538186"/>
                  </a:moveTo>
                  <a:lnTo>
                    <a:pt x="1022330" y="2538186"/>
                  </a:lnTo>
                  <a:cubicBezTo>
                    <a:pt x="1026375" y="2544211"/>
                    <a:pt x="1030423" y="2547223"/>
                    <a:pt x="1034468" y="2547223"/>
                  </a:cubicBezTo>
                  <a:lnTo>
                    <a:pt x="1034468" y="2550595"/>
                  </a:lnTo>
                  <a:lnTo>
                    <a:pt x="1023408" y="2551674"/>
                  </a:lnTo>
                  <a:cubicBezTo>
                    <a:pt x="1020442" y="2551674"/>
                    <a:pt x="1018237" y="2550190"/>
                    <a:pt x="1016799" y="2547223"/>
                  </a:cubicBezTo>
                  <a:lnTo>
                    <a:pt x="1016799" y="2546009"/>
                  </a:lnTo>
                  <a:cubicBezTo>
                    <a:pt x="1016799" y="2541963"/>
                    <a:pt x="1018283" y="2539355"/>
                    <a:pt x="1021251" y="2538186"/>
                  </a:cubicBezTo>
                  <a:close/>
                  <a:moveTo>
                    <a:pt x="1708428" y="2538051"/>
                  </a:moveTo>
                  <a:lnTo>
                    <a:pt x="1717060" y="2538051"/>
                  </a:lnTo>
                  <a:cubicBezTo>
                    <a:pt x="1718498" y="2538051"/>
                    <a:pt x="1719218" y="2539805"/>
                    <a:pt x="1719218" y="2543311"/>
                  </a:cubicBezTo>
                  <a:cubicBezTo>
                    <a:pt x="1722185" y="2546459"/>
                    <a:pt x="1726905" y="2548886"/>
                    <a:pt x="1733379" y="2550595"/>
                  </a:cubicBezTo>
                  <a:lnTo>
                    <a:pt x="1736616" y="2554101"/>
                  </a:lnTo>
                  <a:lnTo>
                    <a:pt x="1735537" y="2559092"/>
                  </a:lnTo>
                  <a:lnTo>
                    <a:pt x="1736616" y="2559901"/>
                  </a:lnTo>
                  <a:lnTo>
                    <a:pt x="1737696" y="2559901"/>
                  </a:lnTo>
                  <a:lnTo>
                    <a:pt x="1739853" y="2554101"/>
                  </a:lnTo>
                  <a:cubicBezTo>
                    <a:pt x="1742281" y="2554101"/>
                    <a:pt x="1746283" y="2557518"/>
                    <a:pt x="1751857" y="2564352"/>
                  </a:cubicBezTo>
                  <a:lnTo>
                    <a:pt x="1751857" y="2566240"/>
                  </a:lnTo>
                  <a:lnTo>
                    <a:pt x="1744304" y="2570691"/>
                  </a:lnTo>
                  <a:lnTo>
                    <a:pt x="1739853" y="2570691"/>
                  </a:lnTo>
                  <a:lnTo>
                    <a:pt x="1736616" y="2568938"/>
                  </a:lnTo>
                  <a:lnTo>
                    <a:pt x="1726905" y="2568938"/>
                  </a:lnTo>
                  <a:lnTo>
                    <a:pt x="1720296" y="2567050"/>
                  </a:lnTo>
                  <a:lnTo>
                    <a:pt x="1709506" y="2567994"/>
                  </a:lnTo>
                  <a:cubicBezTo>
                    <a:pt x="1709506" y="2566375"/>
                    <a:pt x="1707707" y="2564891"/>
                    <a:pt x="1704111" y="2563543"/>
                  </a:cubicBezTo>
                  <a:lnTo>
                    <a:pt x="1698581" y="2567994"/>
                  </a:lnTo>
                  <a:lnTo>
                    <a:pt x="1693187" y="2567050"/>
                  </a:lnTo>
                  <a:lnTo>
                    <a:pt x="1681317" y="2569747"/>
                  </a:lnTo>
                  <a:lnTo>
                    <a:pt x="1663919" y="2565296"/>
                  </a:lnTo>
                  <a:lnTo>
                    <a:pt x="1654073" y="2567994"/>
                  </a:lnTo>
                  <a:lnTo>
                    <a:pt x="1645442" y="2567994"/>
                  </a:lnTo>
                  <a:cubicBezTo>
                    <a:pt x="1639865" y="2567994"/>
                    <a:pt x="1636583" y="2566780"/>
                    <a:pt x="1635595" y="2564352"/>
                  </a:cubicBezTo>
                  <a:cubicBezTo>
                    <a:pt x="1635595" y="2562733"/>
                    <a:pt x="1644677" y="2560980"/>
                    <a:pt x="1662840" y="2559092"/>
                  </a:cubicBezTo>
                  <a:lnTo>
                    <a:pt x="1673630" y="2562599"/>
                  </a:lnTo>
                  <a:cubicBezTo>
                    <a:pt x="1681453" y="2562599"/>
                    <a:pt x="1688332" y="2558597"/>
                    <a:pt x="1694266" y="2550595"/>
                  </a:cubicBezTo>
                  <a:close/>
                  <a:moveTo>
                    <a:pt x="4076820" y="2537377"/>
                  </a:moveTo>
                  <a:lnTo>
                    <a:pt x="4077899" y="2537377"/>
                  </a:lnTo>
                  <a:cubicBezTo>
                    <a:pt x="4088059" y="2542592"/>
                    <a:pt x="4093140" y="2550145"/>
                    <a:pt x="4093140" y="2560036"/>
                  </a:cubicBezTo>
                  <a:lnTo>
                    <a:pt x="4096377" y="2564352"/>
                  </a:lnTo>
                  <a:cubicBezTo>
                    <a:pt x="4096377" y="2569657"/>
                    <a:pt x="4094938" y="2575097"/>
                    <a:pt x="4092061" y="2580672"/>
                  </a:cubicBezTo>
                  <a:cubicBezTo>
                    <a:pt x="4094039" y="2580672"/>
                    <a:pt x="4095478" y="2584269"/>
                    <a:pt x="4096377" y="2591462"/>
                  </a:cubicBezTo>
                  <a:cubicBezTo>
                    <a:pt x="4094219" y="2591642"/>
                    <a:pt x="4091656" y="2594519"/>
                    <a:pt x="4088689" y="2600094"/>
                  </a:cubicBezTo>
                  <a:lnTo>
                    <a:pt x="4088689" y="2603466"/>
                  </a:lnTo>
                  <a:lnTo>
                    <a:pt x="4096377" y="2602387"/>
                  </a:lnTo>
                  <a:cubicBezTo>
                    <a:pt x="4097815" y="2605264"/>
                    <a:pt x="4098535" y="2609220"/>
                    <a:pt x="4098535" y="2614256"/>
                  </a:cubicBezTo>
                  <a:lnTo>
                    <a:pt x="4097456" y="2615335"/>
                  </a:lnTo>
                  <a:lnTo>
                    <a:pt x="4096377" y="2615335"/>
                  </a:lnTo>
                  <a:lnTo>
                    <a:pt x="4092061" y="2613177"/>
                  </a:lnTo>
                  <a:lnTo>
                    <a:pt x="4092061" y="2615335"/>
                  </a:lnTo>
                  <a:lnTo>
                    <a:pt x="4095298" y="2620730"/>
                  </a:lnTo>
                  <a:cubicBezTo>
                    <a:pt x="4090892" y="2634487"/>
                    <a:pt x="4087610" y="2641366"/>
                    <a:pt x="4085452" y="2641366"/>
                  </a:cubicBezTo>
                  <a:lnTo>
                    <a:pt x="4082215" y="2639208"/>
                  </a:lnTo>
                  <a:cubicBezTo>
                    <a:pt x="4082215" y="2642445"/>
                    <a:pt x="4080057" y="2645322"/>
                    <a:pt x="4075741" y="2647840"/>
                  </a:cubicBezTo>
                  <a:lnTo>
                    <a:pt x="4073583" y="2647840"/>
                  </a:lnTo>
                  <a:lnTo>
                    <a:pt x="4070346" y="2645682"/>
                  </a:lnTo>
                  <a:lnTo>
                    <a:pt x="4064951" y="2646761"/>
                  </a:lnTo>
                  <a:cubicBezTo>
                    <a:pt x="4044720" y="2643704"/>
                    <a:pt x="4034604" y="2638264"/>
                    <a:pt x="4034604" y="2630441"/>
                  </a:cubicBezTo>
                  <a:lnTo>
                    <a:pt x="4034604" y="2620730"/>
                  </a:lnTo>
                  <a:cubicBezTo>
                    <a:pt x="4037481" y="2614076"/>
                    <a:pt x="4045079" y="2603960"/>
                    <a:pt x="4057398" y="2590383"/>
                  </a:cubicBezTo>
                  <a:cubicBezTo>
                    <a:pt x="4064052" y="2578694"/>
                    <a:pt x="4068727" y="2567499"/>
                    <a:pt x="4071425" y="2556799"/>
                  </a:cubicBezTo>
                  <a:lnTo>
                    <a:pt x="4071425" y="2548167"/>
                  </a:lnTo>
                  <a:cubicBezTo>
                    <a:pt x="4073942" y="2545469"/>
                    <a:pt x="4075741" y="2541873"/>
                    <a:pt x="4076820" y="2537377"/>
                  </a:cubicBezTo>
                  <a:close/>
                  <a:moveTo>
                    <a:pt x="8702216" y="2533870"/>
                  </a:moveTo>
                  <a:lnTo>
                    <a:pt x="8696821" y="2541423"/>
                  </a:lnTo>
                  <a:lnTo>
                    <a:pt x="8697900" y="2542502"/>
                  </a:lnTo>
                  <a:lnTo>
                    <a:pt x="8702216" y="2542502"/>
                  </a:lnTo>
                  <a:cubicBezTo>
                    <a:pt x="8703655" y="2542502"/>
                    <a:pt x="8704734" y="2540344"/>
                    <a:pt x="8705453" y="2536028"/>
                  </a:cubicBezTo>
                  <a:close/>
                  <a:moveTo>
                    <a:pt x="1153563" y="2533735"/>
                  </a:moveTo>
                  <a:cubicBezTo>
                    <a:pt x="1151135" y="2534455"/>
                    <a:pt x="1149652" y="2535938"/>
                    <a:pt x="1149112" y="2538186"/>
                  </a:cubicBezTo>
                  <a:lnTo>
                    <a:pt x="1150191" y="2541558"/>
                  </a:lnTo>
                  <a:lnTo>
                    <a:pt x="1153563" y="2541558"/>
                  </a:lnTo>
                  <a:cubicBezTo>
                    <a:pt x="1155002" y="2541558"/>
                    <a:pt x="1155721" y="2540434"/>
                    <a:pt x="1155721" y="2538186"/>
                  </a:cubicBezTo>
                  <a:close/>
                  <a:moveTo>
                    <a:pt x="2566259" y="2533721"/>
                  </a:moveTo>
                  <a:lnTo>
                    <a:pt x="2566259" y="2535879"/>
                  </a:lnTo>
                  <a:lnTo>
                    <a:pt x="2567337" y="2539116"/>
                  </a:lnTo>
                  <a:lnTo>
                    <a:pt x="2568417" y="2539116"/>
                  </a:lnTo>
                  <a:lnTo>
                    <a:pt x="2568417" y="2536958"/>
                  </a:lnTo>
                  <a:lnTo>
                    <a:pt x="2567337" y="2533721"/>
                  </a:lnTo>
                  <a:close/>
                  <a:moveTo>
                    <a:pt x="3698913" y="2532117"/>
                  </a:moveTo>
                  <a:cubicBezTo>
                    <a:pt x="3697114" y="2532117"/>
                    <a:pt x="3696035" y="2533556"/>
                    <a:pt x="3695676" y="2536433"/>
                  </a:cubicBezTo>
                  <a:lnTo>
                    <a:pt x="3696755" y="2539535"/>
                  </a:lnTo>
                  <a:lnTo>
                    <a:pt x="3699857" y="2539535"/>
                  </a:lnTo>
                  <a:lnTo>
                    <a:pt x="3702015" y="2537512"/>
                  </a:lnTo>
                  <a:lnTo>
                    <a:pt x="3702015" y="2535354"/>
                  </a:lnTo>
                  <a:close/>
                  <a:moveTo>
                    <a:pt x="2177780" y="2531847"/>
                  </a:moveTo>
                  <a:lnTo>
                    <a:pt x="2177780" y="2532926"/>
                  </a:lnTo>
                  <a:lnTo>
                    <a:pt x="2181018" y="2532926"/>
                  </a:lnTo>
                  <a:lnTo>
                    <a:pt x="2181018" y="2531847"/>
                  </a:lnTo>
                  <a:close/>
                  <a:moveTo>
                    <a:pt x="3709568" y="2531173"/>
                  </a:moveTo>
                  <a:lnTo>
                    <a:pt x="3709568" y="2532117"/>
                  </a:lnTo>
                  <a:lnTo>
                    <a:pt x="3715907" y="2536433"/>
                  </a:lnTo>
                  <a:lnTo>
                    <a:pt x="3716986" y="2536433"/>
                  </a:lnTo>
                  <a:lnTo>
                    <a:pt x="3716986" y="2534275"/>
                  </a:lnTo>
                  <a:lnTo>
                    <a:pt x="3710647" y="2531173"/>
                  </a:lnTo>
                  <a:close/>
                  <a:moveTo>
                    <a:pt x="4223025" y="2530903"/>
                  </a:moveTo>
                  <a:cubicBezTo>
                    <a:pt x="4242896" y="2536118"/>
                    <a:pt x="4256609" y="2544031"/>
                    <a:pt x="4264162" y="2554641"/>
                  </a:cubicBezTo>
                  <a:cubicBezTo>
                    <a:pt x="4266140" y="2554641"/>
                    <a:pt x="4269062" y="2557518"/>
                    <a:pt x="4272929" y="2563273"/>
                  </a:cubicBezTo>
                  <a:cubicBezTo>
                    <a:pt x="4275087" y="2563273"/>
                    <a:pt x="4279403" y="2566555"/>
                    <a:pt x="4285877" y="2573119"/>
                  </a:cubicBezTo>
                  <a:lnTo>
                    <a:pt x="4285877" y="2575277"/>
                  </a:lnTo>
                  <a:lnTo>
                    <a:pt x="4284798" y="2578514"/>
                  </a:lnTo>
                  <a:lnTo>
                    <a:pt x="4285877" y="2578514"/>
                  </a:lnTo>
                  <a:cubicBezTo>
                    <a:pt x="4290193" y="2578514"/>
                    <a:pt x="4292351" y="2581391"/>
                    <a:pt x="4292351" y="2587146"/>
                  </a:cubicBezTo>
                  <a:lnTo>
                    <a:pt x="4297746" y="2602387"/>
                  </a:lnTo>
                  <a:lnTo>
                    <a:pt x="4297746" y="2603466"/>
                  </a:lnTo>
                  <a:cubicBezTo>
                    <a:pt x="4295228" y="2605804"/>
                    <a:pt x="4292710" y="2614436"/>
                    <a:pt x="4290193" y="2629362"/>
                  </a:cubicBezTo>
                  <a:lnTo>
                    <a:pt x="4280482" y="2639208"/>
                  </a:lnTo>
                  <a:cubicBezTo>
                    <a:pt x="4271041" y="2638668"/>
                    <a:pt x="4266320" y="2637544"/>
                    <a:pt x="4266320" y="2635836"/>
                  </a:cubicBezTo>
                  <a:lnTo>
                    <a:pt x="4265241" y="2637050"/>
                  </a:lnTo>
                  <a:lnTo>
                    <a:pt x="4264162" y="2637050"/>
                  </a:lnTo>
                  <a:cubicBezTo>
                    <a:pt x="4253372" y="2635521"/>
                    <a:pt x="4247977" y="2633678"/>
                    <a:pt x="4247977" y="2631520"/>
                  </a:cubicBezTo>
                  <a:lnTo>
                    <a:pt x="4250135" y="2625046"/>
                  </a:lnTo>
                  <a:lnTo>
                    <a:pt x="4250135" y="2621809"/>
                  </a:lnTo>
                  <a:cubicBezTo>
                    <a:pt x="4243121" y="2599959"/>
                    <a:pt x="4239525" y="2582290"/>
                    <a:pt x="4239345" y="2568803"/>
                  </a:cubicBezTo>
                  <a:cubicBezTo>
                    <a:pt x="4236108" y="2558283"/>
                    <a:pt x="4229948" y="2546728"/>
                    <a:pt x="4220867" y="2534140"/>
                  </a:cubicBezTo>
                  <a:lnTo>
                    <a:pt x="4220867" y="2533061"/>
                  </a:lnTo>
                  <a:close/>
                  <a:moveTo>
                    <a:pt x="7657633" y="2529554"/>
                  </a:moveTo>
                  <a:lnTo>
                    <a:pt x="7657633" y="2532926"/>
                  </a:lnTo>
                  <a:lnTo>
                    <a:pt x="7659926" y="2535084"/>
                  </a:lnTo>
                  <a:lnTo>
                    <a:pt x="7662084" y="2535084"/>
                  </a:lnTo>
                  <a:lnTo>
                    <a:pt x="7662084" y="2531847"/>
                  </a:lnTo>
                  <a:lnTo>
                    <a:pt x="7659926" y="2529554"/>
                  </a:lnTo>
                  <a:close/>
                  <a:moveTo>
                    <a:pt x="2685488" y="2529405"/>
                  </a:moveTo>
                  <a:cubicBezTo>
                    <a:pt x="2674070" y="2530125"/>
                    <a:pt x="2668360" y="2531923"/>
                    <a:pt x="2668360" y="2534800"/>
                  </a:cubicBezTo>
                  <a:lnTo>
                    <a:pt x="2668360" y="2548827"/>
                  </a:lnTo>
                  <a:lnTo>
                    <a:pt x="2667281" y="2554088"/>
                  </a:lnTo>
                  <a:lnTo>
                    <a:pt x="2673756" y="2553008"/>
                  </a:lnTo>
                  <a:lnTo>
                    <a:pt x="2682251" y="2555167"/>
                  </a:lnTo>
                  <a:lnTo>
                    <a:pt x="2683332" y="2555167"/>
                  </a:lnTo>
                  <a:lnTo>
                    <a:pt x="2694121" y="2551929"/>
                  </a:lnTo>
                  <a:cubicBezTo>
                    <a:pt x="2696998" y="2552109"/>
                    <a:pt x="2698436" y="2552829"/>
                    <a:pt x="2698436" y="2554088"/>
                  </a:cubicBezTo>
                  <a:lnTo>
                    <a:pt x="2699515" y="2553008"/>
                  </a:lnTo>
                  <a:lnTo>
                    <a:pt x="2705989" y="2553008"/>
                  </a:lnTo>
                  <a:cubicBezTo>
                    <a:pt x="2708148" y="2553008"/>
                    <a:pt x="2709226" y="2555526"/>
                    <a:pt x="2709226" y="2560562"/>
                  </a:cubicBezTo>
                  <a:lnTo>
                    <a:pt x="2713409" y="2561641"/>
                  </a:lnTo>
                  <a:lnTo>
                    <a:pt x="2726356" y="2554088"/>
                  </a:lnTo>
                  <a:lnTo>
                    <a:pt x="2726356" y="2551929"/>
                  </a:lnTo>
                  <a:lnTo>
                    <a:pt x="2727435" y="2551929"/>
                  </a:lnTo>
                  <a:lnTo>
                    <a:pt x="2726356" y="2548827"/>
                  </a:lnTo>
                  <a:lnTo>
                    <a:pt x="2724199" y="2548827"/>
                  </a:lnTo>
                  <a:lnTo>
                    <a:pt x="2720961" y="2550850"/>
                  </a:lnTo>
                  <a:cubicBezTo>
                    <a:pt x="2719702" y="2550671"/>
                    <a:pt x="2717904" y="2547838"/>
                    <a:pt x="2715567" y="2542353"/>
                  </a:cubicBezTo>
                  <a:cubicBezTo>
                    <a:pt x="2717724" y="2538577"/>
                    <a:pt x="2718804" y="2534980"/>
                    <a:pt x="2718804" y="2531563"/>
                  </a:cubicBezTo>
                  <a:lnTo>
                    <a:pt x="2716645" y="2529405"/>
                  </a:lnTo>
                  <a:lnTo>
                    <a:pt x="2701674" y="2529405"/>
                  </a:lnTo>
                  <a:lnTo>
                    <a:pt x="2693041" y="2530484"/>
                  </a:lnTo>
                  <a:close/>
                  <a:moveTo>
                    <a:pt x="5743890" y="2527936"/>
                  </a:moveTo>
                  <a:lnTo>
                    <a:pt x="5743890" y="2529015"/>
                  </a:lnTo>
                  <a:lnTo>
                    <a:pt x="5745913" y="2529015"/>
                  </a:lnTo>
                  <a:lnTo>
                    <a:pt x="5745913" y="2527936"/>
                  </a:lnTo>
                  <a:close/>
                  <a:moveTo>
                    <a:pt x="3704173" y="2526857"/>
                  </a:moveTo>
                  <a:lnTo>
                    <a:pt x="3702015" y="2529015"/>
                  </a:lnTo>
                  <a:lnTo>
                    <a:pt x="3704173" y="2529015"/>
                  </a:lnTo>
                  <a:close/>
                  <a:moveTo>
                    <a:pt x="7763376" y="2526317"/>
                  </a:moveTo>
                  <a:cubicBezTo>
                    <a:pt x="7763376" y="2528475"/>
                    <a:pt x="7762612" y="2529554"/>
                    <a:pt x="7761083" y="2529554"/>
                  </a:cubicBezTo>
                  <a:lnTo>
                    <a:pt x="7758925" y="2527396"/>
                  </a:lnTo>
                  <a:lnTo>
                    <a:pt x="7757846" y="2532926"/>
                  </a:lnTo>
                  <a:lnTo>
                    <a:pt x="7757846" y="2534005"/>
                  </a:lnTo>
                  <a:lnTo>
                    <a:pt x="7758925" y="2534005"/>
                  </a:lnTo>
                  <a:lnTo>
                    <a:pt x="7758925" y="2531847"/>
                  </a:lnTo>
                  <a:lnTo>
                    <a:pt x="7761083" y="2531847"/>
                  </a:lnTo>
                  <a:lnTo>
                    <a:pt x="7761083" y="2534005"/>
                  </a:lnTo>
                  <a:lnTo>
                    <a:pt x="7762162" y="2534005"/>
                  </a:lnTo>
                  <a:cubicBezTo>
                    <a:pt x="7762162" y="2531757"/>
                    <a:pt x="7763646" y="2530633"/>
                    <a:pt x="7766613" y="2530633"/>
                  </a:cubicBezTo>
                  <a:lnTo>
                    <a:pt x="7766613" y="2529554"/>
                  </a:lnTo>
                  <a:close/>
                  <a:moveTo>
                    <a:pt x="689065" y="2525103"/>
                  </a:moveTo>
                  <a:lnTo>
                    <a:pt x="685828" y="2526182"/>
                  </a:lnTo>
                  <a:lnTo>
                    <a:pt x="685828" y="2529419"/>
                  </a:lnTo>
                  <a:lnTo>
                    <a:pt x="686907" y="2529419"/>
                  </a:lnTo>
                  <a:lnTo>
                    <a:pt x="690144" y="2528340"/>
                  </a:lnTo>
                  <a:lnTo>
                    <a:pt x="690144" y="2525103"/>
                  </a:lnTo>
                  <a:close/>
                  <a:moveTo>
                    <a:pt x="703092" y="2524024"/>
                  </a:moveTo>
                  <a:lnTo>
                    <a:pt x="698776" y="2528340"/>
                  </a:lnTo>
                  <a:cubicBezTo>
                    <a:pt x="699855" y="2531218"/>
                    <a:pt x="700934" y="2532656"/>
                    <a:pt x="702013" y="2532656"/>
                  </a:cubicBezTo>
                  <a:lnTo>
                    <a:pt x="703092" y="2532656"/>
                  </a:lnTo>
                  <a:lnTo>
                    <a:pt x="707408" y="2528340"/>
                  </a:lnTo>
                  <a:lnTo>
                    <a:pt x="707408" y="2526182"/>
                  </a:lnTo>
                  <a:lnTo>
                    <a:pt x="705250" y="2524024"/>
                  </a:lnTo>
                  <a:close/>
                  <a:moveTo>
                    <a:pt x="8184713" y="2522001"/>
                  </a:moveTo>
                  <a:lnTo>
                    <a:pt x="8177160" y="2523080"/>
                  </a:lnTo>
                  <a:lnTo>
                    <a:pt x="8175002" y="2523080"/>
                  </a:lnTo>
                  <a:lnTo>
                    <a:pt x="8175002" y="2537107"/>
                  </a:lnTo>
                  <a:lnTo>
                    <a:pt x="8176081" y="2542367"/>
                  </a:lnTo>
                  <a:lnTo>
                    <a:pt x="8181476" y="2541289"/>
                  </a:lnTo>
                  <a:lnTo>
                    <a:pt x="8181476" y="2533870"/>
                  </a:lnTo>
                  <a:lnTo>
                    <a:pt x="8184713" y="2529554"/>
                  </a:lnTo>
                  <a:close/>
                  <a:moveTo>
                    <a:pt x="3702015" y="2521596"/>
                  </a:moveTo>
                  <a:lnTo>
                    <a:pt x="3702015" y="2523754"/>
                  </a:lnTo>
                  <a:lnTo>
                    <a:pt x="3703094" y="2524699"/>
                  </a:lnTo>
                  <a:lnTo>
                    <a:pt x="3703094" y="2525778"/>
                  </a:lnTo>
                  <a:lnTo>
                    <a:pt x="3704173" y="2524699"/>
                  </a:lnTo>
                  <a:lnTo>
                    <a:pt x="3707410" y="2524699"/>
                  </a:lnTo>
                  <a:lnTo>
                    <a:pt x="3707410" y="2526857"/>
                  </a:lnTo>
                  <a:lnTo>
                    <a:pt x="3708489" y="2526857"/>
                  </a:lnTo>
                  <a:lnTo>
                    <a:pt x="3708489" y="2525778"/>
                  </a:lnTo>
                  <a:lnTo>
                    <a:pt x="3705252" y="2521596"/>
                  </a:lnTo>
                  <a:close/>
                  <a:moveTo>
                    <a:pt x="3185051" y="2520922"/>
                  </a:moveTo>
                  <a:cubicBezTo>
                    <a:pt x="3190356" y="2520922"/>
                    <a:pt x="3196965" y="2526092"/>
                    <a:pt x="3204878" y="2536433"/>
                  </a:cubicBezTo>
                  <a:cubicBezTo>
                    <a:pt x="3208744" y="2536433"/>
                    <a:pt x="3213869" y="2540479"/>
                    <a:pt x="3220254" y="2548572"/>
                  </a:cubicBezTo>
                  <a:lnTo>
                    <a:pt x="3220254" y="2556259"/>
                  </a:lnTo>
                  <a:lnTo>
                    <a:pt x="3216882" y="2559497"/>
                  </a:lnTo>
                  <a:lnTo>
                    <a:pt x="3211487" y="2559497"/>
                  </a:lnTo>
                  <a:lnTo>
                    <a:pt x="3212566" y="2566105"/>
                  </a:lnTo>
                  <a:cubicBezTo>
                    <a:pt x="3211846" y="2572759"/>
                    <a:pt x="3210003" y="2578649"/>
                    <a:pt x="3207036" y="2583774"/>
                  </a:cubicBezTo>
                  <a:cubicBezTo>
                    <a:pt x="3210722" y="2584314"/>
                    <a:pt x="3212566" y="2587236"/>
                    <a:pt x="3212566" y="2592541"/>
                  </a:cubicBezTo>
                  <a:cubicBezTo>
                    <a:pt x="3209598" y="2600813"/>
                    <a:pt x="3208115" y="2607422"/>
                    <a:pt x="3208115" y="2612368"/>
                  </a:cubicBezTo>
                  <a:lnTo>
                    <a:pt x="3210273" y="2622349"/>
                  </a:lnTo>
                  <a:cubicBezTo>
                    <a:pt x="3206676" y="2630441"/>
                    <a:pt x="3204113" y="2634487"/>
                    <a:pt x="3202585" y="2634487"/>
                  </a:cubicBezTo>
                  <a:lnTo>
                    <a:pt x="3198269" y="2633408"/>
                  </a:lnTo>
                  <a:cubicBezTo>
                    <a:pt x="3192694" y="2637005"/>
                    <a:pt x="3187884" y="2638803"/>
                    <a:pt x="3183837" y="2638803"/>
                  </a:cubicBezTo>
                  <a:cubicBezTo>
                    <a:pt x="3168461" y="2637545"/>
                    <a:pt x="3160774" y="2635342"/>
                    <a:pt x="3160774" y="2632195"/>
                  </a:cubicBezTo>
                  <a:cubicBezTo>
                    <a:pt x="3162212" y="2630756"/>
                    <a:pt x="3162932" y="2625990"/>
                    <a:pt x="3162932" y="2617898"/>
                  </a:cubicBezTo>
                  <a:lnTo>
                    <a:pt x="3164011" y="2617898"/>
                  </a:lnTo>
                  <a:cubicBezTo>
                    <a:pt x="3163651" y="2614211"/>
                    <a:pt x="3161448" y="2612368"/>
                    <a:pt x="3157402" y="2612368"/>
                  </a:cubicBezTo>
                  <a:lnTo>
                    <a:pt x="3140947" y="2617898"/>
                  </a:lnTo>
                  <a:cubicBezTo>
                    <a:pt x="3139418" y="2618077"/>
                    <a:pt x="3138294" y="2620640"/>
                    <a:pt x="3137575" y="2625585"/>
                  </a:cubicBezTo>
                  <a:lnTo>
                    <a:pt x="3138654" y="2638803"/>
                  </a:lnTo>
                  <a:lnTo>
                    <a:pt x="3135417" y="2641096"/>
                  </a:lnTo>
                  <a:lnTo>
                    <a:pt x="3130966" y="2637725"/>
                  </a:lnTo>
                  <a:lnTo>
                    <a:pt x="3126650" y="2644333"/>
                  </a:lnTo>
                  <a:lnTo>
                    <a:pt x="3117748" y="2644333"/>
                  </a:lnTo>
                  <a:lnTo>
                    <a:pt x="3116669" y="2643254"/>
                  </a:lnTo>
                  <a:lnTo>
                    <a:pt x="3115590" y="2644333"/>
                  </a:lnTo>
                  <a:lnTo>
                    <a:pt x="3114511" y="2644333"/>
                  </a:lnTo>
                  <a:cubicBezTo>
                    <a:pt x="3102013" y="2644333"/>
                    <a:pt x="3095764" y="2642130"/>
                    <a:pt x="3095764" y="2637725"/>
                  </a:cubicBezTo>
                  <a:lnTo>
                    <a:pt x="3096843" y="2627879"/>
                  </a:lnTo>
                  <a:lnTo>
                    <a:pt x="3095764" y="2626799"/>
                  </a:lnTo>
                  <a:lnTo>
                    <a:pt x="3095764" y="2625585"/>
                  </a:lnTo>
                  <a:lnTo>
                    <a:pt x="3096843" y="2622349"/>
                  </a:lnTo>
                  <a:lnTo>
                    <a:pt x="3095764" y="2614661"/>
                  </a:lnTo>
                  <a:cubicBezTo>
                    <a:pt x="3098731" y="2609715"/>
                    <a:pt x="3100214" y="2605309"/>
                    <a:pt x="3100214" y="2601443"/>
                  </a:cubicBezTo>
                  <a:cubicBezTo>
                    <a:pt x="3097247" y="2596497"/>
                    <a:pt x="3095764" y="2592451"/>
                    <a:pt x="3095764" y="2589304"/>
                  </a:cubicBezTo>
                  <a:lnTo>
                    <a:pt x="3096843" y="2582695"/>
                  </a:lnTo>
                  <a:lnTo>
                    <a:pt x="3093471" y="2566105"/>
                  </a:lnTo>
                  <a:lnTo>
                    <a:pt x="3095764" y="2559497"/>
                  </a:lnTo>
                  <a:lnTo>
                    <a:pt x="3095764" y="2546279"/>
                  </a:lnTo>
                  <a:lnTo>
                    <a:pt x="3097922" y="2543042"/>
                  </a:lnTo>
                  <a:lnTo>
                    <a:pt x="3097922" y="2541963"/>
                  </a:lnTo>
                  <a:cubicBezTo>
                    <a:pt x="3095583" y="2539535"/>
                    <a:pt x="3093381" y="2534005"/>
                    <a:pt x="3091313" y="2525373"/>
                  </a:cubicBezTo>
                  <a:lnTo>
                    <a:pt x="3094685" y="2522136"/>
                  </a:lnTo>
                  <a:lnTo>
                    <a:pt x="3111139" y="2524294"/>
                  </a:lnTo>
                  <a:lnTo>
                    <a:pt x="3114511" y="2523215"/>
                  </a:lnTo>
                  <a:cubicBezTo>
                    <a:pt x="3121795" y="2529959"/>
                    <a:pt x="3127639" y="2534005"/>
                    <a:pt x="3132045" y="2535354"/>
                  </a:cubicBezTo>
                  <a:lnTo>
                    <a:pt x="3136496" y="2534140"/>
                  </a:lnTo>
                  <a:cubicBezTo>
                    <a:pt x="3141261" y="2534140"/>
                    <a:pt x="3147870" y="2535624"/>
                    <a:pt x="3156323" y="2538591"/>
                  </a:cubicBezTo>
                  <a:cubicBezTo>
                    <a:pt x="3173227" y="2526812"/>
                    <a:pt x="3182803" y="2520922"/>
                    <a:pt x="3185051" y="2520922"/>
                  </a:cubicBezTo>
                  <a:close/>
                  <a:moveTo>
                    <a:pt x="3070407" y="2520922"/>
                  </a:moveTo>
                  <a:lnTo>
                    <a:pt x="3065956" y="2525373"/>
                  </a:lnTo>
                  <a:lnTo>
                    <a:pt x="3068249" y="2525373"/>
                  </a:lnTo>
                  <a:lnTo>
                    <a:pt x="3077016" y="2523215"/>
                  </a:lnTo>
                  <a:lnTo>
                    <a:pt x="3074858" y="2520922"/>
                  </a:lnTo>
                  <a:close/>
                  <a:moveTo>
                    <a:pt x="3697834" y="2519438"/>
                  </a:moveTo>
                  <a:lnTo>
                    <a:pt x="3696755" y="2520517"/>
                  </a:lnTo>
                  <a:lnTo>
                    <a:pt x="3696755" y="2522675"/>
                  </a:lnTo>
                  <a:lnTo>
                    <a:pt x="3697834" y="2522675"/>
                  </a:lnTo>
                  <a:lnTo>
                    <a:pt x="3699857" y="2520517"/>
                  </a:lnTo>
                  <a:lnTo>
                    <a:pt x="3698913" y="2519438"/>
                  </a:lnTo>
                  <a:close/>
                  <a:moveTo>
                    <a:pt x="3254377" y="2518764"/>
                  </a:moveTo>
                  <a:lnTo>
                    <a:pt x="3252219" y="2520922"/>
                  </a:lnTo>
                  <a:lnTo>
                    <a:pt x="3252219" y="2524294"/>
                  </a:lnTo>
                  <a:lnTo>
                    <a:pt x="3256670" y="2520922"/>
                  </a:lnTo>
                  <a:close/>
                  <a:moveTo>
                    <a:pt x="5109854" y="2517011"/>
                  </a:moveTo>
                  <a:lnTo>
                    <a:pt x="5109854" y="2522406"/>
                  </a:lnTo>
                  <a:lnTo>
                    <a:pt x="5112012" y="2522406"/>
                  </a:lnTo>
                  <a:lnTo>
                    <a:pt x="5113091" y="2518090"/>
                  </a:lnTo>
                  <a:lnTo>
                    <a:pt x="5112012" y="2517011"/>
                  </a:lnTo>
                  <a:close/>
                  <a:moveTo>
                    <a:pt x="6728858" y="2516336"/>
                  </a:moveTo>
                  <a:lnTo>
                    <a:pt x="6728858" y="2519573"/>
                  </a:lnTo>
                  <a:lnTo>
                    <a:pt x="6731016" y="2517415"/>
                  </a:lnTo>
                  <a:lnTo>
                    <a:pt x="6731016" y="2516336"/>
                  </a:lnTo>
                  <a:close/>
                  <a:moveTo>
                    <a:pt x="5590941" y="2516336"/>
                  </a:moveTo>
                  <a:lnTo>
                    <a:pt x="5589862" y="2517415"/>
                  </a:lnTo>
                  <a:lnTo>
                    <a:pt x="5589862" y="2522675"/>
                  </a:lnTo>
                  <a:lnTo>
                    <a:pt x="5594178" y="2522675"/>
                  </a:lnTo>
                  <a:lnTo>
                    <a:pt x="5594178" y="2517415"/>
                  </a:lnTo>
                  <a:close/>
                  <a:moveTo>
                    <a:pt x="8788267" y="2515662"/>
                  </a:moveTo>
                  <a:cubicBezTo>
                    <a:pt x="8796359" y="2515662"/>
                    <a:pt x="8806745" y="2526048"/>
                    <a:pt x="8819423" y="2546818"/>
                  </a:cubicBezTo>
                  <a:lnTo>
                    <a:pt x="8820502" y="2551134"/>
                  </a:lnTo>
                  <a:lnTo>
                    <a:pt x="8817265" y="2553292"/>
                  </a:lnTo>
                  <a:cubicBezTo>
                    <a:pt x="8813488" y="2553292"/>
                    <a:pt x="8810252" y="2552213"/>
                    <a:pt x="8807554" y="2550055"/>
                  </a:cubicBezTo>
                  <a:lnTo>
                    <a:pt x="8806475" y="2550055"/>
                  </a:lnTo>
                  <a:lnTo>
                    <a:pt x="8797978" y="2552213"/>
                  </a:lnTo>
                  <a:lnTo>
                    <a:pt x="8774240" y="2552213"/>
                  </a:lnTo>
                  <a:lnTo>
                    <a:pt x="8769924" y="2553292"/>
                  </a:lnTo>
                  <a:cubicBezTo>
                    <a:pt x="8762101" y="2551134"/>
                    <a:pt x="8758190" y="2548976"/>
                    <a:pt x="8758190" y="2546818"/>
                  </a:cubicBezTo>
                  <a:lnTo>
                    <a:pt x="8757111" y="2546818"/>
                  </a:lnTo>
                  <a:cubicBezTo>
                    <a:pt x="8757111" y="2550415"/>
                    <a:pt x="8756391" y="2552213"/>
                    <a:pt x="8754953" y="2552213"/>
                  </a:cubicBezTo>
                  <a:lnTo>
                    <a:pt x="8745242" y="2552213"/>
                  </a:lnTo>
                  <a:cubicBezTo>
                    <a:pt x="8740026" y="2552213"/>
                    <a:pt x="8737149" y="2551134"/>
                    <a:pt x="8736610" y="2548976"/>
                  </a:cubicBezTo>
                  <a:lnTo>
                    <a:pt x="8736610" y="2545739"/>
                  </a:lnTo>
                  <a:cubicBezTo>
                    <a:pt x="8736610" y="2543581"/>
                    <a:pt x="8742724" y="2542502"/>
                    <a:pt x="8754953" y="2542502"/>
                  </a:cubicBezTo>
                  <a:lnTo>
                    <a:pt x="8757111" y="2544660"/>
                  </a:lnTo>
                  <a:cubicBezTo>
                    <a:pt x="8757111" y="2543581"/>
                    <a:pt x="8760662" y="2542143"/>
                    <a:pt x="8767766" y="2540344"/>
                  </a:cubicBezTo>
                  <a:cubicBezTo>
                    <a:pt x="8777117" y="2532342"/>
                    <a:pt x="8781793" y="2525193"/>
                    <a:pt x="8781793" y="2518899"/>
                  </a:cubicBezTo>
                  <a:close/>
                  <a:moveTo>
                    <a:pt x="9262340" y="2514988"/>
                  </a:moveTo>
                  <a:lnTo>
                    <a:pt x="9262340" y="2516067"/>
                  </a:lnTo>
                  <a:lnTo>
                    <a:pt x="9264498" y="2518225"/>
                  </a:lnTo>
                  <a:lnTo>
                    <a:pt x="9264498" y="2517146"/>
                  </a:lnTo>
                  <a:close/>
                  <a:moveTo>
                    <a:pt x="7718732" y="2514313"/>
                  </a:moveTo>
                  <a:cubicBezTo>
                    <a:pt x="7700569" y="2514313"/>
                    <a:pt x="7691487" y="2516157"/>
                    <a:pt x="7691487" y="2519843"/>
                  </a:cubicBezTo>
                  <a:cubicBezTo>
                    <a:pt x="7689599" y="2528205"/>
                    <a:pt x="7685957" y="2534724"/>
                    <a:pt x="7680562" y="2539400"/>
                  </a:cubicBezTo>
                  <a:lnTo>
                    <a:pt x="7680562" y="2548167"/>
                  </a:lnTo>
                  <a:cubicBezTo>
                    <a:pt x="7680562" y="2551764"/>
                    <a:pt x="7678359" y="2553562"/>
                    <a:pt x="7673953" y="2553562"/>
                  </a:cubicBezTo>
                  <a:lnTo>
                    <a:pt x="7673953" y="2554641"/>
                  </a:lnTo>
                  <a:cubicBezTo>
                    <a:pt x="7676921" y="2554641"/>
                    <a:pt x="7678404" y="2555360"/>
                    <a:pt x="7678404" y="2556799"/>
                  </a:cubicBezTo>
                  <a:lnTo>
                    <a:pt x="7678404" y="2562329"/>
                  </a:lnTo>
                  <a:lnTo>
                    <a:pt x="7685957" y="2562329"/>
                  </a:lnTo>
                  <a:cubicBezTo>
                    <a:pt x="7689104" y="2559721"/>
                    <a:pt x="7693465" y="2558238"/>
                    <a:pt x="7699040" y="2557878"/>
                  </a:cubicBezTo>
                  <a:cubicBezTo>
                    <a:pt x="7700659" y="2557878"/>
                    <a:pt x="7705739" y="2561520"/>
                    <a:pt x="7714281" y="2568803"/>
                  </a:cubicBezTo>
                  <a:cubicBezTo>
                    <a:pt x="7729567" y="2575007"/>
                    <a:pt x="7737210" y="2583010"/>
                    <a:pt x="7737210" y="2592811"/>
                  </a:cubicBezTo>
                  <a:lnTo>
                    <a:pt x="7739368" y="2592811"/>
                  </a:lnTo>
                  <a:lnTo>
                    <a:pt x="7738289" y="2587281"/>
                  </a:lnTo>
                  <a:cubicBezTo>
                    <a:pt x="7742605" y="2583504"/>
                    <a:pt x="7744763" y="2580627"/>
                    <a:pt x="7744763" y="2578649"/>
                  </a:cubicBezTo>
                  <a:lnTo>
                    <a:pt x="7740447" y="2556799"/>
                  </a:lnTo>
                  <a:lnTo>
                    <a:pt x="7742605" y="2552483"/>
                  </a:lnTo>
                  <a:lnTo>
                    <a:pt x="7738289" y="2523080"/>
                  </a:lnTo>
                  <a:lnTo>
                    <a:pt x="7740447" y="2515392"/>
                  </a:lnTo>
                  <a:lnTo>
                    <a:pt x="7739368" y="2514313"/>
                  </a:lnTo>
                  <a:lnTo>
                    <a:pt x="7738289" y="2515392"/>
                  </a:lnTo>
                  <a:lnTo>
                    <a:pt x="7737210" y="2515392"/>
                  </a:lnTo>
                  <a:close/>
                  <a:moveTo>
                    <a:pt x="1240693" y="2513639"/>
                  </a:moveTo>
                  <a:lnTo>
                    <a:pt x="1248381" y="2513639"/>
                  </a:lnTo>
                  <a:cubicBezTo>
                    <a:pt x="1262407" y="2523530"/>
                    <a:pt x="1269421" y="2530993"/>
                    <a:pt x="1269421" y="2536028"/>
                  </a:cubicBezTo>
                  <a:cubicBezTo>
                    <a:pt x="1274188" y="2536028"/>
                    <a:pt x="1277109" y="2539355"/>
                    <a:pt x="1278188" y="2546009"/>
                  </a:cubicBezTo>
                  <a:lnTo>
                    <a:pt x="1278188" y="2547223"/>
                  </a:lnTo>
                  <a:cubicBezTo>
                    <a:pt x="1276749" y="2550190"/>
                    <a:pt x="1274547" y="2551674"/>
                    <a:pt x="1271580" y="2551674"/>
                  </a:cubicBezTo>
                  <a:lnTo>
                    <a:pt x="1231926" y="2546009"/>
                  </a:lnTo>
                  <a:lnTo>
                    <a:pt x="1230711" y="2547223"/>
                  </a:lnTo>
                  <a:lnTo>
                    <a:pt x="1229632" y="2547223"/>
                  </a:lnTo>
                  <a:lnTo>
                    <a:pt x="1229632" y="2542772"/>
                  </a:lnTo>
                  <a:lnTo>
                    <a:pt x="1228554" y="2542772"/>
                  </a:lnTo>
                  <a:cubicBezTo>
                    <a:pt x="1228554" y="2547538"/>
                    <a:pt x="1227430" y="2550145"/>
                    <a:pt x="1225182" y="2550595"/>
                  </a:cubicBezTo>
                  <a:lnTo>
                    <a:pt x="1219788" y="2550595"/>
                  </a:lnTo>
                  <a:lnTo>
                    <a:pt x="1213179" y="2548302"/>
                  </a:lnTo>
                  <a:lnTo>
                    <a:pt x="1207649" y="2550595"/>
                  </a:lnTo>
                  <a:lnTo>
                    <a:pt x="1203198" y="2547223"/>
                  </a:lnTo>
                  <a:cubicBezTo>
                    <a:pt x="1203198" y="2545694"/>
                    <a:pt x="1206119" y="2544570"/>
                    <a:pt x="1211964" y="2543851"/>
                  </a:cubicBezTo>
                  <a:cubicBezTo>
                    <a:pt x="1221765" y="2532072"/>
                    <a:pt x="1231342" y="2522001"/>
                    <a:pt x="1240693" y="2513639"/>
                  </a:cubicBezTo>
                  <a:close/>
                  <a:moveTo>
                    <a:pt x="8293153" y="2512290"/>
                  </a:moveTo>
                  <a:lnTo>
                    <a:pt x="8290995" y="2514448"/>
                  </a:lnTo>
                  <a:lnTo>
                    <a:pt x="8290995" y="2516606"/>
                  </a:lnTo>
                  <a:lnTo>
                    <a:pt x="8294232" y="2516606"/>
                  </a:lnTo>
                  <a:lnTo>
                    <a:pt x="8295311" y="2513369"/>
                  </a:lnTo>
                  <a:lnTo>
                    <a:pt x="8294232" y="2512290"/>
                  </a:lnTo>
                  <a:close/>
                  <a:moveTo>
                    <a:pt x="8131032" y="2511211"/>
                  </a:moveTo>
                  <a:lnTo>
                    <a:pt x="8122400" y="2516606"/>
                  </a:lnTo>
                  <a:lnTo>
                    <a:pt x="8120242" y="2516606"/>
                  </a:lnTo>
                  <a:lnTo>
                    <a:pt x="8117005" y="2514448"/>
                  </a:lnTo>
                  <a:lnTo>
                    <a:pt x="8107294" y="2514448"/>
                  </a:lnTo>
                  <a:lnTo>
                    <a:pt x="8106215" y="2517685"/>
                  </a:lnTo>
                  <a:lnTo>
                    <a:pt x="8109452" y="2525238"/>
                  </a:lnTo>
                  <a:lnTo>
                    <a:pt x="8109452" y="2533870"/>
                  </a:lnTo>
                  <a:lnTo>
                    <a:pt x="8107294" y="2537107"/>
                  </a:lnTo>
                  <a:lnTo>
                    <a:pt x="8108373" y="2541289"/>
                  </a:lnTo>
                  <a:lnTo>
                    <a:pt x="8107294" y="2545605"/>
                  </a:lnTo>
                  <a:lnTo>
                    <a:pt x="8109452" y="2557473"/>
                  </a:lnTo>
                  <a:lnTo>
                    <a:pt x="8108373" y="2561789"/>
                  </a:lnTo>
                  <a:cubicBezTo>
                    <a:pt x="8108373" y="2571051"/>
                    <a:pt x="8110172" y="2575682"/>
                    <a:pt x="8113768" y="2575682"/>
                  </a:cubicBezTo>
                  <a:lnTo>
                    <a:pt x="8121321" y="2579998"/>
                  </a:lnTo>
                  <a:cubicBezTo>
                    <a:pt x="8127076" y="2579998"/>
                    <a:pt x="8129953" y="2577480"/>
                    <a:pt x="8129953" y="2572445"/>
                  </a:cubicBezTo>
                  <a:lnTo>
                    <a:pt x="8129953" y="2540209"/>
                  </a:lnTo>
                  <a:lnTo>
                    <a:pt x="8134134" y="2534949"/>
                  </a:lnTo>
                  <a:lnTo>
                    <a:pt x="8128874" y="2529554"/>
                  </a:lnTo>
                  <a:cubicBezTo>
                    <a:pt x="8128874" y="2521462"/>
                    <a:pt x="8130988" y="2516786"/>
                    <a:pt x="8135214" y="2515527"/>
                  </a:cubicBezTo>
                  <a:cubicBezTo>
                    <a:pt x="8134494" y="2512650"/>
                    <a:pt x="8133101" y="2511211"/>
                    <a:pt x="8131032" y="2511211"/>
                  </a:cubicBezTo>
                  <a:close/>
                  <a:moveTo>
                    <a:pt x="6653327" y="2510941"/>
                  </a:moveTo>
                  <a:lnTo>
                    <a:pt x="6653327" y="2512020"/>
                  </a:lnTo>
                  <a:lnTo>
                    <a:pt x="6655485" y="2512020"/>
                  </a:lnTo>
                  <a:lnTo>
                    <a:pt x="6655485" y="2510941"/>
                  </a:lnTo>
                  <a:close/>
                  <a:moveTo>
                    <a:pt x="9273130" y="2509593"/>
                  </a:moveTo>
                  <a:lnTo>
                    <a:pt x="9273130" y="2511751"/>
                  </a:lnTo>
                  <a:lnTo>
                    <a:pt x="9275288" y="2511751"/>
                  </a:lnTo>
                  <a:lnTo>
                    <a:pt x="9275288" y="2509593"/>
                  </a:lnTo>
                  <a:close/>
                  <a:moveTo>
                    <a:pt x="6254245" y="2506490"/>
                  </a:moveTo>
                  <a:cubicBezTo>
                    <a:pt x="6249120" y="2509278"/>
                    <a:pt x="6245118" y="2512470"/>
                    <a:pt x="6242241" y="2516067"/>
                  </a:cubicBezTo>
                  <a:lnTo>
                    <a:pt x="6236711" y="2514988"/>
                  </a:lnTo>
                  <a:lnTo>
                    <a:pt x="6235632" y="2516067"/>
                  </a:lnTo>
                  <a:lnTo>
                    <a:pt x="6235632" y="2520383"/>
                  </a:lnTo>
                  <a:cubicBezTo>
                    <a:pt x="6238779" y="2520383"/>
                    <a:pt x="6241701" y="2521821"/>
                    <a:pt x="6244399" y="2524699"/>
                  </a:cubicBezTo>
                  <a:lnTo>
                    <a:pt x="6248715" y="2525778"/>
                  </a:lnTo>
                  <a:lnTo>
                    <a:pt x="6249929" y="2525778"/>
                  </a:lnTo>
                  <a:cubicBezTo>
                    <a:pt x="6249929" y="2522001"/>
                    <a:pt x="6253166" y="2517326"/>
                    <a:pt x="6259640" y="2511751"/>
                  </a:cubicBezTo>
                  <a:lnTo>
                    <a:pt x="6259640" y="2510672"/>
                  </a:lnTo>
                  <a:lnTo>
                    <a:pt x="6256403" y="2506490"/>
                  </a:lnTo>
                  <a:close/>
                  <a:moveTo>
                    <a:pt x="2642598" y="2505802"/>
                  </a:moveTo>
                  <a:lnTo>
                    <a:pt x="2640440" y="2512276"/>
                  </a:lnTo>
                  <a:lnTo>
                    <a:pt x="2640440" y="2513355"/>
                  </a:lnTo>
                  <a:lnTo>
                    <a:pt x="2642598" y="2515513"/>
                  </a:lnTo>
                  <a:lnTo>
                    <a:pt x="2643677" y="2515513"/>
                  </a:lnTo>
                  <a:cubicBezTo>
                    <a:pt x="2646555" y="2514075"/>
                    <a:pt x="2647993" y="2512276"/>
                    <a:pt x="2647993" y="2510118"/>
                  </a:cubicBezTo>
                  <a:cubicBezTo>
                    <a:pt x="2647274" y="2507241"/>
                    <a:pt x="2645475" y="2505802"/>
                    <a:pt x="2642598" y="2505802"/>
                  </a:cubicBezTo>
                  <a:close/>
                  <a:moveTo>
                    <a:pt x="5582444" y="2504602"/>
                  </a:moveTo>
                  <a:lnTo>
                    <a:pt x="5579207" y="2509862"/>
                  </a:lnTo>
                  <a:lnTo>
                    <a:pt x="5579207" y="2515257"/>
                  </a:lnTo>
                  <a:lnTo>
                    <a:pt x="5582444" y="2515257"/>
                  </a:lnTo>
                  <a:lnTo>
                    <a:pt x="5585681" y="2512020"/>
                  </a:lnTo>
                  <a:lnTo>
                    <a:pt x="5585681" y="2506760"/>
                  </a:lnTo>
                  <a:lnTo>
                    <a:pt x="5583523" y="2504602"/>
                  </a:lnTo>
                  <a:close/>
                  <a:moveTo>
                    <a:pt x="721435" y="2504602"/>
                  </a:moveTo>
                  <a:lnTo>
                    <a:pt x="721435" y="2506760"/>
                  </a:lnTo>
                  <a:lnTo>
                    <a:pt x="724672" y="2506760"/>
                  </a:lnTo>
                  <a:lnTo>
                    <a:pt x="724672" y="2505681"/>
                  </a:lnTo>
                  <a:close/>
                  <a:moveTo>
                    <a:pt x="3656157" y="2503523"/>
                  </a:moveTo>
                  <a:lnTo>
                    <a:pt x="3651976" y="2506760"/>
                  </a:lnTo>
                  <a:lnTo>
                    <a:pt x="3644423" y="2506760"/>
                  </a:lnTo>
                  <a:lnTo>
                    <a:pt x="3638084" y="2504602"/>
                  </a:lnTo>
                  <a:lnTo>
                    <a:pt x="3633768" y="2506760"/>
                  </a:lnTo>
                  <a:lnTo>
                    <a:pt x="3635926" y="2524699"/>
                  </a:lnTo>
                  <a:lnTo>
                    <a:pt x="3632689" y="2530094"/>
                  </a:lnTo>
                  <a:lnTo>
                    <a:pt x="3632689" y="2539535"/>
                  </a:lnTo>
                  <a:lnTo>
                    <a:pt x="3627429" y="2538591"/>
                  </a:lnTo>
                  <a:lnTo>
                    <a:pt x="3625271" y="2540614"/>
                  </a:lnTo>
                  <a:cubicBezTo>
                    <a:pt x="3630936" y="2542952"/>
                    <a:pt x="3633768" y="2546863"/>
                    <a:pt x="3633768" y="2552348"/>
                  </a:cubicBezTo>
                  <a:lnTo>
                    <a:pt x="3633768" y="2553292"/>
                  </a:lnTo>
                  <a:cubicBezTo>
                    <a:pt x="3633768" y="2555450"/>
                    <a:pt x="3632329" y="2556529"/>
                    <a:pt x="3629452" y="2556529"/>
                  </a:cubicBezTo>
                  <a:lnTo>
                    <a:pt x="3629452" y="2557608"/>
                  </a:lnTo>
                  <a:cubicBezTo>
                    <a:pt x="3632329" y="2557608"/>
                    <a:pt x="3633768" y="2558328"/>
                    <a:pt x="3633768" y="2559766"/>
                  </a:cubicBezTo>
                  <a:lnTo>
                    <a:pt x="3633768" y="2567184"/>
                  </a:lnTo>
                  <a:lnTo>
                    <a:pt x="3632689" y="2571366"/>
                  </a:lnTo>
                  <a:lnTo>
                    <a:pt x="3633768" y="2574603"/>
                  </a:lnTo>
                  <a:lnTo>
                    <a:pt x="3652920" y="2570287"/>
                  </a:lnTo>
                  <a:lnTo>
                    <a:pt x="3662631" y="2573524"/>
                  </a:lnTo>
                  <a:lnTo>
                    <a:pt x="3674365" y="2573524"/>
                  </a:lnTo>
                  <a:lnTo>
                    <a:pt x="3674365" y="2571366"/>
                  </a:lnTo>
                  <a:lnTo>
                    <a:pt x="3675444" y="2571366"/>
                  </a:lnTo>
                  <a:lnTo>
                    <a:pt x="3674365" y="2563947"/>
                  </a:lnTo>
                  <a:lnTo>
                    <a:pt x="3674365" y="2530094"/>
                  </a:lnTo>
                  <a:lnTo>
                    <a:pt x="3675444" y="2520517"/>
                  </a:lnTo>
                  <a:lnTo>
                    <a:pt x="3673286" y="2516336"/>
                  </a:lnTo>
                  <a:lnTo>
                    <a:pt x="3674365" y="2510941"/>
                  </a:lnTo>
                  <a:lnTo>
                    <a:pt x="3674365" y="2507839"/>
                  </a:lnTo>
                  <a:cubicBezTo>
                    <a:pt x="3674365" y="2505861"/>
                    <a:pt x="3670813" y="2504423"/>
                    <a:pt x="3663710" y="2503523"/>
                  </a:cubicBezTo>
                  <a:close/>
                  <a:moveTo>
                    <a:pt x="2741327" y="2502565"/>
                  </a:moveTo>
                  <a:lnTo>
                    <a:pt x="2741327" y="2505802"/>
                  </a:lnTo>
                  <a:lnTo>
                    <a:pt x="2743487" y="2507960"/>
                  </a:lnTo>
                  <a:lnTo>
                    <a:pt x="2744565" y="2507960"/>
                  </a:lnTo>
                  <a:lnTo>
                    <a:pt x="2746722" y="2505802"/>
                  </a:lnTo>
                  <a:lnTo>
                    <a:pt x="2745643" y="2502565"/>
                  </a:lnTo>
                  <a:close/>
                  <a:moveTo>
                    <a:pt x="2075140" y="2501635"/>
                  </a:moveTo>
                  <a:lnTo>
                    <a:pt x="2075140" y="2502714"/>
                  </a:lnTo>
                  <a:lnTo>
                    <a:pt x="2079456" y="2502714"/>
                  </a:lnTo>
                  <a:lnTo>
                    <a:pt x="2079456" y="2501635"/>
                  </a:lnTo>
                  <a:close/>
                  <a:moveTo>
                    <a:pt x="720356" y="2501365"/>
                  </a:moveTo>
                  <a:lnTo>
                    <a:pt x="720356" y="2503523"/>
                  </a:lnTo>
                  <a:lnTo>
                    <a:pt x="721435" y="2503523"/>
                  </a:lnTo>
                  <a:lnTo>
                    <a:pt x="721435" y="2501365"/>
                  </a:lnTo>
                  <a:close/>
                  <a:moveTo>
                    <a:pt x="4124431" y="2500556"/>
                  </a:moveTo>
                  <a:lnTo>
                    <a:pt x="4135356" y="2501635"/>
                  </a:lnTo>
                  <a:lnTo>
                    <a:pt x="4145067" y="2500556"/>
                  </a:lnTo>
                  <a:lnTo>
                    <a:pt x="4152620" y="2507030"/>
                  </a:lnTo>
                  <a:lnTo>
                    <a:pt x="4153699" y="2507030"/>
                  </a:lnTo>
                  <a:lnTo>
                    <a:pt x="4159094" y="2505951"/>
                  </a:lnTo>
                  <a:lnTo>
                    <a:pt x="4160173" y="2507030"/>
                  </a:lnTo>
                  <a:lnTo>
                    <a:pt x="4160173" y="2508109"/>
                  </a:lnTo>
                  <a:cubicBezTo>
                    <a:pt x="4160173" y="2510806"/>
                    <a:pt x="4157655" y="2515842"/>
                    <a:pt x="4152620" y="2523215"/>
                  </a:cubicBezTo>
                  <a:lnTo>
                    <a:pt x="4154778" y="2535219"/>
                  </a:lnTo>
                  <a:lnTo>
                    <a:pt x="4152620" y="2548167"/>
                  </a:lnTo>
                  <a:cubicBezTo>
                    <a:pt x="4154778" y="2551764"/>
                    <a:pt x="4155857" y="2555360"/>
                    <a:pt x="4155857" y="2558957"/>
                  </a:cubicBezTo>
                  <a:lnTo>
                    <a:pt x="4155857" y="2567724"/>
                  </a:lnTo>
                  <a:lnTo>
                    <a:pt x="4154778" y="2577435"/>
                  </a:lnTo>
                  <a:lnTo>
                    <a:pt x="4156936" y="2586067"/>
                  </a:lnTo>
                  <a:cubicBezTo>
                    <a:pt x="4156216" y="2603241"/>
                    <a:pt x="4154418" y="2616594"/>
                    <a:pt x="4151541" y="2626125"/>
                  </a:cubicBezTo>
                  <a:cubicBezTo>
                    <a:pt x="4151541" y="2639882"/>
                    <a:pt x="4154058" y="2646761"/>
                    <a:pt x="4159094" y="2646761"/>
                  </a:cubicBezTo>
                  <a:lnTo>
                    <a:pt x="4162466" y="2647840"/>
                  </a:lnTo>
                  <a:lnTo>
                    <a:pt x="4174335" y="2642445"/>
                  </a:lnTo>
                  <a:lnTo>
                    <a:pt x="4200366" y="2644603"/>
                  </a:lnTo>
                  <a:cubicBezTo>
                    <a:pt x="4200366" y="2643524"/>
                    <a:pt x="4203962" y="2641366"/>
                    <a:pt x="4211156" y="2638129"/>
                  </a:cubicBezTo>
                  <a:cubicBezTo>
                    <a:pt x="4211156" y="2632644"/>
                    <a:pt x="4215831" y="2625046"/>
                    <a:pt x="4225183" y="2615335"/>
                  </a:cubicBezTo>
                  <a:lnTo>
                    <a:pt x="4224104" y="2614256"/>
                  </a:lnTo>
                  <a:lnTo>
                    <a:pt x="4224104" y="2612098"/>
                  </a:lnTo>
                  <a:lnTo>
                    <a:pt x="4227341" y="2608861"/>
                  </a:lnTo>
                  <a:lnTo>
                    <a:pt x="4227341" y="2612098"/>
                  </a:lnTo>
                  <a:lnTo>
                    <a:pt x="4226262" y="2613177"/>
                  </a:lnTo>
                  <a:lnTo>
                    <a:pt x="4226262" y="2614256"/>
                  </a:lnTo>
                  <a:lnTo>
                    <a:pt x="4229499" y="2615335"/>
                  </a:lnTo>
                  <a:lnTo>
                    <a:pt x="4228420" y="2622888"/>
                  </a:lnTo>
                  <a:cubicBezTo>
                    <a:pt x="4229679" y="2622888"/>
                    <a:pt x="4232601" y="2627204"/>
                    <a:pt x="4237187" y="2635836"/>
                  </a:cubicBezTo>
                  <a:cubicBezTo>
                    <a:pt x="4245099" y="2637365"/>
                    <a:pt x="4249056" y="2639927"/>
                    <a:pt x="4249056" y="2643524"/>
                  </a:cubicBezTo>
                  <a:cubicBezTo>
                    <a:pt x="4249056" y="2658270"/>
                    <a:pt x="4243256" y="2671623"/>
                    <a:pt x="4231657" y="2683582"/>
                  </a:cubicBezTo>
                  <a:lnTo>
                    <a:pt x="4211156" y="2690056"/>
                  </a:lnTo>
                  <a:lnTo>
                    <a:pt x="4210077" y="2690056"/>
                  </a:lnTo>
                  <a:lnTo>
                    <a:pt x="4199287" y="2687898"/>
                  </a:lnTo>
                  <a:lnTo>
                    <a:pt x="4192678" y="2687898"/>
                  </a:lnTo>
                  <a:lnTo>
                    <a:pt x="4179730" y="2691135"/>
                  </a:lnTo>
                  <a:lnTo>
                    <a:pt x="4177572" y="2687898"/>
                  </a:lnTo>
                  <a:lnTo>
                    <a:pt x="4179730" y="2684661"/>
                  </a:lnTo>
                  <a:lnTo>
                    <a:pt x="4176493" y="2682503"/>
                  </a:lnTo>
                  <a:cubicBezTo>
                    <a:pt x="4175054" y="2682503"/>
                    <a:pt x="4174335" y="2683941"/>
                    <a:pt x="4174335" y="2686819"/>
                  </a:cubicBezTo>
                  <a:lnTo>
                    <a:pt x="4173256" y="2687898"/>
                  </a:lnTo>
                  <a:lnTo>
                    <a:pt x="4171098" y="2687898"/>
                  </a:lnTo>
                  <a:lnTo>
                    <a:pt x="4166782" y="2686819"/>
                  </a:lnTo>
                  <a:lnTo>
                    <a:pt x="4163545" y="2687898"/>
                  </a:lnTo>
                  <a:cubicBezTo>
                    <a:pt x="4156801" y="2687538"/>
                    <a:pt x="4152440" y="2686459"/>
                    <a:pt x="4150462" y="2684661"/>
                  </a:cubicBezTo>
                  <a:cubicBezTo>
                    <a:pt x="4147764" y="2686819"/>
                    <a:pt x="4142729" y="2687898"/>
                    <a:pt x="4135356" y="2687898"/>
                  </a:cubicBezTo>
                  <a:lnTo>
                    <a:pt x="4128882" y="2687898"/>
                  </a:lnTo>
                  <a:cubicBezTo>
                    <a:pt x="4121778" y="2687898"/>
                    <a:pt x="4116698" y="2684301"/>
                    <a:pt x="4113641" y="2677108"/>
                  </a:cubicBezTo>
                  <a:lnTo>
                    <a:pt x="4114720" y="2672657"/>
                  </a:lnTo>
                  <a:cubicBezTo>
                    <a:pt x="4111663" y="2671398"/>
                    <a:pt x="4108785" y="2662406"/>
                    <a:pt x="4106088" y="2645682"/>
                  </a:cubicBezTo>
                  <a:cubicBezTo>
                    <a:pt x="4107167" y="2639927"/>
                    <a:pt x="4109325" y="2637050"/>
                    <a:pt x="4112562" y="2637050"/>
                  </a:cubicBezTo>
                  <a:lnTo>
                    <a:pt x="4112562" y="2632599"/>
                  </a:lnTo>
                  <a:cubicBezTo>
                    <a:pt x="4112562" y="2631520"/>
                    <a:pt x="4111123" y="2630441"/>
                    <a:pt x="4108246" y="2629362"/>
                  </a:cubicBezTo>
                  <a:lnTo>
                    <a:pt x="4107167" y="2628283"/>
                  </a:lnTo>
                  <a:lnTo>
                    <a:pt x="4107167" y="2614256"/>
                  </a:lnTo>
                  <a:lnTo>
                    <a:pt x="4108246" y="2583909"/>
                  </a:lnTo>
                  <a:cubicBezTo>
                    <a:pt x="4107526" y="2578514"/>
                    <a:pt x="4106088" y="2574557"/>
                    <a:pt x="4103930" y="2572040"/>
                  </a:cubicBezTo>
                  <a:lnTo>
                    <a:pt x="4103930" y="2567724"/>
                  </a:lnTo>
                  <a:lnTo>
                    <a:pt x="4107167" y="2550325"/>
                  </a:lnTo>
                  <a:lnTo>
                    <a:pt x="4106088" y="2541693"/>
                  </a:lnTo>
                  <a:lnTo>
                    <a:pt x="4107167" y="2517820"/>
                  </a:lnTo>
                  <a:lnTo>
                    <a:pt x="4107167" y="2512425"/>
                  </a:lnTo>
                  <a:lnTo>
                    <a:pt x="4106088" y="2504872"/>
                  </a:lnTo>
                  <a:lnTo>
                    <a:pt x="4112562" y="2504872"/>
                  </a:lnTo>
                  <a:close/>
                  <a:moveTo>
                    <a:pt x="7669637" y="2500151"/>
                  </a:moveTo>
                  <a:lnTo>
                    <a:pt x="7669637" y="2503523"/>
                  </a:lnTo>
                  <a:lnTo>
                    <a:pt x="7671795" y="2503523"/>
                  </a:lnTo>
                  <a:lnTo>
                    <a:pt x="7671795" y="2500151"/>
                  </a:lnTo>
                  <a:close/>
                  <a:moveTo>
                    <a:pt x="1710585" y="2498128"/>
                  </a:moveTo>
                  <a:lnTo>
                    <a:pt x="1711666" y="2498128"/>
                  </a:lnTo>
                  <a:cubicBezTo>
                    <a:pt x="1717599" y="2503523"/>
                    <a:pt x="1721960" y="2506221"/>
                    <a:pt x="1724747" y="2506221"/>
                  </a:cubicBezTo>
                  <a:cubicBezTo>
                    <a:pt x="1728344" y="2511166"/>
                    <a:pt x="1732300" y="2513639"/>
                    <a:pt x="1736616" y="2513639"/>
                  </a:cubicBezTo>
                  <a:cubicBezTo>
                    <a:pt x="1741743" y="2513639"/>
                    <a:pt x="1746103" y="2516336"/>
                    <a:pt x="1749699" y="2521731"/>
                  </a:cubicBezTo>
                  <a:lnTo>
                    <a:pt x="1749699" y="2523754"/>
                  </a:lnTo>
                  <a:lnTo>
                    <a:pt x="1748620" y="2524429"/>
                  </a:lnTo>
                  <a:lnTo>
                    <a:pt x="1748620" y="2525103"/>
                  </a:lnTo>
                  <a:lnTo>
                    <a:pt x="1739853" y="2524429"/>
                  </a:lnTo>
                  <a:lnTo>
                    <a:pt x="1726905" y="2525103"/>
                  </a:lnTo>
                  <a:lnTo>
                    <a:pt x="1720296" y="2523754"/>
                  </a:lnTo>
                  <a:lnTo>
                    <a:pt x="1711666" y="2523754"/>
                  </a:lnTo>
                  <a:lnTo>
                    <a:pt x="1696424" y="2526452"/>
                  </a:lnTo>
                  <a:lnTo>
                    <a:pt x="1684556" y="2525778"/>
                  </a:lnTo>
                  <a:lnTo>
                    <a:pt x="1681317" y="2525778"/>
                  </a:lnTo>
                  <a:cubicBezTo>
                    <a:pt x="1678530" y="2524429"/>
                    <a:pt x="1675966" y="2523754"/>
                    <a:pt x="1673630" y="2523754"/>
                  </a:cubicBezTo>
                  <a:lnTo>
                    <a:pt x="1671471" y="2523754"/>
                  </a:lnTo>
                  <a:cubicBezTo>
                    <a:pt x="1668775" y="2525553"/>
                    <a:pt x="1662973" y="2526452"/>
                    <a:pt x="1654073" y="2526452"/>
                  </a:cubicBezTo>
                  <a:lnTo>
                    <a:pt x="1628041" y="2523080"/>
                  </a:lnTo>
                  <a:cubicBezTo>
                    <a:pt x="1621388" y="2525328"/>
                    <a:pt x="1611632" y="2526452"/>
                    <a:pt x="1598774" y="2526452"/>
                  </a:cubicBezTo>
                  <a:lnTo>
                    <a:pt x="1588928" y="2524429"/>
                  </a:lnTo>
                  <a:lnTo>
                    <a:pt x="1584611" y="2525103"/>
                  </a:lnTo>
                  <a:lnTo>
                    <a:pt x="1580295" y="2524429"/>
                  </a:lnTo>
                  <a:lnTo>
                    <a:pt x="1570450" y="2526452"/>
                  </a:lnTo>
                  <a:lnTo>
                    <a:pt x="1562897" y="2526452"/>
                  </a:lnTo>
                  <a:lnTo>
                    <a:pt x="1558581" y="2523080"/>
                  </a:lnTo>
                  <a:lnTo>
                    <a:pt x="1558581" y="2521057"/>
                  </a:lnTo>
                  <a:cubicBezTo>
                    <a:pt x="1560738" y="2518809"/>
                    <a:pt x="1563256" y="2517685"/>
                    <a:pt x="1566134" y="2517685"/>
                  </a:cubicBezTo>
                  <a:lnTo>
                    <a:pt x="1575980" y="2520383"/>
                  </a:lnTo>
                  <a:lnTo>
                    <a:pt x="1590007" y="2517685"/>
                  </a:lnTo>
                  <a:lnTo>
                    <a:pt x="1595536" y="2517685"/>
                  </a:lnTo>
                  <a:lnTo>
                    <a:pt x="1608485" y="2519708"/>
                  </a:lnTo>
                  <a:lnTo>
                    <a:pt x="1611722" y="2519708"/>
                  </a:lnTo>
                  <a:lnTo>
                    <a:pt x="1624805" y="2517685"/>
                  </a:lnTo>
                  <a:lnTo>
                    <a:pt x="1630200" y="2517685"/>
                  </a:lnTo>
                  <a:lnTo>
                    <a:pt x="1641125" y="2519708"/>
                  </a:lnTo>
                  <a:lnTo>
                    <a:pt x="1647599" y="2519708"/>
                  </a:lnTo>
                  <a:lnTo>
                    <a:pt x="1658524" y="2518359"/>
                  </a:lnTo>
                  <a:lnTo>
                    <a:pt x="1670393" y="2520383"/>
                  </a:lnTo>
                  <a:cubicBezTo>
                    <a:pt x="1683790" y="2520383"/>
                    <a:pt x="1694670" y="2515662"/>
                    <a:pt x="1703033" y="2506221"/>
                  </a:cubicBezTo>
                  <a:close/>
                  <a:moveTo>
                    <a:pt x="6591824" y="2497993"/>
                  </a:moveTo>
                  <a:lnTo>
                    <a:pt x="6591824" y="2501230"/>
                  </a:lnTo>
                  <a:lnTo>
                    <a:pt x="6592903" y="2501230"/>
                  </a:lnTo>
                  <a:lnTo>
                    <a:pt x="6592903" y="2497993"/>
                  </a:lnTo>
                  <a:close/>
                  <a:moveTo>
                    <a:pt x="6559454" y="2497993"/>
                  </a:moveTo>
                  <a:lnTo>
                    <a:pt x="6577797" y="2509862"/>
                  </a:lnTo>
                  <a:cubicBezTo>
                    <a:pt x="6593263" y="2516696"/>
                    <a:pt x="6603693" y="2522451"/>
                    <a:pt x="6609088" y="2527126"/>
                  </a:cubicBezTo>
                  <a:lnTo>
                    <a:pt x="6608009" y="2528205"/>
                  </a:lnTo>
                  <a:lnTo>
                    <a:pt x="6608009" y="2529284"/>
                  </a:lnTo>
                  <a:lnTo>
                    <a:pt x="6609088" y="2530363"/>
                  </a:lnTo>
                  <a:lnTo>
                    <a:pt x="6610167" y="2529284"/>
                  </a:lnTo>
                  <a:lnTo>
                    <a:pt x="6615562" y="2529284"/>
                  </a:lnTo>
                  <a:lnTo>
                    <a:pt x="6652248" y="2549785"/>
                  </a:lnTo>
                  <a:lnTo>
                    <a:pt x="6653327" y="2550864"/>
                  </a:lnTo>
                  <a:cubicBezTo>
                    <a:pt x="6655306" y="2553382"/>
                    <a:pt x="6662139" y="2556979"/>
                    <a:pt x="6673828" y="2561654"/>
                  </a:cubicBezTo>
                  <a:lnTo>
                    <a:pt x="6673828" y="2563812"/>
                  </a:lnTo>
                  <a:lnTo>
                    <a:pt x="6672749" y="2564891"/>
                  </a:lnTo>
                  <a:lnTo>
                    <a:pt x="6672749" y="2565970"/>
                  </a:lnTo>
                  <a:lnTo>
                    <a:pt x="6673828" y="2567050"/>
                  </a:lnTo>
                  <a:lnTo>
                    <a:pt x="6674907" y="2567050"/>
                  </a:lnTo>
                  <a:lnTo>
                    <a:pt x="6675986" y="2563812"/>
                  </a:lnTo>
                  <a:lnTo>
                    <a:pt x="6679223" y="2564891"/>
                  </a:lnTo>
                  <a:lnTo>
                    <a:pt x="6716989" y="2544390"/>
                  </a:lnTo>
                  <a:cubicBezTo>
                    <a:pt x="6729757" y="2536478"/>
                    <a:pt x="6737310" y="2532521"/>
                    <a:pt x="6739648" y="2532521"/>
                  </a:cubicBezTo>
                  <a:lnTo>
                    <a:pt x="6739648" y="2534679"/>
                  </a:lnTo>
                  <a:lnTo>
                    <a:pt x="6740727" y="2534679"/>
                  </a:lnTo>
                  <a:lnTo>
                    <a:pt x="6740727" y="2532521"/>
                  </a:lnTo>
                  <a:lnTo>
                    <a:pt x="6739648" y="2532521"/>
                  </a:lnTo>
                  <a:cubicBezTo>
                    <a:pt x="6739648" y="2528026"/>
                    <a:pt x="6743964" y="2524069"/>
                    <a:pt x="6752596" y="2520652"/>
                  </a:cubicBezTo>
                  <a:lnTo>
                    <a:pt x="6756912" y="2521731"/>
                  </a:lnTo>
                  <a:cubicBezTo>
                    <a:pt x="6761767" y="2517415"/>
                    <a:pt x="6765364" y="2515257"/>
                    <a:pt x="6767702" y="2515257"/>
                  </a:cubicBezTo>
                  <a:lnTo>
                    <a:pt x="6767702" y="2516336"/>
                  </a:lnTo>
                  <a:lnTo>
                    <a:pt x="6768781" y="2519573"/>
                  </a:lnTo>
                  <a:lnTo>
                    <a:pt x="6772018" y="2518494"/>
                  </a:lnTo>
                  <a:cubicBezTo>
                    <a:pt x="6772018" y="2517056"/>
                    <a:pt x="6770939" y="2516336"/>
                    <a:pt x="6768781" y="2516336"/>
                  </a:cubicBezTo>
                  <a:lnTo>
                    <a:pt x="6768781" y="2513099"/>
                  </a:lnTo>
                  <a:cubicBezTo>
                    <a:pt x="6772917" y="2513099"/>
                    <a:pt x="6782988" y="2508064"/>
                    <a:pt x="6798993" y="2497993"/>
                  </a:cubicBezTo>
                  <a:lnTo>
                    <a:pt x="6801151" y="2500151"/>
                  </a:lnTo>
                  <a:lnTo>
                    <a:pt x="6801151" y="2517415"/>
                  </a:lnTo>
                  <a:cubicBezTo>
                    <a:pt x="6798274" y="2517415"/>
                    <a:pt x="6796835" y="2518135"/>
                    <a:pt x="6796835" y="2519573"/>
                  </a:cubicBezTo>
                  <a:lnTo>
                    <a:pt x="6800072" y="2527126"/>
                  </a:lnTo>
                  <a:lnTo>
                    <a:pt x="6798993" y="2527126"/>
                  </a:lnTo>
                  <a:lnTo>
                    <a:pt x="6765544" y="2546548"/>
                  </a:lnTo>
                  <a:cubicBezTo>
                    <a:pt x="6756372" y="2550145"/>
                    <a:pt x="6741986" y="2558058"/>
                    <a:pt x="6722384" y="2570287"/>
                  </a:cubicBezTo>
                  <a:cubicBezTo>
                    <a:pt x="6717528" y="2570826"/>
                    <a:pt x="6707817" y="2577300"/>
                    <a:pt x="6693251" y="2589709"/>
                  </a:cubicBezTo>
                  <a:lnTo>
                    <a:pt x="6678144" y="2596183"/>
                  </a:lnTo>
                  <a:cubicBezTo>
                    <a:pt x="6678144" y="2592586"/>
                    <a:pt x="6674188" y="2590788"/>
                    <a:pt x="6666275" y="2590788"/>
                  </a:cubicBezTo>
                  <a:cubicBezTo>
                    <a:pt x="6656205" y="2585033"/>
                    <a:pt x="6650090" y="2580717"/>
                    <a:pt x="6647932" y="2577840"/>
                  </a:cubicBezTo>
                  <a:lnTo>
                    <a:pt x="6619878" y="2562733"/>
                  </a:lnTo>
                  <a:cubicBezTo>
                    <a:pt x="6616821" y="2558597"/>
                    <a:pt x="6609628" y="2554641"/>
                    <a:pt x="6598298" y="2550864"/>
                  </a:cubicBezTo>
                  <a:cubicBezTo>
                    <a:pt x="6592903" y="2545829"/>
                    <a:pt x="6581754" y="2539355"/>
                    <a:pt x="6564849" y="2531442"/>
                  </a:cubicBezTo>
                  <a:cubicBezTo>
                    <a:pt x="6559094" y="2528745"/>
                    <a:pt x="6556217" y="2525508"/>
                    <a:pt x="6556217" y="2521731"/>
                  </a:cubicBezTo>
                  <a:lnTo>
                    <a:pt x="6556217" y="2508783"/>
                  </a:lnTo>
                  <a:lnTo>
                    <a:pt x="6554059" y="2508783"/>
                  </a:lnTo>
                  <a:lnTo>
                    <a:pt x="6554059" y="2506625"/>
                  </a:lnTo>
                  <a:lnTo>
                    <a:pt x="6555138" y="2506625"/>
                  </a:lnTo>
                  <a:lnTo>
                    <a:pt x="6556217" y="2507704"/>
                  </a:lnTo>
                  <a:lnTo>
                    <a:pt x="6557296" y="2507704"/>
                  </a:lnTo>
                  <a:lnTo>
                    <a:pt x="6558375" y="2503388"/>
                  </a:lnTo>
                  <a:lnTo>
                    <a:pt x="6557296" y="2502309"/>
                  </a:lnTo>
                  <a:lnTo>
                    <a:pt x="6557296" y="2500151"/>
                  </a:lnTo>
                  <a:close/>
                  <a:moveTo>
                    <a:pt x="9237523" y="2497723"/>
                  </a:moveTo>
                  <a:lnTo>
                    <a:pt x="9239681" y="2497723"/>
                  </a:lnTo>
                  <a:lnTo>
                    <a:pt x="9237523" y="2499882"/>
                  </a:lnTo>
                  <a:close/>
                  <a:moveTo>
                    <a:pt x="9278525" y="2496644"/>
                  </a:moveTo>
                  <a:lnTo>
                    <a:pt x="9278525" y="2498803"/>
                  </a:lnTo>
                  <a:lnTo>
                    <a:pt x="9280683" y="2500961"/>
                  </a:lnTo>
                  <a:lnTo>
                    <a:pt x="9280683" y="2496644"/>
                  </a:lnTo>
                  <a:close/>
                  <a:moveTo>
                    <a:pt x="5217215" y="2496644"/>
                  </a:moveTo>
                  <a:lnTo>
                    <a:pt x="5217215" y="2497723"/>
                  </a:lnTo>
                  <a:lnTo>
                    <a:pt x="5220452" y="2497723"/>
                  </a:lnTo>
                  <a:lnTo>
                    <a:pt x="5220452" y="2496644"/>
                  </a:lnTo>
                  <a:close/>
                  <a:moveTo>
                    <a:pt x="2068665" y="2496240"/>
                  </a:moveTo>
                  <a:lnTo>
                    <a:pt x="2057742" y="2497319"/>
                  </a:lnTo>
                  <a:lnTo>
                    <a:pt x="2059899" y="2499477"/>
                  </a:lnTo>
                  <a:lnTo>
                    <a:pt x="2068665" y="2498398"/>
                  </a:lnTo>
                  <a:lnTo>
                    <a:pt x="2071904" y="2499477"/>
                  </a:lnTo>
                  <a:lnTo>
                    <a:pt x="2072982" y="2499477"/>
                  </a:lnTo>
                  <a:lnTo>
                    <a:pt x="2072982" y="2498398"/>
                  </a:lnTo>
                  <a:cubicBezTo>
                    <a:pt x="2070105" y="2498398"/>
                    <a:pt x="2068665" y="2497678"/>
                    <a:pt x="2068665" y="2496240"/>
                  </a:cubicBezTo>
                  <a:close/>
                  <a:moveTo>
                    <a:pt x="6628510" y="2495835"/>
                  </a:moveTo>
                  <a:lnTo>
                    <a:pt x="6628510" y="2496914"/>
                  </a:lnTo>
                  <a:lnTo>
                    <a:pt x="6630668" y="2499072"/>
                  </a:lnTo>
                  <a:lnTo>
                    <a:pt x="6631747" y="2495835"/>
                  </a:lnTo>
                  <a:close/>
                  <a:moveTo>
                    <a:pt x="9262340" y="2495565"/>
                  </a:moveTo>
                  <a:lnTo>
                    <a:pt x="9256945" y="2496644"/>
                  </a:lnTo>
                  <a:lnTo>
                    <a:pt x="9262340" y="2500961"/>
                  </a:lnTo>
                  <a:lnTo>
                    <a:pt x="9263419" y="2500961"/>
                  </a:lnTo>
                  <a:lnTo>
                    <a:pt x="9268814" y="2499882"/>
                  </a:lnTo>
                  <a:lnTo>
                    <a:pt x="9268814" y="2495565"/>
                  </a:lnTo>
                  <a:close/>
                  <a:moveTo>
                    <a:pt x="6076074" y="2494621"/>
                  </a:moveTo>
                  <a:lnTo>
                    <a:pt x="6088078" y="2494621"/>
                  </a:lnTo>
                  <a:cubicBezTo>
                    <a:pt x="6089697" y="2496060"/>
                    <a:pt x="6092259" y="2496779"/>
                    <a:pt x="6095766" y="2496779"/>
                  </a:cubicBezTo>
                  <a:lnTo>
                    <a:pt x="6097924" y="2498937"/>
                  </a:lnTo>
                  <a:lnTo>
                    <a:pt x="6103454" y="2497858"/>
                  </a:lnTo>
                  <a:lnTo>
                    <a:pt x="6104533" y="2497858"/>
                  </a:lnTo>
                  <a:lnTo>
                    <a:pt x="6105612" y="2498937"/>
                  </a:lnTo>
                  <a:lnTo>
                    <a:pt x="6106691" y="2498937"/>
                  </a:lnTo>
                  <a:cubicBezTo>
                    <a:pt x="6107051" y="2496060"/>
                    <a:pt x="6108130" y="2494621"/>
                    <a:pt x="6109928" y="2494621"/>
                  </a:cubicBezTo>
                  <a:lnTo>
                    <a:pt x="6135150" y="2494621"/>
                  </a:lnTo>
                  <a:cubicBezTo>
                    <a:pt x="6139466" y="2497499"/>
                    <a:pt x="6141624" y="2501095"/>
                    <a:pt x="6141624" y="2505411"/>
                  </a:cubicBezTo>
                  <a:lnTo>
                    <a:pt x="6136229" y="2505411"/>
                  </a:lnTo>
                  <a:lnTo>
                    <a:pt x="6132857" y="2503253"/>
                  </a:lnTo>
                  <a:lnTo>
                    <a:pt x="6130699" y="2503253"/>
                  </a:lnTo>
                  <a:lnTo>
                    <a:pt x="6124225" y="2504332"/>
                  </a:lnTo>
                  <a:lnTo>
                    <a:pt x="6118695" y="2502174"/>
                  </a:lnTo>
                  <a:lnTo>
                    <a:pt x="6107770" y="2504332"/>
                  </a:lnTo>
                  <a:lnTo>
                    <a:pt x="6106691" y="2501095"/>
                  </a:lnTo>
                  <a:lnTo>
                    <a:pt x="6105612" y="2501095"/>
                  </a:lnTo>
                  <a:cubicBezTo>
                    <a:pt x="6105612" y="2503973"/>
                    <a:pt x="6104893" y="2505411"/>
                    <a:pt x="6103454" y="2505411"/>
                  </a:cubicBezTo>
                  <a:lnTo>
                    <a:pt x="6102375" y="2505411"/>
                  </a:lnTo>
                  <a:lnTo>
                    <a:pt x="6086999" y="2506490"/>
                  </a:lnTo>
                  <a:lnTo>
                    <a:pt x="6079311" y="2504332"/>
                  </a:lnTo>
                  <a:lnTo>
                    <a:pt x="6067307" y="2505411"/>
                  </a:lnTo>
                  <a:lnTo>
                    <a:pt x="6065149" y="2502174"/>
                  </a:lnTo>
                  <a:lnTo>
                    <a:pt x="6065149" y="2500016"/>
                  </a:lnTo>
                  <a:cubicBezTo>
                    <a:pt x="6065149" y="2498398"/>
                    <a:pt x="6068791" y="2496600"/>
                    <a:pt x="6076074" y="2494621"/>
                  </a:cubicBezTo>
                  <a:close/>
                  <a:moveTo>
                    <a:pt x="5749150" y="2493947"/>
                  </a:moveTo>
                  <a:cubicBezTo>
                    <a:pt x="5745643" y="2495026"/>
                    <a:pt x="5743890" y="2497184"/>
                    <a:pt x="5743890" y="2500421"/>
                  </a:cubicBezTo>
                  <a:lnTo>
                    <a:pt x="5744834" y="2503523"/>
                  </a:lnTo>
                  <a:lnTo>
                    <a:pt x="5755489" y="2501365"/>
                  </a:lnTo>
                  <a:lnTo>
                    <a:pt x="5755489" y="2497184"/>
                  </a:lnTo>
                  <a:cubicBezTo>
                    <a:pt x="5754770" y="2495026"/>
                    <a:pt x="5752657" y="2493947"/>
                    <a:pt x="5749150" y="2493947"/>
                  </a:cubicBezTo>
                  <a:close/>
                  <a:moveTo>
                    <a:pt x="6772018" y="2493677"/>
                  </a:moveTo>
                  <a:lnTo>
                    <a:pt x="6772018" y="2494756"/>
                  </a:lnTo>
                  <a:lnTo>
                    <a:pt x="6774176" y="2494756"/>
                  </a:lnTo>
                  <a:lnTo>
                    <a:pt x="6774176" y="2493677"/>
                  </a:lnTo>
                  <a:close/>
                  <a:moveTo>
                    <a:pt x="3190446" y="2493408"/>
                  </a:moveTo>
                  <a:lnTo>
                    <a:pt x="3190446" y="2495566"/>
                  </a:lnTo>
                  <a:lnTo>
                    <a:pt x="3191660" y="2495566"/>
                  </a:lnTo>
                  <a:lnTo>
                    <a:pt x="3191660" y="2493408"/>
                  </a:lnTo>
                  <a:close/>
                  <a:moveTo>
                    <a:pt x="714961" y="2492733"/>
                  </a:moveTo>
                  <a:lnTo>
                    <a:pt x="714961" y="2493812"/>
                  </a:lnTo>
                  <a:lnTo>
                    <a:pt x="718198" y="2497049"/>
                  </a:lnTo>
                  <a:lnTo>
                    <a:pt x="718198" y="2495970"/>
                  </a:lnTo>
                  <a:lnTo>
                    <a:pt x="717119" y="2492733"/>
                  </a:lnTo>
                  <a:close/>
                  <a:moveTo>
                    <a:pt x="8611985" y="2490980"/>
                  </a:moveTo>
                  <a:lnTo>
                    <a:pt x="8609826" y="2493003"/>
                  </a:lnTo>
                  <a:lnTo>
                    <a:pt x="8609826" y="2494082"/>
                  </a:lnTo>
                  <a:lnTo>
                    <a:pt x="8611985" y="2491924"/>
                  </a:lnTo>
                  <a:close/>
                  <a:moveTo>
                    <a:pt x="6776334" y="2490440"/>
                  </a:moveTo>
                  <a:lnTo>
                    <a:pt x="6775255" y="2491519"/>
                  </a:lnTo>
                  <a:lnTo>
                    <a:pt x="6775255" y="2493677"/>
                  </a:lnTo>
                  <a:lnTo>
                    <a:pt x="6776334" y="2493677"/>
                  </a:lnTo>
                  <a:lnTo>
                    <a:pt x="6778492" y="2491519"/>
                  </a:lnTo>
                  <a:lnTo>
                    <a:pt x="6777413" y="2490440"/>
                  </a:lnTo>
                  <a:close/>
                  <a:moveTo>
                    <a:pt x="725752" y="2488417"/>
                  </a:moveTo>
                  <a:lnTo>
                    <a:pt x="725752" y="2489496"/>
                  </a:lnTo>
                  <a:lnTo>
                    <a:pt x="727909" y="2489496"/>
                  </a:lnTo>
                  <a:lnTo>
                    <a:pt x="727909" y="2488417"/>
                  </a:lnTo>
                  <a:close/>
                  <a:moveTo>
                    <a:pt x="6734253" y="2487203"/>
                  </a:moveTo>
                  <a:lnTo>
                    <a:pt x="6736411" y="2487203"/>
                  </a:lnTo>
                  <a:lnTo>
                    <a:pt x="6736411" y="2488282"/>
                  </a:lnTo>
                  <a:lnTo>
                    <a:pt x="6734253" y="2488282"/>
                  </a:lnTo>
                  <a:close/>
                  <a:moveTo>
                    <a:pt x="9265577" y="2486933"/>
                  </a:moveTo>
                  <a:lnTo>
                    <a:pt x="9265577" y="2488012"/>
                  </a:lnTo>
                  <a:lnTo>
                    <a:pt x="9267735" y="2490170"/>
                  </a:lnTo>
                  <a:lnTo>
                    <a:pt x="9268814" y="2490170"/>
                  </a:lnTo>
                  <a:lnTo>
                    <a:pt x="9268814" y="2486933"/>
                  </a:lnTo>
                  <a:close/>
                  <a:moveTo>
                    <a:pt x="9259103" y="2486933"/>
                  </a:moveTo>
                  <a:lnTo>
                    <a:pt x="9256945" y="2489091"/>
                  </a:lnTo>
                  <a:lnTo>
                    <a:pt x="9258024" y="2490170"/>
                  </a:lnTo>
                  <a:lnTo>
                    <a:pt x="9260182" y="2490170"/>
                  </a:lnTo>
                  <a:lnTo>
                    <a:pt x="9260182" y="2486933"/>
                  </a:lnTo>
                  <a:close/>
                  <a:moveTo>
                    <a:pt x="5578263" y="2486529"/>
                  </a:moveTo>
                  <a:lnTo>
                    <a:pt x="5578263" y="2488687"/>
                  </a:lnTo>
                  <a:lnTo>
                    <a:pt x="5581365" y="2488687"/>
                  </a:lnTo>
                  <a:lnTo>
                    <a:pt x="5581365" y="2486529"/>
                  </a:lnTo>
                  <a:close/>
                  <a:moveTo>
                    <a:pt x="5122802" y="2484775"/>
                  </a:moveTo>
                  <a:lnTo>
                    <a:pt x="5122802" y="2485854"/>
                  </a:lnTo>
                  <a:lnTo>
                    <a:pt x="5124960" y="2491249"/>
                  </a:lnTo>
                  <a:lnTo>
                    <a:pt x="5123881" y="2495565"/>
                  </a:lnTo>
                  <a:lnTo>
                    <a:pt x="5126039" y="2497723"/>
                  </a:lnTo>
                  <a:lnTo>
                    <a:pt x="5127118" y="2490170"/>
                  </a:lnTo>
                  <a:lnTo>
                    <a:pt x="5124960" y="2490170"/>
                  </a:lnTo>
                  <a:lnTo>
                    <a:pt x="5127118" y="2486933"/>
                  </a:lnTo>
                  <a:close/>
                  <a:moveTo>
                    <a:pt x="5205481" y="2483696"/>
                  </a:moveTo>
                  <a:lnTo>
                    <a:pt x="5205481" y="2484775"/>
                  </a:lnTo>
                  <a:lnTo>
                    <a:pt x="5207639" y="2484775"/>
                  </a:lnTo>
                  <a:lnTo>
                    <a:pt x="5207639" y="2483696"/>
                  </a:lnTo>
                  <a:close/>
                  <a:moveTo>
                    <a:pt x="5677936" y="2483427"/>
                  </a:moveTo>
                  <a:lnTo>
                    <a:pt x="5671597" y="2485450"/>
                  </a:lnTo>
                  <a:lnTo>
                    <a:pt x="5667415" y="2484506"/>
                  </a:lnTo>
                  <a:lnTo>
                    <a:pt x="5658918" y="2487608"/>
                  </a:lnTo>
                  <a:lnTo>
                    <a:pt x="5657839" y="2487608"/>
                  </a:lnTo>
                  <a:lnTo>
                    <a:pt x="5633427" y="2484506"/>
                  </a:lnTo>
                  <a:lnTo>
                    <a:pt x="5627088" y="2485450"/>
                  </a:lnTo>
                  <a:lnTo>
                    <a:pt x="5617512" y="2485450"/>
                  </a:lnTo>
                  <a:cubicBezTo>
                    <a:pt x="5616433" y="2485450"/>
                    <a:pt x="5614634" y="2493273"/>
                    <a:pt x="5612117" y="2508918"/>
                  </a:cubicBezTo>
                  <a:lnTo>
                    <a:pt x="5613196" y="2519438"/>
                  </a:lnTo>
                  <a:lnTo>
                    <a:pt x="5612117" y="2520517"/>
                  </a:lnTo>
                  <a:lnTo>
                    <a:pt x="5615354" y="2525778"/>
                  </a:lnTo>
                  <a:lnTo>
                    <a:pt x="5615354" y="2564083"/>
                  </a:lnTo>
                  <a:cubicBezTo>
                    <a:pt x="5615354" y="2568668"/>
                    <a:pt x="5613600" y="2572894"/>
                    <a:pt x="5610093" y="2576761"/>
                  </a:cubicBezTo>
                  <a:lnTo>
                    <a:pt x="5613196" y="2582156"/>
                  </a:lnTo>
                  <a:lnTo>
                    <a:pt x="5610093" y="2588495"/>
                  </a:lnTo>
                  <a:lnTo>
                    <a:pt x="5615354" y="2607647"/>
                  </a:lnTo>
                  <a:lnTo>
                    <a:pt x="5612117" y="2615065"/>
                  </a:lnTo>
                  <a:lnTo>
                    <a:pt x="5615354" y="2623562"/>
                  </a:lnTo>
                  <a:lnTo>
                    <a:pt x="5615354" y="2630980"/>
                  </a:lnTo>
                  <a:lnTo>
                    <a:pt x="5617512" y="2633138"/>
                  </a:lnTo>
                  <a:lnTo>
                    <a:pt x="5631269" y="2633138"/>
                  </a:lnTo>
                  <a:lnTo>
                    <a:pt x="5636529" y="2634083"/>
                  </a:lnTo>
                  <a:lnTo>
                    <a:pt x="5643003" y="2633138"/>
                  </a:lnTo>
                  <a:lnTo>
                    <a:pt x="5659997" y="2633138"/>
                  </a:lnTo>
                  <a:lnTo>
                    <a:pt x="5668494" y="2635162"/>
                  </a:lnTo>
                  <a:lnTo>
                    <a:pt x="5674834" y="2633138"/>
                  </a:lnTo>
                  <a:lnTo>
                    <a:pt x="5676992" y="2633138"/>
                  </a:lnTo>
                  <a:lnTo>
                    <a:pt x="5700325" y="2632059"/>
                  </a:lnTo>
                  <a:lnTo>
                    <a:pt x="5703427" y="2635162"/>
                  </a:lnTo>
                  <a:lnTo>
                    <a:pt x="5704506" y="2634083"/>
                  </a:lnTo>
                  <a:lnTo>
                    <a:pt x="5704506" y="2633138"/>
                  </a:lnTo>
                  <a:lnTo>
                    <a:pt x="5709901" y="2634083"/>
                  </a:lnTo>
                  <a:lnTo>
                    <a:pt x="5722580" y="2633138"/>
                  </a:lnTo>
                  <a:lnTo>
                    <a:pt x="5726896" y="2634083"/>
                  </a:lnTo>
                  <a:lnTo>
                    <a:pt x="5728919" y="2630980"/>
                  </a:lnTo>
                  <a:lnTo>
                    <a:pt x="5728919" y="2629901"/>
                  </a:lnTo>
                  <a:lnTo>
                    <a:pt x="5726896" y="2616144"/>
                  </a:lnTo>
                  <a:lnTo>
                    <a:pt x="5729998" y="2613986"/>
                  </a:lnTo>
                  <a:lnTo>
                    <a:pt x="5732156" y="2613986"/>
                  </a:lnTo>
                  <a:lnTo>
                    <a:pt x="5745913" y="2616144"/>
                  </a:lnTo>
                  <a:lnTo>
                    <a:pt x="5746992" y="2611828"/>
                  </a:lnTo>
                  <a:lnTo>
                    <a:pt x="5743890" y="2609670"/>
                  </a:lnTo>
                  <a:lnTo>
                    <a:pt x="5739574" y="2613986"/>
                  </a:lnTo>
                  <a:lnTo>
                    <a:pt x="5737416" y="2611828"/>
                  </a:lnTo>
                  <a:lnTo>
                    <a:pt x="5732156" y="2612907"/>
                  </a:lnTo>
                  <a:lnTo>
                    <a:pt x="5728919" y="2612907"/>
                  </a:lnTo>
                  <a:lnTo>
                    <a:pt x="5726896" y="2610749"/>
                  </a:lnTo>
                  <a:lnTo>
                    <a:pt x="5726896" y="2605489"/>
                  </a:lnTo>
                  <a:lnTo>
                    <a:pt x="5729998" y="2600229"/>
                  </a:lnTo>
                  <a:lnTo>
                    <a:pt x="5728919" y="2584179"/>
                  </a:lnTo>
                  <a:lnTo>
                    <a:pt x="5729998" y="2572579"/>
                  </a:lnTo>
                  <a:lnTo>
                    <a:pt x="5727840" y="2566240"/>
                  </a:lnTo>
                  <a:lnTo>
                    <a:pt x="5728919" y="2563003"/>
                  </a:lnTo>
                  <a:lnTo>
                    <a:pt x="5725817" y="2559766"/>
                  </a:lnTo>
                  <a:lnTo>
                    <a:pt x="5725817" y="2554506"/>
                  </a:lnTo>
                  <a:lnTo>
                    <a:pt x="5728919" y="2550325"/>
                  </a:lnTo>
                  <a:lnTo>
                    <a:pt x="5726896" y="2541828"/>
                  </a:lnTo>
                  <a:lnTo>
                    <a:pt x="5729998" y="2538591"/>
                  </a:lnTo>
                  <a:lnTo>
                    <a:pt x="5726896" y="2529015"/>
                  </a:lnTo>
                  <a:lnTo>
                    <a:pt x="5726896" y="2527936"/>
                  </a:lnTo>
                  <a:lnTo>
                    <a:pt x="5727840" y="2523754"/>
                  </a:lnTo>
                  <a:lnTo>
                    <a:pt x="5726896" y="2519438"/>
                  </a:lnTo>
                  <a:lnTo>
                    <a:pt x="5726896" y="2518359"/>
                  </a:lnTo>
                  <a:lnTo>
                    <a:pt x="5728919" y="2515257"/>
                  </a:lnTo>
                  <a:lnTo>
                    <a:pt x="5728919" y="2514178"/>
                  </a:lnTo>
                  <a:cubicBezTo>
                    <a:pt x="5726851" y="2511481"/>
                    <a:pt x="5725817" y="2509008"/>
                    <a:pt x="5725817" y="2506760"/>
                  </a:cubicBezTo>
                  <a:lnTo>
                    <a:pt x="5725817" y="2497184"/>
                  </a:lnTo>
                  <a:lnTo>
                    <a:pt x="5726896" y="2486529"/>
                  </a:lnTo>
                  <a:lnTo>
                    <a:pt x="5718398" y="2487608"/>
                  </a:lnTo>
                  <a:lnTo>
                    <a:pt x="5710980" y="2485450"/>
                  </a:lnTo>
                  <a:lnTo>
                    <a:pt x="5703427" y="2486529"/>
                  </a:lnTo>
                  <a:lnTo>
                    <a:pt x="5699246" y="2485450"/>
                  </a:lnTo>
                  <a:lnTo>
                    <a:pt x="5697088" y="2487608"/>
                  </a:lnTo>
                  <a:lnTo>
                    <a:pt x="5687512" y="2483427"/>
                  </a:lnTo>
                  <a:lnTo>
                    <a:pt x="5683331" y="2485450"/>
                  </a:lnTo>
                  <a:cubicBezTo>
                    <a:pt x="5679734" y="2485450"/>
                    <a:pt x="5677936" y="2484775"/>
                    <a:pt x="5677936" y="2483427"/>
                  </a:cubicBezTo>
                  <a:close/>
                  <a:moveTo>
                    <a:pt x="717119" y="2483022"/>
                  </a:moveTo>
                  <a:lnTo>
                    <a:pt x="717119" y="2488417"/>
                  </a:lnTo>
                  <a:lnTo>
                    <a:pt x="718198" y="2488417"/>
                  </a:lnTo>
                  <a:lnTo>
                    <a:pt x="718198" y="2483022"/>
                  </a:lnTo>
                  <a:close/>
                  <a:moveTo>
                    <a:pt x="8716243" y="2482348"/>
                  </a:moveTo>
                  <a:lnTo>
                    <a:pt x="8714085" y="2484506"/>
                  </a:lnTo>
                  <a:lnTo>
                    <a:pt x="8714085" y="2485585"/>
                  </a:lnTo>
                  <a:lnTo>
                    <a:pt x="8716243" y="2487743"/>
                  </a:lnTo>
                  <a:lnTo>
                    <a:pt x="8717322" y="2486664"/>
                  </a:lnTo>
                  <a:lnTo>
                    <a:pt x="8717322" y="2482348"/>
                  </a:lnTo>
                  <a:close/>
                  <a:moveTo>
                    <a:pt x="5758726" y="2482348"/>
                  </a:moveTo>
                  <a:lnTo>
                    <a:pt x="5758726" y="2484506"/>
                  </a:lnTo>
                  <a:lnTo>
                    <a:pt x="5760749" y="2484506"/>
                  </a:lnTo>
                  <a:close/>
                  <a:moveTo>
                    <a:pt x="6752596" y="2480729"/>
                  </a:moveTo>
                  <a:lnTo>
                    <a:pt x="6753367" y="2480729"/>
                  </a:lnTo>
                  <a:lnTo>
                    <a:pt x="6752596" y="2481235"/>
                  </a:lnTo>
                  <a:close/>
                  <a:moveTo>
                    <a:pt x="2617916" y="2480041"/>
                  </a:moveTo>
                  <a:lnTo>
                    <a:pt x="2617916" y="2481120"/>
                  </a:lnTo>
                  <a:lnTo>
                    <a:pt x="2620075" y="2483278"/>
                  </a:lnTo>
                  <a:lnTo>
                    <a:pt x="2620075" y="2482199"/>
                  </a:lnTo>
                  <a:close/>
                  <a:moveTo>
                    <a:pt x="5171088" y="2479380"/>
                  </a:moveTo>
                  <a:lnTo>
                    <a:pt x="5171088" y="2480459"/>
                  </a:lnTo>
                  <a:lnTo>
                    <a:pt x="5176483" y="2480459"/>
                  </a:lnTo>
                  <a:lnTo>
                    <a:pt x="5176483" y="2479380"/>
                  </a:lnTo>
                  <a:close/>
                  <a:moveTo>
                    <a:pt x="5105538" y="2479380"/>
                  </a:moveTo>
                  <a:lnTo>
                    <a:pt x="5105538" y="2480459"/>
                  </a:lnTo>
                  <a:lnTo>
                    <a:pt x="5107696" y="2480459"/>
                  </a:lnTo>
                  <a:lnTo>
                    <a:pt x="5107696" y="2479380"/>
                  </a:lnTo>
                  <a:close/>
                  <a:moveTo>
                    <a:pt x="5599438" y="2479111"/>
                  </a:moveTo>
                  <a:lnTo>
                    <a:pt x="5599438" y="2482348"/>
                  </a:lnTo>
                  <a:lnTo>
                    <a:pt x="5600517" y="2482348"/>
                  </a:lnTo>
                  <a:lnTo>
                    <a:pt x="5600517" y="2479111"/>
                  </a:lnTo>
                  <a:close/>
                  <a:moveTo>
                    <a:pt x="9262340" y="2478301"/>
                  </a:moveTo>
                  <a:lnTo>
                    <a:pt x="9262340" y="2480459"/>
                  </a:lnTo>
                  <a:lnTo>
                    <a:pt x="9264498" y="2482617"/>
                  </a:lnTo>
                  <a:lnTo>
                    <a:pt x="9269893" y="2482617"/>
                  </a:lnTo>
                  <a:lnTo>
                    <a:pt x="9273130" y="2479380"/>
                  </a:lnTo>
                  <a:lnTo>
                    <a:pt x="9272051" y="2478301"/>
                  </a:lnTo>
                  <a:close/>
                  <a:moveTo>
                    <a:pt x="700934" y="2477627"/>
                  </a:moveTo>
                  <a:lnTo>
                    <a:pt x="699855" y="2478706"/>
                  </a:lnTo>
                  <a:lnTo>
                    <a:pt x="699855" y="2485180"/>
                  </a:lnTo>
                  <a:lnTo>
                    <a:pt x="705250" y="2491654"/>
                  </a:lnTo>
                  <a:lnTo>
                    <a:pt x="705250" y="2492733"/>
                  </a:lnTo>
                  <a:lnTo>
                    <a:pt x="700934" y="2499207"/>
                  </a:lnTo>
                  <a:cubicBezTo>
                    <a:pt x="704530" y="2507120"/>
                    <a:pt x="707048" y="2511076"/>
                    <a:pt x="708487" y="2511076"/>
                  </a:cubicBezTo>
                  <a:lnTo>
                    <a:pt x="709566" y="2511076"/>
                  </a:lnTo>
                  <a:cubicBezTo>
                    <a:pt x="711004" y="2510717"/>
                    <a:pt x="712443" y="2508918"/>
                    <a:pt x="713882" y="2505681"/>
                  </a:cubicBezTo>
                  <a:cubicBezTo>
                    <a:pt x="711364" y="2489856"/>
                    <a:pt x="709206" y="2481943"/>
                    <a:pt x="707408" y="2481943"/>
                  </a:cubicBezTo>
                  <a:cubicBezTo>
                    <a:pt x="705969" y="2479066"/>
                    <a:pt x="703811" y="2477627"/>
                    <a:pt x="700934" y="2477627"/>
                  </a:cubicBezTo>
                  <a:close/>
                  <a:moveTo>
                    <a:pt x="3188288" y="2476548"/>
                  </a:moveTo>
                  <a:cubicBezTo>
                    <a:pt x="3193953" y="2480864"/>
                    <a:pt x="3202045" y="2485225"/>
                    <a:pt x="3212566" y="2489631"/>
                  </a:cubicBezTo>
                  <a:lnTo>
                    <a:pt x="3218096" y="2498398"/>
                  </a:lnTo>
                  <a:lnTo>
                    <a:pt x="3218096" y="2500556"/>
                  </a:lnTo>
                  <a:cubicBezTo>
                    <a:pt x="3216927" y="2502534"/>
                    <a:pt x="3214319" y="2503523"/>
                    <a:pt x="3210273" y="2503523"/>
                  </a:cubicBezTo>
                  <a:lnTo>
                    <a:pt x="3208115" y="2503523"/>
                  </a:lnTo>
                  <a:lnTo>
                    <a:pt x="3192739" y="2500556"/>
                  </a:lnTo>
                  <a:lnTo>
                    <a:pt x="3188288" y="2500556"/>
                  </a:lnTo>
                  <a:cubicBezTo>
                    <a:pt x="3183882" y="2500556"/>
                    <a:pt x="3177633" y="2501545"/>
                    <a:pt x="3169540" y="2503523"/>
                  </a:cubicBezTo>
                  <a:lnTo>
                    <a:pt x="3167382" y="2503523"/>
                  </a:lnTo>
                  <a:cubicBezTo>
                    <a:pt x="3164955" y="2503523"/>
                    <a:pt x="3162392" y="2502804"/>
                    <a:pt x="3159695" y="2501365"/>
                  </a:cubicBezTo>
                  <a:lnTo>
                    <a:pt x="3157402" y="2501365"/>
                  </a:lnTo>
                  <a:cubicBezTo>
                    <a:pt x="3155244" y="2502804"/>
                    <a:pt x="3149399" y="2504018"/>
                    <a:pt x="3139868" y="2505007"/>
                  </a:cubicBezTo>
                  <a:cubicBezTo>
                    <a:pt x="3131955" y="2505007"/>
                    <a:pt x="3126425" y="2503793"/>
                    <a:pt x="3123278" y="2501365"/>
                  </a:cubicBezTo>
                  <a:lnTo>
                    <a:pt x="3116669" y="2503523"/>
                  </a:lnTo>
                  <a:lnTo>
                    <a:pt x="3108981" y="2502040"/>
                  </a:lnTo>
                  <a:lnTo>
                    <a:pt x="3102372" y="2503523"/>
                  </a:lnTo>
                  <a:cubicBezTo>
                    <a:pt x="3099405" y="2503523"/>
                    <a:pt x="3096843" y="2502309"/>
                    <a:pt x="3094685" y="2499882"/>
                  </a:cubicBezTo>
                  <a:lnTo>
                    <a:pt x="3094685" y="2499073"/>
                  </a:lnTo>
                  <a:lnTo>
                    <a:pt x="3097922" y="2496915"/>
                  </a:lnTo>
                  <a:lnTo>
                    <a:pt x="3099001" y="2496915"/>
                  </a:lnTo>
                  <a:cubicBezTo>
                    <a:pt x="3102867" y="2499342"/>
                    <a:pt x="3105834" y="2500556"/>
                    <a:pt x="3107902" y="2500556"/>
                  </a:cubicBezTo>
                  <a:cubicBezTo>
                    <a:pt x="3108801" y="2497139"/>
                    <a:pt x="3110645" y="2495431"/>
                    <a:pt x="3113432" y="2495431"/>
                  </a:cubicBezTo>
                  <a:lnTo>
                    <a:pt x="3120041" y="2496915"/>
                  </a:lnTo>
                  <a:lnTo>
                    <a:pt x="3127729" y="2495431"/>
                  </a:lnTo>
                  <a:lnTo>
                    <a:pt x="3137575" y="2495431"/>
                  </a:lnTo>
                  <a:cubicBezTo>
                    <a:pt x="3139823" y="2495431"/>
                    <a:pt x="3140947" y="2496420"/>
                    <a:pt x="3140947" y="2498398"/>
                  </a:cubicBezTo>
                  <a:lnTo>
                    <a:pt x="3144184" y="2499073"/>
                  </a:lnTo>
                  <a:cubicBezTo>
                    <a:pt x="3148230" y="2496105"/>
                    <a:pt x="3154479" y="2494622"/>
                    <a:pt x="3162932" y="2494622"/>
                  </a:cubicBezTo>
                  <a:cubicBezTo>
                    <a:pt x="3163830" y="2493003"/>
                    <a:pt x="3167517" y="2490620"/>
                    <a:pt x="3173991" y="2487473"/>
                  </a:cubicBezTo>
                  <a:cubicBezTo>
                    <a:pt x="3173991" y="2485854"/>
                    <a:pt x="3178757" y="2482213"/>
                    <a:pt x="3188288" y="2476548"/>
                  </a:cubicBezTo>
                  <a:close/>
                  <a:moveTo>
                    <a:pt x="9259103" y="2475064"/>
                  </a:moveTo>
                  <a:lnTo>
                    <a:pt x="9258024" y="2476143"/>
                  </a:lnTo>
                  <a:lnTo>
                    <a:pt x="9258024" y="2477222"/>
                  </a:lnTo>
                  <a:lnTo>
                    <a:pt x="9261261" y="2477222"/>
                  </a:lnTo>
                  <a:close/>
                  <a:moveTo>
                    <a:pt x="1523783" y="2475064"/>
                  </a:moveTo>
                  <a:lnTo>
                    <a:pt x="1527019" y="2475064"/>
                  </a:lnTo>
                  <a:cubicBezTo>
                    <a:pt x="1529359" y="2477043"/>
                    <a:pt x="1533718" y="2478481"/>
                    <a:pt x="1540103" y="2479380"/>
                  </a:cubicBezTo>
                  <a:lnTo>
                    <a:pt x="1541182" y="2480459"/>
                  </a:lnTo>
                  <a:lnTo>
                    <a:pt x="1541182" y="2481538"/>
                  </a:lnTo>
                  <a:cubicBezTo>
                    <a:pt x="1539564" y="2482977"/>
                    <a:pt x="1537046" y="2483696"/>
                    <a:pt x="1533629" y="2483696"/>
                  </a:cubicBezTo>
                  <a:cubicBezTo>
                    <a:pt x="1533629" y="2485765"/>
                    <a:pt x="1532864" y="2486799"/>
                    <a:pt x="1531335" y="2486799"/>
                  </a:cubicBezTo>
                  <a:lnTo>
                    <a:pt x="1530257" y="2486799"/>
                  </a:lnTo>
                  <a:lnTo>
                    <a:pt x="1521625" y="2478301"/>
                  </a:lnTo>
                  <a:lnTo>
                    <a:pt x="1521625" y="2477222"/>
                  </a:lnTo>
                  <a:close/>
                  <a:moveTo>
                    <a:pt x="8278047" y="2474795"/>
                  </a:moveTo>
                  <a:lnTo>
                    <a:pt x="8280205" y="2474795"/>
                  </a:lnTo>
                  <a:cubicBezTo>
                    <a:pt x="8303853" y="2488732"/>
                    <a:pt x="8316037" y="2498038"/>
                    <a:pt x="8316756" y="2502714"/>
                  </a:cubicBezTo>
                  <a:lnTo>
                    <a:pt x="8317835" y="2503793"/>
                  </a:lnTo>
                  <a:lnTo>
                    <a:pt x="8317835" y="2507030"/>
                  </a:lnTo>
                  <a:cubicBezTo>
                    <a:pt x="8311361" y="2512875"/>
                    <a:pt x="8308124" y="2520742"/>
                    <a:pt x="8308124" y="2530633"/>
                  </a:cubicBezTo>
                  <a:lnTo>
                    <a:pt x="8307045" y="2533870"/>
                  </a:lnTo>
                  <a:lnTo>
                    <a:pt x="8309203" y="2542367"/>
                  </a:lnTo>
                  <a:lnTo>
                    <a:pt x="8308124" y="2543446"/>
                  </a:lnTo>
                  <a:lnTo>
                    <a:pt x="8309203" y="2548842"/>
                  </a:lnTo>
                  <a:lnTo>
                    <a:pt x="8309203" y="2555316"/>
                  </a:lnTo>
                  <a:lnTo>
                    <a:pt x="8303943" y="2567184"/>
                  </a:lnTo>
                  <a:lnTo>
                    <a:pt x="8303943" y="2578919"/>
                  </a:lnTo>
                  <a:lnTo>
                    <a:pt x="8307045" y="2591867"/>
                  </a:lnTo>
                  <a:cubicBezTo>
                    <a:pt x="8306416" y="2604365"/>
                    <a:pt x="8305022" y="2611873"/>
                    <a:pt x="8302864" y="2614391"/>
                  </a:cubicBezTo>
                  <a:lnTo>
                    <a:pt x="8305022" y="2631520"/>
                  </a:lnTo>
                  <a:lnTo>
                    <a:pt x="8299627" y="2652021"/>
                  </a:lnTo>
                  <a:lnTo>
                    <a:pt x="8297469" y="2654179"/>
                  </a:lnTo>
                  <a:lnTo>
                    <a:pt x="8295311" y="2654179"/>
                  </a:lnTo>
                  <a:cubicBezTo>
                    <a:pt x="8295311" y="2649863"/>
                    <a:pt x="8294592" y="2647705"/>
                    <a:pt x="8293153" y="2647705"/>
                  </a:cubicBezTo>
                  <a:lnTo>
                    <a:pt x="8292074" y="2647705"/>
                  </a:lnTo>
                  <a:lnTo>
                    <a:pt x="8295311" y="2656202"/>
                  </a:lnTo>
                  <a:lnTo>
                    <a:pt x="8294232" y="2657281"/>
                  </a:lnTo>
                  <a:lnTo>
                    <a:pt x="8294232" y="2658360"/>
                  </a:lnTo>
                  <a:lnTo>
                    <a:pt x="8295311" y="2659440"/>
                  </a:lnTo>
                  <a:lnTo>
                    <a:pt x="8295311" y="2660519"/>
                  </a:lnTo>
                  <a:lnTo>
                    <a:pt x="8294232" y="2663756"/>
                  </a:lnTo>
                  <a:lnTo>
                    <a:pt x="8296390" y="2665914"/>
                  </a:lnTo>
                  <a:lnTo>
                    <a:pt x="8296390" y="2668072"/>
                  </a:lnTo>
                  <a:lnTo>
                    <a:pt x="8294232" y="2670230"/>
                  </a:lnTo>
                  <a:lnTo>
                    <a:pt x="8293153" y="2670230"/>
                  </a:lnTo>
                  <a:cubicBezTo>
                    <a:pt x="8291714" y="2670230"/>
                    <a:pt x="8290995" y="2668791"/>
                    <a:pt x="8290995" y="2665914"/>
                  </a:cubicBezTo>
                  <a:lnTo>
                    <a:pt x="8289916" y="2666993"/>
                  </a:lnTo>
                  <a:lnTo>
                    <a:pt x="8288837" y="2666993"/>
                  </a:lnTo>
                  <a:lnTo>
                    <a:pt x="8293153" y="2673467"/>
                  </a:lnTo>
                  <a:cubicBezTo>
                    <a:pt x="8293153" y="2679221"/>
                    <a:pt x="8288118" y="2684931"/>
                    <a:pt x="8278047" y="2690596"/>
                  </a:cubicBezTo>
                  <a:cubicBezTo>
                    <a:pt x="8274900" y="2690596"/>
                    <a:pt x="8268111" y="2693113"/>
                    <a:pt x="8257680" y="2698149"/>
                  </a:cubicBezTo>
                  <a:lnTo>
                    <a:pt x="8248104" y="2699228"/>
                  </a:lnTo>
                  <a:lnTo>
                    <a:pt x="8238393" y="2699228"/>
                  </a:lnTo>
                  <a:cubicBezTo>
                    <a:pt x="8236056" y="2697609"/>
                    <a:pt x="8232818" y="2689741"/>
                    <a:pt x="8228682" y="2675625"/>
                  </a:cubicBezTo>
                  <a:cubicBezTo>
                    <a:pt x="8222118" y="2666453"/>
                    <a:pt x="8213531" y="2659664"/>
                    <a:pt x="8202921" y="2655258"/>
                  </a:cubicBezTo>
                  <a:lnTo>
                    <a:pt x="8202921" y="2653100"/>
                  </a:lnTo>
                  <a:cubicBezTo>
                    <a:pt x="8202921" y="2650403"/>
                    <a:pt x="8213306" y="2648245"/>
                    <a:pt x="8234077" y="2646626"/>
                  </a:cubicBezTo>
                  <a:lnTo>
                    <a:pt x="8245946" y="2646626"/>
                  </a:lnTo>
                  <a:cubicBezTo>
                    <a:pt x="8248194" y="2646626"/>
                    <a:pt x="8250667" y="2639478"/>
                    <a:pt x="8253364" y="2625181"/>
                  </a:cubicBezTo>
                  <a:cubicBezTo>
                    <a:pt x="8255882" y="2623562"/>
                    <a:pt x="8258400" y="2618167"/>
                    <a:pt x="8260918" y="2608996"/>
                  </a:cubicBezTo>
                  <a:lnTo>
                    <a:pt x="8256602" y="2603601"/>
                  </a:lnTo>
                  <a:lnTo>
                    <a:pt x="8260918" y="2586472"/>
                  </a:lnTo>
                  <a:lnTo>
                    <a:pt x="8259838" y="2577840"/>
                  </a:lnTo>
                  <a:lnTo>
                    <a:pt x="8260918" y="2543446"/>
                  </a:lnTo>
                  <a:lnTo>
                    <a:pt x="8260918" y="2538186"/>
                  </a:lnTo>
                  <a:lnTo>
                    <a:pt x="8263076" y="2534949"/>
                  </a:lnTo>
                  <a:lnTo>
                    <a:pt x="8263076" y="2525238"/>
                  </a:lnTo>
                  <a:lnTo>
                    <a:pt x="8264154" y="2509188"/>
                  </a:lnTo>
                  <a:lnTo>
                    <a:pt x="8254444" y="2503793"/>
                  </a:lnTo>
                  <a:lnTo>
                    <a:pt x="8248104" y="2505951"/>
                  </a:lnTo>
                  <a:lnTo>
                    <a:pt x="8247025" y="2505951"/>
                  </a:lnTo>
                  <a:cubicBezTo>
                    <a:pt x="8243249" y="2505951"/>
                    <a:pt x="8241091" y="2504872"/>
                    <a:pt x="8240551" y="2502714"/>
                  </a:cubicBezTo>
                  <a:cubicBezTo>
                    <a:pt x="8240551" y="2499837"/>
                    <a:pt x="8246980" y="2497679"/>
                    <a:pt x="8259838" y="2496240"/>
                  </a:cubicBezTo>
                  <a:cubicBezTo>
                    <a:pt x="8267572" y="2490845"/>
                    <a:pt x="8272247" y="2485135"/>
                    <a:pt x="8273866" y="2479111"/>
                  </a:cubicBezTo>
                  <a:cubicBezTo>
                    <a:pt x="8276653" y="2479111"/>
                    <a:pt x="8278047" y="2477672"/>
                    <a:pt x="8278047" y="2474795"/>
                  </a:cubicBezTo>
                  <a:close/>
                  <a:moveTo>
                    <a:pt x="5598359" y="2473851"/>
                  </a:moveTo>
                  <a:lnTo>
                    <a:pt x="5598359" y="2476953"/>
                  </a:lnTo>
                  <a:lnTo>
                    <a:pt x="5599438" y="2476953"/>
                  </a:lnTo>
                  <a:lnTo>
                    <a:pt x="5599438" y="2473851"/>
                  </a:lnTo>
                  <a:close/>
                  <a:moveTo>
                    <a:pt x="8719480" y="2472637"/>
                  </a:moveTo>
                  <a:lnTo>
                    <a:pt x="8719480" y="2473716"/>
                  </a:lnTo>
                  <a:lnTo>
                    <a:pt x="8721638" y="2473716"/>
                  </a:lnTo>
                  <a:lnTo>
                    <a:pt x="8721638" y="2472637"/>
                  </a:lnTo>
                  <a:close/>
                  <a:moveTo>
                    <a:pt x="6796835" y="2472097"/>
                  </a:moveTo>
                  <a:lnTo>
                    <a:pt x="6796835" y="2474255"/>
                  </a:lnTo>
                  <a:lnTo>
                    <a:pt x="6798993" y="2474255"/>
                  </a:lnTo>
                  <a:lnTo>
                    <a:pt x="6798993" y="2472097"/>
                  </a:lnTo>
                  <a:close/>
                  <a:moveTo>
                    <a:pt x="9283920" y="2471827"/>
                  </a:moveTo>
                  <a:lnTo>
                    <a:pt x="9284999" y="2471827"/>
                  </a:lnTo>
                  <a:lnTo>
                    <a:pt x="9284999" y="2472823"/>
                  </a:lnTo>
                  <a:lnTo>
                    <a:pt x="9283920" y="2471952"/>
                  </a:lnTo>
                  <a:close/>
                  <a:moveTo>
                    <a:pt x="5269817" y="2470883"/>
                  </a:moveTo>
                  <a:lnTo>
                    <a:pt x="5271975" y="2472906"/>
                  </a:lnTo>
                  <a:lnTo>
                    <a:pt x="5271975" y="2470883"/>
                  </a:lnTo>
                  <a:close/>
                  <a:moveTo>
                    <a:pt x="5164614" y="2470883"/>
                  </a:moveTo>
                  <a:lnTo>
                    <a:pt x="5164614" y="2475064"/>
                  </a:lnTo>
                  <a:lnTo>
                    <a:pt x="5165693" y="2476143"/>
                  </a:lnTo>
                  <a:lnTo>
                    <a:pt x="5167851" y="2476143"/>
                  </a:lnTo>
                  <a:lnTo>
                    <a:pt x="5167851" y="2475064"/>
                  </a:lnTo>
                  <a:cubicBezTo>
                    <a:pt x="5166412" y="2475064"/>
                    <a:pt x="5165693" y="2473671"/>
                    <a:pt x="5165693" y="2470883"/>
                  </a:cubicBezTo>
                  <a:close/>
                  <a:moveTo>
                    <a:pt x="7207921" y="2470204"/>
                  </a:moveTo>
                  <a:lnTo>
                    <a:pt x="7210079" y="2472362"/>
                  </a:lnTo>
                  <a:lnTo>
                    <a:pt x="7210079" y="2470204"/>
                  </a:lnTo>
                  <a:close/>
                  <a:moveTo>
                    <a:pt x="6583192" y="2469939"/>
                  </a:moveTo>
                  <a:lnTo>
                    <a:pt x="6583192" y="2472097"/>
                  </a:lnTo>
                  <a:lnTo>
                    <a:pt x="6585350" y="2472097"/>
                  </a:lnTo>
                  <a:lnTo>
                    <a:pt x="6585350" y="2469939"/>
                  </a:lnTo>
                  <a:close/>
                  <a:moveTo>
                    <a:pt x="6188695" y="2467781"/>
                  </a:moveTo>
                  <a:lnTo>
                    <a:pt x="6186537" y="2469939"/>
                  </a:lnTo>
                  <a:lnTo>
                    <a:pt x="6186537" y="2472097"/>
                  </a:lnTo>
                  <a:lnTo>
                    <a:pt x="6188695" y="2469939"/>
                  </a:lnTo>
                  <a:close/>
                  <a:moveTo>
                    <a:pt x="5268738" y="2467646"/>
                  </a:moveTo>
                  <a:lnTo>
                    <a:pt x="5265501" y="2468725"/>
                  </a:lnTo>
                  <a:lnTo>
                    <a:pt x="5265501" y="2470883"/>
                  </a:lnTo>
                  <a:lnTo>
                    <a:pt x="5266580" y="2470883"/>
                  </a:lnTo>
                  <a:lnTo>
                    <a:pt x="5268738" y="2468725"/>
                  </a:lnTo>
                  <a:close/>
                  <a:moveTo>
                    <a:pt x="8218027" y="2467242"/>
                  </a:moveTo>
                  <a:lnTo>
                    <a:pt x="8213711" y="2472637"/>
                  </a:lnTo>
                  <a:lnTo>
                    <a:pt x="8213711" y="2473716"/>
                  </a:lnTo>
                  <a:lnTo>
                    <a:pt x="8215869" y="2473716"/>
                  </a:lnTo>
                  <a:lnTo>
                    <a:pt x="8220050" y="2468321"/>
                  </a:lnTo>
                  <a:lnTo>
                    <a:pt x="8219106" y="2467242"/>
                  </a:lnTo>
                  <a:close/>
                  <a:moveTo>
                    <a:pt x="5261319" y="2466567"/>
                  </a:moveTo>
                  <a:lnTo>
                    <a:pt x="5261319" y="2467646"/>
                  </a:lnTo>
                  <a:lnTo>
                    <a:pt x="5263343" y="2467646"/>
                  </a:lnTo>
                  <a:lnTo>
                    <a:pt x="5263343" y="2466567"/>
                  </a:lnTo>
                  <a:close/>
                  <a:moveTo>
                    <a:pt x="3611379" y="2466567"/>
                  </a:moveTo>
                  <a:lnTo>
                    <a:pt x="3611379" y="2467511"/>
                  </a:lnTo>
                  <a:lnTo>
                    <a:pt x="3613537" y="2469669"/>
                  </a:lnTo>
                  <a:lnTo>
                    <a:pt x="3614616" y="2469669"/>
                  </a:lnTo>
                  <a:lnTo>
                    <a:pt x="3614616" y="2466567"/>
                  </a:lnTo>
                  <a:close/>
                  <a:moveTo>
                    <a:pt x="9251550" y="2466432"/>
                  </a:moveTo>
                  <a:cubicBezTo>
                    <a:pt x="9251550" y="2467871"/>
                    <a:pt x="9250471" y="2468590"/>
                    <a:pt x="9248313" y="2468590"/>
                  </a:cubicBezTo>
                  <a:lnTo>
                    <a:pt x="9248313" y="2469669"/>
                  </a:lnTo>
                  <a:lnTo>
                    <a:pt x="9250471" y="2469669"/>
                  </a:lnTo>
                  <a:cubicBezTo>
                    <a:pt x="9250471" y="2468231"/>
                    <a:pt x="9251550" y="2467511"/>
                    <a:pt x="9253708" y="2467511"/>
                  </a:cubicBezTo>
                  <a:lnTo>
                    <a:pt x="9253708" y="2466432"/>
                  </a:lnTo>
                  <a:close/>
                  <a:moveTo>
                    <a:pt x="8620482" y="2466163"/>
                  </a:moveTo>
                  <a:lnTo>
                    <a:pt x="8618324" y="2468321"/>
                  </a:lnTo>
                  <a:lnTo>
                    <a:pt x="8619403" y="2475874"/>
                  </a:lnTo>
                  <a:lnTo>
                    <a:pt x="8622640" y="2472637"/>
                  </a:lnTo>
                  <a:close/>
                  <a:moveTo>
                    <a:pt x="7242854" y="2465753"/>
                  </a:moveTo>
                  <a:lnTo>
                    <a:pt x="7238538" y="2468990"/>
                  </a:lnTo>
                  <a:lnTo>
                    <a:pt x="7238538" y="2470204"/>
                  </a:lnTo>
                  <a:cubicBezTo>
                    <a:pt x="7238538" y="2471823"/>
                    <a:pt x="7241101" y="2472902"/>
                    <a:pt x="7246226" y="2473441"/>
                  </a:cubicBezTo>
                  <a:lnTo>
                    <a:pt x="7249463" y="2467911"/>
                  </a:lnTo>
                  <a:lnTo>
                    <a:pt x="7249463" y="2466832"/>
                  </a:lnTo>
                  <a:close/>
                  <a:moveTo>
                    <a:pt x="655751" y="2464814"/>
                  </a:moveTo>
                  <a:lnTo>
                    <a:pt x="653593" y="2466972"/>
                  </a:lnTo>
                  <a:lnTo>
                    <a:pt x="655751" y="2466972"/>
                  </a:lnTo>
                  <a:close/>
                  <a:moveTo>
                    <a:pt x="7102719" y="2464674"/>
                  </a:moveTo>
                  <a:lnTo>
                    <a:pt x="7100561" y="2466832"/>
                  </a:lnTo>
                  <a:lnTo>
                    <a:pt x="7103798" y="2470204"/>
                  </a:lnTo>
                  <a:lnTo>
                    <a:pt x="7106090" y="2467911"/>
                  </a:lnTo>
                  <a:lnTo>
                    <a:pt x="7106090" y="2466832"/>
                  </a:lnTo>
                  <a:lnTo>
                    <a:pt x="7103798" y="2464674"/>
                  </a:lnTo>
                  <a:close/>
                  <a:moveTo>
                    <a:pt x="6172240" y="2464544"/>
                  </a:moveTo>
                  <a:lnTo>
                    <a:pt x="6169003" y="2467781"/>
                  </a:lnTo>
                  <a:lnTo>
                    <a:pt x="6169003" y="2468860"/>
                  </a:lnTo>
                  <a:lnTo>
                    <a:pt x="6173319" y="2473176"/>
                  </a:lnTo>
                  <a:lnTo>
                    <a:pt x="6175612" y="2473176"/>
                  </a:lnTo>
                  <a:lnTo>
                    <a:pt x="6176691" y="2467781"/>
                  </a:lnTo>
                  <a:lnTo>
                    <a:pt x="6175612" y="2464544"/>
                  </a:lnTo>
                  <a:close/>
                  <a:moveTo>
                    <a:pt x="3247768" y="2463735"/>
                  </a:moveTo>
                  <a:lnTo>
                    <a:pt x="3247768" y="2465893"/>
                  </a:lnTo>
                  <a:lnTo>
                    <a:pt x="3248847" y="2465893"/>
                  </a:lnTo>
                  <a:lnTo>
                    <a:pt x="3248847" y="2463735"/>
                  </a:lnTo>
                  <a:close/>
                  <a:moveTo>
                    <a:pt x="5257003" y="2462251"/>
                  </a:moveTo>
                  <a:lnTo>
                    <a:pt x="5257003" y="2463330"/>
                  </a:lnTo>
                  <a:lnTo>
                    <a:pt x="5259161" y="2463330"/>
                  </a:lnTo>
                  <a:lnTo>
                    <a:pt x="5259161" y="2462251"/>
                  </a:lnTo>
                  <a:close/>
                  <a:moveTo>
                    <a:pt x="5216136" y="2462251"/>
                  </a:moveTo>
                  <a:lnTo>
                    <a:pt x="5209662" y="2464409"/>
                  </a:lnTo>
                  <a:lnTo>
                    <a:pt x="5193612" y="2464409"/>
                  </a:lnTo>
                  <a:cubicBezTo>
                    <a:pt x="5188577" y="2464409"/>
                    <a:pt x="5186059" y="2466567"/>
                    <a:pt x="5186059" y="2470883"/>
                  </a:cubicBezTo>
                  <a:lnTo>
                    <a:pt x="5187138" y="2477222"/>
                  </a:lnTo>
                  <a:cubicBezTo>
                    <a:pt x="5184800" y="2477222"/>
                    <a:pt x="5183361" y="2481898"/>
                    <a:pt x="5182822" y="2491249"/>
                  </a:cubicBezTo>
                  <a:lnTo>
                    <a:pt x="5183901" y="2505142"/>
                  </a:lnTo>
                  <a:lnTo>
                    <a:pt x="5177562" y="2513774"/>
                  </a:lnTo>
                  <a:lnTo>
                    <a:pt x="5181743" y="2520248"/>
                  </a:lnTo>
                  <a:lnTo>
                    <a:pt x="5181743" y="2521327"/>
                  </a:lnTo>
                  <a:lnTo>
                    <a:pt x="5175404" y="2525643"/>
                  </a:lnTo>
                  <a:lnTo>
                    <a:pt x="5175404" y="2527666"/>
                  </a:lnTo>
                  <a:cubicBezTo>
                    <a:pt x="5179630" y="2530004"/>
                    <a:pt x="5181743" y="2532881"/>
                    <a:pt x="5181743" y="2536298"/>
                  </a:cubicBezTo>
                  <a:lnTo>
                    <a:pt x="5181743" y="2538456"/>
                  </a:lnTo>
                  <a:cubicBezTo>
                    <a:pt x="5181743" y="2539895"/>
                    <a:pt x="5180349" y="2540614"/>
                    <a:pt x="5177562" y="2540614"/>
                  </a:cubicBezTo>
                  <a:lnTo>
                    <a:pt x="5177562" y="2541693"/>
                  </a:lnTo>
                  <a:cubicBezTo>
                    <a:pt x="5180080" y="2547448"/>
                    <a:pt x="5182912" y="2550325"/>
                    <a:pt x="5186059" y="2550325"/>
                  </a:cubicBezTo>
                  <a:lnTo>
                    <a:pt x="5187138" y="2556664"/>
                  </a:lnTo>
                  <a:lnTo>
                    <a:pt x="5188217" y="2556664"/>
                  </a:lnTo>
                  <a:lnTo>
                    <a:pt x="5191454" y="2552483"/>
                  </a:lnTo>
                  <a:lnTo>
                    <a:pt x="5189296" y="2547088"/>
                  </a:lnTo>
                  <a:lnTo>
                    <a:pt x="5190375" y="2541693"/>
                  </a:lnTo>
                  <a:lnTo>
                    <a:pt x="5190375" y="2533061"/>
                  </a:lnTo>
                  <a:lnTo>
                    <a:pt x="5191454" y="2531982"/>
                  </a:lnTo>
                  <a:lnTo>
                    <a:pt x="5190375" y="2530903"/>
                  </a:lnTo>
                  <a:lnTo>
                    <a:pt x="5190375" y="2515932"/>
                  </a:lnTo>
                  <a:lnTo>
                    <a:pt x="5188217" y="2479380"/>
                  </a:lnTo>
                  <a:cubicBezTo>
                    <a:pt x="5189835" y="2475064"/>
                    <a:pt x="5191993" y="2472592"/>
                    <a:pt x="5194691" y="2471962"/>
                  </a:cubicBezTo>
                  <a:cubicBezTo>
                    <a:pt x="5221217" y="2478346"/>
                    <a:pt x="5234479" y="2485135"/>
                    <a:pt x="5234479" y="2492328"/>
                  </a:cubicBezTo>
                  <a:lnTo>
                    <a:pt x="5234479" y="2495565"/>
                  </a:lnTo>
                  <a:lnTo>
                    <a:pt x="5233400" y="2496644"/>
                  </a:lnTo>
                  <a:lnTo>
                    <a:pt x="5236502" y="2501905"/>
                  </a:lnTo>
                  <a:cubicBezTo>
                    <a:pt x="5233715" y="2508019"/>
                    <a:pt x="5231602" y="2516246"/>
                    <a:pt x="5230163" y="2526587"/>
                  </a:cubicBezTo>
                  <a:lnTo>
                    <a:pt x="5232321" y="2538456"/>
                  </a:lnTo>
                  <a:lnTo>
                    <a:pt x="5224768" y="2566375"/>
                  </a:lnTo>
                  <a:cubicBezTo>
                    <a:pt x="5232591" y="2570511"/>
                    <a:pt x="5236502" y="2573749"/>
                    <a:pt x="5236502" y="2576086"/>
                  </a:cubicBezTo>
                  <a:lnTo>
                    <a:pt x="5235423" y="2577165"/>
                  </a:lnTo>
                  <a:lnTo>
                    <a:pt x="5235423" y="2579323"/>
                  </a:lnTo>
                  <a:lnTo>
                    <a:pt x="5236502" y="2579323"/>
                  </a:lnTo>
                  <a:lnTo>
                    <a:pt x="5238660" y="2573928"/>
                  </a:lnTo>
                  <a:lnTo>
                    <a:pt x="5239739" y="2575007"/>
                  </a:lnTo>
                  <a:lnTo>
                    <a:pt x="5240818" y="2575007"/>
                  </a:lnTo>
                  <a:lnTo>
                    <a:pt x="5242976" y="2572849"/>
                  </a:lnTo>
                  <a:lnTo>
                    <a:pt x="5242976" y="2570691"/>
                  </a:lnTo>
                  <a:cubicBezTo>
                    <a:pt x="5240818" y="2567994"/>
                    <a:pt x="5239739" y="2565476"/>
                    <a:pt x="5239739" y="2563138"/>
                  </a:cubicBezTo>
                  <a:lnTo>
                    <a:pt x="5239739" y="2560980"/>
                  </a:lnTo>
                  <a:lnTo>
                    <a:pt x="5246213" y="2554506"/>
                  </a:lnTo>
                  <a:lnTo>
                    <a:pt x="5246213" y="2551404"/>
                  </a:lnTo>
                  <a:lnTo>
                    <a:pt x="5244055" y="2551404"/>
                  </a:lnTo>
                  <a:lnTo>
                    <a:pt x="5242976" y="2552483"/>
                  </a:lnTo>
                  <a:lnTo>
                    <a:pt x="5241897" y="2552483"/>
                  </a:lnTo>
                  <a:lnTo>
                    <a:pt x="5240818" y="2551404"/>
                  </a:lnTo>
                  <a:lnTo>
                    <a:pt x="5240818" y="2550325"/>
                  </a:lnTo>
                  <a:lnTo>
                    <a:pt x="5241897" y="2541693"/>
                  </a:lnTo>
                  <a:lnTo>
                    <a:pt x="5236502" y="2525643"/>
                  </a:lnTo>
                  <a:cubicBezTo>
                    <a:pt x="5237941" y="2523845"/>
                    <a:pt x="5240459" y="2513819"/>
                    <a:pt x="5244055" y="2495565"/>
                  </a:cubicBezTo>
                  <a:lnTo>
                    <a:pt x="5241897" y="2493407"/>
                  </a:lnTo>
                  <a:lnTo>
                    <a:pt x="5241897" y="2475064"/>
                  </a:lnTo>
                  <a:lnTo>
                    <a:pt x="5242976" y="2468725"/>
                  </a:lnTo>
                  <a:cubicBezTo>
                    <a:pt x="5242976" y="2466208"/>
                    <a:pt x="5240459" y="2464409"/>
                    <a:pt x="5235423" y="2463330"/>
                  </a:cubicBezTo>
                  <a:lnTo>
                    <a:pt x="5231242" y="2464409"/>
                  </a:lnTo>
                  <a:lnTo>
                    <a:pt x="5225847" y="2463330"/>
                  </a:lnTo>
                  <a:lnTo>
                    <a:pt x="5219373" y="2464409"/>
                  </a:lnTo>
                  <a:cubicBezTo>
                    <a:pt x="5219373" y="2462971"/>
                    <a:pt x="5218294" y="2462251"/>
                    <a:pt x="5216136" y="2462251"/>
                  </a:cubicBezTo>
                  <a:close/>
                  <a:moveTo>
                    <a:pt x="9264498" y="2462116"/>
                  </a:moveTo>
                  <a:lnTo>
                    <a:pt x="9264498" y="2463195"/>
                  </a:lnTo>
                  <a:lnTo>
                    <a:pt x="9266656" y="2463195"/>
                  </a:lnTo>
                  <a:lnTo>
                    <a:pt x="9266656" y="2462116"/>
                  </a:lnTo>
                  <a:close/>
                  <a:moveTo>
                    <a:pt x="6190853" y="2461307"/>
                  </a:moveTo>
                  <a:lnTo>
                    <a:pt x="6190853" y="2465623"/>
                  </a:lnTo>
                  <a:lnTo>
                    <a:pt x="6191932" y="2464544"/>
                  </a:lnTo>
                  <a:lnTo>
                    <a:pt x="6193011" y="2464544"/>
                  </a:lnTo>
                  <a:lnTo>
                    <a:pt x="6191932" y="2461307"/>
                  </a:lnTo>
                  <a:close/>
                  <a:moveTo>
                    <a:pt x="551222" y="2460498"/>
                  </a:moveTo>
                  <a:lnTo>
                    <a:pt x="555538" y="2460498"/>
                  </a:lnTo>
                  <a:lnTo>
                    <a:pt x="557696" y="2462656"/>
                  </a:lnTo>
                  <a:lnTo>
                    <a:pt x="557696" y="2465893"/>
                  </a:lnTo>
                  <a:cubicBezTo>
                    <a:pt x="556976" y="2468051"/>
                    <a:pt x="554818" y="2469130"/>
                    <a:pt x="551222" y="2469130"/>
                  </a:cubicBezTo>
                  <a:lnTo>
                    <a:pt x="547985" y="2464814"/>
                  </a:lnTo>
                  <a:cubicBezTo>
                    <a:pt x="549064" y="2461937"/>
                    <a:pt x="550143" y="2460498"/>
                    <a:pt x="551222" y="2460498"/>
                  </a:cubicBezTo>
                  <a:close/>
                  <a:moveTo>
                    <a:pt x="6794677" y="2460228"/>
                  </a:moveTo>
                  <a:lnTo>
                    <a:pt x="6791440" y="2461307"/>
                  </a:lnTo>
                  <a:lnTo>
                    <a:pt x="6791440" y="2462386"/>
                  </a:lnTo>
                  <a:lnTo>
                    <a:pt x="6792519" y="2462386"/>
                  </a:lnTo>
                  <a:lnTo>
                    <a:pt x="6795756" y="2461307"/>
                  </a:lnTo>
                  <a:lnTo>
                    <a:pt x="6795756" y="2460228"/>
                  </a:lnTo>
                  <a:close/>
                  <a:moveTo>
                    <a:pt x="6569165" y="2460228"/>
                  </a:moveTo>
                  <a:lnTo>
                    <a:pt x="6565928" y="2461307"/>
                  </a:lnTo>
                  <a:lnTo>
                    <a:pt x="6565928" y="2462386"/>
                  </a:lnTo>
                  <a:lnTo>
                    <a:pt x="6569165" y="2462386"/>
                  </a:lnTo>
                  <a:close/>
                  <a:moveTo>
                    <a:pt x="7675167" y="2459958"/>
                  </a:moveTo>
                  <a:lnTo>
                    <a:pt x="7675167" y="2463195"/>
                  </a:lnTo>
                  <a:lnTo>
                    <a:pt x="7677325" y="2463195"/>
                  </a:lnTo>
                  <a:lnTo>
                    <a:pt x="7677325" y="2459958"/>
                  </a:lnTo>
                  <a:close/>
                  <a:moveTo>
                    <a:pt x="528698" y="2459689"/>
                  </a:moveTo>
                  <a:lnTo>
                    <a:pt x="534093" y="2460633"/>
                  </a:lnTo>
                  <a:lnTo>
                    <a:pt x="542590" y="2460633"/>
                  </a:lnTo>
                  <a:lnTo>
                    <a:pt x="546906" y="2463465"/>
                  </a:lnTo>
                  <a:cubicBezTo>
                    <a:pt x="545467" y="2468231"/>
                    <a:pt x="540477" y="2470614"/>
                    <a:pt x="531935" y="2470614"/>
                  </a:cubicBezTo>
                  <a:cubicBezTo>
                    <a:pt x="527619" y="2469265"/>
                    <a:pt x="525461" y="2466972"/>
                    <a:pt x="525461" y="2463735"/>
                  </a:cubicBezTo>
                  <a:close/>
                  <a:moveTo>
                    <a:pt x="3252219" y="2459284"/>
                  </a:moveTo>
                  <a:lnTo>
                    <a:pt x="3252219" y="2461442"/>
                  </a:lnTo>
                  <a:lnTo>
                    <a:pt x="3253298" y="2461442"/>
                  </a:lnTo>
                  <a:lnTo>
                    <a:pt x="3253298" y="2459284"/>
                  </a:lnTo>
                  <a:close/>
                  <a:moveTo>
                    <a:pt x="9259103" y="2458879"/>
                  </a:moveTo>
                  <a:lnTo>
                    <a:pt x="9267735" y="2458879"/>
                  </a:lnTo>
                  <a:lnTo>
                    <a:pt x="9283920" y="2471952"/>
                  </a:lnTo>
                  <a:lnTo>
                    <a:pt x="9283920" y="2475064"/>
                  </a:lnTo>
                  <a:lnTo>
                    <a:pt x="9284999" y="2475064"/>
                  </a:lnTo>
                  <a:lnTo>
                    <a:pt x="9284999" y="2472823"/>
                  </a:lnTo>
                  <a:lnTo>
                    <a:pt x="9295789" y="2481538"/>
                  </a:lnTo>
                  <a:lnTo>
                    <a:pt x="9294710" y="2482617"/>
                  </a:lnTo>
                  <a:lnTo>
                    <a:pt x="9294710" y="2483696"/>
                  </a:lnTo>
                  <a:lnTo>
                    <a:pt x="9295789" y="2484775"/>
                  </a:lnTo>
                  <a:cubicBezTo>
                    <a:pt x="9295789" y="2506715"/>
                    <a:pt x="9288956" y="2521821"/>
                    <a:pt x="9275288" y="2530094"/>
                  </a:cubicBezTo>
                  <a:lnTo>
                    <a:pt x="9260182" y="2545200"/>
                  </a:lnTo>
                  <a:lnTo>
                    <a:pt x="9251550" y="2547358"/>
                  </a:lnTo>
                  <a:cubicBezTo>
                    <a:pt x="9246515" y="2545560"/>
                    <a:pt x="9243997" y="2544121"/>
                    <a:pt x="9243997" y="2543042"/>
                  </a:cubicBezTo>
                  <a:lnTo>
                    <a:pt x="9243997" y="2541963"/>
                  </a:lnTo>
                  <a:cubicBezTo>
                    <a:pt x="9255506" y="2532252"/>
                    <a:pt x="9261261" y="2525058"/>
                    <a:pt x="9261261" y="2520383"/>
                  </a:cubicBezTo>
                  <a:cubicBezTo>
                    <a:pt x="9256945" y="2516966"/>
                    <a:pt x="9252269" y="2514808"/>
                    <a:pt x="9247234" y="2513909"/>
                  </a:cubicBezTo>
                  <a:lnTo>
                    <a:pt x="9247234" y="2512830"/>
                  </a:lnTo>
                  <a:lnTo>
                    <a:pt x="9248313" y="2511751"/>
                  </a:lnTo>
                  <a:lnTo>
                    <a:pt x="9248313" y="2510672"/>
                  </a:lnTo>
                  <a:lnTo>
                    <a:pt x="9239681" y="2497723"/>
                  </a:lnTo>
                  <a:lnTo>
                    <a:pt x="9235365" y="2491249"/>
                  </a:lnTo>
                  <a:lnTo>
                    <a:pt x="9235365" y="2479380"/>
                  </a:lnTo>
                  <a:cubicBezTo>
                    <a:pt x="9235365" y="2477762"/>
                    <a:pt x="9237163" y="2476683"/>
                    <a:pt x="9240760" y="2476143"/>
                  </a:cubicBezTo>
                  <a:lnTo>
                    <a:pt x="9239681" y="2475064"/>
                  </a:lnTo>
                  <a:lnTo>
                    <a:pt x="9239681" y="2473985"/>
                  </a:lnTo>
                  <a:cubicBezTo>
                    <a:pt x="9243278" y="2468231"/>
                    <a:pt x="9249752" y="2463915"/>
                    <a:pt x="9259103" y="2461037"/>
                  </a:cubicBezTo>
                  <a:close/>
                  <a:moveTo>
                    <a:pt x="2569495" y="2458596"/>
                  </a:moveTo>
                  <a:lnTo>
                    <a:pt x="2566259" y="2464935"/>
                  </a:lnTo>
                  <a:lnTo>
                    <a:pt x="2567337" y="2466014"/>
                  </a:lnTo>
                  <a:lnTo>
                    <a:pt x="2567337" y="2467093"/>
                  </a:lnTo>
                  <a:cubicBezTo>
                    <a:pt x="2570215" y="2466374"/>
                    <a:pt x="2571654" y="2463901"/>
                    <a:pt x="2571654" y="2459675"/>
                  </a:cubicBezTo>
                  <a:lnTo>
                    <a:pt x="2570576" y="2458596"/>
                  </a:lnTo>
                  <a:close/>
                  <a:moveTo>
                    <a:pt x="3110060" y="2458205"/>
                  </a:moveTo>
                  <a:lnTo>
                    <a:pt x="3107902" y="2460363"/>
                  </a:lnTo>
                  <a:lnTo>
                    <a:pt x="3107902" y="2461442"/>
                  </a:lnTo>
                  <a:lnTo>
                    <a:pt x="3110060" y="2461442"/>
                  </a:lnTo>
                  <a:close/>
                  <a:moveTo>
                    <a:pt x="3137575" y="2457936"/>
                  </a:moveTo>
                  <a:lnTo>
                    <a:pt x="3137575" y="2460094"/>
                  </a:lnTo>
                  <a:lnTo>
                    <a:pt x="3138654" y="2460094"/>
                  </a:lnTo>
                  <a:lnTo>
                    <a:pt x="3138654" y="2457936"/>
                  </a:lnTo>
                  <a:close/>
                  <a:moveTo>
                    <a:pt x="7609753" y="2457800"/>
                  </a:moveTo>
                  <a:lnTo>
                    <a:pt x="7609753" y="2461037"/>
                  </a:lnTo>
                  <a:lnTo>
                    <a:pt x="7610832" y="2461037"/>
                  </a:lnTo>
                  <a:lnTo>
                    <a:pt x="7610832" y="2457800"/>
                  </a:lnTo>
                  <a:close/>
                  <a:moveTo>
                    <a:pt x="6166845" y="2456991"/>
                  </a:moveTo>
                  <a:lnTo>
                    <a:pt x="6164553" y="2459149"/>
                  </a:lnTo>
                  <a:lnTo>
                    <a:pt x="6164553" y="2460228"/>
                  </a:lnTo>
                  <a:lnTo>
                    <a:pt x="6166845" y="2458070"/>
                  </a:lnTo>
                  <a:close/>
                  <a:moveTo>
                    <a:pt x="7203470" y="2456986"/>
                  </a:moveTo>
                  <a:lnTo>
                    <a:pt x="7203470" y="2459144"/>
                  </a:lnTo>
                  <a:lnTo>
                    <a:pt x="7204550" y="2462516"/>
                  </a:lnTo>
                  <a:lnTo>
                    <a:pt x="7205628" y="2462516"/>
                  </a:lnTo>
                  <a:lnTo>
                    <a:pt x="7205628" y="2461437"/>
                  </a:lnTo>
                  <a:lnTo>
                    <a:pt x="7204550" y="2456986"/>
                  </a:lnTo>
                  <a:close/>
                  <a:moveTo>
                    <a:pt x="6167924" y="2454833"/>
                  </a:moveTo>
                  <a:lnTo>
                    <a:pt x="6167924" y="2455912"/>
                  </a:lnTo>
                  <a:lnTo>
                    <a:pt x="6171161" y="2455912"/>
                  </a:lnTo>
                  <a:lnTo>
                    <a:pt x="6171161" y="2454833"/>
                  </a:lnTo>
                  <a:close/>
                  <a:moveTo>
                    <a:pt x="5561268" y="2454698"/>
                  </a:moveTo>
                  <a:lnTo>
                    <a:pt x="5564371" y="2454698"/>
                  </a:lnTo>
                  <a:cubicBezTo>
                    <a:pt x="5566709" y="2454698"/>
                    <a:pt x="5570980" y="2457171"/>
                    <a:pt x="5577184" y="2462116"/>
                  </a:cubicBezTo>
                  <a:lnTo>
                    <a:pt x="5584602" y="2464274"/>
                  </a:lnTo>
                  <a:lnTo>
                    <a:pt x="5589862" y="2463195"/>
                  </a:lnTo>
                  <a:lnTo>
                    <a:pt x="5597280" y="2469535"/>
                  </a:lnTo>
                  <a:lnTo>
                    <a:pt x="5599438" y="2467511"/>
                  </a:lnTo>
                  <a:lnTo>
                    <a:pt x="5614275" y="2476009"/>
                  </a:lnTo>
                  <a:lnTo>
                    <a:pt x="5617512" y="2476953"/>
                  </a:lnTo>
                  <a:lnTo>
                    <a:pt x="5628167" y="2474930"/>
                  </a:lnTo>
                  <a:lnTo>
                    <a:pt x="5631269" y="2480190"/>
                  </a:lnTo>
                  <a:cubicBezTo>
                    <a:pt x="5631269" y="2478212"/>
                    <a:pt x="5641879" y="2476818"/>
                    <a:pt x="5663099" y="2476009"/>
                  </a:cubicBezTo>
                  <a:lnTo>
                    <a:pt x="5670518" y="2476953"/>
                  </a:lnTo>
                  <a:lnTo>
                    <a:pt x="5675913" y="2476009"/>
                  </a:lnTo>
                  <a:lnTo>
                    <a:pt x="5682252" y="2478032"/>
                  </a:lnTo>
                  <a:lnTo>
                    <a:pt x="5687512" y="2476953"/>
                  </a:lnTo>
                  <a:lnTo>
                    <a:pt x="5691828" y="2478032"/>
                  </a:lnTo>
                  <a:lnTo>
                    <a:pt x="5698167" y="2476953"/>
                  </a:lnTo>
                  <a:cubicBezTo>
                    <a:pt x="5698167" y="2478571"/>
                    <a:pt x="5699920" y="2479650"/>
                    <a:pt x="5703427" y="2480190"/>
                  </a:cubicBezTo>
                  <a:cubicBezTo>
                    <a:pt x="5703427" y="2478032"/>
                    <a:pt x="5710531" y="2476638"/>
                    <a:pt x="5724738" y="2476009"/>
                  </a:cubicBezTo>
                  <a:lnTo>
                    <a:pt x="5728919" y="2472772"/>
                  </a:lnTo>
                  <a:lnTo>
                    <a:pt x="5731077" y="2472772"/>
                  </a:lnTo>
                  <a:lnTo>
                    <a:pt x="5732156" y="2473851"/>
                  </a:lnTo>
                  <a:lnTo>
                    <a:pt x="5733235" y="2473851"/>
                  </a:lnTo>
                  <a:cubicBezTo>
                    <a:pt x="5733235" y="2465489"/>
                    <a:pt x="5741732" y="2459104"/>
                    <a:pt x="5758726" y="2454698"/>
                  </a:cubicBezTo>
                  <a:cubicBezTo>
                    <a:pt x="5764211" y="2457216"/>
                    <a:pt x="5769876" y="2462161"/>
                    <a:pt x="5775720" y="2469535"/>
                  </a:cubicBezTo>
                  <a:cubicBezTo>
                    <a:pt x="5777069" y="2469535"/>
                    <a:pt x="5780936" y="2473086"/>
                    <a:pt x="5787320" y="2480190"/>
                  </a:cubicBezTo>
                  <a:lnTo>
                    <a:pt x="5786241" y="2485450"/>
                  </a:lnTo>
                  <a:lnTo>
                    <a:pt x="5789478" y="2488687"/>
                  </a:lnTo>
                  <a:lnTo>
                    <a:pt x="5789478" y="2489766"/>
                  </a:lnTo>
                  <a:lnTo>
                    <a:pt x="5779902" y="2497184"/>
                  </a:lnTo>
                  <a:lnTo>
                    <a:pt x="5779902" y="2502444"/>
                  </a:lnTo>
                  <a:lnTo>
                    <a:pt x="5782060" y="2510941"/>
                  </a:lnTo>
                  <a:lnTo>
                    <a:pt x="5782060" y="2514178"/>
                  </a:lnTo>
                  <a:lnTo>
                    <a:pt x="5777744" y="2520517"/>
                  </a:lnTo>
                  <a:lnTo>
                    <a:pt x="5777744" y="2529015"/>
                  </a:lnTo>
                  <a:lnTo>
                    <a:pt x="5782060" y="2534275"/>
                  </a:lnTo>
                  <a:lnTo>
                    <a:pt x="5782060" y="2537512"/>
                  </a:lnTo>
                  <a:lnTo>
                    <a:pt x="5779902" y="2546009"/>
                  </a:lnTo>
                  <a:lnTo>
                    <a:pt x="5779902" y="2549246"/>
                  </a:lnTo>
                  <a:cubicBezTo>
                    <a:pt x="5782060" y="2551674"/>
                    <a:pt x="5783139" y="2555180"/>
                    <a:pt x="5783139" y="2559766"/>
                  </a:cubicBezTo>
                  <a:cubicBezTo>
                    <a:pt x="5783139" y="2562284"/>
                    <a:pt x="5781341" y="2565476"/>
                    <a:pt x="5777744" y="2569342"/>
                  </a:cubicBezTo>
                  <a:lnTo>
                    <a:pt x="5778823" y="2577840"/>
                  </a:lnTo>
                  <a:lnTo>
                    <a:pt x="5775720" y="2584179"/>
                  </a:lnTo>
                  <a:cubicBezTo>
                    <a:pt x="5775720" y="2586157"/>
                    <a:pt x="5777834" y="2590068"/>
                    <a:pt x="5782060" y="2595913"/>
                  </a:cubicBezTo>
                  <a:lnTo>
                    <a:pt x="5783139" y="2601173"/>
                  </a:lnTo>
                  <a:cubicBezTo>
                    <a:pt x="5783139" y="2606029"/>
                    <a:pt x="5781700" y="2609580"/>
                    <a:pt x="5778823" y="2611828"/>
                  </a:cubicBezTo>
                  <a:lnTo>
                    <a:pt x="5779902" y="2612907"/>
                  </a:lnTo>
                  <a:lnTo>
                    <a:pt x="5777744" y="2624641"/>
                  </a:lnTo>
                  <a:lnTo>
                    <a:pt x="5779902" y="2629901"/>
                  </a:lnTo>
                  <a:lnTo>
                    <a:pt x="5774641" y="2634083"/>
                  </a:lnTo>
                  <a:cubicBezTo>
                    <a:pt x="5774641" y="2635342"/>
                    <a:pt x="5777114" y="2636421"/>
                    <a:pt x="5782060" y="2637320"/>
                  </a:cubicBezTo>
                  <a:lnTo>
                    <a:pt x="5782060" y="2639478"/>
                  </a:lnTo>
                  <a:cubicBezTo>
                    <a:pt x="5782060" y="2640737"/>
                    <a:pt x="5779587" y="2641771"/>
                    <a:pt x="5774641" y="2642580"/>
                  </a:cubicBezTo>
                  <a:lnTo>
                    <a:pt x="5774641" y="2643659"/>
                  </a:lnTo>
                  <a:lnTo>
                    <a:pt x="5782060" y="2657551"/>
                  </a:lnTo>
                  <a:lnTo>
                    <a:pt x="5782060" y="2658495"/>
                  </a:lnTo>
                  <a:cubicBezTo>
                    <a:pt x="5780082" y="2671263"/>
                    <a:pt x="5775496" y="2677647"/>
                    <a:pt x="5768302" y="2677647"/>
                  </a:cubicBezTo>
                  <a:cubicBezTo>
                    <a:pt x="5767583" y="2675580"/>
                    <a:pt x="5765425" y="2674545"/>
                    <a:pt x="5761828" y="2674545"/>
                  </a:cubicBezTo>
                  <a:lnTo>
                    <a:pt x="5756568" y="2676568"/>
                  </a:lnTo>
                  <a:lnTo>
                    <a:pt x="5746992" y="2675489"/>
                  </a:lnTo>
                  <a:lnTo>
                    <a:pt x="5735393" y="2678726"/>
                  </a:lnTo>
                  <a:cubicBezTo>
                    <a:pt x="5731796" y="2675220"/>
                    <a:pt x="5728964" y="2670634"/>
                    <a:pt x="5726896" y="2664969"/>
                  </a:cubicBezTo>
                  <a:lnTo>
                    <a:pt x="5726896" y="2656472"/>
                  </a:lnTo>
                  <a:cubicBezTo>
                    <a:pt x="5726896" y="2653774"/>
                    <a:pt x="5728649" y="2649863"/>
                    <a:pt x="5732156" y="2644738"/>
                  </a:cubicBezTo>
                  <a:lnTo>
                    <a:pt x="5732156" y="2643659"/>
                  </a:lnTo>
                  <a:lnTo>
                    <a:pt x="5716240" y="2639478"/>
                  </a:lnTo>
                  <a:lnTo>
                    <a:pt x="5715161" y="2640557"/>
                  </a:lnTo>
                  <a:lnTo>
                    <a:pt x="5714082" y="2640557"/>
                  </a:lnTo>
                  <a:lnTo>
                    <a:pt x="5710980" y="2639478"/>
                  </a:lnTo>
                  <a:cubicBezTo>
                    <a:pt x="5710980" y="2640737"/>
                    <a:pt x="5709182" y="2641771"/>
                    <a:pt x="5705585" y="2642580"/>
                  </a:cubicBezTo>
                  <a:lnTo>
                    <a:pt x="5690749" y="2640557"/>
                  </a:lnTo>
                  <a:lnTo>
                    <a:pt x="5664178" y="2644738"/>
                  </a:lnTo>
                  <a:cubicBezTo>
                    <a:pt x="5656625" y="2642580"/>
                    <a:pt x="5647094" y="2641186"/>
                    <a:pt x="5635585" y="2640557"/>
                  </a:cubicBezTo>
                  <a:lnTo>
                    <a:pt x="5632348" y="2643659"/>
                  </a:lnTo>
                  <a:lnTo>
                    <a:pt x="5628167" y="2643659"/>
                  </a:lnTo>
                  <a:lnTo>
                    <a:pt x="5624930" y="2641501"/>
                  </a:lnTo>
                  <a:lnTo>
                    <a:pt x="5613196" y="2641501"/>
                  </a:lnTo>
                  <a:lnTo>
                    <a:pt x="5613196" y="2643659"/>
                  </a:lnTo>
                  <a:lnTo>
                    <a:pt x="5612117" y="2643659"/>
                  </a:lnTo>
                  <a:lnTo>
                    <a:pt x="5613196" y="2644738"/>
                  </a:lnTo>
                  <a:lnTo>
                    <a:pt x="5613196" y="2646896"/>
                  </a:lnTo>
                  <a:lnTo>
                    <a:pt x="5612117" y="2654314"/>
                  </a:lnTo>
                  <a:lnTo>
                    <a:pt x="5613196" y="2663890"/>
                  </a:lnTo>
                  <a:lnTo>
                    <a:pt x="5613196" y="2673466"/>
                  </a:lnTo>
                  <a:cubicBezTo>
                    <a:pt x="5611667" y="2676973"/>
                    <a:pt x="5608160" y="2678726"/>
                    <a:pt x="5602675" y="2678726"/>
                  </a:cubicBezTo>
                  <a:lnTo>
                    <a:pt x="5586760" y="2678726"/>
                  </a:lnTo>
                  <a:cubicBezTo>
                    <a:pt x="5584242" y="2678726"/>
                    <a:pt x="5581410" y="2677333"/>
                    <a:pt x="5578263" y="2674545"/>
                  </a:cubicBezTo>
                  <a:lnTo>
                    <a:pt x="5568687" y="2675489"/>
                  </a:lnTo>
                  <a:cubicBezTo>
                    <a:pt x="5563741" y="2672163"/>
                    <a:pt x="5561268" y="2669690"/>
                    <a:pt x="5561268" y="2668071"/>
                  </a:cubicBezTo>
                  <a:lnTo>
                    <a:pt x="5564371" y="2660653"/>
                  </a:lnTo>
                  <a:cubicBezTo>
                    <a:pt x="5561583" y="2657506"/>
                    <a:pt x="5560189" y="2650088"/>
                    <a:pt x="5560189" y="2638399"/>
                  </a:cubicBezTo>
                  <a:lnTo>
                    <a:pt x="5560189" y="2633138"/>
                  </a:lnTo>
                  <a:lnTo>
                    <a:pt x="5563292" y="2633138"/>
                  </a:lnTo>
                  <a:cubicBezTo>
                    <a:pt x="5563292" y="2635207"/>
                    <a:pt x="5564011" y="2636241"/>
                    <a:pt x="5565450" y="2636241"/>
                  </a:cubicBezTo>
                  <a:lnTo>
                    <a:pt x="5565450" y="2635162"/>
                  </a:lnTo>
                  <a:cubicBezTo>
                    <a:pt x="5561943" y="2635162"/>
                    <a:pt x="5560189" y="2624911"/>
                    <a:pt x="5560189" y="2604410"/>
                  </a:cubicBezTo>
                  <a:lnTo>
                    <a:pt x="5563292" y="2599150"/>
                  </a:lnTo>
                  <a:lnTo>
                    <a:pt x="5563292" y="2593755"/>
                  </a:lnTo>
                  <a:cubicBezTo>
                    <a:pt x="5561224" y="2591147"/>
                    <a:pt x="5560189" y="2587955"/>
                    <a:pt x="5560189" y="2584179"/>
                  </a:cubicBezTo>
                  <a:lnTo>
                    <a:pt x="5560189" y="2575682"/>
                  </a:lnTo>
                  <a:lnTo>
                    <a:pt x="5562213" y="2573658"/>
                  </a:lnTo>
                  <a:lnTo>
                    <a:pt x="5563292" y="2573658"/>
                  </a:lnTo>
                  <a:lnTo>
                    <a:pt x="5563292" y="2575682"/>
                  </a:lnTo>
                  <a:lnTo>
                    <a:pt x="5564371" y="2575682"/>
                  </a:lnTo>
                  <a:lnTo>
                    <a:pt x="5561268" y="2556664"/>
                  </a:lnTo>
                  <a:lnTo>
                    <a:pt x="5562213" y="2548167"/>
                  </a:lnTo>
                  <a:cubicBezTo>
                    <a:pt x="5561044" y="2546728"/>
                    <a:pt x="5560010" y="2541064"/>
                    <a:pt x="5559110" y="2531173"/>
                  </a:cubicBezTo>
                  <a:lnTo>
                    <a:pt x="5560189" y="2526857"/>
                  </a:lnTo>
                  <a:lnTo>
                    <a:pt x="5559110" y="2501365"/>
                  </a:lnTo>
                  <a:lnTo>
                    <a:pt x="5559110" y="2495026"/>
                  </a:lnTo>
                  <a:cubicBezTo>
                    <a:pt x="5559110" y="2485315"/>
                    <a:pt x="5560145" y="2479291"/>
                    <a:pt x="5562213" y="2476953"/>
                  </a:cubicBezTo>
                  <a:lnTo>
                    <a:pt x="5562213" y="2474930"/>
                  </a:lnTo>
                  <a:cubicBezTo>
                    <a:pt x="5559425" y="2474930"/>
                    <a:pt x="5558031" y="2472772"/>
                    <a:pt x="5558031" y="2468456"/>
                  </a:cubicBezTo>
                  <a:lnTo>
                    <a:pt x="5558031" y="2457935"/>
                  </a:lnTo>
                  <a:close/>
                  <a:moveTo>
                    <a:pt x="1076414" y="2454294"/>
                  </a:moveTo>
                  <a:lnTo>
                    <a:pt x="1079651" y="2456452"/>
                  </a:lnTo>
                  <a:lnTo>
                    <a:pt x="1088554" y="2454294"/>
                  </a:lnTo>
                  <a:cubicBezTo>
                    <a:pt x="1095836" y="2457980"/>
                    <a:pt x="1100962" y="2459823"/>
                    <a:pt x="1103929" y="2459823"/>
                  </a:cubicBezTo>
                  <a:lnTo>
                    <a:pt x="1103929" y="2462116"/>
                  </a:lnTo>
                  <a:lnTo>
                    <a:pt x="1081810" y="2469939"/>
                  </a:lnTo>
                  <a:cubicBezTo>
                    <a:pt x="1079113" y="2467332"/>
                    <a:pt x="1071783" y="2465443"/>
                    <a:pt x="1059824" y="2464274"/>
                  </a:cubicBezTo>
                  <a:cubicBezTo>
                    <a:pt x="1056497" y="2468051"/>
                    <a:pt x="1053530" y="2469939"/>
                    <a:pt x="1050923" y="2469939"/>
                  </a:cubicBezTo>
                  <a:cubicBezTo>
                    <a:pt x="1038424" y="2466432"/>
                    <a:pt x="1032176" y="2463465"/>
                    <a:pt x="1032176" y="2461037"/>
                  </a:cubicBezTo>
                  <a:lnTo>
                    <a:pt x="1032176" y="2459823"/>
                  </a:lnTo>
                  <a:lnTo>
                    <a:pt x="1036625" y="2455373"/>
                  </a:lnTo>
                  <a:lnTo>
                    <a:pt x="1038919" y="2455373"/>
                  </a:lnTo>
                  <a:cubicBezTo>
                    <a:pt x="1043145" y="2455373"/>
                    <a:pt x="1047146" y="2456856"/>
                    <a:pt x="1050923" y="2459823"/>
                  </a:cubicBezTo>
                  <a:lnTo>
                    <a:pt x="1056453" y="2458744"/>
                  </a:lnTo>
                  <a:lnTo>
                    <a:pt x="1061982" y="2459823"/>
                  </a:lnTo>
                  <a:cubicBezTo>
                    <a:pt x="1062702" y="2457576"/>
                    <a:pt x="1064905" y="2456452"/>
                    <a:pt x="1068592" y="2456452"/>
                  </a:cubicBezTo>
                  <a:lnTo>
                    <a:pt x="1071964" y="2456452"/>
                  </a:lnTo>
                  <a:cubicBezTo>
                    <a:pt x="1073402" y="2456452"/>
                    <a:pt x="1074121" y="2458340"/>
                    <a:pt x="1074121" y="2462116"/>
                  </a:cubicBezTo>
                  <a:lnTo>
                    <a:pt x="1075201" y="2462116"/>
                  </a:lnTo>
                  <a:close/>
                  <a:moveTo>
                    <a:pt x="6558375" y="2453754"/>
                  </a:moveTo>
                  <a:cubicBezTo>
                    <a:pt x="6567547" y="2457171"/>
                    <a:pt x="6578337" y="2463285"/>
                    <a:pt x="6590745" y="2472097"/>
                  </a:cubicBezTo>
                  <a:cubicBezTo>
                    <a:pt x="6593263" y="2472097"/>
                    <a:pt x="6597939" y="2474615"/>
                    <a:pt x="6604772" y="2479650"/>
                  </a:cubicBezTo>
                  <a:lnTo>
                    <a:pt x="6620957" y="2488282"/>
                  </a:lnTo>
                  <a:lnTo>
                    <a:pt x="6624194" y="2487203"/>
                  </a:lnTo>
                  <a:lnTo>
                    <a:pt x="6646853" y="2503388"/>
                  </a:lnTo>
                  <a:lnTo>
                    <a:pt x="6679223" y="2520652"/>
                  </a:lnTo>
                  <a:cubicBezTo>
                    <a:pt x="6702422" y="2508783"/>
                    <a:pt x="6715730" y="2500871"/>
                    <a:pt x="6719147" y="2496914"/>
                  </a:cubicBezTo>
                  <a:lnTo>
                    <a:pt x="6724542" y="2495835"/>
                  </a:lnTo>
                  <a:lnTo>
                    <a:pt x="6727779" y="2496914"/>
                  </a:lnTo>
                  <a:cubicBezTo>
                    <a:pt x="6727779" y="2494756"/>
                    <a:pt x="6729577" y="2492958"/>
                    <a:pt x="6733174" y="2491519"/>
                  </a:cubicBezTo>
                  <a:lnTo>
                    <a:pt x="6735332" y="2489361"/>
                  </a:lnTo>
                  <a:lnTo>
                    <a:pt x="6736411" y="2489361"/>
                  </a:lnTo>
                  <a:lnTo>
                    <a:pt x="6737490" y="2490440"/>
                  </a:lnTo>
                  <a:lnTo>
                    <a:pt x="6738569" y="2490440"/>
                  </a:lnTo>
                  <a:lnTo>
                    <a:pt x="6752596" y="2481235"/>
                  </a:lnTo>
                  <a:lnTo>
                    <a:pt x="6752596" y="2481808"/>
                  </a:lnTo>
                  <a:lnTo>
                    <a:pt x="6755833" y="2481808"/>
                  </a:lnTo>
                  <a:lnTo>
                    <a:pt x="6755833" y="2480729"/>
                  </a:lnTo>
                  <a:lnTo>
                    <a:pt x="6753367" y="2480729"/>
                  </a:lnTo>
                  <a:lnTo>
                    <a:pt x="6773097" y="2467781"/>
                  </a:lnTo>
                  <a:cubicBezTo>
                    <a:pt x="6779391" y="2465983"/>
                    <a:pt x="6787663" y="2461307"/>
                    <a:pt x="6797914" y="2453754"/>
                  </a:cubicBezTo>
                  <a:lnTo>
                    <a:pt x="6801151" y="2453754"/>
                  </a:lnTo>
                  <a:lnTo>
                    <a:pt x="6801151" y="2454833"/>
                  </a:lnTo>
                  <a:cubicBezTo>
                    <a:pt x="6801151" y="2458430"/>
                    <a:pt x="6799712" y="2460228"/>
                    <a:pt x="6796835" y="2460228"/>
                  </a:cubicBezTo>
                  <a:lnTo>
                    <a:pt x="6796835" y="2462386"/>
                  </a:lnTo>
                  <a:cubicBezTo>
                    <a:pt x="6798453" y="2462386"/>
                    <a:pt x="6799892" y="2463825"/>
                    <a:pt x="6801151" y="2466702"/>
                  </a:cubicBezTo>
                  <a:lnTo>
                    <a:pt x="6801151" y="2478571"/>
                  </a:lnTo>
                  <a:cubicBezTo>
                    <a:pt x="6801151" y="2482887"/>
                    <a:pt x="6797554" y="2486484"/>
                    <a:pt x="6790361" y="2489361"/>
                  </a:cubicBezTo>
                  <a:cubicBezTo>
                    <a:pt x="6790361" y="2492239"/>
                    <a:pt x="6788563" y="2493677"/>
                    <a:pt x="6784966" y="2493677"/>
                  </a:cubicBezTo>
                  <a:lnTo>
                    <a:pt x="6784966" y="2491519"/>
                  </a:lnTo>
                  <a:lnTo>
                    <a:pt x="6783887" y="2491519"/>
                  </a:lnTo>
                  <a:lnTo>
                    <a:pt x="6762307" y="2504467"/>
                  </a:lnTo>
                  <a:lnTo>
                    <a:pt x="6761228" y="2503388"/>
                  </a:lnTo>
                  <a:lnTo>
                    <a:pt x="6760149" y="2503388"/>
                  </a:lnTo>
                  <a:lnTo>
                    <a:pt x="6756912" y="2506625"/>
                  </a:lnTo>
                  <a:lnTo>
                    <a:pt x="6755833" y="2506625"/>
                  </a:lnTo>
                  <a:cubicBezTo>
                    <a:pt x="6754394" y="2506625"/>
                    <a:pt x="6753675" y="2505546"/>
                    <a:pt x="6753675" y="2503388"/>
                  </a:cubicBezTo>
                  <a:lnTo>
                    <a:pt x="6752596" y="2503388"/>
                  </a:lnTo>
                  <a:cubicBezTo>
                    <a:pt x="6752596" y="2508244"/>
                    <a:pt x="6751157" y="2511481"/>
                    <a:pt x="6748280" y="2513099"/>
                  </a:cubicBezTo>
                  <a:lnTo>
                    <a:pt x="6749359" y="2514178"/>
                  </a:lnTo>
                  <a:cubicBezTo>
                    <a:pt x="6742705" y="2518135"/>
                    <a:pt x="6733713" y="2521731"/>
                    <a:pt x="6722384" y="2524968"/>
                  </a:cubicBezTo>
                  <a:lnTo>
                    <a:pt x="6699725" y="2538995"/>
                  </a:lnTo>
                  <a:lnTo>
                    <a:pt x="6700804" y="2540074"/>
                  </a:lnTo>
                  <a:lnTo>
                    <a:pt x="6700804" y="2541153"/>
                  </a:lnTo>
                  <a:lnTo>
                    <a:pt x="6694330" y="2543311"/>
                  </a:lnTo>
                  <a:lnTo>
                    <a:pt x="6694330" y="2541153"/>
                  </a:lnTo>
                  <a:lnTo>
                    <a:pt x="6677065" y="2549785"/>
                  </a:lnTo>
                  <a:lnTo>
                    <a:pt x="6663038" y="2540074"/>
                  </a:lnTo>
                  <a:lnTo>
                    <a:pt x="6663038" y="2538995"/>
                  </a:lnTo>
                  <a:lnTo>
                    <a:pt x="6664117" y="2537916"/>
                  </a:lnTo>
                  <a:lnTo>
                    <a:pt x="6664117" y="2536837"/>
                  </a:lnTo>
                  <a:lnTo>
                    <a:pt x="6658722" y="2537916"/>
                  </a:lnTo>
                  <a:lnTo>
                    <a:pt x="6641458" y="2529284"/>
                  </a:lnTo>
                  <a:lnTo>
                    <a:pt x="6641458" y="2527126"/>
                  </a:lnTo>
                  <a:lnTo>
                    <a:pt x="6644695" y="2527126"/>
                  </a:lnTo>
                  <a:lnTo>
                    <a:pt x="6644695" y="2524968"/>
                  </a:lnTo>
                  <a:lnTo>
                    <a:pt x="6640379" y="2524968"/>
                  </a:lnTo>
                  <a:lnTo>
                    <a:pt x="6636063" y="2527126"/>
                  </a:lnTo>
                  <a:lnTo>
                    <a:pt x="6634984" y="2526047"/>
                  </a:lnTo>
                  <a:lnTo>
                    <a:pt x="6633905" y="2526047"/>
                  </a:lnTo>
                  <a:lnTo>
                    <a:pt x="6632826" y="2527126"/>
                  </a:lnTo>
                  <a:lnTo>
                    <a:pt x="6631747" y="2527126"/>
                  </a:lnTo>
                  <a:lnTo>
                    <a:pt x="6626352" y="2523889"/>
                  </a:lnTo>
                  <a:lnTo>
                    <a:pt x="6627431" y="2522810"/>
                  </a:lnTo>
                  <a:lnTo>
                    <a:pt x="6627431" y="2520652"/>
                  </a:lnTo>
                  <a:lnTo>
                    <a:pt x="6624194" y="2522810"/>
                  </a:lnTo>
                  <a:cubicBezTo>
                    <a:pt x="6620598" y="2521372"/>
                    <a:pt x="6618799" y="2519214"/>
                    <a:pt x="6618799" y="2516336"/>
                  </a:cubicBezTo>
                  <a:cubicBezTo>
                    <a:pt x="6600097" y="2506266"/>
                    <a:pt x="6588947" y="2501230"/>
                    <a:pt x="6585350" y="2501230"/>
                  </a:cubicBezTo>
                  <a:cubicBezTo>
                    <a:pt x="6573301" y="2491340"/>
                    <a:pt x="6563950" y="2485225"/>
                    <a:pt x="6557296" y="2482887"/>
                  </a:cubicBezTo>
                  <a:lnTo>
                    <a:pt x="6556217" y="2481808"/>
                  </a:lnTo>
                  <a:lnTo>
                    <a:pt x="6556217" y="2475334"/>
                  </a:lnTo>
                  <a:cubicBezTo>
                    <a:pt x="6558375" y="2475334"/>
                    <a:pt x="6559454" y="2474615"/>
                    <a:pt x="6559454" y="2473176"/>
                  </a:cubicBezTo>
                  <a:lnTo>
                    <a:pt x="6559454" y="2472097"/>
                  </a:lnTo>
                  <a:lnTo>
                    <a:pt x="6556217" y="2472097"/>
                  </a:lnTo>
                  <a:lnTo>
                    <a:pt x="6556217" y="2456991"/>
                  </a:lnTo>
                  <a:close/>
                  <a:moveTo>
                    <a:pt x="1739315" y="2453619"/>
                  </a:moveTo>
                  <a:cubicBezTo>
                    <a:pt x="1743360" y="2453619"/>
                    <a:pt x="1748081" y="2457531"/>
                    <a:pt x="1753477" y="2465353"/>
                  </a:cubicBezTo>
                  <a:cubicBezTo>
                    <a:pt x="1762198" y="2465353"/>
                    <a:pt x="1766558" y="2467511"/>
                    <a:pt x="1766558" y="2471827"/>
                  </a:cubicBezTo>
                  <a:cubicBezTo>
                    <a:pt x="1769076" y="2474345"/>
                    <a:pt x="1773752" y="2476143"/>
                    <a:pt x="1780586" y="2477222"/>
                  </a:cubicBezTo>
                  <a:lnTo>
                    <a:pt x="1781665" y="2478301"/>
                  </a:lnTo>
                  <a:lnTo>
                    <a:pt x="1781665" y="2479380"/>
                  </a:lnTo>
                  <a:lnTo>
                    <a:pt x="1779507" y="2481538"/>
                  </a:lnTo>
                  <a:lnTo>
                    <a:pt x="1771953" y="2480459"/>
                  </a:lnTo>
                  <a:cubicBezTo>
                    <a:pt x="1771415" y="2483067"/>
                    <a:pt x="1763456" y="2484821"/>
                    <a:pt x="1748081" y="2485720"/>
                  </a:cubicBezTo>
                  <a:lnTo>
                    <a:pt x="1737155" y="2482617"/>
                  </a:lnTo>
                  <a:cubicBezTo>
                    <a:pt x="1722860" y="2483337"/>
                    <a:pt x="1713824" y="2484731"/>
                    <a:pt x="1710044" y="2486799"/>
                  </a:cubicBezTo>
                  <a:lnTo>
                    <a:pt x="1702492" y="2482617"/>
                  </a:lnTo>
                  <a:lnTo>
                    <a:pt x="1696964" y="2483696"/>
                  </a:lnTo>
                  <a:lnTo>
                    <a:pt x="1692647" y="2483696"/>
                  </a:lnTo>
                  <a:lnTo>
                    <a:pt x="1689410" y="2480459"/>
                  </a:lnTo>
                  <a:cubicBezTo>
                    <a:pt x="1690849" y="2480459"/>
                    <a:pt x="1691568" y="2479021"/>
                    <a:pt x="1691568" y="2476143"/>
                  </a:cubicBezTo>
                  <a:lnTo>
                    <a:pt x="1692647" y="2475064"/>
                  </a:lnTo>
                  <a:lnTo>
                    <a:pt x="1707887" y="2475064"/>
                  </a:lnTo>
                  <a:cubicBezTo>
                    <a:pt x="1710226" y="2475064"/>
                    <a:pt x="1712743" y="2476143"/>
                    <a:pt x="1715441" y="2478301"/>
                  </a:cubicBezTo>
                  <a:close/>
                  <a:moveTo>
                    <a:pt x="1656500" y="2450382"/>
                  </a:moveTo>
                  <a:lnTo>
                    <a:pt x="1655422" y="2455777"/>
                  </a:lnTo>
                  <a:lnTo>
                    <a:pt x="1659062" y="2452540"/>
                  </a:lnTo>
                  <a:close/>
                  <a:moveTo>
                    <a:pt x="6187616" y="2448359"/>
                  </a:moveTo>
                  <a:cubicBezTo>
                    <a:pt x="6176647" y="2449798"/>
                    <a:pt x="6171161" y="2451596"/>
                    <a:pt x="6171161" y="2453754"/>
                  </a:cubicBezTo>
                  <a:lnTo>
                    <a:pt x="6172240" y="2453754"/>
                  </a:lnTo>
                  <a:lnTo>
                    <a:pt x="6188695" y="2449438"/>
                  </a:lnTo>
                  <a:lnTo>
                    <a:pt x="6188695" y="2448359"/>
                  </a:lnTo>
                  <a:close/>
                  <a:moveTo>
                    <a:pt x="1641664" y="2446066"/>
                  </a:moveTo>
                  <a:lnTo>
                    <a:pt x="1639506" y="2448224"/>
                  </a:lnTo>
                  <a:lnTo>
                    <a:pt x="1639506" y="2449303"/>
                  </a:lnTo>
                  <a:lnTo>
                    <a:pt x="1641664" y="2451461"/>
                  </a:lnTo>
                  <a:cubicBezTo>
                    <a:pt x="1644721" y="2450382"/>
                    <a:pt x="1646250" y="2449303"/>
                    <a:pt x="1646250" y="2448224"/>
                  </a:cubicBezTo>
                  <a:lnTo>
                    <a:pt x="1644092" y="2446066"/>
                  </a:lnTo>
                  <a:close/>
                  <a:moveTo>
                    <a:pt x="7570504" y="2444717"/>
                  </a:moveTo>
                  <a:lnTo>
                    <a:pt x="7574955" y="2445796"/>
                  </a:lnTo>
                  <a:lnTo>
                    <a:pt x="7576034" y="2444717"/>
                  </a:lnTo>
                  <a:lnTo>
                    <a:pt x="7577113" y="2444717"/>
                  </a:lnTo>
                  <a:lnTo>
                    <a:pt x="7583587" y="2447954"/>
                  </a:lnTo>
                  <a:lnTo>
                    <a:pt x="7594512" y="2446875"/>
                  </a:lnTo>
                  <a:cubicBezTo>
                    <a:pt x="7603953" y="2446875"/>
                    <a:pt x="7608674" y="2450112"/>
                    <a:pt x="7608674" y="2456586"/>
                  </a:cubicBezTo>
                  <a:lnTo>
                    <a:pt x="7611911" y="2454428"/>
                  </a:lnTo>
                  <a:cubicBezTo>
                    <a:pt x="7614159" y="2456677"/>
                    <a:pt x="7616721" y="2457800"/>
                    <a:pt x="7619598" y="2457800"/>
                  </a:cubicBezTo>
                  <a:cubicBezTo>
                    <a:pt x="7625893" y="2462296"/>
                    <a:pt x="7630973" y="2470614"/>
                    <a:pt x="7634840" y="2482752"/>
                  </a:cubicBezTo>
                  <a:lnTo>
                    <a:pt x="7634840" y="2484910"/>
                  </a:lnTo>
                  <a:cubicBezTo>
                    <a:pt x="7634840" y="2489137"/>
                    <a:pt x="7629400" y="2493138"/>
                    <a:pt x="7618520" y="2496914"/>
                  </a:cubicBezTo>
                  <a:lnTo>
                    <a:pt x="7612990" y="2502444"/>
                  </a:lnTo>
                  <a:lnTo>
                    <a:pt x="7606516" y="2502444"/>
                  </a:lnTo>
                  <a:cubicBezTo>
                    <a:pt x="7597794" y="2498398"/>
                    <a:pt x="7590510" y="2489316"/>
                    <a:pt x="7584666" y="2475199"/>
                  </a:cubicBezTo>
                  <a:cubicBezTo>
                    <a:pt x="7584666" y="2468635"/>
                    <a:pt x="7582508" y="2465353"/>
                    <a:pt x="7578192" y="2465353"/>
                  </a:cubicBezTo>
                  <a:cubicBezTo>
                    <a:pt x="7573876" y="2465353"/>
                    <a:pt x="7570594" y="2460633"/>
                    <a:pt x="7568346" y="2451191"/>
                  </a:cubicBezTo>
                  <a:lnTo>
                    <a:pt x="7568346" y="2446875"/>
                  </a:lnTo>
                  <a:close/>
                  <a:moveTo>
                    <a:pt x="7238538" y="2443904"/>
                  </a:moveTo>
                  <a:lnTo>
                    <a:pt x="7237459" y="2444983"/>
                  </a:lnTo>
                  <a:lnTo>
                    <a:pt x="7237459" y="2448220"/>
                  </a:lnTo>
                  <a:lnTo>
                    <a:pt x="7244068" y="2453749"/>
                  </a:lnTo>
                  <a:lnTo>
                    <a:pt x="7246226" y="2448220"/>
                  </a:lnTo>
                  <a:close/>
                  <a:moveTo>
                    <a:pt x="2582444" y="2442411"/>
                  </a:moveTo>
                  <a:lnTo>
                    <a:pt x="2582444" y="2443490"/>
                  </a:lnTo>
                  <a:lnTo>
                    <a:pt x="2585681" y="2444569"/>
                  </a:lnTo>
                  <a:lnTo>
                    <a:pt x="2585681" y="2442411"/>
                  </a:lnTo>
                  <a:close/>
                  <a:moveTo>
                    <a:pt x="1622916" y="2441885"/>
                  </a:moveTo>
                  <a:lnTo>
                    <a:pt x="1621838" y="2442964"/>
                  </a:lnTo>
                  <a:lnTo>
                    <a:pt x="1621838" y="2444043"/>
                  </a:lnTo>
                  <a:lnTo>
                    <a:pt x="1625344" y="2442964"/>
                  </a:lnTo>
                  <a:lnTo>
                    <a:pt x="1625344" y="2441885"/>
                  </a:lnTo>
                  <a:close/>
                  <a:moveTo>
                    <a:pt x="7141023" y="2441611"/>
                  </a:moveTo>
                  <a:lnTo>
                    <a:pt x="7141023" y="2443904"/>
                  </a:lnTo>
                  <a:lnTo>
                    <a:pt x="7142237" y="2443904"/>
                  </a:lnTo>
                  <a:lnTo>
                    <a:pt x="7142237" y="2441611"/>
                  </a:lnTo>
                  <a:close/>
                  <a:moveTo>
                    <a:pt x="8600116" y="2440402"/>
                  </a:moveTo>
                  <a:lnTo>
                    <a:pt x="8615087" y="2442559"/>
                  </a:lnTo>
                  <a:lnTo>
                    <a:pt x="8621561" y="2441481"/>
                  </a:lnTo>
                  <a:lnTo>
                    <a:pt x="8626956" y="2441481"/>
                  </a:lnTo>
                  <a:lnTo>
                    <a:pt x="8635588" y="2443639"/>
                  </a:lnTo>
                  <a:lnTo>
                    <a:pt x="8654875" y="2443639"/>
                  </a:lnTo>
                  <a:lnTo>
                    <a:pt x="8659191" y="2447955"/>
                  </a:lnTo>
                  <a:cubicBezTo>
                    <a:pt x="8659191" y="2452181"/>
                    <a:pt x="8656673" y="2455373"/>
                    <a:pt x="8651638" y="2457531"/>
                  </a:cubicBezTo>
                  <a:lnTo>
                    <a:pt x="8647457" y="2455373"/>
                  </a:lnTo>
                  <a:lnTo>
                    <a:pt x="8642062" y="2456452"/>
                  </a:lnTo>
                  <a:lnTo>
                    <a:pt x="8642062" y="2459689"/>
                  </a:lnTo>
                  <a:lnTo>
                    <a:pt x="8644220" y="2462926"/>
                  </a:lnTo>
                  <a:cubicBezTo>
                    <a:pt x="8638465" y="2484416"/>
                    <a:pt x="8634149" y="2495161"/>
                    <a:pt x="8631272" y="2495161"/>
                  </a:cubicBezTo>
                  <a:lnTo>
                    <a:pt x="8631272" y="2496240"/>
                  </a:lnTo>
                  <a:lnTo>
                    <a:pt x="8633430" y="2499477"/>
                  </a:lnTo>
                  <a:cubicBezTo>
                    <a:pt x="8633070" y="2504692"/>
                    <a:pt x="8630552" y="2510087"/>
                    <a:pt x="8625877" y="2515662"/>
                  </a:cubicBezTo>
                  <a:lnTo>
                    <a:pt x="8625877" y="2518899"/>
                  </a:lnTo>
                  <a:cubicBezTo>
                    <a:pt x="8629473" y="2518899"/>
                    <a:pt x="8632710" y="2521776"/>
                    <a:pt x="8635588" y="2527531"/>
                  </a:cubicBezTo>
                  <a:cubicBezTo>
                    <a:pt x="8635588" y="2529420"/>
                    <a:pt x="8633789" y="2531173"/>
                    <a:pt x="8630193" y="2532791"/>
                  </a:cubicBezTo>
                  <a:lnTo>
                    <a:pt x="8625877" y="2531712"/>
                  </a:lnTo>
                  <a:lnTo>
                    <a:pt x="8624798" y="2537107"/>
                  </a:lnTo>
                  <a:lnTo>
                    <a:pt x="8624798" y="2538186"/>
                  </a:lnTo>
                  <a:lnTo>
                    <a:pt x="8626956" y="2541423"/>
                  </a:lnTo>
                  <a:lnTo>
                    <a:pt x="8626956" y="2545739"/>
                  </a:lnTo>
                  <a:lnTo>
                    <a:pt x="8625877" y="2555450"/>
                  </a:lnTo>
                  <a:lnTo>
                    <a:pt x="8628035" y="2564083"/>
                  </a:lnTo>
                  <a:lnTo>
                    <a:pt x="8625877" y="2570422"/>
                  </a:lnTo>
                  <a:lnTo>
                    <a:pt x="8625877" y="2579053"/>
                  </a:lnTo>
                  <a:cubicBezTo>
                    <a:pt x="8628035" y="2581571"/>
                    <a:pt x="8629473" y="2586607"/>
                    <a:pt x="8630193" y="2594160"/>
                  </a:cubicBezTo>
                  <a:lnTo>
                    <a:pt x="8629114" y="2606973"/>
                  </a:lnTo>
                  <a:lnTo>
                    <a:pt x="8631272" y="2613447"/>
                  </a:lnTo>
                  <a:lnTo>
                    <a:pt x="8631272" y="2621000"/>
                  </a:lnTo>
                  <a:cubicBezTo>
                    <a:pt x="8628394" y="2624057"/>
                    <a:pt x="8626956" y="2626935"/>
                    <a:pt x="8626956" y="2629632"/>
                  </a:cubicBezTo>
                  <a:lnTo>
                    <a:pt x="8626956" y="2630711"/>
                  </a:lnTo>
                  <a:lnTo>
                    <a:pt x="8630193" y="2640422"/>
                  </a:lnTo>
                  <a:lnTo>
                    <a:pt x="8628035" y="2645682"/>
                  </a:lnTo>
                  <a:cubicBezTo>
                    <a:pt x="8628035" y="2655393"/>
                    <a:pt x="8629114" y="2662227"/>
                    <a:pt x="8631272" y="2666183"/>
                  </a:cubicBezTo>
                  <a:cubicBezTo>
                    <a:pt x="8629114" y="2671758"/>
                    <a:pt x="8627675" y="2678906"/>
                    <a:pt x="8626956" y="2687628"/>
                  </a:cubicBezTo>
                  <a:lnTo>
                    <a:pt x="8622640" y="2690865"/>
                  </a:lnTo>
                  <a:lnTo>
                    <a:pt x="8618324" y="2687628"/>
                  </a:lnTo>
                  <a:lnTo>
                    <a:pt x="8617245" y="2687628"/>
                  </a:lnTo>
                  <a:lnTo>
                    <a:pt x="8615087" y="2689786"/>
                  </a:lnTo>
                  <a:lnTo>
                    <a:pt x="8615087" y="2690865"/>
                  </a:lnTo>
                  <a:lnTo>
                    <a:pt x="8618324" y="2695182"/>
                  </a:lnTo>
                  <a:lnTo>
                    <a:pt x="8618324" y="2697340"/>
                  </a:lnTo>
                  <a:lnTo>
                    <a:pt x="8607668" y="2698419"/>
                  </a:lnTo>
                  <a:lnTo>
                    <a:pt x="8606590" y="2698419"/>
                  </a:lnTo>
                  <a:lnTo>
                    <a:pt x="8600116" y="2696261"/>
                  </a:lnTo>
                  <a:lnTo>
                    <a:pt x="8593641" y="2697340"/>
                  </a:lnTo>
                  <a:lnTo>
                    <a:pt x="8592562" y="2697340"/>
                  </a:lnTo>
                  <a:cubicBezTo>
                    <a:pt x="8586808" y="2693023"/>
                    <a:pt x="8583930" y="2689067"/>
                    <a:pt x="8583930" y="2685470"/>
                  </a:cubicBezTo>
                  <a:lnTo>
                    <a:pt x="8586088" y="2664025"/>
                  </a:lnTo>
                  <a:lnTo>
                    <a:pt x="8585009" y="2658630"/>
                  </a:lnTo>
                  <a:lnTo>
                    <a:pt x="8586088" y="2645682"/>
                  </a:lnTo>
                  <a:lnTo>
                    <a:pt x="8580693" y="2640422"/>
                  </a:lnTo>
                  <a:cubicBezTo>
                    <a:pt x="8584290" y="2631610"/>
                    <a:pt x="8586088" y="2619786"/>
                    <a:pt x="8586088" y="2604950"/>
                  </a:cubicBezTo>
                  <a:lnTo>
                    <a:pt x="8585009" y="2598475"/>
                  </a:lnTo>
                  <a:cubicBezTo>
                    <a:pt x="8588246" y="2597037"/>
                    <a:pt x="8590045" y="2595598"/>
                    <a:pt x="8590404" y="2594160"/>
                  </a:cubicBezTo>
                  <a:lnTo>
                    <a:pt x="8590404" y="2592001"/>
                  </a:lnTo>
                  <a:lnTo>
                    <a:pt x="8583930" y="2592001"/>
                  </a:lnTo>
                  <a:lnTo>
                    <a:pt x="8581772" y="2579053"/>
                  </a:lnTo>
                  <a:lnTo>
                    <a:pt x="8583930" y="2572579"/>
                  </a:lnTo>
                  <a:lnTo>
                    <a:pt x="8583930" y="2571501"/>
                  </a:lnTo>
                  <a:cubicBezTo>
                    <a:pt x="8575388" y="2580312"/>
                    <a:pt x="8566082" y="2584988"/>
                    <a:pt x="8556011" y="2585527"/>
                  </a:cubicBezTo>
                  <a:lnTo>
                    <a:pt x="8556011" y="2582290"/>
                  </a:lnTo>
                  <a:lnTo>
                    <a:pt x="8565722" y="2567320"/>
                  </a:lnTo>
                  <a:lnTo>
                    <a:pt x="8564643" y="2566241"/>
                  </a:lnTo>
                  <a:lnTo>
                    <a:pt x="8564643" y="2560846"/>
                  </a:lnTo>
                  <a:cubicBezTo>
                    <a:pt x="8564643" y="2559587"/>
                    <a:pt x="8568195" y="2556709"/>
                    <a:pt x="8575298" y="2552213"/>
                  </a:cubicBezTo>
                  <a:lnTo>
                    <a:pt x="8574354" y="2546818"/>
                  </a:lnTo>
                  <a:lnTo>
                    <a:pt x="8574354" y="2543581"/>
                  </a:lnTo>
                  <a:lnTo>
                    <a:pt x="8577456" y="2532791"/>
                  </a:lnTo>
                  <a:lnTo>
                    <a:pt x="8577456" y="2525373"/>
                  </a:lnTo>
                  <a:cubicBezTo>
                    <a:pt x="8580693" y="2522676"/>
                    <a:pt x="8582851" y="2516202"/>
                    <a:pt x="8583930" y="2505951"/>
                  </a:cubicBezTo>
                  <a:lnTo>
                    <a:pt x="8582851" y="2497319"/>
                  </a:lnTo>
                  <a:cubicBezTo>
                    <a:pt x="8586628" y="2497319"/>
                    <a:pt x="8589505" y="2487293"/>
                    <a:pt x="8591483" y="2467242"/>
                  </a:cubicBezTo>
                  <a:lnTo>
                    <a:pt x="8591483" y="2456452"/>
                  </a:lnTo>
                  <a:lnTo>
                    <a:pt x="8592562" y="2455373"/>
                  </a:lnTo>
                  <a:lnTo>
                    <a:pt x="8588246" y="2447955"/>
                  </a:lnTo>
                  <a:lnTo>
                    <a:pt x="8588246" y="2445796"/>
                  </a:lnTo>
                  <a:cubicBezTo>
                    <a:pt x="8588246" y="2443639"/>
                    <a:pt x="8592203" y="2441840"/>
                    <a:pt x="8600116" y="2440402"/>
                  </a:cubicBezTo>
                  <a:close/>
                  <a:moveTo>
                    <a:pt x="2232945" y="2439997"/>
                  </a:moveTo>
                  <a:cubicBezTo>
                    <a:pt x="2242116" y="2442874"/>
                    <a:pt x="2249669" y="2446111"/>
                    <a:pt x="2255603" y="2449708"/>
                  </a:cubicBezTo>
                  <a:lnTo>
                    <a:pt x="2261133" y="2448629"/>
                  </a:lnTo>
                  <a:lnTo>
                    <a:pt x="2269766" y="2462656"/>
                  </a:lnTo>
                  <a:lnTo>
                    <a:pt x="2263291" y="2465893"/>
                  </a:lnTo>
                  <a:lnTo>
                    <a:pt x="2257762" y="2464814"/>
                  </a:lnTo>
                  <a:lnTo>
                    <a:pt x="2243735" y="2466972"/>
                  </a:lnTo>
                  <a:lnTo>
                    <a:pt x="2237260" y="2465893"/>
                  </a:lnTo>
                  <a:lnTo>
                    <a:pt x="2225391" y="2466972"/>
                  </a:lnTo>
                  <a:lnTo>
                    <a:pt x="2223233" y="2466972"/>
                  </a:lnTo>
                  <a:lnTo>
                    <a:pt x="2223233" y="2465893"/>
                  </a:lnTo>
                  <a:lnTo>
                    <a:pt x="2212443" y="2466972"/>
                  </a:lnTo>
                  <a:lnTo>
                    <a:pt x="2171306" y="2466972"/>
                  </a:lnTo>
                  <a:lnTo>
                    <a:pt x="2157279" y="2471423"/>
                  </a:lnTo>
                  <a:lnTo>
                    <a:pt x="2154042" y="2471423"/>
                  </a:lnTo>
                  <a:cubicBezTo>
                    <a:pt x="2143972" y="2469535"/>
                    <a:pt x="2138937" y="2465893"/>
                    <a:pt x="2138937" y="2460498"/>
                  </a:cubicBezTo>
                  <a:lnTo>
                    <a:pt x="2138937" y="2459419"/>
                  </a:lnTo>
                  <a:lnTo>
                    <a:pt x="2142174" y="2456182"/>
                  </a:lnTo>
                  <a:lnTo>
                    <a:pt x="2156200" y="2456182"/>
                  </a:lnTo>
                  <a:lnTo>
                    <a:pt x="2174543" y="2460498"/>
                  </a:lnTo>
                  <a:lnTo>
                    <a:pt x="2186412" y="2456182"/>
                  </a:lnTo>
                  <a:lnTo>
                    <a:pt x="2189650" y="2456182"/>
                  </a:lnTo>
                  <a:lnTo>
                    <a:pt x="2200575" y="2459419"/>
                  </a:lnTo>
                  <a:lnTo>
                    <a:pt x="2210285" y="2459419"/>
                  </a:lnTo>
                  <a:cubicBezTo>
                    <a:pt x="2212624" y="2453664"/>
                    <a:pt x="2216220" y="2450787"/>
                    <a:pt x="2221075" y="2450787"/>
                  </a:cubicBezTo>
                  <a:lnTo>
                    <a:pt x="2222155" y="2450787"/>
                  </a:lnTo>
                  <a:lnTo>
                    <a:pt x="2223233" y="2451866"/>
                  </a:lnTo>
                  <a:lnTo>
                    <a:pt x="2224312" y="2451866"/>
                  </a:lnTo>
                  <a:cubicBezTo>
                    <a:pt x="2224312" y="2443953"/>
                    <a:pt x="2227188" y="2439997"/>
                    <a:pt x="2232945" y="2439997"/>
                  </a:cubicBezTo>
                  <a:close/>
                  <a:moveTo>
                    <a:pt x="8104057" y="2438243"/>
                  </a:moveTo>
                  <a:cubicBezTo>
                    <a:pt x="8120602" y="2443279"/>
                    <a:pt x="8135663" y="2446156"/>
                    <a:pt x="8149241" y="2446876"/>
                  </a:cubicBezTo>
                  <a:cubicBezTo>
                    <a:pt x="8149241" y="2448854"/>
                    <a:pt x="8152478" y="2450292"/>
                    <a:pt x="8158952" y="2451192"/>
                  </a:cubicBezTo>
                  <a:lnTo>
                    <a:pt x="8161110" y="2454294"/>
                  </a:lnTo>
                  <a:lnTo>
                    <a:pt x="8161110" y="2456452"/>
                  </a:lnTo>
                  <a:cubicBezTo>
                    <a:pt x="8161110" y="2458790"/>
                    <a:pt x="8157153" y="2460948"/>
                    <a:pt x="8149241" y="2462926"/>
                  </a:cubicBezTo>
                  <a:cubicBezTo>
                    <a:pt x="8141328" y="2472097"/>
                    <a:pt x="8137372" y="2478526"/>
                    <a:pt x="8137372" y="2482213"/>
                  </a:cubicBezTo>
                  <a:cubicBezTo>
                    <a:pt x="8137372" y="2486889"/>
                    <a:pt x="8129864" y="2494082"/>
                    <a:pt x="8114847" y="2503793"/>
                  </a:cubicBezTo>
                  <a:lnTo>
                    <a:pt x="8113768" y="2504872"/>
                  </a:lnTo>
                  <a:lnTo>
                    <a:pt x="8114847" y="2508109"/>
                  </a:lnTo>
                  <a:cubicBezTo>
                    <a:pt x="8119883" y="2508109"/>
                    <a:pt x="8125278" y="2505951"/>
                    <a:pt x="8131032" y="2501635"/>
                  </a:cubicBezTo>
                  <a:cubicBezTo>
                    <a:pt x="8132921" y="2501635"/>
                    <a:pt x="8136472" y="2498758"/>
                    <a:pt x="8141688" y="2493003"/>
                  </a:cubicBezTo>
                  <a:lnTo>
                    <a:pt x="8146004" y="2490845"/>
                  </a:lnTo>
                  <a:lnTo>
                    <a:pt x="8147083" y="2490845"/>
                  </a:lnTo>
                  <a:cubicBezTo>
                    <a:pt x="8151039" y="2490845"/>
                    <a:pt x="8156389" y="2493722"/>
                    <a:pt x="8163133" y="2499477"/>
                  </a:cubicBezTo>
                  <a:cubicBezTo>
                    <a:pt x="8169787" y="2499477"/>
                    <a:pt x="8177699" y="2504827"/>
                    <a:pt x="8186871" y="2515527"/>
                  </a:cubicBezTo>
                  <a:cubicBezTo>
                    <a:pt x="8188310" y="2506985"/>
                    <a:pt x="8190782" y="2502714"/>
                    <a:pt x="8194289" y="2502714"/>
                  </a:cubicBezTo>
                  <a:lnTo>
                    <a:pt x="8194289" y="2499477"/>
                  </a:lnTo>
                  <a:lnTo>
                    <a:pt x="8192131" y="2496240"/>
                  </a:lnTo>
                  <a:lnTo>
                    <a:pt x="8192131" y="2491924"/>
                  </a:lnTo>
                  <a:cubicBezTo>
                    <a:pt x="8194289" y="2485000"/>
                    <a:pt x="8195368" y="2477133"/>
                    <a:pt x="8195368" y="2468321"/>
                  </a:cubicBezTo>
                  <a:lnTo>
                    <a:pt x="8195368" y="2461847"/>
                  </a:lnTo>
                  <a:cubicBezTo>
                    <a:pt x="8195368" y="2457711"/>
                    <a:pt x="8193930" y="2454159"/>
                    <a:pt x="8191052" y="2451192"/>
                  </a:cubicBezTo>
                  <a:lnTo>
                    <a:pt x="8191052" y="2446876"/>
                  </a:lnTo>
                  <a:cubicBezTo>
                    <a:pt x="8191412" y="2445437"/>
                    <a:pt x="8193210" y="2443998"/>
                    <a:pt x="8196447" y="2442559"/>
                  </a:cubicBezTo>
                  <a:cubicBezTo>
                    <a:pt x="8211733" y="2442559"/>
                    <a:pt x="8224996" y="2444717"/>
                    <a:pt x="8236235" y="2449033"/>
                  </a:cubicBezTo>
                  <a:lnTo>
                    <a:pt x="8239472" y="2445796"/>
                  </a:lnTo>
                  <a:lnTo>
                    <a:pt x="8241630" y="2445796"/>
                  </a:lnTo>
                  <a:cubicBezTo>
                    <a:pt x="8253050" y="2445796"/>
                    <a:pt x="8258760" y="2448629"/>
                    <a:pt x="8258760" y="2454294"/>
                  </a:cubicBezTo>
                  <a:lnTo>
                    <a:pt x="8258760" y="2456452"/>
                  </a:lnTo>
                  <a:lnTo>
                    <a:pt x="8244867" y="2470479"/>
                  </a:lnTo>
                  <a:cubicBezTo>
                    <a:pt x="8244867" y="2475334"/>
                    <a:pt x="8241990" y="2482842"/>
                    <a:pt x="8236235" y="2493003"/>
                  </a:cubicBezTo>
                  <a:cubicBezTo>
                    <a:pt x="8236235" y="2498218"/>
                    <a:pt x="8232279" y="2503613"/>
                    <a:pt x="8224366" y="2509188"/>
                  </a:cubicBezTo>
                  <a:cubicBezTo>
                    <a:pt x="8224366" y="2514493"/>
                    <a:pt x="8221534" y="2519843"/>
                    <a:pt x="8215869" y="2525238"/>
                  </a:cubicBezTo>
                  <a:cubicBezTo>
                    <a:pt x="8215869" y="2529374"/>
                    <a:pt x="8214071" y="2532971"/>
                    <a:pt x="8210474" y="2536028"/>
                  </a:cubicBezTo>
                  <a:lnTo>
                    <a:pt x="8210474" y="2538186"/>
                  </a:lnTo>
                  <a:cubicBezTo>
                    <a:pt x="8214251" y="2538186"/>
                    <a:pt x="8223917" y="2546414"/>
                    <a:pt x="8239472" y="2562869"/>
                  </a:cubicBezTo>
                  <a:cubicBezTo>
                    <a:pt x="8244867" y="2562869"/>
                    <a:pt x="8249498" y="2570736"/>
                    <a:pt x="8253364" y="2586472"/>
                  </a:cubicBezTo>
                  <a:lnTo>
                    <a:pt x="8252286" y="2602522"/>
                  </a:lnTo>
                  <a:lnTo>
                    <a:pt x="8251206" y="2602522"/>
                  </a:lnTo>
                  <a:lnTo>
                    <a:pt x="8250128" y="2601443"/>
                  </a:lnTo>
                  <a:lnTo>
                    <a:pt x="8249048" y="2601443"/>
                  </a:lnTo>
                  <a:lnTo>
                    <a:pt x="8245946" y="2610075"/>
                  </a:lnTo>
                  <a:lnTo>
                    <a:pt x="8241630" y="2607917"/>
                  </a:lnTo>
                  <a:lnTo>
                    <a:pt x="8239472" y="2607917"/>
                  </a:lnTo>
                  <a:lnTo>
                    <a:pt x="8239472" y="2608996"/>
                  </a:lnTo>
                  <a:cubicBezTo>
                    <a:pt x="8243788" y="2609356"/>
                    <a:pt x="8245946" y="2610435"/>
                    <a:pt x="8245946" y="2612233"/>
                  </a:cubicBezTo>
                  <a:cubicBezTo>
                    <a:pt x="8243968" y="2618707"/>
                    <a:pt x="8239292" y="2621944"/>
                    <a:pt x="8231919" y="2621944"/>
                  </a:cubicBezTo>
                  <a:lnTo>
                    <a:pt x="8228682" y="2621944"/>
                  </a:lnTo>
                  <a:cubicBezTo>
                    <a:pt x="8213666" y="2619246"/>
                    <a:pt x="8206158" y="2613492"/>
                    <a:pt x="8206158" y="2604680"/>
                  </a:cubicBezTo>
                  <a:lnTo>
                    <a:pt x="8207237" y="2600364"/>
                  </a:lnTo>
                  <a:lnTo>
                    <a:pt x="8205079" y="2591867"/>
                  </a:lnTo>
                  <a:cubicBezTo>
                    <a:pt x="8206518" y="2588989"/>
                    <a:pt x="8207237" y="2585033"/>
                    <a:pt x="8207237" y="2579998"/>
                  </a:cubicBezTo>
                  <a:cubicBezTo>
                    <a:pt x="8204360" y="2570377"/>
                    <a:pt x="8202921" y="2562869"/>
                    <a:pt x="8202921" y="2557473"/>
                  </a:cubicBezTo>
                  <a:lnTo>
                    <a:pt x="8204000" y="2544526"/>
                  </a:lnTo>
                  <a:cubicBezTo>
                    <a:pt x="8197166" y="2544526"/>
                    <a:pt x="8191457" y="2548482"/>
                    <a:pt x="8186871" y="2556394"/>
                  </a:cubicBezTo>
                  <a:cubicBezTo>
                    <a:pt x="8184173" y="2559991"/>
                    <a:pt x="8181296" y="2561789"/>
                    <a:pt x="8178239" y="2561789"/>
                  </a:cubicBezTo>
                  <a:lnTo>
                    <a:pt x="8175002" y="2561789"/>
                  </a:lnTo>
                  <a:lnTo>
                    <a:pt x="8175002" y="2563947"/>
                  </a:lnTo>
                  <a:lnTo>
                    <a:pt x="8173923" y="2563947"/>
                  </a:lnTo>
                  <a:lnTo>
                    <a:pt x="8175002" y="2569208"/>
                  </a:lnTo>
                  <a:lnTo>
                    <a:pt x="8175002" y="2572445"/>
                  </a:lnTo>
                  <a:lnTo>
                    <a:pt x="8176081" y="2595104"/>
                  </a:lnTo>
                  <a:lnTo>
                    <a:pt x="8172844" y="2605759"/>
                  </a:lnTo>
                  <a:lnTo>
                    <a:pt x="8176081" y="2625181"/>
                  </a:lnTo>
                  <a:lnTo>
                    <a:pt x="8172844" y="2630441"/>
                  </a:lnTo>
                  <a:lnTo>
                    <a:pt x="8172844" y="2634757"/>
                  </a:lnTo>
                  <a:lnTo>
                    <a:pt x="8175002" y="2644468"/>
                  </a:lnTo>
                  <a:lnTo>
                    <a:pt x="8173923" y="2650942"/>
                  </a:lnTo>
                  <a:lnTo>
                    <a:pt x="8177160" y="2677783"/>
                  </a:lnTo>
                  <a:lnTo>
                    <a:pt x="8177160" y="2683178"/>
                  </a:lnTo>
                  <a:cubicBezTo>
                    <a:pt x="8177160" y="2688842"/>
                    <a:pt x="8173204" y="2692394"/>
                    <a:pt x="8165291" y="2693833"/>
                  </a:cubicBezTo>
                  <a:lnTo>
                    <a:pt x="8157873" y="2691675"/>
                  </a:lnTo>
                  <a:lnTo>
                    <a:pt x="8154636" y="2691675"/>
                  </a:lnTo>
                  <a:lnTo>
                    <a:pt x="8139530" y="2694912"/>
                  </a:lnTo>
                  <a:lnTo>
                    <a:pt x="8138451" y="2694912"/>
                  </a:lnTo>
                  <a:lnTo>
                    <a:pt x="8128874" y="2685201"/>
                  </a:lnTo>
                  <a:lnTo>
                    <a:pt x="8128874" y="2684257"/>
                  </a:lnTo>
                  <a:lnTo>
                    <a:pt x="8134134" y="2666993"/>
                  </a:lnTo>
                  <a:cubicBezTo>
                    <a:pt x="8134134" y="2665554"/>
                    <a:pt x="8133101" y="2664835"/>
                    <a:pt x="8131032" y="2664835"/>
                  </a:cubicBezTo>
                  <a:lnTo>
                    <a:pt x="8122400" y="2665914"/>
                  </a:lnTo>
                  <a:lnTo>
                    <a:pt x="8117005" y="2663756"/>
                  </a:lnTo>
                  <a:cubicBezTo>
                    <a:pt x="8110531" y="2665014"/>
                    <a:pt x="8107294" y="2668251"/>
                    <a:pt x="8107294" y="2673467"/>
                  </a:cubicBezTo>
                  <a:cubicBezTo>
                    <a:pt x="8107294" y="2679761"/>
                    <a:pt x="8103383" y="2684391"/>
                    <a:pt x="8095560" y="2687359"/>
                  </a:cubicBezTo>
                  <a:lnTo>
                    <a:pt x="8095560" y="2688438"/>
                  </a:lnTo>
                  <a:lnTo>
                    <a:pt x="8097718" y="2688438"/>
                  </a:lnTo>
                  <a:lnTo>
                    <a:pt x="8105136" y="2683178"/>
                  </a:lnTo>
                  <a:lnTo>
                    <a:pt x="8107294" y="2685201"/>
                  </a:lnTo>
                  <a:cubicBezTo>
                    <a:pt x="8107294" y="2690236"/>
                    <a:pt x="8104822" y="2692754"/>
                    <a:pt x="8099876" y="2692754"/>
                  </a:cubicBezTo>
                  <a:lnTo>
                    <a:pt x="8098797" y="2692754"/>
                  </a:lnTo>
                  <a:lnTo>
                    <a:pt x="8097718" y="2691675"/>
                  </a:lnTo>
                  <a:lnTo>
                    <a:pt x="8096639" y="2691675"/>
                  </a:lnTo>
                  <a:cubicBezTo>
                    <a:pt x="8096639" y="2694732"/>
                    <a:pt x="8091604" y="2697249"/>
                    <a:pt x="8081533" y="2699228"/>
                  </a:cubicBezTo>
                  <a:cubicBezTo>
                    <a:pt x="8068675" y="2699228"/>
                    <a:pt x="8062246" y="2694552"/>
                    <a:pt x="8062246" y="2685201"/>
                  </a:cubicBezTo>
                  <a:lnTo>
                    <a:pt x="8060088" y="2668072"/>
                  </a:lnTo>
                  <a:lnTo>
                    <a:pt x="8064404" y="2650942"/>
                  </a:lnTo>
                  <a:lnTo>
                    <a:pt x="8064404" y="2648784"/>
                  </a:lnTo>
                  <a:cubicBezTo>
                    <a:pt x="8061527" y="2645727"/>
                    <a:pt x="8060088" y="2642130"/>
                    <a:pt x="8060088" y="2637994"/>
                  </a:cubicBezTo>
                  <a:lnTo>
                    <a:pt x="8060088" y="2634757"/>
                  </a:lnTo>
                  <a:cubicBezTo>
                    <a:pt x="8060088" y="2626755"/>
                    <a:pt x="8061886" y="2617088"/>
                    <a:pt x="8065483" y="2605759"/>
                  </a:cubicBezTo>
                  <a:lnTo>
                    <a:pt x="8064404" y="2590788"/>
                  </a:lnTo>
                  <a:lnTo>
                    <a:pt x="8064404" y="2584314"/>
                  </a:lnTo>
                  <a:cubicBezTo>
                    <a:pt x="8064404" y="2581976"/>
                    <a:pt x="8063325" y="2579458"/>
                    <a:pt x="8061167" y="2576761"/>
                  </a:cubicBezTo>
                  <a:lnTo>
                    <a:pt x="8061167" y="2575682"/>
                  </a:lnTo>
                  <a:lnTo>
                    <a:pt x="8064404" y="2571366"/>
                  </a:lnTo>
                  <a:lnTo>
                    <a:pt x="8064404" y="2545605"/>
                  </a:lnTo>
                  <a:lnTo>
                    <a:pt x="8062246" y="2539265"/>
                  </a:lnTo>
                  <a:lnTo>
                    <a:pt x="8063325" y="2538186"/>
                  </a:lnTo>
                  <a:lnTo>
                    <a:pt x="8063325" y="2537107"/>
                  </a:lnTo>
                  <a:lnTo>
                    <a:pt x="8061167" y="2522001"/>
                  </a:lnTo>
                  <a:lnTo>
                    <a:pt x="8062246" y="2510267"/>
                  </a:lnTo>
                  <a:lnTo>
                    <a:pt x="8062246" y="2504872"/>
                  </a:lnTo>
                  <a:lnTo>
                    <a:pt x="8060088" y="2488687"/>
                  </a:lnTo>
                  <a:lnTo>
                    <a:pt x="8063325" y="2486529"/>
                  </a:lnTo>
                  <a:lnTo>
                    <a:pt x="8064404" y="2486529"/>
                  </a:lnTo>
                  <a:cubicBezTo>
                    <a:pt x="8073845" y="2490485"/>
                    <a:pt x="8080634" y="2494442"/>
                    <a:pt x="8084770" y="2498398"/>
                  </a:cubicBezTo>
                  <a:cubicBezTo>
                    <a:pt x="8087648" y="2498398"/>
                    <a:pt x="8090165" y="2499477"/>
                    <a:pt x="8092323" y="2501635"/>
                  </a:cubicBezTo>
                  <a:lnTo>
                    <a:pt x="8094481" y="2501635"/>
                  </a:lnTo>
                  <a:cubicBezTo>
                    <a:pt x="8097898" y="2501635"/>
                    <a:pt x="8101450" y="2488372"/>
                    <a:pt x="8105136" y="2461847"/>
                  </a:cubicBezTo>
                  <a:lnTo>
                    <a:pt x="8103113" y="2459689"/>
                  </a:lnTo>
                  <a:lnTo>
                    <a:pt x="8103113" y="2456452"/>
                  </a:lnTo>
                  <a:lnTo>
                    <a:pt x="8104057" y="2455373"/>
                  </a:lnTo>
                  <a:lnTo>
                    <a:pt x="8099876" y="2449033"/>
                  </a:lnTo>
                  <a:lnTo>
                    <a:pt x="8099876" y="2442559"/>
                  </a:lnTo>
                  <a:close/>
                  <a:moveTo>
                    <a:pt x="699855" y="2437839"/>
                  </a:moveTo>
                  <a:lnTo>
                    <a:pt x="702013" y="2437839"/>
                  </a:lnTo>
                  <a:cubicBezTo>
                    <a:pt x="708666" y="2437839"/>
                    <a:pt x="718377" y="2444673"/>
                    <a:pt x="731146" y="2458340"/>
                  </a:cubicBezTo>
                  <a:cubicBezTo>
                    <a:pt x="736990" y="2458340"/>
                    <a:pt x="744139" y="2464050"/>
                    <a:pt x="752591" y="2475469"/>
                  </a:cubicBezTo>
                  <a:lnTo>
                    <a:pt x="752591" y="2478706"/>
                  </a:lnTo>
                  <a:cubicBezTo>
                    <a:pt x="744499" y="2483022"/>
                    <a:pt x="737709" y="2493812"/>
                    <a:pt x="732225" y="2511076"/>
                  </a:cubicBezTo>
                  <a:lnTo>
                    <a:pt x="728988" y="2511076"/>
                  </a:lnTo>
                  <a:lnTo>
                    <a:pt x="731146" y="2515392"/>
                  </a:lnTo>
                  <a:cubicBezTo>
                    <a:pt x="731146" y="2521147"/>
                    <a:pt x="727909" y="2529374"/>
                    <a:pt x="721435" y="2540074"/>
                  </a:cubicBezTo>
                  <a:cubicBezTo>
                    <a:pt x="721435" y="2545829"/>
                    <a:pt x="711724" y="2563093"/>
                    <a:pt x="692303" y="2591867"/>
                  </a:cubicBezTo>
                  <a:cubicBezTo>
                    <a:pt x="692303" y="2593485"/>
                    <a:pt x="690863" y="2595284"/>
                    <a:pt x="687986" y="2597262"/>
                  </a:cubicBezTo>
                  <a:lnTo>
                    <a:pt x="686907" y="2605759"/>
                  </a:lnTo>
                  <a:lnTo>
                    <a:pt x="687986" y="2605759"/>
                  </a:lnTo>
                  <a:cubicBezTo>
                    <a:pt x="689604" y="2605759"/>
                    <a:pt x="693560" y="2608636"/>
                    <a:pt x="699855" y="2614391"/>
                  </a:cubicBezTo>
                  <a:cubicBezTo>
                    <a:pt x="709925" y="2614391"/>
                    <a:pt x="714961" y="2616549"/>
                    <a:pt x="714961" y="2620865"/>
                  </a:cubicBezTo>
                  <a:lnTo>
                    <a:pt x="716041" y="2621944"/>
                  </a:lnTo>
                  <a:lnTo>
                    <a:pt x="717119" y="2621944"/>
                  </a:lnTo>
                  <a:lnTo>
                    <a:pt x="719278" y="2619786"/>
                  </a:lnTo>
                  <a:cubicBezTo>
                    <a:pt x="727729" y="2619786"/>
                    <a:pt x="735956" y="2623023"/>
                    <a:pt x="743959" y="2629497"/>
                  </a:cubicBezTo>
                  <a:cubicBezTo>
                    <a:pt x="764819" y="2631475"/>
                    <a:pt x="775250" y="2633993"/>
                    <a:pt x="775250" y="2637050"/>
                  </a:cubicBezTo>
                  <a:lnTo>
                    <a:pt x="776329" y="2646761"/>
                  </a:lnTo>
                  <a:cubicBezTo>
                    <a:pt x="767158" y="2649099"/>
                    <a:pt x="761403" y="2653055"/>
                    <a:pt x="759065" y="2658630"/>
                  </a:cubicBezTo>
                  <a:cubicBezTo>
                    <a:pt x="757626" y="2661327"/>
                    <a:pt x="756907" y="2665958"/>
                    <a:pt x="756907" y="2672522"/>
                  </a:cubicBezTo>
                  <a:lnTo>
                    <a:pt x="755828" y="2673601"/>
                  </a:lnTo>
                  <a:lnTo>
                    <a:pt x="752591" y="2673601"/>
                  </a:lnTo>
                  <a:lnTo>
                    <a:pt x="749354" y="2671443"/>
                  </a:lnTo>
                  <a:lnTo>
                    <a:pt x="746117" y="2672522"/>
                  </a:lnTo>
                  <a:lnTo>
                    <a:pt x="746117" y="2678996"/>
                  </a:lnTo>
                  <a:cubicBezTo>
                    <a:pt x="748994" y="2678996"/>
                    <a:pt x="750433" y="2679716"/>
                    <a:pt x="750433" y="2681154"/>
                  </a:cubicBezTo>
                  <a:lnTo>
                    <a:pt x="750433" y="2682233"/>
                  </a:lnTo>
                  <a:cubicBezTo>
                    <a:pt x="748815" y="2693743"/>
                    <a:pt x="743104" y="2699497"/>
                    <a:pt x="733304" y="2699497"/>
                  </a:cubicBezTo>
                  <a:cubicBezTo>
                    <a:pt x="720356" y="2691585"/>
                    <a:pt x="706688" y="2685830"/>
                    <a:pt x="692303" y="2682233"/>
                  </a:cubicBezTo>
                  <a:cubicBezTo>
                    <a:pt x="684568" y="2670814"/>
                    <a:pt x="678094" y="2665104"/>
                    <a:pt x="672880" y="2665104"/>
                  </a:cubicBezTo>
                  <a:cubicBezTo>
                    <a:pt x="659302" y="2656652"/>
                    <a:pt x="652514" y="2651616"/>
                    <a:pt x="652514" y="2649998"/>
                  </a:cubicBezTo>
                  <a:lnTo>
                    <a:pt x="649276" y="2647840"/>
                  </a:lnTo>
                  <a:lnTo>
                    <a:pt x="647118" y="2649998"/>
                  </a:lnTo>
                  <a:lnTo>
                    <a:pt x="643881" y="2649998"/>
                  </a:lnTo>
                  <a:lnTo>
                    <a:pt x="643881" y="2647840"/>
                  </a:lnTo>
                  <a:cubicBezTo>
                    <a:pt x="637587" y="2647840"/>
                    <a:pt x="631113" y="2651077"/>
                    <a:pt x="624459" y="2657551"/>
                  </a:cubicBezTo>
                  <a:lnTo>
                    <a:pt x="610432" y="2667262"/>
                  </a:lnTo>
                  <a:cubicBezTo>
                    <a:pt x="598474" y="2671129"/>
                    <a:pt x="590606" y="2674680"/>
                    <a:pt x="586829" y="2677917"/>
                  </a:cubicBezTo>
                  <a:lnTo>
                    <a:pt x="585750" y="2677917"/>
                  </a:lnTo>
                  <a:lnTo>
                    <a:pt x="584671" y="2676838"/>
                  </a:lnTo>
                  <a:lnTo>
                    <a:pt x="583592" y="2676838"/>
                  </a:lnTo>
                  <a:cubicBezTo>
                    <a:pt x="582872" y="2678637"/>
                    <a:pt x="579276" y="2681874"/>
                    <a:pt x="572802" y="2686549"/>
                  </a:cubicBezTo>
                  <a:lnTo>
                    <a:pt x="571723" y="2686549"/>
                  </a:lnTo>
                  <a:lnTo>
                    <a:pt x="565249" y="2685470"/>
                  </a:lnTo>
                  <a:lnTo>
                    <a:pt x="545827" y="2691944"/>
                  </a:lnTo>
                  <a:lnTo>
                    <a:pt x="544748" y="2691944"/>
                  </a:lnTo>
                  <a:lnTo>
                    <a:pt x="543669" y="2690865"/>
                  </a:lnTo>
                  <a:cubicBezTo>
                    <a:pt x="533149" y="2697339"/>
                    <a:pt x="523123" y="2700576"/>
                    <a:pt x="513592" y="2700576"/>
                  </a:cubicBezTo>
                  <a:cubicBezTo>
                    <a:pt x="509815" y="2700576"/>
                    <a:pt x="507657" y="2699497"/>
                    <a:pt x="507118" y="2697339"/>
                  </a:cubicBezTo>
                  <a:lnTo>
                    <a:pt x="507118" y="2694102"/>
                  </a:lnTo>
                  <a:cubicBezTo>
                    <a:pt x="508916" y="2690506"/>
                    <a:pt x="512153" y="2688707"/>
                    <a:pt x="516829" y="2688707"/>
                  </a:cubicBezTo>
                  <a:lnTo>
                    <a:pt x="517908" y="2689786"/>
                  </a:lnTo>
                  <a:lnTo>
                    <a:pt x="518987" y="2689786"/>
                  </a:lnTo>
                  <a:cubicBezTo>
                    <a:pt x="521684" y="2689786"/>
                    <a:pt x="524202" y="2686549"/>
                    <a:pt x="526540" y="2680075"/>
                  </a:cubicBezTo>
                  <a:lnTo>
                    <a:pt x="539488" y="2678996"/>
                  </a:lnTo>
                  <a:lnTo>
                    <a:pt x="539488" y="2680075"/>
                  </a:lnTo>
                  <a:lnTo>
                    <a:pt x="545827" y="2676838"/>
                  </a:lnTo>
                  <a:lnTo>
                    <a:pt x="545827" y="2675759"/>
                  </a:lnTo>
                  <a:lnTo>
                    <a:pt x="543669" y="2672522"/>
                  </a:lnTo>
                  <a:lnTo>
                    <a:pt x="543669" y="2669285"/>
                  </a:lnTo>
                  <a:cubicBezTo>
                    <a:pt x="551941" y="2667217"/>
                    <a:pt x="563450" y="2658630"/>
                    <a:pt x="578197" y="2643524"/>
                  </a:cubicBezTo>
                  <a:lnTo>
                    <a:pt x="581434" y="2642445"/>
                  </a:lnTo>
                  <a:lnTo>
                    <a:pt x="587908" y="2643524"/>
                  </a:lnTo>
                  <a:lnTo>
                    <a:pt x="588987" y="2642445"/>
                  </a:lnTo>
                  <a:lnTo>
                    <a:pt x="588987" y="2640287"/>
                  </a:lnTo>
                  <a:lnTo>
                    <a:pt x="586829" y="2637050"/>
                  </a:lnTo>
                  <a:cubicBezTo>
                    <a:pt x="596001" y="2631295"/>
                    <a:pt x="603149" y="2625541"/>
                    <a:pt x="608274" y="2619786"/>
                  </a:cubicBezTo>
                  <a:cubicBezTo>
                    <a:pt x="614029" y="2619786"/>
                    <a:pt x="616906" y="2618707"/>
                    <a:pt x="616906" y="2616549"/>
                  </a:cubicBezTo>
                  <a:cubicBezTo>
                    <a:pt x="616906" y="2613672"/>
                    <a:pt x="613309" y="2608996"/>
                    <a:pt x="606116" y="2602522"/>
                  </a:cubicBezTo>
                  <a:lnTo>
                    <a:pt x="606116" y="2587551"/>
                  </a:lnTo>
                  <a:lnTo>
                    <a:pt x="604093" y="2587551"/>
                  </a:lnTo>
                  <a:lnTo>
                    <a:pt x="604093" y="2589709"/>
                  </a:lnTo>
                  <a:lnTo>
                    <a:pt x="601935" y="2589709"/>
                  </a:lnTo>
                  <a:lnTo>
                    <a:pt x="603014" y="2588630"/>
                  </a:lnTo>
                  <a:lnTo>
                    <a:pt x="603014" y="2587551"/>
                  </a:lnTo>
                  <a:cubicBezTo>
                    <a:pt x="600856" y="2587011"/>
                    <a:pt x="598338" y="2582695"/>
                    <a:pt x="595461" y="2574603"/>
                  </a:cubicBezTo>
                  <a:cubicBezTo>
                    <a:pt x="587549" y="2563812"/>
                    <a:pt x="583592" y="2547672"/>
                    <a:pt x="583592" y="2526182"/>
                  </a:cubicBezTo>
                  <a:lnTo>
                    <a:pt x="580355" y="2524024"/>
                  </a:lnTo>
                  <a:lnTo>
                    <a:pt x="579276" y="2525103"/>
                  </a:lnTo>
                  <a:lnTo>
                    <a:pt x="579276" y="2526182"/>
                  </a:lnTo>
                  <a:cubicBezTo>
                    <a:pt x="579276" y="2543536"/>
                    <a:pt x="577477" y="2553922"/>
                    <a:pt x="573881" y="2557338"/>
                  </a:cubicBezTo>
                  <a:lnTo>
                    <a:pt x="574960" y="2561654"/>
                  </a:lnTo>
                  <a:lnTo>
                    <a:pt x="564170" y="2589709"/>
                  </a:lnTo>
                  <a:lnTo>
                    <a:pt x="558775" y="2591867"/>
                  </a:lnTo>
                  <a:cubicBezTo>
                    <a:pt x="554099" y="2590428"/>
                    <a:pt x="548704" y="2582515"/>
                    <a:pt x="542590" y="2568129"/>
                  </a:cubicBezTo>
                  <a:cubicBezTo>
                    <a:pt x="539442" y="2568129"/>
                    <a:pt x="537330" y="2560935"/>
                    <a:pt x="536251" y="2546548"/>
                  </a:cubicBezTo>
                  <a:lnTo>
                    <a:pt x="534093" y="2544390"/>
                  </a:lnTo>
                  <a:lnTo>
                    <a:pt x="534093" y="2535893"/>
                  </a:lnTo>
                  <a:lnTo>
                    <a:pt x="559854" y="2515392"/>
                  </a:lnTo>
                  <a:cubicBezTo>
                    <a:pt x="565429" y="2507660"/>
                    <a:pt x="569745" y="2497229"/>
                    <a:pt x="572802" y="2484101"/>
                  </a:cubicBezTo>
                  <a:lnTo>
                    <a:pt x="577118" y="2480864"/>
                  </a:lnTo>
                  <a:cubicBezTo>
                    <a:pt x="584132" y="2480864"/>
                    <a:pt x="590606" y="2489137"/>
                    <a:pt x="596540" y="2505681"/>
                  </a:cubicBezTo>
                  <a:lnTo>
                    <a:pt x="610432" y="2538995"/>
                  </a:lnTo>
                  <a:cubicBezTo>
                    <a:pt x="611691" y="2538995"/>
                    <a:pt x="613489" y="2542232"/>
                    <a:pt x="615827" y="2548706"/>
                  </a:cubicBezTo>
                  <a:lnTo>
                    <a:pt x="614748" y="2553022"/>
                  </a:lnTo>
                  <a:lnTo>
                    <a:pt x="641723" y="2575682"/>
                  </a:lnTo>
                  <a:lnTo>
                    <a:pt x="643881" y="2575682"/>
                  </a:lnTo>
                  <a:cubicBezTo>
                    <a:pt x="647658" y="2575682"/>
                    <a:pt x="650175" y="2569208"/>
                    <a:pt x="651434" y="2556259"/>
                  </a:cubicBezTo>
                  <a:lnTo>
                    <a:pt x="663303" y="2528340"/>
                  </a:lnTo>
                  <a:lnTo>
                    <a:pt x="670857" y="2498128"/>
                  </a:lnTo>
                  <a:cubicBezTo>
                    <a:pt x="670857" y="2493812"/>
                    <a:pt x="672969" y="2489137"/>
                    <a:pt x="677196" y="2484101"/>
                  </a:cubicBezTo>
                  <a:lnTo>
                    <a:pt x="678275" y="2480864"/>
                  </a:lnTo>
                  <a:lnTo>
                    <a:pt x="677196" y="2472772"/>
                  </a:lnTo>
                  <a:lnTo>
                    <a:pt x="679354" y="2466972"/>
                  </a:lnTo>
                  <a:lnTo>
                    <a:pt x="678275" y="2465893"/>
                  </a:lnTo>
                  <a:lnTo>
                    <a:pt x="677196" y="2465893"/>
                  </a:lnTo>
                  <a:cubicBezTo>
                    <a:pt x="671711" y="2468141"/>
                    <a:pt x="666720" y="2469355"/>
                    <a:pt x="662224" y="2469535"/>
                  </a:cubicBezTo>
                  <a:lnTo>
                    <a:pt x="643881" y="2467511"/>
                  </a:lnTo>
                  <a:lnTo>
                    <a:pt x="639565" y="2467511"/>
                  </a:lnTo>
                  <a:lnTo>
                    <a:pt x="629854" y="2468456"/>
                  </a:lnTo>
                  <a:lnTo>
                    <a:pt x="619064" y="2467511"/>
                  </a:lnTo>
                  <a:lnTo>
                    <a:pt x="610432" y="2467511"/>
                  </a:lnTo>
                  <a:lnTo>
                    <a:pt x="600856" y="2468456"/>
                  </a:lnTo>
                  <a:lnTo>
                    <a:pt x="590066" y="2468051"/>
                  </a:lnTo>
                  <a:lnTo>
                    <a:pt x="583592" y="2469130"/>
                  </a:lnTo>
                  <a:lnTo>
                    <a:pt x="582513" y="2469130"/>
                  </a:lnTo>
                  <a:lnTo>
                    <a:pt x="572802" y="2468051"/>
                  </a:lnTo>
                  <a:lnTo>
                    <a:pt x="571723" y="2469130"/>
                  </a:lnTo>
                  <a:lnTo>
                    <a:pt x="570644" y="2469130"/>
                  </a:lnTo>
                  <a:cubicBezTo>
                    <a:pt x="565608" y="2468231"/>
                    <a:pt x="563091" y="2467152"/>
                    <a:pt x="563091" y="2465893"/>
                  </a:cubicBezTo>
                  <a:lnTo>
                    <a:pt x="563091" y="2464814"/>
                  </a:lnTo>
                  <a:cubicBezTo>
                    <a:pt x="563091" y="2462476"/>
                    <a:pt x="568845" y="2460858"/>
                    <a:pt x="580355" y="2459958"/>
                  </a:cubicBezTo>
                  <a:cubicBezTo>
                    <a:pt x="586469" y="2462116"/>
                    <a:pt x="593662" y="2463195"/>
                    <a:pt x="601935" y="2463195"/>
                  </a:cubicBezTo>
                  <a:cubicBezTo>
                    <a:pt x="606162" y="2460318"/>
                    <a:pt x="609353" y="2458879"/>
                    <a:pt x="611511" y="2458879"/>
                  </a:cubicBezTo>
                  <a:lnTo>
                    <a:pt x="616906" y="2458879"/>
                  </a:lnTo>
                  <a:cubicBezTo>
                    <a:pt x="624279" y="2458879"/>
                    <a:pt x="629315" y="2459958"/>
                    <a:pt x="632012" y="2462116"/>
                  </a:cubicBezTo>
                  <a:lnTo>
                    <a:pt x="644960" y="2462116"/>
                  </a:lnTo>
                  <a:lnTo>
                    <a:pt x="657908" y="2458879"/>
                  </a:lnTo>
                  <a:lnTo>
                    <a:pt x="677196" y="2462656"/>
                  </a:lnTo>
                  <a:cubicBezTo>
                    <a:pt x="687986" y="2457621"/>
                    <a:pt x="693381" y="2451866"/>
                    <a:pt x="693381" y="2445392"/>
                  </a:cubicBezTo>
                  <a:close/>
                  <a:moveTo>
                    <a:pt x="4117957" y="2437704"/>
                  </a:moveTo>
                  <a:cubicBezTo>
                    <a:pt x="4124341" y="2438423"/>
                    <a:pt x="4134097" y="2441300"/>
                    <a:pt x="4147225" y="2446336"/>
                  </a:cubicBezTo>
                  <a:lnTo>
                    <a:pt x="4150462" y="2444178"/>
                  </a:lnTo>
                  <a:lnTo>
                    <a:pt x="4153699" y="2444178"/>
                  </a:lnTo>
                  <a:cubicBezTo>
                    <a:pt x="4156756" y="2447775"/>
                    <a:pt x="4162196" y="2449573"/>
                    <a:pt x="4170019" y="2449573"/>
                  </a:cubicBezTo>
                  <a:lnTo>
                    <a:pt x="4198208" y="2464814"/>
                  </a:lnTo>
                  <a:cubicBezTo>
                    <a:pt x="4208278" y="2475604"/>
                    <a:pt x="4213314" y="2483517"/>
                    <a:pt x="4213314" y="2488552"/>
                  </a:cubicBezTo>
                  <a:lnTo>
                    <a:pt x="4213314" y="2489631"/>
                  </a:lnTo>
                  <a:cubicBezTo>
                    <a:pt x="4210257" y="2492239"/>
                    <a:pt x="4206660" y="2498757"/>
                    <a:pt x="4202524" y="2509188"/>
                  </a:cubicBezTo>
                  <a:lnTo>
                    <a:pt x="4190520" y="2519978"/>
                  </a:lnTo>
                  <a:lnTo>
                    <a:pt x="4184046" y="2519978"/>
                  </a:lnTo>
                  <a:cubicBezTo>
                    <a:pt x="4179550" y="2515842"/>
                    <a:pt x="4173076" y="2512245"/>
                    <a:pt x="4164624" y="2509188"/>
                  </a:cubicBezTo>
                  <a:cubicBezTo>
                    <a:pt x="4161836" y="2504692"/>
                    <a:pt x="4159993" y="2498892"/>
                    <a:pt x="4159094" y="2491789"/>
                  </a:cubicBezTo>
                  <a:cubicBezTo>
                    <a:pt x="4152620" y="2486574"/>
                    <a:pt x="4149383" y="2480459"/>
                    <a:pt x="4149383" y="2473446"/>
                  </a:cubicBezTo>
                  <a:cubicBezTo>
                    <a:pt x="4148124" y="2473446"/>
                    <a:pt x="4144168" y="2469489"/>
                    <a:pt x="4137514" y="2461577"/>
                  </a:cubicBezTo>
                  <a:cubicBezTo>
                    <a:pt x="4124476" y="2458699"/>
                    <a:pt x="4117957" y="2453979"/>
                    <a:pt x="4117957" y="2447415"/>
                  </a:cubicBezTo>
                  <a:lnTo>
                    <a:pt x="4112562" y="2440941"/>
                  </a:lnTo>
                  <a:close/>
                  <a:moveTo>
                    <a:pt x="2072982" y="2436760"/>
                  </a:moveTo>
                  <a:cubicBezTo>
                    <a:pt x="2086649" y="2439277"/>
                    <a:pt x="2093484" y="2442874"/>
                    <a:pt x="2093484" y="2447550"/>
                  </a:cubicBezTo>
                  <a:lnTo>
                    <a:pt x="2098878" y="2447550"/>
                  </a:lnTo>
                  <a:lnTo>
                    <a:pt x="2099959" y="2442155"/>
                  </a:lnTo>
                  <a:lnTo>
                    <a:pt x="2097799" y="2439997"/>
                  </a:lnTo>
                  <a:lnTo>
                    <a:pt x="2097799" y="2438918"/>
                  </a:lnTo>
                  <a:lnTo>
                    <a:pt x="2103194" y="2439997"/>
                  </a:lnTo>
                  <a:lnTo>
                    <a:pt x="2106431" y="2438918"/>
                  </a:lnTo>
                  <a:cubicBezTo>
                    <a:pt x="2110209" y="2441795"/>
                    <a:pt x="2117447" y="2443593"/>
                    <a:pt x="2128148" y="2444313"/>
                  </a:cubicBezTo>
                  <a:lnTo>
                    <a:pt x="2132462" y="2448629"/>
                  </a:lnTo>
                  <a:lnTo>
                    <a:pt x="2132462" y="2451866"/>
                  </a:lnTo>
                  <a:lnTo>
                    <a:pt x="2096720" y="2488687"/>
                  </a:lnTo>
                  <a:lnTo>
                    <a:pt x="2096720" y="2493003"/>
                  </a:lnTo>
                  <a:cubicBezTo>
                    <a:pt x="2096720" y="2494441"/>
                    <a:pt x="2099959" y="2495161"/>
                    <a:pt x="2106431" y="2495161"/>
                  </a:cubicBezTo>
                  <a:lnTo>
                    <a:pt x="2109668" y="2499477"/>
                  </a:lnTo>
                  <a:lnTo>
                    <a:pt x="2110747" y="2499477"/>
                  </a:lnTo>
                  <a:lnTo>
                    <a:pt x="2113984" y="2497319"/>
                  </a:lnTo>
                  <a:lnTo>
                    <a:pt x="2117221" y="2497319"/>
                  </a:lnTo>
                  <a:cubicBezTo>
                    <a:pt x="2120638" y="2497319"/>
                    <a:pt x="2125000" y="2500556"/>
                    <a:pt x="2130306" y="2507030"/>
                  </a:cubicBezTo>
                  <a:cubicBezTo>
                    <a:pt x="2133901" y="2507030"/>
                    <a:pt x="2135700" y="2509547"/>
                    <a:pt x="2135700" y="2514583"/>
                  </a:cubicBezTo>
                  <a:lnTo>
                    <a:pt x="2128148" y="2521057"/>
                  </a:lnTo>
                  <a:cubicBezTo>
                    <a:pt x="2128148" y="2522855"/>
                    <a:pt x="2131024" y="2524654"/>
                    <a:pt x="2136778" y="2526452"/>
                  </a:cubicBezTo>
                  <a:lnTo>
                    <a:pt x="2145410" y="2523215"/>
                  </a:lnTo>
                  <a:lnTo>
                    <a:pt x="2146488" y="2523215"/>
                  </a:lnTo>
                  <a:cubicBezTo>
                    <a:pt x="2148108" y="2525373"/>
                    <a:pt x="2153503" y="2526452"/>
                    <a:pt x="2162674" y="2526452"/>
                  </a:cubicBezTo>
                  <a:lnTo>
                    <a:pt x="2162674" y="2527531"/>
                  </a:lnTo>
                  <a:lnTo>
                    <a:pt x="2163754" y="2526452"/>
                  </a:lnTo>
                  <a:lnTo>
                    <a:pt x="2171306" y="2526452"/>
                  </a:lnTo>
                  <a:lnTo>
                    <a:pt x="2174543" y="2527531"/>
                  </a:lnTo>
                  <a:lnTo>
                    <a:pt x="2179938" y="2526452"/>
                  </a:lnTo>
                  <a:lnTo>
                    <a:pt x="2194100" y="2526452"/>
                  </a:lnTo>
                  <a:lnTo>
                    <a:pt x="2202733" y="2527531"/>
                  </a:lnTo>
                  <a:lnTo>
                    <a:pt x="2211364" y="2526452"/>
                  </a:lnTo>
                  <a:lnTo>
                    <a:pt x="2218919" y="2526452"/>
                  </a:lnTo>
                  <a:cubicBezTo>
                    <a:pt x="2222873" y="2526452"/>
                    <a:pt x="2228628" y="2520697"/>
                    <a:pt x="2236180" y="2509188"/>
                  </a:cubicBezTo>
                  <a:cubicBezTo>
                    <a:pt x="2244814" y="2499836"/>
                    <a:pt x="2250208" y="2495161"/>
                    <a:pt x="2252367" y="2495161"/>
                  </a:cubicBezTo>
                  <a:cubicBezTo>
                    <a:pt x="2254165" y="2500556"/>
                    <a:pt x="2261763" y="2507749"/>
                    <a:pt x="2275161" y="2516741"/>
                  </a:cubicBezTo>
                  <a:cubicBezTo>
                    <a:pt x="2278758" y="2521776"/>
                    <a:pt x="2282714" y="2524294"/>
                    <a:pt x="2287029" y="2524294"/>
                  </a:cubicBezTo>
                  <a:cubicBezTo>
                    <a:pt x="2289907" y="2524654"/>
                    <a:pt x="2291344" y="2525733"/>
                    <a:pt x="2291344" y="2527531"/>
                  </a:cubicBezTo>
                  <a:lnTo>
                    <a:pt x="2291344" y="2528610"/>
                  </a:lnTo>
                  <a:cubicBezTo>
                    <a:pt x="2291344" y="2531487"/>
                    <a:pt x="2282714" y="2532926"/>
                    <a:pt x="2265449" y="2532926"/>
                  </a:cubicBezTo>
                  <a:cubicBezTo>
                    <a:pt x="2260325" y="2528070"/>
                    <a:pt x="2257762" y="2521596"/>
                    <a:pt x="2257762" y="2513504"/>
                  </a:cubicBezTo>
                  <a:lnTo>
                    <a:pt x="2255603" y="2515662"/>
                  </a:lnTo>
                  <a:cubicBezTo>
                    <a:pt x="2257042" y="2515662"/>
                    <a:pt x="2258167" y="2519259"/>
                    <a:pt x="2258975" y="2526452"/>
                  </a:cubicBezTo>
                  <a:cubicBezTo>
                    <a:pt x="2261133" y="2527171"/>
                    <a:pt x="2262212" y="2529329"/>
                    <a:pt x="2262212" y="2532926"/>
                  </a:cubicBezTo>
                  <a:lnTo>
                    <a:pt x="2261133" y="2534005"/>
                  </a:lnTo>
                  <a:lnTo>
                    <a:pt x="2260054" y="2534005"/>
                  </a:lnTo>
                  <a:cubicBezTo>
                    <a:pt x="2256367" y="2532926"/>
                    <a:pt x="2253804" y="2531487"/>
                    <a:pt x="2252367" y="2529689"/>
                  </a:cubicBezTo>
                  <a:cubicBezTo>
                    <a:pt x="2247331" y="2531307"/>
                    <a:pt x="2244814" y="2532746"/>
                    <a:pt x="2244814" y="2534005"/>
                  </a:cubicBezTo>
                  <a:lnTo>
                    <a:pt x="2244814" y="2536163"/>
                  </a:lnTo>
                  <a:cubicBezTo>
                    <a:pt x="2247692" y="2539310"/>
                    <a:pt x="2249130" y="2542232"/>
                    <a:pt x="2249130" y="2544930"/>
                  </a:cubicBezTo>
                  <a:lnTo>
                    <a:pt x="2248051" y="2550325"/>
                  </a:lnTo>
                  <a:lnTo>
                    <a:pt x="2249130" y="2556799"/>
                  </a:lnTo>
                  <a:cubicBezTo>
                    <a:pt x="2246971" y="2556799"/>
                    <a:pt x="2245173" y="2571186"/>
                    <a:pt x="2243735" y="2599959"/>
                  </a:cubicBezTo>
                  <a:cubicBezTo>
                    <a:pt x="2243735" y="2602207"/>
                    <a:pt x="2244814" y="2603331"/>
                    <a:pt x="2246971" y="2603331"/>
                  </a:cubicBezTo>
                  <a:lnTo>
                    <a:pt x="2248051" y="2604410"/>
                  </a:lnTo>
                  <a:lnTo>
                    <a:pt x="2248051" y="2607647"/>
                  </a:lnTo>
                  <a:lnTo>
                    <a:pt x="2249130" y="2623832"/>
                  </a:lnTo>
                  <a:lnTo>
                    <a:pt x="2245893" y="2637859"/>
                  </a:lnTo>
                  <a:lnTo>
                    <a:pt x="2248051" y="2652965"/>
                  </a:lnTo>
                  <a:cubicBezTo>
                    <a:pt x="2248051" y="2669420"/>
                    <a:pt x="2245532" y="2680615"/>
                    <a:pt x="2240498" y="2686549"/>
                  </a:cubicBezTo>
                  <a:cubicBezTo>
                    <a:pt x="2240498" y="2692124"/>
                    <a:pt x="2235103" y="2695721"/>
                    <a:pt x="2224312" y="2697339"/>
                  </a:cubicBezTo>
                  <a:lnTo>
                    <a:pt x="2212443" y="2696260"/>
                  </a:lnTo>
                  <a:lnTo>
                    <a:pt x="2208128" y="2697339"/>
                  </a:lnTo>
                  <a:lnTo>
                    <a:pt x="2201654" y="2695181"/>
                  </a:lnTo>
                  <a:cubicBezTo>
                    <a:pt x="2198417" y="2698778"/>
                    <a:pt x="2194414" y="2700576"/>
                    <a:pt x="2189650" y="2700576"/>
                  </a:cubicBezTo>
                  <a:cubicBezTo>
                    <a:pt x="2187491" y="2697519"/>
                    <a:pt x="2184974" y="2688887"/>
                    <a:pt x="2182096" y="2674680"/>
                  </a:cubicBezTo>
                  <a:lnTo>
                    <a:pt x="2183175" y="2666992"/>
                  </a:lnTo>
                  <a:cubicBezTo>
                    <a:pt x="2179759" y="2666453"/>
                    <a:pt x="2175803" y="2663935"/>
                    <a:pt x="2171306" y="2659439"/>
                  </a:cubicBezTo>
                  <a:lnTo>
                    <a:pt x="2155122" y="2654044"/>
                  </a:lnTo>
                  <a:lnTo>
                    <a:pt x="2145410" y="2654044"/>
                  </a:lnTo>
                  <a:lnTo>
                    <a:pt x="2137856" y="2645412"/>
                  </a:lnTo>
                  <a:lnTo>
                    <a:pt x="2137856" y="2643254"/>
                  </a:lnTo>
                  <a:cubicBezTo>
                    <a:pt x="2137856" y="2641456"/>
                    <a:pt x="2139296" y="2640377"/>
                    <a:pt x="2142174" y="2640017"/>
                  </a:cubicBezTo>
                  <a:cubicBezTo>
                    <a:pt x="2143792" y="2641276"/>
                    <a:pt x="2152782" y="2642715"/>
                    <a:pt x="2169148" y="2644333"/>
                  </a:cubicBezTo>
                  <a:lnTo>
                    <a:pt x="2172386" y="2645412"/>
                  </a:lnTo>
                  <a:cubicBezTo>
                    <a:pt x="2173104" y="2643254"/>
                    <a:pt x="2175262" y="2642175"/>
                    <a:pt x="2178860" y="2642175"/>
                  </a:cubicBezTo>
                  <a:cubicBezTo>
                    <a:pt x="2184434" y="2644333"/>
                    <a:pt x="2188751" y="2647211"/>
                    <a:pt x="2191807" y="2650807"/>
                  </a:cubicBezTo>
                  <a:lnTo>
                    <a:pt x="2191807" y="2649728"/>
                  </a:lnTo>
                  <a:lnTo>
                    <a:pt x="2190729" y="2644333"/>
                  </a:lnTo>
                  <a:cubicBezTo>
                    <a:pt x="2198731" y="2641995"/>
                    <a:pt x="2202733" y="2639118"/>
                    <a:pt x="2202733" y="2635701"/>
                  </a:cubicBezTo>
                  <a:lnTo>
                    <a:pt x="2199496" y="2624911"/>
                  </a:lnTo>
                  <a:lnTo>
                    <a:pt x="2199496" y="2619516"/>
                  </a:lnTo>
                  <a:cubicBezTo>
                    <a:pt x="2199496" y="2616819"/>
                    <a:pt x="2200933" y="2613582"/>
                    <a:pt x="2203812" y="2609805"/>
                  </a:cubicBezTo>
                  <a:lnTo>
                    <a:pt x="2197337" y="2599959"/>
                  </a:lnTo>
                  <a:lnTo>
                    <a:pt x="2202733" y="2581616"/>
                  </a:lnTo>
                  <a:lnTo>
                    <a:pt x="2202733" y="2578379"/>
                  </a:lnTo>
                  <a:lnTo>
                    <a:pt x="2197337" y="2563273"/>
                  </a:lnTo>
                  <a:lnTo>
                    <a:pt x="2197337" y="2552483"/>
                  </a:lnTo>
                  <a:lnTo>
                    <a:pt x="2200575" y="2537377"/>
                  </a:lnTo>
                  <a:lnTo>
                    <a:pt x="2200575" y="2534005"/>
                  </a:lnTo>
                  <a:lnTo>
                    <a:pt x="2194100" y="2535084"/>
                  </a:lnTo>
                  <a:lnTo>
                    <a:pt x="2193021" y="2534005"/>
                  </a:lnTo>
                  <a:lnTo>
                    <a:pt x="2191807" y="2534005"/>
                  </a:lnTo>
                  <a:lnTo>
                    <a:pt x="2179938" y="2537377"/>
                  </a:lnTo>
                  <a:lnTo>
                    <a:pt x="2169148" y="2535084"/>
                  </a:lnTo>
                  <a:lnTo>
                    <a:pt x="2165912" y="2536163"/>
                  </a:lnTo>
                  <a:cubicBezTo>
                    <a:pt x="2154222" y="2536163"/>
                    <a:pt x="2145950" y="2534724"/>
                    <a:pt x="2141094" y="2531847"/>
                  </a:cubicBezTo>
                  <a:lnTo>
                    <a:pt x="2128148" y="2532926"/>
                  </a:lnTo>
                  <a:cubicBezTo>
                    <a:pt x="2126079" y="2532926"/>
                    <a:pt x="2123876" y="2530049"/>
                    <a:pt x="2121539" y="2524294"/>
                  </a:cubicBezTo>
                  <a:cubicBezTo>
                    <a:pt x="2118302" y="2525553"/>
                    <a:pt x="2115423" y="2528070"/>
                    <a:pt x="2112907" y="2531847"/>
                  </a:cubicBezTo>
                  <a:lnTo>
                    <a:pt x="2111826" y="2530768"/>
                  </a:lnTo>
                  <a:lnTo>
                    <a:pt x="2109668" y="2530768"/>
                  </a:lnTo>
                  <a:lnTo>
                    <a:pt x="2109668" y="2534005"/>
                  </a:lnTo>
                  <a:lnTo>
                    <a:pt x="2108589" y="2538456"/>
                  </a:lnTo>
                  <a:lnTo>
                    <a:pt x="2109668" y="2542772"/>
                  </a:lnTo>
                  <a:cubicBezTo>
                    <a:pt x="2105353" y="2545469"/>
                    <a:pt x="2102475" y="2548706"/>
                    <a:pt x="2101035" y="2552483"/>
                  </a:cubicBezTo>
                  <a:cubicBezTo>
                    <a:pt x="2101035" y="2553922"/>
                    <a:pt x="2103913" y="2556439"/>
                    <a:pt x="2109668" y="2560036"/>
                  </a:cubicBezTo>
                  <a:lnTo>
                    <a:pt x="2109668" y="2562194"/>
                  </a:lnTo>
                  <a:cubicBezTo>
                    <a:pt x="2103913" y="2567589"/>
                    <a:pt x="2101035" y="2571905"/>
                    <a:pt x="2101035" y="2575142"/>
                  </a:cubicBezTo>
                  <a:lnTo>
                    <a:pt x="2102115" y="2609805"/>
                  </a:lnTo>
                  <a:lnTo>
                    <a:pt x="2099959" y="2624911"/>
                  </a:lnTo>
                  <a:lnTo>
                    <a:pt x="2104273" y="2644333"/>
                  </a:lnTo>
                  <a:cubicBezTo>
                    <a:pt x="2103375" y="2650807"/>
                    <a:pt x="2100856" y="2654044"/>
                    <a:pt x="2096720" y="2654044"/>
                  </a:cubicBezTo>
                  <a:lnTo>
                    <a:pt x="2101035" y="2665913"/>
                  </a:lnTo>
                  <a:lnTo>
                    <a:pt x="2101035" y="2678996"/>
                  </a:lnTo>
                  <a:cubicBezTo>
                    <a:pt x="2098518" y="2691225"/>
                    <a:pt x="2096000" y="2697339"/>
                    <a:pt x="2093484" y="2697339"/>
                  </a:cubicBezTo>
                  <a:lnTo>
                    <a:pt x="2088089" y="2694102"/>
                  </a:lnTo>
                  <a:lnTo>
                    <a:pt x="2081615" y="2696260"/>
                  </a:lnTo>
                  <a:lnTo>
                    <a:pt x="2068665" y="2696260"/>
                  </a:lnTo>
                  <a:lnTo>
                    <a:pt x="2055584" y="2681154"/>
                  </a:lnTo>
                  <a:lnTo>
                    <a:pt x="2055584" y="2672522"/>
                  </a:lnTo>
                  <a:cubicBezTo>
                    <a:pt x="2057742" y="2669825"/>
                    <a:pt x="2058821" y="2667262"/>
                    <a:pt x="2058821" y="2664834"/>
                  </a:cubicBezTo>
                  <a:cubicBezTo>
                    <a:pt x="2055223" y="2660338"/>
                    <a:pt x="2053426" y="2654584"/>
                    <a:pt x="2053426" y="2647570"/>
                  </a:cubicBezTo>
                  <a:cubicBezTo>
                    <a:pt x="2057742" y="2638938"/>
                    <a:pt x="2059899" y="2629947"/>
                    <a:pt x="2059899" y="2620595"/>
                  </a:cubicBezTo>
                  <a:lnTo>
                    <a:pt x="2055584" y="2608726"/>
                  </a:lnTo>
                  <a:lnTo>
                    <a:pt x="2055584" y="2606568"/>
                  </a:lnTo>
                  <a:lnTo>
                    <a:pt x="2057742" y="2599959"/>
                  </a:lnTo>
                  <a:lnTo>
                    <a:pt x="2054505" y="2592406"/>
                  </a:lnTo>
                  <a:lnTo>
                    <a:pt x="2052346" y="2592406"/>
                  </a:lnTo>
                  <a:cubicBezTo>
                    <a:pt x="2048210" y="2598161"/>
                    <a:pt x="2040657" y="2601038"/>
                    <a:pt x="2029686" y="2601038"/>
                  </a:cubicBezTo>
                  <a:lnTo>
                    <a:pt x="2028608" y="2599959"/>
                  </a:lnTo>
                  <a:lnTo>
                    <a:pt x="2028608" y="2597801"/>
                  </a:lnTo>
                  <a:lnTo>
                    <a:pt x="2050189" y="2575142"/>
                  </a:lnTo>
                  <a:cubicBezTo>
                    <a:pt x="2050548" y="2570466"/>
                    <a:pt x="2053426" y="2564352"/>
                    <a:pt x="2058821" y="2556799"/>
                  </a:cubicBezTo>
                  <a:cubicBezTo>
                    <a:pt x="2061427" y="2546548"/>
                    <a:pt x="2065069" y="2538591"/>
                    <a:pt x="2069746" y="2532926"/>
                  </a:cubicBezTo>
                  <a:lnTo>
                    <a:pt x="2069746" y="2529689"/>
                  </a:lnTo>
                  <a:lnTo>
                    <a:pt x="2068665" y="2525373"/>
                  </a:lnTo>
                  <a:lnTo>
                    <a:pt x="2076219" y="2511346"/>
                  </a:lnTo>
                  <a:lnTo>
                    <a:pt x="2076219" y="2507030"/>
                  </a:lnTo>
                  <a:lnTo>
                    <a:pt x="2072982" y="2503793"/>
                  </a:lnTo>
                  <a:lnTo>
                    <a:pt x="2057742" y="2510267"/>
                  </a:lnTo>
                  <a:lnTo>
                    <a:pt x="2056661" y="2507030"/>
                  </a:lnTo>
                  <a:lnTo>
                    <a:pt x="2055584" y="2507030"/>
                  </a:lnTo>
                  <a:cubicBezTo>
                    <a:pt x="2055584" y="2514223"/>
                    <a:pt x="2050548" y="2518899"/>
                    <a:pt x="2040478" y="2521057"/>
                  </a:cubicBezTo>
                  <a:cubicBezTo>
                    <a:pt x="2035442" y="2519978"/>
                    <a:pt x="2032925" y="2518539"/>
                    <a:pt x="2032925" y="2516741"/>
                  </a:cubicBezTo>
                  <a:lnTo>
                    <a:pt x="2032925" y="2511346"/>
                  </a:lnTo>
                  <a:cubicBezTo>
                    <a:pt x="2032925" y="2504692"/>
                    <a:pt x="2037959" y="2499297"/>
                    <a:pt x="2048031" y="2495161"/>
                  </a:cubicBezTo>
                  <a:lnTo>
                    <a:pt x="2049109" y="2495161"/>
                  </a:lnTo>
                  <a:lnTo>
                    <a:pt x="2056661" y="2496240"/>
                  </a:lnTo>
                  <a:lnTo>
                    <a:pt x="2056661" y="2494082"/>
                  </a:lnTo>
                  <a:lnTo>
                    <a:pt x="2054505" y="2494082"/>
                  </a:lnTo>
                  <a:lnTo>
                    <a:pt x="2054505" y="2493003"/>
                  </a:lnTo>
                  <a:lnTo>
                    <a:pt x="2051268" y="2494082"/>
                  </a:lnTo>
                  <a:lnTo>
                    <a:pt x="2048031" y="2493003"/>
                  </a:lnTo>
                  <a:lnTo>
                    <a:pt x="2048031" y="2491924"/>
                  </a:lnTo>
                  <a:cubicBezTo>
                    <a:pt x="2058191" y="2480235"/>
                    <a:pt x="2064710" y="2467961"/>
                    <a:pt x="2067586" y="2455103"/>
                  </a:cubicBezTo>
                  <a:cubicBezTo>
                    <a:pt x="2071184" y="2450247"/>
                    <a:pt x="2072982" y="2444133"/>
                    <a:pt x="2072982" y="2436760"/>
                  </a:cubicBezTo>
                  <a:close/>
                  <a:moveTo>
                    <a:pt x="1619679" y="2436490"/>
                  </a:moveTo>
                  <a:lnTo>
                    <a:pt x="1624265" y="2436490"/>
                  </a:lnTo>
                  <a:cubicBezTo>
                    <a:pt x="1625704" y="2436490"/>
                    <a:pt x="1626424" y="2437929"/>
                    <a:pt x="1626424" y="2440806"/>
                  </a:cubicBezTo>
                  <a:lnTo>
                    <a:pt x="1629931" y="2441885"/>
                  </a:lnTo>
                  <a:lnTo>
                    <a:pt x="1639506" y="2439727"/>
                  </a:lnTo>
                  <a:lnTo>
                    <a:pt x="1641664" y="2439727"/>
                  </a:lnTo>
                  <a:lnTo>
                    <a:pt x="1643013" y="2440806"/>
                  </a:lnTo>
                  <a:lnTo>
                    <a:pt x="1653264" y="2437569"/>
                  </a:lnTo>
                  <a:lnTo>
                    <a:pt x="1657849" y="2437569"/>
                  </a:lnTo>
                  <a:cubicBezTo>
                    <a:pt x="1661536" y="2437569"/>
                    <a:pt x="1664548" y="2439367"/>
                    <a:pt x="1666886" y="2442964"/>
                  </a:cubicBezTo>
                  <a:lnTo>
                    <a:pt x="1677136" y="2439727"/>
                  </a:lnTo>
                  <a:lnTo>
                    <a:pt x="1680779" y="2444043"/>
                  </a:lnTo>
                  <a:lnTo>
                    <a:pt x="1680779" y="2446066"/>
                  </a:lnTo>
                  <a:cubicBezTo>
                    <a:pt x="1680779" y="2450023"/>
                    <a:pt x="1677676" y="2453260"/>
                    <a:pt x="1671471" y="2455777"/>
                  </a:cubicBezTo>
                  <a:lnTo>
                    <a:pt x="1670393" y="2456856"/>
                  </a:lnTo>
                  <a:lnTo>
                    <a:pt x="1670393" y="2457935"/>
                  </a:lnTo>
                  <a:lnTo>
                    <a:pt x="1671471" y="2461172"/>
                  </a:lnTo>
                  <a:lnTo>
                    <a:pt x="1670393" y="2467511"/>
                  </a:lnTo>
                  <a:lnTo>
                    <a:pt x="1672551" y="2473985"/>
                  </a:lnTo>
                  <a:lnTo>
                    <a:pt x="1670393" y="2477222"/>
                  </a:lnTo>
                  <a:cubicBezTo>
                    <a:pt x="1676597" y="2479740"/>
                    <a:pt x="1679699" y="2481538"/>
                    <a:pt x="1679699" y="2482617"/>
                  </a:cubicBezTo>
                  <a:lnTo>
                    <a:pt x="1671471" y="2485720"/>
                  </a:lnTo>
                  <a:lnTo>
                    <a:pt x="1662300" y="2480459"/>
                  </a:lnTo>
                  <a:cubicBezTo>
                    <a:pt x="1662300" y="2483427"/>
                    <a:pt x="1656951" y="2485180"/>
                    <a:pt x="1646250" y="2485720"/>
                  </a:cubicBezTo>
                  <a:lnTo>
                    <a:pt x="1644092" y="2485720"/>
                  </a:lnTo>
                  <a:lnTo>
                    <a:pt x="1628582" y="2483696"/>
                  </a:lnTo>
                  <a:lnTo>
                    <a:pt x="1620759" y="2485720"/>
                  </a:lnTo>
                  <a:lnTo>
                    <a:pt x="1575441" y="2484641"/>
                  </a:lnTo>
                  <a:lnTo>
                    <a:pt x="1570720" y="2483696"/>
                  </a:lnTo>
                  <a:lnTo>
                    <a:pt x="1563706" y="2485720"/>
                  </a:lnTo>
                  <a:lnTo>
                    <a:pt x="1562627" y="2485720"/>
                  </a:lnTo>
                  <a:cubicBezTo>
                    <a:pt x="1551927" y="2482752"/>
                    <a:pt x="1546576" y="2480639"/>
                    <a:pt x="1546576" y="2479380"/>
                  </a:cubicBezTo>
                  <a:cubicBezTo>
                    <a:pt x="1551163" y="2476503"/>
                    <a:pt x="1555793" y="2475064"/>
                    <a:pt x="1560469" y="2475064"/>
                  </a:cubicBezTo>
                  <a:lnTo>
                    <a:pt x="1567213" y="2475064"/>
                  </a:lnTo>
                  <a:lnTo>
                    <a:pt x="1578678" y="2478301"/>
                  </a:lnTo>
                  <a:lnTo>
                    <a:pt x="1593244" y="2478301"/>
                  </a:lnTo>
                  <a:cubicBezTo>
                    <a:pt x="1596031" y="2476143"/>
                    <a:pt x="1598684" y="2475064"/>
                    <a:pt x="1601202" y="2475064"/>
                  </a:cubicBezTo>
                  <a:lnTo>
                    <a:pt x="1609295" y="2475064"/>
                  </a:lnTo>
                  <a:lnTo>
                    <a:pt x="1613880" y="2478301"/>
                  </a:lnTo>
                  <a:lnTo>
                    <a:pt x="1620759" y="2478301"/>
                  </a:lnTo>
                  <a:cubicBezTo>
                    <a:pt x="1621298" y="2473266"/>
                    <a:pt x="1620489" y="2466837"/>
                    <a:pt x="1618331" y="2459014"/>
                  </a:cubicBezTo>
                  <a:lnTo>
                    <a:pt x="1618331" y="2453619"/>
                  </a:lnTo>
                  <a:lnTo>
                    <a:pt x="1620759" y="2450382"/>
                  </a:lnTo>
                  <a:cubicBezTo>
                    <a:pt x="1616892" y="2446696"/>
                    <a:pt x="1614959" y="2443504"/>
                    <a:pt x="1614959" y="2440806"/>
                  </a:cubicBezTo>
                  <a:close/>
                  <a:moveTo>
                    <a:pt x="5257003" y="2435411"/>
                  </a:moveTo>
                  <a:lnTo>
                    <a:pt x="5258082" y="2435411"/>
                  </a:lnTo>
                  <a:lnTo>
                    <a:pt x="5274133" y="2447145"/>
                  </a:lnTo>
                  <a:cubicBezTo>
                    <a:pt x="5274313" y="2449124"/>
                    <a:pt x="5277909" y="2452720"/>
                    <a:pt x="5284923" y="2457935"/>
                  </a:cubicBezTo>
                  <a:lnTo>
                    <a:pt x="5286002" y="2463330"/>
                  </a:lnTo>
                  <a:lnTo>
                    <a:pt x="5286002" y="2464409"/>
                  </a:lnTo>
                  <a:cubicBezTo>
                    <a:pt x="5282765" y="2475469"/>
                    <a:pt x="5279528" y="2482617"/>
                    <a:pt x="5276291" y="2485854"/>
                  </a:cubicBezTo>
                  <a:lnTo>
                    <a:pt x="5276291" y="2488012"/>
                  </a:lnTo>
                  <a:lnTo>
                    <a:pt x="5278449" y="2491249"/>
                  </a:lnTo>
                  <a:lnTo>
                    <a:pt x="5277370" y="2494486"/>
                  </a:lnTo>
                  <a:lnTo>
                    <a:pt x="5278449" y="2499747"/>
                  </a:lnTo>
                  <a:lnTo>
                    <a:pt x="5277370" y="2511616"/>
                  </a:lnTo>
                  <a:lnTo>
                    <a:pt x="5281686" y="2521327"/>
                  </a:lnTo>
                  <a:lnTo>
                    <a:pt x="5278449" y="2528745"/>
                  </a:lnTo>
                  <a:lnTo>
                    <a:pt x="5282765" y="2544930"/>
                  </a:lnTo>
                  <a:lnTo>
                    <a:pt x="5282765" y="2554506"/>
                  </a:lnTo>
                  <a:cubicBezTo>
                    <a:pt x="5282765" y="2556664"/>
                    <a:pt x="5279528" y="2557743"/>
                    <a:pt x="5273054" y="2557743"/>
                  </a:cubicBezTo>
                  <a:lnTo>
                    <a:pt x="5273054" y="2564217"/>
                  </a:lnTo>
                  <a:lnTo>
                    <a:pt x="5279528" y="2572849"/>
                  </a:lnTo>
                  <a:lnTo>
                    <a:pt x="5279528" y="2575007"/>
                  </a:lnTo>
                  <a:cubicBezTo>
                    <a:pt x="5279528" y="2576446"/>
                    <a:pt x="5278449" y="2577165"/>
                    <a:pt x="5276291" y="2577165"/>
                  </a:cubicBezTo>
                  <a:lnTo>
                    <a:pt x="5275212" y="2578244"/>
                  </a:lnTo>
                  <a:lnTo>
                    <a:pt x="5275212" y="2579323"/>
                  </a:lnTo>
                  <a:cubicBezTo>
                    <a:pt x="5275212" y="2580672"/>
                    <a:pt x="5276291" y="2581346"/>
                    <a:pt x="5278449" y="2581346"/>
                  </a:cubicBezTo>
                  <a:lnTo>
                    <a:pt x="5279528" y="2582425"/>
                  </a:lnTo>
                  <a:lnTo>
                    <a:pt x="5279528" y="2586741"/>
                  </a:lnTo>
                  <a:cubicBezTo>
                    <a:pt x="5279528" y="2596093"/>
                    <a:pt x="5272739" y="2600768"/>
                    <a:pt x="5259161" y="2600768"/>
                  </a:cubicBezTo>
                  <a:lnTo>
                    <a:pt x="5257003" y="2600768"/>
                  </a:lnTo>
                  <a:lnTo>
                    <a:pt x="5253766" y="2607108"/>
                  </a:lnTo>
                  <a:lnTo>
                    <a:pt x="5258082" y="2614661"/>
                  </a:lnTo>
                  <a:lnTo>
                    <a:pt x="5258082" y="2616819"/>
                  </a:lnTo>
                  <a:lnTo>
                    <a:pt x="5253766" y="2622214"/>
                  </a:lnTo>
                  <a:lnTo>
                    <a:pt x="5253766" y="2626530"/>
                  </a:lnTo>
                  <a:lnTo>
                    <a:pt x="5255924" y="2629767"/>
                  </a:lnTo>
                  <a:lnTo>
                    <a:pt x="5255924" y="2641501"/>
                  </a:lnTo>
                  <a:cubicBezTo>
                    <a:pt x="5255924" y="2649414"/>
                    <a:pt x="5258397" y="2653370"/>
                    <a:pt x="5263343" y="2653370"/>
                  </a:cubicBezTo>
                  <a:cubicBezTo>
                    <a:pt x="5265501" y="2653370"/>
                    <a:pt x="5268738" y="2650493"/>
                    <a:pt x="5273054" y="2644738"/>
                  </a:cubicBezTo>
                  <a:cubicBezTo>
                    <a:pt x="5276471" y="2644738"/>
                    <a:pt x="5281146" y="2637589"/>
                    <a:pt x="5287081" y="2623293"/>
                  </a:cubicBezTo>
                  <a:lnTo>
                    <a:pt x="5289104" y="2621135"/>
                  </a:lnTo>
                  <a:lnTo>
                    <a:pt x="5288160" y="2617898"/>
                  </a:lnTo>
                  <a:cubicBezTo>
                    <a:pt x="5289868" y="2612862"/>
                    <a:pt x="5291262" y="2610345"/>
                    <a:pt x="5292341" y="2610345"/>
                  </a:cubicBezTo>
                  <a:lnTo>
                    <a:pt x="5294499" y="2610345"/>
                  </a:lnTo>
                  <a:lnTo>
                    <a:pt x="5297736" y="2613582"/>
                  </a:lnTo>
                  <a:lnTo>
                    <a:pt x="5297736" y="2618977"/>
                  </a:lnTo>
                  <a:cubicBezTo>
                    <a:pt x="5295578" y="2627249"/>
                    <a:pt x="5294499" y="2635836"/>
                    <a:pt x="5294499" y="2644738"/>
                  </a:cubicBezTo>
                  <a:cubicBezTo>
                    <a:pt x="5298455" y="2652471"/>
                    <a:pt x="5300973" y="2659619"/>
                    <a:pt x="5302052" y="2666183"/>
                  </a:cubicBezTo>
                  <a:cubicBezTo>
                    <a:pt x="5301512" y="2670499"/>
                    <a:pt x="5300793" y="2672657"/>
                    <a:pt x="5299894" y="2672657"/>
                  </a:cubicBezTo>
                  <a:lnTo>
                    <a:pt x="5300973" y="2673736"/>
                  </a:lnTo>
                  <a:lnTo>
                    <a:pt x="5300973" y="2681289"/>
                  </a:lnTo>
                  <a:cubicBezTo>
                    <a:pt x="5300973" y="2686954"/>
                    <a:pt x="5289508" y="2691585"/>
                    <a:pt x="5266580" y="2695181"/>
                  </a:cubicBezTo>
                  <a:lnTo>
                    <a:pt x="5262264" y="2693023"/>
                  </a:lnTo>
                  <a:lnTo>
                    <a:pt x="5235423" y="2694102"/>
                  </a:lnTo>
                  <a:lnTo>
                    <a:pt x="5234479" y="2693023"/>
                  </a:lnTo>
                  <a:lnTo>
                    <a:pt x="5232321" y="2695181"/>
                  </a:lnTo>
                  <a:lnTo>
                    <a:pt x="5229084" y="2695181"/>
                  </a:lnTo>
                  <a:cubicBezTo>
                    <a:pt x="5224768" y="2695181"/>
                    <a:pt x="5220812" y="2692664"/>
                    <a:pt x="5217215" y="2687628"/>
                  </a:cubicBezTo>
                  <a:lnTo>
                    <a:pt x="5217215" y="2669420"/>
                  </a:lnTo>
                  <a:cubicBezTo>
                    <a:pt x="5214518" y="2666183"/>
                    <a:pt x="5213079" y="2662991"/>
                    <a:pt x="5212899" y="2659844"/>
                  </a:cubicBezTo>
                  <a:lnTo>
                    <a:pt x="5216136" y="2638264"/>
                  </a:lnTo>
                  <a:lnTo>
                    <a:pt x="5216136" y="2633948"/>
                  </a:lnTo>
                  <a:lnTo>
                    <a:pt x="5213978" y="2626530"/>
                  </a:lnTo>
                  <a:lnTo>
                    <a:pt x="5216136" y="2612503"/>
                  </a:lnTo>
                  <a:lnTo>
                    <a:pt x="5216136" y="2611424"/>
                  </a:lnTo>
                  <a:lnTo>
                    <a:pt x="5213978" y="2609266"/>
                  </a:lnTo>
                  <a:lnTo>
                    <a:pt x="5203323" y="2624372"/>
                  </a:lnTo>
                  <a:cubicBezTo>
                    <a:pt x="5203323" y="2632194"/>
                    <a:pt x="5197568" y="2641501"/>
                    <a:pt x="5186059" y="2652291"/>
                  </a:cubicBezTo>
                  <a:lnTo>
                    <a:pt x="5187138" y="2653370"/>
                  </a:lnTo>
                  <a:lnTo>
                    <a:pt x="5187138" y="2658765"/>
                  </a:lnTo>
                  <a:lnTo>
                    <a:pt x="5184980" y="2660788"/>
                  </a:lnTo>
                  <a:lnTo>
                    <a:pt x="5179720" y="2659844"/>
                  </a:lnTo>
                  <a:lnTo>
                    <a:pt x="5173246" y="2674815"/>
                  </a:lnTo>
                  <a:lnTo>
                    <a:pt x="5159219" y="2679131"/>
                  </a:lnTo>
                  <a:lnTo>
                    <a:pt x="5154903" y="2678052"/>
                  </a:lnTo>
                  <a:cubicBezTo>
                    <a:pt x="5154903" y="2684077"/>
                    <a:pt x="5149912" y="2690146"/>
                    <a:pt x="5139932" y="2696260"/>
                  </a:cubicBezTo>
                  <a:lnTo>
                    <a:pt x="5124960" y="2694102"/>
                  </a:lnTo>
                  <a:lnTo>
                    <a:pt x="5110933" y="2699497"/>
                  </a:lnTo>
                  <a:lnTo>
                    <a:pt x="5106617" y="2698418"/>
                  </a:lnTo>
                  <a:lnTo>
                    <a:pt x="5100278" y="2700576"/>
                  </a:lnTo>
                  <a:lnTo>
                    <a:pt x="5097041" y="2700576"/>
                  </a:lnTo>
                  <a:lnTo>
                    <a:pt x="5094883" y="2698418"/>
                  </a:lnTo>
                  <a:lnTo>
                    <a:pt x="5094883" y="2697339"/>
                  </a:lnTo>
                  <a:cubicBezTo>
                    <a:pt x="5094883" y="2695181"/>
                    <a:pt x="5099514" y="2692664"/>
                    <a:pt x="5108775" y="2689786"/>
                  </a:cubicBezTo>
                  <a:cubicBezTo>
                    <a:pt x="5108775" y="2688348"/>
                    <a:pt x="5112732" y="2687314"/>
                    <a:pt x="5120644" y="2686684"/>
                  </a:cubicBezTo>
                  <a:lnTo>
                    <a:pt x="5128062" y="2674815"/>
                  </a:lnTo>
                  <a:cubicBezTo>
                    <a:pt x="5128062" y="2672118"/>
                    <a:pt x="5131659" y="2669240"/>
                    <a:pt x="5138853" y="2666183"/>
                  </a:cubicBezTo>
                  <a:cubicBezTo>
                    <a:pt x="5138853" y="2664564"/>
                    <a:pt x="5140291" y="2662766"/>
                    <a:pt x="5143169" y="2660788"/>
                  </a:cubicBezTo>
                  <a:cubicBezTo>
                    <a:pt x="5146046" y="2658001"/>
                    <a:pt x="5148564" y="2654089"/>
                    <a:pt x="5150722" y="2649054"/>
                  </a:cubicBezTo>
                  <a:cubicBezTo>
                    <a:pt x="5155128" y="2644558"/>
                    <a:pt x="5159039" y="2642040"/>
                    <a:pt x="5162456" y="2641501"/>
                  </a:cubicBezTo>
                  <a:lnTo>
                    <a:pt x="5161377" y="2636106"/>
                  </a:lnTo>
                  <a:cubicBezTo>
                    <a:pt x="5166412" y="2620370"/>
                    <a:pt x="5171807" y="2612503"/>
                    <a:pt x="5177562" y="2612503"/>
                  </a:cubicBezTo>
                  <a:lnTo>
                    <a:pt x="5173246" y="2602926"/>
                  </a:lnTo>
                  <a:lnTo>
                    <a:pt x="5157061" y="2607108"/>
                  </a:lnTo>
                  <a:cubicBezTo>
                    <a:pt x="5149957" y="2600364"/>
                    <a:pt x="5146406" y="2594294"/>
                    <a:pt x="5146406" y="2588899"/>
                  </a:cubicBezTo>
                  <a:lnTo>
                    <a:pt x="5146406" y="2579323"/>
                  </a:lnTo>
                  <a:lnTo>
                    <a:pt x="5147485" y="2578244"/>
                  </a:lnTo>
                  <a:lnTo>
                    <a:pt x="5146406" y="2577165"/>
                  </a:lnTo>
                  <a:lnTo>
                    <a:pt x="5146406" y="2576086"/>
                  </a:lnTo>
                  <a:lnTo>
                    <a:pt x="5149643" y="2554506"/>
                  </a:lnTo>
                  <a:lnTo>
                    <a:pt x="5146406" y="2542772"/>
                  </a:lnTo>
                  <a:lnTo>
                    <a:pt x="5147485" y="2536298"/>
                  </a:lnTo>
                  <a:lnTo>
                    <a:pt x="5145327" y="2526587"/>
                  </a:lnTo>
                  <a:lnTo>
                    <a:pt x="5146406" y="2482617"/>
                  </a:lnTo>
                  <a:lnTo>
                    <a:pt x="5144248" y="2482617"/>
                  </a:lnTo>
                  <a:cubicBezTo>
                    <a:pt x="5137774" y="2502669"/>
                    <a:pt x="5134537" y="2516651"/>
                    <a:pt x="5134537" y="2524564"/>
                  </a:cubicBezTo>
                  <a:cubicBezTo>
                    <a:pt x="5130580" y="2531128"/>
                    <a:pt x="5127748" y="2539715"/>
                    <a:pt x="5126039" y="2550325"/>
                  </a:cubicBezTo>
                  <a:lnTo>
                    <a:pt x="5121723" y="2554506"/>
                  </a:lnTo>
                  <a:lnTo>
                    <a:pt x="5122802" y="2560980"/>
                  </a:lnTo>
                  <a:cubicBezTo>
                    <a:pt x="5120465" y="2567634"/>
                    <a:pt x="5117947" y="2572310"/>
                    <a:pt x="5115249" y="2575007"/>
                  </a:cubicBezTo>
                  <a:lnTo>
                    <a:pt x="5115249" y="2578244"/>
                  </a:lnTo>
                  <a:cubicBezTo>
                    <a:pt x="5127388" y="2587146"/>
                    <a:pt x="5135616" y="2596093"/>
                    <a:pt x="5139932" y="2605084"/>
                  </a:cubicBezTo>
                  <a:lnTo>
                    <a:pt x="5137774" y="2608187"/>
                  </a:lnTo>
                  <a:cubicBezTo>
                    <a:pt x="5139212" y="2612323"/>
                    <a:pt x="5141730" y="2616279"/>
                    <a:pt x="5145327" y="2620056"/>
                  </a:cubicBezTo>
                  <a:lnTo>
                    <a:pt x="5145327" y="2621135"/>
                  </a:lnTo>
                  <a:lnTo>
                    <a:pt x="5144248" y="2625451"/>
                  </a:lnTo>
                  <a:lnTo>
                    <a:pt x="5148564" y="2631925"/>
                  </a:lnTo>
                  <a:lnTo>
                    <a:pt x="5148564" y="2638264"/>
                  </a:lnTo>
                  <a:cubicBezTo>
                    <a:pt x="5146406" y="2639882"/>
                    <a:pt x="5144967" y="2646356"/>
                    <a:pt x="5144248" y="2657686"/>
                  </a:cubicBezTo>
                  <a:lnTo>
                    <a:pt x="5132378" y="2661867"/>
                  </a:lnTo>
                  <a:lnTo>
                    <a:pt x="5124960" y="2659844"/>
                  </a:lnTo>
                  <a:lnTo>
                    <a:pt x="5118486" y="2661867"/>
                  </a:lnTo>
                  <a:cubicBezTo>
                    <a:pt x="5110394" y="2661867"/>
                    <a:pt x="5103965" y="2650088"/>
                    <a:pt x="5099199" y="2626530"/>
                  </a:cubicBezTo>
                  <a:lnTo>
                    <a:pt x="5097041" y="2626530"/>
                  </a:lnTo>
                  <a:cubicBezTo>
                    <a:pt x="5095962" y="2635791"/>
                    <a:pt x="5082700" y="2654044"/>
                    <a:pt x="5057253" y="2681289"/>
                  </a:cubicBezTo>
                  <a:cubicBezTo>
                    <a:pt x="5056174" y="2684886"/>
                    <a:pt x="5053656" y="2686684"/>
                    <a:pt x="5049700" y="2686684"/>
                  </a:cubicBezTo>
                  <a:lnTo>
                    <a:pt x="5048621" y="2685605"/>
                  </a:lnTo>
                  <a:lnTo>
                    <a:pt x="5047542" y="2685605"/>
                  </a:lnTo>
                  <a:lnTo>
                    <a:pt x="5042282" y="2688707"/>
                  </a:lnTo>
                  <a:lnTo>
                    <a:pt x="5039045" y="2688707"/>
                  </a:lnTo>
                  <a:lnTo>
                    <a:pt x="5033650" y="2683447"/>
                  </a:lnTo>
                  <a:lnTo>
                    <a:pt x="5033650" y="2682368"/>
                  </a:lnTo>
                  <a:cubicBezTo>
                    <a:pt x="5033830" y="2680929"/>
                    <a:pt x="5037426" y="2678771"/>
                    <a:pt x="5044440" y="2675894"/>
                  </a:cubicBezTo>
                  <a:lnTo>
                    <a:pt x="5060490" y="2640422"/>
                  </a:lnTo>
                  <a:cubicBezTo>
                    <a:pt x="5060490" y="2635656"/>
                    <a:pt x="5061929" y="2632105"/>
                    <a:pt x="5064806" y="2629767"/>
                  </a:cubicBezTo>
                  <a:cubicBezTo>
                    <a:pt x="5064806" y="2625990"/>
                    <a:pt x="5066964" y="2622034"/>
                    <a:pt x="5071280" y="2617898"/>
                  </a:cubicBezTo>
                  <a:cubicBezTo>
                    <a:pt x="5067683" y="2617358"/>
                    <a:pt x="5065885" y="2616279"/>
                    <a:pt x="5065885" y="2614661"/>
                  </a:cubicBezTo>
                  <a:lnTo>
                    <a:pt x="5065885" y="2610345"/>
                  </a:lnTo>
                  <a:cubicBezTo>
                    <a:pt x="5065885" y="2608726"/>
                    <a:pt x="5068403" y="2607333"/>
                    <a:pt x="5073438" y="2606163"/>
                  </a:cubicBezTo>
                  <a:cubicBezTo>
                    <a:pt x="5073438" y="2597891"/>
                    <a:pt x="5076990" y="2587146"/>
                    <a:pt x="5084093" y="2573928"/>
                  </a:cubicBezTo>
                  <a:lnTo>
                    <a:pt x="5084093" y="2572849"/>
                  </a:lnTo>
                  <a:cubicBezTo>
                    <a:pt x="5077619" y="2565656"/>
                    <a:pt x="5072989" y="2555630"/>
                    <a:pt x="5070201" y="2542772"/>
                  </a:cubicBezTo>
                  <a:cubicBezTo>
                    <a:pt x="5054645" y="2523260"/>
                    <a:pt x="5045699" y="2512875"/>
                    <a:pt x="5043361" y="2511616"/>
                  </a:cubicBezTo>
                  <a:lnTo>
                    <a:pt x="5043361" y="2509458"/>
                  </a:lnTo>
                  <a:lnTo>
                    <a:pt x="5046598" y="2506221"/>
                  </a:lnTo>
                  <a:lnTo>
                    <a:pt x="5050779" y="2506221"/>
                  </a:lnTo>
                  <a:lnTo>
                    <a:pt x="5061569" y="2519169"/>
                  </a:lnTo>
                  <a:cubicBezTo>
                    <a:pt x="5067683" y="2519169"/>
                    <a:pt x="5073033" y="2524519"/>
                    <a:pt x="5077619" y="2535219"/>
                  </a:cubicBezTo>
                  <a:lnTo>
                    <a:pt x="5085172" y="2542772"/>
                  </a:lnTo>
                  <a:lnTo>
                    <a:pt x="5087330" y="2542772"/>
                  </a:lnTo>
                  <a:lnTo>
                    <a:pt x="5087330" y="2539535"/>
                  </a:lnTo>
                  <a:lnTo>
                    <a:pt x="5091646" y="2521327"/>
                  </a:lnTo>
                  <a:cubicBezTo>
                    <a:pt x="5097401" y="2514134"/>
                    <a:pt x="5100278" y="2506940"/>
                    <a:pt x="5100278" y="2499747"/>
                  </a:cubicBezTo>
                  <a:lnTo>
                    <a:pt x="5099199" y="2495565"/>
                  </a:lnTo>
                  <a:lnTo>
                    <a:pt x="5101222" y="2490170"/>
                  </a:lnTo>
                  <a:lnTo>
                    <a:pt x="5099199" y="2483696"/>
                  </a:lnTo>
                  <a:lnTo>
                    <a:pt x="5099199" y="2481538"/>
                  </a:lnTo>
                  <a:lnTo>
                    <a:pt x="5101222" y="2478301"/>
                  </a:lnTo>
                  <a:lnTo>
                    <a:pt x="5101222" y="2470883"/>
                  </a:lnTo>
                  <a:lnTo>
                    <a:pt x="5093804" y="2468725"/>
                  </a:lnTo>
                  <a:lnTo>
                    <a:pt x="5087330" y="2470883"/>
                  </a:lnTo>
                  <a:lnTo>
                    <a:pt x="5084093" y="2470883"/>
                  </a:lnTo>
                  <a:lnTo>
                    <a:pt x="5075461" y="2469804"/>
                  </a:lnTo>
                  <a:lnTo>
                    <a:pt x="5060490" y="2472906"/>
                  </a:lnTo>
                  <a:lnTo>
                    <a:pt x="5056174" y="2472906"/>
                  </a:lnTo>
                  <a:cubicBezTo>
                    <a:pt x="5045474" y="2470659"/>
                    <a:pt x="5040124" y="2468186"/>
                    <a:pt x="5040124" y="2465488"/>
                  </a:cubicBezTo>
                  <a:lnTo>
                    <a:pt x="5040124" y="2463330"/>
                  </a:lnTo>
                  <a:lnTo>
                    <a:pt x="5043361" y="2460093"/>
                  </a:lnTo>
                  <a:lnTo>
                    <a:pt x="5070201" y="2460093"/>
                  </a:lnTo>
                  <a:cubicBezTo>
                    <a:pt x="5072359" y="2462251"/>
                    <a:pt x="5075911" y="2463330"/>
                    <a:pt x="5080856" y="2463330"/>
                  </a:cubicBezTo>
                  <a:lnTo>
                    <a:pt x="5080856" y="2464409"/>
                  </a:lnTo>
                  <a:lnTo>
                    <a:pt x="5086251" y="2463330"/>
                  </a:lnTo>
                  <a:lnTo>
                    <a:pt x="5099199" y="2463330"/>
                  </a:lnTo>
                  <a:cubicBezTo>
                    <a:pt x="5104504" y="2459914"/>
                    <a:pt x="5108416" y="2454519"/>
                    <a:pt x="5110933" y="2447145"/>
                  </a:cubicBezTo>
                  <a:lnTo>
                    <a:pt x="5113091" y="2445122"/>
                  </a:lnTo>
                  <a:lnTo>
                    <a:pt x="5114170" y="2445122"/>
                  </a:lnTo>
                  <a:cubicBezTo>
                    <a:pt x="5120644" y="2447370"/>
                    <a:pt x="5123881" y="2450562"/>
                    <a:pt x="5123881" y="2454698"/>
                  </a:cubicBezTo>
                  <a:lnTo>
                    <a:pt x="5124960" y="2455777"/>
                  </a:lnTo>
                  <a:cubicBezTo>
                    <a:pt x="5124960" y="2457216"/>
                    <a:pt x="5125995" y="2457935"/>
                    <a:pt x="5128062" y="2457935"/>
                  </a:cubicBezTo>
                  <a:lnTo>
                    <a:pt x="5133457" y="2456856"/>
                  </a:lnTo>
                  <a:lnTo>
                    <a:pt x="5135616" y="2460093"/>
                  </a:lnTo>
                  <a:lnTo>
                    <a:pt x="5134537" y="2465488"/>
                  </a:lnTo>
                  <a:lnTo>
                    <a:pt x="5141011" y="2463330"/>
                  </a:lnTo>
                  <a:lnTo>
                    <a:pt x="5145327" y="2465488"/>
                  </a:lnTo>
                  <a:lnTo>
                    <a:pt x="5146406" y="2464409"/>
                  </a:lnTo>
                  <a:lnTo>
                    <a:pt x="5145327" y="2451461"/>
                  </a:lnTo>
                  <a:lnTo>
                    <a:pt x="5145327" y="2449303"/>
                  </a:lnTo>
                  <a:cubicBezTo>
                    <a:pt x="5147125" y="2440761"/>
                    <a:pt x="5149283" y="2436490"/>
                    <a:pt x="5151801" y="2436490"/>
                  </a:cubicBezTo>
                  <a:cubicBezTo>
                    <a:pt x="5158365" y="2443234"/>
                    <a:pt x="5165513" y="2447145"/>
                    <a:pt x="5173246" y="2448224"/>
                  </a:cubicBezTo>
                  <a:cubicBezTo>
                    <a:pt x="5173246" y="2450023"/>
                    <a:pt x="5175764" y="2451461"/>
                    <a:pt x="5180799" y="2452540"/>
                  </a:cubicBezTo>
                  <a:lnTo>
                    <a:pt x="5187138" y="2451461"/>
                  </a:lnTo>
                  <a:lnTo>
                    <a:pt x="5191454" y="2455777"/>
                  </a:lnTo>
                  <a:lnTo>
                    <a:pt x="5195770" y="2455777"/>
                  </a:lnTo>
                  <a:lnTo>
                    <a:pt x="5207639" y="2451461"/>
                  </a:lnTo>
                  <a:lnTo>
                    <a:pt x="5209662" y="2451461"/>
                  </a:lnTo>
                  <a:lnTo>
                    <a:pt x="5224768" y="2455777"/>
                  </a:lnTo>
                  <a:cubicBezTo>
                    <a:pt x="5227825" y="2455777"/>
                    <a:pt x="5233895" y="2453619"/>
                    <a:pt x="5242976" y="2449303"/>
                  </a:cubicBezTo>
                  <a:cubicBezTo>
                    <a:pt x="5248731" y="2446696"/>
                    <a:pt x="5251608" y="2442425"/>
                    <a:pt x="5251608" y="2436490"/>
                  </a:cubicBezTo>
                  <a:close/>
                  <a:moveTo>
                    <a:pt x="7132391" y="2435137"/>
                  </a:moveTo>
                  <a:lnTo>
                    <a:pt x="7134549" y="2437295"/>
                  </a:lnTo>
                  <a:lnTo>
                    <a:pt x="7138865" y="2437295"/>
                  </a:lnTo>
                  <a:lnTo>
                    <a:pt x="7138865" y="2436216"/>
                  </a:lnTo>
                  <a:lnTo>
                    <a:pt x="7133470" y="2435137"/>
                  </a:lnTo>
                  <a:close/>
                  <a:moveTo>
                    <a:pt x="8700058" y="2435007"/>
                  </a:moveTo>
                  <a:lnTo>
                    <a:pt x="8705453" y="2435007"/>
                  </a:lnTo>
                  <a:cubicBezTo>
                    <a:pt x="8721189" y="2437704"/>
                    <a:pt x="8729056" y="2441301"/>
                    <a:pt x="8729056" y="2445796"/>
                  </a:cubicBezTo>
                  <a:lnTo>
                    <a:pt x="8730135" y="2446876"/>
                  </a:lnTo>
                  <a:lnTo>
                    <a:pt x="8733372" y="2446876"/>
                  </a:lnTo>
                  <a:lnTo>
                    <a:pt x="8738768" y="2442559"/>
                  </a:lnTo>
                  <a:lnTo>
                    <a:pt x="8742004" y="2442559"/>
                  </a:lnTo>
                  <a:cubicBezTo>
                    <a:pt x="8757740" y="2443639"/>
                    <a:pt x="8765608" y="2445796"/>
                    <a:pt x="8765608" y="2449033"/>
                  </a:cubicBezTo>
                  <a:lnTo>
                    <a:pt x="8765608" y="2455373"/>
                  </a:lnTo>
                  <a:cubicBezTo>
                    <a:pt x="8765608" y="2457531"/>
                    <a:pt x="8760617" y="2459689"/>
                    <a:pt x="8750637" y="2461847"/>
                  </a:cubicBezTo>
                  <a:lnTo>
                    <a:pt x="8740926" y="2474795"/>
                  </a:lnTo>
                  <a:lnTo>
                    <a:pt x="8740926" y="2475874"/>
                  </a:lnTo>
                  <a:lnTo>
                    <a:pt x="8742004" y="2482348"/>
                  </a:lnTo>
                  <a:lnTo>
                    <a:pt x="8740926" y="2486664"/>
                  </a:lnTo>
                  <a:lnTo>
                    <a:pt x="8742004" y="2487743"/>
                  </a:lnTo>
                  <a:lnTo>
                    <a:pt x="8749558" y="2487743"/>
                  </a:lnTo>
                  <a:cubicBezTo>
                    <a:pt x="8758010" y="2487743"/>
                    <a:pt x="8763719" y="2484506"/>
                    <a:pt x="8766687" y="2478032"/>
                  </a:cubicBezTo>
                  <a:cubicBezTo>
                    <a:pt x="8766687" y="2470119"/>
                    <a:pt x="8773161" y="2466163"/>
                    <a:pt x="8786109" y="2466163"/>
                  </a:cubicBezTo>
                  <a:cubicBezTo>
                    <a:pt x="8787188" y="2472637"/>
                    <a:pt x="8792223" y="2475874"/>
                    <a:pt x="8801215" y="2475874"/>
                  </a:cubicBezTo>
                  <a:cubicBezTo>
                    <a:pt x="8806880" y="2482528"/>
                    <a:pt x="8809712" y="2487563"/>
                    <a:pt x="8809712" y="2490980"/>
                  </a:cubicBezTo>
                  <a:lnTo>
                    <a:pt x="8809712" y="2493003"/>
                  </a:lnTo>
                  <a:lnTo>
                    <a:pt x="8806475" y="2496240"/>
                  </a:lnTo>
                  <a:lnTo>
                    <a:pt x="8800136" y="2495161"/>
                  </a:lnTo>
                  <a:cubicBezTo>
                    <a:pt x="8800136" y="2496600"/>
                    <a:pt x="8799057" y="2497319"/>
                    <a:pt x="8796899" y="2497319"/>
                  </a:cubicBezTo>
                  <a:lnTo>
                    <a:pt x="8769924" y="2494082"/>
                  </a:lnTo>
                  <a:lnTo>
                    <a:pt x="8762506" y="2497319"/>
                  </a:lnTo>
                  <a:lnTo>
                    <a:pt x="8753874" y="2495161"/>
                  </a:lnTo>
                  <a:lnTo>
                    <a:pt x="8751716" y="2495161"/>
                  </a:lnTo>
                  <a:lnTo>
                    <a:pt x="8748478" y="2497319"/>
                  </a:lnTo>
                  <a:lnTo>
                    <a:pt x="8740926" y="2497319"/>
                  </a:lnTo>
                  <a:lnTo>
                    <a:pt x="8732293" y="2521057"/>
                  </a:lnTo>
                  <a:cubicBezTo>
                    <a:pt x="8728697" y="2532117"/>
                    <a:pt x="8726584" y="2541423"/>
                    <a:pt x="8725954" y="2548976"/>
                  </a:cubicBezTo>
                  <a:cubicBezTo>
                    <a:pt x="8724336" y="2548976"/>
                    <a:pt x="8723257" y="2553652"/>
                    <a:pt x="8722717" y="2563004"/>
                  </a:cubicBezTo>
                  <a:cubicBezTo>
                    <a:pt x="8716963" y="2572804"/>
                    <a:pt x="8714085" y="2579953"/>
                    <a:pt x="8714085" y="2584449"/>
                  </a:cubicBezTo>
                  <a:lnTo>
                    <a:pt x="8715164" y="2584449"/>
                  </a:lnTo>
                  <a:lnTo>
                    <a:pt x="8721638" y="2582290"/>
                  </a:lnTo>
                  <a:lnTo>
                    <a:pt x="8722717" y="2582290"/>
                  </a:lnTo>
                  <a:lnTo>
                    <a:pt x="8727977" y="2586607"/>
                  </a:lnTo>
                  <a:lnTo>
                    <a:pt x="8738768" y="2583370"/>
                  </a:lnTo>
                  <a:lnTo>
                    <a:pt x="8743084" y="2589844"/>
                  </a:lnTo>
                  <a:lnTo>
                    <a:pt x="8757111" y="2584449"/>
                  </a:lnTo>
                  <a:lnTo>
                    <a:pt x="8761427" y="2585527"/>
                  </a:lnTo>
                  <a:cubicBezTo>
                    <a:pt x="8764933" y="2578874"/>
                    <a:pt x="8768485" y="2574198"/>
                    <a:pt x="8772082" y="2571501"/>
                  </a:cubicBezTo>
                  <a:lnTo>
                    <a:pt x="8773161" y="2571501"/>
                  </a:lnTo>
                  <a:cubicBezTo>
                    <a:pt x="8776038" y="2571501"/>
                    <a:pt x="8783231" y="2576176"/>
                    <a:pt x="8794741" y="2585527"/>
                  </a:cubicBezTo>
                  <a:cubicBezTo>
                    <a:pt x="8798158" y="2585527"/>
                    <a:pt x="8802069" y="2588405"/>
                    <a:pt x="8806475" y="2594160"/>
                  </a:cubicBezTo>
                  <a:cubicBezTo>
                    <a:pt x="8808633" y="2594160"/>
                    <a:pt x="8809712" y="2594879"/>
                    <a:pt x="8809712" y="2596318"/>
                  </a:cubicBezTo>
                  <a:lnTo>
                    <a:pt x="8809712" y="2597397"/>
                  </a:lnTo>
                  <a:cubicBezTo>
                    <a:pt x="8809712" y="2601892"/>
                    <a:pt x="8804002" y="2607602"/>
                    <a:pt x="8792583" y="2614526"/>
                  </a:cubicBezTo>
                  <a:cubicBezTo>
                    <a:pt x="8787547" y="2626755"/>
                    <a:pt x="8779994" y="2632869"/>
                    <a:pt x="8769924" y="2632869"/>
                  </a:cubicBezTo>
                  <a:cubicBezTo>
                    <a:pt x="8769924" y="2640692"/>
                    <a:pt x="8767811" y="2644603"/>
                    <a:pt x="8763585" y="2644603"/>
                  </a:cubicBezTo>
                  <a:lnTo>
                    <a:pt x="8763585" y="2648919"/>
                  </a:lnTo>
                  <a:cubicBezTo>
                    <a:pt x="8763585" y="2650717"/>
                    <a:pt x="8767496" y="2653595"/>
                    <a:pt x="8775319" y="2657551"/>
                  </a:cubicBezTo>
                  <a:cubicBezTo>
                    <a:pt x="8779095" y="2660968"/>
                    <a:pt x="8781973" y="2667801"/>
                    <a:pt x="8783951" y="2678052"/>
                  </a:cubicBezTo>
                  <a:cubicBezTo>
                    <a:pt x="8783951" y="2684077"/>
                    <a:pt x="8778196" y="2691225"/>
                    <a:pt x="8766687" y="2699498"/>
                  </a:cubicBezTo>
                  <a:lnTo>
                    <a:pt x="8761427" y="2700577"/>
                  </a:lnTo>
                  <a:lnTo>
                    <a:pt x="8756032" y="2700577"/>
                  </a:lnTo>
                  <a:lnTo>
                    <a:pt x="8756032" y="2696261"/>
                  </a:lnTo>
                  <a:lnTo>
                    <a:pt x="8761427" y="2683312"/>
                  </a:lnTo>
                  <a:lnTo>
                    <a:pt x="8760348" y="2683312"/>
                  </a:lnTo>
                  <a:cubicBezTo>
                    <a:pt x="8758909" y="2683312"/>
                    <a:pt x="8758190" y="2685111"/>
                    <a:pt x="8758190" y="2688707"/>
                  </a:cubicBezTo>
                  <a:lnTo>
                    <a:pt x="8757111" y="2689786"/>
                  </a:lnTo>
                  <a:cubicBezTo>
                    <a:pt x="8755132" y="2696261"/>
                    <a:pt x="8753694" y="2699498"/>
                    <a:pt x="8752795" y="2699498"/>
                  </a:cubicBezTo>
                  <a:lnTo>
                    <a:pt x="8749558" y="2699498"/>
                  </a:lnTo>
                  <a:cubicBezTo>
                    <a:pt x="8746320" y="2696620"/>
                    <a:pt x="8742364" y="2695182"/>
                    <a:pt x="8737688" y="2695182"/>
                  </a:cubicBezTo>
                  <a:cubicBezTo>
                    <a:pt x="8731394" y="2689786"/>
                    <a:pt x="8723886" y="2681199"/>
                    <a:pt x="8715164" y="2669420"/>
                  </a:cubicBezTo>
                  <a:cubicBezTo>
                    <a:pt x="8705273" y="2665644"/>
                    <a:pt x="8698440" y="2659889"/>
                    <a:pt x="8694663" y="2652156"/>
                  </a:cubicBezTo>
                  <a:cubicBezTo>
                    <a:pt x="8694663" y="2646312"/>
                    <a:pt x="8687515" y="2642760"/>
                    <a:pt x="8673218" y="2641501"/>
                  </a:cubicBezTo>
                  <a:lnTo>
                    <a:pt x="8666744" y="2635027"/>
                  </a:lnTo>
                  <a:lnTo>
                    <a:pt x="8668902" y="2632869"/>
                  </a:lnTo>
                  <a:cubicBezTo>
                    <a:pt x="8670341" y="2632869"/>
                    <a:pt x="8671060" y="2633948"/>
                    <a:pt x="8671060" y="2636106"/>
                  </a:cubicBezTo>
                  <a:lnTo>
                    <a:pt x="8672139" y="2637185"/>
                  </a:lnTo>
                  <a:lnTo>
                    <a:pt x="8673218" y="2637185"/>
                  </a:lnTo>
                  <a:lnTo>
                    <a:pt x="8688324" y="2632869"/>
                  </a:lnTo>
                  <a:lnTo>
                    <a:pt x="8689268" y="2633948"/>
                  </a:lnTo>
                  <a:lnTo>
                    <a:pt x="8695742" y="2631790"/>
                  </a:lnTo>
                  <a:lnTo>
                    <a:pt x="8710848" y="2635027"/>
                  </a:lnTo>
                  <a:lnTo>
                    <a:pt x="8710848" y="2636106"/>
                  </a:lnTo>
                  <a:lnTo>
                    <a:pt x="8711927" y="2635027"/>
                  </a:lnTo>
                  <a:lnTo>
                    <a:pt x="8714085" y="2635027"/>
                  </a:lnTo>
                  <a:lnTo>
                    <a:pt x="8720559" y="2638264"/>
                  </a:lnTo>
                  <a:cubicBezTo>
                    <a:pt x="8723437" y="2638264"/>
                    <a:pt x="8726269" y="2633948"/>
                    <a:pt x="8729056" y="2625316"/>
                  </a:cubicBezTo>
                  <a:lnTo>
                    <a:pt x="8744162" y="2605894"/>
                  </a:lnTo>
                  <a:cubicBezTo>
                    <a:pt x="8746680" y="2605894"/>
                    <a:pt x="8749198" y="2602702"/>
                    <a:pt x="8751716" y="2596318"/>
                  </a:cubicBezTo>
                  <a:lnTo>
                    <a:pt x="8751716" y="2595238"/>
                  </a:lnTo>
                  <a:lnTo>
                    <a:pt x="8750637" y="2594160"/>
                  </a:lnTo>
                  <a:lnTo>
                    <a:pt x="8750637" y="2593081"/>
                  </a:lnTo>
                  <a:lnTo>
                    <a:pt x="8737688" y="2597397"/>
                  </a:lnTo>
                  <a:lnTo>
                    <a:pt x="8726898" y="2593081"/>
                  </a:lnTo>
                  <a:lnTo>
                    <a:pt x="8723796" y="2596318"/>
                  </a:lnTo>
                  <a:lnTo>
                    <a:pt x="8720559" y="2596318"/>
                  </a:lnTo>
                  <a:lnTo>
                    <a:pt x="8716243" y="2593081"/>
                  </a:lnTo>
                  <a:lnTo>
                    <a:pt x="8715164" y="2593081"/>
                  </a:lnTo>
                  <a:cubicBezTo>
                    <a:pt x="8711028" y="2602342"/>
                    <a:pt x="8704194" y="2606973"/>
                    <a:pt x="8694663" y="2606973"/>
                  </a:cubicBezTo>
                  <a:lnTo>
                    <a:pt x="8689268" y="2605894"/>
                  </a:lnTo>
                  <a:lnTo>
                    <a:pt x="8679692" y="2606973"/>
                  </a:lnTo>
                  <a:lnTo>
                    <a:pt x="8675376" y="2606973"/>
                  </a:lnTo>
                  <a:cubicBezTo>
                    <a:pt x="8670341" y="2606973"/>
                    <a:pt x="8665305" y="2603781"/>
                    <a:pt x="8660270" y="2597397"/>
                  </a:cubicBezTo>
                  <a:lnTo>
                    <a:pt x="8660270" y="2593081"/>
                  </a:lnTo>
                  <a:lnTo>
                    <a:pt x="8665665" y="2580133"/>
                  </a:lnTo>
                  <a:lnTo>
                    <a:pt x="8664586" y="2569342"/>
                  </a:lnTo>
                  <a:cubicBezTo>
                    <a:pt x="8670341" y="2564757"/>
                    <a:pt x="8673218" y="2559047"/>
                    <a:pt x="8673218" y="2552213"/>
                  </a:cubicBezTo>
                  <a:lnTo>
                    <a:pt x="8672139" y="2552213"/>
                  </a:lnTo>
                  <a:lnTo>
                    <a:pt x="8667823" y="2551134"/>
                  </a:lnTo>
                  <a:lnTo>
                    <a:pt x="8664586" y="2552213"/>
                  </a:lnTo>
                  <a:lnTo>
                    <a:pt x="8663507" y="2551134"/>
                  </a:lnTo>
                  <a:lnTo>
                    <a:pt x="8658112" y="2552213"/>
                  </a:lnTo>
                  <a:lnTo>
                    <a:pt x="8636667" y="2552213"/>
                  </a:lnTo>
                  <a:cubicBezTo>
                    <a:pt x="8633070" y="2550415"/>
                    <a:pt x="8631272" y="2547538"/>
                    <a:pt x="8631272" y="2543581"/>
                  </a:cubicBezTo>
                  <a:lnTo>
                    <a:pt x="8632351" y="2542502"/>
                  </a:lnTo>
                  <a:lnTo>
                    <a:pt x="8639904" y="2542502"/>
                  </a:lnTo>
                  <a:lnTo>
                    <a:pt x="8651638" y="2540344"/>
                  </a:lnTo>
                  <a:lnTo>
                    <a:pt x="8659191" y="2543581"/>
                  </a:lnTo>
                  <a:cubicBezTo>
                    <a:pt x="8669981" y="2543581"/>
                    <a:pt x="8675376" y="2539985"/>
                    <a:pt x="8675376" y="2532791"/>
                  </a:cubicBezTo>
                  <a:cubicBezTo>
                    <a:pt x="8676815" y="2524429"/>
                    <a:pt x="8679332" y="2518000"/>
                    <a:pt x="8682929" y="2513504"/>
                  </a:cubicBezTo>
                  <a:lnTo>
                    <a:pt x="8681850" y="2507030"/>
                  </a:lnTo>
                  <a:lnTo>
                    <a:pt x="8690347" y="2496240"/>
                  </a:lnTo>
                  <a:lnTo>
                    <a:pt x="8689268" y="2493003"/>
                  </a:lnTo>
                  <a:lnTo>
                    <a:pt x="8669981" y="2497319"/>
                  </a:lnTo>
                  <a:cubicBezTo>
                    <a:pt x="8661709" y="2497319"/>
                    <a:pt x="8655954" y="2494846"/>
                    <a:pt x="8652717" y="2489901"/>
                  </a:cubicBezTo>
                  <a:lnTo>
                    <a:pt x="8652717" y="2488822"/>
                  </a:lnTo>
                  <a:lnTo>
                    <a:pt x="8658112" y="2483427"/>
                  </a:lnTo>
                  <a:lnTo>
                    <a:pt x="8661349" y="2483427"/>
                  </a:lnTo>
                  <a:cubicBezTo>
                    <a:pt x="8663867" y="2486304"/>
                    <a:pt x="8668183" y="2488103"/>
                    <a:pt x="8674297" y="2488822"/>
                  </a:cubicBezTo>
                  <a:cubicBezTo>
                    <a:pt x="8674297" y="2490890"/>
                    <a:pt x="8675736" y="2491924"/>
                    <a:pt x="8678613" y="2491924"/>
                  </a:cubicBezTo>
                  <a:cubicBezTo>
                    <a:pt x="8687695" y="2488597"/>
                    <a:pt x="8693045" y="2485045"/>
                    <a:pt x="8694663" y="2481269"/>
                  </a:cubicBezTo>
                  <a:lnTo>
                    <a:pt x="8693584" y="2475874"/>
                  </a:lnTo>
                  <a:cubicBezTo>
                    <a:pt x="8694124" y="2468141"/>
                    <a:pt x="8695203" y="2463465"/>
                    <a:pt x="8696821" y="2461847"/>
                  </a:cubicBezTo>
                  <a:lnTo>
                    <a:pt x="8695742" y="2460768"/>
                  </a:lnTo>
                  <a:lnTo>
                    <a:pt x="8695742" y="2459689"/>
                  </a:lnTo>
                  <a:lnTo>
                    <a:pt x="8697900" y="2449033"/>
                  </a:lnTo>
                  <a:lnTo>
                    <a:pt x="8696821" y="2439322"/>
                  </a:lnTo>
                  <a:cubicBezTo>
                    <a:pt x="8697900" y="2436445"/>
                    <a:pt x="8698979" y="2435007"/>
                    <a:pt x="8700058" y="2435007"/>
                  </a:cubicBezTo>
                  <a:close/>
                  <a:moveTo>
                    <a:pt x="3246689" y="2435006"/>
                  </a:moveTo>
                  <a:cubicBezTo>
                    <a:pt x="3272405" y="2448944"/>
                    <a:pt x="3285264" y="2458879"/>
                    <a:pt x="3285264" y="2464814"/>
                  </a:cubicBezTo>
                  <a:cubicBezTo>
                    <a:pt x="3282656" y="2475784"/>
                    <a:pt x="3278609" y="2481269"/>
                    <a:pt x="3273125" y="2481269"/>
                  </a:cubicBezTo>
                  <a:lnTo>
                    <a:pt x="3272046" y="2482348"/>
                  </a:lnTo>
                  <a:lnTo>
                    <a:pt x="3272046" y="2484641"/>
                  </a:lnTo>
                  <a:lnTo>
                    <a:pt x="3279734" y="2493408"/>
                  </a:lnTo>
                  <a:lnTo>
                    <a:pt x="3279734" y="2494486"/>
                  </a:lnTo>
                  <a:cubicBezTo>
                    <a:pt x="3278295" y="2504647"/>
                    <a:pt x="3276092" y="2512380"/>
                    <a:pt x="3273125" y="2517685"/>
                  </a:cubicBezTo>
                  <a:lnTo>
                    <a:pt x="3273125" y="2520922"/>
                  </a:lnTo>
                  <a:cubicBezTo>
                    <a:pt x="3275732" y="2520922"/>
                    <a:pt x="3277576" y="2522766"/>
                    <a:pt x="3278655" y="2526452"/>
                  </a:cubicBezTo>
                  <a:lnTo>
                    <a:pt x="3277576" y="2541963"/>
                  </a:lnTo>
                  <a:lnTo>
                    <a:pt x="3277576" y="2544121"/>
                  </a:lnTo>
                  <a:lnTo>
                    <a:pt x="3279734" y="2552888"/>
                  </a:lnTo>
                  <a:lnTo>
                    <a:pt x="3279734" y="2568399"/>
                  </a:lnTo>
                  <a:lnTo>
                    <a:pt x="3277576" y="2577165"/>
                  </a:lnTo>
                  <a:lnTo>
                    <a:pt x="3278655" y="2585932"/>
                  </a:lnTo>
                  <a:cubicBezTo>
                    <a:pt x="3278655" y="2592766"/>
                    <a:pt x="3277171" y="2600499"/>
                    <a:pt x="3274204" y="2609131"/>
                  </a:cubicBezTo>
                  <a:lnTo>
                    <a:pt x="3277576" y="2614661"/>
                  </a:lnTo>
                  <a:lnTo>
                    <a:pt x="3277576" y="2616819"/>
                  </a:lnTo>
                  <a:lnTo>
                    <a:pt x="3278655" y="2630037"/>
                  </a:lnTo>
                  <a:lnTo>
                    <a:pt x="3277576" y="2641096"/>
                  </a:lnTo>
                  <a:lnTo>
                    <a:pt x="3278655" y="2648784"/>
                  </a:lnTo>
                  <a:lnTo>
                    <a:pt x="3275283" y="2655393"/>
                  </a:lnTo>
                  <a:lnTo>
                    <a:pt x="3275283" y="2657551"/>
                  </a:lnTo>
                  <a:cubicBezTo>
                    <a:pt x="3278969" y="2660339"/>
                    <a:pt x="3280813" y="2663306"/>
                    <a:pt x="3280813" y="2666453"/>
                  </a:cubicBezTo>
                  <a:lnTo>
                    <a:pt x="3280813" y="2668611"/>
                  </a:lnTo>
                  <a:cubicBezTo>
                    <a:pt x="3276227" y="2679491"/>
                    <a:pt x="3265976" y="2689022"/>
                    <a:pt x="3250061" y="2697205"/>
                  </a:cubicBezTo>
                  <a:lnTo>
                    <a:pt x="3224705" y="2697205"/>
                  </a:lnTo>
                  <a:lnTo>
                    <a:pt x="3222412" y="2695047"/>
                  </a:lnTo>
                  <a:lnTo>
                    <a:pt x="3222412" y="2691810"/>
                  </a:lnTo>
                  <a:lnTo>
                    <a:pt x="3224705" y="2682908"/>
                  </a:lnTo>
                  <a:lnTo>
                    <a:pt x="3223626" y="2681829"/>
                  </a:lnTo>
                  <a:lnTo>
                    <a:pt x="3222412" y="2682908"/>
                  </a:lnTo>
                  <a:lnTo>
                    <a:pt x="3220254" y="2682908"/>
                  </a:lnTo>
                  <a:lnTo>
                    <a:pt x="3207036" y="2664160"/>
                  </a:lnTo>
                  <a:cubicBezTo>
                    <a:pt x="3204248" y="2664160"/>
                    <a:pt x="3201326" y="2661957"/>
                    <a:pt x="3198269" y="2657551"/>
                  </a:cubicBezTo>
                  <a:cubicBezTo>
                    <a:pt x="3187209" y="2657551"/>
                    <a:pt x="3181679" y="2654269"/>
                    <a:pt x="3181679" y="2647705"/>
                  </a:cubicBezTo>
                  <a:lnTo>
                    <a:pt x="3185051" y="2645547"/>
                  </a:lnTo>
                  <a:lnTo>
                    <a:pt x="3189367" y="2645547"/>
                  </a:lnTo>
                  <a:lnTo>
                    <a:pt x="3201506" y="2649863"/>
                  </a:lnTo>
                  <a:lnTo>
                    <a:pt x="3204878" y="2648784"/>
                  </a:lnTo>
                  <a:lnTo>
                    <a:pt x="3216882" y="2649863"/>
                  </a:lnTo>
                  <a:lnTo>
                    <a:pt x="3226863" y="2635567"/>
                  </a:lnTo>
                  <a:lnTo>
                    <a:pt x="3224705" y="2618977"/>
                  </a:lnTo>
                  <a:lnTo>
                    <a:pt x="3225784" y="2618977"/>
                  </a:lnTo>
                  <a:lnTo>
                    <a:pt x="3224705" y="2617898"/>
                  </a:lnTo>
                  <a:lnTo>
                    <a:pt x="3224705" y="2615740"/>
                  </a:lnTo>
                  <a:lnTo>
                    <a:pt x="3226863" y="2606973"/>
                  </a:lnTo>
                  <a:lnTo>
                    <a:pt x="3225784" y="2600364"/>
                  </a:lnTo>
                  <a:lnTo>
                    <a:pt x="3226863" y="2599150"/>
                  </a:lnTo>
                  <a:lnTo>
                    <a:pt x="3223626" y="2588225"/>
                  </a:lnTo>
                  <a:lnTo>
                    <a:pt x="3224705" y="2577165"/>
                  </a:lnTo>
                  <a:lnTo>
                    <a:pt x="3220254" y="2569477"/>
                  </a:lnTo>
                  <a:cubicBezTo>
                    <a:pt x="3222501" y="2564712"/>
                    <a:pt x="3223626" y="2558822"/>
                    <a:pt x="3223626" y="2551809"/>
                  </a:cubicBezTo>
                  <a:lnTo>
                    <a:pt x="3223626" y="2540749"/>
                  </a:lnTo>
                  <a:lnTo>
                    <a:pt x="3225784" y="2530903"/>
                  </a:lnTo>
                  <a:lnTo>
                    <a:pt x="3224705" y="2526452"/>
                  </a:lnTo>
                  <a:lnTo>
                    <a:pt x="3225784" y="2519843"/>
                  </a:lnTo>
                  <a:cubicBezTo>
                    <a:pt x="3224345" y="2518764"/>
                    <a:pt x="3223221" y="2511076"/>
                    <a:pt x="3222412" y="2496780"/>
                  </a:cubicBezTo>
                  <a:lnTo>
                    <a:pt x="3224705" y="2487878"/>
                  </a:lnTo>
                  <a:lnTo>
                    <a:pt x="3224705" y="2484641"/>
                  </a:lnTo>
                  <a:lnTo>
                    <a:pt x="3219175" y="2462117"/>
                  </a:lnTo>
                  <a:lnTo>
                    <a:pt x="3218096" y="2462117"/>
                  </a:lnTo>
                  <a:lnTo>
                    <a:pt x="3213645" y="2463195"/>
                  </a:lnTo>
                  <a:lnTo>
                    <a:pt x="3204878" y="2462117"/>
                  </a:lnTo>
                  <a:lnTo>
                    <a:pt x="3195976" y="2463195"/>
                  </a:lnTo>
                  <a:lnTo>
                    <a:pt x="3195976" y="2462117"/>
                  </a:lnTo>
                  <a:lnTo>
                    <a:pt x="3187209" y="2464275"/>
                  </a:lnTo>
                  <a:lnTo>
                    <a:pt x="3180600" y="2462117"/>
                  </a:lnTo>
                  <a:lnTo>
                    <a:pt x="3169540" y="2462117"/>
                  </a:lnTo>
                  <a:lnTo>
                    <a:pt x="3159695" y="2463195"/>
                  </a:lnTo>
                  <a:lnTo>
                    <a:pt x="3154165" y="2461037"/>
                  </a:lnTo>
                  <a:lnTo>
                    <a:pt x="3137575" y="2463195"/>
                  </a:lnTo>
                  <a:lnTo>
                    <a:pt x="3136496" y="2462117"/>
                  </a:lnTo>
                  <a:lnTo>
                    <a:pt x="3136496" y="2461037"/>
                  </a:lnTo>
                  <a:lnTo>
                    <a:pt x="3130966" y="2462117"/>
                  </a:lnTo>
                  <a:lnTo>
                    <a:pt x="3120041" y="2459823"/>
                  </a:lnTo>
                  <a:lnTo>
                    <a:pt x="3114511" y="2463195"/>
                  </a:lnTo>
                  <a:cubicBezTo>
                    <a:pt x="3103451" y="2464454"/>
                    <a:pt x="3094999" y="2462971"/>
                    <a:pt x="3089155" y="2458745"/>
                  </a:cubicBezTo>
                  <a:lnTo>
                    <a:pt x="3088076" y="2459823"/>
                  </a:lnTo>
                  <a:lnTo>
                    <a:pt x="3086862" y="2459823"/>
                  </a:lnTo>
                  <a:lnTo>
                    <a:pt x="3088076" y="2470344"/>
                  </a:lnTo>
                  <a:cubicBezTo>
                    <a:pt x="3085108" y="2478706"/>
                    <a:pt x="3083625" y="2485675"/>
                    <a:pt x="3083625" y="2491250"/>
                  </a:cubicBezTo>
                  <a:lnTo>
                    <a:pt x="3089155" y="2511076"/>
                  </a:lnTo>
                  <a:lnTo>
                    <a:pt x="3088076" y="2520922"/>
                  </a:lnTo>
                  <a:lnTo>
                    <a:pt x="3090234" y="2527531"/>
                  </a:lnTo>
                  <a:lnTo>
                    <a:pt x="3090234" y="2530903"/>
                  </a:lnTo>
                  <a:lnTo>
                    <a:pt x="3088076" y="2538591"/>
                  </a:lnTo>
                  <a:lnTo>
                    <a:pt x="3090234" y="2545200"/>
                  </a:lnTo>
                  <a:lnTo>
                    <a:pt x="3086862" y="2553967"/>
                  </a:lnTo>
                  <a:lnTo>
                    <a:pt x="3088076" y="2566105"/>
                  </a:lnTo>
                  <a:lnTo>
                    <a:pt x="3088076" y="2571635"/>
                  </a:lnTo>
                  <a:lnTo>
                    <a:pt x="3085783" y="2575007"/>
                  </a:lnTo>
                  <a:cubicBezTo>
                    <a:pt x="3089469" y="2579233"/>
                    <a:pt x="3091313" y="2583639"/>
                    <a:pt x="3091313" y="2588225"/>
                  </a:cubicBezTo>
                  <a:lnTo>
                    <a:pt x="3089155" y="2604680"/>
                  </a:lnTo>
                  <a:lnTo>
                    <a:pt x="3090234" y="2611289"/>
                  </a:lnTo>
                  <a:cubicBezTo>
                    <a:pt x="3084389" y="2614975"/>
                    <a:pt x="3081467" y="2617538"/>
                    <a:pt x="3081467" y="2618977"/>
                  </a:cubicBezTo>
                  <a:cubicBezTo>
                    <a:pt x="3083804" y="2620865"/>
                    <a:pt x="3086367" y="2631160"/>
                    <a:pt x="3089155" y="2649863"/>
                  </a:cubicBezTo>
                  <a:lnTo>
                    <a:pt x="3088076" y="2657551"/>
                  </a:lnTo>
                  <a:lnTo>
                    <a:pt x="3089155" y="2658765"/>
                  </a:lnTo>
                  <a:lnTo>
                    <a:pt x="3089155" y="2659844"/>
                  </a:lnTo>
                  <a:lnTo>
                    <a:pt x="3086862" y="2673062"/>
                  </a:lnTo>
                  <a:lnTo>
                    <a:pt x="3089155" y="2691810"/>
                  </a:lnTo>
                  <a:cubicBezTo>
                    <a:pt x="3086547" y="2694687"/>
                    <a:pt x="3076611" y="2697609"/>
                    <a:pt x="3059347" y="2700577"/>
                  </a:cubicBezTo>
                  <a:lnTo>
                    <a:pt x="3058268" y="2700577"/>
                  </a:lnTo>
                  <a:cubicBezTo>
                    <a:pt x="3045770" y="2695811"/>
                    <a:pt x="3039520" y="2688842"/>
                    <a:pt x="3039520" y="2679671"/>
                  </a:cubicBezTo>
                  <a:cubicBezTo>
                    <a:pt x="3039520" y="2670139"/>
                    <a:pt x="3040644" y="2665374"/>
                    <a:pt x="3042892" y="2665374"/>
                  </a:cubicBezTo>
                  <a:lnTo>
                    <a:pt x="3041813" y="2664160"/>
                  </a:lnTo>
                  <a:lnTo>
                    <a:pt x="3041813" y="2663081"/>
                  </a:lnTo>
                  <a:lnTo>
                    <a:pt x="3039520" y="2612368"/>
                  </a:lnTo>
                  <a:lnTo>
                    <a:pt x="3040599" y="2604680"/>
                  </a:lnTo>
                  <a:lnTo>
                    <a:pt x="3038441" y="2598071"/>
                  </a:lnTo>
                  <a:lnTo>
                    <a:pt x="3038441" y="2595913"/>
                  </a:lnTo>
                  <a:cubicBezTo>
                    <a:pt x="3039880" y="2594654"/>
                    <a:pt x="3040599" y="2590968"/>
                    <a:pt x="3040599" y="2584853"/>
                  </a:cubicBezTo>
                  <a:lnTo>
                    <a:pt x="3045050" y="2580537"/>
                  </a:lnTo>
                  <a:cubicBezTo>
                    <a:pt x="3041363" y="2575682"/>
                    <a:pt x="3039520" y="2565746"/>
                    <a:pt x="3039520" y="2550730"/>
                  </a:cubicBezTo>
                  <a:cubicBezTo>
                    <a:pt x="3039520" y="2531847"/>
                    <a:pt x="3041004" y="2521192"/>
                    <a:pt x="3043971" y="2518764"/>
                  </a:cubicBezTo>
                  <a:lnTo>
                    <a:pt x="3043971" y="2516606"/>
                  </a:lnTo>
                  <a:lnTo>
                    <a:pt x="3040599" y="2512155"/>
                  </a:lnTo>
                  <a:lnTo>
                    <a:pt x="3041813" y="2500016"/>
                  </a:lnTo>
                  <a:lnTo>
                    <a:pt x="3039520" y="2494486"/>
                  </a:lnTo>
                  <a:lnTo>
                    <a:pt x="3041813" y="2491250"/>
                  </a:lnTo>
                  <a:lnTo>
                    <a:pt x="3040599" y="2469130"/>
                  </a:lnTo>
                  <a:lnTo>
                    <a:pt x="3040599" y="2450382"/>
                  </a:lnTo>
                  <a:lnTo>
                    <a:pt x="3038441" y="2441616"/>
                  </a:lnTo>
                  <a:cubicBezTo>
                    <a:pt x="3039700" y="2438648"/>
                    <a:pt x="3042263" y="2437164"/>
                    <a:pt x="3046129" y="2437164"/>
                  </a:cubicBezTo>
                  <a:lnTo>
                    <a:pt x="3070407" y="2451596"/>
                  </a:lnTo>
                  <a:lnTo>
                    <a:pt x="3074858" y="2452675"/>
                  </a:lnTo>
                  <a:lnTo>
                    <a:pt x="3075937" y="2451596"/>
                  </a:lnTo>
                  <a:lnTo>
                    <a:pt x="3078095" y="2451596"/>
                  </a:lnTo>
                  <a:lnTo>
                    <a:pt x="3084704" y="2455912"/>
                  </a:lnTo>
                  <a:lnTo>
                    <a:pt x="3097922" y="2454833"/>
                  </a:lnTo>
                  <a:cubicBezTo>
                    <a:pt x="3105294" y="2455193"/>
                    <a:pt x="3108981" y="2455957"/>
                    <a:pt x="3108981" y="2457126"/>
                  </a:cubicBezTo>
                  <a:lnTo>
                    <a:pt x="3114511" y="2455912"/>
                  </a:lnTo>
                  <a:lnTo>
                    <a:pt x="3118827" y="2455912"/>
                  </a:lnTo>
                  <a:lnTo>
                    <a:pt x="3142026" y="2454833"/>
                  </a:lnTo>
                  <a:lnTo>
                    <a:pt x="3154165" y="2455912"/>
                  </a:lnTo>
                  <a:lnTo>
                    <a:pt x="3164011" y="2454833"/>
                  </a:lnTo>
                  <a:lnTo>
                    <a:pt x="3173991" y="2455912"/>
                  </a:lnTo>
                  <a:lnTo>
                    <a:pt x="3187209" y="2451596"/>
                  </a:lnTo>
                  <a:lnTo>
                    <a:pt x="3192739" y="2454833"/>
                  </a:lnTo>
                  <a:lnTo>
                    <a:pt x="3199348" y="2454833"/>
                  </a:lnTo>
                  <a:cubicBezTo>
                    <a:pt x="3202045" y="2452675"/>
                    <a:pt x="3204608" y="2451596"/>
                    <a:pt x="3207036" y="2451596"/>
                  </a:cubicBezTo>
                  <a:lnTo>
                    <a:pt x="3209194" y="2451596"/>
                  </a:lnTo>
                  <a:lnTo>
                    <a:pt x="3213645" y="2454833"/>
                  </a:lnTo>
                  <a:lnTo>
                    <a:pt x="3218096" y="2454833"/>
                  </a:lnTo>
                  <a:cubicBezTo>
                    <a:pt x="3232033" y="2448629"/>
                    <a:pt x="3239001" y="2443504"/>
                    <a:pt x="3239001" y="2439458"/>
                  </a:cubicBezTo>
                  <a:cubicBezTo>
                    <a:pt x="3242328" y="2436490"/>
                    <a:pt x="3244891" y="2435006"/>
                    <a:pt x="3246689" y="2435006"/>
                  </a:cubicBezTo>
                  <a:close/>
                  <a:moveTo>
                    <a:pt x="7650080" y="2434872"/>
                  </a:moveTo>
                  <a:lnTo>
                    <a:pt x="7662084" y="2437030"/>
                  </a:lnTo>
                  <a:cubicBezTo>
                    <a:pt x="7662084" y="2435591"/>
                    <a:pt x="7663163" y="2434872"/>
                    <a:pt x="7665321" y="2434872"/>
                  </a:cubicBezTo>
                  <a:lnTo>
                    <a:pt x="7671795" y="2437030"/>
                  </a:lnTo>
                  <a:lnTo>
                    <a:pt x="7672874" y="2437030"/>
                  </a:lnTo>
                  <a:lnTo>
                    <a:pt x="7679483" y="2434872"/>
                  </a:lnTo>
                  <a:cubicBezTo>
                    <a:pt x="7686766" y="2435591"/>
                    <a:pt x="7691128" y="2436670"/>
                    <a:pt x="7692566" y="2438109"/>
                  </a:cubicBezTo>
                  <a:lnTo>
                    <a:pt x="7700119" y="2437030"/>
                  </a:lnTo>
                  <a:lnTo>
                    <a:pt x="7711044" y="2439188"/>
                  </a:lnTo>
                  <a:lnTo>
                    <a:pt x="7715360" y="2438109"/>
                  </a:lnTo>
                  <a:lnTo>
                    <a:pt x="7718732" y="2441346"/>
                  </a:lnTo>
                  <a:lnTo>
                    <a:pt x="7718732" y="2443638"/>
                  </a:lnTo>
                  <a:cubicBezTo>
                    <a:pt x="7715585" y="2448674"/>
                    <a:pt x="7710460" y="2451191"/>
                    <a:pt x="7703356" y="2451191"/>
                  </a:cubicBezTo>
                  <a:lnTo>
                    <a:pt x="7702277" y="2450112"/>
                  </a:lnTo>
                  <a:lnTo>
                    <a:pt x="7701198" y="2450112"/>
                  </a:lnTo>
                  <a:lnTo>
                    <a:pt x="7697961" y="2451191"/>
                  </a:lnTo>
                  <a:lnTo>
                    <a:pt x="7697961" y="2457800"/>
                  </a:lnTo>
                  <a:cubicBezTo>
                    <a:pt x="7703626" y="2462476"/>
                    <a:pt x="7706548" y="2467197"/>
                    <a:pt x="7706728" y="2471962"/>
                  </a:cubicBezTo>
                  <a:cubicBezTo>
                    <a:pt x="7700884" y="2482303"/>
                    <a:pt x="7697242" y="2493542"/>
                    <a:pt x="7695803" y="2505681"/>
                  </a:cubicBezTo>
                  <a:lnTo>
                    <a:pt x="7696882" y="2505681"/>
                  </a:lnTo>
                  <a:lnTo>
                    <a:pt x="7703356" y="2504602"/>
                  </a:lnTo>
                  <a:lnTo>
                    <a:pt x="7727364" y="2504602"/>
                  </a:lnTo>
                  <a:lnTo>
                    <a:pt x="7737210" y="2505681"/>
                  </a:lnTo>
                  <a:cubicBezTo>
                    <a:pt x="7747011" y="2500556"/>
                    <a:pt x="7754969" y="2492553"/>
                    <a:pt x="7761083" y="2481673"/>
                  </a:cubicBezTo>
                  <a:lnTo>
                    <a:pt x="7763376" y="2481673"/>
                  </a:lnTo>
                  <a:cubicBezTo>
                    <a:pt x="7768951" y="2481673"/>
                    <a:pt x="7779831" y="2490755"/>
                    <a:pt x="7796016" y="2508918"/>
                  </a:cubicBezTo>
                  <a:lnTo>
                    <a:pt x="7802490" y="2514313"/>
                  </a:lnTo>
                  <a:lnTo>
                    <a:pt x="7802490" y="2520922"/>
                  </a:lnTo>
                  <a:cubicBezTo>
                    <a:pt x="7802490" y="2522900"/>
                    <a:pt x="7798488" y="2525058"/>
                    <a:pt x="7790486" y="2527396"/>
                  </a:cubicBezTo>
                  <a:cubicBezTo>
                    <a:pt x="7792734" y="2531263"/>
                    <a:pt x="7793858" y="2536343"/>
                    <a:pt x="7793858" y="2542637"/>
                  </a:cubicBezTo>
                  <a:lnTo>
                    <a:pt x="7790486" y="2546009"/>
                  </a:lnTo>
                  <a:lnTo>
                    <a:pt x="7790486" y="2560036"/>
                  </a:lnTo>
                  <a:cubicBezTo>
                    <a:pt x="7793453" y="2563183"/>
                    <a:pt x="7794937" y="2566105"/>
                    <a:pt x="7794937" y="2568803"/>
                  </a:cubicBezTo>
                  <a:lnTo>
                    <a:pt x="7793858" y="2569882"/>
                  </a:lnTo>
                  <a:lnTo>
                    <a:pt x="7794937" y="2570961"/>
                  </a:lnTo>
                  <a:lnTo>
                    <a:pt x="7794937" y="2580807"/>
                  </a:lnTo>
                  <a:lnTo>
                    <a:pt x="7792779" y="2588360"/>
                  </a:lnTo>
                  <a:lnTo>
                    <a:pt x="7793858" y="2597127"/>
                  </a:lnTo>
                  <a:lnTo>
                    <a:pt x="7790486" y="2601443"/>
                  </a:lnTo>
                  <a:lnTo>
                    <a:pt x="7793858" y="2608052"/>
                  </a:lnTo>
                  <a:cubicBezTo>
                    <a:pt x="7792959" y="2616774"/>
                    <a:pt x="7790396" y="2621135"/>
                    <a:pt x="7786170" y="2621135"/>
                  </a:cubicBezTo>
                  <a:lnTo>
                    <a:pt x="7787249" y="2627609"/>
                  </a:lnTo>
                  <a:lnTo>
                    <a:pt x="7786170" y="2658090"/>
                  </a:lnTo>
                  <a:lnTo>
                    <a:pt x="7787249" y="2659169"/>
                  </a:lnTo>
                  <a:lnTo>
                    <a:pt x="7787249" y="2660248"/>
                  </a:lnTo>
                  <a:cubicBezTo>
                    <a:pt x="7782753" y="2671668"/>
                    <a:pt x="7775515" y="2680030"/>
                    <a:pt x="7765534" y="2685335"/>
                  </a:cubicBezTo>
                  <a:lnTo>
                    <a:pt x="7755688" y="2690730"/>
                  </a:lnTo>
                  <a:cubicBezTo>
                    <a:pt x="7752811" y="2690730"/>
                    <a:pt x="7747730" y="2693293"/>
                    <a:pt x="7740447" y="2698418"/>
                  </a:cubicBezTo>
                  <a:cubicBezTo>
                    <a:pt x="7737570" y="2699857"/>
                    <a:pt x="7733568" y="2700576"/>
                    <a:pt x="7728443" y="2700576"/>
                  </a:cubicBezTo>
                  <a:lnTo>
                    <a:pt x="7727364" y="2700576"/>
                  </a:lnTo>
                  <a:cubicBezTo>
                    <a:pt x="7724307" y="2697519"/>
                    <a:pt x="7719586" y="2694957"/>
                    <a:pt x="7713202" y="2692888"/>
                  </a:cubicBezTo>
                  <a:lnTo>
                    <a:pt x="7713202" y="2684256"/>
                  </a:lnTo>
                  <a:cubicBezTo>
                    <a:pt x="7713202" y="2672297"/>
                    <a:pt x="7699760" y="2661418"/>
                    <a:pt x="7672874" y="2651616"/>
                  </a:cubicBezTo>
                  <a:lnTo>
                    <a:pt x="7668558" y="2647166"/>
                  </a:lnTo>
                  <a:lnTo>
                    <a:pt x="7673953" y="2641771"/>
                  </a:lnTo>
                  <a:lnTo>
                    <a:pt x="7684878" y="2642850"/>
                  </a:lnTo>
                  <a:lnTo>
                    <a:pt x="7695803" y="2641771"/>
                  </a:lnTo>
                  <a:cubicBezTo>
                    <a:pt x="7699580" y="2643929"/>
                    <a:pt x="7703221" y="2645008"/>
                    <a:pt x="7706728" y="2645008"/>
                  </a:cubicBezTo>
                  <a:cubicBezTo>
                    <a:pt x="7714101" y="2643749"/>
                    <a:pt x="7723902" y="2636870"/>
                    <a:pt x="7736131" y="2624372"/>
                  </a:cubicBezTo>
                  <a:cubicBezTo>
                    <a:pt x="7737750" y="2624372"/>
                    <a:pt x="7738828" y="2619651"/>
                    <a:pt x="7739368" y="2610210"/>
                  </a:cubicBezTo>
                  <a:lnTo>
                    <a:pt x="7738289" y="2596048"/>
                  </a:lnTo>
                  <a:lnTo>
                    <a:pt x="7737210" y="2596048"/>
                  </a:lnTo>
                  <a:cubicBezTo>
                    <a:pt x="7737210" y="2599105"/>
                    <a:pt x="7732849" y="2604905"/>
                    <a:pt x="7724127" y="2613447"/>
                  </a:cubicBezTo>
                  <a:lnTo>
                    <a:pt x="7720890" y="2612368"/>
                  </a:lnTo>
                  <a:cubicBezTo>
                    <a:pt x="7720890" y="2614166"/>
                    <a:pt x="7717248" y="2615605"/>
                    <a:pt x="7709965" y="2616684"/>
                  </a:cubicBezTo>
                  <a:cubicBezTo>
                    <a:pt x="7709965" y="2613267"/>
                    <a:pt x="7707043" y="2611469"/>
                    <a:pt x="7701198" y="2611289"/>
                  </a:cubicBezTo>
                  <a:lnTo>
                    <a:pt x="7683799" y="2581886"/>
                  </a:lnTo>
                  <a:lnTo>
                    <a:pt x="7683799" y="2580807"/>
                  </a:lnTo>
                  <a:lnTo>
                    <a:pt x="7688115" y="2580807"/>
                  </a:lnTo>
                  <a:lnTo>
                    <a:pt x="7693645" y="2579728"/>
                  </a:lnTo>
                  <a:lnTo>
                    <a:pt x="7694724" y="2580807"/>
                  </a:lnTo>
                  <a:lnTo>
                    <a:pt x="7694724" y="2579728"/>
                  </a:lnTo>
                  <a:lnTo>
                    <a:pt x="7691487" y="2576491"/>
                  </a:lnTo>
                  <a:cubicBezTo>
                    <a:pt x="7688520" y="2576851"/>
                    <a:pt x="7687036" y="2577930"/>
                    <a:pt x="7687036" y="2579728"/>
                  </a:cubicBezTo>
                  <a:lnTo>
                    <a:pt x="7673953" y="2570961"/>
                  </a:lnTo>
                  <a:lnTo>
                    <a:pt x="7671795" y="2570961"/>
                  </a:lnTo>
                  <a:lnTo>
                    <a:pt x="7672874" y="2577570"/>
                  </a:lnTo>
                  <a:cubicBezTo>
                    <a:pt x="7672874" y="2580627"/>
                    <a:pt x="7669637" y="2582425"/>
                    <a:pt x="7663163" y="2582965"/>
                  </a:cubicBezTo>
                  <a:cubicBezTo>
                    <a:pt x="7663163" y="2585123"/>
                    <a:pt x="7662084" y="2586202"/>
                    <a:pt x="7659926" y="2586202"/>
                  </a:cubicBezTo>
                  <a:cubicBezTo>
                    <a:pt x="7657678" y="2586202"/>
                    <a:pt x="7655475" y="2585123"/>
                    <a:pt x="7653317" y="2582965"/>
                  </a:cubicBezTo>
                  <a:lnTo>
                    <a:pt x="7652238" y="2584044"/>
                  </a:lnTo>
                  <a:lnTo>
                    <a:pt x="7651159" y="2584044"/>
                  </a:lnTo>
                  <a:lnTo>
                    <a:pt x="7645764" y="2580807"/>
                  </a:lnTo>
                  <a:cubicBezTo>
                    <a:pt x="7645764" y="2582246"/>
                    <a:pt x="7644640" y="2582965"/>
                    <a:pt x="7642392" y="2582965"/>
                  </a:cubicBezTo>
                  <a:lnTo>
                    <a:pt x="7638076" y="2580807"/>
                  </a:lnTo>
                  <a:lnTo>
                    <a:pt x="7635918" y="2580807"/>
                  </a:lnTo>
                  <a:lnTo>
                    <a:pt x="7635918" y="2581886"/>
                  </a:lnTo>
                  <a:lnTo>
                    <a:pt x="7642392" y="2584044"/>
                  </a:lnTo>
                  <a:lnTo>
                    <a:pt x="7647922" y="2582965"/>
                  </a:lnTo>
                  <a:lnTo>
                    <a:pt x="7651159" y="2586202"/>
                  </a:lnTo>
                  <a:lnTo>
                    <a:pt x="7654396" y="2585123"/>
                  </a:lnTo>
                  <a:cubicBezTo>
                    <a:pt x="7655116" y="2588000"/>
                    <a:pt x="7656959" y="2589439"/>
                    <a:pt x="7659926" y="2589439"/>
                  </a:cubicBezTo>
                  <a:lnTo>
                    <a:pt x="7666400" y="2587281"/>
                  </a:lnTo>
                  <a:lnTo>
                    <a:pt x="7668558" y="2589439"/>
                  </a:lnTo>
                  <a:cubicBezTo>
                    <a:pt x="7665861" y="2591507"/>
                    <a:pt x="7661140" y="2600589"/>
                    <a:pt x="7654396" y="2616684"/>
                  </a:cubicBezTo>
                  <a:cubicBezTo>
                    <a:pt x="7651339" y="2616684"/>
                    <a:pt x="7649541" y="2619966"/>
                    <a:pt x="7649001" y="2626530"/>
                  </a:cubicBezTo>
                  <a:cubicBezTo>
                    <a:pt x="7635514" y="2645952"/>
                    <a:pt x="7621352" y="2658270"/>
                    <a:pt x="7606516" y="2663485"/>
                  </a:cubicBezTo>
                  <a:cubicBezTo>
                    <a:pt x="7603099" y="2665554"/>
                    <a:pt x="7599817" y="2669195"/>
                    <a:pt x="7596670" y="2674410"/>
                  </a:cubicBezTo>
                  <a:lnTo>
                    <a:pt x="7557556" y="2690730"/>
                  </a:lnTo>
                  <a:lnTo>
                    <a:pt x="7548789" y="2690730"/>
                  </a:lnTo>
                  <a:lnTo>
                    <a:pt x="7548789" y="2687493"/>
                  </a:lnTo>
                  <a:cubicBezTo>
                    <a:pt x="7548789" y="2685875"/>
                    <a:pt x="7552430" y="2684436"/>
                    <a:pt x="7559714" y="2683177"/>
                  </a:cubicBezTo>
                  <a:cubicBezTo>
                    <a:pt x="7559714" y="2677333"/>
                    <a:pt x="7561512" y="2674410"/>
                    <a:pt x="7565109" y="2674410"/>
                  </a:cubicBezTo>
                  <a:cubicBezTo>
                    <a:pt x="7569695" y="2667936"/>
                    <a:pt x="7574775" y="2663576"/>
                    <a:pt x="7580350" y="2661327"/>
                  </a:cubicBezTo>
                  <a:cubicBezTo>
                    <a:pt x="7580350" y="2656112"/>
                    <a:pt x="7586509" y="2649234"/>
                    <a:pt x="7598828" y="2640692"/>
                  </a:cubicBezTo>
                  <a:lnTo>
                    <a:pt x="7599907" y="2640692"/>
                  </a:lnTo>
                  <a:lnTo>
                    <a:pt x="7599907" y="2634083"/>
                  </a:lnTo>
                  <a:cubicBezTo>
                    <a:pt x="7604852" y="2618887"/>
                    <a:pt x="7611776" y="2611289"/>
                    <a:pt x="7620678" y="2611289"/>
                  </a:cubicBezTo>
                  <a:lnTo>
                    <a:pt x="7620678" y="2609131"/>
                  </a:lnTo>
                  <a:cubicBezTo>
                    <a:pt x="7617081" y="2608591"/>
                    <a:pt x="7615282" y="2607512"/>
                    <a:pt x="7615282" y="2605894"/>
                  </a:cubicBezTo>
                  <a:lnTo>
                    <a:pt x="7615282" y="2603601"/>
                  </a:lnTo>
                  <a:cubicBezTo>
                    <a:pt x="7619059" y="2590563"/>
                    <a:pt x="7625578" y="2580762"/>
                    <a:pt x="7634840" y="2574198"/>
                  </a:cubicBezTo>
                  <a:cubicBezTo>
                    <a:pt x="7628995" y="2574198"/>
                    <a:pt x="7626072" y="2573119"/>
                    <a:pt x="7626072" y="2570961"/>
                  </a:cubicBezTo>
                  <a:lnTo>
                    <a:pt x="7626072" y="2569882"/>
                  </a:lnTo>
                  <a:lnTo>
                    <a:pt x="7631602" y="2564487"/>
                  </a:lnTo>
                  <a:cubicBezTo>
                    <a:pt x="7631602" y="2563048"/>
                    <a:pt x="7630478" y="2562329"/>
                    <a:pt x="7628230" y="2562329"/>
                  </a:cubicBezTo>
                  <a:lnTo>
                    <a:pt x="7627152" y="2561250"/>
                  </a:lnTo>
                  <a:lnTo>
                    <a:pt x="7627152" y="2560036"/>
                  </a:lnTo>
                  <a:lnTo>
                    <a:pt x="7636998" y="2542637"/>
                  </a:lnTo>
                  <a:lnTo>
                    <a:pt x="7636998" y="2535084"/>
                  </a:lnTo>
                  <a:lnTo>
                    <a:pt x="7640234" y="2520922"/>
                  </a:lnTo>
                  <a:lnTo>
                    <a:pt x="7639156" y="2517685"/>
                  </a:lnTo>
                  <a:lnTo>
                    <a:pt x="7636998" y="2517685"/>
                  </a:lnTo>
                  <a:lnTo>
                    <a:pt x="7619598" y="2518764"/>
                  </a:lnTo>
                  <a:cubicBezTo>
                    <a:pt x="7615193" y="2516516"/>
                    <a:pt x="7607550" y="2515392"/>
                    <a:pt x="7596670" y="2515392"/>
                  </a:cubicBezTo>
                  <a:lnTo>
                    <a:pt x="7592354" y="2516606"/>
                  </a:lnTo>
                  <a:lnTo>
                    <a:pt x="7588038" y="2515392"/>
                  </a:lnTo>
                  <a:lnTo>
                    <a:pt x="7586959" y="2515392"/>
                  </a:lnTo>
                  <a:lnTo>
                    <a:pt x="7574955" y="2517685"/>
                  </a:lnTo>
                  <a:cubicBezTo>
                    <a:pt x="7566053" y="2517685"/>
                    <a:pt x="7559129" y="2515122"/>
                    <a:pt x="7554184" y="2509997"/>
                  </a:cubicBezTo>
                  <a:lnTo>
                    <a:pt x="7554184" y="2507839"/>
                  </a:lnTo>
                  <a:lnTo>
                    <a:pt x="7556477" y="2505681"/>
                  </a:lnTo>
                  <a:lnTo>
                    <a:pt x="7559714" y="2505681"/>
                  </a:lnTo>
                  <a:lnTo>
                    <a:pt x="7574955" y="2508918"/>
                  </a:lnTo>
                  <a:lnTo>
                    <a:pt x="7583587" y="2508918"/>
                  </a:lnTo>
                  <a:lnTo>
                    <a:pt x="7584666" y="2509997"/>
                  </a:lnTo>
                  <a:cubicBezTo>
                    <a:pt x="7588172" y="2507120"/>
                    <a:pt x="7595096" y="2505681"/>
                    <a:pt x="7605437" y="2505681"/>
                  </a:cubicBezTo>
                  <a:lnTo>
                    <a:pt x="7617440" y="2505681"/>
                  </a:lnTo>
                  <a:cubicBezTo>
                    <a:pt x="7618879" y="2507120"/>
                    <a:pt x="7621756" y="2507839"/>
                    <a:pt x="7626072" y="2507839"/>
                  </a:cubicBezTo>
                  <a:lnTo>
                    <a:pt x="7626072" y="2508918"/>
                  </a:lnTo>
                  <a:lnTo>
                    <a:pt x="7627152" y="2507839"/>
                  </a:lnTo>
                  <a:lnTo>
                    <a:pt x="7641314" y="2507839"/>
                  </a:lnTo>
                  <a:cubicBezTo>
                    <a:pt x="7642392" y="2507839"/>
                    <a:pt x="7644236" y="2504917"/>
                    <a:pt x="7646843" y="2499072"/>
                  </a:cubicBezTo>
                  <a:lnTo>
                    <a:pt x="7643472" y="2495835"/>
                  </a:lnTo>
                  <a:lnTo>
                    <a:pt x="7647922" y="2490440"/>
                  </a:lnTo>
                  <a:lnTo>
                    <a:pt x="7646843" y="2485989"/>
                  </a:lnTo>
                  <a:cubicBezTo>
                    <a:pt x="7646843" y="2473491"/>
                    <a:pt x="7649361" y="2464814"/>
                    <a:pt x="7654396" y="2459958"/>
                  </a:cubicBezTo>
                  <a:lnTo>
                    <a:pt x="7654396" y="2456586"/>
                  </a:lnTo>
                  <a:cubicBezTo>
                    <a:pt x="7653317" y="2453529"/>
                    <a:pt x="7649316" y="2449573"/>
                    <a:pt x="7642392" y="2444717"/>
                  </a:cubicBezTo>
                  <a:lnTo>
                    <a:pt x="7642392" y="2442559"/>
                  </a:lnTo>
                  <a:close/>
                  <a:moveTo>
                    <a:pt x="3711591" y="2434737"/>
                  </a:moveTo>
                  <a:cubicBezTo>
                    <a:pt x="3726427" y="2438243"/>
                    <a:pt x="3734609" y="2441076"/>
                    <a:pt x="3736138" y="2443234"/>
                  </a:cubicBezTo>
                  <a:lnTo>
                    <a:pt x="3735059" y="2450652"/>
                  </a:lnTo>
                  <a:lnTo>
                    <a:pt x="3736138" y="2451731"/>
                  </a:lnTo>
                  <a:lnTo>
                    <a:pt x="3737217" y="2451731"/>
                  </a:lnTo>
                  <a:lnTo>
                    <a:pt x="3741533" y="2450652"/>
                  </a:lnTo>
                  <a:lnTo>
                    <a:pt x="3742612" y="2451731"/>
                  </a:lnTo>
                  <a:lnTo>
                    <a:pt x="3742612" y="2453754"/>
                  </a:lnTo>
                  <a:lnTo>
                    <a:pt x="3740454" y="2455912"/>
                  </a:lnTo>
                  <a:lnTo>
                    <a:pt x="3738296" y="2455912"/>
                  </a:lnTo>
                  <a:lnTo>
                    <a:pt x="3735059" y="2453754"/>
                  </a:lnTo>
                  <a:lnTo>
                    <a:pt x="3733036" y="2453754"/>
                  </a:lnTo>
                  <a:lnTo>
                    <a:pt x="3705252" y="2481404"/>
                  </a:lnTo>
                  <a:lnTo>
                    <a:pt x="3700936" y="2493003"/>
                  </a:lnTo>
                  <a:lnTo>
                    <a:pt x="3709568" y="2496105"/>
                  </a:lnTo>
                  <a:lnTo>
                    <a:pt x="3718065" y="2494082"/>
                  </a:lnTo>
                  <a:lnTo>
                    <a:pt x="3719144" y="2494082"/>
                  </a:lnTo>
                  <a:lnTo>
                    <a:pt x="3723325" y="2497184"/>
                  </a:lnTo>
                  <a:lnTo>
                    <a:pt x="3725483" y="2497184"/>
                  </a:lnTo>
                  <a:cubicBezTo>
                    <a:pt x="3726562" y="2497184"/>
                    <a:pt x="3728360" y="2493677"/>
                    <a:pt x="3730878" y="2486664"/>
                  </a:cubicBezTo>
                  <a:cubicBezTo>
                    <a:pt x="3732497" y="2486664"/>
                    <a:pt x="3733576" y="2483112"/>
                    <a:pt x="3734115" y="2476009"/>
                  </a:cubicBezTo>
                  <a:lnTo>
                    <a:pt x="3741533" y="2470748"/>
                  </a:lnTo>
                  <a:cubicBezTo>
                    <a:pt x="3745399" y="2474255"/>
                    <a:pt x="3749311" y="2476009"/>
                    <a:pt x="3753268" y="2476009"/>
                  </a:cubicBezTo>
                  <a:lnTo>
                    <a:pt x="3756505" y="2480325"/>
                  </a:lnTo>
                  <a:lnTo>
                    <a:pt x="3756505" y="2484506"/>
                  </a:lnTo>
                  <a:lnTo>
                    <a:pt x="3755426" y="2489766"/>
                  </a:lnTo>
                  <a:lnTo>
                    <a:pt x="3756505" y="2490845"/>
                  </a:lnTo>
                  <a:lnTo>
                    <a:pt x="3761765" y="2489766"/>
                  </a:lnTo>
                  <a:lnTo>
                    <a:pt x="3770397" y="2499342"/>
                  </a:lnTo>
                  <a:lnTo>
                    <a:pt x="3770397" y="2501500"/>
                  </a:lnTo>
                  <a:cubicBezTo>
                    <a:pt x="3770397" y="2503928"/>
                    <a:pt x="3766485" y="2505681"/>
                    <a:pt x="3758663" y="2506760"/>
                  </a:cubicBezTo>
                  <a:lnTo>
                    <a:pt x="3746794" y="2506760"/>
                  </a:lnTo>
                  <a:lnTo>
                    <a:pt x="3738296" y="2508918"/>
                  </a:lnTo>
                  <a:lnTo>
                    <a:pt x="3737217" y="2508918"/>
                  </a:lnTo>
                  <a:cubicBezTo>
                    <a:pt x="3732272" y="2504692"/>
                    <a:pt x="3728360" y="2502579"/>
                    <a:pt x="3725483" y="2502579"/>
                  </a:cubicBezTo>
                  <a:lnTo>
                    <a:pt x="3722381" y="2502579"/>
                  </a:lnTo>
                  <a:lnTo>
                    <a:pt x="3719144" y="2505681"/>
                  </a:lnTo>
                  <a:lnTo>
                    <a:pt x="3722381" y="2517415"/>
                  </a:lnTo>
                  <a:lnTo>
                    <a:pt x="3722381" y="2525778"/>
                  </a:lnTo>
                  <a:lnTo>
                    <a:pt x="3718065" y="2537512"/>
                  </a:lnTo>
                  <a:lnTo>
                    <a:pt x="3722381" y="2544930"/>
                  </a:lnTo>
                  <a:lnTo>
                    <a:pt x="3722381" y="2548032"/>
                  </a:lnTo>
                  <a:lnTo>
                    <a:pt x="3719144" y="2552348"/>
                  </a:lnTo>
                  <a:lnTo>
                    <a:pt x="3720223" y="2557608"/>
                  </a:lnTo>
                  <a:lnTo>
                    <a:pt x="3719144" y="2565026"/>
                  </a:lnTo>
                  <a:cubicBezTo>
                    <a:pt x="3721122" y="2565026"/>
                    <a:pt x="3722516" y="2567859"/>
                    <a:pt x="3723325" y="2573524"/>
                  </a:cubicBezTo>
                  <a:lnTo>
                    <a:pt x="3737217" y="2574603"/>
                  </a:lnTo>
                  <a:cubicBezTo>
                    <a:pt x="3740454" y="2574063"/>
                    <a:pt x="3744725" y="2568758"/>
                    <a:pt x="3750031" y="2558687"/>
                  </a:cubicBezTo>
                  <a:lnTo>
                    <a:pt x="3759607" y="2552348"/>
                  </a:lnTo>
                  <a:cubicBezTo>
                    <a:pt x="3763383" y="2552348"/>
                    <a:pt x="3768014" y="2554461"/>
                    <a:pt x="3773499" y="2558687"/>
                  </a:cubicBezTo>
                  <a:lnTo>
                    <a:pt x="3776736" y="2557608"/>
                  </a:lnTo>
                  <a:lnTo>
                    <a:pt x="3782131" y="2569208"/>
                  </a:lnTo>
                  <a:lnTo>
                    <a:pt x="3781052" y="2574603"/>
                  </a:lnTo>
                  <a:cubicBezTo>
                    <a:pt x="3786717" y="2575592"/>
                    <a:pt x="3789549" y="2578065"/>
                    <a:pt x="3789549" y="2582021"/>
                  </a:cubicBezTo>
                  <a:lnTo>
                    <a:pt x="3786312" y="2584044"/>
                  </a:lnTo>
                  <a:lnTo>
                    <a:pt x="3779973" y="2584044"/>
                  </a:lnTo>
                  <a:cubicBezTo>
                    <a:pt x="3776736" y="2584044"/>
                    <a:pt x="3773544" y="2581931"/>
                    <a:pt x="3770397" y="2577705"/>
                  </a:cubicBezTo>
                  <a:lnTo>
                    <a:pt x="3769318" y="2577705"/>
                  </a:lnTo>
                  <a:lnTo>
                    <a:pt x="3765002" y="2584044"/>
                  </a:lnTo>
                  <a:lnTo>
                    <a:pt x="3736138" y="2584044"/>
                  </a:lnTo>
                  <a:cubicBezTo>
                    <a:pt x="3726967" y="2584044"/>
                    <a:pt x="3722381" y="2585123"/>
                    <a:pt x="3722381" y="2587281"/>
                  </a:cubicBezTo>
                  <a:lnTo>
                    <a:pt x="3722381" y="2596722"/>
                  </a:lnTo>
                  <a:lnTo>
                    <a:pt x="3723325" y="2607377"/>
                  </a:lnTo>
                  <a:lnTo>
                    <a:pt x="3722381" y="2616953"/>
                  </a:lnTo>
                  <a:lnTo>
                    <a:pt x="3722381" y="2621135"/>
                  </a:lnTo>
                  <a:lnTo>
                    <a:pt x="3715907" y="2631790"/>
                  </a:lnTo>
                  <a:lnTo>
                    <a:pt x="3722381" y="2644468"/>
                  </a:lnTo>
                  <a:lnTo>
                    <a:pt x="3720223" y="2670904"/>
                  </a:lnTo>
                  <a:lnTo>
                    <a:pt x="3722381" y="2677243"/>
                  </a:lnTo>
                  <a:lnTo>
                    <a:pt x="3722381" y="2685740"/>
                  </a:lnTo>
                  <a:cubicBezTo>
                    <a:pt x="3714019" y="2694911"/>
                    <a:pt x="3701925" y="2699497"/>
                    <a:pt x="3686100" y="2699497"/>
                  </a:cubicBezTo>
                  <a:lnTo>
                    <a:pt x="3681784" y="2699497"/>
                  </a:lnTo>
                  <a:lnTo>
                    <a:pt x="3673286" y="2687898"/>
                  </a:lnTo>
                  <a:lnTo>
                    <a:pt x="3675444" y="2662406"/>
                  </a:lnTo>
                  <a:lnTo>
                    <a:pt x="3673286" y="2656067"/>
                  </a:lnTo>
                  <a:lnTo>
                    <a:pt x="3674365" y="2639208"/>
                  </a:lnTo>
                  <a:lnTo>
                    <a:pt x="3674365" y="2632734"/>
                  </a:lnTo>
                  <a:cubicBezTo>
                    <a:pt x="3674365" y="2631385"/>
                    <a:pt x="3677557" y="2630711"/>
                    <a:pt x="3683942" y="2630711"/>
                  </a:cubicBezTo>
                  <a:lnTo>
                    <a:pt x="3683942" y="2629632"/>
                  </a:lnTo>
                  <a:cubicBezTo>
                    <a:pt x="3678906" y="2629632"/>
                    <a:pt x="3676389" y="2627159"/>
                    <a:pt x="3676389" y="2622214"/>
                  </a:cubicBezTo>
                  <a:lnTo>
                    <a:pt x="3674365" y="2611558"/>
                  </a:lnTo>
                  <a:lnTo>
                    <a:pt x="3679626" y="2609535"/>
                  </a:lnTo>
                  <a:lnTo>
                    <a:pt x="3679626" y="2607377"/>
                  </a:lnTo>
                  <a:cubicBezTo>
                    <a:pt x="3676119" y="2607377"/>
                    <a:pt x="3674365" y="2604905"/>
                    <a:pt x="3674365" y="2599959"/>
                  </a:cubicBezTo>
                  <a:lnTo>
                    <a:pt x="3674365" y="2596722"/>
                  </a:lnTo>
                  <a:cubicBezTo>
                    <a:pt x="3674545" y="2589709"/>
                    <a:pt x="3675219" y="2586202"/>
                    <a:pt x="3676389" y="2586202"/>
                  </a:cubicBezTo>
                  <a:lnTo>
                    <a:pt x="3675444" y="2582965"/>
                  </a:lnTo>
                  <a:lnTo>
                    <a:pt x="3674365" y="2584044"/>
                  </a:lnTo>
                  <a:lnTo>
                    <a:pt x="3673286" y="2584044"/>
                  </a:lnTo>
                  <a:lnTo>
                    <a:pt x="3663710" y="2582965"/>
                  </a:lnTo>
                  <a:cubicBezTo>
                    <a:pt x="3657955" y="2584044"/>
                    <a:pt x="3655078" y="2585123"/>
                    <a:pt x="3655078" y="2586202"/>
                  </a:cubicBezTo>
                  <a:lnTo>
                    <a:pt x="3647660" y="2585123"/>
                  </a:lnTo>
                  <a:lnTo>
                    <a:pt x="3633768" y="2585123"/>
                  </a:lnTo>
                  <a:cubicBezTo>
                    <a:pt x="3627923" y="2616414"/>
                    <a:pt x="3617628" y="2641501"/>
                    <a:pt x="3602881" y="2660383"/>
                  </a:cubicBezTo>
                  <a:lnTo>
                    <a:pt x="3593170" y="2668746"/>
                  </a:lnTo>
                  <a:cubicBezTo>
                    <a:pt x="3593170" y="2671983"/>
                    <a:pt x="3586786" y="2678726"/>
                    <a:pt x="3574018" y="2688977"/>
                  </a:cubicBezTo>
                  <a:cubicBezTo>
                    <a:pt x="3574018" y="2691585"/>
                    <a:pt x="3569387" y="2694372"/>
                    <a:pt x="3560126" y="2697339"/>
                  </a:cubicBezTo>
                  <a:lnTo>
                    <a:pt x="3553787" y="2700576"/>
                  </a:lnTo>
                  <a:lnTo>
                    <a:pt x="3551629" y="2697339"/>
                  </a:lnTo>
                  <a:lnTo>
                    <a:pt x="3551629" y="2696395"/>
                  </a:lnTo>
                  <a:cubicBezTo>
                    <a:pt x="3551629" y="2692978"/>
                    <a:pt x="3556619" y="2684841"/>
                    <a:pt x="3566600" y="2671983"/>
                  </a:cubicBezTo>
                  <a:cubicBezTo>
                    <a:pt x="3572265" y="2662452"/>
                    <a:pt x="3575816" y="2654674"/>
                    <a:pt x="3577255" y="2648649"/>
                  </a:cubicBezTo>
                  <a:lnTo>
                    <a:pt x="3575097" y="2643389"/>
                  </a:lnTo>
                  <a:cubicBezTo>
                    <a:pt x="3575097" y="2637545"/>
                    <a:pt x="3578289" y="2629407"/>
                    <a:pt x="3584673" y="2618977"/>
                  </a:cubicBezTo>
                  <a:lnTo>
                    <a:pt x="3585752" y="2613716"/>
                  </a:lnTo>
                  <a:lnTo>
                    <a:pt x="3584673" y="2603196"/>
                  </a:lnTo>
                  <a:lnTo>
                    <a:pt x="3586831" y="2598880"/>
                  </a:lnTo>
                  <a:lnTo>
                    <a:pt x="3584673" y="2596722"/>
                  </a:lnTo>
                  <a:lnTo>
                    <a:pt x="3584673" y="2586202"/>
                  </a:lnTo>
                  <a:lnTo>
                    <a:pt x="3581436" y="2582965"/>
                  </a:lnTo>
                  <a:lnTo>
                    <a:pt x="3572939" y="2582965"/>
                  </a:lnTo>
                  <a:lnTo>
                    <a:pt x="3564442" y="2585123"/>
                  </a:lnTo>
                  <a:lnTo>
                    <a:pt x="3563363" y="2585123"/>
                  </a:lnTo>
                  <a:cubicBezTo>
                    <a:pt x="3561924" y="2585123"/>
                    <a:pt x="3561205" y="2584089"/>
                    <a:pt x="3561205" y="2582021"/>
                  </a:cubicBezTo>
                  <a:lnTo>
                    <a:pt x="3560126" y="2580942"/>
                  </a:lnTo>
                  <a:lnTo>
                    <a:pt x="3559047" y="2580942"/>
                  </a:lnTo>
                  <a:cubicBezTo>
                    <a:pt x="3557878" y="2582290"/>
                    <a:pt x="3549021" y="2583684"/>
                    <a:pt x="3532476" y="2585123"/>
                  </a:cubicBezTo>
                  <a:cubicBezTo>
                    <a:pt x="3529599" y="2582156"/>
                    <a:pt x="3528160" y="2579323"/>
                    <a:pt x="3528160" y="2576626"/>
                  </a:cubicBezTo>
                  <a:cubicBezTo>
                    <a:pt x="3528160" y="2575277"/>
                    <a:pt x="3531712" y="2574243"/>
                    <a:pt x="3538816" y="2573524"/>
                  </a:cubicBezTo>
                  <a:lnTo>
                    <a:pt x="3539895" y="2572445"/>
                  </a:lnTo>
                  <a:lnTo>
                    <a:pt x="3548392" y="2573524"/>
                  </a:lnTo>
                  <a:lnTo>
                    <a:pt x="3553787" y="2570287"/>
                  </a:lnTo>
                  <a:lnTo>
                    <a:pt x="3569702" y="2570287"/>
                  </a:lnTo>
                  <a:lnTo>
                    <a:pt x="3580492" y="2576626"/>
                  </a:lnTo>
                  <a:lnTo>
                    <a:pt x="3583594" y="2573524"/>
                  </a:lnTo>
                  <a:lnTo>
                    <a:pt x="3583594" y="2563947"/>
                  </a:lnTo>
                  <a:cubicBezTo>
                    <a:pt x="3584134" y="2557743"/>
                    <a:pt x="3585213" y="2554551"/>
                    <a:pt x="3586831" y="2554371"/>
                  </a:cubicBezTo>
                  <a:cubicBezTo>
                    <a:pt x="3585392" y="2554371"/>
                    <a:pt x="3584313" y="2544166"/>
                    <a:pt x="3583594" y="2523754"/>
                  </a:cubicBezTo>
                  <a:lnTo>
                    <a:pt x="3586831" y="2518359"/>
                  </a:lnTo>
                  <a:cubicBezTo>
                    <a:pt x="3585392" y="2510627"/>
                    <a:pt x="3583954" y="2506760"/>
                    <a:pt x="3582515" y="2506760"/>
                  </a:cubicBezTo>
                  <a:lnTo>
                    <a:pt x="3575097" y="2506760"/>
                  </a:lnTo>
                  <a:cubicBezTo>
                    <a:pt x="3572040" y="2506760"/>
                    <a:pt x="3568488" y="2505007"/>
                    <a:pt x="3564442" y="2501500"/>
                  </a:cubicBezTo>
                  <a:lnTo>
                    <a:pt x="3560126" y="2505681"/>
                  </a:lnTo>
                  <a:lnTo>
                    <a:pt x="3555945" y="2504602"/>
                  </a:lnTo>
                  <a:lnTo>
                    <a:pt x="3543132" y="2508918"/>
                  </a:lnTo>
                  <a:lnTo>
                    <a:pt x="3539895" y="2508918"/>
                  </a:lnTo>
                  <a:cubicBezTo>
                    <a:pt x="3534949" y="2504962"/>
                    <a:pt x="3532476" y="2501051"/>
                    <a:pt x="3532476" y="2497184"/>
                  </a:cubicBezTo>
                  <a:lnTo>
                    <a:pt x="3532476" y="2496105"/>
                  </a:lnTo>
                  <a:lnTo>
                    <a:pt x="3535579" y="2493003"/>
                  </a:lnTo>
                  <a:lnTo>
                    <a:pt x="3537737" y="2493003"/>
                  </a:lnTo>
                  <a:cubicBezTo>
                    <a:pt x="3539355" y="2494621"/>
                    <a:pt x="3543626" y="2496015"/>
                    <a:pt x="3550550" y="2497184"/>
                  </a:cubicBezTo>
                  <a:lnTo>
                    <a:pt x="3562284" y="2496105"/>
                  </a:lnTo>
                  <a:lnTo>
                    <a:pt x="3571860" y="2497184"/>
                  </a:lnTo>
                  <a:lnTo>
                    <a:pt x="3582515" y="2496105"/>
                  </a:lnTo>
                  <a:lnTo>
                    <a:pt x="3588989" y="2496105"/>
                  </a:lnTo>
                  <a:cubicBezTo>
                    <a:pt x="3593934" y="2496105"/>
                    <a:pt x="3597846" y="2496824"/>
                    <a:pt x="3600723" y="2498263"/>
                  </a:cubicBezTo>
                  <a:cubicBezTo>
                    <a:pt x="3604050" y="2496195"/>
                    <a:pt x="3607242" y="2495161"/>
                    <a:pt x="3610300" y="2495161"/>
                  </a:cubicBezTo>
                  <a:lnTo>
                    <a:pt x="3610300" y="2494082"/>
                  </a:lnTo>
                  <a:cubicBezTo>
                    <a:pt x="3603556" y="2494082"/>
                    <a:pt x="3597171" y="2488058"/>
                    <a:pt x="3591147" y="2476009"/>
                  </a:cubicBezTo>
                  <a:cubicBezTo>
                    <a:pt x="3590068" y="2476009"/>
                    <a:pt x="3588270" y="2468950"/>
                    <a:pt x="3585752" y="2454833"/>
                  </a:cubicBezTo>
                  <a:cubicBezTo>
                    <a:pt x="3575771" y="2448179"/>
                    <a:pt x="3570781" y="2444313"/>
                    <a:pt x="3570781" y="2443234"/>
                  </a:cubicBezTo>
                  <a:lnTo>
                    <a:pt x="3570781" y="2439997"/>
                  </a:lnTo>
                  <a:lnTo>
                    <a:pt x="3572939" y="2437974"/>
                  </a:lnTo>
                  <a:cubicBezTo>
                    <a:pt x="3587865" y="2438423"/>
                    <a:pt x="3595328" y="2439817"/>
                    <a:pt x="3595328" y="2442155"/>
                  </a:cubicBezTo>
                  <a:lnTo>
                    <a:pt x="3601802" y="2437974"/>
                  </a:lnTo>
                  <a:cubicBezTo>
                    <a:pt x="3622393" y="2444448"/>
                    <a:pt x="3632689" y="2449348"/>
                    <a:pt x="3632689" y="2452675"/>
                  </a:cubicBezTo>
                  <a:lnTo>
                    <a:pt x="3633768" y="2471827"/>
                  </a:lnTo>
                  <a:lnTo>
                    <a:pt x="3633768" y="2472906"/>
                  </a:lnTo>
                  <a:cubicBezTo>
                    <a:pt x="3633768" y="2483427"/>
                    <a:pt x="3631295" y="2488687"/>
                    <a:pt x="3626350" y="2488687"/>
                  </a:cubicBezTo>
                  <a:cubicBezTo>
                    <a:pt x="3626350" y="2490485"/>
                    <a:pt x="3622798" y="2492284"/>
                    <a:pt x="3615695" y="2494082"/>
                  </a:cubicBezTo>
                  <a:lnTo>
                    <a:pt x="3615695" y="2495161"/>
                  </a:lnTo>
                  <a:cubicBezTo>
                    <a:pt x="3617942" y="2495161"/>
                    <a:pt x="3620415" y="2496195"/>
                    <a:pt x="3623113" y="2498263"/>
                  </a:cubicBezTo>
                  <a:cubicBezTo>
                    <a:pt x="3632194" y="2494756"/>
                    <a:pt x="3640377" y="2493003"/>
                    <a:pt x="3647660" y="2493003"/>
                  </a:cubicBezTo>
                  <a:lnTo>
                    <a:pt x="3660473" y="2495161"/>
                  </a:lnTo>
                  <a:lnTo>
                    <a:pt x="3664654" y="2493003"/>
                  </a:lnTo>
                  <a:lnTo>
                    <a:pt x="3670049" y="2496105"/>
                  </a:lnTo>
                  <a:lnTo>
                    <a:pt x="3672207" y="2496105"/>
                  </a:lnTo>
                  <a:lnTo>
                    <a:pt x="3674365" y="2494082"/>
                  </a:lnTo>
                  <a:lnTo>
                    <a:pt x="3672207" y="2486664"/>
                  </a:lnTo>
                  <a:cubicBezTo>
                    <a:pt x="3676613" y="2476413"/>
                    <a:pt x="3680165" y="2470029"/>
                    <a:pt x="3682863" y="2467511"/>
                  </a:cubicBezTo>
                  <a:lnTo>
                    <a:pt x="3682863" y="2461172"/>
                  </a:lnTo>
                  <a:cubicBezTo>
                    <a:pt x="3682863" y="2457486"/>
                    <a:pt x="3685335" y="2452226"/>
                    <a:pt x="3690281" y="2445392"/>
                  </a:cubicBezTo>
                  <a:lnTo>
                    <a:pt x="3689202" y="2438918"/>
                  </a:lnTo>
                  <a:lnTo>
                    <a:pt x="3689202" y="2437974"/>
                  </a:lnTo>
                  <a:lnTo>
                    <a:pt x="3702015" y="2435816"/>
                  </a:lnTo>
                  <a:lnTo>
                    <a:pt x="3702015" y="2436895"/>
                  </a:lnTo>
                  <a:close/>
                  <a:moveTo>
                    <a:pt x="6150391" y="2433388"/>
                  </a:moveTo>
                  <a:lnTo>
                    <a:pt x="6158079" y="2433388"/>
                  </a:lnTo>
                  <a:lnTo>
                    <a:pt x="6170082" y="2437704"/>
                  </a:lnTo>
                  <a:lnTo>
                    <a:pt x="6173319" y="2437704"/>
                  </a:lnTo>
                  <a:lnTo>
                    <a:pt x="6182086" y="2435546"/>
                  </a:lnTo>
                  <a:lnTo>
                    <a:pt x="6183165" y="2438783"/>
                  </a:lnTo>
                  <a:lnTo>
                    <a:pt x="6186537" y="2436625"/>
                  </a:lnTo>
                  <a:cubicBezTo>
                    <a:pt x="6193011" y="2436625"/>
                    <a:pt x="6196248" y="2439862"/>
                    <a:pt x="6196248" y="2446336"/>
                  </a:cubicBezTo>
                  <a:lnTo>
                    <a:pt x="6196248" y="2447415"/>
                  </a:lnTo>
                  <a:lnTo>
                    <a:pt x="6193011" y="2446336"/>
                  </a:lnTo>
                  <a:lnTo>
                    <a:pt x="6190853" y="2446336"/>
                  </a:lnTo>
                  <a:lnTo>
                    <a:pt x="6190853" y="2447415"/>
                  </a:lnTo>
                  <a:cubicBezTo>
                    <a:pt x="6194090" y="2447775"/>
                    <a:pt x="6197013" y="2449168"/>
                    <a:pt x="6199620" y="2451596"/>
                  </a:cubicBezTo>
                  <a:lnTo>
                    <a:pt x="6199620" y="2453754"/>
                  </a:lnTo>
                  <a:cubicBezTo>
                    <a:pt x="6195934" y="2453754"/>
                    <a:pt x="6194090" y="2455553"/>
                    <a:pt x="6194090" y="2459149"/>
                  </a:cubicBezTo>
                  <a:lnTo>
                    <a:pt x="6195169" y="2464544"/>
                  </a:lnTo>
                  <a:lnTo>
                    <a:pt x="6191932" y="2471018"/>
                  </a:lnTo>
                  <a:lnTo>
                    <a:pt x="6195169" y="2479515"/>
                  </a:lnTo>
                  <a:lnTo>
                    <a:pt x="6191932" y="2488147"/>
                  </a:lnTo>
                  <a:cubicBezTo>
                    <a:pt x="6192652" y="2493902"/>
                    <a:pt x="6194090" y="2496779"/>
                    <a:pt x="6196248" y="2496779"/>
                  </a:cubicBezTo>
                  <a:lnTo>
                    <a:pt x="6203936" y="2496779"/>
                  </a:lnTo>
                  <a:lnTo>
                    <a:pt x="6207173" y="2494621"/>
                  </a:lnTo>
                  <a:lnTo>
                    <a:pt x="6215940" y="2494621"/>
                  </a:lnTo>
                  <a:cubicBezTo>
                    <a:pt x="6233474" y="2491205"/>
                    <a:pt x="6242241" y="2484775"/>
                    <a:pt x="6242241" y="2475334"/>
                  </a:cubicBezTo>
                  <a:cubicBezTo>
                    <a:pt x="6243680" y="2475334"/>
                    <a:pt x="6244399" y="2473896"/>
                    <a:pt x="6244399" y="2471018"/>
                  </a:cubicBezTo>
                  <a:lnTo>
                    <a:pt x="6245478" y="2469939"/>
                  </a:lnTo>
                  <a:lnTo>
                    <a:pt x="6253166" y="2469939"/>
                  </a:lnTo>
                  <a:cubicBezTo>
                    <a:pt x="6264226" y="2483517"/>
                    <a:pt x="6270430" y="2490305"/>
                    <a:pt x="6271779" y="2490305"/>
                  </a:cubicBezTo>
                  <a:cubicBezTo>
                    <a:pt x="6276095" y="2490305"/>
                    <a:pt x="6281894" y="2495341"/>
                    <a:pt x="6289178" y="2505411"/>
                  </a:cubicBezTo>
                  <a:lnTo>
                    <a:pt x="6292549" y="2504332"/>
                  </a:lnTo>
                  <a:cubicBezTo>
                    <a:pt x="6295607" y="2505232"/>
                    <a:pt x="6297765" y="2506985"/>
                    <a:pt x="6299023" y="2509593"/>
                  </a:cubicBezTo>
                  <a:lnTo>
                    <a:pt x="6299023" y="2512830"/>
                  </a:lnTo>
                  <a:cubicBezTo>
                    <a:pt x="6299023" y="2521102"/>
                    <a:pt x="6288099" y="2526857"/>
                    <a:pt x="6266249" y="2530094"/>
                  </a:cubicBezTo>
                  <a:cubicBezTo>
                    <a:pt x="6266249" y="2534859"/>
                    <a:pt x="6261888" y="2543806"/>
                    <a:pt x="6253166" y="2556934"/>
                  </a:cubicBezTo>
                  <a:cubicBezTo>
                    <a:pt x="6252267" y="2558912"/>
                    <a:pt x="6246422" y="2562824"/>
                    <a:pt x="6235632" y="2568668"/>
                  </a:cubicBezTo>
                  <a:cubicBezTo>
                    <a:pt x="6232035" y="2570646"/>
                    <a:pt x="6227674" y="2575322"/>
                    <a:pt x="6222549" y="2582695"/>
                  </a:cubicBezTo>
                  <a:cubicBezTo>
                    <a:pt x="6215086" y="2582695"/>
                    <a:pt x="6210365" y="2585213"/>
                    <a:pt x="6208387" y="2590248"/>
                  </a:cubicBezTo>
                  <a:cubicBezTo>
                    <a:pt x="6190494" y="2600589"/>
                    <a:pt x="6180648" y="2607018"/>
                    <a:pt x="6178849" y="2609535"/>
                  </a:cubicBezTo>
                  <a:lnTo>
                    <a:pt x="6173319" y="2609535"/>
                  </a:lnTo>
                  <a:lnTo>
                    <a:pt x="6169003" y="2608456"/>
                  </a:lnTo>
                  <a:cubicBezTo>
                    <a:pt x="6167205" y="2609895"/>
                    <a:pt x="6163923" y="2610614"/>
                    <a:pt x="6159158" y="2610614"/>
                  </a:cubicBezTo>
                  <a:lnTo>
                    <a:pt x="6159158" y="2611693"/>
                  </a:lnTo>
                  <a:lnTo>
                    <a:pt x="6161316" y="2611693"/>
                  </a:lnTo>
                  <a:cubicBezTo>
                    <a:pt x="6155291" y="2617988"/>
                    <a:pt x="6148008" y="2621899"/>
                    <a:pt x="6139466" y="2623427"/>
                  </a:cubicBezTo>
                  <a:cubicBezTo>
                    <a:pt x="6133801" y="2623427"/>
                    <a:pt x="6130159" y="2624506"/>
                    <a:pt x="6128541" y="2626664"/>
                  </a:cubicBezTo>
                  <a:lnTo>
                    <a:pt x="6120853" y="2626664"/>
                  </a:lnTo>
                  <a:lnTo>
                    <a:pt x="6120853" y="2629901"/>
                  </a:lnTo>
                  <a:lnTo>
                    <a:pt x="6137308" y="2634217"/>
                  </a:lnTo>
                  <a:lnTo>
                    <a:pt x="6143917" y="2633138"/>
                  </a:lnTo>
                  <a:lnTo>
                    <a:pt x="6159158" y="2639613"/>
                  </a:lnTo>
                  <a:lnTo>
                    <a:pt x="6160237" y="2639613"/>
                  </a:lnTo>
                  <a:lnTo>
                    <a:pt x="6163474" y="2638534"/>
                  </a:lnTo>
                  <a:lnTo>
                    <a:pt x="6169003" y="2639613"/>
                  </a:lnTo>
                  <a:lnTo>
                    <a:pt x="6182086" y="2639613"/>
                  </a:lnTo>
                  <a:lnTo>
                    <a:pt x="6185323" y="2637455"/>
                  </a:lnTo>
                  <a:lnTo>
                    <a:pt x="6188695" y="2637455"/>
                  </a:lnTo>
                  <a:lnTo>
                    <a:pt x="6188695" y="2640692"/>
                  </a:lnTo>
                  <a:lnTo>
                    <a:pt x="6185323" y="2645008"/>
                  </a:lnTo>
                  <a:lnTo>
                    <a:pt x="6186537" y="2646087"/>
                  </a:lnTo>
                  <a:lnTo>
                    <a:pt x="6188695" y="2646087"/>
                  </a:lnTo>
                  <a:lnTo>
                    <a:pt x="6187616" y="2645008"/>
                  </a:lnTo>
                  <a:lnTo>
                    <a:pt x="6187616" y="2643929"/>
                  </a:lnTo>
                  <a:lnTo>
                    <a:pt x="6191932" y="2636376"/>
                  </a:lnTo>
                  <a:cubicBezTo>
                    <a:pt x="6213063" y="2636376"/>
                    <a:pt x="6225472" y="2638174"/>
                    <a:pt x="6229158" y="2641771"/>
                  </a:cubicBezTo>
                  <a:lnTo>
                    <a:pt x="6235632" y="2639613"/>
                  </a:lnTo>
                  <a:lnTo>
                    <a:pt x="6237790" y="2639613"/>
                  </a:lnTo>
                  <a:lnTo>
                    <a:pt x="6245478" y="2640692"/>
                  </a:lnTo>
                  <a:cubicBezTo>
                    <a:pt x="6245478" y="2639073"/>
                    <a:pt x="6247321" y="2637994"/>
                    <a:pt x="6251008" y="2637455"/>
                  </a:cubicBezTo>
                  <a:lnTo>
                    <a:pt x="6252087" y="2638534"/>
                  </a:lnTo>
                  <a:lnTo>
                    <a:pt x="6253166" y="2638534"/>
                  </a:lnTo>
                  <a:lnTo>
                    <a:pt x="6264091" y="2634217"/>
                  </a:lnTo>
                  <a:lnTo>
                    <a:pt x="6271779" y="2634217"/>
                  </a:lnTo>
                  <a:cubicBezTo>
                    <a:pt x="6273757" y="2636016"/>
                    <a:pt x="6278118" y="2637095"/>
                    <a:pt x="6284862" y="2637455"/>
                  </a:cubicBezTo>
                  <a:lnTo>
                    <a:pt x="6296865" y="2633138"/>
                  </a:lnTo>
                  <a:lnTo>
                    <a:pt x="6307790" y="2643929"/>
                  </a:lnTo>
                  <a:lnTo>
                    <a:pt x="6307790" y="2645008"/>
                  </a:lnTo>
                  <a:cubicBezTo>
                    <a:pt x="6296821" y="2652471"/>
                    <a:pt x="6291336" y="2661777"/>
                    <a:pt x="6291336" y="2672927"/>
                  </a:cubicBezTo>
                  <a:lnTo>
                    <a:pt x="6284862" y="2675085"/>
                  </a:lnTo>
                  <a:cubicBezTo>
                    <a:pt x="6284862" y="2680929"/>
                    <a:pt x="6280860" y="2684841"/>
                    <a:pt x="6272858" y="2686819"/>
                  </a:cubicBezTo>
                  <a:lnTo>
                    <a:pt x="6249929" y="2691135"/>
                  </a:lnTo>
                  <a:lnTo>
                    <a:pt x="6248715" y="2691135"/>
                  </a:lnTo>
                  <a:cubicBezTo>
                    <a:pt x="6244219" y="2691135"/>
                    <a:pt x="6237700" y="2689337"/>
                    <a:pt x="6229158" y="2685740"/>
                  </a:cubicBezTo>
                  <a:cubicBezTo>
                    <a:pt x="6218188" y="2686459"/>
                    <a:pt x="6211984" y="2687538"/>
                    <a:pt x="6210545" y="2688977"/>
                  </a:cubicBezTo>
                  <a:cubicBezTo>
                    <a:pt x="6206859" y="2688977"/>
                    <a:pt x="6205015" y="2688258"/>
                    <a:pt x="6205015" y="2686819"/>
                  </a:cubicBezTo>
                  <a:lnTo>
                    <a:pt x="6199620" y="2687898"/>
                  </a:lnTo>
                  <a:lnTo>
                    <a:pt x="6197462" y="2687898"/>
                  </a:lnTo>
                  <a:cubicBezTo>
                    <a:pt x="6187032" y="2687898"/>
                    <a:pt x="6178265" y="2686100"/>
                    <a:pt x="6171161" y="2682503"/>
                  </a:cubicBezTo>
                  <a:lnTo>
                    <a:pt x="6167924" y="2683582"/>
                  </a:lnTo>
                  <a:lnTo>
                    <a:pt x="6157000" y="2674006"/>
                  </a:lnTo>
                  <a:lnTo>
                    <a:pt x="6154842" y="2674006"/>
                  </a:lnTo>
                  <a:lnTo>
                    <a:pt x="6154842" y="2679401"/>
                  </a:lnTo>
                  <a:cubicBezTo>
                    <a:pt x="6154842" y="2681469"/>
                    <a:pt x="6153358" y="2682503"/>
                    <a:pt x="6150391" y="2682503"/>
                  </a:cubicBezTo>
                  <a:cubicBezTo>
                    <a:pt x="6148772" y="2682503"/>
                    <a:pt x="6143692" y="2677872"/>
                    <a:pt x="6135150" y="2668611"/>
                  </a:cubicBezTo>
                  <a:cubicBezTo>
                    <a:pt x="6124180" y="2660878"/>
                    <a:pt x="6118695" y="2656202"/>
                    <a:pt x="6118695" y="2654584"/>
                  </a:cubicBezTo>
                  <a:cubicBezTo>
                    <a:pt x="6113390" y="2649099"/>
                    <a:pt x="6108309" y="2639073"/>
                    <a:pt x="6103454" y="2624506"/>
                  </a:cubicBezTo>
                  <a:cubicBezTo>
                    <a:pt x="6102555" y="2624506"/>
                    <a:pt x="6101791" y="2619876"/>
                    <a:pt x="6101161" y="2610614"/>
                  </a:cubicBezTo>
                  <a:lnTo>
                    <a:pt x="6096845" y="2610614"/>
                  </a:lnTo>
                  <a:lnTo>
                    <a:pt x="6093608" y="2613851"/>
                  </a:lnTo>
                  <a:cubicBezTo>
                    <a:pt x="6097205" y="2617808"/>
                    <a:pt x="6099003" y="2622079"/>
                    <a:pt x="6099003" y="2626664"/>
                  </a:cubicBezTo>
                  <a:lnTo>
                    <a:pt x="6099003" y="2627743"/>
                  </a:lnTo>
                  <a:cubicBezTo>
                    <a:pt x="6099003" y="2633318"/>
                    <a:pt x="6096081" y="2639073"/>
                    <a:pt x="6090236" y="2645008"/>
                  </a:cubicBezTo>
                  <a:lnTo>
                    <a:pt x="6091450" y="2649324"/>
                  </a:lnTo>
                  <a:cubicBezTo>
                    <a:pt x="6089922" y="2662541"/>
                    <a:pt x="6086999" y="2671848"/>
                    <a:pt x="6082683" y="2677243"/>
                  </a:cubicBezTo>
                  <a:lnTo>
                    <a:pt x="6081604" y="2678322"/>
                  </a:lnTo>
                  <a:lnTo>
                    <a:pt x="6085920" y="2686819"/>
                  </a:lnTo>
                  <a:cubicBezTo>
                    <a:pt x="6082504" y="2693293"/>
                    <a:pt x="6078502" y="2696530"/>
                    <a:pt x="6073916" y="2696530"/>
                  </a:cubicBezTo>
                  <a:lnTo>
                    <a:pt x="6061912" y="2681559"/>
                  </a:lnTo>
                  <a:cubicBezTo>
                    <a:pt x="6059844" y="2681559"/>
                    <a:pt x="6053640" y="2674006"/>
                    <a:pt x="6043300" y="2658900"/>
                  </a:cubicBezTo>
                  <a:lnTo>
                    <a:pt x="6043300" y="2655663"/>
                  </a:lnTo>
                  <a:cubicBezTo>
                    <a:pt x="6049324" y="2648200"/>
                    <a:pt x="6056248" y="2641771"/>
                    <a:pt x="6064070" y="2636376"/>
                  </a:cubicBezTo>
                  <a:cubicBezTo>
                    <a:pt x="6067128" y="2629901"/>
                    <a:pt x="6072208" y="2626664"/>
                    <a:pt x="6079311" y="2626664"/>
                  </a:cubicBezTo>
                  <a:lnTo>
                    <a:pt x="6079311" y="2624506"/>
                  </a:lnTo>
                  <a:lnTo>
                    <a:pt x="6078232" y="2623427"/>
                  </a:lnTo>
                  <a:lnTo>
                    <a:pt x="6078232" y="2622483"/>
                  </a:lnTo>
                  <a:cubicBezTo>
                    <a:pt x="6080660" y="2617088"/>
                    <a:pt x="6084662" y="2611334"/>
                    <a:pt x="6090236" y="2605219"/>
                  </a:cubicBezTo>
                  <a:cubicBezTo>
                    <a:pt x="6090236" y="2600184"/>
                    <a:pt x="6093159" y="2595194"/>
                    <a:pt x="6099003" y="2590248"/>
                  </a:cubicBezTo>
                  <a:lnTo>
                    <a:pt x="6101161" y="2590248"/>
                  </a:lnTo>
                  <a:cubicBezTo>
                    <a:pt x="6105567" y="2590248"/>
                    <a:pt x="6109973" y="2598835"/>
                    <a:pt x="6114379" y="2616009"/>
                  </a:cubicBezTo>
                  <a:lnTo>
                    <a:pt x="6115458" y="2617088"/>
                  </a:lnTo>
                  <a:cubicBezTo>
                    <a:pt x="6115458" y="2619246"/>
                    <a:pt x="6116177" y="2620325"/>
                    <a:pt x="6117616" y="2620325"/>
                  </a:cubicBezTo>
                  <a:cubicBezTo>
                    <a:pt x="6124000" y="2618887"/>
                    <a:pt x="6129845" y="2614211"/>
                    <a:pt x="6135150" y="2606298"/>
                  </a:cubicBezTo>
                  <a:cubicBezTo>
                    <a:pt x="6135150" y="2603421"/>
                    <a:pt x="6138432" y="2601982"/>
                    <a:pt x="6144996" y="2601982"/>
                  </a:cubicBezTo>
                  <a:lnTo>
                    <a:pt x="6153628" y="2594429"/>
                  </a:lnTo>
                  <a:lnTo>
                    <a:pt x="6159158" y="2589169"/>
                  </a:lnTo>
                  <a:lnTo>
                    <a:pt x="6162395" y="2591327"/>
                  </a:lnTo>
                  <a:lnTo>
                    <a:pt x="6164553" y="2591327"/>
                  </a:lnTo>
                  <a:cubicBezTo>
                    <a:pt x="6166081" y="2591327"/>
                    <a:pt x="6166845" y="2590248"/>
                    <a:pt x="6166845" y="2588090"/>
                  </a:cubicBezTo>
                  <a:lnTo>
                    <a:pt x="6165766" y="2587011"/>
                  </a:lnTo>
                  <a:lnTo>
                    <a:pt x="6165766" y="2585932"/>
                  </a:lnTo>
                  <a:cubicBezTo>
                    <a:pt x="6171341" y="2577300"/>
                    <a:pt x="6176781" y="2572984"/>
                    <a:pt x="6182086" y="2572984"/>
                  </a:cubicBezTo>
                  <a:lnTo>
                    <a:pt x="6182086" y="2571905"/>
                  </a:lnTo>
                  <a:lnTo>
                    <a:pt x="6179928" y="2568668"/>
                  </a:lnTo>
                  <a:cubicBezTo>
                    <a:pt x="6191438" y="2551494"/>
                    <a:pt x="6199441" y="2542907"/>
                    <a:pt x="6203936" y="2542907"/>
                  </a:cubicBezTo>
                  <a:cubicBezTo>
                    <a:pt x="6207623" y="2542907"/>
                    <a:pt x="6209466" y="2542188"/>
                    <a:pt x="6209466" y="2540749"/>
                  </a:cubicBezTo>
                  <a:lnTo>
                    <a:pt x="6208387" y="2539670"/>
                  </a:lnTo>
                  <a:lnTo>
                    <a:pt x="6208387" y="2538591"/>
                  </a:lnTo>
                  <a:lnTo>
                    <a:pt x="6209466" y="2534410"/>
                  </a:lnTo>
                  <a:lnTo>
                    <a:pt x="6210545" y="2534410"/>
                  </a:lnTo>
                  <a:cubicBezTo>
                    <a:pt x="6210545" y="2536478"/>
                    <a:pt x="6213108" y="2538591"/>
                    <a:pt x="6218233" y="2540749"/>
                  </a:cubicBezTo>
                  <a:lnTo>
                    <a:pt x="6218233" y="2538591"/>
                  </a:lnTo>
                  <a:lnTo>
                    <a:pt x="6219312" y="2538591"/>
                  </a:lnTo>
                  <a:cubicBezTo>
                    <a:pt x="6220751" y="2538591"/>
                    <a:pt x="6221470" y="2540030"/>
                    <a:pt x="6221470" y="2542907"/>
                  </a:cubicBezTo>
                  <a:lnTo>
                    <a:pt x="6226865" y="2542907"/>
                  </a:lnTo>
                  <a:lnTo>
                    <a:pt x="6226865" y="2541828"/>
                  </a:lnTo>
                  <a:lnTo>
                    <a:pt x="6224707" y="2538591"/>
                  </a:lnTo>
                  <a:lnTo>
                    <a:pt x="6224707" y="2537512"/>
                  </a:lnTo>
                  <a:lnTo>
                    <a:pt x="6226865" y="2535489"/>
                  </a:lnTo>
                  <a:lnTo>
                    <a:pt x="6233474" y="2537512"/>
                  </a:lnTo>
                  <a:lnTo>
                    <a:pt x="6230237" y="2534410"/>
                  </a:lnTo>
                  <a:lnTo>
                    <a:pt x="6215940" y="2537512"/>
                  </a:lnTo>
                  <a:lnTo>
                    <a:pt x="6208387" y="2531173"/>
                  </a:lnTo>
                  <a:cubicBezTo>
                    <a:pt x="6216390" y="2518405"/>
                    <a:pt x="6220391" y="2510177"/>
                    <a:pt x="6220391" y="2506490"/>
                  </a:cubicBezTo>
                  <a:lnTo>
                    <a:pt x="6219312" y="2506490"/>
                  </a:lnTo>
                  <a:lnTo>
                    <a:pt x="6212703" y="2505411"/>
                  </a:lnTo>
                  <a:lnTo>
                    <a:pt x="6186537" y="2505411"/>
                  </a:lnTo>
                  <a:lnTo>
                    <a:pt x="6177770" y="2503253"/>
                  </a:lnTo>
                  <a:lnTo>
                    <a:pt x="6162395" y="2508514"/>
                  </a:lnTo>
                  <a:lnTo>
                    <a:pt x="6153628" y="2506490"/>
                  </a:lnTo>
                  <a:lnTo>
                    <a:pt x="6149312" y="2507435"/>
                  </a:lnTo>
                  <a:lnTo>
                    <a:pt x="6138387" y="2495700"/>
                  </a:lnTo>
                  <a:lnTo>
                    <a:pt x="6139466" y="2494621"/>
                  </a:lnTo>
                  <a:lnTo>
                    <a:pt x="6143917" y="2496779"/>
                  </a:lnTo>
                  <a:lnTo>
                    <a:pt x="6143917" y="2484910"/>
                  </a:lnTo>
                  <a:cubicBezTo>
                    <a:pt x="6146794" y="2475649"/>
                    <a:pt x="6148233" y="2468501"/>
                    <a:pt x="6148233" y="2463465"/>
                  </a:cubicBezTo>
                  <a:cubicBezTo>
                    <a:pt x="6146794" y="2463465"/>
                    <a:pt x="6145355" y="2457756"/>
                    <a:pt x="6143917" y="2446336"/>
                  </a:cubicBezTo>
                  <a:lnTo>
                    <a:pt x="6143917" y="2439862"/>
                  </a:lnTo>
                  <a:close/>
                  <a:moveTo>
                    <a:pt x="1220867" y="2432983"/>
                  </a:moveTo>
                  <a:lnTo>
                    <a:pt x="1221946" y="2432983"/>
                  </a:lnTo>
                  <a:cubicBezTo>
                    <a:pt x="1231476" y="2432983"/>
                    <a:pt x="1239928" y="2435951"/>
                    <a:pt x="1247302" y="2441885"/>
                  </a:cubicBezTo>
                  <a:lnTo>
                    <a:pt x="1261599" y="2450922"/>
                  </a:lnTo>
                  <a:cubicBezTo>
                    <a:pt x="1264566" y="2450922"/>
                    <a:pt x="1266050" y="2451641"/>
                    <a:pt x="1266050" y="2453080"/>
                  </a:cubicBezTo>
                  <a:lnTo>
                    <a:pt x="1264970" y="2454294"/>
                  </a:lnTo>
                  <a:lnTo>
                    <a:pt x="1264970" y="2455373"/>
                  </a:lnTo>
                  <a:cubicBezTo>
                    <a:pt x="1267129" y="2456092"/>
                    <a:pt x="1268208" y="2458340"/>
                    <a:pt x="1268208" y="2462116"/>
                  </a:cubicBezTo>
                  <a:lnTo>
                    <a:pt x="1264970" y="2465488"/>
                  </a:lnTo>
                  <a:lnTo>
                    <a:pt x="1262813" y="2465488"/>
                  </a:lnTo>
                  <a:lnTo>
                    <a:pt x="1258362" y="2462116"/>
                  </a:lnTo>
                  <a:lnTo>
                    <a:pt x="1257283" y="2462116"/>
                  </a:lnTo>
                  <a:lnTo>
                    <a:pt x="1244064" y="2463195"/>
                  </a:lnTo>
                  <a:lnTo>
                    <a:pt x="1240693" y="2459823"/>
                  </a:lnTo>
                  <a:cubicBezTo>
                    <a:pt x="1240693" y="2462251"/>
                    <a:pt x="1235163" y="2464499"/>
                    <a:pt x="1224104" y="2466567"/>
                  </a:cubicBezTo>
                  <a:lnTo>
                    <a:pt x="1221946" y="2466567"/>
                  </a:lnTo>
                  <a:lnTo>
                    <a:pt x="1215336" y="2465488"/>
                  </a:lnTo>
                  <a:lnTo>
                    <a:pt x="1214257" y="2466567"/>
                  </a:lnTo>
                  <a:lnTo>
                    <a:pt x="1213179" y="2466567"/>
                  </a:lnTo>
                  <a:lnTo>
                    <a:pt x="1197668" y="2459823"/>
                  </a:lnTo>
                  <a:lnTo>
                    <a:pt x="1196589" y="2459823"/>
                  </a:lnTo>
                  <a:cubicBezTo>
                    <a:pt x="1194701" y="2459823"/>
                    <a:pt x="1193577" y="2461307"/>
                    <a:pt x="1193216" y="2464274"/>
                  </a:cubicBezTo>
                  <a:lnTo>
                    <a:pt x="1192137" y="2465488"/>
                  </a:lnTo>
                  <a:lnTo>
                    <a:pt x="1186608" y="2465488"/>
                  </a:lnTo>
                  <a:lnTo>
                    <a:pt x="1185528" y="2464274"/>
                  </a:lnTo>
                  <a:cubicBezTo>
                    <a:pt x="1180403" y="2464274"/>
                    <a:pt x="1177841" y="2468006"/>
                    <a:pt x="1177841" y="2475469"/>
                  </a:cubicBezTo>
                  <a:lnTo>
                    <a:pt x="1178920" y="2482213"/>
                  </a:lnTo>
                  <a:lnTo>
                    <a:pt x="1176762" y="2485585"/>
                  </a:lnTo>
                  <a:lnTo>
                    <a:pt x="1177841" y="2488957"/>
                  </a:lnTo>
                  <a:lnTo>
                    <a:pt x="1175683" y="2519169"/>
                  </a:lnTo>
                  <a:lnTo>
                    <a:pt x="1177841" y="2525912"/>
                  </a:lnTo>
                  <a:lnTo>
                    <a:pt x="1175683" y="2536028"/>
                  </a:lnTo>
                  <a:lnTo>
                    <a:pt x="1175683" y="2542772"/>
                  </a:lnTo>
                  <a:cubicBezTo>
                    <a:pt x="1175683" y="2544211"/>
                    <a:pt x="1177122" y="2544930"/>
                    <a:pt x="1179999" y="2544930"/>
                  </a:cubicBezTo>
                  <a:lnTo>
                    <a:pt x="1181078" y="2546009"/>
                  </a:lnTo>
                  <a:lnTo>
                    <a:pt x="1181078" y="2547223"/>
                  </a:lnTo>
                  <a:cubicBezTo>
                    <a:pt x="1181078" y="2548662"/>
                    <a:pt x="1179999" y="2549381"/>
                    <a:pt x="1177841" y="2549381"/>
                  </a:cubicBezTo>
                  <a:lnTo>
                    <a:pt x="1177841" y="2553967"/>
                  </a:lnTo>
                  <a:lnTo>
                    <a:pt x="1176762" y="2557204"/>
                  </a:lnTo>
                  <a:lnTo>
                    <a:pt x="1178920" y="2576356"/>
                  </a:lnTo>
                  <a:cubicBezTo>
                    <a:pt x="1177122" y="2576716"/>
                    <a:pt x="1175278" y="2579323"/>
                    <a:pt x="1173390" y="2584179"/>
                  </a:cubicBezTo>
                  <a:cubicBezTo>
                    <a:pt x="1175637" y="2587146"/>
                    <a:pt x="1177122" y="2593080"/>
                    <a:pt x="1177841" y="2601982"/>
                  </a:cubicBezTo>
                  <a:cubicBezTo>
                    <a:pt x="1176402" y="2601982"/>
                    <a:pt x="1175278" y="2605354"/>
                    <a:pt x="1174469" y="2612098"/>
                  </a:cubicBezTo>
                  <a:lnTo>
                    <a:pt x="1175683" y="2616549"/>
                  </a:lnTo>
                  <a:lnTo>
                    <a:pt x="1174469" y="2617763"/>
                  </a:lnTo>
                  <a:lnTo>
                    <a:pt x="1174469" y="2618842"/>
                  </a:lnTo>
                  <a:cubicBezTo>
                    <a:pt x="1175997" y="2620370"/>
                    <a:pt x="1177482" y="2628957"/>
                    <a:pt x="1178920" y="2644603"/>
                  </a:cubicBezTo>
                  <a:cubicBezTo>
                    <a:pt x="1178021" y="2648290"/>
                    <a:pt x="1176942" y="2650133"/>
                    <a:pt x="1175683" y="2650133"/>
                  </a:cubicBezTo>
                  <a:lnTo>
                    <a:pt x="1176762" y="2658090"/>
                  </a:lnTo>
                  <a:lnTo>
                    <a:pt x="1176762" y="2673736"/>
                  </a:lnTo>
                  <a:cubicBezTo>
                    <a:pt x="1170108" y="2691630"/>
                    <a:pt x="1164218" y="2700576"/>
                    <a:pt x="1159093" y="2700576"/>
                  </a:cubicBezTo>
                  <a:lnTo>
                    <a:pt x="1155721" y="2700576"/>
                  </a:lnTo>
                  <a:lnTo>
                    <a:pt x="1151405" y="2697204"/>
                  </a:lnTo>
                  <a:lnTo>
                    <a:pt x="1143583" y="2697204"/>
                  </a:lnTo>
                  <a:lnTo>
                    <a:pt x="1132658" y="2700576"/>
                  </a:lnTo>
                  <a:lnTo>
                    <a:pt x="1128206" y="2699497"/>
                  </a:lnTo>
                  <a:lnTo>
                    <a:pt x="1118227" y="2700576"/>
                  </a:lnTo>
                  <a:lnTo>
                    <a:pt x="1114990" y="2700576"/>
                  </a:lnTo>
                  <a:cubicBezTo>
                    <a:pt x="1112021" y="2699048"/>
                    <a:pt x="1110538" y="2696800"/>
                    <a:pt x="1110538" y="2693832"/>
                  </a:cubicBezTo>
                  <a:lnTo>
                    <a:pt x="1112696" y="2688303"/>
                  </a:lnTo>
                  <a:cubicBezTo>
                    <a:pt x="1112696" y="2678592"/>
                    <a:pt x="1102041" y="2668880"/>
                    <a:pt x="1080731" y="2659169"/>
                  </a:cubicBezTo>
                  <a:cubicBezTo>
                    <a:pt x="1077043" y="2659169"/>
                    <a:pt x="1075201" y="2658046"/>
                    <a:pt x="1075201" y="2655798"/>
                  </a:cubicBezTo>
                  <a:lnTo>
                    <a:pt x="1075201" y="2654719"/>
                  </a:lnTo>
                  <a:cubicBezTo>
                    <a:pt x="1076549" y="2651661"/>
                    <a:pt x="1079157" y="2650133"/>
                    <a:pt x="1083023" y="2650133"/>
                  </a:cubicBezTo>
                  <a:lnTo>
                    <a:pt x="1095161" y="2650133"/>
                  </a:lnTo>
                  <a:lnTo>
                    <a:pt x="1097321" y="2647975"/>
                  </a:lnTo>
                  <a:lnTo>
                    <a:pt x="1102850" y="2649054"/>
                  </a:lnTo>
                  <a:lnTo>
                    <a:pt x="1121597" y="2649054"/>
                  </a:lnTo>
                  <a:cubicBezTo>
                    <a:pt x="1124745" y="2649054"/>
                    <a:pt x="1127307" y="2647570"/>
                    <a:pt x="1129285" y="2644603"/>
                  </a:cubicBezTo>
                  <a:cubicBezTo>
                    <a:pt x="1127307" y="2640647"/>
                    <a:pt x="1125824" y="2632824"/>
                    <a:pt x="1124834" y="2621135"/>
                  </a:cubicBezTo>
                  <a:lnTo>
                    <a:pt x="1129285" y="2606568"/>
                  </a:lnTo>
                  <a:lnTo>
                    <a:pt x="1141425" y="2601982"/>
                  </a:lnTo>
                  <a:cubicBezTo>
                    <a:pt x="1141425" y="2599824"/>
                    <a:pt x="1142143" y="2598745"/>
                    <a:pt x="1143583" y="2598745"/>
                  </a:cubicBezTo>
                  <a:lnTo>
                    <a:pt x="1145875" y="2598745"/>
                  </a:lnTo>
                  <a:lnTo>
                    <a:pt x="1150191" y="2599824"/>
                  </a:lnTo>
                  <a:lnTo>
                    <a:pt x="1153563" y="2598745"/>
                  </a:lnTo>
                  <a:lnTo>
                    <a:pt x="1153563" y="2596452"/>
                  </a:lnTo>
                  <a:lnTo>
                    <a:pt x="1142502" y="2596452"/>
                  </a:lnTo>
                  <a:lnTo>
                    <a:pt x="1144796" y="2594159"/>
                  </a:lnTo>
                  <a:lnTo>
                    <a:pt x="1145875" y="2594159"/>
                  </a:lnTo>
                  <a:lnTo>
                    <a:pt x="1151405" y="2595373"/>
                  </a:lnTo>
                  <a:lnTo>
                    <a:pt x="1151405" y="2593080"/>
                  </a:lnTo>
                  <a:lnTo>
                    <a:pt x="1145875" y="2592001"/>
                  </a:lnTo>
                  <a:lnTo>
                    <a:pt x="1143583" y="2592001"/>
                  </a:lnTo>
                  <a:lnTo>
                    <a:pt x="1139266" y="2598745"/>
                  </a:lnTo>
                  <a:lnTo>
                    <a:pt x="1140345" y="2599824"/>
                  </a:lnTo>
                  <a:lnTo>
                    <a:pt x="1138052" y="2599824"/>
                  </a:lnTo>
                  <a:lnTo>
                    <a:pt x="1136974" y="2598745"/>
                  </a:lnTo>
                  <a:lnTo>
                    <a:pt x="1135894" y="2598745"/>
                  </a:lnTo>
                  <a:lnTo>
                    <a:pt x="1129285" y="2603196"/>
                  </a:lnTo>
                  <a:lnTo>
                    <a:pt x="1127127" y="2600903"/>
                  </a:lnTo>
                  <a:lnTo>
                    <a:pt x="1127127" y="2599824"/>
                  </a:lnTo>
                  <a:lnTo>
                    <a:pt x="1129285" y="2596452"/>
                  </a:lnTo>
                  <a:lnTo>
                    <a:pt x="1126048" y="2590788"/>
                  </a:lnTo>
                  <a:lnTo>
                    <a:pt x="1126048" y="2588630"/>
                  </a:lnTo>
                  <a:cubicBezTo>
                    <a:pt x="1130634" y="2581167"/>
                    <a:pt x="1134636" y="2577435"/>
                    <a:pt x="1138052" y="2577435"/>
                  </a:cubicBezTo>
                  <a:lnTo>
                    <a:pt x="1138052" y="2575142"/>
                  </a:lnTo>
                  <a:cubicBezTo>
                    <a:pt x="1134995" y="2575142"/>
                    <a:pt x="1131353" y="2577750"/>
                    <a:pt x="1127127" y="2582965"/>
                  </a:cubicBezTo>
                  <a:lnTo>
                    <a:pt x="1124834" y="2580807"/>
                  </a:lnTo>
                  <a:lnTo>
                    <a:pt x="1124834" y="2578514"/>
                  </a:lnTo>
                  <a:cubicBezTo>
                    <a:pt x="1127802" y="2570691"/>
                    <a:pt x="1129285" y="2564712"/>
                    <a:pt x="1129285" y="2560575"/>
                  </a:cubicBezTo>
                  <a:cubicBezTo>
                    <a:pt x="1128027" y="2554641"/>
                    <a:pt x="1125463" y="2551674"/>
                    <a:pt x="1121597" y="2551674"/>
                  </a:cubicBezTo>
                  <a:cubicBezTo>
                    <a:pt x="1121597" y="2550505"/>
                    <a:pt x="1117911" y="2549741"/>
                    <a:pt x="1110538" y="2549381"/>
                  </a:cubicBezTo>
                  <a:cubicBezTo>
                    <a:pt x="1102986" y="2551629"/>
                    <a:pt x="1096376" y="2552753"/>
                    <a:pt x="1090711" y="2552753"/>
                  </a:cubicBezTo>
                  <a:lnTo>
                    <a:pt x="1083023" y="2550595"/>
                  </a:lnTo>
                  <a:lnTo>
                    <a:pt x="1071964" y="2551674"/>
                  </a:lnTo>
                  <a:cubicBezTo>
                    <a:pt x="1070076" y="2551674"/>
                    <a:pt x="1068592" y="2549066"/>
                    <a:pt x="1067513" y="2543851"/>
                  </a:cubicBezTo>
                  <a:lnTo>
                    <a:pt x="1066434" y="2543851"/>
                  </a:lnTo>
                  <a:cubicBezTo>
                    <a:pt x="1064995" y="2543851"/>
                    <a:pt x="1064276" y="2545335"/>
                    <a:pt x="1064276" y="2548302"/>
                  </a:cubicBezTo>
                  <a:lnTo>
                    <a:pt x="1059824" y="2550595"/>
                  </a:lnTo>
                  <a:cubicBezTo>
                    <a:pt x="1051733" y="2549965"/>
                    <a:pt x="1047686" y="2548437"/>
                    <a:pt x="1047686" y="2546009"/>
                  </a:cubicBezTo>
                  <a:cubicBezTo>
                    <a:pt x="1050473" y="2543402"/>
                    <a:pt x="1056721" y="2540794"/>
                    <a:pt x="1066434" y="2538186"/>
                  </a:cubicBezTo>
                  <a:lnTo>
                    <a:pt x="1068592" y="2538186"/>
                  </a:lnTo>
                  <a:lnTo>
                    <a:pt x="1081810" y="2542772"/>
                  </a:lnTo>
                  <a:lnTo>
                    <a:pt x="1093948" y="2538186"/>
                  </a:lnTo>
                  <a:lnTo>
                    <a:pt x="1099479" y="2538186"/>
                  </a:lnTo>
                  <a:lnTo>
                    <a:pt x="1105009" y="2542772"/>
                  </a:lnTo>
                  <a:lnTo>
                    <a:pt x="1108380" y="2542772"/>
                  </a:lnTo>
                  <a:cubicBezTo>
                    <a:pt x="1123755" y="2541783"/>
                    <a:pt x="1131443" y="2537647"/>
                    <a:pt x="1131443" y="2530363"/>
                  </a:cubicBezTo>
                  <a:cubicBezTo>
                    <a:pt x="1127037" y="2523620"/>
                    <a:pt x="1124834" y="2518405"/>
                    <a:pt x="1124834" y="2514718"/>
                  </a:cubicBezTo>
                  <a:lnTo>
                    <a:pt x="1124834" y="2501230"/>
                  </a:lnTo>
                  <a:cubicBezTo>
                    <a:pt x="1124834" y="2497364"/>
                    <a:pt x="1125958" y="2494037"/>
                    <a:pt x="1128206" y="2491249"/>
                  </a:cubicBezTo>
                  <a:lnTo>
                    <a:pt x="1128206" y="2486664"/>
                  </a:lnTo>
                  <a:cubicBezTo>
                    <a:pt x="1126319" y="2471018"/>
                    <a:pt x="1124475" y="2463195"/>
                    <a:pt x="1122676" y="2463195"/>
                  </a:cubicBezTo>
                  <a:lnTo>
                    <a:pt x="1107302" y="2463195"/>
                  </a:lnTo>
                  <a:lnTo>
                    <a:pt x="1105009" y="2461037"/>
                  </a:lnTo>
                  <a:lnTo>
                    <a:pt x="1105009" y="2458744"/>
                  </a:lnTo>
                  <a:lnTo>
                    <a:pt x="1107302" y="2458744"/>
                  </a:lnTo>
                  <a:lnTo>
                    <a:pt x="1108380" y="2459823"/>
                  </a:lnTo>
                  <a:lnTo>
                    <a:pt x="1109460" y="2459823"/>
                  </a:lnTo>
                  <a:lnTo>
                    <a:pt x="1114990" y="2454294"/>
                  </a:lnTo>
                  <a:lnTo>
                    <a:pt x="1121597" y="2456452"/>
                  </a:lnTo>
                  <a:lnTo>
                    <a:pt x="1144796" y="2456452"/>
                  </a:lnTo>
                  <a:lnTo>
                    <a:pt x="1148033" y="2454294"/>
                  </a:lnTo>
                  <a:lnTo>
                    <a:pt x="1152484" y="2454294"/>
                  </a:lnTo>
                  <a:lnTo>
                    <a:pt x="1158015" y="2455373"/>
                  </a:lnTo>
                  <a:lnTo>
                    <a:pt x="1164623" y="2454294"/>
                  </a:lnTo>
                  <a:cubicBezTo>
                    <a:pt x="1170287" y="2454294"/>
                    <a:pt x="1177256" y="2456901"/>
                    <a:pt x="1185528" y="2462116"/>
                  </a:cubicBezTo>
                  <a:lnTo>
                    <a:pt x="1196589" y="2454294"/>
                  </a:lnTo>
                  <a:lnTo>
                    <a:pt x="1197668" y="2455373"/>
                  </a:lnTo>
                  <a:lnTo>
                    <a:pt x="1198746" y="2455373"/>
                  </a:lnTo>
                  <a:cubicBezTo>
                    <a:pt x="1209987" y="2447910"/>
                    <a:pt x="1217360" y="2440446"/>
                    <a:pt x="1220867" y="2432983"/>
                  </a:cubicBezTo>
                  <a:close/>
                  <a:moveTo>
                    <a:pt x="7136707" y="2421919"/>
                  </a:moveTo>
                  <a:lnTo>
                    <a:pt x="7136707" y="2424212"/>
                  </a:lnTo>
                  <a:lnTo>
                    <a:pt x="7137786" y="2424212"/>
                  </a:lnTo>
                  <a:lnTo>
                    <a:pt x="7137786" y="2421919"/>
                  </a:lnTo>
                  <a:close/>
                  <a:moveTo>
                    <a:pt x="7250542" y="2420840"/>
                  </a:moveTo>
                  <a:cubicBezTo>
                    <a:pt x="7250542" y="2423088"/>
                    <a:pt x="7249104" y="2424931"/>
                    <a:pt x="7246226" y="2426370"/>
                  </a:cubicBezTo>
                  <a:lnTo>
                    <a:pt x="7242854" y="2426370"/>
                  </a:lnTo>
                  <a:lnTo>
                    <a:pt x="7239617" y="2424212"/>
                  </a:lnTo>
                  <a:lnTo>
                    <a:pt x="7237459" y="2424212"/>
                  </a:lnTo>
                  <a:lnTo>
                    <a:pt x="7237459" y="2426370"/>
                  </a:lnTo>
                  <a:lnTo>
                    <a:pt x="7247305" y="2435137"/>
                  </a:lnTo>
                  <a:lnTo>
                    <a:pt x="7248384" y="2435137"/>
                  </a:lnTo>
                  <a:lnTo>
                    <a:pt x="7252835" y="2430686"/>
                  </a:lnTo>
                  <a:lnTo>
                    <a:pt x="7252835" y="2420840"/>
                  </a:lnTo>
                  <a:close/>
                  <a:moveTo>
                    <a:pt x="7139944" y="2419761"/>
                  </a:moveTo>
                  <a:lnTo>
                    <a:pt x="7139944" y="2420840"/>
                  </a:lnTo>
                  <a:lnTo>
                    <a:pt x="7143316" y="2420840"/>
                  </a:lnTo>
                  <a:lnTo>
                    <a:pt x="7143316" y="2419761"/>
                  </a:lnTo>
                  <a:close/>
                  <a:moveTo>
                    <a:pt x="7124703" y="2419761"/>
                  </a:moveTo>
                  <a:lnTo>
                    <a:pt x="7115936" y="2421919"/>
                  </a:lnTo>
                  <a:lnTo>
                    <a:pt x="7115936" y="2422998"/>
                  </a:lnTo>
                  <a:lnTo>
                    <a:pt x="7120252" y="2427449"/>
                  </a:lnTo>
                  <a:lnTo>
                    <a:pt x="7125782" y="2427449"/>
                  </a:lnTo>
                  <a:lnTo>
                    <a:pt x="7125782" y="2421919"/>
                  </a:lnTo>
                  <a:lnTo>
                    <a:pt x="7124703" y="2420840"/>
                  </a:lnTo>
                  <a:close/>
                  <a:moveTo>
                    <a:pt x="2623177" y="2417728"/>
                  </a:moveTo>
                  <a:lnTo>
                    <a:pt x="2644756" y="2422044"/>
                  </a:lnTo>
                  <a:lnTo>
                    <a:pt x="2653254" y="2422044"/>
                  </a:lnTo>
                  <a:lnTo>
                    <a:pt x="2656490" y="2425281"/>
                  </a:lnTo>
                  <a:cubicBezTo>
                    <a:pt x="2652624" y="2427439"/>
                    <a:pt x="2648713" y="2428518"/>
                    <a:pt x="2644756" y="2428518"/>
                  </a:cubicBezTo>
                  <a:cubicBezTo>
                    <a:pt x="2628121" y="2427799"/>
                    <a:pt x="2619535" y="2425641"/>
                    <a:pt x="2618996" y="2422044"/>
                  </a:cubicBezTo>
                  <a:lnTo>
                    <a:pt x="2618996" y="2420965"/>
                  </a:lnTo>
                  <a:cubicBezTo>
                    <a:pt x="2618996" y="2419886"/>
                    <a:pt x="2620389" y="2418807"/>
                    <a:pt x="2623177" y="2417728"/>
                  </a:cubicBezTo>
                  <a:close/>
                  <a:moveTo>
                    <a:pt x="2753196" y="2402622"/>
                  </a:moveTo>
                  <a:lnTo>
                    <a:pt x="2754275" y="2402622"/>
                  </a:lnTo>
                  <a:cubicBezTo>
                    <a:pt x="2757513" y="2402622"/>
                    <a:pt x="2765020" y="2408017"/>
                    <a:pt x="2776800" y="2418807"/>
                  </a:cubicBezTo>
                  <a:lnTo>
                    <a:pt x="2778957" y="2425281"/>
                  </a:lnTo>
                  <a:cubicBezTo>
                    <a:pt x="2776260" y="2427439"/>
                    <a:pt x="2773742" y="2428518"/>
                    <a:pt x="2771405" y="2428518"/>
                  </a:cubicBezTo>
                  <a:lnTo>
                    <a:pt x="2766145" y="2428518"/>
                  </a:lnTo>
                  <a:lnTo>
                    <a:pt x="2756433" y="2427439"/>
                  </a:lnTo>
                  <a:lnTo>
                    <a:pt x="2753196" y="2428518"/>
                  </a:lnTo>
                  <a:cubicBezTo>
                    <a:pt x="2744565" y="2426360"/>
                    <a:pt x="2740249" y="2424562"/>
                    <a:pt x="2740249" y="2423123"/>
                  </a:cubicBezTo>
                  <a:lnTo>
                    <a:pt x="2740249" y="2420965"/>
                  </a:lnTo>
                  <a:lnTo>
                    <a:pt x="2744565" y="2416649"/>
                  </a:lnTo>
                  <a:lnTo>
                    <a:pt x="2743487" y="2411254"/>
                  </a:lnTo>
                  <a:close/>
                  <a:moveTo>
                    <a:pt x="7119173" y="2402227"/>
                  </a:moveTo>
                  <a:cubicBezTo>
                    <a:pt x="7116296" y="2403666"/>
                    <a:pt x="7114857" y="2405869"/>
                    <a:pt x="7114857" y="2408836"/>
                  </a:cubicBezTo>
                  <a:lnTo>
                    <a:pt x="7118094" y="2409915"/>
                  </a:lnTo>
                  <a:cubicBezTo>
                    <a:pt x="7122501" y="2409196"/>
                    <a:pt x="7124703" y="2408117"/>
                    <a:pt x="7124703" y="2406678"/>
                  </a:cubicBezTo>
                  <a:lnTo>
                    <a:pt x="7124703" y="2403306"/>
                  </a:lnTo>
                  <a:close/>
                  <a:moveTo>
                    <a:pt x="2253176" y="2388358"/>
                  </a:moveTo>
                  <a:lnTo>
                    <a:pt x="2255335" y="2390381"/>
                  </a:lnTo>
                  <a:lnTo>
                    <a:pt x="2255335" y="2388358"/>
                  </a:lnTo>
                  <a:close/>
                  <a:moveTo>
                    <a:pt x="7211158" y="2388065"/>
                  </a:moveTo>
                  <a:cubicBezTo>
                    <a:pt x="7204235" y="2392381"/>
                    <a:pt x="7197311" y="2394539"/>
                    <a:pt x="7190388" y="2394539"/>
                  </a:cubicBezTo>
                  <a:lnTo>
                    <a:pt x="7183779" y="2393460"/>
                  </a:lnTo>
                  <a:lnTo>
                    <a:pt x="7180542" y="2394539"/>
                  </a:lnTo>
                  <a:lnTo>
                    <a:pt x="7170696" y="2393460"/>
                  </a:lnTo>
                  <a:lnTo>
                    <a:pt x="7159636" y="2393460"/>
                  </a:lnTo>
                  <a:lnTo>
                    <a:pt x="7155320" y="2390223"/>
                  </a:lnTo>
                  <a:lnTo>
                    <a:pt x="7152083" y="2390223"/>
                  </a:lnTo>
                  <a:lnTo>
                    <a:pt x="7148711" y="2395753"/>
                  </a:lnTo>
                  <a:lnTo>
                    <a:pt x="7149790" y="2414366"/>
                  </a:lnTo>
                  <a:cubicBezTo>
                    <a:pt x="7148531" y="2414366"/>
                    <a:pt x="7147452" y="2416164"/>
                    <a:pt x="7146553" y="2419761"/>
                  </a:cubicBezTo>
                  <a:lnTo>
                    <a:pt x="7149790" y="2420840"/>
                  </a:lnTo>
                  <a:lnTo>
                    <a:pt x="7156399" y="2418682"/>
                  </a:lnTo>
                  <a:lnTo>
                    <a:pt x="7157478" y="2418682"/>
                  </a:lnTo>
                  <a:cubicBezTo>
                    <a:pt x="7159906" y="2418682"/>
                    <a:pt x="7162468" y="2419761"/>
                    <a:pt x="7165166" y="2421919"/>
                  </a:cubicBezTo>
                  <a:lnTo>
                    <a:pt x="7167324" y="2421919"/>
                  </a:lnTo>
                  <a:cubicBezTo>
                    <a:pt x="7169212" y="2419941"/>
                    <a:pt x="7174337" y="2418502"/>
                    <a:pt x="7182700" y="2417603"/>
                  </a:cubicBezTo>
                  <a:lnTo>
                    <a:pt x="7183779" y="2416524"/>
                  </a:lnTo>
                  <a:lnTo>
                    <a:pt x="7184858" y="2416524"/>
                  </a:lnTo>
                  <a:lnTo>
                    <a:pt x="7193624" y="2418682"/>
                  </a:lnTo>
                  <a:lnTo>
                    <a:pt x="7205628" y="2415445"/>
                  </a:lnTo>
                  <a:cubicBezTo>
                    <a:pt x="7212013" y="2418322"/>
                    <a:pt x="7216778" y="2419761"/>
                    <a:pt x="7219925" y="2419761"/>
                  </a:cubicBezTo>
                  <a:lnTo>
                    <a:pt x="7223162" y="2417603"/>
                  </a:lnTo>
                  <a:lnTo>
                    <a:pt x="7222083" y="2409915"/>
                  </a:lnTo>
                  <a:lnTo>
                    <a:pt x="7222083" y="2395753"/>
                  </a:lnTo>
                  <a:cubicBezTo>
                    <a:pt x="7222083" y="2394045"/>
                    <a:pt x="7218442" y="2391482"/>
                    <a:pt x="7211158" y="2388065"/>
                  </a:cubicBezTo>
                  <a:close/>
                  <a:moveTo>
                    <a:pt x="2672676" y="2387651"/>
                  </a:moveTo>
                  <a:lnTo>
                    <a:pt x="2682251" y="2387651"/>
                  </a:lnTo>
                  <a:cubicBezTo>
                    <a:pt x="2686568" y="2387651"/>
                    <a:pt x="2688725" y="2389090"/>
                    <a:pt x="2688725" y="2391967"/>
                  </a:cubicBezTo>
                  <a:lnTo>
                    <a:pt x="2693041" y="2388730"/>
                  </a:lnTo>
                  <a:lnTo>
                    <a:pt x="2695200" y="2388730"/>
                  </a:lnTo>
                  <a:cubicBezTo>
                    <a:pt x="2701853" y="2391428"/>
                    <a:pt x="2710799" y="2393586"/>
                    <a:pt x="2722041" y="2395204"/>
                  </a:cubicBezTo>
                  <a:cubicBezTo>
                    <a:pt x="2724917" y="2397183"/>
                    <a:pt x="2726356" y="2399655"/>
                    <a:pt x="2726356" y="2402622"/>
                  </a:cubicBezTo>
                  <a:cubicBezTo>
                    <a:pt x="2724558" y="2404061"/>
                    <a:pt x="2720961" y="2405140"/>
                    <a:pt x="2715567" y="2405859"/>
                  </a:cubicBezTo>
                  <a:lnTo>
                    <a:pt x="2715567" y="2412333"/>
                  </a:lnTo>
                  <a:lnTo>
                    <a:pt x="2714487" y="2413412"/>
                  </a:lnTo>
                  <a:lnTo>
                    <a:pt x="2714487" y="2414491"/>
                  </a:lnTo>
                  <a:cubicBezTo>
                    <a:pt x="2722400" y="2417369"/>
                    <a:pt x="2732786" y="2423438"/>
                    <a:pt x="2745643" y="2432700"/>
                  </a:cubicBezTo>
                  <a:lnTo>
                    <a:pt x="2745643" y="2433779"/>
                  </a:lnTo>
                  <a:lnTo>
                    <a:pt x="2746722" y="2432700"/>
                  </a:lnTo>
                  <a:lnTo>
                    <a:pt x="2747801" y="2432700"/>
                  </a:lnTo>
                  <a:cubicBezTo>
                    <a:pt x="2753555" y="2433958"/>
                    <a:pt x="2756433" y="2435397"/>
                    <a:pt x="2756433" y="2437016"/>
                  </a:cubicBezTo>
                  <a:lnTo>
                    <a:pt x="2756433" y="2439174"/>
                  </a:lnTo>
                  <a:cubicBezTo>
                    <a:pt x="2756433" y="2444749"/>
                    <a:pt x="2750723" y="2448705"/>
                    <a:pt x="2739305" y="2451043"/>
                  </a:cubicBezTo>
                  <a:lnTo>
                    <a:pt x="2725278" y="2469251"/>
                  </a:lnTo>
                  <a:cubicBezTo>
                    <a:pt x="2725278" y="2470690"/>
                    <a:pt x="2728154" y="2471769"/>
                    <a:pt x="2733910" y="2472488"/>
                  </a:cubicBezTo>
                  <a:lnTo>
                    <a:pt x="2736067" y="2474646"/>
                  </a:lnTo>
                  <a:cubicBezTo>
                    <a:pt x="2736067" y="2468891"/>
                    <a:pt x="2738900" y="2465295"/>
                    <a:pt x="2744565" y="2463856"/>
                  </a:cubicBezTo>
                  <a:cubicBezTo>
                    <a:pt x="2747262" y="2457472"/>
                    <a:pt x="2749780" y="2453920"/>
                    <a:pt x="2752117" y="2453201"/>
                  </a:cubicBezTo>
                  <a:lnTo>
                    <a:pt x="2756433" y="2453201"/>
                  </a:lnTo>
                  <a:lnTo>
                    <a:pt x="2760750" y="2457517"/>
                  </a:lnTo>
                  <a:lnTo>
                    <a:pt x="2761829" y="2456438"/>
                  </a:lnTo>
                  <a:lnTo>
                    <a:pt x="2765065" y="2456438"/>
                  </a:lnTo>
                  <a:cubicBezTo>
                    <a:pt x="2770910" y="2456438"/>
                    <a:pt x="2775180" y="2460709"/>
                    <a:pt x="2777878" y="2469251"/>
                  </a:cubicBezTo>
                  <a:lnTo>
                    <a:pt x="2783274" y="2469251"/>
                  </a:lnTo>
                  <a:cubicBezTo>
                    <a:pt x="2785432" y="2469970"/>
                    <a:pt x="2786511" y="2472128"/>
                    <a:pt x="2786511" y="2475725"/>
                  </a:cubicBezTo>
                  <a:cubicBezTo>
                    <a:pt x="2783813" y="2477883"/>
                    <a:pt x="2781295" y="2478962"/>
                    <a:pt x="2778957" y="2478962"/>
                  </a:cubicBezTo>
                  <a:lnTo>
                    <a:pt x="2775720" y="2478962"/>
                  </a:lnTo>
                  <a:lnTo>
                    <a:pt x="2769381" y="2476804"/>
                  </a:lnTo>
                  <a:lnTo>
                    <a:pt x="2769381" y="2475725"/>
                  </a:lnTo>
                  <a:lnTo>
                    <a:pt x="2763986" y="2476804"/>
                  </a:lnTo>
                  <a:lnTo>
                    <a:pt x="2757513" y="2476804"/>
                  </a:lnTo>
                  <a:lnTo>
                    <a:pt x="2748880" y="2474646"/>
                  </a:lnTo>
                  <a:lnTo>
                    <a:pt x="2744565" y="2475725"/>
                  </a:lnTo>
                  <a:lnTo>
                    <a:pt x="2744565" y="2477883"/>
                  </a:lnTo>
                  <a:cubicBezTo>
                    <a:pt x="2744565" y="2478782"/>
                    <a:pt x="2748161" y="2480221"/>
                    <a:pt x="2755354" y="2482199"/>
                  </a:cubicBezTo>
                  <a:cubicBezTo>
                    <a:pt x="2755714" y="2484177"/>
                    <a:pt x="2761783" y="2488448"/>
                    <a:pt x="2773562" y="2495012"/>
                  </a:cubicBezTo>
                  <a:lnTo>
                    <a:pt x="2774642" y="2496091"/>
                  </a:lnTo>
                  <a:lnTo>
                    <a:pt x="2774642" y="2502565"/>
                  </a:lnTo>
                  <a:cubicBezTo>
                    <a:pt x="2774642" y="2507601"/>
                    <a:pt x="2770731" y="2510838"/>
                    <a:pt x="2762908" y="2512276"/>
                  </a:cubicBezTo>
                  <a:lnTo>
                    <a:pt x="2762908" y="2513355"/>
                  </a:lnTo>
                  <a:lnTo>
                    <a:pt x="2768303" y="2519829"/>
                  </a:lnTo>
                  <a:lnTo>
                    <a:pt x="2768303" y="2526168"/>
                  </a:lnTo>
                  <a:lnTo>
                    <a:pt x="2763986" y="2530484"/>
                  </a:lnTo>
                  <a:lnTo>
                    <a:pt x="2766145" y="2534800"/>
                  </a:lnTo>
                  <a:lnTo>
                    <a:pt x="2763986" y="2549771"/>
                  </a:lnTo>
                  <a:lnTo>
                    <a:pt x="2768303" y="2562720"/>
                  </a:lnTo>
                  <a:cubicBezTo>
                    <a:pt x="2765604" y="2568115"/>
                    <a:pt x="2763447" y="2570992"/>
                    <a:pt x="2761829" y="2571352"/>
                  </a:cubicBezTo>
                  <a:lnTo>
                    <a:pt x="2757513" y="2571352"/>
                  </a:lnTo>
                  <a:lnTo>
                    <a:pt x="2751038" y="2565957"/>
                  </a:lnTo>
                  <a:lnTo>
                    <a:pt x="2749959" y="2565957"/>
                  </a:lnTo>
                  <a:lnTo>
                    <a:pt x="2743487" y="2570273"/>
                  </a:lnTo>
                  <a:lnTo>
                    <a:pt x="2738226" y="2570273"/>
                  </a:lnTo>
                  <a:lnTo>
                    <a:pt x="2739305" y="2574589"/>
                  </a:lnTo>
                  <a:lnTo>
                    <a:pt x="2738226" y="2584165"/>
                  </a:lnTo>
                  <a:lnTo>
                    <a:pt x="2742407" y="2604666"/>
                  </a:lnTo>
                  <a:lnTo>
                    <a:pt x="2741327" y="2613163"/>
                  </a:lnTo>
                  <a:lnTo>
                    <a:pt x="2742407" y="2614242"/>
                  </a:lnTo>
                  <a:lnTo>
                    <a:pt x="2744565" y="2614242"/>
                  </a:lnTo>
                  <a:cubicBezTo>
                    <a:pt x="2746722" y="2614242"/>
                    <a:pt x="2747801" y="2612129"/>
                    <a:pt x="2747801" y="2607903"/>
                  </a:cubicBezTo>
                  <a:cubicBezTo>
                    <a:pt x="2754275" y="2602868"/>
                    <a:pt x="2758951" y="2600350"/>
                    <a:pt x="2761829" y="2600350"/>
                  </a:cubicBezTo>
                  <a:lnTo>
                    <a:pt x="2761829" y="2594955"/>
                  </a:lnTo>
                  <a:cubicBezTo>
                    <a:pt x="2765785" y="2578500"/>
                    <a:pt x="2768617" y="2570273"/>
                    <a:pt x="2770326" y="2570273"/>
                  </a:cubicBezTo>
                  <a:lnTo>
                    <a:pt x="2771405" y="2570273"/>
                  </a:lnTo>
                  <a:cubicBezTo>
                    <a:pt x="2773382" y="2570273"/>
                    <a:pt x="2774821" y="2573824"/>
                    <a:pt x="2775720" y="2580928"/>
                  </a:cubicBezTo>
                  <a:lnTo>
                    <a:pt x="2775720" y="2584165"/>
                  </a:lnTo>
                  <a:lnTo>
                    <a:pt x="2774642" y="2596034"/>
                  </a:lnTo>
                  <a:lnTo>
                    <a:pt x="2783274" y="2612084"/>
                  </a:lnTo>
                  <a:lnTo>
                    <a:pt x="2783274" y="2622874"/>
                  </a:lnTo>
                  <a:lnTo>
                    <a:pt x="2784353" y="2627190"/>
                  </a:lnTo>
                  <a:cubicBezTo>
                    <a:pt x="2784353" y="2638969"/>
                    <a:pt x="2772888" y="2647197"/>
                    <a:pt x="2749959" y="2651872"/>
                  </a:cubicBezTo>
                  <a:lnTo>
                    <a:pt x="2746722" y="2649714"/>
                  </a:lnTo>
                  <a:lnTo>
                    <a:pt x="2744565" y="2649714"/>
                  </a:lnTo>
                  <a:lnTo>
                    <a:pt x="2740249" y="2651872"/>
                  </a:lnTo>
                  <a:lnTo>
                    <a:pt x="2733910" y="2650793"/>
                  </a:lnTo>
                  <a:lnTo>
                    <a:pt x="2729594" y="2651872"/>
                  </a:lnTo>
                  <a:cubicBezTo>
                    <a:pt x="2713137" y="2649714"/>
                    <a:pt x="2704912" y="2647916"/>
                    <a:pt x="2704912" y="2646477"/>
                  </a:cubicBezTo>
                  <a:cubicBezTo>
                    <a:pt x="2698436" y="2635957"/>
                    <a:pt x="2695200" y="2627730"/>
                    <a:pt x="2695200" y="2621795"/>
                  </a:cubicBezTo>
                  <a:cubicBezTo>
                    <a:pt x="2694121" y="2621795"/>
                    <a:pt x="2693401" y="2618198"/>
                    <a:pt x="2693041" y="2611005"/>
                  </a:cubicBezTo>
                  <a:lnTo>
                    <a:pt x="2694121" y="2611005"/>
                  </a:lnTo>
                  <a:lnTo>
                    <a:pt x="2693041" y="2609926"/>
                  </a:lnTo>
                  <a:lnTo>
                    <a:pt x="2693041" y="2604666"/>
                  </a:lnTo>
                  <a:lnTo>
                    <a:pt x="2695200" y="2601429"/>
                  </a:lnTo>
                  <a:lnTo>
                    <a:pt x="2695200" y="2593876"/>
                  </a:lnTo>
                  <a:lnTo>
                    <a:pt x="2697358" y="2575668"/>
                  </a:lnTo>
                  <a:cubicBezTo>
                    <a:pt x="2694481" y="2570812"/>
                    <a:pt x="2693041" y="2566856"/>
                    <a:pt x="2693041" y="2563799"/>
                  </a:cubicBezTo>
                  <a:lnTo>
                    <a:pt x="2686568" y="2563799"/>
                  </a:lnTo>
                  <a:lnTo>
                    <a:pt x="2681173" y="2564878"/>
                  </a:lnTo>
                  <a:lnTo>
                    <a:pt x="2674834" y="2563799"/>
                  </a:lnTo>
                  <a:lnTo>
                    <a:pt x="2670517" y="2563799"/>
                  </a:lnTo>
                  <a:cubicBezTo>
                    <a:pt x="2672855" y="2566496"/>
                    <a:pt x="2679644" y="2570093"/>
                    <a:pt x="2690883" y="2574589"/>
                  </a:cubicBezTo>
                  <a:lnTo>
                    <a:pt x="2690883" y="2576747"/>
                  </a:lnTo>
                  <a:cubicBezTo>
                    <a:pt x="2684410" y="2582052"/>
                    <a:pt x="2681173" y="2587402"/>
                    <a:pt x="2681173" y="2592797"/>
                  </a:cubicBezTo>
                  <a:lnTo>
                    <a:pt x="2676993" y="2598192"/>
                  </a:lnTo>
                  <a:lnTo>
                    <a:pt x="2678071" y="2599271"/>
                  </a:lnTo>
                  <a:lnTo>
                    <a:pt x="2678071" y="2600350"/>
                  </a:lnTo>
                  <a:cubicBezTo>
                    <a:pt x="2678071" y="2603947"/>
                    <a:pt x="2675554" y="2606464"/>
                    <a:pt x="2670517" y="2607903"/>
                  </a:cubicBezTo>
                  <a:cubicBezTo>
                    <a:pt x="2670517" y="2621480"/>
                    <a:pt x="2667639" y="2628269"/>
                    <a:pt x="2661886" y="2628269"/>
                  </a:cubicBezTo>
                  <a:lnTo>
                    <a:pt x="2660808" y="2627190"/>
                  </a:lnTo>
                  <a:lnTo>
                    <a:pt x="2659727" y="2627190"/>
                  </a:lnTo>
                  <a:cubicBezTo>
                    <a:pt x="2645970" y="2636452"/>
                    <a:pt x="2635585" y="2641082"/>
                    <a:pt x="2628571" y="2641082"/>
                  </a:cubicBezTo>
                  <a:cubicBezTo>
                    <a:pt x="2628571" y="2644679"/>
                    <a:pt x="2621782" y="2648635"/>
                    <a:pt x="2608205" y="2652951"/>
                  </a:cubicBezTo>
                  <a:lnTo>
                    <a:pt x="2587838" y="2652951"/>
                  </a:lnTo>
                  <a:cubicBezTo>
                    <a:pt x="2586400" y="2652951"/>
                    <a:pt x="2585681" y="2651872"/>
                    <a:pt x="2585681" y="2649714"/>
                  </a:cubicBezTo>
                  <a:cubicBezTo>
                    <a:pt x="2581365" y="2649714"/>
                    <a:pt x="2579207" y="2648995"/>
                    <a:pt x="2579207" y="2647556"/>
                  </a:cubicBezTo>
                  <a:cubicBezTo>
                    <a:pt x="2583343" y="2644319"/>
                    <a:pt x="2587658" y="2642521"/>
                    <a:pt x="2592155" y="2642161"/>
                  </a:cubicBezTo>
                  <a:cubicBezTo>
                    <a:pt x="2592155" y="2637036"/>
                    <a:pt x="2598584" y="2633844"/>
                    <a:pt x="2611443" y="2632585"/>
                  </a:cubicBezTo>
                  <a:lnTo>
                    <a:pt x="2623177" y="2617479"/>
                  </a:lnTo>
                  <a:lnTo>
                    <a:pt x="2636125" y="2587402"/>
                  </a:lnTo>
                  <a:lnTo>
                    <a:pt x="2633966" y="2580928"/>
                  </a:lnTo>
                  <a:lnTo>
                    <a:pt x="2636125" y="2575668"/>
                  </a:lnTo>
                  <a:lnTo>
                    <a:pt x="2635044" y="2574589"/>
                  </a:lnTo>
                  <a:lnTo>
                    <a:pt x="2633966" y="2574589"/>
                  </a:lnTo>
                  <a:lnTo>
                    <a:pt x="2623177" y="2575668"/>
                  </a:lnTo>
                  <a:lnTo>
                    <a:pt x="2623177" y="2574589"/>
                  </a:lnTo>
                  <a:lnTo>
                    <a:pt x="2625335" y="2569194"/>
                  </a:lnTo>
                  <a:cubicBezTo>
                    <a:pt x="2623895" y="2569194"/>
                    <a:pt x="2622861" y="2565237"/>
                    <a:pt x="2622232" y="2557325"/>
                  </a:cubicBezTo>
                  <a:lnTo>
                    <a:pt x="2627852" y="2557325"/>
                  </a:lnTo>
                  <a:lnTo>
                    <a:pt x="2624255" y="2556246"/>
                  </a:lnTo>
                  <a:lnTo>
                    <a:pt x="2624255" y="2554088"/>
                  </a:lnTo>
                  <a:lnTo>
                    <a:pt x="2627494" y="2554088"/>
                  </a:lnTo>
                  <a:lnTo>
                    <a:pt x="2627494" y="2553008"/>
                  </a:lnTo>
                  <a:cubicBezTo>
                    <a:pt x="2623986" y="2553008"/>
                    <a:pt x="2622232" y="2551929"/>
                    <a:pt x="2622232" y="2549771"/>
                  </a:cubicBezTo>
                  <a:lnTo>
                    <a:pt x="2622232" y="2542353"/>
                  </a:lnTo>
                  <a:lnTo>
                    <a:pt x="2623177" y="2526168"/>
                  </a:lnTo>
                  <a:lnTo>
                    <a:pt x="2622232" y="2517671"/>
                  </a:lnTo>
                  <a:lnTo>
                    <a:pt x="2623177" y="2516592"/>
                  </a:lnTo>
                  <a:lnTo>
                    <a:pt x="2623177" y="2515513"/>
                  </a:lnTo>
                  <a:lnTo>
                    <a:pt x="2620075" y="2507960"/>
                  </a:lnTo>
                  <a:cubicBezTo>
                    <a:pt x="2620075" y="2505083"/>
                    <a:pt x="2622187" y="2503644"/>
                    <a:pt x="2626414" y="2503644"/>
                  </a:cubicBezTo>
                  <a:lnTo>
                    <a:pt x="2626414" y="2501486"/>
                  </a:lnTo>
                  <a:cubicBezTo>
                    <a:pt x="2622007" y="2494383"/>
                    <a:pt x="2619175" y="2490831"/>
                    <a:pt x="2617916" y="2490831"/>
                  </a:cubicBezTo>
                  <a:lnTo>
                    <a:pt x="2598494" y="2492854"/>
                  </a:lnTo>
                  <a:lnTo>
                    <a:pt x="2594178" y="2492854"/>
                  </a:lnTo>
                  <a:lnTo>
                    <a:pt x="2593099" y="2493933"/>
                  </a:lnTo>
                  <a:lnTo>
                    <a:pt x="2592155" y="2493933"/>
                  </a:lnTo>
                  <a:lnTo>
                    <a:pt x="2593099" y="2509039"/>
                  </a:lnTo>
                  <a:lnTo>
                    <a:pt x="2589997" y="2533721"/>
                  </a:lnTo>
                  <a:lnTo>
                    <a:pt x="2591076" y="2534800"/>
                  </a:lnTo>
                  <a:lnTo>
                    <a:pt x="2591076" y="2535879"/>
                  </a:lnTo>
                  <a:lnTo>
                    <a:pt x="2588918" y="2557325"/>
                  </a:lnTo>
                  <a:cubicBezTo>
                    <a:pt x="2589636" y="2563799"/>
                    <a:pt x="2590718" y="2567036"/>
                    <a:pt x="2592155" y="2567036"/>
                  </a:cubicBezTo>
                  <a:cubicBezTo>
                    <a:pt x="2592155" y="2563978"/>
                    <a:pt x="2599662" y="2561461"/>
                    <a:pt x="2614679" y="2559483"/>
                  </a:cubicBezTo>
                  <a:lnTo>
                    <a:pt x="2616838" y="2562720"/>
                  </a:lnTo>
                  <a:cubicBezTo>
                    <a:pt x="2616838" y="2573779"/>
                    <a:pt x="2609644" y="2582007"/>
                    <a:pt x="2595258" y="2587402"/>
                  </a:cubicBezTo>
                  <a:lnTo>
                    <a:pt x="2575970" y="2604666"/>
                  </a:lnTo>
                  <a:cubicBezTo>
                    <a:pt x="2570576" y="2604666"/>
                    <a:pt x="2560909" y="2612534"/>
                    <a:pt x="2546972" y="2628269"/>
                  </a:cubicBezTo>
                  <a:lnTo>
                    <a:pt x="2539419" y="2635822"/>
                  </a:lnTo>
                  <a:lnTo>
                    <a:pt x="2537261" y="2635822"/>
                  </a:lnTo>
                  <a:cubicBezTo>
                    <a:pt x="2533215" y="2635822"/>
                    <a:pt x="2529663" y="2629708"/>
                    <a:pt x="2526605" y="2617479"/>
                  </a:cubicBezTo>
                  <a:lnTo>
                    <a:pt x="2527684" y="2612084"/>
                  </a:lnTo>
                  <a:cubicBezTo>
                    <a:pt x="2523369" y="2610286"/>
                    <a:pt x="2520491" y="2600979"/>
                    <a:pt x="2519053" y="2584165"/>
                  </a:cubicBezTo>
                  <a:lnTo>
                    <a:pt x="2519053" y="2580928"/>
                  </a:lnTo>
                  <a:lnTo>
                    <a:pt x="2521210" y="2578905"/>
                  </a:lnTo>
                  <a:lnTo>
                    <a:pt x="2526605" y="2578905"/>
                  </a:lnTo>
                  <a:lnTo>
                    <a:pt x="2541577" y="2582007"/>
                  </a:lnTo>
                  <a:lnTo>
                    <a:pt x="2542656" y="2582007"/>
                  </a:lnTo>
                  <a:cubicBezTo>
                    <a:pt x="2549130" y="2582007"/>
                    <a:pt x="2552367" y="2580253"/>
                    <a:pt x="2552367" y="2576747"/>
                  </a:cubicBezTo>
                  <a:cubicBezTo>
                    <a:pt x="2548051" y="2571172"/>
                    <a:pt x="2545893" y="2567215"/>
                    <a:pt x="2545893" y="2564878"/>
                  </a:cubicBezTo>
                  <a:lnTo>
                    <a:pt x="2545893" y="2555167"/>
                  </a:lnTo>
                  <a:lnTo>
                    <a:pt x="2549130" y="2550850"/>
                  </a:lnTo>
                  <a:lnTo>
                    <a:pt x="2549130" y="2547748"/>
                  </a:lnTo>
                  <a:cubicBezTo>
                    <a:pt x="2546252" y="2538577"/>
                    <a:pt x="2544814" y="2531743"/>
                    <a:pt x="2544814" y="2527247"/>
                  </a:cubicBezTo>
                  <a:lnTo>
                    <a:pt x="2549130" y="2509039"/>
                  </a:lnTo>
                  <a:lnTo>
                    <a:pt x="2549130" y="2507960"/>
                  </a:lnTo>
                  <a:cubicBezTo>
                    <a:pt x="2546972" y="2506162"/>
                    <a:pt x="2545532" y="2501486"/>
                    <a:pt x="2544814" y="2493933"/>
                  </a:cubicBezTo>
                  <a:cubicBezTo>
                    <a:pt x="2529079" y="2493214"/>
                    <a:pt x="2521210" y="2491101"/>
                    <a:pt x="2521210" y="2487594"/>
                  </a:cubicBezTo>
                  <a:lnTo>
                    <a:pt x="2524447" y="2482199"/>
                  </a:lnTo>
                  <a:lnTo>
                    <a:pt x="2535103" y="2483278"/>
                  </a:lnTo>
                  <a:lnTo>
                    <a:pt x="2548051" y="2483278"/>
                  </a:lnTo>
                  <a:lnTo>
                    <a:pt x="2545893" y="2473567"/>
                  </a:lnTo>
                  <a:lnTo>
                    <a:pt x="2545893" y="2466014"/>
                  </a:lnTo>
                  <a:lnTo>
                    <a:pt x="2554525" y="2460754"/>
                  </a:lnTo>
                  <a:lnTo>
                    <a:pt x="2554525" y="2459675"/>
                  </a:lnTo>
                  <a:lnTo>
                    <a:pt x="2553445" y="2458596"/>
                  </a:lnTo>
                  <a:lnTo>
                    <a:pt x="2553445" y="2457517"/>
                  </a:lnTo>
                  <a:lnTo>
                    <a:pt x="2548051" y="2458596"/>
                  </a:lnTo>
                  <a:lnTo>
                    <a:pt x="2545893" y="2456438"/>
                  </a:lnTo>
                  <a:lnTo>
                    <a:pt x="2545893" y="2448885"/>
                  </a:lnTo>
                  <a:lnTo>
                    <a:pt x="2549130" y="2438095"/>
                  </a:lnTo>
                  <a:lnTo>
                    <a:pt x="2546972" y="2430676"/>
                  </a:lnTo>
                  <a:cubicBezTo>
                    <a:pt x="2546972" y="2428698"/>
                    <a:pt x="2549130" y="2425461"/>
                    <a:pt x="2553445" y="2420965"/>
                  </a:cubicBezTo>
                  <a:lnTo>
                    <a:pt x="2553445" y="2418807"/>
                  </a:lnTo>
                  <a:cubicBezTo>
                    <a:pt x="2548410" y="2418807"/>
                    <a:pt x="2545893" y="2417728"/>
                    <a:pt x="2545893" y="2415570"/>
                  </a:cubicBezTo>
                  <a:lnTo>
                    <a:pt x="2545893" y="2405859"/>
                  </a:lnTo>
                  <a:cubicBezTo>
                    <a:pt x="2545893" y="2404780"/>
                    <a:pt x="2547331" y="2403701"/>
                    <a:pt x="2550209" y="2402622"/>
                  </a:cubicBezTo>
                  <a:lnTo>
                    <a:pt x="2578128" y="2409096"/>
                  </a:lnTo>
                  <a:lnTo>
                    <a:pt x="2579207" y="2409096"/>
                  </a:lnTo>
                  <a:lnTo>
                    <a:pt x="2583523" y="2405859"/>
                  </a:lnTo>
                  <a:cubicBezTo>
                    <a:pt x="2594223" y="2405859"/>
                    <a:pt x="2599573" y="2408017"/>
                    <a:pt x="2599573" y="2412333"/>
                  </a:cubicBezTo>
                  <a:lnTo>
                    <a:pt x="2599573" y="2415570"/>
                  </a:lnTo>
                  <a:cubicBezTo>
                    <a:pt x="2593908" y="2423663"/>
                    <a:pt x="2591076" y="2429373"/>
                    <a:pt x="2591076" y="2432700"/>
                  </a:cubicBezTo>
                  <a:lnTo>
                    <a:pt x="2594178" y="2438095"/>
                  </a:lnTo>
                  <a:lnTo>
                    <a:pt x="2594178" y="2441332"/>
                  </a:lnTo>
                  <a:lnTo>
                    <a:pt x="2592155" y="2444569"/>
                  </a:lnTo>
                  <a:lnTo>
                    <a:pt x="2592155" y="2461698"/>
                  </a:lnTo>
                  <a:lnTo>
                    <a:pt x="2593099" y="2469251"/>
                  </a:lnTo>
                  <a:lnTo>
                    <a:pt x="2594178" y="2469251"/>
                  </a:lnTo>
                  <a:cubicBezTo>
                    <a:pt x="2595616" y="2469251"/>
                    <a:pt x="2596336" y="2468172"/>
                    <a:pt x="2596336" y="2466014"/>
                  </a:cubicBezTo>
                  <a:lnTo>
                    <a:pt x="2597415" y="2464935"/>
                  </a:lnTo>
                  <a:lnTo>
                    <a:pt x="2602810" y="2464935"/>
                  </a:lnTo>
                  <a:lnTo>
                    <a:pt x="2610363" y="2471409"/>
                  </a:lnTo>
                  <a:lnTo>
                    <a:pt x="2616838" y="2470330"/>
                  </a:lnTo>
                  <a:lnTo>
                    <a:pt x="2623177" y="2473567"/>
                  </a:lnTo>
                  <a:lnTo>
                    <a:pt x="2630731" y="2469251"/>
                  </a:lnTo>
                  <a:lnTo>
                    <a:pt x="2636125" y="2471409"/>
                  </a:lnTo>
                  <a:lnTo>
                    <a:pt x="2641520" y="2467093"/>
                  </a:lnTo>
                  <a:lnTo>
                    <a:pt x="2643677" y="2467093"/>
                  </a:lnTo>
                  <a:cubicBezTo>
                    <a:pt x="2645835" y="2467093"/>
                    <a:pt x="2647274" y="2469970"/>
                    <a:pt x="2647993" y="2475725"/>
                  </a:cubicBezTo>
                  <a:cubicBezTo>
                    <a:pt x="2640799" y="2477523"/>
                    <a:pt x="2637204" y="2478962"/>
                    <a:pt x="2637204" y="2480041"/>
                  </a:cubicBezTo>
                  <a:cubicBezTo>
                    <a:pt x="2639541" y="2482918"/>
                    <a:pt x="2647049" y="2486155"/>
                    <a:pt x="2659727" y="2489752"/>
                  </a:cubicBezTo>
                  <a:lnTo>
                    <a:pt x="2665123" y="2492854"/>
                  </a:lnTo>
                  <a:lnTo>
                    <a:pt x="2674834" y="2491775"/>
                  </a:lnTo>
                  <a:lnTo>
                    <a:pt x="2676993" y="2491775"/>
                  </a:lnTo>
                  <a:lnTo>
                    <a:pt x="2680230" y="2493933"/>
                  </a:lnTo>
                  <a:lnTo>
                    <a:pt x="2693041" y="2493933"/>
                  </a:lnTo>
                  <a:cubicBezTo>
                    <a:pt x="2696998" y="2493933"/>
                    <a:pt x="2699515" y="2495372"/>
                    <a:pt x="2700594" y="2498249"/>
                  </a:cubicBezTo>
                  <a:lnTo>
                    <a:pt x="2697358" y="2501486"/>
                  </a:lnTo>
                  <a:lnTo>
                    <a:pt x="2693041" y="2501486"/>
                  </a:lnTo>
                  <a:lnTo>
                    <a:pt x="2688725" y="2500407"/>
                  </a:lnTo>
                  <a:lnTo>
                    <a:pt x="2684410" y="2501486"/>
                  </a:lnTo>
                  <a:lnTo>
                    <a:pt x="2683332" y="2500407"/>
                  </a:lnTo>
                  <a:lnTo>
                    <a:pt x="2682251" y="2501486"/>
                  </a:lnTo>
                  <a:lnTo>
                    <a:pt x="2681173" y="2501486"/>
                  </a:lnTo>
                  <a:lnTo>
                    <a:pt x="2668360" y="2499328"/>
                  </a:lnTo>
                  <a:lnTo>
                    <a:pt x="2666202" y="2503644"/>
                  </a:lnTo>
                  <a:lnTo>
                    <a:pt x="2667281" y="2512276"/>
                  </a:lnTo>
                  <a:lnTo>
                    <a:pt x="2664045" y="2520773"/>
                  </a:lnTo>
                  <a:cubicBezTo>
                    <a:pt x="2665123" y="2524370"/>
                    <a:pt x="2667639" y="2526168"/>
                    <a:pt x="2671598" y="2526168"/>
                  </a:cubicBezTo>
                  <a:lnTo>
                    <a:pt x="2681173" y="2520773"/>
                  </a:lnTo>
                  <a:lnTo>
                    <a:pt x="2710307" y="2520773"/>
                  </a:lnTo>
                  <a:lnTo>
                    <a:pt x="2718804" y="2522931"/>
                  </a:lnTo>
                  <a:cubicBezTo>
                    <a:pt x="2720961" y="2519065"/>
                    <a:pt x="2722041" y="2515154"/>
                    <a:pt x="2722041" y="2511197"/>
                  </a:cubicBezTo>
                  <a:cubicBezTo>
                    <a:pt x="2719882" y="2510478"/>
                    <a:pt x="2718804" y="2508320"/>
                    <a:pt x="2718804" y="2504723"/>
                  </a:cubicBezTo>
                  <a:lnTo>
                    <a:pt x="2718804" y="2501486"/>
                  </a:lnTo>
                  <a:lnTo>
                    <a:pt x="2711251" y="2501486"/>
                  </a:lnTo>
                  <a:cubicBezTo>
                    <a:pt x="2707564" y="2501486"/>
                    <a:pt x="2705450" y="2500407"/>
                    <a:pt x="2704912" y="2498249"/>
                  </a:cubicBezTo>
                  <a:cubicBezTo>
                    <a:pt x="2704912" y="2496091"/>
                    <a:pt x="2707383" y="2495012"/>
                    <a:pt x="2712329" y="2495012"/>
                  </a:cubicBezTo>
                  <a:cubicBezTo>
                    <a:pt x="2722580" y="2490247"/>
                    <a:pt x="2729054" y="2485616"/>
                    <a:pt x="2731752" y="2481120"/>
                  </a:cubicBezTo>
                  <a:lnTo>
                    <a:pt x="2731752" y="2477883"/>
                  </a:lnTo>
                  <a:lnTo>
                    <a:pt x="2725278" y="2478962"/>
                  </a:lnTo>
                  <a:lnTo>
                    <a:pt x="2716645" y="2475725"/>
                  </a:lnTo>
                  <a:lnTo>
                    <a:pt x="2710307" y="2477883"/>
                  </a:lnTo>
                  <a:lnTo>
                    <a:pt x="2695200" y="2477883"/>
                  </a:lnTo>
                  <a:lnTo>
                    <a:pt x="2690883" y="2476804"/>
                  </a:lnTo>
                  <a:lnTo>
                    <a:pt x="2689805" y="2477883"/>
                  </a:lnTo>
                  <a:lnTo>
                    <a:pt x="2688725" y="2477883"/>
                  </a:lnTo>
                  <a:cubicBezTo>
                    <a:pt x="2679464" y="2477883"/>
                    <a:pt x="2674834" y="2476444"/>
                    <a:pt x="2674834" y="2473567"/>
                  </a:cubicBezTo>
                  <a:lnTo>
                    <a:pt x="2661886" y="2476804"/>
                  </a:lnTo>
                  <a:lnTo>
                    <a:pt x="2657569" y="2476804"/>
                  </a:lnTo>
                  <a:cubicBezTo>
                    <a:pt x="2654873" y="2476804"/>
                    <a:pt x="2652039" y="2468217"/>
                    <a:pt x="2649072" y="2451043"/>
                  </a:cubicBezTo>
                  <a:lnTo>
                    <a:pt x="2640440" y="2433779"/>
                  </a:lnTo>
                  <a:lnTo>
                    <a:pt x="2642598" y="2431755"/>
                  </a:lnTo>
                  <a:lnTo>
                    <a:pt x="2644756" y="2431755"/>
                  </a:lnTo>
                  <a:lnTo>
                    <a:pt x="2653254" y="2433779"/>
                  </a:lnTo>
                  <a:lnTo>
                    <a:pt x="2656490" y="2431755"/>
                  </a:lnTo>
                  <a:lnTo>
                    <a:pt x="2661886" y="2431755"/>
                  </a:lnTo>
                  <a:cubicBezTo>
                    <a:pt x="2663324" y="2433104"/>
                    <a:pt x="2666562" y="2433779"/>
                    <a:pt x="2671598" y="2433779"/>
                  </a:cubicBezTo>
                  <a:cubicBezTo>
                    <a:pt x="2681577" y="2440972"/>
                    <a:pt x="2686568" y="2447086"/>
                    <a:pt x="2686568" y="2452122"/>
                  </a:cubicBezTo>
                  <a:lnTo>
                    <a:pt x="2686568" y="2454280"/>
                  </a:lnTo>
                  <a:lnTo>
                    <a:pt x="2684410" y="2456438"/>
                  </a:lnTo>
                  <a:lnTo>
                    <a:pt x="2688725" y="2464935"/>
                  </a:lnTo>
                  <a:lnTo>
                    <a:pt x="2687646" y="2469251"/>
                  </a:lnTo>
                  <a:lnTo>
                    <a:pt x="2695200" y="2469251"/>
                  </a:lnTo>
                  <a:lnTo>
                    <a:pt x="2700594" y="2470330"/>
                  </a:lnTo>
                  <a:lnTo>
                    <a:pt x="2709226" y="2439174"/>
                  </a:lnTo>
                  <a:lnTo>
                    <a:pt x="2708148" y="2434858"/>
                  </a:lnTo>
                  <a:lnTo>
                    <a:pt x="2708148" y="2433779"/>
                  </a:lnTo>
                  <a:lnTo>
                    <a:pt x="2715567" y="2428518"/>
                  </a:lnTo>
                  <a:cubicBezTo>
                    <a:pt x="2715567" y="2426360"/>
                    <a:pt x="2714127" y="2425281"/>
                    <a:pt x="2711251" y="2425281"/>
                  </a:cubicBezTo>
                  <a:lnTo>
                    <a:pt x="2711251" y="2424202"/>
                  </a:lnTo>
                  <a:cubicBezTo>
                    <a:pt x="2709181" y="2424202"/>
                    <a:pt x="2708148" y="2425281"/>
                    <a:pt x="2708148" y="2427439"/>
                  </a:cubicBezTo>
                  <a:lnTo>
                    <a:pt x="2707069" y="2428518"/>
                  </a:lnTo>
                  <a:lnTo>
                    <a:pt x="2702753" y="2428518"/>
                  </a:lnTo>
                  <a:cubicBezTo>
                    <a:pt x="2701314" y="2428518"/>
                    <a:pt x="2700594" y="2427080"/>
                    <a:pt x="2700594" y="2424202"/>
                  </a:cubicBezTo>
                  <a:lnTo>
                    <a:pt x="2697358" y="2424202"/>
                  </a:lnTo>
                  <a:cubicBezTo>
                    <a:pt x="2695919" y="2424202"/>
                    <a:pt x="2695200" y="2425281"/>
                    <a:pt x="2695200" y="2427439"/>
                  </a:cubicBezTo>
                  <a:lnTo>
                    <a:pt x="2694121" y="2428518"/>
                  </a:lnTo>
                  <a:lnTo>
                    <a:pt x="2687646" y="2428518"/>
                  </a:lnTo>
                  <a:cubicBezTo>
                    <a:pt x="2684590" y="2425641"/>
                    <a:pt x="2681757" y="2424202"/>
                    <a:pt x="2679150" y="2424202"/>
                  </a:cubicBezTo>
                  <a:cubicBezTo>
                    <a:pt x="2674294" y="2427080"/>
                    <a:pt x="2669978" y="2428518"/>
                    <a:pt x="2666202" y="2428518"/>
                  </a:cubicBezTo>
                  <a:lnTo>
                    <a:pt x="2662964" y="2428518"/>
                  </a:lnTo>
                  <a:lnTo>
                    <a:pt x="2660808" y="2426360"/>
                  </a:lnTo>
                  <a:lnTo>
                    <a:pt x="2660808" y="2424202"/>
                  </a:lnTo>
                  <a:lnTo>
                    <a:pt x="2670517" y="2419886"/>
                  </a:lnTo>
                  <a:lnTo>
                    <a:pt x="2669439" y="2409096"/>
                  </a:lnTo>
                  <a:cubicBezTo>
                    <a:pt x="2669439" y="2394800"/>
                    <a:pt x="2670517" y="2387651"/>
                    <a:pt x="2672676" y="2387651"/>
                  </a:cubicBezTo>
                  <a:close/>
                  <a:moveTo>
                    <a:pt x="7252835" y="2380377"/>
                  </a:moveTo>
                  <a:cubicBezTo>
                    <a:pt x="7250587" y="2380377"/>
                    <a:pt x="7248384" y="2382580"/>
                    <a:pt x="7246226" y="2386986"/>
                  </a:cubicBezTo>
                  <a:lnTo>
                    <a:pt x="7249463" y="2389144"/>
                  </a:lnTo>
                  <a:lnTo>
                    <a:pt x="7250542" y="2389144"/>
                  </a:lnTo>
                  <a:cubicBezTo>
                    <a:pt x="7254229" y="2389144"/>
                    <a:pt x="7256432" y="2387661"/>
                    <a:pt x="7257151" y="2384693"/>
                  </a:cubicBezTo>
                  <a:cubicBezTo>
                    <a:pt x="7256612" y="2382535"/>
                    <a:pt x="7255173" y="2381097"/>
                    <a:pt x="7252835" y="2380377"/>
                  </a:cubicBezTo>
                  <a:close/>
                  <a:moveTo>
                    <a:pt x="7584936" y="2378647"/>
                  </a:moveTo>
                  <a:lnTo>
                    <a:pt x="7584936" y="2380805"/>
                  </a:lnTo>
                  <a:lnTo>
                    <a:pt x="7588172" y="2380805"/>
                  </a:lnTo>
                  <a:lnTo>
                    <a:pt x="7588172" y="2378647"/>
                  </a:lnTo>
                  <a:close/>
                  <a:moveTo>
                    <a:pt x="4070211" y="2378647"/>
                  </a:moveTo>
                  <a:lnTo>
                    <a:pt x="4070211" y="2380805"/>
                  </a:lnTo>
                  <a:lnTo>
                    <a:pt x="4073448" y="2380805"/>
                  </a:lnTo>
                  <a:lnTo>
                    <a:pt x="4073448" y="2378647"/>
                  </a:lnTo>
                  <a:close/>
                  <a:moveTo>
                    <a:pt x="1601876" y="2378243"/>
                  </a:moveTo>
                  <a:lnTo>
                    <a:pt x="1601876" y="2379322"/>
                  </a:lnTo>
                  <a:lnTo>
                    <a:pt x="1604034" y="2379322"/>
                  </a:lnTo>
                  <a:lnTo>
                    <a:pt x="1604034" y="2378243"/>
                  </a:lnTo>
                  <a:close/>
                  <a:moveTo>
                    <a:pt x="7238538" y="2377140"/>
                  </a:moveTo>
                  <a:lnTo>
                    <a:pt x="7238538" y="2379298"/>
                  </a:lnTo>
                  <a:lnTo>
                    <a:pt x="7239617" y="2379298"/>
                  </a:lnTo>
                  <a:lnTo>
                    <a:pt x="7239617" y="2377140"/>
                  </a:lnTo>
                  <a:close/>
                  <a:moveTo>
                    <a:pt x="9210008" y="2375275"/>
                  </a:moveTo>
                  <a:lnTo>
                    <a:pt x="9207850" y="2381749"/>
                  </a:lnTo>
                  <a:lnTo>
                    <a:pt x="9208930" y="2382828"/>
                  </a:lnTo>
                  <a:lnTo>
                    <a:pt x="9211088" y="2382828"/>
                  </a:lnTo>
                  <a:lnTo>
                    <a:pt x="9210008" y="2381749"/>
                  </a:lnTo>
                  <a:lnTo>
                    <a:pt x="9210008" y="2377433"/>
                  </a:lnTo>
                  <a:lnTo>
                    <a:pt x="9212166" y="2377433"/>
                  </a:lnTo>
                  <a:lnTo>
                    <a:pt x="9212166" y="2375275"/>
                  </a:lnTo>
                  <a:close/>
                  <a:moveTo>
                    <a:pt x="5611847" y="2375275"/>
                  </a:moveTo>
                  <a:lnTo>
                    <a:pt x="5611847" y="2377433"/>
                  </a:lnTo>
                  <a:lnTo>
                    <a:pt x="5612926" y="2377433"/>
                  </a:lnTo>
                  <a:lnTo>
                    <a:pt x="5612926" y="2375275"/>
                  </a:lnTo>
                  <a:close/>
                  <a:moveTo>
                    <a:pt x="5756029" y="2372038"/>
                  </a:moveTo>
                  <a:lnTo>
                    <a:pt x="5756029" y="2373117"/>
                  </a:lnTo>
                  <a:lnTo>
                    <a:pt x="5759266" y="2373117"/>
                  </a:lnTo>
                  <a:lnTo>
                    <a:pt x="5759266" y="2372038"/>
                  </a:lnTo>
                  <a:close/>
                  <a:moveTo>
                    <a:pt x="2234968" y="2371229"/>
                  </a:moveTo>
                  <a:lnTo>
                    <a:pt x="2234968" y="2374331"/>
                  </a:lnTo>
                  <a:lnTo>
                    <a:pt x="2237125" y="2376489"/>
                  </a:lnTo>
                  <a:lnTo>
                    <a:pt x="2238204" y="2376489"/>
                  </a:lnTo>
                  <a:lnTo>
                    <a:pt x="2238204" y="2373387"/>
                  </a:lnTo>
                  <a:lnTo>
                    <a:pt x="2236047" y="2371229"/>
                  </a:lnTo>
                  <a:close/>
                  <a:moveTo>
                    <a:pt x="9206771" y="2370959"/>
                  </a:moveTo>
                  <a:lnTo>
                    <a:pt x="9206771" y="2374196"/>
                  </a:lnTo>
                  <a:lnTo>
                    <a:pt x="9208930" y="2374196"/>
                  </a:lnTo>
                  <a:lnTo>
                    <a:pt x="9207850" y="2370959"/>
                  </a:lnTo>
                  <a:close/>
                  <a:moveTo>
                    <a:pt x="1552377" y="2369476"/>
                  </a:moveTo>
                  <a:lnTo>
                    <a:pt x="1552377" y="2371634"/>
                  </a:lnTo>
                  <a:lnTo>
                    <a:pt x="1553456" y="2371634"/>
                  </a:lnTo>
                  <a:lnTo>
                    <a:pt x="1553456" y="2369476"/>
                  </a:lnTo>
                  <a:close/>
                  <a:moveTo>
                    <a:pt x="8271708" y="2366778"/>
                  </a:moveTo>
                  <a:lnTo>
                    <a:pt x="8271708" y="2371094"/>
                  </a:lnTo>
                  <a:lnTo>
                    <a:pt x="8274945" y="2371094"/>
                  </a:lnTo>
                  <a:lnTo>
                    <a:pt x="8274945" y="2368936"/>
                  </a:lnTo>
                  <a:lnTo>
                    <a:pt x="8272786" y="2366778"/>
                  </a:lnTo>
                  <a:close/>
                  <a:moveTo>
                    <a:pt x="9207850" y="2365564"/>
                  </a:moveTo>
                  <a:lnTo>
                    <a:pt x="9207850" y="2366643"/>
                  </a:lnTo>
                  <a:lnTo>
                    <a:pt x="9216483" y="2369880"/>
                  </a:lnTo>
                  <a:lnTo>
                    <a:pt x="9218640" y="2369880"/>
                  </a:lnTo>
                  <a:lnTo>
                    <a:pt x="9218640" y="2368801"/>
                  </a:lnTo>
                  <a:lnTo>
                    <a:pt x="9208930" y="2365564"/>
                  </a:lnTo>
                  <a:close/>
                  <a:moveTo>
                    <a:pt x="5766954" y="2364620"/>
                  </a:moveTo>
                  <a:lnTo>
                    <a:pt x="5766954" y="2365699"/>
                  </a:lnTo>
                  <a:lnTo>
                    <a:pt x="5769112" y="2365699"/>
                  </a:lnTo>
                  <a:lnTo>
                    <a:pt x="5769112" y="2364620"/>
                  </a:lnTo>
                  <a:close/>
                  <a:moveTo>
                    <a:pt x="5676992" y="2364620"/>
                  </a:moveTo>
                  <a:lnTo>
                    <a:pt x="5679150" y="2366778"/>
                  </a:lnTo>
                  <a:lnTo>
                    <a:pt x="5680229" y="2365699"/>
                  </a:lnTo>
                  <a:lnTo>
                    <a:pt x="5680229" y="2364620"/>
                  </a:lnTo>
                  <a:close/>
                  <a:moveTo>
                    <a:pt x="9264094" y="2363406"/>
                  </a:moveTo>
                  <a:lnTo>
                    <a:pt x="9264094" y="2364485"/>
                  </a:lnTo>
                  <a:lnTo>
                    <a:pt x="9267331" y="2364485"/>
                  </a:lnTo>
                  <a:lnTo>
                    <a:pt x="9267331" y="2363406"/>
                  </a:lnTo>
                  <a:close/>
                  <a:moveTo>
                    <a:pt x="9254383" y="2363406"/>
                  </a:moveTo>
                  <a:lnTo>
                    <a:pt x="9254383" y="2364485"/>
                  </a:lnTo>
                  <a:lnTo>
                    <a:pt x="9256541" y="2364485"/>
                  </a:lnTo>
                  <a:lnTo>
                    <a:pt x="9256541" y="2363406"/>
                  </a:lnTo>
                  <a:close/>
                  <a:moveTo>
                    <a:pt x="1208188" y="2362462"/>
                  </a:moveTo>
                  <a:lnTo>
                    <a:pt x="1208188" y="2365699"/>
                  </a:lnTo>
                  <a:lnTo>
                    <a:pt x="1210346" y="2367857"/>
                  </a:lnTo>
                  <a:lnTo>
                    <a:pt x="1211425" y="2366778"/>
                  </a:lnTo>
                  <a:lnTo>
                    <a:pt x="1211425" y="2362462"/>
                  </a:lnTo>
                  <a:close/>
                  <a:moveTo>
                    <a:pt x="9191665" y="2362192"/>
                  </a:moveTo>
                  <a:lnTo>
                    <a:pt x="9190586" y="2365564"/>
                  </a:lnTo>
                  <a:lnTo>
                    <a:pt x="9192744" y="2365564"/>
                  </a:lnTo>
                  <a:lnTo>
                    <a:pt x="9192744" y="2362192"/>
                  </a:lnTo>
                  <a:close/>
                  <a:moveTo>
                    <a:pt x="7250542" y="2361765"/>
                  </a:moveTo>
                  <a:lnTo>
                    <a:pt x="7245147" y="2362844"/>
                  </a:lnTo>
                  <a:lnTo>
                    <a:pt x="7245147" y="2368373"/>
                  </a:lnTo>
                  <a:lnTo>
                    <a:pt x="7252835" y="2370531"/>
                  </a:lnTo>
                  <a:lnTo>
                    <a:pt x="7253914" y="2370531"/>
                  </a:lnTo>
                  <a:lnTo>
                    <a:pt x="7254993" y="2365002"/>
                  </a:lnTo>
                  <a:close/>
                  <a:moveTo>
                    <a:pt x="6223358" y="2361113"/>
                  </a:moveTo>
                  <a:lnTo>
                    <a:pt x="6217963" y="2362192"/>
                  </a:lnTo>
                  <a:lnTo>
                    <a:pt x="6217963" y="2364485"/>
                  </a:lnTo>
                  <a:cubicBezTo>
                    <a:pt x="6223538" y="2370959"/>
                    <a:pt x="6227854" y="2374196"/>
                    <a:pt x="6230911" y="2374196"/>
                  </a:cubicBezTo>
                  <a:lnTo>
                    <a:pt x="6234148" y="2374196"/>
                  </a:lnTo>
                  <a:lnTo>
                    <a:pt x="6239543" y="2368801"/>
                  </a:lnTo>
                  <a:lnTo>
                    <a:pt x="6239543" y="2367722"/>
                  </a:lnTo>
                  <a:lnTo>
                    <a:pt x="6235227" y="2367722"/>
                  </a:lnTo>
                  <a:cubicBezTo>
                    <a:pt x="6231990" y="2367722"/>
                    <a:pt x="6228753" y="2365519"/>
                    <a:pt x="6225516" y="2361113"/>
                  </a:cubicBezTo>
                  <a:close/>
                  <a:moveTo>
                    <a:pt x="2247781" y="2360439"/>
                  </a:moveTo>
                  <a:cubicBezTo>
                    <a:pt x="2245532" y="2361158"/>
                    <a:pt x="2244139" y="2362597"/>
                    <a:pt x="2243600" y="2364755"/>
                  </a:cubicBezTo>
                  <a:lnTo>
                    <a:pt x="2246837" y="2365834"/>
                  </a:lnTo>
                  <a:lnTo>
                    <a:pt x="2249939" y="2364755"/>
                  </a:lnTo>
                  <a:lnTo>
                    <a:pt x="2249939" y="2362597"/>
                  </a:lnTo>
                  <a:close/>
                  <a:moveTo>
                    <a:pt x="2146220" y="2360439"/>
                  </a:moveTo>
                  <a:lnTo>
                    <a:pt x="2144061" y="2362597"/>
                  </a:lnTo>
                  <a:cubicBezTo>
                    <a:pt x="2145499" y="2365834"/>
                    <a:pt x="2146893" y="2367632"/>
                    <a:pt x="2148243" y="2367992"/>
                  </a:cubicBezTo>
                  <a:lnTo>
                    <a:pt x="2152559" y="2367992"/>
                  </a:lnTo>
                  <a:lnTo>
                    <a:pt x="2154717" y="2365834"/>
                  </a:lnTo>
                  <a:cubicBezTo>
                    <a:pt x="2153637" y="2362237"/>
                    <a:pt x="2151120" y="2360439"/>
                    <a:pt x="2147163" y="2360439"/>
                  </a:cubicBezTo>
                  <a:close/>
                  <a:moveTo>
                    <a:pt x="2084041" y="2359360"/>
                  </a:moveTo>
                  <a:lnTo>
                    <a:pt x="2084041" y="2364755"/>
                  </a:lnTo>
                  <a:lnTo>
                    <a:pt x="2086199" y="2362597"/>
                  </a:lnTo>
                  <a:lnTo>
                    <a:pt x="2085122" y="2359360"/>
                  </a:lnTo>
                  <a:close/>
                  <a:moveTo>
                    <a:pt x="9183033" y="2357876"/>
                  </a:moveTo>
                  <a:lnTo>
                    <a:pt x="9180875" y="2360034"/>
                  </a:lnTo>
                  <a:lnTo>
                    <a:pt x="9180875" y="2362192"/>
                  </a:lnTo>
                  <a:lnTo>
                    <a:pt x="9183033" y="2362192"/>
                  </a:lnTo>
                  <a:lnTo>
                    <a:pt x="9185191" y="2357876"/>
                  </a:lnTo>
                  <a:close/>
                  <a:moveTo>
                    <a:pt x="1703978" y="2357337"/>
                  </a:moveTo>
                  <a:lnTo>
                    <a:pt x="1701819" y="2359495"/>
                  </a:lnTo>
                  <a:lnTo>
                    <a:pt x="1701819" y="2361788"/>
                  </a:lnTo>
                  <a:lnTo>
                    <a:pt x="1706135" y="2362867"/>
                  </a:lnTo>
                  <a:lnTo>
                    <a:pt x="1708293" y="2358416"/>
                  </a:lnTo>
                  <a:lnTo>
                    <a:pt x="1707215" y="2357337"/>
                  </a:lnTo>
                  <a:close/>
                  <a:moveTo>
                    <a:pt x="1556828" y="2357337"/>
                  </a:moveTo>
                  <a:lnTo>
                    <a:pt x="1555613" y="2358416"/>
                  </a:lnTo>
                  <a:lnTo>
                    <a:pt x="1555613" y="2361788"/>
                  </a:lnTo>
                  <a:lnTo>
                    <a:pt x="1560065" y="2360574"/>
                  </a:lnTo>
                  <a:lnTo>
                    <a:pt x="1560065" y="2358416"/>
                  </a:lnTo>
                  <a:close/>
                  <a:moveTo>
                    <a:pt x="3722111" y="2355988"/>
                  </a:moveTo>
                  <a:lnTo>
                    <a:pt x="3718874" y="2359225"/>
                  </a:lnTo>
                  <a:lnTo>
                    <a:pt x="3718874" y="2360304"/>
                  </a:lnTo>
                  <a:lnTo>
                    <a:pt x="3721032" y="2362462"/>
                  </a:lnTo>
                  <a:lnTo>
                    <a:pt x="3722111" y="2362462"/>
                  </a:lnTo>
                  <a:lnTo>
                    <a:pt x="3724269" y="2360304"/>
                  </a:lnTo>
                  <a:lnTo>
                    <a:pt x="3724269" y="2355988"/>
                  </a:lnTo>
                  <a:close/>
                  <a:moveTo>
                    <a:pt x="5164479" y="2355314"/>
                  </a:moveTo>
                  <a:cubicBezTo>
                    <a:pt x="5164119" y="2359450"/>
                    <a:pt x="5163040" y="2362687"/>
                    <a:pt x="5161242" y="2365025"/>
                  </a:cubicBezTo>
                  <a:lnTo>
                    <a:pt x="5164479" y="2368127"/>
                  </a:lnTo>
                  <a:lnTo>
                    <a:pt x="5166637" y="2368127"/>
                  </a:lnTo>
                  <a:cubicBezTo>
                    <a:pt x="5168705" y="2367587"/>
                    <a:pt x="5170458" y="2365115"/>
                    <a:pt x="5171897" y="2360709"/>
                  </a:cubicBezTo>
                  <a:cubicBezTo>
                    <a:pt x="5170458" y="2357472"/>
                    <a:pt x="5169065" y="2355673"/>
                    <a:pt x="5167716" y="2355314"/>
                  </a:cubicBezTo>
                  <a:close/>
                  <a:moveTo>
                    <a:pt x="6678279" y="2354774"/>
                  </a:moveTo>
                  <a:lnTo>
                    <a:pt x="6677200" y="2360169"/>
                  </a:lnTo>
                  <a:lnTo>
                    <a:pt x="6681651" y="2355853"/>
                  </a:lnTo>
                  <a:close/>
                  <a:moveTo>
                    <a:pt x="9198139" y="2354639"/>
                  </a:moveTo>
                  <a:lnTo>
                    <a:pt x="9198139" y="2355718"/>
                  </a:lnTo>
                  <a:cubicBezTo>
                    <a:pt x="9200297" y="2355718"/>
                    <a:pt x="9202096" y="2357876"/>
                    <a:pt x="9203534" y="2362192"/>
                  </a:cubicBezTo>
                  <a:lnTo>
                    <a:pt x="9204613" y="2362192"/>
                  </a:lnTo>
                  <a:lnTo>
                    <a:pt x="9204613" y="2361113"/>
                  </a:lnTo>
                  <a:lnTo>
                    <a:pt x="9201376" y="2354639"/>
                  </a:lnTo>
                  <a:close/>
                  <a:moveTo>
                    <a:pt x="8208451" y="2353965"/>
                  </a:moveTo>
                  <a:lnTo>
                    <a:pt x="8207372" y="2355044"/>
                  </a:lnTo>
                  <a:cubicBezTo>
                    <a:pt x="8208271" y="2358641"/>
                    <a:pt x="8209350" y="2360439"/>
                    <a:pt x="8210609" y="2360439"/>
                  </a:cubicBezTo>
                  <a:cubicBezTo>
                    <a:pt x="8212228" y="2360439"/>
                    <a:pt x="8213306" y="2358641"/>
                    <a:pt x="8213846" y="2355044"/>
                  </a:cubicBezTo>
                  <a:lnTo>
                    <a:pt x="8212767" y="2355044"/>
                  </a:lnTo>
                  <a:close/>
                  <a:moveTo>
                    <a:pt x="6676121" y="2352481"/>
                  </a:moveTo>
                  <a:lnTo>
                    <a:pt x="6676121" y="2353560"/>
                  </a:lnTo>
                  <a:lnTo>
                    <a:pt x="6678279" y="2353560"/>
                  </a:lnTo>
                  <a:lnTo>
                    <a:pt x="6678279" y="2352481"/>
                  </a:lnTo>
                  <a:close/>
                  <a:moveTo>
                    <a:pt x="1745885" y="2351885"/>
                  </a:moveTo>
                  <a:lnTo>
                    <a:pt x="1746867" y="2356258"/>
                  </a:lnTo>
                  <a:lnTo>
                    <a:pt x="1746867" y="2357337"/>
                  </a:lnTo>
                  <a:lnTo>
                    <a:pt x="1745653" y="2362867"/>
                  </a:lnTo>
                  <a:cubicBezTo>
                    <a:pt x="1747181" y="2362867"/>
                    <a:pt x="1747946" y="2361743"/>
                    <a:pt x="1747946" y="2359495"/>
                  </a:cubicBezTo>
                  <a:lnTo>
                    <a:pt x="1751182" y="2359495"/>
                  </a:lnTo>
                  <a:lnTo>
                    <a:pt x="1751182" y="2360574"/>
                  </a:lnTo>
                  <a:lnTo>
                    <a:pt x="1750104" y="2361788"/>
                  </a:lnTo>
                  <a:lnTo>
                    <a:pt x="1750104" y="2362867"/>
                  </a:lnTo>
                  <a:lnTo>
                    <a:pt x="1754555" y="2362867"/>
                  </a:lnTo>
                  <a:close/>
                  <a:moveTo>
                    <a:pt x="1753340" y="2350728"/>
                  </a:moveTo>
                  <a:lnTo>
                    <a:pt x="1753340" y="2351807"/>
                  </a:lnTo>
                  <a:lnTo>
                    <a:pt x="1756713" y="2351807"/>
                  </a:lnTo>
                  <a:lnTo>
                    <a:pt x="1756713" y="2350728"/>
                  </a:lnTo>
                  <a:close/>
                  <a:moveTo>
                    <a:pt x="3600723" y="2350593"/>
                  </a:moveTo>
                  <a:cubicBezTo>
                    <a:pt x="3597846" y="2351313"/>
                    <a:pt x="3596407" y="2353471"/>
                    <a:pt x="3596407" y="2357067"/>
                  </a:cubicBezTo>
                  <a:lnTo>
                    <a:pt x="3597486" y="2358146"/>
                  </a:lnTo>
                  <a:lnTo>
                    <a:pt x="3600723" y="2358146"/>
                  </a:lnTo>
                  <a:lnTo>
                    <a:pt x="3602881" y="2355988"/>
                  </a:lnTo>
                  <a:lnTo>
                    <a:pt x="3602881" y="2352751"/>
                  </a:lnTo>
                  <a:close/>
                  <a:moveTo>
                    <a:pt x="6622576" y="2348165"/>
                  </a:moveTo>
                  <a:lnTo>
                    <a:pt x="6622576" y="2351402"/>
                  </a:lnTo>
                  <a:cubicBezTo>
                    <a:pt x="6623115" y="2355808"/>
                    <a:pt x="6624194" y="2358011"/>
                    <a:pt x="6625813" y="2358011"/>
                  </a:cubicBezTo>
                  <a:lnTo>
                    <a:pt x="6627971" y="2354774"/>
                  </a:lnTo>
                  <a:cubicBezTo>
                    <a:pt x="6627971" y="2350368"/>
                    <a:pt x="6626173" y="2348165"/>
                    <a:pt x="6622576" y="2348165"/>
                  </a:cubicBezTo>
                  <a:close/>
                  <a:moveTo>
                    <a:pt x="8214925" y="2347491"/>
                  </a:moveTo>
                  <a:lnTo>
                    <a:pt x="8214925" y="2349649"/>
                  </a:lnTo>
                  <a:lnTo>
                    <a:pt x="8217083" y="2347491"/>
                  </a:lnTo>
                  <a:close/>
                  <a:moveTo>
                    <a:pt x="1742415" y="2347491"/>
                  </a:moveTo>
                  <a:lnTo>
                    <a:pt x="1742415" y="2349649"/>
                  </a:lnTo>
                  <a:lnTo>
                    <a:pt x="1745212" y="2351033"/>
                  </a:lnTo>
                  <a:close/>
                  <a:moveTo>
                    <a:pt x="1221001" y="2347491"/>
                  </a:moveTo>
                  <a:lnTo>
                    <a:pt x="1219922" y="2348570"/>
                  </a:lnTo>
                  <a:lnTo>
                    <a:pt x="1219922" y="2349649"/>
                  </a:lnTo>
                  <a:lnTo>
                    <a:pt x="1222080" y="2351807"/>
                  </a:lnTo>
                  <a:lnTo>
                    <a:pt x="1223159" y="2350728"/>
                  </a:lnTo>
                  <a:lnTo>
                    <a:pt x="1223159" y="2349649"/>
                  </a:lnTo>
                  <a:close/>
                  <a:moveTo>
                    <a:pt x="7776054" y="2343984"/>
                  </a:moveTo>
                  <a:lnTo>
                    <a:pt x="7772682" y="2347221"/>
                  </a:lnTo>
                  <a:cubicBezTo>
                    <a:pt x="7772682" y="2350998"/>
                    <a:pt x="7774166" y="2353515"/>
                    <a:pt x="7777133" y="2354774"/>
                  </a:cubicBezTo>
                  <a:lnTo>
                    <a:pt x="7780370" y="2354774"/>
                  </a:lnTo>
                  <a:cubicBezTo>
                    <a:pt x="7781809" y="2354774"/>
                    <a:pt x="7783248" y="2352257"/>
                    <a:pt x="7784686" y="2347221"/>
                  </a:cubicBezTo>
                  <a:lnTo>
                    <a:pt x="7780370" y="2343984"/>
                  </a:lnTo>
                  <a:close/>
                  <a:moveTo>
                    <a:pt x="4261330" y="2343984"/>
                  </a:moveTo>
                  <a:lnTo>
                    <a:pt x="4257958" y="2347221"/>
                  </a:lnTo>
                  <a:cubicBezTo>
                    <a:pt x="4257958" y="2350998"/>
                    <a:pt x="4259441" y="2353515"/>
                    <a:pt x="4262409" y="2354774"/>
                  </a:cubicBezTo>
                  <a:lnTo>
                    <a:pt x="4265646" y="2354774"/>
                  </a:lnTo>
                  <a:cubicBezTo>
                    <a:pt x="4267084" y="2354774"/>
                    <a:pt x="4268523" y="2352257"/>
                    <a:pt x="4269962" y="2347221"/>
                  </a:cubicBezTo>
                  <a:lnTo>
                    <a:pt x="4265646" y="2343984"/>
                  </a:lnTo>
                  <a:close/>
                  <a:moveTo>
                    <a:pt x="6692576" y="2343714"/>
                  </a:moveTo>
                  <a:lnTo>
                    <a:pt x="6692576" y="2349244"/>
                  </a:lnTo>
                  <a:lnTo>
                    <a:pt x="6694734" y="2349244"/>
                  </a:lnTo>
                  <a:lnTo>
                    <a:pt x="6694734" y="2343714"/>
                  </a:lnTo>
                  <a:close/>
                  <a:moveTo>
                    <a:pt x="3725348" y="2343175"/>
                  </a:moveTo>
                  <a:cubicBezTo>
                    <a:pt x="3723010" y="2343894"/>
                    <a:pt x="3721572" y="2345288"/>
                    <a:pt x="3721032" y="2347356"/>
                  </a:cubicBezTo>
                  <a:lnTo>
                    <a:pt x="3723190" y="2349514"/>
                  </a:lnTo>
                  <a:cubicBezTo>
                    <a:pt x="3726068" y="2348435"/>
                    <a:pt x="3727506" y="2347401"/>
                    <a:pt x="3727506" y="2346412"/>
                  </a:cubicBezTo>
                  <a:lnTo>
                    <a:pt x="3727506" y="2345333"/>
                  </a:lnTo>
                  <a:close/>
                  <a:moveTo>
                    <a:pt x="8606050" y="2342366"/>
                  </a:moveTo>
                  <a:lnTo>
                    <a:pt x="8599576" y="2344389"/>
                  </a:lnTo>
                  <a:lnTo>
                    <a:pt x="8599576" y="2345468"/>
                  </a:lnTo>
                  <a:lnTo>
                    <a:pt x="8600655" y="2345468"/>
                  </a:lnTo>
                  <a:lnTo>
                    <a:pt x="8608208" y="2343445"/>
                  </a:lnTo>
                  <a:lnTo>
                    <a:pt x="8608208" y="2342366"/>
                  </a:lnTo>
                  <a:close/>
                  <a:moveTo>
                    <a:pt x="7122410" y="2340994"/>
                  </a:moveTo>
                  <a:lnTo>
                    <a:pt x="7119173" y="2342073"/>
                  </a:lnTo>
                  <a:lnTo>
                    <a:pt x="7119173" y="2346389"/>
                  </a:lnTo>
                  <a:lnTo>
                    <a:pt x="7121331" y="2348547"/>
                  </a:lnTo>
                  <a:lnTo>
                    <a:pt x="7123624" y="2348547"/>
                  </a:lnTo>
                  <a:lnTo>
                    <a:pt x="7124703" y="2343152"/>
                  </a:lnTo>
                  <a:close/>
                  <a:moveTo>
                    <a:pt x="2066914" y="2339129"/>
                  </a:moveTo>
                  <a:lnTo>
                    <a:pt x="2064755" y="2341287"/>
                  </a:lnTo>
                  <a:cubicBezTo>
                    <a:pt x="2065834" y="2344074"/>
                    <a:pt x="2066914" y="2345468"/>
                    <a:pt x="2067992" y="2345468"/>
                  </a:cubicBezTo>
                  <a:lnTo>
                    <a:pt x="2070151" y="2345468"/>
                  </a:lnTo>
                  <a:lnTo>
                    <a:pt x="2073387" y="2342366"/>
                  </a:lnTo>
                  <a:cubicBezTo>
                    <a:pt x="2072667" y="2340208"/>
                    <a:pt x="2070509" y="2339129"/>
                    <a:pt x="2066914" y="2339129"/>
                  </a:cubicBezTo>
                  <a:close/>
                  <a:moveTo>
                    <a:pt x="8213846" y="2336836"/>
                  </a:moveTo>
                  <a:cubicBezTo>
                    <a:pt x="8211688" y="2337555"/>
                    <a:pt x="8210609" y="2339713"/>
                    <a:pt x="8210609" y="2343310"/>
                  </a:cubicBezTo>
                  <a:lnTo>
                    <a:pt x="8212767" y="2346412"/>
                  </a:lnTo>
                  <a:cubicBezTo>
                    <a:pt x="8216364" y="2345693"/>
                    <a:pt x="8218162" y="2344299"/>
                    <a:pt x="8218162" y="2342231"/>
                  </a:cubicBezTo>
                  <a:cubicBezTo>
                    <a:pt x="8216723" y="2338994"/>
                    <a:pt x="8215285" y="2337195"/>
                    <a:pt x="8213846" y="2336836"/>
                  </a:cubicBezTo>
                  <a:close/>
                  <a:moveTo>
                    <a:pt x="1552377" y="2336431"/>
                  </a:moveTo>
                  <a:lnTo>
                    <a:pt x="1550219" y="2338724"/>
                  </a:lnTo>
                  <a:lnTo>
                    <a:pt x="1550219" y="2339803"/>
                  </a:lnTo>
                  <a:lnTo>
                    <a:pt x="1553456" y="2336431"/>
                  </a:lnTo>
                  <a:close/>
                  <a:moveTo>
                    <a:pt x="7760678" y="2336296"/>
                  </a:moveTo>
                  <a:lnTo>
                    <a:pt x="7760678" y="2339668"/>
                  </a:lnTo>
                  <a:lnTo>
                    <a:pt x="7761757" y="2345063"/>
                  </a:lnTo>
                  <a:lnTo>
                    <a:pt x="7764050" y="2345063"/>
                  </a:lnTo>
                  <a:lnTo>
                    <a:pt x="7764050" y="2343984"/>
                  </a:lnTo>
                  <a:lnTo>
                    <a:pt x="7762836" y="2336296"/>
                  </a:lnTo>
                  <a:close/>
                  <a:moveTo>
                    <a:pt x="4245954" y="2336296"/>
                  </a:moveTo>
                  <a:lnTo>
                    <a:pt x="4245954" y="2339668"/>
                  </a:lnTo>
                  <a:lnTo>
                    <a:pt x="4247033" y="2345063"/>
                  </a:lnTo>
                  <a:lnTo>
                    <a:pt x="4249326" y="2345063"/>
                  </a:lnTo>
                  <a:lnTo>
                    <a:pt x="4249326" y="2343984"/>
                  </a:lnTo>
                  <a:lnTo>
                    <a:pt x="4248112" y="2336296"/>
                  </a:lnTo>
                  <a:close/>
                  <a:moveTo>
                    <a:pt x="8595395" y="2335892"/>
                  </a:moveTo>
                  <a:lnTo>
                    <a:pt x="8594316" y="2339129"/>
                  </a:lnTo>
                  <a:lnTo>
                    <a:pt x="8595395" y="2342366"/>
                  </a:lnTo>
                  <a:lnTo>
                    <a:pt x="8598497" y="2342366"/>
                  </a:lnTo>
                  <a:lnTo>
                    <a:pt x="8598497" y="2339129"/>
                  </a:lnTo>
                  <a:close/>
                  <a:moveTo>
                    <a:pt x="6769051" y="2335082"/>
                  </a:moveTo>
                  <a:cubicBezTo>
                    <a:pt x="6766353" y="2335082"/>
                    <a:pt x="6760553" y="2339084"/>
                    <a:pt x="6751652" y="2347086"/>
                  </a:cubicBezTo>
                  <a:lnTo>
                    <a:pt x="6751652" y="2349244"/>
                  </a:lnTo>
                  <a:lnTo>
                    <a:pt x="6752731" y="2349244"/>
                  </a:lnTo>
                  <a:cubicBezTo>
                    <a:pt x="6755788" y="2349244"/>
                    <a:pt x="6759070" y="2351088"/>
                    <a:pt x="6762577" y="2354774"/>
                  </a:cubicBezTo>
                  <a:cubicBezTo>
                    <a:pt x="6770040" y="2354774"/>
                    <a:pt x="6774760" y="2352212"/>
                    <a:pt x="6776738" y="2347086"/>
                  </a:cubicBezTo>
                  <a:cubicBezTo>
                    <a:pt x="6776738" y="2346007"/>
                    <a:pt x="6774176" y="2344164"/>
                    <a:pt x="6769051" y="2341556"/>
                  </a:cubicBezTo>
                  <a:lnTo>
                    <a:pt x="6770264" y="2336161"/>
                  </a:lnTo>
                  <a:lnTo>
                    <a:pt x="6770264" y="2335082"/>
                  </a:lnTo>
                  <a:close/>
                  <a:moveTo>
                    <a:pt x="8205349" y="2334678"/>
                  </a:moveTo>
                  <a:lnTo>
                    <a:pt x="8205349" y="2336836"/>
                  </a:lnTo>
                  <a:lnTo>
                    <a:pt x="8206293" y="2336836"/>
                  </a:lnTo>
                  <a:lnTo>
                    <a:pt x="8206293" y="2334678"/>
                  </a:lnTo>
                  <a:close/>
                  <a:moveTo>
                    <a:pt x="1746867" y="2334273"/>
                  </a:moveTo>
                  <a:lnTo>
                    <a:pt x="1744575" y="2336431"/>
                  </a:lnTo>
                  <a:lnTo>
                    <a:pt x="1744575" y="2339803"/>
                  </a:lnTo>
                  <a:lnTo>
                    <a:pt x="1746867" y="2339803"/>
                  </a:lnTo>
                  <a:lnTo>
                    <a:pt x="1749026" y="2337510"/>
                  </a:lnTo>
                  <a:lnTo>
                    <a:pt x="1749026" y="2334273"/>
                  </a:lnTo>
                  <a:close/>
                  <a:moveTo>
                    <a:pt x="1611722" y="2333194"/>
                  </a:moveTo>
                  <a:cubicBezTo>
                    <a:pt x="1610283" y="2333194"/>
                    <a:pt x="1609160" y="2335397"/>
                    <a:pt x="1608350" y="2339803"/>
                  </a:cubicBezTo>
                  <a:lnTo>
                    <a:pt x="1613880" y="2341961"/>
                  </a:lnTo>
                  <a:lnTo>
                    <a:pt x="1614959" y="2340882"/>
                  </a:lnTo>
                  <a:cubicBezTo>
                    <a:pt x="1614239" y="2335757"/>
                    <a:pt x="1613159" y="2333194"/>
                    <a:pt x="1611722" y="2333194"/>
                  </a:cubicBezTo>
                  <a:close/>
                  <a:moveTo>
                    <a:pt x="5656356" y="2332790"/>
                  </a:moveTo>
                  <a:cubicBezTo>
                    <a:pt x="5652579" y="2332790"/>
                    <a:pt x="5650062" y="2334183"/>
                    <a:pt x="5648803" y="2336971"/>
                  </a:cubicBezTo>
                  <a:lnTo>
                    <a:pt x="5650961" y="2339129"/>
                  </a:lnTo>
                  <a:lnTo>
                    <a:pt x="5657435" y="2339129"/>
                  </a:lnTo>
                  <a:lnTo>
                    <a:pt x="5659593" y="2336971"/>
                  </a:lnTo>
                  <a:lnTo>
                    <a:pt x="5659593" y="2334813"/>
                  </a:lnTo>
                  <a:lnTo>
                    <a:pt x="5657435" y="2332790"/>
                  </a:lnTo>
                  <a:close/>
                  <a:moveTo>
                    <a:pt x="7770524" y="2331980"/>
                  </a:moveTo>
                  <a:lnTo>
                    <a:pt x="7770524" y="2334138"/>
                  </a:lnTo>
                  <a:lnTo>
                    <a:pt x="7774975" y="2336296"/>
                  </a:lnTo>
                  <a:lnTo>
                    <a:pt x="7774975" y="2334138"/>
                  </a:lnTo>
                  <a:close/>
                  <a:moveTo>
                    <a:pt x="4255800" y="2331980"/>
                  </a:moveTo>
                  <a:lnTo>
                    <a:pt x="4255800" y="2334138"/>
                  </a:lnTo>
                  <a:lnTo>
                    <a:pt x="4260251" y="2336296"/>
                  </a:lnTo>
                  <a:lnTo>
                    <a:pt x="4260251" y="2334138"/>
                  </a:lnTo>
                  <a:close/>
                  <a:moveTo>
                    <a:pt x="2146220" y="2331576"/>
                  </a:moveTo>
                  <a:cubicBezTo>
                    <a:pt x="2142623" y="2332475"/>
                    <a:pt x="2140824" y="2333554"/>
                    <a:pt x="2140824" y="2334813"/>
                  </a:cubicBezTo>
                  <a:lnTo>
                    <a:pt x="2140824" y="2339129"/>
                  </a:lnTo>
                  <a:cubicBezTo>
                    <a:pt x="2140824" y="2340567"/>
                    <a:pt x="2142938" y="2342006"/>
                    <a:pt x="2147163" y="2343445"/>
                  </a:cubicBezTo>
                  <a:lnTo>
                    <a:pt x="2147163" y="2344389"/>
                  </a:lnTo>
                  <a:lnTo>
                    <a:pt x="2145140" y="2350863"/>
                  </a:lnTo>
                  <a:cubicBezTo>
                    <a:pt x="2145860" y="2353740"/>
                    <a:pt x="2147974" y="2355179"/>
                    <a:pt x="2151479" y="2355179"/>
                  </a:cubicBezTo>
                  <a:cubicBezTo>
                    <a:pt x="2153637" y="2352481"/>
                    <a:pt x="2154717" y="2349964"/>
                    <a:pt x="2154717" y="2347626"/>
                  </a:cubicBezTo>
                  <a:lnTo>
                    <a:pt x="2149323" y="2342366"/>
                  </a:lnTo>
                  <a:lnTo>
                    <a:pt x="2149323" y="2341287"/>
                  </a:lnTo>
                  <a:lnTo>
                    <a:pt x="2151479" y="2338050"/>
                  </a:lnTo>
                  <a:lnTo>
                    <a:pt x="2151479" y="2335892"/>
                  </a:lnTo>
                  <a:cubicBezTo>
                    <a:pt x="2151120" y="2334453"/>
                    <a:pt x="2149367" y="2333014"/>
                    <a:pt x="2146220" y="2331576"/>
                  </a:cubicBezTo>
                  <a:close/>
                  <a:moveTo>
                    <a:pt x="5148294" y="2330632"/>
                  </a:moveTo>
                  <a:lnTo>
                    <a:pt x="5148294" y="2331711"/>
                  </a:lnTo>
                  <a:lnTo>
                    <a:pt x="5152610" y="2331711"/>
                  </a:lnTo>
                  <a:lnTo>
                    <a:pt x="5152610" y="2330632"/>
                  </a:lnTo>
                  <a:close/>
                  <a:moveTo>
                    <a:pt x="2071229" y="2330497"/>
                  </a:moveTo>
                  <a:lnTo>
                    <a:pt x="2071229" y="2332655"/>
                  </a:lnTo>
                  <a:lnTo>
                    <a:pt x="2073387" y="2332655"/>
                  </a:lnTo>
                  <a:close/>
                  <a:moveTo>
                    <a:pt x="7768366" y="2329822"/>
                  </a:moveTo>
                  <a:lnTo>
                    <a:pt x="7768366" y="2331980"/>
                  </a:lnTo>
                  <a:lnTo>
                    <a:pt x="7769445" y="2331980"/>
                  </a:lnTo>
                  <a:lnTo>
                    <a:pt x="7769445" y="2329822"/>
                  </a:lnTo>
                  <a:close/>
                  <a:moveTo>
                    <a:pt x="4253642" y="2329822"/>
                  </a:moveTo>
                  <a:lnTo>
                    <a:pt x="4253642" y="2331980"/>
                  </a:lnTo>
                  <a:lnTo>
                    <a:pt x="4254721" y="2331980"/>
                  </a:lnTo>
                  <a:lnTo>
                    <a:pt x="4254721" y="2329822"/>
                  </a:lnTo>
                  <a:close/>
                  <a:moveTo>
                    <a:pt x="6729802" y="2327395"/>
                  </a:moveTo>
                  <a:lnTo>
                    <a:pt x="6725351" y="2330632"/>
                  </a:lnTo>
                  <a:lnTo>
                    <a:pt x="6717663" y="2330632"/>
                  </a:lnTo>
                  <a:lnTo>
                    <a:pt x="6717663" y="2341556"/>
                  </a:lnTo>
                  <a:lnTo>
                    <a:pt x="6714426" y="2351402"/>
                  </a:lnTo>
                  <a:lnTo>
                    <a:pt x="6715505" y="2351402"/>
                  </a:lnTo>
                  <a:lnTo>
                    <a:pt x="6718742" y="2353560"/>
                  </a:lnTo>
                  <a:lnTo>
                    <a:pt x="6726430" y="2353560"/>
                  </a:lnTo>
                  <a:lnTo>
                    <a:pt x="6733039" y="2352481"/>
                  </a:lnTo>
                  <a:lnTo>
                    <a:pt x="6738434" y="2353560"/>
                  </a:lnTo>
                  <a:lnTo>
                    <a:pt x="6739648" y="2353560"/>
                  </a:lnTo>
                  <a:lnTo>
                    <a:pt x="6739648" y="2339398"/>
                  </a:lnTo>
                  <a:lnTo>
                    <a:pt x="6743964" y="2333869"/>
                  </a:lnTo>
                  <a:cubicBezTo>
                    <a:pt x="6743964" y="2329553"/>
                    <a:pt x="6741761" y="2327395"/>
                    <a:pt x="6737355" y="2327395"/>
                  </a:cubicBezTo>
                  <a:lnTo>
                    <a:pt x="6735197" y="2329553"/>
                  </a:lnTo>
                  <a:lnTo>
                    <a:pt x="6733039" y="2329553"/>
                  </a:lnTo>
                  <a:close/>
                  <a:moveTo>
                    <a:pt x="2245758" y="2327395"/>
                  </a:moveTo>
                  <a:lnTo>
                    <a:pt x="2243600" y="2329418"/>
                  </a:lnTo>
                  <a:lnTo>
                    <a:pt x="2244677" y="2332655"/>
                  </a:lnTo>
                  <a:lnTo>
                    <a:pt x="2245758" y="2332655"/>
                  </a:lnTo>
                  <a:lnTo>
                    <a:pt x="2248860" y="2328474"/>
                  </a:lnTo>
                  <a:lnTo>
                    <a:pt x="2246837" y="2328474"/>
                  </a:lnTo>
                  <a:close/>
                  <a:moveTo>
                    <a:pt x="3251680" y="2327125"/>
                  </a:moveTo>
                  <a:lnTo>
                    <a:pt x="3251680" y="2329283"/>
                  </a:lnTo>
                  <a:lnTo>
                    <a:pt x="3253838" y="2327125"/>
                  </a:lnTo>
                  <a:close/>
                  <a:moveTo>
                    <a:pt x="3154030" y="2327125"/>
                  </a:moveTo>
                  <a:lnTo>
                    <a:pt x="3154030" y="2330362"/>
                  </a:lnTo>
                  <a:lnTo>
                    <a:pt x="3160504" y="2331441"/>
                  </a:lnTo>
                  <a:lnTo>
                    <a:pt x="3160504" y="2329283"/>
                  </a:lnTo>
                  <a:lnTo>
                    <a:pt x="3158346" y="2327125"/>
                  </a:lnTo>
                  <a:close/>
                  <a:moveTo>
                    <a:pt x="9215404" y="2325506"/>
                  </a:moveTo>
                  <a:lnTo>
                    <a:pt x="9206771" y="2328743"/>
                  </a:lnTo>
                  <a:lnTo>
                    <a:pt x="9200297" y="2326585"/>
                  </a:lnTo>
                  <a:lnTo>
                    <a:pt x="9199218" y="2326585"/>
                  </a:lnTo>
                  <a:lnTo>
                    <a:pt x="9191665" y="2334138"/>
                  </a:lnTo>
                  <a:lnTo>
                    <a:pt x="9190586" y="2333059"/>
                  </a:lnTo>
                  <a:lnTo>
                    <a:pt x="9187349" y="2334138"/>
                  </a:lnTo>
                  <a:lnTo>
                    <a:pt x="9187349" y="2335217"/>
                  </a:lnTo>
                  <a:lnTo>
                    <a:pt x="9190586" y="2335217"/>
                  </a:lnTo>
                  <a:cubicBezTo>
                    <a:pt x="9192385" y="2335217"/>
                    <a:pt x="9195622" y="2332700"/>
                    <a:pt x="9200297" y="2327664"/>
                  </a:cubicBezTo>
                  <a:lnTo>
                    <a:pt x="9202455" y="2327664"/>
                  </a:lnTo>
                  <a:lnTo>
                    <a:pt x="9206771" y="2330901"/>
                  </a:lnTo>
                  <a:lnTo>
                    <a:pt x="9207850" y="2330901"/>
                  </a:lnTo>
                  <a:cubicBezTo>
                    <a:pt x="9210548" y="2328743"/>
                    <a:pt x="9213066" y="2327664"/>
                    <a:pt x="9215404" y="2327664"/>
                  </a:cubicBezTo>
                  <a:close/>
                  <a:moveTo>
                    <a:pt x="5656356" y="2325236"/>
                  </a:moveTo>
                  <a:lnTo>
                    <a:pt x="5656356" y="2327395"/>
                  </a:lnTo>
                  <a:lnTo>
                    <a:pt x="5658514" y="2327395"/>
                  </a:lnTo>
                  <a:lnTo>
                    <a:pt x="5658514" y="2325236"/>
                  </a:lnTo>
                  <a:close/>
                  <a:moveTo>
                    <a:pt x="7770524" y="2324427"/>
                  </a:moveTo>
                  <a:lnTo>
                    <a:pt x="7770524" y="2327664"/>
                  </a:lnTo>
                  <a:lnTo>
                    <a:pt x="7772682" y="2325506"/>
                  </a:lnTo>
                  <a:lnTo>
                    <a:pt x="7771603" y="2324427"/>
                  </a:lnTo>
                  <a:close/>
                  <a:moveTo>
                    <a:pt x="4255800" y="2324427"/>
                  </a:moveTo>
                  <a:lnTo>
                    <a:pt x="4255800" y="2327664"/>
                  </a:lnTo>
                  <a:lnTo>
                    <a:pt x="4257958" y="2325506"/>
                  </a:lnTo>
                  <a:lnTo>
                    <a:pt x="4256879" y="2324427"/>
                  </a:lnTo>
                  <a:close/>
                  <a:moveTo>
                    <a:pt x="2230786" y="2323078"/>
                  </a:moveTo>
                  <a:lnTo>
                    <a:pt x="2230786" y="2327395"/>
                  </a:lnTo>
                  <a:lnTo>
                    <a:pt x="2232810" y="2327395"/>
                  </a:lnTo>
                  <a:lnTo>
                    <a:pt x="2232810" y="2323078"/>
                  </a:lnTo>
                  <a:close/>
                  <a:moveTo>
                    <a:pt x="8640174" y="2321999"/>
                  </a:moveTo>
                  <a:lnTo>
                    <a:pt x="8639229" y="2325236"/>
                  </a:lnTo>
                  <a:lnTo>
                    <a:pt x="8640174" y="2328474"/>
                  </a:lnTo>
                  <a:lnTo>
                    <a:pt x="8642332" y="2328474"/>
                  </a:lnTo>
                  <a:lnTo>
                    <a:pt x="8641252" y="2321999"/>
                  </a:lnTo>
                  <a:close/>
                  <a:moveTo>
                    <a:pt x="7767287" y="2321190"/>
                  </a:moveTo>
                  <a:lnTo>
                    <a:pt x="7767287" y="2323348"/>
                  </a:lnTo>
                  <a:lnTo>
                    <a:pt x="7768366" y="2323348"/>
                  </a:lnTo>
                  <a:lnTo>
                    <a:pt x="7768366" y="2321190"/>
                  </a:lnTo>
                  <a:close/>
                  <a:moveTo>
                    <a:pt x="7626342" y="2321190"/>
                  </a:moveTo>
                  <a:lnTo>
                    <a:pt x="7626342" y="2323348"/>
                  </a:lnTo>
                  <a:lnTo>
                    <a:pt x="7628635" y="2323348"/>
                  </a:lnTo>
                  <a:lnTo>
                    <a:pt x="7628635" y="2321190"/>
                  </a:lnTo>
                  <a:close/>
                  <a:moveTo>
                    <a:pt x="4252563" y="2321190"/>
                  </a:moveTo>
                  <a:lnTo>
                    <a:pt x="4252563" y="2323348"/>
                  </a:lnTo>
                  <a:lnTo>
                    <a:pt x="4253642" y="2323348"/>
                  </a:lnTo>
                  <a:lnTo>
                    <a:pt x="4253642" y="2321190"/>
                  </a:lnTo>
                  <a:close/>
                  <a:moveTo>
                    <a:pt x="4111618" y="2321190"/>
                  </a:moveTo>
                  <a:lnTo>
                    <a:pt x="4111618" y="2323348"/>
                  </a:lnTo>
                  <a:lnTo>
                    <a:pt x="4113911" y="2323348"/>
                  </a:lnTo>
                  <a:lnTo>
                    <a:pt x="4113911" y="2321190"/>
                  </a:lnTo>
                  <a:close/>
                  <a:moveTo>
                    <a:pt x="1222080" y="2320651"/>
                  </a:moveTo>
                  <a:lnTo>
                    <a:pt x="1224238" y="2322809"/>
                  </a:lnTo>
                  <a:lnTo>
                    <a:pt x="1225317" y="2321730"/>
                  </a:lnTo>
                  <a:lnTo>
                    <a:pt x="1225317" y="2320651"/>
                  </a:lnTo>
                  <a:close/>
                  <a:moveTo>
                    <a:pt x="1111483" y="2320651"/>
                  </a:moveTo>
                  <a:lnTo>
                    <a:pt x="1109324" y="2322809"/>
                  </a:lnTo>
                  <a:cubicBezTo>
                    <a:pt x="1109863" y="2327125"/>
                    <a:pt x="1110942" y="2329283"/>
                    <a:pt x="1112562" y="2329283"/>
                  </a:cubicBezTo>
                  <a:lnTo>
                    <a:pt x="1113640" y="2329283"/>
                  </a:lnTo>
                  <a:lnTo>
                    <a:pt x="1116877" y="2326046"/>
                  </a:lnTo>
                  <a:lnTo>
                    <a:pt x="1116877" y="2324967"/>
                  </a:lnTo>
                  <a:lnTo>
                    <a:pt x="1112562" y="2320651"/>
                  </a:lnTo>
                  <a:close/>
                  <a:moveTo>
                    <a:pt x="1604034" y="2319976"/>
                  </a:moveTo>
                  <a:cubicBezTo>
                    <a:pt x="1601786" y="2320696"/>
                    <a:pt x="1600663" y="2322899"/>
                    <a:pt x="1600663" y="2326585"/>
                  </a:cubicBezTo>
                  <a:lnTo>
                    <a:pt x="1600663" y="2327664"/>
                  </a:lnTo>
                  <a:lnTo>
                    <a:pt x="1602955" y="2327664"/>
                  </a:lnTo>
                  <a:cubicBezTo>
                    <a:pt x="1606551" y="2325506"/>
                    <a:pt x="1608350" y="2322944"/>
                    <a:pt x="1608350" y="2319976"/>
                  </a:cubicBezTo>
                  <a:close/>
                  <a:moveTo>
                    <a:pt x="3597486" y="2319437"/>
                  </a:moveTo>
                  <a:lnTo>
                    <a:pt x="3596407" y="2324832"/>
                  </a:lnTo>
                  <a:lnTo>
                    <a:pt x="3596407" y="2326990"/>
                  </a:lnTo>
                  <a:lnTo>
                    <a:pt x="3599644" y="2328069"/>
                  </a:lnTo>
                  <a:cubicBezTo>
                    <a:pt x="3603241" y="2327170"/>
                    <a:pt x="3605039" y="2326091"/>
                    <a:pt x="3605039" y="2324832"/>
                  </a:cubicBezTo>
                  <a:close/>
                  <a:moveTo>
                    <a:pt x="9120316" y="2319032"/>
                  </a:moveTo>
                  <a:lnTo>
                    <a:pt x="9120316" y="2322269"/>
                  </a:lnTo>
                  <a:lnTo>
                    <a:pt x="9123553" y="2325506"/>
                  </a:lnTo>
                  <a:lnTo>
                    <a:pt x="9125711" y="2322269"/>
                  </a:lnTo>
                  <a:lnTo>
                    <a:pt x="9124632" y="2319032"/>
                  </a:lnTo>
                  <a:close/>
                  <a:moveTo>
                    <a:pt x="7273606" y="2319009"/>
                  </a:moveTo>
                  <a:lnTo>
                    <a:pt x="7271448" y="2321167"/>
                  </a:lnTo>
                  <a:lnTo>
                    <a:pt x="7272527" y="2326697"/>
                  </a:lnTo>
                  <a:lnTo>
                    <a:pt x="7279001" y="2326697"/>
                  </a:lnTo>
                  <a:lnTo>
                    <a:pt x="7281294" y="2324539"/>
                  </a:lnTo>
                  <a:lnTo>
                    <a:pt x="7274685" y="2319009"/>
                  </a:lnTo>
                  <a:close/>
                  <a:moveTo>
                    <a:pt x="8753604" y="2318762"/>
                  </a:moveTo>
                  <a:lnTo>
                    <a:pt x="8750367" y="2321999"/>
                  </a:lnTo>
                  <a:lnTo>
                    <a:pt x="8751446" y="2327395"/>
                  </a:lnTo>
                  <a:lnTo>
                    <a:pt x="8752525" y="2326316"/>
                  </a:lnTo>
                  <a:lnTo>
                    <a:pt x="8753604" y="2323078"/>
                  </a:lnTo>
                  <a:lnTo>
                    <a:pt x="8754683" y="2323078"/>
                  </a:lnTo>
                  <a:close/>
                  <a:moveTo>
                    <a:pt x="2065834" y="2318762"/>
                  </a:moveTo>
                  <a:lnTo>
                    <a:pt x="2067992" y="2320920"/>
                  </a:lnTo>
                  <a:lnTo>
                    <a:pt x="2070151" y="2320920"/>
                  </a:lnTo>
                  <a:lnTo>
                    <a:pt x="2072308" y="2318762"/>
                  </a:lnTo>
                  <a:close/>
                  <a:moveTo>
                    <a:pt x="3245206" y="2318493"/>
                  </a:moveTo>
                  <a:cubicBezTo>
                    <a:pt x="3240170" y="2321550"/>
                    <a:pt x="3237653" y="2323708"/>
                    <a:pt x="3237653" y="2324967"/>
                  </a:cubicBezTo>
                  <a:lnTo>
                    <a:pt x="3237653" y="2327125"/>
                  </a:lnTo>
                  <a:lnTo>
                    <a:pt x="3239811" y="2329283"/>
                  </a:lnTo>
                  <a:lnTo>
                    <a:pt x="3243048" y="2329283"/>
                  </a:lnTo>
                  <a:cubicBezTo>
                    <a:pt x="3243048" y="2325506"/>
                    <a:pt x="3245565" y="2322989"/>
                    <a:pt x="3250601" y="2321730"/>
                  </a:cubicBezTo>
                  <a:lnTo>
                    <a:pt x="3250601" y="2320651"/>
                  </a:lnTo>
                  <a:lnTo>
                    <a:pt x="3248443" y="2318493"/>
                  </a:lnTo>
                  <a:close/>
                  <a:moveTo>
                    <a:pt x="1630335" y="2317818"/>
                  </a:moveTo>
                  <a:lnTo>
                    <a:pt x="1630335" y="2318897"/>
                  </a:lnTo>
                  <a:lnTo>
                    <a:pt x="1632627" y="2318897"/>
                  </a:lnTo>
                  <a:lnTo>
                    <a:pt x="1632627" y="2317818"/>
                  </a:lnTo>
                  <a:close/>
                  <a:moveTo>
                    <a:pt x="7772682" y="2316874"/>
                  </a:moveTo>
                  <a:lnTo>
                    <a:pt x="7769445" y="2320111"/>
                  </a:lnTo>
                  <a:lnTo>
                    <a:pt x="7770524" y="2320111"/>
                  </a:lnTo>
                  <a:lnTo>
                    <a:pt x="7773761" y="2316874"/>
                  </a:lnTo>
                  <a:close/>
                  <a:moveTo>
                    <a:pt x="4257958" y="2316874"/>
                  </a:moveTo>
                  <a:lnTo>
                    <a:pt x="4254721" y="2320111"/>
                  </a:lnTo>
                  <a:lnTo>
                    <a:pt x="4255800" y="2320111"/>
                  </a:lnTo>
                  <a:lnTo>
                    <a:pt x="4259037" y="2316874"/>
                  </a:lnTo>
                  <a:close/>
                  <a:moveTo>
                    <a:pt x="1743496" y="2316739"/>
                  </a:moveTo>
                  <a:cubicBezTo>
                    <a:pt x="1739089" y="2319257"/>
                    <a:pt x="1736886" y="2322539"/>
                    <a:pt x="1736886" y="2326585"/>
                  </a:cubicBezTo>
                  <a:lnTo>
                    <a:pt x="1740259" y="2326585"/>
                  </a:lnTo>
                  <a:cubicBezTo>
                    <a:pt x="1741697" y="2326585"/>
                    <a:pt x="1742776" y="2323303"/>
                    <a:pt x="1743496" y="2316739"/>
                  </a:cubicBezTo>
                  <a:close/>
                  <a:moveTo>
                    <a:pt x="9247908" y="2315795"/>
                  </a:moveTo>
                  <a:lnTo>
                    <a:pt x="9250066" y="2317953"/>
                  </a:lnTo>
                  <a:lnTo>
                    <a:pt x="9247908" y="2320111"/>
                  </a:lnTo>
                  <a:lnTo>
                    <a:pt x="9245750" y="2317953"/>
                  </a:lnTo>
                  <a:close/>
                  <a:moveTo>
                    <a:pt x="9266252" y="2314716"/>
                  </a:moveTo>
                  <a:lnTo>
                    <a:pt x="9266252" y="2316874"/>
                  </a:lnTo>
                  <a:lnTo>
                    <a:pt x="9268410" y="2316874"/>
                  </a:lnTo>
                  <a:close/>
                  <a:moveTo>
                    <a:pt x="1093274" y="2314177"/>
                  </a:moveTo>
                  <a:lnTo>
                    <a:pt x="1093274" y="2315256"/>
                  </a:lnTo>
                  <a:lnTo>
                    <a:pt x="1095431" y="2315256"/>
                  </a:lnTo>
                  <a:lnTo>
                    <a:pt x="1095431" y="2314177"/>
                  </a:lnTo>
                  <a:close/>
                  <a:moveTo>
                    <a:pt x="6627971" y="2313098"/>
                  </a:moveTo>
                  <a:lnTo>
                    <a:pt x="6625813" y="2316470"/>
                  </a:lnTo>
                  <a:lnTo>
                    <a:pt x="6625813" y="2317549"/>
                  </a:lnTo>
                  <a:lnTo>
                    <a:pt x="6627971" y="2319707"/>
                  </a:lnTo>
                  <a:lnTo>
                    <a:pt x="6630129" y="2317549"/>
                  </a:lnTo>
                  <a:lnTo>
                    <a:pt x="6630129" y="2315391"/>
                  </a:lnTo>
                  <a:close/>
                  <a:moveTo>
                    <a:pt x="3584538" y="2313098"/>
                  </a:moveTo>
                  <a:lnTo>
                    <a:pt x="3583459" y="2314177"/>
                  </a:lnTo>
                  <a:lnTo>
                    <a:pt x="3583459" y="2315121"/>
                  </a:lnTo>
                  <a:lnTo>
                    <a:pt x="3591012" y="2315121"/>
                  </a:lnTo>
                  <a:lnTo>
                    <a:pt x="3591012" y="2313098"/>
                  </a:lnTo>
                  <a:lnTo>
                    <a:pt x="3589933" y="2314177"/>
                  </a:lnTo>
                  <a:lnTo>
                    <a:pt x="3588854" y="2314177"/>
                  </a:lnTo>
                  <a:close/>
                  <a:moveTo>
                    <a:pt x="7719272" y="2312558"/>
                  </a:moveTo>
                  <a:lnTo>
                    <a:pt x="7719272" y="2313637"/>
                  </a:lnTo>
                  <a:lnTo>
                    <a:pt x="7721430" y="2313637"/>
                  </a:lnTo>
                  <a:lnTo>
                    <a:pt x="7721430" y="2312558"/>
                  </a:lnTo>
                  <a:close/>
                  <a:moveTo>
                    <a:pt x="4204547" y="2312558"/>
                  </a:moveTo>
                  <a:lnTo>
                    <a:pt x="4204547" y="2313637"/>
                  </a:lnTo>
                  <a:lnTo>
                    <a:pt x="4206705" y="2313637"/>
                  </a:lnTo>
                  <a:lnTo>
                    <a:pt x="4206705" y="2312558"/>
                  </a:lnTo>
                  <a:close/>
                  <a:moveTo>
                    <a:pt x="6602884" y="2312019"/>
                  </a:moveTo>
                  <a:lnTo>
                    <a:pt x="6600726" y="2314312"/>
                  </a:lnTo>
                  <a:lnTo>
                    <a:pt x="6600726" y="2315391"/>
                  </a:lnTo>
                  <a:lnTo>
                    <a:pt x="6601805" y="2315391"/>
                  </a:lnTo>
                  <a:lnTo>
                    <a:pt x="6603963" y="2313098"/>
                  </a:lnTo>
                  <a:lnTo>
                    <a:pt x="6603963" y="2312019"/>
                  </a:lnTo>
                  <a:close/>
                  <a:moveTo>
                    <a:pt x="3723190" y="2312019"/>
                  </a:moveTo>
                  <a:lnTo>
                    <a:pt x="3719953" y="2316200"/>
                  </a:lnTo>
                  <a:lnTo>
                    <a:pt x="3719953" y="2319437"/>
                  </a:lnTo>
                  <a:lnTo>
                    <a:pt x="3725348" y="2320516"/>
                  </a:lnTo>
                  <a:cubicBezTo>
                    <a:pt x="3727506" y="2320516"/>
                    <a:pt x="3728585" y="2319077"/>
                    <a:pt x="3728585" y="2316200"/>
                  </a:cubicBezTo>
                  <a:cubicBezTo>
                    <a:pt x="3727866" y="2313413"/>
                    <a:pt x="3726068" y="2312019"/>
                    <a:pt x="3723190" y="2312019"/>
                  </a:cubicBezTo>
                  <a:close/>
                  <a:moveTo>
                    <a:pt x="1223159" y="2312019"/>
                  </a:moveTo>
                  <a:lnTo>
                    <a:pt x="1223159" y="2313098"/>
                  </a:lnTo>
                  <a:lnTo>
                    <a:pt x="1226395" y="2313098"/>
                  </a:lnTo>
                  <a:lnTo>
                    <a:pt x="1226395" y="2312019"/>
                  </a:lnTo>
                  <a:close/>
                  <a:moveTo>
                    <a:pt x="9197060" y="2311479"/>
                  </a:moveTo>
                  <a:lnTo>
                    <a:pt x="9197060" y="2313637"/>
                  </a:lnTo>
                  <a:lnTo>
                    <a:pt x="9199218" y="2315795"/>
                  </a:lnTo>
                  <a:lnTo>
                    <a:pt x="9200297" y="2314716"/>
                  </a:lnTo>
                  <a:lnTo>
                    <a:pt x="9200297" y="2313637"/>
                  </a:lnTo>
                  <a:lnTo>
                    <a:pt x="9198139" y="2311479"/>
                  </a:lnTo>
                  <a:close/>
                  <a:moveTo>
                    <a:pt x="2149323" y="2311344"/>
                  </a:moveTo>
                  <a:lnTo>
                    <a:pt x="2149323" y="2314581"/>
                  </a:lnTo>
                  <a:lnTo>
                    <a:pt x="2151479" y="2314581"/>
                  </a:lnTo>
                  <a:lnTo>
                    <a:pt x="2153637" y="2312423"/>
                  </a:lnTo>
                  <a:lnTo>
                    <a:pt x="2153637" y="2311344"/>
                  </a:lnTo>
                  <a:close/>
                  <a:moveTo>
                    <a:pt x="1629256" y="2311209"/>
                  </a:moveTo>
                  <a:cubicBezTo>
                    <a:pt x="1622692" y="2312648"/>
                    <a:pt x="1619410" y="2314492"/>
                    <a:pt x="1619410" y="2316739"/>
                  </a:cubicBezTo>
                  <a:lnTo>
                    <a:pt x="1619410" y="2317818"/>
                  </a:lnTo>
                  <a:lnTo>
                    <a:pt x="1621568" y="2317818"/>
                  </a:lnTo>
                  <a:lnTo>
                    <a:pt x="1629256" y="2312288"/>
                  </a:lnTo>
                  <a:close/>
                  <a:moveTo>
                    <a:pt x="3534634" y="2310130"/>
                  </a:moveTo>
                  <a:cubicBezTo>
                    <a:pt x="3537871" y="2310130"/>
                    <a:pt x="3539760" y="2312244"/>
                    <a:pt x="3540299" y="2316470"/>
                  </a:cubicBezTo>
                  <a:lnTo>
                    <a:pt x="3540299" y="2318897"/>
                  </a:lnTo>
                  <a:lnTo>
                    <a:pt x="3537062" y="2322134"/>
                  </a:lnTo>
                  <a:lnTo>
                    <a:pt x="3536253" y="2322134"/>
                  </a:lnTo>
                  <a:cubicBezTo>
                    <a:pt x="3531937" y="2322134"/>
                    <a:pt x="3529779" y="2319482"/>
                    <a:pt x="3529779" y="2314177"/>
                  </a:cubicBezTo>
                  <a:cubicBezTo>
                    <a:pt x="3530858" y="2311479"/>
                    <a:pt x="3532476" y="2310130"/>
                    <a:pt x="3534634" y="2310130"/>
                  </a:cubicBezTo>
                  <a:close/>
                  <a:moveTo>
                    <a:pt x="3230234" y="2309996"/>
                  </a:moveTo>
                  <a:lnTo>
                    <a:pt x="3230234" y="2314177"/>
                  </a:lnTo>
                  <a:lnTo>
                    <a:pt x="3232392" y="2314177"/>
                  </a:lnTo>
                  <a:lnTo>
                    <a:pt x="3234416" y="2312019"/>
                  </a:lnTo>
                  <a:lnTo>
                    <a:pt x="3234416" y="2309996"/>
                  </a:lnTo>
                  <a:close/>
                  <a:moveTo>
                    <a:pt x="3592091" y="2309861"/>
                  </a:moveTo>
                  <a:lnTo>
                    <a:pt x="3592091" y="2312019"/>
                  </a:lnTo>
                  <a:lnTo>
                    <a:pt x="3595328" y="2310940"/>
                  </a:lnTo>
                  <a:lnTo>
                    <a:pt x="3595328" y="2309861"/>
                  </a:lnTo>
                  <a:close/>
                  <a:moveTo>
                    <a:pt x="5658514" y="2309321"/>
                  </a:moveTo>
                  <a:lnTo>
                    <a:pt x="5656356" y="2311479"/>
                  </a:lnTo>
                  <a:lnTo>
                    <a:pt x="5656356" y="2313637"/>
                  </a:lnTo>
                  <a:lnTo>
                    <a:pt x="5659593" y="2316739"/>
                  </a:lnTo>
                  <a:lnTo>
                    <a:pt x="5662830" y="2316739"/>
                  </a:lnTo>
                  <a:lnTo>
                    <a:pt x="5663909" y="2311479"/>
                  </a:lnTo>
                  <a:lnTo>
                    <a:pt x="5660672" y="2309321"/>
                  </a:lnTo>
                  <a:close/>
                  <a:moveTo>
                    <a:pt x="7760678" y="2309186"/>
                  </a:moveTo>
                  <a:lnTo>
                    <a:pt x="7762836" y="2311344"/>
                  </a:lnTo>
                  <a:lnTo>
                    <a:pt x="7762836" y="2309186"/>
                  </a:lnTo>
                  <a:close/>
                  <a:moveTo>
                    <a:pt x="7735592" y="2309186"/>
                  </a:moveTo>
                  <a:cubicBezTo>
                    <a:pt x="7731186" y="2310805"/>
                    <a:pt x="7728982" y="2314446"/>
                    <a:pt x="7728982" y="2320111"/>
                  </a:cubicBezTo>
                  <a:lnTo>
                    <a:pt x="7730196" y="2323348"/>
                  </a:lnTo>
                  <a:lnTo>
                    <a:pt x="7731275" y="2323348"/>
                  </a:lnTo>
                  <a:cubicBezTo>
                    <a:pt x="7735592" y="2321370"/>
                    <a:pt x="7737750" y="2317009"/>
                    <a:pt x="7737750" y="2310265"/>
                  </a:cubicBezTo>
                  <a:lnTo>
                    <a:pt x="7736670" y="2309186"/>
                  </a:lnTo>
                  <a:close/>
                  <a:moveTo>
                    <a:pt x="4245954" y="2309186"/>
                  </a:moveTo>
                  <a:lnTo>
                    <a:pt x="4248112" y="2311344"/>
                  </a:lnTo>
                  <a:lnTo>
                    <a:pt x="4248112" y="2309186"/>
                  </a:lnTo>
                  <a:close/>
                  <a:moveTo>
                    <a:pt x="4220867" y="2309186"/>
                  </a:moveTo>
                  <a:cubicBezTo>
                    <a:pt x="4216461" y="2310805"/>
                    <a:pt x="4214258" y="2314446"/>
                    <a:pt x="4214258" y="2320111"/>
                  </a:cubicBezTo>
                  <a:lnTo>
                    <a:pt x="4215472" y="2323348"/>
                  </a:lnTo>
                  <a:lnTo>
                    <a:pt x="4216551" y="2323348"/>
                  </a:lnTo>
                  <a:cubicBezTo>
                    <a:pt x="4220867" y="2321370"/>
                    <a:pt x="4223025" y="2317009"/>
                    <a:pt x="4223025" y="2310265"/>
                  </a:cubicBezTo>
                  <a:lnTo>
                    <a:pt x="4221946" y="2309186"/>
                  </a:lnTo>
                  <a:close/>
                  <a:moveTo>
                    <a:pt x="8595395" y="2308107"/>
                  </a:moveTo>
                  <a:lnTo>
                    <a:pt x="8595395" y="2311344"/>
                  </a:lnTo>
                  <a:lnTo>
                    <a:pt x="8597418" y="2311344"/>
                  </a:lnTo>
                  <a:lnTo>
                    <a:pt x="8597418" y="2308107"/>
                  </a:lnTo>
                  <a:close/>
                  <a:moveTo>
                    <a:pt x="7277922" y="2307005"/>
                  </a:moveTo>
                  <a:lnTo>
                    <a:pt x="7277922" y="2310242"/>
                  </a:lnTo>
                  <a:lnTo>
                    <a:pt x="7279001" y="2310242"/>
                  </a:lnTo>
                  <a:lnTo>
                    <a:pt x="7279001" y="2307005"/>
                  </a:lnTo>
                  <a:close/>
                  <a:moveTo>
                    <a:pt x="9193823" y="2306084"/>
                  </a:moveTo>
                  <a:lnTo>
                    <a:pt x="9188428" y="2308242"/>
                  </a:lnTo>
                  <a:lnTo>
                    <a:pt x="9187349" y="2307163"/>
                  </a:lnTo>
                  <a:lnTo>
                    <a:pt x="9186270" y="2308242"/>
                  </a:lnTo>
                  <a:lnTo>
                    <a:pt x="9186270" y="2312558"/>
                  </a:lnTo>
                  <a:lnTo>
                    <a:pt x="9189507" y="2312558"/>
                  </a:lnTo>
                  <a:cubicBezTo>
                    <a:pt x="9192385" y="2311119"/>
                    <a:pt x="9193823" y="2308961"/>
                    <a:pt x="9193823" y="2306084"/>
                  </a:cubicBezTo>
                  <a:close/>
                  <a:moveTo>
                    <a:pt x="5164479" y="2305949"/>
                  </a:moveTo>
                  <a:lnTo>
                    <a:pt x="5161242" y="2307028"/>
                  </a:lnTo>
                  <a:lnTo>
                    <a:pt x="5161242" y="2311344"/>
                  </a:lnTo>
                  <a:lnTo>
                    <a:pt x="5164479" y="2314581"/>
                  </a:lnTo>
                  <a:lnTo>
                    <a:pt x="5166637" y="2314581"/>
                  </a:lnTo>
                  <a:lnTo>
                    <a:pt x="5168660" y="2312423"/>
                  </a:lnTo>
                  <a:lnTo>
                    <a:pt x="5168660" y="2309186"/>
                  </a:lnTo>
                  <a:cubicBezTo>
                    <a:pt x="5168660" y="2308107"/>
                    <a:pt x="5167266" y="2307028"/>
                    <a:pt x="5164479" y="2305949"/>
                  </a:cubicBezTo>
                  <a:close/>
                  <a:moveTo>
                    <a:pt x="1078301" y="2305545"/>
                  </a:moveTo>
                  <a:lnTo>
                    <a:pt x="1076143" y="2307703"/>
                  </a:lnTo>
                  <a:lnTo>
                    <a:pt x="1076143" y="2308782"/>
                  </a:lnTo>
                  <a:lnTo>
                    <a:pt x="1079248" y="2307703"/>
                  </a:lnTo>
                  <a:lnTo>
                    <a:pt x="1079248" y="2305545"/>
                  </a:lnTo>
                  <a:close/>
                  <a:moveTo>
                    <a:pt x="6095766" y="2305005"/>
                  </a:moveTo>
                  <a:cubicBezTo>
                    <a:pt x="6093968" y="2305005"/>
                    <a:pt x="6092529" y="2307882"/>
                    <a:pt x="6091450" y="2313637"/>
                  </a:cubicBezTo>
                  <a:cubicBezTo>
                    <a:pt x="6091450" y="2316515"/>
                    <a:pt x="6092889" y="2318673"/>
                    <a:pt x="6095766" y="2320111"/>
                  </a:cubicBezTo>
                  <a:cubicBezTo>
                    <a:pt x="6097205" y="2320111"/>
                    <a:pt x="6097924" y="2319032"/>
                    <a:pt x="6097924" y="2316874"/>
                  </a:cubicBezTo>
                  <a:lnTo>
                    <a:pt x="6096845" y="2312558"/>
                  </a:lnTo>
                  <a:lnTo>
                    <a:pt x="6099003" y="2306084"/>
                  </a:lnTo>
                  <a:lnTo>
                    <a:pt x="6097924" y="2305005"/>
                  </a:lnTo>
                  <a:close/>
                  <a:moveTo>
                    <a:pt x="7154241" y="2304847"/>
                  </a:moveTo>
                  <a:lnTo>
                    <a:pt x="7153162" y="2305926"/>
                  </a:lnTo>
                  <a:lnTo>
                    <a:pt x="7153162" y="2310242"/>
                  </a:lnTo>
                  <a:lnTo>
                    <a:pt x="7155320" y="2310242"/>
                  </a:lnTo>
                  <a:lnTo>
                    <a:pt x="7156399" y="2305926"/>
                  </a:lnTo>
                  <a:lnTo>
                    <a:pt x="7155320" y="2304847"/>
                  </a:lnTo>
                  <a:close/>
                  <a:moveTo>
                    <a:pt x="8803778" y="2303791"/>
                  </a:moveTo>
                  <a:lnTo>
                    <a:pt x="8804856" y="2309186"/>
                  </a:lnTo>
                  <a:lnTo>
                    <a:pt x="8807014" y="2309186"/>
                  </a:lnTo>
                  <a:lnTo>
                    <a:pt x="8805936" y="2303791"/>
                  </a:lnTo>
                  <a:close/>
                  <a:moveTo>
                    <a:pt x="8731080" y="2303791"/>
                  </a:moveTo>
                  <a:lnTo>
                    <a:pt x="8730001" y="2304870"/>
                  </a:lnTo>
                  <a:lnTo>
                    <a:pt x="8730001" y="2305949"/>
                  </a:lnTo>
                  <a:lnTo>
                    <a:pt x="8731080" y="2307028"/>
                  </a:lnTo>
                  <a:lnTo>
                    <a:pt x="8731080" y="2308107"/>
                  </a:lnTo>
                  <a:lnTo>
                    <a:pt x="8734317" y="2307028"/>
                  </a:lnTo>
                  <a:close/>
                  <a:moveTo>
                    <a:pt x="7709426" y="2303791"/>
                  </a:moveTo>
                  <a:lnTo>
                    <a:pt x="7709426" y="2307028"/>
                  </a:lnTo>
                  <a:lnTo>
                    <a:pt x="7710505" y="2307028"/>
                  </a:lnTo>
                  <a:lnTo>
                    <a:pt x="7710505" y="2303791"/>
                  </a:lnTo>
                  <a:close/>
                  <a:moveTo>
                    <a:pt x="4194701" y="2303791"/>
                  </a:moveTo>
                  <a:lnTo>
                    <a:pt x="4194701" y="2307028"/>
                  </a:lnTo>
                  <a:lnTo>
                    <a:pt x="4195780" y="2307028"/>
                  </a:lnTo>
                  <a:lnTo>
                    <a:pt x="4195780" y="2303791"/>
                  </a:lnTo>
                  <a:close/>
                  <a:moveTo>
                    <a:pt x="1558984" y="2303522"/>
                  </a:moveTo>
                  <a:lnTo>
                    <a:pt x="1556828" y="2305680"/>
                  </a:lnTo>
                  <a:lnTo>
                    <a:pt x="1557907" y="2306759"/>
                  </a:lnTo>
                  <a:lnTo>
                    <a:pt x="1557907" y="2307838"/>
                  </a:lnTo>
                  <a:lnTo>
                    <a:pt x="1561144" y="2306759"/>
                  </a:lnTo>
                  <a:lnTo>
                    <a:pt x="1561144" y="2303522"/>
                  </a:lnTo>
                  <a:close/>
                  <a:moveTo>
                    <a:pt x="3580222" y="2302308"/>
                  </a:moveTo>
                  <a:lnTo>
                    <a:pt x="3580222" y="2305545"/>
                  </a:lnTo>
                  <a:lnTo>
                    <a:pt x="3587775" y="2309861"/>
                  </a:lnTo>
                  <a:lnTo>
                    <a:pt x="3588854" y="2308782"/>
                  </a:lnTo>
                  <a:lnTo>
                    <a:pt x="3588854" y="2307703"/>
                  </a:lnTo>
                  <a:cubicBezTo>
                    <a:pt x="3587056" y="2307703"/>
                    <a:pt x="3584179" y="2305904"/>
                    <a:pt x="3580222" y="2302308"/>
                  </a:cubicBezTo>
                  <a:close/>
                  <a:moveTo>
                    <a:pt x="9124632" y="2301768"/>
                  </a:moveTo>
                  <a:cubicBezTo>
                    <a:pt x="9117439" y="2304106"/>
                    <a:pt x="9113842" y="2306624"/>
                    <a:pt x="9113842" y="2309321"/>
                  </a:cubicBezTo>
                  <a:cubicBezTo>
                    <a:pt x="9114202" y="2311299"/>
                    <a:pt x="9116000" y="2312738"/>
                    <a:pt x="9119237" y="2313637"/>
                  </a:cubicBezTo>
                  <a:lnTo>
                    <a:pt x="9124632" y="2307163"/>
                  </a:lnTo>
                  <a:close/>
                  <a:moveTo>
                    <a:pt x="6107635" y="2301768"/>
                  </a:moveTo>
                  <a:lnTo>
                    <a:pt x="6107635" y="2302847"/>
                  </a:lnTo>
                  <a:lnTo>
                    <a:pt x="6109793" y="2302847"/>
                  </a:lnTo>
                  <a:lnTo>
                    <a:pt x="6109793" y="2301768"/>
                  </a:lnTo>
                  <a:close/>
                  <a:moveTo>
                    <a:pt x="6103319" y="2301768"/>
                  </a:moveTo>
                  <a:lnTo>
                    <a:pt x="6103319" y="2302847"/>
                  </a:lnTo>
                  <a:lnTo>
                    <a:pt x="6104398" y="2303926"/>
                  </a:lnTo>
                  <a:lnTo>
                    <a:pt x="6106556" y="2303926"/>
                  </a:lnTo>
                  <a:lnTo>
                    <a:pt x="6106556" y="2302847"/>
                  </a:lnTo>
                  <a:close/>
                  <a:moveTo>
                    <a:pt x="2066914" y="2300554"/>
                  </a:moveTo>
                  <a:lnTo>
                    <a:pt x="2064755" y="2302712"/>
                  </a:lnTo>
                  <a:lnTo>
                    <a:pt x="2065834" y="2303791"/>
                  </a:lnTo>
                  <a:lnTo>
                    <a:pt x="2066914" y="2303791"/>
                  </a:lnTo>
                  <a:lnTo>
                    <a:pt x="2069071" y="2301633"/>
                  </a:lnTo>
                  <a:lnTo>
                    <a:pt x="2069071" y="2300554"/>
                  </a:lnTo>
                  <a:close/>
                  <a:moveTo>
                    <a:pt x="3077825" y="2300285"/>
                  </a:moveTo>
                  <a:lnTo>
                    <a:pt x="3075667" y="2306759"/>
                  </a:lnTo>
                  <a:lnTo>
                    <a:pt x="3076746" y="2309996"/>
                  </a:lnTo>
                  <a:lnTo>
                    <a:pt x="3075667" y="2309996"/>
                  </a:lnTo>
                  <a:lnTo>
                    <a:pt x="3076746" y="2313098"/>
                  </a:lnTo>
                  <a:lnTo>
                    <a:pt x="3077825" y="2313098"/>
                  </a:lnTo>
                  <a:lnTo>
                    <a:pt x="3078904" y="2309996"/>
                  </a:lnTo>
                  <a:lnTo>
                    <a:pt x="3077825" y="2308917"/>
                  </a:lnTo>
                  <a:lnTo>
                    <a:pt x="3077825" y="2307838"/>
                  </a:lnTo>
                  <a:lnTo>
                    <a:pt x="3078904" y="2301364"/>
                  </a:lnTo>
                  <a:lnTo>
                    <a:pt x="3078904" y="2300285"/>
                  </a:lnTo>
                  <a:close/>
                  <a:moveTo>
                    <a:pt x="6717663" y="2300015"/>
                  </a:moveTo>
                  <a:lnTo>
                    <a:pt x="6716584" y="2303252"/>
                  </a:lnTo>
                  <a:lnTo>
                    <a:pt x="6717663" y="2312019"/>
                  </a:lnTo>
                  <a:lnTo>
                    <a:pt x="6715505" y="2321865"/>
                  </a:lnTo>
                  <a:lnTo>
                    <a:pt x="6718742" y="2325236"/>
                  </a:lnTo>
                  <a:lnTo>
                    <a:pt x="6725351" y="2322944"/>
                  </a:lnTo>
                  <a:lnTo>
                    <a:pt x="6727509" y="2322944"/>
                  </a:lnTo>
                  <a:lnTo>
                    <a:pt x="6730881" y="2324157"/>
                  </a:lnTo>
                  <a:lnTo>
                    <a:pt x="6730881" y="2322944"/>
                  </a:lnTo>
                  <a:cubicBezTo>
                    <a:pt x="6730881" y="2320965"/>
                    <a:pt x="6734522" y="2319167"/>
                    <a:pt x="6741806" y="2317549"/>
                  </a:cubicBezTo>
                  <a:lnTo>
                    <a:pt x="6742885" y="2316470"/>
                  </a:lnTo>
                  <a:lnTo>
                    <a:pt x="6742885" y="2314312"/>
                  </a:lnTo>
                  <a:lnTo>
                    <a:pt x="6740727" y="2303252"/>
                  </a:lnTo>
                  <a:lnTo>
                    <a:pt x="6731960" y="2305545"/>
                  </a:lnTo>
                  <a:cubicBezTo>
                    <a:pt x="6727734" y="2301858"/>
                    <a:pt x="6724092" y="2300015"/>
                    <a:pt x="6721035" y="2300015"/>
                  </a:cubicBezTo>
                  <a:close/>
                  <a:moveTo>
                    <a:pt x="5734314" y="2299745"/>
                  </a:moveTo>
                  <a:lnTo>
                    <a:pt x="5732156" y="2301903"/>
                  </a:lnTo>
                  <a:lnTo>
                    <a:pt x="5734314" y="2301903"/>
                  </a:lnTo>
                  <a:close/>
                  <a:moveTo>
                    <a:pt x="7736670" y="2299475"/>
                  </a:moveTo>
                  <a:lnTo>
                    <a:pt x="7734512" y="2301633"/>
                  </a:lnTo>
                  <a:lnTo>
                    <a:pt x="7734512" y="2302712"/>
                  </a:lnTo>
                  <a:lnTo>
                    <a:pt x="7736670" y="2304870"/>
                  </a:lnTo>
                  <a:lnTo>
                    <a:pt x="7738828" y="2304870"/>
                  </a:lnTo>
                  <a:lnTo>
                    <a:pt x="7739908" y="2299475"/>
                  </a:lnTo>
                  <a:close/>
                  <a:moveTo>
                    <a:pt x="4221946" y="2299475"/>
                  </a:moveTo>
                  <a:lnTo>
                    <a:pt x="4219788" y="2301633"/>
                  </a:lnTo>
                  <a:lnTo>
                    <a:pt x="4219788" y="2302712"/>
                  </a:lnTo>
                  <a:lnTo>
                    <a:pt x="4221946" y="2304870"/>
                  </a:lnTo>
                  <a:lnTo>
                    <a:pt x="4224104" y="2304870"/>
                  </a:lnTo>
                  <a:lnTo>
                    <a:pt x="4225183" y="2299475"/>
                  </a:lnTo>
                  <a:close/>
                  <a:moveTo>
                    <a:pt x="3630801" y="2299071"/>
                  </a:moveTo>
                  <a:cubicBezTo>
                    <a:pt x="3628103" y="2299790"/>
                    <a:pt x="3625945" y="2302308"/>
                    <a:pt x="3624327" y="2306624"/>
                  </a:cubicBezTo>
                  <a:cubicBezTo>
                    <a:pt x="3625765" y="2319122"/>
                    <a:pt x="3627564" y="2328069"/>
                    <a:pt x="3629722" y="2333464"/>
                  </a:cubicBezTo>
                  <a:lnTo>
                    <a:pt x="3624327" y="2347356"/>
                  </a:lnTo>
                  <a:cubicBezTo>
                    <a:pt x="3624327" y="2356708"/>
                    <a:pt x="3626485" y="2361383"/>
                    <a:pt x="3630801" y="2361383"/>
                  </a:cubicBezTo>
                  <a:lnTo>
                    <a:pt x="3642670" y="2363541"/>
                  </a:lnTo>
                  <a:lnTo>
                    <a:pt x="3658720" y="2363541"/>
                  </a:lnTo>
                  <a:lnTo>
                    <a:pt x="3670589" y="2360304"/>
                  </a:lnTo>
                  <a:lnTo>
                    <a:pt x="3679086" y="2362462"/>
                  </a:lnTo>
                  <a:lnTo>
                    <a:pt x="3685560" y="2361383"/>
                  </a:lnTo>
                  <a:lnTo>
                    <a:pt x="3699587" y="2365699"/>
                  </a:lnTo>
                  <a:lnTo>
                    <a:pt x="3700666" y="2364620"/>
                  </a:lnTo>
                  <a:lnTo>
                    <a:pt x="3700666" y="2359225"/>
                  </a:lnTo>
                  <a:lnTo>
                    <a:pt x="3701745" y="2339938"/>
                  </a:lnTo>
                  <a:lnTo>
                    <a:pt x="3698508" y="2324832"/>
                  </a:lnTo>
                  <a:lnTo>
                    <a:pt x="3698508" y="2304466"/>
                  </a:lnTo>
                  <a:lnTo>
                    <a:pt x="3697429" y="2303387"/>
                  </a:lnTo>
                  <a:lnTo>
                    <a:pt x="3697429" y="2302308"/>
                  </a:lnTo>
                  <a:lnTo>
                    <a:pt x="3692034" y="2303387"/>
                  </a:lnTo>
                  <a:lnTo>
                    <a:pt x="3682323" y="2303387"/>
                  </a:lnTo>
                  <a:cubicBezTo>
                    <a:pt x="3679086" y="2300509"/>
                    <a:pt x="3674096" y="2299071"/>
                    <a:pt x="3667352" y="2299071"/>
                  </a:cubicBezTo>
                  <a:lnTo>
                    <a:pt x="3664115" y="2301229"/>
                  </a:lnTo>
                  <a:lnTo>
                    <a:pt x="3655483" y="2301229"/>
                  </a:lnTo>
                  <a:lnTo>
                    <a:pt x="3654404" y="2300150"/>
                  </a:lnTo>
                  <a:lnTo>
                    <a:pt x="3653325" y="2301229"/>
                  </a:lnTo>
                  <a:lnTo>
                    <a:pt x="3651167" y="2301229"/>
                  </a:lnTo>
                  <a:lnTo>
                    <a:pt x="3650088" y="2300150"/>
                  </a:lnTo>
                  <a:lnTo>
                    <a:pt x="3649009" y="2301229"/>
                  </a:lnTo>
                  <a:lnTo>
                    <a:pt x="3639433" y="2301229"/>
                  </a:lnTo>
                  <a:close/>
                  <a:moveTo>
                    <a:pt x="7748674" y="2298396"/>
                  </a:moveTo>
                  <a:lnTo>
                    <a:pt x="7748674" y="2301633"/>
                  </a:lnTo>
                  <a:lnTo>
                    <a:pt x="7749753" y="2301633"/>
                  </a:lnTo>
                  <a:lnTo>
                    <a:pt x="7749753" y="2298396"/>
                  </a:lnTo>
                  <a:close/>
                  <a:moveTo>
                    <a:pt x="4233950" y="2298396"/>
                  </a:moveTo>
                  <a:lnTo>
                    <a:pt x="4233950" y="2301633"/>
                  </a:lnTo>
                  <a:lnTo>
                    <a:pt x="4235029" y="2301633"/>
                  </a:lnTo>
                  <a:lnTo>
                    <a:pt x="4235029" y="2298396"/>
                  </a:lnTo>
                  <a:close/>
                  <a:moveTo>
                    <a:pt x="6096845" y="2297452"/>
                  </a:moveTo>
                  <a:lnTo>
                    <a:pt x="6096845" y="2298531"/>
                  </a:lnTo>
                  <a:lnTo>
                    <a:pt x="6101161" y="2299610"/>
                  </a:lnTo>
                  <a:lnTo>
                    <a:pt x="6101161" y="2297452"/>
                  </a:lnTo>
                  <a:close/>
                  <a:moveTo>
                    <a:pt x="6091450" y="2297452"/>
                  </a:moveTo>
                  <a:lnTo>
                    <a:pt x="6091450" y="2298531"/>
                  </a:lnTo>
                  <a:lnTo>
                    <a:pt x="6093608" y="2298531"/>
                  </a:lnTo>
                  <a:lnTo>
                    <a:pt x="6093608" y="2297452"/>
                  </a:lnTo>
                  <a:close/>
                  <a:moveTo>
                    <a:pt x="5091511" y="2297452"/>
                  </a:moveTo>
                  <a:lnTo>
                    <a:pt x="5091511" y="2299610"/>
                  </a:lnTo>
                  <a:lnTo>
                    <a:pt x="5092590" y="2299610"/>
                  </a:lnTo>
                  <a:lnTo>
                    <a:pt x="5092590" y="2297452"/>
                  </a:lnTo>
                  <a:close/>
                  <a:moveTo>
                    <a:pt x="6619204" y="2296778"/>
                  </a:moveTo>
                  <a:lnTo>
                    <a:pt x="6619204" y="2301094"/>
                  </a:lnTo>
                  <a:lnTo>
                    <a:pt x="6621497" y="2298936"/>
                  </a:lnTo>
                  <a:lnTo>
                    <a:pt x="6621497" y="2296778"/>
                  </a:lnTo>
                  <a:close/>
                  <a:moveTo>
                    <a:pt x="5657435" y="2296508"/>
                  </a:moveTo>
                  <a:lnTo>
                    <a:pt x="5655277" y="2298666"/>
                  </a:lnTo>
                  <a:lnTo>
                    <a:pt x="5655277" y="2301903"/>
                  </a:lnTo>
                  <a:lnTo>
                    <a:pt x="5660672" y="2302982"/>
                  </a:lnTo>
                  <a:lnTo>
                    <a:pt x="5660672" y="2300824"/>
                  </a:lnTo>
                  <a:lnTo>
                    <a:pt x="5661751" y="2300824"/>
                  </a:lnTo>
                  <a:cubicBezTo>
                    <a:pt x="5660672" y="2297947"/>
                    <a:pt x="5659593" y="2296508"/>
                    <a:pt x="5658514" y="2296508"/>
                  </a:cubicBezTo>
                  <a:close/>
                  <a:moveTo>
                    <a:pt x="8783681" y="2295294"/>
                  </a:moveTo>
                  <a:cubicBezTo>
                    <a:pt x="8780894" y="2295294"/>
                    <a:pt x="8779050" y="2296643"/>
                    <a:pt x="8778151" y="2299340"/>
                  </a:cubicBezTo>
                  <a:cubicBezTo>
                    <a:pt x="8778151" y="2301319"/>
                    <a:pt x="8780219" y="2302487"/>
                    <a:pt x="8784355" y="2302847"/>
                  </a:cubicBezTo>
                  <a:lnTo>
                    <a:pt x="8785704" y="2300824"/>
                  </a:lnTo>
                  <a:lnTo>
                    <a:pt x="8785704" y="2298666"/>
                  </a:lnTo>
                  <a:lnTo>
                    <a:pt x="8785030" y="2295294"/>
                  </a:lnTo>
                  <a:close/>
                  <a:moveTo>
                    <a:pt x="9193823" y="2294080"/>
                  </a:moveTo>
                  <a:lnTo>
                    <a:pt x="9193823" y="2295159"/>
                  </a:lnTo>
                  <a:lnTo>
                    <a:pt x="9194902" y="2301768"/>
                  </a:lnTo>
                  <a:lnTo>
                    <a:pt x="9193823" y="2302847"/>
                  </a:lnTo>
                  <a:lnTo>
                    <a:pt x="9193823" y="2305005"/>
                  </a:lnTo>
                  <a:lnTo>
                    <a:pt x="9194902" y="2305005"/>
                  </a:lnTo>
                  <a:lnTo>
                    <a:pt x="9197060" y="2297452"/>
                  </a:lnTo>
                  <a:lnTo>
                    <a:pt x="9195981" y="2294080"/>
                  </a:lnTo>
                  <a:close/>
                  <a:moveTo>
                    <a:pt x="5095827" y="2292057"/>
                  </a:moveTo>
                  <a:lnTo>
                    <a:pt x="5093669" y="2296373"/>
                  </a:lnTo>
                  <a:lnTo>
                    <a:pt x="5094748" y="2296373"/>
                  </a:lnTo>
                  <a:cubicBezTo>
                    <a:pt x="5096187" y="2296373"/>
                    <a:pt x="5096906" y="2295294"/>
                    <a:pt x="5096906" y="2293136"/>
                  </a:cubicBezTo>
                  <a:lnTo>
                    <a:pt x="5096906" y="2292057"/>
                  </a:lnTo>
                  <a:close/>
                  <a:moveTo>
                    <a:pt x="3752189" y="2291518"/>
                  </a:moveTo>
                  <a:lnTo>
                    <a:pt x="3752189" y="2292597"/>
                  </a:lnTo>
                  <a:lnTo>
                    <a:pt x="3755426" y="2292597"/>
                  </a:lnTo>
                  <a:lnTo>
                    <a:pt x="3755426" y="2291518"/>
                  </a:lnTo>
                  <a:close/>
                  <a:moveTo>
                    <a:pt x="2049783" y="2290978"/>
                  </a:moveTo>
                  <a:lnTo>
                    <a:pt x="2047626" y="2293136"/>
                  </a:lnTo>
                  <a:lnTo>
                    <a:pt x="2048704" y="2294215"/>
                  </a:lnTo>
                  <a:lnTo>
                    <a:pt x="2049783" y="2294215"/>
                  </a:lnTo>
                  <a:close/>
                  <a:moveTo>
                    <a:pt x="6693655" y="2290169"/>
                  </a:moveTo>
                  <a:cubicBezTo>
                    <a:pt x="6691318" y="2290888"/>
                    <a:pt x="6689834" y="2292372"/>
                    <a:pt x="6689204" y="2294620"/>
                  </a:cubicBezTo>
                  <a:lnTo>
                    <a:pt x="6692576" y="2296778"/>
                  </a:lnTo>
                  <a:lnTo>
                    <a:pt x="6694734" y="2296778"/>
                  </a:lnTo>
                  <a:lnTo>
                    <a:pt x="6697971" y="2293406"/>
                  </a:lnTo>
                  <a:cubicBezTo>
                    <a:pt x="6697971" y="2291608"/>
                    <a:pt x="6696533" y="2290529"/>
                    <a:pt x="6693655" y="2290169"/>
                  </a:cubicBezTo>
                  <a:close/>
                  <a:moveTo>
                    <a:pt x="3155109" y="2289494"/>
                  </a:moveTo>
                  <a:lnTo>
                    <a:pt x="3151872" y="2290573"/>
                  </a:lnTo>
                  <a:lnTo>
                    <a:pt x="3151872" y="2292732"/>
                  </a:lnTo>
                  <a:lnTo>
                    <a:pt x="3159425" y="2292732"/>
                  </a:lnTo>
                  <a:lnTo>
                    <a:pt x="3159425" y="2291653"/>
                  </a:lnTo>
                  <a:close/>
                  <a:moveTo>
                    <a:pt x="2245758" y="2288820"/>
                  </a:moveTo>
                  <a:lnTo>
                    <a:pt x="2245758" y="2296373"/>
                  </a:lnTo>
                  <a:lnTo>
                    <a:pt x="2242520" y="2299610"/>
                  </a:lnTo>
                  <a:lnTo>
                    <a:pt x="2239283" y="2298531"/>
                  </a:lnTo>
                  <a:lnTo>
                    <a:pt x="2239283" y="2292057"/>
                  </a:lnTo>
                  <a:lnTo>
                    <a:pt x="2237125" y="2289899"/>
                  </a:lnTo>
                  <a:lnTo>
                    <a:pt x="2236047" y="2289899"/>
                  </a:lnTo>
                  <a:lnTo>
                    <a:pt x="2234968" y="2295294"/>
                  </a:lnTo>
                  <a:lnTo>
                    <a:pt x="2234968" y="2300554"/>
                  </a:lnTo>
                  <a:lnTo>
                    <a:pt x="2238204" y="2303791"/>
                  </a:lnTo>
                  <a:lnTo>
                    <a:pt x="2240363" y="2303791"/>
                  </a:lnTo>
                  <a:lnTo>
                    <a:pt x="2243600" y="2301633"/>
                  </a:lnTo>
                  <a:lnTo>
                    <a:pt x="2244677" y="2302712"/>
                  </a:lnTo>
                  <a:lnTo>
                    <a:pt x="2245758" y="2302712"/>
                  </a:lnTo>
                  <a:lnTo>
                    <a:pt x="2248860" y="2301633"/>
                  </a:lnTo>
                  <a:lnTo>
                    <a:pt x="2253176" y="2305949"/>
                  </a:lnTo>
                  <a:lnTo>
                    <a:pt x="2254255" y="2304870"/>
                  </a:lnTo>
                  <a:lnTo>
                    <a:pt x="2254255" y="2303791"/>
                  </a:lnTo>
                  <a:lnTo>
                    <a:pt x="2249939" y="2301633"/>
                  </a:lnTo>
                  <a:lnTo>
                    <a:pt x="2251017" y="2296373"/>
                  </a:lnTo>
                  <a:lnTo>
                    <a:pt x="2251017" y="2290978"/>
                  </a:lnTo>
                  <a:lnTo>
                    <a:pt x="2248860" y="2288820"/>
                  </a:lnTo>
                  <a:close/>
                  <a:moveTo>
                    <a:pt x="2185739" y="2288820"/>
                  </a:moveTo>
                  <a:lnTo>
                    <a:pt x="2175082" y="2292057"/>
                  </a:lnTo>
                  <a:lnTo>
                    <a:pt x="2171846" y="2292057"/>
                  </a:lnTo>
                  <a:lnTo>
                    <a:pt x="2170767" y="2295294"/>
                  </a:lnTo>
                  <a:lnTo>
                    <a:pt x="2175082" y="2304870"/>
                  </a:lnTo>
                  <a:cubicBezTo>
                    <a:pt x="2174363" y="2314312"/>
                    <a:pt x="2173284" y="2319662"/>
                    <a:pt x="2171846" y="2320920"/>
                  </a:cubicBezTo>
                  <a:lnTo>
                    <a:pt x="2171846" y="2323078"/>
                  </a:lnTo>
                  <a:lnTo>
                    <a:pt x="2177241" y="2324157"/>
                  </a:lnTo>
                  <a:lnTo>
                    <a:pt x="2181421" y="2324157"/>
                  </a:lnTo>
                  <a:lnTo>
                    <a:pt x="2185739" y="2320920"/>
                  </a:lnTo>
                  <a:lnTo>
                    <a:pt x="2186816" y="2320920"/>
                  </a:lnTo>
                  <a:lnTo>
                    <a:pt x="2188976" y="2323078"/>
                  </a:lnTo>
                  <a:lnTo>
                    <a:pt x="2194370" y="2320920"/>
                  </a:lnTo>
                  <a:lnTo>
                    <a:pt x="2202867" y="2324157"/>
                  </a:lnTo>
                  <a:lnTo>
                    <a:pt x="2210421" y="2323078"/>
                  </a:lnTo>
                  <a:lnTo>
                    <a:pt x="2213658" y="2326316"/>
                  </a:lnTo>
                  <a:lnTo>
                    <a:pt x="2214601" y="2326316"/>
                  </a:lnTo>
                  <a:cubicBezTo>
                    <a:pt x="2215500" y="2326316"/>
                    <a:pt x="2217299" y="2320606"/>
                    <a:pt x="2219997" y="2309186"/>
                  </a:cubicBezTo>
                  <a:cubicBezTo>
                    <a:pt x="2216400" y="2309186"/>
                    <a:pt x="2214601" y="2304196"/>
                    <a:pt x="2214601" y="2294215"/>
                  </a:cubicBezTo>
                  <a:lnTo>
                    <a:pt x="2207185" y="2288820"/>
                  </a:lnTo>
                  <a:lnTo>
                    <a:pt x="2197473" y="2288820"/>
                  </a:lnTo>
                  <a:lnTo>
                    <a:pt x="2188976" y="2290978"/>
                  </a:lnTo>
                  <a:close/>
                  <a:moveTo>
                    <a:pt x="7718192" y="2288685"/>
                  </a:moveTo>
                  <a:lnTo>
                    <a:pt x="7718192" y="2293001"/>
                  </a:lnTo>
                  <a:lnTo>
                    <a:pt x="7721430" y="2296238"/>
                  </a:lnTo>
                  <a:lnTo>
                    <a:pt x="7723588" y="2296238"/>
                  </a:lnTo>
                  <a:lnTo>
                    <a:pt x="7726824" y="2293001"/>
                  </a:lnTo>
                  <a:lnTo>
                    <a:pt x="7726824" y="2291922"/>
                  </a:lnTo>
                  <a:cubicBezTo>
                    <a:pt x="7726105" y="2289764"/>
                    <a:pt x="7723947" y="2288685"/>
                    <a:pt x="7720350" y="2288685"/>
                  </a:cubicBezTo>
                  <a:close/>
                  <a:moveTo>
                    <a:pt x="4203468" y="2288685"/>
                  </a:moveTo>
                  <a:lnTo>
                    <a:pt x="4203468" y="2293001"/>
                  </a:lnTo>
                  <a:lnTo>
                    <a:pt x="4206705" y="2296238"/>
                  </a:lnTo>
                  <a:lnTo>
                    <a:pt x="4208863" y="2296238"/>
                  </a:lnTo>
                  <a:lnTo>
                    <a:pt x="4212100" y="2293001"/>
                  </a:lnTo>
                  <a:lnTo>
                    <a:pt x="4212100" y="2291922"/>
                  </a:lnTo>
                  <a:cubicBezTo>
                    <a:pt x="4211380" y="2289764"/>
                    <a:pt x="4209222" y="2288685"/>
                    <a:pt x="4205626" y="2288685"/>
                  </a:cubicBezTo>
                  <a:close/>
                  <a:moveTo>
                    <a:pt x="5080856" y="2287741"/>
                  </a:moveTo>
                  <a:lnTo>
                    <a:pt x="5092590" y="2287741"/>
                  </a:lnTo>
                  <a:lnTo>
                    <a:pt x="5092590" y="2290978"/>
                  </a:lnTo>
                  <a:lnTo>
                    <a:pt x="5094748" y="2290978"/>
                  </a:lnTo>
                  <a:cubicBezTo>
                    <a:pt x="5094748" y="2288820"/>
                    <a:pt x="5095468" y="2287741"/>
                    <a:pt x="5096906" y="2287741"/>
                  </a:cubicBezTo>
                  <a:lnTo>
                    <a:pt x="5104459" y="2287741"/>
                  </a:lnTo>
                  <a:cubicBezTo>
                    <a:pt x="5110124" y="2288101"/>
                    <a:pt x="5112956" y="2290978"/>
                    <a:pt x="5112956" y="2296373"/>
                  </a:cubicBezTo>
                  <a:lnTo>
                    <a:pt x="5116193" y="2299610"/>
                  </a:lnTo>
                  <a:cubicBezTo>
                    <a:pt x="5116193" y="2301768"/>
                    <a:pt x="5112282" y="2303207"/>
                    <a:pt x="5104459" y="2303926"/>
                  </a:cubicBezTo>
                  <a:lnTo>
                    <a:pt x="5095827" y="2301768"/>
                  </a:lnTo>
                  <a:lnTo>
                    <a:pt x="5094748" y="2302847"/>
                  </a:lnTo>
                  <a:lnTo>
                    <a:pt x="5093669" y="2302847"/>
                  </a:lnTo>
                  <a:lnTo>
                    <a:pt x="5089353" y="2301768"/>
                  </a:lnTo>
                  <a:lnTo>
                    <a:pt x="5084093" y="2302847"/>
                  </a:lnTo>
                  <a:lnTo>
                    <a:pt x="5079777" y="2301768"/>
                  </a:lnTo>
                  <a:lnTo>
                    <a:pt x="5073303" y="2303926"/>
                  </a:lnTo>
                  <a:cubicBezTo>
                    <a:pt x="5064581" y="2303926"/>
                    <a:pt x="5058512" y="2302488"/>
                    <a:pt x="5055095" y="2299610"/>
                  </a:cubicBezTo>
                  <a:lnTo>
                    <a:pt x="5054016" y="2299610"/>
                  </a:lnTo>
                  <a:cubicBezTo>
                    <a:pt x="5051318" y="2301768"/>
                    <a:pt x="5048801" y="2302847"/>
                    <a:pt x="5046463" y="2302847"/>
                  </a:cubicBezTo>
                  <a:cubicBezTo>
                    <a:pt x="5042956" y="2301768"/>
                    <a:pt x="5041203" y="2299251"/>
                    <a:pt x="5041203" y="2295294"/>
                  </a:cubicBezTo>
                  <a:lnTo>
                    <a:pt x="5041203" y="2294215"/>
                  </a:lnTo>
                  <a:cubicBezTo>
                    <a:pt x="5041203" y="2293136"/>
                    <a:pt x="5046193" y="2291698"/>
                    <a:pt x="5056174" y="2289899"/>
                  </a:cubicBezTo>
                  <a:lnTo>
                    <a:pt x="5057253" y="2288820"/>
                  </a:lnTo>
                  <a:cubicBezTo>
                    <a:pt x="5061389" y="2290978"/>
                    <a:pt x="5065660" y="2292057"/>
                    <a:pt x="5070066" y="2292057"/>
                  </a:cubicBezTo>
                  <a:close/>
                  <a:moveTo>
                    <a:pt x="8244373" y="2287533"/>
                  </a:moveTo>
                  <a:lnTo>
                    <a:pt x="8248104" y="2290708"/>
                  </a:lnTo>
                  <a:lnTo>
                    <a:pt x="8249183" y="2290708"/>
                  </a:lnTo>
                  <a:lnTo>
                    <a:pt x="8249183" y="2289629"/>
                  </a:lnTo>
                  <a:cubicBezTo>
                    <a:pt x="8249183" y="2288910"/>
                    <a:pt x="8248745" y="2288371"/>
                    <a:pt x="8247868" y="2288011"/>
                  </a:cubicBezTo>
                  <a:close/>
                  <a:moveTo>
                    <a:pt x="7647113" y="2287471"/>
                  </a:moveTo>
                  <a:cubicBezTo>
                    <a:pt x="7647113" y="2294755"/>
                    <a:pt x="7644955" y="2298396"/>
                    <a:pt x="7640639" y="2298396"/>
                  </a:cubicBezTo>
                  <a:lnTo>
                    <a:pt x="7640639" y="2301633"/>
                  </a:lnTo>
                  <a:lnTo>
                    <a:pt x="7643876" y="2301633"/>
                  </a:lnTo>
                  <a:cubicBezTo>
                    <a:pt x="7650440" y="2297677"/>
                    <a:pt x="7653722" y="2295159"/>
                    <a:pt x="7653722" y="2294080"/>
                  </a:cubicBezTo>
                  <a:lnTo>
                    <a:pt x="7653722" y="2293001"/>
                  </a:lnTo>
                  <a:cubicBezTo>
                    <a:pt x="7652463" y="2290304"/>
                    <a:pt x="7650260" y="2288460"/>
                    <a:pt x="7647113" y="2287471"/>
                  </a:cubicBezTo>
                  <a:close/>
                  <a:moveTo>
                    <a:pt x="4132389" y="2287471"/>
                  </a:moveTo>
                  <a:cubicBezTo>
                    <a:pt x="4132389" y="2294755"/>
                    <a:pt x="4130231" y="2298396"/>
                    <a:pt x="4125915" y="2298396"/>
                  </a:cubicBezTo>
                  <a:lnTo>
                    <a:pt x="4125915" y="2301633"/>
                  </a:lnTo>
                  <a:lnTo>
                    <a:pt x="4129152" y="2301633"/>
                  </a:lnTo>
                  <a:cubicBezTo>
                    <a:pt x="4135715" y="2297677"/>
                    <a:pt x="4138998" y="2295159"/>
                    <a:pt x="4138998" y="2294080"/>
                  </a:cubicBezTo>
                  <a:lnTo>
                    <a:pt x="4138998" y="2293001"/>
                  </a:lnTo>
                  <a:cubicBezTo>
                    <a:pt x="4137738" y="2290304"/>
                    <a:pt x="4135536" y="2288460"/>
                    <a:pt x="4132389" y="2287471"/>
                  </a:cubicBezTo>
                  <a:close/>
                  <a:moveTo>
                    <a:pt x="8800675" y="2286662"/>
                  </a:moveTo>
                  <a:lnTo>
                    <a:pt x="8800675" y="2289899"/>
                  </a:lnTo>
                  <a:lnTo>
                    <a:pt x="8801754" y="2289899"/>
                  </a:lnTo>
                  <a:lnTo>
                    <a:pt x="8801754" y="2286662"/>
                  </a:lnTo>
                  <a:close/>
                  <a:moveTo>
                    <a:pt x="2188976" y="2286662"/>
                  </a:moveTo>
                  <a:lnTo>
                    <a:pt x="2188976" y="2287741"/>
                  </a:lnTo>
                  <a:lnTo>
                    <a:pt x="2192212" y="2287741"/>
                  </a:lnTo>
                  <a:lnTo>
                    <a:pt x="2192212" y="2286662"/>
                  </a:lnTo>
                  <a:close/>
                  <a:moveTo>
                    <a:pt x="3758663" y="2286123"/>
                  </a:moveTo>
                  <a:lnTo>
                    <a:pt x="3756505" y="2288281"/>
                  </a:lnTo>
                  <a:lnTo>
                    <a:pt x="3758663" y="2288281"/>
                  </a:lnTo>
                  <a:close/>
                  <a:moveTo>
                    <a:pt x="9206771" y="2285448"/>
                  </a:moveTo>
                  <a:lnTo>
                    <a:pt x="9206771" y="2287606"/>
                  </a:lnTo>
                  <a:lnTo>
                    <a:pt x="9207850" y="2287606"/>
                  </a:lnTo>
                  <a:lnTo>
                    <a:pt x="9207850" y="2285448"/>
                  </a:lnTo>
                  <a:close/>
                  <a:moveTo>
                    <a:pt x="9186270" y="2285448"/>
                  </a:moveTo>
                  <a:cubicBezTo>
                    <a:pt x="9184832" y="2285448"/>
                    <a:pt x="9184112" y="2286527"/>
                    <a:pt x="9184112" y="2288685"/>
                  </a:cubicBezTo>
                  <a:lnTo>
                    <a:pt x="9184112" y="2293001"/>
                  </a:lnTo>
                  <a:lnTo>
                    <a:pt x="9185191" y="2293001"/>
                  </a:lnTo>
                  <a:close/>
                  <a:moveTo>
                    <a:pt x="6243859" y="2285448"/>
                  </a:moveTo>
                  <a:lnTo>
                    <a:pt x="6242780" y="2290843"/>
                  </a:lnTo>
                  <a:lnTo>
                    <a:pt x="6243859" y="2294080"/>
                  </a:lnTo>
                  <a:lnTo>
                    <a:pt x="6239543" y="2297452"/>
                  </a:lnTo>
                  <a:lnTo>
                    <a:pt x="6239543" y="2299610"/>
                  </a:lnTo>
                  <a:lnTo>
                    <a:pt x="6242780" y="2299610"/>
                  </a:lnTo>
                  <a:lnTo>
                    <a:pt x="6244938" y="2295159"/>
                  </a:lnTo>
                  <a:lnTo>
                    <a:pt x="6243859" y="2289764"/>
                  </a:lnTo>
                  <a:lnTo>
                    <a:pt x="6246017" y="2289764"/>
                  </a:lnTo>
                  <a:lnTo>
                    <a:pt x="6246017" y="2288685"/>
                  </a:lnTo>
                  <a:lnTo>
                    <a:pt x="6244938" y="2285448"/>
                  </a:lnTo>
                  <a:close/>
                  <a:moveTo>
                    <a:pt x="8241765" y="2284234"/>
                  </a:moveTo>
                  <a:lnTo>
                    <a:pt x="8241765" y="2285313"/>
                  </a:lnTo>
                  <a:lnTo>
                    <a:pt x="8243428" y="2286728"/>
                  </a:lnTo>
                  <a:close/>
                  <a:moveTo>
                    <a:pt x="3759742" y="2282886"/>
                  </a:moveTo>
                  <a:lnTo>
                    <a:pt x="3759742" y="2283965"/>
                  </a:lnTo>
                  <a:lnTo>
                    <a:pt x="3767295" y="2283965"/>
                  </a:lnTo>
                  <a:lnTo>
                    <a:pt x="3767295" y="2282886"/>
                  </a:lnTo>
                  <a:close/>
                  <a:moveTo>
                    <a:pt x="5733235" y="2282751"/>
                  </a:moveTo>
                  <a:lnTo>
                    <a:pt x="5729998" y="2285853"/>
                  </a:lnTo>
                  <a:lnTo>
                    <a:pt x="5729998" y="2286932"/>
                  </a:lnTo>
                  <a:cubicBezTo>
                    <a:pt x="5729998" y="2288371"/>
                    <a:pt x="5731077" y="2289090"/>
                    <a:pt x="5733235" y="2289090"/>
                  </a:cubicBezTo>
                  <a:lnTo>
                    <a:pt x="5736607" y="2288011"/>
                  </a:lnTo>
                  <a:lnTo>
                    <a:pt x="5736607" y="2285853"/>
                  </a:lnTo>
                  <a:close/>
                  <a:moveTo>
                    <a:pt x="8804856" y="2282481"/>
                  </a:moveTo>
                  <a:lnTo>
                    <a:pt x="8802698" y="2284639"/>
                  </a:lnTo>
                  <a:lnTo>
                    <a:pt x="8802698" y="2285583"/>
                  </a:lnTo>
                  <a:lnTo>
                    <a:pt x="8805936" y="2282481"/>
                  </a:lnTo>
                  <a:close/>
                  <a:moveTo>
                    <a:pt x="2049783" y="2282481"/>
                  </a:moveTo>
                  <a:lnTo>
                    <a:pt x="2047626" y="2284639"/>
                  </a:lnTo>
                  <a:lnTo>
                    <a:pt x="2047626" y="2285583"/>
                  </a:lnTo>
                  <a:lnTo>
                    <a:pt x="2049783" y="2283560"/>
                  </a:lnTo>
                  <a:close/>
                  <a:moveTo>
                    <a:pt x="9193823" y="2281132"/>
                  </a:moveTo>
                  <a:lnTo>
                    <a:pt x="9193823" y="2283290"/>
                  </a:lnTo>
                  <a:lnTo>
                    <a:pt x="9195981" y="2285448"/>
                  </a:lnTo>
                  <a:lnTo>
                    <a:pt x="9198139" y="2283290"/>
                  </a:lnTo>
                  <a:lnTo>
                    <a:pt x="9198139" y="2281132"/>
                  </a:lnTo>
                  <a:close/>
                  <a:moveTo>
                    <a:pt x="3754347" y="2279783"/>
                  </a:moveTo>
                  <a:lnTo>
                    <a:pt x="3748952" y="2285044"/>
                  </a:lnTo>
                  <a:lnTo>
                    <a:pt x="3753268" y="2285044"/>
                  </a:lnTo>
                  <a:lnTo>
                    <a:pt x="3756505" y="2280862"/>
                  </a:lnTo>
                  <a:lnTo>
                    <a:pt x="3755426" y="2279783"/>
                  </a:lnTo>
                  <a:close/>
                  <a:moveTo>
                    <a:pt x="3735059" y="2278704"/>
                  </a:moveTo>
                  <a:lnTo>
                    <a:pt x="3733980" y="2285044"/>
                  </a:lnTo>
                  <a:lnTo>
                    <a:pt x="3735059" y="2286123"/>
                  </a:lnTo>
                  <a:lnTo>
                    <a:pt x="3738296" y="2286123"/>
                  </a:lnTo>
                  <a:lnTo>
                    <a:pt x="3737217" y="2278704"/>
                  </a:lnTo>
                  <a:close/>
                  <a:moveTo>
                    <a:pt x="6588587" y="2277086"/>
                  </a:moveTo>
                  <a:lnTo>
                    <a:pt x="6586429" y="2279244"/>
                  </a:lnTo>
                  <a:lnTo>
                    <a:pt x="6586429" y="2292327"/>
                  </a:lnTo>
                  <a:lnTo>
                    <a:pt x="6587508" y="2292327"/>
                  </a:lnTo>
                  <a:lnTo>
                    <a:pt x="6594117" y="2290169"/>
                  </a:lnTo>
                  <a:lnTo>
                    <a:pt x="6597354" y="2291248"/>
                  </a:lnTo>
                  <a:lnTo>
                    <a:pt x="6598433" y="2290169"/>
                  </a:lnTo>
                  <a:lnTo>
                    <a:pt x="6598433" y="2285853"/>
                  </a:lnTo>
                  <a:cubicBezTo>
                    <a:pt x="6592589" y="2285134"/>
                    <a:pt x="6589666" y="2284010"/>
                    <a:pt x="6589666" y="2282481"/>
                  </a:cubicBezTo>
                  <a:lnTo>
                    <a:pt x="6589666" y="2277086"/>
                  </a:lnTo>
                  <a:close/>
                  <a:moveTo>
                    <a:pt x="7262681" y="2276388"/>
                  </a:moveTo>
                  <a:lnTo>
                    <a:pt x="7262681" y="2278546"/>
                  </a:lnTo>
                  <a:lnTo>
                    <a:pt x="7265918" y="2278546"/>
                  </a:lnTo>
                  <a:lnTo>
                    <a:pt x="7265918" y="2276388"/>
                  </a:lnTo>
                  <a:close/>
                  <a:moveTo>
                    <a:pt x="1744575" y="2274928"/>
                  </a:moveTo>
                  <a:lnTo>
                    <a:pt x="1744575" y="2277086"/>
                  </a:lnTo>
                  <a:lnTo>
                    <a:pt x="1743496" y="2277086"/>
                  </a:lnTo>
                  <a:cubicBezTo>
                    <a:pt x="1744393" y="2282211"/>
                    <a:pt x="1745518" y="2284774"/>
                    <a:pt x="1746867" y="2284774"/>
                  </a:cubicBezTo>
                  <a:lnTo>
                    <a:pt x="1747946" y="2284774"/>
                  </a:lnTo>
                  <a:lnTo>
                    <a:pt x="1747946" y="2277086"/>
                  </a:lnTo>
                  <a:lnTo>
                    <a:pt x="1745653" y="2274928"/>
                  </a:lnTo>
                  <a:close/>
                  <a:moveTo>
                    <a:pt x="6692576" y="2273714"/>
                  </a:moveTo>
                  <a:lnTo>
                    <a:pt x="6690418" y="2282481"/>
                  </a:lnTo>
                  <a:lnTo>
                    <a:pt x="6691497" y="2283560"/>
                  </a:lnTo>
                  <a:lnTo>
                    <a:pt x="6692576" y="2283560"/>
                  </a:lnTo>
                  <a:lnTo>
                    <a:pt x="6694734" y="2280323"/>
                  </a:lnTo>
                  <a:lnTo>
                    <a:pt x="6694734" y="2276007"/>
                  </a:lnTo>
                  <a:close/>
                  <a:moveTo>
                    <a:pt x="6600726" y="2272635"/>
                  </a:moveTo>
                  <a:lnTo>
                    <a:pt x="6598433" y="2274928"/>
                  </a:lnTo>
                  <a:lnTo>
                    <a:pt x="6601805" y="2277086"/>
                  </a:lnTo>
                  <a:lnTo>
                    <a:pt x="6602884" y="2277086"/>
                  </a:lnTo>
                  <a:lnTo>
                    <a:pt x="6605042" y="2274928"/>
                  </a:lnTo>
                  <a:lnTo>
                    <a:pt x="6602884" y="2272635"/>
                  </a:lnTo>
                  <a:close/>
                  <a:moveTo>
                    <a:pt x="9189507" y="2272500"/>
                  </a:moveTo>
                  <a:cubicBezTo>
                    <a:pt x="9186630" y="2273939"/>
                    <a:pt x="9185191" y="2276097"/>
                    <a:pt x="9185191" y="2278974"/>
                  </a:cubicBezTo>
                  <a:lnTo>
                    <a:pt x="9186270" y="2278974"/>
                  </a:lnTo>
                  <a:lnTo>
                    <a:pt x="9189507" y="2280053"/>
                  </a:lnTo>
                  <a:lnTo>
                    <a:pt x="9191665" y="2275737"/>
                  </a:lnTo>
                  <a:lnTo>
                    <a:pt x="9190586" y="2272500"/>
                  </a:lnTo>
                  <a:close/>
                  <a:moveTo>
                    <a:pt x="9120316" y="2272500"/>
                  </a:moveTo>
                  <a:lnTo>
                    <a:pt x="9120316" y="2274658"/>
                  </a:lnTo>
                  <a:lnTo>
                    <a:pt x="9121395" y="2274658"/>
                  </a:lnTo>
                  <a:lnTo>
                    <a:pt x="9121395" y="2272500"/>
                  </a:lnTo>
                  <a:close/>
                  <a:moveTo>
                    <a:pt x="6241701" y="2272500"/>
                  </a:moveTo>
                  <a:lnTo>
                    <a:pt x="6241701" y="2274658"/>
                  </a:lnTo>
                  <a:lnTo>
                    <a:pt x="6243859" y="2274658"/>
                  </a:lnTo>
                  <a:lnTo>
                    <a:pt x="6243859" y="2272500"/>
                  </a:lnTo>
                  <a:close/>
                  <a:moveTo>
                    <a:pt x="2047626" y="2271691"/>
                  </a:moveTo>
                  <a:lnTo>
                    <a:pt x="2047626" y="2279244"/>
                  </a:lnTo>
                  <a:lnTo>
                    <a:pt x="2048704" y="2280323"/>
                  </a:lnTo>
                  <a:lnTo>
                    <a:pt x="2049783" y="2280323"/>
                  </a:lnTo>
                  <a:lnTo>
                    <a:pt x="2048704" y="2271691"/>
                  </a:lnTo>
                  <a:close/>
                  <a:moveTo>
                    <a:pt x="1698446" y="2271691"/>
                  </a:moveTo>
                  <a:lnTo>
                    <a:pt x="1698446" y="2272770"/>
                  </a:lnTo>
                  <a:lnTo>
                    <a:pt x="1701819" y="2272770"/>
                  </a:lnTo>
                  <a:lnTo>
                    <a:pt x="1701819" y="2271691"/>
                  </a:lnTo>
                  <a:close/>
                  <a:moveTo>
                    <a:pt x="8725819" y="2270612"/>
                  </a:moveTo>
                  <a:cubicBezTo>
                    <a:pt x="8722942" y="2271691"/>
                    <a:pt x="8721503" y="2274209"/>
                    <a:pt x="8721503" y="2278165"/>
                  </a:cubicBezTo>
                  <a:lnTo>
                    <a:pt x="8725819" y="2282481"/>
                  </a:lnTo>
                  <a:lnTo>
                    <a:pt x="8727977" y="2282481"/>
                  </a:lnTo>
                  <a:lnTo>
                    <a:pt x="8730001" y="2273849"/>
                  </a:lnTo>
                  <a:lnTo>
                    <a:pt x="8728922" y="2270612"/>
                  </a:lnTo>
                  <a:close/>
                  <a:moveTo>
                    <a:pt x="6715505" y="2269398"/>
                  </a:moveTo>
                  <a:lnTo>
                    <a:pt x="6713347" y="2274928"/>
                  </a:lnTo>
                  <a:lnTo>
                    <a:pt x="6717663" y="2280323"/>
                  </a:lnTo>
                  <a:lnTo>
                    <a:pt x="6714426" y="2289090"/>
                  </a:lnTo>
                  <a:lnTo>
                    <a:pt x="6714426" y="2296778"/>
                  </a:lnTo>
                  <a:lnTo>
                    <a:pt x="6718742" y="2296778"/>
                  </a:lnTo>
                  <a:cubicBezTo>
                    <a:pt x="6719102" y="2293811"/>
                    <a:pt x="6720226" y="2292327"/>
                    <a:pt x="6722114" y="2292327"/>
                  </a:cubicBezTo>
                  <a:lnTo>
                    <a:pt x="6726430" y="2292327"/>
                  </a:lnTo>
                  <a:lnTo>
                    <a:pt x="6730881" y="2293406"/>
                  </a:lnTo>
                  <a:lnTo>
                    <a:pt x="6735197" y="2292327"/>
                  </a:lnTo>
                  <a:lnTo>
                    <a:pt x="6739648" y="2293406"/>
                  </a:lnTo>
                  <a:cubicBezTo>
                    <a:pt x="6743244" y="2292507"/>
                    <a:pt x="6745043" y="2291428"/>
                    <a:pt x="6745043" y="2290169"/>
                  </a:cubicBezTo>
                  <a:lnTo>
                    <a:pt x="6745043" y="2289090"/>
                  </a:lnTo>
                  <a:cubicBezTo>
                    <a:pt x="6741446" y="2286213"/>
                    <a:pt x="6739648" y="2283290"/>
                    <a:pt x="6739648" y="2280323"/>
                  </a:cubicBezTo>
                  <a:lnTo>
                    <a:pt x="6739648" y="2277086"/>
                  </a:lnTo>
                  <a:lnTo>
                    <a:pt x="6731960" y="2277086"/>
                  </a:lnTo>
                  <a:cubicBezTo>
                    <a:pt x="6722429" y="2274838"/>
                    <a:pt x="6717663" y="2272275"/>
                    <a:pt x="6717663" y="2269398"/>
                  </a:cubicBezTo>
                  <a:close/>
                  <a:moveTo>
                    <a:pt x="1556828" y="2267240"/>
                  </a:moveTo>
                  <a:lnTo>
                    <a:pt x="1556828" y="2268319"/>
                  </a:lnTo>
                  <a:lnTo>
                    <a:pt x="1558984" y="2270612"/>
                  </a:lnTo>
                  <a:lnTo>
                    <a:pt x="1558984" y="2267240"/>
                  </a:lnTo>
                  <a:close/>
                  <a:moveTo>
                    <a:pt x="1219922" y="2266970"/>
                  </a:moveTo>
                  <a:lnTo>
                    <a:pt x="1214528" y="2269128"/>
                  </a:lnTo>
                  <a:lnTo>
                    <a:pt x="1216686" y="2276546"/>
                  </a:lnTo>
                  <a:lnTo>
                    <a:pt x="1217764" y="2276546"/>
                  </a:lnTo>
                  <a:cubicBezTo>
                    <a:pt x="1221360" y="2274658"/>
                    <a:pt x="1223159" y="2271826"/>
                    <a:pt x="1223159" y="2268049"/>
                  </a:cubicBezTo>
                  <a:close/>
                  <a:moveTo>
                    <a:pt x="2219997" y="2266431"/>
                  </a:moveTo>
                  <a:cubicBezTo>
                    <a:pt x="2214512" y="2270657"/>
                    <a:pt x="2208802" y="2273130"/>
                    <a:pt x="2202867" y="2273849"/>
                  </a:cubicBezTo>
                  <a:cubicBezTo>
                    <a:pt x="2199810" y="2278165"/>
                    <a:pt x="2195537" y="2280323"/>
                    <a:pt x="2190054" y="2280323"/>
                  </a:cubicBezTo>
                  <a:lnTo>
                    <a:pt x="2193291" y="2283560"/>
                  </a:lnTo>
                  <a:lnTo>
                    <a:pt x="2201788" y="2282481"/>
                  </a:lnTo>
                  <a:lnTo>
                    <a:pt x="2209341" y="2284639"/>
                  </a:lnTo>
                  <a:cubicBezTo>
                    <a:pt x="2210601" y="2280862"/>
                    <a:pt x="2215591" y="2277985"/>
                    <a:pt x="2224312" y="2276007"/>
                  </a:cubicBezTo>
                  <a:lnTo>
                    <a:pt x="2226470" y="2269668"/>
                  </a:lnTo>
                  <a:close/>
                  <a:moveTo>
                    <a:pt x="8607129" y="2265352"/>
                  </a:moveTo>
                  <a:lnTo>
                    <a:pt x="8603892" y="2266431"/>
                  </a:lnTo>
                  <a:lnTo>
                    <a:pt x="8603892" y="2267510"/>
                  </a:lnTo>
                  <a:lnTo>
                    <a:pt x="8608208" y="2267510"/>
                  </a:lnTo>
                  <a:lnTo>
                    <a:pt x="8607129" y="2266431"/>
                  </a:lnTo>
                  <a:close/>
                  <a:moveTo>
                    <a:pt x="9192744" y="2264947"/>
                  </a:moveTo>
                  <a:lnTo>
                    <a:pt x="9191665" y="2268184"/>
                  </a:lnTo>
                  <a:cubicBezTo>
                    <a:pt x="9192205" y="2270162"/>
                    <a:pt x="9194003" y="2271961"/>
                    <a:pt x="9197060" y="2273579"/>
                  </a:cubicBezTo>
                  <a:lnTo>
                    <a:pt x="9200297" y="2273579"/>
                  </a:lnTo>
                  <a:lnTo>
                    <a:pt x="9200297" y="2272500"/>
                  </a:lnTo>
                  <a:cubicBezTo>
                    <a:pt x="9200297" y="2267465"/>
                    <a:pt x="9197780" y="2264947"/>
                    <a:pt x="9192744" y="2264947"/>
                  </a:cubicBezTo>
                  <a:close/>
                  <a:moveTo>
                    <a:pt x="4623996" y="2264398"/>
                  </a:moveTo>
                  <a:lnTo>
                    <a:pt x="4626154" y="2264398"/>
                  </a:lnTo>
                  <a:lnTo>
                    <a:pt x="4628312" y="2266557"/>
                  </a:lnTo>
                  <a:lnTo>
                    <a:pt x="4625075" y="2268715"/>
                  </a:lnTo>
                  <a:lnTo>
                    <a:pt x="4621838" y="2268715"/>
                  </a:lnTo>
                  <a:lnTo>
                    <a:pt x="4621838" y="2266557"/>
                  </a:lnTo>
                  <a:close/>
                  <a:moveTo>
                    <a:pt x="5636799" y="2263598"/>
                  </a:moveTo>
                  <a:lnTo>
                    <a:pt x="5641115" y="2263598"/>
                  </a:lnTo>
                  <a:lnTo>
                    <a:pt x="5649882" y="2265756"/>
                  </a:lnTo>
                  <a:lnTo>
                    <a:pt x="5650961" y="2265756"/>
                  </a:lnTo>
                  <a:lnTo>
                    <a:pt x="5654198" y="2263598"/>
                  </a:lnTo>
                  <a:lnTo>
                    <a:pt x="5658514" y="2263598"/>
                  </a:lnTo>
                  <a:cubicBezTo>
                    <a:pt x="5661751" y="2266386"/>
                    <a:pt x="5666786" y="2267780"/>
                    <a:pt x="5673620" y="2267780"/>
                  </a:cubicBezTo>
                  <a:lnTo>
                    <a:pt x="5676992" y="2267780"/>
                  </a:lnTo>
                  <a:lnTo>
                    <a:pt x="5685624" y="2265756"/>
                  </a:lnTo>
                  <a:cubicBezTo>
                    <a:pt x="5690659" y="2266566"/>
                    <a:pt x="5693177" y="2267959"/>
                    <a:pt x="5693177" y="2269938"/>
                  </a:cubicBezTo>
                  <a:cubicBezTo>
                    <a:pt x="5693177" y="2275602"/>
                    <a:pt x="5689940" y="2278435"/>
                    <a:pt x="5683466" y="2278435"/>
                  </a:cubicBezTo>
                  <a:lnTo>
                    <a:pt x="5681308" y="2283830"/>
                  </a:lnTo>
                  <a:lnTo>
                    <a:pt x="5683466" y="2289090"/>
                  </a:lnTo>
                  <a:lnTo>
                    <a:pt x="5682387" y="2306084"/>
                  </a:lnTo>
                  <a:cubicBezTo>
                    <a:pt x="5683466" y="2319752"/>
                    <a:pt x="5685984" y="2326855"/>
                    <a:pt x="5689940" y="2327395"/>
                  </a:cubicBezTo>
                  <a:lnTo>
                    <a:pt x="5694256" y="2326316"/>
                  </a:lnTo>
                  <a:lnTo>
                    <a:pt x="5700730" y="2330632"/>
                  </a:lnTo>
                  <a:lnTo>
                    <a:pt x="5699651" y="2334813"/>
                  </a:lnTo>
                  <a:lnTo>
                    <a:pt x="5701809" y="2345468"/>
                  </a:lnTo>
                  <a:lnTo>
                    <a:pt x="5699651" y="2352886"/>
                  </a:lnTo>
                  <a:lnTo>
                    <a:pt x="5707339" y="2352886"/>
                  </a:lnTo>
                  <a:lnTo>
                    <a:pt x="5711655" y="2356123"/>
                  </a:lnTo>
                  <a:lnTo>
                    <a:pt x="5722445" y="2352886"/>
                  </a:lnTo>
                  <a:lnTo>
                    <a:pt x="5728919" y="2353965"/>
                  </a:lnTo>
                  <a:lnTo>
                    <a:pt x="5746318" y="2350863"/>
                  </a:lnTo>
                  <a:lnTo>
                    <a:pt x="5751713" y="2351807"/>
                  </a:lnTo>
                  <a:cubicBezTo>
                    <a:pt x="5754770" y="2351807"/>
                    <a:pt x="5756928" y="2348300"/>
                    <a:pt x="5758187" y="2341287"/>
                  </a:cubicBezTo>
                  <a:cubicBezTo>
                    <a:pt x="5762593" y="2340747"/>
                    <a:pt x="5764796" y="2336836"/>
                    <a:pt x="5764796" y="2329553"/>
                  </a:cubicBezTo>
                  <a:cubicBezTo>
                    <a:pt x="5766234" y="2329553"/>
                    <a:pt x="5766954" y="2328114"/>
                    <a:pt x="5766954" y="2325236"/>
                  </a:cubicBezTo>
                  <a:lnTo>
                    <a:pt x="5773428" y="2315660"/>
                  </a:lnTo>
                  <a:lnTo>
                    <a:pt x="5774507" y="2315660"/>
                  </a:lnTo>
                  <a:cubicBezTo>
                    <a:pt x="5776665" y="2315660"/>
                    <a:pt x="5777744" y="2317099"/>
                    <a:pt x="5777744" y="2319976"/>
                  </a:cubicBezTo>
                  <a:lnTo>
                    <a:pt x="5775586" y="2326316"/>
                  </a:lnTo>
                  <a:cubicBezTo>
                    <a:pt x="5775586" y="2342680"/>
                    <a:pt x="5780621" y="2352257"/>
                    <a:pt x="5790692" y="2355044"/>
                  </a:cubicBezTo>
                  <a:lnTo>
                    <a:pt x="5791771" y="2356123"/>
                  </a:lnTo>
                  <a:lnTo>
                    <a:pt x="5791771" y="2357202"/>
                  </a:lnTo>
                  <a:lnTo>
                    <a:pt x="5782060" y="2383772"/>
                  </a:lnTo>
                  <a:lnTo>
                    <a:pt x="5778823" y="2385930"/>
                  </a:lnTo>
                  <a:cubicBezTo>
                    <a:pt x="5775945" y="2385211"/>
                    <a:pt x="5774507" y="2383772"/>
                    <a:pt x="5774507" y="2381614"/>
                  </a:cubicBezTo>
                  <a:lnTo>
                    <a:pt x="5773428" y="2381614"/>
                  </a:lnTo>
                  <a:cubicBezTo>
                    <a:pt x="5773428" y="2384492"/>
                    <a:pt x="5772349" y="2385930"/>
                    <a:pt x="5770191" y="2385930"/>
                  </a:cubicBezTo>
                  <a:lnTo>
                    <a:pt x="5765875" y="2384851"/>
                  </a:lnTo>
                  <a:lnTo>
                    <a:pt x="5764796" y="2385930"/>
                  </a:lnTo>
                  <a:lnTo>
                    <a:pt x="5763582" y="2385930"/>
                  </a:lnTo>
                  <a:lnTo>
                    <a:pt x="5762503" y="2384851"/>
                  </a:lnTo>
                  <a:lnTo>
                    <a:pt x="5761424" y="2384851"/>
                  </a:lnTo>
                  <a:lnTo>
                    <a:pt x="5753871" y="2388088"/>
                  </a:lnTo>
                  <a:lnTo>
                    <a:pt x="5750634" y="2388088"/>
                  </a:lnTo>
                  <a:cubicBezTo>
                    <a:pt x="5749195" y="2388088"/>
                    <a:pt x="5748476" y="2387009"/>
                    <a:pt x="5748476" y="2384851"/>
                  </a:cubicBezTo>
                  <a:lnTo>
                    <a:pt x="5753871" y="2375275"/>
                  </a:lnTo>
                  <a:lnTo>
                    <a:pt x="5752792" y="2375275"/>
                  </a:lnTo>
                  <a:lnTo>
                    <a:pt x="5742002" y="2390112"/>
                  </a:lnTo>
                  <a:lnTo>
                    <a:pt x="5740923" y="2390112"/>
                  </a:lnTo>
                  <a:lnTo>
                    <a:pt x="5734314" y="2389167"/>
                  </a:lnTo>
                  <a:lnTo>
                    <a:pt x="5728919" y="2391191"/>
                  </a:lnTo>
                  <a:lnTo>
                    <a:pt x="5720287" y="2390112"/>
                  </a:lnTo>
                  <a:lnTo>
                    <a:pt x="5713813" y="2391191"/>
                  </a:lnTo>
                  <a:lnTo>
                    <a:pt x="5713813" y="2390112"/>
                  </a:lnTo>
                  <a:lnTo>
                    <a:pt x="5707339" y="2392270"/>
                  </a:lnTo>
                  <a:lnTo>
                    <a:pt x="5698572" y="2392270"/>
                  </a:lnTo>
                  <a:lnTo>
                    <a:pt x="5684545" y="2388088"/>
                  </a:lnTo>
                  <a:lnTo>
                    <a:pt x="5670383" y="2388088"/>
                  </a:lnTo>
                  <a:cubicBezTo>
                    <a:pt x="5659593" y="2385751"/>
                    <a:pt x="5654198" y="2380401"/>
                    <a:pt x="5654198" y="2372038"/>
                  </a:cubicBezTo>
                  <a:lnTo>
                    <a:pt x="5655277" y="2361383"/>
                  </a:lnTo>
                  <a:lnTo>
                    <a:pt x="5654198" y="2361383"/>
                  </a:lnTo>
                  <a:cubicBezTo>
                    <a:pt x="5645296" y="2368127"/>
                    <a:pt x="5631539" y="2374871"/>
                    <a:pt x="5612926" y="2381614"/>
                  </a:cubicBezTo>
                  <a:lnTo>
                    <a:pt x="5610768" y="2379591"/>
                  </a:lnTo>
                  <a:cubicBezTo>
                    <a:pt x="5610768" y="2382379"/>
                    <a:pt x="5609689" y="2383772"/>
                    <a:pt x="5607531" y="2383772"/>
                  </a:cubicBezTo>
                  <a:lnTo>
                    <a:pt x="5604294" y="2381614"/>
                  </a:lnTo>
                  <a:cubicBezTo>
                    <a:pt x="5604294" y="2382873"/>
                    <a:pt x="5602136" y="2384312"/>
                    <a:pt x="5597820" y="2385930"/>
                  </a:cubicBezTo>
                  <a:lnTo>
                    <a:pt x="5591346" y="2384851"/>
                  </a:lnTo>
                  <a:cubicBezTo>
                    <a:pt x="5589727" y="2387009"/>
                    <a:pt x="5583568" y="2388448"/>
                    <a:pt x="5572868" y="2389167"/>
                  </a:cubicBezTo>
                  <a:lnTo>
                    <a:pt x="5566394" y="2384851"/>
                  </a:lnTo>
                  <a:lnTo>
                    <a:pt x="5565315" y="2384851"/>
                  </a:lnTo>
                  <a:cubicBezTo>
                    <a:pt x="5565315" y="2389977"/>
                    <a:pt x="5563157" y="2393169"/>
                    <a:pt x="5558841" y="2394428"/>
                  </a:cubicBezTo>
                  <a:lnTo>
                    <a:pt x="5543600" y="2393349"/>
                  </a:lnTo>
                  <a:lnTo>
                    <a:pt x="5542521" y="2393349"/>
                  </a:lnTo>
                  <a:lnTo>
                    <a:pt x="5540363" y="2391191"/>
                  </a:lnTo>
                  <a:lnTo>
                    <a:pt x="5540363" y="2389167"/>
                  </a:lnTo>
                  <a:cubicBezTo>
                    <a:pt x="5543960" y="2384132"/>
                    <a:pt x="5547556" y="2381614"/>
                    <a:pt x="5551153" y="2381614"/>
                  </a:cubicBezTo>
                  <a:lnTo>
                    <a:pt x="5553311" y="2383772"/>
                  </a:lnTo>
                  <a:cubicBezTo>
                    <a:pt x="5553311" y="2382334"/>
                    <a:pt x="5561628" y="2380580"/>
                    <a:pt x="5578263" y="2378512"/>
                  </a:cubicBezTo>
                  <a:lnTo>
                    <a:pt x="5617377" y="2347626"/>
                  </a:lnTo>
                  <a:cubicBezTo>
                    <a:pt x="5626728" y="2334498"/>
                    <a:pt x="5631404" y="2326360"/>
                    <a:pt x="5631404" y="2323213"/>
                  </a:cubicBezTo>
                  <a:cubicBezTo>
                    <a:pt x="5635720" y="2317099"/>
                    <a:pt x="5637878" y="2307838"/>
                    <a:pt x="5637878" y="2295429"/>
                  </a:cubicBezTo>
                  <a:lnTo>
                    <a:pt x="5637878" y="2286932"/>
                  </a:lnTo>
                  <a:lnTo>
                    <a:pt x="5632483" y="2268859"/>
                  </a:lnTo>
                  <a:lnTo>
                    <a:pt x="5632483" y="2267780"/>
                  </a:lnTo>
                  <a:close/>
                  <a:moveTo>
                    <a:pt x="8784625" y="2263194"/>
                  </a:moveTo>
                  <a:lnTo>
                    <a:pt x="8781388" y="2266431"/>
                  </a:lnTo>
                  <a:lnTo>
                    <a:pt x="8784625" y="2269668"/>
                  </a:lnTo>
                  <a:lnTo>
                    <a:pt x="8787727" y="2263194"/>
                  </a:lnTo>
                  <a:close/>
                  <a:moveTo>
                    <a:pt x="1687522" y="2262924"/>
                  </a:moveTo>
                  <a:lnTo>
                    <a:pt x="1684151" y="2272770"/>
                  </a:lnTo>
                  <a:lnTo>
                    <a:pt x="1686442" y="2272770"/>
                  </a:lnTo>
                  <a:lnTo>
                    <a:pt x="1688601" y="2264003"/>
                  </a:lnTo>
                  <a:lnTo>
                    <a:pt x="1688601" y="2262924"/>
                  </a:lnTo>
                  <a:close/>
                  <a:moveTo>
                    <a:pt x="9282437" y="2262789"/>
                  </a:moveTo>
                  <a:lnTo>
                    <a:pt x="9280279" y="2264947"/>
                  </a:lnTo>
                  <a:lnTo>
                    <a:pt x="9281358" y="2264947"/>
                  </a:lnTo>
                  <a:lnTo>
                    <a:pt x="9283516" y="2262789"/>
                  </a:lnTo>
                  <a:close/>
                  <a:moveTo>
                    <a:pt x="2070151" y="2262115"/>
                  </a:moveTo>
                  <a:lnTo>
                    <a:pt x="2070151" y="2264273"/>
                  </a:lnTo>
                  <a:lnTo>
                    <a:pt x="2071229" y="2264273"/>
                  </a:lnTo>
                  <a:lnTo>
                    <a:pt x="2071229" y="2262115"/>
                  </a:lnTo>
                  <a:close/>
                  <a:moveTo>
                    <a:pt x="6590880" y="2261710"/>
                  </a:moveTo>
                  <a:lnTo>
                    <a:pt x="6590880" y="2263868"/>
                  </a:lnTo>
                  <a:lnTo>
                    <a:pt x="6593038" y="2261710"/>
                  </a:lnTo>
                  <a:close/>
                  <a:moveTo>
                    <a:pt x="1610642" y="2261710"/>
                  </a:moveTo>
                  <a:lnTo>
                    <a:pt x="1609564" y="2262924"/>
                  </a:lnTo>
                  <a:lnTo>
                    <a:pt x="1609564" y="2265082"/>
                  </a:lnTo>
                  <a:lnTo>
                    <a:pt x="1612801" y="2265082"/>
                  </a:lnTo>
                  <a:lnTo>
                    <a:pt x="1612801" y="2264003"/>
                  </a:lnTo>
                  <a:close/>
                  <a:moveTo>
                    <a:pt x="8657303" y="2259957"/>
                  </a:moveTo>
                  <a:lnTo>
                    <a:pt x="8657303" y="2262115"/>
                  </a:lnTo>
                  <a:lnTo>
                    <a:pt x="8658382" y="2262115"/>
                  </a:lnTo>
                  <a:lnTo>
                    <a:pt x="8658382" y="2259957"/>
                  </a:lnTo>
                  <a:close/>
                  <a:moveTo>
                    <a:pt x="7282372" y="2258855"/>
                  </a:moveTo>
                  <a:lnTo>
                    <a:pt x="7282372" y="2259934"/>
                  </a:lnTo>
                  <a:lnTo>
                    <a:pt x="7285610" y="2259934"/>
                  </a:lnTo>
                  <a:lnTo>
                    <a:pt x="7285610" y="2258855"/>
                  </a:lnTo>
                  <a:close/>
                  <a:moveTo>
                    <a:pt x="1695211" y="2258473"/>
                  </a:moveTo>
                  <a:lnTo>
                    <a:pt x="1695211" y="2259552"/>
                  </a:lnTo>
                  <a:lnTo>
                    <a:pt x="1697368" y="2259552"/>
                  </a:lnTo>
                  <a:lnTo>
                    <a:pt x="1697368" y="2258473"/>
                  </a:lnTo>
                  <a:close/>
                  <a:moveTo>
                    <a:pt x="2248860" y="2257799"/>
                  </a:moveTo>
                  <a:lnTo>
                    <a:pt x="2248860" y="2259957"/>
                  </a:lnTo>
                  <a:lnTo>
                    <a:pt x="2249939" y="2259957"/>
                  </a:lnTo>
                  <a:lnTo>
                    <a:pt x="2249939" y="2257799"/>
                  </a:lnTo>
                  <a:close/>
                  <a:moveTo>
                    <a:pt x="7196996" y="2257776"/>
                  </a:moveTo>
                  <a:lnTo>
                    <a:pt x="7199154" y="2259934"/>
                  </a:lnTo>
                  <a:lnTo>
                    <a:pt x="7203470" y="2259934"/>
                  </a:lnTo>
                  <a:lnTo>
                    <a:pt x="7203470" y="2258855"/>
                  </a:lnTo>
                  <a:close/>
                  <a:moveTo>
                    <a:pt x="7183779" y="2257776"/>
                  </a:moveTo>
                  <a:lnTo>
                    <a:pt x="7183779" y="2261013"/>
                  </a:lnTo>
                  <a:lnTo>
                    <a:pt x="7184858" y="2261013"/>
                  </a:lnTo>
                  <a:lnTo>
                    <a:pt x="7187016" y="2258855"/>
                  </a:lnTo>
                  <a:lnTo>
                    <a:pt x="7187016" y="2257776"/>
                  </a:lnTo>
                  <a:close/>
                  <a:moveTo>
                    <a:pt x="1700605" y="2257394"/>
                  </a:moveTo>
                  <a:lnTo>
                    <a:pt x="1700605" y="2258473"/>
                  </a:lnTo>
                  <a:lnTo>
                    <a:pt x="1702896" y="2258473"/>
                  </a:lnTo>
                  <a:lnTo>
                    <a:pt x="1702896" y="2257394"/>
                  </a:lnTo>
                  <a:close/>
                  <a:moveTo>
                    <a:pt x="2050863" y="2256720"/>
                  </a:moveTo>
                  <a:lnTo>
                    <a:pt x="2050863" y="2257799"/>
                  </a:lnTo>
                  <a:lnTo>
                    <a:pt x="2051941" y="2263194"/>
                  </a:lnTo>
                  <a:lnTo>
                    <a:pt x="2045602" y="2270612"/>
                  </a:lnTo>
                  <a:lnTo>
                    <a:pt x="2045602" y="2271691"/>
                  </a:lnTo>
                  <a:lnTo>
                    <a:pt x="2054099" y="2262115"/>
                  </a:lnTo>
                  <a:lnTo>
                    <a:pt x="2051941" y="2256720"/>
                  </a:lnTo>
                  <a:close/>
                  <a:moveTo>
                    <a:pt x="6239543" y="2256315"/>
                  </a:moveTo>
                  <a:lnTo>
                    <a:pt x="6239543" y="2257394"/>
                  </a:lnTo>
                  <a:lnTo>
                    <a:pt x="6241701" y="2264947"/>
                  </a:lnTo>
                  <a:lnTo>
                    <a:pt x="6246017" y="2264947"/>
                  </a:lnTo>
                  <a:lnTo>
                    <a:pt x="6243859" y="2256315"/>
                  </a:lnTo>
                  <a:close/>
                  <a:moveTo>
                    <a:pt x="8658382" y="2255776"/>
                  </a:moveTo>
                  <a:lnTo>
                    <a:pt x="8658382" y="2257799"/>
                  </a:lnTo>
                  <a:lnTo>
                    <a:pt x="8660540" y="2257799"/>
                  </a:lnTo>
                  <a:lnTo>
                    <a:pt x="8660540" y="2255776"/>
                  </a:lnTo>
                  <a:close/>
                  <a:moveTo>
                    <a:pt x="6095766" y="2255236"/>
                  </a:moveTo>
                  <a:cubicBezTo>
                    <a:pt x="6093968" y="2255236"/>
                    <a:pt x="6092529" y="2259192"/>
                    <a:pt x="6091450" y="2267105"/>
                  </a:cubicBezTo>
                  <a:cubicBezTo>
                    <a:pt x="6092889" y="2270342"/>
                    <a:pt x="6094328" y="2272140"/>
                    <a:pt x="6095766" y="2272500"/>
                  </a:cubicBezTo>
                  <a:lnTo>
                    <a:pt x="6096845" y="2272500"/>
                  </a:lnTo>
                  <a:cubicBezTo>
                    <a:pt x="6098284" y="2272500"/>
                    <a:pt x="6100082" y="2269623"/>
                    <a:pt x="6102240" y="2263868"/>
                  </a:cubicBezTo>
                  <a:lnTo>
                    <a:pt x="6101161" y="2262789"/>
                  </a:lnTo>
                  <a:lnTo>
                    <a:pt x="6101161" y="2259552"/>
                  </a:lnTo>
                  <a:lnTo>
                    <a:pt x="6102240" y="2256315"/>
                  </a:lnTo>
                  <a:lnTo>
                    <a:pt x="6101161" y="2256315"/>
                  </a:lnTo>
                  <a:lnTo>
                    <a:pt x="6096845" y="2255236"/>
                  </a:lnTo>
                  <a:close/>
                  <a:moveTo>
                    <a:pt x="1072907" y="2255101"/>
                  </a:moveTo>
                  <a:cubicBezTo>
                    <a:pt x="1072907" y="2257979"/>
                    <a:pt x="1071828" y="2259417"/>
                    <a:pt x="1069670" y="2259417"/>
                  </a:cubicBezTo>
                  <a:lnTo>
                    <a:pt x="1069670" y="2260496"/>
                  </a:lnTo>
                  <a:lnTo>
                    <a:pt x="1071828" y="2260496"/>
                  </a:lnTo>
                  <a:lnTo>
                    <a:pt x="1073987" y="2257259"/>
                  </a:lnTo>
                  <a:lnTo>
                    <a:pt x="1073987" y="2255101"/>
                  </a:lnTo>
                  <a:close/>
                  <a:moveTo>
                    <a:pt x="3189367" y="2254157"/>
                  </a:moveTo>
                  <a:lnTo>
                    <a:pt x="3189367" y="2255236"/>
                  </a:lnTo>
                  <a:lnTo>
                    <a:pt x="3191525" y="2255236"/>
                  </a:lnTo>
                  <a:lnTo>
                    <a:pt x="3191525" y="2254157"/>
                  </a:lnTo>
                  <a:close/>
                  <a:moveTo>
                    <a:pt x="8594316" y="2253618"/>
                  </a:moveTo>
                  <a:lnTo>
                    <a:pt x="8593237" y="2257799"/>
                  </a:lnTo>
                  <a:lnTo>
                    <a:pt x="8594316" y="2257799"/>
                  </a:lnTo>
                  <a:lnTo>
                    <a:pt x="8596339" y="2255776"/>
                  </a:lnTo>
                  <a:lnTo>
                    <a:pt x="8596339" y="2253618"/>
                  </a:lnTo>
                  <a:close/>
                  <a:moveTo>
                    <a:pt x="3649009" y="2252808"/>
                  </a:moveTo>
                  <a:lnTo>
                    <a:pt x="3649009" y="2257124"/>
                  </a:lnTo>
                  <a:lnTo>
                    <a:pt x="3650088" y="2257124"/>
                  </a:lnTo>
                  <a:lnTo>
                    <a:pt x="3650088" y="2252808"/>
                  </a:lnTo>
                  <a:close/>
                  <a:moveTo>
                    <a:pt x="7275764" y="2250088"/>
                  </a:moveTo>
                  <a:cubicBezTo>
                    <a:pt x="7276663" y="2253684"/>
                    <a:pt x="7277742" y="2255483"/>
                    <a:pt x="7279001" y="2255483"/>
                  </a:cubicBezTo>
                  <a:lnTo>
                    <a:pt x="7281294" y="2255483"/>
                  </a:lnTo>
                  <a:cubicBezTo>
                    <a:pt x="7282732" y="2255483"/>
                    <a:pt x="7283452" y="2254404"/>
                    <a:pt x="7283452" y="2252246"/>
                  </a:cubicBezTo>
                  <a:lnTo>
                    <a:pt x="7284530" y="2251167"/>
                  </a:lnTo>
                  <a:lnTo>
                    <a:pt x="7288846" y="2251167"/>
                  </a:lnTo>
                  <a:cubicBezTo>
                    <a:pt x="7290375" y="2251167"/>
                    <a:pt x="7291140" y="2252965"/>
                    <a:pt x="7291140" y="2256562"/>
                  </a:cubicBezTo>
                  <a:cubicBezTo>
                    <a:pt x="7306246" y="2262766"/>
                    <a:pt x="7315012" y="2268251"/>
                    <a:pt x="7317440" y="2273016"/>
                  </a:cubicBezTo>
                  <a:lnTo>
                    <a:pt x="7317440" y="2279625"/>
                  </a:lnTo>
                  <a:lnTo>
                    <a:pt x="7311910" y="2285155"/>
                  </a:lnTo>
                  <a:lnTo>
                    <a:pt x="7305302" y="2285155"/>
                  </a:lnTo>
                  <a:cubicBezTo>
                    <a:pt x="7300716" y="2280749"/>
                    <a:pt x="7297074" y="2278546"/>
                    <a:pt x="7294376" y="2278546"/>
                  </a:cubicBezTo>
                  <a:lnTo>
                    <a:pt x="7291140" y="2279625"/>
                  </a:lnTo>
                  <a:lnTo>
                    <a:pt x="7287768" y="2278546"/>
                  </a:lnTo>
                  <a:lnTo>
                    <a:pt x="7260388" y="2285155"/>
                  </a:lnTo>
                  <a:lnTo>
                    <a:pt x="7245147" y="2276388"/>
                  </a:lnTo>
                  <a:lnTo>
                    <a:pt x="7245147" y="2274095"/>
                  </a:lnTo>
                  <a:cubicBezTo>
                    <a:pt x="7246586" y="2274095"/>
                    <a:pt x="7253150" y="2267172"/>
                    <a:pt x="7264839" y="2253325"/>
                  </a:cubicBezTo>
                  <a:cubicBezTo>
                    <a:pt x="7267896" y="2251167"/>
                    <a:pt x="7271538" y="2250088"/>
                    <a:pt x="7275764" y="2250088"/>
                  </a:cubicBezTo>
                  <a:close/>
                  <a:moveTo>
                    <a:pt x="7188230" y="2250088"/>
                  </a:moveTo>
                  <a:lnTo>
                    <a:pt x="7184858" y="2251167"/>
                  </a:lnTo>
                  <a:lnTo>
                    <a:pt x="7184858" y="2252246"/>
                  </a:lnTo>
                  <a:cubicBezTo>
                    <a:pt x="7190702" y="2252246"/>
                    <a:pt x="7193624" y="2253325"/>
                    <a:pt x="7193624" y="2255483"/>
                  </a:cubicBezTo>
                  <a:lnTo>
                    <a:pt x="7195782" y="2255483"/>
                  </a:lnTo>
                  <a:lnTo>
                    <a:pt x="7195782" y="2254404"/>
                  </a:lnTo>
                  <a:lnTo>
                    <a:pt x="7193624" y="2251167"/>
                  </a:lnTo>
                  <a:lnTo>
                    <a:pt x="7190388" y="2252246"/>
                  </a:lnTo>
                  <a:close/>
                  <a:moveTo>
                    <a:pt x="1679834" y="2249706"/>
                  </a:moveTo>
                  <a:lnTo>
                    <a:pt x="1679834" y="2252943"/>
                  </a:lnTo>
                  <a:cubicBezTo>
                    <a:pt x="1680553" y="2255191"/>
                    <a:pt x="1682754" y="2256315"/>
                    <a:pt x="1686442" y="2256315"/>
                  </a:cubicBezTo>
                  <a:lnTo>
                    <a:pt x="1687522" y="2255236"/>
                  </a:lnTo>
                  <a:cubicBezTo>
                    <a:pt x="1686622" y="2251550"/>
                    <a:pt x="1685499" y="2249706"/>
                    <a:pt x="1684151" y="2249706"/>
                  </a:cubicBezTo>
                  <a:close/>
                  <a:moveTo>
                    <a:pt x="7653722" y="2249571"/>
                  </a:moveTo>
                  <a:lnTo>
                    <a:pt x="7650350" y="2252808"/>
                  </a:lnTo>
                  <a:lnTo>
                    <a:pt x="7650350" y="2257124"/>
                  </a:lnTo>
                  <a:cubicBezTo>
                    <a:pt x="7652238" y="2260721"/>
                    <a:pt x="7655161" y="2262519"/>
                    <a:pt x="7659117" y="2262519"/>
                  </a:cubicBezTo>
                  <a:lnTo>
                    <a:pt x="7662489" y="2262519"/>
                  </a:lnTo>
                  <a:lnTo>
                    <a:pt x="7662489" y="2257124"/>
                  </a:lnTo>
                  <a:lnTo>
                    <a:pt x="7661275" y="2257124"/>
                  </a:lnTo>
                  <a:lnTo>
                    <a:pt x="7656959" y="2258203"/>
                  </a:lnTo>
                  <a:cubicBezTo>
                    <a:pt x="7654082" y="2257124"/>
                    <a:pt x="7652643" y="2256045"/>
                    <a:pt x="7652643" y="2254966"/>
                  </a:cubicBezTo>
                  <a:lnTo>
                    <a:pt x="7652643" y="2253887"/>
                  </a:lnTo>
                  <a:lnTo>
                    <a:pt x="7654801" y="2250650"/>
                  </a:lnTo>
                  <a:lnTo>
                    <a:pt x="7654801" y="2249571"/>
                  </a:lnTo>
                  <a:close/>
                  <a:moveTo>
                    <a:pt x="4138998" y="2249571"/>
                  </a:moveTo>
                  <a:lnTo>
                    <a:pt x="4135626" y="2252808"/>
                  </a:lnTo>
                  <a:lnTo>
                    <a:pt x="4135626" y="2257124"/>
                  </a:lnTo>
                  <a:cubicBezTo>
                    <a:pt x="4137514" y="2260721"/>
                    <a:pt x="4140436" y="2262519"/>
                    <a:pt x="4144393" y="2262519"/>
                  </a:cubicBezTo>
                  <a:lnTo>
                    <a:pt x="4147764" y="2262519"/>
                  </a:lnTo>
                  <a:lnTo>
                    <a:pt x="4147764" y="2257124"/>
                  </a:lnTo>
                  <a:lnTo>
                    <a:pt x="4146551" y="2257124"/>
                  </a:lnTo>
                  <a:lnTo>
                    <a:pt x="4142235" y="2258203"/>
                  </a:lnTo>
                  <a:cubicBezTo>
                    <a:pt x="4139357" y="2257124"/>
                    <a:pt x="4137919" y="2256045"/>
                    <a:pt x="4137919" y="2254966"/>
                  </a:cubicBezTo>
                  <a:lnTo>
                    <a:pt x="4137919" y="2253887"/>
                  </a:lnTo>
                  <a:lnTo>
                    <a:pt x="4140077" y="2250650"/>
                  </a:lnTo>
                  <a:lnTo>
                    <a:pt x="4140077" y="2249571"/>
                  </a:lnTo>
                  <a:close/>
                  <a:moveTo>
                    <a:pt x="8713006" y="2249302"/>
                  </a:moveTo>
                  <a:lnTo>
                    <a:pt x="8710848" y="2251460"/>
                  </a:lnTo>
                  <a:lnTo>
                    <a:pt x="8715029" y="2251460"/>
                  </a:lnTo>
                  <a:lnTo>
                    <a:pt x="8715029" y="2249302"/>
                  </a:lnTo>
                  <a:close/>
                  <a:moveTo>
                    <a:pt x="2274622" y="2249302"/>
                  </a:moveTo>
                  <a:lnTo>
                    <a:pt x="2274622" y="2251460"/>
                  </a:lnTo>
                  <a:lnTo>
                    <a:pt x="2275699" y="2251460"/>
                  </a:lnTo>
                  <a:lnTo>
                    <a:pt x="2275699" y="2249302"/>
                  </a:lnTo>
                  <a:close/>
                  <a:moveTo>
                    <a:pt x="3154030" y="2247683"/>
                  </a:moveTo>
                  <a:lnTo>
                    <a:pt x="3152951" y="2255236"/>
                  </a:lnTo>
                  <a:lnTo>
                    <a:pt x="3155109" y="2257394"/>
                  </a:lnTo>
                  <a:lnTo>
                    <a:pt x="3160504" y="2257394"/>
                  </a:lnTo>
                  <a:lnTo>
                    <a:pt x="3160504" y="2251999"/>
                  </a:lnTo>
                  <a:cubicBezTo>
                    <a:pt x="3160504" y="2250740"/>
                    <a:pt x="3158346" y="2249302"/>
                    <a:pt x="3154030" y="2247683"/>
                  </a:cubicBezTo>
                  <a:close/>
                  <a:moveTo>
                    <a:pt x="8793122" y="2247144"/>
                  </a:moveTo>
                  <a:lnTo>
                    <a:pt x="8790964" y="2249302"/>
                  </a:lnTo>
                  <a:lnTo>
                    <a:pt x="8792043" y="2250381"/>
                  </a:lnTo>
                  <a:lnTo>
                    <a:pt x="8796359" y="2250381"/>
                  </a:lnTo>
                  <a:lnTo>
                    <a:pt x="8796359" y="2247144"/>
                  </a:lnTo>
                  <a:close/>
                  <a:moveTo>
                    <a:pt x="6242780" y="2246604"/>
                  </a:moveTo>
                  <a:lnTo>
                    <a:pt x="6240622" y="2248762"/>
                  </a:lnTo>
                  <a:lnTo>
                    <a:pt x="6238464" y="2248762"/>
                  </a:lnTo>
                  <a:lnTo>
                    <a:pt x="6234148" y="2247683"/>
                  </a:lnTo>
                  <a:lnTo>
                    <a:pt x="6228753" y="2248762"/>
                  </a:lnTo>
                  <a:lnTo>
                    <a:pt x="6228753" y="2249841"/>
                  </a:lnTo>
                  <a:lnTo>
                    <a:pt x="6240622" y="2250920"/>
                  </a:lnTo>
                  <a:cubicBezTo>
                    <a:pt x="6240622" y="2249122"/>
                    <a:pt x="6242061" y="2248043"/>
                    <a:pt x="6244938" y="2247683"/>
                  </a:cubicBezTo>
                  <a:lnTo>
                    <a:pt x="6244938" y="2246604"/>
                  </a:lnTo>
                  <a:close/>
                  <a:moveTo>
                    <a:pt x="1617252" y="2245255"/>
                  </a:moveTo>
                  <a:lnTo>
                    <a:pt x="1617252" y="2246334"/>
                  </a:lnTo>
                  <a:cubicBezTo>
                    <a:pt x="1619410" y="2252988"/>
                    <a:pt x="1621207" y="2256315"/>
                    <a:pt x="1622647" y="2256315"/>
                  </a:cubicBezTo>
                  <a:lnTo>
                    <a:pt x="1624940" y="2256315"/>
                  </a:lnTo>
                  <a:lnTo>
                    <a:pt x="1624940" y="2250785"/>
                  </a:lnTo>
                  <a:cubicBezTo>
                    <a:pt x="1622692" y="2247099"/>
                    <a:pt x="1620128" y="2245255"/>
                    <a:pt x="1617252" y="2245255"/>
                  </a:cubicBezTo>
                  <a:close/>
                  <a:moveTo>
                    <a:pt x="8708690" y="2244986"/>
                  </a:moveTo>
                  <a:lnTo>
                    <a:pt x="8708690" y="2248223"/>
                  </a:lnTo>
                  <a:lnTo>
                    <a:pt x="8709769" y="2248223"/>
                  </a:lnTo>
                  <a:lnTo>
                    <a:pt x="8710848" y="2244986"/>
                  </a:lnTo>
                  <a:close/>
                  <a:moveTo>
                    <a:pt x="2060574" y="2244986"/>
                  </a:moveTo>
                  <a:lnTo>
                    <a:pt x="2059495" y="2246065"/>
                  </a:lnTo>
                  <a:lnTo>
                    <a:pt x="2059495" y="2249302"/>
                  </a:lnTo>
                  <a:lnTo>
                    <a:pt x="2062731" y="2252539"/>
                  </a:lnTo>
                  <a:lnTo>
                    <a:pt x="2064755" y="2252539"/>
                  </a:lnTo>
                  <a:lnTo>
                    <a:pt x="2064755" y="2248223"/>
                  </a:lnTo>
                  <a:close/>
                  <a:moveTo>
                    <a:pt x="6248175" y="2244446"/>
                  </a:moveTo>
                  <a:lnTo>
                    <a:pt x="6246017" y="2246604"/>
                  </a:lnTo>
                  <a:lnTo>
                    <a:pt x="6249254" y="2246604"/>
                  </a:lnTo>
                  <a:lnTo>
                    <a:pt x="6249254" y="2244446"/>
                  </a:lnTo>
                  <a:close/>
                  <a:moveTo>
                    <a:pt x="5685624" y="2244446"/>
                  </a:moveTo>
                  <a:cubicBezTo>
                    <a:pt x="5699381" y="2245525"/>
                    <a:pt x="5706260" y="2246919"/>
                    <a:pt x="5706260" y="2248627"/>
                  </a:cubicBezTo>
                  <a:lnTo>
                    <a:pt x="5706260" y="2249706"/>
                  </a:lnTo>
                  <a:cubicBezTo>
                    <a:pt x="5706260" y="2254022"/>
                    <a:pt x="5699741" y="2256540"/>
                    <a:pt x="5686703" y="2257259"/>
                  </a:cubicBezTo>
                  <a:lnTo>
                    <a:pt x="5684545" y="2257259"/>
                  </a:lnTo>
                  <a:cubicBezTo>
                    <a:pt x="5681847" y="2254382"/>
                    <a:pt x="5678970" y="2252943"/>
                    <a:pt x="5675913" y="2252943"/>
                  </a:cubicBezTo>
                  <a:lnTo>
                    <a:pt x="5674834" y="2251864"/>
                  </a:lnTo>
                  <a:lnTo>
                    <a:pt x="5674834" y="2249706"/>
                  </a:lnTo>
                  <a:cubicBezTo>
                    <a:pt x="5674834" y="2248178"/>
                    <a:pt x="5678431" y="2246424"/>
                    <a:pt x="5685624" y="2244446"/>
                  </a:cubicBezTo>
                  <a:close/>
                  <a:moveTo>
                    <a:pt x="1533763" y="2244176"/>
                  </a:moveTo>
                  <a:lnTo>
                    <a:pt x="1533763" y="2245255"/>
                  </a:lnTo>
                  <a:cubicBezTo>
                    <a:pt x="1537361" y="2252089"/>
                    <a:pt x="1539158" y="2257214"/>
                    <a:pt x="1539158" y="2260631"/>
                  </a:cubicBezTo>
                  <a:lnTo>
                    <a:pt x="1540238" y="2260631"/>
                  </a:lnTo>
                  <a:lnTo>
                    <a:pt x="1540238" y="2255236"/>
                  </a:lnTo>
                  <a:lnTo>
                    <a:pt x="1534842" y="2244176"/>
                  </a:lnTo>
                  <a:close/>
                  <a:moveTo>
                    <a:pt x="6584271" y="2243097"/>
                  </a:moveTo>
                  <a:lnTo>
                    <a:pt x="6584271" y="2245390"/>
                  </a:lnTo>
                  <a:lnTo>
                    <a:pt x="6583192" y="2245390"/>
                  </a:lnTo>
                  <a:lnTo>
                    <a:pt x="6584271" y="2248627"/>
                  </a:lnTo>
                  <a:lnTo>
                    <a:pt x="6587508" y="2248627"/>
                  </a:lnTo>
                  <a:lnTo>
                    <a:pt x="6588587" y="2247548"/>
                  </a:lnTo>
                  <a:lnTo>
                    <a:pt x="6589666" y="2247548"/>
                  </a:lnTo>
                  <a:lnTo>
                    <a:pt x="6586429" y="2243097"/>
                  </a:lnTo>
                  <a:close/>
                  <a:moveTo>
                    <a:pt x="9116000" y="2242288"/>
                  </a:moveTo>
                  <a:lnTo>
                    <a:pt x="9113842" y="2245525"/>
                  </a:lnTo>
                  <a:cubicBezTo>
                    <a:pt x="9114562" y="2248402"/>
                    <a:pt x="9116000" y="2249841"/>
                    <a:pt x="9118158" y="2249841"/>
                  </a:cubicBezTo>
                  <a:lnTo>
                    <a:pt x="9121395" y="2248762"/>
                  </a:lnTo>
                  <a:close/>
                  <a:moveTo>
                    <a:pt x="1079248" y="2242288"/>
                  </a:moveTo>
                  <a:lnTo>
                    <a:pt x="1076143" y="2249841"/>
                  </a:lnTo>
                  <a:lnTo>
                    <a:pt x="1076143" y="2250785"/>
                  </a:lnTo>
                  <a:lnTo>
                    <a:pt x="1077224" y="2250785"/>
                  </a:lnTo>
                  <a:cubicBezTo>
                    <a:pt x="1077763" y="2247278"/>
                    <a:pt x="1078797" y="2245525"/>
                    <a:pt x="1080327" y="2245525"/>
                  </a:cubicBezTo>
                  <a:lnTo>
                    <a:pt x="1081406" y="2245525"/>
                  </a:lnTo>
                  <a:lnTo>
                    <a:pt x="1081406" y="2249841"/>
                  </a:lnTo>
                  <a:lnTo>
                    <a:pt x="1082485" y="2249841"/>
                  </a:lnTo>
                  <a:lnTo>
                    <a:pt x="1082485" y="2243367"/>
                  </a:lnTo>
                  <a:close/>
                  <a:moveTo>
                    <a:pt x="3682323" y="2242153"/>
                  </a:moveTo>
                  <a:lnTo>
                    <a:pt x="3656562" y="2264677"/>
                  </a:lnTo>
                  <a:lnTo>
                    <a:pt x="3655483" y="2264677"/>
                  </a:lnTo>
                  <a:lnTo>
                    <a:pt x="3654404" y="2263598"/>
                  </a:lnTo>
                  <a:cubicBezTo>
                    <a:pt x="3652426" y="2263598"/>
                    <a:pt x="3650987" y="2265756"/>
                    <a:pt x="3650088" y="2270072"/>
                  </a:cubicBezTo>
                  <a:cubicBezTo>
                    <a:pt x="3647570" y="2270072"/>
                    <a:pt x="3640781" y="2275423"/>
                    <a:pt x="3629722" y="2286123"/>
                  </a:cubicBezTo>
                  <a:lnTo>
                    <a:pt x="3628643" y="2287202"/>
                  </a:lnTo>
                  <a:lnTo>
                    <a:pt x="3627564" y="2287202"/>
                  </a:lnTo>
                  <a:lnTo>
                    <a:pt x="3621090" y="2286123"/>
                  </a:lnTo>
                  <a:lnTo>
                    <a:pt x="3618932" y="2289360"/>
                  </a:lnTo>
                  <a:lnTo>
                    <a:pt x="3618932" y="2293676"/>
                  </a:lnTo>
                  <a:lnTo>
                    <a:pt x="3621090" y="2295834"/>
                  </a:lnTo>
                  <a:lnTo>
                    <a:pt x="3628643" y="2295834"/>
                  </a:lnTo>
                  <a:lnTo>
                    <a:pt x="3637275" y="2293676"/>
                  </a:lnTo>
                  <a:lnTo>
                    <a:pt x="3655483" y="2293676"/>
                  </a:lnTo>
                  <a:lnTo>
                    <a:pt x="3656562" y="2294755"/>
                  </a:lnTo>
                  <a:lnTo>
                    <a:pt x="3657641" y="2293676"/>
                  </a:lnTo>
                  <a:lnTo>
                    <a:pt x="3668431" y="2293676"/>
                  </a:lnTo>
                  <a:cubicBezTo>
                    <a:pt x="3670769" y="2293676"/>
                    <a:pt x="3673286" y="2292597"/>
                    <a:pt x="3675984" y="2290439"/>
                  </a:cubicBezTo>
                  <a:lnTo>
                    <a:pt x="3681244" y="2290439"/>
                  </a:lnTo>
                  <a:cubicBezTo>
                    <a:pt x="3684481" y="2290439"/>
                    <a:pt x="3687718" y="2291877"/>
                    <a:pt x="3690955" y="2294755"/>
                  </a:cubicBezTo>
                  <a:cubicBezTo>
                    <a:pt x="3696890" y="2292777"/>
                    <a:pt x="3701565" y="2289180"/>
                    <a:pt x="3704982" y="2283965"/>
                  </a:cubicBezTo>
                  <a:lnTo>
                    <a:pt x="3700666" y="2278704"/>
                  </a:lnTo>
                  <a:lnTo>
                    <a:pt x="3702824" y="2273309"/>
                  </a:lnTo>
                  <a:cubicBezTo>
                    <a:pt x="3701745" y="2270432"/>
                    <a:pt x="3700666" y="2268993"/>
                    <a:pt x="3699587" y="2268993"/>
                  </a:cubicBezTo>
                  <a:lnTo>
                    <a:pt x="3697429" y="2271151"/>
                  </a:lnTo>
                  <a:lnTo>
                    <a:pt x="3697429" y="2276546"/>
                  </a:lnTo>
                  <a:lnTo>
                    <a:pt x="3695271" y="2276546"/>
                  </a:lnTo>
                  <a:lnTo>
                    <a:pt x="3694192" y="2275467"/>
                  </a:lnTo>
                  <a:lnTo>
                    <a:pt x="3693113" y="2275467"/>
                  </a:lnTo>
                  <a:lnTo>
                    <a:pt x="3694192" y="2267914"/>
                  </a:lnTo>
                  <a:lnTo>
                    <a:pt x="3694192" y="2264677"/>
                  </a:lnTo>
                  <a:cubicBezTo>
                    <a:pt x="3689156" y="2260361"/>
                    <a:pt x="3685200" y="2252853"/>
                    <a:pt x="3682323" y="2242153"/>
                  </a:cubicBezTo>
                  <a:close/>
                  <a:moveTo>
                    <a:pt x="2275699" y="2241749"/>
                  </a:moveTo>
                  <a:lnTo>
                    <a:pt x="2275699" y="2243907"/>
                  </a:lnTo>
                  <a:lnTo>
                    <a:pt x="2276779" y="2243907"/>
                  </a:lnTo>
                  <a:lnTo>
                    <a:pt x="2276779" y="2241749"/>
                  </a:lnTo>
                  <a:close/>
                  <a:moveTo>
                    <a:pt x="2165372" y="2241749"/>
                  </a:moveTo>
                  <a:lnTo>
                    <a:pt x="2163349" y="2243907"/>
                  </a:lnTo>
                  <a:lnTo>
                    <a:pt x="2163349" y="2244986"/>
                  </a:lnTo>
                  <a:lnTo>
                    <a:pt x="2164292" y="2244986"/>
                  </a:lnTo>
                  <a:lnTo>
                    <a:pt x="2166451" y="2242828"/>
                  </a:lnTo>
                  <a:lnTo>
                    <a:pt x="2166451" y="2241749"/>
                  </a:lnTo>
                  <a:close/>
                  <a:moveTo>
                    <a:pt x="9120316" y="2241209"/>
                  </a:moveTo>
                  <a:lnTo>
                    <a:pt x="9122474" y="2245525"/>
                  </a:lnTo>
                  <a:lnTo>
                    <a:pt x="9123553" y="2245525"/>
                  </a:lnTo>
                  <a:lnTo>
                    <a:pt x="9123553" y="2242288"/>
                  </a:lnTo>
                  <a:lnTo>
                    <a:pt x="9122474" y="2241209"/>
                  </a:lnTo>
                  <a:close/>
                  <a:moveTo>
                    <a:pt x="8674432" y="2240804"/>
                  </a:moveTo>
                  <a:lnTo>
                    <a:pt x="8672274" y="2242828"/>
                  </a:lnTo>
                  <a:lnTo>
                    <a:pt x="8675511" y="2244986"/>
                  </a:lnTo>
                  <a:lnTo>
                    <a:pt x="8677669" y="2242828"/>
                  </a:lnTo>
                  <a:lnTo>
                    <a:pt x="8675511" y="2240804"/>
                  </a:lnTo>
                  <a:close/>
                  <a:moveTo>
                    <a:pt x="2214601" y="2240804"/>
                  </a:moveTo>
                  <a:lnTo>
                    <a:pt x="2212578" y="2242828"/>
                  </a:lnTo>
                  <a:lnTo>
                    <a:pt x="2212578" y="2246065"/>
                  </a:lnTo>
                  <a:cubicBezTo>
                    <a:pt x="2212578" y="2247503"/>
                    <a:pt x="2217569" y="2250021"/>
                    <a:pt x="2227550" y="2253618"/>
                  </a:cubicBezTo>
                  <a:lnTo>
                    <a:pt x="2234968" y="2253618"/>
                  </a:lnTo>
                  <a:lnTo>
                    <a:pt x="2239283" y="2249302"/>
                  </a:lnTo>
                  <a:cubicBezTo>
                    <a:pt x="2239283" y="2246244"/>
                    <a:pt x="2234294" y="2244446"/>
                    <a:pt x="2224312" y="2243907"/>
                  </a:cubicBezTo>
                  <a:lnTo>
                    <a:pt x="2218919" y="2240804"/>
                  </a:lnTo>
                  <a:close/>
                  <a:moveTo>
                    <a:pt x="8593237" y="2239725"/>
                  </a:moveTo>
                  <a:lnTo>
                    <a:pt x="8591079" y="2241749"/>
                  </a:lnTo>
                  <a:lnTo>
                    <a:pt x="8594316" y="2244986"/>
                  </a:lnTo>
                  <a:lnTo>
                    <a:pt x="8597418" y="2241749"/>
                  </a:lnTo>
                  <a:lnTo>
                    <a:pt x="8595395" y="2239725"/>
                  </a:lnTo>
                  <a:close/>
                  <a:moveTo>
                    <a:pt x="2186816" y="2236488"/>
                  </a:moveTo>
                  <a:cubicBezTo>
                    <a:pt x="2173060" y="2246469"/>
                    <a:pt x="2163437" y="2251460"/>
                    <a:pt x="2157954" y="2251460"/>
                  </a:cubicBezTo>
                  <a:cubicBezTo>
                    <a:pt x="2157055" y="2254427"/>
                    <a:pt x="2150266" y="2258698"/>
                    <a:pt x="2137588" y="2264273"/>
                  </a:cubicBezTo>
                  <a:lnTo>
                    <a:pt x="2137588" y="2266431"/>
                  </a:lnTo>
                  <a:cubicBezTo>
                    <a:pt x="2138128" y="2269398"/>
                    <a:pt x="2146354" y="2274029"/>
                    <a:pt x="2162269" y="2280323"/>
                  </a:cubicBezTo>
                  <a:lnTo>
                    <a:pt x="2163349" y="2281402"/>
                  </a:lnTo>
                  <a:lnTo>
                    <a:pt x="2164292" y="2281402"/>
                  </a:lnTo>
                  <a:lnTo>
                    <a:pt x="2167529" y="2271691"/>
                  </a:lnTo>
                  <a:lnTo>
                    <a:pt x="2166451" y="2268589"/>
                  </a:lnTo>
                  <a:cubicBezTo>
                    <a:pt x="2166631" y="2266071"/>
                    <a:pt x="2169867" y="2262474"/>
                    <a:pt x="2176161" y="2257799"/>
                  </a:cubicBezTo>
                  <a:cubicBezTo>
                    <a:pt x="2176161" y="2255731"/>
                    <a:pt x="2174004" y="2254697"/>
                    <a:pt x="2169687" y="2254697"/>
                  </a:cubicBezTo>
                  <a:lnTo>
                    <a:pt x="2169687" y="2253618"/>
                  </a:lnTo>
                  <a:lnTo>
                    <a:pt x="2171846" y="2251460"/>
                  </a:lnTo>
                  <a:lnTo>
                    <a:pt x="2172925" y="2251460"/>
                  </a:lnTo>
                  <a:cubicBezTo>
                    <a:pt x="2176522" y="2251639"/>
                    <a:pt x="2178320" y="2252359"/>
                    <a:pt x="2178320" y="2253618"/>
                  </a:cubicBezTo>
                  <a:lnTo>
                    <a:pt x="2185739" y="2250381"/>
                  </a:lnTo>
                  <a:lnTo>
                    <a:pt x="2192212" y="2252539"/>
                  </a:lnTo>
                  <a:lnTo>
                    <a:pt x="2193291" y="2251460"/>
                  </a:lnTo>
                  <a:cubicBezTo>
                    <a:pt x="2191133" y="2242918"/>
                    <a:pt x="2188976" y="2237927"/>
                    <a:pt x="2186816" y="2236488"/>
                  </a:cubicBezTo>
                  <a:close/>
                  <a:moveTo>
                    <a:pt x="3181949" y="2235949"/>
                  </a:moveTo>
                  <a:lnTo>
                    <a:pt x="3179791" y="2239051"/>
                  </a:lnTo>
                  <a:lnTo>
                    <a:pt x="3179791" y="2240130"/>
                  </a:lnTo>
                  <a:lnTo>
                    <a:pt x="3181949" y="2247683"/>
                  </a:lnTo>
                  <a:lnTo>
                    <a:pt x="3179791" y="2249841"/>
                  </a:lnTo>
                  <a:lnTo>
                    <a:pt x="3179791" y="2250920"/>
                  </a:lnTo>
                  <a:cubicBezTo>
                    <a:pt x="3181769" y="2260901"/>
                    <a:pt x="3183568" y="2265891"/>
                    <a:pt x="3185186" y="2265891"/>
                  </a:cubicBezTo>
                  <a:lnTo>
                    <a:pt x="3186130" y="2265891"/>
                  </a:lnTo>
                  <a:lnTo>
                    <a:pt x="3187209" y="2262654"/>
                  </a:lnTo>
                  <a:lnTo>
                    <a:pt x="3184107" y="2251999"/>
                  </a:lnTo>
                  <a:lnTo>
                    <a:pt x="3185186" y="2238107"/>
                  </a:lnTo>
                  <a:close/>
                  <a:moveTo>
                    <a:pt x="3657641" y="2235679"/>
                  </a:moveTo>
                  <a:lnTo>
                    <a:pt x="3657641" y="2237837"/>
                  </a:lnTo>
                  <a:lnTo>
                    <a:pt x="3660878" y="2237837"/>
                  </a:lnTo>
                  <a:lnTo>
                    <a:pt x="3660878" y="2235679"/>
                  </a:lnTo>
                  <a:close/>
                  <a:moveTo>
                    <a:pt x="6695813" y="2234330"/>
                  </a:moveTo>
                  <a:lnTo>
                    <a:pt x="6691497" y="2238781"/>
                  </a:lnTo>
                  <a:lnTo>
                    <a:pt x="6691497" y="2243097"/>
                  </a:lnTo>
                  <a:lnTo>
                    <a:pt x="6693655" y="2243097"/>
                  </a:lnTo>
                  <a:lnTo>
                    <a:pt x="6694734" y="2244176"/>
                  </a:lnTo>
                  <a:lnTo>
                    <a:pt x="6695813" y="2243097"/>
                  </a:lnTo>
                  <a:lnTo>
                    <a:pt x="6697971" y="2234330"/>
                  </a:lnTo>
                  <a:close/>
                  <a:moveTo>
                    <a:pt x="7156399" y="2233633"/>
                  </a:moveTo>
                  <a:lnTo>
                    <a:pt x="7175012" y="2234712"/>
                  </a:lnTo>
                  <a:lnTo>
                    <a:pt x="7176091" y="2233633"/>
                  </a:lnTo>
                  <a:lnTo>
                    <a:pt x="7177170" y="2233633"/>
                  </a:lnTo>
                  <a:lnTo>
                    <a:pt x="7193624" y="2239163"/>
                  </a:lnTo>
                  <a:lnTo>
                    <a:pt x="7204550" y="2234712"/>
                  </a:lnTo>
                  <a:lnTo>
                    <a:pt x="7206842" y="2234712"/>
                  </a:lnTo>
                  <a:cubicBezTo>
                    <a:pt x="7214126" y="2235251"/>
                    <a:pt x="7217767" y="2237454"/>
                    <a:pt x="7217767" y="2241321"/>
                  </a:cubicBezTo>
                  <a:cubicBezTo>
                    <a:pt x="7211923" y="2249143"/>
                    <a:pt x="7208641" y="2255707"/>
                    <a:pt x="7207921" y="2261013"/>
                  </a:cubicBezTo>
                  <a:lnTo>
                    <a:pt x="7207921" y="2266542"/>
                  </a:lnTo>
                  <a:cubicBezTo>
                    <a:pt x="7207921" y="2267981"/>
                    <a:pt x="7211923" y="2269779"/>
                    <a:pt x="7219925" y="2271937"/>
                  </a:cubicBezTo>
                  <a:lnTo>
                    <a:pt x="7219925" y="2273016"/>
                  </a:lnTo>
                  <a:lnTo>
                    <a:pt x="7221004" y="2271937"/>
                  </a:lnTo>
                  <a:lnTo>
                    <a:pt x="7225455" y="2271937"/>
                  </a:lnTo>
                  <a:lnTo>
                    <a:pt x="7227613" y="2274095"/>
                  </a:lnTo>
                  <a:lnTo>
                    <a:pt x="7227613" y="2277467"/>
                  </a:lnTo>
                  <a:cubicBezTo>
                    <a:pt x="7227613" y="2279625"/>
                    <a:pt x="7219566" y="2281783"/>
                    <a:pt x="7203470" y="2283941"/>
                  </a:cubicBezTo>
                  <a:cubicBezTo>
                    <a:pt x="7202751" y="2281783"/>
                    <a:pt x="7200593" y="2280704"/>
                    <a:pt x="7196996" y="2280704"/>
                  </a:cubicBezTo>
                  <a:lnTo>
                    <a:pt x="7188230" y="2280704"/>
                  </a:lnTo>
                  <a:lnTo>
                    <a:pt x="7179463" y="2287313"/>
                  </a:lnTo>
                  <a:lnTo>
                    <a:pt x="7178249" y="2287313"/>
                  </a:lnTo>
                  <a:lnTo>
                    <a:pt x="7175012" y="2285155"/>
                  </a:lnTo>
                  <a:lnTo>
                    <a:pt x="7173933" y="2286234"/>
                  </a:lnTo>
                  <a:lnTo>
                    <a:pt x="7170696" y="2296080"/>
                  </a:lnTo>
                  <a:cubicBezTo>
                    <a:pt x="7164851" y="2300846"/>
                    <a:pt x="7161929" y="2304128"/>
                    <a:pt x="7161929" y="2305926"/>
                  </a:cubicBezTo>
                  <a:lnTo>
                    <a:pt x="7163008" y="2307005"/>
                  </a:lnTo>
                  <a:lnTo>
                    <a:pt x="7176091" y="2305926"/>
                  </a:lnTo>
                  <a:lnTo>
                    <a:pt x="7179463" y="2305926"/>
                  </a:lnTo>
                  <a:lnTo>
                    <a:pt x="7180542" y="2307005"/>
                  </a:lnTo>
                  <a:lnTo>
                    <a:pt x="7181621" y="2307005"/>
                  </a:lnTo>
                  <a:lnTo>
                    <a:pt x="7183779" y="2304847"/>
                  </a:lnTo>
                  <a:lnTo>
                    <a:pt x="7191467" y="2304847"/>
                  </a:lnTo>
                  <a:cubicBezTo>
                    <a:pt x="7192905" y="2304847"/>
                    <a:pt x="7193624" y="2305926"/>
                    <a:pt x="7193624" y="2308084"/>
                  </a:cubicBezTo>
                  <a:lnTo>
                    <a:pt x="7194704" y="2309163"/>
                  </a:lnTo>
                  <a:lnTo>
                    <a:pt x="7195782" y="2309163"/>
                  </a:lnTo>
                  <a:lnTo>
                    <a:pt x="7231929" y="2304847"/>
                  </a:lnTo>
                  <a:lnTo>
                    <a:pt x="7235301" y="2304847"/>
                  </a:lnTo>
                  <a:lnTo>
                    <a:pt x="7235301" y="2301475"/>
                  </a:lnTo>
                  <a:cubicBezTo>
                    <a:pt x="7235301" y="2300216"/>
                    <a:pt x="7228332" y="2296934"/>
                    <a:pt x="7214395" y="2291629"/>
                  </a:cubicBezTo>
                  <a:lnTo>
                    <a:pt x="7213316" y="2290550"/>
                  </a:lnTo>
                  <a:lnTo>
                    <a:pt x="7213316" y="2287313"/>
                  </a:lnTo>
                  <a:lnTo>
                    <a:pt x="7222083" y="2289471"/>
                  </a:lnTo>
                  <a:cubicBezTo>
                    <a:pt x="7229187" y="2284346"/>
                    <a:pt x="7234312" y="2281783"/>
                    <a:pt x="7237459" y="2281783"/>
                  </a:cubicBezTo>
                  <a:lnTo>
                    <a:pt x="7234222" y="2277467"/>
                  </a:lnTo>
                  <a:lnTo>
                    <a:pt x="7234222" y="2276388"/>
                  </a:lnTo>
                  <a:lnTo>
                    <a:pt x="7236380" y="2274095"/>
                  </a:lnTo>
                  <a:lnTo>
                    <a:pt x="7238538" y="2274095"/>
                  </a:lnTo>
                  <a:lnTo>
                    <a:pt x="7246226" y="2279625"/>
                  </a:lnTo>
                  <a:lnTo>
                    <a:pt x="7246226" y="2280704"/>
                  </a:lnTo>
                  <a:lnTo>
                    <a:pt x="7239617" y="2280704"/>
                  </a:lnTo>
                  <a:cubicBezTo>
                    <a:pt x="7239617" y="2281604"/>
                    <a:pt x="7251306" y="2285245"/>
                    <a:pt x="7274685" y="2291629"/>
                  </a:cubicBezTo>
                  <a:lnTo>
                    <a:pt x="7284530" y="2297159"/>
                  </a:lnTo>
                  <a:lnTo>
                    <a:pt x="7284530" y="2298238"/>
                  </a:lnTo>
                  <a:lnTo>
                    <a:pt x="7281294" y="2304847"/>
                  </a:lnTo>
                  <a:cubicBezTo>
                    <a:pt x="7285070" y="2300441"/>
                    <a:pt x="7287992" y="2298238"/>
                    <a:pt x="7290060" y="2298238"/>
                  </a:cubicBezTo>
                  <a:cubicBezTo>
                    <a:pt x="7295456" y="2300036"/>
                    <a:pt x="7300536" y="2306960"/>
                    <a:pt x="7305302" y="2319009"/>
                  </a:cubicBezTo>
                  <a:lnTo>
                    <a:pt x="7304222" y="2326697"/>
                  </a:lnTo>
                  <a:lnTo>
                    <a:pt x="7305302" y="2338701"/>
                  </a:lnTo>
                  <a:cubicBezTo>
                    <a:pt x="7305302" y="2346074"/>
                    <a:pt x="7302379" y="2349761"/>
                    <a:pt x="7296534" y="2349761"/>
                  </a:cubicBezTo>
                  <a:cubicBezTo>
                    <a:pt x="7288892" y="2352638"/>
                    <a:pt x="7282688" y="2354077"/>
                    <a:pt x="7277922" y="2354077"/>
                  </a:cubicBezTo>
                  <a:cubicBezTo>
                    <a:pt x="7270818" y="2350750"/>
                    <a:pt x="7264974" y="2345624"/>
                    <a:pt x="7260388" y="2338701"/>
                  </a:cubicBezTo>
                  <a:cubicBezTo>
                    <a:pt x="7254543" y="2338701"/>
                    <a:pt x="7251621" y="2333980"/>
                    <a:pt x="7251621" y="2324539"/>
                  </a:cubicBezTo>
                  <a:cubicBezTo>
                    <a:pt x="7250542" y="2324539"/>
                    <a:pt x="7249463" y="2323055"/>
                    <a:pt x="7248384" y="2320088"/>
                  </a:cubicBezTo>
                  <a:lnTo>
                    <a:pt x="7247305" y="2319009"/>
                  </a:lnTo>
                  <a:lnTo>
                    <a:pt x="7242854" y="2319009"/>
                  </a:lnTo>
                  <a:lnTo>
                    <a:pt x="7238538" y="2326697"/>
                  </a:lnTo>
                  <a:lnTo>
                    <a:pt x="7235301" y="2326697"/>
                  </a:lnTo>
                  <a:lnTo>
                    <a:pt x="7230850" y="2325618"/>
                  </a:lnTo>
                  <a:lnTo>
                    <a:pt x="7224241" y="2327776"/>
                  </a:lnTo>
                  <a:lnTo>
                    <a:pt x="7222083" y="2327776"/>
                  </a:lnTo>
                  <a:lnTo>
                    <a:pt x="7221004" y="2326697"/>
                  </a:lnTo>
                  <a:lnTo>
                    <a:pt x="7204550" y="2331148"/>
                  </a:lnTo>
                  <a:lnTo>
                    <a:pt x="7199154" y="2336543"/>
                  </a:lnTo>
                  <a:lnTo>
                    <a:pt x="7194704" y="2336543"/>
                  </a:lnTo>
                  <a:cubicBezTo>
                    <a:pt x="7188320" y="2336543"/>
                    <a:pt x="7181756" y="2338746"/>
                    <a:pt x="7175012" y="2343152"/>
                  </a:cubicBezTo>
                  <a:lnTo>
                    <a:pt x="7168403" y="2345310"/>
                  </a:lnTo>
                  <a:lnTo>
                    <a:pt x="7156399" y="2343152"/>
                  </a:lnTo>
                  <a:cubicBezTo>
                    <a:pt x="7148397" y="2345669"/>
                    <a:pt x="7144395" y="2347468"/>
                    <a:pt x="7144395" y="2348547"/>
                  </a:cubicBezTo>
                  <a:lnTo>
                    <a:pt x="7144395" y="2352998"/>
                  </a:lnTo>
                  <a:lnTo>
                    <a:pt x="7145474" y="2352998"/>
                  </a:lnTo>
                  <a:lnTo>
                    <a:pt x="7154241" y="2349761"/>
                  </a:lnTo>
                  <a:lnTo>
                    <a:pt x="7155320" y="2349761"/>
                  </a:lnTo>
                  <a:lnTo>
                    <a:pt x="7164087" y="2351919"/>
                  </a:lnTo>
                  <a:lnTo>
                    <a:pt x="7165166" y="2351919"/>
                  </a:lnTo>
                  <a:lnTo>
                    <a:pt x="7173933" y="2349761"/>
                  </a:lnTo>
                  <a:lnTo>
                    <a:pt x="7176091" y="2349761"/>
                  </a:lnTo>
                  <a:lnTo>
                    <a:pt x="7193624" y="2355156"/>
                  </a:lnTo>
                  <a:lnTo>
                    <a:pt x="7200234" y="2352998"/>
                  </a:lnTo>
                  <a:cubicBezTo>
                    <a:pt x="7211923" y="2355156"/>
                    <a:pt x="7217767" y="2356954"/>
                    <a:pt x="7217767" y="2358393"/>
                  </a:cubicBezTo>
                  <a:lnTo>
                    <a:pt x="7216688" y="2359606"/>
                  </a:lnTo>
                  <a:lnTo>
                    <a:pt x="7216688" y="2360685"/>
                  </a:lnTo>
                  <a:lnTo>
                    <a:pt x="7209000" y="2359606"/>
                  </a:lnTo>
                  <a:lnTo>
                    <a:pt x="7192546" y="2360685"/>
                  </a:lnTo>
                  <a:lnTo>
                    <a:pt x="7191467" y="2359606"/>
                  </a:lnTo>
                  <a:lnTo>
                    <a:pt x="7190388" y="2359606"/>
                  </a:lnTo>
                  <a:lnTo>
                    <a:pt x="7182700" y="2362844"/>
                  </a:lnTo>
                  <a:cubicBezTo>
                    <a:pt x="7174877" y="2359876"/>
                    <a:pt x="7164671" y="2358393"/>
                    <a:pt x="7152083" y="2358393"/>
                  </a:cubicBezTo>
                  <a:lnTo>
                    <a:pt x="7145474" y="2359606"/>
                  </a:lnTo>
                  <a:lnTo>
                    <a:pt x="7147632" y="2369452"/>
                  </a:lnTo>
                  <a:lnTo>
                    <a:pt x="7146553" y="2370531"/>
                  </a:lnTo>
                  <a:lnTo>
                    <a:pt x="7147632" y="2375926"/>
                  </a:lnTo>
                  <a:lnTo>
                    <a:pt x="7147632" y="2382535"/>
                  </a:lnTo>
                  <a:lnTo>
                    <a:pt x="7161929" y="2382535"/>
                  </a:lnTo>
                  <a:lnTo>
                    <a:pt x="7193624" y="2386986"/>
                  </a:lnTo>
                  <a:cubicBezTo>
                    <a:pt x="7193624" y="2385637"/>
                    <a:pt x="7202392" y="2384514"/>
                    <a:pt x="7219925" y="2383614"/>
                  </a:cubicBezTo>
                  <a:cubicBezTo>
                    <a:pt x="7221544" y="2369048"/>
                    <a:pt x="7224826" y="2361765"/>
                    <a:pt x="7229771" y="2361765"/>
                  </a:cubicBezTo>
                  <a:lnTo>
                    <a:pt x="7229771" y="2357314"/>
                  </a:lnTo>
                  <a:lnTo>
                    <a:pt x="7227613" y="2354077"/>
                  </a:lnTo>
                  <a:lnTo>
                    <a:pt x="7231929" y="2352998"/>
                  </a:lnTo>
                  <a:lnTo>
                    <a:pt x="7231929" y="2351919"/>
                  </a:lnTo>
                  <a:lnTo>
                    <a:pt x="7226534" y="2351919"/>
                  </a:lnTo>
                  <a:lnTo>
                    <a:pt x="7223162" y="2352998"/>
                  </a:lnTo>
                  <a:lnTo>
                    <a:pt x="7223162" y="2350840"/>
                  </a:lnTo>
                  <a:cubicBezTo>
                    <a:pt x="7231974" y="2339870"/>
                    <a:pt x="7239302" y="2334385"/>
                    <a:pt x="7245147" y="2334385"/>
                  </a:cubicBezTo>
                  <a:lnTo>
                    <a:pt x="7246226" y="2334385"/>
                  </a:lnTo>
                  <a:cubicBezTo>
                    <a:pt x="7251891" y="2337262"/>
                    <a:pt x="7263580" y="2346389"/>
                    <a:pt x="7281294" y="2361765"/>
                  </a:cubicBezTo>
                  <a:lnTo>
                    <a:pt x="7281294" y="2362844"/>
                  </a:lnTo>
                  <a:cubicBezTo>
                    <a:pt x="7275449" y="2374713"/>
                    <a:pt x="7272527" y="2389684"/>
                    <a:pt x="7272527" y="2407757"/>
                  </a:cubicBezTo>
                  <a:lnTo>
                    <a:pt x="7275764" y="2419761"/>
                  </a:lnTo>
                  <a:lnTo>
                    <a:pt x="7271448" y="2429607"/>
                  </a:lnTo>
                  <a:cubicBezTo>
                    <a:pt x="7271448" y="2440037"/>
                    <a:pt x="7272886" y="2446961"/>
                    <a:pt x="7275764" y="2450378"/>
                  </a:cubicBezTo>
                  <a:lnTo>
                    <a:pt x="7275764" y="2452670"/>
                  </a:lnTo>
                  <a:cubicBezTo>
                    <a:pt x="7272886" y="2459235"/>
                    <a:pt x="7271043" y="2468721"/>
                    <a:pt x="7270234" y="2481129"/>
                  </a:cubicBezTo>
                  <a:cubicBezTo>
                    <a:pt x="7261512" y="2489851"/>
                    <a:pt x="7254948" y="2494932"/>
                    <a:pt x="7250542" y="2496370"/>
                  </a:cubicBezTo>
                  <a:lnTo>
                    <a:pt x="7240696" y="2495291"/>
                  </a:lnTo>
                  <a:cubicBezTo>
                    <a:pt x="7240696" y="2497179"/>
                    <a:pt x="7236335" y="2499382"/>
                    <a:pt x="7227613" y="2501900"/>
                  </a:cubicBezTo>
                  <a:cubicBezTo>
                    <a:pt x="7221589" y="2501900"/>
                    <a:pt x="7216104" y="2496775"/>
                    <a:pt x="7211158" y="2486524"/>
                  </a:cubicBezTo>
                  <a:lnTo>
                    <a:pt x="7211158" y="2485445"/>
                  </a:lnTo>
                  <a:lnTo>
                    <a:pt x="7212237" y="2484366"/>
                  </a:lnTo>
                  <a:lnTo>
                    <a:pt x="7212237" y="2483287"/>
                  </a:lnTo>
                  <a:cubicBezTo>
                    <a:pt x="7209360" y="2483287"/>
                    <a:pt x="7207921" y="2481084"/>
                    <a:pt x="7207921" y="2476678"/>
                  </a:cubicBezTo>
                  <a:cubicBezTo>
                    <a:pt x="7200368" y="2470294"/>
                    <a:pt x="7191242" y="2464450"/>
                    <a:pt x="7180542" y="2459144"/>
                  </a:cubicBezTo>
                  <a:lnTo>
                    <a:pt x="7180542" y="2456986"/>
                  </a:lnTo>
                  <a:cubicBezTo>
                    <a:pt x="7180542" y="2456087"/>
                    <a:pt x="7184183" y="2454649"/>
                    <a:pt x="7191467" y="2452670"/>
                  </a:cubicBezTo>
                  <a:lnTo>
                    <a:pt x="7196996" y="2454828"/>
                  </a:lnTo>
                  <a:lnTo>
                    <a:pt x="7203470" y="2452670"/>
                  </a:lnTo>
                  <a:lnTo>
                    <a:pt x="7204550" y="2453749"/>
                  </a:lnTo>
                  <a:cubicBezTo>
                    <a:pt x="7204550" y="2450782"/>
                    <a:pt x="7209315" y="2448579"/>
                    <a:pt x="7218846" y="2447141"/>
                  </a:cubicBezTo>
                  <a:lnTo>
                    <a:pt x="7222083" y="2428528"/>
                  </a:lnTo>
                  <a:lnTo>
                    <a:pt x="7218846" y="2427449"/>
                  </a:lnTo>
                  <a:lnTo>
                    <a:pt x="7210079" y="2430686"/>
                  </a:lnTo>
                  <a:cubicBezTo>
                    <a:pt x="7205674" y="2430686"/>
                    <a:pt x="7202751" y="2428528"/>
                    <a:pt x="7201312" y="2424212"/>
                  </a:cubicBezTo>
                  <a:lnTo>
                    <a:pt x="7177170" y="2427449"/>
                  </a:lnTo>
                  <a:lnTo>
                    <a:pt x="7176091" y="2427449"/>
                  </a:lnTo>
                  <a:lnTo>
                    <a:pt x="7166245" y="2425291"/>
                  </a:lnTo>
                  <a:lnTo>
                    <a:pt x="7152083" y="2426370"/>
                  </a:lnTo>
                  <a:lnTo>
                    <a:pt x="7148711" y="2425291"/>
                  </a:lnTo>
                  <a:lnTo>
                    <a:pt x="7146553" y="2428528"/>
                  </a:lnTo>
                  <a:cubicBezTo>
                    <a:pt x="7147992" y="2431046"/>
                    <a:pt x="7149071" y="2436171"/>
                    <a:pt x="7149790" y="2443904"/>
                  </a:cubicBezTo>
                  <a:lnTo>
                    <a:pt x="7148711" y="2444983"/>
                  </a:lnTo>
                  <a:lnTo>
                    <a:pt x="7147632" y="2444983"/>
                  </a:lnTo>
                  <a:lnTo>
                    <a:pt x="7146553" y="2443904"/>
                  </a:lnTo>
                  <a:lnTo>
                    <a:pt x="7143316" y="2444983"/>
                  </a:lnTo>
                  <a:lnTo>
                    <a:pt x="7145474" y="2447141"/>
                  </a:lnTo>
                  <a:lnTo>
                    <a:pt x="7142237" y="2453749"/>
                  </a:lnTo>
                  <a:lnTo>
                    <a:pt x="7146553" y="2458065"/>
                  </a:lnTo>
                  <a:lnTo>
                    <a:pt x="7146553" y="2474520"/>
                  </a:lnTo>
                  <a:lnTo>
                    <a:pt x="7145474" y="2475599"/>
                  </a:lnTo>
                  <a:lnTo>
                    <a:pt x="7146553" y="2476678"/>
                  </a:lnTo>
                  <a:lnTo>
                    <a:pt x="7146553" y="2482208"/>
                  </a:lnTo>
                  <a:lnTo>
                    <a:pt x="7147632" y="2494212"/>
                  </a:lnTo>
                  <a:cubicBezTo>
                    <a:pt x="7145294" y="2499337"/>
                    <a:pt x="7140574" y="2501900"/>
                    <a:pt x="7133470" y="2501900"/>
                  </a:cubicBezTo>
                  <a:cubicBezTo>
                    <a:pt x="7128705" y="2501900"/>
                    <a:pt x="7123580" y="2500821"/>
                    <a:pt x="7118094" y="2498663"/>
                  </a:cubicBezTo>
                  <a:lnTo>
                    <a:pt x="7111485" y="2500821"/>
                  </a:lnTo>
                  <a:lnTo>
                    <a:pt x="7105011" y="2499742"/>
                  </a:lnTo>
                  <a:lnTo>
                    <a:pt x="7099482" y="2500821"/>
                  </a:lnTo>
                  <a:lnTo>
                    <a:pt x="7098403" y="2499742"/>
                  </a:lnTo>
                  <a:lnTo>
                    <a:pt x="7098403" y="2494212"/>
                  </a:lnTo>
                  <a:lnTo>
                    <a:pt x="7093952" y="2464674"/>
                  </a:lnTo>
                  <a:cubicBezTo>
                    <a:pt x="7096919" y="2460808"/>
                    <a:pt x="7098403" y="2457166"/>
                    <a:pt x="7098403" y="2453749"/>
                  </a:cubicBezTo>
                  <a:lnTo>
                    <a:pt x="7099482" y="2453749"/>
                  </a:lnTo>
                  <a:lnTo>
                    <a:pt x="7098403" y="2452670"/>
                  </a:lnTo>
                  <a:lnTo>
                    <a:pt x="7098403" y="2442825"/>
                  </a:lnTo>
                  <a:lnTo>
                    <a:pt x="7097324" y="2437295"/>
                  </a:lnTo>
                  <a:lnTo>
                    <a:pt x="7103798" y="2435137"/>
                  </a:lnTo>
                  <a:lnTo>
                    <a:pt x="7097324" y="2428528"/>
                  </a:lnTo>
                  <a:lnTo>
                    <a:pt x="7099482" y="2425291"/>
                  </a:lnTo>
                  <a:lnTo>
                    <a:pt x="7098403" y="2403306"/>
                  </a:lnTo>
                  <a:lnTo>
                    <a:pt x="7098403" y="2384693"/>
                  </a:lnTo>
                  <a:lnTo>
                    <a:pt x="7099482" y="2383614"/>
                  </a:lnTo>
                  <a:cubicBezTo>
                    <a:pt x="7099482" y="2369048"/>
                    <a:pt x="7096200" y="2361765"/>
                    <a:pt x="7089636" y="2361765"/>
                  </a:cubicBezTo>
                  <a:lnTo>
                    <a:pt x="7078711" y="2368373"/>
                  </a:lnTo>
                  <a:lnTo>
                    <a:pt x="7072102" y="2352998"/>
                  </a:lnTo>
                  <a:lnTo>
                    <a:pt x="7066572" y="2327776"/>
                  </a:lnTo>
                  <a:cubicBezTo>
                    <a:pt x="7065133" y="2327776"/>
                    <a:pt x="7062616" y="2322696"/>
                    <a:pt x="7059019" y="2312535"/>
                  </a:cubicBezTo>
                  <a:lnTo>
                    <a:pt x="7059019" y="2310242"/>
                  </a:lnTo>
                  <a:lnTo>
                    <a:pt x="7063335" y="2305926"/>
                  </a:lnTo>
                  <a:cubicBezTo>
                    <a:pt x="7078711" y="2307904"/>
                    <a:pt x="7086399" y="2310467"/>
                    <a:pt x="7086399" y="2313614"/>
                  </a:cubicBezTo>
                  <a:lnTo>
                    <a:pt x="7086399" y="2314693"/>
                  </a:lnTo>
                  <a:lnTo>
                    <a:pt x="7089636" y="2312535"/>
                  </a:lnTo>
                  <a:lnTo>
                    <a:pt x="7098403" y="2313614"/>
                  </a:lnTo>
                  <a:lnTo>
                    <a:pt x="7102719" y="2309163"/>
                  </a:lnTo>
                  <a:lnTo>
                    <a:pt x="7112564" y="2310242"/>
                  </a:lnTo>
                  <a:cubicBezTo>
                    <a:pt x="7114992" y="2310242"/>
                    <a:pt x="7117915" y="2303319"/>
                    <a:pt x="7121331" y="2289471"/>
                  </a:cubicBezTo>
                  <a:lnTo>
                    <a:pt x="7121331" y="2285155"/>
                  </a:lnTo>
                  <a:lnTo>
                    <a:pt x="7110406" y="2280704"/>
                  </a:lnTo>
                  <a:lnTo>
                    <a:pt x="7109327" y="2280704"/>
                  </a:lnTo>
                  <a:lnTo>
                    <a:pt x="7098403" y="2283941"/>
                  </a:lnTo>
                  <a:cubicBezTo>
                    <a:pt x="7095975" y="2283941"/>
                    <a:pt x="7093412" y="2282503"/>
                    <a:pt x="7090715" y="2279625"/>
                  </a:cubicBezTo>
                  <a:lnTo>
                    <a:pt x="7086399" y="2280704"/>
                  </a:lnTo>
                  <a:lnTo>
                    <a:pt x="7075339" y="2279625"/>
                  </a:lnTo>
                  <a:cubicBezTo>
                    <a:pt x="7075339" y="2281783"/>
                    <a:pt x="7072057" y="2283627"/>
                    <a:pt x="7065493" y="2285155"/>
                  </a:cubicBezTo>
                  <a:lnTo>
                    <a:pt x="7053489" y="2275174"/>
                  </a:lnTo>
                  <a:lnTo>
                    <a:pt x="7053489" y="2274095"/>
                  </a:lnTo>
                  <a:lnTo>
                    <a:pt x="7057805" y="2269779"/>
                  </a:lnTo>
                  <a:lnTo>
                    <a:pt x="7059019" y="2269779"/>
                  </a:lnTo>
                  <a:lnTo>
                    <a:pt x="7065493" y="2277467"/>
                  </a:lnTo>
                  <a:lnTo>
                    <a:pt x="7066572" y="2277467"/>
                  </a:lnTo>
                  <a:cubicBezTo>
                    <a:pt x="7069539" y="2272342"/>
                    <a:pt x="7072102" y="2269779"/>
                    <a:pt x="7074260" y="2269779"/>
                  </a:cubicBezTo>
                  <a:cubicBezTo>
                    <a:pt x="7080824" y="2271758"/>
                    <a:pt x="7084106" y="2273196"/>
                    <a:pt x="7084106" y="2274095"/>
                  </a:cubicBezTo>
                  <a:lnTo>
                    <a:pt x="7085185" y="2273016"/>
                  </a:lnTo>
                  <a:lnTo>
                    <a:pt x="7087478" y="2273016"/>
                  </a:lnTo>
                  <a:lnTo>
                    <a:pt x="7090715" y="2275174"/>
                  </a:lnTo>
                  <a:lnTo>
                    <a:pt x="7091794" y="2275174"/>
                  </a:lnTo>
                  <a:lnTo>
                    <a:pt x="7090715" y="2274095"/>
                  </a:lnTo>
                  <a:lnTo>
                    <a:pt x="7090715" y="2271937"/>
                  </a:lnTo>
                  <a:lnTo>
                    <a:pt x="7092873" y="2269779"/>
                  </a:lnTo>
                  <a:lnTo>
                    <a:pt x="7103798" y="2269779"/>
                  </a:lnTo>
                  <a:cubicBezTo>
                    <a:pt x="7106765" y="2273376"/>
                    <a:pt x="7109327" y="2275174"/>
                    <a:pt x="7111485" y="2275174"/>
                  </a:cubicBezTo>
                  <a:lnTo>
                    <a:pt x="7118094" y="2269779"/>
                  </a:lnTo>
                  <a:lnTo>
                    <a:pt x="7126861" y="2269779"/>
                  </a:lnTo>
                  <a:lnTo>
                    <a:pt x="7133470" y="2271937"/>
                  </a:lnTo>
                  <a:lnTo>
                    <a:pt x="7143316" y="2270858"/>
                  </a:lnTo>
                  <a:lnTo>
                    <a:pt x="7144395" y="2270858"/>
                  </a:lnTo>
                  <a:lnTo>
                    <a:pt x="7145474" y="2271937"/>
                  </a:lnTo>
                  <a:cubicBezTo>
                    <a:pt x="7150959" y="2269240"/>
                    <a:pt x="7153881" y="2267037"/>
                    <a:pt x="7154241" y="2265329"/>
                  </a:cubicBezTo>
                  <a:lnTo>
                    <a:pt x="7151004" y="2258855"/>
                  </a:lnTo>
                  <a:lnTo>
                    <a:pt x="7153162" y="2252246"/>
                  </a:lnTo>
                  <a:lnTo>
                    <a:pt x="7149790" y="2241321"/>
                  </a:lnTo>
                  <a:cubicBezTo>
                    <a:pt x="7151139" y="2237994"/>
                    <a:pt x="7153342" y="2235431"/>
                    <a:pt x="7156399" y="2233633"/>
                  </a:cubicBezTo>
                  <a:close/>
                  <a:moveTo>
                    <a:pt x="3605039" y="2233521"/>
                  </a:moveTo>
                  <a:lnTo>
                    <a:pt x="3605039" y="2235679"/>
                  </a:lnTo>
                  <a:lnTo>
                    <a:pt x="3606118" y="2235679"/>
                  </a:lnTo>
                  <a:lnTo>
                    <a:pt x="3606118" y="2233521"/>
                  </a:lnTo>
                  <a:close/>
                  <a:moveTo>
                    <a:pt x="7670042" y="2233251"/>
                  </a:moveTo>
                  <a:lnTo>
                    <a:pt x="7670042" y="2236488"/>
                  </a:lnTo>
                  <a:lnTo>
                    <a:pt x="7672200" y="2236488"/>
                  </a:lnTo>
                  <a:lnTo>
                    <a:pt x="7672200" y="2233251"/>
                  </a:lnTo>
                  <a:close/>
                  <a:moveTo>
                    <a:pt x="4155317" y="2233251"/>
                  </a:moveTo>
                  <a:lnTo>
                    <a:pt x="4155317" y="2236488"/>
                  </a:lnTo>
                  <a:lnTo>
                    <a:pt x="4157476" y="2236488"/>
                  </a:lnTo>
                  <a:lnTo>
                    <a:pt x="4157476" y="2233251"/>
                  </a:lnTo>
                  <a:close/>
                  <a:moveTo>
                    <a:pt x="9280279" y="2232577"/>
                  </a:moveTo>
                  <a:lnTo>
                    <a:pt x="9279200" y="2233656"/>
                  </a:lnTo>
                  <a:lnTo>
                    <a:pt x="9278121" y="2233656"/>
                  </a:lnTo>
                  <a:lnTo>
                    <a:pt x="9279200" y="2239051"/>
                  </a:lnTo>
                  <a:lnTo>
                    <a:pt x="9279200" y="2246604"/>
                  </a:lnTo>
                  <a:lnTo>
                    <a:pt x="9280279" y="2246604"/>
                  </a:lnTo>
                  <a:cubicBezTo>
                    <a:pt x="9282437" y="2246604"/>
                    <a:pt x="9283516" y="2243007"/>
                    <a:pt x="9283516" y="2235814"/>
                  </a:cubicBezTo>
                  <a:lnTo>
                    <a:pt x="9282437" y="2232577"/>
                  </a:lnTo>
                  <a:close/>
                  <a:moveTo>
                    <a:pt x="8667014" y="2232172"/>
                  </a:moveTo>
                  <a:lnTo>
                    <a:pt x="8667014" y="2233251"/>
                  </a:lnTo>
                  <a:lnTo>
                    <a:pt x="8669172" y="2233251"/>
                  </a:lnTo>
                  <a:lnTo>
                    <a:pt x="8669172" y="2232172"/>
                  </a:lnTo>
                  <a:close/>
                  <a:moveTo>
                    <a:pt x="1093274" y="2231498"/>
                  </a:moveTo>
                  <a:lnTo>
                    <a:pt x="1093274" y="2232577"/>
                  </a:lnTo>
                  <a:cubicBezTo>
                    <a:pt x="1093274" y="2236893"/>
                    <a:pt x="1095431" y="2239051"/>
                    <a:pt x="1099749" y="2239051"/>
                  </a:cubicBezTo>
                  <a:lnTo>
                    <a:pt x="1100827" y="2239051"/>
                  </a:lnTo>
                  <a:lnTo>
                    <a:pt x="1100827" y="2231498"/>
                  </a:lnTo>
                  <a:close/>
                  <a:moveTo>
                    <a:pt x="1145875" y="2230419"/>
                  </a:moveTo>
                  <a:cubicBezTo>
                    <a:pt x="1154597" y="2230419"/>
                    <a:pt x="1163544" y="2234735"/>
                    <a:pt x="1172715" y="2243367"/>
                  </a:cubicBezTo>
                  <a:lnTo>
                    <a:pt x="1172715" y="2249841"/>
                  </a:lnTo>
                  <a:lnTo>
                    <a:pt x="1181348" y="2247683"/>
                  </a:lnTo>
                  <a:cubicBezTo>
                    <a:pt x="1187731" y="2254966"/>
                    <a:pt x="1190923" y="2261395"/>
                    <a:pt x="1190923" y="2266970"/>
                  </a:cubicBezTo>
                  <a:lnTo>
                    <a:pt x="1193082" y="2270207"/>
                  </a:lnTo>
                  <a:lnTo>
                    <a:pt x="1192003" y="2276546"/>
                  </a:lnTo>
                  <a:lnTo>
                    <a:pt x="1194160" y="2283020"/>
                  </a:lnTo>
                  <a:cubicBezTo>
                    <a:pt x="1194160" y="2293451"/>
                    <a:pt x="1187012" y="2300959"/>
                    <a:pt x="1172715" y="2305545"/>
                  </a:cubicBezTo>
                  <a:cubicBezTo>
                    <a:pt x="1171277" y="2304106"/>
                    <a:pt x="1166601" y="2303387"/>
                    <a:pt x="1158689" y="2303387"/>
                  </a:cubicBezTo>
                  <a:cubicBezTo>
                    <a:pt x="1150865" y="2301858"/>
                    <a:pt x="1146954" y="2299385"/>
                    <a:pt x="1146954" y="2295969"/>
                  </a:cubicBezTo>
                  <a:lnTo>
                    <a:pt x="1148033" y="2261575"/>
                  </a:lnTo>
                  <a:lnTo>
                    <a:pt x="1140480" y="2235814"/>
                  </a:lnTo>
                  <a:cubicBezTo>
                    <a:pt x="1141739" y="2232217"/>
                    <a:pt x="1143537" y="2230419"/>
                    <a:pt x="1145875" y="2230419"/>
                  </a:cubicBezTo>
                  <a:close/>
                  <a:moveTo>
                    <a:pt x="2278936" y="2230014"/>
                  </a:moveTo>
                  <a:lnTo>
                    <a:pt x="2278936" y="2233251"/>
                  </a:lnTo>
                  <a:lnTo>
                    <a:pt x="2280016" y="2233251"/>
                  </a:lnTo>
                  <a:lnTo>
                    <a:pt x="2280016" y="2230014"/>
                  </a:lnTo>
                  <a:close/>
                  <a:moveTo>
                    <a:pt x="2140824" y="2230014"/>
                  </a:moveTo>
                  <a:cubicBezTo>
                    <a:pt x="2140824" y="2232172"/>
                    <a:pt x="2139745" y="2233251"/>
                    <a:pt x="2137588" y="2233251"/>
                  </a:cubicBezTo>
                  <a:lnTo>
                    <a:pt x="2137588" y="2234330"/>
                  </a:lnTo>
                  <a:lnTo>
                    <a:pt x="2148243" y="2235409"/>
                  </a:lnTo>
                  <a:lnTo>
                    <a:pt x="2150402" y="2231093"/>
                  </a:lnTo>
                  <a:lnTo>
                    <a:pt x="2145140" y="2230014"/>
                  </a:lnTo>
                  <a:close/>
                  <a:moveTo>
                    <a:pt x="3157267" y="2228396"/>
                  </a:moveTo>
                  <a:lnTo>
                    <a:pt x="3157267" y="2229475"/>
                  </a:lnTo>
                  <a:lnTo>
                    <a:pt x="3162527" y="2235949"/>
                  </a:lnTo>
                  <a:lnTo>
                    <a:pt x="3162527" y="2237028"/>
                  </a:lnTo>
                  <a:lnTo>
                    <a:pt x="3161583" y="2238107"/>
                  </a:lnTo>
                  <a:lnTo>
                    <a:pt x="3161583" y="2239051"/>
                  </a:lnTo>
                  <a:lnTo>
                    <a:pt x="3164685" y="2241209"/>
                  </a:lnTo>
                  <a:lnTo>
                    <a:pt x="3165764" y="2232712"/>
                  </a:lnTo>
                  <a:cubicBezTo>
                    <a:pt x="3164685" y="2229835"/>
                    <a:pt x="3163606" y="2228396"/>
                    <a:pt x="3162527" y="2228396"/>
                  </a:cubicBezTo>
                  <a:close/>
                  <a:moveTo>
                    <a:pt x="7658038" y="2227856"/>
                  </a:moveTo>
                  <a:cubicBezTo>
                    <a:pt x="7654801" y="2229295"/>
                    <a:pt x="7653003" y="2230734"/>
                    <a:pt x="7652643" y="2232172"/>
                  </a:cubicBezTo>
                  <a:lnTo>
                    <a:pt x="7652643" y="2235409"/>
                  </a:lnTo>
                  <a:cubicBezTo>
                    <a:pt x="7656959" y="2235409"/>
                    <a:pt x="7659117" y="2233251"/>
                    <a:pt x="7659117" y="2228935"/>
                  </a:cubicBezTo>
                  <a:close/>
                  <a:moveTo>
                    <a:pt x="4143314" y="2227856"/>
                  </a:moveTo>
                  <a:cubicBezTo>
                    <a:pt x="4140077" y="2229295"/>
                    <a:pt x="4138278" y="2230734"/>
                    <a:pt x="4137919" y="2232172"/>
                  </a:cubicBezTo>
                  <a:lnTo>
                    <a:pt x="4137919" y="2235409"/>
                  </a:lnTo>
                  <a:cubicBezTo>
                    <a:pt x="4142235" y="2235409"/>
                    <a:pt x="4144393" y="2233251"/>
                    <a:pt x="4144393" y="2228935"/>
                  </a:cubicBezTo>
                  <a:close/>
                  <a:moveTo>
                    <a:pt x="9075942" y="2227047"/>
                  </a:moveTo>
                  <a:lnTo>
                    <a:pt x="9079179" y="2227047"/>
                  </a:lnTo>
                  <a:cubicBezTo>
                    <a:pt x="9081337" y="2227766"/>
                    <a:pt x="9082416" y="2229969"/>
                    <a:pt x="9082416" y="2233656"/>
                  </a:cubicBezTo>
                  <a:lnTo>
                    <a:pt x="9079179" y="2236893"/>
                  </a:lnTo>
                  <a:lnTo>
                    <a:pt x="9077021" y="2236893"/>
                  </a:lnTo>
                  <a:cubicBezTo>
                    <a:pt x="9074863" y="2236174"/>
                    <a:pt x="9073784" y="2233971"/>
                    <a:pt x="9073784" y="2230284"/>
                  </a:cubicBezTo>
                  <a:lnTo>
                    <a:pt x="9073784" y="2229205"/>
                  </a:lnTo>
                  <a:close/>
                  <a:moveTo>
                    <a:pt x="6197327" y="2227047"/>
                  </a:moveTo>
                  <a:lnTo>
                    <a:pt x="6197327" y="2228126"/>
                  </a:lnTo>
                  <a:lnTo>
                    <a:pt x="6200564" y="2228126"/>
                  </a:lnTo>
                  <a:lnTo>
                    <a:pt x="6200564" y="2227047"/>
                  </a:lnTo>
                  <a:close/>
                  <a:moveTo>
                    <a:pt x="2218919" y="2226777"/>
                  </a:moveTo>
                  <a:lnTo>
                    <a:pt x="2217838" y="2227856"/>
                  </a:lnTo>
                  <a:lnTo>
                    <a:pt x="2217838" y="2232172"/>
                  </a:lnTo>
                  <a:lnTo>
                    <a:pt x="2222155" y="2232172"/>
                  </a:lnTo>
                  <a:lnTo>
                    <a:pt x="2222155" y="2231093"/>
                  </a:lnTo>
                  <a:cubicBezTo>
                    <a:pt x="2221075" y="2228216"/>
                    <a:pt x="2219997" y="2226777"/>
                    <a:pt x="2218919" y="2226777"/>
                  </a:cubicBezTo>
                  <a:close/>
                  <a:moveTo>
                    <a:pt x="6731960" y="2225698"/>
                  </a:moveTo>
                  <a:cubicBezTo>
                    <a:pt x="6723148" y="2227317"/>
                    <a:pt x="6718742" y="2231678"/>
                    <a:pt x="6718742" y="2238781"/>
                  </a:cubicBezTo>
                  <a:lnTo>
                    <a:pt x="6718742" y="2240939"/>
                  </a:lnTo>
                  <a:lnTo>
                    <a:pt x="6722114" y="2245390"/>
                  </a:lnTo>
                  <a:lnTo>
                    <a:pt x="6722114" y="2247548"/>
                  </a:lnTo>
                  <a:cubicBezTo>
                    <a:pt x="6719147" y="2250246"/>
                    <a:pt x="6717663" y="2256450"/>
                    <a:pt x="6717663" y="2266161"/>
                  </a:cubicBezTo>
                  <a:lnTo>
                    <a:pt x="6728588" y="2263868"/>
                  </a:lnTo>
                  <a:cubicBezTo>
                    <a:pt x="6735152" y="2264857"/>
                    <a:pt x="6738434" y="2265981"/>
                    <a:pt x="6738434" y="2267240"/>
                  </a:cubicBezTo>
                  <a:lnTo>
                    <a:pt x="6747201" y="2263868"/>
                  </a:lnTo>
                  <a:lnTo>
                    <a:pt x="6747201" y="2260631"/>
                  </a:lnTo>
                  <a:cubicBezTo>
                    <a:pt x="6737040" y="2256405"/>
                    <a:pt x="6731960" y="2252763"/>
                    <a:pt x="6731960" y="2249706"/>
                  </a:cubicBezTo>
                  <a:lnTo>
                    <a:pt x="6738434" y="2243097"/>
                  </a:lnTo>
                  <a:cubicBezTo>
                    <a:pt x="6738434" y="2231498"/>
                    <a:pt x="6736276" y="2225698"/>
                    <a:pt x="6731960" y="2225698"/>
                  </a:cubicBezTo>
                  <a:close/>
                  <a:moveTo>
                    <a:pt x="6633501" y="2225698"/>
                  </a:moveTo>
                  <a:lnTo>
                    <a:pt x="6627971" y="2227856"/>
                  </a:lnTo>
                  <a:lnTo>
                    <a:pt x="6626892" y="2226777"/>
                  </a:lnTo>
                  <a:lnTo>
                    <a:pt x="6621497" y="2227856"/>
                  </a:lnTo>
                  <a:lnTo>
                    <a:pt x="6612730" y="2227856"/>
                  </a:lnTo>
                  <a:lnTo>
                    <a:pt x="6609358" y="2231093"/>
                  </a:lnTo>
                  <a:lnTo>
                    <a:pt x="6611651" y="2237702"/>
                  </a:lnTo>
                  <a:lnTo>
                    <a:pt x="6611651" y="2250785"/>
                  </a:lnTo>
                  <a:cubicBezTo>
                    <a:pt x="6612011" y="2252224"/>
                    <a:pt x="6618575" y="2255506"/>
                    <a:pt x="6631343" y="2260631"/>
                  </a:cubicBezTo>
                  <a:cubicBezTo>
                    <a:pt x="6641323" y="2267195"/>
                    <a:pt x="6648247" y="2270477"/>
                    <a:pt x="6652114" y="2270477"/>
                  </a:cubicBezTo>
                  <a:lnTo>
                    <a:pt x="6658588" y="2266161"/>
                  </a:lnTo>
                  <a:lnTo>
                    <a:pt x="6667354" y="2268319"/>
                  </a:lnTo>
                  <a:cubicBezTo>
                    <a:pt x="6670322" y="2265711"/>
                    <a:pt x="6671805" y="2263149"/>
                    <a:pt x="6671805" y="2260631"/>
                  </a:cubicBezTo>
                  <a:lnTo>
                    <a:pt x="6671805" y="2254022"/>
                  </a:lnTo>
                  <a:lnTo>
                    <a:pt x="6666275" y="2248627"/>
                  </a:lnTo>
                  <a:lnTo>
                    <a:pt x="6660880" y="2251864"/>
                  </a:lnTo>
                  <a:lnTo>
                    <a:pt x="6659667" y="2251864"/>
                  </a:lnTo>
                  <a:lnTo>
                    <a:pt x="6651035" y="2249706"/>
                  </a:lnTo>
                  <a:lnTo>
                    <a:pt x="6642268" y="2251864"/>
                  </a:lnTo>
                  <a:lnTo>
                    <a:pt x="6638896" y="2251864"/>
                  </a:lnTo>
                  <a:lnTo>
                    <a:pt x="6635659" y="2248627"/>
                  </a:lnTo>
                  <a:cubicBezTo>
                    <a:pt x="6635659" y="2245480"/>
                    <a:pt x="6642942" y="2243637"/>
                    <a:pt x="6657509" y="2243097"/>
                  </a:cubicBezTo>
                  <a:lnTo>
                    <a:pt x="6667354" y="2246469"/>
                  </a:lnTo>
                  <a:cubicBezTo>
                    <a:pt x="6670682" y="2246469"/>
                    <a:pt x="6672884" y="2242063"/>
                    <a:pt x="6673963" y="2233251"/>
                  </a:cubicBezTo>
                  <a:lnTo>
                    <a:pt x="6672884" y="2228935"/>
                  </a:lnTo>
                  <a:lnTo>
                    <a:pt x="6657509" y="2228935"/>
                  </a:lnTo>
                  <a:cubicBezTo>
                    <a:pt x="6648607" y="2228935"/>
                    <a:pt x="6640604" y="2227856"/>
                    <a:pt x="6633501" y="2225698"/>
                  </a:cubicBezTo>
                  <a:close/>
                  <a:moveTo>
                    <a:pt x="1737965" y="2225564"/>
                  </a:moveTo>
                  <a:lnTo>
                    <a:pt x="1737965" y="2229880"/>
                  </a:lnTo>
                  <a:lnTo>
                    <a:pt x="1739178" y="2229880"/>
                  </a:lnTo>
                  <a:lnTo>
                    <a:pt x="1741336" y="2227722"/>
                  </a:lnTo>
                  <a:lnTo>
                    <a:pt x="1741336" y="2225564"/>
                  </a:lnTo>
                  <a:close/>
                  <a:moveTo>
                    <a:pt x="1620489" y="2225564"/>
                  </a:moveTo>
                  <a:lnTo>
                    <a:pt x="1618331" y="2227722"/>
                  </a:lnTo>
                  <a:lnTo>
                    <a:pt x="1619410" y="2230959"/>
                  </a:lnTo>
                  <a:lnTo>
                    <a:pt x="1622647" y="2230959"/>
                  </a:lnTo>
                  <a:lnTo>
                    <a:pt x="1622647" y="2227722"/>
                  </a:lnTo>
                  <a:close/>
                  <a:moveTo>
                    <a:pt x="6780110" y="2224485"/>
                  </a:moveTo>
                  <a:lnTo>
                    <a:pt x="6780110" y="2226777"/>
                  </a:lnTo>
                  <a:lnTo>
                    <a:pt x="6782268" y="2226777"/>
                  </a:lnTo>
                  <a:close/>
                  <a:moveTo>
                    <a:pt x="8654201" y="2223675"/>
                  </a:moveTo>
                  <a:lnTo>
                    <a:pt x="8654201" y="2224754"/>
                  </a:lnTo>
                  <a:lnTo>
                    <a:pt x="8656224" y="2224754"/>
                  </a:lnTo>
                  <a:lnTo>
                    <a:pt x="8656224" y="2223675"/>
                  </a:lnTo>
                  <a:close/>
                  <a:moveTo>
                    <a:pt x="2230786" y="2222596"/>
                  </a:moveTo>
                  <a:lnTo>
                    <a:pt x="2230786" y="2223675"/>
                  </a:lnTo>
                  <a:lnTo>
                    <a:pt x="2234289" y="2224579"/>
                  </a:lnTo>
                  <a:lnTo>
                    <a:pt x="2234968" y="2225105"/>
                  </a:lnTo>
                  <a:lnTo>
                    <a:pt x="2234968" y="2227856"/>
                  </a:lnTo>
                  <a:lnTo>
                    <a:pt x="2232810" y="2227856"/>
                  </a:lnTo>
                  <a:lnTo>
                    <a:pt x="2236047" y="2231093"/>
                  </a:lnTo>
                  <a:lnTo>
                    <a:pt x="2237125" y="2231093"/>
                  </a:lnTo>
                  <a:lnTo>
                    <a:pt x="2237125" y="2226777"/>
                  </a:lnTo>
                  <a:lnTo>
                    <a:pt x="2234968" y="2225105"/>
                  </a:lnTo>
                  <a:lnTo>
                    <a:pt x="2234968" y="2224754"/>
                  </a:lnTo>
                  <a:lnTo>
                    <a:pt x="2234289" y="2224579"/>
                  </a:lnTo>
                  <a:lnTo>
                    <a:pt x="2231730" y="2222596"/>
                  </a:lnTo>
                  <a:close/>
                  <a:moveTo>
                    <a:pt x="8665935" y="2221517"/>
                  </a:moveTo>
                  <a:lnTo>
                    <a:pt x="8665935" y="2224754"/>
                  </a:lnTo>
                  <a:lnTo>
                    <a:pt x="8668093" y="2226777"/>
                  </a:lnTo>
                  <a:lnTo>
                    <a:pt x="8670116" y="2223675"/>
                  </a:lnTo>
                  <a:lnTo>
                    <a:pt x="8668093" y="2221517"/>
                  </a:lnTo>
                  <a:close/>
                  <a:moveTo>
                    <a:pt x="1709506" y="2221113"/>
                  </a:moveTo>
                  <a:lnTo>
                    <a:pt x="1706135" y="2224485"/>
                  </a:lnTo>
                  <a:lnTo>
                    <a:pt x="1706135" y="2250785"/>
                  </a:lnTo>
                  <a:cubicBezTo>
                    <a:pt x="1706135" y="2254652"/>
                    <a:pt x="1705056" y="2257934"/>
                    <a:pt x="1702896" y="2260631"/>
                  </a:cubicBezTo>
                  <a:lnTo>
                    <a:pt x="1705056" y="2262924"/>
                  </a:lnTo>
                  <a:lnTo>
                    <a:pt x="1705056" y="2266161"/>
                  </a:lnTo>
                  <a:lnTo>
                    <a:pt x="1703978" y="2271691"/>
                  </a:lnTo>
                  <a:lnTo>
                    <a:pt x="1706135" y="2273849"/>
                  </a:lnTo>
                  <a:lnTo>
                    <a:pt x="1706135" y="2316739"/>
                  </a:lnTo>
                  <a:cubicBezTo>
                    <a:pt x="1706135" y="2319077"/>
                    <a:pt x="1705056" y="2321640"/>
                    <a:pt x="1702896" y="2324427"/>
                  </a:cubicBezTo>
                  <a:cubicBezTo>
                    <a:pt x="1705056" y="2331531"/>
                    <a:pt x="1706135" y="2338859"/>
                    <a:pt x="1706135" y="2346412"/>
                  </a:cubicBezTo>
                  <a:lnTo>
                    <a:pt x="1706135" y="2347491"/>
                  </a:lnTo>
                  <a:lnTo>
                    <a:pt x="1709506" y="2347491"/>
                  </a:lnTo>
                  <a:cubicBezTo>
                    <a:pt x="1713824" y="2344883"/>
                    <a:pt x="1715981" y="2342321"/>
                    <a:pt x="1715981" y="2339803"/>
                  </a:cubicBezTo>
                  <a:lnTo>
                    <a:pt x="1713824" y="2333194"/>
                  </a:lnTo>
                  <a:lnTo>
                    <a:pt x="1713824" y="2305680"/>
                  </a:lnTo>
                  <a:lnTo>
                    <a:pt x="1717195" y="2300150"/>
                  </a:lnTo>
                  <a:lnTo>
                    <a:pt x="1713824" y="2296913"/>
                  </a:lnTo>
                  <a:lnTo>
                    <a:pt x="1713824" y="2292462"/>
                  </a:lnTo>
                  <a:cubicBezTo>
                    <a:pt x="1715081" y="2285898"/>
                    <a:pt x="1716565" y="2282616"/>
                    <a:pt x="1718273" y="2282616"/>
                  </a:cubicBezTo>
                  <a:lnTo>
                    <a:pt x="1719353" y="2282616"/>
                  </a:lnTo>
                  <a:cubicBezTo>
                    <a:pt x="1719353" y="2285583"/>
                    <a:pt x="1720072" y="2287067"/>
                    <a:pt x="1721510" y="2287067"/>
                  </a:cubicBezTo>
                  <a:lnTo>
                    <a:pt x="1722591" y="2287067"/>
                  </a:lnTo>
                  <a:lnTo>
                    <a:pt x="1722591" y="2285988"/>
                  </a:lnTo>
                  <a:cubicBezTo>
                    <a:pt x="1720792" y="2285988"/>
                    <a:pt x="1719711" y="2284504"/>
                    <a:pt x="1719353" y="2281537"/>
                  </a:cubicBezTo>
                  <a:lnTo>
                    <a:pt x="1720432" y="2274928"/>
                  </a:lnTo>
                  <a:lnTo>
                    <a:pt x="1720432" y="2272770"/>
                  </a:lnTo>
                  <a:lnTo>
                    <a:pt x="1717195" y="2268319"/>
                  </a:lnTo>
                  <a:lnTo>
                    <a:pt x="1717195" y="2267240"/>
                  </a:lnTo>
                  <a:lnTo>
                    <a:pt x="1720432" y="2262924"/>
                  </a:lnTo>
                  <a:lnTo>
                    <a:pt x="1713824" y="2254022"/>
                  </a:lnTo>
                  <a:lnTo>
                    <a:pt x="1713824" y="2249706"/>
                  </a:lnTo>
                  <a:lnTo>
                    <a:pt x="1715981" y="2240939"/>
                  </a:lnTo>
                  <a:lnTo>
                    <a:pt x="1713824" y="2238646"/>
                  </a:lnTo>
                  <a:lnTo>
                    <a:pt x="1713824" y="2236488"/>
                  </a:lnTo>
                  <a:lnTo>
                    <a:pt x="1717195" y="2227722"/>
                  </a:lnTo>
                  <a:cubicBezTo>
                    <a:pt x="1716386" y="2223316"/>
                    <a:pt x="1715261" y="2221113"/>
                    <a:pt x="1713824" y="2221113"/>
                  </a:cubicBezTo>
                  <a:close/>
                  <a:moveTo>
                    <a:pt x="8800675" y="2219359"/>
                  </a:moveTo>
                  <a:lnTo>
                    <a:pt x="8800675" y="2220438"/>
                  </a:lnTo>
                  <a:lnTo>
                    <a:pt x="8803778" y="2220438"/>
                  </a:lnTo>
                  <a:lnTo>
                    <a:pt x="8803778" y="2219359"/>
                  </a:lnTo>
                  <a:close/>
                  <a:moveTo>
                    <a:pt x="2224312" y="2219359"/>
                  </a:moveTo>
                  <a:lnTo>
                    <a:pt x="2224312" y="2220438"/>
                  </a:lnTo>
                  <a:lnTo>
                    <a:pt x="2227550" y="2222596"/>
                  </a:lnTo>
                  <a:lnTo>
                    <a:pt x="2229708" y="2222596"/>
                  </a:lnTo>
                  <a:lnTo>
                    <a:pt x="2229708" y="2221517"/>
                  </a:lnTo>
                  <a:close/>
                  <a:moveTo>
                    <a:pt x="1221001" y="2217606"/>
                  </a:moveTo>
                  <a:lnTo>
                    <a:pt x="1218843" y="2219764"/>
                  </a:lnTo>
                  <a:lnTo>
                    <a:pt x="1218843" y="2223001"/>
                  </a:lnTo>
                  <a:lnTo>
                    <a:pt x="1225317" y="2223001"/>
                  </a:lnTo>
                  <a:lnTo>
                    <a:pt x="1225317" y="2220843"/>
                  </a:lnTo>
                  <a:lnTo>
                    <a:pt x="1226395" y="2220843"/>
                  </a:lnTo>
                  <a:lnTo>
                    <a:pt x="1225317" y="2217606"/>
                  </a:lnTo>
                  <a:close/>
                  <a:moveTo>
                    <a:pt x="1605112" y="2216797"/>
                  </a:moveTo>
                  <a:lnTo>
                    <a:pt x="1605112" y="2217876"/>
                  </a:lnTo>
                  <a:lnTo>
                    <a:pt x="1607271" y="2217876"/>
                  </a:lnTo>
                  <a:lnTo>
                    <a:pt x="1607271" y="2216797"/>
                  </a:lnTo>
                  <a:close/>
                  <a:moveTo>
                    <a:pt x="8792043" y="2215043"/>
                  </a:moveTo>
                  <a:lnTo>
                    <a:pt x="8794201" y="2217201"/>
                  </a:lnTo>
                  <a:lnTo>
                    <a:pt x="8795280" y="2217201"/>
                  </a:lnTo>
                  <a:lnTo>
                    <a:pt x="8793122" y="2215043"/>
                  </a:lnTo>
                  <a:close/>
                  <a:moveTo>
                    <a:pt x="2227550" y="2215043"/>
                  </a:moveTo>
                  <a:lnTo>
                    <a:pt x="2229708" y="2217201"/>
                  </a:lnTo>
                  <a:lnTo>
                    <a:pt x="2230786" y="2216122"/>
                  </a:lnTo>
                  <a:lnTo>
                    <a:pt x="2230786" y="2215043"/>
                  </a:lnTo>
                  <a:close/>
                  <a:moveTo>
                    <a:pt x="2085122" y="2215043"/>
                  </a:moveTo>
                  <a:lnTo>
                    <a:pt x="2085122" y="2216122"/>
                  </a:lnTo>
                  <a:lnTo>
                    <a:pt x="2087279" y="2218280"/>
                  </a:lnTo>
                  <a:lnTo>
                    <a:pt x="2088357" y="2218280"/>
                  </a:lnTo>
                  <a:lnTo>
                    <a:pt x="2087279" y="2215043"/>
                  </a:lnTo>
                  <a:close/>
                  <a:moveTo>
                    <a:pt x="8265368" y="2214639"/>
                  </a:moveTo>
                  <a:lnTo>
                    <a:pt x="8265368" y="2216797"/>
                  </a:lnTo>
                  <a:lnTo>
                    <a:pt x="8266447" y="2216797"/>
                  </a:lnTo>
                  <a:lnTo>
                    <a:pt x="8266447" y="2214639"/>
                  </a:lnTo>
                  <a:close/>
                  <a:moveTo>
                    <a:pt x="6591959" y="2214639"/>
                  </a:moveTo>
                  <a:lnTo>
                    <a:pt x="6588587" y="2218010"/>
                  </a:lnTo>
                  <a:lnTo>
                    <a:pt x="6588587" y="2219089"/>
                  </a:lnTo>
                  <a:lnTo>
                    <a:pt x="6589666" y="2219089"/>
                  </a:lnTo>
                  <a:lnTo>
                    <a:pt x="6591959" y="2216931"/>
                  </a:lnTo>
                  <a:close/>
                  <a:moveTo>
                    <a:pt x="1596345" y="2214504"/>
                  </a:moveTo>
                  <a:lnTo>
                    <a:pt x="1594187" y="2216797"/>
                  </a:lnTo>
                  <a:lnTo>
                    <a:pt x="1594187" y="2217876"/>
                  </a:lnTo>
                  <a:lnTo>
                    <a:pt x="1595268" y="2216797"/>
                  </a:lnTo>
                  <a:lnTo>
                    <a:pt x="1597424" y="2216797"/>
                  </a:lnTo>
                  <a:cubicBezTo>
                    <a:pt x="1599584" y="2216797"/>
                    <a:pt x="1600663" y="2218235"/>
                    <a:pt x="1600663" y="2221113"/>
                  </a:cubicBezTo>
                  <a:lnTo>
                    <a:pt x="1602955" y="2221113"/>
                  </a:lnTo>
                  <a:lnTo>
                    <a:pt x="1602955" y="2217876"/>
                  </a:lnTo>
                  <a:cubicBezTo>
                    <a:pt x="1601067" y="2217876"/>
                    <a:pt x="1599223" y="2216752"/>
                    <a:pt x="1597424" y="2214504"/>
                  </a:cubicBezTo>
                  <a:close/>
                  <a:moveTo>
                    <a:pt x="8718266" y="2212885"/>
                  </a:moveTo>
                  <a:lnTo>
                    <a:pt x="8716108" y="2215043"/>
                  </a:lnTo>
                  <a:lnTo>
                    <a:pt x="8717187" y="2216122"/>
                  </a:lnTo>
                  <a:lnTo>
                    <a:pt x="8718266" y="2216122"/>
                  </a:lnTo>
                  <a:close/>
                  <a:moveTo>
                    <a:pt x="6785505" y="2211402"/>
                  </a:moveTo>
                  <a:lnTo>
                    <a:pt x="6783347" y="2213560"/>
                  </a:lnTo>
                  <a:lnTo>
                    <a:pt x="6783347" y="2215852"/>
                  </a:lnTo>
                  <a:lnTo>
                    <a:pt x="6784426" y="2215852"/>
                  </a:lnTo>
                  <a:lnTo>
                    <a:pt x="6786584" y="2213560"/>
                  </a:lnTo>
                  <a:lnTo>
                    <a:pt x="6786584" y="2211402"/>
                  </a:lnTo>
                  <a:close/>
                  <a:moveTo>
                    <a:pt x="6711189" y="2211402"/>
                  </a:moveTo>
                  <a:lnTo>
                    <a:pt x="6711189" y="2212481"/>
                  </a:lnTo>
                  <a:lnTo>
                    <a:pt x="6713347" y="2212481"/>
                  </a:lnTo>
                  <a:lnTo>
                    <a:pt x="6713347" y="2211402"/>
                  </a:lnTo>
                  <a:close/>
                  <a:moveTo>
                    <a:pt x="6706738" y="2211402"/>
                  </a:moveTo>
                  <a:lnTo>
                    <a:pt x="6706738" y="2212481"/>
                  </a:lnTo>
                  <a:lnTo>
                    <a:pt x="6708896" y="2212481"/>
                  </a:lnTo>
                  <a:lnTo>
                    <a:pt x="6708896" y="2211402"/>
                  </a:lnTo>
                  <a:close/>
                  <a:moveTo>
                    <a:pt x="720760" y="2211267"/>
                  </a:moveTo>
                  <a:lnTo>
                    <a:pt x="720760" y="2215583"/>
                  </a:lnTo>
                  <a:lnTo>
                    <a:pt x="722918" y="2215583"/>
                  </a:lnTo>
                  <a:lnTo>
                    <a:pt x="722918" y="2213425"/>
                  </a:lnTo>
                  <a:close/>
                  <a:moveTo>
                    <a:pt x="2079726" y="2210862"/>
                  </a:moveTo>
                  <a:lnTo>
                    <a:pt x="2079726" y="2211806"/>
                  </a:lnTo>
                  <a:lnTo>
                    <a:pt x="2081884" y="2211806"/>
                  </a:lnTo>
                  <a:lnTo>
                    <a:pt x="2081884" y="2210862"/>
                  </a:lnTo>
                  <a:close/>
                  <a:moveTo>
                    <a:pt x="2074467" y="2210862"/>
                  </a:moveTo>
                  <a:lnTo>
                    <a:pt x="2076624" y="2212885"/>
                  </a:lnTo>
                  <a:lnTo>
                    <a:pt x="2078781" y="2212885"/>
                  </a:lnTo>
                  <a:lnTo>
                    <a:pt x="2076624" y="2210862"/>
                  </a:lnTo>
                  <a:close/>
                  <a:moveTo>
                    <a:pt x="8632755" y="2209783"/>
                  </a:moveTo>
                  <a:lnTo>
                    <a:pt x="8618863" y="2213964"/>
                  </a:lnTo>
                  <a:lnTo>
                    <a:pt x="8618863" y="2216122"/>
                  </a:lnTo>
                  <a:lnTo>
                    <a:pt x="8624258" y="2243907"/>
                  </a:lnTo>
                  <a:lnTo>
                    <a:pt x="8623179" y="2247144"/>
                  </a:lnTo>
                  <a:lnTo>
                    <a:pt x="8638150" y="2254697"/>
                  </a:lnTo>
                  <a:lnTo>
                    <a:pt x="8638150" y="2255776"/>
                  </a:lnTo>
                  <a:cubicBezTo>
                    <a:pt x="8637791" y="2257844"/>
                    <a:pt x="8634913" y="2258878"/>
                    <a:pt x="8629518" y="2258878"/>
                  </a:cubicBezTo>
                  <a:cubicBezTo>
                    <a:pt x="8625652" y="2262474"/>
                    <a:pt x="8622820" y="2264273"/>
                    <a:pt x="8621021" y="2264273"/>
                  </a:cubicBezTo>
                  <a:lnTo>
                    <a:pt x="8621021" y="2267510"/>
                  </a:lnTo>
                  <a:lnTo>
                    <a:pt x="8619942" y="2273849"/>
                  </a:lnTo>
                  <a:lnTo>
                    <a:pt x="8625337" y="2288820"/>
                  </a:lnTo>
                  <a:lnTo>
                    <a:pt x="8622100" y="2308107"/>
                  </a:lnTo>
                  <a:lnTo>
                    <a:pt x="8623179" y="2316604"/>
                  </a:lnTo>
                  <a:lnTo>
                    <a:pt x="8623179" y="2317683"/>
                  </a:lnTo>
                  <a:lnTo>
                    <a:pt x="8628439" y="2318762"/>
                  </a:lnTo>
                  <a:lnTo>
                    <a:pt x="8629518" y="2318762"/>
                  </a:lnTo>
                  <a:cubicBezTo>
                    <a:pt x="8633475" y="2315975"/>
                    <a:pt x="8637026" y="2314581"/>
                    <a:pt x="8640174" y="2314581"/>
                  </a:cubicBezTo>
                  <a:cubicBezTo>
                    <a:pt x="8643770" y="2315391"/>
                    <a:pt x="8645568" y="2316425"/>
                    <a:pt x="8645568" y="2317683"/>
                  </a:cubicBezTo>
                  <a:lnTo>
                    <a:pt x="8644490" y="2320920"/>
                  </a:lnTo>
                  <a:lnTo>
                    <a:pt x="8644490" y="2321999"/>
                  </a:lnTo>
                  <a:lnTo>
                    <a:pt x="8645568" y="2321999"/>
                  </a:lnTo>
                  <a:cubicBezTo>
                    <a:pt x="8645568" y="2319841"/>
                    <a:pt x="8646288" y="2318762"/>
                    <a:pt x="8647727" y="2318762"/>
                  </a:cubicBezTo>
                  <a:lnTo>
                    <a:pt x="8653122" y="2319841"/>
                  </a:lnTo>
                  <a:lnTo>
                    <a:pt x="8654201" y="2318762"/>
                  </a:lnTo>
                  <a:lnTo>
                    <a:pt x="8654201" y="2317683"/>
                  </a:lnTo>
                  <a:cubicBezTo>
                    <a:pt x="8650604" y="2313997"/>
                    <a:pt x="8648806" y="2310445"/>
                    <a:pt x="8648806" y="2307028"/>
                  </a:cubicBezTo>
                  <a:lnTo>
                    <a:pt x="8649885" y="2303791"/>
                  </a:lnTo>
                  <a:lnTo>
                    <a:pt x="8649885" y="2302712"/>
                  </a:lnTo>
                  <a:lnTo>
                    <a:pt x="8648806" y="2302712"/>
                  </a:lnTo>
                  <a:lnTo>
                    <a:pt x="8648806" y="2305949"/>
                  </a:lnTo>
                  <a:cubicBezTo>
                    <a:pt x="8644490" y="2303612"/>
                    <a:pt x="8640938" y="2295789"/>
                    <a:pt x="8638150" y="2282481"/>
                  </a:cubicBezTo>
                  <a:lnTo>
                    <a:pt x="8642332" y="2280323"/>
                  </a:lnTo>
                  <a:lnTo>
                    <a:pt x="8648806" y="2282481"/>
                  </a:lnTo>
                  <a:lnTo>
                    <a:pt x="8652043" y="2281402"/>
                  </a:lnTo>
                  <a:cubicBezTo>
                    <a:pt x="8652043" y="2279064"/>
                    <a:pt x="8648806" y="2271196"/>
                    <a:pt x="8642332" y="2257799"/>
                  </a:cubicBezTo>
                  <a:lnTo>
                    <a:pt x="8642332" y="2256720"/>
                  </a:lnTo>
                  <a:lnTo>
                    <a:pt x="8647727" y="2250381"/>
                  </a:lnTo>
                  <a:lnTo>
                    <a:pt x="8647727" y="2249302"/>
                  </a:lnTo>
                  <a:lnTo>
                    <a:pt x="8643410" y="2243907"/>
                  </a:lnTo>
                  <a:cubicBezTo>
                    <a:pt x="8643410" y="2241659"/>
                    <a:pt x="8644490" y="2239186"/>
                    <a:pt x="8646648" y="2236488"/>
                  </a:cubicBezTo>
                  <a:lnTo>
                    <a:pt x="8644490" y="2230014"/>
                  </a:lnTo>
                  <a:lnTo>
                    <a:pt x="8648806" y="2223675"/>
                  </a:lnTo>
                  <a:cubicBezTo>
                    <a:pt x="8647547" y="2223675"/>
                    <a:pt x="8646108" y="2219719"/>
                    <a:pt x="8644490" y="2211806"/>
                  </a:cubicBezTo>
                  <a:lnTo>
                    <a:pt x="8641252" y="2209783"/>
                  </a:lnTo>
                  <a:close/>
                  <a:moveTo>
                    <a:pt x="3744636" y="2208839"/>
                  </a:moveTo>
                  <a:lnTo>
                    <a:pt x="3744636" y="2209918"/>
                  </a:lnTo>
                  <a:lnTo>
                    <a:pt x="3746794" y="2209918"/>
                  </a:lnTo>
                  <a:lnTo>
                    <a:pt x="3746794" y="2208839"/>
                  </a:lnTo>
                  <a:close/>
                  <a:moveTo>
                    <a:pt x="2072308" y="2208704"/>
                  </a:moveTo>
                  <a:lnTo>
                    <a:pt x="2072308" y="2210862"/>
                  </a:lnTo>
                  <a:lnTo>
                    <a:pt x="2073387" y="2210862"/>
                  </a:lnTo>
                  <a:lnTo>
                    <a:pt x="2073387" y="2208704"/>
                  </a:lnTo>
                  <a:close/>
                  <a:moveTo>
                    <a:pt x="6755968" y="2208165"/>
                  </a:moveTo>
                  <a:lnTo>
                    <a:pt x="6755968" y="2211402"/>
                  </a:lnTo>
                  <a:lnTo>
                    <a:pt x="6761498" y="2215852"/>
                  </a:lnTo>
                  <a:lnTo>
                    <a:pt x="6764735" y="2214639"/>
                  </a:lnTo>
                  <a:lnTo>
                    <a:pt x="6764735" y="2211402"/>
                  </a:lnTo>
                  <a:lnTo>
                    <a:pt x="6761498" y="2208165"/>
                  </a:lnTo>
                  <a:close/>
                  <a:moveTo>
                    <a:pt x="2065834" y="2207625"/>
                  </a:moveTo>
                  <a:lnTo>
                    <a:pt x="2065834" y="2208704"/>
                  </a:lnTo>
                  <a:lnTo>
                    <a:pt x="2067992" y="2208704"/>
                  </a:lnTo>
                  <a:lnTo>
                    <a:pt x="2067992" y="2207625"/>
                  </a:lnTo>
                  <a:close/>
                  <a:moveTo>
                    <a:pt x="2211499" y="2206546"/>
                  </a:moveTo>
                  <a:lnTo>
                    <a:pt x="2209341" y="2212885"/>
                  </a:lnTo>
                  <a:lnTo>
                    <a:pt x="2209341" y="2213964"/>
                  </a:lnTo>
                  <a:lnTo>
                    <a:pt x="2216759" y="2216122"/>
                  </a:lnTo>
                  <a:lnTo>
                    <a:pt x="2218919" y="2213964"/>
                  </a:lnTo>
                  <a:lnTo>
                    <a:pt x="2218919" y="2210862"/>
                  </a:lnTo>
                  <a:cubicBezTo>
                    <a:pt x="2217838" y="2207985"/>
                    <a:pt x="2215366" y="2206546"/>
                    <a:pt x="2211499" y="2206546"/>
                  </a:cubicBezTo>
                  <a:close/>
                  <a:moveTo>
                    <a:pt x="2144061" y="2206546"/>
                  </a:moveTo>
                  <a:lnTo>
                    <a:pt x="2144061" y="2207625"/>
                  </a:lnTo>
                  <a:lnTo>
                    <a:pt x="2146220" y="2207625"/>
                  </a:lnTo>
                  <a:lnTo>
                    <a:pt x="2146220" y="2206546"/>
                  </a:lnTo>
                  <a:close/>
                  <a:moveTo>
                    <a:pt x="8669172" y="2205467"/>
                  </a:moveTo>
                  <a:lnTo>
                    <a:pt x="8667014" y="2207625"/>
                  </a:lnTo>
                  <a:lnTo>
                    <a:pt x="8671195" y="2211806"/>
                  </a:lnTo>
                  <a:lnTo>
                    <a:pt x="8673353" y="2208704"/>
                  </a:lnTo>
                  <a:lnTo>
                    <a:pt x="8673353" y="2205467"/>
                  </a:lnTo>
                  <a:close/>
                  <a:moveTo>
                    <a:pt x="1546847" y="2204658"/>
                  </a:moveTo>
                  <a:lnTo>
                    <a:pt x="1546847" y="2205737"/>
                  </a:lnTo>
                  <a:lnTo>
                    <a:pt x="1547925" y="2206816"/>
                  </a:lnTo>
                  <a:lnTo>
                    <a:pt x="1550219" y="2206816"/>
                  </a:lnTo>
                  <a:lnTo>
                    <a:pt x="1550219" y="2205737"/>
                  </a:lnTo>
                  <a:close/>
                  <a:moveTo>
                    <a:pt x="8723661" y="2203309"/>
                  </a:moveTo>
                  <a:lnTo>
                    <a:pt x="8723661" y="2207625"/>
                  </a:lnTo>
                  <a:lnTo>
                    <a:pt x="8726898" y="2207625"/>
                  </a:lnTo>
                  <a:lnTo>
                    <a:pt x="8726898" y="2205467"/>
                  </a:lnTo>
                  <a:lnTo>
                    <a:pt x="8724740" y="2203309"/>
                  </a:lnTo>
                  <a:close/>
                  <a:moveTo>
                    <a:pt x="6721035" y="2202635"/>
                  </a:moveTo>
                  <a:cubicBezTo>
                    <a:pt x="6719506" y="2202635"/>
                    <a:pt x="6718382" y="2205557"/>
                    <a:pt x="6717663" y="2211402"/>
                  </a:cubicBezTo>
                  <a:lnTo>
                    <a:pt x="6718742" y="2215852"/>
                  </a:lnTo>
                  <a:lnTo>
                    <a:pt x="6718742" y="2216931"/>
                  </a:lnTo>
                  <a:lnTo>
                    <a:pt x="6716584" y="2220168"/>
                  </a:lnTo>
                  <a:lnTo>
                    <a:pt x="6716584" y="2222327"/>
                  </a:lnTo>
                  <a:lnTo>
                    <a:pt x="6719956" y="2225698"/>
                  </a:lnTo>
                  <a:lnTo>
                    <a:pt x="6721035" y="2225698"/>
                  </a:lnTo>
                  <a:cubicBezTo>
                    <a:pt x="6722114" y="2220573"/>
                    <a:pt x="6723553" y="2218010"/>
                    <a:pt x="6725351" y="2218010"/>
                  </a:cubicBezTo>
                  <a:lnTo>
                    <a:pt x="6726430" y="2218010"/>
                  </a:lnTo>
                  <a:cubicBezTo>
                    <a:pt x="6728858" y="2218010"/>
                    <a:pt x="6731420" y="2219089"/>
                    <a:pt x="6734118" y="2221247"/>
                  </a:cubicBezTo>
                  <a:lnTo>
                    <a:pt x="6735197" y="2221247"/>
                  </a:lnTo>
                  <a:cubicBezTo>
                    <a:pt x="6737355" y="2221247"/>
                    <a:pt x="6738434" y="2216167"/>
                    <a:pt x="6738434" y="2206007"/>
                  </a:cubicBezTo>
                  <a:cubicBezTo>
                    <a:pt x="6735736" y="2203759"/>
                    <a:pt x="6730656" y="2202635"/>
                    <a:pt x="6723193" y="2202635"/>
                  </a:cubicBezTo>
                  <a:close/>
                  <a:moveTo>
                    <a:pt x="6691497" y="2202635"/>
                  </a:moveTo>
                  <a:lnTo>
                    <a:pt x="6691497" y="2204793"/>
                  </a:lnTo>
                  <a:lnTo>
                    <a:pt x="6694734" y="2204793"/>
                  </a:lnTo>
                  <a:lnTo>
                    <a:pt x="6692576" y="2202635"/>
                  </a:lnTo>
                  <a:close/>
                  <a:moveTo>
                    <a:pt x="713207" y="2202635"/>
                  </a:moveTo>
                  <a:cubicBezTo>
                    <a:pt x="709611" y="2203534"/>
                    <a:pt x="707812" y="2204613"/>
                    <a:pt x="707812" y="2205872"/>
                  </a:cubicBezTo>
                  <a:lnTo>
                    <a:pt x="708891" y="2209109"/>
                  </a:lnTo>
                  <a:lnTo>
                    <a:pt x="711049" y="2209109"/>
                  </a:lnTo>
                  <a:lnTo>
                    <a:pt x="718602" y="2210188"/>
                  </a:lnTo>
                  <a:lnTo>
                    <a:pt x="718602" y="2208030"/>
                  </a:lnTo>
                  <a:close/>
                  <a:moveTo>
                    <a:pt x="2149323" y="2202230"/>
                  </a:moveTo>
                  <a:lnTo>
                    <a:pt x="2149323" y="2204388"/>
                  </a:lnTo>
                  <a:lnTo>
                    <a:pt x="2150402" y="2204388"/>
                  </a:lnTo>
                  <a:lnTo>
                    <a:pt x="2150402" y="2202230"/>
                  </a:lnTo>
                  <a:close/>
                  <a:moveTo>
                    <a:pt x="2222155" y="2201151"/>
                  </a:moveTo>
                  <a:lnTo>
                    <a:pt x="2221075" y="2212885"/>
                  </a:lnTo>
                  <a:lnTo>
                    <a:pt x="2222155" y="2213964"/>
                  </a:lnTo>
                  <a:lnTo>
                    <a:pt x="2225391" y="2213964"/>
                  </a:lnTo>
                  <a:lnTo>
                    <a:pt x="2223233" y="2201151"/>
                  </a:lnTo>
                  <a:close/>
                  <a:moveTo>
                    <a:pt x="3054222" y="2200477"/>
                  </a:moveTo>
                  <a:cubicBezTo>
                    <a:pt x="3067979" y="2202095"/>
                    <a:pt x="3078365" y="2205332"/>
                    <a:pt x="3085378" y="2210188"/>
                  </a:cubicBezTo>
                  <a:cubicBezTo>
                    <a:pt x="3089604" y="2211446"/>
                    <a:pt x="3098191" y="2217876"/>
                    <a:pt x="3111139" y="2229475"/>
                  </a:cubicBezTo>
                  <a:cubicBezTo>
                    <a:pt x="3116804" y="2232712"/>
                    <a:pt x="3119637" y="2234870"/>
                    <a:pt x="3119637" y="2235949"/>
                  </a:cubicBezTo>
                  <a:lnTo>
                    <a:pt x="3119637" y="2238107"/>
                  </a:lnTo>
                  <a:lnTo>
                    <a:pt x="3121795" y="2260631"/>
                  </a:lnTo>
                  <a:cubicBezTo>
                    <a:pt x="3117479" y="2265397"/>
                    <a:pt x="3115321" y="2269308"/>
                    <a:pt x="3115321" y="2272365"/>
                  </a:cubicBezTo>
                  <a:cubicBezTo>
                    <a:pt x="3109116" y="2278839"/>
                    <a:pt x="3104126" y="2282076"/>
                    <a:pt x="3100349" y="2282076"/>
                  </a:cubicBezTo>
                  <a:cubicBezTo>
                    <a:pt x="3085333" y="2277401"/>
                    <a:pt x="3077825" y="2273085"/>
                    <a:pt x="3077825" y="2269128"/>
                  </a:cubicBezTo>
                  <a:cubicBezTo>
                    <a:pt x="3077825" y="2267690"/>
                    <a:pt x="3075307" y="2264497"/>
                    <a:pt x="3070272" y="2259552"/>
                  </a:cubicBezTo>
                  <a:lnTo>
                    <a:pt x="3071351" y="2249841"/>
                  </a:lnTo>
                  <a:lnTo>
                    <a:pt x="3068114" y="2228396"/>
                  </a:lnTo>
                  <a:lnTo>
                    <a:pt x="3069193" y="2221922"/>
                  </a:lnTo>
                  <a:cubicBezTo>
                    <a:pt x="3057054" y="2215178"/>
                    <a:pt x="3050985" y="2208749"/>
                    <a:pt x="3050985" y="2202635"/>
                  </a:cubicBezTo>
                  <a:close/>
                  <a:moveTo>
                    <a:pt x="1534842" y="2199128"/>
                  </a:moveTo>
                  <a:lnTo>
                    <a:pt x="1534842" y="2200207"/>
                  </a:lnTo>
                  <a:lnTo>
                    <a:pt x="1538079" y="2201421"/>
                  </a:lnTo>
                  <a:lnTo>
                    <a:pt x="1542530" y="2200207"/>
                  </a:lnTo>
                  <a:lnTo>
                    <a:pt x="1543610" y="2201421"/>
                  </a:lnTo>
                  <a:lnTo>
                    <a:pt x="1543610" y="2200207"/>
                  </a:lnTo>
                  <a:lnTo>
                    <a:pt x="1542530" y="2199128"/>
                  </a:lnTo>
                  <a:close/>
                  <a:moveTo>
                    <a:pt x="7658038" y="2198588"/>
                  </a:moveTo>
                  <a:lnTo>
                    <a:pt x="7656959" y="2203983"/>
                  </a:lnTo>
                  <a:lnTo>
                    <a:pt x="7656959" y="2207220"/>
                  </a:lnTo>
                  <a:lnTo>
                    <a:pt x="7662489" y="2202904"/>
                  </a:lnTo>
                  <a:cubicBezTo>
                    <a:pt x="7661860" y="2200746"/>
                    <a:pt x="7660376" y="2199308"/>
                    <a:pt x="7658038" y="2198588"/>
                  </a:cubicBezTo>
                  <a:close/>
                  <a:moveTo>
                    <a:pt x="4143314" y="2198588"/>
                  </a:moveTo>
                  <a:lnTo>
                    <a:pt x="4142235" y="2203983"/>
                  </a:lnTo>
                  <a:lnTo>
                    <a:pt x="4142235" y="2207220"/>
                  </a:lnTo>
                  <a:lnTo>
                    <a:pt x="4147764" y="2202904"/>
                  </a:lnTo>
                  <a:cubicBezTo>
                    <a:pt x="4147135" y="2200746"/>
                    <a:pt x="4145651" y="2199308"/>
                    <a:pt x="4143314" y="2198588"/>
                  </a:cubicBezTo>
                  <a:close/>
                  <a:moveTo>
                    <a:pt x="3609355" y="2196970"/>
                  </a:moveTo>
                  <a:lnTo>
                    <a:pt x="3609355" y="2198049"/>
                  </a:lnTo>
                  <a:lnTo>
                    <a:pt x="3611379" y="2198049"/>
                  </a:lnTo>
                  <a:lnTo>
                    <a:pt x="3611379" y="2196970"/>
                  </a:lnTo>
                  <a:close/>
                  <a:moveTo>
                    <a:pt x="8792043" y="2196835"/>
                  </a:moveTo>
                  <a:lnTo>
                    <a:pt x="8794201" y="2200072"/>
                  </a:lnTo>
                  <a:cubicBezTo>
                    <a:pt x="8787817" y="2200072"/>
                    <a:pt x="8784625" y="2203983"/>
                    <a:pt x="8784625" y="2211806"/>
                  </a:cubicBezTo>
                  <a:lnTo>
                    <a:pt x="8789885" y="2210862"/>
                  </a:lnTo>
                  <a:lnTo>
                    <a:pt x="8793122" y="2210862"/>
                  </a:lnTo>
                  <a:lnTo>
                    <a:pt x="8794201" y="2203309"/>
                  </a:lnTo>
                  <a:lnTo>
                    <a:pt x="8795280" y="2203309"/>
                  </a:lnTo>
                  <a:cubicBezTo>
                    <a:pt x="8798877" y="2205827"/>
                    <a:pt x="8800675" y="2207985"/>
                    <a:pt x="8800675" y="2209783"/>
                  </a:cubicBezTo>
                  <a:lnTo>
                    <a:pt x="8802698" y="2209783"/>
                  </a:lnTo>
                  <a:cubicBezTo>
                    <a:pt x="8802698" y="2207445"/>
                    <a:pt x="8799866" y="2203489"/>
                    <a:pt x="8794201" y="2197914"/>
                  </a:cubicBezTo>
                  <a:lnTo>
                    <a:pt x="8794201" y="2196835"/>
                  </a:lnTo>
                  <a:close/>
                  <a:moveTo>
                    <a:pt x="6094687" y="2196835"/>
                  </a:moveTo>
                  <a:lnTo>
                    <a:pt x="6094687" y="2197914"/>
                  </a:lnTo>
                  <a:lnTo>
                    <a:pt x="6099003" y="2197914"/>
                  </a:lnTo>
                  <a:lnTo>
                    <a:pt x="6099003" y="2196835"/>
                  </a:lnTo>
                  <a:close/>
                  <a:moveTo>
                    <a:pt x="2076624" y="2196835"/>
                  </a:moveTo>
                  <a:lnTo>
                    <a:pt x="2073387" y="2200072"/>
                  </a:lnTo>
                  <a:lnTo>
                    <a:pt x="2073387" y="2201151"/>
                  </a:lnTo>
                  <a:lnTo>
                    <a:pt x="2075544" y="2203309"/>
                  </a:lnTo>
                  <a:lnTo>
                    <a:pt x="2076624" y="2203309"/>
                  </a:lnTo>
                  <a:lnTo>
                    <a:pt x="2078781" y="2201151"/>
                  </a:lnTo>
                  <a:lnTo>
                    <a:pt x="2078781" y="2196835"/>
                  </a:lnTo>
                  <a:close/>
                  <a:moveTo>
                    <a:pt x="5101222" y="2196700"/>
                  </a:moveTo>
                  <a:lnTo>
                    <a:pt x="5115114" y="2198858"/>
                  </a:lnTo>
                  <a:lnTo>
                    <a:pt x="5119430" y="2197779"/>
                  </a:lnTo>
                  <a:lnTo>
                    <a:pt x="5120509" y="2197779"/>
                  </a:lnTo>
                  <a:lnTo>
                    <a:pt x="5124825" y="2201960"/>
                  </a:lnTo>
                  <a:lnTo>
                    <a:pt x="5123746" y="2203039"/>
                  </a:lnTo>
                  <a:lnTo>
                    <a:pt x="5119430" y="2203039"/>
                  </a:lnTo>
                  <a:lnTo>
                    <a:pt x="5110798" y="2201016"/>
                  </a:lnTo>
                  <a:cubicBezTo>
                    <a:pt x="5109719" y="2203804"/>
                    <a:pt x="5108640" y="2205197"/>
                    <a:pt x="5107561" y="2205197"/>
                  </a:cubicBezTo>
                  <a:lnTo>
                    <a:pt x="5106482" y="2205197"/>
                  </a:lnTo>
                  <a:cubicBezTo>
                    <a:pt x="5102796" y="2205197"/>
                    <a:pt x="5100323" y="2203804"/>
                    <a:pt x="5099064" y="2201016"/>
                  </a:cubicBezTo>
                  <a:lnTo>
                    <a:pt x="5099064" y="2198858"/>
                  </a:lnTo>
                  <a:close/>
                  <a:moveTo>
                    <a:pt x="7647113" y="2196430"/>
                  </a:moveTo>
                  <a:lnTo>
                    <a:pt x="7647113" y="2197509"/>
                  </a:lnTo>
                  <a:lnTo>
                    <a:pt x="7649271" y="2197509"/>
                  </a:lnTo>
                  <a:lnTo>
                    <a:pt x="7649271" y="2196430"/>
                  </a:lnTo>
                  <a:close/>
                  <a:moveTo>
                    <a:pt x="4132389" y="2196430"/>
                  </a:moveTo>
                  <a:lnTo>
                    <a:pt x="4132389" y="2197509"/>
                  </a:lnTo>
                  <a:lnTo>
                    <a:pt x="4134547" y="2197509"/>
                  </a:lnTo>
                  <a:lnTo>
                    <a:pt x="4134547" y="2196430"/>
                  </a:lnTo>
                  <a:close/>
                  <a:moveTo>
                    <a:pt x="6765814" y="2196161"/>
                  </a:moveTo>
                  <a:lnTo>
                    <a:pt x="6761498" y="2197240"/>
                  </a:lnTo>
                  <a:lnTo>
                    <a:pt x="6761498" y="2198319"/>
                  </a:lnTo>
                  <a:lnTo>
                    <a:pt x="6765814" y="2198319"/>
                  </a:lnTo>
                  <a:close/>
                  <a:moveTo>
                    <a:pt x="8599576" y="2195891"/>
                  </a:moveTo>
                  <a:lnTo>
                    <a:pt x="8599576" y="2196835"/>
                  </a:lnTo>
                  <a:lnTo>
                    <a:pt x="8601734" y="2205467"/>
                  </a:lnTo>
                  <a:lnTo>
                    <a:pt x="8604971" y="2204388"/>
                  </a:lnTo>
                  <a:lnTo>
                    <a:pt x="8604971" y="2203309"/>
                  </a:lnTo>
                  <a:cubicBezTo>
                    <a:pt x="8602453" y="2198364"/>
                    <a:pt x="8600655" y="2195891"/>
                    <a:pt x="8599576" y="2195891"/>
                  </a:cubicBezTo>
                  <a:close/>
                  <a:moveTo>
                    <a:pt x="5740923" y="2195486"/>
                  </a:moveTo>
                  <a:cubicBezTo>
                    <a:pt x="5732920" y="2196565"/>
                    <a:pt x="5728919" y="2198319"/>
                    <a:pt x="5728919" y="2200746"/>
                  </a:cubicBezTo>
                  <a:lnTo>
                    <a:pt x="5728919" y="2202904"/>
                  </a:lnTo>
                  <a:lnTo>
                    <a:pt x="5733235" y="2202904"/>
                  </a:lnTo>
                  <a:cubicBezTo>
                    <a:pt x="5741237" y="2200836"/>
                    <a:pt x="5745239" y="2199083"/>
                    <a:pt x="5745239" y="2197644"/>
                  </a:cubicBezTo>
                  <a:lnTo>
                    <a:pt x="5745239" y="2195486"/>
                  </a:lnTo>
                  <a:close/>
                  <a:moveTo>
                    <a:pt x="7659117" y="2195351"/>
                  </a:moveTo>
                  <a:lnTo>
                    <a:pt x="7659117" y="2196430"/>
                  </a:lnTo>
                  <a:lnTo>
                    <a:pt x="7661275" y="2196430"/>
                  </a:lnTo>
                  <a:lnTo>
                    <a:pt x="7661275" y="2195351"/>
                  </a:lnTo>
                  <a:close/>
                  <a:moveTo>
                    <a:pt x="4144393" y="2195351"/>
                  </a:moveTo>
                  <a:lnTo>
                    <a:pt x="4144393" y="2196430"/>
                  </a:lnTo>
                  <a:lnTo>
                    <a:pt x="4146551" y="2196430"/>
                  </a:lnTo>
                  <a:lnTo>
                    <a:pt x="4146551" y="2195351"/>
                  </a:lnTo>
                  <a:close/>
                  <a:moveTo>
                    <a:pt x="7653722" y="2194272"/>
                  </a:moveTo>
                  <a:lnTo>
                    <a:pt x="7650350" y="2195351"/>
                  </a:lnTo>
                  <a:lnTo>
                    <a:pt x="7650350" y="2196430"/>
                  </a:lnTo>
                  <a:lnTo>
                    <a:pt x="7656959" y="2197509"/>
                  </a:lnTo>
                  <a:lnTo>
                    <a:pt x="7658038" y="2197509"/>
                  </a:lnTo>
                  <a:lnTo>
                    <a:pt x="7658038" y="2196430"/>
                  </a:lnTo>
                  <a:close/>
                  <a:moveTo>
                    <a:pt x="4138998" y="2194272"/>
                  </a:moveTo>
                  <a:lnTo>
                    <a:pt x="4135626" y="2195351"/>
                  </a:lnTo>
                  <a:lnTo>
                    <a:pt x="4135626" y="2196430"/>
                  </a:lnTo>
                  <a:lnTo>
                    <a:pt x="4142235" y="2197509"/>
                  </a:lnTo>
                  <a:lnTo>
                    <a:pt x="4143314" y="2197509"/>
                  </a:lnTo>
                  <a:lnTo>
                    <a:pt x="4143314" y="2196430"/>
                  </a:lnTo>
                  <a:close/>
                  <a:moveTo>
                    <a:pt x="6748280" y="2193868"/>
                  </a:moveTo>
                  <a:lnTo>
                    <a:pt x="6748280" y="2195082"/>
                  </a:lnTo>
                  <a:lnTo>
                    <a:pt x="6757047" y="2197240"/>
                  </a:lnTo>
                  <a:lnTo>
                    <a:pt x="6760419" y="2197240"/>
                  </a:lnTo>
                  <a:lnTo>
                    <a:pt x="6760419" y="2196161"/>
                  </a:lnTo>
                  <a:lnTo>
                    <a:pt x="6751652" y="2193868"/>
                  </a:lnTo>
                  <a:close/>
                  <a:moveTo>
                    <a:pt x="2236047" y="2193733"/>
                  </a:moveTo>
                  <a:lnTo>
                    <a:pt x="2225391" y="2194812"/>
                  </a:lnTo>
                  <a:lnTo>
                    <a:pt x="2226470" y="2195891"/>
                  </a:lnTo>
                  <a:lnTo>
                    <a:pt x="2226470" y="2196835"/>
                  </a:lnTo>
                  <a:lnTo>
                    <a:pt x="2233888" y="2195891"/>
                  </a:lnTo>
                  <a:lnTo>
                    <a:pt x="2239283" y="2196835"/>
                  </a:lnTo>
                  <a:close/>
                  <a:moveTo>
                    <a:pt x="2178320" y="2193733"/>
                  </a:moveTo>
                  <a:cubicBezTo>
                    <a:pt x="2170408" y="2193733"/>
                    <a:pt x="2166451" y="2196206"/>
                    <a:pt x="2166451" y="2201151"/>
                  </a:cubicBezTo>
                  <a:lnTo>
                    <a:pt x="2166451" y="2208704"/>
                  </a:lnTo>
                  <a:cubicBezTo>
                    <a:pt x="2166451" y="2210952"/>
                    <a:pt x="2167529" y="2213425"/>
                    <a:pt x="2169687" y="2216122"/>
                  </a:cubicBezTo>
                  <a:lnTo>
                    <a:pt x="2168609" y="2221517"/>
                  </a:lnTo>
                  <a:lnTo>
                    <a:pt x="2177241" y="2223675"/>
                  </a:lnTo>
                  <a:cubicBezTo>
                    <a:pt x="2177241" y="2218640"/>
                    <a:pt x="2179713" y="2216122"/>
                    <a:pt x="2184658" y="2216122"/>
                  </a:cubicBezTo>
                  <a:lnTo>
                    <a:pt x="2193291" y="2198993"/>
                  </a:lnTo>
                  <a:lnTo>
                    <a:pt x="2193291" y="2197914"/>
                  </a:lnTo>
                  <a:lnTo>
                    <a:pt x="2186816" y="2193733"/>
                  </a:lnTo>
                  <a:lnTo>
                    <a:pt x="2185739" y="2194812"/>
                  </a:lnTo>
                  <a:lnTo>
                    <a:pt x="2184658" y="2194812"/>
                  </a:lnTo>
                  <a:lnTo>
                    <a:pt x="2183579" y="2193733"/>
                  </a:lnTo>
                  <a:lnTo>
                    <a:pt x="2182501" y="2194812"/>
                  </a:lnTo>
                  <a:lnTo>
                    <a:pt x="2179400" y="2194812"/>
                  </a:lnTo>
                  <a:close/>
                  <a:moveTo>
                    <a:pt x="1529312" y="2193598"/>
                  </a:moveTo>
                  <a:lnTo>
                    <a:pt x="1538079" y="2193598"/>
                  </a:lnTo>
                  <a:cubicBezTo>
                    <a:pt x="1557862" y="2198004"/>
                    <a:pt x="1567751" y="2203174"/>
                    <a:pt x="1567751" y="2209109"/>
                  </a:cubicBezTo>
                  <a:lnTo>
                    <a:pt x="1575441" y="2209109"/>
                  </a:lnTo>
                  <a:lnTo>
                    <a:pt x="1578678" y="2212346"/>
                  </a:lnTo>
                  <a:cubicBezTo>
                    <a:pt x="1578678" y="2213964"/>
                    <a:pt x="1575755" y="2215043"/>
                    <a:pt x="1569911" y="2215583"/>
                  </a:cubicBezTo>
                  <a:lnTo>
                    <a:pt x="1569911" y="2216797"/>
                  </a:lnTo>
                  <a:lnTo>
                    <a:pt x="1570990" y="2216797"/>
                  </a:lnTo>
                  <a:lnTo>
                    <a:pt x="1582049" y="2214504"/>
                  </a:lnTo>
                  <a:lnTo>
                    <a:pt x="1582049" y="2218955"/>
                  </a:lnTo>
                  <a:lnTo>
                    <a:pt x="1579892" y="2222192"/>
                  </a:lnTo>
                  <a:lnTo>
                    <a:pt x="1579892" y="2223271"/>
                  </a:lnTo>
                  <a:lnTo>
                    <a:pt x="1582049" y="2232172"/>
                  </a:lnTo>
                  <a:lnTo>
                    <a:pt x="1579892" y="2235409"/>
                  </a:lnTo>
                  <a:lnTo>
                    <a:pt x="1579892" y="2237567"/>
                  </a:lnTo>
                  <a:lnTo>
                    <a:pt x="1580970" y="2242018"/>
                  </a:lnTo>
                  <a:lnTo>
                    <a:pt x="1578678" y="2246334"/>
                  </a:lnTo>
                  <a:lnTo>
                    <a:pt x="1579892" y="2247548"/>
                  </a:lnTo>
                  <a:lnTo>
                    <a:pt x="1579892" y="2249706"/>
                  </a:lnTo>
                  <a:lnTo>
                    <a:pt x="1578678" y="2254022"/>
                  </a:lnTo>
                  <a:lnTo>
                    <a:pt x="1580970" y="2262924"/>
                  </a:lnTo>
                  <a:lnTo>
                    <a:pt x="1579892" y="2267240"/>
                  </a:lnTo>
                  <a:lnTo>
                    <a:pt x="1580970" y="2273849"/>
                  </a:lnTo>
                  <a:lnTo>
                    <a:pt x="1579892" y="2274928"/>
                  </a:lnTo>
                  <a:lnTo>
                    <a:pt x="1579892" y="2276007"/>
                  </a:lnTo>
                  <a:cubicBezTo>
                    <a:pt x="1581329" y="2278974"/>
                    <a:pt x="1582049" y="2283020"/>
                    <a:pt x="1582049" y="2288146"/>
                  </a:cubicBezTo>
                  <a:cubicBezTo>
                    <a:pt x="1582049" y="2293091"/>
                    <a:pt x="1580566" y="2299655"/>
                    <a:pt x="1577598" y="2307838"/>
                  </a:cubicBezTo>
                  <a:cubicBezTo>
                    <a:pt x="1580566" y="2314492"/>
                    <a:pt x="1582049" y="2319617"/>
                    <a:pt x="1582049" y="2323213"/>
                  </a:cubicBezTo>
                  <a:lnTo>
                    <a:pt x="1582049" y="2324427"/>
                  </a:lnTo>
                  <a:lnTo>
                    <a:pt x="1577598" y="2329822"/>
                  </a:lnTo>
                  <a:lnTo>
                    <a:pt x="1582049" y="2340882"/>
                  </a:lnTo>
                  <a:lnTo>
                    <a:pt x="1582049" y="2343040"/>
                  </a:lnTo>
                  <a:lnTo>
                    <a:pt x="1580970" y="2355179"/>
                  </a:lnTo>
                  <a:lnTo>
                    <a:pt x="1582049" y="2356258"/>
                  </a:lnTo>
                  <a:lnTo>
                    <a:pt x="1580970" y="2359495"/>
                  </a:lnTo>
                  <a:lnTo>
                    <a:pt x="1582049" y="2382559"/>
                  </a:lnTo>
                  <a:cubicBezTo>
                    <a:pt x="1578722" y="2384087"/>
                    <a:pt x="1576879" y="2385571"/>
                    <a:pt x="1576519" y="2387009"/>
                  </a:cubicBezTo>
                  <a:lnTo>
                    <a:pt x="1576519" y="2388088"/>
                  </a:lnTo>
                  <a:lnTo>
                    <a:pt x="1577598" y="2393618"/>
                  </a:lnTo>
                  <a:lnTo>
                    <a:pt x="1573282" y="2395776"/>
                  </a:lnTo>
                  <a:lnTo>
                    <a:pt x="1560065" y="2392539"/>
                  </a:lnTo>
                  <a:lnTo>
                    <a:pt x="1556828" y="2393618"/>
                  </a:lnTo>
                  <a:lnTo>
                    <a:pt x="1554535" y="2387009"/>
                  </a:lnTo>
                  <a:lnTo>
                    <a:pt x="1553456" y="2387009"/>
                  </a:lnTo>
                  <a:lnTo>
                    <a:pt x="1549140" y="2393618"/>
                  </a:lnTo>
                  <a:lnTo>
                    <a:pt x="1547925" y="2393618"/>
                  </a:lnTo>
                  <a:cubicBezTo>
                    <a:pt x="1540282" y="2393618"/>
                    <a:pt x="1534797" y="2390292"/>
                    <a:pt x="1531471" y="2383638"/>
                  </a:cubicBezTo>
                  <a:lnTo>
                    <a:pt x="1531471" y="2350728"/>
                  </a:lnTo>
                  <a:lnTo>
                    <a:pt x="1532550" y="2344119"/>
                  </a:lnTo>
                  <a:lnTo>
                    <a:pt x="1530392" y="2337510"/>
                  </a:lnTo>
                  <a:lnTo>
                    <a:pt x="1530392" y="2335352"/>
                  </a:lnTo>
                  <a:cubicBezTo>
                    <a:pt x="1530931" y="2330946"/>
                    <a:pt x="1532055" y="2328743"/>
                    <a:pt x="1533763" y="2328743"/>
                  </a:cubicBezTo>
                  <a:lnTo>
                    <a:pt x="1529312" y="2319976"/>
                  </a:lnTo>
                  <a:lnTo>
                    <a:pt x="1531471" y="2272770"/>
                  </a:lnTo>
                  <a:lnTo>
                    <a:pt x="1530392" y="2264003"/>
                  </a:lnTo>
                  <a:cubicBezTo>
                    <a:pt x="1532819" y="2261755"/>
                    <a:pt x="1535022" y="2260631"/>
                    <a:pt x="1537001" y="2260631"/>
                  </a:cubicBezTo>
                  <a:lnTo>
                    <a:pt x="1537001" y="2258473"/>
                  </a:lnTo>
                  <a:cubicBezTo>
                    <a:pt x="1532596" y="2255146"/>
                    <a:pt x="1530392" y="2251864"/>
                    <a:pt x="1530392" y="2248627"/>
                  </a:cubicBezTo>
                  <a:lnTo>
                    <a:pt x="1530392" y="2245255"/>
                  </a:lnTo>
                  <a:lnTo>
                    <a:pt x="1531471" y="2238646"/>
                  </a:lnTo>
                  <a:lnTo>
                    <a:pt x="1530392" y="2235409"/>
                  </a:lnTo>
                  <a:cubicBezTo>
                    <a:pt x="1530752" y="2228126"/>
                    <a:pt x="1532596" y="2224485"/>
                    <a:pt x="1535921" y="2224485"/>
                  </a:cubicBezTo>
                  <a:lnTo>
                    <a:pt x="1533763" y="2213425"/>
                  </a:lnTo>
                  <a:cubicBezTo>
                    <a:pt x="1535562" y="2213425"/>
                    <a:pt x="1536641" y="2210503"/>
                    <a:pt x="1537001" y="2204658"/>
                  </a:cubicBezTo>
                  <a:cubicBezTo>
                    <a:pt x="1535921" y="2204658"/>
                    <a:pt x="1534438" y="2207220"/>
                    <a:pt x="1532550" y="2212346"/>
                  </a:cubicBezTo>
                  <a:lnTo>
                    <a:pt x="1534842" y="2224485"/>
                  </a:lnTo>
                  <a:lnTo>
                    <a:pt x="1533763" y="2224485"/>
                  </a:lnTo>
                  <a:cubicBezTo>
                    <a:pt x="1532055" y="2224485"/>
                    <a:pt x="1530572" y="2220798"/>
                    <a:pt x="1529312" y="2213425"/>
                  </a:cubicBezTo>
                  <a:lnTo>
                    <a:pt x="1528234" y="2212346"/>
                  </a:lnTo>
                  <a:lnTo>
                    <a:pt x="1528234" y="2211267"/>
                  </a:lnTo>
                  <a:lnTo>
                    <a:pt x="1529312" y="2206816"/>
                  </a:lnTo>
                  <a:lnTo>
                    <a:pt x="1527155" y="2199128"/>
                  </a:lnTo>
                  <a:lnTo>
                    <a:pt x="1530392" y="2198049"/>
                  </a:lnTo>
                  <a:lnTo>
                    <a:pt x="1528234" y="2194812"/>
                  </a:lnTo>
                  <a:close/>
                  <a:moveTo>
                    <a:pt x="6763656" y="2192789"/>
                  </a:moveTo>
                  <a:lnTo>
                    <a:pt x="6763656" y="2195082"/>
                  </a:lnTo>
                  <a:lnTo>
                    <a:pt x="6764735" y="2195082"/>
                  </a:lnTo>
                  <a:lnTo>
                    <a:pt x="6764735" y="2192789"/>
                  </a:lnTo>
                  <a:close/>
                  <a:moveTo>
                    <a:pt x="8790964" y="2192654"/>
                  </a:moveTo>
                  <a:lnTo>
                    <a:pt x="8790964" y="2194812"/>
                  </a:lnTo>
                  <a:lnTo>
                    <a:pt x="8792043" y="2194812"/>
                  </a:lnTo>
                  <a:lnTo>
                    <a:pt x="8792043" y="2192654"/>
                  </a:lnTo>
                  <a:close/>
                  <a:moveTo>
                    <a:pt x="8599576" y="2192654"/>
                  </a:moveTo>
                  <a:lnTo>
                    <a:pt x="8597418" y="2194812"/>
                  </a:lnTo>
                  <a:lnTo>
                    <a:pt x="8599576" y="2194812"/>
                  </a:lnTo>
                  <a:close/>
                  <a:moveTo>
                    <a:pt x="1635864" y="2192519"/>
                  </a:moveTo>
                  <a:lnTo>
                    <a:pt x="1635864" y="2193598"/>
                  </a:lnTo>
                  <a:lnTo>
                    <a:pt x="1639102" y="2193598"/>
                  </a:lnTo>
                  <a:lnTo>
                    <a:pt x="1639102" y="2192519"/>
                  </a:lnTo>
                  <a:close/>
                  <a:moveTo>
                    <a:pt x="6633501" y="2191710"/>
                  </a:moveTo>
                  <a:lnTo>
                    <a:pt x="6635659" y="2191710"/>
                  </a:lnTo>
                  <a:cubicBezTo>
                    <a:pt x="6637997" y="2193958"/>
                    <a:pt x="6641279" y="2195082"/>
                    <a:pt x="6645505" y="2195082"/>
                  </a:cubicBezTo>
                  <a:lnTo>
                    <a:pt x="6646584" y="2196161"/>
                  </a:lnTo>
                  <a:lnTo>
                    <a:pt x="6646584" y="2197240"/>
                  </a:lnTo>
                  <a:cubicBezTo>
                    <a:pt x="6646224" y="2199757"/>
                    <a:pt x="6641144" y="2202680"/>
                    <a:pt x="6631343" y="2206007"/>
                  </a:cubicBezTo>
                  <a:lnTo>
                    <a:pt x="6627971" y="2206007"/>
                  </a:lnTo>
                  <a:lnTo>
                    <a:pt x="6623655" y="2201556"/>
                  </a:lnTo>
                  <a:lnTo>
                    <a:pt x="6623655" y="2197240"/>
                  </a:lnTo>
                  <a:cubicBezTo>
                    <a:pt x="6626532" y="2193553"/>
                    <a:pt x="6629814" y="2191710"/>
                    <a:pt x="6633501" y="2191710"/>
                  </a:cubicBezTo>
                  <a:close/>
                  <a:moveTo>
                    <a:pt x="6088213" y="2191440"/>
                  </a:moveTo>
                  <a:lnTo>
                    <a:pt x="6077288" y="2192519"/>
                  </a:lnTo>
                  <a:lnTo>
                    <a:pt x="6079446" y="2194677"/>
                  </a:lnTo>
                  <a:lnTo>
                    <a:pt x="6088213" y="2193598"/>
                  </a:lnTo>
                  <a:lnTo>
                    <a:pt x="6091450" y="2194677"/>
                  </a:lnTo>
                  <a:lnTo>
                    <a:pt x="6092529" y="2194677"/>
                  </a:lnTo>
                  <a:lnTo>
                    <a:pt x="6092529" y="2193598"/>
                  </a:lnTo>
                  <a:cubicBezTo>
                    <a:pt x="6089652" y="2193598"/>
                    <a:pt x="6088213" y="2192879"/>
                    <a:pt x="6088213" y="2191440"/>
                  </a:cubicBezTo>
                  <a:close/>
                  <a:moveTo>
                    <a:pt x="3756505" y="2190496"/>
                  </a:moveTo>
                  <a:cubicBezTo>
                    <a:pt x="3750031" y="2192294"/>
                    <a:pt x="3746794" y="2193733"/>
                    <a:pt x="3746794" y="2194812"/>
                  </a:cubicBezTo>
                  <a:lnTo>
                    <a:pt x="3746794" y="2195891"/>
                  </a:lnTo>
                  <a:lnTo>
                    <a:pt x="3758663" y="2191575"/>
                  </a:lnTo>
                  <a:lnTo>
                    <a:pt x="3758663" y="2190496"/>
                  </a:lnTo>
                  <a:close/>
                  <a:moveTo>
                    <a:pt x="2184658" y="2189417"/>
                  </a:moveTo>
                  <a:lnTo>
                    <a:pt x="2184658" y="2192654"/>
                  </a:lnTo>
                  <a:lnTo>
                    <a:pt x="2185739" y="2192654"/>
                  </a:lnTo>
                  <a:lnTo>
                    <a:pt x="2185739" y="2189417"/>
                  </a:lnTo>
                  <a:close/>
                  <a:moveTo>
                    <a:pt x="3260177" y="2188743"/>
                  </a:moveTo>
                  <a:lnTo>
                    <a:pt x="3262335" y="2190766"/>
                  </a:lnTo>
                  <a:lnTo>
                    <a:pt x="3262335" y="2188743"/>
                  </a:lnTo>
                  <a:close/>
                  <a:moveTo>
                    <a:pt x="716444" y="2187529"/>
                  </a:moveTo>
                  <a:lnTo>
                    <a:pt x="716444" y="2189687"/>
                  </a:lnTo>
                  <a:lnTo>
                    <a:pt x="718602" y="2189687"/>
                  </a:lnTo>
                  <a:lnTo>
                    <a:pt x="718602" y="2187529"/>
                  </a:lnTo>
                  <a:close/>
                  <a:moveTo>
                    <a:pt x="8668093" y="2186180"/>
                  </a:moveTo>
                  <a:cubicBezTo>
                    <a:pt x="8666474" y="2186809"/>
                    <a:pt x="8665665" y="2187439"/>
                    <a:pt x="8665665" y="2188068"/>
                  </a:cubicBezTo>
                  <a:lnTo>
                    <a:pt x="8665665" y="2188743"/>
                  </a:lnTo>
                  <a:cubicBezTo>
                    <a:pt x="8665665" y="2190901"/>
                    <a:pt x="8666474" y="2192339"/>
                    <a:pt x="8668093" y="2193059"/>
                  </a:cubicBezTo>
                  <a:lnTo>
                    <a:pt x="8671195" y="2193059"/>
                  </a:lnTo>
                  <a:lnTo>
                    <a:pt x="8671195" y="2188743"/>
                  </a:lnTo>
                  <a:cubicBezTo>
                    <a:pt x="8671015" y="2187843"/>
                    <a:pt x="8669981" y="2186989"/>
                    <a:pt x="8668093" y="2186180"/>
                  </a:cubicBezTo>
                  <a:close/>
                  <a:moveTo>
                    <a:pt x="5074382" y="2184831"/>
                  </a:moveTo>
                  <a:cubicBezTo>
                    <a:pt x="5081575" y="2188788"/>
                    <a:pt x="5085172" y="2193463"/>
                    <a:pt x="5085172" y="2198858"/>
                  </a:cubicBezTo>
                  <a:cubicBezTo>
                    <a:pt x="5090837" y="2198858"/>
                    <a:pt x="5093669" y="2199892"/>
                    <a:pt x="5093669" y="2201960"/>
                  </a:cubicBezTo>
                  <a:cubicBezTo>
                    <a:pt x="5088274" y="2205737"/>
                    <a:pt x="5085082" y="2209334"/>
                    <a:pt x="5084093" y="2212750"/>
                  </a:cubicBezTo>
                  <a:lnTo>
                    <a:pt x="5084093" y="2220303"/>
                  </a:lnTo>
                  <a:lnTo>
                    <a:pt x="5083014" y="2234196"/>
                  </a:lnTo>
                  <a:lnTo>
                    <a:pt x="5084093" y="2242693"/>
                  </a:lnTo>
                  <a:cubicBezTo>
                    <a:pt x="5080317" y="2247009"/>
                    <a:pt x="5077439" y="2249167"/>
                    <a:pt x="5075461" y="2249167"/>
                  </a:cubicBezTo>
                  <a:lnTo>
                    <a:pt x="5074382" y="2248088"/>
                  </a:lnTo>
                  <a:lnTo>
                    <a:pt x="5073303" y="2248088"/>
                  </a:lnTo>
                  <a:cubicBezTo>
                    <a:pt x="5070785" y="2249526"/>
                    <a:pt x="5064356" y="2250605"/>
                    <a:pt x="5054016" y="2251325"/>
                  </a:cubicBezTo>
                  <a:cubicBezTo>
                    <a:pt x="5040438" y="2251325"/>
                    <a:pt x="5033650" y="2241344"/>
                    <a:pt x="5033650" y="2221382"/>
                  </a:cubicBezTo>
                  <a:cubicBezTo>
                    <a:pt x="5033650" y="2216887"/>
                    <a:pt x="5041517" y="2212211"/>
                    <a:pt x="5057253" y="2207355"/>
                  </a:cubicBezTo>
                  <a:cubicBezTo>
                    <a:pt x="5062198" y="2192339"/>
                    <a:pt x="5067908" y="2184831"/>
                    <a:pt x="5074382" y="2184831"/>
                  </a:cubicBezTo>
                  <a:close/>
                  <a:moveTo>
                    <a:pt x="8113094" y="2184561"/>
                  </a:moveTo>
                  <a:lnTo>
                    <a:pt x="8113094" y="2185640"/>
                  </a:lnTo>
                  <a:lnTo>
                    <a:pt x="8116331" y="2186719"/>
                  </a:lnTo>
                  <a:lnTo>
                    <a:pt x="8116331" y="2184561"/>
                  </a:lnTo>
                  <a:close/>
                  <a:moveTo>
                    <a:pt x="3031698" y="2184426"/>
                  </a:moveTo>
                  <a:lnTo>
                    <a:pt x="3032777" y="2184426"/>
                  </a:lnTo>
                  <a:lnTo>
                    <a:pt x="3039251" y="2187664"/>
                  </a:lnTo>
                  <a:lnTo>
                    <a:pt x="3055301" y="2184426"/>
                  </a:lnTo>
                  <a:lnTo>
                    <a:pt x="3076746" y="2184426"/>
                  </a:lnTo>
                  <a:lnTo>
                    <a:pt x="3088615" y="2185505"/>
                  </a:lnTo>
                  <a:lnTo>
                    <a:pt x="3097112" y="2184426"/>
                  </a:lnTo>
                  <a:lnTo>
                    <a:pt x="3118558" y="2189822"/>
                  </a:lnTo>
                  <a:lnTo>
                    <a:pt x="3122874" y="2189822"/>
                  </a:lnTo>
                  <a:lnTo>
                    <a:pt x="3122874" y="2191845"/>
                  </a:lnTo>
                  <a:cubicBezTo>
                    <a:pt x="3122874" y="2193283"/>
                    <a:pt x="3118962" y="2195082"/>
                    <a:pt x="3111139" y="2197240"/>
                  </a:cubicBezTo>
                  <a:lnTo>
                    <a:pt x="3088615" y="2197240"/>
                  </a:lnTo>
                  <a:lnTo>
                    <a:pt x="3073509" y="2198319"/>
                  </a:lnTo>
                  <a:lnTo>
                    <a:pt x="3064877" y="2194003"/>
                  </a:lnTo>
                  <a:lnTo>
                    <a:pt x="3050985" y="2197240"/>
                  </a:lnTo>
                  <a:cubicBezTo>
                    <a:pt x="3038846" y="2197240"/>
                    <a:pt x="3032777" y="2195441"/>
                    <a:pt x="3032777" y="2191845"/>
                  </a:cubicBezTo>
                  <a:lnTo>
                    <a:pt x="3030619" y="2185505"/>
                  </a:lnTo>
                  <a:close/>
                  <a:moveTo>
                    <a:pt x="199749" y="2184143"/>
                  </a:moveTo>
                  <a:lnTo>
                    <a:pt x="199749" y="2185222"/>
                  </a:lnTo>
                  <a:lnTo>
                    <a:pt x="201907" y="2185222"/>
                  </a:lnTo>
                  <a:lnTo>
                    <a:pt x="201907" y="2184143"/>
                  </a:lnTo>
                  <a:close/>
                  <a:moveTo>
                    <a:pt x="8725819" y="2184022"/>
                  </a:moveTo>
                  <a:lnTo>
                    <a:pt x="8725819" y="2186180"/>
                  </a:lnTo>
                  <a:lnTo>
                    <a:pt x="8727977" y="2186180"/>
                  </a:lnTo>
                  <a:close/>
                  <a:moveTo>
                    <a:pt x="2218919" y="2182943"/>
                  </a:moveTo>
                  <a:cubicBezTo>
                    <a:pt x="2218919" y="2186180"/>
                    <a:pt x="2215725" y="2189417"/>
                    <a:pt x="2209341" y="2192654"/>
                  </a:cubicBezTo>
                  <a:lnTo>
                    <a:pt x="2209341" y="2193733"/>
                  </a:lnTo>
                  <a:lnTo>
                    <a:pt x="2224312" y="2193733"/>
                  </a:lnTo>
                  <a:lnTo>
                    <a:pt x="2224312" y="2191575"/>
                  </a:lnTo>
                  <a:cubicBezTo>
                    <a:pt x="2221435" y="2191575"/>
                    <a:pt x="2219997" y="2188698"/>
                    <a:pt x="2219997" y="2182943"/>
                  </a:cubicBezTo>
                  <a:close/>
                  <a:moveTo>
                    <a:pt x="2076624" y="2181999"/>
                  </a:moveTo>
                  <a:lnTo>
                    <a:pt x="2076624" y="2187259"/>
                  </a:lnTo>
                  <a:cubicBezTo>
                    <a:pt x="2078692" y="2189597"/>
                    <a:pt x="2079726" y="2191755"/>
                    <a:pt x="2079726" y="2193733"/>
                  </a:cubicBezTo>
                  <a:cubicBezTo>
                    <a:pt x="2082603" y="2192294"/>
                    <a:pt x="2084041" y="2190496"/>
                    <a:pt x="2084041" y="2188338"/>
                  </a:cubicBezTo>
                  <a:cubicBezTo>
                    <a:pt x="2084041" y="2186719"/>
                    <a:pt x="2081569" y="2184606"/>
                    <a:pt x="2076624" y="2181999"/>
                  </a:cubicBezTo>
                  <a:close/>
                  <a:moveTo>
                    <a:pt x="7654801" y="2181189"/>
                  </a:moveTo>
                  <a:lnTo>
                    <a:pt x="7654801" y="2183347"/>
                  </a:lnTo>
                  <a:lnTo>
                    <a:pt x="7656959" y="2187664"/>
                  </a:lnTo>
                  <a:lnTo>
                    <a:pt x="7655880" y="2193193"/>
                  </a:lnTo>
                  <a:lnTo>
                    <a:pt x="7658038" y="2191035"/>
                  </a:lnTo>
                  <a:lnTo>
                    <a:pt x="7658038" y="2189822"/>
                  </a:lnTo>
                  <a:lnTo>
                    <a:pt x="7655880" y="2181189"/>
                  </a:lnTo>
                  <a:close/>
                  <a:moveTo>
                    <a:pt x="4140077" y="2181189"/>
                  </a:moveTo>
                  <a:lnTo>
                    <a:pt x="4140077" y="2183347"/>
                  </a:lnTo>
                  <a:lnTo>
                    <a:pt x="4142235" y="2187664"/>
                  </a:lnTo>
                  <a:lnTo>
                    <a:pt x="4141156" y="2193193"/>
                  </a:lnTo>
                  <a:lnTo>
                    <a:pt x="4143314" y="2191035"/>
                  </a:lnTo>
                  <a:lnTo>
                    <a:pt x="4143314" y="2189822"/>
                  </a:lnTo>
                  <a:lnTo>
                    <a:pt x="4141156" y="2181189"/>
                  </a:lnTo>
                  <a:close/>
                  <a:moveTo>
                    <a:pt x="6670726" y="2180785"/>
                  </a:moveTo>
                  <a:lnTo>
                    <a:pt x="6671805" y="2180785"/>
                  </a:lnTo>
                  <a:lnTo>
                    <a:pt x="6671805" y="2182943"/>
                  </a:lnTo>
                  <a:lnTo>
                    <a:pt x="6670726" y="2182943"/>
                  </a:lnTo>
                  <a:close/>
                  <a:moveTo>
                    <a:pt x="5255520" y="2180650"/>
                  </a:moveTo>
                  <a:cubicBezTo>
                    <a:pt x="5261994" y="2180650"/>
                    <a:pt x="5270581" y="2186360"/>
                    <a:pt x="5281281" y="2197779"/>
                  </a:cubicBezTo>
                  <a:cubicBezTo>
                    <a:pt x="5289823" y="2200567"/>
                    <a:pt x="5294094" y="2202680"/>
                    <a:pt x="5294094" y="2204118"/>
                  </a:cubicBezTo>
                  <a:lnTo>
                    <a:pt x="5293015" y="2209513"/>
                  </a:lnTo>
                  <a:cubicBezTo>
                    <a:pt x="5296612" y="2211132"/>
                    <a:pt x="5298410" y="2212930"/>
                    <a:pt x="5298410" y="2214908"/>
                  </a:cubicBezTo>
                  <a:cubicBezTo>
                    <a:pt x="5298410" y="2217246"/>
                    <a:pt x="5295938" y="2219719"/>
                    <a:pt x="5290992" y="2222327"/>
                  </a:cubicBezTo>
                  <a:cubicBezTo>
                    <a:pt x="5287395" y="2222327"/>
                    <a:pt x="5285597" y="2221652"/>
                    <a:pt x="5285597" y="2220303"/>
                  </a:cubicBezTo>
                  <a:lnTo>
                    <a:pt x="5280202" y="2221382"/>
                  </a:lnTo>
                  <a:lnTo>
                    <a:pt x="5279123" y="2221382"/>
                  </a:lnTo>
                  <a:lnTo>
                    <a:pt x="5274807" y="2220303"/>
                  </a:lnTo>
                  <a:cubicBezTo>
                    <a:pt x="5266445" y="2223810"/>
                    <a:pt x="5258937" y="2229880"/>
                    <a:pt x="5252283" y="2238512"/>
                  </a:cubicBezTo>
                  <a:cubicBezTo>
                    <a:pt x="5249675" y="2238512"/>
                    <a:pt x="5246843" y="2240265"/>
                    <a:pt x="5243786" y="2243772"/>
                  </a:cubicBezTo>
                  <a:lnTo>
                    <a:pt x="5249181" y="2250246"/>
                  </a:lnTo>
                  <a:lnTo>
                    <a:pt x="5249181" y="2251325"/>
                  </a:lnTo>
                  <a:cubicBezTo>
                    <a:pt x="5249181" y="2254382"/>
                    <a:pt x="5243786" y="2256180"/>
                    <a:pt x="5232996" y="2256720"/>
                  </a:cubicBezTo>
                  <a:lnTo>
                    <a:pt x="5230838" y="2258878"/>
                  </a:lnTo>
                  <a:cubicBezTo>
                    <a:pt x="5229489" y="2258878"/>
                    <a:pt x="5228814" y="2257799"/>
                    <a:pt x="5228814" y="2255641"/>
                  </a:cubicBezTo>
                  <a:lnTo>
                    <a:pt x="5227735" y="2255641"/>
                  </a:lnTo>
                  <a:cubicBezTo>
                    <a:pt x="5227735" y="2259597"/>
                    <a:pt x="5220227" y="2263868"/>
                    <a:pt x="5205211" y="2268454"/>
                  </a:cubicBezTo>
                  <a:cubicBezTo>
                    <a:pt x="5199637" y="2270972"/>
                    <a:pt x="5194601" y="2277760"/>
                    <a:pt x="5190105" y="2288820"/>
                  </a:cubicBezTo>
                  <a:lnTo>
                    <a:pt x="5190105" y="2290978"/>
                  </a:lnTo>
                  <a:lnTo>
                    <a:pt x="5204132" y="2290978"/>
                  </a:lnTo>
                  <a:lnTo>
                    <a:pt x="5207369" y="2288820"/>
                  </a:lnTo>
                  <a:lnTo>
                    <a:pt x="5211550" y="2288820"/>
                  </a:lnTo>
                  <a:cubicBezTo>
                    <a:pt x="5215866" y="2291698"/>
                    <a:pt x="5220182" y="2293136"/>
                    <a:pt x="5224498" y="2293136"/>
                  </a:cubicBezTo>
                  <a:cubicBezTo>
                    <a:pt x="5225937" y="2291698"/>
                    <a:pt x="5230568" y="2290978"/>
                    <a:pt x="5238391" y="2290978"/>
                  </a:cubicBezTo>
                  <a:cubicBezTo>
                    <a:pt x="5240369" y="2284055"/>
                    <a:pt x="5244640" y="2277985"/>
                    <a:pt x="5251204" y="2272770"/>
                  </a:cubicBezTo>
                  <a:cubicBezTo>
                    <a:pt x="5251204" y="2266296"/>
                    <a:pt x="5254081" y="2263059"/>
                    <a:pt x="5259836" y="2263059"/>
                  </a:cubicBezTo>
                  <a:cubicBezTo>
                    <a:pt x="5268198" y="2272410"/>
                    <a:pt x="5274987" y="2277086"/>
                    <a:pt x="5280202" y="2277086"/>
                  </a:cubicBezTo>
                  <a:lnTo>
                    <a:pt x="5291936" y="2294215"/>
                  </a:lnTo>
                  <a:lnTo>
                    <a:pt x="5291936" y="2295294"/>
                  </a:lnTo>
                  <a:cubicBezTo>
                    <a:pt x="5291936" y="2296553"/>
                    <a:pt x="5287665" y="2298711"/>
                    <a:pt x="5279123" y="2301768"/>
                  </a:cubicBezTo>
                  <a:lnTo>
                    <a:pt x="5275886" y="2299610"/>
                  </a:lnTo>
                  <a:cubicBezTo>
                    <a:pt x="5272469" y="2301768"/>
                    <a:pt x="5269277" y="2302847"/>
                    <a:pt x="5266310" y="2302847"/>
                  </a:cubicBezTo>
                  <a:cubicBezTo>
                    <a:pt x="5260555" y="2302847"/>
                    <a:pt x="5257678" y="2302128"/>
                    <a:pt x="5257678" y="2300689"/>
                  </a:cubicBezTo>
                  <a:lnTo>
                    <a:pt x="5250125" y="2301768"/>
                  </a:lnTo>
                  <a:lnTo>
                    <a:pt x="5236233" y="2301768"/>
                  </a:lnTo>
                  <a:lnTo>
                    <a:pt x="5226656" y="2300689"/>
                  </a:lnTo>
                  <a:lnTo>
                    <a:pt x="5213708" y="2303926"/>
                  </a:lnTo>
                  <a:cubicBezTo>
                    <a:pt x="5205706" y="2303207"/>
                    <a:pt x="5200716" y="2301768"/>
                    <a:pt x="5198737" y="2299610"/>
                  </a:cubicBezTo>
                  <a:lnTo>
                    <a:pt x="5197658" y="2299610"/>
                  </a:lnTo>
                  <a:lnTo>
                    <a:pt x="5189026" y="2303926"/>
                  </a:lnTo>
                  <a:lnTo>
                    <a:pt x="5189026" y="2304870"/>
                  </a:lnTo>
                  <a:lnTo>
                    <a:pt x="5190105" y="2317818"/>
                  </a:lnTo>
                  <a:cubicBezTo>
                    <a:pt x="5188397" y="2317818"/>
                    <a:pt x="5187363" y="2319257"/>
                    <a:pt x="5187003" y="2322134"/>
                  </a:cubicBezTo>
                  <a:lnTo>
                    <a:pt x="5187003" y="2323213"/>
                  </a:lnTo>
                  <a:lnTo>
                    <a:pt x="5188082" y="2323213"/>
                  </a:lnTo>
                  <a:lnTo>
                    <a:pt x="5188082" y="2321055"/>
                  </a:lnTo>
                  <a:lnTo>
                    <a:pt x="5189026" y="2321055"/>
                  </a:lnTo>
                  <a:cubicBezTo>
                    <a:pt x="5190465" y="2321055"/>
                    <a:pt x="5191184" y="2322134"/>
                    <a:pt x="5191184" y="2324292"/>
                  </a:cubicBezTo>
                  <a:lnTo>
                    <a:pt x="5189026" y="2330632"/>
                  </a:lnTo>
                  <a:lnTo>
                    <a:pt x="5189026" y="2343580"/>
                  </a:lnTo>
                  <a:lnTo>
                    <a:pt x="5192263" y="2367048"/>
                  </a:lnTo>
                  <a:lnTo>
                    <a:pt x="5192263" y="2368127"/>
                  </a:lnTo>
                  <a:cubicBezTo>
                    <a:pt x="5192263" y="2372803"/>
                    <a:pt x="5184396" y="2380670"/>
                    <a:pt x="5168660" y="2391730"/>
                  </a:cubicBezTo>
                  <a:cubicBezTo>
                    <a:pt x="5168660" y="2393349"/>
                    <a:pt x="5165108" y="2395147"/>
                    <a:pt x="5158005" y="2397125"/>
                  </a:cubicBezTo>
                  <a:cubicBezTo>
                    <a:pt x="5140831" y="2397125"/>
                    <a:pt x="5132244" y="2393888"/>
                    <a:pt x="5132244" y="2387414"/>
                  </a:cubicBezTo>
                  <a:lnTo>
                    <a:pt x="5132244" y="2384312"/>
                  </a:lnTo>
                  <a:lnTo>
                    <a:pt x="5133323" y="2383233"/>
                  </a:lnTo>
                  <a:lnTo>
                    <a:pt x="5133323" y="2382154"/>
                  </a:lnTo>
                  <a:cubicBezTo>
                    <a:pt x="5133323" y="2376939"/>
                    <a:pt x="5128692" y="2371229"/>
                    <a:pt x="5119430" y="2365025"/>
                  </a:cubicBezTo>
                  <a:cubicBezTo>
                    <a:pt x="5118531" y="2362147"/>
                    <a:pt x="5114935" y="2359270"/>
                    <a:pt x="5108640" y="2356393"/>
                  </a:cubicBezTo>
                  <a:lnTo>
                    <a:pt x="5107561" y="2355314"/>
                  </a:lnTo>
                  <a:lnTo>
                    <a:pt x="5107561" y="2353156"/>
                  </a:lnTo>
                  <a:lnTo>
                    <a:pt x="5117272" y="2347761"/>
                  </a:lnTo>
                  <a:lnTo>
                    <a:pt x="5130086" y="2347761"/>
                  </a:lnTo>
                  <a:cubicBezTo>
                    <a:pt x="5134402" y="2351357"/>
                    <a:pt x="5137639" y="2353156"/>
                    <a:pt x="5139797" y="2353156"/>
                  </a:cubicBezTo>
                  <a:lnTo>
                    <a:pt x="5141955" y="2346682"/>
                  </a:lnTo>
                  <a:lnTo>
                    <a:pt x="5141955" y="2337106"/>
                  </a:lnTo>
                  <a:lnTo>
                    <a:pt x="5144113" y="2333869"/>
                  </a:lnTo>
                  <a:lnTo>
                    <a:pt x="5143034" y="2332790"/>
                  </a:lnTo>
                  <a:lnTo>
                    <a:pt x="5141955" y="2332790"/>
                  </a:lnTo>
                  <a:lnTo>
                    <a:pt x="5144113" y="2326316"/>
                  </a:lnTo>
                  <a:lnTo>
                    <a:pt x="5140876" y="2321055"/>
                  </a:lnTo>
                  <a:lnTo>
                    <a:pt x="5140876" y="2312423"/>
                  </a:lnTo>
                  <a:lnTo>
                    <a:pt x="5143034" y="2303926"/>
                  </a:lnTo>
                  <a:lnTo>
                    <a:pt x="5143034" y="2299610"/>
                  </a:lnTo>
                  <a:lnTo>
                    <a:pt x="5137639" y="2298531"/>
                  </a:lnTo>
                  <a:lnTo>
                    <a:pt x="5134402" y="2299610"/>
                  </a:lnTo>
                  <a:lnTo>
                    <a:pt x="5131165" y="2298531"/>
                  </a:lnTo>
                  <a:lnTo>
                    <a:pt x="5132244" y="2299610"/>
                  </a:lnTo>
                  <a:lnTo>
                    <a:pt x="5132244" y="2301768"/>
                  </a:lnTo>
                  <a:lnTo>
                    <a:pt x="5124825" y="2302847"/>
                  </a:lnTo>
                  <a:lnTo>
                    <a:pt x="5121588" y="2299610"/>
                  </a:lnTo>
                  <a:lnTo>
                    <a:pt x="5121588" y="2297452"/>
                  </a:lnTo>
                  <a:cubicBezTo>
                    <a:pt x="5121588" y="2295294"/>
                    <a:pt x="5124421" y="2294215"/>
                    <a:pt x="5130086" y="2294215"/>
                  </a:cubicBezTo>
                  <a:lnTo>
                    <a:pt x="5139797" y="2293136"/>
                  </a:lnTo>
                  <a:lnTo>
                    <a:pt x="5140876" y="2289899"/>
                  </a:lnTo>
                  <a:lnTo>
                    <a:pt x="5139797" y="2288820"/>
                  </a:lnTo>
                  <a:lnTo>
                    <a:pt x="5140876" y="2283560"/>
                  </a:lnTo>
                  <a:lnTo>
                    <a:pt x="5140876" y="2282481"/>
                  </a:lnTo>
                  <a:lnTo>
                    <a:pt x="5138718" y="2272770"/>
                  </a:lnTo>
                  <a:lnTo>
                    <a:pt x="5140876" y="2270612"/>
                  </a:lnTo>
                  <a:cubicBezTo>
                    <a:pt x="5137279" y="2270072"/>
                    <a:pt x="5135481" y="2268993"/>
                    <a:pt x="5135481" y="2267375"/>
                  </a:cubicBezTo>
                  <a:lnTo>
                    <a:pt x="5135481" y="2266296"/>
                  </a:lnTo>
                  <a:lnTo>
                    <a:pt x="5139797" y="2262115"/>
                  </a:lnTo>
                  <a:lnTo>
                    <a:pt x="5140876" y="2262115"/>
                  </a:lnTo>
                  <a:cubicBezTo>
                    <a:pt x="5145282" y="2262115"/>
                    <a:pt x="5150272" y="2263149"/>
                    <a:pt x="5155847" y="2265217"/>
                  </a:cubicBezTo>
                  <a:lnTo>
                    <a:pt x="5160163" y="2261036"/>
                  </a:lnTo>
                  <a:lnTo>
                    <a:pt x="5162321" y="2261036"/>
                  </a:lnTo>
                  <a:lnTo>
                    <a:pt x="5183766" y="2266296"/>
                  </a:lnTo>
                  <a:lnTo>
                    <a:pt x="5203053" y="2266296"/>
                  </a:lnTo>
                  <a:lnTo>
                    <a:pt x="5203053" y="2265217"/>
                  </a:lnTo>
                  <a:lnTo>
                    <a:pt x="5195500" y="2264138"/>
                  </a:lnTo>
                  <a:lnTo>
                    <a:pt x="5190105" y="2265217"/>
                  </a:lnTo>
                  <a:lnTo>
                    <a:pt x="5182687" y="2265217"/>
                  </a:lnTo>
                  <a:lnTo>
                    <a:pt x="5182687" y="2264138"/>
                  </a:lnTo>
                  <a:cubicBezTo>
                    <a:pt x="5182687" y="2262789"/>
                    <a:pt x="5184126" y="2262115"/>
                    <a:pt x="5187003" y="2262115"/>
                  </a:cubicBezTo>
                  <a:lnTo>
                    <a:pt x="5184845" y="2259957"/>
                  </a:lnTo>
                  <a:lnTo>
                    <a:pt x="5189026" y="2247009"/>
                  </a:lnTo>
                  <a:lnTo>
                    <a:pt x="5188082" y="2245930"/>
                  </a:lnTo>
                  <a:lnTo>
                    <a:pt x="5187003" y="2245930"/>
                  </a:lnTo>
                  <a:lnTo>
                    <a:pt x="5170818" y="2247009"/>
                  </a:lnTo>
                  <a:lnTo>
                    <a:pt x="5167716" y="2245930"/>
                  </a:lnTo>
                  <a:lnTo>
                    <a:pt x="5164479" y="2247009"/>
                  </a:lnTo>
                  <a:lnTo>
                    <a:pt x="5141955" y="2245930"/>
                  </a:lnTo>
                  <a:lnTo>
                    <a:pt x="5133323" y="2245930"/>
                  </a:lnTo>
                  <a:lnTo>
                    <a:pt x="5127928" y="2242693"/>
                  </a:lnTo>
                  <a:cubicBezTo>
                    <a:pt x="5122263" y="2242693"/>
                    <a:pt x="5117272" y="2244131"/>
                    <a:pt x="5112956" y="2247009"/>
                  </a:cubicBezTo>
                  <a:lnTo>
                    <a:pt x="5095827" y="2245930"/>
                  </a:lnTo>
                  <a:lnTo>
                    <a:pt x="5094748" y="2245930"/>
                  </a:lnTo>
                  <a:cubicBezTo>
                    <a:pt x="5092950" y="2245930"/>
                    <a:pt x="5091511" y="2243457"/>
                    <a:pt x="5090432" y="2238512"/>
                  </a:cubicBezTo>
                  <a:lnTo>
                    <a:pt x="5094748" y="2236354"/>
                  </a:lnTo>
                  <a:lnTo>
                    <a:pt x="5099064" y="2238512"/>
                  </a:lnTo>
                  <a:lnTo>
                    <a:pt x="5110798" y="2233117"/>
                  </a:lnTo>
                  <a:lnTo>
                    <a:pt x="5111877" y="2233117"/>
                  </a:lnTo>
                  <a:cubicBezTo>
                    <a:pt x="5115114" y="2233117"/>
                    <a:pt x="5118351" y="2235275"/>
                    <a:pt x="5121588" y="2239591"/>
                  </a:cubicBezTo>
                  <a:lnTo>
                    <a:pt x="5124825" y="2239591"/>
                  </a:lnTo>
                  <a:lnTo>
                    <a:pt x="5135481" y="2235275"/>
                  </a:lnTo>
                  <a:lnTo>
                    <a:pt x="5149373" y="2236354"/>
                  </a:lnTo>
                  <a:cubicBezTo>
                    <a:pt x="5149373" y="2234735"/>
                    <a:pt x="5151171" y="2233656"/>
                    <a:pt x="5154768" y="2233117"/>
                  </a:cubicBezTo>
                  <a:cubicBezTo>
                    <a:pt x="5157645" y="2233117"/>
                    <a:pt x="5164074" y="2235275"/>
                    <a:pt x="5174055" y="2239591"/>
                  </a:cubicBezTo>
                  <a:lnTo>
                    <a:pt x="5177292" y="2239591"/>
                  </a:lnTo>
                  <a:lnTo>
                    <a:pt x="5188082" y="2236354"/>
                  </a:lnTo>
                  <a:lnTo>
                    <a:pt x="5191184" y="2238512"/>
                  </a:lnTo>
                  <a:lnTo>
                    <a:pt x="5194421" y="2238512"/>
                  </a:lnTo>
                  <a:cubicBezTo>
                    <a:pt x="5194421" y="2232937"/>
                    <a:pt x="5199097" y="2226508"/>
                    <a:pt x="5208448" y="2219224"/>
                  </a:cubicBezTo>
                  <a:lnTo>
                    <a:pt x="5209392" y="2219224"/>
                  </a:lnTo>
                  <a:cubicBezTo>
                    <a:pt x="5211371" y="2219224"/>
                    <a:pt x="5212809" y="2222057"/>
                    <a:pt x="5213708" y="2227722"/>
                  </a:cubicBezTo>
                  <a:lnTo>
                    <a:pt x="5225577" y="2235275"/>
                  </a:lnTo>
                  <a:lnTo>
                    <a:pt x="5228814" y="2235275"/>
                  </a:lnTo>
                  <a:cubicBezTo>
                    <a:pt x="5230343" y="2234375"/>
                    <a:pt x="5233535" y="2226867"/>
                    <a:pt x="5238391" y="2212750"/>
                  </a:cubicBezTo>
                  <a:lnTo>
                    <a:pt x="5238391" y="2201960"/>
                  </a:lnTo>
                  <a:cubicBezTo>
                    <a:pt x="5245584" y="2191440"/>
                    <a:pt x="5251294" y="2184337"/>
                    <a:pt x="5255520" y="2180650"/>
                  </a:cubicBezTo>
                  <a:close/>
                  <a:moveTo>
                    <a:pt x="3580222" y="2178762"/>
                  </a:moveTo>
                  <a:lnTo>
                    <a:pt x="3582380" y="2180920"/>
                  </a:lnTo>
                  <a:lnTo>
                    <a:pt x="3584538" y="2180920"/>
                  </a:lnTo>
                  <a:lnTo>
                    <a:pt x="3582380" y="2178762"/>
                  </a:lnTo>
                  <a:close/>
                  <a:moveTo>
                    <a:pt x="5723524" y="2178492"/>
                  </a:moveTo>
                  <a:cubicBezTo>
                    <a:pt x="5724063" y="2182718"/>
                    <a:pt x="5725142" y="2184831"/>
                    <a:pt x="5726761" y="2184831"/>
                  </a:cubicBezTo>
                  <a:lnTo>
                    <a:pt x="5729998" y="2184831"/>
                  </a:lnTo>
                  <a:lnTo>
                    <a:pt x="5732156" y="2182673"/>
                  </a:lnTo>
                  <a:lnTo>
                    <a:pt x="5732156" y="2180650"/>
                  </a:lnTo>
                  <a:lnTo>
                    <a:pt x="5729998" y="2178492"/>
                  </a:lnTo>
                  <a:close/>
                  <a:moveTo>
                    <a:pt x="7662489" y="2177952"/>
                  </a:moveTo>
                  <a:lnTo>
                    <a:pt x="7660196" y="2180110"/>
                  </a:lnTo>
                  <a:lnTo>
                    <a:pt x="7660196" y="2181189"/>
                  </a:lnTo>
                  <a:lnTo>
                    <a:pt x="7663568" y="2181189"/>
                  </a:lnTo>
                  <a:lnTo>
                    <a:pt x="7665726" y="2179031"/>
                  </a:lnTo>
                  <a:lnTo>
                    <a:pt x="7665726" y="2177952"/>
                  </a:lnTo>
                  <a:close/>
                  <a:moveTo>
                    <a:pt x="4147764" y="2177952"/>
                  </a:moveTo>
                  <a:lnTo>
                    <a:pt x="4145472" y="2180110"/>
                  </a:lnTo>
                  <a:lnTo>
                    <a:pt x="4145472" y="2181189"/>
                  </a:lnTo>
                  <a:lnTo>
                    <a:pt x="4148843" y="2181189"/>
                  </a:lnTo>
                  <a:lnTo>
                    <a:pt x="4151001" y="2179031"/>
                  </a:lnTo>
                  <a:lnTo>
                    <a:pt x="4151001" y="2177952"/>
                  </a:lnTo>
                  <a:close/>
                  <a:moveTo>
                    <a:pt x="3157267" y="2177952"/>
                  </a:moveTo>
                  <a:lnTo>
                    <a:pt x="3155109" y="2180110"/>
                  </a:lnTo>
                  <a:lnTo>
                    <a:pt x="3156188" y="2181189"/>
                  </a:lnTo>
                  <a:lnTo>
                    <a:pt x="3160504" y="2181189"/>
                  </a:lnTo>
                  <a:lnTo>
                    <a:pt x="3160504" y="2180110"/>
                  </a:lnTo>
                  <a:lnTo>
                    <a:pt x="3158346" y="2177952"/>
                  </a:lnTo>
                  <a:close/>
                  <a:moveTo>
                    <a:pt x="4713553" y="2177943"/>
                  </a:moveTo>
                  <a:lnTo>
                    <a:pt x="4713553" y="2180101"/>
                  </a:lnTo>
                  <a:lnTo>
                    <a:pt x="4718948" y="2181180"/>
                  </a:lnTo>
                  <a:lnTo>
                    <a:pt x="4718948" y="2179022"/>
                  </a:lnTo>
                  <a:close/>
                  <a:moveTo>
                    <a:pt x="9149449" y="2177413"/>
                  </a:moveTo>
                  <a:lnTo>
                    <a:pt x="9155923" y="2177413"/>
                  </a:lnTo>
                  <a:lnTo>
                    <a:pt x="9158081" y="2179571"/>
                  </a:lnTo>
                  <a:lnTo>
                    <a:pt x="9158081" y="2181729"/>
                  </a:lnTo>
                  <a:lnTo>
                    <a:pt x="9154844" y="2184966"/>
                  </a:lnTo>
                  <a:lnTo>
                    <a:pt x="9146212" y="2184966"/>
                  </a:lnTo>
                  <a:lnTo>
                    <a:pt x="9142975" y="2181729"/>
                  </a:lnTo>
                  <a:lnTo>
                    <a:pt x="9142975" y="2180650"/>
                  </a:lnTo>
                  <a:cubicBezTo>
                    <a:pt x="9143695" y="2178492"/>
                    <a:pt x="9145853" y="2177413"/>
                    <a:pt x="9149449" y="2177413"/>
                  </a:cubicBezTo>
                  <a:close/>
                  <a:moveTo>
                    <a:pt x="4720027" y="2176864"/>
                  </a:moveTo>
                  <a:lnTo>
                    <a:pt x="4720027" y="2179022"/>
                  </a:lnTo>
                  <a:lnTo>
                    <a:pt x="4723264" y="2179022"/>
                  </a:lnTo>
                  <a:lnTo>
                    <a:pt x="4721106" y="2176864"/>
                  </a:lnTo>
                  <a:close/>
                  <a:moveTo>
                    <a:pt x="8719345" y="2176604"/>
                  </a:moveTo>
                  <a:lnTo>
                    <a:pt x="8719345" y="2178762"/>
                  </a:lnTo>
                  <a:lnTo>
                    <a:pt x="8720424" y="2178762"/>
                  </a:lnTo>
                  <a:lnTo>
                    <a:pt x="8720424" y="2176604"/>
                  </a:lnTo>
                  <a:close/>
                  <a:moveTo>
                    <a:pt x="2081884" y="2176604"/>
                  </a:moveTo>
                  <a:lnTo>
                    <a:pt x="2073387" y="2177683"/>
                  </a:lnTo>
                  <a:lnTo>
                    <a:pt x="2074467" y="2178762"/>
                  </a:lnTo>
                  <a:lnTo>
                    <a:pt x="2074467" y="2179841"/>
                  </a:lnTo>
                  <a:lnTo>
                    <a:pt x="2082963" y="2177683"/>
                  </a:lnTo>
                  <a:lnTo>
                    <a:pt x="2082963" y="2176604"/>
                  </a:lnTo>
                  <a:close/>
                  <a:moveTo>
                    <a:pt x="9309547" y="2176334"/>
                  </a:moveTo>
                  <a:lnTo>
                    <a:pt x="9309547" y="2178492"/>
                  </a:lnTo>
                  <a:lnTo>
                    <a:pt x="9311705" y="2178492"/>
                  </a:lnTo>
                  <a:close/>
                  <a:moveTo>
                    <a:pt x="9207850" y="2176334"/>
                  </a:moveTo>
                  <a:lnTo>
                    <a:pt x="9206771" y="2180650"/>
                  </a:lnTo>
                  <a:lnTo>
                    <a:pt x="9206771" y="2181729"/>
                  </a:lnTo>
                  <a:lnTo>
                    <a:pt x="9207850" y="2181729"/>
                  </a:lnTo>
                  <a:lnTo>
                    <a:pt x="9210008" y="2177413"/>
                  </a:lnTo>
                  <a:lnTo>
                    <a:pt x="9210008" y="2176334"/>
                  </a:lnTo>
                  <a:close/>
                  <a:moveTo>
                    <a:pt x="5706260" y="2176334"/>
                  </a:moveTo>
                  <a:lnTo>
                    <a:pt x="5706260" y="2177413"/>
                  </a:lnTo>
                  <a:lnTo>
                    <a:pt x="5709497" y="2177413"/>
                  </a:lnTo>
                  <a:lnTo>
                    <a:pt x="5709497" y="2176334"/>
                  </a:lnTo>
                  <a:close/>
                  <a:moveTo>
                    <a:pt x="5599978" y="2176334"/>
                  </a:moveTo>
                  <a:cubicBezTo>
                    <a:pt x="5598539" y="2176334"/>
                    <a:pt x="5597820" y="2177413"/>
                    <a:pt x="5597820" y="2179571"/>
                  </a:cubicBezTo>
                  <a:lnTo>
                    <a:pt x="5601057" y="2184831"/>
                  </a:lnTo>
                  <a:lnTo>
                    <a:pt x="5601057" y="2188068"/>
                  </a:lnTo>
                  <a:cubicBezTo>
                    <a:pt x="5598899" y="2190496"/>
                    <a:pt x="5596741" y="2196880"/>
                    <a:pt x="5594583" y="2207220"/>
                  </a:cubicBezTo>
                  <a:lnTo>
                    <a:pt x="5597820" y="2210323"/>
                  </a:lnTo>
                  <a:cubicBezTo>
                    <a:pt x="5604294" y="2205377"/>
                    <a:pt x="5607531" y="2200432"/>
                    <a:pt x="5607531" y="2195486"/>
                  </a:cubicBezTo>
                  <a:lnTo>
                    <a:pt x="5607531" y="2190226"/>
                  </a:lnTo>
                  <a:lnTo>
                    <a:pt x="5606452" y="2183752"/>
                  </a:lnTo>
                  <a:cubicBezTo>
                    <a:pt x="5606452" y="2179526"/>
                    <a:pt x="5610453" y="2177413"/>
                    <a:pt x="5618456" y="2177413"/>
                  </a:cubicBezTo>
                  <a:lnTo>
                    <a:pt x="5618456" y="2176334"/>
                  </a:lnTo>
                  <a:close/>
                  <a:moveTo>
                    <a:pt x="1109324" y="2175660"/>
                  </a:moveTo>
                  <a:lnTo>
                    <a:pt x="1109324" y="2181055"/>
                  </a:lnTo>
                  <a:lnTo>
                    <a:pt x="1111483" y="2183213"/>
                  </a:lnTo>
                  <a:lnTo>
                    <a:pt x="1113640" y="2176739"/>
                  </a:lnTo>
                  <a:lnTo>
                    <a:pt x="1112562" y="2175660"/>
                  </a:lnTo>
                  <a:close/>
                  <a:moveTo>
                    <a:pt x="8796359" y="2175525"/>
                  </a:moveTo>
                  <a:lnTo>
                    <a:pt x="8786783" y="2179841"/>
                  </a:lnTo>
                  <a:lnTo>
                    <a:pt x="8783546" y="2178762"/>
                  </a:lnTo>
                  <a:lnTo>
                    <a:pt x="8782467" y="2179841"/>
                  </a:lnTo>
                  <a:lnTo>
                    <a:pt x="8782467" y="2180920"/>
                  </a:lnTo>
                  <a:lnTo>
                    <a:pt x="8787727" y="2186180"/>
                  </a:lnTo>
                  <a:lnTo>
                    <a:pt x="8789885" y="2186180"/>
                  </a:lnTo>
                  <a:lnTo>
                    <a:pt x="8797438" y="2176604"/>
                  </a:lnTo>
                  <a:lnTo>
                    <a:pt x="8797438" y="2175525"/>
                  </a:lnTo>
                  <a:close/>
                  <a:moveTo>
                    <a:pt x="4712474" y="2174706"/>
                  </a:moveTo>
                  <a:lnTo>
                    <a:pt x="4710316" y="2176864"/>
                  </a:lnTo>
                  <a:lnTo>
                    <a:pt x="4712474" y="2176864"/>
                  </a:lnTo>
                  <a:close/>
                  <a:moveTo>
                    <a:pt x="4704921" y="2174706"/>
                  </a:moveTo>
                  <a:lnTo>
                    <a:pt x="4704921" y="2176864"/>
                  </a:lnTo>
                  <a:lnTo>
                    <a:pt x="4707079" y="2176864"/>
                  </a:lnTo>
                  <a:close/>
                  <a:moveTo>
                    <a:pt x="5694256" y="2174176"/>
                  </a:moveTo>
                  <a:lnTo>
                    <a:pt x="5691019" y="2177413"/>
                  </a:lnTo>
                  <a:lnTo>
                    <a:pt x="5692098" y="2180650"/>
                  </a:lnTo>
                  <a:lnTo>
                    <a:pt x="5694256" y="2180650"/>
                  </a:lnTo>
                  <a:cubicBezTo>
                    <a:pt x="5698032" y="2180650"/>
                    <a:pt x="5700190" y="2179571"/>
                    <a:pt x="5700730" y="2177413"/>
                  </a:cubicBezTo>
                  <a:lnTo>
                    <a:pt x="5697493" y="2174176"/>
                  </a:lnTo>
                  <a:close/>
                  <a:moveTo>
                    <a:pt x="8613468" y="2172288"/>
                  </a:moveTo>
                  <a:lnTo>
                    <a:pt x="8601734" y="2177683"/>
                  </a:lnTo>
                  <a:lnTo>
                    <a:pt x="8602813" y="2177683"/>
                  </a:lnTo>
                  <a:lnTo>
                    <a:pt x="8614547" y="2174446"/>
                  </a:lnTo>
                  <a:lnTo>
                    <a:pt x="8613468" y="2173367"/>
                  </a:lnTo>
                  <a:close/>
                  <a:moveTo>
                    <a:pt x="6676121" y="2172018"/>
                  </a:moveTo>
                  <a:lnTo>
                    <a:pt x="6668433" y="2177548"/>
                  </a:lnTo>
                  <a:lnTo>
                    <a:pt x="6655351" y="2176469"/>
                  </a:lnTo>
                  <a:cubicBezTo>
                    <a:pt x="6652114" y="2176469"/>
                    <a:pt x="6648832" y="2177548"/>
                    <a:pt x="6645505" y="2179706"/>
                  </a:cubicBezTo>
                  <a:cubicBezTo>
                    <a:pt x="6632377" y="2177548"/>
                    <a:pt x="6623970" y="2175345"/>
                    <a:pt x="6620283" y="2173097"/>
                  </a:cubicBezTo>
                  <a:cubicBezTo>
                    <a:pt x="6617406" y="2173996"/>
                    <a:pt x="6615248" y="2175839"/>
                    <a:pt x="6613809" y="2178627"/>
                  </a:cubicBezTo>
                  <a:lnTo>
                    <a:pt x="6613809" y="2192789"/>
                  </a:lnTo>
                  <a:lnTo>
                    <a:pt x="6611651" y="2195082"/>
                  </a:lnTo>
                  <a:lnTo>
                    <a:pt x="6607200" y="2193868"/>
                  </a:lnTo>
                  <a:lnTo>
                    <a:pt x="6605042" y="2193868"/>
                  </a:lnTo>
                  <a:lnTo>
                    <a:pt x="6605042" y="2195082"/>
                  </a:lnTo>
                  <a:cubicBezTo>
                    <a:pt x="6610887" y="2195082"/>
                    <a:pt x="6613809" y="2196880"/>
                    <a:pt x="6613809" y="2200477"/>
                  </a:cubicBezTo>
                  <a:lnTo>
                    <a:pt x="6612730" y="2207086"/>
                  </a:lnTo>
                  <a:lnTo>
                    <a:pt x="6613809" y="2212481"/>
                  </a:lnTo>
                  <a:lnTo>
                    <a:pt x="6612730" y="2219089"/>
                  </a:lnTo>
                  <a:lnTo>
                    <a:pt x="6613809" y="2219089"/>
                  </a:lnTo>
                  <a:lnTo>
                    <a:pt x="6618125" y="2218010"/>
                  </a:lnTo>
                  <a:lnTo>
                    <a:pt x="6639975" y="2218010"/>
                  </a:lnTo>
                  <a:lnTo>
                    <a:pt x="6646584" y="2220168"/>
                  </a:lnTo>
                  <a:lnTo>
                    <a:pt x="6647663" y="2219089"/>
                  </a:lnTo>
                  <a:lnTo>
                    <a:pt x="6648742" y="2219089"/>
                  </a:lnTo>
                  <a:lnTo>
                    <a:pt x="6661959" y="2222327"/>
                  </a:lnTo>
                  <a:cubicBezTo>
                    <a:pt x="6668344" y="2222327"/>
                    <a:pt x="6673064" y="2217966"/>
                    <a:pt x="6676121" y="2209244"/>
                  </a:cubicBezTo>
                  <a:lnTo>
                    <a:pt x="6668433" y="2202635"/>
                  </a:lnTo>
                  <a:lnTo>
                    <a:pt x="6667354" y="2202635"/>
                  </a:lnTo>
                  <a:lnTo>
                    <a:pt x="6651035" y="2203714"/>
                  </a:lnTo>
                  <a:lnTo>
                    <a:pt x="6648742" y="2198319"/>
                  </a:lnTo>
                  <a:lnTo>
                    <a:pt x="6663038" y="2191710"/>
                  </a:lnTo>
                  <a:lnTo>
                    <a:pt x="6668433" y="2195082"/>
                  </a:lnTo>
                  <a:lnTo>
                    <a:pt x="6669512" y="2195082"/>
                  </a:lnTo>
                  <a:cubicBezTo>
                    <a:pt x="6676077" y="2189057"/>
                    <a:pt x="6679358" y="2183572"/>
                    <a:pt x="6679358" y="2178627"/>
                  </a:cubicBezTo>
                  <a:lnTo>
                    <a:pt x="6684888" y="2177548"/>
                  </a:lnTo>
                  <a:lnTo>
                    <a:pt x="6684888" y="2176469"/>
                  </a:lnTo>
                  <a:close/>
                  <a:moveTo>
                    <a:pt x="2548590" y="2171037"/>
                  </a:moveTo>
                  <a:lnTo>
                    <a:pt x="2545353" y="2172116"/>
                  </a:lnTo>
                  <a:lnTo>
                    <a:pt x="2545353" y="2173195"/>
                  </a:lnTo>
                  <a:lnTo>
                    <a:pt x="2552906" y="2172116"/>
                  </a:lnTo>
                  <a:lnTo>
                    <a:pt x="2552906" y="2171037"/>
                  </a:lnTo>
                  <a:close/>
                  <a:moveTo>
                    <a:pt x="9114921" y="2170939"/>
                  </a:moveTo>
                  <a:lnTo>
                    <a:pt x="9114921" y="2174176"/>
                  </a:lnTo>
                  <a:lnTo>
                    <a:pt x="9117079" y="2174176"/>
                  </a:lnTo>
                  <a:lnTo>
                    <a:pt x="9117079" y="2170939"/>
                  </a:lnTo>
                  <a:close/>
                  <a:moveTo>
                    <a:pt x="8711927" y="2170130"/>
                  </a:moveTo>
                  <a:lnTo>
                    <a:pt x="8711927" y="2171209"/>
                  </a:lnTo>
                  <a:lnTo>
                    <a:pt x="8713950" y="2171209"/>
                  </a:lnTo>
                  <a:lnTo>
                    <a:pt x="8713950" y="2170130"/>
                  </a:lnTo>
                  <a:close/>
                  <a:moveTo>
                    <a:pt x="6715505" y="2169860"/>
                  </a:moveTo>
                  <a:lnTo>
                    <a:pt x="6717663" y="2172018"/>
                  </a:lnTo>
                  <a:lnTo>
                    <a:pt x="6717663" y="2175390"/>
                  </a:lnTo>
                  <a:lnTo>
                    <a:pt x="6716584" y="2175390"/>
                  </a:lnTo>
                  <a:lnTo>
                    <a:pt x="6713347" y="2172018"/>
                  </a:lnTo>
                  <a:close/>
                  <a:moveTo>
                    <a:pt x="2213658" y="2169051"/>
                  </a:moveTo>
                  <a:lnTo>
                    <a:pt x="2210421" y="2172288"/>
                  </a:lnTo>
                  <a:lnTo>
                    <a:pt x="2215680" y="2172288"/>
                  </a:lnTo>
                  <a:lnTo>
                    <a:pt x="2215680" y="2171209"/>
                  </a:lnTo>
                  <a:close/>
                  <a:moveTo>
                    <a:pt x="5170818" y="2168781"/>
                  </a:moveTo>
                  <a:lnTo>
                    <a:pt x="5170818" y="2172018"/>
                  </a:lnTo>
                  <a:lnTo>
                    <a:pt x="5171897" y="2172018"/>
                  </a:lnTo>
                  <a:lnTo>
                    <a:pt x="5171897" y="2168781"/>
                  </a:lnTo>
                  <a:close/>
                  <a:moveTo>
                    <a:pt x="677600" y="2168107"/>
                  </a:moveTo>
                  <a:lnTo>
                    <a:pt x="677600" y="2169186"/>
                  </a:lnTo>
                  <a:lnTo>
                    <a:pt x="679759" y="2169186"/>
                  </a:lnTo>
                  <a:lnTo>
                    <a:pt x="679759" y="2168107"/>
                  </a:lnTo>
                  <a:close/>
                  <a:moveTo>
                    <a:pt x="8603892" y="2167972"/>
                  </a:moveTo>
                  <a:lnTo>
                    <a:pt x="8601734" y="2170130"/>
                  </a:lnTo>
                  <a:lnTo>
                    <a:pt x="8603892" y="2170130"/>
                  </a:lnTo>
                  <a:close/>
                  <a:moveTo>
                    <a:pt x="8179588" y="2167432"/>
                  </a:moveTo>
                  <a:lnTo>
                    <a:pt x="8177430" y="2170669"/>
                  </a:lnTo>
                  <a:lnTo>
                    <a:pt x="8178509" y="2171748"/>
                  </a:lnTo>
                  <a:lnTo>
                    <a:pt x="8182825" y="2171748"/>
                  </a:lnTo>
                  <a:lnTo>
                    <a:pt x="8182825" y="2170669"/>
                  </a:lnTo>
                  <a:close/>
                  <a:moveTo>
                    <a:pt x="9211088" y="2166623"/>
                  </a:moveTo>
                  <a:lnTo>
                    <a:pt x="9210008" y="2174176"/>
                  </a:lnTo>
                  <a:lnTo>
                    <a:pt x="9212166" y="2174176"/>
                  </a:lnTo>
                  <a:lnTo>
                    <a:pt x="9213246" y="2169860"/>
                  </a:lnTo>
                  <a:lnTo>
                    <a:pt x="9212166" y="2166623"/>
                  </a:lnTo>
                  <a:close/>
                  <a:moveTo>
                    <a:pt x="3159425" y="2166083"/>
                  </a:moveTo>
                  <a:lnTo>
                    <a:pt x="3158346" y="2167162"/>
                  </a:lnTo>
                  <a:lnTo>
                    <a:pt x="3158346" y="2169320"/>
                  </a:lnTo>
                  <a:lnTo>
                    <a:pt x="3159425" y="2169320"/>
                  </a:lnTo>
                  <a:lnTo>
                    <a:pt x="3161583" y="2167162"/>
                  </a:lnTo>
                  <a:lnTo>
                    <a:pt x="3160504" y="2166083"/>
                  </a:lnTo>
                  <a:close/>
                  <a:moveTo>
                    <a:pt x="2140824" y="2165949"/>
                  </a:moveTo>
                  <a:cubicBezTo>
                    <a:pt x="2140824" y="2173052"/>
                    <a:pt x="2144015" y="2176604"/>
                    <a:pt x="2150402" y="2176604"/>
                  </a:cubicBezTo>
                  <a:lnTo>
                    <a:pt x="2150402" y="2173367"/>
                  </a:lnTo>
                  <a:cubicBezTo>
                    <a:pt x="2148062" y="2168421"/>
                    <a:pt x="2144871" y="2165949"/>
                    <a:pt x="2140824" y="2165949"/>
                  </a:cubicBezTo>
                  <a:close/>
                  <a:moveTo>
                    <a:pt x="192196" y="2165800"/>
                  </a:moveTo>
                  <a:lnTo>
                    <a:pt x="192196" y="2169037"/>
                  </a:lnTo>
                  <a:lnTo>
                    <a:pt x="197591" y="2169037"/>
                  </a:lnTo>
                  <a:lnTo>
                    <a:pt x="201907" y="2171195"/>
                  </a:lnTo>
                  <a:lnTo>
                    <a:pt x="202986" y="2171195"/>
                  </a:lnTo>
                  <a:lnTo>
                    <a:pt x="202986" y="2170116"/>
                  </a:lnTo>
                  <a:lnTo>
                    <a:pt x="193275" y="2165800"/>
                  </a:lnTo>
                  <a:close/>
                  <a:moveTo>
                    <a:pt x="8696956" y="2163791"/>
                  </a:moveTo>
                  <a:cubicBezTo>
                    <a:pt x="8696956" y="2167118"/>
                    <a:pt x="8695517" y="2169590"/>
                    <a:pt x="8692640" y="2171209"/>
                  </a:cubicBezTo>
                  <a:lnTo>
                    <a:pt x="8691561" y="2175525"/>
                  </a:lnTo>
                  <a:lnTo>
                    <a:pt x="8691561" y="2179841"/>
                  </a:lnTo>
                  <a:lnTo>
                    <a:pt x="8693719" y="2187259"/>
                  </a:lnTo>
                  <a:lnTo>
                    <a:pt x="8692640" y="2209783"/>
                  </a:lnTo>
                  <a:lnTo>
                    <a:pt x="8694798" y="2216122"/>
                  </a:lnTo>
                  <a:lnTo>
                    <a:pt x="8694798" y="2223675"/>
                  </a:lnTo>
                  <a:cubicBezTo>
                    <a:pt x="8692640" y="2223675"/>
                    <a:pt x="8690842" y="2230059"/>
                    <a:pt x="8689403" y="2242828"/>
                  </a:cubicBezTo>
                  <a:cubicBezTo>
                    <a:pt x="8692280" y="2242828"/>
                    <a:pt x="8693719" y="2249257"/>
                    <a:pt x="8693719" y="2262115"/>
                  </a:cubicBezTo>
                  <a:lnTo>
                    <a:pt x="8693719" y="2264273"/>
                  </a:lnTo>
                  <a:cubicBezTo>
                    <a:pt x="8693719" y="2274973"/>
                    <a:pt x="8689808" y="2280323"/>
                    <a:pt x="8681985" y="2280323"/>
                  </a:cubicBezTo>
                  <a:lnTo>
                    <a:pt x="8680906" y="2281402"/>
                  </a:lnTo>
                  <a:lnTo>
                    <a:pt x="8677669" y="2281402"/>
                  </a:lnTo>
                  <a:lnTo>
                    <a:pt x="8673353" y="2278165"/>
                  </a:lnTo>
                  <a:cubicBezTo>
                    <a:pt x="8662653" y="2279064"/>
                    <a:pt x="8657303" y="2281222"/>
                    <a:pt x="8657303" y="2284639"/>
                  </a:cubicBezTo>
                  <a:cubicBezTo>
                    <a:pt x="8663956" y="2286887"/>
                    <a:pt x="8675016" y="2295429"/>
                    <a:pt x="8690482" y="2310265"/>
                  </a:cubicBezTo>
                  <a:cubicBezTo>
                    <a:pt x="8694798" y="2310265"/>
                    <a:pt x="8698710" y="2315975"/>
                    <a:pt x="8702216" y="2327395"/>
                  </a:cubicBezTo>
                  <a:lnTo>
                    <a:pt x="8703295" y="2327395"/>
                  </a:lnTo>
                  <a:cubicBezTo>
                    <a:pt x="8705453" y="2323618"/>
                    <a:pt x="8706892" y="2317908"/>
                    <a:pt x="8707611" y="2310265"/>
                  </a:cubicBezTo>
                  <a:cubicBezTo>
                    <a:pt x="8703295" y="2298846"/>
                    <a:pt x="8701137" y="2289584"/>
                    <a:pt x="8701137" y="2282481"/>
                  </a:cubicBezTo>
                  <a:lnTo>
                    <a:pt x="8701137" y="2280323"/>
                  </a:lnTo>
                  <a:lnTo>
                    <a:pt x="8704374" y="2263194"/>
                  </a:lnTo>
                  <a:lnTo>
                    <a:pt x="8701137" y="2252539"/>
                  </a:lnTo>
                  <a:lnTo>
                    <a:pt x="8702216" y="2251460"/>
                  </a:lnTo>
                  <a:lnTo>
                    <a:pt x="8703295" y="2251460"/>
                  </a:lnTo>
                  <a:lnTo>
                    <a:pt x="8704374" y="2252539"/>
                  </a:lnTo>
                  <a:lnTo>
                    <a:pt x="8704374" y="2253618"/>
                  </a:lnTo>
                  <a:lnTo>
                    <a:pt x="8707611" y="2252539"/>
                  </a:lnTo>
                  <a:lnTo>
                    <a:pt x="8707611" y="2251460"/>
                  </a:lnTo>
                  <a:cubicBezTo>
                    <a:pt x="8704734" y="2251460"/>
                    <a:pt x="8702576" y="2250021"/>
                    <a:pt x="8701137" y="2247144"/>
                  </a:cubicBezTo>
                  <a:lnTo>
                    <a:pt x="8701137" y="2237567"/>
                  </a:lnTo>
                  <a:cubicBezTo>
                    <a:pt x="8702576" y="2220393"/>
                    <a:pt x="8704734" y="2210413"/>
                    <a:pt x="8707611" y="2207625"/>
                  </a:cubicBezTo>
                  <a:lnTo>
                    <a:pt x="8704374" y="2180920"/>
                  </a:lnTo>
                  <a:lnTo>
                    <a:pt x="8705453" y="2177683"/>
                  </a:lnTo>
                  <a:lnTo>
                    <a:pt x="8703295" y="2171209"/>
                  </a:lnTo>
                  <a:cubicBezTo>
                    <a:pt x="8703295" y="2169770"/>
                    <a:pt x="8704374" y="2169051"/>
                    <a:pt x="8706532" y="2169051"/>
                  </a:cubicBezTo>
                  <a:cubicBezTo>
                    <a:pt x="8705094" y="2165904"/>
                    <a:pt x="8703655" y="2164150"/>
                    <a:pt x="8702216" y="2163791"/>
                  </a:cubicBezTo>
                  <a:close/>
                  <a:moveTo>
                    <a:pt x="9300915" y="2163251"/>
                  </a:moveTo>
                  <a:lnTo>
                    <a:pt x="9301994" y="2163251"/>
                  </a:lnTo>
                  <a:cubicBezTo>
                    <a:pt x="9314942" y="2168556"/>
                    <a:pt x="9321416" y="2173636"/>
                    <a:pt x="9321416" y="2178492"/>
                  </a:cubicBezTo>
                  <a:cubicBezTo>
                    <a:pt x="9327170" y="2178672"/>
                    <a:pt x="9330048" y="2180110"/>
                    <a:pt x="9330048" y="2182808"/>
                  </a:cubicBezTo>
                  <a:lnTo>
                    <a:pt x="9330048" y="2183887"/>
                  </a:lnTo>
                  <a:cubicBezTo>
                    <a:pt x="9327710" y="2187484"/>
                    <a:pt x="9323394" y="2189282"/>
                    <a:pt x="9317100" y="2189282"/>
                  </a:cubicBezTo>
                  <a:cubicBezTo>
                    <a:pt x="9308468" y="2186944"/>
                    <a:pt x="9304152" y="2185146"/>
                    <a:pt x="9304152" y="2183887"/>
                  </a:cubicBezTo>
                  <a:lnTo>
                    <a:pt x="9306310" y="2180650"/>
                  </a:lnTo>
                  <a:lnTo>
                    <a:pt x="9303073" y="2178492"/>
                  </a:lnTo>
                  <a:cubicBezTo>
                    <a:pt x="9302533" y="2183527"/>
                    <a:pt x="9301454" y="2186045"/>
                    <a:pt x="9299836" y="2186045"/>
                  </a:cubicBezTo>
                  <a:lnTo>
                    <a:pt x="9287832" y="2186045"/>
                  </a:lnTo>
                  <a:lnTo>
                    <a:pt x="9284595" y="2182808"/>
                  </a:lnTo>
                  <a:lnTo>
                    <a:pt x="9284595" y="2181729"/>
                  </a:lnTo>
                  <a:cubicBezTo>
                    <a:pt x="9284595" y="2176694"/>
                    <a:pt x="9290035" y="2170534"/>
                    <a:pt x="9300915" y="2163251"/>
                  </a:cubicBezTo>
                  <a:close/>
                  <a:moveTo>
                    <a:pt x="1049304" y="2161767"/>
                  </a:moveTo>
                  <a:cubicBezTo>
                    <a:pt x="1057128" y="2161767"/>
                    <a:pt x="1062477" y="2163206"/>
                    <a:pt x="1065354" y="2166083"/>
                  </a:cubicBezTo>
                  <a:cubicBezTo>
                    <a:pt x="1065354" y="2163206"/>
                    <a:pt x="1067513" y="2161767"/>
                    <a:pt x="1071828" y="2161767"/>
                  </a:cubicBezTo>
                  <a:lnTo>
                    <a:pt x="1081406" y="2161767"/>
                  </a:lnTo>
                  <a:lnTo>
                    <a:pt x="1083564" y="2163925"/>
                  </a:lnTo>
                  <a:lnTo>
                    <a:pt x="1083564" y="2166083"/>
                  </a:lnTo>
                  <a:lnTo>
                    <a:pt x="1080327" y="2169320"/>
                  </a:lnTo>
                  <a:lnTo>
                    <a:pt x="1078301" y="2169320"/>
                  </a:lnTo>
                  <a:lnTo>
                    <a:pt x="1075064" y="2167162"/>
                  </a:lnTo>
                  <a:lnTo>
                    <a:pt x="1073987" y="2167162"/>
                  </a:lnTo>
                  <a:cubicBezTo>
                    <a:pt x="1072728" y="2167162"/>
                    <a:pt x="1071649" y="2168916"/>
                    <a:pt x="1070749" y="2172423"/>
                  </a:cubicBezTo>
                  <a:lnTo>
                    <a:pt x="1068592" y="2172423"/>
                  </a:lnTo>
                  <a:lnTo>
                    <a:pt x="1068592" y="2173502"/>
                  </a:lnTo>
                  <a:lnTo>
                    <a:pt x="1053485" y="2171344"/>
                  </a:lnTo>
                  <a:lnTo>
                    <a:pt x="1040673" y="2172423"/>
                  </a:lnTo>
                  <a:cubicBezTo>
                    <a:pt x="1040673" y="2171074"/>
                    <a:pt x="1038515" y="2170040"/>
                    <a:pt x="1034199" y="2169320"/>
                  </a:cubicBezTo>
                  <a:lnTo>
                    <a:pt x="1025702" y="2170399"/>
                  </a:lnTo>
                  <a:lnTo>
                    <a:pt x="1024623" y="2169320"/>
                  </a:lnTo>
                  <a:cubicBezTo>
                    <a:pt x="1025972" y="2166083"/>
                    <a:pt x="1027364" y="2164285"/>
                    <a:pt x="1028803" y="2163925"/>
                  </a:cubicBezTo>
                  <a:lnTo>
                    <a:pt x="1035278" y="2166083"/>
                  </a:lnTo>
                  <a:lnTo>
                    <a:pt x="1036357" y="2166083"/>
                  </a:lnTo>
                  <a:cubicBezTo>
                    <a:pt x="1041032" y="2163206"/>
                    <a:pt x="1045347" y="2161767"/>
                    <a:pt x="1049304" y="2161767"/>
                  </a:cubicBezTo>
                  <a:close/>
                  <a:moveTo>
                    <a:pt x="7660196" y="2159475"/>
                  </a:moveTo>
                  <a:lnTo>
                    <a:pt x="7658038" y="2161633"/>
                  </a:lnTo>
                  <a:lnTo>
                    <a:pt x="7663568" y="2161633"/>
                  </a:lnTo>
                  <a:lnTo>
                    <a:pt x="7663568" y="2159475"/>
                  </a:lnTo>
                  <a:close/>
                  <a:moveTo>
                    <a:pt x="4145472" y="2159475"/>
                  </a:moveTo>
                  <a:lnTo>
                    <a:pt x="4143314" y="2161633"/>
                  </a:lnTo>
                  <a:lnTo>
                    <a:pt x="4148843" y="2161633"/>
                  </a:lnTo>
                  <a:lnTo>
                    <a:pt x="4148843" y="2159475"/>
                  </a:lnTo>
                  <a:close/>
                  <a:moveTo>
                    <a:pt x="674364" y="2159475"/>
                  </a:moveTo>
                  <a:lnTo>
                    <a:pt x="676521" y="2159475"/>
                  </a:lnTo>
                  <a:lnTo>
                    <a:pt x="676521" y="2161633"/>
                  </a:lnTo>
                  <a:lnTo>
                    <a:pt x="682996" y="2161633"/>
                  </a:lnTo>
                  <a:lnTo>
                    <a:pt x="686233" y="2159475"/>
                  </a:lnTo>
                  <a:cubicBezTo>
                    <a:pt x="691807" y="2163431"/>
                    <a:pt x="699720" y="2166308"/>
                    <a:pt x="709970" y="2168107"/>
                  </a:cubicBezTo>
                  <a:lnTo>
                    <a:pt x="709970" y="2173502"/>
                  </a:lnTo>
                  <a:lnTo>
                    <a:pt x="713207" y="2170265"/>
                  </a:lnTo>
                  <a:cubicBezTo>
                    <a:pt x="719322" y="2172063"/>
                    <a:pt x="727595" y="2177458"/>
                    <a:pt x="738025" y="2186450"/>
                  </a:cubicBezTo>
                  <a:lnTo>
                    <a:pt x="739104" y="2185371"/>
                  </a:lnTo>
                  <a:lnTo>
                    <a:pt x="741262" y="2188608"/>
                  </a:lnTo>
                  <a:lnTo>
                    <a:pt x="740183" y="2191845"/>
                  </a:lnTo>
                  <a:lnTo>
                    <a:pt x="742341" y="2210188"/>
                  </a:lnTo>
                  <a:cubicBezTo>
                    <a:pt x="736766" y="2223855"/>
                    <a:pt x="729572" y="2230689"/>
                    <a:pt x="720760" y="2230689"/>
                  </a:cubicBezTo>
                  <a:lnTo>
                    <a:pt x="719681" y="2229610"/>
                  </a:lnTo>
                  <a:lnTo>
                    <a:pt x="718602" y="2229610"/>
                  </a:lnTo>
                  <a:lnTo>
                    <a:pt x="716444" y="2231768"/>
                  </a:lnTo>
                  <a:cubicBezTo>
                    <a:pt x="702777" y="2227092"/>
                    <a:pt x="695944" y="2219179"/>
                    <a:pt x="695944" y="2208030"/>
                  </a:cubicBezTo>
                  <a:cubicBezTo>
                    <a:pt x="694326" y="2194902"/>
                    <a:pt x="686773" y="2181594"/>
                    <a:pt x="673285" y="2168107"/>
                  </a:cubicBezTo>
                  <a:lnTo>
                    <a:pt x="673285" y="2167028"/>
                  </a:lnTo>
                  <a:lnTo>
                    <a:pt x="675442" y="2164870"/>
                  </a:lnTo>
                  <a:lnTo>
                    <a:pt x="675442" y="2162712"/>
                  </a:lnTo>
                  <a:lnTo>
                    <a:pt x="672206" y="2164870"/>
                  </a:lnTo>
                  <a:lnTo>
                    <a:pt x="671127" y="2164870"/>
                  </a:lnTo>
                  <a:lnTo>
                    <a:pt x="671127" y="2162712"/>
                  </a:lnTo>
                  <a:close/>
                  <a:moveTo>
                    <a:pt x="4661761" y="2158521"/>
                  </a:moveTo>
                  <a:lnTo>
                    <a:pt x="4661761" y="2161758"/>
                  </a:lnTo>
                  <a:lnTo>
                    <a:pt x="4662840" y="2161758"/>
                  </a:lnTo>
                  <a:lnTo>
                    <a:pt x="4662840" y="2158521"/>
                  </a:lnTo>
                  <a:close/>
                  <a:moveTo>
                    <a:pt x="8753604" y="2158396"/>
                  </a:moveTo>
                  <a:cubicBezTo>
                    <a:pt x="8752345" y="2158396"/>
                    <a:pt x="8751266" y="2160194"/>
                    <a:pt x="8750367" y="2163791"/>
                  </a:cubicBezTo>
                  <a:lnTo>
                    <a:pt x="8751446" y="2167028"/>
                  </a:lnTo>
                  <a:lnTo>
                    <a:pt x="8751446" y="2169051"/>
                  </a:lnTo>
                  <a:lnTo>
                    <a:pt x="8750367" y="2169051"/>
                  </a:lnTo>
                  <a:lnTo>
                    <a:pt x="8751446" y="2176604"/>
                  </a:lnTo>
                  <a:lnTo>
                    <a:pt x="8751446" y="2189417"/>
                  </a:lnTo>
                  <a:lnTo>
                    <a:pt x="8752525" y="2201151"/>
                  </a:lnTo>
                  <a:lnTo>
                    <a:pt x="8750367" y="2208704"/>
                  </a:lnTo>
                  <a:lnTo>
                    <a:pt x="8752525" y="2220438"/>
                  </a:lnTo>
                  <a:cubicBezTo>
                    <a:pt x="8751805" y="2223855"/>
                    <a:pt x="8749647" y="2227047"/>
                    <a:pt x="8746051" y="2230014"/>
                  </a:cubicBezTo>
                  <a:lnTo>
                    <a:pt x="8746051" y="2231093"/>
                  </a:lnTo>
                  <a:cubicBezTo>
                    <a:pt x="8746051" y="2232532"/>
                    <a:pt x="8747849" y="2233251"/>
                    <a:pt x="8751446" y="2233251"/>
                  </a:cubicBezTo>
                  <a:lnTo>
                    <a:pt x="8752525" y="2236488"/>
                  </a:lnTo>
                  <a:lnTo>
                    <a:pt x="8750367" y="2253618"/>
                  </a:lnTo>
                  <a:lnTo>
                    <a:pt x="8752525" y="2264273"/>
                  </a:lnTo>
                  <a:lnTo>
                    <a:pt x="8749288" y="2269668"/>
                  </a:lnTo>
                  <a:lnTo>
                    <a:pt x="8750367" y="2274928"/>
                  </a:lnTo>
                  <a:lnTo>
                    <a:pt x="8750367" y="2278165"/>
                  </a:lnTo>
                  <a:cubicBezTo>
                    <a:pt x="8750367" y="2279604"/>
                    <a:pt x="8749288" y="2280323"/>
                    <a:pt x="8747130" y="2280323"/>
                  </a:cubicBezTo>
                  <a:lnTo>
                    <a:pt x="8746051" y="2281402"/>
                  </a:lnTo>
                  <a:lnTo>
                    <a:pt x="8746051" y="2282481"/>
                  </a:lnTo>
                  <a:lnTo>
                    <a:pt x="8747130" y="2286662"/>
                  </a:lnTo>
                  <a:lnTo>
                    <a:pt x="8748209" y="2285583"/>
                  </a:lnTo>
                  <a:lnTo>
                    <a:pt x="8750367" y="2285583"/>
                  </a:lnTo>
                  <a:lnTo>
                    <a:pt x="8751446" y="2289899"/>
                  </a:lnTo>
                  <a:lnTo>
                    <a:pt x="8750367" y="2301633"/>
                  </a:lnTo>
                  <a:lnTo>
                    <a:pt x="8751446" y="2302712"/>
                  </a:lnTo>
                  <a:lnTo>
                    <a:pt x="8755762" y="2302712"/>
                  </a:lnTo>
                  <a:cubicBezTo>
                    <a:pt x="8761606" y="2302712"/>
                    <a:pt x="8765158" y="2298082"/>
                    <a:pt x="8766417" y="2288820"/>
                  </a:cubicBezTo>
                  <a:lnTo>
                    <a:pt x="8765338" y="2279244"/>
                  </a:lnTo>
                  <a:lnTo>
                    <a:pt x="8768575" y="2269668"/>
                  </a:lnTo>
                  <a:lnTo>
                    <a:pt x="8763180" y="2258878"/>
                  </a:lnTo>
                  <a:cubicBezTo>
                    <a:pt x="8765338" y="2249976"/>
                    <a:pt x="8766417" y="2239635"/>
                    <a:pt x="8766417" y="2227856"/>
                  </a:cubicBezTo>
                  <a:lnTo>
                    <a:pt x="8766417" y="2225833"/>
                  </a:lnTo>
                  <a:lnTo>
                    <a:pt x="8763180" y="2220438"/>
                  </a:lnTo>
                  <a:cubicBezTo>
                    <a:pt x="8763180" y="2209558"/>
                    <a:pt x="8765698" y="2202410"/>
                    <a:pt x="8770733" y="2198993"/>
                  </a:cubicBezTo>
                  <a:lnTo>
                    <a:pt x="8770733" y="2196835"/>
                  </a:lnTo>
                  <a:lnTo>
                    <a:pt x="8766417" y="2194812"/>
                  </a:lnTo>
                  <a:lnTo>
                    <a:pt x="8767496" y="2184022"/>
                  </a:lnTo>
                  <a:lnTo>
                    <a:pt x="8767496" y="2180920"/>
                  </a:lnTo>
                  <a:lnTo>
                    <a:pt x="8766417" y="2164870"/>
                  </a:lnTo>
                  <a:lnTo>
                    <a:pt x="8767496" y="2164870"/>
                  </a:lnTo>
                  <a:cubicBezTo>
                    <a:pt x="8767496" y="2163251"/>
                    <a:pt x="8764978" y="2161093"/>
                    <a:pt x="8759943" y="2158396"/>
                  </a:cubicBezTo>
                  <a:close/>
                  <a:moveTo>
                    <a:pt x="8723661" y="2158396"/>
                  </a:moveTo>
                  <a:lnTo>
                    <a:pt x="8723661" y="2159475"/>
                  </a:lnTo>
                  <a:lnTo>
                    <a:pt x="8727977" y="2159475"/>
                  </a:lnTo>
                  <a:lnTo>
                    <a:pt x="8727977" y="2158396"/>
                  </a:lnTo>
                  <a:close/>
                  <a:moveTo>
                    <a:pt x="2713004" y="2158223"/>
                  </a:moveTo>
                  <a:lnTo>
                    <a:pt x="2713004" y="2159302"/>
                  </a:lnTo>
                  <a:lnTo>
                    <a:pt x="2716105" y="2160381"/>
                  </a:lnTo>
                  <a:lnTo>
                    <a:pt x="2716105" y="2158223"/>
                  </a:lnTo>
                  <a:close/>
                  <a:moveTo>
                    <a:pt x="2551826" y="2158223"/>
                  </a:moveTo>
                  <a:cubicBezTo>
                    <a:pt x="2548590" y="2161011"/>
                    <a:pt x="2546073" y="2162405"/>
                    <a:pt x="2544275" y="2162405"/>
                  </a:cubicBezTo>
                  <a:lnTo>
                    <a:pt x="2544275" y="2163484"/>
                  </a:lnTo>
                  <a:lnTo>
                    <a:pt x="2545353" y="2163484"/>
                  </a:lnTo>
                  <a:cubicBezTo>
                    <a:pt x="2550027" y="2161685"/>
                    <a:pt x="2552546" y="2159932"/>
                    <a:pt x="2552906" y="2158223"/>
                  </a:cubicBezTo>
                  <a:close/>
                  <a:moveTo>
                    <a:pt x="2091593" y="2157317"/>
                  </a:moveTo>
                  <a:lnTo>
                    <a:pt x="2088357" y="2160554"/>
                  </a:lnTo>
                  <a:lnTo>
                    <a:pt x="2088357" y="2161633"/>
                  </a:lnTo>
                  <a:lnTo>
                    <a:pt x="2091593" y="2161633"/>
                  </a:lnTo>
                  <a:lnTo>
                    <a:pt x="2092675" y="2160554"/>
                  </a:lnTo>
                  <a:lnTo>
                    <a:pt x="2093752" y="2160554"/>
                  </a:lnTo>
                  <a:lnTo>
                    <a:pt x="2092675" y="2157317"/>
                  </a:lnTo>
                  <a:close/>
                  <a:moveTo>
                    <a:pt x="5167716" y="2157047"/>
                  </a:moveTo>
                  <a:lnTo>
                    <a:pt x="5165558" y="2161228"/>
                  </a:lnTo>
                  <a:lnTo>
                    <a:pt x="5165558" y="2162307"/>
                  </a:lnTo>
                  <a:lnTo>
                    <a:pt x="5166637" y="2162307"/>
                  </a:lnTo>
                  <a:cubicBezTo>
                    <a:pt x="5166637" y="2159520"/>
                    <a:pt x="5168031" y="2158126"/>
                    <a:pt x="5170818" y="2158126"/>
                  </a:cubicBezTo>
                  <a:lnTo>
                    <a:pt x="5170818" y="2157047"/>
                  </a:lnTo>
                  <a:close/>
                  <a:moveTo>
                    <a:pt x="182485" y="2156089"/>
                  </a:moveTo>
                  <a:lnTo>
                    <a:pt x="182485" y="2157168"/>
                  </a:lnTo>
                  <a:lnTo>
                    <a:pt x="185722" y="2160405"/>
                  </a:lnTo>
                  <a:lnTo>
                    <a:pt x="185722" y="2158247"/>
                  </a:lnTo>
                  <a:lnTo>
                    <a:pt x="183564" y="2156089"/>
                  </a:lnTo>
                  <a:close/>
                  <a:moveTo>
                    <a:pt x="8743893" y="2155159"/>
                  </a:moveTo>
                  <a:lnTo>
                    <a:pt x="8743893" y="2157317"/>
                  </a:lnTo>
                  <a:cubicBezTo>
                    <a:pt x="8745331" y="2157317"/>
                    <a:pt x="8746051" y="2158755"/>
                    <a:pt x="8746051" y="2161633"/>
                  </a:cubicBezTo>
                  <a:lnTo>
                    <a:pt x="8749288" y="2161633"/>
                  </a:lnTo>
                  <a:lnTo>
                    <a:pt x="8749288" y="2160554"/>
                  </a:lnTo>
                  <a:lnTo>
                    <a:pt x="8744972" y="2157317"/>
                  </a:lnTo>
                  <a:lnTo>
                    <a:pt x="8744972" y="2155159"/>
                  </a:lnTo>
                  <a:close/>
                  <a:moveTo>
                    <a:pt x="9294306" y="2154619"/>
                  </a:moveTo>
                  <a:lnTo>
                    <a:pt x="9294306" y="2155698"/>
                  </a:lnTo>
                  <a:lnTo>
                    <a:pt x="9296464" y="2155698"/>
                  </a:lnTo>
                  <a:lnTo>
                    <a:pt x="9296464" y="2154619"/>
                  </a:lnTo>
                  <a:close/>
                  <a:moveTo>
                    <a:pt x="4585017" y="2154205"/>
                  </a:moveTo>
                  <a:cubicBezTo>
                    <a:pt x="4581780" y="2155644"/>
                    <a:pt x="4579981" y="2157082"/>
                    <a:pt x="4579622" y="2158521"/>
                  </a:cubicBezTo>
                  <a:lnTo>
                    <a:pt x="4579622" y="2166074"/>
                  </a:lnTo>
                  <a:lnTo>
                    <a:pt x="4580701" y="2166074"/>
                  </a:lnTo>
                  <a:cubicBezTo>
                    <a:pt x="4583038" y="2166074"/>
                    <a:pt x="4584837" y="2162118"/>
                    <a:pt x="4586096" y="2154205"/>
                  </a:cubicBezTo>
                  <a:close/>
                  <a:moveTo>
                    <a:pt x="8733238" y="2154080"/>
                  </a:moveTo>
                  <a:lnTo>
                    <a:pt x="8733238" y="2155159"/>
                  </a:lnTo>
                  <a:lnTo>
                    <a:pt x="8736475" y="2155159"/>
                  </a:lnTo>
                  <a:lnTo>
                    <a:pt x="8736475" y="2154080"/>
                  </a:lnTo>
                  <a:close/>
                  <a:moveTo>
                    <a:pt x="4707079" y="2153126"/>
                  </a:moveTo>
                  <a:cubicBezTo>
                    <a:pt x="4694131" y="2154025"/>
                    <a:pt x="4687657" y="2155464"/>
                    <a:pt x="4687657" y="2157442"/>
                  </a:cubicBezTo>
                  <a:cubicBezTo>
                    <a:pt x="4687657" y="2158881"/>
                    <a:pt x="4693052" y="2160319"/>
                    <a:pt x="4703842" y="2161758"/>
                  </a:cubicBezTo>
                  <a:cubicBezTo>
                    <a:pt x="4705101" y="2163916"/>
                    <a:pt x="4707259" y="2164995"/>
                    <a:pt x="4710316" y="2164995"/>
                  </a:cubicBezTo>
                  <a:lnTo>
                    <a:pt x="4710316" y="2166074"/>
                  </a:lnTo>
                  <a:lnTo>
                    <a:pt x="4716790" y="2162837"/>
                  </a:lnTo>
                  <a:lnTo>
                    <a:pt x="4718948" y="2162837"/>
                  </a:lnTo>
                  <a:cubicBezTo>
                    <a:pt x="4726861" y="2162837"/>
                    <a:pt x="4730817" y="2167153"/>
                    <a:pt x="4730817" y="2175785"/>
                  </a:cubicBezTo>
                  <a:cubicBezTo>
                    <a:pt x="4728299" y="2179382"/>
                    <a:pt x="4726141" y="2181180"/>
                    <a:pt x="4724343" y="2181180"/>
                  </a:cubicBezTo>
                  <a:lnTo>
                    <a:pt x="4729738" y="2190891"/>
                  </a:lnTo>
                  <a:lnTo>
                    <a:pt x="4734054" y="2191970"/>
                  </a:lnTo>
                  <a:lnTo>
                    <a:pt x="4740663" y="2190891"/>
                  </a:lnTo>
                  <a:lnTo>
                    <a:pt x="4741742" y="2190891"/>
                  </a:lnTo>
                  <a:lnTo>
                    <a:pt x="4748216" y="2191970"/>
                  </a:lnTo>
                  <a:lnTo>
                    <a:pt x="4751453" y="2190891"/>
                  </a:lnTo>
                  <a:lnTo>
                    <a:pt x="4757927" y="2191970"/>
                  </a:lnTo>
                  <a:lnTo>
                    <a:pt x="4757927" y="2190891"/>
                  </a:lnTo>
                  <a:lnTo>
                    <a:pt x="4759006" y="2189812"/>
                  </a:lnTo>
                  <a:lnTo>
                    <a:pt x="4756848" y="2182259"/>
                  </a:lnTo>
                  <a:cubicBezTo>
                    <a:pt x="4758646" y="2177224"/>
                    <a:pt x="4762243" y="2174706"/>
                    <a:pt x="4767638" y="2174706"/>
                  </a:cubicBezTo>
                  <a:lnTo>
                    <a:pt x="4768717" y="2173627"/>
                  </a:lnTo>
                  <a:lnTo>
                    <a:pt x="4768717" y="2171469"/>
                  </a:lnTo>
                  <a:lnTo>
                    <a:pt x="4766559" y="2167153"/>
                  </a:lnTo>
                  <a:cubicBezTo>
                    <a:pt x="4765480" y="2168592"/>
                    <a:pt x="4759006" y="2170390"/>
                    <a:pt x="4747137" y="2172548"/>
                  </a:cubicBezTo>
                  <a:cubicBezTo>
                    <a:pt x="4743540" y="2168232"/>
                    <a:pt x="4741382" y="2162477"/>
                    <a:pt x="4740663" y="2155284"/>
                  </a:cubicBezTo>
                  <a:lnTo>
                    <a:pt x="4738505" y="2155284"/>
                  </a:lnTo>
                  <a:lnTo>
                    <a:pt x="4731896" y="2156363"/>
                  </a:lnTo>
                  <a:lnTo>
                    <a:pt x="4728659" y="2155284"/>
                  </a:lnTo>
                  <a:lnTo>
                    <a:pt x="4726501" y="2157442"/>
                  </a:lnTo>
                  <a:lnTo>
                    <a:pt x="4725422" y="2157442"/>
                  </a:lnTo>
                  <a:cubicBezTo>
                    <a:pt x="4722185" y="2157442"/>
                    <a:pt x="4719307" y="2156003"/>
                    <a:pt x="4716790" y="2153126"/>
                  </a:cubicBezTo>
                  <a:lnTo>
                    <a:pt x="4712474" y="2154205"/>
                  </a:lnTo>
                  <a:close/>
                  <a:moveTo>
                    <a:pt x="3744636" y="2151787"/>
                  </a:moveTo>
                  <a:lnTo>
                    <a:pt x="3755426" y="2151787"/>
                  </a:lnTo>
                  <a:lnTo>
                    <a:pt x="3757584" y="2153945"/>
                  </a:lnTo>
                  <a:lnTo>
                    <a:pt x="3757584" y="2157182"/>
                  </a:lnTo>
                  <a:lnTo>
                    <a:pt x="3756505" y="2162577"/>
                  </a:lnTo>
                  <a:lnTo>
                    <a:pt x="3759742" y="2164735"/>
                  </a:lnTo>
                  <a:lnTo>
                    <a:pt x="3766216" y="2163656"/>
                  </a:lnTo>
                  <a:cubicBezTo>
                    <a:pt x="3768733" y="2166713"/>
                    <a:pt x="3774083" y="2170310"/>
                    <a:pt x="3782266" y="2174446"/>
                  </a:cubicBezTo>
                  <a:cubicBezTo>
                    <a:pt x="3786582" y="2177503"/>
                    <a:pt x="3788740" y="2184651"/>
                    <a:pt x="3788740" y="2195891"/>
                  </a:cubicBezTo>
                  <a:lnTo>
                    <a:pt x="3781187" y="2204523"/>
                  </a:lnTo>
                  <a:cubicBezTo>
                    <a:pt x="3777230" y="2204523"/>
                    <a:pt x="3769363" y="2202005"/>
                    <a:pt x="3757584" y="2196970"/>
                  </a:cubicBezTo>
                  <a:lnTo>
                    <a:pt x="3746794" y="2199128"/>
                  </a:lnTo>
                  <a:lnTo>
                    <a:pt x="3743557" y="2198049"/>
                  </a:lnTo>
                  <a:lnTo>
                    <a:pt x="3740454" y="2202365"/>
                  </a:lnTo>
                  <a:lnTo>
                    <a:pt x="3740454" y="2203444"/>
                  </a:lnTo>
                  <a:cubicBezTo>
                    <a:pt x="3743961" y="2203444"/>
                    <a:pt x="3751469" y="2209873"/>
                    <a:pt x="3762979" y="2222731"/>
                  </a:cubicBezTo>
                  <a:lnTo>
                    <a:pt x="3762979" y="2223810"/>
                  </a:lnTo>
                  <a:lnTo>
                    <a:pt x="3760821" y="2227047"/>
                  </a:lnTo>
                  <a:lnTo>
                    <a:pt x="3760821" y="2228126"/>
                  </a:lnTo>
                  <a:lnTo>
                    <a:pt x="3764058" y="2232442"/>
                  </a:lnTo>
                  <a:lnTo>
                    <a:pt x="3764058" y="2239995"/>
                  </a:lnTo>
                  <a:cubicBezTo>
                    <a:pt x="3761540" y="2251415"/>
                    <a:pt x="3757224" y="2257124"/>
                    <a:pt x="3751110" y="2257124"/>
                  </a:cubicBezTo>
                  <a:cubicBezTo>
                    <a:pt x="3746794" y="2257124"/>
                    <a:pt x="3744636" y="2257844"/>
                    <a:pt x="3744636" y="2259282"/>
                  </a:cubicBezTo>
                  <a:lnTo>
                    <a:pt x="3748952" y="2261440"/>
                  </a:lnTo>
                  <a:lnTo>
                    <a:pt x="3753268" y="2259282"/>
                  </a:lnTo>
                  <a:lnTo>
                    <a:pt x="3754347" y="2260361"/>
                  </a:lnTo>
                  <a:lnTo>
                    <a:pt x="3755426" y="2260361"/>
                  </a:lnTo>
                  <a:lnTo>
                    <a:pt x="3761900" y="2259282"/>
                  </a:lnTo>
                  <a:lnTo>
                    <a:pt x="3775792" y="2260361"/>
                  </a:lnTo>
                  <a:lnTo>
                    <a:pt x="3784424" y="2259282"/>
                  </a:lnTo>
                  <a:cubicBezTo>
                    <a:pt x="3787481" y="2260182"/>
                    <a:pt x="3789639" y="2261980"/>
                    <a:pt x="3790898" y="2264677"/>
                  </a:cubicBezTo>
                  <a:lnTo>
                    <a:pt x="3790898" y="2272230"/>
                  </a:lnTo>
                  <a:cubicBezTo>
                    <a:pt x="3781546" y="2284189"/>
                    <a:pt x="3776871" y="2292777"/>
                    <a:pt x="3776871" y="2297992"/>
                  </a:cubicBezTo>
                  <a:lnTo>
                    <a:pt x="3779029" y="2304466"/>
                  </a:lnTo>
                  <a:lnTo>
                    <a:pt x="3779029" y="2314177"/>
                  </a:lnTo>
                  <a:lnTo>
                    <a:pt x="3765137" y="2321595"/>
                  </a:lnTo>
                  <a:cubicBezTo>
                    <a:pt x="3762979" y="2321595"/>
                    <a:pt x="3757943" y="2319122"/>
                    <a:pt x="3750031" y="2314177"/>
                  </a:cubicBezTo>
                  <a:lnTo>
                    <a:pt x="3747873" y="2314177"/>
                  </a:lnTo>
                  <a:cubicBezTo>
                    <a:pt x="3747873" y="2316425"/>
                    <a:pt x="3748952" y="2318897"/>
                    <a:pt x="3751110" y="2321595"/>
                  </a:cubicBezTo>
                  <a:lnTo>
                    <a:pt x="3746794" y="2325911"/>
                  </a:lnTo>
                  <a:lnTo>
                    <a:pt x="3747873" y="2336701"/>
                  </a:lnTo>
                  <a:lnTo>
                    <a:pt x="3747873" y="2346412"/>
                  </a:lnTo>
                  <a:lnTo>
                    <a:pt x="3750031" y="2353830"/>
                  </a:lnTo>
                  <a:lnTo>
                    <a:pt x="3746794" y="2362462"/>
                  </a:lnTo>
                  <a:lnTo>
                    <a:pt x="3748952" y="2364620"/>
                  </a:lnTo>
                  <a:lnTo>
                    <a:pt x="3748952" y="2368936"/>
                  </a:lnTo>
                  <a:lnTo>
                    <a:pt x="3746794" y="2375410"/>
                  </a:lnTo>
                  <a:lnTo>
                    <a:pt x="3747873" y="2384986"/>
                  </a:lnTo>
                  <a:cubicBezTo>
                    <a:pt x="3747873" y="2390561"/>
                    <a:pt x="3746434" y="2393798"/>
                    <a:pt x="3743557" y="2394697"/>
                  </a:cubicBezTo>
                  <a:lnTo>
                    <a:pt x="3741533" y="2394697"/>
                  </a:lnTo>
                  <a:lnTo>
                    <a:pt x="3730743" y="2391460"/>
                  </a:lnTo>
                  <a:lnTo>
                    <a:pt x="3729664" y="2391460"/>
                  </a:lnTo>
                  <a:lnTo>
                    <a:pt x="3722111" y="2394697"/>
                  </a:lnTo>
                  <a:cubicBezTo>
                    <a:pt x="3706376" y="2394697"/>
                    <a:pt x="3698508" y="2387909"/>
                    <a:pt x="3698508" y="2374331"/>
                  </a:cubicBezTo>
                  <a:lnTo>
                    <a:pt x="3698508" y="2373252"/>
                  </a:lnTo>
                  <a:lnTo>
                    <a:pt x="3693113" y="2372173"/>
                  </a:lnTo>
                  <a:lnTo>
                    <a:pt x="3688797" y="2373252"/>
                  </a:lnTo>
                  <a:lnTo>
                    <a:pt x="3687718" y="2372173"/>
                  </a:lnTo>
                  <a:lnTo>
                    <a:pt x="3676928" y="2373252"/>
                  </a:lnTo>
                  <a:lnTo>
                    <a:pt x="3653325" y="2373252"/>
                  </a:lnTo>
                  <a:lnTo>
                    <a:pt x="3631880" y="2371094"/>
                  </a:lnTo>
                  <a:cubicBezTo>
                    <a:pt x="3628283" y="2371094"/>
                    <a:pt x="3626125" y="2376085"/>
                    <a:pt x="3625406" y="2386065"/>
                  </a:cubicBezTo>
                  <a:cubicBezTo>
                    <a:pt x="3618032" y="2392539"/>
                    <a:pt x="3610165" y="2395776"/>
                    <a:pt x="3601802" y="2395776"/>
                  </a:cubicBezTo>
                  <a:cubicBezTo>
                    <a:pt x="3586696" y="2392719"/>
                    <a:pt x="3579143" y="2388044"/>
                    <a:pt x="3579143" y="2381749"/>
                  </a:cubicBezTo>
                  <a:lnTo>
                    <a:pt x="3574962" y="2376489"/>
                  </a:lnTo>
                  <a:lnTo>
                    <a:pt x="3574962" y="2372173"/>
                  </a:lnTo>
                  <a:cubicBezTo>
                    <a:pt x="3576401" y="2370914"/>
                    <a:pt x="3577120" y="2367318"/>
                    <a:pt x="3577120" y="2361383"/>
                  </a:cubicBezTo>
                  <a:lnTo>
                    <a:pt x="3579143" y="2358146"/>
                  </a:lnTo>
                  <a:lnTo>
                    <a:pt x="3578199" y="2343175"/>
                  </a:lnTo>
                  <a:lnTo>
                    <a:pt x="3578199" y="2338859"/>
                  </a:lnTo>
                  <a:lnTo>
                    <a:pt x="3580222" y="2329148"/>
                  </a:lnTo>
                  <a:lnTo>
                    <a:pt x="3579143" y="2320516"/>
                  </a:lnTo>
                  <a:cubicBezTo>
                    <a:pt x="3581301" y="2319797"/>
                    <a:pt x="3582380" y="2317683"/>
                    <a:pt x="3582380" y="2314177"/>
                  </a:cubicBezTo>
                  <a:cubicBezTo>
                    <a:pt x="3580042" y="2311299"/>
                    <a:pt x="3577929" y="2309861"/>
                    <a:pt x="3576041" y="2309861"/>
                  </a:cubicBezTo>
                  <a:lnTo>
                    <a:pt x="3557698" y="2315121"/>
                  </a:lnTo>
                  <a:cubicBezTo>
                    <a:pt x="3557698" y="2316560"/>
                    <a:pt x="3553427" y="2317279"/>
                    <a:pt x="3544885" y="2317279"/>
                  </a:cubicBezTo>
                  <a:lnTo>
                    <a:pt x="3541648" y="2314177"/>
                  </a:lnTo>
                  <a:lnTo>
                    <a:pt x="3541648" y="2308782"/>
                  </a:lnTo>
                  <a:cubicBezTo>
                    <a:pt x="3546054" y="2303387"/>
                    <a:pt x="3553202" y="2299071"/>
                    <a:pt x="3563093" y="2295834"/>
                  </a:cubicBezTo>
                  <a:cubicBezTo>
                    <a:pt x="3563273" y="2292597"/>
                    <a:pt x="3572939" y="2285448"/>
                    <a:pt x="3592091" y="2274388"/>
                  </a:cubicBezTo>
                  <a:cubicBezTo>
                    <a:pt x="3592091" y="2272051"/>
                    <a:pt x="3594969" y="2269893"/>
                    <a:pt x="3600723" y="2267914"/>
                  </a:cubicBezTo>
                  <a:cubicBezTo>
                    <a:pt x="3604140" y="2258563"/>
                    <a:pt x="3607692" y="2253887"/>
                    <a:pt x="3611379" y="2253887"/>
                  </a:cubicBezTo>
                  <a:lnTo>
                    <a:pt x="3611379" y="2246469"/>
                  </a:lnTo>
                  <a:cubicBezTo>
                    <a:pt x="3613896" y="2242153"/>
                    <a:pt x="3617133" y="2239995"/>
                    <a:pt x="3621090" y="2239995"/>
                  </a:cubicBezTo>
                  <a:lnTo>
                    <a:pt x="3622169" y="2245390"/>
                  </a:lnTo>
                  <a:lnTo>
                    <a:pt x="3625406" y="2245390"/>
                  </a:lnTo>
                  <a:lnTo>
                    <a:pt x="3624327" y="2242153"/>
                  </a:lnTo>
                  <a:lnTo>
                    <a:pt x="3626485" y="2228126"/>
                  </a:lnTo>
                  <a:lnTo>
                    <a:pt x="3623248" y="2223810"/>
                  </a:lnTo>
                  <a:lnTo>
                    <a:pt x="3622169" y="2223810"/>
                  </a:lnTo>
                  <a:cubicBezTo>
                    <a:pt x="3602836" y="2244401"/>
                    <a:pt x="3588495" y="2256945"/>
                    <a:pt x="3579143" y="2261440"/>
                  </a:cubicBezTo>
                  <a:lnTo>
                    <a:pt x="3558777" y="2268993"/>
                  </a:lnTo>
                  <a:lnTo>
                    <a:pt x="3549066" y="2270072"/>
                  </a:lnTo>
                  <a:lnTo>
                    <a:pt x="3545964" y="2266835"/>
                  </a:lnTo>
                  <a:cubicBezTo>
                    <a:pt x="3546413" y="2263419"/>
                    <a:pt x="3552123" y="2259462"/>
                    <a:pt x="3563093" y="2254966"/>
                  </a:cubicBezTo>
                  <a:cubicBezTo>
                    <a:pt x="3563093" y="2248403"/>
                    <a:pt x="3568803" y="2239815"/>
                    <a:pt x="3580222" y="2229205"/>
                  </a:cubicBezTo>
                  <a:cubicBezTo>
                    <a:pt x="3580222" y="2224170"/>
                    <a:pt x="3582380" y="2221652"/>
                    <a:pt x="3586696" y="2221652"/>
                  </a:cubicBezTo>
                  <a:lnTo>
                    <a:pt x="3586696" y="2217336"/>
                  </a:lnTo>
                  <a:lnTo>
                    <a:pt x="3585617" y="2217336"/>
                  </a:lnTo>
                  <a:lnTo>
                    <a:pt x="3580222" y="2221652"/>
                  </a:lnTo>
                  <a:lnTo>
                    <a:pt x="3574962" y="2221652"/>
                  </a:lnTo>
                  <a:lnTo>
                    <a:pt x="3574962" y="2231363"/>
                  </a:lnTo>
                  <a:cubicBezTo>
                    <a:pt x="3574962" y="2233521"/>
                    <a:pt x="3571005" y="2234960"/>
                    <a:pt x="3563093" y="2235679"/>
                  </a:cubicBezTo>
                  <a:cubicBezTo>
                    <a:pt x="3560215" y="2233521"/>
                    <a:pt x="3556978" y="2232442"/>
                    <a:pt x="3553382" y="2232442"/>
                  </a:cubicBezTo>
                  <a:cubicBezTo>
                    <a:pt x="3551224" y="2231183"/>
                    <a:pt x="3550145" y="2229025"/>
                    <a:pt x="3550145" y="2225968"/>
                  </a:cubicBezTo>
                  <a:lnTo>
                    <a:pt x="3547987" y="2225968"/>
                  </a:lnTo>
                  <a:cubicBezTo>
                    <a:pt x="3547987" y="2229565"/>
                    <a:pt x="3546953" y="2231363"/>
                    <a:pt x="3544885" y="2231363"/>
                  </a:cubicBezTo>
                  <a:cubicBezTo>
                    <a:pt x="3542007" y="2231363"/>
                    <a:pt x="3539849" y="2226328"/>
                    <a:pt x="3538411" y="2216257"/>
                  </a:cubicBezTo>
                  <a:lnTo>
                    <a:pt x="3534095" y="2212076"/>
                  </a:lnTo>
                  <a:lnTo>
                    <a:pt x="3534095" y="2210997"/>
                  </a:lnTo>
                  <a:cubicBezTo>
                    <a:pt x="3537691" y="2193733"/>
                    <a:pt x="3543041" y="2185101"/>
                    <a:pt x="3550145" y="2185101"/>
                  </a:cubicBezTo>
                  <a:cubicBezTo>
                    <a:pt x="3559496" y="2182134"/>
                    <a:pt x="3564172" y="2176064"/>
                    <a:pt x="3564172" y="2166893"/>
                  </a:cubicBezTo>
                  <a:cubicBezTo>
                    <a:pt x="3566510" y="2161318"/>
                    <a:pt x="3568308" y="2158441"/>
                    <a:pt x="3569567" y="2158261"/>
                  </a:cubicBezTo>
                  <a:lnTo>
                    <a:pt x="3571725" y="2158261"/>
                  </a:lnTo>
                  <a:cubicBezTo>
                    <a:pt x="3576670" y="2159879"/>
                    <a:pt x="3579143" y="2163836"/>
                    <a:pt x="3579143" y="2170130"/>
                  </a:cubicBezTo>
                  <a:lnTo>
                    <a:pt x="3580222" y="2174446"/>
                  </a:lnTo>
                  <a:lnTo>
                    <a:pt x="3585617" y="2174446"/>
                  </a:lnTo>
                  <a:cubicBezTo>
                    <a:pt x="3585977" y="2171568"/>
                    <a:pt x="3587056" y="2170130"/>
                    <a:pt x="3588854" y="2170130"/>
                  </a:cubicBezTo>
                  <a:lnTo>
                    <a:pt x="3589933" y="2170130"/>
                  </a:lnTo>
                  <a:lnTo>
                    <a:pt x="3593170" y="2172288"/>
                  </a:lnTo>
                  <a:lnTo>
                    <a:pt x="3603960" y="2171209"/>
                  </a:lnTo>
                  <a:cubicBezTo>
                    <a:pt x="3607197" y="2172647"/>
                    <a:pt x="3608996" y="2174086"/>
                    <a:pt x="3609355" y="2175525"/>
                  </a:cubicBezTo>
                  <a:cubicBezTo>
                    <a:pt x="3609355" y="2177683"/>
                    <a:pt x="3607917" y="2178762"/>
                    <a:pt x="3605039" y="2178762"/>
                  </a:cubicBezTo>
                  <a:lnTo>
                    <a:pt x="3598565" y="2176604"/>
                  </a:lnTo>
                  <a:lnTo>
                    <a:pt x="3596407" y="2178762"/>
                  </a:lnTo>
                  <a:lnTo>
                    <a:pt x="3593170" y="2176604"/>
                  </a:lnTo>
                  <a:lnTo>
                    <a:pt x="3589933" y="2176604"/>
                  </a:lnTo>
                  <a:lnTo>
                    <a:pt x="3585617" y="2179841"/>
                  </a:lnTo>
                  <a:lnTo>
                    <a:pt x="3591012" y="2198049"/>
                  </a:lnTo>
                  <a:lnTo>
                    <a:pt x="3591012" y="2202365"/>
                  </a:lnTo>
                  <a:lnTo>
                    <a:pt x="3587775" y="2206681"/>
                  </a:lnTo>
                  <a:lnTo>
                    <a:pt x="3587775" y="2209918"/>
                  </a:lnTo>
                  <a:lnTo>
                    <a:pt x="3589933" y="2212076"/>
                  </a:lnTo>
                  <a:cubicBezTo>
                    <a:pt x="3591911" y="2209019"/>
                    <a:pt x="3594789" y="2200387"/>
                    <a:pt x="3598565" y="2186180"/>
                  </a:cubicBezTo>
                  <a:cubicBezTo>
                    <a:pt x="3602342" y="2182673"/>
                    <a:pt x="3605579" y="2180920"/>
                    <a:pt x="3608276" y="2180920"/>
                  </a:cubicBezTo>
                  <a:lnTo>
                    <a:pt x="3617853" y="2180920"/>
                  </a:lnTo>
                  <a:cubicBezTo>
                    <a:pt x="3627204" y="2183707"/>
                    <a:pt x="3634397" y="2187619"/>
                    <a:pt x="3639433" y="2192654"/>
                  </a:cubicBezTo>
                  <a:lnTo>
                    <a:pt x="3644693" y="2191575"/>
                  </a:lnTo>
                  <a:lnTo>
                    <a:pt x="3645772" y="2191575"/>
                  </a:lnTo>
                  <a:lnTo>
                    <a:pt x="3651167" y="2196970"/>
                  </a:lnTo>
                  <a:cubicBezTo>
                    <a:pt x="3646221" y="2201466"/>
                    <a:pt x="3643749" y="2205062"/>
                    <a:pt x="3643749" y="2207760"/>
                  </a:cubicBezTo>
                  <a:lnTo>
                    <a:pt x="3649009" y="2207760"/>
                  </a:lnTo>
                  <a:cubicBezTo>
                    <a:pt x="3657101" y="2209738"/>
                    <a:pt x="3665733" y="2213650"/>
                    <a:pt x="3674905" y="2219494"/>
                  </a:cubicBezTo>
                  <a:lnTo>
                    <a:pt x="3681244" y="2218415"/>
                  </a:lnTo>
                  <a:cubicBezTo>
                    <a:pt x="3690595" y="2220753"/>
                    <a:pt x="3695271" y="2223271"/>
                    <a:pt x="3695271" y="2225968"/>
                  </a:cubicBezTo>
                  <a:lnTo>
                    <a:pt x="3692034" y="2234600"/>
                  </a:lnTo>
                  <a:cubicBezTo>
                    <a:pt x="3701206" y="2240175"/>
                    <a:pt x="3709073" y="2246604"/>
                    <a:pt x="3715637" y="2253887"/>
                  </a:cubicBezTo>
                  <a:cubicBezTo>
                    <a:pt x="3726068" y="2253887"/>
                    <a:pt x="3732901" y="2256045"/>
                    <a:pt x="3736138" y="2260361"/>
                  </a:cubicBezTo>
                  <a:lnTo>
                    <a:pt x="3740454" y="2258203"/>
                  </a:lnTo>
                  <a:lnTo>
                    <a:pt x="3740454" y="2256045"/>
                  </a:lnTo>
                  <a:cubicBezTo>
                    <a:pt x="3740454" y="2254787"/>
                    <a:pt x="3737577" y="2252988"/>
                    <a:pt x="3731822" y="2250650"/>
                  </a:cubicBezTo>
                  <a:cubicBezTo>
                    <a:pt x="3731822" y="2249122"/>
                    <a:pt x="3729305" y="2247368"/>
                    <a:pt x="3724269" y="2245390"/>
                  </a:cubicBezTo>
                  <a:lnTo>
                    <a:pt x="3700666" y="2217336"/>
                  </a:lnTo>
                  <a:cubicBezTo>
                    <a:pt x="3698508" y="2217336"/>
                    <a:pt x="3697429" y="2213784"/>
                    <a:pt x="3697429" y="2206681"/>
                  </a:cubicBezTo>
                  <a:lnTo>
                    <a:pt x="3676928" y="2190496"/>
                  </a:lnTo>
                  <a:lnTo>
                    <a:pt x="3676928" y="2187259"/>
                  </a:lnTo>
                  <a:cubicBezTo>
                    <a:pt x="3677468" y="2185101"/>
                    <a:pt x="3680345" y="2184022"/>
                    <a:pt x="3685560" y="2184022"/>
                  </a:cubicBezTo>
                  <a:cubicBezTo>
                    <a:pt x="3694911" y="2186360"/>
                    <a:pt x="3699587" y="2188877"/>
                    <a:pt x="3699587" y="2191575"/>
                  </a:cubicBezTo>
                  <a:cubicBezTo>
                    <a:pt x="3703364" y="2189417"/>
                    <a:pt x="3706915" y="2188338"/>
                    <a:pt x="3710242" y="2188338"/>
                  </a:cubicBezTo>
                  <a:lnTo>
                    <a:pt x="3712400" y="2188338"/>
                  </a:lnTo>
                  <a:lnTo>
                    <a:pt x="3723190" y="2191575"/>
                  </a:lnTo>
                  <a:lnTo>
                    <a:pt x="3727506" y="2181999"/>
                  </a:lnTo>
                  <a:lnTo>
                    <a:pt x="3724269" y="2179841"/>
                  </a:lnTo>
                  <a:lnTo>
                    <a:pt x="3713479" y="2179841"/>
                  </a:lnTo>
                  <a:lnTo>
                    <a:pt x="3704982" y="2181999"/>
                  </a:lnTo>
                  <a:cubicBezTo>
                    <a:pt x="3704982" y="2179841"/>
                    <a:pt x="3701745" y="2178762"/>
                    <a:pt x="3695271" y="2178762"/>
                  </a:cubicBezTo>
                  <a:lnTo>
                    <a:pt x="3693113" y="2175525"/>
                  </a:lnTo>
                  <a:lnTo>
                    <a:pt x="3693113" y="2172288"/>
                  </a:lnTo>
                  <a:lnTo>
                    <a:pt x="3697429" y="2167972"/>
                  </a:lnTo>
                  <a:lnTo>
                    <a:pt x="3698508" y="2167972"/>
                  </a:lnTo>
                  <a:cubicBezTo>
                    <a:pt x="3702285" y="2167972"/>
                    <a:pt x="3704802" y="2169770"/>
                    <a:pt x="3706061" y="2173367"/>
                  </a:cubicBezTo>
                  <a:lnTo>
                    <a:pt x="3714558" y="2175525"/>
                  </a:lnTo>
                  <a:lnTo>
                    <a:pt x="3714558" y="2174446"/>
                  </a:lnTo>
                  <a:cubicBezTo>
                    <a:pt x="3714558" y="2170130"/>
                    <a:pt x="3720673" y="2167612"/>
                    <a:pt x="3732901" y="2166893"/>
                  </a:cubicBezTo>
                  <a:cubicBezTo>
                    <a:pt x="3732901" y="2163116"/>
                    <a:pt x="3736813" y="2158081"/>
                    <a:pt x="3744636" y="2151787"/>
                  </a:cubicBezTo>
                  <a:close/>
                  <a:moveTo>
                    <a:pt x="1107166" y="2149898"/>
                  </a:moveTo>
                  <a:cubicBezTo>
                    <a:pt x="1110763" y="2149898"/>
                    <a:pt x="1114000" y="2152056"/>
                    <a:pt x="1116877" y="2156372"/>
                  </a:cubicBezTo>
                  <a:cubicBezTo>
                    <a:pt x="1121194" y="2156372"/>
                    <a:pt x="1126228" y="2161048"/>
                    <a:pt x="1131984" y="2170399"/>
                  </a:cubicBezTo>
                  <a:cubicBezTo>
                    <a:pt x="1135491" y="2172108"/>
                    <a:pt x="1137244" y="2174940"/>
                    <a:pt x="1137244" y="2178897"/>
                  </a:cubicBezTo>
                  <a:cubicBezTo>
                    <a:pt x="1137244" y="2180515"/>
                    <a:pt x="1134051" y="2185191"/>
                    <a:pt x="1127667" y="2192924"/>
                  </a:cubicBezTo>
                  <a:cubicBezTo>
                    <a:pt x="1121733" y="2229610"/>
                    <a:pt x="1115619" y="2253573"/>
                    <a:pt x="1109324" y="2264812"/>
                  </a:cubicBezTo>
                  <a:lnTo>
                    <a:pt x="1106086" y="2268049"/>
                  </a:lnTo>
                  <a:lnTo>
                    <a:pt x="1106086" y="2277625"/>
                  </a:lnTo>
                  <a:cubicBezTo>
                    <a:pt x="1106086" y="2279064"/>
                    <a:pt x="1107885" y="2279783"/>
                    <a:pt x="1111483" y="2279783"/>
                  </a:cubicBezTo>
                  <a:lnTo>
                    <a:pt x="1112562" y="2280862"/>
                  </a:lnTo>
                  <a:cubicBezTo>
                    <a:pt x="1115438" y="2282301"/>
                    <a:pt x="1117957" y="2287696"/>
                    <a:pt x="1120114" y="2297048"/>
                  </a:cubicBezTo>
                  <a:cubicBezTo>
                    <a:pt x="1121194" y="2297048"/>
                    <a:pt x="1123711" y="2302397"/>
                    <a:pt x="1127667" y="2313098"/>
                  </a:cubicBezTo>
                  <a:cubicBezTo>
                    <a:pt x="1131175" y="2313098"/>
                    <a:pt x="1134366" y="2320966"/>
                    <a:pt x="1137244" y="2336701"/>
                  </a:cubicBezTo>
                  <a:cubicBezTo>
                    <a:pt x="1137244" y="2339039"/>
                    <a:pt x="1132972" y="2346187"/>
                    <a:pt x="1124431" y="2358146"/>
                  </a:cubicBezTo>
                  <a:cubicBezTo>
                    <a:pt x="1116157" y="2359045"/>
                    <a:pt x="1111122" y="2360484"/>
                    <a:pt x="1109324" y="2362462"/>
                  </a:cubicBezTo>
                  <a:lnTo>
                    <a:pt x="1106086" y="2362462"/>
                  </a:lnTo>
                  <a:cubicBezTo>
                    <a:pt x="1101861" y="2362462"/>
                    <a:pt x="1098309" y="2352796"/>
                    <a:pt x="1095431" y="2333464"/>
                  </a:cubicBezTo>
                  <a:cubicBezTo>
                    <a:pt x="1092554" y="2333464"/>
                    <a:pt x="1091116" y="2327754"/>
                    <a:pt x="1091116" y="2316335"/>
                  </a:cubicBezTo>
                  <a:lnTo>
                    <a:pt x="1091116" y="2310940"/>
                  </a:lnTo>
                  <a:lnTo>
                    <a:pt x="1088959" y="2308782"/>
                  </a:lnTo>
                  <a:lnTo>
                    <a:pt x="1085722" y="2312019"/>
                  </a:lnTo>
                  <a:lnTo>
                    <a:pt x="1081406" y="2309861"/>
                  </a:lnTo>
                  <a:lnTo>
                    <a:pt x="1081406" y="2313098"/>
                  </a:lnTo>
                  <a:cubicBezTo>
                    <a:pt x="1084282" y="2313098"/>
                    <a:pt x="1085722" y="2313817"/>
                    <a:pt x="1085722" y="2315256"/>
                  </a:cubicBezTo>
                  <a:cubicBezTo>
                    <a:pt x="1083203" y="2322449"/>
                    <a:pt x="1074976" y="2332115"/>
                    <a:pt x="1061039" y="2344254"/>
                  </a:cubicBezTo>
                  <a:cubicBezTo>
                    <a:pt x="1061039" y="2348750"/>
                    <a:pt x="1054250" y="2356977"/>
                    <a:pt x="1040673" y="2368936"/>
                  </a:cubicBezTo>
                  <a:cubicBezTo>
                    <a:pt x="1040673" y="2372893"/>
                    <a:pt x="1033525" y="2376489"/>
                    <a:pt x="1019227" y="2379726"/>
                  </a:cubicBezTo>
                  <a:lnTo>
                    <a:pt x="1015990" y="2379726"/>
                  </a:lnTo>
                  <a:cubicBezTo>
                    <a:pt x="1014191" y="2379726"/>
                    <a:pt x="1013113" y="2378288"/>
                    <a:pt x="1012754" y="2375410"/>
                  </a:cubicBezTo>
                  <a:cubicBezTo>
                    <a:pt x="1012754" y="2372533"/>
                    <a:pt x="1018103" y="2368217"/>
                    <a:pt x="1028803" y="2362462"/>
                  </a:cubicBezTo>
                  <a:cubicBezTo>
                    <a:pt x="1028803" y="2360664"/>
                    <a:pt x="1031321" y="2357112"/>
                    <a:pt x="1036357" y="2351807"/>
                  </a:cubicBezTo>
                  <a:cubicBezTo>
                    <a:pt x="1039055" y="2342456"/>
                    <a:pt x="1043730" y="2337780"/>
                    <a:pt x="1050383" y="2337780"/>
                  </a:cubicBezTo>
                  <a:lnTo>
                    <a:pt x="1051463" y="2334543"/>
                  </a:lnTo>
                  <a:lnTo>
                    <a:pt x="1050383" y="2330227"/>
                  </a:lnTo>
                  <a:cubicBezTo>
                    <a:pt x="1052631" y="2321685"/>
                    <a:pt x="1055464" y="2317414"/>
                    <a:pt x="1058879" y="2317414"/>
                  </a:cubicBezTo>
                  <a:lnTo>
                    <a:pt x="1057801" y="2312019"/>
                  </a:lnTo>
                  <a:lnTo>
                    <a:pt x="1057801" y="2310940"/>
                  </a:lnTo>
                  <a:lnTo>
                    <a:pt x="1058879" y="2309861"/>
                  </a:lnTo>
                  <a:lnTo>
                    <a:pt x="1058879" y="2308782"/>
                  </a:lnTo>
                  <a:lnTo>
                    <a:pt x="1075064" y="2310940"/>
                  </a:lnTo>
                  <a:lnTo>
                    <a:pt x="1075064" y="2308782"/>
                  </a:lnTo>
                  <a:lnTo>
                    <a:pt x="1069670" y="2307703"/>
                  </a:lnTo>
                  <a:lnTo>
                    <a:pt x="1066434" y="2308782"/>
                  </a:lnTo>
                  <a:lnTo>
                    <a:pt x="1062117" y="2301364"/>
                  </a:lnTo>
                  <a:lnTo>
                    <a:pt x="1062117" y="2299206"/>
                  </a:lnTo>
                  <a:lnTo>
                    <a:pt x="1064276" y="2295969"/>
                  </a:lnTo>
                  <a:lnTo>
                    <a:pt x="1064276" y="2287336"/>
                  </a:lnTo>
                  <a:cubicBezTo>
                    <a:pt x="1065174" y="2281941"/>
                    <a:pt x="1066613" y="2279064"/>
                    <a:pt x="1068592" y="2278704"/>
                  </a:cubicBezTo>
                  <a:lnTo>
                    <a:pt x="1067513" y="2268049"/>
                  </a:lnTo>
                  <a:lnTo>
                    <a:pt x="1067513" y="2263733"/>
                  </a:lnTo>
                  <a:lnTo>
                    <a:pt x="1052542" y="2239051"/>
                  </a:lnTo>
                  <a:cubicBezTo>
                    <a:pt x="1046247" y="2227811"/>
                    <a:pt x="1040492" y="2221023"/>
                    <a:pt x="1035278" y="2218685"/>
                  </a:cubicBezTo>
                  <a:cubicBezTo>
                    <a:pt x="1035278" y="2215987"/>
                    <a:pt x="1032085" y="2212391"/>
                    <a:pt x="1025702" y="2207895"/>
                  </a:cubicBezTo>
                  <a:lnTo>
                    <a:pt x="1025702" y="2205737"/>
                  </a:lnTo>
                  <a:lnTo>
                    <a:pt x="1028803" y="2202500"/>
                  </a:lnTo>
                  <a:lnTo>
                    <a:pt x="1033120" y="2202500"/>
                  </a:lnTo>
                  <a:cubicBezTo>
                    <a:pt x="1036716" y="2207895"/>
                    <a:pt x="1041752" y="2212930"/>
                    <a:pt x="1048225" y="2217606"/>
                  </a:cubicBezTo>
                  <a:lnTo>
                    <a:pt x="1051463" y="2221922"/>
                  </a:lnTo>
                  <a:lnTo>
                    <a:pt x="1052542" y="2220843"/>
                  </a:lnTo>
                  <a:lnTo>
                    <a:pt x="1055643" y="2220843"/>
                  </a:lnTo>
                  <a:cubicBezTo>
                    <a:pt x="1060498" y="2220843"/>
                    <a:pt x="1067333" y="2226553"/>
                    <a:pt x="1076143" y="2237972"/>
                  </a:cubicBezTo>
                  <a:lnTo>
                    <a:pt x="1077224" y="2237972"/>
                  </a:lnTo>
                  <a:lnTo>
                    <a:pt x="1083564" y="2201421"/>
                  </a:lnTo>
                  <a:lnTo>
                    <a:pt x="1079248" y="2194003"/>
                  </a:lnTo>
                  <a:lnTo>
                    <a:pt x="1083564" y="2187529"/>
                  </a:lnTo>
                  <a:lnTo>
                    <a:pt x="1081406" y="2172423"/>
                  </a:lnTo>
                  <a:lnTo>
                    <a:pt x="1081406" y="2171344"/>
                  </a:lnTo>
                  <a:cubicBezTo>
                    <a:pt x="1090757" y="2162082"/>
                    <a:pt x="1099343" y="2154934"/>
                    <a:pt x="1107166" y="2149898"/>
                  </a:cubicBezTo>
                  <a:close/>
                  <a:moveTo>
                    <a:pt x="8177430" y="2148145"/>
                  </a:moveTo>
                  <a:lnTo>
                    <a:pt x="8177430" y="2149224"/>
                  </a:lnTo>
                  <a:lnTo>
                    <a:pt x="8181746" y="2150303"/>
                  </a:lnTo>
                  <a:cubicBezTo>
                    <a:pt x="8181746" y="2148864"/>
                    <a:pt x="8180667" y="2148145"/>
                    <a:pt x="8178509" y="2148145"/>
                  </a:cubicBezTo>
                  <a:close/>
                  <a:moveTo>
                    <a:pt x="2613062" y="2147433"/>
                  </a:moveTo>
                  <a:lnTo>
                    <a:pt x="2613062" y="2148512"/>
                  </a:lnTo>
                  <a:lnTo>
                    <a:pt x="2618456" y="2149591"/>
                  </a:lnTo>
                  <a:lnTo>
                    <a:pt x="2619535" y="2149591"/>
                  </a:lnTo>
                  <a:lnTo>
                    <a:pt x="2619535" y="2148512"/>
                  </a:lnTo>
                  <a:lnTo>
                    <a:pt x="2615218" y="2147433"/>
                  </a:lnTo>
                  <a:close/>
                  <a:moveTo>
                    <a:pt x="2609824" y="2146354"/>
                  </a:moveTo>
                  <a:lnTo>
                    <a:pt x="2609824" y="2149591"/>
                  </a:lnTo>
                  <a:lnTo>
                    <a:pt x="2610903" y="2149591"/>
                  </a:lnTo>
                  <a:lnTo>
                    <a:pt x="2610903" y="2146354"/>
                  </a:lnTo>
                  <a:close/>
                  <a:moveTo>
                    <a:pt x="6668433" y="2145852"/>
                  </a:moveTo>
                  <a:lnTo>
                    <a:pt x="6670726" y="2148010"/>
                  </a:lnTo>
                  <a:lnTo>
                    <a:pt x="6671805" y="2148010"/>
                  </a:lnTo>
                  <a:lnTo>
                    <a:pt x="6669512" y="2145852"/>
                  </a:lnTo>
                  <a:close/>
                  <a:moveTo>
                    <a:pt x="4660682" y="2145573"/>
                  </a:moveTo>
                  <a:lnTo>
                    <a:pt x="4660682" y="2148810"/>
                  </a:lnTo>
                  <a:lnTo>
                    <a:pt x="4662840" y="2150968"/>
                  </a:lnTo>
                  <a:lnTo>
                    <a:pt x="4666077" y="2149889"/>
                  </a:lnTo>
                  <a:lnTo>
                    <a:pt x="4666077" y="2147731"/>
                  </a:lnTo>
                  <a:lnTo>
                    <a:pt x="4663919" y="2145573"/>
                  </a:lnTo>
                  <a:close/>
                  <a:moveTo>
                    <a:pt x="4669314" y="2144494"/>
                  </a:moveTo>
                  <a:lnTo>
                    <a:pt x="4669314" y="2145573"/>
                  </a:lnTo>
                  <a:lnTo>
                    <a:pt x="4671472" y="2145573"/>
                  </a:lnTo>
                  <a:lnTo>
                    <a:pt x="4671472" y="2144494"/>
                  </a:lnTo>
                  <a:close/>
                  <a:moveTo>
                    <a:pt x="2723658" y="2144196"/>
                  </a:moveTo>
                  <a:lnTo>
                    <a:pt x="2721500" y="2146354"/>
                  </a:lnTo>
                  <a:lnTo>
                    <a:pt x="2721500" y="2147433"/>
                  </a:lnTo>
                  <a:lnTo>
                    <a:pt x="2725817" y="2147433"/>
                  </a:lnTo>
                  <a:lnTo>
                    <a:pt x="2725817" y="2144196"/>
                  </a:lnTo>
                  <a:close/>
                  <a:moveTo>
                    <a:pt x="2626009" y="2144196"/>
                  </a:moveTo>
                  <a:lnTo>
                    <a:pt x="2620613" y="2146354"/>
                  </a:lnTo>
                  <a:lnTo>
                    <a:pt x="2620613" y="2148512"/>
                  </a:lnTo>
                  <a:lnTo>
                    <a:pt x="2627088" y="2145275"/>
                  </a:lnTo>
                  <a:lnTo>
                    <a:pt x="2627088" y="2144196"/>
                  </a:lnTo>
                  <a:close/>
                  <a:moveTo>
                    <a:pt x="2609824" y="2144196"/>
                  </a:moveTo>
                  <a:lnTo>
                    <a:pt x="2609824" y="2145275"/>
                  </a:lnTo>
                  <a:lnTo>
                    <a:pt x="2613062" y="2145275"/>
                  </a:lnTo>
                  <a:lnTo>
                    <a:pt x="2613062" y="2144196"/>
                  </a:lnTo>
                  <a:close/>
                  <a:moveTo>
                    <a:pt x="6765814" y="2142480"/>
                  </a:moveTo>
                  <a:lnTo>
                    <a:pt x="6770264" y="2142480"/>
                  </a:lnTo>
                  <a:cubicBezTo>
                    <a:pt x="6779526" y="2149404"/>
                    <a:pt x="6789372" y="2158530"/>
                    <a:pt x="6799802" y="2169860"/>
                  </a:cubicBezTo>
                  <a:lnTo>
                    <a:pt x="6799802" y="2172018"/>
                  </a:lnTo>
                  <a:cubicBezTo>
                    <a:pt x="6799802" y="2174446"/>
                    <a:pt x="6791395" y="2176289"/>
                    <a:pt x="6774580" y="2177548"/>
                  </a:cubicBezTo>
                  <a:lnTo>
                    <a:pt x="6760419" y="2175390"/>
                  </a:lnTo>
                  <a:lnTo>
                    <a:pt x="6752731" y="2176469"/>
                  </a:lnTo>
                  <a:lnTo>
                    <a:pt x="6743964" y="2174176"/>
                  </a:lnTo>
                  <a:cubicBezTo>
                    <a:pt x="6740817" y="2175704"/>
                    <a:pt x="6734972" y="2176469"/>
                    <a:pt x="6726430" y="2176469"/>
                  </a:cubicBezTo>
                  <a:lnTo>
                    <a:pt x="6723193" y="2176469"/>
                  </a:lnTo>
                  <a:lnTo>
                    <a:pt x="6719956" y="2174176"/>
                  </a:lnTo>
                  <a:cubicBezTo>
                    <a:pt x="6719956" y="2168421"/>
                    <a:pt x="6722474" y="2165544"/>
                    <a:pt x="6727509" y="2165544"/>
                  </a:cubicBezTo>
                  <a:lnTo>
                    <a:pt x="6733039" y="2170939"/>
                  </a:lnTo>
                  <a:lnTo>
                    <a:pt x="6734118" y="2170939"/>
                  </a:lnTo>
                  <a:cubicBezTo>
                    <a:pt x="6742660" y="2167882"/>
                    <a:pt x="6748864" y="2161677"/>
                    <a:pt x="6752731" y="2152326"/>
                  </a:cubicBezTo>
                  <a:cubicBezTo>
                    <a:pt x="6760733" y="2150168"/>
                    <a:pt x="6764735" y="2147246"/>
                    <a:pt x="6764735" y="2143559"/>
                  </a:cubicBezTo>
                  <a:close/>
                  <a:moveTo>
                    <a:pt x="7703896" y="2142076"/>
                  </a:moveTo>
                  <a:lnTo>
                    <a:pt x="7706054" y="2144368"/>
                  </a:lnTo>
                  <a:lnTo>
                    <a:pt x="7706054" y="2142076"/>
                  </a:lnTo>
                  <a:close/>
                  <a:moveTo>
                    <a:pt x="4189171" y="2142076"/>
                  </a:moveTo>
                  <a:lnTo>
                    <a:pt x="4191329" y="2144368"/>
                  </a:lnTo>
                  <a:lnTo>
                    <a:pt x="4191329" y="2142076"/>
                  </a:lnTo>
                  <a:close/>
                  <a:moveTo>
                    <a:pt x="2562617" y="2142038"/>
                  </a:moveTo>
                  <a:cubicBezTo>
                    <a:pt x="2561357" y="2142038"/>
                    <a:pt x="2558841" y="2146354"/>
                    <a:pt x="2555064" y="2154986"/>
                  </a:cubicBezTo>
                  <a:lnTo>
                    <a:pt x="2555064" y="2156065"/>
                  </a:lnTo>
                  <a:lnTo>
                    <a:pt x="2556143" y="2156065"/>
                  </a:lnTo>
                  <a:cubicBezTo>
                    <a:pt x="2557763" y="2150491"/>
                    <a:pt x="2560279" y="2145815"/>
                    <a:pt x="2563696" y="2142038"/>
                  </a:cubicBezTo>
                  <a:close/>
                  <a:moveTo>
                    <a:pt x="8082073" y="2140592"/>
                  </a:moveTo>
                  <a:lnTo>
                    <a:pt x="8083017" y="2140592"/>
                  </a:lnTo>
                  <a:cubicBezTo>
                    <a:pt x="8086614" y="2145627"/>
                    <a:pt x="8095201" y="2148145"/>
                    <a:pt x="8108778" y="2148145"/>
                  </a:cubicBezTo>
                  <a:lnTo>
                    <a:pt x="8135618" y="2163116"/>
                  </a:lnTo>
                  <a:lnTo>
                    <a:pt x="8135618" y="2170669"/>
                  </a:lnTo>
                  <a:lnTo>
                    <a:pt x="8137776" y="2179301"/>
                  </a:lnTo>
                  <a:cubicBezTo>
                    <a:pt x="8137776" y="2185685"/>
                    <a:pt x="8128830" y="2191755"/>
                    <a:pt x="8110936" y="2197509"/>
                  </a:cubicBezTo>
                  <a:lnTo>
                    <a:pt x="8103383" y="2197509"/>
                  </a:lnTo>
                  <a:cubicBezTo>
                    <a:pt x="8098977" y="2197509"/>
                    <a:pt x="8094346" y="2193193"/>
                    <a:pt x="8089491" y="2184561"/>
                  </a:cubicBezTo>
                  <a:lnTo>
                    <a:pt x="8089491" y="2172827"/>
                  </a:lnTo>
                  <a:cubicBezTo>
                    <a:pt x="8089491" y="2169590"/>
                    <a:pt x="8085939" y="2160284"/>
                    <a:pt x="8078836" y="2144908"/>
                  </a:cubicBezTo>
                  <a:lnTo>
                    <a:pt x="8078836" y="2143829"/>
                  </a:lnTo>
                  <a:close/>
                  <a:moveTo>
                    <a:pt x="9092127" y="2138434"/>
                  </a:moveTo>
                  <a:lnTo>
                    <a:pt x="9093206" y="2138434"/>
                  </a:lnTo>
                  <a:cubicBezTo>
                    <a:pt x="9107683" y="2139693"/>
                    <a:pt x="9114921" y="2142210"/>
                    <a:pt x="9114921" y="2145987"/>
                  </a:cubicBezTo>
                  <a:cubicBezTo>
                    <a:pt x="9125711" y="2153540"/>
                    <a:pt x="9131106" y="2158575"/>
                    <a:pt x="9131106" y="2161093"/>
                  </a:cubicBezTo>
                  <a:lnTo>
                    <a:pt x="9130027" y="2165544"/>
                  </a:lnTo>
                  <a:lnTo>
                    <a:pt x="9130027" y="2167702"/>
                  </a:lnTo>
                  <a:lnTo>
                    <a:pt x="9131106" y="2167702"/>
                  </a:lnTo>
                  <a:lnTo>
                    <a:pt x="9136501" y="2166623"/>
                  </a:lnTo>
                  <a:cubicBezTo>
                    <a:pt x="9139379" y="2169680"/>
                    <a:pt x="9140817" y="2172557"/>
                    <a:pt x="9140817" y="2175255"/>
                  </a:cubicBezTo>
                  <a:lnTo>
                    <a:pt x="9140817" y="2178492"/>
                  </a:lnTo>
                  <a:cubicBezTo>
                    <a:pt x="9137940" y="2181010"/>
                    <a:pt x="9135782" y="2184966"/>
                    <a:pt x="9134343" y="2190361"/>
                  </a:cubicBezTo>
                  <a:lnTo>
                    <a:pt x="9120316" y="2201151"/>
                  </a:lnTo>
                  <a:lnTo>
                    <a:pt x="9109526" y="2200072"/>
                  </a:lnTo>
                  <a:lnTo>
                    <a:pt x="9107368" y="2202230"/>
                  </a:lnTo>
                  <a:lnTo>
                    <a:pt x="9105210" y="2200072"/>
                  </a:lnTo>
                  <a:lnTo>
                    <a:pt x="9105210" y="2197914"/>
                  </a:lnTo>
                  <a:lnTo>
                    <a:pt x="9107368" y="2197914"/>
                  </a:lnTo>
                  <a:lnTo>
                    <a:pt x="9107368" y="2196835"/>
                  </a:lnTo>
                  <a:cubicBezTo>
                    <a:pt x="9101524" y="2196835"/>
                    <a:pt x="9098601" y="2193238"/>
                    <a:pt x="9098601" y="2186045"/>
                  </a:cubicBezTo>
                  <a:cubicBezTo>
                    <a:pt x="9096263" y="2186045"/>
                    <a:pt x="9092307" y="2175210"/>
                    <a:pt x="9086732" y="2153540"/>
                  </a:cubicBezTo>
                  <a:lnTo>
                    <a:pt x="9078100" y="2144908"/>
                  </a:lnTo>
                  <a:lnTo>
                    <a:pt x="9078100" y="2143829"/>
                  </a:lnTo>
                  <a:cubicBezTo>
                    <a:pt x="9078100" y="2141851"/>
                    <a:pt x="9082776" y="2140052"/>
                    <a:pt x="9092127" y="2138434"/>
                  </a:cubicBezTo>
                  <a:close/>
                  <a:moveTo>
                    <a:pt x="183564" y="2136667"/>
                  </a:moveTo>
                  <a:cubicBezTo>
                    <a:pt x="181946" y="2136667"/>
                    <a:pt x="180867" y="2138465"/>
                    <a:pt x="180327" y="2142062"/>
                  </a:cubicBezTo>
                  <a:lnTo>
                    <a:pt x="183564" y="2140983"/>
                  </a:lnTo>
                  <a:close/>
                  <a:moveTo>
                    <a:pt x="2610903" y="2136643"/>
                  </a:moveTo>
                  <a:lnTo>
                    <a:pt x="2610903" y="2138801"/>
                  </a:lnTo>
                  <a:lnTo>
                    <a:pt x="2611982" y="2138801"/>
                  </a:lnTo>
                  <a:lnTo>
                    <a:pt x="2611982" y="2136643"/>
                  </a:lnTo>
                  <a:close/>
                  <a:moveTo>
                    <a:pt x="2598090" y="2136643"/>
                  </a:moveTo>
                  <a:lnTo>
                    <a:pt x="2604429" y="2144196"/>
                  </a:lnTo>
                  <a:lnTo>
                    <a:pt x="2605508" y="2144196"/>
                  </a:lnTo>
                  <a:cubicBezTo>
                    <a:pt x="2605508" y="2142758"/>
                    <a:pt x="2606587" y="2142038"/>
                    <a:pt x="2608745" y="2142038"/>
                  </a:cubicBezTo>
                  <a:lnTo>
                    <a:pt x="2608745" y="2140959"/>
                  </a:lnTo>
                  <a:cubicBezTo>
                    <a:pt x="2604429" y="2140959"/>
                    <a:pt x="2601193" y="2139521"/>
                    <a:pt x="2599034" y="2136643"/>
                  </a:cubicBezTo>
                  <a:close/>
                  <a:moveTo>
                    <a:pt x="2549668" y="2136643"/>
                  </a:moveTo>
                  <a:lnTo>
                    <a:pt x="2547512" y="2138801"/>
                  </a:lnTo>
                  <a:lnTo>
                    <a:pt x="2547512" y="2142038"/>
                  </a:lnTo>
                  <a:lnTo>
                    <a:pt x="2550749" y="2142038"/>
                  </a:lnTo>
                  <a:cubicBezTo>
                    <a:pt x="2552367" y="2142038"/>
                    <a:pt x="2553445" y="2140240"/>
                    <a:pt x="2553986" y="2136643"/>
                  </a:cubicBezTo>
                  <a:close/>
                  <a:moveTo>
                    <a:pt x="8198875" y="2136411"/>
                  </a:moveTo>
                  <a:lnTo>
                    <a:pt x="8198875" y="2137490"/>
                  </a:lnTo>
                  <a:lnTo>
                    <a:pt x="8201033" y="2137490"/>
                  </a:lnTo>
                  <a:lnTo>
                    <a:pt x="8201033" y="2136411"/>
                  </a:lnTo>
                  <a:close/>
                  <a:moveTo>
                    <a:pt x="4650971" y="2135862"/>
                  </a:moveTo>
                  <a:lnTo>
                    <a:pt x="4650971" y="2136941"/>
                  </a:lnTo>
                  <a:lnTo>
                    <a:pt x="4653129" y="2139099"/>
                  </a:lnTo>
                  <a:lnTo>
                    <a:pt x="4653129" y="2135862"/>
                  </a:lnTo>
                  <a:close/>
                  <a:moveTo>
                    <a:pt x="5078698" y="2135601"/>
                  </a:moveTo>
                  <a:lnTo>
                    <a:pt x="5101222" y="2143020"/>
                  </a:lnTo>
                  <a:lnTo>
                    <a:pt x="5107561" y="2140862"/>
                  </a:lnTo>
                  <a:lnTo>
                    <a:pt x="5108640" y="2140862"/>
                  </a:lnTo>
                  <a:cubicBezTo>
                    <a:pt x="5122218" y="2152011"/>
                    <a:pt x="5129007" y="2158800"/>
                    <a:pt x="5129007" y="2161228"/>
                  </a:cubicBezTo>
                  <a:lnTo>
                    <a:pt x="5127928" y="2176334"/>
                  </a:lnTo>
                  <a:lnTo>
                    <a:pt x="5127928" y="2177413"/>
                  </a:lnTo>
                  <a:cubicBezTo>
                    <a:pt x="5124421" y="2180380"/>
                    <a:pt x="5122667" y="2183932"/>
                    <a:pt x="5122667" y="2188068"/>
                  </a:cubicBezTo>
                  <a:cubicBezTo>
                    <a:pt x="5119610" y="2190946"/>
                    <a:pt x="5116014" y="2192384"/>
                    <a:pt x="5111877" y="2192384"/>
                  </a:cubicBezTo>
                  <a:lnTo>
                    <a:pt x="5110798" y="2192384"/>
                  </a:lnTo>
                  <a:lnTo>
                    <a:pt x="5109719" y="2191305"/>
                  </a:lnTo>
                  <a:lnTo>
                    <a:pt x="5102301" y="2193463"/>
                  </a:lnTo>
                  <a:cubicBezTo>
                    <a:pt x="5100863" y="2191845"/>
                    <a:pt x="5100143" y="2189327"/>
                    <a:pt x="5100143" y="2185910"/>
                  </a:cubicBezTo>
                  <a:lnTo>
                    <a:pt x="5090432" y="2185910"/>
                  </a:lnTo>
                  <a:cubicBezTo>
                    <a:pt x="5088994" y="2185910"/>
                    <a:pt x="5087555" y="2182358"/>
                    <a:pt x="5086116" y="2175255"/>
                  </a:cubicBezTo>
                  <a:lnTo>
                    <a:pt x="5087195" y="2170939"/>
                  </a:lnTo>
                  <a:lnTo>
                    <a:pt x="5087195" y="2167702"/>
                  </a:lnTo>
                  <a:cubicBezTo>
                    <a:pt x="5082969" y="2156822"/>
                    <a:pt x="5079777" y="2150393"/>
                    <a:pt x="5077619" y="2148415"/>
                  </a:cubicBezTo>
                  <a:cubicBezTo>
                    <a:pt x="5074022" y="2148415"/>
                    <a:pt x="5072224" y="2146976"/>
                    <a:pt x="5072224" y="2144099"/>
                  </a:cubicBezTo>
                  <a:cubicBezTo>
                    <a:pt x="5074022" y="2138434"/>
                    <a:pt x="5076180" y="2135601"/>
                    <a:pt x="5078698" y="2135601"/>
                  </a:cubicBezTo>
                  <a:close/>
                  <a:moveTo>
                    <a:pt x="6252491" y="2135197"/>
                  </a:moveTo>
                  <a:cubicBezTo>
                    <a:pt x="6261663" y="2138074"/>
                    <a:pt x="6269216" y="2141311"/>
                    <a:pt x="6275150" y="2144908"/>
                  </a:cubicBezTo>
                  <a:lnTo>
                    <a:pt x="6280680" y="2143829"/>
                  </a:lnTo>
                  <a:lnTo>
                    <a:pt x="6289312" y="2157856"/>
                  </a:lnTo>
                  <a:lnTo>
                    <a:pt x="6282838" y="2161093"/>
                  </a:lnTo>
                  <a:lnTo>
                    <a:pt x="6277308" y="2160014"/>
                  </a:lnTo>
                  <a:lnTo>
                    <a:pt x="6263281" y="2162172"/>
                  </a:lnTo>
                  <a:lnTo>
                    <a:pt x="6256807" y="2161093"/>
                  </a:lnTo>
                  <a:lnTo>
                    <a:pt x="6244938" y="2162172"/>
                  </a:lnTo>
                  <a:lnTo>
                    <a:pt x="6242780" y="2162172"/>
                  </a:lnTo>
                  <a:lnTo>
                    <a:pt x="6242780" y="2161093"/>
                  </a:lnTo>
                  <a:lnTo>
                    <a:pt x="6231990" y="2162172"/>
                  </a:lnTo>
                  <a:lnTo>
                    <a:pt x="6190853" y="2162172"/>
                  </a:lnTo>
                  <a:lnTo>
                    <a:pt x="6176826" y="2166623"/>
                  </a:lnTo>
                  <a:lnTo>
                    <a:pt x="6173589" y="2166623"/>
                  </a:lnTo>
                  <a:cubicBezTo>
                    <a:pt x="6163519" y="2164735"/>
                    <a:pt x="6158483" y="2161093"/>
                    <a:pt x="6158483" y="2155698"/>
                  </a:cubicBezTo>
                  <a:lnTo>
                    <a:pt x="6158483" y="2154619"/>
                  </a:lnTo>
                  <a:lnTo>
                    <a:pt x="6161720" y="2151382"/>
                  </a:lnTo>
                  <a:lnTo>
                    <a:pt x="6175747" y="2151382"/>
                  </a:lnTo>
                  <a:lnTo>
                    <a:pt x="6194090" y="2155698"/>
                  </a:lnTo>
                  <a:lnTo>
                    <a:pt x="6205959" y="2151382"/>
                  </a:lnTo>
                  <a:lnTo>
                    <a:pt x="6209196" y="2151382"/>
                  </a:lnTo>
                  <a:lnTo>
                    <a:pt x="6220121" y="2154619"/>
                  </a:lnTo>
                  <a:lnTo>
                    <a:pt x="6229832" y="2154619"/>
                  </a:lnTo>
                  <a:cubicBezTo>
                    <a:pt x="6232170" y="2148864"/>
                    <a:pt x="6235767" y="2145987"/>
                    <a:pt x="6240622" y="2145987"/>
                  </a:cubicBezTo>
                  <a:lnTo>
                    <a:pt x="6241701" y="2145987"/>
                  </a:lnTo>
                  <a:lnTo>
                    <a:pt x="6242780" y="2147066"/>
                  </a:lnTo>
                  <a:lnTo>
                    <a:pt x="6243859" y="2147066"/>
                  </a:lnTo>
                  <a:cubicBezTo>
                    <a:pt x="6243859" y="2139153"/>
                    <a:pt x="6246737" y="2135197"/>
                    <a:pt x="6252491" y="2135197"/>
                  </a:cubicBezTo>
                  <a:close/>
                  <a:moveTo>
                    <a:pt x="235357" y="2133430"/>
                  </a:moveTo>
                  <a:lnTo>
                    <a:pt x="235357" y="2135588"/>
                  </a:lnTo>
                  <a:lnTo>
                    <a:pt x="236436" y="2135588"/>
                  </a:lnTo>
                  <a:lnTo>
                    <a:pt x="236436" y="2133430"/>
                  </a:lnTo>
                  <a:close/>
                  <a:moveTo>
                    <a:pt x="2607667" y="2133406"/>
                  </a:moveTo>
                  <a:lnTo>
                    <a:pt x="2609824" y="2135564"/>
                  </a:lnTo>
                  <a:lnTo>
                    <a:pt x="2609824" y="2133406"/>
                  </a:lnTo>
                  <a:close/>
                  <a:moveTo>
                    <a:pt x="9185191" y="2131960"/>
                  </a:moveTo>
                  <a:cubicBezTo>
                    <a:pt x="9199938" y="2134837"/>
                    <a:pt x="9208930" y="2138794"/>
                    <a:pt x="9212166" y="2143829"/>
                  </a:cubicBezTo>
                  <a:cubicBezTo>
                    <a:pt x="9216123" y="2143829"/>
                    <a:pt x="9219360" y="2145268"/>
                    <a:pt x="9221878" y="2148145"/>
                  </a:cubicBezTo>
                  <a:cubicBezTo>
                    <a:pt x="9232038" y="2150842"/>
                    <a:pt x="9237118" y="2153001"/>
                    <a:pt x="9237118" y="2154619"/>
                  </a:cubicBezTo>
                  <a:lnTo>
                    <a:pt x="9232802" y="2173097"/>
                  </a:lnTo>
                  <a:lnTo>
                    <a:pt x="9232802" y="2174176"/>
                  </a:lnTo>
                  <a:cubicBezTo>
                    <a:pt x="9232802" y="2177053"/>
                    <a:pt x="9237478" y="2178492"/>
                    <a:pt x="9246830" y="2178492"/>
                  </a:cubicBezTo>
                  <a:lnTo>
                    <a:pt x="9246830" y="2177413"/>
                  </a:lnTo>
                  <a:lnTo>
                    <a:pt x="9252225" y="2165544"/>
                  </a:lnTo>
                  <a:lnTo>
                    <a:pt x="9251146" y="2158935"/>
                  </a:lnTo>
                  <a:cubicBezTo>
                    <a:pt x="9251146" y="2157496"/>
                    <a:pt x="9252944" y="2156777"/>
                    <a:pt x="9256541" y="2156777"/>
                  </a:cubicBezTo>
                  <a:lnTo>
                    <a:pt x="9257620" y="2151382"/>
                  </a:lnTo>
                  <a:lnTo>
                    <a:pt x="9257620" y="2143829"/>
                  </a:lnTo>
                  <a:lnTo>
                    <a:pt x="9255462" y="2135197"/>
                  </a:lnTo>
                  <a:cubicBezTo>
                    <a:pt x="9258519" y="2133039"/>
                    <a:pt x="9261396" y="2131960"/>
                    <a:pt x="9264094" y="2131960"/>
                  </a:cubicBezTo>
                  <a:cubicBezTo>
                    <a:pt x="9268949" y="2131960"/>
                    <a:pt x="9280503" y="2137355"/>
                    <a:pt x="9298757" y="2148145"/>
                  </a:cubicBezTo>
                  <a:lnTo>
                    <a:pt x="9300915" y="2148145"/>
                  </a:lnTo>
                  <a:lnTo>
                    <a:pt x="9305231" y="2147066"/>
                  </a:lnTo>
                  <a:cubicBezTo>
                    <a:pt x="9308108" y="2148145"/>
                    <a:pt x="9309547" y="2149224"/>
                    <a:pt x="9309547" y="2150303"/>
                  </a:cubicBezTo>
                  <a:lnTo>
                    <a:pt x="9309547" y="2152461"/>
                  </a:lnTo>
                  <a:cubicBezTo>
                    <a:pt x="9294351" y="2163521"/>
                    <a:pt x="9286753" y="2169680"/>
                    <a:pt x="9286753" y="2170939"/>
                  </a:cubicBezTo>
                  <a:cubicBezTo>
                    <a:pt x="9283336" y="2170939"/>
                    <a:pt x="9277581" y="2173816"/>
                    <a:pt x="9269489" y="2179571"/>
                  </a:cubicBezTo>
                  <a:cubicBezTo>
                    <a:pt x="9269489" y="2181369"/>
                    <a:pt x="9272726" y="2182808"/>
                    <a:pt x="9279200" y="2183887"/>
                  </a:cubicBezTo>
                  <a:lnTo>
                    <a:pt x="9279200" y="2184966"/>
                  </a:lnTo>
                  <a:lnTo>
                    <a:pt x="9275963" y="2187124"/>
                  </a:lnTo>
                  <a:lnTo>
                    <a:pt x="9265173" y="2187124"/>
                  </a:lnTo>
                  <a:lnTo>
                    <a:pt x="9264094" y="2186045"/>
                  </a:lnTo>
                  <a:cubicBezTo>
                    <a:pt x="9257979" y="2190001"/>
                    <a:pt x="9249347" y="2198993"/>
                    <a:pt x="9238197" y="2213020"/>
                  </a:cubicBezTo>
                  <a:lnTo>
                    <a:pt x="9238197" y="2214099"/>
                  </a:lnTo>
                  <a:lnTo>
                    <a:pt x="9244671" y="2214099"/>
                  </a:lnTo>
                  <a:lnTo>
                    <a:pt x="9251146" y="2213020"/>
                  </a:lnTo>
                  <a:lnTo>
                    <a:pt x="9259778" y="2216257"/>
                  </a:lnTo>
                  <a:cubicBezTo>
                    <a:pt x="9263554" y="2208524"/>
                    <a:pt x="9268230" y="2203129"/>
                    <a:pt x="9273805" y="2200072"/>
                  </a:cubicBezTo>
                  <a:lnTo>
                    <a:pt x="9274884" y="2200072"/>
                  </a:lnTo>
                  <a:lnTo>
                    <a:pt x="9277042" y="2202230"/>
                  </a:lnTo>
                  <a:lnTo>
                    <a:pt x="9284595" y="2201151"/>
                  </a:lnTo>
                  <a:cubicBezTo>
                    <a:pt x="9288191" y="2201151"/>
                    <a:pt x="9295070" y="2204028"/>
                    <a:pt x="9305231" y="2209783"/>
                  </a:cubicBezTo>
                  <a:cubicBezTo>
                    <a:pt x="9310086" y="2209783"/>
                    <a:pt x="9313323" y="2213380"/>
                    <a:pt x="9314942" y="2220573"/>
                  </a:cubicBezTo>
                  <a:lnTo>
                    <a:pt x="9314942" y="2224889"/>
                  </a:lnTo>
                  <a:lnTo>
                    <a:pt x="9303073" y="2236893"/>
                  </a:lnTo>
                  <a:lnTo>
                    <a:pt x="9309547" y="2259552"/>
                  </a:lnTo>
                  <a:lnTo>
                    <a:pt x="9303073" y="2269263"/>
                  </a:lnTo>
                  <a:cubicBezTo>
                    <a:pt x="9305410" y="2269263"/>
                    <a:pt x="9307568" y="2275737"/>
                    <a:pt x="9309547" y="2288685"/>
                  </a:cubicBezTo>
                  <a:cubicBezTo>
                    <a:pt x="9304511" y="2296688"/>
                    <a:pt x="9301994" y="2301768"/>
                    <a:pt x="9301994" y="2303926"/>
                  </a:cubicBezTo>
                  <a:lnTo>
                    <a:pt x="9301994" y="2306084"/>
                  </a:lnTo>
                  <a:lnTo>
                    <a:pt x="9309547" y="2321190"/>
                  </a:lnTo>
                  <a:lnTo>
                    <a:pt x="9309547" y="2324427"/>
                  </a:lnTo>
                  <a:cubicBezTo>
                    <a:pt x="9309547" y="2332340"/>
                    <a:pt x="9306310" y="2336296"/>
                    <a:pt x="9299836" y="2336296"/>
                  </a:cubicBezTo>
                  <a:lnTo>
                    <a:pt x="9282437" y="2336296"/>
                  </a:lnTo>
                  <a:lnTo>
                    <a:pt x="9265173" y="2337375"/>
                  </a:lnTo>
                  <a:cubicBezTo>
                    <a:pt x="9260137" y="2336116"/>
                    <a:pt x="9257620" y="2334678"/>
                    <a:pt x="9257620" y="2333059"/>
                  </a:cubicBezTo>
                  <a:lnTo>
                    <a:pt x="9257620" y="2330901"/>
                  </a:lnTo>
                  <a:lnTo>
                    <a:pt x="9259778" y="2324427"/>
                  </a:lnTo>
                  <a:cubicBezTo>
                    <a:pt x="9257979" y="2324427"/>
                    <a:pt x="9256900" y="2322989"/>
                    <a:pt x="9256541" y="2320111"/>
                  </a:cubicBezTo>
                  <a:lnTo>
                    <a:pt x="9259778" y="2306084"/>
                  </a:lnTo>
                  <a:lnTo>
                    <a:pt x="9260857" y="2305005"/>
                  </a:lnTo>
                  <a:lnTo>
                    <a:pt x="9256541" y="2301768"/>
                  </a:lnTo>
                  <a:lnTo>
                    <a:pt x="9255462" y="2300689"/>
                  </a:lnTo>
                  <a:lnTo>
                    <a:pt x="9255462" y="2296238"/>
                  </a:lnTo>
                  <a:lnTo>
                    <a:pt x="9258699" y="2293001"/>
                  </a:lnTo>
                  <a:lnTo>
                    <a:pt x="9261936" y="2295159"/>
                  </a:lnTo>
                  <a:lnTo>
                    <a:pt x="9263015" y="2295159"/>
                  </a:lnTo>
                  <a:lnTo>
                    <a:pt x="9265173" y="2293001"/>
                  </a:lnTo>
                  <a:lnTo>
                    <a:pt x="9263015" y="2289764"/>
                  </a:lnTo>
                  <a:lnTo>
                    <a:pt x="9261936" y="2290843"/>
                  </a:lnTo>
                  <a:lnTo>
                    <a:pt x="9258699" y="2290843"/>
                  </a:lnTo>
                  <a:lnTo>
                    <a:pt x="9247908" y="2282211"/>
                  </a:lnTo>
                  <a:cubicBezTo>
                    <a:pt x="9246830" y="2285808"/>
                    <a:pt x="9244671" y="2287606"/>
                    <a:pt x="9241434" y="2287606"/>
                  </a:cubicBezTo>
                  <a:lnTo>
                    <a:pt x="9237118" y="2284369"/>
                  </a:lnTo>
                  <a:lnTo>
                    <a:pt x="9229431" y="2285448"/>
                  </a:lnTo>
                  <a:lnTo>
                    <a:pt x="9222956" y="2285448"/>
                  </a:lnTo>
                  <a:lnTo>
                    <a:pt x="9220799" y="2283290"/>
                  </a:lnTo>
                  <a:lnTo>
                    <a:pt x="9220799" y="2280053"/>
                  </a:lnTo>
                  <a:lnTo>
                    <a:pt x="9224036" y="2276816"/>
                  </a:lnTo>
                  <a:lnTo>
                    <a:pt x="9227273" y="2276816"/>
                  </a:lnTo>
                  <a:cubicBezTo>
                    <a:pt x="9230330" y="2276816"/>
                    <a:pt x="9233252" y="2278614"/>
                    <a:pt x="9236039" y="2282211"/>
                  </a:cubicBezTo>
                  <a:cubicBezTo>
                    <a:pt x="9239996" y="2279693"/>
                    <a:pt x="9246830" y="2277535"/>
                    <a:pt x="9256541" y="2275737"/>
                  </a:cubicBezTo>
                  <a:lnTo>
                    <a:pt x="9255462" y="2270342"/>
                  </a:lnTo>
                  <a:lnTo>
                    <a:pt x="9256541" y="2256315"/>
                  </a:lnTo>
                  <a:lnTo>
                    <a:pt x="9244671" y="2253078"/>
                  </a:lnTo>
                  <a:lnTo>
                    <a:pt x="9238197" y="2254157"/>
                  </a:lnTo>
                  <a:lnTo>
                    <a:pt x="9236039" y="2254157"/>
                  </a:lnTo>
                  <a:lnTo>
                    <a:pt x="9231589" y="2253078"/>
                  </a:lnTo>
                  <a:lnTo>
                    <a:pt x="9222956" y="2255236"/>
                  </a:lnTo>
                  <a:lnTo>
                    <a:pt x="9218640" y="2255236"/>
                  </a:lnTo>
                  <a:lnTo>
                    <a:pt x="9218640" y="2256315"/>
                  </a:lnTo>
                  <a:lnTo>
                    <a:pt x="9220799" y="2264947"/>
                  </a:lnTo>
                  <a:lnTo>
                    <a:pt x="9216483" y="2280053"/>
                  </a:lnTo>
                  <a:lnTo>
                    <a:pt x="9218640" y="2285448"/>
                  </a:lnTo>
                  <a:lnTo>
                    <a:pt x="9217562" y="2290843"/>
                  </a:lnTo>
                  <a:lnTo>
                    <a:pt x="9218640" y="2298531"/>
                  </a:lnTo>
                  <a:cubicBezTo>
                    <a:pt x="9217022" y="2298531"/>
                    <a:pt x="9215943" y="2300329"/>
                    <a:pt x="9215404" y="2303926"/>
                  </a:cubicBezTo>
                  <a:lnTo>
                    <a:pt x="9217562" y="2306084"/>
                  </a:lnTo>
                  <a:lnTo>
                    <a:pt x="9217562" y="2310400"/>
                  </a:lnTo>
                  <a:lnTo>
                    <a:pt x="9216483" y="2311479"/>
                  </a:lnTo>
                  <a:cubicBezTo>
                    <a:pt x="9217562" y="2314356"/>
                    <a:pt x="9218640" y="2315795"/>
                    <a:pt x="9219720" y="2315795"/>
                  </a:cubicBezTo>
                  <a:lnTo>
                    <a:pt x="9224036" y="2315795"/>
                  </a:lnTo>
                  <a:cubicBezTo>
                    <a:pt x="9226733" y="2313637"/>
                    <a:pt x="9229251" y="2312558"/>
                    <a:pt x="9231589" y="2312558"/>
                  </a:cubicBezTo>
                  <a:cubicBezTo>
                    <a:pt x="9235275" y="2312558"/>
                    <a:pt x="9238917" y="2314716"/>
                    <a:pt x="9242514" y="2319032"/>
                  </a:cubicBezTo>
                  <a:lnTo>
                    <a:pt x="9242514" y="2320111"/>
                  </a:lnTo>
                  <a:cubicBezTo>
                    <a:pt x="9241434" y="2322989"/>
                    <a:pt x="9238917" y="2324427"/>
                    <a:pt x="9234960" y="2324427"/>
                  </a:cubicBezTo>
                  <a:lnTo>
                    <a:pt x="9226194" y="2324427"/>
                  </a:lnTo>
                  <a:lnTo>
                    <a:pt x="9221878" y="2323348"/>
                  </a:lnTo>
                  <a:cubicBezTo>
                    <a:pt x="9218281" y="2324247"/>
                    <a:pt x="9216483" y="2325326"/>
                    <a:pt x="9216483" y="2326585"/>
                  </a:cubicBezTo>
                  <a:lnTo>
                    <a:pt x="9218640" y="2328743"/>
                  </a:lnTo>
                  <a:lnTo>
                    <a:pt x="9218640" y="2333059"/>
                  </a:lnTo>
                  <a:cubicBezTo>
                    <a:pt x="9218640" y="2335037"/>
                    <a:pt x="9214324" y="2337195"/>
                    <a:pt x="9205692" y="2339533"/>
                  </a:cubicBezTo>
                  <a:lnTo>
                    <a:pt x="9204613" y="2340612"/>
                  </a:lnTo>
                  <a:lnTo>
                    <a:pt x="9184112" y="2338454"/>
                  </a:lnTo>
                  <a:lnTo>
                    <a:pt x="9180875" y="2338454"/>
                  </a:lnTo>
                  <a:lnTo>
                    <a:pt x="9176559" y="2344928"/>
                  </a:lnTo>
                  <a:lnTo>
                    <a:pt x="9178717" y="2347086"/>
                  </a:lnTo>
                  <a:lnTo>
                    <a:pt x="9186270" y="2340612"/>
                  </a:lnTo>
                  <a:cubicBezTo>
                    <a:pt x="9195622" y="2342411"/>
                    <a:pt x="9200297" y="2344209"/>
                    <a:pt x="9200297" y="2346007"/>
                  </a:cubicBezTo>
                  <a:cubicBezTo>
                    <a:pt x="9201376" y="2348885"/>
                    <a:pt x="9202455" y="2350323"/>
                    <a:pt x="9203534" y="2350323"/>
                  </a:cubicBezTo>
                  <a:lnTo>
                    <a:pt x="9205692" y="2350323"/>
                  </a:lnTo>
                  <a:cubicBezTo>
                    <a:pt x="9208750" y="2345288"/>
                    <a:pt x="9214145" y="2342770"/>
                    <a:pt x="9221878" y="2342770"/>
                  </a:cubicBezTo>
                  <a:lnTo>
                    <a:pt x="9231589" y="2343849"/>
                  </a:lnTo>
                  <a:lnTo>
                    <a:pt x="9234960" y="2340612"/>
                  </a:lnTo>
                  <a:lnTo>
                    <a:pt x="9238197" y="2340612"/>
                  </a:lnTo>
                  <a:cubicBezTo>
                    <a:pt x="9241075" y="2340612"/>
                    <a:pt x="9245391" y="2342411"/>
                    <a:pt x="9251146" y="2346007"/>
                  </a:cubicBezTo>
                  <a:lnTo>
                    <a:pt x="9255462" y="2342770"/>
                  </a:lnTo>
                  <a:lnTo>
                    <a:pt x="9271647" y="2342770"/>
                  </a:lnTo>
                  <a:lnTo>
                    <a:pt x="9274884" y="2340612"/>
                  </a:lnTo>
                  <a:lnTo>
                    <a:pt x="9275963" y="2340612"/>
                  </a:lnTo>
                  <a:lnTo>
                    <a:pt x="9293227" y="2342770"/>
                  </a:lnTo>
                  <a:lnTo>
                    <a:pt x="9305231" y="2339533"/>
                  </a:lnTo>
                  <a:lnTo>
                    <a:pt x="9325732" y="2340612"/>
                  </a:lnTo>
                  <a:lnTo>
                    <a:pt x="9327890" y="2343849"/>
                  </a:lnTo>
                  <a:cubicBezTo>
                    <a:pt x="9326451" y="2346727"/>
                    <a:pt x="9322495" y="2349244"/>
                    <a:pt x="9316021" y="2351402"/>
                  </a:cubicBezTo>
                  <a:cubicBezTo>
                    <a:pt x="9314222" y="2354459"/>
                    <a:pt x="9312784" y="2361338"/>
                    <a:pt x="9311705" y="2372038"/>
                  </a:cubicBezTo>
                  <a:cubicBezTo>
                    <a:pt x="9308288" y="2381390"/>
                    <a:pt x="9303567" y="2386065"/>
                    <a:pt x="9297543" y="2386065"/>
                  </a:cubicBezTo>
                  <a:lnTo>
                    <a:pt x="9284595" y="2384986"/>
                  </a:lnTo>
                  <a:lnTo>
                    <a:pt x="9270568" y="2390381"/>
                  </a:lnTo>
                  <a:lnTo>
                    <a:pt x="9269489" y="2390381"/>
                  </a:lnTo>
                  <a:lnTo>
                    <a:pt x="9266252" y="2388223"/>
                  </a:lnTo>
                  <a:lnTo>
                    <a:pt x="9255462" y="2388223"/>
                  </a:lnTo>
                  <a:lnTo>
                    <a:pt x="9244671" y="2383907"/>
                  </a:lnTo>
                  <a:lnTo>
                    <a:pt x="9216483" y="2387144"/>
                  </a:lnTo>
                  <a:lnTo>
                    <a:pt x="9216483" y="2386065"/>
                  </a:lnTo>
                  <a:lnTo>
                    <a:pt x="9210008" y="2388223"/>
                  </a:lnTo>
                  <a:lnTo>
                    <a:pt x="9208930" y="2388223"/>
                  </a:lnTo>
                  <a:cubicBezTo>
                    <a:pt x="9196701" y="2386605"/>
                    <a:pt x="9190586" y="2384806"/>
                    <a:pt x="9190586" y="2382828"/>
                  </a:cubicBezTo>
                  <a:cubicBezTo>
                    <a:pt x="9185191" y="2386425"/>
                    <a:pt x="9181235" y="2388223"/>
                    <a:pt x="9178717" y="2388223"/>
                  </a:cubicBezTo>
                  <a:cubicBezTo>
                    <a:pt x="9161903" y="2377074"/>
                    <a:pt x="9149989" y="2367318"/>
                    <a:pt x="9142975" y="2358955"/>
                  </a:cubicBezTo>
                  <a:lnTo>
                    <a:pt x="9144054" y="2354639"/>
                  </a:lnTo>
                  <a:cubicBezTo>
                    <a:pt x="9144054" y="2353201"/>
                    <a:pt x="9140458" y="2349244"/>
                    <a:pt x="9133264" y="2342770"/>
                  </a:cubicBezTo>
                  <a:cubicBezTo>
                    <a:pt x="9116540" y="2363721"/>
                    <a:pt x="9106109" y="2374196"/>
                    <a:pt x="9101973" y="2374196"/>
                  </a:cubicBezTo>
                  <a:lnTo>
                    <a:pt x="9096443" y="2382828"/>
                  </a:lnTo>
                  <a:lnTo>
                    <a:pt x="9097522" y="2392539"/>
                  </a:lnTo>
                  <a:lnTo>
                    <a:pt x="9094285" y="2395776"/>
                  </a:lnTo>
                  <a:lnTo>
                    <a:pt x="9092127" y="2395776"/>
                  </a:lnTo>
                  <a:cubicBezTo>
                    <a:pt x="9088351" y="2395776"/>
                    <a:pt x="9081157" y="2381345"/>
                    <a:pt x="9070547" y="2352481"/>
                  </a:cubicBezTo>
                  <a:cubicBezTo>
                    <a:pt x="9069648" y="2345108"/>
                    <a:pt x="9068569" y="2340792"/>
                    <a:pt x="9067310" y="2339533"/>
                  </a:cubicBezTo>
                  <a:lnTo>
                    <a:pt x="9067310" y="2338454"/>
                  </a:lnTo>
                  <a:cubicBezTo>
                    <a:pt x="9067310" y="2337375"/>
                    <a:pt x="9075223" y="2335217"/>
                    <a:pt x="9091048" y="2331980"/>
                  </a:cubicBezTo>
                  <a:cubicBezTo>
                    <a:pt x="9095544" y="2330002"/>
                    <a:pt x="9098421" y="2327125"/>
                    <a:pt x="9099680" y="2323348"/>
                  </a:cubicBezTo>
                  <a:lnTo>
                    <a:pt x="9098601" y="2316874"/>
                  </a:lnTo>
                  <a:lnTo>
                    <a:pt x="9099680" y="2315795"/>
                  </a:lnTo>
                  <a:lnTo>
                    <a:pt x="9097522" y="2308242"/>
                  </a:lnTo>
                  <a:lnTo>
                    <a:pt x="9098601" y="2294080"/>
                  </a:lnTo>
                  <a:lnTo>
                    <a:pt x="9097522" y="2289764"/>
                  </a:lnTo>
                  <a:lnTo>
                    <a:pt x="9098601" y="2288685"/>
                  </a:lnTo>
                  <a:lnTo>
                    <a:pt x="9097522" y="2281132"/>
                  </a:lnTo>
                  <a:lnTo>
                    <a:pt x="9097522" y="2261710"/>
                  </a:lnTo>
                  <a:cubicBezTo>
                    <a:pt x="9097522" y="2252359"/>
                    <a:pt x="9099366" y="2247683"/>
                    <a:pt x="9103052" y="2247683"/>
                  </a:cubicBezTo>
                  <a:lnTo>
                    <a:pt x="9104131" y="2247683"/>
                  </a:lnTo>
                  <a:lnTo>
                    <a:pt x="9104131" y="2246604"/>
                  </a:lnTo>
                  <a:cubicBezTo>
                    <a:pt x="9100445" y="2243727"/>
                    <a:pt x="9098601" y="2240849"/>
                    <a:pt x="9098601" y="2237972"/>
                  </a:cubicBezTo>
                  <a:lnTo>
                    <a:pt x="9099680" y="2232577"/>
                  </a:lnTo>
                  <a:lnTo>
                    <a:pt x="9095364" y="2235814"/>
                  </a:lnTo>
                  <a:lnTo>
                    <a:pt x="9094285" y="2235814"/>
                  </a:lnTo>
                  <a:lnTo>
                    <a:pt x="9092127" y="2233656"/>
                  </a:lnTo>
                  <a:lnTo>
                    <a:pt x="9092127" y="2232577"/>
                  </a:lnTo>
                  <a:cubicBezTo>
                    <a:pt x="9092127" y="2231228"/>
                    <a:pt x="9094645" y="2230104"/>
                    <a:pt x="9099680" y="2229205"/>
                  </a:cubicBezTo>
                  <a:cubicBezTo>
                    <a:pt x="9104446" y="2220034"/>
                    <a:pt x="9109526" y="2213200"/>
                    <a:pt x="9114921" y="2208704"/>
                  </a:cubicBezTo>
                  <a:cubicBezTo>
                    <a:pt x="9118878" y="2208704"/>
                    <a:pt x="9123913" y="2212660"/>
                    <a:pt x="9130027" y="2220573"/>
                  </a:cubicBezTo>
                  <a:cubicBezTo>
                    <a:pt x="9136501" y="2220573"/>
                    <a:pt x="9142975" y="2225294"/>
                    <a:pt x="9149449" y="2234735"/>
                  </a:cubicBezTo>
                  <a:lnTo>
                    <a:pt x="9152686" y="2237972"/>
                  </a:lnTo>
                  <a:lnTo>
                    <a:pt x="9152686" y="2239051"/>
                  </a:lnTo>
                  <a:lnTo>
                    <a:pt x="9144054" y="2248762"/>
                  </a:lnTo>
                  <a:cubicBezTo>
                    <a:pt x="9146932" y="2253078"/>
                    <a:pt x="9148370" y="2256315"/>
                    <a:pt x="9148370" y="2258473"/>
                  </a:cubicBezTo>
                  <a:lnTo>
                    <a:pt x="9148370" y="2262789"/>
                  </a:lnTo>
                  <a:lnTo>
                    <a:pt x="9141896" y="2269263"/>
                  </a:lnTo>
                  <a:lnTo>
                    <a:pt x="9141896" y="2272500"/>
                  </a:lnTo>
                  <a:lnTo>
                    <a:pt x="9145133" y="2276816"/>
                  </a:lnTo>
                  <a:lnTo>
                    <a:pt x="9145133" y="2309321"/>
                  </a:lnTo>
                  <a:lnTo>
                    <a:pt x="9142975" y="2323348"/>
                  </a:lnTo>
                  <a:cubicBezTo>
                    <a:pt x="9142975" y="2328923"/>
                    <a:pt x="9150528" y="2335757"/>
                    <a:pt x="9165634" y="2343849"/>
                  </a:cubicBezTo>
                  <a:lnTo>
                    <a:pt x="9169006" y="2343849"/>
                  </a:lnTo>
                  <a:cubicBezTo>
                    <a:pt x="9171164" y="2343130"/>
                    <a:pt x="9172243" y="2340972"/>
                    <a:pt x="9172243" y="2337375"/>
                  </a:cubicBezTo>
                  <a:cubicBezTo>
                    <a:pt x="9170085" y="2336656"/>
                    <a:pt x="9169006" y="2334498"/>
                    <a:pt x="9169006" y="2330901"/>
                  </a:cubicBezTo>
                  <a:lnTo>
                    <a:pt x="9173322" y="2323348"/>
                  </a:lnTo>
                  <a:cubicBezTo>
                    <a:pt x="9173322" y="2321190"/>
                    <a:pt x="9172243" y="2320111"/>
                    <a:pt x="9170085" y="2320111"/>
                  </a:cubicBezTo>
                  <a:lnTo>
                    <a:pt x="9169006" y="2319032"/>
                  </a:lnTo>
                  <a:lnTo>
                    <a:pt x="9169006" y="2290843"/>
                  </a:lnTo>
                  <a:cubicBezTo>
                    <a:pt x="9169006" y="2280053"/>
                    <a:pt x="9167523" y="2273219"/>
                    <a:pt x="9164555" y="2270342"/>
                  </a:cubicBezTo>
                  <a:lnTo>
                    <a:pt x="9164555" y="2269263"/>
                  </a:lnTo>
                  <a:lnTo>
                    <a:pt x="9166848" y="2257394"/>
                  </a:lnTo>
                  <a:cubicBezTo>
                    <a:pt x="9166848" y="2253797"/>
                    <a:pt x="9166084" y="2251999"/>
                    <a:pt x="9164555" y="2251999"/>
                  </a:cubicBezTo>
                  <a:lnTo>
                    <a:pt x="9165634" y="2247683"/>
                  </a:lnTo>
                  <a:lnTo>
                    <a:pt x="9164555" y="2237972"/>
                  </a:lnTo>
                  <a:lnTo>
                    <a:pt x="9167927" y="2227047"/>
                  </a:lnTo>
                  <a:lnTo>
                    <a:pt x="9164555" y="2209783"/>
                  </a:lnTo>
                  <a:cubicBezTo>
                    <a:pt x="9167163" y="2201151"/>
                    <a:pt x="9171524" y="2196835"/>
                    <a:pt x="9177638" y="2196835"/>
                  </a:cubicBezTo>
                  <a:cubicBezTo>
                    <a:pt x="9186091" y="2200252"/>
                    <a:pt x="9192924" y="2205287"/>
                    <a:pt x="9198139" y="2211941"/>
                  </a:cubicBezTo>
                  <a:cubicBezTo>
                    <a:pt x="9204793" y="2213200"/>
                    <a:pt x="9210188" y="2216797"/>
                    <a:pt x="9214324" y="2222731"/>
                  </a:cubicBezTo>
                  <a:lnTo>
                    <a:pt x="9218640" y="2225968"/>
                  </a:lnTo>
                  <a:lnTo>
                    <a:pt x="9218640" y="2234735"/>
                  </a:lnTo>
                  <a:lnTo>
                    <a:pt x="9213246" y="2241209"/>
                  </a:lnTo>
                  <a:lnTo>
                    <a:pt x="9218640" y="2247683"/>
                  </a:lnTo>
                  <a:lnTo>
                    <a:pt x="9221878" y="2247683"/>
                  </a:lnTo>
                  <a:lnTo>
                    <a:pt x="9226194" y="2246604"/>
                  </a:lnTo>
                  <a:lnTo>
                    <a:pt x="9233881" y="2250920"/>
                  </a:lnTo>
                  <a:lnTo>
                    <a:pt x="9236039" y="2250920"/>
                  </a:lnTo>
                  <a:cubicBezTo>
                    <a:pt x="9237838" y="2248402"/>
                    <a:pt x="9245031" y="2245885"/>
                    <a:pt x="9257620" y="2243367"/>
                  </a:cubicBezTo>
                  <a:cubicBezTo>
                    <a:pt x="9257620" y="2241569"/>
                    <a:pt x="9259778" y="2239051"/>
                    <a:pt x="9264094" y="2235814"/>
                  </a:cubicBezTo>
                  <a:lnTo>
                    <a:pt x="9255462" y="2225968"/>
                  </a:lnTo>
                  <a:lnTo>
                    <a:pt x="9238197" y="2220573"/>
                  </a:lnTo>
                  <a:lnTo>
                    <a:pt x="9230510" y="2221652"/>
                  </a:lnTo>
                  <a:lnTo>
                    <a:pt x="9224036" y="2220573"/>
                  </a:lnTo>
                  <a:lnTo>
                    <a:pt x="9219720" y="2221652"/>
                  </a:lnTo>
                  <a:cubicBezTo>
                    <a:pt x="9216842" y="2218775"/>
                    <a:pt x="9215404" y="2213380"/>
                    <a:pt x="9215404" y="2205467"/>
                  </a:cubicBezTo>
                  <a:lnTo>
                    <a:pt x="9218640" y="2195756"/>
                  </a:lnTo>
                  <a:cubicBezTo>
                    <a:pt x="9213425" y="2190001"/>
                    <a:pt x="9208390" y="2187124"/>
                    <a:pt x="9203534" y="2187124"/>
                  </a:cubicBezTo>
                  <a:lnTo>
                    <a:pt x="9197060" y="2189282"/>
                  </a:lnTo>
                  <a:lnTo>
                    <a:pt x="9193823" y="2186045"/>
                  </a:lnTo>
                  <a:lnTo>
                    <a:pt x="9189507" y="2189282"/>
                  </a:lnTo>
                  <a:cubicBezTo>
                    <a:pt x="9171434" y="2187484"/>
                    <a:pt x="9162397" y="2185326"/>
                    <a:pt x="9162397" y="2182808"/>
                  </a:cubicBezTo>
                  <a:lnTo>
                    <a:pt x="9162397" y="2180650"/>
                  </a:lnTo>
                  <a:lnTo>
                    <a:pt x="9170085" y="2178492"/>
                  </a:lnTo>
                  <a:lnTo>
                    <a:pt x="9174401" y="2179571"/>
                  </a:lnTo>
                  <a:lnTo>
                    <a:pt x="9180875" y="2177413"/>
                  </a:lnTo>
                  <a:lnTo>
                    <a:pt x="9192744" y="2177413"/>
                  </a:lnTo>
                  <a:lnTo>
                    <a:pt x="9192744" y="2176334"/>
                  </a:lnTo>
                  <a:lnTo>
                    <a:pt x="9190586" y="2169860"/>
                  </a:lnTo>
                  <a:lnTo>
                    <a:pt x="9192744" y="2162172"/>
                  </a:lnTo>
                  <a:lnTo>
                    <a:pt x="9192744" y="2161093"/>
                  </a:lnTo>
                  <a:cubicBezTo>
                    <a:pt x="9192744" y="2156597"/>
                    <a:pt x="9186990" y="2150123"/>
                    <a:pt x="9175480" y="2141671"/>
                  </a:cubicBezTo>
                  <a:cubicBezTo>
                    <a:pt x="9175480" y="2137175"/>
                    <a:pt x="9178717" y="2133938"/>
                    <a:pt x="9185191" y="2131960"/>
                  </a:cubicBezTo>
                  <a:close/>
                  <a:moveTo>
                    <a:pt x="6092529" y="2131960"/>
                  </a:moveTo>
                  <a:cubicBezTo>
                    <a:pt x="6106197" y="2134478"/>
                    <a:pt x="6113030" y="2138074"/>
                    <a:pt x="6113030" y="2142750"/>
                  </a:cubicBezTo>
                  <a:lnTo>
                    <a:pt x="6118425" y="2142750"/>
                  </a:lnTo>
                  <a:lnTo>
                    <a:pt x="6119504" y="2137355"/>
                  </a:lnTo>
                  <a:lnTo>
                    <a:pt x="6117346" y="2135197"/>
                  </a:lnTo>
                  <a:lnTo>
                    <a:pt x="6117346" y="2134118"/>
                  </a:lnTo>
                  <a:lnTo>
                    <a:pt x="6122741" y="2135197"/>
                  </a:lnTo>
                  <a:lnTo>
                    <a:pt x="6125978" y="2134118"/>
                  </a:lnTo>
                  <a:cubicBezTo>
                    <a:pt x="6129755" y="2136995"/>
                    <a:pt x="6136993" y="2138794"/>
                    <a:pt x="6147693" y="2139513"/>
                  </a:cubicBezTo>
                  <a:lnTo>
                    <a:pt x="6152009" y="2143829"/>
                  </a:lnTo>
                  <a:lnTo>
                    <a:pt x="6152009" y="2147066"/>
                  </a:lnTo>
                  <a:lnTo>
                    <a:pt x="6116267" y="2183887"/>
                  </a:lnTo>
                  <a:lnTo>
                    <a:pt x="6116267" y="2188203"/>
                  </a:lnTo>
                  <a:cubicBezTo>
                    <a:pt x="6116267" y="2189642"/>
                    <a:pt x="6119504" y="2190361"/>
                    <a:pt x="6125978" y="2190361"/>
                  </a:cubicBezTo>
                  <a:lnTo>
                    <a:pt x="6129215" y="2194677"/>
                  </a:lnTo>
                  <a:lnTo>
                    <a:pt x="6130294" y="2194677"/>
                  </a:lnTo>
                  <a:lnTo>
                    <a:pt x="6133531" y="2192519"/>
                  </a:lnTo>
                  <a:lnTo>
                    <a:pt x="6136768" y="2192519"/>
                  </a:lnTo>
                  <a:cubicBezTo>
                    <a:pt x="6140185" y="2192519"/>
                    <a:pt x="6144546" y="2195756"/>
                    <a:pt x="6149851" y="2202230"/>
                  </a:cubicBezTo>
                  <a:cubicBezTo>
                    <a:pt x="6153448" y="2202230"/>
                    <a:pt x="6155246" y="2204748"/>
                    <a:pt x="6155246" y="2209783"/>
                  </a:cubicBezTo>
                  <a:lnTo>
                    <a:pt x="6147693" y="2216257"/>
                  </a:lnTo>
                  <a:cubicBezTo>
                    <a:pt x="6147693" y="2218055"/>
                    <a:pt x="6150571" y="2219854"/>
                    <a:pt x="6156325" y="2221652"/>
                  </a:cubicBezTo>
                  <a:lnTo>
                    <a:pt x="6164957" y="2218415"/>
                  </a:lnTo>
                  <a:lnTo>
                    <a:pt x="6166036" y="2218415"/>
                  </a:lnTo>
                  <a:cubicBezTo>
                    <a:pt x="6167655" y="2220573"/>
                    <a:pt x="6173050" y="2221652"/>
                    <a:pt x="6182221" y="2221652"/>
                  </a:cubicBezTo>
                  <a:lnTo>
                    <a:pt x="6182221" y="2222731"/>
                  </a:lnTo>
                  <a:lnTo>
                    <a:pt x="6183300" y="2221652"/>
                  </a:lnTo>
                  <a:lnTo>
                    <a:pt x="6190853" y="2221652"/>
                  </a:lnTo>
                  <a:lnTo>
                    <a:pt x="6194090" y="2222731"/>
                  </a:lnTo>
                  <a:lnTo>
                    <a:pt x="6199485" y="2221652"/>
                  </a:lnTo>
                  <a:lnTo>
                    <a:pt x="6213647" y="2221652"/>
                  </a:lnTo>
                  <a:lnTo>
                    <a:pt x="6222279" y="2222731"/>
                  </a:lnTo>
                  <a:lnTo>
                    <a:pt x="6230911" y="2221652"/>
                  </a:lnTo>
                  <a:lnTo>
                    <a:pt x="6238464" y="2221652"/>
                  </a:lnTo>
                  <a:cubicBezTo>
                    <a:pt x="6242421" y="2221652"/>
                    <a:pt x="6248175" y="2215897"/>
                    <a:pt x="6255728" y="2204388"/>
                  </a:cubicBezTo>
                  <a:cubicBezTo>
                    <a:pt x="6264360" y="2195037"/>
                    <a:pt x="6269755" y="2190361"/>
                    <a:pt x="6271913" y="2190361"/>
                  </a:cubicBezTo>
                  <a:cubicBezTo>
                    <a:pt x="6273712" y="2195756"/>
                    <a:pt x="6281310" y="2202949"/>
                    <a:pt x="6294707" y="2211941"/>
                  </a:cubicBezTo>
                  <a:cubicBezTo>
                    <a:pt x="6298304" y="2216976"/>
                    <a:pt x="6302260" y="2219494"/>
                    <a:pt x="6306576" y="2219494"/>
                  </a:cubicBezTo>
                  <a:cubicBezTo>
                    <a:pt x="6309454" y="2219854"/>
                    <a:pt x="6310892" y="2220933"/>
                    <a:pt x="6310892" y="2222731"/>
                  </a:cubicBezTo>
                  <a:lnTo>
                    <a:pt x="6310892" y="2223810"/>
                  </a:lnTo>
                  <a:cubicBezTo>
                    <a:pt x="6310892" y="2226687"/>
                    <a:pt x="6302260" y="2228126"/>
                    <a:pt x="6284996" y="2228126"/>
                  </a:cubicBezTo>
                  <a:cubicBezTo>
                    <a:pt x="6279871" y="2223271"/>
                    <a:pt x="6277308" y="2216797"/>
                    <a:pt x="6277308" y="2208704"/>
                  </a:cubicBezTo>
                  <a:lnTo>
                    <a:pt x="6275150" y="2210862"/>
                  </a:lnTo>
                  <a:cubicBezTo>
                    <a:pt x="6276589" y="2210862"/>
                    <a:pt x="6277713" y="2214459"/>
                    <a:pt x="6278522" y="2221652"/>
                  </a:cubicBezTo>
                  <a:cubicBezTo>
                    <a:pt x="6280680" y="2222371"/>
                    <a:pt x="6281759" y="2224529"/>
                    <a:pt x="6281759" y="2228126"/>
                  </a:cubicBezTo>
                  <a:lnTo>
                    <a:pt x="6280680" y="2229205"/>
                  </a:lnTo>
                  <a:lnTo>
                    <a:pt x="6279601" y="2229205"/>
                  </a:lnTo>
                  <a:cubicBezTo>
                    <a:pt x="6275915" y="2228126"/>
                    <a:pt x="6273352" y="2226687"/>
                    <a:pt x="6271913" y="2224889"/>
                  </a:cubicBezTo>
                  <a:cubicBezTo>
                    <a:pt x="6266878" y="2226508"/>
                    <a:pt x="6264360" y="2227946"/>
                    <a:pt x="6264360" y="2229205"/>
                  </a:cubicBezTo>
                  <a:lnTo>
                    <a:pt x="6264360" y="2231363"/>
                  </a:lnTo>
                  <a:cubicBezTo>
                    <a:pt x="6267238" y="2234510"/>
                    <a:pt x="6268676" y="2237433"/>
                    <a:pt x="6268676" y="2240130"/>
                  </a:cubicBezTo>
                  <a:lnTo>
                    <a:pt x="6267597" y="2245525"/>
                  </a:lnTo>
                  <a:lnTo>
                    <a:pt x="6268676" y="2251999"/>
                  </a:lnTo>
                  <a:cubicBezTo>
                    <a:pt x="6266518" y="2251999"/>
                    <a:pt x="6264720" y="2266386"/>
                    <a:pt x="6263281" y="2295159"/>
                  </a:cubicBezTo>
                  <a:cubicBezTo>
                    <a:pt x="6263281" y="2297407"/>
                    <a:pt x="6264360" y="2298531"/>
                    <a:pt x="6266518" y="2298531"/>
                  </a:cubicBezTo>
                  <a:lnTo>
                    <a:pt x="6267597" y="2299610"/>
                  </a:lnTo>
                  <a:lnTo>
                    <a:pt x="6267597" y="2302847"/>
                  </a:lnTo>
                  <a:lnTo>
                    <a:pt x="6268676" y="2319032"/>
                  </a:lnTo>
                  <a:lnTo>
                    <a:pt x="6265439" y="2333059"/>
                  </a:lnTo>
                  <a:lnTo>
                    <a:pt x="6267597" y="2348165"/>
                  </a:lnTo>
                  <a:cubicBezTo>
                    <a:pt x="6267597" y="2364620"/>
                    <a:pt x="6265080" y="2375815"/>
                    <a:pt x="6260044" y="2381749"/>
                  </a:cubicBezTo>
                  <a:cubicBezTo>
                    <a:pt x="6260044" y="2387324"/>
                    <a:pt x="6254649" y="2390921"/>
                    <a:pt x="6243859" y="2392539"/>
                  </a:cubicBezTo>
                  <a:lnTo>
                    <a:pt x="6231990" y="2391460"/>
                  </a:lnTo>
                  <a:lnTo>
                    <a:pt x="6227674" y="2392539"/>
                  </a:lnTo>
                  <a:lnTo>
                    <a:pt x="6221200" y="2390381"/>
                  </a:lnTo>
                  <a:cubicBezTo>
                    <a:pt x="6217963" y="2393978"/>
                    <a:pt x="6213962" y="2395777"/>
                    <a:pt x="6209196" y="2395777"/>
                  </a:cubicBezTo>
                  <a:cubicBezTo>
                    <a:pt x="6207038" y="2392719"/>
                    <a:pt x="6204521" y="2384087"/>
                    <a:pt x="6201643" y="2369880"/>
                  </a:cubicBezTo>
                  <a:lnTo>
                    <a:pt x="6202722" y="2362192"/>
                  </a:lnTo>
                  <a:cubicBezTo>
                    <a:pt x="6199306" y="2361653"/>
                    <a:pt x="6195349" y="2359135"/>
                    <a:pt x="6190853" y="2354639"/>
                  </a:cubicBezTo>
                  <a:lnTo>
                    <a:pt x="6174668" y="2349244"/>
                  </a:lnTo>
                  <a:lnTo>
                    <a:pt x="6164957" y="2349244"/>
                  </a:lnTo>
                  <a:lnTo>
                    <a:pt x="6157404" y="2340612"/>
                  </a:lnTo>
                  <a:lnTo>
                    <a:pt x="6157404" y="2338454"/>
                  </a:lnTo>
                  <a:cubicBezTo>
                    <a:pt x="6157404" y="2336656"/>
                    <a:pt x="6158843" y="2335577"/>
                    <a:pt x="6161720" y="2335217"/>
                  </a:cubicBezTo>
                  <a:cubicBezTo>
                    <a:pt x="6163339" y="2336476"/>
                    <a:pt x="6172331" y="2337915"/>
                    <a:pt x="6188695" y="2339533"/>
                  </a:cubicBezTo>
                  <a:lnTo>
                    <a:pt x="6191932" y="2340612"/>
                  </a:lnTo>
                  <a:cubicBezTo>
                    <a:pt x="6192652" y="2338454"/>
                    <a:pt x="6194810" y="2337375"/>
                    <a:pt x="6198406" y="2337375"/>
                  </a:cubicBezTo>
                  <a:cubicBezTo>
                    <a:pt x="6203981" y="2339533"/>
                    <a:pt x="6208297" y="2342411"/>
                    <a:pt x="6211354" y="2346007"/>
                  </a:cubicBezTo>
                  <a:lnTo>
                    <a:pt x="6211354" y="2344928"/>
                  </a:lnTo>
                  <a:lnTo>
                    <a:pt x="6210275" y="2339533"/>
                  </a:lnTo>
                  <a:cubicBezTo>
                    <a:pt x="6218278" y="2337196"/>
                    <a:pt x="6222279" y="2334318"/>
                    <a:pt x="6222279" y="2330901"/>
                  </a:cubicBezTo>
                  <a:lnTo>
                    <a:pt x="6219042" y="2320111"/>
                  </a:lnTo>
                  <a:lnTo>
                    <a:pt x="6219042" y="2314716"/>
                  </a:lnTo>
                  <a:cubicBezTo>
                    <a:pt x="6219042" y="2312019"/>
                    <a:pt x="6220481" y="2308782"/>
                    <a:pt x="6223358" y="2305005"/>
                  </a:cubicBezTo>
                  <a:lnTo>
                    <a:pt x="6216884" y="2295159"/>
                  </a:lnTo>
                  <a:lnTo>
                    <a:pt x="6222279" y="2276816"/>
                  </a:lnTo>
                  <a:lnTo>
                    <a:pt x="6222279" y="2273579"/>
                  </a:lnTo>
                  <a:lnTo>
                    <a:pt x="6216884" y="2258473"/>
                  </a:lnTo>
                  <a:lnTo>
                    <a:pt x="6216884" y="2247683"/>
                  </a:lnTo>
                  <a:lnTo>
                    <a:pt x="6220121" y="2232577"/>
                  </a:lnTo>
                  <a:lnTo>
                    <a:pt x="6220121" y="2229205"/>
                  </a:lnTo>
                  <a:lnTo>
                    <a:pt x="6213647" y="2230284"/>
                  </a:lnTo>
                  <a:lnTo>
                    <a:pt x="6212568" y="2229205"/>
                  </a:lnTo>
                  <a:lnTo>
                    <a:pt x="6211354" y="2229205"/>
                  </a:lnTo>
                  <a:lnTo>
                    <a:pt x="6199485" y="2232577"/>
                  </a:lnTo>
                  <a:lnTo>
                    <a:pt x="6188695" y="2230284"/>
                  </a:lnTo>
                  <a:lnTo>
                    <a:pt x="6185458" y="2231363"/>
                  </a:lnTo>
                  <a:cubicBezTo>
                    <a:pt x="6173769" y="2231363"/>
                    <a:pt x="6165497" y="2229924"/>
                    <a:pt x="6160641" y="2227047"/>
                  </a:cubicBezTo>
                  <a:lnTo>
                    <a:pt x="6147693" y="2228126"/>
                  </a:lnTo>
                  <a:cubicBezTo>
                    <a:pt x="6145625" y="2228126"/>
                    <a:pt x="6143422" y="2225249"/>
                    <a:pt x="6141084" y="2219494"/>
                  </a:cubicBezTo>
                  <a:cubicBezTo>
                    <a:pt x="6137847" y="2220753"/>
                    <a:pt x="6134970" y="2223271"/>
                    <a:pt x="6132452" y="2227047"/>
                  </a:cubicBezTo>
                  <a:lnTo>
                    <a:pt x="6131373" y="2225968"/>
                  </a:lnTo>
                  <a:lnTo>
                    <a:pt x="6129215" y="2225968"/>
                  </a:lnTo>
                  <a:lnTo>
                    <a:pt x="6129215" y="2229205"/>
                  </a:lnTo>
                  <a:lnTo>
                    <a:pt x="6128136" y="2233656"/>
                  </a:lnTo>
                  <a:lnTo>
                    <a:pt x="6129215" y="2237972"/>
                  </a:lnTo>
                  <a:cubicBezTo>
                    <a:pt x="6124899" y="2240670"/>
                    <a:pt x="6122022" y="2243907"/>
                    <a:pt x="6120583" y="2247683"/>
                  </a:cubicBezTo>
                  <a:cubicBezTo>
                    <a:pt x="6120583" y="2249122"/>
                    <a:pt x="6123461" y="2251639"/>
                    <a:pt x="6129215" y="2255236"/>
                  </a:cubicBezTo>
                  <a:lnTo>
                    <a:pt x="6129215" y="2257394"/>
                  </a:lnTo>
                  <a:cubicBezTo>
                    <a:pt x="6123461" y="2262789"/>
                    <a:pt x="6120583" y="2267105"/>
                    <a:pt x="6120583" y="2270342"/>
                  </a:cubicBezTo>
                  <a:lnTo>
                    <a:pt x="6121662" y="2305005"/>
                  </a:lnTo>
                  <a:lnTo>
                    <a:pt x="6119504" y="2320111"/>
                  </a:lnTo>
                  <a:lnTo>
                    <a:pt x="6123820" y="2339533"/>
                  </a:lnTo>
                  <a:cubicBezTo>
                    <a:pt x="6122921" y="2346007"/>
                    <a:pt x="6120404" y="2349244"/>
                    <a:pt x="6116267" y="2349244"/>
                  </a:cubicBezTo>
                  <a:lnTo>
                    <a:pt x="6120583" y="2361113"/>
                  </a:lnTo>
                  <a:lnTo>
                    <a:pt x="6120583" y="2374196"/>
                  </a:lnTo>
                  <a:cubicBezTo>
                    <a:pt x="6118066" y="2386425"/>
                    <a:pt x="6115548" y="2392539"/>
                    <a:pt x="6113030" y="2392539"/>
                  </a:cubicBezTo>
                  <a:lnTo>
                    <a:pt x="6107635" y="2389302"/>
                  </a:lnTo>
                  <a:lnTo>
                    <a:pt x="6101161" y="2391460"/>
                  </a:lnTo>
                  <a:lnTo>
                    <a:pt x="6088213" y="2391460"/>
                  </a:lnTo>
                  <a:lnTo>
                    <a:pt x="6075130" y="2376354"/>
                  </a:lnTo>
                  <a:lnTo>
                    <a:pt x="6075130" y="2367722"/>
                  </a:lnTo>
                  <a:cubicBezTo>
                    <a:pt x="6077288" y="2365025"/>
                    <a:pt x="6078367" y="2362462"/>
                    <a:pt x="6078367" y="2360034"/>
                  </a:cubicBezTo>
                  <a:cubicBezTo>
                    <a:pt x="6074771" y="2355539"/>
                    <a:pt x="6072972" y="2349784"/>
                    <a:pt x="6072972" y="2342770"/>
                  </a:cubicBezTo>
                  <a:cubicBezTo>
                    <a:pt x="6077288" y="2334138"/>
                    <a:pt x="6079446" y="2325147"/>
                    <a:pt x="6079446" y="2315795"/>
                  </a:cubicBezTo>
                  <a:lnTo>
                    <a:pt x="6075130" y="2303926"/>
                  </a:lnTo>
                  <a:lnTo>
                    <a:pt x="6075130" y="2301768"/>
                  </a:lnTo>
                  <a:lnTo>
                    <a:pt x="6077288" y="2295159"/>
                  </a:lnTo>
                  <a:lnTo>
                    <a:pt x="6074051" y="2287606"/>
                  </a:lnTo>
                  <a:lnTo>
                    <a:pt x="6071893" y="2287606"/>
                  </a:lnTo>
                  <a:cubicBezTo>
                    <a:pt x="6067757" y="2293361"/>
                    <a:pt x="6060204" y="2296238"/>
                    <a:pt x="6049234" y="2296238"/>
                  </a:cubicBezTo>
                  <a:lnTo>
                    <a:pt x="6048155" y="2295159"/>
                  </a:lnTo>
                  <a:lnTo>
                    <a:pt x="6048155" y="2293001"/>
                  </a:lnTo>
                  <a:lnTo>
                    <a:pt x="6069735" y="2270342"/>
                  </a:lnTo>
                  <a:cubicBezTo>
                    <a:pt x="6070095" y="2265666"/>
                    <a:pt x="6072972" y="2259552"/>
                    <a:pt x="6078367" y="2251999"/>
                  </a:cubicBezTo>
                  <a:cubicBezTo>
                    <a:pt x="6080975" y="2241749"/>
                    <a:pt x="6084616" y="2233791"/>
                    <a:pt x="6089292" y="2228126"/>
                  </a:cubicBezTo>
                  <a:lnTo>
                    <a:pt x="6089292" y="2224889"/>
                  </a:lnTo>
                  <a:lnTo>
                    <a:pt x="6088213" y="2220573"/>
                  </a:lnTo>
                  <a:lnTo>
                    <a:pt x="6095766" y="2206546"/>
                  </a:lnTo>
                  <a:lnTo>
                    <a:pt x="6095766" y="2202230"/>
                  </a:lnTo>
                  <a:lnTo>
                    <a:pt x="6092529" y="2198993"/>
                  </a:lnTo>
                  <a:lnTo>
                    <a:pt x="6077288" y="2205467"/>
                  </a:lnTo>
                  <a:lnTo>
                    <a:pt x="6076209" y="2202230"/>
                  </a:lnTo>
                  <a:lnTo>
                    <a:pt x="6075130" y="2202230"/>
                  </a:lnTo>
                  <a:cubicBezTo>
                    <a:pt x="6075130" y="2209423"/>
                    <a:pt x="6070095" y="2214099"/>
                    <a:pt x="6060024" y="2216257"/>
                  </a:cubicBezTo>
                  <a:cubicBezTo>
                    <a:pt x="6054989" y="2215178"/>
                    <a:pt x="6052471" y="2213739"/>
                    <a:pt x="6052471" y="2211941"/>
                  </a:cubicBezTo>
                  <a:lnTo>
                    <a:pt x="6052471" y="2206546"/>
                  </a:lnTo>
                  <a:cubicBezTo>
                    <a:pt x="6052471" y="2199892"/>
                    <a:pt x="6057506" y="2194497"/>
                    <a:pt x="6067577" y="2190361"/>
                  </a:cubicBezTo>
                  <a:lnTo>
                    <a:pt x="6068656" y="2190361"/>
                  </a:lnTo>
                  <a:lnTo>
                    <a:pt x="6076209" y="2191440"/>
                  </a:lnTo>
                  <a:lnTo>
                    <a:pt x="6076209" y="2189282"/>
                  </a:lnTo>
                  <a:lnTo>
                    <a:pt x="6074051" y="2189282"/>
                  </a:lnTo>
                  <a:lnTo>
                    <a:pt x="6074051" y="2188203"/>
                  </a:lnTo>
                  <a:lnTo>
                    <a:pt x="6070814" y="2189282"/>
                  </a:lnTo>
                  <a:lnTo>
                    <a:pt x="6067577" y="2188203"/>
                  </a:lnTo>
                  <a:lnTo>
                    <a:pt x="6067577" y="2187124"/>
                  </a:lnTo>
                  <a:cubicBezTo>
                    <a:pt x="6077738" y="2175435"/>
                    <a:pt x="6084257" y="2163161"/>
                    <a:pt x="6087134" y="2150303"/>
                  </a:cubicBezTo>
                  <a:cubicBezTo>
                    <a:pt x="6090731" y="2145447"/>
                    <a:pt x="6092529" y="2139333"/>
                    <a:pt x="6092529" y="2131960"/>
                  </a:cubicBezTo>
                  <a:close/>
                  <a:moveTo>
                    <a:pt x="5220182" y="2131286"/>
                  </a:moveTo>
                  <a:cubicBezTo>
                    <a:pt x="5223959" y="2131286"/>
                    <a:pt x="5235738" y="2135197"/>
                    <a:pt x="5255520" y="2143020"/>
                  </a:cubicBezTo>
                  <a:cubicBezTo>
                    <a:pt x="5267659" y="2146976"/>
                    <a:pt x="5273728" y="2150213"/>
                    <a:pt x="5273728" y="2152731"/>
                  </a:cubicBezTo>
                  <a:lnTo>
                    <a:pt x="5273728" y="2155968"/>
                  </a:lnTo>
                  <a:lnTo>
                    <a:pt x="5271570" y="2158126"/>
                  </a:lnTo>
                  <a:lnTo>
                    <a:pt x="5265231" y="2157047"/>
                  </a:lnTo>
                  <a:cubicBezTo>
                    <a:pt x="5245179" y="2167927"/>
                    <a:pt x="5231962" y="2177908"/>
                    <a:pt x="5225577" y="2186989"/>
                  </a:cubicBezTo>
                  <a:cubicBezTo>
                    <a:pt x="5219823" y="2190226"/>
                    <a:pt x="5216945" y="2193823"/>
                    <a:pt x="5216945" y="2197779"/>
                  </a:cubicBezTo>
                  <a:lnTo>
                    <a:pt x="5218024" y="2198858"/>
                  </a:lnTo>
                  <a:lnTo>
                    <a:pt x="5219103" y="2198858"/>
                  </a:lnTo>
                  <a:lnTo>
                    <a:pt x="5225577" y="2196700"/>
                  </a:lnTo>
                  <a:lnTo>
                    <a:pt x="5228814" y="2196700"/>
                  </a:lnTo>
                  <a:lnTo>
                    <a:pt x="5230838" y="2198858"/>
                  </a:lnTo>
                  <a:cubicBezTo>
                    <a:pt x="5229489" y="2202005"/>
                    <a:pt x="5228095" y="2203759"/>
                    <a:pt x="5226656" y="2204118"/>
                  </a:cubicBezTo>
                  <a:lnTo>
                    <a:pt x="5216945" y="2204118"/>
                  </a:lnTo>
                  <a:lnTo>
                    <a:pt x="5205211" y="2206276"/>
                  </a:lnTo>
                  <a:lnTo>
                    <a:pt x="5193342" y="2201960"/>
                  </a:lnTo>
                  <a:lnTo>
                    <a:pt x="5182687" y="2206276"/>
                  </a:lnTo>
                  <a:lnTo>
                    <a:pt x="5176213" y="2204118"/>
                  </a:lnTo>
                  <a:lnTo>
                    <a:pt x="5167716" y="2207355"/>
                  </a:lnTo>
                  <a:lnTo>
                    <a:pt x="5151531" y="2206276"/>
                  </a:lnTo>
                  <a:lnTo>
                    <a:pt x="5149373" y="2208434"/>
                  </a:lnTo>
                  <a:lnTo>
                    <a:pt x="5148294" y="2208434"/>
                  </a:lnTo>
                  <a:cubicBezTo>
                    <a:pt x="5145866" y="2208434"/>
                    <a:pt x="5143034" y="2206996"/>
                    <a:pt x="5139797" y="2204118"/>
                  </a:cubicBezTo>
                  <a:lnTo>
                    <a:pt x="5130086" y="2205197"/>
                  </a:lnTo>
                  <a:lnTo>
                    <a:pt x="5130086" y="2201016"/>
                  </a:lnTo>
                  <a:lnTo>
                    <a:pt x="5134402" y="2196700"/>
                  </a:lnTo>
                  <a:lnTo>
                    <a:pt x="5136560" y="2196700"/>
                  </a:lnTo>
                  <a:lnTo>
                    <a:pt x="5146271" y="2198858"/>
                  </a:lnTo>
                  <a:lnTo>
                    <a:pt x="5153689" y="2197779"/>
                  </a:lnTo>
                  <a:lnTo>
                    <a:pt x="5159084" y="2201960"/>
                  </a:lnTo>
                  <a:cubicBezTo>
                    <a:pt x="5161602" y="2198454"/>
                    <a:pt x="5165153" y="2196700"/>
                    <a:pt x="5169739" y="2196700"/>
                  </a:cubicBezTo>
                  <a:lnTo>
                    <a:pt x="5172976" y="2196700"/>
                  </a:lnTo>
                  <a:lnTo>
                    <a:pt x="5184845" y="2197779"/>
                  </a:lnTo>
                  <a:lnTo>
                    <a:pt x="5191184" y="2195621"/>
                  </a:lnTo>
                  <a:lnTo>
                    <a:pt x="5194421" y="2196700"/>
                  </a:lnTo>
                  <a:lnTo>
                    <a:pt x="5194421" y="2195621"/>
                  </a:lnTo>
                  <a:cubicBezTo>
                    <a:pt x="5194421" y="2190586"/>
                    <a:pt x="5196220" y="2188068"/>
                    <a:pt x="5199816" y="2188068"/>
                  </a:cubicBezTo>
                  <a:lnTo>
                    <a:pt x="5198737" y="2186989"/>
                  </a:lnTo>
                  <a:lnTo>
                    <a:pt x="5198737" y="2185910"/>
                  </a:lnTo>
                  <a:cubicBezTo>
                    <a:pt x="5200716" y="2175030"/>
                    <a:pt x="5205346" y="2161453"/>
                    <a:pt x="5212629" y="2145178"/>
                  </a:cubicBezTo>
                  <a:lnTo>
                    <a:pt x="5207369" y="2137760"/>
                  </a:lnTo>
                  <a:lnTo>
                    <a:pt x="5207369" y="2135601"/>
                  </a:lnTo>
                  <a:cubicBezTo>
                    <a:pt x="5207369" y="2133084"/>
                    <a:pt x="5211641" y="2131645"/>
                    <a:pt x="5220182" y="2131286"/>
                  </a:cubicBezTo>
                  <a:close/>
                  <a:moveTo>
                    <a:pt x="210539" y="2131272"/>
                  </a:moveTo>
                  <a:cubicBezTo>
                    <a:pt x="201008" y="2132171"/>
                    <a:pt x="195253" y="2133609"/>
                    <a:pt x="193275" y="2135588"/>
                  </a:cubicBezTo>
                  <a:lnTo>
                    <a:pt x="188959" y="2134509"/>
                  </a:lnTo>
                  <a:cubicBezTo>
                    <a:pt x="185362" y="2138645"/>
                    <a:pt x="183564" y="2142961"/>
                    <a:pt x="183564" y="2147457"/>
                  </a:cubicBezTo>
                  <a:cubicBezTo>
                    <a:pt x="186441" y="2158966"/>
                    <a:pt x="190757" y="2164721"/>
                    <a:pt x="196512" y="2164721"/>
                  </a:cubicBezTo>
                  <a:lnTo>
                    <a:pt x="197591" y="2163642"/>
                  </a:lnTo>
                  <a:lnTo>
                    <a:pt x="205144" y="2164721"/>
                  </a:lnTo>
                  <a:lnTo>
                    <a:pt x="211618" y="2164721"/>
                  </a:lnTo>
                  <a:cubicBezTo>
                    <a:pt x="211618" y="2161843"/>
                    <a:pt x="213417" y="2160405"/>
                    <a:pt x="217013" y="2160405"/>
                  </a:cubicBezTo>
                  <a:lnTo>
                    <a:pt x="220250" y="2151773"/>
                  </a:lnTo>
                  <a:lnTo>
                    <a:pt x="220250" y="2140983"/>
                  </a:lnTo>
                  <a:cubicBezTo>
                    <a:pt x="219531" y="2138825"/>
                    <a:pt x="216294" y="2135588"/>
                    <a:pt x="210539" y="2131272"/>
                  </a:cubicBezTo>
                  <a:close/>
                  <a:moveTo>
                    <a:pt x="8579345" y="2130611"/>
                  </a:moveTo>
                  <a:cubicBezTo>
                    <a:pt x="8588067" y="2134927"/>
                    <a:pt x="8593731" y="2137085"/>
                    <a:pt x="8596339" y="2137085"/>
                  </a:cubicBezTo>
                  <a:cubicBezTo>
                    <a:pt x="8598317" y="2139693"/>
                    <a:pt x="8603308" y="2141806"/>
                    <a:pt x="8611310" y="2143424"/>
                  </a:cubicBezTo>
                  <a:cubicBezTo>
                    <a:pt x="8611310" y="2145942"/>
                    <a:pt x="8615266" y="2148100"/>
                    <a:pt x="8623179" y="2149898"/>
                  </a:cubicBezTo>
                  <a:lnTo>
                    <a:pt x="8626281" y="2148819"/>
                  </a:lnTo>
                  <a:cubicBezTo>
                    <a:pt x="8626281" y="2150078"/>
                    <a:pt x="8628080" y="2151157"/>
                    <a:pt x="8631676" y="2152056"/>
                  </a:cubicBezTo>
                  <a:lnTo>
                    <a:pt x="8634913" y="2148819"/>
                  </a:lnTo>
                  <a:lnTo>
                    <a:pt x="8638150" y="2148819"/>
                  </a:lnTo>
                  <a:lnTo>
                    <a:pt x="8642332" y="2153001"/>
                  </a:lnTo>
                  <a:cubicBezTo>
                    <a:pt x="8635947" y="2158036"/>
                    <a:pt x="8629563" y="2160554"/>
                    <a:pt x="8623179" y="2160554"/>
                  </a:cubicBezTo>
                  <a:lnTo>
                    <a:pt x="8621021" y="2167028"/>
                  </a:lnTo>
                  <a:lnTo>
                    <a:pt x="8624258" y="2177683"/>
                  </a:lnTo>
                  <a:lnTo>
                    <a:pt x="8622100" y="2194812"/>
                  </a:lnTo>
                  <a:cubicBezTo>
                    <a:pt x="8622820" y="2201196"/>
                    <a:pt x="8626371" y="2204388"/>
                    <a:pt x="8632755" y="2204388"/>
                  </a:cubicBezTo>
                  <a:lnTo>
                    <a:pt x="8644490" y="2204388"/>
                  </a:lnTo>
                  <a:lnTo>
                    <a:pt x="8642332" y="2197914"/>
                  </a:lnTo>
                  <a:cubicBezTo>
                    <a:pt x="8643770" y="2187304"/>
                    <a:pt x="8645928" y="2179121"/>
                    <a:pt x="8648806" y="2173367"/>
                  </a:cubicBezTo>
                  <a:lnTo>
                    <a:pt x="8646648" y="2165949"/>
                  </a:lnTo>
                  <a:lnTo>
                    <a:pt x="8648806" y="2159475"/>
                  </a:lnTo>
                  <a:lnTo>
                    <a:pt x="8645568" y="2154080"/>
                  </a:lnTo>
                  <a:lnTo>
                    <a:pt x="8645568" y="2152056"/>
                  </a:lnTo>
                  <a:cubicBezTo>
                    <a:pt x="8657348" y="2139918"/>
                    <a:pt x="8664856" y="2133848"/>
                    <a:pt x="8668093" y="2133848"/>
                  </a:cubicBezTo>
                  <a:cubicBezTo>
                    <a:pt x="8671600" y="2136366"/>
                    <a:pt x="8678343" y="2138479"/>
                    <a:pt x="8688324" y="2140187"/>
                  </a:cubicBezTo>
                  <a:cubicBezTo>
                    <a:pt x="8688324" y="2143065"/>
                    <a:pt x="8691561" y="2147021"/>
                    <a:pt x="8698035" y="2152056"/>
                  </a:cubicBezTo>
                  <a:lnTo>
                    <a:pt x="8698979" y="2152056"/>
                  </a:lnTo>
                  <a:lnTo>
                    <a:pt x="8702216" y="2148819"/>
                  </a:lnTo>
                  <a:lnTo>
                    <a:pt x="8702216" y="2145582"/>
                  </a:lnTo>
                  <a:lnTo>
                    <a:pt x="8701137" y="2132769"/>
                  </a:lnTo>
                  <a:lnTo>
                    <a:pt x="8702216" y="2131690"/>
                  </a:lnTo>
                  <a:lnTo>
                    <a:pt x="8708690" y="2131690"/>
                  </a:lnTo>
                  <a:cubicBezTo>
                    <a:pt x="8722358" y="2131690"/>
                    <a:pt x="8734452" y="2138479"/>
                    <a:pt x="8744972" y="2152056"/>
                  </a:cubicBezTo>
                  <a:lnTo>
                    <a:pt x="8744972" y="2153001"/>
                  </a:lnTo>
                  <a:lnTo>
                    <a:pt x="8743893" y="2153001"/>
                  </a:lnTo>
                  <a:lnTo>
                    <a:pt x="8740791" y="2150977"/>
                  </a:lnTo>
                  <a:lnTo>
                    <a:pt x="8738633" y="2150977"/>
                  </a:lnTo>
                  <a:lnTo>
                    <a:pt x="8738633" y="2152056"/>
                  </a:lnTo>
                  <a:lnTo>
                    <a:pt x="8743893" y="2154080"/>
                  </a:lnTo>
                  <a:lnTo>
                    <a:pt x="8747130" y="2152056"/>
                  </a:lnTo>
                  <a:lnTo>
                    <a:pt x="8755762" y="2152056"/>
                  </a:lnTo>
                  <a:lnTo>
                    <a:pt x="8759943" y="2155159"/>
                  </a:lnTo>
                  <a:cubicBezTo>
                    <a:pt x="8766417" y="2153090"/>
                    <a:pt x="8769654" y="2150618"/>
                    <a:pt x="8769654" y="2147740"/>
                  </a:cubicBezTo>
                  <a:lnTo>
                    <a:pt x="8783546" y="2131690"/>
                  </a:lnTo>
                  <a:cubicBezTo>
                    <a:pt x="8786334" y="2132769"/>
                    <a:pt x="8787727" y="2133848"/>
                    <a:pt x="8787727" y="2134927"/>
                  </a:cubicBezTo>
                  <a:lnTo>
                    <a:pt x="8785704" y="2138029"/>
                  </a:lnTo>
                  <a:lnTo>
                    <a:pt x="8785704" y="2139108"/>
                  </a:lnTo>
                  <a:lnTo>
                    <a:pt x="8789885" y="2136006"/>
                  </a:lnTo>
                  <a:lnTo>
                    <a:pt x="8795280" y="2136006"/>
                  </a:lnTo>
                  <a:cubicBezTo>
                    <a:pt x="8810926" y="2145627"/>
                    <a:pt x="8818749" y="2154529"/>
                    <a:pt x="8818749" y="2162712"/>
                  </a:cubicBezTo>
                  <a:cubicBezTo>
                    <a:pt x="8816681" y="2170534"/>
                    <a:pt x="8814208" y="2176604"/>
                    <a:pt x="8811330" y="2180920"/>
                  </a:cubicBezTo>
                  <a:lnTo>
                    <a:pt x="8813488" y="2186180"/>
                  </a:lnTo>
                  <a:lnTo>
                    <a:pt x="8812410" y="2191575"/>
                  </a:lnTo>
                  <a:lnTo>
                    <a:pt x="8814568" y="2217201"/>
                  </a:lnTo>
                  <a:lnTo>
                    <a:pt x="8814568" y="2219359"/>
                  </a:lnTo>
                  <a:lnTo>
                    <a:pt x="8813488" y="2220438"/>
                  </a:lnTo>
                  <a:lnTo>
                    <a:pt x="8814568" y="2221517"/>
                  </a:lnTo>
                  <a:lnTo>
                    <a:pt x="8811330" y="2237567"/>
                  </a:lnTo>
                  <a:lnTo>
                    <a:pt x="8811330" y="2246065"/>
                  </a:lnTo>
                  <a:lnTo>
                    <a:pt x="8809172" y="2248223"/>
                  </a:lnTo>
                  <a:cubicBezTo>
                    <a:pt x="8806835" y="2248223"/>
                    <a:pt x="8804362" y="2247144"/>
                    <a:pt x="8801754" y="2244986"/>
                  </a:cubicBezTo>
                  <a:lnTo>
                    <a:pt x="8797438" y="2244986"/>
                  </a:lnTo>
                  <a:lnTo>
                    <a:pt x="8797438" y="2247144"/>
                  </a:lnTo>
                  <a:lnTo>
                    <a:pt x="8798517" y="2247144"/>
                  </a:lnTo>
                  <a:lnTo>
                    <a:pt x="8799596" y="2246065"/>
                  </a:lnTo>
                  <a:lnTo>
                    <a:pt x="8800675" y="2246065"/>
                  </a:lnTo>
                  <a:lnTo>
                    <a:pt x="8804856" y="2249302"/>
                  </a:lnTo>
                  <a:lnTo>
                    <a:pt x="8803778" y="2250381"/>
                  </a:lnTo>
                  <a:lnTo>
                    <a:pt x="8804856" y="2250381"/>
                  </a:lnTo>
                  <a:lnTo>
                    <a:pt x="8805936" y="2249302"/>
                  </a:lnTo>
                  <a:lnTo>
                    <a:pt x="8807014" y="2249302"/>
                  </a:lnTo>
                  <a:lnTo>
                    <a:pt x="8807014" y="2251460"/>
                  </a:lnTo>
                  <a:lnTo>
                    <a:pt x="8809172" y="2251460"/>
                  </a:lnTo>
                  <a:lnTo>
                    <a:pt x="8810252" y="2250381"/>
                  </a:lnTo>
                  <a:lnTo>
                    <a:pt x="8811330" y="2250381"/>
                  </a:lnTo>
                  <a:lnTo>
                    <a:pt x="8813488" y="2254697"/>
                  </a:lnTo>
                  <a:lnTo>
                    <a:pt x="8811330" y="2271691"/>
                  </a:lnTo>
                  <a:lnTo>
                    <a:pt x="8812410" y="2272770"/>
                  </a:lnTo>
                  <a:lnTo>
                    <a:pt x="8812410" y="2273849"/>
                  </a:lnTo>
                  <a:lnTo>
                    <a:pt x="8810252" y="2278165"/>
                  </a:lnTo>
                  <a:lnTo>
                    <a:pt x="8811330" y="2279244"/>
                  </a:lnTo>
                  <a:lnTo>
                    <a:pt x="8811330" y="2280323"/>
                  </a:lnTo>
                  <a:lnTo>
                    <a:pt x="8810252" y="2285583"/>
                  </a:lnTo>
                  <a:lnTo>
                    <a:pt x="8813488" y="2290978"/>
                  </a:lnTo>
                  <a:lnTo>
                    <a:pt x="8813488" y="2293136"/>
                  </a:lnTo>
                  <a:lnTo>
                    <a:pt x="8808094" y="2302712"/>
                  </a:lnTo>
                  <a:cubicBezTo>
                    <a:pt x="8809352" y="2302712"/>
                    <a:pt x="8810431" y="2304870"/>
                    <a:pt x="8811330" y="2309186"/>
                  </a:cubicBezTo>
                  <a:lnTo>
                    <a:pt x="8807014" y="2310265"/>
                  </a:lnTo>
                  <a:lnTo>
                    <a:pt x="8807014" y="2311344"/>
                  </a:lnTo>
                  <a:cubicBezTo>
                    <a:pt x="8811330" y="2311344"/>
                    <a:pt x="8813488" y="2312738"/>
                    <a:pt x="8813488" y="2315525"/>
                  </a:cubicBezTo>
                  <a:lnTo>
                    <a:pt x="8814568" y="2319841"/>
                  </a:lnTo>
                  <a:lnTo>
                    <a:pt x="8814568" y="2320920"/>
                  </a:lnTo>
                  <a:cubicBezTo>
                    <a:pt x="8809532" y="2334498"/>
                    <a:pt x="8804542" y="2341287"/>
                    <a:pt x="8799596" y="2341287"/>
                  </a:cubicBezTo>
                  <a:cubicBezTo>
                    <a:pt x="8799416" y="2343355"/>
                    <a:pt x="8794786" y="2346907"/>
                    <a:pt x="8785704" y="2351942"/>
                  </a:cubicBezTo>
                  <a:cubicBezTo>
                    <a:pt x="8785704" y="2355179"/>
                    <a:pt x="8783546" y="2357337"/>
                    <a:pt x="8779230" y="2358416"/>
                  </a:cubicBezTo>
                  <a:cubicBezTo>
                    <a:pt x="8765023" y="2356618"/>
                    <a:pt x="8757920" y="2353021"/>
                    <a:pt x="8757920" y="2347626"/>
                  </a:cubicBezTo>
                  <a:lnTo>
                    <a:pt x="8759943" y="2341287"/>
                  </a:lnTo>
                  <a:cubicBezTo>
                    <a:pt x="8759943" y="2336971"/>
                    <a:pt x="8757111" y="2333014"/>
                    <a:pt x="8751446" y="2329418"/>
                  </a:cubicBezTo>
                  <a:lnTo>
                    <a:pt x="8750367" y="2332655"/>
                  </a:lnTo>
                  <a:lnTo>
                    <a:pt x="8752525" y="2351942"/>
                  </a:lnTo>
                  <a:cubicBezTo>
                    <a:pt x="8752525" y="2360304"/>
                    <a:pt x="8750726" y="2366374"/>
                    <a:pt x="8747130" y="2370150"/>
                  </a:cubicBezTo>
                  <a:lnTo>
                    <a:pt x="8749288" y="2373387"/>
                  </a:lnTo>
                  <a:lnTo>
                    <a:pt x="8748209" y="2385121"/>
                  </a:lnTo>
                  <a:lnTo>
                    <a:pt x="8750367" y="2387279"/>
                  </a:lnTo>
                  <a:lnTo>
                    <a:pt x="8750367" y="2388358"/>
                  </a:lnTo>
                  <a:cubicBezTo>
                    <a:pt x="8747130" y="2393304"/>
                    <a:pt x="8739307" y="2395776"/>
                    <a:pt x="8726898" y="2395776"/>
                  </a:cubicBezTo>
                  <a:cubicBezTo>
                    <a:pt x="8711163" y="2392899"/>
                    <a:pt x="8703295" y="2388628"/>
                    <a:pt x="8703295" y="2382963"/>
                  </a:cubicBezTo>
                  <a:lnTo>
                    <a:pt x="8703295" y="2375410"/>
                  </a:lnTo>
                  <a:lnTo>
                    <a:pt x="8706532" y="2371229"/>
                  </a:lnTo>
                  <a:lnTo>
                    <a:pt x="8706532" y="2370150"/>
                  </a:lnTo>
                  <a:lnTo>
                    <a:pt x="8707611" y="2353021"/>
                  </a:lnTo>
                  <a:lnTo>
                    <a:pt x="8706532" y="2351942"/>
                  </a:lnTo>
                  <a:lnTo>
                    <a:pt x="8706532" y="2350863"/>
                  </a:lnTo>
                  <a:lnTo>
                    <a:pt x="8707611" y="2347626"/>
                  </a:lnTo>
                  <a:lnTo>
                    <a:pt x="8705453" y="2336971"/>
                  </a:lnTo>
                  <a:cubicBezTo>
                    <a:pt x="8701137" y="2336971"/>
                    <a:pt x="8698979" y="2342321"/>
                    <a:pt x="8698979" y="2353021"/>
                  </a:cubicBezTo>
                  <a:cubicBezTo>
                    <a:pt x="8694034" y="2361563"/>
                    <a:pt x="8688369" y="2365834"/>
                    <a:pt x="8681985" y="2365834"/>
                  </a:cubicBezTo>
                  <a:cubicBezTo>
                    <a:pt x="8668407" y="2365834"/>
                    <a:pt x="8659146" y="2363002"/>
                    <a:pt x="8654201" y="2357337"/>
                  </a:cubicBezTo>
                  <a:lnTo>
                    <a:pt x="8654201" y="2349784"/>
                  </a:lnTo>
                  <a:lnTo>
                    <a:pt x="8653122" y="2342366"/>
                  </a:lnTo>
                  <a:lnTo>
                    <a:pt x="8654201" y="2341287"/>
                  </a:lnTo>
                  <a:lnTo>
                    <a:pt x="8660540" y="2342366"/>
                  </a:lnTo>
                  <a:lnTo>
                    <a:pt x="8664856" y="2342366"/>
                  </a:lnTo>
                  <a:lnTo>
                    <a:pt x="8664856" y="2341287"/>
                  </a:lnTo>
                  <a:cubicBezTo>
                    <a:pt x="8660360" y="2341287"/>
                    <a:pt x="8655369" y="2339488"/>
                    <a:pt x="8649885" y="2335892"/>
                  </a:cubicBezTo>
                  <a:cubicBezTo>
                    <a:pt x="8643410" y="2335892"/>
                    <a:pt x="8640174" y="2333734"/>
                    <a:pt x="8640174" y="2329418"/>
                  </a:cubicBezTo>
                  <a:lnTo>
                    <a:pt x="8634913" y="2330497"/>
                  </a:lnTo>
                  <a:lnTo>
                    <a:pt x="8634913" y="2331576"/>
                  </a:lnTo>
                  <a:cubicBezTo>
                    <a:pt x="8638150" y="2331576"/>
                    <a:pt x="8640983" y="2333734"/>
                    <a:pt x="8643410" y="2338050"/>
                  </a:cubicBezTo>
                  <a:cubicBezTo>
                    <a:pt x="8633610" y="2343175"/>
                    <a:pt x="8625067" y="2349604"/>
                    <a:pt x="8617784" y="2357337"/>
                  </a:cubicBezTo>
                  <a:cubicBezTo>
                    <a:pt x="8614008" y="2363002"/>
                    <a:pt x="8608298" y="2365834"/>
                    <a:pt x="8600655" y="2365834"/>
                  </a:cubicBezTo>
                  <a:cubicBezTo>
                    <a:pt x="8600655" y="2369970"/>
                    <a:pt x="8593911" y="2374601"/>
                    <a:pt x="8580424" y="2379726"/>
                  </a:cubicBezTo>
                  <a:lnTo>
                    <a:pt x="8579345" y="2379726"/>
                  </a:lnTo>
                  <a:cubicBezTo>
                    <a:pt x="8577187" y="2379726"/>
                    <a:pt x="8572871" y="2371184"/>
                    <a:pt x="8566397" y="2354100"/>
                  </a:cubicBezTo>
                  <a:cubicBezTo>
                    <a:pt x="8564328" y="2354100"/>
                    <a:pt x="8563294" y="2349829"/>
                    <a:pt x="8563294" y="2341287"/>
                  </a:cubicBezTo>
                  <a:cubicBezTo>
                    <a:pt x="8561496" y="2341287"/>
                    <a:pt x="8560058" y="2336656"/>
                    <a:pt x="8558978" y="2327395"/>
                  </a:cubicBezTo>
                  <a:cubicBezTo>
                    <a:pt x="8558978" y="2323258"/>
                    <a:pt x="8563609" y="2320741"/>
                    <a:pt x="8572871" y="2319841"/>
                  </a:cubicBezTo>
                  <a:lnTo>
                    <a:pt x="8572871" y="2318762"/>
                  </a:lnTo>
                  <a:lnTo>
                    <a:pt x="8575029" y="2289899"/>
                  </a:lnTo>
                  <a:lnTo>
                    <a:pt x="8572871" y="2287741"/>
                  </a:lnTo>
                  <a:lnTo>
                    <a:pt x="8571792" y="2269668"/>
                  </a:lnTo>
                  <a:lnTo>
                    <a:pt x="8572871" y="2235409"/>
                  </a:lnTo>
                  <a:lnTo>
                    <a:pt x="8577187" y="2231093"/>
                  </a:lnTo>
                  <a:lnTo>
                    <a:pt x="8575029" y="2223675"/>
                  </a:lnTo>
                  <a:cubicBezTo>
                    <a:pt x="8575029" y="2220079"/>
                    <a:pt x="8575748" y="2218280"/>
                    <a:pt x="8577187" y="2218280"/>
                  </a:cubicBezTo>
                  <a:cubicBezTo>
                    <a:pt x="8575029" y="2215403"/>
                    <a:pt x="8573590" y="2210053"/>
                    <a:pt x="8572871" y="2202230"/>
                  </a:cubicBezTo>
                  <a:lnTo>
                    <a:pt x="8573950" y="2178762"/>
                  </a:lnTo>
                  <a:lnTo>
                    <a:pt x="8571792" y="2172288"/>
                  </a:lnTo>
                  <a:lnTo>
                    <a:pt x="8573950" y="2145582"/>
                  </a:lnTo>
                  <a:lnTo>
                    <a:pt x="8571792" y="2138029"/>
                  </a:lnTo>
                  <a:cubicBezTo>
                    <a:pt x="8573230" y="2133084"/>
                    <a:pt x="8575748" y="2130611"/>
                    <a:pt x="8579345" y="2130611"/>
                  </a:cubicBezTo>
                  <a:close/>
                  <a:moveTo>
                    <a:pt x="2124774" y="2130611"/>
                  </a:moveTo>
                  <a:lnTo>
                    <a:pt x="2129091" y="2132769"/>
                  </a:lnTo>
                  <a:lnTo>
                    <a:pt x="2141903" y="2131690"/>
                  </a:lnTo>
                  <a:lnTo>
                    <a:pt x="2157954" y="2136006"/>
                  </a:lnTo>
                  <a:lnTo>
                    <a:pt x="2175082" y="2136006"/>
                  </a:lnTo>
                  <a:cubicBezTo>
                    <a:pt x="2178679" y="2137715"/>
                    <a:pt x="2180477" y="2140547"/>
                    <a:pt x="2180477" y="2144503"/>
                  </a:cubicBezTo>
                  <a:cubicBezTo>
                    <a:pt x="2176701" y="2145582"/>
                    <a:pt x="2172386" y="2150573"/>
                    <a:pt x="2167529" y="2159475"/>
                  </a:cubicBezTo>
                  <a:lnTo>
                    <a:pt x="2168609" y="2165949"/>
                  </a:lnTo>
                  <a:lnTo>
                    <a:pt x="2167529" y="2173367"/>
                  </a:lnTo>
                  <a:lnTo>
                    <a:pt x="2168609" y="2179841"/>
                  </a:lnTo>
                  <a:lnTo>
                    <a:pt x="2167529" y="2184022"/>
                  </a:lnTo>
                  <a:lnTo>
                    <a:pt x="2169687" y="2184022"/>
                  </a:lnTo>
                  <a:cubicBezTo>
                    <a:pt x="2174183" y="2171973"/>
                    <a:pt x="2177419" y="2165949"/>
                    <a:pt x="2179400" y="2165949"/>
                  </a:cubicBezTo>
                  <a:lnTo>
                    <a:pt x="2181421" y="2165949"/>
                  </a:lnTo>
                  <a:lnTo>
                    <a:pt x="2191133" y="2174446"/>
                  </a:lnTo>
                  <a:lnTo>
                    <a:pt x="2195449" y="2174446"/>
                  </a:lnTo>
                  <a:lnTo>
                    <a:pt x="2195449" y="2169051"/>
                  </a:lnTo>
                  <a:cubicBezTo>
                    <a:pt x="2192571" y="2169051"/>
                    <a:pt x="2191133" y="2168017"/>
                    <a:pt x="2191133" y="2165949"/>
                  </a:cubicBezTo>
                  <a:lnTo>
                    <a:pt x="2195449" y="2157317"/>
                  </a:lnTo>
                  <a:lnTo>
                    <a:pt x="2188976" y="2141266"/>
                  </a:lnTo>
                  <a:cubicBezTo>
                    <a:pt x="2188976" y="2137400"/>
                    <a:pt x="2190774" y="2134567"/>
                    <a:pt x="2194370" y="2132769"/>
                  </a:cubicBezTo>
                  <a:lnTo>
                    <a:pt x="2201788" y="2132769"/>
                  </a:lnTo>
                  <a:cubicBezTo>
                    <a:pt x="2209971" y="2135646"/>
                    <a:pt x="2225662" y="2138479"/>
                    <a:pt x="2248860" y="2141266"/>
                  </a:cubicBezTo>
                  <a:lnTo>
                    <a:pt x="2249939" y="2142345"/>
                  </a:lnTo>
                  <a:lnTo>
                    <a:pt x="2249939" y="2146661"/>
                  </a:lnTo>
                  <a:cubicBezTo>
                    <a:pt x="2243735" y="2152146"/>
                    <a:pt x="2238744" y="2154979"/>
                    <a:pt x="2234968" y="2155159"/>
                  </a:cubicBezTo>
                  <a:lnTo>
                    <a:pt x="2234968" y="2156238"/>
                  </a:lnTo>
                  <a:cubicBezTo>
                    <a:pt x="2238563" y="2164600"/>
                    <a:pt x="2240363" y="2173187"/>
                    <a:pt x="2240363" y="2181999"/>
                  </a:cubicBezTo>
                  <a:cubicBezTo>
                    <a:pt x="2242520" y="2180740"/>
                    <a:pt x="2246432" y="2172872"/>
                    <a:pt x="2252097" y="2158396"/>
                  </a:cubicBezTo>
                  <a:cubicBezTo>
                    <a:pt x="2253176" y="2158396"/>
                    <a:pt x="2254973" y="2154124"/>
                    <a:pt x="2257492" y="2145582"/>
                  </a:cubicBezTo>
                  <a:lnTo>
                    <a:pt x="2258572" y="2144503"/>
                  </a:lnTo>
                  <a:lnTo>
                    <a:pt x="2263967" y="2144503"/>
                  </a:lnTo>
                  <a:cubicBezTo>
                    <a:pt x="2264776" y="2144503"/>
                    <a:pt x="2266169" y="2148055"/>
                    <a:pt x="2268147" y="2155159"/>
                  </a:cubicBezTo>
                  <a:cubicBezTo>
                    <a:pt x="2273721" y="2164600"/>
                    <a:pt x="2280151" y="2173546"/>
                    <a:pt x="2287435" y="2181999"/>
                  </a:cubicBezTo>
                  <a:lnTo>
                    <a:pt x="2287435" y="2184022"/>
                  </a:lnTo>
                  <a:cubicBezTo>
                    <a:pt x="2283028" y="2189417"/>
                    <a:pt x="2276239" y="2193014"/>
                    <a:pt x="2267068" y="2194812"/>
                  </a:cubicBezTo>
                  <a:cubicBezTo>
                    <a:pt x="2267068" y="2196520"/>
                    <a:pt x="2262798" y="2197914"/>
                    <a:pt x="2254255" y="2198993"/>
                  </a:cubicBezTo>
                  <a:lnTo>
                    <a:pt x="2251017" y="2203309"/>
                  </a:lnTo>
                  <a:lnTo>
                    <a:pt x="2249939" y="2202230"/>
                  </a:lnTo>
                  <a:lnTo>
                    <a:pt x="2248860" y="2203309"/>
                  </a:lnTo>
                  <a:lnTo>
                    <a:pt x="2247781" y="2203309"/>
                  </a:lnTo>
                  <a:lnTo>
                    <a:pt x="2245758" y="2201151"/>
                  </a:lnTo>
                  <a:lnTo>
                    <a:pt x="2246837" y="2200072"/>
                  </a:lnTo>
                  <a:lnTo>
                    <a:pt x="2246837" y="2198993"/>
                  </a:lnTo>
                  <a:lnTo>
                    <a:pt x="2245758" y="2197914"/>
                  </a:lnTo>
                  <a:lnTo>
                    <a:pt x="2243600" y="2197914"/>
                  </a:lnTo>
                  <a:cubicBezTo>
                    <a:pt x="2239283" y="2201331"/>
                    <a:pt x="2237125" y="2205647"/>
                    <a:pt x="2237125" y="2210862"/>
                  </a:cubicBezTo>
                  <a:lnTo>
                    <a:pt x="2237125" y="2218280"/>
                  </a:lnTo>
                  <a:cubicBezTo>
                    <a:pt x="2237125" y="2223945"/>
                    <a:pt x="2240677" y="2226777"/>
                    <a:pt x="2247781" y="2226777"/>
                  </a:cubicBezTo>
                  <a:lnTo>
                    <a:pt x="2251017" y="2226777"/>
                  </a:lnTo>
                  <a:cubicBezTo>
                    <a:pt x="2256953" y="2226777"/>
                    <a:pt x="2260908" y="2222866"/>
                    <a:pt x="2262887" y="2215043"/>
                  </a:cubicBezTo>
                  <a:lnTo>
                    <a:pt x="2261808" y="2210862"/>
                  </a:lnTo>
                  <a:cubicBezTo>
                    <a:pt x="2261987" y="2208704"/>
                    <a:pt x="2264819" y="2206186"/>
                    <a:pt x="2270305" y="2203309"/>
                  </a:cubicBezTo>
                  <a:lnTo>
                    <a:pt x="2272462" y="2203309"/>
                  </a:lnTo>
                  <a:cubicBezTo>
                    <a:pt x="2277139" y="2208974"/>
                    <a:pt x="2280332" y="2211806"/>
                    <a:pt x="2282039" y="2211806"/>
                  </a:cubicBezTo>
                  <a:lnTo>
                    <a:pt x="2283118" y="2212885"/>
                  </a:lnTo>
                  <a:lnTo>
                    <a:pt x="2283118" y="2216122"/>
                  </a:lnTo>
                  <a:cubicBezTo>
                    <a:pt x="2281770" y="2219000"/>
                    <a:pt x="2280016" y="2220438"/>
                    <a:pt x="2277858" y="2220438"/>
                  </a:cubicBezTo>
                  <a:cubicBezTo>
                    <a:pt x="2280825" y="2225384"/>
                    <a:pt x="2283299" y="2227856"/>
                    <a:pt x="2285277" y="2227856"/>
                  </a:cubicBezTo>
                  <a:cubicBezTo>
                    <a:pt x="2288153" y="2232712"/>
                    <a:pt x="2289593" y="2236668"/>
                    <a:pt x="2289593" y="2239725"/>
                  </a:cubicBezTo>
                  <a:lnTo>
                    <a:pt x="2287435" y="2246065"/>
                  </a:lnTo>
                  <a:lnTo>
                    <a:pt x="2287435" y="2257799"/>
                  </a:lnTo>
                  <a:lnTo>
                    <a:pt x="2285277" y="2261036"/>
                  </a:lnTo>
                  <a:lnTo>
                    <a:pt x="2280016" y="2259957"/>
                  </a:lnTo>
                  <a:cubicBezTo>
                    <a:pt x="2277498" y="2259957"/>
                    <a:pt x="2273181" y="2262474"/>
                    <a:pt x="2267068" y="2267510"/>
                  </a:cubicBezTo>
                  <a:lnTo>
                    <a:pt x="2256413" y="2268589"/>
                  </a:lnTo>
                  <a:lnTo>
                    <a:pt x="2256413" y="2270612"/>
                  </a:lnTo>
                  <a:cubicBezTo>
                    <a:pt x="2256413" y="2271871"/>
                    <a:pt x="2260683" y="2274029"/>
                    <a:pt x="2269225" y="2277086"/>
                  </a:cubicBezTo>
                  <a:cubicBezTo>
                    <a:pt x="2272642" y="2279783"/>
                    <a:pt x="2275879" y="2284055"/>
                    <a:pt x="2278936" y="2289899"/>
                  </a:cubicBezTo>
                  <a:cubicBezTo>
                    <a:pt x="2275699" y="2297902"/>
                    <a:pt x="2271744" y="2303252"/>
                    <a:pt x="2267068" y="2305949"/>
                  </a:cubicBezTo>
                  <a:lnTo>
                    <a:pt x="2268147" y="2312423"/>
                  </a:lnTo>
                  <a:lnTo>
                    <a:pt x="2264910" y="2320920"/>
                  </a:lnTo>
                  <a:lnTo>
                    <a:pt x="2267068" y="2325236"/>
                  </a:lnTo>
                  <a:lnTo>
                    <a:pt x="2264910" y="2331576"/>
                  </a:lnTo>
                  <a:lnTo>
                    <a:pt x="2264910" y="2333734"/>
                  </a:lnTo>
                  <a:lnTo>
                    <a:pt x="2270305" y="2340208"/>
                  </a:lnTo>
                  <a:lnTo>
                    <a:pt x="2270305" y="2341287"/>
                  </a:lnTo>
                  <a:lnTo>
                    <a:pt x="2264910" y="2355179"/>
                  </a:lnTo>
                  <a:lnTo>
                    <a:pt x="2270305" y="2363676"/>
                  </a:lnTo>
                  <a:lnTo>
                    <a:pt x="2270305" y="2365834"/>
                  </a:lnTo>
                  <a:lnTo>
                    <a:pt x="2267068" y="2370150"/>
                  </a:lnTo>
                  <a:lnTo>
                    <a:pt x="2267068" y="2371229"/>
                  </a:lnTo>
                  <a:lnTo>
                    <a:pt x="2269225" y="2374331"/>
                  </a:lnTo>
                  <a:cubicBezTo>
                    <a:pt x="2269225" y="2387189"/>
                    <a:pt x="2263516" y="2393618"/>
                    <a:pt x="2252097" y="2393618"/>
                  </a:cubicBezTo>
                  <a:lnTo>
                    <a:pt x="2251017" y="2394697"/>
                  </a:lnTo>
                  <a:lnTo>
                    <a:pt x="2249939" y="2394697"/>
                  </a:lnTo>
                  <a:lnTo>
                    <a:pt x="2245758" y="2389302"/>
                  </a:lnTo>
                  <a:lnTo>
                    <a:pt x="2244677" y="2389302"/>
                  </a:lnTo>
                  <a:cubicBezTo>
                    <a:pt x="2241622" y="2392180"/>
                    <a:pt x="2238744" y="2393618"/>
                    <a:pt x="2236047" y="2393618"/>
                  </a:cubicBezTo>
                  <a:lnTo>
                    <a:pt x="2233888" y="2393618"/>
                  </a:lnTo>
                  <a:cubicBezTo>
                    <a:pt x="2219681" y="2393618"/>
                    <a:pt x="2212578" y="2390786"/>
                    <a:pt x="2212578" y="2385121"/>
                  </a:cubicBezTo>
                  <a:cubicBezTo>
                    <a:pt x="2211679" y="2377928"/>
                    <a:pt x="2208441" y="2374331"/>
                    <a:pt x="2202867" y="2374331"/>
                  </a:cubicBezTo>
                  <a:lnTo>
                    <a:pt x="2193291" y="2375410"/>
                  </a:lnTo>
                  <a:cubicBezTo>
                    <a:pt x="2190414" y="2374331"/>
                    <a:pt x="2188256" y="2372578"/>
                    <a:pt x="2186816" y="2370150"/>
                  </a:cubicBezTo>
                  <a:lnTo>
                    <a:pt x="2186816" y="2367992"/>
                  </a:lnTo>
                  <a:lnTo>
                    <a:pt x="2194370" y="2367992"/>
                  </a:lnTo>
                  <a:lnTo>
                    <a:pt x="2206104" y="2369071"/>
                  </a:lnTo>
                  <a:cubicBezTo>
                    <a:pt x="2210421" y="2369071"/>
                    <a:pt x="2213973" y="2365834"/>
                    <a:pt x="2216759" y="2359360"/>
                  </a:cubicBezTo>
                  <a:lnTo>
                    <a:pt x="2211499" y="2345468"/>
                  </a:lnTo>
                  <a:lnTo>
                    <a:pt x="2211499" y="2341287"/>
                  </a:lnTo>
                  <a:lnTo>
                    <a:pt x="2214601" y="2330497"/>
                  </a:lnTo>
                  <a:lnTo>
                    <a:pt x="2213658" y="2329418"/>
                  </a:lnTo>
                  <a:lnTo>
                    <a:pt x="2213658" y="2328474"/>
                  </a:lnTo>
                  <a:cubicBezTo>
                    <a:pt x="2207003" y="2332700"/>
                    <a:pt x="2202329" y="2334813"/>
                    <a:pt x="2199631" y="2334813"/>
                  </a:cubicBezTo>
                  <a:lnTo>
                    <a:pt x="2198551" y="2334813"/>
                  </a:lnTo>
                  <a:cubicBezTo>
                    <a:pt x="2187851" y="2333374"/>
                    <a:pt x="2182501" y="2331576"/>
                    <a:pt x="2182501" y="2329418"/>
                  </a:cubicBezTo>
                  <a:lnTo>
                    <a:pt x="2182501" y="2327395"/>
                  </a:lnTo>
                  <a:cubicBezTo>
                    <a:pt x="2181152" y="2327395"/>
                    <a:pt x="2180477" y="2328429"/>
                    <a:pt x="2180477" y="2330497"/>
                  </a:cubicBezTo>
                  <a:cubicBezTo>
                    <a:pt x="2174723" y="2331216"/>
                    <a:pt x="2171846" y="2332295"/>
                    <a:pt x="2171846" y="2333734"/>
                  </a:cubicBezTo>
                  <a:lnTo>
                    <a:pt x="2171846" y="2348705"/>
                  </a:lnTo>
                  <a:lnTo>
                    <a:pt x="2169687" y="2350863"/>
                  </a:lnTo>
                  <a:lnTo>
                    <a:pt x="2165372" y="2347626"/>
                  </a:lnTo>
                  <a:lnTo>
                    <a:pt x="2163349" y="2349784"/>
                  </a:lnTo>
                  <a:lnTo>
                    <a:pt x="2166451" y="2353021"/>
                  </a:lnTo>
                  <a:lnTo>
                    <a:pt x="2167529" y="2351942"/>
                  </a:lnTo>
                  <a:lnTo>
                    <a:pt x="2168609" y="2351942"/>
                  </a:lnTo>
                  <a:cubicBezTo>
                    <a:pt x="2170767" y="2352661"/>
                    <a:pt x="2171846" y="2354819"/>
                    <a:pt x="2171846" y="2358416"/>
                  </a:cubicBezTo>
                  <a:lnTo>
                    <a:pt x="2171846" y="2366913"/>
                  </a:lnTo>
                  <a:cubicBezTo>
                    <a:pt x="2178948" y="2367632"/>
                    <a:pt x="2182501" y="2368711"/>
                    <a:pt x="2182501" y="2370150"/>
                  </a:cubicBezTo>
                  <a:lnTo>
                    <a:pt x="2182501" y="2373387"/>
                  </a:lnTo>
                  <a:lnTo>
                    <a:pt x="2180477" y="2375410"/>
                  </a:lnTo>
                  <a:lnTo>
                    <a:pt x="2178320" y="2375410"/>
                  </a:lnTo>
                  <a:lnTo>
                    <a:pt x="2175082" y="2373387"/>
                  </a:lnTo>
                  <a:lnTo>
                    <a:pt x="2172925" y="2373387"/>
                  </a:lnTo>
                  <a:lnTo>
                    <a:pt x="2170767" y="2375410"/>
                  </a:lnTo>
                  <a:lnTo>
                    <a:pt x="2171846" y="2386200"/>
                  </a:lnTo>
                  <a:cubicBezTo>
                    <a:pt x="2165282" y="2392584"/>
                    <a:pt x="2160291" y="2395776"/>
                    <a:pt x="2156875" y="2395776"/>
                  </a:cubicBezTo>
                  <a:lnTo>
                    <a:pt x="2149323" y="2395776"/>
                  </a:lnTo>
                  <a:cubicBezTo>
                    <a:pt x="2146714" y="2393618"/>
                    <a:pt x="2144242" y="2392539"/>
                    <a:pt x="2141903" y="2392539"/>
                  </a:cubicBezTo>
                  <a:lnTo>
                    <a:pt x="2134350" y="2394697"/>
                  </a:lnTo>
                  <a:lnTo>
                    <a:pt x="2131114" y="2394697"/>
                  </a:lnTo>
                  <a:cubicBezTo>
                    <a:pt x="2122751" y="2394697"/>
                    <a:pt x="2117760" y="2387594"/>
                    <a:pt x="2116144" y="2373387"/>
                  </a:cubicBezTo>
                  <a:lnTo>
                    <a:pt x="2116144" y="2372308"/>
                  </a:lnTo>
                  <a:lnTo>
                    <a:pt x="2120459" y="2367992"/>
                  </a:lnTo>
                  <a:lnTo>
                    <a:pt x="2120459" y="2361518"/>
                  </a:lnTo>
                  <a:lnTo>
                    <a:pt x="2118302" y="2355179"/>
                  </a:lnTo>
                  <a:lnTo>
                    <a:pt x="2121539" y="2345468"/>
                  </a:lnTo>
                  <a:lnTo>
                    <a:pt x="2120459" y="2330497"/>
                  </a:lnTo>
                  <a:lnTo>
                    <a:pt x="2120459" y="2328474"/>
                  </a:lnTo>
                  <a:lnTo>
                    <a:pt x="2116144" y="2321999"/>
                  </a:lnTo>
                  <a:lnTo>
                    <a:pt x="2116144" y="2319841"/>
                  </a:lnTo>
                  <a:lnTo>
                    <a:pt x="2118302" y="2312423"/>
                  </a:lnTo>
                  <a:lnTo>
                    <a:pt x="2117221" y="2302712"/>
                  </a:lnTo>
                  <a:cubicBezTo>
                    <a:pt x="2118479" y="2299206"/>
                    <a:pt x="2120278" y="2297452"/>
                    <a:pt x="2122617" y="2297452"/>
                  </a:cubicBezTo>
                  <a:cubicBezTo>
                    <a:pt x="2120459" y="2281897"/>
                    <a:pt x="2116906" y="2270117"/>
                    <a:pt x="2111962" y="2262115"/>
                  </a:cubicBezTo>
                  <a:cubicBezTo>
                    <a:pt x="2110881" y="2262115"/>
                    <a:pt x="2109803" y="2260676"/>
                    <a:pt x="2108724" y="2257799"/>
                  </a:cubicBezTo>
                  <a:cubicBezTo>
                    <a:pt x="2107285" y="2257799"/>
                    <a:pt x="2106207" y="2253887"/>
                    <a:pt x="2105486" y="2246065"/>
                  </a:cubicBezTo>
                  <a:cubicBezTo>
                    <a:pt x="2099103" y="2238422"/>
                    <a:pt x="2095911" y="2233072"/>
                    <a:pt x="2095911" y="2230014"/>
                  </a:cubicBezTo>
                  <a:lnTo>
                    <a:pt x="2096854" y="2228935"/>
                  </a:lnTo>
                  <a:lnTo>
                    <a:pt x="2100091" y="2230014"/>
                  </a:lnTo>
                  <a:lnTo>
                    <a:pt x="2113984" y="2225833"/>
                  </a:lnTo>
                  <a:lnTo>
                    <a:pt x="2119379" y="2226777"/>
                  </a:lnTo>
                  <a:lnTo>
                    <a:pt x="2120459" y="2221517"/>
                  </a:lnTo>
                  <a:lnTo>
                    <a:pt x="2119379" y="2200072"/>
                  </a:lnTo>
                  <a:cubicBezTo>
                    <a:pt x="2123696" y="2199173"/>
                    <a:pt x="2125854" y="2198094"/>
                    <a:pt x="2125854" y="2196835"/>
                  </a:cubicBezTo>
                  <a:lnTo>
                    <a:pt x="2125854" y="2195891"/>
                  </a:lnTo>
                  <a:cubicBezTo>
                    <a:pt x="2122256" y="2195351"/>
                    <a:pt x="2120459" y="2194272"/>
                    <a:pt x="2120459" y="2192654"/>
                  </a:cubicBezTo>
                  <a:lnTo>
                    <a:pt x="2120459" y="2188338"/>
                  </a:lnTo>
                  <a:lnTo>
                    <a:pt x="2121539" y="2187259"/>
                  </a:lnTo>
                  <a:lnTo>
                    <a:pt x="2120459" y="2184022"/>
                  </a:lnTo>
                  <a:lnTo>
                    <a:pt x="2121539" y="2175525"/>
                  </a:lnTo>
                  <a:lnTo>
                    <a:pt x="2118302" y="2170130"/>
                  </a:lnTo>
                  <a:lnTo>
                    <a:pt x="2118302" y="2165949"/>
                  </a:lnTo>
                  <a:lnTo>
                    <a:pt x="2120459" y="2157317"/>
                  </a:lnTo>
                  <a:lnTo>
                    <a:pt x="2120459" y="2155159"/>
                  </a:lnTo>
                  <a:lnTo>
                    <a:pt x="2115063" y="2156238"/>
                  </a:lnTo>
                  <a:lnTo>
                    <a:pt x="2115063" y="2161633"/>
                  </a:lnTo>
                  <a:lnTo>
                    <a:pt x="2109803" y="2169051"/>
                  </a:lnTo>
                  <a:lnTo>
                    <a:pt x="2110881" y="2170130"/>
                  </a:lnTo>
                  <a:lnTo>
                    <a:pt x="2110881" y="2171209"/>
                  </a:lnTo>
                  <a:lnTo>
                    <a:pt x="2104409" y="2187259"/>
                  </a:lnTo>
                  <a:lnTo>
                    <a:pt x="2105486" y="2193733"/>
                  </a:lnTo>
                  <a:cubicBezTo>
                    <a:pt x="2099912" y="2205782"/>
                    <a:pt x="2094921" y="2211806"/>
                    <a:pt x="2090516" y="2211806"/>
                  </a:cubicBezTo>
                  <a:lnTo>
                    <a:pt x="2090516" y="2212885"/>
                  </a:lnTo>
                  <a:lnTo>
                    <a:pt x="2091593" y="2220438"/>
                  </a:lnTo>
                  <a:lnTo>
                    <a:pt x="2090516" y="2221517"/>
                  </a:lnTo>
                  <a:cubicBezTo>
                    <a:pt x="2092675" y="2221517"/>
                    <a:pt x="2093752" y="2222956"/>
                    <a:pt x="2093752" y="2225833"/>
                  </a:cubicBezTo>
                  <a:lnTo>
                    <a:pt x="2092675" y="2228935"/>
                  </a:lnTo>
                  <a:lnTo>
                    <a:pt x="2093752" y="2235409"/>
                  </a:lnTo>
                  <a:lnTo>
                    <a:pt x="2093752" y="2239725"/>
                  </a:lnTo>
                  <a:lnTo>
                    <a:pt x="2088357" y="2251460"/>
                  </a:lnTo>
                  <a:cubicBezTo>
                    <a:pt x="2091235" y="2251460"/>
                    <a:pt x="2092675" y="2253573"/>
                    <a:pt x="2092675" y="2257799"/>
                  </a:cubicBezTo>
                  <a:lnTo>
                    <a:pt x="2092675" y="2262115"/>
                  </a:lnTo>
                  <a:lnTo>
                    <a:pt x="2090516" y="2265352"/>
                  </a:lnTo>
                  <a:lnTo>
                    <a:pt x="2091593" y="2270612"/>
                  </a:lnTo>
                  <a:lnTo>
                    <a:pt x="2090516" y="2282481"/>
                  </a:lnTo>
                  <a:lnTo>
                    <a:pt x="2093752" y="2285583"/>
                  </a:lnTo>
                  <a:lnTo>
                    <a:pt x="2092675" y="2290978"/>
                  </a:lnTo>
                  <a:lnTo>
                    <a:pt x="2093752" y="2295294"/>
                  </a:lnTo>
                  <a:cubicBezTo>
                    <a:pt x="2093034" y="2304376"/>
                    <a:pt x="2091593" y="2310086"/>
                    <a:pt x="2089436" y="2312423"/>
                  </a:cubicBezTo>
                  <a:cubicBezTo>
                    <a:pt x="2089796" y="2326810"/>
                    <a:pt x="2091235" y="2335712"/>
                    <a:pt x="2093752" y="2339129"/>
                  </a:cubicBezTo>
                  <a:cubicBezTo>
                    <a:pt x="2093213" y="2351987"/>
                    <a:pt x="2091774" y="2358416"/>
                    <a:pt x="2089436" y="2358416"/>
                  </a:cubicBezTo>
                  <a:lnTo>
                    <a:pt x="2087279" y="2358416"/>
                  </a:lnTo>
                  <a:lnTo>
                    <a:pt x="2088357" y="2353021"/>
                  </a:lnTo>
                  <a:lnTo>
                    <a:pt x="2086199" y="2353021"/>
                  </a:lnTo>
                  <a:lnTo>
                    <a:pt x="2085122" y="2358416"/>
                  </a:lnTo>
                  <a:cubicBezTo>
                    <a:pt x="2087459" y="2358416"/>
                    <a:pt x="2091370" y="2363721"/>
                    <a:pt x="2096854" y="2374331"/>
                  </a:cubicBezTo>
                  <a:cubicBezTo>
                    <a:pt x="2092270" y="2384672"/>
                    <a:pt x="2087639" y="2390741"/>
                    <a:pt x="2082963" y="2392539"/>
                  </a:cubicBezTo>
                  <a:lnTo>
                    <a:pt x="2073387" y="2391460"/>
                  </a:lnTo>
                  <a:lnTo>
                    <a:pt x="2057335" y="2392539"/>
                  </a:lnTo>
                  <a:lnTo>
                    <a:pt x="2054099" y="2392539"/>
                  </a:lnTo>
                  <a:cubicBezTo>
                    <a:pt x="2048436" y="2392539"/>
                    <a:pt x="2044164" y="2387189"/>
                    <a:pt x="2041286" y="2376489"/>
                  </a:cubicBezTo>
                  <a:lnTo>
                    <a:pt x="2040207" y="2375410"/>
                  </a:lnTo>
                  <a:lnTo>
                    <a:pt x="2040207" y="2373387"/>
                  </a:lnTo>
                  <a:cubicBezTo>
                    <a:pt x="2042366" y="2370690"/>
                    <a:pt x="2044838" y="2364980"/>
                    <a:pt x="2047626" y="2356258"/>
                  </a:cubicBezTo>
                  <a:cubicBezTo>
                    <a:pt x="2044838" y="2352481"/>
                    <a:pt x="2043444" y="2346772"/>
                    <a:pt x="2043444" y="2339129"/>
                  </a:cubicBezTo>
                  <a:lnTo>
                    <a:pt x="2043444" y="2325236"/>
                  </a:lnTo>
                  <a:lnTo>
                    <a:pt x="2045602" y="2318762"/>
                  </a:lnTo>
                  <a:lnTo>
                    <a:pt x="2043444" y="2302712"/>
                  </a:lnTo>
                  <a:lnTo>
                    <a:pt x="2044523" y="2282481"/>
                  </a:lnTo>
                  <a:lnTo>
                    <a:pt x="2043444" y="2279244"/>
                  </a:lnTo>
                  <a:lnTo>
                    <a:pt x="2046547" y="2278165"/>
                  </a:lnTo>
                  <a:lnTo>
                    <a:pt x="2046547" y="2276007"/>
                  </a:lnTo>
                  <a:lnTo>
                    <a:pt x="2038048" y="2274928"/>
                  </a:lnTo>
                  <a:lnTo>
                    <a:pt x="2029418" y="2288820"/>
                  </a:lnTo>
                  <a:cubicBezTo>
                    <a:pt x="2023752" y="2287921"/>
                    <a:pt x="2020921" y="2286527"/>
                    <a:pt x="2020921" y="2284639"/>
                  </a:cubicBezTo>
                  <a:lnTo>
                    <a:pt x="2020921" y="2283560"/>
                  </a:lnTo>
                  <a:cubicBezTo>
                    <a:pt x="2022179" y="2268544"/>
                    <a:pt x="2026809" y="2261036"/>
                    <a:pt x="2034813" y="2261036"/>
                  </a:cubicBezTo>
                  <a:lnTo>
                    <a:pt x="2036971" y="2250381"/>
                  </a:lnTo>
                  <a:lnTo>
                    <a:pt x="2035892" y="2249302"/>
                  </a:lnTo>
                  <a:lnTo>
                    <a:pt x="2035892" y="2248223"/>
                  </a:lnTo>
                  <a:cubicBezTo>
                    <a:pt x="2036071" y="2243457"/>
                    <a:pt x="2039624" y="2238107"/>
                    <a:pt x="2046547" y="2232172"/>
                  </a:cubicBezTo>
                  <a:lnTo>
                    <a:pt x="2045602" y="2231093"/>
                  </a:lnTo>
                  <a:cubicBezTo>
                    <a:pt x="2046231" y="2218235"/>
                    <a:pt x="2051582" y="2200791"/>
                    <a:pt x="2061653" y="2178762"/>
                  </a:cubicBezTo>
                  <a:cubicBezTo>
                    <a:pt x="2059855" y="2178762"/>
                    <a:pt x="2058775" y="2177323"/>
                    <a:pt x="2058416" y="2174446"/>
                  </a:cubicBezTo>
                  <a:lnTo>
                    <a:pt x="2061653" y="2163791"/>
                  </a:lnTo>
                  <a:lnTo>
                    <a:pt x="2060574" y="2148819"/>
                  </a:lnTo>
                  <a:lnTo>
                    <a:pt x="2064755" y="2145582"/>
                  </a:lnTo>
                  <a:lnTo>
                    <a:pt x="2062731" y="2138029"/>
                  </a:lnTo>
                  <a:lnTo>
                    <a:pt x="2084041" y="2136006"/>
                  </a:lnTo>
                  <a:cubicBezTo>
                    <a:pt x="2101935" y="2138254"/>
                    <a:pt x="2110881" y="2141446"/>
                    <a:pt x="2110881" y="2145582"/>
                  </a:cubicBezTo>
                  <a:lnTo>
                    <a:pt x="2111962" y="2145582"/>
                  </a:lnTo>
                  <a:cubicBezTo>
                    <a:pt x="2117626" y="2145582"/>
                    <a:pt x="2120459" y="2143065"/>
                    <a:pt x="2120459" y="2138029"/>
                  </a:cubicBezTo>
                  <a:cubicBezTo>
                    <a:pt x="2120459" y="2134163"/>
                    <a:pt x="2121896" y="2131690"/>
                    <a:pt x="2124774" y="2130611"/>
                  </a:cubicBezTo>
                  <a:close/>
                  <a:moveTo>
                    <a:pt x="1192003" y="2130611"/>
                  </a:moveTo>
                  <a:cubicBezTo>
                    <a:pt x="1197039" y="2131330"/>
                    <a:pt x="1199555" y="2132409"/>
                    <a:pt x="1199555" y="2133848"/>
                  </a:cubicBezTo>
                  <a:lnTo>
                    <a:pt x="1204951" y="2132769"/>
                  </a:lnTo>
                  <a:lnTo>
                    <a:pt x="1211425" y="2132769"/>
                  </a:lnTo>
                  <a:cubicBezTo>
                    <a:pt x="1225362" y="2132949"/>
                    <a:pt x="1237141" y="2134747"/>
                    <a:pt x="1246762" y="2138164"/>
                  </a:cubicBezTo>
                  <a:lnTo>
                    <a:pt x="1253237" y="2137085"/>
                  </a:lnTo>
                  <a:lnTo>
                    <a:pt x="1257553" y="2140322"/>
                  </a:lnTo>
                  <a:lnTo>
                    <a:pt x="1256474" y="2141401"/>
                  </a:lnTo>
                  <a:lnTo>
                    <a:pt x="1257553" y="2142480"/>
                  </a:lnTo>
                  <a:lnTo>
                    <a:pt x="1257553" y="2143559"/>
                  </a:lnTo>
                  <a:cubicBezTo>
                    <a:pt x="1249640" y="2153180"/>
                    <a:pt x="1245683" y="2159609"/>
                    <a:pt x="1245683" y="2162846"/>
                  </a:cubicBezTo>
                  <a:lnTo>
                    <a:pt x="1246762" y="2169320"/>
                  </a:lnTo>
                  <a:lnTo>
                    <a:pt x="1245683" y="2170399"/>
                  </a:lnTo>
                  <a:lnTo>
                    <a:pt x="1246762" y="2171344"/>
                  </a:lnTo>
                  <a:lnTo>
                    <a:pt x="1247841" y="2171344"/>
                  </a:lnTo>
                  <a:lnTo>
                    <a:pt x="1246762" y="2172423"/>
                  </a:lnTo>
                  <a:lnTo>
                    <a:pt x="1246762" y="2182134"/>
                  </a:lnTo>
                  <a:lnTo>
                    <a:pt x="1247841" y="2187529"/>
                  </a:lnTo>
                  <a:lnTo>
                    <a:pt x="1258632" y="2184292"/>
                  </a:lnTo>
                  <a:lnTo>
                    <a:pt x="1262948" y="2192924"/>
                  </a:lnTo>
                  <a:lnTo>
                    <a:pt x="1268208" y="2191845"/>
                  </a:lnTo>
                  <a:cubicBezTo>
                    <a:pt x="1270366" y="2191845"/>
                    <a:pt x="1271444" y="2194677"/>
                    <a:pt x="1271444" y="2200342"/>
                  </a:cubicBezTo>
                  <a:lnTo>
                    <a:pt x="1272524" y="2201421"/>
                  </a:lnTo>
                  <a:cubicBezTo>
                    <a:pt x="1272524" y="2203219"/>
                    <a:pt x="1275040" y="2204658"/>
                    <a:pt x="1280077" y="2205737"/>
                  </a:cubicBezTo>
                  <a:lnTo>
                    <a:pt x="1280077" y="2208974"/>
                  </a:lnTo>
                  <a:lnTo>
                    <a:pt x="1277918" y="2211132"/>
                  </a:lnTo>
                  <a:lnTo>
                    <a:pt x="1249999" y="2205737"/>
                  </a:lnTo>
                  <a:cubicBezTo>
                    <a:pt x="1247661" y="2205917"/>
                    <a:pt x="1244784" y="2211312"/>
                    <a:pt x="1241367" y="2221922"/>
                  </a:cubicBezTo>
                  <a:cubicBezTo>
                    <a:pt x="1246401" y="2232083"/>
                    <a:pt x="1248920" y="2238871"/>
                    <a:pt x="1248920" y="2242288"/>
                  </a:cubicBezTo>
                  <a:lnTo>
                    <a:pt x="1246762" y="2244446"/>
                  </a:lnTo>
                  <a:lnTo>
                    <a:pt x="1246762" y="2246604"/>
                  </a:lnTo>
                  <a:lnTo>
                    <a:pt x="1249999" y="2250785"/>
                  </a:lnTo>
                  <a:cubicBezTo>
                    <a:pt x="1246401" y="2259597"/>
                    <a:pt x="1244604" y="2266431"/>
                    <a:pt x="1244604" y="2271286"/>
                  </a:cubicBezTo>
                  <a:lnTo>
                    <a:pt x="1245683" y="2277625"/>
                  </a:lnTo>
                  <a:lnTo>
                    <a:pt x="1241367" y="2281941"/>
                  </a:lnTo>
                  <a:cubicBezTo>
                    <a:pt x="1242985" y="2282121"/>
                    <a:pt x="1245145" y="2285358"/>
                    <a:pt x="1247841" y="2291653"/>
                  </a:cubicBezTo>
                  <a:lnTo>
                    <a:pt x="1246762" y="2294890"/>
                  </a:lnTo>
                  <a:lnTo>
                    <a:pt x="1247841" y="2306624"/>
                  </a:lnTo>
                  <a:lnTo>
                    <a:pt x="1244604" y="2317414"/>
                  </a:lnTo>
                  <a:lnTo>
                    <a:pt x="1244604" y="2326046"/>
                  </a:lnTo>
                  <a:lnTo>
                    <a:pt x="1247841" y="2337780"/>
                  </a:lnTo>
                  <a:lnTo>
                    <a:pt x="1245683" y="2343175"/>
                  </a:lnTo>
                  <a:lnTo>
                    <a:pt x="1247841" y="2349649"/>
                  </a:lnTo>
                  <a:lnTo>
                    <a:pt x="1247841" y="2357067"/>
                  </a:lnTo>
                  <a:cubicBezTo>
                    <a:pt x="1244963" y="2363541"/>
                    <a:pt x="1243526" y="2369656"/>
                    <a:pt x="1243526" y="2375410"/>
                  </a:cubicBezTo>
                  <a:cubicBezTo>
                    <a:pt x="1238940" y="2384672"/>
                    <a:pt x="1232510" y="2389302"/>
                    <a:pt x="1224238" y="2389302"/>
                  </a:cubicBezTo>
                  <a:cubicBezTo>
                    <a:pt x="1218484" y="2393079"/>
                    <a:pt x="1210616" y="2395237"/>
                    <a:pt x="1200634" y="2395776"/>
                  </a:cubicBezTo>
                  <a:lnTo>
                    <a:pt x="1198476" y="2395776"/>
                  </a:lnTo>
                  <a:cubicBezTo>
                    <a:pt x="1191283" y="2394877"/>
                    <a:pt x="1187687" y="2393438"/>
                    <a:pt x="1187687" y="2391460"/>
                  </a:cubicBezTo>
                  <a:lnTo>
                    <a:pt x="1187687" y="2390381"/>
                  </a:lnTo>
                  <a:lnTo>
                    <a:pt x="1189845" y="2387144"/>
                  </a:lnTo>
                  <a:lnTo>
                    <a:pt x="1189845" y="2384986"/>
                  </a:lnTo>
                  <a:lnTo>
                    <a:pt x="1183506" y="2384986"/>
                  </a:lnTo>
                  <a:cubicBezTo>
                    <a:pt x="1182427" y="2384986"/>
                    <a:pt x="1180629" y="2380715"/>
                    <a:pt x="1178110" y="2372173"/>
                  </a:cubicBezTo>
                  <a:cubicBezTo>
                    <a:pt x="1168579" y="2361563"/>
                    <a:pt x="1159273" y="2354774"/>
                    <a:pt x="1150191" y="2351807"/>
                  </a:cubicBezTo>
                  <a:lnTo>
                    <a:pt x="1146954" y="2347491"/>
                  </a:lnTo>
                  <a:lnTo>
                    <a:pt x="1146954" y="2346412"/>
                  </a:lnTo>
                  <a:lnTo>
                    <a:pt x="1148033" y="2346412"/>
                  </a:lnTo>
                  <a:lnTo>
                    <a:pt x="1161925" y="2347491"/>
                  </a:lnTo>
                  <a:lnTo>
                    <a:pt x="1169478" y="2344254"/>
                  </a:lnTo>
                  <a:cubicBezTo>
                    <a:pt x="1169478" y="2346412"/>
                    <a:pt x="1170918" y="2347491"/>
                    <a:pt x="1173794" y="2347491"/>
                  </a:cubicBezTo>
                  <a:lnTo>
                    <a:pt x="1179189" y="2344254"/>
                  </a:lnTo>
                  <a:lnTo>
                    <a:pt x="1188765" y="2344254"/>
                  </a:lnTo>
                  <a:cubicBezTo>
                    <a:pt x="1194521" y="2344254"/>
                    <a:pt x="1197398" y="2337825"/>
                    <a:pt x="1197398" y="2324967"/>
                  </a:cubicBezTo>
                  <a:cubicBezTo>
                    <a:pt x="1197398" y="2321370"/>
                    <a:pt x="1198118" y="2319572"/>
                    <a:pt x="1199555" y="2319572"/>
                  </a:cubicBezTo>
                  <a:lnTo>
                    <a:pt x="1195240" y="2297048"/>
                  </a:lnTo>
                  <a:lnTo>
                    <a:pt x="1199555" y="2276546"/>
                  </a:lnTo>
                  <a:lnTo>
                    <a:pt x="1197398" y="2268049"/>
                  </a:lnTo>
                  <a:lnTo>
                    <a:pt x="1199555" y="2257259"/>
                  </a:lnTo>
                  <a:lnTo>
                    <a:pt x="1197398" y="2235814"/>
                  </a:lnTo>
                  <a:lnTo>
                    <a:pt x="1198476" y="2231498"/>
                  </a:lnTo>
                  <a:lnTo>
                    <a:pt x="1197398" y="2223945"/>
                  </a:lnTo>
                  <a:lnTo>
                    <a:pt x="1199555" y="2216527"/>
                  </a:lnTo>
                  <a:lnTo>
                    <a:pt x="1199555" y="2210053"/>
                  </a:lnTo>
                  <a:lnTo>
                    <a:pt x="1197398" y="2206816"/>
                  </a:lnTo>
                  <a:lnTo>
                    <a:pt x="1184585" y="2207895"/>
                  </a:lnTo>
                  <a:lnTo>
                    <a:pt x="1142638" y="2207895"/>
                  </a:lnTo>
                  <a:lnTo>
                    <a:pt x="1139401" y="2204658"/>
                  </a:lnTo>
                  <a:lnTo>
                    <a:pt x="1139401" y="2202500"/>
                  </a:lnTo>
                  <a:lnTo>
                    <a:pt x="1141559" y="2200342"/>
                  </a:lnTo>
                  <a:lnTo>
                    <a:pt x="1142638" y="2200342"/>
                  </a:lnTo>
                  <a:lnTo>
                    <a:pt x="1180269" y="2201421"/>
                  </a:lnTo>
                  <a:lnTo>
                    <a:pt x="1180269" y="2202500"/>
                  </a:lnTo>
                  <a:lnTo>
                    <a:pt x="1189845" y="2198184"/>
                  </a:lnTo>
                  <a:lnTo>
                    <a:pt x="1195240" y="2200342"/>
                  </a:lnTo>
                  <a:lnTo>
                    <a:pt x="1197398" y="2194003"/>
                  </a:lnTo>
                  <a:lnTo>
                    <a:pt x="1197398" y="2172423"/>
                  </a:lnTo>
                  <a:lnTo>
                    <a:pt x="1199555" y="2169320"/>
                  </a:lnTo>
                  <a:lnTo>
                    <a:pt x="1199555" y="2168241"/>
                  </a:lnTo>
                  <a:cubicBezTo>
                    <a:pt x="1197039" y="2152955"/>
                    <a:pt x="1194160" y="2142930"/>
                    <a:pt x="1190923" y="2138164"/>
                  </a:cubicBezTo>
                  <a:lnTo>
                    <a:pt x="1190923" y="2132769"/>
                  </a:lnTo>
                  <a:lnTo>
                    <a:pt x="1192003" y="2131690"/>
                  </a:lnTo>
                  <a:close/>
                  <a:moveTo>
                    <a:pt x="6684888" y="2130476"/>
                  </a:moveTo>
                  <a:cubicBezTo>
                    <a:pt x="6702962" y="2133354"/>
                    <a:pt x="6712807" y="2136276"/>
                    <a:pt x="6714426" y="2139243"/>
                  </a:cubicBezTo>
                  <a:lnTo>
                    <a:pt x="6714426" y="2144638"/>
                  </a:lnTo>
                  <a:cubicBezTo>
                    <a:pt x="6710200" y="2152731"/>
                    <a:pt x="6706558" y="2156777"/>
                    <a:pt x="6703501" y="2156777"/>
                  </a:cubicBezTo>
                  <a:lnTo>
                    <a:pt x="6703501" y="2157856"/>
                  </a:lnTo>
                  <a:lnTo>
                    <a:pt x="6705659" y="2169860"/>
                  </a:lnTo>
                  <a:cubicBezTo>
                    <a:pt x="6705659" y="2172018"/>
                    <a:pt x="6700938" y="2173457"/>
                    <a:pt x="6691497" y="2174176"/>
                  </a:cubicBezTo>
                  <a:cubicBezTo>
                    <a:pt x="6691497" y="2175704"/>
                    <a:pt x="6690373" y="2176469"/>
                    <a:pt x="6688125" y="2176469"/>
                  </a:cubicBezTo>
                  <a:cubicBezTo>
                    <a:pt x="6688125" y="2177728"/>
                    <a:pt x="6690328" y="2179166"/>
                    <a:pt x="6694734" y="2180785"/>
                  </a:cubicBezTo>
                  <a:lnTo>
                    <a:pt x="6694734" y="2181864"/>
                  </a:lnTo>
                  <a:lnTo>
                    <a:pt x="6701343" y="2179706"/>
                  </a:lnTo>
                  <a:lnTo>
                    <a:pt x="6704580" y="2180785"/>
                  </a:lnTo>
                  <a:lnTo>
                    <a:pt x="6713347" y="2179706"/>
                  </a:lnTo>
                  <a:lnTo>
                    <a:pt x="6718742" y="2185236"/>
                  </a:lnTo>
                  <a:lnTo>
                    <a:pt x="6719956" y="2184022"/>
                  </a:lnTo>
                  <a:lnTo>
                    <a:pt x="6722114" y="2184022"/>
                  </a:lnTo>
                  <a:lnTo>
                    <a:pt x="6725351" y="2187394"/>
                  </a:lnTo>
                  <a:lnTo>
                    <a:pt x="6725351" y="2189552"/>
                  </a:lnTo>
                  <a:lnTo>
                    <a:pt x="6723193" y="2192789"/>
                  </a:lnTo>
                  <a:lnTo>
                    <a:pt x="6723193" y="2195082"/>
                  </a:lnTo>
                  <a:lnTo>
                    <a:pt x="6738434" y="2195082"/>
                  </a:lnTo>
                  <a:cubicBezTo>
                    <a:pt x="6747605" y="2185550"/>
                    <a:pt x="6753810" y="2180785"/>
                    <a:pt x="6757047" y="2180785"/>
                  </a:cubicBezTo>
                  <a:cubicBezTo>
                    <a:pt x="6758486" y="2180785"/>
                    <a:pt x="6759205" y="2181864"/>
                    <a:pt x="6759205" y="2184022"/>
                  </a:cubicBezTo>
                  <a:lnTo>
                    <a:pt x="6760419" y="2182943"/>
                  </a:lnTo>
                  <a:lnTo>
                    <a:pt x="6761498" y="2182943"/>
                  </a:lnTo>
                  <a:cubicBezTo>
                    <a:pt x="6763116" y="2184471"/>
                    <a:pt x="6767118" y="2185236"/>
                    <a:pt x="6773501" y="2185236"/>
                  </a:cubicBezTo>
                  <a:cubicBezTo>
                    <a:pt x="6784471" y="2194138"/>
                    <a:pt x="6789956" y="2199577"/>
                    <a:pt x="6789956" y="2201556"/>
                  </a:cubicBezTo>
                  <a:lnTo>
                    <a:pt x="6791035" y="2204793"/>
                  </a:lnTo>
                  <a:lnTo>
                    <a:pt x="6798588" y="2203714"/>
                  </a:lnTo>
                  <a:cubicBezTo>
                    <a:pt x="6801556" y="2206681"/>
                    <a:pt x="6803759" y="2210727"/>
                    <a:pt x="6805197" y="2215852"/>
                  </a:cubicBezTo>
                  <a:lnTo>
                    <a:pt x="6813964" y="2223406"/>
                  </a:lnTo>
                  <a:lnTo>
                    <a:pt x="6813964" y="2225698"/>
                  </a:lnTo>
                  <a:cubicBezTo>
                    <a:pt x="6813245" y="2227856"/>
                    <a:pt x="6811042" y="2228935"/>
                    <a:pt x="6807355" y="2228935"/>
                  </a:cubicBezTo>
                  <a:lnTo>
                    <a:pt x="6798588" y="2226777"/>
                  </a:lnTo>
                  <a:lnTo>
                    <a:pt x="6797509" y="2226777"/>
                  </a:lnTo>
                  <a:lnTo>
                    <a:pt x="6788742" y="2228935"/>
                  </a:lnTo>
                  <a:lnTo>
                    <a:pt x="6783347" y="2228935"/>
                  </a:lnTo>
                  <a:lnTo>
                    <a:pt x="6785505" y="2242018"/>
                  </a:lnTo>
                  <a:lnTo>
                    <a:pt x="6785505" y="2244176"/>
                  </a:lnTo>
                  <a:cubicBezTo>
                    <a:pt x="6785505" y="2253887"/>
                    <a:pt x="6782583" y="2259372"/>
                    <a:pt x="6776738" y="2260631"/>
                  </a:cubicBezTo>
                  <a:lnTo>
                    <a:pt x="6772422" y="2260631"/>
                  </a:lnTo>
                  <a:cubicBezTo>
                    <a:pt x="6772422" y="2261710"/>
                    <a:pt x="6778627" y="2266071"/>
                    <a:pt x="6791035" y="2273714"/>
                  </a:cubicBezTo>
                  <a:lnTo>
                    <a:pt x="6794272" y="2281402"/>
                  </a:lnTo>
                  <a:lnTo>
                    <a:pt x="6785505" y="2295699"/>
                  </a:lnTo>
                  <a:lnTo>
                    <a:pt x="6786584" y="2298936"/>
                  </a:lnTo>
                  <a:cubicBezTo>
                    <a:pt x="6785865" y="2301813"/>
                    <a:pt x="6784426" y="2303252"/>
                    <a:pt x="6782268" y="2303252"/>
                  </a:cubicBezTo>
                  <a:lnTo>
                    <a:pt x="6782268" y="2304466"/>
                  </a:lnTo>
                  <a:lnTo>
                    <a:pt x="6786584" y="2318628"/>
                  </a:lnTo>
                  <a:lnTo>
                    <a:pt x="6786584" y="2319707"/>
                  </a:lnTo>
                  <a:lnTo>
                    <a:pt x="6785505" y="2342635"/>
                  </a:lnTo>
                  <a:lnTo>
                    <a:pt x="6786584" y="2366778"/>
                  </a:lnTo>
                  <a:cubicBezTo>
                    <a:pt x="6786584" y="2387909"/>
                    <a:pt x="6778942" y="2398474"/>
                    <a:pt x="6763656" y="2398474"/>
                  </a:cubicBezTo>
                  <a:cubicBezTo>
                    <a:pt x="6754394" y="2398474"/>
                    <a:pt x="6744908" y="2395552"/>
                    <a:pt x="6735197" y="2389707"/>
                  </a:cubicBezTo>
                  <a:lnTo>
                    <a:pt x="6735197" y="2378782"/>
                  </a:lnTo>
                  <a:cubicBezTo>
                    <a:pt x="6730431" y="2365654"/>
                    <a:pt x="6724587" y="2359090"/>
                    <a:pt x="6717663" y="2359090"/>
                  </a:cubicBezTo>
                  <a:lnTo>
                    <a:pt x="6715505" y="2362327"/>
                  </a:lnTo>
                  <a:lnTo>
                    <a:pt x="6718742" y="2383098"/>
                  </a:lnTo>
                  <a:lnTo>
                    <a:pt x="6718742" y="2385391"/>
                  </a:lnTo>
                  <a:cubicBezTo>
                    <a:pt x="6717663" y="2387729"/>
                    <a:pt x="6714381" y="2390246"/>
                    <a:pt x="6708896" y="2392944"/>
                  </a:cubicBezTo>
                  <a:lnTo>
                    <a:pt x="6703501" y="2390786"/>
                  </a:lnTo>
                  <a:cubicBezTo>
                    <a:pt x="6700894" y="2390786"/>
                    <a:pt x="6696892" y="2392989"/>
                    <a:pt x="6691497" y="2397395"/>
                  </a:cubicBezTo>
                  <a:lnTo>
                    <a:pt x="6689204" y="2397395"/>
                  </a:lnTo>
                  <a:cubicBezTo>
                    <a:pt x="6682640" y="2396496"/>
                    <a:pt x="6679358" y="2393214"/>
                    <a:pt x="6679358" y="2387549"/>
                  </a:cubicBezTo>
                  <a:lnTo>
                    <a:pt x="6678279" y="2387549"/>
                  </a:lnTo>
                  <a:cubicBezTo>
                    <a:pt x="6678279" y="2390426"/>
                    <a:pt x="6677560" y="2391865"/>
                    <a:pt x="6676121" y="2391865"/>
                  </a:cubicBezTo>
                  <a:cubicBezTo>
                    <a:pt x="6673244" y="2390606"/>
                    <a:pt x="6671805" y="2388088"/>
                    <a:pt x="6671805" y="2384312"/>
                  </a:cubicBezTo>
                  <a:lnTo>
                    <a:pt x="6671805" y="2375545"/>
                  </a:lnTo>
                  <a:lnTo>
                    <a:pt x="6673963" y="2366778"/>
                  </a:lnTo>
                  <a:lnTo>
                    <a:pt x="6673963" y="2363406"/>
                  </a:lnTo>
                  <a:lnTo>
                    <a:pt x="6671805" y="2361248"/>
                  </a:lnTo>
                  <a:lnTo>
                    <a:pt x="6672884" y="2360169"/>
                  </a:lnTo>
                  <a:lnTo>
                    <a:pt x="6672884" y="2356932"/>
                  </a:lnTo>
                  <a:lnTo>
                    <a:pt x="6671805" y="2349244"/>
                  </a:lnTo>
                  <a:lnTo>
                    <a:pt x="6673963" y="2349244"/>
                  </a:lnTo>
                  <a:lnTo>
                    <a:pt x="6673963" y="2344928"/>
                  </a:lnTo>
                  <a:lnTo>
                    <a:pt x="6671805" y="2338319"/>
                  </a:lnTo>
                  <a:lnTo>
                    <a:pt x="6673963" y="2329553"/>
                  </a:lnTo>
                  <a:lnTo>
                    <a:pt x="6670726" y="2325236"/>
                  </a:lnTo>
                  <a:lnTo>
                    <a:pt x="6671805" y="2321865"/>
                  </a:lnTo>
                  <a:lnTo>
                    <a:pt x="6670726" y="2314312"/>
                  </a:lnTo>
                  <a:lnTo>
                    <a:pt x="6671805" y="2303252"/>
                  </a:lnTo>
                  <a:lnTo>
                    <a:pt x="6670726" y="2303252"/>
                  </a:lnTo>
                  <a:lnTo>
                    <a:pt x="6660880" y="2304466"/>
                  </a:lnTo>
                  <a:cubicBezTo>
                    <a:pt x="6657014" y="2304466"/>
                    <a:pt x="6654092" y="2302622"/>
                    <a:pt x="6652114" y="2298936"/>
                  </a:cubicBezTo>
                  <a:cubicBezTo>
                    <a:pt x="6652114" y="2295879"/>
                    <a:pt x="6658318" y="2293676"/>
                    <a:pt x="6670726" y="2292327"/>
                  </a:cubicBezTo>
                  <a:lnTo>
                    <a:pt x="6671805" y="2291248"/>
                  </a:lnTo>
                  <a:lnTo>
                    <a:pt x="6671805" y="2290169"/>
                  </a:lnTo>
                  <a:cubicBezTo>
                    <a:pt x="6671805" y="2281447"/>
                    <a:pt x="6669962" y="2277086"/>
                    <a:pt x="6666275" y="2277086"/>
                  </a:cubicBezTo>
                  <a:lnTo>
                    <a:pt x="6651035" y="2276007"/>
                  </a:lnTo>
                  <a:lnTo>
                    <a:pt x="6648742" y="2279244"/>
                  </a:lnTo>
                  <a:lnTo>
                    <a:pt x="6648742" y="2294620"/>
                  </a:lnTo>
                  <a:lnTo>
                    <a:pt x="6646584" y="2303252"/>
                  </a:lnTo>
                  <a:cubicBezTo>
                    <a:pt x="6650270" y="2303791"/>
                    <a:pt x="6652114" y="2306714"/>
                    <a:pt x="6652114" y="2312019"/>
                  </a:cubicBezTo>
                  <a:lnTo>
                    <a:pt x="6652114" y="2313098"/>
                  </a:lnTo>
                  <a:lnTo>
                    <a:pt x="6649821" y="2321865"/>
                  </a:lnTo>
                  <a:lnTo>
                    <a:pt x="6653193" y="2321865"/>
                  </a:lnTo>
                  <a:lnTo>
                    <a:pt x="6658588" y="2322944"/>
                  </a:lnTo>
                  <a:lnTo>
                    <a:pt x="6660880" y="2320786"/>
                  </a:lnTo>
                  <a:lnTo>
                    <a:pt x="6665196" y="2320786"/>
                  </a:lnTo>
                  <a:lnTo>
                    <a:pt x="6667354" y="2322944"/>
                  </a:lnTo>
                  <a:lnTo>
                    <a:pt x="6667354" y="2324157"/>
                  </a:lnTo>
                  <a:cubicBezTo>
                    <a:pt x="6667354" y="2325596"/>
                    <a:pt x="6664432" y="2326316"/>
                    <a:pt x="6658588" y="2326316"/>
                  </a:cubicBezTo>
                  <a:cubicBezTo>
                    <a:pt x="6658588" y="2328474"/>
                    <a:pt x="6655665" y="2329553"/>
                    <a:pt x="6649821" y="2329553"/>
                  </a:cubicBezTo>
                  <a:lnTo>
                    <a:pt x="6647663" y="2332790"/>
                  </a:lnTo>
                  <a:cubicBezTo>
                    <a:pt x="6647663" y="2346097"/>
                    <a:pt x="6649146" y="2354145"/>
                    <a:pt x="6652114" y="2356932"/>
                  </a:cubicBezTo>
                  <a:lnTo>
                    <a:pt x="6652114" y="2360169"/>
                  </a:lnTo>
                  <a:lnTo>
                    <a:pt x="6649821" y="2367857"/>
                  </a:lnTo>
                  <a:lnTo>
                    <a:pt x="6652114" y="2372173"/>
                  </a:lnTo>
                  <a:lnTo>
                    <a:pt x="6649821" y="2378782"/>
                  </a:lnTo>
                  <a:lnTo>
                    <a:pt x="6649821" y="2379861"/>
                  </a:lnTo>
                  <a:lnTo>
                    <a:pt x="6652114" y="2383098"/>
                  </a:lnTo>
                  <a:lnTo>
                    <a:pt x="6652114" y="2386470"/>
                  </a:lnTo>
                  <a:lnTo>
                    <a:pt x="6649821" y="2388628"/>
                  </a:lnTo>
                  <a:lnTo>
                    <a:pt x="6648742" y="2388628"/>
                  </a:lnTo>
                  <a:lnTo>
                    <a:pt x="6641189" y="2387549"/>
                  </a:lnTo>
                  <a:cubicBezTo>
                    <a:pt x="6639300" y="2393394"/>
                    <a:pt x="6636019" y="2396316"/>
                    <a:pt x="6631343" y="2396316"/>
                  </a:cubicBezTo>
                  <a:lnTo>
                    <a:pt x="6630129" y="2396316"/>
                  </a:lnTo>
                  <a:lnTo>
                    <a:pt x="6618125" y="2392944"/>
                  </a:lnTo>
                  <a:lnTo>
                    <a:pt x="6609358" y="2394158"/>
                  </a:lnTo>
                  <a:cubicBezTo>
                    <a:pt x="6605042" y="2389392"/>
                    <a:pt x="6602884" y="2382828"/>
                    <a:pt x="6602884" y="2374466"/>
                  </a:cubicBezTo>
                  <a:lnTo>
                    <a:pt x="6599512" y="2371094"/>
                  </a:lnTo>
                  <a:lnTo>
                    <a:pt x="6606121" y="2360169"/>
                  </a:lnTo>
                  <a:cubicBezTo>
                    <a:pt x="6603244" y="2360169"/>
                    <a:pt x="6601805" y="2357247"/>
                    <a:pt x="6601805" y="2351402"/>
                  </a:cubicBezTo>
                  <a:lnTo>
                    <a:pt x="6603963" y="2335082"/>
                  </a:lnTo>
                  <a:lnTo>
                    <a:pt x="6601805" y="2332790"/>
                  </a:lnTo>
                  <a:lnTo>
                    <a:pt x="6601805" y="2325236"/>
                  </a:lnTo>
                  <a:lnTo>
                    <a:pt x="6600726" y="2325236"/>
                  </a:lnTo>
                  <a:cubicBezTo>
                    <a:pt x="6596140" y="2327215"/>
                    <a:pt x="6592454" y="2333374"/>
                    <a:pt x="6589666" y="2343714"/>
                  </a:cubicBezTo>
                  <a:cubicBezTo>
                    <a:pt x="6587508" y="2349559"/>
                    <a:pt x="6584226" y="2352481"/>
                    <a:pt x="6579820" y="2352481"/>
                  </a:cubicBezTo>
                  <a:cubicBezTo>
                    <a:pt x="6574246" y="2360754"/>
                    <a:pt x="6568086" y="2366598"/>
                    <a:pt x="6561342" y="2370015"/>
                  </a:cubicBezTo>
                  <a:cubicBezTo>
                    <a:pt x="6561342" y="2372982"/>
                    <a:pt x="6557296" y="2376984"/>
                    <a:pt x="6549204" y="2382019"/>
                  </a:cubicBezTo>
                  <a:lnTo>
                    <a:pt x="6545967" y="2378782"/>
                  </a:lnTo>
                  <a:cubicBezTo>
                    <a:pt x="6552351" y="2363496"/>
                    <a:pt x="6557071" y="2355853"/>
                    <a:pt x="6560128" y="2355853"/>
                  </a:cubicBezTo>
                  <a:lnTo>
                    <a:pt x="6557970" y="2352481"/>
                  </a:lnTo>
                  <a:lnTo>
                    <a:pt x="6563500" y="2329553"/>
                  </a:lnTo>
                  <a:lnTo>
                    <a:pt x="6569974" y="2324157"/>
                  </a:lnTo>
                  <a:cubicBezTo>
                    <a:pt x="6569435" y="2321910"/>
                    <a:pt x="6567996" y="2320426"/>
                    <a:pt x="6565658" y="2319707"/>
                  </a:cubicBezTo>
                  <a:lnTo>
                    <a:pt x="6566737" y="2310940"/>
                  </a:lnTo>
                  <a:lnTo>
                    <a:pt x="6565658" y="2307703"/>
                  </a:lnTo>
                  <a:lnTo>
                    <a:pt x="6566737" y="2301094"/>
                  </a:lnTo>
                  <a:lnTo>
                    <a:pt x="6566737" y="2292327"/>
                  </a:lnTo>
                  <a:lnTo>
                    <a:pt x="6567816" y="2291248"/>
                  </a:lnTo>
                  <a:lnTo>
                    <a:pt x="6566737" y="2288011"/>
                  </a:lnTo>
                  <a:lnTo>
                    <a:pt x="6567816" y="2272635"/>
                  </a:lnTo>
                  <a:lnTo>
                    <a:pt x="6566737" y="2247548"/>
                  </a:lnTo>
                  <a:lnTo>
                    <a:pt x="6566737" y="2226777"/>
                  </a:lnTo>
                  <a:lnTo>
                    <a:pt x="6567816" y="2222327"/>
                  </a:lnTo>
                  <a:lnTo>
                    <a:pt x="6566737" y="2218010"/>
                  </a:lnTo>
                  <a:lnTo>
                    <a:pt x="6566737" y="2210323"/>
                  </a:lnTo>
                  <a:lnTo>
                    <a:pt x="6568895" y="2196161"/>
                  </a:lnTo>
                  <a:lnTo>
                    <a:pt x="6566737" y="2191710"/>
                  </a:lnTo>
                  <a:lnTo>
                    <a:pt x="6569974" y="2169860"/>
                  </a:lnTo>
                  <a:lnTo>
                    <a:pt x="6567816" y="2162172"/>
                  </a:lnTo>
                  <a:cubicBezTo>
                    <a:pt x="6567816" y="2158575"/>
                    <a:pt x="6570379" y="2156417"/>
                    <a:pt x="6575504" y="2155698"/>
                  </a:cubicBezTo>
                  <a:lnTo>
                    <a:pt x="6611651" y="2165544"/>
                  </a:lnTo>
                  <a:cubicBezTo>
                    <a:pt x="6613989" y="2167882"/>
                    <a:pt x="6618709" y="2169680"/>
                    <a:pt x="6625813" y="2170939"/>
                  </a:cubicBezTo>
                  <a:lnTo>
                    <a:pt x="6636738" y="2165544"/>
                  </a:lnTo>
                  <a:lnTo>
                    <a:pt x="6648742" y="2165544"/>
                  </a:lnTo>
                  <a:lnTo>
                    <a:pt x="6656430" y="2167702"/>
                  </a:lnTo>
                  <a:lnTo>
                    <a:pt x="6656430" y="2166623"/>
                  </a:lnTo>
                  <a:lnTo>
                    <a:pt x="6663038" y="2145852"/>
                  </a:lnTo>
                  <a:lnTo>
                    <a:pt x="6663038" y="2143559"/>
                  </a:lnTo>
                  <a:lnTo>
                    <a:pt x="6656430" y="2137085"/>
                  </a:lnTo>
                  <a:cubicBezTo>
                    <a:pt x="6660656" y="2134118"/>
                    <a:pt x="6664297" y="2132634"/>
                    <a:pt x="6667354" y="2132634"/>
                  </a:cubicBezTo>
                  <a:lnTo>
                    <a:pt x="6678279" y="2133713"/>
                  </a:lnTo>
                  <a:close/>
                  <a:moveTo>
                    <a:pt x="7643876" y="2130207"/>
                  </a:moveTo>
                  <a:lnTo>
                    <a:pt x="7653722" y="2131286"/>
                  </a:lnTo>
                  <a:lnTo>
                    <a:pt x="7673414" y="2130207"/>
                  </a:lnTo>
                  <a:cubicBezTo>
                    <a:pt x="7676111" y="2130207"/>
                    <a:pt x="7681911" y="2133084"/>
                    <a:pt x="7690813" y="2138839"/>
                  </a:cubicBezTo>
                  <a:lnTo>
                    <a:pt x="7691892" y="2138839"/>
                  </a:lnTo>
                  <a:lnTo>
                    <a:pt x="7696343" y="2135602"/>
                  </a:lnTo>
                  <a:cubicBezTo>
                    <a:pt x="7706503" y="2136681"/>
                    <a:pt x="7711584" y="2139962"/>
                    <a:pt x="7711584" y="2145447"/>
                  </a:cubicBezTo>
                  <a:cubicBezTo>
                    <a:pt x="7703581" y="2151921"/>
                    <a:pt x="7699580" y="2164555"/>
                    <a:pt x="7699580" y="2183347"/>
                  </a:cubicBezTo>
                  <a:cubicBezTo>
                    <a:pt x="7702457" y="2183347"/>
                    <a:pt x="7703896" y="2190586"/>
                    <a:pt x="7703896" y="2205062"/>
                  </a:cubicBezTo>
                  <a:lnTo>
                    <a:pt x="7699580" y="2209378"/>
                  </a:lnTo>
                  <a:cubicBezTo>
                    <a:pt x="7709021" y="2210637"/>
                    <a:pt x="7713742" y="2219314"/>
                    <a:pt x="7713742" y="2235409"/>
                  </a:cubicBezTo>
                  <a:cubicBezTo>
                    <a:pt x="7717788" y="2246469"/>
                    <a:pt x="7724712" y="2256990"/>
                    <a:pt x="7734512" y="2266970"/>
                  </a:cubicBezTo>
                  <a:cubicBezTo>
                    <a:pt x="7737390" y="2270387"/>
                    <a:pt x="7738828" y="2274344"/>
                    <a:pt x="7738828" y="2278839"/>
                  </a:cubicBezTo>
                  <a:cubicBezTo>
                    <a:pt x="7748719" y="2287022"/>
                    <a:pt x="7754924" y="2295339"/>
                    <a:pt x="7757441" y="2303791"/>
                  </a:cubicBezTo>
                  <a:lnTo>
                    <a:pt x="7779291" y="2317953"/>
                  </a:lnTo>
                  <a:lnTo>
                    <a:pt x="7809908" y="2334138"/>
                  </a:lnTo>
                  <a:cubicBezTo>
                    <a:pt x="7813505" y="2335397"/>
                    <a:pt x="7815303" y="2337240"/>
                    <a:pt x="7815303" y="2339668"/>
                  </a:cubicBezTo>
                  <a:lnTo>
                    <a:pt x="7813145" y="2343984"/>
                  </a:lnTo>
                  <a:lnTo>
                    <a:pt x="7814224" y="2350458"/>
                  </a:lnTo>
                  <a:cubicBezTo>
                    <a:pt x="7812965" y="2350458"/>
                    <a:pt x="7810043" y="2354460"/>
                    <a:pt x="7805457" y="2362462"/>
                  </a:cubicBezTo>
                  <a:cubicBezTo>
                    <a:pt x="7795656" y="2369476"/>
                    <a:pt x="7789497" y="2378153"/>
                    <a:pt x="7786979" y="2388493"/>
                  </a:cubicBezTo>
                  <a:lnTo>
                    <a:pt x="7780370" y="2390651"/>
                  </a:lnTo>
                  <a:lnTo>
                    <a:pt x="7777133" y="2390651"/>
                  </a:lnTo>
                  <a:cubicBezTo>
                    <a:pt x="7769670" y="2390651"/>
                    <a:pt x="7758745" y="2384492"/>
                    <a:pt x="7744358" y="2372173"/>
                  </a:cubicBezTo>
                  <a:cubicBezTo>
                    <a:pt x="7740132" y="2370735"/>
                    <a:pt x="7734647" y="2363496"/>
                    <a:pt x="7727904" y="2350458"/>
                  </a:cubicBezTo>
                  <a:lnTo>
                    <a:pt x="7723588" y="2345063"/>
                  </a:lnTo>
                  <a:lnTo>
                    <a:pt x="7723588" y="2339668"/>
                  </a:lnTo>
                  <a:cubicBezTo>
                    <a:pt x="7718462" y="2339668"/>
                    <a:pt x="7714821" y="2333509"/>
                    <a:pt x="7712663" y="2321190"/>
                  </a:cubicBezTo>
                  <a:cubicBezTo>
                    <a:pt x="7706998" y="2321190"/>
                    <a:pt x="7702277" y="2308152"/>
                    <a:pt x="7698501" y="2282076"/>
                  </a:cubicBezTo>
                  <a:lnTo>
                    <a:pt x="7698501" y="2280997"/>
                  </a:lnTo>
                  <a:lnTo>
                    <a:pt x="7699580" y="2275602"/>
                  </a:lnTo>
                  <a:lnTo>
                    <a:pt x="7696343" y="2259282"/>
                  </a:lnTo>
                  <a:lnTo>
                    <a:pt x="7698501" y="2251729"/>
                  </a:lnTo>
                  <a:lnTo>
                    <a:pt x="7692971" y="2242018"/>
                  </a:lnTo>
                  <a:lnTo>
                    <a:pt x="7691892" y="2242018"/>
                  </a:lnTo>
                  <a:cubicBezTo>
                    <a:pt x="7690453" y="2242018"/>
                    <a:pt x="7689734" y="2243817"/>
                    <a:pt x="7689734" y="2247413"/>
                  </a:cubicBezTo>
                  <a:lnTo>
                    <a:pt x="7686497" y="2250650"/>
                  </a:lnTo>
                  <a:lnTo>
                    <a:pt x="7687576" y="2258203"/>
                  </a:lnTo>
                  <a:cubicBezTo>
                    <a:pt x="7680292" y="2282841"/>
                    <a:pt x="7673369" y="2299116"/>
                    <a:pt x="7666805" y="2307028"/>
                  </a:cubicBezTo>
                  <a:cubicBezTo>
                    <a:pt x="7660241" y="2322224"/>
                    <a:pt x="7651159" y="2335622"/>
                    <a:pt x="7639560" y="2347221"/>
                  </a:cubicBezTo>
                  <a:cubicBezTo>
                    <a:pt x="7635514" y="2347221"/>
                    <a:pt x="7630029" y="2351178"/>
                    <a:pt x="7623105" y="2359090"/>
                  </a:cubicBezTo>
                  <a:cubicBezTo>
                    <a:pt x="7595411" y="2379412"/>
                    <a:pt x="7580485" y="2389572"/>
                    <a:pt x="7578327" y="2389572"/>
                  </a:cubicBezTo>
                  <a:cubicBezTo>
                    <a:pt x="7578327" y="2391011"/>
                    <a:pt x="7576528" y="2391730"/>
                    <a:pt x="7572932" y="2391730"/>
                  </a:cubicBezTo>
                  <a:lnTo>
                    <a:pt x="7571853" y="2390651"/>
                  </a:lnTo>
                  <a:lnTo>
                    <a:pt x="7570639" y="2390651"/>
                  </a:lnTo>
                  <a:cubicBezTo>
                    <a:pt x="7561737" y="2394967"/>
                    <a:pt x="7553015" y="2397125"/>
                    <a:pt x="7544473" y="2397125"/>
                  </a:cubicBezTo>
                  <a:lnTo>
                    <a:pt x="7543394" y="2396046"/>
                  </a:lnTo>
                  <a:lnTo>
                    <a:pt x="7543394" y="2394967"/>
                  </a:lnTo>
                  <a:cubicBezTo>
                    <a:pt x="7552655" y="2383548"/>
                    <a:pt x="7568661" y="2367632"/>
                    <a:pt x="7591410" y="2347221"/>
                  </a:cubicBezTo>
                  <a:cubicBezTo>
                    <a:pt x="7603099" y="2331486"/>
                    <a:pt x="7608943" y="2322089"/>
                    <a:pt x="7608943" y="2319032"/>
                  </a:cubicBezTo>
                  <a:cubicBezTo>
                    <a:pt x="7608943" y="2315615"/>
                    <a:pt x="7611866" y="2311614"/>
                    <a:pt x="7617710" y="2307028"/>
                  </a:cubicBezTo>
                  <a:cubicBezTo>
                    <a:pt x="7617710" y="2304870"/>
                    <a:pt x="7619868" y="2303072"/>
                    <a:pt x="7624184" y="2301633"/>
                  </a:cubicBezTo>
                  <a:lnTo>
                    <a:pt x="7624184" y="2289764"/>
                  </a:lnTo>
                  <a:cubicBezTo>
                    <a:pt x="7624724" y="2284999"/>
                    <a:pt x="7626927" y="2280278"/>
                    <a:pt x="7630793" y="2275602"/>
                  </a:cubicBezTo>
                  <a:lnTo>
                    <a:pt x="7628635" y="2269128"/>
                  </a:lnTo>
                  <a:lnTo>
                    <a:pt x="7628635" y="2268049"/>
                  </a:lnTo>
                  <a:lnTo>
                    <a:pt x="7632951" y="2236488"/>
                  </a:lnTo>
                  <a:lnTo>
                    <a:pt x="7637267" y="2225698"/>
                  </a:lnTo>
                  <a:lnTo>
                    <a:pt x="7639560" y="2223540"/>
                  </a:lnTo>
                  <a:lnTo>
                    <a:pt x="7639560" y="2219224"/>
                  </a:lnTo>
                  <a:lnTo>
                    <a:pt x="7638346" y="2212615"/>
                  </a:lnTo>
                  <a:lnTo>
                    <a:pt x="7641718" y="2205062"/>
                  </a:lnTo>
                  <a:lnTo>
                    <a:pt x="7640639" y="2196430"/>
                  </a:lnTo>
                  <a:lnTo>
                    <a:pt x="7644955" y="2194272"/>
                  </a:lnTo>
                  <a:lnTo>
                    <a:pt x="7644955" y="2193193"/>
                  </a:lnTo>
                  <a:cubicBezTo>
                    <a:pt x="7641358" y="2189327"/>
                    <a:pt x="7639560" y="2186045"/>
                    <a:pt x="7639560" y="2183347"/>
                  </a:cubicBezTo>
                  <a:lnTo>
                    <a:pt x="7640639" y="2172557"/>
                  </a:lnTo>
                  <a:lnTo>
                    <a:pt x="7639560" y="2160554"/>
                  </a:lnTo>
                  <a:lnTo>
                    <a:pt x="7640639" y="2157317"/>
                  </a:lnTo>
                  <a:lnTo>
                    <a:pt x="7639560" y="2150842"/>
                  </a:lnTo>
                  <a:lnTo>
                    <a:pt x="7641718" y="2143289"/>
                  </a:lnTo>
                  <a:lnTo>
                    <a:pt x="7639560" y="2140997"/>
                  </a:lnTo>
                  <a:lnTo>
                    <a:pt x="7639560" y="2134523"/>
                  </a:lnTo>
                  <a:close/>
                  <a:moveTo>
                    <a:pt x="4129152" y="2130207"/>
                  </a:moveTo>
                  <a:lnTo>
                    <a:pt x="4138998" y="2131286"/>
                  </a:lnTo>
                  <a:lnTo>
                    <a:pt x="4158689" y="2130207"/>
                  </a:lnTo>
                  <a:cubicBezTo>
                    <a:pt x="4161387" y="2130207"/>
                    <a:pt x="4167187" y="2133084"/>
                    <a:pt x="4176088" y="2138839"/>
                  </a:cubicBezTo>
                  <a:lnTo>
                    <a:pt x="4177167" y="2138839"/>
                  </a:lnTo>
                  <a:lnTo>
                    <a:pt x="4181618" y="2135602"/>
                  </a:lnTo>
                  <a:cubicBezTo>
                    <a:pt x="4191779" y="2136681"/>
                    <a:pt x="4196859" y="2139962"/>
                    <a:pt x="4196859" y="2145447"/>
                  </a:cubicBezTo>
                  <a:cubicBezTo>
                    <a:pt x="4188856" y="2151921"/>
                    <a:pt x="4184855" y="2164555"/>
                    <a:pt x="4184855" y="2183347"/>
                  </a:cubicBezTo>
                  <a:cubicBezTo>
                    <a:pt x="4187732" y="2183347"/>
                    <a:pt x="4189171" y="2190586"/>
                    <a:pt x="4189171" y="2205062"/>
                  </a:cubicBezTo>
                  <a:lnTo>
                    <a:pt x="4184855" y="2209378"/>
                  </a:lnTo>
                  <a:cubicBezTo>
                    <a:pt x="4194297" y="2210637"/>
                    <a:pt x="4199017" y="2219314"/>
                    <a:pt x="4199017" y="2235409"/>
                  </a:cubicBezTo>
                  <a:cubicBezTo>
                    <a:pt x="4203063" y="2246469"/>
                    <a:pt x="4209987" y="2256990"/>
                    <a:pt x="4219788" y="2266970"/>
                  </a:cubicBezTo>
                  <a:cubicBezTo>
                    <a:pt x="4222665" y="2270387"/>
                    <a:pt x="4224104" y="2274344"/>
                    <a:pt x="4224104" y="2278839"/>
                  </a:cubicBezTo>
                  <a:cubicBezTo>
                    <a:pt x="4233995" y="2287022"/>
                    <a:pt x="4240199" y="2295339"/>
                    <a:pt x="4242717" y="2303791"/>
                  </a:cubicBezTo>
                  <a:lnTo>
                    <a:pt x="4264567" y="2317953"/>
                  </a:lnTo>
                  <a:lnTo>
                    <a:pt x="4295183" y="2334138"/>
                  </a:lnTo>
                  <a:cubicBezTo>
                    <a:pt x="4298780" y="2335397"/>
                    <a:pt x="4300578" y="2337240"/>
                    <a:pt x="4300578" y="2339668"/>
                  </a:cubicBezTo>
                  <a:lnTo>
                    <a:pt x="4298420" y="2343984"/>
                  </a:lnTo>
                  <a:lnTo>
                    <a:pt x="4299499" y="2350458"/>
                  </a:lnTo>
                  <a:cubicBezTo>
                    <a:pt x="4298240" y="2350458"/>
                    <a:pt x="4295318" y="2354460"/>
                    <a:pt x="4290732" y="2362462"/>
                  </a:cubicBezTo>
                  <a:cubicBezTo>
                    <a:pt x="4280931" y="2369476"/>
                    <a:pt x="4274772" y="2378153"/>
                    <a:pt x="4272255" y="2388493"/>
                  </a:cubicBezTo>
                  <a:lnTo>
                    <a:pt x="4265646" y="2390651"/>
                  </a:lnTo>
                  <a:lnTo>
                    <a:pt x="4262409" y="2390651"/>
                  </a:lnTo>
                  <a:cubicBezTo>
                    <a:pt x="4254945" y="2390651"/>
                    <a:pt x="4244020" y="2384492"/>
                    <a:pt x="4229634" y="2372173"/>
                  </a:cubicBezTo>
                  <a:cubicBezTo>
                    <a:pt x="4225407" y="2370734"/>
                    <a:pt x="4219923" y="2363496"/>
                    <a:pt x="4213179" y="2350458"/>
                  </a:cubicBezTo>
                  <a:lnTo>
                    <a:pt x="4208863" y="2345063"/>
                  </a:lnTo>
                  <a:lnTo>
                    <a:pt x="4208863" y="2339668"/>
                  </a:lnTo>
                  <a:cubicBezTo>
                    <a:pt x="4203738" y="2339668"/>
                    <a:pt x="4200096" y="2333509"/>
                    <a:pt x="4197938" y="2321190"/>
                  </a:cubicBezTo>
                  <a:cubicBezTo>
                    <a:pt x="4192273" y="2321190"/>
                    <a:pt x="4187553" y="2308152"/>
                    <a:pt x="4183776" y="2282076"/>
                  </a:cubicBezTo>
                  <a:lnTo>
                    <a:pt x="4183776" y="2280997"/>
                  </a:lnTo>
                  <a:lnTo>
                    <a:pt x="4184855" y="2275602"/>
                  </a:lnTo>
                  <a:lnTo>
                    <a:pt x="4181618" y="2259282"/>
                  </a:lnTo>
                  <a:lnTo>
                    <a:pt x="4183776" y="2251729"/>
                  </a:lnTo>
                  <a:lnTo>
                    <a:pt x="4178246" y="2242018"/>
                  </a:lnTo>
                  <a:lnTo>
                    <a:pt x="4177167" y="2242018"/>
                  </a:lnTo>
                  <a:cubicBezTo>
                    <a:pt x="4175728" y="2242018"/>
                    <a:pt x="4175009" y="2243817"/>
                    <a:pt x="4175009" y="2247413"/>
                  </a:cubicBezTo>
                  <a:lnTo>
                    <a:pt x="4171772" y="2250650"/>
                  </a:lnTo>
                  <a:lnTo>
                    <a:pt x="4172851" y="2258203"/>
                  </a:lnTo>
                  <a:cubicBezTo>
                    <a:pt x="4165568" y="2282841"/>
                    <a:pt x="4158644" y="2299116"/>
                    <a:pt x="4152080" y="2307028"/>
                  </a:cubicBezTo>
                  <a:cubicBezTo>
                    <a:pt x="4145516" y="2322224"/>
                    <a:pt x="4136435" y="2335622"/>
                    <a:pt x="4124836" y="2347221"/>
                  </a:cubicBezTo>
                  <a:cubicBezTo>
                    <a:pt x="4120789" y="2347221"/>
                    <a:pt x="4115304" y="2351178"/>
                    <a:pt x="4108381" y="2359090"/>
                  </a:cubicBezTo>
                  <a:cubicBezTo>
                    <a:pt x="4080686" y="2379412"/>
                    <a:pt x="4065760" y="2389572"/>
                    <a:pt x="4063602" y="2389572"/>
                  </a:cubicBezTo>
                  <a:cubicBezTo>
                    <a:pt x="4063602" y="2391011"/>
                    <a:pt x="4061803" y="2391730"/>
                    <a:pt x="4058207" y="2391730"/>
                  </a:cubicBezTo>
                  <a:lnTo>
                    <a:pt x="4057128" y="2390651"/>
                  </a:lnTo>
                  <a:lnTo>
                    <a:pt x="4055914" y="2390651"/>
                  </a:lnTo>
                  <a:cubicBezTo>
                    <a:pt x="4047012" y="2394967"/>
                    <a:pt x="4038290" y="2397125"/>
                    <a:pt x="4029748" y="2397125"/>
                  </a:cubicBezTo>
                  <a:lnTo>
                    <a:pt x="4028669" y="2396046"/>
                  </a:lnTo>
                  <a:lnTo>
                    <a:pt x="4028669" y="2394967"/>
                  </a:lnTo>
                  <a:cubicBezTo>
                    <a:pt x="4037930" y="2383548"/>
                    <a:pt x="4053936" y="2367632"/>
                    <a:pt x="4076685" y="2347221"/>
                  </a:cubicBezTo>
                  <a:cubicBezTo>
                    <a:pt x="4088374" y="2331486"/>
                    <a:pt x="4094219" y="2322089"/>
                    <a:pt x="4094219" y="2319032"/>
                  </a:cubicBezTo>
                  <a:cubicBezTo>
                    <a:pt x="4094219" y="2315615"/>
                    <a:pt x="4097141" y="2311614"/>
                    <a:pt x="4102986" y="2307028"/>
                  </a:cubicBezTo>
                  <a:cubicBezTo>
                    <a:pt x="4102986" y="2304870"/>
                    <a:pt x="4105144" y="2303072"/>
                    <a:pt x="4109460" y="2301633"/>
                  </a:cubicBezTo>
                  <a:lnTo>
                    <a:pt x="4109460" y="2289764"/>
                  </a:lnTo>
                  <a:cubicBezTo>
                    <a:pt x="4109999" y="2284999"/>
                    <a:pt x="4112202" y="2280278"/>
                    <a:pt x="4116069" y="2275602"/>
                  </a:cubicBezTo>
                  <a:lnTo>
                    <a:pt x="4113911" y="2269128"/>
                  </a:lnTo>
                  <a:lnTo>
                    <a:pt x="4113911" y="2268049"/>
                  </a:lnTo>
                  <a:lnTo>
                    <a:pt x="4118227" y="2236488"/>
                  </a:lnTo>
                  <a:lnTo>
                    <a:pt x="4122543" y="2225698"/>
                  </a:lnTo>
                  <a:lnTo>
                    <a:pt x="4124836" y="2223540"/>
                  </a:lnTo>
                  <a:lnTo>
                    <a:pt x="4124836" y="2219224"/>
                  </a:lnTo>
                  <a:lnTo>
                    <a:pt x="4123622" y="2212615"/>
                  </a:lnTo>
                  <a:lnTo>
                    <a:pt x="4126994" y="2205062"/>
                  </a:lnTo>
                  <a:lnTo>
                    <a:pt x="4125915" y="2196430"/>
                  </a:lnTo>
                  <a:lnTo>
                    <a:pt x="4130231" y="2194272"/>
                  </a:lnTo>
                  <a:lnTo>
                    <a:pt x="4130231" y="2193193"/>
                  </a:lnTo>
                  <a:cubicBezTo>
                    <a:pt x="4126634" y="2189327"/>
                    <a:pt x="4124836" y="2186045"/>
                    <a:pt x="4124836" y="2183347"/>
                  </a:cubicBezTo>
                  <a:lnTo>
                    <a:pt x="4125915" y="2172557"/>
                  </a:lnTo>
                  <a:lnTo>
                    <a:pt x="4124836" y="2160554"/>
                  </a:lnTo>
                  <a:lnTo>
                    <a:pt x="4125915" y="2157317"/>
                  </a:lnTo>
                  <a:lnTo>
                    <a:pt x="4124836" y="2150842"/>
                  </a:lnTo>
                  <a:lnTo>
                    <a:pt x="4126994" y="2143289"/>
                  </a:lnTo>
                  <a:lnTo>
                    <a:pt x="4124836" y="2140997"/>
                  </a:lnTo>
                  <a:lnTo>
                    <a:pt x="4124836" y="2134523"/>
                  </a:lnTo>
                  <a:close/>
                  <a:moveTo>
                    <a:pt x="8185927" y="2129937"/>
                  </a:moveTo>
                  <a:lnTo>
                    <a:pt x="8195638" y="2129937"/>
                  </a:lnTo>
                  <a:cubicBezTo>
                    <a:pt x="8207057" y="2129937"/>
                    <a:pt x="8212767" y="2133489"/>
                    <a:pt x="8212767" y="2140592"/>
                  </a:cubicBezTo>
                  <a:lnTo>
                    <a:pt x="8212767" y="2141671"/>
                  </a:lnTo>
                  <a:cubicBezTo>
                    <a:pt x="8212767" y="2143289"/>
                    <a:pt x="8209935" y="2145088"/>
                    <a:pt x="8204270" y="2147066"/>
                  </a:cubicBezTo>
                  <a:lnTo>
                    <a:pt x="8202112" y="2150303"/>
                  </a:lnTo>
                  <a:lnTo>
                    <a:pt x="8202112" y="2164195"/>
                  </a:lnTo>
                  <a:cubicBezTo>
                    <a:pt x="8202112" y="2167792"/>
                    <a:pt x="8203506" y="2171748"/>
                    <a:pt x="8206293" y="2176064"/>
                  </a:cubicBezTo>
                  <a:lnTo>
                    <a:pt x="8203191" y="2184561"/>
                  </a:lnTo>
                  <a:lnTo>
                    <a:pt x="8203191" y="2193193"/>
                  </a:lnTo>
                  <a:lnTo>
                    <a:pt x="8206293" y="2196430"/>
                  </a:lnTo>
                  <a:lnTo>
                    <a:pt x="8212767" y="2196430"/>
                  </a:lnTo>
                  <a:cubicBezTo>
                    <a:pt x="8219960" y="2189417"/>
                    <a:pt x="8227468" y="2176199"/>
                    <a:pt x="8235291" y="2156777"/>
                  </a:cubicBezTo>
                  <a:lnTo>
                    <a:pt x="8233133" y="2147066"/>
                  </a:lnTo>
                  <a:cubicBezTo>
                    <a:pt x="8233133" y="2144009"/>
                    <a:pt x="8237449" y="2142210"/>
                    <a:pt x="8246081" y="2141671"/>
                  </a:cubicBezTo>
                  <a:cubicBezTo>
                    <a:pt x="8259299" y="2143110"/>
                    <a:pt x="8271078" y="2145627"/>
                    <a:pt x="8281419" y="2149224"/>
                  </a:cubicBezTo>
                  <a:lnTo>
                    <a:pt x="8282498" y="2148145"/>
                  </a:lnTo>
                  <a:lnTo>
                    <a:pt x="8283577" y="2148145"/>
                  </a:lnTo>
                  <a:cubicBezTo>
                    <a:pt x="8290680" y="2149584"/>
                    <a:pt x="8294232" y="2152461"/>
                    <a:pt x="8294232" y="2156777"/>
                  </a:cubicBezTo>
                  <a:lnTo>
                    <a:pt x="8295311" y="2165274"/>
                  </a:lnTo>
                  <a:lnTo>
                    <a:pt x="8292074" y="2167432"/>
                  </a:lnTo>
                  <a:lnTo>
                    <a:pt x="8280340" y="2167432"/>
                  </a:lnTo>
                  <a:lnTo>
                    <a:pt x="8276024" y="2164195"/>
                  </a:lnTo>
                  <a:cubicBezTo>
                    <a:pt x="8276024" y="2165634"/>
                    <a:pt x="8273146" y="2167073"/>
                    <a:pt x="8267392" y="2168511"/>
                  </a:cubicBezTo>
                  <a:cubicBezTo>
                    <a:pt x="8267392" y="2171388"/>
                    <a:pt x="8262761" y="2173906"/>
                    <a:pt x="8253499" y="2176064"/>
                  </a:cubicBezTo>
                  <a:cubicBezTo>
                    <a:pt x="8242080" y="2190361"/>
                    <a:pt x="8234572" y="2197509"/>
                    <a:pt x="8230975" y="2197509"/>
                  </a:cubicBezTo>
                  <a:lnTo>
                    <a:pt x="8230975" y="2199667"/>
                  </a:lnTo>
                  <a:lnTo>
                    <a:pt x="8232054" y="2199667"/>
                  </a:lnTo>
                  <a:lnTo>
                    <a:pt x="8239607" y="2197509"/>
                  </a:lnTo>
                  <a:lnTo>
                    <a:pt x="8254578" y="2199667"/>
                  </a:lnTo>
                  <a:lnTo>
                    <a:pt x="8262131" y="2195351"/>
                  </a:lnTo>
                  <a:lnTo>
                    <a:pt x="8265368" y="2197509"/>
                  </a:lnTo>
                  <a:lnTo>
                    <a:pt x="8269550" y="2191035"/>
                  </a:lnTo>
                  <a:cubicBezTo>
                    <a:pt x="8274046" y="2191035"/>
                    <a:pt x="8285150" y="2194947"/>
                    <a:pt x="8302864" y="2202770"/>
                  </a:cubicBezTo>
                  <a:cubicBezTo>
                    <a:pt x="8308529" y="2206726"/>
                    <a:pt x="8311361" y="2209963"/>
                    <a:pt x="8311361" y="2212481"/>
                  </a:cubicBezTo>
                  <a:cubicBezTo>
                    <a:pt x="8305337" y="2215358"/>
                    <a:pt x="8296435" y="2218235"/>
                    <a:pt x="8284656" y="2221113"/>
                  </a:cubicBezTo>
                  <a:lnTo>
                    <a:pt x="8278182" y="2218955"/>
                  </a:lnTo>
                  <a:lnTo>
                    <a:pt x="8261052" y="2227452"/>
                  </a:lnTo>
                  <a:lnTo>
                    <a:pt x="8261052" y="2228531"/>
                  </a:lnTo>
                  <a:cubicBezTo>
                    <a:pt x="8261052" y="2229790"/>
                    <a:pt x="8264604" y="2233027"/>
                    <a:pt x="8271708" y="2238242"/>
                  </a:cubicBezTo>
                  <a:lnTo>
                    <a:pt x="8271708" y="2239321"/>
                  </a:lnTo>
                  <a:cubicBezTo>
                    <a:pt x="8271708" y="2245705"/>
                    <a:pt x="8266717" y="2248897"/>
                    <a:pt x="8256736" y="2248897"/>
                  </a:cubicBezTo>
                  <a:lnTo>
                    <a:pt x="8255657" y="2249976"/>
                  </a:lnTo>
                  <a:lnTo>
                    <a:pt x="8255657" y="2256450"/>
                  </a:lnTo>
                  <a:lnTo>
                    <a:pt x="8257815" y="2259687"/>
                  </a:lnTo>
                  <a:lnTo>
                    <a:pt x="8257815" y="2262789"/>
                  </a:lnTo>
                  <a:lnTo>
                    <a:pt x="8255657" y="2266026"/>
                  </a:lnTo>
                  <a:lnTo>
                    <a:pt x="8255657" y="2271421"/>
                  </a:lnTo>
                  <a:lnTo>
                    <a:pt x="8257815" y="2280053"/>
                  </a:lnTo>
                  <a:lnTo>
                    <a:pt x="8257815" y="2288550"/>
                  </a:lnTo>
                  <a:cubicBezTo>
                    <a:pt x="8254938" y="2290708"/>
                    <a:pt x="8253499" y="2292866"/>
                    <a:pt x="8253499" y="2295024"/>
                  </a:cubicBezTo>
                  <a:lnTo>
                    <a:pt x="8252420" y="2295024"/>
                  </a:lnTo>
                  <a:lnTo>
                    <a:pt x="8251341" y="2293945"/>
                  </a:lnTo>
                  <a:cubicBezTo>
                    <a:pt x="8242799" y="2295204"/>
                    <a:pt x="8238528" y="2297722"/>
                    <a:pt x="8238528" y="2301498"/>
                  </a:cubicBezTo>
                  <a:lnTo>
                    <a:pt x="8236370" y="2307838"/>
                  </a:lnTo>
                  <a:lnTo>
                    <a:pt x="8242844" y="2324967"/>
                  </a:lnTo>
                  <a:lnTo>
                    <a:pt x="8237449" y="2338994"/>
                  </a:lnTo>
                  <a:cubicBezTo>
                    <a:pt x="8237449" y="2344659"/>
                    <a:pt x="8242440" y="2347491"/>
                    <a:pt x="8252420" y="2347491"/>
                  </a:cubicBezTo>
                  <a:lnTo>
                    <a:pt x="8253499" y="2348570"/>
                  </a:lnTo>
                  <a:lnTo>
                    <a:pt x="8262131" y="2348570"/>
                  </a:lnTo>
                  <a:cubicBezTo>
                    <a:pt x="8269235" y="2345243"/>
                    <a:pt x="8276024" y="2337061"/>
                    <a:pt x="8282498" y="2324023"/>
                  </a:cubicBezTo>
                  <a:cubicBezTo>
                    <a:pt x="8285375" y="2316110"/>
                    <a:pt x="8287488" y="2312154"/>
                    <a:pt x="8288837" y="2312154"/>
                  </a:cubicBezTo>
                  <a:lnTo>
                    <a:pt x="8289916" y="2312154"/>
                  </a:lnTo>
                  <a:cubicBezTo>
                    <a:pt x="8292074" y="2312513"/>
                    <a:pt x="8293153" y="2315391"/>
                    <a:pt x="8293153" y="2320786"/>
                  </a:cubicBezTo>
                  <a:lnTo>
                    <a:pt x="8288837" y="2334678"/>
                  </a:lnTo>
                  <a:cubicBezTo>
                    <a:pt x="8288837" y="2336116"/>
                    <a:pt x="8291714" y="2337915"/>
                    <a:pt x="8297469" y="2340073"/>
                  </a:cubicBezTo>
                  <a:cubicBezTo>
                    <a:pt x="8302504" y="2345738"/>
                    <a:pt x="8305022" y="2351807"/>
                    <a:pt x="8305022" y="2358281"/>
                  </a:cubicBezTo>
                  <a:cubicBezTo>
                    <a:pt x="8305022" y="2363586"/>
                    <a:pt x="8298952" y="2372848"/>
                    <a:pt x="8286814" y="2386065"/>
                  </a:cubicBezTo>
                  <a:lnTo>
                    <a:pt x="8276024" y="2390381"/>
                  </a:lnTo>
                  <a:lnTo>
                    <a:pt x="8272786" y="2389302"/>
                  </a:lnTo>
                  <a:cubicBezTo>
                    <a:pt x="8265863" y="2390202"/>
                    <a:pt x="8260873" y="2392359"/>
                    <a:pt x="8257815" y="2395777"/>
                  </a:cubicBezTo>
                  <a:lnTo>
                    <a:pt x="8256736" y="2395777"/>
                  </a:lnTo>
                  <a:lnTo>
                    <a:pt x="8243923" y="2390381"/>
                  </a:lnTo>
                  <a:lnTo>
                    <a:pt x="8236370" y="2392539"/>
                  </a:lnTo>
                  <a:lnTo>
                    <a:pt x="8227738" y="2390381"/>
                  </a:lnTo>
                  <a:lnTo>
                    <a:pt x="8220320" y="2391460"/>
                  </a:lnTo>
                  <a:lnTo>
                    <a:pt x="8219241" y="2390381"/>
                  </a:lnTo>
                  <a:lnTo>
                    <a:pt x="8218162" y="2390381"/>
                  </a:lnTo>
                  <a:lnTo>
                    <a:pt x="8203191" y="2392539"/>
                  </a:lnTo>
                  <a:cubicBezTo>
                    <a:pt x="8193480" y="2387864"/>
                    <a:pt x="8188085" y="2383233"/>
                    <a:pt x="8187006" y="2378647"/>
                  </a:cubicBezTo>
                  <a:lnTo>
                    <a:pt x="8188085" y="2365699"/>
                  </a:lnTo>
                  <a:lnTo>
                    <a:pt x="8188085" y="2355044"/>
                  </a:lnTo>
                  <a:lnTo>
                    <a:pt x="8187006" y="2350728"/>
                  </a:lnTo>
                  <a:lnTo>
                    <a:pt x="8189164" y="2341152"/>
                  </a:lnTo>
                  <a:lnTo>
                    <a:pt x="8187006" y="2335757"/>
                  </a:lnTo>
                  <a:lnTo>
                    <a:pt x="8193480" y="2312154"/>
                  </a:lnTo>
                  <a:lnTo>
                    <a:pt x="8193480" y="2308917"/>
                  </a:lnTo>
                  <a:cubicBezTo>
                    <a:pt x="8190602" y="2308917"/>
                    <a:pt x="8189164" y="2307838"/>
                    <a:pt x="8189164" y="2305680"/>
                  </a:cubicBezTo>
                  <a:lnTo>
                    <a:pt x="8189164" y="2304601"/>
                  </a:lnTo>
                  <a:cubicBezTo>
                    <a:pt x="8189883" y="2302532"/>
                    <a:pt x="8192041" y="2301498"/>
                    <a:pt x="8195638" y="2301498"/>
                  </a:cubicBezTo>
                  <a:lnTo>
                    <a:pt x="8207372" y="2301498"/>
                  </a:lnTo>
                  <a:cubicBezTo>
                    <a:pt x="8207732" y="2298621"/>
                    <a:pt x="8208811" y="2297182"/>
                    <a:pt x="8210609" y="2297182"/>
                  </a:cubicBezTo>
                  <a:lnTo>
                    <a:pt x="8218162" y="2298261"/>
                  </a:lnTo>
                  <a:lnTo>
                    <a:pt x="8218162" y="2290708"/>
                  </a:lnTo>
                  <a:lnTo>
                    <a:pt x="8212767" y="2289629"/>
                  </a:lnTo>
                  <a:lnTo>
                    <a:pt x="8197796" y="2293945"/>
                  </a:lnTo>
                  <a:cubicBezTo>
                    <a:pt x="8193120" y="2291428"/>
                    <a:pt x="8185972" y="2289629"/>
                    <a:pt x="8176351" y="2288550"/>
                  </a:cubicBezTo>
                  <a:lnTo>
                    <a:pt x="8169876" y="2290708"/>
                  </a:lnTo>
                  <a:lnTo>
                    <a:pt x="8157063" y="2290708"/>
                  </a:lnTo>
                  <a:lnTo>
                    <a:pt x="8150589" y="2286392"/>
                  </a:lnTo>
                  <a:lnTo>
                    <a:pt x="8150589" y="2285313"/>
                  </a:lnTo>
                  <a:cubicBezTo>
                    <a:pt x="8150589" y="2283965"/>
                    <a:pt x="8153107" y="2283290"/>
                    <a:pt x="8158142" y="2283290"/>
                  </a:cubicBezTo>
                  <a:lnTo>
                    <a:pt x="8160300" y="2281132"/>
                  </a:lnTo>
                  <a:lnTo>
                    <a:pt x="8196717" y="2281132"/>
                  </a:lnTo>
                  <a:lnTo>
                    <a:pt x="8205754" y="2282211"/>
                  </a:lnTo>
                  <a:cubicBezTo>
                    <a:pt x="8210249" y="2282211"/>
                    <a:pt x="8212497" y="2277176"/>
                    <a:pt x="8212497" y="2267105"/>
                  </a:cubicBezTo>
                  <a:lnTo>
                    <a:pt x="8211418" y="2261845"/>
                  </a:lnTo>
                  <a:lnTo>
                    <a:pt x="8212497" y="2257529"/>
                  </a:lnTo>
                  <a:lnTo>
                    <a:pt x="8211418" y="2249976"/>
                  </a:lnTo>
                  <a:lnTo>
                    <a:pt x="8212497" y="2242423"/>
                  </a:lnTo>
                  <a:lnTo>
                    <a:pt x="8210339" y="2239321"/>
                  </a:lnTo>
                  <a:lnTo>
                    <a:pt x="8205754" y="2241479"/>
                  </a:lnTo>
                  <a:lnTo>
                    <a:pt x="8193480" y="2237163"/>
                  </a:lnTo>
                  <a:lnTo>
                    <a:pt x="8190243" y="2237163"/>
                  </a:lnTo>
                  <a:lnTo>
                    <a:pt x="8180667" y="2239321"/>
                  </a:lnTo>
                  <a:cubicBezTo>
                    <a:pt x="8171405" y="2238601"/>
                    <a:pt x="8164616" y="2237522"/>
                    <a:pt x="8160300" y="2236084"/>
                  </a:cubicBezTo>
                  <a:lnTo>
                    <a:pt x="8155984" y="2236084"/>
                  </a:lnTo>
                  <a:cubicBezTo>
                    <a:pt x="8151668" y="2236084"/>
                    <a:pt x="8149510" y="2238916"/>
                    <a:pt x="8149510" y="2244581"/>
                  </a:cubicBezTo>
                  <a:cubicBezTo>
                    <a:pt x="8149510" y="2247458"/>
                    <a:pt x="8147757" y="2248897"/>
                    <a:pt x="8144250" y="2248897"/>
                  </a:cubicBezTo>
                  <a:lnTo>
                    <a:pt x="8144250" y="2249976"/>
                  </a:lnTo>
                  <a:lnTo>
                    <a:pt x="8147487" y="2254292"/>
                  </a:lnTo>
                  <a:lnTo>
                    <a:pt x="8145329" y="2262789"/>
                  </a:lnTo>
                  <a:lnTo>
                    <a:pt x="8145329" y="2263868"/>
                  </a:lnTo>
                  <a:lnTo>
                    <a:pt x="8149510" y="2270342"/>
                  </a:lnTo>
                  <a:lnTo>
                    <a:pt x="8146408" y="2282211"/>
                  </a:lnTo>
                  <a:cubicBezTo>
                    <a:pt x="8147487" y="2284999"/>
                    <a:pt x="8149241" y="2287112"/>
                    <a:pt x="8151668" y="2288550"/>
                  </a:cubicBezTo>
                  <a:lnTo>
                    <a:pt x="8144115" y="2293945"/>
                  </a:lnTo>
                  <a:lnTo>
                    <a:pt x="8152747" y="2302577"/>
                  </a:lnTo>
                  <a:cubicBezTo>
                    <a:pt x="8153107" y="2305365"/>
                    <a:pt x="8154186" y="2306759"/>
                    <a:pt x="8155984" y="2306759"/>
                  </a:cubicBezTo>
                  <a:lnTo>
                    <a:pt x="8157063" y="2306759"/>
                  </a:lnTo>
                  <a:cubicBezTo>
                    <a:pt x="8157243" y="2303252"/>
                    <a:pt x="8158322" y="2301498"/>
                    <a:pt x="8160300" y="2301498"/>
                  </a:cubicBezTo>
                  <a:cubicBezTo>
                    <a:pt x="8160300" y="2302937"/>
                    <a:pt x="8162414" y="2303971"/>
                    <a:pt x="8166640" y="2304601"/>
                  </a:cubicBezTo>
                  <a:cubicBezTo>
                    <a:pt x="8167179" y="2302532"/>
                    <a:pt x="8170056" y="2301498"/>
                    <a:pt x="8175272" y="2301498"/>
                  </a:cubicBezTo>
                  <a:lnTo>
                    <a:pt x="8176351" y="2301498"/>
                  </a:lnTo>
                  <a:cubicBezTo>
                    <a:pt x="8181926" y="2301498"/>
                    <a:pt x="8185118" y="2303971"/>
                    <a:pt x="8185927" y="2308917"/>
                  </a:cubicBezTo>
                  <a:cubicBezTo>
                    <a:pt x="8184938" y="2311794"/>
                    <a:pt x="8183904" y="2313233"/>
                    <a:pt x="8182825" y="2313233"/>
                  </a:cubicBezTo>
                  <a:lnTo>
                    <a:pt x="8179588" y="2313233"/>
                  </a:lnTo>
                  <a:cubicBezTo>
                    <a:pt x="8178149" y="2313233"/>
                    <a:pt x="8177430" y="2312154"/>
                    <a:pt x="8177430" y="2309996"/>
                  </a:cubicBezTo>
                  <a:lnTo>
                    <a:pt x="8176351" y="2308917"/>
                  </a:lnTo>
                  <a:lnTo>
                    <a:pt x="8173114" y="2308917"/>
                  </a:lnTo>
                  <a:lnTo>
                    <a:pt x="8170956" y="2311075"/>
                  </a:lnTo>
                  <a:lnTo>
                    <a:pt x="8170956" y="2313233"/>
                  </a:lnTo>
                  <a:lnTo>
                    <a:pt x="8173114" y="2317549"/>
                  </a:lnTo>
                  <a:cubicBezTo>
                    <a:pt x="8173114" y="2321325"/>
                    <a:pt x="8168483" y="2330272"/>
                    <a:pt x="8159221" y="2344389"/>
                  </a:cubicBezTo>
                  <a:cubicBezTo>
                    <a:pt x="8159221" y="2347176"/>
                    <a:pt x="8152073" y="2355359"/>
                    <a:pt x="8137776" y="2368936"/>
                  </a:cubicBezTo>
                  <a:cubicBezTo>
                    <a:pt x="8132921" y="2372533"/>
                    <a:pt x="8129324" y="2374331"/>
                    <a:pt x="8126986" y="2374331"/>
                  </a:cubicBezTo>
                  <a:lnTo>
                    <a:pt x="8122805" y="2373252"/>
                  </a:lnTo>
                  <a:lnTo>
                    <a:pt x="8109857" y="2377568"/>
                  </a:lnTo>
                  <a:lnTo>
                    <a:pt x="8107699" y="2377568"/>
                  </a:lnTo>
                  <a:lnTo>
                    <a:pt x="8106620" y="2376489"/>
                  </a:lnTo>
                  <a:lnTo>
                    <a:pt x="8105541" y="2376489"/>
                  </a:lnTo>
                  <a:cubicBezTo>
                    <a:pt x="8104282" y="2384312"/>
                    <a:pt x="8100371" y="2388223"/>
                    <a:pt x="8093807" y="2388223"/>
                  </a:cubicBezTo>
                  <a:cubicBezTo>
                    <a:pt x="8092188" y="2388223"/>
                    <a:pt x="8089311" y="2386110"/>
                    <a:pt x="8085175" y="2381884"/>
                  </a:cubicBezTo>
                  <a:lnTo>
                    <a:pt x="8083017" y="2381884"/>
                  </a:lnTo>
                  <a:cubicBezTo>
                    <a:pt x="8083017" y="2385391"/>
                    <a:pt x="8080544" y="2387144"/>
                    <a:pt x="8075599" y="2387144"/>
                  </a:cubicBezTo>
                  <a:lnTo>
                    <a:pt x="8075599" y="2386065"/>
                  </a:lnTo>
                  <a:lnTo>
                    <a:pt x="8068046" y="2390381"/>
                  </a:lnTo>
                  <a:lnTo>
                    <a:pt x="8056311" y="2390381"/>
                  </a:lnTo>
                  <a:lnTo>
                    <a:pt x="8054153" y="2388223"/>
                  </a:lnTo>
                  <a:cubicBezTo>
                    <a:pt x="8054513" y="2386605"/>
                    <a:pt x="8058784" y="2383053"/>
                    <a:pt x="8066967" y="2377568"/>
                  </a:cubicBezTo>
                  <a:cubicBezTo>
                    <a:pt x="8068765" y="2373252"/>
                    <a:pt x="8072002" y="2371094"/>
                    <a:pt x="8076678" y="2371094"/>
                  </a:cubicBezTo>
                  <a:lnTo>
                    <a:pt x="8079915" y="2371094"/>
                  </a:lnTo>
                  <a:cubicBezTo>
                    <a:pt x="8079915" y="2364170"/>
                    <a:pt x="8085624" y="2358820"/>
                    <a:pt x="8097044" y="2355044"/>
                  </a:cubicBezTo>
                  <a:cubicBezTo>
                    <a:pt x="8098662" y="2345063"/>
                    <a:pt x="8102214" y="2340073"/>
                    <a:pt x="8107699" y="2340073"/>
                  </a:cubicBezTo>
                  <a:lnTo>
                    <a:pt x="8121726" y="2313233"/>
                  </a:lnTo>
                  <a:lnTo>
                    <a:pt x="8121726" y="2312154"/>
                  </a:lnTo>
                  <a:lnTo>
                    <a:pt x="8119568" y="2301498"/>
                  </a:lnTo>
                  <a:lnTo>
                    <a:pt x="8113094" y="2303656"/>
                  </a:lnTo>
                  <a:cubicBezTo>
                    <a:pt x="8106620" y="2303656"/>
                    <a:pt x="8103383" y="2297902"/>
                    <a:pt x="8103383" y="2286392"/>
                  </a:cubicBezTo>
                  <a:lnTo>
                    <a:pt x="8103383" y="2285313"/>
                  </a:lnTo>
                  <a:lnTo>
                    <a:pt x="8104462" y="2280053"/>
                  </a:lnTo>
                  <a:cubicBezTo>
                    <a:pt x="8104462" y="2275557"/>
                    <a:pt x="8103068" y="2269128"/>
                    <a:pt x="8100281" y="2260766"/>
                  </a:cubicBezTo>
                  <a:lnTo>
                    <a:pt x="8100281" y="2259687"/>
                  </a:lnTo>
                  <a:lnTo>
                    <a:pt x="8103383" y="2255371"/>
                  </a:lnTo>
                  <a:lnTo>
                    <a:pt x="8100281" y="2251055"/>
                  </a:lnTo>
                  <a:lnTo>
                    <a:pt x="8100281" y="2248897"/>
                  </a:lnTo>
                  <a:lnTo>
                    <a:pt x="8103383" y="2244581"/>
                  </a:lnTo>
                  <a:lnTo>
                    <a:pt x="8103383" y="2235005"/>
                  </a:lnTo>
                  <a:lnTo>
                    <a:pt x="8102439" y="2222057"/>
                  </a:lnTo>
                  <a:lnTo>
                    <a:pt x="8105541" y="2220034"/>
                  </a:lnTo>
                  <a:cubicBezTo>
                    <a:pt x="8115252" y="2224260"/>
                    <a:pt x="8121321" y="2226373"/>
                    <a:pt x="8123749" y="2226373"/>
                  </a:cubicBezTo>
                  <a:cubicBezTo>
                    <a:pt x="8123749" y="2227811"/>
                    <a:pt x="8126267" y="2228531"/>
                    <a:pt x="8131302" y="2228531"/>
                  </a:cubicBezTo>
                  <a:lnTo>
                    <a:pt x="8146408" y="2228531"/>
                  </a:lnTo>
                  <a:cubicBezTo>
                    <a:pt x="8149016" y="2230689"/>
                    <a:pt x="8151489" y="2231768"/>
                    <a:pt x="8153826" y="2231768"/>
                  </a:cubicBezTo>
                  <a:lnTo>
                    <a:pt x="8155984" y="2229610"/>
                  </a:lnTo>
                  <a:lnTo>
                    <a:pt x="8165695" y="2229610"/>
                  </a:lnTo>
                  <a:lnTo>
                    <a:pt x="8170956" y="2233926"/>
                  </a:lnTo>
                  <a:lnTo>
                    <a:pt x="8183904" y="2229610"/>
                  </a:lnTo>
                  <a:cubicBezTo>
                    <a:pt x="8184443" y="2231768"/>
                    <a:pt x="8187276" y="2232847"/>
                    <a:pt x="8192401" y="2232847"/>
                  </a:cubicBezTo>
                  <a:lnTo>
                    <a:pt x="8206293" y="2232847"/>
                  </a:lnTo>
                  <a:lnTo>
                    <a:pt x="8209530" y="2235005"/>
                  </a:lnTo>
                  <a:cubicBezTo>
                    <a:pt x="8215644" y="2232847"/>
                    <a:pt x="8223152" y="2227856"/>
                    <a:pt x="8232054" y="2220034"/>
                  </a:cubicBezTo>
                  <a:lnTo>
                    <a:pt x="8234212" y="2220034"/>
                  </a:lnTo>
                  <a:lnTo>
                    <a:pt x="8243923" y="2222057"/>
                  </a:lnTo>
                  <a:cubicBezTo>
                    <a:pt x="8249588" y="2221068"/>
                    <a:pt x="8252420" y="2218235"/>
                    <a:pt x="8252420" y="2213560"/>
                  </a:cubicBezTo>
                  <a:lnTo>
                    <a:pt x="8252420" y="2210323"/>
                  </a:lnTo>
                  <a:cubicBezTo>
                    <a:pt x="8242979" y="2207445"/>
                    <a:pt x="8226210" y="2206007"/>
                    <a:pt x="8202112" y="2206007"/>
                  </a:cubicBezTo>
                  <a:lnTo>
                    <a:pt x="8194559" y="2206007"/>
                  </a:lnTo>
                  <a:lnTo>
                    <a:pt x="8190243" y="2207086"/>
                  </a:lnTo>
                  <a:lnTo>
                    <a:pt x="8169876" y="2204928"/>
                  </a:lnTo>
                  <a:lnTo>
                    <a:pt x="8163537" y="2207086"/>
                  </a:lnTo>
                  <a:lnTo>
                    <a:pt x="8160300" y="2207086"/>
                  </a:lnTo>
                  <a:lnTo>
                    <a:pt x="8151668" y="2204928"/>
                  </a:lnTo>
                  <a:cubicBezTo>
                    <a:pt x="8151668" y="2207086"/>
                    <a:pt x="8150949" y="2208165"/>
                    <a:pt x="8149510" y="2208165"/>
                  </a:cubicBezTo>
                  <a:lnTo>
                    <a:pt x="8116331" y="2206007"/>
                  </a:lnTo>
                  <a:lnTo>
                    <a:pt x="8100281" y="2207086"/>
                  </a:lnTo>
                  <a:lnTo>
                    <a:pt x="8099202" y="2206007"/>
                  </a:lnTo>
                  <a:lnTo>
                    <a:pt x="8098123" y="2207086"/>
                  </a:lnTo>
                  <a:lnTo>
                    <a:pt x="8098123" y="2208165"/>
                  </a:lnTo>
                  <a:lnTo>
                    <a:pt x="8100281" y="2220034"/>
                  </a:lnTo>
                  <a:cubicBezTo>
                    <a:pt x="8100281" y="2233611"/>
                    <a:pt x="8097044" y="2240400"/>
                    <a:pt x="8090570" y="2240400"/>
                  </a:cubicBezTo>
                  <a:cubicBezTo>
                    <a:pt x="8088592" y="2242468"/>
                    <a:pt x="8082163" y="2244221"/>
                    <a:pt x="8071283" y="2245660"/>
                  </a:cubicBezTo>
                  <a:cubicBezTo>
                    <a:pt x="8060043" y="2241074"/>
                    <a:pt x="8053614" y="2236084"/>
                    <a:pt x="8051995" y="2230689"/>
                  </a:cubicBezTo>
                  <a:cubicBezTo>
                    <a:pt x="8051995" y="2224664"/>
                    <a:pt x="8054513" y="2220393"/>
                    <a:pt x="8059548" y="2217876"/>
                  </a:cubicBezTo>
                  <a:cubicBezTo>
                    <a:pt x="8059548" y="2212660"/>
                    <a:pt x="8063100" y="2206231"/>
                    <a:pt x="8070204" y="2198588"/>
                  </a:cubicBezTo>
                  <a:lnTo>
                    <a:pt x="8072362" y="2194272"/>
                  </a:lnTo>
                  <a:lnTo>
                    <a:pt x="8071283" y="2183482"/>
                  </a:lnTo>
                  <a:lnTo>
                    <a:pt x="8074520" y="2183482"/>
                  </a:lnTo>
                  <a:cubicBezTo>
                    <a:pt x="8077217" y="2185101"/>
                    <a:pt x="8081848" y="2191170"/>
                    <a:pt x="8088412" y="2201691"/>
                  </a:cubicBezTo>
                  <a:lnTo>
                    <a:pt x="8089491" y="2201691"/>
                  </a:lnTo>
                  <a:cubicBezTo>
                    <a:pt x="8092548" y="2200342"/>
                    <a:pt x="8101854" y="2199308"/>
                    <a:pt x="8117410" y="2198588"/>
                  </a:cubicBezTo>
                  <a:lnTo>
                    <a:pt x="8131302" y="2199667"/>
                  </a:lnTo>
                  <a:lnTo>
                    <a:pt x="8148431" y="2196430"/>
                  </a:lnTo>
                  <a:lnTo>
                    <a:pt x="8148431" y="2192114"/>
                  </a:lnTo>
                  <a:lnTo>
                    <a:pt x="8151668" y="2178222"/>
                  </a:lnTo>
                  <a:lnTo>
                    <a:pt x="8150589" y="2154619"/>
                  </a:lnTo>
                  <a:lnTo>
                    <a:pt x="8152747" y="2152461"/>
                  </a:lnTo>
                  <a:lnTo>
                    <a:pt x="8153826" y="2153540"/>
                  </a:lnTo>
                  <a:lnTo>
                    <a:pt x="8157063" y="2153540"/>
                  </a:lnTo>
                  <a:lnTo>
                    <a:pt x="8157063" y="2152461"/>
                  </a:lnTo>
                  <a:cubicBezTo>
                    <a:pt x="8154905" y="2150842"/>
                    <a:pt x="8153826" y="2147246"/>
                    <a:pt x="8153826" y="2141671"/>
                  </a:cubicBezTo>
                  <a:lnTo>
                    <a:pt x="8149510" y="2136411"/>
                  </a:lnTo>
                  <a:cubicBezTo>
                    <a:pt x="8149510" y="2134792"/>
                    <a:pt x="8154186" y="2133713"/>
                    <a:pt x="8163537" y="2133174"/>
                  </a:cubicBezTo>
                  <a:lnTo>
                    <a:pt x="8166640" y="2134253"/>
                  </a:lnTo>
                  <a:lnTo>
                    <a:pt x="8176351" y="2133174"/>
                  </a:lnTo>
                  <a:lnTo>
                    <a:pt x="8181746" y="2133174"/>
                  </a:lnTo>
                  <a:close/>
                  <a:moveTo>
                    <a:pt x="3130427" y="2129667"/>
                  </a:moveTo>
                  <a:lnTo>
                    <a:pt x="3134743" y="2129667"/>
                  </a:lnTo>
                  <a:lnTo>
                    <a:pt x="3151872" y="2136141"/>
                  </a:lnTo>
                  <a:lnTo>
                    <a:pt x="3157267" y="2135062"/>
                  </a:lnTo>
                  <a:cubicBezTo>
                    <a:pt x="3164730" y="2135062"/>
                    <a:pt x="3175070" y="2136860"/>
                    <a:pt x="3188288" y="2140457"/>
                  </a:cubicBezTo>
                  <a:lnTo>
                    <a:pt x="3189367" y="2141536"/>
                  </a:lnTo>
                  <a:lnTo>
                    <a:pt x="3189367" y="2150033"/>
                  </a:lnTo>
                  <a:cubicBezTo>
                    <a:pt x="3184422" y="2153990"/>
                    <a:pt x="3181949" y="2156867"/>
                    <a:pt x="3181949" y="2158665"/>
                  </a:cubicBezTo>
                  <a:lnTo>
                    <a:pt x="3178712" y="2186584"/>
                  </a:lnTo>
                  <a:cubicBezTo>
                    <a:pt x="3180150" y="2186584"/>
                    <a:pt x="3180870" y="2187664"/>
                    <a:pt x="3180870" y="2189822"/>
                  </a:cubicBezTo>
                  <a:lnTo>
                    <a:pt x="3183028" y="2189822"/>
                  </a:lnTo>
                  <a:lnTo>
                    <a:pt x="3187209" y="2186584"/>
                  </a:lnTo>
                  <a:lnTo>
                    <a:pt x="3197999" y="2189822"/>
                  </a:lnTo>
                  <a:cubicBezTo>
                    <a:pt x="3198898" y="2186944"/>
                    <a:pt x="3202135" y="2185505"/>
                    <a:pt x="3207710" y="2185505"/>
                  </a:cubicBezTo>
                  <a:lnTo>
                    <a:pt x="3214049" y="2185505"/>
                  </a:lnTo>
                  <a:cubicBezTo>
                    <a:pt x="3214049" y="2182089"/>
                    <a:pt x="3211576" y="2178492"/>
                    <a:pt x="3206631" y="2174715"/>
                  </a:cubicBezTo>
                  <a:cubicBezTo>
                    <a:pt x="3203753" y="2161138"/>
                    <a:pt x="3198718" y="2148640"/>
                    <a:pt x="3191525" y="2137220"/>
                  </a:cubicBezTo>
                  <a:lnTo>
                    <a:pt x="3191525" y="2136141"/>
                  </a:lnTo>
                  <a:lnTo>
                    <a:pt x="3195841" y="2131825"/>
                  </a:lnTo>
                  <a:cubicBezTo>
                    <a:pt x="3205013" y="2136141"/>
                    <a:pt x="3216117" y="2139018"/>
                    <a:pt x="3229155" y="2140457"/>
                  </a:cubicBezTo>
                  <a:cubicBezTo>
                    <a:pt x="3231493" y="2145043"/>
                    <a:pt x="3235045" y="2148235"/>
                    <a:pt x="3239811" y="2150033"/>
                  </a:cubicBezTo>
                  <a:cubicBezTo>
                    <a:pt x="3244306" y="2157766"/>
                    <a:pt x="3249701" y="2162442"/>
                    <a:pt x="3255996" y="2164060"/>
                  </a:cubicBezTo>
                  <a:cubicBezTo>
                    <a:pt x="3278115" y="2175300"/>
                    <a:pt x="3289175" y="2184202"/>
                    <a:pt x="3289175" y="2190766"/>
                  </a:cubicBezTo>
                  <a:cubicBezTo>
                    <a:pt x="3289175" y="2192924"/>
                    <a:pt x="3284544" y="2194362"/>
                    <a:pt x="3275283" y="2195082"/>
                  </a:cubicBezTo>
                  <a:lnTo>
                    <a:pt x="3258154" y="2194003"/>
                  </a:lnTo>
                  <a:lnTo>
                    <a:pt x="3246285" y="2194003"/>
                  </a:lnTo>
                  <a:lnTo>
                    <a:pt x="3230234" y="2195082"/>
                  </a:lnTo>
                  <a:lnTo>
                    <a:pt x="3208789" y="2192924"/>
                  </a:lnTo>
                  <a:lnTo>
                    <a:pt x="3200157" y="2194003"/>
                  </a:lnTo>
                  <a:lnTo>
                    <a:pt x="3199078" y="2192924"/>
                  </a:lnTo>
                  <a:lnTo>
                    <a:pt x="3197999" y="2192924"/>
                  </a:lnTo>
                  <a:lnTo>
                    <a:pt x="3190446" y="2195082"/>
                  </a:lnTo>
                  <a:lnTo>
                    <a:pt x="3183028" y="2194003"/>
                  </a:lnTo>
                  <a:lnTo>
                    <a:pt x="3181949" y="2199398"/>
                  </a:lnTo>
                  <a:lnTo>
                    <a:pt x="3181949" y="2200477"/>
                  </a:lnTo>
                  <a:lnTo>
                    <a:pt x="3193683" y="2224080"/>
                  </a:lnTo>
                  <a:cubicBezTo>
                    <a:pt x="3193683" y="2226418"/>
                    <a:pt x="3197999" y="2233566"/>
                    <a:pt x="3206631" y="2245525"/>
                  </a:cubicBezTo>
                  <a:lnTo>
                    <a:pt x="3207710" y="2245525"/>
                  </a:lnTo>
                  <a:cubicBezTo>
                    <a:pt x="3209149" y="2245525"/>
                    <a:pt x="3209868" y="2244446"/>
                    <a:pt x="3209868" y="2242288"/>
                  </a:cubicBezTo>
                  <a:lnTo>
                    <a:pt x="3208789" y="2238107"/>
                  </a:lnTo>
                  <a:cubicBezTo>
                    <a:pt x="3212116" y="2231633"/>
                    <a:pt x="3216387" y="2228396"/>
                    <a:pt x="3221602" y="2228396"/>
                  </a:cubicBezTo>
                  <a:cubicBezTo>
                    <a:pt x="3221602" y="2223720"/>
                    <a:pt x="3225199" y="2218370"/>
                    <a:pt x="3232392" y="2212346"/>
                  </a:cubicBezTo>
                  <a:lnTo>
                    <a:pt x="3230234" y="2206951"/>
                  </a:lnTo>
                  <a:cubicBezTo>
                    <a:pt x="3232033" y="2202275"/>
                    <a:pt x="3233786" y="2199757"/>
                    <a:pt x="3235495" y="2199398"/>
                  </a:cubicBezTo>
                  <a:cubicBezTo>
                    <a:pt x="3240350" y="2199398"/>
                    <a:pt x="3248577" y="2205107"/>
                    <a:pt x="3260177" y="2216527"/>
                  </a:cubicBezTo>
                  <a:lnTo>
                    <a:pt x="3275283" y="2223001"/>
                  </a:lnTo>
                  <a:cubicBezTo>
                    <a:pt x="3278340" y="2226418"/>
                    <a:pt x="3280138" y="2230734"/>
                    <a:pt x="3280678" y="2235949"/>
                  </a:cubicBezTo>
                  <a:cubicBezTo>
                    <a:pt x="3279599" y="2239456"/>
                    <a:pt x="3277441" y="2241209"/>
                    <a:pt x="3274204" y="2241209"/>
                  </a:cubicBezTo>
                  <a:lnTo>
                    <a:pt x="3270967" y="2238107"/>
                  </a:lnTo>
                  <a:cubicBezTo>
                    <a:pt x="3264672" y="2243052"/>
                    <a:pt x="3260401" y="2245525"/>
                    <a:pt x="3258154" y="2245525"/>
                  </a:cubicBezTo>
                  <a:lnTo>
                    <a:pt x="3251680" y="2243367"/>
                  </a:lnTo>
                  <a:cubicBezTo>
                    <a:pt x="3251680" y="2245345"/>
                    <a:pt x="3244891" y="2251100"/>
                    <a:pt x="3231313" y="2260631"/>
                  </a:cubicBezTo>
                  <a:cubicBezTo>
                    <a:pt x="3227717" y="2260811"/>
                    <a:pt x="3225918" y="2261845"/>
                    <a:pt x="3225918" y="2263733"/>
                  </a:cubicBezTo>
                  <a:lnTo>
                    <a:pt x="3225918" y="2265891"/>
                  </a:lnTo>
                  <a:lnTo>
                    <a:pt x="3237653" y="2283155"/>
                  </a:lnTo>
                  <a:cubicBezTo>
                    <a:pt x="3253568" y="2289719"/>
                    <a:pt x="3265751" y="2296508"/>
                    <a:pt x="3274204" y="2303522"/>
                  </a:cubicBezTo>
                  <a:cubicBezTo>
                    <a:pt x="3285623" y="2304421"/>
                    <a:pt x="3291333" y="2306938"/>
                    <a:pt x="3291333" y="2311075"/>
                  </a:cubicBezTo>
                  <a:cubicBezTo>
                    <a:pt x="3289715" y="2314761"/>
                    <a:pt x="3285803" y="2317953"/>
                    <a:pt x="3279599" y="2320651"/>
                  </a:cubicBezTo>
                  <a:cubicBezTo>
                    <a:pt x="3277081" y="2324607"/>
                    <a:pt x="3274923" y="2330676"/>
                    <a:pt x="3273125" y="2338859"/>
                  </a:cubicBezTo>
                  <a:cubicBezTo>
                    <a:pt x="3271686" y="2338859"/>
                    <a:pt x="3270967" y="2341736"/>
                    <a:pt x="3270967" y="2347491"/>
                  </a:cubicBezTo>
                  <a:lnTo>
                    <a:pt x="3269888" y="2350728"/>
                  </a:lnTo>
                  <a:lnTo>
                    <a:pt x="3268809" y="2350728"/>
                  </a:lnTo>
                  <a:lnTo>
                    <a:pt x="3269888" y="2356123"/>
                  </a:lnTo>
                  <a:lnTo>
                    <a:pt x="3269888" y="2358281"/>
                  </a:lnTo>
                  <a:cubicBezTo>
                    <a:pt x="3269888" y="2359270"/>
                    <a:pt x="3265976" y="2361743"/>
                    <a:pt x="3258154" y="2365699"/>
                  </a:cubicBezTo>
                  <a:lnTo>
                    <a:pt x="3254917" y="2365699"/>
                  </a:lnTo>
                  <a:cubicBezTo>
                    <a:pt x="3248083" y="2358955"/>
                    <a:pt x="3239136" y="2351807"/>
                    <a:pt x="3228076" y="2344254"/>
                  </a:cubicBezTo>
                  <a:cubicBezTo>
                    <a:pt x="3210902" y="2319797"/>
                    <a:pt x="3202315" y="2305140"/>
                    <a:pt x="3202315" y="2300285"/>
                  </a:cubicBezTo>
                  <a:lnTo>
                    <a:pt x="3195841" y="2293811"/>
                  </a:lnTo>
                  <a:lnTo>
                    <a:pt x="3196920" y="2289494"/>
                  </a:lnTo>
                  <a:cubicBezTo>
                    <a:pt x="3193323" y="2283650"/>
                    <a:pt x="3191165" y="2277940"/>
                    <a:pt x="3190446" y="2272365"/>
                  </a:cubicBezTo>
                  <a:lnTo>
                    <a:pt x="3185186" y="2271286"/>
                  </a:lnTo>
                  <a:lnTo>
                    <a:pt x="3184107" y="2271286"/>
                  </a:lnTo>
                  <a:lnTo>
                    <a:pt x="3184107" y="2272365"/>
                  </a:lnTo>
                  <a:lnTo>
                    <a:pt x="3185186" y="2285313"/>
                  </a:lnTo>
                  <a:lnTo>
                    <a:pt x="3181949" y="2288415"/>
                  </a:lnTo>
                  <a:lnTo>
                    <a:pt x="3185186" y="2295969"/>
                  </a:lnTo>
                  <a:lnTo>
                    <a:pt x="3185186" y="2298127"/>
                  </a:lnTo>
                  <a:lnTo>
                    <a:pt x="3177633" y="2332520"/>
                  </a:lnTo>
                  <a:lnTo>
                    <a:pt x="3174396" y="2333599"/>
                  </a:lnTo>
                  <a:lnTo>
                    <a:pt x="3174396" y="2337780"/>
                  </a:lnTo>
                  <a:cubicBezTo>
                    <a:pt x="3180150" y="2341556"/>
                    <a:pt x="3183028" y="2348390"/>
                    <a:pt x="3183028" y="2358281"/>
                  </a:cubicBezTo>
                  <a:lnTo>
                    <a:pt x="3181949" y="2362462"/>
                  </a:lnTo>
                  <a:lnTo>
                    <a:pt x="3185186" y="2367857"/>
                  </a:lnTo>
                  <a:cubicBezTo>
                    <a:pt x="3185186" y="2369296"/>
                    <a:pt x="3179431" y="2374646"/>
                    <a:pt x="3167922" y="2383907"/>
                  </a:cubicBezTo>
                  <a:cubicBezTo>
                    <a:pt x="3166123" y="2383907"/>
                    <a:pt x="3163651" y="2386425"/>
                    <a:pt x="3160504" y="2391460"/>
                  </a:cubicBezTo>
                  <a:lnTo>
                    <a:pt x="3146477" y="2395776"/>
                  </a:lnTo>
                  <a:lnTo>
                    <a:pt x="3145398" y="2395776"/>
                  </a:lnTo>
                  <a:cubicBezTo>
                    <a:pt x="3143060" y="2393618"/>
                    <a:pt x="3136631" y="2391460"/>
                    <a:pt x="3126111" y="2389302"/>
                  </a:cubicBezTo>
                  <a:lnTo>
                    <a:pt x="3120716" y="2382963"/>
                  </a:lnTo>
                  <a:lnTo>
                    <a:pt x="3120716" y="2377568"/>
                  </a:lnTo>
                  <a:cubicBezTo>
                    <a:pt x="3120716" y="2376129"/>
                    <a:pt x="3121795" y="2375410"/>
                    <a:pt x="3123953" y="2375410"/>
                  </a:cubicBezTo>
                  <a:lnTo>
                    <a:pt x="3123953" y="2373252"/>
                  </a:lnTo>
                  <a:cubicBezTo>
                    <a:pt x="3112533" y="2359495"/>
                    <a:pt x="3101068" y="2350908"/>
                    <a:pt x="3089559" y="2347491"/>
                  </a:cubicBezTo>
                  <a:cubicBezTo>
                    <a:pt x="3087491" y="2347491"/>
                    <a:pt x="3085737" y="2346052"/>
                    <a:pt x="3084299" y="2343175"/>
                  </a:cubicBezTo>
                  <a:lnTo>
                    <a:pt x="3087536" y="2339938"/>
                  </a:lnTo>
                  <a:lnTo>
                    <a:pt x="3094954" y="2341017"/>
                  </a:lnTo>
                  <a:lnTo>
                    <a:pt x="3097112" y="2341017"/>
                  </a:lnTo>
                  <a:lnTo>
                    <a:pt x="3108981" y="2339938"/>
                  </a:lnTo>
                  <a:lnTo>
                    <a:pt x="3115321" y="2342096"/>
                  </a:lnTo>
                  <a:lnTo>
                    <a:pt x="3123953" y="2342096"/>
                  </a:lnTo>
                  <a:cubicBezTo>
                    <a:pt x="3129707" y="2342096"/>
                    <a:pt x="3132585" y="2338544"/>
                    <a:pt x="3132585" y="2331441"/>
                  </a:cubicBezTo>
                  <a:lnTo>
                    <a:pt x="3132585" y="2319572"/>
                  </a:lnTo>
                  <a:lnTo>
                    <a:pt x="3133664" y="2315256"/>
                  </a:lnTo>
                  <a:lnTo>
                    <a:pt x="3132585" y="2312019"/>
                  </a:lnTo>
                  <a:lnTo>
                    <a:pt x="3133664" y="2308917"/>
                  </a:lnTo>
                  <a:lnTo>
                    <a:pt x="3132585" y="2302443"/>
                  </a:lnTo>
                  <a:lnTo>
                    <a:pt x="3132585" y="2295969"/>
                  </a:lnTo>
                  <a:lnTo>
                    <a:pt x="3131506" y="2295969"/>
                  </a:lnTo>
                  <a:cubicBezTo>
                    <a:pt x="3129348" y="2298666"/>
                    <a:pt x="3125032" y="2301543"/>
                    <a:pt x="3118558" y="2304601"/>
                  </a:cubicBezTo>
                  <a:lnTo>
                    <a:pt x="3105744" y="2318493"/>
                  </a:lnTo>
                  <a:cubicBezTo>
                    <a:pt x="3105564" y="2322629"/>
                    <a:pt x="3098056" y="2329058"/>
                    <a:pt x="3083220" y="2337780"/>
                  </a:cubicBezTo>
                  <a:cubicBezTo>
                    <a:pt x="3075847" y="2344973"/>
                    <a:pt x="3070812" y="2352481"/>
                    <a:pt x="3068114" y="2360304"/>
                  </a:cubicBezTo>
                  <a:lnTo>
                    <a:pt x="3062854" y="2364620"/>
                  </a:lnTo>
                  <a:cubicBezTo>
                    <a:pt x="3059077" y="2364620"/>
                    <a:pt x="3055481" y="2359630"/>
                    <a:pt x="3052064" y="2349649"/>
                  </a:cubicBezTo>
                  <a:cubicBezTo>
                    <a:pt x="3046309" y="2348570"/>
                    <a:pt x="3043432" y="2345693"/>
                    <a:pt x="3043432" y="2341017"/>
                  </a:cubicBezTo>
                  <a:lnTo>
                    <a:pt x="3043432" y="2337780"/>
                  </a:lnTo>
                  <a:lnTo>
                    <a:pt x="3047748" y="2332520"/>
                  </a:lnTo>
                  <a:cubicBezTo>
                    <a:pt x="3047748" y="2331081"/>
                    <a:pt x="3045590" y="2330362"/>
                    <a:pt x="3041274" y="2330362"/>
                  </a:cubicBezTo>
                  <a:lnTo>
                    <a:pt x="3028461" y="2311075"/>
                  </a:lnTo>
                  <a:cubicBezTo>
                    <a:pt x="3029719" y="2307838"/>
                    <a:pt x="3031877" y="2305320"/>
                    <a:pt x="3034935" y="2303522"/>
                  </a:cubicBezTo>
                  <a:lnTo>
                    <a:pt x="3040330" y="2303522"/>
                  </a:lnTo>
                  <a:lnTo>
                    <a:pt x="3046669" y="2306759"/>
                  </a:lnTo>
                  <a:cubicBezTo>
                    <a:pt x="3051884" y="2306759"/>
                    <a:pt x="3061550" y="2303522"/>
                    <a:pt x="3075667" y="2297048"/>
                  </a:cubicBezTo>
                  <a:lnTo>
                    <a:pt x="3076746" y="2297048"/>
                  </a:lnTo>
                  <a:lnTo>
                    <a:pt x="3081062" y="2298127"/>
                  </a:lnTo>
                  <a:cubicBezTo>
                    <a:pt x="3086277" y="2298127"/>
                    <a:pt x="3097337" y="2293496"/>
                    <a:pt x="3114242" y="2284234"/>
                  </a:cubicBezTo>
                  <a:lnTo>
                    <a:pt x="3115321" y="2284234"/>
                  </a:lnTo>
                  <a:lnTo>
                    <a:pt x="3121795" y="2287336"/>
                  </a:lnTo>
                  <a:lnTo>
                    <a:pt x="3123953" y="2287336"/>
                  </a:lnTo>
                  <a:cubicBezTo>
                    <a:pt x="3125571" y="2287067"/>
                    <a:pt x="3128808" y="2281357"/>
                    <a:pt x="3133664" y="2270207"/>
                  </a:cubicBezTo>
                  <a:lnTo>
                    <a:pt x="3132585" y="2262654"/>
                  </a:lnTo>
                  <a:lnTo>
                    <a:pt x="3132585" y="2248762"/>
                  </a:lnTo>
                  <a:lnTo>
                    <a:pt x="3131506" y="2237028"/>
                  </a:lnTo>
                  <a:cubicBezTo>
                    <a:pt x="3132944" y="2233431"/>
                    <a:pt x="3133664" y="2226957"/>
                    <a:pt x="3133664" y="2217606"/>
                  </a:cubicBezTo>
                  <a:lnTo>
                    <a:pt x="3133664" y="2210188"/>
                  </a:lnTo>
                  <a:lnTo>
                    <a:pt x="3134743" y="2203714"/>
                  </a:lnTo>
                  <a:lnTo>
                    <a:pt x="3133664" y="2202635"/>
                  </a:lnTo>
                  <a:lnTo>
                    <a:pt x="3133664" y="2201556"/>
                  </a:lnTo>
                  <a:lnTo>
                    <a:pt x="3134743" y="2195082"/>
                  </a:lnTo>
                  <a:lnTo>
                    <a:pt x="3130427" y="2191845"/>
                  </a:lnTo>
                  <a:lnTo>
                    <a:pt x="3129348" y="2190766"/>
                  </a:lnTo>
                  <a:lnTo>
                    <a:pt x="3129348" y="2188743"/>
                  </a:lnTo>
                  <a:cubicBezTo>
                    <a:pt x="3129348" y="2187304"/>
                    <a:pt x="3130427" y="2186584"/>
                    <a:pt x="3132585" y="2186584"/>
                  </a:cubicBezTo>
                  <a:lnTo>
                    <a:pt x="3133664" y="2185505"/>
                  </a:lnTo>
                  <a:lnTo>
                    <a:pt x="3133664" y="2184426"/>
                  </a:lnTo>
                  <a:lnTo>
                    <a:pt x="3129348" y="2175794"/>
                  </a:lnTo>
                  <a:lnTo>
                    <a:pt x="3133664" y="2169320"/>
                  </a:lnTo>
                  <a:lnTo>
                    <a:pt x="3129348" y="2130746"/>
                  </a:lnTo>
                  <a:close/>
                  <a:moveTo>
                    <a:pt x="5693177" y="2129532"/>
                  </a:moveTo>
                  <a:lnTo>
                    <a:pt x="5695335" y="2129532"/>
                  </a:lnTo>
                  <a:lnTo>
                    <a:pt x="5710576" y="2139108"/>
                  </a:lnTo>
                  <a:lnTo>
                    <a:pt x="5710576" y="2140187"/>
                  </a:lnTo>
                  <a:cubicBezTo>
                    <a:pt x="5710576" y="2141626"/>
                    <a:pt x="5707294" y="2143739"/>
                    <a:pt x="5700730" y="2146526"/>
                  </a:cubicBezTo>
                  <a:lnTo>
                    <a:pt x="5700730" y="2148684"/>
                  </a:lnTo>
                  <a:lnTo>
                    <a:pt x="5699651" y="2148684"/>
                  </a:lnTo>
                  <a:lnTo>
                    <a:pt x="5700730" y="2156103"/>
                  </a:lnTo>
                  <a:lnTo>
                    <a:pt x="5700730" y="2167837"/>
                  </a:lnTo>
                  <a:lnTo>
                    <a:pt x="5703967" y="2168916"/>
                  </a:lnTo>
                  <a:lnTo>
                    <a:pt x="5712734" y="2165679"/>
                  </a:lnTo>
                  <a:lnTo>
                    <a:pt x="5715971" y="2165679"/>
                  </a:lnTo>
                  <a:lnTo>
                    <a:pt x="5724603" y="2172153"/>
                  </a:lnTo>
                  <a:cubicBezTo>
                    <a:pt x="5734044" y="2170175"/>
                    <a:pt x="5738765" y="2167657"/>
                    <a:pt x="5738765" y="2164600"/>
                  </a:cubicBezTo>
                  <a:cubicBezTo>
                    <a:pt x="5740743" y="2161633"/>
                    <a:pt x="5744699" y="2158440"/>
                    <a:pt x="5750634" y="2155024"/>
                  </a:cubicBezTo>
                  <a:lnTo>
                    <a:pt x="5753871" y="2151921"/>
                  </a:lnTo>
                  <a:lnTo>
                    <a:pt x="5758187" y="2151921"/>
                  </a:lnTo>
                  <a:lnTo>
                    <a:pt x="5777744" y="2160419"/>
                  </a:lnTo>
                  <a:cubicBezTo>
                    <a:pt x="5779003" y="2163026"/>
                    <a:pt x="5785522" y="2166218"/>
                    <a:pt x="5797301" y="2169995"/>
                  </a:cubicBezTo>
                  <a:cubicBezTo>
                    <a:pt x="5800897" y="2176199"/>
                    <a:pt x="5802696" y="2180425"/>
                    <a:pt x="5802696" y="2182673"/>
                  </a:cubicBezTo>
                  <a:lnTo>
                    <a:pt x="5802696" y="2183752"/>
                  </a:lnTo>
                  <a:lnTo>
                    <a:pt x="5799459" y="2186989"/>
                  </a:lnTo>
                  <a:lnTo>
                    <a:pt x="5791771" y="2185910"/>
                  </a:lnTo>
                  <a:cubicBezTo>
                    <a:pt x="5791771" y="2188787"/>
                    <a:pt x="5790332" y="2190226"/>
                    <a:pt x="5787455" y="2190226"/>
                  </a:cubicBezTo>
                  <a:lnTo>
                    <a:pt x="5775586" y="2189147"/>
                  </a:lnTo>
                  <a:cubicBezTo>
                    <a:pt x="5765425" y="2190676"/>
                    <a:pt x="5760345" y="2193508"/>
                    <a:pt x="5760345" y="2197644"/>
                  </a:cubicBezTo>
                  <a:lnTo>
                    <a:pt x="5770191" y="2210323"/>
                  </a:lnTo>
                  <a:lnTo>
                    <a:pt x="5771270" y="2216797"/>
                  </a:lnTo>
                  <a:lnTo>
                    <a:pt x="5770191" y="2217876"/>
                  </a:lnTo>
                  <a:lnTo>
                    <a:pt x="5765875" y="2217876"/>
                  </a:lnTo>
                  <a:cubicBezTo>
                    <a:pt x="5764346" y="2217876"/>
                    <a:pt x="5763582" y="2216797"/>
                    <a:pt x="5763582" y="2214639"/>
                  </a:cubicBezTo>
                  <a:lnTo>
                    <a:pt x="5762503" y="2213560"/>
                  </a:lnTo>
                  <a:lnTo>
                    <a:pt x="5761424" y="2213560"/>
                  </a:lnTo>
                  <a:lnTo>
                    <a:pt x="5756029" y="2217876"/>
                  </a:lnTo>
                  <a:lnTo>
                    <a:pt x="5743081" y="2217876"/>
                  </a:lnTo>
                  <a:lnTo>
                    <a:pt x="5742002" y="2216797"/>
                  </a:lnTo>
                  <a:lnTo>
                    <a:pt x="5722445" y="2219899"/>
                  </a:lnTo>
                  <a:lnTo>
                    <a:pt x="5722445" y="2225294"/>
                  </a:lnTo>
                  <a:lnTo>
                    <a:pt x="5719208" y="2233791"/>
                  </a:lnTo>
                  <a:lnTo>
                    <a:pt x="5720287" y="2237028"/>
                  </a:lnTo>
                  <a:lnTo>
                    <a:pt x="5722445" y="2237028"/>
                  </a:lnTo>
                  <a:lnTo>
                    <a:pt x="5728919" y="2233791"/>
                  </a:lnTo>
                  <a:cubicBezTo>
                    <a:pt x="5736921" y="2240714"/>
                    <a:pt x="5744519" y="2244626"/>
                    <a:pt x="5751713" y="2245525"/>
                  </a:cubicBezTo>
                  <a:cubicBezTo>
                    <a:pt x="5760435" y="2249931"/>
                    <a:pt x="5764796" y="2254157"/>
                    <a:pt x="5764796" y="2258203"/>
                  </a:cubicBezTo>
                  <a:lnTo>
                    <a:pt x="5756029" y="2265756"/>
                  </a:lnTo>
                  <a:lnTo>
                    <a:pt x="5756029" y="2271017"/>
                  </a:lnTo>
                  <a:lnTo>
                    <a:pt x="5760345" y="2284909"/>
                  </a:lnTo>
                  <a:lnTo>
                    <a:pt x="5759266" y="2293406"/>
                  </a:lnTo>
                  <a:lnTo>
                    <a:pt x="5760345" y="2298666"/>
                  </a:lnTo>
                  <a:cubicBezTo>
                    <a:pt x="5758187" y="2302622"/>
                    <a:pt x="5757108" y="2306534"/>
                    <a:pt x="5757108" y="2310400"/>
                  </a:cubicBezTo>
                  <a:lnTo>
                    <a:pt x="5760345" y="2318897"/>
                  </a:lnTo>
                  <a:lnTo>
                    <a:pt x="5760345" y="2319976"/>
                  </a:lnTo>
                  <a:cubicBezTo>
                    <a:pt x="5756568" y="2330587"/>
                    <a:pt x="5752612" y="2335892"/>
                    <a:pt x="5748476" y="2335892"/>
                  </a:cubicBezTo>
                  <a:lnTo>
                    <a:pt x="5742002" y="2333734"/>
                  </a:lnTo>
                  <a:lnTo>
                    <a:pt x="5729998" y="2333734"/>
                  </a:lnTo>
                  <a:lnTo>
                    <a:pt x="5722445" y="2335892"/>
                  </a:lnTo>
                  <a:cubicBezTo>
                    <a:pt x="5710935" y="2327260"/>
                    <a:pt x="5705181" y="2322314"/>
                    <a:pt x="5705181" y="2321055"/>
                  </a:cubicBezTo>
                  <a:lnTo>
                    <a:pt x="5710576" y="2300824"/>
                  </a:lnTo>
                  <a:cubicBezTo>
                    <a:pt x="5712734" y="2300824"/>
                    <a:pt x="5713813" y="2300105"/>
                    <a:pt x="5713813" y="2298666"/>
                  </a:cubicBezTo>
                  <a:lnTo>
                    <a:pt x="5713813" y="2297587"/>
                  </a:lnTo>
                  <a:lnTo>
                    <a:pt x="5711655" y="2294485"/>
                  </a:lnTo>
                  <a:lnTo>
                    <a:pt x="5711655" y="2286932"/>
                  </a:lnTo>
                  <a:lnTo>
                    <a:pt x="5714892" y="2277356"/>
                  </a:lnTo>
                  <a:lnTo>
                    <a:pt x="5713813" y="2277356"/>
                  </a:lnTo>
                  <a:cubicBezTo>
                    <a:pt x="5710935" y="2277356"/>
                    <a:pt x="5709497" y="2276322"/>
                    <a:pt x="5709497" y="2274254"/>
                  </a:cubicBezTo>
                  <a:lnTo>
                    <a:pt x="5709497" y="2271017"/>
                  </a:lnTo>
                  <a:lnTo>
                    <a:pt x="5711655" y="2243367"/>
                  </a:lnTo>
                  <a:lnTo>
                    <a:pt x="5710576" y="2240130"/>
                  </a:lnTo>
                  <a:lnTo>
                    <a:pt x="5705181" y="2240130"/>
                  </a:lnTo>
                  <a:cubicBezTo>
                    <a:pt x="5705181" y="2242288"/>
                    <a:pt x="5704416" y="2243367"/>
                    <a:pt x="5702888" y="2243367"/>
                  </a:cubicBezTo>
                  <a:lnTo>
                    <a:pt x="5701809" y="2243367"/>
                  </a:lnTo>
                  <a:cubicBezTo>
                    <a:pt x="5695155" y="2240490"/>
                    <a:pt x="5689760" y="2239051"/>
                    <a:pt x="5685624" y="2239051"/>
                  </a:cubicBezTo>
                  <a:lnTo>
                    <a:pt x="5683466" y="2232712"/>
                  </a:lnTo>
                  <a:lnTo>
                    <a:pt x="5683466" y="2231633"/>
                  </a:lnTo>
                  <a:lnTo>
                    <a:pt x="5685624" y="2222057"/>
                  </a:lnTo>
                  <a:cubicBezTo>
                    <a:pt x="5685624" y="2218550"/>
                    <a:pt x="5683466" y="2216797"/>
                    <a:pt x="5679150" y="2216797"/>
                  </a:cubicBezTo>
                  <a:lnTo>
                    <a:pt x="5676992" y="2213560"/>
                  </a:lnTo>
                  <a:lnTo>
                    <a:pt x="5676992" y="2212481"/>
                  </a:lnTo>
                  <a:lnTo>
                    <a:pt x="5684545" y="2208299"/>
                  </a:lnTo>
                  <a:lnTo>
                    <a:pt x="5684545" y="2207220"/>
                  </a:lnTo>
                  <a:lnTo>
                    <a:pt x="5682387" y="2201825"/>
                  </a:lnTo>
                  <a:lnTo>
                    <a:pt x="5685624" y="2192249"/>
                  </a:lnTo>
                  <a:cubicBezTo>
                    <a:pt x="5685624" y="2190541"/>
                    <a:pt x="5684185" y="2188068"/>
                    <a:pt x="5681308" y="2184831"/>
                  </a:cubicBezTo>
                  <a:lnTo>
                    <a:pt x="5681308" y="2181594"/>
                  </a:lnTo>
                  <a:cubicBezTo>
                    <a:pt x="5681308" y="2179886"/>
                    <a:pt x="5682747" y="2178852"/>
                    <a:pt x="5685624" y="2178492"/>
                  </a:cubicBezTo>
                  <a:cubicBezTo>
                    <a:pt x="5685624" y="2176334"/>
                    <a:pt x="5680903" y="2175255"/>
                    <a:pt x="5671462" y="2175255"/>
                  </a:cubicBezTo>
                  <a:lnTo>
                    <a:pt x="5657435" y="2175255"/>
                  </a:lnTo>
                  <a:lnTo>
                    <a:pt x="5640036" y="2176334"/>
                  </a:lnTo>
                  <a:lnTo>
                    <a:pt x="5638957" y="2175255"/>
                  </a:lnTo>
                  <a:lnTo>
                    <a:pt x="5637878" y="2175255"/>
                  </a:lnTo>
                  <a:lnTo>
                    <a:pt x="5631404" y="2176334"/>
                  </a:lnTo>
                  <a:lnTo>
                    <a:pt x="5631404" y="2177413"/>
                  </a:lnTo>
                  <a:lnTo>
                    <a:pt x="5646645" y="2177413"/>
                  </a:lnTo>
                  <a:lnTo>
                    <a:pt x="5657435" y="2185910"/>
                  </a:lnTo>
                  <a:lnTo>
                    <a:pt x="5657435" y="2190226"/>
                  </a:lnTo>
                  <a:lnTo>
                    <a:pt x="5656356" y="2191170"/>
                  </a:lnTo>
                  <a:cubicBezTo>
                    <a:pt x="5651321" y="2193508"/>
                    <a:pt x="5648803" y="2195306"/>
                    <a:pt x="5648803" y="2196565"/>
                  </a:cubicBezTo>
                  <a:lnTo>
                    <a:pt x="5648803" y="2201825"/>
                  </a:lnTo>
                  <a:cubicBezTo>
                    <a:pt x="5648803" y="2206861"/>
                    <a:pt x="5653119" y="2209378"/>
                    <a:pt x="5661751" y="2209378"/>
                  </a:cubicBezTo>
                  <a:lnTo>
                    <a:pt x="5667146" y="2209378"/>
                  </a:lnTo>
                  <a:lnTo>
                    <a:pt x="5670383" y="2212481"/>
                  </a:lnTo>
                  <a:lnTo>
                    <a:pt x="5670383" y="2213560"/>
                  </a:lnTo>
                  <a:cubicBezTo>
                    <a:pt x="5670383" y="2216437"/>
                    <a:pt x="5664269" y="2218235"/>
                    <a:pt x="5652040" y="2218955"/>
                  </a:cubicBezTo>
                  <a:cubicBezTo>
                    <a:pt x="5649163" y="2234510"/>
                    <a:pt x="5643363" y="2242288"/>
                    <a:pt x="5634641" y="2242288"/>
                  </a:cubicBezTo>
                  <a:lnTo>
                    <a:pt x="5634641" y="2244446"/>
                  </a:lnTo>
                  <a:lnTo>
                    <a:pt x="5658514" y="2244446"/>
                  </a:lnTo>
                  <a:cubicBezTo>
                    <a:pt x="5665707" y="2245885"/>
                    <a:pt x="5669304" y="2247278"/>
                    <a:pt x="5669304" y="2248627"/>
                  </a:cubicBezTo>
                  <a:lnTo>
                    <a:pt x="5669304" y="2250785"/>
                  </a:lnTo>
                  <a:cubicBezTo>
                    <a:pt x="5669304" y="2252224"/>
                    <a:pt x="5666786" y="2252943"/>
                    <a:pt x="5661751" y="2252943"/>
                  </a:cubicBezTo>
                  <a:cubicBezTo>
                    <a:pt x="5661751" y="2254742"/>
                    <a:pt x="5659233" y="2256180"/>
                    <a:pt x="5654198" y="2257259"/>
                  </a:cubicBezTo>
                  <a:lnTo>
                    <a:pt x="5649882" y="2251864"/>
                  </a:lnTo>
                  <a:lnTo>
                    <a:pt x="5628167" y="2256180"/>
                  </a:lnTo>
                  <a:lnTo>
                    <a:pt x="5618456" y="2254022"/>
                  </a:lnTo>
                  <a:lnTo>
                    <a:pt x="5617377" y="2254022"/>
                  </a:lnTo>
                  <a:lnTo>
                    <a:pt x="5617377" y="2255101"/>
                  </a:lnTo>
                  <a:lnTo>
                    <a:pt x="5616298" y="2269938"/>
                  </a:lnTo>
                  <a:lnTo>
                    <a:pt x="5617377" y="2285853"/>
                  </a:lnTo>
                  <a:lnTo>
                    <a:pt x="5607531" y="2289090"/>
                  </a:lnTo>
                  <a:cubicBezTo>
                    <a:pt x="5607531" y="2290888"/>
                    <a:pt x="5610453" y="2292327"/>
                    <a:pt x="5616298" y="2293406"/>
                  </a:cubicBezTo>
                  <a:lnTo>
                    <a:pt x="5618456" y="2299745"/>
                  </a:lnTo>
                  <a:cubicBezTo>
                    <a:pt x="5618456" y="2305410"/>
                    <a:pt x="5616612" y="2308242"/>
                    <a:pt x="5612926" y="2308242"/>
                  </a:cubicBezTo>
                  <a:cubicBezTo>
                    <a:pt x="5612926" y="2310940"/>
                    <a:pt x="5614409" y="2314132"/>
                    <a:pt x="5617377" y="2317818"/>
                  </a:cubicBezTo>
                  <a:lnTo>
                    <a:pt x="5617377" y="2329553"/>
                  </a:lnTo>
                  <a:lnTo>
                    <a:pt x="5614005" y="2332790"/>
                  </a:lnTo>
                  <a:lnTo>
                    <a:pt x="5604294" y="2332790"/>
                  </a:lnTo>
                  <a:lnTo>
                    <a:pt x="5604294" y="2333734"/>
                  </a:lnTo>
                  <a:lnTo>
                    <a:pt x="5605373" y="2339129"/>
                  </a:lnTo>
                  <a:lnTo>
                    <a:pt x="5601057" y="2342366"/>
                  </a:lnTo>
                  <a:lnTo>
                    <a:pt x="5590267" y="2342366"/>
                  </a:lnTo>
                  <a:cubicBezTo>
                    <a:pt x="5585321" y="2338769"/>
                    <a:pt x="5579522" y="2336971"/>
                    <a:pt x="5572868" y="2336971"/>
                  </a:cubicBezTo>
                  <a:lnTo>
                    <a:pt x="5568552" y="2328474"/>
                  </a:lnTo>
                  <a:lnTo>
                    <a:pt x="5570710" y="2323213"/>
                  </a:lnTo>
                  <a:cubicBezTo>
                    <a:pt x="5567833" y="2321775"/>
                    <a:pt x="5566394" y="2319617"/>
                    <a:pt x="5566394" y="2316739"/>
                  </a:cubicBezTo>
                  <a:cubicBezTo>
                    <a:pt x="5566394" y="2311075"/>
                    <a:pt x="5568192" y="2305770"/>
                    <a:pt x="5571789" y="2300824"/>
                  </a:cubicBezTo>
                  <a:lnTo>
                    <a:pt x="5570710" y="2292327"/>
                  </a:lnTo>
                  <a:cubicBezTo>
                    <a:pt x="5570710" y="2281627"/>
                    <a:pt x="5572149" y="2276277"/>
                    <a:pt x="5575026" y="2276277"/>
                  </a:cubicBezTo>
                  <a:lnTo>
                    <a:pt x="5575026" y="2273175"/>
                  </a:lnTo>
                  <a:cubicBezTo>
                    <a:pt x="5571429" y="2273175"/>
                    <a:pt x="5568912" y="2267869"/>
                    <a:pt x="5567473" y="2257259"/>
                  </a:cubicBezTo>
                  <a:lnTo>
                    <a:pt x="5573947" y="2251864"/>
                  </a:lnTo>
                  <a:cubicBezTo>
                    <a:pt x="5571070" y="2248897"/>
                    <a:pt x="5569631" y="2246065"/>
                    <a:pt x="5569631" y="2243367"/>
                  </a:cubicBezTo>
                  <a:lnTo>
                    <a:pt x="5569631" y="2241209"/>
                  </a:lnTo>
                  <a:cubicBezTo>
                    <a:pt x="5572149" y="2236983"/>
                    <a:pt x="5575745" y="2234870"/>
                    <a:pt x="5580421" y="2234870"/>
                  </a:cubicBezTo>
                  <a:cubicBezTo>
                    <a:pt x="5592560" y="2237477"/>
                    <a:pt x="5601956" y="2241029"/>
                    <a:pt x="5608610" y="2245525"/>
                  </a:cubicBezTo>
                  <a:cubicBezTo>
                    <a:pt x="5617332" y="2245525"/>
                    <a:pt x="5621693" y="2246244"/>
                    <a:pt x="5621693" y="2247683"/>
                  </a:cubicBezTo>
                  <a:lnTo>
                    <a:pt x="5631404" y="2244446"/>
                  </a:lnTo>
                  <a:lnTo>
                    <a:pt x="5631404" y="2243367"/>
                  </a:lnTo>
                  <a:cubicBezTo>
                    <a:pt x="5620344" y="2243367"/>
                    <a:pt x="5612746" y="2240535"/>
                    <a:pt x="5608610" y="2234870"/>
                  </a:cubicBezTo>
                  <a:lnTo>
                    <a:pt x="5609689" y="2227452"/>
                  </a:lnTo>
                  <a:lnTo>
                    <a:pt x="5609689" y="2223136"/>
                  </a:lnTo>
                  <a:lnTo>
                    <a:pt x="5605373" y="2218955"/>
                  </a:lnTo>
                  <a:lnTo>
                    <a:pt x="5585951" y="2218955"/>
                  </a:lnTo>
                  <a:lnTo>
                    <a:pt x="5568552" y="2220978"/>
                  </a:lnTo>
                  <a:lnTo>
                    <a:pt x="5565315" y="2220978"/>
                  </a:lnTo>
                  <a:lnTo>
                    <a:pt x="5546837" y="2213560"/>
                  </a:lnTo>
                  <a:cubicBezTo>
                    <a:pt x="5544679" y="2213560"/>
                    <a:pt x="5542521" y="2207895"/>
                    <a:pt x="5540363" y="2196565"/>
                  </a:cubicBezTo>
                  <a:cubicBezTo>
                    <a:pt x="5544319" y="2186495"/>
                    <a:pt x="5550478" y="2179031"/>
                    <a:pt x="5558841" y="2174176"/>
                  </a:cubicBezTo>
                  <a:cubicBezTo>
                    <a:pt x="5563157" y="2174176"/>
                    <a:pt x="5565315" y="2172423"/>
                    <a:pt x="5565315" y="2168916"/>
                  </a:cubicBezTo>
                  <a:cubicBezTo>
                    <a:pt x="5568552" y="2167477"/>
                    <a:pt x="5570350" y="2166039"/>
                    <a:pt x="5570710" y="2164600"/>
                  </a:cubicBezTo>
                  <a:lnTo>
                    <a:pt x="5570710" y="2163521"/>
                  </a:lnTo>
                  <a:lnTo>
                    <a:pt x="5569631" y="2159340"/>
                  </a:lnTo>
                  <a:cubicBezTo>
                    <a:pt x="5570710" y="2156462"/>
                    <a:pt x="5571789" y="2155024"/>
                    <a:pt x="5572868" y="2155024"/>
                  </a:cubicBezTo>
                  <a:lnTo>
                    <a:pt x="5573947" y="2155024"/>
                  </a:lnTo>
                  <a:cubicBezTo>
                    <a:pt x="5577184" y="2156462"/>
                    <a:pt x="5580421" y="2159654"/>
                    <a:pt x="5583658" y="2164600"/>
                  </a:cubicBezTo>
                  <a:lnTo>
                    <a:pt x="5605373" y="2171074"/>
                  </a:lnTo>
                  <a:lnTo>
                    <a:pt x="5614005" y="2168916"/>
                  </a:lnTo>
                  <a:lnTo>
                    <a:pt x="5621693" y="2168916"/>
                  </a:lnTo>
                  <a:lnTo>
                    <a:pt x="5628167" y="2169995"/>
                  </a:lnTo>
                  <a:cubicBezTo>
                    <a:pt x="5631764" y="2169096"/>
                    <a:pt x="5633562" y="2168017"/>
                    <a:pt x="5633562" y="2166758"/>
                  </a:cubicBezTo>
                  <a:lnTo>
                    <a:pt x="5641115" y="2167837"/>
                  </a:lnTo>
                  <a:lnTo>
                    <a:pt x="5642194" y="2167837"/>
                  </a:lnTo>
                  <a:lnTo>
                    <a:pt x="5645566" y="2164600"/>
                  </a:lnTo>
                  <a:cubicBezTo>
                    <a:pt x="5641160" y="2164600"/>
                    <a:pt x="5638957" y="2160014"/>
                    <a:pt x="5638957" y="2150842"/>
                  </a:cubicBezTo>
                  <a:cubicBezTo>
                    <a:pt x="5641834" y="2146526"/>
                    <a:pt x="5643273" y="2142615"/>
                    <a:pt x="5643273" y="2139108"/>
                  </a:cubicBezTo>
                  <a:lnTo>
                    <a:pt x="5641115" y="2139108"/>
                  </a:lnTo>
                  <a:lnTo>
                    <a:pt x="5641115" y="2138029"/>
                  </a:lnTo>
                  <a:lnTo>
                    <a:pt x="5640036" y="2139108"/>
                  </a:lnTo>
                  <a:lnTo>
                    <a:pt x="5636799" y="2139108"/>
                  </a:lnTo>
                  <a:lnTo>
                    <a:pt x="5633562" y="2135871"/>
                  </a:lnTo>
                  <a:lnTo>
                    <a:pt x="5633562" y="2134792"/>
                  </a:lnTo>
                  <a:lnTo>
                    <a:pt x="5637878" y="2130611"/>
                  </a:lnTo>
                  <a:lnTo>
                    <a:pt x="5647724" y="2130611"/>
                  </a:lnTo>
                  <a:lnTo>
                    <a:pt x="5686703" y="2131690"/>
                  </a:lnTo>
                  <a:close/>
                  <a:moveTo>
                    <a:pt x="3643749" y="2129262"/>
                  </a:moveTo>
                  <a:cubicBezTo>
                    <a:pt x="3646716" y="2129262"/>
                    <a:pt x="3650268" y="2130701"/>
                    <a:pt x="3654404" y="2133578"/>
                  </a:cubicBezTo>
                  <a:lnTo>
                    <a:pt x="3655483" y="2133578"/>
                  </a:lnTo>
                  <a:lnTo>
                    <a:pt x="3660878" y="2129262"/>
                  </a:lnTo>
                  <a:lnTo>
                    <a:pt x="3673826" y="2129262"/>
                  </a:lnTo>
                  <a:cubicBezTo>
                    <a:pt x="3682368" y="2131061"/>
                    <a:pt x="3687718" y="2133938"/>
                    <a:pt x="3689876" y="2137894"/>
                  </a:cubicBezTo>
                  <a:cubicBezTo>
                    <a:pt x="3689876" y="2143469"/>
                    <a:pt x="3685919" y="2147426"/>
                    <a:pt x="3678007" y="2149763"/>
                  </a:cubicBezTo>
                  <a:lnTo>
                    <a:pt x="3678007" y="2150842"/>
                  </a:lnTo>
                  <a:lnTo>
                    <a:pt x="3682323" y="2156103"/>
                  </a:lnTo>
                  <a:lnTo>
                    <a:pt x="3682323" y="2163656"/>
                  </a:lnTo>
                  <a:cubicBezTo>
                    <a:pt x="3682323" y="2166533"/>
                    <a:pt x="3685200" y="2170130"/>
                    <a:pt x="3690955" y="2174446"/>
                  </a:cubicBezTo>
                  <a:lnTo>
                    <a:pt x="3690955" y="2175525"/>
                  </a:lnTo>
                  <a:cubicBezTo>
                    <a:pt x="3690056" y="2178402"/>
                    <a:pt x="3686819" y="2179841"/>
                    <a:pt x="3681244" y="2179841"/>
                  </a:cubicBezTo>
                  <a:cubicBezTo>
                    <a:pt x="3662451" y="2179841"/>
                    <a:pt x="3652426" y="2178402"/>
                    <a:pt x="3651167" y="2175525"/>
                  </a:cubicBezTo>
                  <a:cubicBezTo>
                    <a:pt x="3648110" y="2178402"/>
                    <a:pt x="3644558" y="2179841"/>
                    <a:pt x="3640512" y="2179841"/>
                  </a:cubicBezTo>
                  <a:lnTo>
                    <a:pt x="3625406" y="2175525"/>
                  </a:lnTo>
                  <a:lnTo>
                    <a:pt x="3620011" y="2176604"/>
                  </a:lnTo>
                  <a:lnTo>
                    <a:pt x="3618932" y="2175525"/>
                  </a:lnTo>
                  <a:cubicBezTo>
                    <a:pt x="3618932" y="2176963"/>
                    <a:pt x="3617853" y="2177683"/>
                    <a:pt x="3615695" y="2177683"/>
                  </a:cubicBezTo>
                  <a:lnTo>
                    <a:pt x="3612458" y="2176604"/>
                  </a:lnTo>
                  <a:lnTo>
                    <a:pt x="3612458" y="2173367"/>
                  </a:lnTo>
                  <a:lnTo>
                    <a:pt x="3616774" y="2169051"/>
                  </a:lnTo>
                  <a:lnTo>
                    <a:pt x="3623248" y="2171209"/>
                  </a:lnTo>
                  <a:lnTo>
                    <a:pt x="3628643" y="2171209"/>
                  </a:lnTo>
                  <a:lnTo>
                    <a:pt x="3631880" y="2167972"/>
                  </a:lnTo>
                  <a:lnTo>
                    <a:pt x="3631880" y="2158261"/>
                  </a:lnTo>
                  <a:lnTo>
                    <a:pt x="3632959" y="2153945"/>
                  </a:lnTo>
                  <a:lnTo>
                    <a:pt x="3631880" y="2150842"/>
                  </a:lnTo>
                  <a:lnTo>
                    <a:pt x="3632959" y="2138973"/>
                  </a:lnTo>
                  <a:lnTo>
                    <a:pt x="3630801" y="2131420"/>
                  </a:lnTo>
                  <a:lnTo>
                    <a:pt x="3631880" y="2130341"/>
                  </a:lnTo>
                  <a:lnTo>
                    <a:pt x="3635117" y="2130341"/>
                  </a:lnTo>
                  <a:lnTo>
                    <a:pt x="3638354" y="2132499"/>
                  </a:lnTo>
                  <a:cubicBezTo>
                    <a:pt x="3638354" y="2130881"/>
                    <a:pt x="3640152" y="2129802"/>
                    <a:pt x="3643749" y="2129262"/>
                  </a:cubicBezTo>
                  <a:close/>
                  <a:moveTo>
                    <a:pt x="5138718" y="2129128"/>
                  </a:moveTo>
                  <a:cubicBezTo>
                    <a:pt x="5165153" y="2136231"/>
                    <a:pt x="5178371" y="2143020"/>
                    <a:pt x="5178371" y="2149494"/>
                  </a:cubicBezTo>
                  <a:cubicBezTo>
                    <a:pt x="5182867" y="2149494"/>
                    <a:pt x="5185744" y="2153046"/>
                    <a:pt x="5187003" y="2160149"/>
                  </a:cubicBezTo>
                  <a:lnTo>
                    <a:pt x="5184845" y="2166623"/>
                  </a:lnTo>
                  <a:lnTo>
                    <a:pt x="5184845" y="2173097"/>
                  </a:lnTo>
                  <a:lnTo>
                    <a:pt x="5185924" y="2182673"/>
                  </a:lnTo>
                  <a:cubicBezTo>
                    <a:pt x="5185924" y="2186090"/>
                    <a:pt x="5179495" y="2188967"/>
                    <a:pt x="5166637" y="2191305"/>
                  </a:cubicBezTo>
                  <a:lnTo>
                    <a:pt x="5161242" y="2190226"/>
                  </a:lnTo>
                  <a:lnTo>
                    <a:pt x="5153689" y="2191305"/>
                  </a:lnTo>
                  <a:cubicBezTo>
                    <a:pt x="5146585" y="2184472"/>
                    <a:pt x="5143034" y="2173771"/>
                    <a:pt x="5143034" y="2159205"/>
                  </a:cubicBezTo>
                  <a:cubicBezTo>
                    <a:pt x="5139437" y="2148595"/>
                    <a:pt x="5134761" y="2141087"/>
                    <a:pt x="5129007" y="2136681"/>
                  </a:cubicBezTo>
                  <a:lnTo>
                    <a:pt x="5129007" y="2135601"/>
                  </a:lnTo>
                  <a:cubicBezTo>
                    <a:pt x="5131524" y="2131286"/>
                    <a:pt x="5134761" y="2129128"/>
                    <a:pt x="5138718" y="2129128"/>
                  </a:cubicBezTo>
                  <a:close/>
                  <a:moveTo>
                    <a:pt x="209460" y="2129114"/>
                  </a:moveTo>
                  <a:lnTo>
                    <a:pt x="209460" y="2130193"/>
                  </a:lnTo>
                  <a:lnTo>
                    <a:pt x="211618" y="2130193"/>
                  </a:lnTo>
                  <a:lnTo>
                    <a:pt x="211618" y="2129114"/>
                  </a:lnTo>
                  <a:close/>
                  <a:moveTo>
                    <a:pt x="1739178" y="2128858"/>
                  </a:moveTo>
                  <a:lnTo>
                    <a:pt x="1740259" y="2128858"/>
                  </a:lnTo>
                  <a:cubicBezTo>
                    <a:pt x="1744214" y="2134702"/>
                    <a:pt x="1747856" y="2137625"/>
                    <a:pt x="1751182" y="2137625"/>
                  </a:cubicBezTo>
                  <a:cubicBezTo>
                    <a:pt x="1755948" y="2140592"/>
                    <a:pt x="1762198" y="2142435"/>
                    <a:pt x="1769931" y="2143155"/>
                  </a:cubicBezTo>
                  <a:cubicBezTo>
                    <a:pt x="1775056" y="2147561"/>
                    <a:pt x="1778338" y="2153405"/>
                    <a:pt x="1779776" y="2160688"/>
                  </a:cubicBezTo>
                  <a:lnTo>
                    <a:pt x="1775325" y="2165139"/>
                  </a:lnTo>
                  <a:lnTo>
                    <a:pt x="1758870" y="2165139"/>
                  </a:lnTo>
                  <a:cubicBezTo>
                    <a:pt x="1753206" y="2162891"/>
                    <a:pt x="1743315" y="2161408"/>
                    <a:pt x="1729198" y="2160688"/>
                  </a:cubicBezTo>
                  <a:lnTo>
                    <a:pt x="1711666" y="2162846"/>
                  </a:lnTo>
                  <a:lnTo>
                    <a:pt x="1711666" y="2161767"/>
                  </a:lnTo>
                  <a:lnTo>
                    <a:pt x="1699526" y="2165139"/>
                  </a:lnTo>
                  <a:lnTo>
                    <a:pt x="1697368" y="2165139"/>
                  </a:lnTo>
                  <a:cubicBezTo>
                    <a:pt x="1694849" y="2165139"/>
                    <a:pt x="1691208" y="2163656"/>
                    <a:pt x="1686442" y="2160688"/>
                  </a:cubicBezTo>
                  <a:lnTo>
                    <a:pt x="1685228" y="2161767"/>
                  </a:lnTo>
                  <a:lnTo>
                    <a:pt x="1684151" y="2161767"/>
                  </a:lnTo>
                  <a:lnTo>
                    <a:pt x="1683071" y="2160688"/>
                  </a:lnTo>
                  <a:lnTo>
                    <a:pt x="1681991" y="2160688"/>
                  </a:lnTo>
                  <a:lnTo>
                    <a:pt x="1668775" y="2166218"/>
                  </a:lnTo>
                  <a:lnTo>
                    <a:pt x="1664457" y="2165139"/>
                  </a:lnTo>
                  <a:lnTo>
                    <a:pt x="1663380" y="2165139"/>
                  </a:lnTo>
                  <a:lnTo>
                    <a:pt x="1663380" y="2166218"/>
                  </a:lnTo>
                  <a:lnTo>
                    <a:pt x="1664457" y="2171748"/>
                  </a:lnTo>
                  <a:cubicBezTo>
                    <a:pt x="1658793" y="2177053"/>
                    <a:pt x="1654748" y="2182538"/>
                    <a:pt x="1652319" y="2188203"/>
                  </a:cubicBezTo>
                  <a:cubicBezTo>
                    <a:pt x="1650162" y="2188203"/>
                    <a:pt x="1647958" y="2189642"/>
                    <a:pt x="1645711" y="2192519"/>
                  </a:cubicBezTo>
                  <a:lnTo>
                    <a:pt x="1644631" y="2192519"/>
                  </a:lnTo>
                  <a:lnTo>
                    <a:pt x="1645711" y="2193598"/>
                  </a:lnTo>
                  <a:lnTo>
                    <a:pt x="1645711" y="2196970"/>
                  </a:lnTo>
                  <a:cubicBezTo>
                    <a:pt x="1645711" y="2200117"/>
                    <a:pt x="1640944" y="2202320"/>
                    <a:pt x="1631414" y="2203579"/>
                  </a:cubicBezTo>
                  <a:lnTo>
                    <a:pt x="1630335" y="2204658"/>
                  </a:lnTo>
                  <a:cubicBezTo>
                    <a:pt x="1631414" y="2211941"/>
                    <a:pt x="1633256" y="2215583"/>
                    <a:pt x="1635864" y="2215583"/>
                  </a:cubicBezTo>
                  <a:lnTo>
                    <a:pt x="1638023" y="2215583"/>
                  </a:lnTo>
                  <a:cubicBezTo>
                    <a:pt x="1638023" y="2213425"/>
                    <a:pt x="1639506" y="2211626"/>
                    <a:pt x="1642473" y="2210188"/>
                  </a:cubicBezTo>
                  <a:lnTo>
                    <a:pt x="1646790" y="2210188"/>
                  </a:lnTo>
                  <a:lnTo>
                    <a:pt x="1648004" y="2211267"/>
                  </a:lnTo>
                  <a:lnTo>
                    <a:pt x="1654477" y="2209109"/>
                  </a:lnTo>
                  <a:lnTo>
                    <a:pt x="1663380" y="2209109"/>
                  </a:lnTo>
                  <a:lnTo>
                    <a:pt x="1673224" y="2212346"/>
                  </a:lnTo>
                  <a:lnTo>
                    <a:pt x="1680913" y="2209109"/>
                  </a:lnTo>
                  <a:cubicBezTo>
                    <a:pt x="1686757" y="2210188"/>
                    <a:pt x="1689679" y="2211267"/>
                    <a:pt x="1689679" y="2212346"/>
                  </a:cubicBezTo>
                  <a:lnTo>
                    <a:pt x="1701819" y="2207895"/>
                  </a:lnTo>
                  <a:lnTo>
                    <a:pt x="1709506" y="2207895"/>
                  </a:lnTo>
                  <a:lnTo>
                    <a:pt x="1713824" y="2211267"/>
                  </a:lnTo>
                  <a:lnTo>
                    <a:pt x="1714902" y="2211267"/>
                  </a:lnTo>
                  <a:cubicBezTo>
                    <a:pt x="1722634" y="2196790"/>
                    <a:pt x="1728884" y="2189462"/>
                    <a:pt x="1733650" y="2189282"/>
                  </a:cubicBezTo>
                  <a:lnTo>
                    <a:pt x="1740259" y="2188203"/>
                  </a:lnTo>
                  <a:cubicBezTo>
                    <a:pt x="1746103" y="2190721"/>
                    <a:pt x="1749026" y="2192519"/>
                    <a:pt x="1749026" y="2193598"/>
                  </a:cubicBezTo>
                  <a:lnTo>
                    <a:pt x="1747946" y="2194812"/>
                  </a:lnTo>
                  <a:lnTo>
                    <a:pt x="1749026" y="2198049"/>
                  </a:lnTo>
                  <a:lnTo>
                    <a:pt x="1745653" y="2203579"/>
                  </a:lnTo>
                  <a:lnTo>
                    <a:pt x="1745653" y="2204658"/>
                  </a:lnTo>
                  <a:lnTo>
                    <a:pt x="1746867" y="2204658"/>
                  </a:lnTo>
                  <a:cubicBezTo>
                    <a:pt x="1747047" y="2201870"/>
                    <a:pt x="1748486" y="2199667"/>
                    <a:pt x="1751182" y="2198049"/>
                  </a:cubicBezTo>
                  <a:cubicBezTo>
                    <a:pt x="1763681" y="2206861"/>
                    <a:pt x="1769931" y="2213110"/>
                    <a:pt x="1769931" y="2216797"/>
                  </a:cubicBezTo>
                  <a:cubicBezTo>
                    <a:pt x="1771908" y="2216797"/>
                    <a:pt x="1773707" y="2218595"/>
                    <a:pt x="1775325" y="2222192"/>
                  </a:cubicBezTo>
                  <a:lnTo>
                    <a:pt x="1775325" y="2227722"/>
                  </a:lnTo>
                  <a:cubicBezTo>
                    <a:pt x="1768042" y="2237433"/>
                    <a:pt x="1764401" y="2244401"/>
                    <a:pt x="1764401" y="2248627"/>
                  </a:cubicBezTo>
                  <a:lnTo>
                    <a:pt x="1764401" y="2261710"/>
                  </a:lnTo>
                  <a:lnTo>
                    <a:pt x="1763321" y="2279379"/>
                  </a:lnTo>
                  <a:cubicBezTo>
                    <a:pt x="1766199" y="2283785"/>
                    <a:pt x="1767638" y="2287067"/>
                    <a:pt x="1767638" y="2289225"/>
                  </a:cubicBezTo>
                  <a:lnTo>
                    <a:pt x="1765480" y="2304601"/>
                  </a:lnTo>
                  <a:lnTo>
                    <a:pt x="1766558" y="2309051"/>
                  </a:lnTo>
                  <a:cubicBezTo>
                    <a:pt x="1766558" y="2313367"/>
                    <a:pt x="1764715" y="2315525"/>
                    <a:pt x="1761029" y="2315525"/>
                  </a:cubicBezTo>
                  <a:lnTo>
                    <a:pt x="1757792" y="2318897"/>
                  </a:lnTo>
                  <a:lnTo>
                    <a:pt x="1757792" y="2319976"/>
                  </a:lnTo>
                  <a:lnTo>
                    <a:pt x="1759949" y="2322134"/>
                  </a:lnTo>
                  <a:lnTo>
                    <a:pt x="1763321" y="2321055"/>
                  </a:lnTo>
                  <a:lnTo>
                    <a:pt x="1765480" y="2324427"/>
                  </a:lnTo>
                  <a:lnTo>
                    <a:pt x="1764401" y="2329822"/>
                  </a:lnTo>
                  <a:lnTo>
                    <a:pt x="1767638" y="2337510"/>
                  </a:lnTo>
                  <a:lnTo>
                    <a:pt x="1765480" y="2349649"/>
                  </a:lnTo>
                  <a:lnTo>
                    <a:pt x="1767638" y="2367183"/>
                  </a:lnTo>
                  <a:cubicBezTo>
                    <a:pt x="1766380" y="2370510"/>
                    <a:pt x="1764175" y="2373072"/>
                    <a:pt x="1761029" y="2374871"/>
                  </a:cubicBezTo>
                  <a:cubicBezTo>
                    <a:pt x="1759770" y="2370645"/>
                    <a:pt x="1757612" y="2367003"/>
                    <a:pt x="1754555" y="2363946"/>
                  </a:cubicBezTo>
                  <a:lnTo>
                    <a:pt x="1754555" y="2365025"/>
                  </a:lnTo>
                  <a:cubicBezTo>
                    <a:pt x="1758151" y="2370510"/>
                    <a:pt x="1759949" y="2374556"/>
                    <a:pt x="1759949" y="2377164"/>
                  </a:cubicBezTo>
                  <a:cubicBezTo>
                    <a:pt x="1754105" y="2378243"/>
                    <a:pt x="1751182" y="2382244"/>
                    <a:pt x="1751182" y="2389167"/>
                  </a:cubicBezTo>
                  <a:lnTo>
                    <a:pt x="1730277" y="2395776"/>
                  </a:lnTo>
                  <a:lnTo>
                    <a:pt x="1724883" y="2395776"/>
                  </a:lnTo>
                  <a:cubicBezTo>
                    <a:pt x="1722634" y="2395776"/>
                    <a:pt x="1721510" y="2393214"/>
                    <a:pt x="1721510" y="2388088"/>
                  </a:cubicBezTo>
                  <a:cubicBezTo>
                    <a:pt x="1721510" y="2378377"/>
                    <a:pt x="1716386" y="2370330"/>
                    <a:pt x="1706135" y="2363946"/>
                  </a:cubicBezTo>
                  <a:cubicBezTo>
                    <a:pt x="1704695" y="2372758"/>
                    <a:pt x="1703256" y="2377164"/>
                    <a:pt x="1701819" y="2377164"/>
                  </a:cubicBezTo>
                  <a:lnTo>
                    <a:pt x="1703978" y="2382559"/>
                  </a:lnTo>
                  <a:cubicBezTo>
                    <a:pt x="1701550" y="2384807"/>
                    <a:pt x="1695703" y="2387729"/>
                    <a:pt x="1686442" y="2391325"/>
                  </a:cubicBezTo>
                  <a:lnTo>
                    <a:pt x="1685228" y="2391325"/>
                  </a:lnTo>
                  <a:cubicBezTo>
                    <a:pt x="1683250" y="2391325"/>
                    <a:pt x="1682173" y="2389527"/>
                    <a:pt x="1681991" y="2385930"/>
                  </a:cubicBezTo>
                  <a:lnTo>
                    <a:pt x="1679834" y="2385930"/>
                  </a:lnTo>
                  <a:cubicBezTo>
                    <a:pt x="1675068" y="2389527"/>
                    <a:pt x="1671382" y="2391325"/>
                    <a:pt x="1668775" y="2391325"/>
                  </a:cubicBezTo>
                  <a:cubicBezTo>
                    <a:pt x="1659873" y="2391325"/>
                    <a:pt x="1655106" y="2385841"/>
                    <a:pt x="1654477" y="2374871"/>
                  </a:cubicBezTo>
                  <a:lnTo>
                    <a:pt x="1655692" y="2369476"/>
                  </a:lnTo>
                  <a:lnTo>
                    <a:pt x="1653398" y="2361788"/>
                  </a:lnTo>
                  <a:cubicBezTo>
                    <a:pt x="1654926" y="2358820"/>
                    <a:pt x="1655692" y="2354774"/>
                    <a:pt x="1655692" y="2349649"/>
                  </a:cubicBezTo>
                  <a:lnTo>
                    <a:pt x="1655692" y="2339803"/>
                  </a:lnTo>
                  <a:lnTo>
                    <a:pt x="1653398" y="2328743"/>
                  </a:lnTo>
                  <a:cubicBezTo>
                    <a:pt x="1654567" y="2319212"/>
                    <a:pt x="1655692" y="2314446"/>
                    <a:pt x="1656771" y="2314446"/>
                  </a:cubicBezTo>
                  <a:lnTo>
                    <a:pt x="1655692" y="2313367"/>
                  </a:lnTo>
                  <a:lnTo>
                    <a:pt x="1655692" y="2296913"/>
                  </a:lnTo>
                  <a:lnTo>
                    <a:pt x="1656771" y="2292462"/>
                  </a:lnTo>
                  <a:lnTo>
                    <a:pt x="1654477" y="2281537"/>
                  </a:lnTo>
                  <a:lnTo>
                    <a:pt x="1657849" y="2271691"/>
                  </a:lnTo>
                  <a:lnTo>
                    <a:pt x="1654477" y="2269398"/>
                  </a:lnTo>
                  <a:lnTo>
                    <a:pt x="1655692" y="2250785"/>
                  </a:lnTo>
                  <a:lnTo>
                    <a:pt x="1655692" y="2226643"/>
                  </a:lnTo>
                  <a:lnTo>
                    <a:pt x="1657849" y="2223271"/>
                  </a:lnTo>
                  <a:lnTo>
                    <a:pt x="1657849" y="2222192"/>
                  </a:lnTo>
                  <a:lnTo>
                    <a:pt x="1652319" y="2217876"/>
                  </a:lnTo>
                  <a:lnTo>
                    <a:pt x="1644631" y="2217876"/>
                  </a:lnTo>
                  <a:lnTo>
                    <a:pt x="1645711" y="2230959"/>
                  </a:lnTo>
                  <a:lnTo>
                    <a:pt x="1643552" y="2249706"/>
                  </a:lnTo>
                  <a:lnTo>
                    <a:pt x="1645711" y="2262924"/>
                  </a:lnTo>
                  <a:lnTo>
                    <a:pt x="1645711" y="2267240"/>
                  </a:lnTo>
                  <a:cubicBezTo>
                    <a:pt x="1643734" y="2270927"/>
                    <a:pt x="1641530" y="2272770"/>
                    <a:pt x="1639102" y="2272770"/>
                  </a:cubicBezTo>
                  <a:lnTo>
                    <a:pt x="1639102" y="2273849"/>
                  </a:lnTo>
                  <a:cubicBezTo>
                    <a:pt x="1642069" y="2273849"/>
                    <a:pt x="1643552" y="2276412"/>
                    <a:pt x="1643552" y="2281537"/>
                  </a:cubicBezTo>
                  <a:lnTo>
                    <a:pt x="1645711" y="2289225"/>
                  </a:lnTo>
                  <a:lnTo>
                    <a:pt x="1645711" y="2291383"/>
                  </a:lnTo>
                  <a:cubicBezTo>
                    <a:pt x="1645711" y="2296688"/>
                    <a:pt x="1644631" y="2300015"/>
                    <a:pt x="1642473" y="2301364"/>
                  </a:cubicBezTo>
                  <a:lnTo>
                    <a:pt x="1643552" y="2306759"/>
                  </a:lnTo>
                  <a:lnTo>
                    <a:pt x="1643552" y="2309051"/>
                  </a:lnTo>
                  <a:lnTo>
                    <a:pt x="1641394" y="2317818"/>
                  </a:lnTo>
                  <a:lnTo>
                    <a:pt x="1641394" y="2325506"/>
                  </a:lnTo>
                  <a:lnTo>
                    <a:pt x="1644631" y="2346412"/>
                  </a:lnTo>
                  <a:cubicBezTo>
                    <a:pt x="1643013" y="2346412"/>
                    <a:pt x="1641934" y="2348210"/>
                    <a:pt x="1641394" y="2351807"/>
                  </a:cubicBezTo>
                  <a:cubicBezTo>
                    <a:pt x="1644272" y="2352886"/>
                    <a:pt x="1645711" y="2355449"/>
                    <a:pt x="1645711" y="2359495"/>
                  </a:cubicBezTo>
                  <a:lnTo>
                    <a:pt x="1645711" y="2366104"/>
                  </a:lnTo>
                  <a:cubicBezTo>
                    <a:pt x="1645711" y="2369251"/>
                    <a:pt x="1643912" y="2372938"/>
                    <a:pt x="1640316" y="2377164"/>
                  </a:cubicBezTo>
                  <a:lnTo>
                    <a:pt x="1641394" y="2383638"/>
                  </a:lnTo>
                  <a:cubicBezTo>
                    <a:pt x="1641394" y="2386605"/>
                    <a:pt x="1637707" y="2389572"/>
                    <a:pt x="1630335" y="2392539"/>
                  </a:cubicBezTo>
                  <a:cubicBezTo>
                    <a:pt x="1620084" y="2391011"/>
                    <a:pt x="1614959" y="2389167"/>
                    <a:pt x="1614959" y="2387009"/>
                  </a:cubicBezTo>
                  <a:lnTo>
                    <a:pt x="1611722" y="2388088"/>
                  </a:lnTo>
                  <a:cubicBezTo>
                    <a:pt x="1598504" y="2387549"/>
                    <a:pt x="1591895" y="2383503"/>
                    <a:pt x="1591895" y="2375950"/>
                  </a:cubicBezTo>
                  <a:cubicBezTo>
                    <a:pt x="1592254" y="2369386"/>
                    <a:pt x="1593379" y="2366104"/>
                    <a:pt x="1595268" y="2366104"/>
                  </a:cubicBezTo>
                  <a:lnTo>
                    <a:pt x="1597424" y="2368262"/>
                  </a:lnTo>
                  <a:lnTo>
                    <a:pt x="1597424" y="2365025"/>
                  </a:lnTo>
                  <a:cubicBezTo>
                    <a:pt x="1593738" y="2360259"/>
                    <a:pt x="1591895" y="2356213"/>
                    <a:pt x="1591895" y="2352886"/>
                  </a:cubicBezTo>
                  <a:lnTo>
                    <a:pt x="1597424" y="2346412"/>
                  </a:lnTo>
                  <a:lnTo>
                    <a:pt x="1597424" y="2344119"/>
                  </a:lnTo>
                  <a:cubicBezTo>
                    <a:pt x="1595268" y="2341422"/>
                    <a:pt x="1594187" y="2338859"/>
                    <a:pt x="1594187" y="2336431"/>
                  </a:cubicBezTo>
                  <a:lnTo>
                    <a:pt x="1594187" y="2328743"/>
                  </a:lnTo>
                  <a:lnTo>
                    <a:pt x="1596345" y="2325506"/>
                  </a:lnTo>
                  <a:lnTo>
                    <a:pt x="1596345" y="2323213"/>
                  </a:lnTo>
                  <a:cubicBezTo>
                    <a:pt x="1593379" y="2320156"/>
                    <a:pt x="1591895" y="2317234"/>
                    <a:pt x="1591895" y="2314446"/>
                  </a:cubicBezTo>
                  <a:lnTo>
                    <a:pt x="1591895" y="2313367"/>
                  </a:lnTo>
                  <a:cubicBezTo>
                    <a:pt x="1591895" y="2310490"/>
                    <a:pt x="1595222" y="2309051"/>
                    <a:pt x="1601876" y="2309051"/>
                  </a:cubicBezTo>
                  <a:lnTo>
                    <a:pt x="1602955" y="2307838"/>
                  </a:lnTo>
                  <a:lnTo>
                    <a:pt x="1602955" y="2303522"/>
                  </a:lnTo>
                  <a:cubicBezTo>
                    <a:pt x="1598369" y="2303522"/>
                    <a:pt x="1595447" y="2299835"/>
                    <a:pt x="1594187" y="2292462"/>
                  </a:cubicBezTo>
                  <a:lnTo>
                    <a:pt x="1594187" y="2288146"/>
                  </a:lnTo>
                  <a:lnTo>
                    <a:pt x="1595268" y="2287067"/>
                  </a:lnTo>
                  <a:lnTo>
                    <a:pt x="1591895" y="2278300"/>
                  </a:lnTo>
                  <a:lnTo>
                    <a:pt x="1591895" y="2277086"/>
                  </a:lnTo>
                  <a:cubicBezTo>
                    <a:pt x="1593962" y="2275108"/>
                    <a:pt x="1595447" y="2271466"/>
                    <a:pt x="1596345" y="2266161"/>
                  </a:cubicBezTo>
                  <a:lnTo>
                    <a:pt x="1594187" y="2264003"/>
                  </a:lnTo>
                  <a:lnTo>
                    <a:pt x="1594187" y="2251864"/>
                  </a:lnTo>
                  <a:lnTo>
                    <a:pt x="1596345" y="2243097"/>
                  </a:lnTo>
                  <a:lnTo>
                    <a:pt x="1594187" y="2239860"/>
                  </a:lnTo>
                  <a:lnTo>
                    <a:pt x="1594187" y="2223271"/>
                  </a:lnTo>
                  <a:lnTo>
                    <a:pt x="1592974" y="2217876"/>
                  </a:lnTo>
                  <a:lnTo>
                    <a:pt x="1588659" y="2218955"/>
                  </a:lnTo>
                  <a:lnTo>
                    <a:pt x="1583128" y="2214504"/>
                  </a:lnTo>
                  <a:lnTo>
                    <a:pt x="1582049" y="2214504"/>
                  </a:lnTo>
                  <a:lnTo>
                    <a:pt x="1584207" y="2212346"/>
                  </a:lnTo>
                  <a:lnTo>
                    <a:pt x="1590816" y="2212346"/>
                  </a:lnTo>
                  <a:cubicBezTo>
                    <a:pt x="1590816" y="2209199"/>
                    <a:pt x="1593738" y="2206636"/>
                    <a:pt x="1599584" y="2204658"/>
                  </a:cubicBezTo>
                  <a:cubicBezTo>
                    <a:pt x="1600842" y="2194227"/>
                    <a:pt x="1603764" y="2186180"/>
                    <a:pt x="1608350" y="2180515"/>
                  </a:cubicBezTo>
                  <a:lnTo>
                    <a:pt x="1609564" y="2176064"/>
                  </a:lnTo>
                  <a:lnTo>
                    <a:pt x="1607271" y="2169455"/>
                  </a:lnTo>
                  <a:lnTo>
                    <a:pt x="1608350" y="2168376"/>
                  </a:lnTo>
                  <a:lnTo>
                    <a:pt x="1608350" y="2167297"/>
                  </a:lnTo>
                  <a:cubicBezTo>
                    <a:pt x="1607810" y="2162172"/>
                    <a:pt x="1605248" y="2159609"/>
                    <a:pt x="1600663" y="2159609"/>
                  </a:cubicBezTo>
                  <a:lnTo>
                    <a:pt x="1594187" y="2161767"/>
                  </a:lnTo>
                  <a:lnTo>
                    <a:pt x="1589737" y="2160688"/>
                  </a:lnTo>
                  <a:lnTo>
                    <a:pt x="1561144" y="2165139"/>
                  </a:lnTo>
                  <a:lnTo>
                    <a:pt x="1556828" y="2164060"/>
                  </a:lnTo>
                  <a:lnTo>
                    <a:pt x="1547925" y="2165139"/>
                  </a:lnTo>
                  <a:cubicBezTo>
                    <a:pt x="1544329" y="2162891"/>
                    <a:pt x="1540688" y="2161767"/>
                    <a:pt x="1537001" y="2161767"/>
                  </a:cubicBezTo>
                  <a:lnTo>
                    <a:pt x="1535921" y="2161767"/>
                  </a:lnTo>
                  <a:lnTo>
                    <a:pt x="1530392" y="2165139"/>
                  </a:lnTo>
                  <a:cubicBezTo>
                    <a:pt x="1524907" y="2162352"/>
                    <a:pt x="1521985" y="2160149"/>
                    <a:pt x="1521625" y="2158530"/>
                  </a:cubicBezTo>
                  <a:cubicBezTo>
                    <a:pt x="1524772" y="2155204"/>
                    <a:pt x="1532460" y="2152281"/>
                    <a:pt x="1544688" y="2149763"/>
                  </a:cubicBezTo>
                  <a:lnTo>
                    <a:pt x="1557907" y="2149763"/>
                  </a:lnTo>
                  <a:lnTo>
                    <a:pt x="1574361" y="2154080"/>
                  </a:lnTo>
                  <a:lnTo>
                    <a:pt x="1579892" y="2154080"/>
                  </a:lnTo>
                  <a:cubicBezTo>
                    <a:pt x="1582948" y="2151921"/>
                    <a:pt x="1585870" y="2150842"/>
                    <a:pt x="1588659" y="2150842"/>
                  </a:cubicBezTo>
                  <a:cubicBezTo>
                    <a:pt x="1588659" y="2153180"/>
                    <a:pt x="1594503" y="2154619"/>
                    <a:pt x="1606191" y="2155159"/>
                  </a:cubicBezTo>
                  <a:cubicBezTo>
                    <a:pt x="1607631" y="2151921"/>
                    <a:pt x="1609114" y="2150123"/>
                    <a:pt x="1610642" y="2149763"/>
                  </a:cubicBezTo>
                  <a:lnTo>
                    <a:pt x="1613880" y="2149763"/>
                  </a:lnTo>
                  <a:cubicBezTo>
                    <a:pt x="1616848" y="2151202"/>
                    <a:pt x="1618331" y="2153405"/>
                    <a:pt x="1618331" y="2156372"/>
                  </a:cubicBezTo>
                  <a:lnTo>
                    <a:pt x="1621568" y="2156372"/>
                  </a:lnTo>
                  <a:lnTo>
                    <a:pt x="1624940" y="2154080"/>
                  </a:lnTo>
                  <a:lnTo>
                    <a:pt x="1635864" y="2155159"/>
                  </a:lnTo>
                  <a:cubicBezTo>
                    <a:pt x="1644856" y="2151562"/>
                    <a:pt x="1651824" y="2149763"/>
                    <a:pt x="1656771" y="2149763"/>
                  </a:cubicBezTo>
                  <a:lnTo>
                    <a:pt x="1669854" y="2149763"/>
                  </a:lnTo>
                  <a:lnTo>
                    <a:pt x="1679834" y="2155159"/>
                  </a:lnTo>
                  <a:cubicBezTo>
                    <a:pt x="1687837" y="2152821"/>
                    <a:pt x="1692197" y="2151022"/>
                    <a:pt x="1692916" y="2149763"/>
                  </a:cubicBezTo>
                  <a:lnTo>
                    <a:pt x="1709506" y="2153001"/>
                  </a:lnTo>
                  <a:cubicBezTo>
                    <a:pt x="1715890" y="2150123"/>
                    <a:pt x="1720656" y="2145717"/>
                    <a:pt x="1723804" y="2139783"/>
                  </a:cubicBezTo>
                  <a:lnTo>
                    <a:pt x="1724883" y="2138704"/>
                  </a:lnTo>
                  <a:lnTo>
                    <a:pt x="1725961" y="2138704"/>
                  </a:lnTo>
                  <a:lnTo>
                    <a:pt x="1732569" y="2139783"/>
                  </a:lnTo>
                  <a:cubicBezTo>
                    <a:pt x="1732569" y="2135287"/>
                    <a:pt x="1734772" y="2131645"/>
                    <a:pt x="1739178" y="2128858"/>
                  </a:cubicBezTo>
                  <a:close/>
                  <a:moveTo>
                    <a:pt x="4654208" y="2126151"/>
                  </a:moveTo>
                  <a:lnTo>
                    <a:pt x="4654208" y="2129388"/>
                  </a:lnTo>
                  <a:lnTo>
                    <a:pt x="4656366" y="2129388"/>
                  </a:lnTo>
                  <a:lnTo>
                    <a:pt x="4657445" y="2126151"/>
                  </a:lnTo>
                  <a:close/>
                  <a:moveTo>
                    <a:pt x="4590412" y="2126151"/>
                  </a:moveTo>
                  <a:lnTo>
                    <a:pt x="4589333" y="2131546"/>
                  </a:lnTo>
                  <a:lnTo>
                    <a:pt x="4597866" y="2139012"/>
                  </a:lnTo>
                  <a:lnTo>
                    <a:pt x="4597926" y="2139158"/>
                  </a:lnTo>
                  <a:lnTo>
                    <a:pt x="4595807" y="2142336"/>
                  </a:lnTo>
                  <a:lnTo>
                    <a:pt x="4599044" y="2146652"/>
                  </a:lnTo>
                  <a:lnTo>
                    <a:pt x="4600123" y="2145573"/>
                  </a:lnTo>
                  <a:lnTo>
                    <a:pt x="4600123" y="2144494"/>
                  </a:lnTo>
                  <a:lnTo>
                    <a:pt x="4597926" y="2139158"/>
                  </a:lnTo>
                  <a:lnTo>
                    <a:pt x="4597965" y="2139099"/>
                  </a:lnTo>
                  <a:lnTo>
                    <a:pt x="4597866" y="2139012"/>
                  </a:lnTo>
                  <a:lnTo>
                    <a:pt x="4592570" y="2126151"/>
                  </a:lnTo>
                  <a:close/>
                  <a:moveTo>
                    <a:pt x="225645" y="2120482"/>
                  </a:moveTo>
                  <a:lnTo>
                    <a:pt x="225645" y="2121561"/>
                  </a:lnTo>
                  <a:lnTo>
                    <a:pt x="227803" y="2121561"/>
                  </a:lnTo>
                  <a:lnTo>
                    <a:pt x="227803" y="2120482"/>
                  </a:lnTo>
                  <a:close/>
                  <a:moveTo>
                    <a:pt x="2566933" y="2119514"/>
                  </a:moveTo>
                  <a:lnTo>
                    <a:pt x="2566933" y="2121672"/>
                  </a:lnTo>
                  <a:lnTo>
                    <a:pt x="2568012" y="2121672"/>
                  </a:lnTo>
                  <a:lnTo>
                    <a:pt x="2568012" y="2119514"/>
                  </a:lnTo>
                  <a:close/>
                  <a:moveTo>
                    <a:pt x="4620759" y="2113203"/>
                  </a:moveTo>
                  <a:lnTo>
                    <a:pt x="4617522" y="2136941"/>
                  </a:lnTo>
                  <a:lnTo>
                    <a:pt x="4617522" y="2138020"/>
                  </a:lnTo>
                  <a:cubicBezTo>
                    <a:pt x="4623276" y="2136761"/>
                    <a:pt x="4626154" y="2132445"/>
                    <a:pt x="4626154" y="2125072"/>
                  </a:cubicBezTo>
                  <a:lnTo>
                    <a:pt x="4625075" y="2114282"/>
                  </a:lnTo>
                  <a:lnTo>
                    <a:pt x="4625075" y="2113203"/>
                  </a:lnTo>
                  <a:close/>
                  <a:moveTo>
                    <a:pt x="196512" y="2112929"/>
                  </a:moveTo>
                  <a:lnTo>
                    <a:pt x="194354" y="2115087"/>
                  </a:lnTo>
                  <a:lnTo>
                    <a:pt x="196512" y="2115087"/>
                  </a:lnTo>
                  <a:close/>
                  <a:moveTo>
                    <a:pt x="4573148" y="2111045"/>
                  </a:moveTo>
                  <a:lnTo>
                    <a:pt x="4573148" y="2112124"/>
                  </a:lnTo>
                  <a:lnTo>
                    <a:pt x="4575306" y="2112124"/>
                  </a:lnTo>
                  <a:lnTo>
                    <a:pt x="4575306" y="2111045"/>
                  </a:lnTo>
                  <a:close/>
                  <a:moveTo>
                    <a:pt x="4592570" y="2109966"/>
                  </a:moveTo>
                  <a:lnTo>
                    <a:pt x="4590412" y="2112124"/>
                  </a:lnTo>
                  <a:lnTo>
                    <a:pt x="4590412" y="2113203"/>
                  </a:lnTo>
                  <a:cubicBezTo>
                    <a:pt x="4590951" y="2117519"/>
                    <a:pt x="4592030" y="2119677"/>
                    <a:pt x="4593649" y="2119677"/>
                  </a:cubicBezTo>
                  <a:lnTo>
                    <a:pt x="4594728" y="2119677"/>
                  </a:lnTo>
                  <a:lnTo>
                    <a:pt x="4594728" y="2109966"/>
                  </a:lnTo>
                  <a:close/>
                  <a:moveTo>
                    <a:pt x="4576385" y="2109966"/>
                  </a:moveTo>
                  <a:lnTo>
                    <a:pt x="4576385" y="2111045"/>
                  </a:lnTo>
                  <a:lnTo>
                    <a:pt x="4579622" y="2111045"/>
                  </a:lnTo>
                  <a:lnTo>
                    <a:pt x="4579622" y="2109966"/>
                  </a:lnTo>
                  <a:close/>
                  <a:moveTo>
                    <a:pt x="199749" y="2107534"/>
                  </a:moveTo>
                  <a:lnTo>
                    <a:pt x="207302" y="2107534"/>
                  </a:lnTo>
                  <a:cubicBezTo>
                    <a:pt x="211618" y="2107893"/>
                    <a:pt x="213776" y="2108972"/>
                    <a:pt x="213776" y="2110771"/>
                  </a:cubicBezTo>
                  <a:lnTo>
                    <a:pt x="214855" y="2109692"/>
                  </a:lnTo>
                  <a:cubicBezTo>
                    <a:pt x="220430" y="2109692"/>
                    <a:pt x="226185" y="2112929"/>
                    <a:pt x="232120" y="2119403"/>
                  </a:cubicBezTo>
                  <a:lnTo>
                    <a:pt x="231040" y="2120482"/>
                  </a:lnTo>
                  <a:lnTo>
                    <a:pt x="231040" y="2121561"/>
                  </a:lnTo>
                  <a:cubicBezTo>
                    <a:pt x="236795" y="2121561"/>
                    <a:pt x="240032" y="2128035"/>
                    <a:pt x="240752" y="2140983"/>
                  </a:cubicBezTo>
                  <a:lnTo>
                    <a:pt x="241831" y="2142062"/>
                  </a:lnTo>
                  <a:cubicBezTo>
                    <a:pt x="240032" y="2156808"/>
                    <a:pt x="238234" y="2165080"/>
                    <a:pt x="236436" y="2166879"/>
                  </a:cubicBezTo>
                  <a:lnTo>
                    <a:pt x="237515" y="2171195"/>
                  </a:lnTo>
                  <a:lnTo>
                    <a:pt x="229961" y="2179827"/>
                  </a:lnTo>
                  <a:lnTo>
                    <a:pt x="224566" y="2178748"/>
                  </a:lnTo>
                  <a:lnTo>
                    <a:pt x="202986" y="2188459"/>
                  </a:lnTo>
                  <a:lnTo>
                    <a:pt x="198670" y="2188459"/>
                  </a:lnTo>
                  <a:cubicBezTo>
                    <a:pt x="198670" y="2186660"/>
                    <a:pt x="197232" y="2185581"/>
                    <a:pt x="194354" y="2185222"/>
                  </a:cubicBezTo>
                  <a:lnTo>
                    <a:pt x="194354" y="2181985"/>
                  </a:lnTo>
                  <a:lnTo>
                    <a:pt x="192196" y="2181985"/>
                  </a:lnTo>
                  <a:cubicBezTo>
                    <a:pt x="192196" y="2184143"/>
                    <a:pt x="191477" y="2185222"/>
                    <a:pt x="190038" y="2185222"/>
                  </a:cubicBezTo>
                  <a:lnTo>
                    <a:pt x="187880" y="2185222"/>
                  </a:lnTo>
                  <a:lnTo>
                    <a:pt x="182485" y="2180906"/>
                  </a:lnTo>
                  <a:lnTo>
                    <a:pt x="179248" y="2183064"/>
                  </a:lnTo>
                  <a:cubicBezTo>
                    <a:pt x="177450" y="2181625"/>
                    <a:pt x="174572" y="2175870"/>
                    <a:pt x="170616" y="2165800"/>
                  </a:cubicBezTo>
                  <a:cubicBezTo>
                    <a:pt x="168998" y="2165800"/>
                    <a:pt x="167199" y="2162203"/>
                    <a:pt x="165221" y="2155010"/>
                  </a:cubicBezTo>
                  <a:lnTo>
                    <a:pt x="165221" y="2138825"/>
                  </a:lnTo>
                  <a:lnTo>
                    <a:pt x="163063" y="2138825"/>
                  </a:lnTo>
                  <a:lnTo>
                    <a:pt x="168458" y="2128035"/>
                  </a:lnTo>
                  <a:lnTo>
                    <a:pt x="168458" y="2125877"/>
                  </a:lnTo>
                  <a:cubicBezTo>
                    <a:pt x="169897" y="2125877"/>
                    <a:pt x="170616" y="2127315"/>
                    <a:pt x="170616" y="2130193"/>
                  </a:cubicBezTo>
                  <a:lnTo>
                    <a:pt x="173853" y="2130193"/>
                  </a:lnTo>
                  <a:lnTo>
                    <a:pt x="173853" y="2124798"/>
                  </a:lnTo>
                  <a:cubicBezTo>
                    <a:pt x="178349" y="2118324"/>
                    <a:pt x="186981" y="2112569"/>
                    <a:pt x="199749" y="2107534"/>
                  </a:cubicBezTo>
                  <a:close/>
                  <a:moveTo>
                    <a:pt x="2551826" y="2105487"/>
                  </a:moveTo>
                  <a:lnTo>
                    <a:pt x="2551826" y="2107645"/>
                  </a:lnTo>
                  <a:lnTo>
                    <a:pt x="2553986" y="2107645"/>
                  </a:lnTo>
                  <a:lnTo>
                    <a:pt x="2553986" y="2105487"/>
                  </a:lnTo>
                  <a:close/>
                  <a:moveTo>
                    <a:pt x="2746183" y="2101306"/>
                  </a:moveTo>
                  <a:lnTo>
                    <a:pt x="2740924" y="2107645"/>
                  </a:lnTo>
                  <a:lnTo>
                    <a:pt x="2740924" y="2108724"/>
                  </a:lnTo>
                  <a:lnTo>
                    <a:pt x="2744024" y="2108724"/>
                  </a:lnTo>
                  <a:cubicBezTo>
                    <a:pt x="2746183" y="2108005"/>
                    <a:pt x="2747262" y="2105892"/>
                    <a:pt x="2747262" y="2102385"/>
                  </a:cubicBezTo>
                  <a:lnTo>
                    <a:pt x="2747262" y="2101306"/>
                  </a:lnTo>
                  <a:close/>
                  <a:moveTo>
                    <a:pt x="2701134" y="2085121"/>
                  </a:moveTo>
                  <a:lnTo>
                    <a:pt x="2701134" y="2086200"/>
                  </a:lnTo>
                  <a:lnTo>
                    <a:pt x="2704371" y="2086200"/>
                  </a:lnTo>
                  <a:lnTo>
                    <a:pt x="2704371" y="2085121"/>
                  </a:lnTo>
                  <a:close/>
                  <a:moveTo>
                    <a:pt x="2684005" y="2085121"/>
                  </a:moveTo>
                  <a:lnTo>
                    <a:pt x="2684005" y="2086200"/>
                  </a:lnTo>
                  <a:lnTo>
                    <a:pt x="2686029" y="2086200"/>
                  </a:lnTo>
                  <a:lnTo>
                    <a:pt x="2686029" y="2085121"/>
                  </a:lnTo>
                  <a:close/>
                  <a:moveTo>
                    <a:pt x="2622771" y="2085121"/>
                  </a:moveTo>
                  <a:lnTo>
                    <a:pt x="2619535" y="2089437"/>
                  </a:lnTo>
                  <a:cubicBezTo>
                    <a:pt x="2619535" y="2091595"/>
                    <a:pt x="2621693" y="2093753"/>
                    <a:pt x="2626009" y="2095911"/>
                  </a:cubicBezTo>
                  <a:lnTo>
                    <a:pt x="2628032" y="2092674"/>
                  </a:lnTo>
                  <a:lnTo>
                    <a:pt x="2628032" y="2087279"/>
                  </a:lnTo>
                  <a:lnTo>
                    <a:pt x="2626009" y="2085121"/>
                  </a:lnTo>
                  <a:close/>
                  <a:moveTo>
                    <a:pt x="7279136" y="2084702"/>
                  </a:moveTo>
                  <a:lnTo>
                    <a:pt x="7278056" y="2085781"/>
                  </a:lnTo>
                  <a:lnTo>
                    <a:pt x="7278056" y="2086860"/>
                  </a:lnTo>
                  <a:lnTo>
                    <a:pt x="7280214" y="2089018"/>
                  </a:lnTo>
                  <a:lnTo>
                    <a:pt x="7283452" y="2089018"/>
                  </a:lnTo>
                  <a:lnTo>
                    <a:pt x="7283452" y="2085781"/>
                  </a:lnTo>
                  <a:close/>
                  <a:moveTo>
                    <a:pt x="723188" y="2084367"/>
                  </a:moveTo>
                  <a:lnTo>
                    <a:pt x="723188" y="2087604"/>
                  </a:lnTo>
                  <a:lnTo>
                    <a:pt x="724267" y="2087604"/>
                  </a:lnTo>
                  <a:lnTo>
                    <a:pt x="724267" y="2084367"/>
                  </a:lnTo>
                  <a:close/>
                  <a:moveTo>
                    <a:pt x="4732975" y="2084070"/>
                  </a:moveTo>
                  <a:cubicBezTo>
                    <a:pt x="4731896" y="2086947"/>
                    <a:pt x="4729378" y="2088386"/>
                    <a:pt x="4725422" y="2088386"/>
                  </a:cubicBezTo>
                  <a:lnTo>
                    <a:pt x="4710316" y="2088386"/>
                  </a:lnTo>
                  <a:lnTo>
                    <a:pt x="4701684" y="2087307"/>
                  </a:lnTo>
                  <a:lnTo>
                    <a:pt x="4693052" y="2088386"/>
                  </a:lnTo>
                  <a:lnTo>
                    <a:pt x="4686578" y="2088386"/>
                  </a:lnTo>
                  <a:lnTo>
                    <a:pt x="4687657" y="2097018"/>
                  </a:lnTo>
                  <a:lnTo>
                    <a:pt x="4686578" y="2105650"/>
                  </a:lnTo>
                  <a:cubicBezTo>
                    <a:pt x="4690894" y="2112484"/>
                    <a:pt x="4693052" y="2117519"/>
                    <a:pt x="4693052" y="2120756"/>
                  </a:cubicBezTo>
                  <a:cubicBezTo>
                    <a:pt x="4690894" y="2122914"/>
                    <a:pt x="4688376" y="2123993"/>
                    <a:pt x="4685499" y="2123993"/>
                  </a:cubicBezTo>
                  <a:lnTo>
                    <a:pt x="4685499" y="2128309"/>
                  </a:lnTo>
                  <a:lnTo>
                    <a:pt x="4684420" y="2138020"/>
                  </a:lnTo>
                  <a:lnTo>
                    <a:pt x="4686578" y="2146652"/>
                  </a:lnTo>
                  <a:lnTo>
                    <a:pt x="4689815" y="2146652"/>
                  </a:lnTo>
                  <a:lnTo>
                    <a:pt x="4707079" y="2144494"/>
                  </a:lnTo>
                  <a:cubicBezTo>
                    <a:pt x="4710136" y="2148810"/>
                    <a:pt x="4713014" y="2150968"/>
                    <a:pt x="4715711" y="2150968"/>
                  </a:cubicBezTo>
                  <a:cubicBezTo>
                    <a:pt x="4718228" y="2146652"/>
                    <a:pt x="4721825" y="2144494"/>
                    <a:pt x="4726501" y="2144494"/>
                  </a:cubicBezTo>
                  <a:lnTo>
                    <a:pt x="4727580" y="2145573"/>
                  </a:lnTo>
                  <a:lnTo>
                    <a:pt x="4729738" y="2143415"/>
                  </a:lnTo>
                  <a:lnTo>
                    <a:pt x="4732975" y="2143415"/>
                  </a:lnTo>
                  <a:lnTo>
                    <a:pt x="4741742" y="2145573"/>
                  </a:lnTo>
                  <a:lnTo>
                    <a:pt x="4741742" y="2138020"/>
                  </a:lnTo>
                  <a:lnTo>
                    <a:pt x="4742821" y="2132625"/>
                  </a:lnTo>
                  <a:lnTo>
                    <a:pt x="4741742" y="2126151"/>
                  </a:lnTo>
                  <a:lnTo>
                    <a:pt x="4741742" y="2120756"/>
                  </a:lnTo>
                  <a:lnTo>
                    <a:pt x="4726501" y="2122914"/>
                  </a:lnTo>
                  <a:lnTo>
                    <a:pt x="4717869" y="2121835"/>
                  </a:lnTo>
                  <a:lnTo>
                    <a:pt x="4716790" y="2122914"/>
                  </a:lnTo>
                  <a:lnTo>
                    <a:pt x="4715711" y="2122914"/>
                  </a:lnTo>
                  <a:lnTo>
                    <a:pt x="4711395" y="2120756"/>
                  </a:lnTo>
                  <a:lnTo>
                    <a:pt x="4703842" y="2121835"/>
                  </a:lnTo>
                  <a:cubicBezTo>
                    <a:pt x="4698806" y="2120396"/>
                    <a:pt x="4696289" y="2118598"/>
                    <a:pt x="4696289" y="2116440"/>
                  </a:cubicBezTo>
                  <a:lnTo>
                    <a:pt x="4699526" y="2112124"/>
                  </a:lnTo>
                  <a:cubicBezTo>
                    <a:pt x="4705820" y="2112663"/>
                    <a:pt x="4709057" y="2113742"/>
                    <a:pt x="4709237" y="2115361"/>
                  </a:cubicBezTo>
                  <a:lnTo>
                    <a:pt x="4714632" y="2114282"/>
                  </a:lnTo>
                  <a:lnTo>
                    <a:pt x="4720027" y="2115361"/>
                  </a:lnTo>
                  <a:lnTo>
                    <a:pt x="4724343" y="2111045"/>
                  </a:lnTo>
                  <a:cubicBezTo>
                    <a:pt x="4725782" y="2111045"/>
                    <a:pt x="4726861" y="2113563"/>
                    <a:pt x="4727580" y="2118598"/>
                  </a:cubicBezTo>
                  <a:lnTo>
                    <a:pt x="4728659" y="2118598"/>
                  </a:lnTo>
                  <a:cubicBezTo>
                    <a:pt x="4728659" y="2115001"/>
                    <a:pt x="4729378" y="2113203"/>
                    <a:pt x="4730817" y="2113203"/>
                  </a:cubicBezTo>
                  <a:lnTo>
                    <a:pt x="4736347" y="2114282"/>
                  </a:lnTo>
                  <a:cubicBezTo>
                    <a:pt x="4738505" y="2114282"/>
                    <a:pt x="4741382" y="2110685"/>
                    <a:pt x="4744979" y="2103492"/>
                  </a:cubicBezTo>
                  <a:lnTo>
                    <a:pt x="4744979" y="2101334"/>
                  </a:lnTo>
                  <a:cubicBezTo>
                    <a:pt x="4742821" y="2099356"/>
                    <a:pt x="4741382" y="2095040"/>
                    <a:pt x="4740663" y="2088386"/>
                  </a:cubicBezTo>
                  <a:cubicBezTo>
                    <a:pt x="4738505" y="2088386"/>
                    <a:pt x="4735943" y="2086947"/>
                    <a:pt x="4732975" y="2084070"/>
                  </a:cubicBezTo>
                  <a:close/>
                  <a:moveTo>
                    <a:pt x="2714082" y="2081884"/>
                  </a:moveTo>
                  <a:lnTo>
                    <a:pt x="2716105" y="2081884"/>
                  </a:lnTo>
                  <a:lnTo>
                    <a:pt x="2716105" y="2082963"/>
                  </a:lnTo>
                  <a:lnTo>
                    <a:pt x="2714082" y="2082963"/>
                  </a:lnTo>
                  <a:close/>
                  <a:moveTo>
                    <a:pt x="7269424" y="2079307"/>
                  </a:moveTo>
                  <a:lnTo>
                    <a:pt x="7268346" y="2080386"/>
                  </a:lnTo>
                  <a:lnTo>
                    <a:pt x="7268346" y="2081465"/>
                  </a:lnTo>
                  <a:lnTo>
                    <a:pt x="7271582" y="2083623"/>
                  </a:lnTo>
                  <a:lnTo>
                    <a:pt x="7273740" y="2081465"/>
                  </a:lnTo>
                  <a:lnTo>
                    <a:pt x="7273740" y="2080386"/>
                  </a:lnTo>
                  <a:close/>
                  <a:moveTo>
                    <a:pt x="4627233" y="2077596"/>
                  </a:moveTo>
                  <a:cubicBezTo>
                    <a:pt x="4623456" y="2077596"/>
                    <a:pt x="4620938" y="2079035"/>
                    <a:pt x="4619680" y="2081912"/>
                  </a:cubicBezTo>
                  <a:lnTo>
                    <a:pt x="4621838" y="2092702"/>
                  </a:lnTo>
                  <a:lnTo>
                    <a:pt x="4620759" y="2095939"/>
                  </a:lnTo>
                  <a:cubicBezTo>
                    <a:pt x="4625434" y="2095939"/>
                    <a:pt x="4629391" y="2098816"/>
                    <a:pt x="4632628" y="2104571"/>
                  </a:cubicBezTo>
                  <a:lnTo>
                    <a:pt x="4642339" y="2111045"/>
                  </a:lnTo>
                  <a:lnTo>
                    <a:pt x="4643418" y="2095939"/>
                  </a:lnTo>
                  <a:lnTo>
                    <a:pt x="4642339" y="2089465"/>
                  </a:lnTo>
                  <a:lnTo>
                    <a:pt x="4644497" y="2084070"/>
                  </a:lnTo>
                  <a:lnTo>
                    <a:pt x="4640181" y="2078675"/>
                  </a:lnTo>
                  <a:lnTo>
                    <a:pt x="4639102" y="2079754"/>
                  </a:lnTo>
                  <a:lnTo>
                    <a:pt x="4633707" y="2079754"/>
                  </a:lnTo>
                  <a:lnTo>
                    <a:pt x="4630470" y="2077596"/>
                  </a:lnTo>
                  <a:close/>
                  <a:moveTo>
                    <a:pt x="727639" y="2075601"/>
                  </a:moveTo>
                  <a:lnTo>
                    <a:pt x="727639" y="2078972"/>
                  </a:lnTo>
                  <a:lnTo>
                    <a:pt x="728718" y="2078972"/>
                  </a:lnTo>
                  <a:lnTo>
                    <a:pt x="728718" y="2075601"/>
                  </a:lnTo>
                  <a:close/>
                  <a:moveTo>
                    <a:pt x="740857" y="2071285"/>
                  </a:moveTo>
                  <a:lnTo>
                    <a:pt x="740857" y="2074522"/>
                  </a:lnTo>
                  <a:lnTo>
                    <a:pt x="743150" y="2074522"/>
                  </a:lnTo>
                  <a:lnTo>
                    <a:pt x="743150" y="2071285"/>
                  </a:lnTo>
                  <a:close/>
                  <a:moveTo>
                    <a:pt x="578737" y="2071285"/>
                  </a:moveTo>
                  <a:lnTo>
                    <a:pt x="578737" y="2074522"/>
                  </a:lnTo>
                  <a:lnTo>
                    <a:pt x="579816" y="2074522"/>
                  </a:lnTo>
                  <a:lnTo>
                    <a:pt x="579816" y="2071285"/>
                  </a:lnTo>
                  <a:close/>
                  <a:moveTo>
                    <a:pt x="4591491" y="2068829"/>
                  </a:moveTo>
                  <a:lnTo>
                    <a:pt x="4591491" y="2072066"/>
                  </a:lnTo>
                  <a:cubicBezTo>
                    <a:pt x="4591491" y="2073235"/>
                    <a:pt x="4592929" y="2074359"/>
                    <a:pt x="4595807" y="2075438"/>
                  </a:cubicBezTo>
                  <a:lnTo>
                    <a:pt x="4595807" y="2074359"/>
                  </a:lnTo>
                  <a:lnTo>
                    <a:pt x="4593649" y="2068829"/>
                  </a:lnTo>
                  <a:close/>
                  <a:moveTo>
                    <a:pt x="737620" y="2065890"/>
                  </a:moveTo>
                  <a:lnTo>
                    <a:pt x="737620" y="2068048"/>
                  </a:lnTo>
                  <a:lnTo>
                    <a:pt x="738699" y="2068048"/>
                  </a:lnTo>
                  <a:lnTo>
                    <a:pt x="738699" y="2065890"/>
                  </a:lnTo>
                  <a:close/>
                  <a:moveTo>
                    <a:pt x="3541108" y="2063866"/>
                  </a:moveTo>
                  <a:lnTo>
                    <a:pt x="3537871" y="2067103"/>
                  </a:lnTo>
                  <a:lnTo>
                    <a:pt x="3537871" y="2068182"/>
                  </a:lnTo>
                  <a:lnTo>
                    <a:pt x="3540029" y="2068182"/>
                  </a:lnTo>
                  <a:close/>
                  <a:moveTo>
                    <a:pt x="7136437" y="2063122"/>
                  </a:moveTo>
                  <a:lnTo>
                    <a:pt x="7136437" y="2065280"/>
                  </a:lnTo>
                  <a:lnTo>
                    <a:pt x="7138595" y="2067438"/>
                  </a:lnTo>
                  <a:lnTo>
                    <a:pt x="7138595" y="2065280"/>
                  </a:lnTo>
                  <a:close/>
                  <a:moveTo>
                    <a:pt x="2573272" y="2062597"/>
                  </a:moveTo>
                  <a:lnTo>
                    <a:pt x="2571114" y="2071229"/>
                  </a:lnTo>
                  <a:lnTo>
                    <a:pt x="2571114" y="2075410"/>
                  </a:lnTo>
                  <a:lnTo>
                    <a:pt x="2573272" y="2093753"/>
                  </a:lnTo>
                  <a:lnTo>
                    <a:pt x="2572194" y="2093753"/>
                  </a:lnTo>
                  <a:lnTo>
                    <a:pt x="2575431" y="2102385"/>
                  </a:lnTo>
                  <a:cubicBezTo>
                    <a:pt x="2572554" y="2106431"/>
                    <a:pt x="2571114" y="2109623"/>
                    <a:pt x="2571114" y="2111961"/>
                  </a:cubicBezTo>
                  <a:cubicBezTo>
                    <a:pt x="2571654" y="2116277"/>
                    <a:pt x="2572374" y="2118435"/>
                    <a:pt x="2573272" y="2118435"/>
                  </a:cubicBezTo>
                  <a:lnTo>
                    <a:pt x="2572194" y="2123830"/>
                  </a:lnTo>
                  <a:cubicBezTo>
                    <a:pt x="2572194" y="2131653"/>
                    <a:pt x="2575071" y="2135564"/>
                    <a:pt x="2580826" y="2135564"/>
                  </a:cubicBezTo>
                  <a:lnTo>
                    <a:pt x="2582984" y="2135564"/>
                  </a:lnTo>
                  <a:lnTo>
                    <a:pt x="2586221" y="2134485"/>
                  </a:lnTo>
                  <a:lnTo>
                    <a:pt x="2588378" y="2136643"/>
                  </a:lnTo>
                  <a:lnTo>
                    <a:pt x="2595930" y="2134485"/>
                  </a:lnTo>
                  <a:lnTo>
                    <a:pt x="2595930" y="2125988"/>
                  </a:lnTo>
                  <a:lnTo>
                    <a:pt x="2599034" y="2116277"/>
                  </a:lnTo>
                  <a:cubicBezTo>
                    <a:pt x="2597145" y="2116277"/>
                    <a:pt x="2595751" y="2110927"/>
                    <a:pt x="2594852" y="2100227"/>
                  </a:cubicBezTo>
                  <a:lnTo>
                    <a:pt x="2597011" y="2064755"/>
                  </a:lnTo>
                  <a:cubicBezTo>
                    <a:pt x="2591615" y="2063316"/>
                    <a:pt x="2583703" y="2062597"/>
                    <a:pt x="2573272" y="2062597"/>
                  </a:cubicBezTo>
                  <a:close/>
                  <a:moveTo>
                    <a:pt x="4170289" y="2061978"/>
                  </a:moveTo>
                  <a:lnTo>
                    <a:pt x="4170289" y="2064136"/>
                  </a:lnTo>
                  <a:lnTo>
                    <a:pt x="4172447" y="2064136"/>
                  </a:lnTo>
                  <a:lnTo>
                    <a:pt x="4172447" y="2061978"/>
                  </a:lnTo>
                  <a:close/>
                  <a:moveTo>
                    <a:pt x="3744636" y="2061708"/>
                  </a:moveTo>
                  <a:lnTo>
                    <a:pt x="3744636" y="2068182"/>
                  </a:lnTo>
                  <a:lnTo>
                    <a:pt x="3748952" y="2068182"/>
                  </a:lnTo>
                  <a:lnTo>
                    <a:pt x="3748952" y="2067103"/>
                  </a:lnTo>
                  <a:lnTo>
                    <a:pt x="3745715" y="2061708"/>
                  </a:lnTo>
                  <a:close/>
                  <a:moveTo>
                    <a:pt x="583187" y="2061439"/>
                  </a:moveTo>
                  <a:cubicBezTo>
                    <a:pt x="581750" y="2061439"/>
                    <a:pt x="581029" y="2062563"/>
                    <a:pt x="581029" y="2064811"/>
                  </a:cubicBezTo>
                  <a:lnTo>
                    <a:pt x="581029" y="2066969"/>
                  </a:lnTo>
                  <a:lnTo>
                    <a:pt x="582108" y="2066969"/>
                  </a:lnTo>
                  <a:close/>
                  <a:moveTo>
                    <a:pt x="7245686" y="2060964"/>
                  </a:moveTo>
                  <a:lnTo>
                    <a:pt x="7243528" y="2063122"/>
                  </a:lnTo>
                  <a:lnTo>
                    <a:pt x="7243528" y="2068517"/>
                  </a:lnTo>
                  <a:lnTo>
                    <a:pt x="7257556" y="2071754"/>
                  </a:lnTo>
                  <a:lnTo>
                    <a:pt x="7256476" y="2076070"/>
                  </a:lnTo>
                  <a:lnTo>
                    <a:pt x="7256476" y="2080386"/>
                  </a:lnTo>
                  <a:lnTo>
                    <a:pt x="7257556" y="2080386"/>
                  </a:lnTo>
                  <a:cubicBezTo>
                    <a:pt x="7257556" y="2076250"/>
                    <a:pt x="7258634" y="2073013"/>
                    <a:pt x="7260792" y="2070675"/>
                  </a:cubicBezTo>
                  <a:lnTo>
                    <a:pt x="7260792" y="2068517"/>
                  </a:lnTo>
                  <a:cubicBezTo>
                    <a:pt x="7257376" y="2068517"/>
                    <a:pt x="7254139" y="2066000"/>
                    <a:pt x="7251082" y="2060964"/>
                  </a:cubicBezTo>
                  <a:close/>
                  <a:moveTo>
                    <a:pt x="8276833" y="2060764"/>
                  </a:moveTo>
                  <a:lnTo>
                    <a:pt x="8276833" y="2064001"/>
                  </a:lnTo>
                  <a:lnTo>
                    <a:pt x="8278991" y="2061843"/>
                  </a:lnTo>
                  <a:lnTo>
                    <a:pt x="8277912" y="2060764"/>
                  </a:lnTo>
                  <a:close/>
                  <a:moveTo>
                    <a:pt x="7703221" y="2060629"/>
                  </a:moveTo>
                  <a:lnTo>
                    <a:pt x="7705379" y="2062787"/>
                  </a:lnTo>
                  <a:lnTo>
                    <a:pt x="7705379" y="2060629"/>
                  </a:lnTo>
                  <a:close/>
                  <a:moveTo>
                    <a:pt x="3668836" y="2059550"/>
                  </a:moveTo>
                  <a:lnTo>
                    <a:pt x="3668836" y="2061708"/>
                  </a:lnTo>
                  <a:cubicBezTo>
                    <a:pt x="3668836" y="2062967"/>
                    <a:pt x="3670634" y="2064046"/>
                    <a:pt x="3674231" y="2064945"/>
                  </a:cubicBezTo>
                  <a:lnTo>
                    <a:pt x="3676389" y="2061708"/>
                  </a:lnTo>
                  <a:lnTo>
                    <a:pt x="3676389" y="2059550"/>
                  </a:lnTo>
                  <a:close/>
                  <a:moveTo>
                    <a:pt x="4596886" y="2059118"/>
                  </a:moveTo>
                  <a:lnTo>
                    <a:pt x="4591491" y="2060197"/>
                  </a:lnTo>
                  <a:lnTo>
                    <a:pt x="4591491" y="2062355"/>
                  </a:lnTo>
                  <a:lnTo>
                    <a:pt x="4593649" y="2064513"/>
                  </a:lnTo>
                  <a:lnTo>
                    <a:pt x="4596886" y="2063434"/>
                  </a:lnTo>
                  <a:close/>
                  <a:moveTo>
                    <a:pt x="6698241" y="2059011"/>
                  </a:moveTo>
                  <a:lnTo>
                    <a:pt x="6698241" y="2060090"/>
                  </a:lnTo>
                  <a:lnTo>
                    <a:pt x="6700399" y="2060090"/>
                  </a:lnTo>
                  <a:lnTo>
                    <a:pt x="6700399" y="2059011"/>
                  </a:lnTo>
                  <a:close/>
                  <a:moveTo>
                    <a:pt x="2549668" y="2058281"/>
                  </a:moveTo>
                  <a:lnTo>
                    <a:pt x="2549668" y="2060439"/>
                  </a:lnTo>
                  <a:lnTo>
                    <a:pt x="2550749" y="2060439"/>
                  </a:lnTo>
                  <a:lnTo>
                    <a:pt x="2550749" y="2058281"/>
                  </a:lnTo>
                  <a:close/>
                  <a:moveTo>
                    <a:pt x="3614750" y="2057392"/>
                  </a:moveTo>
                  <a:lnTo>
                    <a:pt x="3614750" y="2058471"/>
                  </a:lnTo>
                  <a:lnTo>
                    <a:pt x="3616908" y="2058471"/>
                  </a:lnTo>
                  <a:lnTo>
                    <a:pt x="3616908" y="2057392"/>
                  </a:lnTo>
                  <a:close/>
                  <a:moveTo>
                    <a:pt x="2228358" y="2056583"/>
                  </a:moveTo>
                  <a:cubicBezTo>
                    <a:pt x="2224132" y="2056943"/>
                    <a:pt x="2222019" y="2058022"/>
                    <a:pt x="2222019" y="2059820"/>
                  </a:cubicBezTo>
                  <a:lnTo>
                    <a:pt x="2222019" y="2060899"/>
                  </a:lnTo>
                  <a:lnTo>
                    <a:pt x="2224177" y="2060899"/>
                  </a:lnTo>
                  <a:lnTo>
                    <a:pt x="2224177" y="2061978"/>
                  </a:lnTo>
                  <a:lnTo>
                    <a:pt x="2228358" y="2060899"/>
                  </a:lnTo>
                  <a:close/>
                  <a:moveTo>
                    <a:pt x="6256133" y="2056448"/>
                  </a:moveTo>
                  <a:cubicBezTo>
                    <a:pt x="6253795" y="2057078"/>
                    <a:pt x="6252357" y="2058471"/>
                    <a:pt x="6251817" y="2060629"/>
                  </a:cubicBezTo>
                  <a:lnTo>
                    <a:pt x="6255054" y="2062787"/>
                  </a:lnTo>
                  <a:lnTo>
                    <a:pt x="6259370" y="2062787"/>
                  </a:lnTo>
                  <a:lnTo>
                    <a:pt x="6261393" y="2060629"/>
                  </a:lnTo>
                  <a:close/>
                  <a:moveTo>
                    <a:pt x="7738154" y="2056179"/>
                  </a:moveTo>
                  <a:lnTo>
                    <a:pt x="7733838" y="2059416"/>
                  </a:lnTo>
                  <a:lnTo>
                    <a:pt x="7733838" y="2060629"/>
                  </a:lnTo>
                  <a:cubicBezTo>
                    <a:pt x="7733838" y="2062248"/>
                    <a:pt x="7736401" y="2063327"/>
                    <a:pt x="7741526" y="2063866"/>
                  </a:cubicBezTo>
                  <a:lnTo>
                    <a:pt x="7744763" y="2058337"/>
                  </a:lnTo>
                  <a:lnTo>
                    <a:pt x="7744763" y="2057258"/>
                  </a:lnTo>
                  <a:close/>
                  <a:moveTo>
                    <a:pt x="9240895" y="2055774"/>
                  </a:moveTo>
                  <a:lnTo>
                    <a:pt x="9240895" y="2059011"/>
                  </a:lnTo>
                  <a:lnTo>
                    <a:pt x="9245211" y="2059011"/>
                  </a:lnTo>
                  <a:lnTo>
                    <a:pt x="9245211" y="2057932"/>
                  </a:lnTo>
                  <a:lnTo>
                    <a:pt x="9243053" y="2055774"/>
                  </a:lnTo>
                  <a:close/>
                  <a:moveTo>
                    <a:pt x="7598018" y="2055099"/>
                  </a:moveTo>
                  <a:lnTo>
                    <a:pt x="7595860" y="2057258"/>
                  </a:lnTo>
                  <a:lnTo>
                    <a:pt x="7599098" y="2060629"/>
                  </a:lnTo>
                  <a:lnTo>
                    <a:pt x="7601390" y="2058337"/>
                  </a:lnTo>
                  <a:lnTo>
                    <a:pt x="7601390" y="2057258"/>
                  </a:lnTo>
                  <a:lnTo>
                    <a:pt x="7599098" y="2055099"/>
                  </a:lnTo>
                  <a:close/>
                  <a:moveTo>
                    <a:pt x="4242447" y="2053211"/>
                  </a:moveTo>
                  <a:lnTo>
                    <a:pt x="4242447" y="2054290"/>
                  </a:lnTo>
                  <a:cubicBezTo>
                    <a:pt x="4242447" y="2055369"/>
                    <a:pt x="4245010" y="2056808"/>
                    <a:pt x="4250135" y="2058606"/>
                  </a:cubicBezTo>
                  <a:lnTo>
                    <a:pt x="4250135" y="2056448"/>
                  </a:lnTo>
                  <a:cubicBezTo>
                    <a:pt x="4247257" y="2056448"/>
                    <a:pt x="4244695" y="2055369"/>
                    <a:pt x="4242447" y="2053211"/>
                  </a:cubicBezTo>
                  <a:close/>
                  <a:moveTo>
                    <a:pt x="3611513" y="2053076"/>
                  </a:moveTo>
                  <a:lnTo>
                    <a:pt x="3611513" y="2055234"/>
                  </a:lnTo>
                  <a:lnTo>
                    <a:pt x="3612592" y="2055234"/>
                  </a:lnTo>
                  <a:lnTo>
                    <a:pt x="3612592" y="2053076"/>
                  </a:lnTo>
                  <a:close/>
                  <a:moveTo>
                    <a:pt x="1560199" y="2053076"/>
                  </a:moveTo>
                  <a:lnTo>
                    <a:pt x="1559120" y="2062787"/>
                  </a:lnTo>
                  <a:lnTo>
                    <a:pt x="1559120" y="2063866"/>
                  </a:lnTo>
                  <a:lnTo>
                    <a:pt x="1560199" y="2063866"/>
                  </a:lnTo>
                  <a:lnTo>
                    <a:pt x="1562357" y="2059550"/>
                  </a:lnTo>
                  <a:lnTo>
                    <a:pt x="1561278" y="2058471"/>
                  </a:lnTo>
                  <a:lnTo>
                    <a:pt x="1561278" y="2057392"/>
                  </a:lnTo>
                  <a:lnTo>
                    <a:pt x="1562357" y="2053076"/>
                  </a:lnTo>
                  <a:close/>
                  <a:moveTo>
                    <a:pt x="725481" y="2052807"/>
                  </a:moveTo>
                  <a:lnTo>
                    <a:pt x="725481" y="2056044"/>
                  </a:lnTo>
                  <a:cubicBezTo>
                    <a:pt x="729797" y="2060000"/>
                    <a:pt x="731955" y="2063642"/>
                    <a:pt x="731955" y="2066969"/>
                  </a:cubicBezTo>
                  <a:lnTo>
                    <a:pt x="737620" y="2064811"/>
                  </a:lnTo>
                  <a:lnTo>
                    <a:pt x="737620" y="2063597"/>
                  </a:lnTo>
                  <a:cubicBezTo>
                    <a:pt x="735372" y="2061259"/>
                    <a:pt x="734248" y="2059101"/>
                    <a:pt x="734248" y="2057123"/>
                  </a:cubicBezTo>
                  <a:lnTo>
                    <a:pt x="730876" y="2059281"/>
                  </a:lnTo>
                  <a:close/>
                  <a:moveTo>
                    <a:pt x="588582" y="2052807"/>
                  </a:moveTo>
                  <a:cubicBezTo>
                    <a:pt x="585705" y="2053526"/>
                    <a:pt x="584266" y="2056044"/>
                    <a:pt x="584266" y="2060360"/>
                  </a:cubicBezTo>
                  <a:lnTo>
                    <a:pt x="585345" y="2060360"/>
                  </a:lnTo>
                  <a:lnTo>
                    <a:pt x="591954" y="2061439"/>
                  </a:lnTo>
                  <a:lnTo>
                    <a:pt x="594112" y="2054965"/>
                  </a:lnTo>
                  <a:lnTo>
                    <a:pt x="594112" y="2053886"/>
                  </a:lnTo>
                  <a:close/>
                  <a:moveTo>
                    <a:pt x="6679898" y="2051458"/>
                  </a:moveTo>
                  <a:lnTo>
                    <a:pt x="6679898" y="2053616"/>
                  </a:lnTo>
                  <a:lnTo>
                    <a:pt x="6682056" y="2053616"/>
                  </a:lnTo>
                  <a:close/>
                  <a:moveTo>
                    <a:pt x="3608276" y="2048760"/>
                  </a:moveTo>
                  <a:lnTo>
                    <a:pt x="3608276" y="2050918"/>
                  </a:lnTo>
                  <a:lnTo>
                    <a:pt x="3609355" y="2050918"/>
                  </a:lnTo>
                  <a:lnTo>
                    <a:pt x="3609355" y="2048760"/>
                  </a:lnTo>
                  <a:close/>
                  <a:moveTo>
                    <a:pt x="1564515" y="2048626"/>
                  </a:moveTo>
                  <a:lnTo>
                    <a:pt x="1564515" y="2050784"/>
                  </a:lnTo>
                  <a:lnTo>
                    <a:pt x="1565594" y="2050784"/>
                  </a:lnTo>
                  <a:lnTo>
                    <a:pt x="1565594" y="2048626"/>
                  </a:lnTo>
                  <a:close/>
                  <a:moveTo>
                    <a:pt x="738699" y="2048356"/>
                  </a:moveTo>
                  <a:lnTo>
                    <a:pt x="737620" y="2051728"/>
                  </a:lnTo>
                  <a:lnTo>
                    <a:pt x="738699" y="2051728"/>
                  </a:lnTo>
                  <a:lnTo>
                    <a:pt x="739778" y="2050514"/>
                  </a:lnTo>
                  <a:lnTo>
                    <a:pt x="739778" y="2048356"/>
                  </a:lnTo>
                  <a:close/>
                  <a:moveTo>
                    <a:pt x="4596886" y="2048328"/>
                  </a:moveTo>
                  <a:lnTo>
                    <a:pt x="4596886" y="2050486"/>
                  </a:lnTo>
                  <a:lnTo>
                    <a:pt x="4599044" y="2050486"/>
                  </a:lnTo>
                  <a:lnTo>
                    <a:pt x="4599044" y="2048328"/>
                  </a:lnTo>
                  <a:close/>
                  <a:moveTo>
                    <a:pt x="9257215" y="2048221"/>
                  </a:moveTo>
                  <a:lnTo>
                    <a:pt x="9253978" y="2051458"/>
                  </a:lnTo>
                  <a:lnTo>
                    <a:pt x="9253978" y="2053616"/>
                  </a:lnTo>
                  <a:lnTo>
                    <a:pt x="9257215" y="2056853"/>
                  </a:lnTo>
                  <a:cubicBezTo>
                    <a:pt x="9259463" y="2054155"/>
                    <a:pt x="9260587" y="2051638"/>
                    <a:pt x="9260587" y="2049300"/>
                  </a:cubicBezTo>
                  <a:lnTo>
                    <a:pt x="9259508" y="2048221"/>
                  </a:lnTo>
                  <a:close/>
                  <a:moveTo>
                    <a:pt x="9204748" y="2048221"/>
                  </a:moveTo>
                  <a:cubicBezTo>
                    <a:pt x="9200432" y="2048580"/>
                    <a:pt x="9198274" y="2049659"/>
                    <a:pt x="9198274" y="2051458"/>
                  </a:cubicBezTo>
                  <a:lnTo>
                    <a:pt x="9198274" y="2057932"/>
                  </a:lnTo>
                  <a:lnTo>
                    <a:pt x="9201511" y="2057932"/>
                  </a:lnTo>
                  <a:lnTo>
                    <a:pt x="9209199" y="2050379"/>
                  </a:lnTo>
                  <a:lnTo>
                    <a:pt x="9207041" y="2048221"/>
                  </a:lnTo>
                  <a:close/>
                  <a:moveTo>
                    <a:pt x="2227280" y="2048086"/>
                  </a:moveTo>
                  <a:lnTo>
                    <a:pt x="2227280" y="2052267"/>
                  </a:lnTo>
                  <a:lnTo>
                    <a:pt x="2228358" y="2052267"/>
                  </a:lnTo>
                  <a:lnTo>
                    <a:pt x="2228358" y="2048086"/>
                  </a:lnTo>
                  <a:close/>
                  <a:moveTo>
                    <a:pt x="7698770" y="2047412"/>
                  </a:moveTo>
                  <a:lnTo>
                    <a:pt x="7698770" y="2049570"/>
                  </a:lnTo>
                  <a:lnTo>
                    <a:pt x="7699849" y="2052942"/>
                  </a:lnTo>
                  <a:lnTo>
                    <a:pt x="7700928" y="2052942"/>
                  </a:lnTo>
                  <a:lnTo>
                    <a:pt x="7700928" y="2051863"/>
                  </a:lnTo>
                  <a:lnTo>
                    <a:pt x="7699849" y="2047412"/>
                  </a:lnTo>
                  <a:close/>
                  <a:moveTo>
                    <a:pt x="2133946" y="2047007"/>
                  </a:moveTo>
                  <a:lnTo>
                    <a:pt x="2133946" y="2050244"/>
                  </a:lnTo>
                  <a:lnTo>
                    <a:pt x="2135024" y="2050244"/>
                  </a:lnTo>
                  <a:lnTo>
                    <a:pt x="2136103" y="2047007"/>
                  </a:lnTo>
                  <a:close/>
                  <a:moveTo>
                    <a:pt x="5259836" y="2046602"/>
                  </a:moveTo>
                  <a:lnTo>
                    <a:pt x="5258757" y="2047682"/>
                  </a:lnTo>
                  <a:lnTo>
                    <a:pt x="5258757" y="2048761"/>
                  </a:lnTo>
                  <a:lnTo>
                    <a:pt x="5260915" y="2050919"/>
                  </a:lnTo>
                  <a:lnTo>
                    <a:pt x="5264152" y="2050919"/>
                  </a:lnTo>
                  <a:lnTo>
                    <a:pt x="5264152" y="2047682"/>
                  </a:lnTo>
                  <a:close/>
                  <a:moveTo>
                    <a:pt x="4169210" y="2046602"/>
                  </a:moveTo>
                  <a:lnTo>
                    <a:pt x="4166917" y="2048760"/>
                  </a:lnTo>
                  <a:lnTo>
                    <a:pt x="4166917" y="2049839"/>
                  </a:lnTo>
                  <a:cubicBezTo>
                    <a:pt x="4166917" y="2051008"/>
                    <a:pt x="4168400" y="2052132"/>
                    <a:pt x="4171368" y="2053211"/>
                  </a:cubicBezTo>
                  <a:lnTo>
                    <a:pt x="4172447" y="2052132"/>
                  </a:lnTo>
                  <a:lnTo>
                    <a:pt x="4172447" y="2049839"/>
                  </a:lnTo>
                  <a:close/>
                  <a:moveTo>
                    <a:pt x="9217966" y="2046063"/>
                  </a:moveTo>
                  <a:lnTo>
                    <a:pt x="9217966" y="2047142"/>
                  </a:lnTo>
                  <a:cubicBezTo>
                    <a:pt x="9218865" y="2050738"/>
                    <a:pt x="9219944" y="2052537"/>
                    <a:pt x="9221203" y="2052537"/>
                  </a:cubicBezTo>
                  <a:lnTo>
                    <a:pt x="9222282" y="2052537"/>
                  </a:lnTo>
                  <a:cubicBezTo>
                    <a:pt x="9222282" y="2048940"/>
                    <a:pt x="9220843" y="2046782"/>
                    <a:pt x="9217966" y="2046063"/>
                  </a:cubicBezTo>
                  <a:close/>
                  <a:moveTo>
                    <a:pt x="4235838" y="2044444"/>
                  </a:moveTo>
                  <a:lnTo>
                    <a:pt x="4235838" y="2048760"/>
                  </a:lnTo>
                  <a:lnTo>
                    <a:pt x="4240289" y="2051053"/>
                  </a:lnTo>
                  <a:lnTo>
                    <a:pt x="4238131" y="2044444"/>
                  </a:lnTo>
                  <a:close/>
                  <a:moveTo>
                    <a:pt x="3748952" y="2044444"/>
                  </a:moveTo>
                  <a:lnTo>
                    <a:pt x="3745715" y="2051997"/>
                  </a:lnTo>
                  <a:lnTo>
                    <a:pt x="3745715" y="2058471"/>
                  </a:lnTo>
                  <a:lnTo>
                    <a:pt x="3746794" y="2058471"/>
                  </a:lnTo>
                  <a:lnTo>
                    <a:pt x="3750031" y="2045523"/>
                  </a:lnTo>
                  <a:lnTo>
                    <a:pt x="3750031" y="2044444"/>
                  </a:lnTo>
                  <a:close/>
                  <a:moveTo>
                    <a:pt x="3736004" y="2043365"/>
                  </a:moveTo>
                  <a:lnTo>
                    <a:pt x="3736004" y="2044444"/>
                  </a:lnTo>
                  <a:lnTo>
                    <a:pt x="3739241" y="2045523"/>
                  </a:lnTo>
                  <a:lnTo>
                    <a:pt x="3739241" y="2043365"/>
                  </a:lnTo>
                  <a:close/>
                  <a:moveTo>
                    <a:pt x="3603960" y="2043365"/>
                  </a:moveTo>
                  <a:lnTo>
                    <a:pt x="3603960" y="2044444"/>
                  </a:lnTo>
                  <a:lnTo>
                    <a:pt x="3606118" y="2046602"/>
                  </a:lnTo>
                  <a:lnTo>
                    <a:pt x="3606118" y="2045523"/>
                  </a:lnTo>
                  <a:close/>
                  <a:moveTo>
                    <a:pt x="7136437" y="2041542"/>
                  </a:moveTo>
                  <a:lnTo>
                    <a:pt x="7131042" y="2045858"/>
                  </a:lnTo>
                  <a:cubicBezTo>
                    <a:pt x="7132121" y="2048736"/>
                    <a:pt x="7133200" y="2050174"/>
                    <a:pt x="7134279" y="2050174"/>
                  </a:cubicBezTo>
                  <a:lnTo>
                    <a:pt x="7140753" y="2050174"/>
                  </a:lnTo>
                  <a:lnTo>
                    <a:pt x="7140753" y="2044779"/>
                  </a:lnTo>
                  <a:lnTo>
                    <a:pt x="7137516" y="2041542"/>
                  </a:lnTo>
                  <a:close/>
                  <a:moveTo>
                    <a:pt x="5250125" y="2041207"/>
                  </a:moveTo>
                  <a:lnTo>
                    <a:pt x="5249046" y="2042287"/>
                  </a:lnTo>
                  <a:lnTo>
                    <a:pt x="5249046" y="2043366"/>
                  </a:lnTo>
                  <a:lnTo>
                    <a:pt x="5252283" y="2045524"/>
                  </a:lnTo>
                  <a:lnTo>
                    <a:pt x="5254441" y="2043366"/>
                  </a:lnTo>
                  <a:lnTo>
                    <a:pt x="5254441" y="2042287"/>
                  </a:lnTo>
                  <a:close/>
                  <a:moveTo>
                    <a:pt x="4713553" y="2039696"/>
                  </a:moveTo>
                  <a:cubicBezTo>
                    <a:pt x="4707978" y="2039696"/>
                    <a:pt x="4704382" y="2049767"/>
                    <a:pt x="4702763" y="2069908"/>
                  </a:cubicBezTo>
                  <a:lnTo>
                    <a:pt x="4699526" y="2070987"/>
                  </a:lnTo>
                  <a:lnTo>
                    <a:pt x="4680104" y="2072066"/>
                  </a:lnTo>
                  <a:lnTo>
                    <a:pt x="4672551" y="2070987"/>
                  </a:lnTo>
                  <a:lnTo>
                    <a:pt x="4672551" y="2072066"/>
                  </a:lnTo>
                  <a:cubicBezTo>
                    <a:pt x="4672551" y="2076472"/>
                    <a:pt x="4681902" y="2078675"/>
                    <a:pt x="4700605" y="2078675"/>
                  </a:cubicBezTo>
                  <a:lnTo>
                    <a:pt x="4710316" y="2078675"/>
                  </a:lnTo>
                  <a:lnTo>
                    <a:pt x="4718948" y="2081912"/>
                  </a:lnTo>
                  <a:lnTo>
                    <a:pt x="4725422" y="2078675"/>
                  </a:lnTo>
                  <a:lnTo>
                    <a:pt x="4731896" y="2080833"/>
                  </a:lnTo>
                  <a:cubicBezTo>
                    <a:pt x="4734504" y="2078675"/>
                    <a:pt x="4738865" y="2077236"/>
                    <a:pt x="4744979" y="2076517"/>
                  </a:cubicBezTo>
                  <a:lnTo>
                    <a:pt x="4746058" y="2073280"/>
                  </a:lnTo>
                  <a:lnTo>
                    <a:pt x="4744979" y="2072066"/>
                  </a:lnTo>
                  <a:lnTo>
                    <a:pt x="4740663" y="2072066"/>
                  </a:lnTo>
                  <a:lnTo>
                    <a:pt x="4736347" y="2075438"/>
                  </a:lnTo>
                  <a:cubicBezTo>
                    <a:pt x="4729783" y="2072291"/>
                    <a:pt x="4725782" y="2069368"/>
                    <a:pt x="4724343" y="2066671"/>
                  </a:cubicBezTo>
                  <a:lnTo>
                    <a:pt x="4724343" y="2059118"/>
                  </a:lnTo>
                  <a:lnTo>
                    <a:pt x="4726501" y="2055881"/>
                  </a:lnTo>
                  <a:lnTo>
                    <a:pt x="4726501" y="2044012"/>
                  </a:lnTo>
                  <a:lnTo>
                    <a:pt x="4724343" y="2041854"/>
                  </a:lnTo>
                  <a:lnTo>
                    <a:pt x="4721106" y="2042933"/>
                  </a:lnTo>
                  <a:close/>
                  <a:moveTo>
                    <a:pt x="3751110" y="2039049"/>
                  </a:moveTo>
                  <a:lnTo>
                    <a:pt x="3751110" y="2042286"/>
                  </a:lnTo>
                  <a:lnTo>
                    <a:pt x="3752189" y="2042286"/>
                  </a:lnTo>
                  <a:lnTo>
                    <a:pt x="3752189" y="2039049"/>
                  </a:lnTo>
                  <a:close/>
                  <a:moveTo>
                    <a:pt x="3612592" y="2039049"/>
                  </a:moveTo>
                  <a:lnTo>
                    <a:pt x="3611513" y="2043365"/>
                  </a:lnTo>
                  <a:lnTo>
                    <a:pt x="3614750" y="2045523"/>
                  </a:lnTo>
                  <a:lnTo>
                    <a:pt x="3616908" y="2043365"/>
                  </a:lnTo>
                  <a:lnTo>
                    <a:pt x="3616908" y="2041207"/>
                  </a:lnTo>
                  <a:lnTo>
                    <a:pt x="3614750" y="2039049"/>
                  </a:lnTo>
                  <a:close/>
                  <a:moveTo>
                    <a:pt x="8274675" y="2038105"/>
                  </a:moveTo>
                  <a:lnTo>
                    <a:pt x="8269145" y="2040263"/>
                  </a:lnTo>
                  <a:lnTo>
                    <a:pt x="8269145" y="2041342"/>
                  </a:lnTo>
                  <a:lnTo>
                    <a:pt x="8270224" y="2041342"/>
                  </a:lnTo>
                  <a:lnTo>
                    <a:pt x="8277912" y="2039184"/>
                  </a:lnTo>
                  <a:lnTo>
                    <a:pt x="8277912" y="2038105"/>
                  </a:lnTo>
                  <a:close/>
                  <a:moveTo>
                    <a:pt x="9209199" y="2037566"/>
                  </a:moveTo>
                  <a:lnTo>
                    <a:pt x="9209199" y="2041882"/>
                  </a:lnTo>
                  <a:lnTo>
                    <a:pt x="9212436" y="2041882"/>
                  </a:lnTo>
                  <a:lnTo>
                    <a:pt x="9212436" y="2039724"/>
                  </a:lnTo>
                  <a:lnTo>
                    <a:pt x="9210278" y="2037566"/>
                  </a:lnTo>
                  <a:close/>
                  <a:moveTo>
                    <a:pt x="4646655" y="2036459"/>
                  </a:moveTo>
                  <a:lnTo>
                    <a:pt x="4648813" y="2036459"/>
                  </a:lnTo>
                  <a:lnTo>
                    <a:pt x="4652050" y="2039696"/>
                  </a:lnTo>
                  <a:lnTo>
                    <a:pt x="4652050" y="2040775"/>
                  </a:lnTo>
                  <a:lnTo>
                    <a:pt x="4648813" y="2044012"/>
                  </a:lnTo>
                  <a:lnTo>
                    <a:pt x="4642339" y="2044012"/>
                  </a:lnTo>
                  <a:lnTo>
                    <a:pt x="4640181" y="2041854"/>
                  </a:lnTo>
                  <a:lnTo>
                    <a:pt x="4640181" y="2039696"/>
                  </a:lnTo>
                  <a:cubicBezTo>
                    <a:pt x="4640900" y="2037538"/>
                    <a:pt x="4643058" y="2036459"/>
                    <a:pt x="4646655" y="2036459"/>
                  </a:cubicBezTo>
                  <a:close/>
                  <a:moveTo>
                    <a:pt x="2234833" y="2036217"/>
                  </a:moveTo>
                  <a:lnTo>
                    <a:pt x="2234833" y="2039454"/>
                  </a:lnTo>
                  <a:lnTo>
                    <a:pt x="2235912" y="2039454"/>
                  </a:lnTo>
                  <a:lnTo>
                    <a:pt x="2235912" y="2036217"/>
                  </a:lnTo>
                  <a:close/>
                  <a:moveTo>
                    <a:pt x="7733838" y="2034329"/>
                  </a:moveTo>
                  <a:lnTo>
                    <a:pt x="7732759" y="2035408"/>
                  </a:lnTo>
                  <a:lnTo>
                    <a:pt x="7732759" y="2038645"/>
                  </a:lnTo>
                  <a:lnTo>
                    <a:pt x="7739368" y="2044175"/>
                  </a:lnTo>
                  <a:lnTo>
                    <a:pt x="7741526" y="2038645"/>
                  </a:lnTo>
                  <a:close/>
                  <a:moveTo>
                    <a:pt x="8278991" y="2032710"/>
                  </a:moveTo>
                  <a:lnTo>
                    <a:pt x="8278991" y="2034868"/>
                  </a:lnTo>
                  <a:lnTo>
                    <a:pt x="8280070" y="2034868"/>
                  </a:lnTo>
                  <a:lnTo>
                    <a:pt x="8280070" y="2032710"/>
                  </a:lnTo>
                  <a:close/>
                  <a:moveTo>
                    <a:pt x="731955" y="2032171"/>
                  </a:moveTo>
                  <a:lnTo>
                    <a:pt x="731955" y="2034329"/>
                  </a:lnTo>
                  <a:lnTo>
                    <a:pt x="733034" y="2034329"/>
                  </a:lnTo>
                  <a:lnTo>
                    <a:pt x="733034" y="2032171"/>
                  </a:lnTo>
                  <a:close/>
                  <a:moveTo>
                    <a:pt x="7636323" y="2032036"/>
                  </a:moveTo>
                  <a:lnTo>
                    <a:pt x="7636323" y="2034329"/>
                  </a:lnTo>
                  <a:lnTo>
                    <a:pt x="7637537" y="2034329"/>
                  </a:lnTo>
                  <a:lnTo>
                    <a:pt x="7637537" y="2032036"/>
                  </a:lnTo>
                  <a:close/>
                  <a:moveTo>
                    <a:pt x="3590878" y="2031496"/>
                  </a:moveTo>
                  <a:lnTo>
                    <a:pt x="3590878" y="2032575"/>
                  </a:lnTo>
                  <a:lnTo>
                    <a:pt x="3600723" y="2039049"/>
                  </a:lnTo>
                  <a:lnTo>
                    <a:pt x="3600723" y="2037970"/>
                  </a:lnTo>
                  <a:lnTo>
                    <a:pt x="3591957" y="2031496"/>
                  </a:lnTo>
                  <a:close/>
                  <a:moveTo>
                    <a:pt x="1749429" y="2028934"/>
                  </a:moveTo>
                  <a:lnTo>
                    <a:pt x="1749429" y="2030148"/>
                  </a:lnTo>
                  <a:lnTo>
                    <a:pt x="1751589" y="2030148"/>
                  </a:lnTo>
                  <a:lnTo>
                    <a:pt x="1751589" y="2028934"/>
                  </a:lnTo>
                  <a:close/>
                  <a:moveTo>
                    <a:pt x="6247636" y="2026506"/>
                  </a:moveTo>
                  <a:lnTo>
                    <a:pt x="6247636" y="2027585"/>
                  </a:lnTo>
                  <a:lnTo>
                    <a:pt x="6249659" y="2027585"/>
                  </a:lnTo>
                  <a:lnTo>
                    <a:pt x="6249659" y="2026506"/>
                  </a:lnTo>
                  <a:close/>
                  <a:moveTo>
                    <a:pt x="6199620" y="2026506"/>
                  </a:moveTo>
                  <a:lnTo>
                    <a:pt x="6199620" y="2027585"/>
                  </a:lnTo>
                  <a:lnTo>
                    <a:pt x="6205015" y="2027585"/>
                  </a:lnTo>
                  <a:lnTo>
                    <a:pt x="6205015" y="2026506"/>
                  </a:lnTo>
                  <a:close/>
                  <a:moveTo>
                    <a:pt x="6190044" y="2026506"/>
                  </a:moveTo>
                  <a:lnTo>
                    <a:pt x="6190044" y="2027585"/>
                  </a:lnTo>
                  <a:lnTo>
                    <a:pt x="6197462" y="2027585"/>
                  </a:lnTo>
                  <a:lnTo>
                    <a:pt x="6197462" y="2026506"/>
                  </a:lnTo>
                  <a:close/>
                  <a:moveTo>
                    <a:pt x="7627691" y="2025562"/>
                  </a:moveTo>
                  <a:lnTo>
                    <a:pt x="7629849" y="2027720"/>
                  </a:lnTo>
                  <a:lnTo>
                    <a:pt x="7634165" y="2027720"/>
                  </a:lnTo>
                  <a:lnTo>
                    <a:pt x="7634165" y="2026641"/>
                  </a:lnTo>
                  <a:lnTo>
                    <a:pt x="7628770" y="2025562"/>
                  </a:lnTo>
                  <a:close/>
                  <a:moveTo>
                    <a:pt x="5117138" y="2025022"/>
                  </a:moveTo>
                  <a:lnTo>
                    <a:pt x="5117138" y="2027180"/>
                  </a:lnTo>
                  <a:lnTo>
                    <a:pt x="5119296" y="2029338"/>
                  </a:lnTo>
                  <a:lnTo>
                    <a:pt x="5119296" y="2027180"/>
                  </a:lnTo>
                  <a:close/>
                  <a:moveTo>
                    <a:pt x="4765480" y="2023511"/>
                  </a:moveTo>
                  <a:lnTo>
                    <a:pt x="4765480" y="2025669"/>
                  </a:lnTo>
                  <a:lnTo>
                    <a:pt x="4766559" y="2033222"/>
                  </a:lnTo>
                  <a:lnTo>
                    <a:pt x="4768717" y="2033222"/>
                  </a:lnTo>
                  <a:lnTo>
                    <a:pt x="4766559" y="2023511"/>
                  </a:lnTo>
                  <a:close/>
                  <a:moveTo>
                    <a:pt x="8223422" y="2022999"/>
                  </a:moveTo>
                  <a:lnTo>
                    <a:pt x="8219106" y="2027315"/>
                  </a:lnTo>
                  <a:cubicBezTo>
                    <a:pt x="8220545" y="2037566"/>
                    <a:pt x="8222343" y="2043680"/>
                    <a:pt x="8224501" y="2045658"/>
                  </a:cubicBezTo>
                  <a:lnTo>
                    <a:pt x="8224501" y="2054290"/>
                  </a:lnTo>
                  <a:lnTo>
                    <a:pt x="8222343" y="2057527"/>
                  </a:lnTo>
                  <a:lnTo>
                    <a:pt x="8222343" y="2059685"/>
                  </a:lnTo>
                  <a:lnTo>
                    <a:pt x="8223422" y="2059685"/>
                  </a:lnTo>
                  <a:lnTo>
                    <a:pt x="8233268" y="2057527"/>
                  </a:lnTo>
                  <a:lnTo>
                    <a:pt x="8238663" y="2057527"/>
                  </a:lnTo>
                  <a:lnTo>
                    <a:pt x="8254983" y="2058606"/>
                  </a:lnTo>
                  <a:lnTo>
                    <a:pt x="8256062" y="2057527"/>
                  </a:lnTo>
                  <a:lnTo>
                    <a:pt x="8256062" y="2056448"/>
                  </a:lnTo>
                  <a:lnTo>
                    <a:pt x="8253904" y="2028394"/>
                  </a:lnTo>
                  <a:lnTo>
                    <a:pt x="8248509" y="2028394"/>
                  </a:lnTo>
                  <a:lnTo>
                    <a:pt x="8239742" y="2026236"/>
                  </a:lnTo>
                  <a:lnTo>
                    <a:pt x="8238663" y="2026236"/>
                  </a:lnTo>
                  <a:lnTo>
                    <a:pt x="8234347" y="2029473"/>
                  </a:lnTo>
                  <a:cubicBezTo>
                    <a:pt x="8229941" y="2025157"/>
                    <a:pt x="8226300" y="2022999"/>
                    <a:pt x="8223422" y="2022999"/>
                  </a:cubicBezTo>
                  <a:close/>
                  <a:moveTo>
                    <a:pt x="5226387" y="2022864"/>
                  </a:moveTo>
                  <a:lnTo>
                    <a:pt x="5224229" y="2025022"/>
                  </a:lnTo>
                  <a:lnTo>
                    <a:pt x="5224229" y="2030417"/>
                  </a:lnTo>
                  <a:lnTo>
                    <a:pt x="5238256" y="2033654"/>
                  </a:lnTo>
                  <a:lnTo>
                    <a:pt x="5237177" y="2037971"/>
                  </a:lnTo>
                  <a:lnTo>
                    <a:pt x="5237177" y="2042287"/>
                  </a:lnTo>
                  <a:lnTo>
                    <a:pt x="5238256" y="2042287"/>
                  </a:lnTo>
                  <a:cubicBezTo>
                    <a:pt x="5238256" y="2038150"/>
                    <a:pt x="5239335" y="2034913"/>
                    <a:pt x="5241493" y="2032576"/>
                  </a:cubicBezTo>
                  <a:lnTo>
                    <a:pt x="5241493" y="2030417"/>
                  </a:lnTo>
                  <a:cubicBezTo>
                    <a:pt x="5238076" y="2030417"/>
                    <a:pt x="5234839" y="2027900"/>
                    <a:pt x="5231782" y="2022864"/>
                  </a:cubicBezTo>
                  <a:close/>
                  <a:moveTo>
                    <a:pt x="1683476" y="2022460"/>
                  </a:moveTo>
                  <a:lnTo>
                    <a:pt x="1683476" y="2023539"/>
                  </a:lnTo>
                  <a:lnTo>
                    <a:pt x="1686714" y="2023539"/>
                  </a:lnTo>
                  <a:lnTo>
                    <a:pt x="1686714" y="2022460"/>
                  </a:lnTo>
                  <a:close/>
                  <a:moveTo>
                    <a:pt x="733034" y="2022190"/>
                  </a:moveTo>
                  <a:lnTo>
                    <a:pt x="733034" y="2026776"/>
                  </a:lnTo>
                  <a:lnTo>
                    <a:pt x="734248" y="2026776"/>
                  </a:lnTo>
                  <a:lnTo>
                    <a:pt x="734248" y="2022190"/>
                  </a:lnTo>
                  <a:close/>
                  <a:moveTo>
                    <a:pt x="574421" y="2020032"/>
                  </a:moveTo>
                  <a:cubicBezTo>
                    <a:pt x="571904" y="2023089"/>
                    <a:pt x="569655" y="2024618"/>
                    <a:pt x="567677" y="2024618"/>
                  </a:cubicBezTo>
                  <a:lnTo>
                    <a:pt x="567677" y="2028934"/>
                  </a:lnTo>
                  <a:lnTo>
                    <a:pt x="569835" y="2028934"/>
                  </a:lnTo>
                  <a:cubicBezTo>
                    <a:pt x="569835" y="2024797"/>
                    <a:pt x="572443" y="2022550"/>
                    <a:pt x="577658" y="2022190"/>
                  </a:cubicBezTo>
                  <a:lnTo>
                    <a:pt x="575500" y="2020032"/>
                  </a:lnTo>
                  <a:close/>
                  <a:moveTo>
                    <a:pt x="1653129" y="2019223"/>
                  </a:moveTo>
                  <a:lnTo>
                    <a:pt x="1653129" y="2020302"/>
                  </a:lnTo>
                  <a:lnTo>
                    <a:pt x="1655287" y="2020302"/>
                  </a:lnTo>
                  <a:lnTo>
                    <a:pt x="1655287" y="2019223"/>
                  </a:lnTo>
                  <a:close/>
                  <a:moveTo>
                    <a:pt x="617311" y="2018953"/>
                  </a:moveTo>
                  <a:cubicBezTo>
                    <a:pt x="613984" y="2020392"/>
                    <a:pt x="612140" y="2021830"/>
                    <a:pt x="611781" y="2023269"/>
                  </a:cubicBezTo>
                  <a:lnTo>
                    <a:pt x="614074" y="2025697"/>
                  </a:lnTo>
                  <a:cubicBezTo>
                    <a:pt x="616232" y="2024977"/>
                    <a:pt x="617311" y="2022729"/>
                    <a:pt x="617311" y="2018953"/>
                  </a:cubicBezTo>
                  <a:close/>
                  <a:moveTo>
                    <a:pt x="589796" y="2018953"/>
                  </a:moveTo>
                  <a:lnTo>
                    <a:pt x="588582" y="2020032"/>
                  </a:lnTo>
                  <a:lnTo>
                    <a:pt x="588582" y="2021111"/>
                  </a:lnTo>
                  <a:cubicBezTo>
                    <a:pt x="590112" y="2024528"/>
                    <a:pt x="591594" y="2026416"/>
                    <a:pt x="593033" y="2026776"/>
                  </a:cubicBezTo>
                  <a:lnTo>
                    <a:pt x="595191" y="2026776"/>
                  </a:lnTo>
                  <a:lnTo>
                    <a:pt x="597484" y="2024618"/>
                  </a:lnTo>
                  <a:lnTo>
                    <a:pt x="597484" y="2022190"/>
                  </a:lnTo>
                  <a:cubicBezTo>
                    <a:pt x="597484" y="2020571"/>
                    <a:pt x="594922" y="2019492"/>
                    <a:pt x="589796" y="2018953"/>
                  </a:cubicBezTo>
                  <a:close/>
                  <a:moveTo>
                    <a:pt x="731955" y="2015716"/>
                  </a:moveTo>
                  <a:lnTo>
                    <a:pt x="731955" y="2017874"/>
                  </a:lnTo>
                  <a:lnTo>
                    <a:pt x="733034" y="2017874"/>
                  </a:lnTo>
                  <a:lnTo>
                    <a:pt x="733034" y="2015716"/>
                  </a:lnTo>
                  <a:close/>
                  <a:moveTo>
                    <a:pt x="8092593" y="2014367"/>
                  </a:moveTo>
                  <a:lnTo>
                    <a:pt x="8092593" y="2015446"/>
                  </a:lnTo>
                  <a:lnTo>
                    <a:pt x="8095830" y="2018683"/>
                  </a:lnTo>
                  <a:lnTo>
                    <a:pt x="8098123" y="2016525"/>
                  </a:lnTo>
                  <a:lnTo>
                    <a:pt x="8095830" y="2014367"/>
                  </a:lnTo>
                  <a:close/>
                  <a:moveTo>
                    <a:pt x="2544275" y="2014311"/>
                  </a:moveTo>
                  <a:lnTo>
                    <a:pt x="2544275" y="2015390"/>
                  </a:lnTo>
                  <a:lnTo>
                    <a:pt x="2546433" y="2017413"/>
                  </a:lnTo>
                  <a:lnTo>
                    <a:pt x="2548590" y="2015390"/>
                  </a:lnTo>
                  <a:lnTo>
                    <a:pt x="2547512" y="2014311"/>
                  </a:lnTo>
                  <a:close/>
                  <a:moveTo>
                    <a:pt x="3587641" y="2014097"/>
                  </a:moveTo>
                  <a:cubicBezTo>
                    <a:pt x="3584404" y="2015356"/>
                    <a:pt x="3581886" y="2017514"/>
                    <a:pt x="3580087" y="2020571"/>
                  </a:cubicBezTo>
                  <a:lnTo>
                    <a:pt x="3580087" y="2021650"/>
                  </a:lnTo>
                  <a:lnTo>
                    <a:pt x="3581166" y="2022729"/>
                  </a:lnTo>
                  <a:lnTo>
                    <a:pt x="3581166" y="2023808"/>
                  </a:lnTo>
                  <a:cubicBezTo>
                    <a:pt x="3586202" y="2023269"/>
                    <a:pt x="3588720" y="2020751"/>
                    <a:pt x="3588720" y="2016255"/>
                  </a:cubicBezTo>
                  <a:lnTo>
                    <a:pt x="3587641" y="2015176"/>
                  </a:lnTo>
                  <a:close/>
                  <a:moveTo>
                    <a:pt x="115317" y="2013544"/>
                  </a:moveTo>
                  <a:lnTo>
                    <a:pt x="117475" y="2015567"/>
                  </a:lnTo>
                  <a:lnTo>
                    <a:pt x="117475" y="2013544"/>
                  </a:lnTo>
                  <a:close/>
                  <a:moveTo>
                    <a:pt x="3594115" y="2013018"/>
                  </a:moveTo>
                  <a:lnTo>
                    <a:pt x="3594115" y="2015176"/>
                  </a:lnTo>
                  <a:lnTo>
                    <a:pt x="3595194" y="2020571"/>
                  </a:lnTo>
                  <a:lnTo>
                    <a:pt x="3596407" y="2020571"/>
                  </a:lnTo>
                  <a:lnTo>
                    <a:pt x="3597486" y="2019492"/>
                  </a:lnTo>
                  <a:lnTo>
                    <a:pt x="3598565" y="2019492"/>
                  </a:lnTo>
                  <a:lnTo>
                    <a:pt x="3596407" y="2013018"/>
                  </a:lnTo>
                  <a:close/>
                  <a:moveTo>
                    <a:pt x="7632007" y="2012344"/>
                  </a:moveTo>
                  <a:lnTo>
                    <a:pt x="7632007" y="2014637"/>
                  </a:lnTo>
                  <a:lnTo>
                    <a:pt x="7633086" y="2014637"/>
                  </a:lnTo>
                  <a:lnTo>
                    <a:pt x="7633086" y="2012344"/>
                  </a:lnTo>
                  <a:close/>
                  <a:moveTo>
                    <a:pt x="3705657" y="2011939"/>
                  </a:moveTo>
                  <a:lnTo>
                    <a:pt x="3705657" y="2013018"/>
                  </a:lnTo>
                  <a:lnTo>
                    <a:pt x="3712131" y="2014097"/>
                  </a:lnTo>
                  <a:lnTo>
                    <a:pt x="3713210" y="2014097"/>
                  </a:lnTo>
                  <a:lnTo>
                    <a:pt x="3713210" y="2013018"/>
                  </a:lnTo>
                  <a:lnTo>
                    <a:pt x="3708894" y="2011939"/>
                  </a:lnTo>
                  <a:close/>
                  <a:moveTo>
                    <a:pt x="7745842" y="2011265"/>
                  </a:moveTo>
                  <a:cubicBezTo>
                    <a:pt x="7745842" y="2013513"/>
                    <a:pt x="7744403" y="2015356"/>
                    <a:pt x="7741526" y="2016795"/>
                  </a:cubicBezTo>
                  <a:lnTo>
                    <a:pt x="7738154" y="2016795"/>
                  </a:lnTo>
                  <a:lnTo>
                    <a:pt x="7734917" y="2014637"/>
                  </a:lnTo>
                  <a:lnTo>
                    <a:pt x="7732759" y="2014637"/>
                  </a:lnTo>
                  <a:lnTo>
                    <a:pt x="7732759" y="2016795"/>
                  </a:lnTo>
                  <a:lnTo>
                    <a:pt x="7742605" y="2025562"/>
                  </a:lnTo>
                  <a:lnTo>
                    <a:pt x="7743684" y="2025562"/>
                  </a:lnTo>
                  <a:lnTo>
                    <a:pt x="7748135" y="2021111"/>
                  </a:lnTo>
                  <a:lnTo>
                    <a:pt x="7748135" y="2011265"/>
                  </a:lnTo>
                  <a:close/>
                  <a:moveTo>
                    <a:pt x="3612592" y="2010860"/>
                  </a:moveTo>
                  <a:lnTo>
                    <a:pt x="3609355" y="2020571"/>
                  </a:lnTo>
                  <a:lnTo>
                    <a:pt x="3610434" y="2020571"/>
                  </a:lnTo>
                  <a:cubicBezTo>
                    <a:pt x="3611873" y="2020571"/>
                    <a:pt x="3612952" y="2018413"/>
                    <a:pt x="3613671" y="2014097"/>
                  </a:cubicBezTo>
                  <a:lnTo>
                    <a:pt x="3613671" y="2010860"/>
                  </a:lnTo>
                  <a:close/>
                  <a:moveTo>
                    <a:pt x="4684420" y="2010563"/>
                  </a:moveTo>
                  <a:lnTo>
                    <a:pt x="4682262" y="2013800"/>
                  </a:lnTo>
                  <a:lnTo>
                    <a:pt x="4682262" y="2015958"/>
                  </a:lnTo>
                  <a:lnTo>
                    <a:pt x="4684420" y="2018116"/>
                  </a:lnTo>
                  <a:lnTo>
                    <a:pt x="4687657" y="2014879"/>
                  </a:lnTo>
                  <a:cubicBezTo>
                    <a:pt x="4686578" y="2012001"/>
                    <a:pt x="4685499" y="2010563"/>
                    <a:pt x="4684420" y="2010563"/>
                  </a:cubicBezTo>
                  <a:close/>
                  <a:moveTo>
                    <a:pt x="7635244" y="2010186"/>
                  </a:moveTo>
                  <a:lnTo>
                    <a:pt x="7635244" y="2011265"/>
                  </a:lnTo>
                  <a:lnTo>
                    <a:pt x="7638616" y="2011265"/>
                  </a:lnTo>
                  <a:lnTo>
                    <a:pt x="7638616" y="2010186"/>
                  </a:lnTo>
                  <a:close/>
                  <a:moveTo>
                    <a:pt x="7620003" y="2010186"/>
                  </a:moveTo>
                  <a:lnTo>
                    <a:pt x="7611236" y="2012344"/>
                  </a:lnTo>
                  <a:lnTo>
                    <a:pt x="7611236" y="2013423"/>
                  </a:lnTo>
                  <a:lnTo>
                    <a:pt x="7615552" y="2017874"/>
                  </a:lnTo>
                  <a:lnTo>
                    <a:pt x="7621082" y="2017874"/>
                  </a:lnTo>
                  <a:lnTo>
                    <a:pt x="7621082" y="2012344"/>
                  </a:lnTo>
                  <a:lnTo>
                    <a:pt x="7620003" y="2011265"/>
                  </a:lnTo>
                  <a:close/>
                  <a:moveTo>
                    <a:pt x="7260792" y="2010116"/>
                  </a:moveTo>
                  <a:lnTo>
                    <a:pt x="7258634" y="2012274"/>
                  </a:lnTo>
                  <a:lnTo>
                    <a:pt x="7259714" y="2013353"/>
                  </a:lnTo>
                  <a:lnTo>
                    <a:pt x="7262950" y="2013353"/>
                  </a:lnTo>
                  <a:lnTo>
                    <a:pt x="7262950" y="2010116"/>
                  </a:lnTo>
                  <a:close/>
                  <a:moveTo>
                    <a:pt x="235762" y="2009228"/>
                  </a:moveTo>
                  <a:lnTo>
                    <a:pt x="235762" y="2010307"/>
                  </a:lnTo>
                  <a:lnTo>
                    <a:pt x="242101" y="2020962"/>
                  </a:lnTo>
                  <a:lnTo>
                    <a:pt x="242101" y="2019883"/>
                  </a:lnTo>
                  <a:cubicBezTo>
                    <a:pt x="240931" y="2015837"/>
                    <a:pt x="238818" y="2012285"/>
                    <a:pt x="235762" y="2009228"/>
                  </a:cubicBezTo>
                  <a:close/>
                  <a:moveTo>
                    <a:pt x="4075067" y="2007219"/>
                  </a:moveTo>
                  <a:lnTo>
                    <a:pt x="4075067" y="2008298"/>
                  </a:lnTo>
                  <a:lnTo>
                    <a:pt x="4078304" y="2008298"/>
                  </a:lnTo>
                  <a:lnTo>
                    <a:pt x="4078304" y="2007219"/>
                  </a:lnTo>
                  <a:close/>
                  <a:moveTo>
                    <a:pt x="4676867" y="2006247"/>
                  </a:moveTo>
                  <a:cubicBezTo>
                    <a:pt x="4687657" y="2008585"/>
                    <a:pt x="4693052" y="2010743"/>
                    <a:pt x="4693052" y="2012721"/>
                  </a:cubicBezTo>
                  <a:lnTo>
                    <a:pt x="4694131" y="2011642"/>
                  </a:lnTo>
                  <a:lnTo>
                    <a:pt x="4702763" y="2011642"/>
                  </a:lnTo>
                  <a:lnTo>
                    <a:pt x="4710316" y="2018116"/>
                  </a:lnTo>
                  <a:lnTo>
                    <a:pt x="4703842" y="2028906"/>
                  </a:lnTo>
                  <a:lnTo>
                    <a:pt x="4712474" y="2036459"/>
                  </a:lnTo>
                  <a:lnTo>
                    <a:pt x="4718948" y="2034301"/>
                  </a:lnTo>
                  <a:lnTo>
                    <a:pt x="4723264" y="2037538"/>
                  </a:lnTo>
                  <a:lnTo>
                    <a:pt x="4725422" y="2037538"/>
                  </a:lnTo>
                  <a:lnTo>
                    <a:pt x="4725422" y="2034301"/>
                  </a:lnTo>
                  <a:lnTo>
                    <a:pt x="4723264" y="2031064"/>
                  </a:lnTo>
                  <a:lnTo>
                    <a:pt x="4723264" y="2028906"/>
                  </a:lnTo>
                  <a:lnTo>
                    <a:pt x="4724343" y="2022432"/>
                  </a:lnTo>
                  <a:lnTo>
                    <a:pt x="4721106" y="2013800"/>
                  </a:lnTo>
                  <a:cubicBezTo>
                    <a:pt x="4722545" y="2010563"/>
                    <a:pt x="4723983" y="2008764"/>
                    <a:pt x="4725422" y="2008405"/>
                  </a:cubicBezTo>
                  <a:lnTo>
                    <a:pt x="4743900" y="2010563"/>
                  </a:lnTo>
                  <a:lnTo>
                    <a:pt x="4749295" y="2007326"/>
                  </a:lnTo>
                  <a:lnTo>
                    <a:pt x="4751453" y="2007326"/>
                  </a:lnTo>
                  <a:cubicBezTo>
                    <a:pt x="4754330" y="2007326"/>
                    <a:pt x="4758287" y="2009484"/>
                    <a:pt x="4763322" y="2013800"/>
                  </a:cubicBezTo>
                  <a:cubicBezTo>
                    <a:pt x="4763322" y="2011642"/>
                    <a:pt x="4764041" y="2010563"/>
                    <a:pt x="4765480" y="2010563"/>
                  </a:cubicBezTo>
                  <a:lnTo>
                    <a:pt x="4769796" y="2010563"/>
                  </a:lnTo>
                  <a:lnTo>
                    <a:pt x="4773033" y="2012721"/>
                  </a:lnTo>
                  <a:lnTo>
                    <a:pt x="4770875" y="2026748"/>
                  </a:lnTo>
                  <a:lnTo>
                    <a:pt x="4771954" y="2027827"/>
                  </a:lnTo>
                  <a:lnTo>
                    <a:pt x="4773033" y="2027827"/>
                  </a:lnTo>
                  <a:cubicBezTo>
                    <a:pt x="4778068" y="2027827"/>
                    <a:pt x="4780586" y="2024230"/>
                    <a:pt x="4780586" y="2017037"/>
                  </a:cubicBezTo>
                  <a:lnTo>
                    <a:pt x="4781665" y="2015958"/>
                  </a:lnTo>
                  <a:lnTo>
                    <a:pt x="4782744" y="2015958"/>
                  </a:lnTo>
                  <a:lnTo>
                    <a:pt x="4804324" y="2039696"/>
                  </a:lnTo>
                  <a:lnTo>
                    <a:pt x="4800008" y="2042933"/>
                  </a:lnTo>
                  <a:lnTo>
                    <a:pt x="4765480" y="2042933"/>
                  </a:lnTo>
                  <a:lnTo>
                    <a:pt x="4762243" y="2054802"/>
                  </a:lnTo>
                  <a:lnTo>
                    <a:pt x="4765480" y="2058039"/>
                  </a:lnTo>
                  <a:lnTo>
                    <a:pt x="4765480" y="2067750"/>
                  </a:lnTo>
                  <a:lnTo>
                    <a:pt x="4776270" y="2075438"/>
                  </a:lnTo>
                  <a:cubicBezTo>
                    <a:pt x="4784902" y="2077236"/>
                    <a:pt x="4789218" y="2081193"/>
                    <a:pt x="4789218" y="2087307"/>
                  </a:cubicBezTo>
                  <a:lnTo>
                    <a:pt x="4791376" y="2089465"/>
                  </a:lnTo>
                  <a:lnTo>
                    <a:pt x="4791376" y="2090544"/>
                  </a:lnTo>
                  <a:lnTo>
                    <a:pt x="4778428" y="2102413"/>
                  </a:lnTo>
                  <a:lnTo>
                    <a:pt x="4778428" y="2106729"/>
                  </a:lnTo>
                  <a:cubicBezTo>
                    <a:pt x="4783463" y="2106729"/>
                    <a:pt x="4785981" y="2109966"/>
                    <a:pt x="4785981" y="2116440"/>
                  </a:cubicBezTo>
                  <a:lnTo>
                    <a:pt x="4785981" y="2120756"/>
                  </a:lnTo>
                  <a:lnTo>
                    <a:pt x="4782744" y="2134783"/>
                  </a:lnTo>
                  <a:lnTo>
                    <a:pt x="4783823" y="2139099"/>
                  </a:lnTo>
                  <a:lnTo>
                    <a:pt x="4779507" y="2156363"/>
                  </a:lnTo>
                  <a:cubicBezTo>
                    <a:pt x="4780946" y="2156363"/>
                    <a:pt x="4781665" y="2157442"/>
                    <a:pt x="4781665" y="2159600"/>
                  </a:cubicBezTo>
                  <a:lnTo>
                    <a:pt x="4780586" y="2166074"/>
                  </a:lnTo>
                  <a:lnTo>
                    <a:pt x="4803245" y="2189812"/>
                  </a:lnTo>
                  <a:lnTo>
                    <a:pt x="4804324" y="2193049"/>
                  </a:lnTo>
                  <a:cubicBezTo>
                    <a:pt x="4803245" y="2194488"/>
                    <a:pt x="4799289" y="2195207"/>
                    <a:pt x="4792455" y="2195207"/>
                  </a:cubicBezTo>
                  <a:cubicBezTo>
                    <a:pt x="4792455" y="2196646"/>
                    <a:pt x="4790297" y="2197725"/>
                    <a:pt x="4785981" y="2198444"/>
                  </a:cubicBezTo>
                  <a:lnTo>
                    <a:pt x="4765480" y="2197365"/>
                  </a:lnTo>
                  <a:lnTo>
                    <a:pt x="4761164" y="2199523"/>
                  </a:lnTo>
                  <a:lnTo>
                    <a:pt x="4754690" y="2198444"/>
                  </a:lnTo>
                  <a:lnTo>
                    <a:pt x="4736347" y="2200602"/>
                  </a:lnTo>
                  <a:lnTo>
                    <a:pt x="4736347" y="2201681"/>
                  </a:lnTo>
                  <a:cubicBezTo>
                    <a:pt x="4736527" y="2205548"/>
                    <a:pt x="4750194" y="2211347"/>
                    <a:pt x="4777349" y="2219080"/>
                  </a:cubicBezTo>
                  <a:lnTo>
                    <a:pt x="4783823" y="2216922"/>
                  </a:lnTo>
                  <a:cubicBezTo>
                    <a:pt x="4785262" y="2218181"/>
                    <a:pt x="4791736" y="2219260"/>
                    <a:pt x="4803245" y="2220159"/>
                  </a:cubicBezTo>
                  <a:lnTo>
                    <a:pt x="4804324" y="2221238"/>
                  </a:lnTo>
                  <a:lnTo>
                    <a:pt x="4804324" y="2222317"/>
                  </a:lnTo>
                  <a:cubicBezTo>
                    <a:pt x="4797311" y="2238143"/>
                    <a:pt x="4793714" y="2250012"/>
                    <a:pt x="4793534" y="2257924"/>
                  </a:cubicBezTo>
                  <a:cubicBezTo>
                    <a:pt x="4792455" y="2257924"/>
                    <a:pt x="4790657" y="2261521"/>
                    <a:pt x="4788139" y="2268715"/>
                  </a:cubicBezTo>
                  <a:lnTo>
                    <a:pt x="4779507" y="2271952"/>
                  </a:lnTo>
                  <a:cubicBezTo>
                    <a:pt x="4768537" y="2271952"/>
                    <a:pt x="4754150" y="2261521"/>
                    <a:pt x="4736347" y="2240660"/>
                  </a:cubicBezTo>
                  <a:cubicBezTo>
                    <a:pt x="4731042" y="2231129"/>
                    <a:pt x="4727400" y="2221778"/>
                    <a:pt x="4725422" y="2212606"/>
                  </a:cubicBezTo>
                  <a:lnTo>
                    <a:pt x="4724343" y="2211527"/>
                  </a:lnTo>
                  <a:lnTo>
                    <a:pt x="4721106" y="2211527"/>
                  </a:lnTo>
                  <a:lnTo>
                    <a:pt x="4717869" y="2219080"/>
                  </a:lnTo>
                  <a:lnTo>
                    <a:pt x="4712474" y="2218001"/>
                  </a:lnTo>
                  <a:lnTo>
                    <a:pt x="4711395" y="2219080"/>
                  </a:lnTo>
                  <a:lnTo>
                    <a:pt x="4711395" y="2223396"/>
                  </a:lnTo>
                  <a:cubicBezTo>
                    <a:pt x="4713553" y="2223396"/>
                    <a:pt x="4714632" y="2224115"/>
                    <a:pt x="4714632" y="2225554"/>
                  </a:cubicBezTo>
                  <a:cubicBezTo>
                    <a:pt x="4714632" y="2232388"/>
                    <a:pt x="4710316" y="2236344"/>
                    <a:pt x="4701684" y="2237423"/>
                  </a:cubicBezTo>
                  <a:cubicBezTo>
                    <a:pt x="4701684" y="2245336"/>
                    <a:pt x="4699526" y="2249292"/>
                    <a:pt x="4695210" y="2249292"/>
                  </a:cubicBezTo>
                  <a:lnTo>
                    <a:pt x="4667156" y="2262240"/>
                  </a:lnTo>
                  <a:lnTo>
                    <a:pt x="4641260" y="2268715"/>
                  </a:lnTo>
                  <a:lnTo>
                    <a:pt x="4638023" y="2268715"/>
                  </a:lnTo>
                  <a:lnTo>
                    <a:pt x="4635865" y="2266557"/>
                  </a:lnTo>
                  <a:lnTo>
                    <a:pt x="4635865" y="2262240"/>
                  </a:lnTo>
                  <a:cubicBezTo>
                    <a:pt x="4635865" y="2257924"/>
                    <a:pt x="4641619" y="2253249"/>
                    <a:pt x="4653129" y="2248213"/>
                  </a:cubicBezTo>
                  <a:lnTo>
                    <a:pt x="4680104" y="2211527"/>
                  </a:lnTo>
                  <a:lnTo>
                    <a:pt x="4680104" y="2197365"/>
                  </a:lnTo>
                  <a:lnTo>
                    <a:pt x="4671472" y="2197365"/>
                  </a:lnTo>
                  <a:lnTo>
                    <a:pt x="4670393" y="2196286"/>
                  </a:lnTo>
                  <a:lnTo>
                    <a:pt x="4650971" y="2200602"/>
                  </a:lnTo>
                  <a:lnTo>
                    <a:pt x="4649892" y="2200602"/>
                  </a:lnTo>
                  <a:cubicBezTo>
                    <a:pt x="4647194" y="2198444"/>
                    <a:pt x="4644677" y="2197365"/>
                    <a:pt x="4642339" y="2197365"/>
                  </a:cubicBezTo>
                  <a:lnTo>
                    <a:pt x="4632628" y="2197365"/>
                  </a:lnTo>
                  <a:lnTo>
                    <a:pt x="4629391" y="2194128"/>
                  </a:lnTo>
                  <a:cubicBezTo>
                    <a:pt x="4629391" y="2191970"/>
                    <a:pt x="4631908" y="2190891"/>
                    <a:pt x="4636944" y="2190891"/>
                  </a:cubicBezTo>
                  <a:lnTo>
                    <a:pt x="4640181" y="2189812"/>
                  </a:lnTo>
                  <a:lnTo>
                    <a:pt x="4640181" y="2188733"/>
                  </a:lnTo>
                  <a:lnTo>
                    <a:pt x="4668235" y="2191970"/>
                  </a:lnTo>
                  <a:lnTo>
                    <a:pt x="4676867" y="2188733"/>
                  </a:lnTo>
                  <a:lnTo>
                    <a:pt x="4682262" y="2189812"/>
                  </a:lnTo>
                  <a:lnTo>
                    <a:pt x="4684420" y="2181180"/>
                  </a:lnTo>
                  <a:lnTo>
                    <a:pt x="4683341" y="2173627"/>
                  </a:lnTo>
                  <a:lnTo>
                    <a:pt x="4675788" y="2174706"/>
                  </a:lnTo>
                  <a:lnTo>
                    <a:pt x="4670393" y="2170390"/>
                  </a:lnTo>
                  <a:lnTo>
                    <a:pt x="4666077" y="2170390"/>
                  </a:lnTo>
                  <a:cubicBezTo>
                    <a:pt x="4666077" y="2173267"/>
                    <a:pt x="4664998" y="2174706"/>
                    <a:pt x="4662840" y="2174706"/>
                  </a:cubicBezTo>
                  <a:lnTo>
                    <a:pt x="4656366" y="2174706"/>
                  </a:lnTo>
                  <a:cubicBezTo>
                    <a:pt x="4654028" y="2172548"/>
                    <a:pt x="4650791" y="2171469"/>
                    <a:pt x="4646655" y="2171469"/>
                  </a:cubicBezTo>
                  <a:lnTo>
                    <a:pt x="4643418" y="2161758"/>
                  </a:lnTo>
                  <a:lnTo>
                    <a:pt x="4636944" y="2163916"/>
                  </a:lnTo>
                  <a:cubicBezTo>
                    <a:pt x="4628312" y="2161758"/>
                    <a:pt x="4623276" y="2159960"/>
                    <a:pt x="4621838" y="2158521"/>
                  </a:cubicBezTo>
                  <a:lnTo>
                    <a:pt x="4620759" y="2158521"/>
                  </a:lnTo>
                  <a:lnTo>
                    <a:pt x="4618601" y="2160679"/>
                  </a:lnTo>
                  <a:lnTo>
                    <a:pt x="4618601" y="2161758"/>
                  </a:lnTo>
                  <a:lnTo>
                    <a:pt x="4619680" y="2166074"/>
                  </a:lnTo>
                  <a:lnTo>
                    <a:pt x="4617522" y="2171469"/>
                  </a:lnTo>
                  <a:lnTo>
                    <a:pt x="4619680" y="2176864"/>
                  </a:lnTo>
                  <a:lnTo>
                    <a:pt x="4617522" y="2185496"/>
                  </a:lnTo>
                  <a:lnTo>
                    <a:pt x="4619680" y="2233107"/>
                  </a:lnTo>
                  <a:lnTo>
                    <a:pt x="4615364" y="2235265"/>
                  </a:lnTo>
                  <a:lnTo>
                    <a:pt x="4615364" y="2237423"/>
                  </a:lnTo>
                  <a:lnTo>
                    <a:pt x="4618601" y="2241739"/>
                  </a:lnTo>
                  <a:lnTo>
                    <a:pt x="4615364" y="2255766"/>
                  </a:lnTo>
                  <a:lnTo>
                    <a:pt x="4617522" y="2259003"/>
                  </a:lnTo>
                  <a:lnTo>
                    <a:pt x="4617522" y="2260082"/>
                  </a:lnTo>
                  <a:cubicBezTo>
                    <a:pt x="4615184" y="2265837"/>
                    <a:pt x="4603989" y="2269434"/>
                    <a:pt x="4583938" y="2270873"/>
                  </a:cubicBezTo>
                  <a:cubicBezTo>
                    <a:pt x="4577464" y="2270873"/>
                    <a:pt x="4574227" y="2266197"/>
                    <a:pt x="4574227" y="2256845"/>
                  </a:cubicBezTo>
                  <a:lnTo>
                    <a:pt x="4570990" y="2253608"/>
                  </a:lnTo>
                  <a:lnTo>
                    <a:pt x="4570990" y="2251450"/>
                  </a:lnTo>
                  <a:lnTo>
                    <a:pt x="4572069" y="2213685"/>
                  </a:lnTo>
                  <a:lnTo>
                    <a:pt x="4570990" y="2193049"/>
                  </a:lnTo>
                  <a:lnTo>
                    <a:pt x="4569911" y="2191970"/>
                  </a:lnTo>
                  <a:cubicBezTo>
                    <a:pt x="4556243" y="2204289"/>
                    <a:pt x="4547611" y="2210448"/>
                    <a:pt x="4544015" y="2210448"/>
                  </a:cubicBezTo>
                  <a:lnTo>
                    <a:pt x="4542936" y="2210448"/>
                  </a:lnTo>
                  <a:lnTo>
                    <a:pt x="4538620" y="2206132"/>
                  </a:lnTo>
                  <a:lnTo>
                    <a:pt x="4538620" y="2204918"/>
                  </a:lnTo>
                  <a:lnTo>
                    <a:pt x="4553726" y="2183338"/>
                  </a:lnTo>
                  <a:cubicBezTo>
                    <a:pt x="4553726" y="2180101"/>
                    <a:pt x="4555164" y="2176864"/>
                    <a:pt x="4558042" y="2173627"/>
                  </a:cubicBezTo>
                  <a:lnTo>
                    <a:pt x="4556963" y="2169311"/>
                  </a:lnTo>
                  <a:cubicBezTo>
                    <a:pt x="4561279" y="2151148"/>
                    <a:pt x="4563437" y="2139639"/>
                    <a:pt x="4563437" y="2134783"/>
                  </a:cubicBezTo>
                  <a:lnTo>
                    <a:pt x="4561279" y="2130467"/>
                  </a:lnTo>
                  <a:cubicBezTo>
                    <a:pt x="4565235" y="2118238"/>
                    <a:pt x="4567753" y="2112124"/>
                    <a:pt x="4568832" y="2112124"/>
                  </a:cubicBezTo>
                  <a:lnTo>
                    <a:pt x="4569911" y="2113203"/>
                  </a:lnTo>
                  <a:lnTo>
                    <a:pt x="4569911" y="2114282"/>
                  </a:lnTo>
                  <a:lnTo>
                    <a:pt x="4567753" y="2116440"/>
                  </a:lnTo>
                  <a:cubicBezTo>
                    <a:pt x="4569911" y="2116440"/>
                    <a:pt x="4570990" y="2117519"/>
                    <a:pt x="4570990" y="2119677"/>
                  </a:cubicBezTo>
                  <a:lnTo>
                    <a:pt x="4572069" y="2119677"/>
                  </a:lnTo>
                  <a:lnTo>
                    <a:pt x="4572069" y="2116440"/>
                  </a:lnTo>
                  <a:cubicBezTo>
                    <a:pt x="4569911" y="2107628"/>
                    <a:pt x="4567393" y="2101514"/>
                    <a:pt x="4564516" y="2098097"/>
                  </a:cubicBezTo>
                  <a:lnTo>
                    <a:pt x="4564516" y="2090544"/>
                  </a:lnTo>
                  <a:cubicBezTo>
                    <a:pt x="4566674" y="2087846"/>
                    <a:pt x="4567753" y="2085329"/>
                    <a:pt x="4567753" y="2082991"/>
                  </a:cubicBezTo>
                  <a:lnTo>
                    <a:pt x="4567753" y="2080833"/>
                  </a:lnTo>
                  <a:lnTo>
                    <a:pt x="4564516" y="2077596"/>
                  </a:lnTo>
                  <a:lnTo>
                    <a:pt x="4545094" y="2084070"/>
                  </a:lnTo>
                  <a:cubicBezTo>
                    <a:pt x="4539339" y="2081372"/>
                    <a:pt x="4536462" y="2077776"/>
                    <a:pt x="4536462" y="2073280"/>
                  </a:cubicBezTo>
                  <a:lnTo>
                    <a:pt x="4541857" y="2068829"/>
                  </a:lnTo>
                  <a:lnTo>
                    <a:pt x="4552647" y="2068829"/>
                  </a:lnTo>
                  <a:cubicBezTo>
                    <a:pt x="4554805" y="2070987"/>
                    <a:pt x="4560200" y="2072830"/>
                    <a:pt x="4568832" y="2074359"/>
                  </a:cubicBezTo>
                  <a:lnTo>
                    <a:pt x="4572069" y="2074359"/>
                  </a:lnTo>
                  <a:lnTo>
                    <a:pt x="4572069" y="2072066"/>
                  </a:lnTo>
                  <a:lnTo>
                    <a:pt x="4573148" y="2072066"/>
                  </a:lnTo>
                  <a:lnTo>
                    <a:pt x="4570990" y="2060197"/>
                  </a:lnTo>
                  <a:lnTo>
                    <a:pt x="4572069" y="2059118"/>
                  </a:lnTo>
                  <a:lnTo>
                    <a:pt x="4572069" y="2058039"/>
                  </a:lnTo>
                  <a:lnTo>
                    <a:pt x="4567753" y="2051565"/>
                  </a:lnTo>
                  <a:lnTo>
                    <a:pt x="4567753" y="2050486"/>
                  </a:lnTo>
                  <a:lnTo>
                    <a:pt x="4572069" y="2036459"/>
                  </a:lnTo>
                  <a:lnTo>
                    <a:pt x="4572069" y="2026748"/>
                  </a:lnTo>
                  <a:lnTo>
                    <a:pt x="4567753" y="2010563"/>
                  </a:lnTo>
                  <a:lnTo>
                    <a:pt x="4573148" y="2007326"/>
                  </a:lnTo>
                  <a:cubicBezTo>
                    <a:pt x="4581240" y="2007326"/>
                    <a:pt x="4591715" y="2009124"/>
                    <a:pt x="4604574" y="2012721"/>
                  </a:cubicBezTo>
                  <a:lnTo>
                    <a:pt x="4611048" y="2011642"/>
                  </a:lnTo>
                  <a:lnTo>
                    <a:pt x="4616443" y="2011642"/>
                  </a:lnTo>
                  <a:cubicBezTo>
                    <a:pt x="4624715" y="2011642"/>
                    <a:pt x="4629391" y="2013440"/>
                    <a:pt x="4630470" y="2017037"/>
                  </a:cubicBezTo>
                  <a:lnTo>
                    <a:pt x="4630470" y="2019195"/>
                  </a:lnTo>
                  <a:cubicBezTo>
                    <a:pt x="4623276" y="2023871"/>
                    <a:pt x="4619680" y="2031064"/>
                    <a:pt x="4619680" y="2040775"/>
                  </a:cubicBezTo>
                  <a:cubicBezTo>
                    <a:pt x="4618241" y="2040775"/>
                    <a:pt x="4616443" y="2046530"/>
                    <a:pt x="4614285" y="2058039"/>
                  </a:cubicBezTo>
                  <a:cubicBezTo>
                    <a:pt x="4615723" y="2058039"/>
                    <a:pt x="4616443" y="2059118"/>
                    <a:pt x="4616443" y="2061276"/>
                  </a:cubicBezTo>
                  <a:lnTo>
                    <a:pt x="4617522" y="2062355"/>
                  </a:lnTo>
                  <a:lnTo>
                    <a:pt x="4619680" y="2062355"/>
                  </a:lnTo>
                  <a:lnTo>
                    <a:pt x="4630470" y="2050486"/>
                  </a:lnTo>
                  <a:cubicBezTo>
                    <a:pt x="4635505" y="2050486"/>
                    <a:pt x="4638023" y="2053363"/>
                    <a:pt x="4638023" y="2059118"/>
                  </a:cubicBezTo>
                  <a:lnTo>
                    <a:pt x="4639102" y="2060197"/>
                  </a:lnTo>
                  <a:lnTo>
                    <a:pt x="4640181" y="2060197"/>
                  </a:lnTo>
                  <a:lnTo>
                    <a:pt x="4644497" y="2058039"/>
                  </a:lnTo>
                  <a:lnTo>
                    <a:pt x="4657445" y="2067750"/>
                  </a:lnTo>
                  <a:lnTo>
                    <a:pt x="4659603" y="2067750"/>
                  </a:lnTo>
                  <a:cubicBezTo>
                    <a:pt x="4659603" y="2064693"/>
                    <a:pt x="4662840" y="2062894"/>
                    <a:pt x="4669314" y="2062355"/>
                  </a:cubicBezTo>
                  <a:lnTo>
                    <a:pt x="4668235" y="2059118"/>
                  </a:lnTo>
                  <a:lnTo>
                    <a:pt x="4667156" y="2059118"/>
                  </a:lnTo>
                  <a:lnTo>
                    <a:pt x="4661761" y="2060197"/>
                  </a:lnTo>
                  <a:lnTo>
                    <a:pt x="4659603" y="2056960"/>
                  </a:lnTo>
                  <a:cubicBezTo>
                    <a:pt x="4659603" y="2051925"/>
                    <a:pt x="4660322" y="2047968"/>
                    <a:pt x="4661761" y="2045091"/>
                  </a:cubicBezTo>
                  <a:lnTo>
                    <a:pt x="4659603" y="2039696"/>
                  </a:lnTo>
                  <a:lnTo>
                    <a:pt x="4660682" y="2034301"/>
                  </a:lnTo>
                  <a:lnTo>
                    <a:pt x="4659603" y="2029985"/>
                  </a:lnTo>
                  <a:cubicBezTo>
                    <a:pt x="4659603" y="2018835"/>
                    <a:pt x="4663559" y="2011282"/>
                    <a:pt x="4671472" y="2007326"/>
                  </a:cubicBezTo>
                  <a:close/>
                  <a:moveTo>
                    <a:pt x="146204" y="2005991"/>
                  </a:moveTo>
                  <a:lnTo>
                    <a:pt x="146204" y="2008149"/>
                  </a:lnTo>
                  <a:lnTo>
                    <a:pt x="149441" y="2009228"/>
                  </a:lnTo>
                  <a:lnTo>
                    <a:pt x="149441" y="2008149"/>
                  </a:lnTo>
                  <a:lnTo>
                    <a:pt x="147284" y="2005991"/>
                  </a:lnTo>
                  <a:close/>
                  <a:moveTo>
                    <a:pt x="3673152" y="2005465"/>
                  </a:moveTo>
                  <a:lnTo>
                    <a:pt x="3670994" y="2007623"/>
                  </a:lnTo>
                  <a:lnTo>
                    <a:pt x="3670994" y="2009781"/>
                  </a:lnTo>
                  <a:lnTo>
                    <a:pt x="3674231" y="2013018"/>
                  </a:lnTo>
                  <a:lnTo>
                    <a:pt x="3676389" y="2006544"/>
                  </a:lnTo>
                  <a:lnTo>
                    <a:pt x="3675310" y="2005465"/>
                  </a:lnTo>
                  <a:close/>
                  <a:moveTo>
                    <a:pt x="1695344" y="2003847"/>
                  </a:moveTo>
                  <a:lnTo>
                    <a:pt x="1695344" y="2004926"/>
                  </a:lnTo>
                  <a:lnTo>
                    <a:pt x="1697503" y="2007219"/>
                  </a:lnTo>
                  <a:lnTo>
                    <a:pt x="1699662" y="2007219"/>
                  </a:lnTo>
                  <a:lnTo>
                    <a:pt x="1699662" y="2006140"/>
                  </a:lnTo>
                  <a:lnTo>
                    <a:pt x="1697503" y="2003847"/>
                  </a:lnTo>
                  <a:close/>
                  <a:moveTo>
                    <a:pt x="8178778" y="2003577"/>
                  </a:moveTo>
                  <a:lnTo>
                    <a:pt x="8177564" y="2006814"/>
                  </a:lnTo>
                  <a:lnTo>
                    <a:pt x="8177564" y="2007893"/>
                  </a:lnTo>
                  <a:lnTo>
                    <a:pt x="8178778" y="2007893"/>
                  </a:lnTo>
                  <a:lnTo>
                    <a:pt x="8179857" y="2004656"/>
                  </a:lnTo>
                  <a:lnTo>
                    <a:pt x="8179857" y="2003577"/>
                  </a:lnTo>
                  <a:close/>
                  <a:moveTo>
                    <a:pt x="5117138" y="2003442"/>
                  </a:moveTo>
                  <a:lnTo>
                    <a:pt x="5111743" y="2007758"/>
                  </a:lnTo>
                  <a:cubicBezTo>
                    <a:pt x="5112822" y="2010636"/>
                    <a:pt x="5113901" y="2012074"/>
                    <a:pt x="5114980" y="2012074"/>
                  </a:cubicBezTo>
                  <a:lnTo>
                    <a:pt x="5121454" y="2012074"/>
                  </a:lnTo>
                  <a:lnTo>
                    <a:pt x="5121454" y="2006679"/>
                  </a:lnTo>
                  <a:lnTo>
                    <a:pt x="5118217" y="2003442"/>
                  </a:lnTo>
                  <a:close/>
                  <a:moveTo>
                    <a:pt x="3598565" y="2002228"/>
                  </a:moveTo>
                  <a:lnTo>
                    <a:pt x="3596407" y="2005465"/>
                  </a:lnTo>
                  <a:lnTo>
                    <a:pt x="3598565" y="2005465"/>
                  </a:lnTo>
                  <a:lnTo>
                    <a:pt x="3600723" y="2003307"/>
                  </a:lnTo>
                  <a:lnTo>
                    <a:pt x="3599644" y="2002228"/>
                  </a:lnTo>
                  <a:close/>
                  <a:moveTo>
                    <a:pt x="4081541" y="2000610"/>
                  </a:moveTo>
                  <a:lnTo>
                    <a:pt x="4081541" y="2002903"/>
                  </a:lnTo>
                  <a:lnTo>
                    <a:pt x="4082754" y="2002903"/>
                  </a:lnTo>
                  <a:lnTo>
                    <a:pt x="4082754" y="2000610"/>
                  </a:lnTo>
                  <a:close/>
                  <a:moveTo>
                    <a:pt x="1597964" y="2000610"/>
                  </a:moveTo>
                  <a:lnTo>
                    <a:pt x="1597964" y="2001689"/>
                  </a:lnTo>
                  <a:lnTo>
                    <a:pt x="1600122" y="2003847"/>
                  </a:lnTo>
                  <a:lnTo>
                    <a:pt x="1601202" y="2002768"/>
                  </a:lnTo>
                  <a:lnTo>
                    <a:pt x="1601202" y="2000610"/>
                  </a:lnTo>
                  <a:close/>
                  <a:moveTo>
                    <a:pt x="587503" y="2000610"/>
                  </a:moveTo>
                  <a:cubicBezTo>
                    <a:pt x="582378" y="2006364"/>
                    <a:pt x="577658" y="2009242"/>
                    <a:pt x="573342" y="2009242"/>
                  </a:cubicBezTo>
                  <a:cubicBezTo>
                    <a:pt x="568845" y="2009242"/>
                    <a:pt x="566598" y="2009961"/>
                    <a:pt x="566598" y="2011400"/>
                  </a:cubicBezTo>
                  <a:lnTo>
                    <a:pt x="566598" y="2013558"/>
                  </a:lnTo>
                  <a:lnTo>
                    <a:pt x="574421" y="2017874"/>
                  </a:lnTo>
                  <a:lnTo>
                    <a:pt x="577658" y="2017874"/>
                  </a:lnTo>
                  <a:cubicBezTo>
                    <a:pt x="586290" y="2013198"/>
                    <a:pt x="590695" y="2009961"/>
                    <a:pt x="590875" y="2008163"/>
                  </a:cubicBezTo>
                  <a:lnTo>
                    <a:pt x="590875" y="2004926"/>
                  </a:lnTo>
                  <a:cubicBezTo>
                    <a:pt x="588627" y="2004926"/>
                    <a:pt x="587503" y="2003487"/>
                    <a:pt x="587503" y="2000610"/>
                  </a:cubicBezTo>
                  <a:close/>
                  <a:moveTo>
                    <a:pt x="3676389" y="2000070"/>
                  </a:moveTo>
                  <a:lnTo>
                    <a:pt x="3676389" y="2001149"/>
                  </a:lnTo>
                  <a:lnTo>
                    <a:pt x="3678547" y="2001149"/>
                  </a:lnTo>
                  <a:lnTo>
                    <a:pt x="3678547" y="2000070"/>
                  </a:lnTo>
                  <a:close/>
                  <a:moveTo>
                    <a:pt x="9166579" y="1999935"/>
                  </a:moveTo>
                  <a:lnTo>
                    <a:pt x="9166579" y="2002093"/>
                  </a:lnTo>
                  <a:lnTo>
                    <a:pt x="9167658" y="2002093"/>
                  </a:lnTo>
                  <a:lnTo>
                    <a:pt x="9167658" y="1999935"/>
                  </a:lnTo>
                  <a:close/>
                  <a:moveTo>
                    <a:pt x="1645576" y="1998452"/>
                  </a:moveTo>
                  <a:lnTo>
                    <a:pt x="1646655" y="1998452"/>
                  </a:lnTo>
                  <a:lnTo>
                    <a:pt x="1647734" y="1999531"/>
                  </a:lnTo>
                  <a:lnTo>
                    <a:pt x="1647734" y="2000610"/>
                  </a:lnTo>
                  <a:lnTo>
                    <a:pt x="1646655" y="2001689"/>
                  </a:lnTo>
                  <a:lnTo>
                    <a:pt x="1645576" y="2001689"/>
                  </a:lnTo>
                  <a:lnTo>
                    <a:pt x="1644497" y="2000610"/>
                  </a:lnTo>
                  <a:lnTo>
                    <a:pt x="1644497" y="1999531"/>
                  </a:lnTo>
                  <a:close/>
                  <a:moveTo>
                    <a:pt x="2650691" y="1998126"/>
                  </a:moveTo>
                  <a:lnTo>
                    <a:pt x="2643139" y="1999205"/>
                  </a:lnTo>
                  <a:lnTo>
                    <a:pt x="2640981" y="1999205"/>
                  </a:lnTo>
                  <a:lnTo>
                    <a:pt x="2640981" y="2013232"/>
                  </a:lnTo>
                  <a:lnTo>
                    <a:pt x="2642059" y="2018492"/>
                  </a:lnTo>
                  <a:lnTo>
                    <a:pt x="2647454" y="2017413"/>
                  </a:lnTo>
                  <a:lnTo>
                    <a:pt x="2647454" y="2009995"/>
                  </a:lnTo>
                  <a:lnTo>
                    <a:pt x="2650691" y="2005679"/>
                  </a:lnTo>
                  <a:close/>
                  <a:moveTo>
                    <a:pt x="4243526" y="1997373"/>
                  </a:moveTo>
                  <a:lnTo>
                    <a:pt x="4243526" y="1999531"/>
                  </a:lnTo>
                  <a:lnTo>
                    <a:pt x="4244605" y="1999531"/>
                  </a:lnTo>
                  <a:lnTo>
                    <a:pt x="4246898" y="1997373"/>
                  </a:lnTo>
                  <a:close/>
                  <a:moveTo>
                    <a:pt x="234683" y="1996415"/>
                  </a:moveTo>
                  <a:lnTo>
                    <a:pt x="234683" y="1997494"/>
                  </a:lnTo>
                  <a:lnTo>
                    <a:pt x="237920" y="1997494"/>
                  </a:lnTo>
                  <a:lnTo>
                    <a:pt x="237920" y="1996415"/>
                  </a:lnTo>
                  <a:close/>
                  <a:moveTo>
                    <a:pt x="2234833" y="1995485"/>
                  </a:moveTo>
                  <a:lnTo>
                    <a:pt x="2231596" y="1998722"/>
                  </a:lnTo>
                  <a:lnTo>
                    <a:pt x="2232676" y="1998722"/>
                  </a:lnTo>
                  <a:lnTo>
                    <a:pt x="2234833" y="1996564"/>
                  </a:lnTo>
                  <a:close/>
                  <a:moveTo>
                    <a:pt x="4235838" y="1995215"/>
                  </a:moveTo>
                  <a:lnTo>
                    <a:pt x="4235838" y="1999531"/>
                  </a:lnTo>
                  <a:lnTo>
                    <a:pt x="4237052" y="1999531"/>
                  </a:lnTo>
                  <a:lnTo>
                    <a:pt x="4237052" y="1995215"/>
                  </a:lnTo>
                  <a:close/>
                  <a:moveTo>
                    <a:pt x="1645576" y="1995215"/>
                  </a:moveTo>
                  <a:cubicBezTo>
                    <a:pt x="1640540" y="1995215"/>
                    <a:pt x="1638023" y="1999576"/>
                    <a:pt x="1638023" y="2008298"/>
                  </a:cubicBezTo>
                  <a:lnTo>
                    <a:pt x="1635864" y="2010456"/>
                  </a:lnTo>
                  <a:lnTo>
                    <a:pt x="1635864" y="2011535"/>
                  </a:lnTo>
                  <a:lnTo>
                    <a:pt x="1638023" y="2011535"/>
                  </a:lnTo>
                  <a:cubicBezTo>
                    <a:pt x="1640720" y="2006230"/>
                    <a:pt x="1645755" y="2002948"/>
                    <a:pt x="1653129" y="2001689"/>
                  </a:cubicBezTo>
                  <a:lnTo>
                    <a:pt x="1657580" y="2002768"/>
                  </a:lnTo>
                  <a:lnTo>
                    <a:pt x="1658658" y="2002768"/>
                  </a:lnTo>
                  <a:cubicBezTo>
                    <a:pt x="1654073" y="1997733"/>
                    <a:pt x="1650072" y="1995215"/>
                    <a:pt x="1646655" y="1995215"/>
                  </a:cubicBezTo>
                  <a:close/>
                  <a:moveTo>
                    <a:pt x="6597489" y="1994001"/>
                  </a:moveTo>
                  <a:lnTo>
                    <a:pt x="6597489" y="1995080"/>
                  </a:lnTo>
                  <a:lnTo>
                    <a:pt x="6599647" y="1995080"/>
                  </a:lnTo>
                  <a:lnTo>
                    <a:pt x="6599647" y="1994001"/>
                  </a:lnTo>
                  <a:close/>
                  <a:moveTo>
                    <a:pt x="8276833" y="1993866"/>
                  </a:moveTo>
                  <a:lnTo>
                    <a:pt x="8276833" y="1997103"/>
                  </a:lnTo>
                  <a:lnTo>
                    <a:pt x="8277912" y="2002498"/>
                  </a:lnTo>
                  <a:lnTo>
                    <a:pt x="8278991" y="2002498"/>
                  </a:lnTo>
                  <a:lnTo>
                    <a:pt x="8280070" y="1994945"/>
                  </a:lnTo>
                  <a:lnTo>
                    <a:pt x="8278991" y="1993866"/>
                  </a:lnTo>
                  <a:close/>
                  <a:moveTo>
                    <a:pt x="9171974" y="1993461"/>
                  </a:moveTo>
                  <a:lnTo>
                    <a:pt x="9168737" y="1994540"/>
                  </a:lnTo>
                  <a:cubicBezTo>
                    <a:pt x="9170175" y="1999036"/>
                    <a:pt x="9172019" y="2001554"/>
                    <a:pt x="9174266" y="2002093"/>
                  </a:cubicBezTo>
                  <a:lnTo>
                    <a:pt x="9175346" y="2002093"/>
                  </a:lnTo>
                  <a:lnTo>
                    <a:pt x="9175346" y="2001014"/>
                  </a:lnTo>
                  <a:cubicBezTo>
                    <a:pt x="9173098" y="2001014"/>
                    <a:pt x="9171974" y="1998497"/>
                    <a:pt x="9171974" y="1993461"/>
                  </a:cubicBezTo>
                  <a:close/>
                  <a:moveTo>
                    <a:pt x="7614473" y="1992652"/>
                  </a:moveTo>
                  <a:cubicBezTo>
                    <a:pt x="7611596" y="1994091"/>
                    <a:pt x="7610157" y="1996294"/>
                    <a:pt x="7610157" y="1999261"/>
                  </a:cubicBezTo>
                  <a:lnTo>
                    <a:pt x="7613394" y="2000340"/>
                  </a:lnTo>
                  <a:cubicBezTo>
                    <a:pt x="7617800" y="1999621"/>
                    <a:pt x="7620003" y="1998542"/>
                    <a:pt x="7620003" y="1997103"/>
                  </a:cubicBezTo>
                  <a:lnTo>
                    <a:pt x="7620003" y="1993731"/>
                  </a:lnTo>
                  <a:close/>
                  <a:moveTo>
                    <a:pt x="3648334" y="1992517"/>
                  </a:moveTo>
                  <a:lnTo>
                    <a:pt x="3648334" y="1993596"/>
                  </a:lnTo>
                  <a:lnTo>
                    <a:pt x="3650492" y="1993596"/>
                  </a:lnTo>
                  <a:lnTo>
                    <a:pt x="3650492" y="1992517"/>
                  </a:lnTo>
                  <a:close/>
                  <a:moveTo>
                    <a:pt x="227265" y="1992234"/>
                  </a:moveTo>
                  <a:lnTo>
                    <a:pt x="224028" y="1993313"/>
                  </a:lnTo>
                  <a:lnTo>
                    <a:pt x="224028" y="1995336"/>
                  </a:lnTo>
                  <a:cubicBezTo>
                    <a:pt x="226905" y="1995336"/>
                    <a:pt x="228344" y="1997494"/>
                    <a:pt x="228344" y="2001810"/>
                  </a:cubicBezTo>
                  <a:lnTo>
                    <a:pt x="228344" y="2002889"/>
                  </a:lnTo>
                  <a:lnTo>
                    <a:pt x="227265" y="2008149"/>
                  </a:lnTo>
                  <a:cubicBezTo>
                    <a:pt x="228702" y="2008149"/>
                    <a:pt x="229423" y="2007070"/>
                    <a:pt x="229423" y="2004912"/>
                  </a:cubicBezTo>
                  <a:lnTo>
                    <a:pt x="232525" y="2004912"/>
                  </a:lnTo>
                  <a:lnTo>
                    <a:pt x="232525" y="2005991"/>
                  </a:lnTo>
                  <a:lnTo>
                    <a:pt x="231446" y="2007070"/>
                  </a:lnTo>
                  <a:lnTo>
                    <a:pt x="231446" y="2008149"/>
                  </a:lnTo>
                  <a:lnTo>
                    <a:pt x="235762" y="2008149"/>
                  </a:lnTo>
                  <a:lnTo>
                    <a:pt x="228344" y="1995336"/>
                  </a:lnTo>
                  <a:lnTo>
                    <a:pt x="230367" y="1993313"/>
                  </a:lnTo>
                  <a:close/>
                  <a:moveTo>
                    <a:pt x="8111071" y="1990629"/>
                  </a:moveTo>
                  <a:lnTo>
                    <a:pt x="8106215" y="1992787"/>
                  </a:lnTo>
                  <a:lnTo>
                    <a:pt x="8105676" y="1992787"/>
                  </a:lnTo>
                  <a:lnTo>
                    <a:pt x="8105480" y="1993114"/>
                  </a:lnTo>
                  <a:lnTo>
                    <a:pt x="8101360" y="1994945"/>
                  </a:lnTo>
                  <a:lnTo>
                    <a:pt x="8101360" y="1998182"/>
                  </a:lnTo>
                  <a:lnTo>
                    <a:pt x="8102439" y="1998182"/>
                  </a:lnTo>
                  <a:lnTo>
                    <a:pt x="8105480" y="1993114"/>
                  </a:lnTo>
                  <a:lnTo>
                    <a:pt x="8106215" y="1992787"/>
                  </a:lnTo>
                  <a:lnTo>
                    <a:pt x="8113364" y="1992787"/>
                  </a:lnTo>
                  <a:lnTo>
                    <a:pt x="8113364" y="1990629"/>
                  </a:lnTo>
                  <a:close/>
                  <a:moveTo>
                    <a:pt x="6583462" y="1989685"/>
                  </a:moveTo>
                  <a:lnTo>
                    <a:pt x="6581304" y="1991843"/>
                  </a:lnTo>
                  <a:lnTo>
                    <a:pt x="6581304" y="1992922"/>
                  </a:lnTo>
                  <a:lnTo>
                    <a:pt x="6589936" y="1995080"/>
                  </a:lnTo>
                  <a:lnTo>
                    <a:pt x="6589936" y="1991843"/>
                  </a:lnTo>
                  <a:lnTo>
                    <a:pt x="6587778" y="1989685"/>
                  </a:lnTo>
                  <a:close/>
                  <a:moveTo>
                    <a:pt x="9176424" y="1989145"/>
                  </a:moveTo>
                  <a:lnTo>
                    <a:pt x="9174266" y="1991303"/>
                  </a:lnTo>
                  <a:lnTo>
                    <a:pt x="9176424" y="1991303"/>
                  </a:lnTo>
                  <a:close/>
                  <a:moveTo>
                    <a:pt x="2759130" y="1988415"/>
                  </a:moveTo>
                  <a:lnTo>
                    <a:pt x="2756973" y="1990573"/>
                  </a:lnTo>
                  <a:lnTo>
                    <a:pt x="2756973" y="1992731"/>
                  </a:lnTo>
                  <a:lnTo>
                    <a:pt x="2760210" y="1992731"/>
                  </a:lnTo>
                  <a:lnTo>
                    <a:pt x="2761289" y="1989494"/>
                  </a:lnTo>
                  <a:lnTo>
                    <a:pt x="2760210" y="1988415"/>
                  </a:lnTo>
                  <a:close/>
                  <a:moveTo>
                    <a:pt x="1586095" y="1987527"/>
                  </a:moveTo>
                  <a:lnTo>
                    <a:pt x="1586095" y="1990764"/>
                  </a:lnTo>
                  <a:lnTo>
                    <a:pt x="1590411" y="1990764"/>
                  </a:lnTo>
                  <a:lnTo>
                    <a:pt x="1590411" y="1987527"/>
                  </a:lnTo>
                  <a:close/>
                  <a:moveTo>
                    <a:pt x="1552646" y="1987527"/>
                  </a:moveTo>
                  <a:lnTo>
                    <a:pt x="1552646" y="1988606"/>
                  </a:lnTo>
                  <a:cubicBezTo>
                    <a:pt x="1556962" y="1988966"/>
                    <a:pt x="1559120" y="1990045"/>
                    <a:pt x="1559120" y="1991843"/>
                  </a:cubicBezTo>
                  <a:lnTo>
                    <a:pt x="1559120" y="1995215"/>
                  </a:lnTo>
                  <a:lnTo>
                    <a:pt x="1556962" y="1998452"/>
                  </a:lnTo>
                  <a:lnTo>
                    <a:pt x="1556962" y="2001689"/>
                  </a:lnTo>
                  <a:cubicBezTo>
                    <a:pt x="1561278" y="2001689"/>
                    <a:pt x="1563436" y="2003172"/>
                    <a:pt x="1563436" y="2006140"/>
                  </a:cubicBezTo>
                  <a:lnTo>
                    <a:pt x="1564515" y="2006140"/>
                  </a:lnTo>
                  <a:lnTo>
                    <a:pt x="1563436" y="2001689"/>
                  </a:lnTo>
                  <a:lnTo>
                    <a:pt x="1564515" y="1995215"/>
                  </a:lnTo>
                  <a:lnTo>
                    <a:pt x="1560199" y="1987527"/>
                  </a:lnTo>
                  <a:close/>
                  <a:moveTo>
                    <a:pt x="676792" y="1987392"/>
                  </a:moveTo>
                  <a:lnTo>
                    <a:pt x="674634" y="1989550"/>
                  </a:lnTo>
                  <a:lnTo>
                    <a:pt x="676792" y="1989550"/>
                  </a:lnTo>
                  <a:close/>
                  <a:moveTo>
                    <a:pt x="2597011" y="1987336"/>
                  </a:moveTo>
                  <a:lnTo>
                    <a:pt x="2588378" y="1992731"/>
                  </a:lnTo>
                  <a:lnTo>
                    <a:pt x="2586221" y="1992731"/>
                  </a:lnTo>
                  <a:lnTo>
                    <a:pt x="2582984" y="1990573"/>
                  </a:lnTo>
                  <a:lnTo>
                    <a:pt x="2573272" y="1990573"/>
                  </a:lnTo>
                  <a:lnTo>
                    <a:pt x="2572194" y="1993810"/>
                  </a:lnTo>
                  <a:lnTo>
                    <a:pt x="2575431" y="2001363"/>
                  </a:lnTo>
                  <a:lnTo>
                    <a:pt x="2575431" y="2009995"/>
                  </a:lnTo>
                  <a:lnTo>
                    <a:pt x="2573272" y="2013232"/>
                  </a:lnTo>
                  <a:lnTo>
                    <a:pt x="2574351" y="2017413"/>
                  </a:lnTo>
                  <a:lnTo>
                    <a:pt x="2573272" y="2021730"/>
                  </a:lnTo>
                  <a:lnTo>
                    <a:pt x="2575431" y="2033599"/>
                  </a:lnTo>
                  <a:lnTo>
                    <a:pt x="2574351" y="2037915"/>
                  </a:lnTo>
                  <a:cubicBezTo>
                    <a:pt x="2574351" y="2047176"/>
                    <a:pt x="2576149" y="2051807"/>
                    <a:pt x="2579746" y="2051807"/>
                  </a:cubicBezTo>
                  <a:lnTo>
                    <a:pt x="2587299" y="2056123"/>
                  </a:lnTo>
                  <a:cubicBezTo>
                    <a:pt x="2593053" y="2056123"/>
                    <a:pt x="2595930" y="2053605"/>
                    <a:pt x="2595930" y="2048570"/>
                  </a:cubicBezTo>
                  <a:lnTo>
                    <a:pt x="2595930" y="2016334"/>
                  </a:lnTo>
                  <a:lnTo>
                    <a:pt x="2600114" y="2011074"/>
                  </a:lnTo>
                  <a:lnTo>
                    <a:pt x="2594852" y="2005679"/>
                  </a:lnTo>
                  <a:cubicBezTo>
                    <a:pt x="2594852" y="1997587"/>
                    <a:pt x="2596966" y="1992911"/>
                    <a:pt x="2601193" y="1991652"/>
                  </a:cubicBezTo>
                  <a:cubicBezTo>
                    <a:pt x="2600472" y="1988775"/>
                    <a:pt x="2599078" y="1987336"/>
                    <a:pt x="2597011" y="1987336"/>
                  </a:cubicBezTo>
                  <a:close/>
                  <a:moveTo>
                    <a:pt x="3647255" y="1987122"/>
                  </a:moveTo>
                  <a:lnTo>
                    <a:pt x="3647255" y="1988201"/>
                  </a:lnTo>
                  <a:lnTo>
                    <a:pt x="3649413" y="1988201"/>
                  </a:lnTo>
                  <a:lnTo>
                    <a:pt x="3649413" y="1987122"/>
                  </a:lnTo>
                  <a:close/>
                  <a:moveTo>
                    <a:pt x="3608276" y="1987122"/>
                  </a:moveTo>
                  <a:lnTo>
                    <a:pt x="3605039" y="1988201"/>
                  </a:lnTo>
                  <a:lnTo>
                    <a:pt x="3607197" y="1990359"/>
                  </a:lnTo>
                  <a:lnTo>
                    <a:pt x="3609355" y="1990359"/>
                  </a:lnTo>
                  <a:lnTo>
                    <a:pt x="3609355" y="1989280"/>
                  </a:lnTo>
                  <a:lnTo>
                    <a:pt x="3608276" y="1988201"/>
                  </a:lnTo>
                  <a:close/>
                  <a:moveTo>
                    <a:pt x="8223422" y="1984155"/>
                  </a:moveTo>
                  <a:lnTo>
                    <a:pt x="8215734" y="1991708"/>
                  </a:lnTo>
                  <a:lnTo>
                    <a:pt x="8215734" y="1992787"/>
                  </a:lnTo>
                  <a:lnTo>
                    <a:pt x="8220185" y="1998182"/>
                  </a:lnTo>
                  <a:lnTo>
                    <a:pt x="8220185" y="1999261"/>
                  </a:lnTo>
                  <a:lnTo>
                    <a:pt x="8217892" y="2007893"/>
                  </a:lnTo>
                  <a:cubicBezTo>
                    <a:pt x="8217892" y="2013288"/>
                    <a:pt x="8224096" y="2016525"/>
                    <a:pt x="8236505" y="2017604"/>
                  </a:cubicBezTo>
                  <a:cubicBezTo>
                    <a:pt x="8251072" y="2015626"/>
                    <a:pt x="8258355" y="2013108"/>
                    <a:pt x="8258355" y="2010051"/>
                  </a:cubicBezTo>
                  <a:lnTo>
                    <a:pt x="8258355" y="2008972"/>
                  </a:lnTo>
                  <a:lnTo>
                    <a:pt x="8256062" y="2002498"/>
                  </a:lnTo>
                  <a:lnTo>
                    <a:pt x="8256062" y="1991708"/>
                  </a:lnTo>
                  <a:cubicBezTo>
                    <a:pt x="8256062" y="1989011"/>
                    <a:pt x="8245182" y="1986493"/>
                    <a:pt x="8223422" y="1984155"/>
                  </a:cubicBezTo>
                  <a:close/>
                  <a:moveTo>
                    <a:pt x="3632015" y="1983885"/>
                  </a:moveTo>
                  <a:lnTo>
                    <a:pt x="3632015" y="1984964"/>
                  </a:lnTo>
                  <a:lnTo>
                    <a:pt x="3634173" y="1984964"/>
                  </a:lnTo>
                  <a:lnTo>
                    <a:pt x="3634173" y="1983885"/>
                  </a:lnTo>
                  <a:close/>
                  <a:moveTo>
                    <a:pt x="3600723" y="1983885"/>
                  </a:moveTo>
                  <a:lnTo>
                    <a:pt x="3600723" y="1986043"/>
                  </a:lnTo>
                  <a:lnTo>
                    <a:pt x="3601802" y="1986043"/>
                  </a:lnTo>
                  <a:lnTo>
                    <a:pt x="3601802" y="1983885"/>
                  </a:lnTo>
                  <a:close/>
                  <a:moveTo>
                    <a:pt x="6750303" y="1982132"/>
                  </a:moveTo>
                  <a:lnTo>
                    <a:pt x="6749224" y="1987527"/>
                  </a:lnTo>
                  <a:lnTo>
                    <a:pt x="6750303" y="1991843"/>
                  </a:lnTo>
                  <a:lnTo>
                    <a:pt x="6749224" y="1992922"/>
                  </a:lnTo>
                  <a:lnTo>
                    <a:pt x="6751382" y="1992922"/>
                  </a:lnTo>
                  <a:lnTo>
                    <a:pt x="6751382" y="1991843"/>
                  </a:lnTo>
                  <a:lnTo>
                    <a:pt x="6750303" y="1986448"/>
                  </a:lnTo>
                  <a:lnTo>
                    <a:pt x="6752461" y="1986448"/>
                  </a:lnTo>
                  <a:lnTo>
                    <a:pt x="6752461" y="1985369"/>
                  </a:lnTo>
                  <a:lnTo>
                    <a:pt x="6751382" y="1982132"/>
                  </a:lnTo>
                  <a:close/>
                  <a:moveTo>
                    <a:pt x="7121331" y="1982062"/>
                  </a:moveTo>
                  <a:lnTo>
                    <a:pt x="7121331" y="1984220"/>
                  </a:lnTo>
                  <a:lnTo>
                    <a:pt x="7122410" y="1989615"/>
                  </a:lnTo>
                  <a:cubicBezTo>
                    <a:pt x="7111620" y="1996809"/>
                    <a:pt x="7106225" y="2002204"/>
                    <a:pt x="7106225" y="2005800"/>
                  </a:cubicBezTo>
                  <a:lnTo>
                    <a:pt x="7085724" y="2030752"/>
                  </a:lnTo>
                  <a:lnTo>
                    <a:pt x="7079115" y="2023064"/>
                  </a:lnTo>
                  <a:cubicBezTo>
                    <a:pt x="7077677" y="2023064"/>
                    <a:pt x="7076957" y="2024503"/>
                    <a:pt x="7076957" y="2027380"/>
                  </a:cubicBezTo>
                  <a:cubicBezTo>
                    <a:pt x="7074080" y="2032506"/>
                    <a:pt x="7071203" y="2035068"/>
                    <a:pt x="7068325" y="2035068"/>
                  </a:cubicBezTo>
                  <a:lnTo>
                    <a:pt x="7068325" y="2038305"/>
                  </a:lnTo>
                  <a:lnTo>
                    <a:pt x="7069404" y="2038305"/>
                  </a:lnTo>
                  <a:cubicBezTo>
                    <a:pt x="7074799" y="2038305"/>
                    <a:pt x="7080239" y="2036147"/>
                    <a:pt x="7085724" y="2031831"/>
                  </a:cubicBezTo>
                  <a:lnTo>
                    <a:pt x="7102988" y="2031831"/>
                  </a:lnTo>
                  <a:lnTo>
                    <a:pt x="7113778" y="2032910"/>
                  </a:lnTo>
                  <a:lnTo>
                    <a:pt x="7115936" y="2027380"/>
                  </a:lnTo>
                  <a:lnTo>
                    <a:pt x="7112699" y="2015511"/>
                  </a:lnTo>
                  <a:cubicBezTo>
                    <a:pt x="7117555" y="2011555"/>
                    <a:pt x="7126187" y="2008318"/>
                    <a:pt x="7138595" y="2005800"/>
                  </a:cubicBezTo>
                  <a:lnTo>
                    <a:pt x="7148306" y="1992852"/>
                  </a:lnTo>
                  <a:lnTo>
                    <a:pt x="7148306" y="1991773"/>
                  </a:lnTo>
                  <a:cubicBezTo>
                    <a:pt x="7147587" y="1989615"/>
                    <a:pt x="7145429" y="1988536"/>
                    <a:pt x="7141832" y="1988536"/>
                  </a:cubicBezTo>
                  <a:lnTo>
                    <a:pt x="7132121" y="1990694"/>
                  </a:lnTo>
                  <a:lnTo>
                    <a:pt x="7131042" y="1990694"/>
                  </a:lnTo>
                  <a:cubicBezTo>
                    <a:pt x="7126726" y="1990694"/>
                    <a:pt x="7124568" y="1988177"/>
                    <a:pt x="7124568" y="1983141"/>
                  </a:cubicBezTo>
                  <a:lnTo>
                    <a:pt x="7123489" y="1982062"/>
                  </a:lnTo>
                  <a:close/>
                  <a:moveTo>
                    <a:pt x="4180135" y="1981997"/>
                  </a:moveTo>
                  <a:lnTo>
                    <a:pt x="4180135" y="1983211"/>
                  </a:lnTo>
                  <a:lnTo>
                    <a:pt x="4182293" y="1983211"/>
                  </a:lnTo>
                  <a:lnTo>
                    <a:pt x="4182293" y="1981997"/>
                  </a:lnTo>
                  <a:close/>
                  <a:moveTo>
                    <a:pt x="6685293" y="1981053"/>
                  </a:moveTo>
                  <a:cubicBezTo>
                    <a:pt x="6683674" y="1981053"/>
                    <a:pt x="6682595" y="1982851"/>
                    <a:pt x="6682056" y="1986448"/>
                  </a:cubicBezTo>
                  <a:lnTo>
                    <a:pt x="6683135" y="1986448"/>
                  </a:lnTo>
                  <a:lnTo>
                    <a:pt x="6684214" y="1987527"/>
                  </a:lnTo>
                  <a:lnTo>
                    <a:pt x="6685293" y="1987527"/>
                  </a:lnTo>
                  <a:lnTo>
                    <a:pt x="6686372" y="1986448"/>
                  </a:lnTo>
                  <a:lnTo>
                    <a:pt x="6686372" y="1981053"/>
                  </a:lnTo>
                  <a:close/>
                  <a:moveTo>
                    <a:pt x="2059899" y="1979300"/>
                  </a:moveTo>
                  <a:lnTo>
                    <a:pt x="2056661" y="1980379"/>
                  </a:lnTo>
                  <a:lnTo>
                    <a:pt x="2056661" y="1982537"/>
                  </a:lnTo>
                  <a:lnTo>
                    <a:pt x="2060979" y="1982537"/>
                  </a:lnTo>
                  <a:lnTo>
                    <a:pt x="2060979" y="1979300"/>
                  </a:lnTo>
                  <a:close/>
                  <a:moveTo>
                    <a:pt x="8102439" y="1978760"/>
                  </a:moveTo>
                  <a:lnTo>
                    <a:pt x="8102439" y="1981997"/>
                  </a:lnTo>
                  <a:lnTo>
                    <a:pt x="8111071" y="1986313"/>
                  </a:lnTo>
                  <a:cubicBezTo>
                    <a:pt x="8111071" y="1984874"/>
                    <a:pt x="8108913" y="1983436"/>
                    <a:pt x="8104597" y="1981997"/>
                  </a:cubicBezTo>
                  <a:lnTo>
                    <a:pt x="8103518" y="1978760"/>
                  </a:lnTo>
                  <a:close/>
                  <a:moveTo>
                    <a:pt x="7706458" y="1978490"/>
                  </a:moveTo>
                  <a:cubicBezTo>
                    <a:pt x="7699535" y="1982806"/>
                    <a:pt x="7692611" y="1984964"/>
                    <a:pt x="7685688" y="1984964"/>
                  </a:cubicBezTo>
                  <a:lnTo>
                    <a:pt x="7679079" y="1983885"/>
                  </a:lnTo>
                  <a:lnTo>
                    <a:pt x="7675842" y="1984964"/>
                  </a:lnTo>
                  <a:lnTo>
                    <a:pt x="7665996" y="1983885"/>
                  </a:lnTo>
                  <a:lnTo>
                    <a:pt x="7654936" y="1983885"/>
                  </a:lnTo>
                  <a:lnTo>
                    <a:pt x="7650620" y="1980648"/>
                  </a:lnTo>
                  <a:lnTo>
                    <a:pt x="7647383" y="1980648"/>
                  </a:lnTo>
                  <a:lnTo>
                    <a:pt x="7644011" y="1986178"/>
                  </a:lnTo>
                  <a:lnTo>
                    <a:pt x="7645090" y="2004791"/>
                  </a:lnTo>
                  <a:cubicBezTo>
                    <a:pt x="7643831" y="2004791"/>
                    <a:pt x="7642752" y="2006589"/>
                    <a:pt x="7641853" y="2010186"/>
                  </a:cubicBezTo>
                  <a:lnTo>
                    <a:pt x="7645090" y="2011265"/>
                  </a:lnTo>
                  <a:lnTo>
                    <a:pt x="7651699" y="2009107"/>
                  </a:lnTo>
                  <a:lnTo>
                    <a:pt x="7652778" y="2009107"/>
                  </a:lnTo>
                  <a:cubicBezTo>
                    <a:pt x="7655206" y="2009107"/>
                    <a:pt x="7657768" y="2010186"/>
                    <a:pt x="7660466" y="2012344"/>
                  </a:cubicBezTo>
                  <a:lnTo>
                    <a:pt x="7662624" y="2012344"/>
                  </a:lnTo>
                  <a:cubicBezTo>
                    <a:pt x="7664512" y="2010366"/>
                    <a:pt x="7669637" y="2008927"/>
                    <a:pt x="7678000" y="2008028"/>
                  </a:cubicBezTo>
                  <a:lnTo>
                    <a:pt x="7679079" y="2006949"/>
                  </a:lnTo>
                  <a:lnTo>
                    <a:pt x="7680158" y="2006949"/>
                  </a:lnTo>
                  <a:lnTo>
                    <a:pt x="7688924" y="2009107"/>
                  </a:lnTo>
                  <a:lnTo>
                    <a:pt x="7700928" y="2005870"/>
                  </a:lnTo>
                  <a:cubicBezTo>
                    <a:pt x="7707313" y="2008747"/>
                    <a:pt x="7712078" y="2010186"/>
                    <a:pt x="7715225" y="2010186"/>
                  </a:cubicBezTo>
                  <a:lnTo>
                    <a:pt x="7718462" y="2008028"/>
                  </a:lnTo>
                  <a:lnTo>
                    <a:pt x="7717383" y="2000340"/>
                  </a:lnTo>
                  <a:lnTo>
                    <a:pt x="7717383" y="1986178"/>
                  </a:lnTo>
                  <a:cubicBezTo>
                    <a:pt x="7717383" y="1984470"/>
                    <a:pt x="7713742" y="1981907"/>
                    <a:pt x="7706458" y="1978490"/>
                  </a:cubicBezTo>
                  <a:close/>
                  <a:moveTo>
                    <a:pt x="3747873" y="1978355"/>
                  </a:moveTo>
                  <a:lnTo>
                    <a:pt x="3747873" y="1979434"/>
                  </a:lnTo>
                  <a:lnTo>
                    <a:pt x="3752189" y="1979434"/>
                  </a:lnTo>
                  <a:lnTo>
                    <a:pt x="3752189" y="1978355"/>
                  </a:lnTo>
                  <a:close/>
                  <a:moveTo>
                    <a:pt x="3742478" y="1978355"/>
                  </a:moveTo>
                  <a:lnTo>
                    <a:pt x="3742478" y="1979434"/>
                  </a:lnTo>
                  <a:lnTo>
                    <a:pt x="3746794" y="1979434"/>
                  </a:lnTo>
                  <a:lnTo>
                    <a:pt x="3746794" y="1978355"/>
                  </a:lnTo>
                  <a:close/>
                  <a:moveTo>
                    <a:pt x="3602881" y="1978355"/>
                  </a:moveTo>
                  <a:lnTo>
                    <a:pt x="3600723" y="1980513"/>
                  </a:lnTo>
                  <a:lnTo>
                    <a:pt x="3600723" y="1981727"/>
                  </a:lnTo>
                  <a:lnTo>
                    <a:pt x="3602881" y="1981727"/>
                  </a:lnTo>
                  <a:lnTo>
                    <a:pt x="3605039" y="1978355"/>
                  </a:lnTo>
                  <a:close/>
                  <a:moveTo>
                    <a:pt x="4239210" y="1977681"/>
                  </a:moveTo>
                  <a:lnTo>
                    <a:pt x="4239210" y="1987527"/>
                  </a:lnTo>
                  <a:lnTo>
                    <a:pt x="4241368" y="1989685"/>
                  </a:lnTo>
                  <a:lnTo>
                    <a:pt x="4241368" y="1987527"/>
                  </a:lnTo>
                  <a:lnTo>
                    <a:pt x="4240289" y="1986448"/>
                  </a:lnTo>
                  <a:lnTo>
                    <a:pt x="4240289" y="1985369"/>
                  </a:lnTo>
                  <a:lnTo>
                    <a:pt x="4241368" y="1984290"/>
                  </a:lnTo>
                  <a:lnTo>
                    <a:pt x="4241368" y="1983211"/>
                  </a:lnTo>
                  <a:lnTo>
                    <a:pt x="4240289" y="1977681"/>
                  </a:lnTo>
                  <a:close/>
                  <a:moveTo>
                    <a:pt x="8190647" y="1976602"/>
                  </a:moveTo>
                  <a:cubicBezTo>
                    <a:pt x="8186331" y="1978041"/>
                    <a:pt x="8184173" y="1980918"/>
                    <a:pt x="8184173" y="1985234"/>
                  </a:cubicBezTo>
                  <a:lnTo>
                    <a:pt x="8194019" y="1987392"/>
                  </a:lnTo>
                  <a:lnTo>
                    <a:pt x="8195098" y="1986313"/>
                  </a:lnTo>
                  <a:lnTo>
                    <a:pt x="8195098" y="1984155"/>
                  </a:lnTo>
                  <a:close/>
                  <a:moveTo>
                    <a:pt x="6780650" y="1975523"/>
                  </a:moveTo>
                  <a:cubicBezTo>
                    <a:pt x="6776604" y="1975523"/>
                    <a:pt x="6773322" y="1977726"/>
                    <a:pt x="6770804" y="1982132"/>
                  </a:cubicBezTo>
                  <a:lnTo>
                    <a:pt x="6770804" y="1985369"/>
                  </a:lnTo>
                  <a:lnTo>
                    <a:pt x="6774041" y="1988606"/>
                  </a:lnTo>
                  <a:lnTo>
                    <a:pt x="6775120" y="1988606"/>
                  </a:lnTo>
                  <a:lnTo>
                    <a:pt x="6784966" y="1978895"/>
                  </a:lnTo>
                  <a:lnTo>
                    <a:pt x="6784966" y="1975523"/>
                  </a:lnTo>
                  <a:close/>
                  <a:moveTo>
                    <a:pt x="7200234" y="1974509"/>
                  </a:moveTo>
                  <a:lnTo>
                    <a:pt x="7200234" y="1976667"/>
                  </a:lnTo>
                  <a:lnTo>
                    <a:pt x="7202392" y="1976667"/>
                  </a:lnTo>
                  <a:close/>
                  <a:moveTo>
                    <a:pt x="1546037" y="1974444"/>
                  </a:moveTo>
                  <a:lnTo>
                    <a:pt x="1546037" y="1975523"/>
                  </a:lnTo>
                  <a:lnTo>
                    <a:pt x="1548195" y="1975523"/>
                  </a:lnTo>
                  <a:lnTo>
                    <a:pt x="1548195" y="1974444"/>
                  </a:lnTo>
                  <a:close/>
                  <a:moveTo>
                    <a:pt x="3560665" y="1974039"/>
                  </a:moveTo>
                  <a:lnTo>
                    <a:pt x="3562823" y="1974039"/>
                  </a:lnTo>
                  <a:lnTo>
                    <a:pt x="3564981" y="1976197"/>
                  </a:lnTo>
                  <a:lnTo>
                    <a:pt x="3553112" y="1986043"/>
                  </a:lnTo>
                  <a:lnTo>
                    <a:pt x="3551899" y="1986043"/>
                  </a:lnTo>
                  <a:cubicBezTo>
                    <a:pt x="3550280" y="1986043"/>
                    <a:pt x="3549201" y="1983121"/>
                    <a:pt x="3548662" y="1977276"/>
                  </a:cubicBezTo>
                  <a:close/>
                  <a:moveTo>
                    <a:pt x="8172170" y="1973365"/>
                  </a:moveTo>
                  <a:lnTo>
                    <a:pt x="8167853" y="1978760"/>
                  </a:lnTo>
                  <a:lnTo>
                    <a:pt x="8171090" y="1984155"/>
                  </a:lnTo>
                  <a:lnTo>
                    <a:pt x="8170011" y="1985234"/>
                  </a:lnTo>
                  <a:lnTo>
                    <a:pt x="8171090" y="1993866"/>
                  </a:lnTo>
                  <a:lnTo>
                    <a:pt x="8172170" y="1993866"/>
                  </a:lnTo>
                  <a:cubicBezTo>
                    <a:pt x="8172170" y="1987212"/>
                    <a:pt x="8174372" y="1982177"/>
                    <a:pt x="8178778" y="1978760"/>
                  </a:cubicBezTo>
                  <a:lnTo>
                    <a:pt x="8178778" y="1974444"/>
                  </a:lnTo>
                  <a:lnTo>
                    <a:pt x="8173248" y="1973365"/>
                  </a:lnTo>
                  <a:close/>
                  <a:moveTo>
                    <a:pt x="1556962" y="1972286"/>
                  </a:moveTo>
                  <a:lnTo>
                    <a:pt x="1556962" y="1973365"/>
                  </a:lnTo>
                  <a:lnTo>
                    <a:pt x="1559120" y="1973365"/>
                  </a:lnTo>
                  <a:lnTo>
                    <a:pt x="1559120" y="1972286"/>
                  </a:lnTo>
                  <a:close/>
                  <a:moveTo>
                    <a:pt x="5241493" y="1972016"/>
                  </a:moveTo>
                  <a:lnTo>
                    <a:pt x="5239335" y="1974174"/>
                  </a:lnTo>
                  <a:lnTo>
                    <a:pt x="5240414" y="1975253"/>
                  </a:lnTo>
                  <a:lnTo>
                    <a:pt x="5243651" y="1975253"/>
                  </a:lnTo>
                  <a:lnTo>
                    <a:pt x="5243651" y="1972016"/>
                  </a:lnTo>
                  <a:close/>
                  <a:moveTo>
                    <a:pt x="1553726" y="1971207"/>
                  </a:moveTo>
                  <a:lnTo>
                    <a:pt x="1553726" y="1972286"/>
                  </a:lnTo>
                  <a:lnTo>
                    <a:pt x="1555884" y="1972286"/>
                  </a:lnTo>
                  <a:lnTo>
                    <a:pt x="1555884" y="1971207"/>
                  </a:lnTo>
                  <a:close/>
                  <a:moveTo>
                    <a:pt x="7748135" y="1970802"/>
                  </a:moveTo>
                  <a:cubicBezTo>
                    <a:pt x="7745887" y="1970802"/>
                    <a:pt x="7743684" y="1973005"/>
                    <a:pt x="7741526" y="1977411"/>
                  </a:cubicBezTo>
                  <a:lnTo>
                    <a:pt x="7744763" y="1979569"/>
                  </a:lnTo>
                  <a:lnTo>
                    <a:pt x="7745842" y="1979569"/>
                  </a:lnTo>
                  <a:cubicBezTo>
                    <a:pt x="7749529" y="1979569"/>
                    <a:pt x="7751732" y="1978086"/>
                    <a:pt x="7752451" y="1975118"/>
                  </a:cubicBezTo>
                  <a:cubicBezTo>
                    <a:pt x="7751911" y="1972960"/>
                    <a:pt x="7750473" y="1971522"/>
                    <a:pt x="7748135" y="1970802"/>
                  </a:cubicBezTo>
                  <a:close/>
                  <a:moveTo>
                    <a:pt x="2110343" y="1968644"/>
                  </a:moveTo>
                  <a:lnTo>
                    <a:pt x="2110343" y="1971881"/>
                  </a:lnTo>
                  <a:lnTo>
                    <a:pt x="2113579" y="1971881"/>
                  </a:lnTo>
                  <a:lnTo>
                    <a:pt x="2113579" y="1970802"/>
                  </a:lnTo>
                  <a:lnTo>
                    <a:pt x="2111421" y="1968644"/>
                  </a:lnTo>
                  <a:close/>
                  <a:moveTo>
                    <a:pt x="8215734" y="1967970"/>
                  </a:moveTo>
                  <a:lnTo>
                    <a:pt x="8215734" y="1971207"/>
                  </a:lnTo>
                  <a:lnTo>
                    <a:pt x="8216813" y="1971207"/>
                  </a:lnTo>
                  <a:lnTo>
                    <a:pt x="8216813" y="1967970"/>
                  </a:lnTo>
                  <a:close/>
                  <a:moveTo>
                    <a:pt x="7733838" y="1967565"/>
                  </a:moveTo>
                  <a:lnTo>
                    <a:pt x="7733838" y="1969723"/>
                  </a:lnTo>
                  <a:lnTo>
                    <a:pt x="7734917" y="1969723"/>
                  </a:lnTo>
                  <a:lnTo>
                    <a:pt x="7734917" y="1967565"/>
                  </a:lnTo>
                  <a:close/>
                  <a:moveTo>
                    <a:pt x="3588720" y="1965407"/>
                  </a:moveTo>
                  <a:lnTo>
                    <a:pt x="3588720" y="1966486"/>
                  </a:lnTo>
                  <a:lnTo>
                    <a:pt x="3599644" y="1968644"/>
                  </a:lnTo>
                  <a:lnTo>
                    <a:pt x="3600723" y="1967565"/>
                  </a:lnTo>
                  <a:lnTo>
                    <a:pt x="3613671" y="1970802"/>
                  </a:lnTo>
                  <a:lnTo>
                    <a:pt x="3613671" y="1968644"/>
                  </a:lnTo>
                  <a:lnTo>
                    <a:pt x="3612592" y="1969723"/>
                  </a:lnTo>
                  <a:lnTo>
                    <a:pt x="3611513" y="1969723"/>
                  </a:lnTo>
                  <a:lnTo>
                    <a:pt x="3601802" y="1965407"/>
                  </a:lnTo>
                  <a:lnTo>
                    <a:pt x="3599644" y="1967565"/>
                  </a:lnTo>
                  <a:lnTo>
                    <a:pt x="3596407" y="1965407"/>
                  </a:lnTo>
                  <a:close/>
                  <a:moveTo>
                    <a:pt x="6689609" y="1963654"/>
                  </a:moveTo>
                  <a:lnTo>
                    <a:pt x="6689609" y="1964733"/>
                  </a:lnTo>
                  <a:lnTo>
                    <a:pt x="6692846" y="1964733"/>
                  </a:lnTo>
                  <a:lnTo>
                    <a:pt x="6692846" y="1963654"/>
                  </a:lnTo>
                  <a:close/>
                  <a:moveTo>
                    <a:pt x="2172654" y="1963249"/>
                  </a:moveTo>
                  <a:lnTo>
                    <a:pt x="2172654" y="1965407"/>
                  </a:lnTo>
                  <a:lnTo>
                    <a:pt x="2173733" y="1965407"/>
                  </a:lnTo>
                  <a:lnTo>
                    <a:pt x="2173733" y="1963249"/>
                  </a:lnTo>
                  <a:close/>
                  <a:moveTo>
                    <a:pt x="6780650" y="1962575"/>
                  </a:moveTo>
                  <a:lnTo>
                    <a:pt x="6778492" y="1964733"/>
                  </a:lnTo>
                  <a:lnTo>
                    <a:pt x="6778492" y="1965812"/>
                  </a:lnTo>
                  <a:lnTo>
                    <a:pt x="6779571" y="1965812"/>
                  </a:lnTo>
                  <a:lnTo>
                    <a:pt x="6781729" y="1963654"/>
                  </a:lnTo>
                  <a:lnTo>
                    <a:pt x="6781729" y="1962575"/>
                  </a:lnTo>
                  <a:close/>
                  <a:moveTo>
                    <a:pt x="3597486" y="1961091"/>
                  </a:moveTo>
                  <a:lnTo>
                    <a:pt x="3597486" y="1963249"/>
                  </a:lnTo>
                  <a:lnTo>
                    <a:pt x="3598565" y="1963249"/>
                  </a:lnTo>
                  <a:lnTo>
                    <a:pt x="3598565" y="1961091"/>
                  </a:lnTo>
                  <a:close/>
                  <a:moveTo>
                    <a:pt x="8277912" y="1960417"/>
                  </a:moveTo>
                  <a:cubicBezTo>
                    <a:pt x="8273506" y="1960777"/>
                    <a:pt x="8271303" y="1961856"/>
                    <a:pt x="8271303" y="1963654"/>
                  </a:cubicBezTo>
                  <a:lnTo>
                    <a:pt x="8277912" y="1962575"/>
                  </a:lnTo>
                  <a:close/>
                  <a:moveTo>
                    <a:pt x="8190647" y="1960417"/>
                  </a:moveTo>
                  <a:cubicBezTo>
                    <a:pt x="8186691" y="1964014"/>
                    <a:pt x="8183454" y="1965812"/>
                    <a:pt x="8180936" y="1965812"/>
                  </a:cubicBezTo>
                  <a:lnTo>
                    <a:pt x="8180936" y="1969049"/>
                  </a:lnTo>
                  <a:lnTo>
                    <a:pt x="8184173" y="1972286"/>
                  </a:lnTo>
                  <a:cubicBezTo>
                    <a:pt x="8187770" y="1972286"/>
                    <a:pt x="8191412" y="1969409"/>
                    <a:pt x="8195098" y="1963654"/>
                  </a:cubicBezTo>
                  <a:lnTo>
                    <a:pt x="8195098" y="1962575"/>
                  </a:lnTo>
                  <a:lnTo>
                    <a:pt x="8192940" y="1960417"/>
                  </a:lnTo>
                  <a:close/>
                  <a:moveTo>
                    <a:pt x="8283307" y="1959338"/>
                  </a:moveTo>
                  <a:lnTo>
                    <a:pt x="8285600" y="1961496"/>
                  </a:lnTo>
                  <a:lnTo>
                    <a:pt x="8286679" y="1961496"/>
                  </a:lnTo>
                  <a:lnTo>
                    <a:pt x="8292074" y="1960417"/>
                  </a:lnTo>
                  <a:lnTo>
                    <a:pt x="8292074" y="1959338"/>
                  </a:lnTo>
                  <a:lnTo>
                    <a:pt x="8290995" y="1959338"/>
                  </a:lnTo>
                  <a:lnTo>
                    <a:pt x="8289916" y="1960417"/>
                  </a:lnTo>
                  <a:lnTo>
                    <a:pt x="8288837" y="1960417"/>
                  </a:lnTo>
                  <a:close/>
                  <a:moveTo>
                    <a:pt x="6748145" y="1959338"/>
                  </a:moveTo>
                  <a:lnTo>
                    <a:pt x="6748145" y="1961496"/>
                  </a:lnTo>
                  <a:lnTo>
                    <a:pt x="6749224" y="1961496"/>
                  </a:lnTo>
                  <a:lnTo>
                    <a:pt x="6749224" y="1959338"/>
                  </a:lnTo>
                  <a:close/>
                  <a:moveTo>
                    <a:pt x="1737560" y="1959068"/>
                  </a:moveTo>
                  <a:lnTo>
                    <a:pt x="1737560" y="1963519"/>
                  </a:lnTo>
                  <a:lnTo>
                    <a:pt x="1739719" y="1963519"/>
                  </a:lnTo>
                  <a:lnTo>
                    <a:pt x="1739719" y="1961361"/>
                  </a:lnTo>
                  <a:close/>
                  <a:moveTo>
                    <a:pt x="3674231" y="1958933"/>
                  </a:moveTo>
                  <a:lnTo>
                    <a:pt x="3670994" y="1963249"/>
                  </a:lnTo>
                  <a:lnTo>
                    <a:pt x="3670994" y="1965407"/>
                  </a:lnTo>
                  <a:lnTo>
                    <a:pt x="3673152" y="1967565"/>
                  </a:lnTo>
                  <a:lnTo>
                    <a:pt x="3674231" y="1967565"/>
                  </a:lnTo>
                  <a:cubicBezTo>
                    <a:pt x="3676389" y="1966846"/>
                    <a:pt x="3677468" y="1964688"/>
                    <a:pt x="3677468" y="1961091"/>
                  </a:cubicBezTo>
                  <a:lnTo>
                    <a:pt x="3677468" y="1960012"/>
                  </a:lnTo>
                  <a:close/>
                  <a:moveTo>
                    <a:pt x="7135358" y="1958189"/>
                  </a:moveTo>
                  <a:lnTo>
                    <a:pt x="7132121" y="1959268"/>
                  </a:lnTo>
                  <a:lnTo>
                    <a:pt x="7133200" y="1966956"/>
                  </a:lnTo>
                  <a:lnTo>
                    <a:pt x="7128884" y="1975588"/>
                  </a:lnTo>
                  <a:cubicBezTo>
                    <a:pt x="7128884" y="1978466"/>
                    <a:pt x="7130683" y="1979904"/>
                    <a:pt x="7134279" y="1979904"/>
                  </a:cubicBezTo>
                  <a:lnTo>
                    <a:pt x="7136437" y="1982062"/>
                  </a:lnTo>
                  <a:cubicBezTo>
                    <a:pt x="7148037" y="1981523"/>
                    <a:pt x="7153836" y="1978286"/>
                    <a:pt x="7153836" y="1972351"/>
                  </a:cubicBezTo>
                  <a:lnTo>
                    <a:pt x="7157073" y="1968035"/>
                  </a:lnTo>
                  <a:lnTo>
                    <a:pt x="7158152" y="1966956"/>
                  </a:lnTo>
                  <a:lnTo>
                    <a:pt x="7159231" y="1966956"/>
                  </a:lnTo>
                  <a:cubicBezTo>
                    <a:pt x="7168583" y="1966956"/>
                    <a:pt x="7173258" y="1969474"/>
                    <a:pt x="7173258" y="1974509"/>
                  </a:cubicBezTo>
                  <a:lnTo>
                    <a:pt x="7172179" y="1975588"/>
                  </a:lnTo>
                  <a:cubicBezTo>
                    <a:pt x="7178833" y="1980624"/>
                    <a:pt x="7184588" y="1983141"/>
                    <a:pt x="7189444" y="1983141"/>
                  </a:cubicBezTo>
                  <a:cubicBezTo>
                    <a:pt x="7191961" y="1982602"/>
                    <a:pt x="7194119" y="1980444"/>
                    <a:pt x="7195918" y="1976667"/>
                  </a:cubicBezTo>
                  <a:lnTo>
                    <a:pt x="7195918" y="1974509"/>
                  </a:lnTo>
                  <a:lnTo>
                    <a:pt x="7193760" y="1971272"/>
                  </a:lnTo>
                  <a:cubicBezTo>
                    <a:pt x="7193760" y="1968934"/>
                    <a:pt x="7196277" y="1967496"/>
                    <a:pt x="7201312" y="1966956"/>
                  </a:cubicBezTo>
                  <a:lnTo>
                    <a:pt x="7201312" y="1964798"/>
                  </a:lnTo>
                  <a:cubicBezTo>
                    <a:pt x="7201312" y="1962730"/>
                    <a:pt x="7197356" y="1961246"/>
                    <a:pt x="7189444" y="1960347"/>
                  </a:cubicBezTo>
                  <a:cubicBezTo>
                    <a:pt x="7189444" y="1961786"/>
                    <a:pt x="7188365" y="1962505"/>
                    <a:pt x="7186206" y="1962505"/>
                  </a:cubicBezTo>
                  <a:cubicBezTo>
                    <a:pt x="7184768" y="1961246"/>
                    <a:pt x="7178653" y="1960167"/>
                    <a:pt x="7167863" y="1959268"/>
                  </a:cubicBezTo>
                  <a:lnTo>
                    <a:pt x="7166784" y="1958189"/>
                  </a:lnTo>
                  <a:lnTo>
                    <a:pt x="7165705" y="1958189"/>
                  </a:lnTo>
                  <a:lnTo>
                    <a:pt x="7163547" y="1960347"/>
                  </a:lnTo>
                  <a:lnTo>
                    <a:pt x="7155994" y="1960347"/>
                  </a:lnTo>
                  <a:lnTo>
                    <a:pt x="7150464" y="1959268"/>
                  </a:lnTo>
                  <a:lnTo>
                    <a:pt x="7143990" y="1960347"/>
                  </a:lnTo>
                  <a:lnTo>
                    <a:pt x="7141832" y="1960347"/>
                  </a:lnTo>
                  <a:close/>
                  <a:moveTo>
                    <a:pt x="1636943" y="1957989"/>
                  </a:moveTo>
                  <a:lnTo>
                    <a:pt x="1638023" y="1961361"/>
                  </a:lnTo>
                  <a:lnTo>
                    <a:pt x="1639102" y="1961361"/>
                  </a:lnTo>
                  <a:lnTo>
                    <a:pt x="1639102" y="1957989"/>
                  </a:lnTo>
                  <a:close/>
                  <a:moveTo>
                    <a:pt x="2127471" y="1957854"/>
                  </a:moveTo>
                  <a:cubicBezTo>
                    <a:pt x="2124684" y="1958933"/>
                    <a:pt x="2123292" y="1960012"/>
                    <a:pt x="2123292" y="1961091"/>
                  </a:cubicBezTo>
                  <a:lnTo>
                    <a:pt x="2123292" y="1962170"/>
                  </a:lnTo>
                  <a:cubicBezTo>
                    <a:pt x="2126798" y="1962170"/>
                    <a:pt x="2128551" y="1966441"/>
                    <a:pt x="2128551" y="1974984"/>
                  </a:cubicBezTo>
                  <a:lnTo>
                    <a:pt x="2129630" y="1976063"/>
                  </a:lnTo>
                  <a:lnTo>
                    <a:pt x="2131788" y="1976063"/>
                  </a:lnTo>
                  <a:cubicBezTo>
                    <a:pt x="2131788" y="1971657"/>
                    <a:pt x="2133226" y="1968105"/>
                    <a:pt x="2136103" y="1965407"/>
                  </a:cubicBezTo>
                  <a:lnTo>
                    <a:pt x="2136103" y="1961091"/>
                  </a:lnTo>
                  <a:cubicBezTo>
                    <a:pt x="2136103" y="1959293"/>
                    <a:pt x="2133226" y="1958214"/>
                    <a:pt x="2127471" y="1957854"/>
                  </a:cubicBezTo>
                  <a:close/>
                  <a:moveTo>
                    <a:pt x="3659125" y="1956775"/>
                  </a:moveTo>
                  <a:lnTo>
                    <a:pt x="3659125" y="1957854"/>
                  </a:lnTo>
                  <a:lnTo>
                    <a:pt x="3661283" y="1957854"/>
                  </a:lnTo>
                  <a:lnTo>
                    <a:pt x="3661283" y="1956775"/>
                  </a:lnTo>
                  <a:close/>
                  <a:moveTo>
                    <a:pt x="3599644" y="1956775"/>
                  </a:moveTo>
                  <a:lnTo>
                    <a:pt x="3599644" y="1958933"/>
                  </a:lnTo>
                  <a:lnTo>
                    <a:pt x="3600723" y="1958933"/>
                  </a:lnTo>
                  <a:lnTo>
                    <a:pt x="3600723" y="1956775"/>
                  </a:lnTo>
                  <a:close/>
                  <a:moveTo>
                    <a:pt x="2236991" y="1956775"/>
                  </a:moveTo>
                  <a:lnTo>
                    <a:pt x="2236991" y="1961091"/>
                  </a:lnTo>
                  <a:lnTo>
                    <a:pt x="2238070" y="1961091"/>
                  </a:lnTo>
                  <a:lnTo>
                    <a:pt x="2238070" y="1956775"/>
                  </a:lnTo>
                  <a:close/>
                  <a:moveTo>
                    <a:pt x="1596885" y="1955831"/>
                  </a:moveTo>
                  <a:lnTo>
                    <a:pt x="1591491" y="1956910"/>
                  </a:lnTo>
                  <a:cubicBezTo>
                    <a:pt x="1591491" y="1957809"/>
                    <a:pt x="1595086" y="1959293"/>
                    <a:pt x="1602280" y="1961361"/>
                  </a:cubicBezTo>
                  <a:lnTo>
                    <a:pt x="1603495" y="1962440"/>
                  </a:lnTo>
                  <a:cubicBezTo>
                    <a:pt x="1607810" y="1961001"/>
                    <a:pt x="1609968" y="1958798"/>
                    <a:pt x="1609968" y="1955831"/>
                  </a:cubicBezTo>
                  <a:close/>
                  <a:moveTo>
                    <a:pt x="1552646" y="1955831"/>
                  </a:moveTo>
                  <a:cubicBezTo>
                    <a:pt x="1550398" y="1956550"/>
                    <a:pt x="1549274" y="1958754"/>
                    <a:pt x="1549274" y="1962440"/>
                  </a:cubicBezTo>
                  <a:lnTo>
                    <a:pt x="1555884" y="1963519"/>
                  </a:lnTo>
                  <a:lnTo>
                    <a:pt x="1556962" y="1962440"/>
                  </a:lnTo>
                  <a:cubicBezTo>
                    <a:pt x="1555522" y="1958034"/>
                    <a:pt x="1554085" y="1955831"/>
                    <a:pt x="1552646" y="1955831"/>
                  </a:cubicBezTo>
                  <a:close/>
                  <a:moveTo>
                    <a:pt x="2180073" y="1955696"/>
                  </a:moveTo>
                  <a:lnTo>
                    <a:pt x="2180073" y="1958933"/>
                  </a:lnTo>
                  <a:lnTo>
                    <a:pt x="2182232" y="1956775"/>
                  </a:lnTo>
                  <a:lnTo>
                    <a:pt x="2182232" y="1955696"/>
                  </a:lnTo>
                  <a:close/>
                  <a:moveTo>
                    <a:pt x="8094751" y="1955022"/>
                  </a:moveTo>
                  <a:lnTo>
                    <a:pt x="8092593" y="1957180"/>
                  </a:lnTo>
                  <a:lnTo>
                    <a:pt x="8093672" y="1964733"/>
                  </a:lnTo>
                  <a:lnTo>
                    <a:pt x="8089356" y="1969049"/>
                  </a:lnTo>
                  <a:lnTo>
                    <a:pt x="8089356" y="1970128"/>
                  </a:lnTo>
                  <a:lnTo>
                    <a:pt x="8093672" y="1974444"/>
                  </a:lnTo>
                  <a:cubicBezTo>
                    <a:pt x="8095650" y="1974444"/>
                    <a:pt x="8097853" y="1970128"/>
                    <a:pt x="8100281" y="1961496"/>
                  </a:cubicBezTo>
                  <a:cubicBezTo>
                    <a:pt x="8098572" y="1957180"/>
                    <a:pt x="8097089" y="1955022"/>
                    <a:pt x="8095830" y="1955022"/>
                  </a:cubicBezTo>
                  <a:close/>
                  <a:moveTo>
                    <a:pt x="6749224" y="1952864"/>
                  </a:moveTo>
                  <a:lnTo>
                    <a:pt x="6749224" y="1955022"/>
                  </a:lnTo>
                  <a:lnTo>
                    <a:pt x="6750303" y="1955022"/>
                  </a:lnTo>
                  <a:lnTo>
                    <a:pt x="6750303" y="1952864"/>
                  </a:lnTo>
                  <a:close/>
                  <a:moveTo>
                    <a:pt x="7276978" y="1952794"/>
                  </a:moveTo>
                  <a:cubicBezTo>
                    <a:pt x="7276978" y="1954053"/>
                    <a:pt x="7280260" y="1955132"/>
                    <a:pt x="7286824" y="1956031"/>
                  </a:cubicBezTo>
                  <a:lnTo>
                    <a:pt x="7292218" y="1954952"/>
                  </a:lnTo>
                  <a:lnTo>
                    <a:pt x="7292218" y="1953873"/>
                  </a:lnTo>
                  <a:lnTo>
                    <a:pt x="7288982" y="1952794"/>
                  </a:lnTo>
                  <a:lnTo>
                    <a:pt x="7287902" y="1953873"/>
                  </a:lnTo>
                  <a:lnTo>
                    <a:pt x="7286824" y="1953873"/>
                  </a:lnTo>
                  <a:lnTo>
                    <a:pt x="7280214" y="1952794"/>
                  </a:lnTo>
                  <a:close/>
                  <a:moveTo>
                    <a:pt x="7132121" y="1952794"/>
                  </a:moveTo>
                  <a:lnTo>
                    <a:pt x="7132121" y="1953873"/>
                  </a:lnTo>
                  <a:lnTo>
                    <a:pt x="7134279" y="1953873"/>
                  </a:lnTo>
                  <a:lnTo>
                    <a:pt x="7134279" y="1952794"/>
                  </a:lnTo>
                  <a:close/>
                  <a:moveTo>
                    <a:pt x="7745842" y="1952190"/>
                  </a:moveTo>
                  <a:lnTo>
                    <a:pt x="7740447" y="1953269"/>
                  </a:lnTo>
                  <a:lnTo>
                    <a:pt x="7740447" y="1958798"/>
                  </a:lnTo>
                  <a:lnTo>
                    <a:pt x="7748135" y="1960956"/>
                  </a:lnTo>
                  <a:lnTo>
                    <a:pt x="7749214" y="1960956"/>
                  </a:lnTo>
                  <a:lnTo>
                    <a:pt x="7750293" y="1955427"/>
                  </a:lnTo>
                  <a:close/>
                  <a:moveTo>
                    <a:pt x="7157073" y="1951715"/>
                  </a:moveTo>
                  <a:lnTo>
                    <a:pt x="7157073" y="1952794"/>
                  </a:lnTo>
                  <a:lnTo>
                    <a:pt x="7159231" y="1954952"/>
                  </a:lnTo>
                  <a:lnTo>
                    <a:pt x="7162468" y="1954952"/>
                  </a:lnTo>
                  <a:lnTo>
                    <a:pt x="7162468" y="1952794"/>
                  </a:lnTo>
                  <a:lnTo>
                    <a:pt x="7158152" y="1951715"/>
                  </a:lnTo>
                  <a:close/>
                  <a:moveTo>
                    <a:pt x="85510" y="1951636"/>
                  </a:moveTo>
                  <a:lnTo>
                    <a:pt x="85510" y="1952715"/>
                  </a:lnTo>
                  <a:lnTo>
                    <a:pt x="87533" y="1952715"/>
                  </a:lnTo>
                  <a:lnTo>
                    <a:pt x="87533" y="1951636"/>
                  </a:lnTo>
                  <a:close/>
                  <a:moveTo>
                    <a:pt x="2744024" y="1950920"/>
                  </a:moveTo>
                  <a:lnTo>
                    <a:pt x="2746183" y="1950920"/>
                  </a:lnTo>
                  <a:cubicBezTo>
                    <a:pt x="2769831" y="1964857"/>
                    <a:pt x="2782014" y="1974164"/>
                    <a:pt x="2782735" y="1978839"/>
                  </a:cubicBezTo>
                  <a:lnTo>
                    <a:pt x="2783813" y="1979918"/>
                  </a:lnTo>
                  <a:lnTo>
                    <a:pt x="2783813" y="1983155"/>
                  </a:lnTo>
                  <a:cubicBezTo>
                    <a:pt x="2777339" y="1989000"/>
                    <a:pt x="2774102" y="1996868"/>
                    <a:pt x="2774102" y="2006758"/>
                  </a:cubicBezTo>
                  <a:lnTo>
                    <a:pt x="2773022" y="2009995"/>
                  </a:lnTo>
                  <a:lnTo>
                    <a:pt x="2775180" y="2018492"/>
                  </a:lnTo>
                  <a:lnTo>
                    <a:pt x="2774102" y="2019571"/>
                  </a:lnTo>
                  <a:lnTo>
                    <a:pt x="2775180" y="2024967"/>
                  </a:lnTo>
                  <a:lnTo>
                    <a:pt x="2775180" y="2031441"/>
                  </a:lnTo>
                  <a:lnTo>
                    <a:pt x="2769920" y="2043310"/>
                  </a:lnTo>
                  <a:lnTo>
                    <a:pt x="2769920" y="2055044"/>
                  </a:lnTo>
                  <a:lnTo>
                    <a:pt x="2773022" y="2067992"/>
                  </a:lnTo>
                  <a:cubicBezTo>
                    <a:pt x="2772393" y="2080490"/>
                    <a:pt x="2771000" y="2087998"/>
                    <a:pt x="2768842" y="2090516"/>
                  </a:cubicBezTo>
                  <a:lnTo>
                    <a:pt x="2771000" y="2107645"/>
                  </a:lnTo>
                  <a:lnTo>
                    <a:pt x="2765604" y="2128146"/>
                  </a:lnTo>
                  <a:lnTo>
                    <a:pt x="2763447" y="2130304"/>
                  </a:lnTo>
                  <a:lnTo>
                    <a:pt x="2761289" y="2130304"/>
                  </a:lnTo>
                  <a:cubicBezTo>
                    <a:pt x="2761289" y="2125988"/>
                    <a:pt x="2760569" y="2123830"/>
                    <a:pt x="2759130" y="2123830"/>
                  </a:cubicBezTo>
                  <a:lnTo>
                    <a:pt x="2758052" y="2123830"/>
                  </a:lnTo>
                  <a:lnTo>
                    <a:pt x="2761289" y="2132327"/>
                  </a:lnTo>
                  <a:lnTo>
                    <a:pt x="2760210" y="2133406"/>
                  </a:lnTo>
                  <a:lnTo>
                    <a:pt x="2760210" y="2134485"/>
                  </a:lnTo>
                  <a:lnTo>
                    <a:pt x="2761289" y="2135564"/>
                  </a:lnTo>
                  <a:lnTo>
                    <a:pt x="2761289" y="2136643"/>
                  </a:lnTo>
                  <a:lnTo>
                    <a:pt x="2760210" y="2139880"/>
                  </a:lnTo>
                  <a:lnTo>
                    <a:pt x="2762369" y="2142038"/>
                  </a:lnTo>
                  <a:lnTo>
                    <a:pt x="2762369" y="2144196"/>
                  </a:lnTo>
                  <a:lnTo>
                    <a:pt x="2760210" y="2146354"/>
                  </a:lnTo>
                  <a:lnTo>
                    <a:pt x="2759130" y="2146354"/>
                  </a:lnTo>
                  <a:cubicBezTo>
                    <a:pt x="2757692" y="2146354"/>
                    <a:pt x="2756973" y="2144916"/>
                    <a:pt x="2756973" y="2142038"/>
                  </a:cubicBezTo>
                  <a:lnTo>
                    <a:pt x="2755894" y="2143117"/>
                  </a:lnTo>
                  <a:lnTo>
                    <a:pt x="2754815" y="2143117"/>
                  </a:lnTo>
                  <a:lnTo>
                    <a:pt x="2759130" y="2149591"/>
                  </a:lnTo>
                  <a:cubicBezTo>
                    <a:pt x="2759130" y="2155346"/>
                    <a:pt x="2754096" y="2161056"/>
                    <a:pt x="2744024" y="2166721"/>
                  </a:cubicBezTo>
                  <a:cubicBezTo>
                    <a:pt x="2740879" y="2166721"/>
                    <a:pt x="2734089" y="2169238"/>
                    <a:pt x="2723658" y="2174274"/>
                  </a:cubicBezTo>
                  <a:lnTo>
                    <a:pt x="2714082" y="2175353"/>
                  </a:lnTo>
                  <a:lnTo>
                    <a:pt x="2704371" y="2175353"/>
                  </a:lnTo>
                  <a:cubicBezTo>
                    <a:pt x="2702033" y="2173734"/>
                    <a:pt x="2698796" y="2165866"/>
                    <a:pt x="2694661" y="2151749"/>
                  </a:cubicBezTo>
                  <a:cubicBezTo>
                    <a:pt x="2688096" y="2142578"/>
                    <a:pt x="2679508" y="2135789"/>
                    <a:pt x="2668899" y="2131383"/>
                  </a:cubicBezTo>
                  <a:lnTo>
                    <a:pt x="2668899" y="2129225"/>
                  </a:lnTo>
                  <a:cubicBezTo>
                    <a:pt x="2668899" y="2126528"/>
                    <a:pt x="2679285" y="2124370"/>
                    <a:pt x="2700056" y="2122751"/>
                  </a:cubicBezTo>
                  <a:lnTo>
                    <a:pt x="2711924" y="2122751"/>
                  </a:lnTo>
                  <a:cubicBezTo>
                    <a:pt x="2714172" y="2122751"/>
                    <a:pt x="2716645" y="2115603"/>
                    <a:pt x="2719342" y="2101306"/>
                  </a:cubicBezTo>
                  <a:cubicBezTo>
                    <a:pt x="2721860" y="2099687"/>
                    <a:pt x="2724377" y="2094292"/>
                    <a:pt x="2726896" y="2085121"/>
                  </a:cubicBezTo>
                  <a:lnTo>
                    <a:pt x="2722580" y="2079726"/>
                  </a:lnTo>
                  <a:lnTo>
                    <a:pt x="2726896" y="2062597"/>
                  </a:lnTo>
                  <a:lnTo>
                    <a:pt x="2725817" y="2053965"/>
                  </a:lnTo>
                  <a:lnTo>
                    <a:pt x="2726896" y="2019571"/>
                  </a:lnTo>
                  <a:lnTo>
                    <a:pt x="2726896" y="2014311"/>
                  </a:lnTo>
                  <a:lnTo>
                    <a:pt x="2729054" y="2011074"/>
                  </a:lnTo>
                  <a:lnTo>
                    <a:pt x="2729054" y="2001363"/>
                  </a:lnTo>
                  <a:lnTo>
                    <a:pt x="2730133" y="1985313"/>
                  </a:lnTo>
                  <a:lnTo>
                    <a:pt x="2720423" y="1979918"/>
                  </a:lnTo>
                  <a:lnTo>
                    <a:pt x="2714082" y="1982076"/>
                  </a:lnTo>
                  <a:lnTo>
                    <a:pt x="2713004" y="1982076"/>
                  </a:lnTo>
                  <a:cubicBezTo>
                    <a:pt x="2709226" y="1982076"/>
                    <a:pt x="2707069" y="1980997"/>
                    <a:pt x="2706529" y="1978839"/>
                  </a:cubicBezTo>
                  <a:cubicBezTo>
                    <a:pt x="2706529" y="1975962"/>
                    <a:pt x="2712959" y="1973804"/>
                    <a:pt x="2725817" y="1972365"/>
                  </a:cubicBezTo>
                  <a:cubicBezTo>
                    <a:pt x="2733549" y="1966970"/>
                    <a:pt x="2738226" y="1961260"/>
                    <a:pt x="2739844" y="1955236"/>
                  </a:cubicBezTo>
                  <a:cubicBezTo>
                    <a:pt x="2742630" y="1955236"/>
                    <a:pt x="2744024" y="1953797"/>
                    <a:pt x="2744024" y="1950920"/>
                  </a:cubicBezTo>
                  <a:close/>
                  <a:moveTo>
                    <a:pt x="82273" y="1950557"/>
                  </a:moveTo>
                  <a:lnTo>
                    <a:pt x="80115" y="1952715"/>
                  </a:lnTo>
                  <a:lnTo>
                    <a:pt x="81195" y="1952715"/>
                  </a:lnTo>
                  <a:lnTo>
                    <a:pt x="83352" y="1950557"/>
                  </a:lnTo>
                  <a:close/>
                  <a:moveTo>
                    <a:pt x="684615" y="1949357"/>
                  </a:moveTo>
                  <a:lnTo>
                    <a:pt x="679085" y="1950436"/>
                  </a:lnTo>
                  <a:lnTo>
                    <a:pt x="679085" y="1952594"/>
                  </a:lnTo>
                  <a:lnTo>
                    <a:pt x="681378" y="1954752"/>
                  </a:lnTo>
                  <a:lnTo>
                    <a:pt x="682457" y="1954752"/>
                  </a:lnTo>
                  <a:lnTo>
                    <a:pt x="684615" y="1952594"/>
                  </a:lnTo>
                  <a:close/>
                  <a:moveTo>
                    <a:pt x="3701341" y="1949222"/>
                  </a:moveTo>
                  <a:lnTo>
                    <a:pt x="3698104" y="1951380"/>
                  </a:lnTo>
                  <a:lnTo>
                    <a:pt x="3695946" y="1975118"/>
                  </a:lnTo>
                  <a:lnTo>
                    <a:pt x="3702420" y="1975118"/>
                  </a:lnTo>
                  <a:lnTo>
                    <a:pt x="3704578" y="1972960"/>
                  </a:lnTo>
                  <a:lnTo>
                    <a:pt x="3704578" y="1971881"/>
                  </a:lnTo>
                  <a:lnTo>
                    <a:pt x="3703499" y="1967565"/>
                  </a:lnTo>
                  <a:lnTo>
                    <a:pt x="3704578" y="1964328"/>
                  </a:lnTo>
                  <a:lnTo>
                    <a:pt x="3703499" y="1964328"/>
                  </a:lnTo>
                  <a:lnTo>
                    <a:pt x="3706736" y="1952459"/>
                  </a:lnTo>
                  <a:close/>
                  <a:moveTo>
                    <a:pt x="7154915" y="1948478"/>
                  </a:moveTo>
                  <a:lnTo>
                    <a:pt x="7154915" y="1950636"/>
                  </a:lnTo>
                  <a:lnTo>
                    <a:pt x="7155994" y="1950636"/>
                  </a:lnTo>
                  <a:lnTo>
                    <a:pt x="7155994" y="1948478"/>
                  </a:lnTo>
                  <a:close/>
                  <a:moveTo>
                    <a:pt x="1657580" y="1948278"/>
                  </a:moveTo>
                  <a:lnTo>
                    <a:pt x="1655287" y="1950436"/>
                  </a:lnTo>
                  <a:lnTo>
                    <a:pt x="1658658" y="1950436"/>
                  </a:lnTo>
                  <a:lnTo>
                    <a:pt x="1658658" y="1948278"/>
                  </a:lnTo>
                  <a:close/>
                  <a:moveTo>
                    <a:pt x="3603960" y="1948143"/>
                  </a:moveTo>
                  <a:lnTo>
                    <a:pt x="3601802" y="1952459"/>
                  </a:lnTo>
                  <a:lnTo>
                    <a:pt x="3601802" y="1953538"/>
                  </a:lnTo>
                  <a:cubicBezTo>
                    <a:pt x="3602881" y="1953538"/>
                    <a:pt x="3603960" y="1952100"/>
                    <a:pt x="3605039" y="1949222"/>
                  </a:cubicBezTo>
                  <a:lnTo>
                    <a:pt x="3605039" y="1948143"/>
                  </a:lnTo>
                  <a:close/>
                  <a:moveTo>
                    <a:pt x="2235912" y="1947199"/>
                  </a:moveTo>
                  <a:lnTo>
                    <a:pt x="2235912" y="1948278"/>
                  </a:lnTo>
                  <a:lnTo>
                    <a:pt x="2236991" y="1951380"/>
                  </a:lnTo>
                  <a:lnTo>
                    <a:pt x="2238070" y="1951380"/>
                  </a:lnTo>
                  <a:lnTo>
                    <a:pt x="2238070" y="1950301"/>
                  </a:lnTo>
                  <a:lnTo>
                    <a:pt x="2236991" y="1947199"/>
                  </a:lnTo>
                  <a:close/>
                  <a:moveTo>
                    <a:pt x="2183309" y="1947199"/>
                  </a:moveTo>
                  <a:lnTo>
                    <a:pt x="2183309" y="1949222"/>
                  </a:lnTo>
                  <a:lnTo>
                    <a:pt x="2184390" y="1949222"/>
                  </a:lnTo>
                  <a:lnTo>
                    <a:pt x="2184390" y="1947199"/>
                  </a:lnTo>
                  <a:close/>
                  <a:moveTo>
                    <a:pt x="599777" y="1947199"/>
                  </a:moveTo>
                  <a:lnTo>
                    <a:pt x="591954" y="1950436"/>
                  </a:lnTo>
                  <a:lnTo>
                    <a:pt x="591954" y="1951515"/>
                  </a:lnTo>
                  <a:lnTo>
                    <a:pt x="596270" y="1953673"/>
                  </a:lnTo>
                  <a:lnTo>
                    <a:pt x="599777" y="1953673"/>
                  </a:lnTo>
                  <a:cubicBezTo>
                    <a:pt x="602834" y="1951515"/>
                    <a:pt x="605756" y="1950436"/>
                    <a:pt x="608544" y="1950436"/>
                  </a:cubicBezTo>
                  <a:cubicBezTo>
                    <a:pt x="618075" y="1952594"/>
                    <a:pt x="623560" y="1955112"/>
                    <a:pt x="624999" y="1957989"/>
                  </a:cubicBezTo>
                  <a:cubicBezTo>
                    <a:pt x="623921" y="1960867"/>
                    <a:pt x="620997" y="1962305"/>
                    <a:pt x="616232" y="1962305"/>
                  </a:cubicBezTo>
                  <a:lnTo>
                    <a:pt x="616232" y="1964463"/>
                  </a:lnTo>
                  <a:lnTo>
                    <a:pt x="615153" y="1977681"/>
                  </a:lnTo>
                  <a:cubicBezTo>
                    <a:pt x="617311" y="1978041"/>
                    <a:pt x="618390" y="1980918"/>
                    <a:pt x="618390" y="1986313"/>
                  </a:cubicBezTo>
                  <a:lnTo>
                    <a:pt x="616232" y="1988471"/>
                  </a:lnTo>
                  <a:cubicBezTo>
                    <a:pt x="616232" y="1990269"/>
                    <a:pt x="620684" y="1992427"/>
                    <a:pt x="629585" y="1994945"/>
                  </a:cubicBezTo>
                  <a:cubicBezTo>
                    <a:pt x="632822" y="2001059"/>
                    <a:pt x="638307" y="2005465"/>
                    <a:pt x="646040" y="2008163"/>
                  </a:cubicBezTo>
                  <a:lnTo>
                    <a:pt x="648198" y="2015716"/>
                  </a:lnTo>
                  <a:cubicBezTo>
                    <a:pt x="651075" y="2017154"/>
                    <a:pt x="652514" y="2018953"/>
                    <a:pt x="652514" y="2021111"/>
                  </a:cubicBezTo>
                  <a:lnTo>
                    <a:pt x="654942" y="2021111"/>
                  </a:lnTo>
                  <a:lnTo>
                    <a:pt x="657100" y="2011400"/>
                  </a:lnTo>
                  <a:cubicBezTo>
                    <a:pt x="654942" y="2011400"/>
                    <a:pt x="653863" y="2010680"/>
                    <a:pt x="653863" y="2009242"/>
                  </a:cubicBezTo>
                  <a:lnTo>
                    <a:pt x="653863" y="2008163"/>
                  </a:lnTo>
                  <a:lnTo>
                    <a:pt x="659258" y="2000610"/>
                  </a:lnTo>
                  <a:cubicBezTo>
                    <a:pt x="659258" y="1991079"/>
                    <a:pt x="656649" y="1986313"/>
                    <a:pt x="651435" y="1986313"/>
                  </a:cubicBezTo>
                  <a:lnTo>
                    <a:pt x="646040" y="1985234"/>
                  </a:lnTo>
                  <a:lnTo>
                    <a:pt x="627292" y="1986313"/>
                  </a:lnTo>
                  <a:cubicBezTo>
                    <a:pt x="625223" y="1986313"/>
                    <a:pt x="622976" y="1983795"/>
                    <a:pt x="620548" y="1978760"/>
                  </a:cubicBezTo>
                  <a:lnTo>
                    <a:pt x="644826" y="1959068"/>
                  </a:lnTo>
                  <a:lnTo>
                    <a:pt x="646040" y="1959068"/>
                  </a:lnTo>
                  <a:lnTo>
                    <a:pt x="656021" y="1966621"/>
                  </a:lnTo>
                  <a:lnTo>
                    <a:pt x="658179" y="1966621"/>
                  </a:lnTo>
                  <a:lnTo>
                    <a:pt x="658179" y="1962305"/>
                  </a:lnTo>
                  <a:lnTo>
                    <a:pt x="656021" y="1953673"/>
                  </a:lnTo>
                  <a:lnTo>
                    <a:pt x="656021" y="1949357"/>
                  </a:lnTo>
                  <a:lnTo>
                    <a:pt x="639431" y="1951515"/>
                  </a:lnTo>
                  <a:cubicBezTo>
                    <a:pt x="638171" y="1950256"/>
                    <a:pt x="624954" y="1948818"/>
                    <a:pt x="599777" y="1947199"/>
                  </a:cubicBezTo>
                  <a:close/>
                  <a:moveTo>
                    <a:pt x="6248715" y="1946660"/>
                  </a:moveTo>
                  <a:lnTo>
                    <a:pt x="6248715" y="1947739"/>
                  </a:lnTo>
                  <a:lnTo>
                    <a:pt x="6250738" y="1947739"/>
                  </a:lnTo>
                  <a:lnTo>
                    <a:pt x="6250738" y="1946660"/>
                  </a:lnTo>
                  <a:close/>
                  <a:moveTo>
                    <a:pt x="6789282" y="1946390"/>
                  </a:moveTo>
                  <a:lnTo>
                    <a:pt x="6789282" y="1947469"/>
                  </a:lnTo>
                  <a:lnTo>
                    <a:pt x="6791440" y="1947469"/>
                  </a:lnTo>
                  <a:lnTo>
                    <a:pt x="6791440" y="1946390"/>
                  </a:lnTo>
                  <a:close/>
                  <a:moveTo>
                    <a:pt x="7095435" y="1946320"/>
                  </a:moveTo>
                  <a:lnTo>
                    <a:pt x="7094356" y="1947399"/>
                  </a:lnTo>
                  <a:lnTo>
                    <a:pt x="7093277" y="1947399"/>
                  </a:lnTo>
                  <a:lnTo>
                    <a:pt x="7094356" y="1950636"/>
                  </a:lnTo>
                  <a:lnTo>
                    <a:pt x="7095435" y="1950636"/>
                  </a:lnTo>
                  <a:close/>
                  <a:moveTo>
                    <a:pt x="2173733" y="1946120"/>
                  </a:moveTo>
                  <a:cubicBezTo>
                    <a:pt x="2172475" y="1946120"/>
                    <a:pt x="2171396" y="1948593"/>
                    <a:pt x="2170497" y="1953538"/>
                  </a:cubicBezTo>
                  <a:lnTo>
                    <a:pt x="2171575" y="1953538"/>
                  </a:lnTo>
                  <a:cubicBezTo>
                    <a:pt x="2172835" y="1953538"/>
                    <a:pt x="2173915" y="1951066"/>
                    <a:pt x="2174812" y="1946120"/>
                  </a:cubicBezTo>
                  <a:close/>
                  <a:moveTo>
                    <a:pt x="1616443" y="1945985"/>
                  </a:moveTo>
                  <a:lnTo>
                    <a:pt x="1616443" y="1948278"/>
                  </a:lnTo>
                  <a:lnTo>
                    <a:pt x="1617520" y="1948278"/>
                  </a:lnTo>
                  <a:lnTo>
                    <a:pt x="1617520" y="1945985"/>
                  </a:lnTo>
                  <a:close/>
                  <a:moveTo>
                    <a:pt x="6225247" y="1944502"/>
                  </a:moveTo>
                  <a:lnTo>
                    <a:pt x="6225247" y="1950976"/>
                  </a:lnTo>
                  <a:lnTo>
                    <a:pt x="6228349" y="1954078"/>
                  </a:lnTo>
                  <a:lnTo>
                    <a:pt x="6229428" y="1954078"/>
                  </a:lnTo>
                  <a:lnTo>
                    <a:pt x="6229428" y="1946660"/>
                  </a:lnTo>
                  <a:lnTo>
                    <a:pt x="6227405" y="1944502"/>
                  </a:lnTo>
                  <a:close/>
                  <a:moveTo>
                    <a:pt x="8190647" y="1944232"/>
                  </a:moveTo>
                  <a:lnTo>
                    <a:pt x="8188489" y="1946390"/>
                  </a:lnTo>
                  <a:lnTo>
                    <a:pt x="8190647" y="1948548"/>
                  </a:lnTo>
                  <a:lnTo>
                    <a:pt x="8191861" y="1948548"/>
                  </a:lnTo>
                  <a:lnTo>
                    <a:pt x="8192940" y="1944232"/>
                  </a:lnTo>
                  <a:close/>
                  <a:moveTo>
                    <a:pt x="5102032" y="1943962"/>
                  </a:moveTo>
                  <a:lnTo>
                    <a:pt x="5102032" y="1946120"/>
                  </a:lnTo>
                  <a:lnTo>
                    <a:pt x="5103111" y="1951515"/>
                  </a:lnTo>
                  <a:cubicBezTo>
                    <a:pt x="5092320" y="1958709"/>
                    <a:pt x="5086925" y="1964104"/>
                    <a:pt x="5086925" y="1967700"/>
                  </a:cubicBezTo>
                  <a:lnTo>
                    <a:pt x="5066424" y="1992652"/>
                  </a:lnTo>
                  <a:lnTo>
                    <a:pt x="5059815" y="1984964"/>
                  </a:lnTo>
                  <a:cubicBezTo>
                    <a:pt x="5058377" y="1984964"/>
                    <a:pt x="5057657" y="1986403"/>
                    <a:pt x="5057657" y="1989280"/>
                  </a:cubicBezTo>
                  <a:cubicBezTo>
                    <a:pt x="5054780" y="1994406"/>
                    <a:pt x="5051903" y="1996968"/>
                    <a:pt x="5049025" y="1996968"/>
                  </a:cubicBezTo>
                  <a:lnTo>
                    <a:pt x="5049025" y="2000205"/>
                  </a:lnTo>
                  <a:lnTo>
                    <a:pt x="5050104" y="2000205"/>
                  </a:lnTo>
                  <a:cubicBezTo>
                    <a:pt x="5055499" y="2000205"/>
                    <a:pt x="5060940" y="1998047"/>
                    <a:pt x="5066424" y="1993731"/>
                  </a:cubicBezTo>
                  <a:lnTo>
                    <a:pt x="5083688" y="1993731"/>
                  </a:lnTo>
                  <a:lnTo>
                    <a:pt x="5094478" y="1994810"/>
                  </a:lnTo>
                  <a:lnTo>
                    <a:pt x="5096636" y="1989280"/>
                  </a:lnTo>
                  <a:lnTo>
                    <a:pt x="5093399" y="1977411"/>
                  </a:lnTo>
                  <a:cubicBezTo>
                    <a:pt x="5098255" y="1973455"/>
                    <a:pt x="5106887" y="1970218"/>
                    <a:pt x="5119296" y="1967700"/>
                  </a:cubicBezTo>
                  <a:lnTo>
                    <a:pt x="5129007" y="1954752"/>
                  </a:lnTo>
                  <a:lnTo>
                    <a:pt x="5129007" y="1953673"/>
                  </a:lnTo>
                  <a:cubicBezTo>
                    <a:pt x="5128287" y="1951515"/>
                    <a:pt x="5126129" y="1950436"/>
                    <a:pt x="5122533" y="1950436"/>
                  </a:cubicBezTo>
                  <a:lnTo>
                    <a:pt x="5112822" y="1952594"/>
                  </a:lnTo>
                  <a:lnTo>
                    <a:pt x="5111743" y="1952594"/>
                  </a:lnTo>
                  <a:cubicBezTo>
                    <a:pt x="5107427" y="1952594"/>
                    <a:pt x="5105269" y="1950077"/>
                    <a:pt x="5105269" y="1945041"/>
                  </a:cubicBezTo>
                  <a:lnTo>
                    <a:pt x="5104190" y="1943962"/>
                  </a:lnTo>
                  <a:close/>
                  <a:moveTo>
                    <a:pt x="3662362" y="1943827"/>
                  </a:moveTo>
                  <a:lnTo>
                    <a:pt x="3662362" y="1945985"/>
                  </a:lnTo>
                  <a:cubicBezTo>
                    <a:pt x="3662362" y="1951740"/>
                    <a:pt x="3666678" y="1954617"/>
                    <a:pt x="3675310" y="1954617"/>
                  </a:cubicBezTo>
                  <a:lnTo>
                    <a:pt x="3675310" y="1953538"/>
                  </a:lnTo>
                  <a:cubicBezTo>
                    <a:pt x="3674050" y="1947064"/>
                    <a:pt x="3670454" y="1943827"/>
                    <a:pt x="3664520" y="1943827"/>
                  </a:cubicBezTo>
                  <a:close/>
                  <a:moveTo>
                    <a:pt x="2684005" y="1943367"/>
                  </a:moveTo>
                  <a:lnTo>
                    <a:pt x="2679690" y="1948762"/>
                  </a:lnTo>
                  <a:lnTo>
                    <a:pt x="2679690" y="1949841"/>
                  </a:lnTo>
                  <a:lnTo>
                    <a:pt x="2681847" y="1949841"/>
                  </a:lnTo>
                  <a:lnTo>
                    <a:pt x="2686029" y="1944446"/>
                  </a:lnTo>
                  <a:lnTo>
                    <a:pt x="2685084" y="1943367"/>
                  </a:lnTo>
                  <a:close/>
                  <a:moveTo>
                    <a:pt x="8251746" y="1943153"/>
                  </a:moveTo>
                  <a:lnTo>
                    <a:pt x="8240821" y="1945311"/>
                  </a:lnTo>
                  <a:lnTo>
                    <a:pt x="8239742" y="1944232"/>
                  </a:lnTo>
                  <a:lnTo>
                    <a:pt x="8238663" y="1944232"/>
                  </a:lnTo>
                  <a:cubicBezTo>
                    <a:pt x="8236505" y="1945671"/>
                    <a:pt x="8232144" y="1946750"/>
                    <a:pt x="8225580" y="1947469"/>
                  </a:cubicBezTo>
                  <a:lnTo>
                    <a:pt x="8224501" y="1946390"/>
                  </a:lnTo>
                  <a:lnTo>
                    <a:pt x="8224501" y="1945311"/>
                  </a:lnTo>
                  <a:cubicBezTo>
                    <a:pt x="8218657" y="1946210"/>
                    <a:pt x="8215734" y="1947649"/>
                    <a:pt x="8215734" y="1949627"/>
                  </a:cubicBezTo>
                  <a:cubicBezTo>
                    <a:pt x="8219421" y="1953224"/>
                    <a:pt x="8221264" y="1957899"/>
                    <a:pt x="8221264" y="1963654"/>
                  </a:cubicBezTo>
                  <a:lnTo>
                    <a:pt x="8219106" y="1963654"/>
                  </a:lnTo>
                  <a:lnTo>
                    <a:pt x="8219106" y="1965812"/>
                  </a:lnTo>
                  <a:lnTo>
                    <a:pt x="8221264" y="1965812"/>
                  </a:lnTo>
                  <a:lnTo>
                    <a:pt x="8221264" y="1972286"/>
                  </a:lnTo>
                  <a:lnTo>
                    <a:pt x="8224501" y="1975523"/>
                  </a:lnTo>
                  <a:lnTo>
                    <a:pt x="8236505" y="1975523"/>
                  </a:lnTo>
                  <a:lnTo>
                    <a:pt x="8247430" y="1972286"/>
                  </a:lnTo>
                  <a:lnTo>
                    <a:pt x="8252825" y="1975523"/>
                  </a:lnTo>
                  <a:lnTo>
                    <a:pt x="8256062" y="1972286"/>
                  </a:lnTo>
                  <a:lnTo>
                    <a:pt x="8256062" y="1966891"/>
                  </a:lnTo>
                  <a:lnTo>
                    <a:pt x="8257141" y="1957180"/>
                  </a:lnTo>
                  <a:lnTo>
                    <a:pt x="8256062" y="1956101"/>
                  </a:lnTo>
                  <a:lnTo>
                    <a:pt x="8257141" y="1950706"/>
                  </a:lnTo>
                  <a:lnTo>
                    <a:pt x="8257141" y="1946390"/>
                  </a:lnTo>
                  <a:cubicBezTo>
                    <a:pt x="8257141" y="1944951"/>
                    <a:pt x="8255343" y="1944232"/>
                    <a:pt x="8251746" y="1944232"/>
                  </a:cubicBezTo>
                  <a:close/>
                  <a:moveTo>
                    <a:pt x="6749224" y="1943153"/>
                  </a:moveTo>
                  <a:lnTo>
                    <a:pt x="6749224" y="1944232"/>
                  </a:lnTo>
                  <a:lnTo>
                    <a:pt x="6751382" y="1944232"/>
                  </a:lnTo>
                  <a:lnTo>
                    <a:pt x="6751382" y="1943153"/>
                  </a:lnTo>
                  <a:close/>
                  <a:moveTo>
                    <a:pt x="2239149" y="1942883"/>
                  </a:moveTo>
                  <a:lnTo>
                    <a:pt x="2239149" y="1945041"/>
                  </a:lnTo>
                  <a:lnTo>
                    <a:pt x="2240228" y="1945041"/>
                  </a:lnTo>
                  <a:lnTo>
                    <a:pt x="2240228" y="1942883"/>
                  </a:lnTo>
                  <a:close/>
                  <a:moveTo>
                    <a:pt x="2175757" y="1942883"/>
                  </a:moveTo>
                  <a:lnTo>
                    <a:pt x="2175757" y="1945041"/>
                  </a:lnTo>
                  <a:lnTo>
                    <a:pt x="2176837" y="1945041"/>
                  </a:lnTo>
                  <a:lnTo>
                    <a:pt x="2178993" y="1942883"/>
                  </a:lnTo>
                  <a:close/>
                  <a:moveTo>
                    <a:pt x="6774041" y="1942074"/>
                  </a:moveTo>
                  <a:lnTo>
                    <a:pt x="6771883" y="1951785"/>
                  </a:lnTo>
                  <a:lnTo>
                    <a:pt x="6777278" y="1953943"/>
                  </a:lnTo>
                  <a:cubicBezTo>
                    <a:pt x="6776738" y="1946030"/>
                    <a:pt x="6775659" y="1942074"/>
                    <a:pt x="6774041" y="1942074"/>
                  </a:cubicBezTo>
                  <a:close/>
                  <a:moveTo>
                    <a:pt x="2089977" y="1941804"/>
                  </a:moveTo>
                  <a:cubicBezTo>
                    <a:pt x="2089977" y="1946120"/>
                    <a:pt x="2087099" y="1948278"/>
                    <a:pt x="2081345" y="1948278"/>
                  </a:cubicBezTo>
                  <a:cubicBezTo>
                    <a:pt x="2080804" y="1952504"/>
                    <a:pt x="2080085" y="1954617"/>
                    <a:pt x="2079188" y="1954617"/>
                  </a:cubicBezTo>
                  <a:lnTo>
                    <a:pt x="2080264" y="1960012"/>
                  </a:lnTo>
                  <a:lnTo>
                    <a:pt x="2080264" y="1990090"/>
                  </a:lnTo>
                  <a:lnTo>
                    <a:pt x="2082424" y="1993327"/>
                  </a:lnTo>
                  <a:lnTo>
                    <a:pt x="2079188" y="2008298"/>
                  </a:lnTo>
                  <a:lnTo>
                    <a:pt x="2079188" y="2011535"/>
                  </a:lnTo>
                  <a:lnTo>
                    <a:pt x="2081345" y="2014772"/>
                  </a:lnTo>
                  <a:lnTo>
                    <a:pt x="2081345" y="2015851"/>
                  </a:lnTo>
                  <a:lnTo>
                    <a:pt x="2080264" y="2016930"/>
                  </a:lnTo>
                  <a:cubicBezTo>
                    <a:pt x="2082063" y="2023314"/>
                    <a:pt x="2084223" y="2026506"/>
                    <a:pt x="2086740" y="2026506"/>
                  </a:cubicBezTo>
                  <a:cubicBezTo>
                    <a:pt x="2093932" y="2026506"/>
                    <a:pt x="2097531" y="2021875"/>
                    <a:pt x="2097531" y="2012614"/>
                  </a:cubicBezTo>
                  <a:lnTo>
                    <a:pt x="2097531" y="2010456"/>
                  </a:lnTo>
                  <a:lnTo>
                    <a:pt x="2096450" y="2002903"/>
                  </a:lnTo>
                  <a:lnTo>
                    <a:pt x="2100631" y="1987932"/>
                  </a:lnTo>
                  <a:lnTo>
                    <a:pt x="2097531" y="1984695"/>
                  </a:lnTo>
                  <a:cubicBezTo>
                    <a:pt x="2098339" y="1979300"/>
                    <a:pt x="2099732" y="1976422"/>
                    <a:pt x="2101710" y="1976063"/>
                  </a:cubicBezTo>
                  <a:lnTo>
                    <a:pt x="2098473" y="1964328"/>
                  </a:lnTo>
                  <a:lnTo>
                    <a:pt x="2099552" y="1963249"/>
                  </a:lnTo>
                  <a:cubicBezTo>
                    <a:pt x="2096045" y="1949132"/>
                    <a:pt x="2092854" y="1941984"/>
                    <a:pt x="2089977" y="1941804"/>
                  </a:cubicBezTo>
                  <a:close/>
                  <a:moveTo>
                    <a:pt x="1646655" y="1941669"/>
                  </a:moveTo>
                  <a:lnTo>
                    <a:pt x="1644497" y="1943827"/>
                  </a:lnTo>
                  <a:lnTo>
                    <a:pt x="1647734" y="1944906"/>
                  </a:lnTo>
                  <a:lnTo>
                    <a:pt x="1648813" y="1941669"/>
                  </a:lnTo>
                  <a:close/>
                  <a:moveTo>
                    <a:pt x="6246557" y="1941265"/>
                  </a:moveTo>
                  <a:lnTo>
                    <a:pt x="6246557" y="1944502"/>
                  </a:lnTo>
                  <a:lnTo>
                    <a:pt x="6247636" y="1944502"/>
                  </a:lnTo>
                  <a:lnTo>
                    <a:pt x="6247636" y="1941265"/>
                  </a:lnTo>
                  <a:close/>
                  <a:moveTo>
                    <a:pt x="7101909" y="1940925"/>
                  </a:moveTo>
                  <a:lnTo>
                    <a:pt x="7099751" y="1943083"/>
                  </a:lnTo>
                  <a:lnTo>
                    <a:pt x="7101909" y="1943083"/>
                  </a:lnTo>
                  <a:close/>
                  <a:moveTo>
                    <a:pt x="6754619" y="1940860"/>
                  </a:moveTo>
                  <a:lnTo>
                    <a:pt x="6752461" y="1943153"/>
                  </a:lnTo>
                  <a:lnTo>
                    <a:pt x="6755698" y="1943153"/>
                  </a:lnTo>
                  <a:lnTo>
                    <a:pt x="6755698" y="1940860"/>
                  </a:lnTo>
                  <a:close/>
                  <a:moveTo>
                    <a:pt x="4203063" y="1940455"/>
                  </a:moveTo>
                  <a:lnTo>
                    <a:pt x="4201984" y="1941534"/>
                  </a:lnTo>
                  <a:lnTo>
                    <a:pt x="4201984" y="1943692"/>
                  </a:lnTo>
                  <a:lnTo>
                    <a:pt x="4206300" y="1943692"/>
                  </a:lnTo>
                  <a:lnTo>
                    <a:pt x="4208593" y="1941534"/>
                  </a:lnTo>
                  <a:close/>
                  <a:moveTo>
                    <a:pt x="566598" y="1940455"/>
                  </a:moveTo>
                  <a:lnTo>
                    <a:pt x="567677" y="1945041"/>
                  </a:lnTo>
                  <a:lnTo>
                    <a:pt x="566598" y="1949357"/>
                  </a:lnTo>
                  <a:cubicBezTo>
                    <a:pt x="571094" y="1949897"/>
                    <a:pt x="573342" y="1950616"/>
                    <a:pt x="573342" y="1951515"/>
                  </a:cubicBezTo>
                  <a:cubicBezTo>
                    <a:pt x="576220" y="1950436"/>
                    <a:pt x="577658" y="1949357"/>
                    <a:pt x="577658" y="1948278"/>
                  </a:cubicBezTo>
                  <a:lnTo>
                    <a:pt x="574421" y="1940455"/>
                  </a:lnTo>
                  <a:close/>
                  <a:moveTo>
                    <a:pt x="1750508" y="1939511"/>
                  </a:moveTo>
                  <a:lnTo>
                    <a:pt x="1750508" y="1940590"/>
                  </a:lnTo>
                  <a:lnTo>
                    <a:pt x="1752665" y="1940590"/>
                  </a:lnTo>
                  <a:lnTo>
                    <a:pt x="1752665" y="1939511"/>
                  </a:lnTo>
                  <a:close/>
                  <a:moveTo>
                    <a:pt x="518043" y="1939376"/>
                  </a:moveTo>
                  <a:lnTo>
                    <a:pt x="524651" y="1939376"/>
                  </a:lnTo>
                  <a:lnTo>
                    <a:pt x="534632" y="1943692"/>
                  </a:lnTo>
                  <a:lnTo>
                    <a:pt x="541241" y="1941534"/>
                  </a:lnTo>
                  <a:lnTo>
                    <a:pt x="543399" y="1941534"/>
                  </a:lnTo>
                  <a:lnTo>
                    <a:pt x="545692" y="1943692"/>
                  </a:lnTo>
                  <a:lnTo>
                    <a:pt x="545692" y="1946120"/>
                  </a:lnTo>
                  <a:cubicBezTo>
                    <a:pt x="545692" y="1947559"/>
                    <a:pt x="543084" y="1948638"/>
                    <a:pt x="537869" y="1949357"/>
                  </a:cubicBezTo>
                  <a:cubicBezTo>
                    <a:pt x="534992" y="1948278"/>
                    <a:pt x="533553" y="1947199"/>
                    <a:pt x="533553" y="1946120"/>
                  </a:cubicBezTo>
                  <a:lnTo>
                    <a:pt x="528023" y="1949357"/>
                  </a:lnTo>
                  <a:lnTo>
                    <a:pt x="522493" y="1949357"/>
                  </a:lnTo>
                  <a:lnTo>
                    <a:pt x="515750" y="1942613"/>
                  </a:lnTo>
                  <a:lnTo>
                    <a:pt x="515750" y="1941534"/>
                  </a:lnTo>
                  <a:close/>
                  <a:moveTo>
                    <a:pt x="1659737" y="1938432"/>
                  </a:moveTo>
                  <a:lnTo>
                    <a:pt x="1656500" y="1941669"/>
                  </a:lnTo>
                  <a:lnTo>
                    <a:pt x="1657580" y="1944906"/>
                  </a:lnTo>
                  <a:lnTo>
                    <a:pt x="1658658" y="1944906"/>
                  </a:lnTo>
                  <a:lnTo>
                    <a:pt x="1660816" y="1942748"/>
                  </a:lnTo>
                  <a:lnTo>
                    <a:pt x="1660816" y="1938432"/>
                  </a:lnTo>
                  <a:close/>
                  <a:moveTo>
                    <a:pt x="7234896" y="1937688"/>
                  </a:moveTo>
                  <a:cubicBezTo>
                    <a:pt x="7234177" y="1947759"/>
                    <a:pt x="7231660" y="1952794"/>
                    <a:pt x="7227344" y="1952794"/>
                  </a:cubicBezTo>
                  <a:lnTo>
                    <a:pt x="7223028" y="1959268"/>
                  </a:lnTo>
                  <a:lnTo>
                    <a:pt x="7223028" y="1960347"/>
                  </a:lnTo>
                  <a:lnTo>
                    <a:pt x="7230580" y="1987457"/>
                  </a:lnTo>
                  <a:cubicBezTo>
                    <a:pt x="7235616" y="1993032"/>
                    <a:pt x="7238134" y="1999146"/>
                    <a:pt x="7238134" y="2005800"/>
                  </a:cubicBezTo>
                  <a:cubicBezTo>
                    <a:pt x="7238134" y="2011555"/>
                    <a:pt x="7239212" y="2014432"/>
                    <a:pt x="7241370" y="2014432"/>
                  </a:cubicBezTo>
                  <a:cubicBezTo>
                    <a:pt x="7243888" y="2014432"/>
                    <a:pt x="7246046" y="2006520"/>
                    <a:pt x="7247844" y="1990694"/>
                  </a:cubicBezTo>
                  <a:cubicBezTo>
                    <a:pt x="7249643" y="1990694"/>
                    <a:pt x="7252880" y="1981703"/>
                    <a:pt x="7257556" y="1963719"/>
                  </a:cubicBezTo>
                  <a:lnTo>
                    <a:pt x="7257556" y="1957110"/>
                  </a:lnTo>
                  <a:cubicBezTo>
                    <a:pt x="7255398" y="1954413"/>
                    <a:pt x="7254318" y="1951176"/>
                    <a:pt x="7254318" y="1947399"/>
                  </a:cubicBezTo>
                  <a:lnTo>
                    <a:pt x="7254318" y="1938767"/>
                  </a:lnTo>
                  <a:lnTo>
                    <a:pt x="7245686" y="1940925"/>
                  </a:lnTo>
                  <a:lnTo>
                    <a:pt x="7242450" y="1940925"/>
                  </a:lnTo>
                  <a:close/>
                  <a:moveTo>
                    <a:pt x="2244544" y="1937488"/>
                  </a:moveTo>
                  <a:lnTo>
                    <a:pt x="2244544" y="1939646"/>
                  </a:lnTo>
                  <a:lnTo>
                    <a:pt x="2245622" y="1939646"/>
                  </a:lnTo>
                  <a:lnTo>
                    <a:pt x="2245622" y="1937488"/>
                  </a:lnTo>
                  <a:close/>
                  <a:moveTo>
                    <a:pt x="2121133" y="1937488"/>
                  </a:moveTo>
                  <a:lnTo>
                    <a:pt x="2116816" y="1941804"/>
                  </a:lnTo>
                  <a:lnTo>
                    <a:pt x="2116816" y="1943962"/>
                  </a:lnTo>
                  <a:lnTo>
                    <a:pt x="2124236" y="1946120"/>
                  </a:lnTo>
                  <a:lnTo>
                    <a:pt x="2126393" y="1942883"/>
                  </a:lnTo>
                  <a:cubicBezTo>
                    <a:pt x="2124954" y="1939646"/>
                    <a:pt x="2123560" y="1937848"/>
                    <a:pt x="2122211" y="1937488"/>
                  </a:cubicBezTo>
                  <a:close/>
                  <a:moveTo>
                    <a:pt x="5180934" y="1936409"/>
                  </a:moveTo>
                  <a:lnTo>
                    <a:pt x="5180934" y="1938567"/>
                  </a:lnTo>
                  <a:lnTo>
                    <a:pt x="5183092" y="1938567"/>
                  </a:lnTo>
                  <a:close/>
                  <a:moveTo>
                    <a:pt x="8177564" y="1935600"/>
                  </a:moveTo>
                  <a:lnTo>
                    <a:pt x="8177564" y="1936679"/>
                  </a:lnTo>
                  <a:lnTo>
                    <a:pt x="8179857" y="1936679"/>
                  </a:lnTo>
                  <a:lnTo>
                    <a:pt x="8179857" y="1935600"/>
                  </a:lnTo>
                  <a:close/>
                  <a:moveTo>
                    <a:pt x="3746794" y="1935060"/>
                  </a:moveTo>
                  <a:lnTo>
                    <a:pt x="3746794" y="1936139"/>
                  </a:lnTo>
                  <a:lnTo>
                    <a:pt x="3754347" y="1939511"/>
                  </a:lnTo>
                  <a:lnTo>
                    <a:pt x="3756505" y="1939511"/>
                  </a:lnTo>
                  <a:lnTo>
                    <a:pt x="3756505" y="1938432"/>
                  </a:lnTo>
                  <a:lnTo>
                    <a:pt x="3748952" y="1935060"/>
                  </a:lnTo>
                  <a:close/>
                  <a:moveTo>
                    <a:pt x="1737560" y="1933981"/>
                  </a:moveTo>
                  <a:lnTo>
                    <a:pt x="1737560" y="1936274"/>
                  </a:lnTo>
                  <a:lnTo>
                    <a:pt x="1739719" y="1936274"/>
                  </a:lnTo>
                  <a:lnTo>
                    <a:pt x="1739719" y="1933981"/>
                  </a:lnTo>
                  <a:close/>
                  <a:moveTo>
                    <a:pt x="132312" y="1932484"/>
                  </a:moveTo>
                  <a:lnTo>
                    <a:pt x="132312" y="1934642"/>
                  </a:lnTo>
                  <a:lnTo>
                    <a:pt x="135550" y="1937879"/>
                  </a:lnTo>
                  <a:lnTo>
                    <a:pt x="138787" y="1936800"/>
                  </a:lnTo>
                  <a:lnTo>
                    <a:pt x="138787" y="1934642"/>
                  </a:lnTo>
                  <a:lnTo>
                    <a:pt x="136628" y="1932484"/>
                  </a:lnTo>
                  <a:close/>
                  <a:moveTo>
                    <a:pt x="6765409" y="1932228"/>
                  </a:moveTo>
                  <a:cubicBezTo>
                    <a:pt x="6762532" y="1932947"/>
                    <a:pt x="6761093" y="1935105"/>
                    <a:pt x="6761093" y="1938702"/>
                  </a:cubicBezTo>
                  <a:lnTo>
                    <a:pt x="6761093" y="1939781"/>
                  </a:lnTo>
                  <a:lnTo>
                    <a:pt x="6765409" y="1940860"/>
                  </a:lnTo>
                  <a:lnTo>
                    <a:pt x="6768646" y="1936544"/>
                  </a:lnTo>
                  <a:lnTo>
                    <a:pt x="6768646" y="1935465"/>
                  </a:lnTo>
                  <a:close/>
                  <a:moveTo>
                    <a:pt x="6673289" y="1932228"/>
                  </a:moveTo>
                  <a:lnTo>
                    <a:pt x="6673289" y="1933307"/>
                  </a:lnTo>
                  <a:lnTo>
                    <a:pt x="6676661" y="1939781"/>
                  </a:lnTo>
                  <a:lnTo>
                    <a:pt x="6675447" y="1945311"/>
                  </a:lnTo>
                  <a:lnTo>
                    <a:pt x="6676661" y="1946390"/>
                  </a:lnTo>
                  <a:lnTo>
                    <a:pt x="6682056" y="1946390"/>
                  </a:lnTo>
                  <a:lnTo>
                    <a:pt x="6684214" y="1937623"/>
                  </a:lnTo>
                  <a:cubicBezTo>
                    <a:pt x="6680437" y="1934026"/>
                    <a:pt x="6676796" y="1932228"/>
                    <a:pt x="6673289" y="1932228"/>
                  </a:cubicBezTo>
                  <a:close/>
                  <a:moveTo>
                    <a:pt x="7617710" y="1931419"/>
                  </a:moveTo>
                  <a:lnTo>
                    <a:pt x="7614473" y="1932498"/>
                  </a:lnTo>
                  <a:lnTo>
                    <a:pt x="7614473" y="1936814"/>
                  </a:lnTo>
                  <a:lnTo>
                    <a:pt x="7616631" y="1938972"/>
                  </a:lnTo>
                  <a:lnTo>
                    <a:pt x="7618924" y="1938972"/>
                  </a:lnTo>
                  <a:lnTo>
                    <a:pt x="7620003" y="1933577"/>
                  </a:lnTo>
                  <a:close/>
                  <a:moveTo>
                    <a:pt x="7301930" y="1931214"/>
                  </a:moveTo>
                  <a:lnTo>
                    <a:pt x="7298692" y="1932293"/>
                  </a:lnTo>
                  <a:lnTo>
                    <a:pt x="7299772" y="1933372"/>
                  </a:lnTo>
                  <a:lnTo>
                    <a:pt x="7299772" y="1934451"/>
                  </a:lnTo>
                  <a:lnTo>
                    <a:pt x="7303008" y="1933372"/>
                  </a:lnTo>
                  <a:lnTo>
                    <a:pt x="7303008" y="1931214"/>
                  </a:lnTo>
                  <a:close/>
                  <a:moveTo>
                    <a:pt x="591954" y="1930744"/>
                  </a:moveTo>
                  <a:lnTo>
                    <a:pt x="579816" y="1940455"/>
                  </a:lnTo>
                  <a:lnTo>
                    <a:pt x="579816" y="1941534"/>
                  </a:lnTo>
                  <a:lnTo>
                    <a:pt x="587503" y="1942613"/>
                  </a:lnTo>
                  <a:cubicBezTo>
                    <a:pt x="591191" y="1938477"/>
                    <a:pt x="593033" y="1934521"/>
                    <a:pt x="593033" y="1930744"/>
                  </a:cubicBezTo>
                  <a:close/>
                  <a:moveTo>
                    <a:pt x="236841" y="1928168"/>
                  </a:moveTo>
                  <a:lnTo>
                    <a:pt x="236841" y="1929247"/>
                  </a:lnTo>
                  <a:lnTo>
                    <a:pt x="238999" y="1929247"/>
                  </a:lnTo>
                  <a:lnTo>
                    <a:pt x="238999" y="1928168"/>
                  </a:lnTo>
                  <a:close/>
                  <a:moveTo>
                    <a:pt x="6584541" y="1927912"/>
                  </a:moveTo>
                  <a:lnTo>
                    <a:pt x="6582383" y="1931149"/>
                  </a:lnTo>
                  <a:lnTo>
                    <a:pt x="6582383" y="1932228"/>
                  </a:lnTo>
                  <a:lnTo>
                    <a:pt x="6584541" y="1934386"/>
                  </a:lnTo>
                  <a:lnTo>
                    <a:pt x="6588857" y="1934386"/>
                  </a:lnTo>
                  <a:cubicBezTo>
                    <a:pt x="6588857" y="1930789"/>
                    <a:pt x="6587418" y="1928631"/>
                    <a:pt x="6584541" y="1927912"/>
                  </a:cubicBezTo>
                  <a:close/>
                  <a:moveTo>
                    <a:pt x="4134142" y="1927372"/>
                  </a:moveTo>
                  <a:lnTo>
                    <a:pt x="4134142" y="1932767"/>
                  </a:lnTo>
                  <a:lnTo>
                    <a:pt x="4135221" y="1932767"/>
                  </a:lnTo>
                  <a:lnTo>
                    <a:pt x="4135221" y="1927372"/>
                  </a:lnTo>
                  <a:close/>
                  <a:moveTo>
                    <a:pt x="8772621" y="1926698"/>
                  </a:moveTo>
                  <a:lnTo>
                    <a:pt x="8772621" y="1927777"/>
                  </a:lnTo>
                  <a:lnTo>
                    <a:pt x="8775858" y="1927777"/>
                  </a:lnTo>
                  <a:lnTo>
                    <a:pt x="8775858" y="1926698"/>
                  </a:lnTo>
                  <a:close/>
                  <a:moveTo>
                    <a:pt x="8715434" y="1926698"/>
                  </a:moveTo>
                  <a:lnTo>
                    <a:pt x="8714355" y="1927777"/>
                  </a:lnTo>
                  <a:lnTo>
                    <a:pt x="8714355" y="1929935"/>
                  </a:lnTo>
                  <a:lnTo>
                    <a:pt x="8715434" y="1929935"/>
                  </a:lnTo>
                  <a:lnTo>
                    <a:pt x="8717592" y="1927777"/>
                  </a:lnTo>
                  <a:lnTo>
                    <a:pt x="8717592" y="1926698"/>
                  </a:lnTo>
                  <a:close/>
                  <a:moveTo>
                    <a:pt x="8662563" y="1926698"/>
                  </a:moveTo>
                  <a:lnTo>
                    <a:pt x="8662563" y="1928856"/>
                  </a:lnTo>
                  <a:lnTo>
                    <a:pt x="8664721" y="1926698"/>
                  </a:lnTo>
                  <a:close/>
                  <a:moveTo>
                    <a:pt x="8592428" y="1926698"/>
                  </a:moveTo>
                  <a:lnTo>
                    <a:pt x="8592428" y="1931014"/>
                  </a:lnTo>
                  <a:lnTo>
                    <a:pt x="8595665" y="1929935"/>
                  </a:lnTo>
                  <a:lnTo>
                    <a:pt x="8595665" y="1928856"/>
                  </a:lnTo>
                  <a:lnTo>
                    <a:pt x="8593507" y="1926698"/>
                  </a:lnTo>
                  <a:close/>
                  <a:moveTo>
                    <a:pt x="8583796" y="1926698"/>
                  </a:moveTo>
                  <a:lnTo>
                    <a:pt x="8583796" y="1927777"/>
                  </a:lnTo>
                  <a:lnTo>
                    <a:pt x="8585954" y="1927777"/>
                  </a:lnTo>
                  <a:lnTo>
                    <a:pt x="8585954" y="1926698"/>
                  </a:lnTo>
                  <a:close/>
                  <a:moveTo>
                    <a:pt x="2066372" y="1926698"/>
                  </a:moveTo>
                  <a:lnTo>
                    <a:pt x="2063136" y="1929935"/>
                  </a:lnTo>
                  <a:lnTo>
                    <a:pt x="2063136" y="1931014"/>
                  </a:lnTo>
                  <a:lnTo>
                    <a:pt x="2068532" y="1929935"/>
                  </a:lnTo>
                  <a:lnTo>
                    <a:pt x="2068532" y="1928856"/>
                  </a:lnTo>
                  <a:close/>
                  <a:moveTo>
                    <a:pt x="2055584" y="1926698"/>
                  </a:moveTo>
                  <a:lnTo>
                    <a:pt x="2055584" y="1928856"/>
                  </a:lnTo>
                  <a:lnTo>
                    <a:pt x="2057742" y="1931014"/>
                  </a:lnTo>
                  <a:lnTo>
                    <a:pt x="2058821" y="1929935"/>
                  </a:lnTo>
                  <a:lnTo>
                    <a:pt x="2058821" y="1928856"/>
                  </a:lnTo>
                  <a:close/>
                  <a:moveTo>
                    <a:pt x="1220461" y="1925349"/>
                  </a:moveTo>
                  <a:lnTo>
                    <a:pt x="1217224" y="1928586"/>
                  </a:lnTo>
                  <a:lnTo>
                    <a:pt x="1217224" y="1929665"/>
                  </a:lnTo>
                  <a:lnTo>
                    <a:pt x="1220461" y="1929665"/>
                  </a:lnTo>
                  <a:lnTo>
                    <a:pt x="1222620" y="1927507"/>
                  </a:lnTo>
                  <a:lnTo>
                    <a:pt x="1222620" y="1925349"/>
                  </a:lnTo>
                  <a:close/>
                  <a:moveTo>
                    <a:pt x="4085991" y="1925080"/>
                  </a:moveTo>
                  <a:lnTo>
                    <a:pt x="4084912" y="1926293"/>
                  </a:lnTo>
                  <a:lnTo>
                    <a:pt x="4084912" y="1927372"/>
                  </a:lnTo>
                  <a:lnTo>
                    <a:pt x="4087070" y="1929530"/>
                  </a:lnTo>
                  <a:lnTo>
                    <a:pt x="4088150" y="1928451"/>
                  </a:lnTo>
                  <a:lnTo>
                    <a:pt x="4088150" y="1927372"/>
                  </a:lnTo>
                  <a:close/>
                  <a:moveTo>
                    <a:pt x="2239149" y="1924540"/>
                  </a:moveTo>
                  <a:lnTo>
                    <a:pt x="2239149" y="1925619"/>
                  </a:lnTo>
                  <a:lnTo>
                    <a:pt x="2243464" y="1936409"/>
                  </a:lnTo>
                  <a:lnTo>
                    <a:pt x="2244544" y="1936409"/>
                  </a:lnTo>
                  <a:lnTo>
                    <a:pt x="2244544" y="1935330"/>
                  </a:lnTo>
                  <a:cubicBezTo>
                    <a:pt x="2242565" y="1928317"/>
                    <a:pt x="2240767" y="1924720"/>
                    <a:pt x="2239149" y="1924540"/>
                  </a:cubicBezTo>
                  <a:close/>
                  <a:moveTo>
                    <a:pt x="3673152" y="1924270"/>
                  </a:moveTo>
                  <a:cubicBezTo>
                    <a:pt x="3670094" y="1925889"/>
                    <a:pt x="3668296" y="1927687"/>
                    <a:pt x="3667757" y="1929665"/>
                  </a:cubicBezTo>
                  <a:lnTo>
                    <a:pt x="3668836" y="1930744"/>
                  </a:lnTo>
                  <a:lnTo>
                    <a:pt x="3669915" y="1930744"/>
                  </a:lnTo>
                  <a:lnTo>
                    <a:pt x="3674231" y="1925349"/>
                  </a:lnTo>
                  <a:lnTo>
                    <a:pt x="3674231" y="1924270"/>
                  </a:lnTo>
                  <a:close/>
                  <a:moveTo>
                    <a:pt x="3616908" y="1923191"/>
                  </a:moveTo>
                  <a:lnTo>
                    <a:pt x="3612592" y="1924270"/>
                  </a:lnTo>
                  <a:lnTo>
                    <a:pt x="3612592" y="1925349"/>
                  </a:lnTo>
                  <a:lnTo>
                    <a:pt x="3614750" y="1928586"/>
                  </a:lnTo>
                  <a:lnTo>
                    <a:pt x="3611513" y="1931823"/>
                  </a:lnTo>
                  <a:lnTo>
                    <a:pt x="3608276" y="1931823"/>
                  </a:lnTo>
                  <a:lnTo>
                    <a:pt x="3607197" y="1930744"/>
                  </a:lnTo>
                  <a:lnTo>
                    <a:pt x="3606118" y="1930744"/>
                  </a:lnTo>
                  <a:lnTo>
                    <a:pt x="3605039" y="1931823"/>
                  </a:lnTo>
                  <a:lnTo>
                    <a:pt x="3605039" y="1932902"/>
                  </a:lnTo>
                  <a:lnTo>
                    <a:pt x="3606118" y="1933981"/>
                  </a:lnTo>
                  <a:lnTo>
                    <a:pt x="3612592" y="1933981"/>
                  </a:lnTo>
                  <a:cubicBezTo>
                    <a:pt x="3616908" y="1932183"/>
                    <a:pt x="3619067" y="1929306"/>
                    <a:pt x="3619067" y="1925349"/>
                  </a:cubicBezTo>
                  <a:lnTo>
                    <a:pt x="3619067" y="1924270"/>
                  </a:lnTo>
                  <a:lnTo>
                    <a:pt x="3616908" y="1924270"/>
                  </a:lnTo>
                  <a:close/>
                  <a:moveTo>
                    <a:pt x="1548195" y="1923056"/>
                  </a:moveTo>
                  <a:cubicBezTo>
                    <a:pt x="1544958" y="1924585"/>
                    <a:pt x="1543160" y="1926069"/>
                    <a:pt x="1542800" y="1927507"/>
                  </a:cubicBezTo>
                  <a:lnTo>
                    <a:pt x="1551567" y="1928586"/>
                  </a:lnTo>
                  <a:lnTo>
                    <a:pt x="1551567" y="1927507"/>
                  </a:lnTo>
                  <a:cubicBezTo>
                    <a:pt x="1550398" y="1924540"/>
                    <a:pt x="1549274" y="1923056"/>
                    <a:pt x="1548195" y="1923056"/>
                  </a:cubicBezTo>
                  <a:close/>
                  <a:moveTo>
                    <a:pt x="8167853" y="1922652"/>
                  </a:moveTo>
                  <a:lnTo>
                    <a:pt x="8167853" y="1924810"/>
                  </a:lnTo>
                  <a:lnTo>
                    <a:pt x="8168932" y="1924810"/>
                  </a:lnTo>
                  <a:lnTo>
                    <a:pt x="8168932" y="1922652"/>
                  </a:lnTo>
                  <a:close/>
                  <a:moveTo>
                    <a:pt x="6778492" y="1922517"/>
                  </a:moveTo>
                  <a:lnTo>
                    <a:pt x="6778492" y="1923596"/>
                  </a:lnTo>
                  <a:cubicBezTo>
                    <a:pt x="6782808" y="1927732"/>
                    <a:pt x="6784966" y="1932767"/>
                    <a:pt x="6784966" y="1938702"/>
                  </a:cubicBezTo>
                  <a:cubicBezTo>
                    <a:pt x="6787124" y="1938702"/>
                    <a:pt x="6788922" y="1940186"/>
                    <a:pt x="6790361" y="1943153"/>
                  </a:cubicBezTo>
                  <a:lnTo>
                    <a:pt x="6793598" y="1942074"/>
                  </a:lnTo>
                  <a:lnTo>
                    <a:pt x="6793598" y="1940860"/>
                  </a:lnTo>
                  <a:cubicBezTo>
                    <a:pt x="6789462" y="1940860"/>
                    <a:pt x="6786584" y="1939062"/>
                    <a:pt x="6784966" y="1935465"/>
                  </a:cubicBezTo>
                  <a:lnTo>
                    <a:pt x="6784966" y="1933307"/>
                  </a:lnTo>
                  <a:lnTo>
                    <a:pt x="6786045" y="1932228"/>
                  </a:lnTo>
                  <a:lnTo>
                    <a:pt x="6786045" y="1931149"/>
                  </a:lnTo>
                  <a:lnTo>
                    <a:pt x="6787124" y="1932228"/>
                  </a:lnTo>
                  <a:lnTo>
                    <a:pt x="6789282" y="1932228"/>
                  </a:lnTo>
                  <a:lnTo>
                    <a:pt x="6789282" y="1931149"/>
                  </a:lnTo>
                  <a:close/>
                  <a:moveTo>
                    <a:pt x="123815" y="1920750"/>
                  </a:moveTo>
                  <a:lnTo>
                    <a:pt x="123815" y="1921829"/>
                  </a:lnTo>
                  <a:lnTo>
                    <a:pt x="127052" y="1921829"/>
                  </a:lnTo>
                  <a:lnTo>
                    <a:pt x="127052" y="1920750"/>
                  </a:lnTo>
                  <a:close/>
                  <a:moveTo>
                    <a:pt x="5116059" y="1920089"/>
                  </a:moveTo>
                  <a:lnTo>
                    <a:pt x="5112822" y="1921168"/>
                  </a:lnTo>
                  <a:lnTo>
                    <a:pt x="5113901" y="1928856"/>
                  </a:lnTo>
                  <a:lnTo>
                    <a:pt x="5109585" y="1937488"/>
                  </a:lnTo>
                  <a:cubicBezTo>
                    <a:pt x="5109585" y="1940365"/>
                    <a:pt x="5111383" y="1941804"/>
                    <a:pt x="5114980" y="1941804"/>
                  </a:cubicBezTo>
                  <a:lnTo>
                    <a:pt x="5117138" y="1943962"/>
                  </a:lnTo>
                  <a:cubicBezTo>
                    <a:pt x="5128737" y="1943423"/>
                    <a:pt x="5134537" y="1940186"/>
                    <a:pt x="5134537" y="1934251"/>
                  </a:cubicBezTo>
                  <a:lnTo>
                    <a:pt x="5137774" y="1929935"/>
                  </a:lnTo>
                  <a:lnTo>
                    <a:pt x="5138853" y="1928856"/>
                  </a:lnTo>
                  <a:lnTo>
                    <a:pt x="5139932" y="1928856"/>
                  </a:lnTo>
                  <a:cubicBezTo>
                    <a:pt x="5149283" y="1928856"/>
                    <a:pt x="5153959" y="1931374"/>
                    <a:pt x="5153959" y="1936409"/>
                  </a:cubicBezTo>
                  <a:lnTo>
                    <a:pt x="5152880" y="1937488"/>
                  </a:lnTo>
                  <a:cubicBezTo>
                    <a:pt x="5159534" y="1942524"/>
                    <a:pt x="5165288" y="1945041"/>
                    <a:pt x="5170144" y="1945041"/>
                  </a:cubicBezTo>
                  <a:cubicBezTo>
                    <a:pt x="5172662" y="1944502"/>
                    <a:pt x="5174820" y="1942344"/>
                    <a:pt x="5176618" y="1938567"/>
                  </a:cubicBezTo>
                  <a:lnTo>
                    <a:pt x="5176618" y="1936409"/>
                  </a:lnTo>
                  <a:lnTo>
                    <a:pt x="5174460" y="1933172"/>
                  </a:lnTo>
                  <a:cubicBezTo>
                    <a:pt x="5174460" y="1930834"/>
                    <a:pt x="5176978" y="1929396"/>
                    <a:pt x="5182013" y="1928856"/>
                  </a:cubicBezTo>
                  <a:lnTo>
                    <a:pt x="5182013" y="1926698"/>
                  </a:lnTo>
                  <a:cubicBezTo>
                    <a:pt x="5182013" y="1924630"/>
                    <a:pt x="5178057" y="1923146"/>
                    <a:pt x="5170144" y="1922247"/>
                  </a:cubicBezTo>
                  <a:cubicBezTo>
                    <a:pt x="5170144" y="1923686"/>
                    <a:pt x="5169065" y="1924405"/>
                    <a:pt x="5166907" y="1924405"/>
                  </a:cubicBezTo>
                  <a:cubicBezTo>
                    <a:pt x="5165468" y="1923146"/>
                    <a:pt x="5159354" y="1922067"/>
                    <a:pt x="5148564" y="1921168"/>
                  </a:cubicBezTo>
                  <a:lnTo>
                    <a:pt x="5147485" y="1920089"/>
                  </a:lnTo>
                  <a:lnTo>
                    <a:pt x="5146406" y="1920089"/>
                  </a:lnTo>
                  <a:lnTo>
                    <a:pt x="5144248" y="1922247"/>
                  </a:lnTo>
                  <a:lnTo>
                    <a:pt x="5136695" y="1922247"/>
                  </a:lnTo>
                  <a:lnTo>
                    <a:pt x="5131165" y="1921168"/>
                  </a:lnTo>
                  <a:lnTo>
                    <a:pt x="5124691" y="1922247"/>
                  </a:lnTo>
                  <a:lnTo>
                    <a:pt x="5122533" y="1922247"/>
                  </a:lnTo>
                  <a:close/>
                  <a:moveTo>
                    <a:pt x="4261060" y="1919685"/>
                  </a:moveTo>
                  <a:lnTo>
                    <a:pt x="4261060" y="1920764"/>
                  </a:lnTo>
                  <a:lnTo>
                    <a:pt x="4263218" y="1922922"/>
                  </a:lnTo>
                  <a:lnTo>
                    <a:pt x="4265511" y="1920764"/>
                  </a:lnTo>
                  <a:lnTo>
                    <a:pt x="4265511" y="1919685"/>
                  </a:lnTo>
                  <a:close/>
                  <a:moveTo>
                    <a:pt x="181407" y="1919671"/>
                  </a:moveTo>
                  <a:lnTo>
                    <a:pt x="181407" y="1920750"/>
                  </a:lnTo>
                  <a:lnTo>
                    <a:pt x="184644" y="1920750"/>
                  </a:lnTo>
                  <a:lnTo>
                    <a:pt x="184644" y="1919671"/>
                  </a:lnTo>
                  <a:close/>
                  <a:moveTo>
                    <a:pt x="133391" y="1919671"/>
                  </a:moveTo>
                  <a:lnTo>
                    <a:pt x="133391" y="1920750"/>
                  </a:lnTo>
                  <a:lnTo>
                    <a:pt x="135550" y="1920750"/>
                  </a:lnTo>
                  <a:lnTo>
                    <a:pt x="135550" y="1919671"/>
                  </a:lnTo>
                  <a:close/>
                  <a:moveTo>
                    <a:pt x="7287902" y="1919345"/>
                  </a:moveTo>
                  <a:lnTo>
                    <a:pt x="7285744" y="1927977"/>
                  </a:lnTo>
                  <a:lnTo>
                    <a:pt x="7285744" y="1929056"/>
                  </a:lnTo>
                  <a:cubicBezTo>
                    <a:pt x="7289162" y="1929056"/>
                    <a:pt x="7292039" y="1930495"/>
                    <a:pt x="7294376" y="1933372"/>
                  </a:cubicBezTo>
                  <a:lnTo>
                    <a:pt x="7296534" y="1933372"/>
                  </a:lnTo>
                  <a:lnTo>
                    <a:pt x="7295456" y="1932293"/>
                  </a:lnTo>
                  <a:lnTo>
                    <a:pt x="7295456" y="1931214"/>
                  </a:lnTo>
                  <a:lnTo>
                    <a:pt x="7296534" y="1930135"/>
                  </a:lnTo>
                  <a:lnTo>
                    <a:pt x="7294376" y="1930135"/>
                  </a:lnTo>
                  <a:lnTo>
                    <a:pt x="7294376" y="1932293"/>
                  </a:lnTo>
                  <a:lnTo>
                    <a:pt x="7293298" y="1932293"/>
                  </a:lnTo>
                  <a:cubicBezTo>
                    <a:pt x="7293298" y="1929236"/>
                    <a:pt x="7291140" y="1927438"/>
                    <a:pt x="7286824" y="1926898"/>
                  </a:cubicBezTo>
                  <a:lnTo>
                    <a:pt x="7286824" y="1925819"/>
                  </a:lnTo>
                  <a:lnTo>
                    <a:pt x="7290060" y="1921503"/>
                  </a:lnTo>
                  <a:close/>
                  <a:moveTo>
                    <a:pt x="3607197" y="1918875"/>
                  </a:moveTo>
                  <a:lnTo>
                    <a:pt x="3607197" y="1919954"/>
                  </a:lnTo>
                  <a:lnTo>
                    <a:pt x="3609355" y="1919954"/>
                  </a:lnTo>
                  <a:lnTo>
                    <a:pt x="3609355" y="1918875"/>
                  </a:lnTo>
                  <a:close/>
                  <a:moveTo>
                    <a:pt x="68382" y="1918592"/>
                  </a:moveTo>
                  <a:lnTo>
                    <a:pt x="71618" y="1918592"/>
                  </a:lnTo>
                  <a:lnTo>
                    <a:pt x="71618" y="1922908"/>
                  </a:lnTo>
                  <a:lnTo>
                    <a:pt x="70539" y="1922908"/>
                  </a:lnTo>
                  <a:lnTo>
                    <a:pt x="68382" y="1920750"/>
                  </a:lnTo>
                  <a:close/>
                  <a:moveTo>
                    <a:pt x="6591015" y="1918201"/>
                  </a:moveTo>
                  <a:lnTo>
                    <a:pt x="6591015" y="1919280"/>
                  </a:lnTo>
                  <a:cubicBezTo>
                    <a:pt x="6593173" y="1919280"/>
                    <a:pt x="6594252" y="1919999"/>
                    <a:pt x="6594252" y="1921438"/>
                  </a:cubicBezTo>
                  <a:lnTo>
                    <a:pt x="6594252" y="1922517"/>
                  </a:lnTo>
                  <a:lnTo>
                    <a:pt x="6592094" y="1922517"/>
                  </a:lnTo>
                  <a:lnTo>
                    <a:pt x="6592094" y="1923596"/>
                  </a:lnTo>
                  <a:lnTo>
                    <a:pt x="6594252" y="1925754"/>
                  </a:lnTo>
                  <a:lnTo>
                    <a:pt x="6595331" y="1925754"/>
                  </a:lnTo>
                  <a:lnTo>
                    <a:pt x="6595331" y="1923596"/>
                  </a:lnTo>
                  <a:lnTo>
                    <a:pt x="6594252" y="1918201"/>
                  </a:lnTo>
                  <a:close/>
                  <a:moveTo>
                    <a:pt x="3728451" y="1917796"/>
                  </a:moveTo>
                  <a:lnTo>
                    <a:pt x="3728451" y="1922112"/>
                  </a:lnTo>
                  <a:cubicBezTo>
                    <a:pt x="3728451" y="1923731"/>
                    <a:pt x="3730968" y="1924810"/>
                    <a:pt x="3736004" y="1925349"/>
                  </a:cubicBezTo>
                  <a:lnTo>
                    <a:pt x="3737083" y="1924270"/>
                  </a:lnTo>
                  <a:lnTo>
                    <a:pt x="3737083" y="1923191"/>
                  </a:lnTo>
                  <a:cubicBezTo>
                    <a:pt x="3733846" y="1919595"/>
                    <a:pt x="3730968" y="1917796"/>
                    <a:pt x="3728451" y="1917796"/>
                  </a:cubicBezTo>
                  <a:close/>
                  <a:moveTo>
                    <a:pt x="1213987" y="1917796"/>
                  </a:moveTo>
                  <a:cubicBezTo>
                    <a:pt x="1211109" y="1919235"/>
                    <a:pt x="1209672" y="1921393"/>
                    <a:pt x="1209672" y="1924270"/>
                  </a:cubicBezTo>
                  <a:lnTo>
                    <a:pt x="1212908" y="1924270"/>
                  </a:lnTo>
                  <a:lnTo>
                    <a:pt x="1217224" y="1919954"/>
                  </a:lnTo>
                  <a:lnTo>
                    <a:pt x="1217224" y="1917796"/>
                  </a:lnTo>
                  <a:close/>
                  <a:moveTo>
                    <a:pt x="8628035" y="1916987"/>
                  </a:moveTo>
                  <a:lnTo>
                    <a:pt x="8628035" y="1918066"/>
                  </a:lnTo>
                  <a:lnTo>
                    <a:pt x="8630193" y="1918066"/>
                  </a:lnTo>
                  <a:lnTo>
                    <a:pt x="8630193" y="1916987"/>
                  </a:lnTo>
                  <a:close/>
                  <a:moveTo>
                    <a:pt x="168594" y="1916434"/>
                  </a:moveTo>
                  <a:lnTo>
                    <a:pt x="168594" y="1918592"/>
                  </a:lnTo>
                  <a:lnTo>
                    <a:pt x="169672" y="1918592"/>
                  </a:lnTo>
                  <a:lnTo>
                    <a:pt x="169672" y="1916434"/>
                  </a:lnTo>
                  <a:close/>
                  <a:moveTo>
                    <a:pt x="7117015" y="1916108"/>
                  </a:moveTo>
                  <a:lnTo>
                    <a:pt x="7115936" y="1917187"/>
                  </a:lnTo>
                  <a:lnTo>
                    <a:pt x="7118094" y="1923661"/>
                  </a:lnTo>
                  <a:lnTo>
                    <a:pt x="7118094" y="1924740"/>
                  </a:lnTo>
                  <a:lnTo>
                    <a:pt x="7114857" y="1929056"/>
                  </a:lnTo>
                  <a:lnTo>
                    <a:pt x="7117015" y="1931214"/>
                  </a:lnTo>
                  <a:lnTo>
                    <a:pt x="7118094" y="1931214"/>
                  </a:lnTo>
                  <a:lnTo>
                    <a:pt x="7126726" y="1923661"/>
                  </a:lnTo>
                  <a:cubicBezTo>
                    <a:pt x="7124568" y="1918626"/>
                    <a:pt x="7121331" y="1916108"/>
                    <a:pt x="7117015" y="1916108"/>
                  </a:cubicBezTo>
                  <a:close/>
                  <a:moveTo>
                    <a:pt x="8763989" y="1915908"/>
                  </a:moveTo>
                  <a:lnTo>
                    <a:pt x="8763989" y="1918066"/>
                  </a:lnTo>
                  <a:lnTo>
                    <a:pt x="8765068" y="1918066"/>
                  </a:lnTo>
                  <a:lnTo>
                    <a:pt x="8765068" y="1915908"/>
                  </a:lnTo>
                  <a:close/>
                  <a:moveTo>
                    <a:pt x="1614284" y="1915503"/>
                  </a:moveTo>
                  <a:lnTo>
                    <a:pt x="1612126" y="1917661"/>
                  </a:lnTo>
                  <a:lnTo>
                    <a:pt x="1612126" y="1919819"/>
                  </a:lnTo>
                  <a:lnTo>
                    <a:pt x="1614284" y="1919819"/>
                  </a:lnTo>
                  <a:lnTo>
                    <a:pt x="1616443" y="1917661"/>
                  </a:lnTo>
                  <a:close/>
                  <a:moveTo>
                    <a:pt x="99268" y="1915489"/>
                  </a:moveTo>
                  <a:lnTo>
                    <a:pt x="97109" y="1917513"/>
                  </a:lnTo>
                  <a:lnTo>
                    <a:pt x="97109" y="1919671"/>
                  </a:lnTo>
                  <a:lnTo>
                    <a:pt x="100346" y="1919671"/>
                  </a:lnTo>
                  <a:lnTo>
                    <a:pt x="100346" y="1915489"/>
                  </a:lnTo>
                  <a:close/>
                  <a:moveTo>
                    <a:pt x="680164" y="1915369"/>
                  </a:moveTo>
                  <a:lnTo>
                    <a:pt x="678006" y="1917796"/>
                  </a:lnTo>
                  <a:lnTo>
                    <a:pt x="678006" y="1919954"/>
                  </a:lnTo>
                  <a:lnTo>
                    <a:pt x="682457" y="1924270"/>
                  </a:lnTo>
                  <a:lnTo>
                    <a:pt x="684615" y="1924270"/>
                  </a:lnTo>
                  <a:lnTo>
                    <a:pt x="684615" y="1915369"/>
                  </a:lnTo>
                  <a:close/>
                  <a:moveTo>
                    <a:pt x="6697162" y="1914964"/>
                  </a:moveTo>
                  <a:lnTo>
                    <a:pt x="6697162" y="1917122"/>
                  </a:lnTo>
                  <a:lnTo>
                    <a:pt x="6698241" y="1917122"/>
                  </a:lnTo>
                  <a:lnTo>
                    <a:pt x="6698241" y="1914964"/>
                  </a:lnTo>
                  <a:close/>
                  <a:moveTo>
                    <a:pt x="2234833" y="1914964"/>
                  </a:moveTo>
                  <a:lnTo>
                    <a:pt x="2234833" y="1918201"/>
                  </a:lnTo>
                  <a:lnTo>
                    <a:pt x="2236991" y="1918201"/>
                  </a:lnTo>
                  <a:lnTo>
                    <a:pt x="2235912" y="1923461"/>
                  </a:lnTo>
                  <a:lnTo>
                    <a:pt x="2236991" y="1924540"/>
                  </a:lnTo>
                  <a:lnTo>
                    <a:pt x="2238070" y="1924540"/>
                  </a:lnTo>
                  <a:lnTo>
                    <a:pt x="2239149" y="1919280"/>
                  </a:lnTo>
                  <a:cubicBezTo>
                    <a:pt x="2237350" y="1919280"/>
                    <a:pt x="2236270" y="1917841"/>
                    <a:pt x="2235912" y="1914964"/>
                  </a:cubicBezTo>
                  <a:close/>
                  <a:moveTo>
                    <a:pt x="5257678" y="1914694"/>
                  </a:moveTo>
                  <a:cubicBezTo>
                    <a:pt x="5257678" y="1915953"/>
                    <a:pt x="5260960" y="1917032"/>
                    <a:pt x="5267524" y="1917931"/>
                  </a:cubicBezTo>
                  <a:lnTo>
                    <a:pt x="5272919" y="1916852"/>
                  </a:lnTo>
                  <a:lnTo>
                    <a:pt x="5272919" y="1915773"/>
                  </a:lnTo>
                  <a:lnTo>
                    <a:pt x="5269682" y="1914694"/>
                  </a:lnTo>
                  <a:lnTo>
                    <a:pt x="5268603" y="1915773"/>
                  </a:lnTo>
                  <a:lnTo>
                    <a:pt x="5267524" y="1915773"/>
                  </a:lnTo>
                  <a:lnTo>
                    <a:pt x="5260915" y="1914694"/>
                  </a:lnTo>
                  <a:close/>
                  <a:moveTo>
                    <a:pt x="5112822" y="1914694"/>
                  </a:moveTo>
                  <a:lnTo>
                    <a:pt x="5112822" y="1915773"/>
                  </a:lnTo>
                  <a:lnTo>
                    <a:pt x="5114980" y="1915773"/>
                  </a:lnTo>
                  <a:lnTo>
                    <a:pt x="5114980" y="1914694"/>
                  </a:lnTo>
                  <a:close/>
                  <a:moveTo>
                    <a:pt x="1220461" y="1914559"/>
                  </a:moveTo>
                  <a:lnTo>
                    <a:pt x="1220461" y="1916717"/>
                  </a:lnTo>
                  <a:lnTo>
                    <a:pt x="1222620" y="1916717"/>
                  </a:lnTo>
                  <a:lnTo>
                    <a:pt x="1222620" y="1914559"/>
                  </a:lnTo>
                  <a:close/>
                  <a:moveTo>
                    <a:pt x="2570036" y="1914369"/>
                  </a:moveTo>
                  <a:cubicBezTo>
                    <a:pt x="2586581" y="1919404"/>
                    <a:pt x="2601641" y="1922281"/>
                    <a:pt x="2615218" y="1923001"/>
                  </a:cubicBezTo>
                  <a:cubicBezTo>
                    <a:pt x="2615218" y="1924979"/>
                    <a:pt x="2618456" y="1926418"/>
                    <a:pt x="2624930" y="1927317"/>
                  </a:cubicBezTo>
                  <a:lnTo>
                    <a:pt x="2627088" y="1930419"/>
                  </a:lnTo>
                  <a:lnTo>
                    <a:pt x="2627088" y="1932577"/>
                  </a:lnTo>
                  <a:cubicBezTo>
                    <a:pt x="2627088" y="1934915"/>
                    <a:pt x="2623131" y="1937073"/>
                    <a:pt x="2615218" y="1939051"/>
                  </a:cubicBezTo>
                  <a:cubicBezTo>
                    <a:pt x="2607305" y="1948222"/>
                    <a:pt x="2603350" y="1954651"/>
                    <a:pt x="2603350" y="1958338"/>
                  </a:cubicBezTo>
                  <a:cubicBezTo>
                    <a:pt x="2603350" y="1963014"/>
                    <a:pt x="2595841" y="1970207"/>
                    <a:pt x="2580826" y="1979918"/>
                  </a:cubicBezTo>
                  <a:lnTo>
                    <a:pt x="2579746" y="1980997"/>
                  </a:lnTo>
                  <a:lnTo>
                    <a:pt x="2580826" y="1984234"/>
                  </a:lnTo>
                  <a:cubicBezTo>
                    <a:pt x="2585861" y="1984234"/>
                    <a:pt x="2591256" y="1982076"/>
                    <a:pt x="2597011" y="1977760"/>
                  </a:cubicBezTo>
                  <a:cubicBezTo>
                    <a:pt x="2598899" y="1977760"/>
                    <a:pt x="2602449" y="1974883"/>
                    <a:pt x="2607667" y="1969128"/>
                  </a:cubicBezTo>
                  <a:lnTo>
                    <a:pt x="2611982" y="1966970"/>
                  </a:lnTo>
                  <a:lnTo>
                    <a:pt x="2613062" y="1966970"/>
                  </a:lnTo>
                  <a:cubicBezTo>
                    <a:pt x="2617017" y="1966970"/>
                    <a:pt x="2622368" y="1969847"/>
                    <a:pt x="2629111" y="1975602"/>
                  </a:cubicBezTo>
                  <a:cubicBezTo>
                    <a:pt x="2635764" y="1975602"/>
                    <a:pt x="2643677" y="1980952"/>
                    <a:pt x="2652849" y="1991652"/>
                  </a:cubicBezTo>
                  <a:cubicBezTo>
                    <a:pt x="2654288" y="1983110"/>
                    <a:pt x="2656761" y="1978839"/>
                    <a:pt x="2660268" y="1978839"/>
                  </a:cubicBezTo>
                  <a:lnTo>
                    <a:pt x="2660268" y="1975602"/>
                  </a:lnTo>
                  <a:lnTo>
                    <a:pt x="2658110" y="1972365"/>
                  </a:lnTo>
                  <a:lnTo>
                    <a:pt x="2658110" y="1968049"/>
                  </a:lnTo>
                  <a:cubicBezTo>
                    <a:pt x="2660268" y="1961126"/>
                    <a:pt x="2661347" y="1953258"/>
                    <a:pt x="2661347" y="1944446"/>
                  </a:cubicBezTo>
                  <a:lnTo>
                    <a:pt x="2661347" y="1937972"/>
                  </a:lnTo>
                  <a:cubicBezTo>
                    <a:pt x="2661347" y="1933836"/>
                    <a:pt x="2659906" y="1930284"/>
                    <a:pt x="2657031" y="1927317"/>
                  </a:cubicBezTo>
                  <a:lnTo>
                    <a:pt x="2657031" y="1923001"/>
                  </a:lnTo>
                  <a:cubicBezTo>
                    <a:pt x="2657389" y="1921562"/>
                    <a:pt x="2659188" y="1920123"/>
                    <a:pt x="2662425" y="1918685"/>
                  </a:cubicBezTo>
                  <a:cubicBezTo>
                    <a:pt x="2677710" y="1918685"/>
                    <a:pt x="2690974" y="1920843"/>
                    <a:pt x="2702214" y="1925159"/>
                  </a:cubicBezTo>
                  <a:lnTo>
                    <a:pt x="2705450" y="1921922"/>
                  </a:lnTo>
                  <a:lnTo>
                    <a:pt x="2707608" y="1921922"/>
                  </a:lnTo>
                  <a:cubicBezTo>
                    <a:pt x="2719028" y="1921922"/>
                    <a:pt x="2724738" y="1924754"/>
                    <a:pt x="2724738" y="1930419"/>
                  </a:cubicBezTo>
                  <a:lnTo>
                    <a:pt x="2724738" y="1932577"/>
                  </a:lnTo>
                  <a:lnTo>
                    <a:pt x="2710845" y="1946604"/>
                  </a:lnTo>
                  <a:cubicBezTo>
                    <a:pt x="2710845" y="1951459"/>
                    <a:pt x="2707967" y="1958967"/>
                    <a:pt x="2702214" y="1969128"/>
                  </a:cubicBezTo>
                  <a:cubicBezTo>
                    <a:pt x="2702214" y="1974343"/>
                    <a:pt x="2698257" y="1979738"/>
                    <a:pt x="2690344" y="1985313"/>
                  </a:cubicBezTo>
                  <a:cubicBezTo>
                    <a:pt x="2690344" y="1990618"/>
                    <a:pt x="2687512" y="1995968"/>
                    <a:pt x="2681847" y="2001363"/>
                  </a:cubicBezTo>
                  <a:cubicBezTo>
                    <a:pt x="2681847" y="2005500"/>
                    <a:pt x="2680049" y="2009096"/>
                    <a:pt x="2676453" y="2012153"/>
                  </a:cubicBezTo>
                  <a:lnTo>
                    <a:pt x="2676453" y="2014311"/>
                  </a:lnTo>
                  <a:cubicBezTo>
                    <a:pt x="2680230" y="2014311"/>
                    <a:pt x="2689894" y="2022539"/>
                    <a:pt x="2705450" y="2038994"/>
                  </a:cubicBezTo>
                  <a:cubicBezTo>
                    <a:pt x="2710845" y="2038994"/>
                    <a:pt x="2715476" y="2046861"/>
                    <a:pt x="2719342" y="2062597"/>
                  </a:cubicBezTo>
                  <a:lnTo>
                    <a:pt x="2718263" y="2078647"/>
                  </a:lnTo>
                  <a:lnTo>
                    <a:pt x="2717185" y="2078647"/>
                  </a:lnTo>
                  <a:lnTo>
                    <a:pt x="2716105" y="2077568"/>
                  </a:lnTo>
                  <a:lnTo>
                    <a:pt x="2715027" y="2077568"/>
                  </a:lnTo>
                  <a:lnTo>
                    <a:pt x="2711924" y="2086200"/>
                  </a:lnTo>
                  <a:lnTo>
                    <a:pt x="2707608" y="2084042"/>
                  </a:lnTo>
                  <a:lnTo>
                    <a:pt x="2705450" y="2084042"/>
                  </a:lnTo>
                  <a:lnTo>
                    <a:pt x="2705450" y="2085121"/>
                  </a:lnTo>
                  <a:cubicBezTo>
                    <a:pt x="2709766" y="2085481"/>
                    <a:pt x="2711924" y="2086560"/>
                    <a:pt x="2711924" y="2088358"/>
                  </a:cubicBezTo>
                  <a:cubicBezTo>
                    <a:pt x="2709946" y="2094832"/>
                    <a:pt x="2705270" y="2098069"/>
                    <a:pt x="2697898" y="2098069"/>
                  </a:cubicBezTo>
                  <a:lnTo>
                    <a:pt x="2694661" y="2098069"/>
                  </a:lnTo>
                  <a:cubicBezTo>
                    <a:pt x="2679644" y="2095371"/>
                    <a:pt x="2672137" y="2089617"/>
                    <a:pt x="2672137" y="2080805"/>
                  </a:cubicBezTo>
                  <a:lnTo>
                    <a:pt x="2673215" y="2076489"/>
                  </a:lnTo>
                  <a:lnTo>
                    <a:pt x="2671056" y="2067992"/>
                  </a:lnTo>
                  <a:cubicBezTo>
                    <a:pt x="2672496" y="2065114"/>
                    <a:pt x="2673215" y="2061158"/>
                    <a:pt x="2673215" y="2056123"/>
                  </a:cubicBezTo>
                  <a:cubicBezTo>
                    <a:pt x="2670337" y="2046502"/>
                    <a:pt x="2668899" y="2038994"/>
                    <a:pt x="2668899" y="2033599"/>
                  </a:cubicBezTo>
                  <a:lnTo>
                    <a:pt x="2669978" y="2020651"/>
                  </a:lnTo>
                  <a:cubicBezTo>
                    <a:pt x="2663145" y="2020651"/>
                    <a:pt x="2657434" y="2024607"/>
                    <a:pt x="2652849" y="2032520"/>
                  </a:cubicBezTo>
                  <a:cubicBezTo>
                    <a:pt x="2650151" y="2036116"/>
                    <a:pt x="2647274" y="2037915"/>
                    <a:pt x="2644218" y="2037915"/>
                  </a:cubicBezTo>
                  <a:lnTo>
                    <a:pt x="2640981" y="2037915"/>
                  </a:lnTo>
                  <a:lnTo>
                    <a:pt x="2640981" y="2040073"/>
                  </a:lnTo>
                  <a:lnTo>
                    <a:pt x="2639901" y="2040073"/>
                  </a:lnTo>
                  <a:lnTo>
                    <a:pt x="2640981" y="2045333"/>
                  </a:lnTo>
                  <a:lnTo>
                    <a:pt x="2640981" y="2048570"/>
                  </a:lnTo>
                  <a:lnTo>
                    <a:pt x="2642059" y="2071229"/>
                  </a:lnTo>
                  <a:lnTo>
                    <a:pt x="2638822" y="2081884"/>
                  </a:lnTo>
                  <a:lnTo>
                    <a:pt x="2642059" y="2101306"/>
                  </a:lnTo>
                  <a:lnTo>
                    <a:pt x="2638822" y="2106566"/>
                  </a:lnTo>
                  <a:lnTo>
                    <a:pt x="2638822" y="2110882"/>
                  </a:lnTo>
                  <a:lnTo>
                    <a:pt x="2640981" y="2120593"/>
                  </a:lnTo>
                  <a:lnTo>
                    <a:pt x="2639901" y="2127067"/>
                  </a:lnTo>
                  <a:lnTo>
                    <a:pt x="2643139" y="2153907"/>
                  </a:lnTo>
                  <a:lnTo>
                    <a:pt x="2643139" y="2159302"/>
                  </a:lnTo>
                  <a:cubicBezTo>
                    <a:pt x="2643139" y="2164967"/>
                    <a:pt x="2639182" y="2168519"/>
                    <a:pt x="2631269" y="2169958"/>
                  </a:cubicBezTo>
                  <a:lnTo>
                    <a:pt x="2623851" y="2167800"/>
                  </a:lnTo>
                  <a:lnTo>
                    <a:pt x="2620613" y="2167800"/>
                  </a:lnTo>
                  <a:lnTo>
                    <a:pt x="2605508" y="2171037"/>
                  </a:lnTo>
                  <a:lnTo>
                    <a:pt x="2604429" y="2171037"/>
                  </a:lnTo>
                  <a:lnTo>
                    <a:pt x="2594852" y="2161326"/>
                  </a:lnTo>
                  <a:lnTo>
                    <a:pt x="2594852" y="2160381"/>
                  </a:lnTo>
                  <a:lnTo>
                    <a:pt x="2600114" y="2143117"/>
                  </a:lnTo>
                  <a:cubicBezTo>
                    <a:pt x="2600114" y="2141679"/>
                    <a:pt x="2599078" y="2140959"/>
                    <a:pt x="2597011" y="2140959"/>
                  </a:cubicBezTo>
                  <a:lnTo>
                    <a:pt x="2588378" y="2142038"/>
                  </a:lnTo>
                  <a:lnTo>
                    <a:pt x="2582984" y="2139880"/>
                  </a:lnTo>
                  <a:cubicBezTo>
                    <a:pt x="2576509" y="2141139"/>
                    <a:pt x="2573272" y="2144376"/>
                    <a:pt x="2573272" y="2149591"/>
                  </a:cubicBezTo>
                  <a:cubicBezTo>
                    <a:pt x="2573272" y="2155886"/>
                    <a:pt x="2569360" y="2160516"/>
                    <a:pt x="2561538" y="2163484"/>
                  </a:cubicBezTo>
                  <a:lnTo>
                    <a:pt x="2561538" y="2164563"/>
                  </a:lnTo>
                  <a:lnTo>
                    <a:pt x="2563696" y="2164563"/>
                  </a:lnTo>
                  <a:lnTo>
                    <a:pt x="2571114" y="2159302"/>
                  </a:lnTo>
                  <a:lnTo>
                    <a:pt x="2573272" y="2161326"/>
                  </a:lnTo>
                  <a:cubicBezTo>
                    <a:pt x="2573272" y="2166361"/>
                    <a:pt x="2570800" y="2168879"/>
                    <a:pt x="2565854" y="2168879"/>
                  </a:cubicBezTo>
                  <a:lnTo>
                    <a:pt x="2564775" y="2168879"/>
                  </a:lnTo>
                  <a:lnTo>
                    <a:pt x="2563696" y="2167800"/>
                  </a:lnTo>
                  <a:lnTo>
                    <a:pt x="2562617" y="2167800"/>
                  </a:lnTo>
                  <a:cubicBezTo>
                    <a:pt x="2562617" y="2170857"/>
                    <a:pt x="2557581" y="2173375"/>
                    <a:pt x="2547512" y="2175353"/>
                  </a:cubicBezTo>
                  <a:cubicBezTo>
                    <a:pt x="2534653" y="2175353"/>
                    <a:pt x="2528224" y="2170677"/>
                    <a:pt x="2528224" y="2161326"/>
                  </a:cubicBezTo>
                  <a:lnTo>
                    <a:pt x="2526066" y="2144196"/>
                  </a:lnTo>
                  <a:lnTo>
                    <a:pt x="2530382" y="2127067"/>
                  </a:lnTo>
                  <a:lnTo>
                    <a:pt x="2530382" y="2124909"/>
                  </a:lnTo>
                  <a:cubicBezTo>
                    <a:pt x="2527505" y="2121852"/>
                    <a:pt x="2526066" y="2118255"/>
                    <a:pt x="2526066" y="2114119"/>
                  </a:cubicBezTo>
                  <a:lnTo>
                    <a:pt x="2526066" y="2110882"/>
                  </a:lnTo>
                  <a:cubicBezTo>
                    <a:pt x="2526066" y="2102880"/>
                    <a:pt x="2527865" y="2093213"/>
                    <a:pt x="2531461" y="2081884"/>
                  </a:cubicBezTo>
                  <a:lnTo>
                    <a:pt x="2530382" y="2066913"/>
                  </a:lnTo>
                  <a:lnTo>
                    <a:pt x="2530382" y="2060439"/>
                  </a:lnTo>
                  <a:cubicBezTo>
                    <a:pt x="2530382" y="2058101"/>
                    <a:pt x="2529302" y="2055583"/>
                    <a:pt x="2527145" y="2052886"/>
                  </a:cubicBezTo>
                  <a:lnTo>
                    <a:pt x="2527145" y="2051807"/>
                  </a:lnTo>
                  <a:lnTo>
                    <a:pt x="2530382" y="2047491"/>
                  </a:lnTo>
                  <a:lnTo>
                    <a:pt x="2530382" y="2021730"/>
                  </a:lnTo>
                  <a:lnTo>
                    <a:pt x="2528224" y="2015390"/>
                  </a:lnTo>
                  <a:lnTo>
                    <a:pt x="2529302" y="2014311"/>
                  </a:lnTo>
                  <a:lnTo>
                    <a:pt x="2529302" y="2013232"/>
                  </a:lnTo>
                  <a:lnTo>
                    <a:pt x="2527145" y="1998126"/>
                  </a:lnTo>
                  <a:lnTo>
                    <a:pt x="2528224" y="1986392"/>
                  </a:lnTo>
                  <a:lnTo>
                    <a:pt x="2528224" y="1980997"/>
                  </a:lnTo>
                  <a:lnTo>
                    <a:pt x="2526066" y="1964812"/>
                  </a:lnTo>
                  <a:lnTo>
                    <a:pt x="2529302" y="1962654"/>
                  </a:lnTo>
                  <a:lnTo>
                    <a:pt x="2530382" y="1962654"/>
                  </a:lnTo>
                  <a:cubicBezTo>
                    <a:pt x="2539824" y="1966610"/>
                    <a:pt x="2546612" y="1970567"/>
                    <a:pt x="2550749" y="1974523"/>
                  </a:cubicBezTo>
                  <a:cubicBezTo>
                    <a:pt x="2553625" y="1974523"/>
                    <a:pt x="2556143" y="1975602"/>
                    <a:pt x="2558301" y="1977760"/>
                  </a:cubicBezTo>
                  <a:lnTo>
                    <a:pt x="2560459" y="1977760"/>
                  </a:lnTo>
                  <a:cubicBezTo>
                    <a:pt x="2563876" y="1977760"/>
                    <a:pt x="2567428" y="1964497"/>
                    <a:pt x="2571114" y="1937972"/>
                  </a:cubicBezTo>
                  <a:lnTo>
                    <a:pt x="2569092" y="1935814"/>
                  </a:lnTo>
                  <a:lnTo>
                    <a:pt x="2569092" y="1932577"/>
                  </a:lnTo>
                  <a:lnTo>
                    <a:pt x="2570036" y="1931498"/>
                  </a:lnTo>
                  <a:lnTo>
                    <a:pt x="2565854" y="1925159"/>
                  </a:lnTo>
                  <a:lnTo>
                    <a:pt x="2565854" y="1918685"/>
                  </a:lnTo>
                  <a:close/>
                  <a:moveTo>
                    <a:pt x="6771883" y="1913885"/>
                  </a:moveTo>
                  <a:lnTo>
                    <a:pt x="6769725" y="1916043"/>
                  </a:lnTo>
                  <a:lnTo>
                    <a:pt x="6769725" y="1917122"/>
                  </a:lnTo>
                  <a:lnTo>
                    <a:pt x="6772962" y="1920359"/>
                  </a:lnTo>
                  <a:lnTo>
                    <a:pt x="6775120" y="1917122"/>
                  </a:lnTo>
                  <a:close/>
                  <a:moveTo>
                    <a:pt x="6583462" y="1913885"/>
                  </a:moveTo>
                  <a:lnTo>
                    <a:pt x="6583462" y="1916043"/>
                  </a:lnTo>
                  <a:lnTo>
                    <a:pt x="6584541" y="1917122"/>
                  </a:lnTo>
                  <a:lnTo>
                    <a:pt x="6587778" y="1917122"/>
                  </a:lnTo>
                  <a:lnTo>
                    <a:pt x="6587778" y="1916043"/>
                  </a:lnTo>
                  <a:cubicBezTo>
                    <a:pt x="6585620" y="1916043"/>
                    <a:pt x="6584541" y="1915324"/>
                    <a:pt x="6584541" y="1913885"/>
                  </a:cubicBezTo>
                  <a:close/>
                  <a:moveTo>
                    <a:pt x="5137774" y="1913615"/>
                  </a:moveTo>
                  <a:lnTo>
                    <a:pt x="5137774" y="1914694"/>
                  </a:lnTo>
                  <a:lnTo>
                    <a:pt x="5139932" y="1916852"/>
                  </a:lnTo>
                  <a:lnTo>
                    <a:pt x="5143169" y="1916852"/>
                  </a:lnTo>
                  <a:lnTo>
                    <a:pt x="5143169" y="1914694"/>
                  </a:lnTo>
                  <a:lnTo>
                    <a:pt x="5138853" y="1913615"/>
                  </a:lnTo>
                  <a:close/>
                  <a:moveTo>
                    <a:pt x="3639568" y="1913480"/>
                  </a:moveTo>
                  <a:lnTo>
                    <a:pt x="3637410" y="1915638"/>
                  </a:lnTo>
                  <a:lnTo>
                    <a:pt x="3638489" y="1921033"/>
                  </a:lnTo>
                  <a:lnTo>
                    <a:pt x="3637410" y="1937353"/>
                  </a:lnTo>
                  <a:lnTo>
                    <a:pt x="3637410" y="1938432"/>
                  </a:lnTo>
                  <a:cubicBezTo>
                    <a:pt x="3637410" y="1939871"/>
                    <a:pt x="3638533" y="1940590"/>
                    <a:pt x="3640781" y="1940590"/>
                  </a:cubicBezTo>
                  <a:cubicBezTo>
                    <a:pt x="3643659" y="1940590"/>
                    <a:pt x="3645457" y="1936229"/>
                    <a:pt x="3646176" y="1927507"/>
                  </a:cubicBezTo>
                  <a:lnTo>
                    <a:pt x="3647255" y="1927507"/>
                  </a:lnTo>
                  <a:lnTo>
                    <a:pt x="3644018" y="1913480"/>
                  </a:lnTo>
                  <a:close/>
                  <a:moveTo>
                    <a:pt x="1207514" y="1913480"/>
                  </a:moveTo>
                  <a:lnTo>
                    <a:pt x="1207514" y="1914559"/>
                  </a:lnTo>
                  <a:lnTo>
                    <a:pt x="1209672" y="1916717"/>
                  </a:lnTo>
                  <a:lnTo>
                    <a:pt x="1210750" y="1916717"/>
                  </a:lnTo>
                  <a:lnTo>
                    <a:pt x="1210750" y="1915638"/>
                  </a:lnTo>
                  <a:lnTo>
                    <a:pt x="1208593" y="1913480"/>
                  </a:lnTo>
                  <a:close/>
                  <a:moveTo>
                    <a:pt x="112080" y="1913331"/>
                  </a:moveTo>
                  <a:cubicBezTo>
                    <a:pt x="109203" y="1913331"/>
                    <a:pt x="107449" y="1916523"/>
                    <a:pt x="106820" y="1922908"/>
                  </a:cubicBezTo>
                  <a:cubicBezTo>
                    <a:pt x="103942" y="1922908"/>
                    <a:pt x="102505" y="1929651"/>
                    <a:pt x="102505" y="1943139"/>
                  </a:cubicBezTo>
                  <a:lnTo>
                    <a:pt x="103583" y="1951636"/>
                  </a:lnTo>
                  <a:cubicBezTo>
                    <a:pt x="102145" y="1951636"/>
                    <a:pt x="99672" y="1955907"/>
                    <a:pt x="96165" y="1964449"/>
                  </a:cubicBezTo>
                  <a:lnTo>
                    <a:pt x="94007" y="1975104"/>
                  </a:lnTo>
                  <a:cubicBezTo>
                    <a:pt x="91489" y="1975104"/>
                    <a:pt x="88297" y="1979735"/>
                    <a:pt x="84432" y="1988997"/>
                  </a:cubicBezTo>
                  <a:cubicBezTo>
                    <a:pt x="82273" y="1988997"/>
                    <a:pt x="81195" y="1989716"/>
                    <a:pt x="81195" y="1991155"/>
                  </a:cubicBezTo>
                  <a:lnTo>
                    <a:pt x="81195" y="1994257"/>
                  </a:lnTo>
                  <a:cubicBezTo>
                    <a:pt x="82452" y="1997134"/>
                    <a:pt x="84925" y="1998573"/>
                    <a:pt x="88612" y="1998573"/>
                  </a:cubicBezTo>
                  <a:lnTo>
                    <a:pt x="89692" y="1998573"/>
                  </a:lnTo>
                  <a:lnTo>
                    <a:pt x="97109" y="1997494"/>
                  </a:lnTo>
                  <a:lnTo>
                    <a:pt x="99268" y="2002889"/>
                  </a:lnTo>
                  <a:lnTo>
                    <a:pt x="100346" y="2002889"/>
                  </a:lnTo>
                  <a:cubicBezTo>
                    <a:pt x="103403" y="2001090"/>
                    <a:pt x="105561" y="1998573"/>
                    <a:pt x="106820" y="1995336"/>
                  </a:cubicBezTo>
                  <a:lnTo>
                    <a:pt x="105742" y="1987918"/>
                  </a:lnTo>
                  <a:lnTo>
                    <a:pt x="111002" y="1972946"/>
                  </a:lnTo>
                  <a:lnTo>
                    <a:pt x="108843" y="1968765"/>
                  </a:lnTo>
                  <a:cubicBezTo>
                    <a:pt x="108843" y="1966248"/>
                    <a:pt x="111002" y="1962696"/>
                    <a:pt x="115317" y="1958110"/>
                  </a:cubicBezTo>
                  <a:cubicBezTo>
                    <a:pt x="112440" y="1958110"/>
                    <a:pt x="111002" y="1957031"/>
                    <a:pt x="111002" y="1954873"/>
                  </a:cubicBezTo>
                  <a:lnTo>
                    <a:pt x="114238" y="1926145"/>
                  </a:lnTo>
                  <a:close/>
                  <a:moveTo>
                    <a:pt x="4087070" y="1913076"/>
                  </a:moveTo>
                  <a:lnTo>
                    <a:pt x="4081541" y="1914155"/>
                  </a:lnTo>
                  <a:lnTo>
                    <a:pt x="4081541" y="1918606"/>
                  </a:lnTo>
                  <a:lnTo>
                    <a:pt x="4083833" y="1920764"/>
                  </a:lnTo>
                  <a:lnTo>
                    <a:pt x="4088150" y="1920764"/>
                  </a:lnTo>
                  <a:lnTo>
                    <a:pt x="4090308" y="1918606"/>
                  </a:lnTo>
                  <a:lnTo>
                    <a:pt x="4090308" y="1916448"/>
                  </a:lnTo>
                  <a:close/>
                  <a:moveTo>
                    <a:pt x="3705657" y="1912401"/>
                  </a:moveTo>
                  <a:lnTo>
                    <a:pt x="3700262" y="1913480"/>
                  </a:lnTo>
                  <a:lnTo>
                    <a:pt x="3695946" y="1913480"/>
                  </a:lnTo>
                  <a:lnTo>
                    <a:pt x="3694867" y="1916717"/>
                  </a:lnTo>
                  <a:lnTo>
                    <a:pt x="3695946" y="1931823"/>
                  </a:lnTo>
                  <a:lnTo>
                    <a:pt x="3695946" y="1932902"/>
                  </a:lnTo>
                  <a:lnTo>
                    <a:pt x="3694867" y="1933981"/>
                  </a:lnTo>
                  <a:cubicBezTo>
                    <a:pt x="3696305" y="1938387"/>
                    <a:pt x="3697744" y="1940590"/>
                    <a:pt x="3699183" y="1940590"/>
                  </a:cubicBezTo>
                  <a:lnTo>
                    <a:pt x="3702420" y="1940590"/>
                  </a:lnTo>
                  <a:cubicBezTo>
                    <a:pt x="3704218" y="1940590"/>
                    <a:pt x="3706376" y="1937308"/>
                    <a:pt x="3708894" y="1930744"/>
                  </a:cubicBezTo>
                  <a:lnTo>
                    <a:pt x="3705657" y="1927507"/>
                  </a:lnTo>
                  <a:close/>
                  <a:moveTo>
                    <a:pt x="170751" y="1911173"/>
                  </a:moveTo>
                  <a:lnTo>
                    <a:pt x="170751" y="1914410"/>
                  </a:lnTo>
                  <a:lnTo>
                    <a:pt x="171830" y="1914410"/>
                  </a:lnTo>
                  <a:lnTo>
                    <a:pt x="171830" y="1911173"/>
                  </a:lnTo>
                  <a:close/>
                  <a:moveTo>
                    <a:pt x="7283452" y="1910713"/>
                  </a:moveTo>
                  <a:lnTo>
                    <a:pt x="7283452" y="1915029"/>
                  </a:lnTo>
                  <a:lnTo>
                    <a:pt x="7284666" y="1915029"/>
                  </a:lnTo>
                  <a:lnTo>
                    <a:pt x="7284666" y="1910713"/>
                  </a:lnTo>
                  <a:close/>
                  <a:moveTo>
                    <a:pt x="2051268" y="1910648"/>
                  </a:moveTo>
                  <a:lnTo>
                    <a:pt x="2050189" y="1911727"/>
                  </a:lnTo>
                  <a:lnTo>
                    <a:pt x="2050189" y="1917122"/>
                  </a:lnTo>
                  <a:lnTo>
                    <a:pt x="2055584" y="1917122"/>
                  </a:lnTo>
                  <a:lnTo>
                    <a:pt x="2056661" y="1916043"/>
                  </a:lnTo>
                  <a:lnTo>
                    <a:pt x="2057742" y="1916043"/>
                  </a:lnTo>
                  <a:cubicBezTo>
                    <a:pt x="2056661" y="1912446"/>
                    <a:pt x="2054505" y="1910648"/>
                    <a:pt x="2051268" y="1910648"/>
                  </a:cubicBezTo>
                  <a:close/>
                  <a:moveTo>
                    <a:pt x="5135616" y="1910378"/>
                  </a:moveTo>
                  <a:lnTo>
                    <a:pt x="5135616" y="1912536"/>
                  </a:lnTo>
                  <a:lnTo>
                    <a:pt x="5136695" y="1912536"/>
                  </a:lnTo>
                  <a:lnTo>
                    <a:pt x="5136695" y="1910378"/>
                  </a:lnTo>
                  <a:close/>
                  <a:moveTo>
                    <a:pt x="1693187" y="1909974"/>
                  </a:moveTo>
                  <a:lnTo>
                    <a:pt x="1693187" y="1915503"/>
                  </a:lnTo>
                  <a:lnTo>
                    <a:pt x="1697503" y="1916582"/>
                  </a:lnTo>
                  <a:lnTo>
                    <a:pt x="1699662" y="1913345"/>
                  </a:lnTo>
                  <a:lnTo>
                    <a:pt x="1699662" y="1911053"/>
                  </a:lnTo>
                  <a:close/>
                  <a:moveTo>
                    <a:pt x="8127526" y="1909704"/>
                  </a:moveTo>
                  <a:lnTo>
                    <a:pt x="8127526" y="1912941"/>
                  </a:lnTo>
                  <a:lnTo>
                    <a:pt x="8128605" y="1912941"/>
                  </a:lnTo>
                  <a:lnTo>
                    <a:pt x="8128605" y="1909704"/>
                  </a:lnTo>
                  <a:close/>
                  <a:moveTo>
                    <a:pt x="6585620" y="1909569"/>
                  </a:moveTo>
                  <a:lnTo>
                    <a:pt x="6585620" y="1910648"/>
                  </a:lnTo>
                  <a:lnTo>
                    <a:pt x="6588857" y="1910648"/>
                  </a:lnTo>
                  <a:lnTo>
                    <a:pt x="6588857" y="1909569"/>
                  </a:lnTo>
                  <a:close/>
                  <a:moveTo>
                    <a:pt x="7768906" y="1909434"/>
                  </a:moveTo>
                  <a:lnTo>
                    <a:pt x="7766748" y="1911592"/>
                  </a:lnTo>
                  <a:lnTo>
                    <a:pt x="7767827" y="1917122"/>
                  </a:lnTo>
                  <a:lnTo>
                    <a:pt x="7774301" y="1917122"/>
                  </a:lnTo>
                  <a:lnTo>
                    <a:pt x="7776594" y="1914964"/>
                  </a:lnTo>
                  <a:lnTo>
                    <a:pt x="7769985" y="1909434"/>
                  </a:lnTo>
                  <a:close/>
                  <a:moveTo>
                    <a:pt x="74720" y="1909015"/>
                  </a:moveTo>
                  <a:lnTo>
                    <a:pt x="72697" y="1911173"/>
                  </a:lnTo>
                  <a:lnTo>
                    <a:pt x="72697" y="1913331"/>
                  </a:lnTo>
                  <a:lnTo>
                    <a:pt x="74720" y="1913331"/>
                  </a:lnTo>
                  <a:close/>
                  <a:moveTo>
                    <a:pt x="1722455" y="1908895"/>
                  </a:moveTo>
                  <a:lnTo>
                    <a:pt x="1717060" y="1919819"/>
                  </a:lnTo>
                  <a:lnTo>
                    <a:pt x="1721376" y="1951515"/>
                  </a:lnTo>
                  <a:lnTo>
                    <a:pt x="1720296" y="1951515"/>
                  </a:lnTo>
                  <a:lnTo>
                    <a:pt x="1719218" y="1950436"/>
                  </a:lnTo>
                  <a:lnTo>
                    <a:pt x="1717060" y="1950436"/>
                  </a:lnTo>
                  <a:lnTo>
                    <a:pt x="1717060" y="1951515"/>
                  </a:lnTo>
                  <a:cubicBezTo>
                    <a:pt x="1719938" y="1951875"/>
                    <a:pt x="1721376" y="1952954"/>
                    <a:pt x="1721376" y="1954752"/>
                  </a:cubicBezTo>
                  <a:lnTo>
                    <a:pt x="1720296" y="1966756"/>
                  </a:lnTo>
                  <a:lnTo>
                    <a:pt x="1723533" y="1977681"/>
                  </a:lnTo>
                  <a:lnTo>
                    <a:pt x="1721376" y="1984290"/>
                  </a:lnTo>
                  <a:lnTo>
                    <a:pt x="1721376" y="2003847"/>
                  </a:lnTo>
                  <a:cubicBezTo>
                    <a:pt x="1721376" y="2007893"/>
                    <a:pt x="1718857" y="2011894"/>
                    <a:pt x="1713824" y="2015851"/>
                  </a:cubicBezTo>
                  <a:lnTo>
                    <a:pt x="1723533" y="2019223"/>
                  </a:lnTo>
                  <a:lnTo>
                    <a:pt x="1724613" y="2019223"/>
                  </a:lnTo>
                  <a:cubicBezTo>
                    <a:pt x="1724613" y="2015536"/>
                    <a:pt x="1725332" y="2013693"/>
                    <a:pt x="1726770" y="2013693"/>
                  </a:cubicBezTo>
                  <a:lnTo>
                    <a:pt x="1727849" y="2013693"/>
                  </a:lnTo>
                  <a:lnTo>
                    <a:pt x="1731086" y="2015851"/>
                  </a:lnTo>
                  <a:lnTo>
                    <a:pt x="1733245" y="2013693"/>
                  </a:lnTo>
                  <a:lnTo>
                    <a:pt x="1733245" y="2011535"/>
                  </a:lnTo>
                  <a:cubicBezTo>
                    <a:pt x="1731086" y="2008837"/>
                    <a:pt x="1730007" y="2006275"/>
                    <a:pt x="1730007" y="2003847"/>
                  </a:cubicBezTo>
                  <a:lnTo>
                    <a:pt x="1730007" y="1997373"/>
                  </a:lnTo>
                  <a:lnTo>
                    <a:pt x="1735403" y="1988606"/>
                  </a:lnTo>
                  <a:lnTo>
                    <a:pt x="1731086" y="1977681"/>
                  </a:lnTo>
                  <a:lnTo>
                    <a:pt x="1731086" y="1974444"/>
                  </a:lnTo>
                  <a:lnTo>
                    <a:pt x="1734325" y="1969993"/>
                  </a:lnTo>
                  <a:lnTo>
                    <a:pt x="1734325" y="1968914"/>
                  </a:lnTo>
                  <a:lnTo>
                    <a:pt x="1731086" y="1961361"/>
                  </a:lnTo>
                  <a:lnTo>
                    <a:pt x="1732166" y="1960282"/>
                  </a:lnTo>
                  <a:lnTo>
                    <a:pt x="1731086" y="1954752"/>
                  </a:lnTo>
                  <a:lnTo>
                    <a:pt x="1731086" y="1937353"/>
                  </a:lnTo>
                  <a:lnTo>
                    <a:pt x="1734325" y="1926428"/>
                  </a:lnTo>
                  <a:lnTo>
                    <a:pt x="1734325" y="1920898"/>
                  </a:lnTo>
                  <a:cubicBezTo>
                    <a:pt x="1732166" y="1918740"/>
                    <a:pt x="1731086" y="1915099"/>
                    <a:pt x="1731086" y="1909974"/>
                  </a:cubicBezTo>
                  <a:lnTo>
                    <a:pt x="1730007" y="1908895"/>
                  </a:lnTo>
                  <a:close/>
                  <a:moveTo>
                    <a:pt x="5076135" y="1908220"/>
                  </a:moveTo>
                  <a:lnTo>
                    <a:pt x="5075056" y="1909299"/>
                  </a:lnTo>
                  <a:lnTo>
                    <a:pt x="5073977" y="1909299"/>
                  </a:lnTo>
                  <a:lnTo>
                    <a:pt x="5075056" y="1912536"/>
                  </a:lnTo>
                  <a:lnTo>
                    <a:pt x="5076135" y="1912536"/>
                  </a:lnTo>
                  <a:close/>
                  <a:moveTo>
                    <a:pt x="178169" y="1906857"/>
                  </a:moveTo>
                  <a:lnTo>
                    <a:pt x="178169" y="1907936"/>
                  </a:lnTo>
                  <a:lnTo>
                    <a:pt x="180327" y="1907936"/>
                  </a:lnTo>
                  <a:lnTo>
                    <a:pt x="180327" y="1906857"/>
                  </a:lnTo>
                  <a:close/>
                  <a:moveTo>
                    <a:pt x="8210339" y="1906467"/>
                  </a:moveTo>
                  <a:cubicBezTo>
                    <a:pt x="8200179" y="1907006"/>
                    <a:pt x="8195098" y="1908805"/>
                    <a:pt x="8195098" y="1911862"/>
                  </a:cubicBezTo>
                  <a:lnTo>
                    <a:pt x="8195098" y="1919415"/>
                  </a:lnTo>
                  <a:cubicBezTo>
                    <a:pt x="8195098" y="1921033"/>
                    <a:pt x="8199459" y="1923191"/>
                    <a:pt x="8208181" y="1925889"/>
                  </a:cubicBezTo>
                  <a:lnTo>
                    <a:pt x="8214655" y="1932363"/>
                  </a:lnTo>
                  <a:lnTo>
                    <a:pt x="8215734" y="1932363"/>
                  </a:lnTo>
                  <a:cubicBezTo>
                    <a:pt x="8215734" y="1925889"/>
                    <a:pt x="8217218" y="1922652"/>
                    <a:pt x="8220185" y="1922652"/>
                  </a:cubicBezTo>
                  <a:lnTo>
                    <a:pt x="8220185" y="1918336"/>
                  </a:lnTo>
                  <a:cubicBezTo>
                    <a:pt x="8217218" y="1918336"/>
                    <a:pt x="8215734" y="1915099"/>
                    <a:pt x="8215734" y="1908625"/>
                  </a:cubicBezTo>
                  <a:lnTo>
                    <a:pt x="8212497" y="1906467"/>
                  </a:lnTo>
                  <a:close/>
                  <a:moveTo>
                    <a:pt x="5749959" y="1906467"/>
                  </a:moveTo>
                  <a:lnTo>
                    <a:pt x="5749959" y="1910783"/>
                  </a:lnTo>
                  <a:lnTo>
                    <a:pt x="5752117" y="1910783"/>
                  </a:lnTo>
                  <a:lnTo>
                    <a:pt x="5752117" y="1908625"/>
                  </a:lnTo>
                  <a:close/>
                  <a:moveTo>
                    <a:pt x="183564" y="1905778"/>
                  </a:moveTo>
                  <a:lnTo>
                    <a:pt x="183564" y="1906857"/>
                  </a:lnTo>
                  <a:lnTo>
                    <a:pt x="185587" y="1906857"/>
                  </a:lnTo>
                  <a:lnTo>
                    <a:pt x="185587" y="1905778"/>
                  </a:lnTo>
                  <a:close/>
                  <a:moveTo>
                    <a:pt x="8237584" y="1905388"/>
                  </a:moveTo>
                  <a:lnTo>
                    <a:pt x="8235426" y="1907546"/>
                  </a:lnTo>
                  <a:lnTo>
                    <a:pt x="8235426" y="1908625"/>
                  </a:lnTo>
                  <a:lnTo>
                    <a:pt x="8238663" y="1908625"/>
                  </a:lnTo>
                  <a:lnTo>
                    <a:pt x="8238663" y="1905388"/>
                  </a:lnTo>
                  <a:close/>
                  <a:moveTo>
                    <a:pt x="3223491" y="1905388"/>
                  </a:moveTo>
                  <a:lnTo>
                    <a:pt x="3223491" y="1906467"/>
                  </a:lnTo>
                  <a:lnTo>
                    <a:pt x="3225649" y="1908625"/>
                  </a:lnTo>
                  <a:lnTo>
                    <a:pt x="3225649" y="1907546"/>
                  </a:lnTo>
                  <a:close/>
                  <a:moveTo>
                    <a:pt x="3707815" y="1904848"/>
                  </a:moveTo>
                  <a:lnTo>
                    <a:pt x="3706736" y="1910243"/>
                  </a:lnTo>
                  <a:lnTo>
                    <a:pt x="3707815" y="1910243"/>
                  </a:lnTo>
                  <a:lnTo>
                    <a:pt x="3709973" y="1908085"/>
                  </a:lnTo>
                  <a:lnTo>
                    <a:pt x="3709973" y="1904848"/>
                  </a:lnTo>
                  <a:close/>
                  <a:moveTo>
                    <a:pt x="187745" y="1904699"/>
                  </a:moveTo>
                  <a:lnTo>
                    <a:pt x="194220" y="1915489"/>
                  </a:lnTo>
                  <a:lnTo>
                    <a:pt x="194220" y="1914410"/>
                  </a:lnTo>
                  <a:lnTo>
                    <a:pt x="193141" y="1911173"/>
                  </a:lnTo>
                  <a:lnTo>
                    <a:pt x="194220" y="1910094"/>
                  </a:lnTo>
                  <a:cubicBezTo>
                    <a:pt x="191342" y="1910094"/>
                    <a:pt x="189904" y="1908296"/>
                    <a:pt x="189904" y="1904699"/>
                  </a:cubicBezTo>
                  <a:close/>
                  <a:moveTo>
                    <a:pt x="1611047" y="1904579"/>
                  </a:moveTo>
                  <a:lnTo>
                    <a:pt x="1611047" y="1906737"/>
                  </a:lnTo>
                  <a:lnTo>
                    <a:pt x="1613205" y="1904579"/>
                  </a:lnTo>
                  <a:close/>
                  <a:moveTo>
                    <a:pt x="4242447" y="1904309"/>
                  </a:moveTo>
                  <a:lnTo>
                    <a:pt x="4241368" y="1905388"/>
                  </a:lnTo>
                  <a:lnTo>
                    <a:pt x="4241368" y="1906602"/>
                  </a:lnTo>
                  <a:lnTo>
                    <a:pt x="4242447" y="1907681"/>
                  </a:lnTo>
                  <a:lnTo>
                    <a:pt x="4244605" y="1907681"/>
                  </a:lnTo>
                  <a:lnTo>
                    <a:pt x="4244605" y="1906602"/>
                  </a:lnTo>
                  <a:close/>
                  <a:moveTo>
                    <a:pt x="6776199" y="1904039"/>
                  </a:moveTo>
                  <a:lnTo>
                    <a:pt x="6776199" y="1905118"/>
                  </a:lnTo>
                  <a:lnTo>
                    <a:pt x="6783887" y="1911727"/>
                  </a:lnTo>
                  <a:cubicBezTo>
                    <a:pt x="6783887" y="1914424"/>
                    <a:pt x="6785326" y="1918381"/>
                    <a:pt x="6788203" y="1923596"/>
                  </a:cubicBezTo>
                  <a:lnTo>
                    <a:pt x="6788203" y="1925754"/>
                  </a:lnTo>
                  <a:lnTo>
                    <a:pt x="6790361" y="1925754"/>
                  </a:lnTo>
                  <a:cubicBezTo>
                    <a:pt x="6786045" y="1917482"/>
                    <a:pt x="6783887" y="1910603"/>
                    <a:pt x="6783887" y="1905118"/>
                  </a:cubicBezTo>
                  <a:lnTo>
                    <a:pt x="6782808" y="1906197"/>
                  </a:lnTo>
                  <a:lnTo>
                    <a:pt x="6781729" y="1906197"/>
                  </a:lnTo>
                  <a:lnTo>
                    <a:pt x="6778492" y="1904039"/>
                  </a:lnTo>
                  <a:close/>
                  <a:moveTo>
                    <a:pt x="7139674" y="1903160"/>
                  </a:moveTo>
                  <a:lnTo>
                    <a:pt x="7138595" y="1906397"/>
                  </a:lnTo>
                  <a:lnTo>
                    <a:pt x="7139674" y="1910713"/>
                  </a:lnTo>
                  <a:lnTo>
                    <a:pt x="7140753" y="1910713"/>
                  </a:lnTo>
                  <a:lnTo>
                    <a:pt x="7140753" y="1907476"/>
                  </a:lnTo>
                  <a:lnTo>
                    <a:pt x="7139674" y="1907476"/>
                  </a:lnTo>
                  <a:lnTo>
                    <a:pt x="7140753" y="1906397"/>
                  </a:lnTo>
                  <a:lnTo>
                    <a:pt x="7140753" y="1903160"/>
                  </a:lnTo>
                  <a:close/>
                  <a:moveTo>
                    <a:pt x="5082609" y="1902825"/>
                  </a:moveTo>
                  <a:lnTo>
                    <a:pt x="5080451" y="1904983"/>
                  </a:lnTo>
                  <a:lnTo>
                    <a:pt x="5082609" y="1904983"/>
                  </a:lnTo>
                  <a:close/>
                  <a:moveTo>
                    <a:pt x="6757856" y="1900802"/>
                  </a:moveTo>
                  <a:lnTo>
                    <a:pt x="6757856" y="1904039"/>
                  </a:lnTo>
                  <a:lnTo>
                    <a:pt x="6758935" y="1904039"/>
                  </a:lnTo>
                  <a:lnTo>
                    <a:pt x="6758935" y="1900802"/>
                  </a:lnTo>
                  <a:close/>
                  <a:moveTo>
                    <a:pt x="1215066" y="1900532"/>
                  </a:moveTo>
                  <a:lnTo>
                    <a:pt x="1215066" y="1902690"/>
                  </a:lnTo>
                  <a:lnTo>
                    <a:pt x="1218304" y="1902690"/>
                  </a:lnTo>
                  <a:lnTo>
                    <a:pt x="1218304" y="1900532"/>
                  </a:lnTo>
                  <a:close/>
                  <a:moveTo>
                    <a:pt x="654942" y="1900263"/>
                  </a:moveTo>
                  <a:cubicBezTo>
                    <a:pt x="649366" y="1900263"/>
                    <a:pt x="642712" y="1906826"/>
                    <a:pt x="634980" y="1919954"/>
                  </a:cubicBezTo>
                  <a:cubicBezTo>
                    <a:pt x="630753" y="1919954"/>
                    <a:pt x="627427" y="1923911"/>
                    <a:pt x="624999" y="1931823"/>
                  </a:cubicBezTo>
                  <a:cubicBezTo>
                    <a:pt x="619874" y="1935060"/>
                    <a:pt x="617311" y="1938657"/>
                    <a:pt x="617311" y="1942613"/>
                  </a:cubicBezTo>
                  <a:lnTo>
                    <a:pt x="617311" y="1945041"/>
                  </a:lnTo>
                  <a:cubicBezTo>
                    <a:pt x="622976" y="1945041"/>
                    <a:pt x="628865" y="1937398"/>
                    <a:pt x="634980" y="1922112"/>
                  </a:cubicBezTo>
                  <a:lnTo>
                    <a:pt x="639431" y="1921033"/>
                  </a:lnTo>
                  <a:cubicBezTo>
                    <a:pt x="645096" y="1923911"/>
                    <a:pt x="651344" y="1928586"/>
                    <a:pt x="658179" y="1935060"/>
                  </a:cubicBezTo>
                  <a:lnTo>
                    <a:pt x="659258" y="1935060"/>
                  </a:lnTo>
                  <a:lnTo>
                    <a:pt x="658179" y="1927507"/>
                  </a:lnTo>
                  <a:lnTo>
                    <a:pt x="659258" y="1921033"/>
                  </a:lnTo>
                  <a:cubicBezTo>
                    <a:pt x="658179" y="1907186"/>
                    <a:pt x="656739" y="1900263"/>
                    <a:pt x="654942" y="1900263"/>
                  </a:cubicBezTo>
                  <a:close/>
                  <a:moveTo>
                    <a:pt x="3234281" y="1899993"/>
                  </a:moveTo>
                  <a:lnTo>
                    <a:pt x="3234281" y="1902151"/>
                  </a:lnTo>
                  <a:lnTo>
                    <a:pt x="3236439" y="1902151"/>
                  </a:lnTo>
                  <a:lnTo>
                    <a:pt x="3236439" y="1899993"/>
                  </a:lnTo>
                  <a:close/>
                  <a:moveTo>
                    <a:pt x="5215597" y="1899588"/>
                  </a:moveTo>
                  <a:cubicBezTo>
                    <a:pt x="5214878" y="1909659"/>
                    <a:pt x="5212360" y="1914694"/>
                    <a:pt x="5208044" y="1914694"/>
                  </a:cubicBezTo>
                  <a:lnTo>
                    <a:pt x="5203728" y="1921168"/>
                  </a:lnTo>
                  <a:lnTo>
                    <a:pt x="5203728" y="1922247"/>
                  </a:lnTo>
                  <a:lnTo>
                    <a:pt x="5211281" y="1949357"/>
                  </a:lnTo>
                  <a:cubicBezTo>
                    <a:pt x="5216316" y="1954932"/>
                    <a:pt x="5218834" y="1961046"/>
                    <a:pt x="5218834" y="1967700"/>
                  </a:cubicBezTo>
                  <a:cubicBezTo>
                    <a:pt x="5218834" y="1973455"/>
                    <a:pt x="5219913" y="1976332"/>
                    <a:pt x="5222071" y="1976332"/>
                  </a:cubicBezTo>
                  <a:cubicBezTo>
                    <a:pt x="5224588" y="1976332"/>
                    <a:pt x="5226747" y="1968420"/>
                    <a:pt x="5228545" y="1952594"/>
                  </a:cubicBezTo>
                  <a:cubicBezTo>
                    <a:pt x="5230343" y="1952594"/>
                    <a:pt x="5233580" y="1943602"/>
                    <a:pt x="5238256" y="1925619"/>
                  </a:cubicBezTo>
                  <a:lnTo>
                    <a:pt x="5238256" y="1919010"/>
                  </a:lnTo>
                  <a:cubicBezTo>
                    <a:pt x="5236098" y="1916313"/>
                    <a:pt x="5235019" y="1913076"/>
                    <a:pt x="5235019" y="1909299"/>
                  </a:cubicBezTo>
                  <a:lnTo>
                    <a:pt x="5235019" y="1900667"/>
                  </a:lnTo>
                  <a:lnTo>
                    <a:pt x="5226387" y="1902825"/>
                  </a:lnTo>
                  <a:lnTo>
                    <a:pt x="5223150" y="1902825"/>
                  </a:lnTo>
                  <a:close/>
                  <a:moveTo>
                    <a:pt x="5742406" y="1897835"/>
                  </a:moveTo>
                  <a:cubicBezTo>
                    <a:pt x="5738810" y="1898734"/>
                    <a:pt x="5737011" y="1899813"/>
                    <a:pt x="5737011" y="1901072"/>
                  </a:cubicBezTo>
                  <a:lnTo>
                    <a:pt x="5738090" y="1904309"/>
                  </a:lnTo>
                  <a:lnTo>
                    <a:pt x="5740248" y="1904309"/>
                  </a:lnTo>
                  <a:lnTo>
                    <a:pt x="5747801" y="1905388"/>
                  </a:lnTo>
                  <a:lnTo>
                    <a:pt x="5747801" y="1903230"/>
                  </a:lnTo>
                  <a:close/>
                  <a:moveTo>
                    <a:pt x="4115529" y="1897835"/>
                  </a:moveTo>
                  <a:cubicBezTo>
                    <a:pt x="4113730" y="1898015"/>
                    <a:pt x="4111168" y="1900532"/>
                    <a:pt x="4107841" y="1905388"/>
                  </a:cubicBezTo>
                  <a:lnTo>
                    <a:pt x="4107841" y="1906602"/>
                  </a:lnTo>
                  <a:cubicBezTo>
                    <a:pt x="4112967" y="1907321"/>
                    <a:pt x="4115529" y="1908400"/>
                    <a:pt x="4115529" y="1909839"/>
                  </a:cubicBezTo>
                  <a:lnTo>
                    <a:pt x="4115529" y="1910918"/>
                  </a:lnTo>
                  <a:lnTo>
                    <a:pt x="4109999" y="1916448"/>
                  </a:lnTo>
                  <a:lnTo>
                    <a:pt x="4109999" y="1917527"/>
                  </a:lnTo>
                  <a:lnTo>
                    <a:pt x="4113371" y="1920764"/>
                  </a:lnTo>
                  <a:lnTo>
                    <a:pt x="4116608" y="1920764"/>
                  </a:lnTo>
                  <a:cubicBezTo>
                    <a:pt x="4123532" y="1920764"/>
                    <a:pt x="4127533" y="1916043"/>
                    <a:pt x="4128612" y="1906602"/>
                  </a:cubicBezTo>
                  <a:lnTo>
                    <a:pt x="4130905" y="1904309"/>
                  </a:lnTo>
                  <a:lnTo>
                    <a:pt x="4130905" y="1901072"/>
                  </a:lnTo>
                  <a:cubicBezTo>
                    <a:pt x="4130905" y="1899453"/>
                    <a:pt x="4125780" y="1898374"/>
                    <a:pt x="4115529" y="1897835"/>
                  </a:cubicBezTo>
                  <a:close/>
                  <a:moveTo>
                    <a:pt x="6147423" y="1897700"/>
                  </a:moveTo>
                  <a:lnTo>
                    <a:pt x="6149581" y="1902960"/>
                  </a:lnTo>
                  <a:lnTo>
                    <a:pt x="6150660" y="1902960"/>
                  </a:lnTo>
                  <a:lnTo>
                    <a:pt x="6150660" y="1900802"/>
                  </a:lnTo>
                  <a:lnTo>
                    <a:pt x="6149581" y="1897700"/>
                  </a:lnTo>
                  <a:close/>
                  <a:moveTo>
                    <a:pt x="6581304" y="1897565"/>
                  </a:moveTo>
                  <a:lnTo>
                    <a:pt x="6579146" y="1907276"/>
                  </a:lnTo>
                  <a:lnTo>
                    <a:pt x="6581304" y="1907276"/>
                  </a:lnTo>
                  <a:lnTo>
                    <a:pt x="6582383" y="1908490"/>
                  </a:lnTo>
                  <a:lnTo>
                    <a:pt x="6583462" y="1907276"/>
                  </a:lnTo>
                  <a:cubicBezTo>
                    <a:pt x="6585620" y="1904579"/>
                    <a:pt x="6586699" y="1902061"/>
                    <a:pt x="6586699" y="1899723"/>
                  </a:cubicBezTo>
                  <a:lnTo>
                    <a:pt x="6584541" y="1897565"/>
                  </a:lnTo>
                  <a:close/>
                  <a:moveTo>
                    <a:pt x="7773222" y="1897430"/>
                  </a:moveTo>
                  <a:lnTo>
                    <a:pt x="7773222" y="1900667"/>
                  </a:lnTo>
                  <a:lnTo>
                    <a:pt x="7774301" y="1900667"/>
                  </a:lnTo>
                  <a:lnTo>
                    <a:pt x="7774301" y="1897430"/>
                  </a:lnTo>
                  <a:close/>
                  <a:moveTo>
                    <a:pt x="3668836" y="1897295"/>
                  </a:moveTo>
                  <a:lnTo>
                    <a:pt x="3666678" y="1899453"/>
                  </a:lnTo>
                  <a:lnTo>
                    <a:pt x="3673152" y="1904848"/>
                  </a:lnTo>
                  <a:lnTo>
                    <a:pt x="3675310" y="1902690"/>
                  </a:lnTo>
                  <a:close/>
                  <a:moveTo>
                    <a:pt x="9273670" y="1896891"/>
                  </a:moveTo>
                  <a:cubicBezTo>
                    <a:pt x="9268544" y="1899678"/>
                    <a:pt x="9264543" y="1902870"/>
                    <a:pt x="9261666" y="1906467"/>
                  </a:cubicBezTo>
                  <a:lnTo>
                    <a:pt x="9256136" y="1905388"/>
                  </a:lnTo>
                  <a:lnTo>
                    <a:pt x="9255057" y="1906467"/>
                  </a:lnTo>
                  <a:lnTo>
                    <a:pt x="9255057" y="1910783"/>
                  </a:lnTo>
                  <a:cubicBezTo>
                    <a:pt x="9258204" y="1910783"/>
                    <a:pt x="9261126" y="1912221"/>
                    <a:pt x="9263824" y="1915099"/>
                  </a:cubicBezTo>
                  <a:lnTo>
                    <a:pt x="9268140" y="1916178"/>
                  </a:lnTo>
                  <a:lnTo>
                    <a:pt x="9269354" y="1916178"/>
                  </a:lnTo>
                  <a:cubicBezTo>
                    <a:pt x="9269354" y="1912401"/>
                    <a:pt x="9272591" y="1907726"/>
                    <a:pt x="9279065" y="1902151"/>
                  </a:cubicBezTo>
                  <a:lnTo>
                    <a:pt x="9279065" y="1901072"/>
                  </a:lnTo>
                  <a:lnTo>
                    <a:pt x="9275828" y="1896891"/>
                  </a:lnTo>
                  <a:close/>
                  <a:moveTo>
                    <a:pt x="6705794" y="1896486"/>
                  </a:moveTo>
                  <a:cubicBezTo>
                    <a:pt x="6702917" y="1899543"/>
                    <a:pt x="6701478" y="1902421"/>
                    <a:pt x="6701478" y="1905118"/>
                  </a:cubicBezTo>
                  <a:cubicBezTo>
                    <a:pt x="6703636" y="1909344"/>
                    <a:pt x="6704715" y="1913705"/>
                    <a:pt x="6704715" y="1918201"/>
                  </a:cubicBezTo>
                  <a:lnTo>
                    <a:pt x="6703636" y="1922517"/>
                  </a:lnTo>
                  <a:lnTo>
                    <a:pt x="6704715" y="1932228"/>
                  </a:lnTo>
                  <a:lnTo>
                    <a:pt x="6701478" y="1952864"/>
                  </a:lnTo>
                  <a:lnTo>
                    <a:pt x="6703636" y="1960417"/>
                  </a:lnTo>
                  <a:lnTo>
                    <a:pt x="6701478" y="1976737"/>
                  </a:lnTo>
                  <a:lnTo>
                    <a:pt x="6705794" y="1979974"/>
                  </a:lnTo>
                  <a:lnTo>
                    <a:pt x="6709031" y="1979974"/>
                  </a:lnTo>
                  <a:lnTo>
                    <a:pt x="6717798" y="1977816"/>
                  </a:lnTo>
                  <a:lnTo>
                    <a:pt x="6722114" y="1977816"/>
                  </a:lnTo>
                  <a:lnTo>
                    <a:pt x="6736141" y="1979974"/>
                  </a:lnTo>
                  <a:lnTo>
                    <a:pt x="6747066" y="1977816"/>
                  </a:lnTo>
                  <a:lnTo>
                    <a:pt x="6745987" y="1972286"/>
                  </a:lnTo>
                  <a:lnTo>
                    <a:pt x="6745987" y="1966891"/>
                  </a:lnTo>
                  <a:lnTo>
                    <a:pt x="6747066" y="1962575"/>
                  </a:lnTo>
                  <a:lnTo>
                    <a:pt x="6744908" y="1951785"/>
                  </a:lnTo>
                  <a:cubicBezTo>
                    <a:pt x="6745088" y="1948908"/>
                    <a:pt x="6745807" y="1947469"/>
                    <a:pt x="6747066" y="1947469"/>
                  </a:cubicBezTo>
                  <a:lnTo>
                    <a:pt x="6745987" y="1943153"/>
                  </a:lnTo>
                  <a:lnTo>
                    <a:pt x="6747066" y="1934386"/>
                  </a:lnTo>
                  <a:lnTo>
                    <a:pt x="6745987" y="1918201"/>
                  </a:lnTo>
                  <a:lnTo>
                    <a:pt x="6745987" y="1907276"/>
                  </a:lnTo>
                  <a:cubicBezTo>
                    <a:pt x="6746167" y="1903679"/>
                    <a:pt x="6746886" y="1901881"/>
                    <a:pt x="6748145" y="1901881"/>
                  </a:cubicBezTo>
                  <a:lnTo>
                    <a:pt x="6747066" y="1898644"/>
                  </a:lnTo>
                  <a:close/>
                  <a:moveTo>
                    <a:pt x="1205356" y="1896216"/>
                  </a:moveTo>
                  <a:lnTo>
                    <a:pt x="1220461" y="1896216"/>
                  </a:lnTo>
                  <a:lnTo>
                    <a:pt x="1220461" y="1898374"/>
                  </a:lnTo>
                  <a:lnTo>
                    <a:pt x="1221541" y="1898374"/>
                  </a:lnTo>
                  <a:lnTo>
                    <a:pt x="1224778" y="1897295"/>
                  </a:lnTo>
                  <a:lnTo>
                    <a:pt x="1224778" y="1898374"/>
                  </a:lnTo>
                  <a:lnTo>
                    <a:pt x="1235567" y="1908085"/>
                  </a:lnTo>
                  <a:cubicBezTo>
                    <a:pt x="1238444" y="1913840"/>
                    <a:pt x="1240964" y="1916717"/>
                    <a:pt x="1243121" y="1916717"/>
                  </a:cubicBezTo>
                  <a:lnTo>
                    <a:pt x="1242042" y="1926428"/>
                  </a:lnTo>
                  <a:lnTo>
                    <a:pt x="1244200" y="1926428"/>
                  </a:lnTo>
                  <a:lnTo>
                    <a:pt x="1235567" y="1948008"/>
                  </a:lnTo>
                  <a:lnTo>
                    <a:pt x="1236647" y="1951245"/>
                  </a:lnTo>
                  <a:lnTo>
                    <a:pt x="1209672" y="1969589"/>
                  </a:lnTo>
                  <a:lnTo>
                    <a:pt x="1205356" y="1969589"/>
                  </a:lnTo>
                  <a:lnTo>
                    <a:pt x="1201039" y="1965272"/>
                  </a:lnTo>
                  <a:lnTo>
                    <a:pt x="1201039" y="1963114"/>
                  </a:lnTo>
                  <a:cubicBezTo>
                    <a:pt x="1209672" y="1955202"/>
                    <a:pt x="1213987" y="1948728"/>
                    <a:pt x="1213987" y="1943692"/>
                  </a:cubicBezTo>
                  <a:cubicBezTo>
                    <a:pt x="1197443" y="1943692"/>
                    <a:pt x="1189171" y="1935420"/>
                    <a:pt x="1189171" y="1918875"/>
                  </a:cubicBezTo>
                  <a:cubicBezTo>
                    <a:pt x="1189171" y="1912222"/>
                    <a:pt x="1194565" y="1904668"/>
                    <a:pt x="1205356" y="1896216"/>
                  </a:cubicBezTo>
                  <a:close/>
                  <a:moveTo>
                    <a:pt x="7649541" y="1895272"/>
                  </a:moveTo>
                  <a:lnTo>
                    <a:pt x="7648462" y="1896351"/>
                  </a:lnTo>
                  <a:lnTo>
                    <a:pt x="7648462" y="1900667"/>
                  </a:lnTo>
                  <a:lnTo>
                    <a:pt x="7650620" y="1900667"/>
                  </a:lnTo>
                  <a:lnTo>
                    <a:pt x="7651699" y="1896351"/>
                  </a:lnTo>
                  <a:lnTo>
                    <a:pt x="7650620" y="1895272"/>
                  </a:lnTo>
                  <a:close/>
                  <a:moveTo>
                    <a:pt x="6679898" y="1894328"/>
                  </a:moveTo>
                  <a:lnTo>
                    <a:pt x="6672210" y="1895407"/>
                  </a:lnTo>
                  <a:lnTo>
                    <a:pt x="6672210" y="1898644"/>
                  </a:lnTo>
                  <a:lnTo>
                    <a:pt x="6677740" y="1899723"/>
                  </a:lnTo>
                  <a:lnTo>
                    <a:pt x="6683135" y="1898644"/>
                  </a:lnTo>
                  <a:lnTo>
                    <a:pt x="6683135" y="1896486"/>
                  </a:lnTo>
                  <a:lnTo>
                    <a:pt x="6680977" y="1894328"/>
                  </a:lnTo>
                  <a:close/>
                  <a:moveTo>
                    <a:pt x="6144186" y="1893384"/>
                  </a:moveTo>
                  <a:lnTo>
                    <a:pt x="6141084" y="1894463"/>
                  </a:lnTo>
                  <a:lnTo>
                    <a:pt x="6142163" y="1895542"/>
                  </a:lnTo>
                  <a:lnTo>
                    <a:pt x="6142163" y="1896621"/>
                  </a:lnTo>
                  <a:lnTo>
                    <a:pt x="6146344" y="1895542"/>
                  </a:lnTo>
                  <a:close/>
                  <a:moveTo>
                    <a:pt x="6600726" y="1893249"/>
                  </a:moveTo>
                  <a:lnTo>
                    <a:pt x="6600726" y="1894328"/>
                  </a:lnTo>
                  <a:lnTo>
                    <a:pt x="6605042" y="1894328"/>
                  </a:lnTo>
                  <a:lnTo>
                    <a:pt x="6605042" y="1893249"/>
                  </a:lnTo>
                  <a:close/>
                  <a:moveTo>
                    <a:pt x="5282630" y="1893114"/>
                  </a:moveTo>
                  <a:lnTo>
                    <a:pt x="5279393" y="1894193"/>
                  </a:lnTo>
                  <a:lnTo>
                    <a:pt x="5280472" y="1895272"/>
                  </a:lnTo>
                  <a:lnTo>
                    <a:pt x="5280472" y="1896351"/>
                  </a:lnTo>
                  <a:lnTo>
                    <a:pt x="5283709" y="1895272"/>
                  </a:lnTo>
                  <a:lnTo>
                    <a:pt x="5283709" y="1893114"/>
                  </a:lnTo>
                  <a:close/>
                  <a:moveTo>
                    <a:pt x="21444" y="1893100"/>
                  </a:moveTo>
                  <a:lnTo>
                    <a:pt x="21444" y="1894044"/>
                  </a:lnTo>
                  <a:cubicBezTo>
                    <a:pt x="25041" y="1900698"/>
                    <a:pt x="26840" y="1905688"/>
                    <a:pt x="26840" y="1909015"/>
                  </a:cubicBezTo>
                  <a:lnTo>
                    <a:pt x="27918" y="1909015"/>
                  </a:lnTo>
                  <a:lnTo>
                    <a:pt x="27918" y="1903755"/>
                  </a:lnTo>
                  <a:lnTo>
                    <a:pt x="22523" y="1893100"/>
                  </a:lnTo>
                  <a:close/>
                  <a:moveTo>
                    <a:pt x="6137847" y="1892305"/>
                  </a:moveTo>
                  <a:lnTo>
                    <a:pt x="6135689" y="1894463"/>
                  </a:lnTo>
                  <a:lnTo>
                    <a:pt x="6136768" y="1895542"/>
                  </a:lnTo>
                  <a:lnTo>
                    <a:pt x="6140005" y="1895542"/>
                  </a:lnTo>
                  <a:lnTo>
                    <a:pt x="6138926" y="1894463"/>
                  </a:lnTo>
                  <a:lnTo>
                    <a:pt x="6138926" y="1893384"/>
                  </a:lnTo>
                  <a:lnTo>
                    <a:pt x="6140005" y="1892305"/>
                  </a:lnTo>
                  <a:close/>
                  <a:moveTo>
                    <a:pt x="4149383" y="1892305"/>
                  </a:moveTo>
                  <a:lnTo>
                    <a:pt x="4149383" y="1894463"/>
                  </a:lnTo>
                  <a:lnTo>
                    <a:pt x="4150597" y="1894463"/>
                  </a:lnTo>
                  <a:lnTo>
                    <a:pt x="4150597" y="1892305"/>
                  </a:lnTo>
                  <a:close/>
                  <a:moveTo>
                    <a:pt x="6688530" y="1892170"/>
                  </a:moveTo>
                  <a:lnTo>
                    <a:pt x="6687451" y="1904039"/>
                  </a:lnTo>
                  <a:lnTo>
                    <a:pt x="6688530" y="1907276"/>
                  </a:lnTo>
                  <a:lnTo>
                    <a:pt x="6689609" y="1907276"/>
                  </a:lnTo>
                  <a:lnTo>
                    <a:pt x="6689609" y="1904039"/>
                  </a:lnTo>
                  <a:lnTo>
                    <a:pt x="6688530" y="1902960"/>
                  </a:lnTo>
                  <a:lnTo>
                    <a:pt x="6689609" y="1898644"/>
                  </a:lnTo>
                  <a:lnTo>
                    <a:pt x="6689609" y="1892170"/>
                  </a:lnTo>
                  <a:close/>
                  <a:moveTo>
                    <a:pt x="8569768" y="1891091"/>
                  </a:moveTo>
                  <a:lnTo>
                    <a:pt x="8568690" y="1892170"/>
                  </a:lnTo>
                  <a:lnTo>
                    <a:pt x="8568690" y="1893249"/>
                  </a:lnTo>
                  <a:lnTo>
                    <a:pt x="8569768" y="1894328"/>
                  </a:lnTo>
                  <a:lnTo>
                    <a:pt x="8570848" y="1894328"/>
                  </a:lnTo>
                  <a:lnTo>
                    <a:pt x="8571926" y="1893249"/>
                  </a:lnTo>
                  <a:lnTo>
                    <a:pt x="8571926" y="1892170"/>
                  </a:lnTo>
                  <a:lnTo>
                    <a:pt x="8570848" y="1891091"/>
                  </a:lnTo>
                  <a:close/>
                  <a:moveTo>
                    <a:pt x="1603495" y="1890417"/>
                  </a:moveTo>
                  <a:lnTo>
                    <a:pt x="1603495" y="1891496"/>
                  </a:lnTo>
                  <a:cubicBezTo>
                    <a:pt x="1604932" y="1893114"/>
                    <a:pt x="1605653" y="1895632"/>
                    <a:pt x="1605653" y="1899049"/>
                  </a:cubicBezTo>
                  <a:lnTo>
                    <a:pt x="1608889" y="1899049"/>
                  </a:lnTo>
                  <a:cubicBezTo>
                    <a:pt x="1608530" y="1893294"/>
                    <a:pt x="1607452" y="1890417"/>
                    <a:pt x="1605653" y="1890417"/>
                  </a:cubicBezTo>
                  <a:close/>
                  <a:moveTo>
                    <a:pt x="8745646" y="1890012"/>
                  </a:moveTo>
                  <a:lnTo>
                    <a:pt x="8745646" y="1891091"/>
                  </a:lnTo>
                  <a:lnTo>
                    <a:pt x="8752120" y="1892170"/>
                  </a:lnTo>
                  <a:lnTo>
                    <a:pt x="8752120" y="1890012"/>
                  </a:lnTo>
                  <a:close/>
                  <a:moveTo>
                    <a:pt x="8662563" y="1890012"/>
                  </a:moveTo>
                  <a:lnTo>
                    <a:pt x="8665800" y="1893249"/>
                  </a:lnTo>
                  <a:lnTo>
                    <a:pt x="8665800" y="1890012"/>
                  </a:lnTo>
                  <a:close/>
                  <a:moveTo>
                    <a:pt x="8622640" y="1890012"/>
                  </a:moveTo>
                  <a:lnTo>
                    <a:pt x="8622640" y="1891091"/>
                  </a:lnTo>
                  <a:lnTo>
                    <a:pt x="8624798" y="1891091"/>
                  </a:lnTo>
                  <a:lnTo>
                    <a:pt x="8624798" y="1890012"/>
                  </a:lnTo>
                  <a:close/>
                  <a:moveTo>
                    <a:pt x="3198674" y="1888124"/>
                  </a:moveTo>
                  <a:lnTo>
                    <a:pt x="3198674" y="1890282"/>
                  </a:lnTo>
                  <a:lnTo>
                    <a:pt x="3200832" y="1888124"/>
                  </a:lnTo>
                  <a:close/>
                  <a:moveTo>
                    <a:pt x="2102789" y="1888124"/>
                  </a:moveTo>
                  <a:lnTo>
                    <a:pt x="2104947" y="1890282"/>
                  </a:lnTo>
                  <a:lnTo>
                    <a:pt x="2107104" y="1888124"/>
                  </a:lnTo>
                  <a:close/>
                  <a:moveTo>
                    <a:pt x="7112699" y="1887919"/>
                  </a:moveTo>
                  <a:lnTo>
                    <a:pt x="7112699" y="1892235"/>
                  </a:lnTo>
                  <a:lnTo>
                    <a:pt x="7113778" y="1893314"/>
                  </a:lnTo>
                  <a:lnTo>
                    <a:pt x="7113778" y="1894393"/>
                  </a:lnTo>
                  <a:lnTo>
                    <a:pt x="7117015" y="1893314"/>
                  </a:lnTo>
                  <a:lnTo>
                    <a:pt x="7117015" y="1890077"/>
                  </a:lnTo>
                  <a:lnTo>
                    <a:pt x="7114857" y="1887919"/>
                  </a:lnTo>
                  <a:close/>
                  <a:moveTo>
                    <a:pt x="8597823" y="1887854"/>
                  </a:moveTo>
                  <a:lnTo>
                    <a:pt x="8599981" y="1887854"/>
                  </a:lnTo>
                  <a:lnTo>
                    <a:pt x="8599981" y="1893249"/>
                  </a:lnTo>
                  <a:lnTo>
                    <a:pt x="8597823" y="1893249"/>
                  </a:lnTo>
                  <a:close/>
                  <a:moveTo>
                    <a:pt x="6752461" y="1887854"/>
                  </a:moveTo>
                  <a:lnTo>
                    <a:pt x="6752461" y="1888933"/>
                  </a:lnTo>
                  <a:lnTo>
                    <a:pt x="6753540" y="1893249"/>
                  </a:lnTo>
                  <a:lnTo>
                    <a:pt x="6754619" y="1893249"/>
                  </a:lnTo>
                  <a:lnTo>
                    <a:pt x="6754619" y="1891091"/>
                  </a:lnTo>
                  <a:lnTo>
                    <a:pt x="6753540" y="1887854"/>
                  </a:lnTo>
                  <a:close/>
                  <a:moveTo>
                    <a:pt x="6594252" y="1887854"/>
                  </a:moveTo>
                  <a:lnTo>
                    <a:pt x="6583462" y="1888933"/>
                  </a:lnTo>
                  <a:lnTo>
                    <a:pt x="6585620" y="1891091"/>
                  </a:lnTo>
                  <a:lnTo>
                    <a:pt x="6594252" y="1890012"/>
                  </a:lnTo>
                  <a:lnTo>
                    <a:pt x="6597489" y="1891091"/>
                  </a:lnTo>
                  <a:lnTo>
                    <a:pt x="6598568" y="1891091"/>
                  </a:lnTo>
                  <a:lnTo>
                    <a:pt x="6598568" y="1890012"/>
                  </a:lnTo>
                  <a:cubicBezTo>
                    <a:pt x="6595691" y="1890012"/>
                    <a:pt x="6594252" y="1889293"/>
                    <a:pt x="6594252" y="1887854"/>
                  </a:cubicBezTo>
                  <a:close/>
                  <a:moveTo>
                    <a:pt x="3239676" y="1887045"/>
                  </a:moveTo>
                  <a:lnTo>
                    <a:pt x="3239676" y="1889203"/>
                  </a:lnTo>
                  <a:lnTo>
                    <a:pt x="3241834" y="1891361"/>
                  </a:lnTo>
                  <a:lnTo>
                    <a:pt x="3241834" y="1887045"/>
                  </a:lnTo>
                  <a:close/>
                  <a:moveTo>
                    <a:pt x="7109462" y="1886840"/>
                  </a:moveTo>
                  <a:lnTo>
                    <a:pt x="7109462" y="1887919"/>
                  </a:lnTo>
                  <a:lnTo>
                    <a:pt x="7111620" y="1887919"/>
                  </a:lnTo>
                  <a:lnTo>
                    <a:pt x="7111620" y="1886840"/>
                  </a:lnTo>
                  <a:close/>
                  <a:moveTo>
                    <a:pt x="7100830" y="1886840"/>
                  </a:moveTo>
                  <a:lnTo>
                    <a:pt x="7100830" y="1888998"/>
                  </a:lnTo>
                  <a:lnTo>
                    <a:pt x="7101909" y="1887919"/>
                  </a:lnTo>
                  <a:lnTo>
                    <a:pt x="7102988" y="1887919"/>
                  </a:lnTo>
                  <a:lnTo>
                    <a:pt x="7108383" y="1888998"/>
                  </a:lnTo>
                  <a:lnTo>
                    <a:pt x="7106225" y="1886840"/>
                  </a:lnTo>
                  <a:close/>
                  <a:moveTo>
                    <a:pt x="4084912" y="1886775"/>
                  </a:moveTo>
                  <a:lnTo>
                    <a:pt x="4084912" y="1890147"/>
                  </a:lnTo>
                  <a:lnTo>
                    <a:pt x="4088150" y="1890147"/>
                  </a:lnTo>
                  <a:lnTo>
                    <a:pt x="4088150" y="1889068"/>
                  </a:lnTo>
                  <a:lnTo>
                    <a:pt x="4085991" y="1886775"/>
                  </a:lnTo>
                  <a:close/>
                  <a:moveTo>
                    <a:pt x="3223491" y="1885966"/>
                  </a:moveTo>
                  <a:lnTo>
                    <a:pt x="3218096" y="1887045"/>
                  </a:lnTo>
                  <a:lnTo>
                    <a:pt x="3223491" y="1891361"/>
                  </a:lnTo>
                  <a:lnTo>
                    <a:pt x="3224570" y="1891361"/>
                  </a:lnTo>
                  <a:lnTo>
                    <a:pt x="3229965" y="1890282"/>
                  </a:lnTo>
                  <a:lnTo>
                    <a:pt x="3229965" y="1885966"/>
                  </a:lnTo>
                  <a:close/>
                  <a:moveTo>
                    <a:pt x="3611513" y="1885291"/>
                  </a:moveTo>
                  <a:lnTo>
                    <a:pt x="3611513" y="1889607"/>
                  </a:lnTo>
                  <a:lnTo>
                    <a:pt x="3614750" y="1889607"/>
                  </a:lnTo>
                  <a:lnTo>
                    <a:pt x="3614750" y="1885291"/>
                  </a:lnTo>
                  <a:close/>
                  <a:moveTo>
                    <a:pt x="9095499" y="1885022"/>
                  </a:moveTo>
                  <a:lnTo>
                    <a:pt x="9107503" y="1885022"/>
                  </a:lnTo>
                  <a:cubicBezTo>
                    <a:pt x="9109122" y="1886460"/>
                    <a:pt x="9111684" y="1887180"/>
                    <a:pt x="9115191" y="1887180"/>
                  </a:cubicBezTo>
                  <a:lnTo>
                    <a:pt x="9117349" y="1889338"/>
                  </a:lnTo>
                  <a:lnTo>
                    <a:pt x="9122879" y="1888259"/>
                  </a:lnTo>
                  <a:lnTo>
                    <a:pt x="9123958" y="1888259"/>
                  </a:lnTo>
                  <a:lnTo>
                    <a:pt x="9125037" y="1889338"/>
                  </a:lnTo>
                  <a:lnTo>
                    <a:pt x="9126116" y="1889338"/>
                  </a:lnTo>
                  <a:cubicBezTo>
                    <a:pt x="9126476" y="1886460"/>
                    <a:pt x="9127555" y="1885022"/>
                    <a:pt x="9129353" y="1885022"/>
                  </a:cubicBezTo>
                  <a:lnTo>
                    <a:pt x="9154575" y="1885022"/>
                  </a:lnTo>
                  <a:cubicBezTo>
                    <a:pt x="9158891" y="1887899"/>
                    <a:pt x="9161049" y="1891496"/>
                    <a:pt x="9161049" y="1895812"/>
                  </a:cubicBezTo>
                  <a:lnTo>
                    <a:pt x="9155654" y="1895812"/>
                  </a:lnTo>
                  <a:lnTo>
                    <a:pt x="9152282" y="1893654"/>
                  </a:lnTo>
                  <a:lnTo>
                    <a:pt x="9150124" y="1893654"/>
                  </a:lnTo>
                  <a:lnTo>
                    <a:pt x="9143650" y="1894733"/>
                  </a:lnTo>
                  <a:lnTo>
                    <a:pt x="9138120" y="1892575"/>
                  </a:lnTo>
                  <a:lnTo>
                    <a:pt x="9127195" y="1894733"/>
                  </a:lnTo>
                  <a:lnTo>
                    <a:pt x="9126116" y="1891496"/>
                  </a:lnTo>
                  <a:lnTo>
                    <a:pt x="9125037" y="1891496"/>
                  </a:lnTo>
                  <a:cubicBezTo>
                    <a:pt x="9125037" y="1894373"/>
                    <a:pt x="9124318" y="1895812"/>
                    <a:pt x="9122879" y="1895812"/>
                  </a:cubicBezTo>
                  <a:lnTo>
                    <a:pt x="9121800" y="1895812"/>
                  </a:lnTo>
                  <a:lnTo>
                    <a:pt x="9106424" y="1896891"/>
                  </a:lnTo>
                  <a:lnTo>
                    <a:pt x="9098736" y="1894733"/>
                  </a:lnTo>
                  <a:lnTo>
                    <a:pt x="9086732" y="1895812"/>
                  </a:lnTo>
                  <a:lnTo>
                    <a:pt x="9084574" y="1892575"/>
                  </a:lnTo>
                  <a:lnTo>
                    <a:pt x="9084574" y="1890417"/>
                  </a:lnTo>
                  <a:cubicBezTo>
                    <a:pt x="9084574" y="1888798"/>
                    <a:pt x="9088216" y="1887000"/>
                    <a:pt x="9095499" y="1885022"/>
                  </a:cubicBezTo>
                  <a:close/>
                  <a:moveTo>
                    <a:pt x="1631549" y="1884887"/>
                  </a:moveTo>
                  <a:lnTo>
                    <a:pt x="1634784" y="1884887"/>
                  </a:lnTo>
                  <a:cubicBezTo>
                    <a:pt x="1638741" y="1884887"/>
                    <a:pt x="1644856" y="1887449"/>
                    <a:pt x="1653129" y="1892575"/>
                  </a:cubicBezTo>
                  <a:cubicBezTo>
                    <a:pt x="1666886" y="1896711"/>
                    <a:pt x="1673765" y="1899993"/>
                    <a:pt x="1673765" y="1902421"/>
                  </a:cubicBezTo>
                  <a:lnTo>
                    <a:pt x="1673765" y="1903500"/>
                  </a:lnTo>
                  <a:cubicBezTo>
                    <a:pt x="1670169" y="1907816"/>
                    <a:pt x="1668370" y="1912176"/>
                    <a:pt x="1668370" y="1916582"/>
                  </a:cubicBezTo>
                  <a:lnTo>
                    <a:pt x="1668370" y="1920898"/>
                  </a:lnTo>
                  <a:lnTo>
                    <a:pt x="1670528" y="1929665"/>
                  </a:lnTo>
                  <a:lnTo>
                    <a:pt x="1665133" y="1935060"/>
                  </a:lnTo>
                  <a:lnTo>
                    <a:pt x="1669447" y="1941669"/>
                  </a:lnTo>
                  <a:lnTo>
                    <a:pt x="1668370" y="1948278"/>
                  </a:lnTo>
                  <a:lnTo>
                    <a:pt x="1670528" y="1955831"/>
                  </a:lnTo>
                  <a:cubicBezTo>
                    <a:pt x="1668550" y="1959338"/>
                    <a:pt x="1667110" y="1964059"/>
                    <a:pt x="1666210" y="1969993"/>
                  </a:cubicBezTo>
                  <a:lnTo>
                    <a:pt x="1664053" y="1969993"/>
                  </a:lnTo>
                  <a:lnTo>
                    <a:pt x="1664053" y="1966756"/>
                  </a:lnTo>
                  <a:lnTo>
                    <a:pt x="1662973" y="1966756"/>
                  </a:lnTo>
                  <a:lnTo>
                    <a:pt x="1658658" y="1980918"/>
                  </a:lnTo>
                  <a:lnTo>
                    <a:pt x="1659737" y="1984290"/>
                  </a:lnTo>
                  <a:lnTo>
                    <a:pt x="1661895" y="1984290"/>
                  </a:lnTo>
                  <a:lnTo>
                    <a:pt x="1660816" y="1978760"/>
                  </a:lnTo>
                  <a:lnTo>
                    <a:pt x="1660816" y="1976602"/>
                  </a:lnTo>
                  <a:cubicBezTo>
                    <a:pt x="1662255" y="1976602"/>
                    <a:pt x="1662973" y="1975523"/>
                    <a:pt x="1662973" y="1973365"/>
                  </a:cubicBezTo>
                  <a:lnTo>
                    <a:pt x="1664053" y="1973365"/>
                  </a:lnTo>
                  <a:cubicBezTo>
                    <a:pt x="1666932" y="1974084"/>
                    <a:pt x="1668370" y="1978086"/>
                    <a:pt x="1668370" y="1985369"/>
                  </a:cubicBezTo>
                  <a:cubicBezTo>
                    <a:pt x="1664053" y="1989145"/>
                    <a:pt x="1661895" y="1992787"/>
                    <a:pt x="1661895" y="1996294"/>
                  </a:cubicBezTo>
                  <a:lnTo>
                    <a:pt x="1671606" y="2014772"/>
                  </a:lnTo>
                  <a:lnTo>
                    <a:pt x="1671606" y="2016930"/>
                  </a:lnTo>
                  <a:cubicBezTo>
                    <a:pt x="1671606" y="2018279"/>
                    <a:pt x="1669447" y="2020122"/>
                    <a:pt x="1665133" y="2022460"/>
                  </a:cubicBezTo>
                  <a:lnTo>
                    <a:pt x="1664053" y="2034464"/>
                  </a:lnTo>
                  <a:cubicBezTo>
                    <a:pt x="1666210" y="2034464"/>
                    <a:pt x="1667650" y="2037386"/>
                    <a:pt x="1668370" y="2043231"/>
                  </a:cubicBezTo>
                  <a:cubicBezTo>
                    <a:pt x="1666031" y="2049794"/>
                    <a:pt x="1664234" y="2053076"/>
                    <a:pt x="1662973" y="2053076"/>
                  </a:cubicBezTo>
                  <a:lnTo>
                    <a:pt x="1658658" y="2053076"/>
                  </a:lnTo>
                  <a:lnTo>
                    <a:pt x="1654207" y="2049705"/>
                  </a:lnTo>
                  <a:cubicBezTo>
                    <a:pt x="1643957" y="2052132"/>
                    <a:pt x="1636763" y="2055054"/>
                    <a:pt x="1632627" y="2058471"/>
                  </a:cubicBezTo>
                  <a:lnTo>
                    <a:pt x="1630469" y="2058471"/>
                  </a:lnTo>
                  <a:cubicBezTo>
                    <a:pt x="1628311" y="2058471"/>
                    <a:pt x="1626154" y="2048626"/>
                    <a:pt x="1623996" y="2028934"/>
                  </a:cubicBezTo>
                  <a:cubicBezTo>
                    <a:pt x="1625434" y="2027135"/>
                    <a:pt x="1626514" y="2020257"/>
                    <a:pt x="1627232" y="2008298"/>
                  </a:cubicBezTo>
                  <a:lnTo>
                    <a:pt x="1622916" y="1974444"/>
                  </a:lnTo>
                  <a:lnTo>
                    <a:pt x="1625074" y="1971207"/>
                  </a:lnTo>
                  <a:lnTo>
                    <a:pt x="1623996" y="1960282"/>
                  </a:lnTo>
                  <a:cubicBezTo>
                    <a:pt x="1623996" y="1950751"/>
                    <a:pt x="1625074" y="1945985"/>
                    <a:pt x="1627232" y="1945985"/>
                  </a:cubicBezTo>
                  <a:lnTo>
                    <a:pt x="1626154" y="1927507"/>
                  </a:lnTo>
                  <a:lnTo>
                    <a:pt x="1626154" y="1925349"/>
                  </a:lnTo>
                  <a:lnTo>
                    <a:pt x="1627232" y="1920898"/>
                  </a:lnTo>
                  <a:lnTo>
                    <a:pt x="1623996" y="1912132"/>
                  </a:lnTo>
                  <a:lnTo>
                    <a:pt x="1623996" y="1902421"/>
                  </a:lnTo>
                  <a:cubicBezTo>
                    <a:pt x="1626514" y="1890731"/>
                    <a:pt x="1629031" y="1884887"/>
                    <a:pt x="1631549" y="1884887"/>
                  </a:cubicBezTo>
                  <a:close/>
                  <a:moveTo>
                    <a:pt x="679085" y="1884887"/>
                  </a:moveTo>
                  <a:lnTo>
                    <a:pt x="678006" y="1885966"/>
                  </a:lnTo>
                  <a:lnTo>
                    <a:pt x="678006" y="1890282"/>
                  </a:lnTo>
                  <a:lnTo>
                    <a:pt x="680164" y="1890282"/>
                  </a:lnTo>
                  <a:lnTo>
                    <a:pt x="681378" y="1885966"/>
                  </a:lnTo>
                  <a:lnTo>
                    <a:pt x="680164" y="1884887"/>
                  </a:lnTo>
                  <a:close/>
                  <a:moveTo>
                    <a:pt x="6573616" y="1884617"/>
                  </a:moveTo>
                  <a:lnTo>
                    <a:pt x="6570379" y="1885696"/>
                  </a:lnTo>
                  <a:lnTo>
                    <a:pt x="6570379" y="1886775"/>
                  </a:lnTo>
                  <a:lnTo>
                    <a:pt x="6582383" y="1887854"/>
                  </a:lnTo>
                  <a:lnTo>
                    <a:pt x="6582383" y="1885696"/>
                  </a:lnTo>
                  <a:lnTo>
                    <a:pt x="6580225" y="1885696"/>
                  </a:lnTo>
                  <a:lnTo>
                    <a:pt x="6580225" y="1884617"/>
                  </a:lnTo>
                  <a:lnTo>
                    <a:pt x="6579146" y="1885696"/>
                  </a:lnTo>
                  <a:lnTo>
                    <a:pt x="6578067" y="1885696"/>
                  </a:lnTo>
                  <a:close/>
                  <a:moveTo>
                    <a:pt x="4220597" y="1883538"/>
                  </a:moveTo>
                  <a:lnTo>
                    <a:pt x="4220597" y="1884617"/>
                  </a:lnTo>
                  <a:lnTo>
                    <a:pt x="4223834" y="1884617"/>
                  </a:lnTo>
                  <a:lnTo>
                    <a:pt x="4223834" y="1883538"/>
                  </a:lnTo>
                  <a:close/>
                  <a:moveTo>
                    <a:pt x="3729530" y="1883133"/>
                  </a:moveTo>
                  <a:lnTo>
                    <a:pt x="3729530" y="1886370"/>
                  </a:lnTo>
                  <a:lnTo>
                    <a:pt x="3733846" y="1886370"/>
                  </a:lnTo>
                  <a:lnTo>
                    <a:pt x="3733846" y="1884212"/>
                  </a:lnTo>
                  <a:close/>
                  <a:moveTo>
                    <a:pt x="3700262" y="1883133"/>
                  </a:moveTo>
                  <a:cubicBezTo>
                    <a:pt x="3698643" y="1883133"/>
                    <a:pt x="3697204" y="1889293"/>
                    <a:pt x="3695946" y="1901611"/>
                  </a:cubicBezTo>
                  <a:lnTo>
                    <a:pt x="3697025" y="1902690"/>
                  </a:lnTo>
                  <a:lnTo>
                    <a:pt x="3698104" y="1902690"/>
                  </a:lnTo>
                  <a:cubicBezTo>
                    <a:pt x="3706196" y="1902690"/>
                    <a:pt x="3713389" y="1896891"/>
                    <a:pt x="3719684" y="1885291"/>
                  </a:cubicBezTo>
                  <a:cubicBezTo>
                    <a:pt x="3716626" y="1883853"/>
                    <a:pt x="3710871" y="1883133"/>
                    <a:pt x="3702420" y="1883133"/>
                  </a:cubicBezTo>
                  <a:close/>
                  <a:moveTo>
                    <a:pt x="6244399" y="1882729"/>
                  </a:moveTo>
                  <a:lnTo>
                    <a:pt x="6243320" y="1887045"/>
                  </a:lnTo>
                  <a:lnTo>
                    <a:pt x="6245478" y="1887045"/>
                  </a:lnTo>
                  <a:lnTo>
                    <a:pt x="6245478" y="1882729"/>
                  </a:lnTo>
                  <a:close/>
                  <a:moveTo>
                    <a:pt x="5745643" y="1882729"/>
                  </a:moveTo>
                  <a:lnTo>
                    <a:pt x="5745643" y="1884887"/>
                  </a:lnTo>
                  <a:lnTo>
                    <a:pt x="5747801" y="1884887"/>
                  </a:lnTo>
                  <a:lnTo>
                    <a:pt x="5747801" y="1882729"/>
                  </a:lnTo>
                  <a:close/>
                  <a:moveTo>
                    <a:pt x="6131508" y="1881650"/>
                  </a:moveTo>
                  <a:cubicBezTo>
                    <a:pt x="6131508" y="1883628"/>
                    <a:pt x="6130429" y="1885786"/>
                    <a:pt x="6128271" y="1888124"/>
                  </a:cubicBezTo>
                  <a:lnTo>
                    <a:pt x="6128271" y="1891226"/>
                  </a:lnTo>
                  <a:lnTo>
                    <a:pt x="6133531" y="1891226"/>
                  </a:lnTo>
                  <a:lnTo>
                    <a:pt x="6133531" y="1888124"/>
                  </a:lnTo>
                  <a:lnTo>
                    <a:pt x="6132587" y="1889068"/>
                  </a:lnTo>
                  <a:lnTo>
                    <a:pt x="6130429" y="1889068"/>
                  </a:lnTo>
                  <a:lnTo>
                    <a:pt x="6130429" y="1888124"/>
                  </a:lnTo>
                  <a:cubicBezTo>
                    <a:pt x="6130429" y="1885966"/>
                    <a:pt x="6131463" y="1884887"/>
                    <a:pt x="6133531" y="1884887"/>
                  </a:cubicBezTo>
                  <a:lnTo>
                    <a:pt x="6133531" y="1883808"/>
                  </a:lnTo>
                  <a:close/>
                  <a:moveTo>
                    <a:pt x="5268603" y="1881245"/>
                  </a:moveTo>
                  <a:lnTo>
                    <a:pt x="5266445" y="1889877"/>
                  </a:lnTo>
                  <a:lnTo>
                    <a:pt x="5266445" y="1890956"/>
                  </a:lnTo>
                  <a:cubicBezTo>
                    <a:pt x="5269862" y="1890956"/>
                    <a:pt x="5272739" y="1892395"/>
                    <a:pt x="5275077" y="1895272"/>
                  </a:cubicBezTo>
                  <a:lnTo>
                    <a:pt x="5277235" y="1895272"/>
                  </a:lnTo>
                  <a:lnTo>
                    <a:pt x="5276156" y="1894193"/>
                  </a:lnTo>
                  <a:lnTo>
                    <a:pt x="5276156" y="1893114"/>
                  </a:lnTo>
                  <a:lnTo>
                    <a:pt x="5277235" y="1892035"/>
                  </a:lnTo>
                  <a:lnTo>
                    <a:pt x="5275077" y="1892035"/>
                  </a:lnTo>
                  <a:lnTo>
                    <a:pt x="5275077" y="1894193"/>
                  </a:lnTo>
                  <a:lnTo>
                    <a:pt x="5273998" y="1894193"/>
                  </a:lnTo>
                  <a:cubicBezTo>
                    <a:pt x="5273998" y="1891136"/>
                    <a:pt x="5271840" y="1889338"/>
                    <a:pt x="5267524" y="1888798"/>
                  </a:cubicBezTo>
                  <a:lnTo>
                    <a:pt x="5267524" y="1887719"/>
                  </a:lnTo>
                  <a:lnTo>
                    <a:pt x="5270761" y="1883403"/>
                  </a:lnTo>
                  <a:close/>
                  <a:moveTo>
                    <a:pt x="3636331" y="1880975"/>
                  </a:moveTo>
                  <a:cubicBezTo>
                    <a:pt x="3636331" y="1883673"/>
                    <a:pt x="3633813" y="1888034"/>
                    <a:pt x="3628778" y="1894058"/>
                  </a:cubicBezTo>
                  <a:lnTo>
                    <a:pt x="3628778" y="1896216"/>
                  </a:lnTo>
                  <a:cubicBezTo>
                    <a:pt x="3633813" y="1897475"/>
                    <a:pt x="3636331" y="1898914"/>
                    <a:pt x="3636331" y="1900532"/>
                  </a:cubicBezTo>
                  <a:lnTo>
                    <a:pt x="3635252" y="1907006"/>
                  </a:lnTo>
                  <a:lnTo>
                    <a:pt x="3637410" y="1909164"/>
                  </a:lnTo>
                  <a:lnTo>
                    <a:pt x="3644018" y="1903769"/>
                  </a:lnTo>
                  <a:lnTo>
                    <a:pt x="3644018" y="1884212"/>
                  </a:lnTo>
                  <a:cubicBezTo>
                    <a:pt x="3643299" y="1882054"/>
                    <a:pt x="3641096" y="1880975"/>
                    <a:pt x="3637410" y="1880975"/>
                  </a:cubicBezTo>
                  <a:close/>
                  <a:moveTo>
                    <a:pt x="2226336" y="1880571"/>
                  </a:moveTo>
                  <a:lnTo>
                    <a:pt x="2226336" y="1882729"/>
                  </a:lnTo>
                  <a:lnTo>
                    <a:pt x="2230516" y="1885966"/>
                  </a:lnTo>
                  <a:lnTo>
                    <a:pt x="2233753" y="1884887"/>
                  </a:lnTo>
                  <a:lnTo>
                    <a:pt x="2233753" y="1880571"/>
                  </a:lnTo>
                  <a:close/>
                  <a:moveTo>
                    <a:pt x="648198" y="1880571"/>
                  </a:moveTo>
                  <a:lnTo>
                    <a:pt x="648198" y="1883808"/>
                  </a:lnTo>
                  <a:cubicBezTo>
                    <a:pt x="648198" y="1885606"/>
                    <a:pt x="651165" y="1887045"/>
                    <a:pt x="657100" y="1888124"/>
                  </a:cubicBezTo>
                  <a:lnTo>
                    <a:pt x="657100" y="1883808"/>
                  </a:lnTo>
                  <a:lnTo>
                    <a:pt x="653863" y="1880571"/>
                  </a:lnTo>
                  <a:close/>
                  <a:moveTo>
                    <a:pt x="8624798" y="1879222"/>
                  </a:moveTo>
                  <a:lnTo>
                    <a:pt x="8624798" y="1880301"/>
                  </a:lnTo>
                  <a:lnTo>
                    <a:pt x="8626956" y="1880301"/>
                  </a:lnTo>
                  <a:lnTo>
                    <a:pt x="8626956" y="1879222"/>
                  </a:lnTo>
                  <a:close/>
                  <a:moveTo>
                    <a:pt x="8616166" y="1879222"/>
                  </a:moveTo>
                  <a:lnTo>
                    <a:pt x="8616166" y="1880301"/>
                  </a:lnTo>
                  <a:lnTo>
                    <a:pt x="8618324" y="1880301"/>
                  </a:lnTo>
                  <a:lnTo>
                    <a:pt x="8618324" y="1879222"/>
                  </a:lnTo>
                  <a:close/>
                  <a:moveTo>
                    <a:pt x="5097715" y="1878008"/>
                  </a:moveTo>
                  <a:lnTo>
                    <a:pt x="5096636" y="1879087"/>
                  </a:lnTo>
                  <a:lnTo>
                    <a:pt x="5098794" y="1885561"/>
                  </a:lnTo>
                  <a:lnTo>
                    <a:pt x="5098794" y="1886640"/>
                  </a:lnTo>
                  <a:lnTo>
                    <a:pt x="5095557" y="1890956"/>
                  </a:lnTo>
                  <a:lnTo>
                    <a:pt x="5097715" y="1893114"/>
                  </a:lnTo>
                  <a:lnTo>
                    <a:pt x="5098794" y="1893114"/>
                  </a:lnTo>
                  <a:lnTo>
                    <a:pt x="5107427" y="1885561"/>
                  </a:lnTo>
                  <a:cubicBezTo>
                    <a:pt x="5105269" y="1880526"/>
                    <a:pt x="5102032" y="1878008"/>
                    <a:pt x="5097715" y="1878008"/>
                  </a:cubicBezTo>
                  <a:close/>
                  <a:moveTo>
                    <a:pt x="3226728" y="1877334"/>
                  </a:moveTo>
                  <a:lnTo>
                    <a:pt x="3226728" y="1878413"/>
                  </a:lnTo>
                  <a:lnTo>
                    <a:pt x="3228886" y="1880571"/>
                  </a:lnTo>
                  <a:lnTo>
                    <a:pt x="3229965" y="1880571"/>
                  </a:lnTo>
                  <a:lnTo>
                    <a:pt x="3229965" y="1877334"/>
                  </a:lnTo>
                  <a:close/>
                  <a:moveTo>
                    <a:pt x="3220254" y="1877334"/>
                  </a:moveTo>
                  <a:lnTo>
                    <a:pt x="3218096" y="1879492"/>
                  </a:lnTo>
                  <a:lnTo>
                    <a:pt x="3219175" y="1880571"/>
                  </a:lnTo>
                  <a:lnTo>
                    <a:pt x="3221333" y="1880571"/>
                  </a:lnTo>
                  <a:lnTo>
                    <a:pt x="3221333" y="1877334"/>
                  </a:lnTo>
                  <a:close/>
                  <a:moveTo>
                    <a:pt x="570914" y="1876255"/>
                  </a:moveTo>
                  <a:cubicBezTo>
                    <a:pt x="568036" y="1877693"/>
                    <a:pt x="564035" y="1878413"/>
                    <a:pt x="558910" y="1878413"/>
                  </a:cubicBezTo>
                  <a:lnTo>
                    <a:pt x="552301" y="1878413"/>
                  </a:lnTo>
                  <a:cubicBezTo>
                    <a:pt x="552301" y="1879492"/>
                    <a:pt x="557786" y="1883088"/>
                    <a:pt x="568756" y="1889203"/>
                  </a:cubicBezTo>
                  <a:cubicBezTo>
                    <a:pt x="568756" y="1891361"/>
                    <a:pt x="572443" y="1894688"/>
                    <a:pt x="579816" y="1899183"/>
                  </a:cubicBezTo>
                  <a:cubicBezTo>
                    <a:pt x="588627" y="1909974"/>
                    <a:pt x="593393" y="1917257"/>
                    <a:pt x="594112" y="1921033"/>
                  </a:cubicBezTo>
                  <a:lnTo>
                    <a:pt x="596270" y="1921033"/>
                  </a:lnTo>
                  <a:cubicBezTo>
                    <a:pt x="600047" y="1905747"/>
                    <a:pt x="601935" y="1895137"/>
                    <a:pt x="601935" y="1889203"/>
                  </a:cubicBezTo>
                  <a:cubicBezTo>
                    <a:pt x="601935" y="1882009"/>
                    <a:pt x="598968" y="1878413"/>
                    <a:pt x="593033" y="1878413"/>
                  </a:cubicBezTo>
                  <a:lnTo>
                    <a:pt x="584266" y="1876255"/>
                  </a:lnTo>
                  <a:lnTo>
                    <a:pt x="570914" y="1877334"/>
                  </a:lnTo>
                  <a:close/>
                  <a:moveTo>
                    <a:pt x="4151676" y="1874771"/>
                  </a:moveTo>
                  <a:lnTo>
                    <a:pt x="4151676" y="1875850"/>
                  </a:lnTo>
                  <a:lnTo>
                    <a:pt x="4153834" y="1878143"/>
                  </a:lnTo>
                  <a:lnTo>
                    <a:pt x="4154913" y="1878143"/>
                  </a:lnTo>
                  <a:lnTo>
                    <a:pt x="4154913" y="1876929"/>
                  </a:lnTo>
                  <a:lnTo>
                    <a:pt x="4152755" y="1874771"/>
                  </a:lnTo>
                  <a:close/>
                  <a:moveTo>
                    <a:pt x="6127192" y="1874232"/>
                  </a:moveTo>
                  <a:lnTo>
                    <a:pt x="6127192" y="1879492"/>
                  </a:lnTo>
                  <a:lnTo>
                    <a:pt x="6128271" y="1880571"/>
                  </a:lnTo>
                  <a:lnTo>
                    <a:pt x="6129350" y="1880571"/>
                  </a:lnTo>
                  <a:lnTo>
                    <a:pt x="6128271" y="1874232"/>
                  </a:lnTo>
                  <a:close/>
                  <a:moveTo>
                    <a:pt x="8287758" y="1874097"/>
                  </a:moveTo>
                  <a:lnTo>
                    <a:pt x="8289916" y="1876255"/>
                  </a:lnTo>
                  <a:lnTo>
                    <a:pt x="8290995" y="1876255"/>
                  </a:lnTo>
                  <a:lnTo>
                    <a:pt x="8290995" y="1874097"/>
                  </a:lnTo>
                  <a:close/>
                  <a:moveTo>
                    <a:pt x="8207102" y="1874097"/>
                  </a:moveTo>
                  <a:lnTo>
                    <a:pt x="8196177" y="1875176"/>
                  </a:lnTo>
                  <a:lnTo>
                    <a:pt x="8194019" y="1875176"/>
                  </a:lnTo>
                  <a:lnTo>
                    <a:pt x="8192940" y="1880571"/>
                  </a:lnTo>
                  <a:lnTo>
                    <a:pt x="8192940" y="1892440"/>
                  </a:lnTo>
                  <a:cubicBezTo>
                    <a:pt x="8192940" y="1896576"/>
                    <a:pt x="8195818" y="1899813"/>
                    <a:pt x="8201572" y="1902151"/>
                  </a:cubicBezTo>
                  <a:lnTo>
                    <a:pt x="8202651" y="1901072"/>
                  </a:lnTo>
                  <a:lnTo>
                    <a:pt x="8208181" y="1902151"/>
                  </a:lnTo>
                  <a:lnTo>
                    <a:pt x="8216813" y="1899993"/>
                  </a:lnTo>
                  <a:lnTo>
                    <a:pt x="8221264" y="1902151"/>
                  </a:lnTo>
                  <a:lnTo>
                    <a:pt x="8225580" y="1901072"/>
                  </a:lnTo>
                  <a:lnTo>
                    <a:pt x="8225580" y="1899993"/>
                  </a:lnTo>
                  <a:lnTo>
                    <a:pt x="8223422" y="1899993"/>
                  </a:lnTo>
                  <a:lnTo>
                    <a:pt x="8222343" y="1901072"/>
                  </a:lnTo>
                  <a:lnTo>
                    <a:pt x="8221264" y="1901072"/>
                  </a:lnTo>
                  <a:cubicBezTo>
                    <a:pt x="8219826" y="1901072"/>
                    <a:pt x="8217622" y="1897475"/>
                    <a:pt x="8214655" y="1890282"/>
                  </a:cubicBezTo>
                  <a:lnTo>
                    <a:pt x="8214655" y="1889203"/>
                  </a:lnTo>
                  <a:lnTo>
                    <a:pt x="8217892" y="1884887"/>
                  </a:lnTo>
                  <a:lnTo>
                    <a:pt x="8215734" y="1879492"/>
                  </a:lnTo>
                  <a:lnTo>
                    <a:pt x="8210339" y="1879492"/>
                  </a:lnTo>
                  <a:cubicBezTo>
                    <a:pt x="8208361" y="1879492"/>
                    <a:pt x="8207282" y="1877693"/>
                    <a:pt x="8207102" y="1874097"/>
                  </a:cubicBezTo>
                  <a:close/>
                  <a:moveTo>
                    <a:pt x="6223089" y="1873153"/>
                  </a:moveTo>
                  <a:cubicBezTo>
                    <a:pt x="6223089" y="1877379"/>
                    <a:pt x="6218458" y="1883043"/>
                    <a:pt x="6209196" y="1890147"/>
                  </a:cubicBezTo>
                  <a:cubicBezTo>
                    <a:pt x="6207938" y="1893024"/>
                    <a:pt x="6204026" y="1895902"/>
                    <a:pt x="6197462" y="1898779"/>
                  </a:cubicBezTo>
                  <a:cubicBezTo>
                    <a:pt x="6197462" y="1903724"/>
                    <a:pt x="6187526" y="1910783"/>
                    <a:pt x="6167655" y="1919954"/>
                  </a:cubicBezTo>
                  <a:lnTo>
                    <a:pt x="6163474" y="1919954"/>
                  </a:lnTo>
                  <a:lnTo>
                    <a:pt x="6160237" y="1916852"/>
                  </a:lnTo>
                  <a:lnTo>
                    <a:pt x="6161316" y="1915773"/>
                  </a:lnTo>
                  <a:lnTo>
                    <a:pt x="6162395" y="1915773"/>
                  </a:lnTo>
                  <a:lnTo>
                    <a:pt x="6161316" y="1911457"/>
                  </a:lnTo>
                  <a:lnTo>
                    <a:pt x="6160237" y="1911457"/>
                  </a:lnTo>
                  <a:lnTo>
                    <a:pt x="6148502" y="1922112"/>
                  </a:lnTo>
                  <a:lnTo>
                    <a:pt x="6150660" y="1922112"/>
                  </a:lnTo>
                  <a:lnTo>
                    <a:pt x="6150660" y="1923191"/>
                  </a:lnTo>
                  <a:lnTo>
                    <a:pt x="6151739" y="1922112"/>
                  </a:lnTo>
                  <a:lnTo>
                    <a:pt x="6159158" y="1922112"/>
                  </a:lnTo>
                  <a:lnTo>
                    <a:pt x="6163474" y="1925349"/>
                  </a:lnTo>
                  <a:lnTo>
                    <a:pt x="6178310" y="1924270"/>
                  </a:lnTo>
                  <a:lnTo>
                    <a:pt x="6180468" y="1926428"/>
                  </a:lnTo>
                  <a:cubicBezTo>
                    <a:pt x="6181907" y="1923191"/>
                    <a:pt x="6183345" y="1921393"/>
                    <a:pt x="6184784" y="1921033"/>
                  </a:cubicBezTo>
                  <a:lnTo>
                    <a:pt x="6203936" y="1921033"/>
                  </a:lnTo>
                  <a:cubicBezTo>
                    <a:pt x="6209061" y="1921033"/>
                    <a:pt x="6215805" y="1916807"/>
                    <a:pt x="6224168" y="1908355"/>
                  </a:cubicBezTo>
                  <a:lnTo>
                    <a:pt x="6226326" y="1908355"/>
                  </a:lnTo>
                  <a:lnTo>
                    <a:pt x="6245478" y="1916852"/>
                  </a:lnTo>
                  <a:lnTo>
                    <a:pt x="6246557" y="1915773"/>
                  </a:lnTo>
                  <a:cubicBezTo>
                    <a:pt x="6240173" y="1887359"/>
                    <a:pt x="6233429" y="1873153"/>
                    <a:pt x="6226326" y="1873153"/>
                  </a:cubicBezTo>
                  <a:close/>
                  <a:moveTo>
                    <a:pt x="5264152" y="1872613"/>
                  </a:moveTo>
                  <a:lnTo>
                    <a:pt x="5264152" y="1876929"/>
                  </a:lnTo>
                  <a:lnTo>
                    <a:pt x="5265366" y="1876929"/>
                  </a:lnTo>
                  <a:lnTo>
                    <a:pt x="5265366" y="1872613"/>
                  </a:lnTo>
                  <a:close/>
                  <a:moveTo>
                    <a:pt x="7255398" y="1871734"/>
                  </a:moveTo>
                  <a:cubicBezTo>
                    <a:pt x="7260433" y="1873173"/>
                    <a:pt x="7262950" y="1876050"/>
                    <a:pt x="7262950" y="1880366"/>
                  </a:cubicBezTo>
                  <a:cubicBezTo>
                    <a:pt x="7261872" y="1883243"/>
                    <a:pt x="7260792" y="1884682"/>
                    <a:pt x="7259714" y="1884682"/>
                  </a:cubicBezTo>
                  <a:lnTo>
                    <a:pt x="7256476" y="1883603"/>
                  </a:lnTo>
                  <a:lnTo>
                    <a:pt x="7254318" y="1885761"/>
                  </a:lnTo>
                  <a:cubicBezTo>
                    <a:pt x="7251441" y="1880006"/>
                    <a:pt x="7248924" y="1877129"/>
                    <a:pt x="7246766" y="1877129"/>
                  </a:cubicBezTo>
                  <a:lnTo>
                    <a:pt x="7246766" y="1872813"/>
                  </a:lnTo>
                  <a:lnTo>
                    <a:pt x="7248924" y="1872813"/>
                  </a:lnTo>
                  <a:close/>
                  <a:moveTo>
                    <a:pt x="4124296" y="1871534"/>
                  </a:moveTo>
                  <a:cubicBezTo>
                    <a:pt x="4124296" y="1875131"/>
                    <a:pt x="4123576" y="1876929"/>
                    <a:pt x="4122138" y="1876929"/>
                  </a:cubicBezTo>
                  <a:lnTo>
                    <a:pt x="4116608" y="1876929"/>
                  </a:lnTo>
                  <a:lnTo>
                    <a:pt x="4113371" y="1874771"/>
                  </a:lnTo>
                  <a:lnTo>
                    <a:pt x="4109999" y="1874771"/>
                  </a:lnTo>
                  <a:lnTo>
                    <a:pt x="4107841" y="1876929"/>
                  </a:lnTo>
                  <a:lnTo>
                    <a:pt x="4107841" y="1880301"/>
                  </a:lnTo>
                  <a:lnTo>
                    <a:pt x="4115529" y="1880301"/>
                  </a:lnTo>
                  <a:lnTo>
                    <a:pt x="4115529" y="1884617"/>
                  </a:lnTo>
                  <a:cubicBezTo>
                    <a:pt x="4115529" y="1886865"/>
                    <a:pt x="4114090" y="1887989"/>
                    <a:pt x="4111213" y="1887989"/>
                  </a:cubicBezTo>
                  <a:lnTo>
                    <a:pt x="4109999" y="1889068"/>
                  </a:lnTo>
                  <a:lnTo>
                    <a:pt x="4109999" y="1893384"/>
                  </a:lnTo>
                  <a:lnTo>
                    <a:pt x="4115529" y="1894463"/>
                  </a:lnTo>
                  <a:cubicBezTo>
                    <a:pt x="4118586" y="1893564"/>
                    <a:pt x="4122947" y="1890641"/>
                    <a:pt x="4128612" y="1885696"/>
                  </a:cubicBezTo>
                  <a:lnTo>
                    <a:pt x="4129691" y="1873692"/>
                  </a:lnTo>
                  <a:lnTo>
                    <a:pt x="4128612" y="1873692"/>
                  </a:lnTo>
                  <a:close/>
                  <a:moveTo>
                    <a:pt x="3568218" y="1871264"/>
                  </a:moveTo>
                  <a:lnTo>
                    <a:pt x="3573613" y="1879896"/>
                  </a:lnTo>
                  <a:cubicBezTo>
                    <a:pt x="3571096" y="1881875"/>
                    <a:pt x="3565701" y="1883313"/>
                    <a:pt x="3557428" y="1884212"/>
                  </a:cubicBezTo>
                  <a:cubicBezTo>
                    <a:pt x="3552123" y="1883313"/>
                    <a:pt x="3548481" y="1881875"/>
                    <a:pt x="3546503" y="1879896"/>
                  </a:cubicBezTo>
                  <a:lnTo>
                    <a:pt x="3538950" y="1884212"/>
                  </a:lnTo>
                  <a:lnTo>
                    <a:pt x="3537871" y="1884212"/>
                  </a:lnTo>
                  <a:cubicBezTo>
                    <a:pt x="3536433" y="1884212"/>
                    <a:pt x="3535713" y="1883133"/>
                    <a:pt x="3535713" y="1880975"/>
                  </a:cubicBezTo>
                  <a:cubicBezTo>
                    <a:pt x="3536253" y="1875221"/>
                    <a:pt x="3537332" y="1872343"/>
                    <a:pt x="3538950" y="1872343"/>
                  </a:cubicBezTo>
                  <a:lnTo>
                    <a:pt x="3541108" y="1872343"/>
                  </a:lnTo>
                  <a:lnTo>
                    <a:pt x="3545424" y="1875580"/>
                  </a:lnTo>
                  <a:close/>
                  <a:moveTo>
                    <a:pt x="8171090" y="1870860"/>
                  </a:moveTo>
                  <a:lnTo>
                    <a:pt x="8171090" y="1871939"/>
                  </a:lnTo>
                  <a:lnTo>
                    <a:pt x="8173248" y="1871939"/>
                  </a:lnTo>
                  <a:lnTo>
                    <a:pt x="8173248" y="1870860"/>
                  </a:lnTo>
                  <a:close/>
                  <a:moveTo>
                    <a:pt x="1216145" y="1870320"/>
                  </a:moveTo>
                  <a:lnTo>
                    <a:pt x="1213987" y="1872478"/>
                  </a:lnTo>
                  <a:lnTo>
                    <a:pt x="1213987" y="1873557"/>
                  </a:lnTo>
                  <a:lnTo>
                    <a:pt x="1218304" y="1874636"/>
                  </a:lnTo>
                  <a:lnTo>
                    <a:pt x="1218304" y="1872478"/>
                  </a:lnTo>
                  <a:close/>
                  <a:moveTo>
                    <a:pt x="3223491" y="1868702"/>
                  </a:moveTo>
                  <a:lnTo>
                    <a:pt x="3223491" y="1870860"/>
                  </a:lnTo>
                  <a:lnTo>
                    <a:pt x="3225649" y="1873018"/>
                  </a:lnTo>
                  <a:lnTo>
                    <a:pt x="3231044" y="1873018"/>
                  </a:lnTo>
                  <a:lnTo>
                    <a:pt x="3234281" y="1869781"/>
                  </a:lnTo>
                  <a:lnTo>
                    <a:pt x="3233202" y="1868702"/>
                  </a:lnTo>
                  <a:close/>
                  <a:moveTo>
                    <a:pt x="19286" y="1868553"/>
                  </a:moveTo>
                  <a:lnTo>
                    <a:pt x="21444" y="1868553"/>
                  </a:lnTo>
                  <a:lnTo>
                    <a:pt x="22523" y="1873813"/>
                  </a:lnTo>
                  <a:lnTo>
                    <a:pt x="21444" y="1873813"/>
                  </a:lnTo>
                  <a:lnTo>
                    <a:pt x="19286" y="1871655"/>
                  </a:lnTo>
                  <a:close/>
                  <a:moveTo>
                    <a:pt x="4089229" y="1868297"/>
                  </a:moveTo>
                  <a:lnTo>
                    <a:pt x="4085991" y="1869376"/>
                  </a:lnTo>
                  <a:lnTo>
                    <a:pt x="4085991" y="1871534"/>
                  </a:lnTo>
                  <a:lnTo>
                    <a:pt x="4089229" y="1871534"/>
                  </a:lnTo>
                  <a:lnTo>
                    <a:pt x="4091387" y="1869376"/>
                  </a:lnTo>
                  <a:lnTo>
                    <a:pt x="4090308" y="1868297"/>
                  </a:lnTo>
                  <a:close/>
                  <a:moveTo>
                    <a:pt x="7757981" y="1866813"/>
                  </a:moveTo>
                  <a:lnTo>
                    <a:pt x="7757981" y="1868971"/>
                  </a:lnTo>
                  <a:lnTo>
                    <a:pt x="7761218" y="1868971"/>
                  </a:lnTo>
                  <a:lnTo>
                    <a:pt x="7761218" y="1866813"/>
                  </a:lnTo>
                  <a:close/>
                  <a:moveTo>
                    <a:pt x="8282228" y="1866544"/>
                  </a:moveTo>
                  <a:cubicBezTo>
                    <a:pt x="8275574" y="1868881"/>
                    <a:pt x="8270853" y="1871399"/>
                    <a:pt x="8268066" y="1874097"/>
                  </a:cubicBezTo>
                  <a:lnTo>
                    <a:pt x="8263750" y="1871939"/>
                  </a:lnTo>
                  <a:lnTo>
                    <a:pt x="8259434" y="1883808"/>
                  </a:lnTo>
                  <a:cubicBezTo>
                    <a:pt x="8259973" y="1893878"/>
                    <a:pt x="8261772" y="1898914"/>
                    <a:pt x="8264829" y="1898914"/>
                  </a:cubicBezTo>
                  <a:cubicBezTo>
                    <a:pt x="8267347" y="1898914"/>
                    <a:pt x="8273146" y="1891720"/>
                    <a:pt x="8282228" y="1877334"/>
                  </a:cubicBezTo>
                  <a:lnTo>
                    <a:pt x="8282228" y="1874097"/>
                  </a:lnTo>
                  <a:lnTo>
                    <a:pt x="8274675" y="1874097"/>
                  </a:lnTo>
                  <a:lnTo>
                    <a:pt x="8274675" y="1873018"/>
                  </a:lnTo>
                  <a:cubicBezTo>
                    <a:pt x="8275934" y="1870140"/>
                    <a:pt x="8279171" y="1868702"/>
                    <a:pt x="8284386" y="1868702"/>
                  </a:cubicBezTo>
                  <a:close/>
                  <a:moveTo>
                    <a:pt x="1575305" y="1866409"/>
                  </a:moveTo>
                  <a:cubicBezTo>
                    <a:pt x="1571708" y="1870725"/>
                    <a:pt x="1568111" y="1872883"/>
                    <a:pt x="1564515" y="1872883"/>
                  </a:cubicBezTo>
                  <a:lnTo>
                    <a:pt x="1563436" y="1883808"/>
                  </a:lnTo>
                  <a:cubicBezTo>
                    <a:pt x="1565594" y="1886505"/>
                    <a:pt x="1566674" y="1889068"/>
                    <a:pt x="1566674" y="1891496"/>
                  </a:cubicBezTo>
                  <a:lnTo>
                    <a:pt x="1566674" y="1892575"/>
                  </a:lnTo>
                  <a:lnTo>
                    <a:pt x="1565594" y="1913345"/>
                  </a:lnTo>
                  <a:lnTo>
                    <a:pt x="1566674" y="1923056"/>
                  </a:lnTo>
                  <a:lnTo>
                    <a:pt x="1565594" y="1933981"/>
                  </a:lnTo>
                  <a:lnTo>
                    <a:pt x="1567751" y="1949357"/>
                  </a:lnTo>
                  <a:lnTo>
                    <a:pt x="1567751" y="1950436"/>
                  </a:lnTo>
                  <a:lnTo>
                    <a:pt x="1565594" y="1959068"/>
                  </a:lnTo>
                  <a:lnTo>
                    <a:pt x="1565594" y="1960282"/>
                  </a:lnTo>
                  <a:lnTo>
                    <a:pt x="1567751" y="1963519"/>
                  </a:lnTo>
                  <a:lnTo>
                    <a:pt x="1567751" y="1967835"/>
                  </a:lnTo>
                  <a:cubicBezTo>
                    <a:pt x="1567393" y="1970083"/>
                    <a:pt x="1564875" y="1971207"/>
                    <a:pt x="1560199" y="1971207"/>
                  </a:cubicBezTo>
                  <a:lnTo>
                    <a:pt x="1560199" y="1972286"/>
                  </a:lnTo>
                  <a:lnTo>
                    <a:pt x="1563436" y="1972286"/>
                  </a:lnTo>
                  <a:lnTo>
                    <a:pt x="1566674" y="1971207"/>
                  </a:lnTo>
                  <a:lnTo>
                    <a:pt x="1567751" y="1972286"/>
                  </a:lnTo>
                  <a:lnTo>
                    <a:pt x="1567751" y="1987527"/>
                  </a:lnTo>
                  <a:lnTo>
                    <a:pt x="1569911" y="1989685"/>
                  </a:lnTo>
                  <a:lnTo>
                    <a:pt x="1570990" y="1989685"/>
                  </a:lnTo>
                  <a:lnTo>
                    <a:pt x="1574227" y="1985369"/>
                  </a:lnTo>
                  <a:lnTo>
                    <a:pt x="1576385" y="1985369"/>
                  </a:lnTo>
                  <a:lnTo>
                    <a:pt x="1574227" y="1979839"/>
                  </a:lnTo>
                  <a:lnTo>
                    <a:pt x="1578542" y="1954752"/>
                  </a:lnTo>
                  <a:lnTo>
                    <a:pt x="1578542" y="1948278"/>
                  </a:lnTo>
                  <a:cubicBezTo>
                    <a:pt x="1576385" y="1948278"/>
                    <a:pt x="1575305" y="1947514"/>
                    <a:pt x="1575305" y="1945985"/>
                  </a:cubicBezTo>
                  <a:lnTo>
                    <a:pt x="1575305" y="1920898"/>
                  </a:lnTo>
                  <a:lnTo>
                    <a:pt x="1577463" y="1917661"/>
                  </a:lnTo>
                  <a:lnTo>
                    <a:pt x="1577463" y="1895812"/>
                  </a:lnTo>
                  <a:cubicBezTo>
                    <a:pt x="1577463" y="1894373"/>
                    <a:pt x="1578901" y="1893654"/>
                    <a:pt x="1581779" y="1893654"/>
                  </a:cubicBezTo>
                  <a:lnTo>
                    <a:pt x="1582858" y="1892575"/>
                  </a:lnTo>
                  <a:lnTo>
                    <a:pt x="1582858" y="1889338"/>
                  </a:lnTo>
                  <a:lnTo>
                    <a:pt x="1580700" y="1889338"/>
                  </a:lnTo>
                  <a:lnTo>
                    <a:pt x="1579621" y="1890417"/>
                  </a:lnTo>
                  <a:lnTo>
                    <a:pt x="1578542" y="1890417"/>
                  </a:lnTo>
                  <a:lnTo>
                    <a:pt x="1575305" y="1878413"/>
                  </a:lnTo>
                  <a:lnTo>
                    <a:pt x="1578542" y="1872883"/>
                  </a:lnTo>
                  <a:lnTo>
                    <a:pt x="1578542" y="1871804"/>
                  </a:lnTo>
                  <a:lnTo>
                    <a:pt x="1577463" y="1866409"/>
                  </a:lnTo>
                  <a:close/>
                  <a:moveTo>
                    <a:pt x="90770" y="1866395"/>
                  </a:moveTo>
                  <a:lnTo>
                    <a:pt x="90770" y="1867474"/>
                  </a:lnTo>
                  <a:lnTo>
                    <a:pt x="92928" y="1867474"/>
                  </a:lnTo>
                  <a:lnTo>
                    <a:pt x="92928" y="1866395"/>
                  </a:lnTo>
                  <a:close/>
                  <a:moveTo>
                    <a:pt x="4106762" y="1866004"/>
                  </a:moveTo>
                  <a:lnTo>
                    <a:pt x="4106762" y="1867083"/>
                  </a:lnTo>
                  <a:lnTo>
                    <a:pt x="4108920" y="1867083"/>
                  </a:lnTo>
                  <a:lnTo>
                    <a:pt x="4108920" y="1866004"/>
                  </a:lnTo>
                  <a:close/>
                  <a:moveTo>
                    <a:pt x="3220254" y="1865465"/>
                  </a:moveTo>
                  <a:lnTo>
                    <a:pt x="3219175" y="1866544"/>
                  </a:lnTo>
                  <a:lnTo>
                    <a:pt x="3219175" y="1867623"/>
                  </a:lnTo>
                  <a:lnTo>
                    <a:pt x="3222412" y="1867623"/>
                  </a:lnTo>
                  <a:close/>
                  <a:moveTo>
                    <a:pt x="5120375" y="1865060"/>
                  </a:moveTo>
                  <a:lnTo>
                    <a:pt x="5119296" y="1868297"/>
                  </a:lnTo>
                  <a:lnTo>
                    <a:pt x="5120375" y="1872613"/>
                  </a:lnTo>
                  <a:lnTo>
                    <a:pt x="5121454" y="1872613"/>
                  </a:lnTo>
                  <a:lnTo>
                    <a:pt x="5121454" y="1869376"/>
                  </a:lnTo>
                  <a:lnTo>
                    <a:pt x="5120375" y="1869376"/>
                  </a:lnTo>
                  <a:lnTo>
                    <a:pt x="5121454" y="1868297"/>
                  </a:lnTo>
                  <a:lnTo>
                    <a:pt x="5121454" y="1865060"/>
                  </a:lnTo>
                  <a:close/>
                  <a:moveTo>
                    <a:pt x="82273" y="1864237"/>
                  </a:moveTo>
                  <a:lnTo>
                    <a:pt x="80115" y="1866395"/>
                  </a:lnTo>
                  <a:lnTo>
                    <a:pt x="80115" y="1867474"/>
                  </a:lnTo>
                  <a:lnTo>
                    <a:pt x="81195" y="1866395"/>
                  </a:lnTo>
                  <a:lnTo>
                    <a:pt x="83352" y="1866395"/>
                  </a:lnTo>
                  <a:cubicBezTo>
                    <a:pt x="85420" y="1866395"/>
                    <a:pt x="86455" y="1867833"/>
                    <a:pt x="86455" y="1870711"/>
                  </a:cubicBezTo>
                  <a:lnTo>
                    <a:pt x="88612" y="1870711"/>
                  </a:lnTo>
                  <a:lnTo>
                    <a:pt x="88612" y="1867474"/>
                  </a:lnTo>
                  <a:cubicBezTo>
                    <a:pt x="86814" y="1867474"/>
                    <a:pt x="85060" y="1866395"/>
                    <a:pt x="83352" y="1864237"/>
                  </a:cubicBezTo>
                  <a:close/>
                  <a:moveTo>
                    <a:pt x="5706799" y="1863307"/>
                  </a:moveTo>
                  <a:lnTo>
                    <a:pt x="5706799" y="1864386"/>
                  </a:lnTo>
                  <a:lnTo>
                    <a:pt x="5708957" y="1864386"/>
                  </a:lnTo>
                  <a:lnTo>
                    <a:pt x="5708957" y="1863307"/>
                  </a:lnTo>
                  <a:close/>
                  <a:moveTo>
                    <a:pt x="7092198" y="1863102"/>
                  </a:moveTo>
                  <a:lnTo>
                    <a:pt x="7098672" y="1864181"/>
                  </a:lnTo>
                  <a:lnTo>
                    <a:pt x="7113778" y="1863102"/>
                  </a:lnTo>
                  <a:lnTo>
                    <a:pt x="7114857" y="1863102"/>
                  </a:lnTo>
                  <a:cubicBezTo>
                    <a:pt x="7123489" y="1863102"/>
                    <a:pt x="7127805" y="1865620"/>
                    <a:pt x="7127805" y="1870655"/>
                  </a:cubicBezTo>
                  <a:lnTo>
                    <a:pt x="7131042" y="1870655"/>
                  </a:lnTo>
                  <a:cubicBezTo>
                    <a:pt x="7133740" y="1868497"/>
                    <a:pt x="7136977" y="1867418"/>
                    <a:pt x="7140753" y="1867418"/>
                  </a:cubicBezTo>
                  <a:cubicBezTo>
                    <a:pt x="7146328" y="1867418"/>
                    <a:pt x="7149970" y="1869216"/>
                    <a:pt x="7151678" y="1872813"/>
                  </a:cubicBezTo>
                  <a:lnTo>
                    <a:pt x="7151678" y="1879287"/>
                  </a:lnTo>
                  <a:cubicBezTo>
                    <a:pt x="7151678" y="1881445"/>
                    <a:pt x="7148756" y="1882884"/>
                    <a:pt x="7142911" y="1883603"/>
                  </a:cubicBezTo>
                  <a:lnTo>
                    <a:pt x="7140753" y="1878208"/>
                  </a:lnTo>
                  <a:lnTo>
                    <a:pt x="7138595" y="1878208"/>
                  </a:lnTo>
                  <a:lnTo>
                    <a:pt x="7138595" y="1884682"/>
                  </a:lnTo>
                  <a:cubicBezTo>
                    <a:pt x="7138595" y="1890257"/>
                    <a:pt x="7140034" y="1893494"/>
                    <a:pt x="7142911" y="1894393"/>
                  </a:cubicBezTo>
                  <a:lnTo>
                    <a:pt x="7143990" y="1894393"/>
                  </a:lnTo>
                  <a:lnTo>
                    <a:pt x="7157073" y="1883603"/>
                  </a:lnTo>
                  <a:cubicBezTo>
                    <a:pt x="7168942" y="1883603"/>
                    <a:pt x="7177215" y="1891201"/>
                    <a:pt x="7181890" y="1906397"/>
                  </a:cubicBezTo>
                  <a:lnTo>
                    <a:pt x="7181890" y="1907476"/>
                  </a:lnTo>
                  <a:lnTo>
                    <a:pt x="7177574" y="1906397"/>
                  </a:lnTo>
                  <a:lnTo>
                    <a:pt x="7168942" y="1909634"/>
                  </a:lnTo>
                  <a:lnTo>
                    <a:pt x="7160310" y="1909634"/>
                  </a:lnTo>
                  <a:cubicBezTo>
                    <a:pt x="7155994" y="1909634"/>
                    <a:pt x="7153836" y="1908195"/>
                    <a:pt x="7153836" y="1905318"/>
                  </a:cubicBezTo>
                  <a:lnTo>
                    <a:pt x="7149385" y="1911792"/>
                  </a:lnTo>
                  <a:lnTo>
                    <a:pt x="7158152" y="1911792"/>
                  </a:lnTo>
                  <a:cubicBezTo>
                    <a:pt x="7164626" y="1912871"/>
                    <a:pt x="7167863" y="1915748"/>
                    <a:pt x="7167863" y="1920424"/>
                  </a:cubicBezTo>
                  <a:cubicBezTo>
                    <a:pt x="7167863" y="1924021"/>
                    <a:pt x="7162064" y="1929056"/>
                    <a:pt x="7150464" y="1935530"/>
                  </a:cubicBezTo>
                  <a:cubicBezTo>
                    <a:pt x="7149206" y="1940565"/>
                    <a:pt x="7147048" y="1943083"/>
                    <a:pt x="7143990" y="1943083"/>
                  </a:cubicBezTo>
                  <a:lnTo>
                    <a:pt x="7145069" y="1948478"/>
                  </a:lnTo>
                  <a:lnTo>
                    <a:pt x="7143990" y="1949557"/>
                  </a:lnTo>
                  <a:lnTo>
                    <a:pt x="7142911" y="1948478"/>
                  </a:lnTo>
                  <a:lnTo>
                    <a:pt x="7137516" y="1948478"/>
                  </a:lnTo>
                  <a:lnTo>
                    <a:pt x="7135358" y="1950636"/>
                  </a:lnTo>
                  <a:lnTo>
                    <a:pt x="7139674" y="1951715"/>
                  </a:lnTo>
                  <a:lnTo>
                    <a:pt x="7143990" y="1950636"/>
                  </a:lnTo>
                  <a:lnTo>
                    <a:pt x="7147227" y="1953873"/>
                  </a:lnTo>
                  <a:lnTo>
                    <a:pt x="7151678" y="1952794"/>
                  </a:lnTo>
                  <a:lnTo>
                    <a:pt x="7152757" y="1953873"/>
                  </a:lnTo>
                  <a:lnTo>
                    <a:pt x="7153836" y="1950636"/>
                  </a:lnTo>
                  <a:lnTo>
                    <a:pt x="7152757" y="1949557"/>
                  </a:lnTo>
                  <a:lnTo>
                    <a:pt x="7152757" y="1947399"/>
                  </a:lnTo>
                  <a:cubicBezTo>
                    <a:pt x="7157973" y="1940386"/>
                    <a:pt x="7163368" y="1934631"/>
                    <a:pt x="7168942" y="1930135"/>
                  </a:cubicBezTo>
                  <a:lnTo>
                    <a:pt x="7170021" y="1930135"/>
                  </a:lnTo>
                  <a:cubicBezTo>
                    <a:pt x="7178294" y="1930135"/>
                    <a:pt x="7186926" y="1937688"/>
                    <a:pt x="7195918" y="1952794"/>
                  </a:cubicBezTo>
                  <a:lnTo>
                    <a:pt x="7195918" y="1953873"/>
                  </a:lnTo>
                  <a:lnTo>
                    <a:pt x="7198076" y="1953873"/>
                  </a:lnTo>
                  <a:cubicBezTo>
                    <a:pt x="7200234" y="1953334"/>
                    <a:pt x="7201312" y="1950456"/>
                    <a:pt x="7201312" y="1945241"/>
                  </a:cubicBezTo>
                  <a:lnTo>
                    <a:pt x="7201312" y="1944162"/>
                  </a:lnTo>
                  <a:cubicBezTo>
                    <a:pt x="7198435" y="1944162"/>
                    <a:pt x="7196996" y="1942004"/>
                    <a:pt x="7196996" y="1937688"/>
                  </a:cubicBezTo>
                  <a:lnTo>
                    <a:pt x="7196996" y="1936609"/>
                  </a:lnTo>
                  <a:lnTo>
                    <a:pt x="7203470" y="1926898"/>
                  </a:lnTo>
                  <a:lnTo>
                    <a:pt x="7201312" y="1920424"/>
                  </a:lnTo>
                  <a:lnTo>
                    <a:pt x="7203470" y="1915029"/>
                  </a:lnTo>
                  <a:lnTo>
                    <a:pt x="7202392" y="1913950"/>
                  </a:lnTo>
                  <a:lnTo>
                    <a:pt x="7202392" y="1912871"/>
                  </a:lnTo>
                  <a:cubicBezTo>
                    <a:pt x="7202931" y="1891201"/>
                    <a:pt x="7204370" y="1880366"/>
                    <a:pt x="7206708" y="1880366"/>
                  </a:cubicBezTo>
                  <a:lnTo>
                    <a:pt x="7205628" y="1869576"/>
                  </a:lnTo>
                  <a:cubicBezTo>
                    <a:pt x="7205628" y="1865260"/>
                    <a:pt x="7210709" y="1863102"/>
                    <a:pt x="7220869" y="1863102"/>
                  </a:cubicBezTo>
                  <a:cubicBezTo>
                    <a:pt x="7229142" y="1870655"/>
                    <a:pt x="7237414" y="1874611"/>
                    <a:pt x="7245686" y="1874971"/>
                  </a:cubicBezTo>
                  <a:lnTo>
                    <a:pt x="7246766" y="1879287"/>
                  </a:lnTo>
                  <a:lnTo>
                    <a:pt x="7245686" y="1880366"/>
                  </a:lnTo>
                  <a:lnTo>
                    <a:pt x="7251082" y="1882524"/>
                  </a:lnTo>
                  <a:lnTo>
                    <a:pt x="7251082" y="1883603"/>
                  </a:lnTo>
                  <a:cubicBezTo>
                    <a:pt x="7249643" y="1885222"/>
                    <a:pt x="7247844" y="1891381"/>
                    <a:pt x="7245686" y="1902081"/>
                  </a:cubicBezTo>
                  <a:lnTo>
                    <a:pt x="7243528" y="1902081"/>
                  </a:lnTo>
                  <a:lnTo>
                    <a:pt x="7243528" y="1909634"/>
                  </a:lnTo>
                  <a:lnTo>
                    <a:pt x="7238134" y="1927977"/>
                  </a:lnTo>
                  <a:lnTo>
                    <a:pt x="7238134" y="1929056"/>
                  </a:lnTo>
                  <a:lnTo>
                    <a:pt x="7248924" y="1927977"/>
                  </a:lnTo>
                  <a:lnTo>
                    <a:pt x="7257556" y="1932293"/>
                  </a:lnTo>
                  <a:lnTo>
                    <a:pt x="7271582" y="1927977"/>
                  </a:lnTo>
                  <a:lnTo>
                    <a:pt x="7272662" y="1929056"/>
                  </a:lnTo>
                  <a:lnTo>
                    <a:pt x="7274820" y="1929056"/>
                  </a:lnTo>
                  <a:lnTo>
                    <a:pt x="7274820" y="1927977"/>
                  </a:lnTo>
                  <a:cubicBezTo>
                    <a:pt x="7272662" y="1927977"/>
                    <a:pt x="7271582" y="1927258"/>
                    <a:pt x="7271582" y="1925819"/>
                  </a:cubicBezTo>
                  <a:lnTo>
                    <a:pt x="7271582" y="1924740"/>
                  </a:lnTo>
                  <a:lnTo>
                    <a:pt x="7283452" y="1906397"/>
                  </a:lnTo>
                  <a:lnTo>
                    <a:pt x="7284666" y="1906397"/>
                  </a:lnTo>
                  <a:cubicBezTo>
                    <a:pt x="7286824" y="1906397"/>
                    <a:pt x="7292218" y="1909634"/>
                    <a:pt x="7300850" y="1916108"/>
                  </a:cubicBezTo>
                  <a:lnTo>
                    <a:pt x="7304088" y="1917187"/>
                  </a:lnTo>
                  <a:lnTo>
                    <a:pt x="7307324" y="1916108"/>
                  </a:lnTo>
                  <a:cubicBezTo>
                    <a:pt x="7311640" y="1922222"/>
                    <a:pt x="7313798" y="1926538"/>
                    <a:pt x="7313798" y="1929056"/>
                  </a:cubicBezTo>
                  <a:lnTo>
                    <a:pt x="7313798" y="1931214"/>
                  </a:lnTo>
                  <a:lnTo>
                    <a:pt x="7307324" y="1937688"/>
                  </a:lnTo>
                  <a:lnTo>
                    <a:pt x="7304088" y="1934451"/>
                  </a:lnTo>
                  <a:lnTo>
                    <a:pt x="7304088" y="1935530"/>
                  </a:lnTo>
                  <a:lnTo>
                    <a:pt x="7305166" y="1938767"/>
                  </a:lnTo>
                  <a:lnTo>
                    <a:pt x="7298692" y="1944162"/>
                  </a:lnTo>
                  <a:cubicBezTo>
                    <a:pt x="7291320" y="1941465"/>
                    <a:pt x="7284081" y="1936789"/>
                    <a:pt x="7276978" y="1930135"/>
                  </a:cubicBezTo>
                  <a:lnTo>
                    <a:pt x="7276978" y="1931214"/>
                  </a:lnTo>
                  <a:lnTo>
                    <a:pt x="7281294" y="1938767"/>
                  </a:lnTo>
                  <a:lnTo>
                    <a:pt x="7282372" y="1937688"/>
                  </a:lnTo>
                  <a:lnTo>
                    <a:pt x="7283452" y="1937688"/>
                  </a:lnTo>
                  <a:cubicBezTo>
                    <a:pt x="7284620" y="1937688"/>
                    <a:pt x="7285744" y="1939127"/>
                    <a:pt x="7286824" y="1942004"/>
                  </a:cubicBezTo>
                  <a:lnTo>
                    <a:pt x="7287902" y="1940925"/>
                  </a:lnTo>
                  <a:lnTo>
                    <a:pt x="7288982" y="1940925"/>
                  </a:lnTo>
                  <a:lnTo>
                    <a:pt x="7299772" y="1948478"/>
                  </a:lnTo>
                  <a:cubicBezTo>
                    <a:pt x="7295995" y="1979500"/>
                    <a:pt x="7292039" y="1995010"/>
                    <a:pt x="7287902" y="1995010"/>
                  </a:cubicBezTo>
                  <a:lnTo>
                    <a:pt x="7287902" y="1996089"/>
                  </a:lnTo>
                  <a:lnTo>
                    <a:pt x="7288982" y="2000405"/>
                  </a:lnTo>
                  <a:lnTo>
                    <a:pt x="7284666" y="2006879"/>
                  </a:lnTo>
                  <a:lnTo>
                    <a:pt x="7285744" y="2015511"/>
                  </a:lnTo>
                  <a:lnTo>
                    <a:pt x="7272662" y="2051253"/>
                  </a:lnTo>
                  <a:cubicBezTo>
                    <a:pt x="7272662" y="2052692"/>
                    <a:pt x="7274820" y="2054131"/>
                    <a:pt x="7279136" y="2055569"/>
                  </a:cubicBezTo>
                  <a:cubicBezTo>
                    <a:pt x="7279136" y="2058447"/>
                    <a:pt x="7282777" y="2059885"/>
                    <a:pt x="7290060" y="2059885"/>
                  </a:cubicBezTo>
                  <a:cubicBezTo>
                    <a:pt x="7290600" y="2062223"/>
                    <a:pt x="7295995" y="2065460"/>
                    <a:pt x="7306246" y="2069596"/>
                  </a:cubicBezTo>
                  <a:cubicBezTo>
                    <a:pt x="7313259" y="2074632"/>
                    <a:pt x="7316856" y="2077869"/>
                    <a:pt x="7317036" y="2079307"/>
                  </a:cubicBezTo>
                  <a:lnTo>
                    <a:pt x="7317036" y="2080386"/>
                  </a:lnTo>
                  <a:lnTo>
                    <a:pt x="7294376" y="2123681"/>
                  </a:lnTo>
                  <a:lnTo>
                    <a:pt x="7293298" y="2123681"/>
                  </a:lnTo>
                  <a:cubicBezTo>
                    <a:pt x="7290780" y="2123681"/>
                    <a:pt x="7282103" y="2117927"/>
                    <a:pt x="7267266" y="2106417"/>
                  </a:cubicBezTo>
                  <a:cubicBezTo>
                    <a:pt x="7252160" y="2103540"/>
                    <a:pt x="7244608" y="2099179"/>
                    <a:pt x="7244608" y="2093334"/>
                  </a:cubicBezTo>
                  <a:lnTo>
                    <a:pt x="7240292" y="2091176"/>
                  </a:lnTo>
                  <a:cubicBezTo>
                    <a:pt x="7228422" y="2096302"/>
                    <a:pt x="7219746" y="2102101"/>
                    <a:pt x="7214260" y="2108575"/>
                  </a:cubicBezTo>
                  <a:cubicBezTo>
                    <a:pt x="7201133" y="2114510"/>
                    <a:pt x="7191422" y="2120624"/>
                    <a:pt x="7185127" y="2126918"/>
                  </a:cubicBezTo>
                  <a:lnTo>
                    <a:pt x="7180811" y="2127997"/>
                  </a:lnTo>
                  <a:lnTo>
                    <a:pt x="7165705" y="2124760"/>
                  </a:lnTo>
                  <a:lnTo>
                    <a:pt x="7159231" y="2126918"/>
                  </a:lnTo>
                  <a:lnTo>
                    <a:pt x="7158152" y="2125839"/>
                  </a:lnTo>
                  <a:lnTo>
                    <a:pt x="7158152" y="2124760"/>
                  </a:lnTo>
                  <a:cubicBezTo>
                    <a:pt x="7163907" y="2124401"/>
                    <a:pt x="7166784" y="2122243"/>
                    <a:pt x="7166784" y="2118286"/>
                  </a:cubicBezTo>
                  <a:cubicBezTo>
                    <a:pt x="7172359" y="2112532"/>
                    <a:pt x="7181711" y="2106058"/>
                    <a:pt x="7194838" y="2098864"/>
                  </a:cubicBezTo>
                  <a:cubicBezTo>
                    <a:pt x="7204909" y="2086366"/>
                    <a:pt x="7212867" y="2079847"/>
                    <a:pt x="7218711" y="2079307"/>
                  </a:cubicBezTo>
                  <a:cubicBezTo>
                    <a:pt x="7219431" y="2071395"/>
                    <a:pt x="7221229" y="2067438"/>
                    <a:pt x="7224106" y="2067438"/>
                  </a:cubicBezTo>
                  <a:lnTo>
                    <a:pt x="7221948" y="2064201"/>
                  </a:lnTo>
                  <a:cubicBezTo>
                    <a:pt x="7223387" y="2064201"/>
                    <a:pt x="7224106" y="2063122"/>
                    <a:pt x="7224106" y="2060964"/>
                  </a:cubicBezTo>
                  <a:cubicBezTo>
                    <a:pt x="7224106" y="2055929"/>
                    <a:pt x="7223387" y="2053411"/>
                    <a:pt x="7221948" y="2053411"/>
                  </a:cubicBezTo>
                  <a:lnTo>
                    <a:pt x="7223028" y="2045858"/>
                  </a:lnTo>
                  <a:lnTo>
                    <a:pt x="7223028" y="2035068"/>
                  </a:lnTo>
                  <a:lnTo>
                    <a:pt x="7228422" y="2028459"/>
                  </a:lnTo>
                  <a:lnTo>
                    <a:pt x="7228422" y="2025222"/>
                  </a:lnTo>
                  <a:cubicBezTo>
                    <a:pt x="7228422" y="2023784"/>
                    <a:pt x="7227344" y="2023064"/>
                    <a:pt x="7225186" y="2023064"/>
                  </a:cubicBezTo>
                  <a:cubicBezTo>
                    <a:pt x="7222128" y="2023064"/>
                    <a:pt x="7219970" y="2015152"/>
                    <a:pt x="7218711" y="1999326"/>
                  </a:cubicBezTo>
                  <a:cubicBezTo>
                    <a:pt x="7216104" y="1999326"/>
                    <a:pt x="7214260" y="1992493"/>
                    <a:pt x="7213182" y="1978825"/>
                  </a:cubicBezTo>
                  <a:lnTo>
                    <a:pt x="7190523" y="2003642"/>
                  </a:lnTo>
                  <a:lnTo>
                    <a:pt x="7185127" y="2004721"/>
                  </a:lnTo>
                  <a:lnTo>
                    <a:pt x="7184048" y="2003642"/>
                  </a:lnTo>
                  <a:lnTo>
                    <a:pt x="7184048" y="2001484"/>
                  </a:lnTo>
                  <a:lnTo>
                    <a:pt x="7187285" y="1995010"/>
                  </a:lnTo>
                  <a:lnTo>
                    <a:pt x="7186206" y="1993931"/>
                  </a:lnTo>
                  <a:lnTo>
                    <a:pt x="7185127" y="1993931"/>
                  </a:lnTo>
                  <a:cubicBezTo>
                    <a:pt x="7182250" y="1994291"/>
                    <a:pt x="7178294" y="1997888"/>
                    <a:pt x="7173258" y="2004721"/>
                  </a:cubicBezTo>
                  <a:cubicBezTo>
                    <a:pt x="7170741" y="2005081"/>
                    <a:pt x="7167863" y="2007239"/>
                    <a:pt x="7164626" y="2011195"/>
                  </a:cubicBezTo>
                  <a:lnTo>
                    <a:pt x="7160310" y="2011195"/>
                  </a:lnTo>
                  <a:cubicBezTo>
                    <a:pt x="7164626" y="2015152"/>
                    <a:pt x="7166784" y="2019468"/>
                    <a:pt x="7166784" y="2024143"/>
                  </a:cubicBezTo>
                  <a:lnTo>
                    <a:pt x="7165705" y="2025222"/>
                  </a:lnTo>
                  <a:cubicBezTo>
                    <a:pt x="7165705" y="2026661"/>
                    <a:pt x="7163907" y="2027380"/>
                    <a:pt x="7160310" y="2027380"/>
                  </a:cubicBezTo>
                  <a:lnTo>
                    <a:pt x="7159231" y="2028459"/>
                  </a:lnTo>
                  <a:lnTo>
                    <a:pt x="7159231" y="2030752"/>
                  </a:lnTo>
                  <a:cubicBezTo>
                    <a:pt x="7159771" y="2035068"/>
                    <a:pt x="7160850" y="2037226"/>
                    <a:pt x="7162468" y="2037226"/>
                  </a:cubicBezTo>
                  <a:lnTo>
                    <a:pt x="7164626" y="2037226"/>
                  </a:lnTo>
                  <a:cubicBezTo>
                    <a:pt x="7167144" y="2029224"/>
                    <a:pt x="7171100" y="2025222"/>
                    <a:pt x="7176495" y="2025222"/>
                  </a:cubicBezTo>
                  <a:lnTo>
                    <a:pt x="7185127" y="2029538"/>
                  </a:lnTo>
                  <a:lnTo>
                    <a:pt x="7194838" y="2028459"/>
                  </a:lnTo>
                  <a:lnTo>
                    <a:pt x="7195918" y="2029538"/>
                  </a:lnTo>
                  <a:lnTo>
                    <a:pt x="7195918" y="2030752"/>
                  </a:lnTo>
                  <a:cubicBezTo>
                    <a:pt x="7195918" y="2033270"/>
                    <a:pt x="7190523" y="2035788"/>
                    <a:pt x="7179732" y="2038305"/>
                  </a:cubicBezTo>
                  <a:cubicBezTo>
                    <a:pt x="7177934" y="2041542"/>
                    <a:pt x="7171820" y="2045499"/>
                    <a:pt x="7161389" y="2050174"/>
                  </a:cubicBezTo>
                  <a:cubicBezTo>
                    <a:pt x="7159951" y="2056828"/>
                    <a:pt x="7159231" y="2066179"/>
                    <a:pt x="7159231" y="2078228"/>
                  </a:cubicBezTo>
                  <a:lnTo>
                    <a:pt x="7160310" y="2082544"/>
                  </a:lnTo>
                  <a:lnTo>
                    <a:pt x="7159231" y="2085781"/>
                  </a:lnTo>
                  <a:lnTo>
                    <a:pt x="7160310" y="2091176"/>
                  </a:lnTo>
                  <a:lnTo>
                    <a:pt x="7157073" y="2097785"/>
                  </a:lnTo>
                  <a:lnTo>
                    <a:pt x="7158152" y="2106417"/>
                  </a:lnTo>
                  <a:cubicBezTo>
                    <a:pt x="7158152" y="2112172"/>
                    <a:pt x="7155994" y="2115049"/>
                    <a:pt x="7151678" y="2115049"/>
                  </a:cubicBezTo>
                  <a:cubicBezTo>
                    <a:pt x="7145834" y="2115049"/>
                    <a:pt x="7142911" y="2117207"/>
                    <a:pt x="7142911" y="2121523"/>
                  </a:cubicBezTo>
                  <a:cubicBezTo>
                    <a:pt x="7139135" y="2125120"/>
                    <a:pt x="7135898" y="2126918"/>
                    <a:pt x="7133200" y="2126918"/>
                  </a:cubicBezTo>
                  <a:lnTo>
                    <a:pt x="7128884" y="2126918"/>
                  </a:lnTo>
                  <a:lnTo>
                    <a:pt x="7124568" y="2123681"/>
                  </a:lnTo>
                  <a:lnTo>
                    <a:pt x="7118094" y="2129076"/>
                  </a:lnTo>
                  <a:lnTo>
                    <a:pt x="7112699" y="2129076"/>
                  </a:lnTo>
                  <a:cubicBezTo>
                    <a:pt x="7106046" y="2129076"/>
                    <a:pt x="7101370" y="2127638"/>
                    <a:pt x="7098672" y="2124760"/>
                  </a:cubicBezTo>
                  <a:lnTo>
                    <a:pt x="7099751" y="2113970"/>
                  </a:lnTo>
                  <a:cubicBezTo>
                    <a:pt x="7096335" y="2101652"/>
                    <a:pt x="7091659" y="2095492"/>
                    <a:pt x="7085724" y="2095492"/>
                  </a:cubicBezTo>
                  <a:cubicBezTo>
                    <a:pt x="7080599" y="2091896"/>
                    <a:pt x="7078036" y="2088659"/>
                    <a:pt x="7078036" y="2085781"/>
                  </a:cubicBezTo>
                  <a:lnTo>
                    <a:pt x="7082352" y="2082544"/>
                  </a:lnTo>
                  <a:lnTo>
                    <a:pt x="7085724" y="2082544"/>
                  </a:lnTo>
                  <a:lnTo>
                    <a:pt x="7096514" y="2086860"/>
                  </a:lnTo>
                  <a:cubicBezTo>
                    <a:pt x="7108743" y="2086860"/>
                    <a:pt x="7114857" y="2083983"/>
                    <a:pt x="7114857" y="2078228"/>
                  </a:cubicBezTo>
                  <a:lnTo>
                    <a:pt x="7114857" y="2067438"/>
                  </a:lnTo>
                  <a:lnTo>
                    <a:pt x="7113778" y="2066359"/>
                  </a:lnTo>
                  <a:lnTo>
                    <a:pt x="7113778" y="2065280"/>
                  </a:lnTo>
                  <a:lnTo>
                    <a:pt x="7106225" y="2066359"/>
                  </a:lnTo>
                  <a:lnTo>
                    <a:pt x="7099751" y="2065280"/>
                  </a:lnTo>
                  <a:cubicBezTo>
                    <a:pt x="7089411" y="2068158"/>
                    <a:pt x="7081453" y="2073193"/>
                    <a:pt x="7075878" y="2080386"/>
                  </a:cubicBezTo>
                  <a:lnTo>
                    <a:pt x="7073720" y="2080386"/>
                  </a:lnTo>
                  <a:cubicBezTo>
                    <a:pt x="7064369" y="2070136"/>
                    <a:pt x="7059693" y="2061863"/>
                    <a:pt x="7059693" y="2055569"/>
                  </a:cubicBezTo>
                  <a:lnTo>
                    <a:pt x="7059693" y="2044779"/>
                  </a:lnTo>
                  <a:cubicBezTo>
                    <a:pt x="7059693" y="2041183"/>
                    <a:pt x="7057176" y="2038305"/>
                    <a:pt x="7052140" y="2036147"/>
                  </a:cubicBezTo>
                  <a:lnTo>
                    <a:pt x="7052140" y="2035068"/>
                  </a:lnTo>
                  <a:cubicBezTo>
                    <a:pt x="7065088" y="2022929"/>
                    <a:pt x="7071562" y="2014612"/>
                    <a:pt x="7071562" y="2010116"/>
                  </a:cubicBezTo>
                  <a:cubicBezTo>
                    <a:pt x="7076598" y="2006699"/>
                    <a:pt x="7079115" y="2002743"/>
                    <a:pt x="7079115" y="1998247"/>
                  </a:cubicBezTo>
                  <a:lnTo>
                    <a:pt x="7080194" y="1989615"/>
                  </a:lnTo>
                  <a:lnTo>
                    <a:pt x="7076957" y="1988536"/>
                  </a:lnTo>
                  <a:lnTo>
                    <a:pt x="7068325" y="1991773"/>
                  </a:lnTo>
                  <a:lnTo>
                    <a:pt x="7065088" y="1991773"/>
                  </a:lnTo>
                  <a:cubicBezTo>
                    <a:pt x="7063470" y="1991773"/>
                    <a:pt x="7062031" y="1989256"/>
                    <a:pt x="7060772" y="1984220"/>
                  </a:cubicBezTo>
                  <a:cubicBezTo>
                    <a:pt x="7061851" y="1981343"/>
                    <a:pt x="7062930" y="1979904"/>
                    <a:pt x="7064009" y="1979904"/>
                  </a:cubicBezTo>
                  <a:cubicBezTo>
                    <a:pt x="7065448" y="1979904"/>
                    <a:pt x="7066167" y="1981703"/>
                    <a:pt x="7066167" y="1985299"/>
                  </a:cubicBezTo>
                  <a:lnTo>
                    <a:pt x="7067246" y="1986378"/>
                  </a:lnTo>
                  <a:lnTo>
                    <a:pt x="7068325" y="1986378"/>
                  </a:lnTo>
                  <a:lnTo>
                    <a:pt x="7074799" y="1984220"/>
                  </a:lnTo>
                  <a:lnTo>
                    <a:pt x="7081273" y="1985299"/>
                  </a:lnTo>
                  <a:lnTo>
                    <a:pt x="7084510" y="1984220"/>
                  </a:lnTo>
                  <a:lnTo>
                    <a:pt x="7084510" y="1976667"/>
                  </a:lnTo>
                  <a:cubicBezTo>
                    <a:pt x="7088917" y="1970913"/>
                    <a:pt x="7091119" y="1965832"/>
                    <a:pt x="7091119" y="1961426"/>
                  </a:cubicBezTo>
                  <a:lnTo>
                    <a:pt x="7080194" y="1964798"/>
                  </a:lnTo>
                  <a:lnTo>
                    <a:pt x="7067246" y="1959268"/>
                  </a:lnTo>
                  <a:lnTo>
                    <a:pt x="7060772" y="1960347"/>
                  </a:lnTo>
                  <a:lnTo>
                    <a:pt x="7058614" y="1960347"/>
                  </a:lnTo>
                  <a:cubicBezTo>
                    <a:pt x="7055737" y="1959448"/>
                    <a:pt x="7054298" y="1956211"/>
                    <a:pt x="7054298" y="1950636"/>
                  </a:cubicBezTo>
                  <a:lnTo>
                    <a:pt x="7055377" y="1949557"/>
                  </a:lnTo>
                  <a:lnTo>
                    <a:pt x="7059693" y="1949557"/>
                  </a:lnTo>
                  <a:lnTo>
                    <a:pt x="7068325" y="1951715"/>
                  </a:lnTo>
                  <a:lnTo>
                    <a:pt x="7078036" y="1949557"/>
                  </a:lnTo>
                  <a:lnTo>
                    <a:pt x="7091119" y="1950636"/>
                  </a:lnTo>
                  <a:lnTo>
                    <a:pt x="7092198" y="1949557"/>
                  </a:lnTo>
                  <a:lnTo>
                    <a:pt x="7092198" y="1933372"/>
                  </a:lnTo>
                  <a:lnTo>
                    <a:pt x="7094356" y="1926898"/>
                  </a:lnTo>
                  <a:lnTo>
                    <a:pt x="7093277" y="1915029"/>
                  </a:lnTo>
                  <a:lnTo>
                    <a:pt x="7093277" y="1911792"/>
                  </a:lnTo>
                  <a:lnTo>
                    <a:pt x="7091119" y="1909634"/>
                  </a:lnTo>
                  <a:lnTo>
                    <a:pt x="7088961" y="1909634"/>
                  </a:lnTo>
                  <a:lnTo>
                    <a:pt x="7072641" y="1910713"/>
                  </a:lnTo>
                  <a:lnTo>
                    <a:pt x="7062930" y="1908555"/>
                  </a:lnTo>
                  <a:lnTo>
                    <a:pt x="7057535" y="1909634"/>
                  </a:lnTo>
                  <a:lnTo>
                    <a:pt x="7056456" y="1908555"/>
                  </a:lnTo>
                  <a:lnTo>
                    <a:pt x="7056456" y="1907476"/>
                  </a:lnTo>
                  <a:cubicBezTo>
                    <a:pt x="7057895" y="1900193"/>
                    <a:pt x="7060772" y="1896551"/>
                    <a:pt x="7065088" y="1896551"/>
                  </a:cubicBezTo>
                  <a:lnTo>
                    <a:pt x="7071562" y="1898844"/>
                  </a:lnTo>
                  <a:lnTo>
                    <a:pt x="7079115" y="1897765"/>
                  </a:lnTo>
                  <a:cubicBezTo>
                    <a:pt x="7079115" y="1899204"/>
                    <a:pt x="7082757" y="1899923"/>
                    <a:pt x="7090040" y="1899923"/>
                  </a:cubicBezTo>
                  <a:lnTo>
                    <a:pt x="7094356" y="1905318"/>
                  </a:lnTo>
                  <a:lnTo>
                    <a:pt x="7094356" y="1904239"/>
                  </a:lnTo>
                  <a:lnTo>
                    <a:pt x="7093277" y="1886840"/>
                  </a:lnTo>
                  <a:lnTo>
                    <a:pt x="7095435" y="1884682"/>
                  </a:lnTo>
                  <a:lnTo>
                    <a:pt x="7096514" y="1885761"/>
                  </a:lnTo>
                  <a:lnTo>
                    <a:pt x="7098672" y="1885761"/>
                  </a:lnTo>
                  <a:lnTo>
                    <a:pt x="7098672" y="1884682"/>
                  </a:lnTo>
                  <a:cubicBezTo>
                    <a:pt x="7094356" y="1883963"/>
                    <a:pt x="7092198" y="1882884"/>
                    <a:pt x="7092198" y="1881445"/>
                  </a:cubicBezTo>
                  <a:lnTo>
                    <a:pt x="7092198" y="1879287"/>
                  </a:lnTo>
                  <a:lnTo>
                    <a:pt x="7093277" y="1871734"/>
                  </a:lnTo>
                  <a:cubicBezTo>
                    <a:pt x="7090400" y="1870295"/>
                    <a:pt x="7088961" y="1868137"/>
                    <a:pt x="7088961" y="1865260"/>
                  </a:cubicBezTo>
                  <a:close/>
                  <a:moveTo>
                    <a:pt x="1223699" y="1862767"/>
                  </a:moveTo>
                  <a:lnTo>
                    <a:pt x="1223699" y="1866004"/>
                  </a:lnTo>
                  <a:lnTo>
                    <a:pt x="1225857" y="1868162"/>
                  </a:lnTo>
                  <a:lnTo>
                    <a:pt x="1226936" y="1867083"/>
                  </a:lnTo>
                  <a:lnTo>
                    <a:pt x="1226936" y="1862767"/>
                  </a:lnTo>
                  <a:close/>
                  <a:moveTo>
                    <a:pt x="3245071" y="1862228"/>
                  </a:moveTo>
                  <a:lnTo>
                    <a:pt x="3246150" y="1862228"/>
                  </a:lnTo>
                  <a:lnTo>
                    <a:pt x="3246150" y="1863224"/>
                  </a:lnTo>
                  <a:lnTo>
                    <a:pt x="3245071" y="1862352"/>
                  </a:lnTo>
                  <a:close/>
                  <a:moveTo>
                    <a:pt x="2094292" y="1861283"/>
                  </a:moveTo>
                  <a:cubicBezTo>
                    <a:pt x="2085660" y="1861283"/>
                    <a:pt x="2081345" y="1864835"/>
                    <a:pt x="2081345" y="1871939"/>
                  </a:cubicBezTo>
                  <a:cubicBezTo>
                    <a:pt x="2081345" y="1878952"/>
                    <a:pt x="2080625" y="1883268"/>
                    <a:pt x="2079188" y="1884887"/>
                  </a:cubicBezTo>
                  <a:lnTo>
                    <a:pt x="2081345" y="1890282"/>
                  </a:lnTo>
                  <a:cubicBezTo>
                    <a:pt x="2081345" y="1901881"/>
                    <a:pt x="2080264" y="1913300"/>
                    <a:pt x="2078106" y="1924540"/>
                  </a:cubicBezTo>
                  <a:lnTo>
                    <a:pt x="2078106" y="1935330"/>
                  </a:lnTo>
                  <a:lnTo>
                    <a:pt x="2083502" y="1938567"/>
                  </a:lnTo>
                  <a:lnTo>
                    <a:pt x="2085660" y="1936409"/>
                  </a:lnTo>
                  <a:lnTo>
                    <a:pt x="2087818" y="1936409"/>
                  </a:lnTo>
                  <a:lnTo>
                    <a:pt x="2091055" y="1939646"/>
                  </a:lnTo>
                  <a:cubicBezTo>
                    <a:pt x="2094292" y="1939646"/>
                    <a:pt x="2097844" y="1933217"/>
                    <a:pt x="2101710" y="1920359"/>
                  </a:cubicBezTo>
                  <a:lnTo>
                    <a:pt x="2101710" y="1919280"/>
                  </a:lnTo>
                  <a:cubicBezTo>
                    <a:pt x="2098924" y="1916043"/>
                    <a:pt x="2097531" y="1913525"/>
                    <a:pt x="2097531" y="1911727"/>
                  </a:cubicBezTo>
                  <a:lnTo>
                    <a:pt x="2098473" y="1903095"/>
                  </a:lnTo>
                  <a:cubicBezTo>
                    <a:pt x="2097125" y="1900757"/>
                    <a:pt x="2096090" y="1894688"/>
                    <a:pt x="2095371" y="1884887"/>
                  </a:cubicBezTo>
                  <a:lnTo>
                    <a:pt x="2096450" y="1862362"/>
                  </a:lnTo>
                  <a:lnTo>
                    <a:pt x="2095371" y="1861283"/>
                  </a:lnTo>
                  <a:close/>
                  <a:moveTo>
                    <a:pt x="214452" y="1861000"/>
                  </a:moveTo>
                  <a:cubicBezTo>
                    <a:pt x="210135" y="1861000"/>
                    <a:pt x="207977" y="1865990"/>
                    <a:pt x="207977" y="1875971"/>
                  </a:cubicBezTo>
                  <a:lnTo>
                    <a:pt x="205954" y="1884468"/>
                  </a:lnTo>
                  <a:lnTo>
                    <a:pt x="207033" y="1889863"/>
                  </a:lnTo>
                  <a:cubicBezTo>
                    <a:pt x="204515" y="1901732"/>
                    <a:pt x="201278" y="1909915"/>
                    <a:pt x="197322" y="1914410"/>
                  </a:cubicBezTo>
                  <a:lnTo>
                    <a:pt x="201639" y="1914410"/>
                  </a:lnTo>
                  <a:lnTo>
                    <a:pt x="201639" y="1917513"/>
                  </a:lnTo>
                  <a:lnTo>
                    <a:pt x="199480" y="1921829"/>
                  </a:lnTo>
                  <a:lnTo>
                    <a:pt x="200559" y="1927089"/>
                  </a:lnTo>
                  <a:lnTo>
                    <a:pt x="198402" y="1927089"/>
                  </a:lnTo>
                  <a:lnTo>
                    <a:pt x="198402" y="1928168"/>
                  </a:lnTo>
                  <a:lnTo>
                    <a:pt x="200559" y="1931405"/>
                  </a:lnTo>
                  <a:lnTo>
                    <a:pt x="200559" y="1932484"/>
                  </a:lnTo>
                  <a:lnTo>
                    <a:pt x="193141" y="1967686"/>
                  </a:lnTo>
                  <a:lnTo>
                    <a:pt x="190982" y="1969844"/>
                  </a:lnTo>
                  <a:lnTo>
                    <a:pt x="188824" y="1967686"/>
                  </a:lnTo>
                  <a:lnTo>
                    <a:pt x="185587" y="1967686"/>
                  </a:lnTo>
                  <a:lnTo>
                    <a:pt x="185587" y="1970923"/>
                  </a:lnTo>
                  <a:lnTo>
                    <a:pt x="188824" y="1975104"/>
                  </a:lnTo>
                  <a:lnTo>
                    <a:pt x="188824" y="1979420"/>
                  </a:lnTo>
                  <a:cubicBezTo>
                    <a:pt x="187387" y="1988682"/>
                    <a:pt x="184913" y="1993313"/>
                    <a:pt x="181407" y="1993313"/>
                  </a:cubicBezTo>
                  <a:lnTo>
                    <a:pt x="178169" y="1993313"/>
                  </a:lnTo>
                  <a:lnTo>
                    <a:pt x="178169" y="1994257"/>
                  </a:lnTo>
                  <a:lnTo>
                    <a:pt x="180327" y="1996415"/>
                  </a:lnTo>
                  <a:lnTo>
                    <a:pt x="185587" y="1995336"/>
                  </a:lnTo>
                  <a:lnTo>
                    <a:pt x="185587" y="1996415"/>
                  </a:lnTo>
                  <a:lnTo>
                    <a:pt x="186667" y="1995336"/>
                  </a:lnTo>
                  <a:lnTo>
                    <a:pt x="188824" y="1995336"/>
                  </a:lnTo>
                  <a:lnTo>
                    <a:pt x="193141" y="1998573"/>
                  </a:lnTo>
                  <a:lnTo>
                    <a:pt x="196378" y="1998573"/>
                  </a:lnTo>
                  <a:cubicBezTo>
                    <a:pt x="196378" y="1996415"/>
                    <a:pt x="197052" y="1995336"/>
                    <a:pt x="198402" y="1995336"/>
                  </a:cubicBezTo>
                  <a:lnTo>
                    <a:pt x="213372" y="1995336"/>
                  </a:lnTo>
                  <a:lnTo>
                    <a:pt x="217689" y="1988997"/>
                  </a:lnTo>
                  <a:lnTo>
                    <a:pt x="217689" y="1986839"/>
                  </a:lnTo>
                  <a:cubicBezTo>
                    <a:pt x="215530" y="1986839"/>
                    <a:pt x="213731" y="1985400"/>
                    <a:pt x="212293" y="1982523"/>
                  </a:cubicBezTo>
                  <a:cubicBezTo>
                    <a:pt x="212293" y="1970294"/>
                    <a:pt x="213731" y="1960358"/>
                    <a:pt x="216609" y="1952715"/>
                  </a:cubicBezTo>
                  <a:lnTo>
                    <a:pt x="216609" y="1944218"/>
                  </a:lnTo>
                  <a:cubicBezTo>
                    <a:pt x="216609" y="1941880"/>
                    <a:pt x="215530" y="1939407"/>
                    <a:pt x="213372" y="1936800"/>
                  </a:cubicBezTo>
                  <a:lnTo>
                    <a:pt x="213372" y="1935721"/>
                  </a:lnTo>
                  <a:cubicBezTo>
                    <a:pt x="213372" y="1929786"/>
                    <a:pt x="214452" y="1925155"/>
                    <a:pt x="216609" y="1921829"/>
                  </a:cubicBezTo>
                  <a:lnTo>
                    <a:pt x="214452" y="1894044"/>
                  </a:lnTo>
                  <a:lnTo>
                    <a:pt x="217689" y="1867474"/>
                  </a:lnTo>
                  <a:lnTo>
                    <a:pt x="217689" y="1864237"/>
                  </a:lnTo>
                  <a:close/>
                  <a:moveTo>
                    <a:pt x="1222620" y="1858451"/>
                  </a:moveTo>
                  <a:lnTo>
                    <a:pt x="1220461" y="1860609"/>
                  </a:lnTo>
                  <a:lnTo>
                    <a:pt x="1220461" y="1861688"/>
                  </a:lnTo>
                  <a:lnTo>
                    <a:pt x="1222620" y="1861688"/>
                  </a:lnTo>
                  <a:close/>
                  <a:moveTo>
                    <a:pt x="9208120" y="1858181"/>
                  </a:moveTo>
                  <a:lnTo>
                    <a:pt x="9205962" y="1860339"/>
                  </a:lnTo>
                  <a:lnTo>
                    <a:pt x="9205962" y="1862497"/>
                  </a:lnTo>
                  <a:lnTo>
                    <a:pt x="9208120" y="1860339"/>
                  </a:lnTo>
                  <a:close/>
                  <a:moveTo>
                    <a:pt x="6091990" y="1858181"/>
                  </a:moveTo>
                  <a:lnTo>
                    <a:pt x="6094148" y="1860339"/>
                  </a:lnTo>
                  <a:lnTo>
                    <a:pt x="6094148" y="1858181"/>
                  </a:lnTo>
                  <a:close/>
                  <a:moveTo>
                    <a:pt x="1211830" y="1857372"/>
                  </a:moveTo>
                  <a:lnTo>
                    <a:pt x="1210750" y="1860609"/>
                  </a:lnTo>
                  <a:cubicBezTo>
                    <a:pt x="1211830" y="1864206"/>
                    <a:pt x="1214346" y="1866004"/>
                    <a:pt x="1218304" y="1866004"/>
                  </a:cubicBezTo>
                  <a:lnTo>
                    <a:pt x="1220461" y="1862767"/>
                  </a:lnTo>
                  <a:cubicBezTo>
                    <a:pt x="1216145" y="1862048"/>
                    <a:pt x="1213987" y="1860249"/>
                    <a:pt x="1213987" y="1857372"/>
                  </a:cubicBezTo>
                  <a:close/>
                  <a:moveTo>
                    <a:pt x="4274143" y="1857237"/>
                  </a:moveTo>
                  <a:lnTo>
                    <a:pt x="4276436" y="1859530"/>
                  </a:lnTo>
                  <a:lnTo>
                    <a:pt x="4276436" y="1857237"/>
                  </a:lnTo>
                  <a:close/>
                  <a:moveTo>
                    <a:pt x="4166917" y="1857237"/>
                  </a:moveTo>
                  <a:lnTo>
                    <a:pt x="4166917" y="1861688"/>
                  </a:lnTo>
                  <a:lnTo>
                    <a:pt x="4167996" y="1862767"/>
                  </a:lnTo>
                  <a:lnTo>
                    <a:pt x="4170289" y="1862767"/>
                  </a:lnTo>
                  <a:lnTo>
                    <a:pt x="4170289" y="1861688"/>
                  </a:lnTo>
                  <a:cubicBezTo>
                    <a:pt x="4168760" y="1861688"/>
                    <a:pt x="4167996" y="1860204"/>
                    <a:pt x="4167996" y="1857237"/>
                  </a:cubicBezTo>
                  <a:close/>
                  <a:moveTo>
                    <a:pt x="3212701" y="1856833"/>
                  </a:moveTo>
                  <a:cubicBezTo>
                    <a:pt x="3212701" y="1858271"/>
                    <a:pt x="3211622" y="1858991"/>
                    <a:pt x="3209464" y="1858991"/>
                  </a:cubicBezTo>
                  <a:lnTo>
                    <a:pt x="3209464" y="1860070"/>
                  </a:lnTo>
                  <a:lnTo>
                    <a:pt x="3211622" y="1860070"/>
                  </a:lnTo>
                  <a:cubicBezTo>
                    <a:pt x="3211622" y="1858631"/>
                    <a:pt x="3212701" y="1857912"/>
                    <a:pt x="3214859" y="1857912"/>
                  </a:cubicBezTo>
                  <a:lnTo>
                    <a:pt x="3214859" y="1856833"/>
                  </a:lnTo>
                  <a:close/>
                  <a:moveTo>
                    <a:pt x="234683" y="1856819"/>
                  </a:moveTo>
                  <a:lnTo>
                    <a:pt x="234683" y="1860056"/>
                  </a:lnTo>
                  <a:lnTo>
                    <a:pt x="235762" y="1861000"/>
                  </a:lnTo>
                  <a:lnTo>
                    <a:pt x="235762" y="1862079"/>
                  </a:lnTo>
                  <a:cubicBezTo>
                    <a:pt x="239269" y="1861180"/>
                    <a:pt x="241022" y="1860145"/>
                    <a:pt x="241022" y="1858977"/>
                  </a:cubicBezTo>
                  <a:lnTo>
                    <a:pt x="238999" y="1856819"/>
                  </a:lnTo>
                  <a:close/>
                  <a:moveTo>
                    <a:pt x="3608276" y="1856158"/>
                  </a:moveTo>
                  <a:lnTo>
                    <a:pt x="3608276" y="1857237"/>
                  </a:lnTo>
                  <a:lnTo>
                    <a:pt x="3613671" y="1862632"/>
                  </a:lnTo>
                  <a:lnTo>
                    <a:pt x="3615829" y="1862632"/>
                  </a:lnTo>
                  <a:lnTo>
                    <a:pt x="3617988" y="1860474"/>
                  </a:lnTo>
                  <a:lnTo>
                    <a:pt x="3611513" y="1856158"/>
                  </a:lnTo>
                  <a:close/>
                  <a:moveTo>
                    <a:pt x="1204277" y="1855214"/>
                  </a:moveTo>
                  <a:lnTo>
                    <a:pt x="1203198" y="1856293"/>
                  </a:lnTo>
                  <a:lnTo>
                    <a:pt x="1203198" y="1859530"/>
                  </a:lnTo>
                  <a:lnTo>
                    <a:pt x="1205356" y="1861688"/>
                  </a:lnTo>
                  <a:lnTo>
                    <a:pt x="1206434" y="1856293"/>
                  </a:lnTo>
                  <a:lnTo>
                    <a:pt x="1205356" y="1855214"/>
                  </a:lnTo>
                  <a:close/>
                  <a:moveTo>
                    <a:pt x="9191665" y="1854944"/>
                  </a:moveTo>
                  <a:lnTo>
                    <a:pt x="9188428" y="1858181"/>
                  </a:lnTo>
                  <a:lnTo>
                    <a:pt x="9188428" y="1859260"/>
                  </a:lnTo>
                  <a:lnTo>
                    <a:pt x="9192744" y="1863576"/>
                  </a:lnTo>
                  <a:lnTo>
                    <a:pt x="9195037" y="1863576"/>
                  </a:lnTo>
                  <a:lnTo>
                    <a:pt x="9196116" y="1858181"/>
                  </a:lnTo>
                  <a:lnTo>
                    <a:pt x="9195037" y="1854944"/>
                  </a:lnTo>
                  <a:close/>
                  <a:moveTo>
                    <a:pt x="5703562" y="1854675"/>
                  </a:moveTo>
                  <a:lnTo>
                    <a:pt x="5705720" y="1854675"/>
                  </a:lnTo>
                  <a:lnTo>
                    <a:pt x="5705720" y="1856833"/>
                  </a:lnTo>
                  <a:lnTo>
                    <a:pt x="5712194" y="1856833"/>
                  </a:lnTo>
                  <a:lnTo>
                    <a:pt x="5715431" y="1854675"/>
                  </a:lnTo>
                  <a:cubicBezTo>
                    <a:pt x="5721006" y="1858631"/>
                    <a:pt x="5728919" y="1861508"/>
                    <a:pt x="5739169" y="1863307"/>
                  </a:cubicBezTo>
                  <a:lnTo>
                    <a:pt x="5739169" y="1868702"/>
                  </a:lnTo>
                  <a:lnTo>
                    <a:pt x="5742406" y="1865465"/>
                  </a:lnTo>
                  <a:cubicBezTo>
                    <a:pt x="5748521" y="1867263"/>
                    <a:pt x="5756793" y="1872658"/>
                    <a:pt x="5767223" y="1881650"/>
                  </a:cubicBezTo>
                  <a:lnTo>
                    <a:pt x="5768302" y="1880571"/>
                  </a:lnTo>
                  <a:lnTo>
                    <a:pt x="5770460" y="1883808"/>
                  </a:lnTo>
                  <a:lnTo>
                    <a:pt x="5769381" y="1887045"/>
                  </a:lnTo>
                  <a:lnTo>
                    <a:pt x="5771539" y="1905388"/>
                  </a:lnTo>
                  <a:cubicBezTo>
                    <a:pt x="5765965" y="1919055"/>
                    <a:pt x="5758771" y="1925889"/>
                    <a:pt x="5749959" y="1925889"/>
                  </a:cubicBezTo>
                  <a:lnTo>
                    <a:pt x="5748880" y="1924810"/>
                  </a:lnTo>
                  <a:lnTo>
                    <a:pt x="5747801" y="1924810"/>
                  </a:lnTo>
                  <a:lnTo>
                    <a:pt x="5745643" y="1926968"/>
                  </a:lnTo>
                  <a:cubicBezTo>
                    <a:pt x="5731976" y="1922292"/>
                    <a:pt x="5725142" y="1914379"/>
                    <a:pt x="5725142" y="1903230"/>
                  </a:cubicBezTo>
                  <a:cubicBezTo>
                    <a:pt x="5723524" y="1890102"/>
                    <a:pt x="5715971" y="1876794"/>
                    <a:pt x="5702483" y="1863307"/>
                  </a:cubicBezTo>
                  <a:lnTo>
                    <a:pt x="5702483" y="1862228"/>
                  </a:lnTo>
                  <a:lnTo>
                    <a:pt x="5704641" y="1860070"/>
                  </a:lnTo>
                  <a:lnTo>
                    <a:pt x="5704641" y="1857912"/>
                  </a:lnTo>
                  <a:lnTo>
                    <a:pt x="5701404" y="1860070"/>
                  </a:lnTo>
                  <a:lnTo>
                    <a:pt x="5700325" y="1860070"/>
                  </a:lnTo>
                  <a:lnTo>
                    <a:pt x="5700325" y="1857912"/>
                  </a:lnTo>
                  <a:close/>
                  <a:moveTo>
                    <a:pt x="154701" y="1854661"/>
                  </a:moveTo>
                  <a:cubicBezTo>
                    <a:pt x="154701" y="1859606"/>
                    <a:pt x="151149" y="1862438"/>
                    <a:pt x="144047" y="1863158"/>
                  </a:cubicBezTo>
                  <a:lnTo>
                    <a:pt x="140944" y="1863158"/>
                  </a:lnTo>
                  <a:lnTo>
                    <a:pt x="134470" y="1862079"/>
                  </a:lnTo>
                  <a:lnTo>
                    <a:pt x="129210" y="1863158"/>
                  </a:lnTo>
                  <a:lnTo>
                    <a:pt x="125972" y="1861000"/>
                  </a:lnTo>
                  <a:lnTo>
                    <a:pt x="127052" y="1860056"/>
                  </a:lnTo>
                  <a:lnTo>
                    <a:pt x="127052" y="1856819"/>
                  </a:lnTo>
                  <a:lnTo>
                    <a:pt x="124893" y="1856819"/>
                  </a:lnTo>
                  <a:lnTo>
                    <a:pt x="107765" y="1863158"/>
                  </a:lnTo>
                  <a:lnTo>
                    <a:pt x="109922" y="1870711"/>
                  </a:lnTo>
                  <a:lnTo>
                    <a:pt x="103583" y="1873813"/>
                  </a:lnTo>
                  <a:lnTo>
                    <a:pt x="109922" y="1883389"/>
                  </a:lnTo>
                  <a:lnTo>
                    <a:pt x="109922" y="1900518"/>
                  </a:lnTo>
                  <a:lnTo>
                    <a:pt x="112080" y="1900518"/>
                  </a:lnTo>
                  <a:lnTo>
                    <a:pt x="112080" y="1901597"/>
                  </a:lnTo>
                  <a:cubicBezTo>
                    <a:pt x="114599" y="1901058"/>
                    <a:pt x="119948" y="1896427"/>
                    <a:pt x="128131" y="1887705"/>
                  </a:cubicBezTo>
                  <a:lnTo>
                    <a:pt x="131233" y="1887705"/>
                  </a:lnTo>
                  <a:lnTo>
                    <a:pt x="142967" y="1894044"/>
                  </a:lnTo>
                  <a:cubicBezTo>
                    <a:pt x="149082" y="1898360"/>
                    <a:pt x="154072" y="1904430"/>
                    <a:pt x="157938" y="1912252"/>
                  </a:cubicBezTo>
                  <a:lnTo>
                    <a:pt x="157938" y="1913331"/>
                  </a:lnTo>
                  <a:lnTo>
                    <a:pt x="151599" y="1921829"/>
                  </a:lnTo>
                  <a:lnTo>
                    <a:pt x="151599" y="1937879"/>
                  </a:lnTo>
                  <a:lnTo>
                    <a:pt x="153622" y="1940981"/>
                  </a:lnTo>
                  <a:lnTo>
                    <a:pt x="153622" y="1957031"/>
                  </a:lnTo>
                  <a:lnTo>
                    <a:pt x="154701" y="1964449"/>
                  </a:lnTo>
                  <a:cubicBezTo>
                    <a:pt x="152632" y="1966607"/>
                    <a:pt x="150161" y="1967686"/>
                    <a:pt x="147284" y="1967686"/>
                  </a:cubicBezTo>
                  <a:lnTo>
                    <a:pt x="147284" y="1969844"/>
                  </a:lnTo>
                  <a:lnTo>
                    <a:pt x="150520" y="1974025"/>
                  </a:lnTo>
                  <a:lnTo>
                    <a:pt x="149441" y="1986839"/>
                  </a:lnTo>
                  <a:lnTo>
                    <a:pt x="150520" y="1987918"/>
                  </a:lnTo>
                  <a:lnTo>
                    <a:pt x="151599" y="1987918"/>
                  </a:lnTo>
                  <a:cubicBezTo>
                    <a:pt x="153487" y="1982253"/>
                    <a:pt x="155241" y="1979420"/>
                    <a:pt x="156860" y="1979420"/>
                  </a:cubicBezTo>
                  <a:lnTo>
                    <a:pt x="155780" y="1971867"/>
                  </a:lnTo>
                  <a:lnTo>
                    <a:pt x="156860" y="1953794"/>
                  </a:lnTo>
                  <a:lnTo>
                    <a:pt x="155780" y="1947455"/>
                  </a:lnTo>
                  <a:cubicBezTo>
                    <a:pt x="158658" y="1929112"/>
                    <a:pt x="161849" y="1916658"/>
                    <a:pt x="165357" y="1910094"/>
                  </a:cubicBezTo>
                  <a:lnTo>
                    <a:pt x="165357" y="1907936"/>
                  </a:lnTo>
                  <a:lnTo>
                    <a:pt x="161175" y="1893100"/>
                  </a:lnTo>
                  <a:cubicBezTo>
                    <a:pt x="163962" y="1884918"/>
                    <a:pt x="165357" y="1877095"/>
                    <a:pt x="165357" y="1869632"/>
                  </a:cubicBezTo>
                  <a:cubicBezTo>
                    <a:pt x="165357" y="1867294"/>
                    <a:pt x="162884" y="1863742"/>
                    <a:pt x="157938" y="1858977"/>
                  </a:cubicBezTo>
                  <a:lnTo>
                    <a:pt x="157938" y="1854661"/>
                  </a:lnTo>
                  <a:close/>
                  <a:moveTo>
                    <a:pt x="34257" y="1854661"/>
                  </a:moveTo>
                  <a:lnTo>
                    <a:pt x="34257" y="1855740"/>
                  </a:lnTo>
                  <a:lnTo>
                    <a:pt x="35336" y="1856819"/>
                  </a:lnTo>
                  <a:lnTo>
                    <a:pt x="37494" y="1856819"/>
                  </a:lnTo>
                  <a:lnTo>
                    <a:pt x="37494" y="1855740"/>
                  </a:lnTo>
                  <a:close/>
                  <a:moveTo>
                    <a:pt x="4273064" y="1854000"/>
                  </a:moveTo>
                  <a:lnTo>
                    <a:pt x="4269827" y="1855079"/>
                  </a:lnTo>
                  <a:lnTo>
                    <a:pt x="4269827" y="1857237"/>
                  </a:lnTo>
                  <a:lnTo>
                    <a:pt x="4270906" y="1857237"/>
                  </a:lnTo>
                  <a:lnTo>
                    <a:pt x="4273064" y="1855079"/>
                  </a:lnTo>
                  <a:close/>
                  <a:moveTo>
                    <a:pt x="6685293" y="1853191"/>
                  </a:moveTo>
                  <a:lnTo>
                    <a:pt x="6682056" y="1856428"/>
                  </a:lnTo>
                  <a:lnTo>
                    <a:pt x="6682056" y="1857507"/>
                  </a:lnTo>
                  <a:lnTo>
                    <a:pt x="6684214" y="1857507"/>
                  </a:lnTo>
                  <a:lnTo>
                    <a:pt x="6687451" y="1854270"/>
                  </a:lnTo>
                  <a:lnTo>
                    <a:pt x="6686372" y="1853191"/>
                  </a:lnTo>
                  <a:close/>
                  <a:moveTo>
                    <a:pt x="4265511" y="1852921"/>
                  </a:moveTo>
                  <a:lnTo>
                    <a:pt x="4265511" y="1854000"/>
                  </a:lnTo>
                  <a:lnTo>
                    <a:pt x="4267669" y="1854000"/>
                  </a:lnTo>
                  <a:lnTo>
                    <a:pt x="4267669" y="1852921"/>
                  </a:lnTo>
                  <a:close/>
                  <a:moveTo>
                    <a:pt x="8149241" y="1852517"/>
                  </a:moveTo>
                  <a:cubicBezTo>
                    <a:pt x="8146363" y="1852517"/>
                    <a:pt x="8139485" y="1857192"/>
                    <a:pt x="8128605" y="1866544"/>
                  </a:cubicBezTo>
                  <a:lnTo>
                    <a:pt x="8123075" y="1865465"/>
                  </a:lnTo>
                  <a:lnTo>
                    <a:pt x="8111071" y="1881650"/>
                  </a:lnTo>
                  <a:cubicBezTo>
                    <a:pt x="8114937" y="1886685"/>
                    <a:pt x="8119703" y="1889203"/>
                    <a:pt x="8125368" y="1889203"/>
                  </a:cubicBezTo>
                  <a:lnTo>
                    <a:pt x="8127526" y="1893519"/>
                  </a:lnTo>
                  <a:lnTo>
                    <a:pt x="8126447" y="1899993"/>
                  </a:lnTo>
                  <a:lnTo>
                    <a:pt x="8127526" y="1899993"/>
                  </a:lnTo>
                  <a:lnTo>
                    <a:pt x="8139530" y="1896756"/>
                  </a:lnTo>
                  <a:lnTo>
                    <a:pt x="8147083" y="1901072"/>
                  </a:lnTo>
                  <a:lnTo>
                    <a:pt x="8148162" y="1901072"/>
                  </a:lnTo>
                  <a:lnTo>
                    <a:pt x="8148162" y="1896756"/>
                  </a:lnTo>
                  <a:lnTo>
                    <a:pt x="8153692" y="1882729"/>
                  </a:lnTo>
                  <a:cubicBezTo>
                    <a:pt x="8151444" y="1882729"/>
                    <a:pt x="8149600" y="1873737"/>
                    <a:pt x="8148162" y="1855754"/>
                  </a:cubicBezTo>
                  <a:close/>
                  <a:moveTo>
                    <a:pt x="3225649" y="1852517"/>
                  </a:moveTo>
                  <a:lnTo>
                    <a:pt x="3225649" y="1853596"/>
                  </a:lnTo>
                  <a:lnTo>
                    <a:pt x="3227807" y="1853596"/>
                  </a:lnTo>
                  <a:lnTo>
                    <a:pt x="3227807" y="1852517"/>
                  </a:lnTo>
                  <a:close/>
                  <a:moveTo>
                    <a:pt x="9210278" y="1851707"/>
                  </a:moveTo>
                  <a:lnTo>
                    <a:pt x="9210278" y="1856023"/>
                  </a:lnTo>
                  <a:lnTo>
                    <a:pt x="9211357" y="1854944"/>
                  </a:lnTo>
                  <a:lnTo>
                    <a:pt x="9212436" y="1854944"/>
                  </a:lnTo>
                  <a:lnTo>
                    <a:pt x="9211357" y="1851707"/>
                  </a:lnTo>
                  <a:close/>
                  <a:moveTo>
                    <a:pt x="5093399" y="1849819"/>
                  </a:moveTo>
                  <a:lnTo>
                    <a:pt x="5093399" y="1854135"/>
                  </a:lnTo>
                  <a:lnTo>
                    <a:pt x="5094478" y="1855214"/>
                  </a:lnTo>
                  <a:lnTo>
                    <a:pt x="5094478" y="1856293"/>
                  </a:lnTo>
                  <a:lnTo>
                    <a:pt x="5097715" y="1855214"/>
                  </a:lnTo>
                  <a:lnTo>
                    <a:pt x="5097715" y="1851977"/>
                  </a:lnTo>
                  <a:lnTo>
                    <a:pt x="5095557" y="1849819"/>
                  </a:lnTo>
                  <a:close/>
                  <a:moveTo>
                    <a:pt x="8598902" y="1849549"/>
                  </a:moveTo>
                  <a:lnTo>
                    <a:pt x="8598902" y="1854944"/>
                  </a:lnTo>
                  <a:lnTo>
                    <a:pt x="8591349" y="1854944"/>
                  </a:lnTo>
                  <a:lnTo>
                    <a:pt x="8591349" y="1852786"/>
                  </a:lnTo>
                  <a:lnTo>
                    <a:pt x="8589191" y="1852786"/>
                  </a:lnTo>
                  <a:lnTo>
                    <a:pt x="8589191" y="1854944"/>
                  </a:lnTo>
                  <a:lnTo>
                    <a:pt x="8583796" y="1853865"/>
                  </a:lnTo>
                  <a:lnTo>
                    <a:pt x="8583796" y="1854944"/>
                  </a:lnTo>
                  <a:cubicBezTo>
                    <a:pt x="8583796" y="1857462"/>
                    <a:pt x="8582717" y="1859620"/>
                    <a:pt x="8580559" y="1861418"/>
                  </a:cubicBezTo>
                  <a:lnTo>
                    <a:pt x="8581638" y="1862497"/>
                  </a:lnTo>
                  <a:lnTo>
                    <a:pt x="8583796" y="1862497"/>
                  </a:lnTo>
                  <a:lnTo>
                    <a:pt x="8583796" y="1859260"/>
                  </a:lnTo>
                  <a:lnTo>
                    <a:pt x="8585954" y="1859260"/>
                  </a:lnTo>
                  <a:lnTo>
                    <a:pt x="8585954" y="1885696"/>
                  </a:lnTo>
                  <a:lnTo>
                    <a:pt x="8583796" y="1885696"/>
                  </a:lnTo>
                  <a:lnTo>
                    <a:pt x="8583796" y="1895407"/>
                  </a:lnTo>
                  <a:lnTo>
                    <a:pt x="8585954" y="1895407"/>
                  </a:lnTo>
                  <a:lnTo>
                    <a:pt x="8585954" y="1907276"/>
                  </a:lnTo>
                  <a:lnTo>
                    <a:pt x="8583796" y="1907276"/>
                  </a:lnTo>
                  <a:lnTo>
                    <a:pt x="8583796" y="1918066"/>
                  </a:lnTo>
                  <a:lnTo>
                    <a:pt x="8585954" y="1918066"/>
                  </a:lnTo>
                  <a:lnTo>
                    <a:pt x="8585954" y="1916987"/>
                  </a:lnTo>
                  <a:lnTo>
                    <a:pt x="8584875" y="1913750"/>
                  </a:lnTo>
                  <a:lnTo>
                    <a:pt x="8610771" y="1913750"/>
                  </a:lnTo>
                  <a:cubicBezTo>
                    <a:pt x="8613108" y="1913750"/>
                    <a:pt x="8615626" y="1912671"/>
                    <a:pt x="8618324" y="1910513"/>
                  </a:cubicBezTo>
                  <a:lnTo>
                    <a:pt x="8624798" y="1910513"/>
                  </a:lnTo>
                  <a:cubicBezTo>
                    <a:pt x="8624798" y="1912671"/>
                    <a:pt x="8627675" y="1913750"/>
                    <a:pt x="8633430" y="1913750"/>
                  </a:cubicBezTo>
                  <a:lnTo>
                    <a:pt x="8636667" y="1915908"/>
                  </a:lnTo>
                  <a:cubicBezTo>
                    <a:pt x="8636667" y="1913930"/>
                    <a:pt x="8640263" y="1912491"/>
                    <a:pt x="8647457" y="1911592"/>
                  </a:cubicBezTo>
                  <a:lnTo>
                    <a:pt x="8656089" y="1913750"/>
                  </a:lnTo>
                  <a:lnTo>
                    <a:pt x="8663642" y="1910513"/>
                  </a:lnTo>
                  <a:lnTo>
                    <a:pt x="8663642" y="1912671"/>
                  </a:lnTo>
                  <a:lnTo>
                    <a:pt x="8662563" y="1913750"/>
                  </a:lnTo>
                  <a:lnTo>
                    <a:pt x="8662563" y="1914829"/>
                  </a:lnTo>
                  <a:lnTo>
                    <a:pt x="8667958" y="1913750"/>
                  </a:lnTo>
                  <a:lnTo>
                    <a:pt x="8673353" y="1914829"/>
                  </a:lnTo>
                  <a:lnTo>
                    <a:pt x="8680906" y="1912671"/>
                  </a:lnTo>
                  <a:lnTo>
                    <a:pt x="8698170" y="1913750"/>
                  </a:lnTo>
                  <a:lnTo>
                    <a:pt x="8713276" y="1913750"/>
                  </a:lnTo>
                  <a:lnTo>
                    <a:pt x="8719750" y="1914829"/>
                  </a:lnTo>
                  <a:lnTo>
                    <a:pt x="8733777" y="1912671"/>
                  </a:lnTo>
                  <a:lnTo>
                    <a:pt x="8738093" y="1914829"/>
                  </a:lnTo>
                  <a:lnTo>
                    <a:pt x="8739172" y="1913750"/>
                  </a:lnTo>
                  <a:lnTo>
                    <a:pt x="8741330" y="1913750"/>
                  </a:lnTo>
                  <a:lnTo>
                    <a:pt x="8744567" y="1914829"/>
                  </a:lnTo>
                  <a:lnTo>
                    <a:pt x="8749962" y="1913750"/>
                  </a:lnTo>
                  <a:lnTo>
                    <a:pt x="8773700" y="1913750"/>
                  </a:lnTo>
                  <a:lnTo>
                    <a:pt x="8784490" y="1914829"/>
                  </a:lnTo>
                  <a:lnTo>
                    <a:pt x="8786648" y="1912671"/>
                  </a:lnTo>
                  <a:lnTo>
                    <a:pt x="8792043" y="1912671"/>
                  </a:lnTo>
                  <a:cubicBezTo>
                    <a:pt x="8792043" y="1908355"/>
                    <a:pt x="8792763" y="1906197"/>
                    <a:pt x="8794201" y="1906197"/>
                  </a:cubicBezTo>
                  <a:cubicBezTo>
                    <a:pt x="8793482" y="1900982"/>
                    <a:pt x="8792043" y="1897745"/>
                    <a:pt x="8789885" y="1896486"/>
                  </a:cubicBezTo>
                  <a:lnTo>
                    <a:pt x="8789885" y="1895407"/>
                  </a:lnTo>
                  <a:lnTo>
                    <a:pt x="8779095" y="1895407"/>
                  </a:lnTo>
                  <a:lnTo>
                    <a:pt x="8779095" y="1897565"/>
                  </a:lnTo>
                  <a:lnTo>
                    <a:pt x="8772621" y="1897565"/>
                  </a:lnTo>
                  <a:cubicBezTo>
                    <a:pt x="8772621" y="1896126"/>
                    <a:pt x="8770823" y="1895407"/>
                    <a:pt x="8767226" y="1895407"/>
                  </a:cubicBezTo>
                  <a:lnTo>
                    <a:pt x="8767226" y="1891091"/>
                  </a:lnTo>
                  <a:lnTo>
                    <a:pt x="8765068" y="1891091"/>
                  </a:lnTo>
                  <a:cubicBezTo>
                    <a:pt x="8763630" y="1891091"/>
                    <a:pt x="8762910" y="1892530"/>
                    <a:pt x="8762910" y="1895407"/>
                  </a:cubicBezTo>
                  <a:lnTo>
                    <a:pt x="8755357" y="1895407"/>
                  </a:lnTo>
                  <a:lnTo>
                    <a:pt x="8755357" y="1897565"/>
                  </a:lnTo>
                  <a:lnTo>
                    <a:pt x="8744567" y="1897565"/>
                  </a:lnTo>
                  <a:lnTo>
                    <a:pt x="8744567" y="1895407"/>
                  </a:lnTo>
                  <a:lnTo>
                    <a:pt x="8738093" y="1895407"/>
                  </a:lnTo>
                  <a:lnTo>
                    <a:pt x="8718671" y="1894328"/>
                  </a:lnTo>
                  <a:lnTo>
                    <a:pt x="8700328" y="1895407"/>
                  </a:lnTo>
                  <a:lnTo>
                    <a:pt x="8699249" y="1895407"/>
                  </a:lnTo>
                  <a:lnTo>
                    <a:pt x="8694933" y="1892170"/>
                  </a:lnTo>
                  <a:cubicBezTo>
                    <a:pt x="8694933" y="1893788"/>
                    <a:pt x="8689178" y="1894867"/>
                    <a:pt x="8677669" y="1895407"/>
                  </a:cubicBezTo>
                  <a:lnTo>
                    <a:pt x="8638825" y="1894328"/>
                  </a:lnTo>
                  <a:cubicBezTo>
                    <a:pt x="8632351" y="1894328"/>
                    <a:pt x="8629114" y="1895407"/>
                    <a:pt x="8629114" y="1897565"/>
                  </a:cubicBezTo>
                  <a:lnTo>
                    <a:pt x="8621561" y="1897565"/>
                  </a:lnTo>
                  <a:lnTo>
                    <a:pt x="8621561" y="1895407"/>
                  </a:lnTo>
                  <a:lnTo>
                    <a:pt x="8615087" y="1895407"/>
                  </a:lnTo>
                  <a:lnTo>
                    <a:pt x="8615087" y="1897565"/>
                  </a:lnTo>
                  <a:lnTo>
                    <a:pt x="8609692" y="1897565"/>
                  </a:lnTo>
                  <a:lnTo>
                    <a:pt x="8609692" y="1895407"/>
                  </a:lnTo>
                  <a:lnTo>
                    <a:pt x="8603218" y="1895407"/>
                  </a:lnTo>
                  <a:lnTo>
                    <a:pt x="8601060" y="1893249"/>
                  </a:lnTo>
                  <a:lnTo>
                    <a:pt x="8601060" y="1892170"/>
                  </a:lnTo>
                  <a:lnTo>
                    <a:pt x="8602139" y="1891091"/>
                  </a:lnTo>
                  <a:lnTo>
                    <a:pt x="8601060" y="1890012"/>
                  </a:lnTo>
                  <a:lnTo>
                    <a:pt x="8601060" y="1884617"/>
                  </a:lnTo>
                  <a:lnTo>
                    <a:pt x="8602139" y="1880301"/>
                  </a:lnTo>
                  <a:lnTo>
                    <a:pt x="8599981" y="1871669"/>
                  </a:lnTo>
                  <a:lnTo>
                    <a:pt x="8599981" y="1860339"/>
                  </a:lnTo>
                  <a:lnTo>
                    <a:pt x="8601060" y="1852786"/>
                  </a:lnTo>
                  <a:lnTo>
                    <a:pt x="8599981" y="1851707"/>
                  </a:lnTo>
                  <a:lnTo>
                    <a:pt x="8602139" y="1849549"/>
                  </a:lnTo>
                  <a:close/>
                  <a:moveTo>
                    <a:pt x="7777673" y="1849280"/>
                  </a:moveTo>
                  <a:lnTo>
                    <a:pt x="7777673" y="1850359"/>
                  </a:lnTo>
                  <a:lnTo>
                    <a:pt x="7780910" y="1850359"/>
                  </a:lnTo>
                  <a:lnTo>
                    <a:pt x="7780910" y="1849280"/>
                  </a:lnTo>
                  <a:close/>
                  <a:moveTo>
                    <a:pt x="3220254" y="1849280"/>
                  </a:moveTo>
                  <a:lnTo>
                    <a:pt x="3228886" y="1849280"/>
                  </a:lnTo>
                  <a:lnTo>
                    <a:pt x="3245071" y="1862352"/>
                  </a:lnTo>
                  <a:lnTo>
                    <a:pt x="3245071" y="1865465"/>
                  </a:lnTo>
                  <a:lnTo>
                    <a:pt x="3246150" y="1865465"/>
                  </a:lnTo>
                  <a:lnTo>
                    <a:pt x="3246150" y="1863224"/>
                  </a:lnTo>
                  <a:lnTo>
                    <a:pt x="3256940" y="1871939"/>
                  </a:lnTo>
                  <a:lnTo>
                    <a:pt x="3255861" y="1873018"/>
                  </a:lnTo>
                  <a:lnTo>
                    <a:pt x="3255861" y="1874097"/>
                  </a:lnTo>
                  <a:lnTo>
                    <a:pt x="3256940" y="1875176"/>
                  </a:lnTo>
                  <a:cubicBezTo>
                    <a:pt x="3256940" y="1897115"/>
                    <a:pt x="3250106" y="1912221"/>
                    <a:pt x="3236439" y="1920494"/>
                  </a:cubicBezTo>
                  <a:lnTo>
                    <a:pt x="3221333" y="1935600"/>
                  </a:lnTo>
                  <a:lnTo>
                    <a:pt x="3212701" y="1937758"/>
                  </a:lnTo>
                  <a:cubicBezTo>
                    <a:pt x="3207665" y="1935959"/>
                    <a:pt x="3205148" y="1934521"/>
                    <a:pt x="3205148" y="1933442"/>
                  </a:cubicBezTo>
                  <a:lnTo>
                    <a:pt x="3205148" y="1932363"/>
                  </a:lnTo>
                  <a:cubicBezTo>
                    <a:pt x="3216657" y="1922652"/>
                    <a:pt x="3222412" y="1915458"/>
                    <a:pt x="3222412" y="1910783"/>
                  </a:cubicBezTo>
                  <a:cubicBezTo>
                    <a:pt x="3218096" y="1907366"/>
                    <a:pt x="3213420" y="1905208"/>
                    <a:pt x="3208385" y="1904309"/>
                  </a:cubicBezTo>
                  <a:lnTo>
                    <a:pt x="3208385" y="1903230"/>
                  </a:lnTo>
                  <a:lnTo>
                    <a:pt x="3209464" y="1902151"/>
                  </a:lnTo>
                  <a:lnTo>
                    <a:pt x="3209464" y="1901072"/>
                  </a:lnTo>
                  <a:cubicBezTo>
                    <a:pt x="3200832" y="1901072"/>
                    <a:pt x="3196516" y="1894598"/>
                    <a:pt x="3196516" y="1881650"/>
                  </a:cubicBezTo>
                  <a:lnTo>
                    <a:pt x="3196516" y="1869781"/>
                  </a:lnTo>
                  <a:cubicBezTo>
                    <a:pt x="3196516" y="1868162"/>
                    <a:pt x="3198314" y="1867083"/>
                    <a:pt x="3201911" y="1866544"/>
                  </a:cubicBezTo>
                  <a:lnTo>
                    <a:pt x="3200832" y="1865465"/>
                  </a:lnTo>
                  <a:lnTo>
                    <a:pt x="3200832" y="1864386"/>
                  </a:lnTo>
                  <a:cubicBezTo>
                    <a:pt x="3204428" y="1858631"/>
                    <a:pt x="3210902" y="1854315"/>
                    <a:pt x="3220254" y="1851438"/>
                  </a:cubicBezTo>
                  <a:close/>
                  <a:moveTo>
                    <a:pt x="22523" y="1849266"/>
                  </a:moveTo>
                  <a:lnTo>
                    <a:pt x="22523" y="1850345"/>
                  </a:lnTo>
                  <a:lnTo>
                    <a:pt x="25760" y="1851424"/>
                  </a:lnTo>
                  <a:lnTo>
                    <a:pt x="30077" y="1850345"/>
                  </a:lnTo>
                  <a:lnTo>
                    <a:pt x="31020" y="1851424"/>
                  </a:lnTo>
                  <a:lnTo>
                    <a:pt x="31020" y="1850345"/>
                  </a:lnTo>
                  <a:lnTo>
                    <a:pt x="30077" y="1849266"/>
                  </a:lnTo>
                  <a:close/>
                  <a:moveTo>
                    <a:pt x="5090162" y="1848740"/>
                  </a:moveTo>
                  <a:lnTo>
                    <a:pt x="5090162" y="1849819"/>
                  </a:lnTo>
                  <a:lnTo>
                    <a:pt x="5092320" y="1849819"/>
                  </a:lnTo>
                  <a:lnTo>
                    <a:pt x="5092320" y="1848740"/>
                  </a:lnTo>
                  <a:close/>
                  <a:moveTo>
                    <a:pt x="5081530" y="1848740"/>
                  </a:moveTo>
                  <a:lnTo>
                    <a:pt x="5081530" y="1850898"/>
                  </a:lnTo>
                  <a:lnTo>
                    <a:pt x="5082609" y="1849819"/>
                  </a:lnTo>
                  <a:lnTo>
                    <a:pt x="5083688" y="1849819"/>
                  </a:lnTo>
                  <a:lnTo>
                    <a:pt x="5089083" y="1850898"/>
                  </a:lnTo>
                  <a:lnTo>
                    <a:pt x="5086925" y="1848740"/>
                  </a:lnTo>
                  <a:close/>
                  <a:moveTo>
                    <a:pt x="6101701" y="1848605"/>
                  </a:moveTo>
                  <a:lnTo>
                    <a:pt x="6101701" y="1850763"/>
                  </a:lnTo>
                  <a:lnTo>
                    <a:pt x="6106961" y="1850763"/>
                  </a:lnTo>
                  <a:lnTo>
                    <a:pt x="6106961" y="1849684"/>
                  </a:lnTo>
                  <a:close/>
                  <a:moveTo>
                    <a:pt x="4261060" y="1848605"/>
                  </a:moveTo>
                  <a:lnTo>
                    <a:pt x="4261060" y="1849684"/>
                  </a:lnTo>
                  <a:lnTo>
                    <a:pt x="4263218" y="1849684"/>
                  </a:lnTo>
                  <a:lnTo>
                    <a:pt x="4263218" y="1848605"/>
                  </a:lnTo>
                  <a:close/>
                  <a:moveTo>
                    <a:pt x="7692296" y="1848201"/>
                  </a:moveTo>
                  <a:lnTo>
                    <a:pt x="7694454" y="1850359"/>
                  </a:lnTo>
                  <a:lnTo>
                    <a:pt x="7698770" y="1850359"/>
                  </a:lnTo>
                  <a:lnTo>
                    <a:pt x="7698770" y="1849280"/>
                  </a:lnTo>
                  <a:close/>
                  <a:moveTo>
                    <a:pt x="7679079" y="1848201"/>
                  </a:moveTo>
                  <a:lnTo>
                    <a:pt x="7679079" y="1851438"/>
                  </a:lnTo>
                  <a:lnTo>
                    <a:pt x="7680158" y="1851438"/>
                  </a:lnTo>
                  <a:lnTo>
                    <a:pt x="7682316" y="1849280"/>
                  </a:lnTo>
                  <a:lnTo>
                    <a:pt x="7682316" y="1848201"/>
                  </a:lnTo>
                  <a:close/>
                  <a:moveTo>
                    <a:pt x="9186270" y="1847391"/>
                  </a:moveTo>
                  <a:lnTo>
                    <a:pt x="9183978" y="1849549"/>
                  </a:lnTo>
                  <a:lnTo>
                    <a:pt x="9183978" y="1850628"/>
                  </a:lnTo>
                  <a:lnTo>
                    <a:pt x="9186270" y="1848470"/>
                  </a:lnTo>
                  <a:close/>
                  <a:moveTo>
                    <a:pt x="230367" y="1847242"/>
                  </a:moveTo>
                  <a:lnTo>
                    <a:pt x="227265" y="1853582"/>
                  </a:lnTo>
                  <a:lnTo>
                    <a:pt x="227265" y="1854661"/>
                  </a:lnTo>
                  <a:lnTo>
                    <a:pt x="228344" y="1854661"/>
                  </a:lnTo>
                  <a:lnTo>
                    <a:pt x="231446" y="1848321"/>
                  </a:lnTo>
                  <a:lnTo>
                    <a:pt x="231446" y="1847242"/>
                  </a:lnTo>
                  <a:close/>
                  <a:moveTo>
                    <a:pt x="166435" y="1846163"/>
                  </a:moveTo>
                  <a:lnTo>
                    <a:pt x="167514" y="1853582"/>
                  </a:lnTo>
                  <a:lnTo>
                    <a:pt x="168594" y="1853582"/>
                  </a:lnTo>
                  <a:lnTo>
                    <a:pt x="168594" y="1846163"/>
                  </a:lnTo>
                  <a:close/>
                  <a:moveTo>
                    <a:pt x="9187349" y="1845233"/>
                  </a:moveTo>
                  <a:lnTo>
                    <a:pt x="9187349" y="1846312"/>
                  </a:lnTo>
                  <a:lnTo>
                    <a:pt x="9190586" y="1846312"/>
                  </a:lnTo>
                  <a:lnTo>
                    <a:pt x="9190586" y="1845233"/>
                  </a:lnTo>
                  <a:close/>
                  <a:moveTo>
                    <a:pt x="2247781" y="1844154"/>
                  </a:moveTo>
                  <a:lnTo>
                    <a:pt x="2247781" y="1847256"/>
                  </a:lnTo>
                  <a:lnTo>
                    <a:pt x="2251017" y="1847256"/>
                  </a:lnTo>
                  <a:lnTo>
                    <a:pt x="2251017" y="1844154"/>
                  </a:lnTo>
                  <a:close/>
                  <a:moveTo>
                    <a:pt x="4103525" y="1843075"/>
                  </a:moveTo>
                  <a:lnTo>
                    <a:pt x="4103525" y="1845233"/>
                  </a:lnTo>
                  <a:lnTo>
                    <a:pt x="4104604" y="1845233"/>
                  </a:lnTo>
                  <a:lnTo>
                    <a:pt x="4104604" y="1843075"/>
                  </a:lnTo>
                  <a:close/>
                  <a:moveTo>
                    <a:pt x="7771064" y="1840513"/>
                  </a:moveTo>
                  <a:cubicBezTo>
                    <a:pt x="7771963" y="1844109"/>
                    <a:pt x="7773042" y="1845908"/>
                    <a:pt x="7774301" y="1845908"/>
                  </a:cubicBezTo>
                  <a:lnTo>
                    <a:pt x="7776594" y="1845908"/>
                  </a:lnTo>
                  <a:cubicBezTo>
                    <a:pt x="7778032" y="1845908"/>
                    <a:pt x="7778752" y="1844829"/>
                    <a:pt x="7778752" y="1842671"/>
                  </a:cubicBezTo>
                  <a:lnTo>
                    <a:pt x="7779831" y="1841592"/>
                  </a:lnTo>
                  <a:lnTo>
                    <a:pt x="7784147" y="1841592"/>
                  </a:lnTo>
                  <a:cubicBezTo>
                    <a:pt x="7785675" y="1841592"/>
                    <a:pt x="7786440" y="1843390"/>
                    <a:pt x="7786440" y="1846987"/>
                  </a:cubicBezTo>
                  <a:cubicBezTo>
                    <a:pt x="7801546" y="1853191"/>
                    <a:pt x="7810312" y="1858676"/>
                    <a:pt x="7812740" y="1863441"/>
                  </a:cubicBezTo>
                  <a:lnTo>
                    <a:pt x="7812740" y="1870050"/>
                  </a:lnTo>
                  <a:lnTo>
                    <a:pt x="7807210" y="1875580"/>
                  </a:lnTo>
                  <a:lnTo>
                    <a:pt x="7800601" y="1875580"/>
                  </a:lnTo>
                  <a:cubicBezTo>
                    <a:pt x="7796016" y="1871174"/>
                    <a:pt x="7792374" y="1868971"/>
                    <a:pt x="7789676" y="1868971"/>
                  </a:cubicBezTo>
                  <a:lnTo>
                    <a:pt x="7786440" y="1870050"/>
                  </a:lnTo>
                  <a:lnTo>
                    <a:pt x="7783068" y="1868971"/>
                  </a:lnTo>
                  <a:lnTo>
                    <a:pt x="7755688" y="1875580"/>
                  </a:lnTo>
                  <a:lnTo>
                    <a:pt x="7740447" y="1866813"/>
                  </a:lnTo>
                  <a:lnTo>
                    <a:pt x="7740447" y="1864520"/>
                  </a:lnTo>
                  <a:cubicBezTo>
                    <a:pt x="7741886" y="1864520"/>
                    <a:pt x="7748450" y="1857597"/>
                    <a:pt x="7760139" y="1843750"/>
                  </a:cubicBezTo>
                  <a:cubicBezTo>
                    <a:pt x="7763196" y="1841592"/>
                    <a:pt x="7766838" y="1840513"/>
                    <a:pt x="7771064" y="1840513"/>
                  </a:cubicBezTo>
                  <a:close/>
                  <a:moveTo>
                    <a:pt x="7683530" y="1840513"/>
                  </a:moveTo>
                  <a:lnTo>
                    <a:pt x="7680158" y="1841592"/>
                  </a:lnTo>
                  <a:lnTo>
                    <a:pt x="7680158" y="1842671"/>
                  </a:lnTo>
                  <a:cubicBezTo>
                    <a:pt x="7686002" y="1842671"/>
                    <a:pt x="7688924" y="1843750"/>
                    <a:pt x="7688924" y="1845908"/>
                  </a:cubicBezTo>
                  <a:lnTo>
                    <a:pt x="7691082" y="1845908"/>
                  </a:lnTo>
                  <a:lnTo>
                    <a:pt x="7691082" y="1844829"/>
                  </a:lnTo>
                  <a:lnTo>
                    <a:pt x="7688924" y="1841592"/>
                  </a:lnTo>
                  <a:lnTo>
                    <a:pt x="7685688" y="1842671"/>
                  </a:lnTo>
                  <a:close/>
                  <a:moveTo>
                    <a:pt x="1590411" y="1840108"/>
                  </a:moveTo>
                  <a:lnTo>
                    <a:pt x="1590411" y="1842266"/>
                  </a:lnTo>
                  <a:lnTo>
                    <a:pt x="1591491" y="1842266"/>
                  </a:lnTo>
                  <a:lnTo>
                    <a:pt x="1591491" y="1840108"/>
                  </a:lnTo>
                  <a:close/>
                  <a:moveTo>
                    <a:pt x="4255665" y="1839838"/>
                  </a:moveTo>
                  <a:lnTo>
                    <a:pt x="4256744" y="1839838"/>
                  </a:lnTo>
                  <a:cubicBezTo>
                    <a:pt x="4270411" y="1844694"/>
                    <a:pt x="4278773" y="1851617"/>
                    <a:pt x="4281831" y="1860609"/>
                  </a:cubicBezTo>
                  <a:lnTo>
                    <a:pt x="4281831" y="1861688"/>
                  </a:lnTo>
                  <a:lnTo>
                    <a:pt x="4289519" y="1860609"/>
                  </a:lnTo>
                  <a:lnTo>
                    <a:pt x="4290598" y="1860609"/>
                  </a:lnTo>
                  <a:cubicBezTo>
                    <a:pt x="4297161" y="1860609"/>
                    <a:pt x="4300444" y="1863531"/>
                    <a:pt x="4300444" y="1869376"/>
                  </a:cubicBezTo>
                  <a:lnTo>
                    <a:pt x="4300444" y="1872613"/>
                  </a:lnTo>
                  <a:lnTo>
                    <a:pt x="4295049" y="1878143"/>
                  </a:lnTo>
                  <a:lnTo>
                    <a:pt x="4291677" y="1878143"/>
                  </a:lnTo>
                  <a:cubicBezTo>
                    <a:pt x="4288440" y="1875176"/>
                    <a:pt x="4285157" y="1873692"/>
                    <a:pt x="4281831" y="1873692"/>
                  </a:cubicBezTo>
                  <a:cubicBezTo>
                    <a:pt x="4274188" y="1883763"/>
                    <a:pt x="4270186" y="1891046"/>
                    <a:pt x="4269827" y="1895542"/>
                  </a:cubicBezTo>
                  <a:lnTo>
                    <a:pt x="4265511" y="1898914"/>
                  </a:lnTo>
                  <a:lnTo>
                    <a:pt x="4265511" y="1902151"/>
                  </a:lnTo>
                  <a:cubicBezTo>
                    <a:pt x="4269827" y="1902151"/>
                    <a:pt x="4272704" y="1903634"/>
                    <a:pt x="4274143" y="1906602"/>
                  </a:cubicBezTo>
                  <a:lnTo>
                    <a:pt x="4282910" y="1905388"/>
                  </a:lnTo>
                  <a:lnTo>
                    <a:pt x="4285203" y="1908760"/>
                  </a:lnTo>
                  <a:lnTo>
                    <a:pt x="4279673" y="1914155"/>
                  </a:lnTo>
                  <a:lnTo>
                    <a:pt x="4281831" y="1916448"/>
                  </a:lnTo>
                  <a:lnTo>
                    <a:pt x="4287361" y="1913076"/>
                  </a:lnTo>
                  <a:cubicBezTo>
                    <a:pt x="4290957" y="1916582"/>
                    <a:pt x="4292756" y="1923146"/>
                    <a:pt x="4292756" y="1932767"/>
                  </a:cubicBezTo>
                  <a:lnTo>
                    <a:pt x="4292756" y="1936139"/>
                  </a:lnTo>
                  <a:cubicBezTo>
                    <a:pt x="4292756" y="1941175"/>
                    <a:pt x="4290957" y="1943692"/>
                    <a:pt x="4287361" y="1943692"/>
                  </a:cubicBezTo>
                  <a:lnTo>
                    <a:pt x="4279673" y="1942613"/>
                  </a:lnTo>
                  <a:lnTo>
                    <a:pt x="4279673" y="1943692"/>
                  </a:lnTo>
                  <a:lnTo>
                    <a:pt x="4280752" y="1948143"/>
                  </a:lnTo>
                  <a:cubicBezTo>
                    <a:pt x="4280212" y="1950661"/>
                    <a:pt x="4278009" y="1952864"/>
                    <a:pt x="4274143" y="1954752"/>
                  </a:cubicBezTo>
                  <a:lnTo>
                    <a:pt x="4266590" y="1954752"/>
                  </a:lnTo>
                  <a:cubicBezTo>
                    <a:pt x="4265061" y="1954752"/>
                    <a:pt x="4264297" y="1953628"/>
                    <a:pt x="4264297" y="1951380"/>
                  </a:cubicBezTo>
                  <a:cubicBezTo>
                    <a:pt x="4254136" y="1948143"/>
                    <a:pt x="4244290" y="1939781"/>
                    <a:pt x="4234759" y="1926293"/>
                  </a:cubicBezTo>
                  <a:lnTo>
                    <a:pt x="4233680" y="1926293"/>
                  </a:lnTo>
                  <a:cubicBezTo>
                    <a:pt x="4226397" y="1927552"/>
                    <a:pt x="4218394" y="1932992"/>
                    <a:pt x="4209672" y="1942613"/>
                  </a:cubicBezTo>
                  <a:cubicBezTo>
                    <a:pt x="4215696" y="1945401"/>
                    <a:pt x="4221137" y="1950526"/>
                    <a:pt x="4225992" y="1957989"/>
                  </a:cubicBezTo>
                  <a:cubicBezTo>
                    <a:pt x="4225093" y="1961586"/>
                    <a:pt x="4216011" y="1965947"/>
                    <a:pt x="4198747" y="1971072"/>
                  </a:cubicBezTo>
                  <a:lnTo>
                    <a:pt x="4198747" y="1975523"/>
                  </a:lnTo>
                  <a:cubicBezTo>
                    <a:pt x="4205850" y="1984425"/>
                    <a:pt x="4212055" y="1990989"/>
                    <a:pt x="4217360" y="1995215"/>
                  </a:cubicBezTo>
                  <a:cubicBezTo>
                    <a:pt x="4221496" y="1995215"/>
                    <a:pt x="4225857" y="1990809"/>
                    <a:pt x="4230443" y="1981997"/>
                  </a:cubicBezTo>
                  <a:lnTo>
                    <a:pt x="4232601" y="1981997"/>
                  </a:lnTo>
                  <a:lnTo>
                    <a:pt x="4232601" y="1978760"/>
                  </a:lnTo>
                  <a:cubicBezTo>
                    <a:pt x="4232601" y="1974714"/>
                    <a:pt x="4234085" y="1972151"/>
                    <a:pt x="4237052" y="1971072"/>
                  </a:cubicBezTo>
                  <a:lnTo>
                    <a:pt x="4238131" y="1971072"/>
                  </a:lnTo>
                  <a:cubicBezTo>
                    <a:pt x="4239569" y="1971072"/>
                    <a:pt x="4240289" y="1972915"/>
                    <a:pt x="4240289" y="1976602"/>
                  </a:cubicBezTo>
                  <a:lnTo>
                    <a:pt x="4241368" y="1976602"/>
                  </a:lnTo>
                  <a:lnTo>
                    <a:pt x="4243526" y="1966756"/>
                  </a:lnTo>
                  <a:lnTo>
                    <a:pt x="4242447" y="1963384"/>
                  </a:lnTo>
                  <a:lnTo>
                    <a:pt x="4243526" y="1962305"/>
                  </a:lnTo>
                  <a:lnTo>
                    <a:pt x="4243526" y="1961226"/>
                  </a:lnTo>
                  <a:lnTo>
                    <a:pt x="4242447" y="1956910"/>
                  </a:lnTo>
                  <a:cubicBezTo>
                    <a:pt x="4242447" y="1954662"/>
                    <a:pt x="4245729" y="1952819"/>
                    <a:pt x="4252293" y="1951380"/>
                  </a:cubicBezTo>
                  <a:cubicBezTo>
                    <a:pt x="4253372" y="1951380"/>
                    <a:pt x="4255575" y="1954303"/>
                    <a:pt x="4258902" y="1960147"/>
                  </a:cubicBezTo>
                  <a:cubicBezTo>
                    <a:pt x="4267084" y="1963834"/>
                    <a:pt x="4276571" y="1966756"/>
                    <a:pt x="4287361" y="1968914"/>
                  </a:cubicBezTo>
                  <a:lnTo>
                    <a:pt x="4293969" y="1983211"/>
                  </a:lnTo>
                  <a:lnTo>
                    <a:pt x="4293969" y="1985369"/>
                  </a:lnTo>
                  <a:cubicBezTo>
                    <a:pt x="4293340" y="1986628"/>
                    <a:pt x="4288574" y="1988786"/>
                    <a:pt x="4279673" y="1991843"/>
                  </a:cubicBezTo>
                  <a:lnTo>
                    <a:pt x="4274143" y="1996294"/>
                  </a:lnTo>
                  <a:lnTo>
                    <a:pt x="4263218" y="1994136"/>
                  </a:lnTo>
                  <a:lnTo>
                    <a:pt x="4246898" y="2005061"/>
                  </a:lnTo>
                  <a:cubicBezTo>
                    <a:pt x="4244470" y="2005061"/>
                    <a:pt x="4241188" y="2006499"/>
                    <a:pt x="4237052" y="2009377"/>
                  </a:cubicBezTo>
                  <a:cubicBezTo>
                    <a:pt x="4237052" y="2015221"/>
                    <a:pt x="4241053" y="2018144"/>
                    <a:pt x="4249056" y="2018144"/>
                  </a:cubicBezTo>
                  <a:cubicBezTo>
                    <a:pt x="4261644" y="2022550"/>
                    <a:pt x="4270006" y="2024753"/>
                    <a:pt x="4274143" y="2024753"/>
                  </a:cubicBezTo>
                  <a:cubicBezTo>
                    <a:pt x="4274143" y="2026191"/>
                    <a:pt x="4275986" y="2026911"/>
                    <a:pt x="4279673" y="2026911"/>
                  </a:cubicBezTo>
                  <a:lnTo>
                    <a:pt x="4296128" y="2025832"/>
                  </a:lnTo>
                  <a:lnTo>
                    <a:pt x="4299365" y="2030148"/>
                  </a:lnTo>
                  <a:cubicBezTo>
                    <a:pt x="4299365" y="2033834"/>
                    <a:pt x="4295723" y="2041522"/>
                    <a:pt x="4288440" y="2053211"/>
                  </a:cubicBezTo>
                  <a:cubicBezTo>
                    <a:pt x="4288440" y="2060854"/>
                    <a:pt x="4284438" y="2068137"/>
                    <a:pt x="4276436" y="2075061"/>
                  </a:cubicBezTo>
                  <a:lnTo>
                    <a:pt x="4265511" y="2076140"/>
                  </a:lnTo>
                  <a:cubicBezTo>
                    <a:pt x="4265511" y="2073982"/>
                    <a:pt x="4260745" y="2071779"/>
                    <a:pt x="4251214" y="2069531"/>
                  </a:cubicBezTo>
                  <a:cubicBezTo>
                    <a:pt x="4247617" y="2067013"/>
                    <a:pt x="4245819" y="2063732"/>
                    <a:pt x="4245819" y="2059685"/>
                  </a:cubicBezTo>
                  <a:lnTo>
                    <a:pt x="4244605" y="2059685"/>
                  </a:lnTo>
                  <a:lnTo>
                    <a:pt x="4244605" y="2061978"/>
                  </a:lnTo>
                  <a:lnTo>
                    <a:pt x="4242447" y="2061978"/>
                  </a:lnTo>
                  <a:cubicBezTo>
                    <a:pt x="4233006" y="2055954"/>
                    <a:pt x="4228285" y="2050828"/>
                    <a:pt x="4228285" y="2046602"/>
                  </a:cubicBezTo>
                  <a:lnTo>
                    <a:pt x="4233680" y="2043365"/>
                  </a:lnTo>
                  <a:lnTo>
                    <a:pt x="4231522" y="2041207"/>
                  </a:lnTo>
                  <a:lnTo>
                    <a:pt x="4231522" y="2043365"/>
                  </a:lnTo>
                  <a:cubicBezTo>
                    <a:pt x="4226397" y="2042826"/>
                    <a:pt x="4223834" y="2042106"/>
                    <a:pt x="4223834" y="2041207"/>
                  </a:cubicBezTo>
                  <a:lnTo>
                    <a:pt x="4222755" y="2042286"/>
                  </a:lnTo>
                  <a:lnTo>
                    <a:pt x="4218439" y="2042286"/>
                  </a:lnTo>
                  <a:cubicBezTo>
                    <a:pt x="4215472" y="2040758"/>
                    <a:pt x="4213988" y="2038915"/>
                    <a:pt x="4213988" y="2036756"/>
                  </a:cubicBezTo>
                  <a:lnTo>
                    <a:pt x="4215067" y="2029069"/>
                  </a:lnTo>
                  <a:cubicBezTo>
                    <a:pt x="4207784" y="2024753"/>
                    <a:pt x="4204142" y="2018908"/>
                    <a:pt x="4204142" y="2011535"/>
                  </a:cubicBezTo>
                  <a:cubicBezTo>
                    <a:pt x="4202704" y="2004252"/>
                    <a:pt x="4200546" y="1998811"/>
                    <a:pt x="4197668" y="1995215"/>
                  </a:cubicBezTo>
                  <a:cubicBezTo>
                    <a:pt x="4196139" y="1995215"/>
                    <a:pt x="4195376" y="1993012"/>
                    <a:pt x="4195376" y="1988606"/>
                  </a:cubicBezTo>
                  <a:lnTo>
                    <a:pt x="4196455" y="1979839"/>
                  </a:lnTo>
                  <a:lnTo>
                    <a:pt x="4193218" y="1979839"/>
                  </a:lnTo>
                  <a:lnTo>
                    <a:pt x="4193218" y="1980918"/>
                  </a:lnTo>
                  <a:cubicBezTo>
                    <a:pt x="4193218" y="1988201"/>
                    <a:pt x="4192498" y="1991843"/>
                    <a:pt x="4191059" y="1991843"/>
                  </a:cubicBezTo>
                  <a:lnTo>
                    <a:pt x="4195376" y="1999531"/>
                  </a:lnTo>
                  <a:lnTo>
                    <a:pt x="4194297" y="2011535"/>
                  </a:lnTo>
                  <a:lnTo>
                    <a:pt x="4197668" y="2022595"/>
                  </a:lnTo>
                  <a:lnTo>
                    <a:pt x="4195376" y="2030148"/>
                  </a:lnTo>
                  <a:lnTo>
                    <a:pt x="4195376" y="2031361"/>
                  </a:lnTo>
                  <a:lnTo>
                    <a:pt x="4197668" y="2039994"/>
                  </a:lnTo>
                  <a:lnTo>
                    <a:pt x="4195376" y="2043365"/>
                  </a:lnTo>
                  <a:lnTo>
                    <a:pt x="4195376" y="2044444"/>
                  </a:lnTo>
                  <a:lnTo>
                    <a:pt x="4197668" y="2053211"/>
                  </a:lnTo>
                  <a:lnTo>
                    <a:pt x="4195376" y="2060899"/>
                  </a:lnTo>
                  <a:lnTo>
                    <a:pt x="4197668" y="2067373"/>
                  </a:lnTo>
                  <a:cubicBezTo>
                    <a:pt x="4192004" y="2084188"/>
                    <a:pt x="4187957" y="2092595"/>
                    <a:pt x="4185530" y="2092595"/>
                  </a:cubicBezTo>
                  <a:lnTo>
                    <a:pt x="4182293" y="2093674"/>
                  </a:lnTo>
                  <a:cubicBezTo>
                    <a:pt x="4162601" y="2093674"/>
                    <a:pt x="4152755" y="2091471"/>
                    <a:pt x="4152755" y="2087065"/>
                  </a:cubicBezTo>
                  <a:cubicBezTo>
                    <a:pt x="4149788" y="2084008"/>
                    <a:pt x="4148304" y="2081085"/>
                    <a:pt x="4148304" y="2078298"/>
                  </a:cubicBezTo>
                  <a:lnTo>
                    <a:pt x="4148304" y="2075061"/>
                  </a:lnTo>
                  <a:lnTo>
                    <a:pt x="4154913" y="2068452"/>
                  </a:lnTo>
                  <a:lnTo>
                    <a:pt x="4152755" y="2066294"/>
                  </a:lnTo>
                  <a:lnTo>
                    <a:pt x="4148304" y="2068452"/>
                  </a:lnTo>
                  <a:lnTo>
                    <a:pt x="4146146" y="2065215"/>
                  </a:lnTo>
                  <a:lnTo>
                    <a:pt x="4149383" y="2043365"/>
                  </a:lnTo>
                  <a:lnTo>
                    <a:pt x="4148304" y="2039994"/>
                  </a:lnTo>
                  <a:lnTo>
                    <a:pt x="4149383" y="2032440"/>
                  </a:lnTo>
                  <a:lnTo>
                    <a:pt x="4146146" y="2026911"/>
                  </a:lnTo>
                  <a:lnTo>
                    <a:pt x="4146146" y="2017065"/>
                  </a:lnTo>
                  <a:lnTo>
                    <a:pt x="4148304" y="2008298"/>
                  </a:lnTo>
                  <a:lnTo>
                    <a:pt x="4146146" y="2001689"/>
                  </a:lnTo>
                  <a:lnTo>
                    <a:pt x="4146146" y="1996294"/>
                  </a:lnTo>
                  <a:lnTo>
                    <a:pt x="4145067" y="1996294"/>
                  </a:lnTo>
                  <a:lnTo>
                    <a:pt x="4126454" y="2001689"/>
                  </a:lnTo>
                  <a:lnTo>
                    <a:pt x="4123217" y="2001689"/>
                  </a:lnTo>
                  <a:lnTo>
                    <a:pt x="4121059" y="1999531"/>
                  </a:lnTo>
                  <a:cubicBezTo>
                    <a:pt x="4131220" y="1992068"/>
                    <a:pt x="4136300" y="1986987"/>
                    <a:pt x="4136300" y="1984290"/>
                  </a:cubicBezTo>
                  <a:lnTo>
                    <a:pt x="4135221" y="1983211"/>
                  </a:lnTo>
                  <a:lnTo>
                    <a:pt x="4134142" y="1983211"/>
                  </a:lnTo>
                  <a:lnTo>
                    <a:pt x="4129691" y="1984290"/>
                  </a:lnTo>
                  <a:lnTo>
                    <a:pt x="4125375" y="1981997"/>
                  </a:lnTo>
                  <a:cubicBezTo>
                    <a:pt x="4122678" y="1987482"/>
                    <a:pt x="4115754" y="1993686"/>
                    <a:pt x="4104604" y="2000610"/>
                  </a:cubicBezTo>
                  <a:lnTo>
                    <a:pt x="4109999" y="2011535"/>
                  </a:lnTo>
                  <a:lnTo>
                    <a:pt x="4115529" y="2010456"/>
                  </a:lnTo>
                  <a:cubicBezTo>
                    <a:pt x="4124431" y="2012884"/>
                    <a:pt x="4132838" y="2018368"/>
                    <a:pt x="4140751" y="2026911"/>
                  </a:cubicBezTo>
                  <a:lnTo>
                    <a:pt x="4141830" y="2027990"/>
                  </a:lnTo>
                  <a:lnTo>
                    <a:pt x="4141830" y="2029069"/>
                  </a:lnTo>
                  <a:cubicBezTo>
                    <a:pt x="4141830" y="2034374"/>
                    <a:pt x="4133063" y="2040938"/>
                    <a:pt x="4115529" y="2048760"/>
                  </a:cubicBezTo>
                  <a:cubicBezTo>
                    <a:pt x="4091431" y="2064136"/>
                    <a:pt x="4073178" y="2071824"/>
                    <a:pt x="4060770" y="2071824"/>
                  </a:cubicBezTo>
                  <a:lnTo>
                    <a:pt x="4055375" y="2072903"/>
                  </a:lnTo>
                  <a:lnTo>
                    <a:pt x="4047687" y="2081670"/>
                  </a:lnTo>
                  <a:lnTo>
                    <a:pt x="4042157" y="2081670"/>
                  </a:lnTo>
                  <a:lnTo>
                    <a:pt x="4038920" y="2078298"/>
                  </a:lnTo>
                  <a:lnTo>
                    <a:pt x="4038920" y="2075061"/>
                  </a:lnTo>
                  <a:lnTo>
                    <a:pt x="4049845" y="2066294"/>
                  </a:lnTo>
                  <a:cubicBezTo>
                    <a:pt x="4075741" y="2043006"/>
                    <a:pt x="4092150" y="2022235"/>
                    <a:pt x="4099074" y="2003982"/>
                  </a:cubicBezTo>
                  <a:lnTo>
                    <a:pt x="4100153" y="2002903"/>
                  </a:lnTo>
                  <a:lnTo>
                    <a:pt x="4100153" y="2001689"/>
                  </a:lnTo>
                  <a:lnTo>
                    <a:pt x="4097995" y="2001689"/>
                  </a:lnTo>
                  <a:cubicBezTo>
                    <a:pt x="4088015" y="2007533"/>
                    <a:pt x="4081810" y="2011939"/>
                    <a:pt x="4079383" y="2014907"/>
                  </a:cubicBezTo>
                  <a:lnTo>
                    <a:pt x="4078304" y="2014907"/>
                  </a:lnTo>
                  <a:lnTo>
                    <a:pt x="4069537" y="2012749"/>
                  </a:lnTo>
                  <a:cubicBezTo>
                    <a:pt x="4067738" y="2014187"/>
                    <a:pt x="4060815" y="2015626"/>
                    <a:pt x="4048766" y="2017065"/>
                  </a:cubicBezTo>
                  <a:lnTo>
                    <a:pt x="4045529" y="2020302"/>
                  </a:lnTo>
                  <a:lnTo>
                    <a:pt x="4044450" y="2020302"/>
                  </a:lnTo>
                  <a:lnTo>
                    <a:pt x="4042157" y="2018144"/>
                  </a:lnTo>
                  <a:lnTo>
                    <a:pt x="4042157" y="2017065"/>
                  </a:lnTo>
                  <a:cubicBezTo>
                    <a:pt x="4046743" y="2014187"/>
                    <a:pt x="4054071" y="2007623"/>
                    <a:pt x="4064142" y="1997373"/>
                  </a:cubicBezTo>
                  <a:cubicBezTo>
                    <a:pt x="4066839" y="1997373"/>
                    <a:pt x="4073403" y="1991528"/>
                    <a:pt x="4083833" y="1979839"/>
                  </a:cubicBezTo>
                  <a:cubicBezTo>
                    <a:pt x="4083833" y="1974714"/>
                    <a:pt x="4086351" y="1971072"/>
                    <a:pt x="4091387" y="1968914"/>
                  </a:cubicBezTo>
                  <a:cubicBezTo>
                    <a:pt x="4091387" y="1956506"/>
                    <a:pt x="4095073" y="1950301"/>
                    <a:pt x="4102446" y="1950301"/>
                  </a:cubicBezTo>
                  <a:cubicBezTo>
                    <a:pt x="4104964" y="1952459"/>
                    <a:pt x="4108965" y="1953943"/>
                    <a:pt x="4114450" y="1954752"/>
                  </a:cubicBezTo>
                  <a:cubicBezTo>
                    <a:pt x="4117687" y="1957090"/>
                    <a:pt x="4120250" y="1960372"/>
                    <a:pt x="4122138" y="1964598"/>
                  </a:cubicBezTo>
                  <a:lnTo>
                    <a:pt x="4140751" y="1975523"/>
                  </a:lnTo>
                  <a:lnTo>
                    <a:pt x="4145067" y="1977681"/>
                  </a:lnTo>
                  <a:cubicBezTo>
                    <a:pt x="4149293" y="1976063"/>
                    <a:pt x="4156576" y="1969858"/>
                    <a:pt x="4166917" y="1959068"/>
                  </a:cubicBezTo>
                  <a:lnTo>
                    <a:pt x="4174605" y="1960147"/>
                  </a:lnTo>
                  <a:lnTo>
                    <a:pt x="4174605" y="1954752"/>
                  </a:lnTo>
                  <a:cubicBezTo>
                    <a:pt x="4174605" y="1948728"/>
                    <a:pt x="4178246" y="1943962"/>
                    <a:pt x="4185530" y="1940455"/>
                  </a:cubicBezTo>
                  <a:cubicBezTo>
                    <a:pt x="4185530" y="1936589"/>
                    <a:pt x="4190295" y="1931464"/>
                    <a:pt x="4199826" y="1925080"/>
                  </a:cubicBezTo>
                  <a:lnTo>
                    <a:pt x="4217360" y="1908760"/>
                  </a:lnTo>
                  <a:lnTo>
                    <a:pt x="4219518" y="1908760"/>
                  </a:lnTo>
                  <a:cubicBezTo>
                    <a:pt x="4219518" y="1903095"/>
                    <a:pt x="4215517" y="1898329"/>
                    <a:pt x="4207514" y="1894463"/>
                  </a:cubicBezTo>
                  <a:lnTo>
                    <a:pt x="4206300" y="1893384"/>
                  </a:lnTo>
                  <a:lnTo>
                    <a:pt x="4205221" y="1893384"/>
                  </a:lnTo>
                  <a:lnTo>
                    <a:pt x="4197668" y="1894463"/>
                  </a:lnTo>
                  <a:cubicBezTo>
                    <a:pt x="4195420" y="1894463"/>
                    <a:pt x="4191374" y="1890462"/>
                    <a:pt x="4185530" y="1882459"/>
                  </a:cubicBezTo>
                  <a:lnTo>
                    <a:pt x="4185530" y="1880301"/>
                  </a:lnTo>
                  <a:cubicBezTo>
                    <a:pt x="4185530" y="1878053"/>
                    <a:pt x="4189576" y="1876569"/>
                    <a:pt x="4197668" y="1875850"/>
                  </a:cubicBezTo>
                  <a:lnTo>
                    <a:pt x="4227206" y="1881380"/>
                  </a:lnTo>
                  <a:lnTo>
                    <a:pt x="4227206" y="1880301"/>
                  </a:lnTo>
                  <a:cubicBezTo>
                    <a:pt x="4232241" y="1874456"/>
                    <a:pt x="4234759" y="1868612"/>
                    <a:pt x="4234759" y="1862767"/>
                  </a:cubicBezTo>
                  <a:lnTo>
                    <a:pt x="4233680" y="1861688"/>
                  </a:lnTo>
                  <a:lnTo>
                    <a:pt x="4227206" y="1861688"/>
                  </a:lnTo>
                  <a:lnTo>
                    <a:pt x="4211830" y="1866004"/>
                  </a:lnTo>
                  <a:lnTo>
                    <a:pt x="4205221" y="1863846"/>
                  </a:lnTo>
                  <a:lnTo>
                    <a:pt x="4191059" y="1863846"/>
                  </a:lnTo>
                  <a:cubicBezTo>
                    <a:pt x="4187013" y="1863846"/>
                    <a:pt x="4183731" y="1861643"/>
                    <a:pt x="4181214" y="1857237"/>
                  </a:cubicBezTo>
                  <a:lnTo>
                    <a:pt x="4181214" y="1855079"/>
                  </a:lnTo>
                  <a:lnTo>
                    <a:pt x="4182293" y="1854000"/>
                  </a:lnTo>
                  <a:lnTo>
                    <a:pt x="4182293" y="1852921"/>
                  </a:lnTo>
                  <a:lnTo>
                    <a:pt x="4193218" y="1854000"/>
                  </a:lnTo>
                  <a:lnTo>
                    <a:pt x="4206300" y="1850763"/>
                  </a:lnTo>
                  <a:lnTo>
                    <a:pt x="4208593" y="1850763"/>
                  </a:lnTo>
                  <a:cubicBezTo>
                    <a:pt x="4215337" y="1850763"/>
                    <a:pt x="4220058" y="1852202"/>
                    <a:pt x="4222755" y="1855079"/>
                  </a:cubicBezTo>
                  <a:cubicBezTo>
                    <a:pt x="4232646" y="1855079"/>
                    <a:pt x="4240694" y="1852157"/>
                    <a:pt x="4246898" y="1846312"/>
                  </a:cubicBezTo>
                  <a:close/>
                  <a:moveTo>
                    <a:pt x="9207041" y="1838759"/>
                  </a:moveTo>
                  <a:cubicBezTo>
                    <a:pt x="9196071" y="1840198"/>
                    <a:pt x="9190586" y="1841996"/>
                    <a:pt x="9190586" y="1844154"/>
                  </a:cubicBezTo>
                  <a:lnTo>
                    <a:pt x="9191665" y="1844154"/>
                  </a:lnTo>
                  <a:lnTo>
                    <a:pt x="9208120" y="1839838"/>
                  </a:lnTo>
                  <a:lnTo>
                    <a:pt x="9208120" y="1838759"/>
                  </a:lnTo>
                  <a:close/>
                  <a:moveTo>
                    <a:pt x="234683" y="1837666"/>
                  </a:moveTo>
                  <a:lnTo>
                    <a:pt x="229423" y="1846163"/>
                  </a:lnTo>
                  <a:lnTo>
                    <a:pt x="231446" y="1846163"/>
                  </a:lnTo>
                  <a:cubicBezTo>
                    <a:pt x="231446" y="1844005"/>
                    <a:pt x="232883" y="1841488"/>
                    <a:pt x="235762" y="1838610"/>
                  </a:cubicBezTo>
                  <a:lnTo>
                    <a:pt x="235762" y="1837666"/>
                  </a:lnTo>
                  <a:close/>
                  <a:moveTo>
                    <a:pt x="171830" y="1835508"/>
                  </a:moveTo>
                  <a:lnTo>
                    <a:pt x="171830" y="1837666"/>
                  </a:lnTo>
                  <a:lnTo>
                    <a:pt x="172909" y="1837666"/>
                  </a:lnTo>
                  <a:lnTo>
                    <a:pt x="172909" y="1835508"/>
                  </a:lnTo>
                  <a:close/>
                  <a:moveTo>
                    <a:pt x="5236098" y="1833634"/>
                  </a:moveTo>
                  <a:cubicBezTo>
                    <a:pt x="5241133" y="1835073"/>
                    <a:pt x="5243651" y="1837950"/>
                    <a:pt x="5243651" y="1842266"/>
                  </a:cubicBezTo>
                  <a:cubicBezTo>
                    <a:pt x="5242572" y="1845143"/>
                    <a:pt x="5241493" y="1846582"/>
                    <a:pt x="5240414" y="1846582"/>
                  </a:cubicBezTo>
                  <a:lnTo>
                    <a:pt x="5237177" y="1845503"/>
                  </a:lnTo>
                  <a:lnTo>
                    <a:pt x="5235019" y="1847661"/>
                  </a:lnTo>
                  <a:cubicBezTo>
                    <a:pt x="5232142" y="1841906"/>
                    <a:pt x="5229624" y="1839029"/>
                    <a:pt x="5227466" y="1839029"/>
                  </a:cubicBezTo>
                  <a:lnTo>
                    <a:pt x="5227466" y="1834713"/>
                  </a:lnTo>
                  <a:lnTo>
                    <a:pt x="5229624" y="1834713"/>
                  </a:lnTo>
                  <a:close/>
                  <a:moveTo>
                    <a:pt x="1220461" y="1833634"/>
                  </a:moveTo>
                  <a:cubicBezTo>
                    <a:pt x="1221899" y="1837231"/>
                    <a:pt x="1224418" y="1839029"/>
                    <a:pt x="1228015" y="1839029"/>
                  </a:cubicBezTo>
                  <a:lnTo>
                    <a:pt x="1230173" y="1836871"/>
                  </a:lnTo>
                  <a:cubicBezTo>
                    <a:pt x="1237366" y="1842985"/>
                    <a:pt x="1240964" y="1847661"/>
                    <a:pt x="1240964" y="1850898"/>
                  </a:cubicBezTo>
                  <a:lnTo>
                    <a:pt x="1239884" y="1851977"/>
                  </a:lnTo>
                  <a:cubicBezTo>
                    <a:pt x="1240603" y="1858271"/>
                    <a:pt x="1241681" y="1862228"/>
                    <a:pt x="1243121" y="1863846"/>
                  </a:cubicBezTo>
                  <a:lnTo>
                    <a:pt x="1243121" y="1867083"/>
                  </a:lnTo>
                  <a:cubicBezTo>
                    <a:pt x="1239884" y="1867083"/>
                    <a:pt x="1237006" y="1872838"/>
                    <a:pt x="1234488" y="1884347"/>
                  </a:cubicBezTo>
                  <a:lnTo>
                    <a:pt x="1230173" y="1886505"/>
                  </a:lnTo>
                  <a:lnTo>
                    <a:pt x="1229093" y="1885426"/>
                  </a:lnTo>
                  <a:lnTo>
                    <a:pt x="1228015" y="1885426"/>
                  </a:lnTo>
                  <a:lnTo>
                    <a:pt x="1222620" y="1887584"/>
                  </a:lnTo>
                  <a:lnTo>
                    <a:pt x="1222620" y="1886505"/>
                  </a:lnTo>
                  <a:lnTo>
                    <a:pt x="1221541" y="1887584"/>
                  </a:lnTo>
                  <a:lnTo>
                    <a:pt x="1213987" y="1887584"/>
                  </a:lnTo>
                  <a:cubicBezTo>
                    <a:pt x="1206074" y="1887584"/>
                    <a:pt x="1199601" y="1885786"/>
                    <a:pt x="1194565" y="1882189"/>
                  </a:cubicBezTo>
                  <a:lnTo>
                    <a:pt x="1195644" y="1881110"/>
                  </a:lnTo>
                  <a:cubicBezTo>
                    <a:pt x="1191328" y="1875176"/>
                    <a:pt x="1189171" y="1867982"/>
                    <a:pt x="1189171" y="1859530"/>
                  </a:cubicBezTo>
                  <a:cubicBezTo>
                    <a:pt x="1192048" y="1846582"/>
                    <a:pt x="1196723" y="1840108"/>
                    <a:pt x="1203198" y="1840108"/>
                  </a:cubicBezTo>
                  <a:cubicBezTo>
                    <a:pt x="1203198" y="1838669"/>
                    <a:pt x="1208951" y="1836511"/>
                    <a:pt x="1220461" y="1833634"/>
                  </a:cubicBezTo>
                  <a:close/>
                  <a:moveTo>
                    <a:pt x="8594586" y="1833364"/>
                  </a:moveTo>
                  <a:lnTo>
                    <a:pt x="8595665" y="1833364"/>
                  </a:lnTo>
                  <a:cubicBezTo>
                    <a:pt x="8595665" y="1835163"/>
                    <a:pt x="8597103" y="1836242"/>
                    <a:pt x="8599981" y="1836601"/>
                  </a:cubicBezTo>
                  <a:lnTo>
                    <a:pt x="8615087" y="1835522"/>
                  </a:lnTo>
                  <a:lnTo>
                    <a:pt x="8616166" y="1835522"/>
                  </a:lnTo>
                  <a:lnTo>
                    <a:pt x="8620482" y="1837680"/>
                  </a:lnTo>
                  <a:lnTo>
                    <a:pt x="8620482" y="1873827"/>
                  </a:lnTo>
                  <a:lnTo>
                    <a:pt x="8648536" y="1878143"/>
                  </a:lnTo>
                  <a:lnTo>
                    <a:pt x="8652852" y="1877064"/>
                  </a:lnTo>
                  <a:lnTo>
                    <a:pt x="8655010" y="1877064"/>
                  </a:lnTo>
                  <a:lnTo>
                    <a:pt x="8657168" y="1879222"/>
                  </a:lnTo>
                  <a:lnTo>
                    <a:pt x="8665800" y="1873827"/>
                  </a:lnTo>
                  <a:lnTo>
                    <a:pt x="8671195" y="1873827"/>
                  </a:lnTo>
                  <a:cubicBezTo>
                    <a:pt x="8671195" y="1875985"/>
                    <a:pt x="8672993" y="1877064"/>
                    <a:pt x="8676590" y="1877064"/>
                  </a:cubicBezTo>
                  <a:lnTo>
                    <a:pt x="8679827" y="1874906"/>
                  </a:lnTo>
                  <a:lnTo>
                    <a:pt x="8681985" y="1877064"/>
                  </a:lnTo>
                  <a:lnTo>
                    <a:pt x="8700328" y="1877064"/>
                  </a:lnTo>
                  <a:cubicBezTo>
                    <a:pt x="8703925" y="1877064"/>
                    <a:pt x="8705723" y="1875985"/>
                    <a:pt x="8705723" y="1873827"/>
                  </a:cubicBezTo>
                  <a:lnTo>
                    <a:pt x="8707881" y="1873827"/>
                  </a:lnTo>
                  <a:cubicBezTo>
                    <a:pt x="8709859" y="1875985"/>
                    <a:pt x="8718851" y="1877064"/>
                    <a:pt x="8734856" y="1877064"/>
                  </a:cubicBezTo>
                  <a:lnTo>
                    <a:pt x="8739172" y="1875985"/>
                  </a:lnTo>
                  <a:lnTo>
                    <a:pt x="8739172" y="1878143"/>
                  </a:lnTo>
                  <a:lnTo>
                    <a:pt x="8744567" y="1877064"/>
                  </a:lnTo>
                  <a:lnTo>
                    <a:pt x="8775858" y="1877064"/>
                  </a:lnTo>
                  <a:lnTo>
                    <a:pt x="8780174" y="1878143"/>
                  </a:lnTo>
                  <a:lnTo>
                    <a:pt x="8784490" y="1877064"/>
                  </a:lnTo>
                  <a:lnTo>
                    <a:pt x="8785569" y="1877064"/>
                  </a:lnTo>
                  <a:lnTo>
                    <a:pt x="8790964" y="1878143"/>
                  </a:lnTo>
                  <a:lnTo>
                    <a:pt x="8790964" y="1875985"/>
                  </a:lnTo>
                  <a:lnTo>
                    <a:pt x="8799596" y="1875985"/>
                  </a:lnTo>
                  <a:lnTo>
                    <a:pt x="8801754" y="1878143"/>
                  </a:lnTo>
                  <a:lnTo>
                    <a:pt x="8801754" y="1879222"/>
                  </a:lnTo>
                  <a:lnTo>
                    <a:pt x="8808228" y="1877064"/>
                  </a:lnTo>
                  <a:lnTo>
                    <a:pt x="8810386" y="1879222"/>
                  </a:lnTo>
                  <a:lnTo>
                    <a:pt x="8810386" y="1885696"/>
                  </a:lnTo>
                  <a:lnTo>
                    <a:pt x="8812544" y="1885696"/>
                  </a:lnTo>
                  <a:lnTo>
                    <a:pt x="8812544" y="1904039"/>
                  </a:lnTo>
                  <a:lnTo>
                    <a:pt x="8811465" y="1904039"/>
                  </a:lnTo>
                  <a:lnTo>
                    <a:pt x="8808228" y="1902960"/>
                  </a:lnTo>
                  <a:lnTo>
                    <a:pt x="8806070" y="1906197"/>
                  </a:lnTo>
                  <a:cubicBezTo>
                    <a:pt x="8808948" y="1906197"/>
                    <a:pt x="8810386" y="1906916"/>
                    <a:pt x="8810386" y="1908355"/>
                  </a:cubicBezTo>
                  <a:lnTo>
                    <a:pt x="8810386" y="1913750"/>
                  </a:lnTo>
                  <a:lnTo>
                    <a:pt x="8812544" y="1913750"/>
                  </a:lnTo>
                  <a:lnTo>
                    <a:pt x="8812544" y="1922382"/>
                  </a:lnTo>
                  <a:lnTo>
                    <a:pt x="8810386" y="1922382"/>
                  </a:lnTo>
                  <a:lnTo>
                    <a:pt x="8810386" y="1928856"/>
                  </a:lnTo>
                  <a:lnTo>
                    <a:pt x="8808228" y="1931014"/>
                  </a:lnTo>
                  <a:lnTo>
                    <a:pt x="8801754" y="1931014"/>
                  </a:lnTo>
                  <a:lnTo>
                    <a:pt x="8774779" y="1932093"/>
                  </a:lnTo>
                  <a:lnTo>
                    <a:pt x="8774779" y="1934251"/>
                  </a:lnTo>
                  <a:lnTo>
                    <a:pt x="8767226" y="1934251"/>
                  </a:lnTo>
                  <a:lnTo>
                    <a:pt x="8767226" y="1932093"/>
                  </a:lnTo>
                  <a:lnTo>
                    <a:pt x="8766147" y="1932093"/>
                  </a:lnTo>
                  <a:cubicBezTo>
                    <a:pt x="8758414" y="1932093"/>
                    <a:pt x="8752660" y="1931014"/>
                    <a:pt x="8748883" y="1928856"/>
                  </a:cubicBezTo>
                  <a:cubicBezTo>
                    <a:pt x="8748883" y="1931014"/>
                    <a:pt x="8744207" y="1932093"/>
                    <a:pt x="8734856" y="1932093"/>
                  </a:cubicBezTo>
                  <a:lnTo>
                    <a:pt x="8734856" y="1934251"/>
                  </a:lnTo>
                  <a:lnTo>
                    <a:pt x="8724066" y="1934251"/>
                  </a:lnTo>
                  <a:lnTo>
                    <a:pt x="8724066" y="1932093"/>
                  </a:lnTo>
                  <a:lnTo>
                    <a:pt x="8716513" y="1932093"/>
                  </a:lnTo>
                  <a:lnTo>
                    <a:pt x="8716513" y="1934251"/>
                  </a:lnTo>
                  <a:lnTo>
                    <a:pt x="8703565" y="1934251"/>
                  </a:lnTo>
                  <a:lnTo>
                    <a:pt x="8703565" y="1932093"/>
                  </a:lnTo>
                  <a:lnTo>
                    <a:pt x="8675511" y="1932093"/>
                  </a:lnTo>
                  <a:lnTo>
                    <a:pt x="8675511" y="1928856"/>
                  </a:lnTo>
                  <a:lnTo>
                    <a:pt x="8673353" y="1928856"/>
                  </a:lnTo>
                  <a:lnTo>
                    <a:pt x="8673353" y="1932093"/>
                  </a:lnTo>
                  <a:lnTo>
                    <a:pt x="8667958" y="1932093"/>
                  </a:lnTo>
                  <a:lnTo>
                    <a:pt x="8647457" y="1929935"/>
                  </a:lnTo>
                  <a:cubicBezTo>
                    <a:pt x="8640983" y="1931014"/>
                    <a:pt x="8637746" y="1932453"/>
                    <a:pt x="8637746" y="1934251"/>
                  </a:cubicBezTo>
                  <a:lnTo>
                    <a:pt x="8635588" y="1934251"/>
                  </a:lnTo>
                  <a:cubicBezTo>
                    <a:pt x="8635588" y="1932093"/>
                    <a:pt x="8633070" y="1931014"/>
                    <a:pt x="8628035" y="1931014"/>
                  </a:cubicBezTo>
                  <a:lnTo>
                    <a:pt x="8606455" y="1932093"/>
                  </a:lnTo>
                  <a:lnTo>
                    <a:pt x="8606455" y="1934251"/>
                  </a:lnTo>
                  <a:lnTo>
                    <a:pt x="8603218" y="1934251"/>
                  </a:lnTo>
                  <a:lnTo>
                    <a:pt x="8603218" y="1932093"/>
                  </a:lnTo>
                  <a:lnTo>
                    <a:pt x="8598902" y="1932093"/>
                  </a:lnTo>
                  <a:lnTo>
                    <a:pt x="8598902" y="1934251"/>
                  </a:lnTo>
                  <a:lnTo>
                    <a:pt x="8591349" y="1934251"/>
                  </a:lnTo>
                  <a:cubicBezTo>
                    <a:pt x="8591349" y="1932093"/>
                    <a:pt x="8588831" y="1931014"/>
                    <a:pt x="8583796" y="1931014"/>
                  </a:cubicBezTo>
                  <a:lnTo>
                    <a:pt x="8579480" y="1932093"/>
                  </a:lnTo>
                  <a:lnTo>
                    <a:pt x="8568690" y="1929935"/>
                  </a:lnTo>
                  <a:lnTo>
                    <a:pt x="8567610" y="1931014"/>
                  </a:lnTo>
                  <a:lnTo>
                    <a:pt x="8566532" y="1929935"/>
                  </a:lnTo>
                  <a:lnTo>
                    <a:pt x="8567610" y="1919145"/>
                  </a:lnTo>
                  <a:cubicBezTo>
                    <a:pt x="8567610" y="1903140"/>
                    <a:pt x="8566532" y="1891630"/>
                    <a:pt x="8564374" y="1884617"/>
                  </a:cubicBezTo>
                  <a:lnTo>
                    <a:pt x="8566532" y="1846312"/>
                  </a:lnTo>
                  <a:lnTo>
                    <a:pt x="8565452" y="1837680"/>
                  </a:lnTo>
                  <a:lnTo>
                    <a:pt x="8568690" y="1835522"/>
                  </a:lnTo>
                  <a:lnTo>
                    <a:pt x="8571926" y="1835522"/>
                  </a:lnTo>
                  <a:lnTo>
                    <a:pt x="8585954" y="1836601"/>
                  </a:lnTo>
                  <a:cubicBezTo>
                    <a:pt x="8591708" y="1836062"/>
                    <a:pt x="8594586" y="1835342"/>
                    <a:pt x="8594586" y="1834443"/>
                  </a:cubicBezTo>
                  <a:close/>
                  <a:moveTo>
                    <a:pt x="6076074" y="1831611"/>
                  </a:moveTo>
                  <a:lnTo>
                    <a:pt x="6081334" y="1836871"/>
                  </a:lnTo>
                  <a:lnTo>
                    <a:pt x="6083537" y="1836137"/>
                  </a:lnTo>
                  <a:lnTo>
                    <a:pt x="6091045" y="1841460"/>
                  </a:lnTo>
                  <a:lnTo>
                    <a:pt x="6091045" y="1842266"/>
                  </a:lnTo>
                  <a:lnTo>
                    <a:pt x="6088887" y="1842266"/>
                  </a:lnTo>
                  <a:lnTo>
                    <a:pt x="6088887" y="1843345"/>
                  </a:lnTo>
                  <a:lnTo>
                    <a:pt x="6096306" y="1846447"/>
                  </a:lnTo>
                  <a:lnTo>
                    <a:pt x="6099543" y="1845503"/>
                  </a:lnTo>
                  <a:lnTo>
                    <a:pt x="6099543" y="1844424"/>
                  </a:lnTo>
                  <a:lnTo>
                    <a:pt x="6098464" y="1844424"/>
                  </a:lnTo>
                  <a:lnTo>
                    <a:pt x="6095227" y="1845503"/>
                  </a:lnTo>
                  <a:lnTo>
                    <a:pt x="6095227" y="1844424"/>
                  </a:lnTo>
                  <a:lnTo>
                    <a:pt x="6091045" y="1841460"/>
                  </a:lnTo>
                  <a:lnTo>
                    <a:pt x="6091045" y="1841187"/>
                  </a:lnTo>
                  <a:cubicBezTo>
                    <a:pt x="6089787" y="1838490"/>
                    <a:pt x="6087629" y="1836691"/>
                    <a:pt x="6084571" y="1835792"/>
                  </a:cubicBezTo>
                  <a:lnTo>
                    <a:pt x="6083537" y="1836137"/>
                  </a:lnTo>
                  <a:lnTo>
                    <a:pt x="6077153" y="1831611"/>
                  </a:lnTo>
                  <a:close/>
                  <a:moveTo>
                    <a:pt x="6071758" y="1829453"/>
                  </a:moveTo>
                  <a:lnTo>
                    <a:pt x="6071758" y="1831611"/>
                  </a:lnTo>
                  <a:lnTo>
                    <a:pt x="6072837" y="1831611"/>
                  </a:lnTo>
                  <a:lnTo>
                    <a:pt x="6072837" y="1829453"/>
                  </a:lnTo>
                  <a:close/>
                  <a:moveTo>
                    <a:pt x="1581779" y="1827025"/>
                  </a:moveTo>
                  <a:lnTo>
                    <a:pt x="1583938" y="1827025"/>
                  </a:lnTo>
                  <a:lnTo>
                    <a:pt x="1601202" y="1831476"/>
                  </a:lnTo>
                  <a:lnTo>
                    <a:pt x="1604573" y="1831476"/>
                  </a:lnTo>
                  <a:lnTo>
                    <a:pt x="1611047" y="1829183"/>
                  </a:lnTo>
                  <a:cubicBezTo>
                    <a:pt x="1617520" y="1831611"/>
                    <a:pt x="1620759" y="1833454"/>
                    <a:pt x="1620759" y="1834713"/>
                  </a:cubicBezTo>
                  <a:lnTo>
                    <a:pt x="1620759" y="1836871"/>
                  </a:lnTo>
                  <a:lnTo>
                    <a:pt x="1618601" y="1840108"/>
                  </a:lnTo>
                  <a:lnTo>
                    <a:pt x="1618601" y="1842266"/>
                  </a:lnTo>
                  <a:cubicBezTo>
                    <a:pt x="1620759" y="1842266"/>
                    <a:pt x="1621838" y="1843390"/>
                    <a:pt x="1621838" y="1845638"/>
                  </a:cubicBezTo>
                  <a:lnTo>
                    <a:pt x="1618601" y="1876120"/>
                  </a:lnTo>
                  <a:lnTo>
                    <a:pt x="1614284" y="1877199"/>
                  </a:lnTo>
                  <a:cubicBezTo>
                    <a:pt x="1614284" y="1879986"/>
                    <a:pt x="1616083" y="1885112"/>
                    <a:pt x="1619679" y="1892575"/>
                  </a:cubicBezTo>
                  <a:lnTo>
                    <a:pt x="1620759" y="1913345"/>
                  </a:lnTo>
                  <a:lnTo>
                    <a:pt x="1620759" y="1924270"/>
                  </a:lnTo>
                  <a:cubicBezTo>
                    <a:pt x="1620759" y="1928407"/>
                    <a:pt x="1619320" y="1932003"/>
                    <a:pt x="1616443" y="1935060"/>
                  </a:cubicBezTo>
                  <a:lnTo>
                    <a:pt x="1617520" y="1938432"/>
                  </a:lnTo>
                  <a:lnTo>
                    <a:pt x="1614284" y="1939511"/>
                  </a:lnTo>
                  <a:lnTo>
                    <a:pt x="1615364" y="1943827"/>
                  </a:lnTo>
                  <a:lnTo>
                    <a:pt x="1616443" y="1943827"/>
                  </a:lnTo>
                  <a:lnTo>
                    <a:pt x="1616443" y="1941669"/>
                  </a:lnTo>
                  <a:lnTo>
                    <a:pt x="1617520" y="1941669"/>
                  </a:lnTo>
                  <a:lnTo>
                    <a:pt x="1619679" y="1943827"/>
                  </a:lnTo>
                  <a:lnTo>
                    <a:pt x="1619679" y="1959068"/>
                  </a:lnTo>
                  <a:lnTo>
                    <a:pt x="1616443" y="1962440"/>
                  </a:lnTo>
                  <a:lnTo>
                    <a:pt x="1611047" y="1961361"/>
                  </a:lnTo>
                  <a:lnTo>
                    <a:pt x="1611047" y="1964598"/>
                  </a:lnTo>
                  <a:cubicBezTo>
                    <a:pt x="1615364" y="1964598"/>
                    <a:pt x="1617520" y="1965677"/>
                    <a:pt x="1617520" y="1967835"/>
                  </a:cubicBezTo>
                  <a:lnTo>
                    <a:pt x="1617520" y="1969993"/>
                  </a:lnTo>
                  <a:lnTo>
                    <a:pt x="1615364" y="1972286"/>
                  </a:lnTo>
                  <a:lnTo>
                    <a:pt x="1616443" y="1973365"/>
                  </a:lnTo>
                  <a:lnTo>
                    <a:pt x="1616443" y="1977681"/>
                  </a:lnTo>
                  <a:lnTo>
                    <a:pt x="1614284" y="1980918"/>
                  </a:lnTo>
                  <a:lnTo>
                    <a:pt x="1616443" y="1989685"/>
                  </a:lnTo>
                  <a:lnTo>
                    <a:pt x="1616443" y="1994001"/>
                  </a:lnTo>
                  <a:cubicBezTo>
                    <a:pt x="1616443" y="2009736"/>
                    <a:pt x="1612846" y="2021785"/>
                    <a:pt x="1605653" y="2030148"/>
                  </a:cubicBezTo>
                  <a:cubicBezTo>
                    <a:pt x="1603405" y="2039229"/>
                    <a:pt x="1599402" y="2046108"/>
                    <a:pt x="1593649" y="2050784"/>
                  </a:cubicBezTo>
                  <a:cubicBezTo>
                    <a:pt x="1587534" y="2060135"/>
                    <a:pt x="1579981" y="2066699"/>
                    <a:pt x="1570990" y="2070475"/>
                  </a:cubicBezTo>
                  <a:cubicBezTo>
                    <a:pt x="1570990" y="2073712"/>
                    <a:pt x="1567393" y="2075915"/>
                    <a:pt x="1560199" y="2077084"/>
                  </a:cubicBezTo>
                  <a:cubicBezTo>
                    <a:pt x="1555704" y="2082120"/>
                    <a:pt x="1551702" y="2084637"/>
                    <a:pt x="1548195" y="2084637"/>
                  </a:cubicBezTo>
                  <a:lnTo>
                    <a:pt x="1544958" y="2083558"/>
                  </a:lnTo>
                  <a:lnTo>
                    <a:pt x="1539564" y="2086795"/>
                  </a:lnTo>
                  <a:lnTo>
                    <a:pt x="1538485" y="2086795"/>
                  </a:lnTo>
                  <a:lnTo>
                    <a:pt x="1534168" y="2085716"/>
                  </a:lnTo>
                  <a:lnTo>
                    <a:pt x="1529852" y="2086795"/>
                  </a:lnTo>
                  <a:lnTo>
                    <a:pt x="1528773" y="2086795"/>
                  </a:lnTo>
                  <a:lnTo>
                    <a:pt x="1526615" y="2084637"/>
                  </a:lnTo>
                  <a:lnTo>
                    <a:pt x="1526615" y="2083558"/>
                  </a:lnTo>
                  <a:lnTo>
                    <a:pt x="1561278" y="2044310"/>
                  </a:lnTo>
                  <a:cubicBezTo>
                    <a:pt x="1563436" y="2034059"/>
                    <a:pt x="1567034" y="2028934"/>
                    <a:pt x="1572069" y="2028934"/>
                  </a:cubicBezTo>
                  <a:cubicBezTo>
                    <a:pt x="1574946" y="2028934"/>
                    <a:pt x="1576385" y="2028214"/>
                    <a:pt x="1576385" y="2026776"/>
                  </a:cubicBezTo>
                  <a:lnTo>
                    <a:pt x="1576385" y="2025697"/>
                  </a:lnTo>
                  <a:lnTo>
                    <a:pt x="1573148" y="2013693"/>
                  </a:lnTo>
                  <a:lnTo>
                    <a:pt x="1572069" y="2012614"/>
                  </a:lnTo>
                  <a:cubicBezTo>
                    <a:pt x="1572069" y="2011175"/>
                    <a:pt x="1574946" y="2009736"/>
                    <a:pt x="1580700" y="2008298"/>
                  </a:cubicBezTo>
                  <a:lnTo>
                    <a:pt x="1579621" y="2007219"/>
                  </a:lnTo>
                  <a:lnTo>
                    <a:pt x="1579621" y="2004926"/>
                  </a:lnTo>
                  <a:lnTo>
                    <a:pt x="1585016" y="1998452"/>
                  </a:lnTo>
                  <a:lnTo>
                    <a:pt x="1577463" y="1992922"/>
                  </a:lnTo>
                  <a:lnTo>
                    <a:pt x="1577463" y="2001689"/>
                  </a:lnTo>
                  <a:cubicBezTo>
                    <a:pt x="1577463" y="2005555"/>
                    <a:pt x="1576385" y="2007758"/>
                    <a:pt x="1574227" y="2008298"/>
                  </a:cubicBezTo>
                  <a:lnTo>
                    <a:pt x="1572069" y="2008298"/>
                  </a:lnTo>
                  <a:lnTo>
                    <a:pt x="1572069" y="1997373"/>
                  </a:lnTo>
                  <a:lnTo>
                    <a:pt x="1569911" y="1995215"/>
                  </a:lnTo>
                  <a:lnTo>
                    <a:pt x="1568832" y="1995215"/>
                  </a:lnTo>
                  <a:lnTo>
                    <a:pt x="1568832" y="2008298"/>
                  </a:lnTo>
                  <a:cubicBezTo>
                    <a:pt x="1566314" y="2008298"/>
                    <a:pt x="1564515" y="2012299"/>
                    <a:pt x="1563436" y="2020302"/>
                  </a:cubicBezTo>
                  <a:lnTo>
                    <a:pt x="1564515" y="2019223"/>
                  </a:lnTo>
                  <a:lnTo>
                    <a:pt x="1565594" y="2019223"/>
                  </a:lnTo>
                  <a:lnTo>
                    <a:pt x="1565594" y="2020302"/>
                  </a:lnTo>
                  <a:cubicBezTo>
                    <a:pt x="1562357" y="2025337"/>
                    <a:pt x="1558761" y="2027855"/>
                    <a:pt x="1554804" y="2027855"/>
                  </a:cubicBezTo>
                  <a:lnTo>
                    <a:pt x="1542800" y="2027855"/>
                  </a:lnTo>
                  <a:lnTo>
                    <a:pt x="1538485" y="2031227"/>
                  </a:lnTo>
                  <a:lnTo>
                    <a:pt x="1529852" y="2031227"/>
                  </a:lnTo>
                  <a:cubicBezTo>
                    <a:pt x="1526075" y="2031227"/>
                    <a:pt x="1523917" y="2030103"/>
                    <a:pt x="1523379" y="2027855"/>
                  </a:cubicBezTo>
                  <a:lnTo>
                    <a:pt x="1523379" y="2021381"/>
                  </a:lnTo>
                  <a:cubicBezTo>
                    <a:pt x="1523379" y="2017334"/>
                    <a:pt x="1524817" y="2014772"/>
                    <a:pt x="1527694" y="2013693"/>
                  </a:cubicBezTo>
                  <a:lnTo>
                    <a:pt x="1526615" y="2012614"/>
                  </a:lnTo>
                  <a:lnTo>
                    <a:pt x="1526615" y="2008298"/>
                  </a:lnTo>
                  <a:cubicBezTo>
                    <a:pt x="1528773" y="2005151"/>
                    <a:pt x="1529852" y="2002228"/>
                    <a:pt x="1529852" y="1999531"/>
                  </a:cubicBezTo>
                  <a:cubicBezTo>
                    <a:pt x="1525536" y="1993327"/>
                    <a:pt x="1523379" y="1985324"/>
                    <a:pt x="1523379" y="1975523"/>
                  </a:cubicBezTo>
                  <a:lnTo>
                    <a:pt x="1526615" y="1969993"/>
                  </a:lnTo>
                  <a:lnTo>
                    <a:pt x="1524457" y="1960282"/>
                  </a:lnTo>
                  <a:lnTo>
                    <a:pt x="1528773" y="1940590"/>
                  </a:lnTo>
                  <a:lnTo>
                    <a:pt x="1525536" y="1935060"/>
                  </a:lnTo>
                  <a:lnTo>
                    <a:pt x="1525536" y="1908895"/>
                  </a:lnTo>
                  <a:lnTo>
                    <a:pt x="1523379" y="1869646"/>
                  </a:lnTo>
                  <a:cubicBezTo>
                    <a:pt x="1528413" y="1865420"/>
                    <a:pt x="1530931" y="1861418"/>
                    <a:pt x="1530931" y="1857642"/>
                  </a:cubicBezTo>
                  <a:lnTo>
                    <a:pt x="1548195" y="1857642"/>
                  </a:lnTo>
                  <a:cubicBezTo>
                    <a:pt x="1555479" y="1857642"/>
                    <a:pt x="1561278" y="1859800"/>
                    <a:pt x="1565594" y="1864116"/>
                  </a:cubicBezTo>
                  <a:lnTo>
                    <a:pt x="1569911" y="1863037"/>
                  </a:lnTo>
                  <a:lnTo>
                    <a:pt x="1574227" y="1865195"/>
                  </a:lnTo>
                  <a:lnTo>
                    <a:pt x="1574227" y="1855484"/>
                  </a:lnTo>
                  <a:lnTo>
                    <a:pt x="1575305" y="1845638"/>
                  </a:lnTo>
                  <a:lnTo>
                    <a:pt x="1574227" y="1841187"/>
                  </a:lnTo>
                  <a:cubicBezTo>
                    <a:pt x="1576204" y="1831746"/>
                    <a:pt x="1578722" y="1827025"/>
                    <a:pt x="1581779" y="1827025"/>
                  </a:cubicBezTo>
                  <a:close/>
                  <a:moveTo>
                    <a:pt x="3674231" y="1826890"/>
                  </a:moveTo>
                  <a:cubicBezTo>
                    <a:pt x="3678906" y="1826890"/>
                    <a:pt x="3682907" y="1829408"/>
                    <a:pt x="3686234" y="1834443"/>
                  </a:cubicBezTo>
                  <a:cubicBezTo>
                    <a:pt x="3691630" y="1833724"/>
                    <a:pt x="3695226" y="1832645"/>
                    <a:pt x="3697025" y="1831206"/>
                  </a:cubicBezTo>
                  <a:cubicBezTo>
                    <a:pt x="3699722" y="1831206"/>
                    <a:pt x="3702959" y="1832645"/>
                    <a:pt x="3706736" y="1835522"/>
                  </a:cubicBezTo>
                  <a:lnTo>
                    <a:pt x="3711052" y="1835522"/>
                  </a:lnTo>
                  <a:lnTo>
                    <a:pt x="3719684" y="1833364"/>
                  </a:lnTo>
                  <a:lnTo>
                    <a:pt x="3721842" y="1833364"/>
                  </a:lnTo>
                  <a:cubicBezTo>
                    <a:pt x="3723460" y="1833364"/>
                    <a:pt x="3725258" y="1836242"/>
                    <a:pt x="3727237" y="1841996"/>
                  </a:cubicBezTo>
                  <a:cubicBezTo>
                    <a:pt x="3729484" y="1841996"/>
                    <a:pt x="3730609" y="1842716"/>
                    <a:pt x="3730609" y="1844154"/>
                  </a:cubicBezTo>
                  <a:lnTo>
                    <a:pt x="3730609" y="1848470"/>
                  </a:lnTo>
                  <a:cubicBezTo>
                    <a:pt x="3730609" y="1850898"/>
                    <a:pt x="3726607" y="1852741"/>
                    <a:pt x="3718605" y="1854000"/>
                  </a:cubicBezTo>
                  <a:cubicBezTo>
                    <a:pt x="3715907" y="1857597"/>
                    <a:pt x="3707994" y="1863711"/>
                    <a:pt x="3694867" y="1872343"/>
                  </a:cubicBezTo>
                  <a:lnTo>
                    <a:pt x="3695946" y="1872343"/>
                  </a:lnTo>
                  <a:lnTo>
                    <a:pt x="3707815" y="1871264"/>
                  </a:lnTo>
                  <a:lnTo>
                    <a:pt x="3714289" y="1874501"/>
                  </a:lnTo>
                  <a:lnTo>
                    <a:pt x="3733846" y="1865869"/>
                  </a:lnTo>
                  <a:cubicBezTo>
                    <a:pt x="3741399" y="1859755"/>
                    <a:pt x="3747513" y="1853596"/>
                    <a:pt x="3752189" y="1847391"/>
                  </a:cubicBezTo>
                  <a:lnTo>
                    <a:pt x="3762979" y="1858316"/>
                  </a:lnTo>
                  <a:cubicBezTo>
                    <a:pt x="3768014" y="1858316"/>
                    <a:pt x="3774892" y="1864790"/>
                    <a:pt x="3783615" y="1877738"/>
                  </a:cubicBezTo>
                  <a:lnTo>
                    <a:pt x="3783615" y="1879896"/>
                  </a:lnTo>
                  <a:lnTo>
                    <a:pt x="3780378" y="1882054"/>
                  </a:lnTo>
                  <a:cubicBezTo>
                    <a:pt x="3758707" y="1882774"/>
                    <a:pt x="3744636" y="1883853"/>
                    <a:pt x="3738162" y="1885291"/>
                  </a:cubicBezTo>
                  <a:cubicBezTo>
                    <a:pt x="3749491" y="1891496"/>
                    <a:pt x="3755605" y="1896216"/>
                    <a:pt x="3756505" y="1899453"/>
                  </a:cubicBezTo>
                  <a:lnTo>
                    <a:pt x="3768374" y="1909164"/>
                  </a:lnTo>
                  <a:lnTo>
                    <a:pt x="3768374" y="1911322"/>
                  </a:lnTo>
                  <a:lnTo>
                    <a:pt x="3764058" y="1924270"/>
                  </a:lnTo>
                  <a:lnTo>
                    <a:pt x="3771611" y="1915638"/>
                  </a:lnTo>
                  <a:cubicBezTo>
                    <a:pt x="3774578" y="1916897"/>
                    <a:pt x="3777500" y="1920854"/>
                    <a:pt x="3780378" y="1927507"/>
                  </a:cubicBezTo>
                  <a:cubicBezTo>
                    <a:pt x="3783615" y="1927507"/>
                    <a:pt x="3787571" y="1933307"/>
                    <a:pt x="3792247" y="1944906"/>
                  </a:cubicBezTo>
                  <a:lnTo>
                    <a:pt x="3786852" y="1947064"/>
                  </a:lnTo>
                  <a:lnTo>
                    <a:pt x="3784694" y="1944906"/>
                  </a:lnTo>
                  <a:cubicBezTo>
                    <a:pt x="3784694" y="1948503"/>
                    <a:pt x="3782536" y="1950301"/>
                    <a:pt x="3778220" y="1950301"/>
                  </a:cubicBezTo>
                  <a:lnTo>
                    <a:pt x="3769453" y="1948143"/>
                  </a:lnTo>
                  <a:lnTo>
                    <a:pt x="3766216" y="1949222"/>
                  </a:lnTo>
                  <a:lnTo>
                    <a:pt x="3757584" y="1947064"/>
                  </a:lnTo>
                  <a:lnTo>
                    <a:pt x="3756505" y="1948143"/>
                  </a:lnTo>
                  <a:lnTo>
                    <a:pt x="3756505" y="1951380"/>
                  </a:lnTo>
                  <a:lnTo>
                    <a:pt x="3758663" y="1954617"/>
                  </a:lnTo>
                  <a:lnTo>
                    <a:pt x="3758663" y="1962170"/>
                  </a:lnTo>
                  <a:lnTo>
                    <a:pt x="3754347" y="1967565"/>
                  </a:lnTo>
                  <a:lnTo>
                    <a:pt x="3757584" y="1976197"/>
                  </a:lnTo>
                  <a:lnTo>
                    <a:pt x="3757584" y="1978355"/>
                  </a:lnTo>
                  <a:lnTo>
                    <a:pt x="3754347" y="1978355"/>
                  </a:lnTo>
                  <a:lnTo>
                    <a:pt x="3754347" y="1979434"/>
                  </a:lnTo>
                  <a:lnTo>
                    <a:pt x="3757584" y="1980513"/>
                  </a:lnTo>
                  <a:cubicBezTo>
                    <a:pt x="3757584" y="1982402"/>
                    <a:pt x="3755426" y="1984605"/>
                    <a:pt x="3751110" y="1987122"/>
                  </a:cubicBezTo>
                  <a:cubicBezTo>
                    <a:pt x="3751110" y="1990719"/>
                    <a:pt x="3747153" y="1992517"/>
                    <a:pt x="3739241" y="1992517"/>
                  </a:cubicBezTo>
                  <a:lnTo>
                    <a:pt x="3736004" y="1995754"/>
                  </a:lnTo>
                  <a:lnTo>
                    <a:pt x="3733846" y="1995754"/>
                  </a:lnTo>
                  <a:lnTo>
                    <a:pt x="3726158" y="1993596"/>
                  </a:lnTo>
                  <a:lnTo>
                    <a:pt x="3715368" y="1995754"/>
                  </a:lnTo>
                  <a:lnTo>
                    <a:pt x="3720763" y="2002228"/>
                  </a:lnTo>
                  <a:cubicBezTo>
                    <a:pt x="3720763" y="2010141"/>
                    <a:pt x="3724044" y="2014097"/>
                    <a:pt x="3730609" y="2014097"/>
                  </a:cubicBezTo>
                  <a:lnTo>
                    <a:pt x="3734925" y="2010860"/>
                  </a:lnTo>
                  <a:lnTo>
                    <a:pt x="3733846" y="2009781"/>
                  </a:lnTo>
                  <a:lnTo>
                    <a:pt x="3733846" y="2006544"/>
                  </a:lnTo>
                  <a:cubicBezTo>
                    <a:pt x="3734565" y="2004386"/>
                    <a:pt x="3736723" y="2003307"/>
                    <a:pt x="3740320" y="2003307"/>
                  </a:cubicBezTo>
                  <a:lnTo>
                    <a:pt x="3744636" y="2010860"/>
                  </a:lnTo>
                  <a:lnTo>
                    <a:pt x="3753268" y="2008702"/>
                  </a:lnTo>
                  <a:lnTo>
                    <a:pt x="3776062" y="2016255"/>
                  </a:lnTo>
                  <a:lnTo>
                    <a:pt x="3784694" y="2015176"/>
                  </a:lnTo>
                  <a:lnTo>
                    <a:pt x="3790089" y="2020571"/>
                  </a:lnTo>
                  <a:lnTo>
                    <a:pt x="3790089" y="2022729"/>
                  </a:lnTo>
                  <a:cubicBezTo>
                    <a:pt x="3790089" y="2027135"/>
                    <a:pt x="3787211" y="2030417"/>
                    <a:pt x="3781457" y="2032575"/>
                  </a:cubicBezTo>
                  <a:cubicBezTo>
                    <a:pt x="3779838" y="2036532"/>
                    <a:pt x="3774398" y="2043006"/>
                    <a:pt x="3765137" y="2051997"/>
                  </a:cubicBezTo>
                  <a:lnTo>
                    <a:pt x="3758663" y="2067103"/>
                  </a:lnTo>
                  <a:cubicBezTo>
                    <a:pt x="3758663" y="2075106"/>
                    <a:pt x="3757584" y="2079107"/>
                    <a:pt x="3755426" y="2079107"/>
                  </a:cubicBezTo>
                  <a:cubicBezTo>
                    <a:pt x="3751289" y="2077129"/>
                    <a:pt x="3747333" y="2073892"/>
                    <a:pt x="3743557" y="2069396"/>
                  </a:cubicBezTo>
                  <a:cubicBezTo>
                    <a:pt x="3741399" y="2069396"/>
                    <a:pt x="3739241" y="2067913"/>
                    <a:pt x="3737083" y="2064945"/>
                  </a:cubicBezTo>
                  <a:cubicBezTo>
                    <a:pt x="3730159" y="2064945"/>
                    <a:pt x="3722921" y="2058471"/>
                    <a:pt x="3715368" y="2045523"/>
                  </a:cubicBezTo>
                  <a:cubicBezTo>
                    <a:pt x="3711591" y="2045523"/>
                    <a:pt x="3707994" y="2040848"/>
                    <a:pt x="3704578" y="2031496"/>
                  </a:cubicBezTo>
                  <a:lnTo>
                    <a:pt x="3708894" y="2029338"/>
                  </a:lnTo>
                  <a:cubicBezTo>
                    <a:pt x="3708174" y="2023494"/>
                    <a:pt x="3705297" y="2020571"/>
                    <a:pt x="3700262" y="2020571"/>
                  </a:cubicBezTo>
                  <a:lnTo>
                    <a:pt x="3699183" y="2011939"/>
                  </a:lnTo>
                  <a:lnTo>
                    <a:pt x="3703499" y="2011939"/>
                  </a:lnTo>
                  <a:lnTo>
                    <a:pt x="3703499" y="2010860"/>
                  </a:lnTo>
                  <a:lnTo>
                    <a:pt x="3694867" y="2008702"/>
                  </a:lnTo>
                  <a:lnTo>
                    <a:pt x="3693788" y="2008702"/>
                  </a:lnTo>
                  <a:lnTo>
                    <a:pt x="3693788" y="2009781"/>
                  </a:lnTo>
                  <a:lnTo>
                    <a:pt x="3697025" y="2009781"/>
                  </a:lnTo>
                  <a:lnTo>
                    <a:pt x="3697025" y="2010860"/>
                  </a:lnTo>
                  <a:lnTo>
                    <a:pt x="3693788" y="2017334"/>
                  </a:lnTo>
                  <a:lnTo>
                    <a:pt x="3697025" y="2039049"/>
                  </a:lnTo>
                  <a:lnTo>
                    <a:pt x="3697025" y="2042286"/>
                  </a:lnTo>
                  <a:lnTo>
                    <a:pt x="3695946" y="2051997"/>
                  </a:lnTo>
                  <a:lnTo>
                    <a:pt x="3700262" y="2061708"/>
                  </a:lnTo>
                  <a:lnTo>
                    <a:pt x="3699183" y="2066024"/>
                  </a:lnTo>
                  <a:lnTo>
                    <a:pt x="3700262" y="2073712"/>
                  </a:lnTo>
                  <a:cubicBezTo>
                    <a:pt x="3697564" y="2081625"/>
                    <a:pt x="3691764" y="2085581"/>
                    <a:pt x="3682863" y="2085581"/>
                  </a:cubicBezTo>
                  <a:lnTo>
                    <a:pt x="3667757" y="2086660"/>
                  </a:lnTo>
                  <a:lnTo>
                    <a:pt x="3664520" y="2083423"/>
                  </a:lnTo>
                  <a:cubicBezTo>
                    <a:pt x="3661462" y="2086301"/>
                    <a:pt x="3657506" y="2087739"/>
                    <a:pt x="3652651" y="2087739"/>
                  </a:cubicBezTo>
                  <a:cubicBezTo>
                    <a:pt x="3648694" y="2087739"/>
                    <a:pt x="3645817" y="2080861"/>
                    <a:pt x="3644018" y="2067103"/>
                  </a:cubicBezTo>
                  <a:lnTo>
                    <a:pt x="3644018" y="2060629"/>
                  </a:lnTo>
                  <a:cubicBezTo>
                    <a:pt x="3644198" y="2057033"/>
                    <a:pt x="3644917" y="2055234"/>
                    <a:pt x="3646176" y="2055234"/>
                  </a:cubicBezTo>
                  <a:lnTo>
                    <a:pt x="3645097" y="2049839"/>
                  </a:lnTo>
                  <a:lnTo>
                    <a:pt x="3645097" y="2023808"/>
                  </a:lnTo>
                  <a:lnTo>
                    <a:pt x="3646176" y="2009781"/>
                  </a:lnTo>
                  <a:lnTo>
                    <a:pt x="3645097" y="1998991"/>
                  </a:lnTo>
                  <a:lnTo>
                    <a:pt x="3647255" y="1993596"/>
                  </a:lnTo>
                  <a:lnTo>
                    <a:pt x="3645097" y="1991438"/>
                  </a:lnTo>
                  <a:lnTo>
                    <a:pt x="3646176" y="1990359"/>
                  </a:lnTo>
                  <a:lnTo>
                    <a:pt x="3646176" y="1989280"/>
                  </a:lnTo>
                  <a:lnTo>
                    <a:pt x="3641860" y="1984964"/>
                  </a:lnTo>
                  <a:lnTo>
                    <a:pt x="3641860" y="1983885"/>
                  </a:lnTo>
                  <a:lnTo>
                    <a:pt x="3644018" y="1983885"/>
                  </a:lnTo>
                  <a:lnTo>
                    <a:pt x="3644018" y="1982806"/>
                  </a:lnTo>
                  <a:lnTo>
                    <a:pt x="3641860" y="1982806"/>
                  </a:lnTo>
                  <a:lnTo>
                    <a:pt x="3640781" y="1983885"/>
                  </a:lnTo>
                  <a:lnTo>
                    <a:pt x="3638489" y="1980513"/>
                  </a:lnTo>
                  <a:lnTo>
                    <a:pt x="3638489" y="1979434"/>
                  </a:lnTo>
                  <a:cubicBezTo>
                    <a:pt x="3643973" y="1970982"/>
                    <a:pt x="3650492" y="1963789"/>
                    <a:pt x="3658046" y="1957854"/>
                  </a:cubicBezTo>
                  <a:lnTo>
                    <a:pt x="3656967" y="1957854"/>
                  </a:lnTo>
                  <a:lnTo>
                    <a:pt x="3646176" y="1965407"/>
                  </a:lnTo>
                  <a:lnTo>
                    <a:pt x="3644018" y="1965407"/>
                  </a:lnTo>
                  <a:lnTo>
                    <a:pt x="3644018" y="1956775"/>
                  </a:lnTo>
                  <a:cubicBezTo>
                    <a:pt x="3644018" y="1952459"/>
                    <a:pt x="3641815" y="1950301"/>
                    <a:pt x="3637410" y="1950301"/>
                  </a:cubicBezTo>
                  <a:lnTo>
                    <a:pt x="3638489" y="1956775"/>
                  </a:lnTo>
                  <a:lnTo>
                    <a:pt x="3635252" y="1966486"/>
                  </a:lnTo>
                  <a:lnTo>
                    <a:pt x="3636331" y="1977276"/>
                  </a:lnTo>
                  <a:cubicBezTo>
                    <a:pt x="3634712" y="1977276"/>
                    <a:pt x="3633633" y="1979120"/>
                    <a:pt x="3633094" y="1982806"/>
                  </a:cubicBezTo>
                  <a:lnTo>
                    <a:pt x="3634173" y="1981727"/>
                  </a:lnTo>
                  <a:lnTo>
                    <a:pt x="3636331" y="1981727"/>
                  </a:lnTo>
                  <a:lnTo>
                    <a:pt x="3636331" y="1987122"/>
                  </a:lnTo>
                  <a:lnTo>
                    <a:pt x="3637410" y="1992517"/>
                  </a:lnTo>
                  <a:cubicBezTo>
                    <a:pt x="3633813" y="1992517"/>
                    <a:pt x="3631655" y="1997193"/>
                    <a:pt x="3630936" y="2006544"/>
                  </a:cubicBezTo>
                  <a:lnTo>
                    <a:pt x="3629857" y="2007623"/>
                  </a:lnTo>
                  <a:lnTo>
                    <a:pt x="3629857" y="2009781"/>
                  </a:lnTo>
                  <a:lnTo>
                    <a:pt x="3630936" y="2009781"/>
                  </a:lnTo>
                  <a:lnTo>
                    <a:pt x="3633094" y="2003307"/>
                  </a:lnTo>
                  <a:lnTo>
                    <a:pt x="3637410" y="2006544"/>
                  </a:lnTo>
                  <a:lnTo>
                    <a:pt x="3637410" y="2007623"/>
                  </a:lnTo>
                  <a:lnTo>
                    <a:pt x="3638489" y="2020571"/>
                  </a:lnTo>
                  <a:lnTo>
                    <a:pt x="3636331" y="2036891"/>
                  </a:lnTo>
                  <a:lnTo>
                    <a:pt x="3637410" y="2047681"/>
                  </a:lnTo>
                  <a:lnTo>
                    <a:pt x="3635252" y="2055234"/>
                  </a:lnTo>
                  <a:lnTo>
                    <a:pt x="3637410" y="2061708"/>
                  </a:lnTo>
                  <a:lnTo>
                    <a:pt x="3637410" y="2081265"/>
                  </a:lnTo>
                  <a:cubicBezTo>
                    <a:pt x="3628418" y="2086301"/>
                    <a:pt x="3621944" y="2088818"/>
                    <a:pt x="3617988" y="2088818"/>
                  </a:cubicBezTo>
                  <a:lnTo>
                    <a:pt x="3608276" y="2086660"/>
                  </a:lnTo>
                  <a:cubicBezTo>
                    <a:pt x="3603960" y="2089538"/>
                    <a:pt x="3600004" y="2090976"/>
                    <a:pt x="3596407" y="2090976"/>
                  </a:cubicBezTo>
                  <a:lnTo>
                    <a:pt x="3588720" y="2090976"/>
                  </a:lnTo>
                  <a:cubicBezTo>
                    <a:pt x="3586741" y="2090976"/>
                    <a:pt x="3584943" y="2087020"/>
                    <a:pt x="3583325" y="2079107"/>
                  </a:cubicBezTo>
                  <a:lnTo>
                    <a:pt x="3583325" y="2076949"/>
                  </a:lnTo>
                  <a:cubicBezTo>
                    <a:pt x="3585483" y="2074252"/>
                    <a:pt x="3586562" y="2071734"/>
                    <a:pt x="3586562" y="2069396"/>
                  </a:cubicBezTo>
                  <a:lnTo>
                    <a:pt x="3586562" y="2050918"/>
                  </a:lnTo>
                  <a:lnTo>
                    <a:pt x="3588720" y="2043365"/>
                  </a:lnTo>
                  <a:lnTo>
                    <a:pt x="3587641" y="2042286"/>
                  </a:lnTo>
                  <a:lnTo>
                    <a:pt x="3585483" y="2042286"/>
                  </a:lnTo>
                  <a:lnTo>
                    <a:pt x="3585483" y="2047681"/>
                  </a:lnTo>
                  <a:lnTo>
                    <a:pt x="3569297" y="2060629"/>
                  </a:lnTo>
                  <a:lnTo>
                    <a:pt x="3566060" y="2063866"/>
                  </a:lnTo>
                  <a:lnTo>
                    <a:pt x="3560665" y="2060629"/>
                  </a:lnTo>
                  <a:lnTo>
                    <a:pt x="3549741" y="2070475"/>
                  </a:lnTo>
                  <a:cubicBezTo>
                    <a:pt x="3546144" y="2069576"/>
                    <a:pt x="3544345" y="2068452"/>
                    <a:pt x="3544345" y="2067103"/>
                  </a:cubicBezTo>
                  <a:lnTo>
                    <a:pt x="3541108" y="2068182"/>
                  </a:lnTo>
                  <a:lnTo>
                    <a:pt x="3541108" y="2070475"/>
                  </a:lnTo>
                  <a:lnTo>
                    <a:pt x="3542187" y="2069396"/>
                  </a:lnTo>
                  <a:lnTo>
                    <a:pt x="3543266" y="2069396"/>
                  </a:lnTo>
                  <a:lnTo>
                    <a:pt x="3547582" y="2073712"/>
                  </a:lnTo>
                  <a:cubicBezTo>
                    <a:pt x="3544705" y="2078028"/>
                    <a:pt x="3541828" y="2080186"/>
                    <a:pt x="3538950" y="2080186"/>
                  </a:cubicBezTo>
                  <a:lnTo>
                    <a:pt x="3530318" y="2070475"/>
                  </a:lnTo>
                  <a:lnTo>
                    <a:pt x="3530318" y="2069396"/>
                  </a:lnTo>
                  <a:cubicBezTo>
                    <a:pt x="3530318" y="2067148"/>
                    <a:pt x="3532476" y="2066024"/>
                    <a:pt x="3536792" y="2066024"/>
                  </a:cubicBezTo>
                  <a:lnTo>
                    <a:pt x="3536792" y="2064945"/>
                  </a:lnTo>
                  <a:lnTo>
                    <a:pt x="3533555" y="2064945"/>
                  </a:lnTo>
                  <a:lnTo>
                    <a:pt x="3533555" y="2063866"/>
                  </a:lnTo>
                  <a:lnTo>
                    <a:pt x="3537871" y="2059550"/>
                  </a:lnTo>
                  <a:lnTo>
                    <a:pt x="3540029" y="2059550"/>
                  </a:lnTo>
                  <a:lnTo>
                    <a:pt x="3543266" y="2060629"/>
                  </a:lnTo>
                  <a:lnTo>
                    <a:pt x="3543266" y="2059550"/>
                  </a:lnTo>
                  <a:lnTo>
                    <a:pt x="3549741" y="2048760"/>
                  </a:lnTo>
                  <a:lnTo>
                    <a:pt x="3548662" y="2048760"/>
                  </a:lnTo>
                  <a:lnTo>
                    <a:pt x="3546503" y="2050918"/>
                  </a:lnTo>
                  <a:lnTo>
                    <a:pt x="3545424" y="2050918"/>
                  </a:lnTo>
                  <a:cubicBezTo>
                    <a:pt x="3550190" y="2045164"/>
                    <a:pt x="3553112" y="2039409"/>
                    <a:pt x="3554191" y="2033654"/>
                  </a:cubicBezTo>
                  <a:cubicBezTo>
                    <a:pt x="3556349" y="2033654"/>
                    <a:pt x="3557428" y="2031137"/>
                    <a:pt x="3557428" y="2026101"/>
                  </a:cubicBezTo>
                  <a:cubicBezTo>
                    <a:pt x="3561025" y="2026101"/>
                    <a:pt x="3563183" y="2019582"/>
                    <a:pt x="3563902" y="2006544"/>
                  </a:cubicBezTo>
                  <a:cubicBezTo>
                    <a:pt x="3566959" y="1995215"/>
                    <a:pt x="3569477" y="1989101"/>
                    <a:pt x="3571455" y="1988201"/>
                  </a:cubicBezTo>
                  <a:lnTo>
                    <a:pt x="3573613" y="1986043"/>
                  </a:lnTo>
                  <a:lnTo>
                    <a:pt x="3573613" y="1982806"/>
                  </a:lnTo>
                  <a:lnTo>
                    <a:pt x="3572534" y="1982806"/>
                  </a:lnTo>
                  <a:lnTo>
                    <a:pt x="3561744" y="1983885"/>
                  </a:lnTo>
                  <a:lnTo>
                    <a:pt x="3560665" y="1982806"/>
                  </a:lnTo>
                  <a:cubicBezTo>
                    <a:pt x="3560665" y="1979300"/>
                    <a:pt x="3565341" y="1977097"/>
                    <a:pt x="3574692" y="1976197"/>
                  </a:cubicBezTo>
                  <a:lnTo>
                    <a:pt x="3580087" y="1972960"/>
                  </a:lnTo>
                  <a:lnTo>
                    <a:pt x="3586562" y="1972960"/>
                  </a:lnTo>
                  <a:lnTo>
                    <a:pt x="3586562" y="1970802"/>
                  </a:lnTo>
                  <a:lnTo>
                    <a:pt x="3582245" y="1964328"/>
                  </a:lnTo>
                  <a:lnTo>
                    <a:pt x="3582245" y="1961091"/>
                  </a:lnTo>
                  <a:lnTo>
                    <a:pt x="3584404" y="1950301"/>
                  </a:lnTo>
                  <a:lnTo>
                    <a:pt x="3583325" y="1949222"/>
                  </a:lnTo>
                  <a:lnTo>
                    <a:pt x="3574692" y="1949222"/>
                  </a:lnTo>
                  <a:lnTo>
                    <a:pt x="3566060" y="1947064"/>
                  </a:lnTo>
                  <a:cubicBezTo>
                    <a:pt x="3561205" y="1949942"/>
                    <a:pt x="3557248" y="1951380"/>
                    <a:pt x="3554191" y="1951380"/>
                  </a:cubicBezTo>
                  <a:cubicBezTo>
                    <a:pt x="3538276" y="1951380"/>
                    <a:pt x="3530318" y="1947064"/>
                    <a:pt x="3530318" y="1938432"/>
                  </a:cubicBezTo>
                  <a:lnTo>
                    <a:pt x="3533555" y="1935060"/>
                  </a:lnTo>
                  <a:lnTo>
                    <a:pt x="3540029" y="1935060"/>
                  </a:lnTo>
                  <a:lnTo>
                    <a:pt x="3563902" y="1940590"/>
                  </a:lnTo>
                  <a:cubicBezTo>
                    <a:pt x="3566240" y="1940590"/>
                    <a:pt x="3568758" y="1939511"/>
                    <a:pt x="3571455" y="1937353"/>
                  </a:cubicBezTo>
                  <a:lnTo>
                    <a:pt x="3574692" y="1937353"/>
                  </a:lnTo>
                  <a:lnTo>
                    <a:pt x="3579008" y="1940590"/>
                  </a:lnTo>
                  <a:lnTo>
                    <a:pt x="3580087" y="1940590"/>
                  </a:lnTo>
                  <a:cubicBezTo>
                    <a:pt x="3584404" y="1940590"/>
                    <a:pt x="3586562" y="1937668"/>
                    <a:pt x="3586562" y="1931823"/>
                  </a:cubicBezTo>
                  <a:lnTo>
                    <a:pt x="3588720" y="1924270"/>
                  </a:lnTo>
                  <a:lnTo>
                    <a:pt x="3586562" y="1916717"/>
                  </a:lnTo>
                  <a:lnTo>
                    <a:pt x="3587641" y="1912401"/>
                  </a:lnTo>
                  <a:lnTo>
                    <a:pt x="3563902" y="1914559"/>
                  </a:lnTo>
                  <a:cubicBezTo>
                    <a:pt x="3553022" y="1913121"/>
                    <a:pt x="3547582" y="1910243"/>
                    <a:pt x="3547582" y="1905927"/>
                  </a:cubicBezTo>
                  <a:lnTo>
                    <a:pt x="3548662" y="1904848"/>
                  </a:lnTo>
                  <a:lnTo>
                    <a:pt x="3559586" y="1904848"/>
                  </a:lnTo>
                  <a:lnTo>
                    <a:pt x="3563902" y="1908085"/>
                  </a:lnTo>
                  <a:lnTo>
                    <a:pt x="3568218" y="1904848"/>
                  </a:lnTo>
                  <a:lnTo>
                    <a:pt x="3575771" y="1904848"/>
                  </a:lnTo>
                  <a:cubicBezTo>
                    <a:pt x="3578109" y="1904848"/>
                    <a:pt x="3580627" y="1905927"/>
                    <a:pt x="3583325" y="1908085"/>
                  </a:cubicBezTo>
                  <a:cubicBezTo>
                    <a:pt x="3586202" y="1906647"/>
                    <a:pt x="3587641" y="1904489"/>
                    <a:pt x="3587641" y="1901611"/>
                  </a:cubicBezTo>
                  <a:cubicBezTo>
                    <a:pt x="3587641" y="1888573"/>
                    <a:pt x="3584044" y="1882054"/>
                    <a:pt x="3576850" y="1882054"/>
                  </a:cubicBezTo>
                  <a:lnTo>
                    <a:pt x="3575771" y="1880975"/>
                  </a:lnTo>
                  <a:lnTo>
                    <a:pt x="3575771" y="1879896"/>
                  </a:lnTo>
                  <a:cubicBezTo>
                    <a:pt x="3577390" y="1877738"/>
                    <a:pt x="3583504" y="1875580"/>
                    <a:pt x="3594115" y="1873422"/>
                  </a:cubicBezTo>
                  <a:cubicBezTo>
                    <a:pt x="3594115" y="1859215"/>
                    <a:pt x="3589439" y="1848380"/>
                    <a:pt x="3580087" y="1840917"/>
                  </a:cubicBezTo>
                  <a:lnTo>
                    <a:pt x="3580087" y="1838759"/>
                  </a:lnTo>
                  <a:cubicBezTo>
                    <a:pt x="3581526" y="1838759"/>
                    <a:pt x="3583325" y="1835163"/>
                    <a:pt x="3585483" y="1827969"/>
                  </a:cubicBezTo>
                  <a:lnTo>
                    <a:pt x="3586562" y="1827969"/>
                  </a:lnTo>
                  <a:cubicBezTo>
                    <a:pt x="3588000" y="1827969"/>
                    <a:pt x="3588720" y="1829048"/>
                    <a:pt x="3588720" y="1831206"/>
                  </a:cubicBezTo>
                  <a:lnTo>
                    <a:pt x="3591957" y="1829048"/>
                  </a:lnTo>
                  <a:lnTo>
                    <a:pt x="3597486" y="1829048"/>
                  </a:lnTo>
                  <a:cubicBezTo>
                    <a:pt x="3621944" y="1831386"/>
                    <a:pt x="3634173" y="1836421"/>
                    <a:pt x="3634173" y="1844154"/>
                  </a:cubicBezTo>
                  <a:lnTo>
                    <a:pt x="3635252" y="1849684"/>
                  </a:lnTo>
                  <a:lnTo>
                    <a:pt x="3632015" y="1857237"/>
                  </a:lnTo>
                  <a:cubicBezTo>
                    <a:pt x="3634892" y="1858676"/>
                    <a:pt x="3636331" y="1860474"/>
                    <a:pt x="3636331" y="1862632"/>
                  </a:cubicBezTo>
                  <a:lnTo>
                    <a:pt x="3630936" y="1874501"/>
                  </a:lnTo>
                  <a:lnTo>
                    <a:pt x="3636331" y="1874501"/>
                  </a:lnTo>
                  <a:lnTo>
                    <a:pt x="3646176" y="1873422"/>
                  </a:lnTo>
                  <a:lnTo>
                    <a:pt x="3654809" y="1877738"/>
                  </a:lnTo>
                  <a:cubicBezTo>
                    <a:pt x="3657865" y="1877738"/>
                    <a:pt x="3660383" y="1874142"/>
                    <a:pt x="3662362" y="1866948"/>
                  </a:cubicBezTo>
                  <a:lnTo>
                    <a:pt x="3661283" y="1862632"/>
                  </a:lnTo>
                  <a:cubicBezTo>
                    <a:pt x="3665418" y="1843480"/>
                    <a:pt x="3669734" y="1831566"/>
                    <a:pt x="3674231" y="1826890"/>
                  </a:cubicBezTo>
                  <a:close/>
                  <a:moveTo>
                    <a:pt x="2202598" y="1826890"/>
                  </a:moveTo>
                  <a:lnTo>
                    <a:pt x="2214466" y="1826890"/>
                  </a:lnTo>
                  <a:lnTo>
                    <a:pt x="2235912" y="1831206"/>
                  </a:lnTo>
                  <a:lnTo>
                    <a:pt x="2261674" y="1832285"/>
                  </a:lnTo>
                  <a:lnTo>
                    <a:pt x="2265989" y="1838759"/>
                  </a:lnTo>
                  <a:lnTo>
                    <a:pt x="2265989" y="1843075"/>
                  </a:lnTo>
                  <a:cubicBezTo>
                    <a:pt x="2265808" y="1844874"/>
                    <a:pt x="2261853" y="1847346"/>
                    <a:pt x="2254120" y="1850493"/>
                  </a:cubicBezTo>
                  <a:lnTo>
                    <a:pt x="2254120" y="1865600"/>
                  </a:lnTo>
                  <a:cubicBezTo>
                    <a:pt x="2256279" y="1868297"/>
                    <a:pt x="2257356" y="1870770"/>
                    <a:pt x="2257356" y="1873018"/>
                  </a:cubicBezTo>
                  <a:lnTo>
                    <a:pt x="2257356" y="1875176"/>
                  </a:lnTo>
                  <a:lnTo>
                    <a:pt x="2252097" y="1888124"/>
                  </a:lnTo>
                  <a:lnTo>
                    <a:pt x="2254120" y="1888124"/>
                  </a:lnTo>
                  <a:cubicBezTo>
                    <a:pt x="2256098" y="1887764"/>
                    <a:pt x="2259694" y="1880975"/>
                    <a:pt x="2264910" y="1867758"/>
                  </a:cubicBezTo>
                  <a:lnTo>
                    <a:pt x="2267068" y="1867758"/>
                  </a:lnTo>
                  <a:cubicBezTo>
                    <a:pt x="2277049" y="1871264"/>
                    <a:pt x="2282039" y="1875895"/>
                    <a:pt x="2282039" y="1881650"/>
                  </a:cubicBezTo>
                  <a:lnTo>
                    <a:pt x="2290671" y="1891361"/>
                  </a:lnTo>
                  <a:lnTo>
                    <a:pt x="2290671" y="1892440"/>
                  </a:lnTo>
                  <a:cubicBezTo>
                    <a:pt x="2290671" y="1898284"/>
                    <a:pt x="2283163" y="1902915"/>
                    <a:pt x="2268147" y="1906332"/>
                  </a:cubicBezTo>
                  <a:lnTo>
                    <a:pt x="2263831" y="1899858"/>
                  </a:lnTo>
                  <a:cubicBezTo>
                    <a:pt x="2257177" y="1899858"/>
                    <a:pt x="2253581" y="1903454"/>
                    <a:pt x="2253041" y="1910648"/>
                  </a:cubicBezTo>
                  <a:lnTo>
                    <a:pt x="2255198" y="1950301"/>
                  </a:lnTo>
                  <a:lnTo>
                    <a:pt x="2253041" y="1958933"/>
                  </a:lnTo>
                  <a:lnTo>
                    <a:pt x="2257356" y="1972960"/>
                  </a:lnTo>
                  <a:lnTo>
                    <a:pt x="2257356" y="1974039"/>
                  </a:lnTo>
                  <a:cubicBezTo>
                    <a:pt x="2257356" y="1976287"/>
                    <a:pt x="2256279" y="1978760"/>
                    <a:pt x="2254120" y="1981458"/>
                  </a:cubicBezTo>
                  <a:lnTo>
                    <a:pt x="2255198" y="1990090"/>
                  </a:lnTo>
                  <a:lnTo>
                    <a:pt x="2254120" y="2006140"/>
                  </a:lnTo>
                  <a:lnTo>
                    <a:pt x="2254120" y="2014772"/>
                  </a:lnTo>
                  <a:lnTo>
                    <a:pt x="2251017" y="2019088"/>
                  </a:lnTo>
                  <a:lnTo>
                    <a:pt x="2251017" y="2020167"/>
                  </a:lnTo>
                  <a:cubicBezTo>
                    <a:pt x="2255245" y="2024573"/>
                    <a:pt x="2257356" y="2028124"/>
                    <a:pt x="2257356" y="2030822"/>
                  </a:cubicBezTo>
                  <a:cubicBezTo>
                    <a:pt x="2254120" y="2047277"/>
                    <a:pt x="2252006" y="2055504"/>
                    <a:pt x="2251017" y="2055504"/>
                  </a:cubicBezTo>
                  <a:lnTo>
                    <a:pt x="2252097" y="2056583"/>
                  </a:lnTo>
                  <a:lnTo>
                    <a:pt x="2252097" y="2063057"/>
                  </a:lnTo>
                  <a:cubicBezTo>
                    <a:pt x="2252097" y="2070430"/>
                    <a:pt x="2247781" y="2076500"/>
                    <a:pt x="2239149" y="2081265"/>
                  </a:cubicBezTo>
                  <a:lnTo>
                    <a:pt x="2236991" y="2081265"/>
                  </a:lnTo>
                  <a:lnTo>
                    <a:pt x="2232676" y="2080186"/>
                  </a:lnTo>
                  <a:cubicBezTo>
                    <a:pt x="2226291" y="2082524"/>
                    <a:pt x="2221660" y="2085761"/>
                    <a:pt x="2218782" y="2089897"/>
                  </a:cubicBezTo>
                  <a:lnTo>
                    <a:pt x="2215546" y="2090976"/>
                  </a:lnTo>
                  <a:cubicBezTo>
                    <a:pt x="2207093" y="2085941"/>
                    <a:pt x="2201384" y="2083423"/>
                    <a:pt x="2198417" y="2083423"/>
                  </a:cubicBezTo>
                  <a:cubicBezTo>
                    <a:pt x="2196618" y="2081445"/>
                    <a:pt x="2195180" y="2077174"/>
                    <a:pt x="2194100" y="2070610"/>
                  </a:cubicBezTo>
                  <a:lnTo>
                    <a:pt x="2195180" y="2067373"/>
                  </a:lnTo>
                  <a:lnTo>
                    <a:pt x="2181152" y="2052267"/>
                  </a:lnTo>
                  <a:cubicBezTo>
                    <a:pt x="2181152" y="2047322"/>
                    <a:pt x="2179039" y="2044849"/>
                    <a:pt x="2174812" y="2044849"/>
                  </a:cubicBezTo>
                  <a:lnTo>
                    <a:pt x="2172654" y="2047007"/>
                  </a:lnTo>
                  <a:lnTo>
                    <a:pt x="2171575" y="2047007"/>
                  </a:lnTo>
                  <a:lnTo>
                    <a:pt x="2169417" y="2044849"/>
                  </a:lnTo>
                  <a:cubicBezTo>
                    <a:pt x="2175803" y="2041252"/>
                    <a:pt x="2186188" y="2039454"/>
                    <a:pt x="2200575" y="2039454"/>
                  </a:cubicBezTo>
                  <a:lnTo>
                    <a:pt x="2207993" y="2040533"/>
                  </a:lnTo>
                  <a:lnTo>
                    <a:pt x="2209072" y="2036217"/>
                  </a:lnTo>
                  <a:lnTo>
                    <a:pt x="2205835" y="2024483"/>
                  </a:lnTo>
                  <a:lnTo>
                    <a:pt x="2205835" y="2002903"/>
                  </a:lnTo>
                  <a:lnTo>
                    <a:pt x="2207993" y="1994406"/>
                  </a:lnTo>
                  <a:lnTo>
                    <a:pt x="2207993" y="1992248"/>
                  </a:lnTo>
                  <a:lnTo>
                    <a:pt x="2205835" y="1989011"/>
                  </a:lnTo>
                  <a:lnTo>
                    <a:pt x="2205835" y="1987932"/>
                  </a:lnTo>
                  <a:lnTo>
                    <a:pt x="2206914" y="1983616"/>
                  </a:lnTo>
                  <a:lnTo>
                    <a:pt x="2205835" y="1980379"/>
                  </a:lnTo>
                  <a:lnTo>
                    <a:pt x="2203678" y="1980379"/>
                  </a:lnTo>
                  <a:cubicBezTo>
                    <a:pt x="2199450" y="1986133"/>
                    <a:pt x="2194819" y="1990809"/>
                    <a:pt x="2189784" y="1994406"/>
                  </a:cubicBezTo>
                  <a:cubicBezTo>
                    <a:pt x="2189065" y="1997103"/>
                    <a:pt x="2186547" y="1999216"/>
                    <a:pt x="2182232" y="2000745"/>
                  </a:cubicBezTo>
                  <a:cubicBezTo>
                    <a:pt x="2171171" y="2000745"/>
                    <a:pt x="2164382" y="1996833"/>
                    <a:pt x="2161865" y="1989011"/>
                  </a:cubicBezTo>
                  <a:cubicBezTo>
                    <a:pt x="2161145" y="1984695"/>
                    <a:pt x="2160066" y="1982537"/>
                    <a:pt x="2158629" y="1982537"/>
                  </a:cubicBezTo>
                  <a:lnTo>
                    <a:pt x="2159706" y="1978221"/>
                  </a:lnTo>
                  <a:lnTo>
                    <a:pt x="2156469" y="1961091"/>
                  </a:lnTo>
                  <a:lnTo>
                    <a:pt x="2157550" y="1956775"/>
                  </a:lnTo>
                  <a:cubicBezTo>
                    <a:pt x="2157550" y="1947334"/>
                    <a:pt x="2153998" y="1939466"/>
                    <a:pt x="2146893" y="1933172"/>
                  </a:cubicBezTo>
                  <a:lnTo>
                    <a:pt x="2145814" y="1933172"/>
                  </a:lnTo>
                  <a:cubicBezTo>
                    <a:pt x="2144015" y="1944591"/>
                    <a:pt x="2141140" y="1950301"/>
                    <a:pt x="2137183" y="1950301"/>
                  </a:cubicBezTo>
                  <a:lnTo>
                    <a:pt x="2136103" y="1950301"/>
                  </a:lnTo>
                  <a:lnTo>
                    <a:pt x="2141499" y="1957854"/>
                  </a:lnTo>
                  <a:lnTo>
                    <a:pt x="2140419" y="1962170"/>
                  </a:lnTo>
                  <a:lnTo>
                    <a:pt x="2141499" y="1977142"/>
                  </a:lnTo>
                  <a:lnTo>
                    <a:pt x="2141499" y="1979300"/>
                  </a:lnTo>
                  <a:lnTo>
                    <a:pt x="2140419" y="1984695"/>
                  </a:lnTo>
                  <a:cubicBezTo>
                    <a:pt x="2141140" y="1995754"/>
                    <a:pt x="2142579" y="2004341"/>
                    <a:pt x="2144736" y="2010456"/>
                  </a:cubicBezTo>
                  <a:lnTo>
                    <a:pt x="2144736" y="2012614"/>
                  </a:lnTo>
                  <a:cubicBezTo>
                    <a:pt x="2142579" y="2015311"/>
                    <a:pt x="2141140" y="2019942"/>
                    <a:pt x="2140419" y="2026506"/>
                  </a:cubicBezTo>
                  <a:lnTo>
                    <a:pt x="2141499" y="2037296"/>
                  </a:lnTo>
                  <a:lnTo>
                    <a:pt x="2140419" y="2038375"/>
                  </a:lnTo>
                  <a:lnTo>
                    <a:pt x="2141499" y="2039454"/>
                  </a:lnTo>
                  <a:lnTo>
                    <a:pt x="2141499" y="2048086"/>
                  </a:lnTo>
                  <a:cubicBezTo>
                    <a:pt x="2141499" y="2051773"/>
                    <a:pt x="2140419" y="2053886"/>
                    <a:pt x="2138262" y="2054425"/>
                  </a:cubicBezTo>
                  <a:lnTo>
                    <a:pt x="2135024" y="2052267"/>
                  </a:lnTo>
                  <a:lnTo>
                    <a:pt x="2133946" y="2055504"/>
                  </a:lnTo>
                  <a:lnTo>
                    <a:pt x="2121133" y="2054425"/>
                  </a:lnTo>
                  <a:lnTo>
                    <a:pt x="2117895" y="2054425"/>
                  </a:lnTo>
                  <a:lnTo>
                    <a:pt x="2107104" y="2057662"/>
                  </a:lnTo>
                  <a:lnTo>
                    <a:pt x="2101710" y="2057662"/>
                  </a:lnTo>
                  <a:lnTo>
                    <a:pt x="2099552" y="2055504"/>
                  </a:lnTo>
                  <a:lnTo>
                    <a:pt x="2099552" y="2048086"/>
                  </a:lnTo>
                  <a:cubicBezTo>
                    <a:pt x="2099552" y="2042152"/>
                    <a:pt x="2096000" y="2038195"/>
                    <a:pt x="2088897" y="2036217"/>
                  </a:cubicBezTo>
                  <a:lnTo>
                    <a:pt x="2087818" y="2035138"/>
                  </a:lnTo>
                  <a:lnTo>
                    <a:pt x="2086740" y="2035138"/>
                  </a:lnTo>
                  <a:lnTo>
                    <a:pt x="2079188" y="2040533"/>
                  </a:lnTo>
                  <a:cubicBezTo>
                    <a:pt x="2079367" y="2044130"/>
                    <a:pt x="2080085" y="2045928"/>
                    <a:pt x="2081345" y="2045928"/>
                  </a:cubicBezTo>
                  <a:cubicBezTo>
                    <a:pt x="2080625" y="2058067"/>
                    <a:pt x="2078466" y="2064136"/>
                    <a:pt x="2074870" y="2064136"/>
                  </a:cubicBezTo>
                  <a:lnTo>
                    <a:pt x="2072712" y="2064136"/>
                  </a:lnTo>
                  <a:lnTo>
                    <a:pt x="2068532" y="2063057"/>
                  </a:lnTo>
                  <a:lnTo>
                    <a:pt x="2056661" y="2067373"/>
                  </a:lnTo>
                  <a:lnTo>
                    <a:pt x="2055584" y="2067373"/>
                  </a:lnTo>
                  <a:lnTo>
                    <a:pt x="2043849" y="2065215"/>
                  </a:lnTo>
                  <a:lnTo>
                    <a:pt x="2040611" y="2067373"/>
                  </a:lnTo>
                  <a:lnTo>
                    <a:pt x="2039533" y="2067373"/>
                  </a:lnTo>
                  <a:lnTo>
                    <a:pt x="2037375" y="2065215"/>
                  </a:lnTo>
                  <a:lnTo>
                    <a:pt x="2038454" y="2057662"/>
                  </a:lnTo>
                  <a:lnTo>
                    <a:pt x="2037375" y="2048086"/>
                  </a:lnTo>
                  <a:lnTo>
                    <a:pt x="2038454" y="2019088"/>
                  </a:lnTo>
                  <a:lnTo>
                    <a:pt x="2038454" y="2016930"/>
                  </a:lnTo>
                  <a:lnTo>
                    <a:pt x="2041691" y="2008298"/>
                  </a:lnTo>
                  <a:lnTo>
                    <a:pt x="2034139" y="1998722"/>
                  </a:lnTo>
                  <a:lnTo>
                    <a:pt x="2034139" y="1994406"/>
                  </a:lnTo>
                  <a:cubicBezTo>
                    <a:pt x="2038454" y="1990809"/>
                    <a:pt x="2040611" y="1987572"/>
                    <a:pt x="2040611" y="1984695"/>
                  </a:cubicBezTo>
                  <a:lnTo>
                    <a:pt x="2037375" y="1965407"/>
                  </a:lnTo>
                  <a:lnTo>
                    <a:pt x="2037375" y="1956775"/>
                  </a:lnTo>
                  <a:lnTo>
                    <a:pt x="2038454" y="1947199"/>
                  </a:lnTo>
                  <a:cubicBezTo>
                    <a:pt x="2037015" y="1943962"/>
                    <a:pt x="2036297" y="1939286"/>
                    <a:pt x="2036297" y="1933172"/>
                  </a:cubicBezTo>
                  <a:lnTo>
                    <a:pt x="2036297" y="1924540"/>
                  </a:lnTo>
                  <a:cubicBezTo>
                    <a:pt x="2036297" y="1922292"/>
                    <a:pt x="2037375" y="1919819"/>
                    <a:pt x="2039533" y="1917122"/>
                  </a:cubicBezTo>
                  <a:lnTo>
                    <a:pt x="2039533" y="1916043"/>
                  </a:lnTo>
                  <a:lnTo>
                    <a:pt x="2037375" y="1911727"/>
                  </a:lnTo>
                  <a:cubicBezTo>
                    <a:pt x="2039533" y="1908310"/>
                    <a:pt x="2040611" y="1904354"/>
                    <a:pt x="2040611" y="1899858"/>
                  </a:cubicBezTo>
                  <a:lnTo>
                    <a:pt x="2038454" y="1884887"/>
                  </a:lnTo>
                  <a:lnTo>
                    <a:pt x="2038454" y="1882729"/>
                  </a:lnTo>
                  <a:lnTo>
                    <a:pt x="2043849" y="1877334"/>
                  </a:lnTo>
                  <a:cubicBezTo>
                    <a:pt x="2040252" y="1874816"/>
                    <a:pt x="2038454" y="1871624"/>
                    <a:pt x="2038454" y="1867758"/>
                  </a:cubicBezTo>
                  <a:cubicBezTo>
                    <a:pt x="2038454" y="1855529"/>
                    <a:pt x="2036655" y="1846222"/>
                    <a:pt x="2033060" y="1839838"/>
                  </a:cubicBezTo>
                  <a:lnTo>
                    <a:pt x="2037375" y="1831206"/>
                  </a:lnTo>
                  <a:cubicBezTo>
                    <a:pt x="2049514" y="1834983"/>
                    <a:pt x="2059179" y="1839299"/>
                    <a:pt x="2066372" y="1844154"/>
                  </a:cubicBezTo>
                  <a:cubicBezTo>
                    <a:pt x="2075095" y="1845413"/>
                    <a:pt x="2080085" y="1847166"/>
                    <a:pt x="2081345" y="1849414"/>
                  </a:cubicBezTo>
                  <a:lnTo>
                    <a:pt x="2088897" y="1848335"/>
                  </a:lnTo>
                  <a:lnTo>
                    <a:pt x="2094292" y="1850493"/>
                  </a:lnTo>
                  <a:lnTo>
                    <a:pt x="2112501" y="1834443"/>
                  </a:lnTo>
                  <a:lnTo>
                    <a:pt x="2113579" y="1834443"/>
                  </a:lnTo>
                  <a:lnTo>
                    <a:pt x="2127471" y="1840917"/>
                  </a:lnTo>
                  <a:cubicBezTo>
                    <a:pt x="2135024" y="1840917"/>
                    <a:pt x="2140060" y="1844109"/>
                    <a:pt x="2142579" y="1850493"/>
                  </a:cubicBezTo>
                  <a:cubicBezTo>
                    <a:pt x="2144916" y="1850493"/>
                    <a:pt x="2147074" y="1852292"/>
                    <a:pt x="2149051" y="1855888"/>
                  </a:cubicBezTo>
                  <a:lnTo>
                    <a:pt x="2149051" y="1859125"/>
                  </a:lnTo>
                  <a:cubicBezTo>
                    <a:pt x="2144736" y="1863262"/>
                    <a:pt x="2141499" y="1869691"/>
                    <a:pt x="2139341" y="1878413"/>
                  </a:cubicBezTo>
                  <a:cubicBezTo>
                    <a:pt x="2137903" y="1878413"/>
                    <a:pt x="2137183" y="1879851"/>
                    <a:pt x="2137183" y="1882729"/>
                  </a:cubicBezTo>
                  <a:cubicBezTo>
                    <a:pt x="2139160" y="1884527"/>
                    <a:pt x="2141319" y="1897790"/>
                    <a:pt x="2143656" y="1922517"/>
                  </a:cubicBezTo>
                  <a:lnTo>
                    <a:pt x="2156469" y="1922517"/>
                  </a:lnTo>
                  <a:cubicBezTo>
                    <a:pt x="2162404" y="1928901"/>
                    <a:pt x="2169193" y="1932093"/>
                    <a:pt x="2176837" y="1932093"/>
                  </a:cubicBezTo>
                  <a:lnTo>
                    <a:pt x="2193021" y="1947199"/>
                  </a:lnTo>
                  <a:cubicBezTo>
                    <a:pt x="2199406" y="1947199"/>
                    <a:pt x="2202598" y="1950391"/>
                    <a:pt x="2202598" y="1956775"/>
                  </a:cubicBezTo>
                  <a:cubicBezTo>
                    <a:pt x="2204036" y="1963969"/>
                    <a:pt x="2205475" y="1967565"/>
                    <a:pt x="2206914" y="1967565"/>
                  </a:cubicBezTo>
                  <a:lnTo>
                    <a:pt x="2209072" y="1964328"/>
                  </a:lnTo>
                  <a:lnTo>
                    <a:pt x="2209072" y="1961091"/>
                  </a:lnTo>
                  <a:lnTo>
                    <a:pt x="2205835" y="1955696"/>
                  </a:lnTo>
                  <a:lnTo>
                    <a:pt x="2206914" y="1945041"/>
                  </a:lnTo>
                  <a:lnTo>
                    <a:pt x="2205835" y="1939646"/>
                  </a:lnTo>
                  <a:lnTo>
                    <a:pt x="2207993" y="1933172"/>
                  </a:lnTo>
                  <a:lnTo>
                    <a:pt x="2205835" y="1925619"/>
                  </a:lnTo>
                  <a:lnTo>
                    <a:pt x="2206914" y="1914964"/>
                  </a:lnTo>
                  <a:cubicBezTo>
                    <a:pt x="2206914" y="1904174"/>
                    <a:pt x="2204440" y="1898779"/>
                    <a:pt x="2199496" y="1898779"/>
                  </a:cubicBezTo>
                  <a:cubicBezTo>
                    <a:pt x="2192482" y="1898779"/>
                    <a:pt x="2184929" y="1899858"/>
                    <a:pt x="2176837" y="1902016"/>
                  </a:cubicBezTo>
                  <a:lnTo>
                    <a:pt x="2174812" y="1902016"/>
                  </a:lnTo>
                  <a:lnTo>
                    <a:pt x="2165102" y="1900937"/>
                  </a:lnTo>
                  <a:lnTo>
                    <a:pt x="2154311" y="1902016"/>
                  </a:lnTo>
                  <a:cubicBezTo>
                    <a:pt x="2147208" y="1901117"/>
                    <a:pt x="2143656" y="1899678"/>
                    <a:pt x="2143656" y="1897700"/>
                  </a:cubicBezTo>
                  <a:lnTo>
                    <a:pt x="2143656" y="1895677"/>
                  </a:lnTo>
                  <a:cubicBezTo>
                    <a:pt x="2143656" y="1893878"/>
                    <a:pt x="2148287" y="1891720"/>
                    <a:pt x="2157550" y="1889203"/>
                  </a:cubicBezTo>
                  <a:lnTo>
                    <a:pt x="2165102" y="1895677"/>
                  </a:lnTo>
                  <a:lnTo>
                    <a:pt x="2184390" y="1892440"/>
                  </a:lnTo>
                  <a:cubicBezTo>
                    <a:pt x="2187985" y="1892620"/>
                    <a:pt x="2189784" y="1893339"/>
                    <a:pt x="2189784" y="1894598"/>
                  </a:cubicBezTo>
                  <a:lnTo>
                    <a:pt x="2196258" y="1892440"/>
                  </a:lnTo>
                  <a:lnTo>
                    <a:pt x="2198417" y="1892440"/>
                  </a:lnTo>
                  <a:lnTo>
                    <a:pt x="2202598" y="1895677"/>
                  </a:lnTo>
                  <a:cubicBezTo>
                    <a:pt x="2206194" y="1895677"/>
                    <a:pt x="2207993" y="1892440"/>
                    <a:pt x="2207993" y="1885966"/>
                  </a:cubicBezTo>
                  <a:lnTo>
                    <a:pt x="2207993" y="1884887"/>
                  </a:lnTo>
                  <a:cubicBezTo>
                    <a:pt x="2207993" y="1883448"/>
                    <a:pt x="2206914" y="1882729"/>
                    <a:pt x="2204755" y="1882729"/>
                  </a:cubicBezTo>
                  <a:lnTo>
                    <a:pt x="2203678" y="1881650"/>
                  </a:lnTo>
                  <a:lnTo>
                    <a:pt x="2203678" y="1880571"/>
                  </a:lnTo>
                  <a:lnTo>
                    <a:pt x="2205835" y="1863441"/>
                  </a:lnTo>
                  <a:lnTo>
                    <a:pt x="2205835" y="1850493"/>
                  </a:lnTo>
                  <a:cubicBezTo>
                    <a:pt x="2205835" y="1845728"/>
                    <a:pt x="2203362" y="1841097"/>
                    <a:pt x="2198417" y="1836601"/>
                  </a:cubicBezTo>
                  <a:lnTo>
                    <a:pt x="2198417" y="1834443"/>
                  </a:lnTo>
                  <a:cubicBezTo>
                    <a:pt x="2198417" y="1830487"/>
                    <a:pt x="2199810" y="1827969"/>
                    <a:pt x="2202598" y="1826890"/>
                  </a:cubicBezTo>
                  <a:close/>
                  <a:moveTo>
                    <a:pt x="5072898" y="1825002"/>
                  </a:moveTo>
                  <a:lnTo>
                    <a:pt x="5079372" y="1826081"/>
                  </a:lnTo>
                  <a:lnTo>
                    <a:pt x="5094478" y="1825002"/>
                  </a:lnTo>
                  <a:lnTo>
                    <a:pt x="5095557" y="1825002"/>
                  </a:lnTo>
                  <a:cubicBezTo>
                    <a:pt x="5104190" y="1825002"/>
                    <a:pt x="5108506" y="1827520"/>
                    <a:pt x="5108506" y="1832555"/>
                  </a:cubicBezTo>
                  <a:lnTo>
                    <a:pt x="5111743" y="1832555"/>
                  </a:lnTo>
                  <a:cubicBezTo>
                    <a:pt x="5114440" y="1830397"/>
                    <a:pt x="5117677" y="1829318"/>
                    <a:pt x="5121454" y="1829318"/>
                  </a:cubicBezTo>
                  <a:cubicBezTo>
                    <a:pt x="5127029" y="1829318"/>
                    <a:pt x="5130670" y="1831116"/>
                    <a:pt x="5132378" y="1834713"/>
                  </a:cubicBezTo>
                  <a:lnTo>
                    <a:pt x="5132378" y="1841187"/>
                  </a:lnTo>
                  <a:cubicBezTo>
                    <a:pt x="5132378" y="1843345"/>
                    <a:pt x="5129456" y="1844784"/>
                    <a:pt x="5123612" y="1845503"/>
                  </a:cubicBezTo>
                  <a:lnTo>
                    <a:pt x="5121454" y="1840108"/>
                  </a:lnTo>
                  <a:lnTo>
                    <a:pt x="5119296" y="1840108"/>
                  </a:lnTo>
                  <a:lnTo>
                    <a:pt x="5119296" y="1846582"/>
                  </a:lnTo>
                  <a:cubicBezTo>
                    <a:pt x="5119296" y="1852157"/>
                    <a:pt x="5120734" y="1855394"/>
                    <a:pt x="5123612" y="1856293"/>
                  </a:cubicBezTo>
                  <a:lnTo>
                    <a:pt x="5124691" y="1856293"/>
                  </a:lnTo>
                  <a:lnTo>
                    <a:pt x="5137774" y="1845503"/>
                  </a:lnTo>
                  <a:cubicBezTo>
                    <a:pt x="5149643" y="1845503"/>
                    <a:pt x="5157915" y="1853101"/>
                    <a:pt x="5162591" y="1868297"/>
                  </a:cubicBezTo>
                  <a:lnTo>
                    <a:pt x="5162591" y="1869376"/>
                  </a:lnTo>
                  <a:lnTo>
                    <a:pt x="5158275" y="1868297"/>
                  </a:lnTo>
                  <a:lnTo>
                    <a:pt x="5149643" y="1871534"/>
                  </a:lnTo>
                  <a:lnTo>
                    <a:pt x="5141011" y="1871534"/>
                  </a:lnTo>
                  <a:cubicBezTo>
                    <a:pt x="5136695" y="1871534"/>
                    <a:pt x="5134537" y="1870095"/>
                    <a:pt x="5134537" y="1867218"/>
                  </a:cubicBezTo>
                  <a:lnTo>
                    <a:pt x="5130086" y="1873692"/>
                  </a:lnTo>
                  <a:lnTo>
                    <a:pt x="5138853" y="1873692"/>
                  </a:lnTo>
                  <a:cubicBezTo>
                    <a:pt x="5145327" y="1874771"/>
                    <a:pt x="5148564" y="1877648"/>
                    <a:pt x="5148564" y="1882324"/>
                  </a:cubicBezTo>
                  <a:cubicBezTo>
                    <a:pt x="5148564" y="1885921"/>
                    <a:pt x="5142764" y="1890956"/>
                    <a:pt x="5131165" y="1897430"/>
                  </a:cubicBezTo>
                  <a:cubicBezTo>
                    <a:pt x="5129906" y="1902466"/>
                    <a:pt x="5127748" y="1904983"/>
                    <a:pt x="5124691" y="1904983"/>
                  </a:cubicBezTo>
                  <a:lnTo>
                    <a:pt x="5125770" y="1910378"/>
                  </a:lnTo>
                  <a:lnTo>
                    <a:pt x="5124691" y="1911457"/>
                  </a:lnTo>
                  <a:lnTo>
                    <a:pt x="5123612" y="1910378"/>
                  </a:lnTo>
                  <a:lnTo>
                    <a:pt x="5118217" y="1910378"/>
                  </a:lnTo>
                  <a:lnTo>
                    <a:pt x="5116059" y="1912536"/>
                  </a:lnTo>
                  <a:lnTo>
                    <a:pt x="5120375" y="1913615"/>
                  </a:lnTo>
                  <a:lnTo>
                    <a:pt x="5124691" y="1912536"/>
                  </a:lnTo>
                  <a:lnTo>
                    <a:pt x="5127928" y="1915773"/>
                  </a:lnTo>
                  <a:lnTo>
                    <a:pt x="5132378" y="1914694"/>
                  </a:lnTo>
                  <a:lnTo>
                    <a:pt x="5133457" y="1915773"/>
                  </a:lnTo>
                  <a:lnTo>
                    <a:pt x="5134537" y="1912536"/>
                  </a:lnTo>
                  <a:lnTo>
                    <a:pt x="5133457" y="1911457"/>
                  </a:lnTo>
                  <a:lnTo>
                    <a:pt x="5133457" y="1909299"/>
                  </a:lnTo>
                  <a:cubicBezTo>
                    <a:pt x="5138673" y="1902286"/>
                    <a:pt x="5144068" y="1896531"/>
                    <a:pt x="5149643" y="1892035"/>
                  </a:cubicBezTo>
                  <a:lnTo>
                    <a:pt x="5150722" y="1892035"/>
                  </a:lnTo>
                  <a:cubicBezTo>
                    <a:pt x="5158994" y="1892035"/>
                    <a:pt x="5167626" y="1899588"/>
                    <a:pt x="5176618" y="1914694"/>
                  </a:cubicBezTo>
                  <a:lnTo>
                    <a:pt x="5176618" y="1915773"/>
                  </a:lnTo>
                  <a:lnTo>
                    <a:pt x="5178776" y="1915773"/>
                  </a:lnTo>
                  <a:cubicBezTo>
                    <a:pt x="5180934" y="1915234"/>
                    <a:pt x="5182013" y="1912356"/>
                    <a:pt x="5182013" y="1907141"/>
                  </a:cubicBezTo>
                  <a:lnTo>
                    <a:pt x="5182013" y="1906062"/>
                  </a:lnTo>
                  <a:cubicBezTo>
                    <a:pt x="5179136" y="1906062"/>
                    <a:pt x="5177697" y="1903904"/>
                    <a:pt x="5177697" y="1899588"/>
                  </a:cubicBezTo>
                  <a:lnTo>
                    <a:pt x="5177697" y="1898509"/>
                  </a:lnTo>
                  <a:lnTo>
                    <a:pt x="5184171" y="1888798"/>
                  </a:lnTo>
                  <a:lnTo>
                    <a:pt x="5182013" y="1882324"/>
                  </a:lnTo>
                  <a:lnTo>
                    <a:pt x="5184171" y="1876929"/>
                  </a:lnTo>
                  <a:lnTo>
                    <a:pt x="5183092" y="1875850"/>
                  </a:lnTo>
                  <a:lnTo>
                    <a:pt x="5183092" y="1874771"/>
                  </a:lnTo>
                  <a:cubicBezTo>
                    <a:pt x="5183631" y="1853101"/>
                    <a:pt x="5185070" y="1842266"/>
                    <a:pt x="5187408" y="1842266"/>
                  </a:cubicBezTo>
                  <a:lnTo>
                    <a:pt x="5186329" y="1831476"/>
                  </a:lnTo>
                  <a:cubicBezTo>
                    <a:pt x="5186329" y="1827160"/>
                    <a:pt x="5191409" y="1825002"/>
                    <a:pt x="5201570" y="1825002"/>
                  </a:cubicBezTo>
                  <a:cubicBezTo>
                    <a:pt x="5209842" y="1832555"/>
                    <a:pt x="5218115" y="1836511"/>
                    <a:pt x="5226387" y="1836871"/>
                  </a:cubicBezTo>
                  <a:lnTo>
                    <a:pt x="5227466" y="1841187"/>
                  </a:lnTo>
                  <a:lnTo>
                    <a:pt x="5226387" y="1842266"/>
                  </a:lnTo>
                  <a:lnTo>
                    <a:pt x="5231782" y="1844424"/>
                  </a:lnTo>
                  <a:lnTo>
                    <a:pt x="5231782" y="1845503"/>
                  </a:lnTo>
                  <a:cubicBezTo>
                    <a:pt x="5230343" y="1847122"/>
                    <a:pt x="5228545" y="1853281"/>
                    <a:pt x="5226387" y="1863981"/>
                  </a:cubicBezTo>
                  <a:lnTo>
                    <a:pt x="5224229" y="1863981"/>
                  </a:lnTo>
                  <a:lnTo>
                    <a:pt x="5224229" y="1871534"/>
                  </a:lnTo>
                  <a:lnTo>
                    <a:pt x="5218834" y="1889877"/>
                  </a:lnTo>
                  <a:lnTo>
                    <a:pt x="5218834" y="1890956"/>
                  </a:lnTo>
                  <a:lnTo>
                    <a:pt x="5229624" y="1889877"/>
                  </a:lnTo>
                  <a:lnTo>
                    <a:pt x="5238256" y="1894193"/>
                  </a:lnTo>
                  <a:lnTo>
                    <a:pt x="5252283" y="1889877"/>
                  </a:lnTo>
                  <a:lnTo>
                    <a:pt x="5253362" y="1890956"/>
                  </a:lnTo>
                  <a:lnTo>
                    <a:pt x="5255520" y="1890956"/>
                  </a:lnTo>
                  <a:lnTo>
                    <a:pt x="5255520" y="1889877"/>
                  </a:lnTo>
                  <a:cubicBezTo>
                    <a:pt x="5253362" y="1889877"/>
                    <a:pt x="5252283" y="1889158"/>
                    <a:pt x="5252283" y="1887719"/>
                  </a:cubicBezTo>
                  <a:lnTo>
                    <a:pt x="5252283" y="1886640"/>
                  </a:lnTo>
                  <a:lnTo>
                    <a:pt x="5264152" y="1868297"/>
                  </a:lnTo>
                  <a:lnTo>
                    <a:pt x="5265366" y="1868297"/>
                  </a:lnTo>
                  <a:cubicBezTo>
                    <a:pt x="5267524" y="1868297"/>
                    <a:pt x="5272919" y="1871534"/>
                    <a:pt x="5281551" y="1878008"/>
                  </a:cubicBezTo>
                  <a:lnTo>
                    <a:pt x="5284788" y="1879087"/>
                  </a:lnTo>
                  <a:lnTo>
                    <a:pt x="5288025" y="1878008"/>
                  </a:lnTo>
                  <a:cubicBezTo>
                    <a:pt x="5292341" y="1884122"/>
                    <a:pt x="5294499" y="1888439"/>
                    <a:pt x="5294499" y="1890956"/>
                  </a:cubicBezTo>
                  <a:lnTo>
                    <a:pt x="5294499" y="1893114"/>
                  </a:lnTo>
                  <a:lnTo>
                    <a:pt x="5288025" y="1899588"/>
                  </a:lnTo>
                  <a:lnTo>
                    <a:pt x="5284788" y="1896351"/>
                  </a:lnTo>
                  <a:lnTo>
                    <a:pt x="5284788" y="1897430"/>
                  </a:lnTo>
                  <a:lnTo>
                    <a:pt x="5285867" y="1900667"/>
                  </a:lnTo>
                  <a:lnTo>
                    <a:pt x="5279393" y="1906062"/>
                  </a:lnTo>
                  <a:cubicBezTo>
                    <a:pt x="5272020" y="1903365"/>
                    <a:pt x="5264781" y="1898689"/>
                    <a:pt x="5257678" y="1892035"/>
                  </a:cubicBezTo>
                  <a:lnTo>
                    <a:pt x="5257678" y="1893114"/>
                  </a:lnTo>
                  <a:lnTo>
                    <a:pt x="5261994" y="1900667"/>
                  </a:lnTo>
                  <a:lnTo>
                    <a:pt x="5263073" y="1899588"/>
                  </a:lnTo>
                  <a:lnTo>
                    <a:pt x="5264152" y="1899588"/>
                  </a:lnTo>
                  <a:cubicBezTo>
                    <a:pt x="5265321" y="1899588"/>
                    <a:pt x="5266445" y="1901027"/>
                    <a:pt x="5267524" y="1903904"/>
                  </a:cubicBezTo>
                  <a:lnTo>
                    <a:pt x="5268603" y="1902825"/>
                  </a:lnTo>
                  <a:lnTo>
                    <a:pt x="5269682" y="1902825"/>
                  </a:lnTo>
                  <a:lnTo>
                    <a:pt x="5280472" y="1910378"/>
                  </a:lnTo>
                  <a:cubicBezTo>
                    <a:pt x="5276695" y="1941400"/>
                    <a:pt x="5272739" y="1956910"/>
                    <a:pt x="5268603" y="1956910"/>
                  </a:cubicBezTo>
                  <a:lnTo>
                    <a:pt x="5268603" y="1957989"/>
                  </a:lnTo>
                  <a:lnTo>
                    <a:pt x="5269682" y="1962305"/>
                  </a:lnTo>
                  <a:lnTo>
                    <a:pt x="5265366" y="1968779"/>
                  </a:lnTo>
                  <a:lnTo>
                    <a:pt x="5266445" y="1977411"/>
                  </a:lnTo>
                  <a:lnTo>
                    <a:pt x="5253362" y="2013153"/>
                  </a:lnTo>
                  <a:cubicBezTo>
                    <a:pt x="5253362" y="2014592"/>
                    <a:pt x="5255520" y="2016031"/>
                    <a:pt x="5259836" y="2017469"/>
                  </a:cubicBezTo>
                  <a:cubicBezTo>
                    <a:pt x="5259836" y="2020347"/>
                    <a:pt x="5263477" y="2021785"/>
                    <a:pt x="5270761" y="2021785"/>
                  </a:cubicBezTo>
                  <a:cubicBezTo>
                    <a:pt x="5271300" y="2024123"/>
                    <a:pt x="5276695" y="2027360"/>
                    <a:pt x="5286946" y="2031496"/>
                  </a:cubicBezTo>
                  <a:cubicBezTo>
                    <a:pt x="5293959" y="2036532"/>
                    <a:pt x="5297556" y="2039769"/>
                    <a:pt x="5297736" y="2041207"/>
                  </a:cubicBezTo>
                  <a:lnTo>
                    <a:pt x="5297736" y="2042287"/>
                  </a:lnTo>
                  <a:lnTo>
                    <a:pt x="5275077" y="2085581"/>
                  </a:lnTo>
                  <a:lnTo>
                    <a:pt x="5273998" y="2085581"/>
                  </a:lnTo>
                  <a:cubicBezTo>
                    <a:pt x="5271480" y="2085581"/>
                    <a:pt x="5262803" y="2079827"/>
                    <a:pt x="5247967" y="2068317"/>
                  </a:cubicBezTo>
                  <a:cubicBezTo>
                    <a:pt x="5232861" y="2065440"/>
                    <a:pt x="5225308" y="2061079"/>
                    <a:pt x="5225308" y="2055234"/>
                  </a:cubicBezTo>
                  <a:lnTo>
                    <a:pt x="5220992" y="2053077"/>
                  </a:lnTo>
                  <a:cubicBezTo>
                    <a:pt x="5209123" y="2058202"/>
                    <a:pt x="5200446" y="2064001"/>
                    <a:pt x="5194961" y="2070475"/>
                  </a:cubicBezTo>
                  <a:cubicBezTo>
                    <a:pt x="5181833" y="2076410"/>
                    <a:pt x="5172122" y="2082524"/>
                    <a:pt x="5165828" y="2088818"/>
                  </a:cubicBezTo>
                  <a:lnTo>
                    <a:pt x="5161512" y="2089898"/>
                  </a:lnTo>
                  <a:lnTo>
                    <a:pt x="5146406" y="2086660"/>
                  </a:lnTo>
                  <a:lnTo>
                    <a:pt x="5139932" y="2088818"/>
                  </a:lnTo>
                  <a:lnTo>
                    <a:pt x="5138853" y="2087740"/>
                  </a:lnTo>
                  <a:lnTo>
                    <a:pt x="5138853" y="2086660"/>
                  </a:lnTo>
                  <a:cubicBezTo>
                    <a:pt x="5144607" y="2086301"/>
                    <a:pt x="5147485" y="2084143"/>
                    <a:pt x="5147485" y="2080186"/>
                  </a:cubicBezTo>
                  <a:cubicBezTo>
                    <a:pt x="5153060" y="2074432"/>
                    <a:pt x="5162411" y="2067958"/>
                    <a:pt x="5175539" y="2060764"/>
                  </a:cubicBezTo>
                  <a:cubicBezTo>
                    <a:pt x="5185610" y="2048266"/>
                    <a:pt x="5193567" y="2041747"/>
                    <a:pt x="5199412" y="2041207"/>
                  </a:cubicBezTo>
                  <a:cubicBezTo>
                    <a:pt x="5200131" y="2033295"/>
                    <a:pt x="5201929" y="2029338"/>
                    <a:pt x="5204807" y="2029338"/>
                  </a:cubicBezTo>
                  <a:lnTo>
                    <a:pt x="5202649" y="2026101"/>
                  </a:lnTo>
                  <a:cubicBezTo>
                    <a:pt x="5204087" y="2026101"/>
                    <a:pt x="5204807" y="2025022"/>
                    <a:pt x="5204807" y="2022864"/>
                  </a:cubicBezTo>
                  <a:cubicBezTo>
                    <a:pt x="5204807" y="2017829"/>
                    <a:pt x="5204087" y="2015311"/>
                    <a:pt x="5202649" y="2015311"/>
                  </a:cubicBezTo>
                  <a:lnTo>
                    <a:pt x="5203728" y="2007758"/>
                  </a:lnTo>
                  <a:lnTo>
                    <a:pt x="5203728" y="1996968"/>
                  </a:lnTo>
                  <a:lnTo>
                    <a:pt x="5209123" y="1990359"/>
                  </a:lnTo>
                  <a:lnTo>
                    <a:pt x="5209123" y="1987122"/>
                  </a:lnTo>
                  <a:cubicBezTo>
                    <a:pt x="5209123" y="1985684"/>
                    <a:pt x="5208044" y="1984964"/>
                    <a:pt x="5205886" y="1984964"/>
                  </a:cubicBezTo>
                  <a:cubicBezTo>
                    <a:pt x="5202829" y="1984964"/>
                    <a:pt x="5200671" y="1977052"/>
                    <a:pt x="5199412" y="1961226"/>
                  </a:cubicBezTo>
                  <a:cubicBezTo>
                    <a:pt x="5196804" y="1961226"/>
                    <a:pt x="5194961" y="1954392"/>
                    <a:pt x="5193882" y="1940725"/>
                  </a:cubicBezTo>
                  <a:lnTo>
                    <a:pt x="5171223" y="1965542"/>
                  </a:lnTo>
                  <a:lnTo>
                    <a:pt x="5165828" y="1966621"/>
                  </a:lnTo>
                  <a:lnTo>
                    <a:pt x="5164749" y="1965542"/>
                  </a:lnTo>
                  <a:lnTo>
                    <a:pt x="5164749" y="1963384"/>
                  </a:lnTo>
                  <a:lnTo>
                    <a:pt x="5167986" y="1956910"/>
                  </a:lnTo>
                  <a:lnTo>
                    <a:pt x="5166907" y="1955831"/>
                  </a:lnTo>
                  <a:lnTo>
                    <a:pt x="5165828" y="1955831"/>
                  </a:lnTo>
                  <a:cubicBezTo>
                    <a:pt x="5162950" y="1956191"/>
                    <a:pt x="5158994" y="1959788"/>
                    <a:pt x="5153959" y="1966621"/>
                  </a:cubicBezTo>
                  <a:cubicBezTo>
                    <a:pt x="5151441" y="1966981"/>
                    <a:pt x="5148564" y="1969139"/>
                    <a:pt x="5145327" y="1973095"/>
                  </a:cubicBezTo>
                  <a:lnTo>
                    <a:pt x="5141011" y="1973095"/>
                  </a:lnTo>
                  <a:cubicBezTo>
                    <a:pt x="5145327" y="1977052"/>
                    <a:pt x="5147485" y="1981368"/>
                    <a:pt x="5147485" y="1986043"/>
                  </a:cubicBezTo>
                  <a:lnTo>
                    <a:pt x="5146406" y="1987122"/>
                  </a:lnTo>
                  <a:cubicBezTo>
                    <a:pt x="5146406" y="1988561"/>
                    <a:pt x="5144607" y="1989280"/>
                    <a:pt x="5141011" y="1989280"/>
                  </a:cubicBezTo>
                  <a:lnTo>
                    <a:pt x="5139932" y="1990359"/>
                  </a:lnTo>
                  <a:lnTo>
                    <a:pt x="5139932" y="1992652"/>
                  </a:lnTo>
                  <a:cubicBezTo>
                    <a:pt x="5140471" y="1996968"/>
                    <a:pt x="5141550" y="1999126"/>
                    <a:pt x="5143169" y="1999126"/>
                  </a:cubicBezTo>
                  <a:lnTo>
                    <a:pt x="5145327" y="1999126"/>
                  </a:lnTo>
                  <a:cubicBezTo>
                    <a:pt x="5147844" y="1991124"/>
                    <a:pt x="5151801" y="1987122"/>
                    <a:pt x="5157196" y="1987122"/>
                  </a:cubicBezTo>
                  <a:lnTo>
                    <a:pt x="5165828" y="1991438"/>
                  </a:lnTo>
                  <a:lnTo>
                    <a:pt x="5175539" y="1990359"/>
                  </a:lnTo>
                  <a:lnTo>
                    <a:pt x="5176618" y="1991438"/>
                  </a:lnTo>
                  <a:lnTo>
                    <a:pt x="5176618" y="1992652"/>
                  </a:lnTo>
                  <a:cubicBezTo>
                    <a:pt x="5176618" y="1995170"/>
                    <a:pt x="5171223" y="1997688"/>
                    <a:pt x="5160433" y="2000205"/>
                  </a:cubicBezTo>
                  <a:cubicBezTo>
                    <a:pt x="5158634" y="2003442"/>
                    <a:pt x="5152520" y="2007399"/>
                    <a:pt x="5142090" y="2012074"/>
                  </a:cubicBezTo>
                  <a:cubicBezTo>
                    <a:pt x="5140651" y="2018728"/>
                    <a:pt x="5139932" y="2028080"/>
                    <a:pt x="5139932" y="2040129"/>
                  </a:cubicBezTo>
                  <a:lnTo>
                    <a:pt x="5141011" y="2044444"/>
                  </a:lnTo>
                  <a:lnTo>
                    <a:pt x="5139932" y="2047682"/>
                  </a:lnTo>
                  <a:lnTo>
                    <a:pt x="5141011" y="2053077"/>
                  </a:lnTo>
                  <a:lnTo>
                    <a:pt x="5137774" y="2059685"/>
                  </a:lnTo>
                  <a:lnTo>
                    <a:pt x="5138853" y="2068317"/>
                  </a:lnTo>
                  <a:cubicBezTo>
                    <a:pt x="5138853" y="2074072"/>
                    <a:pt x="5136695" y="2076949"/>
                    <a:pt x="5132378" y="2076949"/>
                  </a:cubicBezTo>
                  <a:cubicBezTo>
                    <a:pt x="5126534" y="2076949"/>
                    <a:pt x="5123612" y="2079107"/>
                    <a:pt x="5123612" y="2083423"/>
                  </a:cubicBezTo>
                  <a:cubicBezTo>
                    <a:pt x="5119835" y="2087020"/>
                    <a:pt x="5116598" y="2088818"/>
                    <a:pt x="5113901" y="2088818"/>
                  </a:cubicBezTo>
                  <a:lnTo>
                    <a:pt x="5109585" y="2088818"/>
                  </a:lnTo>
                  <a:lnTo>
                    <a:pt x="5105269" y="2085581"/>
                  </a:lnTo>
                  <a:lnTo>
                    <a:pt x="5098794" y="2090977"/>
                  </a:lnTo>
                  <a:lnTo>
                    <a:pt x="5093399" y="2090977"/>
                  </a:lnTo>
                  <a:cubicBezTo>
                    <a:pt x="5086746" y="2090977"/>
                    <a:pt x="5082070" y="2089538"/>
                    <a:pt x="5079372" y="2086660"/>
                  </a:cubicBezTo>
                  <a:lnTo>
                    <a:pt x="5080451" y="2075870"/>
                  </a:lnTo>
                  <a:cubicBezTo>
                    <a:pt x="5077035" y="2063552"/>
                    <a:pt x="5072359" y="2057392"/>
                    <a:pt x="5066424" y="2057392"/>
                  </a:cubicBezTo>
                  <a:cubicBezTo>
                    <a:pt x="5061299" y="2053796"/>
                    <a:pt x="5058736" y="2050559"/>
                    <a:pt x="5058736" y="2047682"/>
                  </a:cubicBezTo>
                  <a:lnTo>
                    <a:pt x="5063052" y="2044444"/>
                  </a:lnTo>
                  <a:lnTo>
                    <a:pt x="5066424" y="2044444"/>
                  </a:lnTo>
                  <a:lnTo>
                    <a:pt x="5077214" y="2048761"/>
                  </a:lnTo>
                  <a:cubicBezTo>
                    <a:pt x="5089443" y="2048761"/>
                    <a:pt x="5095557" y="2045883"/>
                    <a:pt x="5095557" y="2040129"/>
                  </a:cubicBezTo>
                  <a:lnTo>
                    <a:pt x="5095557" y="2029338"/>
                  </a:lnTo>
                  <a:lnTo>
                    <a:pt x="5094478" y="2028259"/>
                  </a:lnTo>
                  <a:lnTo>
                    <a:pt x="5094478" y="2027180"/>
                  </a:lnTo>
                  <a:lnTo>
                    <a:pt x="5086925" y="2028259"/>
                  </a:lnTo>
                  <a:lnTo>
                    <a:pt x="5080451" y="2027180"/>
                  </a:lnTo>
                  <a:cubicBezTo>
                    <a:pt x="5070111" y="2030058"/>
                    <a:pt x="5062153" y="2035093"/>
                    <a:pt x="5056578" y="2042287"/>
                  </a:cubicBezTo>
                  <a:lnTo>
                    <a:pt x="5054420" y="2042287"/>
                  </a:lnTo>
                  <a:cubicBezTo>
                    <a:pt x="5045069" y="2032036"/>
                    <a:pt x="5040393" y="2023763"/>
                    <a:pt x="5040393" y="2017469"/>
                  </a:cubicBezTo>
                  <a:lnTo>
                    <a:pt x="5040393" y="2006679"/>
                  </a:lnTo>
                  <a:cubicBezTo>
                    <a:pt x="5040393" y="2003083"/>
                    <a:pt x="5037876" y="2000205"/>
                    <a:pt x="5032840" y="1998047"/>
                  </a:cubicBezTo>
                  <a:lnTo>
                    <a:pt x="5032840" y="1996968"/>
                  </a:lnTo>
                  <a:cubicBezTo>
                    <a:pt x="5045788" y="1984829"/>
                    <a:pt x="5052262" y="1976512"/>
                    <a:pt x="5052262" y="1972016"/>
                  </a:cubicBezTo>
                  <a:cubicBezTo>
                    <a:pt x="5057298" y="1968599"/>
                    <a:pt x="5059815" y="1964643"/>
                    <a:pt x="5059815" y="1960147"/>
                  </a:cubicBezTo>
                  <a:lnTo>
                    <a:pt x="5060894" y="1951515"/>
                  </a:lnTo>
                  <a:lnTo>
                    <a:pt x="5057657" y="1950436"/>
                  </a:lnTo>
                  <a:lnTo>
                    <a:pt x="5049025" y="1953673"/>
                  </a:lnTo>
                  <a:lnTo>
                    <a:pt x="5045788" y="1953673"/>
                  </a:lnTo>
                  <a:cubicBezTo>
                    <a:pt x="5044170" y="1953673"/>
                    <a:pt x="5042731" y="1951155"/>
                    <a:pt x="5041472" y="1946120"/>
                  </a:cubicBezTo>
                  <a:cubicBezTo>
                    <a:pt x="5042551" y="1943243"/>
                    <a:pt x="5043630" y="1941804"/>
                    <a:pt x="5044709" y="1941804"/>
                  </a:cubicBezTo>
                  <a:cubicBezTo>
                    <a:pt x="5046148" y="1941804"/>
                    <a:pt x="5046867" y="1943602"/>
                    <a:pt x="5046867" y="1947199"/>
                  </a:cubicBezTo>
                  <a:lnTo>
                    <a:pt x="5047946" y="1948278"/>
                  </a:lnTo>
                  <a:lnTo>
                    <a:pt x="5049025" y="1948278"/>
                  </a:lnTo>
                  <a:lnTo>
                    <a:pt x="5055499" y="1946120"/>
                  </a:lnTo>
                  <a:lnTo>
                    <a:pt x="5061973" y="1947199"/>
                  </a:lnTo>
                  <a:lnTo>
                    <a:pt x="5065211" y="1946120"/>
                  </a:lnTo>
                  <a:lnTo>
                    <a:pt x="5065211" y="1938567"/>
                  </a:lnTo>
                  <a:cubicBezTo>
                    <a:pt x="5069617" y="1932812"/>
                    <a:pt x="5071819" y="1927732"/>
                    <a:pt x="5071819" y="1923326"/>
                  </a:cubicBezTo>
                  <a:lnTo>
                    <a:pt x="5060894" y="1926698"/>
                  </a:lnTo>
                  <a:lnTo>
                    <a:pt x="5047946" y="1921168"/>
                  </a:lnTo>
                  <a:lnTo>
                    <a:pt x="5041472" y="1922247"/>
                  </a:lnTo>
                  <a:lnTo>
                    <a:pt x="5039314" y="1922247"/>
                  </a:lnTo>
                  <a:cubicBezTo>
                    <a:pt x="5036437" y="1921348"/>
                    <a:pt x="5034998" y="1918111"/>
                    <a:pt x="5034998" y="1912536"/>
                  </a:cubicBezTo>
                  <a:lnTo>
                    <a:pt x="5036077" y="1911457"/>
                  </a:lnTo>
                  <a:lnTo>
                    <a:pt x="5040393" y="1911457"/>
                  </a:lnTo>
                  <a:lnTo>
                    <a:pt x="5049025" y="1913615"/>
                  </a:lnTo>
                  <a:lnTo>
                    <a:pt x="5058736" y="1911457"/>
                  </a:lnTo>
                  <a:lnTo>
                    <a:pt x="5071819" y="1912536"/>
                  </a:lnTo>
                  <a:lnTo>
                    <a:pt x="5072898" y="1911457"/>
                  </a:lnTo>
                  <a:lnTo>
                    <a:pt x="5072898" y="1895272"/>
                  </a:lnTo>
                  <a:lnTo>
                    <a:pt x="5075056" y="1888798"/>
                  </a:lnTo>
                  <a:lnTo>
                    <a:pt x="5073977" y="1876929"/>
                  </a:lnTo>
                  <a:lnTo>
                    <a:pt x="5073977" y="1873692"/>
                  </a:lnTo>
                  <a:lnTo>
                    <a:pt x="5071819" y="1871534"/>
                  </a:lnTo>
                  <a:lnTo>
                    <a:pt x="5069661" y="1871534"/>
                  </a:lnTo>
                  <a:lnTo>
                    <a:pt x="5053341" y="1872613"/>
                  </a:lnTo>
                  <a:lnTo>
                    <a:pt x="5043630" y="1870455"/>
                  </a:lnTo>
                  <a:lnTo>
                    <a:pt x="5038235" y="1871534"/>
                  </a:lnTo>
                  <a:lnTo>
                    <a:pt x="5037156" y="1870455"/>
                  </a:lnTo>
                  <a:lnTo>
                    <a:pt x="5037156" y="1869376"/>
                  </a:lnTo>
                  <a:cubicBezTo>
                    <a:pt x="5038595" y="1862093"/>
                    <a:pt x="5041472" y="1858451"/>
                    <a:pt x="5045788" y="1858451"/>
                  </a:cubicBezTo>
                  <a:lnTo>
                    <a:pt x="5052262" y="1860744"/>
                  </a:lnTo>
                  <a:lnTo>
                    <a:pt x="5059815" y="1859665"/>
                  </a:lnTo>
                  <a:cubicBezTo>
                    <a:pt x="5059815" y="1861104"/>
                    <a:pt x="5063457" y="1861823"/>
                    <a:pt x="5070740" y="1861823"/>
                  </a:cubicBezTo>
                  <a:lnTo>
                    <a:pt x="5075056" y="1867218"/>
                  </a:lnTo>
                  <a:lnTo>
                    <a:pt x="5075056" y="1866139"/>
                  </a:lnTo>
                  <a:lnTo>
                    <a:pt x="5073977" y="1848740"/>
                  </a:lnTo>
                  <a:lnTo>
                    <a:pt x="5076135" y="1846582"/>
                  </a:lnTo>
                  <a:lnTo>
                    <a:pt x="5077214" y="1847661"/>
                  </a:lnTo>
                  <a:lnTo>
                    <a:pt x="5079372" y="1847661"/>
                  </a:lnTo>
                  <a:lnTo>
                    <a:pt x="5079372" y="1846582"/>
                  </a:lnTo>
                  <a:cubicBezTo>
                    <a:pt x="5075056" y="1845863"/>
                    <a:pt x="5072898" y="1844784"/>
                    <a:pt x="5072898" y="1843345"/>
                  </a:cubicBezTo>
                  <a:lnTo>
                    <a:pt x="5072898" y="1841187"/>
                  </a:lnTo>
                  <a:lnTo>
                    <a:pt x="5073977" y="1833634"/>
                  </a:lnTo>
                  <a:cubicBezTo>
                    <a:pt x="5071100" y="1832195"/>
                    <a:pt x="5069661" y="1830037"/>
                    <a:pt x="5069661" y="1827160"/>
                  </a:cubicBezTo>
                  <a:close/>
                  <a:moveTo>
                    <a:pt x="1756983" y="1824867"/>
                  </a:moveTo>
                  <a:cubicBezTo>
                    <a:pt x="1766243" y="1827205"/>
                    <a:pt x="1773482" y="1833409"/>
                    <a:pt x="1778698" y="1843480"/>
                  </a:cubicBezTo>
                  <a:lnTo>
                    <a:pt x="1777618" y="1852112"/>
                  </a:lnTo>
                  <a:lnTo>
                    <a:pt x="1779776" y="1854405"/>
                  </a:lnTo>
                  <a:cubicBezTo>
                    <a:pt x="1779776" y="1857102"/>
                    <a:pt x="1774381" y="1858901"/>
                    <a:pt x="1763593" y="1859800"/>
                  </a:cubicBezTo>
                  <a:lnTo>
                    <a:pt x="1742956" y="1854405"/>
                  </a:lnTo>
                  <a:cubicBezTo>
                    <a:pt x="1741877" y="1858002"/>
                    <a:pt x="1739719" y="1859800"/>
                    <a:pt x="1736482" y="1859800"/>
                  </a:cubicBezTo>
                  <a:lnTo>
                    <a:pt x="1734325" y="1854405"/>
                  </a:lnTo>
                  <a:lnTo>
                    <a:pt x="1733245" y="1854405"/>
                  </a:lnTo>
                  <a:lnTo>
                    <a:pt x="1732166" y="1857642"/>
                  </a:lnTo>
                  <a:lnTo>
                    <a:pt x="1733245" y="1858721"/>
                  </a:lnTo>
                  <a:lnTo>
                    <a:pt x="1732166" y="1859800"/>
                  </a:lnTo>
                  <a:lnTo>
                    <a:pt x="1731086" y="1859800"/>
                  </a:lnTo>
                  <a:lnTo>
                    <a:pt x="1730007" y="1858721"/>
                  </a:lnTo>
                  <a:cubicBezTo>
                    <a:pt x="1724253" y="1859440"/>
                    <a:pt x="1721376" y="1860519"/>
                    <a:pt x="1721376" y="1861958"/>
                  </a:cubicBezTo>
                  <a:lnTo>
                    <a:pt x="1721376" y="1864116"/>
                  </a:lnTo>
                  <a:cubicBezTo>
                    <a:pt x="1721376" y="1879582"/>
                    <a:pt x="1720296" y="1888349"/>
                    <a:pt x="1718139" y="1890417"/>
                  </a:cubicBezTo>
                  <a:lnTo>
                    <a:pt x="1718139" y="1895812"/>
                  </a:lnTo>
                  <a:cubicBezTo>
                    <a:pt x="1718139" y="1897970"/>
                    <a:pt x="1721376" y="1899813"/>
                    <a:pt x="1727849" y="1901342"/>
                  </a:cubicBezTo>
                  <a:lnTo>
                    <a:pt x="1737560" y="1889338"/>
                  </a:lnTo>
                  <a:lnTo>
                    <a:pt x="1736482" y="1883808"/>
                  </a:lnTo>
                  <a:lnTo>
                    <a:pt x="1739719" y="1881650"/>
                  </a:lnTo>
                  <a:cubicBezTo>
                    <a:pt x="1745473" y="1883448"/>
                    <a:pt x="1749788" y="1885606"/>
                    <a:pt x="1752665" y="1888124"/>
                  </a:cubicBezTo>
                  <a:cubicBezTo>
                    <a:pt x="1752665" y="1885966"/>
                    <a:pt x="1753746" y="1884887"/>
                    <a:pt x="1755905" y="1884887"/>
                  </a:cubicBezTo>
                  <a:cubicBezTo>
                    <a:pt x="1771639" y="1895227"/>
                    <a:pt x="1780316" y="1901791"/>
                    <a:pt x="1781935" y="1904579"/>
                  </a:cubicBezTo>
                  <a:lnTo>
                    <a:pt x="1781935" y="1907816"/>
                  </a:lnTo>
                  <a:cubicBezTo>
                    <a:pt x="1781935" y="1908895"/>
                    <a:pt x="1779057" y="1910333"/>
                    <a:pt x="1773303" y="1912132"/>
                  </a:cubicBezTo>
                  <a:lnTo>
                    <a:pt x="1773303" y="1918740"/>
                  </a:lnTo>
                  <a:lnTo>
                    <a:pt x="1776539" y="1923056"/>
                  </a:lnTo>
                  <a:lnTo>
                    <a:pt x="1774381" y="1926428"/>
                  </a:lnTo>
                  <a:lnTo>
                    <a:pt x="1776539" y="1929665"/>
                  </a:lnTo>
                  <a:cubicBezTo>
                    <a:pt x="1776539" y="1933262"/>
                    <a:pt x="1775820" y="1935060"/>
                    <a:pt x="1774381" y="1935060"/>
                  </a:cubicBezTo>
                  <a:lnTo>
                    <a:pt x="1776539" y="1938432"/>
                  </a:lnTo>
                  <a:lnTo>
                    <a:pt x="1775460" y="1957989"/>
                  </a:lnTo>
                  <a:lnTo>
                    <a:pt x="1776539" y="1996294"/>
                  </a:lnTo>
                  <a:cubicBezTo>
                    <a:pt x="1774561" y="2019582"/>
                    <a:pt x="1771685" y="2031227"/>
                    <a:pt x="1767908" y="2031227"/>
                  </a:cubicBezTo>
                  <a:lnTo>
                    <a:pt x="1770065" y="2038780"/>
                  </a:lnTo>
                  <a:cubicBezTo>
                    <a:pt x="1770065" y="2045343"/>
                    <a:pt x="1767143" y="2048626"/>
                    <a:pt x="1761299" y="2048626"/>
                  </a:cubicBezTo>
                  <a:cubicBezTo>
                    <a:pt x="1754105" y="2054470"/>
                    <a:pt x="1747991" y="2057392"/>
                    <a:pt x="1742956" y="2057392"/>
                  </a:cubicBezTo>
                  <a:cubicBezTo>
                    <a:pt x="1741516" y="2055954"/>
                    <a:pt x="1737560" y="2055234"/>
                    <a:pt x="1731086" y="2055234"/>
                  </a:cubicBezTo>
                  <a:cubicBezTo>
                    <a:pt x="1728208" y="2049929"/>
                    <a:pt x="1726770" y="2045928"/>
                    <a:pt x="1726770" y="2043231"/>
                  </a:cubicBezTo>
                  <a:lnTo>
                    <a:pt x="1727849" y="2037701"/>
                  </a:lnTo>
                  <a:lnTo>
                    <a:pt x="1721376" y="2033385"/>
                  </a:lnTo>
                  <a:lnTo>
                    <a:pt x="1721376" y="2042152"/>
                  </a:lnTo>
                  <a:lnTo>
                    <a:pt x="1719218" y="2053076"/>
                  </a:lnTo>
                  <a:lnTo>
                    <a:pt x="1723533" y="2057392"/>
                  </a:lnTo>
                  <a:lnTo>
                    <a:pt x="1723533" y="2058471"/>
                  </a:lnTo>
                  <a:cubicBezTo>
                    <a:pt x="1721376" y="2061169"/>
                    <a:pt x="1720296" y="2063732"/>
                    <a:pt x="1720296" y="2066159"/>
                  </a:cubicBezTo>
                  <a:lnTo>
                    <a:pt x="1720296" y="2068317"/>
                  </a:lnTo>
                  <a:lnTo>
                    <a:pt x="1721376" y="2090167"/>
                  </a:lnTo>
                  <a:lnTo>
                    <a:pt x="1718139" y="2092325"/>
                  </a:lnTo>
                  <a:lnTo>
                    <a:pt x="1717060" y="2092325"/>
                  </a:lnTo>
                  <a:lnTo>
                    <a:pt x="1711666" y="2086795"/>
                  </a:lnTo>
                  <a:cubicBezTo>
                    <a:pt x="1708698" y="2091201"/>
                    <a:pt x="1703256" y="2093404"/>
                    <a:pt x="1695344" y="2093404"/>
                  </a:cubicBezTo>
                  <a:lnTo>
                    <a:pt x="1694266" y="2093404"/>
                  </a:lnTo>
                  <a:cubicBezTo>
                    <a:pt x="1683476" y="2092145"/>
                    <a:pt x="1678081" y="2087425"/>
                    <a:pt x="1678081" y="2079242"/>
                  </a:cubicBezTo>
                  <a:lnTo>
                    <a:pt x="1677002" y="2076005"/>
                  </a:lnTo>
                  <a:lnTo>
                    <a:pt x="1679160" y="2067238"/>
                  </a:lnTo>
                  <a:lnTo>
                    <a:pt x="1679160" y="2062787"/>
                  </a:lnTo>
                  <a:cubicBezTo>
                    <a:pt x="1677002" y="2060090"/>
                    <a:pt x="1675922" y="2057572"/>
                    <a:pt x="1675922" y="2055234"/>
                  </a:cubicBezTo>
                  <a:cubicBezTo>
                    <a:pt x="1676102" y="2052267"/>
                    <a:pt x="1676821" y="2050784"/>
                    <a:pt x="1678081" y="2050784"/>
                  </a:cubicBezTo>
                  <a:lnTo>
                    <a:pt x="1677002" y="2049705"/>
                  </a:lnTo>
                  <a:lnTo>
                    <a:pt x="1677002" y="2047547"/>
                  </a:lnTo>
                  <a:lnTo>
                    <a:pt x="1678081" y="2041073"/>
                  </a:lnTo>
                  <a:lnTo>
                    <a:pt x="1677002" y="2037701"/>
                  </a:lnTo>
                  <a:lnTo>
                    <a:pt x="1678081" y="2033385"/>
                  </a:lnTo>
                  <a:lnTo>
                    <a:pt x="1677002" y="2028934"/>
                  </a:lnTo>
                  <a:lnTo>
                    <a:pt x="1679160" y="2019223"/>
                  </a:lnTo>
                  <a:cubicBezTo>
                    <a:pt x="1677002" y="2019223"/>
                    <a:pt x="1675922" y="2015581"/>
                    <a:pt x="1675922" y="2008298"/>
                  </a:cubicBezTo>
                  <a:cubicBezTo>
                    <a:pt x="1678081" y="2004431"/>
                    <a:pt x="1679160" y="2000070"/>
                    <a:pt x="1679160" y="1995215"/>
                  </a:cubicBezTo>
                  <a:lnTo>
                    <a:pt x="1674844" y="1990764"/>
                  </a:lnTo>
                  <a:lnTo>
                    <a:pt x="1678081" y="1988606"/>
                  </a:lnTo>
                  <a:lnTo>
                    <a:pt x="1677002" y="1985369"/>
                  </a:lnTo>
                  <a:lnTo>
                    <a:pt x="1679160" y="1968914"/>
                  </a:lnTo>
                  <a:lnTo>
                    <a:pt x="1678081" y="1964598"/>
                  </a:lnTo>
                  <a:lnTo>
                    <a:pt x="1680238" y="1962440"/>
                  </a:lnTo>
                  <a:lnTo>
                    <a:pt x="1678081" y="1960282"/>
                  </a:lnTo>
                  <a:lnTo>
                    <a:pt x="1678081" y="1924270"/>
                  </a:lnTo>
                  <a:lnTo>
                    <a:pt x="1679160" y="1917661"/>
                  </a:lnTo>
                  <a:lnTo>
                    <a:pt x="1678081" y="1913345"/>
                  </a:lnTo>
                  <a:lnTo>
                    <a:pt x="1679160" y="1909974"/>
                  </a:lnTo>
                  <a:lnTo>
                    <a:pt x="1678081" y="1903500"/>
                  </a:lnTo>
                  <a:cubicBezTo>
                    <a:pt x="1678440" y="1896216"/>
                    <a:pt x="1679160" y="1892575"/>
                    <a:pt x="1680238" y="1892575"/>
                  </a:cubicBezTo>
                  <a:cubicBezTo>
                    <a:pt x="1678800" y="1881065"/>
                    <a:pt x="1677002" y="1873782"/>
                    <a:pt x="1674844" y="1870725"/>
                  </a:cubicBezTo>
                  <a:lnTo>
                    <a:pt x="1679160" y="1857642"/>
                  </a:lnTo>
                  <a:lnTo>
                    <a:pt x="1679160" y="1856563"/>
                  </a:lnTo>
                  <a:lnTo>
                    <a:pt x="1660816" y="1859800"/>
                  </a:lnTo>
                  <a:lnTo>
                    <a:pt x="1654207" y="1859800"/>
                  </a:lnTo>
                  <a:lnTo>
                    <a:pt x="1643418" y="1856563"/>
                  </a:lnTo>
                  <a:lnTo>
                    <a:pt x="1640181" y="1857642"/>
                  </a:lnTo>
                  <a:lnTo>
                    <a:pt x="1630469" y="1854405"/>
                  </a:lnTo>
                  <a:lnTo>
                    <a:pt x="1630469" y="1851033"/>
                  </a:lnTo>
                  <a:cubicBezTo>
                    <a:pt x="1632627" y="1848695"/>
                    <a:pt x="1642023" y="1846537"/>
                    <a:pt x="1658658" y="1844559"/>
                  </a:cubicBezTo>
                  <a:lnTo>
                    <a:pt x="1673765" y="1847796"/>
                  </a:lnTo>
                  <a:lnTo>
                    <a:pt x="1698581" y="1844559"/>
                  </a:lnTo>
                  <a:lnTo>
                    <a:pt x="1712743" y="1846717"/>
                  </a:lnTo>
                  <a:cubicBezTo>
                    <a:pt x="1714362" y="1845278"/>
                    <a:pt x="1721195" y="1844199"/>
                    <a:pt x="1733245" y="1843480"/>
                  </a:cubicBezTo>
                  <a:cubicBezTo>
                    <a:pt x="1745113" y="1831071"/>
                    <a:pt x="1753026" y="1824867"/>
                    <a:pt x="1756983" y="1824867"/>
                  </a:cubicBezTo>
                  <a:close/>
                  <a:moveTo>
                    <a:pt x="8265908" y="1824462"/>
                  </a:moveTo>
                  <a:lnTo>
                    <a:pt x="8268066" y="1824462"/>
                  </a:lnTo>
                  <a:cubicBezTo>
                    <a:pt x="8289196" y="1843525"/>
                    <a:pt x="8299762" y="1855034"/>
                    <a:pt x="8299762" y="1858991"/>
                  </a:cubicBezTo>
                  <a:lnTo>
                    <a:pt x="8304078" y="1868702"/>
                  </a:lnTo>
                  <a:cubicBezTo>
                    <a:pt x="8304078" y="1874636"/>
                    <a:pt x="8301875" y="1878952"/>
                    <a:pt x="8297469" y="1881650"/>
                  </a:cubicBezTo>
                  <a:cubicBezTo>
                    <a:pt x="8299177" y="1887404"/>
                    <a:pt x="8302100" y="1890282"/>
                    <a:pt x="8306236" y="1890282"/>
                  </a:cubicBezTo>
                  <a:cubicBezTo>
                    <a:pt x="8314238" y="1895677"/>
                    <a:pt x="8318240" y="1900712"/>
                    <a:pt x="8318240" y="1905388"/>
                  </a:cubicBezTo>
                  <a:cubicBezTo>
                    <a:pt x="8318240" y="1907006"/>
                    <a:pt x="8315677" y="1908085"/>
                    <a:pt x="8310552" y="1908625"/>
                  </a:cubicBezTo>
                  <a:lnTo>
                    <a:pt x="8309473" y="1907546"/>
                  </a:lnTo>
                  <a:lnTo>
                    <a:pt x="8308394" y="1907546"/>
                  </a:lnTo>
                  <a:lnTo>
                    <a:pt x="8299762" y="1910783"/>
                  </a:lnTo>
                  <a:lnTo>
                    <a:pt x="8295311" y="1909704"/>
                  </a:lnTo>
                  <a:lnTo>
                    <a:pt x="8282228" y="1914020"/>
                  </a:lnTo>
                  <a:lnTo>
                    <a:pt x="8264829" y="1907546"/>
                  </a:lnTo>
                  <a:lnTo>
                    <a:pt x="8262671" y="1907546"/>
                  </a:lnTo>
                  <a:lnTo>
                    <a:pt x="8259434" y="1910783"/>
                  </a:lnTo>
                  <a:lnTo>
                    <a:pt x="8259434" y="1915099"/>
                  </a:lnTo>
                  <a:cubicBezTo>
                    <a:pt x="8262311" y="1915459"/>
                    <a:pt x="8263750" y="1916538"/>
                    <a:pt x="8263750" y="1918336"/>
                  </a:cubicBezTo>
                  <a:lnTo>
                    <a:pt x="8262671" y="1926968"/>
                  </a:lnTo>
                  <a:lnTo>
                    <a:pt x="8263750" y="1926968"/>
                  </a:lnTo>
                  <a:cubicBezTo>
                    <a:pt x="8269774" y="1921933"/>
                    <a:pt x="8274135" y="1919415"/>
                    <a:pt x="8276833" y="1919415"/>
                  </a:cubicBezTo>
                  <a:lnTo>
                    <a:pt x="8282228" y="1919415"/>
                  </a:lnTo>
                  <a:cubicBezTo>
                    <a:pt x="8286634" y="1919415"/>
                    <a:pt x="8292478" y="1923731"/>
                    <a:pt x="8299762" y="1932363"/>
                  </a:cubicBezTo>
                  <a:cubicBezTo>
                    <a:pt x="8302639" y="1932363"/>
                    <a:pt x="8304797" y="1935960"/>
                    <a:pt x="8306236" y="1943153"/>
                  </a:cubicBezTo>
                  <a:lnTo>
                    <a:pt x="8306236" y="1956101"/>
                  </a:lnTo>
                  <a:cubicBezTo>
                    <a:pt x="8301200" y="1961496"/>
                    <a:pt x="8298683" y="1965452"/>
                    <a:pt x="8298683" y="1967970"/>
                  </a:cubicBezTo>
                  <a:lnTo>
                    <a:pt x="8298683" y="1979839"/>
                  </a:lnTo>
                  <a:lnTo>
                    <a:pt x="8299762" y="1986313"/>
                  </a:lnTo>
                  <a:lnTo>
                    <a:pt x="8297469" y="1992787"/>
                  </a:lnTo>
                  <a:lnTo>
                    <a:pt x="8298683" y="1993866"/>
                  </a:lnTo>
                  <a:lnTo>
                    <a:pt x="8298683" y="1994945"/>
                  </a:lnTo>
                  <a:lnTo>
                    <a:pt x="8297469" y="2010051"/>
                  </a:lnTo>
                  <a:lnTo>
                    <a:pt x="8299762" y="2017604"/>
                  </a:lnTo>
                  <a:lnTo>
                    <a:pt x="8299762" y="2026236"/>
                  </a:lnTo>
                  <a:lnTo>
                    <a:pt x="8297469" y="2029473"/>
                  </a:lnTo>
                  <a:lnTo>
                    <a:pt x="8299762" y="2031631"/>
                  </a:lnTo>
                  <a:lnTo>
                    <a:pt x="8299762" y="2032710"/>
                  </a:lnTo>
                  <a:lnTo>
                    <a:pt x="8297469" y="2040263"/>
                  </a:lnTo>
                  <a:lnTo>
                    <a:pt x="8300841" y="2047816"/>
                  </a:lnTo>
                  <a:lnTo>
                    <a:pt x="8299762" y="2051053"/>
                  </a:lnTo>
                  <a:lnTo>
                    <a:pt x="8304078" y="2062922"/>
                  </a:lnTo>
                  <a:cubicBezTo>
                    <a:pt x="8298053" y="2075870"/>
                    <a:pt x="8292613" y="2082344"/>
                    <a:pt x="8287758" y="2082344"/>
                  </a:cubicBezTo>
                  <a:cubicBezTo>
                    <a:pt x="8284970" y="2080186"/>
                    <a:pt x="8282408" y="2079107"/>
                    <a:pt x="8280070" y="2079107"/>
                  </a:cubicBezTo>
                  <a:cubicBezTo>
                    <a:pt x="8278811" y="2084862"/>
                    <a:pt x="8275889" y="2087739"/>
                    <a:pt x="8271303" y="2087739"/>
                  </a:cubicBezTo>
                  <a:cubicBezTo>
                    <a:pt x="8264289" y="2087739"/>
                    <a:pt x="8259209" y="2085581"/>
                    <a:pt x="8256062" y="2081265"/>
                  </a:cubicBezTo>
                  <a:lnTo>
                    <a:pt x="8257141" y="2075870"/>
                  </a:lnTo>
                  <a:cubicBezTo>
                    <a:pt x="8255702" y="2071554"/>
                    <a:pt x="8254264" y="2069396"/>
                    <a:pt x="8252825" y="2069396"/>
                  </a:cubicBezTo>
                  <a:cubicBezTo>
                    <a:pt x="8252825" y="2071914"/>
                    <a:pt x="8241945" y="2073712"/>
                    <a:pt x="8220185" y="2074791"/>
                  </a:cubicBezTo>
                  <a:lnTo>
                    <a:pt x="8220185" y="2079107"/>
                  </a:lnTo>
                  <a:cubicBezTo>
                    <a:pt x="8220185" y="2084143"/>
                    <a:pt x="8215824" y="2087739"/>
                    <a:pt x="8207102" y="2089897"/>
                  </a:cubicBezTo>
                  <a:lnTo>
                    <a:pt x="8200493" y="2087739"/>
                  </a:lnTo>
                  <a:lnTo>
                    <a:pt x="8192940" y="2089897"/>
                  </a:lnTo>
                  <a:cubicBezTo>
                    <a:pt x="8185477" y="2089897"/>
                    <a:pt x="8180757" y="2084862"/>
                    <a:pt x="8178778" y="2074791"/>
                  </a:cubicBezTo>
                  <a:lnTo>
                    <a:pt x="8177564" y="2062922"/>
                  </a:lnTo>
                  <a:lnTo>
                    <a:pt x="8177564" y="2054290"/>
                  </a:lnTo>
                  <a:lnTo>
                    <a:pt x="8179857" y="2046737"/>
                  </a:lnTo>
                  <a:lnTo>
                    <a:pt x="8177564" y="2040263"/>
                  </a:lnTo>
                  <a:lnTo>
                    <a:pt x="8177564" y="2034868"/>
                  </a:lnTo>
                  <a:lnTo>
                    <a:pt x="8180936" y="2028394"/>
                  </a:lnTo>
                  <a:lnTo>
                    <a:pt x="8178778" y="2021920"/>
                  </a:lnTo>
                  <a:lnTo>
                    <a:pt x="8179857" y="2016525"/>
                  </a:lnTo>
                  <a:lnTo>
                    <a:pt x="8177564" y="2016525"/>
                  </a:lnTo>
                  <a:cubicBezTo>
                    <a:pt x="8173788" y="2022819"/>
                    <a:pt x="8170911" y="2032530"/>
                    <a:pt x="8168932" y="2045658"/>
                  </a:cubicBezTo>
                  <a:cubicBezTo>
                    <a:pt x="8167134" y="2046378"/>
                    <a:pt x="8166055" y="2051053"/>
                    <a:pt x="8165695" y="2059685"/>
                  </a:cubicBezTo>
                  <a:cubicBezTo>
                    <a:pt x="8162009" y="2061484"/>
                    <a:pt x="8155085" y="2068317"/>
                    <a:pt x="8144925" y="2080186"/>
                  </a:cubicBezTo>
                  <a:lnTo>
                    <a:pt x="8142767" y="2080186"/>
                  </a:lnTo>
                  <a:lnTo>
                    <a:pt x="8139530" y="2075870"/>
                  </a:lnTo>
                  <a:cubicBezTo>
                    <a:pt x="8142767" y="2068677"/>
                    <a:pt x="8145644" y="2058966"/>
                    <a:pt x="8148162" y="2046737"/>
                  </a:cubicBezTo>
                  <a:lnTo>
                    <a:pt x="8147083" y="2037026"/>
                  </a:lnTo>
                  <a:lnTo>
                    <a:pt x="8147083" y="2035947"/>
                  </a:lnTo>
                  <a:cubicBezTo>
                    <a:pt x="8147083" y="2025157"/>
                    <a:pt x="8148566" y="2019762"/>
                    <a:pt x="8151534" y="2019762"/>
                  </a:cubicBezTo>
                  <a:lnTo>
                    <a:pt x="8150320" y="2006814"/>
                  </a:lnTo>
                  <a:cubicBezTo>
                    <a:pt x="8150320" y="1978400"/>
                    <a:pt x="8151803" y="1960057"/>
                    <a:pt x="8154770" y="1951785"/>
                  </a:cubicBezTo>
                  <a:cubicBezTo>
                    <a:pt x="8151803" y="1951785"/>
                    <a:pt x="8150320" y="1943153"/>
                    <a:pt x="8150320" y="1925889"/>
                  </a:cubicBezTo>
                  <a:cubicBezTo>
                    <a:pt x="8150320" y="1921033"/>
                    <a:pt x="8151803" y="1917077"/>
                    <a:pt x="8154770" y="1914020"/>
                  </a:cubicBezTo>
                  <a:lnTo>
                    <a:pt x="8149241" y="1905388"/>
                  </a:lnTo>
                  <a:cubicBezTo>
                    <a:pt x="8145824" y="1908805"/>
                    <a:pt x="8141822" y="1915638"/>
                    <a:pt x="8137237" y="1925889"/>
                  </a:cubicBezTo>
                  <a:cubicBezTo>
                    <a:pt x="8135978" y="1925889"/>
                    <a:pt x="8130178" y="1931644"/>
                    <a:pt x="8119838" y="1943153"/>
                  </a:cubicBezTo>
                  <a:lnTo>
                    <a:pt x="8119838" y="1946390"/>
                  </a:lnTo>
                  <a:lnTo>
                    <a:pt x="8126447" y="1952864"/>
                  </a:lnTo>
                  <a:lnTo>
                    <a:pt x="8126447" y="1956101"/>
                  </a:lnTo>
                  <a:cubicBezTo>
                    <a:pt x="8121321" y="1960777"/>
                    <a:pt x="8118759" y="1964014"/>
                    <a:pt x="8118759" y="1965812"/>
                  </a:cubicBezTo>
                  <a:lnTo>
                    <a:pt x="8119838" y="1977681"/>
                  </a:lnTo>
                  <a:lnTo>
                    <a:pt x="8116601" y="1978760"/>
                  </a:lnTo>
                  <a:lnTo>
                    <a:pt x="8111071" y="1977681"/>
                  </a:lnTo>
                  <a:lnTo>
                    <a:pt x="8111071" y="1980918"/>
                  </a:lnTo>
                  <a:cubicBezTo>
                    <a:pt x="8115477" y="1980918"/>
                    <a:pt x="8117680" y="1981997"/>
                    <a:pt x="8117680" y="1984155"/>
                  </a:cubicBezTo>
                  <a:lnTo>
                    <a:pt x="8114443" y="1988471"/>
                  </a:lnTo>
                  <a:cubicBezTo>
                    <a:pt x="8116601" y="1988471"/>
                    <a:pt x="8117680" y="1989190"/>
                    <a:pt x="8117680" y="1990629"/>
                  </a:cubicBezTo>
                  <a:lnTo>
                    <a:pt x="8117680" y="1992787"/>
                  </a:lnTo>
                  <a:lnTo>
                    <a:pt x="8116601" y="1993866"/>
                  </a:lnTo>
                  <a:lnTo>
                    <a:pt x="8118759" y="1998182"/>
                  </a:lnTo>
                  <a:lnTo>
                    <a:pt x="8117680" y="2026236"/>
                  </a:lnTo>
                  <a:lnTo>
                    <a:pt x="8119838" y="2037026"/>
                  </a:lnTo>
                  <a:lnTo>
                    <a:pt x="8119838" y="2043500"/>
                  </a:lnTo>
                  <a:lnTo>
                    <a:pt x="8118759" y="2062922"/>
                  </a:lnTo>
                  <a:lnTo>
                    <a:pt x="8119838" y="2072633"/>
                  </a:lnTo>
                  <a:cubicBezTo>
                    <a:pt x="8118399" y="2072633"/>
                    <a:pt x="8117680" y="2074791"/>
                    <a:pt x="8117680" y="2079107"/>
                  </a:cubicBezTo>
                  <a:cubicBezTo>
                    <a:pt x="8114982" y="2086301"/>
                    <a:pt x="8108823" y="2089897"/>
                    <a:pt x="8099202" y="2089897"/>
                  </a:cubicBezTo>
                  <a:lnTo>
                    <a:pt x="8095830" y="2090976"/>
                  </a:lnTo>
                  <a:lnTo>
                    <a:pt x="8091514" y="2087739"/>
                  </a:lnTo>
                  <a:lnTo>
                    <a:pt x="8090435" y="2088818"/>
                  </a:lnTo>
                  <a:lnTo>
                    <a:pt x="8088277" y="2088818"/>
                  </a:lnTo>
                  <a:cubicBezTo>
                    <a:pt x="8081533" y="2088818"/>
                    <a:pt x="8076093" y="2081265"/>
                    <a:pt x="8071957" y="2066159"/>
                  </a:cubicBezTo>
                  <a:cubicBezTo>
                    <a:pt x="8074834" y="2058247"/>
                    <a:pt x="8076633" y="2051053"/>
                    <a:pt x="8077352" y="2044579"/>
                  </a:cubicBezTo>
                  <a:lnTo>
                    <a:pt x="8075194" y="2039184"/>
                  </a:lnTo>
                  <a:cubicBezTo>
                    <a:pt x="8075194" y="2034688"/>
                    <a:pt x="8076273" y="2030372"/>
                    <a:pt x="8078431" y="2026236"/>
                  </a:cubicBezTo>
                  <a:lnTo>
                    <a:pt x="8074115" y="2019762"/>
                  </a:lnTo>
                  <a:cubicBezTo>
                    <a:pt x="8074115" y="2017424"/>
                    <a:pt x="8075194" y="2014907"/>
                    <a:pt x="8077352" y="2012209"/>
                  </a:cubicBezTo>
                  <a:lnTo>
                    <a:pt x="8075194" y="2001419"/>
                  </a:lnTo>
                  <a:lnTo>
                    <a:pt x="8076273" y="2001419"/>
                  </a:lnTo>
                  <a:lnTo>
                    <a:pt x="8075194" y="2000340"/>
                  </a:lnTo>
                  <a:lnTo>
                    <a:pt x="8075194" y="1999261"/>
                  </a:lnTo>
                  <a:lnTo>
                    <a:pt x="8076273" y="1996024"/>
                  </a:lnTo>
                  <a:cubicBezTo>
                    <a:pt x="8075734" y="1987392"/>
                    <a:pt x="8074654" y="1983076"/>
                    <a:pt x="8073036" y="1983076"/>
                  </a:cubicBezTo>
                  <a:cubicBezTo>
                    <a:pt x="8067731" y="1985594"/>
                    <a:pt x="8061167" y="1990629"/>
                    <a:pt x="8053344" y="1998182"/>
                  </a:cubicBezTo>
                  <a:lnTo>
                    <a:pt x="8051186" y="1996024"/>
                  </a:lnTo>
                  <a:lnTo>
                    <a:pt x="8051186" y="1992787"/>
                  </a:lnTo>
                  <a:cubicBezTo>
                    <a:pt x="8059009" y="1984874"/>
                    <a:pt x="8064808" y="1975883"/>
                    <a:pt x="8068585" y="1965812"/>
                  </a:cubicBezTo>
                  <a:cubicBezTo>
                    <a:pt x="8070653" y="1965452"/>
                    <a:pt x="8073576" y="1960777"/>
                    <a:pt x="8077352" y="1951785"/>
                  </a:cubicBezTo>
                  <a:lnTo>
                    <a:pt x="8079510" y="1951785"/>
                  </a:lnTo>
                  <a:lnTo>
                    <a:pt x="8079510" y="1953943"/>
                  </a:lnTo>
                  <a:lnTo>
                    <a:pt x="8080589" y="1953943"/>
                  </a:lnTo>
                  <a:cubicBezTo>
                    <a:pt x="8080589" y="1941175"/>
                    <a:pt x="8084950" y="1928586"/>
                    <a:pt x="8093672" y="1916178"/>
                  </a:cubicBezTo>
                  <a:cubicBezTo>
                    <a:pt x="8091514" y="1912401"/>
                    <a:pt x="8090435" y="1908085"/>
                    <a:pt x="8090435" y="1903230"/>
                  </a:cubicBezTo>
                  <a:lnTo>
                    <a:pt x="8095830" y="1893519"/>
                  </a:lnTo>
                  <a:lnTo>
                    <a:pt x="8095830" y="1892440"/>
                  </a:lnTo>
                  <a:lnTo>
                    <a:pt x="8094751" y="1891361"/>
                  </a:lnTo>
                  <a:lnTo>
                    <a:pt x="8091514" y="1891361"/>
                  </a:lnTo>
                  <a:cubicBezTo>
                    <a:pt x="8091514" y="1895857"/>
                    <a:pt x="8085714" y="1899453"/>
                    <a:pt x="8074115" y="1902151"/>
                  </a:cubicBezTo>
                  <a:cubicBezTo>
                    <a:pt x="8074115" y="1903230"/>
                    <a:pt x="8071193" y="1904668"/>
                    <a:pt x="8065348" y="1906467"/>
                  </a:cubicBezTo>
                  <a:lnTo>
                    <a:pt x="8055502" y="1912941"/>
                  </a:lnTo>
                  <a:lnTo>
                    <a:pt x="8054423" y="1912941"/>
                  </a:lnTo>
                  <a:cubicBezTo>
                    <a:pt x="8052265" y="1912222"/>
                    <a:pt x="8051186" y="1910064"/>
                    <a:pt x="8051186" y="1906467"/>
                  </a:cubicBezTo>
                  <a:lnTo>
                    <a:pt x="8062111" y="1893519"/>
                  </a:lnTo>
                  <a:lnTo>
                    <a:pt x="8061032" y="1892440"/>
                  </a:lnTo>
                  <a:lnTo>
                    <a:pt x="8061032" y="1889203"/>
                  </a:lnTo>
                  <a:lnTo>
                    <a:pt x="8074115" y="1877334"/>
                  </a:lnTo>
                  <a:cubicBezTo>
                    <a:pt x="8074115" y="1874636"/>
                    <a:pt x="8076633" y="1871399"/>
                    <a:pt x="8081668" y="1867623"/>
                  </a:cubicBezTo>
                  <a:cubicBezTo>
                    <a:pt x="8081668" y="1864565"/>
                    <a:pt x="8083152" y="1861688"/>
                    <a:pt x="8086119" y="1858991"/>
                  </a:cubicBezTo>
                  <a:lnTo>
                    <a:pt x="8085040" y="1849280"/>
                  </a:lnTo>
                  <a:cubicBezTo>
                    <a:pt x="8087917" y="1838669"/>
                    <a:pt x="8090435" y="1832195"/>
                    <a:pt x="8092593" y="1829857"/>
                  </a:cubicBezTo>
                  <a:lnTo>
                    <a:pt x="8111071" y="1829857"/>
                  </a:lnTo>
                  <a:cubicBezTo>
                    <a:pt x="8120602" y="1830037"/>
                    <a:pt x="8129324" y="1832195"/>
                    <a:pt x="8137237" y="1836332"/>
                  </a:cubicBezTo>
                  <a:lnTo>
                    <a:pt x="8140609" y="1835253"/>
                  </a:lnTo>
                  <a:lnTo>
                    <a:pt x="8141688" y="1836332"/>
                  </a:lnTo>
                  <a:lnTo>
                    <a:pt x="8142767" y="1836332"/>
                  </a:lnTo>
                  <a:lnTo>
                    <a:pt x="8146004" y="1835253"/>
                  </a:lnTo>
                  <a:cubicBezTo>
                    <a:pt x="8147262" y="1835253"/>
                    <a:pt x="8150544" y="1838490"/>
                    <a:pt x="8155850" y="1844964"/>
                  </a:cubicBezTo>
                  <a:cubicBezTo>
                    <a:pt x="8160166" y="1845683"/>
                    <a:pt x="8163807" y="1847481"/>
                    <a:pt x="8166774" y="1850359"/>
                  </a:cubicBezTo>
                  <a:cubicBezTo>
                    <a:pt x="8173069" y="1854135"/>
                    <a:pt x="8180667" y="1857372"/>
                    <a:pt x="8189568" y="1860070"/>
                  </a:cubicBezTo>
                  <a:cubicBezTo>
                    <a:pt x="8194154" y="1860070"/>
                    <a:pt x="8201437" y="1858631"/>
                    <a:pt x="8211418" y="1855754"/>
                  </a:cubicBezTo>
                  <a:lnTo>
                    <a:pt x="8212497" y="1855754"/>
                  </a:lnTo>
                  <a:lnTo>
                    <a:pt x="8216813" y="1856833"/>
                  </a:lnTo>
                  <a:cubicBezTo>
                    <a:pt x="8242979" y="1846402"/>
                    <a:pt x="8258265" y="1836332"/>
                    <a:pt x="8262671" y="1826620"/>
                  </a:cubicBezTo>
                  <a:close/>
                  <a:moveTo>
                    <a:pt x="4164759" y="1824462"/>
                  </a:moveTo>
                  <a:lnTo>
                    <a:pt x="4165838" y="1824462"/>
                  </a:lnTo>
                  <a:cubicBezTo>
                    <a:pt x="4168985" y="1829588"/>
                    <a:pt x="4174110" y="1832150"/>
                    <a:pt x="4181214" y="1832150"/>
                  </a:cubicBezTo>
                  <a:cubicBezTo>
                    <a:pt x="4190115" y="1835927"/>
                    <a:pt x="4195195" y="1839209"/>
                    <a:pt x="4196455" y="1841996"/>
                  </a:cubicBezTo>
                  <a:lnTo>
                    <a:pt x="4196455" y="1845233"/>
                  </a:lnTo>
                  <a:lnTo>
                    <a:pt x="4193218" y="1848605"/>
                  </a:lnTo>
                  <a:lnTo>
                    <a:pt x="4177842" y="1848605"/>
                  </a:lnTo>
                  <a:lnTo>
                    <a:pt x="4176763" y="1854000"/>
                  </a:lnTo>
                  <a:lnTo>
                    <a:pt x="4176763" y="1863846"/>
                  </a:lnTo>
                  <a:cubicBezTo>
                    <a:pt x="4176763" y="1865285"/>
                    <a:pt x="4175684" y="1866004"/>
                    <a:pt x="4173526" y="1866004"/>
                  </a:cubicBezTo>
                  <a:lnTo>
                    <a:pt x="4173526" y="1867083"/>
                  </a:lnTo>
                  <a:cubicBezTo>
                    <a:pt x="4175684" y="1867083"/>
                    <a:pt x="4176763" y="1867847"/>
                    <a:pt x="4176763" y="1869376"/>
                  </a:cubicBezTo>
                  <a:lnTo>
                    <a:pt x="4176763" y="1870455"/>
                  </a:lnTo>
                  <a:lnTo>
                    <a:pt x="4173526" y="1874771"/>
                  </a:lnTo>
                  <a:lnTo>
                    <a:pt x="4177842" y="1886775"/>
                  </a:lnTo>
                  <a:cubicBezTo>
                    <a:pt x="4177842" y="1893159"/>
                    <a:pt x="4176403" y="1898284"/>
                    <a:pt x="4173526" y="1902151"/>
                  </a:cubicBezTo>
                  <a:lnTo>
                    <a:pt x="4173526" y="1903230"/>
                  </a:lnTo>
                  <a:cubicBezTo>
                    <a:pt x="4174065" y="1907636"/>
                    <a:pt x="4175144" y="1909839"/>
                    <a:pt x="4176763" y="1909839"/>
                  </a:cubicBezTo>
                  <a:lnTo>
                    <a:pt x="4174605" y="1928451"/>
                  </a:lnTo>
                  <a:cubicBezTo>
                    <a:pt x="4177572" y="1932767"/>
                    <a:pt x="4179056" y="1936409"/>
                    <a:pt x="4179056" y="1939376"/>
                  </a:cubicBezTo>
                  <a:cubicBezTo>
                    <a:pt x="4179056" y="1945041"/>
                    <a:pt x="4173570" y="1950166"/>
                    <a:pt x="4162601" y="1954752"/>
                  </a:cubicBezTo>
                  <a:lnTo>
                    <a:pt x="4157071" y="1954752"/>
                  </a:lnTo>
                  <a:cubicBezTo>
                    <a:pt x="4154373" y="1954752"/>
                    <a:pt x="4150732" y="1953269"/>
                    <a:pt x="4146146" y="1950301"/>
                  </a:cubicBezTo>
                  <a:lnTo>
                    <a:pt x="4137379" y="1951380"/>
                  </a:lnTo>
                  <a:lnTo>
                    <a:pt x="4136300" y="1948143"/>
                  </a:lnTo>
                  <a:lnTo>
                    <a:pt x="4135221" y="1949222"/>
                  </a:lnTo>
                  <a:lnTo>
                    <a:pt x="4134142" y="1949222"/>
                  </a:lnTo>
                  <a:cubicBezTo>
                    <a:pt x="4132343" y="1943378"/>
                    <a:pt x="4130860" y="1940455"/>
                    <a:pt x="4129691" y="1940455"/>
                  </a:cubicBezTo>
                  <a:lnTo>
                    <a:pt x="4121059" y="1940455"/>
                  </a:lnTo>
                  <a:cubicBezTo>
                    <a:pt x="4121059" y="1943423"/>
                    <a:pt x="4119935" y="1944906"/>
                    <a:pt x="4117687" y="1944906"/>
                  </a:cubicBezTo>
                  <a:lnTo>
                    <a:pt x="4107841" y="1944906"/>
                  </a:lnTo>
                  <a:lnTo>
                    <a:pt x="4101232" y="1948143"/>
                  </a:lnTo>
                  <a:lnTo>
                    <a:pt x="4096916" y="1941534"/>
                  </a:lnTo>
                  <a:lnTo>
                    <a:pt x="4094758" y="1941534"/>
                  </a:lnTo>
                  <a:cubicBezTo>
                    <a:pt x="4090892" y="1941534"/>
                    <a:pt x="4088689" y="1943378"/>
                    <a:pt x="4088150" y="1947064"/>
                  </a:cubicBezTo>
                  <a:lnTo>
                    <a:pt x="4090308" y="1949222"/>
                  </a:lnTo>
                  <a:cubicBezTo>
                    <a:pt x="4088509" y="1949222"/>
                    <a:pt x="4082305" y="1952864"/>
                    <a:pt x="4071695" y="1960147"/>
                  </a:cubicBezTo>
                  <a:lnTo>
                    <a:pt x="4063063" y="1964598"/>
                  </a:lnTo>
                  <a:lnTo>
                    <a:pt x="4059691" y="1964598"/>
                  </a:lnTo>
                  <a:cubicBezTo>
                    <a:pt x="4053127" y="1958933"/>
                    <a:pt x="4049845" y="1952729"/>
                    <a:pt x="4049845" y="1945985"/>
                  </a:cubicBezTo>
                  <a:cubicBezTo>
                    <a:pt x="4048226" y="1945985"/>
                    <a:pt x="4046023" y="1940500"/>
                    <a:pt x="4043236" y="1929530"/>
                  </a:cubicBezTo>
                  <a:cubicBezTo>
                    <a:pt x="4040358" y="1928272"/>
                    <a:pt x="4038920" y="1925709"/>
                    <a:pt x="4038920" y="1921843"/>
                  </a:cubicBezTo>
                  <a:lnTo>
                    <a:pt x="4041078" y="1919685"/>
                  </a:lnTo>
                  <a:lnTo>
                    <a:pt x="4049845" y="1919685"/>
                  </a:lnTo>
                  <a:cubicBezTo>
                    <a:pt x="4052812" y="1921123"/>
                    <a:pt x="4054296" y="1922922"/>
                    <a:pt x="4054296" y="1925080"/>
                  </a:cubicBezTo>
                  <a:lnTo>
                    <a:pt x="4056454" y="1925080"/>
                  </a:lnTo>
                  <a:cubicBezTo>
                    <a:pt x="4059151" y="1925080"/>
                    <a:pt x="4061714" y="1917077"/>
                    <a:pt x="4064142" y="1901072"/>
                  </a:cubicBezTo>
                  <a:lnTo>
                    <a:pt x="4065221" y="1899993"/>
                  </a:lnTo>
                  <a:lnTo>
                    <a:pt x="4061849" y="1892305"/>
                  </a:lnTo>
                  <a:lnTo>
                    <a:pt x="4063063" y="1871534"/>
                  </a:lnTo>
                  <a:cubicBezTo>
                    <a:pt x="4061354" y="1858406"/>
                    <a:pt x="4057668" y="1851842"/>
                    <a:pt x="4052003" y="1851842"/>
                  </a:cubicBezTo>
                  <a:cubicBezTo>
                    <a:pt x="4048406" y="1851842"/>
                    <a:pt x="4046608" y="1849280"/>
                    <a:pt x="4046608" y="1844154"/>
                  </a:cubicBezTo>
                  <a:lnTo>
                    <a:pt x="4046608" y="1839838"/>
                  </a:lnTo>
                  <a:cubicBezTo>
                    <a:pt x="4046608" y="1837590"/>
                    <a:pt x="4052452" y="1836466"/>
                    <a:pt x="4064142" y="1836466"/>
                  </a:cubicBezTo>
                  <a:lnTo>
                    <a:pt x="4069537" y="1836466"/>
                  </a:lnTo>
                  <a:lnTo>
                    <a:pt x="4082754" y="1840917"/>
                  </a:lnTo>
                  <a:lnTo>
                    <a:pt x="4089229" y="1837545"/>
                  </a:lnTo>
                  <a:lnTo>
                    <a:pt x="4094758" y="1838624"/>
                  </a:lnTo>
                  <a:lnTo>
                    <a:pt x="4100153" y="1837545"/>
                  </a:lnTo>
                  <a:cubicBezTo>
                    <a:pt x="4105458" y="1840513"/>
                    <a:pt x="4109505" y="1841996"/>
                    <a:pt x="4112292" y="1841996"/>
                  </a:cubicBezTo>
                  <a:lnTo>
                    <a:pt x="4124296" y="1840917"/>
                  </a:lnTo>
                  <a:lnTo>
                    <a:pt x="4125375" y="1841996"/>
                  </a:lnTo>
                  <a:lnTo>
                    <a:pt x="4125375" y="1845233"/>
                  </a:lnTo>
                  <a:cubicBezTo>
                    <a:pt x="4125375" y="1846672"/>
                    <a:pt x="4121374" y="1847391"/>
                    <a:pt x="4113371" y="1847391"/>
                  </a:cubicBezTo>
                  <a:lnTo>
                    <a:pt x="4112292" y="1848605"/>
                  </a:lnTo>
                  <a:lnTo>
                    <a:pt x="4112292" y="1855079"/>
                  </a:lnTo>
                  <a:lnTo>
                    <a:pt x="4113371" y="1862767"/>
                  </a:lnTo>
                  <a:lnTo>
                    <a:pt x="4117687" y="1862767"/>
                  </a:lnTo>
                  <a:cubicBezTo>
                    <a:pt x="4120295" y="1862767"/>
                    <a:pt x="4123217" y="1864206"/>
                    <a:pt x="4126454" y="1867083"/>
                  </a:cubicBezTo>
                  <a:cubicBezTo>
                    <a:pt x="4129421" y="1862767"/>
                    <a:pt x="4130905" y="1859485"/>
                    <a:pt x="4130905" y="1857237"/>
                  </a:cubicBezTo>
                  <a:lnTo>
                    <a:pt x="4127533" y="1848605"/>
                  </a:lnTo>
                  <a:cubicBezTo>
                    <a:pt x="4127533" y="1841052"/>
                    <a:pt x="4137379" y="1835567"/>
                    <a:pt x="4157071" y="1832150"/>
                  </a:cubicBezTo>
                  <a:close/>
                  <a:moveTo>
                    <a:pt x="6186807" y="1824193"/>
                  </a:moveTo>
                  <a:lnTo>
                    <a:pt x="6193281" y="1829453"/>
                  </a:lnTo>
                  <a:lnTo>
                    <a:pt x="6193281" y="1832690"/>
                  </a:lnTo>
                  <a:cubicBezTo>
                    <a:pt x="6191123" y="1832690"/>
                    <a:pt x="6190044" y="1833724"/>
                    <a:pt x="6190044" y="1835792"/>
                  </a:cubicBezTo>
                  <a:lnTo>
                    <a:pt x="6188965" y="1836871"/>
                  </a:lnTo>
                  <a:lnTo>
                    <a:pt x="6187886" y="1836871"/>
                  </a:lnTo>
                  <a:lnTo>
                    <a:pt x="6187886" y="1835792"/>
                  </a:lnTo>
                  <a:lnTo>
                    <a:pt x="6186807" y="1836871"/>
                  </a:lnTo>
                  <a:lnTo>
                    <a:pt x="6184784" y="1836871"/>
                  </a:lnTo>
                  <a:lnTo>
                    <a:pt x="6182626" y="1834848"/>
                  </a:lnTo>
                  <a:lnTo>
                    <a:pt x="6182626" y="1831611"/>
                  </a:lnTo>
                  <a:cubicBezTo>
                    <a:pt x="6182626" y="1827655"/>
                    <a:pt x="6184020" y="1825182"/>
                    <a:pt x="6186807" y="1824193"/>
                  </a:cubicBezTo>
                  <a:close/>
                  <a:moveTo>
                    <a:pt x="7651699" y="1824058"/>
                  </a:moveTo>
                  <a:lnTo>
                    <a:pt x="7670312" y="1825137"/>
                  </a:lnTo>
                  <a:lnTo>
                    <a:pt x="7671391" y="1824058"/>
                  </a:lnTo>
                  <a:lnTo>
                    <a:pt x="7672470" y="1824058"/>
                  </a:lnTo>
                  <a:lnTo>
                    <a:pt x="7688924" y="1829588"/>
                  </a:lnTo>
                  <a:lnTo>
                    <a:pt x="7699849" y="1825137"/>
                  </a:lnTo>
                  <a:lnTo>
                    <a:pt x="7702142" y="1825137"/>
                  </a:lnTo>
                  <a:cubicBezTo>
                    <a:pt x="7709426" y="1825676"/>
                    <a:pt x="7713067" y="1827879"/>
                    <a:pt x="7713067" y="1831746"/>
                  </a:cubicBezTo>
                  <a:cubicBezTo>
                    <a:pt x="7707223" y="1839569"/>
                    <a:pt x="7703941" y="1846133"/>
                    <a:pt x="7703221" y="1851438"/>
                  </a:cubicBezTo>
                  <a:lnTo>
                    <a:pt x="7703221" y="1856967"/>
                  </a:lnTo>
                  <a:cubicBezTo>
                    <a:pt x="7703221" y="1858406"/>
                    <a:pt x="7707223" y="1860204"/>
                    <a:pt x="7715225" y="1862362"/>
                  </a:cubicBezTo>
                  <a:lnTo>
                    <a:pt x="7715225" y="1863441"/>
                  </a:lnTo>
                  <a:lnTo>
                    <a:pt x="7716304" y="1862362"/>
                  </a:lnTo>
                  <a:lnTo>
                    <a:pt x="7720755" y="1862362"/>
                  </a:lnTo>
                  <a:lnTo>
                    <a:pt x="7722913" y="1864520"/>
                  </a:lnTo>
                  <a:lnTo>
                    <a:pt x="7722913" y="1867892"/>
                  </a:lnTo>
                  <a:cubicBezTo>
                    <a:pt x="7722913" y="1870050"/>
                    <a:pt x="7714866" y="1872208"/>
                    <a:pt x="7698770" y="1874366"/>
                  </a:cubicBezTo>
                  <a:cubicBezTo>
                    <a:pt x="7698051" y="1872208"/>
                    <a:pt x="7695893" y="1871129"/>
                    <a:pt x="7692296" y="1871129"/>
                  </a:cubicBezTo>
                  <a:lnTo>
                    <a:pt x="7683530" y="1871129"/>
                  </a:lnTo>
                  <a:lnTo>
                    <a:pt x="7674763" y="1877738"/>
                  </a:lnTo>
                  <a:lnTo>
                    <a:pt x="7673549" y="1877738"/>
                  </a:lnTo>
                  <a:lnTo>
                    <a:pt x="7670312" y="1875580"/>
                  </a:lnTo>
                  <a:lnTo>
                    <a:pt x="7669233" y="1876659"/>
                  </a:lnTo>
                  <a:lnTo>
                    <a:pt x="7665996" y="1886505"/>
                  </a:lnTo>
                  <a:cubicBezTo>
                    <a:pt x="7660151" y="1891271"/>
                    <a:pt x="7657229" y="1894553"/>
                    <a:pt x="7657229" y="1896351"/>
                  </a:cubicBezTo>
                  <a:lnTo>
                    <a:pt x="7658308" y="1897430"/>
                  </a:lnTo>
                  <a:lnTo>
                    <a:pt x="7671391" y="1896351"/>
                  </a:lnTo>
                  <a:lnTo>
                    <a:pt x="7674763" y="1896351"/>
                  </a:lnTo>
                  <a:lnTo>
                    <a:pt x="7675842" y="1897430"/>
                  </a:lnTo>
                  <a:lnTo>
                    <a:pt x="7676921" y="1897430"/>
                  </a:lnTo>
                  <a:lnTo>
                    <a:pt x="7679079" y="1895272"/>
                  </a:lnTo>
                  <a:lnTo>
                    <a:pt x="7686766" y="1895272"/>
                  </a:lnTo>
                  <a:cubicBezTo>
                    <a:pt x="7688205" y="1895272"/>
                    <a:pt x="7688924" y="1896351"/>
                    <a:pt x="7688924" y="1898509"/>
                  </a:cubicBezTo>
                  <a:lnTo>
                    <a:pt x="7690004" y="1899588"/>
                  </a:lnTo>
                  <a:lnTo>
                    <a:pt x="7691082" y="1899588"/>
                  </a:lnTo>
                  <a:lnTo>
                    <a:pt x="7727229" y="1895272"/>
                  </a:lnTo>
                  <a:lnTo>
                    <a:pt x="7730601" y="1895272"/>
                  </a:lnTo>
                  <a:lnTo>
                    <a:pt x="7730601" y="1891900"/>
                  </a:lnTo>
                  <a:cubicBezTo>
                    <a:pt x="7730601" y="1890641"/>
                    <a:pt x="7723633" y="1887359"/>
                    <a:pt x="7709695" y="1882054"/>
                  </a:cubicBezTo>
                  <a:lnTo>
                    <a:pt x="7708616" y="1880975"/>
                  </a:lnTo>
                  <a:lnTo>
                    <a:pt x="7708616" y="1877738"/>
                  </a:lnTo>
                  <a:lnTo>
                    <a:pt x="7717383" y="1879896"/>
                  </a:lnTo>
                  <a:cubicBezTo>
                    <a:pt x="7724487" y="1874771"/>
                    <a:pt x="7729612" y="1872208"/>
                    <a:pt x="7732759" y="1872208"/>
                  </a:cubicBezTo>
                  <a:lnTo>
                    <a:pt x="7729522" y="1867892"/>
                  </a:lnTo>
                  <a:lnTo>
                    <a:pt x="7729522" y="1866813"/>
                  </a:lnTo>
                  <a:lnTo>
                    <a:pt x="7731680" y="1864520"/>
                  </a:lnTo>
                  <a:lnTo>
                    <a:pt x="7733838" y="1864520"/>
                  </a:lnTo>
                  <a:lnTo>
                    <a:pt x="7741526" y="1870050"/>
                  </a:lnTo>
                  <a:lnTo>
                    <a:pt x="7741526" y="1871129"/>
                  </a:lnTo>
                  <a:lnTo>
                    <a:pt x="7734917" y="1871129"/>
                  </a:lnTo>
                  <a:cubicBezTo>
                    <a:pt x="7734917" y="1872029"/>
                    <a:pt x="7746606" y="1875670"/>
                    <a:pt x="7769985" y="1882054"/>
                  </a:cubicBezTo>
                  <a:lnTo>
                    <a:pt x="7779831" y="1887584"/>
                  </a:lnTo>
                  <a:lnTo>
                    <a:pt x="7779831" y="1888663"/>
                  </a:lnTo>
                  <a:lnTo>
                    <a:pt x="7776594" y="1895272"/>
                  </a:lnTo>
                  <a:cubicBezTo>
                    <a:pt x="7780370" y="1890866"/>
                    <a:pt x="7783292" y="1888663"/>
                    <a:pt x="7785360" y="1888663"/>
                  </a:cubicBezTo>
                  <a:cubicBezTo>
                    <a:pt x="7790756" y="1890462"/>
                    <a:pt x="7795836" y="1897385"/>
                    <a:pt x="7800601" y="1909434"/>
                  </a:cubicBezTo>
                  <a:lnTo>
                    <a:pt x="7799522" y="1917122"/>
                  </a:lnTo>
                  <a:lnTo>
                    <a:pt x="7800601" y="1929126"/>
                  </a:lnTo>
                  <a:cubicBezTo>
                    <a:pt x="7800601" y="1936499"/>
                    <a:pt x="7797679" y="1940186"/>
                    <a:pt x="7791834" y="1940186"/>
                  </a:cubicBezTo>
                  <a:cubicBezTo>
                    <a:pt x="7784192" y="1943063"/>
                    <a:pt x="7777987" y="1944502"/>
                    <a:pt x="7773222" y="1944502"/>
                  </a:cubicBezTo>
                  <a:cubicBezTo>
                    <a:pt x="7766118" y="1941175"/>
                    <a:pt x="7760274" y="1936049"/>
                    <a:pt x="7755688" y="1929126"/>
                  </a:cubicBezTo>
                  <a:cubicBezTo>
                    <a:pt x="7749843" y="1929126"/>
                    <a:pt x="7746921" y="1924405"/>
                    <a:pt x="7746921" y="1914964"/>
                  </a:cubicBezTo>
                  <a:cubicBezTo>
                    <a:pt x="7745842" y="1914964"/>
                    <a:pt x="7744763" y="1913480"/>
                    <a:pt x="7743684" y="1910513"/>
                  </a:cubicBezTo>
                  <a:lnTo>
                    <a:pt x="7742605" y="1909434"/>
                  </a:lnTo>
                  <a:lnTo>
                    <a:pt x="7738154" y="1909434"/>
                  </a:lnTo>
                  <a:lnTo>
                    <a:pt x="7733838" y="1917122"/>
                  </a:lnTo>
                  <a:lnTo>
                    <a:pt x="7730601" y="1917122"/>
                  </a:lnTo>
                  <a:lnTo>
                    <a:pt x="7726150" y="1916043"/>
                  </a:lnTo>
                  <a:lnTo>
                    <a:pt x="7719541" y="1918201"/>
                  </a:lnTo>
                  <a:lnTo>
                    <a:pt x="7717383" y="1918201"/>
                  </a:lnTo>
                  <a:lnTo>
                    <a:pt x="7716304" y="1917122"/>
                  </a:lnTo>
                  <a:lnTo>
                    <a:pt x="7699849" y="1921573"/>
                  </a:lnTo>
                  <a:lnTo>
                    <a:pt x="7694454" y="1926968"/>
                  </a:lnTo>
                  <a:lnTo>
                    <a:pt x="7690004" y="1926968"/>
                  </a:lnTo>
                  <a:cubicBezTo>
                    <a:pt x="7683620" y="1926968"/>
                    <a:pt x="7677056" y="1929171"/>
                    <a:pt x="7670312" y="1933577"/>
                  </a:cubicBezTo>
                  <a:lnTo>
                    <a:pt x="7663703" y="1935735"/>
                  </a:lnTo>
                  <a:lnTo>
                    <a:pt x="7651699" y="1933577"/>
                  </a:lnTo>
                  <a:cubicBezTo>
                    <a:pt x="7643696" y="1936094"/>
                    <a:pt x="7639695" y="1937893"/>
                    <a:pt x="7639695" y="1938972"/>
                  </a:cubicBezTo>
                  <a:lnTo>
                    <a:pt x="7639695" y="1943423"/>
                  </a:lnTo>
                  <a:lnTo>
                    <a:pt x="7640774" y="1943423"/>
                  </a:lnTo>
                  <a:lnTo>
                    <a:pt x="7649541" y="1940186"/>
                  </a:lnTo>
                  <a:lnTo>
                    <a:pt x="7650620" y="1940186"/>
                  </a:lnTo>
                  <a:lnTo>
                    <a:pt x="7659387" y="1942344"/>
                  </a:lnTo>
                  <a:lnTo>
                    <a:pt x="7660466" y="1942344"/>
                  </a:lnTo>
                  <a:lnTo>
                    <a:pt x="7669233" y="1940186"/>
                  </a:lnTo>
                  <a:lnTo>
                    <a:pt x="7671391" y="1940186"/>
                  </a:lnTo>
                  <a:lnTo>
                    <a:pt x="7688924" y="1945581"/>
                  </a:lnTo>
                  <a:lnTo>
                    <a:pt x="7695533" y="1943423"/>
                  </a:lnTo>
                  <a:cubicBezTo>
                    <a:pt x="7707223" y="1945581"/>
                    <a:pt x="7713067" y="1947379"/>
                    <a:pt x="7713067" y="1948818"/>
                  </a:cubicBezTo>
                  <a:lnTo>
                    <a:pt x="7711988" y="1950032"/>
                  </a:lnTo>
                  <a:lnTo>
                    <a:pt x="7711988" y="1951111"/>
                  </a:lnTo>
                  <a:lnTo>
                    <a:pt x="7704300" y="1950032"/>
                  </a:lnTo>
                  <a:lnTo>
                    <a:pt x="7687846" y="1951111"/>
                  </a:lnTo>
                  <a:lnTo>
                    <a:pt x="7686766" y="1950032"/>
                  </a:lnTo>
                  <a:lnTo>
                    <a:pt x="7685688" y="1950032"/>
                  </a:lnTo>
                  <a:lnTo>
                    <a:pt x="7678000" y="1953269"/>
                  </a:lnTo>
                  <a:cubicBezTo>
                    <a:pt x="7670177" y="1950301"/>
                    <a:pt x="7659971" y="1948818"/>
                    <a:pt x="7647383" y="1948818"/>
                  </a:cubicBezTo>
                  <a:lnTo>
                    <a:pt x="7640774" y="1950032"/>
                  </a:lnTo>
                  <a:lnTo>
                    <a:pt x="7642932" y="1959877"/>
                  </a:lnTo>
                  <a:lnTo>
                    <a:pt x="7641853" y="1960956"/>
                  </a:lnTo>
                  <a:lnTo>
                    <a:pt x="7642932" y="1966351"/>
                  </a:lnTo>
                  <a:lnTo>
                    <a:pt x="7642932" y="1972960"/>
                  </a:lnTo>
                  <a:lnTo>
                    <a:pt x="7657229" y="1972960"/>
                  </a:lnTo>
                  <a:lnTo>
                    <a:pt x="7688924" y="1977411"/>
                  </a:lnTo>
                  <a:cubicBezTo>
                    <a:pt x="7688924" y="1976063"/>
                    <a:pt x="7697691" y="1974939"/>
                    <a:pt x="7715225" y="1974039"/>
                  </a:cubicBezTo>
                  <a:cubicBezTo>
                    <a:pt x="7716844" y="1959473"/>
                    <a:pt x="7720126" y="1952190"/>
                    <a:pt x="7725071" y="1952190"/>
                  </a:cubicBezTo>
                  <a:lnTo>
                    <a:pt x="7725071" y="1947739"/>
                  </a:lnTo>
                  <a:lnTo>
                    <a:pt x="7722913" y="1944502"/>
                  </a:lnTo>
                  <a:lnTo>
                    <a:pt x="7727229" y="1943423"/>
                  </a:lnTo>
                  <a:lnTo>
                    <a:pt x="7727229" y="1942344"/>
                  </a:lnTo>
                  <a:lnTo>
                    <a:pt x="7721834" y="1942344"/>
                  </a:lnTo>
                  <a:lnTo>
                    <a:pt x="7718462" y="1943423"/>
                  </a:lnTo>
                  <a:lnTo>
                    <a:pt x="7718462" y="1941265"/>
                  </a:lnTo>
                  <a:cubicBezTo>
                    <a:pt x="7727274" y="1930295"/>
                    <a:pt x="7734602" y="1924810"/>
                    <a:pt x="7740447" y="1924810"/>
                  </a:cubicBezTo>
                  <a:lnTo>
                    <a:pt x="7741526" y="1924810"/>
                  </a:lnTo>
                  <a:cubicBezTo>
                    <a:pt x="7747191" y="1927687"/>
                    <a:pt x="7758880" y="1936814"/>
                    <a:pt x="7776594" y="1952190"/>
                  </a:cubicBezTo>
                  <a:lnTo>
                    <a:pt x="7776594" y="1953269"/>
                  </a:lnTo>
                  <a:cubicBezTo>
                    <a:pt x="7770749" y="1965138"/>
                    <a:pt x="7767827" y="1980109"/>
                    <a:pt x="7767827" y="1998182"/>
                  </a:cubicBezTo>
                  <a:lnTo>
                    <a:pt x="7771064" y="2010186"/>
                  </a:lnTo>
                  <a:lnTo>
                    <a:pt x="7766748" y="2020032"/>
                  </a:lnTo>
                  <a:cubicBezTo>
                    <a:pt x="7766748" y="2030462"/>
                    <a:pt x="7768186" y="2037386"/>
                    <a:pt x="7771064" y="2040803"/>
                  </a:cubicBezTo>
                  <a:lnTo>
                    <a:pt x="7771064" y="2043096"/>
                  </a:lnTo>
                  <a:cubicBezTo>
                    <a:pt x="7768186" y="2049660"/>
                    <a:pt x="7766343" y="2059146"/>
                    <a:pt x="7765534" y="2071554"/>
                  </a:cubicBezTo>
                  <a:cubicBezTo>
                    <a:pt x="7756812" y="2080276"/>
                    <a:pt x="7750248" y="2085357"/>
                    <a:pt x="7745842" y="2086795"/>
                  </a:cubicBezTo>
                  <a:lnTo>
                    <a:pt x="7735996" y="2085716"/>
                  </a:lnTo>
                  <a:cubicBezTo>
                    <a:pt x="7735996" y="2087604"/>
                    <a:pt x="7731635" y="2089807"/>
                    <a:pt x="7722913" y="2092325"/>
                  </a:cubicBezTo>
                  <a:cubicBezTo>
                    <a:pt x="7716889" y="2092325"/>
                    <a:pt x="7711404" y="2087200"/>
                    <a:pt x="7706458" y="2076949"/>
                  </a:cubicBezTo>
                  <a:lnTo>
                    <a:pt x="7706458" y="2075870"/>
                  </a:lnTo>
                  <a:lnTo>
                    <a:pt x="7707537" y="2074791"/>
                  </a:lnTo>
                  <a:lnTo>
                    <a:pt x="7707537" y="2073712"/>
                  </a:lnTo>
                  <a:cubicBezTo>
                    <a:pt x="7704660" y="2073712"/>
                    <a:pt x="7703221" y="2071509"/>
                    <a:pt x="7703221" y="2067103"/>
                  </a:cubicBezTo>
                  <a:cubicBezTo>
                    <a:pt x="7695668" y="2060719"/>
                    <a:pt x="7686542" y="2054875"/>
                    <a:pt x="7675842" y="2049570"/>
                  </a:cubicBezTo>
                  <a:lnTo>
                    <a:pt x="7675842" y="2047412"/>
                  </a:lnTo>
                  <a:cubicBezTo>
                    <a:pt x="7675842" y="2046512"/>
                    <a:pt x="7679483" y="2045074"/>
                    <a:pt x="7686766" y="2043096"/>
                  </a:cubicBezTo>
                  <a:lnTo>
                    <a:pt x="7692296" y="2045254"/>
                  </a:lnTo>
                  <a:lnTo>
                    <a:pt x="7698770" y="2043096"/>
                  </a:lnTo>
                  <a:lnTo>
                    <a:pt x="7699849" y="2044175"/>
                  </a:lnTo>
                  <a:cubicBezTo>
                    <a:pt x="7699849" y="2041207"/>
                    <a:pt x="7704615" y="2039004"/>
                    <a:pt x="7714146" y="2037566"/>
                  </a:cubicBezTo>
                  <a:lnTo>
                    <a:pt x="7717383" y="2018953"/>
                  </a:lnTo>
                  <a:lnTo>
                    <a:pt x="7714146" y="2017874"/>
                  </a:lnTo>
                  <a:lnTo>
                    <a:pt x="7705379" y="2021111"/>
                  </a:lnTo>
                  <a:cubicBezTo>
                    <a:pt x="7700974" y="2021111"/>
                    <a:pt x="7698051" y="2018953"/>
                    <a:pt x="7696612" y="2014637"/>
                  </a:cubicBezTo>
                  <a:lnTo>
                    <a:pt x="7672470" y="2017874"/>
                  </a:lnTo>
                  <a:lnTo>
                    <a:pt x="7671391" y="2017874"/>
                  </a:lnTo>
                  <a:lnTo>
                    <a:pt x="7661545" y="2015716"/>
                  </a:lnTo>
                  <a:lnTo>
                    <a:pt x="7647383" y="2016795"/>
                  </a:lnTo>
                  <a:lnTo>
                    <a:pt x="7644011" y="2015716"/>
                  </a:lnTo>
                  <a:lnTo>
                    <a:pt x="7641853" y="2018953"/>
                  </a:lnTo>
                  <a:cubicBezTo>
                    <a:pt x="7643292" y="2021471"/>
                    <a:pt x="7644371" y="2026596"/>
                    <a:pt x="7645090" y="2034329"/>
                  </a:cubicBezTo>
                  <a:lnTo>
                    <a:pt x="7644011" y="2035408"/>
                  </a:lnTo>
                  <a:lnTo>
                    <a:pt x="7642932" y="2035408"/>
                  </a:lnTo>
                  <a:lnTo>
                    <a:pt x="7641853" y="2034329"/>
                  </a:lnTo>
                  <a:lnTo>
                    <a:pt x="7638616" y="2035408"/>
                  </a:lnTo>
                  <a:lnTo>
                    <a:pt x="7640774" y="2037566"/>
                  </a:lnTo>
                  <a:lnTo>
                    <a:pt x="7637537" y="2044175"/>
                  </a:lnTo>
                  <a:lnTo>
                    <a:pt x="7641853" y="2048491"/>
                  </a:lnTo>
                  <a:lnTo>
                    <a:pt x="7641853" y="2064945"/>
                  </a:lnTo>
                  <a:lnTo>
                    <a:pt x="7640774" y="2066024"/>
                  </a:lnTo>
                  <a:lnTo>
                    <a:pt x="7641853" y="2067103"/>
                  </a:lnTo>
                  <a:lnTo>
                    <a:pt x="7641853" y="2072633"/>
                  </a:lnTo>
                  <a:lnTo>
                    <a:pt x="7642932" y="2084637"/>
                  </a:lnTo>
                  <a:cubicBezTo>
                    <a:pt x="7640594" y="2089763"/>
                    <a:pt x="7635874" y="2092325"/>
                    <a:pt x="7628770" y="2092325"/>
                  </a:cubicBezTo>
                  <a:cubicBezTo>
                    <a:pt x="7624004" y="2092325"/>
                    <a:pt x="7618879" y="2091246"/>
                    <a:pt x="7613394" y="2089088"/>
                  </a:cubicBezTo>
                  <a:lnTo>
                    <a:pt x="7606785" y="2091246"/>
                  </a:lnTo>
                  <a:lnTo>
                    <a:pt x="7600311" y="2090167"/>
                  </a:lnTo>
                  <a:lnTo>
                    <a:pt x="7594781" y="2091246"/>
                  </a:lnTo>
                  <a:lnTo>
                    <a:pt x="7593702" y="2090167"/>
                  </a:lnTo>
                  <a:lnTo>
                    <a:pt x="7593702" y="2084637"/>
                  </a:lnTo>
                  <a:lnTo>
                    <a:pt x="7589252" y="2055099"/>
                  </a:lnTo>
                  <a:cubicBezTo>
                    <a:pt x="7592219" y="2051233"/>
                    <a:pt x="7593702" y="2047591"/>
                    <a:pt x="7593702" y="2044175"/>
                  </a:cubicBezTo>
                  <a:lnTo>
                    <a:pt x="7594781" y="2044175"/>
                  </a:lnTo>
                  <a:lnTo>
                    <a:pt x="7593702" y="2043096"/>
                  </a:lnTo>
                  <a:lnTo>
                    <a:pt x="7593702" y="2033250"/>
                  </a:lnTo>
                  <a:lnTo>
                    <a:pt x="7592623" y="2027720"/>
                  </a:lnTo>
                  <a:lnTo>
                    <a:pt x="7599098" y="2025562"/>
                  </a:lnTo>
                  <a:lnTo>
                    <a:pt x="7592623" y="2018953"/>
                  </a:lnTo>
                  <a:lnTo>
                    <a:pt x="7594781" y="2015716"/>
                  </a:lnTo>
                  <a:lnTo>
                    <a:pt x="7593702" y="1993731"/>
                  </a:lnTo>
                  <a:lnTo>
                    <a:pt x="7593702" y="1975118"/>
                  </a:lnTo>
                  <a:lnTo>
                    <a:pt x="7594781" y="1974039"/>
                  </a:lnTo>
                  <a:cubicBezTo>
                    <a:pt x="7594781" y="1959473"/>
                    <a:pt x="7591500" y="1952190"/>
                    <a:pt x="7584936" y="1952190"/>
                  </a:cubicBezTo>
                  <a:lnTo>
                    <a:pt x="7574011" y="1958798"/>
                  </a:lnTo>
                  <a:lnTo>
                    <a:pt x="7567402" y="1943423"/>
                  </a:lnTo>
                  <a:lnTo>
                    <a:pt x="7561872" y="1918201"/>
                  </a:lnTo>
                  <a:cubicBezTo>
                    <a:pt x="7560433" y="1918201"/>
                    <a:pt x="7557916" y="1913121"/>
                    <a:pt x="7554319" y="1902960"/>
                  </a:cubicBezTo>
                  <a:lnTo>
                    <a:pt x="7554319" y="1900667"/>
                  </a:lnTo>
                  <a:lnTo>
                    <a:pt x="7558635" y="1896351"/>
                  </a:lnTo>
                  <a:cubicBezTo>
                    <a:pt x="7574011" y="1898329"/>
                    <a:pt x="7581698" y="1900892"/>
                    <a:pt x="7581698" y="1904039"/>
                  </a:cubicBezTo>
                  <a:lnTo>
                    <a:pt x="7581698" y="1905118"/>
                  </a:lnTo>
                  <a:lnTo>
                    <a:pt x="7584936" y="1902960"/>
                  </a:lnTo>
                  <a:lnTo>
                    <a:pt x="7593702" y="1904039"/>
                  </a:lnTo>
                  <a:lnTo>
                    <a:pt x="7598018" y="1899588"/>
                  </a:lnTo>
                  <a:lnTo>
                    <a:pt x="7607864" y="1900667"/>
                  </a:lnTo>
                  <a:cubicBezTo>
                    <a:pt x="7610292" y="1900667"/>
                    <a:pt x="7613214" y="1893744"/>
                    <a:pt x="7616631" y="1879896"/>
                  </a:cubicBezTo>
                  <a:lnTo>
                    <a:pt x="7616631" y="1875580"/>
                  </a:lnTo>
                  <a:lnTo>
                    <a:pt x="7605706" y="1871129"/>
                  </a:lnTo>
                  <a:lnTo>
                    <a:pt x="7604627" y="1871129"/>
                  </a:lnTo>
                  <a:lnTo>
                    <a:pt x="7593702" y="1874366"/>
                  </a:lnTo>
                  <a:cubicBezTo>
                    <a:pt x="7591275" y="1874366"/>
                    <a:pt x="7588712" y="1872928"/>
                    <a:pt x="7586014" y="1870050"/>
                  </a:cubicBezTo>
                  <a:lnTo>
                    <a:pt x="7581698" y="1871129"/>
                  </a:lnTo>
                  <a:lnTo>
                    <a:pt x="7570639" y="1870050"/>
                  </a:lnTo>
                  <a:cubicBezTo>
                    <a:pt x="7570639" y="1872208"/>
                    <a:pt x="7567357" y="1874052"/>
                    <a:pt x="7560793" y="1875580"/>
                  </a:cubicBezTo>
                  <a:lnTo>
                    <a:pt x="7548789" y="1865600"/>
                  </a:lnTo>
                  <a:lnTo>
                    <a:pt x="7548789" y="1864520"/>
                  </a:lnTo>
                  <a:lnTo>
                    <a:pt x="7553105" y="1860204"/>
                  </a:lnTo>
                  <a:lnTo>
                    <a:pt x="7554319" y="1860204"/>
                  </a:lnTo>
                  <a:lnTo>
                    <a:pt x="7560793" y="1867892"/>
                  </a:lnTo>
                  <a:lnTo>
                    <a:pt x="7561872" y="1867892"/>
                  </a:lnTo>
                  <a:cubicBezTo>
                    <a:pt x="7564839" y="1862767"/>
                    <a:pt x="7567402" y="1860204"/>
                    <a:pt x="7569560" y="1860204"/>
                  </a:cubicBezTo>
                  <a:cubicBezTo>
                    <a:pt x="7576124" y="1862183"/>
                    <a:pt x="7579406" y="1863621"/>
                    <a:pt x="7579406" y="1864520"/>
                  </a:cubicBezTo>
                  <a:lnTo>
                    <a:pt x="7580485" y="1863441"/>
                  </a:lnTo>
                  <a:lnTo>
                    <a:pt x="7582778" y="1863441"/>
                  </a:lnTo>
                  <a:lnTo>
                    <a:pt x="7586014" y="1865600"/>
                  </a:lnTo>
                  <a:lnTo>
                    <a:pt x="7587094" y="1865600"/>
                  </a:lnTo>
                  <a:lnTo>
                    <a:pt x="7586014" y="1864520"/>
                  </a:lnTo>
                  <a:lnTo>
                    <a:pt x="7586014" y="1862362"/>
                  </a:lnTo>
                  <a:lnTo>
                    <a:pt x="7588172" y="1860204"/>
                  </a:lnTo>
                  <a:lnTo>
                    <a:pt x="7599098" y="1860204"/>
                  </a:lnTo>
                  <a:cubicBezTo>
                    <a:pt x="7602065" y="1863801"/>
                    <a:pt x="7604627" y="1865600"/>
                    <a:pt x="7606785" y="1865600"/>
                  </a:cubicBezTo>
                  <a:lnTo>
                    <a:pt x="7613394" y="1860204"/>
                  </a:lnTo>
                  <a:lnTo>
                    <a:pt x="7622161" y="1860204"/>
                  </a:lnTo>
                  <a:lnTo>
                    <a:pt x="7628770" y="1862362"/>
                  </a:lnTo>
                  <a:lnTo>
                    <a:pt x="7638616" y="1861283"/>
                  </a:lnTo>
                  <a:lnTo>
                    <a:pt x="7639695" y="1861283"/>
                  </a:lnTo>
                  <a:lnTo>
                    <a:pt x="7640774" y="1862362"/>
                  </a:lnTo>
                  <a:cubicBezTo>
                    <a:pt x="7646259" y="1859665"/>
                    <a:pt x="7649181" y="1857462"/>
                    <a:pt x="7649541" y="1855754"/>
                  </a:cubicBezTo>
                  <a:lnTo>
                    <a:pt x="7646304" y="1849280"/>
                  </a:lnTo>
                  <a:lnTo>
                    <a:pt x="7648462" y="1842671"/>
                  </a:lnTo>
                  <a:lnTo>
                    <a:pt x="7645090" y="1831746"/>
                  </a:lnTo>
                  <a:cubicBezTo>
                    <a:pt x="7646439" y="1828419"/>
                    <a:pt x="7648642" y="1825856"/>
                    <a:pt x="7651699" y="1824058"/>
                  </a:cubicBezTo>
                  <a:close/>
                  <a:moveTo>
                    <a:pt x="6668973" y="1823923"/>
                  </a:moveTo>
                  <a:cubicBezTo>
                    <a:pt x="6684169" y="1827340"/>
                    <a:pt x="6691767" y="1831656"/>
                    <a:pt x="6691767" y="1836871"/>
                  </a:cubicBezTo>
                  <a:lnTo>
                    <a:pt x="6695004" y="1836871"/>
                  </a:lnTo>
                  <a:lnTo>
                    <a:pt x="6693925" y="1831476"/>
                  </a:lnTo>
                  <a:lnTo>
                    <a:pt x="6695004" y="1830397"/>
                  </a:lnTo>
                  <a:lnTo>
                    <a:pt x="6701478" y="1830397"/>
                  </a:lnTo>
                  <a:cubicBezTo>
                    <a:pt x="6710200" y="1831656"/>
                    <a:pt x="6714561" y="1833454"/>
                    <a:pt x="6714561" y="1835792"/>
                  </a:cubicBezTo>
                  <a:lnTo>
                    <a:pt x="6714561" y="1840108"/>
                  </a:lnTo>
                  <a:cubicBezTo>
                    <a:pt x="6705839" y="1849370"/>
                    <a:pt x="6701478" y="1860969"/>
                    <a:pt x="6701478" y="1874906"/>
                  </a:cubicBezTo>
                  <a:lnTo>
                    <a:pt x="6704715" y="1887854"/>
                  </a:lnTo>
                  <a:lnTo>
                    <a:pt x="6712403" y="1886775"/>
                  </a:lnTo>
                  <a:lnTo>
                    <a:pt x="6721035" y="1888933"/>
                  </a:lnTo>
                  <a:lnTo>
                    <a:pt x="6730746" y="1888933"/>
                  </a:lnTo>
                  <a:lnTo>
                    <a:pt x="6740457" y="1886775"/>
                  </a:lnTo>
                  <a:lnTo>
                    <a:pt x="6741536" y="1887854"/>
                  </a:lnTo>
                  <a:lnTo>
                    <a:pt x="6742615" y="1886775"/>
                  </a:lnTo>
                  <a:lnTo>
                    <a:pt x="6745987" y="1890012"/>
                  </a:lnTo>
                  <a:cubicBezTo>
                    <a:pt x="6751022" y="1887674"/>
                    <a:pt x="6753900" y="1884077"/>
                    <a:pt x="6754619" y="1879222"/>
                  </a:cubicBezTo>
                  <a:cubicBezTo>
                    <a:pt x="6762172" y="1871939"/>
                    <a:pt x="6767567" y="1868297"/>
                    <a:pt x="6770804" y="1868297"/>
                  </a:cubicBezTo>
                  <a:cubicBezTo>
                    <a:pt x="6779346" y="1870635"/>
                    <a:pt x="6785865" y="1875715"/>
                    <a:pt x="6790361" y="1883538"/>
                  </a:cubicBezTo>
                  <a:cubicBezTo>
                    <a:pt x="6801870" y="1889293"/>
                    <a:pt x="6807625" y="1895047"/>
                    <a:pt x="6807625" y="1900802"/>
                  </a:cubicBezTo>
                  <a:cubicBezTo>
                    <a:pt x="6804028" y="1902780"/>
                    <a:pt x="6801151" y="1906781"/>
                    <a:pt x="6798993" y="1912806"/>
                  </a:cubicBezTo>
                  <a:lnTo>
                    <a:pt x="6800072" y="1920359"/>
                  </a:lnTo>
                  <a:lnTo>
                    <a:pt x="6800072" y="1923596"/>
                  </a:lnTo>
                  <a:cubicBezTo>
                    <a:pt x="6797734" y="1932228"/>
                    <a:pt x="6795936" y="1936544"/>
                    <a:pt x="6794677" y="1936544"/>
                  </a:cubicBezTo>
                  <a:cubicBezTo>
                    <a:pt x="6792519" y="1936544"/>
                    <a:pt x="6791440" y="1935105"/>
                    <a:pt x="6791440" y="1932228"/>
                  </a:cubicBezTo>
                  <a:lnTo>
                    <a:pt x="6790361" y="1932228"/>
                  </a:lnTo>
                  <a:lnTo>
                    <a:pt x="6789282" y="1935465"/>
                  </a:lnTo>
                  <a:cubicBezTo>
                    <a:pt x="6795037" y="1937443"/>
                    <a:pt x="6797914" y="1939242"/>
                    <a:pt x="6797914" y="1940860"/>
                  </a:cubicBezTo>
                  <a:lnTo>
                    <a:pt x="6794677" y="1942074"/>
                  </a:lnTo>
                  <a:lnTo>
                    <a:pt x="6796835" y="1945311"/>
                  </a:lnTo>
                  <a:lnTo>
                    <a:pt x="6792519" y="1946390"/>
                  </a:lnTo>
                  <a:lnTo>
                    <a:pt x="6792519" y="1947469"/>
                  </a:lnTo>
                  <a:cubicBezTo>
                    <a:pt x="6796116" y="1947649"/>
                    <a:pt x="6797914" y="1948728"/>
                    <a:pt x="6797914" y="1950706"/>
                  </a:cubicBezTo>
                  <a:cubicBezTo>
                    <a:pt x="6797015" y="1953583"/>
                    <a:pt x="6795216" y="1955741"/>
                    <a:pt x="6792519" y="1957180"/>
                  </a:cubicBezTo>
                  <a:lnTo>
                    <a:pt x="6790361" y="1957180"/>
                  </a:lnTo>
                  <a:lnTo>
                    <a:pt x="6787124" y="1955022"/>
                  </a:lnTo>
                  <a:lnTo>
                    <a:pt x="6778492" y="1955022"/>
                  </a:lnTo>
                  <a:lnTo>
                    <a:pt x="6779571" y="1956101"/>
                  </a:lnTo>
                  <a:lnTo>
                    <a:pt x="6779571" y="1957180"/>
                  </a:lnTo>
                  <a:lnTo>
                    <a:pt x="6780650" y="1956101"/>
                  </a:lnTo>
                  <a:lnTo>
                    <a:pt x="6781729" y="1956101"/>
                  </a:lnTo>
                  <a:cubicBezTo>
                    <a:pt x="6786764" y="1956101"/>
                    <a:pt x="6789282" y="1957540"/>
                    <a:pt x="6789282" y="1960417"/>
                  </a:cubicBezTo>
                  <a:cubicBezTo>
                    <a:pt x="6791800" y="1960417"/>
                    <a:pt x="6794317" y="1958978"/>
                    <a:pt x="6796835" y="1956101"/>
                  </a:cubicBezTo>
                  <a:lnTo>
                    <a:pt x="6800072" y="1969049"/>
                  </a:lnTo>
                  <a:lnTo>
                    <a:pt x="6800072" y="1974444"/>
                  </a:lnTo>
                  <a:lnTo>
                    <a:pt x="6797914" y="1983211"/>
                  </a:lnTo>
                  <a:lnTo>
                    <a:pt x="6797914" y="1984290"/>
                  </a:lnTo>
                  <a:lnTo>
                    <a:pt x="6800072" y="1992922"/>
                  </a:lnTo>
                  <a:lnTo>
                    <a:pt x="6800072" y="1994001"/>
                  </a:lnTo>
                  <a:cubicBezTo>
                    <a:pt x="6794497" y="2007578"/>
                    <a:pt x="6789102" y="2014817"/>
                    <a:pt x="6783887" y="2015716"/>
                  </a:cubicBezTo>
                  <a:lnTo>
                    <a:pt x="6768646" y="2014637"/>
                  </a:lnTo>
                  <a:lnTo>
                    <a:pt x="6751382" y="2015716"/>
                  </a:lnTo>
                  <a:lnTo>
                    <a:pt x="6747066" y="2006949"/>
                  </a:lnTo>
                  <a:cubicBezTo>
                    <a:pt x="6747605" y="2001194"/>
                    <a:pt x="6748684" y="1998317"/>
                    <a:pt x="6750303" y="1998317"/>
                  </a:cubicBezTo>
                  <a:lnTo>
                    <a:pt x="6743694" y="1988606"/>
                  </a:lnTo>
                  <a:lnTo>
                    <a:pt x="6727509" y="1989685"/>
                  </a:lnTo>
                  <a:lnTo>
                    <a:pt x="6715640" y="1989685"/>
                  </a:lnTo>
                  <a:cubicBezTo>
                    <a:pt x="6706918" y="1989685"/>
                    <a:pt x="6702557" y="1991483"/>
                    <a:pt x="6702557" y="1995080"/>
                  </a:cubicBezTo>
                  <a:lnTo>
                    <a:pt x="6703636" y="2004791"/>
                  </a:lnTo>
                  <a:cubicBezTo>
                    <a:pt x="6703636" y="2009916"/>
                    <a:pt x="6702917" y="2012479"/>
                    <a:pt x="6701478" y="2012479"/>
                  </a:cubicBezTo>
                  <a:lnTo>
                    <a:pt x="6703636" y="2022190"/>
                  </a:lnTo>
                  <a:lnTo>
                    <a:pt x="6702557" y="2031901"/>
                  </a:lnTo>
                  <a:lnTo>
                    <a:pt x="6704715" y="2055774"/>
                  </a:lnTo>
                  <a:lnTo>
                    <a:pt x="6703636" y="2056853"/>
                  </a:lnTo>
                  <a:lnTo>
                    <a:pt x="6703636" y="2057932"/>
                  </a:lnTo>
                  <a:lnTo>
                    <a:pt x="6704715" y="2067643"/>
                  </a:lnTo>
                  <a:lnTo>
                    <a:pt x="6704715" y="2074117"/>
                  </a:lnTo>
                  <a:lnTo>
                    <a:pt x="6701478" y="2078568"/>
                  </a:lnTo>
                  <a:lnTo>
                    <a:pt x="6701478" y="2079647"/>
                  </a:lnTo>
                  <a:lnTo>
                    <a:pt x="6704715" y="2083963"/>
                  </a:lnTo>
                  <a:lnTo>
                    <a:pt x="6704715" y="2089358"/>
                  </a:lnTo>
                  <a:cubicBezTo>
                    <a:pt x="6704715" y="2092235"/>
                    <a:pt x="6698601" y="2093674"/>
                    <a:pt x="6686372" y="2093674"/>
                  </a:cubicBezTo>
                  <a:cubicBezTo>
                    <a:pt x="6683854" y="2093674"/>
                    <a:pt x="6680213" y="2091875"/>
                    <a:pt x="6675447" y="2088279"/>
                  </a:cubicBezTo>
                  <a:lnTo>
                    <a:pt x="6673289" y="2088279"/>
                  </a:lnTo>
                  <a:lnTo>
                    <a:pt x="6667894" y="2092595"/>
                  </a:lnTo>
                  <a:lnTo>
                    <a:pt x="6658183" y="2092595"/>
                  </a:lnTo>
                  <a:cubicBezTo>
                    <a:pt x="6655126" y="2092595"/>
                    <a:pt x="6652968" y="2087560"/>
                    <a:pt x="6651709" y="2077489"/>
                  </a:cubicBezTo>
                  <a:lnTo>
                    <a:pt x="6654946" y="2067643"/>
                  </a:lnTo>
                  <a:lnTo>
                    <a:pt x="6651709" y="2056853"/>
                  </a:lnTo>
                  <a:lnTo>
                    <a:pt x="6651709" y="2054695"/>
                  </a:lnTo>
                  <a:lnTo>
                    <a:pt x="6652788" y="2054695"/>
                  </a:lnTo>
                  <a:lnTo>
                    <a:pt x="6651709" y="2049300"/>
                  </a:lnTo>
                  <a:lnTo>
                    <a:pt x="6653867" y="1998317"/>
                  </a:lnTo>
                  <a:cubicBezTo>
                    <a:pt x="6653327" y="1995080"/>
                    <a:pt x="6650810" y="1991483"/>
                    <a:pt x="6646314" y="1987527"/>
                  </a:cubicBezTo>
                  <a:lnTo>
                    <a:pt x="6647393" y="1986448"/>
                  </a:lnTo>
                  <a:lnTo>
                    <a:pt x="6647393" y="1985369"/>
                  </a:lnTo>
                  <a:lnTo>
                    <a:pt x="6646314" y="1981053"/>
                  </a:lnTo>
                  <a:lnTo>
                    <a:pt x="6647393" y="1979974"/>
                  </a:lnTo>
                  <a:lnTo>
                    <a:pt x="6658183" y="1982132"/>
                  </a:lnTo>
                  <a:lnTo>
                    <a:pt x="6658183" y="1978895"/>
                  </a:lnTo>
                  <a:cubicBezTo>
                    <a:pt x="6656025" y="1976107"/>
                    <a:pt x="6654946" y="1973545"/>
                    <a:pt x="6654946" y="1971207"/>
                  </a:cubicBezTo>
                  <a:lnTo>
                    <a:pt x="6656025" y="1965812"/>
                  </a:lnTo>
                  <a:lnTo>
                    <a:pt x="6654946" y="1964733"/>
                  </a:lnTo>
                  <a:lnTo>
                    <a:pt x="6653867" y="1964733"/>
                  </a:lnTo>
                  <a:lnTo>
                    <a:pt x="6654946" y="1959338"/>
                  </a:lnTo>
                  <a:lnTo>
                    <a:pt x="6654946" y="1958259"/>
                  </a:lnTo>
                  <a:lnTo>
                    <a:pt x="6651709" y="1945311"/>
                  </a:lnTo>
                  <a:lnTo>
                    <a:pt x="6651709" y="1944232"/>
                  </a:lnTo>
                  <a:cubicBezTo>
                    <a:pt x="6651709" y="1937668"/>
                    <a:pt x="6654227" y="1934386"/>
                    <a:pt x="6659262" y="1934386"/>
                  </a:cubicBezTo>
                  <a:lnTo>
                    <a:pt x="6659262" y="1932228"/>
                  </a:lnTo>
                  <a:cubicBezTo>
                    <a:pt x="6659262" y="1930969"/>
                    <a:pt x="6656744" y="1929890"/>
                    <a:pt x="6651709" y="1928991"/>
                  </a:cubicBezTo>
                  <a:lnTo>
                    <a:pt x="6651709" y="1926833"/>
                  </a:lnTo>
                  <a:lnTo>
                    <a:pt x="6650630" y="1926833"/>
                  </a:lnTo>
                  <a:lnTo>
                    <a:pt x="6651709" y="1921438"/>
                  </a:lnTo>
                  <a:lnTo>
                    <a:pt x="6650630" y="1909569"/>
                  </a:lnTo>
                  <a:lnTo>
                    <a:pt x="6652788" y="1898644"/>
                  </a:lnTo>
                  <a:lnTo>
                    <a:pt x="6651709" y="1897565"/>
                  </a:lnTo>
                  <a:lnTo>
                    <a:pt x="6624599" y="1899723"/>
                  </a:lnTo>
                  <a:lnTo>
                    <a:pt x="6617046" y="1899723"/>
                  </a:lnTo>
                  <a:lnTo>
                    <a:pt x="6611651" y="1898644"/>
                  </a:lnTo>
                  <a:lnTo>
                    <a:pt x="6610572" y="1899723"/>
                  </a:lnTo>
                  <a:lnTo>
                    <a:pt x="6610572" y="1904039"/>
                  </a:lnTo>
                  <a:lnTo>
                    <a:pt x="6612730" y="1912806"/>
                  </a:lnTo>
                  <a:lnTo>
                    <a:pt x="6612730" y="1948548"/>
                  </a:lnTo>
                  <a:lnTo>
                    <a:pt x="6611651" y="1958259"/>
                  </a:lnTo>
                  <a:lnTo>
                    <a:pt x="6612730" y="1963654"/>
                  </a:lnTo>
                  <a:lnTo>
                    <a:pt x="6606121" y="1974444"/>
                  </a:lnTo>
                  <a:cubicBezTo>
                    <a:pt x="6607200" y="1977411"/>
                    <a:pt x="6609043" y="1979614"/>
                    <a:pt x="6611651" y="1981053"/>
                  </a:cubicBezTo>
                  <a:lnTo>
                    <a:pt x="6617046" y="1981053"/>
                  </a:lnTo>
                  <a:lnTo>
                    <a:pt x="6626757" y="1977816"/>
                  </a:lnTo>
                  <a:lnTo>
                    <a:pt x="6640784" y="1984290"/>
                  </a:lnTo>
                  <a:lnTo>
                    <a:pt x="6643077" y="1982132"/>
                  </a:lnTo>
                  <a:lnTo>
                    <a:pt x="6645235" y="1984290"/>
                  </a:lnTo>
                  <a:lnTo>
                    <a:pt x="6645235" y="1987527"/>
                  </a:lnTo>
                  <a:lnTo>
                    <a:pt x="6644156" y="1988606"/>
                  </a:lnTo>
                  <a:lnTo>
                    <a:pt x="6644156" y="1989685"/>
                  </a:lnTo>
                  <a:lnTo>
                    <a:pt x="6639705" y="1988606"/>
                  </a:lnTo>
                  <a:lnTo>
                    <a:pt x="6621362" y="1990764"/>
                  </a:lnTo>
                  <a:cubicBezTo>
                    <a:pt x="6617226" y="1990764"/>
                    <a:pt x="6613629" y="1989685"/>
                    <a:pt x="6610572" y="1987527"/>
                  </a:cubicBezTo>
                  <a:lnTo>
                    <a:pt x="6609493" y="1994001"/>
                  </a:lnTo>
                  <a:lnTo>
                    <a:pt x="6602884" y="1994001"/>
                  </a:lnTo>
                  <a:lnTo>
                    <a:pt x="6602884" y="1995080"/>
                  </a:lnTo>
                  <a:cubicBezTo>
                    <a:pt x="6607290" y="1995080"/>
                    <a:pt x="6610212" y="1997957"/>
                    <a:pt x="6611651" y="2003712"/>
                  </a:cubicBezTo>
                  <a:cubicBezTo>
                    <a:pt x="6609043" y="2011715"/>
                    <a:pt x="6604323" y="2015716"/>
                    <a:pt x="6597489" y="2015716"/>
                  </a:cubicBezTo>
                  <a:lnTo>
                    <a:pt x="6582383" y="2012479"/>
                  </a:lnTo>
                  <a:lnTo>
                    <a:pt x="6572537" y="2014637"/>
                  </a:lnTo>
                  <a:lnTo>
                    <a:pt x="6568221" y="2014637"/>
                  </a:lnTo>
                  <a:cubicBezTo>
                    <a:pt x="6565883" y="2014277"/>
                    <a:pt x="6563006" y="2009197"/>
                    <a:pt x="6559589" y="1999396"/>
                  </a:cubicBezTo>
                  <a:lnTo>
                    <a:pt x="6560668" y="1992922"/>
                  </a:lnTo>
                  <a:lnTo>
                    <a:pt x="6559589" y="1985369"/>
                  </a:lnTo>
                  <a:cubicBezTo>
                    <a:pt x="6559769" y="1982492"/>
                    <a:pt x="6560488" y="1981053"/>
                    <a:pt x="6561747" y="1981053"/>
                  </a:cubicBezTo>
                  <a:lnTo>
                    <a:pt x="6559589" y="1956101"/>
                  </a:lnTo>
                  <a:lnTo>
                    <a:pt x="6560668" y="1955022"/>
                  </a:lnTo>
                  <a:lnTo>
                    <a:pt x="6560668" y="1953943"/>
                  </a:lnTo>
                  <a:lnTo>
                    <a:pt x="6559589" y="1947469"/>
                  </a:lnTo>
                  <a:lnTo>
                    <a:pt x="6559589" y="1943153"/>
                  </a:lnTo>
                  <a:lnTo>
                    <a:pt x="6560668" y="1938702"/>
                  </a:lnTo>
                  <a:lnTo>
                    <a:pt x="6559589" y="1934386"/>
                  </a:lnTo>
                  <a:lnTo>
                    <a:pt x="6559589" y="1933307"/>
                  </a:lnTo>
                  <a:lnTo>
                    <a:pt x="6560668" y="1926833"/>
                  </a:lnTo>
                  <a:lnTo>
                    <a:pt x="6559589" y="1921438"/>
                  </a:lnTo>
                  <a:lnTo>
                    <a:pt x="6563905" y="1917122"/>
                  </a:lnTo>
                  <a:lnTo>
                    <a:pt x="6563905" y="1916043"/>
                  </a:lnTo>
                  <a:lnTo>
                    <a:pt x="6558510" y="1896486"/>
                  </a:lnTo>
                  <a:lnTo>
                    <a:pt x="6558510" y="1874906"/>
                  </a:lnTo>
                  <a:lnTo>
                    <a:pt x="6560668" y="1872613"/>
                  </a:lnTo>
                  <a:lnTo>
                    <a:pt x="6569300" y="1872613"/>
                  </a:lnTo>
                  <a:cubicBezTo>
                    <a:pt x="6577123" y="1872613"/>
                    <a:pt x="6584721" y="1875895"/>
                    <a:pt x="6592094" y="1882459"/>
                  </a:cubicBezTo>
                  <a:cubicBezTo>
                    <a:pt x="6604053" y="1887494"/>
                    <a:pt x="6613449" y="1890012"/>
                    <a:pt x="6620283" y="1890012"/>
                  </a:cubicBezTo>
                  <a:lnTo>
                    <a:pt x="6622441" y="1887854"/>
                  </a:lnTo>
                  <a:lnTo>
                    <a:pt x="6633231" y="1888933"/>
                  </a:lnTo>
                  <a:lnTo>
                    <a:pt x="6639705" y="1887854"/>
                  </a:lnTo>
                  <a:cubicBezTo>
                    <a:pt x="6641683" y="1889293"/>
                    <a:pt x="6646404" y="1890372"/>
                    <a:pt x="6653867" y="1891091"/>
                  </a:cubicBezTo>
                  <a:lnTo>
                    <a:pt x="6654946" y="1890012"/>
                  </a:lnTo>
                  <a:lnTo>
                    <a:pt x="6654946" y="1886775"/>
                  </a:lnTo>
                  <a:lnTo>
                    <a:pt x="6652788" y="1879222"/>
                  </a:lnTo>
                  <a:lnTo>
                    <a:pt x="6658183" y="1874906"/>
                  </a:lnTo>
                  <a:lnTo>
                    <a:pt x="6658183" y="1873692"/>
                  </a:lnTo>
                  <a:cubicBezTo>
                    <a:pt x="6655126" y="1873692"/>
                    <a:pt x="6652248" y="1861418"/>
                    <a:pt x="6649551" y="1836871"/>
                  </a:cubicBezTo>
                  <a:cubicBezTo>
                    <a:pt x="6648112" y="1836871"/>
                    <a:pt x="6647393" y="1835432"/>
                    <a:pt x="6647393" y="1832555"/>
                  </a:cubicBezTo>
                  <a:cubicBezTo>
                    <a:pt x="6647393" y="1830577"/>
                    <a:pt x="6649191" y="1828778"/>
                    <a:pt x="6652788" y="1827160"/>
                  </a:cubicBezTo>
                  <a:lnTo>
                    <a:pt x="6659262" y="1828239"/>
                  </a:lnTo>
                  <a:cubicBezTo>
                    <a:pt x="6661600" y="1828239"/>
                    <a:pt x="6664837" y="1826800"/>
                    <a:pt x="6668973" y="1823923"/>
                  </a:cubicBezTo>
                  <a:close/>
                  <a:moveTo>
                    <a:pt x="730876" y="1823923"/>
                  </a:moveTo>
                  <a:lnTo>
                    <a:pt x="735462" y="1823923"/>
                  </a:lnTo>
                  <a:lnTo>
                    <a:pt x="760684" y="1845773"/>
                  </a:lnTo>
                  <a:lnTo>
                    <a:pt x="761898" y="1850089"/>
                  </a:lnTo>
                  <a:cubicBezTo>
                    <a:pt x="771428" y="1850628"/>
                    <a:pt x="776194" y="1852427"/>
                    <a:pt x="776194" y="1855484"/>
                  </a:cubicBezTo>
                  <a:lnTo>
                    <a:pt x="776194" y="1856563"/>
                  </a:lnTo>
                  <a:lnTo>
                    <a:pt x="775115" y="1857642"/>
                  </a:lnTo>
                  <a:lnTo>
                    <a:pt x="776194" y="1858721"/>
                  </a:lnTo>
                  <a:lnTo>
                    <a:pt x="776194" y="1860879"/>
                  </a:lnTo>
                  <a:lnTo>
                    <a:pt x="772823" y="1864386"/>
                  </a:lnTo>
                  <a:lnTo>
                    <a:pt x="750838" y="1860879"/>
                  </a:lnTo>
                  <a:cubicBezTo>
                    <a:pt x="748590" y="1860879"/>
                    <a:pt x="747466" y="1862048"/>
                    <a:pt x="747466" y="1864386"/>
                  </a:cubicBezTo>
                  <a:lnTo>
                    <a:pt x="746387" y="1865465"/>
                  </a:lnTo>
                  <a:lnTo>
                    <a:pt x="734248" y="1865465"/>
                  </a:lnTo>
                  <a:cubicBezTo>
                    <a:pt x="730741" y="1865465"/>
                    <a:pt x="727055" y="1864296"/>
                    <a:pt x="723188" y="1861958"/>
                  </a:cubicBezTo>
                  <a:cubicBezTo>
                    <a:pt x="713298" y="1868791"/>
                    <a:pt x="707048" y="1875715"/>
                    <a:pt x="704442" y="1882729"/>
                  </a:cubicBezTo>
                  <a:lnTo>
                    <a:pt x="705521" y="1892709"/>
                  </a:lnTo>
                  <a:lnTo>
                    <a:pt x="702284" y="1893788"/>
                  </a:lnTo>
                  <a:lnTo>
                    <a:pt x="702284" y="1894867"/>
                  </a:lnTo>
                  <a:lnTo>
                    <a:pt x="705521" y="1899183"/>
                  </a:lnTo>
                  <a:lnTo>
                    <a:pt x="705521" y="1905658"/>
                  </a:lnTo>
                  <a:lnTo>
                    <a:pt x="704442" y="1921033"/>
                  </a:lnTo>
                  <a:lnTo>
                    <a:pt x="705521" y="1924270"/>
                  </a:lnTo>
                  <a:lnTo>
                    <a:pt x="725481" y="1925349"/>
                  </a:lnTo>
                  <a:cubicBezTo>
                    <a:pt x="727100" y="1919595"/>
                    <a:pt x="731146" y="1914469"/>
                    <a:pt x="737620" y="1909974"/>
                  </a:cubicBezTo>
                  <a:lnTo>
                    <a:pt x="745308" y="1904579"/>
                  </a:lnTo>
                  <a:cubicBezTo>
                    <a:pt x="751512" y="1907276"/>
                    <a:pt x="762167" y="1915279"/>
                    <a:pt x="777273" y="1928586"/>
                  </a:cubicBezTo>
                  <a:lnTo>
                    <a:pt x="777273" y="1929665"/>
                  </a:lnTo>
                  <a:cubicBezTo>
                    <a:pt x="776194" y="1932543"/>
                    <a:pt x="773632" y="1933981"/>
                    <a:pt x="769585" y="1933981"/>
                  </a:cubicBezTo>
                  <a:lnTo>
                    <a:pt x="761898" y="1932902"/>
                  </a:lnTo>
                  <a:lnTo>
                    <a:pt x="761898" y="1933981"/>
                  </a:lnTo>
                  <a:lnTo>
                    <a:pt x="762976" y="1941534"/>
                  </a:lnTo>
                  <a:lnTo>
                    <a:pt x="758526" y="1947199"/>
                  </a:lnTo>
                  <a:lnTo>
                    <a:pt x="766348" y="1954752"/>
                  </a:lnTo>
                  <a:lnTo>
                    <a:pt x="766348" y="1956910"/>
                  </a:lnTo>
                  <a:lnTo>
                    <a:pt x="762976" y="1962305"/>
                  </a:lnTo>
                  <a:lnTo>
                    <a:pt x="766348" y="1976602"/>
                  </a:lnTo>
                  <a:lnTo>
                    <a:pt x="760684" y="1988471"/>
                  </a:lnTo>
                  <a:lnTo>
                    <a:pt x="760684" y="1998452"/>
                  </a:lnTo>
                  <a:cubicBezTo>
                    <a:pt x="762212" y="1999711"/>
                    <a:pt x="763337" y="2005106"/>
                    <a:pt x="764055" y="2014637"/>
                  </a:cubicBezTo>
                  <a:lnTo>
                    <a:pt x="760684" y="2022190"/>
                  </a:lnTo>
                  <a:lnTo>
                    <a:pt x="764055" y="2025697"/>
                  </a:lnTo>
                  <a:lnTo>
                    <a:pt x="762976" y="2028934"/>
                  </a:lnTo>
                  <a:lnTo>
                    <a:pt x="766348" y="2047277"/>
                  </a:lnTo>
                  <a:lnTo>
                    <a:pt x="762976" y="2073443"/>
                  </a:lnTo>
                  <a:lnTo>
                    <a:pt x="765134" y="2077893"/>
                  </a:lnTo>
                  <a:cubicBezTo>
                    <a:pt x="764055" y="2085806"/>
                    <a:pt x="761852" y="2089763"/>
                    <a:pt x="758526" y="2089763"/>
                  </a:cubicBezTo>
                  <a:lnTo>
                    <a:pt x="747466" y="2090976"/>
                  </a:lnTo>
                  <a:lnTo>
                    <a:pt x="738699" y="2089763"/>
                  </a:lnTo>
                  <a:lnTo>
                    <a:pt x="724267" y="2090976"/>
                  </a:lnTo>
                  <a:lnTo>
                    <a:pt x="716579" y="2083288"/>
                  </a:lnTo>
                  <a:lnTo>
                    <a:pt x="719951" y="2077893"/>
                  </a:lnTo>
                  <a:lnTo>
                    <a:pt x="719951" y="2074522"/>
                  </a:lnTo>
                  <a:lnTo>
                    <a:pt x="717793" y="2068048"/>
                  </a:lnTo>
                  <a:lnTo>
                    <a:pt x="719951" y="2057123"/>
                  </a:lnTo>
                  <a:lnTo>
                    <a:pt x="718872" y="2048356"/>
                  </a:lnTo>
                  <a:lnTo>
                    <a:pt x="719951" y="2031092"/>
                  </a:lnTo>
                  <a:lnTo>
                    <a:pt x="717793" y="2024618"/>
                  </a:lnTo>
                  <a:lnTo>
                    <a:pt x="717793" y="2013558"/>
                  </a:lnTo>
                  <a:cubicBezTo>
                    <a:pt x="718872" y="2007084"/>
                    <a:pt x="721030" y="2003847"/>
                    <a:pt x="724267" y="2003847"/>
                  </a:cubicBezTo>
                  <a:lnTo>
                    <a:pt x="724267" y="2001689"/>
                  </a:lnTo>
                  <a:cubicBezTo>
                    <a:pt x="721390" y="2001689"/>
                    <a:pt x="719951" y="1999441"/>
                    <a:pt x="719951" y="1994945"/>
                  </a:cubicBezTo>
                  <a:lnTo>
                    <a:pt x="719951" y="1988471"/>
                  </a:lnTo>
                  <a:lnTo>
                    <a:pt x="721030" y="1984155"/>
                  </a:lnTo>
                  <a:lnTo>
                    <a:pt x="718872" y="1977681"/>
                  </a:lnTo>
                  <a:lnTo>
                    <a:pt x="721030" y="1968779"/>
                  </a:lnTo>
                  <a:lnTo>
                    <a:pt x="717793" y="1949357"/>
                  </a:lnTo>
                  <a:lnTo>
                    <a:pt x="722109" y="1937218"/>
                  </a:lnTo>
                  <a:lnTo>
                    <a:pt x="721030" y="1931823"/>
                  </a:lnTo>
                  <a:lnTo>
                    <a:pt x="717793" y="1931823"/>
                  </a:lnTo>
                  <a:cubicBezTo>
                    <a:pt x="708891" y="1933262"/>
                    <a:pt x="704442" y="1935780"/>
                    <a:pt x="704442" y="1939376"/>
                  </a:cubicBezTo>
                  <a:lnTo>
                    <a:pt x="706600" y="1952594"/>
                  </a:lnTo>
                  <a:lnTo>
                    <a:pt x="706600" y="1953673"/>
                  </a:lnTo>
                  <a:cubicBezTo>
                    <a:pt x="705160" y="1964823"/>
                    <a:pt x="702957" y="1974624"/>
                    <a:pt x="699991" y="1983076"/>
                  </a:cubicBezTo>
                  <a:lnTo>
                    <a:pt x="698912" y="1989550"/>
                  </a:lnTo>
                  <a:lnTo>
                    <a:pt x="699991" y="1993866"/>
                  </a:lnTo>
                  <a:lnTo>
                    <a:pt x="699991" y="1994945"/>
                  </a:lnTo>
                  <a:lnTo>
                    <a:pt x="696754" y="2008163"/>
                  </a:lnTo>
                  <a:lnTo>
                    <a:pt x="697833" y="2012479"/>
                  </a:lnTo>
                  <a:cubicBezTo>
                    <a:pt x="697833" y="2019492"/>
                    <a:pt x="692707" y="2027495"/>
                    <a:pt x="682457" y="2036487"/>
                  </a:cubicBezTo>
                  <a:cubicBezTo>
                    <a:pt x="679490" y="2036487"/>
                    <a:pt x="678006" y="2040083"/>
                    <a:pt x="678006" y="2047277"/>
                  </a:cubicBezTo>
                  <a:cubicBezTo>
                    <a:pt x="674138" y="2054560"/>
                    <a:pt x="671576" y="2058202"/>
                    <a:pt x="670318" y="2058202"/>
                  </a:cubicBezTo>
                  <a:cubicBezTo>
                    <a:pt x="665193" y="2058202"/>
                    <a:pt x="662269" y="2062563"/>
                    <a:pt x="661551" y="2071285"/>
                  </a:cubicBezTo>
                  <a:cubicBezTo>
                    <a:pt x="651031" y="2081445"/>
                    <a:pt x="643297" y="2086525"/>
                    <a:pt x="638352" y="2086525"/>
                  </a:cubicBezTo>
                  <a:lnTo>
                    <a:pt x="637273" y="2086525"/>
                  </a:lnTo>
                  <a:lnTo>
                    <a:pt x="634980" y="2084367"/>
                  </a:lnTo>
                  <a:lnTo>
                    <a:pt x="634980" y="2083288"/>
                  </a:lnTo>
                  <a:cubicBezTo>
                    <a:pt x="637767" y="2081310"/>
                    <a:pt x="640689" y="2075870"/>
                    <a:pt x="643747" y="2066969"/>
                  </a:cubicBezTo>
                  <a:lnTo>
                    <a:pt x="646040" y="2064811"/>
                  </a:lnTo>
                  <a:lnTo>
                    <a:pt x="646040" y="2061439"/>
                  </a:lnTo>
                  <a:lnTo>
                    <a:pt x="644826" y="2050514"/>
                  </a:lnTo>
                  <a:cubicBezTo>
                    <a:pt x="650850" y="2046737"/>
                    <a:pt x="653863" y="2043500"/>
                    <a:pt x="653863" y="2040803"/>
                  </a:cubicBezTo>
                  <a:lnTo>
                    <a:pt x="652514" y="2037566"/>
                  </a:lnTo>
                  <a:lnTo>
                    <a:pt x="649277" y="2037566"/>
                  </a:lnTo>
                  <a:lnTo>
                    <a:pt x="646040" y="2039724"/>
                  </a:lnTo>
                  <a:lnTo>
                    <a:pt x="640510" y="2038645"/>
                  </a:lnTo>
                  <a:lnTo>
                    <a:pt x="639431" y="2039724"/>
                  </a:lnTo>
                  <a:lnTo>
                    <a:pt x="640510" y="2045119"/>
                  </a:lnTo>
                  <a:lnTo>
                    <a:pt x="640510" y="2046198"/>
                  </a:lnTo>
                  <a:lnTo>
                    <a:pt x="637273" y="2049435"/>
                  </a:lnTo>
                  <a:lnTo>
                    <a:pt x="636059" y="2049435"/>
                  </a:lnTo>
                  <a:lnTo>
                    <a:pt x="634980" y="2048356"/>
                  </a:lnTo>
                  <a:lnTo>
                    <a:pt x="633901" y="2049435"/>
                  </a:lnTo>
                  <a:lnTo>
                    <a:pt x="630664" y="2049435"/>
                  </a:lnTo>
                  <a:cubicBezTo>
                    <a:pt x="627427" y="2046557"/>
                    <a:pt x="622256" y="2044399"/>
                    <a:pt x="615153" y="2042961"/>
                  </a:cubicBezTo>
                  <a:lnTo>
                    <a:pt x="612860" y="2040803"/>
                  </a:lnTo>
                  <a:lnTo>
                    <a:pt x="608544" y="2040803"/>
                  </a:lnTo>
                  <a:lnTo>
                    <a:pt x="606386" y="2042961"/>
                  </a:lnTo>
                  <a:lnTo>
                    <a:pt x="606386" y="2046198"/>
                  </a:lnTo>
                  <a:lnTo>
                    <a:pt x="611781" y="2046198"/>
                  </a:lnTo>
                  <a:lnTo>
                    <a:pt x="614074" y="2048356"/>
                  </a:lnTo>
                  <a:lnTo>
                    <a:pt x="612860" y="2063597"/>
                  </a:lnTo>
                  <a:lnTo>
                    <a:pt x="616232" y="2073443"/>
                  </a:lnTo>
                  <a:lnTo>
                    <a:pt x="616232" y="2075601"/>
                  </a:lnTo>
                  <a:cubicBezTo>
                    <a:pt x="616232" y="2082884"/>
                    <a:pt x="610747" y="2086525"/>
                    <a:pt x="599777" y="2086525"/>
                  </a:cubicBezTo>
                  <a:cubicBezTo>
                    <a:pt x="599777" y="2087964"/>
                    <a:pt x="597889" y="2088683"/>
                    <a:pt x="594112" y="2088683"/>
                  </a:cubicBezTo>
                  <a:lnTo>
                    <a:pt x="585345" y="2088683"/>
                  </a:lnTo>
                  <a:lnTo>
                    <a:pt x="585345" y="2086525"/>
                  </a:lnTo>
                  <a:lnTo>
                    <a:pt x="586424" y="2081130"/>
                  </a:lnTo>
                  <a:cubicBezTo>
                    <a:pt x="584987" y="2081130"/>
                    <a:pt x="584266" y="2082929"/>
                    <a:pt x="584266" y="2086525"/>
                  </a:cubicBezTo>
                  <a:lnTo>
                    <a:pt x="583187" y="2086525"/>
                  </a:lnTo>
                  <a:cubicBezTo>
                    <a:pt x="581928" y="2086525"/>
                    <a:pt x="580804" y="2083243"/>
                    <a:pt x="579816" y="2076680"/>
                  </a:cubicBezTo>
                  <a:lnTo>
                    <a:pt x="578737" y="2076680"/>
                  </a:lnTo>
                  <a:lnTo>
                    <a:pt x="578737" y="2077893"/>
                  </a:lnTo>
                  <a:lnTo>
                    <a:pt x="579816" y="2087604"/>
                  </a:lnTo>
                  <a:lnTo>
                    <a:pt x="578737" y="2087604"/>
                  </a:lnTo>
                  <a:cubicBezTo>
                    <a:pt x="569115" y="2087604"/>
                    <a:pt x="564305" y="2081805"/>
                    <a:pt x="564305" y="2070206"/>
                  </a:cubicBezTo>
                  <a:cubicBezTo>
                    <a:pt x="564305" y="2068587"/>
                    <a:pt x="566509" y="2065305"/>
                    <a:pt x="570914" y="2060360"/>
                  </a:cubicBezTo>
                  <a:lnTo>
                    <a:pt x="570914" y="2057123"/>
                  </a:lnTo>
                  <a:cubicBezTo>
                    <a:pt x="570914" y="2056044"/>
                    <a:pt x="567992" y="2054605"/>
                    <a:pt x="562147" y="2052807"/>
                  </a:cubicBezTo>
                  <a:lnTo>
                    <a:pt x="557831" y="2053886"/>
                  </a:lnTo>
                  <a:lnTo>
                    <a:pt x="556617" y="2052807"/>
                  </a:lnTo>
                  <a:lnTo>
                    <a:pt x="555538" y="2052807"/>
                  </a:lnTo>
                  <a:cubicBezTo>
                    <a:pt x="549514" y="2054425"/>
                    <a:pt x="541781" y="2058022"/>
                    <a:pt x="532339" y="2063597"/>
                  </a:cubicBezTo>
                  <a:cubicBezTo>
                    <a:pt x="525596" y="2063597"/>
                    <a:pt x="520470" y="2065800"/>
                    <a:pt x="516964" y="2070206"/>
                  </a:cubicBezTo>
                  <a:lnTo>
                    <a:pt x="505904" y="2073443"/>
                  </a:lnTo>
                  <a:lnTo>
                    <a:pt x="504825" y="2072364"/>
                  </a:lnTo>
                  <a:lnTo>
                    <a:pt x="504825" y="2069127"/>
                  </a:lnTo>
                  <a:lnTo>
                    <a:pt x="519256" y="2051728"/>
                  </a:lnTo>
                  <a:cubicBezTo>
                    <a:pt x="519256" y="2049480"/>
                    <a:pt x="520695" y="2047636"/>
                    <a:pt x="523572" y="2046198"/>
                  </a:cubicBezTo>
                  <a:lnTo>
                    <a:pt x="524651" y="2046198"/>
                  </a:lnTo>
                  <a:lnTo>
                    <a:pt x="524651" y="2048356"/>
                  </a:lnTo>
                  <a:lnTo>
                    <a:pt x="528023" y="2046198"/>
                  </a:lnTo>
                  <a:lnTo>
                    <a:pt x="529102" y="2047277"/>
                  </a:lnTo>
                  <a:lnTo>
                    <a:pt x="530181" y="2046198"/>
                  </a:lnTo>
                  <a:lnTo>
                    <a:pt x="530181" y="2045119"/>
                  </a:lnTo>
                  <a:lnTo>
                    <a:pt x="526944" y="2041882"/>
                  </a:lnTo>
                  <a:lnTo>
                    <a:pt x="552301" y="1998452"/>
                  </a:lnTo>
                  <a:cubicBezTo>
                    <a:pt x="552301" y="1994495"/>
                    <a:pt x="553739" y="1990809"/>
                    <a:pt x="556617" y="1987392"/>
                  </a:cubicBezTo>
                  <a:lnTo>
                    <a:pt x="556617" y="1986313"/>
                  </a:lnTo>
                  <a:cubicBezTo>
                    <a:pt x="556617" y="1984874"/>
                    <a:pt x="554459" y="1983795"/>
                    <a:pt x="550143" y="1983076"/>
                  </a:cubicBezTo>
                  <a:cubicBezTo>
                    <a:pt x="549423" y="1985234"/>
                    <a:pt x="547176" y="1986313"/>
                    <a:pt x="543399" y="1986313"/>
                  </a:cubicBezTo>
                  <a:lnTo>
                    <a:pt x="541241" y="1986313"/>
                  </a:lnTo>
                  <a:lnTo>
                    <a:pt x="525865" y="1983076"/>
                  </a:lnTo>
                  <a:lnTo>
                    <a:pt x="519256" y="1985234"/>
                  </a:lnTo>
                  <a:lnTo>
                    <a:pt x="518043" y="1984155"/>
                  </a:lnTo>
                  <a:lnTo>
                    <a:pt x="518043" y="1981997"/>
                  </a:lnTo>
                  <a:cubicBezTo>
                    <a:pt x="518043" y="1979839"/>
                    <a:pt x="521729" y="1978041"/>
                    <a:pt x="529102" y="1976602"/>
                  </a:cubicBezTo>
                  <a:lnTo>
                    <a:pt x="536790" y="1977681"/>
                  </a:lnTo>
                  <a:lnTo>
                    <a:pt x="543399" y="1975523"/>
                  </a:lnTo>
                  <a:lnTo>
                    <a:pt x="547850" y="1977681"/>
                  </a:lnTo>
                  <a:cubicBezTo>
                    <a:pt x="559630" y="1977681"/>
                    <a:pt x="565519" y="1976242"/>
                    <a:pt x="565519" y="1973365"/>
                  </a:cubicBezTo>
                  <a:lnTo>
                    <a:pt x="561068" y="1950436"/>
                  </a:lnTo>
                  <a:cubicBezTo>
                    <a:pt x="554504" y="1949537"/>
                    <a:pt x="551222" y="1948458"/>
                    <a:pt x="551222" y="1947199"/>
                  </a:cubicBezTo>
                  <a:lnTo>
                    <a:pt x="551222" y="1945041"/>
                  </a:lnTo>
                  <a:lnTo>
                    <a:pt x="553380" y="1942613"/>
                  </a:lnTo>
                  <a:lnTo>
                    <a:pt x="559989" y="1942613"/>
                  </a:lnTo>
                  <a:lnTo>
                    <a:pt x="559989" y="1941534"/>
                  </a:lnTo>
                  <a:cubicBezTo>
                    <a:pt x="559989" y="1939736"/>
                    <a:pt x="556707" y="1938297"/>
                    <a:pt x="550143" y="1937218"/>
                  </a:cubicBezTo>
                  <a:lnTo>
                    <a:pt x="547850" y="1930744"/>
                  </a:lnTo>
                  <a:lnTo>
                    <a:pt x="549064" y="1929665"/>
                  </a:lnTo>
                  <a:lnTo>
                    <a:pt x="549064" y="1928586"/>
                  </a:lnTo>
                  <a:lnTo>
                    <a:pt x="543399" y="1916448"/>
                  </a:lnTo>
                  <a:cubicBezTo>
                    <a:pt x="544929" y="1911952"/>
                    <a:pt x="546816" y="1909434"/>
                    <a:pt x="549064" y="1908895"/>
                  </a:cubicBezTo>
                  <a:cubicBezTo>
                    <a:pt x="549064" y="1889293"/>
                    <a:pt x="542050" y="1879492"/>
                    <a:pt x="528023" y="1879492"/>
                  </a:cubicBezTo>
                  <a:cubicBezTo>
                    <a:pt x="522178" y="1879492"/>
                    <a:pt x="519256" y="1878413"/>
                    <a:pt x="519256" y="1876255"/>
                  </a:cubicBezTo>
                  <a:lnTo>
                    <a:pt x="519256" y="1874097"/>
                  </a:lnTo>
                  <a:lnTo>
                    <a:pt x="521414" y="1871939"/>
                  </a:lnTo>
                  <a:lnTo>
                    <a:pt x="526944" y="1871939"/>
                  </a:lnTo>
                  <a:lnTo>
                    <a:pt x="531260" y="1873018"/>
                  </a:lnTo>
                  <a:cubicBezTo>
                    <a:pt x="536925" y="1872118"/>
                    <a:pt x="540971" y="1870680"/>
                    <a:pt x="543399" y="1868702"/>
                  </a:cubicBezTo>
                  <a:lnTo>
                    <a:pt x="550143" y="1868702"/>
                  </a:lnTo>
                  <a:lnTo>
                    <a:pt x="563226" y="1871939"/>
                  </a:lnTo>
                  <a:cubicBezTo>
                    <a:pt x="564934" y="1871939"/>
                    <a:pt x="566058" y="1868612"/>
                    <a:pt x="566598" y="1861958"/>
                  </a:cubicBezTo>
                  <a:lnTo>
                    <a:pt x="564305" y="1855484"/>
                  </a:lnTo>
                  <a:lnTo>
                    <a:pt x="565519" y="1850089"/>
                  </a:lnTo>
                  <a:cubicBezTo>
                    <a:pt x="564890" y="1844514"/>
                    <a:pt x="563406" y="1840558"/>
                    <a:pt x="561068" y="1838220"/>
                  </a:cubicBezTo>
                  <a:cubicBezTo>
                    <a:pt x="561068" y="1833904"/>
                    <a:pt x="563631" y="1830577"/>
                    <a:pt x="568756" y="1828239"/>
                  </a:cubicBezTo>
                  <a:lnTo>
                    <a:pt x="576579" y="1829318"/>
                  </a:lnTo>
                  <a:lnTo>
                    <a:pt x="584266" y="1829318"/>
                  </a:lnTo>
                  <a:cubicBezTo>
                    <a:pt x="589392" y="1832735"/>
                    <a:pt x="598563" y="1835702"/>
                    <a:pt x="611781" y="1838220"/>
                  </a:cubicBezTo>
                  <a:lnTo>
                    <a:pt x="618390" y="1844694"/>
                  </a:lnTo>
                  <a:lnTo>
                    <a:pt x="618390" y="1846852"/>
                  </a:lnTo>
                  <a:lnTo>
                    <a:pt x="612860" y="1852247"/>
                  </a:lnTo>
                  <a:lnTo>
                    <a:pt x="615153" y="1860879"/>
                  </a:lnTo>
                  <a:lnTo>
                    <a:pt x="611781" y="1870860"/>
                  </a:lnTo>
                  <a:cubicBezTo>
                    <a:pt x="615828" y="1870860"/>
                    <a:pt x="623560" y="1864296"/>
                    <a:pt x="634980" y="1851168"/>
                  </a:cubicBezTo>
                  <a:lnTo>
                    <a:pt x="636059" y="1851168"/>
                  </a:lnTo>
                  <a:lnTo>
                    <a:pt x="656021" y="1860879"/>
                  </a:lnTo>
                  <a:lnTo>
                    <a:pt x="657100" y="1860879"/>
                  </a:lnTo>
                  <a:lnTo>
                    <a:pt x="658179" y="1859800"/>
                  </a:lnTo>
                  <a:lnTo>
                    <a:pt x="658179" y="1858721"/>
                  </a:lnTo>
                  <a:lnTo>
                    <a:pt x="654942" y="1847931"/>
                  </a:lnTo>
                  <a:lnTo>
                    <a:pt x="658179" y="1845773"/>
                  </a:lnTo>
                  <a:cubicBezTo>
                    <a:pt x="662765" y="1848290"/>
                    <a:pt x="671980" y="1851168"/>
                    <a:pt x="685829" y="1854405"/>
                  </a:cubicBezTo>
                  <a:lnTo>
                    <a:pt x="689066" y="1855484"/>
                  </a:lnTo>
                  <a:lnTo>
                    <a:pt x="692303" y="1854405"/>
                  </a:lnTo>
                  <a:lnTo>
                    <a:pt x="697833" y="1864386"/>
                  </a:lnTo>
                  <a:lnTo>
                    <a:pt x="696754" y="1869781"/>
                  </a:lnTo>
                  <a:lnTo>
                    <a:pt x="697833" y="1869781"/>
                  </a:lnTo>
                  <a:cubicBezTo>
                    <a:pt x="699271" y="1869781"/>
                    <a:pt x="699991" y="1866454"/>
                    <a:pt x="699991" y="1859800"/>
                  </a:cubicBezTo>
                  <a:lnTo>
                    <a:pt x="704442" y="1856563"/>
                  </a:lnTo>
                  <a:lnTo>
                    <a:pt x="710105" y="1857642"/>
                  </a:lnTo>
                  <a:lnTo>
                    <a:pt x="711184" y="1856563"/>
                  </a:lnTo>
                  <a:lnTo>
                    <a:pt x="711184" y="1855484"/>
                  </a:lnTo>
                  <a:lnTo>
                    <a:pt x="710105" y="1849010"/>
                  </a:lnTo>
                  <a:cubicBezTo>
                    <a:pt x="720356" y="1844514"/>
                    <a:pt x="725481" y="1839029"/>
                    <a:pt x="725481" y="1832555"/>
                  </a:cubicBezTo>
                  <a:close/>
                  <a:moveTo>
                    <a:pt x="9169816" y="1823788"/>
                  </a:moveTo>
                  <a:lnTo>
                    <a:pt x="9177504" y="1823788"/>
                  </a:lnTo>
                  <a:lnTo>
                    <a:pt x="9189507" y="1828104"/>
                  </a:lnTo>
                  <a:lnTo>
                    <a:pt x="9192744" y="1828104"/>
                  </a:lnTo>
                  <a:lnTo>
                    <a:pt x="9201511" y="1825946"/>
                  </a:lnTo>
                  <a:lnTo>
                    <a:pt x="9202590" y="1829183"/>
                  </a:lnTo>
                  <a:lnTo>
                    <a:pt x="9205962" y="1827025"/>
                  </a:lnTo>
                  <a:cubicBezTo>
                    <a:pt x="9212436" y="1827025"/>
                    <a:pt x="9215673" y="1830262"/>
                    <a:pt x="9215673" y="1836736"/>
                  </a:cubicBezTo>
                  <a:lnTo>
                    <a:pt x="9215673" y="1837815"/>
                  </a:lnTo>
                  <a:lnTo>
                    <a:pt x="9212436" y="1836736"/>
                  </a:lnTo>
                  <a:lnTo>
                    <a:pt x="9210278" y="1836736"/>
                  </a:lnTo>
                  <a:lnTo>
                    <a:pt x="9210278" y="1837815"/>
                  </a:lnTo>
                  <a:cubicBezTo>
                    <a:pt x="9213515" y="1838175"/>
                    <a:pt x="9216438" y="1839569"/>
                    <a:pt x="9219045" y="1841996"/>
                  </a:cubicBezTo>
                  <a:lnTo>
                    <a:pt x="9219045" y="1844154"/>
                  </a:lnTo>
                  <a:cubicBezTo>
                    <a:pt x="9215359" y="1844154"/>
                    <a:pt x="9213515" y="1845953"/>
                    <a:pt x="9213515" y="1849549"/>
                  </a:cubicBezTo>
                  <a:lnTo>
                    <a:pt x="9214594" y="1854944"/>
                  </a:lnTo>
                  <a:lnTo>
                    <a:pt x="9211357" y="1861418"/>
                  </a:lnTo>
                  <a:lnTo>
                    <a:pt x="9214594" y="1869916"/>
                  </a:lnTo>
                  <a:lnTo>
                    <a:pt x="9211357" y="1878548"/>
                  </a:lnTo>
                  <a:cubicBezTo>
                    <a:pt x="9212077" y="1884302"/>
                    <a:pt x="9213515" y="1887180"/>
                    <a:pt x="9215673" y="1887180"/>
                  </a:cubicBezTo>
                  <a:lnTo>
                    <a:pt x="9223361" y="1887180"/>
                  </a:lnTo>
                  <a:lnTo>
                    <a:pt x="9226598" y="1885022"/>
                  </a:lnTo>
                  <a:lnTo>
                    <a:pt x="9235365" y="1885022"/>
                  </a:lnTo>
                  <a:cubicBezTo>
                    <a:pt x="9252899" y="1881605"/>
                    <a:pt x="9261666" y="1875176"/>
                    <a:pt x="9261666" y="1865734"/>
                  </a:cubicBezTo>
                  <a:cubicBezTo>
                    <a:pt x="9263104" y="1865734"/>
                    <a:pt x="9263824" y="1864296"/>
                    <a:pt x="9263824" y="1861418"/>
                  </a:cubicBezTo>
                  <a:lnTo>
                    <a:pt x="9264903" y="1860339"/>
                  </a:lnTo>
                  <a:lnTo>
                    <a:pt x="9272591" y="1860339"/>
                  </a:lnTo>
                  <a:cubicBezTo>
                    <a:pt x="9283650" y="1873917"/>
                    <a:pt x="9289855" y="1880706"/>
                    <a:pt x="9291204" y="1880706"/>
                  </a:cubicBezTo>
                  <a:cubicBezTo>
                    <a:pt x="9295520" y="1880706"/>
                    <a:pt x="9301319" y="1885741"/>
                    <a:pt x="9308602" y="1895812"/>
                  </a:cubicBezTo>
                  <a:lnTo>
                    <a:pt x="9311974" y="1894733"/>
                  </a:lnTo>
                  <a:cubicBezTo>
                    <a:pt x="9315032" y="1895632"/>
                    <a:pt x="9317190" y="1897385"/>
                    <a:pt x="9318448" y="1899993"/>
                  </a:cubicBezTo>
                  <a:lnTo>
                    <a:pt x="9318448" y="1903230"/>
                  </a:lnTo>
                  <a:cubicBezTo>
                    <a:pt x="9318448" y="1911502"/>
                    <a:pt x="9307523" y="1917257"/>
                    <a:pt x="9285674" y="1920494"/>
                  </a:cubicBezTo>
                  <a:cubicBezTo>
                    <a:pt x="9285674" y="1925259"/>
                    <a:pt x="9281313" y="1934206"/>
                    <a:pt x="9272591" y="1947334"/>
                  </a:cubicBezTo>
                  <a:cubicBezTo>
                    <a:pt x="9271692" y="1949312"/>
                    <a:pt x="9265847" y="1953224"/>
                    <a:pt x="9255057" y="1959068"/>
                  </a:cubicBezTo>
                  <a:cubicBezTo>
                    <a:pt x="9251460" y="1961046"/>
                    <a:pt x="9247099" y="1965722"/>
                    <a:pt x="9241974" y="1973095"/>
                  </a:cubicBezTo>
                  <a:cubicBezTo>
                    <a:pt x="9234511" y="1973095"/>
                    <a:pt x="9229790" y="1975613"/>
                    <a:pt x="9227812" y="1980648"/>
                  </a:cubicBezTo>
                  <a:cubicBezTo>
                    <a:pt x="9209919" y="1990989"/>
                    <a:pt x="9200073" y="1997418"/>
                    <a:pt x="9198274" y="1999935"/>
                  </a:cubicBezTo>
                  <a:lnTo>
                    <a:pt x="9192744" y="1999935"/>
                  </a:lnTo>
                  <a:lnTo>
                    <a:pt x="9188428" y="1998856"/>
                  </a:lnTo>
                  <a:cubicBezTo>
                    <a:pt x="9186630" y="2000295"/>
                    <a:pt x="9183348" y="2001014"/>
                    <a:pt x="9178582" y="2001014"/>
                  </a:cubicBezTo>
                  <a:lnTo>
                    <a:pt x="9178582" y="2002093"/>
                  </a:lnTo>
                  <a:lnTo>
                    <a:pt x="9180740" y="2002093"/>
                  </a:lnTo>
                  <a:cubicBezTo>
                    <a:pt x="9174716" y="2008388"/>
                    <a:pt x="9167433" y="2012299"/>
                    <a:pt x="9158891" y="2013828"/>
                  </a:cubicBezTo>
                  <a:cubicBezTo>
                    <a:pt x="9153226" y="2013828"/>
                    <a:pt x="9149584" y="2014907"/>
                    <a:pt x="9147966" y="2017065"/>
                  </a:cubicBezTo>
                  <a:lnTo>
                    <a:pt x="9140278" y="2017065"/>
                  </a:lnTo>
                  <a:lnTo>
                    <a:pt x="9140278" y="2020302"/>
                  </a:lnTo>
                  <a:lnTo>
                    <a:pt x="9156733" y="2024618"/>
                  </a:lnTo>
                  <a:lnTo>
                    <a:pt x="9163342" y="2023539"/>
                  </a:lnTo>
                  <a:lnTo>
                    <a:pt x="9178582" y="2030013"/>
                  </a:lnTo>
                  <a:lnTo>
                    <a:pt x="9179662" y="2030013"/>
                  </a:lnTo>
                  <a:lnTo>
                    <a:pt x="9182899" y="2028934"/>
                  </a:lnTo>
                  <a:lnTo>
                    <a:pt x="9188428" y="2030013"/>
                  </a:lnTo>
                  <a:lnTo>
                    <a:pt x="9201511" y="2030013"/>
                  </a:lnTo>
                  <a:lnTo>
                    <a:pt x="9204748" y="2027855"/>
                  </a:lnTo>
                  <a:lnTo>
                    <a:pt x="9208120" y="2027855"/>
                  </a:lnTo>
                  <a:lnTo>
                    <a:pt x="9208120" y="2031092"/>
                  </a:lnTo>
                  <a:lnTo>
                    <a:pt x="9204748" y="2035408"/>
                  </a:lnTo>
                  <a:lnTo>
                    <a:pt x="9205962" y="2036487"/>
                  </a:lnTo>
                  <a:lnTo>
                    <a:pt x="9208120" y="2036487"/>
                  </a:lnTo>
                  <a:lnTo>
                    <a:pt x="9207041" y="2035408"/>
                  </a:lnTo>
                  <a:lnTo>
                    <a:pt x="9207041" y="2034329"/>
                  </a:lnTo>
                  <a:lnTo>
                    <a:pt x="9211357" y="2026776"/>
                  </a:lnTo>
                  <a:cubicBezTo>
                    <a:pt x="9232488" y="2026776"/>
                    <a:pt x="9244896" y="2028574"/>
                    <a:pt x="9248583" y="2032171"/>
                  </a:cubicBezTo>
                  <a:lnTo>
                    <a:pt x="9255057" y="2030013"/>
                  </a:lnTo>
                  <a:lnTo>
                    <a:pt x="9257215" y="2030013"/>
                  </a:lnTo>
                  <a:lnTo>
                    <a:pt x="9264903" y="2031092"/>
                  </a:lnTo>
                  <a:cubicBezTo>
                    <a:pt x="9264903" y="2029473"/>
                    <a:pt x="9266746" y="2028394"/>
                    <a:pt x="9270433" y="2027855"/>
                  </a:cubicBezTo>
                  <a:lnTo>
                    <a:pt x="9271512" y="2028934"/>
                  </a:lnTo>
                  <a:lnTo>
                    <a:pt x="9272591" y="2028934"/>
                  </a:lnTo>
                  <a:lnTo>
                    <a:pt x="9283516" y="2024618"/>
                  </a:lnTo>
                  <a:lnTo>
                    <a:pt x="9291204" y="2024618"/>
                  </a:lnTo>
                  <a:cubicBezTo>
                    <a:pt x="9293182" y="2026416"/>
                    <a:pt x="9297543" y="2027495"/>
                    <a:pt x="9304286" y="2027855"/>
                  </a:cubicBezTo>
                  <a:lnTo>
                    <a:pt x="9316290" y="2023539"/>
                  </a:lnTo>
                  <a:lnTo>
                    <a:pt x="9327215" y="2034329"/>
                  </a:lnTo>
                  <a:lnTo>
                    <a:pt x="9327215" y="2035408"/>
                  </a:lnTo>
                  <a:cubicBezTo>
                    <a:pt x="9316245" y="2042871"/>
                    <a:pt x="9310760" y="2052177"/>
                    <a:pt x="9310760" y="2063327"/>
                  </a:cubicBezTo>
                  <a:lnTo>
                    <a:pt x="9304286" y="2065485"/>
                  </a:lnTo>
                  <a:cubicBezTo>
                    <a:pt x="9304286" y="2071329"/>
                    <a:pt x="9300285" y="2075241"/>
                    <a:pt x="9292283" y="2077219"/>
                  </a:cubicBezTo>
                  <a:lnTo>
                    <a:pt x="9269354" y="2081535"/>
                  </a:lnTo>
                  <a:lnTo>
                    <a:pt x="9268140" y="2081535"/>
                  </a:lnTo>
                  <a:cubicBezTo>
                    <a:pt x="9263644" y="2081535"/>
                    <a:pt x="9257125" y="2079737"/>
                    <a:pt x="9248583" y="2076140"/>
                  </a:cubicBezTo>
                  <a:cubicBezTo>
                    <a:pt x="9237613" y="2076859"/>
                    <a:pt x="9231409" y="2077938"/>
                    <a:pt x="9229970" y="2079377"/>
                  </a:cubicBezTo>
                  <a:cubicBezTo>
                    <a:pt x="9226283" y="2079377"/>
                    <a:pt x="9224440" y="2078658"/>
                    <a:pt x="9224440" y="2077219"/>
                  </a:cubicBezTo>
                  <a:lnTo>
                    <a:pt x="9219045" y="2078298"/>
                  </a:lnTo>
                  <a:lnTo>
                    <a:pt x="9216887" y="2078298"/>
                  </a:lnTo>
                  <a:cubicBezTo>
                    <a:pt x="9206457" y="2078298"/>
                    <a:pt x="9197690" y="2076500"/>
                    <a:pt x="9190586" y="2072903"/>
                  </a:cubicBezTo>
                  <a:lnTo>
                    <a:pt x="9187349" y="2073982"/>
                  </a:lnTo>
                  <a:lnTo>
                    <a:pt x="9176424" y="2064406"/>
                  </a:lnTo>
                  <a:lnTo>
                    <a:pt x="9174266" y="2064406"/>
                  </a:lnTo>
                  <a:lnTo>
                    <a:pt x="9174266" y="2069801"/>
                  </a:lnTo>
                  <a:cubicBezTo>
                    <a:pt x="9174266" y="2071869"/>
                    <a:pt x="9172783" y="2072903"/>
                    <a:pt x="9169816" y="2072903"/>
                  </a:cubicBezTo>
                  <a:cubicBezTo>
                    <a:pt x="9168197" y="2072903"/>
                    <a:pt x="9163117" y="2068272"/>
                    <a:pt x="9154575" y="2059011"/>
                  </a:cubicBezTo>
                  <a:cubicBezTo>
                    <a:pt x="9143605" y="2051278"/>
                    <a:pt x="9138120" y="2046602"/>
                    <a:pt x="9138120" y="2044984"/>
                  </a:cubicBezTo>
                  <a:cubicBezTo>
                    <a:pt x="9132815" y="2039499"/>
                    <a:pt x="9127734" y="2029473"/>
                    <a:pt x="9122879" y="2014907"/>
                  </a:cubicBezTo>
                  <a:cubicBezTo>
                    <a:pt x="9121980" y="2014907"/>
                    <a:pt x="9121215" y="2010276"/>
                    <a:pt x="9120586" y="2001014"/>
                  </a:cubicBezTo>
                  <a:lnTo>
                    <a:pt x="9116270" y="2001014"/>
                  </a:lnTo>
                  <a:lnTo>
                    <a:pt x="9113033" y="2004252"/>
                  </a:lnTo>
                  <a:cubicBezTo>
                    <a:pt x="9116630" y="2008208"/>
                    <a:pt x="9118428" y="2012479"/>
                    <a:pt x="9118428" y="2017065"/>
                  </a:cubicBezTo>
                  <a:lnTo>
                    <a:pt x="9118428" y="2018144"/>
                  </a:lnTo>
                  <a:cubicBezTo>
                    <a:pt x="9118428" y="2023718"/>
                    <a:pt x="9115506" y="2029473"/>
                    <a:pt x="9109661" y="2035408"/>
                  </a:cubicBezTo>
                  <a:lnTo>
                    <a:pt x="9110875" y="2039724"/>
                  </a:lnTo>
                  <a:cubicBezTo>
                    <a:pt x="9109346" y="2052942"/>
                    <a:pt x="9106424" y="2062248"/>
                    <a:pt x="9102108" y="2067643"/>
                  </a:cubicBezTo>
                  <a:lnTo>
                    <a:pt x="9101029" y="2068722"/>
                  </a:lnTo>
                  <a:lnTo>
                    <a:pt x="9105345" y="2077219"/>
                  </a:lnTo>
                  <a:cubicBezTo>
                    <a:pt x="9101928" y="2083693"/>
                    <a:pt x="9097927" y="2086930"/>
                    <a:pt x="9093341" y="2086930"/>
                  </a:cubicBezTo>
                  <a:lnTo>
                    <a:pt x="9081337" y="2071959"/>
                  </a:lnTo>
                  <a:cubicBezTo>
                    <a:pt x="9079269" y="2071959"/>
                    <a:pt x="9073065" y="2064406"/>
                    <a:pt x="9062724" y="2049300"/>
                  </a:cubicBezTo>
                  <a:lnTo>
                    <a:pt x="9062724" y="2046063"/>
                  </a:lnTo>
                  <a:cubicBezTo>
                    <a:pt x="9068749" y="2038600"/>
                    <a:pt x="9075672" y="2032171"/>
                    <a:pt x="9083495" y="2026776"/>
                  </a:cubicBezTo>
                  <a:cubicBezTo>
                    <a:pt x="9086552" y="2020302"/>
                    <a:pt x="9091633" y="2017065"/>
                    <a:pt x="9098736" y="2017065"/>
                  </a:cubicBezTo>
                  <a:lnTo>
                    <a:pt x="9098736" y="2014907"/>
                  </a:lnTo>
                  <a:lnTo>
                    <a:pt x="9097657" y="2013828"/>
                  </a:lnTo>
                  <a:lnTo>
                    <a:pt x="9097657" y="2012884"/>
                  </a:lnTo>
                  <a:cubicBezTo>
                    <a:pt x="9100085" y="2007489"/>
                    <a:pt x="9104086" y="2001734"/>
                    <a:pt x="9109661" y="1995619"/>
                  </a:cubicBezTo>
                  <a:cubicBezTo>
                    <a:pt x="9109661" y="1990584"/>
                    <a:pt x="9112583" y="1985594"/>
                    <a:pt x="9118428" y="1980648"/>
                  </a:cubicBezTo>
                  <a:lnTo>
                    <a:pt x="9120586" y="1980648"/>
                  </a:lnTo>
                  <a:cubicBezTo>
                    <a:pt x="9124992" y="1980648"/>
                    <a:pt x="9129398" y="1989235"/>
                    <a:pt x="9133804" y="2006410"/>
                  </a:cubicBezTo>
                  <a:lnTo>
                    <a:pt x="9134883" y="2007489"/>
                  </a:lnTo>
                  <a:cubicBezTo>
                    <a:pt x="9134883" y="2009647"/>
                    <a:pt x="9135602" y="2010726"/>
                    <a:pt x="9137041" y="2010726"/>
                  </a:cubicBezTo>
                  <a:cubicBezTo>
                    <a:pt x="9143425" y="2009287"/>
                    <a:pt x="9149270" y="2004611"/>
                    <a:pt x="9154575" y="1996698"/>
                  </a:cubicBezTo>
                  <a:cubicBezTo>
                    <a:pt x="9154575" y="1993821"/>
                    <a:pt x="9157857" y="1992382"/>
                    <a:pt x="9164421" y="1992382"/>
                  </a:cubicBezTo>
                  <a:lnTo>
                    <a:pt x="9173053" y="1984829"/>
                  </a:lnTo>
                  <a:lnTo>
                    <a:pt x="9178582" y="1979569"/>
                  </a:lnTo>
                  <a:lnTo>
                    <a:pt x="9181820" y="1981727"/>
                  </a:lnTo>
                  <a:lnTo>
                    <a:pt x="9183978" y="1981727"/>
                  </a:lnTo>
                  <a:cubicBezTo>
                    <a:pt x="9185506" y="1981727"/>
                    <a:pt x="9186270" y="1980648"/>
                    <a:pt x="9186270" y="1978490"/>
                  </a:cubicBezTo>
                  <a:lnTo>
                    <a:pt x="9185191" y="1977411"/>
                  </a:lnTo>
                  <a:lnTo>
                    <a:pt x="9185191" y="1976332"/>
                  </a:lnTo>
                  <a:cubicBezTo>
                    <a:pt x="9190766" y="1967700"/>
                    <a:pt x="9196206" y="1963384"/>
                    <a:pt x="9201511" y="1963384"/>
                  </a:cubicBezTo>
                  <a:lnTo>
                    <a:pt x="9201511" y="1962305"/>
                  </a:lnTo>
                  <a:lnTo>
                    <a:pt x="9199353" y="1959068"/>
                  </a:lnTo>
                  <a:cubicBezTo>
                    <a:pt x="9210863" y="1941894"/>
                    <a:pt x="9218865" y="1933307"/>
                    <a:pt x="9223361" y="1933307"/>
                  </a:cubicBezTo>
                  <a:cubicBezTo>
                    <a:pt x="9227048" y="1933307"/>
                    <a:pt x="9228891" y="1932588"/>
                    <a:pt x="9228891" y="1931149"/>
                  </a:cubicBezTo>
                  <a:lnTo>
                    <a:pt x="9227812" y="1930070"/>
                  </a:lnTo>
                  <a:lnTo>
                    <a:pt x="9227812" y="1928991"/>
                  </a:lnTo>
                  <a:lnTo>
                    <a:pt x="9228891" y="1924810"/>
                  </a:lnTo>
                  <a:lnTo>
                    <a:pt x="9229970" y="1924810"/>
                  </a:lnTo>
                  <a:cubicBezTo>
                    <a:pt x="9229970" y="1926878"/>
                    <a:pt x="9232533" y="1928991"/>
                    <a:pt x="9237658" y="1931149"/>
                  </a:cubicBezTo>
                  <a:lnTo>
                    <a:pt x="9237658" y="1928991"/>
                  </a:lnTo>
                  <a:lnTo>
                    <a:pt x="9238737" y="1928991"/>
                  </a:lnTo>
                  <a:cubicBezTo>
                    <a:pt x="9240176" y="1928991"/>
                    <a:pt x="9240895" y="1930430"/>
                    <a:pt x="9240895" y="1933307"/>
                  </a:cubicBezTo>
                  <a:lnTo>
                    <a:pt x="9246290" y="1933307"/>
                  </a:lnTo>
                  <a:lnTo>
                    <a:pt x="9246290" y="1932228"/>
                  </a:lnTo>
                  <a:lnTo>
                    <a:pt x="9244132" y="1928991"/>
                  </a:lnTo>
                  <a:lnTo>
                    <a:pt x="9244132" y="1927912"/>
                  </a:lnTo>
                  <a:lnTo>
                    <a:pt x="9246290" y="1925889"/>
                  </a:lnTo>
                  <a:lnTo>
                    <a:pt x="9252899" y="1927912"/>
                  </a:lnTo>
                  <a:lnTo>
                    <a:pt x="9249662" y="1924810"/>
                  </a:lnTo>
                  <a:lnTo>
                    <a:pt x="9235365" y="1927912"/>
                  </a:lnTo>
                  <a:lnTo>
                    <a:pt x="9227812" y="1921573"/>
                  </a:lnTo>
                  <a:cubicBezTo>
                    <a:pt x="9235815" y="1908805"/>
                    <a:pt x="9239816" y="1900577"/>
                    <a:pt x="9239816" y="1896891"/>
                  </a:cubicBezTo>
                  <a:lnTo>
                    <a:pt x="9238737" y="1896891"/>
                  </a:lnTo>
                  <a:lnTo>
                    <a:pt x="9232128" y="1895812"/>
                  </a:lnTo>
                  <a:lnTo>
                    <a:pt x="9205962" y="1895812"/>
                  </a:lnTo>
                  <a:lnTo>
                    <a:pt x="9197195" y="1893654"/>
                  </a:lnTo>
                  <a:lnTo>
                    <a:pt x="9181820" y="1898914"/>
                  </a:lnTo>
                  <a:lnTo>
                    <a:pt x="9173053" y="1896891"/>
                  </a:lnTo>
                  <a:lnTo>
                    <a:pt x="9168737" y="1897835"/>
                  </a:lnTo>
                  <a:lnTo>
                    <a:pt x="9157812" y="1886101"/>
                  </a:lnTo>
                  <a:lnTo>
                    <a:pt x="9158891" y="1885022"/>
                  </a:lnTo>
                  <a:lnTo>
                    <a:pt x="9163342" y="1887180"/>
                  </a:lnTo>
                  <a:lnTo>
                    <a:pt x="9163342" y="1875311"/>
                  </a:lnTo>
                  <a:cubicBezTo>
                    <a:pt x="9166219" y="1866049"/>
                    <a:pt x="9167658" y="1858901"/>
                    <a:pt x="9167658" y="1853865"/>
                  </a:cubicBezTo>
                  <a:cubicBezTo>
                    <a:pt x="9166219" y="1853865"/>
                    <a:pt x="9164780" y="1848156"/>
                    <a:pt x="9163342" y="1836736"/>
                  </a:cubicBezTo>
                  <a:lnTo>
                    <a:pt x="9163342" y="1830262"/>
                  </a:lnTo>
                  <a:close/>
                  <a:moveTo>
                    <a:pt x="6077153" y="1823114"/>
                  </a:moveTo>
                  <a:cubicBezTo>
                    <a:pt x="6082458" y="1823114"/>
                    <a:pt x="6088843" y="1825586"/>
                    <a:pt x="6096306" y="1830532"/>
                  </a:cubicBezTo>
                  <a:lnTo>
                    <a:pt x="6113300" y="1833769"/>
                  </a:lnTo>
                  <a:cubicBezTo>
                    <a:pt x="6121662" y="1833769"/>
                    <a:pt x="6127732" y="1837321"/>
                    <a:pt x="6131508" y="1844424"/>
                  </a:cubicBezTo>
                  <a:cubicBezTo>
                    <a:pt x="6122966" y="1854315"/>
                    <a:pt x="6118695" y="1860699"/>
                    <a:pt x="6118695" y="1863576"/>
                  </a:cubicBezTo>
                  <a:lnTo>
                    <a:pt x="6119774" y="1864655"/>
                  </a:lnTo>
                  <a:lnTo>
                    <a:pt x="6121932" y="1864655"/>
                  </a:lnTo>
                  <a:cubicBezTo>
                    <a:pt x="6126338" y="1858991"/>
                    <a:pt x="6130564" y="1856158"/>
                    <a:pt x="6134610" y="1856158"/>
                  </a:cubicBezTo>
                  <a:lnTo>
                    <a:pt x="6134610" y="1849684"/>
                  </a:lnTo>
                  <a:cubicBezTo>
                    <a:pt x="6137847" y="1846177"/>
                    <a:pt x="6141759" y="1844424"/>
                    <a:pt x="6146344" y="1844424"/>
                  </a:cubicBezTo>
                  <a:cubicBezTo>
                    <a:pt x="6150481" y="1845503"/>
                    <a:pt x="6161136" y="1853640"/>
                    <a:pt x="6178310" y="1868837"/>
                  </a:cubicBezTo>
                  <a:lnTo>
                    <a:pt x="6178310" y="1870995"/>
                  </a:lnTo>
                  <a:lnTo>
                    <a:pt x="6175208" y="1874232"/>
                  </a:lnTo>
                  <a:lnTo>
                    <a:pt x="6166576" y="1872074"/>
                  </a:lnTo>
                  <a:lnTo>
                    <a:pt x="6162395" y="1873153"/>
                  </a:lnTo>
                  <a:lnTo>
                    <a:pt x="6154842" y="1872074"/>
                  </a:lnTo>
                  <a:lnTo>
                    <a:pt x="6151739" y="1873153"/>
                  </a:lnTo>
                  <a:cubicBezTo>
                    <a:pt x="6152099" y="1875311"/>
                    <a:pt x="6155651" y="1878143"/>
                    <a:pt x="6162395" y="1881650"/>
                  </a:cubicBezTo>
                  <a:lnTo>
                    <a:pt x="6165497" y="1897700"/>
                  </a:lnTo>
                  <a:lnTo>
                    <a:pt x="6165497" y="1898779"/>
                  </a:lnTo>
                  <a:lnTo>
                    <a:pt x="6161316" y="1910378"/>
                  </a:lnTo>
                  <a:cubicBezTo>
                    <a:pt x="6169858" y="1901207"/>
                    <a:pt x="6174129" y="1895542"/>
                    <a:pt x="6174129" y="1893384"/>
                  </a:cubicBezTo>
                  <a:lnTo>
                    <a:pt x="6173050" y="1885966"/>
                  </a:lnTo>
                  <a:cubicBezTo>
                    <a:pt x="6174489" y="1885786"/>
                    <a:pt x="6176602" y="1882234"/>
                    <a:pt x="6179389" y="1875311"/>
                  </a:cubicBezTo>
                  <a:cubicBezTo>
                    <a:pt x="6180828" y="1875311"/>
                    <a:pt x="6181547" y="1871759"/>
                    <a:pt x="6181547" y="1864655"/>
                  </a:cubicBezTo>
                  <a:cubicBezTo>
                    <a:pt x="6183885" y="1864655"/>
                    <a:pt x="6186358" y="1859665"/>
                    <a:pt x="6188965" y="1849684"/>
                  </a:cubicBezTo>
                  <a:lnTo>
                    <a:pt x="6186807" y="1843345"/>
                  </a:lnTo>
                  <a:lnTo>
                    <a:pt x="6186807" y="1842266"/>
                  </a:lnTo>
                  <a:lnTo>
                    <a:pt x="6199620" y="1828374"/>
                  </a:lnTo>
                  <a:lnTo>
                    <a:pt x="6205015" y="1827295"/>
                  </a:lnTo>
                  <a:lnTo>
                    <a:pt x="6208117" y="1827295"/>
                  </a:lnTo>
                  <a:cubicBezTo>
                    <a:pt x="6217199" y="1827295"/>
                    <a:pt x="6223268" y="1829813"/>
                    <a:pt x="6226326" y="1834848"/>
                  </a:cubicBezTo>
                  <a:lnTo>
                    <a:pt x="6242241" y="1841187"/>
                  </a:lnTo>
                  <a:lnTo>
                    <a:pt x="6245478" y="1840108"/>
                  </a:lnTo>
                  <a:lnTo>
                    <a:pt x="6245478" y="1842266"/>
                  </a:lnTo>
                  <a:cubicBezTo>
                    <a:pt x="6244039" y="1842266"/>
                    <a:pt x="6243320" y="1843345"/>
                    <a:pt x="6243320" y="1845503"/>
                  </a:cubicBezTo>
                  <a:lnTo>
                    <a:pt x="6238060" y="1846447"/>
                  </a:lnTo>
                  <a:lnTo>
                    <a:pt x="6239004" y="1852921"/>
                  </a:lnTo>
                  <a:lnTo>
                    <a:pt x="6238060" y="1861418"/>
                  </a:lnTo>
                  <a:lnTo>
                    <a:pt x="6239004" y="1862497"/>
                  </a:lnTo>
                  <a:lnTo>
                    <a:pt x="6239004" y="1863576"/>
                  </a:lnTo>
                  <a:lnTo>
                    <a:pt x="6238060" y="1867758"/>
                  </a:lnTo>
                  <a:lnTo>
                    <a:pt x="6241162" y="1876390"/>
                  </a:lnTo>
                  <a:lnTo>
                    <a:pt x="6242241" y="1876390"/>
                  </a:lnTo>
                  <a:lnTo>
                    <a:pt x="6242241" y="1874232"/>
                  </a:lnTo>
                  <a:lnTo>
                    <a:pt x="6240083" y="1868837"/>
                  </a:lnTo>
                  <a:cubicBezTo>
                    <a:pt x="6240083" y="1863352"/>
                    <a:pt x="6243994" y="1860160"/>
                    <a:pt x="6251817" y="1859260"/>
                  </a:cubicBezTo>
                  <a:cubicBezTo>
                    <a:pt x="6251817" y="1857192"/>
                    <a:pt x="6254335" y="1856158"/>
                    <a:pt x="6259370" y="1856158"/>
                  </a:cubicBezTo>
                  <a:cubicBezTo>
                    <a:pt x="6259370" y="1853820"/>
                    <a:pt x="6262922" y="1851662"/>
                    <a:pt x="6270025" y="1849684"/>
                  </a:cubicBezTo>
                  <a:lnTo>
                    <a:pt x="6270025" y="1844424"/>
                  </a:lnTo>
                  <a:lnTo>
                    <a:pt x="6273127" y="1841187"/>
                  </a:lnTo>
                  <a:lnTo>
                    <a:pt x="6276364" y="1841187"/>
                  </a:lnTo>
                  <a:lnTo>
                    <a:pt x="6288099" y="1851842"/>
                  </a:lnTo>
                  <a:cubicBezTo>
                    <a:pt x="6293584" y="1851842"/>
                    <a:pt x="6299968" y="1857147"/>
                    <a:pt x="6307251" y="1867758"/>
                  </a:cubicBezTo>
                  <a:cubicBezTo>
                    <a:pt x="6307251" y="1874232"/>
                    <a:pt x="6302980" y="1877469"/>
                    <a:pt x="6294438" y="1877469"/>
                  </a:cubicBezTo>
                  <a:lnTo>
                    <a:pt x="6292280" y="1877469"/>
                  </a:lnTo>
                  <a:lnTo>
                    <a:pt x="6281625" y="1874232"/>
                  </a:lnTo>
                  <a:lnTo>
                    <a:pt x="6274206" y="1874232"/>
                  </a:lnTo>
                  <a:lnTo>
                    <a:pt x="6272048" y="1876390"/>
                  </a:lnTo>
                  <a:cubicBezTo>
                    <a:pt x="6277983" y="1888438"/>
                    <a:pt x="6281535" y="1894463"/>
                    <a:pt x="6282704" y="1894463"/>
                  </a:cubicBezTo>
                  <a:lnTo>
                    <a:pt x="6282704" y="1904039"/>
                  </a:lnTo>
                  <a:cubicBezTo>
                    <a:pt x="6282704" y="1911862"/>
                    <a:pt x="6275960" y="1917886"/>
                    <a:pt x="6262472" y="1922112"/>
                  </a:cubicBezTo>
                  <a:lnTo>
                    <a:pt x="6256133" y="1922112"/>
                  </a:lnTo>
                  <a:lnTo>
                    <a:pt x="6256133" y="1924270"/>
                  </a:lnTo>
                  <a:cubicBezTo>
                    <a:pt x="6258921" y="1924630"/>
                    <a:pt x="6260314" y="1925709"/>
                    <a:pt x="6260314" y="1927507"/>
                  </a:cubicBezTo>
                  <a:lnTo>
                    <a:pt x="6260314" y="1929665"/>
                  </a:lnTo>
                  <a:cubicBezTo>
                    <a:pt x="6257527" y="1939376"/>
                    <a:pt x="6255054" y="1945760"/>
                    <a:pt x="6252896" y="1948818"/>
                  </a:cubicBezTo>
                  <a:lnTo>
                    <a:pt x="6253975" y="1949897"/>
                  </a:lnTo>
                  <a:lnTo>
                    <a:pt x="6253975" y="1950976"/>
                  </a:lnTo>
                  <a:lnTo>
                    <a:pt x="6252896" y="1955157"/>
                  </a:lnTo>
                  <a:lnTo>
                    <a:pt x="6256133" y="1963654"/>
                  </a:lnTo>
                  <a:lnTo>
                    <a:pt x="6256133" y="1973230"/>
                  </a:lnTo>
                  <a:cubicBezTo>
                    <a:pt x="6256133" y="1974309"/>
                    <a:pt x="6253661" y="1975748"/>
                    <a:pt x="6248715" y="1977546"/>
                  </a:cubicBezTo>
                  <a:lnTo>
                    <a:pt x="6244399" y="1976467"/>
                  </a:lnTo>
                  <a:lnTo>
                    <a:pt x="6238060" y="1978625"/>
                  </a:lnTo>
                  <a:lnTo>
                    <a:pt x="6235902" y="1978625"/>
                  </a:lnTo>
                  <a:lnTo>
                    <a:pt x="6231586" y="1977546"/>
                  </a:lnTo>
                  <a:lnTo>
                    <a:pt x="6225247" y="1979704"/>
                  </a:lnTo>
                  <a:cubicBezTo>
                    <a:pt x="6213827" y="1978625"/>
                    <a:pt x="6208117" y="1976152"/>
                    <a:pt x="6208117" y="1972286"/>
                  </a:cubicBezTo>
                  <a:lnTo>
                    <a:pt x="6208117" y="1970128"/>
                  </a:lnTo>
                  <a:lnTo>
                    <a:pt x="6209196" y="1958394"/>
                  </a:lnTo>
                  <a:lnTo>
                    <a:pt x="6207173" y="1950976"/>
                  </a:lnTo>
                  <a:lnTo>
                    <a:pt x="6209196" y="1948818"/>
                  </a:lnTo>
                  <a:lnTo>
                    <a:pt x="6209196" y="1939242"/>
                  </a:lnTo>
                  <a:lnTo>
                    <a:pt x="6205015" y="1934926"/>
                  </a:lnTo>
                  <a:lnTo>
                    <a:pt x="6198541" y="1934926"/>
                  </a:lnTo>
                  <a:cubicBezTo>
                    <a:pt x="6186493" y="1933307"/>
                    <a:pt x="6180468" y="1931554"/>
                    <a:pt x="6180468" y="1929665"/>
                  </a:cubicBezTo>
                  <a:cubicBezTo>
                    <a:pt x="6176242" y="1929665"/>
                    <a:pt x="6166666" y="1931778"/>
                    <a:pt x="6151739" y="1936005"/>
                  </a:cubicBezTo>
                  <a:lnTo>
                    <a:pt x="6143242" y="1932767"/>
                  </a:lnTo>
                  <a:lnTo>
                    <a:pt x="6136768" y="1932767"/>
                  </a:lnTo>
                  <a:lnTo>
                    <a:pt x="6128271" y="1934926"/>
                  </a:lnTo>
                  <a:lnTo>
                    <a:pt x="6127192" y="1934926"/>
                  </a:lnTo>
                  <a:cubicBezTo>
                    <a:pt x="6124495" y="1932767"/>
                    <a:pt x="6121303" y="1931688"/>
                    <a:pt x="6117616" y="1931688"/>
                  </a:cubicBezTo>
                  <a:lnTo>
                    <a:pt x="6113300" y="1931688"/>
                  </a:lnTo>
                  <a:lnTo>
                    <a:pt x="6106961" y="1937084"/>
                  </a:lnTo>
                  <a:cubicBezTo>
                    <a:pt x="6112626" y="1939691"/>
                    <a:pt x="6121168" y="1941444"/>
                    <a:pt x="6132587" y="1942344"/>
                  </a:cubicBezTo>
                  <a:lnTo>
                    <a:pt x="6144186" y="1951920"/>
                  </a:lnTo>
                  <a:lnTo>
                    <a:pt x="6144186" y="1955157"/>
                  </a:lnTo>
                  <a:cubicBezTo>
                    <a:pt x="6144186" y="1956236"/>
                    <a:pt x="6139960" y="1958034"/>
                    <a:pt x="6131508" y="1960552"/>
                  </a:cubicBezTo>
                  <a:cubicBezTo>
                    <a:pt x="6131508" y="1964958"/>
                    <a:pt x="6130070" y="1968150"/>
                    <a:pt x="6127192" y="1970128"/>
                  </a:cubicBezTo>
                  <a:lnTo>
                    <a:pt x="6128271" y="1975388"/>
                  </a:lnTo>
                  <a:lnTo>
                    <a:pt x="6127192" y="1986043"/>
                  </a:lnTo>
                  <a:lnTo>
                    <a:pt x="6133531" y="1986043"/>
                  </a:lnTo>
                  <a:lnTo>
                    <a:pt x="6136768" y="1988201"/>
                  </a:lnTo>
                  <a:lnTo>
                    <a:pt x="6140005" y="1988201"/>
                  </a:lnTo>
                  <a:lnTo>
                    <a:pt x="6154842" y="1984964"/>
                  </a:lnTo>
                  <a:lnTo>
                    <a:pt x="6155921" y="1984964"/>
                  </a:lnTo>
                  <a:lnTo>
                    <a:pt x="6161316" y="1988201"/>
                  </a:lnTo>
                  <a:lnTo>
                    <a:pt x="6167655" y="1984964"/>
                  </a:lnTo>
                  <a:lnTo>
                    <a:pt x="6175208" y="1986043"/>
                  </a:lnTo>
                  <a:lnTo>
                    <a:pt x="6194360" y="1984964"/>
                  </a:lnTo>
                  <a:lnTo>
                    <a:pt x="6195439" y="1988201"/>
                  </a:lnTo>
                  <a:lnTo>
                    <a:pt x="6197462" y="1988201"/>
                  </a:lnTo>
                  <a:lnTo>
                    <a:pt x="6197462" y="1986043"/>
                  </a:lnTo>
                  <a:lnTo>
                    <a:pt x="6206094" y="1986043"/>
                  </a:lnTo>
                  <a:cubicBezTo>
                    <a:pt x="6208702" y="1988201"/>
                    <a:pt x="6211175" y="1989280"/>
                    <a:pt x="6213512" y="1989280"/>
                  </a:cubicBezTo>
                  <a:lnTo>
                    <a:pt x="6223089" y="1986043"/>
                  </a:lnTo>
                  <a:lnTo>
                    <a:pt x="6249659" y="1988201"/>
                  </a:lnTo>
                  <a:cubicBezTo>
                    <a:pt x="6254874" y="1984695"/>
                    <a:pt x="6258426" y="1979390"/>
                    <a:pt x="6260314" y="1972286"/>
                  </a:cubicBezTo>
                  <a:lnTo>
                    <a:pt x="6265709" y="1971207"/>
                  </a:lnTo>
                  <a:lnTo>
                    <a:pt x="6267867" y="1971207"/>
                  </a:lnTo>
                  <a:cubicBezTo>
                    <a:pt x="6272093" y="1974174"/>
                    <a:pt x="6276005" y="1978760"/>
                    <a:pt x="6279601" y="1984964"/>
                  </a:cubicBezTo>
                  <a:cubicBezTo>
                    <a:pt x="6288953" y="1987842"/>
                    <a:pt x="6295337" y="1991034"/>
                    <a:pt x="6298754" y="1994540"/>
                  </a:cubicBezTo>
                  <a:lnTo>
                    <a:pt x="6298754" y="1998856"/>
                  </a:lnTo>
                  <a:cubicBezTo>
                    <a:pt x="6297135" y="2002453"/>
                    <a:pt x="6293943" y="2004252"/>
                    <a:pt x="6289178" y="2004252"/>
                  </a:cubicBezTo>
                  <a:lnTo>
                    <a:pt x="6291336" y="2006275"/>
                  </a:lnTo>
                  <a:lnTo>
                    <a:pt x="6290257" y="2013828"/>
                  </a:lnTo>
                  <a:lnTo>
                    <a:pt x="6290257" y="2015851"/>
                  </a:lnTo>
                  <a:lnTo>
                    <a:pt x="6292280" y="2027585"/>
                  </a:lnTo>
                  <a:lnTo>
                    <a:pt x="6289178" y="2029743"/>
                  </a:lnTo>
                  <a:lnTo>
                    <a:pt x="6283783" y="2029743"/>
                  </a:lnTo>
                  <a:lnTo>
                    <a:pt x="6283783" y="2036082"/>
                  </a:lnTo>
                  <a:lnTo>
                    <a:pt x="6285941" y="2036082"/>
                  </a:lnTo>
                  <a:lnTo>
                    <a:pt x="6290257" y="2032980"/>
                  </a:lnTo>
                  <a:lnTo>
                    <a:pt x="6291336" y="2034059"/>
                  </a:lnTo>
                  <a:lnTo>
                    <a:pt x="6291336" y="2036082"/>
                  </a:lnTo>
                  <a:cubicBezTo>
                    <a:pt x="6287739" y="2039499"/>
                    <a:pt x="6285941" y="2044849"/>
                    <a:pt x="6285941" y="2052132"/>
                  </a:cubicBezTo>
                  <a:cubicBezTo>
                    <a:pt x="6278478" y="2076949"/>
                    <a:pt x="6266743" y="2089358"/>
                    <a:pt x="6250738" y="2089358"/>
                  </a:cubicBezTo>
                  <a:lnTo>
                    <a:pt x="6246557" y="2087335"/>
                  </a:lnTo>
                  <a:cubicBezTo>
                    <a:pt x="6242421" y="2090122"/>
                    <a:pt x="6238509" y="2091876"/>
                    <a:pt x="6234823" y="2092595"/>
                  </a:cubicBezTo>
                  <a:lnTo>
                    <a:pt x="6233744" y="2093674"/>
                  </a:lnTo>
                  <a:lnTo>
                    <a:pt x="6230507" y="2093674"/>
                  </a:lnTo>
                  <a:cubicBezTo>
                    <a:pt x="6228618" y="2093134"/>
                    <a:pt x="6224707" y="2087470"/>
                    <a:pt x="6218773" y="2076680"/>
                  </a:cubicBezTo>
                  <a:cubicBezTo>
                    <a:pt x="6216165" y="2076680"/>
                    <a:pt x="6214052" y="2073487"/>
                    <a:pt x="6212433" y="2067103"/>
                  </a:cubicBezTo>
                  <a:cubicBezTo>
                    <a:pt x="6208747" y="2065305"/>
                    <a:pt x="6206634" y="2063147"/>
                    <a:pt x="6206094" y="2060629"/>
                  </a:cubicBezTo>
                  <a:lnTo>
                    <a:pt x="6205015" y="2061708"/>
                  </a:lnTo>
                  <a:lnTo>
                    <a:pt x="6203936" y="2061708"/>
                  </a:lnTo>
                  <a:lnTo>
                    <a:pt x="6201778" y="2059550"/>
                  </a:lnTo>
                  <a:lnTo>
                    <a:pt x="6202857" y="2056448"/>
                  </a:lnTo>
                  <a:lnTo>
                    <a:pt x="6201778" y="2056448"/>
                  </a:lnTo>
                  <a:lnTo>
                    <a:pt x="6197462" y="2055369"/>
                  </a:lnTo>
                  <a:lnTo>
                    <a:pt x="6193281" y="2056448"/>
                  </a:lnTo>
                  <a:lnTo>
                    <a:pt x="6192202" y="2055369"/>
                  </a:lnTo>
                  <a:lnTo>
                    <a:pt x="6192202" y="2054290"/>
                  </a:lnTo>
                  <a:lnTo>
                    <a:pt x="6193281" y="2053211"/>
                  </a:lnTo>
                  <a:lnTo>
                    <a:pt x="6200699" y="2053211"/>
                  </a:lnTo>
                  <a:cubicBezTo>
                    <a:pt x="6222189" y="2050334"/>
                    <a:pt x="6235677" y="2046063"/>
                    <a:pt x="6241162" y="2040398"/>
                  </a:cubicBezTo>
                  <a:lnTo>
                    <a:pt x="6242241" y="2039319"/>
                  </a:lnTo>
                  <a:lnTo>
                    <a:pt x="6242241" y="2035138"/>
                  </a:lnTo>
                  <a:cubicBezTo>
                    <a:pt x="6240802" y="2032261"/>
                    <a:pt x="6239049" y="2030822"/>
                    <a:pt x="6236981" y="2030822"/>
                  </a:cubicBezTo>
                  <a:cubicBezTo>
                    <a:pt x="6234283" y="2033160"/>
                    <a:pt x="6225022" y="2035273"/>
                    <a:pt x="6209196" y="2037161"/>
                  </a:cubicBezTo>
                  <a:lnTo>
                    <a:pt x="6200699" y="2034059"/>
                  </a:lnTo>
                  <a:lnTo>
                    <a:pt x="6182626" y="2035138"/>
                  </a:lnTo>
                  <a:lnTo>
                    <a:pt x="6173050" y="2034059"/>
                  </a:lnTo>
                  <a:lnTo>
                    <a:pt x="6157000" y="2038240"/>
                  </a:lnTo>
                  <a:lnTo>
                    <a:pt x="6144186" y="2038240"/>
                  </a:lnTo>
                  <a:cubicBezTo>
                    <a:pt x="6140500" y="2034733"/>
                    <a:pt x="6137308" y="2032980"/>
                    <a:pt x="6134610" y="2032980"/>
                  </a:cubicBezTo>
                  <a:lnTo>
                    <a:pt x="6133531" y="2034059"/>
                  </a:lnTo>
                  <a:lnTo>
                    <a:pt x="6132587" y="2034059"/>
                  </a:lnTo>
                  <a:lnTo>
                    <a:pt x="6126113" y="2031901"/>
                  </a:lnTo>
                  <a:lnTo>
                    <a:pt x="6121932" y="2034059"/>
                  </a:lnTo>
                  <a:lnTo>
                    <a:pt x="6111277" y="2031901"/>
                  </a:lnTo>
                  <a:lnTo>
                    <a:pt x="6104803" y="2034059"/>
                  </a:lnTo>
                  <a:lnTo>
                    <a:pt x="6103724" y="2029743"/>
                  </a:lnTo>
                  <a:lnTo>
                    <a:pt x="6099543" y="2032980"/>
                  </a:lnTo>
                  <a:lnTo>
                    <a:pt x="6098464" y="2029743"/>
                  </a:lnTo>
                  <a:cubicBezTo>
                    <a:pt x="6084976" y="2034688"/>
                    <a:pt x="6075400" y="2037161"/>
                    <a:pt x="6069735" y="2037161"/>
                  </a:cubicBezTo>
                  <a:cubicBezTo>
                    <a:pt x="6066318" y="2035093"/>
                    <a:pt x="6060968" y="2034059"/>
                    <a:pt x="6053685" y="2034059"/>
                  </a:cubicBezTo>
                  <a:lnTo>
                    <a:pt x="6048425" y="2034059"/>
                  </a:lnTo>
                  <a:lnTo>
                    <a:pt x="6045188" y="2030822"/>
                  </a:lnTo>
                  <a:lnTo>
                    <a:pt x="6045188" y="2029743"/>
                  </a:lnTo>
                  <a:lnTo>
                    <a:pt x="6049369" y="2025427"/>
                  </a:lnTo>
                  <a:lnTo>
                    <a:pt x="6052606" y="2028664"/>
                  </a:lnTo>
                  <a:lnTo>
                    <a:pt x="6055843" y="2027585"/>
                  </a:lnTo>
                  <a:lnTo>
                    <a:pt x="6056922" y="2028664"/>
                  </a:lnTo>
                  <a:lnTo>
                    <a:pt x="6068656" y="2027585"/>
                  </a:lnTo>
                  <a:lnTo>
                    <a:pt x="6068656" y="2026506"/>
                  </a:lnTo>
                  <a:lnTo>
                    <a:pt x="6060024" y="2025427"/>
                  </a:lnTo>
                  <a:lnTo>
                    <a:pt x="6059080" y="2026506"/>
                  </a:lnTo>
                  <a:lnTo>
                    <a:pt x="6058001" y="2026506"/>
                  </a:lnTo>
                  <a:lnTo>
                    <a:pt x="6053685" y="2025427"/>
                  </a:lnTo>
                  <a:lnTo>
                    <a:pt x="6053685" y="2023404"/>
                  </a:lnTo>
                  <a:lnTo>
                    <a:pt x="6069735" y="2022325"/>
                  </a:lnTo>
                  <a:cubicBezTo>
                    <a:pt x="6069735" y="2023764"/>
                    <a:pt x="6072208" y="2024797"/>
                    <a:pt x="6077153" y="2025427"/>
                  </a:cubicBezTo>
                  <a:lnTo>
                    <a:pt x="6089966" y="2023404"/>
                  </a:lnTo>
                  <a:cubicBezTo>
                    <a:pt x="6097610" y="2023943"/>
                    <a:pt x="6102195" y="2024977"/>
                    <a:pt x="6103724" y="2026506"/>
                  </a:cubicBezTo>
                  <a:lnTo>
                    <a:pt x="6105882" y="2024483"/>
                  </a:lnTo>
                  <a:lnTo>
                    <a:pt x="6106961" y="2027585"/>
                  </a:lnTo>
                  <a:cubicBezTo>
                    <a:pt x="6109479" y="2025517"/>
                    <a:pt x="6114829" y="2024483"/>
                    <a:pt x="6123011" y="2024483"/>
                  </a:cubicBezTo>
                  <a:lnTo>
                    <a:pt x="6128271" y="2026506"/>
                  </a:lnTo>
                  <a:cubicBezTo>
                    <a:pt x="6131149" y="2024438"/>
                    <a:pt x="6137173" y="2022685"/>
                    <a:pt x="6146344" y="2021246"/>
                  </a:cubicBezTo>
                  <a:cubicBezTo>
                    <a:pt x="6150301" y="2023044"/>
                    <a:pt x="6157404" y="2024797"/>
                    <a:pt x="6167655" y="2026506"/>
                  </a:cubicBezTo>
                  <a:cubicBezTo>
                    <a:pt x="6183300" y="2022819"/>
                    <a:pt x="6191842" y="2019268"/>
                    <a:pt x="6193281" y="2015851"/>
                  </a:cubicBezTo>
                  <a:cubicBezTo>
                    <a:pt x="6195619" y="2012524"/>
                    <a:pt x="6200564" y="2008298"/>
                    <a:pt x="6208117" y="2003172"/>
                  </a:cubicBezTo>
                  <a:cubicBezTo>
                    <a:pt x="6212254" y="2007039"/>
                    <a:pt x="6217244" y="2010231"/>
                    <a:pt x="6223089" y="2012749"/>
                  </a:cubicBezTo>
                  <a:lnTo>
                    <a:pt x="6229428" y="2022325"/>
                  </a:lnTo>
                  <a:lnTo>
                    <a:pt x="6232665" y="2019088"/>
                  </a:lnTo>
                  <a:lnTo>
                    <a:pt x="6233744" y="2019088"/>
                  </a:lnTo>
                  <a:lnTo>
                    <a:pt x="6240083" y="2023404"/>
                  </a:lnTo>
                  <a:lnTo>
                    <a:pt x="6244399" y="2023404"/>
                  </a:lnTo>
                  <a:lnTo>
                    <a:pt x="6246557" y="1997777"/>
                  </a:lnTo>
                  <a:lnTo>
                    <a:pt x="6236981" y="1995619"/>
                  </a:lnTo>
                  <a:lnTo>
                    <a:pt x="6227405" y="1997777"/>
                  </a:lnTo>
                  <a:lnTo>
                    <a:pt x="6209196" y="1995619"/>
                  </a:lnTo>
                  <a:lnTo>
                    <a:pt x="6199620" y="1996698"/>
                  </a:lnTo>
                  <a:lnTo>
                    <a:pt x="6197462" y="1996698"/>
                  </a:lnTo>
                  <a:cubicBezTo>
                    <a:pt x="6192517" y="1996698"/>
                    <a:pt x="6190044" y="1995979"/>
                    <a:pt x="6190044" y="1994540"/>
                  </a:cubicBezTo>
                  <a:lnTo>
                    <a:pt x="6167655" y="1997777"/>
                  </a:lnTo>
                  <a:lnTo>
                    <a:pt x="6164553" y="1997777"/>
                  </a:lnTo>
                  <a:lnTo>
                    <a:pt x="6149581" y="1995619"/>
                  </a:lnTo>
                  <a:lnTo>
                    <a:pt x="6135689" y="1997777"/>
                  </a:lnTo>
                  <a:lnTo>
                    <a:pt x="6132587" y="1997777"/>
                  </a:lnTo>
                  <a:lnTo>
                    <a:pt x="6131508" y="1996698"/>
                  </a:lnTo>
                  <a:cubicBezTo>
                    <a:pt x="6128631" y="1996698"/>
                    <a:pt x="6127192" y="1998497"/>
                    <a:pt x="6127192" y="2002093"/>
                  </a:cubicBezTo>
                  <a:lnTo>
                    <a:pt x="6120853" y="2008433"/>
                  </a:lnTo>
                  <a:lnTo>
                    <a:pt x="6109119" y="2008433"/>
                  </a:lnTo>
                  <a:cubicBezTo>
                    <a:pt x="6100577" y="2006634"/>
                    <a:pt x="6096306" y="2005241"/>
                    <a:pt x="6096306" y="2004252"/>
                  </a:cubicBezTo>
                  <a:lnTo>
                    <a:pt x="6091045" y="2005196"/>
                  </a:lnTo>
                  <a:cubicBezTo>
                    <a:pt x="6084751" y="2005196"/>
                    <a:pt x="6080840" y="2003442"/>
                    <a:pt x="6079311" y="1999935"/>
                  </a:cubicBezTo>
                  <a:lnTo>
                    <a:pt x="6079311" y="1998856"/>
                  </a:lnTo>
                  <a:lnTo>
                    <a:pt x="6087808" y="1974309"/>
                  </a:lnTo>
                  <a:lnTo>
                    <a:pt x="6089966" y="1961631"/>
                  </a:lnTo>
                  <a:lnTo>
                    <a:pt x="6087808" y="1956236"/>
                  </a:lnTo>
                  <a:lnTo>
                    <a:pt x="6093069" y="1933846"/>
                  </a:lnTo>
                  <a:lnTo>
                    <a:pt x="6091990" y="1932767"/>
                  </a:lnTo>
                  <a:lnTo>
                    <a:pt x="6091045" y="1932767"/>
                  </a:lnTo>
                  <a:lnTo>
                    <a:pt x="6072837" y="1933846"/>
                  </a:lnTo>
                  <a:cubicBezTo>
                    <a:pt x="6067172" y="1932048"/>
                    <a:pt x="6064340" y="1928856"/>
                    <a:pt x="6064340" y="1924270"/>
                  </a:cubicBezTo>
                  <a:lnTo>
                    <a:pt x="6067577" y="1923191"/>
                  </a:lnTo>
                  <a:lnTo>
                    <a:pt x="6070679" y="1925349"/>
                  </a:lnTo>
                  <a:lnTo>
                    <a:pt x="6081334" y="1924270"/>
                  </a:lnTo>
                  <a:lnTo>
                    <a:pt x="6097385" y="1924270"/>
                  </a:lnTo>
                  <a:lnTo>
                    <a:pt x="6110198" y="1921033"/>
                  </a:lnTo>
                  <a:lnTo>
                    <a:pt x="6115458" y="1924270"/>
                  </a:lnTo>
                  <a:cubicBezTo>
                    <a:pt x="6119234" y="1922112"/>
                    <a:pt x="6122786" y="1921033"/>
                    <a:pt x="6126113" y="1921033"/>
                  </a:cubicBezTo>
                  <a:lnTo>
                    <a:pt x="6138926" y="1921033"/>
                  </a:lnTo>
                  <a:lnTo>
                    <a:pt x="6140005" y="1917931"/>
                  </a:lnTo>
                  <a:cubicBezTo>
                    <a:pt x="6130744" y="1915773"/>
                    <a:pt x="6126113" y="1911862"/>
                    <a:pt x="6126113" y="1906197"/>
                  </a:cubicBezTo>
                  <a:lnTo>
                    <a:pt x="6126113" y="1901881"/>
                  </a:lnTo>
                  <a:cubicBezTo>
                    <a:pt x="6128811" y="1901881"/>
                    <a:pt x="6134161" y="1904399"/>
                    <a:pt x="6142163" y="1909434"/>
                  </a:cubicBezTo>
                  <a:lnTo>
                    <a:pt x="6146344" y="1909434"/>
                  </a:lnTo>
                  <a:lnTo>
                    <a:pt x="6145265" y="1906197"/>
                  </a:lnTo>
                  <a:lnTo>
                    <a:pt x="6142163" y="1906197"/>
                  </a:lnTo>
                  <a:lnTo>
                    <a:pt x="6141084" y="1907276"/>
                  </a:lnTo>
                  <a:lnTo>
                    <a:pt x="6140005" y="1907276"/>
                  </a:lnTo>
                  <a:cubicBezTo>
                    <a:pt x="6140005" y="1905298"/>
                    <a:pt x="6137847" y="1903859"/>
                    <a:pt x="6133531" y="1902960"/>
                  </a:cubicBezTo>
                  <a:cubicBezTo>
                    <a:pt x="6133531" y="1901162"/>
                    <a:pt x="6131778" y="1900083"/>
                    <a:pt x="6128271" y="1899723"/>
                  </a:cubicBezTo>
                  <a:cubicBezTo>
                    <a:pt x="6128271" y="1897655"/>
                    <a:pt x="6127192" y="1896621"/>
                    <a:pt x="6125034" y="1896621"/>
                  </a:cubicBezTo>
                  <a:lnTo>
                    <a:pt x="6123955" y="1895542"/>
                  </a:lnTo>
                  <a:lnTo>
                    <a:pt x="6123955" y="1894463"/>
                  </a:lnTo>
                  <a:lnTo>
                    <a:pt x="6125034" y="1887045"/>
                  </a:lnTo>
                  <a:cubicBezTo>
                    <a:pt x="6119369" y="1884347"/>
                    <a:pt x="6116537" y="1879357"/>
                    <a:pt x="6116537" y="1872074"/>
                  </a:cubicBezTo>
                  <a:lnTo>
                    <a:pt x="6112356" y="1872074"/>
                  </a:lnTo>
                  <a:lnTo>
                    <a:pt x="6108040" y="1879492"/>
                  </a:lnTo>
                  <a:cubicBezTo>
                    <a:pt x="6103094" y="1879492"/>
                    <a:pt x="6100622" y="1880930"/>
                    <a:pt x="6100622" y="1883808"/>
                  </a:cubicBezTo>
                  <a:lnTo>
                    <a:pt x="6101701" y="1884887"/>
                  </a:lnTo>
                  <a:lnTo>
                    <a:pt x="6101701" y="1885966"/>
                  </a:lnTo>
                  <a:cubicBezTo>
                    <a:pt x="6096486" y="1894957"/>
                    <a:pt x="6091495" y="1901342"/>
                    <a:pt x="6086729" y="1905118"/>
                  </a:cubicBezTo>
                  <a:lnTo>
                    <a:pt x="6081334" y="1905118"/>
                  </a:lnTo>
                  <a:lnTo>
                    <a:pt x="6080390" y="1904039"/>
                  </a:lnTo>
                  <a:lnTo>
                    <a:pt x="6079311" y="1904039"/>
                  </a:lnTo>
                  <a:lnTo>
                    <a:pt x="6079311" y="1906197"/>
                  </a:lnTo>
                  <a:lnTo>
                    <a:pt x="6080390" y="1909434"/>
                  </a:lnTo>
                  <a:lnTo>
                    <a:pt x="6058001" y="1927507"/>
                  </a:lnTo>
                  <a:lnTo>
                    <a:pt x="6054764" y="1927507"/>
                  </a:lnTo>
                  <a:lnTo>
                    <a:pt x="6053685" y="1926428"/>
                  </a:lnTo>
                  <a:lnTo>
                    <a:pt x="6052606" y="1927507"/>
                  </a:lnTo>
                  <a:lnTo>
                    <a:pt x="6046267" y="1927507"/>
                  </a:lnTo>
                  <a:lnTo>
                    <a:pt x="6044109" y="1925349"/>
                  </a:lnTo>
                  <a:cubicBezTo>
                    <a:pt x="6044109" y="1921933"/>
                    <a:pt x="6050853" y="1910918"/>
                    <a:pt x="6064340" y="1892305"/>
                  </a:cubicBezTo>
                  <a:cubicBezTo>
                    <a:pt x="6065419" y="1882414"/>
                    <a:pt x="6066498" y="1877469"/>
                    <a:pt x="6067577" y="1877469"/>
                  </a:cubicBezTo>
                  <a:lnTo>
                    <a:pt x="6064340" y="1872074"/>
                  </a:lnTo>
                  <a:lnTo>
                    <a:pt x="6064340" y="1870995"/>
                  </a:lnTo>
                  <a:cubicBezTo>
                    <a:pt x="6064340" y="1867668"/>
                    <a:pt x="6067532" y="1863756"/>
                    <a:pt x="6073916" y="1859260"/>
                  </a:cubicBezTo>
                  <a:lnTo>
                    <a:pt x="6070679" y="1852921"/>
                  </a:lnTo>
                  <a:lnTo>
                    <a:pt x="6071758" y="1844424"/>
                  </a:lnTo>
                  <a:lnTo>
                    <a:pt x="6068656" y="1829453"/>
                  </a:lnTo>
                  <a:lnTo>
                    <a:pt x="6072837" y="1826216"/>
                  </a:lnTo>
                  <a:lnTo>
                    <a:pt x="6073916" y="1827295"/>
                  </a:lnTo>
                  <a:lnTo>
                    <a:pt x="6074995" y="1827295"/>
                  </a:lnTo>
                  <a:close/>
                  <a:moveTo>
                    <a:pt x="183564" y="1818379"/>
                  </a:moveTo>
                  <a:lnTo>
                    <a:pt x="181407" y="1820537"/>
                  </a:lnTo>
                  <a:lnTo>
                    <a:pt x="181407" y="1822695"/>
                  </a:lnTo>
                  <a:lnTo>
                    <a:pt x="192061" y="1826876"/>
                  </a:lnTo>
                  <a:lnTo>
                    <a:pt x="194220" y="1822695"/>
                  </a:lnTo>
                  <a:lnTo>
                    <a:pt x="193141" y="1819458"/>
                  </a:lnTo>
                  <a:lnTo>
                    <a:pt x="194220" y="1818379"/>
                  </a:lnTo>
                  <a:close/>
                  <a:moveTo>
                    <a:pt x="2165102" y="1781860"/>
                  </a:moveTo>
                  <a:lnTo>
                    <a:pt x="2165102" y="1782939"/>
                  </a:lnTo>
                  <a:lnTo>
                    <a:pt x="2167126" y="1782939"/>
                  </a:lnTo>
                  <a:lnTo>
                    <a:pt x="2167126" y="1781860"/>
                  </a:lnTo>
                  <a:close/>
                  <a:moveTo>
                    <a:pt x="130154" y="1777916"/>
                  </a:moveTo>
                  <a:cubicBezTo>
                    <a:pt x="148677" y="1789606"/>
                    <a:pt x="157938" y="1798822"/>
                    <a:pt x="157938" y="1805566"/>
                  </a:cubicBezTo>
                  <a:lnTo>
                    <a:pt x="157938" y="1806645"/>
                  </a:lnTo>
                  <a:lnTo>
                    <a:pt x="151599" y="1813119"/>
                  </a:lnTo>
                  <a:lnTo>
                    <a:pt x="130154" y="1812040"/>
                  </a:lnTo>
                  <a:lnTo>
                    <a:pt x="123815" y="1813119"/>
                  </a:lnTo>
                  <a:cubicBezTo>
                    <a:pt x="119588" y="1810242"/>
                    <a:pt x="116396" y="1808803"/>
                    <a:pt x="114238" y="1808803"/>
                  </a:cubicBezTo>
                  <a:lnTo>
                    <a:pt x="109922" y="1813119"/>
                  </a:lnTo>
                  <a:lnTo>
                    <a:pt x="101425" y="1812040"/>
                  </a:lnTo>
                  <a:lnTo>
                    <a:pt x="96165" y="1814198"/>
                  </a:lnTo>
                  <a:cubicBezTo>
                    <a:pt x="89331" y="1809882"/>
                    <a:pt x="84701" y="1807724"/>
                    <a:pt x="82273" y="1807724"/>
                  </a:cubicBezTo>
                  <a:lnTo>
                    <a:pt x="68382" y="1812040"/>
                  </a:lnTo>
                  <a:lnTo>
                    <a:pt x="63122" y="1812040"/>
                  </a:lnTo>
                  <a:lnTo>
                    <a:pt x="64065" y="1821616"/>
                  </a:lnTo>
                  <a:lnTo>
                    <a:pt x="60963" y="1832271"/>
                  </a:lnTo>
                  <a:lnTo>
                    <a:pt x="62042" y="1833350"/>
                  </a:lnTo>
                  <a:lnTo>
                    <a:pt x="62042" y="1834429"/>
                  </a:lnTo>
                  <a:lnTo>
                    <a:pt x="60963" y="1842926"/>
                  </a:lnTo>
                  <a:lnTo>
                    <a:pt x="62042" y="1850345"/>
                  </a:lnTo>
                  <a:lnTo>
                    <a:pt x="65145" y="1850345"/>
                  </a:lnTo>
                  <a:lnTo>
                    <a:pt x="77958" y="1852503"/>
                  </a:lnTo>
                  <a:lnTo>
                    <a:pt x="84432" y="1850345"/>
                  </a:lnTo>
                  <a:lnTo>
                    <a:pt x="85510" y="1850345"/>
                  </a:lnTo>
                  <a:cubicBezTo>
                    <a:pt x="90456" y="1850345"/>
                    <a:pt x="92928" y="1851783"/>
                    <a:pt x="92928" y="1854661"/>
                  </a:cubicBezTo>
                  <a:lnTo>
                    <a:pt x="92928" y="1856819"/>
                  </a:lnTo>
                  <a:lnTo>
                    <a:pt x="94007" y="1856819"/>
                  </a:lnTo>
                  <a:cubicBezTo>
                    <a:pt x="97694" y="1851783"/>
                    <a:pt x="102639" y="1849266"/>
                    <a:pt x="108843" y="1849266"/>
                  </a:cubicBezTo>
                  <a:lnTo>
                    <a:pt x="115317" y="1840768"/>
                  </a:lnTo>
                  <a:lnTo>
                    <a:pt x="118554" y="1840768"/>
                  </a:lnTo>
                  <a:cubicBezTo>
                    <a:pt x="119903" y="1840768"/>
                    <a:pt x="120577" y="1841847"/>
                    <a:pt x="120577" y="1844005"/>
                  </a:cubicBezTo>
                  <a:lnTo>
                    <a:pt x="122735" y="1844005"/>
                  </a:lnTo>
                  <a:cubicBezTo>
                    <a:pt x="123995" y="1844005"/>
                    <a:pt x="125074" y="1841892"/>
                    <a:pt x="125972" y="1837666"/>
                  </a:cubicBezTo>
                  <a:lnTo>
                    <a:pt x="124893" y="1833350"/>
                  </a:lnTo>
                  <a:cubicBezTo>
                    <a:pt x="124893" y="1831912"/>
                    <a:pt x="125972" y="1831192"/>
                    <a:pt x="128131" y="1831192"/>
                  </a:cubicBezTo>
                  <a:cubicBezTo>
                    <a:pt x="138022" y="1832451"/>
                    <a:pt x="142967" y="1835643"/>
                    <a:pt x="142967" y="1840768"/>
                  </a:cubicBezTo>
                  <a:cubicBezTo>
                    <a:pt x="148003" y="1840768"/>
                    <a:pt x="152992" y="1843286"/>
                    <a:pt x="157938" y="1848321"/>
                  </a:cubicBezTo>
                  <a:lnTo>
                    <a:pt x="160097" y="1848321"/>
                  </a:lnTo>
                  <a:cubicBezTo>
                    <a:pt x="161534" y="1848321"/>
                    <a:pt x="163288" y="1844050"/>
                    <a:pt x="165357" y="1835508"/>
                  </a:cubicBezTo>
                  <a:lnTo>
                    <a:pt x="164277" y="1820537"/>
                  </a:lnTo>
                  <a:lnTo>
                    <a:pt x="168594" y="1817300"/>
                  </a:lnTo>
                  <a:lnTo>
                    <a:pt x="168594" y="1816221"/>
                  </a:lnTo>
                  <a:cubicBezTo>
                    <a:pt x="165086" y="1812894"/>
                    <a:pt x="163334" y="1806510"/>
                    <a:pt x="163334" y="1797069"/>
                  </a:cubicBezTo>
                  <a:cubicBezTo>
                    <a:pt x="161894" y="1796529"/>
                    <a:pt x="160456" y="1793337"/>
                    <a:pt x="159017" y="1787493"/>
                  </a:cubicBezTo>
                  <a:lnTo>
                    <a:pt x="162254" y="1783177"/>
                  </a:lnTo>
                  <a:lnTo>
                    <a:pt x="165357" y="1783177"/>
                  </a:lnTo>
                  <a:lnTo>
                    <a:pt x="173988" y="1785335"/>
                  </a:lnTo>
                  <a:lnTo>
                    <a:pt x="180327" y="1781153"/>
                  </a:lnTo>
                  <a:lnTo>
                    <a:pt x="187745" y="1781153"/>
                  </a:lnTo>
                  <a:cubicBezTo>
                    <a:pt x="193141" y="1781963"/>
                    <a:pt x="196018" y="1783356"/>
                    <a:pt x="196378" y="1785335"/>
                  </a:cubicBezTo>
                  <a:lnTo>
                    <a:pt x="203796" y="1784256"/>
                  </a:lnTo>
                  <a:cubicBezTo>
                    <a:pt x="206313" y="1784256"/>
                    <a:pt x="209145" y="1785694"/>
                    <a:pt x="212293" y="1788572"/>
                  </a:cubicBezTo>
                  <a:lnTo>
                    <a:pt x="213372" y="1788572"/>
                  </a:lnTo>
                  <a:lnTo>
                    <a:pt x="218767" y="1787493"/>
                  </a:lnTo>
                  <a:lnTo>
                    <a:pt x="219712" y="1788572"/>
                  </a:lnTo>
                  <a:lnTo>
                    <a:pt x="219712" y="1789651"/>
                  </a:lnTo>
                  <a:cubicBezTo>
                    <a:pt x="219712" y="1791809"/>
                    <a:pt x="216879" y="1796439"/>
                    <a:pt x="211214" y="1803543"/>
                  </a:cubicBezTo>
                  <a:cubicBezTo>
                    <a:pt x="209775" y="1807409"/>
                    <a:pt x="209056" y="1813434"/>
                    <a:pt x="209056" y="1821616"/>
                  </a:cubicBezTo>
                  <a:lnTo>
                    <a:pt x="210135" y="1824853"/>
                  </a:lnTo>
                  <a:lnTo>
                    <a:pt x="209056" y="1825932"/>
                  </a:lnTo>
                  <a:lnTo>
                    <a:pt x="204876" y="1825932"/>
                  </a:lnTo>
                  <a:lnTo>
                    <a:pt x="198402" y="1823774"/>
                  </a:lnTo>
                  <a:lnTo>
                    <a:pt x="198402" y="1824853"/>
                  </a:lnTo>
                  <a:cubicBezTo>
                    <a:pt x="206224" y="1826921"/>
                    <a:pt x="210135" y="1828675"/>
                    <a:pt x="210135" y="1830113"/>
                  </a:cubicBezTo>
                  <a:lnTo>
                    <a:pt x="210135" y="1848321"/>
                  </a:lnTo>
                  <a:lnTo>
                    <a:pt x="212293" y="1850345"/>
                  </a:lnTo>
                  <a:cubicBezTo>
                    <a:pt x="215350" y="1850165"/>
                    <a:pt x="219981" y="1844500"/>
                    <a:pt x="226186" y="1833350"/>
                  </a:cubicBezTo>
                  <a:lnTo>
                    <a:pt x="230367" y="1833350"/>
                  </a:lnTo>
                  <a:lnTo>
                    <a:pt x="231446" y="1834429"/>
                  </a:lnTo>
                  <a:lnTo>
                    <a:pt x="232525" y="1833350"/>
                  </a:lnTo>
                  <a:lnTo>
                    <a:pt x="233604" y="1833350"/>
                  </a:lnTo>
                  <a:cubicBezTo>
                    <a:pt x="235041" y="1833350"/>
                    <a:pt x="235762" y="1834429"/>
                    <a:pt x="235762" y="1836587"/>
                  </a:cubicBezTo>
                  <a:lnTo>
                    <a:pt x="236841" y="1835508"/>
                  </a:lnTo>
                  <a:lnTo>
                    <a:pt x="238999" y="1835508"/>
                  </a:lnTo>
                  <a:lnTo>
                    <a:pt x="253834" y="1850345"/>
                  </a:lnTo>
                  <a:cubicBezTo>
                    <a:pt x="259049" y="1850345"/>
                    <a:pt x="264041" y="1853582"/>
                    <a:pt x="268807" y="1860056"/>
                  </a:cubicBezTo>
                  <a:lnTo>
                    <a:pt x="268807" y="1863158"/>
                  </a:lnTo>
                  <a:cubicBezTo>
                    <a:pt x="262961" y="1869002"/>
                    <a:pt x="259770" y="1874352"/>
                    <a:pt x="259229" y="1879208"/>
                  </a:cubicBezTo>
                  <a:lnTo>
                    <a:pt x="261387" y="1892021"/>
                  </a:lnTo>
                  <a:lnTo>
                    <a:pt x="261387" y="1893100"/>
                  </a:lnTo>
                  <a:cubicBezTo>
                    <a:pt x="259229" y="1895708"/>
                    <a:pt x="258150" y="1898180"/>
                    <a:pt x="258150" y="1900518"/>
                  </a:cubicBezTo>
                  <a:lnTo>
                    <a:pt x="258150" y="1906857"/>
                  </a:lnTo>
                  <a:cubicBezTo>
                    <a:pt x="260309" y="1909555"/>
                    <a:pt x="261387" y="1912073"/>
                    <a:pt x="261387" y="1914410"/>
                  </a:cubicBezTo>
                  <a:cubicBezTo>
                    <a:pt x="259409" y="1914410"/>
                    <a:pt x="257970" y="1922548"/>
                    <a:pt x="257071" y="1938823"/>
                  </a:cubicBezTo>
                  <a:lnTo>
                    <a:pt x="255992" y="1939902"/>
                  </a:lnTo>
                  <a:lnTo>
                    <a:pt x="258150" y="1942060"/>
                  </a:lnTo>
                  <a:lnTo>
                    <a:pt x="258150" y="1943139"/>
                  </a:lnTo>
                  <a:cubicBezTo>
                    <a:pt x="258150" y="1944578"/>
                    <a:pt x="257071" y="1945297"/>
                    <a:pt x="254913" y="1945297"/>
                  </a:cubicBezTo>
                  <a:lnTo>
                    <a:pt x="257071" y="1955952"/>
                  </a:lnTo>
                  <a:lnTo>
                    <a:pt x="255992" y="1964449"/>
                  </a:lnTo>
                  <a:lnTo>
                    <a:pt x="257071" y="1969844"/>
                  </a:lnTo>
                  <a:lnTo>
                    <a:pt x="253834" y="1976183"/>
                  </a:lnTo>
                  <a:cubicBezTo>
                    <a:pt x="255273" y="1977802"/>
                    <a:pt x="256353" y="1984186"/>
                    <a:pt x="257071" y="1995336"/>
                  </a:cubicBezTo>
                  <a:cubicBezTo>
                    <a:pt x="253834" y="2013139"/>
                    <a:pt x="249203" y="2022041"/>
                    <a:pt x="243180" y="2022041"/>
                  </a:cubicBezTo>
                  <a:lnTo>
                    <a:pt x="243180" y="2023120"/>
                  </a:lnTo>
                  <a:lnTo>
                    <a:pt x="244259" y="2024199"/>
                  </a:lnTo>
                  <a:lnTo>
                    <a:pt x="244259" y="2025278"/>
                  </a:lnTo>
                  <a:cubicBezTo>
                    <a:pt x="241292" y="2033730"/>
                    <a:pt x="234907" y="2037956"/>
                    <a:pt x="225107" y="2037956"/>
                  </a:cubicBezTo>
                  <a:lnTo>
                    <a:pt x="221870" y="2037956"/>
                  </a:lnTo>
                  <a:lnTo>
                    <a:pt x="219712" y="2035933"/>
                  </a:lnTo>
                  <a:lnTo>
                    <a:pt x="216609" y="2035933"/>
                  </a:lnTo>
                  <a:cubicBezTo>
                    <a:pt x="216609" y="2038361"/>
                    <a:pt x="213057" y="2040114"/>
                    <a:pt x="205954" y="2041193"/>
                  </a:cubicBezTo>
                  <a:lnTo>
                    <a:pt x="203796" y="2041193"/>
                  </a:lnTo>
                  <a:cubicBezTo>
                    <a:pt x="200918" y="2041193"/>
                    <a:pt x="198761" y="2036563"/>
                    <a:pt x="197322" y="2027301"/>
                  </a:cubicBezTo>
                  <a:cubicBezTo>
                    <a:pt x="195613" y="2027301"/>
                    <a:pt x="194579" y="2024109"/>
                    <a:pt x="194220" y="2017725"/>
                  </a:cubicBezTo>
                  <a:cubicBezTo>
                    <a:pt x="191523" y="2012060"/>
                    <a:pt x="186891" y="2007115"/>
                    <a:pt x="180327" y="2002889"/>
                  </a:cubicBezTo>
                  <a:cubicBezTo>
                    <a:pt x="180327" y="2000011"/>
                    <a:pt x="179608" y="1998573"/>
                    <a:pt x="178169" y="1998573"/>
                  </a:cubicBezTo>
                  <a:lnTo>
                    <a:pt x="174932" y="1998573"/>
                  </a:lnTo>
                  <a:cubicBezTo>
                    <a:pt x="174932" y="2007295"/>
                    <a:pt x="172459" y="2013319"/>
                    <a:pt x="167514" y="2016646"/>
                  </a:cubicBezTo>
                  <a:cubicBezTo>
                    <a:pt x="164728" y="2022221"/>
                    <a:pt x="161894" y="2025773"/>
                    <a:pt x="159017" y="2027301"/>
                  </a:cubicBezTo>
                  <a:lnTo>
                    <a:pt x="154701" y="2025278"/>
                  </a:lnTo>
                  <a:cubicBezTo>
                    <a:pt x="154701" y="2031662"/>
                    <a:pt x="152948" y="2034854"/>
                    <a:pt x="149441" y="2034854"/>
                  </a:cubicBezTo>
                  <a:cubicBezTo>
                    <a:pt x="147284" y="2034854"/>
                    <a:pt x="145125" y="2036248"/>
                    <a:pt x="142967" y="2039035"/>
                  </a:cubicBezTo>
                  <a:lnTo>
                    <a:pt x="141888" y="2039035"/>
                  </a:lnTo>
                  <a:cubicBezTo>
                    <a:pt x="140539" y="2039035"/>
                    <a:pt x="139865" y="2036922"/>
                    <a:pt x="139865" y="2032696"/>
                  </a:cubicBezTo>
                  <a:lnTo>
                    <a:pt x="137707" y="2032696"/>
                  </a:lnTo>
                  <a:cubicBezTo>
                    <a:pt x="137707" y="2035574"/>
                    <a:pt x="135550" y="2037012"/>
                    <a:pt x="131233" y="2037012"/>
                  </a:cubicBezTo>
                  <a:lnTo>
                    <a:pt x="123815" y="2035933"/>
                  </a:lnTo>
                  <a:cubicBezTo>
                    <a:pt x="120309" y="2040879"/>
                    <a:pt x="116396" y="2043351"/>
                    <a:pt x="112080" y="2043351"/>
                  </a:cubicBezTo>
                  <a:lnTo>
                    <a:pt x="107765" y="2043351"/>
                  </a:lnTo>
                  <a:cubicBezTo>
                    <a:pt x="102819" y="2043351"/>
                    <a:pt x="99627" y="2039800"/>
                    <a:pt x="98188" y="2032696"/>
                  </a:cubicBezTo>
                  <a:lnTo>
                    <a:pt x="97109" y="2032696"/>
                  </a:lnTo>
                  <a:lnTo>
                    <a:pt x="98188" y="2027301"/>
                  </a:lnTo>
                  <a:cubicBezTo>
                    <a:pt x="98188" y="2017410"/>
                    <a:pt x="91085" y="2009273"/>
                    <a:pt x="76878" y="2002889"/>
                  </a:cubicBezTo>
                  <a:lnTo>
                    <a:pt x="76878" y="1993313"/>
                  </a:lnTo>
                  <a:lnTo>
                    <a:pt x="74720" y="1993313"/>
                  </a:lnTo>
                  <a:lnTo>
                    <a:pt x="75799" y="1994257"/>
                  </a:lnTo>
                  <a:lnTo>
                    <a:pt x="75799" y="2003968"/>
                  </a:lnTo>
                  <a:lnTo>
                    <a:pt x="72697" y="2003968"/>
                  </a:lnTo>
                  <a:lnTo>
                    <a:pt x="69460" y="2002889"/>
                  </a:lnTo>
                  <a:lnTo>
                    <a:pt x="69460" y="2003968"/>
                  </a:lnTo>
                  <a:lnTo>
                    <a:pt x="68382" y="2004912"/>
                  </a:lnTo>
                  <a:lnTo>
                    <a:pt x="68382" y="2005991"/>
                  </a:lnTo>
                  <a:lnTo>
                    <a:pt x="69460" y="2010307"/>
                  </a:lnTo>
                  <a:cubicBezTo>
                    <a:pt x="53454" y="2030179"/>
                    <a:pt x="41361" y="2040114"/>
                    <a:pt x="33178" y="2040114"/>
                  </a:cubicBezTo>
                  <a:lnTo>
                    <a:pt x="32100" y="2039035"/>
                  </a:lnTo>
                  <a:lnTo>
                    <a:pt x="32100" y="2037956"/>
                  </a:lnTo>
                  <a:cubicBezTo>
                    <a:pt x="32100" y="2034450"/>
                    <a:pt x="35292" y="2030583"/>
                    <a:pt x="41676" y="2026357"/>
                  </a:cubicBezTo>
                  <a:lnTo>
                    <a:pt x="41676" y="2023120"/>
                  </a:lnTo>
                  <a:cubicBezTo>
                    <a:pt x="40327" y="2023120"/>
                    <a:pt x="39652" y="2022041"/>
                    <a:pt x="39652" y="2019883"/>
                  </a:cubicBezTo>
                  <a:cubicBezTo>
                    <a:pt x="45497" y="2011341"/>
                    <a:pt x="50803" y="2000686"/>
                    <a:pt x="55567" y="1987918"/>
                  </a:cubicBezTo>
                  <a:cubicBezTo>
                    <a:pt x="57007" y="1987918"/>
                    <a:pt x="58086" y="1984366"/>
                    <a:pt x="58805" y="1977262"/>
                  </a:cubicBezTo>
                  <a:lnTo>
                    <a:pt x="64065" y="1967686"/>
                  </a:lnTo>
                  <a:lnTo>
                    <a:pt x="63122" y="1959189"/>
                  </a:lnTo>
                  <a:cubicBezTo>
                    <a:pt x="64290" y="1953434"/>
                    <a:pt x="65323" y="1950557"/>
                    <a:pt x="66223" y="1950557"/>
                  </a:cubicBezTo>
                  <a:lnTo>
                    <a:pt x="63122" y="1939902"/>
                  </a:lnTo>
                  <a:cubicBezTo>
                    <a:pt x="65009" y="1929292"/>
                    <a:pt x="68560" y="1923987"/>
                    <a:pt x="73776" y="1923987"/>
                  </a:cubicBezTo>
                  <a:lnTo>
                    <a:pt x="77958" y="1918592"/>
                  </a:lnTo>
                  <a:lnTo>
                    <a:pt x="76878" y="1918592"/>
                  </a:lnTo>
                  <a:lnTo>
                    <a:pt x="75799" y="1919671"/>
                  </a:lnTo>
                  <a:lnTo>
                    <a:pt x="74720" y="1919671"/>
                  </a:lnTo>
                  <a:cubicBezTo>
                    <a:pt x="72652" y="1919671"/>
                    <a:pt x="71618" y="1918277"/>
                    <a:pt x="71618" y="1915489"/>
                  </a:cubicBezTo>
                  <a:lnTo>
                    <a:pt x="67302" y="1915489"/>
                  </a:lnTo>
                  <a:lnTo>
                    <a:pt x="67302" y="1913331"/>
                  </a:lnTo>
                  <a:cubicBezTo>
                    <a:pt x="67302" y="1909735"/>
                    <a:pt x="68382" y="1906183"/>
                    <a:pt x="70539" y="1902676"/>
                  </a:cubicBezTo>
                  <a:lnTo>
                    <a:pt x="69460" y="1894044"/>
                  </a:lnTo>
                  <a:lnTo>
                    <a:pt x="74720" y="1892021"/>
                  </a:lnTo>
                  <a:lnTo>
                    <a:pt x="74720" y="1889863"/>
                  </a:lnTo>
                  <a:lnTo>
                    <a:pt x="73776" y="1890942"/>
                  </a:lnTo>
                  <a:lnTo>
                    <a:pt x="71618" y="1890942"/>
                  </a:lnTo>
                  <a:lnTo>
                    <a:pt x="69460" y="1888784"/>
                  </a:lnTo>
                  <a:lnTo>
                    <a:pt x="69460" y="1885547"/>
                  </a:lnTo>
                  <a:lnTo>
                    <a:pt x="71618" y="1871655"/>
                  </a:lnTo>
                  <a:lnTo>
                    <a:pt x="73776" y="1871655"/>
                  </a:lnTo>
                  <a:lnTo>
                    <a:pt x="73776" y="1873813"/>
                  </a:lnTo>
                  <a:lnTo>
                    <a:pt x="74720" y="1872734"/>
                  </a:lnTo>
                  <a:lnTo>
                    <a:pt x="75799" y="1872734"/>
                  </a:lnTo>
                  <a:lnTo>
                    <a:pt x="74720" y="1871655"/>
                  </a:lnTo>
                  <a:lnTo>
                    <a:pt x="74720" y="1869632"/>
                  </a:lnTo>
                  <a:lnTo>
                    <a:pt x="77958" y="1869632"/>
                  </a:lnTo>
                  <a:lnTo>
                    <a:pt x="77958" y="1867474"/>
                  </a:lnTo>
                  <a:lnTo>
                    <a:pt x="76878" y="1868553"/>
                  </a:lnTo>
                  <a:lnTo>
                    <a:pt x="73776" y="1868553"/>
                  </a:lnTo>
                  <a:cubicBezTo>
                    <a:pt x="71438" y="1864237"/>
                    <a:pt x="68560" y="1862079"/>
                    <a:pt x="65145" y="1862079"/>
                  </a:cubicBezTo>
                  <a:cubicBezTo>
                    <a:pt x="65145" y="1863697"/>
                    <a:pt x="62311" y="1864776"/>
                    <a:pt x="56647" y="1865316"/>
                  </a:cubicBezTo>
                  <a:lnTo>
                    <a:pt x="56647" y="1866395"/>
                  </a:lnTo>
                  <a:lnTo>
                    <a:pt x="58805" y="1866395"/>
                  </a:lnTo>
                  <a:lnTo>
                    <a:pt x="63122" y="1865316"/>
                  </a:lnTo>
                  <a:lnTo>
                    <a:pt x="65145" y="1868553"/>
                  </a:lnTo>
                  <a:lnTo>
                    <a:pt x="62042" y="1883389"/>
                  </a:lnTo>
                  <a:lnTo>
                    <a:pt x="65145" y="1892021"/>
                  </a:lnTo>
                  <a:cubicBezTo>
                    <a:pt x="65145" y="1896966"/>
                    <a:pt x="64469" y="1899439"/>
                    <a:pt x="63122" y="1899439"/>
                  </a:cubicBezTo>
                  <a:lnTo>
                    <a:pt x="64065" y="1904699"/>
                  </a:lnTo>
                  <a:lnTo>
                    <a:pt x="64065" y="1905778"/>
                  </a:lnTo>
                  <a:lnTo>
                    <a:pt x="55567" y="1931405"/>
                  </a:lnTo>
                  <a:cubicBezTo>
                    <a:pt x="56466" y="1940666"/>
                    <a:pt x="57545" y="1946016"/>
                    <a:pt x="58805" y="1947455"/>
                  </a:cubicBezTo>
                  <a:cubicBezTo>
                    <a:pt x="58805" y="1949343"/>
                    <a:pt x="55972" y="1954648"/>
                    <a:pt x="50307" y="1963370"/>
                  </a:cubicBezTo>
                  <a:cubicBezTo>
                    <a:pt x="46352" y="1986479"/>
                    <a:pt x="37809" y="2004957"/>
                    <a:pt x="24681" y="2018804"/>
                  </a:cubicBezTo>
                  <a:cubicBezTo>
                    <a:pt x="14880" y="2031123"/>
                    <a:pt x="8856" y="2037866"/>
                    <a:pt x="6609" y="2039035"/>
                  </a:cubicBezTo>
                  <a:lnTo>
                    <a:pt x="5530" y="2039035"/>
                  </a:lnTo>
                  <a:lnTo>
                    <a:pt x="2293" y="2037012"/>
                  </a:lnTo>
                  <a:cubicBezTo>
                    <a:pt x="8676" y="2010307"/>
                    <a:pt x="13307" y="1994302"/>
                    <a:pt x="16184" y="1988997"/>
                  </a:cubicBezTo>
                  <a:lnTo>
                    <a:pt x="16184" y="1977262"/>
                  </a:lnTo>
                  <a:lnTo>
                    <a:pt x="18342" y="1974025"/>
                  </a:lnTo>
                  <a:lnTo>
                    <a:pt x="18342" y="1969844"/>
                  </a:lnTo>
                  <a:lnTo>
                    <a:pt x="16184" y="1955952"/>
                  </a:lnTo>
                  <a:cubicBezTo>
                    <a:pt x="18252" y="1955413"/>
                    <a:pt x="19286" y="1952580"/>
                    <a:pt x="19286" y="1947455"/>
                  </a:cubicBezTo>
                  <a:lnTo>
                    <a:pt x="19286" y="1932484"/>
                  </a:lnTo>
                  <a:cubicBezTo>
                    <a:pt x="21444" y="1929966"/>
                    <a:pt x="22523" y="1926414"/>
                    <a:pt x="22523" y="1921829"/>
                  </a:cubicBezTo>
                  <a:lnTo>
                    <a:pt x="20366" y="1916434"/>
                  </a:lnTo>
                  <a:lnTo>
                    <a:pt x="22523" y="1910094"/>
                  </a:lnTo>
                  <a:lnTo>
                    <a:pt x="20366" y="1907936"/>
                  </a:lnTo>
                  <a:lnTo>
                    <a:pt x="20366" y="1903755"/>
                  </a:lnTo>
                  <a:lnTo>
                    <a:pt x="19286" y="1894044"/>
                  </a:lnTo>
                  <a:lnTo>
                    <a:pt x="20366" y="1890942"/>
                  </a:lnTo>
                  <a:lnTo>
                    <a:pt x="19286" y="1884468"/>
                  </a:lnTo>
                  <a:cubicBezTo>
                    <a:pt x="20006" y="1877365"/>
                    <a:pt x="21444" y="1873813"/>
                    <a:pt x="23603" y="1873813"/>
                  </a:cubicBezTo>
                  <a:lnTo>
                    <a:pt x="21444" y="1863158"/>
                  </a:lnTo>
                  <a:cubicBezTo>
                    <a:pt x="23242" y="1863158"/>
                    <a:pt x="24321" y="1860325"/>
                    <a:pt x="24681" y="1854661"/>
                  </a:cubicBezTo>
                  <a:cubicBezTo>
                    <a:pt x="23242" y="1854661"/>
                    <a:pt x="22523" y="1856099"/>
                    <a:pt x="22523" y="1858977"/>
                  </a:cubicBezTo>
                  <a:lnTo>
                    <a:pt x="21444" y="1860056"/>
                  </a:lnTo>
                  <a:lnTo>
                    <a:pt x="19286" y="1860056"/>
                  </a:lnTo>
                  <a:lnTo>
                    <a:pt x="19286" y="1852503"/>
                  </a:lnTo>
                  <a:cubicBezTo>
                    <a:pt x="19286" y="1848816"/>
                    <a:pt x="20366" y="1845624"/>
                    <a:pt x="22523" y="1842926"/>
                  </a:cubicBezTo>
                  <a:lnTo>
                    <a:pt x="22523" y="1839689"/>
                  </a:lnTo>
                  <a:lnTo>
                    <a:pt x="20366" y="1831192"/>
                  </a:lnTo>
                  <a:lnTo>
                    <a:pt x="21444" y="1822695"/>
                  </a:lnTo>
                  <a:cubicBezTo>
                    <a:pt x="21444" y="1807229"/>
                    <a:pt x="19331" y="1795495"/>
                    <a:pt x="15105" y="1787493"/>
                  </a:cubicBezTo>
                  <a:lnTo>
                    <a:pt x="17263" y="1785335"/>
                  </a:lnTo>
                  <a:lnTo>
                    <a:pt x="19286" y="1785335"/>
                  </a:lnTo>
                  <a:lnTo>
                    <a:pt x="32100" y="1789651"/>
                  </a:lnTo>
                  <a:lnTo>
                    <a:pt x="39652" y="1788572"/>
                  </a:lnTo>
                  <a:cubicBezTo>
                    <a:pt x="40193" y="1790550"/>
                    <a:pt x="44418" y="1793023"/>
                    <a:pt x="52330" y="1795990"/>
                  </a:cubicBezTo>
                  <a:cubicBezTo>
                    <a:pt x="52330" y="1797428"/>
                    <a:pt x="55567" y="1798148"/>
                    <a:pt x="62042" y="1798148"/>
                  </a:cubicBezTo>
                  <a:lnTo>
                    <a:pt x="66223" y="1802464"/>
                  </a:lnTo>
                  <a:lnTo>
                    <a:pt x="71618" y="1801385"/>
                  </a:lnTo>
                  <a:lnTo>
                    <a:pt x="77958" y="1803543"/>
                  </a:lnTo>
                  <a:lnTo>
                    <a:pt x="92928" y="1799227"/>
                  </a:lnTo>
                  <a:lnTo>
                    <a:pt x="101425" y="1799227"/>
                  </a:lnTo>
                  <a:lnTo>
                    <a:pt x="109922" y="1801385"/>
                  </a:lnTo>
                  <a:cubicBezTo>
                    <a:pt x="118286" y="1793922"/>
                    <a:pt x="122916" y="1787178"/>
                    <a:pt x="123815" y="1781153"/>
                  </a:cubicBezTo>
                  <a:close/>
                  <a:moveTo>
                    <a:pt x="8720964" y="1777628"/>
                  </a:moveTo>
                  <a:lnTo>
                    <a:pt x="8723122" y="1779786"/>
                  </a:lnTo>
                  <a:lnTo>
                    <a:pt x="8724201" y="1779786"/>
                  </a:lnTo>
                  <a:lnTo>
                    <a:pt x="8722043" y="1777628"/>
                  </a:lnTo>
                  <a:close/>
                  <a:moveTo>
                    <a:pt x="8773835" y="1776549"/>
                  </a:moveTo>
                  <a:lnTo>
                    <a:pt x="8773835" y="1779786"/>
                  </a:lnTo>
                  <a:lnTo>
                    <a:pt x="8774914" y="1779786"/>
                  </a:lnTo>
                  <a:lnTo>
                    <a:pt x="8774914" y="1776549"/>
                  </a:lnTo>
                  <a:close/>
                  <a:moveTo>
                    <a:pt x="8684413" y="1775470"/>
                  </a:moveTo>
                  <a:lnTo>
                    <a:pt x="8684413" y="1778707"/>
                  </a:lnTo>
                  <a:lnTo>
                    <a:pt x="8685492" y="1778707"/>
                  </a:lnTo>
                  <a:lnTo>
                    <a:pt x="8685492" y="1775470"/>
                  </a:lnTo>
                  <a:close/>
                  <a:moveTo>
                    <a:pt x="4163005" y="1774442"/>
                  </a:moveTo>
                  <a:lnTo>
                    <a:pt x="4163005" y="1775521"/>
                  </a:lnTo>
                  <a:lnTo>
                    <a:pt x="4166242" y="1775521"/>
                  </a:lnTo>
                  <a:lnTo>
                    <a:pt x="4166242" y="1774442"/>
                  </a:lnTo>
                  <a:close/>
                  <a:moveTo>
                    <a:pt x="3729260" y="1773582"/>
                  </a:moveTo>
                  <a:lnTo>
                    <a:pt x="3729260" y="1774661"/>
                  </a:lnTo>
                  <a:lnTo>
                    <a:pt x="3731418" y="1774661"/>
                  </a:lnTo>
                  <a:lnTo>
                    <a:pt x="3731418" y="1773582"/>
                  </a:lnTo>
                  <a:close/>
                  <a:moveTo>
                    <a:pt x="8240956" y="1773447"/>
                  </a:moveTo>
                  <a:lnTo>
                    <a:pt x="8240956" y="1777763"/>
                  </a:lnTo>
                  <a:lnTo>
                    <a:pt x="8242035" y="1777763"/>
                  </a:lnTo>
                  <a:lnTo>
                    <a:pt x="8242035" y="1773447"/>
                  </a:lnTo>
                  <a:close/>
                  <a:moveTo>
                    <a:pt x="8628304" y="1772233"/>
                  </a:moveTo>
                  <a:lnTo>
                    <a:pt x="8628304" y="1775470"/>
                  </a:lnTo>
                  <a:lnTo>
                    <a:pt x="8629384" y="1775470"/>
                  </a:lnTo>
                  <a:lnTo>
                    <a:pt x="8629384" y="1772233"/>
                  </a:lnTo>
                  <a:close/>
                  <a:moveTo>
                    <a:pt x="3087401" y="1769805"/>
                  </a:moveTo>
                  <a:lnTo>
                    <a:pt x="3085243" y="1771963"/>
                  </a:lnTo>
                  <a:lnTo>
                    <a:pt x="3085243" y="1773042"/>
                  </a:lnTo>
                  <a:lnTo>
                    <a:pt x="3088480" y="1773042"/>
                  </a:lnTo>
                  <a:lnTo>
                    <a:pt x="3088480" y="1769805"/>
                  </a:lnTo>
                  <a:close/>
                  <a:moveTo>
                    <a:pt x="2160786" y="1768103"/>
                  </a:moveTo>
                  <a:lnTo>
                    <a:pt x="2158629" y="1770126"/>
                  </a:lnTo>
                  <a:lnTo>
                    <a:pt x="2158629" y="1771205"/>
                  </a:lnTo>
                  <a:lnTo>
                    <a:pt x="2160786" y="1769047"/>
                  </a:lnTo>
                  <a:close/>
                  <a:moveTo>
                    <a:pt x="8716648" y="1766838"/>
                  </a:moveTo>
                  <a:lnTo>
                    <a:pt x="8716648" y="1767917"/>
                  </a:lnTo>
                  <a:lnTo>
                    <a:pt x="8732833" y="1773312"/>
                  </a:lnTo>
                  <a:lnTo>
                    <a:pt x="8736070" y="1776549"/>
                  </a:lnTo>
                  <a:lnTo>
                    <a:pt x="8740386" y="1775470"/>
                  </a:lnTo>
                  <a:lnTo>
                    <a:pt x="8740386" y="1774391"/>
                  </a:lnTo>
                  <a:cubicBezTo>
                    <a:pt x="8736430" y="1774391"/>
                    <a:pt x="8731754" y="1772593"/>
                    <a:pt x="8726359" y="1768996"/>
                  </a:cubicBezTo>
                  <a:lnTo>
                    <a:pt x="8717727" y="1766838"/>
                  </a:lnTo>
                  <a:close/>
                  <a:moveTo>
                    <a:pt x="8244193" y="1766838"/>
                  </a:moveTo>
                  <a:lnTo>
                    <a:pt x="8243114" y="1768052"/>
                  </a:lnTo>
                  <a:lnTo>
                    <a:pt x="8243114" y="1769131"/>
                  </a:lnTo>
                  <a:lnTo>
                    <a:pt x="8244193" y="1770210"/>
                  </a:lnTo>
                  <a:lnTo>
                    <a:pt x="8246486" y="1770210"/>
                  </a:lnTo>
                  <a:lnTo>
                    <a:pt x="8246486" y="1769131"/>
                  </a:lnTo>
                  <a:close/>
                  <a:moveTo>
                    <a:pt x="8712332" y="1765759"/>
                  </a:moveTo>
                  <a:lnTo>
                    <a:pt x="8712332" y="1767917"/>
                  </a:lnTo>
                  <a:lnTo>
                    <a:pt x="8715569" y="1767917"/>
                  </a:lnTo>
                  <a:lnTo>
                    <a:pt x="8715569" y="1766838"/>
                  </a:lnTo>
                  <a:close/>
                  <a:moveTo>
                    <a:pt x="5188622" y="1765354"/>
                  </a:moveTo>
                  <a:lnTo>
                    <a:pt x="5190780" y="1767512"/>
                  </a:lnTo>
                  <a:lnTo>
                    <a:pt x="5190780" y="1765354"/>
                  </a:lnTo>
                  <a:close/>
                  <a:moveTo>
                    <a:pt x="8608882" y="1764680"/>
                  </a:moveTo>
                  <a:lnTo>
                    <a:pt x="8607803" y="1765759"/>
                  </a:lnTo>
                  <a:lnTo>
                    <a:pt x="8607803" y="1766838"/>
                  </a:lnTo>
                  <a:lnTo>
                    <a:pt x="8611040" y="1766838"/>
                  </a:lnTo>
                  <a:close/>
                  <a:moveTo>
                    <a:pt x="8699384" y="1763601"/>
                  </a:moveTo>
                  <a:lnTo>
                    <a:pt x="8697226" y="1765759"/>
                  </a:lnTo>
                  <a:lnTo>
                    <a:pt x="8697226" y="1768996"/>
                  </a:lnTo>
                  <a:lnTo>
                    <a:pt x="8699384" y="1771154"/>
                  </a:lnTo>
                  <a:lnTo>
                    <a:pt x="8701542" y="1771154"/>
                  </a:lnTo>
                  <a:lnTo>
                    <a:pt x="8702621" y="1764680"/>
                  </a:lnTo>
                  <a:lnTo>
                    <a:pt x="8701542" y="1763601"/>
                  </a:lnTo>
                  <a:close/>
                  <a:moveTo>
                    <a:pt x="1190384" y="1763331"/>
                  </a:moveTo>
                  <a:lnTo>
                    <a:pt x="1190384" y="1767647"/>
                  </a:lnTo>
                  <a:lnTo>
                    <a:pt x="1192543" y="1767647"/>
                  </a:lnTo>
                  <a:lnTo>
                    <a:pt x="1192543" y="1763331"/>
                  </a:lnTo>
                  <a:close/>
                  <a:moveTo>
                    <a:pt x="8632620" y="1762522"/>
                  </a:moveTo>
                  <a:cubicBezTo>
                    <a:pt x="8631182" y="1762522"/>
                    <a:pt x="8630462" y="1763601"/>
                    <a:pt x="8630462" y="1765759"/>
                  </a:cubicBezTo>
                  <a:lnTo>
                    <a:pt x="8630462" y="1767917"/>
                  </a:lnTo>
                  <a:lnTo>
                    <a:pt x="8631542" y="1767917"/>
                  </a:lnTo>
                  <a:close/>
                  <a:moveTo>
                    <a:pt x="8260648" y="1762522"/>
                  </a:moveTo>
                  <a:lnTo>
                    <a:pt x="8258490" y="1769131"/>
                  </a:lnTo>
                  <a:lnTo>
                    <a:pt x="8264964" y="1771289"/>
                  </a:lnTo>
                  <a:lnTo>
                    <a:pt x="8268336" y="1771289"/>
                  </a:lnTo>
                  <a:lnTo>
                    <a:pt x="8268336" y="1769131"/>
                  </a:lnTo>
                  <a:cubicBezTo>
                    <a:pt x="8268336" y="1765264"/>
                    <a:pt x="8267212" y="1763062"/>
                    <a:pt x="8264964" y="1762522"/>
                  </a:cubicBezTo>
                  <a:close/>
                  <a:moveTo>
                    <a:pt x="8683334" y="1761443"/>
                  </a:moveTo>
                  <a:lnTo>
                    <a:pt x="8683334" y="1768996"/>
                  </a:lnTo>
                  <a:lnTo>
                    <a:pt x="8684413" y="1768996"/>
                  </a:lnTo>
                  <a:lnTo>
                    <a:pt x="8684413" y="1761443"/>
                  </a:lnTo>
                  <a:close/>
                  <a:moveTo>
                    <a:pt x="5223554" y="1760904"/>
                  </a:moveTo>
                  <a:lnTo>
                    <a:pt x="5219238" y="1764141"/>
                  </a:lnTo>
                  <a:lnTo>
                    <a:pt x="5219238" y="1765354"/>
                  </a:lnTo>
                  <a:cubicBezTo>
                    <a:pt x="5219238" y="1766973"/>
                    <a:pt x="5221801" y="1768052"/>
                    <a:pt x="5226926" y="1768591"/>
                  </a:cubicBezTo>
                  <a:lnTo>
                    <a:pt x="5230163" y="1763062"/>
                  </a:lnTo>
                  <a:lnTo>
                    <a:pt x="5230163" y="1761983"/>
                  </a:lnTo>
                  <a:close/>
                  <a:moveTo>
                    <a:pt x="4267534" y="1760550"/>
                  </a:moveTo>
                  <a:lnTo>
                    <a:pt x="4263218" y="1761629"/>
                  </a:lnTo>
                  <a:lnTo>
                    <a:pt x="4263218" y="1762708"/>
                  </a:lnTo>
                  <a:lnTo>
                    <a:pt x="4266455" y="1762708"/>
                  </a:lnTo>
                  <a:lnTo>
                    <a:pt x="4266455" y="1761629"/>
                  </a:lnTo>
                  <a:lnTo>
                    <a:pt x="4267534" y="1762708"/>
                  </a:lnTo>
                  <a:lnTo>
                    <a:pt x="4274952" y="1762708"/>
                  </a:lnTo>
                  <a:lnTo>
                    <a:pt x="4274952" y="1761629"/>
                  </a:lnTo>
                  <a:close/>
                  <a:moveTo>
                    <a:pt x="8686571" y="1760364"/>
                  </a:moveTo>
                  <a:lnTo>
                    <a:pt x="8686571" y="1762522"/>
                  </a:lnTo>
                  <a:lnTo>
                    <a:pt x="8691831" y="1762522"/>
                  </a:lnTo>
                  <a:lnTo>
                    <a:pt x="8693989" y="1760364"/>
                  </a:lnTo>
                  <a:close/>
                  <a:moveTo>
                    <a:pt x="5083419" y="1759825"/>
                  </a:moveTo>
                  <a:lnTo>
                    <a:pt x="5081261" y="1761983"/>
                  </a:lnTo>
                  <a:lnTo>
                    <a:pt x="5084498" y="1765354"/>
                  </a:lnTo>
                  <a:lnTo>
                    <a:pt x="5086791" y="1763062"/>
                  </a:lnTo>
                  <a:lnTo>
                    <a:pt x="5086791" y="1761983"/>
                  </a:lnTo>
                  <a:lnTo>
                    <a:pt x="5084498" y="1759825"/>
                  </a:lnTo>
                  <a:close/>
                  <a:moveTo>
                    <a:pt x="8635858" y="1758206"/>
                  </a:moveTo>
                  <a:lnTo>
                    <a:pt x="8633700" y="1760364"/>
                  </a:lnTo>
                  <a:lnTo>
                    <a:pt x="8633700" y="1761443"/>
                  </a:lnTo>
                  <a:lnTo>
                    <a:pt x="8635858" y="1759285"/>
                  </a:lnTo>
                  <a:close/>
                  <a:moveTo>
                    <a:pt x="4164084" y="1757448"/>
                  </a:moveTo>
                  <a:lnTo>
                    <a:pt x="4164084" y="1758392"/>
                  </a:lnTo>
                  <a:lnTo>
                    <a:pt x="4166242" y="1758392"/>
                  </a:lnTo>
                  <a:lnTo>
                    <a:pt x="4166242" y="1757448"/>
                  </a:lnTo>
                  <a:close/>
                  <a:moveTo>
                    <a:pt x="4170558" y="1755290"/>
                  </a:moveTo>
                  <a:lnTo>
                    <a:pt x="4170558" y="1756369"/>
                  </a:lnTo>
                  <a:lnTo>
                    <a:pt x="4172716" y="1756369"/>
                  </a:lnTo>
                  <a:lnTo>
                    <a:pt x="4172716" y="1755290"/>
                  </a:lnTo>
                  <a:close/>
                  <a:moveTo>
                    <a:pt x="8612119" y="1753890"/>
                  </a:moveTo>
                  <a:lnTo>
                    <a:pt x="8612119" y="1754969"/>
                  </a:lnTo>
                  <a:cubicBezTo>
                    <a:pt x="8613558" y="1761443"/>
                    <a:pt x="8615356" y="1764680"/>
                    <a:pt x="8617514" y="1764680"/>
                  </a:cubicBezTo>
                  <a:cubicBezTo>
                    <a:pt x="8621830" y="1763062"/>
                    <a:pt x="8623988" y="1761623"/>
                    <a:pt x="8623988" y="1760364"/>
                  </a:cubicBezTo>
                  <a:lnTo>
                    <a:pt x="8623988" y="1759285"/>
                  </a:lnTo>
                  <a:lnTo>
                    <a:pt x="8617514" y="1753890"/>
                  </a:lnTo>
                  <a:close/>
                  <a:moveTo>
                    <a:pt x="3731418" y="1752946"/>
                  </a:moveTo>
                  <a:lnTo>
                    <a:pt x="3729260" y="1755104"/>
                  </a:lnTo>
                  <a:lnTo>
                    <a:pt x="3729260" y="1756183"/>
                  </a:lnTo>
                  <a:lnTo>
                    <a:pt x="3731418" y="1756183"/>
                  </a:lnTo>
                  <a:close/>
                  <a:moveTo>
                    <a:pt x="8689673" y="1752811"/>
                  </a:moveTo>
                  <a:lnTo>
                    <a:pt x="8689673" y="1753890"/>
                  </a:lnTo>
                  <a:lnTo>
                    <a:pt x="8693989" y="1756048"/>
                  </a:lnTo>
                  <a:lnTo>
                    <a:pt x="8692910" y="1752811"/>
                  </a:lnTo>
                  <a:close/>
                  <a:moveTo>
                    <a:pt x="8599171" y="1752811"/>
                  </a:moveTo>
                  <a:lnTo>
                    <a:pt x="8599171" y="1758206"/>
                  </a:lnTo>
                  <a:lnTo>
                    <a:pt x="8602408" y="1758206"/>
                  </a:lnTo>
                  <a:lnTo>
                    <a:pt x="8602408" y="1754969"/>
                  </a:lnTo>
                  <a:lnTo>
                    <a:pt x="8600250" y="1752811"/>
                  </a:lnTo>
                  <a:close/>
                  <a:moveTo>
                    <a:pt x="5184171" y="1752137"/>
                  </a:moveTo>
                  <a:lnTo>
                    <a:pt x="5184171" y="1754295"/>
                  </a:lnTo>
                  <a:lnTo>
                    <a:pt x="5185250" y="1757667"/>
                  </a:lnTo>
                  <a:lnTo>
                    <a:pt x="5186329" y="1757667"/>
                  </a:lnTo>
                  <a:lnTo>
                    <a:pt x="5186329" y="1756588"/>
                  </a:lnTo>
                  <a:lnTo>
                    <a:pt x="5185250" y="1752137"/>
                  </a:lnTo>
                  <a:close/>
                  <a:moveTo>
                    <a:pt x="7082487" y="1751937"/>
                  </a:moveTo>
                  <a:lnTo>
                    <a:pt x="7079250" y="1753016"/>
                  </a:lnTo>
                  <a:lnTo>
                    <a:pt x="7079250" y="1754095"/>
                  </a:lnTo>
                  <a:lnTo>
                    <a:pt x="7086803" y="1753016"/>
                  </a:lnTo>
                  <a:lnTo>
                    <a:pt x="7086803" y="1751937"/>
                  </a:lnTo>
                  <a:close/>
                  <a:moveTo>
                    <a:pt x="8770598" y="1751732"/>
                  </a:moveTo>
                  <a:lnTo>
                    <a:pt x="8770598" y="1754969"/>
                  </a:lnTo>
                  <a:cubicBezTo>
                    <a:pt x="8770598" y="1758026"/>
                    <a:pt x="8773116" y="1761263"/>
                    <a:pt x="8778151" y="1764680"/>
                  </a:cubicBezTo>
                  <a:lnTo>
                    <a:pt x="8778151" y="1767917"/>
                  </a:lnTo>
                  <a:lnTo>
                    <a:pt x="8783546" y="1765759"/>
                  </a:lnTo>
                  <a:lnTo>
                    <a:pt x="8783546" y="1764680"/>
                  </a:lnTo>
                  <a:cubicBezTo>
                    <a:pt x="8781388" y="1762342"/>
                    <a:pt x="8780309" y="1760184"/>
                    <a:pt x="8780309" y="1758206"/>
                  </a:cubicBezTo>
                  <a:lnTo>
                    <a:pt x="8779230" y="1759285"/>
                  </a:lnTo>
                  <a:lnTo>
                    <a:pt x="8778151" y="1759285"/>
                  </a:lnTo>
                  <a:close/>
                  <a:moveTo>
                    <a:pt x="8239877" y="1751732"/>
                  </a:moveTo>
                  <a:lnTo>
                    <a:pt x="8238798" y="1762522"/>
                  </a:lnTo>
                  <a:lnTo>
                    <a:pt x="8238798" y="1765759"/>
                  </a:lnTo>
                  <a:lnTo>
                    <a:pt x="8239877" y="1765759"/>
                  </a:lnTo>
                  <a:lnTo>
                    <a:pt x="8240956" y="1756048"/>
                  </a:lnTo>
                  <a:lnTo>
                    <a:pt x="8240956" y="1751732"/>
                  </a:lnTo>
                  <a:close/>
                  <a:moveTo>
                    <a:pt x="6797644" y="1751379"/>
                  </a:moveTo>
                  <a:lnTo>
                    <a:pt x="6797644" y="1754616"/>
                  </a:lnTo>
                  <a:lnTo>
                    <a:pt x="6798723" y="1754616"/>
                  </a:lnTo>
                  <a:lnTo>
                    <a:pt x="6798723" y="1751379"/>
                  </a:lnTo>
                  <a:close/>
                  <a:moveTo>
                    <a:pt x="1745113" y="1751327"/>
                  </a:moveTo>
                  <a:lnTo>
                    <a:pt x="1744034" y="1752406"/>
                  </a:lnTo>
                  <a:lnTo>
                    <a:pt x="1744034" y="1753485"/>
                  </a:lnTo>
                  <a:lnTo>
                    <a:pt x="1746192" y="1755643"/>
                  </a:lnTo>
                  <a:lnTo>
                    <a:pt x="1749429" y="1755643"/>
                  </a:lnTo>
                  <a:lnTo>
                    <a:pt x="1749429" y="1752406"/>
                  </a:lnTo>
                  <a:close/>
                  <a:moveTo>
                    <a:pt x="2197066" y="1750974"/>
                  </a:moveTo>
                  <a:lnTo>
                    <a:pt x="2189514" y="1759471"/>
                  </a:lnTo>
                  <a:lnTo>
                    <a:pt x="2189514" y="1762708"/>
                  </a:lnTo>
                  <a:lnTo>
                    <a:pt x="2191672" y="1762708"/>
                  </a:lnTo>
                  <a:cubicBezTo>
                    <a:pt x="2195629" y="1762708"/>
                    <a:pt x="2198506" y="1760955"/>
                    <a:pt x="2200305" y="1757448"/>
                  </a:cubicBezTo>
                  <a:lnTo>
                    <a:pt x="2200305" y="1754211"/>
                  </a:lnTo>
                  <a:close/>
                  <a:moveTo>
                    <a:pt x="8141418" y="1750653"/>
                  </a:moveTo>
                  <a:cubicBezTo>
                    <a:pt x="8144655" y="1754250"/>
                    <a:pt x="8147218" y="1756048"/>
                    <a:pt x="8149106" y="1756048"/>
                  </a:cubicBezTo>
                  <a:lnTo>
                    <a:pt x="8150185" y="1756048"/>
                  </a:lnTo>
                  <a:lnTo>
                    <a:pt x="8150185" y="1754969"/>
                  </a:lnTo>
                  <a:cubicBezTo>
                    <a:pt x="8148386" y="1754969"/>
                    <a:pt x="8145824" y="1753530"/>
                    <a:pt x="8142497" y="1750653"/>
                  </a:cubicBezTo>
                  <a:close/>
                  <a:moveTo>
                    <a:pt x="2212038" y="1748816"/>
                  </a:moveTo>
                  <a:cubicBezTo>
                    <a:pt x="2208441" y="1750614"/>
                    <a:pt x="2206644" y="1753492"/>
                    <a:pt x="2206644" y="1757448"/>
                  </a:cubicBezTo>
                  <a:lnTo>
                    <a:pt x="2206644" y="1758392"/>
                  </a:lnTo>
                  <a:lnTo>
                    <a:pt x="2208802" y="1760550"/>
                  </a:lnTo>
                  <a:lnTo>
                    <a:pt x="2209881" y="1760550"/>
                  </a:lnTo>
                  <a:close/>
                  <a:moveTo>
                    <a:pt x="579141" y="1748765"/>
                  </a:moveTo>
                  <a:lnTo>
                    <a:pt x="579141" y="1750788"/>
                  </a:lnTo>
                  <a:lnTo>
                    <a:pt x="584266" y="1753890"/>
                  </a:lnTo>
                  <a:lnTo>
                    <a:pt x="586290" y="1753890"/>
                  </a:lnTo>
                  <a:lnTo>
                    <a:pt x="586290" y="1751867"/>
                  </a:lnTo>
                  <a:cubicBezTo>
                    <a:pt x="582872" y="1751867"/>
                    <a:pt x="581164" y="1750833"/>
                    <a:pt x="581164" y="1748765"/>
                  </a:cubicBezTo>
                  <a:close/>
                  <a:moveTo>
                    <a:pt x="4151271" y="1747737"/>
                  </a:moveTo>
                  <a:lnTo>
                    <a:pt x="4149248" y="1749895"/>
                  </a:lnTo>
                  <a:lnTo>
                    <a:pt x="4149248" y="1750974"/>
                  </a:lnTo>
                  <a:lnTo>
                    <a:pt x="4152350" y="1750974"/>
                  </a:lnTo>
                  <a:lnTo>
                    <a:pt x="4152350" y="1747737"/>
                  </a:lnTo>
                  <a:close/>
                  <a:moveTo>
                    <a:pt x="1735403" y="1745932"/>
                  </a:moveTo>
                  <a:lnTo>
                    <a:pt x="1734325" y="1747011"/>
                  </a:lnTo>
                  <a:lnTo>
                    <a:pt x="1734325" y="1748090"/>
                  </a:lnTo>
                  <a:lnTo>
                    <a:pt x="1737560" y="1750248"/>
                  </a:lnTo>
                  <a:lnTo>
                    <a:pt x="1739719" y="1748090"/>
                  </a:lnTo>
                  <a:lnTo>
                    <a:pt x="1739719" y="1747011"/>
                  </a:lnTo>
                  <a:close/>
                  <a:moveTo>
                    <a:pt x="9193554" y="1745714"/>
                  </a:moveTo>
                  <a:cubicBezTo>
                    <a:pt x="9193194" y="1749850"/>
                    <a:pt x="9192115" y="1753087"/>
                    <a:pt x="9190317" y="1755425"/>
                  </a:cubicBezTo>
                  <a:lnTo>
                    <a:pt x="9193554" y="1758527"/>
                  </a:lnTo>
                  <a:lnTo>
                    <a:pt x="9195712" y="1758527"/>
                  </a:lnTo>
                  <a:cubicBezTo>
                    <a:pt x="9197780" y="1757987"/>
                    <a:pt x="9199533" y="1755515"/>
                    <a:pt x="9200972" y="1751109"/>
                  </a:cubicBezTo>
                  <a:cubicBezTo>
                    <a:pt x="9199533" y="1747872"/>
                    <a:pt x="9198139" y="1746074"/>
                    <a:pt x="9196791" y="1745714"/>
                  </a:cubicBezTo>
                  <a:close/>
                  <a:moveTo>
                    <a:pt x="3704443" y="1745393"/>
                  </a:moveTo>
                  <a:lnTo>
                    <a:pt x="3704443" y="1747551"/>
                  </a:lnTo>
                  <a:lnTo>
                    <a:pt x="3705522" y="1747551"/>
                  </a:lnTo>
                  <a:lnTo>
                    <a:pt x="3705522" y="1745393"/>
                  </a:lnTo>
                  <a:close/>
                  <a:moveTo>
                    <a:pt x="7750832" y="1744719"/>
                  </a:moveTo>
                  <a:lnTo>
                    <a:pt x="7750832" y="1745798"/>
                  </a:lnTo>
                  <a:lnTo>
                    <a:pt x="7752990" y="1745798"/>
                  </a:lnTo>
                  <a:lnTo>
                    <a:pt x="7752990" y="1744719"/>
                  </a:lnTo>
                  <a:close/>
                  <a:moveTo>
                    <a:pt x="7697961" y="1744719"/>
                  </a:moveTo>
                  <a:lnTo>
                    <a:pt x="7697961" y="1747956"/>
                  </a:lnTo>
                  <a:lnTo>
                    <a:pt x="7700119" y="1745798"/>
                  </a:lnTo>
                  <a:lnTo>
                    <a:pt x="7700119" y="1744719"/>
                  </a:lnTo>
                  <a:close/>
                  <a:moveTo>
                    <a:pt x="7661275" y="1744719"/>
                  </a:moveTo>
                  <a:lnTo>
                    <a:pt x="7661275" y="1745798"/>
                  </a:lnTo>
                  <a:lnTo>
                    <a:pt x="7664512" y="1749035"/>
                  </a:lnTo>
                  <a:lnTo>
                    <a:pt x="7664512" y="1744719"/>
                  </a:lnTo>
                  <a:close/>
                  <a:moveTo>
                    <a:pt x="7651564" y="1744719"/>
                  </a:moveTo>
                  <a:lnTo>
                    <a:pt x="7651564" y="1745798"/>
                  </a:lnTo>
                  <a:lnTo>
                    <a:pt x="7653722" y="1745798"/>
                  </a:lnTo>
                  <a:lnTo>
                    <a:pt x="7653722" y="1744719"/>
                  </a:lnTo>
                  <a:close/>
                  <a:moveTo>
                    <a:pt x="7642932" y="1744719"/>
                  </a:moveTo>
                  <a:lnTo>
                    <a:pt x="7642932" y="1746877"/>
                  </a:lnTo>
                  <a:lnTo>
                    <a:pt x="7646169" y="1746877"/>
                  </a:lnTo>
                  <a:lnTo>
                    <a:pt x="7646169" y="1744719"/>
                  </a:lnTo>
                  <a:close/>
                  <a:moveTo>
                    <a:pt x="2171441" y="1743556"/>
                  </a:moveTo>
                  <a:lnTo>
                    <a:pt x="2168205" y="1744635"/>
                  </a:lnTo>
                  <a:lnTo>
                    <a:pt x="2168205" y="1745714"/>
                  </a:lnTo>
                  <a:lnTo>
                    <a:pt x="2170363" y="1745714"/>
                  </a:lnTo>
                  <a:lnTo>
                    <a:pt x="2173599" y="1744635"/>
                  </a:lnTo>
                  <a:lnTo>
                    <a:pt x="2173599" y="1743556"/>
                  </a:lnTo>
                  <a:close/>
                  <a:moveTo>
                    <a:pt x="2165102" y="1743556"/>
                  </a:moveTo>
                  <a:lnTo>
                    <a:pt x="2164023" y="1744635"/>
                  </a:lnTo>
                  <a:lnTo>
                    <a:pt x="2166180" y="1750974"/>
                  </a:lnTo>
                  <a:lnTo>
                    <a:pt x="2166180" y="1752053"/>
                  </a:lnTo>
                  <a:lnTo>
                    <a:pt x="2165102" y="1753132"/>
                  </a:lnTo>
                  <a:lnTo>
                    <a:pt x="2166180" y="1754211"/>
                  </a:lnTo>
                  <a:lnTo>
                    <a:pt x="2166180" y="1755290"/>
                  </a:lnTo>
                  <a:lnTo>
                    <a:pt x="2162944" y="1762708"/>
                  </a:lnTo>
                  <a:lnTo>
                    <a:pt x="2162944" y="1763787"/>
                  </a:lnTo>
                  <a:lnTo>
                    <a:pt x="2164023" y="1763787"/>
                  </a:lnTo>
                  <a:lnTo>
                    <a:pt x="2167126" y="1753132"/>
                  </a:lnTo>
                  <a:lnTo>
                    <a:pt x="2167126" y="1745714"/>
                  </a:lnTo>
                  <a:close/>
                  <a:moveTo>
                    <a:pt x="8134809" y="1742965"/>
                  </a:moveTo>
                  <a:lnTo>
                    <a:pt x="8134809" y="1744044"/>
                  </a:lnTo>
                  <a:cubicBezTo>
                    <a:pt x="8136338" y="1744044"/>
                    <a:pt x="8137102" y="1745123"/>
                    <a:pt x="8137102" y="1747281"/>
                  </a:cubicBezTo>
                  <a:lnTo>
                    <a:pt x="8138181" y="1747281"/>
                  </a:lnTo>
                  <a:lnTo>
                    <a:pt x="8138181" y="1745123"/>
                  </a:lnTo>
                  <a:close/>
                  <a:moveTo>
                    <a:pt x="8076812" y="1742965"/>
                  </a:moveTo>
                  <a:lnTo>
                    <a:pt x="8076812" y="1744044"/>
                  </a:lnTo>
                  <a:lnTo>
                    <a:pt x="8079105" y="1744044"/>
                  </a:lnTo>
                  <a:lnTo>
                    <a:pt x="8079105" y="1742965"/>
                  </a:lnTo>
                  <a:close/>
                  <a:moveTo>
                    <a:pt x="8073576" y="1741886"/>
                  </a:moveTo>
                  <a:lnTo>
                    <a:pt x="8073576" y="1742965"/>
                  </a:lnTo>
                  <a:lnTo>
                    <a:pt x="8075734" y="1742965"/>
                  </a:lnTo>
                  <a:lnTo>
                    <a:pt x="8075734" y="1741886"/>
                  </a:lnTo>
                  <a:close/>
                  <a:moveTo>
                    <a:pt x="4181214" y="1740319"/>
                  </a:moveTo>
                  <a:lnTo>
                    <a:pt x="4181214" y="1742477"/>
                  </a:lnTo>
                  <a:lnTo>
                    <a:pt x="4182293" y="1745714"/>
                  </a:lnTo>
                  <a:lnTo>
                    <a:pt x="4183372" y="1745714"/>
                  </a:lnTo>
                  <a:lnTo>
                    <a:pt x="4183372" y="1744635"/>
                  </a:lnTo>
                  <a:lnTo>
                    <a:pt x="4182293" y="1740319"/>
                  </a:lnTo>
                  <a:close/>
                  <a:moveTo>
                    <a:pt x="6753405" y="1739510"/>
                  </a:moveTo>
                  <a:lnTo>
                    <a:pt x="6752326" y="1740589"/>
                  </a:lnTo>
                  <a:lnTo>
                    <a:pt x="6752326" y="1741668"/>
                  </a:lnTo>
                  <a:lnTo>
                    <a:pt x="6755563" y="1741668"/>
                  </a:lnTo>
                  <a:close/>
                  <a:moveTo>
                    <a:pt x="2217299" y="1739240"/>
                  </a:moveTo>
                  <a:lnTo>
                    <a:pt x="2214062" y="1743556"/>
                  </a:lnTo>
                  <a:lnTo>
                    <a:pt x="2216220" y="1743556"/>
                  </a:lnTo>
                  <a:lnTo>
                    <a:pt x="2219458" y="1739240"/>
                  </a:lnTo>
                  <a:close/>
                  <a:moveTo>
                    <a:pt x="7246900" y="1739124"/>
                  </a:moveTo>
                  <a:lnTo>
                    <a:pt x="7246900" y="1740203"/>
                  </a:lnTo>
                  <a:lnTo>
                    <a:pt x="7250002" y="1741282"/>
                  </a:lnTo>
                  <a:lnTo>
                    <a:pt x="7250002" y="1739124"/>
                  </a:lnTo>
                  <a:close/>
                  <a:moveTo>
                    <a:pt x="7085724" y="1739124"/>
                  </a:moveTo>
                  <a:cubicBezTo>
                    <a:pt x="7082487" y="1741911"/>
                    <a:pt x="7079970" y="1743305"/>
                    <a:pt x="7078171" y="1743305"/>
                  </a:cubicBezTo>
                  <a:lnTo>
                    <a:pt x="7078171" y="1744384"/>
                  </a:lnTo>
                  <a:lnTo>
                    <a:pt x="7079250" y="1744384"/>
                  </a:lnTo>
                  <a:cubicBezTo>
                    <a:pt x="7083926" y="1742585"/>
                    <a:pt x="7086444" y="1740832"/>
                    <a:pt x="7086803" y="1739124"/>
                  </a:cubicBezTo>
                  <a:close/>
                  <a:moveTo>
                    <a:pt x="5219238" y="1739054"/>
                  </a:moveTo>
                  <a:lnTo>
                    <a:pt x="5218159" y="1740133"/>
                  </a:lnTo>
                  <a:lnTo>
                    <a:pt x="5218159" y="1743370"/>
                  </a:lnTo>
                  <a:lnTo>
                    <a:pt x="5224768" y="1748900"/>
                  </a:lnTo>
                  <a:lnTo>
                    <a:pt x="5226926" y="1743370"/>
                  </a:lnTo>
                  <a:close/>
                  <a:moveTo>
                    <a:pt x="8091109" y="1738649"/>
                  </a:moveTo>
                  <a:lnTo>
                    <a:pt x="8080184" y="1741886"/>
                  </a:lnTo>
                  <a:lnTo>
                    <a:pt x="8080184" y="1742965"/>
                  </a:lnTo>
                  <a:lnTo>
                    <a:pt x="8083421" y="1742965"/>
                  </a:lnTo>
                  <a:cubicBezTo>
                    <a:pt x="8083421" y="1741526"/>
                    <a:pt x="8086344" y="1740447"/>
                    <a:pt x="8092188" y="1739728"/>
                  </a:cubicBezTo>
                  <a:lnTo>
                    <a:pt x="8092188" y="1738649"/>
                  </a:lnTo>
                  <a:close/>
                  <a:moveTo>
                    <a:pt x="560663" y="1738514"/>
                  </a:moveTo>
                  <a:lnTo>
                    <a:pt x="560663" y="1739458"/>
                  </a:lnTo>
                  <a:lnTo>
                    <a:pt x="562686" y="1739458"/>
                  </a:lnTo>
                  <a:lnTo>
                    <a:pt x="562686" y="1738514"/>
                  </a:lnTo>
                  <a:close/>
                  <a:moveTo>
                    <a:pt x="7763780" y="1738244"/>
                  </a:moveTo>
                  <a:lnTo>
                    <a:pt x="7763780" y="1739323"/>
                  </a:lnTo>
                  <a:lnTo>
                    <a:pt x="7765938" y="1739323"/>
                  </a:lnTo>
                  <a:lnTo>
                    <a:pt x="7765938" y="1738244"/>
                  </a:lnTo>
                  <a:close/>
                  <a:moveTo>
                    <a:pt x="569835" y="1737435"/>
                  </a:moveTo>
                  <a:cubicBezTo>
                    <a:pt x="568486" y="1740223"/>
                    <a:pt x="566463" y="1741616"/>
                    <a:pt x="563765" y="1741616"/>
                  </a:cubicBezTo>
                  <a:lnTo>
                    <a:pt x="563765" y="1743640"/>
                  </a:lnTo>
                  <a:lnTo>
                    <a:pt x="564710" y="1743640"/>
                  </a:lnTo>
                  <a:lnTo>
                    <a:pt x="569835" y="1739458"/>
                  </a:lnTo>
                  <a:lnTo>
                    <a:pt x="570914" y="1739458"/>
                  </a:lnTo>
                  <a:cubicBezTo>
                    <a:pt x="571904" y="1739458"/>
                    <a:pt x="573611" y="1741886"/>
                    <a:pt x="576039" y="1746742"/>
                  </a:cubicBezTo>
                  <a:lnTo>
                    <a:pt x="577118" y="1746742"/>
                  </a:lnTo>
                  <a:cubicBezTo>
                    <a:pt x="577118" y="1742965"/>
                    <a:pt x="574690" y="1739863"/>
                    <a:pt x="569835" y="1737435"/>
                  </a:cubicBezTo>
                  <a:close/>
                  <a:moveTo>
                    <a:pt x="7801546" y="1737165"/>
                  </a:moveTo>
                  <a:lnTo>
                    <a:pt x="7803704" y="1737165"/>
                  </a:lnTo>
                  <a:lnTo>
                    <a:pt x="7803704" y="1739323"/>
                  </a:lnTo>
                  <a:close/>
                  <a:moveTo>
                    <a:pt x="5121723" y="1736761"/>
                  </a:moveTo>
                  <a:lnTo>
                    <a:pt x="5121723" y="1739054"/>
                  </a:lnTo>
                  <a:lnTo>
                    <a:pt x="5122937" y="1739054"/>
                  </a:lnTo>
                  <a:lnTo>
                    <a:pt x="5122937" y="1736761"/>
                  </a:lnTo>
                  <a:close/>
                  <a:moveTo>
                    <a:pt x="4157745" y="1736138"/>
                  </a:moveTo>
                  <a:cubicBezTo>
                    <a:pt x="4153429" y="1736138"/>
                    <a:pt x="4151271" y="1737891"/>
                    <a:pt x="4151271" y="1741398"/>
                  </a:cubicBezTo>
                  <a:lnTo>
                    <a:pt x="4152350" y="1744635"/>
                  </a:lnTo>
                  <a:lnTo>
                    <a:pt x="4154508" y="1744635"/>
                  </a:lnTo>
                  <a:lnTo>
                    <a:pt x="4159903" y="1739240"/>
                  </a:lnTo>
                  <a:lnTo>
                    <a:pt x="4159903" y="1738161"/>
                  </a:lnTo>
                  <a:close/>
                  <a:moveTo>
                    <a:pt x="4077764" y="1736138"/>
                  </a:moveTo>
                  <a:lnTo>
                    <a:pt x="4077764" y="1737082"/>
                  </a:lnTo>
                  <a:lnTo>
                    <a:pt x="4079922" y="1737082"/>
                  </a:lnTo>
                  <a:lnTo>
                    <a:pt x="4079922" y="1736138"/>
                  </a:lnTo>
                  <a:close/>
                  <a:moveTo>
                    <a:pt x="8100955" y="1735412"/>
                  </a:moveTo>
                  <a:lnTo>
                    <a:pt x="8100955" y="1736491"/>
                  </a:lnTo>
                  <a:lnTo>
                    <a:pt x="8103113" y="1736491"/>
                  </a:lnTo>
                  <a:lnTo>
                    <a:pt x="8103113" y="1735412"/>
                  </a:lnTo>
                  <a:close/>
                  <a:moveTo>
                    <a:pt x="1191463" y="1735277"/>
                  </a:moveTo>
                  <a:lnTo>
                    <a:pt x="1191463" y="1737435"/>
                  </a:lnTo>
                  <a:lnTo>
                    <a:pt x="1192543" y="1737435"/>
                  </a:lnTo>
                  <a:lnTo>
                    <a:pt x="1192543" y="1735277"/>
                  </a:lnTo>
                  <a:close/>
                  <a:moveTo>
                    <a:pt x="3180330" y="1735142"/>
                  </a:moveTo>
                  <a:lnTo>
                    <a:pt x="3180330" y="1737300"/>
                  </a:lnTo>
                  <a:lnTo>
                    <a:pt x="3181409" y="1737300"/>
                  </a:lnTo>
                  <a:lnTo>
                    <a:pt x="3181409" y="1735142"/>
                  </a:lnTo>
                  <a:close/>
                  <a:moveTo>
                    <a:pt x="8095425" y="1734333"/>
                  </a:moveTo>
                  <a:lnTo>
                    <a:pt x="8095425" y="1735412"/>
                  </a:lnTo>
                  <a:lnTo>
                    <a:pt x="8098797" y="1735412"/>
                  </a:lnTo>
                  <a:lnTo>
                    <a:pt x="8098797" y="1734333"/>
                  </a:lnTo>
                  <a:close/>
                  <a:moveTo>
                    <a:pt x="574960" y="1734333"/>
                  </a:moveTo>
                  <a:lnTo>
                    <a:pt x="574960" y="1737435"/>
                  </a:lnTo>
                  <a:lnTo>
                    <a:pt x="578062" y="1740537"/>
                  </a:lnTo>
                  <a:lnTo>
                    <a:pt x="579141" y="1740537"/>
                  </a:lnTo>
                  <a:lnTo>
                    <a:pt x="579141" y="1736491"/>
                  </a:lnTo>
                  <a:lnTo>
                    <a:pt x="577118" y="1734333"/>
                  </a:lnTo>
                  <a:close/>
                  <a:moveTo>
                    <a:pt x="3602747" y="1733524"/>
                  </a:moveTo>
                  <a:lnTo>
                    <a:pt x="3602747" y="1734603"/>
                  </a:lnTo>
                  <a:lnTo>
                    <a:pt x="3605984" y="1737840"/>
                  </a:lnTo>
                  <a:lnTo>
                    <a:pt x="3605984" y="1736761"/>
                  </a:lnTo>
                  <a:close/>
                  <a:moveTo>
                    <a:pt x="715365" y="1733389"/>
                  </a:moveTo>
                  <a:lnTo>
                    <a:pt x="712263" y="1736491"/>
                  </a:lnTo>
                  <a:lnTo>
                    <a:pt x="712263" y="1739458"/>
                  </a:lnTo>
                  <a:lnTo>
                    <a:pt x="713342" y="1739458"/>
                  </a:lnTo>
                  <a:lnTo>
                    <a:pt x="715365" y="1735412"/>
                  </a:lnTo>
                  <a:close/>
                  <a:moveTo>
                    <a:pt x="7706593" y="1732849"/>
                  </a:moveTo>
                  <a:lnTo>
                    <a:pt x="7706593" y="1735007"/>
                  </a:lnTo>
                  <a:lnTo>
                    <a:pt x="7709830" y="1735007"/>
                  </a:lnTo>
                  <a:lnTo>
                    <a:pt x="7709830" y="1733928"/>
                  </a:lnTo>
                  <a:close/>
                  <a:moveTo>
                    <a:pt x="4218439" y="1731822"/>
                  </a:moveTo>
                  <a:lnTo>
                    <a:pt x="4218439" y="1732901"/>
                  </a:lnTo>
                  <a:lnTo>
                    <a:pt x="4219518" y="1737082"/>
                  </a:lnTo>
                  <a:lnTo>
                    <a:pt x="4220597" y="1737082"/>
                  </a:lnTo>
                  <a:lnTo>
                    <a:pt x="4220597" y="1735059"/>
                  </a:lnTo>
                  <a:lnTo>
                    <a:pt x="4219518" y="1731822"/>
                  </a:lnTo>
                  <a:close/>
                  <a:moveTo>
                    <a:pt x="7625668" y="1731770"/>
                  </a:moveTo>
                  <a:lnTo>
                    <a:pt x="7625668" y="1733928"/>
                  </a:lnTo>
                  <a:lnTo>
                    <a:pt x="7626747" y="1733928"/>
                  </a:lnTo>
                  <a:lnTo>
                    <a:pt x="7626747" y="1731770"/>
                  </a:lnTo>
                  <a:close/>
                  <a:moveTo>
                    <a:pt x="3193413" y="1730826"/>
                  </a:moveTo>
                  <a:cubicBezTo>
                    <a:pt x="3189907" y="1730826"/>
                    <a:pt x="3187344" y="1735502"/>
                    <a:pt x="3185726" y="1744853"/>
                  </a:cubicBezTo>
                  <a:lnTo>
                    <a:pt x="3184647" y="1744853"/>
                  </a:lnTo>
                  <a:cubicBezTo>
                    <a:pt x="3186624" y="1750248"/>
                    <a:pt x="3188423" y="1753126"/>
                    <a:pt x="3190042" y="1753485"/>
                  </a:cubicBezTo>
                  <a:lnTo>
                    <a:pt x="3191255" y="1753485"/>
                  </a:lnTo>
                  <a:lnTo>
                    <a:pt x="3193413" y="1751327"/>
                  </a:lnTo>
                  <a:cubicBezTo>
                    <a:pt x="3193413" y="1748630"/>
                    <a:pt x="3191930" y="1745393"/>
                    <a:pt x="3188963" y="1741616"/>
                  </a:cubicBezTo>
                  <a:lnTo>
                    <a:pt x="3188963" y="1740537"/>
                  </a:lnTo>
                  <a:cubicBezTo>
                    <a:pt x="3188963" y="1739278"/>
                    <a:pt x="3191525" y="1737840"/>
                    <a:pt x="3196650" y="1736221"/>
                  </a:cubicBezTo>
                  <a:lnTo>
                    <a:pt x="3196650" y="1731905"/>
                  </a:lnTo>
                  <a:close/>
                  <a:moveTo>
                    <a:pt x="5113091" y="1730287"/>
                  </a:moveTo>
                  <a:lnTo>
                    <a:pt x="5115249" y="1732445"/>
                  </a:lnTo>
                  <a:lnTo>
                    <a:pt x="5119565" y="1732445"/>
                  </a:lnTo>
                  <a:lnTo>
                    <a:pt x="5119565" y="1731366"/>
                  </a:lnTo>
                  <a:lnTo>
                    <a:pt x="5114170" y="1730287"/>
                  </a:lnTo>
                  <a:close/>
                  <a:moveTo>
                    <a:pt x="1069670" y="1729882"/>
                  </a:moveTo>
                  <a:lnTo>
                    <a:pt x="1068592" y="1735277"/>
                  </a:lnTo>
                  <a:lnTo>
                    <a:pt x="1068592" y="1738514"/>
                  </a:lnTo>
                  <a:lnTo>
                    <a:pt x="1070749" y="1740672"/>
                  </a:lnTo>
                  <a:lnTo>
                    <a:pt x="1071828" y="1740672"/>
                  </a:lnTo>
                  <a:lnTo>
                    <a:pt x="1076143" y="1736356"/>
                  </a:lnTo>
                  <a:lnTo>
                    <a:pt x="1076143" y="1733119"/>
                  </a:lnTo>
                  <a:lnTo>
                    <a:pt x="1072907" y="1729882"/>
                  </a:lnTo>
                  <a:close/>
                  <a:moveTo>
                    <a:pt x="1602416" y="1729747"/>
                  </a:moveTo>
                  <a:lnTo>
                    <a:pt x="1602416" y="1731905"/>
                  </a:lnTo>
                  <a:lnTo>
                    <a:pt x="1604573" y="1734063"/>
                  </a:lnTo>
                  <a:lnTo>
                    <a:pt x="1604573" y="1731905"/>
                  </a:lnTo>
                  <a:close/>
                  <a:moveTo>
                    <a:pt x="723593" y="1729208"/>
                  </a:moveTo>
                  <a:cubicBezTo>
                    <a:pt x="723593" y="1734333"/>
                    <a:pt x="721210" y="1737435"/>
                    <a:pt x="716444" y="1738514"/>
                  </a:cubicBezTo>
                  <a:lnTo>
                    <a:pt x="716444" y="1739458"/>
                  </a:lnTo>
                  <a:lnTo>
                    <a:pt x="722515" y="1740537"/>
                  </a:lnTo>
                  <a:lnTo>
                    <a:pt x="721570" y="1739458"/>
                  </a:lnTo>
                  <a:lnTo>
                    <a:pt x="721570" y="1738514"/>
                  </a:lnTo>
                  <a:lnTo>
                    <a:pt x="724537" y="1733389"/>
                  </a:lnTo>
                  <a:lnTo>
                    <a:pt x="724537" y="1729208"/>
                  </a:lnTo>
                  <a:close/>
                  <a:moveTo>
                    <a:pt x="8187410" y="1728803"/>
                  </a:moveTo>
                  <a:lnTo>
                    <a:pt x="8187410" y="1730961"/>
                  </a:lnTo>
                  <a:lnTo>
                    <a:pt x="8189568" y="1730961"/>
                  </a:lnTo>
                  <a:close/>
                  <a:moveTo>
                    <a:pt x="7146958" y="1728333"/>
                  </a:moveTo>
                  <a:lnTo>
                    <a:pt x="7146958" y="1729412"/>
                  </a:lnTo>
                  <a:lnTo>
                    <a:pt x="7152353" y="1730491"/>
                  </a:lnTo>
                  <a:lnTo>
                    <a:pt x="7153432" y="1730491"/>
                  </a:lnTo>
                  <a:lnTo>
                    <a:pt x="7153432" y="1729412"/>
                  </a:lnTo>
                  <a:lnTo>
                    <a:pt x="7149116" y="1728333"/>
                  </a:lnTo>
                  <a:close/>
                  <a:moveTo>
                    <a:pt x="1711666" y="1727589"/>
                  </a:moveTo>
                  <a:lnTo>
                    <a:pt x="1709506" y="1729747"/>
                  </a:lnTo>
                  <a:lnTo>
                    <a:pt x="1709506" y="1735142"/>
                  </a:lnTo>
                  <a:lnTo>
                    <a:pt x="1723533" y="1738379"/>
                  </a:lnTo>
                  <a:lnTo>
                    <a:pt x="1722455" y="1742695"/>
                  </a:lnTo>
                  <a:lnTo>
                    <a:pt x="1722455" y="1747011"/>
                  </a:lnTo>
                  <a:lnTo>
                    <a:pt x="1723533" y="1747011"/>
                  </a:lnTo>
                  <a:cubicBezTo>
                    <a:pt x="1723533" y="1742875"/>
                    <a:pt x="1724613" y="1739638"/>
                    <a:pt x="1726770" y="1737300"/>
                  </a:cubicBezTo>
                  <a:lnTo>
                    <a:pt x="1726770" y="1735142"/>
                  </a:lnTo>
                  <a:cubicBezTo>
                    <a:pt x="1723352" y="1735142"/>
                    <a:pt x="1720117" y="1732625"/>
                    <a:pt x="1717060" y="1727589"/>
                  </a:cubicBezTo>
                  <a:close/>
                  <a:moveTo>
                    <a:pt x="4216416" y="1727506"/>
                  </a:moveTo>
                  <a:lnTo>
                    <a:pt x="4214258" y="1729664"/>
                  </a:lnTo>
                  <a:lnTo>
                    <a:pt x="4215337" y="1730743"/>
                  </a:lnTo>
                  <a:lnTo>
                    <a:pt x="4217360" y="1730743"/>
                  </a:lnTo>
                  <a:close/>
                  <a:moveTo>
                    <a:pt x="7143721" y="1727254"/>
                  </a:moveTo>
                  <a:lnTo>
                    <a:pt x="7143721" y="1730491"/>
                  </a:lnTo>
                  <a:lnTo>
                    <a:pt x="7144800" y="1730491"/>
                  </a:lnTo>
                  <a:lnTo>
                    <a:pt x="7144800" y="1727254"/>
                  </a:lnTo>
                  <a:close/>
                  <a:moveTo>
                    <a:pt x="7257556" y="1725096"/>
                  </a:moveTo>
                  <a:lnTo>
                    <a:pt x="7255398" y="1727254"/>
                  </a:lnTo>
                  <a:lnTo>
                    <a:pt x="7255398" y="1728333"/>
                  </a:lnTo>
                  <a:lnTo>
                    <a:pt x="7259714" y="1728333"/>
                  </a:lnTo>
                  <a:lnTo>
                    <a:pt x="7259714" y="1725096"/>
                  </a:lnTo>
                  <a:close/>
                  <a:moveTo>
                    <a:pt x="7159906" y="1725096"/>
                  </a:moveTo>
                  <a:lnTo>
                    <a:pt x="7154511" y="1727254"/>
                  </a:lnTo>
                  <a:lnTo>
                    <a:pt x="7154511" y="1729412"/>
                  </a:lnTo>
                  <a:lnTo>
                    <a:pt x="7160985" y="1726175"/>
                  </a:lnTo>
                  <a:lnTo>
                    <a:pt x="7160985" y="1725096"/>
                  </a:lnTo>
                  <a:close/>
                  <a:moveTo>
                    <a:pt x="7143721" y="1725096"/>
                  </a:moveTo>
                  <a:lnTo>
                    <a:pt x="7143721" y="1726175"/>
                  </a:lnTo>
                  <a:lnTo>
                    <a:pt x="7146958" y="1726175"/>
                  </a:lnTo>
                  <a:lnTo>
                    <a:pt x="7146958" y="1725096"/>
                  </a:lnTo>
                  <a:close/>
                  <a:moveTo>
                    <a:pt x="727639" y="1724083"/>
                  </a:moveTo>
                  <a:lnTo>
                    <a:pt x="727639" y="1726241"/>
                  </a:lnTo>
                  <a:lnTo>
                    <a:pt x="728718" y="1726241"/>
                  </a:lnTo>
                  <a:lnTo>
                    <a:pt x="728718" y="1724083"/>
                  </a:lnTo>
                  <a:close/>
                  <a:moveTo>
                    <a:pt x="7096514" y="1722938"/>
                  </a:moveTo>
                  <a:cubicBezTo>
                    <a:pt x="7095256" y="1722938"/>
                    <a:pt x="7092738" y="1727254"/>
                    <a:pt x="7088961" y="1735886"/>
                  </a:cubicBezTo>
                  <a:lnTo>
                    <a:pt x="7088961" y="1736965"/>
                  </a:lnTo>
                  <a:lnTo>
                    <a:pt x="7090040" y="1736965"/>
                  </a:lnTo>
                  <a:cubicBezTo>
                    <a:pt x="7091659" y="1731391"/>
                    <a:pt x="7094177" y="1726715"/>
                    <a:pt x="7097593" y="1722938"/>
                  </a:cubicBezTo>
                  <a:close/>
                  <a:moveTo>
                    <a:pt x="3188963" y="1721115"/>
                  </a:moveTo>
                  <a:lnTo>
                    <a:pt x="3186805" y="1723273"/>
                  </a:lnTo>
                  <a:lnTo>
                    <a:pt x="3187884" y="1724352"/>
                  </a:lnTo>
                  <a:lnTo>
                    <a:pt x="3188963" y="1724352"/>
                  </a:lnTo>
                  <a:lnTo>
                    <a:pt x="3190042" y="1723273"/>
                  </a:lnTo>
                  <a:lnTo>
                    <a:pt x="3190042" y="1721115"/>
                  </a:lnTo>
                  <a:close/>
                  <a:moveTo>
                    <a:pt x="9177369" y="1721032"/>
                  </a:moveTo>
                  <a:lnTo>
                    <a:pt x="9177369" y="1722111"/>
                  </a:lnTo>
                  <a:lnTo>
                    <a:pt x="9181685" y="1722111"/>
                  </a:lnTo>
                  <a:lnTo>
                    <a:pt x="9181685" y="1721032"/>
                  </a:lnTo>
                  <a:close/>
                  <a:moveTo>
                    <a:pt x="6798723" y="1720087"/>
                  </a:moveTo>
                  <a:lnTo>
                    <a:pt x="6796565" y="1722245"/>
                  </a:lnTo>
                  <a:lnTo>
                    <a:pt x="6797644" y="1723324"/>
                  </a:lnTo>
                  <a:lnTo>
                    <a:pt x="6798723" y="1723324"/>
                  </a:lnTo>
                  <a:lnTo>
                    <a:pt x="6800881" y="1721166"/>
                  </a:lnTo>
                  <a:lnTo>
                    <a:pt x="6800881" y="1720087"/>
                  </a:lnTo>
                  <a:close/>
                  <a:moveTo>
                    <a:pt x="4079922" y="1720087"/>
                  </a:moveTo>
                  <a:lnTo>
                    <a:pt x="4077764" y="1722245"/>
                  </a:lnTo>
                  <a:lnTo>
                    <a:pt x="4077764" y="1725348"/>
                  </a:lnTo>
                  <a:lnTo>
                    <a:pt x="4082080" y="1725348"/>
                  </a:lnTo>
                  <a:lnTo>
                    <a:pt x="4084103" y="1723324"/>
                  </a:lnTo>
                  <a:lnTo>
                    <a:pt x="4084103" y="1722245"/>
                  </a:lnTo>
                  <a:lnTo>
                    <a:pt x="4082080" y="1720087"/>
                  </a:lnTo>
                  <a:close/>
                  <a:moveTo>
                    <a:pt x="717389" y="1720036"/>
                  </a:moveTo>
                  <a:lnTo>
                    <a:pt x="715365" y="1723138"/>
                  </a:lnTo>
                  <a:lnTo>
                    <a:pt x="715365" y="1729208"/>
                  </a:lnTo>
                  <a:lnTo>
                    <a:pt x="717389" y="1731366"/>
                  </a:lnTo>
                  <a:lnTo>
                    <a:pt x="718469" y="1726241"/>
                  </a:lnTo>
                  <a:lnTo>
                    <a:pt x="717389" y="1725162"/>
                  </a:lnTo>
                  <a:lnTo>
                    <a:pt x="717389" y="1724083"/>
                  </a:lnTo>
                  <a:lnTo>
                    <a:pt x="719412" y="1721115"/>
                  </a:lnTo>
                  <a:lnTo>
                    <a:pt x="718469" y="1720036"/>
                  </a:lnTo>
                  <a:close/>
                  <a:moveTo>
                    <a:pt x="7144800" y="1717543"/>
                  </a:moveTo>
                  <a:lnTo>
                    <a:pt x="7144800" y="1719701"/>
                  </a:lnTo>
                  <a:lnTo>
                    <a:pt x="7145879" y="1719701"/>
                  </a:lnTo>
                  <a:lnTo>
                    <a:pt x="7145879" y="1717543"/>
                  </a:lnTo>
                  <a:close/>
                  <a:moveTo>
                    <a:pt x="7131987" y="1717543"/>
                  </a:moveTo>
                  <a:lnTo>
                    <a:pt x="7138326" y="1725096"/>
                  </a:lnTo>
                  <a:lnTo>
                    <a:pt x="7139405" y="1725096"/>
                  </a:lnTo>
                  <a:cubicBezTo>
                    <a:pt x="7139405" y="1723658"/>
                    <a:pt x="7140484" y="1722938"/>
                    <a:pt x="7142642" y="1722938"/>
                  </a:cubicBezTo>
                  <a:lnTo>
                    <a:pt x="7142642" y="1721859"/>
                  </a:lnTo>
                  <a:cubicBezTo>
                    <a:pt x="7138326" y="1721859"/>
                    <a:pt x="7135089" y="1720421"/>
                    <a:pt x="7132931" y="1717543"/>
                  </a:cubicBezTo>
                  <a:close/>
                  <a:moveTo>
                    <a:pt x="7083566" y="1717543"/>
                  </a:moveTo>
                  <a:lnTo>
                    <a:pt x="7081408" y="1719701"/>
                  </a:lnTo>
                  <a:lnTo>
                    <a:pt x="7081408" y="1722938"/>
                  </a:lnTo>
                  <a:lnTo>
                    <a:pt x="7084645" y="1722938"/>
                  </a:lnTo>
                  <a:cubicBezTo>
                    <a:pt x="7086264" y="1722938"/>
                    <a:pt x="7087343" y="1721140"/>
                    <a:pt x="7087882" y="1717543"/>
                  </a:cubicBezTo>
                  <a:close/>
                  <a:moveTo>
                    <a:pt x="5117407" y="1717069"/>
                  </a:moveTo>
                  <a:lnTo>
                    <a:pt x="5117407" y="1719362"/>
                  </a:lnTo>
                  <a:lnTo>
                    <a:pt x="5118486" y="1719362"/>
                  </a:lnTo>
                  <a:lnTo>
                    <a:pt x="5118486" y="1717069"/>
                  </a:lnTo>
                  <a:close/>
                  <a:moveTo>
                    <a:pt x="2231191" y="1716850"/>
                  </a:moveTo>
                  <a:lnTo>
                    <a:pt x="2225796" y="1722245"/>
                  </a:lnTo>
                  <a:lnTo>
                    <a:pt x="2225796" y="1723190"/>
                  </a:lnTo>
                  <a:lnTo>
                    <a:pt x="2233350" y="1725348"/>
                  </a:lnTo>
                  <a:lnTo>
                    <a:pt x="2235372" y="1725348"/>
                  </a:lnTo>
                  <a:lnTo>
                    <a:pt x="2237530" y="1723190"/>
                  </a:lnTo>
                  <a:lnTo>
                    <a:pt x="2237530" y="1722245"/>
                  </a:lnTo>
                  <a:lnTo>
                    <a:pt x="2232270" y="1716850"/>
                  </a:lnTo>
                  <a:close/>
                  <a:moveTo>
                    <a:pt x="5231242" y="1715990"/>
                  </a:moveTo>
                  <a:cubicBezTo>
                    <a:pt x="5231242" y="1718238"/>
                    <a:pt x="5229804" y="1720081"/>
                    <a:pt x="5226926" y="1721520"/>
                  </a:cubicBezTo>
                  <a:lnTo>
                    <a:pt x="5223554" y="1721520"/>
                  </a:lnTo>
                  <a:lnTo>
                    <a:pt x="5220317" y="1719362"/>
                  </a:lnTo>
                  <a:lnTo>
                    <a:pt x="5218159" y="1719362"/>
                  </a:lnTo>
                  <a:lnTo>
                    <a:pt x="5218159" y="1721520"/>
                  </a:lnTo>
                  <a:lnTo>
                    <a:pt x="5228005" y="1730287"/>
                  </a:lnTo>
                  <a:lnTo>
                    <a:pt x="5229084" y="1730287"/>
                  </a:lnTo>
                  <a:lnTo>
                    <a:pt x="5233535" y="1725836"/>
                  </a:lnTo>
                  <a:lnTo>
                    <a:pt x="5233535" y="1715990"/>
                  </a:lnTo>
                  <a:close/>
                  <a:moveTo>
                    <a:pt x="5120644" y="1714911"/>
                  </a:moveTo>
                  <a:lnTo>
                    <a:pt x="5120644" y="1715990"/>
                  </a:lnTo>
                  <a:lnTo>
                    <a:pt x="5124016" y="1715990"/>
                  </a:lnTo>
                  <a:lnTo>
                    <a:pt x="5124016" y="1714911"/>
                  </a:lnTo>
                  <a:close/>
                  <a:moveTo>
                    <a:pt x="5105403" y="1714911"/>
                  </a:moveTo>
                  <a:lnTo>
                    <a:pt x="5096636" y="1717069"/>
                  </a:lnTo>
                  <a:lnTo>
                    <a:pt x="5096636" y="1718148"/>
                  </a:lnTo>
                  <a:lnTo>
                    <a:pt x="5100953" y="1722599"/>
                  </a:lnTo>
                  <a:lnTo>
                    <a:pt x="5106482" y="1722599"/>
                  </a:lnTo>
                  <a:lnTo>
                    <a:pt x="5106482" y="1717069"/>
                  </a:lnTo>
                  <a:lnTo>
                    <a:pt x="5105403" y="1715990"/>
                  </a:lnTo>
                  <a:close/>
                  <a:moveTo>
                    <a:pt x="7141563" y="1714306"/>
                  </a:moveTo>
                  <a:lnTo>
                    <a:pt x="7143721" y="1716464"/>
                  </a:lnTo>
                  <a:lnTo>
                    <a:pt x="7143721" y="1714306"/>
                  </a:lnTo>
                  <a:close/>
                  <a:moveTo>
                    <a:pt x="4168400" y="1713748"/>
                  </a:moveTo>
                  <a:lnTo>
                    <a:pt x="4165163" y="1719008"/>
                  </a:lnTo>
                  <a:lnTo>
                    <a:pt x="4168400" y="1731822"/>
                  </a:lnTo>
                  <a:cubicBezTo>
                    <a:pt x="4169839" y="1731822"/>
                    <a:pt x="4170558" y="1730383"/>
                    <a:pt x="4170558" y="1727506"/>
                  </a:cubicBezTo>
                  <a:cubicBezTo>
                    <a:pt x="4173345" y="1722560"/>
                    <a:pt x="4176178" y="1720087"/>
                    <a:pt x="4179056" y="1720087"/>
                  </a:cubicBezTo>
                  <a:lnTo>
                    <a:pt x="4179056" y="1716850"/>
                  </a:lnTo>
                  <a:lnTo>
                    <a:pt x="4175819" y="1713748"/>
                  </a:lnTo>
                  <a:close/>
                  <a:moveTo>
                    <a:pt x="8248644" y="1712483"/>
                  </a:moveTo>
                  <a:lnTo>
                    <a:pt x="8245272" y="1715855"/>
                  </a:lnTo>
                  <a:lnTo>
                    <a:pt x="8248644" y="1718013"/>
                  </a:lnTo>
                  <a:lnTo>
                    <a:pt x="8249723" y="1718013"/>
                  </a:lnTo>
                  <a:lnTo>
                    <a:pt x="8251881" y="1715855"/>
                  </a:lnTo>
                  <a:lnTo>
                    <a:pt x="8251881" y="1714776"/>
                  </a:lnTo>
                  <a:lnTo>
                    <a:pt x="8249723" y="1712483"/>
                  </a:lnTo>
                  <a:close/>
                  <a:moveTo>
                    <a:pt x="8600250" y="1711809"/>
                  </a:moveTo>
                  <a:lnTo>
                    <a:pt x="8599171" y="1716125"/>
                  </a:lnTo>
                  <a:lnTo>
                    <a:pt x="8600250" y="1717204"/>
                  </a:lnTo>
                  <a:lnTo>
                    <a:pt x="8601329" y="1717204"/>
                  </a:lnTo>
                  <a:lnTo>
                    <a:pt x="8602408" y="1716125"/>
                  </a:lnTo>
                  <a:lnTo>
                    <a:pt x="8602408" y="1715046"/>
                  </a:lnTo>
                  <a:lnTo>
                    <a:pt x="8601329" y="1711809"/>
                  </a:lnTo>
                  <a:close/>
                  <a:moveTo>
                    <a:pt x="45991" y="1711660"/>
                  </a:moveTo>
                  <a:cubicBezTo>
                    <a:pt x="43115" y="1712379"/>
                    <a:pt x="41676" y="1714133"/>
                    <a:pt x="41676" y="1716920"/>
                  </a:cubicBezTo>
                  <a:cubicBezTo>
                    <a:pt x="42754" y="1719797"/>
                    <a:pt x="43833" y="1721236"/>
                    <a:pt x="44913" y="1721236"/>
                  </a:cubicBezTo>
                  <a:lnTo>
                    <a:pt x="47070" y="1717999"/>
                  </a:lnTo>
                  <a:lnTo>
                    <a:pt x="47070" y="1713818"/>
                  </a:lnTo>
                  <a:lnTo>
                    <a:pt x="45991" y="1712739"/>
                  </a:lnTo>
                  <a:close/>
                  <a:moveTo>
                    <a:pt x="3591957" y="1710865"/>
                  </a:moveTo>
                  <a:lnTo>
                    <a:pt x="3591957" y="1711944"/>
                  </a:lnTo>
                  <a:lnTo>
                    <a:pt x="3594115" y="1711944"/>
                  </a:lnTo>
                  <a:lnTo>
                    <a:pt x="3594115" y="1710865"/>
                  </a:lnTo>
                  <a:close/>
                  <a:moveTo>
                    <a:pt x="709162" y="1710865"/>
                  </a:moveTo>
                  <a:lnTo>
                    <a:pt x="707138" y="1712888"/>
                  </a:lnTo>
                  <a:lnTo>
                    <a:pt x="707138" y="1714911"/>
                  </a:lnTo>
                  <a:lnTo>
                    <a:pt x="712263" y="1714911"/>
                  </a:lnTo>
                  <a:lnTo>
                    <a:pt x="712263" y="1713967"/>
                  </a:lnTo>
                  <a:lnTo>
                    <a:pt x="711319" y="1710865"/>
                  </a:lnTo>
                  <a:close/>
                  <a:moveTo>
                    <a:pt x="5563696" y="1710190"/>
                  </a:moveTo>
                  <a:lnTo>
                    <a:pt x="5563696" y="1711269"/>
                  </a:lnTo>
                  <a:lnTo>
                    <a:pt x="5565854" y="1711269"/>
                  </a:lnTo>
                  <a:lnTo>
                    <a:pt x="5565854" y="1710190"/>
                  </a:lnTo>
                  <a:close/>
                  <a:moveTo>
                    <a:pt x="720492" y="1709786"/>
                  </a:moveTo>
                  <a:lnTo>
                    <a:pt x="719412" y="1714911"/>
                  </a:lnTo>
                  <a:lnTo>
                    <a:pt x="720492" y="1714911"/>
                  </a:lnTo>
                  <a:lnTo>
                    <a:pt x="719412" y="1715990"/>
                  </a:lnTo>
                  <a:lnTo>
                    <a:pt x="719412" y="1718013"/>
                  </a:lnTo>
                  <a:lnTo>
                    <a:pt x="720492" y="1718013"/>
                  </a:lnTo>
                  <a:lnTo>
                    <a:pt x="720492" y="1715990"/>
                  </a:lnTo>
                  <a:lnTo>
                    <a:pt x="721570" y="1715990"/>
                  </a:lnTo>
                  <a:lnTo>
                    <a:pt x="720492" y="1714911"/>
                  </a:lnTo>
                  <a:lnTo>
                    <a:pt x="720492" y="1713967"/>
                  </a:lnTo>
                  <a:lnTo>
                    <a:pt x="721570" y="1710865"/>
                  </a:lnTo>
                  <a:lnTo>
                    <a:pt x="721570" y="1709786"/>
                  </a:lnTo>
                  <a:close/>
                  <a:moveTo>
                    <a:pt x="574960" y="1709786"/>
                  </a:moveTo>
                  <a:lnTo>
                    <a:pt x="574960" y="1710865"/>
                  </a:lnTo>
                  <a:lnTo>
                    <a:pt x="577118" y="1712888"/>
                  </a:lnTo>
                  <a:lnTo>
                    <a:pt x="578062" y="1711809"/>
                  </a:lnTo>
                  <a:lnTo>
                    <a:pt x="578062" y="1710865"/>
                  </a:lnTo>
                  <a:lnTo>
                    <a:pt x="577118" y="1709786"/>
                  </a:lnTo>
                  <a:close/>
                  <a:moveTo>
                    <a:pt x="7702277" y="1709111"/>
                  </a:moveTo>
                  <a:lnTo>
                    <a:pt x="7702277" y="1711269"/>
                  </a:lnTo>
                  <a:lnTo>
                    <a:pt x="7704435" y="1709111"/>
                  </a:lnTo>
                  <a:close/>
                  <a:moveTo>
                    <a:pt x="3605984" y="1708707"/>
                  </a:moveTo>
                  <a:cubicBezTo>
                    <a:pt x="3597352" y="1711764"/>
                    <a:pt x="3593036" y="1714641"/>
                    <a:pt x="3593036" y="1717339"/>
                  </a:cubicBezTo>
                  <a:lnTo>
                    <a:pt x="3593036" y="1719497"/>
                  </a:lnTo>
                  <a:lnTo>
                    <a:pt x="3600589" y="1728129"/>
                  </a:lnTo>
                  <a:lnTo>
                    <a:pt x="3599510" y="1733524"/>
                  </a:lnTo>
                  <a:lnTo>
                    <a:pt x="3601668" y="1733524"/>
                  </a:lnTo>
                  <a:cubicBezTo>
                    <a:pt x="3601668" y="1731905"/>
                    <a:pt x="3603106" y="1730107"/>
                    <a:pt x="3605984" y="1728129"/>
                  </a:cubicBezTo>
                  <a:lnTo>
                    <a:pt x="3602747" y="1722734"/>
                  </a:lnTo>
                  <a:lnTo>
                    <a:pt x="3605984" y="1718418"/>
                  </a:lnTo>
                  <a:lnTo>
                    <a:pt x="3603826" y="1718418"/>
                  </a:lnTo>
                  <a:lnTo>
                    <a:pt x="3603826" y="1717339"/>
                  </a:lnTo>
                  <a:cubicBezTo>
                    <a:pt x="3603826" y="1715361"/>
                    <a:pt x="3606343" y="1713922"/>
                    <a:pt x="3611379" y="1713023"/>
                  </a:cubicBezTo>
                  <a:lnTo>
                    <a:pt x="3611379" y="1710865"/>
                  </a:lnTo>
                  <a:lnTo>
                    <a:pt x="3609221" y="1708707"/>
                  </a:lnTo>
                  <a:close/>
                  <a:moveTo>
                    <a:pt x="1602416" y="1708167"/>
                  </a:moveTo>
                  <a:lnTo>
                    <a:pt x="1597021" y="1712483"/>
                  </a:lnTo>
                  <a:cubicBezTo>
                    <a:pt x="1598099" y="1715361"/>
                    <a:pt x="1599178" y="1716799"/>
                    <a:pt x="1600258" y="1716799"/>
                  </a:cubicBezTo>
                  <a:lnTo>
                    <a:pt x="1606731" y="1716799"/>
                  </a:lnTo>
                  <a:lnTo>
                    <a:pt x="1606731" y="1711404"/>
                  </a:lnTo>
                  <a:lnTo>
                    <a:pt x="1603495" y="1708167"/>
                  </a:lnTo>
                  <a:close/>
                  <a:moveTo>
                    <a:pt x="3729260" y="1707628"/>
                  </a:moveTo>
                  <a:lnTo>
                    <a:pt x="3727102" y="1709786"/>
                  </a:lnTo>
                  <a:lnTo>
                    <a:pt x="3727102" y="1711944"/>
                  </a:lnTo>
                  <a:lnTo>
                    <a:pt x="3728181" y="1711944"/>
                  </a:lnTo>
                  <a:lnTo>
                    <a:pt x="3730339" y="1709786"/>
                  </a:lnTo>
                  <a:lnTo>
                    <a:pt x="3730339" y="1707628"/>
                  </a:lnTo>
                  <a:close/>
                  <a:moveTo>
                    <a:pt x="7740042" y="1706953"/>
                  </a:moveTo>
                  <a:lnTo>
                    <a:pt x="7740042" y="1708032"/>
                  </a:lnTo>
                  <a:lnTo>
                    <a:pt x="7742200" y="1708032"/>
                  </a:lnTo>
                  <a:lnTo>
                    <a:pt x="7742200" y="1706953"/>
                  </a:lnTo>
                  <a:close/>
                  <a:moveTo>
                    <a:pt x="7710909" y="1706953"/>
                  </a:moveTo>
                  <a:lnTo>
                    <a:pt x="7707672" y="1714506"/>
                  </a:lnTo>
                  <a:lnTo>
                    <a:pt x="7695803" y="1714506"/>
                  </a:lnTo>
                  <a:cubicBezTo>
                    <a:pt x="7695803" y="1712348"/>
                    <a:pt x="7693286" y="1711269"/>
                    <a:pt x="7688250" y="1711269"/>
                  </a:cubicBezTo>
                  <a:lnTo>
                    <a:pt x="7687171" y="1711269"/>
                  </a:lnTo>
                  <a:cubicBezTo>
                    <a:pt x="7681057" y="1711269"/>
                    <a:pt x="7676741" y="1712348"/>
                    <a:pt x="7674223" y="1714506"/>
                  </a:cubicBezTo>
                  <a:lnTo>
                    <a:pt x="7670986" y="1714506"/>
                  </a:lnTo>
                  <a:cubicBezTo>
                    <a:pt x="7670986" y="1712348"/>
                    <a:pt x="7669188" y="1711269"/>
                    <a:pt x="7665591" y="1711269"/>
                  </a:cubicBezTo>
                  <a:lnTo>
                    <a:pt x="7661275" y="1711269"/>
                  </a:lnTo>
                  <a:lnTo>
                    <a:pt x="7661275" y="1714506"/>
                  </a:lnTo>
                  <a:lnTo>
                    <a:pt x="7648327" y="1714506"/>
                  </a:lnTo>
                  <a:cubicBezTo>
                    <a:pt x="7645989" y="1712708"/>
                    <a:pt x="7642752" y="1711629"/>
                    <a:pt x="7638616" y="1711269"/>
                  </a:cubicBezTo>
                  <a:lnTo>
                    <a:pt x="7622431" y="1712348"/>
                  </a:lnTo>
                  <a:lnTo>
                    <a:pt x="7620273" y="1712348"/>
                  </a:lnTo>
                  <a:lnTo>
                    <a:pt x="7617036" y="1714506"/>
                  </a:lnTo>
                  <a:lnTo>
                    <a:pt x="7610562" y="1714506"/>
                  </a:lnTo>
                  <a:cubicBezTo>
                    <a:pt x="7607864" y="1712348"/>
                    <a:pt x="7604627" y="1711269"/>
                    <a:pt x="7600851" y="1711269"/>
                  </a:cubicBezTo>
                  <a:lnTo>
                    <a:pt x="7599772" y="1711269"/>
                  </a:lnTo>
                  <a:cubicBezTo>
                    <a:pt x="7595995" y="1711269"/>
                    <a:pt x="7592758" y="1712348"/>
                    <a:pt x="7590061" y="1714506"/>
                  </a:cubicBezTo>
                  <a:lnTo>
                    <a:pt x="7586824" y="1712348"/>
                  </a:lnTo>
                  <a:lnTo>
                    <a:pt x="7581429" y="1712348"/>
                  </a:lnTo>
                  <a:lnTo>
                    <a:pt x="7581429" y="1714506"/>
                  </a:lnTo>
                  <a:lnTo>
                    <a:pt x="7579271" y="1714506"/>
                  </a:lnTo>
                  <a:cubicBezTo>
                    <a:pt x="7577832" y="1714506"/>
                    <a:pt x="7577113" y="1713427"/>
                    <a:pt x="7577113" y="1711269"/>
                  </a:cubicBezTo>
                  <a:lnTo>
                    <a:pt x="7574955" y="1711269"/>
                  </a:lnTo>
                  <a:cubicBezTo>
                    <a:pt x="7574955" y="1714866"/>
                    <a:pt x="7576034" y="1716664"/>
                    <a:pt x="7578192" y="1716664"/>
                  </a:cubicBezTo>
                  <a:lnTo>
                    <a:pt x="7578192" y="1719901"/>
                  </a:lnTo>
                  <a:lnTo>
                    <a:pt x="7574955" y="1730691"/>
                  </a:lnTo>
                  <a:lnTo>
                    <a:pt x="7588982" y="1731770"/>
                  </a:lnTo>
                  <a:lnTo>
                    <a:pt x="7593298" y="1730691"/>
                  </a:lnTo>
                  <a:lnTo>
                    <a:pt x="7594377" y="1731770"/>
                  </a:lnTo>
                  <a:lnTo>
                    <a:pt x="7598693" y="1730691"/>
                  </a:lnTo>
                  <a:lnTo>
                    <a:pt x="7608404" y="1731770"/>
                  </a:lnTo>
                  <a:lnTo>
                    <a:pt x="7614878" y="1730691"/>
                  </a:lnTo>
                  <a:lnTo>
                    <a:pt x="7618115" y="1733928"/>
                  </a:lnTo>
                  <a:cubicBezTo>
                    <a:pt x="7620992" y="1732490"/>
                    <a:pt x="7622431" y="1730691"/>
                    <a:pt x="7622431" y="1728533"/>
                  </a:cubicBezTo>
                  <a:lnTo>
                    <a:pt x="7623510" y="1728533"/>
                  </a:lnTo>
                  <a:lnTo>
                    <a:pt x="7626747" y="1730691"/>
                  </a:lnTo>
                  <a:lnTo>
                    <a:pt x="7628905" y="1730691"/>
                  </a:lnTo>
                  <a:lnTo>
                    <a:pt x="7634300" y="1729612"/>
                  </a:lnTo>
                  <a:lnTo>
                    <a:pt x="7649406" y="1731770"/>
                  </a:lnTo>
                  <a:lnTo>
                    <a:pt x="7661275" y="1730691"/>
                  </a:lnTo>
                  <a:lnTo>
                    <a:pt x="7678539" y="1731770"/>
                  </a:lnTo>
                  <a:lnTo>
                    <a:pt x="7699040" y="1728533"/>
                  </a:lnTo>
                  <a:cubicBezTo>
                    <a:pt x="7699040" y="1730691"/>
                    <a:pt x="7700839" y="1731770"/>
                    <a:pt x="7704435" y="1731770"/>
                  </a:cubicBezTo>
                  <a:lnTo>
                    <a:pt x="7711988" y="1730691"/>
                  </a:lnTo>
                  <a:lnTo>
                    <a:pt x="7718462" y="1731770"/>
                  </a:lnTo>
                  <a:lnTo>
                    <a:pt x="7722778" y="1729612"/>
                  </a:lnTo>
                  <a:lnTo>
                    <a:pt x="7732489" y="1730691"/>
                  </a:lnTo>
                  <a:lnTo>
                    <a:pt x="7735726" y="1729612"/>
                  </a:lnTo>
                  <a:lnTo>
                    <a:pt x="7751911" y="1731770"/>
                  </a:lnTo>
                  <a:lnTo>
                    <a:pt x="7756227" y="1730691"/>
                  </a:lnTo>
                  <a:lnTo>
                    <a:pt x="7764859" y="1730691"/>
                  </a:lnTo>
                  <a:lnTo>
                    <a:pt x="7768096" y="1732849"/>
                  </a:lnTo>
                  <a:lnTo>
                    <a:pt x="7769176" y="1731770"/>
                  </a:lnTo>
                  <a:lnTo>
                    <a:pt x="7770254" y="1732849"/>
                  </a:lnTo>
                  <a:lnTo>
                    <a:pt x="7770254" y="1742560"/>
                  </a:lnTo>
                  <a:lnTo>
                    <a:pt x="7768096" y="1742560"/>
                  </a:lnTo>
                  <a:lnTo>
                    <a:pt x="7768096" y="1765759"/>
                  </a:lnTo>
                  <a:lnTo>
                    <a:pt x="7770254" y="1765759"/>
                  </a:lnTo>
                  <a:lnTo>
                    <a:pt x="7770254" y="1767917"/>
                  </a:lnTo>
                  <a:lnTo>
                    <a:pt x="7765938" y="1773312"/>
                  </a:lnTo>
                  <a:lnTo>
                    <a:pt x="7768096" y="1773312"/>
                  </a:lnTo>
                  <a:lnTo>
                    <a:pt x="7771334" y="1771154"/>
                  </a:lnTo>
                  <a:lnTo>
                    <a:pt x="7778886" y="1771154"/>
                  </a:lnTo>
                  <a:lnTo>
                    <a:pt x="7778886" y="1775470"/>
                  </a:lnTo>
                  <a:lnTo>
                    <a:pt x="7781044" y="1775470"/>
                  </a:lnTo>
                  <a:lnTo>
                    <a:pt x="7782124" y="1771154"/>
                  </a:lnTo>
                  <a:lnTo>
                    <a:pt x="7783202" y="1771154"/>
                  </a:lnTo>
                  <a:lnTo>
                    <a:pt x="7784282" y="1772233"/>
                  </a:lnTo>
                  <a:lnTo>
                    <a:pt x="7785360" y="1772233"/>
                  </a:lnTo>
                  <a:lnTo>
                    <a:pt x="7786440" y="1771154"/>
                  </a:lnTo>
                  <a:lnTo>
                    <a:pt x="7786440" y="1770075"/>
                  </a:lnTo>
                  <a:lnTo>
                    <a:pt x="7785360" y="1768996"/>
                  </a:lnTo>
                  <a:lnTo>
                    <a:pt x="7784282" y="1768996"/>
                  </a:lnTo>
                  <a:lnTo>
                    <a:pt x="7785360" y="1746877"/>
                  </a:lnTo>
                  <a:lnTo>
                    <a:pt x="7784282" y="1738244"/>
                  </a:lnTo>
                  <a:lnTo>
                    <a:pt x="7786440" y="1738244"/>
                  </a:lnTo>
                  <a:lnTo>
                    <a:pt x="7786440" y="1736086"/>
                  </a:lnTo>
                  <a:lnTo>
                    <a:pt x="7784282" y="1736086"/>
                  </a:lnTo>
                  <a:lnTo>
                    <a:pt x="7785360" y="1723138"/>
                  </a:lnTo>
                  <a:lnTo>
                    <a:pt x="7784282" y="1713427"/>
                  </a:lnTo>
                  <a:lnTo>
                    <a:pt x="7782124" y="1713427"/>
                  </a:lnTo>
                  <a:lnTo>
                    <a:pt x="7781044" y="1714506"/>
                  </a:lnTo>
                  <a:lnTo>
                    <a:pt x="7779966" y="1714506"/>
                  </a:lnTo>
                  <a:cubicBezTo>
                    <a:pt x="7779966" y="1712348"/>
                    <a:pt x="7775290" y="1711269"/>
                    <a:pt x="7765938" y="1711269"/>
                  </a:cubicBezTo>
                  <a:lnTo>
                    <a:pt x="7764859" y="1711269"/>
                  </a:lnTo>
                  <a:lnTo>
                    <a:pt x="7763780" y="1712348"/>
                  </a:lnTo>
                  <a:lnTo>
                    <a:pt x="7762701" y="1712348"/>
                  </a:lnTo>
                  <a:lnTo>
                    <a:pt x="7760543" y="1710190"/>
                  </a:lnTo>
                  <a:lnTo>
                    <a:pt x="7756227" y="1712348"/>
                  </a:lnTo>
                  <a:lnTo>
                    <a:pt x="7748674" y="1711269"/>
                  </a:lnTo>
                  <a:lnTo>
                    <a:pt x="7743279" y="1714506"/>
                  </a:lnTo>
                  <a:lnTo>
                    <a:pt x="7735726" y="1714506"/>
                  </a:lnTo>
                  <a:lnTo>
                    <a:pt x="7732489" y="1712348"/>
                  </a:lnTo>
                  <a:lnTo>
                    <a:pt x="7720620" y="1712348"/>
                  </a:lnTo>
                  <a:cubicBezTo>
                    <a:pt x="7716304" y="1712348"/>
                    <a:pt x="7713067" y="1710550"/>
                    <a:pt x="7710909" y="1706953"/>
                  </a:cubicBezTo>
                  <a:close/>
                  <a:moveTo>
                    <a:pt x="7626747" y="1706953"/>
                  </a:moveTo>
                  <a:lnTo>
                    <a:pt x="7626747" y="1710190"/>
                  </a:lnTo>
                  <a:lnTo>
                    <a:pt x="7627826" y="1710190"/>
                  </a:lnTo>
                  <a:lnTo>
                    <a:pt x="7629984" y="1708032"/>
                  </a:lnTo>
                  <a:lnTo>
                    <a:pt x="7629984" y="1706953"/>
                  </a:lnTo>
                  <a:close/>
                  <a:moveTo>
                    <a:pt x="7617036" y="1706953"/>
                  </a:moveTo>
                  <a:lnTo>
                    <a:pt x="7617036" y="1708032"/>
                  </a:lnTo>
                  <a:lnTo>
                    <a:pt x="7619194" y="1708032"/>
                  </a:lnTo>
                  <a:lnTo>
                    <a:pt x="7619194" y="1706953"/>
                  </a:lnTo>
                  <a:close/>
                  <a:moveTo>
                    <a:pt x="3642805" y="1706549"/>
                  </a:moveTo>
                  <a:lnTo>
                    <a:pt x="3644963" y="1706549"/>
                  </a:lnTo>
                  <a:cubicBezTo>
                    <a:pt x="3649998" y="1706729"/>
                    <a:pt x="3652516" y="1707448"/>
                    <a:pt x="3652516" y="1708707"/>
                  </a:cubicBezTo>
                  <a:lnTo>
                    <a:pt x="3657911" y="1707628"/>
                  </a:lnTo>
                  <a:lnTo>
                    <a:pt x="3658990" y="1707628"/>
                  </a:lnTo>
                  <a:lnTo>
                    <a:pt x="3663306" y="1708707"/>
                  </a:lnTo>
                  <a:lnTo>
                    <a:pt x="3670859" y="1706549"/>
                  </a:lnTo>
                  <a:cubicBezTo>
                    <a:pt x="3680929" y="1707088"/>
                    <a:pt x="3685965" y="1708167"/>
                    <a:pt x="3685965" y="1709786"/>
                  </a:cubicBezTo>
                  <a:lnTo>
                    <a:pt x="3685965" y="1710865"/>
                  </a:lnTo>
                  <a:lnTo>
                    <a:pt x="3682728" y="1714102"/>
                  </a:lnTo>
                  <a:lnTo>
                    <a:pt x="3678412" y="1714102"/>
                  </a:lnTo>
                  <a:lnTo>
                    <a:pt x="3674096" y="1710865"/>
                  </a:lnTo>
                  <a:lnTo>
                    <a:pt x="3669780" y="1710865"/>
                  </a:lnTo>
                  <a:lnTo>
                    <a:pt x="3664385" y="1715181"/>
                  </a:lnTo>
                  <a:lnTo>
                    <a:pt x="3654674" y="1715181"/>
                  </a:lnTo>
                  <a:lnTo>
                    <a:pt x="3644963" y="1714102"/>
                  </a:lnTo>
                  <a:lnTo>
                    <a:pt x="3640647" y="1715181"/>
                  </a:lnTo>
                  <a:cubicBezTo>
                    <a:pt x="3637769" y="1714102"/>
                    <a:pt x="3636331" y="1713023"/>
                    <a:pt x="3636331" y="1711944"/>
                  </a:cubicBezTo>
                  <a:lnTo>
                    <a:pt x="3636331" y="1709786"/>
                  </a:lnTo>
                  <a:cubicBezTo>
                    <a:pt x="3637050" y="1707628"/>
                    <a:pt x="3639208" y="1706549"/>
                    <a:pt x="3642805" y="1706549"/>
                  </a:cubicBezTo>
                  <a:close/>
                  <a:moveTo>
                    <a:pt x="3186805" y="1706009"/>
                  </a:moveTo>
                  <a:lnTo>
                    <a:pt x="3185726" y="1707088"/>
                  </a:lnTo>
                  <a:lnTo>
                    <a:pt x="3185726" y="1708167"/>
                  </a:lnTo>
                  <a:lnTo>
                    <a:pt x="3186805" y="1709246"/>
                  </a:lnTo>
                  <a:lnTo>
                    <a:pt x="3187884" y="1709246"/>
                  </a:lnTo>
                  <a:lnTo>
                    <a:pt x="3188963" y="1708167"/>
                  </a:lnTo>
                  <a:lnTo>
                    <a:pt x="3188963" y="1707088"/>
                  </a:lnTo>
                  <a:lnTo>
                    <a:pt x="3187884" y="1706009"/>
                  </a:lnTo>
                  <a:close/>
                  <a:moveTo>
                    <a:pt x="5635450" y="1705874"/>
                  </a:moveTo>
                  <a:lnTo>
                    <a:pt x="5637608" y="1714506"/>
                  </a:lnTo>
                  <a:lnTo>
                    <a:pt x="5639766" y="1714506"/>
                  </a:lnTo>
                  <a:lnTo>
                    <a:pt x="5639766" y="1708032"/>
                  </a:lnTo>
                  <a:lnTo>
                    <a:pt x="5637608" y="1705874"/>
                  </a:lnTo>
                  <a:close/>
                  <a:moveTo>
                    <a:pt x="8669307" y="1705335"/>
                  </a:moveTo>
                  <a:lnTo>
                    <a:pt x="8679018" y="1705335"/>
                  </a:lnTo>
                  <a:lnTo>
                    <a:pt x="8685492" y="1710730"/>
                  </a:lnTo>
                  <a:lnTo>
                    <a:pt x="8687650" y="1710730"/>
                  </a:lnTo>
                  <a:lnTo>
                    <a:pt x="8696147" y="1707493"/>
                  </a:lnTo>
                  <a:cubicBezTo>
                    <a:pt x="8699024" y="1707493"/>
                    <a:pt x="8704779" y="1711090"/>
                    <a:pt x="8713411" y="1718283"/>
                  </a:cubicBezTo>
                  <a:lnTo>
                    <a:pt x="8713411" y="1720441"/>
                  </a:lnTo>
                  <a:lnTo>
                    <a:pt x="8709095" y="1726915"/>
                  </a:lnTo>
                  <a:lnTo>
                    <a:pt x="8710174" y="1737705"/>
                  </a:lnTo>
                  <a:lnTo>
                    <a:pt x="8709095" y="1746337"/>
                  </a:lnTo>
                  <a:lnTo>
                    <a:pt x="8710174" y="1750653"/>
                  </a:lnTo>
                  <a:lnTo>
                    <a:pt x="8713411" y="1750653"/>
                  </a:lnTo>
                  <a:lnTo>
                    <a:pt x="8718806" y="1746337"/>
                  </a:lnTo>
                  <a:lnTo>
                    <a:pt x="8732833" y="1752811"/>
                  </a:lnTo>
                  <a:lnTo>
                    <a:pt x="8741465" y="1752811"/>
                  </a:lnTo>
                  <a:cubicBezTo>
                    <a:pt x="8741465" y="1749934"/>
                    <a:pt x="8742184" y="1748495"/>
                    <a:pt x="8743623" y="1748495"/>
                  </a:cubicBezTo>
                  <a:lnTo>
                    <a:pt x="8755492" y="1749574"/>
                  </a:lnTo>
                  <a:cubicBezTo>
                    <a:pt x="8758369" y="1749574"/>
                    <a:pt x="8760887" y="1744539"/>
                    <a:pt x="8763045" y="1734468"/>
                  </a:cubicBezTo>
                  <a:lnTo>
                    <a:pt x="8764124" y="1727994"/>
                  </a:lnTo>
                  <a:lnTo>
                    <a:pt x="8765203" y="1726915"/>
                  </a:lnTo>
                  <a:lnTo>
                    <a:pt x="8766282" y="1726915"/>
                  </a:lnTo>
                  <a:lnTo>
                    <a:pt x="8769519" y="1729073"/>
                  </a:lnTo>
                  <a:lnTo>
                    <a:pt x="8768440" y="1734468"/>
                  </a:lnTo>
                  <a:cubicBezTo>
                    <a:pt x="8770238" y="1742381"/>
                    <a:pt x="8774554" y="1746337"/>
                    <a:pt x="8781388" y="1746337"/>
                  </a:cubicBezTo>
                  <a:lnTo>
                    <a:pt x="8781388" y="1745258"/>
                  </a:lnTo>
                  <a:lnTo>
                    <a:pt x="8782467" y="1733389"/>
                  </a:lnTo>
                  <a:lnTo>
                    <a:pt x="8779230" y="1723678"/>
                  </a:lnTo>
                  <a:lnTo>
                    <a:pt x="8778151" y="1723678"/>
                  </a:lnTo>
                  <a:lnTo>
                    <a:pt x="8779230" y="1716125"/>
                  </a:lnTo>
                  <a:cubicBezTo>
                    <a:pt x="8775993" y="1714686"/>
                    <a:pt x="8774195" y="1713248"/>
                    <a:pt x="8773835" y="1711809"/>
                  </a:cubicBezTo>
                  <a:lnTo>
                    <a:pt x="8773835" y="1710730"/>
                  </a:lnTo>
                  <a:cubicBezTo>
                    <a:pt x="8773835" y="1709651"/>
                    <a:pt x="8775274" y="1708572"/>
                    <a:pt x="8778151" y="1707493"/>
                  </a:cubicBezTo>
                  <a:lnTo>
                    <a:pt x="8798652" y="1716125"/>
                  </a:lnTo>
                  <a:cubicBezTo>
                    <a:pt x="8798652" y="1721160"/>
                    <a:pt x="8801170" y="1723678"/>
                    <a:pt x="8806205" y="1723678"/>
                  </a:cubicBezTo>
                  <a:cubicBezTo>
                    <a:pt x="8814118" y="1725476"/>
                    <a:pt x="8818074" y="1729433"/>
                    <a:pt x="8818074" y="1735547"/>
                  </a:cubicBezTo>
                  <a:cubicBezTo>
                    <a:pt x="8818074" y="1738065"/>
                    <a:pt x="8816995" y="1740223"/>
                    <a:pt x="8814837" y="1742021"/>
                  </a:cubicBezTo>
                  <a:cubicBezTo>
                    <a:pt x="8819873" y="1747776"/>
                    <a:pt x="8822390" y="1751732"/>
                    <a:pt x="8822390" y="1753890"/>
                  </a:cubicBezTo>
                  <a:cubicBezTo>
                    <a:pt x="8821671" y="1760904"/>
                    <a:pt x="8816995" y="1769536"/>
                    <a:pt x="8808363" y="1779786"/>
                  </a:cubicBezTo>
                  <a:lnTo>
                    <a:pt x="8805126" y="1779786"/>
                  </a:lnTo>
                  <a:lnTo>
                    <a:pt x="8799731" y="1777628"/>
                  </a:lnTo>
                  <a:lnTo>
                    <a:pt x="8794336" y="1779786"/>
                  </a:lnTo>
                  <a:cubicBezTo>
                    <a:pt x="8790919" y="1779786"/>
                    <a:pt x="8789121" y="1777268"/>
                    <a:pt x="8788941" y="1772233"/>
                  </a:cubicBezTo>
                  <a:lnTo>
                    <a:pt x="8786783" y="1772233"/>
                  </a:lnTo>
                  <a:cubicBezTo>
                    <a:pt x="8786783" y="1777268"/>
                    <a:pt x="8784625" y="1779786"/>
                    <a:pt x="8780309" y="1779786"/>
                  </a:cubicBezTo>
                  <a:lnTo>
                    <a:pt x="8769519" y="1786260"/>
                  </a:lnTo>
                  <a:lnTo>
                    <a:pt x="8764124" y="1791655"/>
                  </a:lnTo>
                  <a:cubicBezTo>
                    <a:pt x="8761247" y="1791655"/>
                    <a:pt x="8759808" y="1789137"/>
                    <a:pt x="8759808" y="1784102"/>
                  </a:cubicBezTo>
                  <a:lnTo>
                    <a:pt x="8757650" y="1784102"/>
                  </a:lnTo>
                  <a:lnTo>
                    <a:pt x="8757650" y="1783023"/>
                  </a:lnTo>
                  <a:lnTo>
                    <a:pt x="8751176" y="1789497"/>
                  </a:lnTo>
                  <a:lnTo>
                    <a:pt x="8745781" y="1790576"/>
                  </a:lnTo>
                  <a:cubicBezTo>
                    <a:pt x="8737329" y="1790576"/>
                    <a:pt x="8731934" y="1788058"/>
                    <a:pt x="8729596" y="1783023"/>
                  </a:cubicBezTo>
                  <a:lnTo>
                    <a:pt x="8725280" y="1780865"/>
                  </a:lnTo>
                  <a:lnTo>
                    <a:pt x="8725280" y="1781944"/>
                  </a:lnTo>
                  <a:lnTo>
                    <a:pt x="8726359" y="1786260"/>
                  </a:lnTo>
                  <a:lnTo>
                    <a:pt x="8723122" y="1788418"/>
                  </a:lnTo>
                  <a:lnTo>
                    <a:pt x="8717727" y="1786260"/>
                  </a:lnTo>
                  <a:cubicBezTo>
                    <a:pt x="8713950" y="1788418"/>
                    <a:pt x="8709634" y="1789497"/>
                    <a:pt x="8704779" y="1789497"/>
                  </a:cubicBezTo>
                  <a:cubicBezTo>
                    <a:pt x="8686526" y="1789497"/>
                    <a:pt x="8674702" y="1784462"/>
                    <a:pt x="8669307" y="1774391"/>
                  </a:cubicBezTo>
                  <a:lnTo>
                    <a:pt x="8669307" y="1773312"/>
                  </a:lnTo>
                  <a:lnTo>
                    <a:pt x="8670386" y="1765759"/>
                  </a:lnTo>
                  <a:lnTo>
                    <a:pt x="8668228" y="1759285"/>
                  </a:lnTo>
                  <a:lnTo>
                    <a:pt x="8668228" y="1756048"/>
                  </a:lnTo>
                  <a:lnTo>
                    <a:pt x="8670386" y="1747416"/>
                  </a:lnTo>
                  <a:lnTo>
                    <a:pt x="8670386" y="1746337"/>
                  </a:lnTo>
                  <a:lnTo>
                    <a:pt x="8667149" y="1742021"/>
                  </a:lnTo>
                  <a:lnTo>
                    <a:pt x="8668228" y="1731231"/>
                  </a:lnTo>
                  <a:cubicBezTo>
                    <a:pt x="8666070" y="1731231"/>
                    <a:pt x="8664991" y="1725836"/>
                    <a:pt x="8664991" y="1715046"/>
                  </a:cubicBezTo>
                  <a:cubicBezTo>
                    <a:pt x="8666429" y="1708572"/>
                    <a:pt x="8667868" y="1705335"/>
                    <a:pt x="8669307" y="1705335"/>
                  </a:cubicBezTo>
                  <a:close/>
                  <a:moveTo>
                    <a:pt x="3589799" y="1702233"/>
                  </a:moveTo>
                  <a:lnTo>
                    <a:pt x="3589799" y="1703312"/>
                  </a:lnTo>
                  <a:lnTo>
                    <a:pt x="3590878" y="1709786"/>
                  </a:lnTo>
                  <a:lnTo>
                    <a:pt x="3591957" y="1709786"/>
                  </a:lnTo>
                  <a:lnTo>
                    <a:pt x="3593036" y="1706549"/>
                  </a:lnTo>
                  <a:close/>
                  <a:moveTo>
                    <a:pt x="1189306" y="1701963"/>
                  </a:moveTo>
                  <a:lnTo>
                    <a:pt x="1187147" y="1704121"/>
                  </a:lnTo>
                  <a:cubicBezTo>
                    <a:pt x="1188407" y="1704121"/>
                    <a:pt x="1189486" y="1707358"/>
                    <a:pt x="1190384" y="1713832"/>
                  </a:cubicBezTo>
                  <a:lnTo>
                    <a:pt x="1192543" y="1713832"/>
                  </a:lnTo>
                  <a:lnTo>
                    <a:pt x="1194701" y="1711674"/>
                  </a:lnTo>
                  <a:lnTo>
                    <a:pt x="1194701" y="1707358"/>
                  </a:lnTo>
                  <a:cubicBezTo>
                    <a:pt x="1191823" y="1707358"/>
                    <a:pt x="1190025" y="1705560"/>
                    <a:pt x="1189306" y="1701963"/>
                  </a:cubicBezTo>
                  <a:close/>
                  <a:moveTo>
                    <a:pt x="146878" y="1700870"/>
                  </a:moveTo>
                  <a:lnTo>
                    <a:pt x="143642" y="1713818"/>
                  </a:lnTo>
                  <a:lnTo>
                    <a:pt x="143642" y="1716920"/>
                  </a:lnTo>
                  <a:lnTo>
                    <a:pt x="146878" y="1720157"/>
                  </a:lnTo>
                  <a:cubicBezTo>
                    <a:pt x="148227" y="1718718"/>
                    <a:pt x="149262" y="1712289"/>
                    <a:pt x="149980" y="1700870"/>
                  </a:cubicBezTo>
                  <a:close/>
                  <a:moveTo>
                    <a:pt x="8243114" y="1700614"/>
                  </a:moveTo>
                  <a:lnTo>
                    <a:pt x="8242035" y="1704930"/>
                  </a:lnTo>
                  <a:lnTo>
                    <a:pt x="8245272" y="1707088"/>
                  </a:lnTo>
                  <a:cubicBezTo>
                    <a:pt x="8248599" y="1705650"/>
                    <a:pt x="8250442" y="1704211"/>
                    <a:pt x="8250802" y="1702772"/>
                  </a:cubicBezTo>
                  <a:lnTo>
                    <a:pt x="8247565" y="1700614"/>
                  </a:lnTo>
                  <a:close/>
                  <a:moveTo>
                    <a:pt x="7100830" y="1700414"/>
                  </a:moveTo>
                  <a:lnTo>
                    <a:pt x="7100830" y="1702572"/>
                  </a:lnTo>
                  <a:lnTo>
                    <a:pt x="7101909" y="1702572"/>
                  </a:lnTo>
                  <a:lnTo>
                    <a:pt x="7101909" y="1700414"/>
                  </a:lnTo>
                  <a:close/>
                  <a:moveTo>
                    <a:pt x="8104192" y="1699535"/>
                  </a:moveTo>
                  <a:lnTo>
                    <a:pt x="8102034" y="1701693"/>
                  </a:lnTo>
                  <a:lnTo>
                    <a:pt x="8102034" y="1704930"/>
                  </a:lnTo>
                  <a:lnTo>
                    <a:pt x="8105271" y="1706009"/>
                  </a:lnTo>
                  <a:lnTo>
                    <a:pt x="8107564" y="1702772"/>
                  </a:lnTo>
                  <a:lnTo>
                    <a:pt x="8107564" y="1699535"/>
                  </a:lnTo>
                  <a:close/>
                  <a:moveTo>
                    <a:pt x="3589799" y="1697782"/>
                  </a:moveTo>
                  <a:lnTo>
                    <a:pt x="3589799" y="1700075"/>
                  </a:lnTo>
                  <a:lnTo>
                    <a:pt x="3590878" y="1700075"/>
                  </a:lnTo>
                  <a:lnTo>
                    <a:pt x="3590878" y="1697782"/>
                  </a:lnTo>
                  <a:close/>
                  <a:moveTo>
                    <a:pt x="716444" y="1697512"/>
                  </a:moveTo>
                  <a:cubicBezTo>
                    <a:pt x="716444" y="1700210"/>
                    <a:pt x="714736" y="1701558"/>
                    <a:pt x="711319" y="1701558"/>
                  </a:cubicBezTo>
                  <a:lnTo>
                    <a:pt x="711319" y="1706684"/>
                  </a:lnTo>
                  <a:lnTo>
                    <a:pt x="714286" y="1706684"/>
                  </a:lnTo>
                  <a:lnTo>
                    <a:pt x="717389" y="1704660"/>
                  </a:lnTo>
                  <a:lnTo>
                    <a:pt x="719412" y="1707763"/>
                  </a:lnTo>
                  <a:lnTo>
                    <a:pt x="718469" y="1708842"/>
                  </a:lnTo>
                  <a:lnTo>
                    <a:pt x="718469" y="1709786"/>
                  </a:lnTo>
                  <a:lnTo>
                    <a:pt x="721570" y="1708842"/>
                  </a:lnTo>
                  <a:cubicBezTo>
                    <a:pt x="721570" y="1703716"/>
                    <a:pt x="719861" y="1699940"/>
                    <a:pt x="716444" y="1697512"/>
                  </a:cubicBezTo>
                  <a:close/>
                  <a:moveTo>
                    <a:pt x="8161110" y="1697377"/>
                  </a:moveTo>
                  <a:lnTo>
                    <a:pt x="8158952" y="1699535"/>
                  </a:lnTo>
                  <a:lnTo>
                    <a:pt x="8160031" y="1700614"/>
                  </a:lnTo>
                  <a:lnTo>
                    <a:pt x="8162189" y="1702772"/>
                  </a:lnTo>
                  <a:lnTo>
                    <a:pt x="8169876" y="1701693"/>
                  </a:lnTo>
                  <a:lnTo>
                    <a:pt x="8176486" y="1701693"/>
                  </a:lnTo>
                  <a:cubicBezTo>
                    <a:pt x="8185028" y="1705829"/>
                    <a:pt x="8191187" y="1710550"/>
                    <a:pt x="8194963" y="1715855"/>
                  </a:cubicBezTo>
                  <a:lnTo>
                    <a:pt x="8194963" y="1727724"/>
                  </a:lnTo>
                  <a:cubicBezTo>
                    <a:pt x="8192805" y="1733029"/>
                    <a:pt x="8187366" y="1737031"/>
                    <a:pt x="8178644" y="1739728"/>
                  </a:cubicBezTo>
                  <a:lnTo>
                    <a:pt x="8177564" y="1740807"/>
                  </a:lnTo>
                  <a:lnTo>
                    <a:pt x="8176486" y="1744044"/>
                  </a:lnTo>
                  <a:lnTo>
                    <a:pt x="8177564" y="1744044"/>
                  </a:lnTo>
                  <a:lnTo>
                    <a:pt x="8188489" y="1747281"/>
                  </a:lnTo>
                  <a:cubicBezTo>
                    <a:pt x="8194334" y="1743684"/>
                    <a:pt x="8198695" y="1741886"/>
                    <a:pt x="8201572" y="1741886"/>
                  </a:cubicBezTo>
                  <a:lnTo>
                    <a:pt x="8203730" y="1741886"/>
                  </a:lnTo>
                  <a:lnTo>
                    <a:pt x="8220185" y="1742965"/>
                  </a:lnTo>
                  <a:lnTo>
                    <a:pt x="8221264" y="1741886"/>
                  </a:lnTo>
                  <a:lnTo>
                    <a:pt x="8221264" y="1740807"/>
                  </a:lnTo>
                  <a:cubicBezTo>
                    <a:pt x="8205978" y="1726331"/>
                    <a:pt x="8198335" y="1717249"/>
                    <a:pt x="8198335" y="1713562"/>
                  </a:cubicBezTo>
                  <a:lnTo>
                    <a:pt x="8210339" y="1709246"/>
                  </a:lnTo>
                  <a:lnTo>
                    <a:pt x="8218027" y="1709246"/>
                  </a:lnTo>
                  <a:lnTo>
                    <a:pt x="8225580" y="1710325"/>
                  </a:lnTo>
                  <a:cubicBezTo>
                    <a:pt x="8223062" y="1704571"/>
                    <a:pt x="8221264" y="1701693"/>
                    <a:pt x="8220185" y="1701693"/>
                  </a:cubicBezTo>
                  <a:lnTo>
                    <a:pt x="8207102" y="1702772"/>
                  </a:lnTo>
                  <a:lnTo>
                    <a:pt x="8189568" y="1698456"/>
                  </a:lnTo>
                  <a:lnTo>
                    <a:pt x="8179722" y="1699535"/>
                  </a:lnTo>
                  <a:lnTo>
                    <a:pt x="8173114" y="1697377"/>
                  </a:lnTo>
                  <a:close/>
                  <a:moveTo>
                    <a:pt x="5099874" y="1697377"/>
                  </a:moveTo>
                  <a:cubicBezTo>
                    <a:pt x="5096996" y="1698816"/>
                    <a:pt x="5095557" y="1701019"/>
                    <a:pt x="5095557" y="1703986"/>
                  </a:cubicBezTo>
                  <a:lnTo>
                    <a:pt x="5098794" y="1705065"/>
                  </a:lnTo>
                  <a:cubicBezTo>
                    <a:pt x="5103201" y="1704346"/>
                    <a:pt x="5105403" y="1703267"/>
                    <a:pt x="5105403" y="1701828"/>
                  </a:cubicBezTo>
                  <a:lnTo>
                    <a:pt x="5105403" y="1698456"/>
                  </a:lnTo>
                  <a:close/>
                  <a:moveTo>
                    <a:pt x="9193554" y="1696349"/>
                  </a:moveTo>
                  <a:lnTo>
                    <a:pt x="9190317" y="1697428"/>
                  </a:lnTo>
                  <a:lnTo>
                    <a:pt x="9190317" y="1701744"/>
                  </a:lnTo>
                  <a:lnTo>
                    <a:pt x="9193554" y="1704981"/>
                  </a:lnTo>
                  <a:lnTo>
                    <a:pt x="9195712" y="1704981"/>
                  </a:lnTo>
                  <a:lnTo>
                    <a:pt x="9197735" y="1702823"/>
                  </a:lnTo>
                  <a:lnTo>
                    <a:pt x="9197735" y="1699586"/>
                  </a:lnTo>
                  <a:cubicBezTo>
                    <a:pt x="9197735" y="1698507"/>
                    <a:pt x="9196341" y="1697428"/>
                    <a:pt x="9193554" y="1696349"/>
                  </a:cubicBezTo>
                  <a:close/>
                  <a:moveTo>
                    <a:pt x="7772412" y="1696163"/>
                  </a:moveTo>
                  <a:lnTo>
                    <a:pt x="7772412" y="1698321"/>
                  </a:lnTo>
                  <a:lnTo>
                    <a:pt x="7773492" y="1698321"/>
                  </a:lnTo>
                  <a:lnTo>
                    <a:pt x="7775650" y="1696163"/>
                  </a:lnTo>
                  <a:close/>
                  <a:moveTo>
                    <a:pt x="7732489" y="1695084"/>
                  </a:moveTo>
                  <a:lnTo>
                    <a:pt x="7732489" y="1697242"/>
                  </a:lnTo>
                  <a:lnTo>
                    <a:pt x="7734647" y="1697242"/>
                  </a:lnTo>
                  <a:close/>
                  <a:moveTo>
                    <a:pt x="4184316" y="1694461"/>
                  </a:moveTo>
                  <a:cubicBezTo>
                    <a:pt x="4184316" y="1697878"/>
                    <a:pt x="4183641" y="1700396"/>
                    <a:pt x="4182293" y="1702014"/>
                  </a:cubicBezTo>
                  <a:cubicBezTo>
                    <a:pt x="4182293" y="1703363"/>
                    <a:pt x="4185125" y="1704757"/>
                    <a:pt x="4190790" y="1706195"/>
                  </a:cubicBezTo>
                  <a:lnTo>
                    <a:pt x="4190790" y="1697698"/>
                  </a:lnTo>
                  <a:lnTo>
                    <a:pt x="4185395" y="1694461"/>
                  </a:lnTo>
                  <a:close/>
                  <a:moveTo>
                    <a:pt x="715365" y="1693466"/>
                  </a:moveTo>
                  <a:lnTo>
                    <a:pt x="717389" y="1695489"/>
                  </a:lnTo>
                  <a:lnTo>
                    <a:pt x="717389" y="1693466"/>
                  </a:lnTo>
                  <a:close/>
                  <a:moveTo>
                    <a:pt x="7591140" y="1691847"/>
                  </a:moveTo>
                  <a:cubicBezTo>
                    <a:pt x="7591140" y="1694005"/>
                    <a:pt x="7591859" y="1695084"/>
                    <a:pt x="7593298" y="1695084"/>
                  </a:cubicBezTo>
                  <a:lnTo>
                    <a:pt x="7609483" y="1694005"/>
                  </a:lnTo>
                  <a:lnTo>
                    <a:pt x="7610562" y="1695084"/>
                  </a:lnTo>
                  <a:lnTo>
                    <a:pt x="7611641" y="1695084"/>
                  </a:lnTo>
                  <a:lnTo>
                    <a:pt x="7614878" y="1694005"/>
                  </a:lnTo>
                  <a:lnTo>
                    <a:pt x="7620273" y="1695084"/>
                  </a:lnTo>
                  <a:lnTo>
                    <a:pt x="7633221" y="1692926"/>
                  </a:lnTo>
                  <a:lnTo>
                    <a:pt x="7639695" y="1694005"/>
                  </a:lnTo>
                  <a:lnTo>
                    <a:pt x="7650485" y="1692926"/>
                  </a:lnTo>
                  <a:lnTo>
                    <a:pt x="7656959" y="1695084"/>
                  </a:lnTo>
                  <a:lnTo>
                    <a:pt x="7665591" y="1695084"/>
                  </a:lnTo>
                  <a:lnTo>
                    <a:pt x="7673144" y="1694005"/>
                  </a:lnTo>
                  <a:lnTo>
                    <a:pt x="7675302" y="1696163"/>
                  </a:lnTo>
                  <a:cubicBezTo>
                    <a:pt x="7675302" y="1694725"/>
                    <a:pt x="7676381" y="1694005"/>
                    <a:pt x="7678539" y="1694005"/>
                  </a:cubicBezTo>
                  <a:lnTo>
                    <a:pt x="7696882" y="1695084"/>
                  </a:lnTo>
                  <a:lnTo>
                    <a:pt x="7697961" y="1694005"/>
                  </a:lnTo>
                  <a:lnTo>
                    <a:pt x="7699040" y="1694005"/>
                  </a:lnTo>
                  <a:lnTo>
                    <a:pt x="7705514" y="1695084"/>
                  </a:lnTo>
                  <a:lnTo>
                    <a:pt x="7707672" y="1695084"/>
                  </a:lnTo>
                  <a:lnTo>
                    <a:pt x="7707672" y="1691847"/>
                  </a:lnTo>
                  <a:cubicBezTo>
                    <a:pt x="7709111" y="1691847"/>
                    <a:pt x="7709830" y="1692926"/>
                    <a:pt x="7709830" y="1695084"/>
                  </a:cubicBezTo>
                  <a:cubicBezTo>
                    <a:pt x="7713427" y="1695084"/>
                    <a:pt x="7715225" y="1695804"/>
                    <a:pt x="7715225" y="1697242"/>
                  </a:cubicBezTo>
                  <a:lnTo>
                    <a:pt x="7715225" y="1698321"/>
                  </a:lnTo>
                  <a:lnTo>
                    <a:pt x="7717383" y="1696163"/>
                  </a:lnTo>
                  <a:lnTo>
                    <a:pt x="7716304" y="1695084"/>
                  </a:lnTo>
                  <a:cubicBezTo>
                    <a:pt x="7717743" y="1695084"/>
                    <a:pt x="7718462" y="1694005"/>
                    <a:pt x="7718462" y="1691847"/>
                  </a:cubicBezTo>
                  <a:cubicBezTo>
                    <a:pt x="7726375" y="1693286"/>
                    <a:pt x="7738604" y="1694005"/>
                    <a:pt x="7755148" y="1694005"/>
                  </a:cubicBezTo>
                  <a:lnTo>
                    <a:pt x="7765938" y="1694005"/>
                  </a:lnTo>
                  <a:lnTo>
                    <a:pt x="7774570" y="1691847"/>
                  </a:lnTo>
                  <a:lnTo>
                    <a:pt x="7774570" y="1694005"/>
                  </a:lnTo>
                  <a:lnTo>
                    <a:pt x="7778886" y="1694005"/>
                  </a:lnTo>
                  <a:lnTo>
                    <a:pt x="7784282" y="1695084"/>
                  </a:lnTo>
                  <a:lnTo>
                    <a:pt x="7790756" y="1694005"/>
                  </a:lnTo>
                  <a:lnTo>
                    <a:pt x="7799388" y="1694005"/>
                  </a:lnTo>
                  <a:lnTo>
                    <a:pt x="7804783" y="1695084"/>
                  </a:lnTo>
                  <a:lnTo>
                    <a:pt x="7804783" y="1698321"/>
                  </a:lnTo>
                  <a:cubicBezTo>
                    <a:pt x="7802624" y="1701378"/>
                    <a:pt x="7801546" y="1706054"/>
                    <a:pt x="7801546" y="1712348"/>
                  </a:cubicBezTo>
                  <a:lnTo>
                    <a:pt x="7804783" y="1715585"/>
                  </a:lnTo>
                  <a:lnTo>
                    <a:pt x="7804783" y="1724217"/>
                  </a:lnTo>
                  <a:lnTo>
                    <a:pt x="7801546" y="1729612"/>
                  </a:lnTo>
                  <a:lnTo>
                    <a:pt x="7802624" y="1730691"/>
                  </a:lnTo>
                  <a:lnTo>
                    <a:pt x="7802624" y="1731770"/>
                  </a:lnTo>
                  <a:lnTo>
                    <a:pt x="7800466" y="1741481"/>
                  </a:lnTo>
                  <a:lnTo>
                    <a:pt x="7802624" y="1743640"/>
                  </a:lnTo>
                  <a:lnTo>
                    <a:pt x="7802624" y="1752272"/>
                  </a:lnTo>
                  <a:lnTo>
                    <a:pt x="7801546" y="1753351"/>
                  </a:lnTo>
                  <a:lnTo>
                    <a:pt x="7802624" y="1754430"/>
                  </a:lnTo>
                  <a:cubicBezTo>
                    <a:pt x="7802085" y="1769176"/>
                    <a:pt x="7801366" y="1776549"/>
                    <a:pt x="7800466" y="1776549"/>
                  </a:cubicBezTo>
                  <a:lnTo>
                    <a:pt x="7801546" y="1777628"/>
                  </a:lnTo>
                  <a:lnTo>
                    <a:pt x="7801546" y="1779786"/>
                  </a:lnTo>
                  <a:cubicBezTo>
                    <a:pt x="7801366" y="1783383"/>
                    <a:pt x="7800646" y="1785181"/>
                    <a:pt x="7799388" y="1785181"/>
                  </a:cubicBezTo>
                  <a:lnTo>
                    <a:pt x="7800466" y="1786260"/>
                  </a:lnTo>
                  <a:lnTo>
                    <a:pt x="7800466" y="1788418"/>
                  </a:lnTo>
                  <a:lnTo>
                    <a:pt x="7792914" y="1788418"/>
                  </a:lnTo>
                  <a:lnTo>
                    <a:pt x="7788598" y="1785181"/>
                  </a:lnTo>
                  <a:cubicBezTo>
                    <a:pt x="7787159" y="1785541"/>
                    <a:pt x="7785720" y="1787339"/>
                    <a:pt x="7784282" y="1790576"/>
                  </a:cubicBezTo>
                  <a:lnTo>
                    <a:pt x="7765938" y="1789497"/>
                  </a:lnTo>
                  <a:lnTo>
                    <a:pt x="7761622" y="1789497"/>
                  </a:lnTo>
                  <a:lnTo>
                    <a:pt x="7757306" y="1788418"/>
                  </a:lnTo>
                  <a:lnTo>
                    <a:pt x="7752990" y="1789497"/>
                  </a:lnTo>
                  <a:lnTo>
                    <a:pt x="7750832" y="1789497"/>
                  </a:lnTo>
                  <a:lnTo>
                    <a:pt x="7750832" y="1768996"/>
                  </a:lnTo>
                  <a:lnTo>
                    <a:pt x="7751911" y="1764680"/>
                  </a:lnTo>
                  <a:lnTo>
                    <a:pt x="7750832" y="1752272"/>
                  </a:lnTo>
                  <a:lnTo>
                    <a:pt x="7750832" y="1749035"/>
                  </a:lnTo>
                  <a:lnTo>
                    <a:pt x="7735726" y="1750114"/>
                  </a:lnTo>
                  <a:lnTo>
                    <a:pt x="7716304" y="1747956"/>
                  </a:lnTo>
                  <a:lnTo>
                    <a:pt x="7707672" y="1750114"/>
                  </a:lnTo>
                  <a:lnTo>
                    <a:pt x="7706593" y="1749035"/>
                  </a:lnTo>
                  <a:lnTo>
                    <a:pt x="7705514" y="1749035"/>
                  </a:lnTo>
                  <a:cubicBezTo>
                    <a:pt x="7701918" y="1749394"/>
                    <a:pt x="7700119" y="1750473"/>
                    <a:pt x="7700119" y="1752272"/>
                  </a:cubicBezTo>
                  <a:lnTo>
                    <a:pt x="7697961" y="1752272"/>
                  </a:lnTo>
                  <a:cubicBezTo>
                    <a:pt x="7697961" y="1749934"/>
                    <a:pt x="7693286" y="1748495"/>
                    <a:pt x="7683934" y="1747956"/>
                  </a:cubicBezTo>
                  <a:lnTo>
                    <a:pt x="7682855" y="1746877"/>
                  </a:lnTo>
                  <a:cubicBezTo>
                    <a:pt x="7682855" y="1748675"/>
                    <a:pt x="7679618" y="1749754"/>
                    <a:pt x="7673144" y="1750114"/>
                  </a:cubicBezTo>
                  <a:lnTo>
                    <a:pt x="7673144" y="1752272"/>
                  </a:lnTo>
                  <a:lnTo>
                    <a:pt x="7670986" y="1752272"/>
                  </a:lnTo>
                  <a:lnTo>
                    <a:pt x="7670986" y="1750114"/>
                  </a:lnTo>
                  <a:lnTo>
                    <a:pt x="7662354" y="1750114"/>
                  </a:lnTo>
                  <a:lnTo>
                    <a:pt x="7662354" y="1752272"/>
                  </a:lnTo>
                  <a:lnTo>
                    <a:pt x="7660196" y="1752272"/>
                  </a:lnTo>
                  <a:lnTo>
                    <a:pt x="7660196" y="1750114"/>
                  </a:lnTo>
                  <a:lnTo>
                    <a:pt x="7631063" y="1749035"/>
                  </a:lnTo>
                  <a:lnTo>
                    <a:pt x="7620273" y="1749035"/>
                  </a:lnTo>
                  <a:cubicBezTo>
                    <a:pt x="7615238" y="1749035"/>
                    <a:pt x="7612720" y="1750114"/>
                    <a:pt x="7612720" y="1752272"/>
                  </a:cubicBezTo>
                  <a:lnTo>
                    <a:pt x="7606246" y="1752272"/>
                  </a:lnTo>
                  <a:lnTo>
                    <a:pt x="7606246" y="1750114"/>
                  </a:lnTo>
                  <a:lnTo>
                    <a:pt x="7595456" y="1750114"/>
                  </a:lnTo>
                  <a:lnTo>
                    <a:pt x="7594377" y="1749035"/>
                  </a:lnTo>
                  <a:cubicBezTo>
                    <a:pt x="7592219" y="1749035"/>
                    <a:pt x="7591140" y="1750114"/>
                    <a:pt x="7591140" y="1752272"/>
                  </a:cubicBezTo>
                  <a:lnTo>
                    <a:pt x="7590061" y="1752272"/>
                  </a:lnTo>
                  <a:cubicBezTo>
                    <a:pt x="7590061" y="1750653"/>
                    <a:pt x="7587543" y="1748855"/>
                    <a:pt x="7582508" y="1746877"/>
                  </a:cubicBezTo>
                  <a:cubicBezTo>
                    <a:pt x="7580170" y="1749035"/>
                    <a:pt x="7572617" y="1750114"/>
                    <a:pt x="7559849" y="1750114"/>
                  </a:cubicBezTo>
                  <a:lnTo>
                    <a:pt x="7557691" y="1744719"/>
                  </a:lnTo>
                  <a:lnTo>
                    <a:pt x="7558770" y="1729612"/>
                  </a:lnTo>
                  <a:lnTo>
                    <a:pt x="7558770" y="1723138"/>
                  </a:lnTo>
                  <a:lnTo>
                    <a:pt x="7559849" y="1722059"/>
                  </a:lnTo>
                  <a:lnTo>
                    <a:pt x="7557691" y="1708032"/>
                  </a:lnTo>
                  <a:lnTo>
                    <a:pt x="7558770" y="1702637"/>
                  </a:lnTo>
                  <a:lnTo>
                    <a:pt x="7557691" y="1696163"/>
                  </a:lnTo>
                  <a:lnTo>
                    <a:pt x="7558770" y="1695084"/>
                  </a:lnTo>
                  <a:lnTo>
                    <a:pt x="7568481" y="1695084"/>
                  </a:lnTo>
                  <a:lnTo>
                    <a:pt x="7572797" y="1698321"/>
                  </a:lnTo>
                  <a:cubicBezTo>
                    <a:pt x="7572797" y="1695444"/>
                    <a:pt x="7575314" y="1694005"/>
                    <a:pt x="7580350" y="1694005"/>
                  </a:cubicBezTo>
                  <a:lnTo>
                    <a:pt x="7588982" y="1695084"/>
                  </a:lnTo>
                  <a:cubicBezTo>
                    <a:pt x="7588982" y="1692926"/>
                    <a:pt x="7589701" y="1691847"/>
                    <a:pt x="7591140" y="1691847"/>
                  </a:cubicBezTo>
                  <a:close/>
                  <a:moveTo>
                    <a:pt x="4211021" y="1691359"/>
                  </a:moveTo>
                  <a:lnTo>
                    <a:pt x="4206705" y="1697698"/>
                  </a:lnTo>
                  <a:lnTo>
                    <a:pt x="4205761" y="1702014"/>
                  </a:lnTo>
                  <a:lnTo>
                    <a:pt x="4206705" y="1702958"/>
                  </a:lnTo>
                  <a:lnTo>
                    <a:pt x="4206705" y="1708353"/>
                  </a:lnTo>
                  <a:cubicBezTo>
                    <a:pt x="4204637" y="1711051"/>
                    <a:pt x="4203603" y="1713524"/>
                    <a:pt x="4203603" y="1715771"/>
                  </a:cubicBezTo>
                  <a:cubicBezTo>
                    <a:pt x="4206929" y="1721526"/>
                    <a:pt x="4209403" y="1724403"/>
                    <a:pt x="4211021" y="1724403"/>
                  </a:cubicBezTo>
                  <a:cubicBezTo>
                    <a:pt x="4215247" y="1723684"/>
                    <a:pt x="4217360" y="1722605"/>
                    <a:pt x="4217360" y="1721166"/>
                  </a:cubicBezTo>
                  <a:cubicBezTo>
                    <a:pt x="4217360" y="1714962"/>
                    <a:pt x="4215607" y="1705026"/>
                    <a:pt x="4212100" y="1691359"/>
                  </a:cubicBezTo>
                  <a:close/>
                  <a:moveTo>
                    <a:pt x="4141695" y="1691359"/>
                  </a:moveTo>
                  <a:cubicBezTo>
                    <a:pt x="4140256" y="1691359"/>
                    <a:pt x="4138863" y="1693832"/>
                    <a:pt x="4137514" y="1698777"/>
                  </a:cubicBezTo>
                  <a:lnTo>
                    <a:pt x="4139537" y="1704037"/>
                  </a:lnTo>
                  <a:lnTo>
                    <a:pt x="4142774" y="1704037"/>
                  </a:lnTo>
                  <a:lnTo>
                    <a:pt x="4142774" y="1702958"/>
                  </a:lnTo>
                  <a:lnTo>
                    <a:pt x="4140616" y="1699856"/>
                  </a:lnTo>
                  <a:lnTo>
                    <a:pt x="4140616" y="1697698"/>
                  </a:lnTo>
                  <a:cubicBezTo>
                    <a:pt x="4140616" y="1696259"/>
                    <a:pt x="4141695" y="1695540"/>
                    <a:pt x="4143853" y="1695540"/>
                  </a:cubicBezTo>
                  <a:lnTo>
                    <a:pt x="4144932" y="1694461"/>
                  </a:lnTo>
                  <a:lnTo>
                    <a:pt x="4144932" y="1691359"/>
                  </a:lnTo>
                  <a:close/>
                  <a:moveTo>
                    <a:pt x="8582986" y="1691308"/>
                  </a:moveTo>
                  <a:lnTo>
                    <a:pt x="8582986" y="1692387"/>
                  </a:lnTo>
                  <a:lnTo>
                    <a:pt x="8585144" y="1692387"/>
                  </a:lnTo>
                  <a:lnTo>
                    <a:pt x="8585144" y="1691308"/>
                  </a:lnTo>
                  <a:close/>
                  <a:moveTo>
                    <a:pt x="2226875" y="1690145"/>
                  </a:moveTo>
                  <a:lnTo>
                    <a:pt x="2225796" y="1691224"/>
                  </a:lnTo>
                  <a:lnTo>
                    <a:pt x="2225796" y="1692303"/>
                  </a:lnTo>
                  <a:lnTo>
                    <a:pt x="2235372" y="1699856"/>
                  </a:lnTo>
                  <a:lnTo>
                    <a:pt x="2237530" y="1699856"/>
                  </a:lnTo>
                  <a:lnTo>
                    <a:pt x="2239689" y="1697698"/>
                  </a:lnTo>
                  <a:cubicBezTo>
                    <a:pt x="2238789" y="1695001"/>
                    <a:pt x="2234518" y="1692483"/>
                    <a:pt x="2226875" y="1690145"/>
                  </a:cubicBezTo>
                  <a:close/>
                  <a:moveTo>
                    <a:pt x="3599510" y="1689150"/>
                  </a:moveTo>
                  <a:lnTo>
                    <a:pt x="3599510" y="1690229"/>
                  </a:lnTo>
                  <a:lnTo>
                    <a:pt x="3601668" y="1690229"/>
                  </a:lnTo>
                  <a:lnTo>
                    <a:pt x="3601668" y="1689150"/>
                  </a:lnTo>
                  <a:close/>
                  <a:moveTo>
                    <a:pt x="3284185" y="1688610"/>
                  </a:moveTo>
                  <a:lnTo>
                    <a:pt x="3284185" y="1690768"/>
                  </a:lnTo>
                  <a:lnTo>
                    <a:pt x="3283106" y="1690768"/>
                  </a:lnTo>
                  <a:lnTo>
                    <a:pt x="3284185" y="1694005"/>
                  </a:lnTo>
                  <a:lnTo>
                    <a:pt x="3285264" y="1694005"/>
                  </a:lnTo>
                  <a:lnTo>
                    <a:pt x="3286343" y="1688610"/>
                  </a:lnTo>
                  <a:close/>
                  <a:moveTo>
                    <a:pt x="2025371" y="1688122"/>
                  </a:moveTo>
                  <a:cubicBezTo>
                    <a:pt x="2027799" y="1688122"/>
                    <a:pt x="2030632" y="1689516"/>
                    <a:pt x="2033869" y="1692303"/>
                  </a:cubicBezTo>
                  <a:lnTo>
                    <a:pt x="2040342" y="1690145"/>
                  </a:lnTo>
                  <a:lnTo>
                    <a:pt x="2048840" y="1690145"/>
                  </a:lnTo>
                  <a:lnTo>
                    <a:pt x="2064755" y="1691224"/>
                  </a:lnTo>
                  <a:lnTo>
                    <a:pt x="2067992" y="1688122"/>
                  </a:lnTo>
                  <a:lnTo>
                    <a:pt x="2078648" y="1688122"/>
                  </a:lnTo>
                  <a:lnTo>
                    <a:pt x="2080804" y="1690145"/>
                  </a:lnTo>
                  <a:lnTo>
                    <a:pt x="2080804" y="1692303"/>
                  </a:lnTo>
                  <a:cubicBezTo>
                    <a:pt x="2079367" y="1695180"/>
                    <a:pt x="2077568" y="1696619"/>
                    <a:pt x="2075411" y="1696619"/>
                  </a:cubicBezTo>
                  <a:lnTo>
                    <a:pt x="2028608" y="1698777"/>
                  </a:lnTo>
                  <a:cubicBezTo>
                    <a:pt x="2025010" y="1695900"/>
                    <a:pt x="2023213" y="1693022"/>
                    <a:pt x="2023213" y="1690145"/>
                  </a:cubicBezTo>
                  <a:close/>
                  <a:moveTo>
                    <a:pt x="3731418" y="1688071"/>
                  </a:moveTo>
                  <a:lnTo>
                    <a:pt x="3731418" y="1691308"/>
                  </a:lnTo>
                  <a:lnTo>
                    <a:pt x="3735734" y="1693466"/>
                  </a:lnTo>
                  <a:lnTo>
                    <a:pt x="3736813" y="1693466"/>
                  </a:lnTo>
                  <a:lnTo>
                    <a:pt x="3736813" y="1690229"/>
                  </a:lnTo>
                  <a:lnTo>
                    <a:pt x="3734655" y="1688071"/>
                  </a:lnTo>
                  <a:close/>
                  <a:moveTo>
                    <a:pt x="9120586" y="1687852"/>
                  </a:moveTo>
                  <a:lnTo>
                    <a:pt x="9120586" y="1690010"/>
                  </a:lnTo>
                  <a:lnTo>
                    <a:pt x="9121665" y="1690010"/>
                  </a:lnTo>
                  <a:lnTo>
                    <a:pt x="9121665" y="1687852"/>
                  </a:lnTo>
                  <a:close/>
                  <a:moveTo>
                    <a:pt x="3072295" y="1687531"/>
                  </a:moveTo>
                  <a:lnTo>
                    <a:pt x="3074453" y="1691847"/>
                  </a:lnTo>
                  <a:lnTo>
                    <a:pt x="3075532" y="1691847"/>
                  </a:lnTo>
                  <a:lnTo>
                    <a:pt x="3075532" y="1690768"/>
                  </a:lnTo>
                  <a:lnTo>
                    <a:pt x="3074453" y="1687531"/>
                  </a:lnTo>
                  <a:close/>
                  <a:moveTo>
                    <a:pt x="3602747" y="1686992"/>
                  </a:moveTo>
                  <a:lnTo>
                    <a:pt x="3602747" y="1689150"/>
                  </a:lnTo>
                  <a:lnTo>
                    <a:pt x="3603826" y="1689150"/>
                  </a:lnTo>
                  <a:lnTo>
                    <a:pt x="3603826" y="1686992"/>
                  </a:lnTo>
                  <a:close/>
                  <a:moveTo>
                    <a:pt x="7085724" y="1686387"/>
                  </a:moveTo>
                  <a:lnTo>
                    <a:pt x="7085724" y="1688545"/>
                  </a:lnTo>
                  <a:lnTo>
                    <a:pt x="7087882" y="1688545"/>
                  </a:lnTo>
                  <a:lnTo>
                    <a:pt x="7087882" y="1686387"/>
                  </a:lnTo>
                  <a:close/>
                  <a:moveTo>
                    <a:pt x="8248644" y="1685373"/>
                  </a:moveTo>
                  <a:lnTo>
                    <a:pt x="8245272" y="1688610"/>
                  </a:lnTo>
                  <a:lnTo>
                    <a:pt x="8245272" y="1690768"/>
                  </a:lnTo>
                  <a:cubicBezTo>
                    <a:pt x="8246621" y="1693646"/>
                    <a:pt x="8249183" y="1695084"/>
                    <a:pt x="8252960" y="1695084"/>
                  </a:cubicBezTo>
                  <a:lnTo>
                    <a:pt x="8254039" y="1695084"/>
                  </a:lnTo>
                  <a:lnTo>
                    <a:pt x="8257411" y="1691847"/>
                  </a:lnTo>
                  <a:cubicBezTo>
                    <a:pt x="8256512" y="1688790"/>
                    <a:pt x="8254668" y="1686632"/>
                    <a:pt x="8251881" y="1685373"/>
                  </a:cubicBezTo>
                  <a:close/>
                  <a:moveTo>
                    <a:pt x="8644490" y="1684834"/>
                  </a:moveTo>
                  <a:lnTo>
                    <a:pt x="8662833" y="1684834"/>
                  </a:lnTo>
                  <a:cubicBezTo>
                    <a:pt x="8664991" y="1684834"/>
                    <a:pt x="8666070" y="1686273"/>
                    <a:pt x="8666070" y="1689150"/>
                  </a:cubicBezTo>
                  <a:lnTo>
                    <a:pt x="8664991" y="1692387"/>
                  </a:lnTo>
                  <a:lnTo>
                    <a:pt x="8666070" y="1692387"/>
                  </a:lnTo>
                  <a:cubicBezTo>
                    <a:pt x="8668587" y="1689510"/>
                    <a:pt x="8678253" y="1688071"/>
                    <a:pt x="8695068" y="1688071"/>
                  </a:cubicBezTo>
                  <a:lnTo>
                    <a:pt x="8702621" y="1690229"/>
                  </a:lnTo>
                  <a:cubicBezTo>
                    <a:pt x="8702621" y="1688071"/>
                    <a:pt x="8707296" y="1686273"/>
                    <a:pt x="8716648" y="1684834"/>
                  </a:cubicBezTo>
                  <a:cubicBezTo>
                    <a:pt x="8728877" y="1687531"/>
                    <a:pt x="8734991" y="1689330"/>
                    <a:pt x="8734991" y="1690229"/>
                  </a:cubicBezTo>
                  <a:lnTo>
                    <a:pt x="8737149" y="1695624"/>
                  </a:lnTo>
                  <a:lnTo>
                    <a:pt x="8736070" y="1696703"/>
                  </a:lnTo>
                  <a:lnTo>
                    <a:pt x="8724201" y="1696703"/>
                  </a:lnTo>
                  <a:lnTo>
                    <a:pt x="8720964" y="1699940"/>
                  </a:lnTo>
                  <a:lnTo>
                    <a:pt x="8720964" y="1701019"/>
                  </a:lnTo>
                  <a:lnTo>
                    <a:pt x="8727438" y="1703177"/>
                  </a:lnTo>
                  <a:lnTo>
                    <a:pt x="8732833" y="1701019"/>
                  </a:lnTo>
                  <a:cubicBezTo>
                    <a:pt x="8752255" y="1701019"/>
                    <a:pt x="8761966" y="1707133"/>
                    <a:pt x="8761966" y="1719362"/>
                  </a:cubicBezTo>
                  <a:lnTo>
                    <a:pt x="8761966" y="1720441"/>
                  </a:lnTo>
                  <a:cubicBezTo>
                    <a:pt x="8761966" y="1726196"/>
                    <a:pt x="8756211" y="1734108"/>
                    <a:pt x="8744702" y="1744179"/>
                  </a:cubicBezTo>
                  <a:lnTo>
                    <a:pt x="8738228" y="1744179"/>
                  </a:lnTo>
                  <a:cubicBezTo>
                    <a:pt x="8734811" y="1744179"/>
                    <a:pt x="8731934" y="1742381"/>
                    <a:pt x="8729596" y="1738784"/>
                  </a:cubicBezTo>
                  <a:cubicBezTo>
                    <a:pt x="8725280" y="1738784"/>
                    <a:pt x="8722043" y="1730512"/>
                    <a:pt x="8719885" y="1713967"/>
                  </a:cubicBezTo>
                  <a:cubicBezTo>
                    <a:pt x="8715929" y="1710190"/>
                    <a:pt x="8713771" y="1706594"/>
                    <a:pt x="8713411" y="1703177"/>
                  </a:cubicBezTo>
                  <a:lnTo>
                    <a:pt x="8716648" y="1699940"/>
                  </a:lnTo>
                  <a:lnTo>
                    <a:pt x="8706937" y="1698861"/>
                  </a:lnTo>
                  <a:lnTo>
                    <a:pt x="8699384" y="1699940"/>
                  </a:lnTo>
                  <a:lnTo>
                    <a:pt x="8683334" y="1697782"/>
                  </a:lnTo>
                  <a:cubicBezTo>
                    <a:pt x="8681355" y="1699221"/>
                    <a:pt x="8676680" y="1700300"/>
                    <a:pt x="8669307" y="1701019"/>
                  </a:cubicBezTo>
                  <a:lnTo>
                    <a:pt x="8652043" y="1698861"/>
                  </a:lnTo>
                  <a:lnTo>
                    <a:pt x="8646648" y="1702098"/>
                  </a:lnTo>
                  <a:lnTo>
                    <a:pt x="8645568" y="1702098"/>
                  </a:lnTo>
                  <a:cubicBezTo>
                    <a:pt x="8644130" y="1702098"/>
                    <a:pt x="8642691" y="1697063"/>
                    <a:pt x="8641252" y="1686992"/>
                  </a:cubicBezTo>
                  <a:close/>
                  <a:moveTo>
                    <a:pt x="3599510" y="1684834"/>
                  </a:moveTo>
                  <a:lnTo>
                    <a:pt x="3599510" y="1685913"/>
                  </a:lnTo>
                  <a:lnTo>
                    <a:pt x="3601668" y="1685913"/>
                  </a:lnTo>
                  <a:lnTo>
                    <a:pt x="3601668" y="1684834"/>
                  </a:lnTo>
                  <a:close/>
                  <a:moveTo>
                    <a:pt x="5191859" y="1683215"/>
                  </a:moveTo>
                  <a:cubicBezTo>
                    <a:pt x="5184935" y="1687531"/>
                    <a:pt x="5178011" y="1689689"/>
                    <a:pt x="5171088" y="1689689"/>
                  </a:cubicBezTo>
                  <a:lnTo>
                    <a:pt x="5164479" y="1688610"/>
                  </a:lnTo>
                  <a:lnTo>
                    <a:pt x="5161242" y="1689689"/>
                  </a:lnTo>
                  <a:lnTo>
                    <a:pt x="5151396" y="1688610"/>
                  </a:lnTo>
                  <a:lnTo>
                    <a:pt x="5140336" y="1688610"/>
                  </a:lnTo>
                  <a:lnTo>
                    <a:pt x="5136020" y="1685373"/>
                  </a:lnTo>
                  <a:lnTo>
                    <a:pt x="5132783" y="1685373"/>
                  </a:lnTo>
                  <a:lnTo>
                    <a:pt x="5129411" y="1690903"/>
                  </a:lnTo>
                  <a:lnTo>
                    <a:pt x="5130490" y="1709516"/>
                  </a:lnTo>
                  <a:cubicBezTo>
                    <a:pt x="5129232" y="1709516"/>
                    <a:pt x="5128153" y="1711314"/>
                    <a:pt x="5127253" y="1714911"/>
                  </a:cubicBezTo>
                  <a:lnTo>
                    <a:pt x="5130490" y="1715990"/>
                  </a:lnTo>
                  <a:lnTo>
                    <a:pt x="5137099" y="1713832"/>
                  </a:lnTo>
                  <a:lnTo>
                    <a:pt x="5138178" y="1713832"/>
                  </a:lnTo>
                  <a:cubicBezTo>
                    <a:pt x="5140606" y="1713832"/>
                    <a:pt x="5143169" y="1714911"/>
                    <a:pt x="5145866" y="1717069"/>
                  </a:cubicBezTo>
                  <a:lnTo>
                    <a:pt x="5148024" y="1717069"/>
                  </a:lnTo>
                  <a:cubicBezTo>
                    <a:pt x="5149912" y="1715091"/>
                    <a:pt x="5155038" y="1713652"/>
                    <a:pt x="5163400" y="1712753"/>
                  </a:cubicBezTo>
                  <a:lnTo>
                    <a:pt x="5164479" y="1711674"/>
                  </a:lnTo>
                  <a:lnTo>
                    <a:pt x="5165558" y="1711674"/>
                  </a:lnTo>
                  <a:lnTo>
                    <a:pt x="5174325" y="1713832"/>
                  </a:lnTo>
                  <a:lnTo>
                    <a:pt x="5186329" y="1710595"/>
                  </a:lnTo>
                  <a:cubicBezTo>
                    <a:pt x="5192713" y="1713472"/>
                    <a:pt x="5197479" y="1714911"/>
                    <a:pt x="5200625" y="1714911"/>
                  </a:cubicBezTo>
                  <a:lnTo>
                    <a:pt x="5203863" y="1712753"/>
                  </a:lnTo>
                  <a:lnTo>
                    <a:pt x="5202784" y="1705065"/>
                  </a:lnTo>
                  <a:lnTo>
                    <a:pt x="5202784" y="1690903"/>
                  </a:lnTo>
                  <a:cubicBezTo>
                    <a:pt x="5202784" y="1689195"/>
                    <a:pt x="5199142" y="1686632"/>
                    <a:pt x="5191859" y="1683215"/>
                  </a:cubicBezTo>
                  <a:close/>
                  <a:moveTo>
                    <a:pt x="9124902" y="1682457"/>
                  </a:moveTo>
                  <a:lnTo>
                    <a:pt x="9122744" y="1686773"/>
                  </a:lnTo>
                  <a:lnTo>
                    <a:pt x="9123823" y="1686773"/>
                  </a:lnTo>
                  <a:cubicBezTo>
                    <a:pt x="9125262" y="1686773"/>
                    <a:pt x="9125981" y="1685694"/>
                    <a:pt x="9125981" y="1683536"/>
                  </a:cubicBezTo>
                  <a:lnTo>
                    <a:pt x="9125981" y="1682457"/>
                  </a:lnTo>
                  <a:close/>
                  <a:moveTo>
                    <a:pt x="7280080" y="1682206"/>
                  </a:moveTo>
                  <a:lnTo>
                    <a:pt x="7274820" y="1688545"/>
                  </a:lnTo>
                  <a:lnTo>
                    <a:pt x="7274820" y="1689624"/>
                  </a:lnTo>
                  <a:lnTo>
                    <a:pt x="7277922" y="1689624"/>
                  </a:lnTo>
                  <a:cubicBezTo>
                    <a:pt x="7280080" y="1688905"/>
                    <a:pt x="7281159" y="1686792"/>
                    <a:pt x="7281159" y="1683285"/>
                  </a:cubicBezTo>
                  <a:lnTo>
                    <a:pt x="7281159" y="1682206"/>
                  </a:lnTo>
                  <a:close/>
                  <a:moveTo>
                    <a:pt x="3071216" y="1682136"/>
                  </a:moveTo>
                  <a:lnTo>
                    <a:pt x="3071216" y="1685373"/>
                  </a:lnTo>
                  <a:lnTo>
                    <a:pt x="3073374" y="1685373"/>
                  </a:lnTo>
                  <a:lnTo>
                    <a:pt x="3073374" y="1684294"/>
                  </a:lnTo>
                  <a:close/>
                  <a:moveTo>
                    <a:pt x="3603826" y="1681597"/>
                  </a:moveTo>
                  <a:lnTo>
                    <a:pt x="3603826" y="1682676"/>
                  </a:lnTo>
                  <a:lnTo>
                    <a:pt x="3605984" y="1682676"/>
                  </a:lnTo>
                  <a:lnTo>
                    <a:pt x="3605984" y="1681597"/>
                  </a:lnTo>
                  <a:close/>
                  <a:moveTo>
                    <a:pt x="3261526" y="1681057"/>
                  </a:moveTo>
                  <a:lnTo>
                    <a:pt x="3261526" y="1683215"/>
                  </a:lnTo>
                  <a:lnTo>
                    <a:pt x="3260447" y="1683215"/>
                  </a:lnTo>
                  <a:lnTo>
                    <a:pt x="3261526" y="1684294"/>
                  </a:lnTo>
                  <a:lnTo>
                    <a:pt x="3261526" y="1687531"/>
                  </a:lnTo>
                  <a:lnTo>
                    <a:pt x="3259368" y="1696298"/>
                  </a:lnTo>
                  <a:lnTo>
                    <a:pt x="3260447" y="1697377"/>
                  </a:lnTo>
                  <a:lnTo>
                    <a:pt x="3261526" y="1697377"/>
                  </a:lnTo>
                  <a:cubicBezTo>
                    <a:pt x="3262964" y="1697377"/>
                    <a:pt x="3264763" y="1692657"/>
                    <a:pt x="3266921" y="1683215"/>
                  </a:cubicBezTo>
                  <a:lnTo>
                    <a:pt x="3263684" y="1681057"/>
                  </a:lnTo>
                  <a:close/>
                  <a:moveTo>
                    <a:pt x="576039" y="1680113"/>
                  </a:moveTo>
                  <a:lnTo>
                    <a:pt x="576039" y="1683215"/>
                  </a:lnTo>
                  <a:lnTo>
                    <a:pt x="577118" y="1688341"/>
                  </a:lnTo>
                  <a:lnTo>
                    <a:pt x="574960" y="1690364"/>
                  </a:lnTo>
                  <a:lnTo>
                    <a:pt x="574960" y="1691308"/>
                  </a:lnTo>
                  <a:lnTo>
                    <a:pt x="577118" y="1693466"/>
                  </a:lnTo>
                  <a:lnTo>
                    <a:pt x="581164" y="1693466"/>
                  </a:lnTo>
                  <a:lnTo>
                    <a:pt x="581164" y="1688341"/>
                  </a:lnTo>
                  <a:cubicBezTo>
                    <a:pt x="578467" y="1688341"/>
                    <a:pt x="577118" y="1685598"/>
                    <a:pt x="577118" y="1680113"/>
                  </a:cubicBezTo>
                  <a:close/>
                  <a:moveTo>
                    <a:pt x="3649279" y="1679439"/>
                  </a:moveTo>
                  <a:cubicBezTo>
                    <a:pt x="3643884" y="1679439"/>
                    <a:pt x="3639208" y="1684474"/>
                    <a:pt x="3635252" y="1694545"/>
                  </a:cubicBezTo>
                  <a:cubicBezTo>
                    <a:pt x="3634173" y="1694725"/>
                    <a:pt x="3632734" y="1697647"/>
                    <a:pt x="3630936" y="1703312"/>
                  </a:cubicBezTo>
                  <a:lnTo>
                    <a:pt x="3634173" y="1709786"/>
                  </a:lnTo>
                  <a:lnTo>
                    <a:pt x="3633094" y="1717339"/>
                  </a:lnTo>
                  <a:lnTo>
                    <a:pt x="3633094" y="1721655"/>
                  </a:lnTo>
                  <a:lnTo>
                    <a:pt x="3635252" y="1730287"/>
                  </a:lnTo>
                  <a:lnTo>
                    <a:pt x="3635252" y="1734603"/>
                  </a:lnTo>
                  <a:cubicBezTo>
                    <a:pt x="3639387" y="1734963"/>
                    <a:pt x="3642624" y="1736041"/>
                    <a:pt x="3644963" y="1737840"/>
                  </a:cubicBezTo>
                  <a:lnTo>
                    <a:pt x="3649279" y="1737840"/>
                  </a:lnTo>
                  <a:lnTo>
                    <a:pt x="3666543" y="1735682"/>
                  </a:lnTo>
                  <a:lnTo>
                    <a:pt x="3671938" y="1735682"/>
                  </a:lnTo>
                  <a:cubicBezTo>
                    <a:pt x="3677333" y="1736581"/>
                    <a:pt x="3680210" y="1738020"/>
                    <a:pt x="3680570" y="1739998"/>
                  </a:cubicBezTo>
                  <a:lnTo>
                    <a:pt x="3669780" y="1747551"/>
                  </a:lnTo>
                  <a:lnTo>
                    <a:pt x="3665464" y="1747551"/>
                  </a:lnTo>
                  <a:cubicBezTo>
                    <a:pt x="3660428" y="1747551"/>
                    <a:pt x="3657911" y="1745753"/>
                    <a:pt x="3657911" y="1742156"/>
                  </a:cubicBezTo>
                  <a:lnTo>
                    <a:pt x="3656832" y="1742156"/>
                  </a:lnTo>
                  <a:lnTo>
                    <a:pt x="3654674" y="1744314"/>
                  </a:lnTo>
                  <a:lnTo>
                    <a:pt x="3653595" y="1743235"/>
                  </a:lnTo>
                  <a:lnTo>
                    <a:pt x="3652516" y="1743235"/>
                  </a:lnTo>
                  <a:lnTo>
                    <a:pt x="3643884" y="1745393"/>
                  </a:lnTo>
                  <a:lnTo>
                    <a:pt x="3641726" y="1745393"/>
                  </a:lnTo>
                  <a:lnTo>
                    <a:pt x="3640647" y="1744314"/>
                  </a:lnTo>
                  <a:lnTo>
                    <a:pt x="3639568" y="1745393"/>
                  </a:lnTo>
                  <a:lnTo>
                    <a:pt x="3638489" y="1745393"/>
                  </a:lnTo>
                  <a:lnTo>
                    <a:pt x="3632015" y="1744314"/>
                  </a:lnTo>
                  <a:lnTo>
                    <a:pt x="3632015" y="1746472"/>
                  </a:lnTo>
                  <a:lnTo>
                    <a:pt x="3630936" y="1746472"/>
                  </a:lnTo>
                  <a:cubicBezTo>
                    <a:pt x="3632374" y="1752586"/>
                    <a:pt x="3633094" y="1760544"/>
                    <a:pt x="3633094" y="1770345"/>
                  </a:cubicBezTo>
                  <a:lnTo>
                    <a:pt x="3633094" y="1773582"/>
                  </a:lnTo>
                  <a:lnTo>
                    <a:pt x="3649279" y="1772503"/>
                  </a:lnTo>
                  <a:lnTo>
                    <a:pt x="3661148" y="1772503"/>
                  </a:lnTo>
                  <a:lnTo>
                    <a:pt x="3676254" y="1773582"/>
                  </a:lnTo>
                  <a:lnTo>
                    <a:pt x="3695811" y="1769266"/>
                  </a:lnTo>
                  <a:lnTo>
                    <a:pt x="3704443" y="1772503"/>
                  </a:lnTo>
                  <a:lnTo>
                    <a:pt x="3705522" y="1772503"/>
                  </a:lnTo>
                  <a:cubicBezTo>
                    <a:pt x="3705522" y="1770704"/>
                    <a:pt x="3706960" y="1768142"/>
                    <a:pt x="3709838" y="1764815"/>
                  </a:cubicBezTo>
                  <a:cubicBezTo>
                    <a:pt x="3704262" y="1750428"/>
                    <a:pt x="3698104" y="1743235"/>
                    <a:pt x="3691360" y="1743235"/>
                  </a:cubicBezTo>
                  <a:lnTo>
                    <a:pt x="3691360" y="1741077"/>
                  </a:lnTo>
                  <a:cubicBezTo>
                    <a:pt x="3692169" y="1738919"/>
                    <a:pt x="3694372" y="1737840"/>
                    <a:pt x="3697969" y="1737840"/>
                  </a:cubicBezTo>
                  <a:lnTo>
                    <a:pt x="3703364" y="1743235"/>
                  </a:lnTo>
                  <a:lnTo>
                    <a:pt x="3703364" y="1742156"/>
                  </a:lnTo>
                  <a:lnTo>
                    <a:pt x="3701206" y="1738919"/>
                  </a:lnTo>
                  <a:lnTo>
                    <a:pt x="3708759" y="1730287"/>
                  </a:lnTo>
                  <a:lnTo>
                    <a:pt x="3706601" y="1727050"/>
                  </a:lnTo>
                  <a:lnTo>
                    <a:pt x="3706601" y="1725971"/>
                  </a:lnTo>
                  <a:lnTo>
                    <a:pt x="3708759" y="1722734"/>
                  </a:lnTo>
                  <a:lnTo>
                    <a:pt x="3708759" y="1718418"/>
                  </a:lnTo>
                  <a:lnTo>
                    <a:pt x="3700127" y="1709786"/>
                  </a:lnTo>
                  <a:lnTo>
                    <a:pt x="3708759" y="1708707"/>
                  </a:lnTo>
                  <a:cubicBezTo>
                    <a:pt x="3706960" y="1706549"/>
                    <a:pt x="3705522" y="1701828"/>
                    <a:pt x="3704443" y="1694545"/>
                  </a:cubicBezTo>
                  <a:cubicBezTo>
                    <a:pt x="3702824" y="1694545"/>
                    <a:pt x="3701745" y="1692746"/>
                    <a:pt x="3701206" y="1689150"/>
                  </a:cubicBezTo>
                  <a:lnTo>
                    <a:pt x="3704443" y="1683755"/>
                  </a:lnTo>
                  <a:lnTo>
                    <a:pt x="3703364" y="1682676"/>
                  </a:lnTo>
                  <a:lnTo>
                    <a:pt x="3703364" y="1681597"/>
                  </a:lnTo>
                  <a:lnTo>
                    <a:pt x="3702285" y="1682676"/>
                  </a:lnTo>
                  <a:lnTo>
                    <a:pt x="3696890" y="1682676"/>
                  </a:lnTo>
                  <a:lnTo>
                    <a:pt x="3687044" y="1681597"/>
                  </a:lnTo>
                  <a:lnTo>
                    <a:pt x="3681649" y="1684834"/>
                  </a:lnTo>
                  <a:lnTo>
                    <a:pt x="3676254" y="1681597"/>
                  </a:lnTo>
                  <a:lnTo>
                    <a:pt x="3661148" y="1683755"/>
                  </a:lnTo>
                  <a:cubicBezTo>
                    <a:pt x="3661148" y="1681417"/>
                    <a:pt x="3657191" y="1679978"/>
                    <a:pt x="3649279" y="1679439"/>
                  </a:cubicBezTo>
                  <a:close/>
                  <a:moveTo>
                    <a:pt x="5646240" y="1679034"/>
                  </a:moveTo>
                  <a:lnTo>
                    <a:pt x="5644082" y="1681192"/>
                  </a:lnTo>
                  <a:lnTo>
                    <a:pt x="5646240" y="1681192"/>
                  </a:lnTo>
                  <a:close/>
                  <a:moveTo>
                    <a:pt x="8280340" y="1678764"/>
                  </a:moveTo>
                  <a:cubicBezTo>
                    <a:pt x="8276473" y="1678764"/>
                    <a:pt x="8273911" y="1680248"/>
                    <a:pt x="8272652" y="1683215"/>
                  </a:cubicBezTo>
                  <a:lnTo>
                    <a:pt x="8278182" y="1689689"/>
                  </a:lnTo>
                  <a:cubicBezTo>
                    <a:pt x="8279800" y="1689330"/>
                    <a:pt x="8281958" y="1686452"/>
                    <a:pt x="8284656" y="1681057"/>
                  </a:cubicBezTo>
                  <a:lnTo>
                    <a:pt x="8281419" y="1678764"/>
                  </a:lnTo>
                  <a:close/>
                  <a:moveTo>
                    <a:pt x="211214" y="1678346"/>
                  </a:moveTo>
                  <a:lnTo>
                    <a:pt x="211214" y="1679425"/>
                  </a:lnTo>
                  <a:cubicBezTo>
                    <a:pt x="211214" y="1684100"/>
                    <a:pt x="213686" y="1688057"/>
                    <a:pt x="218632" y="1691294"/>
                  </a:cubicBezTo>
                  <a:lnTo>
                    <a:pt x="218632" y="1689136"/>
                  </a:lnTo>
                  <a:cubicBezTo>
                    <a:pt x="218632" y="1681942"/>
                    <a:pt x="216159" y="1678346"/>
                    <a:pt x="211214" y="1678346"/>
                  </a:cubicBezTo>
                  <a:close/>
                  <a:moveTo>
                    <a:pt x="9109931" y="1678141"/>
                  </a:moveTo>
                  <a:lnTo>
                    <a:pt x="9121665" y="1678141"/>
                  </a:lnTo>
                  <a:lnTo>
                    <a:pt x="9121665" y="1681378"/>
                  </a:lnTo>
                  <a:lnTo>
                    <a:pt x="9123823" y="1681378"/>
                  </a:lnTo>
                  <a:cubicBezTo>
                    <a:pt x="9123823" y="1679220"/>
                    <a:pt x="9124542" y="1678141"/>
                    <a:pt x="9125981" y="1678141"/>
                  </a:cubicBezTo>
                  <a:lnTo>
                    <a:pt x="9133534" y="1678141"/>
                  </a:lnTo>
                  <a:cubicBezTo>
                    <a:pt x="9139199" y="1678501"/>
                    <a:pt x="9142031" y="1681378"/>
                    <a:pt x="9142031" y="1686773"/>
                  </a:cubicBezTo>
                  <a:lnTo>
                    <a:pt x="9145268" y="1690010"/>
                  </a:lnTo>
                  <a:cubicBezTo>
                    <a:pt x="9145268" y="1692168"/>
                    <a:pt x="9141357" y="1693607"/>
                    <a:pt x="9133534" y="1694326"/>
                  </a:cubicBezTo>
                  <a:lnTo>
                    <a:pt x="9124902" y="1692168"/>
                  </a:lnTo>
                  <a:lnTo>
                    <a:pt x="9123823" y="1693247"/>
                  </a:lnTo>
                  <a:lnTo>
                    <a:pt x="9122744" y="1693247"/>
                  </a:lnTo>
                  <a:lnTo>
                    <a:pt x="9118428" y="1692168"/>
                  </a:lnTo>
                  <a:lnTo>
                    <a:pt x="9113168" y="1693247"/>
                  </a:lnTo>
                  <a:lnTo>
                    <a:pt x="9108852" y="1692168"/>
                  </a:lnTo>
                  <a:lnTo>
                    <a:pt x="9102378" y="1694326"/>
                  </a:lnTo>
                  <a:cubicBezTo>
                    <a:pt x="9093656" y="1694326"/>
                    <a:pt x="9087586" y="1692888"/>
                    <a:pt x="9084170" y="1690010"/>
                  </a:cubicBezTo>
                  <a:lnTo>
                    <a:pt x="9083091" y="1690010"/>
                  </a:lnTo>
                  <a:cubicBezTo>
                    <a:pt x="9080393" y="1692168"/>
                    <a:pt x="9077875" y="1693247"/>
                    <a:pt x="9075538" y="1693247"/>
                  </a:cubicBezTo>
                  <a:cubicBezTo>
                    <a:pt x="9072031" y="1692168"/>
                    <a:pt x="9070278" y="1689651"/>
                    <a:pt x="9070278" y="1685694"/>
                  </a:cubicBezTo>
                  <a:lnTo>
                    <a:pt x="9070278" y="1684615"/>
                  </a:lnTo>
                  <a:cubicBezTo>
                    <a:pt x="9070278" y="1683536"/>
                    <a:pt x="9075268" y="1682097"/>
                    <a:pt x="9085249" y="1680299"/>
                  </a:cubicBezTo>
                  <a:lnTo>
                    <a:pt x="9086328" y="1679220"/>
                  </a:lnTo>
                  <a:cubicBezTo>
                    <a:pt x="9090464" y="1681378"/>
                    <a:pt x="9094735" y="1682457"/>
                    <a:pt x="9099141" y="1682457"/>
                  </a:cubicBezTo>
                  <a:close/>
                  <a:moveTo>
                    <a:pt x="2522289" y="1677523"/>
                  </a:moveTo>
                  <a:lnTo>
                    <a:pt x="2524447" y="1677523"/>
                  </a:lnTo>
                  <a:cubicBezTo>
                    <a:pt x="2537485" y="1677523"/>
                    <a:pt x="2545802" y="1678242"/>
                    <a:pt x="2549400" y="1679681"/>
                  </a:cubicBezTo>
                  <a:cubicBezTo>
                    <a:pt x="2548680" y="1682918"/>
                    <a:pt x="2547601" y="1684536"/>
                    <a:pt x="2546163" y="1684536"/>
                  </a:cubicBezTo>
                  <a:lnTo>
                    <a:pt x="2542925" y="1682378"/>
                  </a:lnTo>
                  <a:lnTo>
                    <a:pt x="2539688" y="1682378"/>
                  </a:lnTo>
                  <a:lnTo>
                    <a:pt x="2530921" y="1684536"/>
                  </a:lnTo>
                  <a:lnTo>
                    <a:pt x="2523369" y="1684536"/>
                  </a:lnTo>
                  <a:lnTo>
                    <a:pt x="2520132" y="1681299"/>
                  </a:lnTo>
                  <a:lnTo>
                    <a:pt x="2520132" y="1679681"/>
                  </a:lnTo>
                  <a:close/>
                  <a:moveTo>
                    <a:pt x="1069670" y="1677146"/>
                  </a:moveTo>
                  <a:lnTo>
                    <a:pt x="1069670" y="1681462"/>
                  </a:lnTo>
                  <a:lnTo>
                    <a:pt x="1071828" y="1683620"/>
                  </a:lnTo>
                  <a:lnTo>
                    <a:pt x="1075064" y="1682541"/>
                  </a:lnTo>
                  <a:lnTo>
                    <a:pt x="1075064" y="1680383"/>
                  </a:lnTo>
                  <a:lnTo>
                    <a:pt x="1071828" y="1677146"/>
                  </a:lnTo>
                  <a:close/>
                  <a:moveTo>
                    <a:pt x="1726770" y="1676741"/>
                  </a:moveTo>
                  <a:lnTo>
                    <a:pt x="1724613" y="1678899"/>
                  </a:lnTo>
                  <a:lnTo>
                    <a:pt x="1725692" y="1679978"/>
                  </a:lnTo>
                  <a:lnTo>
                    <a:pt x="1728930" y="1679978"/>
                  </a:lnTo>
                  <a:lnTo>
                    <a:pt x="1728930" y="1676741"/>
                  </a:lnTo>
                  <a:close/>
                  <a:moveTo>
                    <a:pt x="6599107" y="1675848"/>
                  </a:moveTo>
                  <a:lnTo>
                    <a:pt x="6596949" y="1678006"/>
                  </a:lnTo>
                  <a:lnTo>
                    <a:pt x="6601265" y="1678006"/>
                  </a:lnTo>
                  <a:lnTo>
                    <a:pt x="6601265" y="1675848"/>
                  </a:lnTo>
                  <a:close/>
                  <a:moveTo>
                    <a:pt x="3071216" y="1675662"/>
                  </a:moveTo>
                  <a:lnTo>
                    <a:pt x="3071216" y="1677820"/>
                  </a:lnTo>
                  <a:lnTo>
                    <a:pt x="3072295" y="1681057"/>
                  </a:lnTo>
                  <a:lnTo>
                    <a:pt x="3073374" y="1681057"/>
                  </a:lnTo>
                  <a:lnTo>
                    <a:pt x="3073374" y="1678899"/>
                  </a:lnTo>
                  <a:lnTo>
                    <a:pt x="3072295" y="1675662"/>
                  </a:lnTo>
                  <a:close/>
                  <a:moveTo>
                    <a:pt x="5233535" y="1675527"/>
                  </a:moveTo>
                  <a:cubicBezTo>
                    <a:pt x="5231287" y="1675527"/>
                    <a:pt x="5229084" y="1677730"/>
                    <a:pt x="5226926" y="1682136"/>
                  </a:cubicBezTo>
                  <a:lnTo>
                    <a:pt x="5230163" y="1684294"/>
                  </a:lnTo>
                  <a:lnTo>
                    <a:pt x="5231242" y="1684294"/>
                  </a:lnTo>
                  <a:cubicBezTo>
                    <a:pt x="5234929" y="1684294"/>
                    <a:pt x="5237132" y="1682811"/>
                    <a:pt x="5237851" y="1679843"/>
                  </a:cubicBezTo>
                  <a:cubicBezTo>
                    <a:pt x="5237312" y="1677685"/>
                    <a:pt x="5235873" y="1676247"/>
                    <a:pt x="5233535" y="1675527"/>
                  </a:cubicBezTo>
                  <a:close/>
                  <a:moveTo>
                    <a:pt x="131772" y="1675109"/>
                  </a:moveTo>
                  <a:cubicBezTo>
                    <a:pt x="123949" y="1684820"/>
                    <a:pt x="119318" y="1693047"/>
                    <a:pt x="117881" y="1699791"/>
                  </a:cubicBezTo>
                  <a:lnTo>
                    <a:pt x="117881" y="1703028"/>
                  </a:lnTo>
                  <a:lnTo>
                    <a:pt x="121117" y="1704107"/>
                  </a:lnTo>
                  <a:cubicBezTo>
                    <a:pt x="125344" y="1704107"/>
                    <a:pt x="128894" y="1697318"/>
                    <a:pt x="131772" y="1683741"/>
                  </a:cubicBezTo>
                  <a:close/>
                  <a:moveTo>
                    <a:pt x="6681112" y="1674769"/>
                  </a:moveTo>
                  <a:cubicBezTo>
                    <a:pt x="6683090" y="1674769"/>
                    <a:pt x="6686687" y="1676927"/>
                    <a:pt x="6691902" y="1681243"/>
                  </a:cubicBezTo>
                  <a:lnTo>
                    <a:pt x="6697297" y="1681243"/>
                  </a:lnTo>
                  <a:cubicBezTo>
                    <a:pt x="6697297" y="1684840"/>
                    <a:pt x="6704850" y="1688437"/>
                    <a:pt x="6719956" y="1692033"/>
                  </a:cubicBezTo>
                  <a:lnTo>
                    <a:pt x="6721035" y="1693112"/>
                  </a:lnTo>
                  <a:cubicBezTo>
                    <a:pt x="6724452" y="1694011"/>
                    <a:pt x="6726969" y="1696169"/>
                    <a:pt x="6728588" y="1699586"/>
                  </a:cubicBezTo>
                  <a:lnTo>
                    <a:pt x="6739378" y="1706060"/>
                  </a:lnTo>
                  <a:lnTo>
                    <a:pt x="6739378" y="1708218"/>
                  </a:lnTo>
                  <a:lnTo>
                    <a:pt x="6733983" y="1708218"/>
                  </a:lnTo>
                  <a:lnTo>
                    <a:pt x="6733983" y="1709297"/>
                  </a:lnTo>
                  <a:lnTo>
                    <a:pt x="6737220" y="1710376"/>
                  </a:lnTo>
                  <a:lnTo>
                    <a:pt x="6741536" y="1708218"/>
                  </a:lnTo>
                  <a:cubicBezTo>
                    <a:pt x="6763835" y="1719908"/>
                    <a:pt x="6776424" y="1727101"/>
                    <a:pt x="6779301" y="1729798"/>
                  </a:cubicBezTo>
                  <a:lnTo>
                    <a:pt x="6804118" y="1741668"/>
                  </a:lnTo>
                  <a:lnTo>
                    <a:pt x="6804118" y="1743826"/>
                  </a:lnTo>
                  <a:lnTo>
                    <a:pt x="6801960" y="1743826"/>
                  </a:lnTo>
                  <a:lnTo>
                    <a:pt x="6801960" y="1748142"/>
                  </a:lnTo>
                  <a:lnTo>
                    <a:pt x="6804118" y="1751379"/>
                  </a:lnTo>
                  <a:lnTo>
                    <a:pt x="6804118" y="1760011"/>
                  </a:lnTo>
                  <a:lnTo>
                    <a:pt x="6801960" y="1760011"/>
                  </a:lnTo>
                  <a:lnTo>
                    <a:pt x="6801960" y="1769722"/>
                  </a:lnTo>
                  <a:lnTo>
                    <a:pt x="6803039" y="1770801"/>
                  </a:lnTo>
                  <a:lnTo>
                    <a:pt x="6803039" y="1771880"/>
                  </a:lnTo>
                  <a:lnTo>
                    <a:pt x="6799802" y="1772959"/>
                  </a:lnTo>
                  <a:cubicBezTo>
                    <a:pt x="6788113" y="1761989"/>
                    <a:pt x="6768331" y="1750120"/>
                    <a:pt x="6740457" y="1737352"/>
                  </a:cubicBezTo>
                  <a:lnTo>
                    <a:pt x="6728588" y="1728719"/>
                  </a:lnTo>
                  <a:lnTo>
                    <a:pt x="6728588" y="1727640"/>
                  </a:lnTo>
                  <a:lnTo>
                    <a:pt x="6730746" y="1725482"/>
                  </a:lnTo>
                  <a:lnTo>
                    <a:pt x="6728588" y="1725482"/>
                  </a:lnTo>
                  <a:lnTo>
                    <a:pt x="6726430" y="1727640"/>
                  </a:lnTo>
                  <a:cubicBezTo>
                    <a:pt x="6721215" y="1724403"/>
                    <a:pt x="6714021" y="1721886"/>
                    <a:pt x="6704850" y="1720087"/>
                  </a:cubicBezTo>
                  <a:cubicBezTo>
                    <a:pt x="6701073" y="1715232"/>
                    <a:pt x="6693520" y="1709837"/>
                    <a:pt x="6682191" y="1703902"/>
                  </a:cubicBezTo>
                  <a:lnTo>
                    <a:pt x="6681112" y="1703902"/>
                  </a:lnTo>
                  <a:cubicBezTo>
                    <a:pt x="6676796" y="1703902"/>
                    <a:pt x="6668883" y="1707859"/>
                    <a:pt x="6657374" y="1715771"/>
                  </a:cubicBezTo>
                  <a:cubicBezTo>
                    <a:pt x="6654676" y="1715771"/>
                    <a:pt x="6649281" y="1719728"/>
                    <a:pt x="6641189" y="1727640"/>
                  </a:cubicBezTo>
                  <a:cubicBezTo>
                    <a:pt x="6635074" y="1727640"/>
                    <a:pt x="6624284" y="1732316"/>
                    <a:pt x="6608818" y="1741668"/>
                  </a:cubicBezTo>
                  <a:lnTo>
                    <a:pt x="6602344" y="1740589"/>
                  </a:lnTo>
                  <a:lnTo>
                    <a:pt x="6601265" y="1740589"/>
                  </a:lnTo>
                  <a:cubicBezTo>
                    <a:pt x="6601265" y="1745264"/>
                    <a:pt x="6598748" y="1748501"/>
                    <a:pt x="6593712" y="1750300"/>
                  </a:cubicBezTo>
                  <a:cubicBezTo>
                    <a:pt x="6583642" y="1754616"/>
                    <a:pt x="6578606" y="1758572"/>
                    <a:pt x="6578606" y="1762169"/>
                  </a:cubicBezTo>
                  <a:lnTo>
                    <a:pt x="6577527" y="1762169"/>
                  </a:lnTo>
                  <a:lnTo>
                    <a:pt x="6576448" y="1761090"/>
                  </a:lnTo>
                  <a:lnTo>
                    <a:pt x="6567816" y="1764327"/>
                  </a:lnTo>
                  <a:lnTo>
                    <a:pt x="6563500" y="1764327"/>
                  </a:lnTo>
                  <a:cubicBezTo>
                    <a:pt x="6563500" y="1767564"/>
                    <a:pt x="6562062" y="1769722"/>
                    <a:pt x="6559184" y="1770801"/>
                  </a:cubicBezTo>
                  <a:lnTo>
                    <a:pt x="6557026" y="1768643"/>
                  </a:lnTo>
                  <a:lnTo>
                    <a:pt x="6557026" y="1741668"/>
                  </a:lnTo>
                  <a:lnTo>
                    <a:pt x="6555947" y="1740589"/>
                  </a:lnTo>
                  <a:lnTo>
                    <a:pt x="6555947" y="1739510"/>
                  </a:lnTo>
                  <a:lnTo>
                    <a:pt x="6557026" y="1738431"/>
                  </a:lnTo>
                  <a:lnTo>
                    <a:pt x="6558105" y="1738431"/>
                  </a:lnTo>
                  <a:lnTo>
                    <a:pt x="6558105" y="1740589"/>
                  </a:lnTo>
                  <a:lnTo>
                    <a:pt x="6559184" y="1740589"/>
                  </a:lnTo>
                  <a:lnTo>
                    <a:pt x="6600186" y="1717929"/>
                  </a:lnTo>
                  <a:lnTo>
                    <a:pt x="6614214" y="1710376"/>
                  </a:lnTo>
                  <a:cubicBezTo>
                    <a:pt x="6621047" y="1706060"/>
                    <a:pt x="6625723" y="1703902"/>
                    <a:pt x="6628241" y="1703902"/>
                  </a:cubicBezTo>
                  <a:lnTo>
                    <a:pt x="6632557" y="1703902"/>
                  </a:lnTo>
                  <a:cubicBezTo>
                    <a:pt x="6632557" y="1700306"/>
                    <a:pt x="6635794" y="1697428"/>
                    <a:pt x="6642268" y="1695270"/>
                  </a:cubicBezTo>
                  <a:lnTo>
                    <a:pt x="6650900" y="1688796"/>
                  </a:lnTo>
                  <a:lnTo>
                    <a:pt x="6649821" y="1687717"/>
                  </a:lnTo>
                  <a:cubicBezTo>
                    <a:pt x="6655396" y="1683401"/>
                    <a:pt x="6659352" y="1681243"/>
                    <a:pt x="6661690" y="1681243"/>
                  </a:cubicBezTo>
                  <a:lnTo>
                    <a:pt x="6662769" y="1682322"/>
                  </a:lnTo>
                  <a:lnTo>
                    <a:pt x="6662769" y="1683401"/>
                  </a:lnTo>
                  <a:lnTo>
                    <a:pt x="6663848" y="1682322"/>
                  </a:lnTo>
                  <a:lnTo>
                    <a:pt x="6664927" y="1682322"/>
                  </a:lnTo>
                  <a:lnTo>
                    <a:pt x="6666006" y="1683401"/>
                  </a:lnTo>
                  <a:lnTo>
                    <a:pt x="6667085" y="1683401"/>
                  </a:lnTo>
                  <a:cubicBezTo>
                    <a:pt x="6667085" y="1680524"/>
                    <a:pt x="6671761" y="1677647"/>
                    <a:pt x="6681112" y="1674769"/>
                  </a:cubicBezTo>
                  <a:close/>
                  <a:moveTo>
                    <a:pt x="3616774" y="1674044"/>
                  </a:moveTo>
                  <a:lnTo>
                    <a:pt x="3615695" y="1679439"/>
                  </a:lnTo>
                  <a:lnTo>
                    <a:pt x="3615695" y="1681597"/>
                  </a:lnTo>
                  <a:lnTo>
                    <a:pt x="3616774" y="1682676"/>
                  </a:lnTo>
                  <a:lnTo>
                    <a:pt x="3616774" y="1683755"/>
                  </a:lnTo>
                  <a:cubicBezTo>
                    <a:pt x="3619651" y="1683395"/>
                    <a:pt x="3621090" y="1680518"/>
                    <a:pt x="3621090" y="1675123"/>
                  </a:cubicBezTo>
                  <a:lnTo>
                    <a:pt x="3620011" y="1674044"/>
                  </a:lnTo>
                  <a:close/>
                  <a:moveTo>
                    <a:pt x="8102034" y="1672290"/>
                  </a:moveTo>
                  <a:cubicBezTo>
                    <a:pt x="8100775" y="1672290"/>
                    <a:pt x="8099696" y="1674448"/>
                    <a:pt x="8098797" y="1678764"/>
                  </a:cubicBezTo>
                  <a:cubicBezTo>
                    <a:pt x="8099876" y="1681732"/>
                    <a:pt x="8100955" y="1683215"/>
                    <a:pt x="8102034" y="1683215"/>
                  </a:cubicBezTo>
                  <a:lnTo>
                    <a:pt x="8104192" y="1679978"/>
                  </a:lnTo>
                  <a:lnTo>
                    <a:pt x="8104192" y="1672290"/>
                  </a:lnTo>
                  <a:close/>
                  <a:moveTo>
                    <a:pt x="5219238" y="1672290"/>
                  </a:moveTo>
                  <a:lnTo>
                    <a:pt x="5219238" y="1674448"/>
                  </a:lnTo>
                  <a:lnTo>
                    <a:pt x="5220317" y="1674448"/>
                  </a:lnTo>
                  <a:lnTo>
                    <a:pt x="5220317" y="1672290"/>
                  </a:lnTo>
                  <a:close/>
                  <a:moveTo>
                    <a:pt x="4270771" y="1672072"/>
                  </a:moveTo>
                  <a:lnTo>
                    <a:pt x="4270771" y="1675309"/>
                  </a:lnTo>
                  <a:lnTo>
                    <a:pt x="4271850" y="1675309"/>
                  </a:lnTo>
                  <a:lnTo>
                    <a:pt x="4271850" y="1672072"/>
                  </a:lnTo>
                  <a:close/>
                  <a:moveTo>
                    <a:pt x="3749761" y="1671886"/>
                  </a:moveTo>
                  <a:lnTo>
                    <a:pt x="3749761" y="1672965"/>
                  </a:lnTo>
                  <a:lnTo>
                    <a:pt x="3752998" y="1672965"/>
                  </a:lnTo>
                  <a:lnTo>
                    <a:pt x="3752998" y="1671886"/>
                  </a:lnTo>
                  <a:close/>
                  <a:moveTo>
                    <a:pt x="3186805" y="1671346"/>
                  </a:moveTo>
                  <a:lnTo>
                    <a:pt x="3183568" y="1674583"/>
                  </a:lnTo>
                  <a:lnTo>
                    <a:pt x="3185726" y="1676741"/>
                  </a:lnTo>
                  <a:lnTo>
                    <a:pt x="3188963" y="1675662"/>
                  </a:lnTo>
                  <a:lnTo>
                    <a:pt x="3188963" y="1671346"/>
                  </a:lnTo>
                  <a:close/>
                  <a:moveTo>
                    <a:pt x="5730942" y="1668379"/>
                  </a:moveTo>
                  <a:cubicBezTo>
                    <a:pt x="5728065" y="1669458"/>
                    <a:pt x="5726626" y="1670537"/>
                    <a:pt x="5726626" y="1671616"/>
                  </a:cubicBezTo>
                  <a:lnTo>
                    <a:pt x="5730942" y="1675932"/>
                  </a:lnTo>
                  <a:lnTo>
                    <a:pt x="5732021" y="1668379"/>
                  </a:lnTo>
                  <a:close/>
                  <a:moveTo>
                    <a:pt x="2158629" y="1667756"/>
                  </a:moveTo>
                  <a:cubicBezTo>
                    <a:pt x="2174993" y="1681333"/>
                    <a:pt x="2184614" y="1688122"/>
                    <a:pt x="2187491" y="1688122"/>
                  </a:cubicBezTo>
                  <a:lnTo>
                    <a:pt x="2189514" y="1685964"/>
                  </a:lnTo>
                  <a:lnTo>
                    <a:pt x="2191672" y="1688122"/>
                  </a:lnTo>
                  <a:lnTo>
                    <a:pt x="2191672" y="1692303"/>
                  </a:lnTo>
                  <a:lnTo>
                    <a:pt x="2187491" y="1696619"/>
                  </a:lnTo>
                  <a:lnTo>
                    <a:pt x="2164023" y="1696619"/>
                  </a:lnTo>
                  <a:lnTo>
                    <a:pt x="2153368" y="1697698"/>
                  </a:lnTo>
                  <a:lnTo>
                    <a:pt x="2151210" y="1692303"/>
                  </a:lnTo>
                  <a:lnTo>
                    <a:pt x="2150131" y="1692303"/>
                  </a:lnTo>
                  <a:lnTo>
                    <a:pt x="2150131" y="1695540"/>
                  </a:lnTo>
                  <a:lnTo>
                    <a:pt x="2151210" y="1696619"/>
                  </a:lnTo>
                  <a:lnTo>
                    <a:pt x="2145814" y="1698777"/>
                  </a:lnTo>
                  <a:lnTo>
                    <a:pt x="2118165" y="1695540"/>
                  </a:lnTo>
                  <a:lnTo>
                    <a:pt x="2111691" y="1697698"/>
                  </a:lnTo>
                  <a:lnTo>
                    <a:pt x="2109533" y="1697698"/>
                  </a:lnTo>
                  <a:lnTo>
                    <a:pt x="2102115" y="1695540"/>
                  </a:lnTo>
                  <a:lnTo>
                    <a:pt x="2095775" y="1697698"/>
                  </a:lnTo>
                  <a:cubicBezTo>
                    <a:pt x="2088672" y="1696799"/>
                    <a:pt x="2085122" y="1695360"/>
                    <a:pt x="2085122" y="1693382"/>
                  </a:cubicBezTo>
                  <a:lnTo>
                    <a:pt x="2085122" y="1692303"/>
                  </a:lnTo>
                  <a:lnTo>
                    <a:pt x="2087143" y="1690145"/>
                  </a:lnTo>
                  <a:lnTo>
                    <a:pt x="2095775" y="1690145"/>
                  </a:lnTo>
                  <a:cubicBezTo>
                    <a:pt x="2098383" y="1692303"/>
                    <a:pt x="2100856" y="1693382"/>
                    <a:pt x="2103194" y="1693382"/>
                  </a:cubicBezTo>
                  <a:lnTo>
                    <a:pt x="2112771" y="1687043"/>
                  </a:lnTo>
                  <a:lnTo>
                    <a:pt x="2113850" y="1687043"/>
                  </a:lnTo>
                  <a:lnTo>
                    <a:pt x="2124505" y="1689066"/>
                  </a:lnTo>
                  <a:cubicBezTo>
                    <a:pt x="2135564" y="1689066"/>
                    <a:pt x="2145860" y="1683042"/>
                    <a:pt x="2155391" y="1670993"/>
                  </a:cubicBezTo>
                  <a:cubicBezTo>
                    <a:pt x="2155391" y="1668835"/>
                    <a:pt x="2156469" y="1667756"/>
                    <a:pt x="2158629" y="1667756"/>
                  </a:cubicBezTo>
                  <a:close/>
                  <a:moveTo>
                    <a:pt x="1187147" y="1667435"/>
                  </a:moveTo>
                  <a:lnTo>
                    <a:pt x="1186068" y="1668514"/>
                  </a:lnTo>
                  <a:lnTo>
                    <a:pt x="1186068" y="1669593"/>
                  </a:lnTo>
                  <a:lnTo>
                    <a:pt x="1187147" y="1679304"/>
                  </a:lnTo>
                  <a:lnTo>
                    <a:pt x="1190384" y="1679304"/>
                  </a:lnTo>
                  <a:lnTo>
                    <a:pt x="1192543" y="1677146"/>
                  </a:lnTo>
                  <a:lnTo>
                    <a:pt x="1192543" y="1672830"/>
                  </a:lnTo>
                  <a:close/>
                  <a:moveTo>
                    <a:pt x="5580825" y="1666222"/>
                  </a:moveTo>
                  <a:lnTo>
                    <a:pt x="5578667" y="1668379"/>
                  </a:lnTo>
                  <a:lnTo>
                    <a:pt x="5580825" y="1670537"/>
                  </a:lnTo>
                  <a:lnTo>
                    <a:pt x="5582983" y="1670537"/>
                  </a:lnTo>
                  <a:lnTo>
                    <a:pt x="5582983" y="1666222"/>
                  </a:lnTo>
                  <a:close/>
                  <a:moveTo>
                    <a:pt x="7235031" y="1666022"/>
                  </a:moveTo>
                  <a:lnTo>
                    <a:pt x="7235031" y="1667100"/>
                  </a:lnTo>
                  <a:lnTo>
                    <a:pt x="7238268" y="1667100"/>
                  </a:lnTo>
                  <a:lnTo>
                    <a:pt x="7238268" y="1666022"/>
                  </a:lnTo>
                  <a:close/>
                  <a:moveTo>
                    <a:pt x="7217902" y="1666022"/>
                  </a:moveTo>
                  <a:lnTo>
                    <a:pt x="7217902" y="1667100"/>
                  </a:lnTo>
                  <a:lnTo>
                    <a:pt x="7219925" y="1667100"/>
                  </a:lnTo>
                  <a:lnTo>
                    <a:pt x="7219925" y="1666022"/>
                  </a:lnTo>
                  <a:close/>
                  <a:moveTo>
                    <a:pt x="7156669" y="1666022"/>
                  </a:moveTo>
                  <a:lnTo>
                    <a:pt x="7153432" y="1670337"/>
                  </a:lnTo>
                  <a:cubicBezTo>
                    <a:pt x="7153432" y="1672495"/>
                    <a:pt x="7155590" y="1674653"/>
                    <a:pt x="7159906" y="1676811"/>
                  </a:cubicBezTo>
                  <a:lnTo>
                    <a:pt x="7161929" y="1673574"/>
                  </a:lnTo>
                  <a:lnTo>
                    <a:pt x="7161929" y="1668179"/>
                  </a:lnTo>
                  <a:lnTo>
                    <a:pt x="7159906" y="1666022"/>
                  </a:lnTo>
                  <a:close/>
                  <a:moveTo>
                    <a:pt x="4171637" y="1665734"/>
                  </a:moveTo>
                  <a:cubicBezTo>
                    <a:pt x="4167501" y="1665734"/>
                    <a:pt x="4164624" y="1671038"/>
                    <a:pt x="4163005" y="1681648"/>
                  </a:cubicBezTo>
                  <a:lnTo>
                    <a:pt x="4164084" y="1688122"/>
                  </a:lnTo>
                  <a:lnTo>
                    <a:pt x="4160982" y="1696619"/>
                  </a:lnTo>
                  <a:lnTo>
                    <a:pt x="4160982" y="1697698"/>
                  </a:lnTo>
                  <a:lnTo>
                    <a:pt x="4165163" y="1702014"/>
                  </a:lnTo>
                  <a:lnTo>
                    <a:pt x="4168400" y="1702014"/>
                  </a:lnTo>
                  <a:lnTo>
                    <a:pt x="4166242" y="1695540"/>
                  </a:lnTo>
                  <a:cubicBezTo>
                    <a:pt x="4166242" y="1692213"/>
                    <a:pt x="4169434" y="1690100"/>
                    <a:pt x="4175819" y="1689201"/>
                  </a:cubicBezTo>
                  <a:lnTo>
                    <a:pt x="4183372" y="1690280"/>
                  </a:lnTo>
                  <a:lnTo>
                    <a:pt x="4184316" y="1689201"/>
                  </a:lnTo>
                  <a:lnTo>
                    <a:pt x="4184316" y="1685964"/>
                  </a:lnTo>
                  <a:lnTo>
                    <a:pt x="4182293" y="1683806"/>
                  </a:lnTo>
                  <a:lnTo>
                    <a:pt x="4175819" y="1684885"/>
                  </a:lnTo>
                  <a:lnTo>
                    <a:pt x="4173661" y="1681648"/>
                  </a:lnTo>
                  <a:lnTo>
                    <a:pt x="4173661" y="1667891"/>
                  </a:lnTo>
                  <a:close/>
                  <a:moveTo>
                    <a:pt x="2233350" y="1663575"/>
                  </a:moveTo>
                  <a:lnTo>
                    <a:pt x="2231191" y="1667756"/>
                  </a:lnTo>
                  <a:cubicBezTo>
                    <a:pt x="2234518" y="1678816"/>
                    <a:pt x="2236991" y="1684525"/>
                    <a:pt x="2238610" y="1684885"/>
                  </a:cubicBezTo>
                  <a:lnTo>
                    <a:pt x="2239689" y="1684885"/>
                  </a:lnTo>
                  <a:lnTo>
                    <a:pt x="2241846" y="1682727"/>
                  </a:lnTo>
                  <a:lnTo>
                    <a:pt x="2241846" y="1679490"/>
                  </a:lnTo>
                  <a:cubicBezTo>
                    <a:pt x="2241846" y="1678051"/>
                    <a:pt x="2240767" y="1677332"/>
                    <a:pt x="2238610" y="1677332"/>
                  </a:cubicBezTo>
                  <a:lnTo>
                    <a:pt x="2237530" y="1676388"/>
                  </a:lnTo>
                  <a:lnTo>
                    <a:pt x="2237530" y="1675309"/>
                  </a:lnTo>
                  <a:lnTo>
                    <a:pt x="2239689" y="1667756"/>
                  </a:lnTo>
                  <a:cubicBezTo>
                    <a:pt x="2238969" y="1664969"/>
                    <a:pt x="2236855" y="1663575"/>
                    <a:pt x="2233350" y="1663575"/>
                  </a:cubicBezTo>
                  <a:close/>
                  <a:moveTo>
                    <a:pt x="109248" y="1663375"/>
                  </a:moveTo>
                  <a:cubicBezTo>
                    <a:pt x="108170" y="1663375"/>
                    <a:pt x="105337" y="1666926"/>
                    <a:pt x="100751" y="1674030"/>
                  </a:cubicBezTo>
                  <a:lnTo>
                    <a:pt x="100751" y="1678346"/>
                  </a:lnTo>
                  <a:lnTo>
                    <a:pt x="101830" y="1678346"/>
                  </a:lnTo>
                  <a:lnTo>
                    <a:pt x="111407" y="1668770"/>
                  </a:lnTo>
                  <a:lnTo>
                    <a:pt x="110327" y="1663375"/>
                  </a:lnTo>
                  <a:close/>
                  <a:moveTo>
                    <a:pt x="7247979" y="1662786"/>
                  </a:moveTo>
                  <a:lnTo>
                    <a:pt x="7250002" y="1662786"/>
                  </a:lnTo>
                  <a:lnTo>
                    <a:pt x="7250002" y="1663865"/>
                  </a:lnTo>
                  <a:lnTo>
                    <a:pt x="7247979" y="1663865"/>
                  </a:lnTo>
                  <a:close/>
                  <a:moveTo>
                    <a:pt x="4250540" y="1662496"/>
                  </a:moveTo>
                  <a:lnTo>
                    <a:pt x="4250540" y="1665734"/>
                  </a:lnTo>
                  <a:lnTo>
                    <a:pt x="4252563" y="1663575"/>
                  </a:lnTo>
                  <a:lnTo>
                    <a:pt x="4252563" y="1662496"/>
                  </a:lnTo>
                  <a:close/>
                  <a:moveTo>
                    <a:pt x="4215337" y="1662496"/>
                  </a:moveTo>
                  <a:lnTo>
                    <a:pt x="4215337" y="1664655"/>
                  </a:lnTo>
                  <a:lnTo>
                    <a:pt x="4216416" y="1664655"/>
                  </a:lnTo>
                  <a:lnTo>
                    <a:pt x="4216416" y="1662496"/>
                  </a:lnTo>
                  <a:close/>
                  <a:moveTo>
                    <a:pt x="4073448" y="1662496"/>
                  </a:moveTo>
                  <a:lnTo>
                    <a:pt x="4073448" y="1663575"/>
                  </a:lnTo>
                  <a:lnTo>
                    <a:pt x="4075606" y="1663575"/>
                  </a:lnTo>
                  <a:lnTo>
                    <a:pt x="4075606" y="1662496"/>
                  </a:lnTo>
                  <a:close/>
                  <a:moveTo>
                    <a:pt x="5691288" y="1661906"/>
                  </a:moveTo>
                  <a:cubicBezTo>
                    <a:pt x="5692817" y="1662086"/>
                    <a:pt x="5696009" y="1664603"/>
                    <a:pt x="5700865" y="1669458"/>
                  </a:cubicBezTo>
                  <a:cubicBezTo>
                    <a:pt x="5704461" y="1669458"/>
                    <a:pt x="5706260" y="1670177"/>
                    <a:pt x="5706260" y="1671616"/>
                  </a:cubicBezTo>
                  <a:lnTo>
                    <a:pt x="5706260" y="1674853"/>
                  </a:lnTo>
                  <a:cubicBezTo>
                    <a:pt x="5701224" y="1681417"/>
                    <a:pt x="5698707" y="1686407"/>
                    <a:pt x="5698707" y="1689824"/>
                  </a:cubicBezTo>
                  <a:lnTo>
                    <a:pt x="5698707" y="1698456"/>
                  </a:lnTo>
                  <a:cubicBezTo>
                    <a:pt x="5700865" y="1701064"/>
                    <a:pt x="5701944" y="1704256"/>
                    <a:pt x="5701944" y="1708032"/>
                  </a:cubicBezTo>
                  <a:lnTo>
                    <a:pt x="5700865" y="1709111"/>
                  </a:lnTo>
                  <a:lnTo>
                    <a:pt x="5699786" y="1709111"/>
                  </a:lnTo>
                  <a:lnTo>
                    <a:pt x="5699786" y="1706953"/>
                  </a:lnTo>
                  <a:lnTo>
                    <a:pt x="5698707" y="1706953"/>
                  </a:lnTo>
                  <a:lnTo>
                    <a:pt x="5698707" y="1708032"/>
                  </a:lnTo>
                  <a:lnTo>
                    <a:pt x="5699786" y="1712348"/>
                  </a:lnTo>
                  <a:cubicBezTo>
                    <a:pt x="5698707" y="1715226"/>
                    <a:pt x="5697628" y="1716664"/>
                    <a:pt x="5696549" y="1716664"/>
                  </a:cubicBezTo>
                  <a:cubicBezTo>
                    <a:pt x="5697268" y="1730242"/>
                    <a:pt x="5699066" y="1740223"/>
                    <a:pt x="5701944" y="1746607"/>
                  </a:cubicBezTo>
                  <a:lnTo>
                    <a:pt x="5698707" y="1756318"/>
                  </a:lnTo>
                  <a:lnTo>
                    <a:pt x="5708418" y="1761578"/>
                  </a:lnTo>
                  <a:lnTo>
                    <a:pt x="5708418" y="1765894"/>
                  </a:lnTo>
                  <a:cubicBezTo>
                    <a:pt x="5707339" y="1768771"/>
                    <a:pt x="5705181" y="1770210"/>
                    <a:pt x="5701944" y="1770210"/>
                  </a:cubicBezTo>
                  <a:lnTo>
                    <a:pt x="5701944" y="1783023"/>
                  </a:lnTo>
                  <a:cubicBezTo>
                    <a:pt x="5697628" y="1788778"/>
                    <a:pt x="5694076" y="1791655"/>
                    <a:pt x="5691288" y="1791655"/>
                  </a:cubicBezTo>
                  <a:cubicBezTo>
                    <a:pt x="5688411" y="1787339"/>
                    <a:pt x="5685534" y="1785181"/>
                    <a:pt x="5682656" y="1785181"/>
                  </a:cubicBezTo>
                  <a:cubicBezTo>
                    <a:pt x="5678880" y="1787339"/>
                    <a:pt x="5672810" y="1788418"/>
                    <a:pt x="5664448" y="1788418"/>
                  </a:cubicBezTo>
                  <a:cubicBezTo>
                    <a:pt x="5661571" y="1785361"/>
                    <a:pt x="5660132" y="1782529"/>
                    <a:pt x="5660132" y="1779921"/>
                  </a:cubicBezTo>
                  <a:lnTo>
                    <a:pt x="5660132" y="1770210"/>
                  </a:lnTo>
                  <a:cubicBezTo>
                    <a:pt x="5660312" y="1766613"/>
                    <a:pt x="5661032" y="1764815"/>
                    <a:pt x="5662290" y="1764815"/>
                  </a:cubicBezTo>
                  <a:lnTo>
                    <a:pt x="5661211" y="1746607"/>
                  </a:lnTo>
                  <a:lnTo>
                    <a:pt x="5661211" y="1716664"/>
                  </a:lnTo>
                  <a:cubicBezTo>
                    <a:pt x="5662830" y="1707852"/>
                    <a:pt x="5664628" y="1701783"/>
                    <a:pt x="5666606" y="1698456"/>
                  </a:cubicBezTo>
                  <a:lnTo>
                    <a:pt x="5661211" y="1685508"/>
                  </a:lnTo>
                  <a:lnTo>
                    <a:pt x="5661211" y="1684429"/>
                  </a:lnTo>
                  <a:cubicBezTo>
                    <a:pt x="5661391" y="1680832"/>
                    <a:pt x="5662111" y="1679034"/>
                    <a:pt x="5663369" y="1679034"/>
                  </a:cubicBezTo>
                  <a:lnTo>
                    <a:pt x="5657974" y="1667300"/>
                  </a:lnTo>
                  <a:cubicBezTo>
                    <a:pt x="5660492" y="1665143"/>
                    <a:pt x="5664089" y="1664064"/>
                    <a:pt x="5668764" y="1664064"/>
                  </a:cubicBezTo>
                  <a:lnTo>
                    <a:pt x="5678340" y="1665143"/>
                  </a:lnTo>
                  <a:close/>
                  <a:moveTo>
                    <a:pt x="4265376" y="1660338"/>
                  </a:moveTo>
                  <a:lnTo>
                    <a:pt x="4265376" y="1662496"/>
                  </a:lnTo>
                  <a:lnTo>
                    <a:pt x="4266455" y="1662496"/>
                  </a:lnTo>
                  <a:lnTo>
                    <a:pt x="4266455" y="1660338"/>
                  </a:lnTo>
                  <a:close/>
                  <a:moveTo>
                    <a:pt x="4229094" y="1660338"/>
                  </a:moveTo>
                  <a:lnTo>
                    <a:pt x="4225992" y="1663575"/>
                  </a:lnTo>
                  <a:lnTo>
                    <a:pt x="4225992" y="1666812"/>
                  </a:lnTo>
                  <a:cubicBezTo>
                    <a:pt x="4225992" y="1668880"/>
                    <a:pt x="4229904" y="1669914"/>
                    <a:pt x="4237726" y="1669914"/>
                  </a:cubicBezTo>
                  <a:lnTo>
                    <a:pt x="4238805" y="1668970"/>
                  </a:lnTo>
                  <a:lnTo>
                    <a:pt x="4238805" y="1666812"/>
                  </a:lnTo>
                  <a:cubicBezTo>
                    <a:pt x="4238805" y="1662496"/>
                    <a:pt x="4236647" y="1660338"/>
                    <a:pt x="4232331" y="1660338"/>
                  </a:cubicBezTo>
                  <a:close/>
                  <a:moveTo>
                    <a:pt x="4216416" y="1659259"/>
                  </a:moveTo>
                  <a:lnTo>
                    <a:pt x="4216416" y="1660338"/>
                  </a:lnTo>
                  <a:lnTo>
                    <a:pt x="4218439" y="1660338"/>
                  </a:lnTo>
                  <a:lnTo>
                    <a:pt x="4218439" y="1659259"/>
                  </a:lnTo>
                  <a:close/>
                  <a:moveTo>
                    <a:pt x="8220185" y="1658130"/>
                  </a:moveTo>
                  <a:lnTo>
                    <a:pt x="8181880" y="1659208"/>
                  </a:lnTo>
                  <a:lnTo>
                    <a:pt x="8185118" y="1665818"/>
                  </a:lnTo>
                  <a:lnTo>
                    <a:pt x="8185118" y="1667974"/>
                  </a:lnTo>
                  <a:lnTo>
                    <a:pt x="8182960" y="1671211"/>
                  </a:lnTo>
                  <a:lnTo>
                    <a:pt x="8184038" y="1683215"/>
                  </a:lnTo>
                  <a:cubicBezTo>
                    <a:pt x="8179363" y="1685373"/>
                    <a:pt x="8174282" y="1686452"/>
                    <a:pt x="8168798" y="1686452"/>
                  </a:cubicBezTo>
                  <a:lnTo>
                    <a:pt x="8160031" y="1683215"/>
                  </a:lnTo>
                  <a:cubicBezTo>
                    <a:pt x="8155625" y="1684654"/>
                    <a:pt x="8153422" y="1687531"/>
                    <a:pt x="8153422" y="1691847"/>
                  </a:cubicBezTo>
                  <a:lnTo>
                    <a:pt x="8154501" y="1692926"/>
                  </a:lnTo>
                  <a:cubicBezTo>
                    <a:pt x="8158907" y="1692387"/>
                    <a:pt x="8161110" y="1691668"/>
                    <a:pt x="8161110" y="1690768"/>
                  </a:cubicBezTo>
                  <a:lnTo>
                    <a:pt x="8166640" y="1691847"/>
                  </a:lnTo>
                  <a:lnTo>
                    <a:pt x="8179722" y="1691847"/>
                  </a:lnTo>
                  <a:lnTo>
                    <a:pt x="8192805" y="1692926"/>
                  </a:lnTo>
                  <a:cubicBezTo>
                    <a:pt x="8194963" y="1689330"/>
                    <a:pt x="8197166" y="1687531"/>
                    <a:pt x="8199414" y="1687531"/>
                  </a:cubicBezTo>
                  <a:lnTo>
                    <a:pt x="8205888" y="1689689"/>
                  </a:lnTo>
                  <a:lnTo>
                    <a:pt x="8207102" y="1689689"/>
                  </a:lnTo>
                  <a:lnTo>
                    <a:pt x="8215734" y="1687531"/>
                  </a:lnTo>
                  <a:lnTo>
                    <a:pt x="8220185" y="1687531"/>
                  </a:lnTo>
                  <a:cubicBezTo>
                    <a:pt x="8223242" y="1690409"/>
                    <a:pt x="8226165" y="1691847"/>
                    <a:pt x="8228952" y="1691847"/>
                  </a:cubicBezTo>
                  <a:lnTo>
                    <a:pt x="8230031" y="1691847"/>
                  </a:lnTo>
                  <a:lnTo>
                    <a:pt x="8232189" y="1689689"/>
                  </a:lnTo>
                  <a:cubicBezTo>
                    <a:pt x="8232189" y="1688431"/>
                    <a:pt x="8229626" y="1686992"/>
                    <a:pt x="8224501" y="1685373"/>
                  </a:cubicBezTo>
                  <a:cubicBezTo>
                    <a:pt x="8224501" y="1681777"/>
                    <a:pt x="8223782" y="1679978"/>
                    <a:pt x="8222343" y="1679978"/>
                  </a:cubicBezTo>
                  <a:cubicBezTo>
                    <a:pt x="8220005" y="1679978"/>
                    <a:pt x="8217443" y="1678854"/>
                    <a:pt x="8214655" y="1676606"/>
                  </a:cubicBezTo>
                  <a:lnTo>
                    <a:pt x="8213576" y="1676606"/>
                  </a:lnTo>
                  <a:cubicBezTo>
                    <a:pt x="8210519" y="1678854"/>
                    <a:pt x="8207597" y="1679978"/>
                    <a:pt x="8204809" y="1679978"/>
                  </a:cubicBezTo>
                  <a:cubicBezTo>
                    <a:pt x="8201932" y="1677730"/>
                    <a:pt x="8196492" y="1676606"/>
                    <a:pt x="8188489" y="1676606"/>
                  </a:cubicBezTo>
                  <a:lnTo>
                    <a:pt x="8187410" y="1675527"/>
                  </a:lnTo>
                  <a:lnTo>
                    <a:pt x="8187410" y="1674448"/>
                  </a:lnTo>
                  <a:cubicBezTo>
                    <a:pt x="8189029" y="1670852"/>
                    <a:pt x="8192670" y="1669053"/>
                    <a:pt x="8198335" y="1669053"/>
                  </a:cubicBezTo>
                  <a:lnTo>
                    <a:pt x="8204809" y="1670132"/>
                  </a:lnTo>
                  <a:lnTo>
                    <a:pt x="8215734" y="1669053"/>
                  </a:lnTo>
                  <a:lnTo>
                    <a:pt x="8219106" y="1669053"/>
                  </a:lnTo>
                  <a:lnTo>
                    <a:pt x="8223422" y="1665818"/>
                  </a:lnTo>
                  <a:lnTo>
                    <a:pt x="8238798" y="1665818"/>
                  </a:lnTo>
                  <a:lnTo>
                    <a:pt x="8240956" y="1667974"/>
                  </a:lnTo>
                  <a:lnTo>
                    <a:pt x="8239877" y="1669053"/>
                  </a:lnTo>
                  <a:lnTo>
                    <a:pt x="8239877" y="1670132"/>
                  </a:lnTo>
                  <a:lnTo>
                    <a:pt x="8240956" y="1671211"/>
                  </a:lnTo>
                  <a:lnTo>
                    <a:pt x="8249723" y="1671211"/>
                  </a:lnTo>
                  <a:cubicBezTo>
                    <a:pt x="8253320" y="1671211"/>
                    <a:pt x="8255522" y="1669773"/>
                    <a:pt x="8256332" y="1666895"/>
                  </a:cubicBezTo>
                  <a:cubicBezTo>
                    <a:pt x="8254264" y="1661052"/>
                    <a:pt x="8252420" y="1658130"/>
                    <a:pt x="8250802" y="1658130"/>
                  </a:cubicBezTo>
                  <a:close/>
                  <a:moveTo>
                    <a:pt x="5231242" y="1656915"/>
                  </a:moveTo>
                  <a:lnTo>
                    <a:pt x="5225847" y="1657994"/>
                  </a:lnTo>
                  <a:lnTo>
                    <a:pt x="5225847" y="1663524"/>
                  </a:lnTo>
                  <a:lnTo>
                    <a:pt x="5233535" y="1665682"/>
                  </a:lnTo>
                  <a:lnTo>
                    <a:pt x="5234614" y="1665682"/>
                  </a:lnTo>
                  <a:lnTo>
                    <a:pt x="5235693" y="1660152"/>
                  </a:lnTo>
                  <a:close/>
                  <a:moveTo>
                    <a:pt x="713747" y="1656375"/>
                  </a:moveTo>
                  <a:lnTo>
                    <a:pt x="713747" y="1658533"/>
                  </a:lnTo>
                  <a:lnTo>
                    <a:pt x="712803" y="1658533"/>
                  </a:lnTo>
                  <a:lnTo>
                    <a:pt x="713747" y="1661500"/>
                  </a:lnTo>
                  <a:lnTo>
                    <a:pt x="716849" y="1661500"/>
                  </a:lnTo>
                  <a:lnTo>
                    <a:pt x="718872" y="1659478"/>
                  </a:lnTo>
                  <a:lnTo>
                    <a:pt x="718872" y="1656375"/>
                  </a:lnTo>
                  <a:close/>
                  <a:moveTo>
                    <a:pt x="609893" y="1655566"/>
                  </a:moveTo>
                  <a:cubicBezTo>
                    <a:pt x="603689" y="1655566"/>
                    <a:pt x="600586" y="1659972"/>
                    <a:pt x="600586" y="1668784"/>
                  </a:cubicBezTo>
                  <a:lnTo>
                    <a:pt x="600586" y="1671886"/>
                  </a:lnTo>
                  <a:cubicBezTo>
                    <a:pt x="602025" y="1673234"/>
                    <a:pt x="603059" y="1677326"/>
                    <a:pt x="603689" y="1684159"/>
                  </a:cubicBezTo>
                  <a:lnTo>
                    <a:pt x="605712" y="1688341"/>
                  </a:lnTo>
                  <a:cubicBezTo>
                    <a:pt x="604544" y="1691757"/>
                    <a:pt x="602834" y="1693466"/>
                    <a:pt x="600586" y="1693466"/>
                  </a:cubicBezTo>
                  <a:lnTo>
                    <a:pt x="600586" y="1698591"/>
                  </a:lnTo>
                  <a:lnTo>
                    <a:pt x="603689" y="1716934"/>
                  </a:lnTo>
                  <a:lnTo>
                    <a:pt x="601666" y="1743640"/>
                  </a:lnTo>
                  <a:cubicBezTo>
                    <a:pt x="602475" y="1747056"/>
                    <a:pt x="603508" y="1748765"/>
                    <a:pt x="604768" y="1748765"/>
                  </a:cubicBezTo>
                  <a:lnTo>
                    <a:pt x="634441" y="1748765"/>
                  </a:lnTo>
                  <a:lnTo>
                    <a:pt x="637543" y="1750788"/>
                  </a:lnTo>
                  <a:lnTo>
                    <a:pt x="642668" y="1748765"/>
                  </a:lnTo>
                  <a:lnTo>
                    <a:pt x="647793" y="1749709"/>
                  </a:lnTo>
                  <a:lnTo>
                    <a:pt x="653863" y="1747686"/>
                  </a:lnTo>
                  <a:lnTo>
                    <a:pt x="654942" y="1747686"/>
                  </a:lnTo>
                  <a:cubicBezTo>
                    <a:pt x="657998" y="1750743"/>
                    <a:pt x="661731" y="1752451"/>
                    <a:pt x="666137" y="1752811"/>
                  </a:cubicBezTo>
                  <a:cubicBezTo>
                    <a:pt x="666137" y="1750114"/>
                    <a:pt x="671620" y="1748765"/>
                    <a:pt x="682592" y="1748765"/>
                  </a:cubicBezTo>
                  <a:lnTo>
                    <a:pt x="683671" y="1748765"/>
                  </a:lnTo>
                  <a:lnTo>
                    <a:pt x="684615" y="1744584"/>
                  </a:lnTo>
                  <a:lnTo>
                    <a:pt x="682592" y="1738514"/>
                  </a:lnTo>
                  <a:lnTo>
                    <a:pt x="682592" y="1736491"/>
                  </a:lnTo>
                  <a:lnTo>
                    <a:pt x="683671" y="1731366"/>
                  </a:lnTo>
                  <a:lnTo>
                    <a:pt x="681513" y="1729208"/>
                  </a:lnTo>
                  <a:lnTo>
                    <a:pt x="681513" y="1727185"/>
                  </a:lnTo>
                  <a:cubicBezTo>
                    <a:pt x="682950" y="1725656"/>
                    <a:pt x="683984" y="1721925"/>
                    <a:pt x="684615" y="1715990"/>
                  </a:cubicBezTo>
                  <a:lnTo>
                    <a:pt x="682592" y="1709786"/>
                  </a:lnTo>
                  <a:lnTo>
                    <a:pt x="685694" y="1698591"/>
                  </a:lnTo>
                  <a:lnTo>
                    <a:pt x="683671" y="1690364"/>
                  </a:lnTo>
                  <a:lnTo>
                    <a:pt x="683671" y="1687262"/>
                  </a:lnTo>
                  <a:lnTo>
                    <a:pt x="685694" y="1684159"/>
                  </a:lnTo>
                  <a:lnTo>
                    <a:pt x="683671" y="1680113"/>
                  </a:lnTo>
                  <a:lnTo>
                    <a:pt x="687717" y="1668784"/>
                  </a:lnTo>
                  <a:lnTo>
                    <a:pt x="686638" y="1668784"/>
                  </a:lnTo>
                  <a:lnTo>
                    <a:pt x="684615" y="1666761"/>
                  </a:lnTo>
                  <a:lnTo>
                    <a:pt x="684615" y="1665817"/>
                  </a:lnTo>
                  <a:lnTo>
                    <a:pt x="685694" y="1661636"/>
                  </a:lnTo>
                  <a:lnTo>
                    <a:pt x="684615" y="1658533"/>
                  </a:lnTo>
                  <a:lnTo>
                    <a:pt x="679490" y="1659612"/>
                  </a:lnTo>
                  <a:lnTo>
                    <a:pt x="676386" y="1659612"/>
                  </a:lnTo>
                  <a:cubicBezTo>
                    <a:pt x="672160" y="1659612"/>
                    <a:pt x="667395" y="1658578"/>
                    <a:pt x="662091" y="1656510"/>
                  </a:cubicBezTo>
                  <a:lnTo>
                    <a:pt x="658044" y="1659612"/>
                  </a:lnTo>
                  <a:lnTo>
                    <a:pt x="656965" y="1658533"/>
                  </a:lnTo>
                  <a:lnTo>
                    <a:pt x="651840" y="1659612"/>
                  </a:lnTo>
                  <a:lnTo>
                    <a:pt x="640645" y="1658533"/>
                  </a:lnTo>
                  <a:lnTo>
                    <a:pt x="626213" y="1659612"/>
                  </a:lnTo>
                  <a:cubicBezTo>
                    <a:pt x="622436" y="1659612"/>
                    <a:pt x="616996" y="1658263"/>
                    <a:pt x="609893" y="1655566"/>
                  </a:cubicBezTo>
                  <a:close/>
                  <a:moveTo>
                    <a:pt x="209056" y="1654743"/>
                  </a:moveTo>
                  <a:lnTo>
                    <a:pt x="209056" y="1655821"/>
                  </a:lnTo>
                  <a:lnTo>
                    <a:pt x="211214" y="1657980"/>
                  </a:lnTo>
                  <a:lnTo>
                    <a:pt x="213372" y="1657980"/>
                  </a:lnTo>
                  <a:lnTo>
                    <a:pt x="213372" y="1654743"/>
                  </a:lnTo>
                  <a:close/>
                  <a:moveTo>
                    <a:pt x="4219518" y="1653999"/>
                  </a:moveTo>
                  <a:lnTo>
                    <a:pt x="4218439" y="1658315"/>
                  </a:lnTo>
                  <a:lnTo>
                    <a:pt x="4221676" y="1655079"/>
                  </a:lnTo>
                  <a:lnTo>
                    <a:pt x="4221676" y="1653999"/>
                  </a:lnTo>
                  <a:close/>
                  <a:moveTo>
                    <a:pt x="8784625" y="1653680"/>
                  </a:moveTo>
                  <a:lnTo>
                    <a:pt x="8784625" y="1655837"/>
                  </a:lnTo>
                  <a:lnTo>
                    <a:pt x="8787862" y="1655837"/>
                  </a:lnTo>
                  <a:lnTo>
                    <a:pt x="8787862" y="1653680"/>
                  </a:lnTo>
                  <a:close/>
                  <a:moveTo>
                    <a:pt x="571993" y="1652464"/>
                  </a:moveTo>
                  <a:lnTo>
                    <a:pt x="571993" y="1655566"/>
                  </a:lnTo>
                  <a:lnTo>
                    <a:pt x="577118" y="1664738"/>
                  </a:lnTo>
                  <a:cubicBezTo>
                    <a:pt x="577118" y="1668154"/>
                    <a:pt x="576398" y="1669863"/>
                    <a:pt x="574960" y="1669863"/>
                  </a:cubicBezTo>
                  <a:cubicBezTo>
                    <a:pt x="576579" y="1673999"/>
                    <a:pt x="577973" y="1676067"/>
                    <a:pt x="579141" y="1676067"/>
                  </a:cubicBezTo>
                  <a:lnTo>
                    <a:pt x="579141" y="1672965"/>
                  </a:lnTo>
                  <a:lnTo>
                    <a:pt x="577118" y="1669863"/>
                  </a:lnTo>
                  <a:lnTo>
                    <a:pt x="578062" y="1663658"/>
                  </a:lnTo>
                  <a:cubicBezTo>
                    <a:pt x="574645" y="1660152"/>
                    <a:pt x="572937" y="1656420"/>
                    <a:pt x="572937" y="1652464"/>
                  </a:cubicBezTo>
                  <a:close/>
                  <a:moveTo>
                    <a:pt x="8683334" y="1651521"/>
                  </a:moveTo>
                  <a:lnTo>
                    <a:pt x="8683334" y="1660153"/>
                  </a:lnTo>
                  <a:lnTo>
                    <a:pt x="8685492" y="1662176"/>
                  </a:lnTo>
                  <a:lnTo>
                    <a:pt x="8686571" y="1662176"/>
                  </a:lnTo>
                  <a:lnTo>
                    <a:pt x="8687650" y="1657996"/>
                  </a:lnTo>
                  <a:cubicBezTo>
                    <a:pt x="8686930" y="1653680"/>
                    <a:pt x="8685851" y="1651521"/>
                    <a:pt x="8684413" y="1651521"/>
                  </a:cubicBezTo>
                  <a:close/>
                  <a:moveTo>
                    <a:pt x="3058268" y="1650845"/>
                  </a:moveTo>
                  <a:lnTo>
                    <a:pt x="3057189" y="1651925"/>
                  </a:lnTo>
                  <a:lnTo>
                    <a:pt x="3057189" y="1653003"/>
                  </a:lnTo>
                  <a:lnTo>
                    <a:pt x="3059347" y="1658398"/>
                  </a:lnTo>
                  <a:lnTo>
                    <a:pt x="3064742" y="1657320"/>
                  </a:lnTo>
                  <a:lnTo>
                    <a:pt x="3071216" y="1660556"/>
                  </a:lnTo>
                  <a:lnTo>
                    <a:pt x="3071216" y="1658398"/>
                  </a:lnTo>
                  <a:cubicBezTo>
                    <a:pt x="3068159" y="1653364"/>
                    <a:pt x="3063843" y="1650845"/>
                    <a:pt x="3058268" y="1650845"/>
                  </a:cubicBezTo>
                  <a:close/>
                  <a:moveTo>
                    <a:pt x="8723122" y="1650442"/>
                  </a:moveTo>
                  <a:lnTo>
                    <a:pt x="8718806" y="1654758"/>
                  </a:lnTo>
                  <a:lnTo>
                    <a:pt x="8720964" y="1659075"/>
                  </a:lnTo>
                  <a:lnTo>
                    <a:pt x="8722043" y="1657996"/>
                  </a:lnTo>
                  <a:lnTo>
                    <a:pt x="8723122" y="1657996"/>
                  </a:lnTo>
                  <a:lnTo>
                    <a:pt x="8727438" y="1661097"/>
                  </a:lnTo>
                  <a:lnTo>
                    <a:pt x="8729596" y="1659075"/>
                  </a:lnTo>
                  <a:lnTo>
                    <a:pt x="8729596" y="1657996"/>
                  </a:lnTo>
                  <a:cubicBezTo>
                    <a:pt x="8729596" y="1656557"/>
                    <a:pt x="8728157" y="1655837"/>
                    <a:pt x="8725280" y="1655837"/>
                  </a:cubicBezTo>
                  <a:lnTo>
                    <a:pt x="8724201" y="1650442"/>
                  </a:lnTo>
                  <a:close/>
                  <a:moveTo>
                    <a:pt x="570914" y="1649362"/>
                  </a:moveTo>
                  <a:lnTo>
                    <a:pt x="570914" y="1651385"/>
                  </a:lnTo>
                  <a:lnTo>
                    <a:pt x="571993" y="1651385"/>
                  </a:lnTo>
                  <a:lnTo>
                    <a:pt x="571993" y="1649362"/>
                  </a:lnTo>
                  <a:close/>
                  <a:moveTo>
                    <a:pt x="1088959" y="1649092"/>
                  </a:moveTo>
                  <a:lnTo>
                    <a:pt x="1086801" y="1651250"/>
                  </a:lnTo>
                  <a:lnTo>
                    <a:pt x="1086801" y="1652329"/>
                  </a:lnTo>
                  <a:lnTo>
                    <a:pt x="1088959" y="1652329"/>
                  </a:lnTo>
                  <a:close/>
                  <a:moveTo>
                    <a:pt x="1587310" y="1648688"/>
                  </a:moveTo>
                  <a:lnTo>
                    <a:pt x="1587310" y="1650845"/>
                  </a:lnTo>
                  <a:lnTo>
                    <a:pt x="1588389" y="1656241"/>
                  </a:lnTo>
                  <a:cubicBezTo>
                    <a:pt x="1577598" y="1663434"/>
                    <a:pt x="1572203" y="1668829"/>
                    <a:pt x="1572203" y="1672425"/>
                  </a:cubicBezTo>
                  <a:lnTo>
                    <a:pt x="1551702" y="1697377"/>
                  </a:lnTo>
                  <a:lnTo>
                    <a:pt x="1545093" y="1689689"/>
                  </a:lnTo>
                  <a:cubicBezTo>
                    <a:pt x="1543655" y="1689689"/>
                    <a:pt x="1542935" y="1691128"/>
                    <a:pt x="1542935" y="1694005"/>
                  </a:cubicBezTo>
                  <a:cubicBezTo>
                    <a:pt x="1540057" y="1699131"/>
                    <a:pt x="1537181" y="1701693"/>
                    <a:pt x="1534303" y="1701693"/>
                  </a:cubicBezTo>
                  <a:lnTo>
                    <a:pt x="1534303" y="1704930"/>
                  </a:lnTo>
                  <a:lnTo>
                    <a:pt x="1535382" y="1704930"/>
                  </a:lnTo>
                  <a:cubicBezTo>
                    <a:pt x="1540777" y="1704930"/>
                    <a:pt x="1546217" y="1702772"/>
                    <a:pt x="1551702" y="1698456"/>
                  </a:cubicBezTo>
                  <a:lnTo>
                    <a:pt x="1568966" y="1698456"/>
                  </a:lnTo>
                  <a:lnTo>
                    <a:pt x="1579756" y="1699535"/>
                  </a:lnTo>
                  <a:lnTo>
                    <a:pt x="1581914" y="1694005"/>
                  </a:lnTo>
                  <a:lnTo>
                    <a:pt x="1578678" y="1682136"/>
                  </a:lnTo>
                  <a:cubicBezTo>
                    <a:pt x="1583532" y="1678180"/>
                    <a:pt x="1592165" y="1674943"/>
                    <a:pt x="1604573" y="1672425"/>
                  </a:cubicBezTo>
                  <a:lnTo>
                    <a:pt x="1614284" y="1659478"/>
                  </a:lnTo>
                  <a:lnTo>
                    <a:pt x="1614284" y="1658398"/>
                  </a:lnTo>
                  <a:cubicBezTo>
                    <a:pt x="1613565" y="1656241"/>
                    <a:pt x="1611406" y="1655161"/>
                    <a:pt x="1607810" y="1655161"/>
                  </a:cubicBezTo>
                  <a:lnTo>
                    <a:pt x="1598099" y="1657319"/>
                  </a:lnTo>
                  <a:lnTo>
                    <a:pt x="1597021" y="1657319"/>
                  </a:lnTo>
                  <a:cubicBezTo>
                    <a:pt x="1592704" y="1657319"/>
                    <a:pt x="1590546" y="1654802"/>
                    <a:pt x="1590546" y="1649766"/>
                  </a:cubicBezTo>
                  <a:lnTo>
                    <a:pt x="1589467" y="1648688"/>
                  </a:lnTo>
                  <a:close/>
                  <a:moveTo>
                    <a:pt x="2744833" y="1648120"/>
                  </a:moveTo>
                  <a:lnTo>
                    <a:pt x="2745914" y="1648120"/>
                  </a:lnTo>
                  <a:cubicBezTo>
                    <a:pt x="2754185" y="1654864"/>
                    <a:pt x="2761064" y="1661743"/>
                    <a:pt x="2766549" y="1668756"/>
                  </a:cubicBezTo>
                  <a:lnTo>
                    <a:pt x="2782735" y="1676983"/>
                  </a:lnTo>
                  <a:lnTo>
                    <a:pt x="2783948" y="1680220"/>
                  </a:lnTo>
                  <a:cubicBezTo>
                    <a:pt x="2780441" y="1680939"/>
                    <a:pt x="2777158" y="1682738"/>
                    <a:pt x="2774102" y="1685615"/>
                  </a:cubicBezTo>
                  <a:lnTo>
                    <a:pt x="2771944" y="1683457"/>
                  </a:lnTo>
                  <a:lnTo>
                    <a:pt x="2748071" y="1685615"/>
                  </a:lnTo>
                  <a:lnTo>
                    <a:pt x="2744833" y="1684536"/>
                  </a:lnTo>
                  <a:lnTo>
                    <a:pt x="2736067" y="1685615"/>
                  </a:lnTo>
                  <a:cubicBezTo>
                    <a:pt x="2736067" y="1683817"/>
                    <a:pt x="2733189" y="1682378"/>
                    <a:pt x="2727435" y="1681299"/>
                  </a:cubicBezTo>
                  <a:lnTo>
                    <a:pt x="2718804" y="1684536"/>
                  </a:lnTo>
                  <a:lnTo>
                    <a:pt x="2700326" y="1682378"/>
                  </a:lnTo>
                  <a:lnTo>
                    <a:pt x="2691558" y="1684536"/>
                  </a:lnTo>
                  <a:lnTo>
                    <a:pt x="2688322" y="1684536"/>
                  </a:lnTo>
                  <a:lnTo>
                    <a:pt x="2686163" y="1682378"/>
                  </a:lnTo>
                  <a:lnTo>
                    <a:pt x="2686163" y="1680760"/>
                  </a:lnTo>
                  <a:lnTo>
                    <a:pt x="2687242" y="1679681"/>
                  </a:lnTo>
                  <a:lnTo>
                    <a:pt x="2687242" y="1678602"/>
                  </a:lnTo>
                  <a:lnTo>
                    <a:pt x="2694931" y="1679681"/>
                  </a:lnTo>
                  <a:lnTo>
                    <a:pt x="2696009" y="1679681"/>
                  </a:lnTo>
                  <a:lnTo>
                    <a:pt x="2704641" y="1677523"/>
                  </a:lnTo>
                  <a:lnTo>
                    <a:pt x="2708957" y="1677523"/>
                  </a:lnTo>
                  <a:lnTo>
                    <a:pt x="2720961" y="1679681"/>
                  </a:lnTo>
                  <a:close/>
                  <a:moveTo>
                    <a:pt x="587773" y="1647743"/>
                  </a:moveTo>
                  <a:lnTo>
                    <a:pt x="584671" y="1648688"/>
                  </a:lnTo>
                  <a:lnTo>
                    <a:pt x="584671" y="1651790"/>
                  </a:lnTo>
                  <a:lnTo>
                    <a:pt x="588852" y="1655971"/>
                  </a:lnTo>
                  <a:lnTo>
                    <a:pt x="591954" y="1652869"/>
                  </a:lnTo>
                  <a:cubicBezTo>
                    <a:pt x="591055" y="1649632"/>
                    <a:pt x="589661" y="1647923"/>
                    <a:pt x="587773" y="1647743"/>
                  </a:cubicBezTo>
                  <a:close/>
                  <a:moveTo>
                    <a:pt x="3174935" y="1646530"/>
                  </a:moveTo>
                  <a:lnTo>
                    <a:pt x="3172777" y="1648688"/>
                  </a:lnTo>
                  <a:cubicBezTo>
                    <a:pt x="3173676" y="1651925"/>
                    <a:pt x="3176913" y="1654802"/>
                    <a:pt x="3182489" y="1657320"/>
                  </a:cubicBezTo>
                  <a:lnTo>
                    <a:pt x="3188963" y="1656241"/>
                  </a:lnTo>
                  <a:lnTo>
                    <a:pt x="3190042" y="1657320"/>
                  </a:lnTo>
                  <a:lnTo>
                    <a:pt x="3191255" y="1657320"/>
                  </a:lnTo>
                  <a:lnTo>
                    <a:pt x="3191255" y="1656241"/>
                  </a:lnTo>
                  <a:cubicBezTo>
                    <a:pt x="3184331" y="1649767"/>
                    <a:pt x="3178892" y="1646530"/>
                    <a:pt x="3174935" y="1646530"/>
                  </a:cubicBezTo>
                  <a:close/>
                  <a:moveTo>
                    <a:pt x="571993" y="1646259"/>
                  </a:moveTo>
                  <a:lnTo>
                    <a:pt x="571993" y="1648283"/>
                  </a:lnTo>
                  <a:lnTo>
                    <a:pt x="572937" y="1648283"/>
                  </a:lnTo>
                  <a:lnTo>
                    <a:pt x="572937" y="1646259"/>
                  </a:lnTo>
                  <a:close/>
                  <a:moveTo>
                    <a:pt x="213372" y="1646245"/>
                  </a:moveTo>
                  <a:lnTo>
                    <a:pt x="215395" y="1648268"/>
                  </a:lnTo>
                  <a:lnTo>
                    <a:pt x="216475" y="1648268"/>
                  </a:lnTo>
                  <a:lnTo>
                    <a:pt x="216475" y="1646245"/>
                  </a:lnTo>
                  <a:close/>
                  <a:moveTo>
                    <a:pt x="4285607" y="1645502"/>
                  </a:moveTo>
                  <a:lnTo>
                    <a:pt x="4285607" y="1646581"/>
                  </a:lnTo>
                  <a:lnTo>
                    <a:pt x="4287765" y="1646581"/>
                  </a:lnTo>
                  <a:lnTo>
                    <a:pt x="4287765" y="1645502"/>
                  </a:lnTo>
                  <a:close/>
                  <a:moveTo>
                    <a:pt x="7107169" y="1643498"/>
                  </a:moveTo>
                  <a:lnTo>
                    <a:pt x="7105011" y="1652131"/>
                  </a:lnTo>
                  <a:lnTo>
                    <a:pt x="7105011" y="1656311"/>
                  </a:lnTo>
                  <a:lnTo>
                    <a:pt x="7107169" y="1674653"/>
                  </a:lnTo>
                  <a:lnTo>
                    <a:pt x="7106090" y="1674653"/>
                  </a:lnTo>
                  <a:lnTo>
                    <a:pt x="7109327" y="1683285"/>
                  </a:lnTo>
                  <a:cubicBezTo>
                    <a:pt x="7106450" y="1687331"/>
                    <a:pt x="7105011" y="1690523"/>
                    <a:pt x="7105011" y="1692861"/>
                  </a:cubicBezTo>
                  <a:cubicBezTo>
                    <a:pt x="7105551" y="1697177"/>
                    <a:pt x="7106270" y="1699335"/>
                    <a:pt x="7107169" y="1699335"/>
                  </a:cubicBezTo>
                  <a:lnTo>
                    <a:pt x="7106090" y="1704730"/>
                  </a:lnTo>
                  <a:cubicBezTo>
                    <a:pt x="7106090" y="1712553"/>
                    <a:pt x="7108968" y="1716464"/>
                    <a:pt x="7114722" y="1716464"/>
                  </a:cubicBezTo>
                  <a:lnTo>
                    <a:pt x="7116880" y="1716464"/>
                  </a:lnTo>
                  <a:lnTo>
                    <a:pt x="7120118" y="1715385"/>
                  </a:lnTo>
                  <a:lnTo>
                    <a:pt x="7122276" y="1717543"/>
                  </a:lnTo>
                  <a:lnTo>
                    <a:pt x="7129829" y="1715385"/>
                  </a:lnTo>
                  <a:lnTo>
                    <a:pt x="7129829" y="1706888"/>
                  </a:lnTo>
                  <a:lnTo>
                    <a:pt x="7132931" y="1697177"/>
                  </a:lnTo>
                  <a:cubicBezTo>
                    <a:pt x="7131042" y="1697177"/>
                    <a:pt x="7129649" y="1691827"/>
                    <a:pt x="7128750" y="1681127"/>
                  </a:cubicBezTo>
                  <a:lnTo>
                    <a:pt x="7130908" y="1645656"/>
                  </a:lnTo>
                  <a:cubicBezTo>
                    <a:pt x="7125513" y="1644217"/>
                    <a:pt x="7117600" y="1643498"/>
                    <a:pt x="7107169" y="1643498"/>
                  </a:cubicBezTo>
                  <a:close/>
                  <a:moveTo>
                    <a:pt x="4142774" y="1642265"/>
                  </a:moveTo>
                  <a:lnTo>
                    <a:pt x="4142774" y="1643344"/>
                  </a:lnTo>
                  <a:lnTo>
                    <a:pt x="4144932" y="1643344"/>
                  </a:lnTo>
                  <a:lnTo>
                    <a:pt x="4144932" y="1642265"/>
                  </a:lnTo>
                  <a:close/>
                  <a:moveTo>
                    <a:pt x="8660675" y="1641810"/>
                  </a:moveTo>
                  <a:lnTo>
                    <a:pt x="8657438" y="1645047"/>
                  </a:lnTo>
                  <a:lnTo>
                    <a:pt x="8657438" y="1648284"/>
                  </a:lnTo>
                  <a:lnTo>
                    <a:pt x="8659596" y="1648284"/>
                  </a:lnTo>
                  <a:lnTo>
                    <a:pt x="8662833" y="1645047"/>
                  </a:lnTo>
                  <a:lnTo>
                    <a:pt x="8662833" y="1641810"/>
                  </a:lnTo>
                  <a:close/>
                  <a:moveTo>
                    <a:pt x="8099876" y="1641810"/>
                  </a:moveTo>
                  <a:cubicBezTo>
                    <a:pt x="8098258" y="1641810"/>
                    <a:pt x="8097134" y="1643653"/>
                    <a:pt x="8096504" y="1647340"/>
                  </a:cubicBezTo>
                  <a:lnTo>
                    <a:pt x="8099876" y="1649498"/>
                  </a:lnTo>
                  <a:lnTo>
                    <a:pt x="8100955" y="1649498"/>
                  </a:lnTo>
                  <a:lnTo>
                    <a:pt x="8103113" y="1647340"/>
                  </a:lnTo>
                  <a:lnTo>
                    <a:pt x="8103113" y="1644103"/>
                  </a:lnTo>
                  <a:lnTo>
                    <a:pt x="8100955" y="1641810"/>
                  </a:lnTo>
                  <a:close/>
                  <a:moveTo>
                    <a:pt x="5644082" y="1641540"/>
                  </a:moveTo>
                  <a:lnTo>
                    <a:pt x="5644082" y="1642619"/>
                  </a:lnTo>
                  <a:lnTo>
                    <a:pt x="5647319" y="1642619"/>
                  </a:lnTo>
                  <a:lnTo>
                    <a:pt x="5647319" y="1641540"/>
                  </a:lnTo>
                  <a:close/>
                  <a:moveTo>
                    <a:pt x="1666210" y="1641135"/>
                  </a:moveTo>
                  <a:lnTo>
                    <a:pt x="1666210" y="1643293"/>
                  </a:lnTo>
                  <a:lnTo>
                    <a:pt x="1668370" y="1643293"/>
                  </a:lnTo>
                  <a:close/>
                  <a:moveTo>
                    <a:pt x="702687" y="1640864"/>
                  </a:moveTo>
                  <a:lnTo>
                    <a:pt x="700664" y="1642888"/>
                  </a:lnTo>
                  <a:lnTo>
                    <a:pt x="700664" y="1644911"/>
                  </a:lnTo>
                  <a:lnTo>
                    <a:pt x="706733" y="1644911"/>
                  </a:lnTo>
                  <a:lnTo>
                    <a:pt x="706733" y="1642888"/>
                  </a:lnTo>
                  <a:lnTo>
                    <a:pt x="704710" y="1640864"/>
                  </a:lnTo>
                  <a:close/>
                  <a:moveTo>
                    <a:pt x="141483" y="1640850"/>
                  </a:moveTo>
                  <a:cubicBezTo>
                    <a:pt x="136628" y="1640850"/>
                    <a:pt x="132312" y="1644762"/>
                    <a:pt x="128535" y="1652585"/>
                  </a:cubicBezTo>
                  <a:lnTo>
                    <a:pt x="129614" y="1655821"/>
                  </a:lnTo>
                  <a:lnTo>
                    <a:pt x="133931" y="1655821"/>
                  </a:lnTo>
                  <a:lnTo>
                    <a:pt x="147822" y="1645166"/>
                  </a:lnTo>
                  <a:lnTo>
                    <a:pt x="164007" y="1653663"/>
                  </a:lnTo>
                  <a:lnTo>
                    <a:pt x="168323" y="1652585"/>
                  </a:lnTo>
                  <a:cubicBezTo>
                    <a:pt x="172189" y="1654203"/>
                    <a:pt x="176462" y="1658879"/>
                    <a:pt x="181137" y="1666612"/>
                  </a:cubicBezTo>
                  <a:lnTo>
                    <a:pt x="181137" y="1672951"/>
                  </a:lnTo>
                  <a:cubicBezTo>
                    <a:pt x="178260" y="1675109"/>
                    <a:pt x="175023" y="1684055"/>
                    <a:pt x="171427" y="1699791"/>
                  </a:cubicBezTo>
                  <a:cubicBezTo>
                    <a:pt x="172146" y="1704826"/>
                    <a:pt x="173225" y="1707344"/>
                    <a:pt x="174664" y="1707344"/>
                  </a:cubicBezTo>
                  <a:lnTo>
                    <a:pt x="182216" y="1692373"/>
                  </a:lnTo>
                  <a:cubicBezTo>
                    <a:pt x="188331" y="1685539"/>
                    <a:pt x="191882" y="1678346"/>
                    <a:pt x="192871" y="1670793"/>
                  </a:cubicBezTo>
                  <a:lnTo>
                    <a:pt x="188690" y="1664454"/>
                  </a:lnTo>
                  <a:lnTo>
                    <a:pt x="188690" y="1661217"/>
                  </a:lnTo>
                  <a:lnTo>
                    <a:pt x="189769" y="1660138"/>
                  </a:lnTo>
                  <a:lnTo>
                    <a:pt x="185453" y="1652585"/>
                  </a:lnTo>
                  <a:lnTo>
                    <a:pt x="185453" y="1650427"/>
                  </a:lnTo>
                  <a:lnTo>
                    <a:pt x="188690" y="1646245"/>
                  </a:lnTo>
                  <a:lnTo>
                    <a:pt x="188690" y="1643008"/>
                  </a:lnTo>
                  <a:lnTo>
                    <a:pt x="183295" y="1641929"/>
                  </a:lnTo>
                  <a:lnTo>
                    <a:pt x="177901" y="1645166"/>
                  </a:lnTo>
                  <a:lnTo>
                    <a:pt x="176821" y="1645166"/>
                  </a:lnTo>
                  <a:lnTo>
                    <a:pt x="162929" y="1640850"/>
                  </a:lnTo>
                  <a:lnTo>
                    <a:pt x="156455" y="1640850"/>
                  </a:lnTo>
                  <a:lnTo>
                    <a:pt x="144720" y="1641929"/>
                  </a:lnTo>
                  <a:close/>
                  <a:moveTo>
                    <a:pt x="5609689" y="1640460"/>
                  </a:moveTo>
                  <a:lnTo>
                    <a:pt x="5603350" y="1642619"/>
                  </a:lnTo>
                  <a:lnTo>
                    <a:pt x="5600113" y="1642619"/>
                  </a:lnTo>
                  <a:lnTo>
                    <a:pt x="5600113" y="1645855"/>
                  </a:lnTo>
                  <a:lnTo>
                    <a:pt x="5602271" y="1657591"/>
                  </a:lnTo>
                  <a:lnTo>
                    <a:pt x="5602271" y="1661906"/>
                  </a:lnTo>
                  <a:lnTo>
                    <a:pt x="5597955" y="1661906"/>
                  </a:lnTo>
                  <a:lnTo>
                    <a:pt x="5596876" y="1660827"/>
                  </a:lnTo>
                  <a:lnTo>
                    <a:pt x="5595797" y="1660827"/>
                  </a:lnTo>
                  <a:lnTo>
                    <a:pt x="5595797" y="1661906"/>
                  </a:lnTo>
                  <a:cubicBezTo>
                    <a:pt x="5600113" y="1663344"/>
                    <a:pt x="5602271" y="1664783"/>
                    <a:pt x="5602271" y="1666222"/>
                  </a:cubicBezTo>
                  <a:lnTo>
                    <a:pt x="5602271" y="1669458"/>
                  </a:lnTo>
                  <a:cubicBezTo>
                    <a:pt x="5599034" y="1672335"/>
                    <a:pt x="5597235" y="1674853"/>
                    <a:pt x="5596876" y="1677011"/>
                  </a:cubicBezTo>
                  <a:lnTo>
                    <a:pt x="5601192" y="1680113"/>
                  </a:lnTo>
                  <a:lnTo>
                    <a:pt x="5600113" y="1685508"/>
                  </a:lnTo>
                  <a:lnTo>
                    <a:pt x="5602271" y="1691982"/>
                  </a:lnTo>
                  <a:lnTo>
                    <a:pt x="5601192" y="1703716"/>
                  </a:lnTo>
                  <a:lnTo>
                    <a:pt x="5603350" y="1729478"/>
                  </a:lnTo>
                  <a:lnTo>
                    <a:pt x="5603350" y="1732715"/>
                  </a:lnTo>
                  <a:lnTo>
                    <a:pt x="5607666" y="1737031"/>
                  </a:lnTo>
                  <a:lnTo>
                    <a:pt x="5608745" y="1737031"/>
                  </a:lnTo>
                  <a:cubicBezTo>
                    <a:pt x="5610273" y="1737031"/>
                    <a:pt x="5611307" y="1735232"/>
                    <a:pt x="5611847" y="1731636"/>
                  </a:cubicBezTo>
                  <a:lnTo>
                    <a:pt x="5608745" y="1716664"/>
                  </a:lnTo>
                  <a:cubicBezTo>
                    <a:pt x="5608745" y="1711449"/>
                    <a:pt x="5610498" y="1708572"/>
                    <a:pt x="5614005" y="1708032"/>
                  </a:cubicBezTo>
                  <a:lnTo>
                    <a:pt x="5614005" y="1706953"/>
                  </a:lnTo>
                  <a:cubicBezTo>
                    <a:pt x="5610498" y="1706953"/>
                    <a:pt x="5608745" y="1705874"/>
                    <a:pt x="5608745" y="1703716"/>
                  </a:cubicBezTo>
                  <a:lnTo>
                    <a:pt x="5607666" y="1671616"/>
                  </a:lnTo>
                  <a:lnTo>
                    <a:pt x="5608745" y="1643698"/>
                  </a:lnTo>
                  <a:close/>
                  <a:moveTo>
                    <a:pt x="67437" y="1639771"/>
                  </a:moveTo>
                  <a:lnTo>
                    <a:pt x="64200" y="1643008"/>
                  </a:lnTo>
                  <a:lnTo>
                    <a:pt x="55702" y="1641929"/>
                  </a:lnTo>
                  <a:lnTo>
                    <a:pt x="50307" y="1643008"/>
                  </a:lnTo>
                  <a:lnTo>
                    <a:pt x="50307" y="1644087"/>
                  </a:lnTo>
                  <a:lnTo>
                    <a:pt x="62042" y="1644087"/>
                  </a:lnTo>
                  <a:lnTo>
                    <a:pt x="65279" y="1647324"/>
                  </a:lnTo>
                  <a:cubicBezTo>
                    <a:pt x="62402" y="1652090"/>
                    <a:pt x="60244" y="1658879"/>
                    <a:pt x="58805" y="1667691"/>
                  </a:cubicBezTo>
                  <a:lnTo>
                    <a:pt x="54624" y="1672951"/>
                  </a:lnTo>
                  <a:lnTo>
                    <a:pt x="53544" y="1672951"/>
                  </a:lnTo>
                  <a:lnTo>
                    <a:pt x="53544" y="1674030"/>
                  </a:lnTo>
                  <a:cubicBezTo>
                    <a:pt x="57771" y="1674030"/>
                    <a:pt x="59885" y="1678346"/>
                    <a:pt x="59885" y="1686978"/>
                  </a:cubicBezTo>
                  <a:cubicBezTo>
                    <a:pt x="66359" y="1698397"/>
                    <a:pt x="69596" y="1705186"/>
                    <a:pt x="69596" y="1707344"/>
                  </a:cubicBezTo>
                  <a:lnTo>
                    <a:pt x="69596" y="1714762"/>
                  </a:lnTo>
                  <a:lnTo>
                    <a:pt x="71753" y="1714762"/>
                  </a:lnTo>
                  <a:lnTo>
                    <a:pt x="80386" y="1683741"/>
                  </a:lnTo>
                  <a:lnTo>
                    <a:pt x="79306" y="1675109"/>
                  </a:lnTo>
                  <a:lnTo>
                    <a:pt x="83487" y="1668770"/>
                  </a:lnTo>
                  <a:lnTo>
                    <a:pt x="82409" y="1665533"/>
                  </a:lnTo>
                  <a:cubicBezTo>
                    <a:pt x="86545" y="1664094"/>
                    <a:pt x="89421" y="1661576"/>
                    <a:pt x="91040" y="1657980"/>
                  </a:cubicBezTo>
                  <a:lnTo>
                    <a:pt x="91040" y="1656901"/>
                  </a:lnTo>
                  <a:cubicBezTo>
                    <a:pt x="91040" y="1654563"/>
                    <a:pt x="89961" y="1652045"/>
                    <a:pt x="87803" y="1649348"/>
                  </a:cubicBezTo>
                  <a:lnTo>
                    <a:pt x="89961" y="1647324"/>
                  </a:lnTo>
                  <a:cubicBezTo>
                    <a:pt x="86903" y="1647324"/>
                    <a:pt x="83352" y="1645886"/>
                    <a:pt x="79306" y="1643008"/>
                  </a:cubicBezTo>
                  <a:lnTo>
                    <a:pt x="78227" y="1644087"/>
                  </a:lnTo>
                  <a:lnTo>
                    <a:pt x="77148" y="1644087"/>
                  </a:lnTo>
                  <a:close/>
                  <a:moveTo>
                    <a:pt x="7083566" y="1639182"/>
                  </a:moveTo>
                  <a:lnTo>
                    <a:pt x="7083566" y="1641340"/>
                  </a:lnTo>
                  <a:lnTo>
                    <a:pt x="7084645" y="1641340"/>
                  </a:lnTo>
                  <a:lnTo>
                    <a:pt x="7084645" y="1639182"/>
                  </a:lnTo>
                  <a:close/>
                  <a:moveTo>
                    <a:pt x="8686571" y="1638573"/>
                  </a:moveTo>
                  <a:lnTo>
                    <a:pt x="8684413" y="1640731"/>
                  </a:lnTo>
                  <a:lnTo>
                    <a:pt x="8685492" y="1641810"/>
                  </a:lnTo>
                  <a:lnTo>
                    <a:pt x="8686571" y="1641810"/>
                  </a:lnTo>
                  <a:close/>
                  <a:moveTo>
                    <a:pt x="8276024" y="1637494"/>
                  </a:moveTo>
                  <a:lnTo>
                    <a:pt x="8271573" y="1646261"/>
                  </a:lnTo>
                  <a:lnTo>
                    <a:pt x="8278182" y="1655972"/>
                  </a:lnTo>
                  <a:lnTo>
                    <a:pt x="8281419" y="1655972"/>
                  </a:lnTo>
                  <a:lnTo>
                    <a:pt x="8281419" y="1651656"/>
                  </a:lnTo>
                  <a:cubicBezTo>
                    <a:pt x="8279261" y="1648958"/>
                    <a:pt x="8278182" y="1646440"/>
                    <a:pt x="8278182" y="1644103"/>
                  </a:cubicBezTo>
                  <a:lnTo>
                    <a:pt x="8278182" y="1642889"/>
                  </a:lnTo>
                  <a:lnTo>
                    <a:pt x="8279261" y="1641810"/>
                  </a:lnTo>
                  <a:cubicBezTo>
                    <a:pt x="8278182" y="1638933"/>
                    <a:pt x="8277103" y="1637494"/>
                    <a:pt x="8276024" y="1637494"/>
                  </a:cubicBezTo>
                  <a:close/>
                  <a:moveTo>
                    <a:pt x="2631944" y="1636251"/>
                  </a:moveTo>
                  <a:lnTo>
                    <a:pt x="2631944" y="1637330"/>
                  </a:lnTo>
                  <a:lnTo>
                    <a:pt x="2634102" y="1639488"/>
                  </a:lnTo>
                  <a:cubicBezTo>
                    <a:pt x="2637698" y="1638589"/>
                    <a:pt x="2639496" y="1637510"/>
                    <a:pt x="2639496" y="1636251"/>
                  </a:cubicBezTo>
                  <a:lnTo>
                    <a:pt x="2634102" y="1637330"/>
                  </a:lnTo>
                  <a:lnTo>
                    <a:pt x="2633023" y="1636251"/>
                  </a:lnTo>
                  <a:close/>
                  <a:moveTo>
                    <a:pt x="5103111" y="1636144"/>
                  </a:moveTo>
                  <a:lnTo>
                    <a:pt x="5099874" y="1637223"/>
                  </a:lnTo>
                  <a:lnTo>
                    <a:pt x="5099874" y="1641540"/>
                  </a:lnTo>
                  <a:lnTo>
                    <a:pt x="5102032" y="1643698"/>
                  </a:lnTo>
                  <a:lnTo>
                    <a:pt x="5104324" y="1643698"/>
                  </a:lnTo>
                  <a:lnTo>
                    <a:pt x="5105403" y="1638302"/>
                  </a:lnTo>
                  <a:close/>
                  <a:moveTo>
                    <a:pt x="4255800" y="1632689"/>
                  </a:moveTo>
                  <a:lnTo>
                    <a:pt x="4252563" y="1633768"/>
                  </a:lnTo>
                  <a:lnTo>
                    <a:pt x="4254721" y="1651841"/>
                  </a:lnTo>
                  <a:cubicBezTo>
                    <a:pt x="4256519" y="1651841"/>
                    <a:pt x="4257958" y="1647930"/>
                    <a:pt x="4259037" y="1640107"/>
                  </a:cubicBezTo>
                  <a:lnTo>
                    <a:pt x="4259037" y="1634847"/>
                  </a:lnTo>
                  <a:cubicBezTo>
                    <a:pt x="4259037" y="1633409"/>
                    <a:pt x="4257958" y="1632689"/>
                    <a:pt x="4255800" y="1632689"/>
                  </a:cubicBezTo>
                  <a:close/>
                  <a:moveTo>
                    <a:pt x="3181409" y="1631423"/>
                  </a:moveTo>
                  <a:cubicBezTo>
                    <a:pt x="3179791" y="1631423"/>
                    <a:pt x="3178712" y="1633222"/>
                    <a:pt x="3178172" y="1636818"/>
                  </a:cubicBezTo>
                  <a:lnTo>
                    <a:pt x="3179251" y="1636818"/>
                  </a:lnTo>
                  <a:cubicBezTo>
                    <a:pt x="3182129" y="1636818"/>
                    <a:pt x="3183568" y="1639336"/>
                    <a:pt x="3183568" y="1644372"/>
                  </a:cubicBezTo>
                  <a:lnTo>
                    <a:pt x="3188963" y="1645450"/>
                  </a:lnTo>
                  <a:lnTo>
                    <a:pt x="3194492" y="1645450"/>
                  </a:lnTo>
                  <a:lnTo>
                    <a:pt x="3194492" y="1643293"/>
                  </a:lnTo>
                  <a:cubicBezTo>
                    <a:pt x="3193054" y="1635380"/>
                    <a:pt x="3189412" y="1631423"/>
                    <a:pt x="3183568" y="1631423"/>
                  </a:cubicBezTo>
                  <a:close/>
                  <a:moveTo>
                    <a:pt x="572128" y="1630614"/>
                  </a:moveTo>
                  <a:lnTo>
                    <a:pt x="571049" y="1634660"/>
                  </a:lnTo>
                  <a:lnTo>
                    <a:pt x="572128" y="1635739"/>
                  </a:lnTo>
                  <a:lnTo>
                    <a:pt x="574151" y="1635739"/>
                  </a:lnTo>
                  <a:lnTo>
                    <a:pt x="576174" y="1633716"/>
                  </a:lnTo>
                  <a:lnTo>
                    <a:pt x="576174" y="1632637"/>
                  </a:lnTo>
                  <a:lnTo>
                    <a:pt x="574151" y="1630614"/>
                  </a:lnTo>
                  <a:close/>
                  <a:moveTo>
                    <a:pt x="6678954" y="1630532"/>
                  </a:moveTo>
                  <a:lnTo>
                    <a:pt x="6703771" y="1642400"/>
                  </a:lnTo>
                  <a:lnTo>
                    <a:pt x="6703771" y="1643479"/>
                  </a:lnTo>
                  <a:lnTo>
                    <a:pt x="6702692" y="1644558"/>
                  </a:lnTo>
                  <a:lnTo>
                    <a:pt x="6702692" y="1645637"/>
                  </a:lnTo>
                  <a:lnTo>
                    <a:pt x="6703771" y="1645637"/>
                  </a:lnTo>
                  <a:lnTo>
                    <a:pt x="6704850" y="1644558"/>
                  </a:lnTo>
                  <a:lnTo>
                    <a:pt x="6705929" y="1644558"/>
                  </a:lnTo>
                  <a:lnTo>
                    <a:pt x="6722114" y="1654270"/>
                  </a:lnTo>
                  <a:cubicBezTo>
                    <a:pt x="6743694" y="1663620"/>
                    <a:pt x="6756642" y="1670813"/>
                    <a:pt x="6760958" y="1675848"/>
                  </a:cubicBezTo>
                  <a:lnTo>
                    <a:pt x="6758800" y="1678006"/>
                  </a:lnTo>
                  <a:lnTo>
                    <a:pt x="6759879" y="1679085"/>
                  </a:lnTo>
                  <a:lnTo>
                    <a:pt x="6765274" y="1676927"/>
                  </a:lnTo>
                  <a:cubicBezTo>
                    <a:pt x="6772827" y="1681963"/>
                    <a:pt x="6780021" y="1684480"/>
                    <a:pt x="6786854" y="1684480"/>
                  </a:cubicBezTo>
                  <a:lnTo>
                    <a:pt x="6787933" y="1685559"/>
                  </a:lnTo>
                  <a:lnTo>
                    <a:pt x="6787933" y="1686638"/>
                  </a:lnTo>
                  <a:lnTo>
                    <a:pt x="6786854" y="1687717"/>
                  </a:lnTo>
                  <a:lnTo>
                    <a:pt x="6803039" y="1697428"/>
                  </a:lnTo>
                  <a:lnTo>
                    <a:pt x="6804118" y="1697428"/>
                  </a:lnTo>
                  <a:lnTo>
                    <a:pt x="6804118" y="1703902"/>
                  </a:lnTo>
                  <a:lnTo>
                    <a:pt x="6799802" y="1709297"/>
                  </a:lnTo>
                  <a:lnTo>
                    <a:pt x="6799802" y="1710376"/>
                  </a:lnTo>
                  <a:cubicBezTo>
                    <a:pt x="6802680" y="1710376"/>
                    <a:pt x="6804118" y="1711096"/>
                    <a:pt x="6804118" y="1712534"/>
                  </a:cubicBezTo>
                  <a:lnTo>
                    <a:pt x="6801960" y="1714692"/>
                  </a:lnTo>
                  <a:lnTo>
                    <a:pt x="6801960" y="1716850"/>
                  </a:lnTo>
                  <a:lnTo>
                    <a:pt x="6804118" y="1720087"/>
                  </a:lnTo>
                  <a:lnTo>
                    <a:pt x="6804118" y="1722245"/>
                  </a:lnTo>
                  <a:lnTo>
                    <a:pt x="6800881" y="1726561"/>
                  </a:lnTo>
                  <a:cubicBezTo>
                    <a:pt x="6793868" y="1724403"/>
                    <a:pt x="6788832" y="1721526"/>
                    <a:pt x="6785775" y="1717929"/>
                  </a:cubicBezTo>
                  <a:lnTo>
                    <a:pt x="6777143" y="1713613"/>
                  </a:lnTo>
                  <a:lnTo>
                    <a:pt x="6778222" y="1712534"/>
                  </a:lnTo>
                  <a:lnTo>
                    <a:pt x="6778222" y="1710376"/>
                  </a:lnTo>
                  <a:lnTo>
                    <a:pt x="6777143" y="1710376"/>
                  </a:lnTo>
                  <a:lnTo>
                    <a:pt x="6777143" y="1712534"/>
                  </a:lnTo>
                  <a:lnTo>
                    <a:pt x="6776064" y="1712534"/>
                  </a:lnTo>
                  <a:lnTo>
                    <a:pt x="6763116" y="1706060"/>
                  </a:lnTo>
                  <a:lnTo>
                    <a:pt x="6762037" y="1707139"/>
                  </a:lnTo>
                  <a:lnTo>
                    <a:pt x="6760958" y="1707139"/>
                  </a:lnTo>
                  <a:cubicBezTo>
                    <a:pt x="6758800" y="1707139"/>
                    <a:pt x="6757721" y="1705701"/>
                    <a:pt x="6757721" y="1702823"/>
                  </a:cubicBezTo>
                  <a:lnTo>
                    <a:pt x="6743694" y="1695270"/>
                  </a:lnTo>
                  <a:lnTo>
                    <a:pt x="6740457" y="1696349"/>
                  </a:lnTo>
                  <a:cubicBezTo>
                    <a:pt x="6740457" y="1695270"/>
                    <a:pt x="6736860" y="1693112"/>
                    <a:pt x="6729667" y="1689875"/>
                  </a:cubicBezTo>
                  <a:lnTo>
                    <a:pt x="6729667" y="1687717"/>
                  </a:lnTo>
                  <a:lnTo>
                    <a:pt x="6731825" y="1687717"/>
                  </a:lnTo>
                  <a:cubicBezTo>
                    <a:pt x="6731825" y="1685559"/>
                    <a:pt x="6730386" y="1684480"/>
                    <a:pt x="6727509" y="1684480"/>
                  </a:cubicBezTo>
                  <a:lnTo>
                    <a:pt x="6728588" y="1683401"/>
                  </a:lnTo>
                  <a:lnTo>
                    <a:pt x="6728588" y="1681243"/>
                  </a:lnTo>
                  <a:lnTo>
                    <a:pt x="6727509" y="1681243"/>
                  </a:lnTo>
                  <a:lnTo>
                    <a:pt x="6727509" y="1683401"/>
                  </a:lnTo>
                  <a:lnTo>
                    <a:pt x="6699455" y="1670453"/>
                  </a:lnTo>
                  <a:lnTo>
                    <a:pt x="6696218" y="1671532"/>
                  </a:lnTo>
                  <a:cubicBezTo>
                    <a:pt x="6696218" y="1670094"/>
                    <a:pt x="6695139" y="1669374"/>
                    <a:pt x="6692981" y="1669374"/>
                  </a:cubicBezTo>
                  <a:lnTo>
                    <a:pt x="6691902" y="1668295"/>
                  </a:lnTo>
                  <a:lnTo>
                    <a:pt x="6691902" y="1667216"/>
                  </a:lnTo>
                  <a:lnTo>
                    <a:pt x="6692981" y="1666139"/>
                  </a:lnTo>
                  <a:cubicBezTo>
                    <a:pt x="6690283" y="1665419"/>
                    <a:pt x="6686327" y="1662542"/>
                    <a:pt x="6681112" y="1657507"/>
                  </a:cubicBezTo>
                  <a:lnTo>
                    <a:pt x="6676796" y="1659665"/>
                  </a:lnTo>
                  <a:lnTo>
                    <a:pt x="6674638" y="1657507"/>
                  </a:lnTo>
                  <a:lnTo>
                    <a:pt x="6673559" y="1657507"/>
                  </a:lnTo>
                  <a:lnTo>
                    <a:pt x="6674638" y="1658586"/>
                  </a:lnTo>
                  <a:lnTo>
                    <a:pt x="6674638" y="1659665"/>
                  </a:lnTo>
                  <a:lnTo>
                    <a:pt x="6656295" y="1673690"/>
                  </a:lnTo>
                  <a:cubicBezTo>
                    <a:pt x="6656295" y="1675668"/>
                    <a:pt x="6654497" y="1677107"/>
                    <a:pt x="6650900" y="1678006"/>
                  </a:cubicBezTo>
                  <a:lnTo>
                    <a:pt x="6649821" y="1676927"/>
                  </a:lnTo>
                  <a:lnTo>
                    <a:pt x="6648742" y="1676927"/>
                  </a:lnTo>
                  <a:cubicBezTo>
                    <a:pt x="6646764" y="1677287"/>
                    <a:pt x="6645325" y="1679085"/>
                    <a:pt x="6644426" y="1682322"/>
                  </a:cubicBezTo>
                  <a:lnTo>
                    <a:pt x="6642268" y="1682322"/>
                  </a:lnTo>
                  <a:lnTo>
                    <a:pt x="6641189" y="1683401"/>
                  </a:lnTo>
                  <a:lnTo>
                    <a:pt x="6639031" y="1681243"/>
                  </a:lnTo>
                  <a:lnTo>
                    <a:pt x="6629320" y="1685559"/>
                  </a:lnTo>
                  <a:lnTo>
                    <a:pt x="6629320" y="1683401"/>
                  </a:lnTo>
                  <a:lnTo>
                    <a:pt x="6626083" y="1683401"/>
                  </a:lnTo>
                  <a:lnTo>
                    <a:pt x="6627162" y="1684480"/>
                  </a:lnTo>
                  <a:lnTo>
                    <a:pt x="6627162" y="1688796"/>
                  </a:lnTo>
                  <a:lnTo>
                    <a:pt x="6626083" y="1688796"/>
                  </a:lnTo>
                  <a:lnTo>
                    <a:pt x="6622846" y="1687717"/>
                  </a:lnTo>
                  <a:cubicBezTo>
                    <a:pt x="6622846" y="1688976"/>
                    <a:pt x="6607020" y="1699047"/>
                    <a:pt x="6575369" y="1717929"/>
                  </a:cubicBezTo>
                  <a:cubicBezTo>
                    <a:pt x="6575369" y="1720267"/>
                    <a:pt x="6569974" y="1722425"/>
                    <a:pt x="6559184" y="1724403"/>
                  </a:cubicBezTo>
                  <a:cubicBezTo>
                    <a:pt x="6558825" y="1717210"/>
                    <a:pt x="6557386" y="1713613"/>
                    <a:pt x="6554868" y="1713613"/>
                  </a:cubicBezTo>
                  <a:lnTo>
                    <a:pt x="6554868" y="1710376"/>
                  </a:lnTo>
                  <a:cubicBezTo>
                    <a:pt x="6557026" y="1710376"/>
                    <a:pt x="6558105" y="1708578"/>
                    <a:pt x="6558105" y="1704981"/>
                  </a:cubicBezTo>
                  <a:cubicBezTo>
                    <a:pt x="6558105" y="1703543"/>
                    <a:pt x="6557026" y="1702823"/>
                    <a:pt x="6554868" y="1702823"/>
                  </a:cubicBezTo>
                  <a:lnTo>
                    <a:pt x="6554868" y="1701744"/>
                  </a:lnTo>
                  <a:cubicBezTo>
                    <a:pt x="6556307" y="1701744"/>
                    <a:pt x="6557026" y="1700665"/>
                    <a:pt x="6557026" y="1698507"/>
                  </a:cubicBezTo>
                  <a:lnTo>
                    <a:pt x="6558105" y="1697428"/>
                  </a:lnTo>
                  <a:lnTo>
                    <a:pt x="6559184" y="1697428"/>
                  </a:lnTo>
                  <a:lnTo>
                    <a:pt x="6561342" y="1699586"/>
                  </a:lnTo>
                  <a:lnTo>
                    <a:pt x="6562421" y="1699586"/>
                  </a:lnTo>
                  <a:lnTo>
                    <a:pt x="6562421" y="1698507"/>
                  </a:lnTo>
                  <a:lnTo>
                    <a:pt x="6561342" y="1695270"/>
                  </a:lnTo>
                  <a:lnTo>
                    <a:pt x="6562421" y="1695270"/>
                  </a:lnTo>
                  <a:lnTo>
                    <a:pt x="6565658" y="1694191"/>
                  </a:lnTo>
                  <a:lnTo>
                    <a:pt x="6571053" y="1695270"/>
                  </a:lnTo>
                  <a:lnTo>
                    <a:pt x="6568895" y="1692033"/>
                  </a:lnTo>
                  <a:cubicBezTo>
                    <a:pt x="6585260" y="1681783"/>
                    <a:pt x="6605402" y="1670633"/>
                    <a:pt x="6629320" y="1658586"/>
                  </a:cubicBezTo>
                  <a:cubicBezTo>
                    <a:pt x="6633636" y="1652831"/>
                    <a:pt x="6639031" y="1649954"/>
                    <a:pt x="6645505" y="1649954"/>
                  </a:cubicBezTo>
                  <a:lnTo>
                    <a:pt x="6654137" y="1644558"/>
                  </a:lnTo>
                  <a:lnTo>
                    <a:pt x="6656295" y="1644558"/>
                  </a:lnTo>
                  <a:lnTo>
                    <a:pt x="6654137" y="1647795"/>
                  </a:lnTo>
                  <a:lnTo>
                    <a:pt x="6656295" y="1647795"/>
                  </a:lnTo>
                  <a:lnTo>
                    <a:pt x="6659532" y="1645637"/>
                  </a:lnTo>
                  <a:lnTo>
                    <a:pt x="6658453" y="1642400"/>
                  </a:lnTo>
                  <a:close/>
                  <a:moveTo>
                    <a:pt x="2138398" y="1630531"/>
                  </a:moveTo>
                  <a:lnTo>
                    <a:pt x="2179938" y="1630531"/>
                  </a:lnTo>
                  <a:cubicBezTo>
                    <a:pt x="2184974" y="1630531"/>
                    <a:pt x="2187491" y="1633003"/>
                    <a:pt x="2187491" y="1637949"/>
                  </a:cubicBezTo>
                  <a:lnTo>
                    <a:pt x="2186412" y="1639028"/>
                  </a:lnTo>
                  <a:lnTo>
                    <a:pt x="2172520" y="1639028"/>
                  </a:lnTo>
                  <a:cubicBezTo>
                    <a:pt x="2170181" y="1639028"/>
                    <a:pt x="2167711" y="1637949"/>
                    <a:pt x="2165102" y="1635791"/>
                  </a:cubicBezTo>
                  <a:cubicBezTo>
                    <a:pt x="2165102" y="1639387"/>
                    <a:pt x="2149816" y="1641186"/>
                    <a:pt x="2119244" y="1641186"/>
                  </a:cubicBezTo>
                  <a:lnTo>
                    <a:pt x="2116007" y="1634712"/>
                  </a:lnTo>
                  <a:lnTo>
                    <a:pt x="2118165" y="1632554"/>
                  </a:lnTo>
                  <a:lnTo>
                    <a:pt x="2125583" y="1633633"/>
                  </a:lnTo>
                  <a:lnTo>
                    <a:pt x="2134081" y="1633633"/>
                  </a:lnTo>
                  <a:close/>
                  <a:moveTo>
                    <a:pt x="1070749" y="1629670"/>
                  </a:moveTo>
                  <a:lnTo>
                    <a:pt x="1070749" y="1631828"/>
                  </a:lnTo>
                  <a:lnTo>
                    <a:pt x="1072907" y="1629670"/>
                  </a:lnTo>
                  <a:close/>
                  <a:moveTo>
                    <a:pt x="3094954" y="1629265"/>
                  </a:moveTo>
                  <a:lnTo>
                    <a:pt x="3094954" y="1632502"/>
                  </a:lnTo>
                  <a:lnTo>
                    <a:pt x="3096033" y="1632502"/>
                  </a:lnTo>
                  <a:lnTo>
                    <a:pt x="3096033" y="1629265"/>
                  </a:lnTo>
                  <a:close/>
                  <a:moveTo>
                    <a:pt x="8161110" y="1626704"/>
                  </a:moveTo>
                  <a:cubicBezTo>
                    <a:pt x="8157423" y="1628502"/>
                    <a:pt x="8155580" y="1631380"/>
                    <a:pt x="8155580" y="1635335"/>
                  </a:cubicBezTo>
                  <a:lnTo>
                    <a:pt x="8155580" y="1637494"/>
                  </a:lnTo>
                  <a:cubicBezTo>
                    <a:pt x="8157108" y="1641090"/>
                    <a:pt x="8159671" y="1642889"/>
                    <a:pt x="8163268" y="1642889"/>
                  </a:cubicBezTo>
                  <a:lnTo>
                    <a:pt x="8162189" y="1633178"/>
                  </a:lnTo>
                  <a:lnTo>
                    <a:pt x="8164347" y="1627783"/>
                  </a:lnTo>
                  <a:lnTo>
                    <a:pt x="8163268" y="1626704"/>
                  </a:lnTo>
                  <a:close/>
                  <a:moveTo>
                    <a:pt x="5727705" y="1625490"/>
                  </a:moveTo>
                  <a:lnTo>
                    <a:pt x="5721231" y="1628726"/>
                  </a:lnTo>
                  <a:lnTo>
                    <a:pt x="5721231" y="1630884"/>
                  </a:lnTo>
                  <a:lnTo>
                    <a:pt x="5727705" y="1630884"/>
                  </a:lnTo>
                  <a:lnTo>
                    <a:pt x="5729863" y="1628726"/>
                  </a:lnTo>
                  <a:lnTo>
                    <a:pt x="5729863" y="1625490"/>
                  </a:lnTo>
                  <a:close/>
                  <a:moveTo>
                    <a:pt x="1601336" y="1624814"/>
                  </a:moveTo>
                  <a:lnTo>
                    <a:pt x="1598099" y="1625894"/>
                  </a:lnTo>
                  <a:lnTo>
                    <a:pt x="1599178" y="1633581"/>
                  </a:lnTo>
                  <a:lnTo>
                    <a:pt x="1594862" y="1642213"/>
                  </a:lnTo>
                  <a:cubicBezTo>
                    <a:pt x="1594862" y="1645091"/>
                    <a:pt x="1596660" y="1646530"/>
                    <a:pt x="1600258" y="1646530"/>
                  </a:cubicBezTo>
                  <a:lnTo>
                    <a:pt x="1602416" y="1648688"/>
                  </a:lnTo>
                  <a:cubicBezTo>
                    <a:pt x="1614015" y="1648148"/>
                    <a:pt x="1619815" y="1644911"/>
                    <a:pt x="1619815" y="1638976"/>
                  </a:cubicBezTo>
                  <a:lnTo>
                    <a:pt x="1623051" y="1634660"/>
                  </a:lnTo>
                  <a:lnTo>
                    <a:pt x="1624130" y="1633581"/>
                  </a:lnTo>
                  <a:lnTo>
                    <a:pt x="1625210" y="1633581"/>
                  </a:lnTo>
                  <a:cubicBezTo>
                    <a:pt x="1634561" y="1633581"/>
                    <a:pt x="1639236" y="1636099"/>
                    <a:pt x="1639236" y="1641135"/>
                  </a:cubicBezTo>
                  <a:lnTo>
                    <a:pt x="1638158" y="1642213"/>
                  </a:lnTo>
                  <a:cubicBezTo>
                    <a:pt x="1644810" y="1647249"/>
                    <a:pt x="1650565" y="1649766"/>
                    <a:pt x="1655422" y="1649766"/>
                  </a:cubicBezTo>
                  <a:cubicBezTo>
                    <a:pt x="1657938" y="1649227"/>
                    <a:pt x="1660096" y="1647069"/>
                    <a:pt x="1661895" y="1643293"/>
                  </a:cubicBezTo>
                  <a:lnTo>
                    <a:pt x="1661895" y="1641135"/>
                  </a:lnTo>
                  <a:lnTo>
                    <a:pt x="1659737" y="1637897"/>
                  </a:lnTo>
                  <a:cubicBezTo>
                    <a:pt x="1659737" y="1635559"/>
                    <a:pt x="1662255" y="1634121"/>
                    <a:pt x="1667290" y="1633581"/>
                  </a:cubicBezTo>
                  <a:lnTo>
                    <a:pt x="1667290" y="1631423"/>
                  </a:lnTo>
                  <a:cubicBezTo>
                    <a:pt x="1667290" y="1629355"/>
                    <a:pt x="1663334" y="1627871"/>
                    <a:pt x="1655422" y="1626972"/>
                  </a:cubicBezTo>
                  <a:cubicBezTo>
                    <a:pt x="1655422" y="1628411"/>
                    <a:pt x="1654343" y="1629130"/>
                    <a:pt x="1652185" y="1629130"/>
                  </a:cubicBezTo>
                  <a:cubicBezTo>
                    <a:pt x="1650745" y="1627871"/>
                    <a:pt x="1644631" y="1626793"/>
                    <a:pt x="1633841" y="1625894"/>
                  </a:cubicBezTo>
                  <a:lnTo>
                    <a:pt x="1632763" y="1624814"/>
                  </a:lnTo>
                  <a:lnTo>
                    <a:pt x="1631683" y="1624814"/>
                  </a:lnTo>
                  <a:lnTo>
                    <a:pt x="1629526" y="1626972"/>
                  </a:lnTo>
                  <a:lnTo>
                    <a:pt x="1621972" y="1626972"/>
                  </a:lnTo>
                  <a:lnTo>
                    <a:pt x="1616443" y="1625894"/>
                  </a:lnTo>
                  <a:lnTo>
                    <a:pt x="1609968" y="1626972"/>
                  </a:lnTo>
                  <a:lnTo>
                    <a:pt x="1607810" y="1626972"/>
                  </a:lnTo>
                  <a:close/>
                  <a:moveTo>
                    <a:pt x="2086199" y="1624057"/>
                  </a:moveTo>
                  <a:lnTo>
                    <a:pt x="2082963" y="1627293"/>
                  </a:lnTo>
                  <a:lnTo>
                    <a:pt x="2082963" y="1628372"/>
                  </a:lnTo>
                  <a:lnTo>
                    <a:pt x="2085122" y="1630531"/>
                  </a:lnTo>
                  <a:lnTo>
                    <a:pt x="2089302" y="1630531"/>
                  </a:lnTo>
                  <a:lnTo>
                    <a:pt x="2089302" y="1629452"/>
                  </a:lnTo>
                  <a:lnTo>
                    <a:pt x="2088223" y="1624057"/>
                  </a:lnTo>
                  <a:close/>
                  <a:moveTo>
                    <a:pt x="715096" y="1623331"/>
                  </a:moveTo>
                  <a:lnTo>
                    <a:pt x="715096" y="1625489"/>
                  </a:lnTo>
                  <a:lnTo>
                    <a:pt x="717255" y="1627512"/>
                  </a:lnTo>
                  <a:lnTo>
                    <a:pt x="719278" y="1625489"/>
                  </a:lnTo>
                  <a:lnTo>
                    <a:pt x="717255" y="1623331"/>
                  </a:lnTo>
                  <a:close/>
                  <a:moveTo>
                    <a:pt x="4134277" y="1623113"/>
                  </a:moveTo>
                  <a:cubicBezTo>
                    <a:pt x="4132478" y="1623113"/>
                    <a:pt x="4130680" y="1627698"/>
                    <a:pt x="4128882" y="1636870"/>
                  </a:cubicBezTo>
                  <a:lnTo>
                    <a:pt x="4132119" y="1639028"/>
                  </a:lnTo>
                  <a:lnTo>
                    <a:pt x="4137514" y="1633768"/>
                  </a:lnTo>
                  <a:lnTo>
                    <a:pt x="4135356" y="1630531"/>
                  </a:lnTo>
                  <a:lnTo>
                    <a:pt x="4135356" y="1623113"/>
                  </a:lnTo>
                  <a:close/>
                  <a:moveTo>
                    <a:pt x="8684413" y="1622387"/>
                  </a:moveTo>
                  <a:lnTo>
                    <a:pt x="8683334" y="1629941"/>
                  </a:lnTo>
                  <a:lnTo>
                    <a:pt x="8683334" y="1631020"/>
                  </a:lnTo>
                  <a:lnTo>
                    <a:pt x="8685492" y="1631020"/>
                  </a:lnTo>
                  <a:lnTo>
                    <a:pt x="8685492" y="1622387"/>
                  </a:lnTo>
                  <a:close/>
                  <a:moveTo>
                    <a:pt x="5693312" y="1621173"/>
                  </a:moveTo>
                  <a:lnTo>
                    <a:pt x="5693312" y="1631963"/>
                  </a:lnTo>
                  <a:lnTo>
                    <a:pt x="5694391" y="1631963"/>
                  </a:lnTo>
                  <a:lnTo>
                    <a:pt x="5699786" y="1630884"/>
                  </a:lnTo>
                  <a:lnTo>
                    <a:pt x="5699786" y="1628726"/>
                  </a:lnTo>
                  <a:lnTo>
                    <a:pt x="5694391" y="1621173"/>
                  </a:lnTo>
                  <a:close/>
                  <a:moveTo>
                    <a:pt x="701608" y="1621038"/>
                  </a:moveTo>
                  <a:lnTo>
                    <a:pt x="701608" y="1621982"/>
                  </a:lnTo>
                  <a:lnTo>
                    <a:pt x="702687" y="1625084"/>
                  </a:lnTo>
                  <a:lnTo>
                    <a:pt x="703631" y="1625084"/>
                  </a:lnTo>
                  <a:lnTo>
                    <a:pt x="705789" y="1623061"/>
                  </a:lnTo>
                  <a:lnTo>
                    <a:pt x="702687" y="1621038"/>
                  </a:lnTo>
                  <a:close/>
                  <a:moveTo>
                    <a:pt x="1742956" y="1619419"/>
                  </a:moveTo>
                  <a:cubicBezTo>
                    <a:pt x="1742956" y="1620678"/>
                    <a:pt x="1746237" y="1621757"/>
                    <a:pt x="1752801" y="1622657"/>
                  </a:cubicBezTo>
                  <a:lnTo>
                    <a:pt x="1758196" y="1621577"/>
                  </a:lnTo>
                  <a:lnTo>
                    <a:pt x="1758196" y="1620499"/>
                  </a:lnTo>
                  <a:lnTo>
                    <a:pt x="1754959" y="1619419"/>
                  </a:lnTo>
                  <a:lnTo>
                    <a:pt x="1753881" y="1620499"/>
                  </a:lnTo>
                  <a:lnTo>
                    <a:pt x="1752801" y="1620499"/>
                  </a:lnTo>
                  <a:lnTo>
                    <a:pt x="1746192" y="1619419"/>
                  </a:lnTo>
                  <a:close/>
                  <a:moveTo>
                    <a:pt x="1598099" y="1619419"/>
                  </a:moveTo>
                  <a:lnTo>
                    <a:pt x="1598099" y="1620499"/>
                  </a:lnTo>
                  <a:lnTo>
                    <a:pt x="1600258" y="1620499"/>
                  </a:lnTo>
                  <a:lnTo>
                    <a:pt x="1600258" y="1619419"/>
                  </a:lnTo>
                  <a:close/>
                  <a:moveTo>
                    <a:pt x="8215734" y="1619016"/>
                  </a:moveTo>
                  <a:cubicBezTo>
                    <a:pt x="8215734" y="1625220"/>
                    <a:pt x="8211014" y="1630660"/>
                    <a:pt x="8201572" y="1635335"/>
                  </a:cubicBezTo>
                  <a:lnTo>
                    <a:pt x="8197256" y="1634257"/>
                  </a:lnTo>
                  <a:lnTo>
                    <a:pt x="8180802" y="1646261"/>
                  </a:lnTo>
                  <a:lnTo>
                    <a:pt x="8180802" y="1647340"/>
                  </a:lnTo>
                  <a:lnTo>
                    <a:pt x="8191726" y="1648419"/>
                  </a:lnTo>
                  <a:lnTo>
                    <a:pt x="8198335" y="1646261"/>
                  </a:lnTo>
                  <a:lnTo>
                    <a:pt x="8208181" y="1646261"/>
                  </a:lnTo>
                  <a:lnTo>
                    <a:pt x="8210339" y="1648419"/>
                  </a:lnTo>
                  <a:lnTo>
                    <a:pt x="8210339" y="1653814"/>
                  </a:lnTo>
                  <a:lnTo>
                    <a:pt x="8212497" y="1653814"/>
                  </a:lnTo>
                  <a:cubicBezTo>
                    <a:pt x="8212497" y="1650218"/>
                    <a:pt x="8216499" y="1647699"/>
                    <a:pt x="8224501" y="1646261"/>
                  </a:cubicBezTo>
                  <a:lnTo>
                    <a:pt x="8232189" y="1648419"/>
                  </a:lnTo>
                  <a:lnTo>
                    <a:pt x="8236640" y="1648419"/>
                  </a:lnTo>
                  <a:cubicBezTo>
                    <a:pt x="8248239" y="1646440"/>
                    <a:pt x="8254039" y="1643878"/>
                    <a:pt x="8254039" y="1640731"/>
                  </a:cubicBezTo>
                  <a:lnTo>
                    <a:pt x="8251881" y="1637494"/>
                  </a:lnTo>
                  <a:lnTo>
                    <a:pt x="8243114" y="1640731"/>
                  </a:lnTo>
                  <a:lnTo>
                    <a:pt x="8236640" y="1640731"/>
                  </a:lnTo>
                  <a:cubicBezTo>
                    <a:pt x="8225670" y="1640731"/>
                    <a:pt x="8219106" y="1633492"/>
                    <a:pt x="8216948" y="1619016"/>
                  </a:cubicBezTo>
                  <a:close/>
                  <a:moveTo>
                    <a:pt x="1623051" y="1618340"/>
                  </a:moveTo>
                  <a:lnTo>
                    <a:pt x="1623051" y="1619419"/>
                  </a:lnTo>
                  <a:lnTo>
                    <a:pt x="1625210" y="1621577"/>
                  </a:lnTo>
                  <a:lnTo>
                    <a:pt x="1628446" y="1621577"/>
                  </a:lnTo>
                  <a:lnTo>
                    <a:pt x="1628446" y="1619419"/>
                  </a:lnTo>
                  <a:lnTo>
                    <a:pt x="1624130" y="1618340"/>
                  </a:lnTo>
                  <a:close/>
                  <a:moveTo>
                    <a:pt x="4143853" y="1617718"/>
                  </a:moveTo>
                  <a:lnTo>
                    <a:pt x="4142774" y="1618796"/>
                  </a:lnTo>
                  <a:lnTo>
                    <a:pt x="4142774" y="1619876"/>
                  </a:lnTo>
                  <a:cubicBezTo>
                    <a:pt x="4142774" y="1621314"/>
                    <a:pt x="4143853" y="1622034"/>
                    <a:pt x="4146011" y="1622034"/>
                  </a:cubicBezTo>
                  <a:lnTo>
                    <a:pt x="4147090" y="1623113"/>
                  </a:lnTo>
                  <a:lnTo>
                    <a:pt x="4147090" y="1625136"/>
                  </a:lnTo>
                  <a:lnTo>
                    <a:pt x="4144932" y="1628373"/>
                  </a:lnTo>
                  <a:cubicBezTo>
                    <a:pt x="4144932" y="1629991"/>
                    <a:pt x="4146730" y="1631070"/>
                    <a:pt x="4150327" y="1631610"/>
                  </a:cubicBezTo>
                  <a:lnTo>
                    <a:pt x="4150327" y="1630531"/>
                  </a:lnTo>
                  <a:lnTo>
                    <a:pt x="4153429" y="1620954"/>
                  </a:lnTo>
                  <a:cubicBezTo>
                    <a:pt x="4153429" y="1619336"/>
                    <a:pt x="4150237" y="1618257"/>
                    <a:pt x="4143853" y="1617718"/>
                  </a:cubicBezTo>
                  <a:close/>
                  <a:moveTo>
                    <a:pt x="3070137" y="1616183"/>
                  </a:moveTo>
                  <a:cubicBezTo>
                    <a:pt x="3064382" y="1618161"/>
                    <a:pt x="3061505" y="1619959"/>
                    <a:pt x="3061505" y="1621578"/>
                  </a:cubicBezTo>
                  <a:lnTo>
                    <a:pt x="3061505" y="1626972"/>
                  </a:lnTo>
                  <a:lnTo>
                    <a:pt x="3063663" y="1626972"/>
                  </a:lnTo>
                  <a:cubicBezTo>
                    <a:pt x="3067440" y="1622657"/>
                    <a:pt x="3070317" y="1620499"/>
                    <a:pt x="3072295" y="1620499"/>
                  </a:cubicBezTo>
                  <a:lnTo>
                    <a:pt x="3072295" y="1618341"/>
                  </a:lnTo>
                  <a:close/>
                  <a:moveTo>
                    <a:pt x="1620893" y="1615104"/>
                  </a:moveTo>
                  <a:lnTo>
                    <a:pt x="1620893" y="1617262"/>
                  </a:lnTo>
                  <a:lnTo>
                    <a:pt x="1621972" y="1617262"/>
                  </a:lnTo>
                  <a:lnTo>
                    <a:pt x="1621972" y="1615104"/>
                  </a:lnTo>
                  <a:close/>
                  <a:moveTo>
                    <a:pt x="2652580" y="1614536"/>
                  </a:moveTo>
                  <a:lnTo>
                    <a:pt x="2651500" y="1615615"/>
                  </a:lnTo>
                  <a:lnTo>
                    <a:pt x="2651500" y="1621010"/>
                  </a:lnTo>
                  <a:lnTo>
                    <a:pt x="2655817" y="1621010"/>
                  </a:lnTo>
                  <a:lnTo>
                    <a:pt x="2656896" y="1615615"/>
                  </a:lnTo>
                  <a:close/>
                  <a:moveTo>
                    <a:pt x="5254306" y="1614160"/>
                  </a:moveTo>
                  <a:lnTo>
                    <a:pt x="5252148" y="1616318"/>
                  </a:lnTo>
                  <a:lnTo>
                    <a:pt x="5253227" y="1621848"/>
                  </a:lnTo>
                  <a:lnTo>
                    <a:pt x="5259701" y="1621848"/>
                  </a:lnTo>
                  <a:lnTo>
                    <a:pt x="5261994" y="1619690"/>
                  </a:lnTo>
                  <a:lnTo>
                    <a:pt x="5255385" y="1614160"/>
                  </a:lnTo>
                  <a:close/>
                  <a:moveTo>
                    <a:pt x="8785704" y="1613756"/>
                  </a:moveTo>
                  <a:lnTo>
                    <a:pt x="8783546" y="1615914"/>
                  </a:lnTo>
                  <a:lnTo>
                    <a:pt x="8783546" y="1616993"/>
                  </a:lnTo>
                  <a:lnTo>
                    <a:pt x="8785704" y="1619151"/>
                  </a:lnTo>
                  <a:lnTo>
                    <a:pt x="8790020" y="1619151"/>
                  </a:lnTo>
                  <a:lnTo>
                    <a:pt x="8790020" y="1616993"/>
                  </a:lnTo>
                  <a:lnTo>
                    <a:pt x="8786783" y="1613756"/>
                  </a:lnTo>
                  <a:close/>
                  <a:moveTo>
                    <a:pt x="1561413" y="1612946"/>
                  </a:moveTo>
                  <a:lnTo>
                    <a:pt x="1560334" y="1614024"/>
                  </a:lnTo>
                  <a:lnTo>
                    <a:pt x="1559254" y="1614024"/>
                  </a:lnTo>
                  <a:lnTo>
                    <a:pt x="1560334" y="1617262"/>
                  </a:lnTo>
                  <a:lnTo>
                    <a:pt x="1561413" y="1617262"/>
                  </a:lnTo>
                  <a:close/>
                  <a:moveTo>
                    <a:pt x="5721231" y="1612676"/>
                  </a:moveTo>
                  <a:lnTo>
                    <a:pt x="5719073" y="1614834"/>
                  </a:lnTo>
                  <a:lnTo>
                    <a:pt x="5719073" y="1616857"/>
                  </a:lnTo>
                  <a:lnTo>
                    <a:pt x="5722310" y="1616857"/>
                  </a:lnTo>
                  <a:lnTo>
                    <a:pt x="5724468" y="1614834"/>
                  </a:lnTo>
                  <a:lnTo>
                    <a:pt x="5722310" y="1612676"/>
                  </a:lnTo>
                  <a:close/>
                  <a:moveTo>
                    <a:pt x="182216" y="1611852"/>
                  </a:moveTo>
                  <a:lnTo>
                    <a:pt x="177901" y="1617247"/>
                  </a:lnTo>
                  <a:cubicBezTo>
                    <a:pt x="177901" y="1620844"/>
                    <a:pt x="180417" y="1624755"/>
                    <a:pt x="185453" y="1628981"/>
                  </a:cubicBezTo>
                  <a:lnTo>
                    <a:pt x="187611" y="1619405"/>
                  </a:lnTo>
                  <a:cubicBezTo>
                    <a:pt x="187611" y="1615449"/>
                    <a:pt x="185812" y="1612931"/>
                    <a:pt x="182216" y="1611852"/>
                  </a:cubicBezTo>
                  <a:close/>
                  <a:moveTo>
                    <a:pt x="3193413" y="1610788"/>
                  </a:moveTo>
                  <a:cubicBezTo>
                    <a:pt x="3185410" y="1612046"/>
                    <a:pt x="3181409" y="1614204"/>
                    <a:pt x="3181409" y="1617262"/>
                  </a:cubicBezTo>
                  <a:lnTo>
                    <a:pt x="3182489" y="1620499"/>
                  </a:lnTo>
                  <a:lnTo>
                    <a:pt x="3184647" y="1620499"/>
                  </a:lnTo>
                  <a:cubicBezTo>
                    <a:pt x="3193368" y="1618520"/>
                    <a:pt x="3197729" y="1616722"/>
                    <a:pt x="3197729" y="1615104"/>
                  </a:cubicBezTo>
                  <a:close/>
                  <a:moveTo>
                    <a:pt x="5693312" y="1610518"/>
                  </a:moveTo>
                  <a:lnTo>
                    <a:pt x="5693312" y="1613755"/>
                  </a:lnTo>
                  <a:lnTo>
                    <a:pt x="5696549" y="1613755"/>
                  </a:lnTo>
                  <a:lnTo>
                    <a:pt x="5696549" y="1610518"/>
                  </a:lnTo>
                  <a:close/>
                  <a:moveTo>
                    <a:pt x="6242915" y="1610114"/>
                  </a:moveTo>
                  <a:lnTo>
                    <a:pt x="6242915" y="1611193"/>
                  </a:lnTo>
                  <a:lnTo>
                    <a:pt x="6245073" y="1613351"/>
                  </a:lnTo>
                  <a:lnTo>
                    <a:pt x="6245073" y="1612272"/>
                  </a:lnTo>
                  <a:close/>
                  <a:moveTo>
                    <a:pt x="154296" y="1608615"/>
                  </a:moveTo>
                  <a:cubicBezTo>
                    <a:pt x="148632" y="1608615"/>
                    <a:pt x="145799" y="1614010"/>
                    <a:pt x="145799" y="1624800"/>
                  </a:cubicBezTo>
                  <a:lnTo>
                    <a:pt x="146878" y="1631139"/>
                  </a:lnTo>
                  <a:lnTo>
                    <a:pt x="148901" y="1631139"/>
                  </a:lnTo>
                  <a:cubicBezTo>
                    <a:pt x="151778" y="1622777"/>
                    <a:pt x="155375" y="1616348"/>
                    <a:pt x="159692" y="1611852"/>
                  </a:cubicBezTo>
                  <a:close/>
                  <a:moveTo>
                    <a:pt x="8686571" y="1608361"/>
                  </a:moveTo>
                  <a:lnTo>
                    <a:pt x="8685492" y="1609440"/>
                  </a:lnTo>
                  <a:lnTo>
                    <a:pt x="8685492" y="1619151"/>
                  </a:lnTo>
                  <a:lnTo>
                    <a:pt x="8689673" y="1614835"/>
                  </a:lnTo>
                  <a:cubicBezTo>
                    <a:pt x="8689043" y="1610519"/>
                    <a:pt x="8688009" y="1608361"/>
                    <a:pt x="8686571" y="1608361"/>
                  </a:cubicBezTo>
                  <a:close/>
                  <a:moveTo>
                    <a:pt x="8657438" y="1608361"/>
                  </a:moveTo>
                  <a:lnTo>
                    <a:pt x="8655280" y="1610519"/>
                  </a:lnTo>
                  <a:cubicBezTo>
                    <a:pt x="8656359" y="1613396"/>
                    <a:pt x="8657438" y="1614835"/>
                    <a:pt x="8658517" y="1614835"/>
                  </a:cubicBezTo>
                  <a:lnTo>
                    <a:pt x="8659596" y="1614835"/>
                  </a:lnTo>
                  <a:lnTo>
                    <a:pt x="8659596" y="1610519"/>
                  </a:lnTo>
                  <a:close/>
                  <a:moveTo>
                    <a:pt x="3638489" y="1608090"/>
                  </a:moveTo>
                  <a:lnTo>
                    <a:pt x="3636331" y="1610248"/>
                  </a:lnTo>
                  <a:lnTo>
                    <a:pt x="3637410" y="1611327"/>
                  </a:lnTo>
                  <a:lnTo>
                    <a:pt x="3638489" y="1611327"/>
                  </a:lnTo>
                  <a:lnTo>
                    <a:pt x="3642805" y="1610248"/>
                  </a:lnTo>
                  <a:lnTo>
                    <a:pt x="3642805" y="1608090"/>
                  </a:lnTo>
                  <a:close/>
                  <a:moveTo>
                    <a:pt x="1567888" y="1607551"/>
                  </a:moveTo>
                  <a:lnTo>
                    <a:pt x="1565730" y="1609709"/>
                  </a:lnTo>
                  <a:lnTo>
                    <a:pt x="1567888" y="1609709"/>
                  </a:lnTo>
                  <a:close/>
                  <a:moveTo>
                    <a:pt x="4147090" y="1607063"/>
                  </a:moveTo>
                  <a:lnTo>
                    <a:pt x="4147090" y="1609221"/>
                  </a:lnTo>
                  <a:lnTo>
                    <a:pt x="4150327" y="1612457"/>
                  </a:lnTo>
                  <a:lnTo>
                    <a:pt x="4151271" y="1611379"/>
                  </a:lnTo>
                  <a:lnTo>
                    <a:pt x="4151271" y="1609221"/>
                  </a:lnTo>
                  <a:lnTo>
                    <a:pt x="4149248" y="1607063"/>
                  </a:lnTo>
                  <a:close/>
                  <a:moveTo>
                    <a:pt x="2229033" y="1607062"/>
                  </a:moveTo>
                  <a:lnTo>
                    <a:pt x="2230112" y="1607062"/>
                  </a:lnTo>
                  <a:cubicBezTo>
                    <a:pt x="2232270" y="1607062"/>
                    <a:pt x="2236180" y="1608816"/>
                    <a:pt x="2241846" y="1612322"/>
                  </a:cubicBezTo>
                  <a:cubicBezTo>
                    <a:pt x="2251107" y="1613581"/>
                    <a:pt x="2255738" y="1617133"/>
                    <a:pt x="2255738" y="1622977"/>
                  </a:cubicBezTo>
                  <a:cubicBezTo>
                    <a:pt x="2255738" y="1625135"/>
                    <a:pt x="2256457" y="1626214"/>
                    <a:pt x="2257896" y="1626214"/>
                  </a:cubicBezTo>
                  <a:lnTo>
                    <a:pt x="2260999" y="1624057"/>
                  </a:lnTo>
                  <a:cubicBezTo>
                    <a:pt x="2264594" y="1629541"/>
                    <a:pt x="2266393" y="1633453"/>
                    <a:pt x="2266393" y="1635791"/>
                  </a:cubicBezTo>
                  <a:lnTo>
                    <a:pt x="2259920" y="1643209"/>
                  </a:lnTo>
                  <a:lnTo>
                    <a:pt x="2260999" y="1648604"/>
                  </a:lnTo>
                  <a:lnTo>
                    <a:pt x="2260999" y="1652920"/>
                  </a:lnTo>
                  <a:lnTo>
                    <a:pt x="2258840" y="1664654"/>
                  </a:lnTo>
                  <a:lnTo>
                    <a:pt x="2259920" y="1678411"/>
                  </a:lnTo>
                  <a:lnTo>
                    <a:pt x="2258840" y="1695540"/>
                  </a:lnTo>
                  <a:cubicBezTo>
                    <a:pt x="2260279" y="1695540"/>
                    <a:pt x="2260999" y="1696619"/>
                    <a:pt x="2260999" y="1698777"/>
                  </a:cubicBezTo>
                  <a:cubicBezTo>
                    <a:pt x="2258930" y="1701385"/>
                    <a:pt x="2257536" y="1706330"/>
                    <a:pt x="2256818" y="1713613"/>
                  </a:cubicBezTo>
                  <a:lnTo>
                    <a:pt x="2258840" y="1720087"/>
                  </a:lnTo>
                  <a:lnTo>
                    <a:pt x="2258840" y="1721166"/>
                  </a:lnTo>
                  <a:cubicBezTo>
                    <a:pt x="2257492" y="1722695"/>
                    <a:pt x="2256098" y="1727281"/>
                    <a:pt x="2254660" y="1734924"/>
                  </a:cubicBezTo>
                  <a:cubicBezTo>
                    <a:pt x="2253041" y="1734924"/>
                    <a:pt x="2251602" y="1736362"/>
                    <a:pt x="2250344" y="1739240"/>
                  </a:cubicBezTo>
                  <a:lnTo>
                    <a:pt x="2250344" y="1740319"/>
                  </a:lnTo>
                  <a:lnTo>
                    <a:pt x="2253581" y="1740319"/>
                  </a:lnTo>
                  <a:lnTo>
                    <a:pt x="2253581" y="1737082"/>
                  </a:lnTo>
                  <a:lnTo>
                    <a:pt x="2255738" y="1737082"/>
                  </a:lnTo>
                  <a:lnTo>
                    <a:pt x="2255738" y="1744635"/>
                  </a:lnTo>
                  <a:lnTo>
                    <a:pt x="2256818" y="1748816"/>
                  </a:lnTo>
                  <a:cubicBezTo>
                    <a:pt x="2256818" y="1756459"/>
                    <a:pt x="2246837" y="1765001"/>
                    <a:pt x="2226875" y="1774442"/>
                  </a:cubicBezTo>
                  <a:cubicBezTo>
                    <a:pt x="2223188" y="1776600"/>
                    <a:pt x="2218242" y="1778039"/>
                    <a:pt x="2212038" y="1778758"/>
                  </a:cubicBezTo>
                  <a:cubicBezTo>
                    <a:pt x="2212038" y="1782085"/>
                    <a:pt x="2209161" y="1784198"/>
                    <a:pt x="2203408" y="1785097"/>
                  </a:cubicBezTo>
                  <a:lnTo>
                    <a:pt x="2201249" y="1785097"/>
                  </a:lnTo>
                  <a:lnTo>
                    <a:pt x="2166180" y="1786176"/>
                  </a:lnTo>
                  <a:cubicBezTo>
                    <a:pt x="2159347" y="1786176"/>
                    <a:pt x="2155435" y="1781905"/>
                    <a:pt x="2154447" y="1773363"/>
                  </a:cubicBezTo>
                  <a:cubicBezTo>
                    <a:pt x="2149231" y="1759156"/>
                    <a:pt x="2145321" y="1752053"/>
                    <a:pt x="2142713" y="1752053"/>
                  </a:cubicBezTo>
                  <a:cubicBezTo>
                    <a:pt x="2129853" y="1749535"/>
                    <a:pt x="2123426" y="1746343"/>
                    <a:pt x="2123426" y="1742477"/>
                  </a:cubicBezTo>
                  <a:lnTo>
                    <a:pt x="2123426" y="1740319"/>
                  </a:lnTo>
                  <a:cubicBezTo>
                    <a:pt x="2123426" y="1737801"/>
                    <a:pt x="2127696" y="1736362"/>
                    <a:pt x="2136238" y="1736003"/>
                  </a:cubicBezTo>
                  <a:cubicBezTo>
                    <a:pt x="2142623" y="1737441"/>
                    <a:pt x="2145814" y="1739599"/>
                    <a:pt x="2145814" y="1742477"/>
                  </a:cubicBezTo>
                  <a:lnTo>
                    <a:pt x="2155391" y="1742477"/>
                  </a:lnTo>
                  <a:cubicBezTo>
                    <a:pt x="2158270" y="1739959"/>
                    <a:pt x="2164698" y="1737801"/>
                    <a:pt x="2174678" y="1736003"/>
                  </a:cubicBezTo>
                  <a:lnTo>
                    <a:pt x="2188570" y="1738161"/>
                  </a:lnTo>
                  <a:cubicBezTo>
                    <a:pt x="2196393" y="1734474"/>
                    <a:pt x="2200305" y="1728090"/>
                    <a:pt x="2200305" y="1719008"/>
                  </a:cubicBezTo>
                  <a:lnTo>
                    <a:pt x="2199226" y="1714692"/>
                  </a:lnTo>
                  <a:lnTo>
                    <a:pt x="2205566" y="1682727"/>
                  </a:lnTo>
                  <a:lnTo>
                    <a:pt x="2203408" y="1675309"/>
                  </a:lnTo>
                  <a:lnTo>
                    <a:pt x="2205566" y="1666677"/>
                  </a:lnTo>
                  <a:cubicBezTo>
                    <a:pt x="2204126" y="1666677"/>
                    <a:pt x="2203408" y="1660652"/>
                    <a:pt x="2203408" y="1648604"/>
                  </a:cubicBezTo>
                  <a:lnTo>
                    <a:pt x="2199226" y="1641186"/>
                  </a:lnTo>
                  <a:cubicBezTo>
                    <a:pt x="2194191" y="1641186"/>
                    <a:pt x="2191672" y="1639747"/>
                    <a:pt x="2191672" y="1636870"/>
                  </a:cubicBezTo>
                  <a:lnTo>
                    <a:pt x="2194909" y="1633633"/>
                  </a:lnTo>
                  <a:lnTo>
                    <a:pt x="2200305" y="1633633"/>
                  </a:lnTo>
                  <a:lnTo>
                    <a:pt x="2204486" y="1634712"/>
                  </a:lnTo>
                  <a:cubicBezTo>
                    <a:pt x="2209161" y="1634712"/>
                    <a:pt x="2214512" y="1628327"/>
                    <a:pt x="2220536" y="1615559"/>
                  </a:cubicBezTo>
                  <a:close/>
                  <a:moveTo>
                    <a:pt x="8220185" y="1607012"/>
                  </a:moveTo>
                  <a:lnTo>
                    <a:pt x="8218027" y="1609305"/>
                  </a:lnTo>
                  <a:lnTo>
                    <a:pt x="8218027" y="1611463"/>
                  </a:lnTo>
                  <a:lnTo>
                    <a:pt x="8221264" y="1610384"/>
                  </a:lnTo>
                  <a:lnTo>
                    <a:pt x="8221264" y="1607012"/>
                  </a:lnTo>
                  <a:close/>
                  <a:moveTo>
                    <a:pt x="170347" y="1606457"/>
                  </a:moveTo>
                  <a:cubicBezTo>
                    <a:pt x="163962" y="1607896"/>
                    <a:pt x="160770" y="1609694"/>
                    <a:pt x="160770" y="1611852"/>
                  </a:cubicBezTo>
                  <a:lnTo>
                    <a:pt x="160770" y="1612931"/>
                  </a:lnTo>
                  <a:lnTo>
                    <a:pt x="172505" y="1617247"/>
                  </a:lnTo>
                  <a:lnTo>
                    <a:pt x="173584" y="1616168"/>
                  </a:lnTo>
                  <a:lnTo>
                    <a:pt x="173584" y="1608615"/>
                  </a:lnTo>
                  <a:lnTo>
                    <a:pt x="171427" y="1606457"/>
                  </a:lnTo>
                  <a:close/>
                  <a:moveTo>
                    <a:pt x="4163005" y="1604905"/>
                  </a:moveTo>
                  <a:cubicBezTo>
                    <a:pt x="4159499" y="1606703"/>
                    <a:pt x="4157745" y="1609895"/>
                    <a:pt x="4157745" y="1614481"/>
                  </a:cubicBezTo>
                  <a:lnTo>
                    <a:pt x="4158824" y="1617718"/>
                  </a:lnTo>
                  <a:lnTo>
                    <a:pt x="4160982" y="1617718"/>
                  </a:lnTo>
                  <a:close/>
                  <a:moveTo>
                    <a:pt x="6253705" y="1604719"/>
                  </a:moveTo>
                  <a:lnTo>
                    <a:pt x="6253705" y="1606877"/>
                  </a:lnTo>
                  <a:lnTo>
                    <a:pt x="6255863" y="1606877"/>
                  </a:lnTo>
                  <a:lnTo>
                    <a:pt x="6255863" y="1604719"/>
                  </a:lnTo>
                  <a:close/>
                  <a:moveTo>
                    <a:pt x="1700874" y="1604313"/>
                  </a:moveTo>
                  <a:cubicBezTo>
                    <a:pt x="1700155" y="1614384"/>
                    <a:pt x="1697638" y="1619419"/>
                    <a:pt x="1693321" y="1619419"/>
                  </a:cubicBezTo>
                  <a:lnTo>
                    <a:pt x="1689005" y="1625894"/>
                  </a:lnTo>
                  <a:lnTo>
                    <a:pt x="1689005" y="1626972"/>
                  </a:lnTo>
                  <a:lnTo>
                    <a:pt x="1696558" y="1654083"/>
                  </a:lnTo>
                  <a:cubicBezTo>
                    <a:pt x="1701594" y="1659658"/>
                    <a:pt x="1704111" y="1665772"/>
                    <a:pt x="1704111" y="1672425"/>
                  </a:cubicBezTo>
                  <a:cubicBezTo>
                    <a:pt x="1704111" y="1678180"/>
                    <a:pt x="1705191" y="1681057"/>
                    <a:pt x="1707348" y="1681057"/>
                  </a:cubicBezTo>
                  <a:cubicBezTo>
                    <a:pt x="1709865" y="1681057"/>
                    <a:pt x="1712024" y="1673145"/>
                    <a:pt x="1713824" y="1657319"/>
                  </a:cubicBezTo>
                  <a:cubicBezTo>
                    <a:pt x="1715620" y="1657319"/>
                    <a:pt x="1718857" y="1648328"/>
                    <a:pt x="1723533" y="1630344"/>
                  </a:cubicBezTo>
                  <a:lnTo>
                    <a:pt x="1723533" y="1623735"/>
                  </a:lnTo>
                  <a:cubicBezTo>
                    <a:pt x="1721376" y="1621038"/>
                    <a:pt x="1720296" y="1617801"/>
                    <a:pt x="1720296" y="1614024"/>
                  </a:cubicBezTo>
                  <a:lnTo>
                    <a:pt x="1720296" y="1605392"/>
                  </a:lnTo>
                  <a:lnTo>
                    <a:pt x="1711666" y="1607551"/>
                  </a:lnTo>
                  <a:lnTo>
                    <a:pt x="1708428" y="1607551"/>
                  </a:lnTo>
                  <a:close/>
                  <a:moveTo>
                    <a:pt x="8184038" y="1603775"/>
                  </a:moveTo>
                  <a:cubicBezTo>
                    <a:pt x="8182600" y="1603775"/>
                    <a:pt x="8181880" y="1605618"/>
                    <a:pt x="8181880" y="1609305"/>
                  </a:cubicBezTo>
                  <a:lnTo>
                    <a:pt x="8180802" y="1609305"/>
                  </a:lnTo>
                  <a:lnTo>
                    <a:pt x="8181880" y="1610384"/>
                  </a:lnTo>
                  <a:lnTo>
                    <a:pt x="8181880" y="1613621"/>
                  </a:lnTo>
                  <a:cubicBezTo>
                    <a:pt x="8179722" y="1616319"/>
                    <a:pt x="8178644" y="1618836"/>
                    <a:pt x="8178644" y="1621174"/>
                  </a:cubicBezTo>
                  <a:cubicBezTo>
                    <a:pt x="8180082" y="1624501"/>
                    <a:pt x="8181521" y="1626344"/>
                    <a:pt x="8182960" y="1626704"/>
                  </a:cubicBezTo>
                  <a:cubicBezTo>
                    <a:pt x="8185208" y="1625894"/>
                    <a:pt x="8186331" y="1623692"/>
                    <a:pt x="8186331" y="1620095"/>
                  </a:cubicBezTo>
                  <a:lnTo>
                    <a:pt x="8184038" y="1612542"/>
                  </a:lnTo>
                  <a:lnTo>
                    <a:pt x="8186331" y="1604854"/>
                  </a:lnTo>
                  <a:lnTo>
                    <a:pt x="8185118" y="1603775"/>
                  </a:lnTo>
                  <a:close/>
                  <a:moveTo>
                    <a:pt x="5258622" y="1602156"/>
                  </a:moveTo>
                  <a:lnTo>
                    <a:pt x="5258622" y="1605393"/>
                  </a:lnTo>
                  <a:lnTo>
                    <a:pt x="5259701" y="1605393"/>
                  </a:lnTo>
                  <a:lnTo>
                    <a:pt x="5259701" y="1602156"/>
                  </a:lnTo>
                  <a:close/>
                  <a:moveTo>
                    <a:pt x="8723122" y="1601887"/>
                  </a:moveTo>
                  <a:cubicBezTo>
                    <a:pt x="8720424" y="1601887"/>
                    <a:pt x="8718626" y="1606203"/>
                    <a:pt x="8717727" y="1614835"/>
                  </a:cubicBezTo>
                  <a:lnTo>
                    <a:pt x="8716648" y="1615914"/>
                  </a:lnTo>
                  <a:cubicBezTo>
                    <a:pt x="8718087" y="1619870"/>
                    <a:pt x="8718806" y="1625985"/>
                    <a:pt x="8718806" y="1634257"/>
                  </a:cubicBezTo>
                  <a:lnTo>
                    <a:pt x="8723122" y="1638573"/>
                  </a:lnTo>
                  <a:lnTo>
                    <a:pt x="8724201" y="1638573"/>
                  </a:lnTo>
                  <a:lnTo>
                    <a:pt x="8724201" y="1635335"/>
                  </a:lnTo>
                  <a:lnTo>
                    <a:pt x="8728517" y="1621309"/>
                  </a:lnTo>
                  <a:lnTo>
                    <a:pt x="8726359" y="1614835"/>
                  </a:lnTo>
                  <a:lnTo>
                    <a:pt x="8727438" y="1611598"/>
                  </a:lnTo>
                  <a:cubicBezTo>
                    <a:pt x="8725460" y="1605124"/>
                    <a:pt x="8724021" y="1601887"/>
                    <a:pt x="8723122" y="1601887"/>
                  </a:cubicBezTo>
                  <a:close/>
                  <a:moveTo>
                    <a:pt x="5742676" y="1600807"/>
                  </a:moveTo>
                  <a:lnTo>
                    <a:pt x="5741597" y="1601886"/>
                  </a:lnTo>
                  <a:lnTo>
                    <a:pt x="5741597" y="1604044"/>
                  </a:lnTo>
                  <a:cubicBezTo>
                    <a:pt x="5742137" y="1608360"/>
                    <a:pt x="5743216" y="1610518"/>
                    <a:pt x="5744834" y="1610518"/>
                  </a:cubicBezTo>
                  <a:lnTo>
                    <a:pt x="5746992" y="1608360"/>
                  </a:lnTo>
                  <a:lnTo>
                    <a:pt x="5746992" y="1601886"/>
                  </a:lnTo>
                  <a:close/>
                  <a:moveTo>
                    <a:pt x="2093618" y="1600588"/>
                  </a:moveTo>
                  <a:lnTo>
                    <a:pt x="2089302" y="1603825"/>
                  </a:lnTo>
                  <a:lnTo>
                    <a:pt x="2089302" y="1605983"/>
                  </a:lnTo>
                  <a:lnTo>
                    <a:pt x="2091459" y="1608141"/>
                  </a:lnTo>
                  <a:lnTo>
                    <a:pt x="2092538" y="1608141"/>
                  </a:lnTo>
                  <a:lnTo>
                    <a:pt x="2095775" y="1604904"/>
                  </a:lnTo>
                  <a:lnTo>
                    <a:pt x="2095775" y="1602746"/>
                  </a:lnTo>
                  <a:close/>
                  <a:moveTo>
                    <a:pt x="8251881" y="1600538"/>
                  </a:moveTo>
                  <a:lnTo>
                    <a:pt x="8244193" y="1604854"/>
                  </a:lnTo>
                  <a:lnTo>
                    <a:pt x="8244193" y="1607012"/>
                  </a:lnTo>
                  <a:lnTo>
                    <a:pt x="8245272" y="1608091"/>
                  </a:lnTo>
                  <a:cubicBezTo>
                    <a:pt x="8248959" y="1609440"/>
                    <a:pt x="8250802" y="1611643"/>
                    <a:pt x="8250802" y="1614700"/>
                  </a:cubicBezTo>
                  <a:lnTo>
                    <a:pt x="8250802" y="1615779"/>
                  </a:lnTo>
                  <a:lnTo>
                    <a:pt x="8252960" y="1615779"/>
                  </a:lnTo>
                  <a:cubicBezTo>
                    <a:pt x="8255927" y="1614520"/>
                    <a:pt x="8257411" y="1611958"/>
                    <a:pt x="8257411" y="1608091"/>
                  </a:cubicBezTo>
                  <a:cubicBezTo>
                    <a:pt x="8256332" y="1608091"/>
                    <a:pt x="8254848" y="1605573"/>
                    <a:pt x="8252960" y="1600538"/>
                  </a:cubicBezTo>
                  <a:close/>
                  <a:moveTo>
                    <a:pt x="5134941" y="1599998"/>
                  </a:moveTo>
                  <a:lnTo>
                    <a:pt x="5133862" y="1601077"/>
                  </a:lnTo>
                  <a:lnTo>
                    <a:pt x="5133862" y="1605393"/>
                  </a:lnTo>
                  <a:lnTo>
                    <a:pt x="5136020" y="1605393"/>
                  </a:lnTo>
                  <a:lnTo>
                    <a:pt x="5137099" y="1601077"/>
                  </a:lnTo>
                  <a:lnTo>
                    <a:pt x="5136020" y="1599998"/>
                  </a:lnTo>
                  <a:close/>
                  <a:moveTo>
                    <a:pt x="3052738" y="1599998"/>
                  </a:moveTo>
                  <a:lnTo>
                    <a:pt x="3051659" y="1601076"/>
                  </a:lnTo>
                  <a:lnTo>
                    <a:pt x="3051659" y="1602156"/>
                  </a:lnTo>
                  <a:lnTo>
                    <a:pt x="3053817" y="1604314"/>
                  </a:lnTo>
                  <a:lnTo>
                    <a:pt x="3054896" y="1603234"/>
                  </a:lnTo>
                  <a:lnTo>
                    <a:pt x="3054896" y="1602156"/>
                  </a:lnTo>
                  <a:close/>
                  <a:moveTo>
                    <a:pt x="5752387" y="1599728"/>
                  </a:moveTo>
                  <a:lnTo>
                    <a:pt x="5750229" y="1623331"/>
                  </a:lnTo>
                  <a:lnTo>
                    <a:pt x="5750229" y="1636279"/>
                  </a:lnTo>
                  <a:lnTo>
                    <a:pt x="5749150" y="1637223"/>
                  </a:lnTo>
                  <a:lnTo>
                    <a:pt x="5749150" y="1638302"/>
                  </a:lnTo>
                  <a:lnTo>
                    <a:pt x="5752387" y="1638302"/>
                  </a:lnTo>
                  <a:lnTo>
                    <a:pt x="5760884" y="1630884"/>
                  </a:lnTo>
                  <a:lnTo>
                    <a:pt x="5760884" y="1628726"/>
                  </a:lnTo>
                  <a:cubicBezTo>
                    <a:pt x="5757288" y="1625849"/>
                    <a:pt x="5755489" y="1622972"/>
                    <a:pt x="5755489" y="1620094"/>
                  </a:cubicBezTo>
                  <a:lnTo>
                    <a:pt x="5756568" y="1614834"/>
                  </a:lnTo>
                  <a:lnTo>
                    <a:pt x="5753331" y="1599728"/>
                  </a:lnTo>
                  <a:close/>
                  <a:moveTo>
                    <a:pt x="8763045" y="1598650"/>
                  </a:moveTo>
                  <a:cubicBezTo>
                    <a:pt x="8761606" y="1598650"/>
                    <a:pt x="8759448" y="1604764"/>
                    <a:pt x="8756571" y="1616993"/>
                  </a:cubicBezTo>
                  <a:lnTo>
                    <a:pt x="8757650" y="1639652"/>
                  </a:lnTo>
                  <a:lnTo>
                    <a:pt x="8758729" y="1640731"/>
                  </a:lnTo>
                  <a:cubicBezTo>
                    <a:pt x="8762685" y="1637854"/>
                    <a:pt x="8765922" y="1636415"/>
                    <a:pt x="8768440" y="1636415"/>
                  </a:cubicBezTo>
                  <a:lnTo>
                    <a:pt x="8768440" y="1631020"/>
                  </a:lnTo>
                  <a:cubicBezTo>
                    <a:pt x="8765023" y="1631020"/>
                    <a:pt x="8762865" y="1628142"/>
                    <a:pt x="8761966" y="1622387"/>
                  </a:cubicBezTo>
                  <a:lnTo>
                    <a:pt x="8761966" y="1620230"/>
                  </a:lnTo>
                  <a:lnTo>
                    <a:pt x="8763045" y="1620230"/>
                  </a:lnTo>
                  <a:lnTo>
                    <a:pt x="8761966" y="1614835"/>
                  </a:lnTo>
                  <a:lnTo>
                    <a:pt x="8761966" y="1606203"/>
                  </a:lnTo>
                  <a:lnTo>
                    <a:pt x="8766282" y="1600808"/>
                  </a:lnTo>
                  <a:close/>
                  <a:moveTo>
                    <a:pt x="1767908" y="1597839"/>
                  </a:moveTo>
                  <a:lnTo>
                    <a:pt x="1764669" y="1598919"/>
                  </a:lnTo>
                  <a:lnTo>
                    <a:pt x="1765751" y="1599997"/>
                  </a:lnTo>
                  <a:lnTo>
                    <a:pt x="1765751" y="1601076"/>
                  </a:lnTo>
                  <a:lnTo>
                    <a:pt x="1768987" y="1599997"/>
                  </a:lnTo>
                  <a:lnTo>
                    <a:pt x="1768987" y="1597839"/>
                  </a:lnTo>
                  <a:close/>
                  <a:moveTo>
                    <a:pt x="5709497" y="1597570"/>
                  </a:moveTo>
                  <a:cubicBezTo>
                    <a:pt x="5706619" y="1597570"/>
                    <a:pt x="5705181" y="1603684"/>
                    <a:pt x="5705181" y="1615913"/>
                  </a:cubicBezTo>
                  <a:lnTo>
                    <a:pt x="5700865" y="1628726"/>
                  </a:lnTo>
                  <a:cubicBezTo>
                    <a:pt x="5703023" y="1628726"/>
                    <a:pt x="5704821" y="1631244"/>
                    <a:pt x="5706260" y="1636279"/>
                  </a:cubicBezTo>
                  <a:lnTo>
                    <a:pt x="5707339" y="1636279"/>
                  </a:lnTo>
                  <a:lnTo>
                    <a:pt x="5712599" y="1635200"/>
                  </a:lnTo>
                  <a:lnTo>
                    <a:pt x="5712599" y="1627647"/>
                  </a:lnTo>
                  <a:lnTo>
                    <a:pt x="5711655" y="1615913"/>
                  </a:lnTo>
                  <a:lnTo>
                    <a:pt x="5712599" y="1614834"/>
                  </a:lnTo>
                  <a:lnTo>
                    <a:pt x="5712599" y="1613755"/>
                  </a:lnTo>
                  <a:cubicBezTo>
                    <a:pt x="5711969" y="1604224"/>
                    <a:pt x="5710935" y="1598829"/>
                    <a:pt x="5709497" y="1597570"/>
                  </a:cubicBezTo>
                  <a:close/>
                  <a:moveTo>
                    <a:pt x="4128882" y="1597486"/>
                  </a:moveTo>
                  <a:lnTo>
                    <a:pt x="4131040" y="1599644"/>
                  </a:lnTo>
                  <a:lnTo>
                    <a:pt x="4132119" y="1599644"/>
                  </a:lnTo>
                  <a:lnTo>
                    <a:pt x="4132119" y="1597486"/>
                  </a:lnTo>
                  <a:close/>
                  <a:moveTo>
                    <a:pt x="8230031" y="1597301"/>
                  </a:moveTo>
                  <a:lnTo>
                    <a:pt x="8230031" y="1598380"/>
                  </a:lnTo>
                  <a:lnTo>
                    <a:pt x="8232189" y="1598380"/>
                  </a:lnTo>
                  <a:lnTo>
                    <a:pt x="8232189" y="1597301"/>
                  </a:lnTo>
                  <a:close/>
                  <a:moveTo>
                    <a:pt x="8190647" y="1597301"/>
                  </a:moveTo>
                  <a:lnTo>
                    <a:pt x="8192805" y="1599459"/>
                  </a:lnTo>
                  <a:lnTo>
                    <a:pt x="8193884" y="1599459"/>
                  </a:lnTo>
                  <a:lnTo>
                    <a:pt x="8193884" y="1597301"/>
                  </a:lnTo>
                  <a:close/>
                  <a:moveTo>
                    <a:pt x="4572878" y="1596975"/>
                  </a:moveTo>
                  <a:lnTo>
                    <a:pt x="4572878" y="1598054"/>
                  </a:lnTo>
                  <a:lnTo>
                    <a:pt x="4573957" y="1601291"/>
                  </a:lnTo>
                  <a:lnTo>
                    <a:pt x="4580566" y="1600212"/>
                  </a:lnTo>
                  <a:lnTo>
                    <a:pt x="4580566" y="1599133"/>
                  </a:lnTo>
                  <a:lnTo>
                    <a:pt x="4579487" y="1598054"/>
                  </a:lnTo>
                  <a:lnTo>
                    <a:pt x="4579487" y="1596975"/>
                  </a:lnTo>
                  <a:lnTo>
                    <a:pt x="4578408" y="1598054"/>
                  </a:lnTo>
                  <a:lnTo>
                    <a:pt x="4577329" y="1598054"/>
                  </a:lnTo>
                  <a:close/>
                  <a:moveTo>
                    <a:pt x="7078171" y="1595213"/>
                  </a:moveTo>
                  <a:lnTo>
                    <a:pt x="7078171" y="1596292"/>
                  </a:lnTo>
                  <a:lnTo>
                    <a:pt x="7080329" y="1598315"/>
                  </a:lnTo>
                  <a:lnTo>
                    <a:pt x="7082487" y="1596292"/>
                  </a:lnTo>
                  <a:lnTo>
                    <a:pt x="7081408" y="1595213"/>
                  </a:lnTo>
                  <a:close/>
                  <a:moveTo>
                    <a:pt x="3642805" y="1595142"/>
                  </a:moveTo>
                  <a:lnTo>
                    <a:pt x="3640647" y="1598379"/>
                  </a:lnTo>
                  <a:lnTo>
                    <a:pt x="3644963" y="1602695"/>
                  </a:lnTo>
                  <a:lnTo>
                    <a:pt x="3646042" y="1602695"/>
                  </a:lnTo>
                  <a:lnTo>
                    <a:pt x="3649279" y="1599458"/>
                  </a:lnTo>
                  <a:cubicBezTo>
                    <a:pt x="3649279" y="1598199"/>
                    <a:pt x="3647121" y="1596761"/>
                    <a:pt x="3642805" y="1595142"/>
                  </a:cubicBezTo>
                  <a:close/>
                  <a:moveTo>
                    <a:pt x="4253642" y="1594249"/>
                  </a:moveTo>
                  <a:lnTo>
                    <a:pt x="4253642" y="1597486"/>
                  </a:lnTo>
                  <a:lnTo>
                    <a:pt x="4254721" y="1597486"/>
                  </a:lnTo>
                  <a:lnTo>
                    <a:pt x="4254721" y="1594249"/>
                  </a:lnTo>
                  <a:close/>
                  <a:moveTo>
                    <a:pt x="8194963" y="1592985"/>
                  </a:moveTo>
                  <a:lnTo>
                    <a:pt x="8194963" y="1596222"/>
                  </a:lnTo>
                  <a:lnTo>
                    <a:pt x="8196042" y="1596222"/>
                  </a:lnTo>
                  <a:lnTo>
                    <a:pt x="8196042" y="1592985"/>
                  </a:lnTo>
                  <a:close/>
                  <a:moveTo>
                    <a:pt x="8180802" y="1592985"/>
                  </a:moveTo>
                  <a:lnTo>
                    <a:pt x="8180802" y="1594064"/>
                  </a:lnTo>
                  <a:lnTo>
                    <a:pt x="8185118" y="1595143"/>
                  </a:lnTo>
                  <a:lnTo>
                    <a:pt x="8186331" y="1595143"/>
                  </a:lnTo>
                  <a:lnTo>
                    <a:pt x="8186331" y="1594064"/>
                  </a:lnTo>
                  <a:lnTo>
                    <a:pt x="8182960" y="1592985"/>
                  </a:lnTo>
                  <a:close/>
                  <a:moveTo>
                    <a:pt x="6218098" y="1592850"/>
                  </a:moveTo>
                  <a:lnTo>
                    <a:pt x="6218098" y="1595008"/>
                  </a:lnTo>
                  <a:lnTo>
                    <a:pt x="6220256" y="1592850"/>
                  </a:lnTo>
                  <a:close/>
                  <a:moveTo>
                    <a:pt x="2108589" y="1592091"/>
                  </a:moveTo>
                  <a:lnTo>
                    <a:pt x="2107510" y="1593170"/>
                  </a:lnTo>
                  <a:lnTo>
                    <a:pt x="2107510" y="1595328"/>
                  </a:lnTo>
                  <a:lnTo>
                    <a:pt x="2110612" y="1595328"/>
                  </a:lnTo>
                  <a:lnTo>
                    <a:pt x="2110612" y="1594249"/>
                  </a:lnTo>
                  <a:close/>
                  <a:moveTo>
                    <a:pt x="6259100" y="1591771"/>
                  </a:moveTo>
                  <a:lnTo>
                    <a:pt x="6259100" y="1593929"/>
                  </a:lnTo>
                  <a:lnTo>
                    <a:pt x="6261258" y="1596086"/>
                  </a:lnTo>
                  <a:lnTo>
                    <a:pt x="6261258" y="1591771"/>
                  </a:lnTo>
                  <a:close/>
                  <a:moveTo>
                    <a:pt x="6242915" y="1590692"/>
                  </a:moveTo>
                  <a:lnTo>
                    <a:pt x="6237520" y="1591771"/>
                  </a:lnTo>
                  <a:lnTo>
                    <a:pt x="6242915" y="1596086"/>
                  </a:lnTo>
                  <a:lnTo>
                    <a:pt x="6243994" y="1596086"/>
                  </a:lnTo>
                  <a:lnTo>
                    <a:pt x="6249389" y="1595008"/>
                  </a:lnTo>
                  <a:lnTo>
                    <a:pt x="6249389" y="1590692"/>
                  </a:lnTo>
                  <a:close/>
                  <a:moveTo>
                    <a:pt x="175742" y="1590407"/>
                  </a:moveTo>
                  <a:lnTo>
                    <a:pt x="173584" y="1592565"/>
                  </a:lnTo>
                  <a:lnTo>
                    <a:pt x="173584" y="1594723"/>
                  </a:lnTo>
                  <a:lnTo>
                    <a:pt x="175742" y="1592565"/>
                  </a:lnTo>
                  <a:close/>
                  <a:moveTo>
                    <a:pt x="558640" y="1590017"/>
                  </a:moveTo>
                  <a:lnTo>
                    <a:pt x="558640" y="1590961"/>
                  </a:lnTo>
                  <a:lnTo>
                    <a:pt x="561742" y="1590961"/>
                  </a:lnTo>
                  <a:lnTo>
                    <a:pt x="561742" y="1590017"/>
                  </a:lnTo>
                  <a:close/>
                  <a:moveTo>
                    <a:pt x="2671056" y="1589584"/>
                  </a:moveTo>
                  <a:lnTo>
                    <a:pt x="2671056" y="1590663"/>
                  </a:lnTo>
                  <a:lnTo>
                    <a:pt x="2674294" y="1590663"/>
                  </a:lnTo>
                  <a:lnTo>
                    <a:pt x="2674294" y="1589584"/>
                  </a:lnTo>
                  <a:close/>
                  <a:moveTo>
                    <a:pt x="230502" y="1589328"/>
                  </a:moveTo>
                  <a:lnTo>
                    <a:pt x="230502" y="1592565"/>
                  </a:lnTo>
                  <a:lnTo>
                    <a:pt x="232660" y="1594723"/>
                  </a:lnTo>
                  <a:lnTo>
                    <a:pt x="234818" y="1592565"/>
                  </a:lnTo>
                  <a:lnTo>
                    <a:pt x="234818" y="1591486"/>
                  </a:lnTo>
                  <a:lnTo>
                    <a:pt x="232660" y="1589328"/>
                  </a:lnTo>
                  <a:close/>
                  <a:moveTo>
                    <a:pt x="67437" y="1589328"/>
                  </a:moveTo>
                  <a:lnTo>
                    <a:pt x="67437" y="1590407"/>
                  </a:lnTo>
                  <a:lnTo>
                    <a:pt x="69596" y="1604299"/>
                  </a:lnTo>
                  <a:lnTo>
                    <a:pt x="66359" y="1607536"/>
                  </a:lnTo>
                  <a:lnTo>
                    <a:pt x="66359" y="1619405"/>
                  </a:lnTo>
                  <a:lnTo>
                    <a:pt x="64200" y="1631139"/>
                  </a:lnTo>
                  <a:cubicBezTo>
                    <a:pt x="64200" y="1633297"/>
                    <a:pt x="65998" y="1634376"/>
                    <a:pt x="69596" y="1634376"/>
                  </a:cubicBezTo>
                  <a:lnTo>
                    <a:pt x="71753" y="1636534"/>
                  </a:lnTo>
                  <a:lnTo>
                    <a:pt x="85646" y="1631139"/>
                  </a:lnTo>
                  <a:lnTo>
                    <a:pt x="97514" y="1636534"/>
                  </a:lnTo>
                  <a:lnTo>
                    <a:pt x="98593" y="1635455"/>
                  </a:lnTo>
                  <a:lnTo>
                    <a:pt x="98593" y="1622642"/>
                  </a:lnTo>
                  <a:cubicBezTo>
                    <a:pt x="98593" y="1620304"/>
                    <a:pt x="99672" y="1617787"/>
                    <a:pt x="101830" y="1615089"/>
                  </a:cubicBezTo>
                  <a:lnTo>
                    <a:pt x="101830" y="1614010"/>
                  </a:lnTo>
                  <a:cubicBezTo>
                    <a:pt x="100572" y="1611313"/>
                    <a:pt x="98413" y="1609514"/>
                    <a:pt x="95356" y="1608615"/>
                  </a:cubicBezTo>
                  <a:lnTo>
                    <a:pt x="86724" y="1609694"/>
                  </a:lnTo>
                  <a:cubicBezTo>
                    <a:pt x="81059" y="1609155"/>
                    <a:pt x="78227" y="1608076"/>
                    <a:pt x="78227" y="1606457"/>
                  </a:cubicBezTo>
                  <a:lnTo>
                    <a:pt x="78227" y="1599039"/>
                  </a:lnTo>
                  <a:cubicBezTo>
                    <a:pt x="78227" y="1592565"/>
                    <a:pt x="74630" y="1589328"/>
                    <a:pt x="67437" y="1589328"/>
                  </a:cubicBezTo>
                  <a:close/>
                  <a:moveTo>
                    <a:pt x="2552636" y="1588505"/>
                  </a:moveTo>
                  <a:lnTo>
                    <a:pt x="2560324" y="1588505"/>
                  </a:lnTo>
                  <a:cubicBezTo>
                    <a:pt x="2560324" y="1589944"/>
                    <a:pt x="2561403" y="1590663"/>
                    <a:pt x="2563561" y="1590663"/>
                  </a:cubicBezTo>
                  <a:lnTo>
                    <a:pt x="2564641" y="1591742"/>
                  </a:lnTo>
                  <a:lnTo>
                    <a:pt x="2564641" y="1592821"/>
                  </a:lnTo>
                  <a:lnTo>
                    <a:pt x="2563561" y="1593900"/>
                  </a:lnTo>
                  <a:lnTo>
                    <a:pt x="2558165" y="1592821"/>
                  </a:lnTo>
                  <a:lnTo>
                    <a:pt x="2550479" y="1593900"/>
                  </a:lnTo>
                  <a:lnTo>
                    <a:pt x="2549400" y="1592821"/>
                  </a:lnTo>
                  <a:lnTo>
                    <a:pt x="2549400" y="1591742"/>
                  </a:lnTo>
                  <a:close/>
                  <a:moveTo>
                    <a:pt x="8190647" y="1587455"/>
                  </a:moveTo>
                  <a:lnTo>
                    <a:pt x="8190647" y="1589614"/>
                  </a:lnTo>
                  <a:lnTo>
                    <a:pt x="8192805" y="1589614"/>
                  </a:lnTo>
                  <a:close/>
                  <a:moveTo>
                    <a:pt x="2654737" y="1587426"/>
                  </a:moveTo>
                  <a:cubicBezTo>
                    <a:pt x="2651859" y="1588865"/>
                    <a:pt x="2650421" y="1590663"/>
                    <a:pt x="2650421" y="1592821"/>
                  </a:cubicBezTo>
                  <a:lnTo>
                    <a:pt x="2649343" y="1592821"/>
                  </a:lnTo>
                  <a:cubicBezTo>
                    <a:pt x="2650421" y="1595698"/>
                    <a:pt x="2651500" y="1597137"/>
                    <a:pt x="2652580" y="1597137"/>
                  </a:cubicBezTo>
                  <a:lnTo>
                    <a:pt x="2654737" y="1597137"/>
                  </a:lnTo>
                  <a:lnTo>
                    <a:pt x="2656896" y="1587426"/>
                  </a:lnTo>
                  <a:close/>
                  <a:moveTo>
                    <a:pt x="64200" y="1587170"/>
                  </a:moveTo>
                  <a:cubicBezTo>
                    <a:pt x="62940" y="1587170"/>
                    <a:pt x="61862" y="1588968"/>
                    <a:pt x="60963" y="1592565"/>
                  </a:cubicBezTo>
                  <a:lnTo>
                    <a:pt x="63122" y="1592565"/>
                  </a:lnTo>
                  <a:close/>
                  <a:moveTo>
                    <a:pt x="9130297" y="1587102"/>
                  </a:moveTo>
                  <a:lnTo>
                    <a:pt x="9144189" y="1589260"/>
                  </a:lnTo>
                  <a:lnTo>
                    <a:pt x="9148505" y="1588181"/>
                  </a:lnTo>
                  <a:lnTo>
                    <a:pt x="9149584" y="1588181"/>
                  </a:lnTo>
                  <a:lnTo>
                    <a:pt x="9153900" y="1592362"/>
                  </a:lnTo>
                  <a:lnTo>
                    <a:pt x="9152821" y="1593440"/>
                  </a:lnTo>
                  <a:lnTo>
                    <a:pt x="9148505" y="1593440"/>
                  </a:lnTo>
                  <a:lnTo>
                    <a:pt x="9139873" y="1591418"/>
                  </a:lnTo>
                  <a:cubicBezTo>
                    <a:pt x="9138794" y="1594205"/>
                    <a:pt x="9137715" y="1595599"/>
                    <a:pt x="9136636" y="1595599"/>
                  </a:cubicBezTo>
                  <a:lnTo>
                    <a:pt x="9135557" y="1595599"/>
                  </a:lnTo>
                  <a:cubicBezTo>
                    <a:pt x="9131871" y="1595599"/>
                    <a:pt x="9129398" y="1594205"/>
                    <a:pt x="9128139" y="1591418"/>
                  </a:cubicBezTo>
                  <a:lnTo>
                    <a:pt x="9128139" y="1589260"/>
                  </a:lnTo>
                  <a:close/>
                  <a:moveTo>
                    <a:pt x="2091459" y="1586696"/>
                  </a:moveTo>
                  <a:lnTo>
                    <a:pt x="2081884" y="1589933"/>
                  </a:lnTo>
                  <a:lnTo>
                    <a:pt x="2081884" y="1594249"/>
                  </a:lnTo>
                  <a:cubicBezTo>
                    <a:pt x="2081884" y="1595868"/>
                    <a:pt x="2083637" y="1596901"/>
                    <a:pt x="2087143" y="1597351"/>
                  </a:cubicBezTo>
                  <a:lnTo>
                    <a:pt x="2087143" y="1596407"/>
                  </a:lnTo>
                  <a:lnTo>
                    <a:pt x="2093618" y="1589933"/>
                  </a:lnTo>
                  <a:lnTo>
                    <a:pt x="2092538" y="1586696"/>
                  </a:lnTo>
                  <a:close/>
                  <a:moveTo>
                    <a:pt x="2583118" y="1586347"/>
                  </a:moveTo>
                  <a:lnTo>
                    <a:pt x="2598224" y="1586347"/>
                  </a:lnTo>
                  <a:lnTo>
                    <a:pt x="2605912" y="1592821"/>
                  </a:lnTo>
                  <a:lnTo>
                    <a:pt x="2599303" y="1597137"/>
                  </a:lnTo>
                  <a:lnTo>
                    <a:pt x="2588513" y="1593900"/>
                  </a:lnTo>
                  <a:lnTo>
                    <a:pt x="2582039" y="1594979"/>
                  </a:lnTo>
                  <a:lnTo>
                    <a:pt x="2579882" y="1592821"/>
                  </a:lnTo>
                  <a:lnTo>
                    <a:pt x="2579882" y="1589584"/>
                  </a:lnTo>
                  <a:close/>
                  <a:moveTo>
                    <a:pt x="203662" y="1586091"/>
                  </a:moveTo>
                  <a:cubicBezTo>
                    <a:pt x="200064" y="1592925"/>
                    <a:pt x="198266" y="1600073"/>
                    <a:pt x="198266" y="1607536"/>
                  </a:cubicBezTo>
                  <a:cubicBezTo>
                    <a:pt x="199525" y="1616887"/>
                    <a:pt x="200963" y="1623317"/>
                    <a:pt x="202582" y="1626823"/>
                  </a:cubicBezTo>
                  <a:lnTo>
                    <a:pt x="204740" y="1626823"/>
                  </a:lnTo>
                  <a:lnTo>
                    <a:pt x="204740" y="1619405"/>
                  </a:lnTo>
                  <a:lnTo>
                    <a:pt x="209056" y="1614010"/>
                  </a:lnTo>
                  <a:lnTo>
                    <a:pt x="209056" y="1609694"/>
                  </a:lnTo>
                  <a:lnTo>
                    <a:pt x="205819" y="1604299"/>
                  </a:lnTo>
                  <a:lnTo>
                    <a:pt x="209056" y="1592565"/>
                  </a:lnTo>
                  <a:lnTo>
                    <a:pt x="209056" y="1586091"/>
                  </a:lnTo>
                  <a:close/>
                  <a:moveTo>
                    <a:pt x="1753881" y="1585971"/>
                  </a:moveTo>
                  <a:lnTo>
                    <a:pt x="1751722" y="1594602"/>
                  </a:lnTo>
                  <a:lnTo>
                    <a:pt x="1751722" y="1595681"/>
                  </a:lnTo>
                  <a:cubicBezTo>
                    <a:pt x="1755140" y="1595681"/>
                    <a:pt x="1758017" y="1597120"/>
                    <a:pt x="1760356" y="1599997"/>
                  </a:cubicBezTo>
                  <a:lnTo>
                    <a:pt x="1762512" y="1599997"/>
                  </a:lnTo>
                  <a:lnTo>
                    <a:pt x="1761434" y="1598919"/>
                  </a:lnTo>
                  <a:lnTo>
                    <a:pt x="1761434" y="1597839"/>
                  </a:lnTo>
                  <a:lnTo>
                    <a:pt x="1762512" y="1596760"/>
                  </a:lnTo>
                  <a:lnTo>
                    <a:pt x="1760356" y="1596760"/>
                  </a:lnTo>
                  <a:lnTo>
                    <a:pt x="1760356" y="1598919"/>
                  </a:lnTo>
                  <a:lnTo>
                    <a:pt x="1759275" y="1598919"/>
                  </a:lnTo>
                  <a:cubicBezTo>
                    <a:pt x="1759275" y="1595861"/>
                    <a:pt x="1757117" y="1594063"/>
                    <a:pt x="1752801" y="1593524"/>
                  </a:cubicBezTo>
                  <a:lnTo>
                    <a:pt x="1752801" y="1592444"/>
                  </a:lnTo>
                  <a:lnTo>
                    <a:pt x="1756038" y="1588128"/>
                  </a:lnTo>
                  <a:close/>
                  <a:moveTo>
                    <a:pt x="4103390" y="1585752"/>
                  </a:moveTo>
                  <a:lnTo>
                    <a:pt x="4104469" y="1585752"/>
                  </a:lnTo>
                  <a:lnTo>
                    <a:pt x="4107572" y="1588989"/>
                  </a:lnTo>
                  <a:lnTo>
                    <a:pt x="4107572" y="1598566"/>
                  </a:lnTo>
                  <a:lnTo>
                    <a:pt x="4106493" y="1599644"/>
                  </a:lnTo>
                  <a:lnTo>
                    <a:pt x="4108651" y="1612457"/>
                  </a:lnTo>
                  <a:cubicBezTo>
                    <a:pt x="4100828" y="1630890"/>
                    <a:pt x="4096916" y="1647930"/>
                    <a:pt x="4096916" y="1663575"/>
                  </a:cubicBezTo>
                  <a:lnTo>
                    <a:pt x="4097995" y="1666812"/>
                  </a:lnTo>
                  <a:cubicBezTo>
                    <a:pt x="4092331" y="1678141"/>
                    <a:pt x="4089498" y="1687717"/>
                    <a:pt x="4089498" y="1695540"/>
                  </a:cubicBezTo>
                  <a:cubicBezTo>
                    <a:pt x="4089498" y="1703722"/>
                    <a:pt x="4092690" y="1709073"/>
                    <a:pt x="4099074" y="1711590"/>
                  </a:cubicBezTo>
                  <a:cubicBezTo>
                    <a:pt x="4102131" y="1715277"/>
                    <a:pt x="4104289" y="1720582"/>
                    <a:pt x="4105548" y="1727506"/>
                  </a:cubicBezTo>
                  <a:lnTo>
                    <a:pt x="4103390" y="1730743"/>
                  </a:lnTo>
                  <a:lnTo>
                    <a:pt x="4096916" y="1728585"/>
                  </a:lnTo>
                  <a:lnTo>
                    <a:pt x="4094893" y="1730743"/>
                  </a:lnTo>
                  <a:lnTo>
                    <a:pt x="4094893" y="1732901"/>
                  </a:lnTo>
                  <a:cubicBezTo>
                    <a:pt x="4097141" y="1732901"/>
                    <a:pt x="4099973" y="1734294"/>
                    <a:pt x="4103390" y="1737082"/>
                  </a:cubicBezTo>
                  <a:cubicBezTo>
                    <a:pt x="4103390" y="1740858"/>
                    <a:pt x="4101232" y="1745849"/>
                    <a:pt x="4096916" y="1752053"/>
                  </a:cubicBezTo>
                  <a:lnTo>
                    <a:pt x="4093814" y="1752053"/>
                  </a:lnTo>
                  <a:lnTo>
                    <a:pt x="4090577" y="1749895"/>
                  </a:lnTo>
                  <a:lnTo>
                    <a:pt x="4089498" y="1749895"/>
                  </a:lnTo>
                  <a:lnTo>
                    <a:pt x="4088419" y="1750974"/>
                  </a:lnTo>
                  <a:cubicBezTo>
                    <a:pt x="4086441" y="1755829"/>
                    <a:pt x="4084328" y="1758302"/>
                    <a:pt x="4082080" y="1758392"/>
                  </a:cubicBezTo>
                  <a:cubicBezTo>
                    <a:pt x="4072818" y="1758392"/>
                    <a:pt x="4068188" y="1755560"/>
                    <a:pt x="4068188" y="1749895"/>
                  </a:cubicBezTo>
                  <a:lnTo>
                    <a:pt x="4066030" y="1749895"/>
                  </a:lnTo>
                  <a:lnTo>
                    <a:pt x="4062793" y="1752053"/>
                  </a:lnTo>
                  <a:lnTo>
                    <a:pt x="4061849" y="1752053"/>
                  </a:lnTo>
                  <a:cubicBezTo>
                    <a:pt x="4053306" y="1744770"/>
                    <a:pt x="4049036" y="1737306"/>
                    <a:pt x="4049036" y="1729664"/>
                  </a:cubicBezTo>
                  <a:lnTo>
                    <a:pt x="4052138" y="1724403"/>
                  </a:lnTo>
                  <a:lnTo>
                    <a:pt x="4052138" y="1723324"/>
                  </a:lnTo>
                  <a:cubicBezTo>
                    <a:pt x="4048990" y="1705521"/>
                    <a:pt x="4045079" y="1696619"/>
                    <a:pt x="4040404" y="1696619"/>
                  </a:cubicBezTo>
                  <a:lnTo>
                    <a:pt x="4034064" y="1689201"/>
                  </a:lnTo>
                  <a:cubicBezTo>
                    <a:pt x="4034064" y="1687043"/>
                    <a:pt x="4041887" y="1683491"/>
                    <a:pt x="4057533" y="1678546"/>
                  </a:cubicBezTo>
                  <a:lnTo>
                    <a:pt x="4067109" y="1657236"/>
                  </a:lnTo>
                  <a:lnTo>
                    <a:pt x="4069267" y="1657236"/>
                  </a:lnTo>
                  <a:lnTo>
                    <a:pt x="4069267" y="1659259"/>
                  </a:lnTo>
                  <a:lnTo>
                    <a:pt x="4070346" y="1659259"/>
                  </a:lnTo>
                  <a:cubicBezTo>
                    <a:pt x="4070346" y="1647210"/>
                    <a:pt x="4072459" y="1641186"/>
                    <a:pt x="4076685" y="1641186"/>
                  </a:cubicBezTo>
                  <a:lnTo>
                    <a:pt x="4090577" y="1614481"/>
                  </a:lnTo>
                  <a:lnTo>
                    <a:pt x="4090577" y="1612457"/>
                  </a:lnTo>
                  <a:lnTo>
                    <a:pt x="4089498" y="1608141"/>
                  </a:lnTo>
                  <a:cubicBezTo>
                    <a:pt x="4094443" y="1602297"/>
                    <a:pt x="4099074" y="1594834"/>
                    <a:pt x="4103390" y="1585752"/>
                  </a:cubicBezTo>
                  <a:close/>
                  <a:moveTo>
                    <a:pt x="3737892" y="1585431"/>
                  </a:moveTo>
                  <a:lnTo>
                    <a:pt x="3745445" y="1585431"/>
                  </a:lnTo>
                  <a:cubicBezTo>
                    <a:pt x="3747063" y="1588308"/>
                    <a:pt x="3750300" y="1589747"/>
                    <a:pt x="3755156" y="1589747"/>
                  </a:cubicBezTo>
                  <a:cubicBezTo>
                    <a:pt x="3756235" y="1596221"/>
                    <a:pt x="3757719" y="1599458"/>
                    <a:pt x="3759607" y="1599458"/>
                  </a:cubicBezTo>
                  <a:lnTo>
                    <a:pt x="3760686" y="1599458"/>
                  </a:lnTo>
                  <a:lnTo>
                    <a:pt x="3765002" y="1596221"/>
                  </a:lnTo>
                  <a:lnTo>
                    <a:pt x="3766081" y="1596221"/>
                  </a:lnTo>
                  <a:cubicBezTo>
                    <a:pt x="3767339" y="1596221"/>
                    <a:pt x="3768418" y="1598739"/>
                    <a:pt x="3769318" y="1603774"/>
                  </a:cubicBezTo>
                  <a:cubicBezTo>
                    <a:pt x="3775971" y="1605213"/>
                    <a:pt x="3779568" y="1607011"/>
                    <a:pt x="3780108" y="1609169"/>
                  </a:cubicBezTo>
                  <a:lnTo>
                    <a:pt x="3780108" y="1612406"/>
                  </a:lnTo>
                  <a:lnTo>
                    <a:pt x="3777950" y="1614564"/>
                  </a:lnTo>
                  <a:lnTo>
                    <a:pt x="3771476" y="1612406"/>
                  </a:lnTo>
                  <a:cubicBezTo>
                    <a:pt x="3770217" y="1613485"/>
                    <a:pt x="3762979" y="1614564"/>
                    <a:pt x="3749761" y="1615643"/>
                  </a:cubicBezTo>
                  <a:lnTo>
                    <a:pt x="3749761" y="1616722"/>
                  </a:lnTo>
                  <a:cubicBezTo>
                    <a:pt x="3753897" y="1616722"/>
                    <a:pt x="3759337" y="1619959"/>
                    <a:pt x="3766081" y="1626433"/>
                  </a:cubicBezTo>
                  <a:cubicBezTo>
                    <a:pt x="3769677" y="1626793"/>
                    <a:pt x="3778309" y="1632592"/>
                    <a:pt x="3791977" y="1643832"/>
                  </a:cubicBezTo>
                  <a:lnTo>
                    <a:pt x="3791977" y="1644911"/>
                  </a:lnTo>
                  <a:lnTo>
                    <a:pt x="3789819" y="1647069"/>
                  </a:lnTo>
                  <a:lnTo>
                    <a:pt x="3786582" y="1647069"/>
                  </a:lnTo>
                  <a:cubicBezTo>
                    <a:pt x="3782985" y="1644911"/>
                    <a:pt x="3781187" y="1642753"/>
                    <a:pt x="3781187" y="1640595"/>
                  </a:cubicBezTo>
                  <a:lnTo>
                    <a:pt x="3776871" y="1640595"/>
                  </a:lnTo>
                  <a:lnTo>
                    <a:pt x="3776871" y="1645990"/>
                  </a:lnTo>
                  <a:lnTo>
                    <a:pt x="3774713" y="1648148"/>
                  </a:lnTo>
                  <a:lnTo>
                    <a:pt x="3773634" y="1648148"/>
                  </a:lnTo>
                  <a:lnTo>
                    <a:pt x="3760686" y="1643832"/>
                  </a:lnTo>
                  <a:lnTo>
                    <a:pt x="3740050" y="1647069"/>
                  </a:lnTo>
                  <a:lnTo>
                    <a:pt x="3735734" y="1645990"/>
                  </a:lnTo>
                  <a:lnTo>
                    <a:pt x="3732497" y="1647069"/>
                  </a:lnTo>
                  <a:lnTo>
                    <a:pt x="3726023" y="1645990"/>
                  </a:lnTo>
                  <a:lnTo>
                    <a:pt x="3723865" y="1649227"/>
                  </a:lnTo>
                  <a:cubicBezTo>
                    <a:pt x="3716491" y="1648508"/>
                    <a:pt x="3711815" y="1647429"/>
                    <a:pt x="3709838" y="1645990"/>
                  </a:cubicBezTo>
                  <a:lnTo>
                    <a:pt x="3703364" y="1648148"/>
                  </a:lnTo>
                  <a:lnTo>
                    <a:pt x="3696890" y="1648148"/>
                  </a:lnTo>
                  <a:lnTo>
                    <a:pt x="3693653" y="1644911"/>
                  </a:lnTo>
                  <a:cubicBezTo>
                    <a:pt x="3693653" y="1642933"/>
                    <a:pt x="3696530" y="1641494"/>
                    <a:pt x="3702285" y="1640595"/>
                  </a:cubicBezTo>
                  <a:lnTo>
                    <a:pt x="3708759" y="1641674"/>
                  </a:lnTo>
                  <a:lnTo>
                    <a:pt x="3718470" y="1640595"/>
                  </a:lnTo>
                  <a:lnTo>
                    <a:pt x="3727102" y="1642753"/>
                  </a:lnTo>
                  <a:cubicBezTo>
                    <a:pt x="3728900" y="1637897"/>
                    <a:pt x="3734295" y="1631738"/>
                    <a:pt x="3743287" y="1624275"/>
                  </a:cubicBezTo>
                  <a:lnTo>
                    <a:pt x="3746524" y="1615643"/>
                  </a:lnTo>
                  <a:lnTo>
                    <a:pt x="3740050" y="1614564"/>
                  </a:lnTo>
                  <a:lnTo>
                    <a:pt x="3736813" y="1615643"/>
                  </a:lnTo>
                  <a:lnTo>
                    <a:pt x="3722786" y="1614564"/>
                  </a:lnTo>
                  <a:lnTo>
                    <a:pt x="3717391" y="1618880"/>
                  </a:lnTo>
                  <a:lnTo>
                    <a:pt x="3695811" y="1611327"/>
                  </a:lnTo>
                  <a:lnTo>
                    <a:pt x="3684886" y="1612406"/>
                  </a:lnTo>
                  <a:lnTo>
                    <a:pt x="3683807" y="1611327"/>
                  </a:lnTo>
                  <a:lnTo>
                    <a:pt x="3683807" y="1609169"/>
                  </a:lnTo>
                  <a:lnTo>
                    <a:pt x="3688123" y="1604853"/>
                  </a:lnTo>
                  <a:lnTo>
                    <a:pt x="3691360" y="1604853"/>
                  </a:lnTo>
                  <a:lnTo>
                    <a:pt x="3701206" y="1608090"/>
                  </a:lnTo>
                  <a:cubicBezTo>
                    <a:pt x="3701206" y="1605213"/>
                    <a:pt x="3703364" y="1603774"/>
                    <a:pt x="3707680" y="1603774"/>
                  </a:cubicBezTo>
                  <a:lnTo>
                    <a:pt x="3709838" y="1603774"/>
                  </a:lnTo>
                  <a:lnTo>
                    <a:pt x="3716312" y="1604853"/>
                  </a:lnTo>
                  <a:cubicBezTo>
                    <a:pt x="3719549" y="1604853"/>
                    <a:pt x="3725303" y="1599458"/>
                    <a:pt x="3733576" y="1588668"/>
                  </a:cubicBezTo>
                  <a:close/>
                  <a:moveTo>
                    <a:pt x="2636260" y="1585133"/>
                  </a:moveTo>
                  <a:lnTo>
                    <a:pt x="2636260" y="1586347"/>
                  </a:lnTo>
                  <a:lnTo>
                    <a:pt x="2638417" y="1586347"/>
                  </a:lnTo>
                  <a:lnTo>
                    <a:pt x="2638417" y="1585133"/>
                  </a:lnTo>
                  <a:close/>
                  <a:moveTo>
                    <a:pt x="8185118" y="1584219"/>
                  </a:moveTo>
                  <a:lnTo>
                    <a:pt x="8185118" y="1585297"/>
                  </a:lnTo>
                  <a:lnTo>
                    <a:pt x="8189568" y="1586376"/>
                  </a:lnTo>
                  <a:cubicBezTo>
                    <a:pt x="8189568" y="1584938"/>
                    <a:pt x="8188489" y="1584219"/>
                    <a:pt x="8186331" y="1584219"/>
                  </a:cubicBezTo>
                  <a:close/>
                  <a:moveTo>
                    <a:pt x="2639496" y="1582975"/>
                  </a:moveTo>
                  <a:lnTo>
                    <a:pt x="2639496" y="1584054"/>
                  </a:lnTo>
                  <a:lnTo>
                    <a:pt x="2641654" y="1584054"/>
                  </a:lnTo>
                  <a:lnTo>
                    <a:pt x="2641654" y="1582975"/>
                  </a:lnTo>
                  <a:close/>
                  <a:moveTo>
                    <a:pt x="3200966" y="1582733"/>
                  </a:moveTo>
                  <a:lnTo>
                    <a:pt x="3200966" y="1584891"/>
                  </a:lnTo>
                  <a:lnTo>
                    <a:pt x="3204203" y="1588128"/>
                  </a:lnTo>
                  <a:lnTo>
                    <a:pt x="3207440" y="1588128"/>
                  </a:lnTo>
                  <a:lnTo>
                    <a:pt x="3210677" y="1584891"/>
                  </a:lnTo>
                  <a:lnTo>
                    <a:pt x="3210677" y="1582733"/>
                  </a:lnTo>
                  <a:close/>
                  <a:moveTo>
                    <a:pt x="3086322" y="1582733"/>
                  </a:moveTo>
                  <a:lnTo>
                    <a:pt x="3090638" y="1585971"/>
                  </a:lnTo>
                  <a:lnTo>
                    <a:pt x="3090638" y="1584891"/>
                  </a:lnTo>
                  <a:lnTo>
                    <a:pt x="3088480" y="1582733"/>
                  </a:lnTo>
                  <a:close/>
                  <a:moveTo>
                    <a:pt x="1582994" y="1582733"/>
                  </a:moveTo>
                  <a:lnTo>
                    <a:pt x="1581914" y="1583812"/>
                  </a:lnTo>
                  <a:lnTo>
                    <a:pt x="1584073" y="1590286"/>
                  </a:lnTo>
                  <a:lnTo>
                    <a:pt x="1584073" y="1591365"/>
                  </a:lnTo>
                  <a:lnTo>
                    <a:pt x="1580836" y="1595681"/>
                  </a:lnTo>
                  <a:lnTo>
                    <a:pt x="1582994" y="1597839"/>
                  </a:lnTo>
                  <a:lnTo>
                    <a:pt x="1584073" y="1597839"/>
                  </a:lnTo>
                  <a:lnTo>
                    <a:pt x="1592704" y="1590286"/>
                  </a:lnTo>
                  <a:cubicBezTo>
                    <a:pt x="1590546" y="1585251"/>
                    <a:pt x="1587310" y="1582733"/>
                    <a:pt x="1582994" y="1582733"/>
                  </a:cubicBezTo>
                  <a:close/>
                  <a:moveTo>
                    <a:pt x="6246152" y="1582059"/>
                  </a:moveTo>
                  <a:lnTo>
                    <a:pt x="6246152" y="1583138"/>
                  </a:lnTo>
                  <a:lnTo>
                    <a:pt x="6248310" y="1585297"/>
                  </a:lnTo>
                  <a:lnTo>
                    <a:pt x="6249389" y="1585297"/>
                  </a:lnTo>
                  <a:lnTo>
                    <a:pt x="6249389" y="1582059"/>
                  </a:lnTo>
                  <a:close/>
                  <a:moveTo>
                    <a:pt x="6239678" y="1582059"/>
                  </a:moveTo>
                  <a:lnTo>
                    <a:pt x="6237520" y="1584218"/>
                  </a:lnTo>
                  <a:lnTo>
                    <a:pt x="6238599" y="1585297"/>
                  </a:lnTo>
                  <a:lnTo>
                    <a:pt x="6240757" y="1585297"/>
                  </a:lnTo>
                  <a:lnTo>
                    <a:pt x="6240757" y="1582059"/>
                  </a:lnTo>
                  <a:close/>
                  <a:moveTo>
                    <a:pt x="1210886" y="1581249"/>
                  </a:moveTo>
                  <a:lnTo>
                    <a:pt x="1210886" y="1583408"/>
                  </a:lnTo>
                  <a:lnTo>
                    <a:pt x="1212908" y="1583408"/>
                  </a:lnTo>
                  <a:close/>
                  <a:moveTo>
                    <a:pt x="2635180" y="1580817"/>
                  </a:moveTo>
                  <a:lnTo>
                    <a:pt x="2635180" y="1581896"/>
                  </a:lnTo>
                  <a:lnTo>
                    <a:pt x="2638417" y="1581896"/>
                  </a:lnTo>
                  <a:lnTo>
                    <a:pt x="2638417" y="1580817"/>
                  </a:lnTo>
                  <a:close/>
                  <a:moveTo>
                    <a:pt x="7184588" y="1579028"/>
                  </a:moveTo>
                  <a:lnTo>
                    <a:pt x="7177035" y="1580107"/>
                  </a:lnTo>
                  <a:lnTo>
                    <a:pt x="7174877" y="1580107"/>
                  </a:lnTo>
                  <a:lnTo>
                    <a:pt x="7174877" y="1594134"/>
                  </a:lnTo>
                  <a:lnTo>
                    <a:pt x="7175956" y="1599394"/>
                  </a:lnTo>
                  <a:lnTo>
                    <a:pt x="7181351" y="1598315"/>
                  </a:lnTo>
                  <a:lnTo>
                    <a:pt x="7181351" y="1590896"/>
                  </a:lnTo>
                  <a:lnTo>
                    <a:pt x="7184588" y="1586581"/>
                  </a:lnTo>
                  <a:close/>
                  <a:moveTo>
                    <a:pt x="8259569" y="1577744"/>
                  </a:moveTo>
                  <a:lnTo>
                    <a:pt x="8258490" y="1582061"/>
                  </a:lnTo>
                  <a:lnTo>
                    <a:pt x="8261727" y="1582061"/>
                  </a:lnTo>
                  <a:lnTo>
                    <a:pt x="8264964" y="1578823"/>
                  </a:lnTo>
                  <a:lnTo>
                    <a:pt x="8264964" y="1577744"/>
                  </a:lnTo>
                  <a:close/>
                  <a:moveTo>
                    <a:pt x="8225580" y="1577744"/>
                  </a:moveTo>
                  <a:cubicBezTo>
                    <a:pt x="8226749" y="1580622"/>
                    <a:pt x="8227873" y="1582061"/>
                    <a:pt x="8228952" y="1582061"/>
                  </a:cubicBezTo>
                  <a:lnTo>
                    <a:pt x="8228952" y="1580981"/>
                  </a:lnTo>
                  <a:close/>
                  <a:moveTo>
                    <a:pt x="8119568" y="1577744"/>
                  </a:moveTo>
                  <a:lnTo>
                    <a:pt x="8119568" y="1580981"/>
                  </a:lnTo>
                  <a:lnTo>
                    <a:pt x="8120647" y="1580981"/>
                  </a:lnTo>
                  <a:lnTo>
                    <a:pt x="8120647" y="1577744"/>
                  </a:lnTo>
                  <a:close/>
                  <a:moveTo>
                    <a:pt x="2631944" y="1577580"/>
                  </a:moveTo>
                  <a:lnTo>
                    <a:pt x="2631944" y="1579738"/>
                  </a:lnTo>
                  <a:lnTo>
                    <a:pt x="2633023" y="1579738"/>
                  </a:lnTo>
                  <a:lnTo>
                    <a:pt x="2633023" y="1577580"/>
                  </a:lnTo>
                  <a:close/>
                  <a:moveTo>
                    <a:pt x="1749429" y="1577338"/>
                  </a:moveTo>
                  <a:lnTo>
                    <a:pt x="1749429" y="1581654"/>
                  </a:lnTo>
                  <a:lnTo>
                    <a:pt x="1750644" y="1581654"/>
                  </a:lnTo>
                  <a:lnTo>
                    <a:pt x="1750644" y="1577338"/>
                  </a:lnTo>
                  <a:close/>
                  <a:moveTo>
                    <a:pt x="68516" y="1576515"/>
                  </a:moveTo>
                  <a:lnTo>
                    <a:pt x="65279" y="1583933"/>
                  </a:lnTo>
                  <a:lnTo>
                    <a:pt x="65279" y="1585012"/>
                  </a:lnTo>
                  <a:lnTo>
                    <a:pt x="66359" y="1585012"/>
                  </a:lnTo>
                  <a:cubicBezTo>
                    <a:pt x="67078" y="1580786"/>
                    <a:pt x="68156" y="1578673"/>
                    <a:pt x="69596" y="1578673"/>
                  </a:cubicBezTo>
                  <a:lnTo>
                    <a:pt x="70674" y="1583933"/>
                  </a:lnTo>
                  <a:lnTo>
                    <a:pt x="71753" y="1583933"/>
                  </a:lnTo>
                  <a:lnTo>
                    <a:pt x="71753" y="1577594"/>
                  </a:lnTo>
                  <a:close/>
                  <a:moveTo>
                    <a:pt x="9103457" y="1575233"/>
                  </a:moveTo>
                  <a:cubicBezTo>
                    <a:pt x="9110650" y="1579189"/>
                    <a:pt x="9114247" y="1583865"/>
                    <a:pt x="9114247" y="1589260"/>
                  </a:cubicBezTo>
                  <a:cubicBezTo>
                    <a:pt x="9119912" y="1589260"/>
                    <a:pt x="9122744" y="1590294"/>
                    <a:pt x="9122744" y="1592362"/>
                  </a:cubicBezTo>
                  <a:cubicBezTo>
                    <a:pt x="9117349" y="1596138"/>
                    <a:pt x="9114157" y="1599735"/>
                    <a:pt x="9113168" y="1603152"/>
                  </a:cubicBezTo>
                  <a:lnTo>
                    <a:pt x="9113168" y="1610705"/>
                  </a:lnTo>
                  <a:lnTo>
                    <a:pt x="9112089" y="1624597"/>
                  </a:lnTo>
                  <a:lnTo>
                    <a:pt x="9113168" y="1633094"/>
                  </a:lnTo>
                  <a:cubicBezTo>
                    <a:pt x="9109391" y="1637410"/>
                    <a:pt x="9106514" y="1639568"/>
                    <a:pt x="9104536" y="1639568"/>
                  </a:cubicBezTo>
                  <a:lnTo>
                    <a:pt x="9103457" y="1638489"/>
                  </a:lnTo>
                  <a:lnTo>
                    <a:pt x="9102378" y="1638489"/>
                  </a:lnTo>
                  <a:cubicBezTo>
                    <a:pt x="9099860" y="1639928"/>
                    <a:pt x="9093431" y="1641007"/>
                    <a:pt x="9083091" y="1641727"/>
                  </a:cubicBezTo>
                  <a:cubicBezTo>
                    <a:pt x="9069513" y="1641727"/>
                    <a:pt x="9062724" y="1631746"/>
                    <a:pt x="9062724" y="1611784"/>
                  </a:cubicBezTo>
                  <a:cubicBezTo>
                    <a:pt x="9062724" y="1607288"/>
                    <a:pt x="9070592" y="1602613"/>
                    <a:pt x="9086328" y="1597757"/>
                  </a:cubicBezTo>
                  <a:cubicBezTo>
                    <a:pt x="9091273" y="1582741"/>
                    <a:pt x="9096983" y="1575233"/>
                    <a:pt x="9103457" y="1575233"/>
                  </a:cubicBezTo>
                  <a:close/>
                  <a:moveTo>
                    <a:pt x="5764121" y="1575181"/>
                  </a:moveTo>
                  <a:lnTo>
                    <a:pt x="5764121" y="1576125"/>
                  </a:lnTo>
                  <a:lnTo>
                    <a:pt x="5766279" y="1576125"/>
                  </a:lnTo>
                  <a:lnTo>
                    <a:pt x="5766279" y="1575181"/>
                  </a:lnTo>
                  <a:close/>
                  <a:moveTo>
                    <a:pt x="151059" y="1574357"/>
                  </a:moveTo>
                  <a:lnTo>
                    <a:pt x="147822" y="1577594"/>
                  </a:lnTo>
                  <a:lnTo>
                    <a:pt x="148901" y="1582854"/>
                  </a:lnTo>
                  <a:lnTo>
                    <a:pt x="153218" y="1582854"/>
                  </a:lnTo>
                  <a:lnTo>
                    <a:pt x="155375" y="1580831"/>
                  </a:lnTo>
                  <a:lnTo>
                    <a:pt x="155375" y="1577594"/>
                  </a:lnTo>
                  <a:lnTo>
                    <a:pt x="152138" y="1574357"/>
                  </a:lnTo>
                  <a:close/>
                  <a:moveTo>
                    <a:pt x="5768437" y="1574102"/>
                  </a:moveTo>
                  <a:lnTo>
                    <a:pt x="5768437" y="1575181"/>
                  </a:lnTo>
                  <a:lnTo>
                    <a:pt x="5770595" y="1575181"/>
                  </a:lnTo>
                  <a:lnTo>
                    <a:pt x="5770595" y="1574102"/>
                  </a:lnTo>
                  <a:close/>
                  <a:moveTo>
                    <a:pt x="8761966" y="1573833"/>
                  </a:moveTo>
                  <a:lnTo>
                    <a:pt x="8746860" y="1578149"/>
                  </a:lnTo>
                  <a:lnTo>
                    <a:pt x="8750097" y="1592176"/>
                  </a:lnTo>
                  <a:lnTo>
                    <a:pt x="8759808" y="1594334"/>
                  </a:lnTo>
                  <a:cubicBezTo>
                    <a:pt x="8766822" y="1590378"/>
                    <a:pt x="8771497" y="1586421"/>
                    <a:pt x="8773835" y="1582465"/>
                  </a:cubicBezTo>
                  <a:close/>
                  <a:moveTo>
                    <a:pt x="8179722" y="1573428"/>
                  </a:moveTo>
                  <a:lnTo>
                    <a:pt x="8174193" y="1577744"/>
                  </a:lnTo>
                  <a:lnTo>
                    <a:pt x="8169876" y="1576665"/>
                  </a:lnTo>
                  <a:cubicBezTo>
                    <a:pt x="8167089" y="1578823"/>
                    <a:pt x="8158682" y="1579903"/>
                    <a:pt x="8144655" y="1579903"/>
                  </a:cubicBezTo>
                  <a:lnTo>
                    <a:pt x="8144655" y="1580981"/>
                  </a:lnTo>
                  <a:cubicBezTo>
                    <a:pt x="8160031" y="1581342"/>
                    <a:pt x="8167718" y="1584219"/>
                    <a:pt x="8167718" y="1589614"/>
                  </a:cubicBezTo>
                  <a:lnTo>
                    <a:pt x="8174193" y="1591906"/>
                  </a:lnTo>
                  <a:lnTo>
                    <a:pt x="8175272" y="1591906"/>
                  </a:lnTo>
                  <a:cubicBezTo>
                    <a:pt x="8177699" y="1591906"/>
                    <a:pt x="8179902" y="1586107"/>
                    <a:pt x="8181880" y="1574508"/>
                  </a:cubicBezTo>
                  <a:lnTo>
                    <a:pt x="8181880" y="1573428"/>
                  </a:lnTo>
                  <a:close/>
                  <a:moveTo>
                    <a:pt x="6242915" y="1573428"/>
                  </a:moveTo>
                  <a:lnTo>
                    <a:pt x="6242915" y="1575586"/>
                  </a:lnTo>
                  <a:lnTo>
                    <a:pt x="6245073" y="1577743"/>
                  </a:lnTo>
                  <a:lnTo>
                    <a:pt x="6250468" y="1577743"/>
                  </a:lnTo>
                  <a:lnTo>
                    <a:pt x="6253705" y="1574507"/>
                  </a:lnTo>
                  <a:lnTo>
                    <a:pt x="6252626" y="1573428"/>
                  </a:lnTo>
                  <a:close/>
                  <a:moveTo>
                    <a:pt x="4235568" y="1572939"/>
                  </a:moveTo>
                  <a:lnTo>
                    <a:pt x="4235568" y="1575097"/>
                  </a:lnTo>
                  <a:lnTo>
                    <a:pt x="4241908" y="1574018"/>
                  </a:lnTo>
                  <a:lnTo>
                    <a:pt x="4241908" y="1572939"/>
                  </a:lnTo>
                  <a:close/>
                  <a:moveTo>
                    <a:pt x="4173661" y="1571860"/>
                  </a:moveTo>
                  <a:cubicBezTo>
                    <a:pt x="4166917" y="1574738"/>
                    <a:pt x="4161611" y="1576176"/>
                    <a:pt x="4157745" y="1576176"/>
                  </a:cubicBezTo>
                  <a:lnTo>
                    <a:pt x="4153429" y="1583594"/>
                  </a:lnTo>
                  <a:lnTo>
                    <a:pt x="4158824" y="1594249"/>
                  </a:lnTo>
                  <a:lnTo>
                    <a:pt x="4159903" y="1594249"/>
                  </a:lnTo>
                  <a:lnTo>
                    <a:pt x="4159903" y="1592091"/>
                  </a:lnTo>
                  <a:lnTo>
                    <a:pt x="4172716" y="1596407"/>
                  </a:lnTo>
                  <a:lnTo>
                    <a:pt x="4174740" y="1596407"/>
                  </a:lnTo>
                  <a:cubicBezTo>
                    <a:pt x="4178696" y="1596407"/>
                    <a:pt x="4181214" y="1590383"/>
                    <a:pt x="4182293" y="1578334"/>
                  </a:cubicBezTo>
                  <a:close/>
                  <a:moveTo>
                    <a:pt x="4716520" y="1571753"/>
                  </a:moveTo>
                  <a:lnTo>
                    <a:pt x="4712204" y="1577148"/>
                  </a:lnTo>
                  <a:lnTo>
                    <a:pt x="4713283" y="1578227"/>
                  </a:lnTo>
                  <a:lnTo>
                    <a:pt x="4720971" y="1578227"/>
                  </a:lnTo>
                  <a:lnTo>
                    <a:pt x="4722050" y="1572833"/>
                  </a:lnTo>
                  <a:lnTo>
                    <a:pt x="4722050" y="1571753"/>
                  </a:lnTo>
                  <a:close/>
                  <a:moveTo>
                    <a:pt x="5243381" y="1571539"/>
                  </a:moveTo>
                  <a:lnTo>
                    <a:pt x="5243381" y="1573697"/>
                  </a:lnTo>
                  <a:lnTo>
                    <a:pt x="5246618" y="1573697"/>
                  </a:lnTo>
                  <a:lnTo>
                    <a:pt x="5246618" y="1571539"/>
                  </a:lnTo>
                  <a:close/>
                  <a:moveTo>
                    <a:pt x="88883" y="1571120"/>
                  </a:moveTo>
                  <a:lnTo>
                    <a:pt x="88883" y="1572199"/>
                  </a:lnTo>
                  <a:lnTo>
                    <a:pt x="92120" y="1576515"/>
                  </a:lnTo>
                  <a:lnTo>
                    <a:pt x="92120" y="1571120"/>
                  </a:lnTo>
                  <a:close/>
                  <a:moveTo>
                    <a:pt x="9284595" y="1571052"/>
                  </a:moveTo>
                  <a:cubicBezTo>
                    <a:pt x="9291069" y="1571052"/>
                    <a:pt x="9299656" y="1576761"/>
                    <a:pt x="9310356" y="1588181"/>
                  </a:cubicBezTo>
                  <a:cubicBezTo>
                    <a:pt x="9318898" y="1590969"/>
                    <a:pt x="9323169" y="1593081"/>
                    <a:pt x="9323169" y="1594520"/>
                  </a:cubicBezTo>
                  <a:lnTo>
                    <a:pt x="9322090" y="1599915"/>
                  </a:lnTo>
                  <a:cubicBezTo>
                    <a:pt x="9325687" y="1601533"/>
                    <a:pt x="9327485" y="1603332"/>
                    <a:pt x="9327485" y="1605310"/>
                  </a:cubicBezTo>
                  <a:cubicBezTo>
                    <a:pt x="9327485" y="1607648"/>
                    <a:pt x="9325012" y="1610121"/>
                    <a:pt x="9320067" y="1612728"/>
                  </a:cubicBezTo>
                  <a:cubicBezTo>
                    <a:pt x="9316470" y="1612728"/>
                    <a:pt x="9314672" y="1612054"/>
                    <a:pt x="9314672" y="1610705"/>
                  </a:cubicBezTo>
                  <a:lnTo>
                    <a:pt x="9309277" y="1611784"/>
                  </a:lnTo>
                  <a:lnTo>
                    <a:pt x="9308198" y="1611784"/>
                  </a:lnTo>
                  <a:lnTo>
                    <a:pt x="9303882" y="1610705"/>
                  </a:lnTo>
                  <a:cubicBezTo>
                    <a:pt x="9295520" y="1614211"/>
                    <a:pt x="9288011" y="1620281"/>
                    <a:pt x="9281358" y="1628913"/>
                  </a:cubicBezTo>
                  <a:cubicBezTo>
                    <a:pt x="9278750" y="1628913"/>
                    <a:pt x="9275918" y="1630667"/>
                    <a:pt x="9272860" y="1634173"/>
                  </a:cubicBezTo>
                  <a:lnTo>
                    <a:pt x="9278256" y="1640647"/>
                  </a:lnTo>
                  <a:lnTo>
                    <a:pt x="9278256" y="1641727"/>
                  </a:lnTo>
                  <a:cubicBezTo>
                    <a:pt x="9278256" y="1644784"/>
                    <a:pt x="9272860" y="1646582"/>
                    <a:pt x="9262070" y="1647121"/>
                  </a:cubicBezTo>
                  <a:lnTo>
                    <a:pt x="9259912" y="1649280"/>
                  </a:lnTo>
                  <a:cubicBezTo>
                    <a:pt x="9258564" y="1649280"/>
                    <a:pt x="9257889" y="1648200"/>
                    <a:pt x="9257889" y="1646043"/>
                  </a:cubicBezTo>
                  <a:lnTo>
                    <a:pt x="9256810" y="1646043"/>
                  </a:lnTo>
                  <a:cubicBezTo>
                    <a:pt x="9256810" y="1649998"/>
                    <a:pt x="9249302" y="1654270"/>
                    <a:pt x="9234286" y="1658856"/>
                  </a:cubicBezTo>
                  <a:cubicBezTo>
                    <a:pt x="9228711" y="1661373"/>
                    <a:pt x="9223676" y="1668160"/>
                    <a:pt x="9219180" y="1679220"/>
                  </a:cubicBezTo>
                  <a:lnTo>
                    <a:pt x="9219180" y="1681378"/>
                  </a:lnTo>
                  <a:lnTo>
                    <a:pt x="9233207" y="1681378"/>
                  </a:lnTo>
                  <a:lnTo>
                    <a:pt x="9236444" y="1679220"/>
                  </a:lnTo>
                  <a:lnTo>
                    <a:pt x="9240625" y="1679220"/>
                  </a:lnTo>
                  <a:cubicBezTo>
                    <a:pt x="9244941" y="1682097"/>
                    <a:pt x="9249257" y="1683536"/>
                    <a:pt x="9253573" y="1683536"/>
                  </a:cubicBezTo>
                  <a:cubicBezTo>
                    <a:pt x="9255012" y="1682097"/>
                    <a:pt x="9259643" y="1681378"/>
                    <a:pt x="9267465" y="1681378"/>
                  </a:cubicBezTo>
                  <a:cubicBezTo>
                    <a:pt x="9269444" y="1674455"/>
                    <a:pt x="9273715" y="1668385"/>
                    <a:pt x="9280279" y="1663172"/>
                  </a:cubicBezTo>
                  <a:cubicBezTo>
                    <a:pt x="9280279" y="1656697"/>
                    <a:pt x="9283156" y="1653460"/>
                    <a:pt x="9288911" y="1653460"/>
                  </a:cubicBezTo>
                  <a:cubicBezTo>
                    <a:pt x="9297273" y="1662812"/>
                    <a:pt x="9304062" y="1667486"/>
                    <a:pt x="9309277" y="1667486"/>
                  </a:cubicBezTo>
                  <a:lnTo>
                    <a:pt x="9321011" y="1684615"/>
                  </a:lnTo>
                  <a:lnTo>
                    <a:pt x="9321011" y="1685694"/>
                  </a:lnTo>
                  <a:cubicBezTo>
                    <a:pt x="9321011" y="1686953"/>
                    <a:pt x="9316740" y="1689111"/>
                    <a:pt x="9308198" y="1692168"/>
                  </a:cubicBezTo>
                  <a:lnTo>
                    <a:pt x="9304961" y="1690010"/>
                  </a:lnTo>
                  <a:cubicBezTo>
                    <a:pt x="9301544" y="1692168"/>
                    <a:pt x="9298352" y="1693247"/>
                    <a:pt x="9295385" y="1693247"/>
                  </a:cubicBezTo>
                  <a:cubicBezTo>
                    <a:pt x="9289630" y="1693247"/>
                    <a:pt x="9286753" y="1692528"/>
                    <a:pt x="9286753" y="1691089"/>
                  </a:cubicBezTo>
                  <a:lnTo>
                    <a:pt x="9279200" y="1692168"/>
                  </a:lnTo>
                  <a:lnTo>
                    <a:pt x="9265307" y="1692168"/>
                  </a:lnTo>
                  <a:lnTo>
                    <a:pt x="9255731" y="1691089"/>
                  </a:lnTo>
                  <a:lnTo>
                    <a:pt x="9242783" y="1694326"/>
                  </a:lnTo>
                  <a:cubicBezTo>
                    <a:pt x="9234781" y="1693607"/>
                    <a:pt x="9229790" y="1692168"/>
                    <a:pt x="9227812" y="1690010"/>
                  </a:cubicBezTo>
                  <a:lnTo>
                    <a:pt x="9226733" y="1690010"/>
                  </a:lnTo>
                  <a:lnTo>
                    <a:pt x="9218101" y="1694326"/>
                  </a:lnTo>
                  <a:lnTo>
                    <a:pt x="9218101" y="1695270"/>
                  </a:lnTo>
                  <a:lnTo>
                    <a:pt x="9219180" y="1708218"/>
                  </a:lnTo>
                  <a:cubicBezTo>
                    <a:pt x="9217472" y="1708218"/>
                    <a:pt x="9216438" y="1709657"/>
                    <a:pt x="9216078" y="1712534"/>
                  </a:cubicBezTo>
                  <a:lnTo>
                    <a:pt x="9216078" y="1713613"/>
                  </a:lnTo>
                  <a:lnTo>
                    <a:pt x="9217157" y="1713613"/>
                  </a:lnTo>
                  <a:lnTo>
                    <a:pt x="9217157" y="1711455"/>
                  </a:lnTo>
                  <a:lnTo>
                    <a:pt x="9218101" y="1711455"/>
                  </a:lnTo>
                  <a:cubicBezTo>
                    <a:pt x="9219540" y="1711455"/>
                    <a:pt x="9220259" y="1712534"/>
                    <a:pt x="9220259" y="1714692"/>
                  </a:cubicBezTo>
                  <a:lnTo>
                    <a:pt x="9218101" y="1721032"/>
                  </a:lnTo>
                  <a:lnTo>
                    <a:pt x="9218101" y="1733980"/>
                  </a:lnTo>
                  <a:lnTo>
                    <a:pt x="9221338" y="1757448"/>
                  </a:lnTo>
                  <a:lnTo>
                    <a:pt x="9221338" y="1758527"/>
                  </a:lnTo>
                  <a:cubicBezTo>
                    <a:pt x="9221338" y="1763203"/>
                    <a:pt x="9213470" y="1771070"/>
                    <a:pt x="9197735" y="1782130"/>
                  </a:cubicBezTo>
                  <a:cubicBezTo>
                    <a:pt x="9197735" y="1783749"/>
                    <a:pt x="9194183" y="1785547"/>
                    <a:pt x="9187080" y="1787525"/>
                  </a:cubicBezTo>
                  <a:cubicBezTo>
                    <a:pt x="9169906" y="1787525"/>
                    <a:pt x="9161318" y="1784288"/>
                    <a:pt x="9161318" y="1777814"/>
                  </a:cubicBezTo>
                  <a:lnTo>
                    <a:pt x="9161318" y="1774712"/>
                  </a:lnTo>
                  <a:lnTo>
                    <a:pt x="9162397" y="1773633"/>
                  </a:lnTo>
                  <a:lnTo>
                    <a:pt x="9162397" y="1772554"/>
                  </a:lnTo>
                  <a:cubicBezTo>
                    <a:pt x="9162397" y="1767339"/>
                    <a:pt x="9157767" y="1761629"/>
                    <a:pt x="9148505" y="1755425"/>
                  </a:cubicBezTo>
                  <a:cubicBezTo>
                    <a:pt x="9147606" y="1752548"/>
                    <a:pt x="9144009" y="1749670"/>
                    <a:pt x="9137715" y="1746793"/>
                  </a:cubicBezTo>
                  <a:lnTo>
                    <a:pt x="9136636" y="1745714"/>
                  </a:lnTo>
                  <a:lnTo>
                    <a:pt x="9136636" y="1743556"/>
                  </a:lnTo>
                  <a:lnTo>
                    <a:pt x="9146347" y="1738161"/>
                  </a:lnTo>
                  <a:lnTo>
                    <a:pt x="9159160" y="1738161"/>
                  </a:lnTo>
                  <a:cubicBezTo>
                    <a:pt x="9163476" y="1741757"/>
                    <a:pt x="9166713" y="1743556"/>
                    <a:pt x="9168871" y="1743556"/>
                  </a:cubicBezTo>
                  <a:lnTo>
                    <a:pt x="9171029" y="1737082"/>
                  </a:lnTo>
                  <a:lnTo>
                    <a:pt x="9171029" y="1727506"/>
                  </a:lnTo>
                  <a:lnTo>
                    <a:pt x="9173188" y="1724269"/>
                  </a:lnTo>
                  <a:lnTo>
                    <a:pt x="9172108" y="1723190"/>
                  </a:lnTo>
                  <a:lnTo>
                    <a:pt x="9171029" y="1723190"/>
                  </a:lnTo>
                  <a:lnTo>
                    <a:pt x="9173188" y="1716716"/>
                  </a:lnTo>
                  <a:lnTo>
                    <a:pt x="9169950" y="1711455"/>
                  </a:lnTo>
                  <a:lnTo>
                    <a:pt x="9169950" y="1702823"/>
                  </a:lnTo>
                  <a:lnTo>
                    <a:pt x="9172108" y="1694326"/>
                  </a:lnTo>
                  <a:lnTo>
                    <a:pt x="9172108" y="1690010"/>
                  </a:lnTo>
                  <a:lnTo>
                    <a:pt x="9166713" y="1688931"/>
                  </a:lnTo>
                  <a:lnTo>
                    <a:pt x="9163476" y="1690010"/>
                  </a:lnTo>
                  <a:lnTo>
                    <a:pt x="9160239" y="1688931"/>
                  </a:lnTo>
                  <a:lnTo>
                    <a:pt x="9161318" y="1690010"/>
                  </a:lnTo>
                  <a:lnTo>
                    <a:pt x="9161318" y="1692168"/>
                  </a:lnTo>
                  <a:lnTo>
                    <a:pt x="9153900" y="1693247"/>
                  </a:lnTo>
                  <a:lnTo>
                    <a:pt x="9150663" y="1690010"/>
                  </a:lnTo>
                  <a:lnTo>
                    <a:pt x="9150663" y="1687852"/>
                  </a:lnTo>
                  <a:cubicBezTo>
                    <a:pt x="9150663" y="1685694"/>
                    <a:pt x="9153496" y="1684615"/>
                    <a:pt x="9159160" y="1684615"/>
                  </a:cubicBezTo>
                  <a:lnTo>
                    <a:pt x="9168871" y="1683536"/>
                  </a:lnTo>
                  <a:lnTo>
                    <a:pt x="9169950" y="1680299"/>
                  </a:lnTo>
                  <a:lnTo>
                    <a:pt x="9168871" y="1679220"/>
                  </a:lnTo>
                  <a:lnTo>
                    <a:pt x="9169950" y="1673960"/>
                  </a:lnTo>
                  <a:lnTo>
                    <a:pt x="9169950" y="1672881"/>
                  </a:lnTo>
                  <a:lnTo>
                    <a:pt x="9167792" y="1663172"/>
                  </a:lnTo>
                  <a:lnTo>
                    <a:pt x="9169950" y="1661013"/>
                  </a:lnTo>
                  <a:cubicBezTo>
                    <a:pt x="9166354" y="1660474"/>
                    <a:pt x="9164555" y="1659396"/>
                    <a:pt x="9164555" y="1657776"/>
                  </a:cubicBezTo>
                  <a:lnTo>
                    <a:pt x="9164555" y="1656697"/>
                  </a:lnTo>
                  <a:lnTo>
                    <a:pt x="9168871" y="1652516"/>
                  </a:lnTo>
                  <a:lnTo>
                    <a:pt x="9169950" y="1652516"/>
                  </a:lnTo>
                  <a:cubicBezTo>
                    <a:pt x="9174356" y="1652516"/>
                    <a:pt x="9179347" y="1653550"/>
                    <a:pt x="9184922" y="1655618"/>
                  </a:cubicBezTo>
                  <a:lnTo>
                    <a:pt x="9189238" y="1651437"/>
                  </a:lnTo>
                  <a:lnTo>
                    <a:pt x="9191396" y="1651437"/>
                  </a:lnTo>
                  <a:lnTo>
                    <a:pt x="9212841" y="1656697"/>
                  </a:lnTo>
                  <a:lnTo>
                    <a:pt x="9232128" y="1656697"/>
                  </a:lnTo>
                  <a:lnTo>
                    <a:pt x="9232128" y="1655618"/>
                  </a:lnTo>
                  <a:lnTo>
                    <a:pt x="9224575" y="1654540"/>
                  </a:lnTo>
                  <a:lnTo>
                    <a:pt x="9219180" y="1655618"/>
                  </a:lnTo>
                  <a:lnTo>
                    <a:pt x="9211762" y="1655618"/>
                  </a:lnTo>
                  <a:lnTo>
                    <a:pt x="9211762" y="1654540"/>
                  </a:lnTo>
                  <a:cubicBezTo>
                    <a:pt x="9211762" y="1653190"/>
                    <a:pt x="9213201" y="1652516"/>
                    <a:pt x="9216078" y="1652516"/>
                  </a:cubicBezTo>
                  <a:lnTo>
                    <a:pt x="9213920" y="1650359"/>
                  </a:lnTo>
                  <a:lnTo>
                    <a:pt x="9218101" y="1637410"/>
                  </a:lnTo>
                  <a:lnTo>
                    <a:pt x="9217157" y="1636331"/>
                  </a:lnTo>
                  <a:lnTo>
                    <a:pt x="9216078" y="1636331"/>
                  </a:lnTo>
                  <a:lnTo>
                    <a:pt x="9199893" y="1637410"/>
                  </a:lnTo>
                  <a:lnTo>
                    <a:pt x="9196791" y="1636331"/>
                  </a:lnTo>
                  <a:lnTo>
                    <a:pt x="9193554" y="1637410"/>
                  </a:lnTo>
                  <a:lnTo>
                    <a:pt x="9171029" y="1636331"/>
                  </a:lnTo>
                  <a:lnTo>
                    <a:pt x="9162397" y="1636331"/>
                  </a:lnTo>
                  <a:lnTo>
                    <a:pt x="9157002" y="1633094"/>
                  </a:lnTo>
                  <a:cubicBezTo>
                    <a:pt x="9151338" y="1633094"/>
                    <a:pt x="9146347" y="1634533"/>
                    <a:pt x="9142031" y="1637410"/>
                  </a:cubicBezTo>
                  <a:lnTo>
                    <a:pt x="9124902" y="1636331"/>
                  </a:lnTo>
                  <a:lnTo>
                    <a:pt x="9123823" y="1636331"/>
                  </a:lnTo>
                  <a:cubicBezTo>
                    <a:pt x="9122025" y="1636331"/>
                    <a:pt x="9120586" y="1633859"/>
                    <a:pt x="9119507" y="1628913"/>
                  </a:cubicBezTo>
                  <a:lnTo>
                    <a:pt x="9123823" y="1626755"/>
                  </a:lnTo>
                  <a:lnTo>
                    <a:pt x="9128139" y="1628913"/>
                  </a:lnTo>
                  <a:lnTo>
                    <a:pt x="9139873" y="1623518"/>
                  </a:lnTo>
                  <a:lnTo>
                    <a:pt x="9140952" y="1623518"/>
                  </a:lnTo>
                  <a:cubicBezTo>
                    <a:pt x="9144189" y="1623518"/>
                    <a:pt x="9147426" y="1625676"/>
                    <a:pt x="9150663" y="1629992"/>
                  </a:cubicBezTo>
                  <a:lnTo>
                    <a:pt x="9153900" y="1629992"/>
                  </a:lnTo>
                  <a:lnTo>
                    <a:pt x="9164555" y="1625676"/>
                  </a:lnTo>
                  <a:lnTo>
                    <a:pt x="9178448" y="1626755"/>
                  </a:lnTo>
                  <a:cubicBezTo>
                    <a:pt x="9178448" y="1625136"/>
                    <a:pt x="9180246" y="1624058"/>
                    <a:pt x="9183843" y="1623518"/>
                  </a:cubicBezTo>
                  <a:cubicBezTo>
                    <a:pt x="9186720" y="1623518"/>
                    <a:pt x="9193149" y="1625676"/>
                    <a:pt x="9203130" y="1629992"/>
                  </a:cubicBezTo>
                  <a:lnTo>
                    <a:pt x="9206367" y="1629992"/>
                  </a:lnTo>
                  <a:lnTo>
                    <a:pt x="9217157" y="1626755"/>
                  </a:lnTo>
                  <a:lnTo>
                    <a:pt x="9220259" y="1628913"/>
                  </a:lnTo>
                  <a:lnTo>
                    <a:pt x="9223496" y="1628913"/>
                  </a:lnTo>
                  <a:cubicBezTo>
                    <a:pt x="9223496" y="1623338"/>
                    <a:pt x="9228172" y="1616909"/>
                    <a:pt x="9237523" y="1609626"/>
                  </a:cubicBezTo>
                  <a:lnTo>
                    <a:pt x="9238467" y="1609626"/>
                  </a:lnTo>
                  <a:cubicBezTo>
                    <a:pt x="9240445" y="1609626"/>
                    <a:pt x="9241884" y="1612458"/>
                    <a:pt x="9242783" y="1618123"/>
                  </a:cubicBezTo>
                  <a:lnTo>
                    <a:pt x="9254652" y="1625676"/>
                  </a:lnTo>
                  <a:lnTo>
                    <a:pt x="9257889" y="1625676"/>
                  </a:lnTo>
                  <a:cubicBezTo>
                    <a:pt x="9259418" y="1624777"/>
                    <a:pt x="9262610" y="1617269"/>
                    <a:pt x="9267465" y="1603152"/>
                  </a:cubicBezTo>
                  <a:lnTo>
                    <a:pt x="9267465" y="1592362"/>
                  </a:lnTo>
                  <a:cubicBezTo>
                    <a:pt x="9274659" y="1581842"/>
                    <a:pt x="9280369" y="1574738"/>
                    <a:pt x="9284595" y="1571052"/>
                  </a:cubicBezTo>
                  <a:close/>
                  <a:moveTo>
                    <a:pt x="5712599" y="1570865"/>
                  </a:moveTo>
                  <a:cubicBezTo>
                    <a:pt x="5708732" y="1570865"/>
                    <a:pt x="5705540" y="1573697"/>
                    <a:pt x="5703023" y="1579362"/>
                  </a:cubicBezTo>
                  <a:lnTo>
                    <a:pt x="5703023" y="1585836"/>
                  </a:lnTo>
                  <a:cubicBezTo>
                    <a:pt x="5706080" y="1591591"/>
                    <a:pt x="5708598" y="1594468"/>
                    <a:pt x="5710576" y="1594468"/>
                  </a:cubicBezTo>
                  <a:lnTo>
                    <a:pt x="5714757" y="1581520"/>
                  </a:lnTo>
                  <a:lnTo>
                    <a:pt x="5712599" y="1579362"/>
                  </a:lnTo>
                  <a:close/>
                  <a:moveTo>
                    <a:pt x="6239678" y="1570191"/>
                  </a:moveTo>
                  <a:lnTo>
                    <a:pt x="6238599" y="1571270"/>
                  </a:lnTo>
                  <a:lnTo>
                    <a:pt x="6238599" y="1572349"/>
                  </a:lnTo>
                  <a:lnTo>
                    <a:pt x="6241836" y="1572349"/>
                  </a:lnTo>
                  <a:close/>
                  <a:moveTo>
                    <a:pt x="1605653" y="1569785"/>
                  </a:moveTo>
                  <a:lnTo>
                    <a:pt x="1604573" y="1573023"/>
                  </a:lnTo>
                  <a:lnTo>
                    <a:pt x="1605653" y="1577338"/>
                  </a:lnTo>
                  <a:lnTo>
                    <a:pt x="1606731" y="1577338"/>
                  </a:lnTo>
                  <a:lnTo>
                    <a:pt x="1606731" y="1574101"/>
                  </a:lnTo>
                  <a:lnTo>
                    <a:pt x="1605653" y="1574101"/>
                  </a:lnTo>
                  <a:lnTo>
                    <a:pt x="1606731" y="1573023"/>
                  </a:lnTo>
                  <a:lnTo>
                    <a:pt x="1606731" y="1569785"/>
                  </a:lnTo>
                  <a:close/>
                  <a:moveTo>
                    <a:pt x="2094697" y="1569702"/>
                  </a:moveTo>
                  <a:lnTo>
                    <a:pt x="2094697" y="1572939"/>
                  </a:lnTo>
                  <a:lnTo>
                    <a:pt x="2096854" y="1572939"/>
                  </a:lnTo>
                  <a:lnTo>
                    <a:pt x="2096854" y="1569702"/>
                  </a:lnTo>
                  <a:close/>
                  <a:moveTo>
                    <a:pt x="7293028" y="1569317"/>
                  </a:moveTo>
                  <a:lnTo>
                    <a:pt x="7290870" y="1571475"/>
                  </a:lnTo>
                  <a:lnTo>
                    <a:pt x="7290870" y="1573633"/>
                  </a:lnTo>
                  <a:lnTo>
                    <a:pt x="7294107" y="1573633"/>
                  </a:lnTo>
                  <a:lnTo>
                    <a:pt x="7295186" y="1570396"/>
                  </a:lnTo>
                  <a:lnTo>
                    <a:pt x="7294107" y="1569317"/>
                  </a:lnTo>
                  <a:close/>
                  <a:moveTo>
                    <a:pt x="77148" y="1568962"/>
                  </a:moveTo>
                  <a:lnTo>
                    <a:pt x="74990" y="1571120"/>
                  </a:lnTo>
                  <a:lnTo>
                    <a:pt x="74990" y="1572199"/>
                  </a:lnTo>
                  <a:lnTo>
                    <a:pt x="78227" y="1573278"/>
                  </a:lnTo>
                  <a:lnTo>
                    <a:pt x="80386" y="1570041"/>
                  </a:lnTo>
                  <a:lnTo>
                    <a:pt x="80386" y="1568962"/>
                  </a:lnTo>
                  <a:close/>
                  <a:moveTo>
                    <a:pt x="7130908" y="1568238"/>
                  </a:moveTo>
                  <a:lnTo>
                    <a:pt x="7122276" y="1573633"/>
                  </a:lnTo>
                  <a:lnTo>
                    <a:pt x="7120118" y="1573633"/>
                  </a:lnTo>
                  <a:lnTo>
                    <a:pt x="7116880" y="1571475"/>
                  </a:lnTo>
                  <a:lnTo>
                    <a:pt x="7107169" y="1571475"/>
                  </a:lnTo>
                  <a:lnTo>
                    <a:pt x="7106090" y="1574712"/>
                  </a:lnTo>
                  <a:lnTo>
                    <a:pt x="7109327" y="1582265"/>
                  </a:lnTo>
                  <a:lnTo>
                    <a:pt x="7109327" y="1590896"/>
                  </a:lnTo>
                  <a:lnTo>
                    <a:pt x="7107169" y="1594134"/>
                  </a:lnTo>
                  <a:lnTo>
                    <a:pt x="7108248" y="1598315"/>
                  </a:lnTo>
                  <a:lnTo>
                    <a:pt x="7107169" y="1602631"/>
                  </a:lnTo>
                  <a:lnTo>
                    <a:pt x="7109327" y="1614500"/>
                  </a:lnTo>
                  <a:lnTo>
                    <a:pt x="7108248" y="1618816"/>
                  </a:lnTo>
                  <a:cubicBezTo>
                    <a:pt x="7108248" y="1628077"/>
                    <a:pt x="7110047" y="1632708"/>
                    <a:pt x="7113643" y="1632708"/>
                  </a:cubicBezTo>
                  <a:lnTo>
                    <a:pt x="7121197" y="1637024"/>
                  </a:lnTo>
                  <a:cubicBezTo>
                    <a:pt x="7126951" y="1637024"/>
                    <a:pt x="7129829" y="1634507"/>
                    <a:pt x="7129829" y="1629471"/>
                  </a:cubicBezTo>
                  <a:lnTo>
                    <a:pt x="7129829" y="1597236"/>
                  </a:lnTo>
                  <a:lnTo>
                    <a:pt x="7134010" y="1591976"/>
                  </a:lnTo>
                  <a:lnTo>
                    <a:pt x="7128750" y="1586581"/>
                  </a:lnTo>
                  <a:cubicBezTo>
                    <a:pt x="7128750" y="1578488"/>
                    <a:pt x="7130863" y="1573813"/>
                    <a:pt x="7135089" y="1572554"/>
                  </a:cubicBezTo>
                  <a:cubicBezTo>
                    <a:pt x="7134370" y="1569676"/>
                    <a:pt x="7132976" y="1568238"/>
                    <a:pt x="7130908" y="1568238"/>
                  </a:cubicBezTo>
                  <a:close/>
                  <a:moveTo>
                    <a:pt x="8715569" y="1567359"/>
                  </a:moveTo>
                  <a:cubicBezTo>
                    <a:pt x="8714130" y="1567359"/>
                    <a:pt x="8713411" y="1568438"/>
                    <a:pt x="8713411" y="1570596"/>
                  </a:cubicBezTo>
                  <a:cubicBezTo>
                    <a:pt x="8715749" y="1576351"/>
                    <a:pt x="8719705" y="1579228"/>
                    <a:pt x="8725280" y="1579228"/>
                  </a:cubicBezTo>
                  <a:lnTo>
                    <a:pt x="8727438" y="1577070"/>
                  </a:lnTo>
                  <a:lnTo>
                    <a:pt x="8727438" y="1574912"/>
                  </a:lnTo>
                  <a:cubicBezTo>
                    <a:pt x="8719525" y="1574912"/>
                    <a:pt x="8715569" y="1572394"/>
                    <a:pt x="8715569" y="1567359"/>
                  </a:cubicBezTo>
                  <a:close/>
                  <a:moveTo>
                    <a:pt x="6264495" y="1566954"/>
                  </a:moveTo>
                  <a:lnTo>
                    <a:pt x="6265574" y="1566954"/>
                  </a:lnTo>
                  <a:lnTo>
                    <a:pt x="6265574" y="1567950"/>
                  </a:lnTo>
                  <a:lnTo>
                    <a:pt x="6264495" y="1567079"/>
                  </a:lnTo>
                  <a:close/>
                  <a:moveTo>
                    <a:pt x="5753331" y="1565470"/>
                  </a:moveTo>
                  <a:lnTo>
                    <a:pt x="5750229" y="1570865"/>
                  </a:lnTo>
                  <a:lnTo>
                    <a:pt x="5751308" y="1578283"/>
                  </a:lnTo>
                  <a:lnTo>
                    <a:pt x="5745913" y="1579362"/>
                  </a:lnTo>
                  <a:cubicBezTo>
                    <a:pt x="5745913" y="1583678"/>
                    <a:pt x="5748386" y="1586915"/>
                    <a:pt x="5753331" y="1589073"/>
                  </a:cubicBezTo>
                  <a:lnTo>
                    <a:pt x="5755489" y="1585836"/>
                  </a:lnTo>
                  <a:lnTo>
                    <a:pt x="5755489" y="1576125"/>
                  </a:lnTo>
                  <a:lnTo>
                    <a:pt x="5757647" y="1571944"/>
                  </a:lnTo>
                  <a:cubicBezTo>
                    <a:pt x="5756029" y="1567628"/>
                    <a:pt x="5754590" y="1565470"/>
                    <a:pt x="5753331" y="1565470"/>
                  </a:cubicBezTo>
                  <a:close/>
                  <a:moveTo>
                    <a:pt x="4146011" y="1564442"/>
                  </a:moveTo>
                  <a:lnTo>
                    <a:pt x="4147090" y="1567679"/>
                  </a:lnTo>
                  <a:lnTo>
                    <a:pt x="4148169" y="1567679"/>
                  </a:lnTo>
                  <a:lnTo>
                    <a:pt x="4148169" y="1564442"/>
                  </a:lnTo>
                  <a:close/>
                  <a:moveTo>
                    <a:pt x="8720964" y="1564122"/>
                  </a:moveTo>
                  <a:lnTo>
                    <a:pt x="8720964" y="1565201"/>
                  </a:lnTo>
                  <a:lnTo>
                    <a:pt x="8723122" y="1567359"/>
                  </a:lnTo>
                  <a:lnTo>
                    <a:pt x="8723122" y="1564122"/>
                  </a:lnTo>
                  <a:close/>
                  <a:moveTo>
                    <a:pt x="5778013" y="1563312"/>
                  </a:moveTo>
                  <a:lnTo>
                    <a:pt x="5774776" y="1574102"/>
                  </a:lnTo>
                  <a:lnTo>
                    <a:pt x="5776934" y="1574102"/>
                  </a:lnTo>
                  <a:cubicBezTo>
                    <a:pt x="5776934" y="1568347"/>
                    <a:pt x="5778373" y="1565470"/>
                    <a:pt x="5781250" y="1565470"/>
                  </a:cubicBezTo>
                  <a:lnTo>
                    <a:pt x="5781250" y="1564391"/>
                  </a:lnTo>
                  <a:close/>
                  <a:moveTo>
                    <a:pt x="4070346" y="1562284"/>
                  </a:moveTo>
                  <a:lnTo>
                    <a:pt x="4070346" y="1563363"/>
                  </a:lnTo>
                  <a:lnTo>
                    <a:pt x="4072504" y="1563363"/>
                  </a:lnTo>
                  <a:lnTo>
                    <a:pt x="4072504" y="1562284"/>
                  </a:lnTo>
                  <a:close/>
                  <a:moveTo>
                    <a:pt x="6232125" y="1561559"/>
                  </a:moveTo>
                  <a:cubicBezTo>
                    <a:pt x="6232125" y="1562997"/>
                    <a:pt x="6231046" y="1563717"/>
                    <a:pt x="6228888" y="1563717"/>
                  </a:cubicBezTo>
                  <a:lnTo>
                    <a:pt x="6228888" y="1564796"/>
                  </a:lnTo>
                  <a:lnTo>
                    <a:pt x="6231046" y="1564796"/>
                  </a:lnTo>
                  <a:cubicBezTo>
                    <a:pt x="6231046" y="1563357"/>
                    <a:pt x="6232125" y="1562638"/>
                    <a:pt x="6234283" y="1562638"/>
                  </a:cubicBezTo>
                  <a:lnTo>
                    <a:pt x="6234283" y="1561559"/>
                  </a:lnTo>
                  <a:close/>
                  <a:moveTo>
                    <a:pt x="8743623" y="1560885"/>
                  </a:moveTo>
                  <a:lnTo>
                    <a:pt x="8741465" y="1563043"/>
                  </a:lnTo>
                  <a:lnTo>
                    <a:pt x="8741465" y="1564122"/>
                  </a:lnTo>
                  <a:lnTo>
                    <a:pt x="8744702" y="1565201"/>
                  </a:lnTo>
                  <a:lnTo>
                    <a:pt x="8745781" y="1564122"/>
                  </a:lnTo>
                  <a:lnTo>
                    <a:pt x="8745781" y="1563043"/>
                  </a:lnTo>
                  <a:close/>
                  <a:moveTo>
                    <a:pt x="1147224" y="1559670"/>
                  </a:moveTo>
                  <a:lnTo>
                    <a:pt x="1147224" y="1562906"/>
                  </a:lnTo>
                  <a:lnTo>
                    <a:pt x="1148303" y="1562906"/>
                  </a:lnTo>
                  <a:lnTo>
                    <a:pt x="1150461" y="1560749"/>
                  </a:lnTo>
                  <a:lnTo>
                    <a:pt x="1150461" y="1559670"/>
                  </a:lnTo>
                  <a:close/>
                  <a:moveTo>
                    <a:pt x="645771" y="1559265"/>
                  </a:moveTo>
                  <a:lnTo>
                    <a:pt x="638487" y="1563311"/>
                  </a:lnTo>
                  <a:lnTo>
                    <a:pt x="635520" y="1561288"/>
                  </a:lnTo>
                  <a:cubicBezTo>
                    <a:pt x="630843" y="1563356"/>
                    <a:pt x="625718" y="1564390"/>
                    <a:pt x="620143" y="1564390"/>
                  </a:cubicBezTo>
                  <a:lnTo>
                    <a:pt x="620143" y="1563311"/>
                  </a:lnTo>
                  <a:lnTo>
                    <a:pt x="610837" y="1566413"/>
                  </a:lnTo>
                  <a:lnTo>
                    <a:pt x="608814" y="1562232"/>
                  </a:lnTo>
                  <a:lnTo>
                    <a:pt x="607735" y="1563311"/>
                  </a:lnTo>
                  <a:lnTo>
                    <a:pt x="604768" y="1563311"/>
                  </a:lnTo>
                  <a:lnTo>
                    <a:pt x="601666" y="1561288"/>
                  </a:lnTo>
                  <a:lnTo>
                    <a:pt x="600586" y="1561288"/>
                  </a:lnTo>
                  <a:lnTo>
                    <a:pt x="600586" y="1562232"/>
                  </a:lnTo>
                  <a:lnTo>
                    <a:pt x="602744" y="1562232"/>
                  </a:lnTo>
                  <a:lnTo>
                    <a:pt x="601666" y="1567357"/>
                  </a:lnTo>
                  <a:lnTo>
                    <a:pt x="604768" y="1571539"/>
                  </a:lnTo>
                  <a:lnTo>
                    <a:pt x="602744" y="1582733"/>
                  </a:lnTo>
                  <a:lnTo>
                    <a:pt x="606791" y="1594063"/>
                  </a:lnTo>
                  <a:lnTo>
                    <a:pt x="606791" y="1595142"/>
                  </a:lnTo>
                  <a:lnTo>
                    <a:pt x="603689" y="1606336"/>
                  </a:lnTo>
                  <a:lnTo>
                    <a:pt x="605712" y="1615508"/>
                  </a:lnTo>
                  <a:lnTo>
                    <a:pt x="602744" y="1622791"/>
                  </a:lnTo>
                  <a:lnTo>
                    <a:pt x="603689" y="1625758"/>
                  </a:lnTo>
                  <a:lnTo>
                    <a:pt x="602744" y="1642213"/>
                  </a:lnTo>
                  <a:lnTo>
                    <a:pt x="602744" y="1645315"/>
                  </a:lnTo>
                  <a:cubicBezTo>
                    <a:pt x="602744" y="1648193"/>
                    <a:pt x="604093" y="1650216"/>
                    <a:pt x="606791" y="1651385"/>
                  </a:cubicBezTo>
                  <a:lnTo>
                    <a:pt x="607735" y="1650441"/>
                  </a:lnTo>
                  <a:lnTo>
                    <a:pt x="615962" y="1650441"/>
                  </a:lnTo>
                  <a:lnTo>
                    <a:pt x="617041" y="1651385"/>
                  </a:lnTo>
                  <a:lnTo>
                    <a:pt x="617986" y="1651385"/>
                  </a:lnTo>
                  <a:lnTo>
                    <a:pt x="621088" y="1648283"/>
                  </a:lnTo>
                  <a:lnTo>
                    <a:pt x="631339" y="1648283"/>
                  </a:lnTo>
                  <a:lnTo>
                    <a:pt x="635520" y="1651385"/>
                  </a:lnTo>
                  <a:lnTo>
                    <a:pt x="643613" y="1648283"/>
                  </a:lnTo>
                  <a:lnTo>
                    <a:pt x="653863" y="1649362"/>
                  </a:lnTo>
                  <a:lnTo>
                    <a:pt x="662091" y="1648283"/>
                  </a:lnTo>
                  <a:cubicBezTo>
                    <a:pt x="662630" y="1650351"/>
                    <a:pt x="665371" y="1651385"/>
                    <a:pt x="670318" y="1651385"/>
                  </a:cubicBezTo>
                  <a:lnTo>
                    <a:pt x="674364" y="1650441"/>
                  </a:lnTo>
                  <a:lnTo>
                    <a:pt x="678545" y="1651385"/>
                  </a:lnTo>
                  <a:lnTo>
                    <a:pt x="679490" y="1651385"/>
                  </a:lnTo>
                  <a:lnTo>
                    <a:pt x="683671" y="1649362"/>
                  </a:lnTo>
                  <a:lnTo>
                    <a:pt x="681513" y="1643157"/>
                  </a:lnTo>
                  <a:cubicBezTo>
                    <a:pt x="683220" y="1635874"/>
                    <a:pt x="684615" y="1632143"/>
                    <a:pt x="685694" y="1631963"/>
                  </a:cubicBezTo>
                  <a:lnTo>
                    <a:pt x="684615" y="1630884"/>
                  </a:lnTo>
                  <a:lnTo>
                    <a:pt x="684615" y="1629940"/>
                  </a:lnTo>
                  <a:lnTo>
                    <a:pt x="685694" y="1609439"/>
                  </a:lnTo>
                  <a:lnTo>
                    <a:pt x="686638" y="1609439"/>
                  </a:lnTo>
                  <a:lnTo>
                    <a:pt x="682592" y="1599188"/>
                  </a:lnTo>
                  <a:lnTo>
                    <a:pt x="685694" y="1590017"/>
                  </a:lnTo>
                  <a:cubicBezTo>
                    <a:pt x="685694" y="1584891"/>
                    <a:pt x="684299" y="1581115"/>
                    <a:pt x="681513" y="1578687"/>
                  </a:cubicBezTo>
                  <a:lnTo>
                    <a:pt x="681513" y="1576664"/>
                  </a:lnTo>
                  <a:cubicBezTo>
                    <a:pt x="681513" y="1574955"/>
                    <a:pt x="682905" y="1573921"/>
                    <a:pt x="685694" y="1573562"/>
                  </a:cubicBezTo>
                  <a:lnTo>
                    <a:pt x="685694" y="1571539"/>
                  </a:lnTo>
                  <a:lnTo>
                    <a:pt x="683671" y="1565334"/>
                  </a:lnTo>
                  <a:lnTo>
                    <a:pt x="681513" y="1563311"/>
                  </a:lnTo>
                  <a:lnTo>
                    <a:pt x="658044" y="1564390"/>
                  </a:lnTo>
                  <a:cubicBezTo>
                    <a:pt x="649861" y="1562502"/>
                    <a:pt x="645771" y="1560794"/>
                    <a:pt x="645771" y="1559265"/>
                  </a:cubicBezTo>
                  <a:close/>
                  <a:moveTo>
                    <a:pt x="9199893" y="1559183"/>
                  </a:moveTo>
                  <a:lnTo>
                    <a:pt x="9199893" y="1562420"/>
                  </a:lnTo>
                  <a:lnTo>
                    <a:pt x="9200972" y="1562420"/>
                  </a:lnTo>
                  <a:lnTo>
                    <a:pt x="9200972" y="1559183"/>
                  </a:lnTo>
                  <a:close/>
                  <a:moveTo>
                    <a:pt x="4067109" y="1558103"/>
                  </a:moveTo>
                  <a:lnTo>
                    <a:pt x="4067109" y="1561205"/>
                  </a:lnTo>
                  <a:lnTo>
                    <a:pt x="4068188" y="1561205"/>
                  </a:lnTo>
                  <a:lnTo>
                    <a:pt x="4068188" y="1558103"/>
                  </a:lnTo>
                  <a:close/>
                  <a:moveTo>
                    <a:pt x="5780171" y="1557917"/>
                  </a:moveTo>
                  <a:lnTo>
                    <a:pt x="5780171" y="1560075"/>
                  </a:lnTo>
                  <a:lnTo>
                    <a:pt x="5781250" y="1558996"/>
                  </a:lnTo>
                  <a:lnTo>
                    <a:pt x="5782329" y="1558996"/>
                  </a:lnTo>
                  <a:lnTo>
                    <a:pt x="5785566" y="1560075"/>
                  </a:lnTo>
                  <a:lnTo>
                    <a:pt x="5785566" y="1557917"/>
                  </a:lnTo>
                  <a:close/>
                  <a:moveTo>
                    <a:pt x="6245073" y="1557243"/>
                  </a:moveTo>
                  <a:lnTo>
                    <a:pt x="6245073" y="1558322"/>
                  </a:lnTo>
                  <a:lnTo>
                    <a:pt x="6247231" y="1558322"/>
                  </a:lnTo>
                  <a:lnTo>
                    <a:pt x="6247231" y="1557243"/>
                  </a:lnTo>
                  <a:close/>
                  <a:moveTo>
                    <a:pt x="3691360" y="1557242"/>
                  </a:moveTo>
                  <a:lnTo>
                    <a:pt x="3687044" y="1560479"/>
                  </a:lnTo>
                  <a:lnTo>
                    <a:pt x="3685965" y="1560479"/>
                  </a:lnTo>
                  <a:lnTo>
                    <a:pt x="3684886" y="1559400"/>
                  </a:lnTo>
                  <a:lnTo>
                    <a:pt x="3683807" y="1559400"/>
                  </a:lnTo>
                  <a:cubicBezTo>
                    <a:pt x="3683807" y="1560659"/>
                    <a:pt x="3681649" y="1562457"/>
                    <a:pt x="3677333" y="1564795"/>
                  </a:cubicBezTo>
                  <a:lnTo>
                    <a:pt x="3677333" y="1566009"/>
                  </a:lnTo>
                  <a:lnTo>
                    <a:pt x="3679491" y="1566009"/>
                  </a:lnTo>
                  <a:cubicBezTo>
                    <a:pt x="3681828" y="1563581"/>
                    <a:pt x="3686549" y="1561019"/>
                    <a:pt x="3693653" y="1558321"/>
                  </a:cubicBezTo>
                  <a:lnTo>
                    <a:pt x="3693653" y="1557242"/>
                  </a:lnTo>
                  <a:close/>
                  <a:moveTo>
                    <a:pt x="596540" y="1557242"/>
                  </a:moveTo>
                  <a:lnTo>
                    <a:pt x="596540" y="1558186"/>
                  </a:lnTo>
                  <a:lnTo>
                    <a:pt x="598563" y="1558186"/>
                  </a:lnTo>
                  <a:lnTo>
                    <a:pt x="598563" y="1557242"/>
                  </a:lnTo>
                  <a:close/>
                  <a:moveTo>
                    <a:pt x="8608882" y="1556569"/>
                  </a:moveTo>
                  <a:lnTo>
                    <a:pt x="8607803" y="1561963"/>
                  </a:lnTo>
                  <a:lnTo>
                    <a:pt x="8607803" y="1563043"/>
                  </a:lnTo>
                  <a:lnTo>
                    <a:pt x="8612119" y="1563043"/>
                  </a:lnTo>
                  <a:lnTo>
                    <a:pt x="8614277" y="1556569"/>
                  </a:lnTo>
                  <a:close/>
                  <a:moveTo>
                    <a:pt x="2650421" y="1555865"/>
                  </a:moveTo>
                  <a:lnTo>
                    <a:pt x="2650421" y="1559102"/>
                  </a:lnTo>
                  <a:lnTo>
                    <a:pt x="2652580" y="1561260"/>
                  </a:lnTo>
                  <a:lnTo>
                    <a:pt x="2654737" y="1561260"/>
                  </a:lnTo>
                  <a:lnTo>
                    <a:pt x="2656896" y="1559102"/>
                  </a:lnTo>
                  <a:lnTo>
                    <a:pt x="2656896" y="1556944"/>
                  </a:lnTo>
                  <a:lnTo>
                    <a:pt x="2651500" y="1555865"/>
                  </a:lnTo>
                  <a:close/>
                  <a:moveTo>
                    <a:pt x="2089302" y="1555810"/>
                  </a:moveTo>
                  <a:lnTo>
                    <a:pt x="2087143" y="1557967"/>
                  </a:lnTo>
                  <a:lnTo>
                    <a:pt x="2087143" y="1560125"/>
                  </a:lnTo>
                  <a:lnTo>
                    <a:pt x="2090381" y="1563228"/>
                  </a:lnTo>
                  <a:lnTo>
                    <a:pt x="2092538" y="1560125"/>
                  </a:lnTo>
                  <a:lnTo>
                    <a:pt x="2092538" y="1557967"/>
                  </a:lnTo>
                  <a:lnTo>
                    <a:pt x="2090381" y="1555810"/>
                  </a:lnTo>
                  <a:close/>
                  <a:moveTo>
                    <a:pt x="4063872" y="1554866"/>
                  </a:moveTo>
                  <a:lnTo>
                    <a:pt x="4066030" y="1557024"/>
                  </a:lnTo>
                  <a:lnTo>
                    <a:pt x="4066030" y="1554866"/>
                  </a:lnTo>
                  <a:close/>
                  <a:moveTo>
                    <a:pt x="1578678" y="1554544"/>
                  </a:moveTo>
                  <a:lnTo>
                    <a:pt x="1578678" y="1558860"/>
                  </a:lnTo>
                  <a:lnTo>
                    <a:pt x="1579756" y="1559939"/>
                  </a:lnTo>
                  <a:lnTo>
                    <a:pt x="1579756" y="1561018"/>
                  </a:lnTo>
                  <a:lnTo>
                    <a:pt x="1582994" y="1559939"/>
                  </a:lnTo>
                  <a:lnTo>
                    <a:pt x="1582994" y="1556702"/>
                  </a:lnTo>
                  <a:lnTo>
                    <a:pt x="1580836" y="1554544"/>
                  </a:lnTo>
                  <a:close/>
                  <a:moveTo>
                    <a:pt x="6239678" y="1554006"/>
                  </a:moveTo>
                  <a:lnTo>
                    <a:pt x="6248310" y="1554006"/>
                  </a:lnTo>
                  <a:lnTo>
                    <a:pt x="6264495" y="1567079"/>
                  </a:lnTo>
                  <a:lnTo>
                    <a:pt x="6264495" y="1570191"/>
                  </a:lnTo>
                  <a:lnTo>
                    <a:pt x="6265574" y="1570191"/>
                  </a:lnTo>
                  <a:lnTo>
                    <a:pt x="6265574" y="1567950"/>
                  </a:lnTo>
                  <a:lnTo>
                    <a:pt x="6276364" y="1576665"/>
                  </a:lnTo>
                  <a:lnTo>
                    <a:pt x="6275285" y="1577743"/>
                  </a:lnTo>
                  <a:lnTo>
                    <a:pt x="6275285" y="1578823"/>
                  </a:lnTo>
                  <a:lnTo>
                    <a:pt x="6276364" y="1579902"/>
                  </a:lnTo>
                  <a:cubicBezTo>
                    <a:pt x="6276364" y="1601841"/>
                    <a:pt x="6269531" y="1616947"/>
                    <a:pt x="6255863" y="1625219"/>
                  </a:cubicBezTo>
                  <a:lnTo>
                    <a:pt x="6240757" y="1640326"/>
                  </a:lnTo>
                  <a:lnTo>
                    <a:pt x="6232125" y="1642484"/>
                  </a:lnTo>
                  <a:cubicBezTo>
                    <a:pt x="6227090" y="1640685"/>
                    <a:pt x="6224572" y="1639247"/>
                    <a:pt x="6224572" y="1638167"/>
                  </a:cubicBezTo>
                  <a:lnTo>
                    <a:pt x="6224572" y="1637089"/>
                  </a:lnTo>
                  <a:cubicBezTo>
                    <a:pt x="6236082" y="1627378"/>
                    <a:pt x="6241836" y="1620185"/>
                    <a:pt x="6241836" y="1615509"/>
                  </a:cubicBezTo>
                  <a:cubicBezTo>
                    <a:pt x="6237520" y="1612092"/>
                    <a:pt x="6232845" y="1609934"/>
                    <a:pt x="6227809" y="1609035"/>
                  </a:cubicBezTo>
                  <a:lnTo>
                    <a:pt x="6227809" y="1607956"/>
                  </a:lnTo>
                  <a:lnTo>
                    <a:pt x="6228888" y="1606877"/>
                  </a:lnTo>
                  <a:lnTo>
                    <a:pt x="6228888" y="1605798"/>
                  </a:lnTo>
                  <a:cubicBezTo>
                    <a:pt x="6220256" y="1605798"/>
                    <a:pt x="6215940" y="1599324"/>
                    <a:pt x="6215940" y="1586376"/>
                  </a:cubicBezTo>
                  <a:lnTo>
                    <a:pt x="6215940" y="1574507"/>
                  </a:lnTo>
                  <a:cubicBezTo>
                    <a:pt x="6215940" y="1572889"/>
                    <a:pt x="6217739" y="1571809"/>
                    <a:pt x="6221335" y="1571270"/>
                  </a:cubicBezTo>
                  <a:lnTo>
                    <a:pt x="6220256" y="1570191"/>
                  </a:lnTo>
                  <a:lnTo>
                    <a:pt x="6220256" y="1569112"/>
                  </a:lnTo>
                  <a:cubicBezTo>
                    <a:pt x="6223853" y="1563357"/>
                    <a:pt x="6230327" y="1559041"/>
                    <a:pt x="6239678" y="1556164"/>
                  </a:cubicBezTo>
                  <a:close/>
                  <a:moveTo>
                    <a:pt x="5263073" y="1554006"/>
                  </a:moveTo>
                  <a:lnTo>
                    <a:pt x="5263073" y="1555084"/>
                  </a:lnTo>
                  <a:lnTo>
                    <a:pt x="5266310" y="1555084"/>
                  </a:lnTo>
                  <a:lnTo>
                    <a:pt x="5266310" y="1554006"/>
                  </a:lnTo>
                  <a:close/>
                  <a:moveTo>
                    <a:pt x="3754077" y="1554005"/>
                  </a:moveTo>
                  <a:lnTo>
                    <a:pt x="3755156" y="1554005"/>
                  </a:lnTo>
                  <a:cubicBezTo>
                    <a:pt x="3760281" y="1554005"/>
                    <a:pt x="3769318" y="1560884"/>
                    <a:pt x="3782266" y="1574641"/>
                  </a:cubicBezTo>
                  <a:cubicBezTo>
                    <a:pt x="3784424" y="1574641"/>
                    <a:pt x="3785503" y="1575360"/>
                    <a:pt x="3785503" y="1576799"/>
                  </a:cubicBezTo>
                  <a:lnTo>
                    <a:pt x="3785503" y="1580036"/>
                  </a:lnTo>
                  <a:lnTo>
                    <a:pt x="3780108" y="1578957"/>
                  </a:lnTo>
                  <a:lnTo>
                    <a:pt x="3777950" y="1581115"/>
                  </a:lnTo>
                  <a:lnTo>
                    <a:pt x="3773634" y="1581115"/>
                  </a:lnTo>
                  <a:lnTo>
                    <a:pt x="3752998" y="1578957"/>
                  </a:lnTo>
                  <a:lnTo>
                    <a:pt x="3732497" y="1578957"/>
                  </a:lnTo>
                  <a:cubicBezTo>
                    <a:pt x="3729799" y="1581115"/>
                    <a:pt x="3727281" y="1582194"/>
                    <a:pt x="3724944" y="1582194"/>
                  </a:cubicBezTo>
                  <a:lnTo>
                    <a:pt x="3722786" y="1578957"/>
                  </a:lnTo>
                  <a:lnTo>
                    <a:pt x="3724944" y="1576799"/>
                  </a:lnTo>
                  <a:lnTo>
                    <a:pt x="3731418" y="1576799"/>
                  </a:lnTo>
                  <a:lnTo>
                    <a:pt x="3731418" y="1571404"/>
                  </a:lnTo>
                  <a:cubicBezTo>
                    <a:pt x="3739150" y="1562682"/>
                    <a:pt x="3745984" y="1558321"/>
                    <a:pt x="3751919" y="1558321"/>
                  </a:cubicBezTo>
                  <a:lnTo>
                    <a:pt x="3755156" y="1559400"/>
                  </a:lnTo>
                  <a:lnTo>
                    <a:pt x="3756235" y="1559400"/>
                  </a:lnTo>
                  <a:lnTo>
                    <a:pt x="3756235" y="1558321"/>
                  </a:lnTo>
                  <a:cubicBezTo>
                    <a:pt x="3753357" y="1558321"/>
                    <a:pt x="3751919" y="1557602"/>
                    <a:pt x="3751919" y="1556163"/>
                  </a:cubicBezTo>
                  <a:close/>
                  <a:moveTo>
                    <a:pt x="3695811" y="1554005"/>
                  </a:moveTo>
                  <a:lnTo>
                    <a:pt x="3694732" y="1555084"/>
                  </a:lnTo>
                  <a:lnTo>
                    <a:pt x="3694732" y="1556163"/>
                  </a:lnTo>
                  <a:lnTo>
                    <a:pt x="3695811" y="1556163"/>
                  </a:lnTo>
                  <a:lnTo>
                    <a:pt x="3700127" y="1555084"/>
                  </a:lnTo>
                  <a:lnTo>
                    <a:pt x="3700127" y="1554005"/>
                  </a:lnTo>
                  <a:close/>
                  <a:moveTo>
                    <a:pt x="8280340" y="1553737"/>
                  </a:moveTo>
                  <a:lnTo>
                    <a:pt x="8280340" y="1554816"/>
                  </a:lnTo>
                  <a:lnTo>
                    <a:pt x="8282498" y="1554816"/>
                  </a:lnTo>
                  <a:lnTo>
                    <a:pt x="8282498" y="1553737"/>
                  </a:lnTo>
                  <a:close/>
                  <a:moveTo>
                    <a:pt x="1575441" y="1553465"/>
                  </a:moveTo>
                  <a:lnTo>
                    <a:pt x="1575441" y="1554544"/>
                  </a:lnTo>
                  <a:lnTo>
                    <a:pt x="1577598" y="1554544"/>
                  </a:lnTo>
                  <a:lnTo>
                    <a:pt x="1577598" y="1553465"/>
                  </a:lnTo>
                  <a:close/>
                  <a:moveTo>
                    <a:pt x="1566808" y="1553465"/>
                  </a:moveTo>
                  <a:lnTo>
                    <a:pt x="1566808" y="1555623"/>
                  </a:lnTo>
                  <a:lnTo>
                    <a:pt x="1567888" y="1554544"/>
                  </a:lnTo>
                  <a:lnTo>
                    <a:pt x="1568966" y="1554544"/>
                  </a:lnTo>
                  <a:lnTo>
                    <a:pt x="1574361" y="1555623"/>
                  </a:lnTo>
                  <a:lnTo>
                    <a:pt x="1572203" y="1553465"/>
                  </a:lnTo>
                  <a:close/>
                  <a:moveTo>
                    <a:pt x="688661" y="1553061"/>
                  </a:moveTo>
                  <a:lnTo>
                    <a:pt x="688661" y="1554140"/>
                  </a:lnTo>
                  <a:lnTo>
                    <a:pt x="691762" y="1555084"/>
                  </a:lnTo>
                  <a:lnTo>
                    <a:pt x="691762" y="1553061"/>
                  </a:lnTo>
                  <a:close/>
                  <a:moveTo>
                    <a:pt x="5177697" y="1552926"/>
                  </a:moveTo>
                  <a:lnTo>
                    <a:pt x="5179855" y="1555084"/>
                  </a:lnTo>
                  <a:lnTo>
                    <a:pt x="5184171" y="1555084"/>
                  </a:lnTo>
                  <a:lnTo>
                    <a:pt x="5184171" y="1554006"/>
                  </a:lnTo>
                  <a:close/>
                  <a:moveTo>
                    <a:pt x="5164479" y="1552926"/>
                  </a:moveTo>
                  <a:lnTo>
                    <a:pt x="5164479" y="1556164"/>
                  </a:lnTo>
                  <a:lnTo>
                    <a:pt x="5165558" y="1556164"/>
                  </a:lnTo>
                  <a:lnTo>
                    <a:pt x="5167716" y="1554006"/>
                  </a:lnTo>
                  <a:lnTo>
                    <a:pt x="5167716" y="1552926"/>
                  </a:lnTo>
                  <a:close/>
                  <a:moveTo>
                    <a:pt x="8273731" y="1550500"/>
                  </a:moveTo>
                  <a:cubicBezTo>
                    <a:pt x="8273731" y="1552118"/>
                    <a:pt x="8271573" y="1553557"/>
                    <a:pt x="8267257" y="1554816"/>
                  </a:cubicBezTo>
                  <a:cubicBezTo>
                    <a:pt x="8267257" y="1557603"/>
                    <a:pt x="8263210" y="1561605"/>
                    <a:pt x="8255118" y="1566820"/>
                  </a:cubicBezTo>
                  <a:lnTo>
                    <a:pt x="8255118" y="1567898"/>
                  </a:lnTo>
                  <a:lnTo>
                    <a:pt x="8257411" y="1567898"/>
                  </a:lnTo>
                  <a:lnTo>
                    <a:pt x="8257411" y="1568978"/>
                  </a:lnTo>
                  <a:cubicBezTo>
                    <a:pt x="8266312" y="1568978"/>
                    <a:pt x="8273596" y="1563178"/>
                    <a:pt x="8279261" y="1551579"/>
                  </a:cubicBezTo>
                  <a:lnTo>
                    <a:pt x="8278182" y="1550500"/>
                  </a:lnTo>
                  <a:close/>
                  <a:moveTo>
                    <a:pt x="2656896" y="1550471"/>
                  </a:moveTo>
                  <a:lnTo>
                    <a:pt x="2656896" y="1551549"/>
                  </a:lnTo>
                  <a:lnTo>
                    <a:pt x="2659054" y="1551549"/>
                  </a:lnTo>
                  <a:lnTo>
                    <a:pt x="2659054" y="1550471"/>
                  </a:lnTo>
                  <a:close/>
                  <a:moveTo>
                    <a:pt x="9196791" y="1547449"/>
                  </a:moveTo>
                  <a:lnTo>
                    <a:pt x="9194633" y="1551630"/>
                  </a:lnTo>
                  <a:lnTo>
                    <a:pt x="9194633" y="1552709"/>
                  </a:lnTo>
                  <a:lnTo>
                    <a:pt x="9195712" y="1552709"/>
                  </a:lnTo>
                  <a:cubicBezTo>
                    <a:pt x="9195712" y="1549921"/>
                    <a:pt x="9197105" y="1548528"/>
                    <a:pt x="9199893" y="1548528"/>
                  </a:cubicBezTo>
                  <a:lnTo>
                    <a:pt x="9199893" y="1547449"/>
                  </a:lnTo>
                  <a:close/>
                  <a:moveTo>
                    <a:pt x="4257958" y="1547448"/>
                  </a:moveTo>
                  <a:lnTo>
                    <a:pt x="4257958" y="1548392"/>
                  </a:lnTo>
                  <a:lnTo>
                    <a:pt x="4261195" y="1548392"/>
                  </a:lnTo>
                  <a:lnTo>
                    <a:pt x="4261195" y="1547448"/>
                  </a:lnTo>
                  <a:close/>
                  <a:moveTo>
                    <a:pt x="1232330" y="1546721"/>
                  </a:moveTo>
                  <a:lnTo>
                    <a:pt x="1236647" y="1546721"/>
                  </a:lnTo>
                  <a:cubicBezTo>
                    <a:pt x="1238085" y="1546721"/>
                    <a:pt x="1240603" y="1549958"/>
                    <a:pt x="1244200" y="1556433"/>
                  </a:cubicBezTo>
                  <a:cubicBezTo>
                    <a:pt x="1245818" y="1556433"/>
                    <a:pt x="1249056" y="1559310"/>
                    <a:pt x="1253912" y="1565065"/>
                  </a:cubicBezTo>
                  <a:cubicBezTo>
                    <a:pt x="1259845" y="1566683"/>
                    <a:pt x="1265960" y="1570640"/>
                    <a:pt x="1272255" y="1576934"/>
                  </a:cubicBezTo>
                  <a:lnTo>
                    <a:pt x="1272255" y="1579092"/>
                  </a:lnTo>
                  <a:lnTo>
                    <a:pt x="1270096" y="1581249"/>
                  </a:lnTo>
                  <a:lnTo>
                    <a:pt x="1269017" y="1581249"/>
                  </a:lnTo>
                  <a:lnTo>
                    <a:pt x="1263622" y="1580171"/>
                  </a:lnTo>
                  <a:cubicBezTo>
                    <a:pt x="1263622" y="1582688"/>
                    <a:pt x="1261464" y="1584487"/>
                    <a:pt x="1257148" y="1585566"/>
                  </a:cubicBezTo>
                  <a:lnTo>
                    <a:pt x="1244200" y="1583408"/>
                  </a:lnTo>
                  <a:cubicBezTo>
                    <a:pt x="1243121" y="1586285"/>
                    <a:pt x="1242042" y="1587724"/>
                    <a:pt x="1240964" y="1587724"/>
                  </a:cubicBezTo>
                  <a:lnTo>
                    <a:pt x="1239884" y="1587724"/>
                  </a:lnTo>
                  <a:cubicBezTo>
                    <a:pt x="1237725" y="1587724"/>
                    <a:pt x="1236647" y="1585566"/>
                    <a:pt x="1236647" y="1581249"/>
                  </a:cubicBezTo>
                  <a:lnTo>
                    <a:pt x="1231251" y="1580171"/>
                  </a:lnTo>
                  <a:lnTo>
                    <a:pt x="1226936" y="1583408"/>
                  </a:lnTo>
                  <a:lnTo>
                    <a:pt x="1218304" y="1581249"/>
                  </a:lnTo>
                  <a:lnTo>
                    <a:pt x="1213987" y="1582329"/>
                  </a:lnTo>
                  <a:lnTo>
                    <a:pt x="1213987" y="1583408"/>
                  </a:lnTo>
                  <a:lnTo>
                    <a:pt x="1217224" y="1587724"/>
                  </a:lnTo>
                  <a:lnTo>
                    <a:pt x="1217224" y="1594197"/>
                  </a:lnTo>
                  <a:cubicBezTo>
                    <a:pt x="1217224" y="1597165"/>
                    <a:pt x="1215426" y="1600717"/>
                    <a:pt x="1211830" y="1604853"/>
                  </a:cubicBezTo>
                  <a:lnTo>
                    <a:pt x="1211830" y="1608090"/>
                  </a:lnTo>
                  <a:cubicBezTo>
                    <a:pt x="1214707" y="1608449"/>
                    <a:pt x="1216145" y="1609528"/>
                    <a:pt x="1216145" y="1611327"/>
                  </a:cubicBezTo>
                  <a:lnTo>
                    <a:pt x="1216145" y="1616722"/>
                  </a:lnTo>
                  <a:lnTo>
                    <a:pt x="1213987" y="1629670"/>
                  </a:lnTo>
                  <a:lnTo>
                    <a:pt x="1216145" y="1633986"/>
                  </a:lnTo>
                  <a:lnTo>
                    <a:pt x="1212908" y="1644776"/>
                  </a:lnTo>
                  <a:lnTo>
                    <a:pt x="1212908" y="1646934"/>
                  </a:lnTo>
                  <a:cubicBezTo>
                    <a:pt x="1215786" y="1649811"/>
                    <a:pt x="1217224" y="1653767"/>
                    <a:pt x="1217224" y="1658803"/>
                  </a:cubicBezTo>
                  <a:lnTo>
                    <a:pt x="1218304" y="1658803"/>
                  </a:lnTo>
                  <a:cubicBezTo>
                    <a:pt x="1221899" y="1658803"/>
                    <a:pt x="1224778" y="1656285"/>
                    <a:pt x="1226936" y="1651250"/>
                  </a:cubicBezTo>
                  <a:cubicBezTo>
                    <a:pt x="1232150" y="1648372"/>
                    <a:pt x="1237906" y="1643337"/>
                    <a:pt x="1244200" y="1636144"/>
                  </a:cubicBezTo>
                  <a:lnTo>
                    <a:pt x="1249595" y="1636144"/>
                  </a:lnTo>
                  <a:cubicBezTo>
                    <a:pt x="1259486" y="1649991"/>
                    <a:pt x="1269196" y="1661141"/>
                    <a:pt x="1278728" y="1669593"/>
                  </a:cubicBezTo>
                  <a:cubicBezTo>
                    <a:pt x="1278728" y="1671031"/>
                    <a:pt x="1276570" y="1672110"/>
                    <a:pt x="1272255" y="1672830"/>
                  </a:cubicBezTo>
                  <a:lnTo>
                    <a:pt x="1264701" y="1668514"/>
                  </a:lnTo>
                  <a:lnTo>
                    <a:pt x="1261464" y="1668514"/>
                  </a:lnTo>
                  <a:cubicBezTo>
                    <a:pt x="1256428" y="1672110"/>
                    <a:pt x="1251752" y="1673909"/>
                    <a:pt x="1247437" y="1673909"/>
                  </a:cubicBezTo>
                  <a:lnTo>
                    <a:pt x="1217224" y="1671751"/>
                  </a:lnTo>
                  <a:lnTo>
                    <a:pt x="1217224" y="1695489"/>
                  </a:lnTo>
                  <a:cubicBezTo>
                    <a:pt x="1217224" y="1699625"/>
                    <a:pt x="1215426" y="1703941"/>
                    <a:pt x="1211830" y="1708437"/>
                  </a:cubicBezTo>
                  <a:lnTo>
                    <a:pt x="1211830" y="1711674"/>
                  </a:lnTo>
                  <a:cubicBezTo>
                    <a:pt x="1211830" y="1713113"/>
                    <a:pt x="1212908" y="1713832"/>
                    <a:pt x="1215066" y="1713832"/>
                  </a:cubicBezTo>
                  <a:lnTo>
                    <a:pt x="1216145" y="1714911"/>
                  </a:lnTo>
                  <a:lnTo>
                    <a:pt x="1216145" y="1722464"/>
                  </a:lnTo>
                  <a:lnTo>
                    <a:pt x="1212908" y="1727859"/>
                  </a:lnTo>
                  <a:lnTo>
                    <a:pt x="1216145" y="1734198"/>
                  </a:lnTo>
                  <a:lnTo>
                    <a:pt x="1216145" y="1736356"/>
                  </a:lnTo>
                  <a:lnTo>
                    <a:pt x="1213987" y="1744988"/>
                  </a:lnTo>
                  <a:lnTo>
                    <a:pt x="1217224" y="1754699"/>
                  </a:lnTo>
                  <a:cubicBezTo>
                    <a:pt x="1217224" y="1764770"/>
                    <a:pt x="1215426" y="1771963"/>
                    <a:pt x="1211830" y="1776279"/>
                  </a:cubicBezTo>
                  <a:cubicBezTo>
                    <a:pt x="1211830" y="1783652"/>
                    <a:pt x="1209356" y="1788688"/>
                    <a:pt x="1204411" y="1791385"/>
                  </a:cubicBezTo>
                  <a:cubicBezTo>
                    <a:pt x="1204411" y="1794263"/>
                    <a:pt x="1203332" y="1795701"/>
                    <a:pt x="1201175" y="1795701"/>
                  </a:cubicBezTo>
                  <a:lnTo>
                    <a:pt x="1197938" y="1792464"/>
                  </a:lnTo>
                  <a:lnTo>
                    <a:pt x="1181752" y="1793543"/>
                  </a:lnTo>
                  <a:lnTo>
                    <a:pt x="1177436" y="1793543"/>
                  </a:lnTo>
                  <a:cubicBezTo>
                    <a:pt x="1173480" y="1793543"/>
                    <a:pt x="1169883" y="1790306"/>
                    <a:pt x="1166646" y="1783833"/>
                  </a:cubicBezTo>
                  <a:lnTo>
                    <a:pt x="1167725" y="1777358"/>
                  </a:lnTo>
                  <a:lnTo>
                    <a:pt x="1166646" y="1770884"/>
                  </a:lnTo>
                  <a:lnTo>
                    <a:pt x="1169883" y="1757936"/>
                  </a:lnTo>
                  <a:lnTo>
                    <a:pt x="1163409" y="1741751"/>
                  </a:lnTo>
                  <a:lnTo>
                    <a:pt x="1163409" y="1738514"/>
                  </a:lnTo>
                  <a:cubicBezTo>
                    <a:pt x="1165567" y="1732040"/>
                    <a:pt x="1167366" y="1722374"/>
                    <a:pt x="1168804" y="1709516"/>
                  </a:cubicBezTo>
                  <a:lnTo>
                    <a:pt x="1170962" y="1705200"/>
                  </a:lnTo>
                  <a:cubicBezTo>
                    <a:pt x="1168445" y="1701423"/>
                    <a:pt x="1165926" y="1692791"/>
                    <a:pt x="1163409" y="1679304"/>
                  </a:cubicBezTo>
                  <a:lnTo>
                    <a:pt x="1165567" y="1672830"/>
                  </a:lnTo>
                  <a:lnTo>
                    <a:pt x="1160173" y="1673909"/>
                  </a:lnTo>
                  <a:lnTo>
                    <a:pt x="1158015" y="1673909"/>
                  </a:lnTo>
                  <a:cubicBezTo>
                    <a:pt x="1152977" y="1673909"/>
                    <a:pt x="1150461" y="1671751"/>
                    <a:pt x="1150461" y="1667435"/>
                  </a:cubicBezTo>
                  <a:lnTo>
                    <a:pt x="1146145" y="1667435"/>
                  </a:lnTo>
                  <a:cubicBezTo>
                    <a:pt x="1146145" y="1671751"/>
                    <a:pt x="1137873" y="1673909"/>
                    <a:pt x="1121328" y="1673909"/>
                  </a:cubicBezTo>
                  <a:lnTo>
                    <a:pt x="1110538" y="1674988"/>
                  </a:lnTo>
                  <a:lnTo>
                    <a:pt x="1100827" y="1674988"/>
                  </a:lnTo>
                  <a:cubicBezTo>
                    <a:pt x="1096330" y="1668514"/>
                    <a:pt x="1093453" y="1665277"/>
                    <a:pt x="1092194" y="1665277"/>
                  </a:cubicBezTo>
                  <a:cubicBezTo>
                    <a:pt x="1090396" y="1665277"/>
                    <a:pt x="1089318" y="1666716"/>
                    <a:pt x="1088959" y="1669593"/>
                  </a:cubicBezTo>
                  <a:lnTo>
                    <a:pt x="1091116" y="1679304"/>
                  </a:lnTo>
                  <a:lnTo>
                    <a:pt x="1091116" y="1685778"/>
                  </a:lnTo>
                  <a:lnTo>
                    <a:pt x="1095431" y="1691173"/>
                  </a:lnTo>
                  <a:lnTo>
                    <a:pt x="1095431" y="1697647"/>
                  </a:lnTo>
                  <a:lnTo>
                    <a:pt x="1091116" y="1709516"/>
                  </a:lnTo>
                  <a:lnTo>
                    <a:pt x="1091116" y="1710595"/>
                  </a:lnTo>
                  <a:cubicBezTo>
                    <a:pt x="1091116" y="1716350"/>
                    <a:pt x="1092554" y="1719227"/>
                    <a:pt x="1095431" y="1719227"/>
                  </a:cubicBezTo>
                  <a:cubicBezTo>
                    <a:pt x="1098848" y="1719227"/>
                    <a:pt x="1105323" y="1715630"/>
                    <a:pt x="1114853" y="1708437"/>
                  </a:cubicBezTo>
                  <a:lnTo>
                    <a:pt x="1115934" y="1708437"/>
                  </a:lnTo>
                  <a:cubicBezTo>
                    <a:pt x="1119709" y="1708437"/>
                    <a:pt x="1122946" y="1710595"/>
                    <a:pt x="1125645" y="1714911"/>
                  </a:cubicBezTo>
                  <a:lnTo>
                    <a:pt x="1125645" y="1720306"/>
                  </a:lnTo>
                  <a:cubicBezTo>
                    <a:pt x="1122047" y="1725971"/>
                    <a:pt x="1116293" y="1728803"/>
                    <a:pt x="1108380" y="1728803"/>
                  </a:cubicBezTo>
                  <a:cubicBezTo>
                    <a:pt x="1108380" y="1733659"/>
                    <a:pt x="1104064" y="1738694"/>
                    <a:pt x="1095431" y="1743909"/>
                  </a:cubicBezTo>
                  <a:cubicBezTo>
                    <a:pt x="1072682" y="1766928"/>
                    <a:pt x="1057261" y="1779876"/>
                    <a:pt x="1049169" y="1782753"/>
                  </a:cubicBezTo>
                  <a:cubicBezTo>
                    <a:pt x="1048450" y="1784911"/>
                    <a:pt x="1046292" y="1785990"/>
                    <a:pt x="1042696" y="1785990"/>
                  </a:cubicBezTo>
                  <a:cubicBezTo>
                    <a:pt x="1036220" y="1779336"/>
                    <a:pt x="1032984" y="1774661"/>
                    <a:pt x="1032984" y="1771963"/>
                  </a:cubicBezTo>
                  <a:lnTo>
                    <a:pt x="1027590" y="1762252"/>
                  </a:lnTo>
                  <a:lnTo>
                    <a:pt x="1030826" y="1752541"/>
                  </a:lnTo>
                  <a:cubicBezTo>
                    <a:pt x="1030826" y="1751282"/>
                    <a:pt x="1028308" y="1749844"/>
                    <a:pt x="1023274" y="1748225"/>
                  </a:cubicBezTo>
                  <a:cubicBezTo>
                    <a:pt x="1023274" y="1746247"/>
                    <a:pt x="1022195" y="1744089"/>
                    <a:pt x="1020037" y="1741751"/>
                  </a:cubicBezTo>
                  <a:lnTo>
                    <a:pt x="1020037" y="1738514"/>
                  </a:lnTo>
                  <a:cubicBezTo>
                    <a:pt x="1020755" y="1736356"/>
                    <a:pt x="1022913" y="1735277"/>
                    <a:pt x="1026511" y="1735277"/>
                  </a:cubicBezTo>
                  <a:lnTo>
                    <a:pt x="1030826" y="1737435"/>
                  </a:lnTo>
                  <a:cubicBezTo>
                    <a:pt x="1043055" y="1735277"/>
                    <a:pt x="1049169" y="1732400"/>
                    <a:pt x="1049169" y="1728803"/>
                  </a:cubicBezTo>
                  <a:lnTo>
                    <a:pt x="1048091" y="1719227"/>
                  </a:lnTo>
                  <a:lnTo>
                    <a:pt x="1049169" y="1718148"/>
                  </a:lnTo>
                  <a:lnTo>
                    <a:pt x="1049169" y="1717069"/>
                  </a:lnTo>
                  <a:lnTo>
                    <a:pt x="1048091" y="1712753"/>
                  </a:lnTo>
                  <a:lnTo>
                    <a:pt x="1049169" y="1708437"/>
                  </a:lnTo>
                  <a:lnTo>
                    <a:pt x="1047012" y="1701963"/>
                  </a:lnTo>
                  <a:lnTo>
                    <a:pt x="1048091" y="1691173"/>
                  </a:lnTo>
                  <a:lnTo>
                    <a:pt x="1047012" y="1673909"/>
                  </a:lnTo>
                  <a:lnTo>
                    <a:pt x="1048091" y="1666356"/>
                  </a:lnTo>
                  <a:lnTo>
                    <a:pt x="1047012" y="1657724"/>
                  </a:lnTo>
                  <a:lnTo>
                    <a:pt x="1048091" y="1651250"/>
                  </a:lnTo>
                  <a:lnTo>
                    <a:pt x="1047012" y="1645855"/>
                  </a:lnTo>
                  <a:lnTo>
                    <a:pt x="1050249" y="1637223"/>
                  </a:lnTo>
                  <a:cubicBezTo>
                    <a:pt x="1048809" y="1635605"/>
                    <a:pt x="1048091" y="1631648"/>
                    <a:pt x="1048091" y="1625354"/>
                  </a:cubicBezTo>
                  <a:lnTo>
                    <a:pt x="1047012" y="1624275"/>
                  </a:lnTo>
                  <a:lnTo>
                    <a:pt x="1040538" y="1624275"/>
                  </a:lnTo>
                  <a:cubicBezTo>
                    <a:pt x="1035321" y="1624275"/>
                    <a:pt x="1029927" y="1625713"/>
                    <a:pt x="1024353" y="1628591"/>
                  </a:cubicBezTo>
                  <a:cubicBezTo>
                    <a:pt x="1016799" y="1625713"/>
                    <a:pt x="1012123" y="1622476"/>
                    <a:pt x="1010326" y="1618880"/>
                  </a:cubicBezTo>
                  <a:cubicBezTo>
                    <a:pt x="1011045" y="1616722"/>
                    <a:pt x="1013203" y="1615643"/>
                    <a:pt x="1016799" y="1615643"/>
                  </a:cubicBezTo>
                  <a:cubicBezTo>
                    <a:pt x="1016799" y="1616902"/>
                    <a:pt x="1018958" y="1618340"/>
                    <a:pt x="1023274" y="1619959"/>
                  </a:cubicBezTo>
                  <a:lnTo>
                    <a:pt x="1031905" y="1617801"/>
                  </a:lnTo>
                  <a:lnTo>
                    <a:pt x="1038379" y="1617801"/>
                  </a:lnTo>
                  <a:lnTo>
                    <a:pt x="1049169" y="1618880"/>
                  </a:lnTo>
                  <a:cubicBezTo>
                    <a:pt x="1056184" y="1606651"/>
                    <a:pt x="1064455" y="1600537"/>
                    <a:pt x="1073987" y="1600537"/>
                  </a:cubicBezTo>
                  <a:cubicBezTo>
                    <a:pt x="1083967" y="1608449"/>
                    <a:pt x="1090757" y="1616002"/>
                    <a:pt x="1094353" y="1623196"/>
                  </a:cubicBezTo>
                  <a:cubicBezTo>
                    <a:pt x="1098670" y="1626073"/>
                    <a:pt x="1100827" y="1629310"/>
                    <a:pt x="1100827" y="1632907"/>
                  </a:cubicBezTo>
                  <a:lnTo>
                    <a:pt x="1100827" y="1633986"/>
                  </a:lnTo>
                  <a:lnTo>
                    <a:pt x="1095431" y="1640460"/>
                  </a:lnTo>
                  <a:lnTo>
                    <a:pt x="1095431" y="1657724"/>
                  </a:lnTo>
                  <a:lnTo>
                    <a:pt x="1098670" y="1660961"/>
                  </a:lnTo>
                  <a:lnTo>
                    <a:pt x="1113775" y="1660961"/>
                  </a:lnTo>
                  <a:lnTo>
                    <a:pt x="1122408" y="1663119"/>
                  </a:lnTo>
                  <a:lnTo>
                    <a:pt x="1125645" y="1663119"/>
                  </a:lnTo>
                  <a:lnTo>
                    <a:pt x="1128882" y="1660961"/>
                  </a:lnTo>
                  <a:lnTo>
                    <a:pt x="1132118" y="1660961"/>
                  </a:lnTo>
                  <a:lnTo>
                    <a:pt x="1147224" y="1664198"/>
                  </a:lnTo>
                  <a:cubicBezTo>
                    <a:pt x="1153518" y="1663659"/>
                    <a:pt x="1157474" y="1662580"/>
                    <a:pt x="1159093" y="1660961"/>
                  </a:cubicBezTo>
                  <a:lnTo>
                    <a:pt x="1164488" y="1660961"/>
                  </a:lnTo>
                  <a:lnTo>
                    <a:pt x="1165567" y="1662040"/>
                  </a:lnTo>
                  <a:lnTo>
                    <a:pt x="1166646" y="1662040"/>
                  </a:lnTo>
                  <a:lnTo>
                    <a:pt x="1167725" y="1660961"/>
                  </a:lnTo>
                  <a:lnTo>
                    <a:pt x="1167725" y="1659882"/>
                  </a:lnTo>
                  <a:lnTo>
                    <a:pt x="1164488" y="1648013"/>
                  </a:lnTo>
                  <a:lnTo>
                    <a:pt x="1167725" y="1644776"/>
                  </a:lnTo>
                  <a:lnTo>
                    <a:pt x="1167725" y="1641539"/>
                  </a:lnTo>
                  <a:lnTo>
                    <a:pt x="1163409" y="1628591"/>
                  </a:lnTo>
                  <a:lnTo>
                    <a:pt x="1163409" y="1619959"/>
                  </a:lnTo>
                  <a:lnTo>
                    <a:pt x="1166646" y="1614564"/>
                  </a:lnTo>
                  <a:lnTo>
                    <a:pt x="1165567" y="1608090"/>
                  </a:lnTo>
                  <a:lnTo>
                    <a:pt x="1169883" y="1600537"/>
                  </a:lnTo>
                  <a:lnTo>
                    <a:pt x="1167725" y="1594197"/>
                  </a:lnTo>
                  <a:lnTo>
                    <a:pt x="1167725" y="1592039"/>
                  </a:lnTo>
                  <a:lnTo>
                    <a:pt x="1170962" y="1586644"/>
                  </a:lnTo>
                  <a:lnTo>
                    <a:pt x="1168804" y="1581249"/>
                  </a:lnTo>
                  <a:cubicBezTo>
                    <a:pt x="1172761" y="1576934"/>
                    <a:pt x="1177076" y="1574776"/>
                    <a:pt x="1181752" y="1574776"/>
                  </a:cubicBezTo>
                  <a:lnTo>
                    <a:pt x="1189306" y="1574776"/>
                  </a:lnTo>
                  <a:cubicBezTo>
                    <a:pt x="1191644" y="1574776"/>
                    <a:pt x="1194160" y="1575854"/>
                    <a:pt x="1196858" y="1578013"/>
                  </a:cubicBezTo>
                  <a:lnTo>
                    <a:pt x="1197938" y="1578013"/>
                  </a:lnTo>
                  <a:lnTo>
                    <a:pt x="1204411" y="1575854"/>
                  </a:lnTo>
                  <a:lnTo>
                    <a:pt x="1209806" y="1578013"/>
                  </a:lnTo>
                  <a:close/>
                  <a:moveTo>
                    <a:pt x="4174740" y="1546369"/>
                  </a:moveTo>
                  <a:lnTo>
                    <a:pt x="4176898" y="1548392"/>
                  </a:lnTo>
                  <a:lnTo>
                    <a:pt x="4181214" y="1548392"/>
                  </a:lnTo>
                  <a:lnTo>
                    <a:pt x="4181214" y="1547448"/>
                  </a:lnTo>
                  <a:close/>
                  <a:moveTo>
                    <a:pt x="5256464" y="1545239"/>
                  </a:moveTo>
                  <a:cubicBezTo>
                    <a:pt x="5257363" y="1548836"/>
                    <a:pt x="5258442" y="1550634"/>
                    <a:pt x="5259701" y="1550634"/>
                  </a:cubicBezTo>
                  <a:lnTo>
                    <a:pt x="5261994" y="1550634"/>
                  </a:lnTo>
                  <a:cubicBezTo>
                    <a:pt x="5263433" y="1550634"/>
                    <a:pt x="5264152" y="1549555"/>
                    <a:pt x="5264152" y="1547397"/>
                  </a:cubicBezTo>
                  <a:lnTo>
                    <a:pt x="5265231" y="1546318"/>
                  </a:lnTo>
                  <a:lnTo>
                    <a:pt x="5269547" y="1546318"/>
                  </a:lnTo>
                  <a:cubicBezTo>
                    <a:pt x="5271076" y="1546318"/>
                    <a:pt x="5271840" y="1548116"/>
                    <a:pt x="5271840" y="1551713"/>
                  </a:cubicBezTo>
                  <a:cubicBezTo>
                    <a:pt x="5286946" y="1557917"/>
                    <a:pt x="5295713" y="1563402"/>
                    <a:pt x="5298140" y="1568167"/>
                  </a:cubicBezTo>
                  <a:lnTo>
                    <a:pt x="5298140" y="1574776"/>
                  </a:lnTo>
                  <a:lnTo>
                    <a:pt x="5292611" y="1580306"/>
                  </a:lnTo>
                  <a:lnTo>
                    <a:pt x="5286002" y="1580306"/>
                  </a:lnTo>
                  <a:cubicBezTo>
                    <a:pt x="5281416" y="1575900"/>
                    <a:pt x="5277774" y="1573697"/>
                    <a:pt x="5275077" y="1573697"/>
                  </a:cubicBezTo>
                  <a:lnTo>
                    <a:pt x="5271840" y="1574776"/>
                  </a:lnTo>
                  <a:lnTo>
                    <a:pt x="5268468" y="1573697"/>
                  </a:lnTo>
                  <a:lnTo>
                    <a:pt x="5241088" y="1580306"/>
                  </a:lnTo>
                  <a:lnTo>
                    <a:pt x="5225847" y="1571539"/>
                  </a:lnTo>
                  <a:lnTo>
                    <a:pt x="5225847" y="1569246"/>
                  </a:lnTo>
                  <a:cubicBezTo>
                    <a:pt x="5227286" y="1569246"/>
                    <a:pt x="5233850" y="1562323"/>
                    <a:pt x="5245539" y="1548475"/>
                  </a:cubicBezTo>
                  <a:cubicBezTo>
                    <a:pt x="5248596" y="1546318"/>
                    <a:pt x="5252238" y="1545239"/>
                    <a:pt x="5256464" y="1545239"/>
                  </a:cubicBezTo>
                  <a:close/>
                  <a:moveTo>
                    <a:pt x="5168930" y="1545239"/>
                  </a:moveTo>
                  <a:lnTo>
                    <a:pt x="5165558" y="1546318"/>
                  </a:lnTo>
                  <a:lnTo>
                    <a:pt x="5165558" y="1547397"/>
                  </a:lnTo>
                  <a:cubicBezTo>
                    <a:pt x="5171403" y="1547397"/>
                    <a:pt x="5174325" y="1548475"/>
                    <a:pt x="5174325" y="1550634"/>
                  </a:cubicBezTo>
                  <a:lnTo>
                    <a:pt x="5176483" y="1550634"/>
                  </a:lnTo>
                  <a:lnTo>
                    <a:pt x="5176483" y="1549555"/>
                  </a:lnTo>
                  <a:lnTo>
                    <a:pt x="5174325" y="1546318"/>
                  </a:lnTo>
                  <a:lnTo>
                    <a:pt x="5171088" y="1547397"/>
                  </a:lnTo>
                  <a:close/>
                  <a:moveTo>
                    <a:pt x="2649343" y="1545076"/>
                  </a:moveTo>
                  <a:lnTo>
                    <a:pt x="2648264" y="1546154"/>
                  </a:lnTo>
                  <a:lnTo>
                    <a:pt x="2648264" y="1550471"/>
                  </a:lnTo>
                  <a:lnTo>
                    <a:pt x="2650421" y="1552628"/>
                  </a:lnTo>
                  <a:lnTo>
                    <a:pt x="2651500" y="1551549"/>
                  </a:lnTo>
                  <a:lnTo>
                    <a:pt x="2651500" y="1547233"/>
                  </a:lnTo>
                  <a:close/>
                  <a:moveTo>
                    <a:pt x="4716520" y="1544239"/>
                  </a:moveTo>
                  <a:lnTo>
                    <a:pt x="4717599" y="1551926"/>
                  </a:lnTo>
                  <a:lnTo>
                    <a:pt x="4715441" y="1561907"/>
                  </a:lnTo>
                  <a:lnTo>
                    <a:pt x="4720971" y="1565144"/>
                  </a:lnTo>
                  <a:lnTo>
                    <a:pt x="4722050" y="1565144"/>
                  </a:lnTo>
                  <a:lnTo>
                    <a:pt x="4723129" y="1564065"/>
                  </a:lnTo>
                  <a:lnTo>
                    <a:pt x="4724208" y="1564065"/>
                  </a:lnTo>
                  <a:lnTo>
                    <a:pt x="4719757" y="1554219"/>
                  </a:lnTo>
                  <a:lnTo>
                    <a:pt x="4722050" y="1545453"/>
                  </a:lnTo>
                  <a:lnTo>
                    <a:pt x="4720971" y="1544239"/>
                  </a:lnTo>
                  <a:close/>
                  <a:moveTo>
                    <a:pt x="2250344" y="1544075"/>
                  </a:moveTo>
                  <a:cubicBezTo>
                    <a:pt x="2256008" y="1553516"/>
                    <a:pt x="2265628" y="1563498"/>
                    <a:pt x="2279207" y="1574018"/>
                  </a:cubicBezTo>
                  <a:lnTo>
                    <a:pt x="2279207" y="1576041"/>
                  </a:lnTo>
                  <a:lnTo>
                    <a:pt x="2275970" y="1580357"/>
                  </a:lnTo>
                  <a:lnTo>
                    <a:pt x="2239689" y="1577120"/>
                  </a:lnTo>
                  <a:lnTo>
                    <a:pt x="2231191" y="1579278"/>
                  </a:lnTo>
                  <a:lnTo>
                    <a:pt x="2193831" y="1579278"/>
                  </a:lnTo>
                  <a:cubicBezTo>
                    <a:pt x="2191313" y="1577120"/>
                    <a:pt x="2187761" y="1576041"/>
                    <a:pt x="2183175" y="1576041"/>
                  </a:cubicBezTo>
                  <a:lnTo>
                    <a:pt x="2183175" y="1574962"/>
                  </a:lnTo>
                  <a:cubicBezTo>
                    <a:pt x="2183175" y="1573613"/>
                    <a:pt x="2184254" y="1572939"/>
                    <a:pt x="2186412" y="1572939"/>
                  </a:cubicBezTo>
                  <a:lnTo>
                    <a:pt x="2190593" y="1574018"/>
                  </a:lnTo>
                  <a:lnTo>
                    <a:pt x="2197066" y="1571860"/>
                  </a:lnTo>
                  <a:lnTo>
                    <a:pt x="2199226" y="1571860"/>
                  </a:lnTo>
                  <a:lnTo>
                    <a:pt x="2206644" y="1574018"/>
                  </a:lnTo>
                  <a:cubicBezTo>
                    <a:pt x="2214287" y="1574018"/>
                    <a:pt x="2222468" y="1566869"/>
                    <a:pt x="2231191" y="1552572"/>
                  </a:cubicBezTo>
                  <a:cubicBezTo>
                    <a:pt x="2231191" y="1549066"/>
                    <a:pt x="2234743" y="1547312"/>
                    <a:pt x="2241846" y="1547312"/>
                  </a:cubicBezTo>
                  <a:cubicBezTo>
                    <a:pt x="2241846" y="1545874"/>
                    <a:pt x="2244677" y="1544795"/>
                    <a:pt x="2250344" y="1544075"/>
                  </a:cubicBezTo>
                  <a:close/>
                  <a:moveTo>
                    <a:pt x="4042562" y="1543132"/>
                  </a:moveTo>
                  <a:lnTo>
                    <a:pt x="4054296" y="1546369"/>
                  </a:lnTo>
                  <a:lnTo>
                    <a:pt x="4058612" y="1545290"/>
                  </a:lnTo>
                  <a:cubicBezTo>
                    <a:pt x="4061938" y="1547178"/>
                    <a:pt x="4070435" y="1549291"/>
                    <a:pt x="4084103" y="1551629"/>
                  </a:cubicBezTo>
                  <a:cubicBezTo>
                    <a:pt x="4084103" y="1553247"/>
                    <a:pt x="4088015" y="1554686"/>
                    <a:pt x="4095837" y="1555945"/>
                  </a:cubicBezTo>
                  <a:lnTo>
                    <a:pt x="4100153" y="1565521"/>
                  </a:lnTo>
                  <a:cubicBezTo>
                    <a:pt x="4100153" y="1585393"/>
                    <a:pt x="4095522" y="1595328"/>
                    <a:pt x="4086261" y="1595328"/>
                  </a:cubicBezTo>
                  <a:lnTo>
                    <a:pt x="4083159" y="1595328"/>
                  </a:lnTo>
                  <a:cubicBezTo>
                    <a:pt x="4072639" y="1595328"/>
                    <a:pt x="4065850" y="1591777"/>
                    <a:pt x="4062793" y="1584674"/>
                  </a:cubicBezTo>
                  <a:lnTo>
                    <a:pt x="4064951" y="1576176"/>
                  </a:lnTo>
                  <a:lnTo>
                    <a:pt x="4064951" y="1572939"/>
                  </a:lnTo>
                  <a:lnTo>
                    <a:pt x="4056454" y="1572939"/>
                  </a:lnTo>
                  <a:cubicBezTo>
                    <a:pt x="4054296" y="1572939"/>
                    <a:pt x="4051463" y="1567274"/>
                    <a:pt x="4047957" y="1555945"/>
                  </a:cubicBezTo>
                  <a:cubicBezTo>
                    <a:pt x="4042292" y="1555046"/>
                    <a:pt x="4039459" y="1552213"/>
                    <a:pt x="4039459" y="1547448"/>
                  </a:cubicBezTo>
                  <a:lnTo>
                    <a:pt x="4039459" y="1546369"/>
                  </a:lnTo>
                  <a:close/>
                  <a:moveTo>
                    <a:pt x="2098878" y="1541917"/>
                  </a:moveTo>
                  <a:lnTo>
                    <a:pt x="2098878" y="1542997"/>
                  </a:lnTo>
                  <a:lnTo>
                    <a:pt x="2101035" y="1542997"/>
                  </a:lnTo>
                  <a:lnTo>
                    <a:pt x="2101035" y="1541917"/>
                  </a:lnTo>
                  <a:close/>
                  <a:moveTo>
                    <a:pt x="8068180" y="1539710"/>
                  </a:moveTo>
                  <a:lnTo>
                    <a:pt x="8087872" y="1539710"/>
                  </a:lnTo>
                  <a:cubicBezTo>
                    <a:pt x="8099292" y="1540969"/>
                    <a:pt x="8108733" y="1544925"/>
                    <a:pt x="8116196" y="1551579"/>
                  </a:cubicBezTo>
                  <a:cubicBezTo>
                    <a:pt x="8119883" y="1555445"/>
                    <a:pt x="8121726" y="1559087"/>
                    <a:pt x="8121726" y="1562504"/>
                  </a:cubicBezTo>
                  <a:lnTo>
                    <a:pt x="8120647" y="1562504"/>
                  </a:lnTo>
                  <a:lnTo>
                    <a:pt x="8121726" y="1563583"/>
                  </a:lnTo>
                  <a:lnTo>
                    <a:pt x="8121726" y="1564661"/>
                  </a:lnTo>
                  <a:lnTo>
                    <a:pt x="8120647" y="1568978"/>
                  </a:lnTo>
                  <a:lnTo>
                    <a:pt x="8126042" y="1576665"/>
                  </a:lnTo>
                  <a:lnTo>
                    <a:pt x="8126042" y="1577744"/>
                  </a:lnTo>
                  <a:lnTo>
                    <a:pt x="8112959" y="1595143"/>
                  </a:lnTo>
                  <a:lnTo>
                    <a:pt x="8097718" y="1597301"/>
                  </a:lnTo>
                  <a:cubicBezTo>
                    <a:pt x="8092233" y="1595323"/>
                    <a:pt x="8087468" y="1591322"/>
                    <a:pt x="8083421" y="1585297"/>
                  </a:cubicBezTo>
                  <a:lnTo>
                    <a:pt x="8086658" y="1579903"/>
                  </a:lnTo>
                  <a:cubicBezTo>
                    <a:pt x="8081983" y="1579903"/>
                    <a:pt x="8078701" y="1574103"/>
                    <a:pt x="8076812" y="1562504"/>
                  </a:cubicBezTo>
                  <a:cubicBezTo>
                    <a:pt x="8072137" y="1554321"/>
                    <a:pt x="8067776" y="1548521"/>
                    <a:pt x="8063730" y="1545105"/>
                  </a:cubicBezTo>
                  <a:lnTo>
                    <a:pt x="8063730" y="1544026"/>
                  </a:lnTo>
                  <a:close/>
                  <a:moveTo>
                    <a:pt x="81329" y="1538885"/>
                  </a:moveTo>
                  <a:lnTo>
                    <a:pt x="81329" y="1543201"/>
                  </a:lnTo>
                  <a:lnTo>
                    <a:pt x="83487" y="1541043"/>
                  </a:lnTo>
                  <a:lnTo>
                    <a:pt x="83487" y="1538885"/>
                  </a:lnTo>
                  <a:close/>
                  <a:moveTo>
                    <a:pt x="1721376" y="1538359"/>
                  </a:moveTo>
                  <a:cubicBezTo>
                    <a:pt x="1726409" y="1539798"/>
                    <a:pt x="1728930" y="1542675"/>
                    <a:pt x="1728930" y="1546991"/>
                  </a:cubicBezTo>
                  <a:cubicBezTo>
                    <a:pt x="1727849" y="1549868"/>
                    <a:pt x="1726770" y="1551307"/>
                    <a:pt x="1725692" y="1551307"/>
                  </a:cubicBezTo>
                  <a:lnTo>
                    <a:pt x="1722455" y="1550228"/>
                  </a:lnTo>
                  <a:lnTo>
                    <a:pt x="1720296" y="1552386"/>
                  </a:lnTo>
                  <a:cubicBezTo>
                    <a:pt x="1717419" y="1546631"/>
                    <a:pt x="1714902" y="1543754"/>
                    <a:pt x="1712743" y="1543754"/>
                  </a:cubicBezTo>
                  <a:lnTo>
                    <a:pt x="1712743" y="1539438"/>
                  </a:lnTo>
                  <a:lnTo>
                    <a:pt x="1714902" y="1539438"/>
                  </a:lnTo>
                  <a:close/>
                  <a:moveTo>
                    <a:pt x="1053485" y="1535931"/>
                  </a:moveTo>
                  <a:lnTo>
                    <a:pt x="1055643" y="1535931"/>
                  </a:lnTo>
                  <a:cubicBezTo>
                    <a:pt x="1062836" y="1537011"/>
                    <a:pt x="1068592" y="1540248"/>
                    <a:pt x="1072907" y="1545643"/>
                  </a:cubicBezTo>
                  <a:lnTo>
                    <a:pt x="1090038" y="1558591"/>
                  </a:lnTo>
                  <a:cubicBezTo>
                    <a:pt x="1093633" y="1563446"/>
                    <a:pt x="1095431" y="1567043"/>
                    <a:pt x="1095431" y="1569381"/>
                  </a:cubicBezTo>
                  <a:lnTo>
                    <a:pt x="1095431" y="1571539"/>
                  </a:lnTo>
                  <a:cubicBezTo>
                    <a:pt x="1095431" y="1579271"/>
                    <a:pt x="1089678" y="1586465"/>
                    <a:pt x="1078169" y="1593119"/>
                  </a:cubicBezTo>
                  <a:lnTo>
                    <a:pt x="1066434" y="1595142"/>
                  </a:lnTo>
                  <a:cubicBezTo>
                    <a:pt x="1059959" y="1593433"/>
                    <a:pt x="1056721" y="1591320"/>
                    <a:pt x="1056721" y="1588803"/>
                  </a:cubicBezTo>
                  <a:lnTo>
                    <a:pt x="1057801" y="1582329"/>
                  </a:lnTo>
                  <a:lnTo>
                    <a:pt x="1057801" y="1580171"/>
                  </a:lnTo>
                  <a:cubicBezTo>
                    <a:pt x="1055643" y="1580171"/>
                    <a:pt x="1053485" y="1578732"/>
                    <a:pt x="1051328" y="1575854"/>
                  </a:cubicBezTo>
                  <a:lnTo>
                    <a:pt x="1052406" y="1570460"/>
                  </a:lnTo>
                  <a:lnTo>
                    <a:pt x="1050249" y="1566144"/>
                  </a:lnTo>
                  <a:lnTo>
                    <a:pt x="1052406" y="1560749"/>
                  </a:lnTo>
                  <a:cubicBezTo>
                    <a:pt x="1047371" y="1552116"/>
                    <a:pt x="1044854" y="1546721"/>
                    <a:pt x="1044854" y="1544563"/>
                  </a:cubicBezTo>
                  <a:cubicBezTo>
                    <a:pt x="1049888" y="1544563"/>
                    <a:pt x="1052406" y="1542046"/>
                    <a:pt x="1052406" y="1537011"/>
                  </a:cubicBezTo>
                  <a:close/>
                  <a:moveTo>
                    <a:pt x="5624795" y="1535393"/>
                  </a:moveTo>
                  <a:lnTo>
                    <a:pt x="5638687" y="1547262"/>
                  </a:lnTo>
                  <a:cubicBezTo>
                    <a:pt x="5647949" y="1549600"/>
                    <a:pt x="5652579" y="1552432"/>
                    <a:pt x="5652579" y="1555759"/>
                  </a:cubicBezTo>
                  <a:lnTo>
                    <a:pt x="5651500" y="1561154"/>
                  </a:lnTo>
                  <a:cubicBezTo>
                    <a:pt x="5653658" y="1561154"/>
                    <a:pt x="5654737" y="1561873"/>
                    <a:pt x="5654737" y="1563312"/>
                  </a:cubicBezTo>
                  <a:lnTo>
                    <a:pt x="5641924" y="1568707"/>
                  </a:lnTo>
                  <a:lnTo>
                    <a:pt x="5633292" y="1564391"/>
                  </a:lnTo>
                  <a:cubicBezTo>
                    <a:pt x="5622592" y="1564391"/>
                    <a:pt x="5617242" y="1567268"/>
                    <a:pt x="5617242" y="1573023"/>
                  </a:cubicBezTo>
                  <a:cubicBezTo>
                    <a:pt x="5617242" y="1578688"/>
                    <a:pt x="5616163" y="1582959"/>
                    <a:pt x="5614005" y="1585836"/>
                  </a:cubicBezTo>
                  <a:lnTo>
                    <a:pt x="5615084" y="1590152"/>
                  </a:lnTo>
                  <a:lnTo>
                    <a:pt x="5609689" y="1602965"/>
                  </a:lnTo>
                  <a:lnTo>
                    <a:pt x="5612926" y="1611597"/>
                  </a:lnTo>
                  <a:cubicBezTo>
                    <a:pt x="5612926" y="1613216"/>
                    <a:pt x="5610093" y="1617127"/>
                    <a:pt x="5604429" y="1623331"/>
                  </a:cubicBezTo>
                  <a:lnTo>
                    <a:pt x="5604429" y="1626568"/>
                  </a:lnTo>
                  <a:lnTo>
                    <a:pt x="5607666" y="1626568"/>
                  </a:lnTo>
                  <a:lnTo>
                    <a:pt x="5618321" y="1616857"/>
                  </a:lnTo>
                  <a:lnTo>
                    <a:pt x="5621558" y="1616857"/>
                  </a:lnTo>
                  <a:cubicBezTo>
                    <a:pt x="5625694" y="1616857"/>
                    <a:pt x="5629965" y="1619735"/>
                    <a:pt x="5634371" y="1625490"/>
                  </a:cubicBezTo>
                  <a:cubicBezTo>
                    <a:pt x="5638327" y="1625490"/>
                    <a:pt x="5642284" y="1630120"/>
                    <a:pt x="5646240" y="1639381"/>
                  </a:cubicBezTo>
                  <a:cubicBezTo>
                    <a:pt x="5651905" y="1640280"/>
                    <a:pt x="5654737" y="1641719"/>
                    <a:pt x="5654737" y="1643698"/>
                  </a:cubicBezTo>
                  <a:lnTo>
                    <a:pt x="5654737" y="1654488"/>
                  </a:lnTo>
                  <a:lnTo>
                    <a:pt x="5645161" y="1666222"/>
                  </a:lnTo>
                  <a:lnTo>
                    <a:pt x="5645161" y="1667300"/>
                  </a:lnTo>
                  <a:lnTo>
                    <a:pt x="5647319" y="1673774"/>
                  </a:lnTo>
                  <a:lnTo>
                    <a:pt x="5646240" y="1677011"/>
                  </a:lnTo>
                  <a:lnTo>
                    <a:pt x="5646240" y="1678090"/>
                  </a:lnTo>
                  <a:lnTo>
                    <a:pt x="5647319" y="1678090"/>
                  </a:lnTo>
                  <a:lnTo>
                    <a:pt x="5647319" y="1675932"/>
                  </a:lnTo>
                  <a:lnTo>
                    <a:pt x="5649477" y="1675932"/>
                  </a:lnTo>
                  <a:lnTo>
                    <a:pt x="5649477" y="1680113"/>
                  </a:lnTo>
                  <a:lnTo>
                    <a:pt x="5646240" y="1683350"/>
                  </a:lnTo>
                  <a:lnTo>
                    <a:pt x="5648398" y="1687666"/>
                  </a:lnTo>
                  <a:lnTo>
                    <a:pt x="5647319" y="1710190"/>
                  </a:lnTo>
                  <a:lnTo>
                    <a:pt x="5647319" y="1711269"/>
                  </a:lnTo>
                  <a:lnTo>
                    <a:pt x="5645161" y="1717743"/>
                  </a:lnTo>
                  <a:lnTo>
                    <a:pt x="5647319" y="1726241"/>
                  </a:lnTo>
                  <a:lnTo>
                    <a:pt x="5644082" y="1734873"/>
                  </a:lnTo>
                  <a:lnTo>
                    <a:pt x="5650421" y="1750923"/>
                  </a:lnTo>
                  <a:cubicBezTo>
                    <a:pt x="5647274" y="1752361"/>
                    <a:pt x="5645521" y="1753800"/>
                    <a:pt x="5645161" y="1755239"/>
                  </a:cubicBezTo>
                  <a:lnTo>
                    <a:pt x="5650421" y="1762657"/>
                  </a:lnTo>
                  <a:cubicBezTo>
                    <a:pt x="5647454" y="1770749"/>
                    <a:pt x="5644981" y="1775065"/>
                    <a:pt x="5643003" y="1775605"/>
                  </a:cubicBezTo>
                  <a:lnTo>
                    <a:pt x="5635450" y="1778842"/>
                  </a:lnTo>
                  <a:cubicBezTo>
                    <a:pt x="5629606" y="1778842"/>
                    <a:pt x="5625694" y="1776684"/>
                    <a:pt x="5623716" y="1772368"/>
                  </a:cubicBezTo>
                  <a:cubicBezTo>
                    <a:pt x="5622997" y="1775245"/>
                    <a:pt x="5621558" y="1776684"/>
                    <a:pt x="5619400" y="1776684"/>
                  </a:cubicBezTo>
                  <a:cubicBezTo>
                    <a:pt x="5615623" y="1776684"/>
                    <a:pt x="5612072" y="1769895"/>
                    <a:pt x="5608745" y="1756318"/>
                  </a:cubicBezTo>
                  <a:lnTo>
                    <a:pt x="5608745" y="1747686"/>
                  </a:lnTo>
                  <a:lnTo>
                    <a:pt x="5603350" y="1747686"/>
                  </a:lnTo>
                  <a:lnTo>
                    <a:pt x="5597955" y="1756318"/>
                  </a:lnTo>
                  <a:lnTo>
                    <a:pt x="5597955" y="1758476"/>
                  </a:lnTo>
                  <a:cubicBezTo>
                    <a:pt x="5597955" y="1761083"/>
                    <a:pt x="5599753" y="1764275"/>
                    <a:pt x="5603350" y="1768052"/>
                  </a:cubicBezTo>
                  <a:cubicBezTo>
                    <a:pt x="5602451" y="1780910"/>
                    <a:pt x="5598135" y="1787339"/>
                    <a:pt x="5590402" y="1787339"/>
                  </a:cubicBezTo>
                  <a:lnTo>
                    <a:pt x="5578667" y="1788418"/>
                  </a:lnTo>
                  <a:cubicBezTo>
                    <a:pt x="5577229" y="1788418"/>
                    <a:pt x="5574351" y="1785945"/>
                    <a:pt x="5570035" y="1781000"/>
                  </a:cubicBezTo>
                  <a:lnTo>
                    <a:pt x="5563696" y="1784102"/>
                  </a:lnTo>
                  <a:lnTo>
                    <a:pt x="5561538" y="1781000"/>
                  </a:lnTo>
                  <a:lnTo>
                    <a:pt x="5561538" y="1770210"/>
                  </a:lnTo>
                  <a:lnTo>
                    <a:pt x="5559380" y="1761578"/>
                  </a:lnTo>
                  <a:lnTo>
                    <a:pt x="5559380" y="1758476"/>
                  </a:lnTo>
                  <a:lnTo>
                    <a:pt x="5562617" y="1754160"/>
                  </a:lnTo>
                  <a:lnTo>
                    <a:pt x="5562617" y="1753081"/>
                  </a:lnTo>
                  <a:lnTo>
                    <a:pt x="5558301" y="1750923"/>
                  </a:lnTo>
                  <a:lnTo>
                    <a:pt x="5562617" y="1733794"/>
                  </a:lnTo>
                  <a:cubicBezTo>
                    <a:pt x="5560280" y="1733794"/>
                    <a:pt x="5558841" y="1728443"/>
                    <a:pt x="5558301" y="1717743"/>
                  </a:cubicBezTo>
                  <a:lnTo>
                    <a:pt x="5562617" y="1711269"/>
                  </a:lnTo>
                  <a:lnTo>
                    <a:pt x="5562617" y="1701558"/>
                  </a:lnTo>
                  <a:lnTo>
                    <a:pt x="5563696" y="1700479"/>
                  </a:lnTo>
                  <a:cubicBezTo>
                    <a:pt x="5562078" y="1695534"/>
                    <a:pt x="5560639" y="1693061"/>
                    <a:pt x="5559380" y="1693061"/>
                  </a:cubicBezTo>
                  <a:lnTo>
                    <a:pt x="5558301" y="1693061"/>
                  </a:lnTo>
                  <a:cubicBezTo>
                    <a:pt x="5556863" y="1693061"/>
                    <a:pt x="5552592" y="1697692"/>
                    <a:pt x="5545488" y="1706953"/>
                  </a:cubicBezTo>
                  <a:lnTo>
                    <a:pt x="5542251" y="1708032"/>
                  </a:lnTo>
                  <a:cubicBezTo>
                    <a:pt x="5538654" y="1706773"/>
                    <a:pt x="5536856" y="1704975"/>
                    <a:pt x="5536856" y="1702637"/>
                  </a:cubicBezTo>
                  <a:cubicBezTo>
                    <a:pt x="5539194" y="1697512"/>
                    <a:pt x="5543465" y="1691083"/>
                    <a:pt x="5549669" y="1683350"/>
                  </a:cubicBezTo>
                  <a:lnTo>
                    <a:pt x="5548590" y="1682271"/>
                  </a:lnTo>
                  <a:lnTo>
                    <a:pt x="5548590" y="1681192"/>
                  </a:lnTo>
                  <a:cubicBezTo>
                    <a:pt x="5550569" y="1670492"/>
                    <a:pt x="5552727" y="1665143"/>
                    <a:pt x="5555064" y="1665143"/>
                  </a:cubicBezTo>
                  <a:lnTo>
                    <a:pt x="5556143" y="1669458"/>
                  </a:lnTo>
                  <a:lnTo>
                    <a:pt x="5560459" y="1669458"/>
                  </a:lnTo>
                  <a:lnTo>
                    <a:pt x="5560459" y="1668379"/>
                  </a:lnTo>
                  <a:lnTo>
                    <a:pt x="5559380" y="1667300"/>
                  </a:lnTo>
                  <a:lnTo>
                    <a:pt x="5559380" y="1666222"/>
                  </a:lnTo>
                  <a:lnTo>
                    <a:pt x="5563696" y="1665143"/>
                  </a:lnTo>
                  <a:lnTo>
                    <a:pt x="5563696" y="1664064"/>
                  </a:lnTo>
                  <a:cubicBezTo>
                    <a:pt x="5558661" y="1664064"/>
                    <a:pt x="5555424" y="1663344"/>
                    <a:pt x="5553985" y="1661906"/>
                  </a:cubicBezTo>
                  <a:lnTo>
                    <a:pt x="5565854" y="1625490"/>
                  </a:lnTo>
                  <a:cubicBezTo>
                    <a:pt x="5567922" y="1624051"/>
                    <a:pt x="5568956" y="1620139"/>
                    <a:pt x="5568956" y="1613755"/>
                  </a:cubicBezTo>
                  <a:lnTo>
                    <a:pt x="5571114" y="1602965"/>
                  </a:lnTo>
                  <a:lnTo>
                    <a:pt x="5573272" y="1600807"/>
                  </a:lnTo>
                  <a:lnTo>
                    <a:pt x="5568956" y="1585836"/>
                  </a:lnTo>
                  <a:lnTo>
                    <a:pt x="5571114" y="1579362"/>
                  </a:lnTo>
                  <a:lnTo>
                    <a:pt x="5568956" y="1574102"/>
                  </a:lnTo>
                  <a:lnTo>
                    <a:pt x="5573272" y="1567628"/>
                  </a:lnTo>
                  <a:lnTo>
                    <a:pt x="5573272" y="1566549"/>
                  </a:lnTo>
                  <a:lnTo>
                    <a:pt x="5572193" y="1565470"/>
                  </a:lnTo>
                  <a:lnTo>
                    <a:pt x="5572193" y="1564391"/>
                  </a:lnTo>
                  <a:lnTo>
                    <a:pt x="5566933" y="1567628"/>
                  </a:lnTo>
                  <a:lnTo>
                    <a:pt x="5564775" y="1567628"/>
                  </a:lnTo>
                  <a:cubicBezTo>
                    <a:pt x="5561179" y="1567628"/>
                    <a:pt x="5556143" y="1564031"/>
                    <a:pt x="5549669" y="1556838"/>
                  </a:cubicBezTo>
                  <a:lnTo>
                    <a:pt x="5549669" y="1555759"/>
                  </a:lnTo>
                  <a:cubicBezTo>
                    <a:pt x="5549669" y="1553691"/>
                    <a:pt x="5557537" y="1552657"/>
                    <a:pt x="5573272" y="1552657"/>
                  </a:cubicBezTo>
                  <a:lnTo>
                    <a:pt x="5579746" y="1554680"/>
                  </a:lnTo>
                  <a:lnTo>
                    <a:pt x="5588378" y="1553736"/>
                  </a:lnTo>
                  <a:lnTo>
                    <a:pt x="5601192" y="1554680"/>
                  </a:lnTo>
                  <a:cubicBezTo>
                    <a:pt x="5605328" y="1553151"/>
                    <a:pt x="5613196" y="1546722"/>
                    <a:pt x="5624795" y="1535393"/>
                  </a:cubicBezTo>
                  <a:close/>
                  <a:moveTo>
                    <a:pt x="708217" y="1534583"/>
                  </a:moveTo>
                  <a:cubicBezTo>
                    <a:pt x="717119" y="1542495"/>
                    <a:pt x="724627" y="1547306"/>
                    <a:pt x="730741" y="1549014"/>
                  </a:cubicBezTo>
                  <a:cubicBezTo>
                    <a:pt x="741622" y="1556118"/>
                    <a:pt x="747421" y="1560524"/>
                    <a:pt x="748140" y="1562232"/>
                  </a:cubicBezTo>
                  <a:lnTo>
                    <a:pt x="748140" y="1566413"/>
                  </a:lnTo>
                  <a:cubicBezTo>
                    <a:pt x="742025" y="1572887"/>
                    <a:pt x="738969" y="1578327"/>
                    <a:pt x="738969" y="1582733"/>
                  </a:cubicBezTo>
                  <a:lnTo>
                    <a:pt x="739913" y="1588937"/>
                  </a:lnTo>
                  <a:lnTo>
                    <a:pt x="734787" y="1602290"/>
                  </a:lnTo>
                  <a:cubicBezTo>
                    <a:pt x="732090" y="1602290"/>
                    <a:pt x="730741" y="1602965"/>
                    <a:pt x="730741" y="1604313"/>
                  </a:cubicBezTo>
                  <a:cubicBezTo>
                    <a:pt x="730741" y="1607730"/>
                    <a:pt x="732764" y="1612181"/>
                    <a:pt x="736811" y="1617666"/>
                  </a:cubicBezTo>
                  <a:lnTo>
                    <a:pt x="737890" y="1622791"/>
                  </a:lnTo>
                  <a:lnTo>
                    <a:pt x="737890" y="1623735"/>
                  </a:lnTo>
                  <a:lnTo>
                    <a:pt x="734787" y="1626838"/>
                  </a:lnTo>
                  <a:cubicBezTo>
                    <a:pt x="736855" y="1626838"/>
                    <a:pt x="738250" y="1637403"/>
                    <a:pt x="738969" y="1658533"/>
                  </a:cubicBezTo>
                  <a:lnTo>
                    <a:pt x="735866" y="1689285"/>
                  </a:lnTo>
                  <a:lnTo>
                    <a:pt x="737890" y="1695489"/>
                  </a:lnTo>
                  <a:lnTo>
                    <a:pt x="737890" y="1701558"/>
                  </a:lnTo>
                  <a:lnTo>
                    <a:pt x="736811" y="1731366"/>
                  </a:lnTo>
                  <a:lnTo>
                    <a:pt x="738969" y="1736491"/>
                  </a:lnTo>
                  <a:lnTo>
                    <a:pt x="737890" y="1747686"/>
                  </a:lnTo>
                  <a:lnTo>
                    <a:pt x="738969" y="1753890"/>
                  </a:lnTo>
                  <a:cubicBezTo>
                    <a:pt x="736541" y="1768906"/>
                    <a:pt x="734473" y="1776414"/>
                    <a:pt x="732764" y="1776414"/>
                  </a:cubicBezTo>
                  <a:lnTo>
                    <a:pt x="711319" y="1783563"/>
                  </a:lnTo>
                  <a:lnTo>
                    <a:pt x="706194" y="1777358"/>
                  </a:lnTo>
                  <a:lnTo>
                    <a:pt x="698912" y="1778437"/>
                  </a:lnTo>
                  <a:lnTo>
                    <a:pt x="697966" y="1778437"/>
                  </a:lnTo>
                  <a:cubicBezTo>
                    <a:pt x="686997" y="1776369"/>
                    <a:pt x="681513" y="1773312"/>
                    <a:pt x="681513" y="1769266"/>
                  </a:cubicBezTo>
                  <a:lnTo>
                    <a:pt x="683671" y="1765085"/>
                  </a:lnTo>
                  <a:lnTo>
                    <a:pt x="682592" y="1757936"/>
                  </a:lnTo>
                  <a:lnTo>
                    <a:pt x="677465" y="1757936"/>
                  </a:lnTo>
                  <a:cubicBezTo>
                    <a:pt x="672520" y="1757936"/>
                    <a:pt x="666720" y="1758970"/>
                    <a:pt x="660067" y="1761038"/>
                  </a:cubicBezTo>
                  <a:lnTo>
                    <a:pt x="656965" y="1761038"/>
                  </a:lnTo>
                  <a:cubicBezTo>
                    <a:pt x="653367" y="1756902"/>
                    <a:pt x="648917" y="1754834"/>
                    <a:pt x="643613" y="1754834"/>
                  </a:cubicBezTo>
                  <a:lnTo>
                    <a:pt x="639566" y="1754834"/>
                  </a:lnTo>
                  <a:lnTo>
                    <a:pt x="631339" y="1756992"/>
                  </a:lnTo>
                  <a:lnTo>
                    <a:pt x="619064" y="1756992"/>
                  </a:lnTo>
                  <a:lnTo>
                    <a:pt x="607735" y="1759015"/>
                  </a:lnTo>
                  <a:lnTo>
                    <a:pt x="604768" y="1759015"/>
                  </a:lnTo>
                  <a:cubicBezTo>
                    <a:pt x="604768" y="1769715"/>
                    <a:pt x="601666" y="1776549"/>
                    <a:pt x="595461" y="1779516"/>
                  </a:cubicBezTo>
                  <a:cubicBezTo>
                    <a:pt x="595461" y="1780326"/>
                    <a:pt x="588987" y="1781000"/>
                    <a:pt x="576039" y="1781540"/>
                  </a:cubicBezTo>
                  <a:lnTo>
                    <a:pt x="576039" y="1777358"/>
                  </a:lnTo>
                  <a:lnTo>
                    <a:pt x="574960" y="1777358"/>
                  </a:lnTo>
                  <a:cubicBezTo>
                    <a:pt x="574960" y="1779426"/>
                    <a:pt x="574286" y="1780461"/>
                    <a:pt x="572937" y="1780461"/>
                  </a:cubicBezTo>
                  <a:lnTo>
                    <a:pt x="565789" y="1780461"/>
                  </a:lnTo>
                  <a:cubicBezTo>
                    <a:pt x="556258" y="1778303"/>
                    <a:pt x="551492" y="1775920"/>
                    <a:pt x="551492" y="1773312"/>
                  </a:cubicBezTo>
                  <a:lnTo>
                    <a:pt x="551492" y="1772233"/>
                  </a:lnTo>
                  <a:cubicBezTo>
                    <a:pt x="551492" y="1768816"/>
                    <a:pt x="552166" y="1767108"/>
                    <a:pt x="553515" y="1767108"/>
                  </a:cubicBezTo>
                  <a:lnTo>
                    <a:pt x="549469" y="1757936"/>
                  </a:lnTo>
                  <a:lnTo>
                    <a:pt x="549469" y="1753890"/>
                  </a:lnTo>
                  <a:lnTo>
                    <a:pt x="553515" y="1739458"/>
                  </a:lnTo>
                  <a:lnTo>
                    <a:pt x="551492" y="1737435"/>
                  </a:lnTo>
                  <a:lnTo>
                    <a:pt x="553515" y="1729208"/>
                  </a:lnTo>
                  <a:lnTo>
                    <a:pt x="551492" y="1727185"/>
                  </a:lnTo>
                  <a:lnTo>
                    <a:pt x="553515" y="1724083"/>
                  </a:lnTo>
                  <a:lnTo>
                    <a:pt x="550413" y="1720036"/>
                  </a:lnTo>
                  <a:lnTo>
                    <a:pt x="554594" y="1712888"/>
                  </a:lnTo>
                  <a:lnTo>
                    <a:pt x="552436" y="1706684"/>
                  </a:lnTo>
                  <a:lnTo>
                    <a:pt x="553515" y="1701558"/>
                  </a:lnTo>
                  <a:cubicBezTo>
                    <a:pt x="550817" y="1701558"/>
                    <a:pt x="549469" y="1700569"/>
                    <a:pt x="549469" y="1698591"/>
                  </a:cubicBezTo>
                  <a:lnTo>
                    <a:pt x="549469" y="1696433"/>
                  </a:lnTo>
                  <a:cubicBezTo>
                    <a:pt x="549558" y="1692567"/>
                    <a:pt x="550548" y="1688835"/>
                    <a:pt x="552436" y="1685238"/>
                  </a:cubicBezTo>
                  <a:lnTo>
                    <a:pt x="551492" y="1684159"/>
                  </a:lnTo>
                  <a:lnTo>
                    <a:pt x="551492" y="1679034"/>
                  </a:lnTo>
                  <a:lnTo>
                    <a:pt x="553515" y="1676067"/>
                  </a:lnTo>
                  <a:lnTo>
                    <a:pt x="552436" y="1674988"/>
                  </a:lnTo>
                  <a:lnTo>
                    <a:pt x="551492" y="1674988"/>
                  </a:lnTo>
                  <a:lnTo>
                    <a:pt x="552436" y="1669863"/>
                  </a:lnTo>
                  <a:lnTo>
                    <a:pt x="552436" y="1666761"/>
                  </a:lnTo>
                  <a:lnTo>
                    <a:pt x="549469" y="1660691"/>
                  </a:lnTo>
                  <a:lnTo>
                    <a:pt x="551492" y="1653408"/>
                  </a:lnTo>
                  <a:lnTo>
                    <a:pt x="550413" y="1648283"/>
                  </a:lnTo>
                  <a:lnTo>
                    <a:pt x="553515" y="1640190"/>
                  </a:lnTo>
                  <a:lnTo>
                    <a:pt x="549469" y="1626838"/>
                  </a:lnTo>
                  <a:lnTo>
                    <a:pt x="551492" y="1618610"/>
                  </a:lnTo>
                  <a:lnTo>
                    <a:pt x="551492" y="1608360"/>
                  </a:lnTo>
                  <a:lnTo>
                    <a:pt x="553515" y="1600132"/>
                  </a:lnTo>
                  <a:lnTo>
                    <a:pt x="551492" y="1592039"/>
                  </a:lnTo>
                  <a:lnTo>
                    <a:pt x="551492" y="1590017"/>
                  </a:lnTo>
                  <a:lnTo>
                    <a:pt x="552436" y="1588937"/>
                  </a:lnTo>
                  <a:lnTo>
                    <a:pt x="549469" y="1583812"/>
                  </a:lnTo>
                  <a:lnTo>
                    <a:pt x="549469" y="1581789"/>
                  </a:lnTo>
                  <a:lnTo>
                    <a:pt x="551492" y="1578687"/>
                  </a:lnTo>
                  <a:lnTo>
                    <a:pt x="551492" y="1575585"/>
                  </a:lnTo>
                  <a:lnTo>
                    <a:pt x="549469" y="1572483"/>
                  </a:lnTo>
                  <a:lnTo>
                    <a:pt x="552436" y="1554140"/>
                  </a:lnTo>
                  <a:cubicBezTo>
                    <a:pt x="546321" y="1554140"/>
                    <a:pt x="543264" y="1551397"/>
                    <a:pt x="543264" y="1545912"/>
                  </a:cubicBezTo>
                  <a:lnTo>
                    <a:pt x="543264" y="1542810"/>
                  </a:lnTo>
                  <a:cubicBezTo>
                    <a:pt x="543264" y="1541102"/>
                    <a:pt x="546008" y="1539393"/>
                    <a:pt x="551492" y="1537685"/>
                  </a:cubicBezTo>
                  <a:lnTo>
                    <a:pt x="551492" y="1536741"/>
                  </a:lnTo>
                  <a:cubicBezTo>
                    <a:pt x="559495" y="1536741"/>
                    <a:pt x="568351" y="1539798"/>
                    <a:pt x="578062" y="1545912"/>
                  </a:cubicBezTo>
                  <a:lnTo>
                    <a:pt x="581164" y="1542810"/>
                  </a:lnTo>
                  <a:lnTo>
                    <a:pt x="583187" y="1542810"/>
                  </a:lnTo>
                  <a:cubicBezTo>
                    <a:pt x="588852" y="1548835"/>
                    <a:pt x="595686" y="1552611"/>
                    <a:pt x="603689" y="1554140"/>
                  </a:cubicBezTo>
                  <a:cubicBezTo>
                    <a:pt x="607285" y="1552072"/>
                    <a:pt x="610702" y="1551038"/>
                    <a:pt x="613939" y="1551038"/>
                  </a:cubicBezTo>
                  <a:lnTo>
                    <a:pt x="622167" y="1551038"/>
                  </a:lnTo>
                  <a:cubicBezTo>
                    <a:pt x="626392" y="1551038"/>
                    <a:pt x="631519" y="1553106"/>
                    <a:pt x="637543" y="1557242"/>
                  </a:cubicBezTo>
                  <a:lnTo>
                    <a:pt x="639566" y="1557242"/>
                  </a:lnTo>
                  <a:lnTo>
                    <a:pt x="642668" y="1555084"/>
                  </a:lnTo>
                  <a:lnTo>
                    <a:pt x="643613" y="1555084"/>
                  </a:lnTo>
                  <a:lnTo>
                    <a:pt x="646714" y="1557242"/>
                  </a:lnTo>
                  <a:lnTo>
                    <a:pt x="647793" y="1557242"/>
                  </a:lnTo>
                  <a:cubicBezTo>
                    <a:pt x="647793" y="1553106"/>
                    <a:pt x="656335" y="1551038"/>
                    <a:pt x="673420" y="1551038"/>
                  </a:cubicBezTo>
                  <a:lnTo>
                    <a:pt x="685694" y="1551038"/>
                  </a:lnTo>
                  <a:lnTo>
                    <a:pt x="692841" y="1543889"/>
                  </a:lnTo>
                  <a:lnTo>
                    <a:pt x="693785" y="1543889"/>
                  </a:lnTo>
                  <a:lnTo>
                    <a:pt x="693785" y="1545912"/>
                  </a:lnTo>
                  <a:lnTo>
                    <a:pt x="694864" y="1545912"/>
                  </a:lnTo>
                  <a:cubicBezTo>
                    <a:pt x="694864" y="1540427"/>
                    <a:pt x="695540" y="1537685"/>
                    <a:pt x="696887" y="1537685"/>
                  </a:cubicBezTo>
                  <a:lnTo>
                    <a:pt x="697966" y="1537685"/>
                  </a:lnTo>
                  <a:lnTo>
                    <a:pt x="698912" y="1538764"/>
                  </a:lnTo>
                  <a:lnTo>
                    <a:pt x="699991" y="1538764"/>
                  </a:lnTo>
                  <a:cubicBezTo>
                    <a:pt x="699991" y="1537685"/>
                    <a:pt x="702732" y="1536291"/>
                    <a:pt x="708217" y="1534583"/>
                  </a:cubicBezTo>
                  <a:close/>
                  <a:moveTo>
                    <a:pt x="4712204" y="1534393"/>
                  </a:moveTo>
                  <a:lnTo>
                    <a:pt x="4712204" y="1536685"/>
                  </a:lnTo>
                  <a:lnTo>
                    <a:pt x="4710991" y="1536685"/>
                  </a:lnTo>
                  <a:lnTo>
                    <a:pt x="4712204" y="1539923"/>
                  </a:lnTo>
                  <a:lnTo>
                    <a:pt x="4713283" y="1539923"/>
                  </a:lnTo>
                  <a:lnTo>
                    <a:pt x="4713283" y="1534393"/>
                  </a:lnTo>
                  <a:close/>
                  <a:moveTo>
                    <a:pt x="8232189" y="1534180"/>
                  </a:moveTo>
                  <a:lnTo>
                    <a:pt x="8232189" y="1535258"/>
                  </a:lnTo>
                  <a:lnTo>
                    <a:pt x="8235426" y="1535258"/>
                  </a:lnTo>
                  <a:lnTo>
                    <a:pt x="8235426" y="1534180"/>
                  </a:lnTo>
                  <a:close/>
                  <a:moveTo>
                    <a:pt x="3247364" y="1534044"/>
                  </a:moveTo>
                  <a:lnTo>
                    <a:pt x="3250601" y="1534044"/>
                  </a:lnTo>
                  <a:cubicBezTo>
                    <a:pt x="3254197" y="1536201"/>
                    <a:pt x="3255996" y="1539079"/>
                    <a:pt x="3255996" y="1542676"/>
                  </a:cubicBezTo>
                  <a:lnTo>
                    <a:pt x="3257075" y="1543754"/>
                  </a:lnTo>
                  <a:lnTo>
                    <a:pt x="3258289" y="1543754"/>
                  </a:lnTo>
                  <a:lnTo>
                    <a:pt x="3266921" y="1541596"/>
                  </a:lnTo>
                  <a:cubicBezTo>
                    <a:pt x="3273214" y="1549509"/>
                    <a:pt x="3278609" y="1553466"/>
                    <a:pt x="3283106" y="1553466"/>
                  </a:cubicBezTo>
                  <a:lnTo>
                    <a:pt x="3286343" y="1557782"/>
                  </a:lnTo>
                  <a:lnTo>
                    <a:pt x="3286343" y="1564390"/>
                  </a:lnTo>
                  <a:lnTo>
                    <a:pt x="3284185" y="1566548"/>
                  </a:lnTo>
                  <a:lnTo>
                    <a:pt x="3276632" y="1566548"/>
                  </a:lnTo>
                  <a:lnTo>
                    <a:pt x="3275553" y="1565470"/>
                  </a:lnTo>
                  <a:lnTo>
                    <a:pt x="3274474" y="1566548"/>
                  </a:lnTo>
                  <a:lnTo>
                    <a:pt x="3271237" y="1566548"/>
                  </a:lnTo>
                  <a:cubicBezTo>
                    <a:pt x="3259637" y="1566548"/>
                    <a:pt x="3253838" y="1565470"/>
                    <a:pt x="3253838" y="1563311"/>
                  </a:cubicBezTo>
                  <a:cubicBezTo>
                    <a:pt x="3243767" y="1563311"/>
                    <a:pt x="3238732" y="1565829"/>
                    <a:pt x="3238732" y="1570865"/>
                  </a:cubicBezTo>
                  <a:lnTo>
                    <a:pt x="3237653" y="1571943"/>
                  </a:lnTo>
                  <a:cubicBezTo>
                    <a:pt x="3235495" y="1573742"/>
                    <a:pt x="3234056" y="1578058"/>
                    <a:pt x="3233337" y="1584891"/>
                  </a:cubicBezTo>
                  <a:cubicBezTo>
                    <a:pt x="3231718" y="1584891"/>
                    <a:pt x="3229919" y="1588128"/>
                    <a:pt x="3227942" y="1594603"/>
                  </a:cubicBezTo>
                  <a:lnTo>
                    <a:pt x="3229021" y="1603234"/>
                  </a:lnTo>
                  <a:cubicBezTo>
                    <a:pt x="3229021" y="1605033"/>
                    <a:pt x="3225424" y="1609349"/>
                    <a:pt x="3218231" y="1616183"/>
                  </a:cubicBezTo>
                  <a:lnTo>
                    <a:pt x="3218231" y="1619419"/>
                  </a:lnTo>
                  <a:cubicBezTo>
                    <a:pt x="3228661" y="1619419"/>
                    <a:pt x="3237293" y="1623421"/>
                    <a:pt x="3244127" y="1631423"/>
                  </a:cubicBezTo>
                  <a:cubicBezTo>
                    <a:pt x="3244127" y="1633582"/>
                    <a:pt x="3245565" y="1634660"/>
                    <a:pt x="3248443" y="1634660"/>
                  </a:cubicBezTo>
                  <a:cubicBezTo>
                    <a:pt x="3255726" y="1645450"/>
                    <a:pt x="3262605" y="1650845"/>
                    <a:pt x="3269079" y="1650845"/>
                  </a:cubicBezTo>
                  <a:cubicBezTo>
                    <a:pt x="3274833" y="1660377"/>
                    <a:pt x="3279509" y="1666131"/>
                    <a:pt x="3283106" y="1668109"/>
                  </a:cubicBezTo>
                  <a:lnTo>
                    <a:pt x="3288501" y="1685373"/>
                  </a:lnTo>
                  <a:lnTo>
                    <a:pt x="3287422" y="1688610"/>
                  </a:lnTo>
                  <a:cubicBezTo>
                    <a:pt x="3289580" y="1688610"/>
                    <a:pt x="3290659" y="1690049"/>
                    <a:pt x="3290659" y="1692926"/>
                  </a:cubicBezTo>
                  <a:cubicBezTo>
                    <a:pt x="3290659" y="1696433"/>
                    <a:pt x="3287422" y="1702592"/>
                    <a:pt x="3280948" y="1711404"/>
                  </a:cubicBezTo>
                  <a:cubicBezTo>
                    <a:pt x="3280948" y="1717159"/>
                    <a:pt x="3275553" y="1720036"/>
                    <a:pt x="3264763" y="1720036"/>
                  </a:cubicBezTo>
                  <a:cubicBezTo>
                    <a:pt x="3260266" y="1717878"/>
                    <a:pt x="3254827" y="1716440"/>
                    <a:pt x="3248443" y="1715720"/>
                  </a:cubicBezTo>
                  <a:cubicBezTo>
                    <a:pt x="3244666" y="1712663"/>
                    <a:pt x="3241069" y="1704705"/>
                    <a:pt x="3237653" y="1691847"/>
                  </a:cubicBezTo>
                  <a:cubicBezTo>
                    <a:pt x="3235854" y="1691488"/>
                    <a:pt x="3234416" y="1686452"/>
                    <a:pt x="3233337" y="1676741"/>
                  </a:cubicBezTo>
                  <a:cubicBezTo>
                    <a:pt x="3233696" y="1674583"/>
                    <a:pt x="3235495" y="1672066"/>
                    <a:pt x="3238732" y="1669188"/>
                  </a:cubicBezTo>
                  <a:lnTo>
                    <a:pt x="3233337" y="1662715"/>
                  </a:lnTo>
                  <a:lnTo>
                    <a:pt x="3233337" y="1656241"/>
                  </a:lnTo>
                  <a:cubicBezTo>
                    <a:pt x="3233337" y="1652824"/>
                    <a:pt x="3230819" y="1647429"/>
                    <a:pt x="3225784" y="1640055"/>
                  </a:cubicBezTo>
                  <a:lnTo>
                    <a:pt x="3217152" y="1622657"/>
                  </a:lnTo>
                  <a:lnTo>
                    <a:pt x="3216073" y="1622657"/>
                  </a:lnTo>
                  <a:cubicBezTo>
                    <a:pt x="3213195" y="1623736"/>
                    <a:pt x="3211756" y="1626298"/>
                    <a:pt x="3211756" y="1630345"/>
                  </a:cubicBezTo>
                  <a:cubicBezTo>
                    <a:pt x="3218950" y="1632682"/>
                    <a:pt x="3222547" y="1636279"/>
                    <a:pt x="3222547" y="1641135"/>
                  </a:cubicBezTo>
                  <a:cubicBezTo>
                    <a:pt x="3220748" y="1643293"/>
                    <a:pt x="3217511" y="1644372"/>
                    <a:pt x="3212835" y="1644372"/>
                  </a:cubicBezTo>
                  <a:lnTo>
                    <a:pt x="3211756" y="1645450"/>
                  </a:lnTo>
                  <a:lnTo>
                    <a:pt x="3211756" y="1646530"/>
                  </a:lnTo>
                  <a:lnTo>
                    <a:pt x="3213914" y="1649767"/>
                  </a:lnTo>
                  <a:lnTo>
                    <a:pt x="3213914" y="1665952"/>
                  </a:lnTo>
                  <a:cubicBezTo>
                    <a:pt x="3216792" y="1669008"/>
                    <a:pt x="3218231" y="1671886"/>
                    <a:pt x="3218231" y="1674583"/>
                  </a:cubicBezTo>
                  <a:cubicBezTo>
                    <a:pt x="3218231" y="1676382"/>
                    <a:pt x="3216792" y="1678899"/>
                    <a:pt x="3213914" y="1682136"/>
                  </a:cubicBezTo>
                  <a:lnTo>
                    <a:pt x="3213914" y="1692926"/>
                  </a:lnTo>
                  <a:lnTo>
                    <a:pt x="3210677" y="1710325"/>
                  </a:lnTo>
                  <a:lnTo>
                    <a:pt x="3211756" y="1710325"/>
                  </a:lnTo>
                  <a:cubicBezTo>
                    <a:pt x="3216073" y="1711764"/>
                    <a:pt x="3218231" y="1714641"/>
                    <a:pt x="3218231" y="1718957"/>
                  </a:cubicBezTo>
                  <a:lnTo>
                    <a:pt x="3218231" y="1721115"/>
                  </a:lnTo>
                  <a:cubicBezTo>
                    <a:pt x="3215353" y="1728309"/>
                    <a:pt x="3213914" y="1734063"/>
                    <a:pt x="3213914" y="1738379"/>
                  </a:cubicBezTo>
                  <a:lnTo>
                    <a:pt x="3213914" y="1753485"/>
                  </a:lnTo>
                  <a:lnTo>
                    <a:pt x="3214993" y="1770884"/>
                  </a:lnTo>
                  <a:lnTo>
                    <a:pt x="3213914" y="1775200"/>
                  </a:lnTo>
                  <a:lnTo>
                    <a:pt x="3216073" y="1780595"/>
                  </a:lnTo>
                  <a:cubicBezTo>
                    <a:pt x="3216073" y="1786350"/>
                    <a:pt x="3208519" y="1790666"/>
                    <a:pt x="3193413" y="1793543"/>
                  </a:cubicBezTo>
                  <a:lnTo>
                    <a:pt x="3191255" y="1795701"/>
                  </a:lnTo>
                  <a:cubicBezTo>
                    <a:pt x="3175340" y="1794622"/>
                    <a:pt x="3167382" y="1791745"/>
                    <a:pt x="3167382" y="1787069"/>
                  </a:cubicBezTo>
                  <a:lnTo>
                    <a:pt x="3164145" y="1769805"/>
                  </a:lnTo>
                  <a:cubicBezTo>
                    <a:pt x="3165404" y="1764680"/>
                    <a:pt x="3166483" y="1762117"/>
                    <a:pt x="3167382" y="1762117"/>
                  </a:cubicBezTo>
                  <a:lnTo>
                    <a:pt x="3166303" y="1756722"/>
                  </a:lnTo>
                  <a:lnTo>
                    <a:pt x="3168461" y="1747011"/>
                  </a:lnTo>
                  <a:lnTo>
                    <a:pt x="3167382" y="1728668"/>
                  </a:lnTo>
                  <a:lnTo>
                    <a:pt x="3168461" y="1706009"/>
                  </a:lnTo>
                  <a:lnTo>
                    <a:pt x="3170619" y="1703851"/>
                  </a:lnTo>
                  <a:lnTo>
                    <a:pt x="3170619" y="1699535"/>
                  </a:lnTo>
                  <a:lnTo>
                    <a:pt x="3165224" y="1690768"/>
                  </a:lnTo>
                  <a:lnTo>
                    <a:pt x="3166303" y="1684294"/>
                  </a:lnTo>
                  <a:lnTo>
                    <a:pt x="3166303" y="1682136"/>
                  </a:lnTo>
                  <a:lnTo>
                    <a:pt x="3161987" y="1676741"/>
                  </a:lnTo>
                  <a:lnTo>
                    <a:pt x="3159829" y="1676741"/>
                  </a:lnTo>
                  <a:cubicBezTo>
                    <a:pt x="3147241" y="1689420"/>
                    <a:pt x="3138968" y="1695938"/>
                    <a:pt x="3135012" y="1696298"/>
                  </a:cubicBezTo>
                  <a:lnTo>
                    <a:pt x="3130696" y="1695084"/>
                  </a:lnTo>
                  <a:lnTo>
                    <a:pt x="3129617" y="1695084"/>
                  </a:lnTo>
                  <a:lnTo>
                    <a:pt x="3129617" y="1696298"/>
                  </a:lnTo>
                  <a:lnTo>
                    <a:pt x="3132854" y="1696298"/>
                  </a:lnTo>
                  <a:lnTo>
                    <a:pt x="3130696" y="1698456"/>
                  </a:lnTo>
                  <a:lnTo>
                    <a:pt x="3125301" y="1696298"/>
                  </a:lnTo>
                  <a:lnTo>
                    <a:pt x="3125301" y="1698456"/>
                  </a:lnTo>
                  <a:cubicBezTo>
                    <a:pt x="3129617" y="1698456"/>
                    <a:pt x="3131775" y="1699535"/>
                    <a:pt x="3131775" y="1701693"/>
                  </a:cubicBezTo>
                  <a:cubicBezTo>
                    <a:pt x="3129797" y="1703671"/>
                    <a:pt x="3125076" y="1705470"/>
                    <a:pt x="3117613" y="1707088"/>
                  </a:cubicBezTo>
                  <a:cubicBezTo>
                    <a:pt x="3117613" y="1708347"/>
                    <a:pt x="3113657" y="1710145"/>
                    <a:pt x="3105744" y="1712483"/>
                  </a:cubicBezTo>
                  <a:lnTo>
                    <a:pt x="3104665" y="1709246"/>
                  </a:lnTo>
                  <a:lnTo>
                    <a:pt x="3118692" y="1690768"/>
                  </a:lnTo>
                  <a:lnTo>
                    <a:pt x="3119771" y="1690768"/>
                  </a:lnTo>
                  <a:cubicBezTo>
                    <a:pt x="3121210" y="1690768"/>
                    <a:pt x="3121929" y="1691847"/>
                    <a:pt x="3121929" y="1694005"/>
                  </a:cubicBezTo>
                  <a:lnTo>
                    <a:pt x="3124222" y="1694005"/>
                  </a:lnTo>
                  <a:lnTo>
                    <a:pt x="3120850" y="1689689"/>
                  </a:lnTo>
                  <a:lnTo>
                    <a:pt x="3121929" y="1688610"/>
                  </a:lnTo>
                  <a:lnTo>
                    <a:pt x="3123008" y="1688610"/>
                  </a:lnTo>
                  <a:lnTo>
                    <a:pt x="3124222" y="1689689"/>
                  </a:lnTo>
                  <a:lnTo>
                    <a:pt x="3124222" y="1688610"/>
                  </a:lnTo>
                  <a:lnTo>
                    <a:pt x="3121929" y="1685373"/>
                  </a:lnTo>
                  <a:cubicBezTo>
                    <a:pt x="3136046" y="1666131"/>
                    <a:pt x="3144723" y="1655341"/>
                    <a:pt x="3147960" y="1653003"/>
                  </a:cubicBezTo>
                  <a:cubicBezTo>
                    <a:pt x="3149399" y="1645810"/>
                    <a:pt x="3154075" y="1634975"/>
                    <a:pt x="3161987" y="1620499"/>
                  </a:cubicBezTo>
                  <a:cubicBezTo>
                    <a:pt x="3161987" y="1617262"/>
                    <a:pt x="3166303" y="1603954"/>
                    <a:pt x="3174935" y="1580576"/>
                  </a:cubicBezTo>
                  <a:lnTo>
                    <a:pt x="3176014" y="1573023"/>
                  </a:lnTo>
                  <a:lnTo>
                    <a:pt x="3176014" y="1570865"/>
                  </a:lnTo>
                  <a:cubicBezTo>
                    <a:pt x="3173497" y="1566548"/>
                    <a:pt x="3169181" y="1564390"/>
                    <a:pt x="3163066" y="1564390"/>
                  </a:cubicBezTo>
                  <a:lnTo>
                    <a:pt x="3156592" y="1566548"/>
                  </a:lnTo>
                  <a:lnTo>
                    <a:pt x="3140407" y="1566548"/>
                  </a:lnTo>
                  <a:lnTo>
                    <a:pt x="3129617" y="1569785"/>
                  </a:lnTo>
                  <a:lnTo>
                    <a:pt x="3119771" y="1569785"/>
                  </a:lnTo>
                  <a:cubicBezTo>
                    <a:pt x="3117793" y="1569785"/>
                    <a:pt x="3116354" y="1565424"/>
                    <a:pt x="3115455" y="1556702"/>
                  </a:cubicBezTo>
                  <a:lnTo>
                    <a:pt x="3121929" y="1554544"/>
                  </a:lnTo>
                  <a:cubicBezTo>
                    <a:pt x="3125256" y="1554544"/>
                    <a:pt x="3129257" y="1556343"/>
                    <a:pt x="3133933" y="1559939"/>
                  </a:cubicBezTo>
                  <a:lnTo>
                    <a:pt x="3144723" y="1559939"/>
                  </a:lnTo>
                  <a:lnTo>
                    <a:pt x="3157671" y="1555624"/>
                  </a:lnTo>
                  <a:lnTo>
                    <a:pt x="3174935" y="1555624"/>
                  </a:lnTo>
                  <a:lnTo>
                    <a:pt x="3190042" y="1554544"/>
                  </a:lnTo>
                  <a:lnTo>
                    <a:pt x="3203124" y="1559939"/>
                  </a:lnTo>
                  <a:lnTo>
                    <a:pt x="3210677" y="1558861"/>
                  </a:lnTo>
                  <a:lnTo>
                    <a:pt x="3216073" y="1559939"/>
                  </a:lnTo>
                  <a:cubicBezTo>
                    <a:pt x="3225424" y="1558501"/>
                    <a:pt x="3230100" y="1555264"/>
                    <a:pt x="3230100" y="1550229"/>
                  </a:cubicBezTo>
                  <a:lnTo>
                    <a:pt x="3234416" y="1540518"/>
                  </a:lnTo>
                  <a:cubicBezTo>
                    <a:pt x="3238012" y="1540518"/>
                    <a:pt x="3242328" y="1538360"/>
                    <a:pt x="3247364" y="1534044"/>
                  </a:cubicBezTo>
                  <a:close/>
                  <a:moveTo>
                    <a:pt x="3051659" y="1534044"/>
                  </a:moveTo>
                  <a:lnTo>
                    <a:pt x="3059347" y="1534044"/>
                  </a:lnTo>
                  <a:cubicBezTo>
                    <a:pt x="3061145" y="1536201"/>
                    <a:pt x="3068338" y="1539079"/>
                    <a:pt x="3080927" y="1542676"/>
                  </a:cubicBezTo>
                  <a:lnTo>
                    <a:pt x="3085243" y="1537281"/>
                  </a:lnTo>
                  <a:lnTo>
                    <a:pt x="3088480" y="1537281"/>
                  </a:lnTo>
                  <a:lnTo>
                    <a:pt x="3091717" y="1541596"/>
                  </a:lnTo>
                  <a:cubicBezTo>
                    <a:pt x="3097472" y="1542136"/>
                    <a:pt x="3100349" y="1544653"/>
                    <a:pt x="3100349" y="1549149"/>
                  </a:cubicBezTo>
                  <a:lnTo>
                    <a:pt x="3090638" y="1558861"/>
                  </a:lnTo>
                  <a:cubicBezTo>
                    <a:pt x="3090638" y="1562547"/>
                    <a:pt x="3092436" y="1569426"/>
                    <a:pt x="3096033" y="1579497"/>
                  </a:cubicBezTo>
                  <a:lnTo>
                    <a:pt x="3096033" y="1583813"/>
                  </a:lnTo>
                  <a:cubicBezTo>
                    <a:pt x="3093156" y="1586510"/>
                    <a:pt x="3091717" y="1592265"/>
                    <a:pt x="3091717" y="1601076"/>
                  </a:cubicBezTo>
                  <a:lnTo>
                    <a:pt x="3092796" y="1602156"/>
                  </a:lnTo>
                  <a:lnTo>
                    <a:pt x="3103586" y="1602156"/>
                  </a:lnTo>
                  <a:cubicBezTo>
                    <a:pt x="3108622" y="1605932"/>
                    <a:pt x="3111139" y="1609888"/>
                    <a:pt x="3111139" y="1614025"/>
                  </a:cubicBezTo>
                  <a:cubicBezTo>
                    <a:pt x="3118333" y="1617262"/>
                    <a:pt x="3121929" y="1625219"/>
                    <a:pt x="3121929" y="1637897"/>
                  </a:cubicBezTo>
                  <a:cubicBezTo>
                    <a:pt x="3118333" y="1637897"/>
                    <a:pt x="3115815" y="1643293"/>
                    <a:pt x="3114376" y="1654083"/>
                  </a:cubicBezTo>
                  <a:cubicBezTo>
                    <a:pt x="3110600" y="1659837"/>
                    <a:pt x="3108082" y="1662715"/>
                    <a:pt x="3106823" y="1662715"/>
                  </a:cubicBezTo>
                  <a:cubicBezTo>
                    <a:pt x="3103586" y="1662715"/>
                    <a:pt x="3100349" y="1660556"/>
                    <a:pt x="3097112" y="1656241"/>
                  </a:cubicBezTo>
                  <a:lnTo>
                    <a:pt x="3096033" y="1656241"/>
                  </a:lnTo>
                  <a:lnTo>
                    <a:pt x="3093875" y="1658398"/>
                  </a:lnTo>
                  <a:lnTo>
                    <a:pt x="3094954" y="1679978"/>
                  </a:lnTo>
                  <a:cubicBezTo>
                    <a:pt x="3093336" y="1679978"/>
                    <a:pt x="3091897" y="1693691"/>
                    <a:pt x="3090638" y="1721115"/>
                  </a:cubicBezTo>
                  <a:lnTo>
                    <a:pt x="3091717" y="1724352"/>
                  </a:lnTo>
                  <a:lnTo>
                    <a:pt x="3090638" y="1728668"/>
                  </a:lnTo>
                  <a:lnTo>
                    <a:pt x="3096033" y="1742695"/>
                  </a:lnTo>
                  <a:lnTo>
                    <a:pt x="3096033" y="1744853"/>
                  </a:lnTo>
                  <a:lnTo>
                    <a:pt x="3091717" y="1756722"/>
                  </a:lnTo>
                  <a:lnTo>
                    <a:pt x="3093875" y="1770884"/>
                  </a:lnTo>
                  <a:lnTo>
                    <a:pt x="3091717" y="1781674"/>
                  </a:lnTo>
                  <a:lnTo>
                    <a:pt x="3092796" y="1790306"/>
                  </a:lnTo>
                  <a:cubicBezTo>
                    <a:pt x="3088120" y="1793903"/>
                    <a:pt x="3084524" y="1795701"/>
                    <a:pt x="3082006" y="1795701"/>
                  </a:cubicBezTo>
                  <a:lnTo>
                    <a:pt x="3080927" y="1795701"/>
                  </a:lnTo>
                  <a:cubicBezTo>
                    <a:pt x="3079488" y="1795701"/>
                    <a:pt x="3078769" y="1794622"/>
                    <a:pt x="3078769" y="1792464"/>
                  </a:cubicBezTo>
                  <a:lnTo>
                    <a:pt x="3077690" y="1791385"/>
                  </a:lnTo>
                  <a:lnTo>
                    <a:pt x="3066900" y="1791385"/>
                  </a:lnTo>
                  <a:lnTo>
                    <a:pt x="3058268" y="1783832"/>
                  </a:lnTo>
                  <a:lnTo>
                    <a:pt x="3057189" y="1784911"/>
                  </a:lnTo>
                  <a:lnTo>
                    <a:pt x="3055975" y="1784911"/>
                  </a:lnTo>
                  <a:cubicBezTo>
                    <a:pt x="3054536" y="1784911"/>
                    <a:pt x="3053817" y="1783832"/>
                    <a:pt x="3053817" y="1781674"/>
                  </a:cubicBezTo>
                  <a:lnTo>
                    <a:pt x="3054896" y="1773042"/>
                  </a:lnTo>
                  <a:lnTo>
                    <a:pt x="3052738" y="1759959"/>
                  </a:lnTo>
                  <a:lnTo>
                    <a:pt x="3052738" y="1755643"/>
                  </a:lnTo>
                  <a:lnTo>
                    <a:pt x="3053817" y="1745932"/>
                  </a:lnTo>
                  <a:lnTo>
                    <a:pt x="3051659" y="1739458"/>
                  </a:lnTo>
                  <a:cubicBezTo>
                    <a:pt x="3052199" y="1732265"/>
                    <a:pt x="3053637" y="1728668"/>
                    <a:pt x="3055975" y="1728668"/>
                  </a:cubicBezTo>
                  <a:lnTo>
                    <a:pt x="3057189" y="1729747"/>
                  </a:lnTo>
                  <a:lnTo>
                    <a:pt x="3058268" y="1729747"/>
                  </a:lnTo>
                  <a:lnTo>
                    <a:pt x="3059347" y="1728668"/>
                  </a:lnTo>
                  <a:lnTo>
                    <a:pt x="3059347" y="1727589"/>
                  </a:lnTo>
                  <a:cubicBezTo>
                    <a:pt x="3056919" y="1727589"/>
                    <a:pt x="3054716" y="1721475"/>
                    <a:pt x="3052738" y="1709246"/>
                  </a:cubicBezTo>
                  <a:lnTo>
                    <a:pt x="3052738" y="1701693"/>
                  </a:lnTo>
                  <a:cubicBezTo>
                    <a:pt x="3052918" y="1696568"/>
                    <a:pt x="3053637" y="1694005"/>
                    <a:pt x="3054896" y="1694005"/>
                  </a:cubicBezTo>
                  <a:lnTo>
                    <a:pt x="3053817" y="1688610"/>
                  </a:lnTo>
                  <a:lnTo>
                    <a:pt x="3053817" y="1667030"/>
                  </a:lnTo>
                  <a:lnTo>
                    <a:pt x="3051659" y="1660556"/>
                  </a:lnTo>
                  <a:cubicBezTo>
                    <a:pt x="3045545" y="1666311"/>
                    <a:pt x="3040869" y="1669188"/>
                    <a:pt x="3037632" y="1669188"/>
                  </a:cubicBezTo>
                  <a:lnTo>
                    <a:pt x="3031158" y="1670267"/>
                  </a:lnTo>
                  <a:cubicBezTo>
                    <a:pt x="3026842" y="1662535"/>
                    <a:pt x="3024684" y="1655702"/>
                    <a:pt x="3024684" y="1649767"/>
                  </a:cubicBezTo>
                  <a:lnTo>
                    <a:pt x="3024684" y="1648688"/>
                  </a:lnTo>
                  <a:cubicBezTo>
                    <a:pt x="3024684" y="1647249"/>
                    <a:pt x="3025763" y="1646530"/>
                    <a:pt x="3027921" y="1646530"/>
                  </a:cubicBezTo>
                  <a:lnTo>
                    <a:pt x="3029000" y="1645450"/>
                  </a:lnTo>
                  <a:lnTo>
                    <a:pt x="3029000" y="1644372"/>
                  </a:lnTo>
                  <a:cubicBezTo>
                    <a:pt x="3025403" y="1643832"/>
                    <a:pt x="3023605" y="1642753"/>
                    <a:pt x="3023605" y="1641135"/>
                  </a:cubicBezTo>
                  <a:lnTo>
                    <a:pt x="3029000" y="1635740"/>
                  </a:lnTo>
                  <a:lnTo>
                    <a:pt x="3029000" y="1633582"/>
                  </a:lnTo>
                  <a:lnTo>
                    <a:pt x="3026842" y="1629265"/>
                  </a:lnTo>
                  <a:cubicBezTo>
                    <a:pt x="3032596" y="1617666"/>
                    <a:pt x="3037272" y="1611867"/>
                    <a:pt x="3040869" y="1611867"/>
                  </a:cubicBezTo>
                  <a:lnTo>
                    <a:pt x="3040869" y="1610788"/>
                  </a:lnTo>
                  <a:lnTo>
                    <a:pt x="3037632" y="1606471"/>
                  </a:lnTo>
                  <a:cubicBezTo>
                    <a:pt x="3037632" y="1604133"/>
                    <a:pt x="3038711" y="1601616"/>
                    <a:pt x="3040869" y="1598919"/>
                  </a:cubicBezTo>
                  <a:lnTo>
                    <a:pt x="3040869" y="1597839"/>
                  </a:lnTo>
                  <a:lnTo>
                    <a:pt x="3033316" y="1590286"/>
                  </a:lnTo>
                  <a:lnTo>
                    <a:pt x="3036553" y="1587050"/>
                  </a:lnTo>
                  <a:lnTo>
                    <a:pt x="3037632" y="1587050"/>
                  </a:lnTo>
                  <a:cubicBezTo>
                    <a:pt x="3041229" y="1587050"/>
                    <a:pt x="3044106" y="1589208"/>
                    <a:pt x="3046264" y="1593524"/>
                  </a:cubicBezTo>
                  <a:lnTo>
                    <a:pt x="3051659" y="1595681"/>
                  </a:lnTo>
                  <a:lnTo>
                    <a:pt x="3052738" y="1595681"/>
                  </a:lnTo>
                  <a:cubicBezTo>
                    <a:pt x="3054177" y="1588308"/>
                    <a:pt x="3056020" y="1582913"/>
                    <a:pt x="3058268" y="1579497"/>
                  </a:cubicBezTo>
                  <a:lnTo>
                    <a:pt x="3058268" y="1578418"/>
                  </a:lnTo>
                  <a:lnTo>
                    <a:pt x="3053817" y="1573023"/>
                  </a:lnTo>
                  <a:lnTo>
                    <a:pt x="3054896" y="1564390"/>
                  </a:lnTo>
                  <a:lnTo>
                    <a:pt x="3052738" y="1556702"/>
                  </a:lnTo>
                  <a:lnTo>
                    <a:pt x="3053817" y="1550229"/>
                  </a:lnTo>
                  <a:lnTo>
                    <a:pt x="3049501" y="1541596"/>
                  </a:lnTo>
                  <a:lnTo>
                    <a:pt x="3049501" y="1536201"/>
                  </a:lnTo>
                  <a:close/>
                  <a:moveTo>
                    <a:pt x="8712332" y="1533910"/>
                  </a:moveTo>
                  <a:lnTo>
                    <a:pt x="8712332" y="1536068"/>
                  </a:lnTo>
                  <a:lnTo>
                    <a:pt x="8714490" y="1536068"/>
                  </a:lnTo>
                  <a:lnTo>
                    <a:pt x="8714490" y="1533910"/>
                  </a:lnTo>
                  <a:close/>
                  <a:moveTo>
                    <a:pt x="203662" y="1533625"/>
                  </a:moveTo>
                  <a:lnTo>
                    <a:pt x="203662" y="1536861"/>
                  </a:lnTo>
                  <a:lnTo>
                    <a:pt x="204740" y="1536861"/>
                  </a:lnTo>
                  <a:lnTo>
                    <a:pt x="206898" y="1534703"/>
                  </a:lnTo>
                  <a:close/>
                  <a:moveTo>
                    <a:pt x="1043775" y="1532695"/>
                  </a:moveTo>
                  <a:lnTo>
                    <a:pt x="1044854" y="1532695"/>
                  </a:lnTo>
                  <a:lnTo>
                    <a:pt x="1047012" y="1534853"/>
                  </a:lnTo>
                  <a:lnTo>
                    <a:pt x="1042696" y="1539168"/>
                  </a:lnTo>
                  <a:lnTo>
                    <a:pt x="1040538" y="1537011"/>
                  </a:lnTo>
                  <a:lnTo>
                    <a:pt x="1040538" y="1535931"/>
                  </a:lnTo>
                  <a:close/>
                  <a:moveTo>
                    <a:pt x="213372" y="1532546"/>
                  </a:moveTo>
                  <a:lnTo>
                    <a:pt x="210135" y="1533625"/>
                  </a:lnTo>
                  <a:lnTo>
                    <a:pt x="210135" y="1534703"/>
                  </a:lnTo>
                  <a:lnTo>
                    <a:pt x="213372" y="1537806"/>
                  </a:lnTo>
                  <a:close/>
                  <a:moveTo>
                    <a:pt x="7277922" y="1531821"/>
                  </a:moveTo>
                  <a:lnTo>
                    <a:pt x="7280080" y="1531821"/>
                  </a:lnTo>
                  <a:cubicBezTo>
                    <a:pt x="7303728" y="1545758"/>
                    <a:pt x="7315912" y="1555065"/>
                    <a:pt x="7316631" y="1559741"/>
                  </a:cubicBezTo>
                  <a:lnTo>
                    <a:pt x="7317710" y="1560819"/>
                  </a:lnTo>
                  <a:lnTo>
                    <a:pt x="7317710" y="1564056"/>
                  </a:lnTo>
                  <a:cubicBezTo>
                    <a:pt x="7311236" y="1569901"/>
                    <a:pt x="7307999" y="1577769"/>
                    <a:pt x="7307999" y="1587660"/>
                  </a:cubicBezTo>
                  <a:lnTo>
                    <a:pt x="7306920" y="1590896"/>
                  </a:lnTo>
                  <a:lnTo>
                    <a:pt x="7309078" y="1599394"/>
                  </a:lnTo>
                  <a:lnTo>
                    <a:pt x="7307999" y="1600473"/>
                  </a:lnTo>
                  <a:lnTo>
                    <a:pt x="7309078" y="1605868"/>
                  </a:lnTo>
                  <a:lnTo>
                    <a:pt x="7309078" y="1612342"/>
                  </a:lnTo>
                  <a:lnTo>
                    <a:pt x="7303818" y="1624210"/>
                  </a:lnTo>
                  <a:lnTo>
                    <a:pt x="7303818" y="1635945"/>
                  </a:lnTo>
                  <a:lnTo>
                    <a:pt x="7306920" y="1648893"/>
                  </a:lnTo>
                  <a:cubicBezTo>
                    <a:pt x="7306290" y="1661392"/>
                    <a:pt x="7304897" y="1668898"/>
                    <a:pt x="7302739" y="1671416"/>
                  </a:cubicBezTo>
                  <a:lnTo>
                    <a:pt x="7304897" y="1688545"/>
                  </a:lnTo>
                  <a:lnTo>
                    <a:pt x="7299502" y="1709046"/>
                  </a:lnTo>
                  <a:lnTo>
                    <a:pt x="7297344" y="1711204"/>
                  </a:lnTo>
                  <a:lnTo>
                    <a:pt x="7295186" y="1711204"/>
                  </a:lnTo>
                  <a:cubicBezTo>
                    <a:pt x="7295186" y="1706888"/>
                    <a:pt x="7294466" y="1704730"/>
                    <a:pt x="7293028" y="1704730"/>
                  </a:cubicBezTo>
                  <a:lnTo>
                    <a:pt x="7291949" y="1704730"/>
                  </a:lnTo>
                  <a:lnTo>
                    <a:pt x="7295186" y="1713227"/>
                  </a:lnTo>
                  <a:lnTo>
                    <a:pt x="7294107" y="1714306"/>
                  </a:lnTo>
                  <a:lnTo>
                    <a:pt x="7294107" y="1715385"/>
                  </a:lnTo>
                  <a:lnTo>
                    <a:pt x="7295186" y="1716464"/>
                  </a:lnTo>
                  <a:lnTo>
                    <a:pt x="7295186" y="1717543"/>
                  </a:lnTo>
                  <a:lnTo>
                    <a:pt x="7294107" y="1720780"/>
                  </a:lnTo>
                  <a:lnTo>
                    <a:pt x="7296265" y="1722938"/>
                  </a:lnTo>
                  <a:lnTo>
                    <a:pt x="7296265" y="1725096"/>
                  </a:lnTo>
                  <a:lnTo>
                    <a:pt x="7294107" y="1727254"/>
                  </a:lnTo>
                  <a:lnTo>
                    <a:pt x="7293028" y="1727254"/>
                  </a:lnTo>
                  <a:cubicBezTo>
                    <a:pt x="7291589" y="1727254"/>
                    <a:pt x="7290870" y="1725816"/>
                    <a:pt x="7290870" y="1722938"/>
                  </a:cubicBezTo>
                  <a:lnTo>
                    <a:pt x="7289791" y="1724017"/>
                  </a:lnTo>
                  <a:lnTo>
                    <a:pt x="7288712" y="1724017"/>
                  </a:lnTo>
                  <a:lnTo>
                    <a:pt x="7293028" y="1730491"/>
                  </a:lnTo>
                  <a:cubicBezTo>
                    <a:pt x="7293028" y="1736246"/>
                    <a:pt x="7287992" y="1741956"/>
                    <a:pt x="7277922" y="1747621"/>
                  </a:cubicBezTo>
                  <a:cubicBezTo>
                    <a:pt x="7274775" y="1747621"/>
                    <a:pt x="7267986" y="1750138"/>
                    <a:pt x="7257556" y="1755174"/>
                  </a:cubicBezTo>
                  <a:lnTo>
                    <a:pt x="7247979" y="1756253"/>
                  </a:lnTo>
                  <a:lnTo>
                    <a:pt x="7238268" y="1756253"/>
                  </a:lnTo>
                  <a:cubicBezTo>
                    <a:pt x="7235930" y="1754634"/>
                    <a:pt x="7232694" y="1746766"/>
                    <a:pt x="7228557" y="1732649"/>
                  </a:cubicBezTo>
                  <a:cubicBezTo>
                    <a:pt x="7221994" y="1723478"/>
                    <a:pt x="7213406" y="1716689"/>
                    <a:pt x="7202796" y="1712283"/>
                  </a:cubicBezTo>
                  <a:lnTo>
                    <a:pt x="7202796" y="1710125"/>
                  </a:lnTo>
                  <a:cubicBezTo>
                    <a:pt x="7202796" y="1707428"/>
                    <a:pt x="7213182" y="1705270"/>
                    <a:pt x="7233952" y="1703651"/>
                  </a:cubicBezTo>
                  <a:lnTo>
                    <a:pt x="7245821" y="1703651"/>
                  </a:lnTo>
                  <a:cubicBezTo>
                    <a:pt x="7248069" y="1703651"/>
                    <a:pt x="7250542" y="1696503"/>
                    <a:pt x="7253240" y="1682206"/>
                  </a:cubicBezTo>
                  <a:cubicBezTo>
                    <a:pt x="7255757" y="1680588"/>
                    <a:pt x="7258275" y="1675193"/>
                    <a:pt x="7260792" y="1666022"/>
                  </a:cubicBezTo>
                  <a:lnTo>
                    <a:pt x="7256476" y="1660627"/>
                  </a:lnTo>
                  <a:lnTo>
                    <a:pt x="7260792" y="1643498"/>
                  </a:lnTo>
                  <a:lnTo>
                    <a:pt x="7259714" y="1634866"/>
                  </a:lnTo>
                  <a:lnTo>
                    <a:pt x="7260792" y="1600473"/>
                  </a:lnTo>
                  <a:lnTo>
                    <a:pt x="7260792" y="1595213"/>
                  </a:lnTo>
                  <a:lnTo>
                    <a:pt x="7262950" y="1591976"/>
                  </a:lnTo>
                  <a:lnTo>
                    <a:pt x="7262950" y="1582265"/>
                  </a:lnTo>
                  <a:lnTo>
                    <a:pt x="7264030" y="1566215"/>
                  </a:lnTo>
                  <a:lnTo>
                    <a:pt x="7254318" y="1560819"/>
                  </a:lnTo>
                  <a:lnTo>
                    <a:pt x="7247979" y="1562977"/>
                  </a:lnTo>
                  <a:lnTo>
                    <a:pt x="7246900" y="1562977"/>
                  </a:lnTo>
                  <a:cubicBezTo>
                    <a:pt x="7243124" y="1562977"/>
                    <a:pt x="7240966" y="1561898"/>
                    <a:pt x="7240426" y="1559741"/>
                  </a:cubicBezTo>
                  <a:cubicBezTo>
                    <a:pt x="7240426" y="1556863"/>
                    <a:pt x="7246856" y="1554705"/>
                    <a:pt x="7259714" y="1553267"/>
                  </a:cubicBezTo>
                  <a:cubicBezTo>
                    <a:pt x="7267446" y="1547871"/>
                    <a:pt x="7272122" y="1542162"/>
                    <a:pt x="7273740" y="1536138"/>
                  </a:cubicBezTo>
                  <a:cubicBezTo>
                    <a:pt x="7276528" y="1536138"/>
                    <a:pt x="7277922" y="1534699"/>
                    <a:pt x="7277922" y="1531821"/>
                  </a:cubicBezTo>
                  <a:close/>
                  <a:moveTo>
                    <a:pt x="178979" y="1531467"/>
                  </a:moveTo>
                  <a:cubicBezTo>
                    <a:pt x="176101" y="1531467"/>
                    <a:pt x="173584" y="1540413"/>
                    <a:pt x="171427" y="1558307"/>
                  </a:cubicBezTo>
                  <a:lnTo>
                    <a:pt x="172505" y="1561409"/>
                  </a:lnTo>
                  <a:lnTo>
                    <a:pt x="169402" y="1566804"/>
                  </a:lnTo>
                  <a:lnTo>
                    <a:pt x="169402" y="1568962"/>
                  </a:lnTo>
                  <a:cubicBezTo>
                    <a:pt x="172550" y="1572019"/>
                    <a:pt x="174304" y="1576290"/>
                    <a:pt x="174664" y="1581775"/>
                  </a:cubicBezTo>
                  <a:cubicBezTo>
                    <a:pt x="176101" y="1581775"/>
                    <a:pt x="177180" y="1578223"/>
                    <a:pt x="177901" y="1571120"/>
                  </a:cubicBezTo>
                  <a:cubicBezTo>
                    <a:pt x="179338" y="1571120"/>
                    <a:pt x="180058" y="1568962"/>
                    <a:pt x="180058" y="1564646"/>
                  </a:cubicBezTo>
                  <a:lnTo>
                    <a:pt x="183295" y="1561409"/>
                  </a:lnTo>
                  <a:lnTo>
                    <a:pt x="181137" y="1555070"/>
                  </a:lnTo>
                  <a:lnTo>
                    <a:pt x="182216" y="1533625"/>
                  </a:lnTo>
                  <a:lnTo>
                    <a:pt x="180058" y="1531467"/>
                  </a:lnTo>
                  <a:close/>
                  <a:moveTo>
                    <a:pt x="5723389" y="1531212"/>
                  </a:moveTo>
                  <a:lnTo>
                    <a:pt x="5726626" y="1531212"/>
                  </a:lnTo>
                  <a:cubicBezTo>
                    <a:pt x="5739664" y="1534359"/>
                    <a:pt x="5748566" y="1538270"/>
                    <a:pt x="5753331" y="1542946"/>
                  </a:cubicBezTo>
                  <a:lnTo>
                    <a:pt x="5753331" y="1552657"/>
                  </a:lnTo>
                  <a:lnTo>
                    <a:pt x="5771674" y="1553736"/>
                  </a:lnTo>
                  <a:lnTo>
                    <a:pt x="5779092" y="1553736"/>
                  </a:lnTo>
                  <a:cubicBezTo>
                    <a:pt x="5790692" y="1557422"/>
                    <a:pt x="5797121" y="1560255"/>
                    <a:pt x="5798380" y="1562233"/>
                  </a:cubicBezTo>
                  <a:cubicBezTo>
                    <a:pt x="5794154" y="1571314"/>
                    <a:pt x="5792040" y="1577384"/>
                    <a:pt x="5792040" y="1580441"/>
                  </a:cubicBezTo>
                  <a:lnTo>
                    <a:pt x="5795143" y="1605123"/>
                  </a:lnTo>
                  <a:cubicBezTo>
                    <a:pt x="5794513" y="1629400"/>
                    <a:pt x="5792760" y="1641540"/>
                    <a:pt x="5789882" y="1641540"/>
                  </a:cubicBezTo>
                  <a:lnTo>
                    <a:pt x="5793119" y="1650171"/>
                  </a:lnTo>
                  <a:lnTo>
                    <a:pt x="5790961" y="1652330"/>
                  </a:lnTo>
                  <a:lnTo>
                    <a:pt x="5783408" y="1652330"/>
                  </a:lnTo>
                  <a:cubicBezTo>
                    <a:pt x="5781430" y="1652330"/>
                    <a:pt x="5777879" y="1654083"/>
                    <a:pt x="5772753" y="1657591"/>
                  </a:cubicBezTo>
                  <a:lnTo>
                    <a:pt x="5759805" y="1652330"/>
                  </a:lnTo>
                  <a:cubicBezTo>
                    <a:pt x="5759805" y="1648194"/>
                    <a:pt x="5757647" y="1645676"/>
                    <a:pt x="5753331" y="1644776"/>
                  </a:cubicBezTo>
                  <a:cubicBezTo>
                    <a:pt x="5750544" y="1645496"/>
                    <a:pt x="5749150" y="1647654"/>
                    <a:pt x="5749150" y="1651250"/>
                  </a:cubicBezTo>
                  <a:lnTo>
                    <a:pt x="5750229" y="1655567"/>
                  </a:lnTo>
                  <a:lnTo>
                    <a:pt x="5748071" y="1678090"/>
                  </a:lnTo>
                  <a:lnTo>
                    <a:pt x="5749150" y="1681192"/>
                  </a:lnTo>
                  <a:lnTo>
                    <a:pt x="5745913" y="1684429"/>
                  </a:lnTo>
                  <a:lnTo>
                    <a:pt x="5749150" y="1697377"/>
                  </a:lnTo>
                  <a:lnTo>
                    <a:pt x="5749150" y="1706953"/>
                  </a:lnTo>
                  <a:lnTo>
                    <a:pt x="5745913" y="1711269"/>
                  </a:lnTo>
                  <a:cubicBezTo>
                    <a:pt x="5748071" y="1713427"/>
                    <a:pt x="5749510" y="1721295"/>
                    <a:pt x="5750229" y="1734873"/>
                  </a:cubicBezTo>
                  <a:cubicBezTo>
                    <a:pt x="5751848" y="1734873"/>
                    <a:pt x="5752882" y="1738784"/>
                    <a:pt x="5753331" y="1746607"/>
                  </a:cubicBezTo>
                  <a:lnTo>
                    <a:pt x="5752387" y="1746607"/>
                  </a:lnTo>
                  <a:lnTo>
                    <a:pt x="5753331" y="1747686"/>
                  </a:lnTo>
                  <a:lnTo>
                    <a:pt x="5753331" y="1753081"/>
                  </a:lnTo>
                  <a:lnTo>
                    <a:pt x="5750229" y="1759555"/>
                  </a:lnTo>
                  <a:lnTo>
                    <a:pt x="5751308" y="1760634"/>
                  </a:lnTo>
                  <a:lnTo>
                    <a:pt x="5758726" y="1760634"/>
                  </a:lnTo>
                  <a:cubicBezTo>
                    <a:pt x="5760165" y="1760634"/>
                    <a:pt x="5762323" y="1757037"/>
                    <a:pt x="5765200" y="1749844"/>
                  </a:cubicBezTo>
                  <a:lnTo>
                    <a:pt x="5757647" y="1737031"/>
                  </a:lnTo>
                  <a:lnTo>
                    <a:pt x="5757647" y="1734873"/>
                  </a:lnTo>
                  <a:lnTo>
                    <a:pt x="5760884" y="1724083"/>
                  </a:lnTo>
                  <a:lnTo>
                    <a:pt x="5759805" y="1711269"/>
                  </a:lnTo>
                  <a:cubicBezTo>
                    <a:pt x="5760525" y="1701109"/>
                    <a:pt x="5761963" y="1692162"/>
                    <a:pt x="5764121" y="1684429"/>
                  </a:cubicBezTo>
                  <a:lnTo>
                    <a:pt x="5764121" y="1682271"/>
                  </a:lnTo>
                  <a:lnTo>
                    <a:pt x="5756568" y="1665143"/>
                  </a:lnTo>
                  <a:lnTo>
                    <a:pt x="5756568" y="1662985"/>
                  </a:lnTo>
                  <a:cubicBezTo>
                    <a:pt x="5756568" y="1661186"/>
                    <a:pt x="5758007" y="1660107"/>
                    <a:pt x="5760884" y="1659748"/>
                  </a:cubicBezTo>
                  <a:cubicBezTo>
                    <a:pt x="5763942" y="1659748"/>
                    <a:pt x="5773608" y="1662625"/>
                    <a:pt x="5789882" y="1668379"/>
                  </a:cubicBezTo>
                  <a:lnTo>
                    <a:pt x="5793119" y="1667300"/>
                  </a:lnTo>
                  <a:cubicBezTo>
                    <a:pt x="5796806" y="1667300"/>
                    <a:pt x="5800718" y="1669098"/>
                    <a:pt x="5804854" y="1672695"/>
                  </a:cubicBezTo>
                  <a:cubicBezTo>
                    <a:pt x="5804854" y="1674134"/>
                    <a:pt x="5802696" y="1674853"/>
                    <a:pt x="5798380" y="1674853"/>
                  </a:cubicBezTo>
                  <a:cubicBezTo>
                    <a:pt x="5798380" y="1677101"/>
                    <a:pt x="5799459" y="1679574"/>
                    <a:pt x="5801617" y="1682271"/>
                  </a:cubicBezTo>
                  <a:lnTo>
                    <a:pt x="5801617" y="1685508"/>
                  </a:lnTo>
                  <a:cubicBezTo>
                    <a:pt x="5801617" y="1689105"/>
                    <a:pt x="5800897" y="1690903"/>
                    <a:pt x="5799459" y="1690903"/>
                  </a:cubicBezTo>
                  <a:lnTo>
                    <a:pt x="5800538" y="1696298"/>
                  </a:lnTo>
                  <a:lnTo>
                    <a:pt x="5800538" y="1715585"/>
                  </a:lnTo>
                  <a:lnTo>
                    <a:pt x="5801617" y="1723004"/>
                  </a:lnTo>
                  <a:lnTo>
                    <a:pt x="5800538" y="1724083"/>
                  </a:lnTo>
                  <a:lnTo>
                    <a:pt x="5799459" y="1724083"/>
                  </a:lnTo>
                  <a:lnTo>
                    <a:pt x="5797422" y="1722795"/>
                  </a:lnTo>
                  <a:lnTo>
                    <a:pt x="5797335" y="1722565"/>
                  </a:lnTo>
                  <a:lnTo>
                    <a:pt x="5796655" y="1722310"/>
                  </a:lnTo>
                  <a:lnTo>
                    <a:pt x="5787724" y="1716664"/>
                  </a:lnTo>
                  <a:lnTo>
                    <a:pt x="5784487" y="1716664"/>
                  </a:lnTo>
                  <a:lnTo>
                    <a:pt x="5784487" y="1717743"/>
                  </a:lnTo>
                  <a:lnTo>
                    <a:pt x="5796655" y="1722310"/>
                  </a:lnTo>
                  <a:lnTo>
                    <a:pt x="5797422" y="1722795"/>
                  </a:lnTo>
                  <a:lnTo>
                    <a:pt x="5801617" y="1733794"/>
                  </a:lnTo>
                  <a:lnTo>
                    <a:pt x="5804854" y="1740133"/>
                  </a:lnTo>
                  <a:lnTo>
                    <a:pt x="5804854" y="1741212"/>
                  </a:lnTo>
                  <a:lnTo>
                    <a:pt x="5802696" y="1744449"/>
                  </a:lnTo>
                  <a:lnTo>
                    <a:pt x="5802696" y="1748765"/>
                  </a:lnTo>
                  <a:cubicBezTo>
                    <a:pt x="5802696" y="1754879"/>
                    <a:pt x="5801257" y="1760229"/>
                    <a:pt x="5798380" y="1764815"/>
                  </a:cubicBezTo>
                  <a:lnTo>
                    <a:pt x="5800538" y="1773447"/>
                  </a:lnTo>
                  <a:lnTo>
                    <a:pt x="5800538" y="1774526"/>
                  </a:lnTo>
                  <a:cubicBezTo>
                    <a:pt x="5800538" y="1781629"/>
                    <a:pt x="5796986" y="1785181"/>
                    <a:pt x="5789882" y="1785181"/>
                  </a:cubicBezTo>
                  <a:lnTo>
                    <a:pt x="5784487" y="1786260"/>
                  </a:lnTo>
                  <a:cubicBezTo>
                    <a:pt x="5783588" y="1782753"/>
                    <a:pt x="5782509" y="1781000"/>
                    <a:pt x="5781250" y="1781000"/>
                  </a:cubicBezTo>
                  <a:cubicBezTo>
                    <a:pt x="5779992" y="1781000"/>
                    <a:pt x="5778913" y="1783473"/>
                    <a:pt x="5778013" y="1788418"/>
                  </a:cubicBezTo>
                  <a:lnTo>
                    <a:pt x="5771674" y="1788418"/>
                  </a:lnTo>
                  <a:cubicBezTo>
                    <a:pt x="5765200" y="1786979"/>
                    <a:pt x="5761963" y="1785181"/>
                    <a:pt x="5761963" y="1783023"/>
                  </a:cubicBezTo>
                  <a:lnTo>
                    <a:pt x="5761963" y="1772368"/>
                  </a:lnTo>
                  <a:lnTo>
                    <a:pt x="5759805" y="1770210"/>
                  </a:lnTo>
                  <a:lnTo>
                    <a:pt x="5741597" y="1770210"/>
                  </a:lnTo>
                  <a:lnTo>
                    <a:pt x="5730942" y="1771289"/>
                  </a:lnTo>
                  <a:cubicBezTo>
                    <a:pt x="5730762" y="1769670"/>
                    <a:pt x="5725007" y="1767153"/>
                    <a:pt x="5713678" y="1763736"/>
                  </a:cubicBezTo>
                  <a:cubicBezTo>
                    <a:pt x="5712779" y="1756992"/>
                    <a:pt x="5711025" y="1752002"/>
                    <a:pt x="5708418" y="1748765"/>
                  </a:cubicBezTo>
                  <a:lnTo>
                    <a:pt x="5708418" y="1745528"/>
                  </a:lnTo>
                  <a:lnTo>
                    <a:pt x="5712599" y="1740133"/>
                  </a:lnTo>
                  <a:lnTo>
                    <a:pt x="5712599" y="1737031"/>
                  </a:lnTo>
                  <a:lnTo>
                    <a:pt x="5711655" y="1725162"/>
                  </a:lnTo>
                  <a:lnTo>
                    <a:pt x="5712599" y="1720846"/>
                  </a:lnTo>
                  <a:lnTo>
                    <a:pt x="5711655" y="1719767"/>
                  </a:lnTo>
                  <a:lnTo>
                    <a:pt x="5711655" y="1718822"/>
                  </a:lnTo>
                  <a:lnTo>
                    <a:pt x="5712599" y="1712348"/>
                  </a:lnTo>
                  <a:lnTo>
                    <a:pt x="5709497" y="1709111"/>
                  </a:lnTo>
                  <a:lnTo>
                    <a:pt x="5710576" y="1700479"/>
                  </a:lnTo>
                  <a:lnTo>
                    <a:pt x="5708418" y="1690903"/>
                  </a:lnTo>
                  <a:lnTo>
                    <a:pt x="5710576" y="1684429"/>
                  </a:lnTo>
                  <a:lnTo>
                    <a:pt x="5709497" y="1671616"/>
                  </a:lnTo>
                  <a:lnTo>
                    <a:pt x="5713678" y="1666222"/>
                  </a:lnTo>
                  <a:lnTo>
                    <a:pt x="5712599" y="1665143"/>
                  </a:lnTo>
                  <a:lnTo>
                    <a:pt x="5712599" y="1650171"/>
                  </a:lnTo>
                  <a:lnTo>
                    <a:pt x="5707339" y="1644776"/>
                  </a:lnTo>
                  <a:lnTo>
                    <a:pt x="5706260" y="1645855"/>
                  </a:lnTo>
                  <a:lnTo>
                    <a:pt x="5705181" y="1645855"/>
                  </a:lnTo>
                  <a:lnTo>
                    <a:pt x="5707339" y="1656646"/>
                  </a:lnTo>
                  <a:lnTo>
                    <a:pt x="5706260" y="1657591"/>
                  </a:lnTo>
                  <a:lnTo>
                    <a:pt x="5704102" y="1657591"/>
                  </a:lnTo>
                  <a:lnTo>
                    <a:pt x="5700865" y="1655567"/>
                  </a:lnTo>
                  <a:lnTo>
                    <a:pt x="5697628" y="1657591"/>
                  </a:lnTo>
                  <a:lnTo>
                    <a:pt x="5688051" y="1657591"/>
                  </a:lnTo>
                  <a:lnTo>
                    <a:pt x="5684814" y="1655567"/>
                  </a:lnTo>
                  <a:lnTo>
                    <a:pt x="5677261" y="1655567"/>
                  </a:lnTo>
                  <a:lnTo>
                    <a:pt x="5668764" y="1657591"/>
                  </a:lnTo>
                  <a:lnTo>
                    <a:pt x="5666606" y="1657591"/>
                  </a:lnTo>
                  <a:lnTo>
                    <a:pt x="5660132" y="1652330"/>
                  </a:lnTo>
                  <a:lnTo>
                    <a:pt x="5660132" y="1650171"/>
                  </a:lnTo>
                  <a:cubicBezTo>
                    <a:pt x="5664448" y="1647474"/>
                    <a:pt x="5666606" y="1642483"/>
                    <a:pt x="5666606" y="1635200"/>
                  </a:cubicBezTo>
                  <a:lnTo>
                    <a:pt x="5664448" y="1628726"/>
                  </a:lnTo>
                  <a:lnTo>
                    <a:pt x="5665527" y="1627647"/>
                  </a:lnTo>
                  <a:lnTo>
                    <a:pt x="5664448" y="1620094"/>
                  </a:lnTo>
                  <a:lnTo>
                    <a:pt x="5664448" y="1619015"/>
                  </a:lnTo>
                  <a:lnTo>
                    <a:pt x="5666606" y="1606202"/>
                  </a:lnTo>
                  <a:lnTo>
                    <a:pt x="5664448" y="1584757"/>
                  </a:lnTo>
                  <a:lnTo>
                    <a:pt x="5666606" y="1578283"/>
                  </a:lnTo>
                  <a:cubicBezTo>
                    <a:pt x="5666606" y="1570640"/>
                    <a:pt x="5665168" y="1563851"/>
                    <a:pt x="5662290" y="1557917"/>
                  </a:cubicBezTo>
                  <a:cubicBezTo>
                    <a:pt x="5663729" y="1554770"/>
                    <a:pt x="5665168" y="1553017"/>
                    <a:pt x="5666606" y="1552657"/>
                  </a:cubicBezTo>
                  <a:lnTo>
                    <a:pt x="5675103" y="1553736"/>
                  </a:lnTo>
                  <a:lnTo>
                    <a:pt x="5682656" y="1552657"/>
                  </a:lnTo>
                  <a:cubicBezTo>
                    <a:pt x="5684814" y="1559041"/>
                    <a:pt x="5686972" y="1562233"/>
                    <a:pt x="5689130" y="1562233"/>
                  </a:cubicBezTo>
                  <a:cubicBezTo>
                    <a:pt x="5691019" y="1562233"/>
                    <a:pt x="5692413" y="1560075"/>
                    <a:pt x="5693312" y="1555759"/>
                  </a:cubicBezTo>
                  <a:lnTo>
                    <a:pt x="5697628" y="1553736"/>
                  </a:lnTo>
                  <a:lnTo>
                    <a:pt x="5699786" y="1553736"/>
                  </a:lnTo>
                  <a:lnTo>
                    <a:pt x="5710576" y="1558996"/>
                  </a:lnTo>
                  <a:lnTo>
                    <a:pt x="5712599" y="1551578"/>
                  </a:lnTo>
                  <a:lnTo>
                    <a:pt x="5709497" y="1539709"/>
                  </a:lnTo>
                  <a:lnTo>
                    <a:pt x="5709497" y="1538630"/>
                  </a:lnTo>
                  <a:cubicBezTo>
                    <a:pt x="5709497" y="1533684"/>
                    <a:pt x="5714127" y="1531212"/>
                    <a:pt x="5723389" y="1531212"/>
                  </a:cubicBezTo>
                  <a:close/>
                  <a:moveTo>
                    <a:pt x="8600250" y="1530673"/>
                  </a:moveTo>
                  <a:cubicBezTo>
                    <a:pt x="8604386" y="1534629"/>
                    <a:pt x="8614098" y="1537147"/>
                    <a:pt x="8629384" y="1538226"/>
                  </a:cubicBezTo>
                  <a:cubicBezTo>
                    <a:pt x="8629384" y="1541283"/>
                    <a:pt x="8637296" y="1545240"/>
                    <a:pt x="8653122" y="1550095"/>
                  </a:cubicBezTo>
                  <a:lnTo>
                    <a:pt x="8653122" y="1551174"/>
                  </a:lnTo>
                  <a:cubicBezTo>
                    <a:pt x="8647727" y="1558907"/>
                    <a:pt x="8641612" y="1563942"/>
                    <a:pt x="8634778" y="1566280"/>
                  </a:cubicBezTo>
                  <a:cubicBezTo>
                    <a:pt x="8634778" y="1575452"/>
                    <a:pt x="8629024" y="1580847"/>
                    <a:pt x="8617514" y="1582465"/>
                  </a:cubicBezTo>
                  <a:lnTo>
                    <a:pt x="8617514" y="1585702"/>
                  </a:lnTo>
                  <a:cubicBezTo>
                    <a:pt x="8617514" y="1587860"/>
                    <a:pt x="8622190" y="1590018"/>
                    <a:pt x="8631542" y="1592176"/>
                  </a:cubicBezTo>
                  <a:lnTo>
                    <a:pt x="8638016" y="1592176"/>
                  </a:lnTo>
                  <a:lnTo>
                    <a:pt x="8638016" y="1586781"/>
                  </a:lnTo>
                  <a:cubicBezTo>
                    <a:pt x="8638016" y="1582825"/>
                    <a:pt x="8639454" y="1580307"/>
                    <a:pt x="8642332" y="1579228"/>
                  </a:cubicBezTo>
                  <a:cubicBezTo>
                    <a:pt x="8650604" y="1579228"/>
                    <a:pt x="8659955" y="1582465"/>
                    <a:pt x="8670386" y="1588939"/>
                  </a:cubicBezTo>
                  <a:lnTo>
                    <a:pt x="8680097" y="1592176"/>
                  </a:lnTo>
                  <a:lnTo>
                    <a:pt x="8688729" y="1590018"/>
                  </a:lnTo>
                  <a:lnTo>
                    <a:pt x="8692910" y="1591097"/>
                  </a:lnTo>
                  <a:lnTo>
                    <a:pt x="8691831" y="1584623"/>
                  </a:lnTo>
                  <a:lnTo>
                    <a:pt x="8696147" y="1574912"/>
                  </a:lnTo>
                  <a:lnTo>
                    <a:pt x="8695068" y="1573833"/>
                  </a:lnTo>
                  <a:lnTo>
                    <a:pt x="8693989" y="1573833"/>
                  </a:lnTo>
                  <a:lnTo>
                    <a:pt x="8686571" y="1580307"/>
                  </a:lnTo>
                  <a:lnTo>
                    <a:pt x="8683334" y="1580307"/>
                  </a:lnTo>
                  <a:lnTo>
                    <a:pt x="8674702" y="1578149"/>
                  </a:lnTo>
                  <a:lnTo>
                    <a:pt x="8668228" y="1580307"/>
                  </a:lnTo>
                  <a:cubicBezTo>
                    <a:pt x="8651683" y="1578509"/>
                    <a:pt x="8643410" y="1575631"/>
                    <a:pt x="8643410" y="1571675"/>
                  </a:cubicBezTo>
                  <a:lnTo>
                    <a:pt x="8642332" y="1570596"/>
                  </a:lnTo>
                  <a:lnTo>
                    <a:pt x="8642332" y="1569517"/>
                  </a:lnTo>
                  <a:cubicBezTo>
                    <a:pt x="8643410" y="1565920"/>
                    <a:pt x="8645928" y="1564122"/>
                    <a:pt x="8649885" y="1564122"/>
                  </a:cubicBezTo>
                  <a:lnTo>
                    <a:pt x="8666070" y="1568438"/>
                  </a:lnTo>
                  <a:cubicBezTo>
                    <a:pt x="8666070" y="1566460"/>
                    <a:pt x="8669666" y="1565021"/>
                    <a:pt x="8676860" y="1564122"/>
                  </a:cubicBezTo>
                  <a:lnTo>
                    <a:pt x="8680097" y="1564122"/>
                  </a:lnTo>
                  <a:cubicBezTo>
                    <a:pt x="8684413" y="1564122"/>
                    <a:pt x="8686571" y="1566280"/>
                    <a:pt x="8686571" y="1570596"/>
                  </a:cubicBezTo>
                  <a:lnTo>
                    <a:pt x="8688729" y="1570596"/>
                  </a:lnTo>
                  <a:cubicBezTo>
                    <a:pt x="8693674" y="1568438"/>
                    <a:pt x="8696147" y="1565560"/>
                    <a:pt x="8696147" y="1561963"/>
                  </a:cubicBezTo>
                  <a:lnTo>
                    <a:pt x="8696147" y="1544700"/>
                  </a:lnTo>
                  <a:lnTo>
                    <a:pt x="8699384" y="1539305"/>
                  </a:lnTo>
                  <a:lnTo>
                    <a:pt x="8695068" y="1534989"/>
                  </a:lnTo>
                  <a:lnTo>
                    <a:pt x="8695068" y="1533910"/>
                  </a:lnTo>
                  <a:cubicBezTo>
                    <a:pt x="8695068" y="1532651"/>
                    <a:pt x="8696866" y="1531572"/>
                    <a:pt x="8700463" y="1530673"/>
                  </a:cubicBezTo>
                  <a:lnTo>
                    <a:pt x="8709095" y="1531752"/>
                  </a:lnTo>
                  <a:lnTo>
                    <a:pt x="8714490" y="1530673"/>
                  </a:lnTo>
                  <a:lnTo>
                    <a:pt x="8716648" y="1532831"/>
                  </a:lnTo>
                  <a:lnTo>
                    <a:pt x="8718806" y="1532831"/>
                  </a:lnTo>
                  <a:lnTo>
                    <a:pt x="8718806" y="1531752"/>
                  </a:lnTo>
                  <a:lnTo>
                    <a:pt x="8726359" y="1532831"/>
                  </a:lnTo>
                  <a:lnTo>
                    <a:pt x="8727438" y="1532831"/>
                  </a:lnTo>
                  <a:lnTo>
                    <a:pt x="8737149" y="1531752"/>
                  </a:lnTo>
                  <a:cubicBezTo>
                    <a:pt x="8749558" y="1535349"/>
                    <a:pt x="8756032" y="1538226"/>
                    <a:pt x="8756571" y="1540384"/>
                  </a:cubicBezTo>
                  <a:lnTo>
                    <a:pt x="8756571" y="1542542"/>
                  </a:lnTo>
                  <a:cubicBezTo>
                    <a:pt x="8756571" y="1545060"/>
                    <a:pt x="8752974" y="1546858"/>
                    <a:pt x="8745781" y="1547937"/>
                  </a:cubicBezTo>
                  <a:cubicBezTo>
                    <a:pt x="8746320" y="1555670"/>
                    <a:pt x="8747400" y="1560346"/>
                    <a:pt x="8749018" y="1561963"/>
                  </a:cubicBezTo>
                  <a:lnTo>
                    <a:pt x="8747939" y="1568438"/>
                  </a:lnTo>
                  <a:lnTo>
                    <a:pt x="8750097" y="1568438"/>
                  </a:lnTo>
                  <a:lnTo>
                    <a:pt x="8754413" y="1567359"/>
                  </a:lnTo>
                  <a:lnTo>
                    <a:pt x="8760887" y="1569517"/>
                  </a:lnTo>
                  <a:lnTo>
                    <a:pt x="8761966" y="1569517"/>
                  </a:lnTo>
                  <a:cubicBezTo>
                    <a:pt x="8764843" y="1568259"/>
                    <a:pt x="8767721" y="1563942"/>
                    <a:pt x="8770598" y="1556569"/>
                  </a:cubicBezTo>
                  <a:cubicBezTo>
                    <a:pt x="8772217" y="1556569"/>
                    <a:pt x="8776892" y="1550455"/>
                    <a:pt x="8784625" y="1538226"/>
                  </a:cubicBezTo>
                  <a:lnTo>
                    <a:pt x="8786783" y="1538226"/>
                  </a:lnTo>
                  <a:lnTo>
                    <a:pt x="8798652" y="1554411"/>
                  </a:lnTo>
                  <a:cubicBezTo>
                    <a:pt x="8798652" y="1556389"/>
                    <a:pt x="8801889" y="1558547"/>
                    <a:pt x="8808363" y="1560885"/>
                  </a:cubicBezTo>
                  <a:lnTo>
                    <a:pt x="8808363" y="1563043"/>
                  </a:lnTo>
                  <a:cubicBezTo>
                    <a:pt x="8813399" y="1564841"/>
                    <a:pt x="8815916" y="1566639"/>
                    <a:pt x="8815916" y="1568438"/>
                  </a:cubicBezTo>
                  <a:lnTo>
                    <a:pt x="8808363" y="1575991"/>
                  </a:lnTo>
                  <a:lnTo>
                    <a:pt x="8798652" y="1575991"/>
                  </a:lnTo>
                  <a:lnTo>
                    <a:pt x="8793257" y="1582465"/>
                  </a:lnTo>
                  <a:cubicBezTo>
                    <a:pt x="8793617" y="1583903"/>
                    <a:pt x="8799372" y="1587500"/>
                    <a:pt x="8810521" y="1593255"/>
                  </a:cubicBezTo>
                  <a:lnTo>
                    <a:pt x="8811600" y="1598650"/>
                  </a:lnTo>
                  <a:lnTo>
                    <a:pt x="8820232" y="1598650"/>
                  </a:lnTo>
                  <a:lnTo>
                    <a:pt x="8824548" y="1602965"/>
                  </a:lnTo>
                  <a:lnTo>
                    <a:pt x="8824548" y="1604045"/>
                  </a:lnTo>
                  <a:cubicBezTo>
                    <a:pt x="8824189" y="1605843"/>
                    <a:pt x="8819513" y="1608720"/>
                    <a:pt x="8810521" y="1612677"/>
                  </a:cubicBezTo>
                  <a:lnTo>
                    <a:pt x="8806205" y="1624546"/>
                  </a:lnTo>
                  <a:lnTo>
                    <a:pt x="8808363" y="1631020"/>
                  </a:lnTo>
                  <a:lnTo>
                    <a:pt x="8807284" y="1635335"/>
                  </a:lnTo>
                  <a:cubicBezTo>
                    <a:pt x="8810881" y="1640192"/>
                    <a:pt x="8812679" y="1643788"/>
                    <a:pt x="8812679" y="1646126"/>
                  </a:cubicBezTo>
                  <a:lnTo>
                    <a:pt x="8812679" y="1649363"/>
                  </a:lnTo>
                  <a:cubicBezTo>
                    <a:pt x="8808004" y="1663660"/>
                    <a:pt x="8803328" y="1670807"/>
                    <a:pt x="8798652" y="1670807"/>
                  </a:cubicBezTo>
                  <a:lnTo>
                    <a:pt x="8798652" y="1671886"/>
                  </a:lnTo>
                  <a:cubicBezTo>
                    <a:pt x="8798652" y="1674044"/>
                    <a:pt x="8802968" y="1676561"/>
                    <a:pt x="8811600" y="1679439"/>
                  </a:cubicBezTo>
                  <a:cubicBezTo>
                    <a:pt x="8811600" y="1681956"/>
                    <a:pt x="8814478" y="1685553"/>
                    <a:pt x="8820232" y="1690229"/>
                  </a:cubicBezTo>
                  <a:lnTo>
                    <a:pt x="8820232" y="1691308"/>
                  </a:lnTo>
                  <a:lnTo>
                    <a:pt x="8815916" y="1695624"/>
                  </a:lnTo>
                  <a:lnTo>
                    <a:pt x="8813758" y="1695624"/>
                  </a:lnTo>
                  <a:cubicBezTo>
                    <a:pt x="8805306" y="1695624"/>
                    <a:pt x="8795955" y="1697063"/>
                    <a:pt x="8785704" y="1699940"/>
                  </a:cubicBezTo>
                  <a:lnTo>
                    <a:pt x="8777072" y="1699940"/>
                  </a:lnTo>
                  <a:cubicBezTo>
                    <a:pt x="8772037" y="1699940"/>
                    <a:pt x="8768080" y="1699221"/>
                    <a:pt x="8765203" y="1697782"/>
                  </a:cubicBezTo>
                  <a:lnTo>
                    <a:pt x="8759808" y="1698861"/>
                  </a:lnTo>
                  <a:cubicBezTo>
                    <a:pt x="8746860" y="1698142"/>
                    <a:pt x="8740386" y="1695984"/>
                    <a:pt x="8740386" y="1692387"/>
                  </a:cubicBezTo>
                  <a:lnTo>
                    <a:pt x="8740386" y="1691308"/>
                  </a:lnTo>
                  <a:cubicBezTo>
                    <a:pt x="8740386" y="1689689"/>
                    <a:pt x="8742904" y="1688610"/>
                    <a:pt x="8747939" y="1688071"/>
                  </a:cubicBezTo>
                  <a:lnTo>
                    <a:pt x="8755492" y="1691308"/>
                  </a:lnTo>
                  <a:cubicBezTo>
                    <a:pt x="8766282" y="1688431"/>
                    <a:pt x="8771677" y="1684115"/>
                    <a:pt x="8771677" y="1678360"/>
                  </a:cubicBezTo>
                  <a:cubicBezTo>
                    <a:pt x="8769159" y="1675482"/>
                    <a:pt x="8762326" y="1671886"/>
                    <a:pt x="8751176" y="1667570"/>
                  </a:cubicBezTo>
                  <a:lnTo>
                    <a:pt x="8749018" y="1665413"/>
                  </a:lnTo>
                  <a:lnTo>
                    <a:pt x="8734991" y="1674044"/>
                  </a:lnTo>
                  <a:lnTo>
                    <a:pt x="8733912" y="1674044"/>
                  </a:lnTo>
                  <a:lnTo>
                    <a:pt x="8716648" y="1668649"/>
                  </a:lnTo>
                  <a:lnTo>
                    <a:pt x="8699384" y="1670807"/>
                  </a:lnTo>
                  <a:lnTo>
                    <a:pt x="8683334" y="1669728"/>
                  </a:lnTo>
                  <a:cubicBezTo>
                    <a:pt x="8682434" y="1672965"/>
                    <a:pt x="8679557" y="1675482"/>
                    <a:pt x="8674702" y="1677281"/>
                  </a:cubicBezTo>
                  <a:lnTo>
                    <a:pt x="8664991" y="1676202"/>
                  </a:lnTo>
                  <a:lnTo>
                    <a:pt x="8646648" y="1682676"/>
                  </a:lnTo>
                  <a:lnTo>
                    <a:pt x="8642332" y="1676202"/>
                  </a:lnTo>
                  <a:lnTo>
                    <a:pt x="8635858" y="1675123"/>
                  </a:lnTo>
                  <a:lnTo>
                    <a:pt x="8638016" y="1660153"/>
                  </a:lnTo>
                  <a:lnTo>
                    <a:pt x="8636936" y="1634257"/>
                  </a:lnTo>
                  <a:lnTo>
                    <a:pt x="8635858" y="1633178"/>
                  </a:lnTo>
                  <a:cubicBezTo>
                    <a:pt x="8629384" y="1633178"/>
                    <a:pt x="8626146" y="1635696"/>
                    <a:pt x="8626146" y="1640731"/>
                  </a:cubicBezTo>
                  <a:cubicBezTo>
                    <a:pt x="8630642" y="1642169"/>
                    <a:pt x="8633160" y="1643968"/>
                    <a:pt x="8633700" y="1646126"/>
                  </a:cubicBezTo>
                  <a:lnTo>
                    <a:pt x="8633700" y="1648284"/>
                  </a:lnTo>
                  <a:cubicBezTo>
                    <a:pt x="8628664" y="1654039"/>
                    <a:pt x="8626146" y="1661187"/>
                    <a:pt x="8626146" y="1669728"/>
                  </a:cubicBezTo>
                  <a:lnTo>
                    <a:pt x="8629384" y="1672965"/>
                  </a:lnTo>
                  <a:lnTo>
                    <a:pt x="8629384" y="1676202"/>
                  </a:lnTo>
                  <a:lnTo>
                    <a:pt x="8626146" y="1688071"/>
                  </a:lnTo>
                  <a:lnTo>
                    <a:pt x="8630462" y="1692387"/>
                  </a:lnTo>
                  <a:lnTo>
                    <a:pt x="8630462" y="1705335"/>
                  </a:lnTo>
                  <a:cubicBezTo>
                    <a:pt x="8630462" y="1708032"/>
                    <a:pt x="8628304" y="1711989"/>
                    <a:pt x="8623988" y="1717204"/>
                  </a:cubicBezTo>
                  <a:lnTo>
                    <a:pt x="8626146" y="1720441"/>
                  </a:lnTo>
                  <a:cubicBezTo>
                    <a:pt x="8622550" y="1724038"/>
                    <a:pt x="8619672" y="1725836"/>
                    <a:pt x="8617514" y="1725836"/>
                  </a:cubicBezTo>
                  <a:lnTo>
                    <a:pt x="8617514" y="1730152"/>
                  </a:lnTo>
                  <a:lnTo>
                    <a:pt x="8619672" y="1730152"/>
                  </a:lnTo>
                  <a:cubicBezTo>
                    <a:pt x="8619852" y="1726555"/>
                    <a:pt x="8620931" y="1724757"/>
                    <a:pt x="8622909" y="1724757"/>
                  </a:cubicBezTo>
                  <a:lnTo>
                    <a:pt x="8623988" y="1724757"/>
                  </a:lnTo>
                  <a:lnTo>
                    <a:pt x="8630462" y="1730152"/>
                  </a:lnTo>
                  <a:lnTo>
                    <a:pt x="8630462" y="1735547"/>
                  </a:lnTo>
                  <a:lnTo>
                    <a:pt x="8632620" y="1735547"/>
                  </a:lnTo>
                  <a:cubicBezTo>
                    <a:pt x="8642691" y="1731770"/>
                    <a:pt x="8647727" y="1726735"/>
                    <a:pt x="8647727" y="1720441"/>
                  </a:cubicBezTo>
                  <a:lnTo>
                    <a:pt x="8645568" y="1713967"/>
                  </a:lnTo>
                  <a:lnTo>
                    <a:pt x="8648806" y="1711809"/>
                  </a:lnTo>
                  <a:lnTo>
                    <a:pt x="8650964" y="1711809"/>
                  </a:lnTo>
                  <a:cubicBezTo>
                    <a:pt x="8657438" y="1714327"/>
                    <a:pt x="8660675" y="1721880"/>
                    <a:pt x="8660675" y="1734468"/>
                  </a:cubicBezTo>
                  <a:lnTo>
                    <a:pt x="8661754" y="1737705"/>
                  </a:lnTo>
                  <a:lnTo>
                    <a:pt x="8661754" y="1739863"/>
                  </a:lnTo>
                  <a:lnTo>
                    <a:pt x="8659596" y="1743100"/>
                  </a:lnTo>
                  <a:lnTo>
                    <a:pt x="8660675" y="1749574"/>
                  </a:lnTo>
                  <a:cubicBezTo>
                    <a:pt x="8658696" y="1756048"/>
                    <a:pt x="8656898" y="1759285"/>
                    <a:pt x="8655280" y="1759285"/>
                  </a:cubicBezTo>
                  <a:lnTo>
                    <a:pt x="8654201" y="1756048"/>
                  </a:lnTo>
                  <a:lnTo>
                    <a:pt x="8653122" y="1756048"/>
                  </a:lnTo>
                  <a:lnTo>
                    <a:pt x="8650964" y="1758206"/>
                  </a:lnTo>
                  <a:cubicBezTo>
                    <a:pt x="8650964" y="1759645"/>
                    <a:pt x="8652402" y="1760364"/>
                    <a:pt x="8655280" y="1760364"/>
                  </a:cubicBezTo>
                  <a:lnTo>
                    <a:pt x="8656359" y="1761443"/>
                  </a:lnTo>
                  <a:lnTo>
                    <a:pt x="8656359" y="1762522"/>
                  </a:lnTo>
                  <a:cubicBezTo>
                    <a:pt x="8655999" y="1765040"/>
                    <a:pt x="8652402" y="1769356"/>
                    <a:pt x="8645568" y="1775470"/>
                  </a:cubicBezTo>
                  <a:cubicBezTo>
                    <a:pt x="8643950" y="1779786"/>
                    <a:pt x="8641432" y="1781944"/>
                    <a:pt x="8638016" y="1781944"/>
                  </a:cubicBezTo>
                  <a:lnTo>
                    <a:pt x="8635858" y="1779786"/>
                  </a:lnTo>
                  <a:lnTo>
                    <a:pt x="8633700" y="1781944"/>
                  </a:lnTo>
                  <a:lnTo>
                    <a:pt x="8632620" y="1781944"/>
                  </a:lnTo>
                  <a:cubicBezTo>
                    <a:pt x="8631182" y="1781944"/>
                    <a:pt x="8630462" y="1780865"/>
                    <a:pt x="8630462" y="1778707"/>
                  </a:cubicBezTo>
                  <a:lnTo>
                    <a:pt x="8629384" y="1777628"/>
                  </a:lnTo>
                  <a:lnTo>
                    <a:pt x="8628304" y="1777628"/>
                  </a:lnTo>
                  <a:cubicBezTo>
                    <a:pt x="8628304" y="1783383"/>
                    <a:pt x="8626146" y="1786260"/>
                    <a:pt x="8621830" y="1786260"/>
                  </a:cubicBezTo>
                  <a:lnTo>
                    <a:pt x="8617514" y="1786260"/>
                  </a:lnTo>
                  <a:cubicBezTo>
                    <a:pt x="8615536" y="1786260"/>
                    <a:pt x="8614457" y="1784462"/>
                    <a:pt x="8614277" y="1780865"/>
                  </a:cubicBezTo>
                  <a:lnTo>
                    <a:pt x="8609961" y="1780865"/>
                  </a:lnTo>
                  <a:cubicBezTo>
                    <a:pt x="8609602" y="1787339"/>
                    <a:pt x="8607803" y="1790576"/>
                    <a:pt x="8604566" y="1790576"/>
                  </a:cubicBezTo>
                  <a:lnTo>
                    <a:pt x="8590539" y="1786260"/>
                  </a:lnTo>
                  <a:lnTo>
                    <a:pt x="8585144" y="1789497"/>
                  </a:lnTo>
                  <a:lnTo>
                    <a:pt x="8582986" y="1789497"/>
                  </a:lnTo>
                  <a:cubicBezTo>
                    <a:pt x="8580828" y="1789497"/>
                    <a:pt x="8579030" y="1786260"/>
                    <a:pt x="8577591" y="1779786"/>
                  </a:cubicBezTo>
                  <a:lnTo>
                    <a:pt x="8577591" y="1768996"/>
                  </a:lnTo>
                  <a:lnTo>
                    <a:pt x="8579749" y="1757127"/>
                  </a:lnTo>
                  <a:cubicBezTo>
                    <a:pt x="8578311" y="1756767"/>
                    <a:pt x="8576872" y="1754969"/>
                    <a:pt x="8575433" y="1751732"/>
                  </a:cubicBezTo>
                  <a:lnTo>
                    <a:pt x="8576512" y="1747416"/>
                  </a:lnTo>
                  <a:lnTo>
                    <a:pt x="8576512" y="1746337"/>
                  </a:lnTo>
                  <a:lnTo>
                    <a:pt x="8575433" y="1746337"/>
                  </a:lnTo>
                  <a:lnTo>
                    <a:pt x="8575433" y="1748495"/>
                  </a:lnTo>
                  <a:lnTo>
                    <a:pt x="8573275" y="1748495"/>
                  </a:lnTo>
                  <a:lnTo>
                    <a:pt x="8573275" y="1744179"/>
                  </a:lnTo>
                  <a:cubicBezTo>
                    <a:pt x="8573275" y="1742740"/>
                    <a:pt x="8574354" y="1742021"/>
                    <a:pt x="8576512" y="1742021"/>
                  </a:cubicBezTo>
                  <a:lnTo>
                    <a:pt x="8577591" y="1740942"/>
                  </a:lnTo>
                  <a:lnTo>
                    <a:pt x="8577591" y="1704256"/>
                  </a:lnTo>
                  <a:lnTo>
                    <a:pt x="8579749" y="1692387"/>
                  </a:lnTo>
                  <a:lnTo>
                    <a:pt x="8579749" y="1684834"/>
                  </a:lnTo>
                  <a:lnTo>
                    <a:pt x="8577591" y="1676202"/>
                  </a:lnTo>
                  <a:lnTo>
                    <a:pt x="8578670" y="1671886"/>
                  </a:lnTo>
                  <a:lnTo>
                    <a:pt x="8575433" y="1669728"/>
                  </a:lnTo>
                  <a:lnTo>
                    <a:pt x="8573275" y="1669728"/>
                  </a:lnTo>
                  <a:lnTo>
                    <a:pt x="8561406" y="1676202"/>
                  </a:lnTo>
                  <a:lnTo>
                    <a:pt x="8560327" y="1676202"/>
                  </a:lnTo>
                  <a:lnTo>
                    <a:pt x="8558169" y="1674044"/>
                  </a:lnTo>
                  <a:lnTo>
                    <a:pt x="8558169" y="1672965"/>
                  </a:lnTo>
                  <a:cubicBezTo>
                    <a:pt x="8560327" y="1668649"/>
                    <a:pt x="8563204" y="1665054"/>
                    <a:pt x="8566801" y="1662176"/>
                  </a:cubicBezTo>
                  <a:cubicBezTo>
                    <a:pt x="8566801" y="1659030"/>
                    <a:pt x="8572556" y="1650802"/>
                    <a:pt x="8584065" y="1637494"/>
                  </a:cubicBezTo>
                  <a:cubicBezTo>
                    <a:pt x="8585864" y="1637494"/>
                    <a:pt x="8587662" y="1634257"/>
                    <a:pt x="8589460" y="1627783"/>
                  </a:cubicBezTo>
                  <a:cubicBezTo>
                    <a:pt x="8592338" y="1627783"/>
                    <a:pt x="8593776" y="1625265"/>
                    <a:pt x="8593776" y="1620230"/>
                  </a:cubicBezTo>
                  <a:cubicBezTo>
                    <a:pt x="8595754" y="1615374"/>
                    <a:pt x="8598272" y="1612137"/>
                    <a:pt x="8601329" y="1610519"/>
                  </a:cubicBezTo>
                  <a:cubicBezTo>
                    <a:pt x="8600610" y="1602606"/>
                    <a:pt x="8599171" y="1598650"/>
                    <a:pt x="8597013" y="1598650"/>
                  </a:cubicBezTo>
                  <a:cubicBezTo>
                    <a:pt x="8593776" y="1598650"/>
                    <a:pt x="8589460" y="1601168"/>
                    <a:pt x="8584065" y="1606203"/>
                  </a:cubicBezTo>
                  <a:lnTo>
                    <a:pt x="8567880" y="1612677"/>
                  </a:lnTo>
                  <a:lnTo>
                    <a:pt x="8564643" y="1612677"/>
                  </a:lnTo>
                  <a:lnTo>
                    <a:pt x="8562485" y="1610519"/>
                  </a:lnTo>
                  <a:cubicBezTo>
                    <a:pt x="8564104" y="1610159"/>
                    <a:pt x="8566981" y="1604764"/>
                    <a:pt x="8571117" y="1594334"/>
                  </a:cubicBezTo>
                  <a:cubicBezTo>
                    <a:pt x="8573815" y="1594334"/>
                    <a:pt x="8576692" y="1589658"/>
                    <a:pt x="8579749" y="1580307"/>
                  </a:cubicBezTo>
                  <a:cubicBezTo>
                    <a:pt x="8586223" y="1572754"/>
                    <a:pt x="8589460" y="1567718"/>
                    <a:pt x="8589460" y="1565201"/>
                  </a:cubicBezTo>
                  <a:lnTo>
                    <a:pt x="8588381" y="1564122"/>
                  </a:lnTo>
                  <a:lnTo>
                    <a:pt x="8588381" y="1563043"/>
                  </a:lnTo>
                  <a:lnTo>
                    <a:pt x="8593776" y="1543621"/>
                  </a:lnTo>
                  <a:lnTo>
                    <a:pt x="8592697" y="1536068"/>
                  </a:lnTo>
                  <a:close/>
                  <a:moveTo>
                    <a:pt x="1131039" y="1530536"/>
                  </a:moveTo>
                  <a:cubicBezTo>
                    <a:pt x="1163409" y="1533593"/>
                    <a:pt x="1179595" y="1536831"/>
                    <a:pt x="1179595" y="1540248"/>
                  </a:cubicBezTo>
                  <a:cubicBezTo>
                    <a:pt x="1188407" y="1540248"/>
                    <a:pt x="1193082" y="1542406"/>
                    <a:pt x="1193621" y="1546721"/>
                  </a:cubicBezTo>
                  <a:cubicBezTo>
                    <a:pt x="1193621" y="1548160"/>
                    <a:pt x="1184269" y="1557152"/>
                    <a:pt x="1165567" y="1573697"/>
                  </a:cubicBezTo>
                  <a:lnTo>
                    <a:pt x="1165567" y="1576934"/>
                  </a:lnTo>
                  <a:lnTo>
                    <a:pt x="1167725" y="1583408"/>
                  </a:lnTo>
                  <a:lnTo>
                    <a:pt x="1152619" y="1597300"/>
                  </a:lnTo>
                  <a:cubicBezTo>
                    <a:pt x="1147583" y="1608989"/>
                    <a:pt x="1140751" y="1617981"/>
                    <a:pt x="1132118" y="1624275"/>
                  </a:cubicBezTo>
                  <a:cubicBezTo>
                    <a:pt x="1132118" y="1628591"/>
                    <a:pt x="1124924" y="1636504"/>
                    <a:pt x="1110538" y="1648013"/>
                  </a:cubicBezTo>
                  <a:lnTo>
                    <a:pt x="1108380" y="1648013"/>
                  </a:lnTo>
                  <a:lnTo>
                    <a:pt x="1107302" y="1646934"/>
                  </a:lnTo>
                  <a:lnTo>
                    <a:pt x="1107302" y="1643697"/>
                  </a:lnTo>
                  <a:cubicBezTo>
                    <a:pt x="1114495" y="1623196"/>
                    <a:pt x="1119530" y="1605258"/>
                    <a:pt x="1122408" y="1589882"/>
                  </a:cubicBezTo>
                  <a:lnTo>
                    <a:pt x="1120250" y="1583408"/>
                  </a:lnTo>
                  <a:lnTo>
                    <a:pt x="1123487" y="1574776"/>
                  </a:lnTo>
                  <a:lnTo>
                    <a:pt x="1121328" y="1570460"/>
                  </a:lnTo>
                  <a:lnTo>
                    <a:pt x="1124565" y="1565065"/>
                  </a:lnTo>
                  <a:lnTo>
                    <a:pt x="1124565" y="1563986"/>
                  </a:lnTo>
                  <a:lnTo>
                    <a:pt x="1123487" y="1559670"/>
                  </a:lnTo>
                  <a:lnTo>
                    <a:pt x="1125645" y="1551038"/>
                  </a:lnTo>
                  <a:lnTo>
                    <a:pt x="1124565" y="1541326"/>
                  </a:lnTo>
                  <a:lnTo>
                    <a:pt x="1124565" y="1533773"/>
                  </a:lnTo>
                  <a:cubicBezTo>
                    <a:pt x="1125283" y="1531615"/>
                    <a:pt x="1127443" y="1530536"/>
                    <a:pt x="1131039" y="1530536"/>
                  </a:cubicBezTo>
                  <a:close/>
                  <a:moveTo>
                    <a:pt x="1558176" y="1529727"/>
                  </a:moveTo>
                  <a:lnTo>
                    <a:pt x="1564651" y="1530806"/>
                  </a:lnTo>
                  <a:lnTo>
                    <a:pt x="1579756" y="1529727"/>
                  </a:lnTo>
                  <a:lnTo>
                    <a:pt x="1580836" y="1529727"/>
                  </a:lnTo>
                  <a:cubicBezTo>
                    <a:pt x="1589467" y="1529727"/>
                    <a:pt x="1593783" y="1532245"/>
                    <a:pt x="1593783" y="1537280"/>
                  </a:cubicBezTo>
                  <a:lnTo>
                    <a:pt x="1597021" y="1537280"/>
                  </a:lnTo>
                  <a:cubicBezTo>
                    <a:pt x="1599718" y="1535122"/>
                    <a:pt x="1602955" y="1534043"/>
                    <a:pt x="1606731" y="1534043"/>
                  </a:cubicBezTo>
                  <a:cubicBezTo>
                    <a:pt x="1612305" y="1534043"/>
                    <a:pt x="1615949" y="1535842"/>
                    <a:pt x="1617657" y="1539438"/>
                  </a:cubicBezTo>
                  <a:lnTo>
                    <a:pt x="1617657" y="1545912"/>
                  </a:lnTo>
                  <a:cubicBezTo>
                    <a:pt x="1617657" y="1548070"/>
                    <a:pt x="1614733" y="1549509"/>
                    <a:pt x="1608889" y="1550228"/>
                  </a:cubicBezTo>
                  <a:lnTo>
                    <a:pt x="1606731" y="1544833"/>
                  </a:lnTo>
                  <a:lnTo>
                    <a:pt x="1604573" y="1544833"/>
                  </a:lnTo>
                  <a:lnTo>
                    <a:pt x="1604573" y="1551307"/>
                  </a:lnTo>
                  <a:cubicBezTo>
                    <a:pt x="1604573" y="1556882"/>
                    <a:pt x="1606011" y="1560119"/>
                    <a:pt x="1608889" y="1561018"/>
                  </a:cubicBezTo>
                  <a:lnTo>
                    <a:pt x="1609968" y="1561018"/>
                  </a:lnTo>
                  <a:lnTo>
                    <a:pt x="1623051" y="1550228"/>
                  </a:lnTo>
                  <a:cubicBezTo>
                    <a:pt x="1634921" y="1550228"/>
                    <a:pt x="1643193" y="1557826"/>
                    <a:pt x="1647869" y="1573023"/>
                  </a:cubicBezTo>
                  <a:lnTo>
                    <a:pt x="1647869" y="1574101"/>
                  </a:lnTo>
                  <a:lnTo>
                    <a:pt x="1643552" y="1573023"/>
                  </a:lnTo>
                  <a:lnTo>
                    <a:pt x="1634921" y="1576259"/>
                  </a:lnTo>
                  <a:lnTo>
                    <a:pt x="1626288" y="1576259"/>
                  </a:lnTo>
                  <a:cubicBezTo>
                    <a:pt x="1621972" y="1576259"/>
                    <a:pt x="1619815" y="1574821"/>
                    <a:pt x="1619815" y="1571943"/>
                  </a:cubicBezTo>
                  <a:lnTo>
                    <a:pt x="1615364" y="1578417"/>
                  </a:lnTo>
                  <a:lnTo>
                    <a:pt x="1624130" y="1578417"/>
                  </a:lnTo>
                  <a:cubicBezTo>
                    <a:pt x="1630605" y="1579496"/>
                    <a:pt x="1633841" y="1582374"/>
                    <a:pt x="1633841" y="1587049"/>
                  </a:cubicBezTo>
                  <a:cubicBezTo>
                    <a:pt x="1633841" y="1590646"/>
                    <a:pt x="1628041" y="1595681"/>
                    <a:pt x="1616443" y="1602155"/>
                  </a:cubicBezTo>
                  <a:cubicBezTo>
                    <a:pt x="1615184" y="1607191"/>
                    <a:pt x="1613025" y="1609709"/>
                    <a:pt x="1609968" y="1609709"/>
                  </a:cubicBezTo>
                  <a:lnTo>
                    <a:pt x="1611047" y="1615104"/>
                  </a:lnTo>
                  <a:lnTo>
                    <a:pt x="1609968" y="1616182"/>
                  </a:lnTo>
                  <a:lnTo>
                    <a:pt x="1608889" y="1615104"/>
                  </a:lnTo>
                  <a:lnTo>
                    <a:pt x="1603495" y="1615104"/>
                  </a:lnTo>
                  <a:lnTo>
                    <a:pt x="1601336" y="1617262"/>
                  </a:lnTo>
                  <a:lnTo>
                    <a:pt x="1605653" y="1618340"/>
                  </a:lnTo>
                  <a:lnTo>
                    <a:pt x="1609968" y="1617262"/>
                  </a:lnTo>
                  <a:lnTo>
                    <a:pt x="1613205" y="1620499"/>
                  </a:lnTo>
                  <a:lnTo>
                    <a:pt x="1617657" y="1619419"/>
                  </a:lnTo>
                  <a:lnTo>
                    <a:pt x="1618735" y="1620499"/>
                  </a:lnTo>
                  <a:lnTo>
                    <a:pt x="1619815" y="1617262"/>
                  </a:lnTo>
                  <a:lnTo>
                    <a:pt x="1618735" y="1616182"/>
                  </a:lnTo>
                  <a:lnTo>
                    <a:pt x="1618735" y="1614024"/>
                  </a:lnTo>
                  <a:cubicBezTo>
                    <a:pt x="1623950" y="1607011"/>
                    <a:pt x="1629345" y="1601256"/>
                    <a:pt x="1634921" y="1596760"/>
                  </a:cubicBezTo>
                  <a:lnTo>
                    <a:pt x="1636000" y="1596760"/>
                  </a:lnTo>
                  <a:cubicBezTo>
                    <a:pt x="1644272" y="1596760"/>
                    <a:pt x="1652904" y="1604313"/>
                    <a:pt x="1661895" y="1619419"/>
                  </a:cubicBezTo>
                  <a:lnTo>
                    <a:pt x="1661895" y="1620499"/>
                  </a:lnTo>
                  <a:lnTo>
                    <a:pt x="1664053" y="1620499"/>
                  </a:lnTo>
                  <a:cubicBezTo>
                    <a:pt x="1666210" y="1619959"/>
                    <a:pt x="1667290" y="1617081"/>
                    <a:pt x="1667290" y="1611867"/>
                  </a:cubicBezTo>
                  <a:lnTo>
                    <a:pt x="1667290" y="1610787"/>
                  </a:lnTo>
                  <a:cubicBezTo>
                    <a:pt x="1664413" y="1610787"/>
                    <a:pt x="1662973" y="1608629"/>
                    <a:pt x="1662973" y="1604313"/>
                  </a:cubicBezTo>
                  <a:lnTo>
                    <a:pt x="1662973" y="1603234"/>
                  </a:lnTo>
                  <a:lnTo>
                    <a:pt x="1669447" y="1593524"/>
                  </a:lnTo>
                  <a:lnTo>
                    <a:pt x="1667290" y="1587049"/>
                  </a:lnTo>
                  <a:lnTo>
                    <a:pt x="1669447" y="1581654"/>
                  </a:lnTo>
                  <a:lnTo>
                    <a:pt x="1668370" y="1580576"/>
                  </a:lnTo>
                  <a:lnTo>
                    <a:pt x="1668370" y="1579496"/>
                  </a:lnTo>
                  <a:cubicBezTo>
                    <a:pt x="1668909" y="1557826"/>
                    <a:pt x="1670348" y="1546991"/>
                    <a:pt x="1672686" y="1546991"/>
                  </a:cubicBezTo>
                  <a:lnTo>
                    <a:pt x="1671606" y="1536201"/>
                  </a:lnTo>
                  <a:cubicBezTo>
                    <a:pt x="1671606" y="1531885"/>
                    <a:pt x="1676686" y="1529727"/>
                    <a:pt x="1686847" y="1529727"/>
                  </a:cubicBezTo>
                  <a:cubicBezTo>
                    <a:pt x="1695120" y="1537280"/>
                    <a:pt x="1703392" y="1541237"/>
                    <a:pt x="1711666" y="1541596"/>
                  </a:cubicBezTo>
                  <a:lnTo>
                    <a:pt x="1712743" y="1545912"/>
                  </a:lnTo>
                  <a:lnTo>
                    <a:pt x="1711666" y="1546991"/>
                  </a:lnTo>
                  <a:lnTo>
                    <a:pt x="1717060" y="1549149"/>
                  </a:lnTo>
                  <a:lnTo>
                    <a:pt x="1717060" y="1550228"/>
                  </a:lnTo>
                  <a:cubicBezTo>
                    <a:pt x="1715620" y="1551847"/>
                    <a:pt x="1713824" y="1558006"/>
                    <a:pt x="1711666" y="1568706"/>
                  </a:cubicBezTo>
                  <a:lnTo>
                    <a:pt x="1709506" y="1568706"/>
                  </a:lnTo>
                  <a:lnTo>
                    <a:pt x="1709506" y="1576259"/>
                  </a:lnTo>
                  <a:lnTo>
                    <a:pt x="1704111" y="1594602"/>
                  </a:lnTo>
                  <a:lnTo>
                    <a:pt x="1704111" y="1595681"/>
                  </a:lnTo>
                  <a:lnTo>
                    <a:pt x="1714902" y="1594602"/>
                  </a:lnTo>
                  <a:lnTo>
                    <a:pt x="1723533" y="1598919"/>
                  </a:lnTo>
                  <a:lnTo>
                    <a:pt x="1737560" y="1594602"/>
                  </a:lnTo>
                  <a:lnTo>
                    <a:pt x="1738640" y="1595681"/>
                  </a:lnTo>
                  <a:lnTo>
                    <a:pt x="1740797" y="1595681"/>
                  </a:lnTo>
                  <a:lnTo>
                    <a:pt x="1740797" y="1594602"/>
                  </a:lnTo>
                  <a:cubicBezTo>
                    <a:pt x="1738640" y="1594602"/>
                    <a:pt x="1737560" y="1593883"/>
                    <a:pt x="1737560" y="1592444"/>
                  </a:cubicBezTo>
                  <a:lnTo>
                    <a:pt x="1737560" y="1591365"/>
                  </a:lnTo>
                  <a:lnTo>
                    <a:pt x="1749429" y="1573023"/>
                  </a:lnTo>
                  <a:lnTo>
                    <a:pt x="1750644" y="1573023"/>
                  </a:lnTo>
                  <a:cubicBezTo>
                    <a:pt x="1752801" y="1573023"/>
                    <a:pt x="1758196" y="1576259"/>
                    <a:pt x="1766828" y="1582733"/>
                  </a:cubicBezTo>
                  <a:lnTo>
                    <a:pt x="1770065" y="1583812"/>
                  </a:lnTo>
                  <a:lnTo>
                    <a:pt x="1773303" y="1582733"/>
                  </a:lnTo>
                  <a:cubicBezTo>
                    <a:pt x="1777618" y="1588848"/>
                    <a:pt x="1779776" y="1593164"/>
                    <a:pt x="1779776" y="1595681"/>
                  </a:cubicBezTo>
                  <a:lnTo>
                    <a:pt x="1779776" y="1597839"/>
                  </a:lnTo>
                  <a:lnTo>
                    <a:pt x="1773303" y="1604313"/>
                  </a:lnTo>
                  <a:lnTo>
                    <a:pt x="1770065" y="1601076"/>
                  </a:lnTo>
                  <a:lnTo>
                    <a:pt x="1770065" y="1602155"/>
                  </a:lnTo>
                  <a:lnTo>
                    <a:pt x="1771145" y="1605392"/>
                  </a:lnTo>
                  <a:lnTo>
                    <a:pt x="1764669" y="1610787"/>
                  </a:lnTo>
                  <a:cubicBezTo>
                    <a:pt x="1757297" y="1608090"/>
                    <a:pt x="1750059" y="1603414"/>
                    <a:pt x="1742956" y="1596760"/>
                  </a:cubicBezTo>
                  <a:lnTo>
                    <a:pt x="1742956" y="1597839"/>
                  </a:lnTo>
                  <a:lnTo>
                    <a:pt x="1747271" y="1605392"/>
                  </a:lnTo>
                  <a:lnTo>
                    <a:pt x="1748350" y="1604313"/>
                  </a:lnTo>
                  <a:lnTo>
                    <a:pt x="1749429" y="1604313"/>
                  </a:lnTo>
                  <a:cubicBezTo>
                    <a:pt x="1750599" y="1604313"/>
                    <a:pt x="1751722" y="1605752"/>
                    <a:pt x="1752801" y="1608629"/>
                  </a:cubicBezTo>
                  <a:lnTo>
                    <a:pt x="1753881" y="1607551"/>
                  </a:lnTo>
                  <a:lnTo>
                    <a:pt x="1754959" y="1607551"/>
                  </a:lnTo>
                  <a:lnTo>
                    <a:pt x="1765751" y="1615104"/>
                  </a:lnTo>
                  <a:cubicBezTo>
                    <a:pt x="1761974" y="1646125"/>
                    <a:pt x="1758017" y="1661636"/>
                    <a:pt x="1753881" y="1661636"/>
                  </a:cubicBezTo>
                  <a:lnTo>
                    <a:pt x="1753881" y="1662714"/>
                  </a:lnTo>
                  <a:lnTo>
                    <a:pt x="1754959" y="1667030"/>
                  </a:lnTo>
                  <a:lnTo>
                    <a:pt x="1750644" y="1673504"/>
                  </a:lnTo>
                  <a:lnTo>
                    <a:pt x="1751722" y="1682136"/>
                  </a:lnTo>
                  <a:lnTo>
                    <a:pt x="1738640" y="1717878"/>
                  </a:lnTo>
                  <a:cubicBezTo>
                    <a:pt x="1738640" y="1719317"/>
                    <a:pt x="1740797" y="1720756"/>
                    <a:pt x="1745113" y="1722194"/>
                  </a:cubicBezTo>
                  <a:cubicBezTo>
                    <a:pt x="1745113" y="1725072"/>
                    <a:pt x="1748757" y="1726510"/>
                    <a:pt x="1756038" y="1726510"/>
                  </a:cubicBezTo>
                  <a:cubicBezTo>
                    <a:pt x="1756578" y="1728848"/>
                    <a:pt x="1761974" y="1732085"/>
                    <a:pt x="1772223" y="1736221"/>
                  </a:cubicBezTo>
                  <a:cubicBezTo>
                    <a:pt x="1779237" y="1741257"/>
                    <a:pt x="1782833" y="1744494"/>
                    <a:pt x="1783015" y="1745932"/>
                  </a:cubicBezTo>
                  <a:lnTo>
                    <a:pt x="1783015" y="1747011"/>
                  </a:lnTo>
                  <a:lnTo>
                    <a:pt x="1760356" y="1790306"/>
                  </a:lnTo>
                  <a:lnTo>
                    <a:pt x="1759275" y="1790306"/>
                  </a:lnTo>
                  <a:cubicBezTo>
                    <a:pt x="1756758" y="1790306"/>
                    <a:pt x="1748081" y="1784552"/>
                    <a:pt x="1733245" y="1773042"/>
                  </a:cubicBezTo>
                  <a:cubicBezTo>
                    <a:pt x="1718139" y="1770165"/>
                    <a:pt x="1710585" y="1765804"/>
                    <a:pt x="1710585" y="1759959"/>
                  </a:cubicBezTo>
                  <a:lnTo>
                    <a:pt x="1706270" y="1757801"/>
                  </a:lnTo>
                  <a:cubicBezTo>
                    <a:pt x="1694399" y="1762927"/>
                    <a:pt x="1685723" y="1768726"/>
                    <a:pt x="1680238" y="1775200"/>
                  </a:cubicBezTo>
                  <a:cubicBezTo>
                    <a:pt x="1667110" y="1781135"/>
                    <a:pt x="1657400" y="1787249"/>
                    <a:pt x="1651106" y="1793543"/>
                  </a:cubicBezTo>
                  <a:lnTo>
                    <a:pt x="1646790" y="1794622"/>
                  </a:lnTo>
                  <a:lnTo>
                    <a:pt x="1631683" y="1791385"/>
                  </a:lnTo>
                  <a:lnTo>
                    <a:pt x="1625210" y="1793543"/>
                  </a:lnTo>
                  <a:lnTo>
                    <a:pt x="1624130" y="1792464"/>
                  </a:lnTo>
                  <a:lnTo>
                    <a:pt x="1624130" y="1791385"/>
                  </a:lnTo>
                  <a:cubicBezTo>
                    <a:pt x="1629885" y="1791026"/>
                    <a:pt x="1632763" y="1788868"/>
                    <a:pt x="1632763" y="1784911"/>
                  </a:cubicBezTo>
                  <a:cubicBezTo>
                    <a:pt x="1638337" y="1779157"/>
                    <a:pt x="1647688" y="1772683"/>
                    <a:pt x="1660816" y="1765489"/>
                  </a:cubicBezTo>
                  <a:cubicBezTo>
                    <a:pt x="1670887" y="1752991"/>
                    <a:pt x="1678844" y="1746472"/>
                    <a:pt x="1684690" y="1745932"/>
                  </a:cubicBezTo>
                  <a:cubicBezTo>
                    <a:pt x="1685408" y="1738020"/>
                    <a:pt x="1687206" y="1734063"/>
                    <a:pt x="1690084" y="1734063"/>
                  </a:cubicBezTo>
                  <a:lnTo>
                    <a:pt x="1687927" y="1730826"/>
                  </a:lnTo>
                  <a:cubicBezTo>
                    <a:pt x="1689364" y="1730826"/>
                    <a:pt x="1690084" y="1729747"/>
                    <a:pt x="1690084" y="1727589"/>
                  </a:cubicBezTo>
                  <a:cubicBezTo>
                    <a:pt x="1690084" y="1722554"/>
                    <a:pt x="1689364" y="1720036"/>
                    <a:pt x="1687927" y="1720036"/>
                  </a:cubicBezTo>
                  <a:lnTo>
                    <a:pt x="1689005" y="1712483"/>
                  </a:lnTo>
                  <a:lnTo>
                    <a:pt x="1689005" y="1701693"/>
                  </a:lnTo>
                  <a:lnTo>
                    <a:pt x="1694399" y="1695084"/>
                  </a:lnTo>
                  <a:lnTo>
                    <a:pt x="1694399" y="1691847"/>
                  </a:lnTo>
                  <a:cubicBezTo>
                    <a:pt x="1694399" y="1690409"/>
                    <a:pt x="1693321" y="1689689"/>
                    <a:pt x="1691163" y="1689689"/>
                  </a:cubicBezTo>
                  <a:cubicBezTo>
                    <a:pt x="1688106" y="1689689"/>
                    <a:pt x="1685948" y="1681777"/>
                    <a:pt x="1684690" y="1665952"/>
                  </a:cubicBezTo>
                  <a:cubicBezTo>
                    <a:pt x="1682080" y="1665952"/>
                    <a:pt x="1680238" y="1659118"/>
                    <a:pt x="1679160" y="1645450"/>
                  </a:cubicBezTo>
                  <a:lnTo>
                    <a:pt x="1656500" y="1670267"/>
                  </a:lnTo>
                  <a:lnTo>
                    <a:pt x="1651106" y="1671346"/>
                  </a:lnTo>
                  <a:lnTo>
                    <a:pt x="1650026" y="1670267"/>
                  </a:lnTo>
                  <a:lnTo>
                    <a:pt x="1650026" y="1668109"/>
                  </a:lnTo>
                  <a:lnTo>
                    <a:pt x="1653264" y="1661636"/>
                  </a:lnTo>
                  <a:lnTo>
                    <a:pt x="1652185" y="1660556"/>
                  </a:lnTo>
                  <a:lnTo>
                    <a:pt x="1651106" y="1660556"/>
                  </a:lnTo>
                  <a:cubicBezTo>
                    <a:pt x="1648228" y="1660916"/>
                    <a:pt x="1644272" y="1664513"/>
                    <a:pt x="1639236" y="1671346"/>
                  </a:cubicBezTo>
                  <a:cubicBezTo>
                    <a:pt x="1636718" y="1671706"/>
                    <a:pt x="1633841" y="1673864"/>
                    <a:pt x="1630605" y="1677820"/>
                  </a:cubicBezTo>
                  <a:lnTo>
                    <a:pt x="1626288" y="1677820"/>
                  </a:lnTo>
                  <a:cubicBezTo>
                    <a:pt x="1630605" y="1681777"/>
                    <a:pt x="1632763" y="1686093"/>
                    <a:pt x="1632763" y="1690768"/>
                  </a:cubicBezTo>
                  <a:lnTo>
                    <a:pt x="1631683" y="1691847"/>
                  </a:lnTo>
                  <a:cubicBezTo>
                    <a:pt x="1631683" y="1693286"/>
                    <a:pt x="1629885" y="1694005"/>
                    <a:pt x="1626288" y="1694005"/>
                  </a:cubicBezTo>
                  <a:lnTo>
                    <a:pt x="1625210" y="1695084"/>
                  </a:lnTo>
                  <a:lnTo>
                    <a:pt x="1625210" y="1697377"/>
                  </a:lnTo>
                  <a:cubicBezTo>
                    <a:pt x="1625749" y="1701693"/>
                    <a:pt x="1626828" y="1703851"/>
                    <a:pt x="1628446" y="1703851"/>
                  </a:cubicBezTo>
                  <a:lnTo>
                    <a:pt x="1630605" y="1703851"/>
                  </a:lnTo>
                  <a:cubicBezTo>
                    <a:pt x="1633122" y="1695849"/>
                    <a:pt x="1637078" y="1691847"/>
                    <a:pt x="1642473" y="1691847"/>
                  </a:cubicBezTo>
                  <a:lnTo>
                    <a:pt x="1651106" y="1696163"/>
                  </a:lnTo>
                  <a:lnTo>
                    <a:pt x="1660816" y="1695084"/>
                  </a:lnTo>
                  <a:lnTo>
                    <a:pt x="1661895" y="1696163"/>
                  </a:lnTo>
                  <a:lnTo>
                    <a:pt x="1661895" y="1697377"/>
                  </a:lnTo>
                  <a:cubicBezTo>
                    <a:pt x="1661895" y="1699895"/>
                    <a:pt x="1656500" y="1702413"/>
                    <a:pt x="1645711" y="1704930"/>
                  </a:cubicBezTo>
                  <a:cubicBezTo>
                    <a:pt x="1643912" y="1708167"/>
                    <a:pt x="1637796" y="1712124"/>
                    <a:pt x="1627368" y="1716799"/>
                  </a:cubicBezTo>
                  <a:cubicBezTo>
                    <a:pt x="1625929" y="1723453"/>
                    <a:pt x="1625210" y="1732804"/>
                    <a:pt x="1625210" y="1744853"/>
                  </a:cubicBezTo>
                  <a:lnTo>
                    <a:pt x="1626288" y="1749169"/>
                  </a:lnTo>
                  <a:lnTo>
                    <a:pt x="1625210" y="1752406"/>
                  </a:lnTo>
                  <a:lnTo>
                    <a:pt x="1626288" y="1757801"/>
                  </a:lnTo>
                  <a:lnTo>
                    <a:pt x="1623051" y="1764410"/>
                  </a:lnTo>
                  <a:lnTo>
                    <a:pt x="1624130" y="1773042"/>
                  </a:lnTo>
                  <a:cubicBezTo>
                    <a:pt x="1624130" y="1778797"/>
                    <a:pt x="1621972" y="1781674"/>
                    <a:pt x="1617657" y="1781674"/>
                  </a:cubicBezTo>
                  <a:cubicBezTo>
                    <a:pt x="1611811" y="1781674"/>
                    <a:pt x="1608889" y="1783832"/>
                    <a:pt x="1608889" y="1788148"/>
                  </a:cubicBezTo>
                  <a:cubicBezTo>
                    <a:pt x="1605112" y="1791745"/>
                    <a:pt x="1601876" y="1793543"/>
                    <a:pt x="1599178" y="1793543"/>
                  </a:cubicBezTo>
                  <a:lnTo>
                    <a:pt x="1594862" y="1793543"/>
                  </a:lnTo>
                  <a:lnTo>
                    <a:pt x="1590546" y="1790306"/>
                  </a:lnTo>
                  <a:lnTo>
                    <a:pt x="1584073" y="1795701"/>
                  </a:lnTo>
                  <a:lnTo>
                    <a:pt x="1578678" y="1795701"/>
                  </a:lnTo>
                  <a:cubicBezTo>
                    <a:pt x="1572023" y="1795701"/>
                    <a:pt x="1567348" y="1794263"/>
                    <a:pt x="1564651" y="1791385"/>
                  </a:cubicBezTo>
                  <a:lnTo>
                    <a:pt x="1565730" y="1780595"/>
                  </a:lnTo>
                  <a:cubicBezTo>
                    <a:pt x="1562311" y="1768277"/>
                    <a:pt x="1557637" y="1762117"/>
                    <a:pt x="1551702" y="1762117"/>
                  </a:cubicBezTo>
                  <a:cubicBezTo>
                    <a:pt x="1546576" y="1758521"/>
                    <a:pt x="1544014" y="1755284"/>
                    <a:pt x="1544014" y="1752406"/>
                  </a:cubicBezTo>
                  <a:lnTo>
                    <a:pt x="1548331" y="1749169"/>
                  </a:lnTo>
                  <a:lnTo>
                    <a:pt x="1551702" y="1749169"/>
                  </a:lnTo>
                  <a:lnTo>
                    <a:pt x="1562493" y="1753485"/>
                  </a:lnTo>
                  <a:cubicBezTo>
                    <a:pt x="1574720" y="1753485"/>
                    <a:pt x="1580836" y="1750608"/>
                    <a:pt x="1580836" y="1744853"/>
                  </a:cubicBezTo>
                  <a:lnTo>
                    <a:pt x="1580836" y="1734063"/>
                  </a:lnTo>
                  <a:lnTo>
                    <a:pt x="1579756" y="1732984"/>
                  </a:lnTo>
                  <a:lnTo>
                    <a:pt x="1579756" y="1731905"/>
                  </a:lnTo>
                  <a:lnTo>
                    <a:pt x="1572203" y="1732984"/>
                  </a:lnTo>
                  <a:lnTo>
                    <a:pt x="1565730" y="1731905"/>
                  </a:lnTo>
                  <a:cubicBezTo>
                    <a:pt x="1555389" y="1734783"/>
                    <a:pt x="1547430" y="1739818"/>
                    <a:pt x="1541856" y="1747011"/>
                  </a:cubicBezTo>
                  <a:lnTo>
                    <a:pt x="1539698" y="1747011"/>
                  </a:lnTo>
                  <a:cubicBezTo>
                    <a:pt x="1530347" y="1736761"/>
                    <a:pt x="1525672" y="1728488"/>
                    <a:pt x="1525672" y="1722194"/>
                  </a:cubicBezTo>
                  <a:lnTo>
                    <a:pt x="1525672" y="1711404"/>
                  </a:lnTo>
                  <a:cubicBezTo>
                    <a:pt x="1525672" y="1707808"/>
                    <a:pt x="1523153" y="1704930"/>
                    <a:pt x="1518118" y="1702772"/>
                  </a:cubicBezTo>
                  <a:lnTo>
                    <a:pt x="1518118" y="1701693"/>
                  </a:lnTo>
                  <a:cubicBezTo>
                    <a:pt x="1531067" y="1689554"/>
                    <a:pt x="1537540" y="1681237"/>
                    <a:pt x="1537540" y="1676741"/>
                  </a:cubicBezTo>
                  <a:cubicBezTo>
                    <a:pt x="1542576" y="1673324"/>
                    <a:pt x="1545093" y="1669368"/>
                    <a:pt x="1545093" y="1664873"/>
                  </a:cubicBezTo>
                  <a:lnTo>
                    <a:pt x="1546172" y="1656241"/>
                  </a:lnTo>
                  <a:lnTo>
                    <a:pt x="1542935" y="1655161"/>
                  </a:lnTo>
                  <a:lnTo>
                    <a:pt x="1534303" y="1658398"/>
                  </a:lnTo>
                  <a:lnTo>
                    <a:pt x="1531067" y="1658398"/>
                  </a:lnTo>
                  <a:cubicBezTo>
                    <a:pt x="1529448" y="1658398"/>
                    <a:pt x="1528009" y="1655881"/>
                    <a:pt x="1526750" y="1650845"/>
                  </a:cubicBezTo>
                  <a:cubicBezTo>
                    <a:pt x="1527829" y="1647968"/>
                    <a:pt x="1528910" y="1646530"/>
                    <a:pt x="1529987" y="1646530"/>
                  </a:cubicBezTo>
                  <a:cubicBezTo>
                    <a:pt x="1531426" y="1646530"/>
                    <a:pt x="1532145" y="1648328"/>
                    <a:pt x="1532145" y="1651925"/>
                  </a:cubicBezTo>
                  <a:lnTo>
                    <a:pt x="1533225" y="1653003"/>
                  </a:lnTo>
                  <a:lnTo>
                    <a:pt x="1534303" y="1653003"/>
                  </a:lnTo>
                  <a:lnTo>
                    <a:pt x="1540777" y="1650845"/>
                  </a:lnTo>
                  <a:lnTo>
                    <a:pt x="1547251" y="1651925"/>
                  </a:lnTo>
                  <a:lnTo>
                    <a:pt x="1550489" y="1650845"/>
                  </a:lnTo>
                  <a:lnTo>
                    <a:pt x="1550489" y="1643293"/>
                  </a:lnTo>
                  <a:cubicBezTo>
                    <a:pt x="1554893" y="1637538"/>
                    <a:pt x="1557097" y="1632457"/>
                    <a:pt x="1557097" y="1628052"/>
                  </a:cubicBezTo>
                  <a:lnTo>
                    <a:pt x="1546172" y="1631423"/>
                  </a:lnTo>
                  <a:lnTo>
                    <a:pt x="1533225" y="1625894"/>
                  </a:lnTo>
                  <a:lnTo>
                    <a:pt x="1526750" y="1626972"/>
                  </a:lnTo>
                  <a:lnTo>
                    <a:pt x="1524592" y="1626972"/>
                  </a:lnTo>
                  <a:cubicBezTo>
                    <a:pt x="1521714" y="1626073"/>
                    <a:pt x="1520276" y="1622836"/>
                    <a:pt x="1520276" y="1617262"/>
                  </a:cubicBezTo>
                  <a:lnTo>
                    <a:pt x="1521355" y="1616182"/>
                  </a:lnTo>
                  <a:lnTo>
                    <a:pt x="1525672" y="1616182"/>
                  </a:lnTo>
                  <a:lnTo>
                    <a:pt x="1534303" y="1618340"/>
                  </a:lnTo>
                  <a:lnTo>
                    <a:pt x="1544014" y="1616182"/>
                  </a:lnTo>
                  <a:lnTo>
                    <a:pt x="1557097" y="1617262"/>
                  </a:lnTo>
                  <a:lnTo>
                    <a:pt x="1558176" y="1616182"/>
                  </a:lnTo>
                  <a:lnTo>
                    <a:pt x="1558176" y="1599997"/>
                  </a:lnTo>
                  <a:lnTo>
                    <a:pt x="1560334" y="1593524"/>
                  </a:lnTo>
                  <a:lnTo>
                    <a:pt x="1559254" y="1581654"/>
                  </a:lnTo>
                  <a:lnTo>
                    <a:pt x="1559254" y="1578417"/>
                  </a:lnTo>
                  <a:lnTo>
                    <a:pt x="1557097" y="1576259"/>
                  </a:lnTo>
                  <a:lnTo>
                    <a:pt x="1554939" y="1576259"/>
                  </a:lnTo>
                  <a:lnTo>
                    <a:pt x="1538619" y="1577338"/>
                  </a:lnTo>
                  <a:lnTo>
                    <a:pt x="1528910" y="1575181"/>
                  </a:lnTo>
                  <a:lnTo>
                    <a:pt x="1523513" y="1576259"/>
                  </a:lnTo>
                  <a:lnTo>
                    <a:pt x="1522434" y="1575181"/>
                  </a:lnTo>
                  <a:lnTo>
                    <a:pt x="1522434" y="1574101"/>
                  </a:lnTo>
                  <a:cubicBezTo>
                    <a:pt x="1523872" y="1566818"/>
                    <a:pt x="1526750" y="1563176"/>
                    <a:pt x="1531067" y="1563176"/>
                  </a:cubicBezTo>
                  <a:lnTo>
                    <a:pt x="1537540" y="1565469"/>
                  </a:lnTo>
                  <a:lnTo>
                    <a:pt x="1545093" y="1564390"/>
                  </a:lnTo>
                  <a:cubicBezTo>
                    <a:pt x="1545093" y="1565829"/>
                    <a:pt x="1548734" y="1566548"/>
                    <a:pt x="1556018" y="1566548"/>
                  </a:cubicBezTo>
                  <a:lnTo>
                    <a:pt x="1560334" y="1571943"/>
                  </a:lnTo>
                  <a:lnTo>
                    <a:pt x="1560334" y="1570864"/>
                  </a:lnTo>
                  <a:lnTo>
                    <a:pt x="1559254" y="1553465"/>
                  </a:lnTo>
                  <a:lnTo>
                    <a:pt x="1561413" y="1551307"/>
                  </a:lnTo>
                  <a:lnTo>
                    <a:pt x="1562493" y="1552386"/>
                  </a:lnTo>
                  <a:lnTo>
                    <a:pt x="1564651" y="1552386"/>
                  </a:lnTo>
                  <a:lnTo>
                    <a:pt x="1564651" y="1551307"/>
                  </a:lnTo>
                  <a:cubicBezTo>
                    <a:pt x="1560334" y="1550588"/>
                    <a:pt x="1558176" y="1549509"/>
                    <a:pt x="1558176" y="1548070"/>
                  </a:cubicBezTo>
                  <a:lnTo>
                    <a:pt x="1558176" y="1545912"/>
                  </a:lnTo>
                  <a:lnTo>
                    <a:pt x="1559254" y="1538359"/>
                  </a:lnTo>
                  <a:cubicBezTo>
                    <a:pt x="1556376" y="1536921"/>
                    <a:pt x="1554939" y="1534763"/>
                    <a:pt x="1554939" y="1531885"/>
                  </a:cubicBezTo>
                  <a:close/>
                  <a:moveTo>
                    <a:pt x="3699048" y="1529188"/>
                  </a:moveTo>
                  <a:lnTo>
                    <a:pt x="3718470" y="1534583"/>
                  </a:lnTo>
                  <a:cubicBezTo>
                    <a:pt x="3732676" y="1534583"/>
                    <a:pt x="3742028" y="1537461"/>
                    <a:pt x="3746524" y="1543216"/>
                  </a:cubicBezTo>
                  <a:cubicBezTo>
                    <a:pt x="3742927" y="1547531"/>
                    <a:pt x="3736453" y="1549689"/>
                    <a:pt x="3727102" y="1549689"/>
                  </a:cubicBezTo>
                  <a:cubicBezTo>
                    <a:pt x="3727102" y="1554724"/>
                    <a:pt x="3718470" y="1561603"/>
                    <a:pt x="3701206" y="1570325"/>
                  </a:cubicBezTo>
                  <a:lnTo>
                    <a:pt x="3701206" y="1572483"/>
                  </a:lnTo>
                  <a:lnTo>
                    <a:pt x="3714154" y="1572483"/>
                  </a:lnTo>
                  <a:cubicBezTo>
                    <a:pt x="3718470" y="1572843"/>
                    <a:pt x="3720628" y="1573922"/>
                    <a:pt x="3720628" y="1575720"/>
                  </a:cubicBezTo>
                  <a:lnTo>
                    <a:pt x="3720628" y="1576799"/>
                  </a:lnTo>
                  <a:cubicBezTo>
                    <a:pt x="3718470" y="1580396"/>
                    <a:pt x="3715952" y="1582194"/>
                    <a:pt x="3713075" y="1582194"/>
                  </a:cubicBezTo>
                  <a:lnTo>
                    <a:pt x="3713075" y="1581115"/>
                  </a:lnTo>
                  <a:lnTo>
                    <a:pt x="3711996" y="1582194"/>
                  </a:lnTo>
                  <a:lnTo>
                    <a:pt x="3701206" y="1582194"/>
                  </a:lnTo>
                  <a:lnTo>
                    <a:pt x="3692574" y="1580036"/>
                  </a:lnTo>
                  <a:cubicBezTo>
                    <a:pt x="3678816" y="1580036"/>
                    <a:pt x="3671938" y="1584712"/>
                    <a:pt x="3671938" y="1594063"/>
                  </a:cubicBezTo>
                  <a:lnTo>
                    <a:pt x="3669780" y="1607011"/>
                  </a:lnTo>
                  <a:cubicBezTo>
                    <a:pt x="3674815" y="1607910"/>
                    <a:pt x="3677333" y="1608990"/>
                    <a:pt x="3677333" y="1610248"/>
                  </a:cubicBezTo>
                  <a:cubicBezTo>
                    <a:pt x="3672297" y="1614564"/>
                    <a:pt x="3668341" y="1623601"/>
                    <a:pt x="3665464" y="1637358"/>
                  </a:cubicBezTo>
                  <a:lnTo>
                    <a:pt x="3665464" y="1639516"/>
                  </a:lnTo>
                  <a:lnTo>
                    <a:pt x="3670859" y="1639516"/>
                  </a:lnTo>
                  <a:lnTo>
                    <a:pt x="3675175" y="1638437"/>
                  </a:lnTo>
                  <a:lnTo>
                    <a:pt x="3679491" y="1639516"/>
                  </a:lnTo>
                  <a:lnTo>
                    <a:pt x="3683807" y="1638437"/>
                  </a:lnTo>
                  <a:cubicBezTo>
                    <a:pt x="3687044" y="1639876"/>
                    <a:pt x="3688842" y="1641315"/>
                    <a:pt x="3689202" y="1642753"/>
                  </a:cubicBezTo>
                  <a:cubicBezTo>
                    <a:pt x="3689202" y="1644192"/>
                    <a:pt x="3684526" y="1645271"/>
                    <a:pt x="3675175" y="1645990"/>
                  </a:cubicBezTo>
                  <a:cubicBezTo>
                    <a:pt x="3675175" y="1647968"/>
                    <a:pt x="3670499" y="1649407"/>
                    <a:pt x="3661148" y="1650306"/>
                  </a:cubicBezTo>
                  <a:lnTo>
                    <a:pt x="3652516" y="1667570"/>
                  </a:lnTo>
                  <a:lnTo>
                    <a:pt x="3652516" y="1668649"/>
                  </a:lnTo>
                  <a:lnTo>
                    <a:pt x="3654674" y="1670807"/>
                  </a:lnTo>
                  <a:cubicBezTo>
                    <a:pt x="3658450" y="1668649"/>
                    <a:pt x="3662046" y="1667570"/>
                    <a:pt x="3665464" y="1667570"/>
                  </a:cubicBezTo>
                  <a:cubicBezTo>
                    <a:pt x="3680030" y="1671166"/>
                    <a:pt x="3689786" y="1672965"/>
                    <a:pt x="3694732" y="1672965"/>
                  </a:cubicBezTo>
                  <a:cubicBezTo>
                    <a:pt x="3707680" y="1669188"/>
                    <a:pt x="3714154" y="1664513"/>
                    <a:pt x="3714154" y="1658938"/>
                  </a:cubicBezTo>
                  <a:cubicBezTo>
                    <a:pt x="3716671" y="1658938"/>
                    <a:pt x="3719549" y="1656061"/>
                    <a:pt x="3722786" y="1650306"/>
                  </a:cubicBezTo>
                  <a:lnTo>
                    <a:pt x="3723865" y="1649227"/>
                  </a:lnTo>
                  <a:lnTo>
                    <a:pt x="3724944" y="1649227"/>
                  </a:lnTo>
                  <a:cubicBezTo>
                    <a:pt x="3734475" y="1654083"/>
                    <a:pt x="3743826" y="1657680"/>
                    <a:pt x="3752998" y="1660017"/>
                  </a:cubicBezTo>
                  <a:cubicBezTo>
                    <a:pt x="3760281" y="1667750"/>
                    <a:pt x="3763923" y="1674583"/>
                    <a:pt x="3763923" y="1680518"/>
                  </a:cubicBezTo>
                  <a:cubicBezTo>
                    <a:pt x="3761405" y="1682676"/>
                    <a:pt x="3758482" y="1683755"/>
                    <a:pt x="3755156" y="1683755"/>
                  </a:cubicBezTo>
                  <a:lnTo>
                    <a:pt x="3752998" y="1685913"/>
                  </a:lnTo>
                  <a:lnTo>
                    <a:pt x="3751919" y="1689150"/>
                  </a:lnTo>
                  <a:lnTo>
                    <a:pt x="3752998" y="1689150"/>
                  </a:lnTo>
                  <a:lnTo>
                    <a:pt x="3758393" y="1695624"/>
                  </a:lnTo>
                  <a:lnTo>
                    <a:pt x="3758393" y="1697782"/>
                  </a:lnTo>
                  <a:lnTo>
                    <a:pt x="3751919" y="1704391"/>
                  </a:lnTo>
                  <a:lnTo>
                    <a:pt x="3754077" y="1707628"/>
                  </a:lnTo>
                  <a:lnTo>
                    <a:pt x="3752998" y="1711944"/>
                  </a:lnTo>
                  <a:lnTo>
                    <a:pt x="3756235" y="1727050"/>
                  </a:lnTo>
                  <a:lnTo>
                    <a:pt x="3755156" y="1728129"/>
                  </a:lnTo>
                  <a:lnTo>
                    <a:pt x="3756235" y="1733524"/>
                  </a:lnTo>
                  <a:lnTo>
                    <a:pt x="3756235" y="1774661"/>
                  </a:lnTo>
                  <a:lnTo>
                    <a:pt x="3758393" y="1782214"/>
                  </a:lnTo>
                  <a:cubicBezTo>
                    <a:pt x="3754796" y="1791565"/>
                    <a:pt x="3750840" y="1796960"/>
                    <a:pt x="3746524" y="1798399"/>
                  </a:cubicBezTo>
                  <a:lnTo>
                    <a:pt x="3743287" y="1798399"/>
                  </a:lnTo>
                  <a:lnTo>
                    <a:pt x="3740050" y="1796241"/>
                  </a:lnTo>
                  <a:lnTo>
                    <a:pt x="3729260" y="1796241"/>
                  </a:lnTo>
                  <a:cubicBezTo>
                    <a:pt x="3725843" y="1796241"/>
                    <a:pt x="3723325" y="1795162"/>
                    <a:pt x="3721707" y="1793004"/>
                  </a:cubicBezTo>
                  <a:lnTo>
                    <a:pt x="3716312" y="1794083"/>
                  </a:lnTo>
                  <a:lnTo>
                    <a:pt x="3713075" y="1794083"/>
                  </a:lnTo>
                  <a:lnTo>
                    <a:pt x="3704443" y="1781135"/>
                  </a:lnTo>
                  <a:lnTo>
                    <a:pt x="3695811" y="1782214"/>
                  </a:lnTo>
                  <a:cubicBezTo>
                    <a:pt x="3668386" y="1780955"/>
                    <a:pt x="3654674" y="1779516"/>
                    <a:pt x="3654674" y="1777898"/>
                  </a:cubicBezTo>
                  <a:lnTo>
                    <a:pt x="3635252" y="1782214"/>
                  </a:lnTo>
                  <a:cubicBezTo>
                    <a:pt x="3628957" y="1790846"/>
                    <a:pt x="3619921" y="1795162"/>
                    <a:pt x="3608142" y="1795162"/>
                  </a:cubicBezTo>
                  <a:lnTo>
                    <a:pt x="3594115" y="1797320"/>
                  </a:lnTo>
                  <a:cubicBezTo>
                    <a:pt x="3586022" y="1793004"/>
                    <a:pt x="3581706" y="1788688"/>
                    <a:pt x="3581166" y="1784372"/>
                  </a:cubicBezTo>
                  <a:lnTo>
                    <a:pt x="3582245" y="1780056"/>
                  </a:lnTo>
                  <a:lnTo>
                    <a:pt x="3580087" y="1776819"/>
                  </a:lnTo>
                  <a:cubicBezTo>
                    <a:pt x="3580087" y="1763781"/>
                    <a:pt x="3582605" y="1757262"/>
                    <a:pt x="3587641" y="1757262"/>
                  </a:cubicBezTo>
                  <a:lnTo>
                    <a:pt x="3587641" y="1752946"/>
                  </a:lnTo>
                  <a:lnTo>
                    <a:pt x="3586562" y="1751867"/>
                  </a:lnTo>
                  <a:lnTo>
                    <a:pt x="3581166" y="1747551"/>
                  </a:lnTo>
                  <a:cubicBezTo>
                    <a:pt x="3580447" y="1740357"/>
                    <a:pt x="3579368" y="1736761"/>
                    <a:pt x="3577929" y="1736761"/>
                  </a:cubicBezTo>
                  <a:lnTo>
                    <a:pt x="3574692" y="1736761"/>
                  </a:lnTo>
                  <a:cubicBezTo>
                    <a:pt x="3560396" y="1742336"/>
                    <a:pt x="3550280" y="1747371"/>
                    <a:pt x="3544345" y="1751867"/>
                  </a:cubicBezTo>
                  <a:lnTo>
                    <a:pt x="3543266" y="1751867"/>
                  </a:lnTo>
                  <a:cubicBezTo>
                    <a:pt x="3533915" y="1749349"/>
                    <a:pt x="3529239" y="1747551"/>
                    <a:pt x="3529239" y="1746472"/>
                  </a:cubicBezTo>
                  <a:cubicBezTo>
                    <a:pt x="3529239" y="1745033"/>
                    <a:pt x="3532476" y="1742156"/>
                    <a:pt x="3538950" y="1737840"/>
                  </a:cubicBezTo>
                  <a:cubicBezTo>
                    <a:pt x="3538950" y="1734603"/>
                    <a:pt x="3545829" y="1731366"/>
                    <a:pt x="3559586" y="1728129"/>
                  </a:cubicBezTo>
                  <a:cubicBezTo>
                    <a:pt x="3559586" y="1719317"/>
                    <a:pt x="3566780" y="1710685"/>
                    <a:pt x="3581166" y="1702233"/>
                  </a:cubicBezTo>
                  <a:lnTo>
                    <a:pt x="3583325" y="1697782"/>
                  </a:lnTo>
                  <a:cubicBezTo>
                    <a:pt x="3580447" y="1697782"/>
                    <a:pt x="3579008" y="1694904"/>
                    <a:pt x="3579008" y="1689150"/>
                  </a:cubicBezTo>
                  <a:lnTo>
                    <a:pt x="3581166" y="1672965"/>
                  </a:lnTo>
                  <a:lnTo>
                    <a:pt x="3579008" y="1657859"/>
                  </a:lnTo>
                  <a:lnTo>
                    <a:pt x="3583325" y="1655702"/>
                  </a:lnTo>
                  <a:lnTo>
                    <a:pt x="3600589" y="1660017"/>
                  </a:lnTo>
                  <a:cubicBezTo>
                    <a:pt x="3602566" y="1660017"/>
                    <a:pt x="3606163" y="1656420"/>
                    <a:pt x="3611379" y="1649227"/>
                  </a:cubicBezTo>
                  <a:lnTo>
                    <a:pt x="3611379" y="1647069"/>
                  </a:lnTo>
                  <a:lnTo>
                    <a:pt x="3601668" y="1644911"/>
                  </a:lnTo>
                  <a:lnTo>
                    <a:pt x="3589799" y="1652464"/>
                  </a:lnTo>
                  <a:lnTo>
                    <a:pt x="3588720" y="1652464"/>
                  </a:lnTo>
                  <a:lnTo>
                    <a:pt x="3566060" y="1647069"/>
                  </a:lnTo>
                  <a:lnTo>
                    <a:pt x="3566060" y="1645990"/>
                  </a:lnTo>
                  <a:lnTo>
                    <a:pt x="3554057" y="1647069"/>
                  </a:lnTo>
                  <a:lnTo>
                    <a:pt x="3543266" y="1645990"/>
                  </a:lnTo>
                  <a:cubicBezTo>
                    <a:pt x="3539849" y="1648328"/>
                    <a:pt x="3535893" y="1649767"/>
                    <a:pt x="3531397" y="1650306"/>
                  </a:cubicBezTo>
                  <a:cubicBezTo>
                    <a:pt x="3527801" y="1649407"/>
                    <a:pt x="3526002" y="1646530"/>
                    <a:pt x="3526002" y="1641674"/>
                  </a:cubicBezTo>
                  <a:cubicBezTo>
                    <a:pt x="3527081" y="1638796"/>
                    <a:pt x="3528160" y="1637358"/>
                    <a:pt x="3529239" y="1637358"/>
                  </a:cubicBezTo>
                  <a:lnTo>
                    <a:pt x="3532476" y="1637358"/>
                  </a:lnTo>
                  <a:lnTo>
                    <a:pt x="3535713" y="1639516"/>
                  </a:lnTo>
                  <a:lnTo>
                    <a:pt x="3536792" y="1639516"/>
                  </a:lnTo>
                  <a:lnTo>
                    <a:pt x="3545424" y="1637358"/>
                  </a:lnTo>
                  <a:lnTo>
                    <a:pt x="3546503" y="1637358"/>
                  </a:lnTo>
                  <a:lnTo>
                    <a:pt x="3551899" y="1641674"/>
                  </a:lnTo>
                  <a:lnTo>
                    <a:pt x="3555136" y="1641674"/>
                  </a:lnTo>
                  <a:lnTo>
                    <a:pt x="3562823" y="1639516"/>
                  </a:lnTo>
                  <a:lnTo>
                    <a:pt x="3564981" y="1641674"/>
                  </a:lnTo>
                  <a:lnTo>
                    <a:pt x="3570376" y="1641674"/>
                  </a:lnTo>
                  <a:cubicBezTo>
                    <a:pt x="3574153" y="1638077"/>
                    <a:pt x="3577390" y="1636279"/>
                    <a:pt x="3580087" y="1636279"/>
                  </a:cubicBezTo>
                  <a:cubicBezTo>
                    <a:pt x="3584404" y="1636639"/>
                    <a:pt x="3586562" y="1637718"/>
                    <a:pt x="3586562" y="1639516"/>
                  </a:cubicBezTo>
                  <a:lnTo>
                    <a:pt x="3587641" y="1638437"/>
                  </a:lnTo>
                  <a:lnTo>
                    <a:pt x="3603826" y="1640595"/>
                  </a:lnTo>
                  <a:cubicBezTo>
                    <a:pt x="3611738" y="1639516"/>
                    <a:pt x="3615695" y="1632278"/>
                    <a:pt x="3615695" y="1618880"/>
                  </a:cubicBezTo>
                  <a:cubicBezTo>
                    <a:pt x="3607961" y="1616003"/>
                    <a:pt x="3600408" y="1614204"/>
                    <a:pt x="3593036" y="1613485"/>
                  </a:cubicBezTo>
                  <a:lnTo>
                    <a:pt x="3587641" y="1614564"/>
                  </a:lnTo>
                  <a:lnTo>
                    <a:pt x="3579008" y="1614564"/>
                  </a:lnTo>
                  <a:lnTo>
                    <a:pt x="3558373" y="1615643"/>
                  </a:lnTo>
                  <a:cubicBezTo>
                    <a:pt x="3551899" y="1613845"/>
                    <a:pt x="3548662" y="1612406"/>
                    <a:pt x="3548662" y="1611327"/>
                  </a:cubicBezTo>
                  <a:cubicBezTo>
                    <a:pt x="3548662" y="1609889"/>
                    <a:pt x="3549741" y="1609169"/>
                    <a:pt x="3551899" y="1609169"/>
                  </a:cubicBezTo>
                  <a:lnTo>
                    <a:pt x="3555136" y="1611327"/>
                  </a:lnTo>
                  <a:cubicBezTo>
                    <a:pt x="3559901" y="1608450"/>
                    <a:pt x="3565341" y="1607011"/>
                    <a:pt x="3571455" y="1607011"/>
                  </a:cubicBezTo>
                  <a:lnTo>
                    <a:pt x="3593036" y="1607011"/>
                  </a:lnTo>
                  <a:lnTo>
                    <a:pt x="3611379" y="1603774"/>
                  </a:lnTo>
                  <a:lnTo>
                    <a:pt x="3614616" y="1607011"/>
                  </a:lnTo>
                  <a:lnTo>
                    <a:pt x="3618932" y="1607011"/>
                  </a:lnTo>
                  <a:lnTo>
                    <a:pt x="3620011" y="1600537"/>
                  </a:lnTo>
                  <a:lnTo>
                    <a:pt x="3618932" y="1594063"/>
                  </a:lnTo>
                  <a:lnTo>
                    <a:pt x="3620011" y="1583273"/>
                  </a:lnTo>
                  <a:lnTo>
                    <a:pt x="3620011" y="1582194"/>
                  </a:lnTo>
                  <a:lnTo>
                    <a:pt x="3603826" y="1581115"/>
                  </a:lnTo>
                  <a:lnTo>
                    <a:pt x="3602747" y="1581115"/>
                  </a:lnTo>
                  <a:lnTo>
                    <a:pt x="3601668" y="1580036"/>
                  </a:lnTo>
                  <a:lnTo>
                    <a:pt x="3600589" y="1581115"/>
                  </a:lnTo>
                  <a:lnTo>
                    <a:pt x="3599510" y="1581115"/>
                  </a:lnTo>
                  <a:lnTo>
                    <a:pt x="3598431" y="1580036"/>
                  </a:lnTo>
                  <a:lnTo>
                    <a:pt x="3597352" y="1581115"/>
                  </a:lnTo>
                  <a:lnTo>
                    <a:pt x="3596273" y="1581115"/>
                  </a:lnTo>
                  <a:lnTo>
                    <a:pt x="3579008" y="1582194"/>
                  </a:lnTo>
                  <a:lnTo>
                    <a:pt x="3574692" y="1580036"/>
                  </a:lnTo>
                  <a:lnTo>
                    <a:pt x="3555136" y="1582194"/>
                  </a:lnTo>
                  <a:cubicBezTo>
                    <a:pt x="3547223" y="1580935"/>
                    <a:pt x="3543266" y="1579497"/>
                    <a:pt x="3543266" y="1577878"/>
                  </a:cubicBezTo>
                  <a:lnTo>
                    <a:pt x="3543266" y="1575720"/>
                  </a:lnTo>
                  <a:cubicBezTo>
                    <a:pt x="3543986" y="1573562"/>
                    <a:pt x="3546144" y="1572483"/>
                    <a:pt x="3549741" y="1572483"/>
                  </a:cubicBezTo>
                  <a:lnTo>
                    <a:pt x="3567139" y="1572483"/>
                  </a:lnTo>
                  <a:cubicBezTo>
                    <a:pt x="3568578" y="1572483"/>
                    <a:pt x="3569297" y="1573562"/>
                    <a:pt x="3569297" y="1575720"/>
                  </a:cubicBezTo>
                  <a:lnTo>
                    <a:pt x="3570376" y="1575720"/>
                  </a:lnTo>
                  <a:cubicBezTo>
                    <a:pt x="3570376" y="1573382"/>
                    <a:pt x="3573613" y="1571224"/>
                    <a:pt x="3580087" y="1569246"/>
                  </a:cubicBezTo>
                  <a:lnTo>
                    <a:pt x="3587641" y="1573562"/>
                  </a:lnTo>
                  <a:cubicBezTo>
                    <a:pt x="3594115" y="1572843"/>
                    <a:pt x="3597352" y="1571764"/>
                    <a:pt x="3597352" y="1570325"/>
                  </a:cubicBezTo>
                  <a:lnTo>
                    <a:pt x="3587641" y="1548610"/>
                  </a:lnTo>
                  <a:cubicBezTo>
                    <a:pt x="3589618" y="1548610"/>
                    <a:pt x="3591417" y="1546812"/>
                    <a:pt x="3593036" y="1543216"/>
                  </a:cubicBezTo>
                  <a:lnTo>
                    <a:pt x="3593036" y="1542136"/>
                  </a:lnTo>
                  <a:lnTo>
                    <a:pt x="3591957" y="1542136"/>
                  </a:lnTo>
                  <a:cubicBezTo>
                    <a:pt x="3591957" y="1544294"/>
                    <a:pt x="3590518" y="1546093"/>
                    <a:pt x="3587641" y="1547531"/>
                  </a:cubicBezTo>
                  <a:lnTo>
                    <a:pt x="3586562" y="1547531"/>
                  </a:lnTo>
                  <a:cubicBezTo>
                    <a:pt x="3584763" y="1545373"/>
                    <a:pt x="3581886" y="1544294"/>
                    <a:pt x="3577929" y="1544294"/>
                  </a:cubicBezTo>
                  <a:lnTo>
                    <a:pt x="3574692" y="1539978"/>
                  </a:lnTo>
                  <a:lnTo>
                    <a:pt x="3574692" y="1537820"/>
                  </a:lnTo>
                  <a:cubicBezTo>
                    <a:pt x="3574692" y="1535662"/>
                    <a:pt x="3579368" y="1533504"/>
                    <a:pt x="3588720" y="1531346"/>
                  </a:cubicBezTo>
                  <a:cubicBezTo>
                    <a:pt x="3592855" y="1531346"/>
                    <a:pt x="3598250" y="1533504"/>
                    <a:pt x="3604905" y="1537820"/>
                  </a:cubicBezTo>
                  <a:lnTo>
                    <a:pt x="3611379" y="1537820"/>
                  </a:lnTo>
                  <a:cubicBezTo>
                    <a:pt x="3622978" y="1537820"/>
                    <a:pt x="3628778" y="1538899"/>
                    <a:pt x="3628778" y="1541057"/>
                  </a:cubicBezTo>
                  <a:lnTo>
                    <a:pt x="3627699" y="1542136"/>
                  </a:lnTo>
                  <a:lnTo>
                    <a:pt x="3627699" y="1543216"/>
                  </a:lnTo>
                  <a:lnTo>
                    <a:pt x="3630936" y="1545373"/>
                  </a:lnTo>
                  <a:lnTo>
                    <a:pt x="3632015" y="1545373"/>
                  </a:lnTo>
                  <a:lnTo>
                    <a:pt x="3632015" y="1543216"/>
                  </a:lnTo>
                  <a:lnTo>
                    <a:pt x="3635252" y="1543216"/>
                  </a:lnTo>
                  <a:cubicBezTo>
                    <a:pt x="3640287" y="1546452"/>
                    <a:pt x="3642805" y="1550049"/>
                    <a:pt x="3642805" y="1554005"/>
                  </a:cubicBezTo>
                  <a:lnTo>
                    <a:pt x="3642805" y="1555084"/>
                  </a:lnTo>
                  <a:lnTo>
                    <a:pt x="3641726" y="1555084"/>
                  </a:lnTo>
                  <a:lnTo>
                    <a:pt x="3636331" y="1548610"/>
                  </a:lnTo>
                  <a:lnTo>
                    <a:pt x="3635252" y="1547531"/>
                  </a:lnTo>
                  <a:lnTo>
                    <a:pt x="3633094" y="1547531"/>
                  </a:lnTo>
                  <a:lnTo>
                    <a:pt x="3635252" y="1550768"/>
                  </a:lnTo>
                  <a:lnTo>
                    <a:pt x="3634173" y="1551847"/>
                  </a:lnTo>
                  <a:lnTo>
                    <a:pt x="3634173" y="1552926"/>
                  </a:lnTo>
                  <a:lnTo>
                    <a:pt x="3639568" y="1556163"/>
                  </a:lnTo>
                  <a:lnTo>
                    <a:pt x="3644963" y="1555084"/>
                  </a:lnTo>
                  <a:lnTo>
                    <a:pt x="3646042" y="1556163"/>
                  </a:lnTo>
                  <a:lnTo>
                    <a:pt x="3646042" y="1560479"/>
                  </a:lnTo>
                  <a:cubicBezTo>
                    <a:pt x="3641006" y="1566144"/>
                    <a:pt x="3638489" y="1570145"/>
                    <a:pt x="3638489" y="1572483"/>
                  </a:cubicBezTo>
                  <a:lnTo>
                    <a:pt x="3640647" y="1574641"/>
                  </a:lnTo>
                  <a:lnTo>
                    <a:pt x="3656832" y="1569246"/>
                  </a:lnTo>
                  <a:lnTo>
                    <a:pt x="3658990" y="1569246"/>
                  </a:lnTo>
                  <a:lnTo>
                    <a:pt x="3669780" y="1571404"/>
                  </a:lnTo>
                  <a:cubicBezTo>
                    <a:pt x="3669780" y="1569246"/>
                    <a:pt x="3671938" y="1568167"/>
                    <a:pt x="3676254" y="1568167"/>
                  </a:cubicBezTo>
                  <a:lnTo>
                    <a:pt x="3676254" y="1567088"/>
                  </a:lnTo>
                  <a:lnTo>
                    <a:pt x="3674096" y="1567088"/>
                  </a:lnTo>
                  <a:lnTo>
                    <a:pt x="3674096" y="1566009"/>
                  </a:lnTo>
                  <a:lnTo>
                    <a:pt x="3683807" y="1542136"/>
                  </a:lnTo>
                  <a:lnTo>
                    <a:pt x="3682728" y="1536741"/>
                  </a:lnTo>
                  <a:lnTo>
                    <a:pt x="3682728" y="1534583"/>
                  </a:lnTo>
                  <a:lnTo>
                    <a:pt x="3684886" y="1532425"/>
                  </a:lnTo>
                  <a:lnTo>
                    <a:pt x="3685965" y="1533504"/>
                  </a:lnTo>
                  <a:close/>
                  <a:moveTo>
                    <a:pt x="8172035" y="1528785"/>
                  </a:moveTo>
                  <a:cubicBezTo>
                    <a:pt x="8195413" y="1532921"/>
                    <a:pt x="8207102" y="1537642"/>
                    <a:pt x="8207102" y="1542947"/>
                  </a:cubicBezTo>
                  <a:lnTo>
                    <a:pt x="8210339" y="1546184"/>
                  </a:lnTo>
                  <a:lnTo>
                    <a:pt x="8210339" y="1551579"/>
                  </a:lnTo>
                  <a:lnTo>
                    <a:pt x="8202651" y="1568978"/>
                  </a:lnTo>
                  <a:lnTo>
                    <a:pt x="8224501" y="1568978"/>
                  </a:lnTo>
                  <a:cubicBezTo>
                    <a:pt x="8227289" y="1568978"/>
                    <a:pt x="8229132" y="1563897"/>
                    <a:pt x="8230031" y="1553737"/>
                  </a:cubicBezTo>
                  <a:cubicBezTo>
                    <a:pt x="8226704" y="1552298"/>
                    <a:pt x="8224861" y="1550859"/>
                    <a:pt x="8224501" y="1549421"/>
                  </a:cubicBezTo>
                  <a:lnTo>
                    <a:pt x="8224501" y="1548342"/>
                  </a:lnTo>
                  <a:cubicBezTo>
                    <a:pt x="8227468" y="1544745"/>
                    <a:pt x="8230031" y="1538945"/>
                    <a:pt x="8232189" y="1530943"/>
                  </a:cubicBezTo>
                  <a:lnTo>
                    <a:pt x="8233268" y="1530943"/>
                  </a:lnTo>
                  <a:cubicBezTo>
                    <a:pt x="8235696" y="1532921"/>
                    <a:pt x="8241181" y="1535079"/>
                    <a:pt x="8249723" y="1537417"/>
                  </a:cubicBezTo>
                  <a:lnTo>
                    <a:pt x="8249723" y="1538631"/>
                  </a:lnTo>
                  <a:lnTo>
                    <a:pt x="8256332" y="1536338"/>
                  </a:lnTo>
                  <a:cubicBezTo>
                    <a:pt x="8276024" y="1540204"/>
                    <a:pt x="8285870" y="1543846"/>
                    <a:pt x="8285870" y="1547263"/>
                  </a:cubicBezTo>
                  <a:cubicBezTo>
                    <a:pt x="8287848" y="1547263"/>
                    <a:pt x="8296570" y="1554861"/>
                    <a:pt x="8312035" y="1570056"/>
                  </a:cubicBezTo>
                  <a:lnTo>
                    <a:pt x="8312035" y="1573428"/>
                  </a:lnTo>
                  <a:cubicBezTo>
                    <a:pt x="8310956" y="1576306"/>
                    <a:pt x="8308394" y="1577744"/>
                    <a:pt x="8304347" y="1577744"/>
                  </a:cubicBezTo>
                  <a:lnTo>
                    <a:pt x="8301110" y="1575587"/>
                  </a:lnTo>
                  <a:lnTo>
                    <a:pt x="8295715" y="1576665"/>
                  </a:lnTo>
                  <a:lnTo>
                    <a:pt x="8283577" y="1574508"/>
                  </a:lnTo>
                  <a:lnTo>
                    <a:pt x="8270494" y="1578823"/>
                  </a:lnTo>
                  <a:cubicBezTo>
                    <a:pt x="8271753" y="1584578"/>
                    <a:pt x="8273191" y="1587455"/>
                    <a:pt x="8274810" y="1587455"/>
                  </a:cubicBezTo>
                  <a:lnTo>
                    <a:pt x="8281419" y="1586376"/>
                  </a:lnTo>
                  <a:cubicBezTo>
                    <a:pt x="8283577" y="1588535"/>
                    <a:pt x="8287578" y="1590378"/>
                    <a:pt x="8293422" y="1591906"/>
                  </a:cubicBezTo>
                  <a:cubicBezTo>
                    <a:pt x="8293422" y="1594064"/>
                    <a:pt x="8295985" y="1595143"/>
                    <a:pt x="8301110" y="1595143"/>
                  </a:cubicBezTo>
                  <a:lnTo>
                    <a:pt x="8304347" y="1604854"/>
                  </a:lnTo>
                  <a:lnTo>
                    <a:pt x="8301110" y="1611463"/>
                  </a:lnTo>
                  <a:lnTo>
                    <a:pt x="8304347" y="1616858"/>
                  </a:lnTo>
                  <a:lnTo>
                    <a:pt x="8304347" y="1617937"/>
                  </a:lnTo>
                  <a:cubicBezTo>
                    <a:pt x="8302369" y="1620275"/>
                    <a:pt x="8300931" y="1624276"/>
                    <a:pt x="8300031" y="1629941"/>
                  </a:cubicBezTo>
                  <a:lnTo>
                    <a:pt x="8304347" y="1671211"/>
                  </a:lnTo>
                  <a:lnTo>
                    <a:pt x="8303268" y="1674448"/>
                  </a:lnTo>
                  <a:cubicBezTo>
                    <a:pt x="8303268" y="1676427"/>
                    <a:pt x="8307315" y="1679709"/>
                    <a:pt x="8315407" y="1684294"/>
                  </a:cubicBezTo>
                  <a:lnTo>
                    <a:pt x="8317565" y="1691847"/>
                  </a:lnTo>
                  <a:lnTo>
                    <a:pt x="8317565" y="1692926"/>
                  </a:lnTo>
                  <a:cubicBezTo>
                    <a:pt x="8314598" y="1698951"/>
                    <a:pt x="8311316" y="1702592"/>
                    <a:pt x="8307719" y="1703851"/>
                  </a:cubicBezTo>
                  <a:lnTo>
                    <a:pt x="8289106" y="1701693"/>
                  </a:lnTo>
                  <a:cubicBezTo>
                    <a:pt x="8281104" y="1701693"/>
                    <a:pt x="8277103" y="1703492"/>
                    <a:pt x="8277103" y="1707088"/>
                  </a:cubicBezTo>
                  <a:lnTo>
                    <a:pt x="8276024" y="1711404"/>
                  </a:lnTo>
                  <a:lnTo>
                    <a:pt x="8277103" y="1715855"/>
                  </a:lnTo>
                  <a:lnTo>
                    <a:pt x="8277103" y="1718013"/>
                  </a:lnTo>
                  <a:cubicBezTo>
                    <a:pt x="8271977" y="1730332"/>
                    <a:pt x="8265414" y="1736491"/>
                    <a:pt x="8257411" y="1736491"/>
                  </a:cubicBezTo>
                  <a:cubicBezTo>
                    <a:pt x="8257411" y="1739548"/>
                    <a:pt x="8251926" y="1742066"/>
                    <a:pt x="8240956" y="1744044"/>
                  </a:cubicBezTo>
                  <a:lnTo>
                    <a:pt x="8239877" y="1748360"/>
                  </a:lnTo>
                  <a:lnTo>
                    <a:pt x="8239877" y="1750653"/>
                  </a:lnTo>
                  <a:lnTo>
                    <a:pt x="8240956" y="1750653"/>
                  </a:lnTo>
                  <a:cubicBezTo>
                    <a:pt x="8240956" y="1746247"/>
                    <a:pt x="8244598" y="1744044"/>
                    <a:pt x="8251881" y="1744044"/>
                  </a:cubicBezTo>
                  <a:lnTo>
                    <a:pt x="8273731" y="1740807"/>
                  </a:lnTo>
                  <a:cubicBezTo>
                    <a:pt x="8274450" y="1742965"/>
                    <a:pt x="8276653" y="1744044"/>
                    <a:pt x="8280340" y="1744044"/>
                  </a:cubicBezTo>
                  <a:lnTo>
                    <a:pt x="8281419" y="1744044"/>
                  </a:lnTo>
                  <a:lnTo>
                    <a:pt x="8286948" y="1739728"/>
                  </a:lnTo>
                  <a:lnTo>
                    <a:pt x="8289106" y="1739728"/>
                  </a:lnTo>
                  <a:cubicBezTo>
                    <a:pt x="8291804" y="1741886"/>
                    <a:pt x="8294367" y="1742965"/>
                    <a:pt x="8296794" y="1742965"/>
                  </a:cubicBezTo>
                  <a:cubicBezTo>
                    <a:pt x="8300391" y="1740807"/>
                    <a:pt x="8305112" y="1739728"/>
                    <a:pt x="8310956" y="1739728"/>
                  </a:cubicBezTo>
                  <a:lnTo>
                    <a:pt x="8312035" y="1739728"/>
                  </a:lnTo>
                  <a:lnTo>
                    <a:pt x="8314193" y="1741886"/>
                  </a:lnTo>
                  <a:lnTo>
                    <a:pt x="8314193" y="1744044"/>
                  </a:lnTo>
                  <a:cubicBezTo>
                    <a:pt x="8314193" y="1747101"/>
                    <a:pt x="8311316" y="1751462"/>
                    <a:pt x="8305561" y="1757127"/>
                  </a:cubicBezTo>
                  <a:lnTo>
                    <a:pt x="8301110" y="1773447"/>
                  </a:lnTo>
                  <a:lnTo>
                    <a:pt x="8302189" y="1784237"/>
                  </a:lnTo>
                  <a:cubicBezTo>
                    <a:pt x="8300751" y="1787564"/>
                    <a:pt x="8299312" y="1789407"/>
                    <a:pt x="8297873" y="1789767"/>
                  </a:cubicBezTo>
                  <a:lnTo>
                    <a:pt x="8290186" y="1789767"/>
                  </a:lnTo>
                  <a:lnTo>
                    <a:pt x="8284656" y="1790846"/>
                  </a:lnTo>
                  <a:cubicBezTo>
                    <a:pt x="8269370" y="1789767"/>
                    <a:pt x="8261727" y="1788328"/>
                    <a:pt x="8261727" y="1786530"/>
                  </a:cubicBezTo>
                  <a:lnTo>
                    <a:pt x="8260648" y="1782079"/>
                  </a:lnTo>
                  <a:lnTo>
                    <a:pt x="8258490" y="1782079"/>
                  </a:lnTo>
                  <a:cubicBezTo>
                    <a:pt x="8256422" y="1785046"/>
                    <a:pt x="8250937" y="1787609"/>
                    <a:pt x="8242035" y="1789767"/>
                  </a:cubicBezTo>
                  <a:lnTo>
                    <a:pt x="8238798" y="1789767"/>
                  </a:lnTo>
                  <a:lnTo>
                    <a:pt x="8237719" y="1788688"/>
                  </a:lnTo>
                  <a:lnTo>
                    <a:pt x="8236640" y="1789767"/>
                  </a:lnTo>
                  <a:lnTo>
                    <a:pt x="8221264" y="1789767"/>
                  </a:lnTo>
                  <a:cubicBezTo>
                    <a:pt x="8218387" y="1786890"/>
                    <a:pt x="8211823" y="1785451"/>
                    <a:pt x="8201572" y="1785451"/>
                  </a:cubicBezTo>
                  <a:lnTo>
                    <a:pt x="8197256" y="1786530"/>
                  </a:lnTo>
                  <a:cubicBezTo>
                    <a:pt x="8197256" y="1785001"/>
                    <a:pt x="8196132" y="1784237"/>
                    <a:pt x="8193884" y="1784237"/>
                  </a:cubicBezTo>
                  <a:lnTo>
                    <a:pt x="8184038" y="1786530"/>
                  </a:lnTo>
                  <a:lnTo>
                    <a:pt x="8184038" y="1785451"/>
                  </a:lnTo>
                  <a:lnTo>
                    <a:pt x="8175272" y="1788688"/>
                  </a:lnTo>
                  <a:lnTo>
                    <a:pt x="8174193" y="1788688"/>
                  </a:lnTo>
                  <a:cubicBezTo>
                    <a:pt x="8171495" y="1785721"/>
                    <a:pt x="8166774" y="1784237"/>
                    <a:pt x="8160031" y="1784237"/>
                  </a:cubicBezTo>
                  <a:lnTo>
                    <a:pt x="8155580" y="1784237"/>
                  </a:lnTo>
                  <a:cubicBezTo>
                    <a:pt x="8149016" y="1780461"/>
                    <a:pt x="8142092" y="1773942"/>
                    <a:pt x="8134809" y="1764680"/>
                  </a:cubicBezTo>
                  <a:cubicBezTo>
                    <a:pt x="8131212" y="1764680"/>
                    <a:pt x="8126492" y="1759240"/>
                    <a:pt x="8120647" y="1748360"/>
                  </a:cubicBezTo>
                  <a:lnTo>
                    <a:pt x="8119568" y="1747281"/>
                  </a:lnTo>
                  <a:lnTo>
                    <a:pt x="8118489" y="1747281"/>
                  </a:lnTo>
                  <a:cubicBezTo>
                    <a:pt x="8105361" y="1755104"/>
                    <a:pt x="8098797" y="1763106"/>
                    <a:pt x="8098797" y="1771289"/>
                  </a:cubicBezTo>
                  <a:cubicBezTo>
                    <a:pt x="8090345" y="1776504"/>
                    <a:pt x="8083421" y="1783742"/>
                    <a:pt x="8078026" y="1793004"/>
                  </a:cubicBezTo>
                  <a:lnTo>
                    <a:pt x="8073576" y="1794083"/>
                  </a:lnTo>
                  <a:cubicBezTo>
                    <a:pt x="8070159" y="1794083"/>
                    <a:pt x="8065078" y="1781405"/>
                    <a:pt x="8058334" y="1756048"/>
                  </a:cubicBezTo>
                  <a:lnTo>
                    <a:pt x="8052805" y="1740807"/>
                  </a:lnTo>
                  <a:lnTo>
                    <a:pt x="8054963" y="1737570"/>
                  </a:lnTo>
                  <a:lnTo>
                    <a:pt x="8060492" y="1738649"/>
                  </a:lnTo>
                  <a:lnTo>
                    <a:pt x="8076812" y="1738649"/>
                  </a:lnTo>
                  <a:cubicBezTo>
                    <a:pt x="8079240" y="1738649"/>
                    <a:pt x="8080724" y="1733209"/>
                    <a:pt x="8081263" y="1722329"/>
                  </a:cubicBezTo>
                  <a:lnTo>
                    <a:pt x="8079105" y="1715855"/>
                  </a:lnTo>
                  <a:lnTo>
                    <a:pt x="8079105" y="1709246"/>
                  </a:lnTo>
                  <a:lnTo>
                    <a:pt x="8080184" y="1689689"/>
                  </a:lnTo>
                  <a:lnTo>
                    <a:pt x="8079105" y="1684294"/>
                  </a:lnTo>
                  <a:lnTo>
                    <a:pt x="8080184" y="1675527"/>
                  </a:lnTo>
                  <a:lnTo>
                    <a:pt x="8079105" y="1674448"/>
                  </a:lnTo>
                  <a:lnTo>
                    <a:pt x="8079105" y="1673369"/>
                  </a:lnTo>
                  <a:lnTo>
                    <a:pt x="8080184" y="1672290"/>
                  </a:lnTo>
                  <a:lnTo>
                    <a:pt x="8080184" y="1671211"/>
                  </a:lnTo>
                  <a:lnTo>
                    <a:pt x="8079105" y="1662582"/>
                  </a:lnTo>
                  <a:lnTo>
                    <a:pt x="8080184" y="1654893"/>
                  </a:lnTo>
                  <a:cubicBezTo>
                    <a:pt x="8080184" y="1646171"/>
                    <a:pt x="8078341" y="1641810"/>
                    <a:pt x="8074654" y="1641810"/>
                  </a:cubicBezTo>
                  <a:lnTo>
                    <a:pt x="8065888" y="1640731"/>
                  </a:lnTo>
                  <a:lnTo>
                    <a:pt x="8059414" y="1642889"/>
                  </a:lnTo>
                  <a:cubicBezTo>
                    <a:pt x="8057705" y="1642889"/>
                    <a:pt x="8056581" y="1639292"/>
                    <a:pt x="8056042" y="1632099"/>
                  </a:cubicBezTo>
                  <a:cubicBezTo>
                    <a:pt x="8059369" y="1629221"/>
                    <a:pt x="8061931" y="1627783"/>
                    <a:pt x="8063730" y="1627783"/>
                  </a:cubicBezTo>
                  <a:lnTo>
                    <a:pt x="8066967" y="1631020"/>
                  </a:lnTo>
                  <a:lnTo>
                    <a:pt x="8076812" y="1631020"/>
                  </a:lnTo>
                  <a:lnTo>
                    <a:pt x="8078026" y="1632099"/>
                  </a:lnTo>
                  <a:cubicBezTo>
                    <a:pt x="8080544" y="1632099"/>
                    <a:pt x="8084905" y="1627378"/>
                    <a:pt x="8091109" y="1617937"/>
                  </a:cubicBezTo>
                  <a:lnTo>
                    <a:pt x="8093267" y="1612542"/>
                  </a:lnTo>
                  <a:lnTo>
                    <a:pt x="8095425" y="1612542"/>
                  </a:lnTo>
                  <a:cubicBezTo>
                    <a:pt x="8100910" y="1613261"/>
                    <a:pt x="8108238" y="1618701"/>
                    <a:pt x="8117410" y="1628862"/>
                  </a:cubicBezTo>
                  <a:cubicBezTo>
                    <a:pt x="8127571" y="1633538"/>
                    <a:pt x="8132651" y="1638618"/>
                    <a:pt x="8132651" y="1644103"/>
                  </a:cubicBezTo>
                  <a:lnTo>
                    <a:pt x="8128335" y="1660288"/>
                  </a:lnTo>
                  <a:lnTo>
                    <a:pt x="8129414" y="1674448"/>
                  </a:lnTo>
                  <a:cubicBezTo>
                    <a:pt x="8126447" y="1674448"/>
                    <a:pt x="8124963" y="1681327"/>
                    <a:pt x="8124963" y="1695084"/>
                  </a:cubicBezTo>
                  <a:cubicBezTo>
                    <a:pt x="8127391" y="1695084"/>
                    <a:pt x="8129234" y="1700884"/>
                    <a:pt x="8130493" y="1712483"/>
                  </a:cubicBezTo>
                  <a:lnTo>
                    <a:pt x="8126042" y="1723408"/>
                  </a:lnTo>
                  <a:cubicBezTo>
                    <a:pt x="8126042" y="1727364"/>
                    <a:pt x="8130448" y="1733164"/>
                    <a:pt x="8139260" y="1740807"/>
                  </a:cubicBezTo>
                  <a:lnTo>
                    <a:pt x="8141418" y="1740807"/>
                  </a:lnTo>
                  <a:lnTo>
                    <a:pt x="8148027" y="1738649"/>
                  </a:lnTo>
                  <a:lnTo>
                    <a:pt x="8150185" y="1738649"/>
                  </a:lnTo>
                  <a:lnTo>
                    <a:pt x="8154501" y="1744044"/>
                  </a:lnTo>
                  <a:lnTo>
                    <a:pt x="8161110" y="1742965"/>
                  </a:lnTo>
                  <a:lnTo>
                    <a:pt x="8165426" y="1744044"/>
                  </a:lnTo>
                  <a:lnTo>
                    <a:pt x="8166640" y="1742965"/>
                  </a:lnTo>
                  <a:lnTo>
                    <a:pt x="8166640" y="1741886"/>
                  </a:lnTo>
                  <a:lnTo>
                    <a:pt x="8157873" y="1714776"/>
                  </a:lnTo>
                  <a:cubicBezTo>
                    <a:pt x="8152028" y="1714776"/>
                    <a:pt x="8149106" y="1712573"/>
                    <a:pt x="8149106" y="1708167"/>
                  </a:cubicBezTo>
                  <a:lnTo>
                    <a:pt x="8145734" y="1702772"/>
                  </a:lnTo>
                  <a:lnTo>
                    <a:pt x="8145734" y="1701693"/>
                  </a:lnTo>
                  <a:lnTo>
                    <a:pt x="8138181" y="1701693"/>
                  </a:lnTo>
                  <a:cubicBezTo>
                    <a:pt x="8133775" y="1698816"/>
                    <a:pt x="8131572" y="1695174"/>
                    <a:pt x="8131572" y="1690768"/>
                  </a:cubicBezTo>
                  <a:lnTo>
                    <a:pt x="8133730" y="1688610"/>
                  </a:lnTo>
                  <a:lnTo>
                    <a:pt x="8139260" y="1689689"/>
                  </a:lnTo>
                  <a:lnTo>
                    <a:pt x="8141418" y="1689689"/>
                  </a:lnTo>
                  <a:lnTo>
                    <a:pt x="8141418" y="1687531"/>
                  </a:lnTo>
                  <a:cubicBezTo>
                    <a:pt x="8141418" y="1685014"/>
                    <a:pt x="8139979" y="1682091"/>
                    <a:pt x="8137102" y="1678764"/>
                  </a:cubicBezTo>
                  <a:lnTo>
                    <a:pt x="8137102" y="1676606"/>
                  </a:lnTo>
                  <a:cubicBezTo>
                    <a:pt x="8137102" y="1674269"/>
                    <a:pt x="8138181" y="1671751"/>
                    <a:pt x="8140339" y="1669053"/>
                  </a:cubicBezTo>
                  <a:lnTo>
                    <a:pt x="8140339" y="1666895"/>
                  </a:lnTo>
                  <a:cubicBezTo>
                    <a:pt x="8137372" y="1659613"/>
                    <a:pt x="8134809" y="1646575"/>
                    <a:pt x="8132651" y="1627783"/>
                  </a:cubicBezTo>
                  <a:lnTo>
                    <a:pt x="8133730" y="1624411"/>
                  </a:lnTo>
                  <a:lnTo>
                    <a:pt x="8132651" y="1614700"/>
                  </a:lnTo>
                  <a:lnTo>
                    <a:pt x="8132651" y="1613621"/>
                  </a:lnTo>
                  <a:cubicBezTo>
                    <a:pt x="8134809" y="1611103"/>
                    <a:pt x="8136293" y="1607102"/>
                    <a:pt x="8137102" y="1601617"/>
                  </a:cubicBezTo>
                  <a:lnTo>
                    <a:pt x="8135888" y="1600538"/>
                  </a:lnTo>
                  <a:lnTo>
                    <a:pt x="8135888" y="1599459"/>
                  </a:lnTo>
                  <a:lnTo>
                    <a:pt x="8138181" y="1591906"/>
                  </a:lnTo>
                  <a:lnTo>
                    <a:pt x="8128335" y="1570056"/>
                  </a:lnTo>
                  <a:lnTo>
                    <a:pt x="8128335" y="1567898"/>
                  </a:lnTo>
                  <a:lnTo>
                    <a:pt x="8130493" y="1565740"/>
                  </a:lnTo>
                  <a:lnTo>
                    <a:pt x="8133730" y="1565740"/>
                  </a:lnTo>
                  <a:lnTo>
                    <a:pt x="8152343" y="1570056"/>
                  </a:lnTo>
                  <a:lnTo>
                    <a:pt x="8162189" y="1567898"/>
                  </a:lnTo>
                  <a:lnTo>
                    <a:pt x="8167718" y="1567898"/>
                  </a:lnTo>
                  <a:lnTo>
                    <a:pt x="8173114" y="1568978"/>
                  </a:lnTo>
                  <a:lnTo>
                    <a:pt x="8173114" y="1564661"/>
                  </a:lnTo>
                  <a:lnTo>
                    <a:pt x="8157873" y="1534180"/>
                  </a:lnTo>
                  <a:lnTo>
                    <a:pt x="8169876" y="1530943"/>
                  </a:lnTo>
                  <a:close/>
                  <a:moveTo>
                    <a:pt x="5137099" y="1528784"/>
                  </a:moveTo>
                  <a:lnTo>
                    <a:pt x="5155712" y="1529863"/>
                  </a:lnTo>
                  <a:lnTo>
                    <a:pt x="5156791" y="1528784"/>
                  </a:lnTo>
                  <a:lnTo>
                    <a:pt x="5157870" y="1528784"/>
                  </a:lnTo>
                  <a:lnTo>
                    <a:pt x="5174325" y="1534314"/>
                  </a:lnTo>
                  <a:lnTo>
                    <a:pt x="5185250" y="1529863"/>
                  </a:lnTo>
                  <a:lnTo>
                    <a:pt x="5187543" y="1529863"/>
                  </a:lnTo>
                  <a:cubicBezTo>
                    <a:pt x="5194826" y="1530402"/>
                    <a:pt x="5198467" y="1532606"/>
                    <a:pt x="5198467" y="1536472"/>
                  </a:cubicBezTo>
                  <a:cubicBezTo>
                    <a:pt x="5192623" y="1544295"/>
                    <a:pt x="5189341" y="1550858"/>
                    <a:pt x="5188622" y="1556164"/>
                  </a:cubicBezTo>
                  <a:lnTo>
                    <a:pt x="5188622" y="1561693"/>
                  </a:lnTo>
                  <a:cubicBezTo>
                    <a:pt x="5188622" y="1563132"/>
                    <a:pt x="5192623" y="1564931"/>
                    <a:pt x="5200625" y="1567088"/>
                  </a:cubicBezTo>
                  <a:lnTo>
                    <a:pt x="5200625" y="1568167"/>
                  </a:lnTo>
                  <a:lnTo>
                    <a:pt x="5201704" y="1567088"/>
                  </a:lnTo>
                  <a:lnTo>
                    <a:pt x="5206155" y="1567088"/>
                  </a:lnTo>
                  <a:lnTo>
                    <a:pt x="5208313" y="1569246"/>
                  </a:lnTo>
                  <a:lnTo>
                    <a:pt x="5208313" y="1572618"/>
                  </a:lnTo>
                  <a:cubicBezTo>
                    <a:pt x="5208313" y="1574776"/>
                    <a:pt x="5200266" y="1576934"/>
                    <a:pt x="5184171" y="1579092"/>
                  </a:cubicBezTo>
                  <a:cubicBezTo>
                    <a:pt x="5183452" y="1576934"/>
                    <a:pt x="5181294" y="1575855"/>
                    <a:pt x="5177697" y="1575855"/>
                  </a:cubicBezTo>
                  <a:lnTo>
                    <a:pt x="5168930" y="1575855"/>
                  </a:lnTo>
                  <a:lnTo>
                    <a:pt x="5160163" y="1582464"/>
                  </a:lnTo>
                  <a:lnTo>
                    <a:pt x="5158949" y="1582464"/>
                  </a:lnTo>
                  <a:lnTo>
                    <a:pt x="5155712" y="1580306"/>
                  </a:lnTo>
                  <a:lnTo>
                    <a:pt x="5154633" y="1581385"/>
                  </a:lnTo>
                  <a:lnTo>
                    <a:pt x="5151396" y="1591231"/>
                  </a:lnTo>
                  <a:cubicBezTo>
                    <a:pt x="5145552" y="1595997"/>
                    <a:pt x="5142629" y="1599279"/>
                    <a:pt x="5142629" y="1601077"/>
                  </a:cubicBezTo>
                  <a:lnTo>
                    <a:pt x="5143708" y="1602156"/>
                  </a:lnTo>
                  <a:lnTo>
                    <a:pt x="5156791" y="1601077"/>
                  </a:lnTo>
                  <a:lnTo>
                    <a:pt x="5160163" y="1601077"/>
                  </a:lnTo>
                  <a:lnTo>
                    <a:pt x="5161242" y="1602156"/>
                  </a:lnTo>
                  <a:lnTo>
                    <a:pt x="5162321" y="1602156"/>
                  </a:lnTo>
                  <a:lnTo>
                    <a:pt x="5164479" y="1599998"/>
                  </a:lnTo>
                  <a:lnTo>
                    <a:pt x="5172167" y="1599998"/>
                  </a:lnTo>
                  <a:cubicBezTo>
                    <a:pt x="5173606" y="1599998"/>
                    <a:pt x="5174325" y="1601077"/>
                    <a:pt x="5174325" y="1603235"/>
                  </a:cubicBezTo>
                  <a:lnTo>
                    <a:pt x="5175404" y="1604314"/>
                  </a:lnTo>
                  <a:lnTo>
                    <a:pt x="5176483" y="1604314"/>
                  </a:lnTo>
                  <a:lnTo>
                    <a:pt x="5212629" y="1599998"/>
                  </a:lnTo>
                  <a:lnTo>
                    <a:pt x="5216001" y="1599998"/>
                  </a:lnTo>
                  <a:lnTo>
                    <a:pt x="5216001" y="1596626"/>
                  </a:lnTo>
                  <a:cubicBezTo>
                    <a:pt x="5216001" y="1595367"/>
                    <a:pt x="5209033" y="1592085"/>
                    <a:pt x="5195096" y="1586780"/>
                  </a:cubicBezTo>
                  <a:lnTo>
                    <a:pt x="5194017" y="1585701"/>
                  </a:lnTo>
                  <a:lnTo>
                    <a:pt x="5194017" y="1582464"/>
                  </a:lnTo>
                  <a:lnTo>
                    <a:pt x="5202784" y="1584622"/>
                  </a:lnTo>
                  <a:cubicBezTo>
                    <a:pt x="5209887" y="1579497"/>
                    <a:pt x="5215012" y="1576934"/>
                    <a:pt x="5218159" y="1576934"/>
                  </a:cubicBezTo>
                  <a:lnTo>
                    <a:pt x="5214922" y="1572618"/>
                  </a:lnTo>
                  <a:lnTo>
                    <a:pt x="5214922" y="1571539"/>
                  </a:lnTo>
                  <a:lnTo>
                    <a:pt x="5217080" y="1569246"/>
                  </a:lnTo>
                  <a:lnTo>
                    <a:pt x="5219238" y="1569246"/>
                  </a:lnTo>
                  <a:lnTo>
                    <a:pt x="5226926" y="1574776"/>
                  </a:lnTo>
                  <a:lnTo>
                    <a:pt x="5226926" y="1575855"/>
                  </a:lnTo>
                  <a:lnTo>
                    <a:pt x="5220317" y="1575855"/>
                  </a:lnTo>
                  <a:cubicBezTo>
                    <a:pt x="5220317" y="1576755"/>
                    <a:pt x="5232007" y="1580396"/>
                    <a:pt x="5255385" y="1586780"/>
                  </a:cubicBezTo>
                  <a:lnTo>
                    <a:pt x="5265231" y="1592310"/>
                  </a:lnTo>
                  <a:lnTo>
                    <a:pt x="5265231" y="1593389"/>
                  </a:lnTo>
                  <a:lnTo>
                    <a:pt x="5261994" y="1599998"/>
                  </a:lnTo>
                  <a:cubicBezTo>
                    <a:pt x="5265770" y="1595592"/>
                    <a:pt x="5268693" y="1593389"/>
                    <a:pt x="5270761" y="1593389"/>
                  </a:cubicBezTo>
                  <a:cubicBezTo>
                    <a:pt x="5276156" y="1595187"/>
                    <a:pt x="5281236" y="1602111"/>
                    <a:pt x="5286002" y="1614160"/>
                  </a:cubicBezTo>
                  <a:lnTo>
                    <a:pt x="5284923" y="1621848"/>
                  </a:lnTo>
                  <a:lnTo>
                    <a:pt x="5286002" y="1633851"/>
                  </a:lnTo>
                  <a:cubicBezTo>
                    <a:pt x="5286002" y="1641224"/>
                    <a:pt x="5283079" y="1644911"/>
                    <a:pt x="5277235" y="1644911"/>
                  </a:cubicBezTo>
                  <a:cubicBezTo>
                    <a:pt x="5269592" y="1647789"/>
                    <a:pt x="5263388" y="1649228"/>
                    <a:pt x="5258622" y="1649228"/>
                  </a:cubicBezTo>
                  <a:cubicBezTo>
                    <a:pt x="5251519" y="1645900"/>
                    <a:pt x="5245674" y="1640775"/>
                    <a:pt x="5241088" y="1633851"/>
                  </a:cubicBezTo>
                  <a:cubicBezTo>
                    <a:pt x="5235243" y="1633851"/>
                    <a:pt x="5232321" y="1629131"/>
                    <a:pt x="5232321" y="1619690"/>
                  </a:cubicBezTo>
                  <a:cubicBezTo>
                    <a:pt x="5231242" y="1619690"/>
                    <a:pt x="5230163" y="1618206"/>
                    <a:pt x="5229084" y="1615239"/>
                  </a:cubicBezTo>
                  <a:lnTo>
                    <a:pt x="5228005" y="1614160"/>
                  </a:lnTo>
                  <a:lnTo>
                    <a:pt x="5223554" y="1614160"/>
                  </a:lnTo>
                  <a:lnTo>
                    <a:pt x="5219238" y="1621848"/>
                  </a:lnTo>
                  <a:lnTo>
                    <a:pt x="5216001" y="1621848"/>
                  </a:lnTo>
                  <a:lnTo>
                    <a:pt x="5211550" y="1620769"/>
                  </a:lnTo>
                  <a:lnTo>
                    <a:pt x="5204942" y="1622927"/>
                  </a:lnTo>
                  <a:lnTo>
                    <a:pt x="5202784" y="1622927"/>
                  </a:lnTo>
                  <a:lnTo>
                    <a:pt x="5201704" y="1621848"/>
                  </a:lnTo>
                  <a:lnTo>
                    <a:pt x="5185250" y="1626299"/>
                  </a:lnTo>
                  <a:lnTo>
                    <a:pt x="5179855" y="1631694"/>
                  </a:lnTo>
                  <a:lnTo>
                    <a:pt x="5175404" y="1631694"/>
                  </a:lnTo>
                  <a:cubicBezTo>
                    <a:pt x="5169020" y="1631694"/>
                    <a:pt x="5162456" y="1633897"/>
                    <a:pt x="5155712" y="1638302"/>
                  </a:cubicBezTo>
                  <a:lnTo>
                    <a:pt x="5149103" y="1640460"/>
                  </a:lnTo>
                  <a:lnTo>
                    <a:pt x="5137099" y="1638302"/>
                  </a:lnTo>
                  <a:cubicBezTo>
                    <a:pt x="5129097" y="1640820"/>
                    <a:pt x="5125095" y="1642619"/>
                    <a:pt x="5125095" y="1643698"/>
                  </a:cubicBezTo>
                  <a:lnTo>
                    <a:pt x="5125095" y="1648148"/>
                  </a:lnTo>
                  <a:lnTo>
                    <a:pt x="5126174" y="1648148"/>
                  </a:lnTo>
                  <a:lnTo>
                    <a:pt x="5134941" y="1644911"/>
                  </a:lnTo>
                  <a:lnTo>
                    <a:pt x="5136020" y="1644911"/>
                  </a:lnTo>
                  <a:lnTo>
                    <a:pt x="5144787" y="1647069"/>
                  </a:lnTo>
                  <a:lnTo>
                    <a:pt x="5145866" y="1647069"/>
                  </a:lnTo>
                  <a:lnTo>
                    <a:pt x="5154633" y="1644911"/>
                  </a:lnTo>
                  <a:lnTo>
                    <a:pt x="5156791" y="1644911"/>
                  </a:lnTo>
                  <a:lnTo>
                    <a:pt x="5174325" y="1650306"/>
                  </a:lnTo>
                  <a:lnTo>
                    <a:pt x="5180934" y="1648148"/>
                  </a:lnTo>
                  <a:cubicBezTo>
                    <a:pt x="5192623" y="1650306"/>
                    <a:pt x="5198467" y="1652105"/>
                    <a:pt x="5198467" y="1653543"/>
                  </a:cubicBezTo>
                  <a:lnTo>
                    <a:pt x="5197388" y="1654758"/>
                  </a:lnTo>
                  <a:lnTo>
                    <a:pt x="5197388" y="1655836"/>
                  </a:lnTo>
                  <a:lnTo>
                    <a:pt x="5189701" y="1654758"/>
                  </a:lnTo>
                  <a:lnTo>
                    <a:pt x="5173246" y="1655836"/>
                  </a:lnTo>
                  <a:lnTo>
                    <a:pt x="5172167" y="1654758"/>
                  </a:lnTo>
                  <a:lnTo>
                    <a:pt x="5171088" y="1654758"/>
                  </a:lnTo>
                  <a:lnTo>
                    <a:pt x="5163400" y="1657994"/>
                  </a:lnTo>
                  <a:cubicBezTo>
                    <a:pt x="5155577" y="1655027"/>
                    <a:pt x="5145372" y="1653543"/>
                    <a:pt x="5132783" y="1653543"/>
                  </a:cubicBezTo>
                  <a:lnTo>
                    <a:pt x="5126174" y="1654758"/>
                  </a:lnTo>
                  <a:lnTo>
                    <a:pt x="5128332" y="1664603"/>
                  </a:lnTo>
                  <a:lnTo>
                    <a:pt x="5127253" y="1665682"/>
                  </a:lnTo>
                  <a:lnTo>
                    <a:pt x="5128332" y="1671076"/>
                  </a:lnTo>
                  <a:lnTo>
                    <a:pt x="5128332" y="1677685"/>
                  </a:lnTo>
                  <a:lnTo>
                    <a:pt x="5142629" y="1677685"/>
                  </a:lnTo>
                  <a:lnTo>
                    <a:pt x="5174325" y="1682136"/>
                  </a:lnTo>
                  <a:cubicBezTo>
                    <a:pt x="5174325" y="1680788"/>
                    <a:pt x="5183092" y="1679663"/>
                    <a:pt x="5200625" y="1678764"/>
                  </a:cubicBezTo>
                  <a:cubicBezTo>
                    <a:pt x="5202244" y="1664198"/>
                    <a:pt x="5205526" y="1656915"/>
                    <a:pt x="5210471" y="1656915"/>
                  </a:cubicBezTo>
                  <a:lnTo>
                    <a:pt x="5210471" y="1652464"/>
                  </a:lnTo>
                  <a:lnTo>
                    <a:pt x="5208313" y="1649228"/>
                  </a:lnTo>
                  <a:lnTo>
                    <a:pt x="5212629" y="1648148"/>
                  </a:lnTo>
                  <a:lnTo>
                    <a:pt x="5212629" y="1647069"/>
                  </a:lnTo>
                  <a:lnTo>
                    <a:pt x="5207234" y="1647069"/>
                  </a:lnTo>
                  <a:lnTo>
                    <a:pt x="5203863" y="1648148"/>
                  </a:lnTo>
                  <a:lnTo>
                    <a:pt x="5203863" y="1645990"/>
                  </a:lnTo>
                  <a:cubicBezTo>
                    <a:pt x="5212674" y="1635021"/>
                    <a:pt x="5220003" y="1629535"/>
                    <a:pt x="5225847" y="1629535"/>
                  </a:cubicBezTo>
                  <a:lnTo>
                    <a:pt x="5226926" y="1629535"/>
                  </a:lnTo>
                  <a:cubicBezTo>
                    <a:pt x="5232591" y="1632413"/>
                    <a:pt x="5244280" y="1641540"/>
                    <a:pt x="5261994" y="1656915"/>
                  </a:cubicBezTo>
                  <a:lnTo>
                    <a:pt x="5261994" y="1657994"/>
                  </a:lnTo>
                  <a:cubicBezTo>
                    <a:pt x="5256149" y="1669863"/>
                    <a:pt x="5253227" y="1684834"/>
                    <a:pt x="5253227" y="1702907"/>
                  </a:cubicBezTo>
                  <a:lnTo>
                    <a:pt x="5256464" y="1714911"/>
                  </a:lnTo>
                  <a:lnTo>
                    <a:pt x="5252148" y="1724757"/>
                  </a:lnTo>
                  <a:cubicBezTo>
                    <a:pt x="5252148" y="1735187"/>
                    <a:pt x="5253587" y="1742111"/>
                    <a:pt x="5256464" y="1745528"/>
                  </a:cubicBezTo>
                  <a:lnTo>
                    <a:pt x="5256464" y="1747821"/>
                  </a:lnTo>
                  <a:cubicBezTo>
                    <a:pt x="5253587" y="1754385"/>
                    <a:pt x="5251743" y="1763871"/>
                    <a:pt x="5250934" y="1776279"/>
                  </a:cubicBezTo>
                  <a:cubicBezTo>
                    <a:pt x="5242212" y="1785001"/>
                    <a:pt x="5235648" y="1790082"/>
                    <a:pt x="5231242" y="1791520"/>
                  </a:cubicBezTo>
                  <a:lnTo>
                    <a:pt x="5221396" y="1790441"/>
                  </a:lnTo>
                  <a:cubicBezTo>
                    <a:pt x="5221396" y="1792330"/>
                    <a:pt x="5217036" y="1794533"/>
                    <a:pt x="5208313" y="1797050"/>
                  </a:cubicBezTo>
                  <a:cubicBezTo>
                    <a:pt x="5202289" y="1797050"/>
                    <a:pt x="5196804" y="1791925"/>
                    <a:pt x="5191859" y="1781674"/>
                  </a:cubicBezTo>
                  <a:lnTo>
                    <a:pt x="5191859" y="1780595"/>
                  </a:lnTo>
                  <a:lnTo>
                    <a:pt x="5192938" y="1779516"/>
                  </a:lnTo>
                  <a:lnTo>
                    <a:pt x="5192938" y="1778437"/>
                  </a:lnTo>
                  <a:cubicBezTo>
                    <a:pt x="5190060" y="1778437"/>
                    <a:pt x="5188622" y="1776234"/>
                    <a:pt x="5188622" y="1771828"/>
                  </a:cubicBezTo>
                  <a:cubicBezTo>
                    <a:pt x="5181069" y="1765444"/>
                    <a:pt x="5171942" y="1759600"/>
                    <a:pt x="5161242" y="1754295"/>
                  </a:cubicBezTo>
                  <a:lnTo>
                    <a:pt x="5161242" y="1752137"/>
                  </a:lnTo>
                  <a:cubicBezTo>
                    <a:pt x="5161242" y="1751238"/>
                    <a:pt x="5164883" y="1749799"/>
                    <a:pt x="5172167" y="1747821"/>
                  </a:cubicBezTo>
                  <a:lnTo>
                    <a:pt x="5177697" y="1749979"/>
                  </a:lnTo>
                  <a:lnTo>
                    <a:pt x="5184171" y="1747821"/>
                  </a:lnTo>
                  <a:lnTo>
                    <a:pt x="5185250" y="1748900"/>
                  </a:lnTo>
                  <a:cubicBezTo>
                    <a:pt x="5185250" y="1745932"/>
                    <a:pt x="5190015" y="1743729"/>
                    <a:pt x="5199546" y="1742291"/>
                  </a:cubicBezTo>
                  <a:lnTo>
                    <a:pt x="5202784" y="1723678"/>
                  </a:lnTo>
                  <a:lnTo>
                    <a:pt x="5199546" y="1722599"/>
                  </a:lnTo>
                  <a:lnTo>
                    <a:pt x="5190780" y="1725836"/>
                  </a:lnTo>
                  <a:cubicBezTo>
                    <a:pt x="5186374" y="1725836"/>
                    <a:pt x="5183452" y="1723678"/>
                    <a:pt x="5182013" y="1719362"/>
                  </a:cubicBezTo>
                  <a:lnTo>
                    <a:pt x="5157870" y="1722599"/>
                  </a:lnTo>
                  <a:lnTo>
                    <a:pt x="5156791" y="1722599"/>
                  </a:lnTo>
                  <a:lnTo>
                    <a:pt x="5146945" y="1720441"/>
                  </a:lnTo>
                  <a:lnTo>
                    <a:pt x="5132783" y="1721520"/>
                  </a:lnTo>
                  <a:lnTo>
                    <a:pt x="5129411" y="1720441"/>
                  </a:lnTo>
                  <a:lnTo>
                    <a:pt x="5127253" y="1723678"/>
                  </a:lnTo>
                  <a:cubicBezTo>
                    <a:pt x="5128692" y="1726196"/>
                    <a:pt x="5129771" y="1731321"/>
                    <a:pt x="5130490" y="1739054"/>
                  </a:cubicBezTo>
                  <a:lnTo>
                    <a:pt x="5129411" y="1740133"/>
                  </a:lnTo>
                  <a:lnTo>
                    <a:pt x="5128332" y="1740133"/>
                  </a:lnTo>
                  <a:lnTo>
                    <a:pt x="5127253" y="1739054"/>
                  </a:lnTo>
                  <a:lnTo>
                    <a:pt x="5124016" y="1740133"/>
                  </a:lnTo>
                  <a:lnTo>
                    <a:pt x="5126174" y="1742291"/>
                  </a:lnTo>
                  <a:lnTo>
                    <a:pt x="5122937" y="1748900"/>
                  </a:lnTo>
                  <a:lnTo>
                    <a:pt x="5127253" y="1753216"/>
                  </a:lnTo>
                  <a:lnTo>
                    <a:pt x="5127253" y="1769670"/>
                  </a:lnTo>
                  <a:lnTo>
                    <a:pt x="5126174" y="1770749"/>
                  </a:lnTo>
                  <a:lnTo>
                    <a:pt x="5127253" y="1771828"/>
                  </a:lnTo>
                  <a:lnTo>
                    <a:pt x="5127253" y="1777358"/>
                  </a:lnTo>
                  <a:lnTo>
                    <a:pt x="5128332" y="1789362"/>
                  </a:lnTo>
                  <a:cubicBezTo>
                    <a:pt x="5125995" y="1794488"/>
                    <a:pt x="5121274" y="1797050"/>
                    <a:pt x="5114170" y="1797050"/>
                  </a:cubicBezTo>
                  <a:cubicBezTo>
                    <a:pt x="5109405" y="1797050"/>
                    <a:pt x="5104280" y="1795971"/>
                    <a:pt x="5098794" y="1793813"/>
                  </a:cubicBezTo>
                  <a:lnTo>
                    <a:pt x="5092186" y="1795971"/>
                  </a:lnTo>
                  <a:lnTo>
                    <a:pt x="5085712" y="1794892"/>
                  </a:lnTo>
                  <a:lnTo>
                    <a:pt x="5080182" y="1795971"/>
                  </a:lnTo>
                  <a:lnTo>
                    <a:pt x="5079103" y="1794892"/>
                  </a:lnTo>
                  <a:lnTo>
                    <a:pt x="5079103" y="1789362"/>
                  </a:lnTo>
                  <a:lnTo>
                    <a:pt x="5074652" y="1759825"/>
                  </a:lnTo>
                  <a:cubicBezTo>
                    <a:pt x="5077619" y="1755958"/>
                    <a:pt x="5079103" y="1752316"/>
                    <a:pt x="5079103" y="1748900"/>
                  </a:cubicBezTo>
                  <a:lnTo>
                    <a:pt x="5080182" y="1748900"/>
                  </a:lnTo>
                  <a:lnTo>
                    <a:pt x="5079103" y="1747821"/>
                  </a:lnTo>
                  <a:lnTo>
                    <a:pt x="5079103" y="1737975"/>
                  </a:lnTo>
                  <a:lnTo>
                    <a:pt x="5078024" y="1732445"/>
                  </a:lnTo>
                  <a:lnTo>
                    <a:pt x="5084498" y="1730287"/>
                  </a:lnTo>
                  <a:lnTo>
                    <a:pt x="5078024" y="1723678"/>
                  </a:lnTo>
                  <a:lnTo>
                    <a:pt x="5080182" y="1720441"/>
                  </a:lnTo>
                  <a:lnTo>
                    <a:pt x="5079103" y="1698456"/>
                  </a:lnTo>
                  <a:lnTo>
                    <a:pt x="5079103" y="1679843"/>
                  </a:lnTo>
                  <a:lnTo>
                    <a:pt x="5080182" y="1678764"/>
                  </a:lnTo>
                  <a:cubicBezTo>
                    <a:pt x="5080182" y="1664198"/>
                    <a:pt x="5076900" y="1656915"/>
                    <a:pt x="5070336" y="1656915"/>
                  </a:cubicBezTo>
                  <a:lnTo>
                    <a:pt x="5059411" y="1663524"/>
                  </a:lnTo>
                  <a:lnTo>
                    <a:pt x="5052802" y="1648148"/>
                  </a:lnTo>
                  <a:lnTo>
                    <a:pt x="5047272" y="1622927"/>
                  </a:lnTo>
                  <a:cubicBezTo>
                    <a:pt x="5045833" y="1622927"/>
                    <a:pt x="5043316" y="1617846"/>
                    <a:pt x="5039719" y="1607686"/>
                  </a:cubicBezTo>
                  <a:lnTo>
                    <a:pt x="5039719" y="1605393"/>
                  </a:lnTo>
                  <a:lnTo>
                    <a:pt x="5044035" y="1601077"/>
                  </a:lnTo>
                  <a:cubicBezTo>
                    <a:pt x="5059411" y="1603055"/>
                    <a:pt x="5067099" y="1605618"/>
                    <a:pt x="5067099" y="1608765"/>
                  </a:cubicBezTo>
                  <a:lnTo>
                    <a:pt x="5067099" y="1609844"/>
                  </a:lnTo>
                  <a:lnTo>
                    <a:pt x="5070336" y="1607686"/>
                  </a:lnTo>
                  <a:lnTo>
                    <a:pt x="5079103" y="1608765"/>
                  </a:lnTo>
                  <a:lnTo>
                    <a:pt x="5083419" y="1604314"/>
                  </a:lnTo>
                  <a:lnTo>
                    <a:pt x="5093265" y="1605393"/>
                  </a:lnTo>
                  <a:cubicBezTo>
                    <a:pt x="5095692" y="1605393"/>
                    <a:pt x="5098615" y="1598470"/>
                    <a:pt x="5102032" y="1584622"/>
                  </a:cubicBezTo>
                  <a:lnTo>
                    <a:pt x="5102032" y="1580306"/>
                  </a:lnTo>
                  <a:lnTo>
                    <a:pt x="5091107" y="1575855"/>
                  </a:lnTo>
                  <a:lnTo>
                    <a:pt x="5090028" y="1575855"/>
                  </a:lnTo>
                  <a:lnTo>
                    <a:pt x="5079103" y="1579092"/>
                  </a:lnTo>
                  <a:cubicBezTo>
                    <a:pt x="5076675" y="1579092"/>
                    <a:pt x="5074112" y="1577653"/>
                    <a:pt x="5071415" y="1574776"/>
                  </a:cubicBezTo>
                  <a:lnTo>
                    <a:pt x="5067099" y="1575855"/>
                  </a:lnTo>
                  <a:lnTo>
                    <a:pt x="5056039" y="1574776"/>
                  </a:lnTo>
                  <a:cubicBezTo>
                    <a:pt x="5056039" y="1576934"/>
                    <a:pt x="5052757" y="1578777"/>
                    <a:pt x="5046193" y="1580306"/>
                  </a:cubicBezTo>
                  <a:lnTo>
                    <a:pt x="5034189" y="1570325"/>
                  </a:lnTo>
                  <a:lnTo>
                    <a:pt x="5034189" y="1569246"/>
                  </a:lnTo>
                  <a:lnTo>
                    <a:pt x="5038505" y="1564931"/>
                  </a:lnTo>
                  <a:lnTo>
                    <a:pt x="5039719" y="1564931"/>
                  </a:lnTo>
                  <a:lnTo>
                    <a:pt x="5046193" y="1572618"/>
                  </a:lnTo>
                  <a:lnTo>
                    <a:pt x="5047272" y="1572618"/>
                  </a:lnTo>
                  <a:cubicBezTo>
                    <a:pt x="5050239" y="1567493"/>
                    <a:pt x="5052802" y="1564931"/>
                    <a:pt x="5054960" y="1564931"/>
                  </a:cubicBezTo>
                  <a:cubicBezTo>
                    <a:pt x="5061524" y="1566909"/>
                    <a:pt x="5064806" y="1568347"/>
                    <a:pt x="5064806" y="1569246"/>
                  </a:cubicBezTo>
                  <a:lnTo>
                    <a:pt x="5065885" y="1568167"/>
                  </a:lnTo>
                  <a:lnTo>
                    <a:pt x="5068178" y="1568167"/>
                  </a:lnTo>
                  <a:lnTo>
                    <a:pt x="5071415" y="1570325"/>
                  </a:lnTo>
                  <a:lnTo>
                    <a:pt x="5072494" y="1570325"/>
                  </a:lnTo>
                  <a:lnTo>
                    <a:pt x="5071415" y="1569246"/>
                  </a:lnTo>
                  <a:lnTo>
                    <a:pt x="5071415" y="1567088"/>
                  </a:lnTo>
                  <a:lnTo>
                    <a:pt x="5073573" y="1564931"/>
                  </a:lnTo>
                  <a:lnTo>
                    <a:pt x="5084498" y="1564931"/>
                  </a:lnTo>
                  <a:cubicBezTo>
                    <a:pt x="5087465" y="1568527"/>
                    <a:pt x="5090028" y="1570325"/>
                    <a:pt x="5092186" y="1570325"/>
                  </a:cubicBezTo>
                  <a:lnTo>
                    <a:pt x="5098794" y="1564931"/>
                  </a:lnTo>
                  <a:lnTo>
                    <a:pt x="5107561" y="1564931"/>
                  </a:lnTo>
                  <a:lnTo>
                    <a:pt x="5114170" y="1567088"/>
                  </a:lnTo>
                  <a:lnTo>
                    <a:pt x="5124016" y="1566009"/>
                  </a:lnTo>
                  <a:lnTo>
                    <a:pt x="5125095" y="1566009"/>
                  </a:lnTo>
                  <a:lnTo>
                    <a:pt x="5126174" y="1567088"/>
                  </a:lnTo>
                  <a:cubicBezTo>
                    <a:pt x="5131659" y="1564391"/>
                    <a:pt x="5134582" y="1562188"/>
                    <a:pt x="5134941" y="1560480"/>
                  </a:cubicBezTo>
                  <a:lnTo>
                    <a:pt x="5131704" y="1554006"/>
                  </a:lnTo>
                  <a:lnTo>
                    <a:pt x="5133862" y="1547397"/>
                  </a:lnTo>
                  <a:lnTo>
                    <a:pt x="5130490" y="1536472"/>
                  </a:lnTo>
                  <a:cubicBezTo>
                    <a:pt x="5131839" y="1533145"/>
                    <a:pt x="5134042" y="1530583"/>
                    <a:pt x="5137099" y="1528784"/>
                  </a:cubicBezTo>
                  <a:close/>
                  <a:moveTo>
                    <a:pt x="9107773" y="1526004"/>
                  </a:moveTo>
                  <a:lnTo>
                    <a:pt x="9130297" y="1533422"/>
                  </a:lnTo>
                  <a:lnTo>
                    <a:pt x="9136636" y="1531264"/>
                  </a:lnTo>
                  <a:lnTo>
                    <a:pt x="9137715" y="1531264"/>
                  </a:lnTo>
                  <a:cubicBezTo>
                    <a:pt x="9151293" y="1542413"/>
                    <a:pt x="9158081" y="1549202"/>
                    <a:pt x="9158081" y="1551630"/>
                  </a:cubicBezTo>
                  <a:lnTo>
                    <a:pt x="9157002" y="1566736"/>
                  </a:lnTo>
                  <a:lnTo>
                    <a:pt x="9157002" y="1567815"/>
                  </a:lnTo>
                  <a:cubicBezTo>
                    <a:pt x="9153496" y="1570782"/>
                    <a:pt x="9151742" y="1574334"/>
                    <a:pt x="9151742" y="1578470"/>
                  </a:cubicBezTo>
                  <a:cubicBezTo>
                    <a:pt x="9148685" y="1581347"/>
                    <a:pt x="9145088" y="1582786"/>
                    <a:pt x="9140952" y="1582786"/>
                  </a:cubicBezTo>
                  <a:lnTo>
                    <a:pt x="9139873" y="1582786"/>
                  </a:lnTo>
                  <a:lnTo>
                    <a:pt x="9138794" y="1581707"/>
                  </a:lnTo>
                  <a:lnTo>
                    <a:pt x="9131376" y="1583865"/>
                  </a:lnTo>
                  <a:cubicBezTo>
                    <a:pt x="9129937" y="1582246"/>
                    <a:pt x="9129218" y="1579729"/>
                    <a:pt x="9129218" y="1576312"/>
                  </a:cubicBezTo>
                  <a:lnTo>
                    <a:pt x="9119507" y="1576312"/>
                  </a:lnTo>
                  <a:cubicBezTo>
                    <a:pt x="9118068" y="1576312"/>
                    <a:pt x="9116630" y="1572760"/>
                    <a:pt x="9115191" y="1565657"/>
                  </a:cubicBezTo>
                  <a:lnTo>
                    <a:pt x="9116270" y="1561340"/>
                  </a:lnTo>
                  <a:lnTo>
                    <a:pt x="9116270" y="1558104"/>
                  </a:lnTo>
                  <a:cubicBezTo>
                    <a:pt x="9112044" y="1547224"/>
                    <a:pt x="9108852" y="1540795"/>
                    <a:pt x="9106694" y="1538817"/>
                  </a:cubicBezTo>
                  <a:cubicBezTo>
                    <a:pt x="9103097" y="1538817"/>
                    <a:pt x="9101299" y="1537378"/>
                    <a:pt x="9101299" y="1534501"/>
                  </a:cubicBezTo>
                  <a:cubicBezTo>
                    <a:pt x="9103097" y="1528836"/>
                    <a:pt x="9105255" y="1526004"/>
                    <a:pt x="9107773" y="1526004"/>
                  </a:cubicBezTo>
                  <a:close/>
                  <a:moveTo>
                    <a:pt x="4126859" y="1525058"/>
                  </a:moveTo>
                  <a:lnTo>
                    <a:pt x="4132119" y="1527082"/>
                  </a:lnTo>
                  <a:lnTo>
                    <a:pt x="4140616" y="1526003"/>
                  </a:lnTo>
                  <a:cubicBezTo>
                    <a:pt x="4144212" y="1526003"/>
                    <a:pt x="4146011" y="1526722"/>
                    <a:pt x="4146011" y="1528161"/>
                  </a:cubicBezTo>
                  <a:lnTo>
                    <a:pt x="4147090" y="1527082"/>
                  </a:lnTo>
                  <a:lnTo>
                    <a:pt x="4153429" y="1527082"/>
                  </a:lnTo>
                  <a:cubicBezTo>
                    <a:pt x="4161971" y="1527801"/>
                    <a:pt x="4166242" y="1531352"/>
                    <a:pt x="4166242" y="1537737"/>
                  </a:cubicBezTo>
                  <a:cubicBezTo>
                    <a:pt x="4162915" y="1537737"/>
                    <a:pt x="4159364" y="1544166"/>
                    <a:pt x="4155587" y="1557024"/>
                  </a:cubicBezTo>
                  <a:lnTo>
                    <a:pt x="4156666" y="1558103"/>
                  </a:lnTo>
                  <a:lnTo>
                    <a:pt x="4167321" y="1549471"/>
                  </a:lnTo>
                  <a:lnTo>
                    <a:pt x="4168400" y="1550550"/>
                  </a:lnTo>
                  <a:lnTo>
                    <a:pt x="4169479" y="1550550"/>
                  </a:lnTo>
                  <a:lnTo>
                    <a:pt x="4168400" y="1545290"/>
                  </a:lnTo>
                  <a:lnTo>
                    <a:pt x="4168400" y="1544210"/>
                  </a:lnTo>
                  <a:lnTo>
                    <a:pt x="4170558" y="1542053"/>
                  </a:lnTo>
                  <a:lnTo>
                    <a:pt x="4171637" y="1542053"/>
                  </a:lnTo>
                  <a:lnTo>
                    <a:pt x="4171637" y="1544210"/>
                  </a:lnTo>
                  <a:lnTo>
                    <a:pt x="4173661" y="1544210"/>
                  </a:lnTo>
                  <a:lnTo>
                    <a:pt x="4173661" y="1543132"/>
                  </a:lnTo>
                  <a:lnTo>
                    <a:pt x="4172716" y="1539895"/>
                  </a:lnTo>
                  <a:lnTo>
                    <a:pt x="4173661" y="1539895"/>
                  </a:lnTo>
                  <a:cubicBezTo>
                    <a:pt x="4187058" y="1547178"/>
                    <a:pt x="4195960" y="1553247"/>
                    <a:pt x="4200366" y="1558103"/>
                  </a:cubicBezTo>
                  <a:lnTo>
                    <a:pt x="4200366" y="1559047"/>
                  </a:lnTo>
                  <a:lnTo>
                    <a:pt x="4196050" y="1559047"/>
                  </a:lnTo>
                  <a:lnTo>
                    <a:pt x="4197129" y="1560126"/>
                  </a:lnTo>
                  <a:lnTo>
                    <a:pt x="4197129" y="1561205"/>
                  </a:lnTo>
                  <a:lnTo>
                    <a:pt x="4201445" y="1559047"/>
                  </a:lnTo>
                  <a:lnTo>
                    <a:pt x="4204682" y="1566600"/>
                  </a:lnTo>
                  <a:lnTo>
                    <a:pt x="4198208" y="1571860"/>
                  </a:lnTo>
                  <a:lnTo>
                    <a:pt x="4187553" y="1570781"/>
                  </a:lnTo>
                  <a:lnTo>
                    <a:pt x="4184316" y="1570781"/>
                  </a:lnTo>
                  <a:lnTo>
                    <a:pt x="4184316" y="1571860"/>
                  </a:lnTo>
                  <a:lnTo>
                    <a:pt x="4190790" y="1578334"/>
                  </a:lnTo>
                  <a:lnTo>
                    <a:pt x="4188632" y="1586831"/>
                  </a:lnTo>
                  <a:cubicBezTo>
                    <a:pt x="4196455" y="1588450"/>
                    <a:pt x="4200366" y="1595553"/>
                    <a:pt x="4200366" y="1608141"/>
                  </a:cubicBezTo>
                  <a:cubicBezTo>
                    <a:pt x="4201804" y="1608141"/>
                    <a:pt x="4202524" y="1609580"/>
                    <a:pt x="4202524" y="1612457"/>
                  </a:cubicBezTo>
                  <a:cubicBezTo>
                    <a:pt x="4200186" y="1625226"/>
                    <a:pt x="4196634" y="1631610"/>
                    <a:pt x="4191869" y="1631610"/>
                  </a:cubicBezTo>
                  <a:lnTo>
                    <a:pt x="4190790" y="1631610"/>
                  </a:lnTo>
                  <a:cubicBezTo>
                    <a:pt x="4187912" y="1631610"/>
                    <a:pt x="4186474" y="1630890"/>
                    <a:pt x="4186474" y="1629452"/>
                  </a:cubicBezTo>
                  <a:lnTo>
                    <a:pt x="4181214" y="1632689"/>
                  </a:lnTo>
                  <a:lnTo>
                    <a:pt x="4163005" y="1627294"/>
                  </a:lnTo>
                  <a:cubicBezTo>
                    <a:pt x="4163005" y="1630171"/>
                    <a:pt x="4161971" y="1632689"/>
                    <a:pt x="4159903" y="1634847"/>
                  </a:cubicBezTo>
                  <a:lnTo>
                    <a:pt x="4159903" y="1636870"/>
                  </a:lnTo>
                  <a:lnTo>
                    <a:pt x="4161926" y="1640107"/>
                  </a:lnTo>
                  <a:lnTo>
                    <a:pt x="4161926" y="1643344"/>
                  </a:lnTo>
                  <a:lnTo>
                    <a:pt x="4151271" y="1657236"/>
                  </a:lnTo>
                  <a:lnTo>
                    <a:pt x="4150327" y="1657236"/>
                  </a:lnTo>
                  <a:lnTo>
                    <a:pt x="4146011" y="1653999"/>
                  </a:lnTo>
                  <a:lnTo>
                    <a:pt x="4144932" y="1653999"/>
                  </a:lnTo>
                  <a:lnTo>
                    <a:pt x="4142774" y="1656157"/>
                  </a:lnTo>
                  <a:lnTo>
                    <a:pt x="4142774" y="1657236"/>
                  </a:lnTo>
                  <a:lnTo>
                    <a:pt x="4149248" y="1664655"/>
                  </a:lnTo>
                  <a:lnTo>
                    <a:pt x="4152350" y="1664655"/>
                  </a:lnTo>
                  <a:lnTo>
                    <a:pt x="4166242" y="1648604"/>
                  </a:lnTo>
                  <a:lnTo>
                    <a:pt x="4169479" y="1648604"/>
                  </a:lnTo>
                  <a:lnTo>
                    <a:pt x="4172716" y="1650763"/>
                  </a:lnTo>
                  <a:cubicBezTo>
                    <a:pt x="4174065" y="1650763"/>
                    <a:pt x="4174740" y="1649683"/>
                    <a:pt x="4174740" y="1647525"/>
                  </a:cubicBezTo>
                  <a:lnTo>
                    <a:pt x="4173661" y="1644423"/>
                  </a:lnTo>
                  <a:lnTo>
                    <a:pt x="4176898" y="1642265"/>
                  </a:lnTo>
                  <a:lnTo>
                    <a:pt x="4183372" y="1644423"/>
                  </a:lnTo>
                  <a:lnTo>
                    <a:pt x="4191869" y="1644423"/>
                  </a:lnTo>
                  <a:lnTo>
                    <a:pt x="4198208" y="1647525"/>
                  </a:lnTo>
                  <a:lnTo>
                    <a:pt x="4202524" y="1646581"/>
                  </a:lnTo>
                  <a:lnTo>
                    <a:pt x="4211021" y="1648604"/>
                  </a:lnTo>
                  <a:lnTo>
                    <a:pt x="4212100" y="1648604"/>
                  </a:lnTo>
                  <a:cubicBezTo>
                    <a:pt x="4213538" y="1648604"/>
                    <a:pt x="4214977" y="1646491"/>
                    <a:pt x="4216416" y="1642265"/>
                  </a:cubicBezTo>
                  <a:lnTo>
                    <a:pt x="4217360" y="1642265"/>
                  </a:lnTo>
                  <a:cubicBezTo>
                    <a:pt x="4216371" y="1635161"/>
                    <a:pt x="4213898" y="1631610"/>
                    <a:pt x="4209942" y="1631610"/>
                  </a:cubicBezTo>
                  <a:lnTo>
                    <a:pt x="4208863" y="1630531"/>
                  </a:lnTo>
                  <a:lnTo>
                    <a:pt x="4207784" y="1630531"/>
                  </a:lnTo>
                  <a:lnTo>
                    <a:pt x="4203603" y="1631610"/>
                  </a:lnTo>
                  <a:lnTo>
                    <a:pt x="4202524" y="1630531"/>
                  </a:lnTo>
                  <a:lnTo>
                    <a:pt x="4202524" y="1629452"/>
                  </a:lnTo>
                  <a:cubicBezTo>
                    <a:pt x="4202524" y="1627294"/>
                    <a:pt x="4206075" y="1626215"/>
                    <a:pt x="4213179" y="1626215"/>
                  </a:cubicBezTo>
                  <a:cubicBezTo>
                    <a:pt x="4213898" y="1624147"/>
                    <a:pt x="4216011" y="1623113"/>
                    <a:pt x="4219518" y="1623113"/>
                  </a:cubicBezTo>
                  <a:lnTo>
                    <a:pt x="4227071" y="1624192"/>
                  </a:lnTo>
                  <a:lnTo>
                    <a:pt x="4228150" y="1623113"/>
                  </a:lnTo>
                  <a:lnTo>
                    <a:pt x="4221676" y="1613536"/>
                  </a:lnTo>
                  <a:lnTo>
                    <a:pt x="4222755" y="1607063"/>
                  </a:lnTo>
                  <a:cubicBezTo>
                    <a:pt x="4222755" y="1603376"/>
                    <a:pt x="4219203" y="1599465"/>
                    <a:pt x="4212100" y="1595328"/>
                  </a:cubicBezTo>
                  <a:lnTo>
                    <a:pt x="4203603" y="1580492"/>
                  </a:lnTo>
                  <a:lnTo>
                    <a:pt x="4203603" y="1578334"/>
                  </a:lnTo>
                  <a:cubicBezTo>
                    <a:pt x="4203603" y="1576536"/>
                    <a:pt x="4206795" y="1575097"/>
                    <a:pt x="4213179" y="1574018"/>
                  </a:cubicBezTo>
                  <a:lnTo>
                    <a:pt x="4227071" y="1575097"/>
                  </a:lnTo>
                  <a:cubicBezTo>
                    <a:pt x="4227071" y="1572939"/>
                    <a:pt x="4229184" y="1571860"/>
                    <a:pt x="4233410" y="1571860"/>
                  </a:cubicBezTo>
                  <a:lnTo>
                    <a:pt x="4231252" y="1567679"/>
                  </a:lnTo>
                  <a:lnTo>
                    <a:pt x="4238805" y="1557024"/>
                  </a:lnTo>
                  <a:lnTo>
                    <a:pt x="4240829" y="1547448"/>
                  </a:lnTo>
                  <a:lnTo>
                    <a:pt x="4239750" y="1546369"/>
                  </a:lnTo>
                  <a:lnTo>
                    <a:pt x="4194027" y="1546369"/>
                  </a:lnTo>
                  <a:cubicBezTo>
                    <a:pt x="4192408" y="1546369"/>
                    <a:pt x="4191329" y="1544571"/>
                    <a:pt x="4190790" y="1540974"/>
                  </a:cubicBezTo>
                  <a:lnTo>
                    <a:pt x="4205761" y="1535714"/>
                  </a:lnTo>
                  <a:lnTo>
                    <a:pt x="4212100" y="1535714"/>
                  </a:lnTo>
                  <a:cubicBezTo>
                    <a:pt x="4215786" y="1535714"/>
                    <a:pt x="4218979" y="1536748"/>
                    <a:pt x="4221676" y="1538816"/>
                  </a:cubicBezTo>
                  <a:lnTo>
                    <a:pt x="4232331" y="1538816"/>
                  </a:lnTo>
                  <a:lnTo>
                    <a:pt x="4235568" y="1536658"/>
                  </a:lnTo>
                  <a:lnTo>
                    <a:pt x="4238805" y="1536658"/>
                  </a:lnTo>
                  <a:lnTo>
                    <a:pt x="4249461" y="1545290"/>
                  </a:lnTo>
                  <a:lnTo>
                    <a:pt x="4250540" y="1545290"/>
                  </a:lnTo>
                  <a:lnTo>
                    <a:pt x="4256879" y="1537737"/>
                  </a:lnTo>
                  <a:lnTo>
                    <a:pt x="4255800" y="1531398"/>
                  </a:lnTo>
                  <a:lnTo>
                    <a:pt x="4260116" y="1527082"/>
                  </a:lnTo>
                  <a:cubicBezTo>
                    <a:pt x="4270006" y="1530139"/>
                    <a:pt x="4276031" y="1533690"/>
                    <a:pt x="4278189" y="1537737"/>
                  </a:cubicBezTo>
                  <a:lnTo>
                    <a:pt x="4278189" y="1538816"/>
                  </a:lnTo>
                  <a:lnTo>
                    <a:pt x="4277110" y="1544210"/>
                  </a:lnTo>
                  <a:cubicBezTo>
                    <a:pt x="4282235" y="1544210"/>
                    <a:pt x="4287226" y="1547403"/>
                    <a:pt x="4292081" y="1553787"/>
                  </a:cubicBezTo>
                  <a:cubicBezTo>
                    <a:pt x="4294868" y="1553787"/>
                    <a:pt x="4296622" y="1555900"/>
                    <a:pt x="4297341" y="1560126"/>
                  </a:cubicBezTo>
                  <a:lnTo>
                    <a:pt x="4294239" y="1562284"/>
                  </a:lnTo>
                  <a:lnTo>
                    <a:pt x="4291002" y="1562284"/>
                  </a:lnTo>
                  <a:lnTo>
                    <a:pt x="4287765" y="1560126"/>
                  </a:lnTo>
                  <a:lnTo>
                    <a:pt x="4285607" y="1560126"/>
                  </a:lnTo>
                  <a:cubicBezTo>
                    <a:pt x="4284438" y="1560126"/>
                    <a:pt x="4283404" y="1561925"/>
                    <a:pt x="4282505" y="1565521"/>
                  </a:cubicBezTo>
                  <a:cubicBezTo>
                    <a:pt x="4278908" y="1565521"/>
                    <a:pt x="4277110" y="1567994"/>
                    <a:pt x="4277110" y="1572939"/>
                  </a:cubicBezTo>
                  <a:cubicBezTo>
                    <a:pt x="4270006" y="1576536"/>
                    <a:pt x="4263982" y="1578334"/>
                    <a:pt x="4259037" y="1578334"/>
                  </a:cubicBezTo>
                  <a:cubicBezTo>
                    <a:pt x="4258857" y="1579773"/>
                    <a:pt x="4256699" y="1580807"/>
                    <a:pt x="4252563" y="1581436"/>
                  </a:cubicBezTo>
                  <a:lnTo>
                    <a:pt x="4252563" y="1582515"/>
                  </a:lnTo>
                  <a:cubicBezTo>
                    <a:pt x="4256159" y="1585033"/>
                    <a:pt x="4257958" y="1587191"/>
                    <a:pt x="4257958" y="1588989"/>
                  </a:cubicBezTo>
                  <a:lnTo>
                    <a:pt x="4256879" y="1592091"/>
                  </a:lnTo>
                  <a:lnTo>
                    <a:pt x="4260116" y="1590068"/>
                  </a:lnTo>
                  <a:cubicBezTo>
                    <a:pt x="4261824" y="1590068"/>
                    <a:pt x="4263218" y="1592901"/>
                    <a:pt x="4264297" y="1598566"/>
                  </a:cubicBezTo>
                  <a:cubicBezTo>
                    <a:pt x="4259531" y="1612053"/>
                    <a:pt x="4255260" y="1618796"/>
                    <a:pt x="4251484" y="1618796"/>
                  </a:cubicBezTo>
                  <a:cubicBezTo>
                    <a:pt x="4251484" y="1621674"/>
                    <a:pt x="4249730" y="1623472"/>
                    <a:pt x="4246224" y="1624192"/>
                  </a:cubicBezTo>
                  <a:lnTo>
                    <a:pt x="4246224" y="1625136"/>
                  </a:lnTo>
                  <a:lnTo>
                    <a:pt x="4260116" y="1625136"/>
                  </a:lnTo>
                  <a:cubicBezTo>
                    <a:pt x="4266320" y="1618752"/>
                    <a:pt x="4270906" y="1615560"/>
                    <a:pt x="4273873" y="1615560"/>
                  </a:cubicBezTo>
                  <a:lnTo>
                    <a:pt x="4274952" y="1615560"/>
                  </a:lnTo>
                  <a:lnTo>
                    <a:pt x="4282505" y="1619876"/>
                  </a:lnTo>
                  <a:lnTo>
                    <a:pt x="4285607" y="1618796"/>
                  </a:lnTo>
                  <a:lnTo>
                    <a:pt x="4288844" y="1624192"/>
                  </a:lnTo>
                  <a:lnTo>
                    <a:pt x="4287765" y="1633768"/>
                  </a:lnTo>
                  <a:cubicBezTo>
                    <a:pt x="4289923" y="1633768"/>
                    <a:pt x="4291721" y="1635161"/>
                    <a:pt x="4293160" y="1637949"/>
                  </a:cubicBezTo>
                  <a:lnTo>
                    <a:pt x="4293160" y="1643344"/>
                  </a:lnTo>
                  <a:lnTo>
                    <a:pt x="4291002" y="1645502"/>
                  </a:lnTo>
                  <a:lnTo>
                    <a:pt x="4292081" y="1646581"/>
                  </a:lnTo>
                  <a:lnTo>
                    <a:pt x="4292081" y="1647525"/>
                  </a:lnTo>
                  <a:cubicBezTo>
                    <a:pt x="4283179" y="1656967"/>
                    <a:pt x="4274997" y="1662676"/>
                    <a:pt x="4267534" y="1664655"/>
                  </a:cubicBezTo>
                  <a:lnTo>
                    <a:pt x="4266455" y="1663575"/>
                  </a:lnTo>
                  <a:cubicBezTo>
                    <a:pt x="4266455" y="1667351"/>
                    <a:pt x="4262184" y="1670184"/>
                    <a:pt x="4253642" y="1672072"/>
                  </a:cubicBezTo>
                  <a:cubicBezTo>
                    <a:pt x="4253642" y="1673510"/>
                    <a:pt x="4252607" y="1674230"/>
                    <a:pt x="4250540" y="1674230"/>
                  </a:cubicBezTo>
                  <a:lnTo>
                    <a:pt x="4249461" y="1675309"/>
                  </a:lnTo>
                  <a:lnTo>
                    <a:pt x="4249461" y="1676388"/>
                  </a:lnTo>
                  <a:cubicBezTo>
                    <a:pt x="4252967" y="1679265"/>
                    <a:pt x="4254721" y="1682097"/>
                    <a:pt x="4254721" y="1684885"/>
                  </a:cubicBezTo>
                  <a:cubicBezTo>
                    <a:pt x="4256339" y="1684885"/>
                    <a:pt x="4260970" y="1679580"/>
                    <a:pt x="4268613" y="1668970"/>
                  </a:cubicBezTo>
                  <a:lnTo>
                    <a:pt x="4271850" y="1667891"/>
                  </a:lnTo>
                  <a:cubicBezTo>
                    <a:pt x="4274457" y="1667891"/>
                    <a:pt x="4277650" y="1672476"/>
                    <a:pt x="4281426" y="1681648"/>
                  </a:cubicBezTo>
                  <a:cubicBezTo>
                    <a:pt x="4285472" y="1681648"/>
                    <a:pt x="4288664" y="1686638"/>
                    <a:pt x="4291002" y="1696619"/>
                  </a:cubicBezTo>
                  <a:lnTo>
                    <a:pt x="4286686" y="1700935"/>
                  </a:lnTo>
                  <a:lnTo>
                    <a:pt x="4285607" y="1700935"/>
                  </a:lnTo>
                  <a:lnTo>
                    <a:pt x="4280347" y="1696619"/>
                  </a:lnTo>
                  <a:lnTo>
                    <a:pt x="4272794" y="1696619"/>
                  </a:lnTo>
                  <a:lnTo>
                    <a:pt x="4263218" y="1694461"/>
                  </a:lnTo>
                  <a:lnTo>
                    <a:pt x="4254721" y="1696619"/>
                  </a:lnTo>
                  <a:lnTo>
                    <a:pt x="4253642" y="1695540"/>
                  </a:lnTo>
                  <a:lnTo>
                    <a:pt x="4253642" y="1696619"/>
                  </a:lnTo>
                  <a:lnTo>
                    <a:pt x="4255800" y="1705116"/>
                  </a:lnTo>
                  <a:lnTo>
                    <a:pt x="4255800" y="1707274"/>
                  </a:lnTo>
                  <a:lnTo>
                    <a:pt x="4253642" y="1710511"/>
                  </a:lnTo>
                  <a:lnTo>
                    <a:pt x="4254721" y="1725348"/>
                  </a:lnTo>
                  <a:lnTo>
                    <a:pt x="4252563" y="1730743"/>
                  </a:lnTo>
                  <a:cubicBezTo>
                    <a:pt x="4252563" y="1734969"/>
                    <a:pt x="4255080" y="1737082"/>
                    <a:pt x="4260116" y="1737082"/>
                  </a:cubicBezTo>
                  <a:lnTo>
                    <a:pt x="4262139" y="1741398"/>
                  </a:lnTo>
                  <a:lnTo>
                    <a:pt x="4272794" y="1741398"/>
                  </a:lnTo>
                  <a:lnTo>
                    <a:pt x="4279268" y="1737082"/>
                  </a:lnTo>
                  <a:lnTo>
                    <a:pt x="4298420" y="1736138"/>
                  </a:lnTo>
                  <a:lnTo>
                    <a:pt x="4300578" y="1739240"/>
                  </a:lnTo>
                  <a:lnTo>
                    <a:pt x="4300578" y="1745714"/>
                  </a:lnTo>
                  <a:cubicBezTo>
                    <a:pt x="4294194" y="1751379"/>
                    <a:pt x="4290642" y="1755964"/>
                    <a:pt x="4289923" y="1759471"/>
                  </a:cubicBezTo>
                  <a:lnTo>
                    <a:pt x="4286686" y="1760550"/>
                  </a:lnTo>
                  <a:lnTo>
                    <a:pt x="4286686" y="1763787"/>
                  </a:lnTo>
                  <a:lnTo>
                    <a:pt x="4292081" y="1769182"/>
                  </a:lnTo>
                  <a:lnTo>
                    <a:pt x="4292081" y="1770126"/>
                  </a:lnTo>
                  <a:cubicBezTo>
                    <a:pt x="4290463" y="1780107"/>
                    <a:pt x="4285832" y="1785097"/>
                    <a:pt x="4278189" y="1785097"/>
                  </a:cubicBezTo>
                  <a:lnTo>
                    <a:pt x="4269692" y="1784018"/>
                  </a:lnTo>
                  <a:lnTo>
                    <a:pt x="4264297" y="1786176"/>
                  </a:lnTo>
                  <a:lnTo>
                    <a:pt x="4254721" y="1781860"/>
                  </a:lnTo>
                  <a:lnTo>
                    <a:pt x="4250540" y="1782939"/>
                  </a:lnTo>
                  <a:cubicBezTo>
                    <a:pt x="4240559" y="1782939"/>
                    <a:pt x="4235568" y="1779747"/>
                    <a:pt x="4235568" y="1773363"/>
                  </a:cubicBezTo>
                  <a:lnTo>
                    <a:pt x="4232331" y="1773363"/>
                  </a:lnTo>
                  <a:lnTo>
                    <a:pt x="4228150" y="1776600"/>
                  </a:lnTo>
                  <a:lnTo>
                    <a:pt x="4225992" y="1776600"/>
                  </a:lnTo>
                  <a:lnTo>
                    <a:pt x="4215337" y="1767024"/>
                  </a:lnTo>
                  <a:cubicBezTo>
                    <a:pt x="4210661" y="1761179"/>
                    <a:pt x="4206390" y="1752637"/>
                    <a:pt x="4202524" y="1741398"/>
                  </a:cubicBezTo>
                  <a:lnTo>
                    <a:pt x="4201445" y="1740319"/>
                  </a:lnTo>
                  <a:lnTo>
                    <a:pt x="4201445" y="1738161"/>
                  </a:lnTo>
                  <a:lnTo>
                    <a:pt x="4202524" y="1737082"/>
                  </a:lnTo>
                  <a:lnTo>
                    <a:pt x="4202524" y="1736138"/>
                  </a:lnTo>
                  <a:lnTo>
                    <a:pt x="4199287" y="1733980"/>
                  </a:lnTo>
                  <a:lnTo>
                    <a:pt x="4198208" y="1733980"/>
                  </a:lnTo>
                  <a:lnTo>
                    <a:pt x="4196050" y="1736138"/>
                  </a:lnTo>
                  <a:lnTo>
                    <a:pt x="4197129" y="1744635"/>
                  </a:lnTo>
                  <a:cubicBezTo>
                    <a:pt x="4195060" y="1746703"/>
                    <a:pt x="4192588" y="1747737"/>
                    <a:pt x="4189711" y="1747737"/>
                  </a:cubicBezTo>
                  <a:cubicBezTo>
                    <a:pt x="4188991" y="1751334"/>
                    <a:pt x="4187553" y="1753132"/>
                    <a:pt x="4185395" y="1753132"/>
                  </a:cubicBezTo>
                  <a:lnTo>
                    <a:pt x="4187553" y="1756369"/>
                  </a:lnTo>
                  <a:lnTo>
                    <a:pt x="4187553" y="1757448"/>
                  </a:lnTo>
                  <a:lnTo>
                    <a:pt x="4185395" y="1759471"/>
                  </a:lnTo>
                  <a:lnTo>
                    <a:pt x="4182293" y="1757448"/>
                  </a:lnTo>
                  <a:lnTo>
                    <a:pt x="4180135" y="1759471"/>
                  </a:lnTo>
                  <a:lnTo>
                    <a:pt x="4179056" y="1758392"/>
                  </a:lnTo>
                  <a:lnTo>
                    <a:pt x="4179056" y="1757448"/>
                  </a:lnTo>
                  <a:lnTo>
                    <a:pt x="4174740" y="1758392"/>
                  </a:lnTo>
                  <a:cubicBezTo>
                    <a:pt x="4174740" y="1759831"/>
                    <a:pt x="4176898" y="1760910"/>
                    <a:pt x="4181214" y="1761629"/>
                  </a:cubicBezTo>
                  <a:lnTo>
                    <a:pt x="4181214" y="1759471"/>
                  </a:lnTo>
                  <a:lnTo>
                    <a:pt x="4182293" y="1759471"/>
                  </a:lnTo>
                  <a:lnTo>
                    <a:pt x="4184316" y="1761629"/>
                  </a:lnTo>
                  <a:lnTo>
                    <a:pt x="4184316" y="1764866"/>
                  </a:lnTo>
                  <a:cubicBezTo>
                    <a:pt x="4183506" y="1767564"/>
                    <a:pt x="4178561" y="1770756"/>
                    <a:pt x="4169479" y="1774442"/>
                  </a:cubicBezTo>
                  <a:cubicBezTo>
                    <a:pt x="4163275" y="1780826"/>
                    <a:pt x="4157565" y="1784018"/>
                    <a:pt x="4152350" y="1784018"/>
                  </a:cubicBezTo>
                  <a:lnTo>
                    <a:pt x="4151271" y="1782939"/>
                  </a:lnTo>
                  <a:lnTo>
                    <a:pt x="4151271" y="1781860"/>
                  </a:lnTo>
                  <a:lnTo>
                    <a:pt x="4153429" y="1772284"/>
                  </a:lnTo>
                  <a:lnTo>
                    <a:pt x="4153429" y="1771205"/>
                  </a:lnTo>
                  <a:cubicBezTo>
                    <a:pt x="4149922" y="1766799"/>
                    <a:pt x="4148169" y="1762528"/>
                    <a:pt x="4148169" y="1758392"/>
                  </a:cubicBezTo>
                  <a:lnTo>
                    <a:pt x="4148169" y="1753132"/>
                  </a:lnTo>
                  <a:lnTo>
                    <a:pt x="4147090" y="1753132"/>
                  </a:lnTo>
                  <a:cubicBezTo>
                    <a:pt x="4127308" y="1773004"/>
                    <a:pt x="4113101" y="1782939"/>
                    <a:pt x="4104469" y="1782939"/>
                  </a:cubicBezTo>
                  <a:lnTo>
                    <a:pt x="4103390" y="1782939"/>
                  </a:lnTo>
                  <a:cubicBezTo>
                    <a:pt x="4099614" y="1782939"/>
                    <a:pt x="4097456" y="1781905"/>
                    <a:pt x="4096916" y="1779837"/>
                  </a:cubicBezTo>
                  <a:lnTo>
                    <a:pt x="4096916" y="1777679"/>
                  </a:lnTo>
                  <a:lnTo>
                    <a:pt x="4108651" y="1762708"/>
                  </a:lnTo>
                  <a:cubicBezTo>
                    <a:pt x="4108651" y="1759741"/>
                    <a:pt x="4111528" y="1756549"/>
                    <a:pt x="4117283" y="1753132"/>
                  </a:cubicBezTo>
                  <a:cubicBezTo>
                    <a:pt x="4117283" y="1743151"/>
                    <a:pt x="4120115" y="1734969"/>
                    <a:pt x="4125780" y="1728585"/>
                  </a:cubicBezTo>
                  <a:lnTo>
                    <a:pt x="4125780" y="1727506"/>
                  </a:lnTo>
                  <a:cubicBezTo>
                    <a:pt x="4123622" y="1727506"/>
                    <a:pt x="4122543" y="1726786"/>
                    <a:pt x="4122543" y="1725348"/>
                  </a:cubicBezTo>
                  <a:lnTo>
                    <a:pt x="4122543" y="1716850"/>
                  </a:lnTo>
                  <a:lnTo>
                    <a:pt x="4107572" y="1716850"/>
                  </a:lnTo>
                  <a:lnTo>
                    <a:pt x="4102311" y="1711590"/>
                  </a:lnTo>
                  <a:lnTo>
                    <a:pt x="4102311" y="1709432"/>
                  </a:lnTo>
                  <a:lnTo>
                    <a:pt x="4104469" y="1707274"/>
                  </a:lnTo>
                  <a:lnTo>
                    <a:pt x="4111888" y="1707274"/>
                  </a:lnTo>
                  <a:lnTo>
                    <a:pt x="4116204" y="1708353"/>
                  </a:lnTo>
                  <a:lnTo>
                    <a:pt x="4120385" y="1707274"/>
                  </a:lnTo>
                  <a:lnTo>
                    <a:pt x="4121464" y="1707274"/>
                  </a:lnTo>
                  <a:cubicBezTo>
                    <a:pt x="4125060" y="1707454"/>
                    <a:pt x="4126859" y="1708173"/>
                    <a:pt x="4126859" y="1709432"/>
                  </a:cubicBezTo>
                  <a:lnTo>
                    <a:pt x="4129961" y="1708353"/>
                  </a:lnTo>
                  <a:lnTo>
                    <a:pt x="4129961" y="1707274"/>
                  </a:lnTo>
                  <a:cubicBezTo>
                    <a:pt x="4126094" y="1694686"/>
                    <a:pt x="4122902" y="1687582"/>
                    <a:pt x="4120385" y="1685964"/>
                  </a:cubicBezTo>
                  <a:lnTo>
                    <a:pt x="4118227" y="1685964"/>
                  </a:lnTo>
                  <a:cubicBezTo>
                    <a:pt x="4116878" y="1685964"/>
                    <a:pt x="4113326" y="1689516"/>
                    <a:pt x="4107572" y="1696619"/>
                  </a:cubicBezTo>
                  <a:lnTo>
                    <a:pt x="4101232" y="1698777"/>
                  </a:lnTo>
                  <a:lnTo>
                    <a:pt x="4099074" y="1695540"/>
                  </a:lnTo>
                  <a:lnTo>
                    <a:pt x="4108651" y="1679625"/>
                  </a:lnTo>
                  <a:cubicBezTo>
                    <a:pt x="4108651" y="1671802"/>
                    <a:pt x="4110089" y="1666812"/>
                    <a:pt x="4112967" y="1664655"/>
                  </a:cubicBezTo>
                  <a:lnTo>
                    <a:pt x="4111888" y="1656157"/>
                  </a:lnTo>
                  <a:cubicBezTo>
                    <a:pt x="4116113" y="1649774"/>
                    <a:pt x="4118227" y="1644064"/>
                    <a:pt x="4118227" y="1639028"/>
                  </a:cubicBezTo>
                  <a:lnTo>
                    <a:pt x="4116204" y="1629452"/>
                  </a:lnTo>
                  <a:lnTo>
                    <a:pt x="4120385" y="1627294"/>
                  </a:lnTo>
                  <a:cubicBezTo>
                    <a:pt x="4120385" y="1624506"/>
                    <a:pt x="4118272" y="1621314"/>
                    <a:pt x="4114046" y="1617718"/>
                  </a:cubicBezTo>
                  <a:lnTo>
                    <a:pt x="4111888" y="1602881"/>
                  </a:lnTo>
                  <a:lnTo>
                    <a:pt x="4111888" y="1600724"/>
                  </a:lnTo>
                  <a:cubicBezTo>
                    <a:pt x="4114765" y="1596227"/>
                    <a:pt x="4116204" y="1591237"/>
                    <a:pt x="4116204" y="1585752"/>
                  </a:cubicBezTo>
                  <a:lnTo>
                    <a:pt x="4114046" y="1576176"/>
                  </a:lnTo>
                  <a:cubicBezTo>
                    <a:pt x="4114765" y="1568533"/>
                    <a:pt x="4116158" y="1561790"/>
                    <a:pt x="4118227" y="1555945"/>
                  </a:cubicBezTo>
                  <a:cubicBezTo>
                    <a:pt x="4116518" y="1555945"/>
                    <a:pt x="4115125" y="1552753"/>
                    <a:pt x="4114046" y="1546369"/>
                  </a:cubicBezTo>
                  <a:lnTo>
                    <a:pt x="4116204" y="1546369"/>
                  </a:lnTo>
                  <a:lnTo>
                    <a:pt x="4116204" y="1548392"/>
                  </a:lnTo>
                  <a:lnTo>
                    <a:pt x="4117283" y="1548392"/>
                  </a:lnTo>
                  <a:lnTo>
                    <a:pt x="4117283" y="1545290"/>
                  </a:lnTo>
                  <a:lnTo>
                    <a:pt x="4111888" y="1539895"/>
                  </a:lnTo>
                  <a:lnTo>
                    <a:pt x="4111888" y="1538816"/>
                  </a:lnTo>
                  <a:cubicBezTo>
                    <a:pt x="4111888" y="1535129"/>
                    <a:pt x="4115079" y="1530858"/>
                    <a:pt x="4121464" y="1526003"/>
                  </a:cubicBezTo>
                  <a:close/>
                  <a:moveTo>
                    <a:pt x="7217902" y="1524268"/>
                  </a:moveTo>
                  <a:lnTo>
                    <a:pt x="7213586" y="1529663"/>
                  </a:lnTo>
                  <a:lnTo>
                    <a:pt x="7213586" y="1530743"/>
                  </a:lnTo>
                  <a:lnTo>
                    <a:pt x="7215744" y="1530743"/>
                  </a:lnTo>
                  <a:lnTo>
                    <a:pt x="7219925" y="1525348"/>
                  </a:lnTo>
                  <a:lnTo>
                    <a:pt x="7218981" y="1524268"/>
                  </a:lnTo>
                  <a:close/>
                  <a:moveTo>
                    <a:pt x="2576509" y="1523360"/>
                  </a:moveTo>
                  <a:lnTo>
                    <a:pt x="2578802" y="1525518"/>
                  </a:lnTo>
                  <a:lnTo>
                    <a:pt x="2578802" y="1523360"/>
                  </a:lnTo>
                  <a:close/>
                  <a:moveTo>
                    <a:pt x="117881" y="1522835"/>
                  </a:moveTo>
                  <a:lnTo>
                    <a:pt x="113564" y="1535783"/>
                  </a:lnTo>
                  <a:cubicBezTo>
                    <a:pt x="116442" y="1537131"/>
                    <a:pt x="117881" y="1539244"/>
                    <a:pt x="117881" y="1542122"/>
                  </a:cubicBezTo>
                  <a:lnTo>
                    <a:pt x="114644" y="1545359"/>
                  </a:lnTo>
                  <a:lnTo>
                    <a:pt x="114644" y="1550754"/>
                  </a:lnTo>
                  <a:lnTo>
                    <a:pt x="117881" y="1555070"/>
                  </a:lnTo>
                  <a:lnTo>
                    <a:pt x="117881" y="1559386"/>
                  </a:lnTo>
                  <a:lnTo>
                    <a:pt x="116801" y="1560330"/>
                  </a:lnTo>
                  <a:cubicBezTo>
                    <a:pt x="118419" y="1575346"/>
                    <a:pt x="120577" y="1582854"/>
                    <a:pt x="123275" y="1582854"/>
                  </a:cubicBezTo>
                  <a:cubicBezTo>
                    <a:pt x="126782" y="1582854"/>
                    <a:pt x="128535" y="1583573"/>
                    <a:pt x="128535" y="1585012"/>
                  </a:cubicBezTo>
                  <a:lnTo>
                    <a:pt x="128535" y="1586091"/>
                  </a:lnTo>
                  <a:cubicBezTo>
                    <a:pt x="128535" y="1587530"/>
                    <a:pt x="125703" y="1588968"/>
                    <a:pt x="120038" y="1590407"/>
                  </a:cubicBezTo>
                  <a:cubicBezTo>
                    <a:pt x="117881" y="1593104"/>
                    <a:pt x="116801" y="1596342"/>
                    <a:pt x="116801" y="1600118"/>
                  </a:cubicBezTo>
                  <a:lnTo>
                    <a:pt x="116801" y="1604299"/>
                  </a:lnTo>
                  <a:lnTo>
                    <a:pt x="127457" y="1604299"/>
                  </a:lnTo>
                  <a:cubicBezTo>
                    <a:pt x="129255" y="1604299"/>
                    <a:pt x="131053" y="1600747"/>
                    <a:pt x="132851" y="1593644"/>
                  </a:cubicBezTo>
                  <a:lnTo>
                    <a:pt x="128535" y="1590407"/>
                  </a:lnTo>
                  <a:lnTo>
                    <a:pt x="129614" y="1582854"/>
                  </a:lnTo>
                  <a:lnTo>
                    <a:pt x="129614" y="1566804"/>
                  </a:lnTo>
                  <a:lnTo>
                    <a:pt x="130694" y="1562488"/>
                  </a:lnTo>
                  <a:cubicBezTo>
                    <a:pt x="130694" y="1559521"/>
                    <a:pt x="128220" y="1557407"/>
                    <a:pt x="123275" y="1556149"/>
                  </a:cubicBezTo>
                  <a:lnTo>
                    <a:pt x="123275" y="1552912"/>
                  </a:lnTo>
                  <a:cubicBezTo>
                    <a:pt x="129299" y="1548056"/>
                    <a:pt x="132492" y="1544459"/>
                    <a:pt x="132851" y="1542122"/>
                  </a:cubicBezTo>
                  <a:cubicBezTo>
                    <a:pt x="132851" y="1530702"/>
                    <a:pt x="130334" y="1524993"/>
                    <a:pt x="125298" y="1524993"/>
                  </a:cubicBezTo>
                  <a:close/>
                  <a:moveTo>
                    <a:pt x="2064755" y="1522765"/>
                  </a:moveTo>
                  <a:cubicBezTo>
                    <a:pt x="2067453" y="1524923"/>
                    <a:pt x="2070688" y="1526002"/>
                    <a:pt x="2074467" y="1526002"/>
                  </a:cubicBezTo>
                  <a:cubicBezTo>
                    <a:pt x="2078153" y="1523844"/>
                    <a:pt x="2081704" y="1522765"/>
                    <a:pt x="2085122" y="1522765"/>
                  </a:cubicBezTo>
                  <a:lnTo>
                    <a:pt x="2087143" y="1522765"/>
                  </a:lnTo>
                  <a:lnTo>
                    <a:pt x="2096854" y="1524923"/>
                  </a:lnTo>
                  <a:lnTo>
                    <a:pt x="2101035" y="1523844"/>
                  </a:lnTo>
                  <a:cubicBezTo>
                    <a:pt x="2103554" y="1528789"/>
                    <a:pt x="2105353" y="1531262"/>
                    <a:pt x="2106431" y="1531262"/>
                  </a:cubicBezTo>
                  <a:cubicBezTo>
                    <a:pt x="2107870" y="1531262"/>
                    <a:pt x="2108589" y="1530228"/>
                    <a:pt x="2108589" y="1528160"/>
                  </a:cubicBezTo>
                  <a:lnTo>
                    <a:pt x="2109533" y="1527081"/>
                  </a:lnTo>
                  <a:lnTo>
                    <a:pt x="2112771" y="1527081"/>
                  </a:lnTo>
                  <a:cubicBezTo>
                    <a:pt x="2117086" y="1530408"/>
                    <a:pt x="2119244" y="1533960"/>
                    <a:pt x="2119244" y="1537736"/>
                  </a:cubicBezTo>
                  <a:lnTo>
                    <a:pt x="2119244" y="1544075"/>
                  </a:lnTo>
                  <a:lnTo>
                    <a:pt x="2114928" y="1552572"/>
                  </a:lnTo>
                  <a:cubicBezTo>
                    <a:pt x="2116187" y="1564711"/>
                    <a:pt x="2118302" y="1570781"/>
                    <a:pt x="2121267" y="1570781"/>
                  </a:cubicBezTo>
                  <a:lnTo>
                    <a:pt x="2128820" y="1568623"/>
                  </a:lnTo>
                  <a:lnTo>
                    <a:pt x="2134081" y="1570781"/>
                  </a:lnTo>
                  <a:lnTo>
                    <a:pt x="2140554" y="1568623"/>
                  </a:lnTo>
                  <a:lnTo>
                    <a:pt x="2160786" y="1568623"/>
                  </a:lnTo>
                  <a:cubicBezTo>
                    <a:pt x="2163843" y="1570781"/>
                    <a:pt x="2167396" y="1571860"/>
                    <a:pt x="2171441" y="1571860"/>
                  </a:cubicBezTo>
                  <a:lnTo>
                    <a:pt x="2176837" y="1576041"/>
                  </a:lnTo>
                  <a:lnTo>
                    <a:pt x="2176837" y="1577120"/>
                  </a:lnTo>
                  <a:cubicBezTo>
                    <a:pt x="2176837" y="1578199"/>
                    <a:pt x="2175398" y="1579278"/>
                    <a:pt x="2172520" y="1580357"/>
                  </a:cubicBezTo>
                  <a:lnTo>
                    <a:pt x="2160786" y="1578199"/>
                  </a:lnTo>
                  <a:lnTo>
                    <a:pt x="2153368" y="1579278"/>
                  </a:lnTo>
                  <a:lnTo>
                    <a:pt x="2139475" y="1579278"/>
                  </a:lnTo>
                  <a:lnTo>
                    <a:pt x="2130978" y="1576041"/>
                  </a:lnTo>
                  <a:cubicBezTo>
                    <a:pt x="2129899" y="1579637"/>
                    <a:pt x="2127382" y="1581436"/>
                    <a:pt x="2123426" y="1581436"/>
                  </a:cubicBezTo>
                  <a:cubicBezTo>
                    <a:pt x="2123426" y="1579637"/>
                    <a:pt x="2120594" y="1577839"/>
                    <a:pt x="2114928" y="1576041"/>
                  </a:cubicBezTo>
                  <a:lnTo>
                    <a:pt x="2112771" y="1578199"/>
                  </a:lnTo>
                  <a:cubicBezTo>
                    <a:pt x="2114928" y="1580537"/>
                    <a:pt x="2116367" y="1585887"/>
                    <a:pt x="2117086" y="1594249"/>
                  </a:cubicBezTo>
                  <a:lnTo>
                    <a:pt x="2119244" y="1596407"/>
                  </a:lnTo>
                  <a:cubicBezTo>
                    <a:pt x="2118525" y="1603151"/>
                    <a:pt x="2116367" y="1609535"/>
                    <a:pt x="2112771" y="1615559"/>
                  </a:cubicBezTo>
                  <a:lnTo>
                    <a:pt x="2112771" y="1616638"/>
                  </a:lnTo>
                  <a:cubicBezTo>
                    <a:pt x="2114928" y="1619246"/>
                    <a:pt x="2116007" y="1622438"/>
                    <a:pt x="2116007" y="1626214"/>
                  </a:cubicBezTo>
                  <a:cubicBezTo>
                    <a:pt x="2113671" y="1644018"/>
                    <a:pt x="2107600" y="1652920"/>
                    <a:pt x="2097799" y="1652920"/>
                  </a:cubicBezTo>
                  <a:lnTo>
                    <a:pt x="2092538" y="1653999"/>
                  </a:lnTo>
                  <a:cubicBezTo>
                    <a:pt x="2072667" y="1653999"/>
                    <a:pt x="2062731" y="1649728"/>
                    <a:pt x="2062731" y="1641186"/>
                  </a:cubicBezTo>
                  <a:lnTo>
                    <a:pt x="2062731" y="1628372"/>
                  </a:lnTo>
                  <a:lnTo>
                    <a:pt x="2064755" y="1616638"/>
                  </a:lnTo>
                  <a:lnTo>
                    <a:pt x="2062731" y="1610164"/>
                  </a:lnTo>
                  <a:lnTo>
                    <a:pt x="2062731" y="1609085"/>
                  </a:lnTo>
                  <a:lnTo>
                    <a:pt x="2064755" y="1605983"/>
                  </a:lnTo>
                  <a:lnTo>
                    <a:pt x="2064755" y="1604904"/>
                  </a:lnTo>
                  <a:lnTo>
                    <a:pt x="2059495" y="1598430"/>
                  </a:lnTo>
                  <a:lnTo>
                    <a:pt x="2059495" y="1597351"/>
                  </a:lnTo>
                  <a:cubicBezTo>
                    <a:pt x="2061653" y="1593844"/>
                    <a:pt x="2063765" y="1592091"/>
                    <a:pt x="2065834" y="1592091"/>
                  </a:cubicBezTo>
                  <a:lnTo>
                    <a:pt x="2065834" y="1587775"/>
                  </a:lnTo>
                  <a:lnTo>
                    <a:pt x="2061653" y="1582515"/>
                  </a:lnTo>
                  <a:lnTo>
                    <a:pt x="2061653" y="1581436"/>
                  </a:lnTo>
                  <a:lnTo>
                    <a:pt x="2065834" y="1567544"/>
                  </a:lnTo>
                  <a:cubicBezTo>
                    <a:pt x="2065834" y="1560260"/>
                    <a:pt x="2063361" y="1553516"/>
                    <a:pt x="2058416" y="1547312"/>
                  </a:cubicBezTo>
                  <a:lnTo>
                    <a:pt x="2062731" y="1540839"/>
                  </a:lnTo>
                  <a:lnTo>
                    <a:pt x="2062731" y="1539895"/>
                  </a:lnTo>
                  <a:cubicBezTo>
                    <a:pt x="2062731" y="1537377"/>
                    <a:pt x="2061293" y="1534500"/>
                    <a:pt x="2058416" y="1531262"/>
                  </a:cubicBezTo>
                  <a:lnTo>
                    <a:pt x="2058416" y="1530183"/>
                  </a:lnTo>
                  <a:cubicBezTo>
                    <a:pt x="2058416" y="1528835"/>
                    <a:pt x="2059495" y="1528160"/>
                    <a:pt x="2061653" y="1528160"/>
                  </a:cubicBezTo>
                  <a:lnTo>
                    <a:pt x="2061653" y="1527081"/>
                  </a:lnTo>
                  <a:cubicBezTo>
                    <a:pt x="2059495" y="1527081"/>
                    <a:pt x="2058416" y="1526362"/>
                    <a:pt x="2058416" y="1524923"/>
                  </a:cubicBezTo>
                  <a:close/>
                  <a:moveTo>
                    <a:pt x="9249257" y="1521688"/>
                  </a:moveTo>
                  <a:cubicBezTo>
                    <a:pt x="9253034" y="1521688"/>
                    <a:pt x="9264813" y="1525599"/>
                    <a:pt x="9284595" y="1533422"/>
                  </a:cubicBezTo>
                  <a:cubicBezTo>
                    <a:pt x="9296733" y="1537378"/>
                    <a:pt x="9302803" y="1540616"/>
                    <a:pt x="9302803" y="1543133"/>
                  </a:cubicBezTo>
                  <a:lnTo>
                    <a:pt x="9302803" y="1546370"/>
                  </a:lnTo>
                  <a:lnTo>
                    <a:pt x="9300645" y="1548528"/>
                  </a:lnTo>
                  <a:lnTo>
                    <a:pt x="9294306" y="1547449"/>
                  </a:lnTo>
                  <a:cubicBezTo>
                    <a:pt x="9274254" y="1558329"/>
                    <a:pt x="9261036" y="1568309"/>
                    <a:pt x="9254652" y="1577391"/>
                  </a:cubicBezTo>
                  <a:cubicBezTo>
                    <a:pt x="9248898" y="1580628"/>
                    <a:pt x="9246020" y="1584225"/>
                    <a:pt x="9246020" y="1588181"/>
                  </a:cubicBezTo>
                  <a:lnTo>
                    <a:pt x="9247099" y="1589260"/>
                  </a:lnTo>
                  <a:lnTo>
                    <a:pt x="9248178" y="1589260"/>
                  </a:lnTo>
                  <a:lnTo>
                    <a:pt x="9254652" y="1587102"/>
                  </a:lnTo>
                  <a:lnTo>
                    <a:pt x="9257889" y="1587102"/>
                  </a:lnTo>
                  <a:lnTo>
                    <a:pt x="9259912" y="1589260"/>
                  </a:lnTo>
                  <a:cubicBezTo>
                    <a:pt x="9258564" y="1592407"/>
                    <a:pt x="9257170" y="1594160"/>
                    <a:pt x="9255731" y="1594520"/>
                  </a:cubicBezTo>
                  <a:lnTo>
                    <a:pt x="9246020" y="1594520"/>
                  </a:lnTo>
                  <a:lnTo>
                    <a:pt x="9234286" y="1596678"/>
                  </a:lnTo>
                  <a:lnTo>
                    <a:pt x="9222417" y="1592362"/>
                  </a:lnTo>
                  <a:lnTo>
                    <a:pt x="9211762" y="1596678"/>
                  </a:lnTo>
                  <a:lnTo>
                    <a:pt x="9205288" y="1594520"/>
                  </a:lnTo>
                  <a:lnTo>
                    <a:pt x="9196791" y="1597757"/>
                  </a:lnTo>
                  <a:lnTo>
                    <a:pt x="9180606" y="1596678"/>
                  </a:lnTo>
                  <a:lnTo>
                    <a:pt x="9178448" y="1598836"/>
                  </a:lnTo>
                  <a:lnTo>
                    <a:pt x="9177369" y="1598836"/>
                  </a:lnTo>
                  <a:cubicBezTo>
                    <a:pt x="9174941" y="1598836"/>
                    <a:pt x="9172108" y="1597397"/>
                    <a:pt x="9168871" y="1594520"/>
                  </a:cubicBezTo>
                  <a:lnTo>
                    <a:pt x="9159160" y="1595599"/>
                  </a:lnTo>
                  <a:lnTo>
                    <a:pt x="9159160" y="1591418"/>
                  </a:lnTo>
                  <a:lnTo>
                    <a:pt x="9163476" y="1587102"/>
                  </a:lnTo>
                  <a:lnTo>
                    <a:pt x="9165634" y="1587102"/>
                  </a:lnTo>
                  <a:lnTo>
                    <a:pt x="9175346" y="1589260"/>
                  </a:lnTo>
                  <a:lnTo>
                    <a:pt x="9182764" y="1588181"/>
                  </a:lnTo>
                  <a:lnTo>
                    <a:pt x="9188159" y="1592362"/>
                  </a:lnTo>
                  <a:cubicBezTo>
                    <a:pt x="9190676" y="1588855"/>
                    <a:pt x="9194228" y="1587102"/>
                    <a:pt x="9198814" y="1587102"/>
                  </a:cubicBezTo>
                  <a:lnTo>
                    <a:pt x="9202051" y="1587102"/>
                  </a:lnTo>
                  <a:lnTo>
                    <a:pt x="9213920" y="1588181"/>
                  </a:lnTo>
                  <a:lnTo>
                    <a:pt x="9220259" y="1586023"/>
                  </a:lnTo>
                  <a:lnTo>
                    <a:pt x="9223496" y="1587102"/>
                  </a:lnTo>
                  <a:lnTo>
                    <a:pt x="9223496" y="1586023"/>
                  </a:lnTo>
                  <a:cubicBezTo>
                    <a:pt x="9223496" y="1580988"/>
                    <a:pt x="9225294" y="1578470"/>
                    <a:pt x="9228891" y="1578470"/>
                  </a:cubicBezTo>
                  <a:lnTo>
                    <a:pt x="9227812" y="1577391"/>
                  </a:lnTo>
                  <a:lnTo>
                    <a:pt x="9227812" y="1576312"/>
                  </a:lnTo>
                  <a:cubicBezTo>
                    <a:pt x="9229790" y="1565432"/>
                    <a:pt x="9234421" y="1551855"/>
                    <a:pt x="9241704" y="1535580"/>
                  </a:cubicBezTo>
                  <a:lnTo>
                    <a:pt x="9236444" y="1528162"/>
                  </a:lnTo>
                  <a:lnTo>
                    <a:pt x="9236444" y="1526004"/>
                  </a:lnTo>
                  <a:cubicBezTo>
                    <a:pt x="9236444" y="1523486"/>
                    <a:pt x="9240715" y="1522047"/>
                    <a:pt x="9249257" y="1521688"/>
                  </a:cubicBezTo>
                  <a:close/>
                  <a:moveTo>
                    <a:pt x="202582" y="1520676"/>
                  </a:moveTo>
                  <a:cubicBezTo>
                    <a:pt x="199345" y="1522115"/>
                    <a:pt x="197547" y="1523554"/>
                    <a:pt x="197188" y="1524993"/>
                  </a:cubicBezTo>
                  <a:lnTo>
                    <a:pt x="197188" y="1526072"/>
                  </a:lnTo>
                  <a:lnTo>
                    <a:pt x="199345" y="1528230"/>
                  </a:lnTo>
                  <a:cubicBezTo>
                    <a:pt x="200603" y="1524633"/>
                    <a:pt x="202762" y="1522835"/>
                    <a:pt x="205819" y="1522835"/>
                  </a:cubicBezTo>
                  <a:lnTo>
                    <a:pt x="205819" y="1521755"/>
                  </a:lnTo>
                  <a:close/>
                  <a:moveTo>
                    <a:pt x="9167792" y="1519530"/>
                  </a:moveTo>
                  <a:cubicBezTo>
                    <a:pt x="9194228" y="1526633"/>
                    <a:pt x="9207446" y="1533422"/>
                    <a:pt x="9207446" y="1539896"/>
                  </a:cubicBezTo>
                  <a:cubicBezTo>
                    <a:pt x="9211942" y="1539896"/>
                    <a:pt x="9214819" y="1543447"/>
                    <a:pt x="9216078" y="1550551"/>
                  </a:cubicBezTo>
                  <a:lnTo>
                    <a:pt x="9213920" y="1557025"/>
                  </a:lnTo>
                  <a:lnTo>
                    <a:pt x="9213920" y="1563499"/>
                  </a:lnTo>
                  <a:lnTo>
                    <a:pt x="9214999" y="1573075"/>
                  </a:lnTo>
                  <a:cubicBezTo>
                    <a:pt x="9214999" y="1576492"/>
                    <a:pt x="9208570" y="1579369"/>
                    <a:pt x="9195712" y="1581707"/>
                  </a:cubicBezTo>
                  <a:lnTo>
                    <a:pt x="9190317" y="1580628"/>
                  </a:lnTo>
                  <a:lnTo>
                    <a:pt x="9182764" y="1581707"/>
                  </a:lnTo>
                  <a:cubicBezTo>
                    <a:pt x="9175660" y="1574873"/>
                    <a:pt x="9172108" y="1564173"/>
                    <a:pt x="9172108" y="1549607"/>
                  </a:cubicBezTo>
                  <a:cubicBezTo>
                    <a:pt x="9168512" y="1538996"/>
                    <a:pt x="9163836" y="1531488"/>
                    <a:pt x="9158081" y="1527083"/>
                  </a:cubicBezTo>
                  <a:lnTo>
                    <a:pt x="9158081" y="1526004"/>
                  </a:lnTo>
                  <a:cubicBezTo>
                    <a:pt x="9160599" y="1521688"/>
                    <a:pt x="9163836" y="1519530"/>
                    <a:pt x="9167792" y="1519530"/>
                  </a:cubicBezTo>
                  <a:close/>
                  <a:moveTo>
                    <a:pt x="2575431" y="1517965"/>
                  </a:moveTo>
                  <a:lnTo>
                    <a:pt x="2575431" y="1521202"/>
                  </a:lnTo>
                  <a:lnTo>
                    <a:pt x="2576509" y="1521202"/>
                  </a:lnTo>
                  <a:lnTo>
                    <a:pt x="2576509" y="1517965"/>
                  </a:lnTo>
                  <a:close/>
                  <a:moveTo>
                    <a:pt x="4725287" y="1512543"/>
                  </a:moveTo>
                  <a:cubicBezTo>
                    <a:pt x="4722230" y="1512543"/>
                    <a:pt x="4720386" y="1516904"/>
                    <a:pt x="4719757" y="1525626"/>
                  </a:cubicBezTo>
                  <a:lnTo>
                    <a:pt x="4720971" y="1525626"/>
                  </a:lnTo>
                  <a:cubicBezTo>
                    <a:pt x="4724568" y="1525626"/>
                    <a:pt x="4727130" y="1521625"/>
                    <a:pt x="4728659" y="1513622"/>
                  </a:cubicBezTo>
                  <a:lnTo>
                    <a:pt x="4728659" y="1512543"/>
                  </a:lnTo>
                  <a:close/>
                  <a:moveTo>
                    <a:pt x="2673215" y="1512436"/>
                  </a:moveTo>
                  <a:lnTo>
                    <a:pt x="2673215" y="1513514"/>
                  </a:lnTo>
                  <a:lnTo>
                    <a:pt x="2675373" y="1515672"/>
                  </a:lnTo>
                  <a:lnTo>
                    <a:pt x="2676453" y="1515672"/>
                  </a:lnTo>
                  <a:lnTo>
                    <a:pt x="2676453" y="1512436"/>
                  </a:lnTo>
                  <a:close/>
                  <a:moveTo>
                    <a:pt x="2657975" y="1512436"/>
                  </a:moveTo>
                  <a:lnTo>
                    <a:pt x="2652580" y="1513514"/>
                  </a:lnTo>
                  <a:lnTo>
                    <a:pt x="2652580" y="1514594"/>
                  </a:lnTo>
                  <a:lnTo>
                    <a:pt x="2657975" y="1516887"/>
                  </a:lnTo>
                  <a:lnTo>
                    <a:pt x="2659054" y="1516887"/>
                  </a:lnTo>
                  <a:close/>
                  <a:moveTo>
                    <a:pt x="2691558" y="1510277"/>
                  </a:moveTo>
                  <a:lnTo>
                    <a:pt x="2691558" y="1511357"/>
                  </a:lnTo>
                  <a:lnTo>
                    <a:pt x="2693852" y="1511357"/>
                  </a:lnTo>
                  <a:lnTo>
                    <a:pt x="2693852" y="1510277"/>
                  </a:lnTo>
                  <a:close/>
                  <a:moveTo>
                    <a:pt x="2746992" y="1509199"/>
                  </a:moveTo>
                  <a:lnTo>
                    <a:pt x="2746992" y="1510277"/>
                  </a:lnTo>
                  <a:lnTo>
                    <a:pt x="2750229" y="1510277"/>
                  </a:lnTo>
                  <a:lnTo>
                    <a:pt x="2750229" y="1509199"/>
                  </a:lnTo>
                  <a:close/>
                  <a:moveTo>
                    <a:pt x="4756039" y="1507014"/>
                  </a:moveTo>
                  <a:cubicBezTo>
                    <a:pt x="4753791" y="1507733"/>
                    <a:pt x="4752667" y="1509935"/>
                    <a:pt x="4752667" y="1513622"/>
                  </a:cubicBezTo>
                  <a:cubicBezTo>
                    <a:pt x="4755454" y="1515780"/>
                    <a:pt x="4758017" y="1516859"/>
                    <a:pt x="4760355" y="1516859"/>
                  </a:cubicBezTo>
                  <a:lnTo>
                    <a:pt x="4761434" y="1516859"/>
                  </a:lnTo>
                  <a:lnTo>
                    <a:pt x="4761434" y="1515780"/>
                  </a:lnTo>
                  <a:cubicBezTo>
                    <a:pt x="4760175" y="1509935"/>
                    <a:pt x="4758736" y="1507014"/>
                    <a:pt x="4757118" y="1507014"/>
                  </a:cubicBezTo>
                  <a:close/>
                  <a:moveTo>
                    <a:pt x="2751308" y="1505962"/>
                  </a:moveTo>
                  <a:lnTo>
                    <a:pt x="2751308" y="1508119"/>
                  </a:lnTo>
                  <a:lnTo>
                    <a:pt x="2756702" y="1508119"/>
                  </a:lnTo>
                  <a:lnTo>
                    <a:pt x="2756702" y="1505962"/>
                  </a:lnTo>
                  <a:close/>
                  <a:moveTo>
                    <a:pt x="2650421" y="1503804"/>
                  </a:moveTo>
                  <a:lnTo>
                    <a:pt x="2648264" y="1505962"/>
                  </a:lnTo>
                  <a:lnTo>
                    <a:pt x="2648264" y="1508119"/>
                  </a:lnTo>
                  <a:lnTo>
                    <a:pt x="2650421" y="1508119"/>
                  </a:lnTo>
                  <a:lnTo>
                    <a:pt x="2652580" y="1505962"/>
                  </a:lnTo>
                  <a:close/>
                  <a:moveTo>
                    <a:pt x="4728659" y="1503776"/>
                  </a:moveTo>
                  <a:lnTo>
                    <a:pt x="4728659" y="1507014"/>
                  </a:lnTo>
                  <a:lnTo>
                    <a:pt x="4729738" y="1507014"/>
                  </a:lnTo>
                  <a:lnTo>
                    <a:pt x="4731896" y="1504856"/>
                  </a:lnTo>
                  <a:lnTo>
                    <a:pt x="4731896" y="1503776"/>
                  </a:lnTo>
                  <a:close/>
                  <a:moveTo>
                    <a:pt x="141483" y="1503547"/>
                  </a:moveTo>
                  <a:cubicBezTo>
                    <a:pt x="136269" y="1503547"/>
                    <a:pt x="131953" y="1507818"/>
                    <a:pt x="128535" y="1516360"/>
                  </a:cubicBezTo>
                  <a:lnTo>
                    <a:pt x="129614" y="1517439"/>
                  </a:lnTo>
                  <a:lnTo>
                    <a:pt x="130694" y="1517439"/>
                  </a:lnTo>
                  <a:lnTo>
                    <a:pt x="142562" y="1507863"/>
                  </a:lnTo>
                  <a:lnTo>
                    <a:pt x="142562" y="1503547"/>
                  </a:lnTo>
                  <a:close/>
                  <a:moveTo>
                    <a:pt x="7103932" y="1495270"/>
                  </a:moveTo>
                  <a:cubicBezTo>
                    <a:pt x="7120477" y="1500306"/>
                    <a:pt x="7135538" y="1503183"/>
                    <a:pt x="7149116" y="1503902"/>
                  </a:cubicBezTo>
                  <a:cubicBezTo>
                    <a:pt x="7149116" y="1505881"/>
                    <a:pt x="7152353" y="1507319"/>
                    <a:pt x="7158827" y="1508218"/>
                  </a:cubicBezTo>
                  <a:lnTo>
                    <a:pt x="7160985" y="1511320"/>
                  </a:lnTo>
                  <a:lnTo>
                    <a:pt x="7160985" y="1513479"/>
                  </a:lnTo>
                  <a:cubicBezTo>
                    <a:pt x="7160985" y="1515816"/>
                    <a:pt x="7157029" y="1517974"/>
                    <a:pt x="7149116" y="1519952"/>
                  </a:cubicBezTo>
                  <a:cubicBezTo>
                    <a:pt x="7141203" y="1529124"/>
                    <a:pt x="7137247" y="1535553"/>
                    <a:pt x="7137247" y="1539240"/>
                  </a:cubicBezTo>
                  <a:cubicBezTo>
                    <a:pt x="7137247" y="1543915"/>
                    <a:pt x="7129739" y="1551109"/>
                    <a:pt x="7114722" y="1560819"/>
                  </a:cubicBezTo>
                  <a:lnTo>
                    <a:pt x="7113643" y="1561898"/>
                  </a:lnTo>
                  <a:lnTo>
                    <a:pt x="7114722" y="1565136"/>
                  </a:lnTo>
                  <a:cubicBezTo>
                    <a:pt x="7119758" y="1565136"/>
                    <a:pt x="7125153" y="1562977"/>
                    <a:pt x="7130908" y="1558661"/>
                  </a:cubicBezTo>
                  <a:cubicBezTo>
                    <a:pt x="7132796" y="1558661"/>
                    <a:pt x="7136348" y="1555784"/>
                    <a:pt x="7141563" y="1550029"/>
                  </a:cubicBezTo>
                  <a:lnTo>
                    <a:pt x="7145879" y="1547871"/>
                  </a:lnTo>
                  <a:lnTo>
                    <a:pt x="7146958" y="1547871"/>
                  </a:lnTo>
                  <a:cubicBezTo>
                    <a:pt x="7150914" y="1547871"/>
                    <a:pt x="7156264" y="1550749"/>
                    <a:pt x="7163008" y="1556503"/>
                  </a:cubicBezTo>
                  <a:cubicBezTo>
                    <a:pt x="7169662" y="1556503"/>
                    <a:pt x="7177574" y="1561854"/>
                    <a:pt x="7186746" y="1572554"/>
                  </a:cubicBezTo>
                  <a:cubicBezTo>
                    <a:pt x="7188185" y="1564012"/>
                    <a:pt x="7190657" y="1559741"/>
                    <a:pt x="7194164" y="1559741"/>
                  </a:cubicBezTo>
                  <a:lnTo>
                    <a:pt x="7194164" y="1556503"/>
                  </a:lnTo>
                  <a:lnTo>
                    <a:pt x="7192006" y="1553267"/>
                  </a:lnTo>
                  <a:lnTo>
                    <a:pt x="7192006" y="1548951"/>
                  </a:lnTo>
                  <a:cubicBezTo>
                    <a:pt x="7194164" y="1542027"/>
                    <a:pt x="7195243" y="1534159"/>
                    <a:pt x="7195243" y="1525348"/>
                  </a:cubicBezTo>
                  <a:lnTo>
                    <a:pt x="7195243" y="1518873"/>
                  </a:lnTo>
                  <a:cubicBezTo>
                    <a:pt x="7195243" y="1514738"/>
                    <a:pt x="7193804" y="1511186"/>
                    <a:pt x="7190927" y="1508218"/>
                  </a:cubicBezTo>
                  <a:lnTo>
                    <a:pt x="7190927" y="1503902"/>
                  </a:lnTo>
                  <a:cubicBezTo>
                    <a:pt x="7191287" y="1502464"/>
                    <a:pt x="7193085" y="1501025"/>
                    <a:pt x="7196322" y="1499586"/>
                  </a:cubicBezTo>
                  <a:cubicBezTo>
                    <a:pt x="7211608" y="1499586"/>
                    <a:pt x="7224871" y="1501745"/>
                    <a:pt x="7236110" y="1506060"/>
                  </a:cubicBezTo>
                  <a:lnTo>
                    <a:pt x="7239347" y="1502824"/>
                  </a:lnTo>
                  <a:lnTo>
                    <a:pt x="7241505" y="1502824"/>
                  </a:lnTo>
                  <a:cubicBezTo>
                    <a:pt x="7252925" y="1502824"/>
                    <a:pt x="7258634" y="1505656"/>
                    <a:pt x="7258634" y="1511320"/>
                  </a:cubicBezTo>
                  <a:lnTo>
                    <a:pt x="7258634" y="1513479"/>
                  </a:lnTo>
                  <a:lnTo>
                    <a:pt x="7244742" y="1527505"/>
                  </a:lnTo>
                  <a:cubicBezTo>
                    <a:pt x="7244742" y="1532361"/>
                    <a:pt x="7241865" y="1539869"/>
                    <a:pt x="7236110" y="1550029"/>
                  </a:cubicBezTo>
                  <a:cubicBezTo>
                    <a:pt x="7236110" y="1555245"/>
                    <a:pt x="7232154" y="1560640"/>
                    <a:pt x="7224241" y="1566215"/>
                  </a:cubicBezTo>
                  <a:cubicBezTo>
                    <a:pt x="7224241" y="1571520"/>
                    <a:pt x="7221409" y="1576870"/>
                    <a:pt x="7215744" y="1582265"/>
                  </a:cubicBezTo>
                  <a:cubicBezTo>
                    <a:pt x="7215744" y="1586401"/>
                    <a:pt x="7213946" y="1589998"/>
                    <a:pt x="7210349" y="1593055"/>
                  </a:cubicBezTo>
                  <a:lnTo>
                    <a:pt x="7210349" y="1595213"/>
                  </a:lnTo>
                  <a:cubicBezTo>
                    <a:pt x="7214126" y="1595213"/>
                    <a:pt x="7223792" y="1603440"/>
                    <a:pt x="7239347" y="1619895"/>
                  </a:cubicBezTo>
                  <a:cubicBezTo>
                    <a:pt x="7244742" y="1619895"/>
                    <a:pt x="7249373" y="1627763"/>
                    <a:pt x="7253240" y="1643498"/>
                  </a:cubicBezTo>
                  <a:lnTo>
                    <a:pt x="7252160" y="1659549"/>
                  </a:lnTo>
                  <a:lnTo>
                    <a:pt x="7251082" y="1659549"/>
                  </a:lnTo>
                  <a:lnTo>
                    <a:pt x="7250002" y="1658470"/>
                  </a:lnTo>
                  <a:lnTo>
                    <a:pt x="7248924" y="1658470"/>
                  </a:lnTo>
                  <a:lnTo>
                    <a:pt x="7245821" y="1667100"/>
                  </a:lnTo>
                  <a:lnTo>
                    <a:pt x="7241505" y="1664943"/>
                  </a:lnTo>
                  <a:lnTo>
                    <a:pt x="7239347" y="1664943"/>
                  </a:lnTo>
                  <a:lnTo>
                    <a:pt x="7239347" y="1666022"/>
                  </a:lnTo>
                  <a:cubicBezTo>
                    <a:pt x="7243663" y="1666382"/>
                    <a:pt x="7245821" y="1667460"/>
                    <a:pt x="7245821" y="1669258"/>
                  </a:cubicBezTo>
                  <a:cubicBezTo>
                    <a:pt x="7243843" y="1675732"/>
                    <a:pt x="7239168" y="1678969"/>
                    <a:pt x="7231794" y="1678969"/>
                  </a:cubicBezTo>
                  <a:lnTo>
                    <a:pt x="7228557" y="1678969"/>
                  </a:lnTo>
                  <a:cubicBezTo>
                    <a:pt x="7213541" y="1676272"/>
                    <a:pt x="7206033" y="1670517"/>
                    <a:pt x="7206033" y="1661706"/>
                  </a:cubicBezTo>
                  <a:lnTo>
                    <a:pt x="7207112" y="1657390"/>
                  </a:lnTo>
                  <a:lnTo>
                    <a:pt x="7204954" y="1648893"/>
                  </a:lnTo>
                  <a:cubicBezTo>
                    <a:pt x="7206393" y="1646016"/>
                    <a:pt x="7207112" y="1642059"/>
                    <a:pt x="7207112" y="1637024"/>
                  </a:cubicBezTo>
                  <a:cubicBezTo>
                    <a:pt x="7204235" y="1627403"/>
                    <a:pt x="7202796" y="1619895"/>
                    <a:pt x="7202796" y="1614500"/>
                  </a:cubicBezTo>
                  <a:lnTo>
                    <a:pt x="7203875" y="1601552"/>
                  </a:lnTo>
                  <a:cubicBezTo>
                    <a:pt x="7197042" y="1601552"/>
                    <a:pt x="7191332" y="1605509"/>
                    <a:pt x="7186746" y="1613421"/>
                  </a:cubicBezTo>
                  <a:cubicBezTo>
                    <a:pt x="7184048" y="1617017"/>
                    <a:pt x="7181171" y="1618816"/>
                    <a:pt x="7178114" y="1618816"/>
                  </a:cubicBezTo>
                  <a:lnTo>
                    <a:pt x="7174877" y="1618816"/>
                  </a:lnTo>
                  <a:lnTo>
                    <a:pt x="7174877" y="1620974"/>
                  </a:lnTo>
                  <a:lnTo>
                    <a:pt x="7173798" y="1620974"/>
                  </a:lnTo>
                  <a:lnTo>
                    <a:pt x="7174877" y="1626234"/>
                  </a:lnTo>
                  <a:lnTo>
                    <a:pt x="7174877" y="1629471"/>
                  </a:lnTo>
                  <a:lnTo>
                    <a:pt x="7175956" y="1652131"/>
                  </a:lnTo>
                  <a:lnTo>
                    <a:pt x="7172719" y="1662786"/>
                  </a:lnTo>
                  <a:lnTo>
                    <a:pt x="7175956" y="1682206"/>
                  </a:lnTo>
                  <a:lnTo>
                    <a:pt x="7172719" y="1687466"/>
                  </a:lnTo>
                  <a:lnTo>
                    <a:pt x="7172719" y="1691782"/>
                  </a:lnTo>
                  <a:lnTo>
                    <a:pt x="7174877" y="1701493"/>
                  </a:lnTo>
                  <a:lnTo>
                    <a:pt x="7173798" y="1707967"/>
                  </a:lnTo>
                  <a:lnTo>
                    <a:pt x="7177035" y="1734807"/>
                  </a:lnTo>
                  <a:lnTo>
                    <a:pt x="7177035" y="1740203"/>
                  </a:lnTo>
                  <a:cubicBezTo>
                    <a:pt x="7177035" y="1745867"/>
                    <a:pt x="7173079" y="1749419"/>
                    <a:pt x="7165166" y="1750858"/>
                  </a:cubicBezTo>
                  <a:lnTo>
                    <a:pt x="7157748" y="1748700"/>
                  </a:lnTo>
                  <a:lnTo>
                    <a:pt x="7154511" y="1748700"/>
                  </a:lnTo>
                  <a:lnTo>
                    <a:pt x="7139405" y="1751937"/>
                  </a:lnTo>
                  <a:lnTo>
                    <a:pt x="7138326" y="1751937"/>
                  </a:lnTo>
                  <a:lnTo>
                    <a:pt x="7128750" y="1742226"/>
                  </a:lnTo>
                  <a:lnTo>
                    <a:pt x="7128750" y="1741282"/>
                  </a:lnTo>
                  <a:lnTo>
                    <a:pt x="7134010" y="1724017"/>
                  </a:lnTo>
                  <a:cubicBezTo>
                    <a:pt x="7134010" y="1722579"/>
                    <a:pt x="7132976" y="1721859"/>
                    <a:pt x="7130908" y="1721859"/>
                  </a:cubicBezTo>
                  <a:lnTo>
                    <a:pt x="7122276" y="1722938"/>
                  </a:lnTo>
                  <a:lnTo>
                    <a:pt x="7116880" y="1720780"/>
                  </a:lnTo>
                  <a:cubicBezTo>
                    <a:pt x="7110406" y="1722039"/>
                    <a:pt x="7107169" y="1725276"/>
                    <a:pt x="7107169" y="1730491"/>
                  </a:cubicBezTo>
                  <a:cubicBezTo>
                    <a:pt x="7107169" y="1736786"/>
                    <a:pt x="7103258" y="1741416"/>
                    <a:pt x="7095435" y="1744384"/>
                  </a:cubicBezTo>
                  <a:lnTo>
                    <a:pt x="7095435" y="1745463"/>
                  </a:lnTo>
                  <a:lnTo>
                    <a:pt x="7097593" y="1745463"/>
                  </a:lnTo>
                  <a:lnTo>
                    <a:pt x="7105011" y="1740203"/>
                  </a:lnTo>
                  <a:lnTo>
                    <a:pt x="7107169" y="1742226"/>
                  </a:lnTo>
                  <a:cubicBezTo>
                    <a:pt x="7107169" y="1747261"/>
                    <a:pt x="7104697" y="1749779"/>
                    <a:pt x="7099751" y="1749779"/>
                  </a:cubicBezTo>
                  <a:lnTo>
                    <a:pt x="7098672" y="1749779"/>
                  </a:lnTo>
                  <a:lnTo>
                    <a:pt x="7097593" y="1748700"/>
                  </a:lnTo>
                  <a:lnTo>
                    <a:pt x="7096514" y="1748700"/>
                  </a:lnTo>
                  <a:cubicBezTo>
                    <a:pt x="7096514" y="1751757"/>
                    <a:pt x="7091479" y="1754274"/>
                    <a:pt x="7081408" y="1756253"/>
                  </a:cubicBezTo>
                  <a:cubicBezTo>
                    <a:pt x="7068550" y="1756253"/>
                    <a:pt x="7062121" y="1751577"/>
                    <a:pt x="7062121" y="1742226"/>
                  </a:cubicBezTo>
                  <a:lnTo>
                    <a:pt x="7059963" y="1725096"/>
                  </a:lnTo>
                  <a:lnTo>
                    <a:pt x="7064279" y="1707967"/>
                  </a:lnTo>
                  <a:lnTo>
                    <a:pt x="7064279" y="1705809"/>
                  </a:lnTo>
                  <a:cubicBezTo>
                    <a:pt x="7061402" y="1702752"/>
                    <a:pt x="7059963" y="1699155"/>
                    <a:pt x="7059963" y="1695019"/>
                  </a:cubicBezTo>
                  <a:lnTo>
                    <a:pt x="7059963" y="1691782"/>
                  </a:lnTo>
                  <a:cubicBezTo>
                    <a:pt x="7059963" y="1683780"/>
                    <a:pt x="7061761" y="1674114"/>
                    <a:pt x="7065358" y="1662786"/>
                  </a:cubicBezTo>
                  <a:lnTo>
                    <a:pt x="7064279" y="1647815"/>
                  </a:lnTo>
                  <a:lnTo>
                    <a:pt x="7064279" y="1641340"/>
                  </a:lnTo>
                  <a:cubicBezTo>
                    <a:pt x="7064279" y="1639002"/>
                    <a:pt x="7063200" y="1636484"/>
                    <a:pt x="7061042" y="1633787"/>
                  </a:cubicBezTo>
                  <a:lnTo>
                    <a:pt x="7061042" y="1632708"/>
                  </a:lnTo>
                  <a:lnTo>
                    <a:pt x="7064279" y="1628392"/>
                  </a:lnTo>
                  <a:lnTo>
                    <a:pt x="7064279" y="1602631"/>
                  </a:lnTo>
                  <a:lnTo>
                    <a:pt x="7062121" y="1596292"/>
                  </a:lnTo>
                  <a:lnTo>
                    <a:pt x="7063200" y="1595213"/>
                  </a:lnTo>
                  <a:lnTo>
                    <a:pt x="7063200" y="1594134"/>
                  </a:lnTo>
                  <a:lnTo>
                    <a:pt x="7061042" y="1579028"/>
                  </a:lnTo>
                  <a:lnTo>
                    <a:pt x="7062121" y="1567293"/>
                  </a:lnTo>
                  <a:lnTo>
                    <a:pt x="7062121" y="1561898"/>
                  </a:lnTo>
                  <a:lnTo>
                    <a:pt x="7059963" y="1545713"/>
                  </a:lnTo>
                  <a:lnTo>
                    <a:pt x="7063200" y="1543555"/>
                  </a:lnTo>
                  <a:lnTo>
                    <a:pt x="7064279" y="1543555"/>
                  </a:lnTo>
                  <a:cubicBezTo>
                    <a:pt x="7073720" y="1547512"/>
                    <a:pt x="7080509" y="1551468"/>
                    <a:pt x="7084645" y="1555425"/>
                  </a:cubicBezTo>
                  <a:cubicBezTo>
                    <a:pt x="7087523" y="1555425"/>
                    <a:pt x="7090040" y="1556503"/>
                    <a:pt x="7092198" y="1558661"/>
                  </a:cubicBezTo>
                  <a:lnTo>
                    <a:pt x="7094356" y="1558661"/>
                  </a:lnTo>
                  <a:cubicBezTo>
                    <a:pt x="7097773" y="1558661"/>
                    <a:pt x="7101325" y="1545399"/>
                    <a:pt x="7105011" y="1518873"/>
                  </a:cubicBezTo>
                  <a:lnTo>
                    <a:pt x="7102988" y="1516715"/>
                  </a:lnTo>
                  <a:lnTo>
                    <a:pt x="7102988" y="1513479"/>
                  </a:lnTo>
                  <a:lnTo>
                    <a:pt x="7103932" y="1512400"/>
                  </a:lnTo>
                  <a:lnTo>
                    <a:pt x="7099751" y="1506060"/>
                  </a:lnTo>
                  <a:lnTo>
                    <a:pt x="7099751" y="1499586"/>
                  </a:lnTo>
                  <a:close/>
                  <a:moveTo>
                    <a:pt x="4741742" y="1493795"/>
                  </a:moveTo>
                  <a:lnTo>
                    <a:pt x="4741742" y="1497167"/>
                  </a:lnTo>
                  <a:lnTo>
                    <a:pt x="4742821" y="1498247"/>
                  </a:lnTo>
                  <a:lnTo>
                    <a:pt x="4744979" y="1498247"/>
                  </a:lnTo>
                  <a:lnTo>
                    <a:pt x="4744979" y="1497167"/>
                  </a:lnTo>
                  <a:cubicBezTo>
                    <a:pt x="4743540" y="1497167"/>
                    <a:pt x="4742821" y="1496044"/>
                    <a:pt x="4742821" y="1493795"/>
                  </a:cubicBezTo>
                  <a:close/>
                  <a:moveTo>
                    <a:pt x="4748351" y="1491638"/>
                  </a:moveTo>
                  <a:lnTo>
                    <a:pt x="4748351" y="1492717"/>
                  </a:lnTo>
                  <a:lnTo>
                    <a:pt x="4751588" y="1492717"/>
                  </a:lnTo>
                  <a:lnTo>
                    <a:pt x="4751588" y="1491638"/>
                  </a:lnTo>
                  <a:close/>
                  <a:moveTo>
                    <a:pt x="21309" y="1488576"/>
                  </a:moveTo>
                  <a:lnTo>
                    <a:pt x="23467" y="1492892"/>
                  </a:lnTo>
                  <a:lnTo>
                    <a:pt x="24546" y="1492892"/>
                  </a:lnTo>
                  <a:cubicBezTo>
                    <a:pt x="24546" y="1490734"/>
                    <a:pt x="25265" y="1489655"/>
                    <a:pt x="26704" y="1489655"/>
                  </a:cubicBezTo>
                  <a:lnTo>
                    <a:pt x="28863" y="1489655"/>
                  </a:lnTo>
                  <a:cubicBezTo>
                    <a:pt x="45317" y="1490914"/>
                    <a:pt x="53544" y="1494106"/>
                    <a:pt x="53544" y="1499231"/>
                  </a:cubicBezTo>
                  <a:lnTo>
                    <a:pt x="54624" y="1498152"/>
                  </a:lnTo>
                  <a:lnTo>
                    <a:pt x="55702" y="1498152"/>
                  </a:lnTo>
                  <a:cubicBezTo>
                    <a:pt x="61008" y="1498152"/>
                    <a:pt x="65279" y="1502468"/>
                    <a:pt x="68516" y="1511100"/>
                  </a:cubicBezTo>
                  <a:lnTo>
                    <a:pt x="67437" y="1518518"/>
                  </a:lnTo>
                  <a:lnTo>
                    <a:pt x="69596" y="1522835"/>
                  </a:lnTo>
                  <a:lnTo>
                    <a:pt x="68516" y="1528230"/>
                  </a:lnTo>
                  <a:lnTo>
                    <a:pt x="70674" y="1533625"/>
                  </a:lnTo>
                  <a:cubicBezTo>
                    <a:pt x="70674" y="1541447"/>
                    <a:pt x="66042" y="1547876"/>
                    <a:pt x="56781" y="1552912"/>
                  </a:cubicBezTo>
                  <a:lnTo>
                    <a:pt x="47070" y="1550754"/>
                  </a:lnTo>
                  <a:lnTo>
                    <a:pt x="39517" y="1551833"/>
                  </a:lnTo>
                  <a:cubicBezTo>
                    <a:pt x="33134" y="1549675"/>
                    <a:pt x="29582" y="1541087"/>
                    <a:pt x="28863" y="1526072"/>
                  </a:cubicBezTo>
                  <a:cubicBezTo>
                    <a:pt x="26885" y="1526072"/>
                    <a:pt x="24726" y="1520002"/>
                    <a:pt x="22389" y="1507863"/>
                  </a:cubicBezTo>
                  <a:cubicBezTo>
                    <a:pt x="18072" y="1502828"/>
                    <a:pt x="15240" y="1498152"/>
                    <a:pt x="13891" y="1493836"/>
                  </a:cubicBezTo>
                  <a:cubicBezTo>
                    <a:pt x="14880" y="1490329"/>
                    <a:pt x="17353" y="1488576"/>
                    <a:pt x="21309" y="1488576"/>
                  </a:cubicBezTo>
                  <a:close/>
                  <a:moveTo>
                    <a:pt x="109248" y="1483181"/>
                  </a:moveTo>
                  <a:lnTo>
                    <a:pt x="112485" y="1483181"/>
                  </a:lnTo>
                  <a:lnTo>
                    <a:pt x="112485" y="1485339"/>
                  </a:lnTo>
                  <a:lnTo>
                    <a:pt x="117881" y="1484260"/>
                  </a:lnTo>
                  <a:lnTo>
                    <a:pt x="123275" y="1486418"/>
                  </a:lnTo>
                  <a:lnTo>
                    <a:pt x="132851" y="1485339"/>
                  </a:lnTo>
                  <a:lnTo>
                    <a:pt x="136088" y="1487497"/>
                  </a:lnTo>
                  <a:lnTo>
                    <a:pt x="144720" y="1485339"/>
                  </a:lnTo>
                  <a:lnTo>
                    <a:pt x="146878" y="1485339"/>
                  </a:lnTo>
                  <a:lnTo>
                    <a:pt x="152138" y="1489655"/>
                  </a:lnTo>
                  <a:lnTo>
                    <a:pt x="148901" y="1503547"/>
                  </a:lnTo>
                  <a:cubicBezTo>
                    <a:pt x="159872" y="1507144"/>
                    <a:pt x="167740" y="1508942"/>
                    <a:pt x="172505" y="1508942"/>
                  </a:cubicBezTo>
                  <a:lnTo>
                    <a:pt x="180058" y="1516360"/>
                  </a:lnTo>
                  <a:lnTo>
                    <a:pt x="181137" y="1516360"/>
                  </a:lnTo>
                  <a:lnTo>
                    <a:pt x="181137" y="1515281"/>
                  </a:lnTo>
                  <a:lnTo>
                    <a:pt x="180058" y="1500310"/>
                  </a:lnTo>
                  <a:cubicBezTo>
                    <a:pt x="182575" y="1492487"/>
                    <a:pt x="187206" y="1488576"/>
                    <a:pt x="193951" y="1488576"/>
                  </a:cubicBezTo>
                  <a:lnTo>
                    <a:pt x="196108" y="1488576"/>
                  </a:lnTo>
                  <a:cubicBezTo>
                    <a:pt x="200244" y="1488576"/>
                    <a:pt x="203840" y="1489655"/>
                    <a:pt x="206898" y="1491813"/>
                  </a:cubicBezTo>
                  <a:lnTo>
                    <a:pt x="209056" y="1491813"/>
                  </a:lnTo>
                  <a:lnTo>
                    <a:pt x="212293" y="1489655"/>
                  </a:lnTo>
                  <a:cubicBezTo>
                    <a:pt x="230097" y="1491813"/>
                    <a:pt x="238999" y="1494286"/>
                    <a:pt x="238999" y="1497073"/>
                  </a:cubicBezTo>
                  <a:lnTo>
                    <a:pt x="238999" y="1499231"/>
                  </a:lnTo>
                  <a:cubicBezTo>
                    <a:pt x="234953" y="1503187"/>
                    <a:pt x="231401" y="1509257"/>
                    <a:pt x="228344" y="1517439"/>
                  </a:cubicBezTo>
                  <a:cubicBezTo>
                    <a:pt x="224927" y="1521935"/>
                    <a:pt x="221690" y="1529443"/>
                    <a:pt x="218632" y="1539964"/>
                  </a:cubicBezTo>
                  <a:lnTo>
                    <a:pt x="215395" y="1543201"/>
                  </a:lnTo>
                  <a:lnTo>
                    <a:pt x="215395" y="1548596"/>
                  </a:lnTo>
                  <a:lnTo>
                    <a:pt x="218632" y="1551833"/>
                  </a:lnTo>
                  <a:lnTo>
                    <a:pt x="219712" y="1551833"/>
                  </a:lnTo>
                  <a:cubicBezTo>
                    <a:pt x="222588" y="1550034"/>
                    <a:pt x="227983" y="1543605"/>
                    <a:pt x="235897" y="1532546"/>
                  </a:cubicBezTo>
                  <a:cubicBezTo>
                    <a:pt x="240302" y="1532546"/>
                    <a:pt x="246371" y="1537176"/>
                    <a:pt x="254105" y="1546438"/>
                  </a:cubicBezTo>
                  <a:cubicBezTo>
                    <a:pt x="254105" y="1547876"/>
                    <a:pt x="256217" y="1548596"/>
                    <a:pt x="260443" y="1548596"/>
                  </a:cubicBezTo>
                  <a:cubicBezTo>
                    <a:pt x="263321" y="1550574"/>
                    <a:pt x="264760" y="1553091"/>
                    <a:pt x="264760" y="1556149"/>
                  </a:cubicBezTo>
                  <a:lnTo>
                    <a:pt x="264760" y="1559386"/>
                  </a:lnTo>
                  <a:lnTo>
                    <a:pt x="259364" y="1565725"/>
                  </a:lnTo>
                  <a:lnTo>
                    <a:pt x="259364" y="1572199"/>
                  </a:lnTo>
                  <a:cubicBezTo>
                    <a:pt x="259364" y="1576695"/>
                    <a:pt x="257251" y="1581325"/>
                    <a:pt x="253026" y="1586091"/>
                  </a:cubicBezTo>
                  <a:lnTo>
                    <a:pt x="254105" y="1594723"/>
                  </a:lnTo>
                  <a:cubicBezTo>
                    <a:pt x="254105" y="1605423"/>
                    <a:pt x="251947" y="1610773"/>
                    <a:pt x="247631" y="1610773"/>
                  </a:cubicBezTo>
                  <a:lnTo>
                    <a:pt x="247631" y="1611852"/>
                  </a:lnTo>
                  <a:lnTo>
                    <a:pt x="249789" y="1618326"/>
                  </a:lnTo>
                  <a:lnTo>
                    <a:pt x="244394" y="1638692"/>
                  </a:lnTo>
                  <a:cubicBezTo>
                    <a:pt x="239358" y="1643548"/>
                    <a:pt x="236841" y="1650337"/>
                    <a:pt x="236841" y="1659058"/>
                  </a:cubicBezTo>
                  <a:lnTo>
                    <a:pt x="235897" y="1663375"/>
                  </a:lnTo>
                  <a:lnTo>
                    <a:pt x="232660" y="1666612"/>
                  </a:lnTo>
                  <a:lnTo>
                    <a:pt x="232660" y="1668770"/>
                  </a:lnTo>
                  <a:cubicBezTo>
                    <a:pt x="241022" y="1680189"/>
                    <a:pt x="248889" y="1685899"/>
                    <a:pt x="256263" y="1685899"/>
                  </a:cubicBezTo>
                  <a:cubicBezTo>
                    <a:pt x="264086" y="1691024"/>
                    <a:pt x="267997" y="1694935"/>
                    <a:pt x="267997" y="1697633"/>
                  </a:cubicBezTo>
                  <a:lnTo>
                    <a:pt x="269075" y="1703028"/>
                  </a:lnTo>
                  <a:cubicBezTo>
                    <a:pt x="259993" y="1708423"/>
                    <a:pt x="253566" y="1717370"/>
                    <a:pt x="249789" y="1729868"/>
                  </a:cubicBezTo>
                  <a:lnTo>
                    <a:pt x="251947" y="1733105"/>
                  </a:lnTo>
                  <a:cubicBezTo>
                    <a:pt x="251947" y="1740029"/>
                    <a:pt x="247989" y="1744660"/>
                    <a:pt x="240078" y="1746997"/>
                  </a:cubicBezTo>
                  <a:lnTo>
                    <a:pt x="238999" y="1746997"/>
                  </a:lnTo>
                  <a:cubicBezTo>
                    <a:pt x="232434" y="1746997"/>
                    <a:pt x="224207" y="1738410"/>
                    <a:pt x="214316" y="1721236"/>
                  </a:cubicBezTo>
                  <a:cubicBezTo>
                    <a:pt x="212069" y="1714133"/>
                    <a:pt x="209955" y="1710581"/>
                    <a:pt x="207977" y="1710581"/>
                  </a:cubicBezTo>
                  <a:lnTo>
                    <a:pt x="204740" y="1710581"/>
                  </a:lnTo>
                  <a:cubicBezTo>
                    <a:pt x="191162" y="1722360"/>
                    <a:pt x="181496" y="1728789"/>
                    <a:pt x="175742" y="1729868"/>
                  </a:cubicBezTo>
                  <a:cubicBezTo>
                    <a:pt x="175742" y="1732026"/>
                    <a:pt x="171470" y="1734499"/>
                    <a:pt x="162929" y="1737286"/>
                  </a:cubicBezTo>
                  <a:cubicBezTo>
                    <a:pt x="159333" y="1743760"/>
                    <a:pt x="156455" y="1746997"/>
                    <a:pt x="154296" y="1746997"/>
                  </a:cubicBezTo>
                  <a:cubicBezTo>
                    <a:pt x="151419" y="1745918"/>
                    <a:pt x="149980" y="1744839"/>
                    <a:pt x="149980" y="1743760"/>
                  </a:cubicBezTo>
                  <a:lnTo>
                    <a:pt x="149980" y="1742681"/>
                  </a:lnTo>
                  <a:lnTo>
                    <a:pt x="153218" y="1742681"/>
                  </a:lnTo>
                  <a:lnTo>
                    <a:pt x="153218" y="1740523"/>
                  </a:lnTo>
                  <a:lnTo>
                    <a:pt x="152138" y="1740523"/>
                  </a:lnTo>
                  <a:lnTo>
                    <a:pt x="147822" y="1743760"/>
                  </a:lnTo>
                  <a:lnTo>
                    <a:pt x="146878" y="1743760"/>
                  </a:lnTo>
                  <a:lnTo>
                    <a:pt x="146878" y="1742681"/>
                  </a:lnTo>
                  <a:cubicBezTo>
                    <a:pt x="147868" y="1739804"/>
                    <a:pt x="150699" y="1738365"/>
                    <a:pt x="155375" y="1738365"/>
                  </a:cubicBezTo>
                  <a:lnTo>
                    <a:pt x="167244" y="1715841"/>
                  </a:lnTo>
                  <a:lnTo>
                    <a:pt x="164007" y="1711660"/>
                  </a:lnTo>
                  <a:lnTo>
                    <a:pt x="165086" y="1716920"/>
                  </a:lnTo>
                  <a:cubicBezTo>
                    <a:pt x="160770" y="1722855"/>
                    <a:pt x="158612" y="1727530"/>
                    <a:pt x="158612" y="1730947"/>
                  </a:cubicBezTo>
                  <a:cubicBezTo>
                    <a:pt x="157173" y="1730947"/>
                    <a:pt x="156455" y="1732026"/>
                    <a:pt x="156455" y="1734184"/>
                  </a:cubicBezTo>
                  <a:lnTo>
                    <a:pt x="142562" y="1743760"/>
                  </a:lnTo>
                  <a:lnTo>
                    <a:pt x="138246" y="1741602"/>
                  </a:lnTo>
                  <a:cubicBezTo>
                    <a:pt x="132131" y="1745918"/>
                    <a:pt x="127816" y="1748076"/>
                    <a:pt x="125298" y="1748076"/>
                  </a:cubicBezTo>
                  <a:cubicBezTo>
                    <a:pt x="122511" y="1743760"/>
                    <a:pt x="120038" y="1738051"/>
                    <a:pt x="117881" y="1730947"/>
                  </a:cubicBezTo>
                  <a:cubicBezTo>
                    <a:pt x="115182" y="1726272"/>
                    <a:pt x="111226" y="1721596"/>
                    <a:pt x="106011" y="1716920"/>
                  </a:cubicBezTo>
                  <a:lnTo>
                    <a:pt x="106011" y="1715841"/>
                  </a:lnTo>
                  <a:lnTo>
                    <a:pt x="107090" y="1711660"/>
                  </a:lnTo>
                  <a:lnTo>
                    <a:pt x="104933" y="1709502"/>
                  </a:lnTo>
                  <a:cubicBezTo>
                    <a:pt x="103583" y="1709502"/>
                    <a:pt x="102909" y="1711615"/>
                    <a:pt x="102909" y="1715841"/>
                  </a:cubicBezTo>
                  <a:cubicBezTo>
                    <a:pt x="98413" y="1722855"/>
                    <a:pt x="92298" y="1727890"/>
                    <a:pt x="84566" y="1730947"/>
                  </a:cubicBezTo>
                  <a:cubicBezTo>
                    <a:pt x="84386" y="1735173"/>
                    <a:pt x="75125" y="1740883"/>
                    <a:pt x="56781" y="1748076"/>
                  </a:cubicBezTo>
                  <a:cubicBezTo>
                    <a:pt x="55523" y="1745379"/>
                    <a:pt x="53365" y="1743581"/>
                    <a:pt x="50307" y="1742681"/>
                  </a:cubicBezTo>
                  <a:lnTo>
                    <a:pt x="26704" y="1745918"/>
                  </a:lnTo>
                  <a:cubicBezTo>
                    <a:pt x="22748" y="1740703"/>
                    <a:pt x="19511" y="1732476"/>
                    <a:pt x="16993" y="1721236"/>
                  </a:cubicBezTo>
                  <a:cubicBezTo>
                    <a:pt x="19511" y="1704961"/>
                    <a:pt x="21669" y="1695655"/>
                    <a:pt x="23467" y="1693317"/>
                  </a:cubicBezTo>
                  <a:lnTo>
                    <a:pt x="23467" y="1690215"/>
                  </a:lnTo>
                  <a:lnTo>
                    <a:pt x="3102" y="1668770"/>
                  </a:lnTo>
                  <a:lnTo>
                    <a:pt x="3102" y="1665533"/>
                  </a:lnTo>
                  <a:cubicBezTo>
                    <a:pt x="3102" y="1663734"/>
                    <a:pt x="4539" y="1662655"/>
                    <a:pt x="7417" y="1662296"/>
                  </a:cubicBezTo>
                  <a:lnTo>
                    <a:pt x="14835" y="1666612"/>
                  </a:lnTo>
                  <a:lnTo>
                    <a:pt x="22389" y="1663375"/>
                  </a:lnTo>
                  <a:lnTo>
                    <a:pt x="25626" y="1664454"/>
                  </a:lnTo>
                  <a:lnTo>
                    <a:pt x="25626" y="1663375"/>
                  </a:lnTo>
                  <a:lnTo>
                    <a:pt x="40596" y="1627902"/>
                  </a:lnTo>
                  <a:lnTo>
                    <a:pt x="41676" y="1624800"/>
                  </a:lnTo>
                  <a:cubicBezTo>
                    <a:pt x="41676" y="1620125"/>
                    <a:pt x="35247" y="1616528"/>
                    <a:pt x="22389" y="1614010"/>
                  </a:cubicBezTo>
                  <a:cubicBezTo>
                    <a:pt x="17174" y="1610054"/>
                    <a:pt x="13621" y="1604704"/>
                    <a:pt x="11733" y="1597960"/>
                  </a:cubicBezTo>
                  <a:lnTo>
                    <a:pt x="14835" y="1583933"/>
                  </a:lnTo>
                  <a:lnTo>
                    <a:pt x="14835" y="1581775"/>
                  </a:lnTo>
                  <a:cubicBezTo>
                    <a:pt x="9890" y="1576110"/>
                    <a:pt x="7417" y="1571120"/>
                    <a:pt x="7417" y="1566804"/>
                  </a:cubicBezTo>
                  <a:lnTo>
                    <a:pt x="7417" y="1563567"/>
                  </a:lnTo>
                  <a:cubicBezTo>
                    <a:pt x="7417" y="1562128"/>
                    <a:pt x="8496" y="1561409"/>
                    <a:pt x="10654" y="1561409"/>
                  </a:cubicBezTo>
                  <a:cubicBezTo>
                    <a:pt x="24591" y="1561409"/>
                    <a:pt x="36011" y="1564286"/>
                    <a:pt x="44913" y="1570041"/>
                  </a:cubicBezTo>
                  <a:cubicBezTo>
                    <a:pt x="50668" y="1570041"/>
                    <a:pt x="55298" y="1572559"/>
                    <a:pt x="58805" y="1577594"/>
                  </a:cubicBezTo>
                  <a:cubicBezTo>
                    <a:pt x="61323" y="1577594"/>
                    <a:pt x="63840" y="1571165"/>
                    <a:pt x="66359" y="1558307"/>
                  </a:cubicBezTo>
                  <a:cubicBezTo>
                    <a:pt x="72113" y="1558307"/>
                    <a:pt x="74990" y="1553271"/>
                    <a:pt x="74990" y="1543201"/>
                  </a:cubicBezTo>
                  <a:cubicBezTo>
                    <a:pt x="74990" y="1537536"/>
                    <a:pt x="75709" y="1534703"/>
                    <a:pt x="77148" y="1534703"/>
                  </a:cubicBezTo>
                  <a:lnTo>
                    <a:pt x="72832" y="1502468"/>
                  </a:lnTo>
                  <a:lnTo>
                    <a:pt x="73911" y="1501389"/>
                  </a:lnTo>
                  <a:lnTo>
                    <a:pt x="76069" y="1501389"/>
                  </a:lnTo>
                  <a:cubicBezTo>
                    <a:pt x="83711" y="1502468"/>
                    <a:pt x="89421" y="1505705"/>
                    <a:pt x="93198" y="1511100"/>
                  </a:cubicBezTo>
                  <a:cubicBezTo>
                    <a:pt x="102459" y="1511100"/>
                    <a:pt x="107090" y="1508582"/>
                    <a:pt x="107090" y="1503547"/>
                  </a:cubicBezTo>
                  <a:lnTo>
                    <a:pt x="106011" y="1493836"/>
                  </a:lnTo>
                  <a:lnTo>
                    <a:pt x="106011" y="1491813"/>
                  </a:lnTo>
                  <a:lnTo>
                    <a:pt x="109248" y="1487497"/>
                  </a:lnTo>
                  <a:cubicBezTo>
                    <a:pt x="107090" y="1487497"/>
                    <a:pt x="106011" y="1486778"/>
                    <a:pt x="106011" y="1485339"/>
                  </a:cubicBezTo>
                  <a:close/>
                  <a:moveTo>
                    <a:pt x="4720971" y="1482870"/>
                  </a:moveTo>
                  <a:lnTo>
                    <a:pt x="4720971" y="1483950"/>
                  </a:lnTo>
                  <a:lnTo>
                    <a:pt x="4724208" y="1483950"/>
                  </a:lnTo>
                  <a:lnTo>
                    <a:pt x="4724208" y="1482870"/>
                  </a:lnTo>
                  <a:close/>
                  <a:moveTo>
                    <a:pt x="1129285" y="1481056"/>
                  </a:moveTo>
                  <a:lnTo>
                    <a:pt x="1130364" y="1482135"/>
                  </a:lnTo>
                  <a:lnTo>
                    <a:pt x="1130364" y="1483214"/>
                  </a:lnTo>
                  <a:cubicBezTo>
                    <a:pt x="1129285" y="1486900"/>
                    <a:pt x="1127082" y="1488744"/>
                    <a:pt x="1123755" y="1488744"/>
                  </a:cubicBezTo>
                  <a:lnTo>
                    <a:pt x="1121597" y="1485372"/>
                  </a:lnTo>
                  <a:cubicBezTo>
                    <a:pt x="1121597" y="1483933"/>
                    <a:pt x="1124160" y="1482495"/>
                    <a:pt x="1129285" y="1481056"/>
                  </a:cubicBezTo>
                  <a:close/>
                  <a:moveTo>
                    <a:pt x="4707754" y="1479634"/>
                  </a:moveTo>
                  <a:lnTo>
                    <a:pt x="4707754" y="1481791"/>
                  </a:lnTo>
                  <a:lnTo>
                    <a:pt x="4708833" y="1481791"/>
                  </a:lnTo>
                  <a:lnTo>
                    <a:pt x="4708833" y="1479634"/>
                  </a:lnTo>
                  <a:close/>
                  <a:moveTo>
                    <a:pt x="4606867" y="1478554"/>
                  </a:moveTo>
                  <a:lnTo>
                    <a:pt x="4604709" y="1480713"/>
                  </a:lnTo>
                  <a:lnTo>
                    <a:pt x="4604709" y="1481791"/>
                  </a:lnTo>
                  <a:cubicBezTo>
                    <a:pt x="4608305" y="1481972"/>
                    <a:pt x="4610104" y="1483050"/>
                    <a:pt x="4610104" y="1485029"/>
                  </a:cubicBezTo>
                  <a:cubicBezTo>
                    <a:pt x="4613071" y="1483950"/>
                    <a:pt x="4614555" y="1482870"/>
                    <a:pt x="4614555" y="1481791"/>
                  </a:cubicBezTo>
                  <a:lnTo>
                    <a:pt x="4611318" y="1482870"/>
                  </a:lnTo>
                  <a:cubicBezTo>
                    <a:pt x="4609069" y="1482870"/>
                    <a:pt x="4607946" y="1481432"/>
                    <a:pt x="4607946" y="1478554"/>
                  </a:cubicBezTo>
                  <a:close/>
                  <a:moveTo>
                    <a:pt x="3180196" y="1477954"/>
                  </a:moveTo>
                  <a:lnTo>
                    <a:pt x="3180196" y="1479033"/>
                  </a:lnTo>
                  <a:lnTo>
                    <a:pt x="3182354" y="1481191"/>
                  </a:lnTo>
                  <a:lnTo>
                    <a:pt x="3182354" y="1480112"/>
                  </a:lnTo>
                  <a:close/>
                  <a:moveTo>
                    <a:pt x="4635325" y="1477476"/>
                  </a:moveTo>
                  <a:lnTo>
                    <a:pt x="4632088" y="1480713"/>
                  </a:lnTo>
                  <a:lnTo>
                    <a:pt x="4634246" y="1482870"/>
                  </a:lnTo>
                  <a:lnTo>
                    <a:pt x="4637618" y="1482870"/>
                  </a:lnTo>
                  <a:lnTo>
                    <a:pt x="4637618" y="1477476"/>
                  </a:lnTo>
                  <a:close/>
                  <a:moveTo>
                    <a:pt x="9071896" y="1472747"/>
                  </a:moveTo>
                  <a:lnTo>
                    <a:pt x="9077995" y="1474248"/>
                  </a:lnTo>
                  <a:lnTo>
                    <a:pt x="9080663" y="1475264"/>
                  </a:lnTo>
                  <a:lnTo>
                    <a:pt x="9080663" y="1477063"/>
                  </a:lnTo>
                  <a:lnTo>
                    <a:pt x="9066501" y="1481379"/>
                  </a:lnTo>
                  <a:lnTo>
                    <a:pt x="9062185" y="1478142"/>
                  </a:lnTo>
                  <a:lnTo>
                    <a:pt x="9062185" y="1475984"/>
                  </a:lnTo>
                  <a:cubicBezTo>
                    <a:pt x="9062185" y="1473826"/>
                    <a:pt x="9065422" y="1472747"/>
                    <a:pt x="9071896" y="1472747"/>
                  </a:cubicBezTo>
                  <a:close/>
                  <a:moveTo>
                    <a:pt x="4611318" y="1471946"/>
                  </a:moveTo>
                  <a:lnTo>
                    <a:pt x="4609025" y="1474104"/>
                  </a:lnTo>
                  <a:lnTo>
                    <a:pt x="4609025" y="1476261"/>
                  </a:lnTo>
                  <a:lnTo>
                    <a:pt x="4611318" y="1476261"/>
                  </a:lnTo>
                  <a:close/>
                  <a:moveTo>
                    <a:pt x="4723129" y="1465876"/>
                  </a:moveTo>
                  <a:lnTo>
                    <a:pt x="4723129" y="1467090"/>
                  </a:lnTo>
                  <a:lnTo>
                    <a:pt x="4725287" y="1467090"/>
                  </a:lnTo>
                  <a:lnTo>
                    <a:pt x="4725287" y="1465876"/>
                  </a:lnTo>
                  <a:close/>
                  <a:moveTo>
                    <a:pt x="3712535" y="1463792"/>
                  </a:moveTo>
                  <a:lnTo>
                    <a:pt x="3712535" y="1465950"/>
                  </a:lnTo>
                  <a:lnTo>
                    <a:pt x="3713749" y="1465950"/>
                  </a:lnTo>
                  <a:lnTo>
                    <a:pt x="3713749" y="1463792"/>
                  </a:lnTo>
                  <a:close/>
                  <a:moveTo>
                    <a:pt x="5695739" y="1462579"/>
                  </a:moveTo>
                  <a:lnTo>
                    <a:pt x="5695739" y="1463658"/>
                  </a:lnTo>
                  <a:lnTo>
                    <a:pt x="5697897" y="1463658"/>
                  </a:lnTo>
                  <a:lnTo>
                    <a:pt x="5697897" y="1462579"/>
                  </a:lnTo>
                  <a:close/>
                  <a:moveTo>
                    <a:pt x="2652580" y="1462532"/>
                  </a:moveTo>
                  <a:cubicBezTo>
                    <a:pt x="2650421" y="1463251"/>
                    <a:pt x="2649343" y="1465409"/>
                    <a:pt x="2649343" y="1469006"/>
                  </a:cubicBezTo>
                  <a:lnTo>
                    <a:pt x="2651500" y="1471299"/>
                  </a:lnTo>
                  <a:lnTo>
                    <a:pt x="2653659" y="1471299"/>
                  </a:lnTo>
                  <a:cubicBezTo>
                    <a:pt x="2656535" y="1469770"/>
                    <a:pt x="2657975" y="1467927"/>
                    <a:pt x="2657975" y="1465769"/>
                  </a:cubicBezTo>
                  <a:lnTo>
                    <a:pt x="2656896" y="1462532"/>
                  </a:lnTo>
                  <a:close/>
                  <a:moveTo>
                    <a:pt x="1246358" y="1461364"/>
                  </a:moveTo>
                  <a:lnTo>
                    <a:pt x="1246358" y="1462443"/>
                  </a:lnTo>
                  <a:lnTo>
                    <a:pt x="1248516" y="1462443"/>
                  </a:lnTo>
                  <a:lnTo>
                    <a:pt x="1248516" y="1461364"/>
                  </a:lnTo>
                  <a:close/>
                  <a:moveTo>
                    <a:pt x="4549814" y="1461020"/>
                  </a:moveTo>
                  <a:lnTo>
                    <a:pt x="4556423" y="1461020"/>
                  </a:lnTo>
                  <a:cubicBezTo>
                    <a:pt x="4560110" y="1462999"/>
                    <a:pt x="4561953" y="1465382"/>
                    <a:pt x="4561953" y="1468169"/>
                  </a:cubicBezTo>
                  <a:cubicBezTo>
                    <a:pt x="4560424" y="1469608"/>
                    <a:pt x="4555659" y="1470687"/>
                    <a:pt x="4547656" y="1471406"/>
                  </a:cubicBezTo>
                  <a:lnTo>
                    <a:pt x="4543340" y="1468574"/>
                  </a:lnTo>
                  <a:lnTo>
                    <a:pt x="4543340" y="1465337"/>
                  </a:lnTo>
                  <a:lnTo>
                    <a:pt x="4545498" y="1463179"/>
                  </a:lnTo>
                  <a:lnTo>
                    <a:pt x="4546577" y="1464258"/>
                  </a:lnTo>
                  <a:lnTo>
                    <a:pt x="4547656" y="1464258"/>
                  </a:lnTo>
                  <a:cubicBezTo>
                    <a:pt x="4547656" y="1462100"/>
                    <a:pt x="4548375" y="1461020"/>
                    <a:pt x="4549814" y="1461020"/>
                  </a:cubicBezTo>
                  <a:close/>
                  <a:moveTo>
                    <a:pt x="1630875" y="1459611"/>
                  </a:moveTo>
                  <a:lnTo>
                    <a:pt x="1633033" y="1461769"/>
                  </a:lnTo>
                  <a:lnTo>
                    <a:pt x="1635190" y="1461769"/>
                  </a:lnTo>
                  <a:lnTo>
                    <a:pt x="1633033" y="1459611"/>
                  </a:lnTo>
                  <a:close/>
                  <a:moveTo>
                    <a:pt x="687581" y="1459206"/>
                  </a:moveTo>
                  <a:lnTo>
                    <a:pt x="687581" y="1461229"/>
                  </a:lnTo>
                  <a:lnTo>
                    <a:pt x="688661" y="1461229"/>
                  </a:lnTo>
                  <a:lnTo>
                    <a:pt x="688661" y="1459206"/>
                  </a:lnTo>
                  <a:close/>
                  <a:moveTo>
                    <a:pt x="7665726" y="1458938"/>
                  </a:moveTo>
                  <a:lnTo>
                    <a:pt x="7665726" y="1461096"/>
                  </a:lnTo>
                  <a:lnTo>
                    <a:pt x="7667884" y="1461096"/>
                  </a:lnTo>
                  <a:close/>
                  <a:moveTo>
                    <a:pt x="2247107" y="1458583"/>
                  </a:moveTo>
                  <a:lnTo>
                    <a:pt x="2244950" y="1460741"/>
                  </a:lnTo>
                  <a:lnTo>
                    <a:pt x="2247107" y="1460741"/>
                  </a:lnTo>
                  <a:close/>
                  <a:moveTo>
                    <a:pt x="3195302" y="1458532"/>
                  </a:moveTo>
                  <a:lnTo>
                    <a:pt x="3192065" y="1461769"/>
                  </a:lnTo>
                  <a:lnTo>
                    <a:pt x="3194223" y="1463927"/>
                  </a:lnTo>
                  <a:lnTo>
                    <a:pt x="3196381" y="1463927"/>
                  </a:lnTo>
                  <a:lnTo>
                    <a:pt x="3197460" y="1462848"/>
                  </a:lnTo>
                  <a:lnTo>
                    <a:pt x="3198539" y="1462848"/>
                  </a:lnTo>
                  <a:close/>
                  <a:moveTo>
                    <a:pt x="3079713" y="1457453"/>
                  </a:moveTo>
                  <a:lnTo>
                    <a:pt x="3079713" y="1460690"/>
                  </a:lnTo>
                  <a:lnTo>
                    <a:pt x="3080792" y="1460690"/>
                  </a:lnTo>
                  <a:lnTo>
                    <a:pt x="3080792" y="1457453"/>
                  </a:lnTo>
                  <a:close/>
                  <a:moveTo>
                    <a:pt x="8682524" y="1456646"/>
                  </a:moveTo>
                  <a:cubicBezTo>
                    <a:pt x="8680366" y="1459343"/>
                    <a:pt x="8679287" y="1461861"/>
                    <a:pt x="8679287" y="1464198"/>
                  </a:cubicBezTo>
                  <a:lnTo>
                    <a:pt x="8679287" y="1467570"/>
                  </a:lnTo>
                  <a:lnTo>
                    <a:pt x="8681445" y="1469728"/>
                  </a:lnTo>
                  <a:cubicBezTo>
                    <a:pt x="8683693" y="1469728"/>
                    <a:pt x="8684817" y="1465727"/>
                    <a:pt x="8684817" y="1457725"/>
                  </a:cubicBezTo>
                  <a:lnTo>
                    <a:pt x="8683603" y="1456646"/>
                  </a:lnTo>
                  <a:close/>
                  <a:moveTo>
                    <a:pt x="6688800" y="1455701"/>
                  </a:moveTo>
                  <a:lnTo>
                    <a:pt x="6688800" y="1456915"/>
                  </a:lnTo>
                  <a:lnTo>
                    <a:pt x="6690958" y="1456915"/>
                  </a:lnTo>
                  <a:lnTo>
                    <a:pt x="6690958" y="1455701"/>
                  </a:lnTo>
                  <a:close/>
                  <a:moveTo>
                    <a:pt x="6608279" y="1455701"/>
                  </a:moveTo>
                  <a:lnTo>
                    <a:pt x="6606121" y="1461231"/>
                  </a:lnTo>
                  <a:lnTo>
                    <a:pt x="6606121" y="1463524"/>
                  </a:lnTo>
                  <a:lnTo>
                    <a:pt x="6607200" y="1463524"/>
                  </a:lnTo>
                  <a:lnTo>
                    <a:pt x="6609358" y="1456915"/>
                  </a:lnTo>
                  <a:lnTo>
                    <a:pt x="6609358" y="1455701"/>
                  </a:lnTo>
                  <a:close/>
                  <a:moveTo>
                    <a:pt x="6221470" y="1455701"/>
                  </a:moveTo>
                  <a:lnTo>
                    <a:pt x="6221470" y="1458938"/>
                  </a:lnTo>
                  <a:lnTo>
                    <a:pt x="6225786" y="1458938"/>
                  </a:lnTo>
                  <a:lnTo>
                    <a:pt x="6225786" y="1457859"/>
                  </a:lnTo>
                  <a:lnTo>
                    <a:pt x="6223628" y="1455701"/>
                  </a:lnTo>
                  <a:close/>
                  <a:moveTo>
                    <a:pt x="1646250" y="1455025"/>
                  </a:moveTo>
                  <a:lnTo>
                    <a:pt x="1644092" y="1457318"/>
                  </a:lnTo>
                  <a:lnTo>
                    <a:pt x="1646250" y="1459611"/>
                  </a:lnTo>
                  <a:lnTo>
                    <a:pt x="1647329" y="1458397"/>
                  </a:lnTo>
                  <a:lnTo>
                    <a:pt x="1647329" y="1455025"/>
                  </a:lnTo>
                  <a:close/>
                  <a:moveTo>
                    <a:pt x="5671057" y="1453003"/>
                  </a:moveTo>
                  <a:cubicBezTo>
                    <a:pt x="5667820" y="1454442"/>
                    <a:pt x="5666022" y="1455880"/>
                    <a:pt x="5665662" y="1457319"/>
                  </a:cubicBezTo>
                  <a:lnTo>
                    <a:pt x="5665662" y="1459477"/>
                  </a:lnTo>
                  <a:lnTo>
                    <a:pt x="5668899" y="1460556"/>
                  </a:lnTo>
                  <a:cubicBezTo>
                    <a:pt x="5672496" y="1459657"/>
                    <a:pt x="5674294" y="1458578"/>
                    <a:pt x="5674294" y="1457319"/>
                  </a:cubicBezTo>
                  <a:lnTo>
                    <a:pt x="5674294" y="1455161"/>
                  </a:lnTo>
                  <a:cubicBezTo>
                    <a:pt x="5674294" y="1453722"/>
                    <a:pt x="5673215" y="1453003"/>
                    <a:pt x="5671057" y="1453003"/>
                  </a:cubicBezTo>
                  <a:close/>
                  <a:moveTo>
                    <a:pt x="3703903" y="1450844"/>
                  </a:moveTo>
                  <a:lnTo>
                    <a:pt x="3710377" y="1460555"/>
                  </a:lnTo>
                  <a:lnTo>
                    <a:pt x="3710377" y="1455160"/>
                  </a:lnTo>
                  <a:lnTo>
                    <a:pt x="3709298" y="1456239"/>
                  </a:lnTo>
                  <a:lnTo>
                    <a:pt x="3708219" y="1456239"/>
                  </a:lnTo>
                  <a:close/>
                  <a:moveTo>
                    <a:pt x="9117484" y="1448874"/>
                  </a:moveTo>
                  <a:lnTo>
                    <a:pt x="9117484" y="1452111"/>
                  </a:lnTo>
                  <a:lnTo>
                    <a:pt x="9118563" y="1452111"/>
                  </a:lnTo>
                  <a:lnTo>
                    <a:pt x="9118563" y="1448874"/>
                  </a:lnTo>
                  <a:close/>
                  <a:moveTo>
                    <a:pt x="6237790" y="1448148"/>
                  </a:moveTo>
                  <a:lnTo>
                    <a:pt x="6234553" y="1451385"/>
                  </a:lnTo>
                  <a:lnTo>
                    <a:pt x="6234553" y="1453543"/>
                  </a:lnTo>
                  <a:lnTo>
                    <a:pt x="6237790" y="1456780"/>
                  </a:lnTo>
                  <a:cubicBezTo>
                    <a:pt x="6240038" y="1454082"/>
                    <a:pt x="6241162" y="1451564"/>
                    <a:pt x="6241162" y="1449227"/>
                  </a:cubicBezTo>
                  <a:lnTo>
                    <a:pt x="6240083" y="1448148"/>
                  </a:lnTo>
                  <a:close/>
                  <a:moveTo>
                    <a:pt x="6185323" y="1448148"/>
                  </a:moveTo>
                  <a:cubicBezTo>
                    <a:pt x="6181007" y="1448507"/>
                    <a:pt x="6178849" y="1449586"/>
                    <a:pt x="6178849" y="1451385"/>
                  </a:cubicBezTo>
                  <a:lnTo>
                    <a:pt x="6178849" y="1457859"/>
                  </a:lnTo>
                  <a:lnTo>
                    <a:pt x="6182086" y="1457859"/>
                  </a:lnTo>
                  <a:lnTo>
                    <a:pt x="6189774" y="1450306"/>
                  </a:lnTo>
                  <a:lnTo>
                    <a:pt x="6187616" y="1448148"/>
                  </a:lnTo>
                  <a:close/>
                  <a:moveTo>
                    <a:pt x="33987" y="1447137"/>
                  </a:moveTo>
                  <a:lnTo>
                    <a:pt x="30750" y="1448216"/>
                  </a:lnTo>
                  <a:lnTo>
                    <a:pt x="30750" y="1449295"/>
                  </a:lnTo>
                  <a:lnTo>
                    <a:pt x="38303" y="1448216"/>
                  </a:lnTo>
                  <a:lnTo>
                    <a:pt x="38303" y="1447137"/>
                  </a:lnTo>
                  <a:close/>
                  <a:moveTo>
                    <a:pt x="4277245" y="1446984"/>
                  </a:moveTo>
                  <a:lnTo>
                    <a:pt x="4277245" y="1449142"/>
                  </a:lnTo>
                  <a:lnTo>
                    <a:pt x="4278324" y="1449142"/>
                  </a:lnTo>
                  <a:lnTo>
                    <a:pt x="4278324" y="1446984"/>
                  </a:lnTo>
                  <a:close/>
                  <a:moveTo>
                    <a:pt x="6765814" y="1446934"/>
                  </a:moveTo>
                  <a:lnTo>
                    <a:pt x="6765814" y="1448013"/>
                  </a:lnTo>
                  <a:lnTo>
                    <a:pt x="6768106" y="1448013"/>
                  </a:lnTo>
                  <a:lnTo>
                    <a:pt x="6768106" y="1446934"/>
                  </a:lnTo>
                  <a:close/>
                  <a:moveTo>
                    <a:pt x="5259836" y="1446529"/>
                  </a:moveTo>
                  <a:lnTo>
                    <a:pt x="5258757" y="1447608"/>
                  </a:lnTo>
                  <a:lnTo>
                    <a:pt x="5258757" y="1448687"/>
                  </a:lnTo>
                  <a:lnTo>
                    <a:pt x="5260915" y="1450844"/>
                  </a:lnTo>
                  <a:lnTo>
                    <a:pt x="5264152" y="1450844"/>
                  </a:lnTo>
                  <a:lnTo>
                    <a:pt x="5264152" y="1447608"/>
                  </a:lnTo>
                  <a:close/>
                  <a:moveTo>
                    <a:pt x="679220" y="1446528"/>
                  </a:moveTo>
                  <a:lnTo>
                    <a:pt x="685424" y="1455969"/>
                  </a:lnTo>
                  <a:lnTo>
                    <a:pt x="685424" y="1450709"/>
                  </a:lnTo>
                  <a:lnTo>
                    <a:pt x="684480" y="1451788"/>
                  </a:lnTo>
                  <a:lnTo>
                    <a:pt x="683401" y="1451788"/>
                  </a:lnTo>
                  <a:close/>
                  <a:moveTo>
                    <a:pt x="6198541" y="1445990"/>
                  </a:moveTo>
                  <a:lnTo>
                    <a:pt x="6198541" y="1447068"/>
                  </a:lnTo>
                  <a:cubicBezTo>
                    <a:pt x="6199441" y="1450665"/>
                    <a:pt x="6200520" y="1452464"/>
                    <a:pt x="6201778" y="1452464"/>
                  </a:cubicBezTo>
                  <a:lnTo>
                    <a:pt x="6202857" y="1452464"/>
                  </a:lnTo>
                  <a:cubicBezTo>
                    <a:pt x="6202857" y="1448867"/>
                    <a:pt x="6201419" y="1446709"/>
                    <a:pt x="6198541" y="1445990"/>
                  </a:cubicBezTo>
                  <a:close/>
                  <a:moveTo>
                    <a:pt x="3699587" y="1445449"/>
                  </a:moveTo>
                  <a:lnTo>
                    <a:pt x="3699587" y="1447607"/>
                  </a:lnTo>
                  <a:lnTo>
                    <a:pt x="3700666" y="1447607"/>
                  </a:lnTo>
                  <a:lnTo>
                    <a:pt x="3700666" y="1445449"/>
                  </a:lnTo>
                  <a:close/>
                  <a:moveTo>
                    <a:pt x="8761966" y="1444642"/>
                  </a:moveTo>
                  <a:lnTo>
                    <a:pt x="8761966" y="1446934"/>
                  </a:lnTo>
                  <a:lnTo>
                    <a:pt x="8763045" y="1446934"/>
                  </a:lnTo>
                  <a:lnTo>
                    <a:pt x="8763045" y="1444642"/>
                  </a:lnTo>
                  <a:close/>
                  <a:moveTo>
                    <a:pt x="4263218" y="1443747"/>
                  </a:moveTo>
                  <a:lnTo>
                    <a:pt x="4262139" y="1448064"/>
                  </a:lnTo>
                  <a:lnTo>
                    <a:pt x="4264297" y="1448064"/>
                  </a:lnTo>
                  <a:lnTo>
                    <a:pt x="4266455" y="1445905"/>
                  </a:lnTo>
                  <a:lnTo>
                    <a:pt x="4266455" y="1443747"/>
                  </a:lnTo>
                  <a:close/>
                  <a:moveTo>
                    <a:pt x="8691291" y="1443562"/>
                  </a:moveTo>
                  <a:cubicBezTo>
                    <a:pt x="8689853" y="1443562"/>
                    <a:pt x="8689133" y="1444687"/>
                    <a:pt x="8689133" y="1446934"/>
                  </a:cubicBezTo>
                  <a:lnTo>
                    <a:pt x="8692370" y="1451250"/>
                  </a:lnTo>
                  <a:lnTo>
                    <a:pt x="8693449" y="1451250"/>
                  </a:lnTo>
                  <a:lnTo>
                    <a:pt x="8696686" y="1448013"/>
                  </a:lnTo>
                  <a:lnTo>
                    <a:pt x="8692370" y="1443562"/>
                  </a:lnTo>
                  <a:close/>
                  <a:moveTo>
                    <a:pt x="674904" y="1441267"/>
                  </a:moveTo>
                  <a:lnTo>
                    <a:pt x="674904" y="1443425"/>
                  </a:lnTo>
                  <a:lnTo>
                    <a:pt x="675983" y="1443425"/>
                  </a:lnTo>
                  <a:lnTo>
                    <a:pt x="675983" y="1441267"/>
                  </a:lnTo>
                  <a:close/>
                  <a:moveTo>
                    <a:pt x="5696818" y="1441134"/>
                  </a:moveTo>
                  <a:lnTo>
                    <a:pt x="5694660" y="1443292"/>
                  </a:lnTo>
                  <a:lnTo>
                    <a:pt x="5694660" y="1444371"/>
                  </a:lnTo>
                  <a:lnTo>
                    <a:pt x="5697897" y="1441134"/>
                  </a:lnTo>
                  <a:close/>
                  <a:moveTo>
                    <a:pt x="5250125" y="1441134"/>
                  </a:moveTo>
                  <a:lnTo>
                    <a:pt x="5249046" y="1442213"/>
                  </a:lnTo>
                  <a:lnTo>
                    <a:pt x="5249046" y="1443292"/>
                  </a:lnTo>
                  <a:lnTo>
                    <a:pt x="5252283" y="1445450"/>
                  </a:lnTo>
                  <a:lnTo>
                    <a:pt x="5254441" y="1443292"/>
                  </a:lnTo>
                  <a:lnTo>
                    <a:pt x="5254441" y="1442213"/>
                  </a:lnTo>
                  <a:close/>
                  <a:moveTo>
                    <a:pt x="3707140" y="1440999"/>
                  </a:moveTo>
                  <a:lnTo>
                    <a:pt x="3707140" y="1447607"/>
                  </a:lnTo>
                  <a:lnTo>
                    <a:pt x="3709298" y="1451923"/>
                  </a:lnTo>
                  <a:lnTo>
                    <a:pt x="3710377" y="1451923"/>
                  </a:lnTo>
                  <a:lnTo>
                    <a:pt x="3708219" y="1440999"/>
                  </a:lnTo>
                  <a:close/>
                  <a:moveTo>
                    <a:pt x="6189774" y="1437493"/>
                  </a:moveTo>
                  <a:lnTo>
                    <a:pt x="6189774" y="1441809"/>
                  </a:lnTo>
                  <a:lnTo>
                    <a:pt x="6193011" y="1441809"/>
                  </a:lnTo>
                  <a:lnTo>
                    <a:pt x="6193011" y="1439651"/>
                  </a:lnTo>
                  <a:lnTo>
                    <a:pt x="6190853" y="1437493"/>
                  </a:lnTo>
                  <a:close/>
                  <a:moveTo>
                    <a:pt x="8765203" y="1437089"/>
                  </a:moveTo>
                  <a:lnTo>
                    <a:pt x="8761966" y="1438168"/>
                  </a:lnTo>
                  <a:lnTo>
                    <a:pt x="8761966" y="1439246"/>
                  </a:lnTo>
                  <a:lnTo>
                    <a:pt x="8763045" y="1439246"/>
                  </a:lnTo>
                  <a:lnTo>
                    <a:pt x="8767361" y="1438168"/>
                  </a:lnTo>
                  <a:lnTo>
                    <a:pt x="8767361" y="1437089"/>
                  </a:lnTo>
                  <a:close/>
                  <a:moveTo>
                    <a:pt x="682322" y="1437086"/>
                  </a:moveTo>
                  <a:lnTo>
                    <a:pt x="682322" y="1443425"/>
                  </a:lnTo>
                  <a:lnTo>
                    <a:pt x="684480" y="1447607"/>
                  </a:lnTo>
                  <a:lnTo>
                    <a:pt x="685424" y="1447607"/>
                  </a:lnTo>
                  <a:lnTo>
                    <a:pt x="683401" y="1437086"/>
                  </a:lnTo>
                  <a:close/>
                  <a:moveTo>
                    <a:pt x="2084446" y="1436868"/>
                  </a:moveTo>
                  <a:cubicBezTo>
                    <a:pt x="2082289" y="1437498"/>
                    <a:pt x="2080491" y="1440060"/>
                    <a:pt x="2079051" y="1444556"/>
                  </a:cubicBezTo>
                  <a:lnTo>
                    <a:pt x="2083367" y="1447793"/>
                  </a:lnTo>
                  <a:lnTo>
                    <a:pt x="2088763" y="1442398"/>
                  </a:lnTo>
                  <a:lnTo>
                    <a:pt x="2088763" y="1441319"/>
                  </a:lnTo>
                  <a:close/>
                  <a:moveTo>
                    <a:pt x="2644891" y="1436501"/>
                  </a:moveTo>
                  <a:lnTo>
                    <a:pt x="2661211" y="1444054"/>
                  </a:lnTo>
                  <a:lnTo>
                    <a:pt x="2667686" y="1441896"/>
                  </a:lnTo>
                  <a:lnTo>
                    <a:pt x="2674294" y="1441896"/>
                  </a:lnTo>
                  <a:cubicBezTo>
                    <a:pt x="2684364" y="1441896"/>
                    <a:pt x="2689401" y="1444818"/>
                    <a:pt x="2689401" y="1450663"/>
                  </a:cubicBezTo>
                  <a:cubicBezTo>
                    <a:pt x="2682206" y="1455518"/>
                    <a:pt x="2677891" y="1459115"/>
                    <a:pt x="2676453" y="1461453"/>
                  </a:cubicBezTo>
                  <a:lnTo>
                    <a:pt x="2676453" y="1462532"/>
                  </a:lnTo>
                  <a:lnTo>
                    <a:pt x="2678610" y="1475615"/>
                  </a:lnTo>
                  <a:lnTo>
                    <a:pt x="2676453" y="1482089"/>
                  </a:lnTo>
                  <a:lnTo>
                    <a:pt x="2678610" y="1490721"/>
                  </a:lnTo>
                  <a:lnTo>
                    <a:pt x="2678610" y="1491800"/>
                  </a:lnTo>
                  <a:lnTo>
                    <a:pt x="2675373" y="1497329"/>
                  </a:lnTo>
                  <a:cubicBezTo>
                    <a:pt x="2675554" y="1500387"/>
                    <a:pt x="2676993" y="1503264"/>
                    <a:pt x="2679690" y="1505962"/>
                  </a:cubicBezTo>
                  <a:lnTo>
                    <a:pt x="2688322" y="1503804"/>
                  </a:lnTo>
                  <a:lnTo>
                    <a:pt x="2694931" y="1503804"/>
                  </a:lnTo>
                  <a:lnTo>
                    <a:pt x="2702483" y="1507040"/>
                  </a:lnTo>
                  <a:lnTo>
                    <a:pt x="2702483" y="1504882"/>
                  </a:lnTo>
                  <a:lnTo>
                    <a:pt x="2703562" y="1505962"/>
                  </a:lnTo>
                  <a:lnTo>
                    <a:pt x="2704641" y="1505962"/>
                  </a:lnTo>
                  <a:lnTo>
                    <a:pt x="2705720" y="1504882"/>
                  </a:lnTo>
                  <a:lnTo>
                    <a:pt x="2706800" y="1504882"/>
                  </a:lnTo>
                  <a:lnTo>
                    <a:pt x="2711115" y="1505962"/>
                  </a:lnTo>
                  <a:lnTo>
                    <a:pt x="2712194" y="1505962"/>
                  </a:lnTo>
                  <a:cubicBezTo>
                    <a:pt x="2712194" y="1503804"/>
                    <a:pt x="2714757" y="1501286"/>
                    <a:pt x="2719882" y="1498409"/>
                  </a:cubicBezTo>
                  <a:cubicBezTo>
                    <a:pt x="2725817" y="1489867"/>
                    <a:pt x="2730852" y="1484067"/>
                    <a:pt x="2734989" y="1481010"/>
                  </a:cubicBezTo>
                  <a:cubicBezTo>
                    <a:pt x="2747846" y="1481010"/>
                    <a:pt x="2756164" y="1486449"/>
                    <a:pt x="2759941" y="1497329"/>
                  </a:cubicBezTo>
                  <a:lnTo>
                    <a:pt x="2761155" y="1498409"/>
                  </a:lnTo>
                  <a:lnTo>
                    <a:pt x="2761155" y="1500567"/>
                  </a:lnTo>
                  <a:lnTo>
                    <a:pt x="2758861" y="1500567"/>
                  </a:lnTo>
                  <a:lnTo>
                    <a:pt x="2758861" y="1502724"/>
                  </a:lnTo>
                  <a:lnTo>
                    <a:pt x="2759941" y="1501645"/>
                  </a:lnTo>
                  <a:lnTo>
                    <a:pt x="2763312" y="1501645"/>
                  </a:lnTo>
                  <a:lnTo>
                    <a:pt x="2770864" y="1509199"/>
                  </a:lnTo>
                  <a:lnTo>
                    <a:pt x="2766549" y="1513514"/>
                  </a:lnTo>
                  <a:lnTo>
                    <a:pt x="2764390" y="1513514"/>
                  </a:lnTo>
                  <a:lnTo>
                    <a:pt x="2761155" y="1511357"/>
                  </a:lnTo>
                  <a:cubicBezTo>
                    <a:pt x="2757826" y="1515763"/>
                    <a:pt x="2754545" y="1517965"/>
                    <a:pt x="2751308" y="1517965"/>
                  </a:cubicBezTo>
                  <a:lnTo>
                    <a:pt x="2743754" y="1512436"/>
                  </a:lnTo>
                  <a:lnTo>
                    <a:pt x="2743754" y="1510277"/>
                  </a:lnTo>
                  <a:lnTo>
                    <a:pt x="2737146" y="1510277"/>
                  </a:lnTo>
                  <a:cubicBezTo>
                    <a:pt x="2737146" y="1513155"/>
                    <a:pt x="2736427" y="1514594"/>
                    <a:pt x="2734989" y="1514594"/>
                  </a:cubicBezTo>
                  <a:lnTo>
                    <a:pt x="2717724" y="1514594"/>
                  </a:lnTo>
                  <a:lnTo>
                    <a:pt x="2711115" y="1512436"/>
                  </a:lnTo>
                  <a:cubicBezTo>
                    <a:pt x="2699605" y="1516842"/>
                    <a:pt x="2692008" y="1519045"/>
                    <a:pt x="2688322" y="1519045"/>
                  </a:cubicBezTo>
                  <a:lnTo>
                    <a:pt x="2680769" y="1516887"/>
                  </a:lnTo>
                  <a:lnTo>
                    <a:pt x="2679690" y="1517965"/>
                  </a:lnTo>
                  <a:lnTo>
                    <a:pt x="2680769" y="1523360"/>
                  </a:lnTo>
                  <a:lnTo>
                    <a:pt x="2680769" y="1524440"/>
                  </a:lnTo>
                  <a:cubicBezTo>
                    <a:pt x="2680769" y="1535679"/>
                    <a:pt x="2679330" y="1545795"/>
                    <a:pt x="2676453" y="1554786"/>
                  </a:cubicBezTo>
                  <a:lnTo>
                    <a:pt x="2677531" y="1562339"/>
                  </a:lnTo>
                  <a:lnTo>
                    <a:pt x="2675373" y="1568948"/>
                  </a:lnTo>
                  <a:cubicBezTo>
                    <a:pt x="2675373" y="1570746"/>
                    <a:pt x="2676812" y="1573264"/>
                    <a:pt x="2679690" y="1576501"/>
                  </a:cubicBezTo>
                  <a:lnTo>
                    <a:pt x="2679690" y="1577580"/>
                  </a:lnTo>
                  <a:lnTo>
                    <a:pt x="2674294" y="1588505"/>
                  </a:lnTo>
                  <a:lnTo>
                    <a:pt x="2675373" y="1588505"/>
                  </a:lnTo>
                  <a:lnTo>
                    <a:pt x="2685084" y="1585133"/>
                  </a:lnTo>
                  <a:lnTo>
                    <a:pt x="2688322" y="1585133"/>
                  </a:lnTo>
                  <a:cubicBezTo>
                    <a:pt x="2692547" y="1585133"/>
                    <a:pt x="2696908" y="1586617"/>
                    <a:pt x="2701405" y="1589584"/>
                  </a:cubicBezTo>
                  <a:lnTo>
                    <a:pt x="2704641" y="1589584"/>
                  </a:lnTo>
                  <a:cubicBezTo>
                    <a:pt x="2715881" y="1572230"/>
                    <a:pt x="2723838" y="1563553"/>
                    <a:pt x="2728515" y="1563553"/>
                  </a:cubicBezTo>
                  <a:lnTo>
                    <a:pt x="2726356" y="1558024"/>
                  </a:lnTo>
                  <a:lnTo>
                    <a:pt x="2729594" y="1555865"/>
                  </a:lnTo>
                  <a:lnTo>
                    <a:pt x="2743754" y="1570027"/>
                  </a:lnTo>
                  <a:cubicBezTo>
                    <a:pt x="2745194" y="1570027"/>
                    <a:pt x="2745914" y="1572185"/>
                    <a:pt x="2745914" y="1576501"/>
                  </a:cubicBezTo>
                  <a:lnTo>
                    <a:pt x="2762233" y="1585133"/>
                  </a:lnTo>
                  <a:cubicBezTo>
                    <a:pt x="2761155" y="1592417"/>
                    <a:pt x="2759311" y="1596058"/>
                    <a:pt x="2756702" y="1596058"/>
                  </a:cubicBezTo>
                  <a:lnTo>
                    <a:pt x="2745914" y="1596058"/>
                  </a:lnTo>
                  <a:lnTo>
                    <a:pt x="2741596" y="1594979"/>
                  </a:lnTo>
                  <a:lnTo>
                    <a:pt x="2740518" y="1596058"/>
                  </a:lnTo>
                  <a:lnTo>
                    <a:pt x="2739438" y="1596058"/>
                  </a:lnTo>
                  <a:cubicBezTo>
                    <a:pt x="2725143" y="1595339"/>
                    <a:pt x="2713543" y="1593900"/>
                    <a:pt x="2704641" y="1591742"/>
                  </a:cubicBezTo>
                  <a:lnTo>
                    <a:pt x="2694931" y="1594979"/>
                  </a:lnTo>
                  <a:lnTo>
                    <a:pt x="2686163" y="1594979"/>
                  </a:lnTo>
                  <a:lnTo>
                    <a:pt x="2681847" y="1590663"/>
                  </a:lnTo>
                  <a:lnTo>
                    <a:pt x="2675373" y="1592821"/>
                  </a:lnTo>
                  <a:lnTo>
                    <a:pt x="2676453" y="1593900"/>
                  </a:lnTo>
                  <a:lnTo>
                    <a:pt x="2676453" y="1594979"/>
                  </a:lnTo>
                  <a:lnTo>
                    <a:pt x="2675373" y="1603611"/>
                  </a:lnTo>
                  <a:cubicBezTo>
                    <a:pt x="2677531" y="1603971"/>
                    <a:pt x="2678610" y="1606893"/>
                    <a:pt x="2678610" y="1612378"/>
                  </a:cubicBezTo>
                  <a:lnTo>
                    <a:pt x="2678610" y="1636251"/>
                  </a:lnTo>
                  <a:cubicBezTo>
                    <a:pt x="2678610" y="1638769"/>
                    <a:pt x="2677171" y="1641646"/>
                    <a:pt x="2674294" y="1644883"/>
                  </a:cubicBezTo>
                  <a:lnTo>
                    <a:pt x="2679690" y="1662282"/>
                  </a:lnTo>
                  <a:lnTo>
                    <a:pt x="2679690" y="1664440"/>
                  </a:lnTo>
                  <a:lnTo>
                    <a:pt x="2676453" y="1668756"/>
                  </a:lnTo>
                  <a:lnTo>
                    <a:pt x="2676453" y="1671993"/>
                  </a:lnTo>
                  <a:cubicBezTo>
                    <a:pt x="2680049" y="1677298"/>
                    <a:pt x="2681847" y="1680400"/>
                    <a:pt x="2681847" y="1681299"/>
                  </a:cubicBezTo>
                  <a:lnTo>
                    <a:pt x="2677531" y="1685615"/>
                  </a:lnTo>
                  <a:lnTo>
                    <a:pt x="2672137" y="1684536"/>
                  </a:lnTo>
                  <a:lnTo>
                    <a:pt x="2664448" y="1685615"/>
                  </a:lnTo>
                  <a:lnTo>
                    <a:pt x="2661211" y="1682378"/>
                  </a:lnTo>
                  <a:lnTo>
                    <a:pt x="2659054" y="1682378"/>
                  </a:lnTo>
                  <a:lnTo>
                    <a:pt x="2642733" y="1683457"/>
                  </a:lnTo>
                  <a:lnTo>
                    <a:pt x="2637338" y="1682378"/>
                  </a:lnTo>
                  <a:lnTo>
                    <a:pt x="2630865" y="1683457"/>
                  </a:lnTo>
                  <a:lnTo>
                    <a:pt x="2628705" y="1681299"/>
                  </a:lnTo>
                  <a:lnTo>
                    <a:pt x="2623311" y="1684536"/>
                  </a:lnTo>
                  <a:lnTo>
                    <a:pt x="2619940" y="1683457"/>
                  </a:lnTo>
                  <a:lnTo>
                    <a:pt x="2612386" y="1684536"/>
                  </a:lnTo>
                  <a:lnTo>
                    <a:pt x="2606991" y="1682378"/>
                  </a:lnTo>
                  <a:lnTo>
                    <a:pt x="2596067" y="1683457"/>
                  </a:lnTo>
                  <a:lnTo>
                    <a:pt x="2590671" y="1682378"/>
                  </a:lnTo>
                  <a:lnTo>
                    <a:pt x="2585277" y="1685615"/>
                  </a:lnTo>
                  <a:lnTo>
                    <a:pt x="2576509" y="1685615"/>
                  </a:lnTo>
                  <a:lnTo>
                    <a:pt x="2568956" y="1681299"/>
                  </a:lnTo>
                  <a:lnTo>
                    <a:pt x="2562483" y="1684536"/>
                  </a:lnTo>
                  <a:lnTo>
                    <a:pt x="2560324" y="1682378"/>
                  </a:lnTo>
                  <a:lnTo>
                    <a:pt x="2560594" y="1680220"/>
                  </a:lnTo>
                  <a:lnTo>
                    <a:pt x="2568956" y="1677523"/>
                  </a:lnTo>
                  <a:lnTo>
                    <a:pt x="2580960" y="1677523"/>
                  </a:lnTo>
                  <a:lnTo>
                    <a:pt x="2587435" y="1679681"/>
                  </a:lnTo>
                  <a:lnTo>
                    <a:pt x="2597145" y="1677523"/>
                  </a:lnTo>
                  <a:lnTo>
                    <a:pt x="2600517" y="1677523"/>
                  </a:lnTo>
                  <a:lnTo>
                    <a:pt x="2609150" y="1679681"/>
                  </a:lnTo>
                  <a:lnTo>
                    <a:pt x="2611307" y="1679681"/>
                  </a:lnTo>
                  <a:lnTo>
                    <a:pt x="2619940" y="1677523"/>
                  </a:lnTo>
                  <a:lnTo>
                    <a:pt x="2628705" y="1677523"/>
                  </a:lnTo>
                  <a:lnTo>
                    <a:pt x="2628705" y="1676309"/>
                  </a:lnTo>
                  <a:lnTo>
                    <a:pt x="2627628" y="1670914"/>
                  </a:lnTo>
                  <a:lnTo>
                    <a:pt x="2628705" y="1664440"/>
                  </a:lnTo>
                  <a:lnTo>
                    <a:pt x="2628705" y="1660124"/>
                  </a:lnTo>
                  <a:lnTo>
                    <a:pt x="2627628" y="1653515"/>
                  </a:lnTo>
                  <a:lnTo>
                    <a:pt x="2628705" y="1652436"/>
                  </a:lnTo>
                  <a:lnTo>
                    <a:pt x="2628705" y="1651357"/>
                  </a:lnTo>
                  <a:lnTo>
                    <a:pt x="2626550" y="1642725"/>
                  </a:lnTo>
                  <a:cubicBezTo>
                    <a:pt x="2627986" y="1642725"/>
                    <a:pt x="2628705" y="1640567"/>
                    <a:pt x="2628705" y="1636251"/>
                  </a:cubicBezTo>
                  <a:lnTo>
                    <a:pt x="2630865" y="1636251"/>
                  </a:lnTo>
                  <a:lnTo>
                    <a:pt x="2629785" y="1635172"/>
                  </a:lnTo>
                  <a:lnTo>
                    <a:pt x="2629785" y="1621010"/>
                  </a:lnTo>
                  <a:lnTo>
                    <a:pt x="2628705" y="1616694"/>
                  </a:lnTo>
                  <a:lnTo>
                    <a:pt x="2629785" y="1615615"/>
                  </a:lnTo>
                  <a:cubicBezTo>
                    <a:pt x="2629785" y="1601858"/>
                    <a:pt x="2627223" y="1594979"/>
                    <a:pt x="2622098" y="1594979"/>
                  </a:cubicBezTo>
                  <a:lnTo>
                    <a:pt x="2615623" y="1596058"/>
                  </a:lnTo>
                  <a:cubicBezTo>
                    <a:pt x="2613644" y="1596058"/>
                    <a:pt x="2611847" y="1594260"/>
                    <a:pt x="2610228" y="1590663"/>
                  </a:cubicBezTo>
                  <a:lnTo>
                    <a:pt x="2611307" y="1589584"/>
                  </a:lnTo>
                  <a:lnTo>
                    <a:pt x="2612386" y="1589584"/>
                  </a:lnTo>
                  <a:lnTo>
                    <a:pt x="2614545" y="1591742"/>
                  </a:lnTo>
                  <a:lnTo>
                    <a:pt x="2621018" y="1587426"/>
                  </a:lnTo>
                  <a:lnTo>
                    <a:pt x="2624390" y="1588505"/>
                  </a:lnTo>
                  <a:lnTo>
                    <a:pt x="2630865" y="1585133"/>
                  </a:lnTo>
                  <a:lnTo>
                    <a:pt x="2627628" y="1578659"/>
                  </a:lnTo>
                  <a:lnTo>
                    <a:pt x="2630865" y="1574343"/>
                  </a:lnTo>
                  <a:lnTo>
                    <a:pt x="2630865" y="1576501"/>
                  </a:lnTo>
                  <a:lnTo>
                    <a:pt x="2631944" y="1576501"/>
                  </a:lnTo>
                  <a:lnTo>
                    <a:pt x="2631944" y="1574343"/>
                  </a:lnTo>
                  <a:lnTo>
                    <a:pt x="2628705" y="1571106"/>
                  </a:lnTo>
                  <a:lnTo>
                    <a:pt x="2628705" y="1560181"/>
                  </a:lnTo>
                  <a:cubicBezTo>
                    <a:pt x="2628705" y="1558743"/>
                    <a:pt x="2630865" y="1557304"/>
                    <a:pt x="2635180" y="1555865"/>
                  </a:cubicBezTo>
                  <a:lnTo>
                    <a:pt x="2635180" y="1553707"/>
                  </a:lnTo>
                  <a:lnTo>
                    <a:pt x="2628705" y="1549391"/>
                  </a:lnTo>
                  <a:lnTo>
                    <a:pt x="2627628" y="1543996"/>
                  </a:lnTo>
                  <a:lnTo>
                    <a:pt x="2628705" y="1531993"/>
                  </a:lnTo>
                  <a:lnTo>
                    <a:pt x="2628705" y="1529835"/>
                  </a:lnTo>
                  <a:cubicBezTo>
                    <a:pt x="2628705" y="1519674"/>
                    <a:pt x="2627267" y="1514594"/>
                    <a:pt x="2624390" y="1514594"/>
                  </a:cubicBezTo>
                  <a:lnTo>
                    <a:pt x="2602675" y="1514594"/>
                  </a:lnTo>
                  <a:lnTo>
                    <a:pt x="2594987" y="1513514"/>
                  </a:lnTo>
                  <a:lnTo>
                    <a:pt x="2585277" y="1523360"/>
                  </a:lnTo>
                  <a:cubicBezTo>
                    <a:pt x="2583118" y="1531093"/>
                    <a:pt x="2576960" y="1539770"/>
                    <a:pt x="2566798" y="1549391"/>
                  </a:cubicBezTo>
                  <a:cubicBezTo>
                    <a:pt x="2563741" y="1560631"/>
                    <a:pt x="2554345" y="1571826"/>
                    <a:pt x="2538610" y="1582975"/>
                  </a:cubicBezTo>
                  <a:lnTo>
                    <a:pt x="2525526" y="1594979"/>
                  </a:lnTo>
                  <a:lnTo>
                    <a:pt x="2523369" y="1594979"/>
                  </a:lnTo>
                  <a:lnTo>
                    <a:pt x="2521210" y="1587426"/>
                  </a:lnTo>
                  <a:lnTo>
                    <a:pt x="2521210" y="1586347"/>
                  </a:lnTo>
                  <a:cubicBezTo>
                    <a:pt x="2521210" y="1582301"/>
                    <a:pt x="2524852" y="1575063"/>
                    <a:pt x="2532135" y="1564632"/>
                  </a:cubicBezTo>
                  <a:lnTo>
                    <a:pt x="2530921" y="1558024"/>
                  </a:lnTo>
                  <a:cubicBezTo>
                    <a:pt x="2533529" y="1549032"/>
                    <a:pt x="2536451" y="1542153"/>
                    <a:pt x="2539688" y="1537388"/>
                  </a:cubicBezTo>
                  <a:lnTo>
                    <a:pt x="2537530" y="1534150"/>
                  </a:lnTo>
                  <a:lnTo>
                    <a:pt x="2537530" y="1530913"/>
                  </a:lnTo>
                  <a:lnTo>
                    <a:pt x="2546163" y="1517965"/>
                  </a:lnTo>
                  <a:lnTo>
                    <a:pt x="2545084" y="1505962"/>
                  </a:lnTo>
                  <a:lnTo>
                    <a:pt x="2549400" y="1475615"/>
                  </a:lnTo>
                  <a:lnTo>
                    <a:pt x="2549400" y="1469006"/>
                  </a:lnTo>
                  <a:lnTo>
                    <a:pt x="2547242" y="1460374"/>
                  </a:lnTo>
                  <a:lnTo>
                    <a:pt x="2547242" y="1458216"/>
                  </a:lnTo>
                  <a:cubicBezTo>
                    <a:pt x="2549040" y="1455158"/>
                    <a:pt x="2551603" y="1453000"/>
                    <a:pt x="2554930" y="1451742"/>
                  </a:cubicBezTo>
                  <a:cubicBezTo>
                    <a:pt x="2560324" y="1451742"/>
                    <a:pt x="2565719" y="1455339"/>
                    <a:pt x="2571114" y="1462532"/>
                  </a:cubicBezTo>
                  <a:lnTo>
                    <a:pt x="2572194" y="1462532"/>
                  </a:lnTo>
                  <a:lnTo>
                    <a:pt x="2577724" y="1459295"/>
                  </a:lnTo>
                  <a:lnTo>
                    <a:pt x="2613465" y="1471299"/>
                  </a:lnTo>
                  <a:lnTo>
                    <a:pt x="2613465" y="1475615"/>
                  </a:lnTo>
                  <a:cubicBezTo>
                    <a:pt x="2610948" y="1479931"/>
                    <a:pt x="2608790" y="1482089"/>
                    <a:pt x="2606991" y="1482089"/>
                  </a:cubicBezTo>
                  <a:lnTo>
                    <a:pt x="2601597" y="1481010"/>
                  </a:lnTo>
                  <a:cubicBezTo>
                    <a:pt x="2601597" y="1482089"/>
                    <a:pt x="2600114" y="1483168"/>
                    <a:pt x="2597145" y="1484247"/>
                  </a:cubicBezTo>
                  <a:lnTo>
                    <a:pt x="2597145" y="1486405"/>
                  </a:lnTo>
                  <a:lnTo>
                    <a:pt x="2596067" y="1507040"/>
                  </a:lnTo>
                  <a:lnTo>
                    <a:pt x="2597145" y="1508119"/>
                  </a:lnTo>
                  <a:lnTo>
                    <a:pt x="2601597" y="1507040"/>
                  </a:lnTo>
                  <a:lnTo>
                    <a:pt x="2612386" y="1508119"/>
                  </a:lnTo>
                  <a:cubicBezTo>
                    <a:pt x="2623266" y="1507580"/>
                    <a:pt x="2628705" y="1506501"/>
                    <a:pt x="2628705" y="1504882"/>
                  </a:cubicBezTo>
                  <a:lnTo>
                    <a:pt x="2628705" y="1503804"/>
                  </a:lnTo>
                  <a:lnTo>
                    <a:pt x="2626550" y="1497329"/>
                  </a:lnTo>
                  <a:lnTo>
                    <a:pt x="2627628" y="1487484"/>
                  </a:lnTo>
                  <a:lnTo>
                    <a:pt x="2624390" y="1476694"/>
                  </a:lnTo>
                  <a:lnTo>
                    <a:pt x="2627628" y="1456058"/>
                  </a:lnTo>
                  <a:lnTo>
                    <a:pt x="2622098" y="1447291"/>
                  </a:lnTo>
                  <a:lnTo>
                    <a:pt x="2622098" y="1446212"/>
                  </a:lnTo>
                  <a:cubicBezTo>
                    <a:pt x="2622098" y="1439738"/>
                    <a:pt x="2629695" y="1436501"/>
                    <a:pt x="2644891" y="1436501"/>
                  </a:cubicBezTo>
                  <a:close/>
                  <a:moveTo>
                    <a:pt x="4106358" y="1436194"/>
                  </a:moveTo>
                  <a:lnTo>
                    <a:pt x="4104200" y="1439432"/>
                  </a:lnTo>
                  <a:lnTo>
                    <a:pt x="4104200" y="1440510"/>
                  </a:lnTo>
                  <a:lnTo>
                    <a:pt x="4108516" y="1440510"/>
                  </a:lnTo>
                  <a:lnTo>
                    <a:pt x="4110674" y="1438352"/>
                  </a:lnTo>
                  <a:lnTo>
                    <a:pt x="4110674" y="1437274"/>
                  </a:lnTo>
                  <a:close/>
                  <a:moveTo>
                    <a:pt x="6774715" y="1434795"/>
                  </a:moveTo>
                  <a:lnTo>
                    <a:pt x="6774715" y="1440325"/>
                  </a:lnTo>
                  <a:lnTo>
                    <a:pt x="6775794" y="1440325"/>
                  </a:lnTo>
                  <a:lnTo>
                    <a:pt x="6777952" y="1438167"/>
                  </a:lnTo>
                  <a:lnTo>
                    <a:pt x="6777952" y="1437088"/>
                  </a:lnTo>
                  <a:lnTo>
                    <a:pt x="6775794" y="1434795"/>
                  </a:lnTo>
                  <a:close/>
                  <a:moveTo>
                    <a:pt x="198402" y="1434324"/>
                  </a:moveTo>
                  <a:lnTo>
                    <a:pt x="198402" y="1435403"/>
                  </a:lnTo>
                  <a:lnTo>
                    <a:pt x="201503" y="1436482"/>
                  </a:lnTo>
                  <a:lnTo>
                    <a:pt x="201503" y="1434324"/>
                  </a:lnTo>
                  <a:close/>
                  <a:moveTo>
                    <a:pt x="37224" y="1434324"/>
                  </a:moveTo>
                  <a:cubicBezTo>
                    <a:pt x="33987" y="1437111"/>
                    <a:pt x="31470" y="1438505"/>
                    <a:pt x="29672" y="1438505"/>
                  </a:cubicBezTo>
                  <a:lnTo>
                    <a:pt x="29672" y="1439584"/>
                  </a:lnTo>
                  <a:lnTo>
                    <a:pt x="30750" y="1439584"/>
                  </a:lnTo>
                  <a:cubicBezTo>
                    <a:pt x="35427" y="1437785"/>
                    <a:pt x="37944" y="1436032"/>
                    <a:pt x="38303" y="1434324"/>
                  </a:cubicBezTo>
                  <a:close/>
                  <a:moveTo>
                    <a:pt x="1233141" y="1433984"/>
                  </a:moveTo>
                  <a:cubicBezTo>
                    <a:pt x="1230262" y="1435063"/>
                    <a:pt x="1228823" y="1436187"/>
                    <a:pt x="1228823" y="1437356"/>
                  </a:cubicBezTo>
                  <a:lnTo>
                    <a:pt x="1233141" y="1436142"/>
                  </a:lnTo>
                  <a:close/>
                  <a:moveTo>
                    <a:pt x="8765203" y="1433852"/>
                  </a:moveTo>
                  <a:lnTo>
                    <a:pt x="8765203" y="1436009"/>
                  </a:lnTo>
                  <a:lnTo>
                    <a:pt x="8766282" y="1436009"/>
                  </a:lnTo>
                  <a:lnTo>
                    <a:pt x="8766282" y="1433852"/>
                  </a:lnTo>
                  <a:close/>
                  <a:moveTo>
                    <a:pt x="4078438" y="1432958"/>
                  </a:moveTo>
                  <a:lnTo>
                    <a:pt x="4078438" y="1437274"/>
                  </a:lnTo>
                  <a:lnTo>
                    <a:pt x="4079517" y="1437274"/>
                  </a:lnTo>
                  <a:lnTo>
                    <a:pt x="4079517" y="1432958"/>
                  </a:lnTo>
                  <a:close/>
                  <a:moveTo>
                    <a:pt x="9288776" y="1432554"/>
                  </a:moveTo>
                  <a:lnTo>
                    <a:pt x="9288776" y="1433633"/>
                  </a:lnTo>
                  <a:lnTo>
                    <a:pt x="9290934" y="1435791"/>
                  </a:lnTo>
                  <a:lnTo>
                    <a:pt x="9290934" y="1434712"/>
                  </a:lnTo>
                  <a:close/>
                  <a:moveTo>
                    <a:pt x="4647464" y="1432427"/>
                  </a:moveTo>
                  <a:cubicBezTo>
                    <a:pt x="4643058" y="1432787"/>
                    <a:pt x="4640855" y="1433911"/>
                    <a:pt x="4640855" y="1435799"/>
                  </a:cubicBezTo>
                  <a:lnTo>
                    <a:pt x="4640855" y="1439036"/>
                  </a:lnTo>
                  <a:lnTo>
                    <a:pt x="4643013" y="1441194"/>
                  </a:lnTo>
                  <a:lnTo>
                    <a:pt x="4644092" y="1441194"/>
                  </a:lnTo>
                  <a:cubicBezTo>
                    <a:pt x="4646340" y="1440475"/>
                    <a:pt x="4647464" y="1438272"/>
                    <a:pt x="4647464" y="1434585"/>
                  </a:cubicBezTo>
                  <a:close/>
                  <a:moveTo>
                    <a:pt x="3544615" y="1432366"/>
                  </a:moveTo>
                  <a:lnTo>
                    <a:pt x="3544615" y="1434524"/>
                  </a:lnTo>
                  <a:lnTo>
                    <a:pt x="3545694" y="1434524"/>
                  </a:lnTo>
                  <a:lnTo>
                    <a:pt x="3545694" y="1432366"/>
                  </a:lnTo>
                  <a:close/>
                  <a:moveTo>
                    <a:pt x="1238670" y="1431826"/>
                  </a:moveTo>
                  <a:lnTo>
                    <a:pt x="1238670" y="1432905"/>
                  </a:lnTo>
                  <a:lnTo>
                    <a:pt x="1240827" y="1432905"/>
                  </a:lnTo>
                  <a:lnTo>
                    <a:pt x="1240827" y="1431826"/>
                  </a:lnTo>
                  <a:close/>
                  <a:moveTo>
                    <a:pt x="4670528" y="1431079"/>
                  </a:moveTo>
                  <a:lnTo>
                    <a:pt x="4670528" y="1433237"/>
                  </a:lnTo>
                  <a:lnTo>
                    <a:pt x="4671607" y="1433237"/>
                  </a:lnTo>
                  <a:lnTo>
                    <a:pt x="4671607" y="1431079"/>
                  </a:lnTo>
                  <a:close/>
                  <a:moveTo>
                    <a:pt x="1235433" y="1429668"/>
                  </a:moveTo>
                  <a:lnTo>
                    <a:pt x="1235433" y="1431826"/>
                  </a:lnTo>
                  <a:lnTo>
                    <a:pt x="1237591" y="1431826"/>
                  </a:lnTo>
                  <a:close/>
                  <a:moveTo>
                    <a:pt x="1183910" y="1429668"/>
                  </a:moveTo>
                  <a:lnTo>
                    <a:pt x="1183910" y="1430747"/>
                  </a:lnTo>
                  <a:lnTo>
                    <a:pt x="1186203" y="1430747"/>
                  </a:lnTo>
                  <a:lnTo>
                    <a:pt x="1186203" y="1429668"/>
                  </a:lnTo>
                  <a:close/>
                  <a:moveTo>
                    <a:pt x="589661" y="1428589"/>
                  </a:moveTo>
                  <a:lnTo>
                    <a:pt x="589661" y="1430747"/>
                  </a:lnTo>
                  <a:lnTo>
                    <a:pt x="591685" y="1430747"/>
                  </a:lnTo>
                  <a:close/>
                  <a:moveTo>
                    <a:pt x="4627772" y="1428111"/>
                  </a:moveTo>
                  <a:lnTo>
                    <a:pt x="4627772" y="1429191"/>
                  </a:lnTo>
                  <a:lnTo>
                    <a:pt x="4629930" y="1429191"/>
                  </a:lnTo>
                  <a:lnTo>
                    <a:pt x="4629930" y="1428111"/>
                  </a:lnTo>
                  <a:close/>
                  <a:moveTo>
                    <a:pt x="8629384" y="1427377"/>
                  </a:moveTo>
                  <a:lnTo>
                    <a:pt x="8629384" y="1428457"/>
                  </a:lnTo>
                  <a:lnTo>
                    <a:pt x="8631542" y="1428457"/>
                  </a:lnTo>
                  <a:lnTo>
                    <a:pt x="8631542" y="1427377"/>
                  </a:lnTo>
                  <a:close/>
                  <a:moveTo>
                    <a:pt x="4773572" y="1427302"/>
                  </a:moveTo>
                  <a:lnTo>
                    <a:pt x="4773572" y="1428111"/>
                  </a:lnTo>
                  <a:lnTo>
                    <a:pt x="4773168" y="1427707"/>
                  </a:lnTo>
                  <a:close/>
                  <a:moveTo>
                    <a:pt x="4727445" y="1427032"/>
                  </a:moveTo>
                  <a:lnTo>
                    <a:pt x="4727445" y="1429191"/>
                  </a:lnTo>
                  <a:lnTo>
                    <a:pt x="4729738" y="1431348"/>
                  </a:lnTo>
                  <a:lnTo>
                    <a:pt x="4730817" y="1431348"/>
                  </a:lnTo>
                  <a:lnTo>
                    <a:pt x="4730817" y="1427032"/>
                  </a:lnTo>
                  <a:close/>
                  <a:moveTo>
                    <a:pt x="4561953" y="1426358"/>
                  </a:moveTo>
                  <a:lnTo>
                    <a:pt x="4567348" y="1426358"/>
                  </a:lnTo>
                  <a:cubicBezTo>
                    <a:pt x="4569596" y="1426358"/>
                    <a:pt x="4572923" y="1427122"/>
                    <a:pt x="4577329" y="1428651"/>
                  </a:cubicBezTo>
                  <a:lnTo>
                    <a:pt x="4588254" y="1426358"/>
                  </a:lnTo>
                  <a:lnTo>
                    <a:pt x="4593784" y="1426358"/>
                  </a:lnTo>
                  <a:lnTo>
                    <a:pt x="4595942" y="1427572"/>
                  </a:lnTo>
                  <a:lnTo>
                    <a:pt x="4595942" y="1428111"/>
                  </a:lnTo>
                  <a:lnTo>
                    <a:pt x="4592570" y="1428111"/>
                  </a:lnTo>
                  <a:lnTo>
                    <a:pt x="4592570" y="1430000"/>
                  </a:lnTo>
                  <a:lnTo>
                    <a:pt x="4594863" y="1430000"/>
                  </a:lnTo>
                  <a:lnTo>
                    <a:pt x="4595942" y="1428111"/>
                  </a:lnTo>
                  <a:lnTo>
                    <a:pt x="4597021" y="1428111"/>
                  </a:lnTo>
                  <a:cubicBezTo>
                    <a:pt x="4601247" y="1428111"/>
                    <a:pt x="4605248" y="1429235"/>
                    <a:pt x="4609025" y="1431483"/>
                  </a:cubicBezTo>
                  <a:lnTo>
                    <a:pt x="4607946" y="1432022"/>
                  </a:lnTo>
                  <a:lnTo>
                    <a:pt x="4604709" y="1431483"/>
                  </a:lnTo>
                  <a:cubicBezTo>
                    <a:pt x="4598864" y="1433731"/>
                    <a:pt x="4593738" y="1434855"/>
                    <a:pt x="4589333" y="1434855"/>
                  </a:cubicBezTo>
                  <a:cubicBezTo>
                    <a:pt x="4589333" y="1433866"/>
                    <a:pt x="4585691" y="1433101"/>
                    <a:pt x="4578408" y="1432562"/>
                  </a:cubicBezTo>
                  <a:lnTo>
                    <a:pt x="4563032" y="1432562"/>
                  </a:lnTo>
                  <a:lnTo>
                    <a:pt x="4558581" y="1430404"/>
                  </a:lnTo>
                  <a:lnTo>
                    <a:pt x="4558581" y="1428111"/>
                  </a:lnTo>
                  <a:close/>
                  <a:moveTo>
                    <a:pt x="8626012" y="1426164"/>
                  </a:moveTo>
                  <a:lnTo>
                    <a:pt x="8621696" y="1430614"/>
                  </a:lnTo>
                  <a:lnTo>
                    <a:pt x="8611985" y="1428457"/>
                  </a:lnTo>
                  <a:lnTo>
                    <a:pt x="8608748" y="1429536"/>
                  </a:lnTo>
                  <a:lnTo>
                    <a:pt x="8608748" y="1430614"/>
                  </a:lnTo>
                  <a:lnTo>
                    <a:pt x="8610906" y="1430614"/>
                  </a:lnTo>
                  <a:lnTo>
                    <a:pt x="8611985" y="1429536"/>
                  </a:lnTo>
                  <a:lnTo>
                    <a:pt x="8613064" y="1429536"/>
                  </a:lnTo>
                  <a:lnTo>
                    <a:pt x="8618459" y="1431694"/>
                  </a:lnTo>
                  <a:lnTo>
                    <a:pt x="8617380" y="1438168"/>
                  </a:lnTo>
                  <a:lnTo>
                    <a:pt x="8617380" y="1443562"/>
                  </a:lnTo>
                  <a:lnTo>
                    <a:pt x="8618459" y="1443562"/>
                  </a:lnTo>
                  <a:cubicBezTo>
                    <a:pt x="8618459" y="1434751"/>
                    <a:pt x="8621740" y="1429356"/>
                    <a:pt x="8628304" y="1427377"/>
                  </a:cubicBezTo>
                  <a:lnTo>
                    <a:pt x="8628304" y="1426164"/>
                  </a:lnTo>
                  <a:close/>
                  <a:moveTo>
                    <a:pt x="7678809" y="1426164"/>
                  </a:moveTo>
                  <a:lnTo>
                    <a:pt x="7676651" y="1433851"/>
                  </a:lnTo>
                  <a:lnTo>
                    <a:pt x="7676651" y="1434930"/>
                  </a:lnTo>
                  <a:lnTo>
                    <a:pt x="7680967" y="1434930"/>
                  </a:lnTo>
                  <a:lnTo>
                    <a:pt x="7682046" y="1431693"/>
                  </a:lnTo>
                  <a:lnTo>
                    <a:pt x="7680967" y="1426164"/>
                  </a:lnTo>
                  <a:close/>
                  <a:moveTo>
                    <a:pt x="9278930" y="1426080"/>
                  </a:moveTo>
                  <a:lnTo>
                    <a:pt x="9278930" y="1428238"/>
                  </a:lnTo>
                  <a:lnTo>
                    <a:pt x="9280009" y="1428238"/>
                  </a:lnTo>
                  <a:lnTo>
                    <a:pt x="9280009" y="1426080"/>
                  </a:lnTo>
                  <a:close/>
                  <a:moveTo>
                    <a:pt x="8691291" y="1425085"/>
                  </a:moveTo>
                  <a:lnTo>
                    <a:pt x="8692370" y="1428457"/>
                  </a:lnTo>
                  <a:lnTo>
                    <a:pt x="8693449" y="1428457"/>
                  </a:lnTo>
                  <a:lnTo>
                    <a:pt x="8693449" y="1425085"/>
                  </a:lnTo>
                  <a:close/>
                  <a:moveTo>
                    <a:pt x="8619538" y="1425085"/>
                  </a:moveTo>
                  <a:lnTo>
                    <a:pt x="8619538" y="1427377"/>
                  </a:lnTo>
                  <a:lnTo>
                    <a:pt x="8620617" y="1427377"/>
                  </a:lnTo>
                  <a:lnTo>
                    <a:pt x="8620617" y="1425085"/>
                  </a:lnTo>
                  <a:close/>
                  <a:moveTo>
                    <a:pt x="5117138" y="1424949"/>
                  </a:moveTo>
                  <a:lnTo>
                    <a:pt x="5117138" y="1427106"/>
                  </a:lnTo>
                  <a:lnTo>
                    <a:pt x="5119296" y="1429264"/>
                  </a:lnTo>
                  <a:lnTo>
                    <a:pt x="5119296" y="1427106"/>
                  </a:lnTo>
                  <a:close/>
                  <a:moveTo>
                    <a:pt x="1652860" y="1423734"/>
                  </a:moveTo>
                  <a:lnTo>
                    <a:pt x="1652860" y="1427106"/>
                  </a:lnTo>
                  <a:lnTo>
                    <a:pt x="1655017" y="1427106"/>
                  </a:lnTo>
                  <a:lnTo>
                    <a:pt x="1657310" y="1424813"/>
                  </a:lnTo>
                  <a:close/>
                  <a:moveTo>
                    <a:pt x="98458" y="1423534"/>
                  </a:moveTo>
                  <a:lnTo>
                    <a:pt x="98458" y="1424612"/>
                  </a:lnTo>
                  <a:lnTo>
                    <a:pt x="103853" y="1425692"/>
                  </a:lnTo>
                  <a:lnTo>
                    <a:pt x="104933" y="1425692"/>
                  </a:lnTo>
                  <a:lnTo>
                    <a:pt x="104933" y="1424612"/>
                  </a:lnTo>
                  <a:lnTo>
                    <a:pt x="100616" y="1423534"/>
                  </a:lnTo>
                  <a:close/>
                  <a:moveTo>
                    <a:pt x="8761966" y="1422927"/>
                  </a:moveTo>
                  <a:lnTo>
                    <a:pt x="8761966" y="1425085"/>
                  </a:lnTo>
                  <a:lnTo>
                    <a:pt x="8763045" y="1425085"/>
                  </a:lnTo>
                  <a:lnTo>
                    <a:pt x="8763045" y="1422927"/>
                  </a:lnTo>
                  <a:close/>
                  <a:moveTo>
                    <a:pt x="5226387" y="1422791"/>
                  </a:moveTo>
                  <a:lnTo>
                    <a:pt x="5224229" y="1424949"/>
                  </a:lnTo>
                  <a:lnTo>
                    <a:pt x="5224229" y="1430344"/>
                  </a:lnTo>
                  <a:lnTo>
                    <a:pt x="5238256" y="1433581"/>
                  </a:lnTo>
                  <a:lnTo>
                    <a:pt x="5237177" y="1437896"/>
                  </a:lnTo>
                  <a:lnTo>
                    <a:pt x="5237177" y="1442213"/>
                  </a:lnTo>
                  <a:lnTo>
                    <a:pt x="5238256" y="1442213"/>
                  </a:lnTo>
                  <a:cubicBezTo>
                    <a:pt x="5238256" y="1438077"/>
                    <a:pt x="5239335" y="1434840"/>
                    <a:pt x="5241493" y="1432502"/>
                  </a:cubicBezTo>
                  <a:lnTo>
                    <a:pt x="5241493" y="1430344"/>
                  </a:lnTo>
                  <a:cubicBezTo>
                    <a:pt x="5238076" y="1430344"/>
                    <a:pt x="5234839" y="1427826"/>
                    <a:pt x="5231782" y="1422791"/>
                  </a:cubicBezTo>
                  <a:close/>
                  <a:moveTo>
                    <a:pt x="95221" y="1422454"/>
                  </a:moveTo>
                  <a:lnTo>
                    <a:pt x="95221" y="1425692"/>
                  </a:lnTo>
                  <a:lnTo>
                    <a:pt x="96300" y="1425692"/>
                  </a:lnTo>
                  <a:lnTo>
                    <a:pt x="96300" y="1422454"/>
                  </a:lnTo>
                  <a:close/>
                  <a:moveTo>
                    <a:pt x="4103121" y="1421223"/>
                  </a:moveTo>
                  <a:lnTo>
                    <a:pt x="4100963" y="1423381"/>
                  </a:lnTo>
                  <a:lnTo>
                    <a:pt x="4103121" y="1423381"/>
                  </a:lnTo>
                  <a:lnTo>
                    <a:pt x="4105279" y="1421223"/>
                  </a:lnTo>
                  <a:close/>
                  <a:moveTo>
                    <a:pt x="4071964" y="1421223"/>
                  </a:moveTo>
                  <a:lnTo>
                    <a:pt x="4071964" y="1423381"/>
                  </a:lnTo>
                  <a:lnTo>
                    <a:pt x="4075201" y="1425539"/>
                  </a:lnTo>
                  <a:lnTo>
                    <a:pt x="4075201" y="1424460"/>
                  </a:lnTo>
                  <a:cubicBezTo>
                    <a:pt x="4073763" y="1424460"/>
                    <a:pt x="4073043" y="1423381"/>
                    <a:pt x="4073043" y="1421223"/>
                  </a:cubicBezTo>
                  <a:close/>
                  <a:moveTo>
                    <a:pt x="3603151" y="1420498"/>
                  </a:moveTo>
                  <a:lnTo>
                    <a:pt x="3603151" y="1421576"/>
                  </a:lnTo>
                  <a:cubicBezTo>
                    <a:pt x="3604230" y="1424454"/>
                    <a:pt x="3605309" y="1425892"/>
                    <a:pt x="3606388" y="1425892"/>
                  </a:cubicBezTo>
                  <a:lnTo>
                    <a:pt x="3607467" y="1425892"/>
                  </a:lnTo>
                  <a:lnTo>
                    <a:pt x="3604230" y="1420498"/>
                  </a:lnTo>
                  <a:close/>
                  <a:moveTo>
                    <a:pt x="209056" y="1420297"/>
                  </a:moveTo>
                  <a:lnTo>
                    <a:pt x="206898" y="1422454"/>
                  </a:lnTo>
                  <a:lnTo>
                    <a:pt x="206898" y="1423534"/>
                  </a:lnTo>
                  <a:lnTo>
                    <a:pt x="211214" y="1423534"/>
                  </a:lnTo>
                  <a:lnTo>
                    <a:pt x="211214" y="1420297"/>
                  </a:lnTo>
                  <a:close/>
                  <a:moveTo>
                    <a:pt x="111407" y="1420297"/>
                  </a:moveTo>
                  <a:lnTo>
                    <a:pt x="106011" y="1422454"/>
                  </a:lnTo>
                  <a:lnTo>
                    <a:pt x="106011" y="1424612"/>
                  </a:lnTo>
                  <a:lnTo>
                    <a:pt x="112485" y="1421376"/>
                  </a:lnTo>
                  <a:lnTo>
                    <a:pt x="112485" y="1420297"/>
                  </a:lnTo>
                  <a:close/>
                  <a:moveTo>
                    <a:pt x="95221" y="1420297"/>
                  </a:moveTo>
                  <a:lnTo>
                    <a:pt x="95221" y="1421376"/>
                  </a:lnTo>
                  <a:lnTo>
                    <a:pt x="98458" y="1421376"/>
                  </a:lnTo>
                  <a:lnTo>
                    <a:pt x="98458" y="1420297"/>
                  </a:lnTo>
                  <a:close/>
                  <a:moveTo>
                    <a:pt x="3071081" y="1419688"/>
                  </a:moveTo>
                  <a:lnTo>
                    <a:pt x="3071081" y="1424004"/>
                  </a:lnTo>
                  <a:lnTo>
                    <a:pt x="3072160" y="1424004"/>
                  </a:lnTo>
                  <a:lnTo>
                    <a:pt x="3072160" y="1419688"/>
                  </a:lnTo>
                  <a:close/>
                  <a:moveTo>
                    <a:pt x="9274614" y="1419606"/>
                  </a:moveTo>
                  <a:lnTo>
                    <a:pt x="9272456" y="1421765"/>
                  </a:lnTo>
                  <a:lnTo>
                    <a:pt x="9272456" y="1425001"/>
                  </a:lnTo>
                  <a:lnTo>
                    <a:pt x="9274614" y="1425001"/>
                  </a:lnTo>
                  <a:lnTo>
                    <a:pt x="9275693" y="1419606"/>
                  </a:lnTo>
                  <a:close/>
                  <a:moveTo>
                    <a:pt x="2189650" y="1419604"/>
                  </a:moveTo>
                  <a:lnTo>
                    <a:pt x="2189650" y="1420683"/>
                  </a:lnTo>
                  <a:lnTo>
                    <a:pt x="2192887" y="1420683"/>
                  </a:lnTo>
                  <a:lnTo>
                    <a:pt x="2192887" y="1419604"/>
                  </a:lnTo>
                  <a:close/>
                  <a:moveTo>
                    <a:pt x="3751649" y="1418339"/>
                  </a:moveTo>
                  <a:lnTo>
                    <a:pt x="3751649" y="1421576"/>
                  </a:lnTo>
                  <a:lnTo>
                    <a:pt x="3752728" y="1421576"/>
                  </a:lnTo>
                  <a:lnTo>
                    <a:pt x="3752728" y="1418339"/>
                  </a:lnTo>
                  <a:close/>
                  <a:moveTo>
                    <a:pt x="48014" y="1418139"/>
                  </a:moveTo>
                  <a:cubicBezTo>
                    <a:pt x="46756" y="1418139"/>
                    <a:pt x="44238" y="1422454"/>
                    <a:pt x="40462" y="1431087"/>
                  </a:cubicBezTo>
                  <a:lnTo>
                    <a:pt x="40462" y="1432165"/>
                  </a:lnTo>
                  <a:lnTo>
                    <a:pt x="41540" y="1432165"/>
                  </a:lnTo>
                  <a:cubicBezTo>
                    <a:pt x="43159" y="1426591"/>
                    <a:pt x="45677" y="1421915"/>
                    <a:pt x="49093" y="1418139"/>
                  </a:cubicBezTo>
                  <a:close/>
                  <a:moveTo>
                    <a:pt x="581164" y="1416990"/>
                  </a:moveTo>
                  <a:lnTo>
                    <a:pt x="581164" y="1418069"/>
                  </a:lnTo>
                  <a:lnTo>
                    <a:pt x="584402" y="1422250"/>
                  </a:lnTo>
                  <a:lnTo>
                    <a:pt x="585480" y="1422250"/>
                  </a:lnTo>
                  <a:lnTo>
                    <a:pt x="582243" y="1416990"/>
                  </a:lnTo>
                  <a:close/>
                  <a:moveTo>
                    <a:pt x="8710848" y="1415373"/>
                  </a:moveTo>
                  <a:lnTo>
                    <a:pt x="8709769" y="1418611"/>
                  </a:lnTo>
                  <a:lnTo>
                    <a:pt x="8711927" y="1418611"/>
                  </a:lnTo>
                  <a:lnTo>
                    <a:pt x="8711927" y="1415373"/>
                  </a:lnTo>
                  <a:close/>
                  <a:moveTo>
                    <a:pt x="2179802" y="1415288"/>
                  </a:moveTo>
                  <a:lnTo>
                    <a:pt x="2179802" y="1416367"/>
                  </a:lnTo>
                  <a:cubicBezTo>
                    <a:pt x="2182681" y="1421942"/>
                    <a:pt x="2185603" y="1425539"/>
                    <a:pt x="2188570" y="1427157"/>
                  </a:cubicBezTo>
                  <a:lnTo>
                    <a:pt x="2189650" y="1427157"/>
                  </a:lnTo>
                  <a:cubicBezTo>
                    <a:pt x="2189650" y="1419245"/>
                    <a:pt x="2187087" y="1415288"/>
                    <a:pt x="2181961" y="1415288"/>
                  </a:cubicBezTo>
                  <a:close/>
                  <a:moveTo>
                    <a:pt x="3597756" y="1415103"/>
                  </a:moveTo>
                  <a:lnTo>
                    <a:pt x="3597756" y="1416181"/>
                  </a:lnTo>
                  <a:lnTo>
                    <a:pt x="3600993" y="1418339"/>
                  </a:lnTo>
                  <a:lnTo>
                    <a:pt x="3600993" y="1417261"/>
                  </a:lnTo>
                  <a:close/>
                  <a:moveTo>
                    <a:pt x="6677740" y="1414968"/>
                  </a:moveTo>
                  <a:lnTo>
                    <a:pt x="6678819" y="1420499"/>
                  </a:lnTo>
                  <a:lnTo>
                    <a:pt x="6682191" y="1420499"/>
                  </a:lnTo>
                  <a:lnTo>
                    <a:pt x="6682191" y="1417127"/>
                  </a:lnTo>
                  <a:lnTo>
                    <a:pt x="6679898" y="1414968"/>
                  </a:lnTo>
                  <a:close/>
                  <a:moveTo>
                    <a:pt x="725481" y="1414967"/>
                  </a:moveTo>
                  <a:lnTo>
                    <a:pt x="725481" y="1418069"/>
                  </a:lnTo>
                  <a:lnTo>
                    <a:pt x="726561" y="1418069"/>
                  </a:lnTo>
                  <a:lnTo>
                    <a:pt x="726561" y="1414967"/>
                  </a:lnTo>
                  <a:close/>
                  <a:moveTo>
                    <a:pt x="4093410" y="1414749"/>
                  </a:moveTo>
                  <a:lnTo>
                    <a:pt x="4093410" y="1416907"/>
                  </a:lnTo>
                  <a:lnTo>
                    <a:pt x="4094489" y="1416907"/>
                  </a:lnTo>
                  <a:lnTo>
                    <a:pt x="4094489" y="1414749"/>
                  </a:lnTo>
                  <a:close/>
                  <a:moveTo>
                    <a:pt x="8654335" y="1414295"/>
                  </a:moveTo>
                  <a:lnTo>
                    <a:pt x="8655414" y="1414295"/>
                  </a:lnTo>
                  <a:lnTo>
                    <a:pt x="8656493" y="1415373"/>
                  </a:lnTo>
                  <a:lnTo>
                    <a:pt x="8656493" y="1418611"/>
                  </a:lnTo>
                  <a:lnTo>
                    <a:pt x="8653256" y="1415373"/>
                  </a:lnTo>
                  <a:close/>
                  <a:moveTo>
                    <a:pt x="5763582" y="1414294"/>
                  </a:moveTo>
                  <a:lnTo>
                    <a:pt x="5763582" y="1416451"/>
                  </a:lnTo>
                  <a:lnTo>
                    <a:pt x="5767898" y="1419554"/>
                  </a:lnTo>
                  <a:lnTo>
                    <a:pt x="5768977" y="1419554"/>
                  </a:lnTo>
                  <a:lnTo>
                    <a:pt x="5768977" y="1418475"/>
                  </a:lnTo>
                  <a:cubicBezTo>
                    <a:pt x="5766100" y="1418475"/>
                    <a:pt x="5764661" y="1417081"/>
                    <a:pt x="5764661" y="1414294"/>
                  </a:cubicBezTo>
                  <a:close/>
                  <a:moveTo>
                    <a:pt x="5668899" y="1414294"/>
                  </a:moveTo>
                  <a:lnTo>
                    <a:pt x="5668899" y="1415373"/>
                  </a:lnTo>
                  <a:lnTo>
                    <a:pt x="5671057" y="1417531"/>
                  </a:lnTo>
                  <a:lnTo>
                    <a:pt x="5671057" y="1414294"/>
                  </a:lnTo>
                  <a:close/>
                  <a:moveTo>
                    <a:pt x="5754950" y="1413215"/>
                  </a:moveTo>
                  <a:lnTo>
                    <a:pt x="5754950" y="1414294"/>
                  </a:lnTo>
                  <a:lnTo>
                    <a:pt x="5757108" y="1414294"/>
                  </a:lnTo>
                  <a:lnTo>
                    <a:pt x="5757108" y="1413215"/>
                  </a:lnTo>
                  <a:close/>
                  <a:moveTo>
                    <a:pt x="96300" y="1412744"/>
                  </a:moveTo>
                  <a:lnTo>
                    <a:pt x="96300" y="1414902"/>
                  </a:lnTo>
                  <a:lnTo>
                    <a:pt x="97379" y="1414902"/>
                  </a:lnTo>
                  <a:lnTo>
                    <a:pt x="97379" y="1412744"/>
                  </a:lnTo>
                  <a:close/>
                  <a:moveTo>
                    <a:pt x="83487" y="1412744"/>
                  </a:moveTo>
                  <a:lnTo>
                    <a:pt x="89826" y="1420297"/>
                  </a:lnTo>
                  <a:lnTo>
                    <a:pt x="90906" y="1420297"/>
                  </a:lnTo>
                  <a:cubicBezTo>
                    <a:pt x="90906" y="1418858"/>
                    <a:pt x="91984" y="1418139"/>
                    <a:pt x="94142" y="1418139"/>
                  </a:cubicBezTo>
                  <a:lnTo>
                    <a:pt x="94142" y="1417059"/>
                  </a:lnTo>
                  <a:cubicBezTo>
                    <a:pt x="89826" y="1417059"/>
                    <a:pt x="86589" y="1415621"/>
                    <a:pt x="84432" y="1412744"/>
                  </a:cubicBezTo>
                  <a:close/>
                  <a:moveTo>
                    <a:pt x="35066" y="1412744"/>
                  </a:moveTo>
                  <a:lnTo>
                    <a:pt x="32908" y="1414902"/>
                  </a:lnTo>
                  <a:lnTo>
                    <a:pt x="32908" y="1418139"/>
                  </a:lnTo>
                  <a:lnTo>
                    <a:pt x="36145" y="1418139"/>
                  </a:lnTo>
                  <a:cubicBezTo>
                    <a:pt x="37764" y="1418139"/>
                    <a:pt x="38843" y="1416340"/>
                    <a:pt x="39382" y="1412744"/>
                  </a:cubicBezTo>
                  <a:close/>
                  <a:moveTo>
                    <a:pt x="4271850" y="1412591"/>
                  </a:moveTo>
                  <a:lnTo>
                    <a:pt x="4271850" y="1414749"/>
                  </a:lnTo>
                  <a:lnTo>
                    <a:pt x="4274008" y="1414749"/>
                  </a:lnTo>
                  <a:lnTo>
                    <a:pt x="4274008" y="1412591"/>
                  </a:lnTo>
                  <a:close/>
                  <a:moveTo>
                    <a:pt x="5759266" y="1412136"/>
                  </a:moveTo>
                  <a:lnTo>
                    <a:pt x="5759266" y="1413215"/>
                  </a:lnTo>
                  <a:lnTo>
                    <a:pt x="5761424" y="1413215"/>
                  </a:lnTo>
                  <a:lnTo>
                    <a:pt x="5761424" y="1412136"/>
                  </a:lnTo>
                  <a:close/>
                  <a:moveTo>
                    <a:pt x="575905" y="1411730"/>
                  </a:moveTo>
                  <a:lnTo>
                    <a:pt x="575905" y="1412809"/>
                  </a:lnTo>
                  <a:lnTo>
                    <a:pt x="579141" y="1414967"/>
                  </a:lnTo>
                  <a:lnTo>
                    <a:pt x="579141" y="1413888"/>
                  </a:lnTo>
                  <a:close/>
                  <a:moveTo>
                    <a:pt x="2180883" y="1410972"/>
                  </a:moveTo>
                  <a:lnTo>
                    <a:pt x="2180883" y="1412051"/>
                  </a:lnTo>
                  <a:lnTo>
                    <a:pt x="2183040" y="1412051"/>
                  </a:lnTo>
                  <a:lnTo>
                    <a:pt x="2183040" y="1410972"/>
                  </a:lnTo>
                  <a:close/>
                  <a:moveTo>
                    <a:pt x="93063" y="1409507"/>
                  </a:moveTo>
                  <a:lnTo>
                    <a:pt x="95221" y="1411664"/>
                  </a:lnTo>
                  <a:lnTo>
                    <a:pt x="95221" y="1409507"/>
                  </a:lnTo>
                  <a:close/>
                  <a:moveTo>
                    <a:pt x="8689133" y="1406607"/>
                  </a:moveTo>
                  <a:lnTo>
                    <a:pt x="8681445" y="1412137"/>
                  </a:lnTo>
                  <a:lnTo>
                    <a:pt x="8680366" y="1412137"/>
                  </a:lnTo>
                  <a:lnTo>
                    <a:pt x="8680366" y="1409979"/>
                  </a:lnTo>
                  <a:lnTo>
                    <a:pt x="8678208" y="1409979"/>
                  </a:lnTo>
                  <a:lnTo>
                    <a:pt x="8681445" y="1415373"/>
                  </a:lnTo>
                  <a:lnTo>
                    <a:pt x="8679287" y="1421848"/>
                  </a:lnTo>
                  <a:lnTo>
                    <a:pt x="8679287" y="1424006"/>
                  </a:lnTo>
                  <a:lnTo>
                    <a:pt x="8681445" y="1424006"/>
                  </a:lnTo>
                  <a:cubicBezTo>
                    <a:pt x="8682704" y="1415373"/>
                    <a:pt x="8686706" y="1411058"/>
                    <a:pt x="8693449" y="1411058"/>
                  </a:cubicBezTo>
                  <a:lnTo>
                    <a:pt x="8693449" y="1408900"/>
                  </a:lnTo>
                  <a:lnTo>
                    <a:pt x="8691291" y="1406607"/>
                  </a:lnTo>
                  <a:close/>
                  <a:moveTo>
                    <a:pt x="1234219" y="1406605"/>
                  </a:moveTo>
                  <a:lnTo>
                    <a:pt x="1232060" y="1408897"/>
                  </a:lnTo>
                  <a:lnTo>
                    <a:pt x="1227745" y="1407819"/>
                  </a:lnTo>
                  <a:lnTo>
                    <a:pt x="1227745" y="1408897"/>
                  </a:lnTo>
                  <a:lnTo>
                    <a:pt x="1228823" y="1409976"/>
                  </a:lnTo>
                  <a:lnTo>
                    <a:pt x="1228823" y="1411056"/>
                  </a:lnTo>
                  <a:lnTo>
                    <a:pt x="1236512" y="1407819"/>
                  </a:lnTo>
                  <a:lnTo>
                    <a:pt x="1236512" y="1406605"/>
                  </a:lnTo>
                  <a:close/>
                  <a:moveTo>
                    <a:pt x="6589531" y="1406202"/>
                  </a:moveTo>
                  <a:lnTo>
                    <a:pt x="6589531" y="1408360"/>
                  </a:lnTo>
                  <a:lnTo>
                    <a:pt x="6590610" y="1408360"/>
                  </a:lnTo>
                  <a:lnTo>
                    <a:pt x="6590610" y="1406202"/>
                  </a:lnTo>
                  <a:close/>
                  <a:moveTo>
                    <a:pt x="3690955" y="1405257"/>
                  </a:moveTo>
                  <a:lnTo>
                    <a:pt x="3688797" y="1408494"/>
                  </a:lnTo>
                  <a:lnTo>
                    <a:pt x="3688797" y="1410786"/>
                  </a:lnTo>
                  <a:lnTo>
                    <a:pt x="3690955" y="1412944"/>
                  </a:lnTo>
                  <a:lnTo>
                    <a:pt x="3694192" y="1412944"/>
                  </a:lnTo>
                  <a:cubicBezTo>
                    <a:pt x="3695630" y="1412944"/>
                    <a:pt x="3696350" y="1411865"/>
                    <a:pt x="3696350" y="1409708"/>
                  </a:cubicBezTo>
                  <a:cubicBezTo>
                    <a:pt x="3696170" y="1407639"/>
                    <a:pt x="3694372" y="1406156"/>
                    <a:pt x="3690955" y="1405257"/>
                  </a:cubicBezTo>
                  <a:close/>
                  <a:moveTo>
                    <a:pt x="8730405" y="1404449"/>
                  </a:moveTo>
                  <a:lnTo>
                    <a:pt x="8740116" y="1404449"/>
                  </a:lnTo>
                  <a:lnTo>
                    <a:pt x="8757515" y="1408900"/>
                  </a:lnTo>
                  <a:cubicBezTo>
                    <a:pt x="8762461" y="1414655"/>
                    <a:pt x="8766822" y="1417532"/>
                    <a:pt x="8770598" y="1417532"/>
                  </a:cubicBezTo>
                  <a:lnTo>
                    <a:pt x="8774914" y="1416453"/>
                  </a:lnTo>
                  <a:cubicBezTo>
                    <a:pt x="8781478" y="1423107"/>
                    <a:pt x="8791639" y="1428906"/>
                    <a:pt x="8805396" y="1433852"/>
                  </a:cubicBezTo>
                  <a:cubicBezTo>
                    <a:pt x="8811151" y="1437808"/>
                    <a:pt x="8814028" y="1443248"/>
                    <a:pt x="8814028" y="1450172"/>
                  </a:cubicBezTo>
                  <a:cubicBezTo>
                    <a:pt x="8814028" y="1452330"/>
                    <a:pt x="8812589" y="1453408"/>
                    <a:pt x="8809712" y="1453408"/>
                  </a:cubicBezTo>
                  <a:lnTo>
                    <a:pt x="8809712" y="1457725"/>
                  </a:lnTo>
                  <a:lnTo>
                    <a:pt x="8814028" y="1463119"/>
                  </a:lnTo>
                  <a:lnTo>
                    <a:pt x="8814028" y="1466491"/>
                  </a:lnTo>
                  <a:cubicBezTo>
                    <a:pt x="8807194" y="1478810"/>
                    <a:pt x="8800675" y="1484969"/>
                    <a:pt x="8794471" y="1484969"/>
                  </a:cubicBezTo>
                  <a:lnTo>
                    <a:pt x="8793392" y="1484969"/>
                  </a:lnTo>
                  <a:lnTo>
                    <a:pt x="8787997" y="1483756"/>
                  </a:lnTo>
                  <a:lnTo>
                    <a:pt x="8781523" y="1484969"/>
                  </a:lnTo>
                  <a:cubicBezTo>
                    <a:pt x="8774420" y="1484969"/>
                    <a:pt x="8769339" y="1479529"/>
                    <a:pt x="8766282" y="1468649"/>
                  </a:cubicBezTo>
                  <a:cubicBezTo>
                    <a:pt x="8760437" y="1461366"/>
                    <a:pt x="8757515" y="1455206"/>
                    <a:pt x="8757515" y="1450172"/>
                  </a:cubicBezTo>
                  <a:cubicBezTo>
                    <a:pt x="8755717" y="1450172"/>
                    <a:pt x="8754278" y="1446170"/>
                    <a:pt x="8753199" y="1438168"/>
                  </a:cubicBezTo>
                  <a:cubicBezTo>
                    <a:pt x="8750861" y="1434032"/>
                    <a:pt x="8747624" y="1431154"/>
                    <a:pt x="8743488" y="1429536"/>
                  </a:cubicBezTo>
                  <a:cubicBezTo>
                    <a:pt x="8743488" y="1428277"/>
                    <a:pt x="8738048" y="1422837"/>
                    <a:pt x="8727168" y="1413216"/>
                  </a:cubicBezTo>
                  <a:lnTo>
                    <a:pt x="8727168" y="1411058"/>
                  </a:lnTo>
                  <a:cubicBezTo>
                    <a:pt x="8727888" y="1406652"/>
                    <a:pt x="8728966" y="1404449"/>
                    <a:pt x="8730405" y="1404449"/>
                  </a:cubicBezTo>
                  <a:close/>
                  <a:moveTo>
                    <a:pt x="1129285" y="1404447"/>
                  </a:moveTo>
                  <a:lnTo>
                    <a:pt x="1111753" y="1408897"/>
                  </a:lnTo>
                  <a:lnTo>
                    <a:pt x="1111753" y="1409976"/>
                  </a:lnTo>
                  <a:cubicBezTo>
                    <a:pt x="1112651" y="1412314"/>
                    <a:pt x="1119214" y="1416316"/>
                    <a:pt x="1131443" y="1421980"/>
                  </a:cubicBezTo>
                  <a:lnTo>
                    <a:pt x="1132522" y="1423060"/>
                  </a:lnTo>
                  <a:cubicBezTo>
                    <a:pt x="1132522" y="1424678"/>
                    <a:pt x="1135444" y="1426521"/>
                    <a:pt x="1141289" y="1428590"/>
                  </a:cubicBezTo>
                  <a:cubicBezTo>
                    <a:pt x="1141289" y="1431107"/>
                    <a:pt x="1143133" y="1434029"/>
                    <a:pt x="1146819" y="1437356"/>
                  </a:cubicBezTo>
                  <a:lnTo>
                    <a:pt x="1155451" y="1414292"/>
                  </a:lnTo>
                  <a:lnTo>
                    <a:pt x="1155451" y="1413214"/>
                  </a:lnTo>
                  <a:cubicBezTo>
                    <a:pt x="1155092" y="1411056"/>
                    <a:pt x="1152573" y="1409976"/>
                    <a:pt x="1147898" y="1409976"/>
                  </a:cubicBezTo>
                  <a:lnTo>
                    <a:pt x="1136974" y="1412134"/>
                  </a:lnTo>
                  <a:cubicBezTo>
                    <a:pt x="1133826" y="1407009"/>
                    <a:pt x="1131624" y="1404447"/>
                    <a:pt x="1130364" y="1404447"/>
                  </a:cubicBezTo>
                  <a:close/>
                  <a:moveTo>
                    <a:pt x="5117138" y="1403369"/>
                  </a:moveTo>
                  <a:lnTo>
                    <a:pt x="5111743" y="1407685"/>
                  </a:lnTo>
                  <a:cubicBezTo>
                    <a:pt x="5112822" y="1410562"/>
                    <a:pt x="5113901" y="1412001"/>
                    <a:pt x="5114980" y="1412001"/>
                  </a:cubicBezTo>
                  <a:lnTo>
                    <a:pt x="5121454" y="1412001"/>
                  </a:lnTo>
                  <a:lnTo>
                    <a:pt x="5121454" y="1406606"/>
                  </a:lnTo>
                  <a:lnTo>
                    <a:pt x="5118217" y="1403369"/>
                  </a:lnTo>
                  <a:close/>
                  <a:moveTo>
                    <a:pt x="2086605" y="1403284"/>
                  </a:moveTo>
                  <a:cubicBezTo>
                    <a:pt x="2084986" y="1403284"/>
                    <a:pt x="2083907" y="1405128"/>
                    <a:pt x="2083367" y="1408814"/>
                  </a:cubicBezTo>
                  <a:lnTo>
                    <a:pt x="2085526" y="1408814"/>
                  </a:lnTo>
                  <a:lnTo>
                    <a:pt x="2087685" y="1406521"/>
                  </a:lnTo>
                  <a:close/>
                  <a:moveTo>
                    <a:pt x="4658389" y="1402890"/>
                  </a:moveTo>
                  <a:lnTo>
                    <a:pt x="4658389" y="1405048"/>
                  </a:lnTo>
                  <a:lnTo>
                    <a:pt x="4661761" y="1405048"/>
                  </a:lnTo>
                  <a:lnTo>
                    <a:pt x="4661761" y="1403969"/>
                  </a:lnTo>
                  <a:close/>
                  <a:moveTo>
                    <a:pt x="1062522" y="1402288"/>
                  </a:moveTo>
                  <a:lnTo>
                    <a:pt x="1062522" y="1405526"/>
                  </a:lnTo>
                  <a:lnTo>
                    <a:pt x="1066974" y="1405526"/>
                  </a:lnTo>
                  <a:lnTo>
                    <a:pt x="1066974" y="1403368"/>
                  </a:lnTo>
                  <a:close/>
                  <a:moveTo>
                    <a:pt x="714961" y="1401209"/>
                  </a:moveTo>
                  <a:lnTo>
                    <a:pt x="714961" y="1404446"/>
                  </a:lnTo>
                  <a:lnTo>
                    <a:pt x="716041" y="1404446"/>
                  </a:lnTo>
                  <a:lnTo>
                    <a:pt x="718064" y="1402288"/>
                  </a:lnTo>
                  <a:lnTo>
                    <a:pt x="717119" y="1401209"/>
                  </a:lnTo>
                  <a:close/>
                  <a:moveTo>
                    <a:pt x="3680030" y="1400941"/>
                  </a:moveTo>
                  <a:lnTo>
                    <a:pt x="3677872" y="1403098"/>
                  </a:lnTo>
                  <a:lnTo>
                    <a:pt x="3678951" y="1404178"/>
                  </a:lnTo>
                  <a:lnTo>
                    <a:pt x="3680030" y="1404178"/>
                  </a:lnTo>
                  <a:lnTo>
                    <a:pt x="3682323" y="1402020"/>
                  </a:lnTo>
                  <a:lnTo>
                    <a:pt x="3681244" y="1400941"/>
                  </a:lnTo>
                  <a:close/>
                  <a:moveTo>
                    <a:pt x="729662" y="1400131"/>
                  </a:moveTo>
                  <a:lnTo>
                    <a:pt x="729662" y="1401209"/>
                  </a:lnTo>
                  <a:lnTo>
                    <a:pt x="731820" y="1403368"/>
                  </a:lnTo>
                  <a:lnTo>
                    <a:pt x="732899" y="1402288"/>
                  </a:lnTo>
                  <a:lnTo>
                    <a:pt x="732899" y="1401209"/>
                  </a:lnTo>
                  <a:lnTo>
                    <a:pt x="731820" y="1400131"/>
                  </a:lnTo>
                  <a:close/>
                  <a:moveTo>
                    <a:pt x="7674493" y="1399998"/>
                  </a:moveTo>
                  <a:lnTo>
                    <a:pt x="7671121" y="1403235"/>
                  </a:lnTo>
                  <a:lnTo>
                    <a:pt x="7674493" y="1406472"/>
                  </a:lnTo>
                  <a:cubicBezTo>
                    <a:pt x="7674493" y="1404674"/>
                    <a:pt x="7675932" y="1403594"/>
                    <a:pt x="7678809" y="1403235"/>
                  </a:cubicBezTo>
                  <a:lnTo>
                    <a:pt x="7675572" y="1399998"/>
                  </a:lnTo>
                  <a:close/>
                  <a:moveTo>
                    <a:pt x="6147154" y="1399863"/>
                  </a:moveTo>
                  <a:lnTo>
                    <a:pt x="6147154" y="1402020"/>
                  </a:lnTo>
                  <a:lnTo>
                    <a:pt x="6148233" y="1402020"/>
                  </a:lnTo>
                  <a:lnTo>
                    <a:pt x="6148233" y="1399863"/>
                  </a:lnTo>
                  <a:close/>
                  <a:moveTo>
                    <a:pt x="1247437" y="1399051"/>
                  </a:moveTo>
                  <a:lnTo>
                    <a:pt x="1247437" y="1401209"/>
                  </a:lnTo>
                  <a:lnTo>
                    <a:pt x="1249595" y="1401209"/>
                  </a:lnTo>
                  <a:close/>
                  <a:moveTo>
                    <a:pt x="2081209" y="1398968"/>
                  </a:moveTo>
                  <a:lnTo>
                    <a:pt x="2081209" y="1401126"/>
                  </a:lnTo>
                  <a:lnTo>
                    <a:pt x="2082289" y="1401126"/>
                  </a:lnTo>
                  <a:lnTo>
                    <a:pt x="2082289" y="1398968"/>
                  </a:lnTo>
                  <a:close/>
                  <a:moveTo>
                    <a:pt x="6771343" y="1398514"/>
                  </a:moveTo>
                  <a:lnTo>
                    <a:pt x="6771343" y="1401751"/>
                  </a:lnTo>
                  <a:lnTo>
                    <a:pt x="6773636" y="1399593"/>
                  </a:lnTo>
                  <a:lnTo>
                    <a:pt x="6773636" y="1398514"/>
                  </a:lnTo>
                  <a:close/>
                  <a:moveTo>
                    <a:pt x="565384" y="1397028"/>
                  </a:moveTo>
                  <a:lnTo>
                    <a:pt x="563361" y="1399186"/>
                  </a:lnTo>
                  <a:lnTo>
                    <a:pt x="563361" y="1402288"/>
                  </a:lnTo>
                  <a:cubicBezTo>
                    <a:pt x="564170" y="1404267"/>
                    <a:pt x="567318" y="1406739"/>
                    <a:pt x="572802" y="1409707"/>
                  </a:cubicBezTo>
                  <a:lnTo>
                    <a:pt x="572802" y="1408628"/>
                  </a:lnTo>
                  <a:cubicBezTo>
                    <a:pt x="571364" y="1408628"/>
                    <a:pt x="570644" y="1405795"/>
                    <a:pt x="570644" y="1400131"/>
                  </a:cubicBezTo>
                  <a:lnTo>
                    <a:pt x="566463" y="1397028"/>
                  </a:lnTo>
                  <a:close/>
                  <a:moveTo>
                    <a:pt x="4277245" y="1396541"/>
                  </a:moveTo>
                  <a:lnTo>
                    <a:pt x="4277245" y="1406117"/>
                  </a:lnTo>
                  <a:lnTo>
                    <a:pt x="4278324" y="1406117"/>
                  </a:lnTo>
                  <a:lnTo>
                    <a:pt x="4279403" y="1396541"/>
                  </a:lnTo>
                  <a:close/>
                  <a:moveTo>
                    <a:pt x="4710991" y="1396281"/>
                  </a:moveTo>
                  <a:lnTo>
                    <a:pt x="4707754" y="1399518"/>
                  </a:lnTo>
                  <a:lnTo>
                    <a:pt x="4694536" y="1399518"/>
                  </a:lnTo>
                  <a:lnTo>
                    <a:pt x="4691299" y="1401811"/>
                  </a:lnTo>
                  <a:lnTo>
                    <a:pt x="4690220" y="1401811"/>
                  </a:lnTo>
                  <a:lnTo>
                    <a:pt x="4682532" y="1400597"/>
                  </a:lnTo>
                  <a:cubicBezTo>
                    <a:pt x="4678126" y="1404283"/>
                    <a:pt x="4675923" y="1410128"/>
                    <a:pt x="4675923" y="1418131"/>
                  </a:cubicBezTo>
                  <a:cubicBezTo>
                    <a:pt x="4674484" y="1418131"/>
                    <a:pt x="4673765" y="1420333"/>
                    <a:pt x="4673765" y="1424740"/>
                  </a:cubicBezTo>
                  <a:lnTo>
                    <a:pt x="4674844" y="1425818"/>
                  </a:lnTo>
                  <a:lnTo>
                    <a:pt x="4675923" y="1424740"/>
                  </a:lnTo>
                  <a:lnTo>
                    <a:pt x="4678216" y="1424740"/>
                  </a:lnTo>
                  <a:lnTo>
                    <a:pt x="4690220" y="1428111"/>
                  </a:lnTo>
                  <a:lnTo>
                    <a:pt x="4697908" y="1423660"/>
                  </a:lnTo>
                  <a:lnTo>
                    <a:pt x="4706675" y="1423660"/>
                  </a:lnTo>
                  <a:lnTo>
                    <a:pt x="4710991" y="1427032"/>
                  </a:lnTo>
                  <a:cubicBezTo>
                    <a:pt x="4712519" y="1425504"/>
                    <a:pt x="4717284" y="1424740"/>
                    <a:pt x="4725287" y="1424740"/>
                  </a:cubicBezTo>
                  <a:cubicBezTo>
                    <a:pt x="4736976" y="1413589"/>
                    <a:pt x="4742821" y="1405542"/>
                    <a:pt x="4742821" y="1400597"/>
                  </a:cubicBezTo>
                  <a:lnTo>
                    <a:pt x="4736212" y="1398439"/>
                  </a:lnTo>
                  <a:lnTo>
                    <a:pt x="4722050" y="1398439"/>
                  </a:lnTo>
                  <a:lnTo>
                    <a:pt x="4719757" y="1396281"/>
                  </a:lnTo>
                  <a:lnTo>
                    <a:pt x="4713283" y="1398439"/>
                  </a:lnTo>
                  <a:close/>
                  <a:moveTo>
                    <a:pt x="6677740" y="1396221"/>
                  </a:moveTo>
                  <a:lnTo>
                    <a:pt x="6677740" y="1399593"/>
                  </a:lnTo>
                  <a:lnTo>
                    <a:pt x="6679898" y="1399593"/>
                  </a:lnTo>
                  <a:lnTo>
                    <a:pt x="6679898" y="1398514"/>
                  </a:lnTo>
                  <a:close/>
                  <a:moveTo>
                    <a:pt x="3076476" y="1395950"/>
                  </a:moveTo>
                  <a:lnTo>
                    <a:pt x="3074318" y="1402424"/>
                  </a:lnTo>
                  <a:lnTo>
                    <a:pt x="3075397" y="1405661"/>
                  </a:lnTo>
                  <a:lnTo>
                    <a:pt x="3074318" y="1405661"/>
                  </a:lnTo>
                  <a:lnTo>
                    <a:pt x="3075397" y="1408898"/>
                  </a:lnTo>
                  <a:lnTo>
                    <a:pt x="3076476" y="1408898"/>
                  </a:lnTo>
                  <a:lnTo>
                    <a:pt x="3077555" y="1405661"/>
                  </a:lnTo>
                  <a:lnTo>
                    <a:pt x="3076476" y="1404582"/>
                  </a:lnTo>
                  <a:lnTo>
                    <a:pt x="3076476" y="1403503"/>
                  </a:lnTo>
                  <a:lnTo>
                    <a:pt x="3077555" y="1397029"/>
                  </a:lnTo>
                  <a:lnTo>
                    <a:pt x="3077555" y="1395950"/>
                  </a:lnTo>
                  <a:close/>
                  <a:moveTo>
                    <a:pt x="8679287" y="1395817"/>
                  </a:moveTo>
                  <a:lnTo>
                    <a:pt x="8679287" y="1396896"/>
                  </a:lnTo>
                  <a:lnTo>
                    <a:pt x="8680366" y="1397975"/>
                  </a:lnTo>
                  <a:lnTo>
                    <a:pt x="8680366" y="1399054"/>
                  </a:lnTo>
                  <a:lnTo>
                    <a:pt x="8678208" y="1401212"/>
                  </a:lnTo>
                  <a:lnTo>
                    <a:pt x="8679287" y="1407821"/>
                  </a:lnTo>
                  <a:lnTo>
                    <a:pt x="8680366" y="1407821"/>
                  </a:lnTo>
                  <a:lnTo>
                    <a:pt x="8681445" y="1396896"/>
                  </a:lnTo>
                  <a:lnTo>
                    <a:pt x="8680366" y="1395817"/>
                  </a:lnTo>
                  <a:close/>
                  <a:moveTo>
                    <a:pt x="8672813" y="1395817"/>
                  </a:moveTo>
                  <a:lnTo>
                    <a:pt x="8672813" y="1396896"/>
                  </a:lnTo>
                  <a:lnTo>
                    <a:pt x="8674971" y="1396896"/>
                  </a:lnTo>
                  <a:lnTo>
                    <a:pt x="8674971" y="1395817"/>
                  </a:lnTo>
                  <a:close/>
                  <a:moveTo>
                    <a:pt x="52330" y="1395614"/>
                  </a:moveTo>
                  <a:lnTo>
                    <a:pt x="52330" y="1397772"/>
                  </a:lnTo>
                  <a:lnTo>
                    <a:pt x="53410" y="1397772"/>
                  </a:lnTo>
                  <a:lnTo>
                    <a:pt x="53410" y="1395614"/>
                  </a:lnTo>
                  <a:close/>
                  <a:moveTo>
                    <a:pt x="4781260" y="1395202"/>
                  </a:moveTo>
                  <a:lnTo>
                    <a:pt x="4781260" y="1396281"/>
                  </a:lnTo>
                  <a:lnTo>
                    <a:pt x="4783418" y="1396281"/>
                  </a:lnTo>
                  <a:lnTo>
                    <a:pt x="4783418" y="1395202"/>
                  </a:lnTo>
                  <a:close/>
                  <a:moveTo>
                    <a:pt x="5795817" y="1393793"/>
                  </a:moveTo>
                  <a:lnTo>
                    <a:pt x="5795817" y="1394872"/>
                  </a:lnTo>
                  <a:lnTo>
                    <a:pt x="5797975" y="1394872"/>
                  </a:lnTo>
                  <a:lnTo>
                    <a:pt x="5797975" y="1393793"/>
                  </a:lnTo>
                  <a:close/>
                  <a:moveTo>
                    <a:pt x="1131443" y="1393522"/>
                  </a:moveTo>
                  <a:lnTo>
                    <a:pt x="1134680" y="1393522"/>
                  </a:lnTo>
                  <a:lnTo>
                    <a:pt x="1134680" y="1395680"/>
                  </a:lnTo>
                  <a:lnTo>
                    <a:pt x="1131443" y="1395680"/>
                  </a:lnTo>
                  <a:close/>
                  <a:moveTo>
                    <a:pt x="6152549" y="1393389"/>
                  </a:moveTo>
                  <a:lnTo>
                    <a:pt x="6149312" y="1394468"/>
                  </a:lnTo>
                  <a:cubicBezTo>
                    <a:pt x="6150751" y="1398963"/>
                    <a:pt x="6152594" y="1401481"/>
                    <a:pt x="6154842" y="1402020"/>
                  </a:cubicBezTo>
                  <a:lnTo>
                    <a:pt x="6155921" y="1402020"/>
                  </a:lnTo>
                  <a:lnTo>
                    <a:pt x="6155921" y="1400941"/>
                  </a:lnTo>
                  <a:cubicBezTo>
                    <a:pt x="6153673" y="1400941"/>
                    <a:pt x="6152549" y="1398424"/>
                    <a:pt x="6152549" y="1393389"/>
                  </a:cubicBezTo>
                  <a:close/>
                  <a:moveTo>
                    <a:pt x="4764806" y="1391830"/>
                  </a:moveTo>
                  <a:lnTo>
                    <a:pt x="4764806" y="1393044"/>
                  </a:lnTo>
                  <a:cubicBezTo>
                    <a:pt x="4769212" y="1393044"/>
                    <a:pt x="4771414" y="1393763"/>
                    <a:pt x="4771414" y="1395202"/>
                  </a:cubicBezTo>
                  <a:lnTo>
                    <a:pt x="4778968" y="1394123"/>
                  </a:lnTo>
                  <a:lnTo>
                    <a:pt x="4778968" y="1391830"/>
                  </a:lnTo>
                  <a:lnTo>
                    <a:pt x="4777889" y="1391830"/>
                  </a:lnTo>
                  <a:lnTo>
                    <a:pt x="4772493" y="1393044"/>
                  </a:lnTo>
                  <a:lnTo>
                    <a:pt x="4766964" y="1391830"/>
                  </a:lnTo>
                  <a:close/>
                  <a:moveTo>
                    <a:pt x="3079713" y="1391634"/>
                  </a:moveTo>
                  <a:lnTo>
                    <a:pt x="3079713" y="1393792"/>
                  </a:lnTo>
                  <a:lnTo>
                    <a:pt x="3080792" y="1393792"/>
                  </a:lnTo>
                  <a:lnTo>
                    <a:pt x="3080792" y="1391634"/>
                  </a:lnTo>
                  <a:close/>
                  <a:moveTo>
                    <a:pt x="8779230" y="1391501"/>
                  </a:moveTo>
                  <a:lnTo>
                    <a:pt x="8782602" y="1394738"/>
                  </a:lnTo>
                  <a:lnTo>
                    <a:pt x="8782602" y="1393659"/>
                  </a:lnTo>
                  <a:lnTo>
                    <a:pt x="8780444" y="1391501"/>
                  </a:lnTo>
                  <a:close/>
                  <a:moveTo>
                    <a:pt x="8665260" y="1391501"/>
                  </a:moveTo>
                  <a:lnTo>
                    <a:pt x="8665260" y="1393659"/>
                  </a:lnTo>
                  <a:lnTo>
                    <a:pt x="8667418" y="1393659"/>
                  </a:lnTo>
                  <a:close/>
                  <a:moveTo>
                    <a:pt x="3554461" y="1391230"/>
                  </a:moveTo>
                  <a:lnTo>
                    <a:pt x="3554461" y="1395546"/>
                  </a:lnTo>
                  <a:lnTo>
                    <a:pt x="3555540" y="1395546"/>
                  </a:lnTo>
                  <a:lnTo>
                    <a:pt x="3555540" y="1391230"/>
                  </a:lnTo>
                  <a:close/>
                  <a:moveTo>
                    <a:pt x="1639641" y="1391229"/>
                  </a:moveTo>
                  <a:lnTo>
                    <a:pt x="1642879" y="1391229"/>
                  </a:lnTo>
                  <a:lnTo>
                    <a:pt x="1642879" y="1393522"/>
                  </a:lnTo>
                  <a:lnTo>
                    <a:pt x="1639641" y="1393522"/>
                  </a:lnTo>
                  <a:close/>
                  <a:moveTo>
                    <a:pt x="6664522" y="1390691"/>
                  </a:moveTo>
                  <a:lnTo>
                    <a:pt x="6664522" y="1392984"/>
                  </a:lnTo>
                  <a:lnTo>
                    <a:pt x="6666680" y="1392984"/>
                  </a:lnTo>
                  <a:lnTo>
                    <a:pt x="6666680" y="1390691"/>
                  </a:lnTo>
                  <a:close/>
                  <a:moveTo>
                    <a:pt x="3152007" y="1389476"/>
                  </a:moveTo>
                  <a:cubicBezTo>
                    <a:pt x="3141217" y="1391274"/>
                    <a:pt x="3135822" y="1392713"/>
                    <a:pt x="3135822" y="1393792"/>
                  </a:cubicBezTo>
                  <a:lnTo>
                    <a:pt x="3135822" y="1394871"/>
                  </a:lnTo>
                  <a:cubicBezTo>
                    <a:pt x="3137799" y="1398468"/>
                    <a:pt x="3141036" y="1400266"/>
                    <a:pt x="3145533" y="1400266"/>
                  </a:cubicBezTo>
                  <a:lnTo>
                    <a:pt x="3154165" y="1399187"/>
                  </a:lnTo>
                  <a:lnTo>
                    <a:pt x="3168327" y="1407819"/>
                  </a:lnTo>
                  <a:lnTo>
                    <a:pt x="3170485" y="1407819"/>
                  </a:lnTo>
                  <a:lnTo>
                    <a:pt x="3172643" y="1405661"/>
                  </a:lnTo>
                  <a:lnTo>
                    <a:pt x="3169406" y="1397029"/>
                  </a:lnTo>
                  <a:cubicBezTo>
                    <a:pt x="3173722" y="1395410"/>
                    <a:pt x="3175880" y="1393972"/>
                    <a:pt x="3175880" y="1392713"/>
                  </a:cubicBezTo>
                  <a:lnTo>
                    <a:pt x="3172643" y="1389476"/>
                  </a:lnTo>
                  <a:lnTo>
                    <a:pt x="3170485" y="1389476"/>
                  </a:lnTo>
                  <a:lnTo>
                    <a:pt x="3167248" y="1393792"/>
                  </a:lnTo>
                  <a:lnTo>
                    <a:pt x="3166169" y="1394871"/>
                  </a:lnTo>
                  <a:lnTo>
                    <a:pt x="3165090" y="1394871"/>
                  </a:lnTo>
                  <a:cubicBezTo>
                    <a:pt x="3158885" y="1391274"/>
                    <a:pt x="3154524" y="1389476"/>
                    <a:pt x="3152007" y="1389476"/>
                  </a:cubicBezTo>
                  <a:close/>
                  <a:moveTo>
                    <a:pt x="8708690" y="1389343"/>
                  </a:moveTo>
                  <a:lnTo>
                    <a:pt x="8709769" y="1395817"/>
                  </a:lnTo>
                  <a:lnTo>
                    <a:pt x="8711927" y="1393659"/>
                  </a:lnTo>
                  <a:lnTo>
                    <a:pt x="8711927" y="1390422"/>
                  </a:lnTo>
                  <a:close/>
                  <a:moveTo>
                    <a:pt x="6157000" y="1389072"/>
                  </a:moveTo>
                  <a:lnTo>
                    <a:pt x="6154842" y="1391230"/>
                  </a:lnTo>
                  <a:lnTo>
                    <a:pt x="6157000" y="1391230"/>
                  </a:lnTo>
                  <a:close/>
                  <a:moveTo>
                    <a:pt x="3698508" y="1389072"/>
                  </a:moveTo>
                  <a:lnTo>
                    <a:pt x="3698508" y="1390150"/>
                  </a:lnTo>
                  <a:lnTo>
                    <a:pt x="3710377" y="1392309"/>
                  </a:lnTo>
                  <a:lnTo>
                    <a:pt x="3711456" y="1392309"/>
                  </a:lnTo>
                  <a:lnTo>
                    <a:pt x="3711456" y="1391230"/>
                  </a:lnTo>
                  <a:lnTo>
                    <a:pt x="3699587" y="1389072"/>
                  </a:lnTo>
                  <a:close/>
                  <a:moveTo>
                    <a:pt x="4753746" y="1388593"/>
                  </a:moveTo>
                  <a:lnTo>
                    <a:pt x="4753746" y="1389672"/>
                  </a:lnTo>
                  <a:lnTo>
                    <a:pt x="4760355" y="1391830"/>
                  </a:lnTo>
                  <a:lnTo>
                    <a:pt x="4762648" y="1391830"/>
                  </a:lnTo>
                  <a:lnTo>
                    <a:pt x="4762648" y="1390751"/>
                  </a:lnTo>
                  <a:lnTo>
                    <a:pt x="4754960" y="1388593"/>
                  </a:lnTo>
                  <a:close/>
                  <a:moveTo>
                    <a:pt x="6668973" y="1388533"/>
                  </a:moveTo>
                  <a:lnTo>
                    <a:pt x="6668973" y="1389612"/>
                  </a:lnTo>
                  <a:lnTo>
                    <a:pt x="6672210" y="1390691"/>
                  </a:lnTo>
                  <a:lnTo>
                    <a:pt x="6673289" y="1390691"/>
                  </a:lnTo>
                  <a:lnTo>
                    <a:pt x="6673289" y="1389612"/>
                  </a:lnTo>
                  <a:lnTo>
                    <a:pt x="6670052" y="1388533"/>
                  </a:lnTo>
                  <a:close/>
                  <a:moveTo>
                    <a:pt x="8657572" y="1388129"/>
                  </a:moveTo>
                  <a:lnTo>
                    <a:pt x="8657572" y="1389343"/>
                  </a:lnTo>
                  <a:lnTo>
                    <a:pt x="8659730" y="1389343"/>
                  </a:lnTo>
                  <a:lnTo>
                    <a:pt x="8659730" y="1388129"/>
                  </a:lnTo>
                  <a:close/>
                  <a:moveTo>
                    <a:pt x="8671734" y="1387050"/>
                  </a:moveTo>
                  <a:cubicBezTo>
                    <a:pt x="8671734" y="1388579"/>
                    <a:pt x="8672813" y="1389343"/>
                    <a:pt x="8674971" y="1389343"/>
                  </a:cubicBezTo>
                  <a:lnTo>
                    <a:pt x="8676050" y="1389343"/>
                  </a:lnTo>
                  <a:lnTo>
                    <a:pt x="8676050" y="1388129"/>
                  </a:lnTo>
                  <a:close/>
                  <a:moveTo>
                    <a:pt x="3544615" y="1386914"/>
                  </a:moveTo>
                  <a:lnTo>
                    <a:pt x="3544615" y="1389072"/>
                  </a:lnTo>
                  <a:lnTo>
                    <a:pt x="3545694" y="1389072"/>
                  </a:lnTo>
                  <a:lnTo>
                    <a:pt x="3545694" y="1386914"/>
                  </a:lnTo>
                  <a:close/>
                  <a:moveTo>
                    <a:pt x="2044389" y="1386020"/>
                  </a:moveTo>
                  <a:lnTo>
                    <a:pt x="2044389" y="1388178"/>
                  </a:lnTo>
                  <a:lnTo>
                    <a:pt x="2045467" y="1388178"/>
                  </a:lnTo>
                  <a:lnTo>
                    <a:pt x="2045467" y="1386020"/>
                  </a:lnTo>
                  <a:close/>
                  <a:moveTo>
                    <a:pt x="8660809" y="1384892"/>
                  </a:moveTo>
                  <a:lnTo>
                    <a:pt x="8660809" y="1387050"/>
                  </a:lnTo>
                  <a:lnTo>
                    <a:pt x="8661888" y="1387050"/>
                  </a:lnTo>
                  <a:lnTo>
                    <a:pt x="8661888" y="1384892"/>
                  </a:lnTo>
                  <a:close/>
                  <a:moveTo>
                    <a:pt x="8617380" y="1384892"/>
                  </a:moveTo>
                  <a:lnTo>
                    <a:pt x="8617380" y="1387050"/>
                  </a:lnTo>
                  <a:lnTo>
                    <a:pt x="8618459" y="1387050"/>
                  </a:lnTo>
                  <a:lnTo>
                    <a:pt x="8618459" y="1384892"/>
                  </a:lnTo>
                  <a:close/>
                  <a:moveTo>
                    <a:pt x="4098805" y="1384672"/>
                  </a:moveTo>
                  <a:lnTo>
                    <a:pt x="4098805" y="1386830"/>
                  </a:lnTo>
                  <a:lnTo>
                    <a:pt x="4100963" y="1388988"/>
                  </a:lnTo>
                  <a:lnTo>
                    <a:pt x="4103121" y="1386830"/>
                  </a:lnTo>
                  <a:lnTo>
                    <a:pt x="4100963" y="1384672"/>
                  </a:lnTo>
                  <a:close/>
                  <a:moveTo>
                    <a:pt x="1662840" y="1384485"/>
                  </a:moveTo>
                  <a:lnTo>
                    <a:pt x="1662840" y="1385699"/>
                  </a:lnTo>
                  <a:lnTo>
                    <a:pt x="1660547" y="1389071"/>
                  </a:lnTo>
                  <a:lnTo>
                    <a:pt x="1662840" y="1389071"/>
                  </a:lnTo>
                  <a:lnTo>
                    <a:pt x="1666077" y="1386778"/>
                  </a:lnTo>
                  <a:lnTo>
                    <a:pt x="1667155" y="1387857"/>
                  </a:lnTo>
                  <a:lnTo>
                    <a:pt x="1668370" y="1387857"/>
                  </a:lnTo>
                  <a:lnTo>
                    <a:pt x="1668370" y="1385699"/>
                  </a:lnTo>
                  <a:close/>
                  <a:moveTo>
                    <a:pt x="721300" y="1384350"/>
                  </a:moveTo>
                  <a:lnTo>
                    <a:pt x="721300" y="1385429"/>
                  </a:lnTo>
                  <a:lnTo>
                    <a:pt x="719142" y="1393926"/>
                  </a:lnTo>
                  <a:lnTo>
                    <a:pt x="721300" y="1395949"/>
                  </a:lnTo>
                  <a:lnTo>
                    <a:pt x="724402" y="1395949"/>
                  </a:lnTo>
                  <a:lnTo>
                    <a:pt x="728718" y="1391768"/>
                  </a:lnTo>
                  <a:lnTo>
                    <a:pt x="728718" y="1388666"/>
                  </a:lnTo>
                  <a:cubicBezTo>
                    <a:pt x="728718" y="1386688"/>
                    <a:pt x="726246" y="1385249"/>
                    <a:pt x="721300" y="1384350"/>
                  </a:cubicBezTo>
                  <a:close/>
                  <a:moveTo>
                    <a:pt x="3543536" y="1383677"/>
                  </a:moveTo>
                  <a:lnTo>
                    <a:pt x="3543536" y="1385835"/>
                  </a:lnTo>
                  <a:lnTo>
                    <a:pt x="3544615" y="1385835"/>
                  </a:lnTo>
                  <a:lnTo>
                    <a:pt x="3544615" y="1383677"/>
                  </a:lnTo>
                  <a:close/>
                  <a:moveTo>
                    <a:pt x="4114990" y="1382514"/>
                  </a:moveTo>
                  <a:lnTo>
                    <a:pt x="4112832" y="1384672"/>
                  </a:lnTo>
                  <a:lnTo>
                    <a:pt x="4112832" y="1386830"/>
                  </a:lnTo>
                  <a:lnTo>
                    <a:pt x="4114990" y="1388988"/>
                  </a:lnTo>
                  <a:lnTo>
                    <a:pt x="4116069" y="1388988"/>
                  </a:lnTo>
                  <a:lnTo>
                    <a:pt x="4118227" y="1386830"/>
                  </a:lnTo>
                  <a:lnTo>
                    <a:pt x="4118227" y="1385751"/>
                  </a:lnTo>
                  <a:close/>
                  <a:moveTo>
                    <a:pt x="37224" y="1381587"/>
                  </a:moveTo>
                  <a:lnTo>
                    <a:pt x="37224" y="1383745"/>
                  </a:lnTo>
                  <a:lnTo>
                    <a:pt x="39382" y="1383745"/>
                  </a:lnTo>
                  <a:lnTo>
                    <a:pt x="39382" y="1381587"/>
                  </a:lnTo>
                  <a:close/>
                  <a:moveTo>
                    <a:pt x="1174064" y="1381518"/>
                  </a:moveTo>
                  <a:lnTo>
                    <a:pt x="1172985" y="1385834"/>
                  </a:lnTo>
                  <a:cubicBezTo>
                    <a:pt x="1173704" y="1388801"/>
                    <a:pt x="1175906" y="1390285"/>
                    <a:pt x="1179595" y="1390285"/>
                  </a:cubicBezTo>
                  <a:lnTo>
                    <a:pt x="1181752" y="1386913"/>
                  </a:lnTo>
                  <a:lnTo>
                    <a:pt x="1181752" y="1382597"/>
                  </a:lnTo>
                  <a:lnTo>
                    <a:pt x="1176358" y="1381518"/>
                  </a:lnTo>
                  <a:close/>
                  <a:moveTo>
                    <a:pt x="3699587" y="1380440"/>
                  </a:moveTo>
                  <a:lnTo>
                    <a:pt x="3699587" y="1381519"/>
                  </a:lnTo>
                  <a:lnTo>
                    <a:pt x="3701745" y="1381519"/>
                  </a:lnTo>
                  <a:lnTo>
                    <a:pt x="3701745" y="1380440"/>
                  </a:lnTo>
                  <a:close/>
                  <a:moveTo>
                    <a:pt x="3543536" y="1378282"/>
                  </a:moveTo>
                  <a:lnTo>
                    <a:pt x="3543536" y="1381519"/>
                  </a:lnTo>
                  <a:lnTo>
                    <a:pt x="3544615" y="1382598"/>
                  </a:lnTo>
                  <a:lnTo>
                    <a:pt x="3545694" y="1382598"/>
                  </a:lnTo>
                  <a:lnTo>
                    <a:pt x="3545694" y="1381519"/>
                  </a:lnTo>
                  <a:lnTo>
                    <a:pt x="3544615" y="1378282"/>
                  </a:lnTo>
                  <a:close/>
                  <a:moveTo>
                    <a:pt x="719142" y="1378011"/>
                  </a:moveTo>
                  <a:lnTo>
                    <a:pt x="718064" y="1379090"/>
                  </a:lnTo>
                  <a:lnTo>
                    <a:pt x="718064" y="1381248"/>
                  </a:lnTo>
                  <a:lnTo>
                    <a:pt x="720221" y="1383271"/>
                  </a:lnTo>
                  <a:lnTo>
                    <a:pt x="722379" y="1383271"/>
                  </a:lnTo>
                  <a:lnTo>
                    <a:pt x="722379" y="1379090"/>
                  </a:lnTo>
                  <a:close/>
                  <a:moveTo>
                    <a:pt x="566463" y="1378011"/>
                  </a:moveTo>
                  <a:cubicBezTo>
                    <a:pt x="565025" y="1378011"/>
                    <a:pt x="563631" y="1380484"/>
                    <a:pt x="562282" y="1385429"/>
                  </a:cubicBezTo>
                  <a:lnTo>
                    <a:pt x="564305" y="1385429"/>
                  </a:lnTo>
                  <a:lnTo>
                    <a:pt x="569565" y="1380169"/>
                  </a:lnTo>
                  <a:lnTo>
                    <a:pt x="569565" y="1378011"/>
                  </a:lnTo>
                  <a:close/>
                  <a:moveTo>
                    <a:pt x="231581" y="1377406"/>
                  </a:moveTo>
                  <a:lnTo>
                    <a:pt x="226321" y="1383745"/>
                  </a:lnTo>
                  <a:lnTo>
                    <a:pt x="226321" y="1384824"/>
                  </a:lnTo>
                  <a:lnTo>
                    <a:pt x="229423" y="1384824"/>
                  </a:lnTo>
                  <a:cubicBezTo>
                    <a:pt x="231581" y="1384105"/>
                    <a:pt x="232660" y="1381992"/>
                    <a:pt x="232660" y="1378485"/>
                  </a:cubicBezTo>
                  <a:lnTo>
                    <a:pt x="232660" y="1377406"/>
                  </a:lnTo>
                  <a:close/>
                  <a:moveTo>
                    <a:pt x="2200439" y="1377253"/>
                  </a:moveTo>
                  <a:lnTo>
                    <a:pt x="2200439" y="1380625"/>
                  </a:lnTo>
                  <a:lnTo>
                    <a:pt x="2202598" y="1382783"/>
                  </a:lnTo>
                  <a:lnTo>
                    <a:pt x="2205835" y="1379546"/>
                  </a:lnTo>
                  <a:lnTo>
                    <a:pt x="2202598" y="1377253"/>
                  </a:lnTo>
                  <a:close/>
                  <a:moveTo>
                    <a:pt x="2043310" y="1376175"/>
                  </a:moveTo>
                  <a:lnTo>
                    <a:pt x="2043310" y="1379546"/>
                  </a:lnTo>
                  <a:lnTo>
                    <a:pt x="2044389" y="1379546"/>
                  </a:lnTo>
                  <a:lnTo>
                    <a:pt x="2044389" y="1376175"/>
                  </a:lnTo>
                  <a:close/>
                  <a:moveTo>
                    <a:pt x="3683402" y="1375989"/>
                  </a:moveTo>
                  <a:cubicBezTo>
                    <a:pt x="3680075" y="1377517"/>
                    <a:pt x="3678231" y="1379001"/>
                    <a:pt x="3677872" y="1380440"/>
                  </a:cubicBezTo>
                  <a:lnTo>
                    <a:pt x="3677872" y="1382598"/>
                  </a:lnTo>
                  <a:lnTo>
                    <a:pt x="3683402" y="1383677"/>
                  </a:lnTo>
                  <a:lnTo>
                    <a:pt x="3686639" y="1383677"/>
                  </a:lnTo>
                  <a:lnTo>
                    <a:pt x="3689876" y="1380440"/>
                  </a:lnTo>
                  <a:cubicBezTo>
                    <a:pt x="3688437" y="1377472"/>
                    <a:pt x="3686279" y="1375989"/>
                    <a:pt x="3683402" y="1375989"/>
                  </a:cubicBezTo>
                  <a:close/>
                  <a:moveTo>
                    <a:pt x="2074736" y="1375095"/>
                  </a:moveTo>
                  <a:lnTo>
                    <a:pt x="2073656" y="1376175"/>
                  </a:lnTo>
                  <a:lnTo>
                    <a:pt x="2073656" y="1377253"/>
                  </a:lnTo>
                  <a:cubicBezTo>
                    <a:pt x="2073656" y="1389572"/>
                    <a:pt x="2076174" y="1395731"/>
                    <a:pt x="2081209" y="1395731"/>
                  </a:cubicBezTo>
                  <a:cubicBezTo>
                    <a:pt x="2081209" y="1394293"/>
                    <a:pt x="2082289" y="1393573"/>
                    <a:pt x="2084446" y="1393573"/>
                  </a:cubicBezTo>
                  <a:lnTo>
                    <a:pt x="2085526" y="1392494"/>
                  </a:lnTo>
                  <a:lnTo>
                    <a:pt x="2085526" y="1390336"/>
                  </a:lnTo>
                  <a:cubicBezTo>
                    <a:pt x="2079051" y="1388718"/>
                    <a:pt x="2075814" y="1386919"/>
                    <a:pt x="2075814" y="1384941"/>
                  </a:cubicBezTo>
                  <a:lnTo>
                    <a:pt x="2076893" y="1376175"/>
                  </a:lnTo>
                  <a:lnTo>
                    <a:pt x="2075814" y="1375095"/>
                  </a:lnTo>
                  <a:close/>
                  <a:moveTo>
                    <a:pt x="6677740" y="1374237"/>
                  </a:moveTo>
                  <a:lnTo>
                    <a:pt x="6675582" y="1376394"/>
                  </a:lnTo>
                  <a:lnTo>
                    <a:pt x="6675582" y="1378552"/>
                  </a:lnTo>
                  <a:lnTo>
                    <a:pt x="6676661" y="1378552"/>
                  </a:lnTo>
                  <a:lnTo>
                    <a:pt x="6678819" y="1376394"/>
                  </a:lnTo>
                  <a:lnTo>
                    <a:pt x="6678819" y="1374237"/>
                  </a:lnTo>
                  <a:close/>
                  <a:moveTo>
                    <a:pt x="4272929" y="1373882"/>
                  </a:moveTo>
                  <a:lnTo>
                    <a:pt x="4272929" y="1379277"/>
                  </a:lnTo>
                  <a:cubicBezTo>
                    <a:pt x="4275806" y="1386471"/>
                    <a:pt x="4277245" y="1391866"/>
                    <a:pt x="4277245" y="1395462"/>
                  </a:cubicBezTo>
                  <a:lnTo>
                    <a:pt x="4278324" y="1395462"/>
                  </a:lnTo>
                  <a:lnTo>
                    <a:pt x="4278324" y="1390067"/>
                  </a:lnTo>
                  <a:cubicBezTo>
                    <a:pt x="4275446" y="1384312"/>
                    <a:pt x="4274008" y="1378918"/>
                    <a:pt x="4274008" y="1373882"/>
                  </a:cubicBezTo>
                  <a:close/>
                  <a:moveTo>
                    <a:pt x="638082" y="1372751"/>
                  </a:moveTo>
                  <a:lnTo>
                    <a:pt x="638082" y="1374909"/>
                  </a:lnTo>
                  <a:cubicBezTo>
                    <a:pt x="638082" y="1379495"/>
                    <a:pt x="641229" y="1384080"/>
                    <a:pt x="647524" y="1388666"/>
                  </a:cubicBezTo>
                  <a:cubicBezTo>
                    <a:pt x="649682" y="1388127"/>
                    <a:pt x="651119" y="1386688"/>
                    <a:pt x="651840" y="1384350"/>
                  </a:cubicBezTo>
                  <a:cubicBezTo>
                    <a:pt x="651840" y="1381563"/>
                    <a:pt x="648287" y="1377696"/>
                    <a:pt x="641185" y="1372751"/>
                  </a:cubicBezTo>
                  <a:close/>
                  <a:moveTo>
                    <a:pt x="5241493" y="1371943"/>
                  </a:moveTo>
                  <a:lnTo>
                    <a:pt x="5239335" y="1374101"/>
                  </a:lnTo>
                  <a:lnTo>
                    <a:pt x="5240414" y="1375180"/>
                  </a:lnTo>
                  <a:lnTo>
                    <a:pt x="5243651" y="1375180"/>
                  </a:lnTo>
                  <a:lnTo>
                    <a:pt x="5243651" y="1371943"/>
                  </a:lnTo>
                  <a:close/>
                  <a:moveTo>
                    <a:pt x="1245279" y="1371672"/>
                  </a:moveTo>
                  <a:lnTo>
                    <a:pt x="1244064" y="1372751"/>
                  </a:lnTo>
                  <a:lnTo>
                    <a:pt x="1244064" y="1373830"/>
                  </a:lnTo>
                  <a:lnTo>
                    <a:pt x="1245279" y="1374909"/>
                  </a:lnTo>
                  <a:lnTo>
                    <a:pt x="1247437" y="1374909"/>
                  </a:lnTo>
                  <a:lnTo>
                    <a:pt x="1247437" y="1373830"/>
                  </a:lnTo>
                  <a:close/>
                  <a:moveTo>
                    <a:pt x="2188570" y="1370780"/>
                  </a:moveTo>
                  <a:lnTo>
                    <a:pt x="2184119" y="1375095"/>
                  </a:lnTo>
                  <a:lnTo>
                    <a:pt x="2184119" y="1376175"/>
                  </a:lnTo>
                  <a:lnTo>
                    <a:pt x="2186412" y="1378332"/>
                  </a:lnTo>
                  <a:lnTo>
                    <a:pt x="2188570" y="1378332"/>
                  </a:lnTo>
                  <a:lnTo>
                    <a:pt x="2189650" y="1372937"/>
                  </a:lnTo>
                  <a:lnTo>
                    <a:pt x="2189650" y="1370780"/>
                  </a:lnTo>
                  <a:close/>
                  <a:moveTo>
                    <a:pt x="624460" y="1369649"/>
                  </a:moveTo>
                  <a:lnTo>
                    <a:pt x="624460" y="1370728"/>
                  </a:lnTo>
                  <a:lnTo>
                    <a:pt x="627562" y="1370728"/>
                  </a:lnTo>
                  <a:lnTo>
                    <a:pt x="627562" y="1369649"/>
                  </a:lnTo>
                  <a:close/>
                  <a:moveTo>
                    <a:pt x="6758126" y="1368707"/>
                  </a:moveTo>
                  <a:lnTo>
                    <a:pt x="6758126" y="1370865"/>
                  </a:lnTo>
                  <a:lnTo>
                    <a:pt x="6761498" y="1371944"/>
                  </a:lnTo>
                  <a:lnTo>
                    <a:pt x="6763656" y="1371944"/>
                  </a:lnTo>
                  <a:lnTo>
                    <a:pt x="6763656" y="1370865"/>
                  </a:lnTo>
                  <a:close/>
                  <a:moveTo>
                    <a:pt x="712803" y="1368570"/>
                  </a:moveTo>
                  <a:lnTo>
                    <a:pt x="712803" y="1372751"/>
                  </a:lnTo>
                  <a:lnTo>
                    <a:pt x="716041" y="1372751"/>
                  </a:lnTo>
                  <a:lnTo>
                    <a:pt x="716041" y="1370728"/>
                  </a:lnTo>
                  <a:lnTo>
                    <a:pt x="713882" y="1368570"/>
                  </a:lnTo>
                  <a:close/>
                  <a:moveTo>
                    <a:pt x="1134680" y="1368435"/>
                  </a:moveTo>
                  <a:lnTo>
                    <a:pt x="1124156" y="1378013"/>
                  </a:lnTo>
                  <a:lnTo>
                    <a:pt x="1121463" y="1379360"/>
                  </a:lnTo>
                  <a:lnTo>
                    <a:pt x="1120518" y="1379360"/>
                  </a:lnTo>
                  <a:lnTo>
                    <a:pt x="1120518" y="1377067"/>
                  </a:lnTo>
                  <a:lnTo>
                    <a:pt x="1118360" y="1377067"/>
                  </a:lnTo>
                  <a:cubicBezTo>
                    <a:pt x="1118360" y="1379315"/>
                    <a:pt x="1116518" y="1380439"/>
                    <a:pt x="1112831" y="1380439"/>
                  </a:cubicBezTo>
                  <a:lnTo>
                    <a:pt x="1114990" y="1382597"/>
                  </a:lnTo>
                  <a:lnTo>
                    <a:pt x="1121463" y="1379360"/>
                  </a:lnTo>
                  <a:lnTo>
                    <a:pt x="1122676" y="1379360"/>
                  </a:lnTo>
                  <a:lnTo>
                    <a:pt x="1124156" y="1378013"/>
                  </a:lnTo>
                  <a:lnTo>
                    <a:pt x="1126048" y="1377067"/>
                  </a:lnTo>
                  <a:cubicBezTo>
                    <a:pt x="1128566" y="1372751"/>
                    <a:pt x="1131443" y="1370593"/>
                    <a:pt x="1134680" y="1370593"/>
                  </a:cubicBezTo>
                  <a:close/>
                  <a:moveTo>
                    <a:pt x="725481" y="1367491"/>
                  </a:moveTo>
                  <a:lnTo>
                    <a:pt x="721300" y="1369649"/>
                  </a:lnTo>
                  <a:cubicBezTo>
                    <a:pt x="722019" y="1372436"/>
                    <a:pt x="723772" y="1373830"/>
                    <a:pt x="726561" y="1373830"/>
                  </a:cubicBezTo>
                  <a:lnTo>
                    <a:pt x="727639" y="1370728"/>
                  </a:lnTo>
                  <a:close/>
                  <a:moveTo>
                    <a:pt x="4098805" y="1367409"/>
                  </a:moveTo>
                  <a:cubicBezTo>
                    <a:pt x="4096647" y="1368128"/>
                    <a:pt x="4095568" y="1370286"/>
                    <a:pt x="4095568" y="1373882"/>
                  </a:cubicBezTo>
                  <a:cubicBezTo>
                    <a:pt x="4099884" y="1373882"/>
                    <a:pt x="4102042" y="1372084"/>
                    <a:pt x="4102042" y="1368487"/>
                  </a:cubicBezTo>
                  <a:lnTo>
                    <a:pt x="4100963" y="1367409"/>
                  </a:lnTo>
                  <a:close/>
                  <a:moveTo>
                    <a:pt x="1657310" y="1366682"/>
                  </a:moveTo>
                  <a:lnTo>
                    <a:pt x="1655017" y="1369919"/>
                  </a:lnTo>
                  <a:lnTo>
                    <a:pt x="1655017" y="1371133"/>
                  </a:lnTo>
                  <a:cubicBezTo>
                    <a:pt x="1655017" y="1372392"/>
                    <a:pt x="1656860" y="1373515"/>
                    <a:pt x="1660547" y="1374504"/>
                  </a:cubicBezTo>
                  <a:lnTo>
                    <a:pt x="1663919" y="1373291"/>
                  </a:lnTo>
                  <a:lnTo>
                    <a:pt x="1663919" y="1369919"/>
                  </a:lnTo>
                  <a:cubicBezTo>
                    <a:pt x="1663198" y="1367760"/>
                    <a:pt x="1660995" y="1366682"/>
                    <a:pt x="1657310" y="1366682"/>
                  </a:cubicBezTo>
                  <a:close/>
                  <a:moveTo>
                    <a:pt x="4272929" y="1366464"/>
                  </a:moveTo>
                  <a:lnTo>
                    <a:pt x="4272929" y="1371724"/>
                  </a:lnTo>
                  <a:lnTo>
                    <a:pt x="4274008" y="1371724"/>
                  </a:lnTo>
                  <a:lnTo>
                    <a:pt x="4274008" y="1366464"/>
                  </a:lnTo>
                  <a:close/>
                  <a:moveTo>
                    <a:pt x="3086187" y="1365738"/>
                  </a:moveTo>
                  <a:lnTo>
                    <a:pt x="3086187" y="1371133"/>
                  </a:lnTo>
                  <a:lnTo>
                    <a:pt x="3088345" y="1373291"/>
                  </a:lnTo>
                  <a:lnTo>
                    <a:pt x="3089424" y="1366817"/>
                  </a:lnTo>
                  <a:lnTo>
                    <a:pt x="3088345" y="1365738"/>
                  </a:lnTo>
                  <a:close/>
                  <a:moveTo>
                    <a:pt x="3701745" y="1365199"/>
                  </a:moveTo>
                  <a:lnTo>
                    <a:pt x="3701745" y="1366278"/>
                  </a:lnTo>
                  <a:lnTo>
                    <a:pt x="3704982" y="1369515"/>
                  </a:lnTo>
                  <a:lnTo>
                    <a:pt x="3707140" y="1367357"/>
                  </a:lnTo>
                  <a:lnTo>
                    <a:pt x="3703903" y="1365199"/>
                  </a:lnTo>
                  <a:close/>
                  <a:moveTo>
                    <a:pt x="3598835" y="1365199"/>
                  </a:moveTo>
                  <a:lnTo>
                    <a:pt x="3598835" y="1367357"/>
                  </a:lnTo>
                  <a:lnTo>
                    <a:pt x="3599914" y="1367357"/>
                  </a:lnTo>
                  <a:lnTo>
                    <a:pt x="3599914" y="1365199"/>
                  </a:lnTo>
                  <a:close/>
                  <a:moveTo>
                    <a:pt x="1661761" y="1364389"/>
                  </a:moveTo>
                  <a:lnTo>
                    <a:pt x="1661761" y="1365467"/>
                  </a:lnTo>
                  <a:lnTo>
                    <a:pt x="1663919" y="1365467"/>
                  </a:lnTo>
                  <a:lnTo>
                    <a:pt x="1663919" y="1364389"/>
                  </a:lnTo>
                  <a:close/>
                  <a:moveTo>
                    <a:pt x="1175143" y="1363984"/>
                  </a:moveTo>
                  <a:lnTo>
                    <a:pt x="1175143" y="1367221"/>
                  </a:lnTo>
                  <a:lnTo>
                    <a:pt x="1177436" y="1369514"/>
                  </a:lnTo>
                  <a:lnTo>
                    <a:pt x="1178516" y="1368435"/>
                  </a:lnTo>
                  <a:lnTo>
                    <a:pt x="1179595" y="1368435"/>
                  </a:lnTo>
                  <a:cubicBezTo>
                    <a:pt x="1178516" y="1365467"/>
                    <a:pt x="1177436" y="1363984"/>
                    <a:pt x="1176358" y="1363984"/>
                  </a:cubicBezTo>
                  <a:close/>
                  <a:moveTo>
                    <a:pt x="1114990" y="1363984"/>
                  </a:moveTo>
                  <a:lnTo>
                    <a:pt x="1114990" y="1365063"/>
                  </a:lnTo>
                  <a:lnTo>
                    <a:pt x="1118360" y="1368435"/>
                  </a:lnTo>
                  <a:lnTo>
                    <a:pt x="1119439" y="1368435"/>
                  </a:lnTo>
                  <a:lnTo>
                    <a:pt x="1119439" y="1363984"/>
                  </a:lnTo>
                  <a:close/>
                  <a:moveTo>
                    <a:pt x="1080057" y="1363984"/>
                  </a:moveTo>
                  <a:lnTo>
                    <a:pt x="1080057" y="1365063"/>
                  </a:lnTo>
                  <a:cubicBezTo>
                    <a:pt x="1080057" y="1369469"/>
                    <a:pt x="1081495" y="1374235"/>
                    <a:pt x="1084373" y="1379360"/>
                  </a:cubicBezTo>
                  <a:lnTo>
                    <a:pt x="1081136" y="1384755"/>
                  </a:lnTo>
                  <a:lnTo>
                    <a:pt x="1081136" y="1389205"/>
                  </a:lnTo>
                  <a:cubicBezTo>
                    <a:pt x="1083294" y="1391004"/>
                    <a:pt x="1084373" y="1393926"/>
                    <a:pt x="1084373" y="1397973"/>
                  </a:cubicBezTo>
                  <a:lnTo>
                    <a:pt x="1086664" y="1397973"/>
                  </a:lnTo>
                  <a:lnTo>
                    <a:pt x="1090982" y="1396759"/>
                  </a:lnTo>
                  <a:lnTo>
                    <a:pt x="1096511" y="1399051"/>
                  </a:lnTo>
                  <a:lnTo>
                    <a:pt x="1099749" y="1397973"/>
                  </a:lnTo>
                  <a:lnTo>
                    <a:pt x="1099749" y="1396759"/>
                  </a:lnTo>
                  <a:lnTo>
                    <a:pt x="1097590" y="1393522"/>
                  </a:lnTo>
                  <a:lnTo>
                    <a:pt x="1098670" y="1392443"/>
                  </a:lnTo>
                  <a:lnTo>
                    <a:pt x="1098670" y="1391364"/>
                  </a:lnTo>
                  <a:lnTo>
                    <a:pt x="1096511" y="1389205"/>
                  </a:lnTo>
                  <a:lnTo>
                    <a:pt x="1100827" y="1370593"/>
                  </a:lnTo>
                  <a:lnTo>
                    <a:pt x="1097590" y="1366142"/>
                  </a:lnTo>
                  <a:lnTo>
                    <a:pt x="1096511" y="1365063"/>
                  </a:lnTo>
                  <a:lnTo>
                    <a:pt x="1093139" y="1365063"/>
                  </a:lnTo>
                  <a:lnTo>
                    <a:pt x="1089903" y="1367221"/>
                  </a:lnTo>
                  <a:close/>
                  <a:moveTo>
                    <a:pt x="614883" y="1363310"/>
                  </a:moveTo>
                  <a:lnTo>
                    <a:pt x="613804" y="1366547"/>
                  </a:lnTo>
                  <a:lnTo>
                    <a:pt x="607600" y="1364388"/>
                  </a:lnTo>
                  <a:lnTo>
                    <a:pt x="606521" y="1365467"/>
                  </a:lnTo>
                  <a:lnTo>
                    <a:pt x="605442" y="1365467"/>
                  </a:lnTo>
                  <a:lnTo>
                    <a:pt x="593843" y="1364388"/>
                  </a:lnTo>
                  <a:lnTo>
                    <a:pt x="593843" y="1365467"/>
                  </a:lnTo>
                  <a:cubicBezTo>
                    <a:pt x="593843" y="1381203"/>
                    <a:pt x="593123" y="1392443"/>
                    <a:pt x="591685" y="1399186"/>
                  </a:cubicBezTo>
                  <a:lnTo>
                    <a:pt x="598024" y="1414967"/>
                  </a:lnTo>
                  <a:lnTo>
                    <a:pt x="596945" y="1416046"/>
                  </a:lnTo>
                  <a:lnTo>
                    <a:pt x="596945" y="1416990"/>
                  </a:lnTo>
                  <a:lnTo>
                    <a:pt x="605442" y="1418069"/>
                  </a:lnTo>
                  <a:cubicBezTo>
                    <a:pt x="605442" y="1416720"/>
                    <a:pt x="608590" y="1414967"/>
                    <a:pt x="614883" y="1412809"/>
                  </a:cubicBezTo>
                  <a:lnTo>
                    <a:pt x="614883" y="1411730"/>
                  </a:lnTo>
                  <a:lnTo>
                    <a:pt x="613804" y="1406470"/>
                  </a:lnTo>
                  <a:lnTo>
                    <a:pt x="615962" y="1395949"/>
                  </a:lnTo>
                  <a:lnTo>
                    <a:pt x="614883" y="1394870"/>
                  </a:lnTo>
                  <a:cubicBezTo>
                    <a:pt x="614883" y="1381563"/>
                    <a:pt x="616996" y="1374909"/>
                    <a:pt x="621222" y="1374909"/>
                  </a:cubicBezTo>
                  <a:lnTo>
                    <a:pt x="621222" y="1373830"/>
                  </a:lnTo>
                  <a:lnTo>
                    <a:pt x="620143" y="1373830"/>
                  </a:lnTo>
                  <a:lnTo>
                    <a:pt x="617041" y="1375988"/>
                  </a:lnTo>
                  <a:lnTo>
                    <a:pt x="615962" y="1363310"/>
                  </a:lnTo>
                  <a:close/>
                  <a:moveTo>
                    <a:pt x="4171907" y="1363227"/>
                  </a:moveTo>
                  <a:lnTo>
                    <a:pt x="4160038" y="1373882"/>
                  </a:lnTo>
                  <a:lnTo>
                    <a:pt x="4161117" y="1377119"/>
                  </a:lnTo>
                  <a:lnTo>
                    <a:pt x="4158959" y="1379277"/>
                  </a:lnTo>
                  <a:lnTo>
                    <a:pt x="4160038" y="1380356"/>
                  </a:lnTo>
                  <a:lnTo>
                    <a:pt x="4161117" y="1380356"/>
                  </a:lnTo>
                  <a:cubicBezTo>
                    <a:pt x="4161117" y="1378198"/>
                    <a:pt x="4162915" y="1377119"/>
                    <a:pt x="4166512" y="1377119"/>
                  </a:cubicBezTo>
                  <a:lnTo>
                    <a:pt x="4166512" y="1371724"/>
                  </a:lnTo>
                  <a:cubicBezTo>
                    <a:pt x="4170108" y="1368667"/>
                    <a:pt x="4171907" y="1365835"/>
                    <a:pt x="4171907" y="1363227"/>
                  </a:cubicBezTo>
                  <a:close/>
                  <a:moveTo>
                    <a:pt x="4274008" y="1362148"/>
                  </a:moveTo>
                  <a:lnTo>
                    <a:pt x="4274008" y="1365385"/>
                  </a:lnTo>
                  <a:lnTo>
                    <a:pt x="4275087" y="1365385"/>
                  </a:lnTo>
                  <a:lnTo>
                    <a:pt x="4275087" y="1362148"/>
                  </a:lnTo>
                  <a:close/>
                  <a:moveTo>
                    <a:pt x="5618321" y="1361557"/>
                  </a:moveTo>
                  <a:lnTo>
                    <a:pt x="5615084" y="1362637"/>
                  </a:lnTo>
                  <a:lnTo>
                    <a:pt x="5615084" y="1368032"/>
                  </a:lnTo>
                  <a:cubicBezTo>
                    <a:pt x="5615623" y="1372348"/>
                    <a:pt x="5616702" y="1374505"/>
                    <a:pt x="5618321" y="1374505"/>
                  </a:cubicBezTo>
                  <a:lnTo>
                    <a:pt x="5619400" y="1374505"/>
                  </a:lnTo>
                  <a:lnTo>
                    <a:pt x="5619400" y="1373426"/>
                  </a:lnTo>
                  <a:lnTo>
                    <a:pt x="5620479" y="1362637"/>
                  </a:lnTo>
                  <a:lnTo>
                    <a:pt x="5618321" y="1362637"/>
                  </a:lnTo>
                  <a:close/>
                  <a:moveTo>
                    <a:pt x="609623" y="1361286"/>
                  </a:moveTo>
                  <a:lnTo>
                    <a:pt x="609623" y="1362230"/>
                  </a:lnTo>
                  <a:lnTo>
                    <a:pt x="611781" y="1362230"/>
                  </a:lnTo>
                  <a:lnTo>
                    <a:pt x="611781" y="1361286"/>
                  </a:lnTo>
                  <a:close/>
                  <a:moveTo>
                    <a:pt x="186532" y="1361221"/>
                  </a:moveTo>
                  <a:lnTo>
                    <a:pt x="186532" y="1362300"/>
                  </a:lnTo>
                  <a:lnTo>
                    <a:pt x="189769" y="1362300"/>
                  </a:lnTo>
                  <a:lnTo>
                    <a:pt x="189769" y="1361221"/>
                  </a:lnTo>
                  <a:close/>
                  <a:moveTo>
                    <a:pt x="169402" y="1361221"/>
                  </a:moveTo>
                  <a:lnTo>
                    <a:pt x="169402" y="1362300"/>
                  </a:lnTo>
                  <a:lnTo>
                    <a:pt x="171427" y="1362300"/>
                  </a:lnTo>
                  <a:lnTo>
                    <a:pt x="171427" y="1361221"/>
                  </a:lnTo>
                  <a:close/>
                  <a:moveTo>
                    <a:pt x="108170" y="1361221"/>
                  </a:moveTo>
                  <a:lnTo>
                    <a:pt x="104933" y="1365537"/>
                  </a:lnTo>
                  <a:cubicBezTo>
                    <a:pt x="104933" y="1367695"/>
                    <a:pt x="107090" y="1369853"/>
                    <a:pt x="111407" y="1372011"/>
                  </a:cubicBezTo>
                  <a:lnTo>
                    <a:pt x="113430" y="1368774"/>
                  </a:lnTo>
                  <a:lnTo>
                    <a:pt x="113430" y="1363379"/>
                  </a:lnTo>
                  <a:lnTo>
                    <a:pt x="111407" y="1361221"/>
                  </a:lnTo>
                  <a:close/>
                  <a:moveTo>
                    <a:pt x="4232062" y="1361069"/>
                  </a:moveTo>
                  <a:lnTo>
                    <a:pt x="4232062" y="1362148"/>
                  </a:lnTo>
                  <a:lnTo>
                    <a:pt x="4234220" y="1362148"/>
                  </a:lnTo>
                  <a:lnTo>
                    <a:pt x="4234220" y="1361069"/>
                  </a:lnTo>
                  <a:close/>
                  <a:moveTo>
                    <a:pt x="3681244" y="1360883"/>
                  </a:moveTo>
                  <a:lnTo>
                    <a:pt x="3677872" y="1361962"/>
                  </a:lnTo>
                  <a:lnTo>
                    <a:pt x="3677872" y="1366278"/>
                  </a:lnTo>
                  <a:lnTo>
                    <a:pt x="3680030" y="1368436"/>
                  </a:lnTo>
                  <a:lnTo>
                    <a:pt x="3688797" y="1368436"/>
                  </a:lnTo>
                  <a:lnTo>
                    <a:pt x="3688797" y="1365199"/>
                  </a:lnTo>
                  <a:cubicBezTo>
                    <a:pt x="3688797" y="1363760"/>
                    <a:pt x="3686279" y="1362321"/>
                    <a:pt x="3681244" y="1360883"/>
                  </a:cubicBezTo>
                  <a:close/>
                  <a:moveTo>
                    <a:pt x="1648408" y="1359938"/>
                  </a:moveTo>
                  <a:lnTo>
                    <a:pt x="1647329" y="1361017"/>
                  </a:lnTo>
                  <a:lnTo>
                    <a:pt x="1647329" y="1362096"/>
                  </a:lnTo>
                  <a:lnTo>
                    <a:pt x="1656230" y="1363310"/>
                  </a:lnTo>
                  <a:lnTo>
                    <a:pt x="1659467" y="1363310"/>
                  </a:lnTo>
                  <a:lnTo>
                    <a:pt x="1659467" y="1362096"/>
                  </a:lnTo>
                  <a:close/>
                  <a:moveTo>
                    <a:pt x="3546773" y="1358725"/>
                  </a:moveTo>
                  <a:lnTo>
                    <a:pt x="3546773" y="1363041"/>
                  </a:lnTo>
                  <a:lnTo>
                    <a:pt x="3547852" y="1363041"/>
                  </a:lnTo>
                  <a:lnTo>
                    <a:pt x="3547852" y="1358725"/>
                  </a:lnTo>
                  <a:close/>
                  <a:moveTo>
                    <a:pt x="199480" y="1357984"/>
                  </a:moveTo>
                  <a:lnTo>
                    <a:pt x="201503" y="1357984"/>
                  </a:lnTo>
                  <a:lnTo>
                    <a:pt x="201503" y="1359063"/>
                  </a:lnTo>
                  <a:lnTo>
                    <a:pt x="199480" y="1359063"/>
                  </a:lnTo>
                  <a:close/>
                  <a:moveTo>
                    <a:pt x="2160381" y="1357831"/>
                  </a:moveTo>
                  <a:lnTo>
                    <a:pt x="2160381" y="1358910"/>
                  </a:lnTo>
                  <a:lnTo>
                    <a:pt x="2162540" y="1358910"/>
                  </a:lnTo>
                  <a:lnTo>
                    <a:pt x="2162540" y="1357831"/>
                  </a:lnTo>
                  <a:close/>
                  <a:moveTo>
                    <a:pt x="623380" y="1356970"/>
                  </a:moveTo>
                  <a:lnTo>
                    <a:pt x="623380" y="1358049"/>
                  </a:lnTo>
                  <a:lnTo>
                    <a:pt x="628641" y="1358049"/>
                  </a:lnTo>
                  <a:lnTo>
                    <a:pt x="628641" y="1356970"/>
                  </a:lnTo>
                  <a:close/>
                  <a:moveTo>
                    <a:pt x="3604230" y="1356567"/>
                  </a:moveTo>
                  <a:cubicBezTo>
                    <a:pt x="3604230" y="1358005"/>
                    <a:pt x="3603151" y="1358725"/>
                    <a:pt x="3600993" y="1358725"/>
                  </a:cubicBezTo>
                  <a:lnTo>
                    <a:pt x="3600993" y="1360883"/>
                  </a:lnTo>
                  <a:lnTo>
                    <a:pt x="3603151" y="1360883"/>
                  </a:lnTo>
                  <a:lnTo>
                    <a:pt x="3605309" y="1356567"/>
                  </a:lnTo>
                  <a:close/>
                  <a:moveTo>
                    <a:pt x="722379" y="1355891"/>
                  </a:moveTo>
                  <a:lnTo>
                    <a:pt x="722379" y="1356970"/>
                  </a:lnTo>
                  <a:lnTo>
                    <a:pt x="724402" y="1356970"/>
                  </a:lnTo>
                  <a:lnTo>
                    <a:pt x="724402" y="1355891"/>
                  </a:lnTo>
                  <a:close/>
                  <a:moveTo>
                    <a:pt x="582243" y="1354947"/>
                  </a:moveTo>
                  <a:cubicBezTo>
                    <a:pt x="582243" y="1356296"/>
                    <a:pt x="581210" y="1356970"/>
                    <a:pt x="579141" y="1356970"/>
                  </a:cubicBezTo>
                  <a:lnTo>
                    <a:pt x="579141" y="1359128"/>
                  </a:lnTo>
                  <a:lnTo>
                    <a:pt x="583322" y="1354947"/>
                  </a:lnTo>
                  <a:close/>
                  <a:moveTo>
                    <a:pt x="8660809" y="1354545"/>
                  </a:moveTo>
                  <a:lnTo>
                    <a:pt x="8660809" y="1356704"/>
                  </a:lnTo>
                  <a:lnTo>
                    <a:pt x="8661888" y="1356704"/>
                  </a:lnTo>
                  <a:lnTo>
                    <a:pt x="8661888" y="1354545"/>
                  </a:lnTo>
                  <a:close/>
                  <a:moveTo>
                    <a:pt x="2147298" y="1353515"/>
                  </a:moveTo>
                  <a:lnTo>
                    <a:pt x="2146220" y="1354594"/>
                  </a:lnTo>
                  <a:lnTo>
                    <a:pt x="2146220" y="1355673"/>
                  </a:lnTo>
                  <a:lnTo>
                    <a:pt x="2154851" y="1356752"/>
                  </a:lnTo>
                  <a:lnTo>
                    <a:pt x="2158224" y="1356752"/>
                  </a:lnTo>
                  <a:lnTo>
                    <a:pt x="2158224" y="1355673"/>
                  </a:lnTo>
                  <a:close/>
                  <a:moveTo>
                    <a:pt x="4161117" y="1352437"/>
                  </a:moveTo>
                  <a:lnTo>
                    <a:pt x="4161117" y="1353516"/>
                  </a:lnTo>
                  <a:lnTo>
                    <a:pt x="4163275" y="1353516"/>
                  </a:lnTo>
                  <a:lnTo>
                    <a:pt x="4163275" y="1352437"/>
                  </a:lnTo>
                  <a:close/>
                  <a:moveTo>
                    <a:pt x="2076893" y="1352436"/>
                  </a:moveTo>
                  <a:cubicBezTo>
                    <a:pt x="2073656" y="1353875"/>
                    <a:pt x="2071858" y="1355314"/>
                    <a:pt x="2071499" y="1356752"/>
                  </a:cubicBezTo>
                  <a:lnTo>
                    <a:pt x="2075814" y="1361068"/>
                  </a:lnTo>
                  <a:lnTo>
                    <a:pt x="2081209" y="1361068"/>
                  </a:lnTo>
                  <a:lnTo>
                    <a:pt x="2081209" y="1353515"/>
                  </a:lnTo>
                  <a:close/>
                  <a:moveTo>
                    <a:pt x="553785" y="1351710"/>
                  </a:moveTo>
                  <a:cubicBezTo>
                    <a:pt x="547311" y="1351710"/>
                    <a:pt x="540297" y="1355577"/>
                    <a:pt x="532744" y="1363310"/>
                  </a:cubicBezTo>
                  <a:lnTo>
                    <a:pt x="526405" y="1365467"/>
                  </a:lnTo>
                  <a:lnTo>
                    <a:pt x="525461" y="1364388"/>
                  </a:lnTo>
                  <a:lnTo>
                    <a:pt x="522224" y="1370728"/>
                  </a:lnTo>
                  <a:lnTo>
                    <a:pt x="523303" y="1371807"/>
                  </a:lnTo>
                  <a:lnTo>
                    <a:pt x="524382" y="1371807"/>
                  </a:lnTo>
                  <a:cubicBezTo>
                    <a:pt x="524382" y="1369109"/>
                    <a:pt x="529643" y="1365243"/>
                    <a:pt x="540162" y="1360207"/>
                  </a:cubicBezTo>
                  <a:cubicBezTo>
                    <a:pt x="540162" y="1356521"/>
                    <a:pt x="544389" y="1354408"/>
                    <a:pt x="552840" y="1353868"/>
                  </a:cubicBezTo>
                  <a:lnTo>
                    <a:pt x="553785" y="1352789"/>
                  </a:lnTo>
                  <a:close/>
                  <a:moveTo>
                    <a:pt x="3548931" y="1351172"/>
                  </a:moveTo>
                  <a:cubicBezTo>
                    <a:pt x="3547492" y="1351172"/>
                    <a:pt x="3546773" y="1352251"/>
                    <a:pt x="3546773" y="1354409"/>
                  </a:cubicBezTo>
                  <a:lnTo>
                    <a:pt x="3546773" y="1355488"/>
                  </a:lnTo>
                  <a:lnTo>
                    <a:pt x="3547852" y="1355488"/>
                  </a:lnTo>
                  <a:close/>
                  <a:moveTo>
                    <a:pt x="554864" y="1350631"/>
                  </a:moveTo>
                  <a:lnTo>
                    <a:pt x="554864" y="1351710"/>
                  </a:lnTo>
                  <a:lnTo>
                    <a:pt x="558101" y="1351710"/>
                  </a:lnTo>
                  <a:lnTo>
                    <a:pt x="558101" y="1350631"/>
                  </a:lnTo>
                  <a:close/>
                  <a:moveTo>
                    <a:pt x="3148770" y="1350497"/>
                  </a:moveTo>
                  <a:lnTo>
                    <a:pt x="3142296" y="1355892"/>
                  </a:lnTo>
                  <a:lnTo>
                    <a:pt x="3144454" y="1359264"/>
                  </a:lnTo>
                  <a:cubicBezTo>
                    <a:pt x="3149129" y="1356297"/>
                    <a:pt x="3152726" y="1354813"/>
                    <a:pt x="3155244" y="1354813"/>
                  </a:cubicBezTo>
                  <a:lnTo>
                    <a:pt x="3155244" y="1353734"/>
                  </a:lnTo>
                  <a:cubicBezTo>
                    <a:pt x="3154524" y="1351576"/>
                    <a:pt x="3152366" y="1350497"/>
                    <a:pt x="3148770" y="1350497"/>
                  </a:cubicBezTo>
                  <a:close/>
                  <a:moveTo>
                    <a:pt x="4181618" y="1350279"/>
                  </a:moveTo>
                  <a:lnTo>
                    <a:pt x="4176223" y="1355674"/>
                  </a:lnTo>
                  <a:lnTo>
                    <a:pt x="4177302" y="1358911"/>
                  </a:lnTo>
                  <a:lnTo>
                    <a:pt x="4174065" y="1359990"/>
                  </a:lnTo>
                  <a:lnTo>
                    <a:pt x="4174065" y="1361069"/>
                  </a:lnTo>
                  <a:lnTo>
                    <a:pt x="4180539" y="1362148"/>
                  </a:lnTo>
                  <a:lnTo>
                    <a:pt x="4183776" y="1356753"/>
                  </a:lnTo>
                  <a:lnTo>
                    <a:pt x="4182697" y="1350279"/>
                  </a:lnTo>
                  <a:close/>
                  <a:moveTo>
                    <a:pt x="2163619" y="1350278"/>
                  </a:moveTo>
                  <a:lnTo>
                    <a:pt x="2163619" y="1353515"/>
                  </a:lnTo>
                  <a:lnTo>
                    <a:pt x="2164698" y="1353515"/>
                  </a:lnTo>
                  <a:lnTo>
                    <a:pt x="2166856" y="1351357"/>
                  </a:lnTo>
                  <a:lnTo>
                    <a:pt x="2166856" y="1350278"/>
                  </a:lnTo>
                  <a:close/>
                  <a:moveTo>
                    <a:pt x="2180883" y="1349064"/>
                  </a:moveTo>
                  <a:cubicBezTo>
                    <a:pt x="2178546" y="1349874"/>
                    <a:pt x="2177106" y="1351357"/>
                    <a:pt x="2176566" y="1353515"/>
                  </a:cubicBezTo>
                  <a:cubicBezTo>
                    <a:pt x="2177106" y="1361428"/>
                    <a:pt x="2178185" y="1365384"/>
                    <a:pt x="2179802" y="1365384"/>
                  </a:cubicBezTo>
                  <a:lnTo>
                    <a:pt x="2183040" y="1365384"/>
                  </a:lnTo>
                  <a:lnTo>
                    <a:pt x="2185198" y="1363227"/>
                  </a:lnTo>
                  <a:lnTo>
                    <a:pt x="2185198" y="1361068"/>
                  </a:lnTo>
                  <a:lnTo>
                    <a:pt x="2183040" y="1357831"/>
                  </a:lnTo>
                  <a:lnTo>
                    <a:pt x="2184119" y="1353515"/>
                  </a:lnTo>
                  <a:cubicBezTo>
                    <a:pt x="2183040" y="1350548"/>
                    <a:pt x="2181961" y="1349064"/>
                    <a:pt x="2180883" y="1349064"/>
                  </a:cubicBezTo>
                  <a:close/>
                  <a:moveTo>
                    <a:pt x="1057128" y="1348743"/>
                  </a:moveTo>
                  <a:lnTo>
                    <a:pt x="1057128" y="1351980"/>
                  </a:lnTo>
                  <a:lnTo>
                    <a:pt x="1062522" y="1353059"/>
                  </a:lnTo>
                  <a:lnTo>
                    <a:pt x="1062522" y="1351980"/>
                  </a:lnTo>
                  <a:lnTo>
                    <a:pt x="1059286" y="1348743"/>
                  </a:lnTo>
                  <a:close/>
                  <a:moveTo>
                    <a:pt x="3776466" y="1345777"/>
                  </a:moveTo>
                  <a:lnTo>
                    <a:pt x="3776466" y="1346856"/>
                  </a:lnTo>
                  <a:lnTo>
                    <a:pt x="3778759" y="1346856"/>
                  </a:lnTo>
                  <a:lnTo>
                    <a:pt x="3778759" y="1345777"/>
                  </a:lnTo>
                  <a:close/>
                  <a:moveTo>
                    <a:pt x="724402" y="1345371"/>
                  </a:moveTo>
                  <a:lnTo>
                    <a:pt x="720221" y="1349687"/>
                  </a:lnTo>
                  <a:lnTo>
                    <a:pt x="720221" y="1350631"/>
                  </a:lnTo>
                  <a:lnTo>
                    <a:pt x="721300" y="1351710"/>
                  </a:lnTo>
                  <a:lnTo>
                    <a:pt x="721300" y="1352789"/>
                  </a:lnTo>
                  <a:cubicBezTo>
                    <a:pt x="725526" y="1351350"/>
                    <a:pt x="727639" y="1349957"/>
                    <a:pt x="727639" y="1348608"/>
                  </a:cubicBezTo>
                  <a:close/>
                  <a:moveTo>
                    <a:pt x="619064" y="1345371"/>
                  </a:moveTo>
                  <a:lnTo>
                    <a:pt x="620143" y="1346450"/>
                  </a:lnTo>
                  <a:lnTo>
                    <a:pt x="617041" y="1350631"/>
                  </a:lnTo>
                  <a:lnTo>
                    <a:pt x="615962" y="1350631"/>
                  </a:lnTo>
                  <a:lnTo>
                    <a:pt x="615962" y="1349687"/>
                  </a:lnTo>
                  <a:cubicBezTo>
                    <a:pt x="617041" y="1346810"/>
                    <a:pt x="618075" y="1345371"/>
                    <a:pt x="619064" y="1345371"/>
                  </a:cubicBezTo>
                  <a:close/>
                  <a:moveTo>
                    <a:pt x="3697429" y="1344698"/>
                  </a:moveTo>
                  <a:lnTo>
                    <a:pt x="3695271" y="1346856"/>
                  </a:lnTo>
                  <a:lnTo>
                    <a:pt x="3695271" y="1347935"/>
                  </a:lnTo>
                  <a:lnTo>
                    <a:pt x="3696350" y="1353330"/>
                  </a:lnTo>
                  <a:lnTo>
                    <a:pt x="3702824" y="1353330"/>
                  </a:lnTo>
                  <a:lnTo>
                    <a:pt x="3704982" y="1344698"/>
                  </a:lnTo>
                  <a:close/>
                  <a:moveTo>
                    <a:pt x="5102032" y="1343889"/>
                  </a:moveTo>
                  <a:lnTo>
                    <a:pt x="5102032" y="1346047"/>
                  </a:lnTo>
                  <a:lnTo>
                    <a:pt x="5103111" y="1351442"/>
                  </a:lnTo>
                  <a:cubicBezTo>
                    <a:pt x="5092320" y="1358635"/>
                    <a:pt x="5086925" y="1364030"/>
                    <a:pt x="5086925" y="1367627"/>
                  </a:cubicBezTo>
                  <a:lnTo>
                    <a:pt x="5066424" y="1392578"/>
                  </a:lnTo>
                  <a:lnTo>
                    <a:pt x="5059815" y="1384891"/>
                  </a:lnTo>
                  <a:cubicBezTo>
                    <a:pt x="5058377" y="1384891"/>
                    <a:pt x="5057657" y="1386329"/>
                    <a:pt x="5057657" y="1389207"/>
                  </a:cubicBezTo>
                  <a:cubicBezTo>
                    <a:pt x="5054780" y="1394332"/>
                    <a:pt x="5051903" y="1396895"/>
                    <a:pt x="5049025" y="1396895"/>
                  </a:cubicBezTo>
                  <a:lnTo>
                    <a:pt x="5049025" y="1400132"/>
                  </a:lnTo>
                  <a:lnTo>
                    <a:pt x="5050104" y="1400132"/>
                  </a:lnTo>
                  <a:cubicBezTo>
                    <a:pt x="5055499" y="1400132"/>
                    <a:pt x="5060940" y="1397974"/>
                    <a:pt x="5066424" y="1393658"/>
                  </a:cubicBezTo>
                  <a:lnTo>
                    <a:pt x="5083688" y="1393658"/>
                  </a:lnTo>
                  <a:lnTo>
                    <a:pt x="5094478" y="1394737"/>
                  </a:lnTo>
                  <a:lnTo>
                    <a:pt x="5096636" y="1389207"/>
                  </a:lnTo>
                  <a:lnTo>
                    <a:pt x="5093399" y="1377338"/>
                  </a:lnTo>
                  <a:cubicBezTo>
                    <a:pt x="5098255" y="1373381"/>
                    <a:pt x="5106887" y="1370144"/>
                    <a:pt x="5119296" y="1367627"/>
                  </a:cubicBezTo>
                  <a:lnTo>
                    <a:pt x="5129007" y="1354679"/>
                  </a:lnTo>
                  <a:lnTo>
                    <a:pt x="5129007" y="1353600"/>
                  </a:lnTo>
                  <a:cubicBezTo>
                    <a:pt x="5128287" y="1351442"/>
                    <a:pt x="5126129" y="1350363"/>
                    <a:pt x="5122533" y="1350363"/>
                  </a:cubicBezTo>
                  <a:lnTo>
                    <a:pt x="5112822" y="1352521"/>
                  </a:lnTo>
                  <a:lnTo>
                    <a:pt x="5111743" y="1352521"/>
                  </a:lnTo>
                  <a:cubicBezTo>
                    <a:pt x="5107427" y="1352521"/>
                    <a:pt x="5105269" y="1350003"/>
                    <a:pt x="5105269" y="1344968"/>
                  </a:cubicBezTo>
                  <a:lnTo>
                    <a:pt x="5104190" y="1343889"/>
                  </a:lnTo>
                  <a:close/>
                  <a:moveTo>
                    <a:pt x="4262139" y="1343805"/>
                  </a:moveTo>
                  <a:lnTo>
                    <a:pt x="4262139" y="1344884"/>
                  </a:lnTo>
                  <a:lnTo>
                    <a:pt x="4264297" y="1344884"/>
                  </a:lnTo>
                  <a:lnTo>
                    <a:pt x="4264297" y="1343805"/>
                  </a:lnTo>
                  <a:close/>
                  <a:moveTo>
                    <a:pt x="3596677" y="1343484"/>
                  </a:moveTo>
                  <a:lnTo>
                    <a:pt x="3593440" y="1344698"/>
                  </a:lnTo>
                  <a:lnTo>
                    <a:pt x="3593440" y="1345777"/>
                  </a:lnTo>
                  <a:lnTo>
                    <a:pt x="3599914" y="1347935"/>
                  </a:lnTo>
                  <a:lnTo>
                    <a:pt x="3600993" y="1346856"/>
                  </a:lnTo>
                  <a:lnTo>
                    <a:pt x="3602072" y="1346856"/>
                  </a:lnTo>
                  <a:lnTo>
                    <a:pt x="3608546" y="1347935"/>
                  </a:lnTo>
                  <a:lnTo>
                    <a:pt x="3609625" y="1347935"/>
                  </a:lnTo>
                  <a:cubicBezTo>
                    <a:pt x="3609625" y="1346496"/>
                    <a:pt x="3607467" y="1345777"/>
                    <a:pt x="3603151" y="1345777"/>
                  </a:cubicBezTo>
                  <a:lnTo>
                    <a:pt x="3603151" y="1344698"/>
                  </a:lnTo>
                  <a:lnTo>
                    <a:pt x="3602072" y="1345777"/>
                  </a:lnTo>
                  <a:lnTo>
                    <a:pt x="3598835" y="1345777"/>
                  </a:lnTo>
                  <a:close/>
                  <a:moveTo>
                    <a:pt x="3556619" y="1343484"/>
                  </a:moveTo>
                  <a:lnTo>
                    <a:pt x="3553382" y="1345777"/>
                  </a:lnTo>
                  <a:lnTo>
                    <a:pt x="3552303" y="1345777"/>
                  </a:lnTo>
                  <a:lnTo>
                    <a:pt x="3551224" y="1344698"/>
                  </a:lnTo>
                  <a:lnTo>
                    <a:pt x="3545694" y="1345777"/>
                  </a:lnTo>
                  <a:lnTo>
                    <a:pt x="3545694" y="1347935"/>
                  </a:lnTo>
                  <a:lnTo>
                    <a:pt x="3550010" y="1347935"/>
                  </a:lnTo>
                  <a:cubicBezTo>
                    <a:pt x="3552438" y="1347935"/>
                    <a:pt x="3555001" y="1346856"/>
                    <a:pt x="3557698" y="1344698"/>
                  </a:cubicBezTo>
                  <a:lnTo>
                    <a:pt x="3558777" y="1345777"/>
                  </a:lnTo>
                  <a:lnTo>
                    <a:pt x="3562014" y="1344698"/>
                  </a:lnTo>
                  <a:lnTo>
                    <a:pt x="3562014" y="1343484"/>
                  </a:lnTo>
                  <a:close/>
                  <a:moveTo>
                    <a:pt x="1118360" y="1343213"/>
                  </a:moveTo>
                  <a:cubicBezTo>
                    <a:pt x="1116113" y="1343213"/>
                    <a:pt x="1114990" y="1345776"/>
                    <a:pt x="1114990" y="1350901"/>
                  </a:cubicBezTo>
                  <a:lnTo>
                    <a:pt x="1113911" y="1350901"/>
                  </a:lnTo>
                  <a:cubicBezTo>
                    <a:pt x="1115438" y="1355217"/>
                    <a:pt x="1116923" y="1357375"/>
                    <a:pt x="1118360" y="1357375"/>
                  </a:cubicBezTo>
                  <a:lnTo>
                    <a:pt x="1121597" y="1357375"/>
                  </a:lnTo>
                  <a:lnTo>
                    <a:pt x="1123755" y="1355217"/>
                  </a:lnTo>
                  <a:close/>
                  <a:moveTo>
                    <a:pt x="2077972" y="1342591"/>
                  </a:moveTo>
                  <a:lnTo>
                    <a:pt x="2073656" y="1343669"/>
                  </a:lnTo>
                  <a:lnTo>
                    <a:pt x="2073656" y="1345827"/>
                  </a:lnTo>
                  <a:lnTo>
                    <a:pt x="2075814" y="1347986"/>
                  </a:lnTo>
                  <a:lnTo>
                    <a:pt x="2077972" y="1347986"/>
                  </a:lnTo>
                  <a:lnTo>
                    <a:pt x="2080130" y="1345827"/>
                  </a:lnTo>
                  <a:lnTo>
                    <a:pt x="2080130" y="1343669"/>
                  </a:lnTo>
                  <a:lnTo>
                    <a:pt x="2077972" y="1343669"/>
                  </a:lnTo>
                  <a:close/>
                  <a:moveTo>
                    <a:pt x="8758594" y="1342542"/>
                  </a:moveTo>
                  <a:lnTo>
                    <a:pt x="8760887" y="1344700"/>
                  </a:lnTo>
                  <a:lnTo>
                    <a:pt x="8761966" y="1343620"/>
                  </a:lnTo>
                  <a:lnTo>
                    <a:pt x="8761966" y="1342542"/>
                  </a:lnTo>
                  <a:close/>
                  <a:moveTo>
                    <a:pt x="1652860" y="1339707"/>
                  </a:moveTo>
                  <a:lnTo>
                    <a:pt x="1652860" y="1343078"/>
                  </a:lnTo>
                  <a:lnTo>
                    <a:pt x="1656230" y="1356566"/>
                  </a:lnTo>
                  <a:lnTo>
                    <a:pt x="1658389" y="1356566"/>
                  </a:lnTo>
                  <a:lnTo>
                    <a:pt x="1663919" y="1352115"/>
                  </a:lnTo>
                  <a:lnTo>
                    <a:pt x="1663919" y="1349822"/>
                  </a:lnTo>
                  <a:cubicBezTo>
                    <a:pt x="1659693" y="1343888"/>
                    <a:pt x="1656366" y="1340516"/>
                    <a:pt x="1653938" y="1339707"/>
                  </a:cubicBezTo>
                  <a:close/>
                  <a:moveTo>
                    <a:pt x="4160038" y="1339489"/>
                  </a:moveTo>
                  <a:lnTo>
                    <a:pt x="4160038" y="1340568"/>
                  </a:lnTo>
                  <a:lnTo>
                    <a:pt x="4162196" y="1340568"/>
                  </a:lnTo>
                  <a:lnTo>
                    <a:pt x="4162196" y="1339489"/>
                  </a:lnTo>
                  <a:close/>
                  <a:moveTo>
                    <a:pt x="58671" y="1338697"/>
                  </a:moveTo>
                  <a:lnTo>
                    <a:pt x="56512" y="1347329"/>
                  </a:lnTo>
                  <a:lnTo>
                    <a:pt x="56512" y="1351510"/>
                  </a:lnTo>
                  <a:lnTo>
                    <a:pt x="58671" y="1369853"/>
                  </a:lnTo>
                  <a:lnTo>
                    <a:pt x="57591" y="1369853"/>
                  </a:lnTo>
                  <a:lnTo>
                    <a:pt x="60828" y="1378485"/>
                  </a:lnTo>
                  <a:cubicBezTo>
                    <a:pt x="57951" y="1382531"/>
                    <a:pt x="56512" y="1385723"/>
                    <a:pt x="56512" y="1388061"/>
                  </a:cubicBezTo>
                  <a:cubicBezTo>
                    <a:pt x="57052" y="1392377"/>
                    <a:pt x="57771" y="1394535"/>
                    <a:pt x="58671" y="1394535"/>
                  </a:cubicBezTo>
                  <a:lnTo>
                    <a:pt x="57591" y="1399930"/>
                  </a:lnTo>
                  <a:cubicBezTo>
                    <a:pt x="57591" y="1407753"/>
                    <a:pt x="60468" y="1411664"/>
                    <a:pt x="66223" y="1411664"/>
                  </a:cubicBezTo>
                  <a:lnTo>
                    <a:pt x="68382" y="1411664"/>
                  </a:lnTo>
                  <a:lnTo>
                    <a:pt x="71618" y="1410586"/>
                  </a:lnTo>
                  <a:lnTo>
                    <a:pt x="73776" y="1412744"/>
                  </a:lnTo>
                  <a:lnTo>
                    <a:pt x="81329" y="1410586"/>
                  </a:lnTo>
                  <a:lnTo>
                    <a:pt x="81329" y="1402088"/>
                  </a:lnTo>
                  <a:lnTo>
                    <a:pt x="84432" y="1392377"/>
                  </a:lnTo>
                  <a:cubicBezTo>
                    <a:pt x="82543" y="1392377"/>
                    <a:pt x="81149" y="1387027"/>
                    <a:pt x="80250" y="1376327"/>
                  </a:cubicBezTo>
                  <a:lnTo>
                    <a:pt x="82409" y="1340855"/>
                  </a:lnTo>
                  <a:cubicBezTo>
                    <a:pt x="77013" y="1339416"/>
                    <a:pt x="69101" y="1338697"/>
                    <a:pt x="58671" y="1338697"/>
                  </a:cubicBezTo>
                  <a:close/>
                  <a:moveTo>
                    <a:pt x="4148304" y="1338410"/>
                  </a:moveTo>
                  <a:lnTo>
                    <a:pt x="4148304" y="1339489"/>
                  </a:lnTo>
                  <a:lnTo>
                    <a:pt x="4151541" y="1339489"/>
                  </a:lnTo>
                  <a:lnTo>
                    <a:pt x="4151541" y="1338410"/>
                  </a:lnTo>
                  <a:close/>
                  <a:moveTo>
                    <a:pt x="9186810" y="1338277"/>
                  </a:moveTo>
                  <a:lnTo>
                    <a:pt x="9184652" y="1340435"/>
                  </a:lnTo>
                  <a:lnTo>
                    <a:pt x="9185731" y="1341514"/>
                  </a:lnTo>
                  <a:lnTo>
                    <a:pt x="9188968" y="1341514"/>
                  </a:lnTo>
                  <a:lnTo>
                    <a:pt x="9188968" y="1340435"/>
                  </a:lnTo>
                  <a:close/>
                  <a:moveTo>
                    <a:pt x="4698987" y="1338150"/>
                  </a:moveTo>
                  <a:cubicBezTo>
                    <a:pt x="4703752" y="1338150"/>
                    <a:pt x="4707754" y="1339993"/>
                    <a:pt x="4710991" y="1343680"/>
                  </a:cubicBezTo>
                  <a:lnTo>
                    <a:pt x="4714362" y="1342600"/>
                  </a:lnTo>
                  <a:cubicBezTo>
                    <a:pt x="4721825" y="1342600"/>
                    <a:pt x="4730592" y="1344758"/>
                    <a:pt x="4740663" y="1349075"/>
                  </a:cubicBezTo>
                  <a:cubicBezTo>
                    <a:pt x="4745608" y="1349075"/>
                    <a:pt x="4749250" y="1350558"/>
                    <a:pt x="4751588" y="1353526"/>
                  </a:cubicBezTo>
                  <a:lnTo>
                    <a:pt x="4752667" y="1353526"/>
                  </a:lnTo>
                  <a:lnTo>
                    <a:pt x="4752667" y="1356762"/>
                  </a:lnTo>
                  <a:lnTo>
                    <a:pt x="4740663" y="1365529"/>
                  </a:lnTo>
                  <a:cubicBezTo>
                    <a:pt x="4728614" y="1374521"/>
                    <a:pt x="4720926" y="1381489"/>
                    <a:pt x="4717599" y="1386435"/>
                  </a:cubicBezTo>
                  <a:lnTo>
                    <a:pt x="4712204" y="1388593"/>
                  </a:lnTo>
                  <a:lnTo>
                    <a:pt x="4710991" y="1387514"/>
                  </a:lnTo>
                  <a:lnTo>
                    <a:pt x="4709912" y="1387514"/>
                  </a:lnTo>
                  <a:lnTo>
                    <a:pt x="4705596" y="1388593"/>
                  </a:lnTo>
                  <a:lnTo>
                    <a:pt x="4700066" y="1387514"/>
                  </a:lnTo>
                  <a:lnTo>
                    <a:pt x="4700066" y="1389672"/>
                  </a:lnTo>
                  <a:lnTo>
                    <a:pt x="4698987" y="1389672"/>
                  </a:lnTo>
                  <a:cubicBezTo>
                    <a:pt x="4699706" y="1392100"/>
                    <a:pt x="4701189" y="1393583"/>
                    <a:pt x="4703438" y="1394123"/>
                  </a:cubicBezTo>
                  <a:lnTo>
                    <a:pt x="4709912" y="1391830"/>
                  </a:lnTo>
                  <a:lnTo>
                    <a:pt x="4709912" y="1393044"/>
                  </a:lnTo>
                  <a:lnTo>
                    <a:pt x="4713283" y="1391830"/>
                  </a:lnTo>
                  <a:lnTo>
                    <a:pt x="4720971" y="1393044"/>
                  </a:lnTo>
                  <a:lnTo>
                    <a:pt x="4725287" y="1388593"/>
                  </a:lnTo>
                  <a:lnTo>
                    <a:pt x="4732975" y="1388593"/>
                  </a:lnTo>
                  <a:lnTo>
                    <a:pt x="4739584" y="1389672"/>
                  </a:lnTo>
                  <a:lnTo>
                    <a:pt x="4743900" y="1387514"/>
                  </a:lnTo>
                  <a:lnTo>
                    <a:pt x="4749430" y="1388593"/>
                  </a:lnTo>
                  <a:lnTo>
                    <a:pt x="4752667" y="1388593"/>
                  </a:lnTo>
                  <a:lnTo>
                    <a:pt x="4752667" y="1387514"/>
                  </a:lnTo>
                  <a:cubicBezTo>
                    <a:pt x="4747542" y="1387514"/>
                    <a:pt x="4744979" y="1386390"/>
                    <a:pt x="4744979" y="1384142"/>
                  </a:cubicBezTo>
                  <a:lnTo>
                    <a:pt x="4761434" y="1365529"/>
                  </a:lnTo>
                  <a:cubicBezTo>
                    <a:pt x="4765660" y="1365529"/>
                    <a:pt x="4775551" y="1373936"/>
                    <a:pt x="4791106" y="1390751"/>
                  </a:cubicBezTo>
                  <a:lnTo>
                    <a:pt x="4791106" y="1391830"/>
                  </a:lnTo>
                  <a:cubicBezTo>
                    <a:pt x="4791106" y="1396955"/>
                    <a:pt x="4788544" y="1399518"/>
                    <a:pt x="4783418" y="1399518"/>
                  </a:cubicBezTo>
                  <a:lnTo>
                    <a:pt x="4780181" y="1399518"/>
                  </a:lnTo>
                  <a:cubicBezTo>
                    <a:pt x="4778653" y="1399518"/>
                    <a:pt x="4777889" y="1398079"/>
                    <a:pt x="4777889" y="1395202"/>
                  </a:cubicBezTo>
                  <a:lnTo>
                    <a:pt x="4776810" y="1395202"/>
                  </a:lnTo>
                  <a:cubicBezTo>
                    <a:pt x="4776810" y="1398079"/>
                    <a:pt x="4775730" y="1399518"/>
                    <a:pt x="4773572" y="1399518"/>
                  </a:cubicBezTo>
                  <a:lnTo>
                    <a:pt x="4758197" y="1399518"/>
                  </a:lnTo>
                  <a:cubicBezTo>
                    <a:pt x="4754150" y="1399518"/>
                    <a:pt x="4751228" y="1400641"/>
                    <a:pt x="4749430" y="1402890"/>
                  </a:cubicBezTo>
                  <a:cubicBezTo>
                    <a:pt x="4752577" y="1408195"/>
                    <a:pt x="4759141" y="1415118"/>
                    <a:pt x="4769122" y="1423660"/>
                  </a:cubicBezTo>
                  <a:cubicBezTo>
                    <a:pt x="4769122" y="1425908"/>
                    <a:pt x="4770246" y="1427032"/>
                    <a:pt x="4772493" y="1427032"/>
                  </a:cubicBezTo>
                  <a:lnTo>
                    <a:pt x="4773168" y="1427707"/>
                  </a:lnTo>
                  <a:lnTo>
                    <a:pt x="4766964" y="1433911"/>
                  </a:lnTo>
                  <a:lnTo>
                    <a:pt x="4760355" y="1433911"/>
                  </a:lnTo>
                  <a:cubicBezTo>
                    <a:pt x="4756938" y="1430944"/>
                    <a:pt x="4754016" y="1429460"/>
                    <a:pt x="4751588" y="1429460"/>
                  </a:cubicBezTo>
                  <a:lnTo>
                    <a:pt x="4732975" y="1436069"/>
                  </a:lnTo>
                  <a:lnTo>
                    <a:pt x="4728659" y="1436069"/>
                  </a:lnTo>
                  <a:cubicBezTo>
                    <a:pt x="4724793" y="1433192"/>
                    <a:pt x="4721465" y="1431753"/>
                    <a:pt x="4718678" y="1431753"/>
                  </a:cubicBezTo>
                  <a:lnTo>
                    <a:pt x="4706675" y="1433911"/>
                  </a:lnTo>
                  <a:lnTo>
                    <a:pt x="4705596" y="1433911"/>
                  </a:lnTo>
                  <a:cubicBezTo>
                    <a:pt x="4703168" y="1433911"/>
                    <a:pt x="4700605" y="1432787"/>
                    <a:pt x="4697908" y="1430539"/>
                  </a:cubicBezTo>
                  <a:lnTo>
                    <a:pt x="4670528" y="1437148"/>
                  </a:lnTo>
                  <a:lnTo>
                    <a:pt x="4664998" y="1445645"/>
                  </a:lnTo>
                  <a:lnTo>
                    <a:pt x="4662840" y="1445645"/>
                  </a:lnTo>
                  <a:lnTo>
                    <a:pt x="4659468" y="1442273"/>
                  </a:lnTo>
                  <a:lnTo>
                    <a:pt x="4656231" y="1443352"/>
                  </a:lnTo>
                  <a:lnTo>
                    <a:pt x="4656231" y="1444566"/>
                  </a:lnTo>
                  <a:cubicBezTo>
                    <a:pt x="4656231" y="1446004"/>
                    <a:pt x="4657310" y="1446724"/>
                    <a:pt x="4659468" y="1446724"/>
                  </a:cubicBezTo>
                  <a:lnTo>
                    <a:pt x="4660547" y="1447803"/>
                  </a:lnTo>
                  <a:lnTo>
                    <a:pt x="4660547" y="1448882"/>
                  </a:lnTo>
                  <a:lnTo>
                    <a:pt x="4654073" y="1463179"/>
                  </a:lnTo>
                  <a:lnTo>
                    <a:pt x="4662840" y="1463179"/>
                  </a:lnTo>
                  <a:lnTo>
                    <a:pt x="4666077" y="1461020"/>
                  </a:lnTo>
                  <a:lnTo>
                    <a:pt x="4670528" y="1462100"/>
                  </a:lnTo>
                  <a:lnTo>
                    <a:pt x="4679295" y="1461020"/>
                  </a:lnTo>
                  <a:lnTo>
                    <a:pt x="4698987" y="1466416"/>
                  </a:lnTo>
                  <a:lnTo>
                    <a:pt x="4701145" y="1466416"/>
                  </a:lnTo>
                  <a:cubicBezTo>
                    <a:pt x="4703932" y="1464258"/>
                    <a:pt x="4707214" y="1463179"/>
                    <a:pt x="4710991" y="1463179"/>
                  </a:cubicBezTo>
                  <a:lnTo>
                    <a:pt x="4724208" y="1463179"/>
                  </a:lnTo>
                  <a:lnTo>
                    <a:pt x="4732975" y="1461020"/>
                  </a:lnTo>
                  <a:lnTo>
                    <a:pt x="4738505" y="1461020"/>
                  </a:lnTo>
                  <a:cubicBezTo>
                    <a:pt x="4743450" y="1461740"/>
                    <a:pt x="4746013" y="1462819"/>
                    <a:pt x="4746193" y="1464258"/>
                  </a:cubicBezTo>
                  <a:cubicBezTo>
                    <a:pt x="4747811" y="1464258"/>
                    <a:pt x="4752172" y="1458773"/>
                    <a:pt x="4759276" y="1447803"/>
                  </a:cubicBezTo>
                  <a:lnTo>
                    <a:pt x="4766964" y="1441194"/>
                  </a:lnTo>
                  <a:lnTo>
                    <a:pt x="4768043" y="1441194"/>
                  </a:lnTo>
                  <a:cubicBezTo>
                    <a:pt x="4777214" y="1447219"/>
                    <a:pt x="4785621" y="1454547"/>
                    <a:pt x="4793264" y="1463179"/>
                  </a:cubicBezTo>
                  <a:lnTo>
                    <a:pt x="4793264" y="1465876"/>
                  </a:lnTo>
                  <a:cubicBezTo>
                    <a:pt x="4793264" y="1468483"/>
                    <a:pt x="4785981" y="1470327"/>
                    <a:pt x="4771414" y="1471406"/>
                  </a:cubicBezTo>
                  <a:lnTo>
                    <a:pt x="4765885" y="1468169"/>
                  </a:lnTo>
                  <a:lnTo>
                    <a:pt x="4759276" y="1468169"/>
                  </a:lnTo>
                  <a:lnTo>
                    <a:pt x="4756039" y="1470327"/>
                  </a:lnTo>
                  <a:lnTo>
                    <a:pt x="4751588" y="1470327"/>
                  </a:lnTo>
                  <a:cubicBezTo>
                    <a:pt x="4746463" y="1470327"/>
                    <a:pt x="4742461" y="1469608"/>
                    <a:pt x="4739584" y="1468169"/>
                  </a:cubicBezTo>
                  <a:lnTo>
                    <a:pt x="4732975" y="1469248"/>
                  </a:lnTo>
                  <a:cubicBezTo>
                    <a:pt x="4731177" y="1469248"/>
                    <a:pt x="4730098" y="1467765"/>
                    <a:pt x="4729738" y="1464797"/>
                  </a:cubicBezTo>
                  <a:lnTo>
                    <a:pt x="4727445" y="1464797"/>
                  </a:lnTo>
                  <a:lnTo>
                    <a:pt x="4729738" y="1468169"/>
                  </a:lnTo>
                  <a:lnTo>
                    <a:pt x="4728659" y="1469248"/>
                  </a:lnTo>
                  <a:lnTo>
                    <a:pt x="4722050" y="1469248"/>
                  </a:lnTo>
                  <a:lnTo>
                    <a:pt x="4722050" y="1467090"/>
                  </a:lnTo>
                  <a:lnTo>
                    <a:pt x="4709912" y="1469248"/>
                  </a:lnTo>
                  <a:lnTo>
                    <a:pt x="4709912" y="1477476"/>
                  </a:lnTo>
                  <a:lnTo>
                    <a:pt x="4717599" y="1477476"/>
                  </a:lnTo>
                  <a:lnTo>
                    <a:pt x="4734054" y="1486242"/>
                  </a:lnTo>
                  <a:lnTo>
                    <a:pt x="4734054" y="1483950"/>
                  </a:lnTo>
                  <a:lnTo>
                    <a:pt x="4735133" y="1483950"/>
                  </a:lnTo>
                  <a:cubicBezTo>
                    <a:pt x="4737741" y="1486197"/>
                    <a:pt x="4741787" y="1487681"/>
                    <a:pt x="4747272" y="1488400"/>
                  </a:cubicBezTo>
                  <a:lnTo>
                    <a:pt x="4751588" y="1487322"/>
                  </a:lnTo>
                  <a:cubicBezTo>
                    <a:pt x="4764806" y="1490738"/>
                    <a:pt x="4771414" y="1494739"/>
                    <a:pt x="4771414" y="1499325"/>
                  </a:cubicBezTo>
                  <a:lnTo>
                    <a:pt x="4774651" y="1499325"/>
                  </a:lnTo>
                  <a:lnTo>
                    <a:pt x="4774651" y="1498247"/>
                  </a:lnTo>
                  <a:lnTo>
                    <a:pt x="4773572" y="1495009"/>
                  </a:lnTo>
                  <a:lnTo>
                    <a:pt x="4776810" y="1492717"/>
                  </a:lnTo>
                  <a:lnTo>
                    <a:pt x="4778968" y="1492717"/>
                  </a:lnTo>
                  <a:cubicBezTo>
                    <a:pt x="4789038" y="1492717"/>
                    <a:pt x="4796007" y="1495279"/>
                    <a:pt x="4799873" y="1500405"/>
                  </a:cubicBezTo>
                  <a:lnTo>
                    <a:pt x="4798794" y="1501483"/>
                  </a:lnTo>
                  <a:lnTo>
                    <a:pt x="4798794" y="1502697"/>
                  </a:lnTo>
                  <a:lnTo>
                    <a:pt x="4799873" y="1505934"/>
                  </a:lnTo>
                  <a:cubicBezTo>
                    <a:pt x="4796906" y="1507193"/>
                    <a:pt x="4790702" y="1515960"/>
                    <a:pt x="4781260" y="1532235"/>
                  </a:cubicBezTo>
                  <a:lnTo>
                    <a:pt x="4780181" y="1537765"/>
                  </a:lnTo>
                  <a:lnTo>
                    <a:pt x="4783418" y="1547611"/>
                  </a:lnTo>
                  <a:lnTo>
                    <a:pt x="4782339" y="1548689"/>
                  </a:lnTo>
                  <a:lnTo>
                    <a:pt x="4781260" y="1548689"/>
                  </a:lnTo>
                  <a:cubicBezTo>
                    <a:pt x="4776315" y="1548689"/>
                    <a:pt x="4771549" y="1546127"/>
                    <a:pt x="4766964" y="1541002"/>
                  </a:cubicBezTo>
                  <a:lnTo>
                    <a:pt x="4763727" y="1539923"/>
                  </a:lnTo>
                  <a:lnTo>
                    <a:pt x="4762648" y="1541002"/>
                  </a:lnTo>
                  <a:lnTo>
                    <a:pt x="4761434" y="1541002"/>
                  </a:lnTo>
                  <a:lnTo>
                    <a:pt x="4742821" y="1534393"/>
                  </a:lnTo>
                  <a:lnTo>
                    <a:pt x="4742821" y="1542081"/>
                  </a:lnTo>
                  <a:cubicBezTo>
                    <a:pt x="4740663" y="1544868"/>
                    <a:pt x="4739584" y="1547431"/>
                    <a:pt x="4739584" y="1549768"/>
                  </a:cubicBezTo>
                  <a:cubicBezTo>
                    <a:pt x="4742461" y="1552916"/>
                    <a:pt x="4743900" y="1555838"/>
                    <a:pt x="4743900" y="1558535"/>
                  </a:cubicBezTo>
                  <a:lnTo>
                    <a:pt x="4743900" y="1560694"/>
                  </a:lnTo>
                  <a:cubicBezTo>
                    <a:pt x="4743900" y="1562222"/>
                    <a:pt x="4741742" y="1563706"/>
                    <a:pt x="4737426" y="1565144"/>
                  </a:cubicBezTo>
                  <a:lnTo>
                    <a:pt x="4737426" y="1566224"/>
                  </a:lnTo>
                  <a:lnTo>
                    <a:pt x="4740663" y="1567302"/>
                  </a:lnTo>
                  <a:lnTo>
                    <a:pt x="4738505" y="1573911"/>
                  </a:lnTo>
                  <a:cubicBezTo>
                    <a:pt x="4742821" y="1580295"/>
                    <a:pt x="4744979" y="1586500"/>
                    <a:pt x="4744979" y="1592524"/>
                  </a:cubicBezTo>
                  <a:cubicBezTo>
                    <a:pt x="4743720" y="1599088"/>
                    <a:pt x="4742281" y="1602370"/>
                    <a:pt x="4740663" y="1602370"/>
                  </a:cubicBezTo>
                  <a:lnTo>
                    <a:pt x="4738505" y="1602370"/>
                  </a:lnTo>
                  <a:cubicBezTo>
                    <a:pt x="4725107" y="1602370"/>
                    <a:pt x="4717060" y="1600572"/>
                    <a:pt x="4714362" y="1596975"/>
                  </a:cubicBezTo>
                  <a:lnTo>
                    <a:pt x="4713283" y="1596975"/>
                  </a:lnTo>
                  <a:lnTo>
                    <a:pt x="4708833" y="1605742"/>
                  </a:lnTo>
                  <a:lnTo>
                    <a:pt x="4705596" y="1605742"/>
                  </a:lnTo>
                  <a:cubicBezTo>
                    <a:pt x="4696783" y="1603853"/>
                    <a:pt x="4692378" y="1602010"/>
                    <a:pt x="4692378" y="1600212"/>
                  </a:cubicBezTo>
                  <a:lnTo>
                    <a:pt x="4692378" y="1599133"/>
                  </a:lnTo>
                  <a:lnTo>
                    <a:pt x="4695750" y="1592524"/>
                  </a:lnTo>
                  <a:cubicBezTo>
                    <a:pt x="4692063" y="1587039"/>
                    <a:pt x="4690220" y="1582273"/>
                    <a:pt x="4690220" y="1578227"/>
                  </a:cubicBezTo>
                  <a:lnTo>
                    <a:pt x="4690220" y="1547611"/>
                  </a:lnTo>
                  <a:lnTo>
                    <a:pt x="4692378" y="1538844"/>
                  </a:lnTo>
                  <a:cubicBezTo>
                    <a:pt x="4690939" y="1535517"/>
                    <a:pt x="4690220" y="1530752"/>
                    <a:pt x="4690220" y="1524547"/>
                  </a:cubicBezTo>
                  <a:lnTo>
                    <a:pt x="4690220" y="1515780"/>
                  </a:lnTo>
                  <a:lnTo>
                    <a:pt x="4684690" y="1501483"/>
                  </a:lnTo>
                  <a:cubicBezTo>
                    <a:pt x="4686218" y="1497167"/>
                    <a:pt x="4690624" y="1495009"/>
                    <a:pt x="4697908" y="1495009"/>
                  </a:cubicBezTo>
                  <a:lnTo>
                    <a:pt x="4702224" y="1500405"/>
                  </a:lnTo>
                  <a:lnTo>
                    <a:pt x="4705596" y="1499325"/>
                  </a:lnTo>
                  <a:lnTo>
                    <a:pt x="4705596" y="1496088"/>
                  </a:lnTo>
                  <a:cubicBezTo>
                    <a:pt x="4699751" y="1487816"/>
                    <a:pt x="4696829" y="1479948"/>
                    <a:pt x="4696829" y="1472485"/>
                  </a:cubicBezTo>
                  <a:lnTo>
                    <a:pt x="4696829" y="1470327"/>
                  </a:lnTo>
                  <a:lnTo>
                    <a:pt x="4678216" y="1471406"/>
                  </a:lnTo>
                  <a:lnTo>
                    <a:pt x="4669314" y="1471406"/>
                  </a:lnTo>
                  <a:lnTo>
                    <a:pt x="4664998" y="1470327"/>
                  </a:lnTo>
                  <a:cubicBezTo>
                    <a:pt x="4653309" y="1470327"/>
                    <a:pt x="4644902" y="1474868"/>
                    <a:pt x="4639776" y="1483950"/>
                  </a:cubicBezTo>
                  <a:lnTo>
                    <a:pt x="4629930" y="1493795"/>
                  </a:lnTo>
                  <a:lnTo>
                    <a:pt x="4629930" y="1495009"/>
                  </a:lnTo>
                  <a:cubicBezTo>
                    <a:pt x="4629930" y="1495909"/>
                    <a:pt x="4633212" y="1497347"/>
                    <a:pt x="4639776" y="1499325"/>
                  </a:cubicBezTo>
                  <a:lnTo>
                    <a:pt x="4646385" y="1507014"/>
                  </a:lnTo>
                  <a:cubicBezTo>
                    <a:pt x="4646385" y="1511779"/>
                    <a:pt x="4643103" y="1514701"/>
                    <a:pt x="4636539" y="1515780"/>
                  </a:cubicBezTo>
                  <a:lnTo>
                    <a:pt x="4636539" y="1521310"/>
                  </a:lnTo>
                  <a:lnTo>
                    <a:pt x="4638697" y="1524547"/>
                  </a:lnTo>
                  <a:lnTo>
                    <a:pt x="4638697" y="1532235"/>
                  </a:lnTo>
                  <a:lnTo>
                    <a:pt x="4637618" y="1533314"/>
                  </a:lnTo>
                  <a:lnTo>
                    <a:pt x="4638697" y="1534393"/>
                  </a:lnTo>
                  <a:lnTo>
                    <a:pt x="4638697" y="1538844"/>
                  </a:lnTo>
                  <a:lnTo>
                    <a:pt x="4636539" y="1547611"/>
                  </a:lnTo>
                  <a:lnTo>
                    <a:pt x="4638697" y="1559615"/>
                  </a:lnTo>
                  <a:cubicBezTo>
                    <a:pt x="4630605" y="1571843"/>
                    <a:pt x="4625120" y="1578452"/>
                    <a:pt x="4622242" y="1579441"/>
                  </a:cubicBezTo>
                  <a:lnTo>
                    <a:pt x="4620084" y="1579441"/>
                  </a:lnTo>
                  <a:cubicBezTo>
                    <a:pt x="4620084" y="1576834"/>
                    <a:pt x="4617881" y="1572787"/>
                    <a:pt x="4613476" y="1567302"/>
                  </a:cubicBezTo>
                  <a:lnTo>
                    <a:pt x="4613476" y="1561907"/>
                  </a:lnTo>
                  <a:lnTo>
                    <a:pt x="4618871" y="1555298"/>
                  </a:lnTo>
                  <a:lnTo>
                    <a:pt x="4615634" y="1549768"/>
                  </a:lnTo>
                  <a:lnTo>
                    <a:pt x="4616713" y="1545453"/>
                  </a:lnTo>
                  <a:lnTo>
                    <a:pt x="4613476" y="1545453"/>
                  </a:lnTo>
                  <a:cubicBezTo>
                    <a:pt x="4613476" y="1547970"/>
                    <a:pt x="4611992" y="1551252"/>
                    <a:pt x="4609025" y="1555298"/>
                  </a:cubicBezTo>
                  <a:cubicBezTo>
                    <a:pt x="4611093" y="1557996"/>
                    <a:pt x="4612936" y="1565279"/>
                    <a:pt x="4614555" y="1577148"/>
                  </a:cubicBezTo>
                  <a:cubicBezTo>
                    <a:pt x="4618241" y="1577328"/>
                    <a:pt x="4620084" y="1578452"/>
                    <a:pt x="4620084" y="1580520"/>
                  </a:cubicBezTo>
                  <a:cubicBezTo>
                    <a:pt x="4610553" y="1589962"/>
                    <a:pt x="4603584" y="1594682"/>
                    <a:pt x="4599179" y="1594682"/>
                  </a:cubicBezTo>
                  <a:cubicBezTo>
                    <a:pt x="4593334" y="1602775"/>
                    <a:pt x="4583129" y="1606821"/>
                    <a:pt x="4568562" y="1606821"/>
                  </a:cubicBezTo>
                  <a:lnTo>
                    <a:pt x="4565190" y="1607900"/>
                  </a:lnTo>
                  <a:cubicBezTo>
                    <a:pt x="4564470" y="1602055"/>
                    <a:pt x="4563391" y="1599133"/>
                    <a:pt x="4561953" y="1599133"/>
                  </a:cubicBezTo>
                  <a:lnTo>
                    <a:pt x="4560874" y="1599133"/>
                  </a:lnTo>
                  <a:cubicBezTo>
                    <a:pt x="4560874" y="1602819"/>
                    <a:pt x="4559750" y="1604662"/>
                    <a:pt x="4557502" y="1604662"/>
                  </a:cubicBezTo>
                  <a:lnTo>
                    <a:pt x="4555344" y="1604662"/>
                  </a:lnTo>
                  <a:lnTo>
                    <a:pt x="4553186" y="1602370"/>
                  </a:lnTo>
                  <a:cubicBezTo>
                    <a:pt x="4564516" y="1590681"/>
                    <a:pt x="4571439" y="1584836"/>
                    <a:pt x="4573957" y="1584836"/>
                  </a:cubicBezTo>
                  <a:cubicBezTo>
                    <a:pt x="4576205" y="1579531"/>
                    <a:pt x="4579487" y="1575170"/>
                    <a:pt x="4583803" y="1571753"/>
                  </a:cubicBezTo>
                  <a:cubicBezTo>
                    <a:pt x="4583803" y="1562762"/>
                    <a:pt x="4587130" y="1554355"/>
                    <a:pt x="4593784" y="1546532"/>
                  </a:cubicBezTo>
                  <a:lnTo>
                    <a:pt x="4593784" y="1544239"/>
                  </a:lnTo>
                  <a:lnTo>
                    <a:pt x="4591491" y="1541002"/>
                  </a:lnTo>
                  <a:lnTo>
                    <a:pt x="4592570" y="1533314"/>
                  </a:lnTo>
                  <a:lnTo>
                    <a:pt x="4592570" y="1528998"/>
                  </a:lnTo>
                  <a:lnTo>
                    <a:pt x="4591491" y="1524547"/>
                  </a:lnTo>
                  <a:lnTo>
                    <a:pt x="4592570" y="1521310"/>
                  </a:lnTo>
                  <a:lnTo>
                    <a:pt x="4589333" y="1517938"/>
                  </a:lnTo>
                  <a:cubicBezTo>
                    <a:pt x="4584387" y="1521805"/>
                    <a:pt x="4574901" y="1524727"/>
                    <a:pt x="4560874" y="1526705"/>
                  </a:cubicBezTo>
                  <a:cubicBezTo>
                    <a:pt x="4560874" y="1528594"/>
                    <a:pt x="4554265" y="1530796"/>
                    <a:pt x="4541047" y="1533314"/>
                  </a:cubicBezTo>
                  <a:lnTo>
                    <a:pt x="4538889" y="1530077"/>
                  </a:lnTo>
                  <a:lnTo>
                    <a:pt x="4538889" y="1526705"/>
                  </a:lnTo>
                  <a:lnTo>
                    <a:pt x="4555344" y="1517938"/>
                  </a:lnTo>
                  <a:lnTo>
                    <a:pt x="4566269" y="1505934"/>
                  </a:lnTo>
                  <a:cubicBezTo>
                    <a:pt x="4571574" y="1503147"/>
                    <a:pt x="4577418" y="1498741"/>
                    <a:pt x="4583803" y="1492717"/>
                  </a:cubicBezTo>
                  <a:cubicBezTo>
                    <a:pt x="4586590" y="1486872"/>
                    <a:pt x="4589513" y="1483950"/>
                    <a:pt x="4592570" y="1483950"/>
                  </a:cubicBezTo>
                  <a:cubicBezTo>
                    <a:pt x="4596256" y="1480173"/>
                    <a:pt x="4598100" y="1475992"/>
                    <a:pt x="4598100" y="1471406"/>
                  </a:cubicBezTo>
                  <a:lnTo>
                    <a:pt x="4579487" y="1471406"/>
                  </a:lnTo>
                  <a:cubicBezTo>
                    <a:pt x="4568517" y="1471406"/>
                    <a:pt x="4563032" y="1470102"/>
                    <a:pt x="4563032" y="1467495"/>
                  </a:cubicBezTo>
                  <a:lnTo>
                    <a:pt x="4561953" y="1464258"/>
                  </a:lnTo>
                  <a:lnTo>
                    <a:pt x="4563032" y="1463179"/>
                  </a:lnTo>
                  <a:lnTo>
                    <a:pt x="4587175" y="1463179"/>
                  </a:lnTo>
                  <a:lnTo>
                    <a:pt x="4595942" y="1461020"/>
                  </a:lnTo>
                  <a:lnTo>
                    <a:pt x="4604709" y="1463179"/>
                  </a:lnTo>
                  <a:cubicBezTo>
                    <a:pt x="4607226" y="1462999"/>
                    <a:pt x="4611587" y="1455671"/>
                    <a:pt x="4617792" y="1441194"/>
                  </a:cubicBezTo>
                  <a:cubicBezTo>
                    <a:pt x="4617432" y="1439036"/>
                    <a:pt x="4615634" y="1436473"/>
                    <a:pt x="4612397" y="1433506"/>
                  </a:cubicBezTo>
                  <a:lnTo>
                    <a:pt x="4618871" y="1429191"/>
                  </a:lnTo>
                  <a:lnTo>
                    <a:pt x="4621163" y="1429191"/>
                  </a:lnTo>
                  <a:cubicBezTo>
                    <a:pt x="4622602" y="1429191"/>
                    <a:pt x="4623321" y="1430269"/>
                    <a:pt x="4623321" y="1432427"/>
                  </a:cubicBezTo>
                  <a:lnTo>
                    <a:pt x="4625479" y="1432427"/>
                  </a:lnTo>
                  <a:lnTo>
                    <a:pt x="4626558" y="1429191"/>
                  </a:lnTo>
                  <a:cubicBezTo>
                    <a:pt x="4622962" y="1429191"/>
                    <a:pt x="4621163" y="1428067"/>
                    <a:pt x="4621163" y="1425818"/>
                  </a:cubicBezTo>
                  <a:cubicBezTo>
                    <a:pt x="4623141" y="1424020"/>
                    <a:pt x="4624580" y="1418940"/>
                    <a:pt x="4625479" y="1410577"/>
                  </a:cubicBezTo>
                  <a:cubicBezTo>
                    <a:pt x="4627008" y="1410577"/>
                    <a:pt x="4627772" y="1407835"/>
                    <a:pt x="4627772" y="1402350"/>
                  </a:cubicBezTo>
                  <a:lnTo>
                    <a:pt x="4627772" y="1400192"/>
                  </a:lnTo>
                  <a:lnTo>
                    <a:pt x="4622242" y="1401271"/>
                  </a:lnTo>
                  <a:cubicBezTo>
                    <a:pt x="4607765" y="1400552"/>
                    <a:pt x="4597515" y="1399158"/>
                    <a:pt x="4591491" y="1397090"/>
                  </a:cubicBezTo>
                  <a:cubicBezTo>
                    <a:pt x="4586905" y="1397090"/>
                    <a:pt x="4582544" y="1398484"/>
                    <a:pt x="4578408" y="1401271"/>
                  </a:cubicBezTo>
                  <a:cubicBezTo>
                    <a:pt x="4570135" y="1397585"/>
                    <a:pt x="4562447" y="1395742"/>
                    <a:pt x="4555344" y="1395742"/>
                  </a:cubicBezTo>
                  <a:lnTo>
                    <a:pt x="4552107" y="1396820"/>
                  </a:lnTo>
                  <a:cubicBezTo>
                    <a:pt x="4549859" y="1395921"/>
                    <a:pt x="4548735" y="1394258"/>
                    <a:pt x="4548735" y="1391830"/>
                  </a:cubicBezTo>
                  <a:lnTo>
                    <a:pt x="4548735" y="1390751"/>
                  </a:lnTo>
                  <a:lnTo>
                    <a:pt x="4550893" y="1388593"/>
                  </a:lnTo>
                  <a:lnTo>
                    <a:pt x="4555344" y="1389672"/>
                  </a:lnTo>
                  <a:lnTo>
                    <a:pt x="4564111" y="1388593"/>
                  </a:lnTo>
                  <a:cubicBezTo>
                    <a:pt x="4577239" y="1392279"/>
                    <a:pt x="4586725" y="1394123"/>
                    <a:pt x="4592570" y="1394123"/>
                  </a:cubicBezTo>
                  <a:cubicBezTo>
                    <a:pt x="4599224" y="1394123"/>
                    <a:pt x="4604709" y="1390796"/>
                    <a:pt x="4609025" y="1384142"/>
                  </a:cubicBezTo>
                  <a:cubicBezTo>
                    <a:pt x="4609025" y="1381984"/>
                    <a:pt x="4606102" y="1376903"/>
                    <a:pt x="4600258" y="1368901"/>
                  </a:cubicBezTo>
                  <a:cubicBezTo>
                    <a:pt x="4600258" y="1365214"/>
                    <a:pt x="4598100" y="1363371"/>
                    <a:pt x="4593784" y="1363371"/>
                  </a:cubicBezTo>
                  <a:cubicBezTo>
                    <a:pt x="4593784" y="1356088"/>
                    <a:pt x="4591221" y="1352447"/>
                    <a:pt x="4586096" y="1352447"/>
                  </a:cubicBezTo>
                  <a:lnTo>
                    <a:pt x="4584882" y="1351367"/>
                  </a:lnTo>
                  <a:lnTo>
                    <a:pt x="4584882" y="1349075"/>
                  </a:lnTo>
                  <a:cubicBezTo>
                    <a:pt x="4589827" y="1343949"/>
                    <a:pt x="4593154" y="1341386"/>
                    <a:pt x="4594863" y="1341386"/>
                  </a:cubicBezTo>
                  <a:lnTo>
                    <a:pt x="4613476" y="1345838"/>
                  </a:lnTo>
                  <a:lnTo>
                    <a:pt x="4624400" y="1344758"/>
                  </a:lnTo>
                  <a:cubicBezTo>
                    <a:pt x="4636089" y="1352401"/>
                    <a:pt x="4641934" y="1358246"/>
                    <a:pt x="4641934" y="1362292"/>
                  </a:cubicBezTo>
                  <a:lnTo>
                    <a:pt x="4636539" y="1368901"/>
                  </a:lnTo>
                  <a:lnTo>
                    <a:pt x="4638697" y="1371059"/>
                  </a:lnTo>
                  <a:lnTo>
                    <a:pt x="4644092" y="1369980"/>
                  </a:lnTo>
                  <a:lnTo>
                    <a:pt x="4646385" y="1373217"/>
                  </a:lnTo>
                  <a:cubicBezTo>
                    <a:pt x="4641260" y="1382029"/>
                    <a:pt x="4636854" y="1386435"/>
                    <a:pt x="4633167" y="1386435"/>
                  </a:cubicBezTo>
                  <a:cubicBezTo>
                    <a:pt x="4631009" y="1386435"/>
                    <a:pt x="4629930" y="1388233"/>
                    <a:pt x="4629930" y="1391830"/>
                  </a:cubicBezTo>
                  <a:cubicBezTo>
                    <a:pt x="4629930" y="1393358"/>
                    <a:pt x="4631009" y="1394123"/>
                    <a:pt x="4633167" y="1394123"/>
                  </a:cubicBezTo>
                  <a:lnTo>
                    <a:pt x="4639776" y="1391830"/>
                  </a:lnTo>
                  <a:lnTo>
                    <a:pt x="4652994" y="1391830"/>
                  </a:lnTo>
                  <a:cubicBezTo>
                    <a:pt x="4652994" y="1389672"/>
                    <a:pt x="4653713" y="1388593"/>
                    <a:pt x="4655152" y="1388593"/>
                  </a:cubicBezTo>
                  <a:lnTo>
                    <a:pt x="4656231" y="1388593"/>
                  </a:lnTo>
                  <a:lnTo>
                    <a:pt x="4666077" y="1395202"/>
                  </a:lnTo>
                  <a:cubicBezTo>
                    <a:pt x="4682172" y="1392953"/>
                    <a:pt x="4690220" y="1388908"/>
                    <a:pt x="4690220" y="1383063"/>
                  </a:cubicBezTo>
                  <a:lnTo>
                    <a:pt x="4690220" y="1381984"/>
                  </a:lnTo>
                  <a:lnTo>
                    <a:pt x="4688062" y="1375375"/>
                  </a:lnTo>
                  <a:lnTo>
                    <a:pt x="4693457" y="1366608"/>
                  </a:lnTo>
                  <a:cubicBezTo>
                    <a:pt x="4693457" y="1363551"/>
                    <a:pt x="4694581" y="1360269"/>
                    <a:pt x="4696829" y="1356762"/>
                  </a:cubicBezTo>
                  <a:lnTo>
                    <a:pt x="4692378" y="1347995"/>
                  </a:lnTo>
                  <a:lnTo>
                    <a:pt x="4692378" y="1346917"/>
                  </a:lnTo>
                  <a:cubicBezTo>
                    <a:pt x="4692378" y="1342511"/>
                    <a:pt x="4694581" y="1339588"/>
                    <a:pt x="4698987" y="1338150"/>
                  </a:cubicBezTo>
                  <a:close/>
                  <a:moveTo>
                    <a:pt x="3095898" y="1337549"/>
                  </a:moveTo>
                  <a:cubicBezTo>
                    <a:pt x="3090863" y="1342584"/>
                    <a:pt x="3087266" y="1345102"/>
                    <a:pt x="3085108" y="1345102"/>
                  </a:cubicBezTo>
                  <a:lnTo>
                    <a:pt x="3085108" y="1346181"/>
                  </a:lnTo>
                  <a:lnTo>
                    <a:pt x="3089424" y="1350497"/>
                  </a:lnTo>
                  <a:lnTo>
                    <a:pt x="3091582" y="1350497"/>
                  </a:lnTo>
                  <a:cubicBezTo>
                    <a:pt x="3093740" y="1350497"/>
                    <a:pt x="3095898" y="1346541"/>
                    <a:pt x="3098056" y="1338628"/>
                  </a:cubicBezTo>
                  <a:lnTo>
                    <a:pt x="3096977" y="1337549"/>
                  </a:lnTo>
                  <a:close/>
                  <a:moveTo>
                    <a:pt x="4154643" y="1337331"/>
                  </a:moveTo>
                  <a:lnTo>
                    <a:pt x="4154643" y="1338410"/>
                  </a:lnTo>
                  <a:lnTo>
                    <a:pt x="4158959" y="1338410"/>
                  </a:lnTo>
                  <a:lnTo>
                    <a:pt x="4158959" y="1337331"/>
                  </a:lnTo>
                  <a:close/>
                  <a:moveTo>
                    <a:pt x="3710377" y="1337010"/>
                  </a:moveTo>
                  <a:lnTo>
                    <a:pt x="3710377" y="1338089"/>
                  </a:lnTo>
                  <a:lnTo>
                    <a:pt x="3712535" y="1338089"/>
                  </a:lnTo>
                  <a:lnTo>
                    <a:pt x="3712535" y="1337010"/>
                  </a:lnTo>
                  <a:close/>
                  <a:moveTo>
                    <a:pt x="3570646" y="1337010"/>
                  </a:moveTo>
                  <a:lnTo>
                    <a:pt x="3567409" y="1338089"/>
                  </a:lnTo>
                  <a:lnTo>
                    <a:pt x="3567409" y="1339168"/>
                  </a:lnTo>
                  <a:lnTo>
                    <a:pt x="3568488" y="1339168"/>
                  </a:lnTo>
                  <a:lnTo>
                    <a:pt x="3573883" y="1338089"/>
                  </a:lnTo>
                  <a:lnTo>
                    <a:pt x="3573883" y="1337010"/>
                  </a:lnTo>
                  <a:close/>
                  <a:moveTo>
                    <a:pt x="6668973" y="1336741"/>
                  </a:moveTo>
                  <a:lnTo>
                    <a:pt x="6665601" y="1337820"/>
                  </a:lnTo>
                  <a:lnTo>
                    <a:pt x="6665601" y="1338899"/>
                  </a:lnTo>
                  <a:lnTo>
                    <a:pt x="6666680" y="1338899"/>
                  </a:lnTo>
                  <a:lnTo>
                    <a:pt x="6670052" y="1337820"/>
                  </a:lnTo>
                  <a:lnTo>
                    <a:pt x="6670052" y="1336741"/>
                  </a:lnTo>
                  <a:close/>
                  <a:moveTo>
                    <a:pt x="7684204" y="1336606"/>
                  </a:moveTo>
                  <a:cubicBezTo>
                    <a:pt x="7684204" y="1341732"/>
                    <a:pt x="7680967" y="1346138"/>
                    <a:pt x="7674493" y="1349824"/>
                  </a:cubicBezTo>
                  <a:lnTo>
                    <a:pt x="7676651" y="1356299"/>
                  </a:lnTo>
                  <a:cubicBezTo>
                    <a:pt x="7683035" y="1356299"/>
                    <a:pt x="7687396" y="1351218"/>
                    <a:pt x="7689734" y="1341058"/>
                  </a:cubicBezTo>
                  <a:close/>
                  <a:moveTo>
                    <a:pt x="5180934" y="1336336"/>
                  </a:moveTo>
                  <a:lnTo>
                    <a:pt x="5180934" y="1338494"/>
                  </a:lnTo>
                  <a:lnTo>
                    <a:pt x="5183092" y="1338494"/>
                  </a:lnTo>
                  <a:close/>
                  <a:moveTo>
                    <a:pt x="3599914" y="1335931"/>
                  </a:moveTo>
                  <a:lnTo>
                    <a:pt x="3597756" y="1341326"/>
                  </a:lnTo>
                  <a:lnTo>
                    <a:pt x="3597756" y="1342405"/>
                  </a:lnTo>
                  <a:lnTo>
                    <a:pt x="3598835" y="1342405"/>
                  </a:lnTo>
                  <a:lnTo>
                    <a:pt x="3600993" y="1337010"/>
                  </a:lnTo>
                  <a:lnTo>
                    <a:pt x="3600993" y="1335931"/>
                  </a:lnTo>
                  <a:close/>
                  <a:moveTo>
                    <a:pt x="549603" y="1335930"/>
                  </a:moveTo>
                  <a:lnTo>
                    <a:pt x="546501" y="1337009"/>
                  </a:lnTo>
                  <a:lnTo>
                    <a:pt x="546501" y="1338088"/>
                  </a:lnTo>
                  <a:lnTo>
                    <a:pt x="547445" y="1338088"/>
                  </a:lnTo>
                  <a:lnTo>
                    <a:pt x="552840" y="1337009"/>
                  </a:lnTo>
                  <a:lnTo>
                    <a:pt x="552840" y="1335930"/>
                  </a:lnTo>
                  <a:close/>
                  <a:moveTo>
                    <a:pt x="578062" y="1334851"/>
                  </a:moveTo>
                  <a:lnTo>
                    <a:pt x="576983" y="1338088"/>
                  </a:lnTo>
                  <a:lnTo>
                    <a:pt x="576983" y="1339167"/>
                  </a:lnTo>
                  <a:lnTo>
                    <a:pt x="578062" y="1339167"/>
                  </a:lnTo>
                  <a:lnTo>
                    <a:pt x="579141" y="1335930"/>
                  </a:lnTo>
                  <a:lnTo>
                    <a:pt x="579141" y="1334851"/>
                  </a:lnTo>
                  <a:close/>
                  <a:moveTo>
                    <a:pt x="35066" y="1334381"/>
                  </a:moveTo>
                  <a:lnTo>
                    <a:pt x="35066" y="1336539"/>
                  </a:lnTo>
                  <a:lnTo>
                    <a:pt x="36145" y="1336539"/>
                  </a:lnTo>
                  <a:lnTo>
                    <a:pt x="36145" y="1334381"/>
                  </a:lnTo>
                  <a:close/>
                  <a:moveTo>
                    <a:pt x="1544824" y="1334177"/>
                  </a:moveTo>
                  <a:lnTo>
                    <a:pt x="1550353" y="1335256"/>
                  </a:lnTo>
                  <a:lnTo>
                    <a:pt x="1550353" y="1336335"/>
                  </a:lnTo>
                  <a:cubicBezTo>
                    <a:pt x="1550353" y="1338043"/>
                    <a:pt x="1547745" y="1339167"/>
                    <a:pt x="1542530" y="1339707"/>
                  </a:cubicBezTo>
                  <a:lnTo>
                    <a:pt x="1541452" y="1338627"/>
                  </a:lnTo>
                  <a:cubicBezTo>
                    <a:pt x="1542530" y="1335660"/>
                    <a:pt x="1543655" y="1334177"/>
                    <a:pt x="1544824" y="1334177"/>
                  </a:cubicBezTo>
                  <a:close/>
                  <a:moveTo>
                    <a:pt x="5614005" y="1331346"/>
                  </a:moveTo>
                  <a:lnTo>
                    <a:pt x="5611847" y="1342136"/>
                  </a:lnTo>
                  <a:lnTo>
                    <a:pt x="5612926" y="1343215"/>
                  </a:lnTo>
                  <a:lnTo>
                    <a:pt x="5615084" y="1343215"/>
                  </a:lnTo>
                  <a:lnTo>
                    <a:pt x="5618321" y="1332425"/>
                  </a:lnTo>
                  <a:lnTo>
                    <a:pt x="5617242" y="1331346"/>
                  </a:lnTo>
                  <a:close/>
                  <a:moveTo>
                    <a:pt x="1690355" y="1329726"/>
                  </a:moveTo>
                  <a:cubicBezTo>
                    <a:pt x="1700694" y="1329726"/>
                    <a:pt x="1705865" y="1332333"/>
                    <a:pt x="1705865" y="1337549"/>
                  </a:cubicBezTo>
                  <a:lnTo>
                    <a:pt x="1699255" y="1339707"/>
                  </a:lnTo>
                  <a:cubicBezTo>
                    <a:pt x="1691163" y="1338268"/>
                    <a:pt x="1687118" y="1336425"/>
                    <a:pt x="1687118" y="1334177"/>
                  </a:cubicBezTo>
                  <a:close/>
                  <a:moveTo>
                    <a:pt x="5608610" y="1329323"/>
                  </a:moveTo>
                  <a:lnTo>
                    <a:pt x="5604429" y="1334583"/>
                  </a:lnTo>
                  <a:cubicBezTo>
                    <a:pt x="5606497" y="1334583"/>
                    <a:pt x="5607531" y="1336021"/>
                    <a:pt x="5607531" y="1338899"/>
                  </a:cubicBezTo>
                  <a:lnTo>
                    <a:pt x="5606587" y="1342136"/>
                  </a:lnTo>
                  <a:lnTo>
                    <a:pt x="5607531" y="1348610"/>
                  </a:lnTo>
                  <a:lnTo>
                    <a:pt x="5607531" y="1352925"/>
                  </a:lnTo>
                  <a:lnTo>
                    <a:pt x="5605508" y="1357242"/>
                  </a:lnTo>
                  <a:lnTo>
                    <a:pt x="5606587" y="1360478"/>
                  </a:lnTo>
                  <a:lnTo>
                    <a:pt x="5602271" y="1364794"/>
                  </a:lnTo>
                  <a:lnTo>
                    <a:pt x="5603350" y="1364794"/>
                  </a:lnTo>
                  <a:lnTo>
                    <a:pt x="5607531" y="1359400"/>
                  </a:lnTo>
                  <a:lnTo>
                    <a:pt x="5606587" y="1358321"/>
                  </a:lnTo>
                  <a:lnTo>
                    <a:pt x="5606587" y="1357242"/>
                  </a:lnTo>
                  <a:cubicBezTo>
                    <a:pt x="5607756" y="1357242"/>
                    <a:pt x="5608790" y="1354724"/>
                    <a:pt x="5609689" y="1349689"/>
                  </a:cubicBezTo>
                  <a:lnTo>
                    <a:pt x="5610768" y="1349689"/>
                  </a:lnTo>
                  <a:lnTo>
                    <a:pt x="5609689" y="1342136"/>
                  </a:lnTo>
                  <a:lnTo>
                    <a:pt x="5609689" y="1339977"/>
                  </a:lnTo>
                  <a:lnTo>
                    <a:pt x="5610768" y="1338899"/>
                  </a:lnTo>
                  <a:lnTo>
                    <a:pt x="5607531" y="1332425"/>
                  </a:lnTo>
                  <a:close/>
                  <a:moveTo>
                    <a:pt x="5599034" y="1329323"/>
                  </a:moveTo>
                  <a:lnTo>
                    <a:pt x="5601192" y="1331346"/>
                  </a:lnTo>
                  <a:lnTo>
                    <a:pt x="5601192" y="1329323"/>
                  </a:lnTo>
                  <a:close/>
                  <a:moveTo>
                    <a:pt x="6630399" y="1329053"/>
                  </a:moveTo>
                  <a:lnTo>
                    <a:pt x="6640244" y="1332290"/>
                  </a:lnTo>
                  <a:lnTo>
                    <a:pt x="6645774" y="1330132"/>
                  </a:lnTo>
                  <a:lnTo>
                    <a:pt x="6647932" y="1333504"/>
                  </a:lnTo>
                  <a:lnTo>
                    <a:pt x="6643616" y="1337820"/>
                  </a:lnTo>
                  <a:lnTo>
                    <a:pt x="6638086" y="1336741"/>
                  </a:lnTo>
                  <a:lnTo>
                    <a:pt x="6629185" y="1336741"/>
                  </a:lnTo>
                  <a:lnTo>
                    <a:pt x="6625948" y="1333504"/>
                  </a:lnTo>
                  <a:close/>
                  <a:moveTo>
                    <a:pt x="1526075" y="1328512"/>
                  </a:moveTo>
                  <a:lnTo>
                    <a:pt x="1527155" y="1328512"/>
                  </a:lnTo>
                  <a:cubicBezTo>
                    <a:pt x="1531201" y="1334536"/>
                    <a:pt x="1535247" y="1337549"/>
                    <a:pt x="1539294" y="1337549"/>
                  </a:cubicBezTo>
                  <a:lnTo>
                    <a:pt x="1539294" y="1340920"/>
                  </a:lnTo>
                  <a:lnTo>
                    <a:pt x="1528234" y="1342000"/>
                  </a:lnTo>
                  <a:cubicBezTo>
                    <a:pt x="1525266" y="1342000"/>
                    <a:pt x="1523064" y="1340516"/>
                    <a:pt x="1521625" y="1337549"/>
                  </a:cubicBezTo>
                  <a:lnTo>
                    <a:pt x="1521625" y="1336335"/>
                  </a:lnTo>
                  <a:cubicBezTo>
                    <a:pt x="1521625" y="1332288"/>
                    <a:pt x="1523109" y="1329681"/>
                    <a:pt x="1526075" y="1328512"/>
                  </a:cubicBezTo>
                  <a:close/>
                  <a:moveTo>
                    <a:pt x="5646375" y="1328244"/>
                  </a:moveTo>
                  <a:cubicBezTo>
                    <a:pt x="5642778" y="1330042"/>
                    <a:pt x="5640980" y="1332874"/>
                    <a:pt x="5640980" y="1336741"/>
                  </a:cubicBezTo>
                  <a:lnTo>
                    <a:pt x="5640980" y="1352925"/>
                  </a:lnTo>
                  <a:lnTo>
                    <a:pt x="5643138" y="1355084"/>
                  </a:lnTo>
                  <a:lnTo>
                    <a:pt x="5657030" y="1355084"/>
                  </a:lnTo>
                  <a:lnTo>
                    <a:pt x="5660267" y="1358321"/>
                  </a:lnTo>
                  <a:lnTo>
                    <a:pt x="5660267" y="1359400"/>
                  </a:lnTo>
                  <a:cubicBezTo>
                    <a:pt x="5660267" y="1362277"/>
                    <a:pt x="5657030" y="1363715"/>
                    <a:pt x="5650556" y="1363715"/>
                  </a:cubicBezTo>
                  <a:lnTo>
                    <a:pt x="5633427" y="1386240"/>
                  </a:lnTo>
                  <a:cubicBezTo>
                    <a:pt x="5630010" y="1397749"/>
                    <a:pt x="5625334" y="1403503"/>
                    <a:pt x="5619400" y="1403503"/>
                  </a:cubicBezTo>
                  <a:cubicBezTo>
                    <a:pt x="5614724" y="1405662"/>
                    <a:pt x="5611487" y="1408899"/>
                    <a:pt x="5609689" y="1413215"/>
                  </a:cubicBezTo>
                  <a:lnTo>
                    <a:pt x="5601192" y="1420633"/>
                  </a:lnTo>
                  <a:lnTo>
                    <a:pt x="5601192" y="1421711"/>
                  </a:lnTo>
                  <a:lnTo>
                    <a:pt x="5603350" y="1421711"/>
                  </a:lnTo>
                  <a:cubicBezTo>
                    <a:pt x="5610453" y="1421892"/>
                    <a:pt x="5614005" y="1422611"/>
                    <a:pt x="5614005" y="1423870"/>
                  </a:cubicBezTo>
                  <a:lnTo>
                    <a:pt x="5630190" y="1419554"/>
                  </a:lnTo>
                  <a:lnTo>
                    <a:pt x="5634506" y="1419554"/>
                  </a:lnTo>
                  <a:lnTo>
                    <a:pt x="5643138" y="1421711"/>
                  </a:lnTo>
                  <a:lnTo>
                    <a:pt x="5646375" y="1421711"/>
                  </a:lnTo>
                  <a:lnTo>
                    <a:pt x="5647454" y="1420633"/>
                  </a:lnTo>
                  <a:lnTo>
                    <a:pt x="5648533" y="1420633"/>
                  </a:lnTo>
                  <a:lnTo>
                    <a:pt x="5647454" y="1402425"/>
                  </a:lnTo>
                  <a:lnTo>
                    <a:pt x="5647454" y="1392714"/>
                  </a:lnTo>
                  <a:lnTo>
                    <a:pt x="5648533" y="1388398"/>
                  </a:lnTo>
                  <a:lnTo>
                    <a:pt x="5645296" y="1377608"/>
                  </a:lnTo>
                  <a:lnTo>
                    <a:pt x="5651635" y="1374505"/>
                  </a:lnTo>
                  <a:lnTo>
                    <a:pt x="5658109" y="1376529"/>
                  </a:lnTo>
                  <a:lnTo>
                    <a:pt x="5664583" y="1376529"/>
                  </a:lnTo>
                  <a:lnTo>
                    <a:pt x="5673215" y="1374505"/>
                  </a:lnTo>
                  <a:lnTo>
                    <a:pt x="5675373" y="1374505"/>
                  </a:lnTo>
                  <a:cubicBezTo>
                    <a:pt x="5679689" y="1378731"/>
                    <a:pt x="5684005" y="1381205"/>
                    <a:pt x="5688321" y="1381924"/>
                  </a:cubicBezTo>
                  <a:lnTo>
                    <a:pt x="5688321" y="1386240"/>
                  </a:lnTo>
                  <a:lnTo>
                    <a:pt x="5691558" y="1386240"/>
                  </a:lnTo>
                  <a:cubicBezTo>
                    <a:pt x="5691558" y="1383363"/>
                    <a:pt x="5692278" y="1381924"/>
                    <a:pt x="5693716" y="1381924"/>
                  </a:cubicBezTo>
                  <a:lnTo>
                    <a:pt x="5696818" y="1381924"/>
                  </a:lnTo>
                  <a:cubicBezTo>
                    <a:pt x="5704012" y="1385161"/>
                    <a:pt x="5707608" y="1387319"/>
                    <a:pt x="5707608" y="1388398"/>
                  </a:cubicBezTo>
                  <a:cubicBezTo>
                    <a:pt x="5705630" y="1391994"/>
                    <a:pt x="5702753" y="1393793"/>
                    <a:pt x="5698976" y="1393793"/>
                  </a:cubicBezTo>
                  <a:lnTo>
                    <a:pt x="5700055" y="1401346"/>
                  </a:lnTo>
                  <a:cubicBezTo>
                    <a:pt x="5700055" y="1402785"/>
                    <a:pt x="5698617" y="1403503"/>
                    <a:pt x="5695739" y="1403503"/>
                  </a:cubicBezTo>
                  <a:lnTo>
                    <a:pt x="5695739" y="1404583"/>
                  </a:lnTo>
                  <a:cubicBezTo>
                    <a:pt x="5700055" y="1404583"/>
                    <a:pt x="5702213" y="1408179"/>
                    <a:pt x="5702213" y="1415373"/>
                  </a:cubicBezTo>
                  <a:lnTo>
                    <a:pt x="5702213" y="1416451"/>
                  </a:lnTo>
                  <a:cubicBezTo>
                    <a:pt x="5699336" y="1420678"/>
                    <a:pt x="5697897" y="1423870"/>
                    <a:pt x="5697897" y="1426028"/>
                  </a:cubicBezTo>
                  <a:lnTo>
                    <a:pt x="5697897" y="1427107"/>
                  </a:lnTo>
                  <a:lnTo>
                    <a:pt x="5698976" y="1427107"/>
                  </a:lnTo>
                  <a:lnTo>
                    <a:pt x="5716240" y="1413215"/>
                  </a:lnTo>
                  <a:lnTo>
                    <a:pt x="5722714" y="1412136"/>
                  </a:lnTo>
                  <a:lnTo>
                    <a:pt x="5722714" y="1411057"/>
                  </a:lnTo>
                  <a:lnTo>
                    <a:pt x="5720556" y="1407820"/>
                  </a:lnTo>
                  <a:lnTo>
                    <a:pt x="5721635" y="1402425"/>
                  </a:lnTo>
                  <a:cubicBezTo>
                    <a:pt x="5719118" y="1401885"/>
                    <a:pt x="5715161" y="1393253"/>
                    <a:pt x="5709766" y="1376529"/>
                  </a:cubicBezTo>
                  <a:cubicBezTo>
                    <a:pt x="5702933" y="1371943"/>
                    <a:pt x="5697897" y="1367312"/>
                    <a:pt x="5694660" y="1362637"/>
                  </a:cubicBezTo>
                  <a:lnTo>
                    <a:pt x="5678610" y="1363715"/>
                  </a:lnTo>
                  <a:lnTo>
                    <a:pt x="5668899" y="1363715"/>
                  </a:lnTo>
                  <a:lnTo>
                    <a:pt x="5666741" y="1361557"/>
                  </a:lnTo>
                  <a:lnTo>
                    <a:pt x="5666741" y="1359400"/>
                  </a:lnTo>
                  <a:cubicBezTo>
                    <a:pt x="5666741" y="1358141"/>
                    <a:pt x="5669259" y="1356702"/>
                    <a:pt x="5674294" y="1355084"/>
                  </a:cubicBezTo>
                  <a:lnTo>
                    <a:pt x="5684005" y="1357242"/>
                  </a:lnTo>
                  <a:cubicBezTo>
                    <a:pt x="5689760" y="1356702"/>
                    <a:pt x="5692637" y="1355624"/>
                    <a:pt x="5692637" y="1354005"/>
                  </a:cubicBezTo>
                  <a:lnTo>
                    <a:pt x="5692637" y="1352925"/>
                  </a:lnTo>
                  <a:lnTo>
                    <a:pt x="5690479" y="1339977"/>
                  </a:lnTo>
                  <a:lnTo>
                    <a:pt x="5694660" y="1328244"/>
                  </a:lnTo>
                  <a:lnTo>
                    <a:pt x="5689400" y="1328244"/>
                  </a:lnTo>
                  <a:lnTo>
                    <a:pt x="5685084" y="1331346"/>
                  </a:lnTo>
                  <a:lnTo>
                    <a:pt x="5677531" y="1331346"/>
                  </a:lnTo>
                  <a:cubicBezTo>
                    <a:pt x="5674834" y="1329278"/>
                    <a:pt x="5671597" y="1328244"/>
                    <a:pt x="5667820" y="1328244"/>
                  </a:cubicBezTo>
                  <a:close/>
                  <a:moveTo>
                    <a:pt x="3206092" y="1326759"/>
                  </a:moveTo>
                  <a:cubicBezTo>
                    <a:pt x="3206092" y="1328737"/>
                    <a:pt x="3201416" y="1330895"/>
                    <a:pt x="3192065" y="1333233"/>
                  </a:cubicBezTo>
                  <a:cubicBezTo>
                    <a:pt x="3192065" y="1336650"/>
                    <a:pt x="3189187" y="1338808"/>
                    <a:pt x="3183433" y="1339707"/>
                  </a:cubicBezTo>
                  <a:cubicBezTo>
                    <a:pt x="3182354" y="1339707"/>
                    <a:pt x="3180915" y="1337189"/>
                    <a:pt x="3179117" y="1332154"/>
                  </a:cubicBezTo>
                  <a:cubicBezTo>
                    <a:pt x="3173722" y="1334852"/>
                    <a:pt x="3170844" y="1337010"/>
                    <a:pt x="3170485" y="1338628"/>
                  </a:cubicBezTo>
                  <a:lnTo>
                    <a:pt x="3170485" y="1341865"/>
                  </a:lnTo>
                  <a:cubicBezTo>
                    <a:pt x="3174081" y="1342045"/>
                    <a:pt x="3175880" y="1343124"/>
                    <a:pt x="3175880" y="1345102"/>
                  </a:cubicBezTo>
                  <a:lnTo>
                    <a:pt x="3175880" y="1350497"/>
                  </a:lnTo>
                  <a:lnTo>
                    <a:pt x="3172643" y="1354813"/>
                  </a:lnTo>
                  <a:lnTo>
                    <a:pt x="3172643" y="1355892"/>
                  </a:lnTo>
                  <a:lnTo>
                    <a:pt x="3180196" y="1354813"/>
                  </a:lnTo>
                  <a:lnTo>
                    <a:pt x="3189907" y="1354813"/>
                  </a:lnTo>
                  <a:lnTo>
                    <a:pt x="3196381" y="1360343"/>
                  </a:lnTo>
                  <a:lnTo>
                    <a:pt x="3207171" y="1354813"/>
                  </a:lnTo>
                  <a:lnTo>
                    <a:pt x="3212566" y="1354813"/>
                  </a:lnTo>
                  <a:lnTo>
                    <a:pt x="3213645" y="1355892"/>
                  </a:lnTo>
                  <a:lnTo>
                    <a:pt x="3214724" y="1355892"/>
                  </a:lnTo>
                  <a:lnTo>
                    <a:pt x="3216882" y="1352655"/>
                  </a:lnTo>
                  <a:lnTo>
                    <a:pt x="3216882" y="1351576"/>
                  </a:lnTo>
                  <a:cubicBezTo>
                    <a:pt x="3216882" y="1350137"/>
                    <a:pt x="3215443" y="1349418"/>
                    <a:pt x="3212566" y="1349418"/>
                  </a:cubicBezTo>
                  <a:cubicBezTo>
                    <a:pt x="3210767" y="1344742"/>
                    <a:pt x="3208969" y="1342225"/>
                    <a:pt x="3207171" y="1341865"/>
                  </a:cubicBezTo>
                  <a:lnTo>
                    <a:pt x="3208250" y="1337549"/>
                  </a:lnTo>
                  <a:lnTo>
                    <a:pt x="3207171" y="1332154"/>
                  </a:lnTo>
                  <a:lnTo>
                    <a:pt x="3208250" y="1327838"/>
                  </a:lnTo>
                  <a:lnTo>
                    <a:pt x="3207171" y="1326759"/>
                  </a:lnTo>
                  <a:close/>
                  <a:moveTo>
                    <a:pt x="8753199" y="1326222"/>
                  </a:moveTo>
                  <a:lnTo>
                    <a:pt x="8751041" y="1332830"/>
                  </a:lnTo>
                  <a:lnTo>
                    <a:pt x="8758594" y="1338226"/>
                  </a:lnTo>
                  <a:lnTo>
                    <a:pt x="8764124" y="1331751"/>
                  </a:lnTo>
                  <a:lnTo>
                    <a:pt x="8764124" y="1329459"/>
                  </a:lnTo>
                  <a:cubicBezTo>
                    <a:pt x="8764124" y="1327301"/>
                    <a:pt x="8760482" y="1326222"/>
                    <a:pt x="8753199" y="1326222"/>
                  </a:cubicBezTo>
                  <a:close/>
                  <a:moveTo>
                    <a:pt x="1117281" y="1324600"/>
                  </a:moveTo>
                  <a:lnTo>
                    <a:pt x="1113911" y="1327972"/>
                  </a:lnTo>
                  <a:lnTo>
                    <a:pt x="1114990" y="1329051"/>
                  </a:lnTo>
                  <a:cubicBezTo>
                    <a:pt x="1120114" y="1328332"/>
                    <a:pt x="1122676" y="1327208"/>
                    <a:pt x="1122676" y="1325679"/>
                  </a:cubicBezTo>
                  <a:close/>
                  <a:moveTo>
                    <a:pt x="1080057" y="1324600"/>
                  </a:moveTo>
                  <a:lnTo>
                    <a:pt x="1080057" y="1325679"/>
                  </a:lnTo>
                  <a:lnTo>
                    <a:pt x="1084373" y="1339976"/>
                  </a:lnTo>
                  <a:lnTo>
                    <a:pt x="1081136" y="1354138"/>
                  </a:lnTo>
                  <a:lnTo>
                    <a:pt x="1082214" y="1357375"/>
                  </a:lnTo>
                  <a:lnTo>
                    <a:pt x="1093139" y="1356296"/>
                  </a:lnTo>
                  <a:lnTo>
                    <a:pt x="1095298" y="1356296"/>
                  </a:lnTo>
                  <a:lnTo>
                    <a:pt x="1095298" y="1341055"/>
                  </a:lnTo>
                  <a:cubicBezTo>
                    <a:pt x="1095298" y="1334851"/>
                    <a:pt x="1094578" y="1330085"/>
                    <a:pt x="1093139" y="1326758"/>
                  </a:cubicBezTo>
                  <a:lnTo>
                    <a:pt x="1092061" y="1327972"/>
                  </a:lnTo>
                  <a:lnTo>
                    <a:pt x="1088824" y="1327972"/>
                  </a:lnTo>
                  <a:lnTo>
                    <a:pt x="1084373" y="1324600"/>
                  </a:lnTo>
                  <a:close/>
                  <a:moveTo>
                    <a:pt x="1658389" y="1324061"/>
                  </a:moveTo>
                  <a:cubicBezTo>
                    <a:pt x="1655960" y="1324780"/>
                    <a:pt x="1654477" y="1326264"/>
                    <a:pt x="1653938" y="1328512"/>
                  </a:cubicBezTo>
                  <a:lnTo>
                    <a:pt x="1655017" y="1331884"/>
                  </a:lnTo>
                  <a:lnTo>
                    <a:pt x="1658389" y="1331884"/>
                  </a:lnTo>
                  <a:cubicBezTo>
                    <a:pt x="1659827" y="1331884"/>
                    <a:pt x="1660547" y="1330760"/>
                    <a:pt x="1660547" y="1328512"/>
                  </a:cubicBezTo>
                  <a:close/>
                  <a:moveTo>
                    <a:pt x="5649612" y="1323927"/>
                  </a:moveTo>
                  <a:lnTo>
                    <a:pt x="5649612" y="1325007"/>
                  </a:lnTo>
                  <a:lnTo>
                    <a:pt x="5652714" y="1325007"/>
                  </a:lnTo>
                  <a:lnTo>
                    <a:pt x="5652714" y="1323927"/>
                  </a:lnTo>
                  <a:close/>
                  <a:moveTo>
                    <a:pt x="3075397" y="1323522"/>
                  </a:moveTo>
                  <a:lnTo>
                    <a:pt x="3075397" y="1325680"/>
                  </a:lnTo>
                  <a:cubicBezTo>
                    <a:pt x="3076476" y="1328557"/>
                    <a:pt x="3077555" y="1329996"/>
                    <a:pt x="3078634" y="1329996"/>
                  </a:cubicBezTo>
                  <a:lnTo>
                    <a:pt x="3079713" y="1329996"/>
                  </a:lnTo>
                  <a:lnTo>
                    <a:pt x="3079713" y="1328917"/>
                  </a:lnTo>
                  <a:cubicBezTo>
                    <a:pt x="3078275" y="1325680"/>
                    <a:pt x="3076836" y="1323882"/>
                    <a:pt x="3075397" y="1323522"/>
                  </a:cubicBezTo>
                  <a:close/>
                  <a:moveTo>
                    <a:pt x="1176358" y="1323522"/>
                  </a:moveTo>
                  <a:lnTo>
                    <a:pt x="1176358" y="1327972"/>
                  </a:lnTo>
                  <a:lnTo>
                    <a:pt x="1178516" y="1331209"/>
                  </a:lnTo>
                  <a:lnTo>
                    <a:pt x="1178516" y="1334446"/>
                  </a:lnTo>
                  <a:cubicBezTo>
                    <a:pt x="1175906" y="1334446"/>
                    <a:pt x="1173704" y="1336649"/>
                    <a:pt x="1171906" y="1341055"/>
                  </a:cubicBezTo>
                  <a:cubicBezTo>
                    <a:pt x="1173344" y="1341055"/>
                    <a:pt x="1174064" y="1342134"/>
                    <a:pt x="1174064" y="1344292"/>
                  </a:cubicBezTo>
                  <a:cubicBezTo>
                    <a:pt x="1177930" y="1344292"/>
                    <a:pt x="1180133" y="1346855"/>
                    <a:pt x="1180673" y="1351980"/>
                  </a:cubicBezTo>
                  <a:lnTo>
                    <a:pt x="1183910" y="1351980"/>
                  </a:lnTo>
                  <a:lnTo>
                    <a:pt x="1186203" y="1349822"/>
                  </a:lnTo>
                  <a:lnTo>
                    <a:pt x="1181752" y="1345371"/>
                  </a:lnTo>
                  <a:cubicBezTo>
                    <a:pt x="1182111" y="1339707"/>
                    <a:pt x="1183956" y="1335345"/>
                    <a:pt x="1187283" y="1332288"/>
                  </a:cubicBezTo>
                  <a:lnTo>
                    <a:pt x="1187283" y="1327972"/>
                  </a:lnTo>
                  <a:lnTo>
                    <a:pt x="1179595" y="1323522"/>
                  </a:lnTo>
                  <a:close/>
                  <a:moveTo>
                    <a:pt x="9191126" y="1323171"/>
                  </a:moveTo>
                  <a:cubicBezTo>
                    <a:pt x="9191126" y="1325329"/>
                    <a:pt x="9189687" y="1327487"/>
                    <a:pt x="9186810" y="1329645"/>
                  </a:cubicBezTo>
                  <a:lnTo>
                    <a:pt x="9190047" y="1329645"/>
                  </a:lnTo>
                  <a:lnTo>
                    <a:pt x="9192205" y="1325329"/>
                  </a:lnTo>
                  <a:lnTo>
                    <a:pt x="9192205" y="1323171"/>
                  </a:lnTo>
                  <a:close/>
                  <a:moveTo>
                    <a:pt x="2242655" y="1323168"/>
                  </a:moveTo>
                  <a:cubicBezTo>
                    <a:pt x="2248500" y="1324607"/>
                    <a:pt x="2254660" y="1328204"/>
                    <a:pt x="2261133" y="1333958"/>
                  </a:cubicBezTo>
                  <a:cubicBezTo>
                    <a:pt x="2270576" y="1337375"/>
                    <a:pt x="2275296" y="1343175"/>
                    <a:pt x="2275296" y="1351357"/>
                  </a:cubicBezTo>
                  <a:lnTo>
                    <a:pt x="2275296" y="1352436"/>
                  </a:lnTo>
                  <a:cubicBezTo>
                    <a:pt x="2274396" y="1355314"/>
                    <a:pt x="2272552" y="1357472"/>
                    <a:pt x="2269766" y="1358910"/>
                  </a:cubicBezTo>
                  <a:lnTo>
                    <a:pt x="2266529" y="1358910"/>
                  </a:lnTo>
                  <a:cubicBezTo>
                    <a:pt x="2264370" y="1358191"/>
                    <a:pt x="2263291" y="1356033"/>
                    <a:pt x="2263291" y="1352436"/>
                  </a:cubicBezTo>
                  <a:lnTo>
                    <a:pt x="2261133" y="1352436"/>
                  </a:lnTo>
                  <a:cubicBezTo>
                    <a:pt x="2261133" y="1356752"/>
                    <a:pt x="2255738" y="1358910"/>
                    <a:pt x="2244950" y="1358910"/>
                  </a:cubicBezTo>
                  <a:lnTo>
                    <a:pt x="2219997" y="1357831"/>
                  </a:lnTo>
                  <a:lnTo>
                    <a:pt x="2218919" y="1356752"/>
                  </a:lnTo>
                  <a:lnTo>
                    <a:pt x="2218919" y="1355673"/>
                  </a:lnTo>
                  <a:cubicBezTo>
                    <a:pt x="2218919" y="1351897"/>
                    <a:pt x="2221075" y="1348255"/>
                    <a:pt x="2225391" y="1344749"/>
                  </a:cubicBezTo>
                  <a:cubicBezTo>
                    <a:pt x="2228448" y="1336836"/>
                    <a:pt x="2230965" y="1332879"/>
                    <a:pt x="2232945" y="1332879"/>
                  </a:cubicBezTo>
                  <a:lnTo>
                    <a:pt x="2234023" y="1333958"/>
                  </a:lnTo>
                  <a:lnTo>
                    <a:pt x="2234023" y="1331801"/>
                  </a:lnTo>
                  <a:lnTo>
                    <a:pt x="2231865" y="1328563"/>
                  </a:lnTo>
                  <a:lnTo>
                    <a:pt x="2231865" y="1326406"/>
                  </a:lnTo>
                  <a:cubicBezTo>
                    <a:pt x="2231865" y="1324607"/>
                    <a:pt x="2235462" y="1323528"/>
                    <a:pt x="2242655" y="1323168"/>
                  </a:cubicBezTo>
                  <a:close/>
                  <a:moveTo>
                    <a:pt x="758121" y="1322307"/>
                  </a:moveTo>
                  <a:lnTo>
                    <a:pt x="758121" y="1328512"/>
                  </a:lnTo>
                  <a:lnTo>
                    <a:pt x="761358" y="1330670"/>
                  </a:lnTo>
                  <a:lnTo>
                    <a:pt x="761358" y="1329591"/>
                  </a:lnTo>
                  <a:lnTo>
                    <a:pt x="759200" y="1322307"/>
                  </a:lnTo>
                  <a:close/>
                  <a:moveTo>
                    <a:pt x="3696350" y="1321904"/>
                  </a:moveTo>
                  <a:lnTo>
                    <a:pt x="3695271" y="1327299"/>
                  </a:lnTo>
                  <a:lnTo>
                    <a:pt x="3695271" y="1337010"/>
                  </a:lnTo>
                  <a:cubicBezTo>
                    <a:pt x="3695271" y="1338089"/>
                    <a:pt x="3696709" y="1339168"/>
                    <a:pt x="3699587" y="1340247"/>
                  </a:cubicBezTo>
                  <a:lnTo>
                    <a:pt x="3700666" y="1339168"/>
                  </a:lnTo>
                  <a:lnTo>
                    <a:pt x="3700666" y="1332694"/>
                  </a:lnTo>
                  <a:lnTo>
                    <a:pt x="3696350" y="1325141"/>
                  </a:lnTo>
                  <a:lnTo>
                    <a:pt x="3697429" y="1324062"/>
                  </a:lnTo>
                  <a:lnTo>
                    <a:pt x="3697429" y="1321904"/>
                  </a:lnTo>
                  <a:close/>
                  <a:moveTo>
                    <a:pt x="5116059" y="1320016"/>
                  </a:moveTo>
                  <a:lnTo>
                    <a:pt x="5112822" y="1321095"/>
                  </a:lnTo>
                  <a:lnTo>
                    <a:pt x="5113901" y="1328783"/>
                  </a:lnTo>
                  <a:lnTo>
                    <a:pt x="5109585" y="1337415"/>
                  </a:lnTo>
                  <a:cubicBezTo>
                    <a:pt x="5109585" y="1340292"/>
                    <a:pt x="5111383" y="1341731"/>
                    <a:pt x="5114980" y="1341731"/>
                  </a:cubicBezTo>
                  <a:lnTo>
                    <a:pt x="5117138" y="1343889"/>
                  </a:lnTo>
                  <a:cubicBezTo>
                    <a:pt x="5128737" y="1343349"/>
                    <a:pt x="5134537" y="1340112"/>
                    <a:pt x="5134537" y="1334178"/>
                  </a:cubicBezTo>
                  <a:lnTo>
                    <a:pt x="5137774" y="1329862"/>
                  </a:lnTo>
                  <a:lnTo>
                    <a:pt x="5138853" y="1328783"/>
                  </a:lnTo>
                  <a:lnTo>
                    <a:pt x="5139932" y="1328783"/>
                  </a:lnTo>
                  <a:cubicBezTo>
                    <a:pt x="5149283" y="1328783"/>
                    <a:pt x="5153959" y="1331301"/>
                    <a:pt x="5153959" y="1336336"/>
                  </a:cubicBezTo>
                  <a:lnTo>
                    <a:pt x="5152880" y="1337415"/>
                  </a:lnTo>
                  <a:cubicBezTo>
                    <a:pt x="5159534" y="1342450"/>
                    <a:pt x="5165288" y="1344968"/>
                    <a:pt x="5170144" y="1344968"/>
                  </a:cubicBezTo>
                  <a:cubicBezTo>
                    <a:pt x="5172662" y="1344428"/>
                    <a:pt x="5174820" y="1342270"/>
                    <a:pt x="5176618" y="1338494"/>
                  </a:cubicBezTo>
                  <a:lnTo>
                    <a:pt x="5176618" y="1336336"/>
                  </a:lnTo>
                  <a:lnTo>
                    <a:pt x="5174460" y="1333099"/>
                  </a:lnTo>
                  <a:cubicBezTo>
                    <a:pt x="5174460" y="1330761"/>
                    <a:pt x="5176978" y="1329322"/>
                    <a:pt x="5182013" y="1328783"/>
                  </a:cubicBezTo>
                  <a:lnTo>
                    <a:pt x="5182013" y="1326625"/>
                  </a:lnTo>
                  <a:cubicBezTo>
                    <a:pt x="5182013" y="1324557"/>
                    <a:pt x="5178057" y="1323073"/>
                    <a:pt x="5170144" y="1322174"/>
                  </a:cubicBezTo>
                  <a:cubicBezTo>
                    <a:pt x="5170144" y="1323613"/>
                    <a:pt x="5169065" y="1324332"/>
                    <a:pt x="5166907" y="1324332"/>
                  </a:cubicBezTo>
                  <a:cubicBezTo>
                    <a:pt x="5165468" y="1323073"/>
                    <a:pt x="5159354" y="1321994"/>
                    <a:pt x="5148564" y="1321095"/>
                  </a:cubicBezTo>
                  <a:lnTo>
                    <a:pt x="5147485" y="1320016"/>
                  </a:lnTo>
                  <a:lnTo>
                    <a:pt x="5146406" y="1320016"/>
                  </a:lnTo>
                  <a:lnTo>
                    <a:pt x="5144248" y="1322174"/>
                  </a:lnTo>
                  <a:lnTo>
                    <a:pt x="5136695" y="1322174"/>
                  </a:lnTo>
                  <a:lnTo>
                    <a:pt x="5131165" y="1321095"/>
                  </a:lnTo>
                  <a:lnTo>
                    <a:pt x="5124691" y="1322174"/>
                  </a:lnTo>
                  <a:lnTo>
                    <a:pt x="5122533" y="1322174"/>
                  </a:lnTo>
                  <a:close/>
                  <a:moveTo>
                    <a:pt x="2082289" y="1319931"/>
                  </a:moveTo>
                  <a:lnTo>
                    <a:pt x="2080130" y="1322089"/>
                  </a:lnTo>
                  <a:lnTo>
                    <a:pt x="2080130" y="1323168"/>
                  </a:lnTo>
                  <a:lnTo>
                    <a:pt x="2083367" y="1324247"/>
                  </a:lnTo>
                  <a:lnTo>
                    <a:pt x="2084446" y="1323168"/>
                  </a:lnTo>
                  <a:lnTo>
                    <a:pt x="2084446" y="1319931"/>
                  </a:lnTo>
                  <a:close/>
                  <a:moveTo>
                    <a:pt x="3606388" y="1319746"/>
                  </a:moveTo>
                  <a:lnTo>
                    <a:pt x="3602072" y="1332694"/>
                  </a:lnTo>
                  <a:cubicBezTo>
                    <a:pt x="3607826" y="1328198"/>
                    <a:pt x="3610704" y="1323882"/>
                    <a:pt x="3610704" y="1319746"/>
                  </a:cubicBezTo>
                  <a:close/>
                  <a:moveTo>
                    <a:pt x="5659188" y="1319612"/>
                  </a:moveTo>
                  <a:lnTo>
                    <a:pt x="5655951" y="1320691"/>
                  </a:lnTo>
                  <a:lnTo>
                    <a:pt x="5655951" y="1321769"/>
                  </a:lnTo>
                  <a:lnTo>
                    <a:pt x="5657030" y="1321769"/>
                  </a:lnTo>
                  <a:lnTo>
                    <a:pt x="5661346" y="1320691"/>
                  </a:lnTo>
                  <a:lnTo>
                    <a:pt x="5661346" y="1319612"/>
                  </a:lnTo>
                  <a:close/>
                  <a:moveTo>
                    <a:pt x="2181961" y="1316559"/>
                  </a:moveTo>
                  <a:cubicBezTo>
                    <a:pt x="2178905" y="1318358"/>
                    <a:pt x="2176747" y="1320920"/>
                    <a:pt x="2175487" y="1324247"/>
                  </a:cubicBezTo>
                  <a:lnTo>
                    <a:pt x="2179802" y="1327484"/>
                  </a:lnTo>
                  <a:cubicBezTo>
                    <a:pt x="2183400" y="1324427"/>
                    <a:pt x="2185198" y="1321505"/>
                    <a:pt x="2185198" y="1318717"/>
                  </a:cubicBezTo>
                  <a:close/>
                  <a:moveTo>
                    <a:pt x="5257678" y="1314621"/>
                  </a:moveTo>
                  <a:cubicBezTo>
                    <a:pt x="5257678" y="1315880"/>
                    <a:pt x="5260960" y="1316959"/>
                    <a:pt x="5267524" y="1317858"/>
                  </a:cubicBezTo>
                  <a:lnTo>
                    <a:pt x="5272919" y="1316779"/>
                  </a:lnTo>
                  <a:lnTo>
                    <a:pt x="5272919" y="1315700"/>
                  </a:lnTo>
                  <a:lnTo>
                    <a:pt x="5269682" y="1314621"/>
                  </a:lnTo>
                  <a:lnTo>
                    <a:pt x="5268603" y="1315700"/>
                  </a:lnTo>
                  <a:lnTo>
                    <a:pt x="5267524" y="1315700"/>
                  </a:lnTo>
                  <a:lnTo>
                    <a:pt x="5260915" y="1314621"/>
                  </a:lnTo>
                  <a:close/>
                  <a:moveTo>
                    <a:pt x="5112822" y="1314621"/>
                  </a:moveTo>
                  <a:lnTo>
                    <a:pt x="5112822" y="1315700"/>
                  </a:lnTo>
                  <a:lnTo>
                    <a:pt x="5114980" y="1315700"/>
                  </a:lnTo>
                  <a:lnTo>
                    <a:pt x="5114980" y="1314621"/>
                  </a:lnTo>
                  <a:close/>
                  <a:moveTo>
                    <a:pt x="2089842" y="1314402"/>
                  </a:moveTo>
                  <a:lnTo>
                    <a:pt x="2087685" y="1316559"/>
                  </a:lnTo>
                  <a:lnTo>
                    <a:pt x="2089842" y="1318717"/>
                  </a:lnTo>
                  <a:lnTo>
                    <a:pt x="2093080" y="1318717"/>
                  </a:lnTo>
                  <a:lnTo>
                    <a:pt x="2093080" y="1314402"/>
                  </a:lnTo>
                  <a:close/>
                  <a:moveTo>
                    <a:pt x="3558777" y="1314351"/>
                  </a:moveTo>
                  <a:lnTo>
                    <a:pt x="3557698" y="1317588"/>
                  </a:lnTo>
                  <a:lnTo>
                    <a:pt x="3562014" y="1317588"/>
                  </a:lnTo>
                  <a:lnTo>
                    <a:pt x="3562014" y="1316509"/>
                  </a:lnTo>
                  <a:lnTo>
                    <a:pt x="3559856" y="1314351"/>
                  </a:lnTo>
                  <a:close/>
                  <a:moveTo>
                    <a:pt x="5717319" y="1314217"/>
                  </a:moveTo>
                  <a:lnTo>
                    <a:pt x="5715161" y="1316375"/>
                  </a:lnTo>
                  <a:lnTo>
                    <a:pt x="5715161" y="1318532"/>
                  </a:lnTo>
                  <a:lnTo>
                    <a:pt x="5719477" y="1319612"/>
                  </a:lnTo>
                  <a:lnTo>
                    <a:pt x="5720556" y="1318532"/>
                  </a:lnTo>
                  <a:lnTo>
                    <a:pt x="5720556" y="1316375"/>
                  </a:lnTo>
                  <a:lnTo>
                    <a:pt x="5718398" y="1314217"/>
                  </a:lnTo>
                  <a:close/>
                  <a:moveTo>
                    <a:pt x="722379" y="1313810"/>
                  </a:moveTo>
                  <a:lnTo>
                    <a:pt x="722379" y="1314889"/>
                  </a:lnTo>
                  <a:lnTo>
                    <a:pt x="730741" y="1317992"/>
                  </a:lnTo>
                  <a:lnTo>
                    <a:pt x="730741" y="1315968"/>
                  </a:lnTo>
                  <a:lnTo>
                    <a:pt x="723458" y="1313810"/>
                  </a:lnTo>
                  <a:close/>
                  <a:moveTo>
                    <a:pt x="5137774" y="1313542"/>
                  </a:moveTo>
                  <a:lnTo>
                    <a:pt x="5137774" y="1314621"/>
                  </a:lnTo>
                  <a:lnTo>
                    <a:pt x="5139932" y="1316779"/>
                  </a:lnTo>
                  <a:lnTo>
                    <a:pt x="5143169" y="1316779"/>
                  </a:lnTo>
                  <a:lnTo>
                    <a:pt x="5143169" y="1314621"/>
                  </a:lnTo>
                  <a:lnTo>
                    <a:pt x="5138853" y="1313542"/>
                  </a:lnTo>
                  <a:close/>
                  <a:moveTo>
                    <a:pt x="9180336" y="1313325"/>
                  </a:moveTo>
                  <a:cubicBezTo>
                    <a:pt x="9180516" y="1316922"/>
                    <a:pt x="9181235" y="1318720"/>
                    <a:pt x="9182494" y="1318720"/>
                  </a:cubicBezTo>
                  <a:lnTo>
                    <a:pt x="9188968" y="1316562"/>
                  </a:lnTo>
                  <a:cubicBezTo>
                    <a:pt x="9188249" y="1314404"/>
                    <a:pt x="9186091" y="1313325"/>
                    <a:pt x="9182494" y="1313325"/>
                  </a:cubicBezTo>
                  <a:close/>
                  <a:moveTo>
                    <a:pt x="6754889" y="1312464"/>
                  </a:moveTo>
                  <a:lnTo>
                    <a:pt x="6754889" y="1320152"/>
                  </a:lnTo>
                  <a:lnTo>
                    <a:pt x="6757047" y="1322444"/>
                  </a:lnTo>
                  <a:cubicBezTo>
                    <a:pt x="6758935" y="1322444"/>
                    <a:pt x="6760059" y="1319477"/>
                    <a:pt x="6760419" y="1313543"/>
                  </a:cubicBezTo>
                  <a:close/>
                  <a:moveTo>
                    <a:pt x="1182831" y="1311518"/>
                  </a:moveTo>
                  <a:lnTo>
                    <a:pt x="1180673" y="1313676"/>
                  </a:lnTo>
                  <a:lnTo>
                    <a:pt x="1180673" y="1316912"/>
                  </a:lnTo>
                  <a:lnTo>
                    <a:pt x="1186203" y="1316912"/>
                  </a:lnTo>
                  <a:lnTo>
                    <a:pt x="1186203" y="1311518"/>
                  </a:lnTo>
                  <a:close/>
                  <a:moveTo>
                    <a:pt x="5135616" y="1310305"/>
                  </a:moveTo>
                  <a:lnTo>
                    <a:pt x="5135616" y="1312463"/>
                  </a:lnTo>
                  <a:lnTo>
                    <a:pt x="5136695" y="1312463"/>
                  </a:lnTo>
                  <a:lnTo>
                    <a:pt x="5136695" y="1310305"/>
                  </a:lnTo>
                  <a:close/>
                  <a:moveTo>
                    <a:pt x="3175880" y="1308416"/>
                  </a:moveTo>
                  <a:lnTo>
                    <a:pt x="3175880" y="1324601"/>
                  </a:lnTo>
                  <a:lnTo>
                    <a:pt x="3181275" y="1331075"/>
                  </a:lnTo>
                  <a:cubicBezTo>
                    <a:pt x="3181275" y="1328917"/>
                    <a:pt x="3183792" y="1325320"/>
                    <a:pt x="3188828" y="1320285"/>
                  </a:cubicBezTo>
                  <a:lnTo>
                    <a:pt x="3190986" y="1314890"/>
                  </a:lnTo>
                  <a:cubicBezTo>
                    <a:pt x="3185231" y="1313272"/>
                    <a:pt x="3180915" y="1311114"/>
                    <a:pt x="3178038" y="1308416"/>
                  </a:cubicBezTo>
                  <a:close/>
                  <a:moveTo>
                    <a:pt x="5076135" y="1308147"/>
                  </a:moveTo>
                  <a:lnTo>
                    <a:pt x="5075056" y="1309226"/>
                  </a:lnTo>
                  <a:lnTo>
                    <a:pt x="5073977" y="1309226"/>
                  </a:lnTo>
                  <a:lnTo>
                    <a:pt x="5075056" y="1312463"/>
                  </a:lnTo>
                  <a:lnTo>
                    <a:pt x="5076135" y="1312463"/>
                  </a:lnTo>
                  <a:close/>
                  <a:moveTo>
                    <a:pt x="566463" y="1307471"/>
                  </a:moveTo>
                  <a:lnTo>
                    <a:pt x="566463" y="1311652"/>
                  </a:lnTo>
                  <a:lnTo>
                    <a:pt x="569565" y="1311652"/>
                  </a:lnTo>
                  <a:lnTo>
                    <a:pt x="569565" y="1309629"/>
                  </a:lnTo>
                  <a:lnTo>
                    <a:pt x="567542" y="1307471"/>
                  </a:lnTo>
                  <a:close/>
                  <a:moveTo>
                    <a:pt x="7710505" y="1307204"/>
                  </a:moveTo>
                  <a:lnTo>
                    <a:pt x="7709426" y="1311520"/>
                  </a:lnTo>
                  <a:lnTo>
                    <a:pt x="7709426" y="1312599"/>
                  </a:lnTo>
                  <a:lnTo>
                    <a:pt x="7710505" y="1312599"/>
                  </a:lnTo>
                  <a:lnTo>
                    <a:pt x="7711584" y="1309363"/>
                  </a:lnTo>
                  <a:lnTo>
                    <a:pt x="7711584" y="1307204"/>
                  </a:lnTo>
                  <a:close/>
                  <a:moveTo>
                    <a:pt x="5723793" y="1306664"/>
                  </a:moveTo>
                  <a:lnTo>
                    <a:pt x="5723793" y="1307743"/>
                  </a:lnTo>
                  <a:lnTo>
                    <a:pt x="5725951" y="1307743"/>
                  </a:lnTo>
                  <a:lnTo>
                    <a:pt x="5725951" y="1306664"/>
                  </a:lnTo>
                  <a:close/>
                  <a:moveTo>
                    <a:pt x="3695271" y="1306663"/>
                  </a:moveTo>
                  <a:lnTo>
                    <a:pt x="3695271" y="1309900"/>
                  </a:lnTo>
                  <a:lnTo>
                    <a:pt x="3697429" y="1307742"/>
                  </a:lnTo>
                  <a:lnTo>
                    <a:pt x="3696350" y="1306663"/>
                  </a:lnTo>
                  <a:close/>
                  <a:moveTo>
                    <a:pt x="3570646" y="1306663"/>
                  </a:moveTo>
                  <a:lnTo>
                    <a:pt x="3570646" y="1309900"/>
                  </a:lnTo>
                  <a:lnTo>
                    <a:pt x="3571725" y="1315430"/>
                  </a:lnTo>
                  <a:lnTo>
                    <a:pt x="3574962" y="1315430"/>
                  </a:lnTo>
                  <a:cubicBezTo>
                    <a:pt x="3574242" y="1309585"/>
                    <a:pt x="3573163" y="1306663"/>
                    <a:pt x="3571725" y="1306663"/>
                  </a:cubicBezTo>
                  <a:close/>
                  <a:moveTo>
                    <a:pt x="8252690" y="1305316"/>
                  </a:moveTo>
                  <a:lnTo>
                    <a:pt x="8252690" y="1306395"/>
                  </a:lnTo>
                  <a:lnTo>
                    <a:pt x="8254848" y="1308553"/>
                  </a:lnTo>
                  <a:lnTo>
                    <a:pt x="8254848" y="1307474"/>
                  </a:lnTo>
                  <a:close/>
                  <a:moveTo>
                    <a:pt x="1062522" y="1304909"/>
                  </a:moveTo>
                  <a:lnTo>
                    <a:pt x="1062522" y="1308281"/>
                  </a:lnTo>
                  <a:lnTo>
                    <a:pt x="1064681" y="1308281"/>
                  </a:lnTo>
                  <a:lnTo>
                    <a:pt x="1064681" y="1307067"/>
                  </a:lnTo>
                  <a:close/>
                  <a:moveTo>
                    <a:pt x="5728109" y="1304506"/>
                  </a:moveTo>
                  <a:lnTo>
                    <a:pt x="5728109" y="1305584"/>
                  </a:lnTo>
                  <a:cubicBezTo>
                    <a:pt x="5733504" y="1305584"/>
                    <a:pt x="5737056" y="1306304"/>
                    <a:pt x="5738765" y="1307743"/>
                  </a:cubicBezTo>
                  <a:lnTo>
                    <a:pt x="5738765" y="1305584"/>
                  </a:lnTo>
                  <a:lnTo>
                    <a:pt x="5734583" y="1304506"/>
                  </a:lnTo>
                  <a:close/>
                  <a:moveTo>
                    <a:pt x="1745518" y="1303965"/>
                  </a:moveTo>
                  <a:lnTo>
                    <a:pt x="1753206" y="1303965"/>
                  </a:lnTo>
                  <a:cubicBezTo>
                    <a:pt x="1767233" y="1313855"/>
                    <a:pt x="1774247" y="1321319"/>
                    <a:pt x="1774247" y="1326354"/>
                  </a:cubicBezTo>
                  <a:cubicBezTo>
                    <a:pt x="1779011" y="1326354"/>
                    <a:pt x="1781935" y="1329681"/>
                    <a:pt x="1783015" y="1336335"/>
                  </a:cubicBezTo>
                  <a:lnTo>
                    <a:pt x="1783015" y="1337549"/>
                  </a:lnTo>
                  <a:cubicBezTo>
                    <a:pt x="1781575" y="1340516"/>
                    <a:pt x="1779371" y="1342000"/>
                    <a:pt x="1776405" y="1342000"/>
                  </a:cubicBezTo>
                  <a:lnTo>
                    <a:pt x="1736751" y="1336335"/>
                  </a:lnTo>
                  <a:lnTo>
                    <a:pt x="1735537" y="1337549"/>
                  </a:lnTo>
                  <a:lnTo>
                    <a:pt x="1734459" y="1337549"/>
                  </a:lnTo>
                  <a:lnTo>
                    <a:pt x="1734459" y="1333098"/>
                  </a:lnTo>
                  <a:lnTo>
                    <a:pt x="1733379" y="1333098"/>
                  </a:lnTo>
                  <a:cubicBezTo>
                    <a:pt x="1733379" y="1337863"/>
                    <a:pt x="1732256" y="1340471"/>
                    <a:pt x="1730007" y="1340920"/>
                  </a:cubicBezTo>
                  <a:lnTo>
                    <a:pt x="1724613" y="1340920"/>
                  </a:lnTo>
                  <a:lnTo>
                    <a:pt x="1718003" y="1338627"/>
                  </a:lnTo>
                  <a:lnTo>
                    <a:pt x="1712475" y="1340920"/>
                  </a:lnTo>
                  <a:lnTo>
                    <a:pt x="1708023" y="1337549"/>
                  </a:lnTo>
                  <a:cubicBezTo>
                    <a:pt x="1708023" y="1336020"/>
                    <a:pt x="1710945" y="1334896"/>
                    <a:pt x="1716790" y="1334177"/>
                  </a:cubicBezTo>
                  <a:cubicBezTo>
                    <a:pt x="1726589" y="1322398"/>
                    <a:pt x="1736167" y="1312327"/>
                    <a:pt x="1745518" y="1303965"/>
                  </a:cubicBezTo>
                  <a:close/>
                  <a:moveTo>
                    <a:pt x="6754889" y="1303697"/>
                  </a:moveTo>
                  <a:lnTo>
                    <a:pt x="6753810" y="1309227"/>
                  </a:lnTo>
                  <a:cubicBezTo>
                    <a:pt x="6755248" y="1309227"/>
                    <a:pt x="6755968" y="1308103"/>
                    <a:pt x="6755968" y="1305855"/>
                  </a:cubicBezTo>
                  <a:lnTo>
                    <a:pt x="6755968" y="1303697"/>
                  </a:lnTo>
                  <a:close/>
                  <a:moveTo>
                    <a:pt x="5082609" y="1302752"/>
                  </a:moveTo>
                  <a:lnTo>
                    <a:pt x="5080451" y="1304910"/>
                  </a:lnTo>
                  <a:lnTo>
                    <a:pt x="5082609" y="1304910"/>
                  </a:lnTo>
                  <a:close/>
                  <a:moveTo>
                    <a:pt x="9184652" y="1302535"/>
                  </a:moveTo>
                  <a:lnTo>
                    <a:pt x="9182494" y="1304693"/>
                  </a:lnTo>
                  <a:lnTo>
                    <a:pt x="9183573" y="1305772"/>
                  </a:lnTo>
                  <a:lnTo>
                    <a:pt x="9185731" y="1305772"/>
                  </a:lnTo>
                  <a:lnTo>
                    <a:pt x="9187889" y="1303614"/>
                  </a:lnTo>
                  <a:lnTo>
                    <a:pt x="9187889" y="1302535"/>
                  </a:lnTo>
                  <a:close/>
                  <a:moveTo>
                    <a:pt x="5698976" y="1302348"/>
                  </a:moveTo>
                  <a:lnTo>
                    <a:pt x="5698976" y="1305584"/>
                  </a:lnTo>
                  <a:lnTo>
                    <a:pt x="5700055" y="1305584"/>
                  </a:lnTo>
                  <a:lnTo>
                    <a:pt x="5700055" y="1302348"/>
                  </a:lnTo>
                  <a:close/>
                  <a:moveTo>
                    <a:pt x="4161117" y="1301859"/>
                  </a:moveTo>
                  <a:lnTo>
                    <a:pt x="4161117" y="1307254"/>
                  </a:lnTo>
                  <a:lnTo>
                    <a:pt x="4162196" y="1307254"/>
                  </a:lnTo>
                  <a:lnTo>
                    <a:pt x="4163275" y="1301859"/>
                  </a:lnTo>
                  <a:close/>
                  <a:moveTo>
                    <a:pt x="2095237" y="1301454"/>
                  </a:moveTo>
                  <a:lnTo>
                    <a:pt x="2093080" y="1303612"/>
                  </a:lnTo>
                  <a:lnTo>
                    <a:pt x="2093080" y="1305769"/>
                  </a:lnTo>
                  <a:lnTo>
                    <a:pt x="2094157" y="1305769"/>
                  </a:lnTo>
                  <a:lnTo>
                    <a:pt x="2097531" y="1304690"/>
                  </a:lnTo>
                  <a:lnTo>
                    <a:pt x="2097531" y="1303612"/>
                  </a:lnTo>
                  <a:close/>
                  <a:moveTo>
                    <a:pt x="3082950" y="1300863"/>
                  </a:moveTo>
                  <a:lnTo>
                    <a:pt x="3082950" y="1307337"/>
                  </a:lnTo>
                  <a:lnTo>
                    <a:pt x="3084029" y="1307337"/>
                  </a:lnTo>
                  <a:lnTo>
                    <a:pt x="3089424" y="1304100"/>
                  </a:lnTo>
                  <a:lnTo>
                    <a:pt x="3089424" y="1301942"/>
                  </a:lnTo>
                  <a:lnTo>
                    <a:pt x="3084029" y="1300863"/>
                  </a:lnTo>
                  <a:close/>
                  <a:moveTo>
                    <a:pt x="7709426" y="1300595"/>
                  </a:moveTo>
                  <a:lnTo>
                    <a:pt x="7709426" y="1303967"/>
                  </a:lnTo>
                  <a:lnTo>
                    <a:pt x="7710505" y="1303967"/>
                  </a:lnTo>
                  <a:lnTo>
                    <a:pt x="7710505" y="1300595"/>
                  </a:lnTo>
                  <a:close/>
                  <a:moveTo>
                    <a:pt x="8263480" y="1299922"/>
                  </a:moveTo>
                  <a:lnTo>
                    <a:pt x="8263480" y="1302079"/>
                  </a:lnTo>
                  <a:lnTo>
                    <a:pt x="8265638" y="1302079"/>
                  </a:lnTo>
                  <a:lnTo>
                    <a:pt x="8265638" y="1299922"/>
                  </a:lnTo>
                  <a:close/>
                  <a:moveTo>
                    <a:pt x="5215597" y="1299515"/>
                  </a:moveTo>
                  <a:cubicBezTo>
                    <a:pt x="5214878" y="1309586"/>
                    <a:pt x="5212360" y="1314621"/>
                    <a:pt x="5208044" y="1314621"/>
                  </a:cubicBezTo>
                  <a:lnTo>
                    <a:pt x="5203728" y="1321095"/>
                  </a:lnTo>
                  <a:lnTo>
                    <a:pt x="5203728" y="1322174"/>
                  </a:lnTo>
                  <a:lnTo>
                    <a:pt x="5211281" y="1349284"/>
                  </a:lnTo>
                  <a:cubicBezTo>
                    <a:pt x="5216316" y="1354858"/>
                    <a:pt x="5218834" y="1360973"/>
                    <a:pt x="5218834" y="1367627"/>
                  </a:cubicBezTo>
                  <a:cubicBezTo>
                    <a:pt x="5218834" y="1373381"/>
                    <a:pt x="5219913" y="1376259"/>
                    <a:pt x="5222071" y="1376259"/>
                  </a:cubicBezTo>
                  <a:cubicBezTo>
                    <a:pt x="5224588" y="1376259"/>
                    <a:pt x="5226747" y="1368347"/>
                    <a:pt x="5228545" y="1352521"/>
                  </a:cubicBezTo>
                  <a:cubicBezTo>
                    <a:pt x="5230343" y="1352521"/>
                    <a:pt x="5233580" y="1343529"/>
                    <a:pt x="5238256" y="1325546"/>
                  </a:cubicBezTo>
                  <a:lnTo>
                    <a:pt x="5238256" y="1318937"/>
                  </a:lnTo>
                  <a:cubicBezTo>
                    <a:pt x="5236098" y="1316239"/>
                    <a:pt x="5235019" y="1313003"/>
                    <a:pt x="5235019" y="1309226"/>
                  </a:cubicBezTo>
                  <a:lnTo>
                    <a:pt x="5235019" y="1300594"/>
                  </a:lnTo>
                  <a:lnTo>
                    <a:pt x="5226387" y="1302752"/>
                  </a:lnTo>
                  <a:lnTo>
                    <a:pt x="5223150" y="1302752"/>
                  </a:lnTo>
                  <a:close/>
                  <a:moveTo>
                    <a:pt x="6679898" y="1298167"/>
                  </a:moveTo>
                  <a:lnTo>
                    <a:pt x="6679898" y="1299246"/>
                  </a:lnTo>
                  <a:lnTo>
                    <a:pt x="6682191" y="1301539"/>
                  </a:lnTo>
                  <a:lnTo>
                    <a:pt x="6684349" y="1299246"/>
                  </a:lnTo>
                  <a:lnTo>
                    <a:pt x="6683270" y="1298167"/>
                  </a:lnTo>
                  <a:close/>
                  <a:moveTo>
                    <a:pt x="581164" y="1298030"/>
                  </a:moveTo>
                  <a:lnTo>
                    <a:pt x="581164" y="1299109"/>
                  </a:lnTo>
                  <a:lnTo>
                    <a:pt x="591685" y="1299109"/>
                  </a:lnTo>
                  <a:lnTo>
                    <a:pt x="591685" y="1298030"/>
                  </a:lnTo>
                  <a:close/>
                  <a:moveTo>
                    <a:pt x="574960" y="1298030"/>
                  </a:moveTo>
                  <a:lnTo>
                    <a:pt x="574960" y="1299109"/>
                  </a:lnTo>
                  <a:lnTo>
                    <a:pt x="579141" y="1299109"/>
                  </a:lnTo>
                  <a:lnTo>
                    <a:pt x="579141" y="1298030"/>
                  </a:lnTo>
                  <a:close/>
                  <a:moveTo>
                    <a:pt x="3180196" y="1297626"/>
                  </a:moveTo>
                  <a:lnTo>
                    <a:pt x="3180196" y="1300863"/>
                  </a:lnTo>
                  <a:lnTo>
                    <a:pt x="3182354" y="1300863"/>
                  </a:lnTo>
                  <a:lnTo>
                    <a:pt x="3182354" y="1299784"/>
                  </a:lnTo>
                  <a:close/>
                  <a:moveTo>
                    <a:pt x="6254245" y="1296818"/>
                  </a:moveTo>
                  <a:cubicBezTo>
                    <a:pt x="6249120" y="1299605"/>
                    <a:pt x="6245118" y="1302797"/>
                    <a:pt x="6242241" y="1306394"/>
                  </a:cubicBezTo>
                  <a:lnTo>
                    <a:pt x="6236711" y="1305315"/>
                  </a:lnTo>
                  <a:lnTo>
                    <a:pt x="6235632" y="1306394"/>
                  </a:lnTo>
                  <a:lnTo>
                    <a:pt x="6235632" y="1310710"/>
                  </a:lnTo>
                  <a:cubicBezTo>
                    <a:pt x="6238779" y="1310710"/>
                    <a:pt x="6241701" y="1312149"/>
                    <a:pt x="6244399" y="1315026"/>
                  </a:cubicBezTo>
                  <a:lnTo>
                    <a:pt x="6248715" y="1316105"/>
                  </a:lnTo>
                  <a:lnTo>
                    <a:pt x="6249929" y="1316105"/>
                  </a:lnTo>
                  <a:cubicBezTo>
                    <a:pt x="6249929" y="1312329"/>
                    <a:pt x="6253166" y="1307653"/>
                    <a:pt x="6259640" y="1302078"/>
                  </a:cubicBezTo>
                  <a:lnTo>
                    <a:pt x="6259640" y="1300999"/>
                  </a:lnTo>
                  <a:lnTo>
                    <a:pt x="6256403" y="1296818"/>
                  </a:lnTo>
                  <a:close/>
                  <a:moveTo>
                    <a:pt x="5733504" y="1295874"/>
                  </a:moveTo>
                  <a:lnTo>
                    <a:pt x="5733504" y="1299111"/>
                  </a:lnTo>
                  <a:lnTo>
                    <a:pt x="5734583" y="1299111"/>
                  </a:lnTo>
                  <a:lnTo>
                    <a:pt x="5734583" y="1295874"/>
                  </a:lnTo>
                  <a:close/>
                  <a:moveTo>
                    <a:pt x="3600993" y="1295873"/>
                  </a:moveTo>
                  <a:lnTo>
                    <a:pt x="3593440" y="1298031"/>
                  </a:lnTo>
                  <a:lnTo>
                    <a:pt x="3593440" y="1299110"/>
                  </a:lnTo>
                  <a:cubicBezTo>
                    <a:pt x="3595238" y="1299110"/>
                    <a:pt x="3597756" y="1300549"/>
                    <a:pt x="3600993" y="1303426"/>
                  </a:cubicBezTo>
                  <a:cubicBezTo>
                    <a:pt x="3600993" y="1300549"/>
                    <a:pt x="3605309" y="1299110"/>
                    <a:pt x="3613941" y="1299110"/>
                  </a:cubicBezTo>
                  <a:lnTo>
                    <a:pt x="3613941" y="1298031"/>
                  </a:lnTo>
                  <a:cubicBezTo>
                    <a:pt x="3606208" y="1298031"/>
                    <a:pt x="3601892" y="1297312"/>
                    <a:pt x="3600993" y="1295873"/>
                  </a:cubicBezTo>
                  <a:close/>
                  <a:moveTo>
                    <a:pt x="6593982" y="1294930"/>
                  </a:moveTo>
                  <a:lnTo>
                    <a:pt x="6593982" y="1300325"/>
                  </a:lnTo>
                  <a:lnTo>
                    <a:pt x="6602749" y="1299246"/>
                  </a:lnTo>
                  <a:cubicBezTo>
                    <a:pt x="6602749" y="1297268"/>
                    <a:pt x="6599827" y="1295829"/>
                    <a:pt x="6593982" y="1294930"/>
                  </a:cubicBezTo>
                  <a:close/>
                  <a:moveTo>
                    <a:pt x="4223430" y="1294441"/>
                  </a:moveTo>
                  <a:cubicBezTo>
                    <a:pt x="4222170" y="1294441"/>
                    <a:pt x="4219698" y="1301949"/>
                    <a:pt x="4216011" y="1316965"/>
                  </a:cubicBezTo>
                  <a:lnTo>
                    <a:pt x="4214932" y="1316965"/>
                  </a:lnTo>
                  <a:lnTo>
                    <a:pt x="4216011" y="1318044"/>
                  </a:lnTo>
                  <a:lnTo>
                    <a:pt x="4216011" y="1327755"/>
                  </a:lnTo>
                  <a:lnTo>
                    <a:pt x="4213853" y="1329913"/>
                  </a:lnTo>
                  <a:lnTo>
                    <a:pt x="4212774" y="1325597"/>
                  </a:lnTo>
                  <a:lnTo>
                    <a:pt x="4208458" y="1328834"/>
                  </a:lnTo>
                  <a:lnTo>
                    <a:pt x="4205221" y="1326676"/>
                  </a:lnTo>
                  <a:lnTo>
                    <a:pt x="4204142" y="1326676"/>
                  </a:lnTo>
                  <a:cubicBezTo>
                    <a:pt x="4204142" y="1328834"/>
                    <a:pt x="4203423" y="1329913"/>
                    <a:pt x="4201984" y="1329913"/>
                  </a:cubicBezTo>
                  <a:lnTo>
                    <a:pt x="4201984" y="1328834"/>
                  </a:lnTo>
                  <a:lnTo>
                    <a:pt x="4196589" y="1330992"/>
                  </a:lnTo>
                  <a:cubicBezTo>
                    <a:pt x="4193712" y="1329913"/>
                    <a:pt x="4192273" y="1328834"/>
                    <a:pt x="4192273" y="1327755"/>
                  </a:cubicBezTo>
                  <a:lnTo>
                    <a:pt x="4185799" y="1329913"/>
                  </a:lnTo>
                  <a:lnTo>
                    <a:pt x="4181618" y="1328834"/>
                  </a:lnTo>
                  <a:cubicBezTo>
                    <a:pt x="4180359" y="1332431"/>
                    <a:pt x="4178561" y="1334229"/>
                    <a:pt x="4176223" y="1334229"/>
                  </a:cubicBezTo>
                  <a:lnTo>
                    <a:pt x="4176223" y="1335173"/>
                  </a:lnTo>
                  <a:lnTo>
                    <a:pt x="4177302" y="1340568"/>
                  </a:lnTo>
                  <a:lnTo>
                    <a:pt x="4181618" y="1340568"/>
                  </a:lnTo>
                  <a:cubicBezTo>
                    <a:pt x="4189441" y="1340568"/>
                    <a:pt x="4193352" y="1344165"/>
                    <a:pt x="4193352" y="1351358"/>
                  </a:cubicBezTo>
                  <a:cubicBezTo>
                    <a:pt x="4196769" y="1351358"/>
                    <a:pt x="4199287" y="1352078"/>
                    <a:pt x="4200905" y="1353516"/>
                  </a:cubicBezTo>
                  <a:lnTo>
                    <a:pt x="4203063" y="1353516"/>
                  </a:lnTo>
                  <a:lnTo>
                    <a:pt x="4212774" y="1351358"/>
                  </a:lnTo>
                  <a:lnTo>
                    <a:pt x="4217090" y="1354595"/>
                  </a:lnTo>
                  <a:lnTo>
                    <a:pt x="4220193" y="1354595"/>
                  </a:lnTo>
                  <a:cubicBezTo>
                    <a:pt x="4221631" y="1354595"/>
                    <a:pt x="4222351" y="1353516"/>
                    <a:pt x="4222351" y="1351358"/>
                  </a:cubicBezTo>
                  <a:lnTo>
                    <a:pt x="4221272" y="1348121"/>
                  </a:lnTo>
                  <a:lnTo>
                    <a:pt x="4222351" y="1348121"/>
                  </a:lnTo>
                  <a:lnTo>
                    <a:pt x="4223430" y="1347042"/>
                  </a:lnTo>
                  <a:lnTo>
                    <a:pt x="4224509" y="1347042"/>
                  </a:lnTo>
                  <a:lnTo>
                    <a:pt x="4223430" y="1345963"/>
                  </a:lnTo>
                  <a:lnTo>
                    <a:pt x="4223430" y="1344884"/>
                  </a:lnTo>
                  <a:lnTo>
                    <a:pt x="4228825" y="1340568"/>
                  </a:lnTo>
                  <a:cubicBezTo>
                    <a:pt x="4239075" y="1343265"/>
                    <a:pt x="4245908" y="1346862"/>
                    <a:pt x="4249326" y="1351358"/>
                  </a:cubicBezTo>
                  <a:lnTo>
                    <a:pt x="4253507" y="1352437"/>
                  </a:lnTo>
                  <a:lnTo>
                    <a:pt x="4254586" y="1352437"/>
                  </a:lnTo>
                  <a:lnTo>
                    <a:pt x="4255665" y="1349200"/>
                  </a:lnTo>
                  <a:lnTo>
                    <a:pt x="4254586" y="1348121"/>
                  </a:lnTo>
                  <a:lnTo>
                    <a:pt x="4255665" y="1335173"/>
                  </a:lnTo>
                  <a:lnTo>
                    <a:pt x="4255665" y="1330992"/>
                  </a:lnTo>
                  <a:lnTo>
                    <a:pt x="4249326" y="1325597"/>
                  </a:lnTo>
                  <a:cubicBezTo>
                    <a:pt x="4244290" y="1326496"/>
                    <a:pt x="4241773" y="1327575"/>
                    <a:pt x="4241773" y="1328834"/>
                  </a:cubicBezTo>
                  <a:lnTo>
                    <a:pt x="4233141" y="1326676"/>
                  </a:lnTo>
                  <a:lnTo>
                    <a:pt x="4228825" y="1327755"/>
                  </a:lnTo>
                  <a:lnTo>
                    <a:pt x="4225588" y="1326676"/>
                  </a:lnTo>
                  <a:lnTo>
                    <a:pt x="4219114" y="1328834"/>
                  </a:lnTo>
                  <a:lnTo>
                    <a:pt x="4218035" y="1319123"/>
                  </a:lnTo>
                  <a:close/>
                  <a:moveTo>
                    <a:pt x="4161117" y="1294441"/>
                  </a:moveTo>
                  <a:lnTo>
                    <a:pt x="4160038" y="1297678"/>
                  </a:lnTo>
                  <a:lnTo>
                    <a:pt x="4161117" y="1300915"/>
                  </a:lnTo>
                  <a:lnTo>
                    <a:pt x="4162196" y="1300915"/>
                  </a:lnTo>
                  <a:lnTo>
                    <a:pt x="4162196" y="1294441"/>
                  </a:lnTo>
                  <a:close/>
                  <a:moveTo>
                    <a:pt x="8698844" y="1293717"/>
                  </a:moveTo>
                  <a:lnTo>
                    <a:pt x="8695607" y="1294796"/>
                  </a:lnTo>
                  <a:lnTo>
                    <a:pt x="8695607" y="1296953"/>
                  </a:lnTo>
                  <a:lnTo>
                    <a:pt x="8697765" y="1296953"/>
                  </a:lnTo>
                  <a:lnTo>
                    <a:pt x="8699923" y="1294796"/>
                  </a:lnTo>
                  <a:close/>
                  <a:moveTo>
                    <a:pt x="5282630" y="1293041"/>
                  </a:moveTo>
                  <a:lnTo>
                    <a:pt x="5279393" y="1294120"/>
                  </a:lnTo>
                  <a:lnTo>
                    <a:pt x="5280472" y="1295199"/>
                  </a:lnTo>
                  <a:lnTo>
                    <a:pt x="5280472" y="1296278"/>
                  </a:lnTo>
                  <a:lnTo>
                    <a:pt x="5283709" y="1295199"/>
                  </a:lnTo>
                  <a:lnTo>
                    <a:pt x="5283709" y="1293041"/>
                  </a:lnTo>
                  <a:close/>
                  <a:moveTo>
                    <a:pt x="3227672" y="1292231"/>
                  </a:moveTo>
                  <a:lnTo>
                    <a:pt x="3223356" y="1295468"/>
                  </a:lnTo>
                  <a:lnTo>
                    <a:pt x="3223356" y="1297626"/>
                  </a:lnTo>
                  <a:lnTo>
                    <a:pt x="3225514" y="1299784"/>
                  </a:lnTo>
                  <a:lnTo>
                    <a:pt x="3229830" y="1299784"/>
                  </a:lnTo>
                  <a:lnTo>
                    <a:pt x="3229830" y="1295468"/>
                  </a:lnTo>
                  <a:close/>
                  <a:moveTo>
                    <a:pt x="29672" y="1290411"/>
                  </a:moveTo>
                  <a:lnTo>
                    <a:pt x="29672" y="1291490"/>
                  </a:lnTo>
                  <a:lnTo>
                    <a:pt x="31829" y="1293513"/>
                  </a:lnTo>
                  <a:lnTo>
                    <a:pt x="33987" y="1291490"/>
                  </a:lnTo>
                  <a:lnTo>
                    <a:pt x="32908" y="1290411"/>
                  </a:lnTo>
                  <a:close/>
                  <a:moveTo>
                    <a:pt x="8668497" y="1290345"/>
                  </a:moveTo>
                  <a:lnTo>
                    <a:pt x="8655414" y="1292503"/>
                  </a:lnTo>
                  <a:lnTo>
                    <a:pt x="8644490" y="1291424"/>
                  </a:lnTo>
                  <a:lnTo>
                    <a:pt x="8638016" y="1294796"/>
                  </a:lnTo>
                  <a:lnTo>
                    <a:pt x="8632620" y="1292503"/>
                  </a:lnTo>
                  <a:cubicBezTo>
                    <a:pt x="8632620" y="1300506"/>
                    <a:pt x="8626102" y="1305586"/>
                    <a:pt x="8613064" y="1307744"/>
                  </a:cubicBezTo>
                  <a:lnTo>
                    <a:pt x="8606455" y="1305586"/>
                  </a:lnTo>
                  <a:lnTo>
                    <a:pt x="8604297" y="1305586"/>
                  </a:lnTo>
                  <a:lnTo>
                    <a:pt x="8604297" y="1307744"/>
                  </a:lnTo>
                  <a:lnTo>
                    <a:pt x="8603218" y="1307744"/>
                  </a:lnTo>
                  <a:lnTo>
                    <a:pt x="8614143" y="1320826"/>
                  </a:lnTo>
                  <a:cubicBezTo>
                    <a:pt x="8623764" y="1320107"/>
                    <a:pt x="8629204" y="1319028"/>
                    <a:pt x="8630462" y="1317590"/>
                  </a:cubicBezTo>
                  <a:lnTo>
                    <a:pt x="8631542" y="1317590"/>
                  </a:lnTo>
                  <a:cubicBezTo>
                    <a:pt x="8634059" y="1317590"/>
                    <a:pt x="8636936" y="1319028"/>
                    <a:pt x="8640174" y="1321906"/>
                  </a:cubicBezTo>
                  <a:lnTo>
                    <a:pt x="8651098" y="1321906"/>
                  </a:lnTo>
                  <a:lnTo>
                    <a:pt x="8659730" y="1317590"/>
                  </a:lnTo>
                  <a:lnTo>
                    <a:pt x="8660809" y="1304507"/>
                  </a:lnTo>
                  <a:lnTo>
                    <a:pt x="8659730" y="1301270"/>
                  </a:lnTo>
                  <a:cubicBezTo>
                    <a:pt x="8659730" y="1297494"/>
                    <a:pt x="8664451" y="1295335"/>
                    <a:pt x="8673892" y="1294796"/>
                  </a:cubicBezTo>
                  <a:lnTo>
                    <a:pt x="8678208" y="1295875"/>
                  </a:lnTo>
                  <a:lnTo>
                    <a:pt x="8679287" y="1294796"/>
                  </a:lnTo>
                  <a:lnTo>
                    <a:pt x="8679287" y="1291424"/>
                  </a:lnTo>
                  <a:lnTo>
                    <a:pt x="8672813" y="1291424"/>
                  </a:lnTo>
                  <a:close/>
                  <a:moveTo>
                    <a:pt x="8718401" y="1289266"/>
                  </a:moveTo>
                  <a:cubicBezTo>
                    <a:pt x="8714805" y="1291784"/>
                    <a:pt x="8711927" y="1295425"/>
                    <a:pt x="8709769" y="1300191"/>
                  </a:cubicBezTo>
                  <a:lnTo>
                    <a:pt x="8709769" y="1302349"/>
                  </a:lnTo>
                  <a:lnTo>
                    <a:pt x="8715164" y="1302349"/>
                  </a:lnTo>
                  <a:cubicBezTo>
                    <a:pt x="8715164" y="1298753"/>
                    <a:pt x="8716243" y="1296953"/>
                    <a:pt x="8718401" y="1296953"/>
                  </a:cubicBezTo>
                  <a:cubicBezTo>
                    <a:pt x="8722807" y="1298753"/>
                    <a:pt x="8725010" y="1301990"/>
                    <a:pt x="8725010" y="1306665"/>
                  </a:cubicBezTo>
                  <a:cubicBezTo>
                    <a:pt x="8717727" y="1312689"/>
                    <a:pt x="8714085" y="1316690"/>
                    <a:pt x="8714085" y="1318669"/>
                  </a:cubicBezTo>
                  <a:lnTo>
                    <a:pt x="8715164" y="1319748"/>
                  </a:lnTo>
                  <a:lnTo>
                    <a:pt x="8726089" y="1319748"/>
                  </a:lnTo>
                  <a:lnTo>
                    <a:pt x="8736879" y="1316511"/>
                  </a:lnTo>
                  <a:lnTo>
                    <a:pt x="8740116" y="1316511"/>
                  </a:lnTo>
                  <a:lnTo>
                    <a:pt x="8757515" y="1320826"/>
                  </a:lnTo>
                  <a:cubicBezTo>
                    <a:pt x="8764798" y="1320826"/>
                    <a:pt x="8768440" y="1316825"/>
                    <a:pt x="8768440" y="1308823"/>
                  </a:cubicBezTo>
                  <a:cubicBezTo>
                    <a:pt x="8774195" y="1307384"/>
                    <a:pt x="8777072" y="1305946"/>
                    <a:pt x="8777072" y="1304507"/>
                  </a:cubicBezTo>
                  <a:lnTo>
                    <a:pt x="8777072" y="1303428"/>
                  </a:lnTo>
                  <a:lnTo>
                    <a:pt x="8774914" y="1303428"/>
                  </a:lnTo>
                  <a:lnTo>
                    <a:pt x="8766282" y="1305586"/>
                  </a:lnTo>
                  <a:cubicBezTo>
                    <a:pt x="8748838" y="1305586"/>
                    <a:pt x="8740116" y="1304147"/>
                    <a:pt x="8740116" y="1301270"/>
                  </a:cubicBezTo>
                  <a:lnTo>
                    <a:pt x="8741330" y="1292503"/>
                  </a:lnTo>
                  <a:lnTo>
                    <a:pt x="8740116" y="1292503"/>
                  </a:lnTo>
                  <a:lnTo>
                    <a:pt x="8730405" y="1291424"/>
                  </a:lnTo>
                  <a:lnTo>
                    <a:pt x="8722852" y="1292503"/>
                  </a:lnTo>
                  <a:lnTo>
                    <a:pt x="8719480" y="1289266"/>
                  </a:lnTo>
                  <a:close/>
                  <a:moveTo>
                    <a:pt x="4163275" y="1289046"/>
                  </a:moveTo>
                  <a:lnTo>
                    <a:pt x="4163275" y="1292283"/>
                  </a:lnTo>
                  <a:lnTo>
                    <a:pt x="4164354" y="1292283"/>
                  </a:lnTo>
                  <a:lnTo>
                    <a:pt x="4164354" y="1289046"/>
                  </a:lnTo>
                  <a:close/>
                  <a:moveTo>
                    <a:pt x="3176959" y="1288994"/>
                  </a:moveTo>
                  <a:lnTo>
                    <a:pt x="3175880" y="1290073"/>
                  </a:lnTo>
                  <a:lnTo>
                    <a:pt x="3175880" y="1295468"/>
                  </a:lnTo>
                  <a:lnTo>
                    <a:pt x="3176959" y="1295468"/>
                  </a:lnTo>
                  <a:lnTo>
                    <a:pt x="3180196" y="1294389"/>
                  </a:lnTo>
                  <a:lnTo>
                    <a:pt x="3180196" y="1292231"/>
                  </a:lnTo>
                  <a:close/>
                  <a:moveTo>
                    <a:pt x="8268875" y="1286973"/>
                  </a:moveTo>
                  <a:lnTo>
                    <a:pt x="8268875" y="1289131"/>
                  </a:lnTo>
                  <a:lnTo>
                    <a:pt x="8271033" y="1291289"/>
                  </a:lnTo>
                  <a:lnTo>
                    <a:pt x="8271033" y="1286973"/>
                  </a:lnTo>
                  <a:close/>
                  <a:moveTo>
                    <a:pt x="8252690" y="1285894"/>
                  </a:moveTo>
                  <a:lnTo>
                    <a:pt x="8247295" y="1286973"/>
                  </a:lnTo>
                  <a:lnTo>
                    <a:pt x="8252690" y="1291289"/>
                  </a:lnTo>
                  <a:lnTo>
                    <a:pt x="8253769" y="1291289"/>
                  </a:lnTo>
                  <a:lnTo>
                    <a:pt x="8259164" y="1290210"/>
                  </a:lnTo>
                  <a:lnTo>
                    <a:pt x="8259164" y="1285894"/>
                  </a:lnTo>
                  <a:close/>
                  <a:moveTo>
                    <a:pt x="3696350" y="1285083"/>
                  </a:moveTo>
                  <a:lnTo>
                    <a:pt x="3695271" y="1286162"/>
                  </a:lnTo>
                  <a:lnTo>
                    <a:pt x="3695271" y="1288320"/>
                  </a:lnTo>
                  <a:lnTo>
                    <a:pt x="3699587" y="1292636"/>
                  </a:lnTo>
                  <a:lnTo>
                    <a:pt x="3701745" y="1292636"/>
                  </a:lnTo>
                  <a:lnTo>
                    <a:pt x="3701745" y="1286162"/>
                  </a:lnTo>
                  <a:close/>
                  <a:moveTo>
                    <a:pt x="6076074" y="1284949"/>
                  </a:moveTo>
                  <a:lnTo>
                    <a:pt x="6088078" y="1284949"/>
                  </a:lnTo>
                  <a:cubicBezTo>
                    <a:pt x="6089697" y="1286388"/>
                    <a:pt x="6092259" y="1287107"/>
                    <a:pt x="6095766" y="1287107"/>
                  </a:cubicBezTo>
                  <a:lnTo>
                    <a:pt x="6097924" y="1289265"/>
                  </a:lnTo>
                  <a:lnTo>
                    <a:pt x="6103454" y="1288186"/>
                  </a:lnTo>
                  <a:lnTo>
                    <a:pt x="6104533" y="1288186"/>
                  </a:lnTo>
                  <a:lnTo>
                    <a:pt x="6105612" y="1289265"/>
                  </a:lnTo>
                  <a:lnTo>
                    <a:pt x="6106691" y="1289265"/>
                  </a:lnTo>
                  <a:cubicBezTo>
                    <a:pt x="6107051" y="1286388"/>
                    <a:pt x="6108130" y="1284949"/>
                    <a:pt x="6109928" y="1284949"/>
                  </a:cubicBezTo>
                  <a:lnTo>
                    <a:pt x="6135150" y="1284949"/>
                  </a:lnTo>
                  <a:cubicBezTo>
                    <a:pt x="6139466" y="1287826"/>
                    <a:pt x="6141624" y="1291423"/>
                    <a:pt x="6141624" y="1295739"/>
                  </a:cubicBezTo>
                  <a:lnTo>
                    <a:pt x="6136229" y="1295739"/>
                  </a:lnTo>
                  <a:lnTo>
                    <a:pt x="6132857" y="1293581"/>
                  </a:lnTo>
                  <a:lnTo>
                    <a:pt x="6130699" y="1293581"/>
                  </a:lnTo>
                  <a:lnTo>
                    <a:pt x="6124225" y="1294660"/>
                  </a:lnTo>
                  <a:lnTo>
                    <a:pt x="6118695" y="1292502"/>
                  </a:lnTo>
                  <a:lnTo>
                    <a:pt x="6107770" y="1294660"/>
                  </a:lnTo>
                  <a:lnTo>
                    <a:pt x="6106691" y="1291423"/>
                  </a:lnTo>
                  <a:lnTo>
                    <a:pt x="6105612" y="1291423"/>
                  </a:lnTo>
                  <a:cubicBezTo>
                    <a:pt x="6105612" y="1294300"/>
                    <a:pt x="6104893" y="1295739"/>
                    <a:pt x="6103454" y="1295739"/>
                  </a:cubicBezTo>
                  <a:lnTo>
                    <a:pt x="6102375" y="1295739"/>
                  </a:lnTo>
                  <a:lnTo>
                    <a:pt x="6086999" y="1296818"/>
                  </a:lnTo>
                  <a:lnTo>
                    <a:pt x="6079311" y="1294660"/>
                  </a:lnTo>
                  <a:lnTo>
                    <a:pt x="6067307" y="1295739"/>
                  </a:lnTo>
                  <a:lnTo>
                    <a:pt x="6065149" y="1292502"/>
                  </a:lnTo>
                  <a:lnTo>
                    <a:pt x="6065149" y="1290344"/>
                  </a:lnTo>
                  <a:cubicBezTo>
                    <a:pt x="6065149" y="1288726"/>
                    <a:pt x="6068791" y="1286927"/>
                    <a:pt x="6076074" y="1284949"/>
                  </a:cubicBezTo>
                  <a:close/>
                  <a:moveTo>
                    <a:pt x="4181618" y="1284730"/>
                  </a:moveTo>
                  <a:lnTo>
                    <a:pt x="4180539" y="1285809"/>
                  </a:lnTo>
                  <a:lnTo>
                    <a:pt x="4180539" y="1291204"/>
                  </a:lnTo>
                  <a:lnTo>
                    <a:pt x="4183776" y="1295520"/>
                  </a:lnTo>
                  <a:lnTo>
                    <a:pt x="4183776" y="1296599"/>
                  </a:lnTo>
                  <a:lnTo>
                    <a:pt x="4180539" y="1300915"/>
                  </a:lnTo>
                  <a:lnTo>
                    <a:pt x="4180539" y="1301859"/>
                  </a:lnTo>
                  <a:lnTo>
                    <a:pt x="4181618" y="1308333"/>
                  </a:lnTo>
                  <a:lnTo>
                    <a:pt x="4179460" y="1314807"/>
                  </a:lnTo>
                  <a:cubicBezTo>
                    <a:pt x="4184405" y="1317504"/>
                    <a:pt x="4186878" y="1319662"/>
                    <a:pt x="4186878" y="1321281"/>
                  </a:cubicBezTo>
                  <a:lnTo>
                    <a:pt x="4189036" y="1321281"/>
                  </a:lnTo>
                  <a:cubicBezTo>
                    <a:pt x="4192993" y="1321281"/>
                    <a:pt x="4195510" y="1319842"/>
                    <a:pt x="4196589" y="1316965"/>
                  </a:cubicBezTo>
                  <a:lnTo>
                    <a:pt x="4196589" y="1312648"/>
                  </a:lnTo>
                  <a:cubicBezTo>
                    <a:pt x="4192273" y="1312648"/>
                    <a:pt x="4190115" y="1311570"/>
                    <a:pt x="4190115" y="1309412"/>
                  </a:cubicBezTo>
                  <a:lnTo>
                    <a:pt x="4190115" y="1307254"/>
                  </a:lnTo>
                  <a:lnTo>
                    <a:pt x="4191194" y="1307254"/>
                  </a:lnTo>
                  <a:lnTo>
                    <a:pt x="4194431" y="1308333"/>
                  </a:lnTo>
                  <a:lnTo>
                    <a:pt x="4195510" y="1307254"/>
                  </a:lnTo>
                  <a:lnTo>
                    <a:pt x="4195510" y="1306175"/>
                  </a:lnTo>
                  <a:cubicBezTo>
                    <a:pt x="4193352" y="1302488"/>
                    <a:pt x="4192273" y="1298217"/>
                    <a:pt x="4192273" y="1293362"/>
                  </a:cubicBezTo>
                  <a:lnTo>
                    <a:pt x="4195510" y="1290125"/>
                  </a:lnTo>
                  <a:lnTo>
                    <a:pt x="4195510" y="1287967"/>
                  </a:lnTo>
                  <a:lnTo>
                    <a:pt x="4193352" y="1285809"/>
                  </a:lnTo>
                  <a:lnTo>
                    <a:pt x="4189036" y="1286887"/>
                  </a:lnTo>
                  <a:close/>
                  <a:moveTo>
                    <a:pt x="1081136" y="1283059"/>
                  </a:moveTo>
                  <a:lnTo>
                    <a:pt x="1080057" y="1286296"/>
                  </a:lnTo>
                  <a:lnTo>
                    <a:pt x="1081136" y="1291826"/>
                  </a:lnTo>
                  <a:lnTo>
                    <a:pt x="1081136" y="1312597"/>
                  </a:lnTo>
                  <a:lnTo>
                    <a:pt x="1084373" y="1315834"/>
                  </a:lnTo>
                  <a:lnTo>
                    <a:pt x="1089903" y="1314755"/>
                  </a:lnTo>
                  <a:lnTo>
                    <a:pt x="1097590" y="1315834"/>
                  </a:lnTo>
                  <a:lnTo>
                    <a:pt x="1098670" y="1314755"/>
                  </a:lnTo>
                  <a:lnTo>
                    <a:pt x="1098670" y="1312597"/>
                  </a:lnTo>
                  <a:cubicBezTo>
                    <a:pt x="1096420" y="1309899"/>
                    <a:pt x="1095298" y="1306617"/>
                    <a:pt x="1095298" y="1302751"/>
                  </a:cubicBezTo>
                  <a:lnTo>
                    <a:pt x="1095298" y="1284138"/>
                  </a:lnTo>
                  <a:lnTo>
                    <a:pt x="1087744" y="1285217"/>
                  </a:lnTo>
                  <a:lnTo>
                    <a:pt x="1084373" y="1283059"/>
                  </a:lnTo>
                  <a:close/>
                  <a:moveTo>
                    <a:pt x="8604297" y="1282792"/>
                  </a:moveTo>
                  <a:lnTo>
                    <a:pt x="8604297" y="1284950"/>
                  </a:lnTo>
                  <a:lnTo>
                    <a:pt x="8606455" y="1284950"/>
                  </a:lnTo>
                  <a:lnTo>
                    <a:pt x="8606455" y="1282792"/>
                  </a:lnTo>
                  <a:close/>
                  <a:moveTo>
                    <a:pt x="4252428" y="1282572"/>
                  </a:moveTo>
                  <a:lnTo>
                    <a:pt x="4232062" y="1284730"/>
                  </a:lnTo>
                  <a:lnTo>
                    <a:pt x="4233141" y="1290125"/>
                  </a:lnTo>
                  <a:cubicBezTo>
                    <a:pt x="4229904" y="1304422"/>
                    <a:pt x="4227746" y="1311570"/>
                    <a:pt x="4226667" y="1311570"/>
                  </a:cubicBezTo>
                  <a:lnTo>
                    <a:pt x="4225588" y="1311570"/>
                  </a:lnTo>
                  <a:lnTo>
                    <a:pt x="4225588" y="1312648"/>
                  </a:lnTo>
                  <a:lnTo>
                    <a:pt x="4230983" y="1313728"/>
                  </a:lnTo>
                  <a:lnTo>
                    <a:pt x="4233141" y="1313728"/>
                  </a:lnTo>
                  <a:cubicBezTo>
                    <a:pt x="4235299" y="1313728"/>
                    <a:pt x="4236378" y="1310131"/>
                    <a:pt x="4236378" y="1302938"/>
                  </a:cubicBezTo>
                  <a:lnTo>
                    <a:pt x="4241773" y="1298757"/>
                  </a:lnTo>
                  <a:cubicBezTo>
                    <a:pt x="4245369" y="1300735"/>
                    <a:pt x="4247168" y="1302848"/>
                    <a:pt x="4247168" y="1305096"/>
                  </a:cubicBezTo>
                  <a:lnTo>
                    <a:pt x="4251349" y="1305096"/>
                  </a:lnTo>
                  <a:lnTo>
                    <a:pt x="4252428" y="1301859"/>
                  </a:lnTo>
                  <a:lnTo>
                    <a:pt x="4251349" y="1286887"/>
                  </a:lnTo>
                  <a:close/>
                  <a:moveTo>
                    <a:pt x="4163275" y="1282572"/>
                  </a:moveTo>
                  <a:lnTo>
                    <a:pt x="4163275" y="1285809"/>
                  </a:lnTo>
                  <a:lnTo>
                    <a:pt x="4164354" y="1285809"/>
                  </a:lnTo>
                  <a:lnTo>
                    <a:pt x="4164354" y="1282572"/>
                  </a:lnTo>
                  <a:close/>
                  <a:moveTo>
                    <a:pt x="5706529" y="1281981"/>
                  </a:moveTo>
                  <a:lnTo>
                    <a:pt x="5706529" y="1283061"/>
                  </a:lnTo>
                  <a:lnTo>
                    <a:pt x="5709766" y="1287241"/>
                  </a:lnTo>
                  <a:lnTo>
                    <a:pt x="5709766" y="1286298"/>
                  </a:lnTo>
                  <a:cubicBezTo>
                    <a:pt x="5708687" y="1283420"/>
                    <a:pt x="5707608" y="1281981"/>
                    <a:pt x="5706529" y="1281981"/>
                  </a:cubicBezTo>
                  <a:close/>
                  <a:moveTo>
                    <a:pt x="5268603" y="1281172"/>
                  </a:moveTo>
                  <a:lnTo>
                    <a:pt x="5266445" y="1289804"/>
                  </a:lnTo>
                  <a:lnTo>
                    <a:pt x="5266445" y="1290883"/>
                  </a:lnTo>
                  <a:cubicBezTo>
                    <a:pt x="5269862" y="1290883"/>
                    <a:pt x="5272739" y="1292322"/>
                    <a:pt x="5275077" y="1295199"/>
                  </a:cubicBezTo>
                  <a:lnTo>
                    <a:pt x="5277235" y="1295199"/>
                  </a:lnTo>
                  <a:lnTo>
                    <a:pt x="5276156" y="1294120"/>
                  </a:lnTo>
                  <a:lnTo>
                    <a:pt x="5276156" y="1293041"/>
                  </a:lnTo>
                  <a:lnTo>
                    <a:pt x="5277235" y="1291962"/>
                  </a:lnTo>
                  <a:lnTo>
                    <a:pt x="5275077" y="1291962"/>
                  </a:lnTo>
                  <a:lnTo>
                    <a:pt x="5275077" y="1294120"/>
                  </a:lnTo>
                  <a:lnTo>
                    <a:pt x="5273998" y="1294120"/>
                  </a:lnTo>
                  <a:cubicBezTo>
                    <a:pt x="5273998" y="1291063"/>
                    <a:pt x="5271840" y="1289264"/>
                    <a:pt x="5267524" y="1288725"/>
                  </a:cubicBezTo>
                  <a:lnTo>
                    <a:pt x="5267524" y="1287646"/>
                  </a:lnTo>
                  <a:lnTo>
                    <a:pt x="5270761" y="1283330"/>
                  </a:lnTo>
                  <a:close/>
                  <a:moveTo>
                    <a:pt x="4225588" y="1280414"/>
                  </a:moveTo>
                  <a:lnTo>
                    <a:pt x="4223430" y="1293362"/>
                  </a:lnTo>
                  <a:cubicBezTo>
                    <a:pt x="4224868" y="1293362"/>
                    <a:pt x="4225947" y="1290484"/>
                    <a:pt x="4226667" y="1284730"/>
                  </a:cubicBezTo>
                  <a:lnTo>
                    <a:pt x="4230983" y="1283651"/>
                  </a:lnTo>
                  <a:lnTo>
                    <a:pt x="4230983" y="1282572"/>
                  </a:lnTo>
                  <a:close/>
                  <a:moveTo>
                    <a:pt x="1151135" y="1279822"/>
                  </a:moveTo>
                  <a:cubicBezTo>
                    <a:pt x="1143133" y="1281260"/>
                    <a:pt x="1139131" y="1284543"/>
                    <a:pt x="1139131" y="1289668"/>
                  </a:cubicBezTo>
                  <a:cubicBezTo>
                    <a:pt x="1141289" y="1302975"/>
                    <a:pt x="1142368" y="1317542"/>
                    <a:pt x="1142368" y="1333367"/>
                  </a:cubicBezTo>
                  <a:lnTo>
                    <a:pt x="1140210" y="1336605"/>
                  </a:lnTo>
                  <a:lnTo>
                    <a:pt x="1144526" y="1362905"/>
                  </a:lnTo>
                  <a:lnTo>
                    <a:pt x="1143447" y="1363984"/>
                  </a:lnTo>
                  <a:lnTo>
                    <a:pt x="1142368" y="1363984"/>
                  </a:lnTo>
                  <a:lnTo>
                    <a:pt x="1141289" y="1362905"/>
                  </a:lnTo>
                  <a:lnTo>
                    <a:pt x="1140210" y="1362905"/>
                  </a:lnTo>
                  <a:lnTo>
                    <a:pt x="1139131" y="1363984"/>
                  </a:lnTo>
                  <a:lnTo>
                    <a:pt x="1139131" y="1365063"/>
                  </a:lnTo>
                  <a:cubicBezTo>
                    <a:pt x="1142729" y="1365063"/>
                    <a:pt x="1144526" y="1365782"/>
                    <a:pt x="1144526" y="1367221"/>
                  </a:cubicBezTo>
                  <a:lnTo>
                    <a:pt x="1144526" y="1369514"/>
                  </a:lnTo>
                  <a:cubicBezTo>
                    <a:pt x="1144526" y="1375358"/>
                    <a:pt x="1142368" y="1378281"/>
                    <a:pt x="1138052" y="1378281"/>
                  </a:cubicBezTo>
                  <a:lnTo>
                    <a:pt x="1139131" y="1385834"/>
                  </a:lnTo>
                  <a:lnTo>
                    <a:pt x="1139131" y="1386913"/>
                  </a:lnTo>
                  <a:lnTo>
                    <a:pt x="1136974" y="1390285"/>
                  </a:lnTo>
                  <a:lnTo>
                    <a:pt x="1138052" y="1391364"/>
                  </a:lnTo>
                  <a:lnTo>
                    <a:pt x="1138052" y="1392443"/>
                  </a:lnTo>
                  <a:lnTo>
                    <a:pt x="1136974" y="1393522"/>
                  </a:lnTo>
                  <a:lnTo>
                    <a:pt x="1135894" y="1393522"/>
                  </a:lnTo>
                  <a:lnTo>
                    <a:pt x="1132522" y="1391364"/>
                  </a:lnTo>
                  <a:lnTo>
                    <a:pt x="1126048" y="1395680"/>
                  </a:lnTo>
                  <a:lnTo>
                    <a:pt x="1124834" y="1395680"/>
                  </a:lnTo>
                  <a:cubicBezTo>
                    <a:pt x="1117731" y="1394421"/>
                    <a:pt x="1113010" y="1392622"/>
                    <a:pt x="1110674" y="1390285"/>
                  </a:cubicBezTo>
                  <a:lnTo>
                    <a:pt x="1108516" y="1392443"/>
                  </a:lnTo>
                  <a:lnTo>
                    <a:pt x="1100827" y="1390285"/>
                  </a:lnTo>
                  <a:cubicBezTo>
                    <a:pt x="1100827" y="1391724"/>
                    <a:pt x="1103390" y="1392802"/>
                    <a:pt x="1108516" y="1393522"/>
                  </a:cubicBezTo>
                  <a:lnTo>
                    <a:pt x="1112831" y="1392443"/>
                  </a:lnTo>
                  <a:lnTo>
                    <a:pt x="1117281" y="1396759"/>
                  </a:lnTo>
                  <a:lnTo>
                    <a:pt x="1119439" y="1394601"/>
                  </a:lnTo>
                  <a:cubicBezTo>
                    <a:pt x="1119439" y="1396669"/>
                    <a:pt x="1121238" y="1398512"/>
                    <a:pt x="1124834" y="1400131"/>
                  </a:cubicBezTo>
                  <a:lnTo>
                    <a:pt x="1126048" y="1399051"/>
                  </a:lnTo>
                  <a:lnTo>
                    <a:pt x="1138052" y="1394601"/>
                  </a:lnTo>
                  <a:cubicBezTo>
                    <a:pt x="1138052" y="1392443"/>
                    <a:pt x="1140210" y="1391364"/>
                    <a:pt x="1144526" y="1391364"/>
                  </a:cubicBezTo>
                  <a:lnTo>
                    <a:pt x="1147898" y="1392443"/>
                  </a:lnTo>
                  <a:lnTo>
                    <a:pt x="1150056" y="1389205"/>
                  </a:lnTo>
                  <a:lnTo>
                    <a:pt x="1146819" y="1389205"/>
                  </a:lnTo>
                  <a:cubicBezTo>
                    <a:pt x="1148257" y="1385879"/>
                    <a:pt x="1149697" y="1384036"/>
                    <a:pt x="1151135" y="1383676"/>
                  </a:cubicBezTo>
                  <a:lnTo>
                    <a:pt x="1152214" y="1383676"/>
                  </a:lnTo>
                  <a:lnTo>
                    <a:pt x="1154372" y="1385834"/>
                  </a:lnTo>
                  <a:lnTo>
                    <a:pt x="1154372" y="1388127"/>
                  </a:lnTo>
                  <a:lnTo>
                    <a:pt x="1152214" y="1391364"/>
                  </a:lnTo>
                  <a:lnTo>
                    <a:pt x="1154372" y="1391364"/>
                  </a:lnTo>
                  <a:lnTo>
                    <a:pt x="1157745" y="1389205"/>
                  </a:lnTo>
                  <a:lnTo>
                    <a:pt x="1158823" y="1390285"/>
                  </a:lnTo>
                  <a:lnTo>
                    <a:pt x="1159903" y="1390285"/>
                  </a:lnTo>
                  <a:lnTo>
                    <a:pt x="1159903" y="1388127"/>
                  </a:lnTo>
                  <a:cubicBezTo>
                    <a:pt x="1157745" y="1388127"/>
                    <a:pt x="1156665" y="1387362"/>
                    <a:pt x="1156665" y="1385834"/>
                  </a:cubicBezTo>
                  <a:cubicBezTo>
                    <a:pt x="1156665" y="1380799"/>
                    <a:pt x="1157745" y="1376797"/>
                    <a:pt x="1159903" y="1373830"/>
                  </a:cubicBezTo>
                  <a:lnTo>
                    <a:pt x="1159903" y="1360747"/>
                  </a:lnTo>
                  <a:lnTo>
                    <a:pt x="1158823" y="1338897"/>
                  </a:lnTo>
                  <a:cubicBezTo>
                    <a:pt x="1158823" y="1334491"/>
                    <a:pt x="1160622" y="1330850"/>
                    <a:pt x="1164218" y="1327972"/>
                  </a:cubicBezTo>
                  <a:lnTo>
                    <a:pt x="1164218" y="1326758"/>
                  </a:lnTo>
                  <a:cubicBezTo>
                    <a:pt x="1164218" y="1325679"/>
                    <a:pt x="1162779" y="1324600"/>
                    <a:pt x="1159903" y="1323522"/>
                  </a:cubicBezTo>
                  <a:lnTo>
                    <a:pt x="1159903" y="1321363"/>
                  </a:lnTo>
                  <a:lnTo>
                    <a:pt x="1160981" y="1312597"/>
                  </a:lnTo>
                  <a:lnTo>
                    <a:pt x="1159903" y="1307067"/>
                  </a:lnTo>
                  <a:lnTo>
                    <a:pt x="1160981" y="1303830"/>
                  </a:lnTo>
                  <a:lnTo>
                    <a:pt x="1159903" y="1293984"/>
                  </a:lnTo>
                  <a:lnTo>
                    <a:pt x="1159903" y="1286296"/>
                  </a:lnTo>
                  <a:cubicBezTo>
                    <a:pt x="1159723" y="1285037"/>
                    <a:pt x="1156800" y="1282879"/>
                    <a:pt x="1151135" y="1279822"/>
                  </a:cubicBezTo>
                  <a:close/>
                  <a:moveTo>
                    <a:pt x="6750438" y="1279419"/>
                  </a:moveTo>
                  <a:lnTo>
                    <a:pt x="6748280" y="1289400"/>
                  </a:lnTo>
                  <a:lnTo>
                    <a:pt x="6751517" y="1297088"/>
                  </a:lnTo>
                  <a:lnTo>
                    <a:pt x="6752596" y="1297088"/>
                  </a:lnTo>
                  <a:lnTo>
                    <a:pt x="6752596" y="1294930"/>
                  </a:lnTo>
                  <a:lnTo>
                    <a:pt x="6750438" y="1290480"/>
                  </a:lnTo>
                  <a:lnTo>
                    <a:pt x="6751517" y="1282791"/>
                  </a:lnTo>
                  <a:lnTo>
                    <a:pt x="6751517" y="1279419"/>
                  </a:lnTo>
                  <a:close/>
                  <a:moveTo>
                    <a:pt x="6684349" y="1278340"/>
                  </a:moveTo>
                  <a:lnTo>
                    <a:pt x="6682191" y="1280498"/>
                  </a:lnTo>
                  <a:lnTo>
                    <a:pt x="6682191" y="1281712"/>
                  </a:lnTo>
                  <a:lnTo>
                    <a:pt x="6684349" y="1281712"/>
                  </a:lnTo>
                  <a:lnTo>
                    <a:pt x="6686507" y="1279419"/>
                  </a:lnTo>
                  <a:lnTo>
                    <a:pt x="6685428" y="1278340"/>
                  </a:lnTo>
                  <a:close/>
                  <a:moveTo>
                    <a:pt x="5097715" y="1277935"/>
                  </a:moveTo>
                  <a:lnTo>
                    <a:pt x="5096636" y="1279014"/>
                  </a:lnTo>
                  <a:lnTo>
                    <a:pt x="5098794" y="1285488"/>
                  </a:lnTo>
                  <a:lnTo>
                    <a:pt x="5098794" y="1286567"/>
                  </a:lnTo>
                  <a:lnTo>
                    <a:pt x="5095557" y="1290883"/>
                  </a:lnTo>
                  <a:lnTo>
                    <a:pt x="5097715" y="1293041"/>
                  </a:lnTo>
                  <a:lnTo>
                    <a:pt x="5098794" y="1293041"/>
                  </a:lnTo>
                  <a:lnTo>
                    <a:pt x="5107427" y="1285488"/>
                  </a:lnTo>
                  <a:cubicBezTo>
                    <a:pt x="5105269" y="1280453"/>
                    <a:pt x="5102032" y="1277935"/>
                    <a:pt x="5097715" y="1277935"/>
                  </a:cubicBezTo>
                  <a:close/>
                  <a:moveTo>
                    <a:pt x="8255927" y="1277262"/>
                  </a:moveTo>
                  <a:lnTo>
                    <a:pt x="8255927" y="1278341"/>
                  </a:lnTo>
                  <a:lnTo>
                    <a:pt x="8258085" y="1280499"/>
                  </a:lnTo>
                  <a:lnTo>
                    <a:pt x="8259164" y="1280499"/>
                  </a:lnTo>
                  <a:lnTo>
                    <a:pt x="8259164" y="1277262"/>
                  </a:lnTo>
                  <a:close/>
                  <a:moveTo>
                    <a:pt x="8249453" y="1277262"/>
                  </a:moveTo>
                  <a:lnTo>
                    <a:pt x="8247295" y="1279420"/>
                  </a:lnTo>
                  <a:lnTo>
                    <a:pt x="8248374" y="1280499"/>
                  </a:lnTo>
                  <a:lnTo>
                    <a:pt x="8250532" y="1280499"/>
                  </a:lnTo>
                  <a:lnTo>
                    <a:pt x="8250532" y="1277262"/>
                  </a:lnTo>
                  <a:close/>
                  <a:moveTo>
                    <a:pt x="3231988" y="1277125"/>
                  </a:moveTo>
                  <a:lnTo>
                    <a:pt x="3231988" y="1280362"/>
                  </a:lnTo>
                  <a:lnTo>
                    <a:pt x="3234146" y="1280362"/>
                  </a:lnTo>
                  <a:lnTo>
                    <a:pt x="3234146" y="1277125"/>
                  </a:lnTo>
                  <a:close/>
                  <a:moveTo>
                    <a:pt x="6750438" y="1276183"/>
                  </a:moveTo>
                  <a:lnTo>
                    <a:pt x="6750438" y="1278340"/>
                  </a:lnTo>
                  <a:lnTo>
                    <a:pt x="6751517" y="1278340"/>
                  </a:lnTo>
                  <a:lnTo>
                    <a:pt x="6751517" y="1276183"/>
                  </a:lnTo>
                  <a:close/>
                  <a:moveTo>
                    <a:pt x="1118360" y="1274292"/>
                  </a:moveTo>
                  <a:lnTo>
                    <a:pt x="1116202" y="1276450"/>
                  </a:lnTo>
                  <a:lnTo>
                    <a:pt x="1118360" y="1278743"/>
                  </a:lnTo>
                  <a:lnTo>
                    <a:pt x="1120518" y="1278743"/>
                  </a:lnTo>
                  <a:lnTo>
                    <a:pt x="1122676" y="1276450"/>
                  </a:lnTo>
                  <a:lnTo>
                    <a:pt x="1122676" y="1274292"/>
                  </a:lnTo>
                  <a:close/>
                  <a:moveTo>
                    <a:pt x="136088" y="1274226"/>
                  </a:moveTo>
                  <a:lnTo>
                    <a:pt x="128535" y="1275305"/>
                  </a:lnTo>
                  <a:lnTo>
                    <a:pt x="126377" y="1275305"/>
                  </a:lnTo>
                  <a:lnTo>
                    <a:pt x="126377" y="1289332"/>
                  </a:lnTo>
                  <a:lnTo>
                    <a:pt x="127457" y="1294592"/>
                  </a:lnTo>
                  <a:lnTo>
                    <a:pt x="132851" y="1293513"/>
                  </a:lnTo>
                  <a:lnTo>
                    <a:pt x="132851" y="1286095"/>
                  </a:lnTo>
                  <a:lnTo>
                    <a:pt x="136088" y="1281779"/>
                  </a:lnTo>
                  <a:close/>
                  <a:moveTo>
                    <a:pt x="4219114" y="1273939"/>
                  </a:moveTo>
                  <a:lnTo>
                    <a:pt x="4219114" y="1275019"/>
                  </a:lnTo>
                  <a:lnTo>
                    <a:pt x="4221272" y="1275019"/>
                  </a:lnTo>
                  <a:lnTo>
                    <a:pt x="4221272" y="1273939"/>
                  </a:lnTo>
                  <a:close/>
                  <a:moveTo>
                    <a:pt x="5264152" y="1272540"/>
                  </a:moveTo>
                  <a:lnTo>
                    <a:pt x="5264152" y="1276856"/>
                  </a:lnTo>
                  <a:lnTo>
                    <a:pt x="5265366" y="1276856"/>
                  </a:lnTo>
                  <a:lnTo>
                    <a:pt x="5265366" y="1272540"/>
                  </a:lnTo>
                  <a:close/>
                  <a:moveTo>
                    <a:pt x="7748674" y="1270114"/>
                  </a:moveTo>
                  <a:lnTo>
                    <a:pt x="7748674" y="1271193"/>
                  </a:lnTo>
                  <a:lnTo>
                    <a:pt x="7750832" y="1271193"/>
                  </a:lnTo>
                  <a:lnTo>
                    <a:pt x="7750832" y="1270114"/>
                  </a:lnTo>
                  <a:close/>
                  <a:moveTo>
                    <a:pt x="5693716" y="1270113"/>
                  </a:moveTo>
                  <a:lnTo>
                    <a:pt x="5697897" y="1277666"/>
                  </a:lnTo>
                  <a:lnTo>
                    <a:pt x="5700055" y="1277666"/>
                  </a:lnTo>
                  <a:cubicBezTo>
                    <a:pt x="5697178" y="1274428"/>
                    <a:pt x="5695739" y="1271911"/>
                    <a:pt x="5695739" y="1270113"/>
                  </a:cubicBezTo>
                  <a:close/>
                  <a:moveTo>
                    <a:pt x="1247437" y="1269976"/>
                  </a:moveTo>
                  <a:lnTo>
                    <a:pt x="1245279" y="1272134"/>
                  </a:lnTo>
                  <a:lnTo>
                    <a:pt x="1245279" y="1277529"/>
                  </a:lnTo>
                  <a:lnTo>
                    <a:pt x="1247437" y="1279822"/>
                  </a:lnTo>
                  <a:lnTo>
                    <a:pt x="1251752" y="1279822"/>
                  </a:lnTo>
                  <a:lnTo>
                    <a:pt x="1251752" y="1277529"/>
                  </a:lnTo>
                  <a:lnTo>
                    <a:pt x="1248516" y="1269976"/>
                  </a:lnTo>
                  <a:close/>
                  <a:moveTo>
                    <a:pt x="3581436" y="1269842"/>
                  </a:moveTo>
                  <a:lnTo>
                    <a:pt x="3577120" y="1284004"/>
                  </a:lnTo>
                  <a:lnTo>
                    <a:pt x="3580357" y="1292636"/>
                  </a:lnTo>
                  <a:lnTo>
                    <a:pt x="3580357" y="1300189"/>
                  </a:lnTo>
                  <a:lnTo>
                    <a:pt x="3578199" y="1303426"/>
                  </a:lnTo>
                  <a:lnTo>
                    <a:pt x="3578199" y="1304505"/>
                  </a:lnTo>
                  <a:lnTo>
                    <a:pt x="3581436" y="1308821"/>
                  </a:lnTo>
                  <a:cubicBezTo>
                    <a:pt x="3580717" y="1317543"/>
                    <a:pt x="3579278" y="1323343"/>
                    <a:pt x="3577120" y="1326220"/>
                  </a:cubicBezTo>
                  <a:lnTo>
                    <a:pt x="3579278" y="1333773"/>
                  </a:lnTo>
                  <a:lnTo>
                    <a:pt x="3578199" y="1339168"/>
                  </a:lnTo>
                  <a:lnTo>
                    <a:pt x="3580357" y="1347935"/>
                  </a:lnTo>
                  <a:lnTo>
                    <a:pt x="3580357" y="1350093"/>
                  </a:lnTo>
                  <a:cubicBezTo>
                    <a:pt x="3580357" y="1351711"/>
                    <a:pt x="3577839" y="1352790"/>
                    <a:pt x="3572804" y="1353330"/>
                  </a:cubicBezTo>
                  <a:lnTo>
                    <a:pt x="3564172" y="1355488"/>
                  </a:lnTo>
                  <a:cubicBezTo>
                    <a:pt x="3556619" y="1363400"/>
                    <a:pt x="3550820" y="1367357"/>
                    <a:pt x="3546773" y="1367357"/>
                  </a:cubicBezTo>
                  <a:lnTo>
                    <a:pt x="3545694" y="1366278"/>
                  </a:lnTo>
                  <a:lnTo>
                    <a:pt x="3542457" y="1372752"/>
                  </a:lnTo>
                  <a:lnTo>
                    <a:pt x="3543536" y="1373831"/>
                  </a:lnTo>
                  <a:lnTo>
                    <a:pt x="3544615" y="1373831"/>
                  </a:lnTo>
                  <a:cubicBezTo>
                    <a:pt x="3544615" y="1371133"/>
                    <a:pt x="3550055" y="1367177"/>
                    <a:pt x="3560935" y="1361962"/>
                  </a:cubicBezTo>
                  <a:cubicBezTo>
                    <a:pt x="3560935" y="1358545"/>
                    <a:pt x="3565970" y="1356027"/>
                    <a:pt x="3576041" y="1354409"/>
                  </a:cubicBezTo>
                  <a:lnTo>
                    <a:pt x="3577120" y="1353330"/>
                  </a:lnTo>
                  <a:lnTo>
                    <a:pt x="3578199" y="1353330"/>
                  </a:lnTo>
                  <a:lnTo>
                    <a:pt x="3578199" y="1354409"/>
                  </a:lnTo>
                  <a:lnTo>
                    <a:pt x="3576041" y="1368436"/>
                  </a:lnTo>
                  <a:cubicBezTo>
                    <a:pt x="3579638" y="1370414"/>
                    <a:pt x="3581436" y="1373336"/>
                    <a:pt x="3581436" y="1377203"/>
                  </a:cubicBezTo>
                  <a:lnTo>
                    <a:pt x="3578199" y="1385835"/>
                  </a:lnTo>
                  <a:lnTo>
                    <a:pt x="3578199" y="1394467"/>
                  </a:lnTo>
                  <a:lnTo>
                    <a:pt x="3581436" y="1397703"/>
                  </a:lnTo>
                  <a:lnTo>
                    <a:pt x="3585887" y="1397703"/>
                  </a:lnTo>
                  <a:lnTo>
                    <a:pt x="3588045" y="1395546"/>
                  </a:lnTo>
                  <a:lnTo>
                    <a:pt x="3588045" y="1383677"/>
                  </a:lnTo>
                  <a:lnTo>
                    <a:pt x="3586966" y="1357646"/>
                  </a:lnTo>
                  <a:lnTo>
                    <a:pt x="3591282" y="1344698"/>
                  </a:lnTo>
                  <a:cubicBezTo>
                    <a:pt x="3589124" y="1344068"/>
                    <a:pt x="3588045" y="1341146"/>
                    <a:pt x="3588045" y="1335931"/>
                  </a:cubicBezTo>
                  <a:lnTo>
                    <a:pt x="3589124" y="1329457"/>
                  </a:lnTo>
                  <a:lnTo>
                    <a:pt x="3586966" y="1309900"/>
                  </a:lnTo>
                  <a:lnTo>
                    <a:pt x="3590203" y="1294794"/>
                  </a:lnTo>
                  <a:lnTo>
                    <a:pt x="3588045" y="1286162"/>
                  </a:lnTo>
                  <a:lnTo>
                    <a:pt x="3588045" y="1276316"/>
                  </a:lnTo>
                  <a:cubicBezTo>
                    <a:pt x="3588045" y="1272540"/>
                    <a:pt x="3586966" y="1270382"/>
                    <a:pt x="3584808" y="1269842"/>
                  </a:cubicBezTo>
                  <a:close/>
                  <a:moveTo>
                    <a:pt x="3200697" y="1269572"/>
                  </a:moveTo>
                  <a:cubicBezTo>
                    <a:pt x="3197999" y="1271730"/>
                    <a:pt x="3195481" y="1272809"/>
                    <a:pt x="3193144" y="1272809"/>
                  </a:cubicBezTo>
                  <a:lnTo>
                    <a:pt x="3182354" y="1270651"/>
                  </a:lnTo>
                  <a:lnTo>
                    <a:pt x="3179117" y="1270651"/>
                  </a:lnTo>
                  <a:lnTo>
                    <a:pt x="3175880" y="1273888"/>
                  </a:lnTo>
                  <a:lnTo>
                    <a:pt x="3175880" y="1274967"/>
                  </a:lnTo>
                  <a:lnTo>
                    <a:pt x="3190986" y="1281441"/>
                  </a:lnTo>
                  <a:lnTo>
                    <a:pt x="3195302" y="1280362"/>
                  </a:lnTo>
                  <a:lnTo>
                    <a:pt x="3199618" y="1285757"/>
                  </a:lnTo>
                  <a:lnTo>
                    <a:pt x="3202855" y="1285757"/>
                  </a:lnTo>
                  <a:lnTo>
                    <a:pt x="3207171" y="1274967"/>
                  </a:lnTo>
                  <a:cubicBezTo>
                    <a:pt x="3205732" y="1271730"/>
                    <a:pt x="3204293" y="1269932"/>
                    <a:pt x="3202855" y="1269572"/>
                  </a:cubicBezTo>
                  <a:close/>
                  <a:moveTo>
                    <a:pt x="8252690" y="1268630"/>
                  </a:moveTo>
                  <a:lnTo>
                    <a:pt x="8252690" y="1270789"/>
                  </a:lnTo>
                  <a:lnTo>
                    <a:pt x="8254848" y="1272947"/>
                  </a:lnTo>
                  <a:lnTo>
                    <a:pt x="8260243" y="1272947"/>
                  </a:lnTo>
                  <a:lnTo>
                    <a:pt x="8263480" y="1269710"/>
                  </a:lnTo>
                  <a:lnTo>
                    <a:pt x="8262401" y="1268630"/>
                  </a:lnTo>
                  <a:close/>
                  <a:moveTo>
                    <a:pt x="6750438" y="1268360"/>
                  </a:moveTo>
                  <a:lnTo>
                    <a:pt x="6750438" y="1270652"/>
                  </a:lnTo>
                  <a:lnTo>
                    <a:pt x="6751517" y="1270652"/>
                  </a:lnTo>
                  <a:lnTo>
                    <a:pt x="6751517" y="1268360"/>
                  </a:lnTo>
                  <a:close/>
                  <a:moveTo>
                    <a:pt x="6607200" y="1268360"/>
                  </a:moveTo>
                  <a:lnTo>
                    <a:pt x="6607200" y="1270652"/>
                  </a:lnTo>
                  <a:lnTo>
                    <a:pt x="6612730" y="1270652"/>
                  </a:lnTo>
                  <a:lnTo>
                    <a:pt x="6612730" y="1269574"/>
                  </a:lnTo>
                  <a:close/>
                  <a:moveTo>
                    <a:pt x="2104004" y="1266790"/>
                  </a:moveTo>
                  <a:lnTo>
                    <a:pt x="2102924" y="1267870"/>
                  </a:lnTo>
                  <a:lnTo>
                    <a:pt x="2102924" y="1274343"/>
                  </a:lnTo>
                  <a:lnTo>
                    <a:pt x="2106163" y="1271106"/>
                  </a:lnTo>
                  <a:lnTo>
                    <a:pt x="2106163" y="1268948"/>
                  </a:lnTo>
                  <a:close/>
                  <a:moveTo>
                    <a:pt x="7752990" y="1265663"/>
                  </a:moveTo>
                  <a:lnTo>
                    <a:pt x="7752990" y="1267955"/>
                  </a:lnTo>
                  <a:lnTo>
                    <a:pt x="7756362" y="1266877"/>
                  </a:lnTo>
                  <a:lnTo>
                    <a:pt x="7756362" y="1265663"/>
                  </a:lnTo>
                  <a:close/>
                  <a:moveTo>
                    <a:pt x="1180673" y="1265525"/>
                  </a:moveTo>
                  <a:lnTo>
                    <a:pt x="1180673" y="1268897"/>
                  </a:lnTo>
                  <a:lnTo>
                    <a:pt x="1182831" y="1271055"/>
                  </a:lnTo>
                  <a:lnTo>
                    <a:pt x="1183910" y="1269976"/>
                  </a:lnTo>
                  <a:lnTo>
                    <a:pt x="1183910" y="1268897"/>
                  </a:lnTo>
                  <a:close/>
                  <a:moveTo>
                    <a:pt x="4093410" y="1265442"/>
                  </a:moveTo>
                  <a:lnTo>
                    <a:pt x="4093410" y="1267601"/>
                  </a:lnTo>
                  <a:lnTo>
                    <a:pt x="4098805" y="1266522"/>
                  </a:lnTo>
                  <a:lnTo>
                    <a:pt x="4098805" y="1265442"/>
                  </a:lnTo>
                  <a:close/>
                  <a:moveTo>
                    <a:pt x="8249453" y="1265393"/>
                  </a:moveTo>
                  <a:lnTo>
                    <a:pt x="8248374" y="1266472"/>
                  </a:lnTo>
                  <a:lnTo>
                    <a:pt x="8248374" y="1267552"/>
                  </a:lnTo>
                  <a:lnTo>
                    <a:pt x="8251611" y="1267552"/>
                  </a:lnTo>
                  <a:close/>
                  <a:moveTo>
                    <a:pt x="6685428" y="1265123"/>
                  </a:moveTo>
                  <a:cubicBezTo>
                    <a:pt x="6685428" y="1267281"/>
                    <a:pt x="6681741" y="1269124"/>
                    <a:pt x="6674368" y="1270652"/>
                  </a:cubicBezTo>
                  <a:lnTo>
                    <a:pt x="6676661" y="1272810"/>
                  </a:lnTo>
                  <a:cubicBezTo>
                    <a:pt x="6676661" y="1271552"/>
                    <a:pt x="6679223" y="1270473"/>
                    <a:pt x="6684349" y="1269574"/>
                  </a:cubicBezTo>
                  <a:lnTo>
                    <a:pt x="6687586" y="1265123"/>
                  </a:lnTo>
                  <a:close/>
                  <a:moveTo>
                    <a:pt x="5120375" y="1264987"/>
                  </a:moveTo>
                  <a:lnTo>
                    <a:pt x="5119296" y="1268224"/>
                  </a:lnTo>
                  <a:lnTo>
                    <a:pt x="5120375" y="1272540"/>
                  </a:lnTo>
                  <a:lnTo>
                    <a:pt x="5121454" y="1272540"/>
                  </a:lnTo>
                  <a:lnTo>
                    <a:pt x="5121454" y="1269303"/>
                  </a:lnTo>
                  <a:lnTo>
                    <a:pt x="5120375" y="1269303"/>
                  </a:lnTo>
                  <a:lnTo>
                    <a:pt x="5121454" y="1268224"/>
                  </a:lnTo>
                  <a:lnTo>
                    <a:pt x="5121454" y="1264987"/>
                  </a:lnTo>
                  <a:close/>
                  <a:moveTo>
                    <a:pt x="244529" y="1264515"/>
                  </a:moveTo>
                  <a:lnTo>
                    <a:pt x="242371" y="1266673"/>
                  </a:lnTo>
                  <a:lnTo>
                    <a:pt x="242371" y="1268831"/>
                  </a:lnTo>
                  <a:lnTo>
                    <a:pt x="245608" y="1268831"/>
                  </a:lnTo>
                  <a:lnTo>
                    <a:pt x="246687" y="1265594"/>
                  </a:lnTo>
                  <a:lnTo>
                    <a:pt x="245608" y="1264515"/>
                  </a:lnTo>
                  <a:close/>
                  <a:moveTo>
                    <a:pt x="4264297" y="1264364"/>
                  </a:moveTo>
                  <a:lnTo>
                    <a:pt x="4264297" y="1268679"/>
                  </a:lnTo>
                  <a:lnTo>
                    <a:pt x="4265376" y="1268679"/>
                  </a:lnTo>
                  <a:lnTo>
                    <a:pt x="4265376" y="1264364"/>
                  </a:lnTo>
                  <a:close/>
                  <a:moveTo>
                    <a:pt x="5713003" y="1263638"/>
                  </a:moveTo>
                  <a:lnTo>
                    <a:pt x="5713003" y="1267954"/>
                  </a:lnTo>
                  <a:lnTo>
                    <a:pt x="5717319" y="1269033"/>
                  </a:lnTo>
                  <a:lnTo>
                    <a:pt x="5719477" y="1265796"/>
                  </a:lnTo>
                  <a:lnTo>
                    <a:pt x="5717319" y="1263638"/>
                  </a:lnTo>
                  <a:close/>
                  <a:moveTo>
                    <a:pt x="5673215" y="1263638"/>
                  </a:moveTo>
                  <a:lnTo>
                    <a:pt x="5642059" y="1267954"/>
                  </a:lnTo>
                  <a:lnTo>
                    <a:pt x="5644217" y="1280902"/>
                  </a:lnTo>
                  <a:lnTo>
                    <a:pt x="5643138" y="1281981"/>
                  </a:lnTo>
                  <a:cubicBezTo>
                    <a:pt x="5670383" y="1284319"/>
                    <a:pt x="5684005" y="1287152"/>
                    <a:pt x="5684005" y="1290479"/>
                  </a:cubicBezTo>
                  <a:cubicBezTo>
                    <a:pt x="5684005" y="1292457"/>
                    <a:pt x="5679689" y="1294255"/>
                    <a:pt x="5671057" y="1295874"/>
                  </a:cubicBezTo>
                  <a:lnTo>
                    <a:pt x="5664583" y="1293716"/>
                  </a:lnTo>
                  <a:lnTo>
                    <a:pt x="5660267" y="1293716"/>
                  </a:lnTo>
                  <a:lnTo>
                    <a:pt x="5650556" y="1296952"/>
                  </a:lnTo>
                  <a:lnTo>
                    <a:pt x="5640980" y="1293716"/>
                  </a:lnTo>
                  <a:lnTo>
                    <a:pt x="5640980" y="1299111"/>
                  </a:lnTo>
                  <a:lnTo>
                    <a:pt x="5638822" y="1302348"/>
                  </a:lnTo>
                  <a:cubicBezTo>
                    <a:pt x="5638822" y="1304685"/>
                    <a:pt x="5639901" y="1307203"/>
                    <a:pt x="5642059" y="1309900"/>
                  </a:cubicBezTo>
                  <a:lnTo>
                    <a:pt x="5642059" y="1318532"/>
                  </a:lnTo>
                  <a:lnTo>
                    <a:pt x="5646375" y="1318532"/>
                  </a:lnTo>
                  <a:lnTo>
                    <a:pt x="5662425" y="1315296"/>
                  </a:lnTo>
                  <a:lnTo>
                    <a:pt x="5663504" y="1316375"/>
                  </a:lnTo>
                  <a:lnTo>
                    <a:pt x="5663504" y="1317454"/>
                  </a:lnTo>
                  <a:lnTo>
                    <a:pt x="5669978" y="1315296"/>
                  </a:lnTo>
                  <a:lnTo>
                    <a:pt x="5687242" y="1319612"/>
                  </a:lnTo>
                  <a:lnTo>
                    <a:pt x="5690479" y="1319612"/>
                  </a:lnTo>
                  <a:cubicBezTo>
                    <a:pt x="5692278" y="1319612"/>
                    <a:pt x="5694391" y="1316015"/>
                    <a:pt x="5696818" y="1308821"/>
                  </a:cubicBezTo>
                  <a:cubicBezTo>
                    <a:pt x="5694750" y="1308821"/>
                    <a:pt x="5693716" y="1308102"/>
                    <a:pt x="5693716" y="1306664"/>
                  </a:cubicBezTo>
                  <a:lnTo>
                    <a:pt x="5693716" y="1303427"/>
                  </a:lnTo>
                  <a:cubicBezTo>
                    <a:pt x="5693716" y="1301988"/>
                    <a:pt x="5695110" y="1301269"/>
                    <a:pt x="5697897" y="1301269"/>
                  </a:cubicBezTo>
                  <a:lnTo>
                    <a:pt x="5697897" y="1296952"/>
                  </a:lnTo>
                  <a:cubicBezTo>
                    <a:pt x="5693312" y="1291917"/>
                    <a:pt x="5690120" y="1289400"/>
                    <a:pt x="5688321" y="1289400"/>
                  </a:cubicBezTo>
                  <a:lnTo>
                    <a:pt x="5688321" y="1288320"/>
                  </a:lnTo>
                  <a:lnTo>
                    <a:pt x="5692637" y="1283061"/>
                  </a:lnTo>
                  <a:lnTo>
                    <a:pt x="5691558" y="1271191"/>
                  </a:lnTo>
                  <a:lnTo>
                    <a:pt x="5692637" y="1270113"/>
                  </a:lnTo>
                  <a:cubicBezTo>
                    <a:pt x="5691558" y="1267235"/>
                    <a:pt x="5690479" y="1265796"/>
                    <a:pt x="5689400" y="1265796"/>
                  </a:cubicBezTo>
                  <a:lnTo>
                    <a:pt x="5688321" y="1265796"/>
                  </a:lnTo>
                  <a:cubicBezTo>
                    <a:pt x="5684545" y="1265796"/>
                    <a:pt x="5681308" y="1266875"/>
                    <a:pt x="5678610" y="1269033"/>
                  </a:cubicBezTo>
                  <a:lnTo>
                    <a:pt x="5677531" y="1269033"/>
                  </a:lnTo>
                  <a:cubicBezTo>
                    <a:pt x="5675913" y="1269033"/>
                    <a:pt x="5674834" y="1267235"/>
                    <a:pt x="5674294" y="1263638"/>
                  </a:cubicBezTo>
                  <a:close/>
                  <a:moveTo>
                    <a:pt x="82409" y="1263436"/>
                  </a:moveTo>
                  <a:lnTo>
                    <a:pt x="73776" y="1268831"/>
                  </a:lnTo>
                  <a:lnTo>
                    <a:pt x="71618" y="1268831"/>
                  </a:lnTo>
                  <a:lnTo>
                    <a:pt x="68382" y="1266673"/>
                  </a:lnTo>
                  <a:lnTo>
                    <a:pt x="58671" y="1266673"/>
                  </a:lnTo>
                  <a:lnTo>
                    <a:pt x="57591" y="1269910"/>
                  </a:lnTo>
                  <a:lnTo>
                    <a:pt x="60828" y="1277463"/>
                  </a:lnTo>
                  <a:lnTo>
                    <a:pt x="60828" y="1286095"/>
                  </a:lnTo>
                  <a:lnTo>
                    <a:pt x="58671" y="1289332"/>
                  </a:lnTo>
                  <a:lnTo>
                    <a:pt x="59749" y="1293513"/>
                  </a:lnTo>
                  <a:lnTo>
                    <a:pt x="58671" y="1297830"/>
                  </a:lnTo>
                  <a:lnTo>
                    <a:pt x="60828" y="1309699"/>
                  </a:lnTo>
                  <a:lnTo>
                    <a:pt x="59749" y="1314015"/>
                  </a:lnTo>
                  <a:cubicBezTo>
                    <a:pt x="59749" y="1323276"/>
                    <a:pt x="61547" y="1327907"/>
                    <a:pt x="65145" y="1327907"/>
                  </a:cubicBezTo>
                  <a:lnTo>
                    <a:pt x="72697" y="1332223"/>
                  </a:lnTo>
                  <a:cubicBezTo>
                    <a:pt x="78451" y="1332223"/>
                    <a:pt x="81329" y="1329705"/>
                    <a:pt x="81329" y="1324670"/>
                  </a:cubicBezTo>
                  <a:lnTo>
                    <a:pt x="81329" y="1292434"/>
                  </a:lnTo>
                  <a:lnTo>
                    <a:pt x="85510" y="1287174"/>
                  </a:lnTo>
                  <a:lnTo>
                    <a:pt x="80250" y="1281779"/>
                  </a:lnTo>
                  <a:cubicBezTo>
                    <a:pt x="80250" y="1273687"/>
                    <a:pt x="82363" y="1269011"/>
                    <a:pt x="86589" y="1267752"/>
                  </a:cubicBezTo>
                  <a:cubicBezTo>
                    <a:pt x="85869" y="1264875"/>
                    <a:pt x="84477" y="1263436"/>
                    <a:pt x="82409" y="1263436"/>
                  </a:cubicBezTo>
                  <a:close/>
                  <a:moveTo>
                    <a:pt x="579141" y="1263232"/>
                  </a:moveTo>
                  <a:lnTo>
                    <a:pt x="579141" y="1264311"/>
                  </a:lnTo>
                  <a:lnTo>
                    <a:pt x="581164" y="1264311"/>
                  </a:lnTo>
                  <a:lnTo>
                    <a:pt x="581164" y="1263232"/>
                  </a:lnTo>
                  <a:close/>
                  <a:moveTo>
                    <a:pt x="1073447" y="1262288"/>
                  </a:moveTo>
                  <a:lnTo>
                    <a:pt x="1073447" y="1264446"/>
                  </a:lnTo>
                  <a:lnTo>
                    <a:pt x="1074526" y="1271055"/>
                  </a:lnTo>
                  <a:lnTo>
                    <a:pt x="1075605" y="1271055"/>
                  </a:lnTo>
                  <a:lnTo>
                    <a:pt x="1075605" y="1268897"/>
                  </a:lnTo>
                  <a:lnTo>
                    <a:pt x="1074526" y="1262288"/>
                  </a:lnTo>
                  <a:close/>
                  <a:moveTo>
                    <a:pt x="8770598" y="1262156"/>
                  </a:moveTo>
                  <a:cubicBezTo>
                    <a:pt x="8769159" y="1262156"/>
                    <a:pt x="8767361" y="1265393"/>
                    <a:pt x="8765203" y="1271867"/>
                  </a:cubicBezTo>
                  <a:cubicBezTo>
                    <a:pt x="8768800" y="1271867"/>
                    <a:pt x="8770598" y="1273711"/>
                    <a:pt x="8770598" y="1277397"/>
                  </a:cubicBezTo>
                  <a:cubicBezTo>
                    <a:pt x="8772037" y="1277397"/>
                    <a:pt x="8773116" y="1274475"/>
                    <a:pt x="8773835" y="1268630"/>
                  </a:cubicBezTo>
                  <a:lnTo>
                    <a:pt x="8775993" y="1266472"/>
                  </a:lnTo>
                  <a:lnTo>
                    <a:pt x="8771677" y="1262156"/>
                  </a:lnTo>
                  <a:close/>
                  <a:moveTo>
                    <a:pt x="8274270" y="1262156"/>
                  </a:moveTo>
                  <a:lnTo>
                    <a:pt x="8275349" y="1262156"/>
                  </a:lnTo>
                  <a:lnTo>
                    <a:pt x="8275349" y="1263153"/>
                  </a:lnTo>
                  <a:lnTo>
                    <a:pt x="8274270" y="1262281"/>
                  </a:lnTo>
                  <a:close/>
                  <a:moveTo>
                    <a:pt x="7748674" y="1261347"/>
                  </a:moveTo>
                  <a:lnTo>
                    <a:pt x="7748674" y="1263505"/>
                  </a:lnTo>
                  <a:lnTo>
                    <a:pt x="7751911" y="1263505"/>
                  </a:lnTo>
                  <a:lnTo>
                    <a:pt x="7751911" y="1261347"/>
                  </a:lnTo>
                  <a:close/>
                  <a:moveTo>
                    <a:pt x="6593791" y="1260672"/>
                  </a:moveTo>
                  <a:lnTo>
                    <a:pt x="6593982" y="1260672"/>
                  </a:lnTo>
                  <a:lnTo>
                    <a:pt x="6593982" y="1260920"/>
                  </a:lnTo>
                  <a:close/>
                  <a:moveTo>
                    <a:pt x="6750438" y="1259593"/>
                  </a:moveTo>
                  <a:cubicBezTo>
                    <a:pt x="6752686" y="1261481"/>
                    <a:pt x="6753810" y="1263684"/>
                    <a:pt x="6753810" y="1266202"/>
                  </a:cubicBezTo>
                  <a:lnTo>
                    <a:pt x="6755968" y="1266202"/>
                  </a:lnTo>
                  <a:lnTo>
                    <a:pt x="6755968" y="1264044"/>
                  </a:lnTo>
                  <a:lnTo>
                    <a:pt x="6751517" y="1259593"/>
                  </a:lnTo>
                  <a:close/>
                  <a:moveTo>
                    <a:pt x="6188695" y="1258109"/>
                  </a:moveTo>
                  <a:lnTo>
                    <a:pt x="6186537" y="1260267"/>
                  </a:lnTo>
                  <a:lnTo>
                    <a:pt x="6186537" y="1262425"/>
                  </a:lnTo>
                  <a:lnTo>
                    <a:pt x="6188695" y="1260267"/>
                  </a:lnTo>
                  <a:close/>
                  <a:moveTo>
                    <a:pt x="1255125" y="1257837"/>
                  </a:moveTo>
                  <a:lnTo>
                    <a:pt x="1249595" y="1259051"/>
                  </a:lnTo>
                  <a:lnTo>
                    <a:pt x="1249595" y="1261209"/>
                  </a:lnTo>
                  <a:lnTo>
                    <a:pt x="1252832" y="1264446"/>
                  </a:lnTo>
                  <a:lnTo>
                    <a:pt x="1255125" y="1261209"/>
                  </a:lnTo>
                  <a:close/>
                  <a:moveTo>
                    <a:pt x="4266455" y="1256810"/>
                  </a:moveTo>
                  <a:lnTo>
                    <a:pt x="4266455" y="1260047"/>
                  </a:lnTo>
                  <a:lnTo>
                    <a:pt x="4267534" y="1260047"/>
                  </a:lnTo>
                  <a:lnTo>
                    <a:pt x="4267534" y="1256810"/>
                  </a:lnTo>
                  <a:close/>
                  <a:moveTo>
                    <a:pt x="8691291" y="1256762"/>
                  </a:moveTo>
                  <a:cubicBezTo>
                    <a:pt x="8686166" y="1257660"/>
                    <a:pt x="8683603" y="1258739"/>
                    <a:pt x="8683603" y="1259999"/>
                  </a:cubicBezTo>
                  <a:lnTo>
                    <a:pt x="8685896" y="1266472"/>
                  </a:lnTo>
                  <a:lnTo>
                    <a:pt x="8682524" y="1269710"/>
                  </a:lnTo>
                  <a:lnTo>
                    <a:pt x="8682524" y="1270789"/>
                  </a:lnTo>
                  <a:lnTo>
                    <a:pt x="8684817" y="1272947"/>
                  </a:lnTo>
                  <a:lnTo>
                    <a:pt x="8688054" y="1272947"/>
                  </a:lnTo>
                  <a:lnTo>
                    <a:pt x="8688054" y="1266472"/>
                  </a:lnTo>
                  <a:cubicBezTo>
                    <a:pt x="8691651" y="1263415"/>
                    <a:pt x="8693449" y="1260538"/>
                    <a:pt x="8693449" y="1257841"/>
                  </a:cubicBezTo>
                  <a:lnTo>
                    <a:pt x="8691291" y="1257841"/>
                  </a:lnTo>
                  <a:close/>
                  <a:moveTo>
                    <a:pt x="8241900" y="1256761"/>
                  </a:moveTo>
                  <a:cubicBezTo>
                    <a:pt x="8241900" y="1258200"/>
                    <a:pt x="8240821" y="1258919"/>
                    <a:pt x="8238663" y="1258919"/>
                  </a:cubicBezTo>
                  <a:lnTo>
                    <a:pt x="8238663" y="1259998"/>
                  </a:lnTo>
                  <a:lnTo>
                    <a:pt x="8240821" y="1259998"/>
                  </a:lnTo>
                  <a:cubicBezTo>
                    <a:pt x="8240821" y="1258560"/>
                    <a:pt x="8241900" y="1257840"/>
                    <a:pt x="8244058" y="1257840"/>
                  </a:cubicBezTo>
                  <a:lnTo>
                    <a:pt x="8244058" y="1256761"/>
                  </a:lnTo>
                  <a:close/>
                  <a:moveTo>
                    <a:pt x="6694195" y="1256356"/>
                  </a:moveTo>
                  <a:cubicBezTo>
                    <a:pt x="6694195" y="1259233"/>
                    <a:pt x="6692756" y="1260672"/>
                    <a:pt x="6689879" y="1260672"/>
                  </a:cubicBezTo>
                  <a:lnTo>
                    <a:pt x="6689879" y="1262965"/>
                  </a:lnTo>
                  <a:lnTo>
                    <a:pt x="6692037" y="1262965"/>
                  </a:lnTo>
                  <a:cubicBezTo>
                    <a:pt x="6692037" y="1260716"/>
                    <a:pt x="6693161" y="1259593"/>
                    <a:pt x="6695409" y="1259593"/>
                  </a:cubicBezTo>
                  <a:lnTo>
                    <a:pt x="6695409" y="1256356"/>
                  </a:lnTo>
                  <a:close/>
                  <a:moveTo>
                    <a:pt x="5614005" y="1256085"/>
                  </a:moveTo>
                  <a:lnTo>
                    <a:pt x="5611847" y="1258243"/>
                  </a:lnTo>
                  <a:lnTo>
                    <a:pt x="5611847" y="1260402"/>
                  </a:lnTo>
                  <a:lnTo>
                    <a:pt x="5616163" y="1260402"/>
                  </a:lnTo>
                  <a:lnTo>
                    <a:pt x="5617242" y="1259322"/>
                  </a:lnTo>
                  <a:lnTo>
                    <a:pt x="5618321" y="1259322"/>
                  </a:lnTo>
                  <a:lnTo>
                    <a:pt x="5617242" y="1256085"/>
                  </a:lnTo>
                  <a:close/>
                  <a:moveTo>
                    <a:pt x="685424" y="1255949"/>
                  </a:moveTo>
                  <a:lnTo>
                    <a:pt x="685424" y="1259051"/>
                  </a:lnTo>
                  <a:cubicBezTo>
                    <a:pt x="685424" y="1263097"/>
                    <a:pt x="684029" y="1266244"/>
                    <a:pt x="681243" y="1268492"/>
                  </a:cubicBezTo>
                  <a:lnTo>
                    <a:pt x="681243" y="1269571"/>
                  </a:lnTo>
                  <a:cubicBezTo>
                    <a:pt x="683849" y="1267143"/>
                    <a:pt x="687356" y="1265390"/>
                    <a:pt x="691762" y="1264311"/>
                  </a:cubicBezTo>
                  <a:lnTo>
                    <a:pt x="692841" y="1263232"/>
                  </a:lnTo>
                  <a:lnTo>
                    <a:pt x="692841" y="1261209"/>
                  </a:lnTo>
                  <a:lnTo>
                    <a:pt x="689739" y="1255949"/>
                  </a:lnTo>
                  <a:close/>
                  <a:moveTo>
                    <a:pt x="3700666" y="1255815"/>
                  </a:moveTo>
                  <a:cubicBezTo>
                    <a:pt x="3697429" y="1257254"/>
                    <a:pt x="3695630" y="1258692"/>
                    <a:pt x="3695271" y="1260131"/>
                  </a:cubicBezTo>
                  <a:lnTo>
                    <a:pt x="3695271" y="1261210"/>
                  </a:lnTo>
                  <a:lnTo>
                    <a:pt x="3697429" y="1263368"/>
                  </a:lnTo>
                  <a:cubicBezTo>
                    <a:pt x="3700306" y="1262109"/>
                    <a:pt x="3701745" y="1259592"/>
                    <a:pt x="3701745" y="1255815"/>
                  </a:cubicBezTo>
                  <a:close/>
                  <a:moveTo>
                    <a:pt x="1100827" y="1255679"/>
                  </a:moveTo>
                  <a:lnTo>
                    <a:pt x="1100827" y="1256758"/>
                  </a:lnTo>
                  <a:lnTo>
                    <a:pt x="1107435" y="1268897"/>
                  </a:lnTo>
                  <a:lnTo>
                    <a:pt x="1108516" y="1268897"/>
                  </a:lnTo>
                  <a:lnTo>
                    <a:pt x="1108516" y="1267683"/>
                  </a:lnTo>
                  <a:lnTo>
                    <a:pt x="1101907" y="1255679"/>
                  </a:lnTo>
                  <a:close/>
                  <a:moveTo>
                    <a:pt x="6172240" y="1254872"/>
                  </a:moveTo>
                  <a:lnTo>
                    <a:pt x="6169003" y="1258109"/>
                  </a:lnTo>
                  <a:lnTo>
                    <a:pt x="6169003" y="1259188"/>
                  </a:lnTo>
                  <a:lnTo>
                    <a:pt x="6173319" y="1263504"/>
                  </a:lnTo>
                  <a:lnTo>
                    <a:pt x="6175612" y="1263504"/>
                  </a:lnTo>
                  <a:lnTo>
                    <a:pt x="6176691" y="1258109"/>
                  </a:lnTo>
                  <a:lnTo>
                    <a:pt x="6175612" y="1254872"/>
                  </a:lnTo>
                  <a:close/>
                  <a:moveTo>
                    <a:pt x="592764" y="1254870"/>
                  </a:moveTo>
                  <a:lnTo>
                    <a:pt x="589661" y="1257972"/>
                  </a:lnTo>
                  <a:lnTo>
                    <a:pt x="589661" y="1259051"/>
                  </a:lnTo>
                  <a:lnTo>
                    <a:pt x="591685" y="1261209"/>
                  </a:lnTo>
                  <a:lnTo>
                    <a:pt x="596001" y="1261209"/>
                  </a:lnTo>
                  <a:lnTo>
                    <a:pt x="596001" y="1256893"/>
                  </a:lnTo>
                  <a:lnTo>
                    <a:pt x="593843" y="1254870"/>
                  </a:lnTo>
                  <a:close/>
                  <a:moveTo>
                    <a:pt x="1180673" y="1254600"/>
                  </a:moveTo>
                  <a:lnTo>
                    <a:pt x="1180673" y="1257837"/>
                  </a:lnTo>
                  <a:lnTo>
                    <a:pt x="1181752" y="1257837"/>
                  </a:lnTo>
                  <a:lnTo>
                    <a:pt x="1181752" y="1254600"/>
                  </a:lnTo>
                  <a:close/>
                  <a:moveTo>
                    <a:pt x="1119439" y="1254600"/>
                  </a:moveTo>
                  <a:lnTo>
                    <a:pt x="1112831" y="1261209"/>
                  </a:lnTo>
                  <a:lnTo>
                    <a:pt x="1112831" y="1262288"/>
                  </a:lnTo>
                  <a:lnTo>
                    <a:pt x="1114990" y="1262288"/>
                  </a:lnTo>
                  <a:lnTo>
                    <a:pt x="1121597" y="1256758"/>
                  </a:lnTo>
                  <a:close/>
                  <a:moveTo>
                    <a:pt x="8254848" y="1252445"/>
                  </a:moveTo>
                  <a:lnTo>
                    <a:pt x="8254848" y="1253524"/>
                  </a:lnTo>
                  <a:lnTo>
                    <a:pt x="8257006" y="1253524"/>
                  </a:lnTo>
                  <a:lnTo>
                    <a:pt x="8257006" y="1252445"/>
                  </a:lnTo>
                  <a:close/>
                  <a:moveTo>
                    <a:pt x="1209132" y="1252442"/>
                  </a:moveTo>
                  <a:cubicBezTo>
                    <a:pt x="1204727" y="1252442"/>
                    <a:pt x="1202524" y="1258287"/>
                    <a:pt x="1202524" y="1269976"/>
                  </a:cubicBezTo>
                  <a:lnTo>
                    <a:pt x="1202524" y="1278743"/>
                  </a:lnTo>
                  <a:cubicBezTo>
                    <a:pt x="1205490" y="1286386"/>
                    <a:pt x="1206974" y="1295108"/>
                    <a:pt x="1206974" y="1304909"/>
                  </a:cubicBezTo>
                  <a:lnTo>
                    <a:pt x="1214528" y="1304909"/>
                  </a:lnTo>
                  <a:lnTo>
                    <a:pt x="1222216" y="1305988"/>
                  </a:lnTo>
                  <a:lnTo>
                    <a:pt x="1226666" y="1288589"/>
                  </a:lnTo>
                  <a:lnTo>
                    <a:pt x="1226666" y="1280901"/>
                  </a:lnTo>
                  <a:lnTo>
                    <a:pt x="1223295" y="1253521"/>
                  </a:lnTo>
                  <a:lnTo>
                    <a:pt x="1210212" y="1253521"/>
                  </a:lnTo>
                  <a:close/>
                  <a:moveTo>
                    <a:pt x="6190853" y="1251635"/>
                  </a:moveTo>
                  <a:lnTo>
                    <a:pt x="6190853" y="1255951"/>
                  </a:lnTo>
                  <a:lnTo>
                    <a:pt x="6191932" y="1254872"/>
                  </a:lnTo>
                  <a:lnTo>
                    <a:pt x="6193011" y="1254872"/>
                  </a:lnTo>
                  <a:lnTo>
                    <a:pt x="6191932" y="1251635"/>
                  </a:lnTo>
                  <a:close/>
                  <a:moveTo>
                    <a:pt x="6580764" y="1250826"/>
                  </a:moveTo>
                  <a:lnTo>
                    <a:pt x="6580764" y="1252984"/>
                  </a:lnTo>
                  <a:cubicBezTo>
                    <a:pt x="6584451" y="1252984"/>
                    <a:pt x="6586294" y="1254468"/>
                    <a:pt x="6586294" y="1257435"/>
                  </a:cubicBezTo>
                  <a:lnTo>
                    <a:pt x="6588452" y="1257435"/>
                  </a:lnTo>
                  <a:lnTo>
                    <a:pt x="6588452" y="1255346"/>
                  </a:lnTo>
                  <a:lnTo>
                    <a:pt x="6591064" y="1257132"/>
                  </a:lnTo>
                  <a:lnTo>
                    <a:pt x="6593791" y="1260672"/>
                  </a:lnTo>
                  <a:lnTo>
                    <a:pt x="6591824" y="1260672"/>
                  </a:lnTo>
                  <a:lnTo>
                    <a:pt x="6591824" y="1261751"/>
                  </a:lnTo>
                  <a:lnTo>
                    <a:pt x="6593982" y="1261751"/>
                  </a:lnTo>
                  <a:lnTo>
                    <a:pt x="6593982" y="1260920"/>
                  </a:lnTo>
                  <a:lnTo>
                    <a:pt x="6597219" y="1265123"/>
                  </a:lnTo>
                  <a:lnTo>
                    <a:pt x="6598433" y="1266202"/>
                  </a:lnTo>
                  <a:lnTo>
                    <a:pt x="6605042" y="1266202"/>
                  </a:lnTo>
                  <a:lnTo>
                    <a:pt x="6605042" y="1264044"/>
                  </a:lnTo>
                  <a:lnTo>
                    <a:pt x="6603828" y="1265123"/>
                  </a:lnTo>
                  <a:lnTo>
                    <a:pt x="6602749" y="1265123"/>
                  </a:lnTo>
                  <a:lnTo>
                    <a:pt x="6591064" y="1257132"/>
                  </a:lnTo>
                  <a:lnTo>
                    <a:pt x="6589531" y="1255142"/>
                  </a:lnTo>
                  <a:lnTo>
                    <a:pt x="6588452" y="1255142"/>
                  </a:lnTo>
                  <a:lnTo>
                    <a:pt x="6588452" y="1255346"/>
                  </a:lnTo>
                  <a:lnTo>
                    <a:pt x="6581843" y="1250826"/>
                  </a:lnTo>
                  <a:close/>
                  <a:moveTo>
                    <a:pt x="5093399" y="1249746"/>
                  </a:moveTo>
                  <a:lnTo>
                    <a:pt x="5093399" y="1254062"/>
                  </a:lnTo>
                  <a:lnTo>
                    <a:pt x="5094478" y="1255141"/>
                  </a:lnTo>
                  <a:lnTo>
                    <a:pt x="5094478" y="1256220"/>
                  </a:lnTo>
                  <a:lnTo>
                    <a:pt x="5097715" y="1255141"/>
                  </a:lnTo>
                  <a:lnTo>
                    <a:pt x="5097715" y="1251904"/>
                  </a:lnTo>
                  <a:lnTo>
                    <a:pt x="5095557" y="1249746"/>
                  </a:lnTo>
                  <a:close/>
                  <a:moveTo>
                    <a:pt x="4264297" y="1249257"/>
                  </a:moveTo>
                  <a:lnTo>
                    <a:pt x="4264297" y="1252494"/>
                  </a:lnTo>
                  <a:lnTo>
                    <a:pt x="4266455" y="1252494"/>
                  </a:lnTo>
                  <a:lnTo>
                    <a:pt x="4266455" y="1251415"/>
                  </a:lnTo>
                  <a:close/>
                  <a:moveTo>
                    <a:pt x="8249453" y="1249209"/>
                  </a:moveTo>
                  <a:lnTo>
                    <a:pt x="8258085" y="1249209"/>
                  </a:lnTo>
                  <a:lnTo>
                    <a:pt x="8274270" y="1262281"/>
                  </a:lnTo>
                  <a:lnTo>
                    <a:pt x="8274270" y="1265393"/>
                  </a:lnTo>
                  <a:lnTo>
                    <a:pt x="8275349" y="1265393"/>
                  </a:lnTo>
                  <a:lnTo>
                    <a:pt x="8275349" y="1263153"/>
                  </a:lnTo>
                  <a:lnTo>
                    <a:pt x="8286139" y="1271867"/>
                  </a:lnTo>
                  <a:lnTo>
                    <a:pt x="8285060" y="1272947"/>
                  </a:lnTo>
                  <a:lnTo>
                    <a:pt x="8285060" y="1274025"/>
                  </a:lnTo>
                  <a:lnTo>
                    <a:pt x="8286139" y="1275104"/>
                  </a:lnTo>
                  <a:cubicBezTo>
                    <a:pt x="8286139" y="1297044"/>
                    <a:pt x="8279306" y="1312149"/>
                    <a:pt x="8265638" y="1320422"/>
                  </a:cubicBezTo>
                  <a:lnTo>
                    <a:pt x="8250532" y="1335528"/>
                  </a:lnTo>
                  <a:lnTo>
                    <a:pt x="8241900" y="1337686"/>
                  </a:lnTo>
                  <a:cubicBezTo>
                    <a:pt x="8236865" y="1335887"/>
                    <a:pt x="8234347" y="1334449"/>
                    <a:pt x="8234347" y="1333370"/>
                  </a:cubicBezTo>
                  <a:lnTo>
                    <a:pt x="8234347" y="1332291"/>
                  </a:lnTo>
                  <a:cubicBezTo>
                    <a:pt x="8245856" y="1322580"/>
                    <a:pt x="8251611" y="1315386"/>
                    <a:pt x="8251611" y="1310711"/>
                  </a:cubicBezTo>
                  <a:cubicBezTo>
                    <a:pt x="8247295" y="1307294"/>
                    <a:pt x="8242620" y="1305136"/>
                    <a:pt x="8237584" y="1304237"/>
                  </a:cubicBezTo>
                  <a:lnTo>
                    <a:pt x="8237584" y="1303158"/>
                  </a:lnTo>
                  <a:lnTo>
                    <a:pt x="8238663" y="1302079"/>
                  </a:lnTo>
                  <a:lnTo>
                    <a:pt x="8238663" y="1301000"/>
                  </a:lnTo>
                  <a:lnTo>
                    <a:pt x="8230031" y="1288052"/>
                  </a:lnTo>
                  <a:lnTo>
                    <a:pt x="8227873" y="1290210"/>
                  </a:lnTo>
                  <a:lnTo>
                    <a:pt x="8227873" y="1288052"/>
                  </a:lnTo>
                  <a:lnTo>
                    <a:pt x="8230031" y="1288052"/>
                  </a:lnTo>
                  <a:lnTo>
                    <a:pt x="8225715" y="1281578"/>
                  </a:lnTo>
                  <a:lnTo>
                    <a:pt x="8225715" y="1269710"/>
                  </a:lnTo>
                  <a:cubicBezTo>
                    <a:pt x="8225715" y="1268091"/>
                    <a:pt x="8227514" y="1267012"/>
                    <a:pt x="8231110" y="1266472"/>
                  </a:cubicBezTo>
                  <a:lnTo>
                    <a:pt x="8230031" y="1265393"/>
                  </a:lnTo>
                  <a:lnTo>
                    <a:pt x="8230031" y="1264315"/>
                  </a:lnTo>
                  <a:cubicBezTo>
                    <a:pt x="8233628" y="1258560"/>
                    <a:pt x="8240102" y="1254244"/>
                    <a:pt x="8249453" y="1251367"/>
                  </a:cubicBezTo>
                  <a:close/>
                  <a:moveTo>
                    <a:pt x="1070210" y="1249205"/>
                  </a:moveTo>
                  <a:lnTo>
                    <a:pt x="1070210" y="1250284"/>
                  </a:lnTo>
                  <a:lnTo>
                    <a:pt x="1071290" y="1257837"/>
                  </a:lnTo>
                  <a:lnTo>
                    <a:pt x="1072369" y="1257837"/>
                  </a:lnTo>
                  <a:lnTo>
                    <a:pt x="1072369" y="1253521"/>
                  </a:lnTo>
                  <a:lnTo>
                    <a:pt x="1071290" y="1249205"/>
                  </a:lnTo>
                  <a:close/>
                  <a:moveTo>
                    <a:pt x="5090162" y="1248667"/>
                  </a:moveTo>
                  <a:lnTo>
                    <a:pt x="5090162" y="1249746"/>
                  </a:lnTo>
                  <a:lnTo>
                    <a:pt x="5092320" y="1249746"/>
                  </a:lnTo>
                  <a:lnTo>
                    <a:pt x="5092320" y="1248667"/>
                  </a:lnTo>
                  <a:close/>
                  <a:moveTo>
                    <a:pt x="5081530" y="1248667"/>
                  </a:moveTo>
                  <a:lnTo>
                    <a:pt x="5081530" y="1250825"/>
                  </a:lnTo>
                  <a:lnTo>
                    <a:pt x="5082609" y="1249746"/>
                  </a:lnTo>
                  <a:lnTo>
                    <a:pt x="5083688" y="1249746"/>
                  </a:lnTo>
                  <a:lnTo>
                    <a:pt x="5089083" y="1250825"/>
                  </a:lnTo>
                  <a:lnTo>
                    <a:pt x="5086925" y="1248667"/>
                  </a:lnTo>
                  <a:close/>
                  <a:moveTo>
                    <a:pt x="6576313" y="1248533"/>
                  </a:moveTo>
                  <a:lnTo>
                    <a:pt x="6576313" y="1250826"/>
                  </a:lnTo>
                  <a:lnTo>
                    <a:pt x="6577392" y="1250826"/>
                  </a:lnTo>
                  <a:lnTo>
                    <a:pt x="6577392" y="1248533"/>
                  </a:lnTo>
                  <a:close/>
                  <a:moveTo>
                    <a:pt x="6166845" y="1247319"/>
                  </a:moveTo>
                  <a:lnTo>
                    <a:pt x="6164553" y="1249477"/>
                  </a:lnTo>
                  <a:lnTo>
                    <a:pt x="6164553" y="1250556"/>
                  </a:lnTo>
                  <a:lnTo>
                    <a:pt x="6166845" y="1248398"/>
                  </a:lnTo>
                  <a:close/>
                  <a:moveTo>
                    <a:pt x="2108319" y="1247234"/>
                  </a:moveTo>
                  <a:lnTo>
                    <a:pt x="2108319" y="1248312"/>
                  </a:lnTo>
                  <a:lnTo>
                    <a:pt x="2115871" y="1262475"/>
                  </a:lnTo>
                  <a:lnTo>
                    <a:pt x="2116952" y="1262475"/>
                  </a:lnTo>
                  <a:cubicBezTo>
                    <a:pt x="2120549" y="1260946"/>
                    <a:pt x="2122346" y="1258383"/>
                    <a:pt x="2122346" y="1254787"/>
                  </a:cubicBezTo>
                  <a:lnTo>
                    <a:pt x="2118029" y="1254787"/>
                  </a:lnTo>
                  <a:lnTo>
                    <a:pt x="2114794" y="1256945"/>
                  </a:lnTo>
                  <a:lnTo>
                    <a:pt x="2109398" y="1247234"/>
                  </a:lnTo>
                  <a:close/>
                  <a:moveTo>
                    <a:pt x="8692370" y="1246916"/>
                  </a:moveTo>
                  <a:lnTo>
                    <a:pt x="8690212" y="1249074"/>
                  </a:lnTo>
                  <a:lnTo>
                    <a:pt x="8692370" y="1251232"/>
                  </a:lnTo>
                  <a:lnTo>
                    <a:pt x="8694528" y="1251232"/>
                  </a:lnTo>
                  <a:lnTo>
                    <a:pt x="8694528" y="1249074"/>
                  </a:lnTo>
                  <a:close/>
                  <a:moveTo>
                    <a:pt x="1266050" y="1246912"/>
                  </a:moveTo>
                  <a:lnTo>
                    <a:pt x="1263756" y="1249205"/>
                  </a:lnTo>
                  <a:lnTo>
                    <a:pt x="1266050" y="1249205"/>
                  </a:lnTo>
                  <a:close/>
                  <a:moveTo>
                    <a:pt x="4190115" y="1246021"/>
                  </a:moveTo>
                  <a:cubicBezTo>
                    <a:pt x="4186518" y="1252854"/>
                    <a:pt x="4184720" y="1258969"/>
                    <a:pt x="4184720" y="1264364"/>
                  </a:cubicBezTo>
                  <a:cubicBezTo>
                    <a:pt x="4182652" y="1265083"/>
                    <a:pt x="4181618" y="1267196"/>
                    <a:pt x="4181618" y="1270703"/>
                  </a:cubicBezTo>
                  <a:lnTo>
                    <a:pt x="4181618" y="1275019"/>
                  </a:lnTo>
                  <a:lnTo>
                    <a:pt x="4183776" y="1275019"/>
                  </a:lnTo>
                  <a:lnTo>
                    <a:pt x="4189036" y="1273939"/>
                  </a:lnTo>
                  <a:lnTo>
                    <a:pt x="4193352" y="1282572"/>
                  </a:lnTo>
                  <a:cubicBezTo>
                    <a:pt x="4197668" y="1279334"/>
                    <a:pt x="4199826" y="1276458"/>
                    <a:pt x="4199826" y="1273939"/>
                  </a:cubicBezTo>
                  <a:cubicBezTo>
                    <a:pt x="4195510" y="1268455"/>
                    <a:pt x="4193352" y="1264543"/>
                    <a:pt x="4193352" y="1262206"/>
                  </a:cubicBezTo>
                  <a:lnTo>
                    <a:pt x="4193352" y="1260047"/>
                  </a:lnTo>
                  <a:cubicBezTo>
                    <a:pt x="4193352" y="1253574"/>
                    <a:pt x="4198747" y="1250337"/>
                    <a:pt x="4209537" y="1250337"/>
                  </a:cubicBezTo>
                  <a:lnTo>
                    <a:pt x="4213853" y="1249257"/>
                  </a:lnTo>
                  <a:lnTo>
                    <a:pt x="4214932" y="1248178"/>
                  </a:lnTo>
                  <a:lnTo>
                    <a:pt x="4214932" y="1247099"/>
                  </a:lnTo>
                  <a:lnTo>
                    <a:pt x="4209537" y="1246021"/>
                  </a:lnTo>
                  <a:lnTo>
                    <a:pt x="4203063" y="1248178"/>
                  </a:lnTo>
                  <a:lnTo>
                    <a:pt x="4197668" y="1248178"/>
                  </a:lnTo>
                  <a:lnTo>
                    <a:pt x="4194431" y="1246021"/>
                  </a:lnTo>
                  <a:close/>
                  <a:moveTo>
                    <a:pt x="6167924" y="1245161"/>
                  </a:moveTo>
                  <a:lnTo>
                    <a:pt x="6167924" y="1246240"/>
                  </a:lnTo>
                  <a:lnTo>
                    <a:pt x="6171161" y="1246240"/>
                  </a:lnTo>
                  <a:lnTo>
                    <a:pt x="6171161" y="1245161"/>
                  </a:lnTo>
                  <a:close/>
                  <a:moveTo>
                    <a:pt x="1581239" y="1244620"/>
                  </a:moveTo>
                  <a:lnTo>
                    <a:pt x="1584477" y="1246778"/>
                  </a:lnTo>
                  <a:lnTo>
                    <a:pt x="1593379" y="1244620"/>
                  </a:lnTo>
                  <a:cubicBezTo>
                    <a:pt x="1600663" y="1248306"/>
                    <a:pt x="1605788" y="1250149"/>
                    <a:pt x="1608755" y="1250149"/>
                  </a:cubicBezTo>
                  <a:lnTo>
                    <a:pt x="1608755" y="1252442"/>
                  </a:lnTo>
                  <a:lnTo>
                    <a:pt x="1586635" y="1260265"/>
                  </a:lnTo>
                  <a:cubicBezTo>
                    <a:pt x="1583938" y="1257658"/>
                    <a:pt x="1576609" y="1255769"/>
                    <a:pt x="1564651" y="1254600"/>
                  </a:cubicBezTo>
                  <a:cubicBezTo>
                    <a:pt x="1561324" y="1258377"/>
                    <a:pt x="1558356" y="1260265"/>
                    <a:pt x="1555748" y="1260265"/>
                  </a:cubicBezTo>
                  <a:cubicBezTo>
                    <a:pt x="1543250" y="1256758"/>
                    <a:pt x="1537001" y="1253791"/>
                    <a:pt x="1537001" y="1251363"/>
                  </a:cubicBezTo>
                  <a:lnTo>
                    <a:pt x="1537001" y="1250149"/>
                  </a:lnTo>
                  <a:lnTo>
                    <a:pt x="1541452" y="1245698"/>
                  </a:lnTo>
                  <a:lnTo>
                    <a:pt x="1543745" y="1245698"/>
                  </a:lnTo>
                  <a:cubicBezTo>
                    <a:pt x="1547970" y="1245698"/>
                    <a:pt x="1551972" y="1247182"/>
                    <a:pt x="1555748" y="1250149"/>
                  </a:cubicBezTo>
                  <a:lnTo>
                    <a:pt x="1561278" y="1249070"/>
                  </a:lnTo>
                  <a:lnTo>
                    <a:pt x="1566808" y="1250149"/>
                  </a:lnTo>
                  <a:cubicBezTo>
                    <a:pt x="1567526" y="1247901"/>
                    <a:pt x="1569730" y="1246778"/>
                    <a:pt x="1573417" y="1246778"/>
                  </a:cubicBezTo>
                  <a:lnTo>
                    <a:pt x="1576789" y="1246778"/>
                  </a:lnTo>
                  <a:cubicBezTo>
                    <a:pt x="1578227" y="1246778"/>
                    <a:pt x="1578948" y="1248666"/>
                    <a:pt x="1578948" y="1252442"/>
                  </a:cubicBezTo>
                  <a:lnTo>
                    <a:pt x="1580026" y="1252442"/>
                  </a:lnTo>
                  <a:close/>
                  <a:moveTo>
                    <a:pt x="6577392" y="1243139"/>
                  </a:moveTo>
                  <a:lnTo>
                    <a:pt x="6575234" y="1245296"/>
                  </a:lnTo>
                  <a:lnTo>
                    <a:pt x="6575234" y="1246375"/>
                  </a:lnTo>
                  <a:lnTo>
                    <a:pt x="6579685" y="1246375"/>
                  </a:lnTo>
                  <a:lnTo>
                    <a:pt x="6579685" y="1243139"/>
                  </a:lnTo>
                  <a:close/>
                  <a:moveTo>
                    <a:pt x="7612180" y="1242734"/>
                  </a:moveTo>
                  <a:lnTo>
                    <a:pt x="7615552" y="1242734"/>
                  </a:lnTo>
                  <a:lnTo>
                    <a:pt x="7615552" y="1245027"/>
                  </a:lnTo>
                  <a:lnTo>
                    <a:pt x="7612180" y="1246106"/>
                  </a:lnTo>
                  <a:lnTo>
                    <a:pt x="7611101" y="1245027"/>
                  </a:lnTo>
                  <a:lnTo>
                    <a:pt x="7611101" y="1243949"/>
                  </a:lnTo>
                  <a:close/>
                  <a:moveTo>
                    <a:pt x="7676651" y="1241656"/>
                  </a:moveTo>
                  <a:lnTo>
                    <a:pt x="7685418" y="1243949"/>
                  </a:lnTo>
                  <a:lnTo>
                    <a:pt x="7688655" y="1242734"/>
                  </a:lnTo>
                  <a:lnTo>
                    <a:pt x="7692971" y="1245027"/>
                  </a:lnTo>
                  <a:lnTo>
                    <a:pt x="7699580" y="1242734"/>
                  </a:lnTo>
                  <a:lnTo>
                    <a:pt x="7702817" y="1242734"/>
                  </a:lnTo>
                  <a:lnTo>
                    <a:pt x="7704975" y="1245027"/>
                  </a:lnTo>
                  <a:cubicBezTo>
                    <a:pt x="7704975" y="1251591"/>
                    <a:pt x="7702817" y="1254873"/>
                    <a:pt x="7698501" y="1254873"/>
                  </a:cubicBezTo>
                  <a:cubicBezTo>
                    <a:pt x="7694095" y="1251905"/>
                    <a:pt x="7690094" y="1250422"/>
                    <a:pt x="7686497" y="1250422"/>
                  </a:cubicBezTo>
                  <a:lnTo>
                    <a:pt x="7673279" y="1252580"/>
                  </a:lnTo>
                  <a:lnTo>
                    <a:pt x="7664647" y="1251501"/>
                  </a:lnTo>
                  <a:lnTo>
                    <a:pt x="7652643" y="1253659"/>
                  </a:lnTo>
                  <a:lnTo>
                    <a:pt x="7648192" y="1250422"/>
                  </a:lnTo>
                  <a:lnTo>
                    <a:pt x="7642797" y="1251501"/>
                  </a:lnTo>
                  <a:lnTo>
                    <a:pt x="7639560" y="1249343"/>
                  </a:lnTo>
                  <a:cubicBezTo>
                    <a:pt x="7636053" y="1251501"/>
                    <a:pt x="7632771" y="1252580"/>
                    <a:pt x="7629714" y="1252580"/>
                  </a:cubicBezTo>
                  <a:cubicBezTo>
                    <a:pt x="7623150" y="1252220"/>
                    <a:pt x="7619868" y="1251142"/>
                    <a:pt x="7619868" y="1249343"/>
                  </a:cubicBezTo>
                  <a:cubicBezTo>
                    <a:pt x="7621127" y="1246466"/>
                    <a:pt x="7625128" y="1245027"/>
                    <a:pt x="7631872" y="1245027"/>
                  </a:cubicBezTo>
                  <a:lnTo>
                    <a:pt x="7639560" y="1242734"/>
                  </a:lnTo>
                  <a:lnTo>
                    <a:pt x="7649271" y="1245027"/>
                  </a:lnTo>
                  <a:lnTo>
                    <a:pt x="7655880" y="1245027"/>
                  </a:lnTo>
                  <a:lnTo>
                    <a:pt x="7656959" y="1246106"/>
                  </a:lnTo>
                  <a:close/>
                  <a:moveTo>
                    <a:pt x="7566323" y="1241656"/>
                  </a:moveTo>
                  <a:lnTo>
                    <a:pt x="7584936" y="1241656"/>
                  </a:lnTo>
                  <a:cubicBezTo>
                    <a:pt x="7597344" y="1244442"/>
                    <a:pt x="7603548" y="1247725"/>
                    <a:pt x="7603548" y="1251501"/>
                  </a:cubicBezTo>
                  <a:lnTo>
                    <a:pt x="7605706" y="1251501"/>
                  </a:lnTo>
                  <a:cubicBezTo>
                    <a:pt x="7605706" y="1252940"/>
                    <a:pt x="7603503" y="1254064"/>
                    <a:pt x="7599098" y="1254873"/>
                  </a:cubicBezTo>
                  <a:lnTo>
                    <a:pt x="7593702" y="1248264"/>
                  </a:lnTo>
                  <a:cubicBezTo>
                    <a:pt x="7588757" y="1251142"/>
                    <a:pt x="7583632" y="1252580"/>
                    <a:pt x="7578327" y="1252580"/>
                  </a:cubicBezTo>
                  <a:lnTo>
                    <a:pt x="7571853" y="1251501"/>
                  </a:lnTo>
                  <a:lnTo>
                    <a:pt x="7567402" y="1252580"/>
                  </a:lnTo>
                  <a:cubicBezTo>
                    <a:pt x="7564165" y="1251142"/>
                    <a:pt x="7562366" y="1249703"/>
                    <a:pt x="7562007" y="1248264"/>
                  </a:cubicBezTo>
                  <a:lnTo>
                    <a:pt x="7562007" y="1246106"/>
                  </a:lnTo>
                  <a:close/>
                  <a:moveTo>
                    <a:pt x="6577392" y="1240846"/>
                  </a:moveTo>
                  <a:lnTo>
                    <a:pt x="6584001" y="1241924"/>
                  </a:lnTo>
                  <a:lnTo>
                    <a:pt x="6595061" y="1240846"/>
                  </a:lnTo>
                  <a:cubicBezTo>
                    <a:pt x="6598028" y="1240846"/>
                    <a:pt x="6599512" y="1243812"/>
                    <a:pt x="6599512" y="1249747"/>
                  </a:cubicBezTo>
                  <a:lnTo>
                    <a:pt x="6600591" y="1249747"/>
                  </a:lnTo>
                  <a:lnTo>
                    <a:pt x="6601670" y="1244217"/>
                  </a:lnTo>
                  <a:cubicBezTo>
                    <a:pt x="6604637" y="1244217"/>
                    <a:pt x="6610527" y="1246420"/>
                    <a:pt x="6619339" y="1250826"/>
                  </a:cubicBezTo>
                  <a:lnTo>
                    <a:pt x="6631478" y="1248533"/>
                  </a:lnTo>
                  <a:lnTo>
                    <a:pt x="6633636" y="1251905"/>
                  </a:lnTo>
                  <a:lnTo>
                    <a:pt x="6633636" y="1252984"/>
                  </a:lnTo>
                  <a:cubicBezTo>
                    <a:pt x="6629589" y="1257210"/>
                    <a:pt x="6625903" y="1266382"/>
                    <a:pt x="6622576" y="1280498"/>
                  </a:cubicBezTo>
                  <a:lnTo>
                    <a:pt x="6622576" y="1281712"/>
                  </a:lnTo>
                  <a:lnTo>
                    <a:pt x="6625948" y="1292637"/>
                  </a:lnTo>
                  <a:lnTo>
                    <a:pt x="6625948" y="1294930"/>
                  </a:lnTo>
                  <a:cubicBezTo>
                    <a:pt x="6623700" y="1300595"/>
                    <a:pt x="6622576" y="1305720"/>
                    <a:pt x="6622576" y="1310305"/>
                  </a:cubicBezTo>
                  <a:lnTo>
                    <a:pt x="6621497" y="1311385"/>
                  </a:lnTo>
                  <a:lnTo>
                    <a:pt x="6622576" y="1312464"/>
                  </a:lnTo>
                  <a:lnTo>
                    <a:pt x="6622576" y="1313543"/>
                  </a:lnTo>
                  <a:lnTo>
                    <a:pt x="6621497" y="1317993"/>
                  </a:lnTo>
                  <a:lnTo>
                    <a:pt x="6623790" y="1321365"/>
                  </a:lnTo>
                  <a:lnTo>
                    <a:pt x="6623790" y="1324602"/>
                  </a:lnTo>
                  <a:lnTo>
                    <a:pt x="6620418" y="1329053"/>
                  </a:lnTo>
                  <a:lnTo>
                    <a:pt x="6623790" y="1344429"/>
                  </a:lnTo>
                  <a:cubicBezTo>
                    <a:pt x="6623790" y="1347217"/>
                    <a:pt x="6620103" y="1349419"/>
                    <a:pt x="6612730" y="1351038"/>
                  </a:cubicBezTo>
                  <a:cubicBezTo>
                    <a:pt x="6601490" y="1351038"/>
                    <a:pt x="6593757" y="1348475"/>
                    <a:pt x="6589531" y="1343350"/>
                  </a:cubicBezTo>
                  <a:cubicBezTo>
                    <a:pt x="6588632" y="1347756"/>
                    <a:pt x="6587553" y="1349959"/>
                    <a:pt x="6586294" y="1349959"/>
                  </a:cubicBezTo>
                  <a:lnTo>
                    <a:pt x="6582922" y="1349959"/>
                  </a:lnTo>
                  <a:cubicBezTo>
                    <a:pt x="6579416" y="1349959"/>
                    <a:pt x="6576853" y="1345194"/>
                    <a:pt x="6575234" y="1335662"/>
                  </a:cubicBezTo>
                  <a:lnTo>
                    <a:pt x="6578606" y="1323524"/>
                  </a:lnTo>
                  <a:lnTo>
                    <a:pt x="6576313" y="1314757"/>
                  </a:lnTo>
                  <a:lnTo>
                    <a:pt x="6577392" y="1306934"/>
                  </a:lnTo>
                  <a:lnTo>
                    <a:pt x="6576313" y="1305855"/>
                  </a:lnTo>
                  <a:lnTo>
                    <a:pt x="6576313" y="1304776"/>
                  </a:lnTo>
                  <a:lnTo>
                    <a:pt x="6577392" y="1300325"/>
                  </a:lnTo>
                  <a:lnTo>
                    <a:pt x="6577392" y="1297088"/>
                  </a:lnTo>
                  <a:lnTo>
                    <a:pt x="6575234" y="1293716"/>
                  </a:lnTo>
                  <a:lnTo>
                    <a:pt x="6575234" y="1291558"/>
                  </a:lnTo>
                  <a:cubicBezTo>
                    <a:pt x="6575234" y="1289760"/>
                    <a:pt x="6576718" y="1288681"/>
                    <a:pt x="6579685" y="1288321"/>
                  </a:cubicBezTo>
                  <a:lnTo>
                    <a:pt x="6574155" y="1272810"/>
                  </a:lnTo>
                  <a:lnTo>
                    <a:pt x="6574155" y="1271732"/>
                  </a:lnTo>
                  <a:lnTo>
                    <a:pt x="6575234" y="1256356"/>
                  </a:lnTo>
                  <a:lnTo>
                    <a:pt x="6570784" y="1247455"/>
                  </a:lnTo>
                  <a:lnTo>
                    <a:pt x="6571997" y="1246375"/>
                  </a:lnTo>
                  <a:cubicBezTo>
                    <a:pt x="6573976" y="1242689"/>
                    <a:pt x="6575774" y="1240846"/>
                    <a:pt x="6577392" y="1240846"/>
                  </a:cubicBezTo>
                  <a:close/>
                  <a:moveTo>
                    <a:pt x="1167591" y="1239359"/>
                  </a:moveTo>
                  <a:lnTo>
                    <a:pt x="1167591" y="1240438"/>
                  </a:lnTo>
                  <a:cubicBezTo>
                    <a:pt x="1170108" y="1245474"/>
                    <a:pt x="1173390" y="1247991"/>
                    <a:pt x="1177436" y="1247991"/>
                  </a:cubicBezTo>
                  <a:lnTo>
                    <a:pt x="1177436" y="1245833"/>
                  </a:lnTo>
                  <a:close/>
                  <a:moveTo>
                    <a:pt x="6187616" y="1238687"/>
                  </a:moveTo>
                  <a:cubicBezTo>
                    <a:pt x="6176647" y="1240125"/>
                    <a:pt x="6171161" y="1241924"/>
                    <a:pt x="6171161" y="1244082"/>
                  </a:cubicBezTo>
                  <a:lnTo>
                    <a:pt x="6172240" y="1244082"/>
                  </a:lnTo>
                  <a:lnTo>
                    <a:pt x="6188695" y="1239766"/>
                  </a:lnTo>
                  <a:lnTo>
                    <a:pt x="6188695" y="1238687"/>
                  </a:lnTo>
                  <a:close/>
                  <a:moveTo>
                    <a:pt x="1092061" y="1237066"/>
                  </a:moveTo>
                  <a:lnTo>
                    <a:pt x="1081136" y="1247991"/>
                  </a:lnTo>
                  <a:lnTo>
                    <a:pt x="1081136" y="1271055"/>
                  </a:lnTo>
                  <a:lnTo>
                    <a:pt x="1086664" y="1271055"/>
                  </a:lnTo>
                  <a:lnTo>
                    <a:pt x="1090982" y="1274292"/>
                  </a:lnTo>
                  <a:lnTo>
                    <a:pt x="1093139" y="1274292"/>
                  </a:lnTo>
                  <a:cubicBezTo>
                    <a:pt x="1094219" y="1274292"/>
                    <a:pt x="1096420" y="1267368"/>
                    <a:pt x="1099749" y="1253521"/>
                  </a:cubicBezTo>
                  <a:cubicBezTo>
                    <a:pt x="1098130" y="1253521"/>
                    <a:pt x="1096286" y="1248036"/>
                    <a:pt x="1094219" y="1237066"/>
                  </a:cubicBezTo>
                  <a:close/>
                  <a:moveTo>
                    <a:pt x="4259981" y="1236444"/>
                  </a:moveTo>
                  <a:lnTo>
                    <a:pt x="4259981" y="1238467"/>
                  </a:lnTo>
                  <a:lnTo>
                    <a:pt x="4261060" y="1238467"/>
                  </a:lnTo>
                  <a:lnTo>
                    <a:pt x="4261060" y="1236444"/>
                  </a:lnTo>
                  <a:close/>
                  <a:moveTo>
                    <a:pt x="7761757" y="1234102"/>
                  </a:moveTo>
                  <a:lnTo>
                    <a:pt x="7761757" y="1237339"/>
                  </a:lnTo>
                  <a:lnTo>
                    <a:pt x="7763915" y="1235181"/>
                  </a:lnTo>
                  <a:lnTo>
                    <a:pt x="7762836" y="1234102"/>
                  </a:lnTo>
                  <a:close/>
                  <a:moveTo>
                    <a:pt x="5236098" y="1233561"/>
                  </a:moveTo>
                  <a:cubicBezTo>
                    <a:pt x="5241133" y="1235000"/>
                    <a:pt x="5243651" y="1237877"/>
                    <a:pt x="5243651" y="1242193"/>
                  </a:cubicBezTo>
                  <a:cubicBezTo>
                    <a:pt x="5242572" y="1245070"/>
                    <a:pt x="5241493" y="1246509"/>
                    <a:pt x="5240414" y="1246509"/>
                  </a:cubicBezTo>
                  <a:lnTo>
                    <a:pt x="5237177" y="1245430"/>
                  </a:lnTo>
                  <a:lnTo>
                    <a:pt x="5235019" y="1247588"/>
                  </a:lnTo>
                  <a:cubicBezTo>
                    <a:pt x="5232142" y="1241834"/>
                    <a:pt x="5229624" y="1238956"/>
                    <a:pt x="5227466" y="1238956"/>
                  </a:cubicBezTo>
                  <a:lnTo>
                    <a:pt x="5227466" y="1234640"/>
                  </a:lnTo>
                  <a:lnTo>
                    <a:pt x="5229624" y="1234640"/>
                  </a:lnTo>
                  <a:close/>
                  <a:moveTo>
                    <a:pt x="229423" y="1227020"/>
                  </a:moveTo>
                  <a:lnTo>
                    <a:pt x="231581" y="1227020"/>
                  </a:lnTo>
                  <a:cubicBezTo>
                    <a:pt x="255228" y="1240957"/>
                    <a:pt x="267412" y="1250263"/>
                    <a:pt x="268131" y="1254939"/>
                  </a:cubicBezTo>
                  <a:lnTo>
                    <a:pt x="269211" y="1256018"/>
                  </a:lnTo>
                  <a:lnTo>
                    <a:pt x="269211" y="1259255"/>
                  </a:lnTo>
                  <a:cubicBezTo>
                    <a:pt x="262737" y="1265100"/>
                    <a:pt x="259499" y="1272968"/>
                    <a:pt x="259499" y="1282858"/>
                  </a:cubicBezTo>
                  <a:lnTo>
                    <a:pt x="258421" y="1286095"/>
                  </a:lnTo>
                  <a:lnTo>
                    <a:pt x="260578" y="1294592"/>
                  </a:lnTo>
                  <a:lnTo>
                    <a:pt x="259499" y="1295671"/>
                  </a:lnTo>
                  <a:lnTo>
                    <a:pt x="260578" y="1301067"/>
                  </a:lnTo>
                  <a:lnTo>
                    <a:pt x="260578" y="1307540"/>
                  </a:lnTo>
                  <a:lnTo>
                    <a:pt x="255319" y="1319410"/>
                  </a:lnTo>
                  <a:lnTo>
                    <a:pt x="255319" y="1331144"/>
                  </a:lnTo>
                  <a:lnTo>
                    <a:pt x="258421" y="1344092"/>
                  </a:lnTo>
                  <a:cubicBezTo>
                    <a:pt x="257791" y="1356590"/>
                    <a:pt x="256398" y="1364098"/>
                    <a:pt x="254240" y="1366616"/>
                  </a:cubicBezTo>
                  <a:lnTo>
                    <a:pt x="256398" y="1383745"/>
                  </a:lnTo>
                  <a:lnTo>
                    <a:pt x="251003" y="1404246"/>
                  </a:lnTo>
                  <a:lnTo>
                    <a:pt x="248845" y="1406404"/>
                  </a:lnTo>
                  <a:lnTo>
                    <a:pt x="246687" y="1406404"/>
                  </a:lnTo>
                  <a:cubicBezTo>
                    <a:pt x="246687" y="1402088"/>
                    <a:pt x="245966" y="1399930"/>
                    <a:pt x="244529" y="1399930"/>
                  </a:cubicBezTo>
                  <a:lnTo>
                    <a:pt x="243450" y="1399930"/>
                  </a:lnTo>
                  <a:lnTo>
                    <a:pt x="246687" y="1408428"/>
                  </a:lnTo>
                  <a:lnTo>
                    <a:pt x="245608" y="1409507"/>
                  </a:lnTo>
                  <a:lnTo>
                    <a:pt x="245608" y="1410586"/>
                  </a:lnTo>
                  <a:lnTo>
                    <a:pt x="246687" y="1411664"/>
                  </a:lnTo>
                  <a:lnTo>
                    <a:pt x="246687" y="1412744"/>
                  </a:lnTo>
                  <a:lnTo>
                    <a:pt x="245608" y="1415981"/>
                  </a:lnTo>
                  <a:lnTo>
                    <a:pt x="247766" y="1418139"/>
                  </a:lnTo>
                  <a:lnTo>
                    <a:pt x="247766" y="1420297"/>
                  </a:lnTo>
                  <a:lnTo>
                    <a:pt x="245608" y="1422454"/>
                  </a:lnTo>
                  <a:lnTo>
                    <a:pt x="244529" y="1422454"/>
                  </a:lnTo>
                  <a:cubicBezTo>
                    <a:pt x="243089" y="1422454"/>
                    <a:pt x="242371" y="1421016"/>
                    <a:pt x="242371" y="1418139"/>
                  </a:cubicBezTo>
                  <a:lnTo>
                    <a:pt x="241292" y="1419217"/>
                  </a:lnTo>
                  <a:lnTo>
                    <a:pt x="240213" y="1419217"/>
                  </a:lnTo>
                  <a:lnTo>
                    <a:pt x="244529" y="1425692"/>
                  </a:lnTo>
                  <a:cubicBezTo>
                    <a:pt x="244529" y="1431446"/>
                    <a:pt x="239492" y="1437156"/>
                    <a:pt x="229423" y="1442821"/>
                  </a:cubicBezTo>
                  <a:cubicBezTo>
                    <a:pt x="226275" y="1442821"/>
                    <a:pt x="219486" y="1445338"/>
                    <a:pt x="209056" y="1450374"/>
                  </a:cubicBezTo>
                  <a:lnTo>
                    <a:pt x="199480" y="1451453"/>
                  </a:lnTo>
                  <a:lnTo>
                    <a:pt x="189769" y="1451453"/>
                  </a:lnTo>
                  <a:cubicBezTo>
                    <a:pt x="187431" y="1449834"/>
                    <a:pt x="184194" y="1441966"/>
                    <a:pt x="180058" y="1427850"/>
                  </a:cubicBezTo>
                  <a:cubicBezTo>
                    <a:pt x="173493" y="1418678"/>
                    <a:pt x="164907" y="1411889"/>
                    <a:pt x="154296" y="1407483"/>
                  </a:cubicBezTo>
                  <a:lnTo>
                    <a:pt x="154296" y="1405325"/>
                  </a:lnTo>
                  <a:cubicBezTo>
                    <a:pt x="154296" y="1402628"/>
                    <a:pt x="164682" y="1400470"/>
                    <a:pt x="185453" y="1398851"/>
                  </a:cubicBezTo>
                  <a:lnTo>
                    <a:pt x="197322" y="1398851"/>
                  </a:lnTo>
                  <a:cubicBezTo>
                    <a:pt x="199570" y="1398851"/>
                    <a:pt x="202042" y="1391703"/>
                    <a:pt x="204740" y="1377406"/>
                  </a:cubicBezTo>
                  <a:cubicBezTo>
                    <a:pt x="207257" y="1375787"/>
                    <a:pt x="209775" y="1370392"/>
                    <a:pt x="212293" y="1361221"/>
                  </a:cubicBezTo>
                  <a:lnTo>
                    <a:pt x="207977" y="1355826"/>
                  </a:lnTo>
                  <a:lnTo>
                    <a:pt x="212293" y="1338697"/>
                  </a:lnTo>
                  <a:lnTo>
                    <a:pt x="211214" y="1330065"/>
                  </a:lnTo>
                  <a:lnTo>
                    <a:pt x="212293" y="1295671"/>
                  </a:lnTo>
                  <a:lnTo>
                    <a:pt x="212293" y="1290411"/>
                  </a:lnTo>
                  <a:lnTo>
                    <a:pt x="214452" y="1287174"/>
                  </a:lnTo>
                  <a:lnTo>
                    <a:pt x="214452" y="1277463"/>
                  </a:lnTo>
                  <a:lnTo>
                    <a:pt x="215530" y="1261413"/>
                  </a:lnTo>
                  <a:lnTo>
                    <a:pt x="205819" y="1256018"/>
                  </a:lnTo>
                  <a:lnTo>
                    <a:pt x="199480" y="1258176"/>
                  </a:lnTo>
                  <a:lnTo>
                    <a:pt x="198402" y="1258176"/>
                  </a:lnTo>
                  <a:cubicBezTo>
                    <a:pt x="194624" y="1258176"/>
                    <a:pt x="192466" y="1257097"/>
                    <a:pt x="191928" y="1254939"/>
                  </a:cubicBezTo>
                  <a:cubicBezTo>
                    <a:pt x="191928" y="1252062"/>
                    <a:pt x="198356" y="1249904"/>
                    <a:pt x="211214" y="1248465"/>
                  </a:cubicBezTo>
                  <a:cubicBezTo>
                    <a:pt x="218946" y="1243070"/>
                    <a:pt x="223623" y="1237361"/>
                    <a:pt x="225241" y="1231336"/>
                  </a:cubicBezTo>
                  <a:cubicBezTo>
                    <a:pt x="228028" y="1231336"/>
                    <a:pt x="229423" y="1229897"/>
                    <a:pt x="229423" y="1227020"/>
                  </a:cubicBezTo>
                  <a:close/>
                  <a:moveTo>
                    <a:pt x="6664522" y="1226549"/>
                  </a:moveTo>
                  <a:lnTo>
                    <a:pt x="6667759" y="1226549"/>
                  </a:lnTo>
                  <a:lnTo>
                    <a:pt x="6674368" y="1232079"/>
                  </a:lnTo>
                  <a:lnTo>
                    <a:pt x="6677740" y="1232079"/>
                  </a:lnTo>
                  <a:cubicBezTo>
                    <a:pt x="6678100" y="1229111"/>
                    <a:pt x="6679179" y="1227628"/>
                    <a:pt x="6680977" y="1227628"/>
                  </a:cubicBezTo>
                  <a:lnTo>
                    <a:pt x="6682191" y="1227628"/>
                  </a:lnTo>
                  <a:cubicBezTo>
                    <a:pt x="6684169" y="1229876"/>
                    <a:pt x="6689654" y="1231719"/>
                    <a:pt x="6698646" y="1233158"/>
                  </a:cubicBezTo>
                  <a:lnTo>
                    <a:pt x="6699725" y="1236530"/>
                  </a:lnTo>
                  <a:lnTo>
                    <a:pt x="6705254" y="1235315"/>
                  </a:lnTo>
                  <a:lnTo>
                    <a:pt x="6707412" y="1235315"/>
                  </a:lnTo>
                  <a:lnTo>
                    <a:pt x="6709705" y="1237608"/>
                  </a:lnTo>
                  <a:lnTo>
                    <a:pt x="6709705" y="1238687"/>
                  </a:lnTo>
                  <a:lnTo>
                    <a:pt x="6705254" y="1238687"/>
                  </a:lnTo>
                  <a:lnTo>
                    <a:pt x="6705254" y="1239767"/>
                  </a:lnTo>
                  <a:lnTo>
                    <a:pt x="6709705" y="1239767"/>
                  </a:lnTo>
                  <a:lnTo>
                    <a:pt x="6710784" y="1238687"/>
                  </a:lnTo>
                  <a:lnTo>
                    <a:pt x="6711863" y="1239767"/>
                  </a:lnTo>
                  <a:lnTo>
                    <a:pt x="6711863" y="1240846"/>
                  </a:lnTo>
                  <a:cubicBezTo>
                    <a:pt x="6707637" y="1246780"/>
                    <a:pt x="6704715" y="1249747"/>
                    <a:pt x="6703096" y="1249747"/>
                  </a:cubicBezTo>
                  <a:lnTo>
                    <a:pt x="6703096" y="1251905"/>
                  </a:lnTo>
                  <a:lnTo>
                    <a:pt x="6704175" y="1250826"/>
                  </a:lnTo>
                  <a:lnTo>
                    <a:pt x="6705254" y="1250826"/>
                  </a:lnTo>
                  <a:lnTo>
                    <a:pt x="6706333" y="1251905"/>
                  </a:lnTo>
                  <a:lnTo>
                    <a:pt x="6706333" y="1252984"/>
                  </a:lnTo>
                  <a:lnTo>
                    <a:pt x="6705254" y="1252984"/>
                  </a:lnTo>
                  <a:lnTo>
                    <a:pt x="6699725" y="1251905"/>
                  </a:lnTo>
                  <a:cubicBezTo>
                    <a:pt x="6699725" y="1253703"/>
                    <a:pt x="6698646" y="1255547"/>
                    <a:pt x="6696488" y="1257435"/>
                  </a:cubicBezTo>
                  <a:lnTo>
                    <a:pt x="6696488" y="1258514"/>
                  </a:lnTo>
                  <a:lnTo>
                    <a:pt x="6697567" y="1258514"/>
                  </a:lnTo>
                  <a:cubicBezTo>
                    <a:pt x="6700174" y="1255547"/>
                    <a:pt x="6702737" y="1254063"/>
                    <a:pt x="6705254" y="1254063"/>
                  </a:cubicBezTo>
                  <a:lnTo>
                    <a:pt x="6707412" y="1260672"/>
                  </a:lnTo>
                  <a:lnTo>
                    <a:pt x="6703096" y="1271732"/>
                  </a:lnTo>
                  <a:lnTo>
                    <a:pt x="6704175" y="1279419"/>
                  </a:lnTo>
                  <a:lnTo>
                    <a:pt x="6699725" y="1287107"/>
                  </a:lnTo>
                  <a:lnTo>
                    <a:pt x="6708626" y="1315836"/>
                  </a:lnTo>
                  <a:lnTo>
                    <a:pt x="6708626" y="1316915"/>
                  </a:lnTo>
                  <a:lnTo>
                    <a:pt x="6704175" y="1327974"/>
                  </a:lnTo>
                  <a:lnTo>
                    <a:pt x="6705254" y="1329053"/>
                  </a:lnTo>
                  <a:lnTo>
                    <a:pt x="6709705" y="1326761"/>
                  </a:lnTo>
                  <a:lnTo>
                    <a:pt x="6727374" y="1327974"/>
                  </a:lnTo>
                  <a:lnTo>
                    <a:pt x="6735062" y="1325682"/>
                  </a:lnTo>
                  <a:lnTo>
                    <a:pt x="6735062" y="1269574"/>
                  </a:lnTo>
                  <a:cubicBezTo>
                    <a:pt x="6735062" y="1268045"/>
                    <a:pt x="6736905" y="1267281"/>
                    <a:pt x="6740592" y="1267281"/>
                  </a:cubicBezTo>
                  <a:lnTo>
                    <a:pt x="6741671" y="1266202"/>
                  </a:lnTo>
                  <a:lnTo>
                    <a:pt x="6741671" y="1265123"/>
                  </a:lnTo>
                  <a:cubicBezTo>
                    <a:pt x="6736546" y="1261436"/>
                    <a:pt x="6733983" y="1255906"/>
                    <a:pt x="6733983" y="1248533"/>
                  </a:cubicBezTo>
                  <a:lnTo>
                    <a:pt x="6733983" y="1247455"/>
                  </a:lnTo>
                  <a:lnTo>
                    <a:pt x="6736141" y="1245296"/>
                  </a:lnTo>
                  <a:lnTo>
                    <a:pt x="6753810" y="1245296"/>
                  </a:lnTo>
                  <a:lnTo>
                    <a:pt x="6769185" y="1246375"/>
                  </a:lnTo>
                  <a:lnTo>
                    <a:pt x="6775794" y="1244217"/>
                  </a:lnTo>
                  <a:cubicBezTo>
                    <a:pt x="6778762" y="1246375"/>
                    <a:pt x="6782089" y="1247455"/>
                    <a:pt x="6785775" y="1247455"/>
                  </a:cubicBezTo>
                  <a:cubicBezTo>
                    <a:pt x="6793778" y="1251141"/>
                    <a:pt x="6797779" y="1255547"/>
                    <a:pt x="6797779" y="1260672"/>
                  </a:cubicBezTo>
                  <a:lnTo>
                    <a:pt x="6791170" y="1266202"/>
                  </a:lnTo>
                  <a:lnTo>
                    <a:pt x="6790091" y="1266202"/>
                  </a:lnTo>
                  <a:cubicBezTo>
                    <a:pt x="6784247" y="1266202"/>
                    <a:pt x="6781324" y="1264718"/>
                    <a:pt x="6781324" y="1261751"/>
                  </a:cubicBezTo>
                  <a:lnTo>
                    <a:pt x="6777952" y="1261751"/>
                  </a:lnTo>
                  <a:lnTo>
                    <a:pt x="6777952" y="1266202"/>
                  </a:lnTo>
                  <a:cubicBezTo>
                    <a:pt x="6781639" y="1270068"/>
                    <a:pt x="6783482" y="1273395"/>
                    <a:pt x="6783482" y="1276183"/>
                  </a:cubicBezTo>
                  <a:lnTo>
                    <a:pt x="6783482" y="1287107"/>
                  </a:lnTo>
                  <a:lnTo>
                    <a:pt x="6781324" y="1296009"/>
                  </a:lnTo>
                  <a:lnTo>
                    <a:pt x="6783482" y="1300325"/>
                  </a:lnTo>
                  <a:lnTo>
                    <a:pt x="6781324" y="1306934"/>
                  </a:lnTo>
                  <a:lnTo>
                    <a:pt x="6783482" y="1309227"/>
                  </a:lnTo>
                  <a:lnTo>
                    <a:pt x="6783482" y="1315836"/>
                  </a:lnTo>
                  <a:lnTo>
                    <a:pt x="6781324" y="1333504"/>
                  </a:lnTo>
                  <a:lnTo>
                    <a:pt x="6781324" y="1344429"/>
                  </a:lnTo>
                  <a:cubicBezTo>
                    <a:pt x="6781324" y="1348115"/>
                    <a:pt x="6773232" y="1350678"/>
                    <a:pt x="6757047" y="1352117"/>
                  </a:cubicBezTo>
                  <a:lnTo>
                    <a:pt x="6750438" y="1352117"/>
                  </a:lnTo>
                  <a:cubicBezTo>
                    <a:pt x="6741087" y="1350858"/>
                    <a:pt x="6735197" y="1349060"/>
                    <a:pt x="6732769" y="1346722"/>
                  </a:cubicBezTo>
                  <a:lnTo>
                    <a:pt x="6733983" y="1341192"/>
                  </a:lnTo>
                  <a:lnTo>
                    <a:pt x="6733983" y="1338899"/>
                  </a:lnTo>
                  <a:lnTo>
                    <a:pt x="6729532" y="1337820"/>
                  </a:lnTo>
                  <a:lnTo>
                    <a:pt x="6728453" y="1338899"/>
                  </a:lnTo>
                  <a:lnTo>
                    <a:pt x="6703096" y="1338899"/>
                  </a:lnTo>
                  <a:lnTo>
                    <a:pt x="6706333" y="1343350"/>
                  </a:lnTo>
                  <a:lnTo>
                    <a:pt x="6704175" y="1352117"/>
                  </a:lnTo>
                  <a:lnTo>
                    <a:pt x="6704175" y="1353331"/>
                  </a:lnTo>
                  <a:lnTo>
                    <a:pt x="6708626" y="1367627"/>
                  </a:lnTo>
                  <a:cubicBezTo>
                    <a:pt x="6706379" y="1368347"/>
                    <a:pt x="6705254" y="1370550"/>
                    <a:pt x="6705254" y="1374237"/>
                  </a:cubicBezTo>
                  <a:lnTo>
                    <a:pt x="6705254" y="1387454"/>
                  </a:lnTo>
                  <a:lnTo>
                    <a:pt x="6706333" y="1409439"/>
                  </a:lnTo>
                  <a:lnTo>
                    <a:pt x="6705254" y="1410518"/>
                  </a:lnTo>
                  <a:lnTo>
                    <a:pt x="6704175" y="1410518"/>
                  </a:lnTo>
                  <a:lnTo>
                    <a:pt x="6705254" y="1413890"/>
                  </a:lnTo>
                  <a:lnTo>
                    <a:pt x="6704175" y="1442483"/>
                  </a:lnTo>
                  <a:lnTo>
                    <a:pt x="6704175" y="1448013"/>
                  </a:lnTo>
                  <a:lnTo>
                    <a:pt x="6703096" y="1453543"/>
                  </a:lnTo>
                  <a:lnTo>
                    <a:pt x="6722923" y="1459073"/>
                  </a:lnTo>
                  <a:cubicBezTo>
                    <a:pt x="6730836" y="1454846"/>
                    <a:pt x="6739288" y="1452643"/>
                    <a:pt x="6748280" y="1452464"/>
                  </a:cubicBezTo>
                  <a:lnTo>
                    <a:pt x="6748280" y="1435874"/>
                  </a:lnTo>
                  <a:cubicBezTo>
                    <a:pt x="6750438" y="1433177"/>
                    <a:pt x="6751517" y="1430614"/>
                    <a:pt x="6751517" y="1428186"/>
                  </a:cubicBezTo>
                  <a:lnTo>
                    <a:pt x="6748280" y="1391905"/>
                  </a:lnTo>
                  <a:lnTo>
                    <a:pt x="6751517" y="1388533"/>
                  </a:lnTo>
                  <a:lnTo>
                    <a:pt x="6748280" y="1364256"/>
                  </a:lnTo>
                  <a:lnTo>
                    <a:pt x="6754889" y="1361019"/>
                  </a:lnTo>
                  <a:lnTo>
                    <a:pt x="6757047" y="1367627"/>
                  </a:lnTo>
                  <a:lnTo>
                    <a:pt x="6758126" y="1367627"/>
                  </a:lnTo>
                  <a:lnTo>
                    <a:pt x="6759205" y="1362098"/>
                  </a:lnTo>
                  <a:lnTo>
                    <a:pt x="6779166" y="1365335"/>
                  </a:lnTo>
                  <a:lnTo>
                    <a:pt x="6785775" y="1364256"/>
                  </a:lnTo>
                  <a:lnTo>
                    <a:pt x="6790091" y="1364256"/>
                  </a:lnTo>
                  <a:cubicBezTo>
                    <a:pt x="6791620" y="1364256"/>
                    <a:pt x="6792384" y="1366099"/>
                    <a:pt x="6792384" y="1369786"/>
                  </a:cubicBezTo>
                  <a:lnTo>
                    <a:pt x="6793463" y="1370865"/>
                  </a:lnTo>
                  <a:lnTo>
                    <a:pt x="6794542" y="1370865"/>
                  </a:lnTo>
                  <a:lnTo>
                    <a:pt x="6803309" y="1368707"/>
                  </a:lnTo>
                  <a:cubicBezTo>
                    <a:pt x="6807715" y="1369066"/>
                    <a:pt x="6809918" y="1370145"/>
                    <a:pt x="6809918" y="1371944"/>
                  </a:cubicBezTo>
                  <a:cubicBezTo>
                    <a:pt x="6801106" y="1381025"/>
                    <a:pt x="6796700" y="1389882"/>
                    <a:pt x="6796700" y="1398514"/>
                  </a:cubicBezTo>
                  <a:lnTo>
                    <a:pt x="6796700" y="1420499"/>
                  </a:lnTo>
                  <a:lnTo>
                    <a:pt x="6793463" y="1432637"/>
                  </a:lnTo>
                  <a:cubicBezTo>
                    <a:pt x="6796340" y="1432637"/>
                    <a:pt x="6797779" y="1435559"/>
                    <a:pt x="6797779" y="1441404"/>
                  </a:cubicBezTo>
                  <a:lnTo>
                    <a:pt x="6797779" y="1443697"/>
                  </a:lnTo>
                  <a:cubicBezTo>
                    <a:pt x="6797779" y="1446035"/>
                    <a:pt x="6796700" y="1448597"/>
                    <a:pt x="6794542" y="1451385"/>
                  </a:cubicBezTo>
                  <a:cubicBezTo>
                    <a:pt x="6795441" y="1458668"/>
                    <a:pt x="6796925" y="1462309"/>
                    <a:pt x="6798993" y="1462309"/>
                  </a:cubicBezTo>
                  <a:cubicBezTo>
                    <a:pt x="6798993" y="1474808"/>
                    <a:pt x="6793463" y="1481057"/>
                    <a:pt x="6782403" y="1481057"/>
                  </a:cubicBezTo>
                  <a:lnTo>
                    <a:pt x="6764735" y="1483350"/>
                  </a:lnTo>
                  <a:cubicBezTo>
                    <a:pt x="6755203" y="1478584"/>
                    <a:pt x="6750438" y="1473055"/>
                    <a:pt x="6750438" y="1466761"/>
                  </a:cubicBezTo>
                  <a:lnTo>
                    <a:pt x="6749359" y="1465682"/>
                  </a:lnTo>
                  <a:lnTo>
                    <a:pt x="6747201" y="1465682"/>
                  </a:lnTo>
                  <a:cubicBezTo>
                    <a:pt x="6735601" y="1465682"/>
                    <a:pt x="6727869" y="1466401"/>
                    <a:pt x="6724002" y="1467839"/>
                  </a:cubicBezTo>
                  <a:lnTo>
                    <a:pt x="6714021" y="1464602"/>
                  </a:lnTo>
                  <a:lnTo>
                    <a:pt x="6707412" y="1466761"/>
                  </a:lnTo>
                  <a:lnTo>
                    <a:pt x="6706333" y="1465682"/>
                  </a:lnTo>
                  <a:lnTo>
                    <a:pt x="6705254" y="1465682"/>
                  </a:lnTo>
                  <a:lnTo>
                    <a:pt x="6698646" y="1466761"/>
                  </a:lnTo>
                  <a:lnTo>
                    <a:pt x="6694195" y="1464602"/>
                  </a:lnTo>
                  <a:lnTo>
                    <a:pt x="6693116" y="1465682"/>
                  </a:lnTo>
                  <a:lnTo>
                    <a:pt x="6692037" y="1465682"/>
                  </a:lnTo>
                  <a:lnTo>
                    <a:pt x="6685428" y="1464602"/>
                  </a:lnTo>
                  <a:lnTo>
                    <a:pt x="6672210" y="1467839"/>
                  </a:lnTo>
                  <a:lnTo>
                    <a:pt x="6667759" y="1467839"/>
                  </a:lnTo>
                  <a:cubicBezTo>
                    <a:pt x="6661195" y="1461995"/>
                    <a:pt x="6656430" y="1459073"/>
                    <a:pt x="6653462" y="1459073"/>
                  </a:cubicBezTo>
                  <a:lnTo>
                    <a:pt x="6646853" y="1464602"/>
                  </a:lnTo>
                  <a:lnTo>
                    <a:pt x="6634715" y="1464602"/>
                  </a:lnTo>
                  <a:lnTo>
                    <a:pt x="6624869" y="1463524"/>
                  </a:lnTo>
                  <a:lnTo>
                    <a:pt x="6611651" y="1466761"/>
                  </a:lnTo>
                  <a:cubicBezTo>
                    <a:pt x="6610302" y="1474853"/>
                    <a:pt x="6607335" y="1478899"/>
                    <a:pt x="6602749" y="1478899"/>
                  </a:cubicBezTo>
                  <a:lnTo>
                    <a:pt x="6592903" y="1482137"/>
                  </a:lnTo>
                  <a:lnTo>
                    <a:pt x="6585215" y="1479979"/>
                  </a:lnTo>
                  <a:lnTo>
                    <a:pt x="6573076" y="1485508"/>
                  </a:lnTo>
                  <a:lnTo>
                    <a:pt x="6569705" y="1485508"/>
                  </a:lnTo>
                  <a:cubicBezTo>
                    <a:pt x="6566827" y="1484609"/>
                    <a:pt x="6565389" y="1481282"/>
                    <a:pt x="6565389" y="1475528"/>
                  </a:cubicBezTo>
                  <a:lnTo>
                    <a:pt x="6565389" y="1473370"/>
                  </a:lnTo>
                  <a:lnTo>
                    <a:pt x="6567547" y="1471211"/>
                  </a:lnTo>
                  <a:lnTo>
                    <a:pt x="6564175" y="1454622"/>
                  </a:lnTo>
                  <a:lnTo>
                    <a:pt x="6571997" y="1453543"/>
                  </a:lnTo>
                  <a:lnTo>
                    <a:pt x="6571997" y="1452464"/>
                  </a:lnTo>
                  <a:cubicBezTo>
                    <a:pt x="6565344" y="1451924"/>
                    <a:pt x="6562017" y="1450800"/>
                    <a:pt x="6562017" y="1449092"/>
                  </a:cubicBezTo>
                  <a:lnTo>
                    <a:pt x="6571997" y="1448013"/>
                  </a:lnTo>
                  <a:lnTo>
                    <a:pt x="6571997" y="1446934"/>
                  </a:lnTo>
                  <a:lnTo>
                    <a:pt x="6564175" y="1445855"/>
                  </a:lnTo>
                  <a:lnTo>
                    <a:pt x="6563096" y="1446934"/>
                  </a:lnTo>
                  <a:lnTo>
                    <a:pt x="6562017" y="1445855"/>
                  </a:lnTo>
                  <a:lnTo>
                    <a:pt x="6562017" y="1444776"/>
                  </a:lnTo>
                  <a:lnTo>
                    <a:pt x="6563096" y="1443697"/>
                  </a:lnTo>
                  <a:lnTo>
                    <a:pt x="6562017" y="1442483"/>
                  </a:lnTo>
                  <a:cubicBezTo>
                    <a:pt x="6562736" y="1435200"/>
                    <a:pt x="6563860" y="1430794"/>
                    <a:pt x="6565389" y="1429265"/>
                  </a:cubicBezTo>
                  <a:lnTo>
                    <a:pt x="6565389" y="1419420"/>
                  </a:lnTo>
                  <a:lnTo>
                    <a:pt x="6562017" y="1394063"/>
                  </a:lnTo>
                  <a:lnTo>
                    <a:pt x="6565389" y="1385296"/>
                  </a:lnTo>
                  <a:lnTo>
                    <a:pt x="6565389" y="1379767"/>
                  </a:lnTo>
                  <a:lnTo>
                    <a:pt x="6563096" y="1363177"/>
                  </a:lnTo>
                  <a:lnTo>
                    <a:pt x="6569705" y="1361019"/>
                  </a:lnTo>
                  <a:lnTo>
                    <a:pt x="6575234" y="1363177"/>
                  </a:lnTo>
                  <a:lnTo>
                    <a:pt x="6581843" y="1362098"/>
                  </a:lnTo>
                  <a:lnTo>
                    <a:pt x="6584001" y="1367627"/>
                  </a:lnTo>
                  <a:lnTo>
                    <a:pt x="6585215" y="1367627"/>
                  </a:lnTo>
                  <a:cubicBezTo>
                    <a:pt x="6587373" y="1367627"/>
                    <a:pt x="6590655" y="1366144"/>
                    <a:pt x="6595061" y="1363177"/>
                  </a:cubicBezTo>
                  <a:cubicBezTo>
                    <a:pt x="6608818" y="1365784"/>
                    <a:pt x="6617271" y="1369831"/>
                    <a:pt x="6620418" y="1375315"/>
                  </a:cubicBezTo>
                  <a:lnTo>
                    <a:pt x="6611651" y="1377474"/>
                  </a:lnTo>
                  <a:lnTo>
                    <a:pt x="6612730" y="1385296"/>
                  </a:lnTo>
                  <a:lnTo>
                    <a:pt x="6612730" y="1390691"/>
                  </a:lnTo>
                  <a:cubicBezTo>
                    <a:pt x="6612730" y="1392220"/>
                    <a:pt x="6610527" y="1393344"/>
                    <a:pt x="6606121" y="1394063"/>
                  </a:cubicBezTo>
                  <a:lnTo>
                    <a:pt x="6614888" y="1412811"/>
                  </a:lnTo>
                  <a:lnTo>
                    <a:pt x="6613809" y="1417127"/>
                  </a:lnTo>
                  <a:lnTo>
                    <a:pt x="6615967" y="1419420"/>
                  </a:lnTo>
                  <a:lnTo>
                    <a:pt x="6615967" y="1433716"/>
                  </a:lnTo>
                  <a:lnTo>
                    <a:pt x="6608279" y="1452464"/>
                  </a:lnTo>
                  <a:lnTo>
                    <a:pt x="6621497" y="1455701"/>
                  </a:lnTo>
                  <a:lnTo>
                    <a:pt x="6635794" y="1454622"/>
                  </a:lnTo>
                  <a:lnTo>
                    <a:pt x="6639165" y="1454622"/>
                  </a:lnTo>
                  <a:lnTo>
                    <a:pt x="6645774" y="1455701"/>
                  </a:lnTo>
                  <a:lnTo>
                    <a:pt x="6646853" y="1454622"/>
                  </a:lnTo>
                  <a:lnTo>
                    <a:pt x="6647932" y="1454622"/>
                  </a:lnTo>
                  <a:lnTo>
                    <a:pt x="6652383" y="1455701"/>
                  </a:lnTo>
                  <a:cubicBezTo>
                    <a:pt x="6656070" y="1455161"/>
                    <a:pt x="6657913" y="1454082"/>
                    <a:pt x="6657913" y="1452464"/>
                  </a:cubicBezTo>
                  <a:lnTo>
                    <a:pt x="6655620" y="1443697"/>
                  </a:lnTo>
                  <a:lnTo>
                    <a:pt x="6655620" y="1437088"/>
                  </a:lnTo>
                  <a:lnTo>
                    <a:pt x="6656834" y="1413890"/>
                  </a:lnTo>
                  <a:lnTo>
                    <a:pt x="6655620" y="1396221"/>
                  </a:lnTo>
                  <a:cubicBezTo>
                    <a:pt x="6658048" y="1394063"/>
                    <a:pt x="6660251" y="1392984"/>
                    <a:pt x="6662229" y="1392984"/>
                  </a:cubicBezTo>
                  <a:lnTo>
                    <a:pt x="6662229" y="1391905"/>
                  </a:lnTo>
                  <a:cubicBezTo>
                    <a:pt x="6657823" y="1391905"/>
                    <a:pt x="6655620" y="1390062"/>
                    <a:pt x="6655620" y="1386375"/>
                  </a:cubicBezTo>
                  <a:lnTo>
                    <a:pt x="6660071" y="1379767"/>
                  </a:lnTo>
                  <a:lnTo>
                    <a:pt x="6654541" y="1373158"/>
                  </a:lnTo>
                  <a:lnTo>
                    <a:pt x="6658992" y="1355489"/>
                  </a:lnTo>
                  <a:lnTo>
                    <a:pt x="6657913" y="1343350"/>
                  </a:lnTo>
                  <a:lnTo>
                    <a:pt x="6658992" y="1340113"/>
                  </a:lnTo>
                  <a:lnTo>
                    <a:pt x="6656834" y="1333504"/>
                  </a:lnTo>
                  <a:lnTo>
                    <a:pt x="6656834" y="1331211"/>
                  </a:lnTo>
                  <a:lnTo>
                    <a:pt x="6658992" y="1327974"/>
                  </a:lnTo>
                  <a:lnTo>
                    <a:pt x="6657913" y="1323524"/>
                  </a:lnTo>
                  <a:lnTo>
                    <a:pt x="6658992" y="1314757"/>
                  </a:lnTo>
                  <a:lnTo>
                    <a:pt x="6654541" y="1286028"/>
                  </a:lnTo>
                  <a:cubicBezTo>
                    <a:pt x="6654541" y="1282701"/>
                    <a:pt x="6657104" y="1278295"/>
                    <a:pt x="6662229" y="1272810"/>
                  </a:cubicBezTo>
                  <a:cubicBezTo>
                    <a:pt x="6660431" y="1272810"/>
                    <a:pt x="6658633" y="1264718"/>
                    <a:pt x="6656834" y="1248533"/>
                  </a:cubicBezTo>
                  <a:lnTo>
                    <a:pt x="6657913" y="1244217"/>
                  </a:lnTo>
                  <a:lnTo>
                    <a:pt x="6653462" y="1240846"/>
                  </a:lnTo>
                  <a:lnTo>
                    <a:pt x="6654541" y="1236530"/>
                  </a:lnTo>
                  <a:lnTo>
                    <a:pt x="6653462" y="1232079"/>
                  </a:lnTo>
                  <a:lnTo>
                    <a:pt x="6653462" y="1229921"/>
                  </a:lnTo>
                  <a:lnTo>
                    <a:pt x="6656834" y="1229921"/>
                  </a:lnTo>
                  <a:lnTo>
                    <a:pt x="6657913" y="1230999"/>
                  </a:lnTo>
                  <a:close/>
                  <a:moveTo>
                    <a:pt x="558101" y="1226411"/>
                  </a:moveTo>
                  <a:lnTo>
                    <a:pt x="560124" y="1226411"/>
                  </a:lnTo>
                  <a:cubicBezTo>
                    <a:pt x="568576" y="1229198"/>
                    <a:pt x="574915" y="1230592"/>
                    <a:pt x="579141" y="1230592"/>
                  </a:cubicBezTo>
                  <a:lnTo>
                    <a:pt x="582243" y="1230592"/>
                  </a:lnTo>
                  <a:lnTo>
                    <a:pt x="590740" y="1228569"/>
                  </a:lnTo>
                  <a:lnTo>
                    <a:pt x="592764" y="1228569"/>
                  </a:lnTo>
                  <a:cubicBezTo>
                    <a:pt x="601935" y="1231356"/>
                    <a:pt x="609308" y="1232750"/>
                    <a:pt x="614883" y="1232750"/>
                  </a:cubicBezTo>
                  <a:lnTo>
                    <a:pt x="619064" y="1231671"/>
                  </a:lnTo>
                  <a:lnTo>
                    <a:pt x="621222" y="1234773"/>
                  </a:lnTo>
                  <a:cubicBezTo>
                    <a:pt x="621222" y="1240618"/>
                    <a:pt x="618075" y="1244485"/>
                    <a:pt x="611781" y="1246373"/>
                  </a:cubicBezTo>
                  <a:lnTo>
                    <a:pt x="612860" y="1253791"/>
                  </a:lnTo>
                  <a:lnTo>
                    <a:pt x="611781" y="1257972"/>
                  </a:lnTo>
                  <a:lnTo>
                    <a:pt x="624460" y="1256893"/>
                  </a:lnTo>
                  <a:lnTo>
                    <a:pt x="627562" y="1256893"/>
                  </a:lnTo>
                  <a:cubicBezTo>
                    <a:pt x="629809" y="1256893"/>
                    <a:pt x="632282" y="1257972"/>
                    <a:pt x="634980" y="1260130"/>
                  </a:cubicBezTo>
                  <a:lnTo>
                    <a:pt x="635924" y="1260130"/>
                  </a:lnTo>
                  <a:cubicBezTo>
                    <a:pt x="636643" y="1258691"/>
                    <a:pt x="644376" y="1257297"/>
                    <a:pt x="659123" y="1255949"/>
                  </a:cubicBezTo>
                  <a:lnTo>
                    <a:pt x="659123" y="1247451"/>
                  </a:lnTo>
                  <a:cubicBezTo>
                    <a:pt x="659123" y="1242416"/>
                    <a:pt x="656696" y="1236437"/>
                    <a:pt x="651840" y="1229513"/>
                  </a:cubicBezTo>
                  <a:lnTo>
                    <a:pt x="651840" y="1228569"/>
                  </a:lnTo>
                  <a:cubicBezTo>
                    <a:pt x="651840" y="1227130"/>
                    <a:pt x="652873" y="1226411"/>
                    <a:pt x="654942" y="1226411"/>
                  </a:cubicBezTo>
                  <a:lnTo>
                    <a:pt x="660202" y="1227490"/>
                  </a:lnTo>
                  <a:lnTo>
                    <a:pt x="665461" y="1226411"/>
                  </a:lnTo>
                  <a:lnTo>
                    <a:pt x="678141" y="1229513"/>
                  </a:lnTo>
                  <a:lnTo>
                    <a:pt x="681243" y="1227490"/>
                  </a:lnTo>
                  <a:lnTo>
                    <a:pt x="693921" y="1228569"/>
                  </a:lnTo>
                  <a:lnTo>
                    <a:pt x="710780" y="1228569"/>
                  </a:lnTo>
                  <a:cubicBezTo>
                    <a:pt x="719232" y="1229558"/>
                    <a:pt x="723458" y="1233425"/>
                    <a:pt x="723458" y="1240168"/>
                  </a:cubicBezTo>
                  <a:cubicBezTo>
                    <a:pt x="723458" y="1244304"/>
                    <a:pt x="720626" y="1246373"/>
                    <a:pt x="714961" y="1246373"/>
                  </a:cubicBezTo>
                  <a:cubicBezTo>
                    <a:pt x="712713" y="1246373"/>
                    <a:pt x="710240" y="1249565"/>
                    <a:pt x="707544" y="1255949"/>
                  </a:cubicBezTo>
                  <a:lnTo>
                    <a:pt x="710780" y="1256893"/>
                  </a:lnTo>
                  <a:cubicBezTo>
                    <a:pt x="722739" y="1253386"/>
                    <a:pt x="728718" y="1248845"/>
                    <a:pt x="728718" y="1243270"/>
                  </a:cubicBezTo>
                  <a:lnTo>
                    <a:pt x="734922" y="1240168"/>
                  </a:lnTo>
                  <a:lnTo>
                    <a:pt x="734922" y="1236931"/>
                  </a:lnTo>
                  <a:cubicBezTo>
                    <a:pt x="735462" y="1232705"/>
                    <a:pt x="736541" y="1230592"/>
                    <a:pt x="738159" y="1230592"/>
                  </a:cubicBezTo>
                  <a:lnTo>
                    <a:pt x="741262" y="1230592"/>
                  </a:lnTo>
                  <a:cubicBezTo>
                    <a:pt x="744768" y="1234998"/>
                    <a:pt x="751782" y="1240978"/>
                    <a:pt x="762302" y="1248531"/>
                  </a:cubicBezTo>
                  <a:lnTo>
                    <a:pt x="767562" y="1255949"/>
                  </a:lnTo>
                  <a:lnTo>
                    <a:pt x="767562" y="1262153"/>
                  </a:lnTo>
                  <a:cubicBezTo>
                    <a:pt x="767562" y="1263591"/>
                    <a:pt x="764775" y="1264311"/>
                    <a:pt x="759200" y="1264311"/>
                  </a:cubicBezTo>
                  <a:lnTo>
                    <a:pt x="757042" y="1266469"/>
                  </a:lnTo>
                  <a:lnTo>
                    <a:pt x="734922" y="1266469"/>
                  </a:lnTo>
                  <a:cubicBezTo>
                    <a:pt x="732315" y="1266469"/>
                    <a:pt x="728809" y="1267863"/>
                    <a:pt x="724402" y="1270650"/>
                  </a:cubicBezTo>
                  <a:lnTo>
                    <a:pt x="721300" y="1270650"/>
                  </a:lnTo>
                  <a:lnTo>
                    <a:pt x="713882" y="1269571"/>
                  </a:lnTo>
                  <a:lnTo>
                    <a:pt x="710780" y="1278068"/>
                  </a:lnTo>
                  <a:lnTo>
                    <a:pt x="712803" y="1281171"/>
                  </a:lnTo>
                  <a:cubicBezTo>
                    <a:pt x="710735" y="1289622"/>
                    <a:pt x="706913" y="1293849"/>
                    <a:pt x="701338" y="1293849"/>
                  </a:cubicBezTo>
                  <a:lnTo>
                    <a:pt x="696078" y="1292770"/>
                  </a:lnTo>
                  <a:lnTo>
                    <a:pt x="688661" y="1299109"/>
                  </a:lnTo>
                  <a:cubicBezTo>
                    <a:pt x="685872" y="1299109"/>
                    <a:pt x="680972" y="1296636"/>
                    <a:pt x="673960" y="1291691"/>
                  </a:cubicBezTo>
                  <a:lnTo>
                    <a:pt x="662360" y="1292770"/>
                  </a:lnTo>
                  <a:lnTo>
                    <a:pt x="660202" y="1290612"/>
                  </a:lnTo>
                  <a:lnTo>
                    <a:pt x="660202" y="1288588"/>
                  </a:lnTo>
                  <a:cubicBezTo>
                    <a:pt x="662989" y="1285621"/>
                    <a:pt x="664382" y="1282789"/>
                    <a:pt x="664382" y="1280091"/>
                  </a:cubicBezTo>
                  <a:cubicBezTo>
                    <a:pt x="663035" y="1280091"/>
                    <a:pt x="662360" y="1277978"/>
                    <a:pt x="662360" y="1273752"/>
                  </a:cubicBezTo>
                  <a:cubicBezTo>
                    <a:pt x="662360" y="1269616"/>
                    <a:pt x="657100" y="1267548"/>
                    <a:pt x="646580" y="1267548"/>
                  </a:cubicBezTo>
                  <a:lnTo>
                    <a:pt x="641185" y="1263232"/>
                  </a:lnTo>
                  <a:lnTo>
                    <a:pt x="638082" y="1263232"/>
                  </a:lnTo>
                  <a:cubicBezTo>
                    <a:pt x="635834" y="1263232"/>
                    <a:pt x="633361" y="1264311"/>
                    <a:pt x="630664" y="1266469"/>
                  </a:cubicBezTo>
                  <a:lnTo>
                    <a:pt x="613804" y="1266469"/>
                  </a:lnTo>
                  <a:lnTo>
                    <a:pt x="610702" y="1269571"/>
                  </a:lnTo>
                  <a:lnTo>
                    <a:pt x="610702" y="1271729"/>
                  </a:lnTo>
                  <a:lnTo>
                    <a:pt x="611781" y="1279013"/>
                  </a:lnTo>
                  <a:lnTo>
                    <a:pt x="608544" y="1281171"/>
                  </a:lnTo>
                  <a:cubicBezTo>
                    <a:pt x="608544" y="1277664"/>
                    <a:pt x="607870" y="1275911"/>
                    <a:pt x="606521" y="1275911"/>
                  </a:cubicBezTo>
                  <a:lnTo>
                    <a:pt x="605442" y="1275911"/>
                  </a:lnTo>
                  <a:cubicBezTo>
                    <a:pt x="604003" y="1275911"/>
                    <a:pt x="602969" y="1278698"/>
                    <a:pt x="602340" y="1284273"/>
                  </a:cubicBezTo>
                  <a:lnTo>
                    <a:pt x="596945" y="1285352"/>
                  </a:lnTo>
                  <a:cubicBezTo>
                    <a:pt x="594876" y="1284992"/>
                    <a:pt x="592449" y="1283238"/>
                    <a:pt x="589661" y="1280091"/>
                  </a:cubicBezTo>
                  <a:cubicBezTo>
                    <a:pt x="583997" y="1285037"/>
                    <a:pt x="579411" y="1287510"/>
                    <a:pt x="575905" y="1287510"/>
                  </a:cubicBezTo>
                  <a:lnTo>
                    <a:pt x="575905" y="1288588"/>
                  </a:lnTo>
                  <a:cubicBezTo>
                    <a:pt x="588224" y="1292815"/>
                    <a:pt x="596675" y="1294927"/>
                    <a:pt x="601262" y="1294927"/>
                  </a:cubicBezTo>
                  <a:lnTo>
                    <a:pt x="603284" y="1300188"/>
                  </a:lnTo>
                  <a:lnTo>
                    <a:pt x="608544" y="1296951"/>
                  </a:lnTo>
                  <a:lnTo>
                    <a:pt x="620143" y="1300188"/>
                  </a:lnTo>
                  <a:lnTo>
                    <a:pt x="621222" y="1304369"/>
                  </a:lnTo>
                  <a:cubicBezTo>
                    <a:pt x="615828" y="1309585"/>
                    <a:pt x="610926" y="1312731"/>
                    <a:pt x="606521" y="1313810"/>
                  </a:cubicBezTo>
                  <a:lnTo>
                    <a:pt x="606521" y="1314889"/>
                  </a:lnTo>
                  <a:cubicBezTo>
                    <a:pt x="606521" y="1316418"/>
                    <a:pt x="609308" y="1317452"/>
                    <a:pt x="614883" y="1317992"/>
                  </a:cubicBezTo>
                  <a:cubicBezTo>
                    <a:pt x="615962" y="1314485"/>
                    <a:pt x="618435" y="1312731"/>
                    <a:pt x="622301" y="1312731"/>
                  </a:cubicBezTo>
                  <a:lnTo>
                    <a:pt x="625404" y="1312731"/>
                  </a:lnTo>
                  <a:lnTo>
                    <a:pt x="640240" y="1317047"/>
                  </a:lnTo>
                  <a:lnTo>
                    <a:pt x="644421" y="1314889"/>
                  </a:lnTo>
                  <a:lnTo>
                    <a:pt x="648603" y="1315968"/>
                  </a:lnTo>
                  <a:lnTo>
                    <a:pt x="649682" y="1314889"/>
                  </a:lnTo>
                  <a:lnTo>
                    <a:pt x="654942" y="1315968"/>
                  </a:lnTo>
                  <a:lnTo>
                    <a:pt x="665461" y="1315968"/>
                  </a:lnTo>
                  <a:lnTo>
                    <a:pt x="672881" y="1312731"/>
                  </a:lnTo>
                  <a:lnTo>
                    <a:pt x="680164" y="1317992"/>
                  </a:lnTo>
                  <a:lnTo>
                    <a:pt x="684480" y="1317992"/>
                  </a:lnTo>
                  <a:cubicBezTo>
                    <a:pt x="697067" y="1315204"/>
                    <a:pt x="703363" y="1311023"/>
                    <a:pt x="703363" y="1305448"/>
                  </a:cubicBezTo>
                  <a:cubicBezTo>
                    <a:pt x="712713" y="1297715"/>
                    <a:pt x="718693" y="1293849"/>
                    <a:pt x="721300" y="1293849"/>
                  </a:cubicBezTo>
                  <a:lnTo>
                    <a:pt x="740183" y="1306392"/>
                  </a:lnTo>
                  <a:cubicBezTo>
                    <a:pt x="744948" y="1310618"/>
                    <a:pt x="751287" y="1312731"/>
                    <a:pt x="759200" y="1312731"/>
                  </a:cubicBezTo>
                  <a:cubicBezTo>
                    <a:pt x="761447" y="1314350"/>
                    <a:pt x="763921" y="1317857"/>
                    <a:pt x="766618" y="1323252"/>
                  </a:cubicBezTo>
                  <a:lnTo>
                    <a:pt x="766618" y="1327567"/>
                  </a:lnTo>
                  <a:lnTo>
                    <a:pt x="762302" y="1331749"/>
                  </a:lnTo>
                  <a:cubicBezTo>
                    <a:pt x="762302" y="1334536"/>
                    <a:pt x="759156" y="1335930"/>
                    <a:pt x="752861" y="1335930"/>
                  </a:cubicBezTo>
                  <a:lnTo>
                    <a:pt x="750838" y="1339167"/>
                  </a:lnTo>
                  <a:lnTo>
                    <a:pt x="751782" y="1343348"/>
                  </a:lnTo>
                  <a:lnTo>
                    <a:pt x="750838" y="1344427"/>
                  </a:lnTo>
                  <a:lnTo>
                    <a:pt x="749759" y="1344427"/>
                  </a:lnTo>
                  <a:cubicBezTo>
                    <a:pt x="751107" y="1351980"/>
                    <a:pt x="752501" y="1355801"/>
                    <a:pt x="753940" y="1355891"/>
                  </a:cubicBezTo>
                  <a:cubicBezTo>
                    <a:pt x="752142" y="1377741"/>
                    <a:pt x="750389" y="1388666"/>
                    <a:pt x="748680" y="1388666"/>
                  </a:cubicBezTo>
                  <a:lnTo>
                    <a:pt x="747601" y="1388666"/>
                  </a:lnTo>
                  <a:lnTo>
                    <a:pt x="747601" y="1389610"/>
                  </a:lnTo>
                  <a:cubicBezTo>
                    <a:pt x="749759" y="1391768"/>
                    <a:pt x="751152" y="1395635"/>
                    <a:pt x="751782" y="1401209"/>
                  </a:cubicBezTo>
                  <a:lnTo>
                    <a:pt x="752861" y="1402288"/>
                  </a:lnTo>
                  <a:lnTo>
                    <a:pt x="752861" y="1405391"/>
                  </a:lnTo>
                  <a:cubicBezTo>
                    <a:pt x="749354" y="1405391"/>
                    <a:pt x="745847" y="1419463"/>
                    <a:pt x="742341" y="1447607"/>
                  </a:cubicBezTo>
                  <a:lnTo>
                    <a:pt x="743420" y="1452867"/>
                  </a:lnTo>
                  <a:cubicBezTo>
                    <a:pt x="740992" y="1462308"/>
                    <a:pt x="733618" y="1472469"/>
                    <a:pt x="721300" y="1483348"/>
                  </a:cubicBezTo>
                  <a:lnTo>
                    <a:pt x="712803" y="1481326"/>
                  </a:lnTo>
                  <a:lnTo>
                    <a:pt x="696078" y="1486586"/>
                  </a:lnTo>
                  <a:cubicBezTo>
                    <a:pt x="691852" y="1490812"/>
                    <a:pt x="687266" y="1492925"/>
                    <a:pt x="682322" y="1492925"/>
                  </a:cubicBezTo>
                  <a:cubicBezTo>
                    <a:pt x="678094" y="1492925"/>
                    <a:pt x="675983" y="1485552"/>
                    <a:pt x="675983" y="1470805"/>
                  </a:cubicBezTo>
                  <a:cubicBezTo>
                    <a:pt x="672476" y="1466040"/>
                    <a:pt x="670723" y="1461814"/>
                    <a:pt x="670723" y="1458127"/>
                  </a:cubicBezTo>
                  <a:cubicBezTo>
                    <a:pt x="662449" y="1452822"/>
                    <a:pt x="654716" y="1449315"/>
                    <a:pt x="647524" y="1447607"/>
                  </a:cubicBezTo>
                  <a:lnTo>
                    <a:pt x="646580" y="1446528"/>
                  </a:lnTo>
                  <a:lnTo>
                    <a:pt x="646580" y="1445449"/>
                  </a:lnTo>
                  <a:cubicBezTo>
                    <a:pt x="649547" y="1439874"/>
                    <a:pt x="653367" y="1437086"/>
                    <a:pt x="658044" y="1437086"/>
                  </a:cubicBezTo>
                  <a:cubicBezTo>
                    <a:pt x="662989" y="1437086"/>
                    <a:pt x="665461" y="1437761"/>
                    <a:pt x="665461" y="1439110"/>
                  </a:cubicBezTo>
                  <a:lnTo>
                    <a:pt x="671802" y="1434928"/>
                  </a:lnTo>
                  <a:lnTo>
                    <a:pt x="678141" y="1434928"/>
                  </a:lnTo>
                  <a:lnTo>
                    <a:pt x="683401" y="1436007"/>
                  </a:lnTo>
                  <a:cubicBezTo>
                    <a:pt x="683401" y="1434569"/>
                    <a:pt x="685514" y="1433849"/>
                    <a:pt x="689739" y="1433849"/>
                  </a:cubicBezTo>
                  <a:lnTo>
                    <a:pt x="690684" y="1430747"/>
                  </a:lnTo>
                  <a:lnTo>
                    <a:pt x="689739" y="1420227"/>
                  </a:lnTo>
                  <a:lnTo>
                    <a:pt x="692841" y="1416990"/>
                  </a:lnTo>
                  <a:lnTo>
                    <a:pt x="692841" y="1410786"/>
                  </a:lnTo>
                  <a:lnTo>
                    <a:pt x="691762" y="1400131"/>
                  </a:lnTo>
                  <a:lnTo>
                    <a:pt x="698101" y="1362230"/>
                  </a:lnTo>
                  <a:lnTo>
                    <a:pt x="697022" y="1359128"/>
                  </a:lnTo>
                  <a:lnTo>
                    <a:pt x="698101" y="1350631"/>
                  </a:lnTo>
                  <a:lnTo>
                    <a:pt x="697022" y="1342269"/>
                  </a:lnTo>
                  <a:lnTo>
                    <a:pt x="698101" y="1330670"/>
                  </a:lnTo>
                  <a:cubicBezTo>
                    <a:pt x="698101" y="1329231"/>
                    <a:pt x="693875" y="1326758"/>
                    <a:pt x="685424" y="1323252"/>
                  </a:cubicBezTo>
                  <a:cubicBezTo>
                    <a:pt x="682635" y="1323252"/>
                    <a:pt x="678454" y="1325005"/>
                    <a:pt x="672881" y="1328512"/>
                  </a:cubicBezTo>
                  <a:lnTo>
                    <a:pt x="661281" y="1325409"/>
                  </a:lnTo>
                  <a:lnTo>
                    <a:pt x="651840" y="1326489"/>
                  </a:lnTo>
                  <a:lnTo>
                    <a:pt x="642264" y="1325409"/>
                  </a:lnTo>
                  <a:cubicBezTo>
                    <a:pt x="609982" y="1325769"/>
                    <a:pt x="593843" y="1327882"/>
                    <a:pt x="593843" y="1331749"/>
                  </a:cubicBezTo>
                  <a:cubicBezTo>
                    <a:pt x="588089" y="1333277"/>
                    <a:pt x="582468" y="1337503"/>
                    <a:pt x="576983" y="1344427"/>
                  </a:cubicBezTo>
                  <a:lnTo>
                    <a:pt x="574960" y="1342269"/>
                  </a:lnTo>
                  <a:lnTo>
                    <a:pt x="571723" y="1343348"/>
                  </a:lnTo>
                  <a:lnTo>
                    <a:pt x="571723" y="1344427"/>
                  </a:lnTo>
                  <a:cubicBezTo>
                    <a:pt x="575230" y="1344427"/>
                    <a:pt x="576983" y="1346180"/>
                    <a:pt x="576983" y="1349687"/>
                  </a:cubicBezTo>
                  <a:cubicBezTo>
                    <a:pt x="582648" y="1349687"/>
                    <a:pt x="585480" y="1350362"/>
                    <a:pt x="585480" y="1351710"/>
                  </a:cubicBezTo>
                  <a:lnTo>
                    <a:pt x="588582" y="1350631"/>
                  </a:lnTo>
                  <a:lnTo>
                    <a:pt x="590740" y="1350631"/>
                  </a:lnTo>
                  <a:lnTo>
                    <a:pt x="590740" y="1351710"/>
                  </a:lnTo>
                  <a:lnTo>
                    <a:pt x="613804" y="1349687"/>
                  </a:lnTo>
                  <a:lnTo>
                    <a:pt x="614883" y="1350631"/>
                  </a:lnTo>
                  <a:lnTo>
                    <a:pt x="614883" y="1353868"/>
                  </a:lnTo>
                  <a:cubicBezTo>
                    <a:pt x="614883" y="1355217"/>
                    <a:pt x="613849" y="1355891"/>
                    <a:pt x="611781" y="1355891"/>
                  </a:cubicBezTo>
                  <a:lnTo>
                    <a:pt x="611781" y="1358049"/>
                  </a:lnTo>
                  <a:cubicBezTo>
                    <a:pt x="613849" y="1358049"/>
                    <a:pt x="614883" y="1359128"/>
                    <a:pt x="614883" y="1361286"/>
                  </a:cubicBezTo>
                  <a:lnTo>
                    <a:pt x="615962" y="1362230"/>
                  </a:lnTo>
                  <a:lnTo>
                    <a:pt x="618120" y="1362230"/>
                  </a:lnTo>
                  <a:lnTo>
                    <a:pt x="615962" y="1359128"/>
                  </a:lnTo>
                  <a:lnTo>
                    <a:pt x="615962" y="1355891"/>
                  </a:lnTo>
                  <a:cubicBezTo>
                    <a:pt x="620548" y="1347709"/>
                    <a:pt x="628282" y="1340336"/>
                    <a:pt x="639161" y="1333772"/>
                  </a:cubicBezTo>
                  <a:lnTo>
                    <a:pt x="640240" y="1333772"/>
                  </a:lnTo>
                  <a:cubicBezTo>
                    <a:pt x="643926" y="1339257"/>
                    <a:pt x="651301" y="1344202"/>
                    <a:pt x="662360" y="1348608"/>
                  </a:cubicBezTo>
                  <a:cubicBezTo>
                    <a:pt x="665147" y="1351396"/>
                    <a:pt x="666541" y="1354543"/>
                    <a:pt x="666541" y="1358049"/>
                  </a:cubicBezTo>
                  <a:lnTo>
                    <a:pt x="671802" y="1358049"/>
                  </a:lnTo>
                  <a:lnTo>
                    <a:pt x="674904" y="1361286"/>
                  </a:lnTo>
                  <a:lnTo>
                    <a:pt x="674904" y="1365467"/>
                  </a:lnTo>
                  <a:cubicBezTo>
                    <a:pt x="670048" y="1368615"/>
                    <a:pt x="667621" y="1374549"/>
                    <a:pt x="667621" y="1383271"/>
                  </a:cubicBezTo>
                  <a:lnTo>
                    <a:pt x="666541" y="1384350"/>
                  </a:lnTo>
                  <a:lnTo>
                    <a:pt x="668565" y="1386508"/>
                  </a:lnTo>
                  <a:lnTo>
                    <a:pt x="668565" y="1388666"/>
                  </a:lnTo>
                  <a:cubicBezTo>
                    <a:pt x="668565" y="1394601"/>
                    <a:pt x="666811" y="1400895"/>
                    <a:pt x="663304" y="1407549"/>
                  </a:cubicBezTo>
                  <a:cubicBezTo>
                    <a:pt x="667529" y="1413034"/>
                    <a:pt x="669644" y="1416900"/>
                    <a:pt x="669644" y="1419148"/>
                  </a:cubicBezTo>
                  <a:lnTo>
                    <a:pt x="669644" y="1423329"/>
                  </a:lnTo>
                  <a:cubicBezTo>
                    <a:pt x="669644" y="1430342"/>
                    <a:pt x="663348" y="1433849"/>
                    <a:pt x="650761" y="1433849"/>
                  </a:cubicBezTo>
                  <a:cubicBezTo>
                    <a:pt x="647972" y="1433130"/>
                    <a:pt x="646580" y="1431736"/>
                    <a:pt x="646580" y="1429668"/>
                  </a:cubicBezTo>
                  <a:lnTo>
                    <a:pt x="642264" y="1429668"/>
                  </a:lnTo>
                  <a:lnTo>
                    <a:pt x="640240" y="1434928"/>
                  </a:lnTo>
                  <a:lnTo>
                    <a:pt x="634980" y="1433849"/>
                  </a:lnTo>
                  <a:lnTo>
                    <a:pt x="630664" y="1433849"/>
                  </a:lnTo>
                  <a:lnTo>
                    <a:pt x="627562" y="1436007"/>
                  </a:lnTo>
                  <a:lnTo>
                    <a:pt x="623380" y="1436007"/>
                  </a:lnTo>
                  <a:cubicBezTo>
                    <a:pt x="618435" y="1436007"/>
                    <a:pt x="614928" y="1431781"/>
                    <a:pt x="612860" y="1423329"/>
                  </a:cubicBezTo>
                  <a:lnTo>
                    <a:pt x="605442" y="1422250"/>
                  </a:lnTo>
                  <a:cubicBezTo>
                    <a:pt x="597709" y="1422789"/>
                    <a:pt x="593843" y="1426296"/>
                    <a:pt x="593843" y="1432770"/>
                  </a:cubicBezTo>
                  <a:lnTo>
                    <a:pt x="592764" y="1432770"/>
                  </a:lnTo>
                  <a:lnTo>
                    <a:pt x="593843" y="1433849"/>
                  </a:lnTo>
                  <a:lnTo>
                    <a:pt x="593843" y="1436007"/>
                  </a:lnTo>
                  <a:cubicBezTo>
                    <a:pt x="591954" y="1442302"/>
                    <a:pt x="589841" y="1445449"/>
                    <a:pt x="587503" y="1445449"/>
                  </a:cubicBezTo>
                  <a:cubicBezTo>
                    <a:pt x="580490" y="1445449"/>
                    <a:pt x="575589" y="1446528"/>
                    <a:pt x="572802" y="1448686"/>
                  </a:cubicBezTo>
                  <a:lnTo>
                    <a:pt x="562282" y="1448686"/>
                  </a:lnTo>
                  <a:cubicBezTo>
                    <a:pt x="551042" y="1447067"/>
                    <a:pt x="545422" y="1445628"/>
                    <a:pt x="545422" y="1444370"/>
                  </a:cubicBezTo>
                  <a:lnTo>
                    <a:pt x="545422" y="1441267"/>
                  </a:lnTo>
                  <a:cubicBezTo>
                    <a:pt x="545422" y="1432635"/>
                    <a:pt x="544343" y="1424903"/>
                    <a:pt x="542185" y="1418069"/>
                  </a:cubicBezTo>
                  <a:lnTo>
                    <a:pt x="544343" y="1414967"/>
                  </a:lnTo>
                  <a:lnTo>
                    <a:pt x="542185" y="1408628"/>
                  </a:lnTo>
                  <a:lnTo>
                    <a:pt x="544343" y="1401209"/>
                  </a:lnTo>
                  <a:lnTo>
                    <a:pt x="542185" y="1394870"/>
                  </a:lnTo>
                  <a:lnTo>
                    <a:pt x="544343" y="1387587"/>
                  </a:lnTo>
                  <a:lnTo>
                    <a:pt x="544343" y="1377067"/>
                  </a:lnTo>
                  <a:cubicBezTo>
                    <a:pt x="544343" y="1373200"/>
                    <a:pt x="542949" y="1370368"/>
                    <a:pt x="540162" y="1368570"/>
                  </a:cubicBezTo>
                  <a:lnTo>
                    <a:pt x="538004" y="1368570"/>
                  </a:lnTo>
                  <a:lnTo>
                    <a:pt x="536925" y="1369649"/>
                  </a:lnTo>
                  <a:lnTo>
                    <a:pt x="535981" y="1369649"/>
                  </a:lnTo>
                  <a:lnTo>
                    <a:pt x="536925" y="1374909"/>
                  </a:lnTo>
                  <a:lnTo>
                    <a:pt x="536925" y="1375988"/>
                  </a:lnTo>
                  <a:cubicBezTo>
                    <a:pt x="536925" y="1377696"/>
                    <a:pt x="533103" y="1379090"/>
                    <a:pt x="525461" y="1380169"/>
                  </a:cubicBezTo>
                  <a:lnTo>
                    <a:pt x="524382" y="1375988"/>
                  </a:lnTo>
                  <a:lnTo>
                    <a:pt x="523303" y="1375988"/>
                  </a:lnTo>
                  <a:cubicBezTo>
                    <a:pt x="523303" y="1380843"/>
                    <a:pt x="521549" y="1383990"/>
                    <a:pt x="518043" y="1385429"/>
                  </a:cubicBezTo>
                  <a:cubicBezTo>
                    <a:pt x="513816" y="1383901"/>
                    <a:pt x="511703" y="1382507"/>
                    <a:pt x="511703" y="1381248"/>
                  </a:cubicBezTo>
                  <a:lnTo>
                    <a:pt x="511703" y="1378011"/>
                  </a:lnTo>
                  <a:cubicBezTo>
                    <a:pt x="517818" y="1370458"/>
                    <a:pt x="522044" y="1363804"/>
                    <a:pt x="524382" y="1358049"/>
                  </a:cubicBezTo>
                  <a:lnTo>
                    <a:pt x="526405" y="1358049"/>
                  </a:lnTo>
                  <a:lnTo>
                    <a:pt x="526405" y="1361286"/>
                  </a:lnTo>
                  <a:lnTo>
                    <a:pt x="527484" y="1361286"/>
                  </a:lnTo>
                  <a:lnTo>
                    <a:pt x="527484" y="1358049"/>
                  </a:lnTo>
                  <a:lnTo>
                    <a:pt x="526405" y="1356970"/>
                  </a:lnTo>
                  <a:lnTo>
                    <a:pt x="526405" y="1355891"/>
                  </a:lnTo>
                  <a:cubicBezTo>
                    <a:pt x="528563" y="1347529"/>
                    <a:pt x="533508" y="1343348"/>
                    <a:pt x="541241" y="1343348"/>
                  </a:cubicBezTo>
                  <a:lnTo>
                    <a:pt x="541241" y="1342269"/>
                  </a:lnTo>
                  <a:lnTo>
                    <a:pt x="534902" y="1342269"/>
                  </a:lnTo>
                  <a:lnTo>
                    <a:pt x="533823" y="1343348"/>
                  </a:lnTo>
                  <a:lnTo>
                    <a:pt x="533823" y="1338088"/>
                  </a:lnTo>
                  <a:cubicBezTo>
                    <a:pt x="535082" y="1332063"/>
                    <a:pt x="538229" y="1325365"/>
                    <a:pt x="543264" y="1317992"/>
                  </a:cubicBezTo>
                  <a:lnTo>
                    <a:pt x="547445" y="1305448"/>
                  </a:lnTo>
                  <a:cubicBezTo>
                    <a:pt x="546097" y="1303110"/>
                    <a:pt x="545063" y="1296771"/>
                    <a:pt x="544343" y="1286431"/>
                  </a:cubicBezTo>
                  <a:lnTo>
                    <a:pt x="547445" y="1284273"/>
                  </a:lnTo>
                  <a:lnTo>
                    <a:pt x="548524" y="1284273"/>
                  </a:lnTo>
                  <a:cubicBezTo>
                    <a:pt x="551492" y="1286431"/>
                    <a:pt x="556077" y="1287510"/>
                    <a:pt x="562282" y="1287510"/>
                  </a:cubicBezTo>
                  <a:lnTo>
                    <a:pt x="563361" y="1286431"/>
                  </a:lnTo>
                  <a:lnTo>
                    <a:pt x="563361" y="1285352"/>
                  </a:lnTo>
                  <a:cubicBezTo>
                    <a:pt x="561923" y="1274112"/>
                    <a:pt x="559809" y="1268492"/>
                    <a:pt x="557022" y="1268492"/>
                  </a:cubicBezTo>
                  <a:lnTo>
                    <a:pt x="545422" y="1267548"/>
                  </a:lnTo>
                  <a:lnTo>
                    <a:pt x="538004" y="1270650"/>
                  </a:lnTo>
                  <a:lnTo>
                    <a:pt x="526405" y="1270650"/>
                  </a:lnTo>
                  <a:cubicBezTo>
                    <a:pt x="522898" y="1270650"/>
                    <a:pt x="518357" y="1267503"/>
                    <a:pt x="512782" y="1261209"/>
                  </a:cubicBezTo>
                  <a:lnTo>
                    <a:pt x="512782" y="1257972"/>
                  </a:lnTo>
                  <a:lnTo>
                    <a:pt x="525461" y="1252712"/>
                  </a:lnTo>
                  <a:lnTo>
                    <a:pt x="529643" y="1253791"/>
                  </a:lnTo>
                  <a:lnTo>
                    <a:pt x="533823" y="1252712"/>
                  </a:lnTo>
                  <a:cubicBezTo>
                    <a:pt x="536610" y="1253431"/>
                    <a:pt x="538004" y="1254825"/>
                    <a:pt x="538004" y="1256893"/>
                  </a:cubicBezTo>
                  <a:lnTo>
                    <a:pt x="545422" y="1256893"/>
                  </a:lnTo>
                  <a:lnTo>
                    <a:pt x="552840" y="1254870"/>
                  </a:lnTo>
                  <a:lnTo>
                    <a:pt x="559045" y="1255949"/>
                  </a:lnTo>
                  <a:lnTo>
                    <a:pt x="560124" y="1254870"/>
                  </a:lnTo>
                  <a:lnTo>
                    <a:pt x="559045" y="1244350"/>
                  </a:lnTo>
                  <a:lnTo>
                    <a:pt x="559045" y="1238010"/>
                  </a:lnTo>
                  <a:cubicBezTo>
                    <a:pt x="556258" y="1238010"/>
                    <a:pt x="554864" y="1236931"/>
                    <a:pt x="554864" y="1234773"/>
                  </a:cubicBezTo>
                  <a:lnTo>
                    <a:pt x="554864" y="1229513"/>
                  </a:lnTo>
                  <a:close/>
                  <a:moveTo>
                    <a:pt x="8668497" y="1226280"/>
                  </a:moveTo>
                  <a:lnTo>
                    <a:pt x="8670655" y="1226280"/>
                  </a:lnTo>
                  <a:cubicBezTo>
                    <a:pt x="8674792" y="1229157"/>
                    <a:pt x="8678388" y="1230596"/>
                    <a:pt x="8681445" y="1230596"/>
                  </a:cubicBezTo>
                  <a:lnTo>
                    <a:pt x="8685896" y="1229516"/>
                  </a:lnTo>
                  <a:cubicBezTo>
                    <a:pt x="8685896" y="1230596"/>
                    <a:pt x="8687335" y="1231675"/>
                    <a:pt x="8690212" y="1232754"/>
                  </a:cubicBezTo>
                  <a:lnTo>
                    <a:pt x="8703295" y="1229516"/>
                  </a:lnTo>
                  <a:lnTo>
                    <a:pt x="8717322" y="1232754"/>
                  </a:lnTo>
                  <a:lnTo>
                    <a:pt x="8721638" y="1231675"/>
                  </a:lnTo>
                  <a:lnTo>
                    <a:pt x="8722852" y="1231675"/>
                  </a:lnTo>
                  <a:lnTo>
                    <a:pt x="8725010" y="1233833"/>
                  </a:lnTo>
                  <a:lnTo>
                    <a:pt x="8725010" y="1240441"/>
                  </a:lnTo>
                  <a:lnTo>
                    <a:pt x="8713006" y="1247995"/>
                  </a:lnTo>
                  <a:lnTo>
                    <a:pt x="8711927" y="1249074"/>
                  </a:lnTo>
                  <a:lnTo>
                    <a:pt x="8711927" y="1250153"/>
                  </a:lnTo>
                  <a:lnTo>
                    <a:pt x="8717322" y="1264315"/>
                  </a:lnTo>
                  <a:lnTo>
                    <a:pt x="8715164" y="1275239"/>
                  </a:lnTo>
                  <a:lnTo>
                    <a:pt x="8716243" y="1276318"/>
                  </a:lnTo>
                  <a:lnTo>
                    <a:pt x="8716243" y="1277397"/>
                  </a:lnTo>
                  <a:lnTo>
                    <a:pt x="8713006" y="1283871"/>
                  </a:lnTo>
                  <a:lnTo>
                    <a:pt x="8715164" y="1283871"/>
                  </a:lnTo>
                  <a:lnTo>
                    <a:pt x="8728247" y="1282792"/>
                  </a:lnTo>
                  <a:lnTo>
                    <a:pt x="8733642" y="1284950"/>
                  </a:lnTo>
                  <a:lnTo>
                    <a:pt x="8741330" y="1281713"/>
                  </a:lnTo>
                  <a:lnTo>
                    <a:pt x="8739037" y="1275239"/>
                  </a:lnTo>
                  <a:lnTo>
                    <a:pt x="8744567" y="1269710"/>
                  </a:lnTo>
                  <a:lnTo>
                    <a:pt x="8741330" y="1246916"/>
                  </a:lnTo>
                  <a:cubicBezTo>
                    <a:pt x="8742949" y="1242060"/>
                    <a:pt x="8745466" y="1238463"/>
                    <a:pt x="8748883" y="1236126"/>
                  </a:cubicBezTo>
                  <a:lnTo>
                    <a:pt x="8753199" y="1237205"/>
                  </a:lnTo>
                  <a:lnTo>
                    <a:pt x="8794471" y="1233833"/>
                  </a:lnTo>
                  <a:cubicBezTo>
                    <a:pt x="8797618" y="1234372"/>
                    <a:pt x="8800900" y="1238373"/>
                    <a:pt x="8804317" y="1245836"/>
                  </a:cubicBezTo>
                  <a:lnTo>
                    <a:pt x="8794471" y="1259999"/>
                  </a:lnTo>
                  <a:lnTo>
                    <a:pt x="8795550" y="1270789"/>
                  </a:lnTo>
                  <a:lnTo>
                    <a:pt x="8794471" y="1295875"/>
                  </a:lnTo>
                  <a:cubicBezTo>
                    <a:pt x="8784310" y="1298213"/>
                    <a:pt x="8779230" y="1300371"/>
                    <a:pt x="8779230" y="1302349"/>
                  </a:cubicBezTo>
                  <a:lnTo>
                    <a:pt x="8779230" y="1303428"/>
                  </a:lnTo>
                  <a:cubicBezTo>
                    <a:pt x="8783097" y="1303428"/>
                    <a:pt x="8786738" y="1305946"/>
                    <a:pt x="8790155" y="1310981"/>
                  </a:cubicBezTo>
                  <a:cubicBezTo>
                    <a:pt x="8798697" y="1319703"/>
                    <a:pt x="8807014" y="1325503"/>
                    <a:pt x="8815107" y="1328379"/>
                  </a:cubicBezTo>
                  <a:cubicBezTo>
                    <a:pt x="8820232" y="1334404"/>
                    <a:pt x="8822795" y="1338766"/>
                    <a:pt x="8822795" y="1341463"/>
                  </a:cubicBezTo>
                  <a:lnTo>
                    <a:pt x="8809712" y="1349015"/>
                  </a:lnTo>
                  <a:lnTo>
                    <a:pt x="8803238" y="1349015"/>
                  </a:lnTo>
                  <a:lnTo>
                    <a:pt x="8796629" y="1347936"/>
                  </a:lnTo>
                  <a:cubicBezTo>
                    <a:pt x="8786199" y="1352882"/>
                    <a:pt x="8780039" y="1356523"/>
                    <a:pt x="8778151" y="1358861"/>
                  </a:cubicBezTo>
                  <a:cubicBezTo>
                    <a:pt x="8786334" y="1366144"/>
                    <a:pt x="8796494" y="1373023"/>
                    <a:pt x="8808633" y="1379497"/>
                  </a:cubicBezTo>
                  <a:lnTo>
                    <a:pt x="8812949" y="1387050"/>
                  </a:lnTo>
                  <a:lnTo>
                    <a:pt x="8812949" y="1389343"/>
                  </a:lnTo>
                  <a:cubicBezTo>
                    <a:pt x="8805396" y="1395098"/>
                    <a:pt x="8800316" y="1397975"/>
                    <a:pt x="8797708" y="1397975"/>
                  </a:cubicBezTo>
                  <a:lnTo>
                    <a:pt x="8789076" y="1397975"/>
                  </a:lnTo>
                  <a:lnTo>
                    <a:pt x="8766282" y="1392580"/>
                  </a:lnTo>
                  <a:cubicBezTo>
                    <a:pt x="8755582" y="1392580"/>
                    <a:pt x="8748344" y="1394018"/>
                    <a:pt x="8744567" y="1396896"/>
                  </a:cubicBezTo>
                  <a:lnTo>
                    <a:pt x="8720559" y="1394738"/>
                  </a:lnTo>
                  <a:lnTo>
                    <a:pt x="8720559" y="1395817"/>
                  </a:lnTo>
                  <a:cubicBezTo>
                    <a:pt x="8717682" y="1398155"/>
                    <a:pt x="8716243" y="1400313"/>
                    <a:pt x="8716243" y="1402291"/>
                  </a:cubicBezTo>
                  <a:lnTo>
                    <a:pt x="8718401" y="1404449"/>
                  </a:lnTo>
                  <a:lnTo>
                    <a:pt x="8717322" y="1414295"/>
                  </a:lnTo>
                  <a:lnTo>
                    <a:pt x="8718401" y="1424006"/>
                  </a:lnTo>
                  <a:lnTo>
                    <a:pt x="8717322" y="1425085"/>
                  </a:lnTo>
                  <a:lnTo>
                    <a:pt x="8721638" y="1458803"/>
                  </a:lnTo>
                  <a:cubicBezTo>
                    <a:pt x="8716603" y="1468425"/>
                    <a:pt x="8708645" y="1475303"/>
                    <a:pt x="8697765" y="1479439"/>
                  </a:cubicBezTo>
                  <a:lnTo>
                    <a:pt x="8696686" y="1478360"/>
                  </a:lnTo>
                  <a:cubicBezTo>
                    <a:pt x="8687245" y="1487981"/>
                    <a:pt x="8678208" y="1493062"/>
                    <a:pt x="8669576" y="1493602"/>
                  </a:cubicBezTo>
                  <a:lnTo>
                    <a:pt x="8668497" y="1493602"/>
                  </a:lnTo>
                  <a:cubicBezTo>
                    <a:pt x="8656179" y="1485778"/>
                    <a:pt x="8650019" y="1477461"/>
                    <a:pt x="8650019" y="1468649"/>
                  </a:cubicBezTo>
                  <a:lnTo>
                    <a:pt x="8651098" y="1463119"/>
                  </a:lnTo>
                  <a:cubicBezTo>
                    <a:pt x="8635902" y="1459523"/>
                    <a:pt x="8628304" y="1456286"/>
                    <a:pt x="8628304" y="1453408"/>
                  </a:cubicBezTo>
                  <a:lnTo>
                    <a:pt x="8627225" y="1449092"/>
                  </a:lnTo>
                  <a:cubicBezTo>
                    <a:pt x="8621740" y="1449092"/>
                    <a:pt x="8613378" y="1454892"/>
                    <a:pt x="8602139" y="1466491"/>
                  </a:cubicBezTo>
                  <a:cubicBezTo>
                    <a:pt x="8591798" y="1475843"/>
                    <a:pt x="8584560" y="1480518"/>
                    <a:pt x="8580424" y="1480518"/>
                  </a:cubicBezTo>
                  <a:lnTo>
                    <a:pt x="8572871" y="1480518"/>
                  </a:lnTo>
                  <a:lnTo>
                    <a:pt x="8569634" y="1477281"/>
                  </a:lnTo>
                  <a:lnTo>
                    <a:pt x="8573950" y="1467570"/>
                  </a:lnTo>
                  <a:lnTo>
                    <a:pt x="8576108" y="1456646"/>
                  </a:lnTo>
                  <a:cubicBezTo>
                    <a:pt x="8578805" y="1456286"/>
                    <a:pt x="8582042" y="1450126"/>
                    <a:pt x="8585819" y="1438168"/>
                  </a:cubicBezTo>
                  <a:lnTo>
                    <a:pt x="8590270" y="1437089"/>
                  </a:lnTo>
                  <a:lnTo>
                    <a:pt x="8590270" y="1433852"/>
                  </a:lnTo>
                  <a:lnTo>
                    <a:pt x="8585819" y="1428457"/>
                  </a:lnTo>
                  <a:lnTo>
                    <a:pt x="8585819" y="1427377"/>
                  </a:lnTo>
                  <a:lnTo>
                    <a:pt x="8592428" y="1414295"/>
                  </a:lnTo>
                  <a:cubicBezTo>
                    <a:pt x="8592428" y="1403415"/>
                    <a:pt x="8594226" y="1397975"/>
                    <a:pt x="8597823" y="1397975"/>
                  </a:cubicBezTo>
                  <a:cubicBezTo>
                    <a:pt x="8608703" y="1399414"/>
                    <a:pt x="8614143" y="1401572"/>
                    <a:pt x="8614143" y="1404449"/>
                  </a:cubicBezTo>
                  <a:cubicBezTo>
                    <a:pt x="8615581" y="1404449"/>
                    <a:pt x="8618459" y="1406652"/>
                    <a:pt x="8622775" y="1411058"/>
                  </a:cubicBezTo>
                  <a:cubicBezTo>
                    <a:pt x="8624213" y="1410698"/>
                    <a:pt x="8625697" y="1408855"/>
                    <a:pt x="8627225" y="1405528"/>
                  </a:cubicBezTo>
                  <a:cubicBezTo>
                    <a:pt x="8641702" y="1405528"/>
                    <a:pt x="8651458" y="1410968"/>
                    <a:pt x="8656493" y="1421848"/>
                  </a:cubicBezTo>
                  <a:lnTo>
                    <a:pt x="8657572" y="1422927"/>
                  </a:lnTo>
                  <a:cubicBezTo>
                    <a:pt x="8642376" y="1431469"/>
                    <a:pt x="8634419" y="1439067"/>
                    <a:pt x="8633700" y="1445721"/>
                  </a:cubicBezTo>
                  <a:lnTo>
                    <a:pt x="8639094" y="1446934"/>
                  </a:lnTo>
                  <a:lnTo>
                    <a:pt x="8647861" y="1446934"/>
                  </a:lnTo>
                  <a:cubicBezTo>
                    <a:pt x="8650199" y="1446934"/>
                    <a:pt x="8652717" y="1445810"/>
                    <a:pt x="8655414" y="1443562"/>
                  </a:cubicBezTo>
                  <a:lnTo>
                    <a:pt x="8657572" y="1443562"/>
                  </a:lnTo>
                  <a:lnTo>
                    <a:pt x="8658651" y="1444642"/>
                  </a:lnTo>
                  <a:cubicBezTo>
                    <a:pt x="8661529" y="1444642"/>
                    <a:pt x="8662967" y="1439246"/>
                    <a:pt x="8662967" y="1428457"/>
                  </a:cubicBezTo>
                  <a:lnTo>
                    <a:pt x="8664046" y="1427377"/>
                  </a:lnTo>
                  <a:lnTo>
                    <a:pt x="8665260" y="1427377"/>
                  </a:lnTo>
                  <a:cubicBezTo>
                    <a:pt x="8667598" y="1429536"/>
                    <a:pt x="8670835" y="1430614"/>
                    <a:pt x="8674971" y="1430614"/>
                  </a:cubicBezTo>
                  <a:lnTo>
                    <a:pt x="8674971" y="1431694"/>
                  </a:lnTo>
                  <a:lnTo>
                    <a:pt x="8672813" y="1431694"/>
                  </a:lnTo>
                  <a:lnTo>
                    <a:pt x="8672813" y="1433852"/>
                  </a:lnTo>
                  <a:lnTo>
                    <a:pt x="8677129" y="1433852"/>
                  </a:lnTo>
                  <a:lnTo>
                    <a:pt x="8677129" y="1430614"/>
                  </a:lnTo>
                  <a:cubicBezTo>
                    <a:pt x="8670655" y="1430614"/>
                    <a:pt x="8666699" y="1427333"/>
                    <a:pt x="8665260" y="1420769"/>
                  </a:cubicBezTo>
                  <a:lnTo>
                    <a:pt x="8661888" y="1417532"/>
                  </a:lnTo>
                  <a:cubicBezTo>
                    <a:pt x="8662967" y="1407371"/>
                    <a:pt x="8664451" y="1402291"/>
                    <a:pt x="8666339" y="1402291"/>
                  </a:cubicBezTo>
                  <a:lnTo>
                    <a:pt x="8664046" y="1393659"/>
                  </a:lnTo>
                  <a:lnTo>
                    <a:pt x="8662967" y="1394738"/>
                  </a:lnTo>
                  <a:lnTo>
                    <a:pt x="8660809" y="1394738"/>
                  </a:lnTo>
                  <a:cubicBezTo>
                    <a:pt x="8658112" y="1394738"/>
                    <a:pt x="8654875" y="1392940"/>
                    <a:pt x="8651098" y="1389343"/>
                  </a:cubicBezTo>
                  <a:lnTo>
                    <a:pt x="8651098" y="1391501"/>
                  </a:lnTo>
                  <a:lnTo>
                    <a:pt x="8653256" y="1391501"/>
                  </a:lnTo>
                  <a:lnTo>
                    <a:pt x="8653256" y="1393659"/>
                  </a:lnTo>
                  <a:lnTo>
                    <a:pt x="8651098" y="1395817"/>
                  </a:lnTo>
                  <a:lnTo>
                    <a:pt x="8648940" y="1395817"/>
                  </a:lnTo>
                  <a:lnTo>
                    <a:pt x="8647861" y="1394738"/>
                  </a:lnTo>
                  <a:lnTo>
                    <a:pt x="8638016" y="1396896"/>
                  </a:lnTo>
                  <a:lnTo>
                    <a:pt x="8632620" y="1395817"/>
                  </a:lnTo>
                  <a:lnTo>
                    <a:pt x="8621696" y="1396896"/>
                  </a:lnTo>
                  <a:cubicBezTo>
                    <a:pt x="8621696" y="1395277"/>
                    <a:pt x="8619178" y="1393479"/>
                    <a:pt x="8614143" y="1391501"/>
                  </a:cubicBezTo>
                  <a:lnTo>
                    <a:pt x="8613064" y="1392580"/>
                  </a:lnTo>
                  <a:lnTo>
                    <a:pt x="8601060" y="1392580"/>
                  </a:lnTo>
                  <a:cubicBezTo>
                    <a:pt x="8598182" y="1394918"/>
                    <a:pt x="8592742" y="1397436"/>
                    <a:pt x="8584740" y="1400133"/>
                  </a:cubicBezTo>
                  <a:cubicBezTo>
                    <a:pt x="8575388" y="1395098"/>
                    <a:pt x="8570713" y="1389658"/>
                    <a:pt x="8570713" y="1383813"/>
                  </a:cubicBezTo>
                  <a:cubicBezTo>
                    <a:pt x="8573950" y="1381655"/>
                    <a:pt x="8577187" y="1380576"/>
                    <a:pt x="8580424" y="1380576"/>
                  </a:cubicBezTo>
                  <a:lnTo>
                    <a:pt x="8598902" y="1385971"/>
                  </a:lnTo>
                  <a:lnTo>
                    <a:pt x="8624933" y="1383813"/>
                  </a:lnTo>
                  <a:lnTo>
                    <a:pt x="8630462" y="1387050"/>
                  </a:lnTo>
                  <a:cubicBezTo>
                    <a:pt x="8636757" y="1383454"/>
                    <a:pt x="8641432" y="1381655"/>
                    <a:pt x="8644490" y="1381655"/>
                  </a:cubicBezTo>
                  <a:lnTo>
                    <a:pt x="8654335" y="1381655"/>
                  </a:lnTo>
                  <a:lnTo>
                    <a:pt x="8657572" y="1383813"/>
                  </a:lnTo>
                  <a:lnTo>
                    <a:pt x="8668497" y="1383813"/>
                  </a:lnTo>
                  <a:lnTo>
                    <a:pt x="8671734" y="1385971"/>
                  </a:lnTo>
                  <a:cubicBezTo>
                    <a:pt x="8671734" y="1383093"/>
                    <a:pt x="8674612" y="1381655"/>
                    <a:pt x="8680366" y="1381655"/>
                  </a:cubicBezTo>
                  <a:lnTo>
                    <a:pt x="8682524" y="1385971"/>
                  </a:lnTo>
                  <a:lnTo>
                    <a:pt x="8683603" y="1385971"/>
                  </a:lnTo>
                  <a:cubicBezTo>
                    <a:pt x="8683603" y="1383093"/>
                    <a:pt x="8684368" y="1381655"/>
                    <a:pt x="8685896" y="1381655"/>
                  </a:cubicBezTo>
                  <a:lnTo>
                    <a:pt x="8692370" y="1384892"/>
                  </a:lnTo>
                  <a:lnTo>
                    <a:pt x="8699923" y="1384892"/>
                  </a:lnTo>
                  <a:lnTo>
                    <a:pt x="8705453" y="1385971"/>
                  </a:lnTo>
                  <a:cubicBezTo>
                    <a:pt x="8705633" y="1383093"/>
                    <a:pt x="8707072" y="1381655"/>
                    <a:pt x="8709769" y="1381655"/>
                  </a:cubicBezTo>
                  <a:lnTo>
                    <a:pt x="8710848" y="1382734"/>
                  </a:lnTo>
                  <a:lnTo>
                    <a:pt x="8711927" y="1382734"/>
                  </a:lnTo>
                  <a:lnTo>
                    <a:pt x="8718401" y="1381655"/>
                  </a:lnTo>
                  <a:lnTo>
                    <a:pt x="8726089" y="1384892"/>
                  </a:lnTo>
                  <a:lnTo>
                    <a:pt x="8755357" y="1384892"/>
                  </a:lnTo>
                  <a:cubicBezTo>
                    <a:pt x="8766237" y="1377879"/>
                    <a:pt x="8771677" y="1371000"/>
                    <a:pt x="8771677" y="1364256"/>
                  </a:cubicBezTo>
                  <a:lnTo>
                    <a:pt x="8765203" y="1363178"/>
                  </a:lnTo>
                  <a:lnTo>
                    <a:pt x="8759673" y="1368572"/>
                  </a:lnTo>
                  <a:lnTo>
                    <a:pt x="8758594" y="1368572"/>
                  </a:lnTo>
                  <a:cubicBezTo>
                    <a:pt x="8757515" y="1368572"/>
                    <a:pt x="8755717" y="1366055"/>
                    <a:pt x="8753199" y="1361019"/>
                  </a:cubicBezTo>
                  <a:lnTo>
                    <a:pt x="8749962" y="1362098"/>
                  </a:lnTo>
                  <a:lnTo>
                    <a:pt x="8740116" y="1359940"/>
                  </a:lnTo>
                  <a:lnTo>
                    <a:pt x="8733642" y="1362098"/>
                  </a:lnTo>
                  <a:lnTo>
                    <a:pt x="8729326" y="1362098"/>
                  </a:lnTo>
                  <a:lnTo>
                    <a:pt x="8726089" y="1359940"/>
                  </a:lnTo>
                  <a:lnTo>
                    <a:pt x="8723931" y="1359940"/>
                  </a:lnTo>
                  <a:cubicBezTo>
                    <a:pt x="8721144" y="1362098"/>
                    <a:pt x="8717862" y="1363178"/>
                    <a:pt x="8714085" y="1363178"/>
                  </a:cubicBezTo>
                  <a:lnTo>
                    <a:pt x="8710848" y="1363178"/>
                  </a:lnTo>
                  <a:lnTo>
                    <a:pt x="8699923" y="1361019"/>
                  </a:lnTo>
                  <a:lnTo>
                    <a:pt x="8682524" y="1365336"/>
                  </a:lnTo>
                  <a:lnTo>
                    <a:pt x="8674971" y="1365336"/>
                  </a:lnTo>
                  <a:cubicBezTo>
                    <a:pt x="8667688" y="1363717"/>
                    <a:pt x="8664046" y="1361559"/>
                    <a:pt x="8664046" y="1358861"/>
                  </a:cubicBezTo>
                  <a:lnTo>
                    <a:pt x="8660809" y="1361019"/>
                  </a:lnTo>
                  <a:lnTo>
                    <a:pt x="8659730" y="1361019"/>
                  </a:lnTo>
                  <a:lnTo>
                    <a:pt x="8654335" y="1355624"/>
                  </a:lnTo>
                  <a:lnTo>
                    <a:pt x="8654335" y="1353467"/>
                  </a:lnTo>
                  <a:lnTo>
                    <a:pt x="8668497" y="1353467"/>
                  </a:lnTo>
                  <a:lnTo>
                    <a:pt x="8676050" y="1355624"/>
                  </a:lnTo>
                  <a:lnTo>
                    <a:pt x="8679287" y="1351309"/>
                  </a:lnTo>
                  <a:lnTo>
                    <a:pt x="8680366" y="1351309"/>
                  </a:lnTo>
                  <a:cubicBezTo>
                    <a:pt x="8682345" y="1351309"/>
                    <a:pt x="8686346" y="1353467"/>
                    <a:pt x="8692370" y="1357783"/>
                  </a:cubicBezTo>
                  <a:cubicBezTo>
                    <a:pt x="8695248" y="1355624"/>
                    <a:pt x="8701767" y="1354185"/>
                    <a:pt x="8711927" y="1353467"/>
                  </a:cubicBezTo>
                  <a:lnTo>
                    <a:pt x="8714085" y="1351309"/>
                  </a:lnTo>
                  <a:lnTo>
                    <a:pt x="8719480" y="1351309"/>
                  </a:lnTo>
                  <a:lnTo>
                    <a:pt x="8720559" y="1352388"/>
                  </a:lnTo>
                  <a:cubicBezTo>
                    <a:pt x="8722448" y="1352388"/>
                    <a:pt x="8727168" y="1346948"/>
                    <a:pt x="8734721" y="1336067"/>
                  </a:cubicBezTo>
                  <a:lnTo>
                    <a:pt x="8741330" y="1330538"/>
                  </a:lnTo>
                  <a:lnTo>
                    <a:pt x="8741330" y="1328379"/>
                  </a:lnTo>
                  <a:lnTo>
                    <a:pt x="8731484" y="1328379"/>
                  </a:lnTo>
                  <a:lnTo>
                    <a:pt x="8727168" y="1331751"/>
                  </a:lnTo>
                  <a:cubicBezTo>
                    <a:pt x="8719166" y="1331751"/>
                    <a:pt x="8706847" y="1329549"/>
                    <a:pt x="8690212" y="1325142"/>
                  </a:cubicBezTo>
                  <a:lnTo>
                    <a:pt x="8681445" y="1331751"/>
                  </a:lnTo>
                  <a:lnTo>
                    <a:pt x="8673892" y="1331751"/>
                  </a:lnTo>
                  <a:lnTo>
                    <a:pt x="8661888" y="1329459"/>
                  </a:lnTo>
                  <a:lnTo>
                    <a:pt x="8651098" y="1329459"/>
                  </a:lnTo>
                  <a:lnTo>
                    <a:pt x="8643410" y="1331751"/>
                  </a:lnTo>
                  <a:lnTo>
                    <a:pt x="8640174" y="1329459"/>
                  </a:lnTo>
                  <a:lnTo>
                    <a:pt x="8619538" y="1331751"/>
                  </a:lnTo>
                  <a:lnTo>
                    <a:pt x="8615222" y="1330538"/>
                  </a:lnTo>
                  <a:lnTo>
                    <a:pt x="8615222" y="1332830"/>
                  </a:lnTo>
                  <a:lnTo>
                    <a:pt x="8614143" y="1332830"/>
                  </a:lnTo>
                  <a:lnTo>
                    <a:pt x="8616301" y="1341463"/>
                  </a:lnTo>
                  <a:lnTo>
                    <a:pt x="8613064" y="1346857"/>
                  </a:lnTo>
                  <a:lnTo>
                    <a:pt x="8613064" y="1350095"/>
                  </a:lnTo>
                  <a:lnTo>
                    <a:pt x="8638016" y="1353467"/>
                  </a:lnTo>
                  <a:lnTo>
                    <a:pt x="8647861" y="1351309"/>
                  </a:lnTo>
                  <a:cubicBezTo>
                    <a:pt x="8650739" y="1352747"/>
                    <a:pt x="8652177" y="1354545"/>
                    <a:pt x="8652177" y="1356704"/>
                  </a:cubicBezTo>
                  <a:cubicBezTo>
                    <a:pt x="8652177" y="1360300"/>
                    <a:pt x="8647816" y="1362098"/>
                    <a:pt x="8639094" y="1362098"/>
                  </a:cubicBezTo>
                  <a:cubicBezTo>
                    <a:pt x="8639094" y="1363717"/>
                    <a:pt x="8631496" y="1365155"/>
                    <a:pt x="8616301" y="1366415"/>
                  </a:cubicBezTo>
                  <a:lnTo>
                    <a:pt x="8610906" y="1354545"/>
                  </a:lnTo>
                  <a:lnTo>
                    <a:pt x="8608748" y="1354545"/>
                  </a:lnTo>
                  <a:cubicBezTo>
                    <a:pt x="8597688" y="1365425"/>
                    <a:pt x="8590764" y="1370865"/>
                    <a:pt x="8587977" y="1370865"/>
                  </a:cubicBezTo>
                  <a:lnTo>
                    <a:pt x="8586898" y="1370865"/>
                  </a:lnTo>
                  <a:cubicBezTo>
                    <a:pt x="8577906" y="1370865"/>
                    <a:pt x="8569589" y="1365785"/>
                    <a:pt x="8561946" y="1355624"/>
                  </a:cubicBezTo>
                  <a:cubicBezTo>
                    <a:pt x="8561946" y="1350859"/>
                    <a:pt x="8561226" y="1347577"/>
                    <a:pt x="8559788" y="1345778"/>
                  </a:cubicBezTo>
                  <a:cubicBezTo>
                    <a:pt x="8559788" y="1343980"/>
                    <a:pt x="8564868" y="1340024"/>
                    <a:pt x="8575029" y="1333910"/>
                  </a:cubicBezTo>
                  <a:cubicBezTo>
                    <a:pt x="8575029" y="1330943"/>
                    <a:pt x="8581548" y="1327301"/>
                    <a:pt x="8594586" y="1322985"/>
                  </a:cubicBezTo>
                  <a:lnTo>
                    <a:pt x="8598902" y="1309902"/>
                  </a:lnTo>
                  <a:lnTo>
                    <a:pt x="8598902" y="1308823"/>
                  </a:lnTo>
                  <a:lnTo>
                    <a:pt x="8592428" y="1307744"/>
                  </a:lnTo>
                  <a:lnTo>
                    <a:pt x="8585819" y="1308823"/>
                  </a:lnTo>
                  <a:lnTo>
                    <a:pt x="8584740" y="1308823"/>
                  </a:lnTo>
                  <a:cubicBezTo>
                    <a:pt x="8581143" y="1307024"/>
                    <a:pt x="8579345" y="1304147"/>
                    <a:pt x="8579345" y="1300191"/>
                  </a:cubicBezTo>
                  <a:lnTo>
                    <a:pt x="8579345" y="1290345"/>
                  </a:lnTo>
                  <a:lnTo>
                    <a:pt x="8581503" y="1283871"/>
                  </a:lnTo>
                  <a:lnTo>
                    <a:pt x="8580424" y="1271867"/>
                  </a:lnTo>
                  <a:lnTo>
                    <a:pt x="8580424" y="1270789"/>
                  </a:lnTo>
                  <a:lnTo>
                    <a:pt x="8582582" y="1262156"/>
                  </a:lnTo>
                  <a:cubicBezTo>
                    <a:pt x="8580244" y="1258020"/>
                    <a:pt x="8578086" y="1250063"/>
                    <a:pt x="8576108" y="1238284"/>
                  </a:cubicBezTo>
                  <a:lnTo>
                    <a:pt x="8576108" y="1237205"/>
                  </a:lnTo>
                  <a:lnTo>
                    <a:pt x="8578266" y="1234912"/>
                  </a:lnTo>
                  <a:lnTo>
                    <a:pt x="8579345" y="1234912"/>
                  </a:lnTo>
                  <a:lnTo>
                    <a:pt x="8583661" y="1238284"/>
                  </a:lnTo>
                  <a:lnTo>
                    <a:pt x="8585819" y="1238284"/>
                  </a:lnTo>
                  <a:lnTo>
                    <a:pt x="8589191" y="1236126"/>
                  </a:lnTo>
                  <a:lnTo>
                    <a:pt x="8591349" y="1236126"/>
                  </a:lnTo>
                  <a:lnTo>
                    <a:pt x="8594586" y="1238284"/>
                  </a:lnTo>
                  <a:lnTo>
                    <a:pt x="8597823" y="1236126"/>
                  </a:lnTo>
                  <a:lnTo>
                    <a:pt x="8605376" y="1236126"/>
                  </a:lnTo>
                  <a:lnTo>
                    <a:pt x="8618459" y="1240441"/>
                  </a:lnTo>
                  <a:lnTo>
                    <a:pt x="8623854" y="1236126"/>
                  </a:lnTo>
                  <a:lnTo>
                    <a:pt x="8632620" y="1236126"/>
                  </a:lnTo>
                  <a:cubicBezTo>
                    <a:pt x="8638375" y="1236126"/>
                    <a:pt x="8641252" y="1241162"/>
                    <a:pt x="8641252" y="1251232"/>
                  </a:cubicBezTo>
                  <a:cubicBezTo>
                    <a:pt x="8641252" y="1253839"/>
                    <a:pt x="8638375" y="1256043"/>
                    <a:pt x="8632620" y="1257841"/>
                  </a:cubicBezTo>
                  <a:lnTo>
                    <a:pt x="8630462" y="1263236"/>
                  </a:lnTo>
                  <a:lnTo>
                    <a:pt x="8631542" y="1263236"/>
                  </a:lnTo>
                  <a:lnTo>
                    <a:pt x="8634778" y="1266472"/>
                  </a:lnTo>
                  <a:lnTo>
                    <a:pt x="8634778" y="1267552"/>
                  </a:lnTo>
                  <a:lnTo>
                    <a:pt x="8630462" y="1279555"/>
                  </a:lnTo>
                  <a:lnTo>
                    <a:pt x="8631542" y="1280634"/>
                  </a:lnTo>
                  <a:lnTo>
                    <a:pt x="8650019" y="1280634"/>
                  </a:lnTo>
                  <a:lnTo>
                    <a:pt x="8659730" y="1283871"/>
                  </a:lnTo>
                  <a:lnTo>
                    <a:pt x="8660809" y="1282792"/>
                  </a:lnTo>
                  <a:lnTo>
                    <a:pt x="8660809" y="1278476"/>
                  </a:lnTo>
                  <a:lnTo>
                    <a:pt x="8657572" y="1259999"/>
                  </a:lnTo>
                  <a:lnTo>
                    <a:pt x="8657572" y="1256762"/>
                  </a:lnTo>
                  <a:lnTo>
                    <a:pt x="8662967" y="1244757"/>
                  </a:lnTo>
                  <a:cubicBezTo>
                    <a:pt x="8660090" y="1243858"/>
                    <a:pt x="8658651" y="1240577"/>
                    <a:pt x="8658651" y="1234912"/>
                  </a:cubicBezTo>
                  <a:lnTo>
                    <a:pt x="8658651" y="1232754"/>
                  </a:lnTo>
                  <a:lnTo>
                    <a:pt x="8659730" y="1227359"/>
                  </a:lnTo>
                  <a:lnTo>
                    <a:pt x="8661888" y="1227359"/>
                  </a:lnTo>
                  <a:lnTo>
                    <a:pt x="8661888" y="1229516"/>
                  </a:lnTo>
                  <a:lnTo>
                    <a:pt x="8664046" y="1229516"/>
                  </a:lnTo>
                  <a:close/>
                  <a:moveTo>
                    <a:pt x="5590402" y="1226008"/>
                  </a:moveTo>
                  <a:lnTo>
                    <a:pt x="5603350" y="1226008"/>
                  </a:lnTo>
                  <a:lnTo>
                    <a:pt x="5618321" y="1230324"/>
                  </a:lnTo>
                  <a:lnTo>
                    <a:pt x="5625874" y="1229245"/>
                  </a:lnTo>
                  <a:lnTo>
                    <a:pt x="5632348" y="1230324"/>
                  </a:lnTo>
                  <a:lnTo>
                    <a:pt x="5642059" y="1229245"/>
                  </a:lnTo>
                  <a:cubicBezTo>
                    <a:pt x="5647724" y="1234101"/>
                    <a:pt x="5650556" y="1237338"/>
                    <a:pt x="5650556" y="1238956"/>
                  </a:cubicBezTo>
                  <a:cubicBezTo>
                    <a:pt x="5643453" y="1248578"/>
                    <a:pt x="5639901" y="1254647"/>
                    <a:pt x="5639901" y="1257164"/>
                  </a:cubicBezTo>
                  <a:lnTo>
                    <a:pt x="5640980" y="1257164"/>
                  </a:lnTo>
                  <a:lnTo>
                    <a:pt x="5674294" y="1255006"/>
                  </a:lnTo>
                  <a:lnTo>
                    <a:pt x="5682926" y="1257164"/>
                  </a:lnTo>
                  <a:lnTo>
                    <a:pt x="5684005" y="1256085"/>
                  </a:lnTo>
                  <a:lnTo>
                    <a:pt x="5692637" y="1256085"/>
                  </a:lnTo>
                  <a:lnTo>
                    <a:pt x="5692637" y="1250690"/>
                  </a:lnTo>
                  <a:lnTo>
                    <a:pt x="5691558" y="1235720"/>
                  </a:lnTo>
                  <a:cubicBezTo>
                    <a:pt x="5692637" y="1232662"/>
                    <a:pt x="5694391" y="1230504"/>
                    <a:pt x="5696818" y="1229245"/>
                  </a:cubicBezTo>
                  <a:lnTo>
                    <a:pt x="5708687" y="1230324"/>
                  </a:lnTo>
                  <a:cubicBezTo>
                    <a:pt x="5709407" y="1228166"/>
                    <a:pt x="5711565" y="1227087"/>
                    <a:pt x="5715161" y="1227087"/>
                  </a:cubicBezTo>
                  <a:lnTo>
                    <a:pt x="5717319" y="1227087"/>
                  </a:lnTo>
                  <a:cubicBezTo>
                    <a:pt x="5731077" y="1229965"/>
                    <a:pt x="5740024" y="1233561"/>
                    <a:pt x="5744160" y="1237877"/>
                  </a:cubicBezTo>
                  <a:lnTo>
                    <a:pt x="5744160" y="1240035"/>
                  </a:lnTo>
                  <a:cubicBezTo>
                    <a:pt x="5744160" y="1242823"/>
                    <a:pt x="5741327" y="1244216"/>
                    <a:pt x="5735662" y="1244216"/>
                  </a:cubicBezTo>
                  <a:lnTo>
                    <a:pt x="5735662" y="1246374"/>
                  </a:lnTo>
                  <a:lnTo>
                    <a:pt x="5738765" y="1251770"/>
                  </a:lnTo>
                  <a:lnTo>
                    <a:pt x="5737820" y="1258243"/>
                  </a:lnTo>
                  <a:lnTo>
                    <a:pt x="5739844" y="1260402"/>
                  </a:lnTo>
                  <a:lnTo>
                    <a:pt x="5743081" y="1260402"/>
                  </a:lnTo>
                  <a:lnTo>
                    <a:pt x="5751713" y="1247454"/>
                  </a:lnTo>
                  <a:lnTo>
                    <a:pt x="5750634" y="1234640"/>
                  </a:lnTo>
                  <a:lnTo>
                    <a:pt x="5754950" y="1231404"/>
                  </a:lnTo>
                  <a:cubicBezTo>
                    <a:pt x="5762863" y="1231404"/>
                    <a:pt x="5773248" y="1239990"/>
                    <a:pt x="5786106" y="1257164"/>
                  </a:cubicBezTo>
                  <a:lnTo>
                    <a:pt x="5786106" y="1259322"/>
                  </a:lnTo>
                  <a:cubicBezTo>
                    <a:pt x="5779902" y="1264178"/>
                    <a:pt x="5772034" y="1267775"/>
                    <a:pt x="5762503" y="1270113"/>
                  </a:cubicBezTo>
                  <a:lnTo>
                    <a:pt x="5758187" y="1263638"/>
                  </a:lnTo>
                  <a:lnTo>
                    <a:pt x="5752792" y="1263638"/>
                  </a:lnTo>
                  <a:cubicBezTo>
                    <a:pt x="5744160" y="1263638"/>
                    <a:pt x="5739844" y="1267954"/>
                    <a:pt x="5739844" y="1276586"/>
                  </a:cubicBezTo>
                  <a:lnTo>
                    <a:pt x="5737820" y="1278744"/>
                  </a:lnTo>
                  <a:lnTo>
                    <a:pt x="5737820" y="1285219"/>
                  </a:lnTo>
                  <a:lnTo>
                    <a:pt x="5736741" y="1294795"/>
                  </a:lnTo>
                  <a:lnTo>
                    <a:pt x="5742002" y="1302348"/>
                  </a:lnTo>
                  <a:lnTo>
                    <a:pt x="5742002" y="1305584"/>
                  </a:lnTo>
                  <a:lnTo>
                    <a:pt x="5739844" y="1307743"/>
                  </a:lnTo>
                  <a:lnTo>
                    <a:pt x="5742002" y="1320691"/>
                  </a:lnTo>
                  <a:lnTo>
                    <a:pt x="5740923" y="1321769"/>
                  </a:lnTo>
                  <a:lnTo>
                    <a:pt x="5738765" y="1321769"/>
                  </a:lnTo>
                  <a:lnTo>
                    <a:pt x="5737820" y="1314217"/>
                  </a:lnTo>
                  <a:lnTo>
                    <a:pt x="5736741" y="1314217"/>
                  </a:lnTo>
                  <a:lnTo>
                    <a:pt x="5735662" y="1326085"/>
                  </a:lnTo>
                  <a:cubicBezTo>
                    <a:pt x="5738090" y="1326085"/>
                    <a:pt x="5740203" y="1330716"/>
                    <a:pt x="5742002" y="1339977"/>
                  </a:cubicBezTo>
                  <a:lnTo>
                    <a:pt x="5739844" y="1355084"/>
                  </a:lnTo>
                  <a:lnTo>
                    <a:pt x="5740923" y="1356162"/>
                  </a:lnTo>
                  <a:lnTo>
                    <a:pt x="5743081" y="1356162"/>
                  </a:lnTo>
                  <a:lnTo>
                    <a:pt x="5748476" y="1348610"/>
                  </a:lnTo>
                  <a:cubicBezTo>
                    <a:pt x="5748476" y="1346452"/>
                    <a:pt x="5749555" y="1345373"/>
                    <a:pt x="5751713" y="1345373"/>
                  </a:cubicBezTo>
                  <a:cubicBezTo>
                    <a:pt x="5751713" y="1341956"/>
                    <a:pt x="5753152" y="1339438"/>
                    <a:pt x="5756029" y="1337819"/>
                  </a:cubicBezTo>
                  <a:cubicBezTo>
                    <a:pt x="5756029" y="1334223"/>
                    <a:pt x="5757827" y="1331391"/>
                    <a:pt x="5761424" y="1329323"/>
                  </a:cubicBezTo>
                  <a:lnTo>
                    <a:pt x="5764661" y="1329323"/>
                  </a:lnTo>
                  <a:cubicBezTo>
                    <a:pt x="5781835" y="1344878"/>
                    <a:pt x="5790422" y="1353825"/>
                    <a:pt x="5790422" y="1356162"/>
                  </a:cubicBezTo>
                  <a:lnTo>
                    <a:pt x="5790422" y="1359400"/>
                  </a:lnTo>
                  <a:lnTo>
                    <a:pt x="5788264" y="1361557"/>
                  </a:lnTo>
                  <a:lnTo>
                    <a:pt x="5787185" y="1360478"/>
                  </a:lnTo>
                  <a:lnTo>
                    <a:pt x="5786106" y="1361557"/>
                  </a:lnTo>
                  <a:lnTo>
                    <a:pt x="5783948" y="1361557"/>
                  </a:lnTo>
                  <a:lnTo>
                    <a:pt x="5778688" y="1360478"/>
                  </a:lnTo>
                  <a:cubicBezTo>
                    <a:pt x="5765740" y="1361378"/>
                    <a:pt x="5758547" y="1362457"/>
                    <a:pt x="5757108" y="1363715"/>
                  </a:cubicBezTo>
                  <a:lnTo>
                    <a:pt x="5738765" y="1361557"/>
                  </a:lnTo>
                  <a:lnTo>
                    <a:pt x="5728109" y="1363715"/>
                  </a:lnTo>
                  <a:lnTo>
                    <a:pt x="5722714" y="1362637"/>
                  </a:lnTo>
                  <a:lnTo>
                    <a:pt x="5716240" y="1363715"/>
                  </a:lnTo>
                  <a:lnTo>
                    <a:pt x="5710845" y="1362637"/>
                  </a:lnTo>
                  <a:lnTo>
                    <a:pt x="5710845" y="1363715"/>
                  </a:lnTo>
                  <a:cubicBezTo>
                    <a:pt x="5710845" y="1369470"/>
                    <a:pt x="5723749" y="1376259"/>
                    <a:pt x="5749555" y="1384082"/>
                  </a:cubicBezTo>
                  <a:cubicBezTo>
                    <a:pt x="5749555" y="1385521"/>
                    <a:pt x="5751713" y="1386599"/>
                    <a:pt x="5756029" y="1387319"/>
                  </a:cubicBezTo>
                  <a:lnTo>
                    <a:pt x="5759266" y="1386240"/>
                  </a:lnTo>
                  <a:lnTo>
                    <a:pt x="5760345" y="1387319"/>
                  </a:lnTo>
                  <a:lnTo>
                    <a:pt x="5762503" y="1385161"/>
                  </a:lnTo>
                  <a:lnTo>
                    <a:pt x="5763582" y="1385161"/>
                  </a:lnTo>
                  <a:cubicBezTo>
                    <a:pt x="5767179" y="1385340"/>
                    <a:pt x="5768977" y="1386060"/>
                    <a:pt x="5768977" y="1387319"/>
                  </a:cubicBezTo>
                  <a:lnTo>
                    <a:pt x="5776530" y="1386240"/>
                  </a:lnTo>
                  <a:cubicBezTo>
                    <a:pt x="5792265" y="1386240"/>
                    <a:pt x="5800133" y="1388398"/>
                    <a:pt x="5800133" y="1392714"/>
                  </a:cubicBezTo>
                  <a:cubicBezTo>
                    <a:pt x="5800133" y="1394872"/>
                    <a:pt x="5801212" y="1395951"/>
                    <a:pt x="5803370" y="1395951"/>
                  </a:cubicBezTo>
                  <a:lnTo>
                    <a:pt x="5803370" y="1398109"/>
                  </a:lnTo>
                  <a:lnTo>
                    <a:pt x="5802291" y="1398109"/>
                  </a:lnTo>
                  <a:lnTo>
                    <a:pt x="5801212" y="1397030"/>
                  </a:lnTo>
                  <a:lnTo>
                    <a:pt x="5800133" y="1397030"/>
                  </a:lnTo>
                  <a:lnTo>
                    <a:pt x="5799054" y="1398109"/>
                  </a:lnTo>
                  <a:lnTo>
                    <a:pt x="5799054" y="1399188"/>
                  </a:lnTo>
                  <a:lnTo>
                    <a:pt x="5801212" y="1402425"/>
                  </a:lnTo>
                  <a:lnTo>
                    <a:pt x="5801212" y="1403503"/>
                  </a:lnTo>
                  <a:lnTo>
                    <a:pt x="5793659" y="1412136"/>
                  </a:lnTo>
                  <a:lnTo>
                    <a:pt x="5786106" y="1427107"/>
                  </a:lnTo>
                  <a:cubicBezTo>
                    <a:pt x="5783049" y="1440774"/>
                    <a:pt x="5780936" y="1447608"/>
                    <a:pt x="5779767" y="1447608"/>
                  </a:cubicBezTo>
                  <a:lnTo>
                    <a:pt x="5778688" y="1447608"/>
                  </a:lnTo>
                  <a:cubicBezTo>
                    <a:pt x="5773473" y="1443472"/>
                    <a:pt x="5765200" y="1440595"/>
                    <a:pt x="5753871" y="1438976"/>
                  </a:cubicBezTo>
                  <a:lnTo>
                    <a:pt x="5752792" y="1437897"/>
                  </a:lnTo>
                  <a:lnTo>
                    <a:pt x="5752792" y="1436818"/>
                  </a:lnTo>
                  <a:cubicBezTo>
                    <a:pt x="5752792" y="1435379"/>
                    <a:pt x="5753871" y="1434660"/>
                    <a:pt x="5756029" y="1434660"/>
                  </a:cubicBezTo>
                  <a:lnTo>
                    <a:pt x="5756029" y="1433581"/>
                  </a:lnTo>
                  <a:lnTo>
                    <a:pt x="5753871" y="1430344"/>
                  </a:lnTo>
                  <a:lnTo>
                    <a:pt x="5747397" y="1432502"/>
                  </a:lnTo>
                  <a:lnTo>
                    <a:pt x="5740923" y="1430344"/>
                  </a:lnTo>
                  <a:cubicBezTo>
                    <a:pt x="5736696" y="1430524"/>
                    <a:pt x="5734583" y="1431243"/>
                    <a:pt x="5734583" y="1432502"/>
                  </a:cubicBezTo>
                  <a:lnTo>
                    <a:pt x="5729188" y="1431423"/>
                  </a:lnTo>
                  <a:lnTo>
                    <a:pt x="5713003" y="1431423"/>
                  </a:lnTo>
                  <a:lnTo>
                    <a:pt x="5707608" y="1430344"/>
                  </a:lnTo>
                  <a:lnTo>
                    <a:pt x="5697897" y="1444371"/>
                  </a:lnTo>
                  <a:lnTo>
                    <a:pt x="5696818" y="1444371"/>
                  </a:lnTo>
                  <a:cubicBezTo>
                    <a:pt x="5696818" y="1448507"/>
                    <a:pt x="5698976" y="1455296"/>
                    <a:pt x="5703292" y="1464737"/>
                  </a:cubicBezTo>
                  <a:cubicBezTo>
                    <a:pt x="5703292" y="1467614"/>
                    <a:pt x="5704731" y="1469773"/>
                    <a:pt x="5707608" y="1471211"/>
                  </a:cubicBezTo>
                  <a:lnTo>
                    <a:pt x="5709766" y="1471211"/>
                  </a:lnTo>
                  <a:cubicBezTo>
                    <a:pt x="5713183" y="1471211"/>
                    <a:pt x="5721456" y="1464422"/>
                    <a:pt x="5734583" y="1450845"/>
                  </a:cubicBezTo>
                  <a:lnTo>
                    <a:pt x="5737820" y="1450845"/>
                  </a:lnTo>
                  <a:cubicBezTo>
                    <a:pt x="5751758" y="1458038"/>
                    <a:pt x="5759985" y="1461635"/>
                    <a:pt x="5762503" y="1461635"/>
                  </a:cubicBezTo>
                  <a:lnTo>
                    <a:pt x="5763582" y="1464737"/>
                  </a:lnTo>
                  <a:lnTo>
                    <a:pt x="5762503" y="1465816"/>
                  </a:lnTo>
                  <a:lnTo>
                    <a:pt x="5762503" y="1466895"/>
                  </a:lnTo>
                  <a:lnTo>
                    <a:pt x="5766819" y="1474448"/>
                  </a:lnTo>
                  <a:lnTo>
                    <a:pt x="5766819" y="1476606"/>
                  </a:lnTo>
                  <a:cubicBezTo>
                    <a:pt x="5766100" y="1478764"/>
                    <a:pt x="5763942" y="1479843"/>
                    <a:pt x="5760345" y="1479843"/>
                  </a:cubicBezTo>
                  <a:lnTo>
                    <a:pt x="5758187" y="1479843"/>
                  </a:lnTo>
                  <a:lnTo>
                    <a:pt x="5754950" y="1478764"/>
                  </a:lnTo>
                  <a:cubicBezTo>
                    <a:pt x="5742271" y="1478764"/>
                    <a:pt x="5734044" y="1480562"/>
                    <a:pt x="5730267" y="1484159"/>
                  </a:cubicBezTo>
                  <a:lnTo>
                    <a:pt x="5723793" y="1484159"/>
                  </a:lnTo>
                  <a:lnTo>
                    <a:pt x="5719477" y="1480922"/>
                  </a:lnTo>
                  <a:lnTo>
                    <a:pt x="5713003" y="1482001"/>
                  </a:lnTo>
                  <a:lnTo>
                    <a:pt x="5703292" y="1478764"/>
                  </a:lnTo>
                  <a:lnTo>
                    <a:pt x="5694660" y="1482001"/>
                  </a:lnTo>
                  <a:lnTo>
                    <a:pt x="5680768" y="1479843"/>
                  </a:lnTo>
                  <a:lnTo>
                    <a:pt x="5677531" y="1480922"/>
                  </a:lnTo>
                  <a:lnTo>
                    <a:pt x="5655951" y="1479843"/>
                  </a:lnTo>
                  <a:lnTo>
                    <a:pt x="5632348" y="1480922"/>
                  </a:lnTo>
                  <a:lnTo>
                    <a:pt x="5623716" y="1478764"/>
                  </a:lnTo>
                  <a:lnTo>
                    <a:pt x="5622637" y="1478764"/>
                  </a:lnTo>
                  <a:lnTo>
                    <a:pt x="5603350" y="1483080"/>
                  </a:lnTo>
                  <a:cubicBezTo>
                    <a:pt x="5586805" y="1480562"/>
                    <a:pt x="5578533" y="1477325"/>
                    <a:pt x="5578533" y="1473369"/>
                  </a:cubicBezTo>
                  <a:lnTo>
                    <a:pt x="5578533" y="1472290"/>
                  </a:lnTo>
                  <a:lnTo>
                    <a:pt x="5581770" y="1469053"/>
                  </a:lnTo>
                  <a:lnTo>
                    <a:pt x="5596876" y="1469053"/>
                  </a:lnTo>
                  <a:lnTo>
                    <a:pt x="5599034" y="1471211"/>
                  </a:lnTo>
                  <a:lnTo>
                    <a:pt x="5597955" y="1478764"/>
                  </a:lnTo>
                  <a:lnTo>
                    <a:pt x="5599034" y="1477685"/>
                  </a:lnTo>
                  <a:lnTo>
                    <a:pt x="5600113" y="1477685"/>
                  </a:lnTo>
                  <a:lnTo>
                    <a:pt x="5599034" y="1476606"/>
                  </a:lnTo>
                  <a:lnTo>
                    <a:pt x="5599034" y="1475527"/>
                  </a:lnTo>
                  <a:cubicBezTo>
                    <a:pt x="5599034" y="1474628"/>
                    <a:pt x="5604024" y="1472470"/>
                    <a:pt x="5614005" y="1469053"/>
                  </a:cubicBezTo>
                  <a:lnTo>
                    <a:pt x="5616163" y="1473369"/>
                  </a:lnTo>
                  <a:lnTo>
                    <a:pt x="5624795" y="1473369"/>
                  </a:lnTo>
                  <a:lnTo>
                    <a:pt x="5631269" y="1469053"/>
                  </a:lnTo>
                  <a:lnTo>
                    <a:pt x="5637743" y="1471211"/>
                  </a:lnTo>
                  <a:lnTo>
                    <a:pt x="5645296" y="1471211"/>
                  </a:lnTo>
                  <a:cubicBezTo>
                    <a:pt x="5647274" y="1471211"/>
                    <a:pt x="5648713" y="1467659"/>
                    <a:pt x="5649612" y="1460556"/>
                  </a:cubicBezTo>
                  <a:lnTo>
                    <a:pt x="5650556" y="1460556"/>
                  </a:lnTo>
                  <a:cubicBezTo>
                    <a:pt x="5649567" y="1441134"/>
                    <a:pt x="5647814" y="1431423"/>
                    <a:pt x="5645296" y="1431423"/>
                  </a:cubicBezTo>
                  <a:lnTo>
                    <a:pt x="5644217" y="1432502"/>
                  </a:lnTo>
                  <a:lnTo>
                    <a:pt x="5631269" y="1432502"/>
                  </a:lnTo>
                  <a:lnTo>
                    <a:pt x="5622637" y="1429265"/>
                  </a:lnTo>
                  <a:lnTo>
                    <a:pt x="5618321" y="1431423"/>
                  </a:lnTo>
                  <a:lnTo>
                    <a:pt x="5610768" y="1430344"/>
                  </a:lnTo>
                  <a:lnTo>
                    <a:pt x="5605508" y="1431423"/>
                  </a:lnTo>
                  <a:lnTo>
                    <a:pt x="5600113" y="1422791"/>
                  </a:lnTo>
                  <a:lnTo>
                    <a:pt x="5599034" y="1422791"/>
                  </a:lnTo>
                  <a:cubicBezTo>
                    <a:pt x="5590222" y="1427107"/>
                    <a:pt x="5584467" y="1429265"/>
                    <a:pt x="5581770" y="1429265"/>
                  </a:cubicBezTo>
                  <a:cubicBezTo>
                    <a:pt x="5564596" y="1437177"/>
                    <a:pt x="5554570" y="1442572"/>
                    <a:pt x="5551692" y="1445450"/>
                  </a:cubicBezTo>
                  <a:lnTo>
                    <a:pt x="5544139" y="1445450"/>
                  </a:lnTo>
                  <a:lnTo>
                    <a:pt x="5540902" y="1442213"/>
                  </a:lnTo>
                  <a:lnTo>
                    <a:pt x="5540902" y="1437897"/>
                  </a:lnTo>
                  <a:cubicBezTo>
                    <a:pt x="5540902" y="1436278"/>
                    <a:pt x="5546297" y="1433761"/>
                    <a:pt x="5557087" y="1430344"/>
                  </a:cubicBezTo>
                  <a:cubicBezTo>
                    <a:pt x="5562572" y="1424229"/>
                    <a:pt x="5566843" y="1420993"/>
                    <a:pt x="5569901" y="1420633"/>
                  </a:cubicBezTo>
                  <a:cubicBezTo>
                    <a:pt x="5569901" y="1416586"/>
                    <a:pt x="5573138" y="1410877"/>
                    <a:pt x="5579612" y="1403503"/>
                  </a:cubicBezTo>
                  <a:lnTo>
                    <a:pt x="5587165" y="1388398"/>
                  </a:lnTo>
                  <a:lnTo>
                    <a:pt x="5586086" y="1378687"/>
                  </a:lnTo>
                  <a:cubicBezTo>
                    <a:pt x="5586445" y="1374281"/>
                    <a:pt x="5589682" y="1368571"/>
                    <a:pt x="5595797" y="1361557"/>
                  </a:cubicBezTo>
                  <a:lnTo>
                    <a:pt x="5595797" y="1358321"/>
                  </a:lnTo>
                  <a:lnTo>
                    <a:pt x="5594718" y="1358321"/>
                  </a:lnTo>
                  <a:cubicBezTo>
                    <a:pt x="5594718" y="1361917"/>
                    <a:pt x="5592200" y="1363715"/>
                    <a:pt x="5587165" y="1363715"/>
                  </a:cubicBezTo>
                  <a:lnTo>
                    <a:pt x="5586086" y="1363715"/>
                  </a:lnTo>
                  <a:cubicBezTo>
                    <a:pt x="5582489" y="1363715"/>
                    <a:pt x="5580691" y="1362996"/>
                    <a:pt x="5580691" y="1361557"/>
                  </a:cubicBezTo>
                  <a:lnTo>
                    <a:pt x="5575296" y="1362637"/>
                  </a:lnTo>
                  <a:lnTo>
                    <a:pt x="5569901" y="1361557"/>
                  </a:lnTo>
                  <a:cubicBezTo>
                    <a:pt x="5567742" y="1362996"/>
                    <a:pt x="5558796" y="1364076"/>
                    <a:pt x="5543060" y="1364794"/>
                  </a:cubicBezTo>
                  <a:lnTo>
                    <a:pt x="5540902" y="1356162"/>
                  </a:lnTo>
                  <a:lnTo>
                    <a:pt x="5554929" y="1351847"/>
                  </a:lnTo>
                  <a:lnTo>
                    <a:pt x="5564505" y="1351847"/>
                  </a:lnTo>
                  <a:cubicBezTo>
                    <a:pt x="5568102" y="1355443"/>
                    <a:pt x="5573857" y="1357242"/>
                    <a:pt x="5581770" y="1357242"/>
                  </a:cubicBezTo>
                  <a:cubicBezTo>
                    <a:pt x="5591121" y="1354185"/>
                    <a:pt x="5595797" y="1351307"/>
                    <a:pt x="5595797" y="1348610"/>
                  </a:cubicBezTo>
                  <a:lnTo>
                    <a:pt x="5593639" y="1343215"/>
                  </a:lnTo>
                  <a:lnTo>
                    <a:pt x="5594718" y="1338899"/>
                  </a:lnTo>
                  <a:lnTo>
                    <a:pt x="5592560" y="1326085"/>
                  </a:lnTo>
                  <a:lnTo>
                    <a:pt x="5595797" y="1325007"/>
                  </a:lnTo>
                  <a:cubicBezTo>
                    <a:pt x="5593639" y="1322309"/>
                    <a:pt x="5592560" y="1317274"/>
                    <a:pt x="5592560" y="1309900"/>
                  </a:cubicBezTo>
                  <a:cubicBezTo>
                    <a:pt x="5592560" y="1308462"/>
                    <a:pt x="5593639" y="1307743"/>
                    <a:pt x="5595797" y="1307743"/>
                  </a:cubicBezTo>
                  <a:lnTo>
                    <a:pt x="5592560" y="1299111"/>
                  </a:lnTo>
                  <a:lnTo>
                    <a:pt x="5596876" y="1290479"/>
                  </a:lnTo>
                  <a:cubicBezTo>
                    <a:pt x="5593819" y="1287152"/>
                    <a:pt x="5591661" y="1278925"/>
                    <a:pt x="5590402" y="1265796"/>
                  </a:cubicBezTo>
                  <a:lnTo>
                    <a:pt x="5589323" y="1265796"/>
                  </a:lnTo>
                  <a:lnTo>
                    <a:pt x="5578533" y="1266875"/>
                  </a:lnTo>
                  <a:lnTo>
                    <a:pt x="5573138" y="1265796"/>
                  </a:lnTo>
                  <a:lnTo>
                    <a:pt x="5563426" y="1266875"/>
                  </a:lnTo>
                  <a:cubicBezTo>
                    <a:pt x="5559920" y="1266875"/>
                    <a:pt x="5558166" y="1266156"/>
                    <a:pt x="5558166" y="1264718"/>
                  </a:cubicBezTo>
                  <a:lnTo>
                    <a:pt x="5557087" y="1265796"/>
                  </a:lnTo>
                  <a:lnTo>
                    <a:pt x="5552771" y="1265796"/>
                  </a:lnTo>
                  <a:cubicBezTo>
                    <a:pt x="5549175" y="1263638"/>
                    <a:pt x="5547376" y="1261120"/>
                    <a:pt x="5547376" y="1258243"/>
                  </a:cubicBezTo>
                  <a:lnTo>
                    <a:pt x="5550613" y="1256085"/>
                  </a:lnTo>
                  <a:lnTo>
                    <a:pt x="5561403" y="1256085"/>
                  </a:lnTo>
                  <a:lnTo>
                    <a:pt x="5567742" y="1252848"/>
                  </a:lnTo>
                  <a:lnTo>
                    <a:pt x="5573138" y="1256085"/>
                  </a:lnTo>
                  <a:lnTo>
                    <a:pt x="5578533" y="1256085"/>
                  </a:lnTo>
                  <a:lnTo>
                    <a:pt x="5591481" y="1257164"/>
                  </a:lnTo>
                  <a:lnTo>
                    <a:pt x="5596876" y="1249611"/>
                  </a:lnTo>
                  <a:cubicBezTo>
                    <a:pt x="5591840" y="1243048"/>
                    <a:pt x="5589323" y="1235540"/>
                    <a:pt x="5589323" y="1227087"/>
                  </a:cubicBezTo>
                  <a:close/>
                  <a:moveTo>
                    <a:pt x="3674635" y="1225468"/>
                  </a:moveTo>
                  <a:lnTo>
                    <a:pt x="3715907" y="1230863"/>
                  </a:lnTo>
                  <a:lnTo>
                    <a:pt x="3720223" y="1229784"/>
                  </a:lnTo>
                  <a:cubicBezTo>
                    <a:pt x="3727596" y="1229784"/>
                    <a:pt x="3732272" y="1231942"/>
                    <a:pt x="3734250" y="1236258"/>
                  </a:cubicBezTo>
                  <a:cubicBezTo>
                    <a:pt x="3734250" y="1237697"/>
                    <a:pt x="3731732" y="1240574"/>
                    <a:pt x="3726697" y="1244890"/>
                  </a:cubicBezTo>
                  <a:lnTo>
                    <a:pt x="3728855" y="1251499"/>
                  </a:lnTo>
                  <a:cubicBezTo>
                    <a:pt x="3727416" y="1251499"/>
                    <a:pt x="3726697" y="1254736"/>
                    <a:pt x="3726697" y="1261210"/>
                  </a:cubicBezTo>
                  <a:lnTo>
                    <a:pt x="3725618" y="1261210"/>
                  </a:lnTo>
                  <a:lnTo>
                    <a:pt x="3726697" y="1266605"/>
                  </a:lnTo>
                  <a:lnTo>
                    <a:pt x="3726697" y="1269842"/>
                  </a:lnTo>
                  <a:lnTo>
                    <a:pt x="3725618" y="1282925"/>
                  </a:lnTo>
                  <a:lnTo>
                    <a:pt x="3733171" y="1282925"/>
                  </a:lnTo>
                  <a:cubicBezTo>
                    <a:pt x="3736767" y="1281127"/>
                    <a:pt x="3738566" y="1278204"/>
                    <a:pt x="3738566" y="1274158"/>
                  </a:cubicBezTo>
                  <a:lnTo>
                    <a:pt x="3737487" y="1270921"/>
                  </a:lnTo>
                  <a:cubicBezTo>
                    <a:pt x="3745490" y="1268583"/>
                    <a:pt x="3749491" y="1264987"/>
                    <a:pt x="3749491" y="1260131"/>
                  </a:cubicBezTo>
                  <a:lnTo>
                    <a:pt x="3750570" y="1259052"/>
                  </a:lnTo>
                  <a:lnTo>
                    <a:pt x="3752728" y="1259052"/>
                  </a:lnTo>
                  <a:cubicBezTo>
                    <a:pt x="3756684" y="1259052"/>
                    <a:pt x="3759202" y="1260491"/>
                    <a:pt x="3760281" y="1263368"/>
                  </a:cubicBezTo>
                  <a:lnTo>
                    <a:pt x="3760281" y="1265526"/>
                  </a:lnTo>
                  <a:lnTo>
                    <a:pt x="3759202" y="1266605"/>
                  </a:lnTo>
                  <a:lnTo>
                    <a:pt x="3759202" y="1267684"/>
                  </a:lnTo>
                  <a:lnTo>
                    <a:pt x="3760281" y="1268763"/>
                  </a:lnTo>
                  <a:lnTo>
                    <a:pt x="3761360" y="1268763"/>
                  </a:lnTo>
                  <a:lnTo>
                    <a:pt x="3764597" y="1266605"/>
                  </a:lnTo>
                  <a:cubicBezTo>
                    <a:pt x="3777635" y="1276226"/>
                    <a:pt x="3784154" y="1282745"/>
                    <a:pt x="3784154" y="1286162"/>
                  </a:cubicBezTo>
                  <a:cubicBezTo>
                    <a:pt x="3784154" y="1288859"/>
                    <a:pt x="3781591" y="1291377"/>
                    <a:pt x="3776466" y="1293715"/>
                  </a:cubicBezTo>
                  <a:lnTo>
                    <a:pt x="3773229" y="1292636"/>
                  </a:lnTo>
                  <a:lnTo>
                    <a:pt x="3766755" y="1293715"/>
                  </a:lnTo>
                  <a:lnTo>
                    <a:pt x="3762439" y="1293715"/>
                  </a:lnTo>
                  <a:lnTo>
                    <a:pt x="3759202" y="1291557"/>
                  </a:lnTo>
                  <a:lnTo>
                    <a:pt x="3723460" y="1291557"/>
                  </a:lnTo>
                  <a:lnTo>
                    <a:pt x="3721302" y="1293715"/>
                  </a:lnTo>
                  <a:lnTo>
                    <a:pt x="3721302" y="1296952"/>
                  </a:lnTo>
                  <a:lnTo>
                    <a:pt x="3724539" y="1302347"/>
                  </a:lnTo>
                  <a:lnTo>
                    <a:pt x="3723460" y="1310979"/>
                  </a:lnTo>
                  <a:lnTo>
                    <a:pt x="3726697" y="1321904"/>
                  </a:lnTo>
                  <a:lnTo>
                    <a:pt x="3724539" y="1329457"/>
                  </a:lnTo>
                  <a:lnTo>
                    <a:pt x="3724539" y="1338089"/>
                  </a:lnTo>
                  <a:cubicBezTo>
                    <a:pt x="3724539" y="1340247"/>
                    <a:pt x="3725977" y="1341326"/>
                    <a:pt x="3728855" y="1341326"/>
                  </a:cubicBezTo>
                  <a:cubicBezTo>
                    <a:pt x="3744051" y="1332873"/>
                    <a:pt x="3751649" y="1325320"/>
                    <a:pt x="3751649" y="1318667"/>
                  </a:cubicBezTo>
                  <a:lnTo>
                    <a:pt x="3757044" y="1318667"/>
                  </a:lnTo>
                  <a:lnTo>
                    <a:pt x="3761360" y="1322983"/>
                  </a:lnTo>
                  <a:lnTo>
                    <a:pt x="3762439" y="1321904"/>
                  </a:lnTo>
                  <a:lnTo>
                    <a:pt x="3766755" y="1321904"/>
                  </a:lnTo>
                  <a:lnTo>
                    <a:pt x="3786312" y="1333773"/>
                  </a:lnTo>
                  <a:lnTo>
                    <a:pt x="3786312" y="1344698"/>
                  </a:lnTo>
                  <a:lnTo>
                    <a:pt x="3777545" y="1349014"/>
                  </a:lnTo>
                  <a:lnTo>
                    <a:pt x="3763518" y="1349014"/>
                  </a:lnTo>
                  <a:cubicBezTo>
                    <a:pt x="3757403" y="1349014"/>
                    <a:pt x="3752728" y="1348295"/>
                    <a:pt x="3749491" y="1346856"/>
                  </a:cubicBezTo>
                  <a:lnTo>
                    <a:pt x="3740724" y="1349014"/>
                  </a:lnTo>
                  <a:lnTo>
                    <a:pt x="3737487" y="1345777"/>
                  </a:lnTo>
                  <a:lnTo>
                    <a:pt x="3728855" y="1351172"/>
                  </a:lnTo>
                  <a:cubicBezTo>
                    <a:pt x="3732451" y="1354409"/>
                    <a:pt x="3735688" y="1360163"/>
                    <a:pt x="3738566" y="1368436"/>
                  </a:cubicBezTo>
                  <a:cubicBezTo>
                    <a:pt x="3742882" y="1368436"/>
                    <a:pt x="3746524" y="1373156"/>
                    <a:pt x="3749491" y="1382598"/>
                  </a:cubicBezTo>
                  <a:cubicBezTo>
                    <a:pt x="3752368" y="1382598"/>
                    <a:pt x="3759561" y="1387993"/>
                    <a:pt x="3771071" y="1398783"/>
                  </a:cubicBezTo>
                  <a:lnTo>
                    <a:pt x="3771071" y="1400941"/>
                  </a:lnTo>
                  <a:lnTo>
                    <a:pt x="3769992" y="1408494"/>
                  </a:lnTo>
                  <a:lnTo>
                    <a:pt x="3771071" y="1408494"/>
                  </a:lnTo>
                  <a:lnTo>
                    <a:pt x="3772150" y="1409708"/>
                  </a:lnTo>
                  <a:lnTo>
                    <a:pt x="3773229" y="1409708"/>
                  </a:lnTo>
                  <a:cubicBezTo>
                    <a:pt x="3775567" y="1403863"/>
                    <a:pt x="3777410" y="1400941"/>
                    <a:pt x="3778759" y="1400941"/>
                  </a:cubicBezTo>
                  <a:cubicBezTo>
                    <a:pt x="3789549" y="1404537"/>
                    <a:pt x="3794944" y="1408898"/>
                    <a:pt x="3794944" y="1414023"/>
                  </a:cubicBezTo>
                  <a:lnTo>
                    <a:pt x="3794944" y="1416181"/>
                  </a:lnTo>
                  <a:cubicBezTo>
                    <a:pt x="3794944" y="1424094"/>
                    <a:pt x="3791707" y="1428051"/>
                    <a:pt x="3785233" y="1428051"/>
                  </a:cubicBezTo>
                  <a:lnTo>
                    <a:pt x="3786312" y="1433446"/>
                  </a:lnTo>
                  <a:lnTo>
                    <a:pt x="3786312" y="1434524"/>
                  </a:lnTo>
                  <a:cubicBezTo>
                    <a:pt x="3784154" y="1436323"/>
                    <a:pt x="3783075" y="1439605"/>
                    <a:pt x="3783075" y="1444370"/>
                  </a:cubicBezTo>
                  <a:lnTo>
                    <a:pt x="3781996" y="1445449"/>
                  </a:lnTo>
                  <a:lnTo>
                    <a:pt x="3780917" y="1445449"/>
                  </a:lnTo>
                  <a:lnTo>
                    <a:pt x="3775387" y="1444370"/>
                  </a:lnTo>
                  <a:lnTo>
                    <a:pt x="3774308" y="1445449"/>
                  </a:lnTo>
                  <a:lnTo>
                    <a:pt x="3774308" y="1447607"/>
                  </a:lnTo>
                  <a:lnTo>
                    <a:pt x="3780917" y="1454081"/>
                  </a:lnTo>
                  <a:cubicBezTo>
                    <a:pt x="3779208" y="1464871"/>
                    <a:pt x="3777365" y="1470266"/>
                    <a:pt x="3775387" y="1470266"/>
                  </a:cubicBezTo>
                  <a:lnTo>
                    <a:pt x="3774308" y="1470266"/>
                  </a:lnTo>
                  <a:cubicBezTo>
                    <a:pt x="3772150" y="1469547"/>
                    <a:pt x="3771071" y="1467389"/>
                    <a:pt x="3771071" y="1463792"/>
                  </a:cubicBezTo>
                  <a:lnTo>
                    <a:pt x="3763518" y="1463792"/>
                  </a:lnTo>
                  <a:cubicBezTo>
                    <a:pt x="3761360" y="1463073"/>
                    <a:pt x="3760281" y="1460915"/>
                    <a:pt x="3760281" y="1457318"/>
                  </a:cubicBezTo>
                  <a:lnTo>
                    <a:pt x="3761360" y="1456239"/>
                  </a:lnTo>
                  <a:lnTo>
                    <a:pt x="3761360" y="1455160"/>
                  </a:lnTo>
                  <a:cubicBezTo>
                    <a:pt x="3756684" y="1452823"/>
                    <a:pt x="3752368" y="1448102"/>
                    <a:pt x="3748412" y="1440999"/>
                  </a:cubicBezTo>
                  <a:lnTo>
                    <a:pt x="3747333" y="1439919"/>
                  </a:lnTo>
                  <a:lnTo>
                    <a:pt x="3747333" y="1438841"/>
                  </a:lnTo>
                  <a:lnTo>
                    <a:pt x="3750570" y="1423734"/>
                  </a:lnTo>
                  <a:lnTo>
                    <a:pt x="3750570" y="1422656"/>
                  </a:lnTo>
                  <a:lnTo>
                    <a:pt x="3749491" y="1422656"/>
                  </a:lnTo>
                  <a:lnTo>
                    <a:pt x="3746254" y="1433446"/>
                  </a:lnTo>
                  <a:lnTo>
                    <a:pt x="3745040" y="1433446"/>
                  </a:lnTo>
                  <a:cubicBezTo>
                    <a:pt x="3743781" y="1433446"/>
                    <a:pt x="3741264" y="1428770"/>
                    <a:pt x="3737487" y="1419418"/>
                  </a:cubicBezTo>
                  <a:cubicBezTo>
                    <a:pt x="3734790" y="1414383"/>
                    <a:pt x="3731553" y="1404268"/>
                    <a:pt x="3727776" y="1389072"/>
                  </a:cubicBezTo>
                  <a:lnTo>
                    <a:pt x="3727776" y="1382598"/>
                  </a:lnTo>
                  <a:lnTo>
                    <a:pt x="3725618" y="1380440"/>
                  </a:lnTo>
                  <a:lnTo>
                    <a:pt x="3724539" y="1381519"/>
                  </a:lnTo>
                  <a:lnTo>
                    <a:pt x="3724539" y="1382598"/>
                  </a:lnTo>
                  <a:lnTo>
                    <a:pt x="3726697" y="1404178"/>
                  </a:lnTo>
                  <a:lnTo>
                    <a:pt x="3726697" y="1424813"/>
                  </a:lnTo>
                  <a:lnTo>
                    <a:pt x="3728855" y="1433446"/>
                  </a:lnTo>
                  <a:lnTo>
                    <a:pt x="3725618" y="1436682"/>
                  </a:lnTo>
                  <a:lnTo>
                    <a:pt x="3725618" y="1442212"/>
                  </a:lnTo>
                  <a:lnTo>
                    <a:pt x="3724539" y="1457318"/>
                  </a:lnTo>
                  <a:lnTo>
                    <a:pt x="3726697" y="1465950"/>
                  </a:lnTo>
                  <a:lnTo>
                    <a:pt x="3726697" y="1473503"/>
                  </a:lnTo>
                  <a:cubicBezTo>
                    <a:pt x="3726697" y="1482585"/>
                    <a:pt x="3720538" y="1487665"/>
                    <a:pt x="3708219" y="1488744"/>
                  </a:cubicBezTo>
                  <a:lnTo>
                    <a:pt x="3704982" y="1490902"/>
                  </a:lnTo>
                  <a:lnTo>
                    <a:pt x="3693113" y="1486586"/>
                  </a:lnTo>
                  <a:lnTo>
                    <a:pt x="3687718" y="1487665"/>
                  </a:lnTo>
                  <a:cubicBezTo>
                    <a:pt x="3678996" y="1487665"/>
                    <a:pt x="3674275" y="1482226"/>
                    <a:pt x="3673556" y="1471345"/>
                  </a:cubicBezTo>
                  <a:lnTo>
                    <a:pt x="3674635" y="1464871"/>
                  </a:lnTo>
                  <a:lnTo>
                    <a:pt x="3674635" y="1461634"/>
                  </a:lnTo>
                  <a:lnTo>
                    <a:pt x="3673556" y="1450844"/>
                  </a:lnTo>
                  <a:lnTo>
                    <a:pt x="3674635" y="1439919"/>
                  </a:lnTo>
                  <a:lnTo>
                    <a:pt x="3672477" y="1434524"/>
                  </a:lnTo>
                  <a:cubicBezTo>
                    <a:pt x="3674635" y="1433805"/>
                    <a:pt x="3675714" y="1431647"/>
                    <a:pt x="3675714" y="1428051"/>
                  </a:cubicBezTo>
                  <a:lnTo>
                    <a:pt x="3673556" y="1425892"/>
                  </a:lnTo>
                  <a:cubicBezTo>
                    <a:pt x="3666902" y="1432366"/>
                    <a:pt x="3660069" y="1436323"/>
                    <a:pt x="3653055" y="1437761"/>
                  </a:cubicBezTo>
                  <a:lnTo>
                    <a:pt x="3646446" y="1444370"/>
                  </a:lnTo>
                  <a:lnTo>
                    <a:pt x="3643209" y="1440999"/>
                  </a:lnTo>
                  <a:cubicBezTo>
                    <a:pt x="3643209" y="1449720"/>
                    <a:pt x="3639612" y="1454081"/>
                    <a:pt x="3632419" y="1454081"/>
                  </a:cubicBezTo>
                  <a:lnTo>
                    <a:pt x="3625945" y="1459476"/>
                  </a:lnTo>
                  <a:lnTo>
                    <a:pt x="3619471" y="1457318"/>
                  </a:lnTo>
                  <a:cubicBezTo>
                    <a:pt x="3616504" y="1457318"/>
                    <a:pt x="3615020" y="1460196"/>
                    <a:pt x="3615020" y="1465950"/>
                  </a:cubicBezTo>
                  <a:cubicBezTo>
                    <a:pt x="3612682" y="1468648"/>
                    <a:pt x="3604770" y="1471570"/>
                    <a:pt x="3591282" y="1474717"/>
                  </a:cubicBezTo>
                  <a:cubicBezTo>
                    <a:pt x="3590203" y="1478314"/>
                    <a:pt x="3587685" y="1480112"/>
                    <a:pt x="3583729" y="1480112"/>
                  </a:cubicBezTo>
                  <a:lnTo>
                    <a:pt x="3578199" y="1480112"/>
                  </a:lnTo>
                  <a:lnTo>
                    <a:pt x="3572804" y="1474717"/>
                  </a:lnTo>
                  <a:lnTo>
                    <a:pt x="3572804" y="1471345"/>
                  </a:lnTo>
                  <a:cubicBezTo>
                    <a:pt x="3582245" y="1462893"/>
                    <a:pt x="3591282" y="1457139"/>
                    <a:pt x="3599914" y="1454081"/>
                  </a:cubicBezTo>
                  <a:cubicBezTo>
                    <a:pt x="3599914" y="1450485"/>
                    <a:pt x="3604949" y="1444325"/>
                    <a:pt x="3615020" y="1435604"/>
                  </a:cubicBezTo>
                  <a:lnTo>
                    <a:pt x="3616234" y="1430208"/>
                  </a:lnTo>
                  <a:lnTo>
                    <a:pt x="3608546" y="1428051"/>
                  </a:lnTo>
                  <a:lnTo>
                    <a:pt x="3605309" y="1429129"/>
                  </a:lnTo>
                  <a:cubicBezTo>
                    <a:pt x="3603151" y="1424813"/>
                    <a:pt x="3601352" y="1422656"/>
                    <a:pt x="3599914" y="1422656"/>
                  </a:cubicBezTo>
                  <a:lnTo>
                    <a:pt x="3596677" y="1426971"/>
                  </a:lnTo>
                  <a:lnTo>
                    <a:pt x="3595598" y="1426971"/>
                  </a:lnTo>
                  <a:cubicBezTo>
                    <a:pt x="3593440" y="1426971"/>
                    <a:pt x="3591641" y="1423734"/>
                    <a:pt x="3590203" y="1417261"/>
                  </a:cubicBezTo>
                  <a:lnTo>
                    <a:pt x="3595598" y="1414023"/>
                  </a:lnTo>
                  <a:cubicBezTo>
                    <a:pt x="3593260" y="1408179"/>
                    <a:pt x="3589664" y="1404537"/>
                    <a:pt x="3584808" y="1403098"/>
                  </a:cubicBezTo>
                  <a:cubicBezTo>
                    <a:pt x="3580402" y="1403998"/>
                    <a:pt x="3578199" y="1405796"/>
                    <a:pt x="3578199" y="1408494"/>
                  </a:cubicBezTo>
                  <a:lnTo>
                    <a:pt x="3579278" y="1417261"/>
                  </a:lnTo>
                  <a:lnTo>
                    <a:pt x="3578199" y="1423734"/>
                  </a:lnTo>
                  <a:lnTo>
                    <a:pt x="3580357" y="1430208"/>
                  </a:lnTo>
                  <a:lnTo>
                    <a:pt x="3580357" y="1431287"/>
                  </a:lnTo>
                  <a:cubicBezTo>
                    <a:pt x="3578918" y="1437761"/>
                    <a:pt x="3577120" y="1440999"/>
                    <a:pt x="3574962" y="1440999"/>
                  </a:cubicBezTo>
                  <a:lnTo>
                    <a:pt x="3545694" y="1440999"/>
                  </a:lnTo>
                  <a:cubicBezTo>
                    <a:pt x="3544255" y="1440999"/>
                    <a:pt x="3543536" y="1439560"/>
                    <a:pt x="3543536" y="1436682"/>
                  </a:cubicBezTo>
                  <a:lnTo>
                    <a:pt x="3542457" y="1437761"/>
                  </a:lnTo>
                  <a:lnTo>
                    <a:pt x="3541378" y="1437761"/>
                  </a:lnTo>
                  <a:lnTo>
                    <a:pt x="3539220" y="1435604"/>
                  </a:lnTo>
                  <a:lnTo>
                    <a:pt x="3539220" y="1432366"/>
                  </a:lnTo>
                  <a:lnTo>
                    <a:pt x="3540299" y="1426971"/>
                  </a:lnTo>
                  <a:lnTo>
                    <a:pt x="3538141" y="1405257"/>
                  </a:lnTo>
                  <a:lnTo>
                    <a:pt x="3539220" y="1399862"/>
                  </a:lnTo>
                  <a:lnTo>
                    <a:pt x="3538141" y="1396625"/>
                  </a:lnTo>
                  <a:lnTo>
                    <a:pt x="3539220" y="1386914"/>
                  </a:lnTo>
                  <a:lnTo>
                    <a:pt x="3539220" y="1385835"/>
                  </a:lnTo>
                  <a:lnTo>
                    <a:pt x="3535983" y="1381519"/>
                  </a:lnTo>
                  <a:lnTo>
                    <a:pt x="3540299" y="1372752"/>
                  </a:lnTo>
                  <a:cubicBezTo>
                    <a:pt x="3538860" y="1372752"/>
                    <a:pt x="3538141" y="1371673"/>
                    <a:pt x="3538141" y="1369515"/>
                  </a:cubicBezTo>
                  <a:lnTo>
                    <a:pt x="3537062" y="1333773"/>
                  </a:lnTo>
                  <a:lnTo>
                    <a:pt x="3538141" y="1332694"/>
                  </a:lnTo>
                  <a:lnTo>
                    <a:pt x="3539220" y="1332694"/>
                  </a:lnTo>
                  <a:lnTo>
                    <a:pt x="3543536" y="1333773"/>
                  </a:lnTo>
                  <a:cubicBezTo>
                    <a:pt x="3545694" y="1333233"/>
                    <a:pt x="3547133" y="1331795"/>
                    <a:pt x="3547852" y="1329457"/>
                  </a:cubicBezTo>
                  <a:cubicBezTo>
                    <a:pt x="3541378" y="1327658"/>
                    <a:pt x="3538141" y="1325141"/>
                    <a:pt x="3538141" y="1321904"/>
                  </a:cubicBezTo>
                  <a:lnTo>
                    <a:pt x="3539220" y="1315430"/>
                  </a:lnTo>
                  <a:lnTo>
                    <a:pt x="3537062" y="1306663"/>
                  </a:lnTo>
                  <a:lnTo>
                    <a:pt x="3537062" y="1296952"/>
                  </a:lnTo>
                  <a:cubicBezTo>
                    <a:pt x="3537062" y="1287781"/>
                    <a:pt x="3538141" y="1280542"/>
                    <a:pt x="3540299" y="1275237"/>
                  </a:cubicBezTo>
                  <a:lnTo>
                    <a:pt x="3537062" y="1269842"/>
                  </a:lnTo>
                  <a:lnTo>
                    <a:pt x="3539220" y="1263368"/>
                  </a:lnTo>
                  <a:lnTo>
                    <a:pt x="3533825" y="1245969"/>
                  </a:lnTo>
                  <a:lnTo>
                    <a:pt x="3533825" y="1244890"/>
                  </a:lnTo>
                  <a:lnTo>
                    <a:pt x="3537062" y="1241653"/>
                  </a:lnTo>
                  <a:lnTo>
                    <a:pt x="3539220" y="1241653"/>
                  </a:lnTo>
                  <a:cubicBezTo>
                    <a:pt x="3559811" y="1248217"/>
                    <a:pt x="3572084" y="1253297"/>
                    <a:pt x="3576041" y="1256894"/>
                  </a:cubicBezTo>
                  <a:lnTo>
                    <a:pt x="3578199" y="1259052"/>
                  </a:lnTo>
                  <a:lnTo>
                    <a:pt x="3580357" y="1259052"/>
                  </a:lnTo>
                  <a:cubicBezTo>
                    <a:pt x="3585662" y="1259052"/>
                    <a:pt x="3590023" y="1254691"/>
                    <a:pt x="3593440" y="1245969"/>
                  </a:cubicBezTo>
                  <a:lnTo>
                    <a:pt x="3604230" y="1241653"/>
                  </a:lnTo>
                  <a:lnTo>
                    <a:pt x="3632419" y="1257973"/>
                  </a:lnTo>
                  <a:lnTo>
                    <a:pt x="3635656" y="1261210"/>
                  </a:lnTo>
                  <a:cubicBezTo>
                    <a:pt x="3637814" y="1261210"/>
                    <a:pt x="3638893" y="1261929"/>
                    <a:pt x="3638893" y="1263368"/>
                  </a:cubicBezTo>
                  <a:lnTo>
                    <a:pt x="3638893" y="1270921"/>
                  </a:lnTo>
                  <a:cubicBezTo>
                    <a:pt x="3638173" y="1273259"/>
                    <a:pt x="3634577" y="1275777"/>
                    <a:pt x="3628103" y="1278474"/>
                  </a:cubicBezTo>
                  <a:cubicBezTo>
                    <a:pt x="3628103" y="1282880"/>
                    <a:pt x="3627383" y="1285802"/>
                    <a:pt x="3625945" y="1287241"/>
                  </a:cubicBezTo>
                  <a:lnTo>
                    <a:pt x="3625945" y="1298031"/>
                  </a:lnTo>
                  <a:lnTo>
                    <a:pt x="3629182" y="1305584"/>
                  </a:lnTo>
                  <a:lnTo>
                    <a:pt x="3628103" y="1318667"/>
                  </a:lnTo>
                  <a:lnTo>
                    <a:pt x="3631340" y="1329457"/>
                  </a:lnTo>
                  <a:lnTo>
                    <a:pt x="3629182" y="1335931"/>
                  </a:lnTo>
                  <a:lnTo>
                    <a:pt x="3629182" y="1339168"/>
                  </a:lnTo>
                  <a:lnTo>
                    <a:pt x="3632419" y="1340247"/>
                  </a:lnTo>
                  <a:lnTo>
                    <a:pt x="3637814" y="1339168"/>
                  </a:lnTo>
                  <a:lnTo>
                    <a:pt x="3638893" y="1339168"/>
                  </a:lnTo>
                  <a:lnTo>
                    <a:pt x="3644288" y="1340247"/>
                  </a:lnTo>
                  <a:lnTo>
                    <a:pt x="3646446" y="1338089"/>
                  </a:lnTo>
                  <a:lnTo>
                    <a:pt x="3647525" y="1338089"/>
                  </a:lnTo>
                  <a:lnTo>
                    <a:pt x="3649818" y="1340247"/>
                  </a:lnTo>
                  <a:lnTo>
                    <a:pt x="3642130" y="1349014"/>
                  </a:lnTo>
                  <a:lnTo>
                    <a:pt x="3639972" y="1349014"/>
                  </a:lnTo>
                  <a:lnTo>
                    <a:pt x="3638893" y="1347935"/>
                  </a:lnTo>
                  <a:cubicBezTo>
                    <a:pt x="3632419" y="1347935"/>
                    <a:pt x="3629182" y="1349733"/>
                    <a:pt x="3629182" y="1353330"/>
                  </a:cubicBezTo>
                  <a:lnTo>
                    <a:pt x="3624866" y="1368436"/>
                  </a:lnTo>
                  <a:lnTo>
                    <a:pt x="3628103" y="1377203"/>
                  </a:lnTo>
                  <a:cubicBezTo>
                    <a:pt x="3628103" y="1389971"/>
                    <a:pt x="3627383" y="1398243"/>
                    <a:pt x="3625945" y="1402020"/>
                  </a:cubicBezTo>
                  <a:cubicBezTo>
                    <a:pt x="3628103" y="1405257"/>
                    <a:pt x="3629182" y="1408898"/>
                    <a:pt x="3629182" y="1412944"/>
                  </a:cubicBezTo>
                  <a:lnTo>
                    <a:pt x="3630261" y="1412944"/>
                  </a:lnTo>
                  <a:cubicBezTo>
                    <a:pt x="3634038" y="1411326"/>
                    <a:pt x="3640916" y="1400851"/>
                    <a:pt x="3650897" y="1381519"/>
                  </a:cubicBezTo>
                  <a:cubicBezTo>
                    <a:pt x="3652335" y="1381519"/>
                    <a:pt x="3653414" y="1376798"/>
                    <a:pt x="3654134" y="1367357"/>
                  </a:cubicBezTo>
                  <a:cubicBezTo>
                    <a:pt x="3655033" y="1367357"/>
                    <a:pt x="3656472" y="1364120"/>
                    <a:pt x="3658450" y="1357646"/>
                  </a:cubicBezTo>
                  <a:lnTo>
                    <a:pt x="3661687" y="1356567"/>
                  </a:lnTo>
                  <a:lnTo>
                    <a:pt x="3661687" y="1351172"/>
                  </a:lnTo>
                  <a:lnTo>
                    <a:pt x="3659529" y="1349014"/>
                  </a:lnTo>
                  <a:lnTo>
                    <a:pt x="3658450" y="1349014"/>
                  </a:lnTo>
                  <a:lnTo>
                    <a:pt x="3650897" y="1350093"/>
                  </a:lnTo>
                  <a:lnTo>
                    <a:pt x="3649818" y="1349014"/>
                  </a:lnTo>
                  <a:lnTo>
                    <a:pt x="3649818" y="1347935"/>
                  </a:lnTo>
                  <a:cubicBezTo>
                    <a:pt x="3655213" y="1342090"/>
                    <a:pt x="3661327" y="1339168"/>
                    <a:pt x="3668161" y="1339168"/>
                  </a:cubicBezTo>
                  <a:cubicBezTo>
                    <a:pt x="3671757" y="1333593"/>
                    <a:pt x="3673556" y="1325680"/>
                    <a:pt x="3673556" y="1315430"/>
                  </a:cubicBezTo>
                  <a:lnTo>
                    <a:pt x="3678951" y="1310979"/>
                  </a:lnTo>
                  <a:lnTo>
                    <a:pt x="3676793" y="1308821"/>
                  </a:lnTo>
                  <a:cubicBezTo>
                    <a:pt x="3676793" y="1307382"/>
                    <a:pt x="3674994" y="1306663"/>
                    <a:pt x="3671398" y="1306663"/>
                  </a:cubicBezTo>
                  <a:lnTo>
                    <a:pt x="3669240" y="1302347"/>
                  </a:lnTo>
                  <a:lnTo>
                    <a:pt x="3672477" y="1293715"/>
                  </a:lnTo>
                  <a:lnTo>
                    <a:pt x="3672477" y="1292636"/>
                  </a:lnTo>
                  <a:lnTo>
                    <a:pt x="3670319" y="1290478"/>
                  </a:lnTo>
                  <a:lnTo>
                    <a:pt x="3664924" y="1293715"/>
                  </a:lnTo>
                  <a:lnTo>
                    <a:pt x="3661687" y="1293715"/>
                  </a:lnTo>
                  <a:cubicBezTo>
                    <a:pt x="3656651" y="1293715"/>
                    <a:pt x="3654134" y="1292995"/>
                    <a:pt x="3654134" y="1291557"/>
                  </a:cubicBezTo>
                  <a:lnTo>
                    <a:pt x="3649818" y="1293715"/>
                  </a:lnTo>
                  <a:cubicBezTo>
                    <a:pt x="3646311" y="1291557"/>
                    <a:pt x="3640871" y="1289759"/>
                    <a:pt x="3633498" y="1288320"/>
                  </a:cubicBezTo>
                  <a:lnTo>
                    <a:pt x="3632419" y="1287241"/>
                  </a:lnTo>
                  <a:lnTo>
                    <a:pt x="3632419" y="1284004"/>
                  </a:lnTo>
                  <a:cubicBezTo>
                    <a:pt x="3633678" y="1281127"/>
                    <a:pt x="3636196" y="1279688"/>
                    <a:pt x="3639972" y="1279688"/>
                  </a:cubicBezTo>
                  <a:lnTo>
                    <a:pt x="3660608" y="1279688"/>
                  </a:lnTo>
                  <a:lnTo>
                    <a:pt x="3673556" y="1280767"/>
                  </a:lnTo>
                  <a:lnTo>
                    <a:pt x="3673556" y="1267684"/>
                  </a:lnTo>
                  <a:lnTo>
                    <a:pt x="3669240" y="1262289"/>
                  </a:lnTo>
                  <a:cubicBezTo>
                    <a:pt x="3669240" y="1259771"/>
                    <a:pt x="3671038" y="1255815"/>
                    <a:pt x="3674635" y="1250420"/>
                  </a:cubicBezTo>
                  <a:lnTo>
                    <a:pt x="3669240" y="1230863"/>
                  </a:lnTo>
                  <a:cubicBezTo>
                    <a:pt x="3669240" y="1228885"/>
                    <a:pt x="3671038" y="1227086"/>
                    <a:pt x="3674635" y="1225468"/>
                  </a:cubicBezTo>
                  <a:close/>
                  <a:moveTo>
                    <a:pt x="7750832" y="1225336"/>
                  </a:moveTo>
                  <a:cubicBezTo>
                    <a:pt x="7758116" y="1227853"/>
                    <a:pt x="7762477" y="1230415"/>
                    <a:pt x="7763915" y="1233024"/>
                  </a:cubicBezTo>
                  <a:cubicBezTo>
                    <a:pt x="7766882" y="1233024"/>
                    <a:pt x="7774885" y="1238463"/>
                    <a:pt x="7787923" y="1249343"/>
                  </a:cubicBezTo>
                  <a:lnTo>
                    <a:pt x="7787923" y="1250422"/>
                  </a:lnTo>
                  <a:lnTo>
                    <a:pt x="7784686" y="1254873"/>
                  </a:lnTo>
                  <a:lnTo>
                    <a:pt x="7784686" y="1255952"/>
                  </a:lnTo>
                  <a:lnTo>
                    <a:pt x="7787923" y="1255952"/>
                  </a:lnTo>
                  <a:lnTo>
                    <a:pt x="7791295" y="1253659"/>
                  </a:lnTo>
                  <a:lnTo>
                    <a:pt x="7792374" y="1253659"/>
                  </a:lnTo>
                  <a:cubicBezTo>
                    <a:pt x="7795072" y="1255367"/>
                    <a:pt x="7797589" y="1258289"/>
                    <a:pt x="7799927" y="1262425"/>
                  </a:cubicBezTo>
                  <a:lnTo>
                    <a:pt x="7799927" y="1263505"/>
                  </a:lnTo>
                  <a:cubicBezTo>
                    <a:pt x="7791025" y="1272046"/>
                    <a:pt x="7779741" y="1278250"/>
                    <a:pt x="7766073" y="1282118"/>
                  </a:cubicBezTo>
                  <a:cubicBezTo>
                    <a:pt x="7766073" y="1283736"/>
                    <a:pt x="7760993" y="1286253"/>
                    <a:pt x="7750832" y="1289670"/>
                  </a:cubicBezTo>
                  <a:lnTo>
                    <a:pt x="7749753" y="1289670"/>
                  </a:lnTo>
                  <a:lnTo>
                    <a:pt x="7746516" y="1287513"/>
                  </a:lnTo>
                  <a:lnTo>
                    <a:pt x="7744358" y="1287513"/>
                  </a:lnTo>
                  <a:cubicBezTo>
                    <a:pt x="7744358" y="1293357"/>
                    <a:pt x="7741436" y="1296999"/>
                    <a:pt x="7735592" y="1298437"/>
                  </a:cubicBezTo>
                  <a:cubicBezTo>
                    <a:pt x="7723183" y="1304641"/>
                    <a:pt x="7716979" y="1309363"/>
                    <a:pt x="7716979" y="1312599"/>
                  </a:cubicBezTo>
                  <a:lnTo>
                    <a:pt x="7710505" y="1329053"/>
                  </a:lnTo>
                  <a:cubicBezTo>
                    <a:pt x="7710505" y="1332650"/>
                    <a:pt x="7709740" y="1334449"/>
                    <a:pt x="7708212" y="1334449"/>
                  </a:cubicBezTo>
                  <a:lnTo>
                    <a:pt x="7709426" y="1345374"/>
                  </a:lnTo>
                  <a:lnTo>
                    <a:pt x="7709426" y="1346453"/>
                  </a:lnTo>
                  <a:lnTo>
                    <a:pt x="7707133" y="1358457"/>
                  </a:lnTo>
                  <a:lnTo>
                    <a:pt x="7708212" y="1367223"/>
                  </a:lnTo>
                  <a:lnTo>
                    <a:pt x="7707133" y="1373832"/>
                  </a:lnTo>
                  <a:cubicBezTo>
                    <a:pt x="7707672" y="1379587"/>
                    <a:pt x="7708436" y="1382465"/>
                    <a:pt x="7709426" y="1382465"/>
                  </a:cubicBezTo>
                  <a:lnTo>
                    <a:pt x="7708212" y="1393389"/>
                  </a:lnTo>
                  <a:lnTo>
                    <a:pt x="7708212" y="1404314"/>
                  </a:lnTo>
                  <a:lnTo>
                    <a:pt x="7709426" y="1430614"/>
                  </a:lnTo>
                  <a:lnTo>
                    <a:pt x="7707133" y="1441404"/>
                  </a:lnTo>
                  <a:lnTo>
                    <a:pt x="7708212" y="1444776"/>
                  </a:lnTo>
                  <a:lnTo>
                    <a:pt x="7700659" y="1475258"/>
                  </a:lnTo>
                  <a:cubicBezTo>
                    <a:pt x="7691757" y="1486228"/>
                    <a:pt x="7684474" y="1491713"/>
                    <a:pt x="7678809" y="1491713"/>
                  </a:cubicBezTo>
                  <a:lnTo>
                    <a:pt x="7677730" y="1491713"/>
                  </a:lnTo>
                  <a:lnTo>
                    <a:pt x="7671121" y="1489555"/>
                  </a:lnTo>
                  <a:lnTo>
                    <a:pt x="7658038" y="1494950"/>
                  </a:lnTo>
                  <a:cubicBezTo>
                    <a:pt x="7648417" y="1494950"/>
                    <a:pt x="7641898" y="1486587"/>
                    <a:pt x="7638481" y="1469863"/>
                  </a:cubicBezTo>
                  <a:cubicBezTo>
                    <a:pt x="7637312" y="1469863"/>
                    <a:pt x="7636188" y="1466941"/>
                    <a:pt x="7635109" y="1461096"/>
                  </a:cubicBezTo>
                  <a:cubicBezTo>
                    <a:pt x="7631513" y="1461096"/>
                    <a:pt x="7629714" y="1460017"/>
                    <a:pt x="7629714" y="1457859"/>
                  </a:cubicBezTo>
                  <a:lnTo>
                    <a:pt x="7630793" y="1454622"/>
                  </a:lnTo>
                  <a:lnTo>
                    <a:pt x="7629714" y="1454622"/>
                  </a:lnTo>
                  <a:lnTo>
                    <a:pt x="7624184" y="1455701"/>
                  </a:lnTo>
                  <a:cubicBezTo>
                    <a:pt x="7620408" y="1450576"/>
                    <a:pt x="7614248" y="1448013"/>
                    <a:pt x="7605706" y="1448013"/>
                  </a:cubicBezTo>
                  <a:lnTo>
                    <a:pt x="7598018" y="1441404"/>
                  </a:lnTo>
                  <a:lnTo>
                    <a:pt x="7598018" y="1437089"/>
                  </a:lnTo>
                  <a:lnTo>
                    <a:pt x="7600176" y="1434930"/>
                  </a:lnTo>
                  <a:lnTo>
                    <a:pt x="7606785" y="1434930"/>
                  </a:lnTo>
                  <a:lnTo>
                    <a:pt x="7634030" y="1430614"/>
                  </a:lnTo>
                  <a:lnTo>
                    <a:pt x="7651564" y="1430614"/>
                  </a:lnTo>
                  <a:cubicBezTo>
                    <a:pt x="7653003" y="1430165"/>
                    <a:pt x="7654442" y="1428322"/>
                    <a:pt x="7655880" y="1425084"/>
                  </a:cubicBezTo>
                  <a:lnTo>
                    <a:pt x="7654801" y="1416318"/>
                  </a:lnTo>
                  <a:lnTo>
                    <a:pt x="7658038" y="1408765"/>
                  </a:lnTo>
                  <a:lnTo>
                    <a:pt x="7655880" y="1405393"/>
                  </a:lnTo>
                  <a:lnTo>
                    <a:pt x="7655880" y="1401077"/>
                  </a:lnTo>
                  <a:cubicBezTo>
                    <a:pt x="7655880" y="1399458"/>
                    <a:pt x="7658443" y="1398020"/>
                    <a:pt x="7663568" y="1396761"/>
                  </a:cubicBezTo>
                  <a:lnTo>
                    <a:pt x="7663568" y="1395682"/>
                  </a:lnTo>
                  <a:cubicBezTo>
                    <a:pt x="7658443" y="1395682"/>
                    <a:pt x="7655880" y="1394558"/>
                    <a:pt x="7655880" y="1392310"/>
                  </a:cubicBezTo>
                  <a:lnTo>
                    <a:pt x="7655880" y="1391232"/>
                  </a:lnTo>
                  <a:lnTo>
                    <a:pt x="7656959" y="1390152"/>
                  </a:lnTo>
                  <a:lnTo>
                    <a:pt x="7655880" y="1386915"/>
                  </a:lnTo>
                  <a:lnTo>
                    <a:pt x="7656959" y="1374911"/>
                  </a:lnTo>
                  <a:lnTo>
                    <a:pt x="7655880" y="1359535"/>
                  </a:lnTo>
                  <a:lnTo>
                    <a:pt x="7655880" y="1357377"/>
                  </a:lnTo>
                  <a:lnTo>
                    <a:pt x="7658038" y="1348745"/>
                  </a:lnTo>
                  <a:lnTo>
                    <a:pt x="7655880" y="1345374"/>
                  </a:lnTo>
                  <a:lnTo>
                    <a:pt x="7656959" y="1339979"/>
                  </a:lnTo>
                  <a:lnTo>
                    <a:pt x="7655880" y="1335528"/>
                  </a:lnTo>
                  <a:lnTo>
                    <a:pt x="7658038" y="1329053"/>
                  </a:lnTo>
                  <a:lnTo>
                    <a:pt x="7658038" y="1325817"/>
                  </a:lnTo>
                  <a:cubicBezTo>
                    <a:pt x="7652194" y="1319972"/>
                    <a:pt x="7649271" y="1314487"/>
                    <a:pt x="7649271" y="1309363"/>
                  </a:cubicBezTo>
                  <a:lnTo>
                    <a:pt x="7649271" y="1308283"/>
                  </a:lnTo>
                  <a:lnTo>
                    <a:pt x="7652643" y="1305046"/>
                  </a:lnTo>
                  <a:lnTo>
                    <a:pt x="7654801" y="1305046"/>
                  </a:lnTo>
                  <a:lnTo>
                    <a:pt x="7659117" y="1308283"/>
                  </a:lnTo>
                  <a:cubicBezTo>
                    <a:pt x="7664422" y="1304687"/>
                    <a:pt x="7668064" y="1302888"/>
                    <a:pt x="7670042" y="1302888"/>
                  </a:cubicBezTo>
                  <a:lnTo>
                    <a:pt x="7675572" y="1306125"/>
                  </a:lnTo>
                  <a:lnTo>
                    <a:pt x="7679888" y="1306125"/>
                  </a:lnTo>
                  <a:lnTo>
                    <a:pt x="7687576" y="1303967"/>
                  </a:lnTo>
                  <a:lnTo>
                    <a:pt x="7697422" y="1305046"/>
                  </a:lnTo>
                  <a:cubicBezTo>
                    <a:pt x="7707762" y="1289400"/>
                    <a:pt x="7716124" y="1278835"/>
                    <a:pt x="7722508" y="1273351"/>
                  </a:cubicBezTo>
                  <a:cubicBezTo>
                    <a:pt x="7726824" y="1269035"/>
                    <a:pt x="7728982" y="1262471"/>
                    <a:pt x="7728982" y="1253659"/>
                  </a:cubicBezTo>
                  <a:lnTo>
                    <a:pt x="7727904" y="1253659"/>
                  </a:lnTo>
                  <a:cubicBezTo>
                    <a:pt x="7714056" y="1252940"/>
                    <a:pt x="7707133" y="1251501"/>
                    <a:pt x="7707133" y="1249343"/>
                  </a:cubicBezTo>
                  <a:lnTo>
                    <a:pt x="7707133" y="1248264"/>
                  </a:lnTo>
                  <a:lnTo>
                    <a:pt x="7709426" y="1246106"/>
                  </a:lnTo>
                  <a:lnTo>
                    <a:pt x="7715900" y="1247185"/>
                  </a:lnTo>
                  <a:lnTo>
                    <a:pt x="7720350" y="1246106"/>
                  </a:lnTo>
                  <a:lnTo>
                    <a:pt x="7723588" y="1249343"/>
                  </a:lnTo>
                  <a:lnTo>
                    <a:pt x="7724666" y="1249343"/>
                  </a:lnTo>
                  <a:lnTo>
                    <a:pt x="7725746" y="1248264"/>
                  </a:lnTo>
                  <a:lnTo>
                    <a:pt x="7726824" y="1248264"/>
                  </a:lnTo>
                  <a:lnTo>
                    <a:pt x="7725746" y="1247185"/>
                  </a:lnTo>
                  <a:lnTo>
                    <a:pt x="7725746" y="1245027"/>
                  </a:lnTo>
                  <a:cubicBezTo>
                    <a:pt x="7725746" y="1243318"/>
                    <a:pt x="7728308" y="1241835"/>
                    <a:pt x="7733433" y="1240576"/>
                  </a:cubicBezTo>
                  <a:cubicBezTo>
                    <a:pt x="7738469" y="1231854"/>
                    <a:pt x="7744268" y="1226774"/>
                    <a:pt x="7750832" y="1225336"/>
                  </a:cubicBezTo>
                  <a:close/>
                  <a:moveTo>
                    <a:pt x="3047343" y="1225333"/>
                  </a:moveTo>
                  <a:lnTo>
                    <a:pt x="3053817" y="1225333"/>
                  </a:lnTo>
                  <a:cubicBezTo>
                    <a:pt x="3056335" y="1227491"/>
                    <a:pt x="3060651" y="1228570"/>
                    <a:pt x="3066765" y="1228570"/>
                  </a:cubicBezTo>
                  <a:lnTo>
                    <a:pt x="3071081" y="1228570"/>
                  </a:lnTo>
                  <a:lnTo>
                    <a:pt x="3074318" y="1226412"/>
                  </a:lnTo>
                  <a:lnTo>
                    <a:pt x="3077555" y="1226412"/>
                  </a:lnTo>
                  <a:lnTo>
                    <a:pt x="3080792" y="1228570"/>
                  </a:lnTo>
                  <a:lnTo>
                    <a:pt x="3087266" y="1227491"/>
                  </a:lnTo>
                  <a:lnTo>
                    <a:pt x="3088345" y="1228570"/>
                  </a:lnTo>
                  <a:lnTo>
                    <a:pt x="3088345" y="1229649"/>
                  </a:lnTo>
                  <a:lnTo>
                    <a:pt x="3084029" y="1233965"/>
                  </a:lnTo>
                  <a:lnTo>
                    <a:pt x="3085108" y="1237202"/>
                  </a:lnTo>
                  <a:lnTo>
                    <a:pt x="3086187" y="1237202"/>
                  </a:lnTo>
                  <a:lnTo>
                    <a:pt x="3093740" y="1236123"/>
                  </a:lnTo>
                  <a:lnTo>
                    <a:pt x="3094819" y="1237202"/>
                  </a:lnTo>
                  <a:lnTo>
                    <a:pt x="3094819" y="1239360"/>
                  </a:lnTo>
                  <a:cubicBezTo>
                    <a:pt x="3093381" y="1242237"/>
                    <a:pt x="3091223" y="1243676"/>
                    <a:pt x="3088345" y="1243676"/>
                  </a:cubicBezTo>
                  <a:lnTo>
                    <a:pt x="3088345" y="1253387"/>
                  </a:lnTo>
                  <a:cubicBezTo>
                    <a:pt x="3088345" y="1261300"/>
                    <a:pt x="3095539" y="1268853"/>
                    <a:pt x="3109925" y="1276046"/>
                  </a:cubicBezTo>
                  <a:lnTo>
                    <a:pt x="3111004" y="1282520"/>
                  </a:lnTo>
                  <a:lnTo>
                    <a:pt x="3113163" y="1282520"/>
                  </a:lnTo>
                  <a:lnTo>
                    <a:pt x="3116400" y="1280362"/>
                  </a:lnTo>
                  <a:lnTo>
                    <a:pt x="3119637" y="1286836"/>
                  </a:lnTo>
                  <a:cubicBezTo>
                    <a:pt x="3114061" y="1304819"/>
                    <a:pt x="3108307" y="1315969"/>
                    <a:pt x="3102372" y="1320285"/>
                  </a:cubicBezTo>
                  <a:cubicBezTo>
                    <a:pt x="3102372" y="1322803"/>
                    <a:pt x="3106329" y="1324601"/>
                    <a:pt x="3114242" y="1325680"/>
                  </a:cubicBezTo>
                  <a:cubicBezTo>
                    <a:pt x="3116579" y="1322982"/>
                    <a:pt x="3119456" y="1316508"/>
                    <a:pt x="3122874" y="1306258"/>
                  </a:cubicBezTo>
                  <a:lnTo>
                    <a:pt x="3130427" y="1292231"/>
                  </a:lnTo>
                  <a:lnTo>
                    <a:pt x="3130427" y="1287915"/>
                  </a:lnTo>
                  <a:lnTo>
                    <a:pt x="3126111" y="1281441"/>
                  </a:lnTo>
                  <a:lnTo>
                    <a:pt x="3126111" y="1280362"/>
                  </a:lnTo>
                  <a:lnTo>
                    <a:pt x="3129348" y="1276046"/>
                  </a:lnTo>
                  <a:lnTo>
                    <a:pt x="3129348" y="1273888"/>
                  </a:lnTo>
                  <a:lnTo>
                    <a:pt x="3121795" y="1273888"/>
                  </a:lnTo>
                  <a:cubicBezTo>
                    <a:pt x="3119637" y="1273168"/>
                    <a:pt x="3118558" y="1271011"/>
                    <a:pt x="3118558" y="1267414"/>
                  </a:cubicBezTo>
                  <a:cubicBezTo>
                    <a:pt x="3118558" y="1265076"/>
                    <a:pt x="3123233" y="1263637"/>
                    <a:pt x="3132585" y="1263098"/>
                  </a:cubicBezTo>
                  <a:cubicBezTo>
                    <a:pt x="3134383" y="1267414"/>
                    <a:pt x="3137260" y="1269572"/>
                    <a:pt x="3141217" y="1269572"/>
                  </a:cubicBezTo>
                  <a:lnTo>
                    <a:pt x="3141217" y="1265256"/>
                  </a:lnTo>
                  <a:lnTo>
                    <a:pt x="3135822" y="1257703"/>
                  </a:lnTo>
                  <a:lnTo>
                    <a:pt x="3136901" y="1250150"/>
                  </a:lnTo>
                  <a:lnTo>
                    <a:pt x="3136901" y="1243676"/>
                  </a:lnTo>
                  <a:lnTo>
                    <a:pt x="3132585" y="1230728"/>
                  </a:lnTo>
                  <a:lnTo>
                    <a:pt x="3139059" y="1226412"/>
                  </a:lnTo>
                  <a:lnTo>
                    <a:pt x="3141217" y="1226412"/>
                  </a:lnTo>
                  <a:lnTo>
                    <a:pt x="3143375" y="1228570"/>
                  </a:lnTo>
                  <a:lnTo>
                    <a:pt x="3148770" y="1227491"/>
                  </a:lnTo>
                  <a:lnTo>
                    <a:pt x="3152007" y="1229649"/>
                  </a:lnTo>
                  <a:lnTo>
                    <a:pt x="3160774" y="1229649"/>
                  </a:lnTo>
                  <a:lnTo>
                    <a:pt x="3167248" y="1230728"/>
                  </a:lnTo>
                  <a:lnTo>
                    <a:pt x="3173722" y="1228570"/>
                  </a:lnTo>
                  <a:lnTo>
                    <a:pt x="3176959" y="1228570"/>
                  </a:lnTo>
                  <a:cubicBezTo>
                    <a:pt x="3181994" y="1228570"/>
                    <a:pt x="3184512" y="1231088"/>
                    <a:pt x="3184512" y="1236123"/>
                  </a:cubicBezTo>
                  <a:lnTo>
                    <a:pt x="3184512" y="1238281"/>
                  </a:lnTo>
                  <a:cubicBezTo>
                    <a:pt x="3178038" y="1244036"/>
                    <a:pt x="3174801" y="1249431"/>
                    <a:pt x="3174801" y="1254466"/>
                  </a:cubicBezTo>
                  <a:lnTo>
                    <a:pt x="3174801" y="1259861"/>
                  </a:lnTo>
                  <a:lnTo>
                    <a:pt x="3176959" y="1259861"/>
                  </a:lnTo>
                  <a:cubicBezTo>
                    <a:pt x="3176959" y="1254646"/>
                    <a:pt x="3181634" y="1251049"/>
                    <a:pt x="3190986" y="1249071"/>
                  </a:cubicBezTo>
                  <a:cubicBezTo>
                    <a:pt x="3197279" y="1249071"/>
                    <a:pt x="3202674" y="1254106"/>
                    <a:pt x="3207171" y="1264177"/>
                  </a:cubicBezTo>
                  <a:lnTo>
                    <a:pt x="3208250" y="1264177"/>
                  </a:lnTo>
                  <a:lnTo>
                    <a:pt x="3209329" y="1263098"/>
                  </a:lnTo>
                  <a:lnTo>
                    <a:pt x="3209329" y="1262019"/>
                  </a:lnTo>
                  <a:lnTo>
                    <a:pt x="3208250" y="1258782"/>
                  </a:lnTo>
                  <a:lnTo>
                    <a:pt x="3214724" y="1249071"/>
                  </a:lnTo>
                  <a:cubicBezTo>
                    <a:pt x="3211846" y="1246194"/>
                    <a:pt x="3209329" y="1241158"/>
                    <a:pt x="3207171" y="1233965"/>
                  </a:cubicBezTo>
                  <a:lnTo>
                    <a:pt x="3210408" y="1229649"/>
                  </a:lnTo>
                  <a:lnTo>
                    <a:pt x="3211487" y="1229649"/>
                  </a:lnTo>
                  <a:lnTo>
                    <a:pt x="3214724" y="1231807"/>
                  </a:lnTo>
                  <a:cubicBezTo>
                    <a:pt x="3216162" y="1231807"/>
                    <a:pt x="3216882" y="1230009"/>
                    <a:pt x="3216882" y="1226412"/>
                  </a:cubicBezTo>
                  <a:lnTo>
                    <a:pt x="3217961" y="1225333"/>
                  </a:lnTo>
                  <a:lnTo>
                    <a:pt x="3223356" y="1225333"/>
                  </a:lnTo>
                  <a:cubicBezTo>
                    <a:pt x="3224614" y="1225333"/>
                    <a:pt x="3226053" y="1227851"/>
                    <a:pt x="3227672" y="1232886"/>
                  </a:cubicBezTo>
                  <a:lnTo>
                    <a:pt x="3234146" y="1228570"/>
                  </a:lnTo>
                  <a:lnTo>
                    <a:pt x="3236304" y="1228570"/>
                  </a:lnTo>
                  <a:cubicBezTo>
                    <a:pt x="3238462" y="1228570"/>
                    <a:pt x="3239541" y="1231088"/>
                    <a:pt x="3239541" y="1236123"/>
                  </a:cubicBezTo>
                  <a:lnTo>
                    <a:pt x="3241699" y="1236123"/>
                  </a:lnTo>
                  <a:cubicBezTo>
                    <a:pt x="3241699" y="1230368"/>
                    <a:pt x="3243857" y="1227491"/>
                    <a:pt x="3248173" y="1227491"/>
                  </a:cubicBezTo>
                  <a:cubicBezTo>
                    <a:pt x="3249791" y="1227491"/>
                    <a:pt x="3251949" y="1229649"/>
                    <a:pt x="3254647" y="1233965"/>
                  </a:cubicBezTo>
                  <a:cubicBezTo>
                    <a:pt x="3257524" y="1233965"/>
                    <a:pt x="3258963" y="1234684"/>
                    <a:pt x="3258963" y="1236123"/>
                  </a:cubicBezTo>
                  <a:lnTo>
                    <a:pt x="3258963" y="1238281"/>
                  </a:lnTo>
                  <a:cubicBezTo>
                    <a:pt x="3253927" y="1240259"/>
                    <a:pt x="3251410" y="1246733"/>
                    <a:pt x="3251410" y="1257703"/>
                  </a:cubicBezTo>
                  <a:lnTo>
                    <a:pt x="3251410" y="1258782"/>
                  </a:lnTo>
                  <a:lnTo>
                    <a:pt x="3254647" y="1260940"/>
                  </a:lnTo>
                  <a:lnTo>
                    <a:pt x="3256805" y="1257703"/>
                  </a:lnTo>
                  <a:lnTo>
                    <a:pt x="3256805" y="1255545"/>
                  </a:lnTo>
                  <a:lnTo>
                    <a:pt x="3254647" y="1252308"/>
                  </a:lnTo>
                  <a:cubicBezTo>
                    <a:pt x="3254827" y="1250869"/>
                    <a:pt x="3258423" y="1249071"/>
                    <a:pt x="3265437" y="1246913"/>
                  </a:cubicBezTo>
                  <a:lnTo>
                    <a:pt x="3266516" y="1246913"/>
                  </a:lnTo>
                  <a:lnTo>
                    <a:pt x="3269753" y="1250150"/>
                  </a:lnTo>
                  <a:lnTo>
                    <a:pt x="3269753" y="1252308"/>
                  </a:lnTo>
                  <a:lnTo>
                    <a:pt x="3267595" y="1254466"/>
                  </a:lnTo>
                  <a:cubicBezTo>
                    <a:pt x="3265796" y="1254466"/>
                    <a:pt x="3264717" y="1253027"/>
                    <a:pt x="3264358" y="1250150"/>
                  </a:cubicBezTo>
                  <a:lnTo>
                    <a:pt x="3262200" y="1250150"/>
                  </a:lnTo>
                  <a:lnTo>
                    <a:pt x="3262200" y="1253387"/>
                  </a:lnTo>
                  <a:lnTo>
                    <a:pt x="3265437" y="1258782"/>
                  </a:lnTo>
                  <a:lnTo>
                    <a:pt x="3267595" y="1258782"/>
                  </a:lnTo>
                  <a:cubicBezTo>
                    <a:pt x="3267595" y="1256624"/>
                    <a:pt x="3268314" y="1255545"/>
                    <a:pt x="3269753" y="1255545"/>
                  </a:cubicBezTo>
                  <a:lnTo>
                    <a:pt x="3270832" y="1255545"/>
                  </a:lnTo>
                  <a:cubicBezTo>
                    <a:pt x="3272450" y="1255545"/>
                    <a:pt x="3274249" y="1258063"/>
                    <a:pt x="3276227" y="1263098"/>
                  </a:cubicBezTo>
                  <a:cubicBezTo>
                    <a:pt x="3280543" y="1263997"/>
                    <a:pt x="3282701" y="1265076"/>
                    <a:pt x="3282701" y="1266335"/>
                  </a:cubicBezTo>
                  <a:lnTo>
                    <a:pt x="3282701" y="1267414"/>
                  </a:lnTo>
                  <a:cubicBezTo>
                    <a:pt x="3282701" y="1269572"/>
                    <a:pt x="3278744" y="1270651"/>
                    <a:pt x="3270832" y="1270651"/>
                  </a:cubicBezTo>
                  <a:lnTo>
                    <a:pt x="3261121" y="1278204"/>
                  </a:lnTo>
                  <a:lnTo>
                    <a:pt x="3261121" y="1279283"/>
                  </a:lnTo>
                  <a:lnTo>
                    <a:pt x="3275148" y="1288994"/>
                  </a:lnTo>
                  <a:lnTo>
                    <a:pt x="3281622" y="1287915"/>
                  </a:lnTo>
                  <a:cubicBezTo>
                    <a:pt x="3287376" y="1289713"/>
                    <a:pt x="3290254" y="1292950"/>
                    <a:pt x="3290254" y="1297626"/>
                  </a:cubicBezTo>
                  <a:lnTo>
                    <a:pt x="3281622" y="1309495"/>
                  </a:lnTo>
                  <a:lnTo>
                    <a:pt x="3281622" y="1317048"/>
                  </a:lnTo>
                  <a:cubicBezTo>
                    <a:pt x="3281622" y="1319566"/>
                    <a:pt x="3279823" y="1323162"/>
                    <a:pt x="3276227" y="1327838"/>
                  </a:cubicBezTo>
                  <a:lnTo>
                    <a:pt x="3278385" y="1339707"/>
                  </a:lnTo>
                  <a:lnTo>
                    <a:pt x="3276227" y="1341865"/>
                  </a:lnTo>
                  <a:lnTo>
                    <a:pt x="3274069" y="1341865"/>
                  </a:lnTo>
                  <a:cubicBezTo>
                    <a:pt x="3267595" y="1336650"/>
                    <a:pt x="3261480" y="1329456"/>
                    <a:pt x="3255726" y="1320285"/>
                  </a:cubicBezTo>
                  <a:lnTo>
                    <a:pt x="3256805" y="1314890"/>
                  </a:lnTo>
                  <a:lnTo>
                    <a:pt x="3254647" y="1304100"/>
                  </a:lnTo>
                  <a:lnTo>
                    <a:pt x="3252489" y="1304100"/>
                  </a:lnTo>
                  <a:lnTo>
                    <a:pt x="3249252" y="1307337"/>
                  </a:lnTo>
                  <a:lnTo>
                    <a:pt x="3252489" y="1344023"/>
                  </a:lnTo>
                  <a:lnTo>
                    <a:pt x="3250331" y="1349418"/>
                  </a:lnTo>
                  <a:lnTo>
                    <a:pt x="3253568" y="1349418"/>
                  </a:lnTo>
                  <a:lnTo>
                    <a:pt x="3260042" y="1346181"/>
                  </a:lnTo>
                  <a:cubicBezTo>
                    <a:pt x="3266336" y="1348339"/>
                    <a:pt x="3270652" y="1352340"/>
                    <a:pt x="3272990" y="1358185"/>
                  </a:cubicBezTo>
                  <a:lnTo>
                    <a:pt x="3272990" y="1360343"/>
                  </a:lnTo>
                  <a:cubicBezTo>
                    <a:pt x="3272990" y="1361782"/>
                    <a:pt x="3269753" y="1362501"/>
                    <a:pt x="3263279" y="1362501"/>
                  </a:cubicBezTo>
                  <a:lnTo>
                    <a:pt x="3261121" y="1367896"/>
                  </a:lnTo>
                  <a:cubicBezTo>
                    <a:pt x="3261121" y="1370773"/>
                    <a:pt x="3262919" y="1372212"/>
                    <a:pt x="3266516" y="1372212"/>
                  </a:cubicBezTo>
                  <a:cubicBezTo>
                    <a:pt x="3277845" y="1376168"/>
                    <a:pt x="3284679" y="1380484"/>
                    <a:pt x="3287017" y="1385160"/>
                  </a:cubicBezTo>
                  <a:lnTo>
                    <a:pt x="3287017" y="1391634"/>
                  </a:lnTo>
                  <a:lnTo>
                    <a:pt x="3284859" y="1393792"/>
                  </a:lnTo>
                  <a:lnTo>
                    <a:pt x="3277306" y="1391634"/>
                  </a:lnTo>
                  <a:lnTo>
                    <a:pt x="3268674" y="1392713"/>
                  </a:lnTo>
                  <a:cubicBezTo>
                    <a:pt x="3268134" y="1390555"/>
                    <a:pt x="3266696" y="1389116"/>
                    <a:pt x="3264358" y="1388397"/>
                  </a:cubicBezTo>
                  <a:cubicBezTo>
                    <a:pt x="3262020" y="1393432"/>
                    <a:pt x="3258783" y="1395950"/>
                    <a:pt x="3254647" y="1395950"/>
                  </a:cubicBezTo>
                  <a:lnTo>
                    <a:pt x="3253568" y="1395950"/>
                  </a:lnTo>
                  <a:cubicBezTo>
                    <a:pt x="3251769" y="1393792"/>
                    <a:pt x="3247094" y="1392353"/>
                    <a:pt x="3239541" y="1391634"/>
                  </a:cubicBezTo>
                  <a:lnTo>
                    <a:pt x="3228751" y="1392713"/>
                  </a:lnTo>
                  <a:lnTo>
                    <a:pt x="3221198" y="1392713"/>
                  </a:lnTo>
                  <a:lnTo>
                    <a:pt x="3221198" y="1393792"/>
                  </a:lnTo>
                  <a:cubicBezTo>
                    <a:pt x="3223895" y="1397389"/>
                    <a:pt x="3228211" y="1399187"/>
                    <a:pt x="3234146" y="1399187"/>
                  </a:cubicBezTo>
                  <a:cubicBezTo>
                    <a:pt x="3234146" y="1402064"/>
                    <a:pt x="3237383" y="1404222"/>
                    <a:pt x="3243857" y="1405661"/>
                  </a:cubicBezTo>
                  <a:lnTo>
                    <a:pt x="3250331" y="1404582"/>
                  </a:lnTo>
                  <a:cubicBezTo>
                    <a:pt x="3262020" y="1408718"/>
                    <a:pt x="3269933" y="1415552"/>
                    <a:pt x="3274069" y="1425083"/>
                  </a:cubicBezTo>
                  <a:lnTo>
                    <a:pt x="3281622" y="1439110"/>
                  </a:lnTo>
                  <a:cubicBezTo>
                    <a:pt x="3280723" y="1456374"/>
                    <a:pt x="3278565" y="1465006"/>
                    <a:pt x="3275148" y="1465006"/>
                  </a:cubicBezTo>
                  <a:lnTo>
                    <a:pt x="3269753" y="1463927"/>
                  </a:lnTo>
                  <a:cubicBezTo>
                    <a:pt x="3268494" y="1471120"/>
                    <a:pt x="3263459" y="1474717"/>
                    <a:pt x="3254647" y="1474717"/>
                  </a:cubicBezTo>
                  <a:cubicBezTo>
                    <a:pt x="3251769" y="1473638"/>
                    <a:pt x="3250331" y="1472559"/>
                    <a:pt x="3250331" y="1471480"/>
                  </a:cubicBezTo>
                  <a:lnTo>
                    <a:pt x="3250331" y="1466085"/>
                  </a:lnTo>
                  <a:cubicBezTo>
                    <a:pt x="3244576" y="1466085"/>
                    <a:pt x="3241699" y="1462848"/>
                    <a:pt x="3241699" y="1456374"/>
                  </a:cubicBezTo>
                  <a:lnTo>
                    <a:pt x="3234146" y="1448821"/>
                  </a:lnTo>
                  <a:lnTo>
                    <a:pt x="3237383" y="1440189"/>
                  </a:lnTo>
                  <a:lnTo>
                    <a:pt x="3237383" y="1439110"/>
                  </a:lnTo>
                  <a:cubicBezTo>
                    <a:pt x="3233786" y="1439110"/>
                    <a:pt x="3231988" y="1435154"/>
                    <a:pt x="3231988" y="1427241"/>
                  </a:cubicBezTo>
                  <a:cubicBezTo>
                    <a:pt x="3229830" y="1427241"/>
                    <a:pt x="3228031" y="1425802"/>
                    <a:pt x="3226593" y="1422925"/>
                  </a:cubicBezTo>
                  <a:lnTo>
                    <a:pt x="3226593" y="1421846"/>
                  </a:lnTo>
                  <a:lnTo>
                    <a:pt x="3231988" y="1415372"/>
                  </a:lnTo>
                  <a:lnTo>
                    <a:pt x="3231988" y="1413214"/>
                  </a:lnTo>
                  <a:cubicBezTo>
                    <a:pt x="3231268" y="1411056"/>
                    <a:pt x="3229110" y="1409977"/>
                    <a:pt x="3225514" y="1409977"/>
                  </a:cubicBezTo>
                  <a:lnTo>
                    <a:pt x="3221198" y="1409977"/>
                  </a:lnTo>
                  <a:lnTo>
                    <a:pt x="3219040" y="1412135"/>
                  </a:lnTo>
                  <a:lnTo>
                    <a:pt x="3219040" y="1439110"/>
                  </a:lnTo>
                  <a:lnTo>
                    <a:pt x="3221198" y="1456374"/>
                  </a:lnTo>
                  <a:lnTo>
                    <a:pt x="3221198" y="1457453"/>
                  </a:lnTo>
                  <a:cubicBezTo>
                    <a:pt x="3217061" y="1474717"/>
                    <a:pt x="3210587" y="1483349"/>
                    <a:pt x="3201776" y="1483349"/>
                  </a:cubicBezTo>
                  <a:cubicBezTo>
                    <a:pt x="3200516" y="1485147"/>
                    <a:pt x="3194042" y="1487305"/>
                    <a:pt x="3182354" y="1489823"/>
                  </a:cubicBezTo>
                  <a:lnTo>
                    <a:pt x="3179117" y="1487665"/>
                  </a:lnTo>
                  <a:lnTo>
                    <a:pt x="3171564" y="1488744"/>
                  </a:lnTo>
                  <a:cubicBezTo>
                    <a:pt x="3169765" y="1479573"/>
                    <a:pt x="3163965" y="1467344"/>
                    <a:pt x="3154165" y="1452058"/>
                  </a:cubicBezTo>
                  <a:cubicBezTo>
                    <a:pt x="3151287" y="1452058"/>
                    <a:pt x="3149849" y="1451339"/>
                    <a:pt x="3149849" y="1449900"/>
                  </a:cubicBezTo>
                  <a:cubicBezTo>
                    <a:pt x="3151107" y="1446663"/>
                    <a:pt x="3153265" y="1444145"/>
                    <a:pt x="3156323" y="1442347"/>
                  </a:cubicBezTo>
                  <a:lnTo>
                    <a:pt x="3164011" y="1442347"/>
                  </a:lnTo>
                  <a:cubicBezTo>
                    <a:pt x="3166348" y="1442347"/>
                    <a:pt x="3168866" y="1443426"/>
                    <a:pt x="3171564" y="1445584"/>
                  </a:cubicBezTo>
                  <a:lnTo>
                    <a:pt x="3173722" y="1445584"/>
                  </a:lnTo>
                  <a:lnTo>
                    <a:pt x="3176959" y="1440189"/>
                  </a:lnTo>
                  <a:lnTo>
                    <a:pt x="3174801" y="1434794"/>
                  </a:lnTo>
                  <a:lnTo>
                    <a:pt x="3178038" y="1429399"/>
                  </a:lnTo>
                  <a:cubicBezTo>
                    <a:pt x="3175160" y="1429399"/>
                    <a:pt x="3173722" y="1427601"/>
                    <a:pt x="3173722" y="1424004"/>
                  </a:cubicBezTo>
                  <a:lnTo>
                    <a:pt x="3174801" y="1418609"/>
                  </a:lnTo>
                  <a:lnTo>
                    <a:pt x="3173722" y="1417530"/>
                  </a:lnTo>
                  <a:lnTo>
                    <a:pt x="3171564" y="1417530"/>
                  </a:lnTo>
                  <a:lnTo>
                    <a:pt x="3167248" y="1425083"/>
                  </a:lnTo>
                  <a:lnTo>
                    <a:pt x="3166169" y="1426162"/>
                  </a:lnTo>
                  <a:lnTo>
                    <a:pt x="3165090" y="1426162"/>
                  </a:lnTo>
                  <a:lnTo>
                    <a:pt x="3161853" y="1425083"/>
                  </a:lnTo>
                  <a:cubicBezTo>
                    <a:pt x="3159695" y="1425083"/>
                    <a:pt x="3153535" y="1432636"/>
                    <a:pt x="3143375" y="1447742"/>
                  </a:cubicBezTo>
                  <a:cubicBezTo>
                    <a:pt x="3137799" y="1447742"/>
                    <a:pt x="3132404" y="1450979"/>
                    <a:pt x="3127190" y="1457453"/>
                  </a:cubicBezTo>
                  <a:cubicBezTo>
                    <a:pt x="3115500" y="1460870"/>
                    <a:pt x="3109386" y="1464826"/>
                    <a:pt x="3108846" y="1469322"/>
                  </a:cubicBezTo>
                  <a:lnTo>
                    <a:pt x="3095898" y="1474717"/>
                  </a:lnTo>
                  <a:lnTo>
                    <a:pt x="3093740" y="1469322"/>
                  </a:lnTo>
                  <a:cubicBezTo>
                    <a:pt x="3096977" y="1459971"/>
                    <a:pt x="3102732" y="1449900"/>
                    <a:pt x="3111004" y="1439110"/>
                  </a:cubicBezTo>
                  <a:cubicBezTo>
                    <a:pt x="3114961" y="1424184"/>
                    <a:pt x="3118917" y="1415552"/>
                    <a:pt x="3122874" y="1413214"/>
                  </a:cubicBezTo>
                  <a:lnTo>
                    <a:pt x="3123953" y="1407819"/>
                  </a:lnTo>
                  <a:lnTo>
                    <a:pt x="3123953" y="1388397"/>
                  </a:lnTo>
                  <a:lnTo>
                    <a:pt x="3122874" y="1383002"/>
                  </a:lnTo>
                  <a:lnTo>
                    <a:pt x="3127190" y="1380844"/>
                  </a:lnTo>
                  <a:lnTo>
                    <a:pt x="3145533" y="1381923"/>
                  </a:lnTo>
                  <a:lnTo>
                    <a:pt x="3148770" y="1380844"/>
                  </a:lnTo>
                  <a:lnTo>
                    <a:pt x="3154165" y="1384081"/>
                  </a:lnTo>
                  <a:lnTo>
                    <a:pt x="3159695" y="1379765"/>
                  </a:lnTo>
                  <a:cubicBezTo>
                    <a:pt x="3172643" y="1380664"/>
                    <a:pt x="3179117" y="1382463"/>
                    <a:pt x="3179117" y="1385160"/>
                  </a:cubicBezTo>
                  <a:lnTo>
                    <a:pt x="3181275" y="1385160"/>
                  </a:lnTo>
                  <a:lnTo>
                    <a:pt x="3181275" y="1384081"/>
                  </a:lnTo>
                  <a:lnTo>
                    <a:pt x="3180196" y="1380844"/>
                  </a:lnTo>
                  <a:lnTo>
                    <a:pt x="3188828" y="1378686"/>
                  </a:lnTo>
                  <a:lnTo>
                    <a:pt x="3193144" y="1378686"/>
                  </a:lnTo>
                  <a:cubicBezTo>
                    <a:pt x="3205192" y="1382283"/>
                    <a:pt x="3215263" y="1384081"/>
                    <a:pt x="3223356" y="1384081"/>
                  </a:cubicBezTo>
                  <a:lnTo>
                    <a:pt x="3230909" y="1377607"/>
                  </a:lnTo>
                  <a:cubicBezTo>
                    <a:pt x="3234505" y="1377607"/>
                    <a:pt x="3236304" y="1373651"/>
                    <a:pt x="3236304" y="1365738"/>
                  </a:cubicBezTo>
                  <a:lnTo>
                    <a:pt x="3226593" y="1365738"/>
                  </a:lnTo>
                  <a:cubicBezTo>
                    <a:pt x="3221557" y="1365738"/>
                    <a:pt x="3217601" y="1365018"/>
                    <a:pt x="3214724" y="1363580"/>
                  </a:cubicBezTo>
                  <a:cubicBezTo>
                    <a:pt x="3207710" y="1365738"/>
                    <a:pt x="3200516" y="1366817"/>
                    <a:pt x="3193144" y="1366817"/>
                  </a:cubicBezTo>
                  <a:lnTo>
                    <a:pt x="3176959" y="1362501"/>
                  </a:lnTo>
                  <a:lnTo>
                    <a:pt x="3168327" y="1364659"/>
                  </a:lnTo>
                  <a:lnTo>
                    <a:pt x="3167248" y="1364659"/>
                  </a:lnTo>
                  <a:lnTo>
                    <a:pt x="3161853" y="1363580"/>
                  </a:lnTo>
                  <a:lnTo>
                    <a:pt x="3157537" y="1366817"/>
                  </a:lnTo>
                  <a:lnTo>
                    <a:pt x="3153086" y="1365738"/>
                  </a:lnTo>
                  <a:lnTo>
                    <a:pt x="3147691" y="1366817"/>
                  </a:lnTo>
                  <a:cubicBezTo>
                    <a:pt x="3133304" y="1363400"/>
                    <a:pt x="3126111" y="1360882"/>
                    <a:pt x="3126111" y="1359264"/>
                  </a:cubicBezTo>
                  <a:lnTo>
                    <a:pt x="3126111" y="1356971"/>
                  </a:lnTo>
                  <a:lnTo>
                    <a:pt x="3128269" y="1354813"/>
                  </a:lnTo>
                  <a:lnTo>
                    <a:pt x="3136901" y="1354813"/>
                  </a:lnTo>
                  <a:lnTo>
                    <a:pt x="3136901" y="1353734"/>
                  </a:lnTo>
                  <a:lnTo>
                    <a:pt x="3133664" y="1349418"/>
                  </a:lnTo>
                  <a:lnTo>
                    <a:pt x="3133664" y="1348339"/>
                  </a:lnTo>
                  <a:cubicBezTo>
                    <a:pt x="3136541" y="1345282"/>
                    <a:pt x="3137980" y="1342405"/>
                    <a:pt x="3137980" y="1339707"/>
                  </a:cubicBezTo>
                  <a:cubicBezTo>
                    <a:pt x="3137980" y="1331794"/>
                    <a:pt x="3136541" y="1327838"/>
                    <a:pt x="3133664" y="1327838"/>
                  </a:cubicBezTo>
                  <a:lnTo>
                    <a:pt x="3127190" y="1329996"/>
                  </a:lnTo>
                  <a:lnTo>
                    <a:pt x="3122874" y="1329996"/>
                  </a:lnTo>
                  <a:lnTo>
                    <a:pt x="3120716" y="1337549"/>
                  </a:lnTo>
                  <a:lnTo>
                    <a:pt x="3121795" y="1347260"/>
                  </a:lnTo>
                  <a:cubicBezTo>
                    <a:pt x="3116939" y="1348699"/>
                    <a:pt x="3112982" y="1351936"/>
                    <a:pt x="3109925" y="1356971"/>
                  </a:cubicBezTo>
                  <a:lnTo>
                    <a:pt x="3113163" y="1367896"/>
                  </a:lnTo>
                  <a:lnTo>
                    <a:pt x="3113163" y="1380844"/>
                  </a:lnTo>
                  <a:lnTo>
                    <a:pt x="3117479" y="1406740"/>
                  </a:lnTo>
                  <a:cubicBezTo>
                    <a:pt x="3115680" y="1411416"/>
                    <a:pt x="3113882" y="1413933"/>
                    <a:pt x="3112083" y="1414293"/>
                  </a:cubicBezTo>
                  <a:lnTo>
                    <a:pt x="3107767" y="1414293"/>
                  </a:lnTo>
                  <a:cubicBezTo>
                    <a:pt x="3103451" y="1414293"/>
                    <a:pt x="3097697" y="1412854"/>
                    <a:pt x="3090503" y="1409977"/>
                  </a:cubicBezTo>
                  <a:lnTo>
                    <a:pt x="3089424" y="1409977"/>
                  </a:lnTo>
                  <a:lnTo>
                    <a:pt x="3087266" y="1429399"/>
                  </a:lnTo>
                  <a:lnTo>
                    <a:pt x="3090503" y="1452058"/>
                  </a:lnTo>
                  <a:lnTo>
                    <a:pt x="3088345" y="1476875"/>
                  </a:lnTo>
                  <a:lnTo>
                    <a:pt x="3088345" y="1479033"/>
                  </a:lnTo>
                  <a:lnTo>
                    <a:pt x="3079713" y="1488744"/>
                  </a:lnTo>
                  <a:lnTo>
                    <a:pt x="3073239" y="1487665"/>
                  </a:lnTo>
                  <a:lnTo>
                    <a:pt x="3065686" y="1490902"/>
                  </a:lnTo>
                  <a:cubicBezTo>
                    <a:pt x="3053817" y="1484968"/>
                    <a:pt x="3047343" y="1481011"/>
                    <a:pt x="3046264" y="1479033"/>
                  </a:cubicBezTo>
                  <a:lnTo>
                    <a:pt x="3046264" y="1463927"/>
                  </a:lnTo>
                  <a:lnTo>
                    <a:pt x="3047343" y="1459611"/>
                  </a:lnTo>
                  <a:lnTo>
                    <a:pt x="3043027" y="1443426"/>
                  </a:lnTo>
                  <a:cubicBezTo>
                    <a:pt x="3044466" y="1443426"/>
                    <a:pt x="3045185" y="1440549"/>
                    <a:pt x="3045185" y="1434794"/>
                  </a:cubicBezTo>
                  <a:cubicBezTo>
                    <a:pt x="3047343" y="1434075"/>
                    <a:pt x="3048422" y="1431917"/>
                    <a:pt x="3048422" y="1428320"/>
                  </a:cubicBezTo>
                  <a:lnTo>
                    <a:pt x="3048422" y="1424004"/>
                  </a:lnTo>
                  <a:lnTo>
                    <a:pt x="3045185" y="1407819"/>
                  </a:lnTo>
                  <a:lnTo>
                    <a:pt x="3045185" y="1393792"/>
                  </a:lnTo>
                  <a:lnTo>
                    <a:pt x="3050580" y="1388397"/>
                  </a:lnTo>
                  <a:lnTo>
                    <a:pt x="3050580" y="1387318"/>
                  </a:lnTo>
                  <a:lnTo>
                    <a:pt x="3049501" y="1387318"/>
                  </a:lnTo>
                  <a:cubicBezTo>
                    <a:pt x="3046804" y="1387318"/>
                    <a:pt x="3043926" y="1389116"/>
                    <a:pt x="3040869" y="1392713"/>
                  </a:cubicBezTo>
                  <a:cubicBezTo>
                    <a:pt x="3036553" y="1397029"/>
                    <a:pt x="3032956" y="1399187"/>
                    <a:pt x="3030079" y="1399187"/>
                  </a:cubicBezTo>
                  <a:lnTo>
                    <a:pt x="3025763" y="1399187"/>
                  </a:lnTo>
                  <a:lnTo>
                    <a:pt x="3023605" y="1397029"/>
                  </a:lnTo>
                  <a:lnTo>
                    <a:pt x="3023605" y="1395950"/>
                  </a:lnTo>
                  <a:lnTo>
                    <a:pt x="3036553" y="1377607"/>
                  </a:lnTo>
                  <a:cubicBezTo>
                    <a:pt x="3040509" y="1377607"/>
                    <a:pt x="3044106" y="1372212"/>
                    <a:pt x="3047343" y="1361422"/>
                  </a:cubicBezTo>
                  <a:lnTo>
                    <a:pt x="3046264" y="1356971"/>
                  </a:lnTo>
                  <a:cubicBezTo>
                    <a:pt x="3046264" y="1355353"/>
                    <a:pt x="3049141" y="1351756"/>
                    <a:pt x="3054896" y="1346181"/>
                  </a:cubicBezTo>
                  <a:lnTo>
                    <a:pt x="3054896" y="1334312"/>
                  </a:lnTo>
                  <a:cubicBezTo>
                    <a:pt x="3054896" y="1333053"/>
                    <a:pt x="3056694" y="1331974"/>
                    <a:pt x="3060291" y="1331075"/>
                  </a:cubicBezTo>
                  <a:cubicBezTo>
                    <a:pt x="3060291" y="1323162"/>
                    <a:pt x="3062089" y="1318127"/>
                    <a:pt x="3065686" y="1315969"/>
                  </a:cubicBezTo>
                  <a:lnTo>
                    <a:pt x="3063528" y="1307337"/>
                  </a:lnTo>
                  <a:lnTo>
                    <a:pt x="3063528" y="1298705"/>
                  </a:lnTo>
                  <a:lnTo>
                    <a:pt x="3067844" y="1292231"/>
                  </a:lnTo>
                  <a:lnTo>
                    <a:pt x="3066765" y="1288994"/>
                  </a:lnTo>
                  <a:lnTo>
                    <a:pt x="3063528" y="1288994"/>
                  </a:lnTo>
                  <a:cubicBezTo>
                    <a:pt x="3060831" y="1291152"/>
                    <a:pt x="3058313" y="1292231"/>
                    <a:pt x="3055975" y="1292231"/>
                  </a:cubicBezTo>
                  <a:lnTo>
                    <a:pt x="3050580" y="1291152"/>
                  </a:lnTo>
                  <a:lnTo>
                    <a:pt x="3044106" y="1292231"/>
                  </a:lnTo>
                  <a:lnTo>
                    <a:pt x="3043027" y="1292231"/>
                  </a:lnTo>
                  <a:cubicBezTo>
                    <a:pt x="3033675" y="1289354"/>
                    <a:pt x="3029000" y="1286836"/>
                    <a:pt x="3029000" y="1284678"/>
                  </a:cubicBezTo>
                  <a:lnTo>
                    <a:pt x="3027921" y="1280362"/>
                  </a:lnTo>
                  <a:lnTo>
                    <a:pt x="3029000" y="1279283"/>
                  </a:lnTo>
                  <a:lnTo>
                    <a:pt x="3031158" y="1279283"/>
                  </a:lnTo>
                  <a:cubicBezTo>
                    <a:pt x="3034215" y="1281441"/>
                    <a:pt x="3037093" y="1282520"/>
                    <a:pt x="3039790" y="1282520"/>
                  </a:cubicBezTo>
                  <a:lnTo>
                    <a:pt x="3046264" y="1264177"/>
                  </a:lnTo>
                  <a:lnTo>
                    <a:pt x="3046264" y="1252308"/>
                  </a:lnTo>
                  <a:lnTo>
                    <a:pt x="3048422" y="1250150"/>
                  </a:lnTo>
                  <a:lnTo>
                    <a:pt x="3049501" y="1253387"/>
                  </a:lnTo>
                  <a:lnTo>
                    <a:pt x="3051659" y="1251229"/>
                  </a:lnTo>
                  <a:cubicBezTo>
                    <a:pt x="3047343" y="1248172"/>
                    <a:pt x="3045185" y="1242058"/>
                    <a:pt x="3045185" y="1232886"/>
                  </a:cubicBezTo>
                  <a:lnTo>
                    <a:pt x="3044106" y="1229649"/>
                  </a:lnTo>
                  <a:close/>
                  <a:moveTo>
                    <a:pt x="5072898" y="1224929"/>
                  </a:moveTo>
                  <a:lnTo>
                    <a:pt x="5079372" y="1226008"/>
                  </a:lnTo>
                  <a:lnTo>
                    <a:pt x="5094478" y="1224929"/>
                  </a:lnTo>
                  <a:lnTo>
                    <a:pt x="5095557" y="1224929"/>
                  </a:lnTo>
                  <a:cubicBezTo>
                    <a:pt x="5104190" y="1224929"/>
                    <a:pt x="5108506" y="1227447"/>
                    <a:pt x="5108506" y="1232482"/>
                  </a:cubicBezTo>
                  <a:lnTo>
                    <a:pt x="5111743" y="1232482"/>
                  </a:lnTo>
                  <a:cubicBezTo>
                    <a:pt x="5114440" y="1230324"/>
                    <a:pt x="5117677" y="1229245"/>
                    <a:pt x="5121454" y="1229245"/>
                  </a:cubicBezTo>
                  <a:cubicBezTo>
                    <a:pt x="5127029" y="1229245"/>
                    <a:pt x="5130670" y="1231043"/>
                    <a:pt x="5132378" y="1234640"/>
                  </a:cubicBezTo>
                  <a:lnTo>
                    <a:pt x="5132378" y="1241114"/>
                  </a:lnTo>
                  <a:cubicBezTo>
                    <a:pt x="5132378" y="1243272"/>
                    <a:pt x="5129456" y="1244711"/>
                    <a:pt x="5123612" y="1245430"/>
                  </a:cubicBezTo>
                  <a:lnTo>
                    <a:pt x="5121454" y="1240035"/>
                  </a:lnTo>
                  <a:lnTo>
                    <a:pt x="5119296" y="1240035"/>
                  </a:lnTo>
                  <a:lnTo>
                    <a:pt x="5119296" y="1246509"/>
                  </a:lnTo>
                  <a:cubicBezTo>
                    <a:pt x="5119296" y="1252084"/>
                    <a:pt x="5120734" y="1255321"/>
                    <a:pt x="5123612" y="1256220"/>
                  </a:cubicBezTo>
                  <a:lnTo>
                    <a:pt x="5124691" y="1256220"/>
                  </a:lnTo>
                  <a:lnTo>
                    <a:pt x="5137774" y="1245430"/>
                  </a:lnTo>
                  <a:cubicBezTo>
                    <a:pt x="5149643" y="1245430"/>
                    <a:pt x="5157915" y="1253028"/>
                    <a:pt x="5162591" y="1268224"/>
                  </a:cubicBezTo>
                  <a:lnTo>
                    <a:pt x="5162591" y="1269303"/>
                  </a:lnTo>
                  <a:lnTo>
                    <a:pt x="5158275" y="1268224"/>
                  </a:lnTo>
                  <a:lnTo>
                    <a:pt x="5149643" y="1271461"/>
                  </a:lnTo>
                  <a:lnTo>
                    <a:pt x="5141011" y="1271461"/>
                  </a:lnTo>
                  <a:cubicBezTo>
                    <a:pt x="5136695" y="1271461"/>
                    <a:pt x="5134537" y="1270023"/>
                    <a:pt x="5134537" y="1267145"/>
                  </a:cubicBezTo>
                  <a:lnTo>
                    <a:pt x="5130086" y="1273619"/>
                  </a:lnTo>
                  <a:lnTo>
                    <a:pt x="5138853" y="1273619"/>
                  </a:lnTo>
                  <a:cubicBezTo>
                    <a:pt x="5145327" y="1274698"/>
                    <a:pt x="5148564" y="1277575"/>
                    <a:pt x="5148564" y="1282251"/>
                  </a:cubicBezTo>
                  <a:cubicBezTo>
                    <a:pt x="5148564" y="1285848"/>
                    <a:pt x="5142764" y="1290883"/>
                    <a:pt x="5131165" y="1297357"/>
                  </a:cubicBezTo>
                  <a:cubicBezTo>
                    <a:pt x="5129906" y="1302392"/>
                    <a:pt x="5127748" y="1304910"/>
                    <a:pt x="5124691" y="1304910"/>
                  </a:cubicBezTo>
                  <a:lnTo>
                    <a:pt x="5125770" y="1310305"/>
                  </a:lnTo>
                  <a:lnTo>
                    <a:pt x="5124691" y="1311384"/>
                  </a:lnTo>
                  <a:lnTo>
                    <a:pt x="5123612" y="1310305"/>
                  </a:lnTo>
                  <a:lnTo>
                    <a:pt x="5118217" y="1310305"/>
                  </a:lnTo>
                  <a:lnTo>
                    <a:pt x="5116059" y="1312463"/>
                  </a:lnTo>
                  <a:lnTo>
                    <a:pt x="5120375" y="1313542"/>
                  </a:lnTo>
                  <a:lnTo>
                    <a:pt x="5124691" y="1312463"/>
                  </a:lnTo>
                  <a:lnTo>
                    <a:pt x="5127928" y="1315700"/>
                  </a:lnTo>
                  <a:lnTo>
                    <a:pt x="5132378" y="1314621"/>
                  </a:lnTo>
                  <a:lnTo>
                    <a:pt x="5133457" y="1315700"/>
                  </a:lnTo>
                  <a:lnTo>
                    <a:pt x="5134537" y="1312463"/>
                  </a:lnTo>
                  <a:lnTo>
                    <a:pt x="5133457" y="1311384"/>
                  </a:lnTo>
                  <a:lnTo>
                    <a:pt x="5133457" y="1309226"/>
                  </a:lnTo>
                  <a:cubicBezTo>
                    <a:pt x="5138673" y="1302212"/>
                    <a:pt x="5144068" y="1296458"/>
                    <a:pt x="5149643" y="1291962"/>
                  </a:cubicBezTo>
                  <a:lnTo>
                    <a:pt x="5150722" y="1291962"/>
                  </a:lnTo>
                  <a:cubicBezTo>
                    <a:pt x="5158994" y="1291962"/>
                    <a:pt x="5167626" y="1299515"/>
                    <a:pt x="5176618" y="1314621"/>
                  </a:cubicBezTo>
                  <a:lnTo>
                    <a:pt x="5176618" y="1315700"/>
                  </a:lnTo>
                  <a:lnTo>
                    <a:pt x="5178776" y="1315700"/>
                  </a:lnTo>
                  <a:cubicBezTo>
                    <a:pt x="5180934" y="1315160"/>
                    <a:pt x="5182013" y="1312283"/>
                    <a:pt x="5182013" y="1307068"/>
                  </a:cubicBezTo>
                  <a:lnTo>
                    <a:pt x="5182013" y="1305989"/>
                  </a:lnTo>
                  <a:cubicBezTo>
                    <a:pt x="5179136" y="1305989"/>
                    <a:pt x="5177697" y="1303831"/>
                    <a:pt x="5177697" y="1299515"/>
                  </a:cubicBezTo>
                  <a:lnTo>
                    <a:pt x="5177697" y="1298436"/>
                  </a:lnTo>
                  <a:lnTo>
                    <a:pt x="5184171" y="1288725"/>
                  </a:lnTo>
                  <a:lnTo>
                    <a:pt x="5182013" y="1282251"/>
                  </a:lnTo>
                  <a:lnTo>
                    <a:pt x="5184171" y="1276856"/>
                  </a:lnTo>
                  <a:lnTo>
                    <a:pt x="5183092" y="1275777"/>
                  </a:lnTo>
                  <a:lnTo>
                    <a:pt x="5183092" y="1274698"/>
                  </a:lnTo>
                  <a:cubicBezTo>
                    <a:pt x="5183631" y="1253028"/>
                    <a:pt x="5185070" y="1242193"/>
                    <a:pt x="5187408" y="1242193"/>
                  </a:cubicBezTo>
                  <a:lnTo>
                    <a:pt x="5186329" y="1231403"/>
                  </a:lnTo>
                  <a:cubicBezTo>
                    <a:pt x="5186329" y="1227087"/>
                    <a:pt x="5191409" y="1224929"/>
                    <a:pt x="5201570" y="1224929"/>
                  </a:cubicBezTo>
                  <a:cubicBezTo>
                    <a:pt x="5209842" y="1232482"/>
                    <a:pt x="5218115" y="1236438"/>
                    <a:pt x="5226387" y="1236798"/>
                  </a:cubicBezTo>
                  <a:lnTo>
                    <a:pt x="5227466" y="1241114"/>
                  </a:lnTo>
                  <a:lnTo>
                    <a:pt x="5226387" y="1242193"/>
                  </a:lnTo>
                  <a:lnTo>
                    <a:pt x="5231782" y="1244351"/>
                  </a:lnTo>
                  <a:lnTo>
                    <a:pt x="5231782" y="1245430"/>
                  </a:lnTo>
                  <a:cubicBezTo>
                    <a:pt x="5230343" y="1247049"/>
                    <a:pt x="5228545" y="1253208"/>
                    <a:pt x="5226387" y="1263908"/>
                  </a:cubicBezTo>
                  <a:lnTo>
                    <a:pt x="5224229" y="1263908"/>
                  </a:lnTo>
                  <a:lnTo>
                    <a:pt x="5224229" y="1271461"/>
                  </a:lnTo>
                  <a:lnTo>
                    <a:pt x="5218834" y="1289804"/>
                  </a:lnTo>
                  <a:lnTo>
                    <a:pt x="5218834" y="1290883"/>
                  </a:lnTo>
                  <a:lnTo>
                    <a:pt x="5229624" y="1289804"/>
                  </a:lnTo>
                  <a:lnTo>
                    <a:pt x="5238256" y="1294120"/>
                  </a:lnTo>
                  <a:lnTo>
                    <a:pt x="5252283" y="1289804"/>
                  </a:lnTo>
                  <a:lnTo>
                    <a:pt x="5253362" y="1290883"/>
                  </a:lnTo>
                  <a:lnTo>
                    <a:pt x="5255520" y="1290883"/>
                  </a:lnTo>
                  <a:lnTo>
                    <a:pt x="5255520" y="1289804"/>
                  </a:lnTo>
                  <a:cubicBezTo>
                    <a:pt x="5253362" y="1289804"/>
                    <a:pt x="5252283" y="1289085"/>
                    <a:pt x="5252283" y="1287646"/>
                  </a:cubicBezTo>
                  <a:lnTo>
                    <a:pt x="5252283" y="1286567"/>
                  </a:lnTo>
                  <a:lnTo>
                    <a:pt x="5264152" y="1268224"/>
                  </a:lnTo>
                  <a:lnTo>
                    <a:pt x="5265366" y="1268224"/>
                  </a:lnTo>
                  <a:cubicBezTo>
                    <a:pt x="5267524" y="1268224"/>
                    <a:pt x="5272919" y="1271461"/>
                    <a:pt x="5281551" y="1277935"/>
                  </a:cubicBezTo>
                  <a:lnTo>
                    <a:pt x="5284788" y="1279014"/>
                  </a:lnTo>
                  <a:lnTo>
                    <a:pt x="5288025" y="1277935"/>
                  </a:lnTo>
                  <a:cubicBezTo>
                    <a:pt x="5292341" y="1284049"/>
                    <a:pt x="5294499" y="1288365"/>
                    <a:pt x="5294499" y="1290883"/>
                  </a:cubicBezTo>
                  <a:lnTo>
                    <a:pt x="5294499" y="1293041"/>
                  </a:lnTo>
                  <a:lnTo>
                    <a:pt x="5288025" y="1299515"/>
                  </a:lnTo>
                  <a:lnTo>
                    <a:pt x="5284788" y="1296278"/>
                  </a:lnTo>
                  <a:lnTo>
                    <a:pt x="5284788" y="1297357"/>
                  </a:lnTo>
                  <a:lnTo>
                    <a:pt x="5285867" y="1300594"/>
                  </a:lnTo>
                  <a:lnTo>
                    <a:pt x="5279393" y="1305989"/>
                  </a:lnTo>
                  <a:cubicBezTo>
                    <a:pt x="5272020" y="1303291"/>
                    <a:pt x="5264781" y="1298616"/>
                    <a:pt x="5257678" y="1291962"/>
                  </a:cubicBezTo>
                  <a:lnTo>
                    <a:pt x="5257678" y="1293041"/>
                  </a:lnTo>
                  <a:lnTo>
                    <a:pt x="5261994" y="1300594"/>
                  </a:lnTo>
                  <a:lnTo>
                    <a:pt x="5263073" y="1299515"/>
                  </a:lnTo>
                  <a:lnTo>
                    <a:pt x="5264152" y="1299515"/>
                  </a:lnTo>
                  <a:cubicBezTo>
                    <a:pt x="5265321" y="1299515"/>
                    <a:pt x="5266445" y="1300954"/>
                    <a:pt x="5267524" y="1303831"/>
                  </a:cubicBezTo>
                  <a:lnTo>
                    <a:pt x="5268603" y="1302752"/>
                  </a:lnTo>
                  <a:lnTo>
                    <a:pt x="5269682" y="1302752"/>
                  </a:lnTo>
                  <a:lnTo>
                    <a:pt x="5280472" y="1310305"/>
                  </a:lnTo>
                  <a:cubicBezTo>
                    <a:pt x="5276695" y="1341326"/>
                    <a:pt x="5272739" y="1356837"/>
                    <a:pt x="5268603" y="1356837"/>
                  </a:cubicBezTo>
                  <a:lnTo>
                    <a:pt x="5268603" y="1357916"/>
                  </a:lnTo>
                  <a:lnTo>
                    <a:pt x="5269682" y="1362232"/>
                  </a:lnTo>
                  <a:lnTo>
                    <a:pt x="5265366" y="1368706"/>
                  </a:lnTo>
                  <a:lnTo>
                    <a:pt x="5266445" y="1377338"/>
                  </a:lnTo>
                  <a:lnTo>
                    <a:pt x="5253362" y="1413079"/>
                  </a:lnTo>
                  <a:cubicBezTo>
                    <a:pt x="5253362" y="1414518"/>
                    <a:pt x="5255520" y="1415957"/>
                    <a:pt x="5259836" y="1417396"/>
                  </a:cubicBezTo>
                  <a:cubicBezTo>
                    <a:pt x="5259836" y="1420273"/>
                    <a:pt x="5263477" y="1421711"/>
                    <a:pt x="5270761" y="1421711"/>
                  </a:cubicBezTo>
                  <a:cubicBezTo>
                    <a:pt x="5271300" y="1424050"/>
                    <a:pt x="5276695" y="1427287"/>
                    <a:pt x="5286946" y="1431423"/>
                  </a:cubicBezTo>
                  <a:cubicBezTo>
                    <a:pt x="5293959" y="1436458"/>
                    <a:pt x="5297556" y="1439695"/>
                    <a:pt x="5297736" y="1441134"/>
                  </a:cubicBezTo>
                  <a:lnTo>
                    <a:pt x="5297736" y="1442213"/>
                  </a:lnTo>
                  <a:lnTo>
                    <a:pt x="5275077" y="1485508"/>
                  </a:lnTo>
                  <a:lnTo>
                    <a:pt x="5273998" y="1485508"/>
                  </a:lnTo>
                  <a:cubicBezTo>
                    <a:pt x="5271480" y="1485508"/>
                    <a:pt x="5262803" y="1479753"/>
                    <a:pt x="5247967" y="1468243"/>
                  </a:cubicBezTo>
                  <a:cubicBezTo>
                    <a:pt x="5232861" y="1465366"/>
                    <a:pt x="5225308" y="1461006"/>
                    <a:pt x="5225308" y="1455161"/>
                  </a:cubicBezTo>
                  <a:lnTo>
                    <a:pt x="5220992" y="1453003"/>
                  </a:lnTo>
                  <a:cubicBezTo>
                    <a:pt x="5209123" y="1458128"/>
                    <a:pt x="5200446" y="1463927"/>
                    <a:pt x="5194961" y="1470401"/>
                  </a:cubicBezTo>
                  <a:cubicBezTo>
                    <a:pt x="5181833" y="1476336"/>
                    <a:pt x="5172122" y="1482451"/>
                    <a:pt x="5165828" y="1488745"/>
                  </a:cubicBezTo>
                  <a:lnTo>
                    <a:pt x="5161512" y="1489823"/>
                  </a:lnTo>
                  <a:lnTo>
                    <a:pt x="5146406" y="1486587"/>
                  </a:lnTo>
                  <a:lnTo>
                    <a:pt x="5139932" y="1488745"/>
                  </a:lnTo>
                  <a:lnTo>
                    <a:pt x="5138853" y="1487665"/>
                  </a:lnTo>
                  <a:lnTo>
                    <a:pt x="5138853" y="1486587"/>
                  </a:lnTo>
                  <a:cubicBezTo>
                    <a:pt x="5144607" y="1486227"/>
                    <a:pt x="5147485" y="1484069"/>
                    <a:pt x="5147485" y="1480113"/>
                  </a:cubicBezTo>
                  <a:cubicBezTo>
                    <a:pt x="5153060" y="1474358"/>
                    <a:pt x="5162411" y="1467884"/>
                    <a:pt x="5175539" y="1460691"/>
                  </a:cubicBezTo>
                  <a:cubicBezTo>
                    <a:pt x="5185610" y="1448193"/>
                    <a:pt x="5193567" y="1441673"/>
                    <a:pt x="5199412" y="1441134"/>
                  </a:cubicBezTo>
                  <a:cubicBezTo>
                    <a:pt x="5200131" y="1433221"/>
                    <a:pt x="5201929" y="1429264"/>
                    <a:pt x="5204807" y="1429264"/>
                  </a:cubicBezTo>
                  <a:lnTo>
                    <a:pt x="5202649" y="1426027"/>
                  </a:lnTo>
                  <a:cubicBezTo>
                    <a:pt x="5204087" y="1426027"/>
                    <a:pt x="5204807" y="1424949"/>
                    <a:pt x="5204807" y="1422791"/>
                  </a:cubicBezTo>
                  <a:cubicBezTo>
                    <a:pt x="5204807" y="1417755"/>
                    <a:pt x="5204087" y="1415238"/>
                    <a:pt x="5202649" y="1415238"/>
                  </a:cubicBezTo>
                  <a:lnTo>
                    <a:pt x="5203728" y="1407685"/>
                  </a:lnTo>
                  <a:lnTo>
                    <a:pt x="5203728" y="1396895"/>
                  </a:lnTo>
                  <a:lnTo>
                    <a:pt x="5209123" y="1390286"/>
                  </a:lnTo>
                  <a:lnTo>
                    <a:pt x="5209123" y="1387049"/>
                  </a:lnTo>
                  <a:cubicBezTo>
                    <a:pt x="5209123" y="1385610"/>
                    <a:pt x="5208044" y="1384891"/>
                    <a:pt x="5205886" y="1384891"/>
                  </a:cubicBezTo>
                  <a:cubicBezTo>
                    <a:pt x="5202829" y="1384891"/>
                    <a:pt x="5200671" y="1376978"/>
                    <a:pt x="5199412" y="1361153"/>
                  </a:cubicBezTo>
                  <a:cubicBezTo>
                    <a:pt x="5196804" y="1361153"/>
                    <a:pt x="5194961" y="1354319"/>
                    <a:pt x="5193882" y="1340652"/>
                  </a:cubicBezTo>
                  <a:lnTo>
                    <a:pt x="5171223" y="1365469"/>
                  </a:lnTo>
                  <a:lnTo>
                    <a:pt x="5165828" y="1366548"/>
                  </a:lnTo>
                  <a:lnTo>
                    <a:pt x="5164749" y="1365469"/>
                  </a:lnTo>
                  <a:lnTo>
                    <a:pt x="5164749" y="1363311"/>
                  </a:lnTo>
                  <a:lnTo>
                    <a:pt x="5167986" y="1356837"/>
                  </a:lnTo>
                  <a:lnTo>
                    <a:pt x="5166907" y="1355758"/>
                  </a:lnTo>
                  <a:lnTo>
                    <a:pt x="5165828" y="1355758"/>
                  </a:lnTo>
                  <a:cubicBezTo>
                    <a:pt x="5162950" y="1356118"/>
                    <a:pt x="5158994" y="1359714"/>
                    <a:pt x="5153959" y="1366548"/>
                  </a:cubicBezTo>
                  <a:cubicBezTo>
                    <a:pt x="5151441" y="1366908"/>
                    <a:pt x="5148564" y="1369066"/>
                    <a:pt x="5145327" y="1373022"/>
                  </a:cubicBezTo>
                  <a:lnTo>
                    <a:pt x="5141011" y="1373022"/>
                  </a:lnTo>
                  <a:cubicBezTo>
                    <a:pt x="5145327" y="1376978"/>
                    <a:pt x="5147485" y="1381294"/>
                    <a:pt x="5147485" y="1385970"/>
                  </a:cubicBezTo>
                  <a:lnTo>
                    <a:pt x="5146406" y="1387049"/>
                  </a:lnTo>
                  <a:cubicBezTo>
                    <a:pt x="5146406" y="1388488"/>
                    <a:pt x="5144607" y="1389207"/>
                    <a:pt x="5141011" y="1389207"/>
                  </a:cubicBezTo>
                  <a:lnTo>
                    <a:pt x="5139932" y="1390286"/>
                  </a:lnTo>
                  <a:lnTo>
                    <a:pt x="5139932" y="1392578"/>
                  </a:lnTo>
                  <a:cubicBezTo>
                    <a:pt x="5140471" y="1396895"/>
                    <a:pt x="5141550" y="1399053"/>
                    <a:pt x="5143169" y="1399053"/>
                  </a:cubicBezTo>
                  <a:lnTo>
                    <a:pt x="5145327" y="1399053"/>
                  </a:lnTo>
                  <a:cubicBezTo>
                    <a:pt x="5147844" y="1391050"/>
                    <a:pt x="5151801" y="1387049"/>
                    <a:pt x="5157196" y="1387049"/>
                  </a:cubicBezTo>
                  <a:lnTo>
                    <a:pt x="5165828" y="1391365"/>
                  </a:lnTo>
                  <a:lnTo>
                    <a:pt x="5175539" y="1390286"/>
                  </a:lnTo>
                  <a:lnTo>
                    <a:pt x="5176618" y="1391365"/>
                  </a:lnTo>
                  <a:lnTo>
                    <a:pt x="5176618" y="1392578"/>
                  </a:lnTo>
                  <a:cubicBezTo>
                    <a:pt x="5176618" y="1395096"/>
                    <a:pt x="5171223" y="1397614"/>
                    <a:pt x="5160433" y="1400132"/>
                  </a:cubicBezTo>
                  <a:cubicBezTo>
                    <a:pt x="5158634" y="1403369"/>
                    <a:pt x="5152520" y="1407325"/>
                    <a:pt x="5142090" y="1412001"/>
                  </a:cubicBezTo>
                  <a:cubicBezTo>
                    <a:pt x="5140651" y="1418655"/>
                    <a:pt x="5139932" y="1428006"/>
                    <a:pt x="5139932" y="1440055"/>
                  </a:cubicBezTo>
                  <a:lnTo>
                    <a:pt x="5141011" y="1444371"/>
                  </a:lnTo>
                  <a:lnTo>
                    <a:pt x="5139932" y="1447608"/>
                  </a:lnTo>
                  <a:lnTo>
                    <a:pt x="5141011" y="1453003"/>
                  </a:lnTo>
                  <a:lnTo>
                    <a:pt x="5137774" y="1459612"/>
                  </a:lnTo>
                  <a:lnTo>
                    <a:pt x="5138853" y="1468243"/>
                  </a:lnTo>
                  <a:cubicBezTo>
                    <a:pt x="5138853" y="1473998"/>
                    <a:pt x="5136695" y="1476875"/>
                    <a:pt x="5132378" y="1476875"/>
                  </a:cubicBezTo>
                  <a:cubicBezTo>
                    <a:pt x="5126534" y="1476875"/>
                    <a:pt x="5123612" y="1479033"/>
                    <a:pt x="5123612" y="1483350"/>
                  </a:cubicBezTo>
                  <a:cubicBezTo>
                    <a:pt x="5119835" y="1486946"/>
                    <a:pt x="5116598" y="1488745"/>
                    <a:pt x="5113901" y="1488745"/>
                  </a:cubicBezTo>
                  <a:lnTo>
                    <a:pt x="5109585" y="1488745"/>
                  </a:lnTo>
                  <a:lnTo>
                    <a:pt x="5105269" y="1485508"/>
                  </a:lnTo>
                  <a:lnTo>
                    <a:pt x="5098794" y="1490903"/>
                  </a:lnTo>
                  <a:lnTo>
                    <a:pt x="5093399" y="1490903"/>
                  </a:lnTo>
                  <a:cubicBezTo>
                    <a:pt x="5086746" y="1490903"/>
                    <a:pt x="5082070" y="1489464"/>
                    <a:pt x="5079372" y="1486587"/>
                  </a:cubicBezTo>
                  <a:lnTo>
                    <a:pt x="5080451" y="1475797"/>
                  </a:lnTo>
                  <a:cubicBezTo>
                    <a:pt x="5077035" y="1463478"/>
                    <a:pt x="5072359" y="1457319"/>
                    <a:pt x="5066424" y="1457319"/>
                  </a:cubicBezTo>
                  <a:cubicBezTo>
                    <a:pt x="5061299" y="1453722"/>
                    <a:pt x="5058736" y="1450485"/>
                    <a:pt x="5058736" y="1447608"/>
                  </a:cubicBezTo>
                  <a:lnTo>
                    <a:pt x="5063052" y="1444371"/>
                  </a:lnTo>
                  <a:lnTo>
                    <a:pt x="5066424" y="1444371"/>
                  </a:lnTo>
                  <a:lnTo>
                    <a:pt x="5077214" y="1448687"/>
                  </a:lnTo>
                  <a:cubicBezTo>
                    <a:pt x="5089443" y="1448687"/>
                    <a:pt x="5095557" y="1445809"/>
                    <a:pt x="5095557" y="1440055"/>
                  </a:cubicBezTo>
                  <a:lnTo>
                    <a:pt x="5095557" y="1429264"/>
                  </a:lnTo>
                  <a:lnTo>
                    <a:pt x="5094478" y="1428186"/>
                  </a:lnTo>
                  <a:lnTo>
                    <a:pt x="5094478" y="1427106"/>
                  </a:lnTo>
                  <a:lnTo>
                    <a:pt x="5086925" y="1428186"/>
                  </a:lnTo>
                  <a:lnTo>
                    <a:pt x="5080451" y="1427106"/>
                  </a:lnTo>
                  <a:cubicBezTo>
                    <a:pt x="5070111" y="1429984"/>
                    <a:pt x="5062153" y="1435019"/>
                    <a:pt x="5056578" y="1442213"/>
                  </a:cubicBezTo>
                  <a:lnTo>
                    <a:pt x="5054420" y="1442213"/>
                  </a:lnTo>
                  <a:cubicBezTo>
                    <a:pt x="5045069" y="1431963"/>
                    <a:pt x="5040393" y="1423690"/>
                    <a:pt x="5040393" y="1417396"/>
                  </a:cubicBezTo>
                  <a:lnTo>
                    <a:pt x="5040393" y="1406606"/>
                  </a:lnTo>
                  <a:cubicBezTo>
                    <a:pt x="5040393" y="1403009"/>
                    <a:pt x="5037876" y="1400132"/>
                    <a:pt x="5032840" y="1397974"/>
                  </a:cubicBezTo>
                  <a:lnTo>
                    <a:pt x="5032840" y="1396895"/>
                  </a:lnTo>
                  <a:cubicBezTo>
                    <a:pt x="5045788" y="1384756"/>
                    <a:pt x="5052262" y="1376439"/>
                    <a:pt x="5052262" y="1371943"/>
                  </a:cubicBezTo>
                  <a:cubicBezTo>
                    <a:pt x="5057298" y="1368526"/>
                    <a:pt x="5059815" y="1364570"/>
                    <a:pt x="5059815" y="1360074"/>
                  </a:cubicBezTo>
                  <a:lnTo>
                    <a:pt x="5060894" y="1351442"/>
                  </a:lnTo>
                  <a:lnTo>
                    <a:pt x="5057657" y="1350363"/>
                  </a:lnTo>
                  <a:lnTo>
                    <a:pt x="5049025" y="1353600"/>
                  </a:lnTo>
                  <a:lnTo>
                    <a:pt x="5045788" y="1353600"/>
                  </a:lnTo>
                  <a:cubicBezTo>
                    <a:pt x="5044170" y="1353600"/>
                    <a:pt x="5042731" y="1351082"/>
                    <a:pt x="5041472" y="1346047"/>
                  </a:cubicBezTo>
                  <a:cubicBezTo>
                    <a:pt x="5042551" y="1343170"/>
                    <a:pt x="5043630" y="1341731"/>
                    <a:pt x="5044709" y="1341731"/>
                  </a:cubicBezTo>
                  <a:cubicBezTo>
                    <a:pt x="5046148" y="1341731"/>
                    <a:pt x="5046867" y="1343529"/>
                    <a:pt x="5046867" y="1347126"/>
                  </a:cubicBezTo>
                  <a:lnTo>
                    <a:pt x="5047946" y="1348205"/>
                  </a:lnTo>
                  <a:lnTo>
                    <a:pt x="5049025" y="1348205"/>
                  </a:lnTo>
                  <a:lnTo>
                    <a:pt x="5055499" y="1346047"/>
                  </a:lnTo>
                  <a:lnTo>
                    <a:pt x="5061973" y="1347126"/>
                  </a:lnTo>
                  <a:lnTo>
                    <a:pt x="5065211" y="1346047"/>
                  </a:lnTo>
                  <a:lnTo>
                    <a:pt x="5065211" y="1338494"/>
                  </a:lnTo>
                  <a:cubicBezTo>
                    <a:pt x="5069617" y="1332739"/>
                    <a:pt x="5071819" y="1327659"/>
                    <a:pt x="5071819" y="1323253"/>
                  </a:cubicBezTo>
                  <a:lnTo>
                    <a:pt x="5060894" y="1326625"/>
                  </a:lnTo>
                  <a:lnTo>
                    <a:pt x="5047946" y="1321095"/>
                  </a:lnTo>
                  <a:lnTo>
                    <a:pt x="5041472" y="1322174"/>
                  </a:lnTo>
                  <a:lnTo>
                    <a:pt x="5039314" y="1322174"/>
                  </a:lnTo>
                  <a:cubicBezTo>
                    <a:pt x="5036437" y="1321275"/>
                    <a:pt x="5034998" y="1318037"/>
                    <a:pt x="5034998" y="1312463"/>
                  </a:cubicBezTo>
                  <a:lnTo>
                    <a:pt x="5036077" y="1311384"/>
                  </a:lnTo>
                  <a:lnTo>
                    <a:pt x="5040393" y="1311384"/>
                  </a:lnTo>
                  <a:lnTo>
                    <a:pt x="5049025" y="1313542"/>
                  </a:lnTo>
                  <a:lnTo>
                    <a:pt x="5058736" y="1311384"/>
                  </a:lnTo>
                  <a:lnTo>
                    <a:pt x="5071819" y="1312463"/>
                  </a:lnTo>
                  <a:lnTo>
                    <a:pt x="5072898" y="1311384"/>
                  </a:lnTo>
                  <a:lnTo>
                    <a:pt x="5072898" y="1295199"/>
                  </a:lnTo>
                  <a:lnTo>
                    <a:pt x="5075056" y="1288725"/>
                  </a:lnTo>
                  <a:lnTo>
                    <a:pt x="5073977" y="1276856"/>
                  </a:lnTo>
                  <a:lnTo>
                    <a:pt x="5073977" y="1273619"/>
                  </a:lnTo>
                  <a:lnTo>
                    <a:pt x="5071819" y="1271461"/>
                  </a:lnTo>
                  <a:lnTo>
                    <a:pt x="5069661" y="1271461"/>
                  </a:lnTo>
                  <a:lnTo>
                    <a:pt x="5053341" y="1272540"/>
                  </a:lnTo>
                  <a:lnTo>
                    <a:pt x="5043630" y="1270382"/>
                  </a:lnTo>
                  <a:lnTo>
                    <a:pt x="5038235" y="1271461"/>
                  </a:lnTo>
                  <a:lnTo>
                    <a:pt x="5037156" y="1270382"/>
                  </a:lnTo>
                  <a:lnTo>
                    <a:pt x="5037156" y="1269303"/>
                  </a:lnTo>
                  <a:cubicBezTo>
                    <a:pt x="5038595" y="1262020"/>
                    <a:pt x="5041472" y="1258378"/>
                    <a:pt x="5045788" y="1258378"/>
                  </a:cubicBezTo>
                  <a:lnTo>
                    <a:pt x="5052262" y="1260671"/>
                  </a:lnTo>
                  <a:lnTo>
                    <a:pt x="5059815" y="1259592"/>
                  </a:lnTo>
                  <a:cubicBezTo>
                    <a:pt x="5059815" y="1261030"/>
                    <a:pt x="5063457" y="1261750"/>
                    <a:pt x="5070740" y="1261750"/>
                  </a:cubicBezTo>
                  <a:lnTo>
                    <a:pt x="5075056" y="1267145"/>
                  </a:lnTo>
                  <a:lnTo>
                    <a:pt x="5075056" y="1266066"/>
                  </a:lnTo>
                  <a:lnTo>
                    <a:pt x="5073977" y="1248667"/>
                  </a:lnTo>
                  <a:lnTo>
                    <a:pt x="5076135" y="1246509"/>
                  </a:lnTo>
                  <a:lnTo>
                    <a:pt x="5077214" y="1247588"/>
                  </a:lnTo>
                  <a:lnTo>
                    <a:pt x="5079372" y="1247588"/>
                  </a:lnTo>
                  <a:lnTo>
                    <a:pt x="5079372" y="1246509"/>
                  </a:lnTo>
                  <a:cubicBezTo>
                    <a:pt x="5075056" y="1245790"/>
                    <a:pt x="5072898" y="1244711"/>
                    <a:pt x="5072898" y="1243272"/>
                  </a:cubicBezTo>
                  <a:lnTo>
                    <a:pt x="5072898" y="1241114"/>
                  </a:lnTo>
                  <a:lnTo>
                    <a:pt x="5073977" y="1233561"/>
                  </a:lnTo>
                  <a:cubicBezTo>
                    <a:pt x="5071100" y="1232122"/>
                    <a:pt x="5069661" y="1229964"/>
                    <a:pt x="5069661" y="1227087"/>
                  </a:cubicBezTo>
                  <a:close/>
                  <a:moveTo>
                    <a:pt x="1044988" y="1223983"/>
                  </a:moveTo>
                  <a:lnTo>
                    <a:pt x="1047282" y="1223983"/>
                  </a:lnTo>
                  <a:lnTo>
                    <a:pt x="1050519" y="1226142"/>
                  </a:lnTo>
                  <a:lnTo>
                    <a:pt x="1059286" y="1226142"/>
                  </a:lnTo>
                  <a:cubicBezTo>
                    <a:pt x="1061623" y="1226142"/>
                    <a:pt x="1064185" y="1227265"/>
                    <a:pt x="1066974" y="1229513"/>
                  </a:cubicBezTo>
                  <a:lnTo>
                    <a:pt x="1068053" y="1229513"/>
                  </a:lnTo>
                  <a:lnTo>
                    <a:pt x="1076820" y="1227220"/>
                  </a:lnTo>
                  <a:lnTo>
                    <a:pt x="1082214" y="1227220"/>
                  </a:lnTo>
                  <a:cubicBezTo>
                    <a:pt x="1087339" y="1227400"/>
                    <a:pt x="1089903" y="1228164"/>
                    <a:pt x="1089903" y="1229513"/>
                  </a:cubicBezTo>
                  <a:cubicBezTo>
                    <a:pt x="1098085" y="1228704"/>
                    <a:pt x="1103165" y="1227220"/>
                    <a:pt x="1105143" y="1225062"/>
                  </a:cubicBezTo>
                  <a:lnTo>
                    <a:pt x="1113911" y="1225062"/>
                  </a:lnTo>
                  <a:cubicBezTo>
                    <a:pt x="1130544" y="1227850"/>
                    <a:pt x="1139311" y="1230412"/>
                    <a:pt x="1140210" y="1232750"/>
                  </a:cubicBezTo>
                  <a:lnTo>
                    <a:pt x="1145741" y="1231671"/>
                  </a:lnTo>
                  <a:lnTo>
                    <a:pt x="1146819" y="1231671"/>
                  </a:lnTo>
                  <a:lnTo>
                    <a:pt x="1151135" y="1235987"/>
                  </a:lnTo>
                  <a:lnTo>
                    <a:pt x="1140210" y="1250284"/>
                  </a:lnTo>
                  <a:lnTo>
                    <a:pt x="1141289" y="1253521"/>
                  </a:lnTo>
                  <a:lnTo>
                    <a:pt x="1140210" y="1257837"/>
                  </a:lnTo>
                  <a:lnTo>
                    <a:pt x="1141289" y="1265525"/>
                  </a:lnTo>
                  <a:lnTo>
                    <a:pt x="1144526" y="1265525"/>
                  </a:lnTo>
                  <a:lnTo>
                    <a:pt x="1148977" y="1256758"/>
                  </a:lnTo>
                  <a:lnTo>
                    <a:pt x="1152214" y="1256758"/>
                  </a:lnTo>
                  <a:cubicBezTo>
                    <a:pt x="1154372" y="1257118"/>
                    <a:pt x="1155451" y="1260040"/>
                    <a:pt x="1155451" y="1265525"/>
                  </a:cubicBezTo>
                  <a:lnTo>
                    <a:pt x="1158823" y="1267683"/>
                  </a:lnTo>
                  <a:lnTo>
                    <a:pt x="1162060" y="1264446"/>
                  </a:lnTo>
                  <a:lnTo>
                    <a:pt x="1157745" y="1238145"/>
                  </a:lnTo>
                  <a:cubicBezTo>
                    <a:pt x="1159903" y="1235987"/>
                    <a:pt x="1162420" y="1234908"/>
                    <a:pt x="1165297" y="1234908"/>
                  </a:cubicBezTo>
                  <a:cubicBezTo>
                    <a:pt x="1165297" y="1232031"/>
                    <a:pt x="1166060" y="1230592"/>
                    <a:pt x="1167591" y="1230592"/>
                  </a:cubicBezTo>
                  <a:lnTo>
                    <a:pt x="1171906" y="1230592"/>
                  </a:lnTo>
                  <a:cubicBezTo>
                    <a:pt x="1175593" y="1230592"/>
                    <a:pt x="1181437" y="1233515"/>
                    <a:pt x="1189440" y="1239359"/>
                  </a:cubicBezTo>
                  <a:cubicBezTo>
                    <a:pt x="1194386" y="1242236"/>
                    <a:pt x="1203512" y="1243675"/>
                    <a:pt x="1216820" y="1243675"/>
                  </a:cubicBezTo>
                  <a:lnTo>
                    <a:pt x="1221137" y="1243675"/>
                  </a:lnTo>
                  <a:cubicBezTo>
                    <a:pt x="1226441" y="1243675"/>
                    <a:pt x="1233724" y="1237471"/>
                    <a:pt x="1242985" y="1225062"/>
                  </a:cubicBezTo>
                  <a:lnTo>
                    <a:pt x="1246358" y="1225062"/>
                  </a:lnTo>
                  <a:cubicBezTo>
                    <a:pt x="1249774" y="1225961"/>
                    <a:pt x="1253056" y="1229963"/>
                    <a:pt x="1256204" y="1237066"/>
                  </a:cubicBezTo>
                  <a:lnTo>
                    <a:pt x="1258362" y="1237066"/>
                  </a:lnTo>
                  <a:lnTo>
                    <a:pt x="1256204" y="1233830"/>
                  </a:lnTo>
                  <a:lnTo>
                    <a:pt x="1256204" y="1232750"/>
                  </a:lnTo>
                  <a:lnTo>
                    <a:pt x="1257283" y="1232750"/>
                  </a:lnTo>
                  <a:cubicBezTo>
                    <a:pt x="1266004" y="1236707"/>
                    <a:pt x="1270366" y="1240708"/>
                    <a:pt x="1270366" y="1244754"/>
                  </a:cubicBezTo>
                  <a:lnTo>
                    <a:pt x="1268208" y="1244754"/>
                  </a:lnTo>
                  <a:lnTo>
                    <a:pt x="1268208" y="1245833"/>
                  </a:lnTo>
                  <a:lnTo>
                    <a:pt x="1270366" y="1245833"/>
                  </a:lnTo>
                  <a:lnTo>
                    <a:pt x="1272524" y="1243675"/>
                  </a:lnTo>
                  <a:cubicBezTo>
                    <a:pt x="1274052" y="1243675"/>
                    <a:pt x="1276255" y="1246597"/>
                    <a:pt x="1279133" y="1252442"/>
                  </a:cubicBezTo>
                  <a:lnTo>
                    <a:pt x="1281291" y="1254600"/>
                  </a:lnTo>
                  <a:cubicBezTo>
                    <a:pt x="1281291" y="1257118"/>
                    <a:pt x="1275446" y="1259680"/>
                    <a:pt x="1263756" y="1262288"/>
                  </a:cubicBezTo>
                  <a:lnTo>
                    <a:pt x="1263756" y="1263367"/>
                  </a:lnTo>
                  <a:cubicBezTo>
                    <a:pt x="1263756" y="1264446"/>
                    <a:pt x="1265241" y="1265525"/>
                    <a:pt x="1268208" y="1266604"/>
                  </a:cubicBezTo>
                  <a:lnTo>
                    <a:pt x="1268208" y="1268897"/>
                  </a:lnTo>
                  <a:lnTo>
                    <a:pt x="1267129" y="1273213"/>
                  </a:lnTo>
                  <a:lnTo>
                    <a:pt x="1272524" y="1285217"/>
                  </a:lnTo>
                  <a:lnTo>
                    <a:pt x="1269287" y="1296142"/>
                  </a:lnTo>
                  <a:lnTo>
                    <a:pt x="1269287" y="1299514"/>
                  </a:lnTo>
                  <a:lnTo>
                    <a:pt x="1268208" y="1315834"/>
                  </a:lnTo>
                  <a:lnTo>
                    <a:pt x="1270366" y="1325679"/>
                  </a:lnTo>
                  <a:lnTo>
                    <a:pt x="1264970" y="1329051"/>
                  </a:lnTo>
                  <a:lnTo>
                    <a:pt x="1264970" y="1332288"/>
                  </a:lnTo>
                  <a:lnTo>
                    <a:pt x="1270366" y="1331209"/>
                  </a:lnTo>
                  <a:lnTo>
                    <a:pt x="1272524" y="1334446"/>
                  </a:lnTo>
                  <a:lnTo>
                    <a:pt x="1270366" y="1339976"/>
                  </a:lnTo>
                  <a:lnTo>
                    <a:pt x="1270366" y="1342134"/>
                  </a:lnTo>
                  <a:lnTo>
                    <a:pt x="1271444" y="1342134"/>
                  </a:lnTo>
                  <a:lnTo>
                    <a:pt x="1270366" y="1349822"/>
                  </a:lnTo>
                  <a:lnTo>
                    <a:pt x="1270366" y="1363984"/>
                  </a:lnTo>
                  <a:cubicBezTo>
                    <a:pt x="1270366" y="1373515"/>
                    <a:pt x="1267442" y="1378281"/>
                    <a:pt x="1261599" y="1378281"/>
                  </a:cubicBezTo>
                  <a:cubicBezTo>
                    <a:pt x="1266725" y="1383676"/>
                    <a:pt x="1269287" y="1387317"/>
                    <a:pt x="1269287" y="1389205"/>
                  </a:cubicBezTo>
                  <a:lnTo>
                    <a:pt x="1268208" y="1389205"/>
                  </a:lnTo>
                  <a:lnTo>
                    <a:pt x="1269287" y="1390285"/>
                  </a:lnTo>
                  <a:lnTo>
                    <a:pt x="1269287" y="1399051"/>
                  </a:lnTo>
                  <a:lnTo>
                    <a:pt x="1272524" y="1417664"/>
                  </a:lnTo>
                  <a:lnTo>
                    <a:pt x="1272524" y="1421980"/>
                  </a:lnTo>
                  <a:lnTo>
                    <a:pt x="1267129" y="1436142"/>
                  </a:lnTo>
                  <a:lnTo>
                    <a:pt x="1270366" y="1444909"/>
                  </a:lnTo>
                  <a:lnTo>
                    <a:pt x="1268208" y="1451518"/>
                  </a:lnTo>
                  <a:lnTo>
                    <a:pt x="1271444" y="1454755"/>
                  </a:lnTo>
                  <a:cubicBezTo>
                    <a:pt x="1269466" y="1468602"/>
                    <a:pt x="1267668" y="1475526"/>
                    <a:pt x="1266050" y="1475526"/>
                  </a:cubicBezTo>
                  <a:cubicBezTo>
                    <a:pt x="1259306" y="1482090"/>
                    <a:pt x="1254180" y="1485372"/>
                    <a:pt x="1250674" y="1485372"/>
                  </a:cubicBezTo>
                  <a:lnTo>
                    <a:pt x="1248516" y="1483214"/>
                  </a:lnTo>
                  <a:lnTo>
                    <a:pt x="1247437" y="1483214"/>
                  </a:lnTo>
                  <a:cubicBezTo>
                    <a:pt x="1242491" y="1488339"/>
                    <a:pt x="1237366" y="1490902"/>
                    <a:pt x="1232060" y="1490902"/>
                  </a:cubicBezTo>
                  <a:lnTo>
                    <a:pt x="1221137" y="1490902"/>
                  </a:lnTo>
                  <a:cubicBezTo>
                    <a:pt x="1217718" y="1490902"/>
                    <a:pt x="1214437" y="1481775"/>
                    <a:pt x="1211291" y="1463522"/>
                  </a:cubicBezTo>
                  <a:lnTo>
                    <a:pt x="1213449" y="1457048"/>
                  </a:lnTo>
                  <a:lnTo>
                    <a:pt x="1212370" y="1455834"/>
                  </a:lnTo>
                  <a:lnTo>
                    <a:pt x="1211291" y="1455834"/>
                  </a:lnTo>
                  <a:lnTo>
                    <a:pt x="1205896" y="1460285"/>
                  </a:lnTo>
                  <a:lnTo>
                    <a:pt x="1204681" y="1460285"/>
                  </a:lnTo>
                  <a:lnTo>
                    <a:pt x="1187283" y="1443830"/>
                  </a:lnTo>
                  <a:cubicBezTo>
                    <a:pt x="1188001" y="1441672"/>
                    <a:pt x="1190159" y="1440594"/>
                    <a:pt x="1193756" y="1440594"/>
                  </a:cubicBezTo>
                  <a:lnTo>
                    <a:pt x="1200366" y="1440594"/>
                  </a:lnTo>
                  <a:cubicBezTo>
                    <a:pt x="1201624" y="1442751"/>
                    <a:pt x="1208547" y="1444550"/>
                    <a:pt x="1221137" y="1445988"/>
                  </a:cubicBezTo>
                  <a:lnTo>
                    <a:pt x="1225587" y="1430747"/>
                  </a:lnTo>
                  <a:lnTo>
                    <a:pt x="1223295" y="1427510"/>
                  </a:lnTo>
                  <a:lnTo>
                    <a:pt x="1223295" y="1426296"/>
                  </a:lnTo>
                  <a:lnTo>
                    <a:pt x="1224374" y="1425217"/>
                  </a:lnTo>
                  <a:lnTo>
                    <a:pt x="1223295" y="1424139"/>
                  </a:lnTo>
                  <a:lnTo>
                    <a:pt x="1223295" y="1420902"/>
                  </a:lnTo>
                  <a:lnTo>
                    <a:pt x="1226666" y="1412134"/>
                  </a:lnTo>
                  <a:lnTo>
                    <a:pt x="1225587" y="1407819"/>
                  </a:lnTo>
                  <a:lnTo>
                    <a:pt x="1226666" y="1406605"/>
                  </a:lnTo>
                  <a:lnTo>
                    <a:pt x="1226666" y="1405526"/>
                  </a:lnTo>
                  <a:lnTo>
                    <a:pt x="1224374" y="1399051"/>
                  </a:lnTo>
                  <a:lnTo>
                    <a:pt x="1225587" y="1392443"/>
                  </a:lnTo>
                  <a:cubicBezTo>
                    <a:pt x="1222978" y="1382462"/>
                    <a:pt x="1220058" y="1376258"/>
                    <a:pt x="1216820" y="1373830"/>
                  </a:cubicBezTo>
                  <a:cubicBezTo>
                    <a:pt x="1216820" y="1369064"/>
                    <a:pt x="1218619" y="1365423"/>
                    <a:pt x="1222216" y="1362905"/>
                  </a:cubicBezTo>
                  <a:cubicBezTo>
                    <a:pt x="1223113" y="1354903"/>
                    <a:pt x="1225317" y="1350901"/>
                    <a:pt x="1228823" y="1350901"/>
                  </a:cubicBezTo>
                  <a:cubicBezTo>
                    <a:pt x="1228103" y="1343618"/>
                    <a:pt x="1227024" y="1339257"/>
                    <a:pt x="1225587" y="1337818"/>
                  </a:cubicBezTo>
                  <a:lnTo>
                    <a:pt x="1225587" y="1316912"/>
                  </a:lnTo>
                  <a:cubicBezTo>
                    <a:pt x="1225587" y="1315834"/>
                    <a:pt x="1224104" y="1314755"/>
                    <a:pt x="1221137" y="1313676"/>
                  </a:cubicBezTo>
                  <a:lnTo>
                    <a:pt x="1213449" y="1314755"/>
                  </a:lnTo>
                  <a:lnTo>
                    <a:pt x="1205896" y="1313676"/>
                  </a:lnTo>
                  <a:cubicBezTo>
                    <a:pt x="1202569" y="1314934"/>
                    <a:pt x="1200005" y="1317137"/>
                    <a:pt x="1198207" y="1320284"/>
                  </a:cubicBezTo>
                  <a:lnTo>
                    <a:pt x="1198207" y="1322442"/>
                  </a:lnTo>
                  <a:cubicBezTo>
                    <a:pt x="1200545" y="1322442"/>
                    <a:pt x="1202703" y="1324286"/>
                    <a:pt x="1204681" y="1327972"/>
                  </a:cubicBezTo>
                  <a:cubicBezTo>
                    <a:pt x="1203242" y="1335256"/>
                    <a:pt x="1200725" y="1338897"/>
                    <a:pt x="1197129" y="1338897"/>
                  </a:cubicBezTo>
                  <a:lnTo>
                    <a:pt x="1197129" y="1343213"/>
                  </a:lnTo>
                  <a:lnTo>
                    <a:pt x="1202524" y="1342134"/>
                  </a:lnTo>
                  <a:lnTo>
                    <a:pt x="1203602" y="1343213"/>
                  </a:lnTo>
                  <a:lnTo>
                    <a:pt x="1203602" y="1344292"/>
                  </a:lnTo>
                  <a:cubicBezTo>
                    <a:pt x="1203602" y="1350497"/>
                    <a:pt x="1202524" y="1356341"/>
                    <a:pt x="1200366" y="1361826"/>
                  </a:cubicBezTo>
                  <a:cubicBezTo>
                    <a:pt x="1201803" y="1365063"/>
                    <a:pt x="1203242" y="1366861"/>
                    <a:pt x="1204681" y="1367221"/>
                  </a:cubicBezTo>
                  <a:lnTo>
                    <a:pt x="1213449" y="1366142"/>
                  </a:lnTo>
                  <a:lnTo>
                    <a:pt x="1214528" y="1367221"/>
                  </a:lnTo>
                  <a:lnTo>
                    <a:pt x="1214528" y="1370593"/>
                  </a:lnTo>
                  <a:cubicBezTo>
                    <a:pt x="1214528" y="1372211"/>
                    <a:pt x="1209806" y="1374774"/>
                    <a:pt x="1200366" y="1378281"/>
                  </a:cubicBezTo>
                  <a:lnTo>
                    <a:pt x="1199287" y="1381518"/>
                  </a:lnTo>
                  <a:lnTo>
                    <a:pt x="1202524" y="1390285"/>
                  </a:lnTo>
                  <a:cubicBezTo>
                    <a:pt x="1198926" y="1390285"/>
                    <a:pt x="1197129" y="1395725"/>
                    <a:pt x="1197129" y="1406605"/>
                  </a:cubicBezTo>
                  <a:lnTo>
                    <a:pt x="1198207" y="1407819"/>
                  </a:lnTo>
                  <a:lnTo>
                    <a:pt x="1198207" y="1408897"/>
                  </a:lnTo>
                  <a:cubicBezTo>
                    <a:pt x="1192362" y="1418339"/>
                    <a:pt x="1189440" y="1425262"/>
                    <a:pt x="1189440" y="1429668"/>
                  </a:cubicBezTo>
                  <a:lnTo>
                    <a:pt x="1188362" y="1429668"/>
                  </a:lnTo>
                  <a:lnTo>
                    <a:pt x="1189440" y="1432905"/>
                  </a:lnTo>
                  <a:cubicBezTo>
                    <a:pt x="1185754" y="1437491"/>
                    <a:pt x="1180988" y="1446258"/>
                    <a:pt x="1175143" y="1459206"/>
                  </a:cubicBezTo>
                  <a:cubicBezTo>
                    <a:pt x="1171727" y="1462083"/>
                    <a:pt x="1167005" y="1464242"/>
                    <a:pt x="1160981" y="1465680"/>
                  </a:cubicBezTo>
                  <a:cubicBezTo>
                    <a:pt x="1156036" y="1476650"/>
                    <a:pt x="1147674" y="1482135"/>
                    <a:pt x="1135894" y="1482135"/>
                  </a:cubicBezTo>
                  <a:lnTo>
                    <a:pt x="1130364" y="1476740"/>
                  </a:lnTo>
                  <a:lnTo>
                    <a:pt x="1130364" y="1475526"/>
                  </a:lnTo>
                  <a:lnTo>
                    <a:pt x="1132522" y="1469052"/>
                  </a:lnTo>
                  <a:lnTo>
                    <a:pt x="1132522" y="1467973"/>
                  </a:lnTo>
                  <a:lnTo>
                    <a:pt x="1118360" y="1467973"/>
                  </a:lnTo>
                  <a:cubicBezTo>
                    <a:pt x="1109547" y="1464106"/>
                    <a:pt x="1105143" y="1457183"/>
                    <a:pt x="1105143" y="1447202"/>
                  </a:cubicBezTo>
                  <a:lnTo>
                    <a:pt x="1102986" y="1444909"/>
                  </a:lnTo>
                  <a:lnTo>
                    <a:pt x="1104064" y="1439514"/>
                  </a:lnTo>
                  <a:cubicBezTo>
                    <a:pt x="1101006" y="1436727"/>
                    <a:pt x="1098848" y="1431242"/>
                    <a:pt x="1097590" y="1423060"/>
                  </a:cubicBezTo>
                  <a:cubicBezTo>
                    <a:pt x="1092465" y="1421980"/>
                    <a:pt x="1089903" y="1420182"/>
                    <a:pt x="1089903" y="1417664"/>
                  </a:cubicBezTo>
                  <a:lnTo>
                    <a:pt x="1092061" y="1408897"/>
                  </a:lnTo>
                  <a:lnTo>
                    <a:pt x="1088824" y="1406605"/>
                  </a:lnTo>
                  <a:lnTo>
                    <a:pt x="1084373" y="1406605"/>
                  </a:lnTo>
                  <a:cubicBezTo>
                    <a:pt x="1081136" y="1408853"/>
                    <a:pt x="1077853" y="1409976"/>
                    <a:pt x="1074526" y="1409976"/>
                  </a:cubicBezTo>
                  <a:lnTo>
                    <a:pt x="1073447" y="1408897"/>
                  </a:lnTo>
                  <a:cubicBezTo>
                    <a:pt x="1073447" y="1411056"/>
                    <a:pt x="1072369" y="1412134"/>
                    <a:pt x="1070210" y="1412134"/>
                  </a:cubicBezTo>
                  <a:lnTo>
                    <a:pt x="1050519" y="1406605"/>
                  </a:lnTo>
                  <a:lnTo>
                    <a:pt x="1048361" y="1409976"/>
                  </a:lnTo>
                  <a:cubicBezTo>
                    <a:pt x="1051777" y="1412854"/>
                    <a:pt x="1057216" y="1414652"/>
                    <a:pt x="1064681" y="1415372"/>
                  </a:cubicBezTo>
                  <a:cubicBezTo>
                    <a:pt x="1070704" y="1420857"/>
                    <a:pt x="1076189" y="1423779"/>
                    <a:pt x="1081136" y="1424139"/>
                  </a:cubicBezTo>
                  <a:lnTo>
                    <a:pt x="1084373" y="1427510"/>
                  </a:lnTo>
                  <a:lnTo>
                    <a:pt x="1088824" y="1424139"/>
                  </a:lnTo>
                  <a:lnTo>
                    <a:pt x="1092061" y="1432905"/>
                  </a:lnTo>
                  <a:lnTo>
                    <a:pt x="1092061" y="1436142"/>
                  </a:lnTo>
                  <a:cubicBezTo>
                    <a:pt x="1092061" y="1437851"/>
                    <a:pt x="1088418" y="1439694"/>
                    <a:pt x="1081136" y="1441672"/>
                  </a:cubicBezTo>
                  <a:lnTo>
                    <a:pt x="1074526" y="1440594"/>
                  </a:lnTo>
                  <a:cubicBezTo>
                    <a:pt x="1072548" y="1447876"/>
                    <a:pt x="1070390" y="1451518"/>
                    <a:pt x="1068053" y="1451518"/>
                  </a:cubicBezTo>
                  <a:lnTo>
                    <a:pt x="1062522" y="1451518"/>
                  </a:lnTo>
                  <a:cubicBezTo>
                    <a:pt x="1062522" y="1458082"/>
                    <a:pt x="1059599" y="1461364"/>
                    <a:pt x="1053755" y="1461364"/>
                  </a:cubicBezTo>
                  <a:cubicBezTo>
                    <a:pt x="1048990" y="1468108"/>
                    <a:pt x="1042786" y="1473593"/>
                    <a:pt x="1035142" y="1477819"/>
                  </a:cubicBezTo>
                  <a:cubicBezTo>
                    <a:pt x="1029658" y="1485102"/>
                    <a:pt x="1023453" y="1488744"/>
                    <a:pt x="1016531" y="1488744"/>
                  </a:cubicBezTo>
                  <a:lnTo>
                    <a:pt x="1015451" y="1487665"/>
                  </a:lnTo>
                  <a:lnTo>
                    <a:pt x="1015451" y="1486586"/>
                  </a:lnTo>
                  <a:cubicBezTo>
                    <a:pt x="1021296" y="1477954"/>
                    <a:pt x="1026420" y="1467344"/>
                    <a:pt x="1030826" y="1454755"/>
                  </a:cubicBezTo>
                  <a:cubicBezTo>
                    <a:pt x="1032984" y="1454755"/>
                    <a:pt x="1035187" y="1448551"/>
                    <a:pt x="1037436" y="1436142"/>
                  </a:cubicBezTo>
                  <a:lnTo>
                    <a:pt x="1042830" y="1431826"/>
                  </a:lnTo>
                  <a:lnTo>
                    <a:pt x="1041752" y="1430747"/>
                  </a:lnTo>
                  <a:lnTo>
                    <a:pt x="1041752" y="1426296"/>
                  </a:lnTo>
                  <a:lnTo>
                    <a:pt x="1046067" y="1409976"/>
                  </a:lnTo>
                  <a:lnTo>
                    <a:pt x="1044988" y="1409976"/>
                  </a:lnTo>
                  <a:lnTo>
                    <a:pt x="1043909" y="1408897"/>
                  </a:lnTo>
                  <a:lnTo>
                    <a:pt x="1042830" y="1409976"/>
                  </a:lnTo>
                  <a:lnTo>
                    <a:pt x="1038515" y="1409976"/>
                  </a:lnTo>
                  <a:lnTo>
                    <a:pt x="1017744" y="1412134"/>
                  </a:lnTo>
                  <a:lnTo>
                    <a:pt x="1012213" y="1405526"/>
                  </a:lnTo>
                  <a:lnTo>
                    <a:pt x="1012213" y="1403368"/>
                  </a:lnTo>
                  <a:lnTo>
                    <a:pt x="1014371" y="1401209"/>
                  </a:lnTo>
                  <a:lnTo>
                    <a:pt x="1020980" y="1401209"/>
                  </a:lnTo>
                  <a:cubicBezTo>
                    <a:pt x="1020980" y="1398242"/>
                    <a:pt x="1023903" y="1396759"/>
                    <a:pt x="1029748" y="1396759"/>
                  </a:cubicBezTo>
                  <a:lnTo>
                    <a:pt x="1035142" y="1396759"/>
                  </a:lnTo>
                  <a:lnTo>
                    <a:pt x="1036220" y="1397973"/>
                  </a:lnTo>
                  <a:lnTo>
                    <a:pt x="1037436" y="1397973"/>
                  </a:lnTo>
                  <a:lnTo>
                    <a:pt x="1037436" y="1396759"/>
                  </a:lnTo>
                  <a:lnTo>
                    <a:pt x="1036220" y="1395680"/>
                  </a:lnTo>
                  <a:cubicBezTo>
                    <a:pt x="1036850" y="1389835"/>
                    <a:pt x="1037615" y="1386913"/>
                    <a:pt x="1038515" y="1386913"/>
                  </a:cubicBezTo>
                  <a:lnTo>
                    <a:pt x="1036220" y="1381518"/>
                  </a:lnTo>
                  <a:lnTo>
                    <a:pt x="1037436" y="1372751"/>
                  </a:lnTo>
                  <a:lnTo>
                    <a:pt x="1036220" y="1368435"/>
                  </a:lnTo>
                  <a:lnTo>
                    <a:pt x="1038515" y="1368435"/>
                  </a:lnTo>
                  <a:lnTo>
                    <a:pt x="1038515" y="1367221"/>
                  </a:lnTo>
                  <a:lnTo>
                    <a:pt x="1037436" y="1356296"/>
                  </a:lnTo>
                  <a:lnTo>
                    <a:pt x="1038515" y="1356296"/>
                  </a:lnTo>
                  <a:lnTo>
                    <a:pt x="1036220" y="1349822"/>
                  </a:lnTo>
                  <a:lnTo>
                    <a:pt x="1036220" y="1348743"/>
                  </a:lnTo>
                  <a:cubicBezTo>
                    <a:pt x="1036220" y="1346855"/>
                    <a:pt x="1037706" y="1345731"/>
                    <a:pt x="1040673" y="1345371"/>
                  </a:cubicBezTo>
                  <a:lnTo>
                    <a:pt x="1040673" y="1343213"/>
                  </a:lnTo>
                  <a:cubicBezTo>
                    <a:pt x="1037706" y="1340156"/>
                    <a:pt x="1036220" y="1337234"/>
                    <a:pt x="1036220" y="1334446"/>
                  </a:cubicBezTo>
                  <a:lnTo>
                    <a:pt x="1036220" y="1332288"/>
                  </a:lnTo>
                  <a:lnTo>
                    <a:pt x="1037436" y="1325679"/>
                  </a:lnTo>
                  <a:lnTo>
                    <a:pt x="1036220" y="1322442"/>
                  </a:lnTo>
                  <a:lnTo>
                    <a:pt x="1037436" y="1321363"/>
                  </a:lnTo>
                  <a:lnTo>
                    <a:pt x="1036220" y="1315834"/>
                  </a:lnTo>
                  <a:lnTo>
                    <a:pt x="1036220" y="1298435"/>
                  </a:lnTo>
                  <a:lnTo>
                    <a:pt x="1032984" y="1293984"/>
                  </a:lnTo>
                  <a:lnTo>
                    <a:pt x="1032984" y="1289668"/>
                  </a:lnTo>
                  <a:lnTo>
                    <a:pt x="1034063" y="1284138"/>
                  </a:lnTo>
                  <a:cubicBezTo>
                    <a:pt x="1023002" y="1283238"/>
                    <a:pt x="1017159" y="1281440"/>
                    <a:pt x="1016531" y="1278743"/>
                  </a:cubicBezTo>
                  <a:lnTo>
                    <a:pt x="1016531" y="1276450"/>
                  </a:lnTo>
                  <a:cubicBezTo>
                    <a:pt x="1016531" y="1274292"/>
                    <a:pt x="1020576" y="1272853"/>
                    <a:pt x="1028669" y="1272134"/>
                  </a:cubicBezTo>
                  <a:lnTo>
                    <a:pt x="1036220" y="1273213"/>
                  </a:lnTo>
                  <a:lnTo>
                    <a:pt x="1036220" y="1272134"/>
                  </a:lnTo>
                  <a:lnTo>
                    <a:pt x="1034063" y="1268897"/>
                  </a:lnTo>
                  <a:lnTo>
                    <a:pt x="1036220" y="1262288"/>
                  </a:lnTo>
                  <a:lnTo>
                    <a:pt x="1036220" y="1255679"/>
                  </a:lnTo>
                  <a:cubicBezTo>
                    <a:pt x="1036220" y="1250734"/>
                    <a:pt x="1034063" y="1242012"/>
                    <a:pt x="1029748" y="1229513"/>
                  </a:cubicBezTo>
                  <a:lnTo>
                    <a:pt x="1034063" y="1226142"/>
                  </a:lnTo>
                  <a:lnTo>
                    <a:pt x="1037436" y="1226142"/>
                  </a:lnTo>
                  <a:lnTo>
                    <a:pt x="1040673" y="1228299"/>
                  </a:lnTo>
                  <a:lnTo>
                    <a:pt x="1041752" y="1228299"/>
                  </a:lnTo>
                  <a:cubicBezTo>
                    <a:pt x="1043189" y="1228299"/>
                    <a:pt x="1043909" y="1227220"/>
                    <a:pt x="1043909" y="1225062"/>
                  </a:cubicBezTo>
                  <a:close/>
                  <a:moveTo>
                    <a:pt x="6150391" y="1223716"/>
                  </a:moveTo>
                  <a:lnTo>
                    <a:pt x="6158079" y="1223716"/>
                  </a:lnTo>
                  <a:lnTo>
                    <a:pt x="6170082" y="1228032"/>
                  </a:lnTo>
                  <a:lnTo>
                    <a:pt x="6173319" y="1228032"/>
                  </a:lnTo>
                  <a:lnTo>
                    <a:pt x="6182086" y="1225874"/>
                  </a:lnTo>
                  <a:lnTo>
                    <a:pt x="6183165" y="1229111"/>
                  </a:lnTo>
                  <a:lnTo>
                    <a:pt x="6186537" y="1226953"/>
                  </a:lnTo>
                  <a:cubicBezTo>
                    <a:pt x="6193011" y="1226953"/>
                    <a:pt x="6196248" y="1230190"/>
                    <a:pt x="6196248" y="1236664"/>
                  </a:cubicBezTo>
                  <a:lnTo>
                    <a:pt x="6196248" y="1237743"/>
                  </a:lnTo>
                  <a:lnTo>
                    <a:pt x="6193011" y="1236664"/>
                  </a:lnTo>
                  <a:lnTo>
                    <a:pt x="6190853" y="1236664"/>
                  </a:lnTo>
                  <a:lnTo>
                    <a:pt x="6190853" y="1237743"/>
                  </a:lnTo>
                  <a:cubicBezTo>
                    <a:pt x="6194090" y="1238103"/>
                    <a:pt x="6197013" y="1239496"/>
                    <a:pt x="6199620" y="1241924"/>
                  </a:cubicBezTo>
                  <a:lnTo>
                    <a:pt x="6199620" y="1244082"/>
                  </a:lnTo>
                  <a:cubicBezTo>
                    <a:pt x="6195934" y="1244082"/>
                    <a:pt x="6194090" y="1245880"/>
                    <a:pt x="6194090" y="1249477"/>
                  </a:cubicBezTo>
                  <a:lnTo>
                    <a:pt x="6195169" y="1254872"/>
                  </a:lnTo>
                  <a:lnTo>
                    <a:pt x="6191932" y="1261346"/>
                  </a:lnTo>
                  <a:lnTo>
                    <a:pt x="6195169" y="1269843"/>
                  </a:lnTo>
                  <a:lnTo>
                    <a:pt x="6191932" y="1278475"/>
                  </a:lnTo>
                  <a:cubicBezTo>
                    <a:pt x="6192652" y="1284230"/>
                    <a:pt x="6194090" y="1287107"/>
                    <a:pt x="6196248" y="1287107"/>
                  </a:cubicBezTo>
                  <a:lnTo>
                    <a:pt x="6203936" y="1287107"/>
                  </a:lnTo>
                  <a:lnTo>
                    <a:pt x="6207173" y="1284949"/>
                  </a:lnTo>
                  <a:lnTo>
                    <a:pt x="6215940" y="1284949"/>
                  </a:lnTo>
                  <a:cubicBezTo>
                    <a:pt x="6233474" y="1281533"/>
                    <a:pt x="6242241" y="1275103"/>
                    <a:pt x="6242241" y="1265662"/>
                  </a:cubicBezTo>
                  <a:cubicBezTo>
                    <a:pt x="6243680" y="1265662"/>
                    <a:pt x="6244399" y="1264223"/>
                    <a:pt x="6244399" y="1261346"/>
                  </a:cubicBezTo>
                  <a:lnTo>
                    <a:pt x="6245478" y="1260267"/>
                  </a:lnTo>
                  <a:lnTo>
                    <a:pt x="6253166" y="1260267"/>
                  </a:lnTo>
                  <a:cubicBezTo>
                    <a:pt x="6264226" y="1273844"/>
                    <a:pt x="6270430" y="1280633"/>
                    <a:pt x="6271779" y="1280633"/>
                  </a:cubicBezTo>
                  <a:cubicBezTo>
                    <a:pt x="6276095" y="1280633"/>
                    <a:pt x="6281894" y="1285668"/>
                    <a:pt x="6289178" y="1295739"/>
                  </a:cubicBezTo>
                  <a:lnTo>
                    <a:pt x="6292549" y="1294660"/>
                  </a:lnTo>
                  <a:cubicBezTo>
                    <a:pt x="6295607" y="1295559"/>
                    <a:pt x="6297765" y="1297312"/>
                    <a:pt x="6299023" y="1299920"/>
                  </a:cubicBezTo>
                  <a:lnTo>
                    <a:pt x="6299023" y="1303157"/>
                  </a:lnTo>
                  <a:cubicBezTo>
                    <a:pt x="6299023" y="1311430"/>
                    <a:pt x="6288099" y="1317184"/>
                    <a:pt x="6266249" y="1320421"/>
                  </a:cubicBezTo>
                  <a:cubicBezTo>
                    <a:pt x="6266249" y="1325187"/>
                    <a:pt x="6261888" y="1334133"/>
                    <a:pt x="6253166" y="1347261"/>
                  </a:cubicBezTo>
                  <a:cubicBezTo>
                    <a:pt x="6252267" y="1349239"/>
                    <a:pt x="6246422" y="1353151"/>
                    <a:pt x="6235632" y="1358995"/>
                  </a:cubicBezTo>
                  <a:cubicBezTo>
                    <a:pt x="6232035" y="1360973"/>
                    <a:pt x="6227674" y="1365649"/>
                    <a:pt x="6222549" y="1373022"/>
                  </a:cubicBezTo>
                  <a:cubicBezTo>
                    <a:pt x="6215086" y="1373022"/>
                    <a:pt x="6210365" y="1375540"/>
                    <a:pt x="6208387" y="1380575"/>
                  </a:cubicBezTo>
                  <a:cubicBezTo>
                    <a:pt x="6190494" y="1390916"/>
                    <a:pt x="6180648" y="1397345"/>
                    <a:pt x="6178849" y="1399863"/>
                  </a:cubicBezTo>
                  <a:lnTo>
                    <a:pt x="6173319" y="1399863"/>
                  </a:lnTo>
                  <a:lnTo>
                    <a:pt x="6169003" y="1398783"/>
                  </a:lnTo>
                  <a:cubicBezTo>
                    <a:pt x="6167205" y="1400222"/>
                    <a:pt x="6163923" y="1400941"/>
                    <a:pt x="6159158" y="1400941"/>
                  </a:cubicBezTo>
                  <a:lnTo>
                    <a:pt x="6159158" y="1402020"/>
                  </a:lnTo>
                  <a:lnTo>
                    <a:pt x="6161316" y="1402020"/>
                  </a:lnTo>
                  <a:cubicBezTo>
                    <a:pt x="6155291" y="1408314"/>
                    <a:pt x="6148008" y="1412226"/>
                    <a:pt x="6139466" y="1413755"/>
                  </a:cubicBezTo>
                  <a:cubicBezTo>
                    <a:pt x="6133801" y="1413755"/>
                    <a:pt x="6130159" y="1414834"/>
                    <a:pt x="6128541" y="1416992"/>
                  </a:cubicBezTo>
                  <a:lnTo>
                    <a:pt x="6120853" y="1416992"/>
                  </a:lnTo>
                  <a:lnTo>
                    <a:pt x="6120853" y="1420228"/>
                  </a:lnTo>
                  <a:lnTo>
                    <a:pt x="6137308" y="1424545"/>
                  </a:lnTo>
                  <a:lnTo>
                    <a:pt x="6143917" y="1423466"/>
                  </a:lnTo>
                  <a:lnTo>
                    <a:pt x="6159158" y="1429940"/>
                  </a:lnTo>
                  <a:lnTo>
                    <a:pt x="6160237" y="1429940"/>
                  </a:lnTo>
                  <a:lnTo>
                    <a:pt x="6163474" y="1428861"/>
                  </a:lnTo>
                  <a:lnTo>
                    <a:pt x="6169003" y="1429940"/>
                  </a:lnTo>
                  <a:lnTo>
                    <a:pt x="6182086" y="1429940"/>
                  </a:lnTo>
                  <a:lnTo>
                    <a:pt x="6185323" y="1427782"/>
                  </a:lnTo>
                  <a:lnTo>
                    <a:pt x="6188695" y="1427782"/>
                  </a:lnTo>
                  <a:lnTo>
                    <a:pt x="6188695" y="1431018"/>
                  </a:lnTo>
                  <a:lnTo>
                    <a:pt x="6185323" y="1435335"/>
                  </a:lnTo>
                  <a:lnTo>
                    <a:pt x="6186537" y="1436413"/>
                  </a:lnTo>
                  <a:lnTo>
                    <a:pt x="6188695" y="1436413"/>
                  </a:lnTo>
                  <a:lnTo>
                    <a:pt x="6187616" y="1435335"/>
                  </a:lnTo>
                  <a:lnTo>
                    <a:pt x="6187616" y="1434256"/>
                  </a:lnTo>
                  <a:lnTo>
                    <a:pt x="6191932" y="1426703"/>
                  </a:lnTo>
                  <a:cubicBezTo>
                    <a:pt x="6213063" y="1426703"/>
                    <a:pt x="6225472" y="1428501"/>
                    <a:pt x="6229158" y="1432098"/>
                  </a:cubicBezTo>
                  <a:lnTo>
                    <a:pt x="6235632" y="1429940"/>
                  </a:lnTo>
                  <a:lnTo>
                    <a:pt x="6237790" y="1429940"/>
                  </a:lnTo>
                  <a:lnTo>
                    <a:pt x="6245478" y="1431018"/>
                  </a:lnTo>
                  <a:cubicBezTo>
                    <a:pt x="6245478" y="1429400"/>
                    <a:pt x="6247321" y="1428321"/>
                    <a:pt x="6251008" y="1427782"/>
                  </a:cubicBezTo>
                  <a:lnTo>
                    <a:pt x="6252087" y="1428861"/>
                  </a:lnTo>
                  <a:lnTo>
                    <a:pt x="6253166" y="1428861"/>
                  </a:lnTo>
                  <a:lnTo>
                    <a:pt x="6264091" y="1424545"/>
                  </a:lnTo>
                  <a:lnTo>
                    <a:pt x="6271779" y="1424545"/>
                  </a:lnTo>
                  <a:cubicBezTo>
                    <a:pt x="6273757" y="1426343"/>
                    <a:pt x="6278118" y="1427422"/>
                    <a:pt x="6284862" y="1427782"/>
                  </a:cubicBezTo>
                  <a:lnTo>
                    <a:pt x="6296865" y="1423466"/>
                  </a:lnTo>
                  <a:lnTo>
                    <a:pt x="6307790" y="1434256"/>
                  </a:lnTo>
                  <a:lnTo>
                    <a:pt x="6307790" y="1435335"/>
                  </a:lnTo>
                  <a:cubicBezTo>
                    <a:pt x="6296821" y="1442798"/>
                    <a:pt x="6291336" y="1452104"/>
                    <a:pt x="6291336" y="1463253"/>
                  </a:cubicBezTo>
                  <a:lnTo>
                    <a:pt x="6284862" y="1465412"/>
                  </a:lnTo>
                  <a:cubicBezTo>
                    <a:pt x="6284862" y="1471256"/>
                    <a:pt x="6280860" y="1475168"/>
                    <a:pt x="6272858" y="1477146"/>
                  </a:cubicBezTo>
                  <a:lnTo>
                    <a:pt x="6249929" y="1481462"/>
                  </a:lnTo>
                  <a:lnTo>
                    <a:pt x="6248715" y="1481462"/>
                  </a:lnTo>
                  <a:cubicBezTo>
                    <a:pt x="6244219" y="1481462"/>
                    <a:pt x="6237700" y="1479663"/>
                    <a:pt x="6229158" y="1476067"/>
                  </a:cubicBezTo>
                  <a:cubicBezTo>
                    <a:pt x="6218188" y="1476786"/>
                    <a:pt x="6211984" y="1477865"/>
                    <a:pt x="6210545" y="1479303"/>
                  </a:cubicBezTo>
                  <a:cubicBezTo>
                    <a:pt x="6206859" y="1479303"/>
                    <a:pt x="6205015" y="1478584"/>
                    <a:pt x="6205015" y="1477146"/>
                  </a:cubicBezTo>
                  <a:lnTo>
                    <a:pt x="6199620" y="1478225"/>
                  </a:lnTo>
                  <a:lnTo>
                    <a:pt x="6197462" y="1478225"/>
                  </a:lnTo>
                  <a:cubicBezTo>
                    <a:pt x="6187032" y="1478225"/>
                    <a:pt x="6178265" y="1476426"/>
                    <a:pt x="6171161" y="1472830"/>
                  </a:cubicBezTo>
                  <a:lnTo>
                    <a:pt x="6167924" y="1473909"/>
                  </a:lnTo>
                  <a:lnTo>
                    <a:pt x="6157000" y="1464332"/>
                  </a:lnTo>
                  <a:lnTo>
                    <a:pt x="6154842" y="1464332"/>
                  </a:lnTo>
                  <a:lnTo>
                    <a:pt x="6154842" y="1469728"/>
                  </a:lnTo>
                  <a:cubicBezTo>
                    <a:pt x="6154842" y="1471796"/>
                    <a:pt x="6153358" y="1472830"/>
                    <a:pt x="6150391" y="1472830"/>
                  </a:cubicBezTo>
                  <a:cubicBezTo>
                    <a:pt x="6148772" y="1472830"/>
                    <a:pt x="6143692" y="1468199"/>
                    <a:pt x="6135150" y="1458938"/>
                  </a:cubicBezTo>
                  <a:cubicBezTo>
                    <a:pt x="6124180" y="1451205"/>
                    <a:pt x="6118695" y="1446529"/>
                    <a:pt x="6118695" y="1444911"/>
                  </a:cubicBezTo>
                  <a:cubicBezTo>
                    <a:pt x="6113390" y="1439426"/>
                    <a:pt x="6108309" y="1429400"/>
                    <a:pt x="6103454" y="1414834"/>
                  </a:cubicBezTo>
                  <a:cubicBezTo>
                    <a:pt x="6102555" y="1414834"/>
                    <a:pt x="6101791" y="1410202"/>
                    <a:pt x="6101161" y="1400941"/>
                  </a:cubicBezTo>
                  <a:lnTo>
                    <a:pt x="6096845" y="1400941"/>
                  </a:lnTo>
                  <a:lnTo>
                    <a:pt x="6093608" y="1404179"/>
                  </a:lnTo>
                  <a:cubicBezTo>
                    <a:pt x="6097205" y="1408135"/>
                    <a:pt x="6099003" y="1412406"/>
                    <a:pt x="6099003" y="1416992"/>
                  </a:cubicBezTo>
                  <a:lnTo>
                    <a:pt x="6099003" y="1418070"/>
                  </a:lnTo>
                  <a:cubicBezTo>
                    <a:pt x="6099003" y="1423645"/>
                    <a:pt x="6096081" y="1429400"/>
                    <a:pt x="6090236" y="1435335"/>
                  </a:cubicBezTo>
                  <a:lnTo>
                    <a:pt x="6091450" y="1439651"/>
                  </a:lnTo>
                  <a:cubicBezTo>
                    <a:pt x="6089922" y="1452868"/>
                    <a:pt x="6086999" y="1462175"/>
                    <a:pt x="6082683" y="1467570"/>
                  </a:cubicBezTo>
                  <a:lnTo>
                    <a:pt x="6081604" y="1468649"/>
                  </a:lnTo>
                  <a:lnTo>
                    <a:pt x="6085920" y="1477146"/>
                  </a:lnTo>
                  <a:cubicBezTo>
                    <a:pt x="6082504" y="1483620"/>
                    <a:pt x="6078502" y="1486857"/>
                    <a:pt x="6073916" y="1486857"/>
                  </a:cubicBezTo>
                  <a:lnTo>
                    <a:pt x="6061912" y="1471886"/>
                  </a:lnTo>
                  <a:cubicBezTo>
                    <a:pt x="6059844" y="1471886"/>
                    <a:pt x="6053640" y="1464332"/>
                    <a:pt x="6043300" y="1449227"/>
                  </a:cubicBezTo>
                  <a:lnTo>
                    <a:pt x="6043300" y="1445990"/>
                  </a:lnTo>
                  <a:cubicBezTo>
                    <a:pt x="6049324" y="1438526"/>
                    <a:pt x="6056248" y="1432098"/>
                    <a:pt x="6064070" y="1426703"/>
                  </a:cubicBezTo>
                  <a:cubicBezTo>
                    <a:pt x="6067128" y="1420228"/>
                    <a:pt x="6072208" y="1416992"/>
                    <a:pt x="6079311" y="1416992"/>
                  </a:cubicBezTo>
                  <a:lnTo>
                    <a:pt x="6079311" y="1414834"/>
                  </a:lnTo>
                  <a:lnTo>
                    <a:pt x="6078232" y="1413755"/>
                  </a:lnTo>
                  <a:lnTo>
                    <a:pt x="6078232" y="1412811"/>
                  </a:lnTo>
                  <a:cubicBezTo>
                    <a:pt x="6080660" y="1407415"/>
                    <a:pt x="6084662" y="1401661"/>
                    <a:pt x="6090236" y="1395547"/>
                  </a:cubicBezTo>
                  <a:cubicBezTo>
                    <a:pt x="6090236" y="1390511"/>
                    <a:pt x="6093159" y="1385521"/>
                    <a:pt x="6099003" y="1380575"/>
                  </a:cubicBezTo>
                  <a:lnTo>
                    <a:pt x="6101161" y="1380575"/>
                  </a:lnTo>
                  <a:cubicBezTo>
                    <a:pt x="6105567" y="1380575"/>
                    <a:pt x="6109973" y="1389162"/>
                    <a:pt x="6114379" y="1406336"/>
                  </a:cubicBezTo>
                  <a:lnTo>
                    <a:pt x="6115458" y="1407415"/>
                  </a:lnTo>
                  <a:cubicBezTo>
                    <a:pt x="6115458" y="1409573"/>
                    <a:pt x="6116177" y="1410652"/>
                    <a:pt x="6117616" y="1410652"/>
                  </a:cubicBezTo>
                  <a:cubicBezTo>
                    <a:pt x="6124000" y="1409214"/>
                    <a:pt x="6129845" y="1404538"/>
                    <a:pt x="6135150" y="1396625"/>
                  </a:cubicBezTo>
                  <a:cubicBezTo>
                    <a:pt x="6135150" y="1393748"/>
                    <a:pt x="6138432" y="1392310"/>
                    <a:pt x="6144996" y="1392310"/>
                  </a:cubicBezTo>
                  <a:lnTo>
                    <a:pt x="6153628" y="1384757"/>
                  </a:lnTo>
                  <a:lnTo>
                    <a:pt x="6159158" y="1379497"/>
                  </a:lnTo>
                  <a:lnTo>
                    <a:pt x="6162395" y="1381654"/>
                  </a:lnTo>
                  <a:lnTo>
                    <a:pt x="6164553" y="1381654"/>
                  </a:lnTo>
                  <a:cubicBezTo>
                    <a:pt x="6166081" y="1381654"/>
                    <a:pt x="6166845" y="1380575"/>
                    <a:pt x="6166845" y="1378417"/>
                  </a:cubicBezTo>
                  <a:lnTo>
                    <a:pt x="6165766" y="1377338"/>
                  </a:lnTo>
                  <a:lnTo>
                    <a:pt x="6165766" y="1376260"/>
                  </a:lnTo>
                  <a:cubicBezTo>
                    <a:pt x="6171341" y="1367627"/>
                    <a:pt x="6176781" y="1363312"/>
                    <a:pt x="6182086" y="1363312"/>
                  </a:cubicBezTo>
                  <a:lnTo>
                    <a:pt x="6182086" y="1362232"/>
                  </a:lnTo>
                  <a:lnTo>
                    <a:pt x="6179928" y="1358995"/>
                  </a:lnTo>
                  <a:cubicBezTo>
                    <a:pt x="6191438" y="1341821"/>
                    <a:pt x="6199441" y="1333234"/>
                    <a:pt x="6203936" y="1333234"/>
                  </a:cubicBezTo>
                  <a:cubicBezTo>
                    <a:pt x="6207623" y="1333234"/>
                    <a:pt x="6209466" y="1332515"/>
                    <a:pt x="6209466" y="1331076"/>
                  </a:cubicBezTo>
                  <a:lnTo>
                    <a:pt x="6208387" y="1329997"/>
                  </a:lnTo>
                  <a:lnTo>
                    <a:pt x="6208387" y="1328918"/>
                  </a:lnTo>
                  <a:lnTo>
                    <a:pt x="6209466" y="1324737"/>
                  </a:lnTo>
                  <a:lnTo>
                    <a:pt x="6210545" y="1324737"/>
                  </a:lnTo>
                  <a:cubicBezTo>
                    <a:pt x="6210545" y="1326805"/>
                    <a:pt x="6213108" y="1328918"/>
                    <a:pt x="6218233" y="1331076"/>
                  </a:cubicBezTo>
                  <a:lnTo>
                    <a:pt x="6218233" y="1328918"/>
                  </a:lnTo>
                  <a:lnTo>
                    <a:pt x="6219312" y="1328918"/>
                  </a:lnTo>
                  <a:cubicBezTo>
                    <a:pt x="6220751" y="1328918"/>
                    <a:pt x="6221470" y="1330357"/>
                    <a:pt x="6221470" y="1333234"/>
                  </a:cubicBezTo>
                  <a:lnTo>
                    <a:pt x="6226865" y="1333234"/>
                  </a:lnTo>
                  <a:lnTo>
                    <a:pt x="6226865" y="1332155"/>
                  </a:lnTo>
                  <a:lnTo>
                    <a:pt x="6224707" y="1328918"/>
                  </a:lnTo>
                  <a:lnTo>
                    <a:pt x="6224707" y="1327839"/>
                  </a:lnTo>
                  <a:lnTo>
                    <a:pt x="6226865" y="1325816"/>
                  </a:lnTo>
                  <a:lnTo>
                    <a:pt x="6233474" y="1327839"/>
                  </a:lnTo>
                  <a:lnTo>
                    <a:pt x="6230237" y="1324737"/>
                  </a:lnTo>
                  <a:lnTo>
                    <a:pt x="6215940" y="1327839"/>
                  </a:lnTo>
                  <a:lnTo>
                    <a:pt x="6208387" y="1321500"/>
                  </a:lnTo>
                  <a:cubicBezTo>
                    <a:pt x="6216390" y="1308732"/>
                    <a:pt x="6220391" y="1300505"/>
                    <a:pt x="6220391" y="1296818"/>
                  </a:cubicBezTo>
                  <a:lnTo>
                    <a:pt x="6219312" y="1296818"/>
                  </a:lnTo>
                  <a:lnTo>
                    <a:pt x="6212703" y="1295739"/>
                  </a:lnTo>
                  <a:lnTo>
                    <a:pt x="6186537" y="1295739"/>
                  </a:lnTo>
                  <a:lnTo>
                    <a:pt x="6177770" y="1293581"/>
                  </a:lnTo>
                  <a:lnTo>
                    <a:pt x="6162395" y="1298841"/>
                  </a:lnTo>
                  <a:lnTo>
                    <a:pt x="6153628" y="1296818"/>
                  </a:lnTo>
                  <a:lnTo>
                    <a:pt x="6149312" y="1297762"/>
                  </a:lnTo>
                  <a:lnTo>
                    <a:pt x="6138387" y="1286028"/>
                  </a:lnTo>
                  <a:lnTo>
                    <a:pt x="6139466" y="1284949"/>
                  </a:lnTo>
                  <a:lnTo>
                    <a:pt x="6143917" y="1287107"/>
                  </a:lnTo>
                  <a:lnTo>
                    <a:pt x="6143917" y="1275238"/>
                  </a:lnTo>
                  <a:cubicBezTo>
                    <a:pt x="6146794" y="1265977"/>
                    <a:pt x="6148233" y="1258829"/>
                    <a:pt x="6148233" y="1253793"/>
                  </a:cubicBezTo>
                  <a:cubicBezTo>
                    <a:pt x="6146794" y="1253793"/>
                    <a:pt x="6145355" y="1248084"/>
                    <a:pt x="6143917" y="1236664"/>
                  </a:cubicBezTo>
                  <a:lnTo>
                    <a:pt x="6143917" y="1230190"/>
                  </a:lnTo>
                  <a:close/>
                  <a:moveTo>
                    <a:pt x="1725692" y="1223309"/>
                  </a:moveTo>
                  <a:lnTo>
                    <a:pt x="1726770" y="1223309"/>
                  </a:lnTo>
                  <a:cubicBezTo>
                    <a:pt x="1736300" y="1223309"/>
                    <a:pt x="1744754" y="1226277"/>
                    <a:pt x="1752127" y="1232211"/>
                  </a:cubicBezTo>
                  <a:lnTo>
                    <a:pt x="1766424" y="1241248"/>
                  </a:lnTo>
                  <a:cubicBezTo>
                    <a:pt x="1769391" y="1241248"/>
                    <a:pt x="1770874" y="1241967"/>
                    <a:pt x="1770874" y="1243406"/>
                  </a:cubicBezTo>
                  <a:lnTo>
                    <a:pt x="1769796" y="1244620"/>
                  </a:lnTo>
                  <a:lnTo>
                    <a:pt x="1769796" y="1245698"/>
                  </a:lnTo>
                  <a:cubicBezTo>
                    <a:pt x="1771953" y="1246418"/>
                    <a:pt x="1773032" y="1248666"/>
                    <a:pt x="1773032" y="1252442"/>
                  </a:cubicBezTo>
                  <a:lnTo>
                    <a:pt x="1769796" y="1255814"/>
                  </a:lnTo>
                  <a:lnTo>
                    <a:pt x="1767638" y="1255814"/>
                  </a:lnTo>
                  <a:lnTo>
                    <a:pt x="1763186" y="1252442"/>
                  </a:lnTo>
                  <a:lnTo>
                    <a:pt x="1762107" y="1252442"/>
                  </a:lnTo>
                  <a:lnTo>
                    <a:pt x="1748890" y="1253521"/>
                  </a:lnTo>
                  <a:lnTo>
                    <a:pt x="1745518" y="1250149"/>
                  </a:lnTo>
                  <a:cubicBezTo>
                    <a:pt x="1745518" y="1252577"/>
                    <a:pt x="1739988" y="1254825"/>
                    <a:pt x="1728930" y="1256893"/>
                  </a:cubicBezTo>
                  <a:lnTo>
                    <a:pt x="1726770" y="1256893"/>
                  </a:lnTo>
                  <a:lnTo>
                    <a:pt x="1720163" y="1255814"/>
                  </a:lnTo>
                  <a:lnTo>
                    <a:pt x="1719082" y="1256893"/>
                  </a:lnTo>
                  <a:lnTo>
                    <a:pt x="1718003" y="1256893"/>
                  </a:lnTo>
                  <a:lnTo>
                    <a:pt x="1702492" y="1250149"/>
                  </a:lnTo>
                  <a:lnTo>
                    <a:pt x="1701414" y="1250149"/>
                  </a:lnTo>
                  <a:cubicBezTo>
                    <a:pt x="1699526" y="1250149"/>
                    <a:pt x="1698402" y="1251633"/>
                    <a:pt x="1698043" y="1254600"/>
                  </a:cubicBezTo>
                  <a:lnTo>
                    <a:pt x="1696964" y="1255814"/>
                  </a:lnTo>
                  <a:lnTo>
                    <a:pt x="1691434" y="1255814"/>
                  </a:lnTo>
                  <a:lnTo>
                    <a:pt x="1690355" y="1254600"/>
                  </a:lnTo>
                  <a:cubicBezTo>
                    <a:pt x="1685228" y="1254600"/>
                    <a:pt x="1682666" y="1258332"/>
                    <a:pt x="1682666" y="1265795"/>
                  </a:cubicBezTo>
                  <a:lnTo>
                    <a:pt x="1683745" y="1272539"/>
                  </a:lnTo>
                  <a:lnTo>
                    <a:pt x="1681587" y="1275911"/>
                  </a:lnTo>
                  <a:lnTo>
                    <a:pt x="1682666" y="1279283"/>
                  </a:lnTo>
                  <a:lnTo>
                    <a:pt x="1680508" y="1309494"/>
                  </a:lnTo>
                  <a:lnTo>
                    <a:pt x="1682666" y="1316238"/>
                  </a:lnTo>
                  <a:lnTo>
                    <a:pt x="1680508" y="1326354"/>
                  </a:lnTo>
                  <a:lnTo>
                    <a:pt x="1680508" y="1333098"/>
                  </a:lnTo>
                  <a:cubicBezTo>
                    <a:pt x="1680508" y="1334536"/>
                    <a:pt x="1681947" y="1335256"/>
                    <a:pt x="1684824" y="1335256"/>
                  </a:cubicBezTo>
                  <a:lnTo>
                    <a:pt x="1685903" y="1336335"/>
                  </a:lnTo>
                  <a:lnTo>
                    <a:pt x="1685903" y="1337549"/>
                  </a:lnTo>
                  <a:cubicBezTo>
                    <a:pt x="1685903" y="1338987"/>
                    <a:pt x="1684824" y="1339707"/>
                    <a:pt x="1682666" y="1339707"/>
                  </a:cubicBezTo>
                  <a:lnTo>
                    <a:pt x="1682666" y="1344292"/>
                  </a:lnTo>
                  <a:lnTo>
                    <a:pt x="1681587" y="1347529"/>
                  </a:lnTo>
                  <a:lnTo>
                    <a:pt x="1683745" y="1366682"/>
                  </a:lnTo>
                  <a:cubicBezTo>
                    <a:pt x="1681947" y="1367041"/>
                    <a:pt x="1680104" y="1369649"/>
                    <a:pt x="1678215" y="1374504"/>
                  </a:cubicBezTo>
                  <a:cubicBezTo>
                    <a:pt x="1680463" y="1377472"/>
                    <a:pt x="1681947" y="1383406"/>
                    <a:pt x="1682666" y="1392308"/>
                  </a:cubicBezTo>
                  <a:cubicBezTo>
                    <a:pt x="1681228" y="1392308"/>
                    <a:pt x="1680104" y="1395680"/>
                    <a:pt x="1679294" y="1402424"/>
                  </a:cubicBezTo>
                  <a:lnTo>
                    <a:pt x="1680508" y="1406874"/>
                  </a:lnTo>
                  <a:lnTo>
                    <a:pt x="1679294" y="1408088"/>
                  </a:lnTo>
                  <a:lnTo>
                    <a:pt x="1679294" y="1409167"/>
                  </a:lnTo>
                  <a:cubicBezTo>
                    <a:pt x="1680822" y="1410696"/>
                    <a:pt x="1682306" y="1419283"/>
                    <a:pt x="1683745" y="1434928"/>
                  </a:cubicBezTo>
                  <a:cubicBezTo>
                    <a:pt x="1682845" y="1438615"/>
                    <a:pt x="1681767" y="1440458"/>
                    <a:pt x="1680508" y="1440458"/>
                  </a:cubicBezTo>
                  <a:lnTo>
                    <a:pt x="1681587" y="1448416"/>
                  </a:lnTo>
                  <a:lnTo>
                    <a:pt x="1681587" y="1464061"/>
                  </a:lnTo>
                  <a:cubicBezTo>
                    <a:pt x="1674933" y="1481955"/>
                    <a:pt x="1669045" y="1490902"/>
                    <a:pt x="1663919" y="1490902"/>
                  </a:cubicBezTo>
                  <a:lnTo>
                    <a:pt x="1660547" y="1490902"/>
                  </a:lnTo>
                  <a:lnTo>
                    <a:pt x="1656230" y="1487530"/>
                  </a:lnTo>
                  <a:lnTo>
                    <a:pt x="1648408" y="1487530"/>
                  </a:lnTo>
                  <a:lnTo>
                    <a:pt x="1637483" y="1490902"/>
                  </a:lnTo>
                  <a:lnTo>
                    <a:pt x="1633033" y="1489823"/>
                  </a:lnTo>
                  <a:lnTo>
                    <a:pt x="1623051" y="1490902"/>
                  </a:lnTo>
                  <a:lnTo>
                    <a:pt x="1619815" y="1490902"/>
                  </a:lnTo>
                  <a:cubicBezTo>
                    <a:pt x="1616848" y="1489373"/>
                    <a:pt x="1615364" y="1487125"/>
                    <a:pt x="1615364" y="1484158"/>
                  </a:cubicBezTo>
                  <a:lnTo>
                    <a:pt x="1617520" y="1478628"/>
                  </a:lnTo>
                  <a:cubicBezTo>
                    <a:pt x="1617520" y="1468917"/>
                    <a:pt x="1606866" y="1459206"/>
                    <a:pt x="1585556" y="1449495"/>
                  </a:cubicBezTo>
                  <a:cubicBezTo>
                    <a:pt x="1581868" y="1449495"/>
                    <a:pt x="1580026" y="1448371"/>
                    <a:pt x="1580026" y="1446123"/>
                  </a:cubicBezTo>
                  <a:lnTo>
                    <a:pt x="1580026" y="1445044"/>
                  </a:lnTo>
                  <a:cubicBezTo>
                    <a:pt x="1581375" y="1441987"/>
                    <a:pt x="1583983" y="1440458"/>
                    <a:pt x="1587848" y="1440458"/>
                  </a:cubicBezTo>
                  <a:lnTo>
                    <a:pt x="1599988" y="1440458"/>
                  </a:lnTo>
                  <a:lnTo>
                    <a:pt x="1602146" y="1438300"/>
                  </a:lnTo>
                  <a:lnTo>
                    <a:pt x="1607676" y="1439380"/>
                  </a:lnTo>
                  <a:lnTo>
                    <a:pt x="1626424" y="1439380"/>
                  </a:lnTo>
                  <a:cubicBezTo>
                    <a:pt x="1629569" y="1439380"/>
                    <a:pt x="1632131" y="1437896"/>
                    <a:pt x="1634112" y="1434928"/>
                  </a:cubicBezTo>
                  <a:cubicBezTo>
                    <a:pt x="1632131" y="1430972"/>
                    <a:pt x="1630648" y="1423150"/>
                    <a:pt x="1629660" y="1411461"/>
                  </a:cubicBezTo>
                  <a:lnTo>
                    <a:pt x="1634112" y="1396893"/>
                  </a:lnTo>
                  <a:lnTo>
                    <a:pt x="1646250" y="1392308"/>
                  </a:lnTo>
                  <a:cubicBezTo>
                    <a:pt x="1646250" y="1390150"/>
                    <a:pt x="1646969" y="1389071"/>
                    <a:pt x="1648408" y="1389071"/>
                  </a:cubicBezTo>
                  <a:lnTo>
                    <a:pt x="1650700" y="1389071"/>
                  </a:lnTo>
                  <a:lnTo>
                    <a:pt x="1655017" y="1390150"/>
                  </a:lnTo>
                  <a:lnTo>
                    <a:pt x="1658389" y="1389071"/>
                  </a:lnTo>
                  <a:lnTo>
                    <a:pt x="1658389" y="1386778"/>
                  </a:lnTo>
                  <a:lnTo>
                    <a:pt x="1647329" y="1386778"/>
                  </a:lnTo>
                  <a:lnTo>
                    <a:pt x="1649621" y="1384485"/>
                  </a:lnTo>
                  <a:lnTo>
                    <a:pt x="1650700" y="1384485"/>
                  </a:lnTo>
                  <a:lnTo>
                    <a:pt x="1656230" y="1385699"/>
                  </a:lnTo>
                  <a:lnTo>
                    <a:pt x="1656230" y="1383406"/>
                  </a:lnTo>
                  <a:lnTo>
                    <a:pt x="1650700" y="1382327"/>
                  </a:lnTo>
                  <a:lnTo>
                    <a:pt x="1648408" y="1382327"/>
                  </a:lnTo>
                  <a:lnTo>
                    <a:pt x="1644092" y="1389071"/>
                  </a:lnTo>
                  <a:lnTo>
                    <a:pt x="1645171" y="1390150"/>
                  </a:lnTo>
                  <a:lnTo>
                    <a:pt x="1642879" y="1390150"/>
                  </a:lnTo>
                  <a:lnTo>
                    <a:pt x="1641799" y="1389071"/>
                  </a:lnTo>
                  <a:lnTo>
                    <a:pt x="1640720" y="1389071"/>
                  </a:lnTo>
                  <a:lnTo>
                    <a:pt x="1634112" y="1393522"/>
                  </a:lnTo>
                  <a:lnTo>
                    <a:pt x="1631954" y="1391229"/>
                  </a:lnTo>
                  <a:lnTo>
                    <a:pt x="1631954" y="1390150"/>
                  </a:lnTo>
                  <a:lnTo>
                    <a:pt x="1634112" y="1386778"/>
                  </a:lnTo>
                  <a:lnTo>
                    <a:pt x="1630875" y="1381113"/>
                  </a:lnTo>
                  <a:lnTo>
                    <a:pt x="1630875" y="1378955"/>
                  </a:lnTo>
                  <a:cubicBezTo>
                    <a:pt x="1635460" y="1371492"/>
                    <a:pt x="1639461" y="1367760"/>
                    <a:pt x="1642879" y="1367760"/>
                  </a:cubicBezTo>
                  <a:lnTo>
                    <a:pt x="1642879" y="1365467"/>
                  </a:lnTo>
                  <a:cubicBezTo>
                    <a:pt x="1639821" y="1365467"/>
                    <a:pt x="1636179" y="1368076"/>
                    <a:pt x="1631954" y="1373291"/>
                  </a:cubicBezTo>
                  <a:lnTo>
                    <a:pt x="1629660" y="1371133"/>
                  </a:lnTo>
                  <a:lnTo>
                    <a:pt x="1629660" y="1368840"/>
                  </a:lnTo>
                  <a:cubicBezTo>
                    <a:pt x="1632627" y="1361017"/>
                    <a:pt x="1634112" y="1355038"/>
                    <a:pt x="1634112" y="1350901"/>
                  </a:cubicBezTo>
                  <a:cubicBezTo>
                    <a:pt x="1632852" y="1344967"/>
                    <a:pt x="1630289" y="1342000"/>
                    <a:pt x="1626424" y="1342000"/>
                  </a:cubicBezTo>
                  <a:cubicBezTo>
                    <a:pt x="1626424" y="1340830"/>
                    <a:pt x="1622736" y="1340066"/>
                    <a:pt x="1615364" y="1339707"/>
                  </a:cubicBezTo>
                  <a:cubicBezTo>
                    <a:pt x="1607810" y="1341955"/>
                    <a:pt x="1601202" y="1343078"/>
                    <a:pt x="1595536" y="1343078"/>
                  </a:cubicBezTo>
                  <a:lnTo>
                    <a:pt x="1587848" y="1340920"/>
                  </a:lnTo>
                  <a:lnTo>
                    <a:pt x="1576789" y="1342000"/>
                  </a:lnTo>
                  <a:cubicBezTo>
                    <a:pt x="1574901" y="1342000"/>
                    <a:pt x="1573417" y="1339392"/>
                    <a:pt x="1572338" y="1334177"/>
                  </a:cubicBezTo>
                  <a:lnTo>
                    <a:pt x="1571258" y="1334177"/>
                  </a:lnTo>
                  <a:cubicBezTo>
                    <a:pt x="1569821" y="1334177"/>
                    <a:pt x="1569101" y="1335660"/>
                    <a:pt x="1569101" y="1338627"/>
                  </a:cubicBezTo>
                  <a:lnTo>
                    <a:pt x="1564651" y="1340920"/>
                  </a:lnTo>
                  <a:cubicBezTo>
                    <a:pt x="1556558" y="1340291"/>
                    <a:pt x="1552511" y="1338762"/>
                    <a:pt x="1552511" y="1336335"/>
                  </a:cubicBezTo>
                  <a:cubicBezTo>
                    <a:pt x="1555299" y="1333727"/>
                    <a:pt x="1561548" y="1331119"/>
                    <a:pt x="1571258" y="1328512"/>
                  </a:cubicBezTo>
                  <a:lnTo>
                    <a:pt x="1573417" y="1328512"/>
                  </a:lnTo>
                  <a:lnTo>
                    <a:pt x="1586635" y="1333098"/>
                  </a:lnTo>
                  <a:lnTo>
                    <a:pt x="1598774" y="1328512"/>
                  </a:lnTo>
                  <a:lnTo>
                    <a:pt x="1604303" y="1328512"/>
                  </a:lnTo>
                  <a:lnTo>
                    <a:pt x="1609834" y="1333098"/>
                  </a:lnTo>
                  <a:lnTo>
                    <a:pt x="1613205" y="1333098"/>
                  </a:lnTo>
                  <a:cubicBezTo>
                    <a:pt x="1628582" y="1332109"/>
                    <a:pt x="1636270" y="1327972"/>
                    <a:pt x="1636270" y="1320689"/>
                  </a:cubicBezTo>
                  <a:cubicBezTo>
                    <a:pt x="1631863" y="1313945"/>
                    <a:pt x="1629660" y="1308730"/>
                    <a:pt x="1629660" y="1305044"/>
                  </a:cubicBezTo>
                  <a:lnTo>
                    <a:pt x="1629660" y="1291556"/>
                  </a:lnTo>
                  <a:cubicBezTo>
                    <a:pt x="1629660" y="1287690"/>
                    <a:pt x="1630785" y="1284363"/>
                    <a:pt x="1633033" y="1281575"/>
                  </a:cubicBezTo>
                  <a:lnTo>
                    <a:pt x="1633033" y="1276990"/>
                  </a:lnTo>
                  <a:cubicBezTo>
                    <a:pt x="1631144" y="1261344"/>
                    <a:pt x="1629300" y="1253521"/>
                    <a:pt x="1627503" y="1253521"/>
                  </a:cubicBezTo>
                  <a:lnTo>
                    <a:pt x="1612126" y="1253521"/>
                  </a:lnTo>
                  <a:lnTo>
                    <a:pt x="1609834" y="1251363"/>
                  </a:lnTo>
                  <a:lnTo>
                    <a:pt x="1609834" y="1249070"/>
                  </a:lnTo>
                  <a:lnTo>
                    <a:pt x="1612126" y="1249070"/>
                  </a:lnTo>
                  <a:lnTo>
                    <a:pt x="1613205" y="1250149"/>
                  </a:lnTo>
                  <a:lnTo>
                    <a:pt x="1614284" y="1250149"/>
                  </a:lnTo>
                  <a:lnTo>
                    <a:pt x="1619815" y="1244620"/>
                  </a:lnTo>
                  <a:lnTo>
                    <a:pt x="1626424" y="1246778"/>
                  </a:lnTo>
                  <a:lnTo>
                    <a:pt x="1649621" y="1246778"/>
                  </a:lnTo>
                  <a:lnTo>
                    <a:pt x="1652860" y="1244620"/>
                  </a:lnTo>
                  <a:lnTo>
                    <a:pt x="1657310" y="1244620"/>
                  </a:lnTo>
                  <a:lnTo>
                    <a:pt x="1662840" y="1245698"/>
                  </a:lnTo>
                  <a:lnTo>
                    <a:pt x="1669447" y="1244620"/>
                  </a:lnTo>
                  <a:cubicBezTo>
                    <a:pt x="1675114" y="1244620"/>
                    <a:pt x="1682080" y="1247227"/>
                    <a:pt x="1690355" y="1252442"/>
                  </a:cubicBezTo>
                  <a:lnTo>
                    <a:pt x="1701414" y="1244620"/>
                  </a:lnTo>
                  <a:lnTo>
                    <a:pt x="1702492" y="1245698"/>
                  </a:lnTo>
                  <a:lnTo>
                    <a:pt x="1703573" y="1245698"/>
                  </a:lnTo>
                  <a:cubicBezTo>
                    <a:pt x="1714811" y="1238235"/>
                    <a:pt x="1722185" y="1230772"/>
                    <a:pt x="1725692" y="1223309"/>
                  </a:cubicBezTo>
                  <a:close/>
                  <a:moveTo>
                    <a:pt x="7267671" y="1221852"/>
                  </a:moveTo>
                  <a:lnTo>
                    <a:pt x="7267671" y="1222930"/>
                  </a:lnTo>
                  <a:lnTo>
                    <a:pt x="7270908" y="1222930"/>
                  </a:lnTo>
                  <a:lnTo>
                    <a:pt x="7270908" y="1221852"/>
                  </a:lnTo>
                  <a:close/>
                  <a:moveTo>
                    <a:pt x="7210484" y="1221852"/>
                  </a:moveTo>
                  <a:lnTo>
                    <a:pt x="7209405" y="1222930"/>
                  </a:lnTo>
                  <a:lnTo>
                    <a:pt x="7209405" y="1225088"/>
                  </a:lnTo>
                  <a:lnTo>
                    <a:pt x="7210484" y="1225088"/>
                  </a:lnTo>
                  <a:lnTo>
                    <a:pt x="7212642" y="1222930"/>
                  </a:lnTo>
                  <a:lnTo>
                    <a:pt x="7212642" y="1221852"/>
                  </a:lnTo>
                  <a:close/>
                  <a:moveTo>
                    <a:pt x="7157613" y="1221852"/>
                  </a:moveTo>
                  <a:lnTo>
                    <a:pt x="7157613" y="1224009"/>
                  </a:lnTo>
                  <a:lnTo>
                    <a:pt x="7159771" y="1221852"/>
                  </a:lnTo>
                  <a:close/>
                  <a:moveTo>
                    <a:pt x="7087478" y="1221852"/>
                  </a:moveTo>
                  <a:lnTo>
                    <a:pt x="7087478" y="1226168"/>
                  </a:lnTo>
                  <a:lnTo>
                    <a:pt x="7090715" y="1225088"/>
                  </a:lnTo>
                  <a:lnTo>
                    <a:pt x="7090715" y="1224009"/>
                  </a:lnTo>
                  <a:lnTo>
                    <a:pt x="7088557" y="1221852"/>
                  </a:lnTo>
                  <a:close/>
                  <a:moveTo>
                    <a:pt x="7078846" y="1221852"/>
                  </a:moveTo>
                  <a:lnTo>
                    <a:pt x="7078846" y="1222930"/>
                  </a:lnTo>
                  <a:lnTo>
                    <a:pt x="7081004" y="1222930"/>
                  </a:lnTo>
                  <a:lnTo>
                    <a:pt x="7081004" y="1221852"/>
                  </a:lnTo>
                  <a:close/>
                  <a:moveTo>
                    <a:pt x="169402" y="1219467"/>
                  </a:moveTo>
                  <a:lnTo>
                    <a:pt x="165086" y="1224862"/>
                  </a:lnTo>
                  <a:lnTo>
                    <a:pt x="165086" y="1225941"/>
                  </a:lnTo>
                  <a:lnTo>
                    <a:pt x="167244" y="1225941"/>
                  </a:lnTo>
                  <a:lnTo>
                    <a:pt x="171427" y="1220546"/>
                  </a:lnTo>
                  <a:lnTo>
                    <a:pt x="170481" y="1219467"/>
                  </a:lnTo>
                  <a:close/>
                  <a:moveTo>
                    <a:pt x="4269692" y="1217022"/>
                  </a:moveTo>
                  <a:cubicBezTo>
                    <a:pt x="4269692" y="1219540"/>
                    <a:pt x="4274322" y="1223496"/>
                    <a:pt x="4283584" y="1228891"/>
                  </a:cubicBezTo>
                  <a:lnTo>
                    <a:pt x="4296532" y="1244941"/>
                  </a:lnTo>
                  <a:lnTo>
                    <a:pt x="4298690" y="1247099"/>
                  </a:lnTo>
                  <a:lnTo>
                    <a:pt x="4298690" y="1257889"/>
                  </a:lnTo>
                  <a:cubicBezTo>
                    <a:pt x="4298690" y="1260047"/>
                    <a:pt x="4297251" y="1261127"/>
                    <a:pt x="4294374" y="1261127"/>
                  </a:cubicBezTo>
                  <a:lnTo>
                    <a:pt x="4294374" y="1262206"/>
                  </a:lnTo>
                  <a:lnTo>
                    <a:pt x="4296532" y="1270703"/>
                  </a:lnTo>
                  <a:lnTo>
                    <a:pt x="4296532" y="1290125"/>
                  </a:lnTo>
                  <a:cubicBezTo>
                    <a:pt x="4290777" y="1294980"/>
                    <a:pt x="4287900" y="1299611"/>
                    <a:pt x="4287900" y="1304017"/>
                  </a:cubicBezTo>
                  <a:lnTo>
                    <a:pt x="4291137" y="1311570"/>
                  </a:lnTo>
                  <a:lnTo>
                    <a:pt x="4290058" y="1319123"/>
                  </a:lnTo>
                  <a:cubicBezTo>
                    <a:pt x="4291137" y="1319123"/>
                    <a:pt x="4292216" y="1320562"/>
                    <a:pt x="4293295" y="1323439"/>
                  </a:cubicBezTo>
                  <a:lnTo>
                    <a:pt x="4292216" y="1341647"/>
                  </a:lnTo>
                  <a:lnTo>
                    <a:pt x="4293295" y="1367409"/>
                  </a:lnTo>
                  <a:lnTo>
                    <a:pt x="4291137" y="1380356"/>
                  </a:lnTo>
                  <a:lnTo>
                    <a:pt x="4293295" y="1386830"/>
                  </a:lnTo>
                  <a:lnTo>
                    <a:pt x="4293295" y="1391146"/>
                  </a:lnTo>
                  <a:lnTo>
                    <a:pt x="4291137" y="1397620"/>
                  </a:lnTo>
                  <a:lnTo>
                    <a:pt x="4295453" y="1414749"/>
                  </a:lnTo>
                  <a:lnTo>
                    <a:pt x="4295453" y="1417987"/>
                  </a:lnTo>
                  <a:cubicBezTo>
                    <a:pt x="4295453" y="1419425"/>
                    <a:pt x="4294374" y="1420144"/>
                    <a:pt x="4292216" y="1420144"/>
                  </a:cubicBezTo>
                  <a:lnTo>
                    <a:pt x="4291137" y="1421223"/>
                  </a:lnTo>
                  <a:lnTo>
                    <a:pt x="4291137" y="1422302"/>
                  </a:lnTo>
                  <a:lnTo>
                    <a:pt x="4292216" y="1426618"/>
                  </a:lnTo>
                  <a:lnTo>
                    <a:pt x="4290058" y="1432013"/>
                  </a:lnTo>
                  <a:lnTo>
                    <a:pt x="4293295" y="1449142"/>
                  </a:lnTo>
                  <a:lnTo>
                    <a:pt x="4293295" y="1451300"/>
                  </a:lnTo>
                  <a:cubicBezTo>
                    <a:pt x="4293295" y="1460562"/>
                    <a:pt x="4287945" y="1467710"/>
                    <a:pt x="4277245" y="1472746"/>
                  </a:cubicBezTo>
                  <a:cubicBezTo>
                    <a:pt x="4275986" y="1475982"/>
                    <a:pt x="4273828" y="1478501"/>
                    <a:pt x="4270771" y="1480298"/>
                  </a:cubicBezTo>
                  <a:lnTo>
                    <a:pt x="4265376" y="1479220"/>
                  </a:lnTo>
                  <a:lnTo>
                    <a:pt x="4249326" y="1481378"/>
                  </a:lnTo>
                  <a:cubicBezTo>
                    <a:pt x="4246448" y="1478140"/>
                    <a:pt x="4245010" y="1475623"/>
                    <a:pt x="4245010" y="1473825"/>
                  </a:cubicBezTo>
                  <a:lnTo>
                    <a:pt x="4246089" y="1469508"/>
                  </a:lnTo>
                  <a:lnTo>
                    <a:pt x="4242852" y="1459932"/>
                  </a:lnTo>
                  <a:lnTo>
                    <a:pt x="4243931" y="1455616"/>
                  </a:lnTo>
                  <a:lnTo>
                    <a:pt x="4243931" y="1454537"/>
                  </a:lnTo>
                  <a:cubicBezTo>
                    <a:pt x="4239434" y="1454537"/>
                    <a:pt x="4232241" y="1448423"/>
                    <a:pt x="4222351" y="1436194"/>
                  </a:cubicBezTo>
                  <a:lnTo>
                    <a:pt x="4225588" y="1432958"/>
                  </a:lnTo>
                  <a:lnTo>
                    <a:pt x="4230983" y="1432958"/>
                  </a:lnTo>
                  <a:lnTo>
                    <a:pt x="4239615" y="1437274"/>
                  </a:lnTo>
                  <a:cubicBezTo>
                    <a:pt x="4239615" y="1436014"/>
                    <a:pt x="4242852" y="1434576"/>
                    <a:pt x="4249326" y="1432958"/>
                  </a:cubicBezTo>
                  <a:lnTo>
                    <a:pt x="4254586" y="1423381"/>
                  </a:lnTo>
                  <a:lnTo>
                    <a:pt x="4253507" y="1414749"/>
                  </a:lnTo>
                  <a:cubicBezTo>
                    <a:pt x="4256384" y="1413491"/>
                    <a:pt x="4257823" y="1410973"/>
                    <a:pt x="4257823" y="1407196"/>
                  </a:cubicBezTo>
                  <a:cubicBezTo>
                    <a:pt x="4254226" y="1395597"/>
                    <a:pt x="4252428" y="1387370"/>
                    <a:pt x="4252428" y="1382514"/>
                  </a:cubicBezTo>
                  <a:lnTo>
                    <a:pt x="4252428" y="1369566"/>
                  </a:lnTo>
                  <a:lnTo>
                    <a:pt x="4249326" y="1366464"/>
                  </a:lnTo>
                  <a:lnTo>
                    <a:pt x="4247168" y="1366464"/>
                  </a:lnTo>
                  <a:lnTo>
                    <a:pt x="4247168" y="1367409"/>
                  </a:lnTo>
                  <a:lnTo>
                    <a:pt x="4250270" y="1378198"/>
                  </a:lnTo>
                  <a:lnTo>
                    <a:pt x="4250270" y="1385751"/>
                  </a:lnTo>
                  <a:cubicBezTo>
                    <a:pt x="4247482" y="1388808"/>
                    <a:pt x="4246089" y="1392405"/>
                    <a:pt x="4246089" y="1396541"/>
                  </a:cubicBezTo>
                  <a:lnTo>
                    <a:pt x="4250270" y="1400722"/>
                  </a:lnTo>
                  <a:cubicBezTo>
                    <a:pt x="4250270" y="1417087"/>
                    <a:pt x="4245999" y="1426439"/>
                    <a:pt x="4237457" y="1428776"/>
                  </a:cubicBezTo>
                  <a:lnTo>
                    <a:pt x="4232062" y="1432013"/>
                  </a:lnTo>
                  <a:lnTo>
                    <a:pt x="4230983" y="1432013"/>
                  </a:lnTo>
                  <a:cubicBezTo>
                    <a:pt x="4221721" y="1427697"/>
                    <a:pt x="4217090" y="1417627"/>
                    <a:pt x="4217090" y="1401801"/>
                  </a:cubicBezTo>
                  <a:cubicBezTo>
                    <a:pt x="4217180" y="1398654"/>
                    <a:pt x="4218574" y="1395462"/>
                    <a:pt x="4221272" y="1392225"/>
                  </a:cubicBezTo>
                  <a:lnTo>
                    <a:pt x="4219114" y="1388988"/>
                  </a:lnTo>
                  <a:lnTo>
                    <a:pt x="4219114" y="1387909"/>
                  </a:lnTo>
                  <a:lnTo>
                    <a:pt x="4220193" y="1381435"/>
                  </a:lnTo>
                  <a:lnTo>
                    <a:pt x="4218035" y="1374961"/>
                  </a:lnTo>
                  <a:lnTo>
                    <a:pt x="4218035" y="1363227"/>
                  </a:lnTo>
                  <a:lnTo>
                    <a:pt x="4213853" y="1358911"/>
                  </a:lnTo>
                  <a:lnTo>
                    <a:pt x="4212774" y="1358911"/>
                  </a:lnTo>
                  <a:lnTo>
                    <a:pt x="4209537" y="1362148"/>
                  </a:lnTo>
                  <a:lnTo>
                    <a:pt x="4212774" y="1368487"/>
                  </a:lnTo>
                  <a:lnTo>
                    <a:pt x="4212774" y="1369566"/>
                  </a:lnTo>
                  <a:cubicBezTo>
                    <a:pt x="4212774" y="1374602"/>
                    <a:pt x="4210616" y="1377119"/>
                    <a:pt x="4206300" y="1377119"/>
                  </a:cubicBezTo>
                  <a:lnTo>
                    <a:pt x="4206300" y="1384672"/>
                  </a:lnTo>
                  <a:lnTo>
                    <a:pt x="4207379" y="1384672"/>
                  </a:lnTo>
                  <a:lnTo>
                    <a:pt x="4212774" y="1383593"/>
                  </a:lnTo>
                  <a:lnTo>
                    <a:pt x="4213853" y="1384672"/>
                  </a:lnTo>
                  <a:lnTo>
                    <a:pt x="4213853" y="1388988"/>
                  </a:lnTo>
                  <a:lnTo>
                    <a:pt x="4211695" y="1392225"/>
                  </a:lnTo>
                  <a:lnTo>
                    <a:pt x="4211695" y="1395462"/>
                  </a:lnTo>
                  <a:lnTo>
                    <a:pt x="4210616" y="1407196"/>
                  </a:lnTo>
                  <a:lnTo>
                    <a:pt x="4214932" y="1415828"/>
                  </a:lnTo>
                  <a:cubicBezTo>
                    <a:pt x="4211875" y="1433722"/>
                    <a:pt x="4208638" y="1442668"/>
                    <a:pt x="4205221" y="1442668"/>
                  </a:cubicBezTo>
                  <a:lnTo>
                    <a:pt x="4201984" y="1442668"/>
                  </a:lnTo>
                  <a:cubicBezTo>
                    <a:pt x="4189126" y="1442668"/>
                    <a:pt x="4182697" y="1437678"/>
                    <a:pt x="4182697" y="1427697"/>
                  </a:cubicBezTo>
                  <a:lnTo>
                    <a:pt x="4180539" y="1425539"/>
                  </a:lnTo>
                  <a:lnTo>
                    <a:pt x="4180539" y="1421223"/>
                  </a:lnTo>
                  <a:lnTo>
                    <a:pt x="4185799" y="1410433"/>
                  </a:lnTo>
                  <a:cubicBezTo>
                    <a:pt x="4187957" y="1410433"/>
                    <a:pt x="4189036" y="1409714"/>
                    <a:pt x="4189036" y="1408275"/>
                  </a:cubicBezTo>
                  <a:lnTo>
                    <a:pt x="4182697" y="1401801"/>
                  </a:lnTo>
                  <a:lnTo>
                    <a:pt x="4182697" y="1399778"/>
                  </a:lnTo>
                  <a:lnTo>
                    <a:pt x="4183776" y="1394383"/>
                  </a:lnTo>
                  <a:cubicBezTo>
                    <a:pt x="4182337" y="1394024"/>
                    <a:pt x="4180898" y="1392225"/>
                    <a:pt x="4179460" y="1388988"/>
                  </a:cubicBezTo>
                  <a:lnTo>
                    <a:pt x="4181618" y="1383593"/>
                  </a:lnTo>
                  <a:lnTo>
                    <a:pt x="4179460" y="1376040"/>
                  </a:lnTo>
                  <a:lnTo>
                    <a:pt x="4180539" y="1374961"/>
                  </a:lnTo>
                  <a:lnTo>
                    <a:pt x="4180539" y="1373882"/>
                  </a:lnTo>
                  <a:lnTo>
                    <a:pt x="4179460" y="1369566"/>
                  </a:lnTo>
                  <a:lnTo>
                    <a:pt x="4176223" y="1369566"/>
                  </a:lnTo>
                  <a:lnTo>
                    <a:pt x="4175144" y="1372803"/>
                  </a:lnTo>
                  <a:lnTo>
                    <a:pt x="4176223" y="1384672"/>
                  </a:lnTo>
                  <a:lnTo>
                    <a:pt x="4176223" y="1385751"/>
                  </a:lnTo>
                  <a:lnTo>
                    <a:pt x="4174065" y="1394383"/>
                  </a:lnTo>
                  <a:lnTo>
                    <a:pt x="4177302" y="1397620"/>
                  </a:lnTo>
                  <a:lnTo>
                    <a:pt x="4177302" y="1398700"/>
                  </a:lnTo>
                  <a:cubicBezTo>
                    <a:pt x="4177302" y="1400767"/>
                    <a:pt x="4175863" y="1401801"/>
                    <a:pt x="4172986" y="1401801"/>
                  </a:cubicBezTo>
                  <a:lnTo>
                    <a:pt x="4172986" y="1407196"/>
                  </a:lnTo>
                  <a:cubicBezTo>
                    <a:pt x="4170289" y="1410074"/>
                    <a:pt x="4168490" y="1414749"/>
                    <a:pt x="4167591" y="1421223"/>
                  </a:cubicBezTo>
                  <a:cubicBezTo>
                    <a:pt x="4165433" y="1421223"/>
                    <a:pt x="4164354" y="1424101"/>
                    <a:pt x="4164354" y="1429855"/>
                  </a:cubicBezTo>
                  <a:lnTo>
                    <a:pt x="4165433" y="1430935"/>
                  </a:lnTo>
                  <a:lnTo>
                    <a:pt x="4165433" y="1432013"/>
                  </a:lnTo>
                  <a:cubicBezTo>
                    <a:pt x="4163095" y="1441994"/>
                    <a:pt x="4160218" y="1446984"/>
                    <a:pt x="4156801" y="1446984"/>
                  </a:cubicBezTo>
                  <a:lnTo>
                    <a:pt x="4156801" y="1452380"/>
                  </a:lnTo>
                  <a:cubicBezTo>
                    <a:pt x="4153744" y="1457415"/>
                    <a:pt x="4149473" y="1459932"/>
                    <a:pt x="4143988" y="1459932"/>
                  </a:cubicBezTo>
                  <a:cubicBezTo>
                    <a:pt x="4143988" y="1463979"/>
                    <a:pt x="4140031" y="1468250"/>
                    <a:pt x="4132119" y="1472746"/>
                  </a:cubicBezTo>
                  <a:cubicBezTo>
                    <a:pt x="4132119" y="1474184"/>
                    <a:pt x="4129241" y="1475263"/>
                    <a:pt x="4123487" y="1475982"/>
                  </a:cubicBezTo>
                  <a:lnTo>
                    <a:pt x="4122408" y="1474904"/>
                  </a:lnTo>
                  <a:cubicBezTo>
                    <a:pt x="4122408" y="1469508"/>
                    <a:pt x="4125645" y="1462720"/>
                    <a:pt x="4132119" y="1454537"/>
                  </a:cubicBezTo>
                  <a:cubicBezTo>
                    <a:pt x="4132119" y="1452380"/>
                    <a:pt x="4133557" y="1450581"/>
                    <a:pt x="4136435" y="1449142"/>
                  </a:cubicBezTo>
                  <a:lnTo>
                    <a:pt x="4135356" y="1438352"/>
                  </a:lnTo>
                  <a:cubicBezTo>
                    <a:pt x="4135715" y="1434396"/>
                    <a:pt x="4138233" y="1430485"/>
                    <a:pt x="4142909" y="1426618"/>
                  </a:cubicBezTo>
                  <a:cubicBezTo>
                    <a:pt x="4142909" y="1422662"/>
                    <a:pt x="4141470" y="1420144"/>
                    <a:pt x="4138593" y="1419065"/>
                  </a:cubicBezTo>
                  <a:lnTo>
                    <a:pt x="4117148" y="1435116"/>
                  </a:lnTo>
                  <a:cubicBezTo>
                    <a:pt x="4113730" y="1443747"/>
                    <a:pt x="4107976" y="1448064"/>
                    <a:pt x="4099884" y="1448064"/>
                  </a:cubicBezTo>
                  <a:cubicBezTo>
                    <a:pt x="4095927" y="1453998"/>
                    <a:pt x="4086261" y="1461866"/>
                    <a:pt x="4070885" y="1471667"/>
                  </a:cubicBezTo>
                  <a:lnTo>
                    <a:pt x="4067648" y="1471667"/>
                  </a:lnTo>
                  <a:cubicBezTo>
                    <a:pt x="4061174" y="1468969"/>
                    <a:pt x="4057937" y="1463619"/>
                    <a:pt x="4057937" y="1455616"/>
                  </a:cubicBezTo>
                  <a:lnTo>
                    <a:pt x="4055779" y="1449142"/>
                  </a:lnTo>
                  <a:lnTo>
                    <a:pt x="4056858" y="1448064"/>
                  </a:lnTo>
                  <a:lnTo>
                    <a:pt x="4056858" y="1446984"/>
                  </a:lnTo>
                  <a:cubicBezTo>
                    <a:pt x="4052992" y="1441769"/>
                    <a:pt x="4049800" y="1434261"/>
                    <a:pt x="4047282" y="1424460"/>
                  </a:cubicBezTo>
                  <a:lnTo>
                    <a:pt x="4053756" y="1421223"/>
                  </a:lnTo>
                  <a:lnTo>
                    <a:pt x="4060095" y="1422302"/>
                  </a:lnTo>
                  <a:cubicBezTo>
                    <a:pt x="4060095" y="1420504"/>
                    <a:pt x="4062973" y="1418706"/>
                    <a:pt x="4068727" y="1416907"/>
                  </a:cubicBezTo>
                  <a:lnTo>
                    <a:pt x="4070885" y="1419065"/>
                  </a:lnTo>
                  <a:lnTo>
                    <a:pt x="4075201" y="1406117"/>
                  </a:lnTo>
                  <a:lnTo>
                    <a:pt x="4076280" y="1406117"/>
                  </a:lnTo>
                  <a:cubicBezTo>
                    <a:pt x="4075561" y="1397215"/>
                    <a:pt x="4073763" y="1391506"/>
                    <a:pt x="4070885" y="1388988"/>
                  </a:cubicBezTo>
                  <a:lnTo>
                    <a:pt x="4070885" y="1385751"/>
                  </a:lnTo>
                  <a:lnTo>
                    <a:pt x="4075201" y="1379277"/>
                  </a:lnTo>
                  <a:lnTo>
                    <a:pt x="4075201" y="1355674"/>
                  </a:lnTo>
                  <a:lnTo>
                    <a:pt x="4076280" y="1350279"/>
                  </a:lnTo>
                  <a:lnTo>
                    <a:pt x="4071964" y="1344884"/>
                  </a:lnTo>
                  <a:lnTo>
                    <a:pt x="4071964" y="1338410"/>
                  </a:lnTo>
                  <a:lnTo>
                    <a:pt x="4078438" y="1327755"/>
                  </a:lnTo>
                  <a:lnTo>
                    <a:pt x="4075201" y="1314807"/>
                  </a:lnTo>
                  <a:lnTo>
                    <a:pt x="4075201" y="1307254"/>
                  </a:lnTo>
                  <a:lnTo>
                    <a:pt x="4066569" y="1304017"/>
                  </a:lnTo>
                  <a:lnTo>
                    <a:pt x="4065490" y="1304017"/>
                  </a:lnTo>
                  <a:lnTo>
                    <a:pt x="4042966" y="1308333"/>
                  </a:lnTo>
                  <a:cubicBezTo>
                    <a:pt x="4039369" y="1307433"/>
                    <a:pt x="4037571" y="1306355"/>
                    <a:pt x="4037571" y="1305096"/>
                  </a:cubicBezTo>
                  <a:lnTo>
                    <a:pt x="4037571" y="1302938"/>
                  </a:lnTo>
                  <a:cubicBezTo>
                    <a:pt x="4037571" y="1301949"/>
                    <a:pt x="4039009" y="1300915"/>
                    <a:pt x="4041887" y="1299835"/>
                  </a:cubicBezTo>
                  <a:lnTo>
                    <a:pt x="4046203" y="1300915"/>
                  </a:lnTo>
                  <a:lnTo>
                    <a:pt x="4054700" y="1297678"/>
                  </a:lnTo>
                  <a:lnTo>
                    <a:pt x="4060095" y="1297678"/>
                  </a:lnTo>
                  <a:lnTo>
                    <a:pt x="4070885" y="1300915"/>
                  </a:lnTo>
                  <a:lnTo>
                    <a:pt x="4073043" y="1300915"/>
                  </a:lnTo>
                  <a:cubicBezTo>
                    <a:pt x="4082844" y="1293002"/>
                    <a:pt x="4088554" y="1289046"/>
                    <a:pt x="4090173" y="1289046"/>
                  </a:cubicBezTo>
                  <a:lnTo>
                    <a:pt x="4093410" y="1290125"/>
                  </a:lnTo>
                  <a:lnTo>
                    <a:pt x="4093410" y="1289046"/>
                  </a:lnTo>
                  <a:cubicBezTo>
                    <a:pt x="4093410" y="1287248"/>
                    <a:pt x="4094848" y="1286169"/>
                    <a:pt x="4097726" y="1285809"/>
                  </a:cubicBezTo>
                  <a:cubicBezTo>
                    <a:pt x="4105458" y="1287967"/>
                    <a:pt x="4110853" y="1291563"/>
                    <a:pt x="4113911" y="1296599"/>
                  </a:cubicBezTo>
                  <a:cubicBezTo>
                    <a:pt x="4113911" y="1298037"/>
                    <a:pt x="4116383" y="1298757"/>
                    <a:pt x="4121329" y="1298757"/>
                  </a:cubicBezTo>
                  <a:cubicBezTo>
                    <a:pt x="4125465" y="1302983"/>
                    <a:pt x="4127623" y="1307254"/>
                    <a:pt x="4127803" y="1311570"/>
                  </a:cubicBezTo>
                  <a:cubicBezTo>
                    <a:pt x="4127803" y="1313188"/>
                    <a:pt x="4125645" y="1316425"/>
                    <a:pt x="4121329" y="1321281"/>
                  </a:cubicBezTo>
                  <a:lnTo>
                    <a:pt x="4121329" y="1359990"/>
                  </a:lnTo>
                  <a:lnTo>
                    <a:pt x="4124566" y="1370645"/>
                  </a:lnTo>
                  <a:lnTo>
                    <a:pt x="4124566" y="1374961"/>
                  </a:lnTo>
                  <a:lnTo>
                    <a:pt x="4121329" y="1386830"/>
                  </a:lnTo>
                  <a:lnTo>
                    <a:pt x="4124566" y="1394383"/>
                  </a:lnTo>
                  <a:lnTo>
                    <a:pt x="4123487" y="1400722"/>
                  </a:lnTo>
                  <a:lnTo>
                    <a:pt x="4124566" y="1400722"/>
                  </a:lnTo>
                  <a:lnTo>
                    <a:pt x="4131040" y="1401801"/>
                  </a:lnTo>
                  <a:lnTo>
                    <a:pt x="4140751" y="1396541"/>
                  </a:lnTo>
                  <a:lnTo>
                    <a:pt x="4140751" y="1384672"/>
                  </a:lnTo>
                  <a:lnTo>
                    <a:pt x="4141830" y="1371724"/>
                  </a:lnTo>
                  <a:cubicBezTo>
                    <a:pt x="4138952" y="1371724"/>
                    <a:pt x="4137514" y="1370645"/>
                    <a:pt x="4137514" y="1368487"/>
                  </a:cubicBezTo>
                  <a:lnTo>
                    <a:pt x="4137514" y="1367409"/>
                  </a:lnTo>
                  <a:lnTo>
                    <a:pt x="4145067" y="1359990"/>
                  </a:lnTo>
                  <a:cubicBezTo>
                    <a:pt x="4140031" y="1358731"/>
                    <a:pt x="4137514" y="1357292"/>
                    <a:pt x="4137514" y="1355674"/>
                  </a:cubicBezTo>
                  <a:cubicBezTo>
                    <a:pt x="4137514" y="1352257"/>
                    <a:pt x="4139672" y="1347581"/>
                    <a:pt x="4143988" y="1341647"/>
                  </a:cubicBezTo>
                  <a:lnTo>
                    <a:pt x="4145067" y="1338410"/>
                  </a:lnTo>
                  <a:cubicBezTo>
                    <a:pt x="4142189" y="1338410"/>
                    <a:pt x="4140751" y="1337331"/>
                    <a:pt x="4140751" y="1335173"/>
                  </a:cubicBezTo>
                  <a:lnTo>
                    <a:pt x="4141830" y="1319123"/>
                  </a:lnTo>
                  <a:lnTo>
                    <a:pt x="4139672" y="1268679"/>
                  </a:lnTo>
                  <a:cubicBezTo>
                    <a:pt x="4143268" y="1267780"/>
                    <a:pt x="4145067" y="1266701"/>
                    <a:pt x="4145067" y="1265442"/>
                  </a:cubicBezTo>
                  <a:lnTo>
                    <a:pt x="4137514" y="1258969"/>
                  </a:lnTo>
                  <a:lnTo>
                    <a:pt x="4137514" y="1257889"/>
                  </a:lnTo>
                  <a:lnTo>
                    <a:pt x="4141830" y="1241705"/>
                  </a:lnTo>
                  <a:lnTo>
                    <a:pt x="4141830" y="1240625"/>
                  </a:lnTo>
                  <a:cubicBezTo>
                    <a:pt x="4141830" y="1237928"/>
                    <a:pt x="4139672" y="1231859"/>
                    <a:pt x="4135356" y="1222417"/>
                  </a:cubicBezTo>
                  <a:lnTo>
                    <a:pt x="4142909" y="1219180"/>
                  </a:lnTo>
                  <a:cubicBezTo>
                    <a:pt x="4145606" y="1222058"/>
                    <a:pt x="4153114" y="1224575"/>
                    <a:pt x="4165433" y="1226733"/>
                  </a:cubicBezTo>
                  <a:lnTo>
                    <a:pt x="4193352" y="1237389"/>
                  </a:lnTo>
                  <a:lnTo>
                    <a:pt x="4195510" y="1235365"/>
                  </a:lnTo>
                  <a:lnTo>
                    <a:pt x="4206300" y="1237389"/>
                  </a:lnTo>
                  <a:lnTo>
                    <a:pt x="4208458" y="1235365"/>
                  </a:lnTo>
                  <a:lnTo>
                    <a:pt x="4221272" y="1237389"/>
                  </a:lnTo>
                  <a:lnTo>
                    <a:pt x="4229904" y="1234286"/>
                  </a:lnTo>
                  <a:cubicBezTo>
                    <a:pt x="4234939" y="1238153"/>
                    <a:pt x="4237457" y="1241345"/>
                    <a:pt x="4237457" y="1243862"/>
                  </a:cubicBezTo>
                  <a:lnTo>
                    <a:pt x="4234220" y="1246021"/>
                  </a:lnTo>
                  <a:lnTo>
                    <a:pt x="4228825" y="1244941"/>
                  </a:lnTo>
                  <a:lnTo>
                    <a:pt x="4227746" y="1246021"/>
                  </a:lnTo>
                  <a:lnTo>
                    <a:pt x="4226667" y="1246021"/>
                  </a:lnTo>
                  <a:lnTo>
                    <a:pt x="4221272" y="1243862"/>
                  </a:lnTo>
                  <a:lnTo>
                    <a:pt x="4217090" y="1247099"/>
                  </a:lnTo>
                  <a:cubicBezTo>
                    <a:pt x="4230668" y="1251056"/>
                    <a:pt x="4237457" y="1255372"/>
                    <a:pt x="4237457" y="1260047"/>
                  </a:cubicBezTo>
                  <a:cubicBezTo>
                    <a:pt x="4233860" y="1262026"/>
                    <a:pt x="4232062" y="1264184"/>
                    <a:pt x="4232062" y="1266522"/>
                  </a:cubicBezTo>
                  <a:lnTo>
                    <a:pt x="4234220" y="1269624"/>
                  </a:lnTo>
                  <a:lnTo>
                    <a:pt x="4239615" y="1267601"/>
                  </a:lnTo>
                  <a:cubicBezTo>
                    <a:pt x="4239615" y="1269309"/>
                    <a:pt x="4242852" y="1271062"/>
                    <a:pt x="4249326" y="1272861"/>
                  </a:cubicBezTo>
                  <a:lnTo>
                    <a:pt x="4252428" y="1276098"/>
                  </a:lnTo>
                  <a:lnTo>
                    <a:pt x="4254586" y="1273939"/>
                  </a:lnTo>
                  <a:lnTo>
                    <a:pt x="4250270" y="1267601"/>
                  </a:lnTo>
                  <a:lnTo>
                    <a:pt x="4253507" y="1252494"/>
                  </a:lnTo>
                  <a:lnTo>
                    <a:pt x="4252428" y="1247099"/>
                  </a:lnTo>
                  <a:lnTo>
                    <a:pt x="4253507" y="1243862"/>
                  </a:lnTo>
                  <a:lnTo>
                    <a:pt x="4252428" y="1242784"/>
                  </a:lnTo>
                  <a:lnTo>
                    <a:pt x="4251349" y="1242784"/>
                  </a:lnTo>
                  <a:lnTo>
                    <a:pt x="4245010" y="1243862"/>
                  </a:lnTo>
                  <a:lnTo>
                    <a:pt x="4241773" y="1237389"/>
                  </a:lnTo>
                  <a:lnTo>
                    <a:pt x="4247168" y="1233207"/>
                  </a:lnTo>
                  <a:lnTo>
                    <a:pt x="4252428" y="1234286"/>
                  </a:lnTo>
                  <a:cubicBezTo>
                    <a:pt x="4252967" y="1229970"/>
                    <a:pt x="4254406" y="1227812"/>
                    <a:pt x="4256744" y="1227812"/>
                  </a:cubicBezTo>
                  <a:lnTo>
                    <a:pt x="4255665" y="1226733"/>
                  </a:lnTo>
                  <a:lnTo>
                    <a:pt x="4255665" y="1225654"/>
                  </a:lnTo>
                  <a:cubicBezTo>
                    <a:pt x="4258003" y="1219900"/>
                    <a:pt x="4262678" y="1217022"/>
                    <a:pt x="4269692" y="1217022"/>
                  </a:cubicBezTo>
                  <a:close/>
                  <a:moveTo>
                    <a:pt x="9164690" y="1216890"/>
                  </a:moveTo>
                  <a:cubicBezTo>
                    <a:pt x="9181775" y="1222645"/>
                    <a:pt x="9194138" y="1225522"/>
                    <a:pt x="9201781" y="1225522"/>
                  </a:cubicBezTo>
                  <a:cubicBezTo>
                    <a:pt x="9205558" y="1223364"/>
                    <a:pt x="9209154" y="1222284"/>
                    <a:pt x="9212571" y="1222284"/>
                  </a:cubicBezTo>
                  <a:cubicBezTo>
                    <a:pt x="9220484" y="1225882"/>
                    <a:pt x="9224440" y="1230243"/>
                    <a:pt x="9224440" y="1235368"/>
                  </a:cubicBezTo>
                  <a:cubicBezTo>
                    <a:pt x="9215808" y="1240223"/>
                    <a:pt x="9211492" y="1247776"/>
                    <a:pt x="9211492" y="1258027"/>
                  </a:cubicBezTo>
                  <a:lnTo>
                    <a:pt x="9212571" y="1263556"/>
                  </a:lnTo>
                  <a:lnTo>
                    <a:pt x="9211492" y="1267873"/>
                  </a:lnTo>
                  <a:lnTo>
                    <a:pt x="9212571" y="1282979"/>
                  </a:lnTo>
                  <a:lnTo>
                    <a:pt x="9212571" y="1299298"/>
                  </a:lnTo>
                  <a:cubicBezTo>
                    <a:pt x="9212571" y="1300737"/>
                    <a:pt x="9213650" y="1301456"/>
                    <a:pt x="9215808" y="1301456"/>
                  </a:cubicBezTo>
                  <a:lnTo>
                    <a:pt x="9216887" y="1300377"/>
                  </a:lnTo>
                  <a:lnTo>
                    <a:pt x="9222282" y="1301456"/>
                  </a:lnTo>
                  <a:lnTo>
                    <a:pt x="9223361" y="1301456"/>
                  </a:lnTo>
                  <a:lnTo>
                    <a:pt x="9233477" y="1298219"/>
                  </a:lnTo>
                  <a:cubicBezTo>
                    <a:pt x="9233477" y="1299657"/>
                    <a:pt x="9237433" y="1301096"/>
                    <a:pt x="9245346" y="1302535"/>
                  </a:cubicBezTo>
                  <a:cubicBezTo>
                    <a:pt x="9247144" y="1302535"/>
                    <a:pt x="9249662" y="1300737"/>
                    <a:pt x="9252899" y="1297140"/>
                  </a:cubicBezTo>
                  <a:lnTo>
                    <a:pt x="9264903" y="1298219"/>
                  </a:lnTo>
                  <a:lnTo>
                    <a:pt x="9289855" y="1273267"/>
                  </a:lnTo>
                  <a:lnTo>
                    <a:pt x="9304961" y="1280820"/>
                  </a:lnTo>
                  <a:cubicBezTo>
                    <a:pt x="9309457" y="1280820"/>
                    <a:pt x="9313098" y="1284103"/>
                    <a:pt x="9315886" y="1290667"/>
                  </a:cubicBezTo>
                  <a:lnTo>
                    <a:pt x="9320202" y="1294982"/>
                  </a:lnTo>
                  <a:lnTo>
                    <a:pt x="9318044" y="1298219"/>
                  </a:lnTo>
                  <a:lnTo>
                    <a:pt x="9318044" y="1302535"/>
                  </a:lnTo>
                  <a:lnTo>
                    <a:pt x="9323439" y="1302535"/>
                  </a:lnTo>
                  <a:lnTo>
                    <a:pt x="9326676" y="1305772"/>
                  </a:lnTo>
                  <a:cubicBezTo>
                    <a:pt x="9326676" y="1308110"/>
                    <a:pt x="9322360" y="1309908"/>
                    <a:pt x="9313728" y="1311167"/>
                  </a:cubicBezTo>
                  <a:cubicBezTo>
                    <a:pt x="9307164" y="1309009"/>
                    <a:pt x="9299206" y="1307930"/>
                    <a:pt x="9289855" y="1307930"/>
                  </a:cubicBezTo>
                  <a:lnTo>
                    <a:pt x="9281088" y="1310088"/>
                  </a:lnTo>
                  <a:lnTo>
                    <a:pt x="9249662" y="1310088"/>
                  </a:lnTo>
                  <a:lnTo>
                    <a:pt x="9238872" y="1309009"/>
                  </a:lnTo>
                  <a:lnTo>
                    <a:pt x="9229161" y="1310088"/>
                  </a:lnTo>
                  <a:lnTo>
                    <a:pt x="9215808" y="1310088"/>
                  </a:lnTo>
                  <a:lnTo>
                    <a:pt x="9214729" y="1315483"/>
                  </a:lnTo>
                  <a:cubicBezTo>
                    <a:pt x="9219045" y="1317281"/>
                    <a:pt x="9221203" y="1319485"/>
                    <a:pt x="9221203" y="1322091"/>
                  </a:cubicBezTo>
                  <a:lnTo>
                    <a:pt x="9217966" y="1327487"/>
                  </a:lnTo>
                  <a:cubicBezTo>
                    <a:pt x="9219944" y="1329825"/>
                    <a:pt x="9221383" y="1334140"/>
                    <a:pt x="9222282" y="1340435"/>
                  </a:cubicBezTo>
                  <a:lnTo>
                    <a:pt x="9224980" y="1339356"/>
                  </a:lnTo>
                  <a:cubicBezTo>
                    <a:pt x="9226149" y="1339356"/>
                    <a:pt x="9227992" y="1344076"/>
                    <a:pt x="9230510" y="1353518"/>
                  </a:cubicBezTo>
                  <a:cubicBezTo>
                    <a:pt x="9234826" y="1354057"/>
                    <a:pt x="9236984" y="1356215"/>
                    <a:pt x="9236984" y="1359992"/>
                  </a:cubicBezTo>
                  <a:lnTo>
                    <a:pt x="9235905" y="1365387"/>
                  </a:lnTo>
                  <a:cubicBezTo>
                    <a:pt x="9242019" y="1375547"/>
                    <a:pt x="9245616" y="1380628"/>
                    <a:pt x="9246695" y="1380628"/>
                  </a:cubicBezTo>
                  <a:cubicBezTo>
                    <a:pt x="9257754" y="1385303"/>
                    <a:pt x="9264543" y="1387641"/>
                    <a:pt x="9267061" y="1387641"/>
                  </a:cubicBezTo>
                  <a:cubicBezTo>
                    <a:pt x="9269578" y="1394655"/>
                    <a:pt x="9274254" y="1398162"/>
                    <a:pt x="9281088" y="1398162"/>
                  </a:cubicBezTo>
                  <a:cubicBezTo>
                    <a:pt x="9281088" y="1401758"/>
                    <a:pt x="9288686" y="1404950"/>
                    <a:pt x="9303882" y="1407737"/>
                  </a:cubicBezTo>
                  <a:cubicBezTo>
                    <a:pt x="9312244" y="1412053"/>
                    <a:pt x="9320382" y="1414571"/>
                    <a:pt x="9328294" y="1415290"/>
                  </a:cubicBezTo>
                  <a:lnTo>
                    <a:pt x="9328294" y="1416369"/>
                  </a:lnTo>
                  <a:cubicBezTo>
                    <a:pt x="9326856" y="1416908"/>
                    <a:pt x="9323798" y="1423382"/>
                    <a:pt x="9319123" y="1435791"/>
                  </a:cubicBezTo>
                  <a:cubicBezTo>
                    <a:pt x="9319123" y="1450808"/>
                    <a:pt x="9313323" y="1464924"/>
                    <a:pt x="9301724" y="1478142"/>
                  </a:cubicBezTo>
                  <a:lnTo>
                    <a:pt x="9300645" y="1478142"/>
                  </a:lnTo>
                  <a:cubicBezTo>
                    <a:pt x="9289135" y="1473286"/>
                    <a:pt x="9283381" y="1470050"/>
                    <a:pt x="9283381" y="1468431"/>
                  </a:cubicBezTo>
                  <a:lnTo>
                    <a:pt x="9286618" y="1463980"/>
                  </a:lnTo>
                  <a:lnTo>
                    <a:pt x="9284460" y="1461822"/>
                  </a:lnTo>
                  <a:lnTo>
                    <a:pt x="9277851" y="1462901"/>
                  </a:lnTo>
                  <a:cubicBezTo>
                    <a:pt x="9256361" y="1449413"/>
                    <a:pt x="9245616" y="1436780"/>
                    <a:pt x="9245616" y="1425001"/>
                  </a:cubicBezTo>
                  <a:lnTo>
                    <a:pt x="9238063" y="1415290"/>
                  </a:lnTo>
                  <a:lnTo>
                    <a:pt x="9236984" y="1416369"/>
                  </a:lnTo>
                  <a:lnTo>
                    <a:pt x="9235905" y="1416369"/>
                  </a:lnTo>
                  <a:lnTo>
                    <a:pt x="9236984" y="1417448"/>
                  </a:lnTo>
                  <a:lnTo>
                    <a:pt x="9236984" y="1418527"/>
                  </a:lnTo>
                  <a:lnTo>
                    <a:pt x="9234826" y="1420685"/>
                  </a:lnTo>
                  <a:cubicBezTo>
                    <a:pt x="9233027" y="1420685"/>
                    <a:pt x="9230869" y="1413088"/>
                    <a:pt x="9228352" y="1397892"/>
                  </a:cubicBezTo>
                  <a:cubicBezTo>
                    <a:pt x="9228352" y="1395553"/>
                    <a:pt x="9226328" y="1389439"/>
                    <a:pt x="9222282" y="1379548"/>
                  </a:cubicBezTo>
                  <a:cubicBezTo>
                    <a:pt x="9222282" y="1376221"/>
                    <a:pt x="9219764" y="1368984"/>
                    <a:pt x="9214729" y="1357834"/>
                  </a:cubicBezTo>
                  <a:lnTo>
                    <a:pt x="9214729" y="1354596"/>
                  </a:lnTo>
                  <a:lnTo>
                    <a:pt x="9215808" y="1349067"/>
                  </a:lnTo>
                  <a:lnTo>
                    <a:pt x="9211492" y="1345830"/>
                  </a:lnTo>
                  <a:lnTo>
                    <a:pt x="9210413" y="1345830"/>
                  </a:lnTo>
                  <a:cubicBezTo>
                    <a:pt x="9208075" y="1369748"/>
                    <a:pt x="9205558" y="1381707"/>
                    <a:pt x="9202860" y="1381707"/>
                  </a:cubicBezTo>
                  <a:lnTo>
                    <a:pt x="9188968" y="1396812"/>
                  </a:lnTo>
                  <a:lnTo>
                    <a:pt x="9190047" y="1402208"/>
                  </a:lnTo>
                  <a:cubicBezTo>
                    <a:pt x="9182134" y="1407333"/>
                    <a:pt x="9178178" y="1414211"/>
                    <a:pt x="9178178" y="1422843"/>
                  </a:cubicBezTo>
                  <a:cubicBezTo>
                    <a:pt x="9158666" y="1436960"/>
                    <a:pt x="9148910" y="1445997"/>
                    <a:pt x="9148910" y="1449953"/>
                  </a:cubicBezTo>
                  <a:cubicBezTo>
                    <a:pt x="9148910" y="1452111"/>
                    <a:pt x="9144594" y="1455708"/>
                    <a:pt x="9135962" y="1460743"/>
                  </a:cubicBezTo>
                  <a:lnTo>
                    <a:pt x="9130432" y="1459664"/>
                  </a:lnTo>
                  <a:cubicBezTo>
                    <a:pt x="9112538" y="1469465"/>
                    <a:pt x="9098826" y="1475624"/>
                    <a:pt x="9089295" y="1478142"/>
                  </a:cubicBezTo>
                  <a:lnTo>
                    <a:pt x="9088216" y="1478142"/>
                  </a:lnTo>
                  <a:lnTo>
                    <a:pt x="9080663" y="1475264"/>
                  </a:lnTo>
                  <a:lnTo>
                    <a:pt x="9080663" y="1474905"/>
                  </a:lnTo>
                  <a:lnTo>
                    <a:pt x="9077995" y="1474248"/>
                  </a:lnTo>
                  <a:lnTo>
                    <a:pt x="9074054" y="1472747"/>
                  </a:lnTo>
                  <a:lnTo>
                    <a:pt x="9074054" y="1470589"/>
                  </a:lnTo>
                  <a:lnTo>
                    <a:pt x="9088216" y="1462901"/>
                  </a:lnTo>
                  <a:cubicBezTo>
                    <a:pt x="9088216" y="1459484"/>
                    <a:pt x="9092532" y="1456607"/>
                    <a:pt x="9101164" y="1454269"/>
                  </a:cubicBezTo>
                  <a:lnTo>
                    <a:pt x="9141896" y="1400049"/>
                  </a:lnTo>
                  <a:cubicBezTo>
                    <a:pt x="9141896" y="1396093"/>
                    <a:pt x="9143335" y="1392856"/>
                    <a:pt x="9146212" y="1390339"/>
                  </a:cubicBezTo>
                  <a:cubicBezTo>
                    <a:pt x="9146212" y="1384584"/>
                    <a:pt x="9149090" y="1380987"/>
                    <a:pt x="9154844" y="1379548"/>
                  </a:cubicBezTo>
                  <a:lnTo>
                    <a:pt x="9154844" y="1376176"/>
                  </a:lnTo>
                  <a:cubicBezTo>
                    <a:pt x="9153765" y="1373300"/>
                    <a:pt x="9151248" y="1371861"/>
                    <a:pt x="9147291" y="1371861"/>
                  </a:cubicBezTo>
                  <a:cubicBezTo>
                    <a:pt x="9150169" y="1368624"/>
                    <a:pt x="9151607" y="1366106"/>
                    <a:pt x="9151607" y="1364308"/>
                  </a:cubicBezTo>
                  <a:lnTo>
                    <a:pt x="9150528" y="1359992"/>
                  </a:lnTo>
                  <a:lnTo>
                    <a:pt x="9154844" y="1353518"/>
                  </a:lnTo>
                  <a:lnTo>
                    <a:pt x="9154844" y="1329645"/>
                  </a:lnTo>
                  <a:lnTo>
                    <a:pt x="9159160" y="1313325"/>
                  </a:lnTo>
                  <a:lnTo>
                    <a:pt x="9159160" y="1309009"/>
                  </a:lnTo>
                  <a:lnTo>
                    <a:pt x="9143245" y="1307930"/>
                  </a:lnTo>
                  <a:lnTo>
                    <a:pt x="9138120" y="1310088"/>
                  </a:lnTo>
                  <a:lnTo>
                    <a:pt x="9119642" y="1310088"/>
                  </a:lnTo>
                  <a:cubicBezTo>
                    <a:pt x="9116045" y="1310088"/>
                    <a:pt x="9114247" y="1309369"/>
                    <a:pt x="9114247" y="1307930"/>
                  </a:cubicBezTo>
                  <a:lnTo>
                    <a:pt x="9108852" y="1310088"/>
                  </a:lnTo>
                  <a:lnTo>
                    <a:pt x="9106694" y="1310088"/>
                  </a:lnTo>
                  <a:lnTo>
                    <a:pt x="9106694" y="1309009"/>
                  </a:lnTo>
                  <a:lnTo>
                    <a:pt x="9095769" y="1310088"/>
                  </a:lnTo>
                  <a:lnTo>
                    <a:pt x="9067580" y="1310088"/>
                  </a:lnTo>
                  <a:lnTo>
                    <a:pt x="9065422" y="1307930"/>
                  </a:lnTo>
                  <a:lnTo>
                    <a:pt x="9065422" y="1301456"/>
                  </a:lnTo>
                  <a:lnTo>
                    <a:pt x="9068659" y="1298219"/>
                  </a:lnTo>
                  <a:lnTo>
                    <a:pt x="9075133" y="1298219"/>
                  </a:lnTo>
                  <a:cubicBezTo>
                    <a:pt x="9081157" y="1300377"/>
                    <a:pt x="9088755" y="1301816"/>
                    <a:pt x="9097927" y="1302535"/>
                  </a:cubicBezTo>
                  <a:lnTo>
                    <a:pt x="9097927" y="1303614"/>
                  </a:lnTo>
                  <a:lnTo>
                    <a:pt x="9112089" y="1297140"/>
                  </a:lnTo>
                  <a:lnTo>
                    <a:pt x="9114247" y="1297140"/>
                  </a:lnTo>
                  <a:lnTo>
                    <a:pt x="9127195" y="1300377"/>
                  </a:lnTo>
                  <a:lnTo>
                    <a:pt x="9148370" y="1297140"/>
                  </a:lnTo>
                  <a:lnTo>
                    <a:pt x="9155923" y="1302535"/>
                  </a:lnTo>
                  <a:lnTo>
                    <a:pt x="9158081" y="1296061"/>
                  </a:lnTo>
                  <a:lnTo>
                    <a:pt x="9157002" y="1292824"/>
                  </a:lnTo>
                  <a:lnTo>
                    <a:pt x="9159160" y="1286215"/>
                  </a:lnTo>
                  <a:lnTo>
                    <a:pt x="9159160" y="1281899"/>
                  </a:lnTo>
                  <a:lnTo>
                    <a:pt x="9153765" y="1249395"/>
                  </a:lnTo>
                  <a:lnTo>
                    <a:pt x="9154844" y="1234288"/>
                  </a:lnTo>
                  <a:lnTo>
                    <a:pt x="9151607" y="1228759"/>
                  </a:lnTo>
                  <a:lnTo>
                    <a:pt x="9151607" y="1226601"/>
                  </a:lnTo>
                  <a:cubicBezTo>
                    <a:pt x="9155204" y="1221026"/>
                    <a:pt x="9159565" y="1217789"/>
                    <a:pt x="9164690" y="1216890"/>
                  </a:cubicBezTo>
                  <a:close/>
                  <a:moveTo>
                    <a:pt x="2097531" y="1216886"/>
                  </a:moveTo>
                  <a:cubicBezTo>
                    <a:pt x="2107959" y="1217606"/>
                    <a:pt x="2119873" y="1219764"/>
                    <a:pt x="2133271" y="1223361"/>
                  </a:cubicBezTo>
                  <a:lnTo>
                    <a:pt x="2137588" y="1221203"/>
                  </a:lnTo>
                  <a:lnTo>
                    <a:pt x="2154851" y="1222282"/>
                  </a:lnTo>
                  <a:lnTo>
                    <a:pt x="2157144" y="1222282"/>
                  </a:lnTo>
                  <a:cubicBezTo>
                    <a:pt x="2159481" y="1223181"/>
                    <a:pt x="2161640" y="1226823"/>
                    <a:pt x="2163619" y="1233207"/>
                  </a:cubicBezTo>
                  <a:lnTo>
                    <a:pt x="2163619" y="1236444"/>
                  </a:lnTo>
                  <a:cubicBezTo>
                    <a:pt x="2162179" y="1240400"/>
                    <a:pt x="2157459" y="1243997"/>
                    <a:pt x="2149456" y="1247234"/>
                  </a:cubicBezTo>
                  <a:lnTo>
                    <a:pt x="2141903" y="1263553"/>
                  </a:lnTo>
                  <a:lnTo>
                    <a:pt x="2142982" y="1264633"/>
                  </a:lnTo>
                  <a:lnTo>
                    <a:pt x="2144061" y="1264633"/>
                  </a:lnTo>
                  <a:lnTo>
                    <a:pt x="2159303" y="1259102"/>
                  </a:lnTo>
                  <a:lnTo>
                    <a:pt x="2164698" y="1260182"/>
                  </a:lnTo>
                  <a:lnTo>
                    <a:pt x="2172251" y="1259102"/>
                  </a:lnTo>
                  <a:lnTo>
                    <a:pt x="2189650" y="1263553"/>
                  </a:lnTo>
                  <a:lnTo>
                    <a:pt x="2198282" y="1262475"/>
                  </a:lnTo>
                  <a:lnTo>
                    <a:pt x="2202598" y="1264633"/>
                  </a:lnTo>
                  <a:cubicBezTo>
                    <a:pt x="2213838" y="1264633"/>
                    <a:pt x="2221794" y="1259193"/>
                    <a:pt x="2226470" y="1248312"/>
                  </a:cubicBezTo>
                  <a:cubicBezTo>
                    <a:pt x="2233305" y="1240400"/>
                    <a:pt x="2239823" y="1234241"/>
                    <a:pt x="2246027" y="1229835"/>
                  </a:cubicBezTo>
                  <a:lnTo>
                    <a:pt x="2250344" y="1229835"/>
                  </a:lnTo>
                  <a:cubicBezTo>
                    <a:pt x="2260054" y="1234780"/>
                    <a:pt x="2266888" y="1242018"/>
                    <a:pt x="2270843" y="1251550"/>
                  </a:cubicBezTo>
                  <a:cubicBezTo>
                    <a:pt x="2275250" y="1255686"/>
                    <a:pt x="2279971" y="1258563"/>
                    <a:pt x="2285007" y="1260182"/>
                  </a:cubicBezTo>
                  <a:lnTo>
                    <a:pt x="2287165" y="1264633"/>
                  </a:lnTo>
                  <a:cubicBezTo>
                    <a:pt x="2287165" y="1268049"/>
                    <a:pt x="2285366" y="1271646"/>
                    <a:pt x="2281770" y="1275423"/>
                  </a:cubicBezTo>
                  <a:lnTo>
                    <a:pt x="2278532" y="1275423"/>
                  </a:lnTo>
                  <a:cubicBezTo>
                    <a:pt x="2266933" y="1271646"/>
                    <a:pt x="2261133" y="1268049"/>
                    <a:pt x="2261133" y="1264633"/>
                  </a:cubicBezTo>
                  <a:lnTo>
                    <a:pt x="2258975" y="1264633"/>
                  </a:lnTo>
                  <a:cubicBezTo>
                    <a:pt x="2258255" y="1268948"/>
                    <a:pt x="2256457" y="1271106"/>
                    <a:pt x="2253581" y="1271106"/>
                  </a:cubicBezTo>
                  <a:lnTo>
                    <a:pt x="2248185" y="1270028"/>
                  </a:lnTo>
                  <a:lnTo>
                    <a:pt x="2240498" y="1271106"/>
                  </a:lnTo>
                  <a:lnTo>
                    <a:pt x="2237260" y="1267870"/>
                  </a:lnTo>
                  <a:lnTo>
                    <a:pt x="2236180" y="1267870"/>
                  </a:lnTo>
                  <a:lnTo>
                    <a:pt x="2228628" y="1270028"/>
                  </a:lnTo>
                  <a:lnTo>
                    <a:pt x="2222155" y="1267870"/>
                  </a:lnTo>
                  <a:lnTo>
                    <a:pt x="2221075" y="1267870"/>
                  </a:lnTo>
                  <a:cubicBezTo>
                    <a:pt x="2216131" y="1270207"/>
                    <a:pt x="2206733" y="1272006"/>
                    <a:pt x="2192887" y="1273264"/>
                  </a:cubicBezTo>
                  <a:lnTo>
                    <a:pt x="2187491" y="1271106"/>
                  </a:lnTo>
                  <a:lnTo>
                    <a:pt x="2177646" y="1274343"/>
                  </a:lnTo>
                  <a:cubicBezTo>
                    <a:pt x="2177646" y="1272725"/>
                    <a:pt x="2173329" y="1271646"/>
                    <a:pt x="2164698" y="1271106"/>
                  </a:cubicBezTo>
                  <a:lnTo>
                    <a:pt x="2144061" y="1272186"/>
                  </a:lnTo>
                  <a:lnTo>
                    <a:pt x="2140824" y="1272186"/>
                  </a:lnTo>
                  <a:cubicBezTo>
                    <a:pt x="2138128" y="1274343"/>
                    <a:pt x="2135609" y="1275423"/>
                    <a:pt x="2133271" y="1275423"/>
                  </a:cubicBezTo>
                  <a:lnTo>
                    <a:pt x="2132193" y="1274343"/>
                  </a:lnTo>
                  <a:lnTo>
                    <a:pt x="2131114" y="1274343"/>
                  </a:lnTo>
                  <a:lnTo>
                    <a:pt x="2130033" y="1275423"/>
                  </a:lnTo>
                  <a:lnTo>
                    <a:pt x="2130033" y="1276501"/>
                  </a:lnTo>
                  <a:lnTo>
                    <a:pt x="2134350" y="1281896"/>
                  </a:lnTo>
                  <a:lnTo>
                    <a:pt x="2134350" y="1285133"/>
                  </a:lnTo>
                  <a:cubicBezTo>
                    <a:pt x="2127787" y="1296014"/>
                    <a:pt x="2120908" y="1303971"/>
                    <a:pt x="2113714" y="1309007"/>
                  </a:cubicBezTo>
                  <a:cubicBezTo>
                    <a:pt x="2113714" y="1313682"/>
                    <a:pt x="2112276" y="1317324"/>
                    <a:pt x="2109398" y="1319931"/>
                  </a:cubicBezTo>
                  <a:lnTo>
                    <a:pt x="2112634" y="1325326"/>
                  </a:lnTo>
                  <a:lnTo>
                    <a:pt x="2112634" y="1328563"/>
                  </a:lnTo>
                  <a:cubicBezTo>
                    <a:pt x="2112634" y="1331261"/>
                    <a:pt x="2110836" y="1334498"/>
                    <a:pt x="2107240" y="1338274"/>
                  </a:cubicBezTo>
                  <a:lnTo>
                    <a:pt x="2107240" y="1364305"/>
                  </a:lnTo>
                  <a:lnTo>
                    <a:pt x="2105082" y="1375095"/>
                  </a:lnTo>
                  <a:lnTo>
                    <a:pt x="2106163" y="1380625"/>
                  </a:lnTo>
                  <a:lnTo>
                    <a:pt x="2102924" y="1381704"/>
                  </a:lnTo>
                  <a:lnTo>
                    <a:pt x="2102924" y="1382783"/>
                  </a:lnTo>
                  <a:cubicBezTo>
                    <a:pt x="2105802" y="1383143"/>
                    <a:pt x="2107240" y="1384222"/>
                    <a:pt x="2107240" y="1386020"/>
                  </a:cubicBezTo>
                  <a:lnTo>
                    <a:pt x="2107240" y="1403284"/>
                  </a:lnTo>
                  <a:lnTo>
                    <a:pt x="2105082" y="1406521"/>
                  </a:lnTo>
                  <a:lnTo>
                    <a:pt x="2105082" y="1407600"/>
                  </a:lnTo>
                  <a:lnTo>
                    <a:pt x="2107240" y="1419604"/>
                  </a:lnTo>
                  <a:lnTo>
                    <a:pt x="2104004" y="1424999"/>
                  </a:lnTo>
                  <a:cubicBezTo>
                    <a:pt x="2104004" y="1432912"/>
                    <a:pt x="2106163" y="1440150"/>
                    <a:pt x="2110477" y="1446714"/>
                  </a:cubicBezTo>
                  <a:cubicBezTo>
                    <a:pt x="2110477" y="1453188"/>
                    <a:pt x="2113355" y="1456425"/>
                    <a:pt x="2119110" y="1456425"/>
                  </a:cubicBezTo>
                  <a:lnTo>
                    <a:pt x="2120189" y="1456425"/>
                  </a:lnTo>
                  <a:lnTo>
                    <a:pt x="2146220" y="1455346"/>
                  </a:lnTo>
                  <a:lnTo>
                    <a:pt x="2159303" y="1456425"/>
                  </a:lnTo>
                  <a:lnTo>
                    <a:pt x="2159303" y="1455346"/>
                  </a:lnTo>
                  <a:lnTo>
                    <a:pt x="2158224" y="1413130"/>
                  </a:lnTo>
                  <a:lnTo>
                    <a:pt x="2159303" y="1382783"/>
                  </a:lnTo>
                  <a:lnTo>
                    <a:pt x="2164698" y="1379546"/>
                  </a:lnTo>
                  <a:lnTo>
                    <a:pt x="2165776" y="1380625"/>
                  </a:lnTo>
                  <a:lnTo>
                    <a:pt x="2166856" y="1380625"/>
                  </a:lnTo>
                  <a:lnTo>
                    <a:pt x="2166856" y="1378332"/>
                  </a:lnTo>
                  <a:lnTo>
                    <a:pt x="2162540" y="1377253"/>
                  </a:lnTo>
                  <a:lnTo>
                    <a:pt x="2159303" y="1378332"/>
                  </a:lnTo>
                  <a:lnTo>
                    <a:pt x="2159303" y="1377253"/>
                  </a:lnTo>
                  <a:lnTo>
                    <a:pt x="2157144" y="1374016"/>
                  </a:lnTo>
                  <a:lnTo>
                    <a:pt x="2160381" y="1364305"/>
                  </a:lnTo>
                  <a:cubicBezTo>
                    <a:pt x="2159663" y="1360709"/>
                    <a:pt x="2156739" y="1358910"/>
                    <a:pt x="2151615" y="1358910"/>
                  </a:cubicBezTo>
                  <a:lnTo>
                    <a:pt x="2142982" y="1362147"/>
                  </a:lnTo>
                  <a:lnTo>
                    <a:pt x="2142982" y="1358910"/>
                  </a:lnTo>
                  <a:lnTo>
                    <a:pt x="2136508" y="1358910"/>
                  </a:lnTo>
                  <a:cubicBezTo>
                    <a:pt x="2133451" y="1356033"/>
                    <a:pt x="2129091" y="1354594"/>
                    <a:pt x="2123426" y="1354594"/>
                  </a:cubicBezTo>
                  <a:lnTo>
                    <a:pt x="2120189" y="1355673"/>
                  </a:lnTo>
                  <a:lnTo>
                    <a:pt x="2118029" y="1352436"/>
                  </a:lnTo>
                  <a:lnTo>
                    <a:pt x="2120189" y="1350278"/>
                  </a:lnTo>
                  <a:lnTo>
                    <a:pt x="2125583" y="1351357"/>
                  </a:lnTo>
                  <a:lnTo>
                    <a:pt x="2126798" y="1351357"/>
                  </a:lnTo>
                  <a:cubicBezTo>
                    <a:pt x="2129495" y="1349289"/>
                    <a:pt x="2134530" y="1347446"/>
                    <a:pt x="2141903" y="1345827"/>
                  </a:cubicBezTo>
                  <a:lnTo>
                    <a:pt x="2157144" y="1350278"/>
                  </a:lnTo>
                  <a:lnTo>
                    <a:pt x="2159303" y="1346906"/>
                  </a:lnTo>
                  <a:lnTo>
                    <a:pt x="2159303" y="1329643"/>
                  </a:lnTo>
                  <a:lnTo>
                    <a:pt x="2160381" y="1325326"/>
                  </a:lnTo>
                  <a:lnTo>
                    <a:pt x="2159303" y="1321011"/>
                  </a:lnTo>
                  <a:lnTo>
                    <a:pt x="2159303" y="1305769"/>
                  </a:lnTo>
                  <a:lnTo>
                    <a:pt x="2161461" y="1302532"/>
                  </a:lnTo>
                  <a:lnTo>
                    <a:pt x="2161461" y="1300374"/>
                  </a:lnTo>
                  <a:cubicBezTo>
                    <a:pt x="2156335" y="1295159"/>
                    <a:pt x="2153773" y="1290798"/>
                    <a:pt x="2153773" y="1287291"/>
                  </a:cubicBezTo>
                  <a:lnTo>
                    <a:pt x="2153773" y="1284054"/>
                  </a:lnTo>
                  <a:cubicBezTo>
                    <a:pt x="2153773" y="1282616"/>
                    <a:pt x="2156335" y="1281177"/>
                    <a:pt x="2161461" y="1279738"/>
                  </a:cubicBezTo>
                  <a:lnTo>
                    <a:pt x="2200439" y="1285133"/>
                  </a:lnTo>
                  <a:lnTo>
                    <a:pt x="2211230" y="1285133"/>
                  </a:lnTo>
                  <a:lnTo>
                    <a:pt x="2215680" y="1284054"/>
                  </a:lnTo>
                  <a:cubicBezTo>
                    <a:pt x="2218919" y="1285493"/>
                    <a:pt x="2220716" y="1286932"/>
                    <a:pt x="2221075" y="1288371"/>
                  </a:cubicBezTo>
                  <a:lnTo>
                    <a:pt x="2221075" y="1290664"/>
                  </a:lnTo>
                  <a:cubicBezTo>
                    <a:pt x="2221075" y="1292102"/>
                    <a:pt x="2218871" y="1293541"/>
                    <a:pt x="2214466" y="1294979"/>
                  </a:cubicBezTo>
                  <a:cubicBezTo>
                    <a:pt x="2214466" y="1296958"/>
                    <a:pt x="2212309" y="1301633"/>
                    <a:pt x="2207993" y="1309007"/>
                  </a:cubicBezTo>
                  <a:lnTo>
                    <a:pt x="2207993" y="1311164"/>
                  </a:lnTo>
                  <a:lnTo>
                    <a:pt x="2212309" y="1321011"/>
                  </a:lnTo>
                  <a:lnTo>
                    <a:pt x="2201518" y="1330721"/>
                  </a:lnTo>
                  <a:lnTo>
                    <a:pt x="2201518" y="1333958"/>
                  </a:lnTo>
                  <a:lnTo>
                    <a:pt x="2207993" y="1338274"/>
                  </a:lnTo>
                  <a:lnTo>
                    <a:pt x="2207993" y="1340432"/>
                  </a:lnTo>
                  <a:lnTo>
                    <a:pt x="2206914" y="1351357"/>
                  </a:lnTo>
                  <a:lnTo>
                    <a:pt x="2212309" y="1351357"/>
                  </a:lnTo>
                  <a:lnTo>
                    <a:pt x="2214466" y="1353515"/>
                  </a:lnTo>
                  <a:cubicBezTo>
                    <a:pt x="2210869" y="1354414"/>
                    <a:pt x="2209072" y="1355493"/>
                    <a:pt x="2209072" y="1356752"/>
                  </a:cubicBezTo>
                  <a:lnTo>
                    <a:pt x="2211230" y="1364305"/>
                  </a:lnTo>
                  <a:lnTo>
                    <a:pt x="2210150" y="1369700"/>
                  </a:lnTo>
                  <a:lnTo>
                    <a:pt x="2211230" y="1370780"/>
                  </a:lnTo>
                  <a:lnTo>
                    <a:pt x="2211230" y="1371858"/>
                  </a:lnTo>
                  <a:lnTo>
                    <a:pt x="2209072" y="1384941"/>
                  </a:lnTo>
                  <a:lnTo>
                    <a:pt x="2210150" y="1400047"/>
                  </a:lnTo>
                  <a:lnTo>
                    <a:pt x="2209072" y="1404363"/>
                  </a:lnTo>
                  <a:lnTo>
                    <a:pt x="2210150" y="1409893"/>
                  </a:lnTo>
                  <a:cubicBezTo>
                    <a:pt x="2210150" y="1417626"/>
                    <a:pt x="2208352" y="1423021"/>
                    <a:pt x="2204755" y="1426078"/>
                  </a:cubicBezTo>
                  <a:lnTo>
                    <a:pt x="2212309" y="1445635"/>
                  </a:lnTo>
                  <a:lnTo>
                    <a:pt x="2207993" y="1455346"/>
                  </a:lnTo>
                  <a:lnTo>
                    <a:pt x="2209072" y="1458583"/>
                  </a:lnTo>
                  <a:lnTo>
                    <a:pt x="2210150" y="1458583"/>
                  </a:lnTo>
                  <a:lnTo>
                    <a:pt x="2231865" y="1453188"/>
                  </a:lnTo>
                  <a:lnTo>
                    <a:pt x="2231865" y="1451030"/>
                  </a:lnTo>
                  <a:lnTo>
                    <a:pt x="2229708" y="1447793"/>
                  </a:lnTo>
                  <a:lnTo>
                    <a:pt x="2229708" y="1444556"/>
                  </a:lnTo>
                  <a:cubicBezTo>
                    <a:pt x="2231326" y="1440959"/>
                    <a:pt x="2235283" y="1436958"/>
                    <a:pt x="2241577" y="1432552"/>
                  </a:cubicBezTo>
                  <a:lnTo>
                    <a:pt x="2246027" y="1427157"/>
                  </a:lnTo>
                  <a:cubicBezTo>
                    <a:pt x="2254660" y="1429855"/>
                    <a:pt x="2260054" y="1433856"/>
                    <a:pt x="2262212" y="1439161"/>
                  </a:cubicBezTo>
                  <a:cubicBezTo>
                    <a:pt x="2266529" y="1439161"/>
                    <a:pt x="2273407" y="1444916"/>
                    <a:pt x="2282848" y="1456425"/>
                  </a:cubicBezTo>
                  <a:cubicBezTo>
                    <a:pt x="2286086" y="1456425"/>
                    <a:pt x="2288243" y="1457864"/>
                    <a:pt x="2289323" y="1460741"/>
                  </a:cubicBezTo>
                  <a:cubicBezTo>
                    <a:pt x="2289323" y="1462359"/>
                    <a:pt x="2283523" y="1464158"/>
                    <a:pt x="2271924" y="1466136"/>
                  </a:cubicBezTo>
                  <a:lnTo>
                    <a:pt x="2270843" y="1467350"/>
                  </a:lnTo>
                  <a:lnTo>
                    <a:pt x="2269766" y="1467350"/>
                  </a:lnTo>
                  <a:lnTo>
                    <a:pt x="2268686" y="1466136"/>
                  </a:lnTo>
                  <a:lnTo>
                    <a:pt x="2263291" y="1467350"/>
                  </a:lnTo>
                  <a:lnTo>
                    <a:pt x="2224312" y="1467350"/>
                  </a:lnTo>
                  <a:cubicBezTo>
                    <a:pt x="2217029" y="1467350"/>
                    <a:pt x="2213388" y="1466586"/>
                    <a:pt x="2213388" y="1465057"/>
                  </a:cubicBezTo>
                  <a:lnTo>
                    <a:pt x="2205835" y="1466136"/>
                  </a:lnTo>
                  <a:lnTo>
                    <a:pt x="2192887" y="1465057"/>
                  </a:lnTo>
                  <a:lnTo>
                    <a:pt x="2176566" y="1467350"/>
                  </a:lnTo>
                  <a:lnTo>
                    <a:pt x="2174409" y="1465057"/>
                  </a:lnTo>
                  <a:cubicBezTo>
                    <a:pt x="2174409" y="1467305"/>
                    <a:pt x="2173688" y="1468429"/>
                    <a:pt x="2172251" y="1468429"/>
                  </a:cubicBezTo>
                  <a:lnTo>
                    <a:pt x="2170092" y="1468429"/>
                  </a:lnTo>
                  <a:cubicBezTo>
                    <a:pt x="2156695" y="1466361"/>
                    <a:pt x="2149096" y="1464518"/>
                    <a:pt x="2147298" y="1462899"/>
                  </a:cubicBezTo>
                  <a:lnTo>
                    <a:pt x="2146220" y="1462899"/>
                  </a:lnTo>
                  <a:lnTo>
                    <a:pt x="2140824" y="1466136"/>
                  </a:lnTo>
                  <a:lnTo>
                    <a:pt x="2131114" y="1459662"/>
                  </a:lnTo>
                  <a:lnTo>
                    <a:pt x="2130033" y="1459662"/>
                  </a:lnTo>
                  <a:lnTo>
                    <a:pt x="2130033" y="1467350"/>
                  </a:lnTo>
                  <a:cubicBezTo>
                    <a:pt x="2130033" y="1468609"/>
                    <a:pt x="2128191" y="1469688"/>
                    <a:pt x="2124505" y="1470587"/>
                  </a:cubicBezTo>
                  <a:lnTo>
                    <a:pt x="2113714" y="1467350"/>
                  </a:lnTo>
                  <a:lnTo>
                    <a:pt x="2108319" y="1468429"/>
                  </a:lnTo>
                  <a:lnTo>
                    <a:pt x="2108319" y="1477061"/>
                  </a:lnTo>
                  <a:lnTo>
                    <a:pt x="2105082" y="1480298"/>
                  </a:lnTo>
                  <a:lnTo>
                    <a:pt x="2102924" y="1480298"/>
                  </a:lnTo>
                  <a:lnTo>
                    <a:pt x="2099689" y="1478140"/>
                  </a:lnTo>
                  <a:lnTo>
                    <a:pt x="2098608" y="1478140"/>
                  </a:lnTo>
                  <a:lnTo>
                    <a:pt x="2094157" y="1481377"/>
                  </a:lnTo>
                  <a:lnTo>
                    <a:pt x="2089842" y="1481377"/>
                  </a:lnTo>
                  <a:cubicBezTo>
                    <a:pt x="2088763" y="1481377"/>
                    <a:pt x="2087685" y="1479938"/>
                    <a:pt x="2086605" y="1477061"/>
                  </a:cubicBezTo>
                  <a:lnTo>
                    <a:pt x="2085526" y="1475982"/>
                  </a:lnTo>
                  <a:lnTo>
                    <a:pt x="2081209" y="1475982"/>
                  </a:lnTo>
                  <a:cubicBezTo>
                    <a:pt x="2081209" y="1478859"/>
                    <a:pt x="2080130" y="1480298"/>
                    <a:pt x="2077972" y="1480298"/>
                  </a:cubicBezTo>
                  <a:lnTo>
                    <a:pt x="2073656" y="1480298"/>
                  </a:lnTo>
                  <a:lnTo>
                    <a:pt x="2072578" y="1479219"/>
                  </a:lnTo>
                  <a:lnTo>
                    <a:pt x="2071499" y="1480298"/>
                  </a:lnTo>
                  <a:lnTo>
                    <a:pt x="2065968" y="1480298"/>
                  </a:lnTo>
                  <a:cubicBezTo>
                    <a:pt x="2060215" y="1480298"/>
                    <a:pt x="2057335" y="1477421"/>
                    <a:pt x="2057335" y="1471666"/>
                  </a:cubicBezTo>
                  <a:lnTo>
                    <a:pt x="2059495" y="1460741"/>
                  </a:lnTo>
                  <a:lnTo>
                    <a:pt x="2059495" y="1458583"/>
                  </a:lnTo>
                  <a:lnTo>
                    <a:pt x="2054099" y="1453188"/>
                  </a:lnTo>
                  <a:lnTo>
                    <a:pt x="2054099" y="1452109"/>
                  </a:lnTo>
                  <a:lnTo>
                    <a:pt x="2058416" y="1446714"/>
                  </a:lnTo>
                  <a:lnTo>
                    <a:pt x="2058416" y="1444556"/>
                  </a:lnTo>
                  <a:lnTo>
                    <a:pt x="2056259" y="1435789"/>
                  </a:lnTo>
                  <a:lnTo>
                    <a:pt x="2056259" y="1427157"/>
                  </a:lnTo>
                  <a:lnTo>
                    <a:pt x="2057335" y="1426078"/>
                  </a:lnTo>
                  <a:cubicBezTo>
                    <a:pt x="2055898" y="1422661"/>
                    <a:pt x="2054819" y="1415783"/>
                    <a:pt x="2054099" y="1405442"/>
                  </a:cubicBezTo>
                  <a:cubicBezTo>
                    <a:pt x="2054819" y="1402745"/>
                    <a:pt x="2057335" y="1399148"/>
                    <a:pt x="2061653" y="1394652"/>
                  </a:cubicBezTo>
                  <a:lnTo>
                    <a:pt x="2061653" y="1392494"/>
                  </a:lnTo>
                  <a:cubicBezTo>
                    <a:pt x="2059855" y="1392494"/>
                    <a:pt x="2057335" y="1391056"/>
                    <a:pt x="2054099" y="1388178"/>
                  </a:cubicBezTo>
                  <a:lnTo>
                    <a:pt x="2053020" y="1388178"/>
                  </a:lnTo>
                  <a:cubicBezTo>
                    <a:pt x="2039982" y="1397529"/>
                    <a:pt x="2031665" y="1402205"/>
                    <a:pt x="2028069" y="1402205"/>
                  </a:cubicBezTo>
                  <a:lnTo>
                    <a:pt x="2026991" y="1402205"/>
                  </a:lnTo>
                  <a:lnTo>
                    <a:pt x="2023752" y="1398968"/>
                  </a:lnTo>
                  <a:lnTo>
                    <a:pt x="2023752" y="1394652"/>
                  </a:lnTo>
                  <a:cubicBezTo>
                    <a:pt x="2029507" y="1388898"/>
                    <a:pt x="2034947" y="1382019"/>
                    <a:pt x="2040073" y="1374016"/>
                  </a:cubicBezTo>
                  <a:cubicBezTo>
                    <a:pt x="2040073" y="1363946"/>
                    <a:pt x="2042231" y="1358910"/>
                    <a:pt x="2046547" y="1358910"/>
                  </a:cubicBezTo>
                  <a:lnTo>
                    <a:pt x="2046547" y="1354594"/>
                  </a:lnTo>
                  <a:lnTo>
                    <a:pt x="2056259" y="1327484"/>
                  </a:lnTo>
                  <a:lnTo>
                    <a:pt x="2050863" y="1314402"/>
                  </a:lnTo>
                  <a:lnTo>
                    <a:pt x="2050863" y="1311164"/>
                  </a:lnTo>
                  <a:lnTo>
                    <a:pt x="2054099" y="1307927"/>
                  </a:lnTo>
                  <a:lnTo>
                    <a:pt x="2068262" y="1307927"/>
                  </a:lnTo>
                  <a:cubicBezTo>
                    <a:pt x="2068262" y="1304151"/>
                    <a:pt x="2070419" y="1300554"/>
                    <a:pt x="2074736" y="1297137"/>
                  </a:cubicBezTo>
                  <a:lnTo>
                    <a:pt x="2080130" y="1276501"/>
                  </a:lnTo>
                  <a:cubicBezTo>
                    <a:pt x="2079051" y="1273624"/>
                    <a:pt x="2077972" y="1272186"/>
                    <a:pt x="2076893" y="1272186"/>
                  </a:cubicBezTo>
                  <a:lnTo>
                    <a:pt x="2034542" y="1272186"/>
                  </a:lnTo>
                  <a:lnTo>
                    <a:pt x="2029147" y="1266790"/>
                  </a:lnTo>
                  <a:lnTo>
                    <a:pt x="2029147" y="1265711"/>
                  </a:lnTo>
                  <a:cubicBezTo>
                    <a:pt x="2029147" y="1263913"/>
                    <a:pt x="2030586" y="1262834"/>
                    <a:pt x="2033464" y="1262475"/>
                  </a:cubicBezTo>
                  <a:lnTo>
                    <a:pt x="2040073" y="1266790"/>
                  </a:lnTo>
                  <a:lnTo>
                    <a:pt x="2042231" y="1266790"/>
                  </a:lnTo>
                  <a:cubicBezTo>
                    <a:pt x="2043849" y="1266790"/>
                    <a:pt x="2045287" y="1264228"/>
                    <a:pt x="2046547" y="1259102"/>
                  </a:cubicBezTo>
                  <a:lnTo>
                    <a:pt x="2056259" y="1259102"/>
                  </a:lnTo>
                  <a:cubicBezTo>
                    <a:pt x="2065700" y="1262789"/>
                    <a:pt x="2074736" y="1264633"/>
                    <a:pt x="2083367" y="1264633"/>
                  </a:cubicBezTo>
                  <a:cubicBezTo>
                    <a:pt x="2089122" y="1253572"/>
                    <a:pt x="2092000" y="1245256"/>
                    <a:pt x="2092000" y="1239680"/>
                  </a:cubicBezTo>
                  <a:lnTo>
                    <a:pt x="2089842" y="1225519"/>
                  </a:lnTo>
                  <a:lnTo>
                    <a:pt x="2089842" y="1224440"/>
                  </a:lnTo>
                  <a:cubicBezTo>
                    <a:pt x="2092179" y="1220124"/>
                    <a:pt x="2094742" y="1217606"/>
                    <a:pt x="2097531" y="1216886"/>
                  </a:cubicBezTo>
                  <a:close/>
                  <a:moveTo>
                    <a:pt x="4074122" y="1215943"/>
                  </a:moveTo>
                  <a:lnTo>
                    <a:pt x="4076280" y="1215943"/>
                  </a:lnTo>
                  <a:cubicBezTo>
                    <a:pt x="4078438" y="1218101"/>
                    <a:pt x="4081990" y="1219180"/>
                    <a:pt x="4086936" y="1219180"/>
                  </a:cubicBezTo>
                  <a:cubicBezTo>
                    <a:pt x="4094308" y="1226014"/>
                    <a:pt x="4101142" y="1229970"/>
                    <a:pt x="4107437" y="1231049"/>
                  </a:cubicBezTo>
                  <a:lnTo>
                    <a:pt x="4116069" y="1238467"/>
                  </a:lnTo>
                  <a:cubicBezTo>
                    <a:pt x="4116069" y="1239906"/>
                    <a:pt x="4117102" y="1240625"/>
                    <a:pt x="4119171" y="1240625"/>
                  </a:cubicBezTo>
                  <a:cubicBezTo>
                    <a:pt x="4123487" y="1244042"/>
                    <a:pt x="4125645" y="1246560"/>
                    <a:pt x="4125645" y="1248178"/>
                  </a:cubicBezTo>
                  <a:cubicBezTo>
                    <a:pt x="4125645" y="1268230"/>
                    <a:pt x="4114900" y="1278255"/>
                    <a:pt x="4093410" y="1278255"/>
                  </a:cubicBezTo>
                  <a:lnTo>
                    <a:pt x="4092331" y="1279334"/>
                  </a:lnTo>
                  <a:lnTo>
                    <a:pt x="4091252" y="1279334"/>
                  </a:lnTo>
                  <a:cubicBezTo>
                    <a:pt x="4089992" y="1279334"/>
                    <a:pt x="4086801" y="1276098"/>
                    <a:pt x="4081675" y="1269624"/>
                  </a:cubicBezTo>
                  <a:cubicBezTo>
                    <a:pt x="4078798" y="1269624"/>
                    <a:pt x="4077359" y="1268589"/>
                    <a:pt x="4077359" y="1266522"/>
                  </a:cubicBezTo>
                  <a:lnTo>
                    <a:pt x="4077359" y="1263285"/>
                  </a:lnTo>
                  <a:lnTo>
                    <a:pt x="4080596" y="1260047"/>
                  </a:lnTo>
                  <a:lnTo>
                    <a:pt x="4082754" y="1260047"/>
                  </a:lnTo>
                  <a:cubicBezTo>
                    <a:pt x="4083114" y="1262925"/>
                    <a:pt x="4085587" y="1264364"/>
                    <a:pt x="4090173" y="1264364"/>
                  </a:cubicBezTo>
                  <a:lnTo>
                    <a:pt x="4091252" y="1264364"/>
                  </a:lnTo>
                  <a:lnTo>
                    <a:pt x="4091252" y="1263285"/>
                  </a:lnTo>
                  <a:cubicBezTo>
                    <a:pt x="4085767" y="1262206"/>
                    <a:pt x="4081136" y="1258969"/>
                    <a:pt x="4077359" y="1253574"/>
                  </a:cubicBezTo>
                  <a:lnTo>
                    <a:pt x="4077359" y="1252494"/>
                  </a:lnTo>
                  <a:lnTo>
                    <a:pt x="4079517" y="1246021"/>
                  </a:lnTo>
                  <a:lnTo>
                    <a:pt x="4079517" y="1244941"/>
                  </a:lnTo>
                  <a:lnTo>
                    <a:pt x="4069806" y="1222417"/>
                  </a:lnTo>
                  <a:cubicBezTo>
                    <a:pt x="4071245" y="1218101"/>
                    <a:pt x="4072684" y="1215943"/>
                    <a:pt x="4074122" y="1215943"/>
                  </a:cubicBezTo>
                  <a:close/>
                  <a:moveTo>
                    <a:pt x="7123085" y="1212140"/>
                  </a:moveTo>
                  <a:lnTo>
                    <a:pt x="7123085" y="1213220"/>
                  </a:lnTo>
                  <a:lnTo>
                    <a:pt x="7125243" y="1213220"/>
                  </a:lnTo>
                  <a:lnTo>
                    <a:pt x="7125243" y="1212140"/>
                  </a:lnTo>
                  <a:close/>
                  <a:moveTo>
                    <a:pt x="7259039" y="1211061"/>
                  </a:moveTo>
                  <a:lnTo>
                    <a:pt x="7259039" y="1213220"/>
                  </a:lnTo>
                  <a:lnTo>
                    <a:pt x="7260118" y="1213220"/>
                  </a:lnTo>
                  <a:lnTo>
                    <a:pt x="7260118" y="1211061"/>
                  </a:lnTo>
                  <a:close/>
                  <a:moveTo>
                    <a:pt x="2746318" y="1208422"/>
                  </a:moveTo>
                  <a:lnTo>
                    <a:pt x="2745239" y="1211525"/>
                  </a:lnTo>
                  <a:lnTo>
                    <a:pt x="2746318" y="1212603"/>
                  </a:lnTo>
                  <a:lnTo>
                    <a:pt x="2747397" y="1212603"/>
                  </a:lnTo>
                  <a:lnTo>
                    <a:pt x="2747397" y="1208422"/>
                  </a:lnTo>
                  <a:close/>
                  <a:moveTo>
                    <a:pt x="55434" y="1190468"/>
                  </a:moveTo>
                  <a:cubicBezTo>
                    <a:pt x="71977" y="1195504"/>
                    <a:pt x="87038" y="1198381"/>
                    <a:pt x="100616" y="1199101"/>
                  </a:cubicBezTo>
                  <a:cubicBezTo>
                    <a:pt x="100616" y="1201079"/>
                    <a:pt x="103853" y="1202517"/>
                    <a:pt x="110327" y="1203417"/>
                  </a:cubicBezTo>
                  <a:lnTo>
                    <a:pt x="112485" y="1206519"/>
                  </a:lnTo>
                  <a:lnTo>
                    <a:pt x="112485" y="1208677"/>
                  </a:lnTo>
                  <a:cubicBezTo>
                    <a:pt x="112485" y="1211015"/>
                    <a:pt x="108529" y="1213173"/>
                    <a:pt x="100616" y="1215151"/>
                  </a:cubicBezTo>
                  <a:cubicBezTo>
                    <a:pt x="92703" y="1224322"/>
                    <a:pt x="88747" y="1230751"/>
                    <a:pt x="88747" y="1234438"/>
                  </a:cubicBezTo>
                  <a:cubicBezTo>
                    <a:pt x="88747" y="1239114"/>
                    <a:pt x="81240" y="1246307"/>
                    <a:pt x="66223" y="1256018"/>
                  </a:cubicBezTo>
                  <a:lnTo>
                    <a:pt x="65145" y="1257097"/>
                  </a:lnTo>
                  <a:lnTo>
                    <a:pt x="66223" y="1260334"/>
                  </a:lnTo>
                  <a:cubicBezTo>
                    <a:pt x="71258" y="1260334"/>
                    <a:pt x="76653" y="1258176"/>
                    <a:pt x="82409" y="1253860"/>
                  </a:cubicBezTo>
                  <a:cubicBezTo>
                    <a:pt x="84296" y="1253860"/>
                    <a:pt x="87847" y="1250983"/>
                    <a:pt x="93063" y="1245228"/>
                  </a:cubicBezTo>
                  <a:lnTo>
                    <a:pt x="97379" y="1243070"/>
                  </a:lnTo>
                  <a:lnTo>
                    <a:pt x="98458" y="1243070"/>
                  </a:lnTo>
                  <a:cubicBezTo>
                    <a:pt x="102414" y="1243070"/>
                    <a:pt x="107765" y="1245947"/>
                    <a:pt x="114508" y="1251702"/>
                  </a:cubicBezTo>
                  <a:cubicBezTo>
                    <a:pt x="121162" y="1251702"/>
                    <a:pt x="129075" y="1257052"/>
                    <a:pt x="138246" y="1267752"/>
                  </a:cubicBezTo>
                  <a:cubicBezTo>
                    <a:pt x="139684" y="1259210"/>
                    <a:pt x="142158" y="1254939"/>
                    <a:pt x="145664" y="1254939"/>
                  </a:cubicBezTo>
                  <a:lnTo>
                    <a:pt x="145664" y="1251702"/>
                  </a:lnTo>
                  <a:lnTo>
                    <a:pt x="143506" y="1248465"/>
                  </a:lnTo>
                  <a:lnTo>
                    <a:pt x="143506" y="1244149"/>
                  </a:lnTo>
                  <a:cubicBezTo>
                    <a:pt x="145664" y="1237225"/>
                    <a:pt x="146743" y="1229358"/>
                    <a:pt x="146743" y="1220546"/>
                  </a:cubicBezTo>
                  <a:lnTo>
                    <a:pt x="146743" y="1214072"/>
                  </a:lnTo>
                  <a:cubicBezTo>
                    <a:pt x="146743" y="1209936"/>
                    <a:pt x="145304" y="1206384"/>
                    <a:pt x="142427" y="1203417"/>
                  </a:cubicBezTo>
                  <a:lnTo>
                    <a:pt x="142427" y="1199101"/>
                  </a:lnTo>
                  <a:cubicBezTo>
                    <a:pt x="142788" y="1197662"/>
                    <a:pt x="144585" y="1196223"/>
                    <a:pt x="147822" y="1194785"/>
                  </a:cubicBezTo>
                  <a:cubicBezTo>
                    <a:pt x="163109" y="1194785"/>
                    <a:pt x="176371" y="1196943"/>
                    <a:pt x="187611" y="1201259"/>
                  </a:cubicBezTo>
                  <a:lnTo>
                    <a:pt x="190848" y="1198022"/>
                  </a:lnTo>
                  <a:lnTo>
                    <a:pt x="193006" y="1198022"/>
                  </a:lnTo>
                  <a:cubicBezTo>
                    <a:pt x="204426" y="1198022"/>
                    <a:pt x="210135" y="1200854"/>
                    <a:pt x="210135" y="1206519"/>
                  </a:cubicBezTo>
                  <a:lnTo>
                    <a:pt x="210135" y="1208677"/>
                  </a:lnTo>
                  <a:lnTo>
                    <a:pt x="196243" y="1222704"/>
                  </a:lnTo>
                  <a:cubicBezTo>
                    <a:pt x="196243" y="1227560"/>
                    <a:pt x="193365" y="1235067"/>
                    <a:pt x="187611" y="1245228"/>
                  </a:cubicBezTo>
                  <a:cubicBezTo>
                    <a:pt x="187611" y="1250443"/>
                    <a:pt x="183654" y="1255838"/>
                    <a:pt x="175742" y="1261413"/>
                  </a:cubicBezTo>
                  <a:cubicBezTo>
                    <a:pt x="175742" y="1266718"/>
                    <a:pt x="172909" y="1272068"/>
                    <a:pt x="167244" y="1277463"/>
                  </a:cubicBezTo>
                  <a:cubicBezTo>
                    <a:pt x="167244" y="1281600"/>
                    <a:pt x="165446" y="1285196"/>
                    <a:pt x="161849" y="1288253"/>
                  </a:cubicBezTo>
                  <a:lnTo>
                    <a:pt x="161849" y="1290411"/>
                  </a:lnTo>
                  <a:cubicBezTo>
                    <a:pt x="165626" y="1290411"/>
                    <a:pt x="175292" y="1298639"/>
                    <a:pt x="190848" y="1315094"/>
                  </a:cubicBezTo>
                  <a:cubicBezTo>
                    <a:pt x="196243" y="1315094"/>
                    <a:pt x="200873" y="1322961"/>
                    <a:pt x="204740" y="1338697"/>
                  </a:cubicBezTo>
                  <a:lnTo>
                    <a:pt x="203662" y="1354747"/>
                  </a:lnTo>
                  <a:lnTo>
                    <a:pt x="202582" y="1354747"/>
                  </a:lnTo>
                  <a:lnTo>
                    <a:pt x="201503" y="1353668"/>
                  </a:lnTo>
                  <a:lnTo>
                    <a:pt x="200425" y="1353668"/>
                  </a:lnTo>
                  <a:lnTo>
                    <a:pt x="197322" y="1362300"/>
                  </a:lnTo>
                  <a:lnTo>
                    <a:pt x="193006" y="1360142"/>
                  </a:lnTo>
                  <a:lnTo>
                    <a:pt x="190848" y="1360142"/>
                  </a:lnTo>
                  <a:lnTo>
                    <a:pt x="190848" y="1361221"/>
                  </a:lnTo>
                  <a:cubicBezTo>
                    <a:pt x="195165" y="1361581"/>
                    <a:pt x="197322" y="1362660"/>
                    <a:pt x="197322" y="1364458"/>
                  </a:cubicBezTo>
                  <a:cubicBezTo>
                    <a:pt x="195343" y="1370932"/>
                    <a:pt x="190668" y="1374169"/>
                    <a:pt x="183295" y="1374169"/>
                  </a:cubicBezTo>
                  <a:lnTo>
                    <a:pt x="180058" y="1374169"/>
                  </a:lnTo>
                  <a:cubicBezTo>
                    <a:pt x="165041" y="1371472"/>
                    <a:pt x="157533" y="1365717"/>
                    <a:pt x="157533" y="1356905"/>
                  </a:cubicBezTo>
                  <a:lnTo>
                    <a:pt x="158612" y="1352589"/>
                  </a:lnTo>
                  <a:lnTo>
                    <a:pt x="156455" y="1344092"/>
                  </a:lnTo>
                  <a:cubicBezTo>
                    <a:pt x="157893" y="1341215"/>
                    <a:pt x="158612" y="1337258"/>
                    <a:pt x="158612" y="1332223"/>
                  </a:cubicBezTo>
                  <a:cubicBezTo>
                    <a:pt x="155735" y="1322602"/>
                    <a:pt x="154296" y="1315094"/>
                    <a:pt x="154296" y="1309699"/>
                  </a:cubicBezTo>
                  <a:lnTo>
                    <a:pt x="155375" y="1296751"/>
                  </a:lnTo>
                  <a:cubicBezTo>
                    <a:pt x="148541" y="1296751"/>
                    <a:pt x="142833" y="1300707"/>
                    <a:pt x="138246" y="1308620"/>
                  </a:cubicBezTo>
                  <a:cubicBezTo>
                    <a:pt x="135550" y="1312216"/>
                    <a:pt x="132671" y="1314015"/>
                    <a:pt x="129614" y="1314015"/>
                  </a:cubicBezTo>
                  <a:lnTo>
                    <a:pt x="126377" y="1314015"/>
                  </a:lnTo>
                  <a:lnTo>
                    <a:pt x="126377" y="1316172"/>
                  </a:lnTo>
                  <a:lnTo>
                    <a:pt x="125298" y="1316172"/>
                  </a:lnTo>
                  <a:lnTo>
                    <a:pt x="126377" y="1321433"/>
                  </a:lnTo>
                  <a:lnTo>
                    <a:pt x="126377" y="1324670"/>
                  </a:lnTo>
                  <a:lnTo>
                    <a:pt x="127457" y="1347329"/>
                  </a:lnTo>
                  <a:lnTo>
                    <a:pt x="124219" y="1357984"/>
                  </a:lnTo>
                  <a:lnTo>
                    <a:pt x="127457" y="1377406"/>
                  </a:lnTo>
                  <a:lnTo>
                    <a:pt x="124219" y="1382666"/>
                  </a:lnTo>
                  <a:lnTo>
                    <a:pt x="124219" y="1386982"/>
                  </a:lnTo>
                  <a:lnTo>
                    <a:pt x="126377" y="1396693"/>
                  </a:lnTo>
                  <a:lnTo>
                    <a:pt x="125298" y="1403167"/>
                  </a:lnTo>
                  <a:lnTo>
                    <a:pt x="128535" y="1430007"/>
                  </a:lnTo>
                  <a:lnTo>
                    <a:pt x="128535" y="1435403"/>
                  </a:lnTo>
                  <a:cubicBezTo>
                    <a:pt x="128535" y="1441067"/>
                    <a:pt x="124578" y="1444619"/>
                    <a:pt x="116667" y="1446058"/>
                  </a:cubicBezTo>
                  <a:lnTo>
                    <a:pt x="109248" y="1443900"/>
                  </a:lnTo>
                  <a:lnTo>
                    <a:pt x="106011" y="1443900"/>
                  </a:lnTo>
                  <a:lnTo>
                    <a:pt x="90906" y="1447137"/>
                  </a:lnTo>
                  <a:lnTo>
                    <a:pt x="89826" y="1447137"/>
                  </a:lnTo>
                  <a:lnTo>
                    <a:pt x="80250" y="1437426"/>
                  </a:lnTo>
                  <a:lnTo>
                    <a:pt x="80250" y="1436482"/>
                  </a:lnTo>
                  <a:lnTo>
                    <a:pt x="85510" y="1419217"/>
                  </a:lnTo>
                  <a:cubicBezTo>
                    <a:pt x="85510" y="1417779"/>
                    <a:pt x="84477" y="1417059"/>
                    <a:pt x="82409" y="1417059"/>
                  </a:cubicBezTo>
                  <a:lnTo>
                    <a:pt x="73776" y="1418139"/>
                  </a:lnTo>
                  <a:lnTo>
                    <a:pt x="68382" y="1415981"/>
                  </a:lnTo>
                  <a:cubicBezTo>
                    <a:pt x="61908" y="1417239"/>
                    <a:pt x="58671" y="1420476"/>
                    <a:pt x="58671" y="1425692"/>
                  </a:cubicBezTo>
                  <a:cubicBezTo>
                    <a:pt x="58671" y="1431986"/>
                    <a:pt x="54758" y="1436617"/>
                    <a:pt x="46936" y="1439584"/>
                  </a:cubicBezTo>
                  <a:lnTo>
                    <a:pt x="46936" y="1440663"/>
                  </a:lnTo>
                  <a:lnTo>
                    <a:pt x="49093" y="1440663"/>
                  </a:lnTo>
                  <a:lnTo>
                    <a:pt x="56512" y="1435403"/>
                  </a:lnTo>
                  <a:lnTo>
                    <a:pt x="58671" y="1437426"/>
                  </a:lnTo>
                  <a:cubicBezTo>
                    <a:pt x="58671" y="1442461"/>
                    <a:pt x="56198" y="1444979"/>
                    <a:pt x="51251" y="1444979"/>
                  </a:cubicBezTo>
                  <a:lnTo>
                    <a:pt x="50173" y="1444979"/>
                  </a:lnTo>
                  <a:lnTo>
                    <a:pt x="49093" y="1443900"/>
                  </a:lnTo>
                  <a:lnTo>
                    <a:pt x="48014" y="1443900"/>
                  </a:lnTo>
                  <a:cubicBezTo>
                    <a:pt x="48014" y="1446957"/>
                    <a:pt x="42980" y="1449474"/>
                    <a:pt x="32908" y="1451453"/>
                  </a:cubicBezTo>
                  <a:cubicBezTo>
                    <a:pt x="20050" y="1451453"/>
                    <a:pt x="13621" y="1446777"/>
                    <a:pt x="13621" y="1437426"/>
                  </a:cubicBezTo>
                  <a:lnTo>
                    <a:pt x="11463" y="1420297"/>
                  </a:lnTo>
                  <a:lnTo>
                    <a:pt x="15779" y="1403167"/>
                  </a:lnTo>
                  <a:lnTo>
                    <a:pt x="15779" y="1401009"/>
                  </a:lnTo>
                  <a:cubicBezTo>
                    <a:pt x="12902" y="1397952"/>
                    <a:pt x="11463" y="1394355"/>
                    <a:pt x="11463" y="1390219"/>
                  </a:cubicBezTo>
                  <a:lnTo>
                    <a:pt x="11463" y="1386982"/>
                  </a:lnTo>
                  <a:cubicBezTo>
                    <a:pt x="11463" y="1378980"/>
                    <a:pt x="13261" y="1369314"/>
                    <a:pt x="16858" y="1357984"/>
                  </a:cubicBezTo>
                  <a:lnTo>
                    <a:pt x="15779" y="1343013"/>
                  </a:lnTo>
                  <a:lnTo>
                    <a:pt x="15779" y="1336539"/>
                  </a:lnTo>
                  <a:cubicBezTo>
                    <a:pt x="15779" y="1334201"/>
                    <a:pt x="14700" y="1331683"/>
                    <a:pt x="12542" y="1328986"/>
                  </a:cubicBezTo>
                  <a:lnTo>
                    <a:pt x="12542" y="1327907"/>
                  </a:lnTo>
                  <a:lnTo>
                    <a:pt x="15779" y="1323591"/>
                  </a:lnTo>
                  <a:lnTo>
                    <a:pt x="15779" y="1297830"/>
                  </a:lnTo>
                  <a:lnTo>
                    <a:pt x="13621" y="1291490"/>
                  </a:lnTo>
                  <a:lnTo>
                    <a:pt x="14700" y="1290411"/>
                  </a:lnTo>
                  <a:lnTo>
                    <a:pt x="14700" y="1289332"/>
                  </a:lnTo>
                  <a:lnTo>
                    <a:pt x="12542" y="1274226"/>
                  </a:lnTo>
                  <a:lnTo>
                    <a:pt x="13621" y="1262492"/>
                  </a:lnTo>
                  <a:lnTo>
                    <a:pt x="13621" y="1257097"/>
                  </a:lnTo>
                  <a:lnTo>
                    <a:pt x="11463" y="1240912"/>
                  </a:lnTo>
                  <a:lnTo>
                    <a:pt x="14700" y="1238754"/>
                  </a:lnTo>
                  <a:lnTo>
                    <a:pt x="15779" y="1238754"/>
                  </a:lnTo>
                  <a:cubicBezTo>
                    <a:pt x="25221" y="1242710"/>
                    <a:pt x="32009" y="1246667"/>
                    <a:pt x="36145" y="1250623"/>
                  </a:cubicBezTo>
                  <a:cubicBezTo>
                    <a:pt x="39023" y="1250623"/>
                    <a:pt x="41540" y="1251702"/>
                    <a:pt x="43699" y="1253860"/>
                  </a:cubicBezTo>
                  <a:lnTo>
                    <a:pt x="45856" y="1253860"/>
                  </a:lnTo>
                  <a:cubicBezTo>
                    <a:pt x="49273" y="1253860"/>
                    <a:pt x="52826" y="1240598"/>
                    <a:pt x="56512" y="1214072"/>
                  </a:cubicBezTo>
                  <a:lnTo>
                    <a:pt x="54488" y="1211914"/>
                  </a:lnTo>
                  <a:lnTo>
                    <a:pt x="54488" y="1208677"/>
                  </a:lnTo>
                  <a:lnTo>
                    <a:pt x="55434" y="1207598"/>
                  </a:lnTo>
                  <a:lnTo>
                    <a:pt x="51251" y="1201259"/>
                  </a:lnTo>
                  <a:lnTo>
                    <a:pt x="51251" y="1194785"/>
                  </a:lnTo>
                  <a:close/>
                  <a:moveTo>
                    <a:pt x="2548185" y="1189405"/>
                  </a:moveTo>
                  <a:lnTo>
                    <a:pt x="2548185" y="1191563"/>
                  </a:lnTo>
                  <a:lnTo>
                    <a:pt x="2549265" y="1191563"/>
                  </a:lnTo>
                  <a:lnTo>
                    <a:pt x="2549265" y="1189405"/>
                  </a:lnTo>
                  <a:close/>
                  <a:moveTo>
                    <a:pt x="7064819" y="1186245"/>
                  </a:moveTo>
                  <a:lnTo>
                    <a:pt x="7063740" y="1187323"/>
                  </a:lnTo>
                  <a:lnTo>
                    <a:pt x="7063740" y="1188403"/>
                  </a:lnTo>
                  <a:lnTo>
                    <a:pt x="7064819" y="1189481"/>
                  </a:lnTo>
                  <a:lnTo>
                    <a:pt x="7065898" y="1189481"/>
                  </a:lnTo>
                  <a:lnTo>
                    <a:pt x="7066977" y="1188403"/>
                  </a:lnTo>
                  <a:lnTo>
                    <a:pt x="7066977" y="1187323"/>
                  </a:lnTo>
                  <a:lnTo>
                    <a:pt x="7065898" y="1186245"/>
                  </a:lnTo>
                  <a:close/>
                  <a:moveTo>
                    <a:pt x="7240696" y="1185165"/>
                  </a:moveTo>
                  <a:lnTo>
                    <a:pt x="7240696" y="1186245"/>
                  </a:lnTo>
                  <a:lnTo>
                    <a:pt x="7247170" y="1187323"/>
                  </a:lnTo>
                  <a:lnTo>
                    <a:pt x="7247170" y="1185165"/>
                  </a:lnTo>
                  <a:close/>
                  <a:moveTo>
                    <a:pt x="7157613" y="1185165"/>
                  </a:moveTo>
                  <a:lnTo>
                    <a:pt x="7160850" y="1188403"/>
                  </a:lnTo>
                  <a:lnTo>
                    <a:pt x="7160850" y="1185165"/>
                  </a:lnTo>
                  <a:close/>
                  <a:moveTo>
                    <a:pt x="7117690" y="1185165"/>
                  </a:moveTo>
                  <a:lnTo>
                    <a:pt x="7117690" y="1186245"/>
                  </a:lnTo>
                  <a:lnTo>
                    <a:pt x="7119848" y="1186245"/>
                  </a:lnTo>
                  <a:lnTo>
                    <a:pt x="7119848" y="1185165"/>
                  </a:lnTo>
                  <a:close/>
                  <a:moveTo>
                    <a:pt x="7092873" y="1183007"/>
                  </a:moveTo>
                  <a:lnTo>
                    <a:pt x="7095031" y="1183007"/>
                  </a:lnTo>
                  <a:lnTo>
                    <a:pt x="7095031" y="1188403"/>
                  </a:lnTo>
                  <a:lnTo>
                    <a:pt x="7092873" y="1188403"/>
                  </a:lnTo>
                  <a:close/>
                  <a:moveTo>
                    <a:pt x="5063187" y="1180439"/>
                  </a:moveTo>
                  <a:lnTo>
                    <a:pt x="5059950" y="1181518"/>
                  </a:lnTo>
                  <a:lnTo>
                    <a:pt x="5059950" y="1182597"/>
                  </a:lnTo>
                  <a:lnTo>
                    <a:pt x="5067503" y="1181518"/>
                  </a:lnTo>
                  <a:lnTo>
                    <a:pt x="5067503" y="1180439"/>
                  </a:lnTo>
                  <a:close/>
                  <a:moveTo>
                    <a:pt x="3053413" y="1180438"/>
                  </a:moveTo>
                  <a:lnTo>
                    <a:pt x="3050176" y="1181517"/>
                  </a:lnTo>
                  <a:lnTo>
                    <a:pt x="3050176" y="1182596"/>
                  </a:lnTo>
                  <a:lnTo>
                    <a:pt x="3057729" y="1181517"/>
                  </a:lnTo>
                  <a:lnTo>
                    <a:pt x="3057729" y="1180438"/>
                  </a:lnTo>
                  <a:close/>
                  <a:moveTo>
                    <a:pt x="1043640" y="1180437"/>
                  </a:moveTo>
                  <a:lnTo>
                    <a:pt x="1040402" y="1181516"/>
                  </a:lnTo>
                  <a:lnTo>
                    <a:pt x="1040402" y="1182595"/>
                  </a:lnTo>
                  <a:lnTo>
                    <a:pt x="1047954" y="1181516"/>
                  </a:lnTo>
                  <a:lnTo>
                    <a:pt x="1047954" y="1180437"/>
                  </a:lnTo>
                  <a:close/>
                  <a:moveTo>
                    <a:pt x="2756838" y="1175648"/>
                  </a:moveTo>
                  <a:lnTo>
                    <a:pt x="2758996" y="1177806"/>
                  </a:lnTo>
                  <a:lnTo>
                    <a:pt x="2759941" y="1176727"/>
                  </a:lnTo>
                  <a:lnTo>
                    <a:pt x="2759941" y="1175648"/>
                  </a:lnTo>
                  <a:close/>
                  <a:moveTo>
                    <a:pt x="7602469" y="1175316"/>
                  </a:moveTo>
                  <a:lnTo>
                    <a:pt x="7606785" y="1175316"/>
                  </a:lnTo>
                  <a:lnTo>
                    <a:pt x="7614473" y="1177474"/>
                  </a:lnTo>
                  <a:lnTo>
                    <a:pt x="7619868" y="1176394"/>
                  </a:lnTo>
                  <a:lnTo>
                    <a:pt x="7620947" y="1177474"/>
                  </a:lnTo>
                  <a:lnTo>
                    <a:pt x="7620947" y="1178553"/>
                  </a:lnTo>
                  <a:lnTo>
                    <a:pt x="7617710" y="1181789"/>
                  </a:lnTo>
                  <a:lnTo>
                    <a:pt x="7603548" y="1181789"/>
                  </a:lnTo>
                  <a:cubicBezTo>
                    <a:pt x="7599952" y="1181789"/>
                    <a:pt x="7598153" y="1181070"/>
                    <a:pt x="7598153" y="1179631"/>
                  </a:cubicBezTo>
                  <a:lnTo>
                    <a:pt x="7592758" y="1180711"/>
                  </a:lnTo>
                  <a:cubicBezTo>
                    <a:pt x="7589072" y="1180171"/>
                    <a:pt x="7587228" y="1179092"/>
                    <a:pt x="7587228" y="1177474"/>
                  </a:cubicBezTo>
                  <a:lnTo>
                    <a:pt x="7588442" y="1176394"/>
                  </a:lnTo>
                  <a:lnTo>
                    <a:pt x="7593837" y="1177474"/>
                  </a:lnTo>
                  <a:lnTo>
                    <a:pt x="7599232" y="1177474"/>
                  </a:lnTo>
                  <a:close/>
                  <a:moveTo>
                    <a:pt x="7552565" y="1175316"/>
                  </a:moveTo>
                  <a:lnTo>
                    <a:pt x="7555802" y="1175316"/>
                  </a:lnTo>
                  <a:lnTo>
                    <a:pt x="7565648" y="1176394"/>
                  </a:lnTo>
                  <a:lnTo>
                    <a:pt x="7572122" y="1175316"/>
                  </a:lnTo>
                  <a:lnTo>
                    <a:pt x="7573201" y="1176394"/>
                  </a:lnTo>
                  <a:lnTo>
                    <a:pt x="7573201" y="1178553"/>
                  </a:lnTo>
                  <a:cubicBezTo>
                    <a:pt x="7573201" y="1181430"/>
                    <a:pt x="7565603" y="1182869"/>
                    <a:pt x="7550407" y="1182869"/>
                  </a:cubicBezTo>
                  <a:lnTo>
                    <a:pt x="7549328" y="1181789"/>
                  </a:lnTo>
                  <a:lnTo>
                    <a:pt x="7549328" y="1178553"/>
                  </a:lnTo>
                  <a:close/>
                  <a:moveTo>
                    <a:pt x="7119848" y="1174376"/>
                  </a:moveTo>
                  <a:lnTo>
                    <a:pt x="7119848" y="1175455"/>
                  </a:lnTo>
                  <a:lnTo>
                    <a:pt x="7122006" y="1175455"/>
                  </a:lnTo>
                  <a:lnTo>
                    <a:pt x="7122006" y="1174376"/>
                  </a:lnTo>
                  <a:close/>
                  <a:moveTo>
                    <a:pt x="7111216" y="1174376"/>
                  </a:moveTo>
                  <a:lnTo>
                    <a:pt x="7111216" y="1175455"/>
                  </a:lnTo>
                  <a:lnTo>
                    <a:pt x="7113374" y="1175455"/>
                  </a:lnTo>
                  <a:lnTo>
                    <a:pt x="7113374" y="1174376"/>
                  </a:lnTo>
                  <a:close/>
                  <a:moveTo>
                    <a:pt x="3714558" y="1172076"/>
                  </a:moveTo>
                  <a:lnTo>
                    <a:pt x="3714558" y="1173155"/>
                  </a:lnTo>
                  <a:lnTo>
                    <a:pt x="3716716" y="1173155"/>
                  </a:lnTo>
                  <a:lnTo>
                    <a:pt x="3716716" y="1172076"/>
                  </a:lnTo>
                  <a:close/>
                  <a:moveTo>
                    <a:pt x="2745239" y="1171466"/>
                  </a:moveTo>
                  <a:lnTo>
                    <a:pt x="2745239" y="1172546"/>
                  </a:lnTo>
                  <a:lnTo>
                    <a:pt x="2754681" y="1175648"/>
                  </a:lnTo>
                  <a:lnTo>
                    <a:pt x="2755760" y="1175648"/>
                  </a:lnTo>
                  <a:lnTo>
                    <a:pt x="2755760" y="1174569"/>
                  </a:lnTo>
                  <a:lnTo>
                    <a:pt x="2746318" y="1171466"/>
                  </a:lnTo>
                  <a:close/>
                  <a:moveTo>
                    <a:pt x="3707005" y="1169918"/>
                  </a:moveTo>
                  <a:lnTo>
                    <a:pt x="3707005" y="1170997"/>
                  </a:lnTo>
                  <a:lnTo>
                    <a:pt x="3710242" y="1170997"/>
                  </a:lnTo>
                  <a:lnTo>
                    <a:pt x="3710242" y="1169918"/>
                  </a:lnTo>
                  <a:close/>
                  <a:moveTo>
                    <a:pt x="3633768" y="1169918"/>
                  </a:moveTo>
                  <a:lnTo>
                    <a:pt x="3633768" y="1170997"/>
                  </a:lnTo>
                  <a:lnTo>
                    <a:pt x="3635926" y="1170997"/>
                  </a:lnTo>
                  <a:lnTo>
                    <a:pt x="3635926" y="1169918"/>
                  </a:lnTo>
                  <a:close/>
                  <a:moveTo>
                    <a:pt x="5227601" y="1167625"/>
                  </a:moveTo>
                  <a:lnTo>
                    <a:pt x="5227601" y="1168705"/>
                  </a:lnTo>
                  <a:lnTo>
                    <a:pt x="5230703" y="1169784"/>
                  </a:lnTo>
                  <a:lnTo>
                    <a:pt x="5230703" y="1167625"/>
                  </a:lnTo>
                  <a:close/>
                  <a:moveTo>
                    <a:pt x="5066424" y="1167625"/>
                  </a:moveTo>
                  <a:cubicBezTo>
                    <a:pt x="5063187" y="1170413"/>
                    <a:pt x="5060670" y="1171807"/>
                    <a:pt x="5058871" y="1171807"/>
                  </a:cubicBezTo>
                  <a:lnTo>
                    <a:pt x="5058871" y="1172886"/>
                  </a:lnTo>
                  <a:lnTo>
                    <a:pt x="5059950" y="1172886"/>
                  </a:lnTo>
                  <a:cubicBezTo>
                    <a:pt x="5064626" y="1171087"/>
                    <a:pt x="5067144" y="1169334"/>
                    <a:pt x="5067503" y="1167625"/>
                  </a:cubicBezTo>
                  <a:close/>
                  <a:moveTo>
                    <a:pt x="3217826" y="1167625"/>
                  </a:moveTo>
                  <a:lnTo>
                    <a:pt x="3217826" y="1168704"/>
                  </a:lnTo>
                  <a:lnTo>
                    <a:pt x="3220928" y="1169783"/>
                  </a:lnTo>
                  <a:lnTo>
                    <a:pt x="3220928" y="1167625"/>
                  </a:lnTo>
                  <a:close/>
                  <a:moveTo>
                    <a:pt x="3056650" y="1167625"/>
                  </a:moveTo>
                  <a:cubicBezTo>
                    <a:pt x="3053413" y="1170412"/>
                    <a:pt x="3050895" y="1171806"/>
                    <a:pt x="3049097" y="1171806"/>
                  </a:cubicBezTo>
                  <a:lnTo>
                    <a:pt x="3049097" y="1172885"/>
                  </a:lnTo>
                  <a:lnTo>
                    <a:pt x="3050176" y="1172885"/>
                  </a:lnTo>
                  <a:cubicBezTo>
                    <a:pt x="3054851" y="1171087"/>
                    <a:pt x="3057369" y="1169333"/>
                    <a:pt x="3057729" y="1167625"/>
                  </a:cubicBezTo>
                  <a:close/>
                  <a:moveTo>
                    <a:pt x="1208052" y="1167624"/>
                  </a:moveTo>
                  <a:lnTo>
                    <a:pt x="1208052" y="1168703"/>
                  </a:lnTo>
                  <a:lnTo>
                    <a:pt x="1211155" y="1169782"/>
                  </a:lnTo>
                  <a:lnTo>
                    <a:pt x="1211155" y="1167624"/>
                  </a:lnTo>
                  <a:close/>
                  <a:moveTo>
                    <a:pt x="1046877" y="1167624"/>
                  </a:moveTo>
                  <a:cubicBezTo>
                    <a:pt x="1043640" y="1170411"/>
                    <a:pt x="1041122" y="1171805"/>
                    <a:pt x="1039324" y="1171805"/>
                  </a:cubicBezTo>
                  <a:lnTo>
                    <a:pt x="1039324" y="1172884"/>
                  </a:lnTo>
                  <a:lnTo>
                    <a:pt x="1040402" y="1172884"/>
                  </a:lnTo>
                  <a:cubicBezTo>
                    <a:pt x="1045078" y="1171086"/>
                    <a:pt x="1047595" y="1169332"/>
                    <a:pt x="1047954" y="1167624"/>
                  </a:cubicBezTo>
                  <a:close/>
                  <a:moveTo>
                    <a:pt x="2733640" y="1167286"/>
                  </a:moveTo>
                  <a:lnTo>
                    <a:pt x="2732560" y="1170388"/>
                  </a:lnTo>
                  <a:cubicBezTo>
                    <a:pt x="2733099" y="1172905"/>
                    <a:pt x="2735212" y="1175018"/>
                    <a:pt x="2738900" y="1176727"/>
                  </a:cubicBezTo>
                  <a:lnTo>
                    <a:pt x="2739979" y="1176727"/>
                  </a:lnTo>
                  <a:lnTo>
                    <a:pt x="2742135" y="1169308"/>
                  </a:lnTo>
                  <a:close/>
                  <a:moveTo>
                    <a:pt x="2209072" y="1167271"/>
                  </a:moveTo>
                  <a:lnTo>
                    <a:pt x="2209072" y="1168485"/>
                  </a:lnTo>
                  <a:lnTo>
                    <a:pt x="2213388" y="1168485"/>
                  </a:lnTo>
                  <a:lnTo>
                    <a:pt x="2213388" y="1167271"/>
                  </a:lnTo>
                  <a:close/>
                  <a:moveTo>
                    <a:pt x="2741058" y="1164048"/>
                  </a:moveTo>
                  <a:lnTo>
                    <a:pt x="2741058" y="1165127"/>
                  </a:lnTo>
                  <a:lnTo>
                    <a:pt x="2745239" y="1165127"/>
                  </a:lnTo>
                  <a:lnTo>
                    <a:pt x="2745239" y="1164048"/>
                  </a:lnTo>
                  <a:close/>
                  <a:moveTo>
                    <a:pt x="2733640" y="1164048"/>
                  </a:moveTo>
                  <a:lnTo>
                    <a:pt x="2733640" y="1165127"/>
                  </a:lnTo>
                  <a:lnTo>
                    <a:pt x="2737820" y="1165127"/>
                  </a:lnTo>
                  <a:lnTo>
                    <a:pt x="2737820" y="1164048"/>
                  </a:lnTo>
                  <a:close/>
                  <a:moveTo>
                    <a:pt x="2593504" y="1164048"/>
                  </a:moveTo>
                  <a:lnTo>
                    <a:pt x="2591346" y="1166206"/>
                  </a:lnTo>
                  <a:lnTo>
                    <a:pt x="2591346" y="1167286"/>
                  </a:lnTo>
                  <a:lnTo>
                    <a:pt x="2594583" y="1167286"/>
                  </a:lnTo>
                  <a:lnTo>
                    <a:pt x="2596606" y="1165127"/>
                  </a:lnTo>
                  <a:lnTo>
                    <a:pt x="2595527" y="1164048"/>
                  </a:lnTo>
                  <a:close/>
                  <a:moveTo>
                    <a:pt x="4094624" y="1163900"/>
                  </a:moveTo>
                  <a:cubicBezTo>
                    <a:pt x="4094624" y="1166058"/>
                    <a:pt x="4096062" y="1167137"/>
                    <a:pt x="4098940" y="1167137"/>
                  </a:cubicBezTo>
                  <a:lnTo>
                    <a:pt x="4100019" y="1167137"/>
                  </a:lnTo>
                  <a:lnTo>
                    <a:pt x="4100019" y="1166058"/>
                  </a:lnTo>
                  <a:lnTo>
                    <a:pt x="4095703" y="1163900"/>
                  </a:lnTo>
                  <a:close/>
                  <a:moveTo>
                    <a:pt x="4106493" y="1161742"/>
                  </a:moveTo>
                  <a:lnTo>
                    <a:pt x="4106493" y="1163900"/>
                  </a:lnTo>
                  <a:lnTo>
                    <a:pt x="4107572" y="1163900"/>
                  </a:lnTo>
                  <a:lnTo>
                    <a:pt x="4107572" y="1161742"/>
                  </a:lnTo>
                  <a:close/>
                  <a:moveTo>
                    <a:pt x="3774983" y="1159128"/>
                  </a:moveTo>
                  <a:lnTo>
                    <a:pt x="3774983" y="1161286"/>
                  </a:lnTo>
                  <a:lnTo>
                    <a:pt x="3776062" y="1161286"/>
                  </a:lnTo>
                  <a:lnTo>
                    <a:pt x="3778220" y="1159128"/>
                  </a:lnTo>
                  <a:close/>
                  <a:moveTo>
                    <a:pt x="3771746" y="1158049"/>
                  </a:moveTo>
                  <a:lnTo>
                    <a:pt x="3771746" y="1159128"/>
                  </a:lnTo>
                  <a:lnTo>
                    <a:pt x="3773904" y="1159128"/>
                  </a:lnTo>
                  <a:lnTo>
                    <a:pt x="3773904" y="1158049"/>
                  </a:lnTo>
                  <a:close/>
                  <a:moveTo>
                    <a:pt x="3657506" y="1158049"/>
                  </a:moveTo>
                  <a:lnTo>
                    <a:pt x="3654269" y="1161286"/>
                  </a:lnTo>
                  <a:lnTo>
                    <a:pt x="3656427" y="1163444"/>
                  </a:lnTo>
                  <a:lnTo>
                    <a:pt x="3657506" y="1163444"/>
                  </a:lnTo>
                  <a:lnTo>
                    <a:pt x="3659664" y="1161286"/>
                  </a:lnTo>
                  <a:lnTo>
                    <a:pt x="3658585" y="1158049"/>
                  </a:lnTo>
                  <a:close/>
                  <a:moveTo>
                    <a:pt x="3645637" y="1156970"/>
                  </a:moveTo>
                  <a:lnTo>
                    <a:pt x="3645637" y="1159128"/>
                  </a:lnTo>
                  <a:lnTo>
                    <a:pt x="3647795" y="1161286"/>
                  </a:lnTo>
                  <a:lnTo>
                    <a:pt x="3651032" y="1158049"/>
                  </a:lnTo>
                  <a:lnTo>
                    <a:pt x="3649953" y="1156970"/>
                  </a:lnTo>
                  <a:close/>
                  <a:moveTo>
                    <a:pt x="6701748" y="1156837"/>
                  </a:moveTo>
                  <a:lnTo>
                    <a:pt x="6701748" y="1158995"/>
                  </a:lnTo>
                  <a:lnTo>
                    <a:pt x="6702827" y="1158995"/>
                  </a:lnTo>
                  <a:lnTo>
                    <a:pt x="6704985" y="1156837"/>
                  </a:lnTo>
                  <a:close/>
                  <a:moveTo>
                    <a:pt x="5127658" y="1156836"/>
                  </a:moveTo>
                  <a:lnTo>
                    <a:pt x="5127658" y="1157915"/>
                  </a:lnTo>
                  <a:lnTo>
                    <a:pt x="5133053" y="1158994"/>
                  </a:lnTo>
                  <a:lnTo>
                    <a:pt x="5134132" y="1158994"/>
                  </a:lnTo>
                  <a:lnTo>
                    <a:pt x="5134132" y="1157915"/>
                  </a:lnTo>
                  <a:lnTo>
                    <a:pt x="5129816" y="1156836"/>
                  </a:lnTo>
                  <a:close/>
                  <a:moveTo>
                    <a:pt x="3117883" y="1156835"/>
                  </a:moveTo>
                  <a:lnTo>
                    <a:pt x="3117883" y="1157914"/>
                  </a:lnTo>
                  <a:lnTo>
                    <a:pt x="3123278" y="1158993"/>
                  </a:lnTo>
                  <a:lnTo>
                    <a:pt x="3124357" y="1158993"/>
                  </a:lnTo>
                  <a:lnTo>
                    <a:pt x="3124357" y="1157914"/>
                  </a:lnTo>
                  <a:lnTo>
                    <a:pt x="3120041" y="1156835"/>
                  </a:lnTo>
                  <a:close/>
                  <a:moveTo>
                    <a:pt x="1108110" y="1156834"/>
                  </a:moveTo>
                  <a:lnTo>
                    <a:pt x="1108110" y="1157913"/>
                  </a:lnTo>
                  <a:lnTo>
                    <a:pt x="1113504" y="1158992"/>
                  </a:lnTo>
                  <a:lnTo>
                    <a:pt x="1114585" y="1158992"/>
                  </a:lnTo>
                  <a:lnTo>
                    <a:pt x="1114585" y="1157913"/>
                  </a:lnTo>
                  <a:lnTo>
                    <a:pt x="1110268" y="1156834"/>
                  </a:lnTo>
                  <a:close/>
                  <a:moveTo>
                    <a:pt x="5681847" y="1156432"/>
                  </a:moveTo>
                  <a:lnTo>
                    <a:pt x="5678610" y="1158455"/>
                  </a:lnTo>
                  <a:cubicBezTo>
                    <a:pt x="5679330" y="1160793"/>
                    <a:pt x="5680768" y="1162231"/>
                    <a:pt x="5682926" y="1162771"/>
                  </a:cubicBezTo>
                  <a:lnTo>
                    <a:pt x="5685084" y="1159533"/>
                  </a:lnTo>
                  <a:lnTo>
                    <a:pt x="5685084" y="1158455"/>
                  </a:lnTo>
                  <a:lnTo>
                    <a:pt x="5682926" y="1156432"/>
                  </a:lnTo>
                  <a:close/>
                  <a:moveTo>
                    <a:pt x="3766351" y="1155891"/>
                  </a:moveTo>
                  <a:lnTo>
                    <a:pt x="3766351" y="1156970"/>
                  </a:lnTo>
                  <a:lnTo>
                    <a:pt x="3770667" y="1158049"/>
                  </a:lnTo>
                  <a:cubicBezTo>
                    <a:pt x="3770667" y="1156611"/>
                    <a:pt x="3769588" y="1155891"/>
                    <a:pt x="3767430" y="1155891"/>
                  </a:cubicBezTo>
                  <a:close/>
                  <a:moveTo>
                    <a:pt x="6685428" y="1155758"/>
                  </a:moveTo>
                  <a:lnTo>
                    <a:pt x="6683135" y="1157916"/>
                  </a:lnTo>
                  <a:lnTo>
                    <a:pt x="6683135" y="1158995"/>
                  </a:lnTo>
                  <a:lnTo>
                    <a:pt x="6687586" y="1158995"/>
                  </a:lnTo>
                  <a:lnTo>
                    <a:pt x="6687586" y="1157916"/>
                  </a:lnTo>
                  <a:close/>
                  <a:moveTo>
                    <a:pt x="5124421" y="1155756"/>
                  </a:moveTo>
                  <a:lnTo>
                    <a:pt x="5124421" y="1158994"/>
                  </a:lnTo>
                  <a:lnTo>
                    <a:pt x="5125500" y="1158994"/>
                  </a:lnTo>
                  <a:lnTo>
                    <a:pt x="5125500" y="1155756"/>
                  </a:lnTo>
                  <a:close/>
                  <a:moveTo>
                    <a:pt x="3114646" y="1155756"/>
                  </a:moveTo>
                  <a:lnTo>
                    <a:pt x="3114646" y="1158993"/>
                  </a:lnTo>
                  <a:lnTo>
                    <a:pt x="3115725" y="1158993"/>
                  </a:lnTo>
                  <a:lnTo>
                    <a:pt x="3115725" y="1155756"/>
                  </a:lnTo>
                  <a:close/>
                  <a:moveTo>
                    <a:pt x="1104874" y="1155755"/>
                  </a:moveTo>
                  <a:lnTo>
                    <a:pt x="1104874" y="1158992"/>
                  </a:lnTo>
                  <a:lnTo>
                    <a:pt x="1105952" y="1158992"/>
                  </a:lnTo>
                  <a:lnTo>
                    <a:pt x="1105952" y="1155755"/>
                  </a:lnTo>
                  <a:close/>
                  <a:moveTo>
                    <a:pt x="6259235" y="1155488"/>
                  </a:moveTo>
                  <a:lnTo>
                    <a:pt x="6259235" y="1156566"/>
                  </a:lnTo>
                  <a:lnTo>
                    <a:pt x="6261393" y="1158725"/>
                  </a:lnTo>
                  <a:lnTo>
                    <a:pt x="6261393" y="1155488"/>
                  </a:lnTo>
                  <a:close/>
                  <a:moveTo>
                    <a:pt x="3762035" y="1154812"/>
                  </a:moveTo>
                  <a:lnTo>
                    <a:pt x="3762035" y="1155891"/>
                  </a:lnTo>
                  <a:lnTo>
                    <a:pt x="3765272" y="1155891"/>
                  </a:lnTo>
                  <a:lnTo>
                    <a:pt x="3765272" y="1154812"/>
                  </a:lnTo>
                  <a:close/>
                  <a:moveTo>
                    <a:pt x="4287226" y="1154189"/>
                  </a:moveTo>
                  <a:lnTo>
                    <a:pt x="4287226" y="1156347"/>
                  </a:lnTo>
                  <a:lnTo>
                    <a:pt x="4289384" y="1156347"/>
                  </a:lnTo>
                  <a:lnTo>
                    <a:pt x="4289384" y="1154189"/>
                  </a:lnTo>
                  <a:close/>
                  <a:moveTo>
                    <a:pt x="2107645" y="1154188"/>
                  </a:moveTo>
                  <a:lnTo>
                    <a:pt x="2107645" y="1155267"/>
                  </a:lnTo>
                  <a:lnTo>
                    <a:pt x="2109803" y="1159718"/>
                  </a:lnTo>
                  <a:lnTo>
                    <a:pt x="2111962" y="1159718"/>
                  </a:lnTo>
                  <a:cubicBezTo>
                    <a:pt x="2110522" y="1156391"/>
                    <a:pt x="2109083" y="1154548"/>
                    <a:pt x="2107645" y="1154188"/>
                  </a:cubicBezTo>
                  <a:close/>
                  <a:moveTo>
                    <a:pt x="2099014" y="1154188"/>
                  </a:moveTo>
                  <a:lnTo>
                    <a:pt x="2099014" y="1156346"/>
                  </a:lnTo>
                  <a:lnTo>
                    <a:pt x="2100091" y="1156346"/>
                  </a:lnTo>
                  <a:lnTo>
                    <a:pt x="2100091" y="1154188"/>
                  </a:lnTo>
                  <a:close/>
                  <a:moveTo>
                    <a:pt x="5238256" y="1153599"/>
                  </a:moveTo>
                  <a:lnTo>
                    <a:pt x="5236098" y="1155756"/>
                  </a:lnTo>
                  <a:lnTo>
                    <a:pt x="5236098" y="1156836"/>
                  </a:lnTo>
                  <a:lnTo>
                    <a:pt x="5240414" y="1156836"/>
                  </a:lnTo>
                  <a:lnTo>
                    <a:pt x="5240414" y="1153599"/>
                  </a:lnTo>
                  <a:close/>
                  <a:moveTo>
                    <a:pt x="5140606" y="1153599"/>
                  </a:moveTo>
                  <a:lnTo>
                    <a:pt x="5135211" y="1155756"/>
                  </a:lnTo>
                  <a:lnTo>
                    <a:pt x="5135211" y="1157915"/>
                  </a:lnTo>
                  <a:lnTo>
                    <a:pt x="5141685" y="1154678"/>
                  </a:lnTo>
                  <a:lnTo>
                    <a:pt x="5141685" y="1153599"/>
                  </a:lnTo>
                  <a:close/>
                  <a:moveTo>
                    <a:pt x="5124421" y="1153599"/>
                  </a:moveTo>
                  <a:lnTo>
                    <a:pt x="5124421" y="1154678"/>
                  </a:lnTo>
                  <a:lnTo>
                    <a:pt x="5127658" y="1154678"/>
                  </a:lnTo>
                  <a:lnTo>
                    <a:pt x="5127658" y="1153599"/>
                  </a:lnTo>
                  <a:close/>
                  <a:moveTo>
                    <a:pt x="3228481" y="1153598"/>
                  </a:moveTo>
                  <a:lnTo>
                    <a:pt x="3226323" y="1155756"/>
                  </a:lnTo>
                  <a:lnTo>
                    <a:pt x="3226323" y="1156835"/>
                  </a:lnTo>
                  <a:lnTo>
                    <a:pt x="3230639" y="1156835"/>
                  </a:lnTo>
                  <a:lnTo>
                    <a:pt x="3230639" y="1153598"/>
                  </a:lnTo>
                  <a:close/>
                  <a:moveTo>
                    <a:pt x="3130831" y="1153598"/>
                  </a:moveTo>
                  <a:lnTo>
                    <a:pt x="3125436" y="1155756"/>
                  </a:lnTo>
                  <a:lnTo>
                    <a:pt x="3125436" y="1157914"/>
                  </a:lnTo>
                  <a:lnTo>
                    <a:pt x="3131910" y="1154677"/>
                  </a:lnTo>
                  <a:lnTo>
                    <a:pt x="3131910" y="1153598"/>
                  </a:lnTo>
                  <a:close/>
                  <a:moveTo>
                    <a:pt x="3114646" y="1153598"/>
                  </a:moveTo>
                  <a:lnTo>
                    <a:pt x="3114646" y="1154677"/>
                  </a:lnTo>
                  <a:lnTo>
                    <a:pt x="3117883" y="1154677"/>
                  </a:lnTo>
                  <a:lnTo>
                    <a:pt x="3117883" y="1153598"/>
                  </a:lnTo>
                  <a:close/>
                  <a:moveTo>
                    <a:pt x="1218709" y="1153597"/>
                  </a:moveTo>
                  <a:lnTo>
                    <a:pt x="1216550" y="1155755"/>
                  </a:lnTo>
                  <a:lnTo>
                    <a:pt x="1216550" y="1156834"/>
                  </a:lnTo>
                  <a:lnTo>
                    <a:pt x="1220867" y="1156834"/>
                  </a:lnTo>
                  <a:lnTo>
                    <a:pt x="1220867" y="1153597"/>
                  </a:lnTo>
                  <a:close/>
                  <a:moveTo>
                    <a:pt x="1121059" y="1153597"/>
                  </a:moveTo>
                  <a:lnTo>
                    <a:pt x="1115664" y="1155755"/>
                  </a:lnTo>
                  <a:lnTo>
                    <a:pt x="1115664" y="1157913"/>
                  </a:lnTo>
                  <a:lnTo>
                    <a:pt x="1122137" y="1154676"/>
                  </a:lnTo>
                  <a:lnTo>
                    <a:pt x="1122137" y="1153597"/>
                  </a:lnTo>
                  <a:close/>
                  <a:moveTo>
                    <a:pt x="1104874" y="1153597"/>
                  </a:moveTo>
                  <a:lnTo>
                    <a:pt x="1104874" y="1154676"/>
                  </a:lnTo>
                  <a:lnTo>
                    <a:pt x="1108110" y="1154676"/>
                  </a:lnTo>
                  <a:lnTo>
                    <a:pt x="1108110" y="1153597"/>
                  </a:lnTo>
                  <a:close/>
                  <a:moveTo>
                    <a:pt x="1713012" y="1152788"/>
                  </a:moveTo>
                  <a:lnTo>
                    <a:pt x="1713012" y="1156025"/>
                  </a:lnTo>
                  <a:lnTo>
                    <a:pt x="1715170" y="1158183"/>
                  </a:lnTo>
                  <a:lnTo>
                    <a:pt x="1716249" y="1157104"/>
                  </a:lnTo>
                  <a:lnTo>
                    <a:pt x="1716249" y="1152788"/>
                  </a:lnTo>
                  <a:close/>
                  <a:moveTo>
                    <a:pt x="3562689" y="1151575"/>
                  </a:moveTo>
                  <a:lnTo>
                    <a:pt x="3563768" y="1159128"/>
                  </a:lnTo>
                  <a:cubicBezTo>
                    <a:pt x="3565206" y="1159128"/>
                    <a:pt x="3565926" y="1158049"/>
                    <a:pt x="3565926" y="1155891"/>
                  </a:cubicBezTo>
                  <a:lnTo>
                    <a:pt x="3564847" y="1152654"/>
                  </a:lnTo>
                  <a:lnTo>
                    <a:pt x="3565926" y="1151575"/>
                  </a:lnTo>
                  <a:close/>
                  <a:moveTo>
                    <a:pt x="5077214" y="1151441"/>
                  </a:moveTo>
                  <a:cubicBezTo>
                    <a:pt x="5075956" y="1151441"/>
                    <a:pt x="5073438" y="1155756"/>
                    <a:pt x="5069661" y="1164389"/>
                  </a:cubicBezTo>
                  <a:lnTo>
                    <a:pt x="5069661" y="1165468"/>
                  </a:lnTo>
                  <a:lnTo>
                    <a:pt x="5070740" y="1165468"/>
                  </a:lnTo>
                  <a:cubicBezTo>
                    <a:pt x="5072359" y="1159893"/>
                    <a:pt x="5074877" y="1155217"/>
                    <a:pt x="5078293" y="1151441"/>
                  </a:cubicBezTo>
                  <a:close/>
                  <a:moveTo>
                    <a:pt x="3067440" y="1151440"/>
                  </a:moveTo>
                  <a:cubicBezTo>
                    <a:pt x="3066180" y="1151440"/>
                    <a:pt x="3063663" y="1155756"/>
                    <a:pt x="3059887" y="1164388"/>
                  </a:cubicBezTo>
                  <a:lnTo>
                    <a:pt x="3059887" y="1165467"/>
                  </a:lnTo>
                  <a:lnTo>
                    <a:pt x="3060966" y="1165467"/>
                  </a:lnTo>
                  <a:cubicBezTo>
                    <a:pt x="3062584" y="1159892"/>
                    <a:pt x="3065101" y="1155216"/>
                    <a:pt x="3068519" y="1151440"/>
                  </a:cubicBezTo>
                  <a:close/>
                  <a:moveTo>
                    <a:pt x="1057666" y="1151439"/>
                  </a:moveTo>
                  <a:cubicBezTo>
                    <a:pt x="1056407" y="1151439"/>
                    <a:pt x="1053891" y="1155755"/>
                    <a:pt x="1050112" y="1164387"/>
                  </a:cubicBezTo>
                  <a:lnTo>
                    <a:pt x="1050112" y="1165466"/>
                  </a:lnTo>
                  <a:lnTo>
                    <a:pt x="1051192" y="1165466"/>
                  </a:lnTo>
                  <a:cubicBezTo>
                    <a:pt x="1052810" y="1159891"/>
                    <a:pt x="1055329" y="1155216"/>
                    <a:pt x="1058745" y="1151439"/>
                  </a:cubicBezTo>
                  <a:close/>
                  <a:moveTo>
                    <a:pt x="6771613" y="1150363"/>
                  </a:moveTo>
                  <a:lnTo>
                    <a:pt x="6769455" y="1152521"/>
                  </a:lnTo>
                  <a:cubicBezTo>
                    <a:pt x="6769455" y="1156298"/>
                    <a:pt x="6770894" y="1158815"/>
                    <a:pt x="6773771" y="1160074"/>
                  </a:cubicBezTo>
                  <a:lnTo>
                    <a:pt x="6776064" y="1157916"/>
                  </a:lnTo>
                  <a:lnTo>
                    <a:pt x="6776064" y="1153600"/>
                  </a:lnTo>
                  <a:lnTo>
                    <a:pt x="6772692" y="1150363"/>
                  </a:lnTo>
                  <a:close/>
                  <a:moveTo>
                    <a:pt x="3715637" y="1148338"/>
                  </a:moveTo>
                  <a:lnTo>
                    <a:pt x="3715637" y="1149417"/>
                  </a:lnTo>
                  <a:lnTo>
                    <a:pt x="3717795" y="1149417"/>
                  </a:lnTo>
                  <a:lnTo>
                    <a:pt x="3717795" y="1148338"/>
                  </a:lnTo>
                  <a:close/>
                  <a:moveTo>
                    <a:pt x="6262472" y="1148070"/>
                  </a:moveTo>
                  <a:lnTo>
                    <a:pt x="6262472" y="1150228"/>
                  </a:lnTo>
                  <a:lnTo>
                    <a:pt x="6264630" y="1150228"/>
                  </a:lnTo>
                  <a:lnTo>
                    <a:pt x="6264630" y="1148070"/>
                  </a:lnTo>
                  <a:close/>
                  <a:moveTo>
                    <a:pt x="3554057" y="1147259"/>
                  </a:moveTo>
                  <a:lnTo>
                    <a:pt x="3549741" y="1150496"/>
                  </a:lnTo>
                  <a:lnTo>
                    <a:pt x="3549741" y="1152654"/>
                  </a:lnTo>
                  <a:lnTo>
                    <a:pt x="3551899" y="1152654"/>
                  </a:lnTo>
                  <a:lnTo>
                    <a:pt x="3551899" y="1153733"/>
                  </a:lnTo>
                  <a:cubicBezTo>
                    <a:pt x="3554776" y="1152654"/>
                    <a:pt x="3556215" y="1151575"/>
                    <a:pt x="3556215" y="1150496"/>
                  </a:cubicBezTo>
                  <a:lnTo>
                    <a:pt x="3556215" y="1149417"/>
                  </a:lnTo>
                  <a:close/>
                  <a:moveTo>
                    <a:pt x="3653190" y="1146180"/>
                  </a:moveTo>
                  <a:lnTo>
                    <a:pt x="3653190" y="1148338"/>
                  </a:lnTo>
                  <a:lnTo>
                    <a:pt x="3654269" y="1148338"/>
                  </a:lnTo>
                  <a:lnTo>
                    <a:pt x="3654269" y="1146180"/>
                  </a:lnTo>
                  <a:close/>
                  <a:moveTo>
                    <a:pt x="5125500" y="1146046"/>
                  </a:moveTo>
                  <a:lnTo>
                    <a:pt x="5125500" y="1148204"/>
                  </a:lnTo>
                  <a:lnTo>
                    <a:pt x="5126579" y="1148204"/>
                  </a:lnTo>
                  <a:lnTo>
                    <a:pt x="5126579" y="1146046"/>
                  </a:lnTo>
                  <a:close/>
                  <a:moveTo>
                    <a:pt x="5112687" y="1146046"/>
                  </a:moveTo>
                  <a:lnTo>
                    <a:pt x="5119026" y="1153599"/>
                  </a:lnTo>
                  <a:lnTo>
                    <a:pt x="5120105" y="1153599"/>
                  </a:lnTo>
                  <a:cubicBezTo>
                    <a:pt x="5120105" y="1152160"/>
                    <a:pt x="5121184" y="1151441"/>
                    <a:pt x="5123342" y="1151441"/>
                  </a:cubicBezTo>
                  <a:lnTo>
                    <a:pt x="5123342" y="1150362"/>
                  </a:lnTo>
                  <a:cubicBezTo>
                    <a:pt x="5119026" y="1150362"/>
                    <a:pt x="5115789" y="1148923"/>
                    <a:pt x="5113631" y="1146046"/>
                  </a:cubicBezTo>
                  <a:close/>
                  <a:moveTo>
                    <a:pt x="5064266" y="1146046"/>
                  </a:moveTo>
                  <a:lnTo>
                    <a:pt x="5062108" y="1148204"/>
                  </a:lnTo>
                  <a:lnTo>
                    <a:pt x="5062108" y="1151441"/>
                  </a:lnTo>
                  <a:lnTo>
                    <a:pt x="5065345" y="1151441"/>
                  </a:lnTo>
                  <a:cubicBezTo>
                    <a:pt x="5066964" y="1151441"/>
                    <a:pt x="5068043" y="1149642"/>
                    <a:pt x="5068582" y="1146046"/>
                  </a:cubicBezTo>
                  <a:close/>
                  <a:moveTo>
                    <a:pt x="3115725" y="1146045"/>
                  </a:moveTo>
                  <a:lnTo>
                    <a:pt x="3115725" y="1148203"/>
                  </a:lnTo>
                  <a:lnTo>
                    <a:pt x="3116804" y="1148203"/>
                  </a:lnTo>
                  <a:lnTo>
                    <a:pt x="3116804" y="1146045"/>
                  </a:lnTo>
                  <a:close/>
                  <a:moveTo>
                    <a:pt x="3102912" y="1146045"/>
                  </a:moveTo>
                  <a:lnTo>
                    <a:pt x="3109251" y="1153598"/>
                  </a:lnTo>
                  <a:lnTo>
                    <a:pt x="3110330" y="1153598"/>
                  </a:lnTo>
                  <a:cubicBezTo>
                    <a:pt x="3110330" y="1152159"/>
                    <a:pt x="3111409" y="1151440"/>
                    <a:pt x="3113567" y="1151440"/>
                  </a:cubicBezTo>
                  <a:lnTo>
                    <a:pt x="3113567" y="1150361"/>
                  </a:lnTo>
                  <a:cubicBezTo>
                    <a:pt x="3109251" y="1150361"/>
                    <a:pt x="3106014" y="1148922"/>
                    <a:pt x="3103856" y="1146045"/>
                  </a:cubicBezTo>
                  <a:close/>
                  <a:moveTo>
                    <a:pt x="3054492" y="1146045"/>
                  </a:moveTo>
                  <a:lnTo>
                    <a:pt x="3052334" y="1148203"/>
                  </a:lnTo>
                  <a:lnTo>
                    <a:pt x="3052334" y="1151440"/>
                  </a:lnTo>
                  <a:lnTo>
                    <a:pt x="3055571" y="1151440"/>
                  </a:lnTo>
                  <a:cubicBezTo>
                    <a:pt x="3057189" y="1151440"/>
                    <a:pt x="3058268" y="1149642"/>
                    <a:pt x="3058808" y="1146045"/>
                  </a:cubicBezTo>
                  <a:close/>
                  <a:moveTo>
                    <a:pt x="1105952" y="1146044"/>
                  </a:moveTo>
                  <a:lnTo>
                    <a:pt x="1105952" y="1148202"/>
                  </a:lnTo>
                  <a:lnTo>
                    <a:pt x="1107032" y="1148202"/>
                  </a:lnTo>
                  <a:lnTo>
                    <a:pt x="1107032" y="1146044"/>
                  </a:lnTo>
                  <a:close/>
                  <a:moveTo>
                    <a:pt x="1093139" y="1146044"/>
                  </a:moveTo>
                  <a:lnTo>
                    <a:pt x="1099479" y="1153597"/>
                  </a:lnTo>
                  <a:lnTo>
                    <a:pt x="1100558" y="1153597"/>
                  </a:lnTo>
                  <a:cubicBezTo>
                    <a:pt x="1100558" y="1152159"/>
                    <a:pt x="1101636" y="1151439"/>
                    <a:pt x="1103795" y="1151439"/>
                  </a:cubicBezTo>
                  <a:lnTo>
                    <a:pt x="1103795" y="1150360"/>
                  </a:lnTo>
                  <a:cubicBezTo>
                    <a:pt x="1099479" y="1150360"/>
                    <a:pt x="1096242" y="1148921"/>
                    <a:pt x="1094085" y="1146044"/>
                  </a:cubicBezTo>
                  <a:close/>
                  <a:moveTo>
                    <a:pt x="1044717" y="1146044"/>
                  </a:moveTo>
                  <a:lnTo>
                    <a:pt x="1042560" y="1148202"/>
                  </a:lnTo>
                  <a:lnTo>
                    <a:pt x="1042560" y="1151439"/>
                  </a:lnTo>
                  <a:lnTo>
                    <a:pt x="1045797" y="1151439"/>
                  </a:lnTo>
                  <a:cubicBezTo>
                    <a:pt x="1047416" y="1151439"/>
                    <a:pt x="1048495" y="1149641"/>
                    <a:pt x="1049036" y="1146044"/>
                  </a:cubicBezTo>
                  <a:close/>
                  <a:moveTo>
                    <a:pt x="3769588" y="1145101"/>
                  </a:moveTo>
                  <a:lnTo>
                    <a:pt x="3769588" y="1146180"/>
                  </a:lnTo>
                  <a:lnTo>
                    <a:pt x="3774983" y="1146180"/>
                  </a:lnTo>
                  <a:lnTo>
                    <a:pt x="3774983" y="1145101"/>
                  </a:lnTo>
                  <a:close/>
                  <a:moveTo>
                    <a:pt x="7093952" y="1144703"/>
                  </a:moveTo>
                  <a:lnTo>
                    <a:pt x="7093952" y="1150098"/>
                  </a:lnTo>
                  <a:lnTo>
                    <a:pt x="7086399" y="1150098"/>
                  </a:lnTo>
                  <a:lnTo>
                    <a:pt x="7086399" y="1147940"/>
                  </a:lnTo>
                  <a:lnTo>
                    <a:pt x="7084241" y="1147940"/>
                  </a:lnTo>
                  <a:lnTo>
                    <a:pt x="7084241" y="1150098"/>
                  </a:lnTo>
                  <a:lnTo>
                    <a:pt x="7078846" y="1149019"/>
                  </a:lnTo>
                  <a:lnTo>
                    <a:pt x="7078846" y="1150098"/>
                  </a:lnTo>
                  <a:cubicBezTo>
                    <a:pt x="7078846" y="1152616"/>
                    <a:pt x="7077767" y="1154774"/>
                    <a:pt x="7075609" y="1156572"/>
                  </a:cubicBezTo>
                  <a:lnTo>
                    <a:pt x="7076688" y="1157651"/>
                  </a:lnTo>
                  <a:lnTo>
                    <a:pt x="7078846" y="1157651"/>
                  </a:lnTo>
                  <a:lnTo>
                    <a:pt x="7078846" y="1154414"/>
                  </a:lnTo>
                  <a:lnTo>
                    <a:pt x="7081004" y="1154414"/>
                  </a:lnTo>
                  <a:lnTo>
                    <a:pt x="7081004" y="1180849"/>
                  </a:lnTo>
                  <a:lnTo>
                    <a:pt x="7078846" y="1180849"/>
                  </a:lnTo>
                  <a:lnTo>
                    <a:pt x="7078846" y="1190560"/>
                  </a:lnTo>
                  <a:lnTo>
                    <a:pt x="7081004" y="1190560"/>
                  </a:lnTo>
                  <a:lnTo>
                    <a:pt x="7081004" y="1202430"/>
                  </a:lnTo>
                  <a:lnTo>
                    <a:pt x="7078846" y="1202430"/>
                  </a:lnTo>
                  <a:lnTo>
                    <a:pt x="7078846" y="1213220"/>
                  </a:lnTo>
                  <a:lnTo>
                    <a:pt x="7081004" y="1213220"/>
                  </a:lnTo>
                  <a:lnTo>
                    <a:pt x="7081004" y="1212140"/>
                  </a:lnTo>
                  <a:lnTo>
                    <a:pt x="7079925" y="1208904"/>
                  </a:lnTo>
                  <a:lnTo>
                    <a:pt x="7105821" y="1208904"/>
                  </a:lnTo>
                  <a:cubicBezTo>
                    <a:pt x="7108159" y="1208904"/>
                    <a:pt x="7110676" y="1207825"/>
                    <a:pt x="7113374" y="1205667"/>
                  </a:cubicBezTo>
                  <a:lnTo>
                    <a:pt x="7119848" y="1205667"/>
                  </a:lnTo>
                  <a:cubicBezTo>
                    <a:pt x="7119848" y="1207825"/>
                    <a:pt x="7122725" y="1208904"/>
                    <a:pt x="7128480" y="1208904"/>
                  </a:cubicBezTo>
                  <a:lnTo>
                    <a:pt x="7131717" y="1211061"/>
                  </a:lnTo>
                  <a:cubicBezTo>
                    <a:pt x="7131717" y="1209083"/>
                    <a:pt x="7135314" y="1207645"/>
                    <a:pt x="7142507" y="1206745"/>
                  </a:cubicBezTo>
                  <a:lnTo>
                    <a:pt x="7151139" y="1208904"/>
                  </a:lnTo>
                  <a:lnTo>
                    <a:pt x="7158692" y="1205667"/>
                  </a:lnTo>
                  <a:lnTo>
                    <a:pt x="7158692" y="1207825"/>
                  </a:lnTo>
                  <a:lnTo>
                    <a:pt x="7157613" y="1208904"/>
                  </a:lnTo>
                  <a:lnTo>
                    <a:pt x="7157613" y="1209982"/>
                  </a:lnTo>
                  <a:lnTo>
                    <a:pt x="7163008" y="1208904"/>
                  </a:lnTo>
                  <a:lnTo>
                    <a:pt x="7168403" y="1209982"/>
                  </a:lnTo>
                  <a:lnTo>
                    <a:pt x="7175956" y="1207825"/>
                  </a:lnTo>
                  <a:lnTo>
                    <a:pt x="7193220" y="1208904"/>
                  </a:lnTo>
                  <a:lnTo>
                    <a:pt x="7208326" y="1208904"/>
                  </a:lnTo>
                  <a:lnTo>
                    <a:pt x="7214800" y="1209982"/>
                  </a:lnTo>
                  <a:lnTo>
                    <a:pt x="7228827" y="1207825"/>
                  </a:lnTo>
                  <a:lnTo>
                    <a:pt x="7233143" y="1209982"/>
                  </a:lnTo>
                  <a:lnTo>
                    <a:pt x="7234222" y="1208904"/>
                  </a:lnTo>
                  <a:lnTo>
                    <a:pt x="7236380" y="1208904"/>
                  </a:lnTo>
                  <a:lnTo>
                    <a:pt x="7239617" y="1209982"/>
                  </a:lnTo>
                  <a:lnTo>
                    <a:pt x="7245012" y="1208904"/>
                  </a:lnTo>
                  <a:lnTo>
                    <a:pt x="7268750" y="1208904"/>
                  </a:lnTo>
                  <a:lnTo>
                    <a:pt x="7279540" y="1209982"/>
                  </a:lnTo>
                  <a:lnTo>
                    <a:pt x="7281698" y="1207825"/>
                  </a:lnTo>
                  <a:lnTo>
                    <a:pt x="7287093" y="1207825"/>
                  </a:lnTo>
                  <a:cubicBezTo>
                    <a:pt x="7287093" y="1203509"/>
                    <a:pt x="7287813" y="1201351"/>
                    <a:pt x="7289251" y="1201351"/>
                  </a:cubicBezTo>
                  <a:cubicBezTo>
                    <a:pt x="7288532" y="1196136"/>
                    <a:pt x="7287093" y="1192898"/>
                    <a:pt x="7284935" y="1191639"/>
                  </a:cubicBezTo>
                  <a:lnTo>
                    <a:pt x="7284935" y="1190560"/>
                  </a:lnTo>
                  <a:lnTo>
                    <a:pt x="7274145" y="1190560"/>
                  </a:lnTo>
                  <a:lnTo>
                    <a:pt x="7274145" y="1192719"/>
                  </a:lnTo>
                  <a:lnTo>
                    <a:pt x="7267671" y="1192719"/>
                  </a:lnTo>
                  <a:cubicBezTo>
                    <a:pt x="7267671" y="1191280"/>
                    <a:pt x="7265873" y="1190560"/>
                    <a:pt x="7262276" y="1190560"/>
                  </a:cubicBezTo>
                  <a:lnTo>
                    <a:pt x="7262276" y="1186245"/>
                  </a:lnTo>
                  <a:lnTo>
                    <a:pt x="7260118" y="1186245"/>
                  </a:lnTo>
                  <a:cubicBezTo>
                    <a:pt x="7258680" y="1186245"/>
                    <a:pt x="7257960" y="1187683"/>
                    <a:pt x="7257960" y="1190560"/>
                  </a:cubicBezTo>
                  <a:lnTo>
                    <a:pt x="7250407" y="1190560"/>
                  </a:lnTo>
                  <a:lnTo>
                    <a:pt x="7250407" y="1192719"/>
                  </a:lnTo>
                  <a:lnTo>
                    <a:pt x="7239617" y="1192719"/>
                  </a:lnTo>
                  <a:lnTo>
                    <a:pt x="7239617" y="1190560"/>
                  </a:lnTo>
                  <a:lnTo>
                    <a:pt x="7233143" y="1190560"/>
                  </a:lnTo>
                  <a:lnTo>
                    <a:pt x="7213721" y="1189481"/>
                  </a:lnTo>
                  <a:lnTo>
                    <a:pt x="7195378" y="1190560"/>
                  </a:lnTo>
                  <a:lnTo>
                    <a:pt x="7194299" y="1190560"/>
                  </a:lnTo>
                  <a:lnTo>
                    <a:pt x="7189983" y="1187323"/>
                  </a:lnTo>
                  <a:cubicBezTo>
                    <a:pt x="7189983" y="1188942"/>
                    <a:pt x="7184228" y="1190022"/>
                    <a:pt x="7172719" y="1190560"/>
                  </a:cubicBezTo>
                  <a:lnTo>
                    <a:pt x="7133875" y="1189481"/>
                  </a:lnTo>
                  <a:cubicBezTo>
                    <a:pt x="7127401" y="1189481"/>
                    <a:pt x="7124164" y="1190560"/>
                    <a:pt x="7124164" y="1192719"/>
                  </a:cubicBezTo>
                  <a:lnTo>
                    <a:pt x="7116611" y="1192719"/>
                  </a:lnTo>
                  <a:lnTo>
                    <a:pt x="7116611" y="1190560"/>
                  </a:lnTo>
                  <a:lnTo>
                    <a:pt x="7110137" y="1190560"/>
                  </a:lnTo>
                  <a:lnTo>
                    <a:pt x="7110137" y="1192719"/>
                  </a:lnTo>
                  <a:lnTo>
                    <a:pt x="7104742" y="1192719"/>
                  </a:lnTo>
                  <a:lnTo>
                    <a:pt x="7104742" y="1190560"/>
                  </a:lnTo>
                  <a:lnTo>
                    <a:pt x="7098268" y="1190560"/>
                  </a:lnTo>
                  <a:lnTo>
                    <a:pt x="7096110" y="1188403"/>
                  </a:lnTo>
                  <a:lnTo>
                    <a:pt x="7096110" y="1187323"/>
                  </a:lnTo>
                  <a:lnTo>
                    <a:pt x="7097189" y="1186245"/>
                  </a:lnTo>
                  <a:lnTo>
                    <a:pt x="7096110" y="1185165"/>
                  </a:lnTo>
                  <a:lnTo>
                    <a:pt x="7096110" y="1179771"/>
                  </a:lnTo>
                  <a:lnTo>
                    <a:pt x="7097189" y="1175455"/>
                  </a:lnTo>
                  <a:lnTo>
                    <a:pt x="7095031" y="1166823"/>
                  </a:lnTo>
                  <a:lnTo>
                    <a:pt x="7095031" y="1155493"/>
                  </a:lnTo>
                  <a:lnTo>
                    <a:pt x="7096110" y="1147940"/>
                  </a:lnTo>
                  <a:lnTo>
                    <a:pt x="7095031" y="1146861"/>
                  </a:lnTo>
                  <a:lnTo>
                    <a:pt x="7097189" y="1144703"/>
                  </a:lnTo>
                  <a:close/>
                  <a:moveTo>
                    <a:pt x="4107572" y="1144613"/>
                  </a:moveTo>
                  <a:lnTo>
                    <a:pt x="4107572" y="1145692"/>
                  </a:lnTo>
                  <a:lnTo>
                    <a:pt x="4109730" y="1145692"/>
                  </a:lnTo>
                  <a:lnTo>
                    <a:pt x="4109730" y="1144613"/>
                  </a:lnTo>
                  <a:close/>
                  <a:moveTo>
                    <a:pt x="3776062" y="1144022"/>
                  </a:moveTo>
                  <a:lnTo>
                    <a:pt x="3776062" y="1145101"/>
                  </a:lnTo>
                  <a:lnTo>
                    <a:pt x="3786852" y="1145101"/>
                  </a:lnTo>
                  <a:lnTo>
                    <a:pt x="3786852" y="1144022"/>
                  </a:lnTo>
                  <a:close/>
                  <a:moveTo>
                    <a:pt x="3787931" y="1142943"/>
                  </a:moveTo>
                  <a:lnTo>
                    <a:pt x="3787931" y="1144022"/>
                  </a:lnTo>
                  <a:lnTo>
                    <a:pt x="3791168" y="1144022"/>
                  </a:lnTo>
                  <a:lnTo>
                    <a:pt x="3791168" y="1142943"/>
                  </a:lnTo>
                  <a:close/>
                  <a:moveTo>
                    <a:pt x="5122263" y="1142809"/>
                  </a:moveTo>
                  <a:lnTo>
                    <a:pt x="5124421" y="1144967"/>
                  </a:lnTo>
                  <a:lnTo>
                    <a:pt x="5124421" y="1142809"/>
                  </a:lnTo>
                  <a:close/>
                  <a:moveTo>
                    <a:pt x="3112488" y="1142808"/>
                  </a:moveTo>
                  <a:lnTo>
                    <a:pt x="3114646" y="1144966"/>
                  </a:lnTo>
                  <a:lnTo>
                    <a:pt x="3114646" y="1142808"/>
                  </a:lnTo>
                  <a:close/>
                  <a:moveTo>
                    <a:pt x="1102715" y="1142807"/>
                  </a:moveTo>
                  <a:lnTo>
                    <a:pt x="1104874" y="1144965"/>
                  </a:lnTo>
                  <a:lnTo>
                    <a:pt x="1104874" y="1142807"/>
                  </a:lnTo>
                  <a:close/>
                  <a:moveTo>
                    <a:pt x="2627223" y="1141929"/>
                  </a:moveTo>
                  <a:lnTo>
                    <a:pt x="2627223" y="1145166"/>
                  </a:lnTo>
                  <a:lnTo>
                    <a:pt x="2628302" y="1145166"/>
                  </a:lnTo>
                  <a:lnTo>
                    <a:pt x="2628302" y="1141929"/>
                  </a:lnTo>
                  <a:close/>
                  <a:moveTo>
                    <a:pt x="3581032" y="1141864"/>
                  </a:moveTo>
                  <a:lnTo>
                    <a:pt x="3581032" y="1144022"/>
                  </a:lnTo>
                  <a:lnTo>
                    <a:pt x="3582111" y="1144022"/>
                  </a:lnTo>
                  <a:lnTo>
                    <a:pt x="3582111" y="1141864"/>
                  </a:lnTo>
                  <a:close/>
                  <a:moveTo>
                    <a:pt x="7603548" y="1141597"/>
                  </a:moveTo>
                  <a:lnTo>
                    <a:pt x="7603548" y="1142676"/>
                  </a:lnTo>
                  <a:lnTo>
                    <a:pt x="7607864" y="1142676"/>
                  </a:lnTo>
                  <a:lnTo>
                    <a:pt x="7607864" y="1141597"/>
                  </a:lnTo>
                  <a:close/>
                  <a:moveTo>
                    <a:pt x="8257546" y="1141058"/>
                  </a:moveTo>
                  <a:cubicBezTo>
                    <a:pt x="8254668" y="1141777"/>
                    <a:pt x="8253230" y="1143980"/>
                    <a:pt x="8253230" y="1147667"/>
                  </a:cubicBezTo>
                  <a:lnTo>
                    <a:pt x="8257546" y="1151983"/>
                  </a:lnTo>
                  <a:lnTo>
                    <a:pt x="8261862" y="1151983"/>
                  </a:lnTo>
                  <a:lnTo>
                    <a:pt x="8261862" y="1149824"/>
                  </a:lnTo>
                  <a:close/>
                  <a:moveTo>
                    <a:pt x="3624057" y="1139706"/>
                  </a:moveTo>
                  <a:lnTo>
                    <a:pt x="3616504" y="1142943"/>
                  </a:lnTo>
                  <a:lnTo>
                    <a:pt x="3616504" y="1146180"/>
                  </a:lnTo>
                  <a:cubicBezTo>
                    <a:pt x="3618302" y="1146180"/>
                    <a:pt x="3621179" y="1148698"/>
                    <a:pt x="3625136" y="1153733"/>
                  </a:cubicBezTo>
                  <a:cubicBezTo>
                    <a:pt x="3627114" y="1153733"/>
                    <a:pt x="3628553" y="1150136"/>
                    <a:pt x="3629452" y="1142943"/>
                  </a:cubicBezTo>
                  <a:lnTo>
                    <a:pt x="3629452" y="1141864"/>
                  </a:lnTo>
                  <a:lnTo>
                    <a:pt x="3627294" y="1139706"/>
                  </a:lnTo>
                  <a:close/>
                  <a:moveTo>
                    <a:pt x="6687586" y="1139573"/>
                  </a:moveTo>
                  <a:cubicBezTo>
                    <a:pt x="6687586" y="1141371"/>
                    <a:pt x="6685023" y="1143889"/>
                    <a:pt x="6679898" y="1147126"/>
                  </a:cubicBezTo>
                  <a:lnTo>
                    <a:pt x="6685428" y="1151442"/>
                  </a:lnTo>
                  <a:cubicBezTo>
                    <a:pt x="6689744" y="1151442"/>
                    <a:pt x="6691902" y="1148924"/>
                    <a:pt x="6691902" y="1143889"/>
                  </a:cubicBezTo>
                  <a:lnTo>
                    <a:pt x="6691902" y="1141731"/>
                  </a:lnTo>
                  <a:lnTo>
                    <a:pt x="6689744" y="1139573"/>
                  </a:lnTo>
                  <a:close/>
                  <a:moveTo>
                    <a:pt x="4110809" y="1139218"/>
                  </a:moveTo>
                  <a:lnTo>
                    <a:pt x="4106493" y="1140297"/>
                  </a:lnTo>
                  <a:lnTo>
                    <a:pt x="4106493" y="1141376"/>
                  </a:lnTo>
                  <a:lnTo>
                    <a:pt x="4107572" y="1141376"/>
                  </a:lnTo>
                  <a:lnTo>
                    <a:pt x="4113911" y="1140297"/>
                  </a:lnTo>
                  <a:lnTo>
                    <a:pt x="4113911" y="1139218"/>
                  </a:lnTo>
                  <a:close/>
                  <a:moveTo>
                    <a:pt x="4093545" y="1139218"/>
                  </a:moveTo>
                  <a:lnTo>
                    <a:pt x="4093545" y="1140297"/>
                  </a:lnTo>
                  <a:lnTo>
                    <a:pt x="4095703" y="1140297"/>
                  </a:lnTo>
                  <a:lnTo>
                    <a:pt x="4095703" y="1139218"/>
                  </a:lnTo>
                  <a:close/>
                  <a:moveTo>
                    <a:pt x="2094697" y="1138948"/>
                  </a:moveTo>
                  <a:lnTo>
                    <a:pt x="2094697" y="1142185"/>
                  </a:lnTo>
                  <a:cubicBezTo>
                    <a:pt x="2099014" y="1144612"/>
                    <a:pt x="2101171" y="1147534"/>
                    <a:pt x="2101171" y="1150951"/>
                  </a:cubicBezTo>
                  <a:lnTo>
                    <a:pt x="2105486" y="1149872"/>
                  </a:lnTo>
                  <a:lnTo>
                    <a:pt x="2105486" y="1148793"/>
                  </a:lnTo>
                  <a:cubicBezTo>
                    <a:pt x="2104588" y="1146635"/>
                    <a:pt x="2101351" y="1144432"/>
                    <a:pt x="2095775" y="1142185"/>
                  </a:cubicBezTo>
                  <a:lnTo>
                    <a:pt x="2095775" y="1138948"/>
                  </a:lnTo>
                  <a:close/>
                  <a:moveTo>
                    <a:pt x="1725825" y="1137817"/>
                  </a:moveTo>
                  <a:lnTo>
                    <a:pt x="1724747" y="1138896"/>
                  </a:lnTo>
                  <a:lnTo>
                    <a:pt x="1724747" y="1139975"/>
                  </a:lnTo>
                  <a:lnTo>
                    <a:pt x="1726905" y="1142133"/>
                  </a:lnTo>
                  <a:lnTo>
                    <a:pt x="1727985" y="1141054"/>
                  </a:lnTo>
                  <a:lnTo>
                    <a:pt x="1727985" y="1139975"/>
                  </a:lnTo>
                  <a:close/>
                  <a:moveTo>
                    <a:pt x="2672541" y="1137748"/>
                  </a:moveTo>
                  <a:lnTo>
                    <a:pt x="2672541" y="1138827"/>
                  </a:lnTo>
                  <a:lnTo>
                    <a:pt x="2674699" y="1138827"/>
                  </a:lnTo>
                  <a:lnTo>
                    <a:pt x="2674699" y="1137748"/>
                  </a:lnTo>
                  <a:close/>
                  <a:moveTo>
                    <a:pt x="3685560" y="1137548"/>
                  </a:moveTo>
                  <a:lnTo>
                    <a:pt x="3685560" y="1139706"/>
                  </a:lnTo>
                  <a:lnTo>
                    <a:pt x="3688797" y="1139706"/>
                  </a:lnTo>
                  <a:lnTo>
                    <a:pt x="3686639" y="1137548"/>
                  </a:lnTo>
                  <a:close/>
                  <a:moveTo>
                    <a:pt x="3575637" y="1137548"/>
                  </a:moveTo>
                  <a:lnTo>
                    <a:pt x="3578874" y="1140785"/>
                  </a:lnTo>
                  <a:lnTo>
                    <a:pt x="3579953" y="1140785"/>
                  </a:lnTo>
                  <a:lnTo>
                    <a:pt x="3576716" y="1137548"/>
                  </a:lnTo>
                  <a:close/>
                  <a:moveTo>
                    <a:pt x="7612180" y="1137281"/>
                  </a:moveTo>
                  <a:lnTo>
                    <a:pt x="7610022" y="1139439"/>
                  </a:lnTo>
                  <a:lnTo>
                    <a:pt x="7613394" y="1139439"/>
                  </a:lnTo>
                  <a:lnTo>
                    <a:pt x="7613394" y="1137281"/>
                  </a:lnTo>
                  <a:close/>
                  <a:moveTo>
                    <a:pt x="8760482" y="1135123"/>
                  </a:moveTo>
                  <a:lnTo>
                    <a:pt x="8760482" y="1136203"/>
                  </a:lnTo>
                  <a:lnTo>
                    <a:pt x="8762640" y="1136203"/>
                  </a:lnTo>
                  <a:lnTo>
                    <a:pt x="8762640" y="1135123"/>
                  </a:lnTo>
                  <a:close/>
                  <a:moveTo>
                    <a:pt x="8707611" y="1135123"/>
                  </a:moveTo>
                  <a:lnTo>
                    <a:pt x="8707611" y="1138360"/>
                  </a:lnTo>
                  <a:lnTo>
                    <a:pt x="8709769" y="1136203"/>
                  </a:lnTo>
                  <a:lnTo>
                    <a:pt x="8709769" y="1135123"/>
                  </a:lnTo>
                  <a:close/>
                  <a:moveTo>
                    <a:pt x="8670925" y="1135123"/>
                  </a:moveTo>
                  <a:lnTo>
                    <a:pt x="8670925" y="1136203"/>
                  </a:lnTo>
                  <a:lnTo>
                    <a:pt x="8674162" y="1139440"/>
                  </a:lnTo>
                  <a:lnTo>
                    <a:pt x="8674162" y="1135123"/>
                  </a:lnTo>
                  <a:close/>
                  <a:moveTo>
                    <a:pt x="8661214" y="1135123"/>
                  </a:moveTo>
                  <a:lnTo>
                    <a:pt x="8661214" y="1136203"/>
                  </a:lnTo>
                  <a:lnTo>
                    <a:pt x="8663372" y="1136203"/>
                  </a:lnTo>
                  <a:lnTo>
                    <a:pt x="8663372" y="1135123"/>
                  </a:lnTo>
                  <a:close/>
                  <a:moveTo>
                    <a:pt x="8652582" y="1135123"/>
                  </a:moveTo>
                  <a:lnTo>
                    <a:pt x="8652582" y="1137282"/>
                  </a:lnTo>
                  <a:lnTo>
                    <a:pt x="8655819" y="1137282"/>
                  </a:lnTo>
                  <a:lnTo>
                    <a:pt x="8655819" y="1135123"/>
                  </a:lnTo>
                  <a:close/>
                  <a:moveTo>
                    <a:pt x="711859" y="1135119"/>
                  </a:moveTo>
                  <a:lnTo>
                    <a:pt x="711859" y="1136198"/>
                  </a:lnTo>
                  <a:lnTo>
                    <a:pt x="714017" y="1136198"/>
                  </a:lnTo>
                  <a:lnTo>
                    <a:pt x="714017" y="1135119"/>
                  </a:lnTo>
                  <a:close/>
                  <a:moveTo>
                    <a:pt x="658988" y="1135119"/>
                  </a:moveTo>
                  <a:lnTo>
                    <a:pt x="658988" y="1138356"/>
                  </a:lnTo>
                  <a:lnTo>
                    <a:pt x="661146" y="1136198"/>
                  </a:lnTo>
                  <a:lnTo>
                    <a:pt x="661146" y="1135119"/>
                  </a:lnTo>
                  <a:close/>
                  <a:moveTo>
                    <a:pt x="622302" y="1135119"/>
                  </a:moveTo>
                  <a:lnTo>
                    <a:pt x="622302" y="1136198"/>
                  </a:lnTo>
                  <a:lnTo>
                    <a:pt x="625539" y="1139435"/>
                  </a:lnTo>
                  <a:lnTo>
                    <a:pt x="625539" y="1135119"/>
                  </a:lnTo>
                  <a:close/>
                  <a:moveTo>
                    <a:pt x="612591" y="1135119"/>
                  </a:moveTo>
                  <a:lnTo>
                    <a:pt x="612591" y="1136198"/>
                  </a:lnTo>
                  <a:lnTo>
                    <a:pt x="614749" y="1136198"/>
                  </a:lnTo>
                  <a:lnTo>
                    <a:pt x="614749" y="1135119"/>
                  </a:lnTo>
                  <a:close/>
                  <a:moveTo>
                    <a:pt x="603959" y="1135119"/>
                  </a:moveTo>
                  <a:lnTo>
                    <a:pt x="603959" y="1137277"/>
                  </a:lnTo>
                  <a:lnTo>
                    <a:pt x="607196" y="1137277"/>
                  </a:lnTo>
                  <a:lnTo>
                    <a:pt x="607196" y="1135119"/>
                  </a:lnTo>
                  <a:close/>
                  <a:moveTo>
                    <a:pt x="6685428" y="1134043"/>
                  </a:moveTo>
                  <a:lnTo>
                    <a:pt x="6685428" y="1137415"/>
                  </a:lnTo>
                  <a:lnTo>
                    <a:pt x="6687586" y="1137415"/>
                  </a:lnTo>
                  <a:lnTo>
                    <a:pt x="6687586" y="1134043"/>
                  </a:lnTo>
                  <a:close/>
                  <a:moveTo>
                    <a:pt x="5566124" y="1132828"/>
                  </a:moveTo>
                  <a:lnTo>
                    <a:pt x="5566124" y="1133908"/>
                  </a:lnTo>
                  <a:lnTo>
                    <a:pt x="5568147" y="1133908"/>
                  </a:lnTo>
                  <a:lnTo>
                    <a:pt x="5568147" y="1132828"/>
                  </a:lnTo>
                  <a:close/>
                  <a:moveTo>
                    <a:pt x="5562887" y="1131749"/>
                  </a:moveTo>
                  <a:lnTo>
                    <a:pt x="5562887" y="1132828"/>
                  </a:lnTo>
                  <a:lnTo>
                    <a:pt x="5565045" y="1132828"/>
                  </a:lnTo>
                  <a:lnTo>
                    <a:pt x="5565045" y="1131749"/>
                  </a:lnTo>
                  <a:close/>
                  <a:moveTo>
                    <a:pt x="4187148" y="1131665"/>
                  </a:moveTo>
                  <a:lnTo>
                    <a:pt x="4187148" y="1133823"/>
                  </a:lnTo>
                  <a:lnTo>
                    <a:pt x="4189306" y="1133823"/>
                  </a:lnTo>
                  <a:close/>
                  <a:moveTo>
                    <a:pt x="6080121" y="1131075"/>
                  </a:moveTo>
                  <a:lnTo>
                    <a:pt x="6082279" y="1133233"/>
                  </a:lnTo>
                  <a:lnTo>
                    <a:pt x="6083358" y="1133233"/>
                  </a:lnTo>
                  <a:lnTo>
                    <a:pt x="6081200" y="1131075"/>
                  </a:lnTo>
                  <a:close/>
                  <a:moveTo>
                    <a:pt x="4190385" y="1130586"/>
                  </a:moveTo>
                  <a:lnTo>
                    <a:pt x="4190385" y="1131665"/>
                  </a:lnTo>
                  <a:lnTo>
                    <a:pt x="4192543" y="1131665"/>
                  </a:lnTo>
                  <a:lnTo>
                    <a:pt x="4192543" y="1130586"/>
                  </a:lnTo>
                  <a:close/>
                  <a:moveTo>
                    <a:pt x="2670383" y="1130330"/>
                  </a:moveTo>
                  <a:lnTo>
                    <a:pt x="2678880" y="1131409"/>
                  </a:lnTo>
                  <a:lnTo>
                    <a:pt x="2684141" y="1130330"/>
                  </a:lnTo>
                  <a:cubicBezTo>
                    <a:pt x="2684141" y="1133836"/>
                    <a:pt x="2693267" y="1135590"/>
                    <a:pt x="2711520" y="1135590"/>
                  </a:cubicBezTo>
                  <a:lnTo>
                    <a:pt x="2727300" y="1143008"/>
                  </a:lnTo>
                  <a:cubicBezTo>
                    <a:pt x="2727300" y="1144986"/>
                    <a:pt x="2731526" y="1147099"/>
                    <a:pt x="2739979" y="1149347"/>
                  </a:cubicBezTo>
                  <a:lnTo>
                    <a:pt x="2748476" y="1158788"/>
                  </a:lnTo>
                  <a:lnTo>
                    <a:pt x="2750499" y="1164048"/>
                  </a:lnTo>
                  <a:lnTo>
                    <a:pt x="2748476" y="1166206"/>
                  </a:lnTo>
                  <a:lnTo>
                    <a:pt x="2749421" y="1166206"/>
                  </a:lnTo>
                  <a:lnTo>
                    <a:pt x="2758996" y="1165127"/>
                  </a:lnTo>
                  <a:cubicBezTo>
                    <a:pt x="2761064" y="1168814"/>
                    <a:pt x="2762099" y="1173040"/>
                    <a:pt x="2762099" y="1177806"/>
                  </a:cubicBezTo>
                  <a:lnTo>
                    <a:pt x="2761020" y="1178885"/>
                  </a:lnTo>
                  <a:lnTo>
                    <a:pt x="2766280" y="1181987"/>
                  </a:lnTo>
                  <a:lnTo>
                    <a:pt x="2765336" y="1187247"/>
                  </a:lnTo>
                  <a:lnTo>
                    <a:pt x="2765336" y="1190484"/>
                  </a:lnTo>
                  <a:lnTo>
                    <a:pt x="2767359" y="1196823"/>
                  </a:lnTo>
                  <a:cubicBezTo>
                    <a:pt x="2765649" y="1202038"/>
                    <a:pt x="2760389" y="1207972"/>
                    <a:pt x="2751578" y="1214627"/>
                  </a:cubicBezTo>
                  <a:cubicBezTo>
                    <a:pt x="2751578" y="1218133"/>
                    <a:pt x="2749104" y="1219887"/>
                    <a:pt x="2744160" y="1219887"/>
                  </a:cubicBezTo>
                  <a:lnTo>
                    <a:pt x="2741058" y="1216784"/>
                  </a:lnTo>
                  <a:lnTo>
                    <a:pt x="2731481" y="1217864"/>
                  </a:lnTo>
                  <a:lnTo>
                    <a:pt x="2727300" y="1212603"/>
                  </a:lnTo>
                  <a:lnTo>
                    <a:pt x="2725278" y="1212603"/>
                  </a:lnTo>
                  <a:lnTo>
                    <a:pt x="2720017" y="1213682"/>
                  </a:lnTo>
                  <a:cubicBezTo>
                    <a:pt x="2714352" y="1207298"/>
                    <a:pt x="2706934" y="1193586"/>
                    <a:pt x="2697762" y="1172546"/>
                  </a:cubicBezTo>
                  <a:lnTo>
                    <a:pt x="2683061" y="1152449"/>
                  </a:lnTo>
                  <a:cubicBezTo>
                    <a:pt x="2676587" y="1150021"/>
                    <a:pt x="2670248" y="1144402"/>
                    <a:pt x="2664045" y="1135590"/>
                  </a:cubicBezTo>
                  <a:cubicBezTo>
                    <a:pt x="2665302" y="1132083"/>
                    <a:pt x="2667415" y="1130330"/>
                    <a:pt x="2670383" y="1130330"/>
                  </a:cubicBezTo>
                  <a:close/>
                  <a:moveTo>
                    <a:pt x="3571321" y="1129995"/>
                  </a:moveTo>
                  <a:lnTo>
                    <a:pt x="3571321" y="1131074"/>
                  </a:lnTo>
                  <a:lnTo>
                    <a:pt x="3574558" y="1135390"/>
                  </a:lnTo>
                  <a:lnTo>
                    <a:pt x="3574558" y="1134311"/>
                  </a:lnTo>
                  <a:lnTo>
                    <a:pt x="3572400" y="1129995"/>
                  </a:lnTo>
                  <a:close/>
                  <a:moveTo>
                    <a:pt x="2590268" y="1129250"/>
                  </a:moveTo>
                  <a:cubicBezTo>
                    <a:pt x="2598899" y="1129250"/>
                    <a:pt x="2606631" y="1131049"/>
                    <a:pt x="2613465" y="1134645"/>
                  </a:cubicBezTo>
                  <a:cubicBezTo>
                    <a:pt x="2617692" y="1134915"/>
                    <a:pt x="2621198" y="1136309"/>
                    <a:pt x="2623986" y="1138827"/>
                  </a:cubicBezTo>
                  <a:lnTo>
                    <a:pt x="2625064" y="1137748"/>
                  </a:lnTo>
                  <a:lnTo>
                    <a:pt x="2626144" y="1137748"/>
                  </a:lnTo>
                  <a:cubicBezTo>
                    <a:pt x="2634416" y="1140355"/>
                    <a:pt x="2640395" y="1144222"/>
                    <a:pt x="2644082" y="1149347"/>
                  </a:cubicBezTo>
                  <a:lnTo>
                    <a:pt x="2644082" y="1150426"/>
                  </a:lnTo>
                  <a:lnTo>
                    <a:pt x="2634641" y="1156765"/>
                  </a:lnTo>
                  <a:cubicBezTo>
                    <a:pt x="2634641" y="1157934"/>
                    <a:pt x="2631088" y="1160721"/>
                    <a:pt x="2623986" y="1165127"/>
                  </a:cubicBezTo>
                  <a:cubicBezTo>
                    <a:pt x="2623986" y="1172860"/>
                    <a:pt x="2619804" y="1176727"/>
                    <a:pt x="2611443" y="1176727"/>
                  </a:cubicBezTo>
                  <a:cubicBezTo>
                    <a:pt x="2606317" y="1181492"/>
                    <a:pt x="2599978" y="1185718"/>
                    <a:pt x="2592425" y="1189405"/>
                  </a:cubicBezTo>
                  <a:lnTo>
                    <a:pt x="2571385" y="1204106"/>
                  </a:lnTo>
                  <a:cubicBezTo>
                    <a:pt x="2566439" y="1209051"/>
                    <a:pt x="2556952" y="1213997"/>
                    <a:pt x="2542925" y="1218942"/>
                  </a:cubicBezTo>
                  <a:lnTo>
                    <a:pt x="2541847" y="1217864"/>
                  </a:lnTo>
                  <a:lnTo>
                    <a:pt x="2539688" y="1219887"/>
                  </a:lnTo>
                  <a:cubicBezTo>
                    <a:pt x="2537980" y="1219887"/>
                    <a:pt x="2536946" y="1218493"/>
                    <a:pt x="2536586" y="1215706"/>
                  </a:cubicBezTo>
                  <a:lnTo>
                    <a:pt x="2535507" y="1215706"/>
                  </a:lnTo>
                  <a:cubicBezTo>
                    <a:pt x="2532359" y="1218493"/>
                    <a:pt x="2529212" y="1219887"/>
                    <a:pt x="2526066" y="1219887"/>
                  </a:cubicBezTo>
                  <a:cubicBezTo>
                    <a:pt x="2521119" y="1218898"/>
                    <a:pt x="2518648" y="1217504"/>
                    <a:pt x="2518648" y="1215706"/>
                  </a:cubicBezTo>
                  <a:lnTo>
                    <a:pt x="2533349" y="1199925"/>
                  </a:lnTo>
                  <a:cubicBezTo>
                    <a:pt x="2533349" y="1195160"/>
                    <a:pt x="2538295" y="1190259"/>
                    <a:pt x="2548185" y="1185224"/>
                  </a:cubicBezTo>
                  <a:cubicBezTo>
                    <a:pt x="2548185" y="1183425"/>
                    <a:pt x="2550974" y="1180234"/>
                    <a:pt x="2556548" y="1175648"/>
                  </a:cubicBezTo>
                  <a:cubicBezTo>
                    <a:pt x="2556548" y="1173579"/>
                    <a:pt x="2557986" y="1172546"/>
                    <a:pt x="2560864" y="1172546"/>
                  </a:cubicBezTo>
                  <a:lnTo>
                    <a:pt x="2559785" y="1171466"/>
                  </a:lnTo>
                  <a:lnTo>
                    <a:pt x="2559785" y="1170388"/>
                  </a:lnTo>
                  <a:cubicBezTo>
                    <a:pt x="2563831" y="1163374"/>
                    <a:pt x="2567337" y="1159867"/>
                    <a:pt x="2570305" y="1159867"/>
                  </a:cubicBezTo>
                  <a:lnTo>
                    <a:pt x="2569227" y="1158788"/>
                  </a:lnTo>
                  <a:lnTo>
                    <a:pt x="2569227" y="1157709"/>
                  </a:lnTo>
                  <a:cubicBezTo>
                    <a:pt x="2573453" y="1149976"/>
                    <a:pt x="2575565" y="1142288"/>
                    <a:pt x="2575565" y="1134645"/>
                  </a:cubicBezTo>
                  <a:cubicBezTo>
                    <a:pt x="2578892" y="1131049"/>
                    <a:pt x="2583792" y="1129250"/>
                    <a:pt x="2590268" y="1129250"/>
                  </a:cubicBezTo>
                  <a:close/>
                  <a:moveTo>
                    <a:pt x="5081530" y="1128916"/>
                  </a:moveTo>
                  <a:lnTo>
                    <a:pt x="5081530" y="1131075"/>
                  </a:lnTo>
                  <a:lnTo>
                    <a:pt x="5082609" y="1131075"/>
                  </a:lnTo>
                  <a:lnTo>
                    <a:pt x="5082609" y="1128916"/>
                  </a:lnTo>
                  <a:close/>
                  <a:moveTo>
                    <a:pt x="3071756" y="1128916"/>
                  </a:moveTo>
                  <a:lnTo>
                    <a:pt x="3071756" y="1131074"/>
                  </a:lnTo>
                  <a:lnTo>
                    <a:pt x="3072835" y="1131074"/>
                  </a:lnTo>
                  <a:lnTo>
                    <a:pt x="3072835" y="1128916"/>
                  </a:lnTo>
                  <a:close/>
                  <a:moveTo>
                    <a:pt x="1061982" y="1128915"/>
                  </a:moveTo>
                  <a:lnTo>
                    <a:pt x="1061982" y="1131073"/>
                  </a:lnTo>
                  <a:lnTo>
                    <a:pt x="1063061" y="1131073"/>
                  </a:lnTo>
                  <a:lnTo>
                    <a:pt x="1063061" y="1128915"/>
                  </a:lnTo>
                  <a:close/>
                  <a:moveTo>
                    <a:pt x="8773430" y="1128650"/>
                  </a:moveTo>
                  <a:lnTo>
                    <a:pt x="8773430" y="1129728"/>
                  </a:lnTo>
                  <a:lnTo>
                    <a:pt x="8775588" y="1129728"/>
                  </a:lnTo>
                  <a:lnTo>
                    <a:pt x="8775588" y="1128650"/>
                  </a:lnTo>
                  <a:close/>
                  <a:moveTo>
                    <a:pt x="724807" y="1128645"/>
                  </a:moveTo>
                  <a:lnTo>
                    <a:pt x="724807" y="1129724"/>
                  </a:lnTo>
                  <a:lnTo>
                    <a:pt x="726966" y="1129724"/>
                  </a:lnTo>
                  <a:lnTo>
                    <a:pt x="726966" y="1128645"/>
                  </a:lnTo>
                  <a:close/>
                  <a:moveTo>
                    <a:pt x="7089636" y="1128518"/>
                  </a:moveTo>
                  <a:lnTo>
                    <a:pt x="7090715" y="1128518"/>
                  </a:lnTo>
                  <a:cubicBezTo>
                    <a:pt x="7090715" y="1130316"/>
                    <a:pt x="7092154" y="1131396"/>
                    <a:pt x="7095031" y="1131755"/>
                  </a:cubicBezTo>
                  <a:lnTo>
                    <a:pt x="7110137" y="1130676"/>
                  </a:lnTo>
                  <a:lnTo>
                    <a:pt x="7111216" y="1130676"/>
                  </a:lnTo>
                  <a:lnTo>
                    <a:pt x="7115532" y="1132834"/>
                  </a:lnTo>
                  <a:lnTo>
                    <a:pt x="7115532" y="1168981"/>
                  </a:lnTo>
                  <a:lnTo>
                    <a:pt x="7143586" y="1173297"/>
                  </a:lnTo>
                  <a:lnTo>
                    <a:pt x="7147902" y="1172218"/>
                  </a:lnTo>
                  <a:lnTo>
                    <a:pt x="7150060" y="1172218"/>
                  </a:lnTo>
                  <a:lnTo>
                    <a:pt x="7152218" y="1174376"/>
                  </a:lnTo>
                  <a:lnTo>
                    <a:pt x="7160850" y="1168981"/>
                  </a:lnTo>
                  <a:lnTo>
                    <a:pt x="7166245" y="1168981"/>
                  </a:lnTo>
                  <a:cubicBezTo>
                    <a:pt x="7166245" y="1171139"/>
                    <a:pt x="7168043" y="1172218"/>
                    <a:pt x="7171640" y="1172218"/>
                  </a:cubicBezTo>
                  <a:lnTo>
                    <a:pt x="7174877" y="1170060"/>
                  </a:lnTo>
                  <a:lnTo>
                    <a:pt x="7177035" y="1172218"/>
                  </a:lnTo>
                  <a:lnTo>
                    <a:pt x="7195378" y="1172218"/>
                  </a:lnTo>
                  <a:cubicBezTo>
                    <a:pt x="7198975" y="1172218"/>
                    <a:pt x="7200773" y="1171139"/>
                    <a:pt x="7200773" y="1168981"/>
                  </a:cubicBezTo>
                  <a:lnTo>
                    <a:pt x="7202931" y="1168981"/>
                  </a:lnTo>
                  <a:cubicBezTo>
                    <a:pt x="7204909" y="1171139"/>
                    <a:pt x="7213901" y="1172218"/>
                    <a:pt x="7229906" y="1172218"/>
                  </a:cubicBezTo>
                  <a:lnTo>
                    <a:pt x="7234222" y="1171139"/>
                  </a:lnTo>
                  <a:lnTo>
                    <a:pt x="7234222" y="1173297"/>
                  </a:lnTo>
                  <a:lnTo>
                    <a:pt x="7239617" y="1172218"/>
                  </a:lnTo>
                  <a:lnTo>
                    <a:pt x="7270908" y="1172218"/>
                  </a:lnTo>
                  <a:lnTo>
                    <a:pt x="7275224" y="1173297"/>
                  </a:lnTo>
                  <a:lnTo>
                    <a:pt x="7279540" y="1172218"/>
                  </a:lnTo>
                  <a:lnTo>
                    <a:pt x="7280619" y="1172218"/>
                  </a:lnTo>
                  <a:lnTo>
                    <a:pt x="7286014" y="1173297"/>
                  </a:lnTo>
                  <a:lnTo>
                    <a:pt x="7286014" y="1171139"/>
                  </a:lnTo>
                  <a:lnTo>
                    <a:pt x="7294646" y="1171139"/>
                  </a:lnTo>
                  <a:lnTo>
                    <a:pt x="7296804" y="1173297"/>
                  </a:lnTo>
                  <a:lnTo>
                    <a:pt x="7296804" y="1174376"/>
                  </a:lnTo>
                  <a:lnTo>
                    <a:pt x="7303278" y="1172218"/>
                  </a:lnTo>
                  <a:lnTo>
                    <a:pt x="7305436" y="1174376"/>
                  </a:lnTo>
                  <a:lnTo>
                    <a:pt x="7305436" y="1180849"/>
                  </a:lnTo>
                  <a:lnTo>
                    <a:pt x="7307594" y="1180849"/>
                  </a:lnTo>
                  <a:lnTo>
                    <a:pt x="7307594" y="1199192"/>
                  </a:lnTo>
                  <a:lnTo>
                    <a:pt x="7306515" y="1199192"/>
                  </a:lnTo>
                  <a:lnTo>
                    <a:pt x="7303278" y="1198113"/>
                  </a:lnTo>
                  <a:lnTo>
                    <a:pt x="7301120" y="1201351"/>
                  </a:lnTo>
                  <a:cubicBezTo>
                    <a:pt x="7303998" y="1201351"/>
                    <a:pt x="7305436" y="1202070"/>
                    <a:pt x="7305436" y="1203509"/>
                  </a:cubicBezTo>
                  <a:lnTo>
                    <a:pt x="7305436" y="1208904"/>
                  </a:lnTo>
                  <a:lnTo>
                    <a:pt x="7307594" y="1208904"/>
                  </a:lnTo>
                  <a:lnTo>
                    <a:pt x="7307594" y="1217536"/>
                  </a:lnTo>
                  <a:lnTo>
                    <a:pt x="7305436" y="1217536"/>
                  </a:lnTo>
                  <a:lnTo>
                    <a:pt x="7305436" y="1224009"/>
                  </a:lnTo>
                  <a:lnTo>
                    <a:pt x="7303278" y="1226168"/>
                  </a:lnTo>
                  <a:lnTo>
                    <a:pt x="7296804" y="1226168"/>
                  </a:lnTo>
                  <a:lnTo>
                    <a:pt x="7269829" y="1227246"/>
                  </a:lnTo>
                  <a:lnTo>
                    <a:pt x="7269829" y="1229405"/>
                  </a:lnTo>
                  <a:lnTo>
                    <a:pt x="7262276" y="1229405"/>
                  </a:lnTo>
                  <a:lnTo>
                    <a:pt x="7262276" y="1227246"/>
                  </a:lnTo>
                  <a:lnTo>
                    <a:pt x="7261197" y="1227246"/>
                  </a:lnTo>
                  <a:cubicBezTo>
                    <a:pt x="7253464" y="1227246"/>
                    <a:pt x="7247710" y="1226168"/>
                    <a:pt x="7243933" y="1224009"/>
                  </a:cubicBezTo>
                  <a:cubicBezTo>
                    <a:pt x="7243933" y="1226168"/>
                    <a:pt x="7239258" y="1227246"/>
                    <a:pt x="7229906" y="1227246"/>
                  </a:cubicBezTo>
                  <a:lnTo>
                    <a:pt x="7229906" y="1229405"/>
                  </a:lnTo>
                  <a:lnTo>
                    <a:pt x="7219116" y="1229405"/>
                  </a:lnTo>
                  <a:lnTo>
                    <a:pt x="7219116" y="1227246"/>
                  </a:lnTo>
                  <a:lnTo>
                    <a:pt x="7211563" y="1227246"/>
                  </a:lnTo>
                  <a:lnTo>
                    <a:pt x="7211563" y="1229405"/>
                  </a:lnTo>
                  <a:lnTo>
                    <a:pt x="7198615" y="1229405"/>
                  </a:lnTo>
                  <a:lnTo>
                    <a:pt x="7198615" y="1227246"/>
                  </a:lnTo>
                  <a:lnTo>
                    <a:pt x="7170561" y="1227246"/>
                  </a:lnTo>
                  <a:lnTo>
                    <a:pt x="7170561" y="1224009"/>
                  </a:lnTo>
                  <a:lnTo>
                    <a:pt x="7168403" y="1224009"/>
                  </a:lnTo>
                  <a:lnTo>
                    <a:pt x="7168403" y="1227246"/>
                  </a:lnTo>
                  <a:lnTo>
                    <a:pt x="7163008" y="1227246"/>
                  </a:lnTo>
                  <a:lnTo>
                    <a:pt x="7142507" y="1225088"/>
                  </a:lnTo>
                  <a:cubicBezTo>
                    <a:pt x="7136033" y="1226168"/>
                    <a:pt x="7132796" y="1227606"/>
                    <a:pt x="7132796" y="1229405"/>
                  </a:cubicBezTo>
                  <a:lnTo>
                    <a:pt x="7130638" y="1229405"/>
                  </a:lnTo>
                  <a:cubicBezTo>
                    <a:pt x="7130638" y="1227246"/>
                    <a:pt x="7128120" y="1226168"/>
                    <a:pt x="7123085" y="1226168"/>
                  </a:cubicBezTo>
                  <a:lnTo>
                    <a:pt x="7101505" y="1227246"/>
                  </a:lnTo>
                  <a:lnTo>
                    <a:pt x="7101505" y="1229405"/>
                  </a:lnTo>
                  <a:lnTo>
                    <a:pt x="7098268" y="1229405"/>
                  </a:lnTo>
                  <a:lnTo>
                    <a:pt x="7098268" y="1227246"/>
                  </a:lnTo>
                  <a:lnTo>
                    <a:pt x="7093952" y="1227246"/>
                  </a:lnTo>
                  <a:lnTo>
                    <a:pt x="7093952" y="1229405"/>
                  </a:lnTo>
                  <a:lnTo>
                    <a:pt x="7086399" y="1229405"/>
                  </a:lnTo>
                  <a:cubicBezTo>
                    <a:pt x="7086399" y="1227246"/>
                    <a:pt x="7083881" y="1226168"/>
                    <a:pt x="7078846" y="1226168"/>
                  </a:cubicBezTo>
                  <a:lnTo>
                    <a:pt x="7074530" y="1227246"/>
                  </a:lnTo>
                  <a:lnTo>
                    <a:pt x="7063740" y="1225088"/>
                  </a:lnTo>
                  <a:lnTo>
                    <a:pt x="7062661" y="1226168"/>
                  </a:lnTo>
                  <a:lnTo>
                    <a:pt x="7061582" y="1225088"/>
                  </a:lnTo>
                  <a:lnTo>
                    <a:pt x="7062661" y="1214298"/>
                  </a:lnTo>
                  <a:cubicBezTo>
                    <a:pt x="7062661" y="1198294"/>
                    <a:pt x="7061582" y="1186784"/>
                    <a:pt x="7059424" y="1179771"/>
                  </a:cubicBezTo>
                  <a:lnTo>
                    <a:pt x="7061582" y="1141466"/>
                  </a:lnTo>
                  <a:lnTo>
                    <a:pt x="7060503" y="1132834"/>
                  </a:lnTo>
                  <a:lnTo>
                    <a:pt x="7063740" y="1130676"/>
                  </a:lnTo>
                  <a:lnTo>
                    <a:pt x="7066977" y="1130676"/>
                  </a:lnTo>
                  <a:lnTo>
                    <a:pt x="7081004" y="1131755"/>
                  </a:lnTo>
                  <a:cubicBezTo>
                    <a:pt x="7086758" y="1131216"/>
                    <a:pt x="7089636" y="1130496"/>
                    <a:pt x="7089636" y="1129598"/>
                  </a:cubicBezTo>
                  <a:close/>
                  <a:moveTo>
                    <a:pt x="4097861" y="1128428"/>
                  </a:moveTo>
                  <a:cubicBezTo>
                    <a:pt x="4096062" y="1128428"/>
                    <a:pt x="4094983" y="1129867"/>
                    <a:pt x="4094624" y="1132744"/>
                  </a:cubicBezTo>
                  <a:lnTo>
                    <a:pt x="4095703" y="1135981"/>
                  </a:lnTo>
                  <a:lnTo>
                    <a:pt x="4094624" y="1137060"/>
                  </a:lnTo>
                  <a:lnTo>
                    <a:pt x="4101098" y="1140297"/>
                  </a:lnTo>
                  <a:lnTo>
                    <a:pt x="4104335" y="1139218"/>
                  </a:lnTo>
                  <a:cubicBezTo>
                    <a:pt x="4103075" y="1135082"/>
                    <a:pt x="4100917" y="1131485"/>
                    <a:pt x="4097861" y="1128428"/>
                  </a:cubicBezTo>
                  <a:close/>
                  <a:moveTo>
                    <a:pt x="8811196" y="1127570"/>
                  </a:moveTo>
                  <a:lnTo>
                    <a:pt x="8813354" y="1127570"/>
                  </a:lnTo>
                  <a:lnTo>
                    <a:pt x="8813354" y="1129728"/>
                  </a:lnTo>
                  <a:close/>
                  <a:moveTo>
                    <a:pt x="762572" y="1127566"/>
                  </a:moveTo>
                  <a:lnTo>
                    <a:pt x="764730" y="1127566"/>
                  </a:lnTo>
                  <a:lnTo>
                    <a:pt x="764730" y="1129724"/>
                  </a:lnTo>
                  <a:close/>
                  <a:moveTo>
                    <a:pt x="2224177" y="1126944"/>
                  </a:moveTo>
                  <a:lnTo>
                    <a:pt x="2216624" y="1128022"/>
                  </a:lnTo>
                  <a:cubicBezTo>
                    <a:pt x="2216624" y="1130540"/>
                    <a:pt x="2217703" y="1133103"/>
                    <a:pt x="2219861" y="1135710"/>
                  </a:cubicBezTo>
                  <a:lnTo>
                    <a:pt x="2223098" y="1134631"/>
                  </a:lnTo>
                  <a:lnTo>
                    <a:pt x="2230652" y="1137868"/>
                  </a:lnTo>
                  <a:lnTo>
                    <a:pt x="2233888" y="1134631"/>
                  </a:lnTo>
                  <a:lnTo>
                    <a:pt x="2234968" y="1134631"/>
                  </a:lnTo>
                  <a:cubicBezTo>
                    <a:pt x="2234968" y="1131844"/>
                    <a:pt x="2232090" y="1129282"/>
                    <a:pt x="2226336" y="1126944"/>
                  </a:cubicBezTo>
                  <a:close/>
                  <a:moveTo>
                    <a:pt x="3570242" y="1126758"/>
                  </a:moveTo>
                  <a:lnTo>
                    <a:pt x="3570242" y="1128916"/>
                  </a:lnTo>
                  <a:lnTo>
                    <a:pt x="3571321" y="1128916"/>
                  </a:lnTo>
                  <a:lnTo>
                    <a:pt x="3571321" y="1126758"/>
                  </a:lnTo>
                  <a:close/>
                  <a:moveTo>
                    <a:pt x="2086065" y="1125864"/>
                  </a:moveTo>
                  <a:lnTo>
                    <a:pt x="2086065" y="1129101"/>
                  </a:lnTo>
                  <a:lnTo>
                    <a:pt x="2088223" y="1129101"/>
                  </a:lnTo>
                  <a:lnTo>
                    <a:pt x="2088223" y="1128022"/>
                  </a:lnTo>
                  <a:close/>
                  <a:moveTo>
                    <a:pt x="9265307" y="1125598"/>
                  </a:moveTo>
                  <a:lnTo>
                    <a:pt x="9265307" y="1126677"/>
                  </a:lnTo>
                  <a:lnTo>
                    <a:pt x="9267465" y="1126677"/>
                  </a:lnTo>
                  <a:lnTo>
                    <a:pt x="9267465" y="1125598"/>
                  </a:lnTo>
                  <a:close/>
                  <a:moveTo>
                    <a:pt x="9212436" y="1125598"/>
                  </a:moveTo>
                  <a:lnTo>
                    <a:pt x="9212436" y="1128836"/>
                  </a:lnTo>
                  <a:lnTo>
                    <a:pt x="9214594" y="1126677"/>
                  </a:lnTo>
                  <a:lnTo>
                    <a:pt x="9214594" y="1125598"/>
                  </a:lnTo>
                  <a:close/>
                  <a:moveTo>
                    <a:pt x="9175750" y="1125598"/>
                  </a:moveTo>
                  <a:lnTo>
                    <a:pt x="9175750" y="1126677"/>
                  </a:lnTo>
                  <a:lnTo>
                    <a:pt x="9178987" y="1129914"/>
                  </a:lnTo>
                  <a:lnTo>
                    <a:pt x="9178987" y="1125598"/>
                  </a:lnTo>
                  <a:close/>
                  <a:moveTo>
                    <a:pt x="9166039" y="1125598"/>
                  </a:moveTo>
                  <a:lnTo>
                    <a:pt x="9166039" y="1126677"/>
                  </a:lnTo>
                  <a:lnTo>
                    <a:pt x="9168197" y="1126677"/>
                  </a:lnTo>
                  <a:lnTo>
                    <a:pt x="9168197" y="1125598"/>
                  </a:lnTo>
                  <a:close/>
                  <a:moveTo>
                    <a:pt x="9157407" y="1125598"/>
                  </a:moveTo>
                  <a:lnTo>
                    <a:pt x="9157407" y="1127756"/>
                  </a:lnTo>
                  <a:lnTo>
                    <a:pt x="9160644" y="1127756"/>
                  </a:lnTo>
                  <a:lnTo>
                    <a:pt x="9160644" y="1125598"/>
                  </a:lnTo>
                  <a:close/>
                  <a:moveTo>
                    <a:pt x="8150859" y="1124738"/>
                  </a:moveTo>
                  <a:lnTo>
                    <a:pt x="8155175" y="1124738"/>
                  </a:lnTo>
                  <a:cubicBezTo>
                    <a:pt x="8156614" y="1125098"/>
                    <a:pt x="8158053" y="1126896"/>
                    <a:pt x="8159491" y="1130133"/>
                  </a:cubicBezTo>
                  <a:cubicBezTo>
                    <a:pt x="8156614" y="1140383"/>
                    <a:pt x="8151938" y="1145508"/>
                    <a:pt x="8145464" y="1145508"/>
                  </a:cubicBezTo>
                  <a:cubicBezTo>
                    <a:pt x="8141148" y="1146767"/>
                    <a:pt x="8130358" y="1152567"/>
                    <a:pt x="8113094" y="1162908"/>
                  </a:cubicBezTo>
                  <a:cubicBezTo>
                    <a:pt x="8106800" y="1162908"/>
                    <a:pt x="8101450" y="1166189"/>
                    <a:pt x="8097044" y="1172753"/>
                  </a:cubicBezTo>
                  <a:cubicBezTo>
                    <a:pt x="8092008" y="1174552"/>
                    <a:pt x="8088052" y="1177114"/>
                    <a:pt x="8085175" y="1180441"/>
                  </a:cubicBezTo>
                  <a:lnTo>
                    <a:pt x="8084096" y="1180441"/>
                  </a:lnTo>
                  <a:lnTo>
                    <a:pt x="8077622" y="1178148"/>
                  </a:lnTo>
                  <a:cubicBezTo>
                    <a:pt x="8076003" y="1182554"/>
                    <a:pt x="8074565" y="1184757"/>
                    <a:pt x="8073306" y="1184757"/>
                  </a:cubicBezTo>
                  <a:cubicBezTo>
                    <a:pt x="8070608" y="1184757"/>
                    <a:pt x="8068810" y="1179317"/>
                    <a:pt x="8067911" y="1168438"/>
                  </a:cubicBezTo>
                  <a:cubicBezTo>
                    <a:pt x="8064314" y="1166369"/>
                    <a:pt x="8062516" y="1161244"/>
                    <a:pt x="8062516" y="1153061"/>
                  </a:cubicBezTo>
                  <a:lnTo>
                    <a:pt x="8063595" y="1148746"/>
                  </a:lnTo>
                  <a:lnTo>
                    <a:pt x="8054963" y="1133505"/>
                  </a:lnTo>
                  <a:cubicBezTo>
                    <a:pt x="8056401" y="1130537"/>
                    <a:pt x="8058200" y="1129054"/>
                    <a:pt x="8060358" y="1129054"/>
                  </a:cubicBezTo>
                  <a:lnTo>
                    <a:pt x="8075464" y="1133505"/>
                  </a:lnTo>
                  <a:lnTo>
                    <a:pt x="8076543" y="1133505"/>
                  </a:lnTo>
                  <a:lnTo>
                    <a:pt x="8088412" y="1130133"/>
                  </a:lnTo>
                  <a:lnTo>
                    <a:pt x="8099067" y="1131212"/>
                  </a:lnTo>
                  <a:lnTo>
                    <a:pt x="8104462" y="1127975"/>
                  </a:lnTo>
                  <a:lnTo>
                    <a:pt x="8107699" y="1127975"/>
                  </a:lnTo>
                  <a:lnTo>
                    <a:pt x="8124963" y="1130133"/>
                  </a:lnTo>
                  <a:lnTo>
                    <a:pt x="8126042" y="1130133"/>
                  </a:lnTo>
                  <a:lnTo>
                    <a:pt x="8137911" y="1125817"/>
                  </a:lnTo>
                  <a:lnTo>
                    <a:pt x="8148701" y="1126896"/>
                  </a:lnTo>
                  <a:close/>
                  <a:moveTo>
                    <a:pt x="5584332" y="1124196"/>
                  </a:moveTo>
                  <a:lnTo>
                    <a:pt x="5584332" y="1125275"/>
                  </a:lnTo>
                  <a:lnTo>
                    <a:pt x="5587569" y="1125275"/>
                  </a:lnTo>
                  <a:lnTo>
                    <a:pt x="5587569" y="1124196"/>
                  </a:lnTo>
                  <a:close/>
                  <a:moveTo>
                    <a:pt x="3638084" y="1123521"/>
                  </a:moveTo>
                  <a:lnTo>
                    <a:pt x="3638084" y="1125679"/>
                  </a:lnTo>
                  <a:lnTo>
                    <a:pt x="3639163" y="1125679"/>
                  </a:lnTo>
                  <a:lnTo>
                    <a:pt x="3639163" y="1123521"/>
                  </a:lnTo>
                  <a:close/>
                  <a:moveTo>
                    <a:pt x="8716243" y="1123255"/>
                  </a:moveTo>
                  <a:lnTo>
                    <a:pt x="8716243" y="1125412"/>
                  </a:lnTo>
                  <a:lnTo>
                    <a:pt x="8719480" y="1125412"/>
                  </a:lnTo>
                  <a:lnTo>
                    <a:pt x="8719480" y="1124334"/>
                  </a:lnTo>
                  <a:close/>
                  <a:moveTo>
                    <a:pt x="667621" y="1123250"/>
                  </a:moveTo>
                  <a:lnTo>
                    <a:pt x="667621" y="1125408"/>
                  </a:lnTo>
                  <a:lnTo>
                    <a:pt x="670858" y="1125408"/>
                  </a:lnTo>
                  <a:lnTo>
                    <a:pt x="670858" y="1124329"/>
                  </a:lnTo>
                  <a:close/>
                  <a:moveTo>
                    <a:pt x="8635318" y="1122176"/>
                  </a:moveTo>
                  <a:lnTo>
                    <a:pt x="8635318" y="1124334"/>
                  </a:lnTo>
                  <a:lnTo>
                    <a:pt x="8636397" y="1124334"/>
                  </a:lnTo>
                  <a:lnTo>
                    <a:pt x="8636397" y="1122176"/>
                  </a:lnTo>
                  <a:close/>
                  <a:moveTo>
                    <a:pt x="6768376" y="1122175"/>
                  </a:moveTo>
                  <a:lnTo>
                    <a:pt x="6768376" y="1128648"/>
                  </a:lnTo>
                  <a:lnTo>
                    <a:pt x="6771613" y="1128648"/>
                  </a:lnTo>
                  <a:lnTo>
                    <a:pt x="6771613" y="1124333"/>
                  </a:lnTo>
                  <a:lnTo>
                    <a:pt x="6769455" y="1122175"/>
                  </a:lnTo>
                  <a:close/>
                  <a:moveTo>
                    <a:pt x="586694" y="1122171"/>
                  </a:moveTo>
                  <a:lnTo>
                    <a:pt x="586694" y="1124329"/>
                  </a:lnTo>
                  <a:lnTo>
                    <a:pt x="587773" y="1124329"/>
                  </a:lnTo>
                  <a:lnTo>
                    <a:pt x="587773" y="1122171"/>
                  </a:lnTo>
                  <a:close/>
                  <a:moveTo>
                    <a:pt x="2230652" y="1120334"/>
                  </a:moveTo>
                  <a:lnTo>
                    <a:pt x="2228494" y="1122493"/>
                  </a:lnTo>
                  <a:lnTo>
                    <a:pt x="2228494" y="1123706"/>
                  </a:lnTo>
                  <a:lnTo>
                    <a:pt x="2233888" y="1124786"/>
                  </a:lnTo>
                  <a:lnTo>
                    <a:pt x="2233888" y="1122493"/>
                  </a:lnTo>
                  <a:lnTo>
                    <a:pt x="2231730" y="1120334"/>
                  </a:lnTo>
                  <a:close/>
                  <a:moveTo>
                    <a:pt x="9278256" y="1119125"/>
                  </a:moveTo>
                  <a:lnTo>
                    <a:pt x="9278256" y="1120204"/>
                  </a:lnTo>
                  <a:lnTo>
                    <a:pt x="9280414" y="1120204"/>
                  </a:lnTo>
                  <a:lnTo>
                    <a:pt x="9280414" y="1119125"/>
                  </a:lnTo>
                  <a:close/>
                  <a:moveTo>
                    <a:pt x="9316021" y="1118046"/>
                  </a:moveTo>
                  <a:lnTo>
                    <a:pt x="9318179" y="1118046"/>
                  </a:lnTo>
                  <a:lnTo>
                    <a:pt x="9318179" y="1120204"/>
                  </a:lnTo>
                  <a:close/>
                  <a:moveTo>
                    <a:pt x="2572463" y="1116707"/>
                  </a:moveTo>
                  <a:lnTo>
                    <a:pt x="2572463" y="1117786"/>
                  </a:lnTo>
                  <a:lnTo>
                    <a:pt x="2577724" y="1117786"/>
                  </a:lnTo>
                  <a:lnTo>
                    <a:pt x="2577724" y="1116707"/>
                  </a:lnTo>
                  <a:close/>
                  <a:moveTo>
                    <a:pt x="7758655" y="1116645"/>
                  </a:moveTo>
                  <a:lnTo>
                    <a:pt x="7758655" y="1117724"/>
                  </a:lnTo>
                  <a:lnTo>
                    <a:pt x="7761892" y="1117724"/>
                  </a:lnTo>
                  <a:lnTo>
                    <a:pt x="7761892" y="1116645"/>
                  </a:lnTo>
                  <a:close/>
                  <a:moveTo>
                    <a:pt x="5066424" y="1114890"/>
                  </a:moveTo>
                  <a:lnTo>
                    <a:pt x="5066424" y="1117047"/>
                  </a:lnTo>
                  <a:lnTo>
                    <a:pt x="5068582" y="1117047"/>
                  </a:lnTo>
                  <a:lnTo>
                    <a:pt x="5068582" y="1114890"/>
                  </a:lnTo>
                  <a:close/>
                  <a:moveTo>
                    <a:pt x="3056650" y="1114889"/>
                  </a:moveTo>
                  <a:lnTo>
                    <a:pt x="3056650" y="1117047"/>
                  </a:lnTo>
                  <a:lnTo>
                    <a:pt x="3058808" y="1117047"/>
                  </a:lnTo>
                  <a:lnTo>
                    <a:pt x="3058808" y="1114889"/>
                  </a:lnTo>
                  <a:close/>
                  <a:moveTo>
                    <a:pt x="1046877" y="1114888"/>
                  </a:moveTo>
                  <a:lnTo>
                    <a:pt x="1046877" y="1117046"/>
                  </a:lnTo>
                  <a:lnTo>
                    <a:pt x="1049036" y="1117046"/>
                  </a:lnTo>
                  <a:lnTo>
                    <a:pt x="1049036" y="1114888"/>
                  </a:lnTo>
                  <a:close/>
                  <a:moveTo>
                    <a:pt x="2604024" y="1114549"/>
                  </a:moveTo>
                  <a:lnTo>
                    <a:pt x="2604024" y="1117786"/>
                  </a:lnTo>
                  <a:lnTo>
                    <a:pt x="2605104" y="1118730"/>
                  </a:lnTo>
                  <a:lnTo>
                    <a:pt x="2607126" y="1118730"/>
                  </a:lnTo>
                  <a:lnTo>
                    <a:pt x="2605104" y="1114549"/>
                  </a:lnTo>
                  <a:close/>
                  <a:moveTo>
                    <a:pt x="2520806" y="1114549"/>
                  </a:moveTo>
                  <a:lnTo>
                    <a:pt x="2521750" y="1114549"/>
                  </a:lnTo>
                  <a:lnTo>
                    <a:pt x="2530246" y="1115628"/>
                  </a:lnTo>
                  <a:lnTo>
                    <a:pt x="2534428" y="1114549"/>
                  </a:lnTo>
                  <a:lnTo>
                    <a:pt x="2550209" y="1115628"/>
                  </a:lnTo>
                  <a:lnTo>
                    <a:pt x="2554525" y="1114549"/>
                  </a:lnTo>
                  <a:cubicBezTo>
                    <a:pt x="2560279" y="1116797"/>
                    <a:pt x="2564461" y="1119270"/>
                    <a:pt x="2567069" y="1121967"/>
                  </a:cubicBezTo>
                  <a:lnTo>
                    <a:pt x="2566124" y="1123046"/>
                  </a:lnTo>
                  <a:lnTo>
                    <a:pt x="2561808" y="1123046"/>
                  </a:lnTo>
                  <a:lnTo>
                    <a:pt x="2558706" y="1120888"/>
                  </a:lnTo>
                  <a:lnTo>
                    <a:pt x="2544948" y="1123990"/>
                  </a:lnTo>
                  <a:lnTo>
                    <a:pt x="2531327" y="1123990"/>
                  </a:lnTo>
                  <a:cubicBezTo>
                    <a:pt x="2525302" y="1123990"/>
                    <a:pt x="2521077" y="1121923"/>
                    <a:pt x="2518648" y="1117786"/>
                  </a:cubicBezTo>
                  <a:lnTo>
                    <a:pt x="2518648" y="1116707"/>
                  </a:lnTo>
                  <a:close/>
                  <a:moveTo>
                    <a:pt x="3651032" y="1113810"/>
                  </a:moveTo>
                  <a:lnTo>
                    <a:pt x="3642400" y="1126758"/>
                  </a:lnTo>
                  <a:lnTo>
                    <a:pt x="3642400" y="1127837"/>
                  </a:lnTo>
                  <a:cubicBezTo>
                    <a:pt x="3646176" y="1134311"/>
                    <a:pt x="3650492" y="1137548"/>
                    <a:pt x="3655348" y="1137548"/>
                  </a:cubicBezTo>
                  <a:lnTo>
                    <a:pt x="3657506" y="1139706"/>
                  </a:lnTo>
                  <a:lnTo>
                    <a:pt x="3659664" y="1139706"/>
                  </a:lnTo>
                  <a:lnTo>
                    <a:pt x="3662901" y="1137548"/>
                  </a:lnTo>
                  <a:lnTo>
                    <a:pt x="3666138" y="1137548"/>
                  </a:lnTo>
                  <a:lnTo>
                    <a:pt x="3668296" y="1139706"/>
                  </a:lnTo>
                  <a:lnTo>
                    <a:pt x="3667217" y="1140785"/>
                  </a:lnTo>
                  <a:cubicBezTo>
                    <a:pt x="3670813" y="1140785"/>
                    <a:pt x="3674410" y="1142224"/>
                    <a:pt x="3678007" y="1145101"/>
                  </a:cubicBezTo>
                  <a:lnTo>
                    <a:pt x="3679086" y="1145101"/>
                  </a:lnTo>
                  <a:cubicBezTo>
                    <a:pt x="3681064" y="1145101"/>
                    <a:pt x="3682503" y="1142583"/>
                    <a:pt x="3683402" y="1137548"/>
                  </a:cubicBezTo>
                  <a:lnTo>
                    <a:pt x="3682323" y="1137548"/>
                  </a:lnTo>
                  <a:cubicBezTo>
                    <a:pt x="3678726" y="1133771"/>
                    <a:pt x="3674410" y="1130894"/>
                    <a:pt x="3669375" y="1128916"/>
                  </a:cubicBezTo>
                  <a:lnTo>
                    <a:pt x="3668296" y="1129995"/>
                  </a:lnTo>
                  <a:lnTo>
                    <a:pt x="3667217" y="1129995"/>
                  </a:lnTo>
                  <a:cubicBezTo>
                    <a:pt x="3665778" y="1129995"/>
                    <a:pt x="3665059" y="1127117"/>
                    <a:pt x="3665059" y="1121363"/>
                  </a:cubicBezTo>
                  <a:cubicBezTo>
                    <a:pt x="3657146" y="1119924"/>
                    <a:pt x="3653190" y="1117407"/>
                    <a:pt x="3653190" y="1113810"/>
                  </a:cubicBezTo>
                  <a:close/>
                  <a:moveTo>
                    <a:pt x="9221068" y="1113729"/>
                  </a:moveTo>
                  <a:lnTo>
                    <a:pt x="9221068" y="1115888"/>
                  </a:lnTo>
                  <a:lnTo>
                    <a:pt x="9224305" y="1115888"/>
                  </a:lnTo>
                  <a:lnTo>
                    <a:pt x="9224305" y="1114808"/>
                  </a:lnTo>
                  <a:close/>
                  <a:moveTo>
                    <a:pt x="6608953" y="1113542"/>
                  </a:moveTo>
                  <a:lnTo>
                    <a:pt x="6606795" y="1115700"/>
                  </a:lnTo>
                  <a:lnTo>
                    <a:pt x="6606795" y="1120016"/>
                  </a:lnTo>
                  <a:cubicBezTo>
                    <a:pt x="6606795" y="1125231"/>
                    <a:pt x="6607874" y="1128109"/>
                    <a:pt x="6610032" y="1128648"/>
                  </a:cubicBezTo>
                  <a:lnTo>
                    <a:pt x="6612190" y="1122175"/>
                  </a:lnTo>
                  <a:lnTo>
                    <a:pt x="6612190" y="1120016"/>
                  </a:lnTo>
                  <a:cubicBezTo>
                    <a:pt x="6612190" y="1116240"/>
                    <a:pt x="6611111" y="1114082"/>
                    <a:pt x="6608953" y="1113542"/>
                  </a:cubicBezTo>
                  <a:close/>
                  <a:moveTo>
                    <a:pt x="7595995" y="1113408"/>
                  </a:moveTo>
                  <a:lnTo>
                    <a:pt x="7595995" y="1114487"/>
                  </a:lnTo>
                  <a:lnTo>
                    <a:pt x="7598153" y="1114487"/>
                  </a:lnTo>
                  <a:lnTo>
                    <a:pt x="7598153" y="1113408"/>
                  </a:lnTo>
                  <a:close/>
                  <a:moveTo>
                    <a:pt x="3628373" y="1112731"/>
                  </a:moveTo>
                  <a:lnTo>
                    <a:pt x="3626215" y="1114889"/>
                  </a:lnTo>
                  <a:lnTo>
                    <a:pt x="3626215" y="1115968"/>
                  </a:lnTo>
                  <a:lnTo>
                    <a:pt x="3628373" y="1115968"/>
                  </a:lnTo>
                  <a:close/>
                  <a:moveTo>
                    <a:pt x="9140143" y="1112651"/>
                  </a:moveTo>
                  <a:lnTo>
                    <a:pt x="9140143" y="1114808"/>
                  </a:lnTo>
                  <a:lnTo>
                    <a:pt x="9141222" y="1114808"/>
                  </a:lnTo>
                  <a:lnTo>
                    <a:pt x="9141222" y="1112651"/>
                  </a:lnTo>
                  <a:close/>
                  <a:moveTo>
                    <a:pt x="2720017" y="1111447"/>
                  </a:moveTo>
                  <a:lnTo>
                    <a:pt x="2720961" y="1114549"/>
                  </a:lnTo>
                  <a:lnTo>
                    <a:pt x="2722041" y="1114549"/>
                  </a:lnTo>
                  <a:lnTo>
                    <a:pt x="2722041" y="1111447"/>
                  </a:lnTo>
                  <a:close/>
                  <a:moveTo>
                    <a:pt x="1726905" y="1110977"/>
                  </a:moveTo>
                  <a:lnTo>
                    <a:pt x="1729063" y="1113135"/>
                  </a:lnTo>
                  <a:lnTo>
                    <a:pt x="1730143" y="1112056"/>
                  </a:lnTo>
                  <a:lnTo>
                    <a:pt x="1730143" y="1110977"/>
                  </a:lnTo>
                  <a:close/>
                  <a:moveTo>
                    <a:pt x="1616308" y="1110977"/>
                  </a:moveTo>
                  <a:lnTo>
                    <a:pt x="1614150" y="1113135"/>
                  </a:lnTo>
                  <a:cubicBezTo>
                    <a:pt x="1614690" y="1117451"/>
                    <a:pt x="1615768" y="1119609"/>
                    <a:pt x="1617387" y="1119609"/>
                  </a:cubicBezTo>
                  <a:lnTo>
                    <a:pt x="1618465" y="1119609"/>
                  </a:lnTo>
                  <a:lnTo>
                    <a:pt x="1621702" y="1116372"/>
                  </a:lnTo>
                  <a:lnTo>
                    <a:pt x="1621702" y="1115293"/>
                  </a:lnTo>
                  <a:lnTo>
                    <a:pt x="1617387" y="1110977"/>
                  </a:lnTo>
                  <a:close/>
                  <a:moveTo>
                    <a:pt x="5260780" y="1110708"/>
                  </a:moveTo>
                  <a:lnTo>
                    <a:pt x="5255520" y="1117047"/>
                  </a:lnTo>
                  <a:lnTo>
                    <a:pt x="5255520" y="1118126"/>
                  </a:lnTo>
                  <a:lnTo>
                    <a:pt x="5258622" y="1118126"/>
                  </a:lnTo>
                  <a:cubicBezTo>
                    <a:pt x="5260780" y="1117407"/>
                    <a:pt x="5261859" y="1115295"/>
                    <a:pt x="5261859" y="1111787"/>
                  </a:cubicBezTo>
                  <a:lnTo>
                    <a:pt x="5261859" y="1110708"/>
                  </a:lnTo>
                  <a:close/>
                  <a:moveTo>
                    <a:pt x="3251005" y="1110708"/>
                  </a:moveTo>
                  <a:lnTo>
                    <a:pt x="3245745" y="1117047"/>
                  </a:lnTo>
                  <a:lnTo>
                    <a:pt x="3245745" y="1118126"/>
                  </a:lnTo>
                  <a:lnTo>
                    <a:pt x="3248847" y="1118126"/>
                  </a:lnTo>
                  <a:cubicBezTo>
                    <a:pt x="3251005" y="1117407"/>
                    <a:pt x="3252084" y="1115293"/>
                    <a:pt x="3252084" y="1111786"/>
                  </a:cubicBezTo>
                  <a:lnTo>
                    <a:pt x="3252084" y="1110708"/>
                  </a:lnTo>
                  <a:close/>
                  <a:moveTo>
                    <a:pt x="1241233" y="1110707"/>
                  </a:moveTo>
                  <a:lnTo>
                    <a:pt x="1235972" y="1117046"/>
                  </a:lnTo>
                  <a:lnTo>
                    <a:pt x="1235972" y="1118125"/>
                  </a:lnTo>
                  <a:lnTo>
                    <a:pt x="1239074" y="1118125"/>
                  </a:lnTo>
                  <a:cubicBezTo>
                    <a:pt x="1241233" y="1117405"/>
                    <a:pt x="1242311" y="1115293"/>
                    <a:pt x="1242311" y="1111786"/>
                  </a:cubicBezTo>
                  <a:lnTo>
                    <a:pt x="1242311" y="1110707"/>
                  </a:lnTo>
                  <a:close/>
                  <a:moveTo>
                    <a:pt x="5697897" y="1109225"/>
                  </a:moveTo>
                  <a:lnTo>
                    <a:pt x="5697897" y="1110304"/>
                  </a:lnTo>
                  <a:lnTo>
                    <a:pt x="5700055" y="1112462"/>
                  </a:lnTo>
                  <a:lnTo>
                    <a:pt x="5702213" y="1112462"/>
                  </a:lnTo>
                  <a:lnTo>
                    <a:pt x="5702213" y="1109225"/>
                  </a:lnTo>
                  <a:close/>
                  <a:moveTo>
                    <a:pt x="2102250" y="1108330"/>
                  </a:moveTo>
                  <a:lnTo>
                    <a:pt x="2102250" y="1110489"/>
                  </a:lnTo>
                  <a:lnTo>
                    <a:pt x="2103329" y="1110489"/>
                  </a:lnTo>
                  <a:lnTo>
                    <a:pt x="2103329" y="1108330"/>
                  </a:lnTo>
                  <a:close/>
                  <a:moveTo>
                    <a:pt x="2597686" y="1108210"/>
                  </a:moveTo>
                  <a:lnTo>
                    <a:pt x="2597686" y="1109289"/>
                  </a:lnTo>
                  <a:lnTo>
                    <a:pt x="2599843" y="1109289"/>
                  </a:lnTo>
                  <a:lnTo>
                    <a:pt x="2599843" y="1108210"/>
                  </a:lnTo>
                  <a:close/>
                  <a:moveTo>
                    <a:pt x="6268811" y="1106798"/>
                  </a:moveTo>
                  <a:lnTo>
                    <a:pt x="6265574" y="1108821"/>
                  </a:lnTo>
                  <a:cubicBezTo>
                    <a:pt x="6266294" y="1111159"/>
                    <a:pt x="6267732" y="1112597"/>
                    <a:pt x="6269890" y="1113137"/>
                  </a:cubicBezTo>
                  <a:lnTo>
                    <a:pt x="6270969" y="1112058"/>
                  </a:lnTo>
                  <a:lnTo>
                    <a:pt x="6270969" y="1108821"/>
                  </a:lnTo>
                  <a:close/>
                  <a:moveTo>
                    <a:pt x="8249993" y="1106125"/>
                  </a:moveTo>
                  <a:lnTo>
                    <a:pt x="8249993" y="1112734"/>
                  </a:lnTo>
                  <a:lnTo>
                    <a:pt x="8252151" y="1114892"/>
                  </a:lnTo>
                  <a:lnTo>
                    <a:pt x="8254309" y="1106125"/>
                  </a:lnTo>
                  <a:close/>
                  <a:moveTo>
                    <a:pt x="1598099" y="1104503"/>
                  </a:moveTo>
                  <a:lnTo>
                    <a:pt x="1598099" y="1105582"/>
                  </a:lnTo>
                  <a:lnTo>
                    <a:pt x="1600258" y="1105582"/>
                  </a:lnTo>
                  <a:lnTo>
                    <a:pt x="1600258" y="1104503"/>
                  </a:lnTo>
                  <a:close/>
                  <a:moveTo>
                    <a:pt x="8210070" y="1103967"/>
                  </a:moveTo>
                  <a:lnTo>
                    <a:pt x="8210070" y="1106125"/>
                  </a:lnTo>
                  <a:lnTo>
                    <a:pt x="8211148" y="1106125"/>
                  </a:lnTo>
                  <a:lnTo>
                    <a:pt x="8211148" y="1103967"/>
                  </a:lnTo>
                  <a:close/>
                  <a:moveTo>
                    <a:pt x="5642194" y="1103830"/>
                  </a:moveTo>
                  <a:lnTo>
                    <a:pt x="5647589" y="1105988"/>
                  </a:lnTo>
                  <a:lnTo>
                    <a:pt x="5647589" y="1107067"/>
                  </a:lnTo>
                  <a:lnTo>
                    <a:pt x="5644352" y="1110304"/>
                  </a:lnTo>
                  <a:lnTo>
                    <a:pt x="5642194" y="1110304"/>
                  </a:lnTo>
                  <a:lnTo>
                    <a:pt x="5640036" y="1108147"/>
                  </a:lnTo>
                  <a:lnTo>
                    <a:pt x="5640036" y="1105988"/>
                  </a:lnTo>
                  <a:close/>
                  <a:moveTo>
                    <a:pt x="3571321" y="1103020"/>
                  </a:moveTo>
                  <a:lnTo>
                    <a:pt x="3574558" y="1103020"/>
                  </a:lnTo>
                  <a:cubicBezTo>
                    <a:pt x="3581032" y="1106617"/>
                    <a:pt x="3584269" y="1119205"/>
                    <a:pt x="3584269" y="1140785"/>
                  </a:cubicBezTo>
                  <a:lnTo>
                    <a:pt x="3583190" y="1141864"/>
                  </a:lnTo>
                  <a:lnTo>
                    <a:pt x="3583190" y="1142943"/>
                  </a:lnTo>
                  <a:lnTo>
                    <a:pt x="3584269" y="1144022"/>
                  </a:lnTo>
                  <a:lnTo>
                    <a:pt x="3584269" y="1145101"/>
                  </a:lnTo>
                  <a:cubicBezTo>
                    <a:pt x="3581571" y="1155891"/>
                    <a:pt x="3577614" y="1161286"/>
                    <a:pt x="3572400" y="1161286"/>
                  </a:cubicBezTo>
                  <a:lnTo>
                    <a:pt x="3572400" y="1162365"/>
                  </a:lnTo>
                  <a:cubicBezTo>
                    <a:pt x="3572400" y="1163804"/>
                    <a:pt x="3573479" y="1164523"/>
                    <a:pt x="3575637" y="1164523"/>
                  </a:cubicBezTo>
                  <a:lnTo>
                    <a:pt x="3576716" y="1165602"/>
                  </a:lnTo>
                  <a:lnTo>
                    <a:pt x="3576716" y="1168839"/>
                  </a:lnTo>
                  <a:cubicBezTo>
                    <a:pt x="3576716" y="1170817"/>
                    <a:pt x="3572040" y="1172975"/>
                    <a:pt x="3562689" y="1175313"/>
                  </a:cubicBezTo>
                  <a:lnTo>
                    <a:pt x="3560531" y="1177471"/>
                  </a:lnTo>
                  <a:lnTo>
                    <a:pt x="3558373" y="1177471"/>
                  </a:lnTo>
                  <a:cubicBezTo>
                    <a:pt x="3540389" y="1172616"/>
                    <a:pt x="3531397" y="1167580"/>
                    <a:pt x="3531397" y="1162365"/>
                  </a:cubicBezTo>
                  <a:cubicBezTo>
                    <a:pt x="3528520" y="1161106"/>
                    <a:pt x="3527081" y="1158589"/>
                    <a:pt x="3527081" y="1154812"/>
                  </a:cubicBezTo>
                  <a:lnTo>
                    <a:pt x="3543266" y="1127837"/>
                  </a:lnTo>
                  <a:cubicBezTo>
                    <a:pt x="3547762" y="1127298"/>
                    <a:pt x="3553876" y="1120464"/>
                    <a:pt x="3561610" y="1107336"/>
                  </a:cubicBezTo>
                  <a:cubicBezTo>
                    <a:pt x="3565206" y="1107336"/>
                    <a:pt x="3568443" y="1105897"/>
                    <a:pt x="3571321" y="1103020"/>
                  </a:cubicBezTo>
                  <a:close/>
                  <a:moveTo>
                    <a:pt x="5771944" y="1102751"/>
                  </a:moveTo>
                  <a:lnTo>
                    <a:pt x="5771944" y="1103830"/>
                  </a:lnTo>
                  <a:lnTo>
                    <a:pt x="5773967" y="1103830"/>
                  </a:lnTo>
                  <a:lnTo>
                    <a:pt x="5773967" y="1102751"/>
                  </a:lnTo>
                  <a:close/>
                  <a:moveTo>
                    <a:pt x="5767628" y="1102751"/>
                  </a:moveTo>
                  <a:lnTo>
                    <a:pt x="5767628" y="1103830"/>
                  </a:lnTo>
                  <a:lnTo>
                    <a:pt x="5770865" y="1103830"/>
                  </a:lnTo>
                  <a:lnTo>
                    <a:pt x="5770865" y="1102751"/>
                  </a:lnTo>
                  <a:close/>
                  <a:moveTo>
                    <a:pt x="5606856" y="1102751"/>
                  </a:moveTo>
                  <a:lnTo>
                    <a:pt x="5616433" y="1103830"/>
                  </a:lnTo>
                  <a:lnTo>
                    <a:pt x="5625065" y="1102751"/>
                  </a:lnTo>
                  <a:cubicBezTo>
                    <a:pt x="5628032" y="1103650"/>
                    <a:pt x="5630145" y="1105449"/>
                    <a:pt x="5631404" y="1108147"/>
                  </a:cubicBezTo>
                  <a:lnTo>
                    <a:pt x="5622907" y="1110304"/>
                  </a:lnTo>
                  <a:lnTo>
                    <a:pt x="5609959" y="1110304"/>
                  </a:lnTo>
                  <a:cubicBezTo>
                    <a:pt x="5606272" y="1110304"/>
                    <a:pt x="5604159" y="1109225"/>
                    <a:pt x="5603619" y="1107067"/>
                  </a:cubicBezTo>
                  <a:lnTo>
                    <a:pt x="5603619" y="1104909"/>
                  </a:lnTo>
                  <a:cubicBezTo>
                    <a:pt x="5603619" y="1103470"/>
                    <a:pt x="5604698" y="1102751"/>
                    <a:pt x="5606856" y="1102751"/>
                  </a:cubicBezTo>
                  <a:close/>
                  <a:moveTo>
                    <a:pt x="7725071" y="1102618"/>
                  </a:moveTo>
                  <a:lnTo>
                    <a:pt x="7725071" y="1103697"/>
                  </a:lnTo>
                  <a:lnTo>
                    <a:pt x="7727229" y="1103697"/>
                  </a:lnTo>
                  <a:lnTo>
                    <a:pt x="7727229" y="1102618"/>
                  </a:lnTo>
                  <a:close/>
                  <a:moveTo>
                    <a:pt x="1727985" y="1102345"/>
                  </a:moveTo>
                  <a:lnTo>
                    <a:pt x="1727985" y="1103424"/>
                  </a:lnTo>
                  <a:lnTo>
                    <a:pt x="1731222" y="1103424"/>
                  </a:lnTo>
                  <a:lnTo>
                    <a:pt x="1731222" y="1102345"/>
                  </a:lnTo>
                  <a:close/>
                  <a:moveTo>
                    <a:pt x="5775046" y="1101672"/>
                  </a:moveTo>
                  <a:lnTo>
                    <a:pt x="5775046" y="1102751"/>
                  </a:lnTo>
                  <a:lnTo>
                    <a:pt x="5777204" y="1102751"/>
                  </a:lnTo>
                  <a:lnTo>
                    <a:pt x="5777204" y="1101672"/>
                  </a:lnTo>
                  <a:close/>
                  <a:moveTo>
                    <a:pt x="6684349" y="1101539"/>
                  </a:moveTo>
                  <a:lnTo>
                    <a:pt x="6682056" y="1103831"/>
                  </a:lnTo>
                  <a:lnTo>
                    <a:pt x="6687586" y="1116779"/>
                  </a:lnTo>
                  <a:lnTo>
                    <a:pt x="6684349" y="1122175"/>
                  </a:lnTo>
                  <a:lnTo>
                    <a:pt x="6684349" y="1124333"/>
                  </a:lnTo>
                  <a:lnTo>
                    <a:pt x="6686507" y="1126490"/>
                  </a:lnTo>
                  <a:lnTo>
                    <a:pt x="6688665" y="1126490"/>
                  </a:lnTo>
                  <a:lnTo>
                    <a:pt x="6689744" y="1125411"/>
                  </a:lnTo>
                  <a:lnTo>
                    <a:pt x="6690823" y="1125411"/>
                  </a:lnTo>
                  <a:cubicBezTo>
                    <a:pt x="6689924" y="1109496"/>
                    <a:pt x="6687766" y="1101539"/>
                    <a:pt x="6684349" y="1101539"/>
                  </a:cubicBezTo>
                  <a:close/>
                  <a:moveTo>
                    <a:pt x="4106493" y="1101453"/>
                  </a:moveTo>
                  <a:lnTo>
                    <a:pt x="4103256" y="1102532"/>
                  </a:lnTo>
                  <a:lnTo>
                    <a:pt x="4103256" y="1104690"/>
                  </a:lnTo>
                  <a:lnTo>
                    <a:pt x="4106493" y="1107927"/>
                  </a:lnTo>
                  <a:lnTo>
                    <a:pt x="4108651" y="1107927"/>
                  </a:lnTo>
                  <a:lnTo>
                    <a:pt x="4110809" y="1105769"/>
                  </a:lnTo>
                  <a:lnTo>
                    <a:pt x="4110809" y="1104690"/>
                  </a:lnTo>
                  <a:cubicBezTo>
                    <a:pt x="4110809" y="1102892"/>
                    <a:pt x="4109370" y="1101813"/>
                    <a:pt x="4106493" y="1101453"/>
                  </a:cubicBezTo>
                  <a:close/>
                  <a:moveTo>
                    <a:pt x="2608205" y="1099848"/>
                  </a:moveTo>
                  <a:lnTo>
                    <a:pt x="2608205" y="1100792"/>
                  </a:lnTo>
                  <a:lnTo>
                    <a:pt x="2610363" y="1100792"/>
                  </a:lnTo>
                  <a:lnTo>
                    <a:pt x="2610363" y="1099848"/>
                  </a:lnTo>
                  <a:close/>
                  <a:moveTo>
                    <a:pt x="3733980" y="1099783"/>
                  </a:moveTo>
                  <a:lnTo>
                    <a:pt x="3744770" y="1099783"/>
                  </a:lnTo>
                  <a:cubicBezTo>
                    <a:pt x="3752143" y="1099783"/>
                    <a:pt x="3760775" y="1103740"/>
                    <a:pt x="3770667" y="1111652"/>
                  </a:cubicBezTo>
                  <a:cubicBezTo>
                    <a:pt x="3776960" y="1111652"/>
                    <a:pt x="3781996" y="1115249"/>
                    <a:pt x="3785773" y="1122442"/>
                  </a:cubicBezTo>
                  <a:lnTo>
                    <a:pt x="3786852" y="1125679"/>
                  </a:lnTo>
                  <a:lnTo>
                    <a:pt x="3785773" y="1126758"/>
                  </a:lnTo>
                  <a:cubicBezTo>
                    <a:pt x="3789729" y="1126758"/>
                    <a:pt x="3792606" y="1136109"/>
                    <a:pt x="3794405" y="1154812"/>
                  </a:cubicBezTo>
                  <a:cubicBezTo>
                    <a:pt x="3787750" y="1160566"/>
                    <a:pt x="3781996" y="1163444"/>
                    <a:pt x="3777141" y="1163444"/>
                  </a:cubicBezTo>
                  <a:cubicBezTo>
                    <a:pt x="3771925" y="1167041"/>
                    <a:pt x="3767609" y="1168839"/>
                    <a:pt x="3764193" y="1168839"/>
                  </a:cubicBezTo>
                  <a:lnTo>
                    <a:pt x="3763114" y="1167760"/>
                  </a:lnTo>
                  <a:lnTo>
                    <a:pt x="3763114" y="1166681"/>
                  </a:lnTo>
                  <a:lnTo>
                    <a:pt x="3766351" y="1161286"/>
                  </a:lnTo>
                  <a:lnTo>
                    <a:pt x="3765272" y="1160207"/>
                  </a:lnTo>
                  <a:lnTo>
                    <a:pt x="3764193" y="1160207"/>
                  </a:lnTo>
                  <a:lnTo>
                    <a:pt x="3755561" y="1163444"/>
                  </a:lnTo>
                  <a:lnTo>
                    <a:pt x="3754481" y="1163444"/>
                  </a:lnTo>
                  <a:cubicBezTo>
                    <a:pt x="3751604" y="1163265"/>
                    <a:pt x="3749086" y="1158229"/>
                    <a:pt x="3746928" y="1148338"/>
                  </a:cubicBezTo>
                  <a:cubicBezTo>
                    <a:pt x="3742612" y="1146899"/>
                    <a:pt x="3740454" y="1142583"/>
                    <a:pt x="3740454" y="1135390"/>
                  </a:cubicBezTo>
                  <a:cubicBezTo>
                    <a:pt x="3740454" y="1132333"/>
                    <a:pt x="3742612" y="1128377"/>
                    <a:pt x="3746928" y="1123521"/>
                  </a:cubicBezTo>
                  <a:lnTo>
                    <a:pt x="3746928" y="1121363"/>
                  </a:lnTo>
                  <a:cubicBezTo>
                    <a:pt x="3738296" y="1119385"/>
                    <a:pt x="3733980" y="1115069"/>
                    <a:pt x="3733980" y="1108415"/>
                  </a:cubicBezTo>
                  <a:lnTo>
                    <a:pt x="3736138" y="1106257"/>
                  </a:lnTo>
                  <a:lnTo>
                    <a:pt x="3735059" y="1105178"/>
                  </a:lnTo>
                  <a:lnTo>
                    <a:pt x="3733980" y="1105178"/>
                  </a:lnTo>
                  <a:lnTo>
                    <a:pt x="3733980" y="1108415"/>
                  </a:lnTo>
                  <a:lnTo>
                    <a:pt x="3732901" y="1108415"/>
                  </a:lnTo>
                  <a:lnTo>
                    <a:pt x="3730743" y="1106257"/>
                  </a:lnTo>
                  <a:cubicBezTo>
                    <a:pt x="3731463" y="1101941"/>
                    <a:pt x="3732542" y="1099783"/>
                    <a:pt x="3733980" y="1099783"/>
                  </a:cubicBezTo>
                  <a:close/>
                  <a:moveTo>
                    <a:pt x="8711927" y="1099516"/>
                  </a:moveTo>
                  <a:lnTo>
                    <a:pt x="8711927" y="1101675"/>
                  </a:lnTo>
                  <a:lnTo>
                    <a:pt x="8714085" y="1099516"/>
                  </a:lnTo>
                  <a:close/>
                  <a:moveTo>
                    <a:pt x="663304" y="1099512"/>
                  </a:moveTo>
                  <a:lnTo>
                    <a:pt x="663304" y="1101670"/>
                  </a:lnTo>
                  <a:lnTo>
                    <a:pt x="665461" y="1099512"/>
                  </a:lnTo>
                  <a:close/>
                  <a:moveTo>
                    <a:pt x="6141624" y="1098301"/>
                  </a:moveTo>
                  <a:lnTo>
                    <a:pt x="6141624" y="1099245"/>
                  </a:lnTo>
                  <a:lnTo>
                    <a:pt x="6143782" y="1099245"/>
                  </a:lnTo>
                  <a:lnTo>
                    <a:pt x="6143782" y="1098301"/>
                  </a:lnTo>
                  <a:close/>
                  <a:moveTo>
                    <a:pt x="8749692" y="1097358"/>
                  </a:moveTo>
                  <a:lnTo>
                    <a:pt x="8749692" y="1098437"/>
                  </a:lnTo>
                  <a:lnTo>
                    <a:pt x="8751850" y="1098437"/>
                  </a:lnTo>
                  <a:lnTo>
                    <a:pt x="8751850" y="1097358"/>
                  </a:lnTo>
                  <a:close/>
                  <a:moveTo>
                    <a:pt x="8720559" y="1097358"/>
                  </a:moveTo>
                  <a:lnTo>
                    <a:pt x="8717322" y="1104912"/>
                  </a:lnTo>
                  <a:lnTo>
                    <a:pt x="8705453" y="1104912"/>
                  </a:lnTo>
                  <a:cubicBezTo>
                    <a:pt x="8705453" y="1102754"/>
                    <a:pt x="8702936" y="1101675"/>
                    <a:pt x="8697900" y="1101675"/>
                  </a:cubicBezTo>
                  <a:lnTo>
                    <a:pt x="8696821" y="1101675"/>
                  </a:lnTo>
                  <a:cubicBezTo>
                    <a:pt x="8690707" y="1101675"/>
                    <a:pt x="8686391" y="1102754"/>
                    <a:pt x="8683873" y="1104912"/>
                  </a:cubicBezTo>
                  <a:lnTo>
                    <a:pt x="8680636" y="1104912"/>
                  </a:lnTo>
                  <a:cubicBezTo>
                    <a:pt x="8680636" y="1102754"/>
                    <a:pt x="8678838" y="1101675"/>
                    <a:pt x="8675241" y="1101675"/>
                  </a:cubicBezTo>
                  <a:lnTo>
                    <a:pt x="8670925" y="1101675"/>
                  </a:lnTo>
                  <a:lnTo>
                    <a:pt x="8670925" y="1104912"/>
                  </a:lnTo>
                  <a:lnTo>
                    <a:pt x="8657977" y="1104912"/>
                  </a:lnTo>
                  <a:cubicBezTo>
                    <a:pt x="8655639" y="1103114"/>
                    <a:pt x="8652402" y="1102034"/>
                    <a:pt x="8648266" y="1101675"/>
                  </a:cubicBezTo>
                  <a:lnTo>
                    <a:pt x="8632081" y="1102754"/>
                  </a:lnTo>
                  <a:lnTo>
                    <a:pt x="8629923" y="1102754"/>
                  </a:lnTo>
                  <a:lnTo>
                    <a:pt x="8626686" y="1104912"/>
                  </a:lnTo>
                  <a:lnTo>
                    <a:pt x="8620212" y="1104912"/>
                  </a:lnTo>
                  <a:cubicBezTo>
                    <a:pt x="8617514" y="1102754"/>
                    <a:pt x="8614277" y="1101675"/>
                    <a:pt x="8610501" y="1101675"/>
                  </a:cubicBezTo>
                  <a:lnTo>
                    <a:pt x="8609422" y="1101675"/>
                  </a:lnTo>
                  <a:cubicBezTo>
                    <a:pt x="8605645" y="1101675"/>
                    <a:pt x="8602408" y="1102754"/>
                    <a:pt x="8599711" y="1104912"/>
                  </a:cubicBezTo>
                  <a:lnTo>
                    <a:pt x="8596474" y="1102754"/>
                  </a:lnTo>
                  <a:lnTo>
                    <a:pt x="8591079" y="1102754"/>
                  </a:lnTo>
                  <a:lnTo>
                    <a:pt x="8591079" y="1104912"/>
                  </a:lnTo>
                  <a:lnTo>
                    <a:pt x="8588921" y="1104912"/>
                  </a:lnTo>
                  <a:cubicBezTo>
                    <a:pt x="8587482" y="1104912"/>
                    <a:pt x="8586763" y="1103832"/>
                    <a:pt x="8586763" y="1101675"/>
                  </a:cubicBezTo>
                  <a:lnTo>
                    <a:pt x="8584605" y="1101675"/>
                  </a:lnTo>
                  <a:cubicBezTo>
                    <a:pt x="8584605" y="1105271"/>
                    <a:pt x="8585684" y="1107069"/>
                    <a:pt x="8587842" y="1107069"/>
                  </a:cubicBezTo>
                  <a:lnTo>
                    <a:pt x="8587842" y="1110307"/>
                  </a:lnTo>
                  <a:lnTo>
                    <a:pt x="8584605" y="1121096"/>
                  </a:lnTo>
                  <a:lnTo>
                    <a:pt x="8598632" y="1122176"/>
                  </a:lnTo>
                  <a:lnTo>
                    <a:pt x="8602948" y="1121096"/>
                  </a:lnTo>
                  <a:lnTo>
                    <a:pt x="8604027" y="1122176"/>
                  </a:lnTo>
                  <a:lnTo>
                    <a:pt x="8608343" y="1121096"/>
                  </a:lnTo>
                  <a:lnTo>
                    <a:pt x="8618054" y="1122176"/>
                  </a:lnTo>
                  <a:lnTo>
                    <a:pt x="8624528" y="1121096"/>
                  </a:lnTo>
                  <a:lnTo>
                    <a:pt x="8627765" y="1124334"/>
                  </a:lnTo>
                  <a:cubicBezTo>
                    <a:pt x="8630642" y="1122895"/>
                    <a:pt x="8632081" y="1121096"/>
                    <a:pt x="8632081" y="1118939"/>
                  </a:cubicBezTo>
                  <a:lnTo>
                    <a:pt x="8633160" y="1118939"/>
                  </a:lnTo>
                  <a:lnTo>
                    <a:pt x="8636397" y="1121096"/>
                  </a:lnTo>
                  <a:lnTo>
                    <a:pt x="8638555" y="1121096"/>
                  </a:lnTo>
                  <a:lnTo>
                    <a:pt x="8643950" y="1120017"/>
                  </a:lnTo>
                  <a:lnTo>
                    <a:pt x="8659056" y="1122176"/>
                  </a:lnTo>
                  <a:lnTo>
                    <a:pt x="8670925" y="1121096"/>
                  </a:lnTo>
                  <a:lnTo>
                    <a:pt x="8688189" y="1122176"/>
                  </a:lnTo>
                  <a:lnTo>
                    <a:pt x="8708690" y="1118939"/>
                  </a:lnTo>
                  <a:cubicBezTo>
                    <a:pt x="8708690" y="1121096"/>
                    <a:pt x="8710489" y="1122176"/>
                    <a:pt x="8714085" y="1122176"/>
                  </a:cubicBezTo>
                  <a:lnTo>
                    <a:pt x="8721638" y="1121096"/>
                  </a:lnTo>
                  <a:lnTo>
                    <a:pt x="8728112" y="1122176"/>
                  </a:lnTo>
                  <a:lnTo>
                    <a:pt x="8732428" y="1120017"/>
                  </a:lnTo>
                  <a:lnTo>
                    <a:pt x="8742139" y="1121096"/>
                  </a:lnTo>
                  <a:lnTo>
                    <a:pt x="8745376" y="1120017"/>
                  </a:lnTo>
                  <a:lnTo>
                    <a:pt x="8761561" y="1122176"/>
                  </a:lnTo>
                  <a:lnTo>
                    <a:pt x="8765877" y="1121096"/>
                  </a:lnTo>
                  <a:lnTo>
                    <a:pt x="8774510" y="1121096"/>
                  </a:lnTo>
                  <a:lnTo>
                    <a:pt x="8777746" y="1123255"/>
                  </a:lnTo>
                  <a:lnTo>
                    <a:pt x="8778826" y="1122176"/>
                  </a:lnTo>
                  <a:lnTo>
                    <a:pt x="8779904" y="1123255"/>
                  </a:lnTo>
                  <a:lnTo>
                    <a:pt x="8779904" y="1132965"/>
                  </a:lnTo>
                  <a:lnTo>
                    <a:pt x="8777746" y="1132965"/>
                  </a:lnTo>
                  <a:lnTo>
                    <a:pt x="8777746" y="1156164"/>
                  </a:lnTo>
                  <a:lnTo>
                    <a:pt x="8779904" y="1156164"/>
                  </a:lnTo>
                  <a:lnTo>
                    <a:pt x="8779904" y="1158321"/>
                  </a:lnTo>
                  <a:lnTo>
                    <a:pt x="8775588" y="1163717"/>
                  </a:lnTo>
                  <a:lnTo>
                    <a:pt x="8777746" y="1163717"/>
                  </a:lnTo>
                  <a:lnTo>
                    <a:pt x="8780984" y="1161559"/>
                  </a:lnTo>
                  <a:lnTo>
                    <a:pt x="8788537" y="1161559"/>
                  </a:lnTo>
                  <a:lnTo>
                    <a:pt x="8788537" y="1165875"/>
                  </a:lnTo>
                  <a:lnTo>
                    <a:pt x="8790695" y="1165875"/>
                  </a:lnTo>
                  <a:lnTo>
                    <a:pt x="8791774" y="1161559"/>
                  </a:lnTo>
                  <a:lnTo>
                    <a:pt x="8792853" y="1161559"/>
                  </a:lnTo>
                  <a:lnTo>
                    <a:pt x="8793932" y="1162638"/>
                  </a:lnTo>
                  <a:lnTo>
                    <a:pt x="8795011" y="1162638"/>
                  </a:lnTo>
                  <a:lnTo>
                    <a:pt x="8796090" y="1161559"/>
                  </a:lnTo>
                  <a:lnTo>
                    <a:pt x="8796090" y="1160480"/>
                  </a:lnTo>
                  <a:lnTo>
                    <a:pt x="8795011" y="1159401"/>
                  </a:lnTo>
                  <a:lnTo>
                    <a:pt x="8793932" y="1159401"/>
                  </a:lnTo>
                  <a:lnTo>
                    <a:pt x="8795011" y="1137282"/>
                  </a:lnTo>
                  <a:lnTo>
                    <a:pt x="8793932" y="1128650"/>
                  </a:lnTo>
                  <a:lnTo>
                    <a:pt x="8796090" y="1128650"/>
                  </a:lnTo>
                  <a:lnTo>
                    <a:pt x="8796090" y="1126492"/>
                  </a:lnTo>
                  <a:lnTo>
                    <a:pt x="8793932" y="1126492"/>
                  </a:lnTo>
                  <a:lnTo>
                    <a:pt x="8795011" y="1113544"/>
                  </a:lnTo>
                  <a:lnTo>
                    <a:pt x="8793932" y="1103832"/>
                  </a:lnTo>
                  <a:lnTo>
                    <a:pt x="8791774" y="1103832"/>
                  </a:lnTo>
                  <a:lnTo>
                    <a:pt x="8790695" y="1104912"/>
                  </a:lnTo>
                  <a:lnTo>
                    <a:pt x="8789616" y="1104912"/>
                  </a:lnTo>
                  <a:cubicBezTo>
                    <a:pt x="8789616" y="1102754"/>
                    <a:pt x="8784940" y="1101675"/>
                    <a:pt x="8775588" y="1101675"/>
                  </a:cubicBezTo>
                  <a:lnTo>
                    <a:pt x="8774510" y="1101675"/>
                  </a:lnTo>
                  <a:lnTo>
                    <a:pt x="8773430" y="1102754"/>
                  </a:lnTo>
                  <a:lnTo>
                    <a:pt x="8772352" y="1102754"/>
                  </a:lnTo>
                  <a:lnTo>
                    <a:pt x="8770194" y="1100596"/>
                  </a:lnTo>
                  <a:lnTo>
                    <a:pt x="8765877" y="1102754"/>
                  </a:lnTo>
                  <a:lnTo>
                    <a:pt x="8758324" y="1101675"/>
                  </a:lnTo>
                  <a:lnTo>
                    <a:pt x="8752929" y="1104912"/>
                  </a:lnTo>
                  <a:lnTo>
                    <a:pt x="8745376" y="1104912"/>
                  </a:lnTo>
                  <a:lnTo>
                    <a:pt x="8742139" y="1102754"/>
                  </a:lnTo>
                  <a:lnTo>
                    <a:pt x="8730270" y="1102754"/>
                  </a:lnTo>
                  <a:cubicBezTo>
                    <a:pt x="8725954" y="1102754"/>
                    <a:pt x="8722717" y="1100955"/>
                    <a:pt x="8720559" y="1097358"/>
                  </a:cubicBezTo>
                  <a:close/>
                  <a:moveTo>
                    <a:pt x="8636397" y="1097358"/>
                  </a:moveTo>
                  <a:lnTo>
                    <a:pt x="8636397" y="1100596"/>
                  </a:lnTo>
                  <a:lnTo>
                    <a:pt x="8637476" y="1100596"/>
                  </a:lnTo>
                  <a:lnTo>
                    <a:pt x="8639634" y="1098437"/>
                  </a:lnTo>
                  <a:lnTo>
                    <a:pt x="8639634" y="1097358"/>
                  </a:lnTo>
                  <a:close/>
                  <a:moveTo>
                    <a:pt x="8626686" y="1097358"/>
                  </a:moveTo>
                  <a:lnTo>
                    <a:pt x="8626686" y="1098437"/>
                  </a:lnTo>
                  <a:lnTo>
                    <a:pt x="8628844" y="1098437"/>
                  </a:lnTo>
                  <a:lnTo>
                    <a:pt x="8628844" y="1097358"/>
                  </a:lnTo>
                  <a:close/>
                  <a:moveTo>
                    <a:pt x="701070" y="1097354"/>
                  </a:moveTo>
                  <a:lnTo>
                    <a:pt x="701070" y="1098433"/>
                  </a:lnTo>
                  <a:lnTo>
                    <a:pt x="703228" y="1098433"/>
                  </a:lnTo>
                  <a:lnTo>
                    <a:pt x="703228" y="1097354"/>
                  </a:lnTo>
                  <a:close/>
                  <a:moveTo>
                    <a:pt x="671937" y="1097354"/>
                  </a:moveTo>
                  <a:lnTo>
                    <a:pt x="668700" y="1104907"/>
                  </a:lnTo>
                  <a:lnTo>
                    <a:pt x="656830" y="1104907"/>
                  </a:lnTo>
                  <a:cubicBezTo>
                    <a:pt x="656830" y="1102749"/>
                    <a:pt x="654312" y="1101670"/>
                    <a:pt x="649277" y="1101670"/>
                  </a:cubicBezTo>
                  <a:lnTo>
                    <a:pt x="648198" y="1101670"/>
                  </a:lnTo>
                  <a:cubicBezTo>
                    <a:pt x="642083" y="1101670"/>
                    <a:pt x="637767" y="1102749"/>
                    <a:pt x="635250" y="1104907"/>
                  </a:cubicBezTo>
                  <a:lnTo>
                    <a:pt x="632013" y="1104907"/>
                  </a:lnTo>
                  <a:cubicBezTo>
                    <a:pt x="632013" y="1102749"/>
                    <a:pt x="630214" y="1101670"/>
                    <a:pt x="626618" y="1101670"/>
                  </a:cubicBezTo>
                  <a:lnTo>
                    <a:pt x="622302" y="1101670"/>
                  </a:lnTo>
                  <a:lnTo>
                    <a:pt x="622302" y="1104907"/>
                  </a:lnTo>
                  <a:lnTo>
                    <a:pt x="609354" y="1104907"/>
                  </a:lnTo>
                  <a:cubicBezTo>
                    <a:pt x="607015" y="1103109"/>
                    <a:pt x="603778" y="1102029"/>
                    <a:pt x="599642" y="1101670"/>
                  </a:cubicBezTo>
                  <a:lnTo>
                    <a:pt x="583457" y="1102749"/>
                  </a:lnTo>
                  <a:lnTo>
                    <a:pt x="581299" y="1102749"/>
                  </a:lnTo>
                  <a:lnTo>
                    <a:pt x="578062" y="1104907"/>
                  </a:lnTo>
                  <a:lnTo>
                    <a:pt x="571588" y="1104907"/>
                  </a:lnTo>
                  <a:cubicBezTo>
                    <a:pt x="568891" y="1102749"/>
                    <a:pt x="565654" y="1101670"/>
                    <a:pt x="561877" y="1101670"/>
                  </a:cubicBezTo>
                  <a:lnTo>
                    <a:pt x="560798" y="1101670"/>
                  </a:lnTo>
                  <a:cubicBezTo>
                    <a:pt x="557023" y="1101670"/>
                    <a:pt x="553785" y="1102749"/>
                    <a:pt x="551087" y="1104907"/>
                  </a:cubicBezTo>
                  <a:lnTo>
                    <a:pt x="547850" y="1102749"/>
                  </a:lnTo>
                  <a:lnTo>
                    <a:pt x="542455" y="1102749"/>
                  </a:lnTo>
                  <a:lnTo>
                    <a:pt x="542455" y="1104907"/>
                  </a:lnTo>
                  <a:lnTo>
                    <a:pt x="540297" y="1104907"/>
                  </a:lnTo>
                  <a:cubicBezTo>
                    <a:pt x="538859" y="1104907"/>
                    <a:pt x="538139" y="1103828"/>
                    <a:pt x="538139" y="1101670"/>
                  </a:cubicBezTo>
                  <a:lnTo>
                    <a:pt x="535982" y="1101670"/>
                  </a:lnTo>
                  <a:cubicBezTo>
                    <a:pt x="535982" y="1105266"/>
                    <a:pt x="537061" y="1107065"/>
                    <a:pt x="539219" y="1107065"/>
                  </a:cubicBezTo>
                  <a:lnTo>
                    <a:pt x="539219" y="1110302"/>
                  </a:lnTo>
                  <a:lnTo>
                    <a:pt x="535982" y="1121092"/>
                  </a:lnTo>
                  <a:lnTo>
                    <a:pt x="550008" y="1122171"/>
                  </a:lnTo>
                  <a:lnTo>
                    <a:pt x="554324" y="1121092"/>
                  </a:lnTo>
                  <a:lnTo>
                    <a:pt x="555403" y="1122171"/>
                  </a:lnTo>
                  <a:lnTo>
                    <a:pt x="559719" y="1121092"/>
                  </a:lnTo>
                  <a:lnTo>
                    <a:pt x="569430" y="1122171"/>
                  </a:lnTo>
                  <a:lnTo>
                    <a:pt x="575905" y="1121092"/>
                  </a:lnTo>
                  <a:lnTo>
                    <a:pt x="579141" y="1124329"/>
                  </a:lnTo>
                  <a:cubicBezTo>
                    <a:pt x="582018" y="1122890"/>
                    <a:pt x="583457" y="1121092"/>
                    <a:pt x="583457" y="1118934"/>
                  </a:cubicBezTo>
                  <a:lnTo>
                    <a:pt x="584536" y="1118934"/>
                  </a:lnTo>
                  <a:lnTo>
                    <a:pt x="587773" y="1121092"/>
                  </a:lnTo>
                  <a:lnTo>
                    <a:pt x="589931" y="1121092"/>
                  </a:lnTo>
                  <a:lnTo>
                    <a:pt x="595327" y="1120013"/>
                  </a:lnTo>
                  <a:lnTo>
                    <a:pt x="610433" y="1122171"/>
                  </a:lnTo>
                  <a:lnTo>
                    <a:pt x="622302" y="1121092"/>
                  </a:lnTo>
                  <a:lnTo>
                    <a:pt x="639566" y="1122171"/>
                  </a:lnTo>
                  <a:lnTo>
                    <a:pt x="660067" y="1118934"/>
                  </a:lnTo>
                  <a:cubicBezTo>
                    <a:pt x="660067" y="1121092"/>
                    <a:pt x="661865" y="1122171"/>
                    <a:pt x="665461" y="1122171"/>
                  </a:cubicBezTo>
                  <a:lnTo>
                    <a:pt x="673016" y="1121092"/>
                  </a:lnTo>
                  <a:lnTo>
                    <a:pt x="679490" y="1122171"/>
                  </a:lnTo>
                  <a:lnTo>
                    <a:pt x="683806" y="1120013"/>
                  </a:lnTo>
                  <a:lnTo>
                    <a:pt x="693517" y="1121092"/>
                  </a:lnTo>
                  <a:lnTo>
                    <a:pt x="696754" y="1120013"/>
                  </a:lnTo>
                  <a:lnTo>
                    <a:pt x="712938" y="1122171"/>
                  </a:lnTo>
                  <a:lnTo>
                    <a:pt x="717255" y="1121092"/>
                  </a:lnTo>
                  <a:lnTo>
                    <a:pt x="725886" y="1121092"/>
                  </a:lnTo>
                  <a:lnTo>
                    <a:pt x="729123" y="1123250"/>
                  </a:lnTo>
                  <a:lnTo>
                    <a:pt x="730203" y="1122171"/>
                  </a:lnTo>
                  <a:lnTo>
                    <a:pt x="731281" y="1123250"/>
                  </a:lnTo>
                  <a:lnTo>
                    <a:pt x="731281" y="1132961"/>
                  </a:lnTo>
                  <a:lnTo>
                    <a:pt x="729123" y="1132961"/>
                  </a:lnTo>
                  <a:lnTo>
                    <a:pt x="729123" y="1156159"/>
                  </a:lnTo>
                  <a:lnTo>
                    <a:pt x="731281" y="1156159"/>
                  </a:lnTo>
                  <a:lnTo>
                    <a:pt x="731281" y="1158318"/>
                  </a:lnTo>
                  <a:lnTo>
                    <a:pt x="726966" y="1163712"/>
                  </a:lnTo>
                  <a:lnTo>
                    <a:pt x="729123" y="1163712"/>
                  </a:lnTo>
                  <a:lnTo>
                    <a:pt x="732360" y="1161554"/>
                  </a:lnTo>
                  <a:lnTo>
                    <a:pt x="739914" y="1161554"/>
                  </a:lnTo>
                  <a:lnTo>
                    <a:pt x="739914" y="1165871"/>
                  </a:lnTo>
                  <a:lnTo>
                    <a:pt x="742071" y="1165871"/>
                  </a:lnTo>
                  <a:lnTo>
                    <a:pt x="743150" y="1161554"/>
                  </a:lnTo>
                  <a:lnTo>
                    <a:pt x="744229" y="1161554"/>
                  </a:lnTo>
                  <a:lnTo>
                    <a:pt x="745308" y="1162634"/>
                  </a:lnTo>
                  <a:lnTo>
                    <a:pt x="746387" y="1162634"/>
                  </a:lnTo>
                  <a:lnTo>
                    <a:pt x="747466" y="1161554"/>
                  </a:lnTo>
                  <a:lnTo>
                    <a:pt x="747466" y="1160476"/>
                  </a:lnTo>
                  <a:lnTo>
                    <a:pt x="746387" y="1159396"/>
                  </a:lnTo>
                  <a:lnTo>
                    <a:pt x="745308" y="1159396"/>
                  </a:lnTo>
                  <a:lnTo>
                    <a:pt x="746387" y="1137277"/>
                  </a:lnTo>
                  <a:lnTo>
                    <a:pt x="745308" y="1128645"/>
                  </a:lnTo>
                  <a:lnTo>
                    <a:pt x="747466" y="1128645"/>
                  </a:lnTo>
                  <a:lnTo>
                    <a:pt x="747466" y="1126487"/>
                  </a:lnTo>
                  <a:lnTo>
                    <a:pt x="745308" y="1126487"/>
                  </a:lnTo>
                  <a:lnTo>
                    <a:pt x="746387" y="1113539"/>
                  </a:lnTo>
                  <a:lnTo>
                    <a:pt x="745308" y="1103828"/>
                  </a:lnTo>
                  <a:lnTo>
                    <a:pt x="743150" y="1103828"/>
                  </a:lnTo>
                  <a:lnTo>
                    <a:pt x="742071" y="1104907"/>
                  </a:lnTo>
                  <a:lnTo>
                    <a:pt x="740992" y="1104907"/>
                  </a:lnTo>
                  <a:cubicBezTo>
                    <a:pt x="740992" y="1102749"/>
                    <a:pt x="736316" y="1101670"/>
                    <a:pt x="726966" y="1101670"/>
                  </a:cubicBezTo>
                  <a:lnTo>
                    <a:pt x="725886" y="1101670"/>
                  </a:lnTo>
                  <a:lnTo>
                    <a:pt x="724807" y="1102749"/>
                  </a:lnTo>
                  <a:lnTo>
                    <a:pt x="723729" y="1102749"/>
                  </a:lnTo>
                  <a:lnTo>
                    <a:pt x="721570" y="1100591"/>
                  </a:lnTo>
                  <a:lnTo>
                    <a:pt x="717255" y="1102749"/>
                  </a:lnTo>
                  <a:lnTo>
                    <a:pt x="709701" y="1101670"/>
                  </a:lnTo>
                  <a:lnTo>
                    <a:pt x="704307" y="1104907"/>
                  </a:lnTo>
                  <a:lnTo>
                    <a:pt x="696754" y="1104907"/>
                  </a:lnTo>
                  <a:lnTo>
                    <a:pt x="693517" y="1102749"/>
                  </a:lnTo>
                  <a:lnTo>
                    <a:pt x="681648" y="1102749"/>
                  </a:lnTo>
                  <a:cubicBezTo>
                    <a:pt x="677332" y="1102749"/>
                    <a:pt x="674095" y="1100950"/>
                    <a:pt x="671937" y="1097354"/>
                  </a:cubicBezTo>
                  <a:close/>
                  <a:moveTo>
                    <a:pt x="587773" y="1097354"/>
                  </a:moveTo>
                  <a:lnTo>
                    <a:pt x="587773" y="1100591"/>
                  </a:lnTo>
                  <a:lnTo>
                    <a:pt x="588852" y="1100591"/>
                  </a:lnTo>
                  <a:lnTo>
                    <a:pt x="591010" y="1098433"/>
                  </a:lnTo>
                  <a:lnTo>
                    <a:pt x="591010" y="1097354"/>
                  </a:lnTo>
                  <a:close/>
                  <a:moveTo>
                    <a:pt x="578062" y="1097354"/>
                  </a:moveTo>
                  <a:lnTo>
                    <a:pt x="578062" y="1098433"/>
                  </a:lnTo>
                  <a:lnTo>
                    <a:pt x="580220" y="1098433"/>
                  </a:lnTo>
                  <a:lnTo>
                    <a:pt x="580220" y="1097354"/>
                  </a:lnTo>
                  <a:close/>
                  <a:moveTo>
                    <a:pt x="6791305" y="1097222"/>
                  </a:moveTo>
                  <a:lnTo>
                    <a:pt x="6789147" y="1099381"/>
                  </a:lnTo>
                  <a:lnTo>
                    <a:pt x="6791305" y="1099381"/>
                  </a:lnTo>
                  <a:close/>
                  <a:moveTo>
                    <a:pt x="6147963" y="1097222"/>
                  </a:moveTo>
                  <a:lnTo>
                    <a:pt x="6147963" y="1099245"/>
                  </a:lnTo>
                  <a:cubicBezTo>
                    <a:pt x="6152189" y="1099245"/>
                    <a:pt x="6154302" y="1100684"/>
                    <a:pt x="6154302" y="1103561"/>
                  </a:cubicBezTo>
                  <a:lnTo>
                    <a:pt x="6155381" y="1103561"/>
                  </a:lnTo>
                  <a:lnTo>
                    <a:pt x="6157539" y="1101404"/>
                  </a:lnTo>
                  <a:lnTo>
                    <a:pt x="6149042" y="1097222"/>
                  </a:lnTo>
                  <a:close/>
                  <a:moveTo>
                    <a:pt x="2092538" y="1096327"/>
                  </a:moveTo>
                  <a:lnTo>
                    <a:pt x="2090381" y="1098485"/>
                  </a:lnTo>
                  <a:lnTo>
                    <a:pt x="2090381" y="1100778"/>
                  </a:lnTo>
                  <a:lnTo>
                    <a:pt x="2093618" y="1104015"/>
                  </a:lnTo>
                  <a:lnTo>
                    <a:pt x="2095775" y="1100778"/>
                  </a:lnTo>
                  <a:cubicBezTo>
                    <a:pt x="2094697" y="1097810"/>
                    <a:pt x="2093618" y="1096327"/>
                    <a:pt x="2092538" y="1096327"/>
                  </a:cubicBezTo>
                  <a:close/>
                  <a:moveTo>
                    <a:pt x="6773771" y="1096144"/>
                  </a:moveTo>
                  <a:lnTo>
                    <a:pt x="6773771" y="1099381"/>
                  </a:lnTo>
                  <a:lnTo>
                    <a:pt x="6774850" y="1099381"/>
                  </a:lnTo>
                  <a:lnTo>
                    <a:pt x="6774850" y="1096144"/>
                  </a:lnTo>
                  <a:close/>
                  <a:moveTo>
                    <a:pt x="1583128" y="1095870"/>
                  </a:moveTo>
                  <a:lnTo>
                    <a:pt x="1580970" y="1098029"/>
                  </a:lnTo>
                  <a:lnTo>
                    <a:pt x="1580970" y="1099108"/>
                  </a:lnTo>
                  <a:lnTo>
                    <a:pt x="1584073" y="1098029"/>
                  </a:lnTo>
                  <a:lnTo>
                    <a:pt x="1584073" y="1095870"/>
                  </a:lnTo>
                  <a:close/>
                  <a:moveTo>
                    <a:pt x="5215732" y="1094523"/>
                  </a:moveTo>
                  <a:lnTo>
                    <a:pt x="5215732" y="1095602"/>
                  </a:lnTo>
                  <a:lnTo>
                    <a:pt x="5218969" y="1095602"/>
                  </a:lnTo>
                  <a:lnTo>
                    <a:pt x="5218969" y="1094523"/>
                  </a:lnTo>
                  <a:close/>
                  <a:moveTo>
                    <a:pt x="5198602" y="1094523"/>
                  </a:moveTo>
                  <a:lnTo>
                    <a:pt x="5198602" y="1095602"/>
                  </a:lnTo>
                  <a:lnTo>
                    <a:pt x="5200625" y="1095602"/>
                  </a:lnTo>
                  <a:lnTo>
                    <a:pt x="5200625" y="1094523"/>
                  </a:lnTo>
                  <a:close/>
                  <a:moveTo>
                    <a:pt x="5137369" y="1094523"/>
                  </a:moveTo>
                  <a:lnTo>
                    <a:pt x="5134132" y="1098839"/>
                  </a:lnTo>
                  <a:cubicBezTo>
                    <a:pt x="5134132" y="1100998"/>
                    <a:pt x="5136290" y="1103156"/>
                    <a:pt x="5140606" y="1105313"/>
                  </a:cubicBezTo>
                  <a:lnTo>
                    <a:pt x="5142629" y="1102076"/>
                  </a:lnTo>
                  <a:lnTo>
                    <a:pt x="5142629" y="1096681"/>
                  </a:lnTo>
                  <a:lnTo>
                    <a:pt x="5140606" y="1094523"/>
                  </a:lnTo>
                  <a:close/>
                  <a:moveTo>
                    <a:pt x="3205957" y="1094523"/>
                  </a:moveTo>
                  <a:lnTo>
                    <a:pt x="3205957" y="1095601"/>
                  </a:lnTo>
                  <a:lnTo>
                    <a:pt x="3209194" y="1095601"/>
                  </a:lnTo>
                  <a:lnTo>
                    <a:pt x="3209194" y="1094523"/>
                  </a:lnTo>
                  <a:close/>
                  <a:moveTo>
                    <a:pt x="3188828" y="1094523"/>
                  </a:moveTo>
                  <a:lnTo>
                    <a:pt x="3188828" y="1095601"/>
                  </a:lnTo>
                  <a:lnTo>
                    <a:pt x="3190851" y="1095601"/>
                  </a:lnTo>
                  <a:lnTo>
                    <a:pt x="3190851" y="1094523"/>
                  </a:lnTo>
                  <a:close/>
                  <a:moveTo>
                    <a:pt x="3127594" y="1094523"/>
                  </a:moveTo>
                  <a:lnTo>
                    <a:pt x="3124357" y="1098838"/>
                  </a:lnTo>
                  <a:cubicBezTo>
                    <a:pt x="3124357" y="1100997"/>
                    <a:pt x="3126515" y="1103155"/>
                    <a:pt x="3130831" y="1105313"/>
                  </a:cubicBezTo>
                  <a:lnTo>
                    <a:pt x="3132854" y="1102076"/>
                  </a:lnTo>
                  <a:lnTo>
                    <a:pt x="3132854" y="1096681"/>
                  </a:lnTo>
                  <a:lnTo>
                    <a:pt x="3130831" y="1094523"/>
                  </a:lnTo>
                  <a:close/>
                  <a:moveTo>
                    <a:pt x="1196184" y="1094522"/>
                  </a:moveTo>
                  <a:lnTo>
                    <a:pt x="1196184" y="1095601"/>
                  </a:lnTo>
                  <a:lnTo>
                    <a:pt x="1199421" y="1095601"/>
                  </a:lnTo>
                  <a:lnTo>
                    <a:pt x="1199421" y="1094522"/>
                  </a:lnTo>
                  <a:close/>
                  <a:moveTo>
                    <a:pt x="1179054" y="1094522"/>
                  </a:moveTo>
                  <a:lnTo>
                    <a:pt x="1179054" y="1095601"/>
                  </a:lnTo>
                  <a:lnTo>
                    <a:pt x="1181078" y="1095601"/>
                  </a:lnTo>
                  <a:lnTo>
                    <a:pt x="1181078" y="1094522"/>
                  </a:lnTo>
                  <a:close/>
                  <a:moveTo>
                    <a:pt x="1117822" y="1094522"/>
                  </a:moveTo>
                  <a:lnTo>
                    <a:pt x="1114585" y="1098838"/>
                  </a:lnTo>
                  <a:cubicBezTo>
                    <a:pt x="1114585" y="1100996"/>
                    <a:pt x="1116742" y="1103154"/>
                    <a:pt x="1121059" y="1105312"/>
                  </a:cubicBezTo>
                  <a:lnTo>
                    <a:pt x="1123081" y="1102075"/>
                  </a:lnTo>
                  <a:lnTo>
                    <a:pt x="1123081" y="1096680"/>
                  </a:lnTo>
                  <a:lnTo>
                    <a:pt x="1121059" y="1094522"/>
                  </a:lnTo>
                  <a:close/>
                  <a:moveTo>
                    <a:pt x="6608953" y="1092907"/>
                  </a:moveTo>
                  <a:lnTo>
                    <a:pt x="6608953" y="1093986"/>
                  </a:lnTo>
                  <a:lnTo>
                    <a:pt x="6611111" y="1096144"/>
                  </a:lnTo>
                  <a:lnTo>
                    <a:pt x="6611111" y="1092907"/>
                  </a:lnTo>
                  <a:close/>
                  <a:moveTo>
                    <a:pt x="6149042" y="1092906"/>
                  </a:moveTo>
                  <a:lnTo>
                    <a:pt x="6149042" y="1095064"/>
                  </a:lnTo>
                  <a:lnTo>
                    <a:pt x="6150121" y="1095064"/>
                  </a:lnTo>
                  <a:lnTo>
                    <a:pt x="6150121" y="1092906"/>
                  </a:lnTo>
                  <a:close/>
                  <a:moveTo>
                    <a:pt x="7711988" y="1092772"/>
                  </a:moveTo>
                  <a:lnTo>
                    <a:pt x="7711988" y="1097223"/>
                  </a:lnTo>
                  <a:lnTo>
                    <a:pt x="7713067" y="1097223"/>
                  </a:lnTo>
                  <a:lnTo>
                    <a:pt x="7714146" y="1096009"/>
                  </a:lnTo>
                  <a:lnTo>
                    <a:pt x="7715360" y="1096009"/>
                  </a:lnTo>
                  <a:lnTo>
                    <a:pt x="7714146" y="1092772"/>
                  </a:lnTo>
                  <a:close/>
                  <a:moveTo>
                    <a:pt x="6270969" y="1091827"/>
                  </a:moveTo>
                  <a:lnTo>
                    <a:pt x="6270969" y="1093985"/>
                  </a:lnTo>
                  <a:lnTo>
                    <a:pt x="6272992" y="1096143"/>
                  </a:lnTo>
                  <a:lnTo>
                    <a:pt x="6274071" y="1095064"/>
                  </a:lnTo>
                  <a:lnTo>
                    <a:pt x="6274071" y="1092906"/>
                  </a:lnTo>
                  <a:close/>
                  <a:moveTo>
                    <a:pt x="5228680" y="1091286"/>
                  </a:moveTo>
                  <a:lnTo>
                    <a:pt x="5230703" y="1091286"/>
                  </a:lnTo>
                  <a:lnTo>
                    <a:pt x="5230703" y="1092365"/>
                  </a:lnTo>
                  <a:lnTo>
                    <a:pt x="5228680" y="1092365"/>
                  </a:lnTo>
                  <a:close/>
                  <a:moveTo>
                    <a:pt x="3732901" y="1091286"/>
                  </a:moveTo>
                  <a:lnTo>
                    <a:pt x="3733980" y="1095602"/>
                  </a:lnTo>
                  <a:lnTo>
                    <a:pt x="3735059" y="1095602"/>
                  </a:lnTo>
                  <a:lnTo>
                    <a:pt x="3735059" y="1091286"/>
                  </a:lnTo>
                  <a:close/>
                  <a:moveTo>
                    <a:pt x="3218905" y="1091286"/>
                  </a:moveTo>
                  <a:lnTo>
                    <a:pt x="3220928" y="1091286"/>
                  </a:lnTo>
                  <a:lnTo>
                    <a:pt x="3220928" y="1092365"/>
                  </a:lnTo>
                  <a:lnTo>
                    <a:pt x="3218905" y="1092365"/>
                  </a:lnTo>
                  <a:close/>
                  <a:moveTo>
                    <a:pt x="1209132" y="1091285"/>
                  </a:moveTo>
                  <a:lnTo>
                    <a:pt x="1211155" y="1091285"/>
                  </a:lnTo>
                  <a:lnTo>
                    <a:pt x="1211155" y="1092364"/>
                  </a:lnTo>
                  <a:lnTo>
                    <a:pt x="1209132" y="1092364"/>
                  </a:lnTo>
                  <a:close/>
                  <a:moveTo>
                    <a:pt x="6751921" y="1090748"/>
                  </a:moveTo>
                  <a:lnTo>
                    <a:pt x="6724677" y="1093986"/>
                  </a:lnTo>
                  <a:lnTo>
                    <a:pt x="6707278" y="1091827"/>
                  </a:lnTo>
                  <a:lnTo>
                    <a:pt x="6707278" y="1092907"/>
                  </a:lnTo>
                  <a:lnTo>
                    <a:pt x="6710515" y="1102618"/>
                  </a:lnTo>
                  <a:lnTo>
                    <a:pt x="6710515" y="1117858"/>
                  </a:lnTo>
                  <a:lnTo>
                    <a:pt x="6709436" y="1118937"/>
                  </a:lnTo>
                  <a:lnTo>
                    <a:pt x="6710515" y="1120016"/>
                  </a:lnTo>
                  <a:lnTo>
                    <a:pt x="6710515" y="1121095"/>
                  </a:lnTo>
                  <a:lnTo>
                    <a:pt x="6709436" y="1122175"/>
                  </a:lnTo>
                  <a:lnTo>
                    <a:pt x="6709436" y="1123254"/>
                  </a:lnTo>
                  <a:lnTo>
                    <a:pt x="6708357" y="1122175"/>
                  </a:lnTo>
                  <a:lnTo>
                    <a:pt x="6706064" y="1122175"/>
                  </a:lnTo>
                  <a:lnTo>
                    <a:pt x="6710515" y="1128648"/>
                  </a:lnTo>
                  <a:lnTo>
                    <a:pt x="6709436" y="1148205"/>
                  </a:lnTo>
                  <a:lnTo>
                    <a:pt x="6711594" y="1153600"/>
                  </a:lnTo>
                  <a:lnTo>
                    <a:pt x="6710515" y="1154679"/>
                  </a:lnTo>
                  <a:lnTo>
                    <a:pt x="6723598" y="1156837"/>
                  </a:lnTo>
                  <a:lnTo>
                    <a:pt x="6724677" y="1156837"/>
                  </a:lnTo>
                  <a:cubicBezTo>
                    <a:pt x="6727824" y="1154499"/>
                    <a:pt x="6733309" y="1152701"/>
                    <a:pt x="6741131" y="1151442"/>
                  </a:cubicBezTo>
                  <a:lnTo>
                    <a:pt x="6744368" y="1151442"/>
                  </a:lnTo>
                  <a:lnTo>
                    <a:pt x="6745447" y="1152521"/>
                  </a:lnTo>
                  <a:cubicBezTo>
                    <a:pt x="6747246" y="1152521"/>
                    <a:pt x="6749044" y="1150003"/>
                    <a:pt x="6750842" y="1144968"/>
                  </a:cubicBezTo>
                  <a:lnTo>
                    <a:pt x="6755293" y="1140652"/>
                  </a:lnTo>
                  <a:lnTo>
                    <a:pt x="6755293" y="1139573"/>
                  </a:lnTo>
                  <a:lnTo>
                    <a:pt x="6751921" y="1135122"/>
                  </a:lnTo>
                  <a:lnTo>
                    <a:pt x="6751921" y="1125411"/>
                  </a:lnTo>
                  <a:lnTo>
                    <a:pt x="6753135" y="1124333"/>
                  </a:lnTo>
                  <a:lnTo>
                    <a:pt x="6753135" y="1123254"/>
                  </a:lnTo>
                  <a:cubicBezTo>
                    <a:pt x="6750168" y="1121994"/>
                    <a:pt x="6748684" y="1119477"/>
                    <a:pt x="6748684" y="1115700"/>
                  </a:cubicBezTo>
                  <a:lnTo>
                    <a:pt x="6748684" y="1101539"/>
                  </a:lnTo>
                  <a:cubicBezTo>
                    <a:pt x="6748684" y="1099201"/>
                    <a:pt x="6749763" y="1096682"/>
                    <a:pt x="6751921" y="1093986"/>
                  </a:cubicBezTo>
                  <a:close/>
                  <a:moveTo>
                    <a:pt x="9216752" y="1089991"/>
                  </a:moveTo>
                  <a:lnTo>
                    <a:pt x="9216752" y="1092150"/>
                  </a:lnTo>
                  <a:lnTo>
                    <a:pt x="9218910" y="1089991"/>
                  </a:lnTo>
                  <a:close/>
                  <a:moveTo>
                    <a:pt x="2220941" y="1089853"/>
                  </a:moveTo>
                  <a:lnTo>
                    <a:pt x="2220941" y="1093090"/>
                  </a:lnTo>
                  <a:lnTo>
                    <a:pt x="2223098" y="1095248"/>
                  </a:lnTo>
                  <a:lnTo>
                    <a:pt x="2224177" y="1094169"/>
                  </a:lnTo>
                  <a:lnTo>
                    <a:pt x="2224177" y="1092011"/>
                  </a:lnTo>
                  <a:lnTo>
                    <a:pt x="2222019" y="1089853"/>
                  </a:lnTo>
                  <a:close/>
                  <a:moveTo>
                    <a:pt x="4220462" y="1089719"/>
                  </a:moveTo>
                  <a:lnTo>
                    <a:pt x="4215202" y="1091877"/>
                  </a:lnTo>
                  <a:lnTo>
                    <a:pt x="4215202" y="1094035"/>
                  </a:lnTo>
                  <a:lnTo>
                    <a:pt x="4221541" y="1095114"/>
                  </a:lnTo>
                  <a:lnTo>
                    <a:pt x="4222620" y="1094035"/>
                  </a:lnTo>
                  <a:lnTo>
                    <a:pt x="4222620" y="1089719"/>
                  </a:lnTo>
                  <a:close/>
                  <a:moveTo>
                    <a:pt x="2595527" y="1089328"/>
                  </a:moveTo>
                  <a:lnTo>
                    <a:pt x="2595527" y="1093509"/>
                  </a:lnTo>
                  <a:lnTo>
                    <a:pt x="2596606" y="1093509"/>
                  </a:lnTo>
                  <a:lnTo>
                    <a:pt x="2598765" y="1091351"/>
                  </a:lnTo>
                  <a:lnTo>
                    <a:pt x="2598765" y="1089328"/>
                  </a:lnTo>
                  <a:close/>
                  <a:moveTo>
                    <a:pt x="9254517" y="1087833"/>
                  </a:moveTo>
                  <a:lnTo>
                    <a:pt x="9254517" y="1088913"/>
                  </a:lnTo>
                  <a:lnTo>
                    <a:pt x="9256675" y="1088913"/>
                  </a:lnTo>
                  <a:lnTo>
                    <a:pt x="9256675" y="1087833"/>
                  </a:lnTo>
                  <a:close/>
                  <a:moveTo>
                    <a:pt x="9225384" y="1087833"/>
                  </a:moveTo>
                  <a:lnTo>
                    <a:pt x="9222147" y="1095386"/>
                  </a:lnTo>
                  <a:lnTo>
                    <a:pt x="9210278" y="1095386"/>
                  </a:lnTo>
                  <a:cubicBezTo>
                    <a:pt x="9210278" y="1093229"/>
                    <a:pt x="9207761" y="1092150"/>
                    <a:pt x="9202725" y="1092150"/>
                  </a:cubicBezTo>
                  <a:lnTo>
                    <a:pt x="9201646" y="1092150"/>
                  </a:lnTo>
                  <a:cubicBezTo>
                    <a:pt x="9195532" y="1092150"/>
                    <a:pt x="9191216" y="1093229"/>
                    <a:pt x="9188698" y="1095386"/>
                  </a:cubicBezTo>
                  <a:lnTo>
                    <a:pt x="9185461" y="1095386"/>
                  </a:lnTo>
                  <a:cubicBezTo>
                    <a:pt x="9185461" y="1093229"/>
                    <a:pt x="9183663" y="1092150"/>
                    <a:pt x="9180066" y="1092150"/>
                  </a:cubicBezTo>
                  <a:lnTo>
                    <a:pt x="9175750" y="1092150"/>
                  </a:lnTo>
                  <a:lnTo>
                    <a:pt x="9175750" y="1095386"/>
                  </a:lnTo>
                  <a:lnTo>
                    <a:pt x="9162802" y="1095386"/>
                  </a:lnTo>
                  <a:cubicBezTo>
                    <a:pt x="9160464" y="1093588"/>
                    <a:pt x="9157227" y="1092509"/>
                    <a:pt x="9153091" y="1092150"/>
                  </a:cubicBezTo>
                  <a:lnTo>
                    <a:pt x="9136906" y="1093229"/>
                  </a:lnTo>
                  <a:lnTo>
                    <a:pt x="9134748" y="1093229"/>
                  </a:lnTo>
                  <a:lnTo>
                    <a:pt x="9131511" y="1095386"/>
                  </a:lnTo>
                  <a:lnTo>
                    <a:pt x="9125037" y="1095386"/>
                  </a:lnTo>
                  <a:cubicBezTo>
                    <a:pt x="9122339" y="1093229"/>
                    <a:pt x="9119102" y="1092150"/>
                    <a:pt x="9115326" y="1092150"/>
                  </a:cubicBezTo>
                  <a:lnTo>
                    <a:pt x="9114247" y="1092150"/>
                  </a:lnTo>
                  <a:cubicBezTo>
                    <a:pt x="9110470" y="1092150"/>
                    <a:pt x="9107233" y="1093229"/>
                    <a:pt x="9104536" y="1095386"/>
                  </a:cubicBezTo>
                  <a:lnTo>
                    <a:pt x="9101299" y="1093229"/>
                  </a:lnTo>
                  <a:lnTo>
                    <a:pt x="9095904" y="1093229"/>
                  </a:lnTo>
                  <a:lnTo>
                    <a:pt x="9095904" y="1095386"/>
                  </a:lnTo>
                  <a:lnTo>
                    <a:pt x="9093746" y="1095386"/>
                  </a:lnTo>
                  <a:cubicBezTo>
                    <a:pt x="9092307" y="1095386"/>
                    <a:pt x="9091588" y="1094308"/>
                    <a:pt x="9091588" y="1092150"/>
                  </a:cubicBezTo>
                  <a:lnTo>
                    <a:pt x="9089430" y="1092150"/>
                  </a:lnTo>
                  <a:cubicBezTo>
                    <a:pt x="9089430" y="1095746"/>
                    <a:pt x="9090509" y="1097544"/>
                    <a:pt x="9092667" y="1097544"/>
                  </a:cubicBezTo>
                  <a:lnTo>
                    <a:pt x="9092667" y="1100781"/>
                  </a:lnTo>
                  <a:lnTo>
                    <a:pt x="9089430" y="1111571"/>
                  </a:lnTo>
                  <a:lnTo>
                    <a:pt x="9103457" y="1112651"/>
                  </a:lnTo>
                  <a:lnTo>
                    <a:pt x="9107773" y="1111571"/>
                  </a:lnTo>
                  <a:lnTo>
                    <a:pt x="9108852" y="1112651"/>
                  </a:lnTo>
                  <a:lnTo>
                    <a:pt x="9113168" y="1111571"/>
                  </a:lnTo>
                  <a:lnTo>
                    <a:pt x="9122879" y="1112651"/>
                  </a:lnTo>
                  <a:lnTo>
                    <a:pt x="9129353" y="1111571"/>
                  </a:lnTo>
                  <a:lnTo>
                    <a:pt x="9132590" y="1114808"/>
                  </a:lnTo>
                  <a:cubicBezTo>
                    <a:pt x="9135467" y="1113370"/>
                    <a:pt x="9136906" y="1111571"/>
                    <a:pt x="9136906" y="1109413"/>
                  </a:cubicBezTo>
                  <a:lnTo>
                    <a:pt x="9137985" y="1109413"/>
                  </a:lnTo>
                  <a:lnTo>
                    <a:pt x="9141222" y="1111571"/>
                  </a:lnTo>
                  <a:lnTo>
                    <a:pt x="9143380" y="1111571"/>
                  </a:lnTo>
                  <a:lnTo>
                    <a:pt x="9148775" y="1110492"/>
                  </a:lnTo>
                  <a:lnTo>
                    <a:pt x="9163881" y="1112651"/>
                  </a:lnTo>
                  <a:lnTo>
                    <a:pt x="9175750" y="1111571"/>
                  </a:lnTo>
                  <a:lnTo>
                    <a:pt x="9193014" y="1112651"/>
                  </a:lnTo>
                  <a:lnTo>
                    <a:pt x="9213515" y="1109413"/>
                  </a:lnTo>
                  <a:cubicBezTo>
                    <a:pt x="9213515" y="1111571"/>
                    <a:pt x="9215314" y="1112651"/>
                    <a:pt x="9218910" y="1112651"/>
                  </a:cubicBezTo>
                  <a:lnTo>
                    <a:pt x="9226463" y="1111571"/>
                  </a:lnTo>
                  <a:lnTo>
                    <a:pt x="9232937" y="1112651"/>
                  </a:lnTo>
                  <a:lnTo>
                    <a:pt x="9237253" y="1110492"/>
                  </a:lnTo>
                  <a:lnTo>
                    <a:pt x="9246964" y="1111571"/>
                  </a:lnTo>
                  <a:lnTo>
                    <a:pt x="9250201" y="1110492"/>
                  </a:lnTo>
                  <a:lnTo>
                    <a:pt x="9266386" y="1112651"/>
                  </a:lnTo>
                  <a:lnTo>
                    <a:pt x="9270702" y="1111571"/>
                  </a:lnTo>
                  <a:lnTo>
                    <a:pt x="9279334" y="1111571"/>
                  </a:lnTo>
                  <a:lnTo>
                    <a:pt x="9282572" y="1113729"/>
                  </a:lnTo>
                  <a:lnTo>
                    <a:pt x="9283650" y="1112651"/>
                  </a:lnTo>
                  <a:lnTo>
                    <a:pt x="9284730" y="1113729"/>
                  </a:lnTo>
                  <a:lnTo>
                    <a:pt x="9284730" y="1123440"/>
                  </a:lnTo>
                  <a:lnTo>
                    <a:pt x="9282572" y="1123440"/>
                  </a:lnTo>
                  <a:lnTo>
                    <a:pt x="9282572" y="1146639"/>
                  </a:lnTo>
                  <a:lnTo>
                    <a:pt x="9284730" y="1146639"/>
                  </a:lnTo>
                  <a:lnTo>
                    <a:pt x="9284730" y="1148797"/>
                  </a:lnTo>
                  <a:lnTo>
                    <a:pt x="9280414" y="1154192"/>
                  </a:lnTo>
                  <a:lnTo>
                    <a:pt x="9282572" y="1154192"/>
                  </a:lnTo>
                  <a:lnTo>
                    <a:pt x="9285809" y="1152034"/>
                  </a:lnTo>
                  <a:lnTo>
                    <a:pt x="9293362" y="1152034"/>
                  </a:lnTo>
                  <a:lnTo>
                    <a:pt x="9293362" y="1156350"/>
                  </a:lnTo>
                  <a:lnTo>
                    <a:pt x="9295520" y="1156350"/>
                  </a:lnTo>
                  <a:lnTo>
                    <a:pt x="9296599" y="1152034"/>
                  </a:lnTo>
                  <a:lnTo>
                    <a:pt x="9297678" y="1152034"/>
                  </a:lnTo>
                  <a:lnTo>
                    <a:pt x="9298757" y="1153113"/>
                  </a:lnTo>
                  <a:lnTo>
                    <a:pt x="9299836" y="1153113"/>
                  </a:lnTo>
                  <a:lnTo>
                    <a:pt x="9300915" y="1152034"/>
                  </a:lnTo>
                  <a:lnTo>
                    <a:pt x="9300915" y="1150955"/>
                  </a:lnTo>
                  <a:lnTo>
                    <a:pt x="9299836" y="1149876"/>
                  </a:lnTo>
                  <a:lnTo>
                    <a:pt x="9298757" y="1149876"/>
                  </a:lnTo>
                  <a:lnTo>
                    <a:pt x="9299836" y="1127756"/>
                  </a:lnTo>
                  <a:lnTo>
                    <a:pt x="9298757" y="1119125"/>
                  </a:lnTo>
                  <a:lnTo>
                    <a:pt x="9300915" y="1119125"/>
                  </a:lnTo>
                  <a:lnTo>
                    <a:pt x="9300915" y="1116966"/>
                  </a:lnTo>
                  <a:lnTo>
                    <a:pt x="9298757" y="1116966"/>
                  </a:lnTo>
                  <a:lnTo>
                    <a:pt x="9299836" y="1104018"/>
                  </a:lnTo>
                  <a:lnTo>
                    <a:pt x="9298757" y="1094308"/>
                  </a:lnTo>
                  <a:lnTo>
                    <a:pt x="9296599" y="1094308"/>
                  </a:lnTo>
                  <a:lnTo>
                    <a:pt x="9295520" y="1095386"/>
                  </a:lnTo>
                  <a:lnTo>
                    <a:pt x="9294441" y="1095386"/>
                  </a:lnTo>
                  <a:cubicBezTo>
                    <a:pt x="9294441" y="1093229"/>
                    <a:pt x="9289765" y="1092150"/>
                    <a:pt x="9280414" y="1092150"/>
                  </a:cubicBezTo>
                  <a:lnTo>
                    <a:pt x="9279334" y="1092150"/>
                  </a:lnTo>
                  <a:lnTo>
                    <a:pt x="9278256" y="1093229"/>
                  </a:lnTo>
                  <a:lnTo>
                    <a:pt x="9277176" y="1093229"/>
                  </a:lnTo>
                  <a:lnTo>
                    <a:pt x="9275018" y="1091071"/>
                  </a:lnTo>
                  <a:lnTo>
                    <a:pt x="9270702" y="1093229"/>
                  </a:lnTo>
                  <a:lnTo>
                    <a:pt x="9263149" y="1092150"/>
                  </a:lnTo>
                  <a:lnTo>
                    <a:pt x="9257754" y="1095386"/>
                  </a:lnTo>
                  <a:lnTo>
                    <a:pt x="9250201" y="1095386"/>
                  </a:lnTo>
                  <a:lnTo>
                    <a:pt x="9246964" y="1093229"/>
                  </a:lnTo>
                  <a:lnTo>
                    <a:pt x="9235095" y="1093229"/>
                  </a:lnTo>
                  <a:cubicBezTo>
                    <a:pt x="9230779" y="1093229"/>
                    <a:pt x="9227542" y="1091430"/>
                    <a:pt x="9225384" y="1087833"/>
                  </a:cubicBezTo>
                  <a:close/>
                  <a:moveTo>
                    <a:pt x="9141222" y="1087833"/>
                  </a:moveTo>
                  <a:lnTo>
                    <a:pt x="9141222" y="1091071"/>
                  </a:lnTo>
                  <a:lnTo>
                    <a:pt x="9142301" y="1091071"/>
                  </a:lnTo>
                  <a:lnTo>
                    <a:pt x="9144459" y="1088913"/>
                  </a:lnTo>
                  <a:lnTo>
                    <a:pt x="9144459" y="1087833"/>
                  </a:lnTo>
                  <a:close/>
                  <a:moveTo>
                    <a:pt x="9131511" y="1087833"/>
                  </a:moveTo>
                  <a:lnTo>
                    <a:pt x="9131511" y="1088913"/>
                  </a:lnTo>
                  <a:lnTo>
                    <a:pt x="9133669" y="1088913"/>
                  </a:lnTo>
                  <a:lnTo>
                    <a:pt x="9133669" y="1087833"/>
                  </a:lnTo>
                  <a:close/>
                  <a:moveTo>
                    <a:pt x="4199017" y="1087561"/>
                  </a:moveTo>
                  <a:lnTo>
                    <a:pt x="4199017" y="1089719"/>
                  </a:lnTo>
                  <a:lnTo>
                    <a:pt x="4201175" y="1091877"/>
                  </a:lnTo>
                  <a:lnTo>
                    <a:pt x="4201175" y="1087561"/>
                  </a:lnTo>
                  <a:close/>
                  <a:moveTo>
                    <a:pt x="3674770" y="1086970"/>
                  </a:moveTo>
                  <a:lnTo>
                    <a:pt x="3674770" y="1089128"/>
                  </a:lnTo>
                  <a:cubicBezTo>
                    <a:pt x="3678366" y="1089308"/>
                    <a:pt x="3680165" y="1090387"/>
                    <a:pt x="3680165" y="1092365"/>
                  </a:cubicBezTo>
                  <a:lnTo>
                    <a:pt x="3679086" y="1097625"/>
                  </a:lnTo>
                  <a:lnTo>
                    <a:pt x="3680165" y="1098704"/>
                  </a:lnTo>
                  <a:lnTo>
                    <a:pt x="3681244" y="1098704"/>
                  </a:lnTo>
                  <a:cubicBezTo>
                    <a:pt x="3683942" y="1096636"/>
                    <a:pt x="3686459" y="1095602"/>
                    <a:pt x="3688797" y="1095602"/>
                  </a:cubicBezTo>
                  <a:cubicBezTo>
                    <a:pt x="3693832" y="1095602"/>
                    <a:pt x="3697429" y="1099873"/>
                    <a:pt x="3699587" y="1108415"/>
                  </a:cubicBezTo>
                  <a:lnTo>
                    <a:pt x="3698508" y="1109494"/>
                  </a:lnTo>
                  <a:lnTo>
                    <a:pt x="3700666" y="1115968"/>
                  </a:lnTo>
                  <a:lnTo>
                    <a:pt x="3698508" y="1123521"/>
                  </a:lnTo>
                  <a:lnTo>
                    <a:pt x="3699587" y="1128916"/>
                  </a:lnTo>
                  <a:lnTo>
                    <a:pt x="3693113" y="1138627"/>
                  </a:lnTo>
                  <a:cubicBezTo>
                    <a:pt x="3694012" y="1142943"/>
                    <a:pt x="3695451" y="1145101"/>
                    <a:pt x="3697429" y="1145101"/>
                  </a:cubicBezTo>
                  <a:cubicBezTo>
                    <a:pt x="3699048" y="1145101"/>
                    <a:pt x="3701880" y="1139706"/>
                    <a:pt x="3705926" y="1128916"/>
                  </a:cubicBezTo>
                  <a:cubicBezTo>
                    <a:pt x="3708803" y="1128916"/>
                    <a:pt x="3711321" y="1121363"/>
                    <a:pt x="3713479" y="1106257"/>
                  </a:cubicBezTo>
                  <a:lnTo>
                    <a:pt x="3719953" y="1099783"/>
                  </a:lnTo>
                  <a:cubicBezTo>
                    <a:pt x="3709882" y="1099783"/>
                    <a:pt x="3704847" y="1097670"/>
                    <a:pt x="3704847" y="1093444"/>
                  </a:cubicBezTo>
                  <a:lnTo>
                    <a:pt x="3703768" y="1088049"/>
                  </a:lnTo>
                  <a:lnTo>
                    <a:pt x="3695271" y="1088049"/>
                  </a:lnTo>
                  <a:lnTo>
                    <a:pt x="3692034" y="1090207"/>
                  </a:lnTo>
                  <a:lnTo>
                    <a:pt x="3689876" y="1090207"/>
                  </a:lnTo>
                  <a:cubicBezTo>
                    <a:pt x="3686998" y="1088049"/>
                    <a:pt x="3681963" y="1086970"/>
                    <a:pt x="3674770" y="1086970"/>
                  </a:cubicBezTo>
                  <a:close/>
                  <a:moveTo>
                    <a:pt x="8782062" y="1086568"/>
                  </a:moveTo>
                  <a:lnTo>
                    <a:pt x="8782062" y="1088726"/>
                  </a:lnTo>
                  <a:lnTo>
                    <a:pt x="8783142" y="1088726"/>
                  </a:lnTo>
                  <a:lnTo>
                    <a:pt x="8785300" y="1086568"/>
                  </a:lnTo>
                  <a:close/>
                  <a:moveTo>
                    <a:pt x="6096036" y="1086567"/>
                  </a:moveTo>
                  <a:lnTo>
                    <a:pt x="6096036" y="1088724"/>
                  </a:lnTo>
                  <a:lnTo>
                    <a:pt x="6097115" y="1088724"/>
                  </a:lnTo>
                  <a:lnTo>
                    <a:pt x="6097115" y="1086567"/>
                  </a:lnTo>
                  <a:close/>
                  <a:moveTo>
                    <a:pt x="733439" y="1086564"/>
                  </a:moveTo>
                  <a:lnTo>
                    <a:pt x="733439" y="1088722"/>
                  </a:lnTo>
                  <a:lnTo>
                    <a:pt x="734518" y="1088722"/>
                  </a:lnTo>
                  <a:lnTo>
                    <a:pt x="736676" y="1086564"/>
                  </a:lnTo>
                  <a:close/>
                  <a:moveTo>
                    <a:pt x="8256467" y="1086433"/>
                  </a:moveTo>
                  <a:cubicBezTo>
                    <a:pt x="8248554" y="1086433"/>
                    <a:pt x="8244598" y="1089356"/>
                    <a:pt x="8244598" y="1095200"/>
                  </a:cubicBezTo>
                  <a:lnTo>
                    <a:pt x="8242440" y="1097358"/>
                  </a:lnTo>
                  <a:lnTo>
                    <a:pt x="8244598" y="1097358"/>
                  </a:lnTo>
                  <a:lnTo>
                    <a:pt x="8244598" y="1095200"/>
                  </a:lnTo>
                  <a:lnTo>
                    <a:pt x="8251072" y="1097358"/>
                  </a:lnTo>
                  <a:cubicBezTo>
                    <a:pt x="8253949" y="1097358"/>
                    <a:pt x="8255388" y="1095560"/>
                    <a:pt x="8255388" y="1091963"/>
                  </a:cubicBezTo>
                  <a:lnTo>
                    <a:pt x="8258625" y="1090884"/>
                  </a:lnTo>
                  <a:close/>
                  <a:moveTo>
                    <a:pt x="8742139" y="1085489"/>
                  </a:moveTo>
                  <a:lnTo>
                    <a:pt x="8742139" y="1087648"/>
                  </a:lnTo>
                  <a:lnTo>
                    <a:pt x="8744297" y="1087648"/>
                  </a:lnTo>
                  <a:close/>
                  <a:moveTo>
                    <a:pt x="693517" y="1085485"/>
                  </a:moveTo>
                  <a:lnTo>
                    <a:pt x="693517" y="1087643"/>
                  </a:lnTo>
                  <a:lnTo>
                    <a:pt x="695675" y="1087643"/>
                  </a:lnTo>
                  <a:close/>
                  <a:moveTo>
                    <a:pt x="2232810" y="1084323"/>
                  </a:moveTo>
                  <a:lnTo>
                    <a:pt x="2232810" y="1088774"/>
                  </a:lnTo>
                  <a:lnTo>
                    <a:pt x="2234968" y="1088774"/>
                  </a:lnTo>
                  <a:lnTo>
                    <a:pt x="2234968" y="1084323"/>
                  </a:lnTo>
                  <a:close/>
                  <a:moveTo>
                    <a:pt x="8259704" y="1083196"/>
                  </a:moveTo>
                  <a:lnTo>
                    <a:pt x="8258625" y="1084275"/>
                  </a:lnTo>
                  <a:lnTo>
                    <a:pt x="8258625" y="1085354"/>
                  </a:lnTo>
                  <a:lnTo>
                    <a:pt x="8261862" y="1085354"/>
                  </a:lnTo>
                  <a:close/>
                  <a:moveTo>
                    <a:pt x="8600790" y="1082253"/>
                  </a:moveTo>
                  <a:cubicBezTo>
                    <a:pt x="8600790" y="1084410"/>
                    <a:pt x="8601509" y="1085489"/>
                    <a:pt x="8602948" y="1085489"/>
                  </a:cubicBezTo>
                  <a:lnTo>
                    <a:pt x="8619133" y="1084410"/>
                  </a:lnTo>
                  <a:lnTo>
                    <a:pt x="8620212" y="1085489"/>
                  </a:lnTo>
                  <a:lnTo>
                    <a:pt x="8621291" y="1085489"/>
                  </a:lnTo>
                  <a:lnTo>
                    <a:pt x="8624528" y="1084410"/>
                  </a:lnTo>
                  <a:lnTo>
                    <a:pt x="8629923" y="1085489"/>
                  </a:lnTo>
                  <a:lnTo>
                    <a:pt x="8642871" y="1083332"/>
                  </a:lnTo>
                  <a:lnTo>
                    <a:pt x="8649345" y="1084410"/>
                  </a:lnTo>
                  <a:lnTo>
                    <a:pt x="8660135" y="1083332"/>
                  </a:lnTo>
                  <a:lnTo>
                    <a:pt x="8666609" y="1085489"/>
                  </a:lnTo>
                  <a:lnTo>
                    <a:pt x="8675241" y="1085489"/>
                  </a:lnTo>
                  <a:lnTo>
                    <a:pt x="8682794" y="1084410"/>
                  </a:lnTo>
                  <a:lnTo>
                    <a:pt x="8684952" y="1086568"/>
                  </a:lnTo>
                  <a:cubicBezTo>
                    <a:pt x="8684952" y="1085130"/>
                    <a:pt x="8686031" y="1084410"/>
                    <a:pt x="8688189" y="1084410"/>
                  </a:cubicBezTo>
                  <a:lnTo>
                    <a:pt x="8706532" y="1085489"/>
                  </a:lnTo>
                  <a:lnTo>
                    <a:pt x="8707611" y="1084410"/>
                  </a:lnTo>
                  <a:lnTo>
                    <a:pt x="8708690" y="1084410"/>
                  </a:lnTo>
                  <a:lnTo>
                    <a:pt x="8715164" y="1085489"/>
                  </a:lnTo>
                  <a:lnTo>
                    <a:pt x="8717322" y="1085489"/>
                  </a:lnTo>
                  <a:lnTo>
                    <a:pt x="8717322" y="1082253"/>
                  </a:lnTo>
                  <a:cubicBezTo>
                    <a:pt x="8718761" y="1082253"/>
                    <a:pt x="8719480" y="1083332"/>
                    <a:pt x="8719480" y="1085489"/>
                  </a:cubicBezTo>
                  <a:cubicBezTo>
                    <a:pt x="8723077" y="1085489"/>
                    <a:pt x="8724875" y="1086209"/>
                    <a:pt x="8724875" y="1087648"/>
                  </a:cubicBezTo>
                  <a:lnTo>
                    <a:pt x="8724875" y="1088726"/>
                  </a:lnTo>
                  <a:lnTo>
                    <a:pt x="8727033" y="1086568"/>
                  </a:lnTo>
                  <a:lnTo>
                    <a:pt x="8725954" y="1085489"/>
                  </a:lnTo>
                  <a:cubicBezTo>
                    <a:pt x="8727393" y="1085489"/>
                    <a:pt x="8728112" y="1084410"/>
                    <a:pt x="8728112" y="1082253"/>
                  </a:cubicBezTo>
                  <a:cubicBezTo>
                    <a:pt x="8736025" y="1083691"/>
                    <a:pt x="8748254" y="1084410"/>
                    <a:pt x="8764798" y="1084410"/>
                  </a:cubicBezTo>
                  <a:lnTo>
                    <a:pt x="8775588" y="1084410"/>
                  </a:lnTo>
                  <a:lnTo>
                    <a:pt x="8784220" y="1082253"/>
                  </a:lnTo>
                  <a:lnTo>
                    <a:pt x="8784220" y="1084410"/>
                  </a:lnTo>
                  <a:lnTo>
                    <a:pt x="8788537" y="1084410"/>
                  </a:lnTo>
                  <a:lnTo>
                    <a:pt x="8793932" y="1085489"/>
                  </a:lnTo>
                  <a:lnTo>
                    <a:pt x="8800406" y="1084410"/>
                  </a:lnTo>
                  <a:lnTo>
                    <a:pt x="8809038" y="1084410"/>
                  </a:lnTo>
                  <a:lnTo>
                    <a:pt x="8814433" y="1085489"/>
                  </a:lnTo>
                  <a:lnTo>
                    <a:pt x="8814433" y="1088726"/>
                  </a:lnTo>
                  <a:cubicBezTo>
                    <a:pt x="8812275" y="1091784"/>
                    <a:pt x="8811196" y="1096459"/>
                    <a:pt x="8811196" y="1102754"/>
                  </a:cubicBezTo>
                  <a:lnTo>
                    <a:pt x="8814433" y="1105991"/>
                  </a:lnTo>
                  <a:lnTo>
                    <a:pt x="8814433" y="1114623"/>
                  </a:lnTo>
                  <a:lnTo>
                    <a:pt x="8811196" y="1120017"/>
                  </a:lnTo>
                  <a:lnTo>
                    <a:pt x="8812275" y="1121096"/>
                  </a:lnTo>
                  <a:lnTo>
                    <a:pt x="8812275" y="1122176"/>
                  </a:lnTo>
                  <a:lnTo>
                    <a:pt x="8810117" y="1131887"/>
                  </a:lnTo>
                  <a:lnTo>
                    <a:pt x="8812275" y="1134044"/>
                  </a:lnTo>
                  <a:lnTo>
                    <a:pt x="8812275" y="1142677"/>
                  </a:lnTo>
                  <a:lnTo>
                    <a:pt x="8811196" y="1143756"/>
                  </a:lnTo>
                  <a:lnTo>
                    <a:pt x="8812275" y="1144835"/>
                  </a:lnTo>
                  <a:cubicBezTo>
                    <a:pt x="8811735" y="1159581"/>
                    <a:pt x="8811016" y="1166954"/>
                    <a:pt x="8810117" y="1166954"/>
                  </a:cubicBezTo>
                  <a:lnTo>
                    <a:pt x="8811196" y="1168033"/>
                  </a:lnTo>
                  <a:lnTo>
                    <a:pt x="8811196" y="1170191"/>
                  </a:lnTo>
                  <a:cubicBezTo>
                    <a:pt x="8811016" y="1173787"/>
                    <a:pt x="8810296" y="1175586"/>
                    <a:pt x="8809038" y="1175586"/>
                  </a:cubicBezTo>
                  <a:lnTo>
                    <a:pt x="8810117" y="1176665"/>
                  </a:lnTo>
                  <a:lnTo>
                    <a:pt x="8810117" y="1178823"/>
                  </a:lnTo>
                  <a:lnTo>
                    <a:pt x="8802564" y="1178823"/>
                  </a:lnTo>
                  <a:lnTo>
                    <a:pt x="8798248" y="1175586"/>
                  </a:lnTo>
                  <a:cubicBezTo>
                    <a:pt x="8796809" y="1175945"/>
                    <a:pt x="8795370" y="1177744"/>
                    <a:pt x="8793932" y="1180981"/>
                  </a:cubicBezTo>
                  <a:lnTo>
                    <a:pt x="8775588" y="1179902"/>
                  </a:lnTo>
                  <a:lnTo>
                    <a:pt x="8771272" y="1179902"/>
                  </a:lnTo>
                  <a:lnTo>
                    <a:pt x="8766956" y="1178823"/>
                  </a:lnTo>
                  <a:lnTo>
                    <a:pt x="8762640" y="1179902"/>
                  </a:lnTo>
                  <a:lnTo>
                    <a:pt x="8760482" y="1179902"/>
                  </a:lnTo>
                  <a:lnTo>
                    <a:pt x="8760482" y="1159401"/>
                  </a:lnTo>
                  <a:lnTo>
                    <a:pt x="8761561" y="1155085"/>
                  </a:lnTo>
                  <a:lnTo>
                    <a:pt x="8760482" y="1142677"/>
                  </a:lnTo>
                  <a:lnTo>
                    <a:pt x="8760482" y="1139440"/>
                  </a:lnTo>
                  <a:lnTo>
                    <a:pt x="8745376" y="1140519"/>
                  </a:lnTo>
                  <a:lnTo>
                    <a:pt x="8725954" y="1138360"/>
                  </a:lnTo>
                  <a:lnTo>
                    <a:pt x="8717322" y="1140519"/>
                  </a:lnTo>
                  <a:lnTo>
                    <a:pt x="8716243" y="1139440"/>
                  </a:lnTo>
                  <a:lnTo>
                    <a:pt x="8715164" y="1139440"/>
                  </a:lnTo>
                  <a:cubicBezTo>
                    <a:pt x="8711568" y="1139799"/>
                    <a:pt x="8709769" y="1140878"/>
                    <a:pt x="8709769" y="1142677"/>
                  </a:cubicBezTo>
                  <a:lnTo>
                    <a:pt x="8707611" y="1142677"/>
                  </a:lnTo>
                  <a:cubicBezTo>
                    <a:pt x="8707611" y="1140339"/>
                    <a:pt x="8702936" y="1138900"/>
                    <a:pt x="8693584" y="1138360"/>
                  </a:cubicBezTo>
                  <a:lnTo>
                    <a:pt x="8692505" y="1137282"/>
                  </a:lnTo>
                  <a:cubicBezTo>
                    <a:pt x="8692505" y="1139080"/>
                    <a:pt x="8689268" y="1140159"/>
                    <a:pt x="8682794" y="1140519"/>
                  </a:cubicBezTo>
                  <a:lnTo>
                    <a:pt x="8682794" y="1142677"/>
                  </a:lnTo>
                  <a:lnTo>
                    <a:pt x="8680636" y="1142677"/>
                  </a:lnTo>
                  <a:lnTo>
                    <a:pt x="8680636" y="1140519"/>
                  </a:lnTo>
                  <a:lnTo>
                    <a:pt x="8672004" y="1140519"/>
                  </a:lnTo>
                  <a:lnTo>
                    <a:pt x="8672004" y="1142677"/>
                  </a:lnTo>
                  <a:lnTo>
                    <a:pt x="8669846" y="1142677"/>
                  </a:lnTo>
                  <a:lnTo>
                    <a:pt x="8669846" y="1140519"/>
                  </a:lnTo>
                  <a:lnTo>
                    <a:pt x="8640713" y="1139440"/>
                  </a:lnTo>
                  <a:lnTo>
                    <a:pt x="8629923" y="1139440"/>
                  </a:lnTo>
                  <a:cubicBezTo>
                    <a:pt x="8624888" y="1139440"/>
                    <a:pt x="8622370" y="1140519"/>
                    <a:pt x="8622370" y="1142677"/>
                  </a:cubicBezTo>
                  <a:lnTo>
                    <a:pt x="8615896" y="1142677"/>
                  </a:lnTo>
                  <a:lnTo>
                    <a:pt x="8615896" y="1140519"/>
                  </a:lnTo>
                  <a:lnTo>
                    <a:pt x="8605106" y="1140519"/>
                  </a:lnTo>
                  <a:lnTo>
                    <a:pt x="8604027" y="1139440"/>
                  </a:lnTo>
                  <a:cubicBezTo>
                    <a:pt x="8601869" y="1139440"/>
                    <a:pt x="8600790" y="1140519"/>
                    <a:pt x="8600790" y="1142677"/>
                  </a:cubicBezTo>
                  <a:lnTo>
                    <a:pt x="8599711" y="1142677"/>
                  </a:lnTo>
                  <a:cubicBezTo>
                    <a:pt x="8599711" y="1141058"/>
                    <a:pt x="8597193" y="1139260"/>
                    <a:pt x="8592158" y="1137282"/>
                  </a:cubicBezTo>
                  <a:cubicBezTo>
                    <a:pt x="8589820" y="1139440"/>
                    <a:pt x="8582267" y="1140519"/>
                    <a:pt x="8569499" y="1140519"/>
                  </a:cubicBezTo>
                  <a:lnTo>
                    <a:pt x="8567341" y="1135123"/>
                  </a:lnTo>
                  <a:lnTo>
                    <a:pt x="8568420" y="1120017"/>
                  </a:lnTo>
                  <a:lnTo>
                    <a:pt x="8568420" y="1113544"/>
                  </a:lnTo>
                  <a:lnTo>
                    <a:pt x="8569499" y="1112464"/>
                  </a:lnTo>
                  <a:lnTo>
                    <a:pt x="8567341" y="1098437"/>
                  </a:lnTo>
                  <a:lnTo>
                    <a:pt x="8568420" y="1093042"/>
                  </a:lnTo>
                  <a:lnTo>
                    <a:pt x="8567341" y="1086568"/>
                  </a:lnTo>
                  <a:lnTo>
                    <a:pt x="8568420" y="1085489"/>
                  </a:lnTo>
                  <a:lnTo>
                    <a:pt x="8578131" y="1085489"/>
                  </a:lnTo>
                  <a:lnTo>
                    <a:pt x="8582447" y="1088726"/>
                  </a:lnTo>
                  <a:cubicBezTo>
                    <a:pt x="8582447" y="1085849"/>
                    <a:pt x="8584964" y="1084410"/>
                    <a:pt x="8590000" y="1084410"/>
                  </a:cubicBezTo>
                  <a:lnTo>
                    <a:pt x="8598632" y="1085489"/>
                  </a:lnTo>
                  <a:cubicBezTo>
                    <a:pt x="8598632" y="1083332"/>
                    <a:pt x="8599351" y="1082253"/>
                    <a:pt x="8600790" y="1082253"/>
                  </a:cubicBezTo>
                  <a:close/>
                  <a:moveTo>
                    <a:pt x="552166" y="1082248"/>
                  </a:moveTo>
                  <a:cubicBezTo>
                    <a:pt x="552166" y="1084406"/>
                    <a:pt x="552886" y="1085485"/>
                    <a:pt x="554324" y="1085485"/>
                  </a:cubicBezTo>
                  <a:lnTo>
                    <a:pt x="570509" y="1084406"/>
                  </a:lnTo>
                  <a:lnTo>
                    <a:pt x="571588" y="1085485"/>
                  </a:lnTo>
                  <a:lnTo>
                    <a:pt x="572667" y="1085485"/>
                  </a:lnTo>
                  <a:lnTo>
                    <a:pt x="575905" y="1084406"/>
                  </a:lnTo>
                  <a:lnTo>
                    <a:pt x="581299" y="1085485"/>
                  </a:lnTo>
                  <a:lnTo>
                    <a:pt x="594248" y="1083327"/>
                  </a:lnTo>
                  <a:lnTo>
                    <a:pt x="600721" y="1084406"/>
                  </a:lnTo>
                  <a:lnTo>
                    <a:pt x="611512" y="1083327"/>
                  </a:lnTo>
                  <a:lnTo>
                    <a:pt x="617986" y="1085485"/>
                  </a:lnTo>
                  <a:lnTo>
                    <a:pt x="626618" y="1085485"/>
                  </a:lnTo>
                  <a:lnTo>
                    <a:pt x="634171" y="1084406"/>
                  </a:lnTo>
                  <a:lnTo>
                    <a:pt x="636329" y="1086564"/>
                  </a:lnTo>
                  <a:cubicBezTo>
                    <a:pt x="636329" y="1085125"/>
                    <a:pt x="637408" y="1084406"/>
                    <a:pt x="639566" y="1084406"/>
                  </a:cubicBezTo>
                  <a:lnTo>
                    <a:pt x="657909" y="1085485"/>
                  </a:lnTo>
                  <a:lnTo>
                    <a:pt x="658988" y="1084406"/>
                  </a:lnTo>
                  <a:lnTo>
                    <a:pt x="660067" y="1084406"/>
                  </a:lnTo>
                  <a:lnTo>
                    <a:pt x="666541" y="1085485"/>
                  </a:lnTo>
                  <a:lnTo>
                    <a:pt x="668700" y="1085485"/>
                  </a:lnTo>
                  <a:lnTo>
                    <a:pt x="668700" y="1082248"/>
                  </a:lnTo>
                  <a:cubicBezTo>
                    <a:pt x="670137" y="1082248"/>
                    <a:pt x="670858" y="1083327"/>
                    <a:pt x="670858" y="1085485"/>
                  </a:cubicBezTo>
                  <a:cubicBezTo>
                    <a:pt x="674453" y="1085485"/>
                    <a:pt x="676253" y="1086204"/>
                    <a:pt x="676253" y="1087643"/>
                  </a:cubicBezTo>
                  <a:lnTo>
                    <a:pt x="676253" y="1088722"/>
                  </a:lnTo>
                  <a:lnTo>
                    <a:pt x="678411" y="1086564"/>
                  </a:lnTo>
                  <a:lnTo>
                    <a:pt x="677332" y="1085485"/>
                  </a:lnTo>
                  <a:cubicBezTo>
                    <a:pt x="678770" y="1085485"/>
                    <a:pt x="679490" y="1084406"/>
                    <a:pt x="679490" y="1082248"/>
                  </a:cubicBezTo>
                  <a:cubicBezTo>
                    <a:pt x="687401" y="1083686"/>
                    <a:pt x="699630" y="1084406"/>
                    <a:pt x="716175" y="1084406"/>
                  </a:cubicBezTo>
                  <a:lnTo>
                    <a:pt x="726966" y="1084406"/>
                  </a:lnTo>
                  <a:lnTo>
                    <a:pt x="735597" y="1082248"/>
                  </a:lnTo>
                  <a:lnTo>
                    <a:pt x="735597" y="1084406"/>
                  </a:lnTo>
                  <a:lnTo>
                    <a:pt x="739914" y="1084406"/>
                  </a:lnTo>
                  <a:lnTo>
                    <a:pt x="745308" y="1085485"/>
                  </a:lnTo>
                  <a:lnTo>
                    <a:pt x="751782" y="1084406"/>
                  </a:lnTo>
                  <a:lnTo>
                    <a:pt x="760415" y="1084406"/>
                  </a:lnTo>
                  <a:lnTo>
                    <a:pt x="765809" y="1085485"/>
                  </a:lnTo>
                  <a:lnTo>
                    <a:pt x="765809" y="1088722"/>
                  </a:lnTo>
                  <a:cubicBezTo>
                    <a:pt x="763651" y="1091779"/>
                    <a:pt x="762572" y="1096455"/>
                    <a:pt x="762572" y="1102749"/>
                  </a:cubicBezTo>
                  <a:lnTo>
                    <a:pt x="765809" y="1105986"/>
                  </a:lnTo>
                  <a:lnTo>
                    <a:pt x="765809" y="1114618"/>
                  </a:lnTo>
                  <a:lnTo>
                    <a:pt x="762572" y="1120013"/>
                  </a:lnTo>
                  <a:lnTo>
                    <a:pt x="763651" y="1121092"/>
                  </a:lnTo>
                  <a:lnTo>
                    <a:pt x="763651" y="1122171"/>
                  </a:lnTo>
                  <a:lnTo>
                    <a:pt x="761493" y="1131882"/>
                  </a:lnTo>
                  <a:lnTo>
                    <a:pt x="763651" y="1134040"/>
                  </a:lnTo>
                  <a:lnTo>
                    <a:pt x="763651" y="1142672"/>
                  </a:lnTo>
                  <a:lnTo>
                    <a:pt x="762572" y="1143751"/>
                  </a:lnTo>
                  <a:lnTo>
                    <a:pt x="763651" y="1144830"/>
                  </a:lnTo>
                  <a:cubicBezTo>
                    <a:pt x="763111" y="1159576"/>
                    <a:pt x="762393" y="1166949"/>
                    <a:pt x="761493" y="1166949"/>
                  </a:cubicBezTo>
                  <a:lnTo>
                    <a:pt x="762572" y="1168029"/>
                  </a:lnTo>
                  <a:lnTo>
                    <a:pt x="762572" y="1170187"/>
                  </a:lnTo>
                  <a:cubicBezTo>
                    <a:pt x="762393" y="1173783"/>
                    <a:pt x="761673" y="1175582"/>
                    <a:pt x="760415" y="1175582"/>
                  </a:cubicBezTo>
                  <a:lnTo>
                    <a:pt x="761493" y="1176661"/>
                  </a:lnTo>
                  <a:lnTo>
                    <a:pt x="761493" y="1178819"/>
                  </a:lnTo>
                  <a:lnTo>
                    <a:pt x="753940" y="1178819"/>
                  </a:lnTo>
                  <a:lnTo>
                    <a:pt x="749624" y="1175582"/>
                  </a:lnTo>
                  <a:cubicBezTo>
                    <a:pt x="748185" y="1175941"/>
                    <a:pt x="746747" y="1177739"/>
                    <a:pt x="745308" y="1180977"/>
                  </a:cubicBezTo>
                  <a:lnTo>
                    <a:pt x="726966" y="1179898"/>
                  </a:lnTo>
                  <a:lnTo>
                    <a:pt x="722649" y="1179898"/>
                  </a:lnTo>
                  <a:lnTo>
                    <a:pt x="718333" y="1178819"/>
                  </a:lnTo>
                  <a:lnTo>
                    <a:pt x="714017" y="1179898"/>
                  </a:lnTo>
                  <a:lnTo>
                    <a:pt x="711859" y="1179898"/>
                  </a:lnTo>
                  <a:lnTo>
                    <a:pt x="711859" y="1159396"/>
                  </a:lnTo>
                  <a:lnTo>
                    <a:pt x="712938" y="1155081"/>
                  </a:lnTo>
                  <a:lnTo>
                    <a:pt x="711859" y="1142672"/>
                  </a:lnTo>
                  <a:lnTo>
                    <a:pt x="711859" y="1139435"/>
                  </a:lnTo>
                  <a:lnTo>
                    <a:pt x="696754" y="1140514"/>
                  </a:lnTo>
                  <a:lnTo>
                    <a:pt x="677332" y="1138356"/>
                  </a:lnTo>
                  <a:lnTo>
                    <a:pt x="668700" y="1140514"/>
                  </a:lnTo>
                  <a:lnTo>
                    <a:pt x="667621" y="1139435"/>
                  </a:lnTo>
                  <a:lnTo>
                    <a:pt x="666541" y="1139435"/>
                  </a:lnTo>
                  <a:cubicBezTo>
                    <a:pt x="662944" y="1139795"/>
                    <a:pt x="661146" y="1140874"/>
                    <a:pt x="661146" y="1142672"/>
                  </a:cubicBezTo>
                  <a:lnTo>
                    <a:pt x="658988" y="1142672"/>
                  </a:lnTo>
                  <a:cubicBezTo>
                    <a:pt x="658988" y="1140334"/>
                    <a:pt x="654312" y="1138896"/>
                    <a:pt x="644961" y="1138356"/>
                  </a:cubicBezTo>
                  <a:lnTo>
                    <a:pt x="643882" y="1137277"/>
                  </a:lnTo>
                  <a:cubicBezTo>
                    <a:pt x="643882" y="1139075"/>
                    <a:pt x="640645" y="1140154"/>
                    <a:pt x="634171" y="1140514"/>
                  </a:cubicBezTo>
                  <a:lnTo>
                    <a:pt x="634171" y="1142672"/>
                  </a:lnTo>
                  <a:lnTo>
                    <a:pt x="632013" y="1142672"/>
                  </a:lnTo>
                  <a:lnTo>
                    <a:pt x="632013" y="1140514"/>
                  </a:lnTo>
                  <a:lnTo>
                    <a:pt x="623381" y="1140514"/>
                  </a:lnTo>
                  <a:lnTo>
                    <a:pt x="623381" y="1142672"/>
                  </a:lnTo>
                  <a:lnTo>
                    <a:pt x="621223" y="1142672"/>
                  </a:lnTo>
                  <a:lnTo>
                    <a:pt x="621223" y="1140514"/>
                  </a:lnTo>
                  <a:lnTo>
                    <a:pt x="592090" y="1139435"/>
                  </a:lnTo>
                  <a:lnTo>
                    <a:pt x="581299" y="1139435"/>
                  </a:lnTo>
                  <a:cubicBezTo>
                    <a:pt x="576264" y="1139435"/>
                    <a:pt x="573746" y="1140514"/>
                    <a:pt x="573746" y="1142672"/>
                  </a:cubicBezTo>
                  <a:lnTo>
                    <a:pt x="567272" y="1142672"/>
                  </a:lnTo>
                  <a:lnTo>
                    <a:pt x="567272" y="1140514"/>
                  </a:lnTo>
                  <a:lnTo>
                    <a:pt x="556483" y="1140514"/>
                  </a:lnTo>
                  <a:lnTo>
                    <a:pt x="555403" y="1139435"/>
                  </a:lnTo>
                  <a:cubicBezTo>
                    <a:pt x="553245" y="1139435"/>
                    <a:pt x="552166" y="1140514"/>
                    <a:pt x="552166" y="1142672"/>
                  </a:cubicBezTo>
                  <a:lnTo>
                    <a:pt x="551087" y="1142672"/>
                  </a:lnTo>
                  <a:cubicBezTo>
                    <a:pt x="551087" y="1141054"/>
                    <a:pt x="548570" y="1139255"/>
                    <a:pt x="543534" y="1137277"/>
                  </a:cubicBezTo>
                  <a:cubicBezTo>
                    <a:pt x="541197" y="1139435"/>
                    <a:pt x="533643" y="1140514"/>
                    <a:pt x="520875" y="1140514"/>
                  </a:cubicBezTo>
                  <a:lnTo>
                    <a:pt x="518718" y="1135119"/>
                  </a:lnTo>
                  <a:lnTo>
                    <a:pt x="519796" y="1120013"/>
                  </a:lnTo>
                  <a:lnTo>
                    <a:pt x="519796" y="1113539"/>
                  </a:lnTo>
                  <a:lnTo>
                    <a:pt x="520875" y="1112460"/>
                  </a:lnTo>
                  <a:lnTo>
                    <a:pt x="518718" y="1098433"/>
                  </a:lnTo>
                  <a:lnTo>
                    <a:pt x="519796" y="1093038"/>
                  </a:lnTo>
                  <a:lnTo>
                    <a:pt x="518718" y="1086564"/>
                  </a:lnTo>
                  <a:lnTo>
                    <a:pt x="519796" y="1085485"/>
                  </a:lnTo>
                  <a:lnTo>
                    <a:pt x="529507" y="1085485"/>
                  </a:lnTo>
                  <a:lnTo>
                    <a:pt x="533823" y="1088722"/>
                  </a:lnTo>
                  <a:cubicBezTo>
                    <a:pt x="533823" y="1085844"/>
                    <a:pt x="536341" y="1084406"/>
                    <a:pt x="541376" y="1084406"/>
                  </a:cubicBezTo>
                  <a:lnTo>
                    <a:pt x="550008" y="1085485"/>
                  </a:lnTo>
                  <a:cubicBezTo>
                    <a:pt x="550008" y="1083327"/>
                    <a:pt x="550728" y="1082248"/>
                    <a:pt x="552166" y="1082248"/>
                  </a:cubicBezTo>
                  <a:close/>
                  <a:moveTo>
                    <a:pt x="4242042" y="1082166"/>
                  </a:moveTo>
                  <a:cubicBezTo>
                    <a:pt x="4237546" y="1082166"/>
                    <a:pt x="4234309" y="1083964"/>
                    <a:pt x="4232331" y="1087561"/>
                  </a:cubicBezTo>
                  <a:lnTo>
                    <a:pt x="4233410" y="1092956"/>
                  </a:lnTo>
                  <a:lnTo>
                    <a:pt x="4232331" y="1098216"/>
                  </a:lnTo>
                  <a:cubicBezTo>
                    <a:pt x="4232331" y="1106848"/>
                    <a:pt x="4234130" y="1111164"/>
                    <a:pt x="4237726" y="1111164"/>
                  </a:cubicBezTo>
                  <a:lnTo>
                    <a:pt x="4247437" y="1112243"/>
                  </a:lnTo>
                  <a:lnTo>
                    <a:pt x="4248516" y="1111164"/>
                  </a:lnTo>
                  <a:lnTo>
                    <a:pt x="4239884" y="1092956"/>
                  </a:lnTo>
                  <a:cubicBezTo>
                    <a:pt x="4240963" y="1090079"/>
                    <a:pt x="4242042" y="1088640"/>
                    <a:pt x="4243121" y="1088640"/>
                  </a:cubicBezTo>
                  <a:lnTo>
                    <a:pt x="4249595" y="1089719"/>
                  </a:lnTo>
                  <a:lnTo>
                    <a:pt x="4250674" y="1089719"/>
                  </a:lnTo>
                  <a:lnTo>
                    <a:pt x="4250674" y="1088640"/>
                  </a:lnTo>
                  <a:cubicBezTo>
                    <a:pt x="4248696" y="1084324"/>
                    <a:pt x="4245819" y="1082166"/>
                    <a:pt x="4242042" y="1082166"/>
                  </a:cubicBezTo>
                  <a:close/>
                  <a:moveTo>
                    <a:pt x="3624057" y="1081575"/>
                  </a:moveTo>
                  <a:lnTo>
                    <a:pt x="3624057" y="1082654"/>
                  </a:lnTo>
                  <a:lnTo>
                    <a:pt x="3626215" y="1082654"/>
                  </a:lnTo>
                  <a:lnTo>
                    <a:pt x="3626215" y="1081575"/>
                  </a:lnTo>
                  <a:close/>
                  <a:moveTo>
                    <a:pt x="6081200" y="1081306"/>
                  </a:moveTo>
                  <a:lnTo>
                    <a:pt x="6081200" y="1098301"/>
                  </a:lnTo>
                  <a:lnTo>
                    <a:pt x="6083358" y="1098301"/>
                  </a:lnTo>
                  <a:lnTo>
                    <a:pt x="6083358" y="1096143"/>
                  </a:lnTo>
                  <a:lnTo>
                    <a:pt x="6082279" y="1096143"/>
                  </a:lnTo>
                  <a:lnTo>
                    <a:pt x="6083358" y="1088724"/>
                  </a:lnTo>
                  <a:lnTo>
                    <a:pt x="6083358" y="1081306"/>
                  </a:lnTo>
                  <a:close/>
                  <a:moveTo>
                    <a:pt x="7562411" y="1080903"/>
                  </a:moveTo>
                  <a:cubicBezTo>
                    <a:pt x="7586239" y="1087377"/>
                    <a:pt x="7598153" y="1094975"/>
                    <a:pt x="7598153" y="1103697"/>
                  </a:cubicBezTo>
                  <a:cubicBezTo>
                    <a:pt x="7601930" y="1103697"/>
                    <a:pt x="7605886" y="1106214"/>
                    <a:pt x="7610022" y="1111250"/>
                  </a:cubicBezTo>
                  <a:lnTo>
                    <a:pt x="7607864" y="1113408"/>
                  </a:lnTo>
                  <a:lnTo>
                    <a:pt x="7603548" y="1112329"/>
                  </a:lnTo>
                  <a:lnTo>
                    <a:pt x="7599232" y="1113408"/>
                  </a:lnTo>
                  <a:lnTo>
                    <a:pt x="7599232" y="1114487"/>
                  </a:lnTo>
                  <a:lnTo>
                    <a:pt x="7608943" y="1115566"/>
                  </a:lnTo>
                  <a:lnTo>
                    <a:pt x="7608943" y="1113408"/>
                  </a:lnTo>
                  <a:lnTo>
                    <a:pt x="7612180" y="1113408"/>
                  </a:lnTo>
                  <a:cubicBezTo>
                    <a:pt x="7618205" y="1119342"/>
                    <a:pt x="7622206" y="1126221"/>
                    <a:pt x="7624184" y="1134044"/>
                  </a:cubicBezTo>
                  <a:cubicBezTo>
                    <a:pt x="7624184" y="1139799"/>
                    <a:pt x="7621307" y="1142676"/>
                    <a:pt x="7615552" y="1142676"/>
                  </a:cubicBezTo>
                  <a:lnTo>
                    <a:pt x="7615552" y="1143755"/>
                  </a:lnTo>
                  <a:lnTo>
                    <a:pt x="7617710" y="1143755"/>
                  </a:lnTo>
                  <a:lnTo>
                    <a:pt x="7617710" y="1144834"/>
                  </a:lnTo>
                  <a:lnTo>
                    <a:pt x="7618789" y="1143755"/>
                  </a:lnTo>
                  <a:lnTo>
                    <a:pt x="7622026" y="1143755"/>
                  </a:lnTo>
                  <a:lnTo>
                    <a:pt x="7622026" y="1146992"/>
                  </a:lnTo>
                  <a:cubicBezTo>
                    <a:pt x="7613124" y="1159310"/>
                    <a:pt x="7603728" y="1165469"/>
                    <a:pt x="7593837" y="1165469"/>
                  </a:cubicBezTo>
                  <a:cubicBezTo>
                    <a:pt x="7582958" y="1159176"/>
                    <a:pt x="7577517" y="1152657"/>
                    <a:pt x="7577517" y="1145912"/>
                  </a:cubicBezTo>
                  <a:lnTo>
                    <a:pt x="7578596" y="1136202"/>
                  </a:lnTo>
                  <a:lnTo>
                    <a:pt x="7576438" y="1129728"/>
                  </a:lnTo>
                  <a:lnTo>
                    <a:pt x="7577517" y="1124333"/>
                  </a:lnTo>
                  <a:cubicBezTo>
                    <a:pt x="7576618" y="1114352"/>
                    <a:pt x="7570459" y="1100595"/>
                    <a:pt x="7559039" y="1083061"/>
                  </a:cubicBezTo>
                  <a:lnTo>
                    <a:pt x="7559039" y="1081982"/>
                  </a:lnTo>
                  <a:close/>
                  <a:moveTo>
                    <a:pt x="2689401" y="1080830"/>
                  </a:moveTo>
                  <a:lnTo>
                    <a:pt x="2689401" y="1083933"/>
                  </a:lnTo>
                  <a:lnTo>
                    <a:pt x="2692502" y="1083933"/>
                  </a:lnTo>
                  <a:lnTo>
                    <a:pt x="2692502" y="1080830"/>
                  </a:lnTo>
                  <a:close/>
                  <a:moveTo>
                    <a:pt x="8249975" y="1080101"/>
                  </a:moveTo>
                  <a:lnTo>
                    <a:pt x="8254309" y="1083196"/>
                  </a:lnTo>
                  <a:lnTo>
                    <a:pt x="8254309" y="1082118"/>
                  </a:lnTo>
                  <a:cubicBezTo>
                    <a:pt x="8254309" y="1081398"/>
                    <a:pt x="8253859" y="1080858"/>
                    <a:pt x="8252960" y="1080499"/>
                  </a:cubicBezTo>
                  <a:close/>
                  <a:moveTo>
                    <a:pt x="8102304" y="1079959"/>
                  </a:moveTo>
                  <a:lnTo>
                    <a:pt x="8104462" y="1084275"/>
                  </a:lnTo>
                  <a:lnTo>
                    <a:pt x="8105541" y="1084275"/>
                  </a:lnTo>
                  <a:lnTo>
                    <a:pt x="8105541" y="1083196"/>
                  </a:lnTo>
                  <a:lnTo>
                    <a:pt x="8104462" y="1079959"/>
                  </a:lnTo>
                  <a:close/>
                  <a:moveTo>
                    <a:pt x="6608953" y="1079959"/>
                  </a:moveTo>
                  <a:lnTo>
                    <a:pt x="6608953" y="1082116"/>
                  </a:lnTo>
                  <a:lnTo>
                    <a:pt x="6610032" y="1082116"/>
                  </a:lnTo>
                  <a:lnTo>
                    <a:pt x="6610032" y="1079959"/>
                  </a:lnTo>
                  <a:close/>
                  <a:moveTo>
                    <a:pt x="6097115" y="1079149"/>
                  </a:moveTo>
                  <a:lnTo>
                    <a:pt x="6096036" y="1084409"/>
                  </a:lnTo>
                  <a:lnTo>
                    <a:pt x="6099138" y="1082385"/>
                  </a:lnTo>
                  <a:lnTo>
                    <a:pt x="6098194" y="1079149"/>
                  </a:lnTo>
                  <a:close/>
                  <a:moveTo>
                    <a:pt x="9286888" y="1077044"/>
                  </a:moveTo>
                  <a:lnTo>
                    <a:pt x="9286888" y="1079201"/>
                  </a:lnTo>
                  <a:lnTo>
                    <a:pt x="9287967" y="1079201"/>
                  </a:lnTo>
                  <a:lnTo>
                    <a:pt x="9290125" y="1077044"/>
                  </a:lnTo>
                  <a:close/>
                  <a:moveTo>
                    <a:pt x="6150121" y="1076991"/>
                  </a:moveTo>
                  <a:lnTo>
                    <a:pt x="6149042" y="1080227"/>
                  </a:lnTo>
                  <a:lnTo>
                    <a:pt x="6149042" y="1081306"/>
                  </a:lnTo>
                  <a:lnTo>
                    <a:pt x="6150121" y="1081306"/>
                  </a:lnTo>
                  <a:lnTo>
                    <a:pt x="6151200" y="1078069"/>
                  </a:lnTo>
                  <a:lnTo>
                    <a:pt x="6151200" y="1076991"/>
                  </a:lnTo>
                  <a:close/>
                  <a:moveTo>
                    <a:pt x="8246756" y="1076723"/>
                  </a:moveTo>
                  <a:lnTo>
                    <a:pt x="8246756" y="1077802"/>
                  </a:lnTo>
                  <a:lnTo>
                    <a:pt x="8248129" y="1078782"/>
                  </a:lnTo>
                  <a:close/>
                  <a:moveTo>
                    <a:pt x="9246964" y="1075965"/>
                  </a:moveTo>
                  <a:lnTo>
                    <a:pt x="9246964" y="1078122"/>
                  </a:lnTo>
                  <a:lnTo>
                    <a:pt x="9249122" y="1078122"/>
                  </a:lnTo>
                  <a:close/>
                  <a:moveTo>
                    <a:pt x="2241443" y="1074477"/>
                  </a:moveTo>
                  <a:lnTo>
                    <a:pt x="2241443" y="1076635"/>
                  </a:lnTo>
                  <a:lnTo>
                    <a:pt x="2242520" y="1076635"/>
                  </a:lnTo>
                  <a:lnTo>
                    <a:pt x="2242520" y="1074477"/>
                  </a:lnTo>
                  <a:close/>
                  <a:moveTo>
                    <a:pt x="8101225" y="1074430"/>
                  </a:moveTo>
                  <a:lnTo>
                    <a:pt x="8101225" y="1077802"/>
                  </a:lnTo>
                  <a:lnTo>
                    <a:pt x="8103383" y="1077802"/>
                  </a:lnTo>
                  <a:lnTo>
                    <a:pt x="8103383" y="1076723"/>
                  </a:lnTo>
                  <a:close/>
                  <a:moveTo>
                    <a:pt x="8151938" y="1073350"/>
                  </a:moveTo>
                  <a:lnTo>
                    <a:pt x="8159491" y="1073350"/>
                  </a:lnTo>
                  <a:cubicBezTo>
                    <a:pt x="8161290" y="1073350"/>
                    <a:pt x="8163088" y="1076273"/>
                    <a:pt x="8164886" y="1082118"/>
                  </a:cubicBezTo>
                  <a:lnTo>
                    <a:pt x="8160570" y="1085354"/>
                  </a:lnTo>
                  <a:lnTo>
                    <a:pt x="8158412" y="1085354"/>
                  </a:lnTo>
                  <a:lnTo>
                    <a:pt x="8151938" y="1083196"/>
                  </a:lnTo>
                  <a:lnTo>
                    <a:pt x="8151938" y="1082118"/>
                  </a:lnTo>
                  <a:lnTo>
                    <a:pt x="8154096" y="1082118"/>
                  </a:lnTo>
                  <a:lnTo>
                    <a:pt x="8154096" y="1079959"/>
                  </a:lnTo>
                  <a:cubicBezTo>
                    <a:pt x="8151219" y="1079959"/>
                    <a:pt x="8149780" y="1079240"/>
                    <a:pt x="8149780" y="1077802"/>
                  </a:cubicBezTo>
                  <a:lnTo>
                    <a:pt x="8149780" y="1075508"/>
                  </a:lnTo>
                  <a:close/>
                  <a:moveTo>
                    <a:pt x="9105615" y="1072728"/>
                  </a:moveTo>
                  <a:cubicBezTo>
                    <a:pt x="9105615" y="1074885"/>
                    <a:pt x="9106334" y="1075965"/>
                    <a:pt x="9107773" y="1075965"/>
                  </a:cubicBezTo>
                  <a:lnTo>
                    <a:pt x="9123958" y="1074885"/>
                  </a:lnTo>
                  <a:lnTo>
                    <a:pt x="9125037" y="1075965"/>
                  </a:lnTo>
                  <a:lnTo>
                    <a:pt x="9126116" y="1075965"/>
                  </a:lnTo>
                  <a:lnTo>
                    <a:pt x="9129353" y="1074885"/>
                  </a:lnTo>
                  <a:lnTo>
                    <a:pt x="9134748" y="1075965"/>
                  </a:lnTo>
                  <a:lnTo>
                    <a:pt x="9147696" y="1073807"/>
                  </a:lnTo>
                  <a:lnTo>
                    <a:pt x="9154170" y="1074885"/>
                  </a:lnTo>
                  <a:lnTo>
                    <a:pt x="9164960" y="1073807"/>
                  </a:lnTo>
                  <a:lnTo>
                    <a:pt x="9171434" y="1075965"/>
                  </a:lnTo>
                  <a:lnTo>
                    <a:pt x="9180066" y="1075965"/>
                  </a:lnTo>
                  <a:lnTo>
                    <a:pt x="9187619" y="1074885"/>
                  </a:lnTo>
                  <a:lnTo>
                    <a:pt x="9189777" y="1077044"/>
                  </a:lnTo>
                  <a:cubicBezTo>
                    <a:pt x="9189777" y="1075604"/>
                    <a:pt x="9190856" y="1074885"/>
                    <a:pt x="9193014" y="1074885"/>
                  </a:cubicBezTo>
                  <a:lnTo>
                    <a:pt x="9211357" y="1075965"/>
                  </a:lnTo>
                  <a:lnTo>
                    <a:pt x="9212436" y="1074885"/>
                  </a:lnTo>
                  <a:lnTo>
                    <a:pt x="9213515" y="1074885"/>
                  </a:lnTo>
                  <a:lnTo>
                    <a:pt x="9219989" y="1075965"/>
                  </a:lnTo>
                  <a:lnTo>
                    <a:pt x="9222147" y="1075965"/>
                  </a:lnTo>
                  <a:lnTo>
                    <a:pt x="9222147" y="1072728"/>
                  </a:lnTo>
                  <a:cubicBezTo>
                    <a:pt x="9223586" y="1072728"/>
                    <a:pt x="9224305" y="1073807"/>
                    <a:pt x="9224305" y="1075965"/>
                  </a:cubicBezTo>
                  <a:cubicBezTo>
                    <a:pt x="9227902" y="1075965"/>
                    <a:pt x="9229700" y="1076684"/>
                    <a:pt x="9229700" y="1078122"/>
                  </a:cubicBezTo>
                  <a:lnTo>
                    <a:pt x="9229700" y="1079201"/>
                  </a:lnTo>
                  <a:lnTo>
                    <a:pt x="9231858" y="1077044"/>
                  </a:lnTo>
                  <a:lnTo>
                    <a:pt x="9230779" y="1075965"/>
                  </a:lnTo>
                  <a:cubicBezTo>
                    <a:pt x="9232218" y="1075965"/>
                    <a:pt x="9232937" y="1074885"/>
                    <a:pt x="9232937" y="1072728"/>
                  </a:cubicBezTo>
                  <a:cubicBezTo>
                    <a:pt x="9240850" y="1074166"/>
                    <a:pt x="9253079" y="1074885"/>
                    <a:pt x="9269623" y="1074885"/>
                  </a:cubicBezTo>
                  <a:lnTo>
                    <a:pt x="9280414" y="1074885"/>
                  </a:lnTo>
                  <a:lnTo>
                    <a:pt x="9289046" y="1072728"/>
                  </a:lnTo>
                  <a:lnTo>
                    <a:pt x="9289046" y="1074885"/>
                  </a:lnTo>
                  <a:lnTo>
                    <a:pt x="9293362" y="1074885"/>
                  </a:lnTo>
                  <a:lnTo>
                    <a:pt x="9298757" y="1075965"/>
                  </a:lnTo>
                  <a:lnTo>
                    <a:pt x="9305231" y="1074885"/>
                  </a:lnTo>
                  <a:lnTo>
                    <a:pt x="9313863" y="1074885"/>
                  </a:lnTo>
                  <a:lnTo>
                    <a:pt x="9319258" y="1075965"/>
                  </a:lnTo>
                  <a:lnTo>
                    <a:pt x="9319258" y="1079201"/>
                  </a:lnTo>
                  <a:cubicBezTo>
                    <a:pt x="9317100" y="1082259"/>
                    <a:pt x="9316021" y="1086934"/>
                    <a:pt x="9316021" y="1093229"/>
                  </a:cubicBezTo>
                  <a:lnTo>
                    <a:pt x="9319258" y="1096465"/>
                  </a:lnTo>
                  <a:lnTo>
                    <a:pt x="9319258" y="1105098"/>
                  </a:lnTo>
                  <a:lnTo>
                    <a:pt x="9316021" y="1110492"/>
                  </a:lnTo>
                  <a:lnTo>
                    <a:pt x="9317100" y="1111571"/>
                  </a:lnTo>
                  <a:lnTo>
                    <a:pt x="9317100" y="1112651"/>
                  </a:lnTo>
                  <a:lnTo>
                    <a:pt x="9314942" y="1122361"/>
                  </a:lnTo>
                  <a:lnTo>
                    <a:pt x="9317100" y="1124520"/>
                  </a:lnTo>
                  <a:lnTo>
                    <a:pt x="9317100" y="1133152"/>
                  </a:lnTo>
                  <a:lnTo>
                    <a:pt x="9316021" y="1134231"/>
                  </a:lnTo>
                  <a:lnTo>
                    <a:pt x="9317100" y="1135309"/>
                  </a:lnTo>
                  <a:cubicBezTo>
                    <a:pt x="9316560" y="1150056"/>
                    <a:pt x="9315841" y="1157429"/>
                    <a:pt x="9314942" y="1157429"/>
                  </a:cubicBezTo>
                  <a:lnTo>
                    <a:pt x="9316021" y="1158508"/>
                  </a:lnTo>
                  <a:lnTo>
                    <a:pt x="9316021" y="1160666"/>
                  </a:lnTo>
                  <a:cubicBezTo>
                    <a:pt x="9315841" y="1164263"/>
                    <a:pt x="9315121" y="1166061"/>
                    <a:pt x="9313863" y="1166061"/>
                  </a:cubicBezTo>
                  <a:lnTo>
                    <a:pt x="9314942" y="1167140"/>
                  </a:lnTo>
                  <a:lnTo>
                    <a:pt x="9314942" y="1169298"/>
                  </a:lnTo>
                  <a:lnTo>
                    <a:pt x="9307389" y="1169298"/>
                  </a:lnTo>
                  <a:lnTo>
                    <a:pt x="9303073" y="1166061"/>
                  </a:lnTo>
                  <a:cubicBezTo>
                    <a:pt x="9301634" y="1166420"/>
                    <a:pt x="9300195" y="1168219"/>
                    <a:pt x="9298757" y="1171456"/>
                  </a:cubicBezTo>
                  <a:lnTo>
                    <a:pt x="9280414" y="1170377"/>
                  </a:lnTo>
                  <a:lnTo>
                    <a:pt x="9276097" y="1170377"/>
                  </a:lnTo>
                  <a:lnTo>
                    <a:pt x="9271781" y="1169298"/>
                  </a:lnTo>
                  <a:lnTo>
                    <a:pt x="9267465" y="1170377"/>
                  </a:lnTo>
                  <a:lnTo>
                    <a:pt x="9265307" y="1170377"/>
                  </a:lnTo>
                  <a:lnTo>
                    <a:pt x="9265307" y="1149876"/>
                  </a:lnTo>
                  <a:lnTo>
                    <a:pt x="9266386" y="1145560"/>
                  </a:lnTo>
                  <a:lnTo>
                    <a:pt x="9265307" y="1133152"/>
                  </a:lnTo>
                  <a:lnTo>
                    <a:pt x="9265307" y="1129914"/>
                  </a:lnTo>
                  <a:lnTo>
                    <a:pt x="9250201" y="1130993"/>
                  </a:lnTo>
                  <a:lnTo>
                    <a:pt x="9230779" y="1128836"/>
                  </a:lnTo>
                  <a:lnTo>
                    <a:pt x="9222147" y="1130993"/>
                  </a:lnTo>
                  <a:lnTo>
                    <a:pt x="9221068" y="1129914"/>
                  </a:lnTo>
                  <a:lnTo>
                    <a:pt x="9219989" y="1129914"/>
                  </a:lnTo>
                  <a:cubicBezTo>
                    <a:pt x="9216393" y="1130274"/>
                    <a:pt x="9214594" y="1131353"/>
                    <a:pt x="9214594" y="1133152"/>
                  </a:cubicBezTo>
                  <a:lnTo>
                    <a:pt x="9212436" y="1133152"/>
                  </a:lnTo>
                  <a:cubicBezTo>
                    <a:pt x="9212436" y="1130814"/>
                    <a:pt x="9207761" y="1129375"/>
                    <a:pt x="9198409" y="1128836"/>
                  </a:cubicBezTo>
                  <a:lnTo>
                    <a:pt x="9197330" y="1127756"/>
                  </a:lnTo>
                  <a:cubicBezTo>
                    <a:pt x="9197330" y="1129555"/>
                    <a:pt x="9194093" y="1130634"/>
                    <a:pt x="9187619" y="1130993"/>
                  </a:cubicBezTo>
                  <a:lnTo>
                    <a:pt x="9187619" y="1133152"/>
                  </a:lnTo>
                  <a:lnTo>
                    <a:pt x="9185461" y="1133152"/>
                  </a:lnTo>
                  <a:lnTo>
                    <a:pt x="9185461" y="1130993"/>
                  </a:lnTo>
                  <a:lnTo>
                    <a:pt x="9176829" y="1130993"/>
                  </a:lnTo>
                  <a:lnTo>
                    <a:pt x="9176829" y="1133152"/>
                  </a:lnTo>
                  <a:lnTo>
                    <a:pt x="9174671" y="1133152"/>
                  </a:lnTo>
                  <a:lnTo>
                    <a:pt x="9174671" y="1130993"/>
                  </a:lnTo>
                  <a:lnTo>
                    <a:pt x="9145538" y="1129914"/>
                  </a:lnTo>
                  <a:lnTo>
                    <a:pt x="9134748" y="1129914"/>
                  </a:lnTo>
                  <a:cubicBezTo>
                    <a:pt x="9129713" y="1129914"/>
                    <a:pt x="9127195" y="1130993"/>
                    <a:pt x="9127195" y="1133152"/>
                  </a:cubicBezTo>
                  <a:lnTo>
                    <a:pt x="9120721" y="1133152"/>
                  </a:lnTo>
                  <a:lnTo>
                    <a:pt x="9120721" y="1130993"/>
                  </a:lnTo>
                  <a:lnTo>
                    <a:pt x="9109931" y="1130993"/>
                  </a:lnTo>
                  <a:lnTo>
                    <a:pt x="9108852" y="1129914"/>
                  </a:lnTo>
                  <a:cubicBezTo>
                    <a:pt x="9106694" y="1129914"/>
                    <a:pt x="9105615" y="1130993"/>
                    <a:pt x="9105615" y="1133152"/>
                  </a:cubicBezTo>
                  <a:lnTo>
                    <a:pt x="9104536" y="1133152"/>
                  </a:lnTo>
                  <a:cubicBezTo>
                    <a:pt x="9104536" y="1131533"/>
                    <a:pt x="9102018" y="1129735"/>
                    <a:pt x="9096983" y="1127756"/>
                  </a:cubicBezTo>
                  <a:cubicBezTo>
                    <a:pt x="9094645" y="1129914"/>
                    <a:pt x="9087092" y="1130993"/>
                    <a:pt x="9074324" y="1130993"/>
                  </a:cubicBezTo>
                  <a:lnTo>
                    <a:pt x="9072166" y="1125598"/>
                  </a:lnTo>
                  <a:lnTo>
                    <a:pt x="9073245" y="1110492"/>
                  </a:lnTo>
                  <a:lnTo>
                    <a:pt x="9073245" y="1104018"/>
                  </a:lnTo>
                  <a:lnTo>
                    <a:pt x="9074324" y="1102939"/>
                  </a:lnTo>
                  <a:lnTo>
                    <a:pt x="9072166" y="1088913"/>
                  </a:lnTo>
                  <a:lnTo>
                    <a:pt x="9073245" y="1083517"/>
                  </a:lnTo>
                  <a:lnTo>
                    <a:pt x="9072166" y="1077044"/>
                  </a:lnTo>
                  <a:lnTo>
                    <a:pt x="9073245" y="1075965"/>
                  </a:lnTo>
                  <a:lnTo>
                    <a:pt x="9082956" y="1075965"/>
                  </a:lnTo>
                  <a:lnTo>
                    <a:pt x="9087272" y="1079201"/>
                  </a:lnTo>
                  <a:cubicBezTo>
                    <a:pt x="9087272" y="1076324"/>
                    <a:pt x="9089789" y="1074885"/>
                    <a:pt x="9094825" y="1074885"/>
                  </a:cubicBezTo>
                  <a:lnTo>
                    <a:pt x="9103457" y="1075965"/>
                  </a:lnTo>
                  <a:cubicBezTo>
                    <a:pt x="9103457" y="1073807"/>
                    <a:pt x="9104176" y="1072728"/>
                    <a:pt x="9105615" y="1072728"/>
                  </a:cubicBezTo>
                  <a:close/>
                  <a:moveTo>
                    <a:pt x="5087870" y="1071999"/>
                  </a:moveTo>
                  <a:lnTo>
                    <a:pt x="5085712" y="1080631"/>
                  </a:lnTo>
                  <a:lnTo>
                    <a:pt x="5085712" y="1084813"/>
                  </a:lnTo>
                  <a:lnTo>
                    <a:pt x="5087870" y="1103156"/>
                  </a:lnTo>
                  <a:lnTo>
                    <a:pt x="5086791" y="1103156"/>
                  </a:lnTo>
                  <a:lnTo>
                    <a:pt x="5090028" y="1111787"/>
                  </a:lnTo>
                  <a:cubicBezTo>
                    <a:pt x="5087150" y="1115834"/>
                    <a:pt x="5085712" y="1119026"/>
                    <a:pt x="5085712" y="1121363"/>
                  </a:cubicBezTo>
                  <a:cubicBezTo>
                    <a:pt x="5086251" y="1125679"/>
                    <a:pt x="5086971" y="1127838"/>
                    <a:pt x="5087870" y="1127838"/>
                  </a:cubicBezTo>
                  <a:lnTo>
                    <a:pt x="5086791" y="1133233"/>
                  </a:lnTo>
                  <a:cubicBezTo>
                    <a:pt x="5086791" y="1141056"/>
                    <a:pt x="5089668" y="1144967"/>
                    <a:pt x="5095423" y="1144967"/>
                  </a:cubicBezTo>
                  <a:lnTo>
                    <a:pt x="5097581" y="1144967"/>
                  </a:lnTo>
                  <a:lnTo>
                    <a:pt x="5100818" y="1143888"/>
                  </a:lnTo>
                  <a:lnTo>
                    <a:pt x="5102976" y="1146046"/>
                  </a:lnTo>
                  <a:lnTo>
                    <a:pt x="5110529" y="1143888"/>
                  </a:lnTo>
                  <a:lnTo>
                    <a:pt x="5110529" y="1135391"/>
                  </a:lnTo>
                  <a:lnTo>
                    <a:pt x="5113631" y="1125679"/>
                  </a:lnTo>
                  <a:cubicBezTo>
                    <a:pt x="5111743" y="1125679"/>
                    <a:pt x="5110349" y="1120329"/>
                    <a:pt x="5109450" y="1109629"/>
                  </a:cubicBezTo>
                  <a:lnTo>
                    <a:pt x="5111608" y="1074158"/>
                  </a:lnTo>
                  <a:cubicBezTo>
                    <a:pt x="5106213" y="1072719"/>
                    <a:pt x="5098300" y="1071999"/>
                    <a:pt x="5087870" y="1071999"/>
                  </a:cubicBezTo>
                  <a:close/>
                  <a:moveTo>
                    <a:pt x="3078095" y="1071998"/>
                  </a:moveTo>
                  <a:lnTo>
                    <a:pt x="3075937" y="1080631"/>
                  </a:lnTo>
                  <a:lnTo>
                    <a:pt x="3075937" y="1084812"/>
                  </a:lnTo>
                  <a:lnTo>
                    <a:pt x="3078095" y="1103155"/>
                  </a:lnTo>
                  <a:lnTo>
                    <a:pt x="3077016" y="1103155"/>
                  </a:lnTo>
                  <a:lnTo>
                    <a:pt x="3080253" y="1111786"/>
                  </a:lnTo>
                  <a:cubicBezTo>
                    <a:pt x="3077375" y="1115833"/>
                    <a:pt x="3075937" y="1119025"/>
                    <a:pt x="3075937" y="1121363"/>
                  </a:cubicBezTo>
                  <a:cubicBezTo>
                    <a:pt x="3076476" y="1125679"/>
                    <a:pt x="3077196" y="1127837"/>
                    <a:pt x="3078095" y="1127837"/>
                  </a:cubicBezTo>
                  <a:lnTo>
                    <a:pt x="3077016" y="1133232"/>
                  </a:lnTo>
                  <a:cubicBezTo>
                    <a:pt x="3077016" y="1141055"/>
                    <a:pt x="3079893" y="1144966"/>
                    <a:pt x="3085648" y="1144966"/>
                  </a:cubicBezTo>
                  <a:lnTo>
                    <a:pt x="3087806" y="1144966"/>
                  </a:lnTo>
                  <a:lnTo>
                    <a:pt x="3091043" y="1143887"/>
                  </a:lnTo>
                  <a:lnTo>
                    <a:pt x="3093201" y="1146045"/>
                  </a:lnTo>
                  <a:lnTo>
                    <a:pt x="3100754" y="1143887"/>
                  </a:lnTo>
                  <a:lnTo>
                    <a:pt x="3100754" y="1135390"/>
                  </a:lnTo>
                  <a:lnTo>
                    <a:pt x="3103856" y="1125679"/>
                  </a:lnTo>
                  <a:cubicBezTo>
                    <a:pt x="3101968" y="1125679"/>
                    <a:pt x="3100574" y="1120329"/>
                    <a:pt x="3099675" y="1109629"/>
                  </a:cubicBezTo>
                  <a:lnTo>
                    <a:pt x="3101833" y="1074156"/>
                  </a:lnTo>
                  <a:cubicBezTo>
                    <a:pt x="3096438" y="1072718"/>
                    <a:pt x="3088525" y="1071998"/>
                    <a:pt x="3078095" y="1071998"/>
                  </a:cubicBezTo>
                  <a:close/>
                  <a:moveTo>
                    <a:pt x="1068322" y="1071997"/>
                  </a:moveTo>
                  <a:lnTo>
                    <a:pt x="1066165" y="1080629"/>
                  </a:lnTo>
                  <a:lnTo>
                    <a:pt x="1066165" y="1084811"/>
                  </a:lnTo>
                  <a:lnTo>
                    <a:pt x="1068322" y="1103154"/>
                  </a:lnTo>
                  <a:lnTo>
                    <a:pt x="1067244" y="1103154"/>
                  </a:lnTo>
                  <a:lnTo>
                    <a:pt x="1070481" y="1111786"/>
                  </a:lnTo>
                  <a:cubicBezTo>
                    <a:pt x="1067603" y="1115832"/>
                    <a:pt x="1066165" y="1119024"/>
                    <a:pt x="1066165" y="1121362"/>
                  </a:cubicBezTo>
                  <a:cubicBezTo>
                    <a:pt x="1066704" y="1125678"/>
                    <a:pt x="1067422" y="1127836"/>
                    <a:pt x="1068322" y="1127836"/>
                  </a:cubicBezTo>
                  <a:lnTo>
                    <a:pt x="1067244" y="1133231"/>
                  </a:lnTo>
                  <a:cubicBezTo>
                    <a:pt x="1067244" y="1141054"/>
                    <a:pt x="1070120" y="1144965"/>
                    <a:pt x="1075876" y="1144965"/>
                  </a:cubicBezTo>
                  <a:lnTo>
                    <a:pt x="1078033" y="1144965"/>
                  </a:lnTo>
                  <a:lnTo>
                    <a:pt x="1081270" y="1143886"/>
                  </a:lnTo>
                  <a:lnTo>
                    <a:pt x="1083427" y="1146044"/>
                  </a:lnTo>
                  <a:lnTo>
                    <a:pt x="1090982" y="1143886"/>
                  </a:lnTo>
                  <a:lnTo>
                    <a:pt x="1090982" y="1135389"/>
                  </a:lnTo>
                  <a:lnTo>
                    <a:pt x="1094085" y="1125678"/>
                  </a:lnTo>
                  <a:cubicBezTo>
                    <a:pt x="1092194" y="1125678"/>
                    <a:pt x="1090801" y="1120328"/>
                    <a:pt x="1089903" y="1109628"/>
                  </a:cubicBezTo>
                  <a:lnTo>
                    <a:pt x="1092061" y="1074156"/>
                  </a:lnTo>
                  <a:cubicBezTo>
                    <a:pt x="1086664" y="1072717"/>
                    <a:pt x="1078752" y="1071997"/>
                    <a:pt x="1068322" y="1071997"/>
                  </a:cubicBezTo>
                  <a:close/>
                  <a:moveTo>
                    <a:pt x="8101225" y="1067956"/>
                  </a:moveTo>
                  <a:lnTo>
                    <a:pt x="8101225" y="1070114"/>
                  </a:lnTo>
                  <a:lnTo>
                    <a:pt x="8102304" y="1073350"/>
                  </a:lnTo>
                  <a:lnTo>
                    <a:pt x="8103383" y="1073350"/>
                  </a:lnTo>
                  <a:lnTo>
                    <a:pt x="8103383" y="1071193"/>
                  </a:lnTo>
                  <a:lnTo>
                    <a:pt x="8102304" y="1067956"/>
                  </a:lnTo>
                  <a:close/>
                  <a:moveTo>
                    <a:pt x="7684878" y="1067820"/>
                  </a:moveTo>
                  <a:lnTo>
                    <a:pt x="7671930" y="1083061"/>
                  </a:lnTo>
                  <a:lnTo>
                    <a:pt x="7673009" y="1098302"/>
                  </a:lnTo>
                  <a:lnTo>
                    <a:pt x="7669772" y="1099381"/>
                  </a:lnTo>
                  <a:lnTo>
                    <a:pt x="7671930" y="1109092"/>
                  </a:lnTo>
                  <a:lnTo>
                    <a:pt x="7670851" y="1113408"/>
                  </a:lnTo>
                  <a:lnTo>
                    <a:pt x="7674088" y="1134044"/>
                  </a:lnTo>
                  <a:lnTo>
                    <a:pt x="7676246" y="1136202"/>
                  </a:lnTo>
                  <a:lnTo>
                    <a:pt x="7676246" y="1140518"/>
                  </a:lnTo>
                  <a:cubicBezTo>
                    <a:pt x="7676246" y="1141957"/>
                    <a:pt x="7674808" y="1142676"/>
                    <a:pt x="7671930" y="1142676"/>
                  </a:cubicBezTo>
                  <a:lnTo>
                    <a:pt x="7671930" y="1149285"/>
                  </a:lnTo>
                  <a:lnTo>
                    <a:pt x="7668693" y="1153600"/>
                  </a:lnTo>
                  <a:lnTo>
                    <a:pt x="7668693" y="1155759"/>
                  </a:lnTo>
                  <a:cubicBezTo>
                    <a:pt x="7674088" y="1161154"/>
                    <a:pt x="7676966" y="1166548"/>
                    <a:pt x="7677325" y="1171944"/>
                  </a:cubicBezTo>
                  <a:lnTo>
                    <a:pt x="7683799" y="1171944"/>
                  </a:lnTo>
                  <a:cubicBezTo>
                    <a:pt x="7685238" y="1171944"/>
                    <a:pt x="7686317" y="1167987"/>
                    <a:pt x="7687036" y="1160075"/>
                  </a:cubicBezTo>
                  <a:cubicBezTo>
                    <a:pt x="7688115" y="1160075"/>
                    <a:pt x="7689959" y="1157557"/>
                    <a:pt x="7692566" y="1152522"/>
                  </a:cubicBezTo>
                  <a:cubicBezTo>
                    <a:pt x="7692566" y="1142721"/>
                    <a:pt x="7690363" y="1136202"/>
                    <a:pt x="7685957" y="1132965"/>
                  </a:cubicBezTo>
                  <a:lnTo>
                    <a:pt x="7684878" y="1129728"/>
                  </a:lnTo>
                  <a:lnTo>
                    <a:pt x="7694724" y="1113408"/>
                  </a:lnTo>
                  <a:cubicBezTo>
                    <a:pt x="7691307" y="1108193"/>
                    <a:pt x="7688385" y="1100235"/>
                    <a:pt x="7685957" y="1089535"/>
                  </a:cubicBezTo>
                  <a:lnTo>
                    <a:pt x="7684878" y="1086298"/>
                  </a:lnTo>
                  <a:cubicBezTo>
                    <a:pt x="7687216" y="1085399"/>
                    <a:pt x="7689419" y="1082521"/>
                    <a:pt x="7691487" y="1077666"/>
                  </a:cubicBezTo>
                  <a:cubicBezTo>
                    <a:pt x="7689419" y="1072001"/>
                    <a:pt x="7687216" y="1068719"/>
                    <a:pt x="7684878" y="1067820"/>
                  </a:cubicBezTo>
                  <a:close/>
                  <a:moveTo>
                    <a:pt x="5064266" y="1067683"/>
                  </a:moveTo>
                  <a:lnTo>
                    <a:pt x="5064266" y="1069841"/>
                  </a:lnTo>
                  <a:lnTo>
                    <a:pt x="5065345" y="1069841"/>
                  </a:lnTo>
                  <a:lnTo>
                    <a:pt x="5065345" y="1067683"/>
                  </a:lnTo>
                  <a:close/>
                  <a:moveTo>
                    <a:pt x="3054492" y="1067683"/>
                  </a:moveTo>
                  <a:lnTo>
                    <a:pt x="3054492" y="1069840"/>
                  </a:lnTo>
                  <a:lnTo>
                    <a:pt x="3055571" y="1069840"/>
                  </a:lnTo>
                  <a:lnTo>
                    <a:pt x="3055571" y="1067683"/>
                  </a:lnTo>
                  <a:close/>
                  <a:moveTo>
                    <a:pt x="1044717" y="1067682"/>
                  </a:moveTo>
                  <a:lnTo>
                    <a:pt x="1044717" y="1069839"/>
                  </a:lnTo>
                  <a:lnTo>
                    <a:pt x="1045797" y="1069839"/>
                  </a:lnTo>
                  <a:lnTo>
                    <a:pt x="1045797" y="1067682"/>
                  </a:lnTo>
                  <a:close/>
                  <a:moveTo>
                    <a:pt x="2095775" y="1063552"/>
                  </a:moveTo>
                  <a:lnTo>
                    <a:pt x="2086065" y="1070161"/>
                  </a:lnTo>
                  <a:lnTo>
                    <a:pt x="2086065" y="1072319"/>
                  </a:lnTo>
                  <a:lnTo>
                    <a:pt x="2088223" y="1072319"/>
                  </a:lnTo>
                  <a:cubicBezTo>
                    <a:pt x="2093978" y="1071240"/>
                    <a:pt x="2096854" y="1068317"/>
                    <a:pt x="2096854" y="1063552"/>
                  </a:cubicBezTo>
                  <a:close/>
                  <a:moveTo>
                    <a:pt x="7666535" y="1063504"/>
                  </a:moveTo>
                  <a:cubicBezTo>
                    <a:pt x="7666535" y="1065303"/>
                    <a:pt x="7665411" y="1067101"/>
                    <a:pt x="7663163" y="1068899"/>
                  </a:cubicBezTo>
                  <a:lnTo>
                    <a:pt x="7663163" y="1073350"/>
                  </a:lnTo>
                  <a:lnTo>
                    <a:pt x="7664377" y="1073350"/>
                  </a:lnTo>
                  <a:cubicBezTo>
                    <a:pt x="7664377" y="1070204"/>
                    <a:pt x="7665816" y="1067281"/>
                    <a:pt x="7668693" y="1064583"/>
                  </a:cubicBezTo>
                  <a:lnTo>
                    <a:pt x="7668693" y="1063504"/>
                  </a:lnTo>
                  <a:close/>
                  <a:moveTo>
                    <a:pt x="2245758" y="1062473"/>
                  </a:moveTo>
                  <a:lnTo>
                    <a:pt x="2242520" y="1070161"/>
                  </a:lnTo>
                  <a:lnTo>
                    <a:pt x="2244677" y="1072319"/>
                  </a:lnTo>
                  <a:lnTo>
                    <a:pt x="2243600" y="1073398"/>
                  </a:lnTo>
                  <a:lnTo>
                    <a:pt x="2243600" y="1075556"/>
                  </a:lnTo>
                  <a:lnTo>
                    <a:pt x="2244677" y="1075556"/>
                  </a:lnTo>
                  <a:lnTo>
                    <a:pt x="2245758" y="1072319"/>
                  </a:lnTo>
                  <a:lnTo>
                    <a:pt x="2244677" y="1068003"/>
                  </a:lnTo>
                  <a:lnTo>
                    <a:pt x="2246837" y="1063552"/>
                  </a:lnTo>
                  <a:lnTo>
                    <a:pt x="2246837" y="1062473"/>
                  </a:lnTo>
                  <a:close/>
                  <a:moveTo>
                    <a:pt x="2228494" y="1061394"/>
                  </a:moveTo>
                  <a:lnTo>
                    <a:pt x="2226336" y="1063552"/>
                  </a:lnTo>
                  <a:lnTo>
                    <a:pt x="2226336" y="1066924"/>
                  </a:lnTo>
                  <a:lnTo>
                    <a:pt x="2229572" y="1066924"/>
                  </a:lnTo>
                  <a:lnTo>
                    <a:pt x="2229572" y="1061394"/>
                  </a:lnTo>
                  <a:close/>
                  <a:moveTo>
                    <a:pt x="3729664" y="1061074"/>
                  </a:moveTo>
                  <a:cubicBezTo>
                    <a:pt x="3724629" y="1064131"/>
                    <a:pt x="3722111" y="1066289"/>
                    <a:pt x="3722111" y="1067548"/>
                  </a:cubicBezTo>
                  <a:lnTo>
                    <a:pt x="3722111" y="1069706"/>
                  </a:lnTo>
                  <a:cubicBezTo>
                    <a:pt x="3722111" y="1071864"/>
                    <a:pt x="3724269" y="1072943"/>
                    <a:pt x="3728585" y="1072943"/>
                  </a:cubicBezTo>
                  <a:lnTo>
                    <a:pt x="3728585" y="1075101"/>
                  </a:lnTo>
                  <a:lnTo>
                    <a:pt x="3729664" y="1075101"/>
                  </a:lnTo>
                  <a:cubicBezTo>
                    <a:pt x="3729664" y="1072943"/>
                    <a:pt x="3731103" y="1070425"/>
                    <a:pt x="3733980" y="1067548"/>
                  </a:cubicBezTo>
                  <a:lnTo>
                    <a:pt x="3733980" y="1063232"/>
                  </a:lnTo>
                  <a:lnTo>
                    <a:pt x="3731822" y="1061074"/>
                  </a:lnTo>
                  <a:close/>
                  <a:moveTo>
                    <a:pt x="4133333" y="1060586"/>
                  </a:moveTo>
                  <a:lnTo>
                    <a:pt x="4133333" y="1061665"/>
                  </a:lnTo>
                  <a:lnTo>
                    <a:pt x="4134412" y="1065981"/>
                  </a:lnTo>
                  <a:cubicBezTo>
                    <a:pt x="4133333" y="1069577"/>
                    <a:pt x="4131175" y="1071376"/>
                    <a:pt x="4127938" y="1071376"/>
                  </a:cubicBezTo>
                  <a:lnTo>
                    <a:pt x="4127938" y="1073534"/>
                  </a:lnTo>
                  <a:lnTo>
                    <a:pt x="4132254" y="1080007"/>
                  </a:lnTo>
                  <a:cubicBezTo>
                    <a:pt x="4132254" y="1089179"/>
                    <a:pt x="4129736" y="1095249"/>
                    <a:pt x="4124701" y="1098216"/>
                  </a:cubicBezTo>
                  <a:cubicBezTo>
                    <a:pt x="4130455" y="1100734"/>
                    <a:pt x="4133333" y="1105409"/>
                    <a:pt x="4133333" y="1112243"/>
                  </a:cubicBezTo>
                  <a:lnTo>
                    <a:pt x="4134412" y="1111164"/>
                  </a:lnTo>
                  <a:lnTo>
                    <a:pt x="4138728" y="1111164"/>
                  </a:lnTo>
                  <a:lnTo>
                    <a:pt x="4153834" y="1117638"/>
                  </a:lnTo>
                  <a:lnTo>
                    <a:pt x="4160308" y="1111164"/>
                  </a:lnTo>
                  <a:lnTo>
                    <a:pt x="4166782" y="1111164"/>
                  </a:lnTo>
                  <a:lnTo>
                    <a:pt x="4189306" y="1118717"/>
                  </a:lnTo>
                  <a:lnTo>
                    <a:pt x="4192543" y="1111164"/>
                  </a:lnTo>
                  <a:lnTo>
                    <a:pt x="4191464" y="1104690"/>
                  </a:lnTo>
                  <a:lnTo>
                    <a:pt x="4191464" y="1101453"/>
                  </a:lnTo>
                  <a:lnTo>
                    <a:pt x="4193622" y="1099295"/>
                  </a:lnTo>
                  <a:lnTo>
                    <a:pt x="4192543" y="1094035"/>
                  </a:lnTo>
                  <a:lnTo>
                    <a:pt x="4192543" y="1089719"/>
                  </a:lnTo>
                  <a:lnTo>
                    <a:pt x="4194701" y="1086482"/>
                  </a:lnTo>
                  <a:lnTo>
                    <a:pt x="4194701" y="1083245"/>
                  </a:lnTo>
                  <a:lnTo>
                    <a:pt x="4192543" y="1083245"/>
                  </a:lnTo>
                  <a:lnTo>
                    <a:pt x="4192543" y="1082166"/>
                  </a:lnTo>
                  <a:lnTo>
                    <a:pt x="4184990" y="1083245"/>
                  </a:lnTo>
                  <a:lnTo>
                    <a:pt x="4177437" y="1083245"/>
                  </a:lnTo>
                  <a:lnTo>
                    <a:pt x="4172042" y="1092956"/>
                  </a:lnTo>
                  <a:lnTo>
                    <a:pt x="4154913" y="1097272"/>
                  </a:lnTo>
                  <a:cubicBezTo>
                    <a:pt x="4143403" y="1095294"/>
                    <a:pt x="4137649" y="1090977"/>
                    <a:pt x="4137649" y="1084324"/>
                  </a:cubicBezTo>
                  <a:lnTo>
                    <a:pt x="4137649" y="1082166"/>
                  </a:lnTo>
                  <a:lnTo>
                    <a:pt x="4138728" y="1070297"/>
                  </a:lnTo>
                  <a:lnTo>
                    <a:pt x="4136570" y="1063823"/>
                  </a:lnTo>
                  <a:lnTo>
                    <a:pt x="4136570" y="1060586"/>
                  </a:lnTo>
                  <a:close/>
                  <a:moveTo>
                    <a:pt x="6204206" y="1060131"/>
                  </a:moveTo>
                  <a:lnTo>
                    <a:pt x="6204206" y="1061210"/>
                  </a:lnTo>
                  <a:lnTo>
                    <a:pt x="6209466" y="1061210"/>
                  </a:lnTo>
                  <a:lnTo>
                    <a:pt x="6209466" y="1060131"/>
                  </a:lnTo>
                  <a:close/>
                  <a:moveTo>
                    <a:pt x="5582174" y="1058782"/>
                  </a:moveTo>
                  <a:lnTo>
                    <a:pt x="5580016" y="1060940"/>
                  </a:lnTo>
                  <a:lnTo>
                    <a:pt x="5583253" y="1065256"/>
                  </a:lnTo>
                  <a:lnTo>
                    <a:pt x="5584332" y="1065256"/>
                  </a:lnTo>
                  <a:lnTo>
                    <a:pt x="5589592" y="1062019"/>
                  </a:lnTo>
                  <a:lnTo>
                    <a:pt x="5589592" y="1058782"/>
                  </a:lnTo>
                  <a:close/>
                  <a:moveTo>
                    <a:pt x="1724747" y="1057296"/>
                  </a:moveTo>
                  <a:lnTo>
                    <a:pt x="1719353" y="1059454"/>
                  </a:lnTo>
                  <a:lnTo>
                    <a:pt x="1721510" y="1066872"/>
                  </a:lnTo>
                  <a:lnTo>
                    <a:pt x="1722591" y="1066872"/>
                  </a:lnTo>
                  <a:cubicBezTo>
                    <a:pt x="1726186" y="1064984"/>
                    <a:pt x="1727985" y="1062152"/>
                    <a:pt x="1727985" y="1058375"/>
                  </a:cubicBezTo>
                  <a:close/>
                  <a:moveTo>
                    <a:pt x="2685220" y="1056553"/>
                  </a:moveTo>
                  <a:lnTo>
                    <a:pt x="2683061" y="1058711"/>
                  </a:lnTo>
                  <a:lnTo>
                    <a:pt x="2683061" y="1059790"/>
                  </a:lnTo>
                  <a:lnTo>
                    <a:pt x="2687242" y="1065050"/>
                  </a:lnTo>
                  <a:lnTo>
                    <a:pt x="2687242" y="1066129"/>
                  </a:lnTo>
                  <a:lnTo>
                    <a:pt x="2681983" y="1071389"/>
                  </a:lnTo>
                  <a:lnTo>
                    <a:pt x="2681983" y="1073412"/>
                  </a:lnTo>
                  <a:lnTo>
                    <a:pt x="2684141" y="1075570"/>
                  </a:lnTo>
                  <a:lnTo>
                    <a:pt x="2686163" y="1075570"/>
                  </a:lnTo>
                  <a:lnTo>
                    <a:pt x="2690480" y="1067073"/>
                  </a:lnTo>
                  <a:lnTo>
                    <a:pt x="2692502" y="1065050"/>
                  </a:lnTo>
                  <a:lnTo>
                    <a:pt x="2692502" y="1063971"/>
                  </a:lnTo>
                  <a:lnTo>
                    <a:pt x="2686163" y="1056553"/>
                  </a:lnTo>
                  <a:close/>
                  <a:moveTo>
                    <a:pt x="6199890" y="1055815"/>
                  </a:moveTo>
                  <a:lnTo>
                    <a:pt x="6195709" y="1059052"/>
                  </a:lnTo>
                  <a:lnTo>
                    <a:pt x="6203127" y="1057973"/>
                  </a:lnTo>
                  <a:cubicBezTo>
                    <a:pt x="6203127" y="1056534"/>
                    <a:pt x="6202048" y="1055815"/>
                    <a:pt x="6199890" y="1055815"/>
                  </a:cubicBezTo>
                  <a:close/>
                  <a:moveTo>
                    <a:pt x="3690955" y="1054600"/>
                  </a:moveTo>
                  <a:lnTo>
                    <a:pt x="3686639" y="1056757"/>
                  </a:lnTo>
                  <a:lnTo>
                    <a:pt x="3678007" y="1055679"/>
                  </a:lnTo>
                  <a:lnTo>
                    <a:pt x="3671533" y="1057837"/>
                  </a:lnTo>
                  <a:lnTo>
                    <a:pt x="3662901" y="1055679"/>
                  </a:lnTo>
                  <a:lnTo>
                    <a:pt x="3659664" y="1056757"/>
                  </a:lnTo>
                  <a:lnTo>
                    <a:pt x="3651032" y="1055679"/>
                  </a:lnTo>
                  <a:lnTo>
                    <a:pt x="3626215" y="1057837"/>
                  </a:lnTo>
                  <a:lnTo>
                    <a:pt x="3620820" y="1056757"/>
                  </a:lnTo>
                  <a:lnTo>
                    <a:pt x="3617583" y="1062153"/>
                  </a:lnTo>
                  <a:cubicBezTo>
                    <a:pt x="3619741" y="1064491"/>
                    <a:pt x="3620820" y="1069166"/>
                    <a:pt x="3620820" y="1076180"/>
                  </a:cubicBezTo>
                  <a:lnTo>
                    <a:pt x="3628373" y="1081575"/>
                  </a:lnTo>
                  <a:lnTo>
                    <a:pt x="3629452" y="1081575"/>
                  </a:lnTo>
                  <a:lnTo>
                    <a:pt x="3639163" y="1079417"/>
                  </a:lnTo>
                  <a:lnTo>
                    <a:pt x="3641321" y="1084812"/>
                  </a:lnTo>
                  <a:lnTo>
                    <a:pt x="3630531" y="1088049"/>
                  </a:lnTo>
                  <a:lnTo>
                    <a:pt x="3624057" y="1086970"/>
                  </a:lnTo>
                  <a:lnTo>
                    <a:pt x="3620820" y="1086970"/>
                  </a:lnTo>
                  <a:cubicBezTo>
                    <a:pt x="3618302" y="1090566"/>
                    <a:pt x="3615784" y="1092365"/>
                    <a:pt x="3613267" y="1092365"/>
                  </a:cubicBezTo>
                  <a:lnTo>
                    <a:pt x="3611109" y="1097625"/>
                  </a:lnTo>
                  <a:cubicBezTo>
                    <a:pt x="3612547" y="1097625"/>
                    <a:pt x="3615784" y="1100143"/>
                    <a:pt x="3620820" y="1105178"/>
                  </a:cubicBezTo>
                  <a:cubicBezTo>
                    <a:pt x="3624416" y="1105178"/>
                    <a:pt x="3626215" y="1106257"/>
                    <a:pt x="3626215" y="1108415"/>
                  </a:cubicBezTo>
                  <a:lnTo>
                    <a:pt x="3628373" y="1108415"/>
                  </a:lnTo>
                  <a:lnTo>
                    <a:pt x="3625136" y="1104099"/>
                  </a:lnTo>
                  <a:lnTo>
                    <a:pt x="3628373" y="1100862"/>
                  </a:lnTo>
                  <a:lnTo>
                    <a:pt x="3634847" y="1100862"/>
                  </a:lnTo>
                  <a:cubicBezTo>
                    <a:pt x="3638623" y="1100862"/>
                    <a:pt x="3641860" y="1101941"/>
                    <a:pt x="3644558" y="1104099"/>
                  </a:cubicBezTo>
                  <a:lnTo>
                    <a:pt x="3645637" y="1104099"/>
                  </a:lnTo>
                  <a:cubicBezTo>
                    <a:pt x="3645637" y="1100862"/>
                    <a:pt x="3643479" y="1097670"/>
                    <a:pt x="3639163" y="1094523"/>
                  </a:cubicBezTo>
                  <a:lnTo>
                    <a:pt x="3639163" y="1093444"/>
                  </a:lnTo>
                  <a:cubicBezTo>
                    <a:pt x="3639163" y="1091825"/>
                    <a:pt x="3642040" y="1090027"/>
                    <a:pt x="3647795" y="1088049"/>
                  </a:cubicBezTo>
                  <a:cubicBezTo>
                    <a:pt x="3647795" y="1080856"/>
                    <a:pt x="3653549" y="1076899"/>
                    <a:pt x="3665059" y="1076180"/>
                  </a:cubicBezTo>
                  <a:lnTo>
                    <a:pt x="3668296" y="1076180"/>
                  </a:lnTo>
                  <a:lnTo>
                    <a:pt x="3673691" y="1080496"/>
                  </a:lnTo>
                  <a:lnTo>
                    <a:pt x="3686639" y="1079417"/>
                  </a:lnTo>
                  <a:lnTo>
                    <a:pt x="3693113" y="1079417"/>
                  </a:lnTo>
                  <a:cubicBezTo>
                    <a:pt x="3700936" y="1077978"/>
                    <a:pt x="3704847" y="1076539"/>
                    <a:pt x="3704847" y="1075101"/>
                  </a:cubicBezTo>
                  <a:lnTo>
                    <a:pt x="3704847" y="1062153"/>
                  </a:lnTo>
                  <a:cubicBezTo>
                    <a:pt x="3704847" y="1058556"/>
                    <a:pt x="3704173" y="1056757"/>
                    <a:pt x="3702824" y="1056757"/>
                  </a:cubicBezTo>
                  <a:lnTo>
                    <a:pt x="3696350" y="1057837"/>
                  </a:lnTo>
                  <a:close/>
                  <a:moveTo>
                    <a:pt x="6192472" y="1053792"/>
                  </a:moveTo>
                  <a:lnTo>
                    <a:pt x="6192472" y="1055815"/>
                  </a:lnTo>
                  <a:lnTo>
                    <a:pt x="6193551" y="1055815"/>
                  </a:lnTo>
                  <a:lnTo>
                    <a:pt x="6193551" y="1053792"/>
                  </a:lnTo>
                  <a:close/>
                  <a:moveTo>
                    <a:pt x="3728585" y="1053521"/>
                  </a:moveTo>
                  <a:lnTo>
                    <a:pt x="3727506" y="1054600"/>
                  </a:lnTo>
                  <a:lnTo>
                    <a:pt x="3726427" y="1054600"/>
                  </a:lnTo>
                  <a:lnTo>
                    <a:pt x="3728585" y="1058916"/>
                  </a:lnTo>
                  <a:lnTo>
                    <a:pt x="3732901" y="1057837"/>
                  </a:lnTo>
                  <a:lnTo>
                    <a:pt x="3732901" y="1055679"/>
                  </a:lnTo>
                  <a:lnTo>
                    <a:pt x="3730743" y="1053521"/>
                  </a:lnTo>
                  <a:close/>
                  <a:moveTo>
                    <a:pt x="2590268" y="1053451"/>
                  </a:moveTo>
                  <a:lnTo>
                    <a:pt x="2589323" y="1054530"/>
                  </a:lnTo>
                  <a:lnTo>
                    <a:pt x="2589323" y="1055474"/>
                  </a:lnTo>
                  <a:lnTo>
                    <a:pt x="2591346" y="1057632"/>
                  </a:lnTo>
                  <a:lnTo>
                    <a:pt x="2592425" y="1056553"/>
                  </a:lnTo>
                  <a:lnTo>
                    <a:pt x="2592425" y="1055474"/>
                  </a:lnTo>
                  <a:close/>
                  <a:moveTo>
                    <a:pt x="2115199" y="1052627"/>
                  </a:moveTo>
                  <a:lnTo>
                    <a:pt x="2115199" y="1058157"/>
                  </a:lnTo>
                  <a:lnTo>
                    <a:pt x="2118435" y="1062473"/>
                  </a:lnTo>
                  <a:lnTo>
                    <a:pt x="2118435" y="1065845"/>
                  </a:lnTo>
                  <a:cubicBezTo>
                    <a:pt x="2116098" y="1067823"/>
                    <a:pt x="2114660" y="1072903"/>
                    <a:pt x="2114120" y="1081086"/>
                  </a:cubicBezTo>
                  <a:lnTo>
                    <a:pt x="2111962" y="1083244"/>
                  </a:lnTo>
                  <a:lnTo>
                    <a:pt x="2111962" y="1090932"/>
                  </a:lnTo>
                  <a:cubicBezTo>
                    <a:pt x="2112501" y="1095248"/>
                    <a:pt x="2113579" y="1097406"/>
                    <a:pt x="2115199" y="1097406"/>
                  </a:cubicBezTo>
                  <a:lnTo>
                    <a:pt x="2134620" y="1097406"/>
                  </a:lnTo>
                  <a:lnTo>
                    <a:pt x="2141094" y="1095248"/>
                  </a:lnTo>
                  <a:cubicBezTo>
                    <a:pt x="2144871" y="1097406"/>
                    <a:pt x="2148467" y="1098485"/>
                    <a:pt x="2151884" y="1098485"/>
                  </a:cubicBezTo>
                  <a:lnTo>
                    <a:pt x="2154042" y="1098485"/>
                  </a:lnTo>
                  <a:lnTo>
                    <a:pt x="2164832" y="1097406"/>
                  </a:lnTo>
                  <a:cubicBezTo>
                    <a:pt x="2174903" y="1097406"/>
                    <a:pt x="2179938" y="1099609"/>
                    <a:pt x="2179938" y="1104015"/>
                  </a:cubicBezTo>
                  <a:lnTo>
                    <a:pt x="2183175" y="1104015"/>
                  </a:lnTo>
                  <a:cubicBezTo>
                    <a:pt x="2184074" y="1098889"/>
                    <a:pt x="2187311" y="1096327"/>
                    <a:pt x="2192887" y="1096327"/>
                  </a:cubicBezTo>
                  <a:lnTo>
                    <a:pt x="2200439" y="1098485"/>
                  </a:lnTo>
                  <a:lnTo>
                    <a:pt x="2201518" y="1097406"/>
                  </a:lnTo>
                  <a:lnTo>
                    <a:pt x="2202598" y="1097406"/>
                  </a:lnTo>
                  <a:lnTo>
                    <a:pt x="2201518" y="1096327"/>
                  </a:lnTo>
                  <a:lnTo>
                    <a:pt x="2201518" y="1092011"/>
                  </a:lnTo>
                  <a:cubicBezTo>
                    <a:pt x="2201518" y="1090572"/>
                    <a:pt x="2203678" y="1089493"/>
                    <a:pt x="2207993" y="1088774"/>
                  </a:cubicBezTo>
                  <a:lnTo>
                    <a:pt x="2207993" y="1085402"/>
                  </a:lnTo>
                  <a:cubicBezTo>
                    <a:pt x="2203856" y="1085402"/>
                    <a:pt x="2201338" y="1082480"/>
                    <a:pt x="2200439" y="1076635"/>
                  </a:cubicBezTo>
                  <a:lnTo>
                    <a:pt x="2200439" y="1059236"/>
                  </a:lnTo>
                  <a:cubicBezTo>
                    <a:pt x="2200439" y="1057438"/>
                    <a:pt x="2193605" y="1055999"/>
                    <a:pt x="2179938" y="1054920"/>
                  </a:cubicBezTo>
                  <a:lnTo>
                    <a:pt x="2155122" y="1057078"/>
                  </a:lnTo>
                  <a:lnTo>
                    <a:pt x="2147568" y="1052627"/>
                  </a:lnTo>
                  <a:lnTo>
                    <a:pt x="2143252" y="1052627"/>
                  </a:lnTo>
                  <a:cubicBezTo>
                    <a:pt x="2139835" y="1055594"/>
                    <a:pt x="2135518" y="1057078"/>
                    <a:pt x="2130306" y="1057078"/>
                  </a:cubicBezTo>
                  <a:close/>
                  <a:moveTo>
                    <a:pt x="6194630" y="1050555"/>
                  </a:moveTo>
                  <a:lnTo>
                    <a:pt x="6194630" y="1053792"/>
                  </a:lnTo>
                  <a:lnTo>
                    <a:pt x="6196788" y="1053792"/>
                  </a:lnTo>
                  <a:lnTo>
                    <a:pt x="6196788" y="1050555"/>
                  </a:lnTo>
                  <a:close/>
                  <a:moveTo>
                    <a:pt x="6155381" y="1049476"/>
                  </a:moveTo>
                  <a:lnTo>
                    <a:pt x="6157539" y="1051634"/>
                  </a:lnTo>
                  <a:lnTo>
                    <a:pt x="6155381" y="1051634"/>
                  </a:lnTo>
                  <a:close/>
                  <a:moveTo>
                    <a:pt x="7613394" y="1046241"/>
                  </a:moveTo>
                  <a:lnTo>
                    <a:pt x="7610022" y="1053793"/>
                  </a:lnTo>
                  <a:lnTo>
                    <a:pt x="7610022" y="1054872"/>
                  </a:lnTo>
                  <a:lnTo>
                    <a:pt x="7611101" y="1054872"/>
                  </a:lnTo>
                  <a:cubicBezTo>
                    <a:pt x="7611641" y="1051276"/>
                    <a:pt x="7612765" y="1049477"/>
                    <a:pt x="7614473" y="1049477"/>
                  </a:cubicBezTo>
                  <a:lnTo>
                    <a:pt x="7615552" y="1053793"/>
                  </a:lnTo>
                  <a:lnTo>
                    <a:pt x="7616631" y="1053793"/>
                  </a:lnTo>
                  <a:lnTo>
                    <a:pt x="7616631" y="1047319"/>
                  </a:lnTo>
                  <a:close/>
                  <a:moveTo>
                    <a:pt x="1577734" y="1045427"/>
                  </a:moveTo>
                  <a:cubicBezTo>
                    <a:pt x="1577734" y="1048305"/>
                    <a:pt x="1576655" y="1049743"/>
                    <a:pt x="1574497" y="1049743"/>
                  </a:cubicBezTo>
                  <a:lnTo>
                    <a:pt x="1574497" y="1050822"/>
                  </a:lnTo>
                  <a:lnTo>
                    <a:pt x="1576655" y="1050822"/>
                  </a:lnTo>
                  <a:lnTo>
                    <a:pt x="1578812" y="1047585"/>
                  </a:lnTo>
                  <a:lnTo>
                    <a:pt x="1578812" y="1045427"/>
                  </a:lnTo>
                  <a:close/>
                  <a:moveTo>
                    <a:pt x="3592766" y="1043810"/>
                  </a:moveTo>
                  <a:lnTo>
                    <a:pt x="3589529" y="1044889"/>
                  </a:lnTo>
                  <a:lnTo>
                    <a:pt x="3589529" y="1048126"/>
                  </a:lnTo>
                  <a:lnTo>
                    <a:pt x="3598041" y="1052382"/>
                  </a:lnTo>
                  <a:lnTo>
                    <a:pt x="3598161" y="1052577"/>
                  </a:lnTo>
                  <a:lnTo>
                    <a:pt x="3598161" y="1055679"/>
                  </a:lnTo>
                  <a:cubicBezTo>
                    <a:pt x="3598161" y="1058017"/>
                    <a:pt x="3597082" y="1060534"/>
                    <a:pt x="3594924" y="1063232"/>
                  </a:cubicBezTo>
                  <a:lnTo>
                    <a:pt x="3594924" y="1064311"/>
                  </a:lnTo>
                  <a:lnTo>
                    <a:pt x="3597082" y="1066469"/>
                  </a:lnTo>
                  <a:lnTo>
                    <a:pt x="3600319" y="1066469"/>
                  </a:lnTo>
                  <a:lnTo>
                    <a:pt x="3601398" y="1061074"/>
                  </a:lnTo>
                  <a:lnTo>
                    <a:pt x="3601398" y="1057837"/>
                  </a:lnTo>
                  <a:lnTo>
                    <a:pt x="3598161" y="1052577"/>
                  </a:lnTo>
                  <a:lnTo>
                    <a:pt x="3598161" y="1052442"/>
                  </a:lnTo>
                  <a:lnTo>
                    <a:pt x="3598041" y="1052382"/>
                  </a:lnTo>
                  <a:close/>
                  <a:moveTo>
                    <a:pt x="6207308" y="1040979"/>
                  </a:moveTo>
                  <a:cubicBezTo>
                    <a:pt x="6207308" y="1042418"/>
                    <a:pt x="6206274" y="1043137"/>
                    <a:pt x="6204206" y="1043137"/>
                  </a:cubicBezTo>
                  <a:lnTo>
                    <a:pt x="6200969" y="1042058"/>
                  </a:lnTo>
                  <a:lnTo>
                    <a:pt x="6198811" y="1045295"/>
                  </a:lnTo>
                  <a:lnTo>
                    <a:pt x="6199890" y="1045295"/>
                  </a:lnTo>
                  <a:lnTo>
                    <a:pt x="6204206" y="1044216"/>
                  </a:lnTo>
                  <a:lnTo>
                    <a:pt x="6204206" y="1046239"/>
                  </a:lnTo>
                  <a:lnTo>
                    <a:pt x="6210545" y="1042058"/>
                  </a:lnTo>
                  <a:lnTo>
                    <a:pt x="6210545" y="1040979"/>
                  </a:lnTo>
                  <a:close/>
                  <a:moveTo>
                    <a:pt x="6094957" y="1039900"/>
                  </a:moveTo>
                  <a:lnTo>
                    <a:pt x="6092799" y="1042058"/>
                  </a:lnTo>
                  <a:lnTo>
                    <a:pt x="6090776" y="1042058"/>
                  </a:lnTo>
                  <a:lnTo>
                    <a:pt x="6086460" y="1040979"/>
                  </a:lnTo>
                  <a:lnTo>
                    <a:pt x="6081200" y="1042058"/>
                  </a:lnTo>
                  <a:lnTo>
                    <a:pt x="6081200" y="1043137"/>
                  </a:lnTo>
                  <a:lnTo>
                    <a:pt x="6092799" y="1044216"/>
                  </a:lnTo>
                  <a:cubicBezTo>
                    <a:pt x="6092799" y="1042418"/>
                    <a:pt x="6094238" y="1041339"/>
                    <a:pt x="6097115" y="1040979"/>
                  </a:cubicBezTo>
                  <a:lnTo>
                    <a:pt x="6097115" y="1039900"/>
                  </a:lnTo>
                  <a:close/>
                  <a:moveTo>
                    <a:pt x="6146884" y="1036798"/>
                  </a:moveTo>
                  <a:lnTo>
                    <a:pt x="6150121" y="1037877"/>
                  </a:lnTo>
                  <a:lnTo>
                    <a:pt x="6150121" y="1040979"/>
                  </a:lnTo>
                  <a:lnTo>
                    <a:pt x="6147963" y="1040979"/>
                  </a:lnTo>
                  <a:lnTo>
                    <a:pt x="6145805" y="1038821"/>
                  </a:lnTo>
                  <a:lnTo>
                    <a:pt x="6146884" y="1037877"/>
                  </a:lnTo>
                  <a:close/>
                  <a:moveTo>
                    <a:pt x="3593845" y="1034099"/>
                  </a:moveTo>
                  <a:lnTo>
                    <a:pt x="3593845" y="1039494"/>
                  </a:lnTo>
                  <a:lnTo>
                    <a:pt x="3596003" y="1041652"/>
                  </a:lnTo>
                  <a:lnTo>
                    <a:pt x="3597082" y="1041652"/>
                  </a:lnTo>
                  <a:lnTo>
                    <a:pt x="3599240" y="1039494"/>
                  </a:lnTo>
                  <a:lnTo>
                    <a:pt x="3599240" y="1036257"/>
                  </a:lnTo>
                  <a:lnTo>
                    <a:pt x="3597082" y="1034099"/>
                  </a:lnTo>
                  <a:close/>
                  <a:moveTo>
                    <a:pt x="1584073" y="1032614"/>
                  </a:moveTo>
                  <a:lnTo>
                    <a:pt x="1580970" y="1040167"/>
                  </a:lnTo>
                  <a:lnTo>
                    <a:pt x="1580970" y="1041111"/>
                  </a:lnTo>
                  <a:lnTo>
                    <a:pt x="1582049" y="1041111"/>
                  </a:lnTo>
                  <a:cubicBezTo>
                    <a:pt x="1582588" y="1037604"/>
                    <a:pt x="1583622" y="1035851"/>
                    <a:pt x="1585151" y="1035851"/>
                  </a:cubicBezTo>
                  <a:lnTo>
                    <a:pt x="1586231" y="1035851"/>
                  </a:lnTo>
                  <a:lnTo>
                    <a:pt x="1586231" y="1040167"/>
                  </a:lnTo>
                  <a:lnTo>
                    <a:pt x="1587310" y="1040167"/>
                  </a:lnTo>
                  <a:lnTo>
                    <a:pt x="1587310" y="1033693"/>
                  </a:lnTo>
                  <a:close/>
                  <a:moveTo>
                    <a:pt x="6129890" y="1032482"/>
                  </a:moveTo>
                  <a:lnTo>
                    <a:pt x="6129890" y="1035719"/>
                  </a:lnTo>
                  <a:lnTo>
                    <a:pt x="6133093" y="1036754"/>
                  </a:lnTo>
                  <a:close/>
                  <a:moveTo>
                    <a:pt x="2640845" y="1032410"/>
                  </a:moveTo>
                  <a:lnTo>
                    <a:pt x="2633562" y="1036591"/>
                  </a:lnTo>
                  <a:lnTo>
                    <a:pt x="2627223" y="1035512"/>
                  </a:lnTo>
                  <a:lnTo>
                    <a:pt x="2625064" y="1035512"/>
                  </a:lnTo>
                  <a:lnTo>
                    <a:pt x="2623986" y="1036591"/>
                  </a:lnTo>
                  <a:lnTo>
                    <a:pt x="2623043" y="1036591"/>
                  </a:lnTo>
                  <a:lnTo>
                    <a:pt x="2623986" y="1049270"/>
                  </a:lnTo>
                  <a:lnTo>
                    <a:pt x="2621963" y="1058711"/>
                  </a:lnTo>
                  <a:lnTo>
                    <a:pt x="2623043" y="1086090"/>
                  </a:lnTo>
                  <a:lnTo>
                    <a:pt x="2623043" y="1093509"/>
                  </a:lnTo>
                  <a:lnTo>
                    <a:pt x="2623986" y="1098769"/>
                  </a:lnTo>
                  <a:lnTo>
                    <a:pt x="2618726" y="1099848"/>
                  </a:lnTo>
                  <a:lnTo>
                    <a:pt x="2618726" y="1100792"/>
                  </a:lnTo>
                  <a:lnTo>
                    <a:pt x="2623986" y="1101871"/>
                  </a:lnTo>
                  <a:cubicBezTo>
                    <a:pt x="2622817" y="1108255"/>
                    <a:pt x="2621422" y="1111447"/>
                    <a:pt x="2619804" y="1111447"/>
                  </a:cubicBezTo>
                  <a:lnTo>
                    <a:pt x="2620885" y="1114549"/>
                  </a:lnTo>
                  <a:lnTo>
                    <a:pt x="2635585" y="1114549"/>
                  </a:lnTo>
                  <a:cubicBezTo>
                    <a:pt x="2638282" y="1116707"/>
                    <a:pt x="2640755" y="1117786"/>
                    <a:pt x="2643004" y="1117786"/>
                  </a:cubicBezTo>
                  <a:cubicBezTo>
                    <a:pt x="2645161" y="1115628"/>
                    <a:pt x="2651859" y="1114549"/>
                    <a:pt x="2663100" y="1114549"/>
                  </a:cubicBezTo>
                  <a:lnTo>
                    <a:pt x="2666202" y="1114549"/>
                  </a:lnTo>
                  <a:lnTo>
                    <a:pt x="2667281" y="1086090"/>
                  </a:lnTo>
                  <a:lnTo>
                    <a:pt x="2667281" y="1069231"/>
                  </a:lnTo>
                  <a:lnTo>
                    <a:pt x="2668360" y="1052372"/>
                  </a:lnTo>
                  <a:lnTo>
                    <a:pt x="2667281" y="1044953"/>
                  </a:lnTo>
                  <a:lnTo>
                    <a:pt x="2671462" y="1037670"/>
                  </a:lnTo>
                  <a:lnTo>
                    <a:pt x="2671462" y="1035512"/>
                  </a:lnTo>
                  <a:lnTo>
                    <a:pt x="2655681" y="1033354"/>
                  </a:lnTo>
                  <a:cubicBezTo>
                    <a:pt x="2655681" y="1034433"/>
                    <a:pt x="2654288" y="1035512"/>
                    <a:pt x="2651500" y="1036591"/>
                  </a:cubicBezTo>
                  <a:lnTo>
                    <a:pt x="2643004" y="1032410"/>
                  </a:lnTo>
                  <a:close/>
                  <a:moveTo>
                    <a:pt x="2598765" y="1032410"/>
                  </a:moveTo>
                  <a:lnTo>
                    <a:pt x="2598765" y="1033354"/>
                  </a:lnTo>
                  <a:lnTo>
                    <a:pt x="2601866" y="1036591"/>
                  </a:lnTo>
                  <a:lnTo>
                    <a:pt x="2604024" y="1034433"/>
                  </a:lnTo>
                  <a:lnTo>
                    <a:pt x="2601866" y="1032410"/>
                  </a:lnTo>
                  <a:close/>
                  <a:moveTo>
                    <a:pt x="7754339" y="1032078"/>
                  </a:moveTo>
                  <a:lnTo>
                    <a:pt x="7754339" y="1039631"/>
                  </a:lnTo>
                  <a:lnTo>
                    <a:pt x="7759734" y="1039631"/>
                  </a:lnTo>
                  <a:lnTo>
                    <a:pt x="7762971" y="1037474"/>
                  </a:lnTo>
                  <a:cubicBezTo>
                    <a:pt x="7762432" y="1035495"/>
                    <a:pt x="7760633" y="1033697"/>
                    <a:pt x="7757576" y="1032078"/>
                  </a:cubicBezTo>
                  <a:close/>
                  <a:moveTo>
                    <a:pt x="5585411" y="1032076"/>
                  </a:moveTo>
                  <a:lnTo>
                    <a:pt x="5585411" y="1033155"/>
                  </a:lnTo>
                  <a:lnTo>
                    <a:pt x="5587569" y="1035179"/>
                  </a:lnTo>
                  <a:lnTo>
                    <a:pt x="5589592" y="1035179"/>
                  </a:lnTo>
                  <a:lnTo>
                    <a:pt x="5589592" y="1034100"/>
                  </a:lnTo>
                  <a:lnTo>
                    <a:pt x="5587569" y="1032076"/>
                  </a:lnTo>
                  <a:close/>
                  <a:moveTo>
                    <a:pt x="3725348" y="1029782"/>
                  </a:moveTo>
                  <a:lnTo>
                    <a:pt x="3725348" y="1033020"/>
                  </a:lnTo>
                  <a:lnTo>
                    <a:pt x="3727506" y="1035178"/>
                  </a:lnTo>
                  <a:lnTo>
                    <a:pt x="3731822" y="1035178"/>
                  </a:lnTo>
                  <a:lnTo>
                    <a:pt x="3731822" y="1029782"/>
                  </a:lnTo>
                  <a:close/>
                  <a:moveTo>
                    <a:pt x="6136364" y="1029380"/>
                  </a:moveTo>
                  <a:lnTo>
                    <a:pt x="6135285" y="1032482"/>
                  </a:lnTo>
                  <a:lnTo>
                    <a:pt x="6136364" y="1036798"/>
                  </a:lnTo>
                  <a:lnTo>
                    <a:pt x="6133144" y="1036798"/>
                  </a:lnTo>
                  <a:lnTo>
                    <a:pt x="6134206" y="1038821"/>
                  </a:lnTo>
                  <a:lnTo>
                    <a:pt x="6133127" y="1042058"/>
                  </a:lnTo>
                  <a:lnTo>
                    <a:pt x="6139466" y="1045295"/>
                  </a:lnTo>
                  <a:lnTo>
                    <a:pt x="6139466" y="1047318"/>
                  </a:lnTo>
                  <a:cubicBezTo>
                    <a:pt x="6139466" y="1050195"/>
                    <a:pt x="6134520" y="1051634"/>
                    <a:pt x="6124629" y="1051634"/>
                  </a:cubicBezTo>
                  <a:lnTo>
                    <a:pt x="6123550" y="1050555"/>
                  </a:lnTo>
                  <a:lnTo>
                    <a:pt x="6123550" y="1052713"/>
                  </a:lnTo>
                  <a:cubicBezTo>
                    <a:pt x="6129755" y="1052713"/>
                    <a:pt x="6134026" y="1054466"/>
                    <a:pt x="6136364" y="1057973"/>
                  </a:cubicBezTo>
                  <a:lnTo>
                    <a:pt x="6145805" y="1050555"/>
                  </a:lnTo>
                  <a:lnTo>
                    <a:pt x="6146884" y="1050555"/>
                  </a:lnTo>
                  <a:lnTo>
                    <a:pt x="6150121" y="1052713"/>
                  </a:lnTo>
                  <a:lnTo>
                    <a:pt x="6151200" y="1051634"/>
                  </a:lnTo>
                  <a:lnTo>
                    <a:pt x="6156460" y="1052713"/>
                  </a:lnTo>
                  <a:cubicBezTo>
                    <a:pt x="6160686" y="1051095"/>
                    <a:pt x="6162799" y="1049656"/>
                    <a:pt x="6162799" y="1048397"/>
                  </a:cubicBezTo>
                  <a:cubicBezTo>
                    <a:pt x="6158933" y="1041923"/>
                    <a:pt x="6153988" y="1037697"/>
                    <a:pt x="6147963" y="1035719"/>
                  </a:cubicBezTo>
                  <a:lnTo>
                    <a:pt x="6146884" y="1034640"/>
                  </a:lnTo>
                  <a:lnTo>
                    <a:pt x="6146884" y="1033561"/>
                  </a:lnTo>
                  <a:lnTo>
                    <a:pt x="6147963" y="1032482"/>
                  </a:lnTo>
                  <a:cubicBezTo>
                    <a:pt x="6140860" y="1032482"/>
                    <a:pt x="6137308" y="1031448"/>
                    <a:pt x="6137308" y="1029380"/>
                  </a:cubicBezTo>
                  <a:close/>
                  <a:moveTo>
                    <a:pt x="4237726" y="1028350"/>
                  </a:moveTo>
                  <a:cubicBezTo>
                    <a:pt x="4234849" y="1029070"/>
                    <a:pt x="4233410" y="1031228"/>
                    <a:pt x="4233410" y="1034825"/>
                  </a:cubicBezTo>
                  <a:lnTo>
                    <a:pt x="4233410" y="1035903"/>
                  </a:lnTo>
                  <a:cubicBezTo>
                    <a:pt x="4235568" y="1038601"/>
                    <a:pt x="4236647" y="1041119"/>
                    <a:pt x="4236647" y="1043457"/>
                  </a:cubicBezTo>
                  <a:lnTo>
                    <a:pt x="4232331" y="1048717"/>
                  </a:lnTo>
                  <a:lnTo>
                    <a:pt x="4232331" y="1069218"/>
                  </a:lnTo>
                  <a:cubicBezTo>
                    <a:pt x="4232331" y="1071556"/>
                    <a:pt x="4231252" y="1074073"/>
                    <a:pt x="4229094" y="1076771"/>
                  </a:cubicBezTo>
                  <a:lnTo>
                    <a:pt x="4231252" y="1078929"/>
                  </a:lnTo>
                  <a:lnTo>
                    <a:pt x="4232331" y="1078929"/>
                  </a:lnTo>
                  <a:cubicBezTo>
                    <a:pt x="4234489" y="1076771"/>
                    <a:pt x="4237007" y="1075692"/>
                    <a:pt x="4239884" y="1075692"/>
                  </a:cubicBezTo>
                  <a:lnTo>
                    <a:pt x="4246358" y="1074613"/>
                  </a:lnTo>
                  <a:cubicBezTo>
                    <a:pt x="4248336" y="1072275"/>
                    <a:pt x="4250135" y="1064362"/>
                    <a:pt x="4251753" y="1050875"/>
                  </a:cubicBezTo>
                  <a:lnTo>
                    <a:pt x="4250674" y="1041298"/>
                  </a:lnTo>
                  <a:lnTo>
                    <a:pt x="4250674" y="1032666"/>
                  </a:lnTo>
                  <a:cubicBezTo>
                    <a:pt x="4250315" y="1031228"/>
                    <a:pt x="4248516" y="1029789"/>
                    <a:pt x="4245279" y="1028350"/>
                  </a:cubicBezTo>
                  <a:lnTo>
                    <a:pt x="4240963" y="1029430"/>
                  </a:lnTo>
                  <a:close/>
                  <a:moveTo>
                    <a:pt x="2587165" y="1028094"/>
                  </a:moveTo>
                  <a:lnTo>
                    <a:pt x="2587165" y="1030252"/>
                  </a:lnTo>
                  <a:lnTo>
                    <a:pt x="2589323" y="1028094"/>
                  </a:lnTo>
                  <a:close/>
                  <a:moveTo>
                    <a:pt x="4181753" y="1027271"/>
                  </a:moveTo>
                  <a:lnTo>
                    <a:pt x="4179595" y="1029430"/>
                  </a:lnTo>
                  <a:lnTo>
                    <a:pt x="4179595" y="1041298"/>
                  </a:lnTo>
                  <a:lnTo>
                    <a:pt x="4175279" y="1051954"/>
                  </a:lnTo>
                  <a:lnTo>
                    <a:pt x="4176358" y="1067059"/>
                  </a:lnTo>
                  <a:lnTo>
                    <a:pt x="4176358" y="1070297"/>
                  </a:lnTo>
                  <a:lnTo>
                    <a:pt x="4179595" y="1073534"/>
                  </a:lnTo>
                  <a:lnTo>
                    <a:pt x="4186069" y="1073534"/>
                  </a:lnTo>
                  <a:lnTo>
                    <a:pt x="4192543" y="1071376"/>
                  </a:lnTo>
                  <a:lnTo>
                    <a:pt x="4191464" y="1070297"/>
                  </a:lnTo>
                  <a:lnTo>
                    <a:pt x="4191464" y="1056270"/>
                  </a:lnTo>
                  <a:lnTo>
                    <a:pt x="4194701" y="1049796"/>
                  </a:lnTo>
                  <a:lnTo>
                    <a:pt x="4191464" y="1038062"/>
                  </a:lnTo>
                  <a:lnTo>
                    <a:pt x="4192543" y="1031588"/>
                  </a:lnTo>
                  <a:cubicBezTo>
                    <a:pt x="4191464" y="1028710"/>
                    <a:pt x="4190385" y="1027271"/>
                    <a:pt x="4189306" y="1027271"/>
                  </a:cubicBezTo>
                  <a:close/>
                  <a:moveTo>
                    <a:pt x="2691558" y="1027015"/>
                  </a:moveTo>
                  <a:cubicBezTo>
                    <a:pt x="2687962" y="1028094"/>
                    <a:pt x="2686163" y="1030567"/>
                    <a:pt x="2686163" y="1034433"/>
                  </a:cubicBezTo>
                  <a:lnTo>
                    <a:pt x="2687242" y="1035512"/>
                  </a:lnTo>
                  <a:lnTo>
                    <a:pt x="2690480" y="1035512"/>
                  </a:lnTo>
                  <a:cubicBezTo>
                    <a:pt x="2692727" y="1035512"/>
                    <a:pt x="2695154" y="1034478"/>
                    <a:pt x="2697762" y="1032410"/>
                  </a:cubicBezTo>
                  <a:cubicBezTo>
                    <a:pt x="2697762" y="1029533"/>
                    <a:pt x="2695693" y="1028094"/>
                    <a:pt x="2691558" y="1028094"/>
                  </a:cubicBezTo>
                  <a:close/>
                  <a:moveTo>
                    <a:pt x="3634847" y="1025467"/>
                  </a:moveTo>
                  <a:cubicBezTo>
                    <a:pt x="3626934" y="1028164"/>
                    <a:pt x="3622978" y="1031401"/>
                    <a:pt x="3622978" y="1035178"/>
                  </a:cubicBezTo>
                  <a:cubicBezTo>
                    <a:pt x="3622978" y="1040573"/>
                    <a:pt x="3621899" y="1043810"/>
                    <a:pt x="3619741" y="1044889"/>
                  </a:cubicBezTo>
                  <a:lnTo>
                    <a:pt x="3620820" y="1048126"/>
                  </a:lnTo>
                  <a:lnTo>
                    <a:pt x="3627294" y="1045968"/>
                  </a:lnTo>
                  <a:lnTo>
                    <a:pt x="3654269" y="1045968"/>
                  </a:lnTo>
                  <a:lnTo>
                    <a:pt x="3662901" y="1048126"/>
                  </a:lnTo>
                  <a:lnTo>
                    <a:pt x="3669375" y="1045968"/>
                  </a:lnTo>
                  <a:lnTo>
                    <a:pt x="3670454" y="1045968"/>
                  </a:lnTo>
                  <a:cubicBezTo>
                    <a:pt x="3672792" y="1045968"/>
                    <a:pt x="3675310" y="1047047"/>
                    <a:pt x="3678007" y="1049205"/>
                  </a:cubicBezTo>
                  <a:lnTo>
                    <a:pt x="3682323" y="1049205"/>
                  </a:lnTo>
                  <a:cubicBezTo>
                    <a:pt x="3685021" y="1047047"/>
                    <a:pt x="3687538" y="1045968"/>
                    <a:pt x="3689876" y="1045968"/>
                  </a:cubicBezTo>
                  <a:lnTo>
                    <a:pt x="3703768" y="1045968"/>
                  </a:lnTo>
                  <a:lnTo>
                    <a:pt x="3703768" y="1041652"/>
                  </a:lnTo>
                  <a:cubicBezTo>
                    <a:pt x="3703768" y="1033739"/>
                    <a:pt x="3701295" y="1029782"/>
                    <a:pt x="3696350" y="1029782"/>
                  </a:cubicBezTo>
                  <a:lnTo>
                    <a:pt x="3686639" y="1026546"/>
                  </a:lnTo>
                  <a:lnTo>
                    <a:pt x="3683402" y="1028704"/>
                  </a:lnTo>
                  <a:lnTo>
                    <a:pt x="3681244" y="1028704"/>
                  </a:lnTo>
                  <a:lnTo>
                    <a:pt x="3678007" y="1026546"/>
                  </a:lnTo>
                  <a:lnTo>
                    <a:pt x="3673691" y="1028704"/>
                  </a:lnTo>
                  <a:lnTo>
                    <a:pt x="3651032" y="1026546"/>
                  </a:lnTo>
                  <a:lnTo>
                    <a:pt x="3644558" y="1028704"/>
                  </a:lnTo>
                  <a:lnTo>
                    <a:pt x="3641321" y="1028704"/>
                  </a:lnTo>
                  <a:close/>
                  <a:moveTo>
                    <a:pt x="2095775" y="1024303"/>
                  </a:moveTo>
                  <a:lnTo>
                    <a:pt x="2079590" y="1027540"/>
                  </a:lnTo>
                  <a:lnTo>
                    <a:pt x="2079590" y="1028619"/>
                  </a:lnTo>
                  <a:cubicBezTo>
                    <a:pt x="2086425" y="1035723"/>
                    <a:pt x="2098294" y="1042646"/>
                    <a:pt x="2115199" y="1049390"/>
                  </a:cubicBezTo>
                  <a:lnTo>
                    <a:pt x="2127068" y="1046153"/>
                  </a:lnTo>
                  <a:lnTo>
                    <a:pt x="2135700" y="1048311"/>
                  </a:lnTo>
                  <a:lnTo>
                    <a:pt x="2140015" y="1043995"/>
                  </a:lnTo>
                  <a:lnTo>
                    <a:pt x="2166990" y="1043995"/>
                  </a:lnTo>
                  <a:lnTo>
                    <a:pt x="2175623" y="1046153"/>
                  </a:lnTo>
                  <a:lnTo>
                    <a:pt x="2184254" y="1046153"/>
                  </a:lnTo>
                  <a:lnTo>
                    <a:pt x="2190729" y="1045074"/>
                  </a:lnTo>
                  <a:lnTo>
                    <a:pt x="2200439" y="1048311"/>
                  </a:lnTo>
                  <a:cubicBezTo>
                    <a:pt x="2201879" y="1048311"/>
                    <a:pt x="2204396" y="1045389"/>
                    <a:pt x="2207993" y="1039544"/>
                  </a:cubicBezTo>
                  <a:lnTo>
                    <a:pt x="2220941" y="1028619"/>
                  </a:lnTo>
                  <a:lnTo>
                    <a:pt x="2217703" y="1027540"/>
                  </a:lnTo>
                  <a:lnTo>
                    <a:pt x="2190729" y="1029698"/>
                  </a:lnTo>
                  <a:lnTo>
                    <a:pt x="2173464" y="1027540"/>
                  </a:lnTo>
                  <a:lnTo>
                    <a:pt x="2163754" y="1028619"/>
                  </a:lnTo>
                  <a:lnTo>
                    <a:pt x="2159437" y="1026461"/>
                  </a:lnTo>
                  <a:lnTo>
                    <a:pt x="2148647" y="1027540"/>
                  </a:lnTo>
                  <a:lnTo>
                    <a:pt x="2125988" y="1025382"/>
                  </a:lnTo>
                  <a:lnTo>
                    <a:pt x="2118435" y="1030777"/>
                  </a:lnTo>
                  <a:lnTo>
                    <a:pt x="2106566" y="1024303"/>
                  </a:lnTo>
                  <a:lnTo>
                    <a:pt x="2103329" y="1025382"/>
                  </a:lnTo>
                  <a:lnTo>
                    <a:pt x="2097934" y="1024303"/>
                  </a:lnTo>
                  <a:close/>
                  <a:moveTo>
                    <a:pt x="6136364" y="1023985"/>
                  </a:moveTo>
                  <a:lnTo>
                    <a:pt x="6136364" y="1026143"/>
                  </a:lnTo>
                  <a:lnTo>
                    <a:pt x="6138387" y="1026143"/>
                  </a:lnTo>
                  <a:close/>
                  <a:moveTo>
                    <a:pt x="6127866" y="1023985"/>
                  </a:moveTo>
                  <a:lnTo>
                    <a:pt x="6127866" y="1025064"/>
                  </a:lnTo>
                  <a:lnTo>
                    <a:pt x="6129890" y="1028301"/>
                  </a:lnTo>
                  <a:lnTo>
                    <a:pt x="6128811" y="1029380"/>
                  </a:lnTo>
                  <a:lnTo>
                    <a:pt x="6128811" y="1030459"/>
                  </a:lnTo>
                  <a:lnTo>
                    <a:pt x="6129890" y="1030459"/>
                  </a:lnTo>
                  <a:lnTo>
                    <a:pt x="6133127" y="1027221"/>
                  </a:lnTo>
                  <a:lnTo>
                    <a:pt x="6133127" y="1026143"/>
                  </a:lnTo>
                  <a:close/>
                  <a:moveTo>
                    <a:pt x="5058871" y="1023714"/>
                  </a:moveTo>
                  <a:lnTo>
                    <a:pt x="5058871" y="1024793"/>
                  </a:lnTo>
                  <a:lnTo>
                    <a:pt x="5061029" y="1026816"/>
                  </a:lnTo>
                  <a:lnTo>
                    <a:pt x="5063187" y="1024793"/>
                  </a:lnTo>
                  <a:lnTo>
                    <a:pt x="5062108" y="1023714"/>
                  </a:lnTo>
                  <a:close/>
                  <a:moveTo>
                    <a:pt x="3049097" y="1023713"/>
                  </a:moveTo>
                  <a:lnTo>
                    <a:pt x="3049097" y="1024792"/>
                  </a:lnTo>
                  <a:lnTo>
                    <a:pt x="3051255" y="1026815"/>
                  </a:lnTo>
                  <a:lnTo>
                    <a:pt x="3053413" y="1024792"/>
                  </a:lnTo>
                  <a:lnTo>
                    <a:pt x="3052334" y="1023713"/>
                  </a:lnTo>
                  <a:close/>
                  <a:moveTo>
                    <a:pt x="1039324" y="1023712"/>
                  </a:moveTo>
                  <a:lnTo>
                    <a:pt x="1039324" y="1024791"/>
                  </a:lnTo>
                  <a:lnTo>
                    <a:pt x="1041481" y="1026814"/>
                  </a:lnTo>
                  <a:lnTo>
                    <a:pt x="1043640" y="1024791"/>
                  </a:lnTo>
                  <a:lnTo>
                    <a:pt x="1042560" y="1023712"/>
                  </a:lnTo>
                  <a:close/>
                  <a:moveTo>
                    <a:pt x="1598099" y="1021824"/>
                  </a:moveTo>
                  <a:lnTo>
                    <a:pt x="1598099" y="1022903"/>
                  </a:lnTo>
                  <a:cubicBezTo>
                    <a:pt x="1598099" y="1027219"/>
                    <a:pt x="1600258" y="1029377"/>
                    <a:pt x="1604573" y="1029377"/>
                  </a:cubicBezTo>
                  <a:lnTo>
                    <a:pt x="1605653" y="1029377"/>
                  </a:lnTo>
                  <a:lnTo>
                    <a:pt x="1605653" y="1021824"/>
                  </a:lnTo>
                  <a:close/>
                  <a:moveTo>
                    <a:pt x="6124629" y="1020882"/>
                  </a:moveTo>
                  <a:lnTo>
                    <a:pt x="6124629" y="1023040"/>
                  </a:lnTo>
                  <a:lnTo>
                    <a:pt x="6126787" y="1023040"/>
                  </a:lnTo>
                  <a:close/>
                  <a:moveTo>
                    <a:pt x="1650700" y="1020745"/>
                  </a:moveTo>
                  <a:cubicBezTo>
                    <a:pt x="1659421" y="1020745"/>
                    <a:pt x="1668370" y="1025061"/>
                    <a:pt x="1677542" y="1033693"/>
                  </a:cubicBezTo>
                  <a:lnTo>
                    <a:pt x="1677542" y="1040167"/>
                  </a:lnTo>
                  <a:lnTo>
                    <a:pt x="1686173" y="1038009"/>
                  </a:lnTo>
                  <a:cubicBezTo>
                    <a:pt x="1692557" y="1045292"/>
                    <a:pt x="1695749" y="1051721"/>
                    <a:pt x="1695749" y="1057296"/>
                  </a:cubicBezTo>
                  <a:lnTo>
                    <a:pt x="1697907" y="1060533"/>
                  </a:lnTo>
                  <a:lnTo>
                    <a:pt x="1696827" y="1066872"/>
                  </a:lnTo>
                  <a:lnTo>
                    <a:pt x="1698987" y="1073347"/>
                  </a:lnTo>
                  <a:cubicBezTo>
                    <a:pt x="1698987" y="1083777"/>
                    <a:pt x="1691838" y="1091285"/>
                    <a:pt x="1677542" y="1095870"/>
                  </a:cubicBezTo>
                  <a:cubicBezTo>
                    <a:pt x="1676102" y="1094432"/>
                    <a:pt x="1671425" y="1093713"/>
                    <a:pt x="1663514" y="1093713"/>
                  </a:cubicBezTo>
                  <a:cubicBezTo>
                    <a:pt x="1655692" y="1092184"/>
                    <a:pt x="1651779" y="1089711"/>
                    <a:pt x="1651779" y="1086295"/>
                  </a:cubicBezTo>
                  <a:lnTo>
                    <a:pt x="1652860" y="1051901"/>
                  </a:lnTo>
                  <a:lnTo>
                    <a:pt x="1645305" y="1026140"/>
                  </a:lnTo>
                  <a:cubicBezTo>
                    <a:pt x="1646564" y="1022543"/>
                    <a:pt x="1648363" y="1020745"/>
                    <a:pt x="1650700" y="1020745"/>
                  </a:cubicBezTo>
                  <a:close/>
                  <a:moveTo>
                    <a:pt x="5578937" y="1018050"/>
                  </a:moveTo>
                  <a:lnTo>
                    <a:pt x="5578937" y="1019128"/>
                  </a:lnTo>
                  <a:lnTo>
                    <a:pt x="5581095" y="1019128"/>
                  </a:lnTo>
                  <a:lnTo>
                    <a:pt x="5581095" y="1018050"/>
                  </a:lnTo>
                  <a:close/>
                  <a:moveTo>
                    <a:pt x="8265099" y="1017647"/>
                  </a:moveTo>
                  <a:lnTo>
                    <a:pt x="8216544" y="1036260"/>
                  </a:lnTo>
                  <a:lnTo>
                    <a:pt x="8215464" y="1036260"/>
                  </a:lnTo>
                  <a:lnTo>
                    <a:pt x="8214386" y="1035181"/>
                  </a:lnTo>
                  <a:lnTo>
                    <a:pt x="8213306" y="1035181"/>
                  </a:lnTo>
                  <a:lnTo>
                    <a:pt x="8207912" y="1036260"/>
                  </a:lnTo>
                  <a:lnTo>
                    <a:pt x="8202516" y="1035181"/>
                  </a:lnTo>
                  <a:lnTo>
                    <a:pt x="8201437" y="1036260"/>
                  </a:lnTo>
                  <a:lnTo>
                    <a:pt x="8201437" y="1037339"/>
                  </a:lnTo>
                  <a:cubicBezTo>
                    <a:pt x="8201437" y="1042464"/>
                    <a:pt x="8204674" y="1046106"/>
                    <a:pt x="8211148" y="1048263"/>
                  </a:cubicBezTo>
                  <a:lnTo>
                    <a:pt x="8217622" y="1043948"/>
                  </a:lnTo>
                  <a:lnTo>
                    <a:pt x="8223018" y="1045027"/>
                  </a:lnTo>
                  <a:cubicBezTo>
                    <a:pt x="8224456" y="1041700"/>
                    <a:pt x="8225895" y="1039856"/>
                    <a:pt x="8227334" y="1039497"/>
                  </a:cubicBezTo>
                  <a:lnTo>
                    <a:pt x="8228412" y="1039497"/>
                  </a:lnTo>
                  <a:lnTo>
                    <a:pt x="8237044" y="1041790"/>
                  </a:lnTo>
                  <a:lnTo>
                    <a:pt x="8245677" y="1039497"/>
                  </a:lnTo>
                  <a:lnTo>
                    <a:pt x="8246756" y="1039497"/>
                  </a:lnTo>
                  <a:lnTo>
                    <a:pt x="8247835" y="1040576"/>
                  </a:lnTo>
                  <a:lnTo>
                    <a:pt x="8248914" y="1039497"/>
                  </a:lnTo>
                  <a:lnTo>
                    <a:pt x="8253230" y="1039497"/>
                  </a:lnTo>
                  <a:lnTo>
                    <a:pt x="8261862" y="1041790"/>
                  </a:lnTo>
                  <a:lnTo>
                    <a:pt x="8266178" y="1041790"/>
                  </a:lnTo>
                  <a:lnTo>
                    <a:pt x="8274675" y="1039497"/>
                  </a:lnTo>
                  <a:lnTo>
                    <a:pt x="8274675" y="1037339"/>
                  </a:lnTo>
                  <a:lnTo>
                    <a:pt x="8272517" y="1028572"/>
                  </a:lnTo>
                  <a:lnTo>
                    <a:pt x="8272517" y="1022098"/>
                  </a:lnTo>
                  <a:lnTo>
                    <a:pt x="8266178" y="1017647"/>
                  </a:lnTo>
                  <a:close/>
                  <a:moveTo>
                    <a:pt x="5753601" y="1013734"/>
                  </a:moveTo>
                  <a:lnTo>
                    <a:pt x="5751578" y="1015891"/>
                  </a:lnTo>
                  <a:lnTo>
                    <a:pt x="5753601" y="1018050"/>
                  </a:lnTo>
                  <a:lnTo>
                    <a:pt x="5755759" y="1015891"/>
                  </a:lnTo>
                  <a:lnTo>
                    <a:pt x="5755759" y="1013734"/>
                  </a:lnTo>
                  <a:close/>
                  <a:moveTo>
                    <a:pt x="8155175" y="1013331"/>
                  </a:moveTo>
                  <a:lnTo>
                    <a:pt x="8155175" y="1017647"/>
                  </a:lnTo>
                  <a:lnTo>
                    <a:pt x="8157333" y="1019940"/>
                  </a:lnTo>
                  <a:lnTo>
                    <a:pt x="8159491" y="1019940"/>
                  </a:lnTo>
                  <a:lnTo>
                    <a:pt x="8159491" y="1018861"/>
                  </a:lnTo>
                  <a:lnTo>
                    <a:pt x="8158412" y="1013331"/>
                  </a:lnTo>
                  <a:close/>
                  <a:moveTo>
                    <a:pt x="6270969" y="1012385"/>
                  </a:moveTo>
                  <a:lnTo>
                    <a:pt x="6270969" y="1015622"/>
                  </a:lnTo>
                  <a:lnTo>
                    <a:pt x="6274071" y="1014543"/>
                  </a:lnTo>
                  <a:lnTo>
                    <a:pt x="6274071" y="1012385"/>
                  </a:lnTo>
                  <a:close/>
                  <a:moveTo>
                    <a:pt x="6128811" y="1012385"/>
                  </a:moveTo>
                  <a:cubicBezTo>
                    <a:pt x="6132407" y="1017151"/>
                    <a:pt x="6134206" y="1020702"/>
                    <a:pt x="6134206" y="1023040"/>
                  </a:cubicBezTo>
                  <a:lnTo>
                    <a:pt x="6135285" y="1023040"/>
                  </a:lnTo>
                  <a:lnTo>
                    <a:pt x="6135285" y="1021961"/>
                  </a:lnTo>
                  <a:lnTo>
                    <a:pt x="6130969" y="1012385"/>
                  </a:lnTo>
                  <a:close/>
                  <a:moveTo>
                    <a:pt x="6171296" y="1011306"/>
                  </a:moveTo>
                  <a:cubicBezTo>
                    <a:pt x="6168239" y="1011306"/>
                    <a:pt x="6165047" y="1015532"/>
                    <a:pt x="6161720" y="1023985"/>
                  </a:cubicBezTo>
                  <a:lnTo>
                    <a:pt x="6166036" y="1036798"/>
                  </a:lnTo>
                  <a:lnTo>
                    <a:pt x="6166036" y="1048397"/>
                  </a:lnTo>
                  <a:lnTo>
                    <a:pt x="6160641" y="1074967"/>
                  </a:lnTo>
                  <a:cubicBezTo>
                    <a:pt x="6161900" y="1080632"/>
                    <a:pt x="6163699" y="1083464"/>
                    <a:pt x="6166036" y="1083464"/>
                  </a:cubicBezTo>
                  <a:lnTo>
                    <a:pt x="6173454" y="1082385"/>
                  </a:lnTo>
                  <a:lnTo>
                    <a:pt x="6179794" y="1084409"/>
                  </a:lnTo>
                  <a:lnTo>
                    <a:pt x="6179794" y="1082385"/>
                  </a:lnTo>
                  <a:lnTo>
                    <a:pt x="6180873" y="1072809"/>
                  </a:lnTo>
                  <a:lnTo>
                    <a:pt x="6177635" y="1067549"/>
                  </a:lnTo>
                  <a:lnTo>
                    <a:pt x="6177635" y="1065392"/>
                  </a:lnTo>
                  <a:cubicBezTo>
                    <a:pt x="6177635" y="1063233"/>
                    <a:pt x="6179029" y="1060042"/>
                    <a:pt x="6181817" y="1055815"/>
                  </a:cubicBezTo>
                  <a:cubicBezTo>
                    <a:pt x="6181817" y="1051410"/>
                    <a:pt x="6180423" y="1045430"/>
                    <a:pt x="6177635" y="1037877"/>
                  </a:cubicBezTo>
                  <a:cubicBezTo>
                    <a:pt x="6179794" y="1035179"/>
                    <a:pt x="6181187" y="1029874"/>
                    <a:pt x="6181817" y="1021961"/>
                  </a:cubicBezTo>
                  <a:lnTo>
                    <a:pt x="6173454" y="1012385"/>
                  </a:lnTo>
                  <a:lnTo>
                    <a:pt x="6172375" y="1011306"/>
                  </a:lnTo>
                  <a:close/>
                  <a:moveTo>
                    <a:pt x="7756497" y="1009285"/>
                  </a:moveTo>
                  <a:lnTo>
                    <a:pt x="7755418" y="1010363"/>
                  </a:lnTo>
                  <a:lnTo>
                    <a:pt x="7755418" y="1012521"/>
                  </a:lnTo>
                  <a:cubicBezTo>
                    <a:pt x="7757936" y="1012521"/>
                    <a:pt x="7759375" y="1015803"/>
                    <a:pt x="7759734" y="1022367"/>
                  </a:cubicBezTo>
                  <a:lnTo>
                    <a:pt x="7762971" y="1022367"/>
                  </a:lnTo>
                  <a:lnTo>
                    <a:pt x="7765129" y="1020074"/>
                  </a:lnTo>
                  <a:lnTo>
                    <a:pt x="7765129" y="1016837"/>
                  </a:lnTo>
                  <a:close/>
                  <a:moveTo>
                    <a:pt x="1725825" y="1007932"/>
                  </a:moveTo>
                  <a:lnTo>
                    <a:pt x="1723668" y="1010090"/>
                  </a:lnTo>
                  <a:lnTo>
                    <a:pt x="1723668" y="1013327"/>
                  </a:lnTo>
                  <a:lnTo>
                    <a:pt x="1730143" y="1013327"/>
                  </a:lnTo>
                  <a:lnTo>
                    <a:pt x="1730143" y="1011169"/>
                  </a:lnTo>
                  <a:lnTo>
                    <a:pt x="1731222" y="1011169"/>
                  </a:lnTo>
                  <a:lnTo>
                    <a:pt x="1730143" y="1007932"/>
                  </a:lnTo>
                  <a:close/>
                  <a:moveTo>
                    <a:pt x="5165288" y="1007529"/>
                  </a:moveTo>
                  <a:lnTo>
                    <a:pt x="5157735" y="1008608"/>
                  </a:lnTo>
                  <a:lnTo>
                    <a:pt x="5155577" y="1008608"/>
                  </a:lnTo>
                  <a:lnTo>
                    <a:pt x="5155577" y="1022635"/>
                  </a:lnTo>
                  <a:lnTo>
                    <a:pt x="5156656" y="1027895"/>
                  </a:lnTo>
                  <a:lnTo>
                    <a:pt x="5162051" y="1026816"/>
                  </a:lnTo>
                  <a:lnTo>
                    <a:pt x="5162051" y="1019398"/>
                  </a:lnTo>
                  <a:lnTo>
                    <a:pt x="5165288" y="1015082"/>
                  </a:lnTo>
                  <a:close/>
                  <a:moveTo>
                    <a:pt x="3155513" y="1007528"/>
                  </a:moveTo>
                  <a:lnTo>
                    <a:pt x="3147960" y="1008607"/>
                  </a:lnTo>
                  <a:lnTo>
                    <a:pt x="3145802" y="1008607"/>
                  </a:lnTo>
                  <a:lnTo>
                    <a:pt x="3145802" y="1022634"/>
                  </a:lnTo>
                  <a:lnTo>
                    <a:pt x="3146881" y="1027894"/>
                  </a:lnTo>
                  <a:lnTo>
                    <a:pt x="3152276" y="1026815"/>
                  </a:lnTo>
                  <a:lnTo>
                    <a:pt x="3152276" y="1019397"/>
                  </a:lnTo>
                  <a:lnTo>
                    <a:pt x="3155513" y="1015081"/>
                  </a:lnTo>
                  <a:close/>
                  <a:moveTo>
                    <a:pt x="1145741" y="1007527"/>
                  </a:moveTo>
                  <a:lnTo>
                    <a:pt x="1138187" y="1008606"/>
                  </a:lnTo>
                  <a:lnTo>
                    <a:pt x="1136029" y="1008606"/>
                  </a:lnTo>
                  <a:lnTo>
                    <a:pt x="1136029" y="1022633"/>
                  </a:lnTo>
                  <a:lnTo>
                    <a:pt x="1137108" y="1027893"/>
                  </a:lnTo>
                  <a:lnTo>
                    <a:pt x="1142502" y="1026814"/>
                  </a:lnTo>
                  <a:lnTo>
                    <a:pt x="1142502" y="1019396"/>
                  </a:lnTo>
                  <a:lnTo>
                    <a:pt x="1145741" y="1015080"/>
                  </a:lnTo>
                  <a:close/>
                  <a:moveTo>
                    <a:pt x="8270494" y="1005644"/>
                  </a:moveTo>
                  <a:lnTo>
                    <a:pt x="8270494" y="1007936"/>
                  </a:lnTo>
                  <a:lnTo>
                    <a:pt x="8271438" y="1007936"/>
                  </a:lnTo>
                  <a:lnTo>
                    <a:pt x="8271438" y="1005644"/>
                  </a:lnTo>
                  <a:close/>
                  <a:moveTo>
                    <a:pt x="6285806" y="1003888"/>
                  </a:moveTo>
                  <a:cubicBezTo>
                    <a:pt x="6280141" y="1004788"/>
                    <a:pt x="6277308" y="1006226"/>
                    <a:pt x="6277308" y="1008204"/>
                  </a:cubicBezTo>
                  <a:lnTo>
                    <a:pt x="6277308" y="1009148"/>
                  </a:lnTo>
                  <a:lnTo>
                    <a:pt x="6278387" y="1009148"/>
                  </a:lnTo>
                  <a:cubicBezTo>
                    <a:pt x="6278387" y="1007260"/>
                    <a:pt x="6280860" y="1005866"/>
                    <a:pt x="6285806" y="1004967"/>
                  </a:cubicBezTo>
                  <a:close/>
                  <a:moveTo>
                    <a:pt x="6127866" y="1003888"/>
                  </a:moveTo>
                  <a:lnTo>
                    <a:pt x="6127866" y="1004967"/>
                  </a:lnTo>
                  <a:lnTo>
                    <a:pt x="6128811" y="1008204"/>
                  </a:lnTo>
                  <a:lnTo>
                    <a:pt x="6129890" y="1008204"/>
                  </a:lnTo>
                  <a:lnTo>
                    <a:pt x="6129890" y="1003888"/>
                  </a:lnTo>
                  <a:close/>
                  <a:moveTo>
                    <a:pt x="3582111" y="1003886"/>
                  </a:moveTo>
                  <a:lnTo>
                    <a:pt x="3579953" y="1007124"/>
                  </a:lnTo>
                  <a:lnTo>
                    <a:pt x="3579953" y="1008202"/>
                  </a:lnTo>
                  <a:lnTo>
                    <a:pt x="3582111" y="1010361"/>
                  </a:lnTo>
                  <a:lnTo>
                    <a:pt x="3590608" y="1010361"/>
                  </a:lnTo>
                  <a:cubicBezTo>
                    <a:pt x="3601937" y="1012159"/>
                    <a:pt x="3609850" y="1016115"/>
                    <a:pt x="3614346" y="1022229"/>
                  </a:cubicBezTo>
                  <a:lnTo>
                    <a:pt x="3620820" y="1024388"/>
                  </a:lnTo>
                  <a:lnTo>
                    <a:pt x="3621899" y="1024388"/>
                  </a:lnTo>
                  <a:cubicBezTo>
                    <a:pt x="3622258" y="1021510"/>
                    <a:pt x="3623337" y="1020072"/>
                    <a:pt x="3625136" y="1020072"/>
                  </a:cubicBezTo>
                  <a:cubicBezTo>
                    <a:pt x="3627833" y="1022229"/>
                    <a:pt x="3630351" y="1023309"/>
                    <a:pt x="3632689" y="1023309"/>
                  </a:cubicBezTo>
                  <a:lnTo>
                    <a:pt x="3634847" y="1023309"/>
                  </a:lnTo>
                  <a:lnTo>
                    <a:pt x="3639163" y="1020072"/>
                  </a:lnTo>
                  <a:lnTo>
                    <a:pt x="3644558" y="1020072"/>
                  </a:lnTo>
                  <a:lnTo>
                    <a:pt x="3652111" y="1022229"/>
                  </a:lnTo>
                  <a:lnTo>
                    <a:pt x="3659664" y="1018993"/>
                  </a:lnTo>
                  <a:cubicBezTo>
                    <a:pt x="3679086" y="1019712"/>
                    <a:pt x="3690235" y="1020791"/>
                    <a:pt x="3693113" y="1022229"/>
                  </a:cubicBezTo>
                  <a:cubicBezTo>
                    <a:pt x="3700936" y="1020431"/>
                    <a:pt x="3704847" y="1018993"/>
                    <a:pt x="3704847" y="1017914"/>
                  </a:cubicBezTo>
                  <a:cubicBezTo>
                    <a:pt x="3704847" y="1013058"/>
                    <a:pt x="3708444" y="1009821"/>
                    <a:pt x="3715637" y="1008202"/>
                  </a:cubicBezTo>
                  <a:lnTo>
                    <a:pt x="3718874" y="1009281"/>
                  </a:lnTo>
                  <a:lnTo>
                    <a:pt x="3722111" y="1008202"/>
                  </a:lnTo>
                  <a:lnTo>
                    <a:pt x="3722111" y="1007124"/>
                  </a:lnTo>
                  <a:lnTo>
                    <a:pt x="3717795" y="1004966"/>
                  </a:lnTo>
                  <a:lnTo>
                    <a:pt x="3704847" y="1008202"/>
                  </a:lnTo>
                  <a:lnTo>
                    <a:pt x="3692034" y="1008202"/>
                  </a:lnTo>
                  <a:lnTo>
                    <a:pt x="3687718" y="1007124"/>
                  </a:lnTo>
                  <a:lnTo>
                    <a:pt x="3683402" y="1008202"/>
                  </a:lnTo>
                  <a:lnTo>
                    <a:pt x="3674770" y="1008202"/>
                  </a:lnTo>
                  <a:lnTo>
                    <a:pt x="3673691" y="1007124"/>
                  </a:lnTo>
                  <a:lnTo>
                    <a:pt x="3672612" y="1008202"/>
                  </a:lnTo>
                  <a:lnTo>
                    <a:pt x="3663980" y="1008202"/>
                  </a:lnTo>
                  <a:cubicBezTo>
                    <a:pt x="3657146" y="1008202"/>
                    <a:pt x="3651391" y="1007124"/>
                    <a:pt x="3646716" y="1004966"/>
                  </a:cubicBezTo>
                  <a:lnTo>
                    <a:pt x="3637005" y="1008202"/>
                  </a:lnTo>
                  <a:lnTo>
                    <a:pt x="3631610" y="1004966"/>
                  </a:lnTo>
                  <a:cubicBezTo>
                    <a:pt x="3628193" y="1007124"/>
                    <a:pt x="3623517" y="1008202"/>
                    <a:pt x="3617583" y="1008202"/>
                  </a:cubicBezTo>
                  <a:lnTo>
                    <a:pt x="3612188" y="1008202"/>
                  </a:lnTo>
                  <a:cubicBezTo>
                    <a:pt x="3597261" y="1008202"/>
                    <a:pt x="3587236" y="1006764"/>
                    <a:pt x="3582111" y="1003886"/>
                  </a:cubicBezTo>
                  <a:close/>
                  <a:moveTo>
                    <a:pt x="2689401" y="1001793"/>
                  </a:moveTo>
                  <a:lnTo>
                    <a:pt x="2688322" y="1002872"/>
                  </a:lnTo>
                  <a:lnTo>
                    <a:pt x="2688322" y="1004895"/>
                  </a:lnTo>
                  <a:lnTo>
                    <a:pt x="2694661" y="1004895"/>
                  </a:lnTo>
                  <a:lnTo>
                    <a:pt x="2698842" y="1008132"/>
                  </a:lnTo>
                  <a:lnTo>
                    <a:pt x="2701000" y="1005974"/>
                  </a:lnTo>
                  <a:cubicBezTo>
                    <a:pt x="2701000" y="1003906"/>
                    <a:pt x="2697132" y="1002513"/>
                    <a:pt x="2689401" y="1001793"/>
                  </a:cubicBezTo>
                  <a:close/>
                  <a:moveTo>
                    <a:pt x="5719343" y="1000920"/>
                  </a:moveTo>
                  <a:lnTo>
                    <a:pt x="5710845" y="1003078"/>
                  </a:lnTo>
                  <a:lnTo>
                    <a:pt x="5709766" y="1001999"/>
                  </a:lnTo>
                  <a:lnTo>
                    <a:pt x="5704371" y="1003078"/>
                  </a:lnTo>
                  <a:lnTo>
                    <a:pt x="5696818" y="1003078"/>
                  </a:lnTo>
                  <a:lnTo>
                    <a:pt x="5680768" y="1005236"/>
                  </a:lnTo>
                  <a:lnTo>
                    <a:pt x="5671057" y="1004157"/>
                  </a:lnTo>
                  <a:lnTo>
                    <a:pt x="5665797" y="1011710"/>
                  </a:lnTo>
                  <a:cubicBezTo>
                    <a:pt x="5666516" y="1023849"/>
                    <a:pt x="5668270" y="1029919"/>
                    <a:pt x="5671057" y="1029919"/>
                  </a:cubicBezTo>
                  <a:lnTo>
                    <a:pt x="5678610" y="1029919"/>
                  </a:lnTo>
                  <a:lnTo>
                    <a:pt x="5687242" y="1032076"/>
                  </a:lnTo>
                  <a:cubicBezTo>
                    <a:pt x="5698841" y="1030278"/>
                    <a:pt x="5705630" y="1028480"/>
                    <a:pt x="5707608" y="1026682"/>
                  </a:cubicBezTo>
                  <a:lnTo>
                    <a:pt x="5713948" y="1026682"/>
                  </a:lnTo>
                  <a:lnTo>
                    <a:pt x="5726896" y="1029919"/>
                  </a:lnTo>
                  <a:lnTo>
                    <a:pt x="5732156" y="1029919"/>
                  </a:lnTo>
                  <a:cubicBezTo>
                    <a:pt x="5730088" y="1011305"/>
                    <a:pt x="5727975" y="1001999"/>
                    <a:pt x="5725817" y="1001999"/>
                  </a:cubicBezTo>
                  <a:lnTo>
                    <a:pt x="5721501" y="1000920"/>
                  </a:lnTo>
                  <a:close/>
                  <a:moveTo>
                    <a:pt x="6759609" y="1000786"/>
                  </a:moveTo>
                  <a:lnTo>
                    <a:pt x="6759609" y="1001865"/>
                  </a:lnTo>
                  <a:lnTo>
                    <a:pt x="6762846" y="1001865"/>
                  </a:lnTo>
                  <a:lnTo>
                    <a:pt x="6762846" y="1000786"/>
                  </a:lnTo>
                  <a:close/>
                  <a:moveTo>
                    <a:pt x="6744368" y="1000786"/>
                  </a:moveTo>
                  <a:cubicBezTo>
                    <a:pt x="6734118" y="1000786"/>
                    <a:pt x="6728993" y="1002270"/>
                    <a:pt x="6728993" y="1005237"/>
                  </a:cubicBezTo>
                  <a:cubicBezTo>
                    <a:pt x="6727014" y="1031224"/>
                    <a:pt x="6725216" y="1044217"/>
                    <a:pt x="6723598" y="1044217"/>
                  </a:cubicBezTo>
                  <a:lnTo>
                    <a:pt x="6722519" y="1044217"/>
                  </a:lnTo>
                  <a:lnTo>
                    <a:pt x="6718203" y="1040980"/>
                  </a:lnTo>
                  <a:lnTo>
                    <a:pt x="6715910" y="1040980"/>
                  </a:lnTo>
                  <a:lnTo>
                    <a:pt x="6713752" y="1043138"/>
                  </a:lnTo>
                  <a:lnTo>
                    <a:pt x="6713752" y="1046375"/>
                  </a:lnTo>
                  <a:lnTo>
                    <a:pt x="6727914" y="1050690"/>
                  </a:lnTo>
                  <a:lnTo>
                    <a:pt x="6738838" y="1052849"/>
                  </a:lnTo>
                  <a:lnTo>
                    <a:pt x="6743289" y="1052849"/>
                  </a:lnTo>
                  <a:cubicBezTo>
                    <a:pt x="6746886" y="1051050"/>
                    <a:pt x="6748684" y="1048173"/>
                    <a:pt x="6748684" y="1044217"/>
                  </a:cubicBezTo>
                  <a:cubicBezTo>
                    <a:pt x="6746526" y="1043497"/>
                    <a:pt x="6745447" y="1041339"/>
                    <a:pt x="6745447" y="1037743"/>
                  </a:cubicBezTo>
                  <a:lnTo>
                    <a:pt x="6748684" y="1024660"/>
                  </a:lnTo>
                  <a:lnTo>
                    <a:pt x="6747605" y="1018185"/>
                  </a:lnTo>
                  <a:lnTo>
                    <a:pt x="6748684" y="1013869"/>
                  </a:lnTo>
                  <a:lnTo>
                    <a:pt x="6744368" y="1009553"/>
                  </a:lnTo>
                  <a:close/>
                  <a:moveTo>
                    <a:pt x="4085991" y="1000296"/>
                  </a:moveTo>
                  <a:lnTo>
                    <a:pt x="4082754" y="1001375"/>
                  </a:lnTo>
                  <a:lnTo>
                    <a:pt x="4084912" y="1018639"/>
                  </a:lnTo>
                  <a:lnTo>
                    <a:pt x="4083833" y="1024035"/>
                  </a:lnTo>
                  <a:lnTo>
                    <a:pt x="4084912" y="1027271"/>
                  </a:lnTo>
                  <a:lnTo>
                    <a:pt x="4076280" y="1042378"/>
                  </a:lnTo>
                  <a:cubicBezTo>
                    <a:pt x="4081136" y="1046604"/>
                    <a:pt x="4084732" y="1048717"/>
                    <a:pt x="4087070" y="1048717"/>
                  </a:cubicBezTo>
                  <a:cubicBezTo>
                    <a:pt x="4090847" y="1039635"/>
                    <a:pt x="4095163" y="1032127"/>
                    <a:pt x="4100019" y="1026192"/>
                  </a:cubicBezTo>
                  <a:lnTo>
                    <a:pt x="4101098" y="1026192"/>
                  </a:lnTo>
                  <a:cubicBezTo>
                    <a:pt x="4104514" y="1029609"/>
                    <a:pt x="4110584" y="1033565"/>
                    <a:pt x="4119306" y="1038062"/>
                  </a:cubicBezTo>
                  <a:cubicBezTo>
                    <a:pt x="4119306" y="1039500"/>
                    <a:pt x="4122183" y="1041613"/>
                    <a:pt x="4127938" y="1044401"/>
                  </a:cubicBezTo>
                  <a:lnTo>
                    <a:pt x="4136570" y="1054112"/>
                  </a:lnTo>
                  <a:lnTo>
                    <a:pt x="4140886" y="1041298"/>
                  </a:lnTo>
                  <a:cubicBezTo>
                    <a:pt x="4138728" y="1040579"/>
                    <a:pt x="4137649" y="1038421"/>
                    <a:pt x="4137649" y="1034825"/>
                  </a:cubicBezTo>
                  <a:lnTo>
                    <a:pt x="4137649" y="1017560"/>
                  </a:lnTo>
                  <a:lnTo>
                    <a:pt x="4140886" y="1013244"/>
                  </a:lnTo>
                  <a:lnTo>
                    <a:pt x="4136570" y="1008928"/>
                  </a:lnTo>
                  <a:lnTo>
                    <a:pt x="4135491" y="1008928"/>
                  </a:lnTo>
                  <a:lnTo>
                    <a:pt x="4129017" y="1014323"/>
                  </a:lnTo>
                  <a:lnTo>
                    <a:pt x="4108651" y="1013244"/>
                  </a:lnTo>
                  <a:lnTo>
                    <a:pt x="4100019" y="1013244"/>
                  </a:lnTo>
                  <a:lnTo>
                    <a:pt x="4093545" y="1016481"/>
                  </a:lnTo>
                  <a:lnTo>
                    <a:pt x="4087070" y="1008928"/>
                  </a:lnTo>
                  <a:lnTo>
                    <a:pt x="4087070" y="1007849"/>
                  </a:lnTo>
                  <a:lnTo>
                    <a:pt x="4089229" y="1001375"/>
                  </a:lnTo>
                  <a:close/>
                  <a:moveTo>
                    <a:pt x="2077432" y="1000295"/>
                  </a:moveTo>
                  <a:lnTo>
                    <a:pt x="2076355" y="1001374"/>
                  </a:lnTo>
                  <a:lnTo>
                    <a:pt x="2076355" y="1002453"/>
                  </a:lnTo>
                  <a:lnTo>
                    <a:pt x="2083907" y="1009062"/>
                  </a:lnTo>
                  <a:lnTo>
                    <a:pt x="2084986" y="1009062"/>
                  </a:lnTo>
                  <a:lnTo>
                    <a:pt x="2084986" y="1005690"/>
                  </a:lnTo>
                  <a:cubicBezTo>
                    <a:pt x="2084625" y="1003892"/>
                    <a:pt x="2082108" y="1002094"/>
                    <a:pt x="2077432" y="1000295"/>
                  </a:cubicBezTo>
                  <a:close/>
                  <a:moveTo>
                    <a:pt x="6755293" y="999707"/>
                  </a:moveTo>
                  <a:lnTo>
                    <a:pt x="6755293" y="1000786"/>
                  </a:lnTo>
                  <a:lnTo>
                    <a:pt x="6758530" y="1000786"/>
                  </a:lnTo>
                  <a:lnTo>
                    <a:pt x="6758530" y="999707"/>
                  </a:lnTo>
                  <a:close/>
                  <a:moveTo>
                    <a:pt x="5273728" y="997818"/>
                  </a:moveTo>
                  <a:lnTo>
                    <a:pt x="5271570" y="999975"/>
                  </a:lnTo>
                  <a:lnTo>
                    <a:pt x="5271570" y="1002134"/>
                  </a:lnTo>
                  <a:lnTo>
                    <a:pt x="5274807" y="1002134"/>
                  </a:lnTo>
                  <a:lnTo>
                    <a:pt x="5275886" y="998897"/>
                  </a:lnTo>
                  <a:lnTo>
                    <a:pt x="5274807" y="997818"/>
                  </a:lnTo>
                  <a:close/>
                  <a:moveTo>
                    <a:pt x="3263953" y="997817"/>
                  </a:moveTo>
                  <a:lnTo>
                    <a:pt x="3261795" y="999975"/>
                  </a:lnTo>
                  <a:lnTo>
                    <a:pt x="3261795" y="1002133"/>
                  </a:lnTo>
                  <a:lnTo>
                    <a:pt x="3265032" y="1002133"/>
                  </a:lnTo>
                  <a:lnTo>
                    <a:pt x="3266111" y="998896"/>
                  </a:lnTo>
                  <a:lnTo>
                    <a:pt x="3265032" y="997817"/>
                  </a:lnTo>
                  <a:close/>
                  <a:moveTo>
                    <a:pt x="1254180" y="997816"/>
                  </a:moveTo>
                  <a:lnTo>
                    <a:pt x="1252023" y="999974"/>
                  </a:lnTo>
                  <a:lnTo>
                    <a:pt x="1252023" y="1002132"/>
                  </a:lnTo>
                  <a:lnTo>
                    <a:pt x="1255259" y="1002132"/>
                  </a:lnTo>
                  <a:lnTo>
                    <a:pt x="1256338" y="998895"/>
                  </a:lnTo>
                  <a:lnTo>
                    <a:pt x="1255259" y="997816"/>
                  </a:lnTo>
                  <a:close/>
                  <a:moveTo>
                    <a:pt x="6747605" y="997549"/>
                  </a:moveTo>
                  <a:lnTo>
                    <a:pt x="6747605" y="998628"/>
                  </a:lnTo>
                  <a:lnTo>
                    <a:pt x="6753135" y="998628"/>
                  </a:lnTo>
                  <a:lnTo>
                    <a:pt x="6753135" y="997549"/>
                  </a:lnTo>
                  <a:close/>
                  <a:moveTo>
                    <a:pt x="7684878" y="996875"/>
                  </a:moveTo>
                  <a:cubicBezTo>
                    <a:pt x="7684878" y="999034"/>
                    <a:pt x="7675482" y="1000832"/>
                    <a:pt x="7656689" y="1002271"/>
                  </a:cubicBezTo>
                  <a:cubicBezTo>
                    <a:pt x="7656689" y="1003709"/>
                    <a:pt x="7654891" y="1004429"/>
                    <a:pt x="7651294" y="1004429"/>
                  </a:cubicBezTo>
                  <a:lnTo>
                    <a:pt x="7650215" y="1004429"/>
                  </a:lnTo>
                  <a:cubicBezTo>
                    <a:pt x="7647158" y="1001551"/>
                    <a:pt x="7644281" y="1000113"/>
                    <a:pt x="7641583" y="1000113"/>
                  </a:cubicBezTo>
                  <a:lnTo>
                    <a:pt x="7631737" y="1000113"/>
                  </a:lnTo>
                  <a:lnTo>
                    <a:pt x="7631737" y="1011442"/>
                  </a:lnTo>
                  <a:cubicBezTo>
                    <a:pt x="7631737" y="1020164"/>
                    <a:pt x="7629939" y="1025964"/>
                    <a:pt x="7626342" y="1028841"/>
                  </a:cubicBezTo>
                  <a:cubicBezTo>
                    <a:pt x="7629939" y="1030820"/>
                    <a:pt x="7631737" y="1033697"/>
                    <a:pt x="7631737" y="1037474"/>
                  </a:cubicBezTo>
                  <a:lnTo>
                    <a:pt x="7637132" y="1037474"/>
                  </a:lnTo>
                  <a:lnTo>
                    <a:pt x="7659926" y="1040710"/>
                  </a:lnTo>
                  <a:lnTo>
                    <a:pt x="7669772" y="1039631"/>
                  </a:lnTo>
                  <a:lnTo>
                    <a:pt x="7697961" y="1039631"/>
                  </a:lnTo>
                  <a:lnTo>
                    <a:pt x="7710909" y="1036394"/>
                  </a:lnTo>
                  <a:lnTo>
                    <a:pt x="7713067" y="1036394"/>
                  </a:lnTo>
                  <a:lnTo>
                    <a:pt x="7720755" y="1038552"/>
                  </a:lnTo>
                  <a:lnTo>
                    <a:pt x="7729387" y="1036394"/>
                  </a:lnTo>
                  <a:lnTo>
                    <a:pt x="7735861" y="1038552"/>
                  </a:lnTo>
                  <a:lnTo>
                    <a:pt x="7738019" y="1036394"/>
                  </a:lnTo>
                  <a:lnTo>
                    <a:pt x="7738019" y="1033158"/>
                  </a:lnTo>
                  <a:lnTo>
                    <a:pt x="7735861" y="1029920"/>
                  </a:lnTo>
                  <a:lnTo>
                    <a:pt x="7736940" y="1021288"/>
                  </a:lnTo>
                  <a:lnTo>
                    <a:pt x="7734782" y="1016837"/>
                  </a:lnTo>
                  <a:lnTo>
                    <a:pt x="7735861" y="1009823"/>
                  </a:lnTo>
                  <a:cubicBezTo>
                    <a:pt x="7735861" y="1003350"/>
                    <a:pt x="7733703" y="1000113"/>
                    <a:pt x="7729387" y="1000113"/>
                  </a:cubicBezTo>
                  <a:lnTo>
                    <a:pt x="7717518" y="997955"/>
                  </a:lnTo>
                  <a:lnTo>
                    <a:pt x="7716439" y="997955"/>
                  </a:lnTo>
                  <a:cubicBezTo>
                    <a:pt x="7713652" y="1000113"/>
                    <a:pt x="7710370" y="1001192"/>
                    <a:pt x="7706593" y="1001192"/>
                  </a:cubicBezTo>
                  <a:lnTo>
                    <a:pt x="7696882" y="1001192"/>
                  </a:lnTo>
                  <a:close/>
                  <a:moveTo>
                    <a:pt x="5111608" y="996739"/>
                  </a:moveTo>
                  <a:lnTo>
                    <a:pt x="5102976" y="1002134"/>
                  </a:lnTo>
                  <a:lnTo>
                    <a:pt x="5100818" y="1002134"/>
                  </a:lnTo>
                  <a:lnTo>
                    <a:pt x="5097581" y="999975"/>
                  </a:lnTo>
                  <a:lnTo>
                    <a:pt x="5087870" y="999975"/>
                  </a:lnTo>
                  <a:lnTo>
                    <a:pt x="5086791" y="1003213"/>
                  </a:lnTo>
                  <a:lnTo>
                    <a:pt x="5090028" y="1010766"/>
                  </a:lnTo>
                  <a:lnTo>
                    <a:pt x="5090028" y="1019398"/>
                  </a:lnTo>
                  <a:lnTo>
                    <a:pt x="5087870" y="1022635"/>
                  </a:lnTo>
                  <a:lnTo>
                    <a:pt x="5088949" y="1026816"/>
                  </a:lnTo>
                  <a:lnTo>
                    <a:pt x="5087870" y="1031132"/>
                  </a:lnTo>
                  <a:lnTo>
                    <a:pt x="5090028" y="1043001"/>
                  </a:lnTo>
                  <a:lnTo>
                    <a:pt x="5088949" y="1047317"/>
                  </a:lnTo>
                  <a:cubicBezTo>
                    <a:pt x="5088949" y="1056579"/>
                    <a:pt x="5090747" y="1061209"/>
                    <a:pt x="5094344" y="1061209"/>
                  </a:cubicBezTo>
                  <a:lnTo>
                    <a:pt x="5101897" y="1065525"/>
                  </a:lnTo>
                  <a:cubicBezTo>
                    <a:pt x="5107652" y="1065525"/>
                    <a:pt x="5110529" y="1063007"/>
                    <a:pt x="5110529" y="1057972"/>
                  </a:cubicBezTo>
                  <a:lnTo>
                    <a:pt x="5110529" y="1025737"/>
                  </a:lnTo>
                  <a:lnTo>
                    <a:pt x="5114710" y="1020477"/>
                  </a:lnTo>
                  <a:lnTo>
                    <a:pt x="5109450" y="1015082"/>
                  </a:lnTo>
                  <a:cubicBezTo>
                    <a:pt x="5109450" y="1006989"/>
                    <a:pt x="5111563" y="1002313"/>
                    <a:pt x="5115789" y="1001055"/>
                  </a:cubicBezTo>
                  <a:cubicBezTo>
                    <a:pt x="5115070" y="998177"/>
                    <a:pt x="5113676" y="996739"/>
                    <a:pt x="5111608" y="996739"/>
                  </a:cubicBezTo>
                  <a:close/>
                  <a:moveTo>
                    <a:pt x="3101833" y="996738"/>
                  </a:moveTo>
                  <a:lnTo>
                    <a:pt x="3093201" y="1002133"/>
                  </a:lnTo>
                  <a:lnTo>
                    <a:pt x="3091043" y="1002133"/>
                  </a:lnTo>
                  <a:lnTo>
                    <a:pt x="3087806" y="999975"/>
                  </a:lnTo>
                  <a:lnTo>
                    <a:pt x="3078095" y="999975"/>
                  </a:lnTo>
                  <a:lnTo>
                    <a:pt x="3077016" y="1003212"/>
                  </a:lnTo>
                  <a:lnTo>
                    <a:pt x="3080253" y="1010765"/>
                  </a:lnTo>
                  <a:lnTo>
                    <a:pt x="3080253" y="1019397"/>
                  </a:lnTo>
                  <a:lnTo>
                    <a:pt x="3078095" y="1022634"/>
                  </a:lnTo>
                  <a:lnTo>
                    <a:pt x="3079174" y="1026815"/>
                  </a:lnTo>
                  <a:lnTo>
                    <a:pt x="3078095" y="1031131"/>
                  </a:lnTo>
                  <a:lnTo>
                    <a:pt x="3080253" y="1043001"/>
                  </a:lnTo>
                  <a:lnTo>
                    <a:pt x="3079174" y="1047316"/>
                  </a:lnTo>
                  <a:cubicBezTo>
                    <a:pt x="3079174" y="1056578"/>
                    <a:pt x="3080972" y="1061208"/>
                    <a:pt x="3084569" y="1061208"/>
                  </a:cubicBezTo>
                  <a:lnTo>
                    <a:pt x="3092122" y="1065525"/>
                  </a:lnTo>
                  <a:cubicBezTo>
                    <a:pt x="3097876" y="1065525"/>
                    <a:pt x="3100754" y="1063007"/>
                    <a:pt x="3100754" y="1057971"/>
                  </a:cubicBezTo>
                  <a:lnTo>
                    <a:pt x="3100754" y="1025736"/>
                  </a:lnTo>
                  <a:lnTo>
                    <a:pt x="3104935" y="1020476"/>
                  </a:lnTo>
                  <a:lnTo>
                    <a:pt x="3099675" y="1015081"/>
                  </a:lnTo>
                  <a:cubicBezTo>
                    <a:pt x="3099675" y="1006988"/>
                    <a:pt x="3101788" y="1002313"/>
                    <a:pt x="3106014" y="1001054"/>
                  </a:cubicBezTo>
                  <a:cubicBezTo>
                    <a:pt x="3105294" y="998177"/>
                    <a:pt x="3103901" y="996738"/>
                    <a:pt x="3101833" y="996738"/>
                  </a:cubicBezTo>
                  <a:close/>
                  <a:moveTo>
                    <a:pt x="1092061" y="996737"/>
                  </a:moveTo>
                  <a:lnTo>
                    <a:pt x="1083427" y="1002132"/>
                  </a:lnTo>
                  <a:lnTo>
                    <a:pt x="1081270" y="1002132"/>
                  </a:lnTo>
                  <a:lnTo>
                    <a:pt x="1078033" y="999974"/>
                  </a:lnTo>
                  <a:lnTo>
                    <a:pt x="1068322" y="999974"/>
                  </a:lnTo>
                  <a:lnTo>
                    <a:pt x="1067244" y="1003211"/>
                  </a:lnTo>
                  <a:lnTo>
                    <a:pt x="1070481" y="1010764"/>
                  </a:lnTo>
                  <a:lnTo>
                    <a:pt x="1070481" y="1019396"/>
                  </a:lnTo>
                  <a:lnTo>
                    <a:pt x="1068322" y="1022633"/>
                  </a:lnTo>
                  <a:lnTo>
                    <a:pt x="1069401" y="1026814"/>
                  </a:lnTo>
                  <a:lnTo>
                    <a:pt x="1068322" y="1031130"/>
                  </a:lnTo>
                  <a:lnTo>
                    <a:pt x="1070481" y="1042999"/>
                  </a:lnTo>
                  <a:lnTo>
                    <a:pt x="1069401" y="1047315"/>
                  </a:lnTo>
                  <a:cubicBezTo>
                    <a:pt x="1069401" y="1056577"/>
                    <a:pt x="1071199" y="1061208"/>
                    <a:pt x="1074797" y="1061208"/>
                  </a:cubicBezTo>
                  <a:lnTo>
                    <a:pt x="1082349" y="1065524"/>
                  </a:lnTo>
                  <a:cubicBezTo>
                    <a:pt x="1088104" y="1065524"/>
                    <a:pt x="1090982" y="1063006"/>
                    <a:pt x="1090982" y="1057971"/>
                  </a:cubicBezTo>
                  <a:lnTo>
                    <a:pt x="1090982" y="1025735"/>
                  </a:lnTo>
                  <a:lnTo>
                    <a:pt x="1095161" y="1020475"/>
                  </a:lnTo>
                  <a:lnTo>
                    <a:pt x="1089903" y="1015080"/>
                  </a:lnTo>
                  <a:cubicBezTo>
                    <a:pt x="1089903" y="1006987"/>
                    <a:pt x="1092015" y="1002312"/>
                    <a:pt x="1096242" y="1001053"/>
                  </a:cubicBezTo>
                  <a:cubicBezTo>
                    <a:pt x="1095521" y="998176"/>
                    <a:pt x="1094128" y="996737"/>
                    <a:pt x="1092061" y="996737"/>
                  </a:cubicBezTo>
                  <a:close/>
                  <a:moveTo>
                    <a:pt x="2244677" y="995845"/>
                  </a:moveTo>
                  <a:lnTo>
                    <a:pt x="2241443" y="999216"/>
                  </a:lnTo>
                  <a:lnTo>
                    <a:pt x="2247915" y="1010141"/>
                  </a:lnTo>
                  <a:lnTo>
                    <a:pt x="2252232" y="1010141"/>
                  </a:lnTo>
                  <a:lnTo>
                    <a:pt x="2253311" y="1006769"/>
                  </a:lnTo>
                  <a:cubicBezTo>
                    <a:pt x="2251153" y="999666"/>
                    <a:pt x="2248995" y="996024"/>
                    <a:pt x="2246837" y="995845"/>
                  </a:cubicBezTo>
                  <a:close/>
                  <a:moveTo>
                    <a:pt x="6134206" y="995390"/>
                  </a:moveTo>
                  <a:lnTo>
                    <a:pt x="6132048" y="997548"/>
                  </a:lnTo>
                  <a:lnTo>
                    <a:pt x="6132048" y="999707"/>
                  </a:lnTo>
                  <a:lnTo>
                    <a:pt x="6135285" y="999707"/>
                  </a:lnTo>
                  <a:lnTo>
                    <a:pt x="6137308" y="997548"/>
                  </a:lnTo>
                  <a:lnTo>
                    <a:pt x="6135285" y="995390"/>
                  </a:lnTo>
                  <a:close/>
                  <a:moveTo>
                    <a:pt x="219172" y="993248"/>
                  </a:moveTo>
                  <a:lnTo>
                    <a:pt x="219172" y="994327"/>
                  </a:lnTo>
                  <a:lnTo>
                    <a:pt x="222409" y="994327"/>
                  </a:lnTo>
                  <a:lnTo>
                    <a:pt x="222409" y="993248"/>
                  </a:lnTo>
                  <a:close/>
                  <a:moveTo>
                    <a:pt x="161985" y="993248"/>
                  </a:moveTo>
                  <a:lnTo>
                    <a:pt x="160906" y="994327"/>
                  </a:lnTo>
                  <a:lnTo>
                    <a:pt x="160906" y="996485"/>
                  </a:lnTo>
                  <a:lnTo>
                    <a:pt x="161985" y="996485"/>
                  </a:lnTo>
                  <a:lnTo>
                    <a:pt x="164143" y="994327"/>
                  </a:lnTo>
                  <a:lnTo>
                    <a:pt x="164143" y="993248"/>
                  </a:lnTo>
                  <a:close/>
                  <a:moveTo>
                    <a:pt x="109114" y="993248"/>
                  </a:moveTo>
                  <a:lnTo>
                    <a:pt x="109114" y="995406"/>
                  </a:lnTo>
                  <a:lnTo>
                    <a:pt x="111272" y="993248"/>
                  </a:lnTo>
                  <a:close/>
                  <a:moveTo>
                    <a:pt x="38979" y="993248"/>
                  </a:moveTo>
                  <a:lnTo>
                    <a:pt x="38979" y="997564"/>
                  </a:lnTo>
                  <a:lnTo>
                    <a:pt x="42216" y="996485"/>
                  </a:lnTo>
                  <a:lnTo>
                    <a:pt x="42216" y="995406"/>
                  </a:lnTo>
                  <a:lnTo>
                    <a:pt x="40058" y="993248"/>
                  </a:lnTo>
                  <a:close/>
                  <a:moveTo>
                    <a:pt x="30347" y="993248"/>
                  </a:moveTo>
                  <a:lnTo>
                    <a:pt x="30347" y="994327"/>
                  </a:lnTo>
                  <a:lnTo>
                    <a:pt x="32505" y="994327"/>
                  </a:lnTo>
                  <a:lnTo>
                    <a:pt x="32505" y="993248"/>
                  </a:lnTo>
                  <a:close/>
                  <a:moveTo>
                    <a:pt x="5642194" y="991344"/>
                  </a:moveTo>
                  <a:lnTo>
                    <a:pt x="5642194" y="993368"/>
                  </a:lnTo>
                  <a:lnTo>
                    <a:pt x="5645431" y="996604"/>
                  </a:lnTo>
                  <a:lnTo>
                    <a:pt x="5647589" y="994446"/>
                  </a:lnTo>
                  <a:lnTo>
                    <a:pt x="5643273" y="991344"/>
                  </a:lnTo>
                  <a:close/>
                  <a:moveTo>
                    <a:pt x="2219861" y="989370"/>
                  </a:moveTo>
                  <a:lnTo>
                    <a:pt x="2219861" y="992607"/>
                  </a:lnTo>
                  <a:lnTo>
                    <a:pt x="2220941" y="992607"/>
                  </a:lnTo>
                  <a:lnTo>
                    <a:pt x="2223098" y="990450"/>
                  </a:lnTo>
                  <a:lnTo>
                    <a:pt x="2223098" y="989370"/>
                  </a:lnTo>
                  <a:close/>
                  <a:moveTo>
                    <a:pt x="6709436" y="988917"/>
                  </a:moveTo>
                  <a:lnTo>
                    <a:pt x="6709436" y="991075"/>
                  </a:lnTo>
                  <a:lnTo>
                    <a:pt x="6710515" y="991075"/>
                  </a:lnTo>
                  <a:lnTo>
                    <a:pt x="6710515" y="988917"/>
                  </a:lnTo>
                  <a:close/>
                  <a:moveTo>
                    <a:pt x="6283648" y="987973"/>
                  </a:moveTo>
                  <a:lnTo>
                    <a:pt x="6283648" y="989052"/>
                  </a:lnTo>
                  <a:lnTo>
                    <a:pt x="6285806" y="989052"/>
                  </a:lnTo>
                  <a:lnTo>
                    <a:pt x="6285806" y="987973"/>
                  </a:lnTo>
                  <a:close/>
                  <a:moveTo>
                    <a:pt x="2080671" y="987212"/>
                  </a:moveTo>
                  <a:lnTo>
                    <a:pt x="2080671" y="991528"/>
                  </a:lnTo>
                  <a:lnTo>
                    <a:pt x="2082828" y="991528"/>
                  </a:lnTo>
                  <a:lnTo>
                    <a:pt x="2082828" y="987212"/>
                  </a:lnTo>
                  <a:close/>
                  <a:moveTo>
                    <a:pt x="6121392" y="983792"/>
                  </a:moveTo>
                  <a:lnTo>
                    <a:pt x="6122471" y="983792"/>
                  </a:lnTo>
                  <a:lnTo>
                    <a:pt x="6136364" y="991210"/>
                  </a:lnTo>
                  <a:cubicBezTo>
                    <a:pt x="6143917" y="992288"/>
                    <a:pt x="6150616" y="995481"/>
                    <a:pt x="6156460" y="1000786"/>
                  </a:cubicBezTo>
                  <a:lnTo>
                    <a:pt x="6175477" y="1004967"/>
                  </a:lnTo>
                  <a:lnTo>
                    <a:pt x="6179794" y="1004967"/>
                  </a:lnTo>
                  <a:cubicBezTo>
                    <a:pt x="6190404" y="996515"/>
                    <a:pt x="6197103" y="992288"/>
                    <a:pt x="6199890" y="992288"/>
                  </a:cubicBezTo>
                  <a:lnTo>
                    <a:pt x="6204206" y="992288"/>
                  </a:lnTo>
                  <a:cubicBezTo>
                    <a:pt x="6206814" y="992288"/>
                    <a:pt x="6214232" y="996515"/>
                    <a:pt x="6226460" y="1004967"/>
                  </a:cubicBezTo>
                  <a:lnTo>
                    <a:pt x="6230642" y="1003888"/>
                  </a:lnTo>
                  <a:lnTo>
                    <a:pt x="6232800" y="1007125"/>
                  </a:lnTo>
                  <a:lnTo>
                    <a:pt x="6232800" y="1013464"/>
                  </a:lnTo>
                  <a:lnTo>
                    <a:pt x="6224302" y="1021961"/>
                  </a:lnTo>
                  <a:lnTo>
                    <a:pt x="6225381" y="1023040"/>
                  </a:lnTo>
                  <a:lnTo>
                    <a:pt x="6224302" y="1033561"/>
                  </a:lnTo>
                  <a:lnTo>
                    <a:pt x="6224302" y="1040979"/>
                  </a:lnTo>
                  <a:lnTo>
                    <a:pt x="6225381" y="1063233"/>
                  </a:lnTo>
                  <a:lnTo>
                    <a:pt x="6221065" y="1072809"/>
                  </a:lnTo>
                  <a:lnTo>
                    <a:pt x="6223223" y="1076047"/>
                  </a:lnTo>
                  <a:lnTo>
                    <a:pt x="6221065" y="1086567"/>
                  </a:lnTo>
                  <a:cubicBezTo>
                    <a:pt x="6224662" y="1092591"/>
                    <a:pt x="6226460" y="1096817"/>
                    <a:pt x="6226460" y="1099245"/>
                  </a:cubicBezTo>
                  <a:cubicBezTo>
                    <a:pt x="6226460" y="1105809"/>
                    <a:pt x="6221830" y="1109720"/>
                    <a:pt x="6212568" y="1110979"/>
                  </a:cubicBezTo>
                  <a:lnTo>
                    <a:pt x="6208387" y="1109900"/>
                  </a:lnTo>
                  <a:lnTo>
                    <a:pt x="6200969" y="1115160"/>
                  </a:lnTo>
                  <a:cubicBezTo>
                    <a:pt x="6188201" y="1115160"/>
                    <a:pt x="6181817" y="1112688"/>
                    <a:pt x="6181817" y="1107742"/>
                  </a:cubicBezTo>
                  <a:lnTo>
                    <a:pt x="6182896" y="1100324"/>
                  </a:lnTo>
                  <a:lnTo>
                    <a:pt x="6180873" y="1093985"/>
                  </a:lnTo>
                  <a:lnTo>
                    <a:pt x="6164957" y="1092906"/>
                  </a:lnTo>
                  <a:lnTo>
                    <a:pt x="6162799" y="1095064"/>
                  </a:lnTo>
                  <a:lnTo>
                    <a:pt x="6164957" y="1112058"/>
                  </a:lnTo>
                  <a:lnTo>
                    <a:pt x="6161720" y="1114216"/>
                  </a:lnTo>
                  <a:lnTo>
                    <a:pt x="6152144" y="1110979"/>
                  </a:lnTo>
                  <a:lnTo>
                    <a:pt x="6147963" y="1110979"/>
                  </a:lnTo>
                  <a:lnTo>
                    <a:pt x="6125708" y="1119476"/>
                  </a:lnTo>
                  <a:cubicBezTo>
                    <a:pt x="6124989" y="1113991"/>
                    <a:pt x="6123236" y="1108327"/>
                    <a:pt x="6120448" y="1102482"/>
                  </a:cubicBezTo>
                  <a:lnTo>
                    <a:pt x="6124629" y="1093985"/>
                  </a:lnTo>
                  <a:lnTo>
                    <a:pt x="6124629" y="1083464"/>
                  </a:lnTo>
                  <a:cubicBezTo>
                    <a:pt x="6124629" y="1080047"/>
                    <a:pt x="6123550" y="1077575"/>
                    <a:pt x="6121392" y="1076047"/>
                  </a:cubicBezTo>
                  <a:lnTo>
                    <a:pt x="6121392" y="1073888"/>
                  </a:lnTo>
                  <a:lnTo>
                    <a:pt x="6122471" y="1073888"/>
                  </a:lnTo>
                  <a:lnTo>
                    <a:pt x="6121392" y="1061210"/>
                  </a:lnTo>
                  <a:lnTo>
                    <a:pt x="6121392" y="1055815"/>
                  </a:lnTo>
                  <a:lnTo>
                    <a:pt x="6122471" y="1050555"/>
                  </a:lnTo>
                  <a:lnTo>
                    <a:pt x="6121392" y="1044216"/>
                  </a:lnTo>
                  <a:lnTo>
                    <a:pt x="6121392" y="1031403"/>
                  </a:lnTo>
                  <a:lnTo>
                    <a:pt x="6120448" y="1021961"/>
                  </a:lnTo>
                  <a:lnTo>
                    <a:pt x="6122471" y="1017645"/>
                  </a:lnTo>
                  <a:lnTo>
                    <a:pt x="6120448" y="1007125"/>
                  </a:lnTo>
                  <a:lnTo>
                    <a:pt x="6121392" y="1002809"/>
                  </a:lnTo>
                  <a:lnTo>
                    <a:pt x="6119369" y="997548"/>
                  </a:lnTo>
                  <a:lnTo>
                    <a:pt x="6121392" y="993233"/>
                  </a:lnTo>
                  <a:lnTo>
                    <a:pt x="6120448" y="984870"/>
                  </a:lnTo>
                  <a:close/>
                  <a:moveTo>
                    <a:pt x="74586" y="983537"/>
                  </a:moveTo>
                  <a:lnTo>
                    <a:pt x="74586" y="984616"/>
                  </a:lnTo>
                  <a:lnTo>
                    <a:pt x="76744" y="984616"/>
                  </a:lnTo>
                  <a:lnTo>
                    <a:pt x="76744" y="983537"/>
                  </a:lnTo>
                  <a:close/>
                  <a:moveTo>
                    <a:pt x="6265574" y="982712"/>
                  </a:moveTo>
                  <a:lnTo>
                    <a:pt x="6264630" y="983792"/>
                  </a:lnTo>
                  <a:lnTo>
                    <a:pt x="6264630" y="987973"/>
                  </a:lnTo>
                  <a:lnTo>
                    <a:pt x="6266653" y="990131"/>
                  </a:lnTo>
                  <a:lnTo>
                    <a:pt x="6267732" y="990131"/>
                  </a:lnTo>
                  <a:lnTo>
                    <a:pt x="6269890" y="987973"/>
                  </a:lnTo>
                  <a:lnTo>
                    <a:pt x="6269890" y="983792"/>
                  </a:lnTo>
                  <a:close/>
                  <a:moveTo>
                    <a:pt x="6097115" y="982712"/>
                  </a:moveTo>
                  <a:lnTo>
                    <a:pt x="6097115" y="983792"/>
                  </a:lnTo>
                  <a:lnTo>
                    <a:pt x="6098194" y="986893"/>
                  </a:lnTo>
                  <a:lnTo>
                    <a:pt x="6099138" y="986893"/>
                  </a:lnTo>
                  <a:lnTo>
                    <a:pt x="6099138" y="985814"/>
                  </a:lnTo>
                  <a:lnTo>
                    <a:pt x="6098194" y="982712"/>
                  </a:lnTo>
                  <a:close/>
                  <a:moveTo>
                    <a:pt x="5601461" y="982712"/>
                  </a:moveTo>
                  <a:lnTo>
                    <a:pt x="5601461" y="985949"/>
                  </a:lnTo>
                  <a:lnTo>
                    <a:pt x="5602540" y="985949"/>
                  </a:lnTo>
                  <a:lnTo>
                    <a:pt x="5602540" y="982712"/>
                  </a:lnTo>
                  <a:close/>
                  <a:moveTo>
                    <a:pt x="210540" y="982458"/>
                  </a:moveTo>
                  <a:lnTo>
                    <a:pt x="210540" y="984616"/>
                  </a:lnTo>
                  <a:lnTo>
                    <a:pt x="211619" y="984616"/>
                  </a:lnTo>
                  <a:lnTo>
                    <a:pt x="211619" y="982458"/>
                  </a:lnTo>
                  <a:close/>
                  <a:moveTo>
                    <a:pt x="3735059" y="981227"/>
                  </a:moveTo>
                  <a:cubicBezTo>
                    <a:pt x="3718515" y="988061"/>
                    <a:pt x="3710242" y="993096"/>
                    <a:pt x="3710242" y="996333"/>
                  </a:cubicBezTo>
                  <a:lnTo>
                    <a:pt x="3712400" y="996333"/>
                  </a:lnTo>
                  <a:lnTo>
                    <a:pt x="3718874" y="995254"/>
                  </a:lnTo>
                  <a:lnTo>
                    <a:pt x="3729664" y="996333"/>
                  </a:lnTo>
                  <a:cubicBezTo>
                    <a:pt x="3733980" y="990759"/>
                    <a:pt x="3736138" y="986802"/>
                    <a:pt x="3736138" y="984464"/>
                  </a:cubicBezTo>
                  <a:lnTo>
                    <a:pt x="3736138" y="981227"/>
                  </a:lnTo>
                  <a:close/>
                  <a:moveTo>
                    <a:pt x="6610032" y="980285"/>
                  </a:moveTo>
                  <a:lnTo>
                    <a:pt x="6611111" y="981364"/>
                  </a:lnTo>
                  <a:lnTo>
                    <a:pt x="6611111" y="982443"/>
                  </a:lnTo>
                  <a:lnTo>
                    <a:pt x="6607874" y="982443"/>
                  </a:lnTo>
                  <a:close/>
                  <a:moveTo>
                    <a:pt x="7759734" y="980016"/>
                  </a:moveTo>
                  <a:lnTo>
                    <a:pt x="7757576" y="982174"/>
                  </a:lnTo>
                  <a:lnTo>
                    <a:pt x="7758655" y="983253"/>
                  </a:lnTo>
                  <a:lnTo>
                    <a:pt x="7760813" y="983253"/>
                  </a:lnTo>
                  <a:lnTo>
                    <a:pt x="7760813" y="980016"/>
                  </a:lnTo>
                  <a:close/>
                  <a:moveTo>
                    <a:pt x="7606785" y="980016"/>
                  </a:moveTo>
                  <a:lnTo>
                    <a:pt x="7606785" y="982174"/>
                  </a:lnTo>
                  <a:lnTo>
                    <a:pt x="7610022" y="982174"/>
                  </a:lnTo>
                  <a:lnTo>
                    <a:pt x="7607864" y="980016"/>
                  </a:lnTo>
                  <a:close/>
                  <a:moveTo>
                    <a:pt x="6265574" y="976374"/>
                  </a:moveTo>
                  <a:lnTo>
                    <a:pt x="6265574" y="977452"/>
                  </a:lnTo>
                  <a:lnTo>
                    <a:pt x="6267732" y="977452"/>
                  </a:lnTo>
                  <a:lnTo>
                    <a:pt x="6267732" y="976374"/>
                  </a:lnTo>
                  <a:close/>
                  <a:moveTo>
                    <a:pt x="8117410" y="975161"/>
                  </a:moveTo>
                  <a:lnTo>
                    <a:pt x="8117410" y="976240"/>
                  </a:lnTo>
                  <a:lnTo>
                    <a:pt x="8120647" y="977319"/>
                  </a:lnTo>
                  <a:lnTo>
                    <a:pt x="8120647" y="975161"/>
                  </a:lnTo>
                  <a:close/>
                  <a:moveTo>
                    <a:pt x="4233410" y="974535"/>
                  </a:moveTo>
                  <a:lnTo>
                    <a:pt x="4233410" y="975614"/>
                  </a:lnTo>
                  <a:lnTo>
                    <a:pt x="4243121" y="977772"/>
                  </a:lnTo>
                  <a:lnTo>
                    <a:pt x="4246358" y="977772"/>
                  </a:lnTo>
                  <a:lnTo>
                    <a:pt x="4246358" y="976693"/>
                  </a:lnTo>
                  <a:lnTo>
                    <a:pt x="4235568" y="974535"/>
                  </a:lnTo>
                  <a:close/>
                  <a:moveTo>
                    <a:pt x="5567203" y="974080"/>
                  </a:moveTo>
                  <a:lnTo>
                    <a:pt x="5567203" y="977317"/>
                  </a:lnTo>
                  <a:lnTo>
                    <a:pt x="5568147" y="977317"/>
                  </a:lnTo>
                  <a:lnTo>
                    <a:pt x="5568147" y="974080"/>
                  </a:lnTo>
                  <a:close/>
                  <a:moveTo>
                    <a:pt x="6275150" y="972058"/>
                  </a:moveTo>
                  <a:lnTo>
                    <a:pt x="6269890" y="973137"/>
                  </a:lnTo>
                  <a:lnTo>
                    <a:pt x="6269890" y="975294"/>
                  </a:lnTo>
                  <a:lnTo>
                    <a:pt x="6272992" y="975294"/>
                  </a:lnTo>
                  <a:lnTo>
                    <a:pt x="6275150" y="973137"/>
                  </a:lnTo>
                  <a:close/>
                  <a:moveTo>
                    <a:pt x="7276843" y="970956"/>
                  </a:moveTo>
                  <a:lnTo>
                    <a:pt x="7276843" y="973114"/>
                  </a:lnTo>
                  <a:lnTo>
                    <a:pt x="7279001" y="975272"/>
                  </a:lnTo>
                  <a:lnTo>
                    <a:pt x="7280080" y="974193"/>
                  </a:lnTo>
                  <a:lnTo>
                    <a:pt x="7280080" y="973114"/>
                  </a:lnTo>
                  <a:lnTo>
                    <a:pt x="7277922" y="970956"/>
                  </a:lnTo>
                  <a:close/>
                  <a:moveTo>
                    <a:pt x="5711790" y="969899"/>
                  </a:moveTo>
                  <a:lnTo>
                    <a:pt x="5712869" y="970978"/>
                  </a:lnTo>
                  <a:lnTo>
                    <a:pt x="5712869" y="975159"/>
                  </a:lnTo>
                  <a:lnTo>
                    <a:pt x="5707608" y="975159"/>
                  </a:lnTo>
                  <a:cubicBezTo>
                    <a:pt x="5701854" y="975159"/>
                    <a:pt x="5694346" y="976598"/>
                    <a:pt x="5685084" y="979475"/>
                  </a:cubicBezTo>
                  <a:lnTo>
                    <a:pt x="5678610" y="979475"/>
                  </a:lnTo>
                  <a:lnTo>
                    <a:pt x="5673215" y="976238"/>
                  </a:lnTo>
                  <a:lnTo>
                    <a:pt x="5672136" y="976238"/>
                  </a:lnTo>
                  <a:lnTo>
                    <a:pt x="5672136" y="977317"/>
                  </a:lnTo>
                  <a:cubicBezTo>
                    <a:pt x="5674294" y="977317"/>
                    <a:pt x="5675373" y="978036"/>
                    <a:pt x="5675373" y="979475"/>
                  </a:cubicBezTo>
                  <a:cubicBezTo>
                    <a:pt x="5674474" y="983072"/>
                    <a:pt x="5672001" y="984870"/>
                    <a:pt x="5667955" y="984870"/>
                  </a:cubicBezTo>
                  <a:lnTo>
                    <a:pt x="5667955" y="985949"/>
                  </a:lnTo>
                  <a:cubicBezTo>
                    <a:pt x="5670743" y="985949"/>
                    <a:pt x="5672136" y="986669"/>
                    <a:pt x="5672136" y="988107"/>
                  </a:cubicBezTo>
                  <a:lnTo>
                    <a:pt x="5672136" y="989186"/>
                  </a:lnTo>
                  <a:lnTo>
                    <a:pt x="5671057" y="990265"/>
                  </a:lnTo>
                  <a:lnTo>
                    <a:pt x="5671057" y="991344"/>
                  </a:lnTo>
                  <a:lnTo>
                    <a:pt x="5676452" y="994446"/>
                  </a:lnTo>
                  <a:lnTo>
                    <a:pt x="5681847" y="992424"/>
                  </a:lnTo>
                  <a:lnTo>
                    <a:pt x="5684005" y="995525"/>
                  </a:lnTo>
                  <a:lnTo>
                    <a:pt x="5685084" y="994446"/>
                  </a:lnTo>
                  <a:lnTo>
                    <a:pt x="5690479" y="995525"/>
                  </a:lnTo>
                  <a:lnTo>
                    <a:pt x="5703292" y="995525"/>
                  </a:lnTo>
                  <a:lnTo>
                    <a:pt x="5715027" y="996604"/>
                  </a:lnTo>
                  <a:lnTo>
                    <a:pt x="5720422" y="995525"/>
                  </a:lnTo>
                  <a:lnTo>
                    <a:pt x="5725817" y="998762"/>
                  </a:lnTo>
                  <a:lnTo>
                    <a:pt x="5726896" y="998762"/>
                  </a:lnTo>
                  <a:lnTo>
                    <a:pt x="5731212" y="995525"/>
                  </a:lnTo>
                  <a:lnTo>
                    <a:pt x="5730133" y="994446"/>
                  </a:lnTo>
                  <a:lnTo>
                    <a:pt x="5730133" y="993368"/>
                  </a:lnTo>
                  <a:cubicBezTo>
                    <a:pt x="5730133" y="989860"/>
                    <a:pt x="5730807" y="988107"/>
                    <a:pt x="5732156" y="988107"/>
                  </a:cubicBezTo>
                  <a:lnTo>
                    <a:pt x="5725817" y="976238"/>
                  </a:lnTo>
                  <a:lnTo>
                    <a:pt x="5724738" y="977317"/>
                  </a:lnTo>
                  <a:lnTo>
                    <a:pt x="5722580" y="977317"/>
                  </a:lnTo>
                  <a:cubicBezTo>
                    <a:pt x="5719343" y="977317"/>
                    <a:pt x="5715746" y="974844"/>
                    <a:pt x="5711790" y="969899"/>
                  </a:cubicBezTo>
                  <a:close/>
                  <a:moveTo>
                    <a:pt x="2706261" y="969153"/>
                  </a:moveTo>
                  <a:lnTo>
                    <a:pt x="2704102" y="971177"/>
                  </a:lnTo>
                  <a:lnTo>
                    <a:pt x="2704102" y="972256"/>
                  </a:lnTo>
                  <a:lnTo>
                    <a:pt x="2706261" y="970232"/>
                  </a:lnTo>
                  <a:close/>
                  <a:moveTo>
                    <a:pt x="5592829" y="968820"/>
                  </a:moveTo>
                  <a:cubicBezTo>
                    <a:pt x="5588064" y="968820"/>
                    <a:pt x="5584872" y="973451"/>
                    <a:pt x="5583253" y="982712"/>
                  </a:cubicBezTo>
                  <a:lnTo>
                    <a:pt x="5590671" y="1000920"/>
                  </a:lnTo>
                  <a:lnTo>
                    <a:pt x="5593908" y="1000920"/>
                  </a:lnTo>
                  <a:lnTo>
                    <a:pt x="5596066" y="994446"/>
                  </a:lnTo>
                  <a:cubicBezTo>
                    <a:pt x="5592290" y="994446"/>
                    <a:pt x="5590132" y="993412"/>
                    <a:pt x="5589592" y="991344"/>
                  </a:cubicBezTo>
                  <a:lnTo>
                    <a:pt x="5593908" y="987028"/>
                  </a:lnTo>
                  <a:lnTo>
                    <a:pt x="5591750" y="980554"/>
                  </a:lnTo>
                  <a:lnTo>
                    <a:pt x="5591750" y="977317"/>
                  </a:lnTo>
                  <a:lnTo>
                    <a:pt x="5596066" y="972057"/>
                  </a:lnTo>
                  <a:lnTo>
                    <a:pt x="5596066" y="970978"/>
                  </a:lnTo>
                  <a:cubicBezTo>
                    <a:pt x="5596066" y="969539"/>
                    <a:pt x="5594987" y="968820"/>
                    <a:pt x="5592829" y="968820"/>
                  </a:cubicBezTo>
                  <a:close/>
                  <a:moveTo>
                    <a:pt x="6707278" y="968281"/>
                  </a:moveTo>
                  <a:lnTo>
                    <a:pt x="6707278" y="970574"/>
                  </a:lnTo>
                  <a:lnTo>
                    <a:pt x="6708357" y="970574"/>
                  </a:lnTo>
                  <a:lnTo>
                    <a:pt x="6708357" y="968281"/>
                  </a:lnTo>
                  <a:close/>
                  <a:moveTo>
                    <a:pt x="2074197" y="967521"/>
                  </a:moveTo>
                  <a:lnTo>
                    <a:pt x="2073118" y="968600"/>
                  </a:lnTo>
                  <a:lnTo>
                    <a:pt x="2073118" y="971837"/>
                  </a:lnTo>
                  <a:cubicBezTo>
                    <a:pt x="2074554" y="974804"/>
                    <a:pt x="2076714" y="976288"/>
                    <a:pt x="2079590" y="976288"/>
                  </a:cubicBezTo>
                  <a:lnTo>
                    <a:pt x="2082828" y="975209"/>
                  </a:lnTo>
                  <a:lnTo>
                    <a:pt x="2082828" y="972916"/>
                  </a:lnTo>
                  <a:cubicBezTo>
                    <a:pt x="2082828" y="971117"/>
                    <a:pt x="2079949" y="969319"/>
                    <a:pt x="2074197" y="967521"/>
                  </a:cubicBezTo>
                  <a:close/>
                  <a:moveTo>
                    <a:pt x="7283317" y="966775"/>
                  </a:moveTo>
                  <a:lnTo>
                    <a:pt x="7283317" y="967719"/>
                  </a:lnTo>
                  <a:lnTo>
                    <a:pt x="7285475" y="973114"/>
                  </a:lnTo>
                  <a:lnTo>
                    <a:pt x="7286554" y="973114"/>
                  </a:lnTo>
                  <a:lnTo>
                    <a:pt x="7286554" y="972035"/>
                  </a:lnTo>
                  <a:cubicBezTo>
                    <a:pt x="7285655" y="968528"/>
                    <a:pt x="7284576" y="966775"/>
                    <a:pt x="7283317" y="966775"/>
                  </a:cubicBezTo>
                  <a:close/>
                  <a:moveTo>
                    <a:pt x="1614150" y="965985"/>
                  </a:moveTo>
                  <a:lnTo>
                    <a:pt x="1614150" y="971380"/>
                  </a:lnTo>
                  <a:lnTo>
                    <a:pt x="1616308" y="973539"/>
                  </a:lnTo>
                  <a:lnTo>
                    <a:pt x="1618465" y="967065"/>
                  </a:lnTo>
                  <a:lnTo>
                    <a:pt x="1617387" y="965985"/>
                  </a:lnTo>
                  <a:close/>
                  <a:moveTo>
                    <a:pt x="6279466" y="965719"/>
                  </a:moveTo>
                  <a:lnTo>
                    <a:pt x="6277308" y="968955"/>
                  </a:lnTo>
                  <a:lnTo>
                    <a:pt x="6277308" y="970034"/>
                  </a:lnTo>
                  <a:lnTo>
                    <a:pt x="6280411" y="967876"/>
                  </a:lnTo>
                  <a:lnTo>
                    <a:pt x="6282569" y="967876"/>
                  </a:lnTo>
                  <a:lnTo>
                    <a:pt x="6283648" y="968955"/>
                  </a:lnTo>
                  <a:lnTo>
                    <a:pt x="6284727" y="968955"/>
                  </a:lnTo>
                  <a:lnTo>
                    <a:pt x="6285806" y="967876"/>
                  </a:lnTo>
                  <a:lnTo>
                    <a:pt x="6285806" y="966798"/>
                  </a:lnTo>
                  <a:close/>
                  <a:moveTo>
                    <a:pt x="5567203" y="964504"/>
                  </a:moveTo>
                  <a:lnTo>
                    <a:pt x="5567203" y="967741"/>
                  </a:lnTo>
                  <a:lnTo>
                    <a:pt x="5568147" y="967741"/>
                  </a:lnTo>
                  <a:lnTo>
                    <a:pt x="5568147" y="964504"/>
                  </a:lnTo>
                  <a:close/>
                  <a:moveTo>
                    <a:pt x="7598153" y="963696"/>
                  </a:moveTo>
                  <a:lnTo>
                    <a:pt x="7598153" y="969091"/>
                  </a:lnTo>
                  <a:lnTo>
                    <a:pt x="7599232" y="969091"/>
                  </a:lnTo>
                  <a:lnTo>
                    <a:pt x="7599232" y="963696"/>
                  </a:lnTo>
                  <a:close/>
                  <a:moveTo>
                    <a:pt x="5562887" y="963425"/>
                  </a:moveTo>
                  <a:lnTo>
                    <a:pt x="5562887" y="967741"/>
                  </a:lnTo>
                  <a:lnTo>
                    <a:pt x="5563966" y="967741"/>
                  </a:lnTo>
                  <a:lnTo>
                    <a:pt x="5563966" y="963425"/>
                  </a:lnTo>
                  <a:close/>
                  <a:moveTo>
                    <a:pt x="4094624" y="962666"/>
                  </a:moveTo>
                  <a:lnTo>
                    <a:pt x="4088150" y="965903"/>
                  </a:lnTo>
                  <a:lnTo>
                    <a:pt x="4088150" y="966982"/>
                  </a:lnTo>
                  <a:lnTo>
                    <a:pt x="4089229" y="966982"/>
                  </a:lnTo>
                  <a:cubicBezTo>
                    <a:pt x="4092466" y="965544"/>
                    <a:pt x="4094264" y="964105"/>
                    <a:pt x="4094624" y="962666"/>
                  </a:cubicBezTo>
                  <a:close/>
                  <a:moveTo>
                    <a:pt x="2579746" y="961735"/>
                  </a:moveTo>
                  <a:lnTo>
                    <a:pt x="2586086" y="964837"/>
                  </a:lnTo>
                  <a:lnTo>
                    <a:pt x="2590268" y="963893"/>
                  </a:lnTo>
                  <a:cubicBezTo>
                    <a:pt x="2594852" y="965961"/>
                    <a:pt x="2600472" y="966995"/>
                    <a:pt x="2607126" y="966995"/>
                  </a:cubicBezTo>
                  <a:lnTo>
                    <a:pt x="2612386" y="966995"/>
                  </a:lnTo>
                  <a:cubicBezTo>
                    <a:pt x="2613465" y="968434"/>
                    <a:pt x="2617331" y="969153"/>
                    <a:pt x="2623986" y="969153"/>
                  </a:cubicBezTo>
                  <a:lnTo>
                    <a:pt x="2629246" y="974413"/>
                  </a:lnTo>
                  <a:lnTo>
                    <a:pt x="2629246" y="976437"/>
                  </a:lnTo>
                  <a:cubicBezTo>
                    <a:pt x="2629246" y="977875"/>
                    <a:pt x="2626458" y="979988"/>
                    <a:pt x="2620885" y="982776"/>
                  </a:cubicBezTo>
                  <a:lnTo>
                    <a:pt x="2620885" y="988036"/>
                  </a:lnTo>
                  <a:lnTo>
                    <a:pt x="2619804" y="996533"/>
                  </a:lnTo>
                  <a:lnTo>
                    <a:pt x="2620885" y="1008132"/>
                  </a:lnTo>
                  <a:lnTo>
                    <a:pt x="2620885" y="1020811"/>
                  </a:lnTo>
                  <a:lnTo>
                    <a:pt x="2621963" y="1026071"/>
                  </a:lnTo>
                  <a:lnTo>
                    <a:pt x="2626144" y="1026071"/>
                  </a:lnTo>
                  <a:lnTo>
                    <a:pt x="2639901" y="1024992"/>
                  </a:lnTo>
                  <a:lnTo>
                    <a:pt x="2644082" y="1026071"/>
                  </a:lnTo>
                  <a:lnTo>
                    <a:pt x="2653524" y="1024992"/>
                  </a:lnTo>
                  <a:lnTo>
                    <a:pt x="2665123" y="1028094"/>
                  </a:lnTo>
                  <a:cubicBezTo>
                    <a:pt x="2669348" y="1026565"/>
                    <a:pt x="2671462" y="1025172"/>
                    <a:pt x="2671462" y="1023913"/>
                  </a:cubicBezTo>
                  <a:lnTo>
                    <a:pt x="2671462" y="1020811"/>
                  </a:lnTo>
                  <a:cubicBezTo>
                    <a:pt x="2667955" y="1017933"/>
                    <a:pt x="2666202" y="1011954"/>
                    <a:pt x="2666202" y="1002872"/>
                  </a:cubicBezTo>
                  <a:lnTo>
                    <a:pt x="2667281" y="980753"/>
                  </a:lnTo>
                  <a:cubicBezTo>
                    <a:pt x="2663055" y="975987"/>
                    <a:pt x="2660942" y="972120"/>
                    <a:pt x="2660942" y="969153"/>
                  </a:cubicBezTo>
                  <a:lnTo>
                    <a:pt x="2660942" y="968074"/>
                  </a:lnTo>
                  <a:cubicBezTo>
                    <a:pt x="2660942" y="965916"/>
                    <a:pt x="2664448" y="964163"/>
                    <a:pt x="2671462" y="962814"/>
                  </a:cubicBezTo>
                  <a:cubicBezTo>
                    <a:pt x="2673709" y="962814"/>
                    <a:pt x="2676182" y="963848"/>
                    <a:pt x="2678880" y="965916"/>
                  </a:cubicBezTo>
                  <a:lnTo>
                    <a:pt x="2683061" y="961735"/>
                  </a:lnTo>
                  <a:cubicBezTo>
                    <a:pt x="2697088" y="962455"/>
                    <a:pt x="2705180" y="964568"/>
                    <a:pt x="2707339" y="968074"/>
                  </a:cubicBezTo>
                  <a:lnTo>
                    <a:pt x="2712599" y="965916"/>
                  </a:lnTo>
                  <a:cubicBezTo>
                    <a:pt x="2722400" y="967355"/>
                    <a:pt x="2727300" y="969109"/>
                    <a:pt x="2727300" y="971177"/>
                  </a:cubicBezTo>
                  <a:lnTo>
                    <a:pt x="2727300" y="974413"/>
                  </a:lnTo>
                  <a:cubicBezTo>
                    <a:pt x="2722444" y="979629"/>
                    <a:pt x="2720017" y="985608"/>
                    <a:pt x="2720017" y="992352"/>
                  </a:cubicBezTo>
                  <a:lnTo>
                    <a:pt x="2716780" y="995454"/>
                  </a:lnTo>
                  <a:lnTo>
                    <a:pt x="2717859" y="999635"/>
                  </a:lnTo>
                  <a:lnTo>
                    <a:pt x="2715701" y="1007053"/>
                  </a:lnTo>
                  <a:cubicBezTo>
                    <a:pt x="2718668" y="1014787"/>
                    <a:pt x="2720781" y="1018653"/>
                    <a:pt x="2722041" y="1018653"/>
                  </a:cubicBezTo>
                  <a:lnTo>
                    <a:pt x="2724199" y="1018653"/>
                  </a:lnTo>
                  <a:lnTo>
                    <a:pt x="2724199" y="1017574"/>
                  </a:lnTo>
                  <a:lnTo>
                    <a:pt x="2720961" y="1013392"/>
                  </a:lnTo>
                  <a:cubicBezTo>
                    <a:pt x="2722400" y="1013392"/>
                    <a:pt x="2726626" y="1008807"/>
                    <a:pt x="2733640" y="999635"/>
                  </a:cubicBezTo>
                  <a:lnTo>
                    <a:pt x="2739979" y="999635"/>
                  </a:lnTo>
                  <a:cubicBezTo>
                    <a:pt x="2745643" y="999635"/>
                    <a:pt x="2754410" y="1007368"/>
                    <a:pt x="2766280" y="1022834"/>
                  </a:cubicBezTo>
                  <a:lnTo>
                    <a:pt x="2769517" y="1026071"/>
                  </a:lnTo>
                  <a:lnTo>
                    <a:pt x="2769517" y="1030252"/>
                  </a:lnTo>
                  <a:lnTo>
                    <a:pt x="2765336" y="1034433"/>
                  </a:lnTo>
                  <a:lnTo>
                    <a:pt x="2754681" y="1034433"/>
                  </a:lnTo>
                  <a:cubicBezTo>
                    <a:pt x="2750544" y="1032365"/>
                    <a:pt x="2748476" y="1030252"/>
                    <a:pt x="2748476" y="1028094"/>
                  </a:cubicBezTo>
                  <a:lnTo>
                    <a:pt x="2744160" y="1028094"/>
                  </a:lnTo>
                  <a:cubicBezTo>
                    <a:pt x="2744160" y="1031241"/>
                    <a:pt x="2737865" y="1033354"/>
                    <a:pt x="2725278" y="1034433"/>
                  </a:cubicBezTo>
                  <a:cubicBezTo>
                    <a:pt x="2721231" y="1037760"/>
                    <a:pt x="2719117" y="1040233"/>
                    <a:pt x="2718938" y="1041851"/>
                  </a:cubicBezTo>
                  <a:lnTo>
                    <a:pt x="2720017" y="1056553"/>
                  </a:lnTo>
                  <a:lnTo>
                    <a:pt x="2720017" y="1057632"/>
                  </a:lnTo>
                  <a:lnTo>
                    <a:pt x="2716780" y="1066129"/>
                  </a:lnTo>
                  <a:lnTo>
                    <a:pt x="2720017" y="1077728"/>
                  </a:lnTo>
                  <a:lnTo>
                    <a:pt x="2720017" y="1078672"/>
                  </a:lnTo>
                  <a:cubicBezTo>
                    <a:pt x="2720017" y="1080830"/>
                    <a:pt x="2718578" y="1081909"/>
                    <a:pt x="2715701" y="1081909"/>
                  </a:cubicBezTo>
                  <a:lnTo>
                    <a:pt x="2716780" y="1086090"/>
                  </a:lnTo>
                  <a:lnTo>
                    <a:pt x="2715701" y="1095532"/>
                  </a:lnTo>
                  <a:lnTo>
                    <a:pt x="2716780" y="1094588"/>
                  </a:lnTo>
                  <a:lnTo>
                    <a:pt x="2717859" y="1094588"/>
                  </a:lnTo>
                  <a:lnTo>
                    <a:pt x="2718938" y="1095532"/>
                  </a:lnTo>
                  <a:lnTo>
                    <a:pt x="2718938" y="1096611"/>
                  </a:lnTo>
                  <a:lnTo>
                    <a:pt x="2715701" y="1106187"/>
                  </a:lnTo>
                  <a:lnTo>
                    <a:pt x="2717859" y="1108210"/>
                  </a:lnTo>
                  <a:lnTo>
                    <a:pt x="2720017" y="1108210"/>
                  </a:lnTo>
                  <a:cubicBezTo>
                    <a:pt x="2721185" y="1108210"/>
                    <a:pt x="2723613" y="1104344"/>
                    <a:pt x="2727300" y="1096611"/>
                  </a:cubicBezTo>
                  <a:lnTo>
                    <a:pt x="2739979" y="1086090"/>
                  </a:lnTo>
                  <a:cubicBezTo>
                    <a:pt x="2748611" y="1088249"/>
                    <a:pt x="2754229" y="1092115"/>
                    <a:pt x="2756838" y="1097690"/>
                  </a:cubicBezTo>
                  <a:cubicBezTo>
                    <a:pt x="2770864" y="1105422"/>
                    <a:pt x="2777878" y="1111762"/>
                    <a:pt x="2777878" y="1116707"/>
                  </a:cubicBezTo>
                  <a:lnTo>
                    <a:pt x="2778957" y="1120888"/>
                  </a:lnTo>
                  <a:lnTo>
                    <a:pt x="2770596" y="1125070"/>
                  </a:lnTo>
                  <a:lnTo>
                    <a:pt x="2768437" y="1125070"/>
                  </a:lnTo>
                  <a:cubicBezTo>
                    <a:pt x="2758456" y="1125070"/>
                    <a:pt x="2748970" y="1124035"/>
                    <a:pt x="2739979" y="1121967"/>
                  </a:cubicBezTo>
                  <a:lnTo>
                    <a:pt x="2738900" y="1121967"/>
                  </a:lnTo>
                  <a:lnTo>
                    <a:pt x="2734718" y="1125070"/>
                  </a:lnTo>
                  <a:lnTo>
                    <a:pt x="2725278" y="1125070"/>
                  </a:lnTo>
                  <a:cubicBezTo>
                    <a:pt x="2721770" y="1125070"/>
                    <a:pt x="2720017" y="1124395"/>
                    <a:pt x="2720017" y="1123046"/>
                  </a:cubicBezTo>
                  <a:lnTo>
                    <a:pt x="2714622" y="1123990"/>
                  </a:lnTo>
                  <a:lnTo>
                    <a:pt x="2708419" y="1123990"/>
                  </a:lnTo>
                  <a:lnTo>
                    <a:pt x="2702079" y="1123046"/>
                  </a:lnTo>
                  <a:lnTo>
                    <a:pt x="2690480" y="1126148"/>
                  </a:lnTo>
                  <a:lnTo>
                    <a:pt x="2677802" y="1123990"/>
                  </a:lnTo>
                  <a:lnTo>
                    <a:pt x="2673620" y="1125070"/>
                  </a:lnTo>
                  <a:lnTo>
                    <a:pt x="2664045" y="1123990"/>
                  </a:lnTo>
                  <a:lnTo>
                    <a:pt x="2657705" y="1125070"/>
                  </a:lnTo>
                  <a:lnTo>
                    <a:pt x="2643004" y="1119809"/>
                  </a:lnTo>
                  <a:cubicBezTo>
                    <a:pt x="2643004" y="1122777"/>
                    <a:pt x="2637024" y="1124530"/>
                    <a:pt x="2625064" y="1125070"/>
                  </a:cubicBezTo>
                  <a:cubicBezTo>
                    <a:pt x="2617511" y="1125070"/>
                    <a:pt x="2612611" y="1123316"/>
                    <a:pt x="2610363" y="1119809"/>
                  </a:cubicBezTo>
                  <a:lnTo>
                    <a:pt x="2609284" y="1119809"/>
                  </a:lnTo>
                  <a:lnTo>
                    <a:pt x="2611443" y="1123046"/>
                  </a:lnTo>
                  <a:lnTo>
                    <a:pt x="2610363" y="1123990"/>
                  </a:lnTo>
                  <a:lnTo>
                    <a:pt x="2609284" y="1123990"/>
                  </a:lnTo>
                  <a:lnTo>
                    <a:pt x="2592425" y="1125070"/>
                  </a:lnTo>
                  <a:lnTo>
                    <a:pt x="2577724" y="1123990"/>
                  </a:lnTo>
                  <a:lnTo>
                    <a:pt x="2574487" y="1125070"/>
                  </a:lnTo>
                  <a:cubicBezTo>
                    <a:pt x="2570980" y="1124170"/>
                    <a:pt x="2569227" y="1123136"/>
                    <a:pt x="2569227" y="1121967"/>
                  </a:cubicBezTo>
                  <a:lnTo>
                    <a:pt x="2569227" y="1118730"/>
                  </a:lnTo>
                  <a:lnTo>
                    <a:pt x="2571385" y="1118730"/>
                  </a:lnTo>
                  <a:lnTo>
                    <a:pt x="2571385" y="1115628"/>
                  </a:lnTo>
                  <a:lnTo>
                    <a:pt x="2569227" y="1108210"/>
                  </a:lnTo>
                  <a:lnTo>
                    <a:pt x="2572463" y="1102950"/>
                  </a:lnTo>
                  <a:lnTo>
                    <a:pt x="2569227" y="1090272"/>
                  </a:lnTo>
                  <a:lnTo>
                    <a:pt x="2569227" y="1088249"/>
                  </a:lnTo>
                  <a:lnTo>
                    <a:pt x="2573408" y="1077728"/>
                  </a:lnTo>
                  <a:cubicBezTo>
                    <a:pt x="2572418" y="1069096"/>
                    <a:pt x="2571025" y="1064151"/>
                    <a:pt x="2569227" y="1062892"/>
                  </a:cubicBezTo>
                  <a:lnTo>
                    <a:pt x="2570305" y="1059790"/>
                  </a:lnTo>
                  <a:lnTo>
                    <a:pt x="2569227" y="1037670"/>
                  </a:lnTo>
                  <a:lnTo>
                    <a:pt x="2569227" y="1036591"/>
                  </a:lnTo>
                  <a:cubicBezTo>
                    <a:pt x="2569227" y="1035332"/>
                    <a:pt x="2567473" y="1034253"/>
                    <a:pt x="2563966" y="1033354"/>
                  </a:cubicBezTo>
                  <a:lnTo>
                    <a:pt x="2559785" y="1034433"/>
                  </a:lnTo>
                  <a:lnTo>
                    <a:pt x="2558706" y="1034433"/>
                  </a:lnTo>
                  <a:lnTo>
                    <a:pt x="2555468" y="1032410"/>
                  </a:lnTo>
                  <a:lnTo>
                    <a:pt x="2554525" y="1032410"/>
                  </a:lnTo>
                  <a:lnTo>
                    <a:pt x="2548185" y="1033354"/>
                  </a:lnTo>
                  <a:lnTo>
                    <a:pt x="2544004" y="1032410"/>
                  </a:lnTo>
                  <a:lnTo>
                    <a:pt x="2535507" y="1034433"/>
                  </a:lnTo>
                  <a:lnTo>
                    <a:pt x="2532405" y="1034433"/>
                  </a:lnTo>
                  <a:lnTo>
                    <a:pt x="2530246" y="1032410"/>
                  </a:lnTo>
                  <a:lnTo>
                    <a:pt x="2530246" y="1028094"/>
                  </a:lnTo>
                  <a:lnTo>
                    <a:pt x="2533349" y="1024992"/>
                  </a:lnTo>
                  <a:lnTo>
                    <a:pt x="2538610" y="1024992"/>
                  </a:lnTo>
                  <a:cubicBezTo>
                    <a:pt x="2553625" y="1024992"/>
                    <a:pt x="2562078" y="1026026"/>
                    <a:pt x="2563966" y="1028094"/>
                  </a:cubicBezTo>
                  <a:lnTo>
                    <a:pt x="2568147" y="1028094"/>
                  </a:lnTo>
                  <a:lnTo>
                    <a:pt x="2571385" y="1016495"/>
                  </a:lnTo>
                  <a:lnTo>
                    <a:pt x="2568147" y="1005974"/>
                  </a:lnTo>
                  <a:cubicBezTo>
                    <a:pt x="2569586" y="1001029"/>
                    <a:pt x="2570664" y="991543"/>
                    <a:pt x="2571385" y="977516"/>
                  </a:cubicBezTo>
                  <a:cubicBezTo>
                    <a:pt x="2567158" y="972120"/>
                    <a:pt x="2565045" y="968254"/>
                    <a:pt x="2565045" y="965916"/>
                  </a:cubicBezTo>
                  <a:lnTo>
                    <a:pt x="2569227" y="962814"/>
                  </a:lnTo>
                  <a:lnTo>
                    <a:pt x="2573408" y="963893"/>
                  </a:lnTo>
                  <a:close/>
                  <a:moveTo>
                    <a:pt x="5258622" y="960322"/>
                  </a:moveTo>
                  <a:lnTo>
                    <a:pt x="5260780" y="960322"/>
                  </a:lnTo>
                  <a:cubicBezTo>
                    <a:pt x="5284428" y="974259"/>
                    <a:pt x="5296612" y="983566"/>
                    <a:pt x="5297331" y="988242"/>
                  </a:cubicBezTo>
                  <a:lnTo>
                    <a:pt x="5298410" y="989320"/>
                  </a:lnTo>
                  <a:lnTo>
                    <a:pt x="5298410" y="992558"/>
                  </a:lnTo>
                  <a:cubicBezTo>
                    <a:pt x="5291936" y="998402"/>
                    <a:pt x="5288699" y="1006270"/>
                    <a:pt x="5288699" y="1016161"/>
                  </a:cubicBezTo>
                  <a:lnTo>
                    <a:pt x="5287620" y="1019398"/>
                  </a:lnTo>
                  <a:lnTo>
                    <a:pt x="5289778" y="1027895"/>
                  </a:lnTo>
                  <a:lnTo>
                    <a:pt x="5288699" y="1028974"/>
                  </a:lnTo>
                  <a:lnTo>
                    <a:pt x="5289778" y="1034369"/>
                  </a:lnTo>
                  <a:lnTo>
                    <a:pt x="5289778" y="1040843"/>
                  </a:lnTo>
                  <a:lnTo>
                    <a:pt x="5284518" y="1052712"/>
                  </a:lnTo>
                  <a:lnTo>
                    <a:pt x="5284518" y="1064446"/>
                  </a:lnTo>
                  <a:lnTo>
                    <a:pt x="5287620" y="1077394"/>
                  </a:lnTo>
                  <a:cubicBezTo>
                    <a:pt x="5286991" y="1089893"/>
                    <a:pt x="5285597" y="1097401"/>
                    <a:pt x="5283439" y="1099918"/>
                  </a:cubicBezTo>
                  <a:lnTo>
                    <a:pt x="5285597" y="1117047"/>
                  </a:lnTo>
                  <a:lnTo>
                    <a:pt x="5280202" y="1137549"/>
                  </a:lnTo>
                  <a:lnTo>
                    <a:pt x="5278044" y="1139707"/>
                  </a:lnTo>
                  <a:lnTo>
                    <a:pt x="5275886" y="1139707"/>
                  </a:lnTo>
                  <a:cubicBezTo>
                    <a:pt x="5275886" y="1135391"/>
                    <a:pt x="5275167" y="1133233"/>
                    <a:pt x="5273728" y="1133233"/>
                  </a:cubicBezTo>
                  <a:lnTo>
                    <a:pt x="5272649" y="1133233"/>
                  </a:lnTo>
                  <a:lnTo>
                    <a:pt x="5275886" y="1141730"/>
                  </a:lnTo>
                  <a:lnTo>
                    <a:pt x="5274807" y="1142809"/>
                  </a:lnTo>
                  <a:lnTo>
                    <a:pt x="5274807" y="1143888"/>
                  </a:lnTo>
                  <a:lnTo>
                    <a:pt x="5275886" y="1144967"/>
                  </a:lnTo>
                  <a:lnTo>
                    <a:pt x="5275886" y="1146046"/>
                  </a:lnTo>
                  <a:lnTo>
                    <a:pt x="5274807" y="1149283"/>
                  </a:lnTo>
                  <a:lnTo>
                    <a:pt x="5276965" y="1151441"/>
                  </a:lnTo>
                  <a:lnTo>
                    <a:pt x="5276965" y="1153599"/>
                  </a:lnTo>
                  <a:lnTo>
                    <a:pt x="5274807" y="1155756"/>
                  </a:lnTo>
                  <a:lnTo>
                    <a:pt x="5273728" y="1155756"/>
                  </a:lnTo>
                  <a:cubicBezTo>
                    <a:pt x="5272289" y="1155756"/>
                    <a:pt x="5271570" y="1154318"/>
                    <a:pt x="5271570" y="1151441"/>
                  </a:cubicBezTo>
                  <a:lnTo>
                    <a:pt x="5270491" y="1152520"/>
                  </a:lnTo>
                  <a:lnTo>
                    <a:pt x="5269412" y="1152520"/>
                  </a:lnTo>
                  <a:lnTo>
                    <a:pt x="5273728" y="1158994"/>
                  </a:lnTo>
                  <a:cubicBezTo>
                    <a:pt x="5273728" y="1164748"/>
                    <a:pt x="5268693" y="1170458"/>
                    <a:pt x="5258622" y="1176123"/>
                  </a:cubicBezTo>
                  <a:cubicBezTo>
                    <a:pt x="5255475" y="1176123"/>
                    <a:pt x="5248686" y="1178640"/>
                    <a:pt x="5238256" y="1183676"/>
                  </a:cubicBezTo>
                  <a:lnTo>
                    <a:pt x="5228680" y="1184755"/>
                  </a:lnTo>
                  <a:lnTo>
                    <a:pt x="5218969" y="1184755"/>
                  </a:lnTo>
                  <a:cubicBezTo>
                    <a:pt x="5216631" y="1183136"/>
                    <a:pt x="5213394" y="1175268"/>
                    <a:pt x="5209258" y="1161152"/>
                  </a:cubicBezTo>
                  <a:cubicBezTo>
                    <a:pt x="5202694" y="1151980"/>
                    <a:pt x="5194107" y="1145191"/>
                    <a:pt x="5183496" y="1140786"/>
                  </a:cubicBezTo>
                  <a:lnTo>
                    <a:pt x="5183496" y="1138627"/>
                  </a:lnTo>
                  <a:cubicBezTo>
                    <a:pt x="5183496" y="1135930"/>
                    <a:pt x="5193882" y="1133772"/>
                    <a:pt x="5214653" y="1132154"/>
                  </a:cubicBezTo>
                  <a:lnTo>
                    <a:pt x="5226522" y="1132154"/>
                  </a:lnTo>
                  <a:cubicBezTo>
                    <a:pt x="5228770" y="1132154"/>
                    <a:pt x="5231242" y="1125005"/>
                    <a:pt x="5233940" y="1110708"/>
                  </a:cubicBezTo>
                  <a:cubicBezTo>
                    <a:pt x="5236458" y="1109090"/>
                    <a:pt x="5238975" y="1103695"/>
                    <a:pt x="5241493" y="1094523"/>
                  </a:cubicBezTo>
                  <a:lnTo>
                    <a:pt x="5237177" y="1089128"/>
                  </a:lnTo>
                  <a:lnTo>
                    <a:pt x="5241493" y="1071999"/>
                  </a:lnTo>
                  <a:lnTo>
                    <a:pt x="5240414" y="1063367"/>
                  </a:lnTo>
                  <a:lnTo>
                    <a:pt x="5241493" y="1028974"/>
                  </a:lnTo>
                  <a:lnTo>
                    <a:pt x="5241493" y="1023714"/>
                  </a:lnTo>
                  <a:lnTo>
                    <a:pt x="5243651" y="1020477"/>
                  </a:lnTo>
                  <a:lnTo>
                    <a:pt x="5243651" y="1010766"/>
                  </a:lnTo>
                  <a:lnTo>
                    <a:pt x="5244730" y="994715"/>
                  </a:lnTo>
                  <a:lnTo>
                    <a:pt x="5235019" y="989320"/>
                  </a:lnTo>
                  <a:lnTo>
                    <a:pt x="5228680" y="991479"/>
                  </a:lnTo>
                  <a:lnTo>
                    <a:pt x="5227601" y="991479"/>
                  </a:lnTo>
                  <a:cubicBezTo>
                    <a:pt x="5223824" y="991479"/>
                    <a:pt x="5221666" y="990400"/>
                    <a:pt x="5221127" y="988242"/>
                  </a:cubicBezTo>
                  <a:cubicBezTo>
                    <a:pt x="5221127" y="985364"/>
                    <a:pt x="5227556" y="983206"/>
                    <a:pt x="5240414" y="981767"/>
                  </a:cubicBezTo>
                  <a:cubicBezTo>
                    <a:pt x="5248147" y="976373"/>
                    <a:pt x="5252822" y="970663"/>
                    <a:pt x="5254441" y="964638"/>
                  </a:cubicBezTo>
                  <a:cubicBezTo>
                    <a:pt x="5257228" y="964638"/>
                    <a:pt x="5258622" y="963200"/>
                    <a:pt x="5258622" y="960322"/>
                  </a:cubicBezTo>
                  <a:close/>
                  <a:moveTo>
                    <a:pt x="3248847" y="960322"/>
                  </a:moveTo>
                  <a:lnTo>
                    <a:pt x="3251005" y="960322"/>
                  </a:lnTo>
                  <a:cubicBezTo>
                    <a:pt x="3274653" y="974259"/>
                    <a:pt x="3286837" y="983565"/>
                    <a:pt x="3287557" y="988241"/>
                  </a:cubicBezTo>
                  <a:lnTo>
                    <a:pt x="3288636" y="989320"/>
                  </a:lnTo>
                  <a:lnTo>
                    <a:pt x="3288636" y="992557"/>
                  </a:lnTo>
                  <a:cubicBezTo>
                    <a:pt x="3282161" y="998401"/>
                    <a:pt x="3278924" y="1006269"/>
                    <a:pt x="3278924" y="1016160"/>
                  </a:cubicBezTo>
                  <a:lnTo>
                    <a:pt x="3277845" y="1019397"/>
                  </a:lnTo>
                  <a:lnTo>
                    <a:pt x="3280003" y="1027894"/>
                  </a:lnTo>
                  <a:lnTo>
                    <a:pt x="3278924" y="1028973"/>
                  </a:lnTo>
                  <a:lnTo>
                    <a:pt x="3280003" y="1034368"/>
                  </a:lnTo>
                  <a:lnTo>
                    <a:pt x="3280003" y="1040843"/>
                  </a:lnTo>
                  <a:lnTo>
                    <a:pt x="3274743" y="1052711"/>
                  </a:lnTo>
                  <a:lnTo>
                    <a:pt x="3274743" y="1064445"/>
                  </a:lnTo>
                  <a:lnTo>
                    <a:pt x="3277845" y="1077393"/>
                  </a:lnTo>
                  <a:cubicBezTo>
                    <a:pt x="3277216" y="1089892"/>
                    <a:pt x="3275822" y="1097400"/>
                    <a:pt x="3273664" y="1099918"/>
                  </a:cubicBezTo>
                  <a:lnTo>
                    <a:pt x="3275822" y="1117047"/>
                  </a:lnTo>
                  <a:lnTo>
                    <a:pt x="3270427" y="1137548"/>
                  </a:lnTo>
                  <a:lnTo>
                    <a:pt x="3268269" y="1139706"/>
                  </a:lnTo>
                  <a:lnTo>
                    <a:pt x="3266111" y="1139706"/>
                  </a:lnTo>
                  <a:cubicBezTo>
                    <a:pt x="3266111" y="1135390"/>
                    <a:pt x="3265392" y="1133232"/>
                    <a:pt x="3263953" y="1133232"/>
                  </a:cubicBezTo>
                  <a:lnTo>
                    <a:pt x="3262874" y="1133232"/>
                  </a:lnTo>
                  <a:lnTo>
                    <a:pt x="3266111" y="1141729"/>
                  </a:lnTo>
                  <a:lnTo>
                    <a:pt x="3265032" y="1142808"/>
                  </a:lnTo>
                  <a:lnTo>
                    <a:pt x="3265032" y="1143887"/>
                  </a:lnTo>
                  <a:lnTo>
                    <a:pt x="3266111" y="1144966"/>
                  </a:lnTo>
                  <a:lnTo>
                    <a:pt x="3266111" y="1146045"/>
                  </a:lnTo>
                  <a:lnTo>
                    <a:pt x="3265032" y="1149282"/>
                  </a:lnTo>
                  <a:lnTo>
                    <a:pt x="3267190" y="1151440"/>
                  </a:lnTo>
                  <a:lnTo>
                    <a:pt x="3267190" y="1153598"/>
                  </a:lnTo>
                  <a:lnTo>
                    <a:pt x="3265032" y="1155756"/>
                  </a:lnTo>
                  <a:lnTo>
                    <a:pt x="3263953" y="1155756"/>
                  </a:lnTo>
                  <a:cubicBezTo>
                    <a:pt x="3262514" y="1155756"/>
                    <a:pt x="3261795" y="1154317"/>
                    <a:pt x="3261795" y="1151440"/>
                  </a:cubicBezTo>
                  <a:lnTo>
                    <a:pt x="3260716" y="1152519"/>
                  </a:lnTo>
                  <a:lnTo>
                    <a:pt x="3259637" y="1152519"/>
                  </a:lnTo>
                  <a:lnTo>
                    <a:pt x="3263953" y="1158993"/>
                  </a:lnTo>
                  <a:cubicBezTo>
                    <a:pt x="3263953" y="1164748"/>
                    <a:pt x="3258918" y="1170457"/>
                    <a:pt x="3248847" y="1176122"/>
                  </a:cubicBezTo>
                  <a:cubicBezTo>
                    <a:pt x="3245700" y="1176122"/>
                    <a:pt x="3238911" y="1178640"/>
                    <a:pt x="3228481" y="1183675"/>
                  </a:cubicBezTo>
                  <a:lnTo>
                    <a:pt x="3218905" y="1184754"/>
                  </a:lnTo>
                  <a:lnTo>
                    <a:pt x="3209194" y="1184754"/>
                  </a:lnTo>
                  <a:cubicBezTo>
                    <a:pt x="3206856" y="1183136"/>
                    <a:pt x="3203619" y="1175268"/>
                    <a:pt x="3199483" y="1161151"/>
                  </a:cubicBezTo>
                  <a:cubicBezTo>
                    <a:pt x="3192919" y="1151979"/>
                    <a:pt x="3184331" y="1145191"/>
                    <a:pt x="3173722" y="1140785"/>
                  </a:cubicBezTo>
                  <a:lnTo>
                    <a:pt x="3173722" y="1138627"/>
                  </a:lnTo>
                  <a:cubicBezTo>
                    <a:pt x="3173722" y="1135929"/>
                    <a:pt x="3184107" y="1133771"/>
                    <a:pt x="3204878" y="1132153"/>
                  </a:cubicBezTo>
                  <a:lnTo>
                    <a:pt x="3216747" y="1132153"/>
                  </a:lnTo>
                  <a:cubicBezTo>
                    <a:pt x="3218994" y="1132153"/>
                    <a:pt x="3221468" y="1125005"/>
                    <a:pt x="3224165" y="1110708"/>
                  </a:cubicBezTo>
                  <a:cubicBezTo>
                    <a:pt x="3226682" y="1109089"/>
                    <a:pt x="3229200" y="1103694"/>
                    <a:pt x="3231718" y="1094523"/>
                  </a:cubicBezTo>
                  <a:lnTo>
                    <a:pt x="3227402" y="1089128"/>
                  </a:lnTo>
                  <a:lnTo>
                    <a:pt x="3231718" y="1071998"/>
                  </a:lnTo>
                  <a:lnTo>
                    <a:pt x="3230639" y="1063366"/>
                  </a:lnTo>
                  <a:lnTo>
                    <a:pt x="3231718" y="1028973"/>
                  </a:lnTo>
                  <a:lnTo>
                    <a:pt x="3231718" y="1023713"/>
                  </a:lnTo>
                  <a:lnTo>
                    <a:pt x="3233876" y="1020476"/>
                  </a:lnTo>
                  <a:lnTo>
                    <a:pt x="3233876" y="1010765"/>
                  </a:lnTo>
                  <a:lnTo>
                    <a:pt x="3234955" y="994715"/>
                  </a:lnTo>
                  <a:lnTo>
                    <a:pt x="3225244" y="989320"/>
                  </a:lnTo>
                  <a:lnTo>
                    <a:pt x="3218905" y="991478"/>
                  </a:lnTo>
                  <a:lnTo>
                    <a:pt x="3217826" y="991478"/>
                  </a:lnTo>
                  <a:cubicBezTo>
                    <a:pt x="3214049" y="991478"/>
                    <a:pt x="3211891" y="990399"/>
                    <a:pt x="3211352" y="988241"/>
                  </a:cubicBezTo>
                  <a:cubicBezTo>
                    <a:pt x="3211352" y="985363"/>
                    <a:pt x="3217781" y="983206"/>
                    <a:pt x="3230639" y="981767"/>
                  </a:cubicBezTo>
                  <a:cubicBezTo>
                    <a:pt x="3238372" y="976372"/>
                    <a:pt x="3243048" y="970662"/>
                    <a:pt x="3244666" y="964638"/>
                  </a:cubicBezTo>
                  <a:cubicBezTo>
                    <a:pt x="3247453" y="964638"/>
                    <a:pt x="3248847" y="963199"/>
                    <a:pt x="3248847" y="960322"/>
                  </a:cubicBezTo>
                  <a:close/>
                  <a:moveTo>
                    <a:pt x="1239074" y="960320"/>
                  </a:moveTo>
                  <a:lnTo>
                    <a:pt x="1241233" y="960320"/>
                  </a:lnTo>
                  <a:cubicBezTo>
                    <a:pt x="1264881" y="974258"/>
                    <a:pt x="1277064" y="983564"/>
                    <a:pt x="1277784" y="988240"/>
                  </a:cubicBezTo>
                  <a:lnTo>
                    <a:pt x="1278863" y="989319"/>
                  </a:lnTo>
                  <a:lnTo>
                    <a:pt x="1278863" y="992556"/>
                  </a:lnTo>
                  <a:cubicBezTo>
                    <a:pt x="1272389" y="998400"/>
                    <a:pt x="1269151" y="1006268"/>
                    <a:pt x="1269151" y="1016159"/>
                  </a:cubicBezTo>
                  <a:lnTo>
                    <a:pt x="1268072" y="1019396"/>
                  </a:lnTo>
                  <a:lnTo>
                    <a:pt x="1270231" y="1027893"/>
                  </a:lnTo>
                  <a:lnTo>
                    <a:pt x="1269151" y="1028972"/>
                  </a:lnTo>
                  <a:lnTo>
                    <a:pt x="1270231" y="1034367"/>
                  </a:lnTo>
                  <a:lnTo>
                    <a:pt x="1270231" y="1040841"/>
                  </a:lnTo>
                  <a:lnTo>
                    <a:pt x="1264970" y="1052710"/>
                  </a:lnTo>
                  <a:lnTo>
                    <a:pt x="1264970" y="1064444"/>
                  </a:lnTo>
                  <a:lnTo>
                    <a:pt x="1268072" y="1077392"/>
                  </a:lnTo>
                  <a:cubicBezTo>
                    <a:pt x="1267442" y="1089891"/>
                    <a:pt x="1266050" y="1097399"/>
                    <a:pt x="1263890" y="1099916"/>
                  </a:cubicBezTo>
                  <a:lnTo>
                    <a:pt x="1266050" y="1117046"/>
                  </a:lnTo>
                  <a:lnTo>
                    <a:pt x="1260654" y="1137547"/>
                  </a:lnTo>
                  <a:lnTo>
                    <a:pt x="1258496" y="1139705"/>
                  </a:lnTo>
                  <a:lnTo>
                    <a:pt x="1256338" y="1139705"/>
                  </a:lnTo>
                  <a:cubicBezTo>
                    <a:pt x="1256338" y="1135389"/>
                    <a:pt x="1255619" y="1133231"/>
                    <a:pt x="1254180" y="1133231"/>
                  </a:cubicBezTo>
                  <a:lnTo>
                    <a:pt x="1253102" y="1133231"/>
                  </a:lnTo>
                  <a:lnTo>
                    <a:pt x="1256338" y="1141728"/>
                  </a:lnTo>
                  <a:lnTo>
                    <a:pt x="1255259" y="1142807"/>
                  </a:lnTo>
                  <a:lnTo>
                    <a:pt x="1255259" y="1143886"/>
                  </a:lnTo>
                  <a:lnTo>
                    <a:pt x="1256338" y="1144965"/>
                  </a:lnTo>
                  <a:lnTo>
                    <a:pt x="1256338" y="1146044"/>
                  </a:lnTo>
                  <a:lnTo>
                    <a:pt x="1255259" y="1149281"/>
                  </a:lnTo>
                  <a:lnTo>
                    <a:pt x="1257418" y="1151439"/>
                  </a:lnTo>
                  <a:lnTo>
                    <a:pt x="1257418" y="1153597"/>
                  </a:lnTo>
                  <a:lnTo>
                    <a:pt x="1255259" y="1155755"/>
                  </a:lnTo>
                  <a:lnTo>
                    <a:pt x="1254180" y="1155755"/>
                  </a:lnTo>
                  <a:cubicBezTo>
                    <a:pt x="1252742" y="1155755"/>
                    <a:pt x="1252023" y="1154316"/>
                    <a:pt x="1252023" y="1151439"/>
                  </a:cubicBezTo>
                  <a:lnTo>
                    <a:pt x="1250943" y="1152518"/>
                  </a:lnTo>
                  <a:lnTo>
                    <a:pt x="1249865" y="1152518"/>
                  </a:lnTo>
                  <a:lnTo>
                    <a:pt x="1254180" y="1158992"/>
                  </a:lnTo>
                  <a:cubicBezTo>
                    <a:pt x="1254180" y="1164747"/>
                    <a:pt x="1249145" y="1170457"/>
                    <a:pt x="1239074" y="1176121"/>
                  </a:cubicBezTo>
                  <a:cubicBezTo>
                    <a:pt x="1235926" y="1176121"/>
                    <a:pt x="1229139" y="1178639"/>
                    <a:pt x="1218709" y="1183674"/>
                  </a:cubicBezTo>
                  <a:lnTo>
                    <a:pt x="1209132" y="1184753"/>
                  </a:lnTo>
                  <a:lnTo>
                    <a:pt x="1199421" y="1184753"/>
                  </a:lnTo>
                  <a:cubicBezTo>
                    <a:pt x="1197083" y="1183135"/>
                    <a:pt x="1193845" y="1175267"/>
                    <a:pt x="1189709" y="1161150"/>
                  </a:cubicBezTo>
                  <a:cubicBezTo>
                    <a:pt x="1183145" y="1151979"/>
                    <a:pt x="1174558" y="1145190"/>
                    <a:pt x="1163948" y="1140784"/>
                  </a:cubicBezTo>
                  <a:lnTo>
                    <a:pt x="1163948" y="1138626"/>
                  </a:lnTo>
                  <a:cubicBezTo>
                    <a:pt x="1163948" y="1135929"/>
                    <a:pt x="1174334" y="1133771"/>
                    <a:pt x="1195105" y="1132152"/>
                  </a:cubicBezTo>
                  <a:lnTo>
                    <a:pt x="1206974" y="1132152"/>
                  </a:lnTo>
                  <a:cubicBezTo>
                    <a:pt x="1209221" y="1132152"/>
                    <a:pt x="1211694" y="1125003"/>
                    <a:pt x="1214392" y="1110707"/>
                  </a:cubicBezTo>
                  <a:cubicBezTo>
                    <a:pt x="1216909" y="1109088"/>
                    <a:pt x="1219427" y="1103693"/>
                    <a:pt x="1221946" y="1094522"/>
                  </a:cubicBezTo>
                  <a:lnTo>
                    <a:pt x="1217630" y="1089127"/>
                  </a:lnTo>
                  <a:lnTo>
                    <a:pt x="1221946" y="1071997"/>
                  </a:lnTo>
                  <a:lnTo>
                    <a:pt x="1220867" y="1063366"/>
                  </a:lnTo>
                  <a:lnTo>
                    <a:pt x="1221946" y="1028972"/>
                  </a:lnTo>
                  <a:lnTo>
                    <a:pt x="1221946" y="1023712"/>
                  </a:lnTo>
                  <a:lnTo>
                    <a:pt x="1224104" y="1020475"/>
                  </a:lnTo>
                  <a:lnTo>
                    <a:pt x="1224104" y="1010764"/>
                  </a:lnTo>
                  <a:lnTo>
                    <a:pt x="1225182" y="994714"/>
                  </a:lnTo>
                  <a:lnTo>
                    <a:pt x="1215472" y="989319"/>
                  </a:lnTo>
                  <a:lnTo>
                    <a:pt x="1209132" y="991477"/>
                  </a:lnTo>
                  <a:lnTo>
                    <a:pt x="1208052" y="991477"/>
                  </a:lnTo>
                  <a:cubicBezTo>
                    <a:pt x="1204277" y="991477"/>
                    <a:pt x="1202119" y="990398"/>
                    <a:pt x="1201579" y="988240"/>
                  </a:cubicBezTo>
                  <a:cubicBezTo>
                    <a:pt x="1201579" y="985363"/>
                    <a:pt x="1208007" y="983205"/>
                    <a:pt x="1220867" y="981766"/>
                  </a:cubicBezTo>
                  <a:cubicBezTo>
                    <a:pt x="1228599" y="976371"/>
                    <a:pt x="1233275" y="970661"/>
                    <a:pt x="1234894" y="964637"/>
                  </a:cubicBezTo>
                  <a:cubicBezTo>
                    <a:pt x="1237680" y="964637"/>
                    <a:pt x="1239074" y="963198"/>
                    <a:pt x="1239074" y="960320"/>
                  </a:cubicBezTo>
                  <a:close/>
                  <a:moveTo>
                    <a:pt x="3649953" y="959782"/>
                  </a:moveTo>
                  <a:lnTo>
                    <a:pt x="3642400" y="961940"/>
                  </a:lnTo>
                  <a:lnTo>
                    <a:pt x="3626215" y="961940"/>
                  </a:lnTo>
                  <a:lnTo>
                    <a:pt x="3620820" y="963019"/>
                  </a:lnTo>
                  <a:lnTo>
                    <a:pt x="3620820" y="965177"/>
                  </a:lnTo>
                  <a:cubicBezTo>
                    <a:pt x="3629632" y="966256"/>
                    <a:pt x="3635386" y="969133"/>
                    <a:pt x="3638084" y="973809"/>
                  </a:cubicBezTo>
                  <a:cubicBezTo>
                    <a:pt x="3638084" y="976507"/>
                    <a:pt x="3639522" y="980418"/>
                    <a:pt x="3642400" y="985543"/>
                  </a:cubicBezTo>
                  <a:lnTo>
                    <a:pt x="3642400" y="986623"/>
                  </a:lnTo>
                  <a:lnTo>
                    <a:pt x="3634847" y="990938"/>
                  </a:lnTo>
                  <a:lnTo>
                    <a:pt x="3634847" y="992018"/>
                  </a:lnTo>
                  <a:cubicBezTo>
                    <a:pt x="3635566" y="996333"/>
                    <a:pt x="3636645" y="998491"/>
                    <a:pt x="3638084" y="998491"/>
                  </a:cubicBezTo>
                  <a:lnTo>
                    <a:pt x="3642400" y="997413"/>
                  </a:lnTo>
                  <a:lnTo>
                    <a:pt x="3653190" y="1002807"/>
                  </a:lnTo>
                  <a:cubicBezTo>
                    <a:pt x="3659844" y="1001549"/>
                    <a:pt x="3664520" y="999750"/>
                    <a:pt x="3667217" y="997413"/>
                  </a:cubicBezTo>
                  <a:lnTo>
                    <a:pt x="3673691" y="997413"/>
                  </a:lnTo>
                  <a:cubicBezTo>
                    <a:pt x="3673691" y="994535"/>
                    <a:pt x="3676568" y="987027"/>
                    <a:pt x="3682323" y="974888"/>
                  </a:cubicBezTo>
                  <a:lnTo>
                    <a:pt x="3684481" y="965177"/>
                  </a:lnTo>
                  <a:cubicBezTo>
                    <a:pt x="3681603" y="962300"/>
                    <a:pt x="3677287" y="960861"/>
                    <a:pt x="3671533" y="960861"/>
                  </a:cubicBezTo>
                  <a:cubicBezTo>
                    <a:pt x="3671533" y="963199"/>
                    <a:pt x="3666857" y="964638"/>
                    <a:pt x="3657506" y="965177"/>
                  </a:cubicBezTo>
                  <a:cubicBezTo>
                    <a:pt x="3656427" y="961581"/>
                    <a:pt x="3653909" y="959782"/>
                    <a:pt x="3649953" y="959782"/>
                  </a:cubicBezTo>
                  <a:close/>
                  <a:moveTo>
                    <a:pt x="6063126" y="959379"/>
                  </a:moveTo>
                  <a:lnTo>
                    <a:pt x="6065284" y="959379"/>
                  </a:lnTo>
                  <a:lnTo>
                    <a:pt x="6085381" y="966798"/>
                  </a:lnTo>
                  <a:lnTo>
                    <a:pt x="6087539" y="968955"/>
                  </a:lnTo>
                  <a:lnTo>
                    <a:pt x="6097115" y="968955"/>
                  </a:lnTo>
                  <a:cubicBezTo>
                    <a:pt x="6101341" y="968955"/>
                    <a:pt x="6104488" y="971428"/>
                    <a:pt x="6106556" y="976374"/>
                  </a:cubicBezTo>
                  <a:lnTo>
                    <a:pt x="6100217" y="991210"/>
                  </a:lnTo>
                  <a:lnTo>
                    <a:pt x="6106556" y="1008204"/>
                  </a:lnTo>
                  <a:lnTo>
                    <a:pt x="6105612" y="1015622"/>
                  </a:lnTo>
                  <a:lnTo>
                    <a:pt x="6106556" y="1026143"/>
                  </a:lnTo>
                  <a:cubicBezTo>
                    <a:pt x="6104668" y="1032706"/>
                    <a:pt x="6101881" y="1037292"/>
                    <a:pt x="6098194" y="1039900"/>
                  </a:cubicBezTo>
                  <a:cubicBezTo>
                    <a:pt x="6103139" y="1039900"/>
                    <a:pt x="6105612" y="1042013"/>
                    <a:pt x="6105612" y="1046239"/>
                  </a:cubicBezTo>
                  <a:lnTo>
                    <a:pt x="6105612" y="1048397"/>
                  </a:lnTo>
                  <a:lnTo>
                    <a:pt x="6104533" y="1063233"/>
                  </a:lnTo>
                  <a:lnTo>
                    <a:pt x="6105612" y="1064312"/>
                  </a:lnTo>
                  <a:lnTo>
                    <a:pt x="6105612" y="1065392"/>
                  </a:lnTo>
                  <a:lnTo>
                    <a:pt x="6102375" y="1095064"/>
                  </a:lnTo>
                  <a:lnTo>
                    <a:pt x="6105612" y="1098301"/>
                  </a:lnTo>
                  <a:lnTo>
                    <a:pt x="6105612" y="1100324"/>
                  </a:lnTo>
                  <a:lnTo>
                    <a:pt x="6102375" y="1110979"/>
                  </a:lnTo>
                  <a:lnTo>
                    <a:pt x="6102375" y="1115160"/>
                  </a:lnTo>
                  <a:lnTo>
                    <a:pt x="6104533" y="1118397"/>
                  </a:lnTo>
                  <a:lnTo>
                    <a:pt x="6104533" y="1119476"/>
                  </a:lnTo>
                  <a:cubicBezTo>
                    <a:pt x="6104533" y="1122983"/>
                    <a:pt x="6103814" y="1124736"/>
                    <a:pt x="6102375" y="1124736"/>
                  </a:cubicBezTo>
                  <a:lnTo>
                    <a:pt x="6103454" y="1125816"/>
                  </a:lnTo>
                  <a:lnTo>
                    <a:pt x="6102375" y="1131075"/>
                  </a:lnTo>
                  <a:cubicBezTo>
                    <a:pt x="6102375" y="1133414"/>
                    <a:pt x="6103454" y="1135886"/>
                    <a:pt x="6105612" y="1138493"/>
                  </a:cubicBezTo>
                  <a:lnTo>
                    <a:pt x="6105612" y="1140652"/>
                  </a:lnTo>
                  <a:cubicBezTo>
                    <a:pt x="6103454" y="1143349"/>
                    <a:pt x="6102375" y="1145822"/>
                    <a:pt x="6102375" y="1148070"/>
                  </a:cubicBezTo>
                  <a:lnTo>
                    <a:pt x="6103454" y="1153330"/>
                  </a:lnTo>
                  <a:lnTo>
                    <a:pt x="6102375" y="1154409"/>
                  </a:lnTo>
                  <a:cubicBezTo>
                    <a:pt x="6103993" y="1154409"/>
                    <a:pt x="6105072" y="1156882"/>
                    <a:pt x="6105612" y="1161827"/>
                  </a:cubicBezTo>
                  <a:cubicBezTo>
                    <a:pt x="6102375" y="1171718"/>
                    <a:pt x="6098104" y="1176663"/>
                    <a:pt x="6092799" y="1176663"/>
                  </a:cubicBezTo>
                  <a:lnTo>
                    <a:pt x="6081200" y="1175585"/>
                  </a:lnTo>
                  <a:lnTo>
                    <a:pt x="6077963" y="1175585"/>
                  </a:lnTo>
                  <a:lnTo>
                    <a:pt x="6063126" y="1178821"/>
                  </a:lnTo>
                  <a:lnTo>
                    <a:pt x="6056787" y="1160748"/>
                  </a:lnTo>
                  <a:cubicBezTo>
                    <a:pt x="6058046" y="1158500"/>
                    <a:pt x="6059440" y="1150048"/>
                    <a:pt x="6060968" y="1135391"/>
                  </a:cubicBezTo>
                  <a:lnTo>
                    <a:pt x="6062047" y="1134313"/>
                  </a:lnTo>
                  <a:lnTo>
                    <a:pt x="6060024" y="1124736"/>
                  </a:lnTo>
                  <a:lnTo>
                    <a:pt x="6060024" y="1121634"/>
                  </a:lnTo>
                  <a:lnTo>
                    <a:pt x="6060968" y="1109900"/>
                  </a:lnTo>
                  <a:cubicBezTo>
                    <a:pt x="6058181" y="1105674"/>
                    <a:pt x="6056787" y="1102482"/>
                    <a:pt x="6056787" y="1100324"/>
                  </a:cubicBezTo>
                  <a:cubicBezTo>
                    <a:pt x="6058406" y="1100324"/>
                    <a:pt x="6059485" y="1098571"/>
                    <a:pt x="6060024" y="1095064"/>
                  </a:cubicBezTo>
                  <a:lnTo>
                    <a:pt x="6056787" y="1091827"/>
                  </a:lnTo>
                  <a:lnTo>
                    <a:pt x="6056787" y="1088724"/>
                  </a:lnTo>
                  <a:cubicBezTo>
                    <a:pt x="6060294" y="1083420"/>
                    <a:pt x="6062047" y="1078475"/>
                    <a:pt x="6062047" y="1073888"/>
                  </a:cubicBezTo>
                  <a:lnTo>
                    <a:pt x="6062047" y="1072809"/>
                  </a:lnTo>
                  <a:cubicBezTo>
                    <a:pt x="6060339" y="1070472"/>
                    <a:pt x="6059305" y="1067279"/>
                    <a:pt x="6058945" y="1063233"/>
                  </a:cubicBezTo>
                  <a:cubicBezTo>
                    <a:pt x="6058945" y="1051904"/>
                    <a:pt x="6060698" y="1044486"/>
                    <a:pt x="6064205" y="1040979"/>
                  </a:cubicBezTo>
                  <a:lnTo>
                    <a:pt x="6064205" y="1039900"/>
                  </a:lnTo>
                  <a:lnTo>
                    <a:pt x="6058945" y="1026143"/>
                  </a:lnTo>
                  <a:lnTo>
                    <a:pt x="6060024" y="1025064"/>
                  </a:lnTo>
                  <a:lnTo>
                    <a:pt x="6058945" y="1019803"/>
                  </a:lnTo>
                  <a:cubicBezTo>
                    <a:pt x="6058945" y="1014318"/>
                    <a:pt x="6060339" y="1010092"/>
                    <a:pt x="6063126" y="1007125"/>
                  </a:cubicBezTo>
                  <a:lnTo>
                    <a:pt x="6056787" y="995390"/>
                  </a:lnTo>
                  <a:lnTo>
                    <a:pt x="6056787" y="993233"/>
                  </a:lnTo>
                  <a:cubicBezTo>
                    <a:pt x="6058945" y="986758"/>
                    <a:pt x="6060024" y="980420"/>
                    <a:pt x="6060024" y="974215"/>
                  </a:cubicBezTo>
                  <a:lnTo>
                    <a:pt x="6056787" y="968955"/>
                  </a:lnTo>
                  <a:lnTo>
                    <a:pt x="6056787" y="965719"/>
                  </a:lnTo>
                  <a:close/>
                  <a:moveTo>
                    <a:pt x="4098940" y="958350"/>
                  </a:moveTo>
                  <a:lnTo>
                    <a:pt x="4098940" y="959429"/>
                  </a:lnTo>
                  <a:lnTo>
                    <a:pt x="4101098" y="959429"/>
                  </a:lnTo>
                  <a:lnTo>
                    <a:pt x="4101098" y="958350"/>
                  </a:lnTo>
                  <a:close/>
                  <a:moveTo>
                    <a:pt x="16320" y="957641"/>
                  </a:moveTo>
                  <a:lnTo>
                    <a:pt x="15241" y="958720"/>
                  </a:lnTo>
                  <a:lnTo>
                    <a:pt x="15241" y="959799"/>
                  </a:lnTo>
                  <a:lnTo>
                    <a:pt x="16320" y="960878"/>
                  </a:lnTo>
                  <a:lnTo>
                    <a:pt x="17399" y="960878"/>
                  </a:lnTo>
                  <a:lnTo>
                    <a:pt x="18478" y="959799"/>
                  </a:lnTo>
                  <a:lnTo>
                    <a:pt x="18478" y="958720"/>
                  </a:lnTo>
                  <a:lnTo>
                    <a:pt x="17399" y="957641"/>
                  </a:lnTo>
                  <a:close/>
                  <a:moveTo>
                    <a:pt x="4107572" y="957271"/>
                  </a:moveTo>
                  <a:lnTo>
                    <a:pt x="4106493" y="962666"/>
                  </a:lnTo>
                  <a:cubicBezTo>
                    <a:pt x="4107931" y="965903"/>
                    <a:pt x="4109370" y="967701"/>
                    <a:pt x="4110809" y="968061"/>
                  </a:cubicBezTo>
                  <a:lnTo>
                    <a:pt x="4113911" y="968061"/>
                  </a:lnTo>
                  <a:lnTo>
                    <a:pt x="4113911" y="966982"/>
                  </a:lnTo>
                  <a:cubicBezTo>
                    <a:pt x="4111303" y="960688"/>
                    <a:pt x="4109190" y="957451"/>
                    <a:pt x="4107572" y="957271"/>
                  </a:cubicBezTo>
                  <a:close/>
                  <a:moveTo>
                    <a:pt x="7212642" y="957064"/>
                  </a:moveTo>
                  <a:lnTo>
                    <a:pt x="7212642" y="962459"/>
                  </a:lnTo>
                  <a:lnTo>
                    <a:pt x="7215879" y="966775"/>
                  </a:lnTo>
                  <a:lnTo>
                    <a:pt x="7215879" y="967719"/>
                  </a:lnTo>
                  <a:cubicBezTo>
                    <a:pt x="7215879" y="971855"/>
                    <a:pt x="7214440" y="975452"/>
                    <a:pt x="7211563" y="978509"/>
                  </a:cubicBezTo>
                  <a:lnTo>
                    <a:pt x="7211563" y="980667"/>
                  </a:lnTo>
                  <a:lnTo>
                    <a:pt x="7213721" y="980667"/>
                  </a:lnTo>
                  <a:lnTo>
                    <a:pt x="7219116" y="976351"/>
                  </a:lnTo>
                  <a:lnTo>
                    <a:pt x="7220060" y="976351"/>
                  </a:lnTo>
                  <a:lnTo>
                    <a:pt x="7229771" y="979588"/>
                  </a:lnTo>
                  <a:lnTo>
                    <a:pt x="7231929" y="976351"/>
                  </a:lnTo>
                  <a:cubicBezTo>
                    <a:pt x="7224736" y="971496"/>
                    <a:pt x="7218666" y="965066"/>
                    <a:pt x="7213721" y="957064"/>
                  </a:cubicBezTo>
                  <a:close/>
                  <a:moveTo>
                    <a:pt x="192197" y="956562"/>
                  </a:moveTo>
                  <a:lnTo>
                    <a:pt x="192197" y="957641"/>
                  </a:lnTo>
                  <a:lnTo>
                    <a:pt x="198671" y="958720"/>
                  </a:lnTo>
                  <a:lnTo>
                    <a:pt x="198671" y="956562"/>
                  </a:lnTo>
                  <a:close/>
                  <a:moveTo>
                    <a:pt x="109114" y="956562"/>
                  </a:moveTo>
                  <a:lnTo>
                    <a:pt x="112351" y="959799"/>
                  </a:lnTo>
                  <a:lnTo>
                    <a:pt x="112351" y="956562"/>
                  </a:lnTo>
                  <a:close/>
                  <a:moveTo>
                    <a:pt x="69191" y="956562"/>
                  </a:moveTo>
                  <a:lnTo>
                    <a:pt x="69191" y="957641"/>
                  </a:lnTo>
                  <a:lnTo>
                    <a:pt x="71349" y="957641"/>
                  </a:lnTo>
                  <a:lnTo>
                    <a:pt x="71349" y="956562"/>
                  </a:lnTo>
                  <a:close/>
                  <a:moveTo>
                    <a:pt x="44374" y="954404"/>
                  </a:moveTo>
                  <a:lnTo>
                    <a:pt x="46532" y="954404"/>
                  </a:lnTo>
                  <a:lnTo>
                    <a:pt x="46532" y="959799"/>
                  </a:lnTo>
                  <a:lnTo>
                    <a:pt x="44374" y="959799"/>
                  </a:lnTo>
                  <a:close/>
                  <a:moveTo>
                    <a:pt x="3558373" y="954387"/>
                  </a:moveTo>
                  <a:lnTo>
                    <a:pt x="3569163" y="955466"/>
                  </a:lnTo>
                  <a:lnTo>
                    <a:pt x="3577795" y="954387"/>
                  </a:lnTo>
                  <a:lnTo>
                    <a:pt x="3579953" y="957624"/>
                  </a:lnTo>
                  <a:lnTo>
                    <a:pt x="3575637" y="961940"/>
                  </a:lnTo>
                  <a:lnTo>
                    <a:pt x="3564847" y="961940"/>
                  </a:lnTo>
                  <a:lnTo>
                    <a:pt x="3560531" y="963019"/>
                  </a:lnTo>
                  <a:cubicBezTo>
                    <a:pt x="3549021" y="961401"/>
                    <a:pt x="3543266" y="959962"/>
                    <a:pt x="3543266" y="958703"/>
                  </a:cubicBezTo>
                  <a:lnTo>
                    <a:pt x="3543266" y="957624"/>
                  </a:lnTo>
                  <a:lnTo>
                    <a:pt x="3545424" y="955466"/>
                  </a:lnTo>
                  <a:lnTo>
                    <a:pt x="3547582" y="955466"/>
                  </a:lnTo>
                  <a:lnTo>
                    <a:pt x="3548662" y="956545"/>
                  </a:lnTo>
                  <a:close/>
                  <a:moveTo>
                    <a:pt x="5198602" y="952769"/>
                  </a:moveTo>
                  <a:lnTo>
                    <a:pt x="5194286" y="958165"/>
                  </a:lnTo>
                  <a:lnTo>
                    <a:pt x="5194286" y="959243"/>
                  </a:lnTo>
                  <a:lnTo>
                    <a:pt x="5196444" y="959243"/>
                  </a:lnTo>
                  <a:lnTo>
                    <a:pt x="5200625" y="953848"/>
                  </a:lnTo>
                  <a:lnTo>
                    <a:pt x="5199681" y="952769"/>
                  </a:lnTo>
                  <a:close/>
                  <a:moveTo>
                    <a:pt x="3188828" y="952768"/>
                  </a:moveTo>
                  <a:lnTo>
                    <a:pt x="3184512" y="958164"/>
                  </a:lnTo>
                  <a:lnTo>
                    <a:pt x="3184512" y="959243"/>
                  </a:lnTo>
                  <a:lnTo>
                    <a:pt x="3186670" y="959243"/>
                  </a:lnTo>
                  <a:lnTo>
                    <a:pt x="3190851" y="953847"/>
                  </a:lnTo>
                  <a:lnTo>
                    <a:pt x="3189907" y="952768"/>
                  </a:lnTo>
                  <a:close/>
                  <a:moveTo>
                    <a:pt x="1179054" y="952768"/>
                  </a:moveTo>
                  <a:lnTo>
                    <a:pt x="1174739" y="958163"/>
                  </a:lnTo>
                  <a:lnTo>
                    <a:pt x="1174739" y="959242"/>
                  </a:lnTo>
                  <a:lnTo>
                    <a:pt x="1176897" y="959242"/>
                  </a:lnTo>
                  <a:lnTo>
                    <a:pt x="1181078" y="953847"/>
                  </a:lnTo>
                  <a:lnTo>
                    <a:pt x="1180133" y="952768"/>
                  </a:lnTo>
                  <a:close/>
                  <a:moveTo>
                    <a:pt x="1554129" y="952093"/>
                  </a:moveTo>
                  <a:cubicBezTo>
                    <a:pt x="1561953" y="952093"/>
                    <a:pt x="1567303" y="953532"/>
                    <a:pt x="1570181" y="956409"/>
                  </a:cubicBezTo>
                  <a:cubicBezTo>
                    <a:pt x="1570181" y="953532"/>
                    <a:pt x="1572338" y="952093"/>
                    <a:pt x="1576655" y="952093"/>
                  </a:cubicBezTo>
                  <a:lnTo>
                    <a:pt x="1586231" y="952093"/>
                  </a:lnTo>
                  <a:lnTo>
                    <a:pt x="1588389" y="954251"/>
                  </a:lnTo>
                  <a:lnTo>
                    <a:pt x="1588389" y="956409"/>
                  </a:lnTo>
                  <a:lnTo>
                    <a:pt x="1585151" y="959646"/>
                  </a:lnTo>
                  <a:lnTo>
                    <a:pt x="1583128" y="959646"/>
                  </a:lnTo>
                  <a:lnTo>
                    <a:pt x="1579892" y="957488"/>
                  </a:lnTo>
                  <a:lnTo>
                    <a:pt x="1578812" y="957488"/>
                  </a:lnTo>
                  <a:cubicBezTo>
                    <a:pt x="1577552" y="957488"/>
                    <a:pt x="1576473" y="959242"/>
                    <a:pt x="1575576" y="962748"/>
                  </a:cubicBezTo>
                  <a:lnTo>
                    <a:pt x="1573417" y="962748"/>
                  </a:lnTo>
                  <a:lnTo>
                    <a:pt x="1573417" y="963828"/>
                  </a:lnTo>
                  <a:lnTo>
                    <a:pt x="1558311" y="961670"/>
                  </a:lnTo>
                  <a:lnTo>
                    <a:pt x="1545497" y="962748"/>
                  </a:lnTo>
                  <a:cubicBezTo>
                    <a:pt x="1545497" y="961400"/>
                    <a:pt x="1543340" y="960366"/>
                    <a:pt x="1539023" y="959646"/>
                  </a:cubicBezTo>
                  <a:lnTo>
                    <a:pt x="1530526" y="960725"/>
                  </a:lnTo>
                  <a:lnTo>
                    <a:pt x="1529448" y="959646"/>
                  </a:lnTo>
                  <a:cubicBezTo>
                    <a:pt x="1530796" y="956409"/>
                    <a:pt x="1532190" y="954611"/>
                    <a:pt x="1533629" y="954251"/>
                  </a:cubicBezTo>
                  <a:lnTo>
                    <a:pt x="1540103" y="956409"/>
                  </a:lnTo>
                  <a:lnTo>
                    <a:pt x="1541182" y="956409"/>
                  </a:lnTo>
                  <a:cubicBezTo>
                    <a:pt x="1545857" y="953532"/>
                    <a:pt x="1550174" y="952093"/>
                    <a:pt x="1554129" y="952093"/>
                  </a:cubicBezTo>
                  <a:close/>
                  <a:moveTo>
                    <a:pt x="5583253" y="951690"/>
                  </a:moveTo>
                  <a:cubicBezTo>
                    <a:pt x="5579657" y="953399"/>
                    <a:pt x="5577858" y="956232"/>
                    <a:pt x="5577858" y="960188"/>
                  </a:cubicBezTo>
                  <a:lnTo>
                    <a:pt x="5581095" y="964504"/>
                  </a:lnTo>
                  <a:lnTo>
                    <a:pt x="5582174" y="964504"/>
                  </a:lnTo>
                  <a:lnTo>
                    <a:pt x="5588513" y="955872"/>
                  </a:lnTo>
                  <a:lnTo>
                    <a:pt x="5584332" y="951690"/>
                  </a:lnTo>
                  <a:close/>
                  <a:moveTo>
                    <a:pt x="7224376" y="950590"/>
                  </a:moveTo>
                  <a:lnTo>
                    <a:pt x="7224376" y="951669"/>
                  </a:lnTo>
                  <a:lnTo>
                    <a:pt x="7226534" y="951669"/>
                  </a:lnTo>
                  <a:lnTo>
                    <a:pt x="7226534" y="950590"/>
                  </a:lnTo>
                  <a:close/>
                  <a:moveTo>
                    <a:pt x="6650495" y="948859"/>
                  </a:moveTo>
                  <a:lnTo>
                    <a:pt x="6652653" y="951017"/>
                  </a:lnTo>
                  <a:lnTo>
                    <a:pt x="6652653" y="952096"/>
                  </a:lnTo>
                  <a:lnTo>
                    <a:pt x="6650495" y="954254"/>
                  </a:lnTo>
                  <a:lnTo>
                    <a:pt x="6648202" y="952096"/>
                  </a:lnTo>
                  <a:lnTo>
                    <a:pt x="6648202" y="951017"/>
                  </a:lnTo>
                  <a:close/>
                  <a:moveTo>
                    <a:pt x="6641728" y="948859"/>
                  </a:moveTo>
                  <a:lnTo>
                    <a:pt x="6644965" y="952096"/>
                  </a:lnTo>
                  <a:lnTo>
                    <a:pt x="6642807" y="954254"/>
                  </a:lnTo>
                  <a:lnTo>
                    <a:pt x="6639570" y="951017"/>
                  </a:lnTo>
                  <a:close/>
                  <a:moveTo>
                    <a:pt x="5657165" y="948454"/>
                  </a:moveTo>
                  <a:lnTo>
                    <a:pt x="5628302" y="951690"/>
                  </a:lnTo>
                  <a:lnTo>
                    <a:pt x="5628302" y="953714"/>
                  </a:lnTo>
                  <a:cubicBezTo>
                    <a:pt x="5628302" y="955512"/>
                    <a:pt x="5635090" y="958030"/>
                    <a:pt x="5648668" y="961267"/>
                  </a:cubicBezTo>
                  <a:lnTo>
                    <a:pt x="5658244" y="961267"/>
                  </a:lnTo>
                  <a:lnTo>
                    <a:pt x="5665797" y="967741"/>
                  </a:lnTo>
                  <a:lnTo>
                    <a:pt x="5681847" y="966662"/>
                  </a:lnTo>
                  <a:lnTo>
                    <a:pt x="5694660" y="966662"/>
                  </a:lnTo>
                  <a:lnTo>
                    <a:pt x="5698976" y="969899"/>
                  </a:lnTo>
                  <a:lnTo>
                    <a:pt x="5700055" y="969899"/>
                  </a:lnTo>
                  <a:lnTo>
                    <a:pt x="5703292" y="966662"/>
                  </a:lnTo>
                  <a:lnTo>
                    <a:pt x="5706529" y="967741"/>
                  </a:lnTo>
                  <a:lnTo>
                    <a:pt x="5718264" y="966662"/>
                  </a:lnTo>
                  <a:lnTo>
                    <a:pt x="5722580" y="967741"/>
                  </a:lnTo>
                  <a:cubicBezTo>
                    <a:pt x="5727975" y="967741"/>
                    <a:pt x="5735123" y="962391"/>
                    <a:pt x="5744025" y="951690"/>
                  </a:cubicBezTo>
                  <a:lnTo>
                    <a:pt x="5742946" y="950612"/>
                  </a:lnTo>
                  <a:lnTo>
                    <a:pt x="5742946" y="949533"/>
                  </a:lnTo>
                  <a:lnTo>
                    <a:pt x="5726896" y="952635"/>
                  </a:lnTo>
                  <a:lnTo>
                    <a:pt x="5717185" y="949533"/>
                  </a:lnTo>
                  <a:lnTo>
                    <a:pt x="5705450" y="950612"/>
                  </a:lnTo>
                  <a:lnTo>
                    <a:pt x="5701134" y="949533"/>
                  </a:lnTo>
                  <a:lnTo>
                    <a:pt x="5687242" y="950612"/>
                  </a:lnTo>
                  <a:lnTo>
                    <a:pt x="5682926" y="950612"/>
                  </a:lnTo>
                  <a:lnTo>
                    <a:pt x="5679689" y="948454"/>
                  </a:lnTo>
                  <a:lnTo>
                    <a:pt x="5662560" y="949533"/>
                  </a:lnTo>
                  <a:close/>
                  <a:moveTo>
                    <a:pt x="5765470" y="946296"/>
                  </a:moveTo>
                  <a:lnTo>
                    <a:pt x="5765470" y="947375"/>
                  </a:lnTo>
                  <a:lnTo>
                    <a:pt x="5767628" y="947375"/>
                  </a:lnTo>
                  <a:lnTo>
                    <a:pt x="5767628" y="946296"/>
                  </a:lnTo>
                  <a:close/>
                  <a:moveTo>
                    <a:pt x="71349" y="945772"/>
                  </a:moveTo>
                  <a:lnTo>
                    <a:pt x="71349" y="946851"/>
                  </a:lnTo>
                  <a:lnTo>
                    <a:pt x="73507" y="946851"/>
                  </a:lnTo>
                  <a:lnTo>
                    <a:pt x="73507" y="945772"/>
                  </a:lnTo>
                  <a:close/>
                  <a:moveTo>
                    <a:pt x="62717" y="945772"/>
                  </a:moveTo>
                  <a:lnTo>
                    <a:pt x="62717" y="946851"/>
                  </a:lnTo>
                  <a:lnTo>
                    <a:pt x="64875" y="946851"/>
                  </a:lnTo>
                  <a:lnTo>
                    <a:pt x="64875" y="945772"/>
                  </a:lnTo>
                  <a:close/>
                  <a:moveTo>
                    <a:pt x="7118364" y="945329"/>
                  </a:moveTo>
                  <a:lnTo>
                    <a:pt x="7120522" y="950531"/>
                  </a:lnTo>
                  <a:lnTo>
                    <a:pt x="7120522" y="954906"/>
                  </a:lnTo>
                  <a:lnTo>
                    <a:pt x="7124976" y="961268"/>
                  </a:lnTo>
                  <a:lnTo>
                    <a:pt x="7125917" y="963538"/>
                  </a:lnTo>
                  <a:lnTo>
                    <a:pt x="7125917" y="965696"/>
                  </a:lnTo>
                  <a:lnTo>
                    <a:pt x="7128075" y="965696"/>
                  </a:lnTo>
                  <a:lnTo>
                    <a:pt x="7124976" y="961268"/>
                  </a:lnTo>
                  <a:lnTo>
                    <a:pt x="7120522" y="950531"/>
                  </a:lnTo>
                  <a:lnTo>
                    <a:pt x="7120522" y="945329"/>
                  </a:lnTo>
                  <a:close/>
                  <a:moveTo>
                    <a:pt x="1611992" y="940224"/>
                  </a:moveTo>
                  <a:cubicBezTo>
                    <a:pt x="1615587" y="940224"/>
                    <a:pt x="1618824" y="942382"/>
                    <a:pt x="1621702" y="946698"/>
                  </a:cubicBezTo>
                  <a:cubicBezTo>
                    <a:pt x="1626019" y="946698"/>
                    <a:pt x="1631055" y="951374"/>
                    <a:pt x="1636808" y="960725"/>
                  </a:cubicBezTo>
                  <a:cubicBezTo>
                    <a:pt x="1640316" y="962434"/>
                    <a:pt x="1642069" y="965266"/>
                    <a:pt x="1642069" y="969223"/>
                  </a:cubicBezTo>
                  <a:cubicBezTo>
                    <a:pt x="1642069" y="970841"/>
                    <a:pt x="1638877" y="975517"/>
                    <a:pt x="1632493" y="983249"/>
                  </a:cubicBezTo>
                  <a:cubicBezTo>
                    <a:pt x="1626559" y="1019936"/>
                    <a:pt x="1620443" y="1043898"/>
                    <a:pt x="1614150" y="1055138"/>
                  </a:cubicBezTo>
                  <a:lnTo>
                    <a:pt x="1610913" y="1058375"/>
                  </a:lnTo>
                  <a:lnTo>
                    <a:pt x="1610913" y="1067952"/>
                  </a:lnTo>
                  <a:cubicBezTo>
                    <a:pt x="1610913" y="1069390"/>
                    <a:pt x="1612710" y="1070110"/>
                    <a:pt x="1616308" y="1070110"/>
                  </a:cubicBezTo>
                  <a:lnTo>
                    <a:pt x="1617387" y="1071189"/>
                  </a:lnTo>
                  <a:cubicBezTo>
                    <a:pt x="1620264" y="1072627"/>
                    <a:pt x="1622783" y="1078022"/>
                    <a:pt x="1624940" y="1087373"/>
                  </a:cubicBezTo>
                  <a:cubicBezTo>
                    <a:pt x="1626019" y="1087373"/>
                    <a:pt x="1628536" y="1092723"/>
                    <a:pt x="1632493" y="1103424"/>
                  </a:cubicBezTo>
                  <a:cubicBezTo>
                    <a:pt x="1636000" y="1103424"/>
                    <a:pt x="1639191" y="1111291"/>
                    <a:pt x="1642069" y="1127027"/>
                  </a:cubicBezTo>
                  <a:cubicBezTo>
                    <a:pt x="1642069" y="1129365"/>
                    <a:pt x="1637796" y="1136513"/>
                    <a:pt x="1629256" y="1148472"/>
                  </a:cubicBezTo>
                  <a:cubicBezTo>
                    <a:pt x="1620982" y="1149371"/>
                    <a:pt x="1615949" y="1150810"/>
                    <a:pt x="1614150" y="1152788"/>
                  </a:cubicBezTo>
                  <a:lnTo>
                    <a:pt x="1610913" y="1152788"/>
                  </a:lnTo>
                  <a:cubicBezTo>
                    <a:pt x="1606686" y="1152788"/>
                    <a:pt x="1603134" y="1143122"/>
                    <a:pt x="1600258" y="1123790"/>
                  </a:cubicBezTo>
                  <a:cubicBezTo>
                    <a:pt x="1597379" y="1123790"/>
                    <a:pt x="1595941" y="1118080"/>
                    <a:pt x="1595941" y="1106661"/>
                  </a:cubicBezTo>
                  <a:lnTo>
                    <a:pt x="1595941" y="1101266"/>
                  </a:lnTo>
                  <a:lnTo>
                    <a:pt x="1593783" y="1099108"/>
                  </a:lnTo>
                  <a:lnTo>
                    <a:pt x="1590546" y="1102345"/>
                  </a:lnTo>
                  <a:lnTo>
                    <a:pt x="1586231" y="1100187"/>
                  </a:lnTo>
                  <a:lnTo>
                    <a:pt x="1586231" y="1103424"/>
                  </a:lnTo>
                  <a:cubicBezTo>
                    <a:pt x="1589108" y="1103424"/>
                    <a:pt x="1590546" y="1104143"/>
                    <a:pt x="1590546" y="1105582"/>
                  </a:cubicBezTo>
                  <a:cubicBezTo>
                    <a:pt x="1588028" y="1112775"/>
                    <a:pt x="1579803" y="1122441"/>
                    <a:pt x="1565864" y="1134580"/>
                  </a:cubicBezTo>
                  <a:cubicBezTo>
                    <a:pt x="1565864" y="1139075"/>
                    <a:pt x="1559075" y="1147303"/>
                    <a:pt x="1545497" y="1159262"/>
                  </a:cubicBezTo>
                  <a:cubicBezTo>
                    <a:pt x="1545497" y="1163218"/>
                    <a:pt x="1538349" y="1166815"/>
                    <a:pt x="1524053" y="1170052"/>
                  </a:cubicBezTo>
                  <a:lnTo>
                    <a:pt x="1520815" y="1170052"/>
                  </a:lnTo>
                  <a:cubicBezTo>
                    <a:pt x="1519016" y="1170052"/>
                    <a:pt x="1517937" y="1168613"/>
                    <a:pt x="1517578" y="1165736"/>
                  </a:cubicBezTo>
                  <a:cubicBezTo>
                    <a:pt x="1517578" y="1162859"/>
                    <a:pt x="1522928" y="1158543"/>
                    <a:pt x="1533629" y="1152788"/>
                  </a:cubicBezTo>
                  <a:cubicBezTo>
                    <a:pt x="1533629" y="1150990"/>
                    <a:pt x="1536147" y="1147438"/>
                    <a:pt x="1541182" y="1142133"/>
                  </a:cubicBezTo>
                  <a:cubicBezTo>
                    <a:pt x="1543879" y="1132781"/>
                    <a:pt x="1548554" y="1128106"/>
                    <a:pt x="1555209" y="1128106"/>
                  </a:cubicBezTo>
                  <a:lnTo>
                    <a:pt x="1556288" y="1124869"/>
                  </a:lnTo>
                  <a:lnTo>
                    <a:pt x="1555209" y="1120553"/>
                  </a:lnTo>
                  <a:cubicBezTo>
                    <a:pt x="1557455" y="1112011"/>
                    <a:pt x="1560288" y="1107740"/>
                    <a:pt x="1563706" y="1107740"/>
                  </a:cubicBezTo>
                  <a:lnTo>
                    <a:pt x="1562627" y="1102345"/>
                  </a:lnTo>
                  <a:lnTo>
                    <a:pt x="1562627" y="1101266"/>
                  </a:lnTo>
                  <a:lnTo>
                    <a:pt x="1563706" y="1100187"/>
                  </a:lnTo>
                  <a:lnTo>
                    <a:pt x="1563706" y="1099108"/>
                  </a:lnTo>
                  <a:lnTo>
                    <a:pt x="1579892" y="1101266"/>
                  </a:lnTo>
                  <a:lnTo>
                    <a:pt x="1579892" y="1099108"/>
                  </a:lnTo>
                  <a:lnTo>
                    <a:pt x="1574497" y="1098029"/>
                  </a:lnTo>
                  <a:lnTo>
                    <a:pt x="1571258" y="1099108"/>
                  </a:lnTo>
                  <a:lnTo>
                    <a:pt x="1566943" y="1091690"/>
                  </a:lnTo>
                  <a:lnTo>
                    <a:pt x="1566943" y="1089532"/>
                  </a:lnTo>
                  <a:lnTo>
                    <a:pt x="1569101" y="1086295"/>
                  </a:lnTo>
                  <a:lnTo>
                    <a:pt x="1569101" y="1077662"/>
                  </a:lnTo>
                  <a:cubicBezTo>
                    <a:pt x="1570000" y="1072267"/>
                    <a:pt x="1571438" y="1069390"/>
                    <a:pt x="1573417" y="1069030"/>
                  </a:cubicBezTo>
                  <a:lnTo>
                    <a:pt x="1572338" y="1058375"/>
                  </a:lnTo>
                  <a:lnTo>
                    <a:pt x="1572338" y="1054059"/>
                  </a:lnTo>
                  <a:lnTo>
                    <a:pt x="1557367" y="1029377"/>
                  </a:lnTo>
                  <a:cubicBezTo>
                    <a:pt x="1551073" y="1018137"/>
                    <a:pt x="1545318" y="1011349"/>
                    <a:pt x="1540103" y="1009011"/>
                  </a:cubicBezTo>
                  <a:cubicBezTo>
                    <a:pt x="1540103" y="1006313"/>
                    <a:pt x="1536912" y="1002717"/>
                    <a:pt x="1530526" y="998221"/>
                  </a:cubicBezTo>
                  <a:lnTo>
                    <a:pt x="1530526" y="996063"/>
                  </a:lnTo>
                  <a:lnTo>
                    <a:pt x="1533629" y="992826"/>
                  </a:lnTo>
                  <a:lnTo>
                    <a:pt x="1537945" y="992826"/>
                  </a:lnTo>
                  <a:cubicBezTo>
                    <a:pt x="1541541" y="998221"/>
                    <a:pt x="1546576" y="1003256"/>
                    <a:pt x="1553051" y="1007932"/>
                  </a:cubicBezTo>
                  <a:lnTo>
                    <a:pt x="1556288" y="1012248"/>
                  </a:lnTo>
                  <a:lnTo>
                    <a:pt x="1557367" y="1011169"/>
                  </a:lnTo>
                  <a:lnTo>
                    <a:pt x="1560469" y="1011169"/>
                  </a:lnTo>
                  <a:cubicBezTo>
                    <a:pt x="1565325" y="1011169"/>
                    <a:pt x="1572157" y="1016878"/>
                    <a:pt x="1580970" y="1028298"/>
                  </a:cubicBezTo>
                  <a:lnTo>
                    <a:pt x="1582049" y="1028298"/>
                  </a:lnTo>
                  <a:lnTo>
                    <a:pt x="1588389" y="991747"/>
                  </a:lnTo>
                  <a:lnTo>
                    <a:pt x="1584073" y="984328"/>
                  </a:lnTo>
                  <a:lnTo>
                    <a:pt x="1588389" y="977854"/>
                  </a:lnTo>
                  <a:lnTo>
                    <a:pt x="1586231" y="962748"/>
                  </a:lnTo>
                  <a:lnTo>
                    <a:pt x="1586231" y="961670"/>
                  </a:lnTo>
                  <a:cubicBezTo>
                    <a:pt x="1595582" y="952408"/>
                    <a:pt x="1604170" y="945260"/>
                    <a:pt x="1611992" y="940224"/>
                  </a:cubicBezTo>
                  <a:close/>
                  <a:moveTo>
                    <a:pt x="6260314" y="932808"/>
                  </a:moveTo>
                  <a:lnTo>
                    <a:pt x="6262472" y="932808"/>
                  </a:lnTo>
                  <a:cubicBezTo>
                    <a:pt x="6269216" y="935146"/>
                    <a:pt x="6273442" y="937304"/>
                    <a:pt x="6275150" y="939283"/>
                  </a:cubicBezTo>
                  <a:lnTo>
                    <a:pt x="6276229" y="939283"/>
                  </a:lnTo>
                  <a:lnTo>
                    <a:pt x="6280411" y="936045"/>
                  </a:lnTo>
                  <a:cubicBezTo>
                    <a:pt x="6281849" y="936045"/>
                    <a:pt x="6282928" y="938159"/>
                    <a:pt x="6283648" y="942385"/>
                  </a:cubicBezTo>
                  <a:cubicBezTo>
                    <a:pt x="6293719" y="942385"/>
                    <a:pt x="6300102" y="949128"/>
                    <a:pt x="6302800" y="962616"/>
                  </a:cubicBezTo>
                  <a:lnTo>
                    <a:pt x="6302800" y="963560"/>
                  </a:lnTo>
                  <a:lnTo>
                    <a:pt x="6292145" y="973137"/>
                  </a:lnTo>
                  <a:cubicBezTo>
                    <a:pt x="6292145" y="979880"/>
                    <a:pt x="6291066" y="984466"/>
                    <a:pt x="6288908" y="986893"/>
                  </a:cubicBezTo>
                  <a:lnTo>
                    <a:pt x="6292145" y="999707"/>
                  </a:lnTo>
                  <a:lnTo>
                    <a:pt x="6289987" y="1001730"/>
                  </a:lnTo>
                  <a:lnTo>
                    <a:pt x="6292145" y="1003888"/>
                  </a:lnTo>
                  <a:lnTo>
                    <a:pt x="6292145" y="1008204"/>
                  </a:lnTo>
                  <a:lnTo>
                    <a:pt x="6287829" y="1013464"/>
                  </a:lnTo>
                  <a:lnTo>
                    <a:pt x="6287829" y="1014543"/>
                  </a:lnTo>
                  <a:cubicBezTo>
                    <a:pt x="6289987" y="1014543"/>
                    <a:pt x="6291066" y="1015218"/>
                    <a:pt x="6291066" y="1016567"/>
                  </a:cubicBezTo>
                  <a:lnTo>
                    <a:pt x="6291066" y="1021961"/>
                  </a:lnTo>
                  <a:lnTo>
                    <a:pt x="6286885" y="1026143"/>
                  </a:lnTo>
                  <a:lnTo>
                    <a:pt x="6278387" y="1021961"/>
                  </a:lnTo>
                  <a:cubicBezTo>
                    <a:pt x="6278387" y="1024030"/>
                    <a:pt x="6276589" y="1025064"/>
                    <a:pt x="6272992" y="1025064"/>
                  </a:cubicBezTo>
                  <a:lnTo>
                    <a:pt x="6272992" y="1026143"/>
                  </a:lnTo>
                  <a:lnTo>
                    <a:pt x="6276229" y="1026143"/>
                  </a:lnTo>
                  <a:lnTo>
                    <a:pt x="6278387" y="1023985"/>
                  </a:lnTo>
                  <a:lnTo>
                    <a:pt x="6279466" y="1023985"/>
                  </a:lnTo>
                  <a:cubicBezTo>
                    <a:pt x="6281715" y="1026143"/>
                    <a:pt x="6284862" y="1027221"/>
                    <a:pt x="6288908" y="1027221"/>
                  </a:cubicBezTo>
                  <a:lnTo>
                    <a:pt x="6292145" y="1038821"/>
                  </a:lnTo>
                  <a:lnTo>
                    <a:pt x="6292145" y="1070651"/>
                  </a:lnTo>
                  <a:lnTo>
                    <a:pt x="6289987" y="1073888"/>
                  </a:lnTo>
                  <a:lnTo>
                    <a:pt x="6289987" y="1083464"/>
                  </a:lnTo>
                  <a:lnTo>
                    <a:pt x="6292145" y="1091827"/>
                  </a:lnTo>
                  <a:lnTo>
                    <a:pt x="6292145" y="1097222"/>
                  </a:lnTo>
                  <a:cubicBezTo>
                    <a:pt x="6292145" y="1125636"/>
                    <a:pt x="6291066" y="1141191"/>
                    <a:pt x="6288908" y="1143888"/>
                  </a:cubicBezTo>
                  <a:lnTo>
                    <a:pt x="6289987" y="1156566"/>
                  </a:lnTo>
                  <a:cubicBezTo>
                    <a:pt x="6289987" y="1160973"/>
                    <a:pt x="6286795" y="1163805"/>
                    <a:pt x="6280411" y="1165064"/>
                  </a:cubicBezTo>
                  <a:cubicBezTo>
                    <a:pt x="6272678" y="1173516"/>
                    <a:pt x="6266339" y="1177742"/>
                    <a:pt x="6261393" y="1177742"/>
                  </a:cubicBezTo>
                  <a:cubicBezTo>
                    <a:pt x="6248715" y="1176124"/>
                    <a:pt x="6242376" y="1173651"/>
                    <a:pt x="6242376" y="1170324"/>
                  </a:cubicBezTo>
                  <a:lnTo>
                    <a:pt x="6242376" y="1167222"/>
                  </a:lnTo>
                  <a:lnTo>
                    <a:pt x="6244399" y="1163985"/>
                  </a:lnTo>
                  <a:lnTo>
                    <a:pt x="6244399" y="1161827"/>
                  </a:lnTo>
                  <a:cubicBezTo>
                    <a:pt x="6242331" y="1161827"/>
                    <a:pt x="6239499" y="1158635"/>
                    <a:pt x="6235902" y="1152251"/>
                  </a:cubicBezTo>
                  <a:cubicBezTo>
                    <a:pt x="6233114" y="1152251"/>
                    <a:pt x="6230282" y="1146990"/>
                    <a:pt x="6227405" y="1136470"/>
                  </a:cubicBezTo>
                  <a:cubicBezTo>
                    <a:pt x="6223898" y="1136470"/>
                    <a:pt x="6222144" y="1135391"/>
                    <a:pt x="6222144" y="1133233"/>
                  </a:cubicBezTo>
                  <a:lnTo>
                    <a:pt x="6222144" y="1131075"/>
                  </a:lnTo>
                  <a:cubicBezTo>
                    <a:pt x="6223583" y="1128288"/>
                    <a:pt x="6225696" y="1126894"/>
                    <a:pt x="6228484" y="1126894"/>
                  </a:cubicBezTo>
                  <a:lnTo>
                    <a:pt x="6239139" y="1129997"/>
                  </a:lnTo>
                  <a:lnTo>
                    <a:pt x="6242376" y="1129997"/>
                  </a:lnTo>
                  <a:cubicBezTo>
                    <a:pt x="6243724" y="1129997"/>
                    <a:pt x="6245478" y="1124736"/>
                    <a:pt x="6247636" y="1114216"/>
                  </a:cubicBezTo>
                  <a:lnTo>
                    <a:pt x="6247636" y="1112058"/>
                  </a:lnTo>
                  <a:lnTo>
                    <a:pt x="6246557" y="1097222"/>
                  </a:lnTo>
                  <a:lnTo>
                    <a:pt x="6247636" y="1088724"/>
                  </a:lnTo>
                  <a:lnTo>
                    <a:pt x="6245478" y="1069572"/>
                  </a:lnTo>
                  <a:lnTo>
                    <a:pt x="6245478" y="1060131"/>
                  </a:lnTo>
                  <a:lnTo>
                    <a:pt x="6246557" y="1043137"/>
                  </a:lnTo>
                  <a:lnTo>
                    <a:pt x="6245478" y="1042058"/>
                  </a:lnTo>
                  <a:lnTo>
                    <a:pt x="6245478" y="1040979"/>
                  </a:lnTo>
                  <a:lnTo>
                    <a:pt x="6246557" y="1036798"/>
                  </a:lnTo>
                  <a:lnTo>
                    <a:pt x="6244399" y="1033561"/>
                  </a:lnTo>
                  <a:lnTo>
                    <a:pt x="6244399" y="1032482"/>
                  </a:lnTo>
                  <a:lnTo>
                    <a:pt x="6247636" y="1028301"/>
                  </a:lnTo>
                  <a:lnTo>
                    <a:pt x="6247636" y="1025064"/>
                  </a:lnTo>
                  <a:lnTo>
                    <a:pt x="6245478" y="1016567"/>
                  </a:lnTo>
                  <a:lnTo>
                    <a:pt x="6245478" y="987973"/>
                  </a:lnTo>
                  <a:lnTo>
                    <a:pt x="6242376" y="983792"/>
                  </a:lnTo>
                  <a:lnTo>
                    <a:pt x="6242376" y="982712"/>
                  </a:lnTo>
                  <a:lnTo>
                    <a:pt x="6245478" y="978396"/>
                  </a:lnTo>
                  <a:lnTo>
                    <a:pt x="6244399" y="970034"/>
                  </a:lnTo>
                  <a:lnTo>
                    <a:pt x="6245478" y="959379"/>
                  </a:lnTo>
                  <a:lnTo>
                    <a:pt x="6242376" y="958300"/>
                  </a:lnTo>
                  <a:lnTo>
                    <a:pt x="6241297" y="959379"/>
                  </a:lnTo>
                  <a:lnTo>
                    <a:pt x="6240218" y="959379"/>
                  </a:lnTo>
                  <a:lnTo>
                    <a:pt x="6226460" y="955198"/>
                  </a:lnTo>
                  <a:lnTo>
                    <a:pt x="6223223" y="956142"/>
                  </a:lnTo>
                  <a:lnTo>
                    <a:pt x="6221065" y="956142"/>
                  </a:lnTo>
                  <a:lnTo>
                    <a:pt x="6221065" y="955198"/>
                  </a:lnTo>
                  <a:lnTo>
                    <a:pt x="6210545" y="956142"/>
                  </a:lnTo>
                  <a:lnTo>
                    <a:pt x="6199890" y="956142"/>
                  </a:lnTo>
                  <a:lnTo>
                    <a:pt x="6193551" y="949803"/>
                  </a:lnTo>
                  <a:lnTo>
                    <a:pt x="6193551" y="948724"/>
                  </a:lnTo>
                  <a:lnTo>
                    <a:pt x="6209466" y="942385"/>
                  </a:lnTo>
                  <a:lnTo>
                    <a:pt x="6212568" y="943463"/>
                  </a:lnTo>
                  <a:lnTo>
                    <a:pt x="6215805" y="942385"/>
                  </a:lnTo>
                  <a:lnTo>
                    <a:pt x="6224302" y="945622"/>
                  </a:lnTo>
                  <a:lnTo>
                    <a:pt x="6229563" y="945622"/>
                  </a:lnTo>
                  <a:lnTo>
                    <a:pt x="6239139" y="942385"/>
                  </a:lnTo>
                  <a:lnTo>
                    <a:pt x="6247636" y="945622"/>
                  </a:lnTo>
                  <a:close/>
                  <a:moveTo>
                    <a:pt x="8274675" y="932540"/>
                  </a:moveTo>
                  <a:cubicBezTo>
                    <a:pt x="8283846" y="934698"/>
                    <a:pt x="8292838" y="940138"/>
                    <a:pt x="8301650" y="948860"/>
                  </a:cubicBezTo>
                  <a:cubicBezTo>
                    <a:pt x="8306505" y="948860"/>
                    <a:pt x="8309742" y="952502"/>
                    <a:pt x="8311361" y="959785"/>
                  </a:cubicBezTo>
                  <a:cubicBezTo>
                    <a:pt x="8311361" y="961493"/>
                    <a:pt x="8308484" y="964416"/>
                    <a:pt x="8302729" y="968552"/>
                  </a:cubicBezTo>
                  <a:lnTo>
                    <a:pt x="8301650" y="968552"/>
                  </a:lnTo>
                  <a:lnTo>
                    <a:pt x="8297334" y="965315"/>
                  </a:lnTo>
                  <a:lnTo>
                    <a:pt x="8284386" y="967473"/>
                  </a:lnTo>
                  <a:lnTo>
                    <a:pt x="8277912" y="966394"/>
                  </a:lnTo>
                  <a:lnTo>
                    <a:pt x="8271438" y="968552"/>
                  </a:lnTo>
                  <a:cubicBezTo>
                    <a:pt x="8266492" y="966394"/>
                    <a:pt x="8261142" y="965315"/>
                    <a:pt x="8255388" y="965315"/>
                  </a:cubicBezTo>
                  <a:lnTo>
                    <a:pt x="8254309" y="964236"/>
                  </a:lnTo>
                  <a:lnTo>
                    <a:pt x="8254309" y="959785"/>
                  </a:lnTo>
                  <a:cubicBezTo>
                    <a:pt x="8257546" y="954030"/>
                    <a:pt x="8259704" y="951153"/>
                    <a:pt x="8260783" y="951153"/>
                  </a:cubicBezTo>
                  <a:lnTo>
                    <a:pt x="8264020" y="953311"/>
                  </a:lnTo>
                  <a:lnTo>
                    <a:pt x="8266178" y="953311"/>
                  </a:lnTo>
                  <a:lnTo>
                    <a:pt x="8267257" y="950074"/>
                  </a:lnTo>
                  <a:lnTo>
                    <a:pt x="8265099" y="944544"/>
                  </a:lnTo>
                  <a:cubicBezTo>
                    <a:pt x="8268516" y="937081"/>
                    <a:pt x="8271708" y="933079"/>
                    <a:pt x="8274675" y="932540"/>
                  </a:cubicBezTo>
                  <a:close/>
                  <a:moveTo>
                    <a:pt x="7755418" y="931191"/>
                  </a:moveTo>
                  <a:cubicBezTo>
                    <a:pt x="7762072" y="934069"/>
                    <a:pt x="7768951" y="939508"/>
                    <a:pt x="7776054" y="947511"/>
                  </a:cubicBezTo>
                  <a:cubicBezTo>
                    <a:pt x="7780550" y="947511"/>
                    <a:pt x="7784506" y="950029"/>
                    <a:pt x="7787923" y="955064"/>
                  </a:cubicBezTo>
                  <a:cubicBezTo>
                    <a:pt x="7790711" y="955064"/>
                    <a:pt x="7792554" y="958661"/>
                    <a:pt x="7793453" y="965854"/>
                  </a:cubicBezTo>
                  <a:cubicBezTo>
                    <a:pt x="7791565" y="966214"/>
                    <a:pt x="7788283" y="972013"/>
                    <a:pt x="7783607" y="983253"/>
                  </a:cubicBezTo>
                  <a:lnTo>
                    <a:pt x="7784686" y="990806"/>
                  </a:lnTo>
                  <a:lnTo>
                    <a:pt x="7784686" y="1004968"/>
                  </a:lnTo>
                  <a:lnTo>
                    <a:pt x="7779291" y="1023446"/>
                  </a:lnTo>
                  <a:lnTo>
                    <a:pt x="7782528" y="1036394"/>
                  </a:lnTo>
                  <a:lnTo>
                    <a:pt x="7780370" y="1047319"/>
                  </a:lnTo>
                  <a:lnTo>
                    <a:pt x="7782528" y="1053793"/>
                  </a:lnTo>
                  <a:cubicBezTo>
                    <a:pt x="7781809" y="1057390"/>
                    <a:pt x="7778932" y="1059189"/>
                    <a:pt x="7773896" y="1059189"/>
                  </a:cubicBezTo>
                  <a:lnTo>
                    <a:pt x="7754339" y="1057031"/>
                  </a:lnTo>
                  <a:lnTo>
                    <a:pt x="7747865" y="1061346"/>
                  </a:lnTo>
                  <a:lnTo>
                    <a:pt x="7743549" y="1061346"/>
                  </a:lnTo>
                  <a:cubicBezTo>
                    <a:pt x="7739862" y="1059189"/>
                    <a:pt x="7738019" y="1055412"/>
                    <a:pt x="7738019" y="1050017"/>
                  </a:cubicBezTo>
                  <a:cubicBezTo>
                    <a:pt x="7735502" y="1047859"/>
                    <a:pt x="7729028" y="1045296"/>
                    <a:pt x="7718597" y="1042329"/>
                  </a:cubicBezTo>
                  <a:lnTo>
                    <a:pt x="7706593" y="1046780"/>
                  </a:lnTo>
                  <a:lnTo>
                    <a:pt x="7694724" y="1044622"/>
                  </a:lnTo>
                  <a:lnTo>
                    <a:pt x="7693645" y="1044622"/>
                  </a:lnTo>
                  <a:lnTo>
                    <a:pt x="7648057" y="1046780"/>
                  </a:lnTo>
                  <a:lnTo>
                    <a:pt x="7643741" y="1045700"/>
                  </a:lnTo>
                  <a:cubicBezTo>
                    <a:pt x="7633581" y="1046241"/>
                    <a:pt x="7628500" y="1048398"/>
                    <a:pt x="7628500" y="1052175"/>
                  </a:cubicBezTo>
                  <a:lnTo>
                    <a:pt x="7628500" y="1057031"/>
                  </a:lnTo>
                  <a:lnTo>
                    <a:pt x="7641583" y="1057031"/>
                  </a:lnTo>
                  <a:lnTo>
                    <a:pt x="7656689" y="1061346"/>
                  </a:lnTo>
                  <a:lnTo>
                    <a:pt x="7663163" y="1058109"/>
                  </a:lnTo>
                  <a:lnTo>
                    <a:pt x="7667614" y="1058109"/>
                  </a:lnTo>
                  <a:cubicBezTo>
                    <a:pt x="7669053" y="1058109"/>
                    <a:pt x="7669772" y="1059548"/>
                    <a:pt x="7669772" y="1062425"/>
                  </a:cubicBezTo>
                  <a:lnTo>
                    <a:pt x="7670851" y="1061346"/>
                  </a:lnTo>
                  <a:lnTo>
                    <a:pt x="7671930" y="1061346"/>
                  </a:lnTo>
                  <a:lnTo>
                    <a:pt x="7671930" y="1064583"/>
                  </a:lnTo>
                  <a:lnTo>
                    <a:pt x="7673009" y="1064583"/>
                  </a:lnTo>
                  <a:cubicBezTo>
                    <a:pt x="7673009" y="1060986"/>
                    <a:pt x="7674448" y="1059189"/>
                    <a:pt x="7677325" y="1059189"/>
                  </a:cubicBezTo>
                  <a:lnTo>
                    <a:pt x="7683799" y="1063504"/>
                  </a:lnTo>
                  <a:lnTo>
                    <a:pt x="7685957" y="1063504"/>
                  </a:lnTo>
                  <a:cubicBezTo>
                    <a:pt x="7685957" y="1060267"/>
                    <a:pt x="7687441" y="1058109"/>
                    <a:pt x="7690408" y="1057031"/>
                  </a:cubicBezTo>
                  <a:lnTo>
                    <a:pt x="7699040" y="1057031"/>
                  </a:lnTo>
                  <a:lnTo>
                    <a:pt x="7714146" y="1060267"/>
                  </a:lnTo>
                  <a:lnTo>
                    <a:pt x="7717518" y="1060267"/>
                  </a:lnTo>
                  <a:lnTo>
                    <a:pt x="7726150" y="1058109"/>
                  </a:lnTo>
                  <a:lnTo>
                    <a:pt x="7728308" y="1058109"/>
                  </a:lnTo>
                  <a:cubicBezTo>
                    <a:pt x="7729387" y="1058109"/>
                    <a:pt x="7731905" y="1061346"/>
                    <a:pt x="7735861" y="1067820"/>
                  </a:cubicBezTo>
                  <a:lnTo>
                    <a:pt x="7738019" y="1067820"/>
                  </a:lnTo>
                  <a:lnTo>
                    <a:pt x="7741391" y="1064583"/>
                  </a:lnTo>
                  <a:lnTo>
                    <a:pt x="7743549" y="1064583"/>
                  </a:lnTo>
                  <a:lnTo>
                    <a:pt x="7745707" y="1066741"/>
                  </a:lnTo>
                  <a:lnTo>
                    <a:pt x="7745707" y="1068899"/>
                  </a:lnTo>
                  <a:cubicBezTo>
                    <a:pt x="7745707" y="1074205"/>
                    <a:pt x="7742066" y="1077486"/>
                    <a:pt x="7734782" y="1078745"/>
                  </a:cubicBezTo>
                  <a:lnTo>
                    <a:pt x="7733703" y="1079824"/>
                  </a:lnTo>
                  <a:lnTo>
                    <a:pt x="7733703" y="1080903"/>
                  </a:lnTo>
                  <a:cubicBezTo>
                    <a:pt x="7736581" y="1085219"/>
                    <a:pt x="7738019" y="1089175"/>
                    <a:pt x="7738019" y="1092772"/>
                  </a:cubicBezTo>
                  <a:lnTo>
                    <a:pt x="7736940" y="1105855"/>
                  </a:lnTo>
                  <a:lnTo>
                    <a:pt x="7738019" y="1115566"/>
                  </a:lnTo>
                  <a:cubicBezTo>
                    <a:pt x="7737120" y="1120691"/>
                    <a:pt x="7735681" y="1123254"/>
                    <a:pt x="7733703" y="1123254"/>
                  </a:cubicBezTo>
                  <a:cubicBezTo>
                    <a:pt x="7735142" y="1136202"/>
                    <a:pt x="7736581" y="1142676"/>
                    <a:pt x="7738019" y="1142676"/>
                  </a:cubicBezTo>
                  <a:cubicBezTo>
                    <a:pt x="7741526" y="1127480"/>
                    <a:pt x="7744808" y="1119882"/>
                    <a:pt x="7747865" y="1119882"/>
                  </a:cubicBezTo>
                  <a:cubicBezTo>
                    <a:pt x="7752721" y="1108912"/>
                    <a:pt x="7756317" y="1098077"/>
                    <a:pt x="7758655" y="1087377"/>
                  </a:cubicBezTo>
                  <a:lnTo>
                    <a:pt x="7759734" y="1086298"/>
                  </a:lnTo>
                  <a:lnTo>
                    <a:pt x="7758655" y="1075508"/>
                  </a:lnTo>
                  <a:lnTo>
                    <a:pt x="7759734" y="1074429"/>
                  </a:lnTo>
                  <a:lnTo>
                    <a:pt x="7761892" y="1074429"/>
                  </a:lnTo>
                  <a:cubicBezTo>
                    <a:pt x="7766478" y="1074429"/>
                    <a:pt x="7774076" y="1077666"/>
                    <a:pt x="7784686" y="1084140"/>
                  </a:cubicBezTo>
                  <a:lnTo>
                    <a:pt x="7801006" y="1088456"/>
                  </a:lnTo>
                  <a:lnTo>
                    <a:pt x="7808559" y="1098302"/>
                  </a:lnTo>
                  <a:lnTo>
                    <a:pt x="7808559" y="1099381"/>
                  </a:lnTo>
                  <a:cubicBezTo>
                    <a:pt x="7806221" y="1103337"/>
                    <a:pt x="7801186" y="1106575"/>
                    <a:pt x="7793453" y="1109092"/>
                  </a:cubicBezTo>
                  <a:cubicBezTo>
                    <a:pt x="7791025" y="1110891"/>
                    <a:pt x="7788822" y="1114847"/>
                    <a:pt x="7786844" y="1120962"/>
                  </a:cubicBezTo>
                  <a:lnTo>
                    <a:pt x="7785765" y="1122040"/>
                  </a:lnTo>
                  <a:lnTo>
                    <a:pt x="7783607" y="1122040"/>
                  </a:lnTo>
                  <a:lnTo>
                    <a:pt x="7776054" y="1120962"/>
                  </a:lnTo>
                  <a:lnTo>
                    <a:pt x="7776054" y="1122040"/>
                  </a:lnTo>
                  <a:lnTo>
                    <a:pt x="7777133" y="1127570"/>
                  </a:lnTo>
                  <a:cubicBezTo>
                    <a:pt x="7772278" y="1131886"/>
                    <a:pt x="7767557" y="1134044"/>
                    <a:pt x="7762971" y="1134044"/>
                  </a:cubicBezTo>
                  <a:lnTo>
                    <a:pt x="7762971" y="1141597"/>
                  </a:lnTo>
                  <a:cubicBezTo>
                    <a:pt x="7751462" y="1150858"/>
                    <a:pt x="7742425" y="1156658"/>
                    <a:pt x="7735861" y="1158996"/>
                  </a:cubicBezTo>
                  <a:lnTo>
                    <a:pt x="7734782" y="1163312"/>
                  </a:lnTo>
                  <a:lnTo>
                    <a:pt x="7734782" y="1171944"/>
                  </a:lnTo>
                  <a:cubicBezTo>
                    <a:pt x="7734782" y="1174192"/>
                    <a:pt x="7740222" y="1175316"/>
                    <a:pt x="7751102" y="1175316"/>
                  </a:cubicBezTo>
                  <a:cubicBezTo>
                    <a:pt x="7758296" y="1175316"/>
                    <a:pt x="7764814" y="1169516"/>
                    <a:pt x="7770659" y="1157917"/>
                  </a:cubicBezTo>
                  <a:lnTo>
                    <a:pt x="7778212" y="1151443"/>
                  </a:lnTo>
                  <a:lnTo>
                    <a:pt x="7781449" y="1151443"/>
                  </a:lnTo>
                  <a:cubicBezTo>
                    <a:pt x="7784686" y="1154860"/>
                    <a:pt x="7793004" y="1159535"/>
                    <a:pt x="7806401" y="1165469"/>
                  </a:cubicBezTo>
                  <a:cubicBezTo>
                    <a:pt x="7806401" y="1172034"/>
                    <a:pt x="7808200" y="1175316"/>
                    <a:pt x="7811796" y="1175316"/>
                  </a:cubicBezTo>
                  <a:lnTo>
                    <a:pt x="7813954" y="1178553"/>
                  </a:lnTo>
                  <a:lnTo>
                    <a:pt x="7810717" y="1181789"/>
                  </a:lnTo>
                  <a:lnTo>
                    <a:pt x="7809638" y="1181789"/>
                  </a:lnTo>
                  <a:lnTo>
                    <a:pt x="7808559" y="1180711"/>
                  </a:lnTo>
                  <a:lnTo>
                    <a:pt x="7807480" y="1181789"/>
                  </a:lnTo>
                  <a:lnTo>
                    <a:pt x="7806401" y="1181789"/>
                  </a:lnTo>
                  <a:cubicBezTo>
                    <a:pt x="7803164" y="1181789"/>
                    <a:pt x="7799208" y="1179631"/>
                    <a:pt x="7794532" y="1175316"/>
                  </a:cubicBezTo>
                  <a:lnTo>
                    <a:pt x="7792374" y="1177474"/>
                  </a:lnTo>
                  <a:lnTo>
                    <a:pt x="7793453" y="1182869"/>
                  </a:lnTo>
                  <a:lnTo>
                    <a:pt x="7787923" y="1185027"/>
                  </a:lnTo>
                  <a:lnTo>
                    <a:pt x="7761892" y="1180711"/>
                  </a:lnTo>
                  <a:lnTo>
                    <a:pt x="7750023" y="1181789"/>
                  </a:lnTo>
                  <a:lnTo>
                    <a:pt x="7740177" y="1181789"/>
                  </a:lnTo>
                  <a:lnTo>
                    <a:pt x="7733703" y="1180711"/>
                  </a:lnTo>
                  <a:cubicBezTo>
                    <a:pt x="7726690" y="1184307"/>
                    <a:pt x="7720575" y="1186105"/>
                    <a:pt x="7715360" y="1186105"/>
                  </a:cubicBezTo>
                  <a:cubicBezTo>
                    <a:pt x="7711674" y="1184847"/>
                    <a:pt x="7709830" y="1183049"/>
                    <a:pt x="7709830" y="1180711"/>
                  </a:cubicBezTo>
                  <a:lnTo>
                    <a:pt x="7708751" y="1181789"/>
                  </a:lnTo>
                  <a:lnTo>
                    <a:pt x="7701198" y="1180711"/>
                  </a:lnTo>
                  <a:lnTo>
                    <a:pt x="7700119" y="1180711"/>
                  </a:lnTo>
                  <a:lnTo>
                    <a:pt x="7694724" y="1185027"/>
                  </a:lnTo>
                  <a:lnTo>
                    <a:pt x="7685957" y="1185027"/>
                  </a:lnTo>
                  <a:lnTo>
                    <a:pt x="7681641" y="1181789"/>
                  </a:lnTo>
                  <a:lnTo>
                    <a:pt x="7664377" y="1185027"/>
                  </a:lnTo>
                  <a:lnTo>
                    <a:pt x="7652373" y="1181789"/>
                  </a:lnTo>
                  <a:lnTo>
                    <a:pt x="7633895" y="1183947"/>
                  </a:lnTo>
                  <a:cubicBezTo>
                    <a:pt x="7630478" y="1176844"/>
                    <a:pt x="7628320" y="1168527"/>
                    <a:pt x="7627421" y="1158996"/>
                  </a:cubicBezTo>
                  <a:cubicBezTo>
                    <a:pt x="7625263" y="1158276"/>
                    <a:pt x="7624184" y="1156118"/>
                    <a:pt x="7624184" y="1152522"/>
                  </a:cubicBezTo>
                  <a:cubicBezTo>
                    <a:pt x="7624184" y="1144519"/>
                    <a:pt x="7625983" y="1140518"/>
                    <a:pt x="7629579" y="1140518"/>
                  </a:cubicBezTo>
                  <a:lnTo>
                    <a:pt x="7629579" y="1138360"/>
                  </a:lnTo>
                  <a:lnTo>
                    <a:pt x="7628500" y="1139439"/>
                  </a:lnTo>
                  <a:lnTo>
                    <a:pt x="7627421" y="1139439"/>
                  </a:lnTo>
                  <a:lnTo>
                    <a:pt x="7625263" y="1122040"/>
                  </a:lnTo>
                  <a:lnTo>
                    <a:pt x="7629579" y="1119882"/>
                  </a:lnTo>
                  <a:lnTo>
                    <a:pt x="7626342" y="1115566"/>
                  </a:lnTo>
                  <a:cubicBezTo>
                    <a:pt x="7627601" y="1111969"/>
                    <a:pt x="7629400" y="1110171"/>
                    <a:pt x="7631737" y="1110171"/>
                  </a:cubicBezTo>
                  <a:lnTo>
                    <a:pt x="7631737" y="1108014"/>
                  </a:lnTo>
                  <a:cubicBezTo>
                    <a:pt x="7627421" y="1108014"/>
                    <a:pt x="7625263" y="1105855"/>
                    <a:pt x="7625263" y="1101539"/>
                  </a:cubicBezTo>
                  <a:lnTo>
                    <a:pt x="7625263" y="1096009"/>
                  </a:lnTo>
                  <a:lnTo>
                    <a:pt x="7626342" y="1066741"/>
                  </a:lnTo>
                  <a:cubicBezTo>
                    <a:pt x="7625084" y="1066741"/>
                    <a:pt x="7623645" y="1064583"/>
                    <a:pt x="7622026" y="1060267"/>
                  </a:cubicBezTo>
                  <a:lnTo>
                    <a:pt x="7610022" y="1062425"/>
                  </a:lnTo>
                  <a:lnTo>
                    <a:pt x="7606785" y="1059189"/>
                  </a:lnTo>
                  <a:cubicBezTo>
                    <a:pt x="7606785" y="1060986"/>
                    <a:pt x="7604627" y="1063144"/>
                    <a:pt x="7600311" y="1065662"/>
                  </a:cubicBezTo>
                  <a:cubicBezTo>
                    <a:pt x="7594197" y="1065662"/>
                    <a:pt x="7589117" y="1062066"/>
                    <a:pt x="7585070" y="1054872"/>
                  </a:cubicBezTo>
                  <a:lnTo>
                    <a:pt x="7586149" y="1050556"/>
                  </a:lnTo>
                  <a:lnTo>
                    <a:pt x="7583991" y="1035315"/>
                  </a:lnTo>
                  <a:lnTo>
                    <a:pt x="7585070" y="1022367"/>
                  </a:lnTo>
                  <a:lnTo>
                    <a:pt x="7583991" y="1021288"/>
                  </a:lnTo>
                  <a:lnTo>
                    <a:pt x="7583991" y="1020074"/>
                  </a:lnTo>
                  <a:lnTo>
                    <a:pt x="7587228" y="1013600"/>
                  </a:lnTo>
                  <a:lnTo>
                    <a:pt x="7585070" y="1002810"/>
                  </a:lnTo>
                  <a:lnTo>
                    <a:pt x="7586149" y="991885"/>
                  </a:lnTo>
                  <a:lnTo>
                    <a:pt x="7585070" y="972463"/>
                  </a:lnTo>
                  <a:cubicBezTo>
                    <a:pt x="7588038" y="971384"/>
                    <a:pt x="7589521" y="970260"/>
                    <a:pt x="7589521" y="969091"/>
                  </a:cubicBezTo>
                  <a:cubicBezTo>
                    <a:pt x="7585116" y="969091"/>
                    <a:pt x="7582912" y="963337"/>
                    <a:pt x="7582912" y="951827"/>
                  </a:cubicBezTo>
                  <a:cubicBezTo>
                    <a:pt x="7584171" y="950209"/>
                    <a:pt x="7585250" y="945128"/>
                    <a:pt x="7586149" y="936586"/>
                  </a:cubicBezTo>
                  <a:lnTo>
                    <a:pt x="7589521" y="934428"/>
                  </a:lnTo>
                  <a:lnTo>
                    <a:pt x="7590600" y="934428"/>
                  </a:lnTo>
                  <a:lnTo>
                    <a:pt x="7591679" y="935507"/>
                  </a:lnTo>
                  <a:lnTo>
                    <a:pt x="7592758" y="935507"/>
                  </a:lnTo>
                  <a:lnTo>
                    <a:pt x="7591679" y="940902"/>
                  </a:lnTo>
                  <a:lnTo>
                    <a:pt x="7592758" y="941981"/>
                  </a:lnTo>
                  <a:lnTo>
                    <a:pt x="7592758" y="943060"/>
                  </a:lnTo>
                  <a:lnTo>
                    <a:pt x="7599232" y="939823"/>
                  </a:lnTo>
                  <a:lnTo>
                    <a:pt x="7599232" y="938744"/>
                  </a:lnTo>
                  <a:lnTo>
                    <a:pt x="7597074" y="935507"/>
                  </a:lnTo>
                  <a:lnTo>
                    <a:pt x="7600311" y="935507"/>
                  </a:lnTo>
                  <a:cubicBezTo>
                    <a:pt x="7606965" y="935507"/>
                    <a:pt x="7614204" y="940587"/>
                    <a:pt x="7622026" y="950748"/>
                  </a:cubicBezTo>
                  <a:cubicBezTo>
                    <a:pt x="7627421" y="952726"/>
                    <a:pt x="7630299" y="954524"/>
                    <a:pt x="7630658" y="956143"/>
                  </a:cubicBezTo>
                  <a:lnTo>
                    <a:pt x="7631737" y="981095"/>
                  </a:lnTo>
                  <a:lnTo>
                    <a:pt x="7626342" y="983253"/>
                  </a:lnTo>
                  <a:lnTo>
                    <a:pt x="7626342" y="984332"/>
                  </a:lnTo>
                  <a:cubicBezTo>
                    <a:pt x="7629939" y="987389"/>
                    <a:pt x="7631737" y="991031"/>
                    <a:pt x="7631737" y="995257"/>
                  </a:cubicBezTo>
                  <a:lnTo>
                    <a:pt x="7642662" y="994043"/>
                  </a:lnTo>
                  <a:lnTo>
                    <a:pt x="7645899" y="994043"/>
                  </a:lnTo>
                  <a:lnTo>
                    <a:pt x="7657768" y="996336"/>
                  </a:lnTo>
                  <a:lnTo>
                    <a:pt x="7659926" y="996336"/>
                  </a:lnTo>
                  <a:lnTo>
                    <a:pt x="7668693" y="994043"/>
                  </a:lnTo>
                  <a:lnTo>
                    <a:pt x="7679483" y="994043"/>
                  </a:lnTo>
                  <a:lnTo>
                    <a:pt x="7688115" y="996336"/>
                  </a:lnTo>
                  <a:lnTo>
                    <a:pt x="7693645" y="995257"/>
                  </a:lnTo>
                  <a:lnTo>
                    <a:pt x="7701198" y="997415"/>
                  </a:lnTo>
                  <a:lnTo>
                    <a:pt x="7717518" y="994043"/>
                  </a:lnTo>
                  <a:lnTo>
                    <a:pt x="7727229" y="996336"/>
                  </a:lnTo>
                  <a:lnTo>
                    <a:pt x="7733703" y="996336"/>
                  </a:lnTo>
                  <a:lnTo>
                    <a:pt x="7735861" y="994043"/>
                  </a:lnTo>
                  <a:lnTo>
                    <a:pt x="7735861" y="981095"/>
                  </a:lnTo>
                  <a:lnTo>
                    <a:pt x="7738019" y="972463"/>
                  </a:lnTo>
                  <a:cubicBezTo>
                    <a:pt x="7736401" y="961043"/>
                    <a:pt x="7734602" y="955334"/>
                    <a:pt x="7732624" y="955334"/>
                  </a:cubicBezTo>
                  <a:lnTo>
                    <a:pt x="7723992" y="956413"/>
                  </a:lnTo>
                  <a:cubicBezTo>
                    <a:pt x="7719317" y="956413"/>
                    <a:pt x="7714956" y="955873"/>
                    <a:pt x="7710909" y="954795"/>
                  </a:cubicBezTo>
                  <a:cubicBezTo>
                    <a:pt x="7708751" y="958031"/>
                    <a:pt x="7705514" y="959650"/>
                    <a:pt x="7701198" y="959650"/>
                  </a:cubicBezTo>
                  <a:lnTo>
                    <a:pt x="7692566" y="957492"/>
                  </a:lnTo>
                  <a:lnTo>
                    <a:pt x="7690408" y="957492"/>
                  </a:lnTo>
                  <a:lnTo>
                    <a:pt x="7685957" y="958571"/>
                  </a:lnTo>
                  <a:lnTo>
                    <a:pt x="7669772" y="954254"/>
                  </a:lnTo>
                  <a:lnTo>
                    <a:pt x="7652373" y="959650"/>
                  </a:lnTo>
                  <a:lnTo>
                    <a:pt x="7650215" y="956413"/>
                  </a:lnTo>
                  <a:cubicBezTo>
                    <a:pt x="7650215" y="954974"/>
                    <a:pt x="7651294" y="954254"/>
                    <a:pt x="7653452" y="954254"/>
                  </a:cubicBezTo>
                  <a:lnTo>
                    <a:pt x="7653452" y="953176"/>
                  </a:lnTo>
                  <a:lnTo>
                    <a:pt x="7651294" y="953176"/>
                  </a:lnTo>
                  <a:cubicBezTo>
                    <a:pt x="7651294" y="954615"/>
                    <a:pt x="7647698" y="955693"/>
                    <a:pt x="7640504" y="956413"/>
                  </a:cubicBezTo>
                  <a:lnTo>
                    <a:pt x="7636053" y="953176"/>
                  </a:lnTo>
                  <a:lnTo>
                    <a:pt x="7636053" y="952097"/>
                  </a:lnTo>
                  <a:cubicBezTo>
                    <a:pt x="7637942" y="951197"/>
                    <a:pt x="7640864" y="950748"/>
                    <a:pt x="7644820" y="950748"/>
                  </a:cubicBezTo>
                  <a:lnTo>
                    <a:pt x="7690408" y="950748"/>
                  </a:lnTo>
                  <a:lnTo>
                    <a:pt x="7696882" y="952906"/>
                  </a:lnTo>
                  <a:lnTo>
                    <a:pt x="7706593" y="950748"/>
                  </a:lnTo>
                  <a:lnTo>
                    <a:pt x="7735861" y="950748"/>
                  </a:lnTo>
                  <a:cubicBezTo>
                    <a:pt x="7738379" y="949489"/>
                    <a:pt x="7743100" y="943689"/>
                    <a:pt x="7750023" y="933349"/>
                  </a:cubicBezTo>
                  <a:close/>
                  <a:moveTo>
                    <a:pt x="4658254" y="925640"/>
                  </a:moveTo>
                  <a:lnTo>
                    <a:pt x="4656096" y="927798"/>
                  </a:lnTo>
                  <a:lnTo>
                    <a:pt x="4656096" y="928878"/>
                  </a:lnTo>
                  <a:lnTo>
                    <a:pt x="4658254" y="926719"/>
                  </a:lnTo>
                  <a:close/>
                  <a:moveTo>
                    <a:pt x="6767297" y="923906"/>
                  </a:moveTo>
                  <a:cubicBezTo>
                    <a:pt x="6774221" y="923906"/>
                    <a:pt x="6780785" y="927864"/>
                    <a:pt x="6786989" y="935776"/>
                  </a:cubicBezTo>
                  <a:lnTo>
                    <a:pt x="6785775" y="936990"/>
                  </a:lnTo>
                  <a:lnTo>
                    <a:pt x="6785775" y="938069"/>
                  </a:lnTo>
                  <a:lnTo>
                    <a:pt x="6786989" y="939148"/>
                  </a:lnTo>
                  <a:lnTo>
                    <a:pt x="6791305" y="939148"/>
                  </a:lnTo>
                  <a:cubicBezTo>
                    <a:pt x="6791305" y="936181"/>
                    <a:pt x="6792024" y="934697"/>
                    <a:pt x="6793463" y="934697"/>
                  </a:cubicBezTo>
                  <a:cubicBezTo>
                    <a:pt x="6796790" y="934697"/>
                    <a:pt x="6798993" y="938338"/>
                    <a:pt x="6800072" y="945622"/>
                  </a:cubicBezTo>
                  <a:lnTo>
                    <a:pt x="6793463" y="945622"/>
                  </a:lnTo>
                  <a:lnTo>
                    <a:pt x="6793463" y="946701"/>
                  </a:lnTo>
                  <a:lnTo>
                    <a:pt x="6800072" y="946701"/>
                  </a:lnTo>
                  <a:lnTo>
                    <a:pt x="6801151" y="945622"/>
                  </a:lnTo>
                  <a:cubicBezTo>
                    <a:pt x="6805467" y="947960"/>
                    <a:pt x="6807625" y="951557"/>
                    <a:pt x="6807625" y="956412"/>
                  </a:cubicBezTo>
                  <a:lnTo>
                    <a:pt x="6806546" y="957491"/>
                  </a:lnTo>
                  <a:lnTo>
                    <a:pt x="6805467" y="957491"/>
                  </a:lnTo>
                  <a:lnTo>
                    <a:pt x="6794542" y="955333"/>
                  </a:lnTo>
                  <a:lnTo>
                    <a:pt x="6776064" y="957491"/>
                  </a:lnTo>
                  <a:cubicBezTo>
                    <a:pt x="6771119" y="953894"/>
                    <a:pt x="6766353" y="952096"/>
                    <a:pt x="6761767" y="952096"/>
                  </a:cubicBezTo>
                  <a:lnTo>
                    <a:pt x="6757451" y="953175"/>
                  </a:lnTo>
                  <a:lnTo>
                    <a:pt x="6754214" y="952096"/>
                  </a:lnTo>
                  <a:lnTo>
                    <a:pt x="6749763" y="953175"/>
                  </a:lnTo>
                  <a:cubicBezTo>
                    <a:pt x="6749763" y="952096"/>
                    <a:pt x="6748325" y="951017"/>
                    <a:pt x="6745447" y="949938"/>
                  </a:cubicBezTo>
                  <a:cubicBezTo>
                    <a:pt x="6745447" y="953535"/>
                    <a:pt x="6742165" y="958211"/>
                    <a:pt x="6735601" y="963965"/>
                  </a:cubicBezTo>
                  <a:cubicBezTo>
                    <a:pt x="6735601" y="979161"/>
                    <a:pt x="6732320" y="986759"/>
                    <a:pt x="6725756" y="986759"/>
                  </a:cubicBezTo>
                  <a:lnTo>
                    <a:pt x="6725756" y="994312"/>
                  </a:lnTo>
                  <a:lnTo>
                    <a:pt x="6727914" y="998628"/>
                  </a:lnTo>
                  <a:lnTo>
                    <a:pt x="6730206" y="998628"/>
                  </a:lnTo>
                  <a:lnTo>
                    <a:pt x="6736680" y="995391"/>
                  </a:lnTo>
                  <a:lnTo>
                    <a:pt x="6738838" y="997549"/>
                  </a:lnTo>
                  <a:lnTo>
                    <a:pt x="6742210" y="997549"/>
                  </a:lnTo>
                  <a:lnTo>
                    <a:pt x="6739917" y="994312"/>
                  </a:lnTo>
                  <a:lnTo>
                    <a:pt x="6762846" y="977048"/>
                  </a:lnTo>
                  <a:lnTo>
                    <a:pt x="6767297" y="977048"/>
                  </a:lnTo>
                  <a:cubicBezTo>
                    <a:pt x="6779975" y="983522"/>
                    <a:pt x="6790136" y="991435"/>
                    <a:pt x="6797779" y="1000786"/>
                  </a:cubicBezTo>
                  <a:lnTo>
                    <a:pt x="6797779" y="1001865"/>
                  </a:lnTo>
                  <a:cubicBezTo>
                    <a:pt x="6797779" y="1003933"/>
                    <a:pt x="6795621" y="1007935"/>
                    <a:pt x="6791305" y="1013869"/>
                  </a:cubicBezTo>
                  <a:lnTo>
                    <a:pt x="6792384" y="1014948"/>
                  </a:lnTo>
                  <a:lnTo>
                    <a:pt x="6792384" y="1016028"/>
                  </a:lnTo>
                  <a:cubicBezTo>
                    <a:pt x="6792024" y="1018185"/>
                    <a:pt x="6790226" y="1020703"/>
                    <a:pt x="6786989" y="1023580"/>
                  </a:cubicBezTo>
                  <a:cubicBezTo>
                    <a:pt x="6788428" y="1024839"/>
                    <a:pt x="6789147" y="1028436"/>
                    <a:pt x="6789147" y="1034371"/>
                  </a:cubicBezTo>
                  <a:cubicBezTo>
                    <a:pt x="6804433" y="1041834"/>
                    <a:pt x="6812076" y="1046554"/>
                    <a:pt x="6812076" y="1048533"/>
                  </a:cubicBezTo>
                  <a:lnTo>
                    <a:pt x="6813155" y="1053928"/>
                  </a:lnTo>
                  <a:cubicBezTo>
                    <a:pt x="6811357" y="1058243"/>
                    <a:pt x="6808075" y="1060401"/>
                    <a:pt x="6803309" y="1060401"/>
                  </a:cubicBezTo>
                  <a:lnTo>
                    <a:pt x="6797779" y="1058243"/>
                  </a:lnTo>
                  <a:lnTo>
                    <a:pt x="6780380" y="1060401"/>
                  </a:lnTo>
                  <a:lnTo>
                    <a:pt x="6778222" y="1058243"/>
                  </a:lnTo>
                  <a:lnTo>
                    <a:pt x="6770534" y="1058243"/>
                  </a:lnTo>
                  <a:lnTo>
                    <a:pt x="6754214" y="1064718"/>
                  </a:lnTo>
                  <a:cubicBezTo>
                    <a:pt x="6752506" y="1063099"/>
                    <a:pt x="6748145" y="1061660"/>
                    <a:pt x="6741131" y="1060401"/>
                  </a:cubicBezTo>
                  <a:lnTo>
                    <a:pt x="6731285" y="1061481"/>
                  </a:lnTo>
                  <a:lnTo>
                    <a:pt x="6716989" y="1060401"/>
                  </a:lnTo>
                  <a:lnTo>
                    <a:pt x="6698511" y="1061481"/>
                  </a:lnTo>
                  <a:lnTo>
                    <a:pt x="6683135" y="1061481"/>
                  </a:lnTo>
                  <a:lnTo>
                    <a:pt x="6674503" y="1059323"/>
                  </a:lnTo>
                  <a:lnTo>
                    <a:pt x="6667894" y="1061481"/>
                  </a:lnTo>
                  <a:lnTo>
                    <a:pt x="6660341" y="1059323"/>
                  </a:lnTo>
                  <a:lnTo>
                    <a:pt x="6654811" y="1061481"/>
                  </a:lnTo>
                  <a:lnTo>
                    <a:pt x="6650495" y="1060401"/>
                  </a:lnTo>
                  <a:lnTo>
                    <a:pt x="6642807" y="1061481"/>
                  </a:lnTo>
                  <a:lnTo>
                    <a:pt x="6634040" y="1055006"/>
                  </a:lnTo>
                  <a:lnTo>
                    <a:pt x="6634040" y="1057165"/>
                  </a:lnTo>
                  <a:lnTo>
                    <a:pt x="6632961" y="1057165"/>
                  </a:lnTo>
                  <a:lnTo>
                    <a:pt x="6637412" y="1069033"/>
                  </a:lnTo>
                  <a:lnTo>
                    <a:pt x="6631882" y="1084274"/>
                  </a:lnTo>
                  <a:lnTo>
                    <a:pt x="6634040" y="1086432"/>
                  </a:lnTo>
                  <a:lnTo>
                    <a:pt x="6634040" y="1088590"/>
                  </a:lnTo>
                  <a:lnTo>
                    <a:pt x="6629724" y="1102618"/>
                  </a:lnTo>
                  <a:lnTo>
                    <a:pt x="6629724" y="1104910"/>
                  </a:lnTo>
                  <a:cubicBezTo>
                    <a:pt x="6629724" y="1109227"/>
                    <a:pt x="6631163" y="1111385"/>
                    <a:pt x="6634040" y="1111385"/>
                  </a:cubicBezTo>
                  <a:lnTo>
                    <a:pt x="6661420" y="1100459"/>
                  </a:lnTo>
                  <a:cubicBezTo>
                    <a:pt x="6661420" y="1092727"/>
                    <a:pt x="6662499" y="1087691"/>
                    <a:pt x="6664657" y="1085354"/>
                  </a:cubicBezTo>
                  <a:lnTo>
                    <a:pt x="6661420" y="1076721"/>
                  </a:lnTo>
                  <a:lnTo>
                    <a:pt x="6667894" y="1070248"/>
                  </a:lnTo>
                  <a:cubicBezTo>
                    <a:pt x="6677875" y="1071686"/>
                    <a:pt x="6689879" y="1075642"/>
                    <a:pt x="6703906" y="1082116"/>
                  </a:cubicBezTo>
                  <a:lnTo>
                    <a:pt x="6706064" y="1082116"/>
                  </a:lnTo>
                  <a:cubicBezTo>
                    <a:pt x="6709750" y="1082116"/>
                    <a:pt x="6711594" y="1081397"/>
                    <a:pt x="6711594" y="1079959"/>
                  </a:cubicBezTo>
                  <a:lnTo>
                    <a:pt x="6716989" y="1081038"/>
                  </a:lnTo>
                  <a:lnTo>
                    <a:pt x="6737759" y="1081038"/>
                  </a:lnTo>
                  <a:lnTo>
                    <a:pt x="6749763" y="1083196"/>
                  </a:lnTo>
                  <a:lnTo>
                    <a:pt x="6750842" y="1083196"/>
                  </a:lnTo>
                  <a:cubicBezTo>
                    <a:pt x="6753450" y="1083196"/>
                    <a:pt x="6758575" y="1077755"/>
                    <a:pt x="6766218" y="1066876"/>
                  </a:cubicBezTo>
                  <a:cubicBezTo>
                    <a:pt x="6780785" y="1068314"/>
                    <a:pt x="6788068" y="1071956"/>
                    <a:pt x="6788068" y="1077800"/>
                  </a:cubicBezTo>
                  <a:cubicBezTo>
                    <a:pt x="6793823" y="1077800"/>
                    <a:pt x="6796700" y="1079959"/>
                    <a:pt x="6796700" y="1084274"/>
                  </a:cubicBezTo>
                  <a:lnTo>
                    <a:pt x="6797779" y="1085354"/>
                  </a:lnTo>
                  <a:lnTo>
                    <a:pt x="6803309" y="1084274"/>
                  </a:lnTo>
                  <a:lnTo>
                    <a:pt x="6804388" y="1085354"/>
                  </a:lnTo>
                  <a:lnTo>
                    <a:pt x="6804388" y="1092907"/>
                  </a:lnTo>
                  <a:lnTo>
                    <a:pt x="6795621" y="1101539"/>
                  </a:lnTo>
                  <a:lnTo>
                    <a:pt x="6797779" y="1110305"/>
                  </a:lnTo>
                  <a:lnTo>
                    <a:pt x="6797779" y="1128648"/>
                  </a:lnTo>
                  <a:lnTo>
                    <a:pt x="6800072" y="1137415"/>
                  </a:lnTo>
                  <a:lnTo>
                    <a:pt x="6796700" y="1158995"/>
                  </a:lnTo>
                  <a:lnTo>
                    <a:pt x="6798993" y="1161153"/>
                  </a:lnTo>
                  <a:lnTo>
                    <a:pt x="6796700" y="1169920"/>
                  </a:lnTo>
                  <a:lnTo>
                    <a:pt x="6798993" y="1176394"/>
                  </a:lnTo>
                  <a:cubicBezTo>
                    <a:pt x="6797285" y="1180710"/>
                    <a:pt x="6794722" y="1182868"/>
                    <a:pt x="6791305" y="1182868"/>
                  </a:cubicBezTo>
                  <a:lnTo>
                    <a:pt x="6785775" y="1180710"/>
                  </a:lnTo>
                  <a:lnTo>
                    <a:pt x="6779301" y="1182868"/>
                  </a:lnTo>
                  <a:lnTo>
                    <a:pt x="6770534" y="1179631"/>
                  </a:lnTo>
                  <a:lnTo>
                    <a:pt x="6762846" y="1186105"/>
                  </a:lnTo>
                  <a:cubicBezTo>
                    <a:pt x="6760868" y="1185745"/>
                    <a:pt x="6756148" y="1181429"/>
                    <a:pt x="6748684" y="1173157"/>
                  </a:cubicBezTo>
                  <a:lnTo>
                    <a:pt x="6748684" y="1166548"/>
                  </a:lnTo>
                  <a:lnTo>
                    <a:pt x="6743289" y="1167627"/>
                  </a:lnTo>
                  <a:lnTo>
                    <a:pt x="6734522" y="1163311"/>
                  </a:lnTo>
                  <a:lnTo>
                    <a:pt x="6728993" y="1165469"/>
                  </a:lnTo>
                  <a:lnTo>
                    <a:pt x="6720361" y="1162232"/>
                  </a:lnTo>
                  <a:cubicBezTo>
                    <a:pt x="6715056" y="1162232"/>
                    <a:pt x="6711414" y="1163311"/>
                    <a:pt x="6709436" y="1165469"/>
                  </a:cubicBezTo>
                  <a:lnTo>
                    <a:pt x="6711594" y="1177473"/>
                  </a:lnTo>
                  <a:cubicBezTo>
                    <a:pt x="6706648" y="1181249"/>
                    <a:pt x="6700804" y="1183408"/>
                    <a:pt x="6694060" y="1183947"/>
                  </a:cubicBezTo>
                  <a:lnTo>
                    <a:pt x="6674503" y="1182868"/>
                  </a:lnTo>
                  <a:lnTo>
                    <a:pt x="6673424" y="1182868"/>
                  </a:lnTo>
                  <a:cubicBezTo>
                    <a:pt x="6667579" y="1182868"/>
                    <a:pt x="6664657" y="1178147"/>
                    <a:pt x="6664657" y="1168706"/>
                  </a:cubicBezTo>
                  <a:cubicBezTo>
                    <a:pt x="6663218" y="1168706"/>
                    <a:pt x="6662499" y="1167267"/>
                    <a:pt x="6662499" y="1164390"/>
                  </a:cubicBezTo>
                  <a:lnTo>
                    <a:pt x="6664657" y="1162232"/>
                  </a:lnTo>
                  <a:lnTo>
                    <a:pt x="6664657" y="1160074"/>
                  </a:lnTo>
                  <a:lnTo>
                    <a:pt x="6662499" y="1151442"/>
                  </a:lnTo>
                  <a:lnTo>
                    <a:pt x="6664657" y="1148205"/>
                  </a:lnTo>
                  <a:lnTo>
                    <a:pt x="6664657" y="1146047"/>
                  </a:lnTo>
                  <a:cubicBezTo>
                    <a:pt x="6662499" y="1143350"/>
                    <a:pt x="6661420" y="1140113"/>
                    <a:pt x="6661420" y="1136336"/>
                  </a:cubicBezTo>
                  <a:cubicBezTo>
                    <a:pt x="6663758" y="1135348"/>
                    <a:pt x="6665916" y="1132425"/>
                    <a:pt x="6667894" y="1127569"/>
                  </a:cubicBezTo>
                  <a:cubicBezTo>
                    <a:pt x="6663578" y="1127569"/>
                    <a:pt x="6661420" y="1125052"/>
                    <a:pt x="6661420" y="1120016"/>
                  </a:cubicBezTo>
                  <a:lnTo>
                    <a:pt x="6660341" y="1120016"/>
                  </a:lnTo>
                  <a:cubicBezTo>
                    <a:pt x="6650450" y="1129368"/>
                    <a:pt x="6639885" y="1136606"/>
                    <a:pt x="6628645" y="1141731"/>
                  </a:cubicBezTo>
                  <a:cubicBezTo>
                    <a:pt x="6626217" y="1141731"/>
                    <a:pt x="6620373" y="1148205"/>
                    <a:pt x="6611111" y="1161153"/>
                  </a:cubicBezTo>
                  <a:lnTo>
                    <a:pt x="6595870" y="1167627"/>
                  </a:lnTo>
                  <a:cubicBezTo>
                    <a:pt x="6593892" y="1167627"/>
                    <a:pt x="6589891" y="1171628"/>
                    <a:pt x="6583867" y="1179631"/>
                  </a:cubicBezTo>
                  <a:cubicBezTo>
                    <a:pt x="6578202" y="1179091"/>
                    <a:pt x="6574201" y="1177653"/>
                    <a:pt x="6571863" y="1175315"/>
                  </a:cubicBezTo>
                  <a:lnTo>
                    <a:pt x="6572942" y="1168706"/>
                  </a:lnTo>
                  <a:cubicBezTo>
                    <a:pt x="6572942" y="1156477"/>
                    <a:pt x="6568221" y="1147846"/>
                    <a:pt x="6558780" y="1142810"/>
                  </a:cubicBezTo>
                  <a:lnTo>
                    <a:pt x="6558780" y="1141731"/>
                  </a:lnTo>
                  <a:lnTo>
                    <a:pt x="6559859" y="1135122"/>
                  </a:lnTo>
                  <a:lnTo>
                    <a:pt x="6556487" y="1129727"/>
                  </a:lnTo>
                  <a:lnTo>
                    <a:pt x="6556487" y="1125411"/>
                  </a:lnTo>
                  <a:lnTo>
                    <a:pt x="6558780" y="1123254"/>
                  </a:lnTo>
                  <a:lnTo>
                    <a:pt x="6569705" y="1125411"/>
                  </a:lnTo>
                  <a:cubicBezTo>
                    <a:pt x="6577707" y="1125411"/>
                    <a:pt x="6583867" y="1123972"/>
                    <a:pt x="6588183" y="1121095"/>
                  </a:cubicBezTo>
                  <a:lnTo>
                    <a:pt x="6583867" y="1099381"/>
                  </a:lnTo>
                  <a:lnTo>
                    <a:pt x="6583867" y="1097222"/>
                  </a:lnTo>
                  <a:lnTo>
                    <a:pt x="6590341" y="1066876"/>
                  </a:lnTo>
                  <a:lnTo>
                    <a:pt x="6589262" y="1060401"/>
                  </a:lnTo>
                  <a:lnTo>
                    <a:pt x="6590341" y="1052849"/>
                  </a:lnTo>
                  <a:lnTo>
                    <a:pt x="6587104" y="1049612"/>
                  </a:lnTo>
                  <a:lnTo>
                    <a:pt x="6587104" y="1036664"/>
                  </a:lnTo>
                  <a:lnTo>
                    <a:pt x="6589262" y="1028976"/>
                  </a:lnTo>
                  <a:lnTo>
                    <a:pt x="6588183" y="1023580"/>
                  </a:lnTo>
                  <a:lnTo>
                    <a:pt x="6590341" y="1017106"/>
                  </a:lnTo>
                  <a:lnTo>
                    <a:pt x="6590341" y="1012790"/>
                  </a:lnTo>
                  <a:cubicBezTo>
                    <a:pt x="6590341" y="1010632"/>
                    <a:pt x="6586339" y="1009553"/>
                    <a:pt x="6578337" y="1009553"/>
                  </a:cubicBezTo>
                  <a:lnTo>
                    <a:pt x="6578337" y="1008474"/>
                  </a:lnTo>
                  <a:lnTo>
                    <a:pt x="6566333" y="1012790"/>
                  </a:lnTo>
                  <a:cubicBezTo>
                    <a:pt x="6556172" y="1012251"/>
                    <a:pt x="6551092" y="1010812"/>
                    <a:pt x="6551092" y="1008474"/>
                  </a:cubicBezTo>
                  <a:lnTo>
                    <a:pt x="6551092" y="1007396"/>
                  </a:lnTo>
                  <a:lnTo>
                    <a:pt x="6555408" y="1003079"/>
                  </a:lnTo>
                  <a:lnTo>
                    <a:pt x="6559859" y="1003079"/>
                  </a:lnTo>
                  <a:cubicBezTo>
                    <a:pt x="6562017" y="1003079"/>
                    <a:pt x="6563096" y="1004518"/>
                    <a:pt x="6563096" y="1007396"/>
                  </a:cubicBezTo>
                  <a:lnTo>
                    <a:pt x="6567412" y="1007396"/>
                  </a:lnTo>
                  <a:cubicBezTo>
                    <a:pt x="6568940" y="1005777"/>
                    <a:pt x="6574785" y="1003573"/>
                    <a:pt x="6584946" y="1000786"/>
                  </a:cubicBezTo>
                  <a:lnTo>
                    <a:pt x="6610032" y="985680"/>
                  </a:lnTo>
                  <a:cubicBezTo>
                    <a:pt x="6614798" y="991435"/>
                    <a:pt x="6618799" y="994312"/>
                    <a:pt x="6622036" y="994312"/>
                  </a:cubicBezTo>
                  <a:cubicBezTo>
                    <a:pt x="6628241" y="997189"/>
                    <a:pt x="6634805" y="1002629"/>
                    <a:pt x="6641728" y="1010632"/>
                  </a:cubicBezTo>
                  <a:lnTo>
                    <a:pt x="6641728" y="1011711"/>
                  </a:lnTo>
                  <a:lnTo>
                    <a:pt x="6638491" y="1014948"/>
                  </a:lnTo>
                  <a:lnTo>
                    <a:pt x="6639570" y="1016028"/>
                  </a:lnTo>
                  <a:lnTo>
                    <a:pt x="6639570" y="1020344"/>
                  </a:lnTo>
                  <a:lnTo>
                    <a:pt x="6636198" y="1024660"/>
                  </a:lnTo>
                  <a:lnTo>
                    <a:pt x="6636198" y="1027896"/>
                  </a:lnTo>
                  <a:lnTo>
                    <a:pt x="6637412" y="1032212"/>
                  </a:lnTo>
                  <a:cubicBezTo>
                    <a:pt x="6633726" y="1037518"/>
                    <a:pt x="6631882" y="1043677"/>
                    <a:pt x="6631882" y="1050690"/>
                  </a:cubicBezTo>
                  <a:lnTo>
                    <a:pt x="6632961" y="1051770"/>
                  </a:lnTo>
                  <a:lnTo>
                    <a:pt x="6639570" y="1050690"/>
                  </a:lnTo>
                  <a:lnTo>
                    <a:pt x="6668973" y="1051770"/>
                  </a:lnTo>
                  <a:lnTo>
                    <a:pt x="6668973" y="1050690"/>
                  </a:lnTo>
                  <a:lnTo>
                    <a:pt x="6678819" y="1027896"/>
                  </a:lnTo>
                  <a:cubicBezTo>
                    <a:pt x="6676661" y="1027177"/>
                    <a:pt x="6675582" y="1025019"/>
                    <a:pt x="6675582" y="1021422"/>
                  </a:cubicBezTo>
                  <a:lnTo>
                    <a:pt x="6675582" y="1017106"/>
                  </a:lnTo>
                  <a:cubicBezTo>
                    <a:pt x="6677740" y="1008474"/>
                    <a:pt x="6680662" y="1004158"/>
                    <a:pt x="6684349" y="1004158"/>
                  </a:cubicBezTo>
                  <a:lnTo>
                    <a:pt x="6684349" y="999707"/>
                  </a:lnTo>
                  <a:lnTo>
                    <a:pt x="6680977" y="998628"/>
                  </a:lnTo>
                  <a:lnTo>
                    <a:pt x="6676661" y="1003079"/>
                  </a:lnTo>
                  <a:lnTo>
                    <a:pt x="6663578" y="1001865"/>
                  </a:lnTo>
                  <a:lnTo>
                    <a:pt x="6662499" y="1001865"/>
                  </a:lnTo>
                  <a:lnTo>
                    <a:pt x="6652653" y="1003079"/>
                  </a:lnTo>
                  <a:cubicBezTo>
                    <a:pt x="6649326" y="1002270"/>
                    <a:pt x="6645685" y="999348"/>
                    <a:pt x="6641728" y="994312"/>
                  </a:cubicBezTo>
                  <a:lnTo>
                    <a:pt x="6641728" y="992155"/>
                  </a:lnTo>
                  <a:cubicBezTo>
                    <a:pt x="6641728" y="990716"/>
                    <a:pt x="6642807" y="989996"/>
                    <a:pt x="6644965" y="989996"/>
                  </a:cubicBezTo>
                  <a:lnTo>
                    <a:pt x="6650495" y="991075"/>
                  </a:lnTo>
                  <a:lnTo>
                    <a:pt x="6660341" y="989996"/>
                  </a:lnTo>
                  <a:lnTo>
                    <a:pt x="6682056" y="991075"/>
                  </a:lnTo>
                  <a:cubicBezTo>
                    <a:pt x="6685743" y="978846"/>
                    <a:pt x="6689384" y="972732"/>
                    <a:pt x="6692981" y="972732"/>
                  </a:cubicBezTo>
                  <a:lnTo>
                    <a:pt x="6692981" y="968281"/>
                  </a:lnTo>
                  <a:cubicBezTo>
                    <a:pt x="6690104" y="968281"/>
                    <a:pt x="6688665" y="967202"/>
                    <a:pt x="6688665" y="965044"/>
                  </a:cubicBezTo>
                  <a:lnTo>
                    <a:pt x="6688665" y="957491"/>
                  </a:lnTo>
                  <a:lnTo>
                    <a:pt x="6677740" y="958570"/>
                  </a:lnTo>
                  <a:lnTo>
                    <a:pt x="6675582" y="958570"/>
                  </a:lnTo>
                  <a:lnTo>
                    <a:pt x="6663578" y="954254"/>
                  </a:lnTo>
                  <a:lnTo>
                    <a:pt x="6655890" y="954254"/>
                  </a:lnTo>
                  <a:lnTo>
                    <a:pt x="6653732" y="952096"/>
                  </a:lnTo>
                  <a:lnTo>
                    <a:pt x="6653732" y="947780"/>
                  </a:lnTo>
                  <a:lnTo>
                    <a:pt x="6660341" y="948859"/>
                  </a:lnTo>
                  <a:lnTo>
                    <a:pt x="6666815" y="946701"/>
                  </a:lnTo>
                  <a:lnTo>
                    <a:pt x="6683135" y="947780"/>
                  </a:lnTo>
                  <a:lnTo>
                    <a:pt x="6689744" y="946701"/>
                  </a:lnTo>
                  <a:lnTo>
                    <a:pt x="6695274" y="949938"/>
                  </a:lnTo>
                  <a:lnTo>
                    <a:pt x="6700669" y="948859"/>
                  </a:lnTo>
                  <a:lnTo>
                    <a:pt x="6702827" y="948859"/>
                  </a:lnTo>
                  <a:lnTo>
                    <a:pt x="6704985" y="951017"/>
                  </a:lnTo>
                  <a:lnTo>
                    <a:pt x="6704985" y="955333"/>
                  </a:lnTo>
                  <a:lnTo>
                    <a:pt x="6702827" y="958570"/>
                  </a:lnTo>
                  <a:lnTo>
                    <a:pt x="6702827" y="961807"/>
                  </a:lnTo>
                  <a:lnTo>
                    <a:pt x="6704985" y="963965"/>
                  </a:lnTo>
                  <a:lnTo>
                    <a:pt x="6706064" y="960728"/>
                  </a:lnTo>
                  <a:lnTo>
                    <a:pt x="6704985" y="959649"/>
                  </a:lnTo>
                  <a:lnTo>
                    <a:pt x="6704985" y="958570"/>
                  </a:lnTo>
                  <a:lnTo>
                    <a:pt x="6708357" y="949938"/>
                  </a:lnTo>
                  <a:lnTo>
                    <a:pt x="6730206" y="943464"/>
                  </a:lnTo>
                  <a:lnTo>
                    <a:pt x="6732364" y="943464"/>
                  </a:lnTo>
                  <a:lnTo>
                    <a:pt x="6748684" y="948859"/>
                  </a:lnTo>
                  <a:cubicBezTo>
                    <a:pt x="6748684" y="946701"/>
                    <a:pt x="6752686" y="944543"/>
                    <a:pt x="6760688" y="942385"/>
                  </a:cubicBezTo>
                  <a:lnTo>
                    <a:pt x="6760688" y="941306"/>
                  </a:lnTo>
                  <a:lnTo>
                    <a:pt x="6758530" y="938069"/>
                  </a:lnTo>
                  <a:lnTo>
                    <a:pt x="6758530" y="936990"/>
                  </a:lnTo>
                  <a:cubicBezTo>
                    <a:pt x="6762397" y="928268"/>
                    <a:pt x="6765319" y="923906"/>
                    <a:pt x="6767297" y="923906"/>
                  </a:cubicBezTo>
                  <a:close/>
                  <a:moveTo>
                    <a:pt x="5084633" y="923771"/>
                  </a:moveTo>
                  <a:cubicBezTo>
                    <a:pt x="5101177" y="928806"/>
                    <a:pt x="5116238" y="931683"/>
                    <a:pt x="5129816" y="932403"/>
                  </a:cubicBezTo>
                  <a:cubicBezTo>
                    <a:pt x="5129816" y="934381"/>
                    <a:pt x="5133053" y="935820"/>
                    <a:pt x="5139527" y="936719"/>
                  </a:cubicBezTo>
                  <a:lnTo>
                    <a:pt x="5141685" y="939821"/>
                  </a:lnTo>
                  <a:lnTo>
                    <a:pt x="5141685" y="941979"/>
                  </a:lnTo>
                  <a:cubicBezTo>
                    <a:pt x="5141685" y="944317"/>
                    <a:pt x="5137729" y="946475"/>
                    <a:pt x="5129816" y="948453"/>
                  </a:cubicBezTo>
                  <a:cubicBezTo>
                    <a:pt x="5121903" y="957625"/>
                    <a:pt x="5117947" y="964054"/>
                    <a:pt x="5117947" y="967741"/>
                  </a:cubicBezTo>
                  <a:cubicBezTo>
                    <a:pt x="5117947" y="972416"/>
                    <a:pt x="5110439" y="979610"/>
                    <a:pt x="5095423" y="989320"/>
                  </a:cubicBezTo>
                  <a:lnTo>
                    <a:pt x="5094344" y="990400"/>
                  </a:lnTo>
                  <a:lnTo>
                    <a:pt x="5095423" y="993636"/>
                  </a:lnTo>
                  <a:cubicBezTo>
                    <a:pt x="5100458" y="993636"/>
                    <a:pt x="5105853" y="991479"/>
                    <a:pt x="5111608" y="987163"/>
                  </a:cubicBezTo>
                  <a:cubicBezTo>
                    <a:pt x="5113496" y="987163"/>
                    <a:pt x="5117048" y="984285"/>
                    <a:pt x="5122263" y="978531"/>
                  </a:cubicBezTo>
                  <a:lnTo>
                    <a:pt x="5126579" y="976373"/>
                  </a:lnTo>
                  <a:lnTo>
                    <a:pt x="5127658" y="976373"/>
                  </a:lnTo>
                  <a:cubicBezTo>
                    <a:pt x="5131614" y="976373"/>
                    <a:pt x="5136964" y="979250"/>
                    <a:pt x="5143708" y="985004"/>
                  </a:cubicBezTo>
                  <a:cubicBezTo>
                    <a:pt x="5150362" y="985004"/>
                    <a:pt x="5158275" y="990354"/>
                    <a:pt x="5167446" y="1001055"/>
                  </a:cubicBezTo>
                  <a:cubicBezTo>
                    <a:pt x="5168885" y="992513"/>
                    <a:pt x="5171358" y="988242"/>
                    <a:pt x="5174864" y="988242"/>
                  </a:cubicBezTo>
                  <a:lnTo>
                    <a:pt x="5174864" y="985004"/>
                  </a:lnTo>
                  <a:lnTo>
                    <a:pt x="5172706" y="981767"/>
                  </a:lnTo>
                  <a:lnTo>
                    <a:pt x="5172706" y="977452"/>
                  </a:lnTo>
                  <a:cubicBezTo>
                    <a:pt x="5174864" y="970528"/>
                    <a:pt x="5175943" y="962660"/>
                    <a:pt x="5175943" y="953848"/>
                  </a:cubicBezTo>
                  <a:lnTo>
                    <a:pt x="5175943" y="947374"/>
                  </a:lnTo>
                  <a:cubicBezTo>
                    <a:pt x="5175943" y="943238"/>
                    <a:pt x="5174505" y="939686"/>
                    <a:pt x="5171627" y="936719"/>
                  </a:cubicBezTo>
                  <a:lnTo>
                    <a:pt x="5171627" y="932403"/>
                  </a:lnTo>
                  <a:cubicBezTo>
                    <a:pt x="5171987" y="930964"/>
                    <a:pt x="5173785" y="929525"/>
                    <a:pt x="5177022" y="928087"/>
                  </a:cubicBezTo>
                  <a:cubicBezTo>
                    <a:pt x="5192308" y="928087"/>
                    <a:pt x="5205571" y="930245"/>
                    <a:pt x="5216811" y="934561"/>
                  </a:cubicBezTo>
                  <a:lnTo>
                    <a:pt x="5220048" y="931324"/>
                  </a:lnTo>
                  <a:lnTo>
                    <a:pt x="5222206" y="931324"/>
                  </a:lnTo>
                  <a:cubicBezTo>
                    <a:pt x="5233625" y="931324"/>
                    <a:pt x="5239335" y="934156"/>
                    <a:pt x="5239335" y="939821"/>
                  </a:cubicBezTo>
                  <a:lnTo>
                    <a:pt x="5239335" y="941979"/>
                  </a:lnTo>
                  <a:lnTo>
                    <a:pt x="5225443" y="956007"/>
                  </a:lnTo>
                  <a:cubicBezTo>
                    <a:pt x="5225443" y="960862"/>
                    <a:pt x="5222565" y="968370"/>
                    <a:pt x="5216811" y="978531"/>
                  </a:cubicBezTo>
                  <a:cubicBezTo>
                    <a:pt x="5216811" y="983746"/>
                    <a:pt x="5212854" y="989141"/>
                    <a:pt x="5204942" y="994715"/>
                  </a:cubicBezTo>
                  <a:cubicBezTo>
                    <a:pt x="5204942" y="1000020"/>
                    <a:pt x="5202109" y="1005371"/>
                    <a:pt x="5196444" y="1010766"/>
                  </a:cubicBezTo>
                  <a:cubicBezTo>
                    <a:pt x="5196444" y="1014902"/>
                    <a:pt x="5194646" y="1018499"/>
                    <a:pt x="5191049" y="1021556"/>
                  </a:cubicBezTo>
                  <a:lnTo>
                    <a:pt x="5191049" y="1023714"/>
                  </a:lnTo>
                  <a:cubicBezTo>
                    <a:pt x="5194826" y="1023714"/>
                    <a:pt x="5204492" y="1031941"/>
                    <a:pt x="5220048" y="1048396"/>
                  </a:cubicBezTo>
                  <a:cubicBezTo>
                    <a:pt x="5225443" y="1048396"/>
                    <a:pt x="5230073" y="1056264"/>
                    <a:pt x="5233940" y="1071999"/>
                  </a:cubicBezTo>
                  <a:lnTo>
                    <a:pt x="5232861" y="1088049"/>
                  </a:lnTo>
                  <a:lnTo>
                    <a:pt x="5231782" y="1088049"/>
                  </a:lnTo>
                  <a:lnTo>
                    <a:pt x="5230703" y="1086970"/>
                  </a:lnTo>
                  <a:lnTo>
                    <a:pt x="5229624" y="1086970"/>
                  </a:lnTo>
                  <a:lnTo>
                    <a:pt x="5226522" y="1095602"/>
                  </a:lnTo>
                  <a:lnTo>
                    <a:pt x="5222206" y="1093444"/>
                  </a:lnTo>
                  <a:lnTo>
                    <a:pt x="5220048" y="1093444"/>
                  </a:lnTo>
                  <a:lnTo>
                    <a:pt x="5220048" y="1094523"/>
                  </a:lnTo>
                  <a:cubicBezTo>
                    <a:pt x="5224364" y="1094883"/>
                    <a:pt x="5226522" y="1095962"/>
                    <a:pt x="5226522" y="1097760"/>
                  </a:cubicBezTo>
                  <a:cubicBezTo>
                    <a:pt x="5224544" y="1104234"/>
                    <a:pt x="5219868" y="1107471"/>
                    <a:pt x="5212495" y="1107471"/>
                  </a:cubicBezTo>
                  <a:lnTo>
                    <a:pt x="5209258" y="1107471"/>
                  </a:lnTo>
                  <a:cubicBezTo>
                    <a:pt x="5194242" y="1104774"/>
                    <a:pt x="5186733" y="1099019"/>
                    <a:pt x="5186733" y="1090207"/>
                  </a:cubicBezTo>
                  <a:lnTo>
                    <a:pt x="5187812" y="1085891"/>
                  </a:lnTo>
                  <a:lnTo>
                    <a:pt x="5185654" y="1077394"/>
                  </a:lnTo>
                  <a:cubicBezTo>
                    <a:pt x="5187093" y="1074517"/>
                    <a:pt x="5187812" y="1070560"/>
                    <a:pt x="5187812" y="1065525"/>
                  </a:cubicBezTo>
                  <a:cubicBezTo>
                    <a:pt x="5184935" y="1055904"/>
                    <a:pt x="5183496" y="1048396"/>
                    <a:pt x="5183496" y="1043001"/>
                  </a:cubicBezTo>
                  <a:lnTo>
                    <a:pt x="5184575" y="1030053"/>
                  </a:lnTo>
                  <a:cubicBezTo>
                    <a:pt x="5177742" y="1030053"/>
                    <a:pt x="5172032" y="1034009"/>
                    <a:pt x="5167446" y="1041922"/>
                  </a:cubicBezTo>
                  <a:cubicBezTo>
                    <a:pt x="5164749" y="1045519"/>
                    <a:pt x="5161871" y="1047317"/>
                    <a:pt x="5158814" y="1047317"/>
                  </a:cubicBezTo>
                  <a:lnTo>
                    <a:pt x="5155577" y="1047317"/>
                  </a:lnTo>
                  <a:lnTo>
                    <a:pt x="5155577" y="1049475"/>
                  </a:lnTo>
                  <a:lnTo>
                    <a:pt x="5154498" y="1049475"/>
                  </a:lnTo>
                  <a:lnTo>
                    <a:pt x="5155577" y="1054735"/>
                  </a:lnTo>
                  <a:lnTo>
                    <a:pt x="5155577" y="1057972"/>
                  </a:lnTo>
                  <a:lnTo>
                    <a:pt x="5156656" y="1080631"/>
                  </a:lnTo>
                  <a:lnTo>
                    <a:pt x="5153419" y="1091286"/>
                  </a:lnTo>
                  <a:lnTo>
                    <a:pt x="5156656" y="1110708"/>
                  </a:lnTo>
                  <a:lnTo>
                    <a:pt x="5153419" y="1115968"/>
                  </a:lnTo>
                  <a:lnTo>
                    <a:pt x="5153419" y="1120285"/>
                  </a:lnTo>
                  <a:lnTo>
                    <a:pt x="5155577" y="1129995"/>
                  </a:lnTo>
                  <a:lnTo>
                    <a:pt x="5154498" y="1136470"/>
                  </a:lnTo>
                  <a:lnTo>
                    <a:pt x="5157735" y="1163309"/>
                  </a:lnTo>
                  <a:lnTo>
                    <a:pt x="5157735" y="1168705"/>
                  </a:lnTo>
                  <a:cubicBezTo>
                    <a:pt x="5157735" y="1174370"/>
                    <a:pt x="5153779" y="1177921"/>
                    <a:pt x="5145866" y="1179360"/>
                  </a:cubicBezTo>
                  <a:lnTo>
                    <a:pt x="5138448" y="1177202"/>
                  </a:lnTo>
                  <a:lnTo>
                    <a:pt x="5135211" y="1177202"/>
                  </a:lnTo>
                  <a:lnTo>
                    <a:pt x="5120105" y="1180439"/>
                  </a:lnTo>
                  <a:lnTo>
                    <a:pt x="5119026" y="1180439"/>
                  </a:lnTo>
                  <a:lnTo>
                    <a:pt x="5109450" y="1170728"/>
                  </a:lnTo>
                  <a:lnTo>
                    <a:pt x="5109450" y="1169784"/>
                  </a:lnTo>
                  <a:lnTo>
                    <a:pt x="5114710" y="1152520"/>
                  </a:lnTo>
                  <a:cubicBezTo>
                    <a:pt x="5114710" y="1151081"/>
                    <a:pt x="5113676" y="1150362"/>
                    <a:pt x="5111608" y="1150362"/>
                  </a:cubicBezTo>
                  <a:lnTo>
                    <a:pt x="5102976" y="1151441"/>
                  </a:lnTo>
                  <a:lnTo>
                    <a:pt x="5097581" y="1149283"/>
                  </a:lnTo>
                  <a:cubicBezTo>
                    <a:pt x="5091107" y="1150542"/>
                    <a:pt x="5087870" y="1153779"/>
                    <a:pt x="5087870" y="1158994"/>
                  </a:cubicBezTo>
                  <a:cubicBezTo>
                    <a:pt x="5087870" y="1165288"/>
                    <a:pt x="5083958" y="1169919"/>
                    <a:pt x="5076135" y="1172886"/>
                  </a:cubicBezTo>
                  <a:lnTo>
                    <a:pt x="5076135" y="1173964"/>
                  </a:lnTo>
                  <a:lnTo>
                    <a:pt x="5078293" y="1173964"/>
                  </a:lnTo>
                  <a:lnTo>
                    <a:pt x="5085712" y="1168705"/>
                  </a:lnTo>
                  <a:lnTo>
                    <a:pt x="5087870" y="1170728"/>
                  </a:lnTo>
                  <a:cubicBezTo>
                    <a:pt x="5087870" y="1175763"/>
                    <a:pt x="5085397" y="1178281"/>
                    <a:pt x="5080451" y="1178281"/>
                  </a:cubicBezTo>
                  <a:lnTo>
                    <a:pt x="5079372" y="1178281"/>
                  </a:lnTo>
                  <a:lnTo>
                    <a:pt x="5078293" y="1177202"/>
                  </a:lnTo>
                  <a:lnTo>
                    <a:pt x="5077214" y="1177202"/>
                  </a:lnTo>
                  <a:cubicBezTo>
                    <a:pt x="5077214" y="1180259"/>
                    <a:pt x="5072179" y="1182777"/>
                    <a:pt x="5062108" y="1184755"/>
                  </a:cubicBezTo>
                  <a:cubicBezTo>
                    <a:pt x="5049250" y="1184755"/>
                    <a:pt x="5042821" y="1180079"/>
                    <a:pt x="5042821" y="1170728"/>
                  </a:cubicBezTo>
                  <a:lnTo>
                    <a:pt x="5040663" y="1153599"/>
                  </a:lnTo>
                  <a:lnTo>
                    <a:pt x="5044979" y="1136470"/>
                  </a:lnTo>
                  <a:lnTo>
                    <a:pt x="5044979" y="1134311"/>
                  </a:lnTo>
                  <a:cubicBezTo>
                    <a:pt x="5042102" y="1131255"/>
                    <a:pt x="5040663" y="1127658"/>
                    <a:pt x="5040663" y="1123522"/>
                  </a:cubicBezTo>
                  <a:lnTo>
                    <a:pt x="5040663" y="1120285"/>
                  </a:lnTo>
                  <a:cubicBezTo>
                    <a:pt x="5040663" y="1112282"/>
                    <a:pt x="5042462" y="1102616"/>
                    <a:pt x="5046058" y="1091286"/>
                  </a:cubicBezTo>
                  <a:lnTo>
                    <a:pt x="5044979" y="1076315"/>
                  </a:lnTo>
                  <a:lnTo>
                    <a:pt x="5044979" y="1069841"/>
                  </a:lnTo>
                  <a:cubicBezTo>
                    <a:pt x="5044979" y="1067503"/>
                    <a:pt x="5043900" y="1064986"/>
                    <a:pt x="5041742" y="1062288"/>
                  </a:cubicBezTo>
                  <a:lnTo>
                    <a:pt x="5041742" y="1061209"/>
                  </a:lnTo>
                  <a:lnTo>
                    <a:pt x="5044979" y="1056893"/>
                  </a:lnTo>
                  <a:lnTo>
                    <a:pt x="5044979" y="1031132"/>
                  </a:lnTo>
                  <a:lnTo>
                    <a:pt x="5042821" y="1024793"/>
                  </a:lnTo>
                  <a:lnTo>
                    <a:pt x="5043900" y="1023714"/>
                  </a:lnTo>
                  <a:lnTo>
                    <a:pt x="5043900" y="1022635"/>
                  </a:lnTo>
                  <a:lnTo>
                    <a:pt x="5041742" y="1007529"/>
                  </a:lnTo>
                  <a:lnTo>
                    <a:pt x="5042821" y="995795"/>
                  </a:lnTo>
                  <a:lnTo>
                    <a:pt x="5042821" y="990400"/>
                  </a:lnTo>
                  <a:lnTo>
                    <a:pt x="5040663" y="974215"/>
                  </a:lnTo>
                  <a:lnTo>
                    <a:pt x="5043900" y="972057"/>
                  </a:lnTo>
                  <a:lnTo>
                    <a:pt x="5044979" y="972057"/>
                  </a:lnTo>
                  <a:cubicBezTo>
                    <a:pt x="5054420" y="976013"/>
                    <a:pt x="5061209" y="979969"/>
                    <a:pt x="5065345" y="983925"/>
                  </a:cubicBezTo>
                  <a:cubicBezTo>
                    <a:pt x="5068223" y="983925"/>
                    <a:pt x="5070740" y="985004"/>
                    <a:pt x="5072898" y="987163"/>
                  </a:cubicBezTo>
                  <a:lnTo>
                    <a:pt x="5075056" y="987163"/>
                  </a:lnTo>
                  <a:cubicBezTo>
                    <a:pt x="5078473" y="987163"/>
                    <a:pt x="5082025" y="973900"/>
                    <a:pt x="5085712" y="947374"/>
                  </a:cubicBezTo>
                  <a:lnTo>
                    <a:pt x="5083688" y="945216"/>
                  </a:lnTo>
                  <a:lnTo>
                    <a:pt x="5083688" y="941979"/>
                  </a:lnTo>
                  <a:lnTo>
                    <a:pt x="5084633" y="940900"/>
                  </a:lnTo>
                  <a:lnTo>
                    <a:pt x="5080451" y="934561"/>
                  </a:lnTo>
                  <a:lnTo>
                    <a:pt x="5080451" y="928087"/>
                  </a:lnTo>
                  <a:close/>
                  <a:moveTo>
                    <a:pt x="3074858" y="923770"/>
                  </a:moveTo>
                  <a:cubicBezTo>
                    <a:pt x="3091402" y="928805"/>
                    <a:pt x="3106463" y="931683"/>
                    <a:pt x="3120041" y="932402"/>
                  </a:cubicBezTo>
                  <a:cubicBezTo>
                    <a:pt x="3120041" y="934381"/>
                    <a:pt x="3123278" y="935819"/>
                    <a:pt x="3129752" y="936718"/>
                  </a:cubicBezTo>
                  <a:lnTo>
                    <a:pt x="3131910" y="939820"/>
                  </a:lnTo>
                  <a:lnTo>
                    <a:pt x="3131910" y="941979"/>
                  </a:lnTo>
                  <a:cubicBezTo>
                    <a:pt x="3131910" y="944316"/>
                    <a:pt x="3127953" y="946474"/>
                    <a:pt x="3120041" y="948453"/>
                  </a:cubicBezTo>
                  <a:cubicBezTo>
                    <a:pt x="3112128" y="957624"/>
                    <a:pt x="3108172" y="964053"/>
                    <a:pt x="3108172" y="967740"/>
                  </a:cubicBezTo>
                  <a:cubicBezTo>
                    <a:pt x="3108172" y="972415"/>
                    <a:pt x="3100664" y="979609"/>
                    <a:pt x="3085648" y="989320"/>
                  </a:cubicBezTo>
                  <a:lnTo>
                    <a:pt x="3084569" y="990399"/>
                  </a:lnTo>
                  <a:lnTo>
                    <a:pt x="3085648" y="993636"/>
                  </a:lnTo>
                  <a:cubicBezTo>
                    <a:pt x="3090683" y="993636"/>
                    <a:pt x="3096078" y="991478"/>
                    <a:pt x="3101833" y="987162"/>
                  </a:cubicBezTo>
                  <a:cubicBezTo>
                    <a:pt x="3103721" y="987162"/>
                    <a:pt x="3107273" y="984284"/>
                    <a:pt x="3112488" y="978530"/>
                  </a:cubicBezTo>
                  <a:lnTo>
                    <a:pt x="3116804" y="976372"/>
                  </a:lnTo>
                  <a:lnTo>
                    <a:pt x="3117883" y="976372"/>
                  </a:lnTo>
                  <a:cubicBezTo>
                    <a:pt x="3121839" y="976372"/>
                    <a:pt x="3127190" y="979249"/>
                    <a:pt x="3133933" y="985004"/>
                  </a:cubicBezTo>
                  <a:cubicBezTo>
                    <a:pt x="3140587" y="985004"/>
                    <a:pt x="3148500" y="990354"/>
                    <a:pt x="3157671" y="1001054"/>
                  </a:cubicBezTo>
                  <a:cubicBezTo>
                    <a:pt x="3159110" y="992512"/>
                    <a:pt x="3161583" y="988241"/>
                    <a:pt x="3165090" y="988241"/>
                  </a:cubicBezTo>
                  <a:lnTo>
                    <a:pt x="3165090" y="985004"/>
                  </a:lnTo>
                  <a:lnTo>
                    <a:pt x="3162932" y="981767"/>
                  </a:lnTo>
                  <a:lnTo>
                    <a:pt x="3162932" y="977451"/>
                  </a:lnTo>
                  <a:cubicBezTo>
                    <a:pt x="3165090" y="970527"/>
                    <a:pt x="3166169" y="962659"/>
                    <a:pt x="3166169" y="953847"/>
                  </a:cubicBezTo>
                  <a:lnTo>
                    <a:pt x="3166169" y="947374"/>
                  </a:lnTo>
                  <a:cubicBezTo>
                    <a:pt x="3166169" y="943237"/>
                    <a:pt x="3164730" y="939686"/>
                    <a:pt x="3161853" y="936718"/>
                  </a:cubicBezTo>
                  <a:lnTo>
                    <a:pt x="3161853" y="932402"/>
                  </a:lnTo>
                  <a:cubicBezTo>
                    <a:pt x="3162212" y="930964"/>
                    <a:pt x="3164011" y="929525"/>
                    <a:pt x="3167248" y="928086"/>
                  </a:cubicBezTo>
                  <a:cubicBezTo>
                    <a:pt x="3182533" y="928086"/>
                    <a:pt x="3195796" y="930244"/>
                    <a:pt x="3207036" y="934560"/>
                  </a:cubicBezTo>
                  <a:lnTo>
                    <a:pt x="3210273" y="931323"/>
                  </a:lnTo>
                  <a:lnTo>
                    <a:pt x="3212431" y="931323"/>
                  </a:lnTo>
                  <a:cubicBezTo>
                    <a:pt x="3223850" y="931323"/>
                    <a:pt x="3229560" y="934155"/>
                    <a:pt x="3229560" y="939820"/>
                  </a:cubicBezTo>
                  <a:lnTo>
                    <a:pt x="3229560" y="941979"/>
                  </a:lnTo>
                  <a:lnTo>
                    <a:pt x="3215668" y="956006"/>
                  </a:lnTo>
                  <a:cubicBezTo>
                    <a:pt x="3215668" y="960861"/>
                    <a:pt x="3212790" y="968369"/>
                    <a:pt x="3207036" y="978530"/>
                  </a:cubicBezTo>
                  <a:cubicBezTo>
                    <a:pt x="3207036" y="983745"/>
                    <a:pt x="3203079" y="989140"/>
                    <a:pt x="3195167" y="994715"/>
                  </a:cubicBezTo>
                  <a:cubicBezTo>
                    <a:pt x="3195167" y="1000020"/>
                    <a:pt x="3192334" y="1005370"/>
                    <a:pt x="3186670" y="1010765"/>
                  </a:cubicBezTo>
                  <a:cubicBezTo>
                    <a:pt x="3186670" y="1014901"/>
                    <a:pt x="3184871" y="1018498"/>
                    <a:pt x="3181275" y="1021555"/>
                  </a:cubicBezTo>
                  <a:lnTo>
                    <a:pt x="3181275" y="1023713"/>
                  </a:lnTo>
                  <a:cubicBezTo>
                    <a:pt x="3185051" y="1023713"/>
                    <a:pt x="3194717" y="1031941"/>
                    <a:pt x="3210273" y="1048396"/>
                  </a:cubicBezTo>
                  <a:cubicBezTo>
                    <a:pt x="3215668" y="1048396"/>
                    <a:pt x="3220298" y="1056263"/>
                    <a:pt x="3224165" y="1071998"/>
                  </a:cubicBezTo>
                  <a:lnTo>
                    <a:pt x="3223086" y="1088048"/>
                  </a:lnTo>
                  <a:lnTo>
                    <a:pt x="3222007" y="1088048"/>
                  </a:lnTo>
                  <a:lnTo>
                    <a:pt x="3220928" y="1086970"/>
                  </a:lnTo>
                  <a:lnTo>
                    <a:pt x="3219849" y="1086970"/>
                  </a:lnTo>
                  <a:lnTo>
                    <a:pt x="3216747" y="1095601"/>
                  </a:lnTo>
                  <a:lnTo>
                    <a:pt x="3212431" y="1093443"/>
                  </a:lnTo>
                  <a:lnTo>
                    <a:pt x="3210273" y="1093443"/>
                  </a:lnTo>
                  <a:lnTo>
                    <a:pt x="3210273" y="1094523"/>
                  </a:lnTo>
                  <a:cubicBezTo>
                    <a:pt x="3214589" y="1094882"/>
                    <a:pt x="3216747" y="1095961"/>
                    <a:pt x="3216747" y="1097760"/>
                  </a:cubicBezTo>
                  <a:cubicBezTo>
                    <a:pt x="3214769" y="1104234"/>
                    <a:pt x="3210093" y="1107471"/>
                    <a:pt x="3202720" y="1107471"/>
                  </a:cubicBezTo>
                  <a:lnTo>
                    <a:pt x="3199483" y="1107471"/>
                  </a:lnTo>
                  <a:cubicBezTo>
                    <a:pt x="3184466" y="1104773"/>
                    <a:pt x="3176959" y="1099019"/>
                    <a:pt x="3176959" y="1090206"/>
                  </a:cubicBezTo>
                  <a:lnTo>
                    <a:pt x="3178038" y="1085891"/>
                  </a:lnTo>
                  <a:lnTo>
                    <a:pt x="3175880" y="1077393"/>
                  </a:lnTo>
                  <a:cubicBezTo>
                    <a:pt x="3177318" y="1074516"/>
                    <a:pt x="3178038" y="1070560"/>
                    <a:pt x="3178038" y="1065525"/>
                  </a:cubicBezTo>
                  <a:cubicBezTo>
                    <a:pt x="3175160" y="1055903"/>
                    <a:pt x="3173722" y="1048396"/>
                    <a:pt x="3173722" y="1043001"/>
                  </a:cubicBezTo>
                  <a:lnTo>
                    <a:pt x="3174801" y="1030053"/>
                  </a:lnTo>
                  <a:cubicBezTo>
                    <a:pt x="3167967" y="1030053"/>
                    <a:pt x="3162257" y="1034009"/>
                    <a:pt x="3157671" y="1041921"/>
                  </a:cubicBezTo>
                  <a:cubicBezTo>
                    <a:pt x="3154974" y="1045518"/>
                    <a:pt x="3152096" y="1047316"/>
                    <a:pt x="3149039" y="1047316"/>
                  </a:cubicBezTo>
                  <a:lnTo>
                    <a:pt x="3145802" y="1047316"/>
                  </a:lnTo>
                  <a:lnTo>
                    <a:pt x="3145802" y="1049474"/>
                  </a:lnTo>
                  <a:lnTo>
                    <a:pt x="3144723" y="1049474"/>
                  </a:lnTo>
                  <a:lnTo>
                    <a:pt x="3145802" y="1054735"/>
                  </a:lnTo>
                  <a:lnTo>
                    <a:pt x="3145802" y="1057971"/>
                  </a:lnTo>
                  <a:lnTo>
                    <a:pt x="3146881" y="1080631"/>
                  </a:lnTo>
                  <a:lnTo>
                    <a:pt x="3143644" y="1091286"/>
                  </a:lnTo>
                  <a:lnTo>
                    <a:pt x="3146881" y="1110708"/>
                  </a:lnTo>
                  <a:lnTo>
                    <a:pt x="3143644" y="1115968"/>
                  </a:lnTo>
                  <a:lnTo>
                    <a:pt x="3143644" y="1120284"/>
                  </a:lnTo>
                  <a:lnTo>
                    <a:pt x="3145802" y="1129995"/>
                  </a:lnTo>
                  <a:lnTo>
                    <a:pt x="3144723" y="1136469"/>
                  </a:lnTo>
                  <a:lnTo>
                    <a:pt x="3147960" y="1163309"/>
                  </a:lnTo>
                  <a:lnTo>
                    <a:pt x="3147960" y="1168704"/>
                  </a:lnTo>
                  <a:cubicBezTo>
                    <a:pt x="3147960" y="1174369"/>
                    <a:pt x="3144004" y="1177920"/>
                    <a:pt x="3136091" y="1179359"/>
                  </a:cubicBezTo>
                  <a:lnTo>
                    <a:pt x="3128673" y="1177201"/>
                  </a:lnTo>
                  <a:lnTo>
                    <a:pt x="3125436" y="1177201"/>
                  </a:lnTo>
                  <a:lnTo>
                    <a:pt x="3110330" y="1180438"/>
                  </a:lnTo>
                  <a:lnTo>
                    <a:pt x="3109251" y="1180438"/>
                  </a:lnTo>
                  <a:lnTo>
                    <a:pt x="3099675" y="1170727"/>
                  </a:lnTo>
                  <a:lnTo>
                    <a:pt x="3099675" y="1169783"/>
                  </a:lnTo>
                  <a:lnTo>
                    <a:pt x="3104935" y="1152519"/>
                  </a:lnTo>
                  <a:cubicBezTo>
                    <a:pt x="3104935" y="1151080"/>
                    <a:pt x="3103901" y="1150361"/>
                    <a:pt x="3101833" y="1150361"/>
                  </a:cubicBezTo>
                  <a:lnTo>
                    <a:pt x="3093201" y="1151440"/>
                  </a:lnTo>
                  <a:lnTo>
                    <a:pt x="3087806" y="1149282"/>
                  </a:lnTo>
                  <a:cubicBezTo>
                    <a:pt x="3081332" y="1150541"/>
                    <a:pt x="3078095" y="1153778"/>
                    <a:pt x="3078095" y="1158993"/>
                  </a:cubicBezTo>
                  <a:cubicBezTo>
                    <a:pt x="3078095" y="1165287"/>
                    <a:pt x="3074183" y="1169918"/>
                    <a:pt x="3066361" y="1172885"/>
                  </a:cubicBezTo>
                  <a:lnTo>
                    <a:pt x="3066361" y="1173964"/>
                  </a:lnTo>
                  <a:lnTo>
                    <a:pt x="3068519" y="1173964"/>
                  </a:lnTo>
                  <a:lnTo>
                    <a:pt x="3075937" y="1168704"/>
                  </a:lnTo>
                  <a:lnTo>
                    <a:pt x="3078095" y="1170727"/>
                  </a:lnTo>
                  <a:cubicBezTo>
                    <a:pt x="3078095" y="1175762"/>
                    <a:pt x="3075622" y="1178280"/>
                    <a:pt x="3070677" y="1178280"/>
                  </a:cubicBezTo>
                  <a:lnTo>
                    <a:pt x="3069598" y="1178280"/>
                  </a:lnTo>
                  <a:lnTo>
                    <a:pt x="3068519" y="1177201"/>
                  </a:lnTo>
                  <a:lnTo>
                    <a:pt x="3067440" y="1177201"/>
                  </a:lnTo>
                  <a:cubicBezTo>
                    <a:pt x="3067440" y="1180258"/>
                    <a:pt x="3062404" y="1182776"/>
                    <a:pt x="3052334" y="1184754"/>
                  </a:cubicBezTo>
                  <a:cubicBezTo>
                    <a:pt x="3039475" y="1184754"/>
                    <a:pt x="3033046" y="1180079"/>
                    <a:pt x="3033046" y="1170727"/>
                  </a:cubicBezTo>
                  <a:lnTo>
                    <a:pt x="3030888" y="1153598"/>
                  </a:lnTo>
                  <a:lnTo>
                    <a:pt x="3035204" y="1136469"/>
                  </a:lnTo>
                  <a:lnTo>
                    <a:pt x="3035204" y="1134311"/>
                  </a:lnTo>
                  <a:cubicBezTo>
                    <a:pt x="3032327" y="1131254"/>
                    <a:pt x="3030888" y="1127657"/>
                    <a:pt x="3030888" y="1123521"/>
                  </a:cubicBezTo>
                  <a:lnTo>
                    <a:pt x="3030888" y="1120284"/>
                  </a:lnTo>
                  <a:cubicBezTo>
                    <a:pt x="3030888" y="1112281"/>
                    <a:pt x="3032687" y="1102615"/>
                    <a:pt x="3036283" y="1091286"/>
                  </a:cubicBezTo>
                  <a:lnTo>
                    <a:pt x="3035204" y="1076314"/>
                  </a:lnTo>
                  <a:lnTo>
                    <a:pt x="3035204" y="1069840"/>
                  </a:lnTo>
                  <a:cubicBezTo>
                    <a:pt x="3035204" y="1067503"/>
                    <a:pt x="3034125" y="1064985"/>
                    <a:pt x="3031967" y="1062288"/>
                  </a:cubicBezTo>
                  <a:lnTo>
                    <a:pt x="3031967" y="1061208"/>
                  </a:lnTo>
                  <a:lnTo>
                    <a:pt x="3035204" y="1056893"/>
                  </a:lnTo>
                  <a:lnTo>
                    <a:pt x="3035204" y="1031131"/>
                  </a:lnTo>
                  <a:lnTo>
                    <a:pt x="3033046" y="1024792"/>
                  </a:lnTo>
                  <a:lnTo>
                    <a:pt x="3034125" y="1023713"/>
                  </a:lnTo>
                  <a:lnTo>
                    <a:pt x="3034125" y="1022634"/>
                  </a:lnTo>
                  <a:lnTo>
                    <a:pt x="3031967" y="1007528"/>
                  </a:lnTo>
                  <a:lnTo>
                    <a:pt x="3033046" y="995794"/>
                  </a:lnTo>
                  <a:lnTo>
                    <a:pt x="3033046" y="990399"/>
                  </a:lnTo>
                  <a:lnTo>
                    <a:pt x="3030888" y="974214"/>
                  </a:lnTo>
                  <a:lnTo>
                    <a:pt x="3034125" y="972056"/>
                  </a:lnTo>
                  <a:lnTo>
                    <a:pt x="3035204" y="972056"/>
                  </a:lnTo>
                  <a:cubicBezTo>
                    <a:pt x="3044646" y="976012"/>
                    <a:pt x="3051434" y="979968"/>
                    <a:pt x="3055571" y="983925"/>
                  </a:cubicBezTo>
                  <a:cubicBezTo>
                    <a:pt x="3058448" y="983925"/>
                    <a:pt x="3060966" y="985004"/>
                    <a:pt x="3063124" y="987162"/>
                  </a:cubicBezTo>
                  <a:lnTo>
                    <a:pt x="3065282" y="987162"/>
                  </a:lnTo>
                  <a:cubicBezTo>
                    <a:pt x="3068698" y="987162"/>
                    <a:pt x="3072250" y="973899"/>
                    <a:pt x="3075937" y="947374"/>
                  </a:cubicBezTo>
                  <a:lnTo>
                    <a:pt x="3073914" y="945215"/>
                  </a:lnTo>
                  <a:lnTo>
                    <a:pt x="3073914" y="941979"/>
                  </a:lnTo>
                  <a:lnTo>
                    <a:pt x="3074858" y="940899"/>
                  </a:lnTo>
                  <a:lnTo>
                    <a:pt x="3070677" y="934560"/>
                  </a:lnTo>
                  <a:lnTo>
                    <a:pt x="3070677" y="928086"/>
                  </a:lnTo>
                  <a:close/>
                  <a:moveTo>
                    <a:pt x="1065085" y="923769"/>
                  </a:moveTo>
                  <a:cubicBezTo>
                    <a:pt x="1081629" y="928805"/>
                    <a:pt x="1096690" y="931682"/>
                    <a:pt x="1110268" y="932401"/>
                  </a:cubicBezTo>
                  <a:cubicBezTo>
                    <a:pt x="1110268" y="934380"/>
                    <a:pt x="1113504" y="935818"/>
                    <a:pt x="1119980" y="936717"/>
                  </a:cubicBezTo>
                  <a:lnTo>
                    <a:pt x="1122137" y="939819"/>
                  </a:lnTo>
                  <a:lnTo>
                    <a:pt x="1122137" y="941977"/>
                  </a:lnTo>
                  <a:cubicBezTo>
                    <a:pt x="1122137" y="944315"/>
                    <a:pt x="1118181" y="946473"/>
                    <a:pt x="1110268" y="948452"/>
                  </a:cubicBezTo>
                  <a:cubicBezTo>
                    <a:pt x="1102355" y="957623"/>
                    <a:pt x="1098399" y="964052"/>
                    <a:pt x="1098399" y="967739"/>
                  </a:cubicBezTo>
                  <a:cubicBezTo>
                    <a:pt x="1098399" y="972414"/>
                    <a:pt x="1090891" y="979608"/>
                    <a:pt x="1075876" y="989319"/>
                  </a:cubicBezTo>
                  <a:lnTo>
                    <a:pt x="1074797" y="990398"/>
                  </a:lnTo>
                  <a:lnTo>
                    <a:pt x="1075876" y="993635"/>
                  </a:lnTo>
                  <a:cubicBezTo>
                    <a:pt x="1080910" y="993635"/>
                    <a:pt x="1086305" y="991477"/>
                    <a:pt x="1092061" y="987161"/>
                  </a:cubicBezTo>
                  <a:cubicBezTo>
                    <a:pt x="1093948" y="987161"/>
                    <a:pt x="1097499" y="984284"/>
                    <a:pt x="1102715" y="978529"/>
                  </a:cubicBezTo>
                  <a:lnTo>
                    <a:pt x="1107032" y="976371"/>
                  </a:lnTo>
                  <a:lnTo>
                    <a:pt x="1108110" y="976371"/>
                  </a:lnTo>
                  <a:cubicBezTo>
                    <a:pt x="1112066" y="976371"/>
                    <a:pt x="1117416" y="979248"/>
                    <a:pt x="1124160" y="985003"/>
                  </a:cubicBezTo>
                  <a:cubicBezTo>
                    <a:pt x="1130814" y="985003"/>
                    <a:pt x="1138727" y="990353"/>
                    <a:pt x="1147898" y="1001053"/>
                  </a:cubicBezTo>
                  <a:cubicBezTo>
                    <a:pt x="1149337" y="992511"/>
                    <a:pt x="1151810" y="988240"/>
                    <a:pt x="1155317" y="988240"/>
                  </a:cubicBezTo>
                  <a:lnTo>
                    <a:pt x="1155317" y="985003"/>
                  </a:lnTo>
                  <a:lnTo>
                    <a:pt x="1153159" y="981766"/>
                  </a:lnTo>
                  <a:lnTo>
                    <a:pt x="1153159" y="977450"/>
                  </a:lnTo>
                  <a:cubicBezTo>
                    <a:pt x="1155317" y="970526"/>
                    <a:pt x="1156395" y="962658"/>
                    <a:pt x="1156395" y="953847"/>
                  </a:cubicBezTo>
                  <a:lnTo>
                    <a:pt x="1156395" y="947372"/>
                  </a:lnTo>
                  <a:cubicBezTo>
                    <a:pt x="1156395" y="943236"/>
                    <a:pt x="1154956" y="939685"/>
                    <a:pt x="1152080" y="936717"/>
                  </a:cubicBezTo>
                  <a:lnTo>
                    <a:pt x="1152080" y="932401"/>
                  </a:lnTo>
                  <a:cubicBezTo>
                    <a:pt x="1152440" y="930962"/>
                    <a:pt x="1154237" y="929524"/>
                    <a:pt x="1157474" y="928085"/>
                  </a:cubicBezTo>
                  <a:cubicBezTo>
                    <a:pt x="1172761" y="928085"/>
                    <a:pt x="1186023" y="930243"/>
                    <a:pt x="1197263" y="934559"/>
                  </a:cubicBezTo>
                  <a:lnTo>
                    <a:pt x="1200500" y="931322"/>
                  </a:lnTo>
                  <a:lnTo>
                    <a:pt x="1202658" y="931322"/>
                  </a:lnTo>
                  <a:cubicBezTo>
                    <a:pt x="1214077" y="931322"/>
                    <a:pt x="1219788" y="934155"/>
                    <a:pt x="1219788" y="939819"/>
                  </a:cubicBezTo>
                  <a:lnTo>
                    <a:pt x="1219788" y="941977"/>
                  </a:lnTo>
                  <a:lnTo>
                    <a:pt x="1205896" y="956004"/>
                  </a:lnTo>
                  <a:cubicBezTo>
                    <a:pt x="1205896" y="960860"/>
                    <a:pt x="1203016" y="968368"/>
                    <a:pt x="1197263" y="978529"/>
                  </a:cubicBezTo>
                  <a:cubicBezTo>
                    <a:pt x="1197263" y="983744"/>
                    <a:pt x="1193306" y="989139"/>
                    <a:pt x="1185394" y="994714"/>
                  </a:cubicBezTo>
                  <a:cubicBezTo>
                    <a:pt x="1185394" y="1000019"/>
                    <a:pt x="1182561" y="1005369"/>
                    <a:pt x="1176897" y="1010764"/>
                  </a:cubicBezTo>
                  <a:cubicBezTo>
                    <a:pt x="1176897" y="1014900"/>
                    <a:pt x="1175098" y="1018497"/>
                    <a:pt x="1171502" y="1021554"/>
                  </a:cubicBezTo>
                  <a:lnTo>
                    <a:pt x="1171502" y="1023712"/>
                  </a:lnTo>
                  <a:cubicBezTo>
                    <a:pt x="1175278" y="1023712"/>
                    <a:pt x="1184944" y="1031940"/>
                    <a:pt x="1200500" y="1048394"/>
                  </a:cubicBezTo>
                  <a:cubicBezTo>
                    <a:pt x="1205896" y="1048394"/>
                    <a:pt x="1210526" y="1056262"/>
                    <a:pt x="1214392" y="1071997"/>
                  </a:cubicBezTo>
                  <a:lnTo>
                    <a:pt x="1213313" y="1088048"/>
                  </a:lnTo>
                  <a:lnTo>
                    <a:pt x="1212234" y="1088048"/>
                  </a:lnTo>
                  <a:lnTo>
                    <a:pt x="1211155" y="1086969"/>
                  </a:lnTo>
                  <a:lnTo>
                    <a:pt x="1210076" y="1086969"/>
                  </a:lnTo>
                  <a:lnTo>
                    <a:pt x="1206974" y="1095601"/>
                  </a:lnTo>
                  <a:lnTo>
                    <a:pt x="1202658" y="1093443"/>
                  </a:lnTo>
                  <a:lnTo>
                    <a:pt x="1200500" y="1093443"/>
                  </a:lnTo>
                  <a:lnTo>
                    <a:pt x="1200500" y="1094522"/>
                  </a:lnTo>
                  <a:cubicBezTo>
                    <a:pt x="1204816" y="1094881"/>
                    <a:pt x="1206974" y="1095960"/>
                    <a:pt x="1206974" y="1097759"/>
                  </a:cubicBezTo>
                  <a:cubicBezTo>
                    <a:pt x="1204995" y="1104233"/>
                    <a:pt x="1200319" y="1107470"/>
                    <a:pt x="1192948" y="1107470"/>
                  </a:cubicBezTo>
                  <a:lnTo>
                    <a:pt x="1189709" y="1107470"/>
                  </a:lnTo>
                  <a:cubicBezTo>
                    <a:pt x="1174694" y="1104772"/>
                    <a:pt x="1167185" y="1099017"/>
                    <a:pt x="1167185" y="1090206"/>
                  </a:cubicBezTo>
                  <a:lnTo>
                    <a:pt x="1168265" y="1085890"/>
                  </a:lnTo>
                  <a:lnTo>
                    <a:pt x="1166106" y="1077392"/>
                  </a:lnTo>
                  <a:cubicBezTo>
                    <a:pt x="1167545" y="1074515"/>
                    <a:pt x="1168265" y="1070559"/>
                    <a:pt x="1168265" y="1065524"/>
                  </a:cubicBezTo>
                  <a:cubicBezTo>
                    <a:pt x="1165388" y="1055902"/>
                    <a:pt x="1163948" y="1048394"/>
                    <a:pt x="1163948" y="1042999"/>
                  </a:cubicBezTo>
                  <a:lnTo>
                    <a:pt x="1165027" y="1030051"/>
                  </a:lnTo>
                  <a:cubicBezTo>
                    <a:pt x="1158192" y="1030051"/>
                    <a:pt x="1152484" y="1034008"/>
                    <a:pt x="1147898" y="1041920"/>
                  </a:cubicBezTo>
                  <a:cubicBezTo>
                    <a:pt x="1145200" y="1045517"/>
                    <a:pt x="1142323" y="1047315"/>
                    <a:pt x="1139266" y="1047315"/>
                  </a:cubicBezTo>
                  <a:lnTo>
                    <a:pt x="1136029" y="1047315"/>
                  </a:lnTo>
                  <a:lnTo>
                    <a:pt x="1136029" y="1049474"/>
                  </a:lnTo>
                  <a:lnTo>
                    <a:pt x="1134950" y="1049474"/>
                  </a:lnTo>
                  <a:lnTo>
                    <a:pt x="1136029" y="1054733"/>
                  </a:lnTo>
                  <a:lnTo>
                    <a:pt x="1136029" y="1057971"/>
                  </a:lnTo>
                  <a:lnTo>
                    <a:pt x="1137108" y="1080629"/>
                  </a:lnTo>
                  <a:lnTo>
                    <a:pt x="1133871" y="1091285"/>
                  </a:lnTo>
                  <a:lnTo>
                    <a:pt x="1137108" y="1110707"/>
                  </a:lnTo>
                  <a:lnTo>
                    <a:pt x="1133871" y="1115967"/>
                  </a:lnTo>
                  <a:lnTo>
                    <a:pt x="1133871" y="1120283"/>
                  </a:lnTo>
                  <a:lnTo>
                    <a:pt x="1136029" y="1129994"/>
                  </a:lnTo>
                  <a:lnTo>
                    <a:pt x="1134950" y="1136468"/>
                  </a:lnTo>
                  <a:lnTo>
                    <a:pt x="1138187" y="1163308"/>
                  </a:lnTo>
                  <a:lnTo>
                    <a:pt x="1138187" y="1168703"/>
                  </a:lnTo>
                  <a:cubicBezTo>
                    <a:pt x="1138187" y="1174368"/>
                    <a:pt x="1134230" y="1177919"/>
                    <a:pt x="1126319" y="1179358"/>
                  </a:cubicBezTo>
                  <a:lnTo>
                    <a:pt x="1118900" y="1177200"/>
                  </a:lnTo>
                  <a:lnTo>
                    <a:pt x="1115664" y="1177200"/>
                  </a:lnTo>
                  <a:lnTo>
                    <a:pt x="1100558" y="1180437"/>
                  </a:lnTo>
                  <a:lnTo>
                    <a:pt x="1099479" y="1180437"/>
                  </a:lnTo>
                  <a:lnTo>
                    <a:pt x="1089903" y="1170726"/>
                  </a:lnTo>
                  <a:lnTo>
                    <a:pt x="1089903" y="1169782"/>
                  </a:lnTo>
                  <a:lnTo>
                    <a:pt x="1095161" y="1152518"/>
                  </a:lnTo>
                  <a:cubicBezTo>
                    <a:pt x="1095161" y="1151079"/>
                    <a:pt x="1094128" y="1150360"/>
                    <a:pt x="1092061" y="1150360"/>
                  </a:cubicBezTo>
                  <a:lnTo>
                    <a:pt x="1083427" y="1151439"/>
                  </a:lnTo>
                  <a:lnTo>
                    <a:pt x="1078033" y="1149281"/>
                  </a:lnTo>
                  <a:cubicBezTo>
                    <a:pt x="1071560" y="1150540"/>
                    <a:pt x="1068322" y="1153777"/>
                    <a:pt x="1068322" y="1158992"/>
                  </a:cubicBezTo>
                  <a:cubicBezTo>
                    <a:pt x="1068322" y="1165286"/>
                    <a:pt x="1064410" y="1169917"/>
                    <a:pt x="1056588" y="1172884"/>
                  </a:cubicBezTo>
                  <a:lnTo>
                    <a:pt x="1056588" y="1173963"/>
                  </a:lnTo>
                  <a:lnTo>
                    <a:pt x="1058745" y="1173963"/>
                  </a:lnTo>
                  <a:lnTo>
                    <a:pt x="1066165" y="1168703"/>
                  </a:lnTo>
                  <a:lnTo>
                    <a:pt x="1068322" y="1170726"/>
                  </a:lnTo>
                  <a:cubicBezTo>
                    <a:pt x="1068322" y="1175761"/>
                    <a:pt x="1065850" y="1178279"/>
                    <a:pt x="1060903" y="1178279"/>
                  </a:cubicBezTo>
                  <a:lnTo>
                    <a:pt x="1059824" y="1178279"/>
                  </a:lnTo>
                  <a:lnTo>
                    <a:pt x="1058745" y="1177200"/>
                  </a:lnTo>
                  <a:lnTo>
                    <a:pt x="1057666" y="1177200"/>
                  </a:lnTo>
                  <a:cubicBezTo>
                    <a:pt x="1057666" y="1180258"/>
                    <a:pt x="1052631" y="1182775"/>
                    <a:pt x="1042560" y="1184753"/>
                  </a:cubicBezTo>
                  <a:cubicBezTo>
                    <a:pt x="1029702" y="1184753"/>
                    <a:pt x="1023274" y="1180078"/>
                    <a:pt x="1023274" y="1170726"/>
                  </a:cubicBezTo>
                  <a:lnTo>
                    <a:pt x="1021116" y="1153597"/>
                  </a:lnTo>
                  <a:lnTo>
                    <a:pt x="1025432" y="1136468"/>
                  </a:lnTo>
                  <a:lnTo>
                    <a:pt x="1025432" y="1134310"/>
                  </a:lnTo>
                  <a:cubicBezTo>
                    <a:pt x="1022554" y="1131253"/>
                    <a:pt x="1021116" y="1127656"/>
                    <a:pt x="1021116" y="1123520"/>
                  </a:cubicBezTo>
                  <a:lnTo>
                    <a:pt x="1021116" y="1120283"/>
                  </a:lnTo>
                  <a:cubicBezTo>
                    <a:pt x="1021116" y="1112281"/>
                    <a:pt x="1022913" y="1102614"/>
                    <a:pt x="1026511" y="1091285"/>
                  </a:cubicBezTo>
                  <a:lnTo>
                    <a:pt x="1025432" y="1076314"/>
                  </a:lnTo>
                  <a:lnTo>
                    <a:pt x="1025432" y="1069839"/>
                  </a:lnTo>
                  <a:cubicBezTo>
                    <a:pt x="1025432" y="1067502"/>
                    <a:pt x="1024353" y="1064984"/>
                    <a:pt x="1022195" y="1062287"/>
                  </a:cubicBezTo>
                  <a:lnTo>
                    <a:pt x="1022195" y="1061208"/>
                  </a:lnTo>
                  <a:lnTo>
                    <a:pt x="1025432" y="1056891"/>
                  </a:lnTo>
                  <a:lnTo>
                    <a:pt x="1025432" y="1031130"/>
                  </a:lnTo>
                  <a:lnTo>
                    <a:pt x="1023274" y="1024791"/>
                  </a:lnTo>
                  <a:lnTo>
                    <a:pt x="1024353" y="1023712"/>
                  </a:lnTo>
                  <a:lnTo>
                    <a:pt x="1024353" y="1022633"/>
                  </a:lnTo>
                  <a:lnTo>
                    <a:pt x="1022195" y="1007527"/>
                  </a:lnTo>
                  <a:lnTo>
                    <a:pt x="1023274" y="995793"/>
                  </a:lnTo>
                  <a:lnTo>
                    <a:pt x="1023274" y="990398"/>
                  </a:lnTo>
                  <a:lnTo>
                    <a:pt x="1021116" y="974213"/>
                  </a:lnTo>
                  <a:lnTo>
                    <a:pt x="1024353" y="972055"/>
                  </a:lnTo>
                  <a:lnTo>
                    <a:pt x="1025432" y="972055"/>
                  </a:lnTo>
                  <a:cubicBezTo>
                    <a:pt x="1034874" y="976011"/>
                    <a:pt x="1041661" y="979968"/>
                    <a:pt x="1045797" y="983924"/>
                  </a:cubicBezTo>
                  <a:cubicBezTo>
                    <a:pt x="1048676" y="983924"/>
                    <a:pt x="1051192" y="985003"/>
                    <a:pt x="1053350" y="987161"/>
                  </a:cubicBezTo>
                  <a:lnTo>
                    <a:pt x="1055509" y="987161"/>
                  </a:lnTo>
                  <a:cubicBezTo>
                    <a:pt x="1058925" y="987161"/>
                    <a:pt x="1062477" y="973898"/>
                    <a:pt x="1066165" y="947372"/>
                  </a:cubicBezTo>
                  <a:lnTo>
                    <a:pt x="1064139" y="945214"/>
                  </a:lnTo>
                  <a:lnTo>
                    <a:pt x="1064139" y="941977"/>
                  </a:lnTo>
                  <a:lnTo>
                    <a:pt x="1065085" y="940899"/>
                  </a:lnTo>
                  <a:lnTo>
                    <a:pt x="1060903" y="934559"/>
                  </a:lnTo>
                  <a:lnTo>
                    <a:pt x="1060903" y="928085"/>
                  </a:lnTo>
                  <a:close/>
                  <a:moveTo>
                    <a:pt x="5764391" y="921613"/>
                  </a:moveTo>
                  <a:lnTo>
                    <a:pt x="5771944" y="921613"/>
                  </a:lnTo>
                  <a:cubicBezTo>
                    <a:pt x="5779227" y="930155"/>
                    <a:pt x="5783858" y="934426"/>
                    <a:pt x="5785836" y="934426"/>
                  </a:cubicBezTo>
                  <a:cubicBezTo>
                    <a:pt x="5792940" y="934426"/>
                    <a:pt x="5796491" y="936225"/>
                    <a:pt x="5796491" y="939821"/>
                  </a:cubicBezTo>
                  <a:lnTo>
                    <a:pt x="5800807" y="944138"/>
                  </a:lnTo>
                  <a:lnTo>
                    <a:pt x="5800807" y="945216"/>
                  </a:lnTo>
                  <a:cubicBezTo>
                    <a:pt x="5799369" y="948094"/>
                    <a:pt x="5797570" y="949533"/>
                    <a:pt x="5795412" y="949533"/>
                  </a:cubicBezTo>
                  <a:lnTo>
                    <a:pt x="5786915" y="948454"/>
                  </a:lnTo>
                  <a:cubicBezTo>
                    <a:pt x="5786915" y="950612"/>
                    <a:pt x="5782240" y="952005"/>
                    <a:pt x="5772888" y="952635"/>
                  </a:cubicBezTo>
                  <a:lnTo>
                    <a:pt x="5755759" y="948454"/>
                  </a:lnTo>
                  <a:lnTo>
                    <a:pt x="5754680" y="947375"/>
                  </a:lnTo>
                  <a:lnTo>
                    <a:pt x="5753601" y="947375"/>
                  </a:lnTo>
                  <a:lnTo>
                    <a:pt x="5752522" y="948454"/>
                  </a:lnTo>
                  <a:lnTo>
                    <a:pt x="5751578" y="948454"/>
                  </a:lnTo>
                  <a:cubicBezTo>
                    <a:pt x="5752207" y="951241"/>
                    <a:pt x="5754320" y="952635"/>
                    <a:pt x="5757917" y="952635"/>
                  </a:cubicBezTo>
                  <a:cubicBezTo>
                    <a:pt x="5757917" y="955332"/>
                    <a:pt x="5762233" y="957131"/>
                    <a:pt x="5770865" y="958030"/>
                  </a:cubicBezTo>
                  <a:cubicBezTo>
                    <a:pt x="5770865" y="965223"/>
                    <a:pt x="5772618" y="968820"/>
                    <a:pt x="5776125" y="968820"/>
                  </a:cubicBezTo>
                  <a:lnTo>
                    <a:pt x="5785836" y="978396"/>
                  </a:lnTo>
                  <a:lnTo>
                    <a:pt x="5785836" y="979475"/>
                  </a:lnTo>
                  <a:lnTo>
                    <a:pt x="5780441" y="987028"/>
                  </a:lnTo>
                  <a:lnTo>
                    <a:pt x="5781520" y="1001999"/>
                  </a:lnTo>
                  <a:cubicBezTo>
                    <a:pt x="5779362" y="1002718"/>
                    <a:pt x="5778283" y="1004877"/>
                    <a:pt x="5778283" y="1008473"/>
                  </a:cubicBezTo>
                  <a:lnTo>
                    <a:pt x="5778283" y="1019128"/>
                  </a:lnTo>
                  <a:lnTo>
                    <a:pt x="5782599" y="1024523"/>
                  </a:lnTo>
                  <a:lnTo>
                    <a:pt x="5782599" y="1028839"/>
                  </a:lnTo>
                  <a:cubicBezTo>
                    <a:pt x="5776665" y="1042237"/>
                    <a:pt x="5772753" y="1049385"/>
                    <a:pt x="5770865" y="1050285"/>
                  </a:cubicBezTo>
                  <a:lnTo>
                    <a:pt x="5764391" y="1050285"/>
                  </a:lnTo>
                  <a:lnTo>
                    <a:pt x="5764391" y="1053522"/>
                  </a:lnTo>
                  <a:lnTo>
                    <a:pt x="5770865" y="1060940"/>
                  </a:lnTo>
                  <a:lnTo>
                    <a:pt x="5767628" y="1065256"/>
                  </a:lnTo>
                  <a:lnTo>
                    <a:pt x="5773967" y="1069572"/>
                  </a:lnTo>
                  <a:lnTo>
                    <a:pt x="5773967" y="1070651"/>
                  </a:lnTo>
                  <a:cubicBezTo>
                    <a:pt x="5773967" y="1072809"/>
                    <a:pt x="5771135" y="1073888"/>
                    <a:pt x="5765470" y="1073888"/>
                  </a:cubicBezTo>
                  <a:lnTo>
                    <a:pt x="5755759" y="1079148"/>
                  </a:lnTo>
                  <a:lnTo>
                    <a:pt x="5748341" y="1076990"/>
                  </a:lnTo>
                  <a:lnTo>
                    <a:pt x="5731212" y="1084543"/>
                  </a:lnTo>
                  <a:lnTo>
                    <a:pt x="5726896" y="1098435"/>
                  </a:lnTo>
                  <a:cubicBezTo>
                    <a:pt x="5726896" y="1100953"/>
                    <a:pt x="5729009" y="1103470"/>
                    <a:pt x="5733235" y="1105988"/>
                  </a:cubicBezTo>
                  <a:lnTo>
                    <a:pt x="5739709" y="1103830"/>
                  </a:lnTo>
                  <a:lnTo>
                    <a:pt x="5741867" y="1103830"/>
                  </a:lnTo>
                  <a:lnTo>
                    <a:pt x="5742946" y="1104909"/>
                  </a:lnTo>
                  <a:cubicBezTo>
                    <a:pt x="5744564" y="1104909"/>
                    <a:pt x="5748476" y="1099919"/>
                    <a:pt x="5754680" y="1089938"/>
                  </a:cubicBezTo>
                  <a:lnTo>
                    <a:pt x="5761154" y="1087780"/>
                  </a:lnTo>
                  <a:lnTo>
                    <a:pt x="5761154" y="1082385"/>
                  </a:lnTo>
                  <a:lnTo>
                    <a:pt x="5765470" y="1078069"/>
                  </a:lnTo>
                  <a:lnTo>
                    <a:pt x="5776125" y="1078069"/>
                  </a:lnTo>
                  <a:cubicBezTo>
                    <a:pt x="5781880" y="1078069"/>
                    <a:pt x="5790467" y="1087016"/>
                    <a:pt x="5801886" y="1104909"/>
                  </a:cubicBezTo>
                  <a:lnTo>
                    <a:pt x="5801886" y="1108147"/>
                  </a:lnTo>
                  <a:cubicBezTo>
                    <a:pt x="5799189" y="1110843"/>
                    <a:pt x="5793839" y="1113002"/>
                    <a:pt x="5785836" y="1114620"/>
                  </a:cubicBezTo>
                  <a:cubicBezTo>
                    <a:pt x="5781341" y="1111743"/>
                    <a:pt x="5775271" y="1110304"/>
                    <a:pt x="5767628" y="1110304"/>
                  </a:cubicBezTo>
                  <a:lnTo>
                    <a:pt x="5762233" y="1113541"/>
                  </a:lnTo>
                  <a:cubicBezTo>
                    <a:pt x="5754051" y="1112642"/>
                    <a:pt x="5747981" y="1110843"/>
                    <a:pt x="5744025" y="1108147"/>
                  </a:cubicBezTo>
                  <a:cubicBezTo>
                    <a:pt x="5738990" y="1108147"/>
                    <a:pt x="5731122" y="1109585"/>
                    <a:pt x="5720422" y="1112462"/>
                  </a:cubicBezTo>
                  <a:cubicBezTo>
                    <a:pt x="5726176" y="1118486"/>
                    <a:pt x="5729054" y="1123117"/>
                    <a:pt x="5729054" y="1126355"/>
                  </a:cubicBezTo>
                  <a:cubicBezTo>
                    <a:pt x="5726176" y="1128513"/>
                    <a:pt x="5724738" y="1134941"/>
                    <a:pt x="5724738" y="1145641"/>
                  </a:cubicBezTo>
                  <a:lnTo>
                    <a:pt x="5724738" y="1163850"/>
                  </a:lnTo>
                  <a:cubicBezTo>
                    <a:pt x="5721321" y="1169964"/>
                    <a:pt x="5716331" y="1174954"/>
                    <a:pt x="5709766" y="1178821"/>
                  </a:cubicBezTo>
                  <a:lnTo>
                    <a:pt x="5705450" y="1178821"/>
                  </a:lnTo>
                  <a:lnTo>
                    <a:pt x="5704371" y="1177742"/>
                  </a:lnTo>
                  <a:lnTo>
                    <a:pt x="5696818" y="1183137"/>
                  </a:lnTo>
                  <a:lnTo>
                    <a:pt x="5695739" y="1183137"/>
                  </a:lnTo>
                  <a:cubicBezTo>
                    <a:pt x="5694301" y="1183137"/>
                    <a:pt x="5693581" y="1181339"/>
                    <a:pt x="5693581" y="1177742"/>
                  </a:cubicBezTo>
                  <a:lnTo>
                    <a:pt x="5692502" y="1176798"/>
                  </a:lnTo>
                  <a:lnTo>
                    <a:pt x="5689400" y="1176798"/>
                  </a:lnTo>
                  <a:lnTo>
                    <a:pt x="5689400" y="1182058"/>
                  </a:lnTo>
                  <a:cubicBezTo>
                    <a:pt x="5689400" y="1184216"/>
                    <a:pt x="5686163" y="1186014"/>
                    <a:pt x="5679689" y="1187453"/>
                  </a:cubicBezTo>
                  <a:lnTo>
                    <a:pt x="5675373" y="1187453"/>
                  </a:lnTo>
                  <a:cubicBezTo>
                    <a:pt x="5673755" y="1187453"/>
                    <a:pt x="5672316" y="1183182"/>
                    <a:pt x="5671057" y="1174640"/>
                  </a:cubicBezTo>
                  <a:lnTo>
                    <a:pt x="5670113" y="1174640"/>
                  </a:lnTo>
                  <a:lnTo>
                    <a:pt x="5670113" y="1178821"/>
                  </a:lnTo>
                  <a:lnTo>
                    <a:pt x="5671057" y="1186374"/>
                  </a:lnTo>
                  <a:lnTo>
                    <a:pt x="5669034" y="1186374"/>
                  </a:lnTo>
                  <a:cubicBezTo>
                    <a:pt x="5666516" y="1185475"/>
                    <a:pt x="5662200" y="1177967"/>
                    <a:pt x="5656086" y="1163850"/>
                  </a:cubicBezTo>
                  <a:lnTo>
                    <a:pt x="5636799" y="1146721"/>
                  </a:lnTo>
                  <a:lnTo>
                    <a:pt x="5637878" y="1145641"/>
                  </a:lnTo>
                  <a:lnTo>
                    <a:pt x="5637878" y="1144563"/>
                  </a:lnTo>
                  <a:cubicBezTo>
                    <a:pt x="5636080" y="1144563"/>
                    <a:pt x="5633562" y="1143124"/>
                    <a:pt x="5630325" y="1140247"/>
                  </a:cubicBezTo>
                  <a:lnTo>
                    <a:pt x="5629246" y="1140247"/>
                  </a:lnTo>
                  <a:lnTo>
                    <a:pt x="5631404" y="1143484"/>
                  </a:lnTo>
                  <a:lnTo>
                    <a:pt x="5631404" y="1144563"/>
                  </a:lnTo>
                  <a:lnTo>
                    <a:pt x="5630325" y="1144563"/>
                  </a:lnTo>
                  <a:cubicBezTo>
                    <a:pt x="5628616" y="1144563"/>
                    <a:pt x="5627582" y="1143124"/>
                    <a:pt x="5627223" y="1140247"/>
                  </a:cubicBezTo>
                  <a:cubicBezTo>
                    <a:pt x="5628302" y="1136740"/>
                    <a:pt x="5630774" y="1134987"/>
                    <a:pt x="5634641" y="1134987"/>
                  </a:cubicBezTo>
                  <a:lnTo>
                    <a:pt x="5651770" y="1134987"/>
                  </a:lnTo>
                  <a:lnTo>
                    <a:pt x="5671057" y="1140247"/>
                  </a:lnTo>
                  <a:cubicBezTo>
                    <a:pt x="5675373" y="1138808"/>
                    <a:pt x="5677531" y="1135975"/>
                    <a:pt x="5677531" y="1131749"/>
                  </a:cubicBezTo>
                  <a:lnTo>
                    <a:pt x="5677531" y="1130671"/>
                  </a:lnTo>
                  <a:lnTo>
                    <a:pt x="5676452" y="1124196"/>
                  </a:lnTo>
                  <a:lnTo>
                    <a:pt x="5677531" y="1123117"/>
                  </a:lnTo>
                  <a:lnTo>
                    <a:pt x="5677531" y="1122038"/>
                  </a:lnTo>
                  <a:cubicBezTo>
                    <a:pt x="5677531" y="1114935"/>
                    <a:pt x="5674339" y="1111383"/>
                    <a:pt x="5667955" y="1111383"/>
                  </a:cubicBezTo>
                  <a:cubicBezTo>
                    <a:pt x="5658604" y="1110663"/>
                    <a:pt x="5653928" y="1108866"/>
                    <a:pt x="5653928" y="1105988"/>
                  </a:cubicBezTo>
                  <a:lnTo>
                    <a:pt x="5657165" y="1103830"/>
                  </a:lnTo>
                  <a:lnTo>
                    <a:pt x="5658244" y="1103830"/>
                  </a:lnTo>
                  <a:lnTo>
                    <a:pt x="5666876" y="1105988"/>
                  </a:lnTo>
                  <a:lnTo>
                    <a:pt x="5671057" y="1102751"/>
                  </a:lnTo>
                  <a:lnTo>
                    <a:pt x="5675373" y="1103830"/>
                  </a:lnTo>
                  <a:lnTo>
                    <a:pt x="5676452" y="1103830"/>
                  </a:lnTo>
                  <a:cubicBezTo>
                    <a:pt x="5675733" y="1093310"/>
                    <a:pt x="5674654" y="1087601"/>
                    <a:pt x="5673215" y="1086701"/>
                  </a:cubicBezTo>
                  <a:lnTo>
                    <a:pt x="5673215" y="1085622"/>
                  </a:lnTo>
                  <a:cubicBezTo>
                    <a:pt x="5673215" y="1082745"/>
                    <a:pt x="5681443" y="1080946"/>
                    <a:pt x="5697897" y="1080227"/>
                  </a:cubicBezTo>
                  <a:cubicBezTo>
                    <a:pt x="5708418" y="1077350"/>
                    <a:pt x="5714127" y="1074877"/>
                    <a:pt x="5715027" y="1072809"/>
                  </a:cubicBezTo>
                  <a:lnTo>
                    <a:pt x="5715027" y="1066335"/>
                  </a:lnTo>
                  <a:lnTo>
                    <a:pt x="5713948" y="1066335"/>
                  </a:lnTo>
                  <a:lnTo>
                    <a:pt x="5705450" y="1069572"/>
                  </a:lnTo>
                  <a:lnTo>
                    <a:pt x="5687242" y="1063098"/>
                  </a:lnTo>
                  <a:lnTo>
                    <a:pt x="5682926" y="1065256"/>
                  </a:lnTo>
                  <a:lnTo>
                    <a:pt x="5674294" y="1064177"/>
                  </a:lnTo>
                  <a:cubicBezTo>
                    <a:pt x="5667371" y="1066335"/>
                    <a:pt x="5658829" y="1067414"/>
                    <a:pt x="5648668" y="1067414"/>
                  </a:cubicBezTo>
                  <a:lnTo>
                    <a:pt x="5642194" y="1063098"/>
                  </a:lnTo>
                  <a:lnTo>
                    <a:pt x="5633562" y="1063098"/>
                  </a:lnTo>
                  <a:lnTo>
                    <a:pt x="5629246" y="1066335"/>
                  </a:lnTo>
                  <a:cubicBezTo>
                    <a:pt x="5621423" y="1064537"/>
                    <a:pt x="5617512" y="1062738"/>
                    <a:pt x="5617512" y="1060940"/>
                  </a:cubicBezTo>
                  <a:lnTo>
                    <a:pt x="5619670" y="1058782"/>
                  </a:lnTo>
                  <a:lnTo>
                    <a:pt x="5628302" y="1058782"/>
                  </a:lnTo>
                  <a:lnTo>
                    <a:pt x="5636799" y="1056624"/>
                  </a:lnTo>
                  <a:lnTo>
                    <a:pt x="5642194" y="1059861"/>
                  </a:lnTo>
                  <a:lnTo>
                    <a:pt x="5652849" y="1055545"/>
                  </a:lnTo>
                  <a:lnTo>
                    <a:pt x="5656086" y="1056624"/>
                  </a:lnTo>
                  <a:lnTo>
                    <a:pt x="5657165" y="1055545"/>
                  </a:lnTo>
                  <a:lnTo>
                    <a:pt x="5664718" y="1056624"/>
                  </a:lnTo>
                  <a:lnTo>
                    <a:pt x="5667955" y="1056624"/>
                  </a:lnTo>
                  <a:lnTo>
                    <a:pt x="5671057" y="1054466"/>
                  </a:lnTo>
                  <a:lnTo>
                    <a:pt x="5679689" y="1054466"/>
                  </a:lnTo>
                  <a:lnTo>
                    <a:pt x="5682926" y="1057703"/>
                  </a:lnTo>
                  <a:lnTo>
                    <a:pt x="5700055" y="1054466"/>
                  </a:lnTo>
                  <a:lnTo>
                    <a:pt x="5703292" y="1054466"/>
                  </a:lnTo>
                  <a:lnTo>
                    <a:pt x="5715027" y="1056624"/>
                  </a:lnTo>
                  <a:cubicBezTo>
                    <a:pt x="5719163" y="1056624"/>
                    <a:pt x="5723838" y="1053432"/>
                    <a:pt x="5729054" y="1047048"/>
                  </a:cubicBezTo>
                  <a:lnTo>
                    <a:pt x="5729054" y="1040574"/>
                  </a:lnTo>
                  <a:lnTo>
                    <a:pt x="5727975" y="1040574"/>
                  </a:lnTo>
                  <a:lnTo>
                    <a:pt x="5718264" y="1042732"/>
                  </a:lnTo>
                  <a:cubicBezTo>
                    <a:pt x="5716825" y="1039855"/>
                    <a:pt x="5715027" y="1038416"/>
                    <a:pt x="5712869" y="1038416"/>
                  </a:cubicBezTo>
                  <a:lnTo>
                    <a:pt x="5703292" y="1040574"/>
                  </a:lnTo>
                  <a:lnTo>
                    <a:pt x="5675373" y="1040574"/>
                  </a:lnTo>
                  <a:cubicBezTo>
                    <a:pt x="5673935" y="1040574"/>
                    <a:pt x="5673215" y="1042372"/>
                    <a:pt x="5673215" y="1045969"/>
                  </a:cubicBezTo>
                  <a:cubicBezTo>
                    <a:pt x="5670248" y="1048846"/>
                    <a:pt x="5667056" y="1050644"/>
                    <a:pt x="5663639" y="1051364"/>
                  </a:cubicBezTo>
                  <a:cubicBezTo>
                    <a:pt x="5659323" y="1050824"/>
                    <a:pt x="5657165" y="1050105"/>
                    <a:pt x="5657165" y="1049206"/>
                  </a:cubicBezTo>
                  <a:lnTo>
                    <a:pt x="5656086" y="1050285"/>
                  </a:lnTo>
                  <a:lnTo>
                    <a:pt x="5644352" y="1050285"/>
                  </a:lnTo>
                  <a:lnTo>
                    <a:pt x="5629246" y="1051364"/>
                  </a:lnTo>
                  <a:cubicBezTo>
                    <a:pt x="5620704" y="1050465"/>
                    <a:pt x="5616433" y="1046868"/>
                    <a:pt x="5616433" y="1040574"/>
                  </a:cubicBezTo>
                  <a:lnTo>
                    <a:pt x="5616433" y="1033155"/>
                  </a:lnTo>
                  <a:cubicBezTo>
                    <a:pt x="5618411" y="1030818"/>
                    <a:pt x="5620209" y="1025423"/>
                    <a:pt x="5621828" y="1016971"/>
                  </a:cubicBezTo>
                  <a:lnTo>
                    <a:pt x="5622907" y="1015891"/>
                  </a:lnTo>
                  <a:lnTo>
                    <a:pt x="5622907" y="1013734"/>
                  </a:lnTo>
                  <a:cubicBezTo>
                    <a:pt x="5620749" y="1011126"/>
                    <a:pt x="5619670" y="1007934"/>
                    <a:pt x="5619670" y="1004157"/>
                  </a:cubicBezTo>
                  <a:lnTo>
                    <a:pt x="5619670" y="989186"/>
                  </a:lnTo>
                  <a:lnTo>
                    <a:pt x="5617512" y="959109"/>
                  </a:lnTo>
                  <a:lnTo>
                    <a:pt x="5618591" y="952635"/>
                  </a:lnTo>
                  <a:lnTo>
                    <a:pt x="5617512" y="951690"/>
                  </a:lnTo>
                  <a:lnTo>
                    <a:pt x="5615354" y="951690"/>
                  </a:lnTo>
                  <a:cubicBezTo>
                    <a:pt x="5611038" y="951690"/>
                    <a:pt x="5608880" y="953084"/>
                    <a:pt x="5608880" y="955872"/>
                  </a:cubicBezTo>
                  <a:lnTo>
                    <a:pt x="5609959" y="956951"/>
                  </a:lnTo>
                  <a:lnTo>
                    <a:pt x="5607935" y="973001"/>
                  </a:lnTo>
                  <a:lnTo>
                    <a:pt x="5608880" y="974080"/>
                  </a:lnTo>
                  <a:lnTo>
                    <a:pt x="5609959" y="974080"/>
                  </a:lnTo>
                  <a:lnTo>
                    <a:pt x="5608880" y="979475"/>
                  </a:lnTo>
                  <a:lnTo>
                    <a:pt x="5612117" y="991344"/>
                  </a:lnTo>
                  <a:lnTo>
                    <a:pt x="5612117" y="995525"/>
                  </a:lnTo>
                  <a:cubicBezTo>
                    <a:pt x="5609329" y="1004157"/>
                    <a:pt x="5607935" y="1010946"/>
                    <a:pt x="5607935" y="1015891"/>
                  </a:cubicBezTo>
                  <a:lnTo>
                    <a:pt x="5609959" y="1025603"/>
                  </a:lnTo>
                  <a:lnTo>
                    <a:pt x="5608880" y="1049206"/>
                  </a:lnTo>
                  <a:lnTo>
                    <a:pt x="5612117" y="1064177"/>
                  </a:lnTo>
                  <a:cubicBezTo>
                    <a:pt x="5611577" y="1067954"/>
                    <a:pt x="5609105" y="1071550"/>
                    <a:pt x="5604698" y="1074967"/>
                  </a:cubicBezTo>
                  <a:lnTo>
                    <a:pt x="5605777" y="1080227"/>
                  </a:lnTo>
                  <a:lnTo>
                    <a:pt x="5605777" y="1081306"/>
                  </a:lnTo>
                  <a:lnTo>
                    <a:pt x="5601461" y="1086701"/>
                  </a:lnTo>
                  <a:lnTo>
                    <a:pt x="5602540" y="1092096"/>
                  </a:lnTo>
                  <a:cubicBezTo>
                    <a:pt x="5597325" y="1117093"/>
                    <a:pt x="5590896" y="1129591"/>
                    <a:pt x="5583253" y="1129591"/>
                  </a:cubicBezTo>
                  <a:lnTo>
                    <a:pt x="5582174" y="1128513"/>
                  </a:lnTo>
                  <a:lnTo>
                    <a:pt x="5582174" y="1127433"/>
                  </a:lnTo>
                  <a:lnTo>
                    <a:pt x="5569226" y="1131749"/>
                  </a:lnTo>
                  <a:lnTo>
                    <a:pt x="5569226" y="1132828"/>
                  </a:lnTo>
                  <a:lnTo>
                    <a:pt x="5572463" y="1132828"/>
                  </a:lnTo>
                  <a:lnTo>
                    <a:pt x="5574621" y="1130671"/>
                  </a:lnTo>
                  <a:lnTo>
                    <a:pt x="5578937" y="1130671"/>
                  </a:lnTo>
                  <a:cubicBezTo>
                    <a:pt x="5580376" y="1130671"/>
                    <a:pt x="5581095" y="1131749"/>
                    <a:pt x="5581095" y="1133908"/>
                  </a:cubicBezTo>
                  <a:cubicBezTo>
                    <a:pt x="5581095" y="1141370"/>
                    <a:pt x="5576465" y="1147080"/>
                    <a:pt x="5567203" y="1151036"/>
                  </a:cubicBezTo>
                  <a:cubicBezTo>
                    <a:pt x="5562527" y="1154633"/>
                    <a:pt x="5559290" y="1159623"/>
                    <a:pt x="5557492" y="1166008"/>
                  </a:cubicBezTo>
                  <a:lnTo>
                    <a:pt x="5542521" y="1177742"/>
                  </a:lnTo>
                  <a:lnTo>
                    <a:pt x="5540363" y="1177742"/>
                  </a:lnTo>
                  <a:cubicBezTo>
                    <a:pt x="5538565" y="1177742"/>
                    <a:pt x="5537486" y="1176348"/>
                    <a:pt x="5537126" y="1173561"/>
                  </a:cubicBezTo>
                  <a:lnTo>
                    <a:pt x="5544679" y="1149957"/>
                  </a:lnTo>
                  <a:lnTo>
                    <a:pt x="5543600" y="1148878"/>
                  </a:lnTo>
                  <a:lnTo>
                    <a:pt x="5543600" y="1147800"/>
                  </a:lnTo>
                  <a:cubicBezTo>
                    <a:pt x="5552142" y="1131524"/>
                    <a:pt x="5556413" y="1113316"/>
                    <a:pt x="5556413" y="1093175"/>
                  </a:cubicBezTo>
                  <a:lnTo>
                    <a:pt x="5556413" y="1087780"/>
                  </a:lnTo>
                  <a:lnTo>
                    <a:pt x="5562887" y="1068493"/>
                  </a:lnTo>
                  <a:lnTo>
                    <a:pt x="5559650" y="1057703"/>
                  </a:lnTo>
                  <a:lnTo>
                    <a:pt x="5559650" y="1047048"/>
                  </a:lnTo>
                  <a:cubicBezTo>
                    <a:pt x="5559650" y="1035628"/>
                    <a:pt x="5561089" y="1023849"/>
                    <a:pt x="5563966" y="1011710"/>
                  </a:cubicBezTo>
                  <a:lnTo>
                    <a:pt x="5559650" y="979475"/>
                  </a:lnTo>
                  <a:lnTo>
                    <a:pt x="5560729" y="969899"/>
                  </a:lnTo>
                  <a:lnTo>
                    <a:pt x="5559650" y="962346"/>
                  </a:lnTo>
                  <a:lnTo>
                    <a:pt x="5560729" y="961267"/>
                  </a:lnTo>
                  <a:lnTo>
                    <a:pt x="5561808" y="962346"/>
                  </a:lnTo>
                  <a:lnTo>
                    <a:pt x="5563966" y="962346"/>
                  </a:lnTo>
                  <a:lnTo>
                    <a:pt x="5563966" y="960188"/>
                  </a:lnTo>
                  <a:cubicBezTo>
                    <a:pt x="5561808" y="960188"/>
                    <a:pt x="5560729" y="956995"/>
                    <a:pt x="5560729" y="950612"/>
                  </a:cubicBezTo>
                  <a:lnTo>
                    <a:pt x="5559650" y="951690"/>
                  </a:lnTo>
                  <a:lnTo>
                    <a:pt x="5557492" y="951690"/>
                  </a:lnTo>
                  <a:lnTo>
                    <a:pt x="5557492" y="949533"/>
                  </a:lnTo>
                  <a:cubicBezTo>
                    <a:pt x="5560369" y="945576"/>
                    <a:pt x="5561808" y="941620"/>
                    <a:pt x="5561808" y="937664"/>
                  </a:cubicBezTo>
                  <a:cubicBezTo>
                    <a:pt x="5559650" y="936944"/>
                    <a:pt x="5558571" y="934831"/>
                    <a:pt x="5558571" y="931325"/>
                  </a:cubicBezTo>
                  <a:lnTo>
                    <a:pt x="5558571" y="929166"/>
                  </a:lnTo>
                  <a:cubicBezTo>
                    <a:pt x="5559110" y="924850"/>
                    <a:pt x="5560189" y="922693"/>
                    <a:pt x="5561808" y="922693"/>
                  </a:cubicBezTo>
                  <a:lnTo>
                    <a:pt x="5567203" y="922693"/>
                  </a:lnTo>
                  <a:cubicBezTo>
                    <a:pt x="5577004" y="928806"/>
                    <a:pt x="5585906" y="932359"/>
                    <a:pt x="5593908" y="933348"/>
                  </a:cubicBezTo>
                  <a:lnTo>
                    <a:pt x="5603619" y="938742"/>
                  </a:lnTo>
                  <a:lnTo>
                    <a:pt x="5605777" y="938742"/>
                  </a:lnTo>
                  <a:lnTo>
                    <a:pt x="5609959" y="937664"/>
                  </a:lnTo>
                  <a:cubicBezTo>
                    <a:pt x="5612117" y="939103"/>
                    <a:pt x="5619265" y="940541"/>
                    <a:pt x="5631404" y="941980"/>
                  </a:cubicBezTo>
                  <a:lnTo>
                    <a:pt x="5641115" y="936585"/>
                  </a:lnTo>
                  <a:lnTo>
                    <a:pt x="5658244" y="939821"/>
                  </a:lnTo>
                  <a:lnTo>
                    <a:pt x="5685084" y="936585"/>
                  </a:lnTo>
                  <a:cubicBezTo>
                    <a:pt x="5690569" y="938742"/>
                    <a:pt x="5700550" y="940900"/>
                    <a:pt x="5715027" y="943059"/>
                  </a:cubicBezTo>
                  <a:lnTo>
                    <a:pt x="5718264" y="944138"/>
                  </a:lnTo>
                  <a:lnTo>
                    <a:pt x="5727975" y="938742"/>
                  </a:lnTo>
                  <a:lnTo>
                    <a:pt x="5737551" y="939821"/>
                  </a:lnTo>
                  <a:cubicBezTo>
                    <a:pt x="5741148" y="939821"/>
                    <a:pt x="5745104" y="936989"/>
                    <a:pt x="5749420" y="931325"/>
                  </a:cubicBezTo>
                  <a:cubicBezTo>
                    <a:pt x="5751308" y="931144"/>
                    <a:pt x="5756298" y="927907"/>
                    <a:pt x="5764391" y="921613"/>
                  </a:cubicBezTo>
                  <a:close/>
                  <a:moveTo>
                    <a:pt x="6120448" y="921209"/>
                  </a:moveTo>
                  <a:cubicBezTo>
                    <a:pt x="6122337" y="926874"/>
                    <a:pt x="6124090" y="929706"/>
                    <a:pt x="6125708" y="929706"/>
                  </a:cubicBezTo>
                  <a:lnTo>
                    <a:pt x="6127866" y="929706"/>
                  </a:lnTo>
                  <a:lnTo>
                    <a:pt x="6133127" y="925390"/>
                  </a:lnTo>
                  <a:lnTo>
                    <a:pt x="6134206" y="925390"/>
                  </a:lnTo>
                  <a:cubicBezTo>
                    <a:pt x="6139331" y="931055"/>
                    <a:pt x="6143557" y="933887"/>
                    <a:pt x="6146884" y="933887"/>
                  </a:cubicBezTo>
                  <a:cubicBezTo>
                    <a:pt x="6147963" y="937304"/>
                    <a:pt x="6153268" y="940497"/>
                    <a:pt x="6162799" y="943463"/>
                  </a:cubicBezTo>
                  <a:lnTo>
                    <a:pt x="6163878" y="953040"/>
                  </a:lnTo>
                  <a:cubicBezTo>
                    <a:pt x="6163878" y="955467"/>
                    <a:pt x="6158573" y="962166"/>
                    <a:pt x="6147963" y="973137"/>
                  </a:cubicBezTo>
                  <a:lnTo>
                    <a:pt x="6140545" y="974215"/>
                  </a:lnTo>
                  <a:lnTo>
                    <a:pt x="6138387" y="974215"/>
                  </a:lnTo>
                  <a:cubicBezTo>
                    <a:pt x="6135419" y="974215"/>
                    <a:pt x="6132947" y="972822"/>
                    <a:pt x="6130969" y="970034"/>
                  </a:cubicBezTo>
                  <a:cubicBezTo>
                    <a:pt x="6121078" y="966258"/>
                    <a:pt x="6116132" y="963066"/>
                    <a:pt x="6116132" y="960459"/>
                  </a:cubicBezTo>
                  <a:lnTo>
                    <a:pt x="6117211" y="950882"/>
                  </a:lnTo>
                  <a:cubicBezTo>
                    <a:pt x="6117211" y="943958"/>
                    <a:pt x="6114379" y="936540"/>
                    <a:pt x="6108714" y="928627"/>
                  </a:cubicBezTo>
                  <a:lnTo>
                    <a:pt x="6108714" y="925390"/>
                  </a:lnTo>
                  <a:cubicBezTo>
                    <a:pt x="6108714" y="923322"/>
                    <a:pt x="6112626" y="921928"/>
                    <a:pt x="6120448" y="921209"/>
                  </a:cubicBezTo>
                  <a:close/>
                  <a:moveTo>
                    <a:pt x="1696827" y="920937"/>
                  </a:moveTo>
                  <a:cubicBezTo>
                    <a:pt x="1701863" y="921656"/>
                    <a:pt x="1704382" y="922735"/>
                    <a:pt x="1704382" y="924174"/>
                  </a:cubicBezTo>
                  <a:lnTo>
                    <a:pt x="1709776" y="923095"/>
                  </a:lnTo>
                  <a:lnTo>
                    <a:pt x="1716249" y="923095"/>
                  </a:lnTo>
                  <a:cubicBezTo>
                    <a:pt x="1730187" y="923275"/>
                    <a:pt x="1741965" y="925073"/>
                    <a:pt x="1751589" y="928490"/>
                  </a:cubicBezTo>
                  <a:lnTo>
                    <a:pt x="1758061" y="927411"/>
                  </a:lnTo>
                  <a:lnTo>
                    <a:pt x="1762377" y="930648"/>
                  </a:lnTo>
                  <a:lnTo>
                    <a:pt x="1761299" y="931727"/>
                  </a:lnTo>
                  <a:lnTo>
                    <a:pt x="1762377" y="932806"/>
                  </a:lnTo>
                  <a:lnTo>
                    <a:pt x="1762377" y="933885"/>
                  </a:lnTo>
                  <a:cubicBezTo>
                    <a:pt x="1754465" y="943506"/>
                    <a:pt x="1750508" y="949935"/>
                    <a:pt x="1750508" y="953172"/>
                  </a:cubicBezTo>
                  <a:lnTo>
                    <a:pt x="1751589" y="959646"/>
                  </a:lnTo>
                  <a:lnTo>
                    <a:pt x="1750508" y="960725"/>
                  </a:lnTo>
                  <a:lnTo>
                    <a:pt x="1751589" y="961670"/>
                  </a:lnTo>
                  <a:lnTo>
                    <a:pt x="1752665" y="961670"/>
                  </a:lnTo>
                  <a:lnTo>
                    <a:pt x="1751589" y="962748"/>
                  </a:lnTo>
                  <a:lnTo>
                    <a:pt x="1751589" y="972459"/>
                  </a:lnTo>
                  <a:lnTo>
                    <a:pt x="1752665" y="977854"/>
                  </a:lnTo>
                  <a:lnTo>
                    <a:pt x="1763456" y="974618"/>
                  </a:lnTo>
                  <a:lnTo>
                    <a:pt x="1767772" y="983249"/>
                  </a:lnTo>
                  <a:lnTo>
                    <a:pt x="1773032" y="982171"/>
                  </a:lnTo>
                  <a:cubicBezTo>
                    <a:pt x="1775192" y="982171"/>
                    <a:pt x="1776269" y="985003"/>
                    <a:pt x="1776269" y="990668"/>
                  </a:cubicBezTo>
                  <a:lnTo>
                    <a:pt x="1777348" y="991747"/>
                  </a:lnTo>
                  <a:cubicBezTo>
                    <a:pt x="1777348" y="993545"/>
                    <a:pt x="1779866" y="994984"/>
                    <a:pt x="1784902" y="996063"/>
                  </a:cubicBezTo>
                  <a:lnTo>
                    <a:pt x="1784902" y="999300"/>
                  </a:lnTo>
                  <a:lnTo>
                    <a:pt x="1782744" y="1001458"/>
                  </a:lnTo>
                  <a:lnTo>
                    <a:pt x="1754826" y="996063"/>
                  </a:lnTo>
                  <a:cubicBezTo>
                    <a:pt x="1752486" y="996243"/>
                    <a:pt x="1749609" y="1001638"/>
                    <a:pt x="1746192" y="1012248"/>
                  </a:cubicBezTo>
                  <a:cubicBezTo>
                    <a:pt x="1751227" y="1022408"/>
                    <a:pt x="1753746" y="1029197"/>
                    <a:pt x="1753746" y="1032614"/>
                  </a:cubicBezTo>
                  <a:lnTo>
                    <a:pt x="1751589" y="1034772"/>
                  </a:lnTo>
                  <a:lnTo>
                    <a:pt x="1751589" y="1036930"/>
                  </a:lnTo>
                  <a:lnTo>
                    <a:pt x="1754826" y="1041111"/>
                  </a:lnTo>
                  <a:cubicBezTo>
                    <a:pt x="1751227" y="1049923"/>
                    <a:pt x="1749429" y="1056757"/>
                    <a:pt x="1749429" y="1061612"/>
                  </a:cubicBezTo>
                  <a:lnTo>
                    <a:pt x="1750508" y="1067952"/>
                  </a:lnTo>
                  <a:lnTo>
                    <a:pt x="1746192" y="1072267"/>
                  </a:lnTo>
                  <a:cubicBezTo>
                    <a:pt x="1747812" y="1072447"/>
                    <a:pt x="1749969" y="1075684"/>
                    <a:pt x="1752665" y="1081978"/>
                  </a:cubicBezTo>
                  <a:lnTo>
                    <a:pt x="1751589" y="1085215"/>
                  </a:lnTo>
                  <a:lnTo>
                    <a:pt x="1752665" y="1096950"/>
                  </a:lnTo>
                  <a:lnTo>
                    <a:pt x="1749429" y="1107740"/>
                  </a:lnTo>
                  <a:lnTo>
                    <a:pt x="1749429" y="1116372"/>
                  </a:lnTo>
                  <a:lnTo>
                    <a:pt x="1752665" y="1128106"/>
                  </a:lnTo>
                  <a:lnTo>
                    <a:pt x="1750508" y="1133501"/>
                  </a:lnTo>
                  <a:lnTo>
                    <a:pt x="1752665" y="1139975"/>
                  </a:lnTo>
                  <a:lnTo>
                    <a:pt x="1752665" y="1147393"/>
                  </a:lnTo>
                  <a:cubicBezTo>
                    <a:pt x="1749788" y="1153867"/>
                    <a:pt x="1748350" y="1159981"/>
                    <a:pt x="1748350" y="1165736"/>
                  </a:cubicBezTo>
                  <a:cubicBezTo>
                    <a:pt x="1743764" y="1174998"/>
                    <a:pt x="1737336" y="1179628"/>
                    <a:pt x="1729063" y="1179628"/>
                  </a:cubicBezTo>
                  <a:cubicBezTo>
                    <a:pt x="1723309" y="1183404"/>
                    <a:pt x="1715441" y="1185563"/>
                    <a:pt x="1705461" y="1186102"/>
                  </a:cubicBezTo>
                  <a:lnTo>
                    <a:pt x="1703303" y="1186102"/>
                  </a:lnTo>
                  <a:cubicBezTo>
                    <a:pt x="1696109" y="1185203"/>
                    <a:pt x="1692512" y="1183765"/>
                    <a:pt x="1692512" y="1181786"/>
                  </a:cubicBezTo>
                  <a:lnTo>
                    <a:pt x="1692512" y="1180707"/>
                  </a:lnTo>
                  <a:lnTo>
                    <a:pt x="1694670" y="1177470"/>
                  </a:lnTo>
                  <a:lnTo>
                    <a:pt x="1694670" y="1175312"/>
                  </a:lnTo>
                  <a:lnTo>
                    <a:pt x="1688332" y="1175312"/>
                  </a:lnTo>
                  <a:cubicBezTo>
                    <a:pt x="1687251" y="1175312"/>
                    <a:pt x="1685453" y="1171041"/>
                    <a:pt x="1682937" y="1162499"/>
                  </a:cubicBezTo>
                  <a:cubicBezTo>
                    <a:pt x="1673405" y="1151889"/>
                    <a:pt x="1664098" y="1145100"/>
                    <a:pt x="1655017" y="1142133"/>
                  </a:cubicBezTo>
                  <a:lnTo>
                    <a:pt x="1651779" y="1137817"/>
                  </a:lnTo>
                  <a:lnTo>
                    <a:pt x="1651779" y="1136738"/>
                  </a:lnTo>
                  <a:lnTo>
                    <a:pt x="1652860" y="1136738"/>
                  </a:lnTo>
                  <a:lnTo>
                    <a:pt x="1666751" y="1137817"/>
                  </a:lnTo>
                  <a:lnTo>
                    <a:pt x="1674303" y="1134580"/>
                  </a:lnTo>
                  <a:cubicBezTo>
                    <a:pt x="1674303" y="1136738"/>
                    <a:pt x="1675743" y="1137817"/>
                    <a:pt x="1678621" y="1137817"/>
                  </a:cubicBezTo>
                  <a:lnTo>
                    <a:pt x="1684015" y="1134580"/>
                  </a:lnTo>
                  <a:lnTo>
                    <a:pt x="1693591" y="1134580"/>
                  </a:lnTo>
                  <a:cubicBezTo>
                    <a:pt x="1699346" y="1134580"/>
                    <a:pt x="1702222" y="1128151"/>
                    <a:pt x="1702222" y="1115293"/>
                  </a:cubicBezTo>
                  <a:cubicBezTo>
                    <a:pt x="1702222" y="1111696"/>
                    <a:pt x="1702942" y="1109898"/>
                    <a:pt x="1704382" y="1109898"/>
                  </a:cubicBezTo>
                  <a:lnTo>
                    <a:pt x="1700064" y="1087373"/>
                  </a:lnTo>
                  <a:lnTo>
                    <a:pt x="1704382" y="1066872"/>
                  </a:lnTo>
                  <a:lnTo>
                    <a:pt x="1702222" y="1058375"/>
                  </a:lnTo>
                  <a:lnTo>
                    <a:pt x="1704382" y="1047585"/>
                  </a:lnTo>
                  <a:lnTo>
                    <a:pt x="1702222" y="1026140"/>
                  </a:lnTo>
                  <a:lnTo>
                    <a:pt x="1703303" y="1021824"/>
                  </a:lnTo>
                  <a:lnTo>
                    <a:pt x="1702222" y="1014271"/>
                  </a:lnTo>
                  <a:lnTo>
                    <a:pt x="1704382" y="1006853"/>
                  </a:lnTo>
                  <a:lnTo>
                    <a:pt x="1704382" y="1000379"/>
                  </a:lnTo>
                  <a:lnTo>
                    <a:pt x="1702222" y="997142"/>
                  </a:lnTo>
                  <a:lnTo>
                    <a:pt x="1689410" y="998221"/>
                  </a:lnTo>
                  <a:lnTo>
                    <a:pt x="1647464" y="998221"/>
                  </a:lnTo>
                  <a:lnTo>
                    <a:pt x="1644227" y="994984"/>
                  </a:lnTo>
                  <a:lnTo>
                    <a:pt x="1644227" y="992826"/>
                  </a:lnTo>
                  <a:lnTo>
                    <a:pt x="1646385" y="990668"/>
                  </a:lnTo>
                  <a:lnTo>
                    <a:pt x="1647464" y="990668"/>
                  </a:lnTo>
                  <a:lnTo>
                    <a:pt x="1685095" y="991747"/>
                  </a:lnTo>
                  <a:lnTo>
                    <a:pt x="1685095" y="992826"/>
                  </a:lnTo>
                  <a:lnTo>
                    <a:pt x="1694670" y="988510"/>
                  </a:lnTo>
                  <a:lnTo>
                    <a:pt x="1700064" y="990668"/>
                  </a:lnTo>
                  <a:lnTo>
                    <a:pt x="1702222" y="984328"/>
                  </a:lnTo>
                  <a:lnTo>
                    <a:pt x="1702222" y="962748"/>
                  </a:lnTo>
                  <a:lnTo>
                    <a:pt x="1704382" y="959646"/>
                  </a:lnTo>
                  <a:lnTo>
                    <a:pt x="1704382" y="958567"/>
                  </a:lnTo>
                  <a:cubicBezTo>
                    <a:pt x="1701863" y="943281"/>
                    <a:pt x="1698987" y="933256"/>
                    <a:pt x="1695749" y="928490"/>
                  </a:cubicBezTo>
                  <a:lnTo>
                    <a:pt x="1695749" y="923095"/>
                  </a:lnTo>
                  <a:lnTo>
                    <a:pt x="1696827" y="922016"/>
                  </a:lnTo>
                  <a:close/>
                  <a:moveTo>
                    <a:pt x="8203595" y="920537"/>
                  </a:moveTo>
                  <a:lnTo>
                    <a:pt x="8218702" y="920537"/>
                  </a:lnTo>
                  <a:lnTo>
                    <a:pt x="8223018" y="924853"/>
                  </a:lnTo>
                  <a:lnTo>
                    <a:pt x="8240282" y="922694"/>
                  </a:lnTo>
                  <a:cubicBezTo>
                    <a:pt x="8240282" y="924133"/>
                    <a:pt x="8246756" y="925616"/>
                    <a:pt x="8259704" y="927145"/>
                  </a:cubicBezTo>
                  <a:lnTo>
                    <a:pt x="8260783" y="930382"/>
                  </a:lnTo>
                  <a:lnTo>
                    <a:pt x="8249993" y="944544"/>
                  </a:lnTo>
                  <a:lnTo>
                    <a:pt x="8248914" y="944544"/>
                  </a:lnTo>
                  <a:lnTo>
                    <a:pt x="8243519" y="943464"/>
                  </a:lnTo>
                  <a:lnTo>
                    <a:pt x="8243519" y="946702"/>
                  </a:lnTo>
                  <a:lnTo>
                    <a:pt x="8245677" y="951153"/>
                  </a:lnTo>
                  <a:lnTo>
                    <a:pt x="8244598" y="959785"/>
                  </a:lnTo>
                  <a:lnTo>
                    <a:pt x="8248914" y="965315"/>
                  </a:lnTo>
                  <a:cubicBezTo>
                    <a:pt x="8248914" y="975116"/>
                    <a:pt x="8237764" y="987839"/>
                    <a:pt x="8215464" y="1003485"/>
                  </a:cubicBezTo>
                  <a:cubicBezTo>
                    <a:pt x="8211148" y="1003485"/>
                    <a:pt x="8208990" y="1004205"/>
                    <a:pt x="8208990" y="1005644"/>
                  </a:cubicBezTo>
                  <a:lnTo>
                    <a:pt x="8208990" y="1006857"/>
                  </a:lnTo>
                  <a:lnTo>
                    <a:pt x="8213306" y="1007936"/>
                  </a:lnTo>
                  <a:lnTo>
                    <a:pt x="8214386" y="1006857"/>
                  </a:lnTo>
                  <a:lnTo>
                    <a:pt x="8219780" y="1007936"/>
                  </a:lnTo>
                  <a:lnTo>
                    <a:pt x="8220860" y="1007936"/>
                  </a:lnTo>
                  <a:cubicBezTo>
                    <a:pt x="8230391" y="1004969"/>
                    <a:pt x="8238663" y="1003485"/>
                    <a:pt x="8245677" y="1003485"/>
                  </a:cubicBezTo>
                  <a:lnTo>
                    <a:pt x="8253230" y="1003485"/>
                  </a:lnTo>
                  <a:cubicBezTo>
                    <a:pt x="8256826" y="1003485"/>
                    <a:pt x="8258625" y="1002766"/>
                    <a:pt x="8258625" y="1001327"/>
                  </a:cubicBezTo>
                  <a:cubicBezTo>
                    <a:pt x="8254668" y="995842"/>
                    <a:pt x="8252510" y="989278"/>
                    <a:pt x="8252151" y="981635"/>
                  </a:cubicBezTo>
                  <a:lnTo>
                    <a:pt x="8253230" y="980556"/>
                  </a:lnTo>
                  <a:lnTo>
                    <a:pt x="8258625" y="980556"/>
                  </a:lnTo>
                  <a:cubicBezTo>
                    <a:pt x="8267167" y="983523"/>
                    <a:pt x="8271438" y="987164"/>
                    <a:pt x="8271438" y="991481"/>
                  </a:cubicBezTo>
                  <a:lnTo>
                    <a:pt x="8282228" y="990402"/>
                  </a:lnTo>
                  <a:cubicBezTo>
                    <a:pt x="8286004" y="990402"/>
                    <a:pt x="8293198" y="994403"/>
                    <a:pt x="8303808" y="1002406"/>
                  </a:cubicBezTo>
                  <a:lnTo>
                    <a:pt x="8304887" y="1001327"/>
                  </a:lnTo>
                  <a:lnTo>
                    <a:pt x="8305966" y="1001327"/>
                  </a:lnTo>
                  <a:lnTo>
                    <a:pt x="8308124" y="1003485"/>
                  </a:lnTo>
                  <a:lnTo>
                    <a:pt x="8308124" y="1014410"/>
                  </a:lnTo>
                  <a:cubicBezTo>
                    <a:pt x="8309742" y="1016028"/>
                    <a:pt x="8311541" y="1021154"/>
                    <a:pt x="8313519" y="1029786"/>
                  </a:cubicBezTo>
                  <a:lnTo>
                    <a:pt x="8313519" y="1030865"/>
                  </a:lnTo>
                  <a:cubicBezTo>
                    <a:pt x="8309383" y="1034282"/>
                    <a:pt x="8306505" y="1038283"/>
                    <a:pt x="8304887" y="1042869"/>
                  </a:cubicBezTo>
                  <a:lnTo>
                    <a:pt x="8303808" y="1043948"/>
                  </a:lnTo>
                  <a:lnTo>
                    <a:pt x="8301650" y="1043948"/>
                  </a:lnTo>
                  <a:lnTo>
                    <a:pt x="8296255" y="1042869"/>
                  </a:lnTo>
                  <a:cubicBezTo>
                    <a:pt x="8294996" y="1047904"/>
                    <a:pt x="8291040" y="1050422"/>
                    <a:pt x="8284386" y="1050422"/>
                  </a:cubicBezTo>
                  <a:cubicBezTo>
                    <a:pt x="8276473" y="1050422"/>
                    <a:pt x="8272517" y="1060627"/>
                    <a:pt x="8272517" y="1081039"/>
                  </a:cubicBezTo>
                  <a:cubicBezTo>
                    <a:pt x="8270988" y="1081039"/>
                    <a:pt x="8269954" y="1082837"/>
                    <a:pt x="8269415" y="1086433"/>
                  </a:cubicBezTo>
                  <a:lnTo>
                    <a:pt x="8272517" y="1101809"/>
                  </a:lnTo>
                  <a:lnTo>
                    <a:pt x="8272517" y="1102888"/>
                  </a:lnTo>
                  <a:lnTo>
                    <a:pt x="8269415" y="1112734"/>
                  </a:lnTo>
                  <a:cubicBezTo>
                    <a:pt x="8269415" y="1116511"/>
                    <a:pt x="8271888" y="1121590"/>
                    <a:pt x="8276833" y="1127975"/>
                  </a:cubicBezTo>
                  <a:cubicBezTo>
                    <a:pt x="8277732" y="1131661"/>
                    <a:pt x="8278811" y="1133505"/>
                    <a:pt x="8280070" y="1133505"/>
                  </a:cubicBezTo>
                  <a:lnTo>
                    <a:pt x="8285465" y="1133505"/>
                  </a:lnTo>
                  <a:cubicBezTo>
                    <a:pt x="8287263" y="1133505"/>
                    <a:pt x="8289421" y="1129099"/>
                    <a:pt x="8291939" y="1120287"/>
                  </a:cubicBezTo>
                  <a:cubicBezTo>
                    <a:pt x="8294636" y="1120287"/>
                    <a:pt x="8297154" y="1112285"/>
                    <a:pt x="8299492" y="1096279"/>
                  </a:cubicBezTo>
                  <a:lnTo>
                    <a:pt x="8303808" y="1090884"/>
                  </a:lnTo>
                  <a:lnTo>
                    <a:pt x="8304887" y="1090884"/>
                  </a:lnTo>
                  <a:lnTo>
                    <a:pt x="8307045" y="1093042"/>
                  </a:lnTo>
                  <a:lnTo>
                    <a:pt x="8305966" y="1122580"/>
                  </a:lnTo>
                  <a:cubicBezTo>
                    <a:pt x="8315317" y="1129054"/>
                    <a:pt x="8319993" y="1134854"/>
                    <a:pt x="8319993" y="1139979"/>
                  </a:cubicBezTo>
                  <a:cubicBezTo>
                    <a:pt x="8315497" y="1157422"/>
                    <a:pt x="8311900" y="1166144"/>
                    <a:pt x="8309203" y="1166144"/>
                  </a:cubicBezTo>
                  <a:cubicBezTo>
                    <a:pt x="8305067" y="1166144"/>
                    <a:pt x="8301470" y="1167987"/>
                    <a:pt x="8298413" y="1171674"/>
                  </a:cubicBezTo>
                  <a:lnTo>
                    <a:pt x="8283307" y="1179362"/>
                  </a:lnTo>
                  <a:lnTo>
                    <a:pt x="8254309" y="1183678"/>
                  </a:lnTo>
                  <a:cubicBezTo>
                    <a:pt x="8237764" y="1178553"/>
                    <a:pt x="8229492" y="1172349"/>
                    <a:pt x="8229492" y="1165065"/>
                  </a:cubicBezTo>
                  <a:cubicBezTo>
                    <a:pt x="8228233" y="1165065"/>
                    <a:pt x="8227514" y="1160345"/>
                    <a:pt x="8227334" y="1150904"/>
                  </a:cubicBezTo>
                  <a:lnTo>
                    <a:pt x="8229492" y="1118129"/>
                  </a:lnTo>
                  <a:lnTo>
                    <a:pt x="8227334" y="1107204"/>
                  </a:lnTo>
                  <a:lnTo>
                    <a:pt x="8228412" y="1106125"/>
                  </a:lnTo>
                  <a:lnTo>
                    <a:pt x="8227334" y="1100730"/>
                  </a:lnTo>
                  <a:lnTo>
                    <a:pt x="8227334" y="1086433"/>
                  </a:lnTo>
                  <a:lnTo>
                    <a:pt x="8230570" y="1073350"/>
                  </a:lnTo>
                  <a:cubicBezTo>
                    <a:pt x="8228952" y="1069035"/>
                    <a:pt x="8227514" y="1066877"/>
                    <a:pt x="8226254" y="1066877"/>
                  </a:cubicBezTo>
                  <a:cubicBezTo>
                    <a:pt x="8221938" y="1078655"/>
                    <a:pt x="8219780" y="1088456"/>
                    <a:pt x="8219780" y="1096279"/>
                  </a:cubicBezTo>
                  <a:lnTo>
                    <a:pt x="8220860" y="1105046"/>
                  </a:lnTo>
                  <a:cubicBezTo>
                    <a:pt x="8210070" y="1124738"/>
                    <a:pt x="8203595" y="1138945"/>
                    <a:pt x="8201437" y="1147667"/>
                  </a:cubicBezTo>
                  <a:cubicBezTo>
                    <a:pt x="8201437" y="1151983"/>
                    <a:pt x="8190333" y="1161064"/>
                    <a:pt x="8168123" y="1174911"/>
                  </a:cubicBezTo>
                  <a:lnTo>
                    <a:pt x="8160570" y="1181520"/>
                  </a:lnTo>
                  <a:lnTo>
                    <a:pt x="8141148" y="1184757"/>
                  </a:lnTo>
                  <a:lnTo>
                    <a:pt x="8140069" y="1184757"/>
                  </a:lnTo>
                  <a:lnTo>
                    <a:pt x="8137911" y="1182599"/>
                  </a:lnTo>
                  <a:lnTo>
                    <a:pt x="8137911" y="1180441"/>
                  </a:lnTo>
                  <a:cubicBezTo>
                    <a:pt x="8151758" y="1168752"/>
                    <a:pt x="8160031" y="1158187"/>
                    <a:pt x="8162728" y="1148746"/>
                  </a:cubicBezTo>
                  <a:lnTo>
                    <a:pt x="8165965" y="1147667"/>
                  </a:lnTo>
                  <a:lnTo>
                    <a:pt x="8165965" y="1145508"/>
                  </a:lnTo>
                  <a:cubicBezTo>
                    <a:pt x="8165965" y="1140383"/>
                    <a:pt x="8169202" y="1134898"/>
                    <a:pt x="8175676" y="1129054"/>
                  </a:cubicBezTo>
                  <a:lnTo>
                    <a:pt x="8175676" y="1126896"/>
                  </a:lnTo>
                  <a:lnTo>
                    <a:pt x="8172439" y="1122580"/>
                  </a:lnTo>
                  <a:lnTo>
                    <a:pt x="8172439" y="1118129"/>
                  </a:lnTo>
                  <a:lnTo>
                    <a:pt x="8176755" y="1106125"/>
                  </a:lnTo>
                  <a:lnTo>
                    <a:pt x="8174597" y="1095200"/>
                  </a:lnTo>
                  <a:cubicBezTo>
                    <a:pt x="8176755" y="1094482"/>
                    <a:pt x="8177834" y="1092323"/>
                    <a:pt x="8177834" y="1088726"/>
                  </a:cubicBezTo>
                  <a:lnTo>
                    <a:pt x="8177834" y="1087648"/>
                  </a:lnTo>
                  <a:cubicBezTo>
                    <a:pt x="8175676" y="1086478"/>
                    <a:pt x="8173878" y="1078071"/>
                    <a:pt x="8172439" y="1062425"/>
                  </a:cubicBezTo>
                  <a:cubicBezTo>
                    <a:pt x="8165965" y="1058649"/>
                    <a:pt x="8162728" y="1048848"/>
                    <a:pt x="8162728" y="1033023"/>
                  </a:cubicBezTo>
                  <a:lnTo>
                    <a:pt x="8158412" y="1028572"/>
                  </a:lnTo>
                  <a:cubicBezTo>
                    <a:pt x="8154456" y="1028572"/>
                    <a:pt x="8147622" y="1035496"/>
                    <a:pt x="8137911" y="1049343"/>
                  </a:cubicBezTo>
                  <a:cubicBezTo>
                    <a:pt x="8135753" y="1049343"/>
                    <a:pt x="8130718" y="1055547"/>
                    <a:pt x="8122805" y="1067956"/>
                  </a:cubicBezTo>
                  <a:lnTo>
                    <a:pt x="8116331" y="1073350"/>
                  </a:lnTo>
                  <a:lnTo>
                    <a:pt x="8116331" y="1075508"/>
                  </a:lnTo>
                  <a:lnTo>
                    <a:pt x="8120647" y="1075508"/>
                  </a:lnTo>
                  <a:lnTo>
                    <a:pt x="8127121" y="1076723"/>
                  </a:lnTo>
                  <a:lnTo>
                    <a:pt x="8130358" y="1075508"/>
                  </a:lnTo>
                  <a:lnTo>
                    <a:pt x="8137911" y="1076723"/>
                  </a:lnTo>
                  <a:lnTo>
                    <a:pt x="8144385" y="1074430"/>
                  </a:lnTo>
                  <a:cubicBezTo>
                    <a:pt x="8149420" y="1080274"/>
                    <a:pt x="8151938" y="1084275"/>
                    <a:pt x="8151938" y="1086433"/>
                  </a:cubicBezTo>
                  <a:cubicBezTo>
                    <a:pt x="8151938" y="1090120"/>
                    <a:pt x="8148701" y="1091963"/>
                    <a:pt x="8142227" y="1091963"/>
                  </a:cubicBezTo>
                  <a:cubicBezTo>
                    <a:pt x="8139350" y="1094841"/>
                    <a:pt x="8129639" y="1098482"/>
                    <a:pt x="8113094" y="1102888"/>
                  </a:cubicBezTo>
                  <a:cubicBezTo>
                    <a:pt x="8104462" y="1110351"/>
                    <a:pt x="8096594" y="1114353"/>
                    <a:pt x="8089491" y="1114892"/>
                  </a:cubicBezTo>
                  <a:lnTo>
                    <a:pt x="8085175" y="1110576"/>
                  </a:lnTo>
                  <a:lnTo>
                    <a:pt x="8081938" y="1110576"/>
                  </a:lnTo>
                  <a:cubicBezTo>
                    <a:pt x="8080140" y="1110576"/>
                    <a:pt x="8078701" y="1113813"/>
                    <a:pt x="8077622" y="1120287"/>
                  </a:cubicBezTo>
                  <a:lnTo>
                    <a:pt x="8070069" y="1127975"/>
                  </a:lnTo>
                  <a:lnTo>
                    <a:pt x="8067911" y="1127975"/>
                  </a:lnTo>
                  <a:cubicBezTo>
                    <a:pt x="8065033" y="1127975"/>
                    <a:pt x="8062516" y="1118533"/>
                    <a:pt x="8060358" y="1099651"/>
                  </a:cubicBezTo>
                  <a:cubicBezTo>
                    <a:pt x="8056761" y="1096504"/>
                    <a:pt x="8054963" y="1092503"/>
                    <a:pt x="8054963" y="1087648"/>
                  </a:cubicBezTo>
                  <a:lnTo>
                    <a:pt x="8054963" y="1085354"/>
                  </a:lnTo>
                  <a:lnTo>
                    <a:pt x="8057121" y="1083196"/>
                  </a:lnTo>
                  <a:lnTo>
                    <a:pt x="8056042" y="1082118"/>
                  </a:lnTo>
                  <a:lnTo>
                    <a:pt x="8056042" y="1078880"/>
                  </a:lnTo>
                  <a:cubicBezTo>
                    <a:pt x="8056042" y="1077621"/>
                    <a:pt x="8057840" y="1076498"/>
                    <a:pt x="8061437" y="1075508"/>
                  </a:cubicBezTo>
                  <a:lnTo>
                    <a:pt x="8074385" y="1077802"/>
                  </a:lnTo>
                  <a:lnTo>
                    <a:pt x="8080859" y="1077802"/>
                  </a:lnTo>
                  <a:cubicBezTo>
                    <a:pt x="8080859" y="1074114"/>
                    <a:pt x="8086254" y="1066112"/>
                    <a:pt x="8097044" y="1053794"/>
                  </a:cubicBezTo>
                  <a:cubicBezTo>
                    <a:pt x="8100550" y="1053794"/>
                    <a:pt x="8102304" y="1052669"/>
                    <a:pt x="8102304" y="1050422"/>
                  </a:cubicBezTo>
                  <a:lnTo>
                    <a:pt x="8102304" y="1041790"/>
                  </a:lnTo>
                  <a:lnTo>
                    <a:pt x="8100146" y="1039497"/>
                  </a:lnTo>
                  <a:cubicBezTo>
                    <a:pt x="8098707" y="1041025"/>
                    <a:pt x="8094796" y="1041790"/>
                    <a:pt x="8088412" y="1041790"/>
                  </a:cubicBezTo>
                  <a:cubicBezTo>
                    <a:pt x="8083376" y="1047185"/>
                    <a:pt x="8080859" y="1053704"/>
                    <a:pt x="8080859" y="1061346"/>
                  </a:cubicBezTo>
                  <a:lnTo>
                    <a:pt x="8076543" y="1061346"/>
                  </a:lnTo>
                  <a:cubicBezTo>
                    <a:pt x="8069349" y="1056311"/>
                    <a:pt x="8065753" y="1049388"/>
                    <a:pt x="8065753" y="1040576"/>
                  </a:cubicBezTo>
                  <a:cubicBezTo>
                    <a:pt x="8057840" y="1025290"/>
                    <a:pt x="8053884" y="1015848"/>
                    <a:pt x="8053884" y="1012252"/>
                  </a:cubicBezTo>
                  <a:lnTo>
                    <a:pt x="8056042" y="1010094"/>
                  </a:lnTo>
                  <a:lnTo>
                    <a:pt x="8065753" y="1011173"/>
                  </a:lnTo>
                  <a:cubicBezTo>
                    <a:pt x="8072047" y="1011173"/>
                    <a:pt x="8076723" y="1006812"/>
                    <a:pt x="8079780" y="998089"/>
                  </a:cubicBezTo>
                  <a:cubicBezTo>
                    <a:pt x="8085534" y="997011"/>
                    <a:pt x="8088412" y="995527"/>
                    <a:pt x="8088412" y="993639"/>
                  </a:cubicBezTo>
                  <a:lnTo>
                    <a:pt x="8084096" y="989323"/>
                  </a:lnTo>
                  <a:cubicBezTo>
                    <a:pt x="8084096" y="987884"/>
                    <a:pt x="8085894" y="987164"/>
                    <a:pt x="8089491" y="987164"/>
                  </a:cubicBezTo>
                  <a:lnTo>
                    <a:pt x="8089491" y="982714"/>
                  </a:lnTo>
                  <a:cubicBezTo>
                    <a:pt x="8089491" y="980376"/>
                    <a:pt x="8090570" y="977858"/>
                    <a:pt x="8092728" y="975161"/>
                  </a:cubicBezTo>
                  <a:lnTo>
                    <a:pt x="8092728" y="970710"/>
                  </a:lnTo>
                  <a:lnTo>
                    <a:pt x="8090570" y="967473"/>
                  </a:lnTo>
                  <a:lnTo>
                    <a:pt x="8090570" y="964236"/>
                  </a:lnTo>
                  <a:cubicBezTo>
                    <a:pt x="8091829" y="962977"/>
                    <a:pt x="8093987" y="954974"/>
                    <a:pt x="8097044" y="940228"/>
                  </a:cubicBezTo>
                  <a:cubicBezTo>
                    <a:pt x="8098752" y="940228"/>
                    <a:pt x="8100146" y="935867"/>
                    <a:pt x="8101225" y="927145"/>
                  </a:cubicBezTo>
                  <a:lnTo>
                    <a:pt x="8102304" y="925931"/>
                  </a:lnTo>
                  <a:lnTo>
                    <a:pt x="8103383" y="925931"/>
                  </a:lnTo>
                  <a:lnTo>
                    <a:pt x="8128200" y="930382"/>
                  </a:lnTo>
                  <a:cubicBezTo>
                    <a:pt x="8129639" y="932360"/>
                    <a:pt x="8134314" y="934923"/>
                    <a:pt x="8142227" y="938070"/>
                  </a:cubicBezTo>
                  <a:lnTo>
                    <a:pt x="8148701" y="935777"/>
                  </a:lnTo>
                  <a:lnTo>
                    <a:pt x="8150859" y="935777"/>
                  </a:lnTo>
                  <a:lnTo>
                    <a:pt x="8156254" y="941307"/>
                  </a:lnTo>
                  <a:lnTo>
                    <a:pt x="8156254" y="943464"/>
                  </a:lnTo>
                  <a:cubicBezTo>
                    <a:pt x="8142407" y="953086"/>
                    <a:pt x="8132336" y="965450"/>
                    <a:pt x="8126042" y="980556"/>
                  </a:cubicBezTo>
                  <a:lnTo>
                    <a:pt x="8113094" y="997011"/>
                  </a:lnTo>
                  <a:cubicBezTo>
                    <a:pt x="8102844" y="999889"/>
                    <a:pt x="8096414" y="1003890"/>
                    <a:pt x="8093807" y="1009015"/>
                  </a:cubicBezTo>
                  <a:lnTo>
                    <a:pt x="8093807" y="1010094"/>
                  </a:lnTo>
                  <a:lnTo>
                    <a:pt x="8105541" y="1006857"/>
                  </a:lnTo>
                  <a:lnTo>
                    <a:pt x="8116331" y="1007936"/>
                  </a:lnTo>
                  <a:cubicBezTo>
                    <a:pt x="8117230" y="998404"/>
                    <a:pt x="8120108" y="993639"/>
                    <a:pt x="8124963" y="993639"/>
                  </a:cubicBezTo>
                  <a:cubicBezTo>
                    <a:pt x="8128020" y="996067"/>
                    <a:pt x="8133056" y="997910"/>
                    <a:pt x="8140069" y="999168"/>
                  </a:cubicBezTo>
                  <a:cubicBezTo>
                    <a:pt x="8140069" y="1002945"/>
                    <a:pt x="8147622" y="1005868"/>
                    <a:pt x="8162728" y="1007936"/>
                  </a:cubicBezTo>
                  <a:lnTo>
                    <a:pt x="8164886" y="1010094"/>
                  </a:lnTo>
                  <a:cubicBezTo>
                    <a:pt x="8180622" y="1007936"/>
                    <a:pt x="8188489" y="1003215"/>
                    <a:pt x="8188489" y="995932"/>
                  </a:cubicBezTo>
                  <a:lnTo>
                    <a:pt x="8192805" y="969631"/>
                  </a:lnTo>
                  <a:lnTo>
                    <a:pt x="8183229" y="966394"/>
                  </a:lnTo>
                  <a:lnTo>
                    <a:pt x="8159491" y="968552"/>
                  </a:lnTo>
                  <a:cubicBezTo>
                    <a:pt x="8151578" y="965675"/>
                    <a:pt x="8147622" y="962393"/>
                    <a:pt x="8147622" y="958706"/>
                  </a:cubicBezTo>
                  <a:lnTo>
                    <a:pt x="8148701" y="957627"/>
                  </a:lnTo>
                  <a:lnTo>
                    <a:pt x="8149780" y="957627"/>
                  </a:lnTo>
                  <a:lnTo>
                    <a:pt x="8162728" y="958706"/>
                  </a:lnTo>
                  <a:cubicBezTo>
                    <a:pt x="8167044" y="955828"/>
                    <a:pt x="8170281" y="954390"/>
                    <a:pt x="8172439" y="954390"/>
                  </a:cubicBezTo>
                  <a:lnTo>
                    <a:pt x="8179992" y="956548"/>
                  </a:lnTo>
                  <a:lnTo>
                    <a:pt x="8187410" y="954390"/>
                  </a:lnTo>
                  <a:cubicBezTo>
                    <a:pt x="8191726" y="957267"/>
                    <a:pt x="8195683" y="958706"/>
                    <a:pt x="8199279" y="958706"/>
                  </a:cubicBezTo>
                  <a:lnTo>
                    <a:pt x="8201437" y="958706"/>
                  </a:lnTo>
                  <a:lnTo>
                    <a:pt x="8199279" y="944544"/>
                  </a:lnTo>
                  <a:lnTo>
                    <a:pt x="8200358" y="933619"/>
                  </a:lnTo>
                  <a:lnTo>
                    <a:pt x="8198200" y="924853"/>
                  </a:lnTo>
                  <a:close/>
                  <a:moveTo>
                    <a:pt x="4659333" y="920246"/>
                  </a:moveTo>
                  <a:lnTo>
                    <a:pt x="4659333" y="924562"/>
                  </a:lnTo>
                  <a:lnTo>
                    <a:pt x="4660412" y="924562"/>
                  </a:lnTo>
                  <a:lnTo>
                    <a:pt x="4660412" y="920246"/>
                  </a:lnTo>
                  <a:close/>
                  <a:moveTo>
                    <a:pt x="3640242" y="919859"/>
                  </a:moveTo>
                  <a:cubicBezTo>
                    <a:pt x="3642400" y="919859"/>
                    <a:pt x="3644558" y="922737"/>
                    <a:pt x="3646716" y="928490"/>
                  </a:cubicBezTo>
                  <a:lnTo>
                    <a:pt x="3647795" y="928490"/>
                  </a:lnTo>
                  <a:lnTo>
                    <a:pt x="3654269" y="923095"/>
                  </a:lnTo>
                  <a:lnTo>
                    <a:pt x="3656427" y="923095"/>
                  </a:lnTo>
                  <a:cubicBezTo>
                    <a:pt x="3658585" y="925074"/>
                    <a:pt x="3670454" y="927592"/>
                    <a:pt x="3692034" y="930649"/>
                  </a:cubicBezTo>
                  <a:lnTo>
                    <a:pt x="3693113" y="931728"/>
                  </a:lnTo>
                  <a:lnTo>
                    <a:pt x="3693113" y="933886"/>
                  </a:lnTo>
                  <a:lnTo>
                    <a:pt x="3685560" y="947913"/>
                  </a:lnTo>
                  <a:cubicBezTo>
                    <a:pt x="3687179" y="952049"/>
                    <a:pt x="3697204" y="954567"/>
                    <a:pt x="3715637" y="955466"/>
                  </a:cubicBezTo>
                  <a:cubicBezTo>
                    <a:pt x="3724089" y="943237"/>
                    <a:pt x="3729844" y="937123"/>
                    <a:pt x="3732901" y="937123"/>
                  </a:cubicBezTo>
                  <a:cubicBezTo>
                    <a:pt x="3736498" y="937123"/>
                    <a:pt x="3738296" y="935684"/>
                    <a:pt x="3738296" y="932807"/>
                  </a:cubicBezTo>
                  <a:lnTo>
                    <a:pt x="3741533" y="931728"/>
                  </a:lnTo>
                  <a:cubicBezTo>
                    <a:pt x="3767789" y="943957"/>
                    <a:pt x="3781097" y="950790"/>
                    <a:pt x="3781457" y="952229"/>
                  </a:cubicBezTo>
                  <a:cubicBezTo>
                    <a:pt x="3782895" y="952229"/>
                    <a:pt x="3783615" y="954027"/>
                    <a:pt x="3783615" y="957624"/>
                  </a:cubicBezTo>
                  <a:lnTo>
                    <a:pt x="3783615" y="959782"/>
                  </a:lnTo>
                  <a:lnTo>
                    <a:pt x="3780378" y="963019"/>
                  </a:lnTo>
                  <a:lnTo>
                    <a:pt x="3779299" y="963019"/>
                  </a:lnTo>
                  <a:cubicBezTo>
                    <a:pt x="3777680" y="963019"/>
                    <a:pt x="3776241" y="959782"/>
                    <a:pt x="3774983" y="953308"/>
                  </a:cubicBezTo>
                  <a:cubicBezTo>
                    <a:pt x="3773544" y="953308"/>
                    <a:pt x="3772465" y="956185"/>
                    <a:pt x="3771746" y="961940"/>
                  </a:cubicBezTo>
                  <a:lnTo>
                    <a:pt x="3760956" y="961940"/>
                  </a:lnTo>
                  <a:lnTo>
                    <a:pt x="3745849" y="965177"/>
                  </a:lnTo>
                  <a:lnTo>
                    <a:pt x="3733980" y="963019"/>
                  </a:lnTo>
                  <a:lnTo>
                    <a:pt x="3727506" y="965177"/>
                  </a:lnTo>
                  <a:lnTo>
                    <a:pt x="3727506" y="967335"/>
                  </a:lnTo>
                  <a:cubicBezTo>
                    <a:pt x="3736858" y="970752"/>
                    <a:pt x="3741533" y="973989"/>
                    <a:pt x="3741533" y="977046"/>
                  </a:cubicBezTo>
                  <a:lnTo>
                    <a:pt x="3742612" y="977046"/>
                  </a:lnTo>
                  <a:lnTo>
                    <a:pt x="3753402" y="973809"/>
                  </a:lnTo>
                  <a:cubicBezTo>
                    <a:pt x="3756999" y="973809"/>
                    <a:pt x="3766351" y="979879"/>
                    <a:pt x="3781457" y="992018"/>
                  </a:cubicBezTo>
                  <a:cubicBezTo>
                    <a:pt x="3788650" y="994175"/>
                    <a:pt x="3792247" y="997772"/>
                    <a:pt x="3792247" y="1002807"/>
                  </a:cubicBezTo>
                  <a:lnTo>
                    <a:pt x="3787931" y="1007124"/>
                  </a:lnTo>
                  <a:lnTo>
                    <a:pt x="3779299" y="1007124"/>
                  </a:lnTo>
                  <a:lnTo>
                    <a:pt x="3769588" y="1003886"/>
                  </a:lnTo>
                  <a:cubicBezTo>
                    <a:pt x="3766890" y="1006045"/>
                    <a:pt x="3761854" y="1007483"/>
                    <a:pt x="3754481" y="1008202"/>
                  </a:cubicBezTo>
                  <a:lnTo>
                    <a:pt x="3739375" y="1004966"/>
                  </a:lnTo>
                  <a:lnTo>
                    <a:pt x="3738296" y="1004966"/>
                  </a:lnTo>
                  <a:cubicBezTo>
                    <a:pt x="3733980" y="1005325"/>
                    <a:pt x="3731822" y="1006404"/>
                    <a:pt x="3731822" y="1008202"/>
                  </a:cubicBezTo>
                  <a:lnTo>
                    <a:pt x="3731822" y="1013598"/>
                  </a:lnTo>
                  <a:lnTo>
                    <a:pt x="3735059" y="1016834"/>
                  </a:lnTo>
                  <a:lnTo>
                    <a:pt x="3739375" y="1014676"/>
                  </a:lnTo>
                  <a:cubicBezTo>
                    <a:pt x="3744231" y="1014676"/>
                    <a:pt x="3749266" y="1017554"/>
                    <a:pt x="3754481" y="1023309"/>
                  </a:cubicBezTo>
                  <a:cubicBezTo>
                    <a:pt x="3761675" y="1023309"/>
                    <a:pt x="3765272" y="1024028"/>
                    <a:pt x="3765272" y="1025467"/>
                  </a:cubicBezTo>
                  <a:lnTo>
                    <a:pt x="3765272" y="1026546"/>
                  </a:lnTo>
                  <a:cubicBezTo>
                    <a:pt x="3765272" y="1029963"/>
                    <a:pt x="3762394" y="1033559"/>
                    <a:pt x="3756640" y="1037336"/>
                  </a:cubicBezTo>
                  <a:cubicBezTo>
                    <a:pt x="3756640" y="1041652"/>
                    <a:pt x="3754481" y="1043810"/>
                    <a:pt x="3750165" y="1043810"/>
                  </a:cubicBezTo>
                  <a:lnTo>
                    <a:pt x="3750165" y="1057837"/>
                  </a:lnTo>
                  <a:cubicBezTo>
                    <a:pt x="3755201" y="1063052"/>
                    <a:pt x="3757719" y="1067368"/>
                    <a:pt x="3757719" y="1070785"/>
                  </a:cubicBezTo>
                  <a:cubicBezTo>
                    <a:pt x="3757719" y="1085711"/>
                    <a:pt x="3751964" y="1095017"/>
                    <a:pt x="3740454" y="1098704"/>
                  </a:cubicBezTo>
                  <a:lnTo>
                    <a:pt x="3736138" y="1098704"/>
                  </a:lnTo>
                  <a:lnTo>
                    <a:pt x="3732901" y="1097625"/>
                  </a:lnTo>
                  <a:lnTo>
                    <a:pt x="3726427" y="1098704"/>
                  </a:lnTo>
                  <a:lnTo>
                    <a:pt x="3724269" y="1098704"/>
                  </a:lnTo>
                  <a:lnTo>
                    <a:pt x="3724269" y="1099783"/>
                  </a:lnTo>
                  <a:cubicBezTo>
                    <a:pt x="3728585" y="1104638"/>
                    <a:pt x="3730743" y="1108595"/>
                    <a:pt x="3730743" y="1111652"/>
                  </a:cubicBezTo>
                  <a:lnTo>
                    <a:pt x="3727506" y="1118126"/>
                  </a:lnTo>
                  <a:lnTo>
                    <a:pt x="3727506" y="1121363"/>
                  </a:lnTo>
                  <a:cubicBezTo>
                    <a:pt x="3735419" y="1129456"/>
                    <a:pt x="3739375" y="1137009"/>
                    <a:pt x="3739375" y="1144022"/>
                  </a:cubicBezTo>
                  <a:lnTo>
                    <a:pt x="3739375" y="1145101"/>
                  </a:lnTo>
                  <a:lnTo>
                    <a:pt x="3735059" y="1150496"/>
                  </a:lnTo>
                  <a:lnTo>
                    <a:pt x="3737217" y="1156970"/>
                  </a:lnTo>
                  <a:cubicBezTo>
                    <a:pt x="3737217" y="1158948"/>
                    <a:pt x="3733621" y="1163624"/>
                    <a:pt x="3726427" y="1170997"/>
                  </a:cubicBezTo>
                  <a:cubicBezTo>
                    <a:pt x="3725888" y="1173515"/>
                    <a:pt x="3719773" y="1176752"/>
                    <a:pt x="3708084" y="1180708"/>
                  </a:cubicBezTo>
                  <a:lnTo>
                    <a:pt x="3704847" y="1179629"/>
                  </a:lnTo>
                  <a:lnTo>
                    <a:pt x="3699587" y="1180708"/>
                  </a:lnTo>
                  <a:lnTo>
                    <a:pt x="3682323" y="1177471"/>
                  </a:lnTo>
                  <a:lnTo>
                    <a:pt x="3674770" y="1179629"/>
                  </a:lnTo>
                  <a:lnTo>
                    <a:pt x="3656427" y="1177471"/>
                  </a:lnTo>
                  <a:lnTo>
                    <a:pt x="3651032" y="1178550"/>
                  </a:lnTo>
                  <a:cubicBezTo>
                    <a:pt x="3650133" y="1174234"/>
                    <a:pt x="3649054" y="1172076"/>
                    <a:pt x="3647795" y="1172076"/>
                  </a:cubicBezTo>
                  <a:lnTo>
                    <a:pt x="3645637" y="1172076"/>
                  </a:lnTo>
                  <a:lnTo>
                    <a:pt x="3639163" y="1174234"/>
                  </a:lnTo>
                  <a:lnTo>
                    <a:pt x="3640242" y="1175313"/>
                  </a:lnTo>
                  <a:lnTo>
                    <a:pt x="3640242" y="1176392"/>
                  </a:lnTo>
                  <a:lnTo>
                    <a:pt x="3639163" y="1177471"/>
                  </a:lnTo>
                  <a:lnTo>
                    <a:pt x="3634847" y="1177471"/>
                  </a:lnTo>
                  <a:lnTo>
                    <a:pt x="3622978" y="1178550"/>
                  </a:lnTo>
                  <a:cubicBezTo>
                    <a:pt x="3612907" y="1174954"/>
                    <a:pt x="3607872" y="1172436"/>
                    <a:pt x="3607872" y="1170997"/>
                  </a:cubicBezTo>
                  <a:lnTo>
                    <a:pt x="3607872" y="1169918"/>
                  </a:lnTo>
                  <a:lnTo>
                    <a:pt x="3614346" y="1168839"/>
                  </a:lnTo>
                  <a:lnTo>
                    <a:pt x="3614346" y="1167760"/>
                  </a:lnTo>
                  <a:lnTo>
                    <a:pt x="3610030" y="1167760"/>
                  </a:lnTo>
                  <a:lnTo>
                    <a:pt x="3605714" y="1169918"/>
                  </a:lnTo>
                  <a:cubicBezTo>
                    <a:pt x="3599240" y="1169019"/>
                    <a:pt x="3596003" y="1164703"/>
                    <a:pt x="3596003" y="1156970"/>
                  </a:cubicBezTo>
                  <a:lnTo>
                    <a:pt x="3597082" y="1148338"/>
                  </a:lnTo>
                  <a:lnTo>
                    <a:pt x="3596003" y="1132153"/>
                  </a:lnTo>
                  <a:lnTo>
                    <a:pt x="3596003" y="1122442"/>
                  </a:lnTo>
                  <a:cubicBezTo>
                    <a:pt x="3596003" y="1110933"/>
                    <a:pt x="3597441" y="1105178"/>
                    <a:pt x="3600319" y="1105178"/>
                  </a:cubicBezTo>
                  <a:lnTo>
                    <a:pt x="3601398" y="1105178"/>
                  </a:lnTo>
                  <a:lnTo>
                    <a:pt x="3601398" y="1099783"/>
                  </a:lnTo>
                  <a:lnTo>
                    <a:pt x="3599240" y="1097625"/>
                  </a:lnTo>
                  <a:lnTo>
                    <a:pt x="3594924" y="1098704"/>
                  </a:lnTo>
                  <a:lnTo>
                    <a:pt x="3582111" y="1094523"/>
                  </a:lnTo>
                  <a:lnTo>
                    <a:pt x="3577795" y="1095602"/>
                  </a:lnTo>
                  <a:cubicBezTo>
                    <a:pt x="3572759" y="1091645"/>
                    <a:pt x="3570242" y="1088768"/>
                    <a:pt x="3570242" y="1086970"/>
                  </a:cubicBezTo>
                  <a:lnTo>
                    <a:pt x="3571321" y="1082654"/>
                  </a:lnTo>
                  <a:lnTo>
                    <a:pt x="3569163" y="1078338"/>
                  </a:lnTo>
                  <a:cubicBezTo>
                    <a:pt x="3570061" y="1059635"/>
                    <a:pt x="3571140" y="1050284"/>
                    <a:pt x="3572400" y="1050284"/>
                  </a:cubicBezTo>
                  <a:lnTo>
                    <a:pt x="3567005" y="1024388"/>
                  </a:lnTo>
                  <a:lnTo>
                    <a:pt x="3568084" y="1023309"/>
                  </a:lnTo>
                  <a:lnTo>
                    <a:pt x="3569163" y="1020072"/>
                  </a:lnTo>
                  <a:lnTo>
                    <a:pt x="3570242" y="1020072"/>
                  </a:lnTo>
                  <a:lnTo>
                    <a:pt x="3564847" y="1008202"/>
                  </a:lnTo>
                  <a:lnTo>
                    <a:pt x="3547582" y="1008202"/>
                  </a:lnTo>
                  <a:cubicBezTo>
                    <a:pt x="3541468" y="1008202"/>
                    <a:pt x="3536792" y="1006045"/>
                    <a:pt x="3533555" y="1001728"/>
                  </a:cubicBezTo>
                  <a:lnTo>
                    <a:pt x="3533555" y="999571"/>
                  </a:lnTo>
                  <a:lnTo>
                    <a:pt x="3535713" y="997413"/>
                  </a:lnTo>
                  <a:lnTo>
                    <a:pt x="3544345" y="997413"/>
                  </a:lnTo>
                  <a:lnTo>
                    <a:pt x="3552978" y="999571"/>
                  </a:lnTo>
                  <a:lnTo>
                    <a:pt x="3564847" y="999571"/>
                  </a:lnTo>
                  <a:lnTo>
                    <a:pt x="3576716" y="1000650"/>
                  </a:lnTo>
                  <a:lnTo>
                    <a:pt x="3587371" y="997413"/>
                  </a:lnTo>
                  <a:lnTo>
                    <a:pt x="3597082" y="997413"/>
                  </a:lnTo>
                  <a:cubicBezTo>
                    <a:pt x="3597082" y="987522"/>
                    <a:pt x="3593170" y="980373"/>
                    <a:pt x="3585348" y="975967"/>
                  </a:cubicBezTo>
                  <a:cubicBezTo>
                    <a:pt x="3582470" y="972551"/>
                    <a:pt x="3581032" y="969673"/>
                    <a:pt x="3581032" y="967335"/>
                  </a:cubicBezTo>
                  <a:cubicBezTo>
                    <a:pt x="3581751" y="964458"/>
                    <a:pt x="3583190" y="963019"/>
                    <a:pt x="3585348" y="963019"/>
                  </a:cubicBezTo>
                  <a:lnTo>
                    <a:pt x="3583190" y="955466"/>
                  </a:lnTo>
                  <a:lnTo>
                    <a:pt x="3584269" y="954387"/>
                  </a:lnTo>
                  <a:lnTo>
                    <a:pt x="3587371" y="954387"/>
                  </a:lnTo>
                  <a:lnTo>
                    <a:pt x="3596003" y="956545"/>
                  </a:lnTo>
                  <a:lnTo>
                    <a:pt x="3606793" y="953308"/>
                  </a:lnTo>
                  <a:lnTo>
                    <a:pt x="3616504" y="955466"/>
                  </a:lnTo>
                  <a:lnTo>
                    <a:pt x="3617583" y="954387"/>
                  </a:lnTo>
                  <a:lnTo>
                    <a:pt x="3618662" y="954387"/>
                  </a:lnTo>
                  <a:lnTo>
                    <a:pt x="3633768" y="955466"/>
                  </a:lnTo>
                  <a:lnTo>
                    <a:pt x="3639163" y="954387"/>
                  </a:lnTo>
                  <a:lnTo>
                    <a:pt x="3639163" y="951150"/>
                  </a:lnTo>
                  <a:lnTo>
                    <a:pt x="3634847" y="947913"/>
                  </a:lnTo>
                  <a:lnTo>
                    <a:pt x="3633768" y="946834"/>
                  </a:lnTo>
                  <a:lnTo>
                    <a:pt x="3633768" y="942518"/>
                  </a:lnTo>
                  <a:lnTo>
                    <a:pt x="3634847" y="934965"/>
                  </a:lnTo>
                  <a:lnTo>
                    <a:pt x="3631610" y="931728"/>
                  </a:lnTo>
                  <a:lnTo>
                    <a:pt x="3631610" y="929570"/>
                  </a:lnTo>
                  <a:cubicBezTo>
                    <a:pt x="3634307" y="923095"/>
                    <a:pt x="3637185" y="919859"/>
                    <a:pt x="3640242" y="919859"/>
                  </a:cubicBezTo>
                  <a:close/>
                  <a:moveTo>
                    <a:pt x="6587104" y="919590"/>
                  </a:moveTo>
                  <a:lnTo>
                    <a:pt x="6589262" y="919590"/>
                  </a:lnTo>
                  <a:cubicBezTo>
                    <a:pt x="6591330" y="919590"/>
                    <a:pt x="6592813" y="922468"/>
                    <a:pt x="6593712" y="928222"/>
                  </a:cubicBezTo>
                  <a:lnTo>
                    <a:pt x="6600186" y="926065"/>
                  </a:lnTo>
                  <a:lnTo>
                    <a:pt x="6605716" y="927143"/>
                  </a:lnTo>
                  <a:lnTo>
                    <a:pt x="6610032" y="926065"/>
                  </a:lnTo>
                  <a:cubicBezTo>
                    <a:pt x="6626038" y="931459"/>
                    <a:pt x="6634040" y="939418"/>
                    <a:pt x="6634040" y="949938"/>
                  </a:cubicBezTo>
                  <a:lnTo>
                    <a:pt x="6636198" y="952096"/>
                  </a:lnTo>
                  <a:lnTo>
                    <a:pt x="6636198" y="955333"/>
                  </a:lnTo>
                  <a:lnTo>
                    <a:pt x="6634040" y="962886"/>
                  </a:lnTo>
                  <a:lnTo>
                    <a:pt x="6636198" y="969360"/>
                  </a:lnTo>
                  <a:lnTo>
                    <a:pt x="6625273" y="977048"/>
                  </a:lnTo>
                  <a:lnTo>
                    <a:pt x="6611111" y="975969"/>
                  </a:lnTo>
                  <a:lnTo>
                    <a:pt x="6607874" y="979206"/>
                  </a:lnTo>
                  <a:lnTo>
                    <a:pt x="6599107" y="979206"/>
                  </a:lnTo>
                  <a:cubicBezTo>
                    <a:pt x="6594971" y="979206"/>
                    <a:pt x="6592049" y="971249"/>
                    <a:pt x="6590341" y="955333"/>
                  </a:cubicBezTo>
                  <a:lnTo>
                    <a:pt x="6589262" y="952096"/>
                  </a:lnTo>
                  <a:lnTo>
                    <a:pt x="6592633" y="943464"/>
                  </a:lnTo>
                  <a:lnTo>
                    <a:pt x="6591554" y="936990"/>
                  </a:lnTo>
                  <a:lnTo>
                    <a:pt x="6592633" y="936990"/>
                  </a:lnTo>
                  <a:cubicBezTo>
                    <a:pt x="6592633" y="933663"/>
                    <a:pt x="6589711" y="930741"/>
                    <a:pt x="6583867" y="928222"/>
                  </a:cubicBezTo>
                  <a:lnTo>
                    <a:pt x="6582788" y="927143"/>
                  </a:lnTo>
                  <a:lnTo>
                    <a:pt x="6582788" y="923906"/>
                  </a:lnTo>
                  <a:close/>
                  <a:moveTo>
                    <a:pt x="7213721" y="916331"/>
                  </a:moveTo>
                  <a:lnTo>
                    <a:pt x="7211563" y="919568"/>
                  </a:lnTo>
                  <a:lnTo>
                    <a:pt x="7211563" y="920647"/>
                  </a:lnTo>
                  <a:lnTo>
                    <a:pt x="7213721" y="922805"/>
                  </a:lnTo>
                  <a:lnTo>
                    <a:pt x="7215879" y="922805"/>
                  </a:lnTo>
                  <a:lnTo>
                    <a:pt x="7218037" y="920647"/>
                  </a:lnTo>
                  <a:lnTo>
                    <a:pt x="7218037" y="919568"/>
                  </a:lnTo>
                  <a:close/>
                  <a:moveTo>
                    <a:pt x="45453" y="916099"/>
                  </a:moveTo>
                  <a:lnTo>
                    <a:pt x="45453" y="921494"/>
                  </a:lnTo>
                  <a:lnTo>
                    <a:pt x="37900" y="921494"/>
                  </a:lnTo>
                  <a:lnTo>
                    <a:pt x="37900" y="919336"/>
                  </a:lnTo>
                  <a:lnTo>
                    <a:pt x="35742" y="919336"/>
                  </a:lnTo>
                  <a:lnTo>
                    <a:pt x="35742" y="921494"/>
                  </a:lnTo>
                  <a:lnTo>
                    <a:pt x="30347" y="920416"/>
                  </a:lnTo>
                  <a:lnTo>
                    <a:pt x="30347" y="921494"/>
                  </a:lnTo>
                  <a:cubicBezTo>
                    <a:pt x="30347" y="924012"/>
                    <a:pt x="29268" y="926170"/>
                    <a:pt x="27110" y="927969"/>
                  </a:cubicBezTo>
                  <a:lnTo>
                    <a:pt x="28189" y="929048"/>
                  </a:lnTo>
                  <a:lnTo>
                    <a:pt x="30347" y="929048"/>
                  </a:lnTo>
                  <a:lnTo>
                    <a:pt x="30347" y="925811"/>
                  </a:lnTo>
                  <a:lnTo>
                    <a:pt x="32505" y="925811"/>
                  </a:lnTo>
                  <a:lnTo>
                    <a:pt x="32505" y="952246"/>
                  </a:lnTo>
                  <a:lnTo>
                    <a:pt x="30347" y="952246"/>
                  </a:lnTo>
                  <a:lnTo>
                    <a:pt x="30347" y="961957"/>
                  </a:lnTo>
                  <a:lnTo>
                    <a:pt x="32505" y="961957"/>
                  </a:lnTo>
                  <a:lnTo>
                    <a:pt x="32505" y="973826"/>
                  </a:lnTo>
                  <a:lnTo>
                    <a:pt x="30347" y="973826"/>
                  </a:lnTo>
                  <a:lnTo>
                    <a:pt x="30347" y="984616"/>
                  </a:lnTo>
                  <a:lnTo>
                    <a:pt x="32505" y="984616"/>
                  </a:lnTo>
                  <a:lnTo>
                    <a:pt x="32505" y="983537"/>
                  </a:lnTo>
                  <a:lnTo>
                    <a:pt x="31426" y="980300"/>
                  </a:lnTo>
                  <a:lnTo>
                    <a:pt x="57322" y="980300"/>
                  </a:lnTo>
                  <a:cubicBezTo>
                    <a:pt x="59660" y="980300"/>
                    <a:pt x="62177" y="979221"/>
                    <a:pt x="64875" y="977063"/>
                  </a:cubicBezTo>
                  <a:lnTo>
                    <a:pt x="71349" y="977063"/>
                  </a:lnTo>
                  <a:cubicBezTo>
                    <a:pt x="71349" y="979221"/>
                    <a:pt x="74226" y="980300"/>
                    <a:pt x="79981" y="980300"/>
                  </a:cubicBezTo>
                  <a:lnTo>
                    <a:pt x="83218" y="982458"/>
                  </a:lnTo>
                  <a:cubicBezTo>
                    <a:pt x="83218" y="980480"/>
                    <a:pt x="86814" y="979041"/>
                    <a:pt x="94008" y="978142"/>
                  </a:cubicBezTo>
                  <a:lnTo>
                    <a:pt x="102640" y="980300"/>
                  </a:lnTo>
                  <a:lnTo>
                    <a:pt x="110193" y="977063"/>
                  </a:lnTo>
                  <a:lnTo>
                    <a:pt x="110193" y="979221"/>
                  </a:lnTo>
                  <a:lnTo>
                    <a:pt x="109114" y="980300"/>
                  </a:lnTo>
                  <a:lnTo>
                    <a:pt x="109114" y="981379"/>
                  </a:lnTo>
                  <a:lnTo>
                    <a:pt x="114509" y="980300"/>
                  </a:lnTo>
                  <a:lnTo>
                    <a:pt x="119904" y="981379"/>
                  </a:lnTo>
                  <a:lnTo>
                    <a:pt x="127457" y="979221"/>
                  </a:lnTo>
                  <a:lnTo>
                    <a:pt x="144721" y="980300"/>
                  </a:lnTo>
                  <a:lnTo>
                    <a:pt x="159827" y="980300"/>
                  </a:lnTo>
                  <a:lnTo>
                    <a:pt x="166301" y="981379"/>
                  </a:lnTo>
                  <a:lnTo>
                    <a:pt x="180328" y="979221"/>
                  </a:lnTo>
                  <a:lnTo>
                    <a:pt x="184644" y="981379"/>
                  </a:lnTo>
                  <a:lnTo>
                    <a:pt x="185723" y="980300"/>
                  </a:lnTo>
                  <a:lnTo>
                    <a:pt x="187881" y="980300"/>
                  </a:lnTo>
                  <a:lnTo>
                    <a:pt x="191118" y="981379"/>
                  </a:lnTo>
                  <a:lnTo>
                    <a:pt x="196513" y="980300"/>
                  </a:lnTo>
                  <a:lnTo>
                    <a:pt x="220251" y="980300"/>
                  </a:lnTo>
                  <a:lnTo>
                    <a:pt x="231041" y="981379"/>
                  </a:lnTo>
                  <a:lnTo>
                    <a:pt x="233200" y="979221"/>
                  </a:lnTo>
                  <a:lnTo>
                    <a:pt x="238595" y="979221"/>
                  </a:lnTo>
                  <a:cubicBezTo>
                    <a:pt x="238595" y="974905"/>
                    <a:pt x="239314" y="972747"/>
                    <a:pt x="240753" y="972747"/>
                  </a:cubicBezTo>
                  <a:cubicBezTo>
                    <a:pt x="240033" y="967532"/>
                    <a:pt x="238595" y="964295"/>
                    <a:pt x="236437" y="963036"/>
                  </a:cubicBezTo>
                  <a:lnTo>
                    <a:pt x="236437" y="961957"/>
                  </a:lnTo>
                  <a:lnTo>
                    <a:pt x="225646" y="961957"/>
                  </a:lnTo>
                  <a:lnTo>
                    <a:pt x="225646" y="964115"/>
                  </a:lnTo>
                  <a:lnTo>
                    <a:pt x="219172" y="964115"/>
                  </a:lnTo>
                  <a:cubicBezTo>
                    <a:pt x="219172" y="962676"/>
                    <a:pt x="217374" y="961957"/>
                    <a:pt x="213777" y="961957"/>
                  </a:cubicBezTo>
                  <a:lnTo>
                    <a:pt x="213777" y="957641"/>
                  </a:lnTo>
                  <a:lnTo>
                    <a:pt x="211619" y="957641"/>
                  </a:lnTo>
                  <a:cubicBezTo>
                    <a:pt x="210181" y="957641"/>
                    <a:pt x="209461" y="959080"/>
                    <a:pt x="209461" y="961957"/>
                  </a:cubicBezTo>
                  <a:lnTo>
                    <a:pt x="201908" y="961957"/>
                  </a:lnTo>
                  <a:lnTo>
                    <a:pt x="201908" y="964115"/>
                  </a:lnTo>
                  <a:lnTo>
                    <a:pt x="191118" y="964115"/>
                  </a:lnTo>
                  <a:lnTo>
                    <a:pt x="191118" y="961957"/>
                  </a:lnTo>
                  <a:lnTo>
                    <a:pt x="184644" y="961957"/>
                  </a:lnTo>
                  <a:lnTo>
                    <a:pt x="165222" y="960878"/>
                  </a:lnTo>
                  <a:lnTo>
                    <a:pt x="146879" y="961957"/>
                  </a:lnTo>
                  <a:lnTo>
                    <a:pt x="145800" y="961957"/>
                  </a:lnTo>
                  <a:lnTo>
                    <a:pt x="141484" y="958720"/>
                  </a:lnTo>
                  <a:cubicBezTo>
                    <a:pt x="141484" y="960339"/>
                    <a:pt x="135729" y="961418"/>
                    <a:pt x="124220" y="961957"/>
                  </a:cubicBezTo>
                  <a:lnTo>
                    <a:pt x="85376" y="960878"/>
                  </a:lnTo>
                  <a:cubicBezTo>
                    <a:pt x="78902" y="960878"/>
                    <a:pt x="75665" y="961957"/>
                    <a:pt x="75665" y="964115"/>
                  </a:cubicBezTo>
                  <a:lnTo>
                    <a:pt x="68112" y="964115"/>
                  </a:lnTo>
                  <a:lnTo>
                    <a:pt x="68112" y="961957"/>
                  </a:lnTo>
                  <a:lnTo>
                    <a:pt x="61638" y="961957"/>
                  </a:lnTo>
                  <a:lnTo>
                    <a:pt x="61638" y="964115"/>
                  </a:lnTo>
                  <a:lnTo>
                    <a:pt x="56243" y="964115"/>
                  </a:lnTo>
                  <a:lnTo>
                    <a:pt x="56243" y="961957"/>
                  </a:lnTo>
                  <a:lnTo>
                    <a:pt x="49769" y="961957"/>
                  </a:lnTo>
                  <a:lnTo>
                    <a:pt x="47611" y="959799"/>
                  </a:lnTo>
                  <a:lnTo>
                    <a:pt x="47611" y="958720"/>
                  </a:lnTo>
                  <a:lnTo>
                    <a:pt x="48690" y="957641"/>
                  </a:lnTo>
                  <a:lnTo>
                    <a:pt x="47611" y="956562"/>
                  </a:lnTo>
                  <a:lnTo>
                    <a:pt x="47611" y="951167"/>
                  </a:lnTo>
                  <a:lnTo>
                    <a:pt x="48690" y="946851"/>
                  </a:lnTo>
                  <a:lnTo>
                    <a:pt x="46532" y="938219"/>
                  </a:lnTo>
                  <a:lnTo>
                    <a:pt x="46532" y="926890"/>
                  </a:lnTo>
                  <a:lnTo>
                    <a:pt x="47611" y="919336"/>
                  </a:lnTo>
                  <a:lnTo>
                    <a:pt x="46532" y="918258"/>
                  </a:lnTo>
                  <a:lnTo>
                    <a:pt x="48690" y="916099"/>
                  </a:lnTo>
                  <a:close/>
                  <a:moveTo>
                    <a:pt x="2211230" y="911817"/>
                  </a:moveTo>
                  <a:cubicBezTo>
                    <a:pt x="2218062" y="911817"/>
                    <a:pt x="2228854" y="922022"/>
                    <a:pt x="2243600" y="942434"/>
                  </a:cubicBezTo>
                  <a:cubicBezTo>
                    <a:pt x="2248636" y="944592"/>
                    <a:pt x="2251153" y="947874"/>
                    <a:pt x="2251153" y="952280"/>
                  </a:cubicBezTo>
                  <a:lnTo>
                    <a:pt x="2242520" y="956596"/>
                  </a:lnTo>
                  <a:lnTo>
                    <a:pt x="2232810" y="955517"/>
                  </a:lnTo>
                  <a:lnTo>
                    <a:pt x="2231730" y="955517"/>
                  </a:lnTo>
                  <a:lnTo>
                    <a:pt x="2229572" y="957675"/>
                  </a:lnTo>
                  <a:lnTo>
                    <a:pt x="2216624" y="956596"/>
                  </a:lnTo>
                  <a:lnTo>
                    <a:pt x="2215546" y="956596"/>
                  </a:lnTo>
                  <a:lnTo>
                    <a:pt x="2209072" y="957675"/>
                  </a:lnTo>
                  <a:lnTo>
                    <a:pt x="2201518" y="955517"/>
                  </a:lnTo>
                  <a:lnTo>
                    <a:pt x="2195045" y="956596"/>
                  </a:lnTo>
                  <a:cubicBezTo>
                    <a:pt x="2193965" y="953718"/>
                    <a:pt x="2192887" y="952280"/>
                    <a:pt x="2191807" y="952280"/>
                  </a:cubicBezTo>
                  <a:lnTo>
                    <a:pt x="2191807" y="954438"/>
                  </a:lnTo>
                  <a:lnTo>
                    <a:pt x="2192887" y="957675"/>
                  </a:lnTo>
                  <a:lnTo>
                    <a:pt x="2172386" y="964284"/>
                  </a:lnTo>
                  <a:lnTo>
                    <a:pt x="2170227" y="964284"/>
                  </a:lnTo>
                  <a:lnTo>
                    <a:pt x="2152964" y="965363"/>
                  </a:lnTo>
                  <a:cubicBezTo>
                    <a:pt x="2149545" y="963115"/>
                    <a:pt x="2146309" y="961991"/>
                    <a:pt x="2143252" y="961991"/>
                  </a:cubicBezTo>
                  <a:lnTo>
                    <a:pt x="2130306" y="963205"/>
                  </a:lnTo>
                  <a:lnTo>
                    <a:pt x="2127068" y="961991"/>
                  </a:lnTo>
                  <a:cubicBezTo>
                    <a:pt x="2108365" y="967296"/>
                    <a:pt x="2099014" y="972421"/>
                    <a:pt x="2099014" y="977367"/>
                  </a:cubicBezTo>
                  <a:lnTo>
                    <a:pt x="2102250" y="983841"/>
                  </a:lnTo>
                  <a:lnTo>
                    <a:pt x="2106566" y="982762"/>
                  </a:lnTo>
                  <a:lnTo>
                    <a:pt x="2127068" y="983841"/>
                  </a:lnTo>
                  <a:lnTo>
                    <a:pt x="2141094" y="983841"/>
                  </a:lnTo>
                  <a:lnTo>
                    <a:pt x="2155122" y="988291"/>
                  </a:lnTo>
                  <a:lnTo>
                    <a:pt x="2156200" y="987212"/>
                  </a:lnTo>
                  <a:lnTo>
                    <a:pt x="2164832" y="987212"/>
                  </a:lnTo>
                  <a:cubicBezTo>
                    <a:pt x="2167170" y="987212"/>
                    <a:pt x="2169687" y="986088"/>
                    <a:pt x="2172386" y="983841"/>
                  </a:cubicBezTo>
                  <a:lnTo>
                    <a:pt x="2179938" y="983841"/>
                  </a:lnTo>
                  <a:cubicBezTo>
                    <a:pt x="2184794" y="984560"/>
                    <a:pt x="2187311" y="985684"/>
                    <a:pt x="2187491" y="987212"/>
                  </a:cubicBezTo>
                  <a:lnTo>
                    <a:pt x="2193965" y="984920"/>
                  </a:lnTo>
                  <a:lnTo>
                    <a:pt x="2200439" y="987212"/>
                  </a:lnTo>
                  <a:lnTo>
                    <a:pt x="2207993" y="987212"/>
                  </a:lnTo>
                  <a:lnTo>
                    <a:pt x="2218782" y="983841"/>
                  </a:lnTo>
                  <a:cubicBezTo>
                    <a:pt x="2221301" y="983841"/>
                    <a:pt x="2224177" y="985324"/>
                    <a:pt x="2227414" y="988291"/>
                  </a:cubicBezTo>
                  <a:lnTo>
                    <a:pt x="2229572" y="988291"/>
                  </a:lnTo>
                  <a:lnTo>
                    <a:pt x="2255469" y="963205"/>
                  </a:lnTo>
                  <a:lnTo>
                    <a:pt x="2255469" y="960912"/>
                  </a:lnTo>
                  <a:lnTo>
                    <a:pt x="2254390" y="955517"/>
                  </a:lnTo>
                  <a:lnTo>
                    <a:pt x="2261943" y="948908"/>
                  </a:lnTo>
                  <a:cubicBezTo>
                    <a:pt x="2264640" y="948908"/>
                    <a:pt x="2266438" y="956551"/>
                    <a:pt x="2267338" y="971837"/>
                  </a:cubicBezTo>
                  <a:cubicBezTo>
                    <a:pt x="2270215" y="973275"/>
                    <a:pt x="2271654" y="975118"/>
                    <a:pt x="2271654" y="977367"/>
                  </a:cubicBezTo>
                  <a:lnTo>
                    <a:pt x="2270576" y="978446"/>
                  </a:lnTo>
                  <a:lnTo>
                    <a:pt x="2270576" y="979525"/>
                  </a:lnTo>
                  <a:cubicBezTo>
                    <a:pt x="2270576" y="981143"/>
                    <a:pt x="2273453" y="983706"/>
                    <a:pt x="2279207" y="987212"/>
                  </a:cubicBezTo>
                  <a:cubicBezTo>
                    <a:pt x="2279207" y="991169"/>
                    <a:pt x="2280645" y="995529"/>
                    <a:pt x="2283523" y="1000295"/>
                  </a:cubicBezTo>
                  <a:lnTo>
                    <a:pt x="2283523" y="1001374"/>
                  </a:lnTo>
                  <a:cubicBezTo>
                    <a:pt x="2279026" y="1008478"/>
                    <a:pt x="2273991" y="1013918"/>
                    <a:pt x="2268417" y="1017694"/>
                  </a:cubicBezTo>
                  <a:cubicBezTo>
                    <a:pt x="2268417" y="1021381"/>
                    <a:pt x="2264101" y="1023943"/>
                    <a:pt x="2255469" y="1025382"/>
                  </a:cubicBezTo>
                  <a:lnTo>
                    <a:pt x="2251153" y="1024303"/>
                  </a:lnTo>
                  <a:lnTo>
                    <a:pt x="2229572" y="1028619"/>
                  </a:lnTo>
                  <a:lnTo>
                    <a:pt x="2229572" y="1030777"/>
                  </a:lnTo>
                  <a:cubicBezTo>
                    <a:pt x="2233350" y="1039229"/>
                    <a:pt x="2240541" y="1045074"/>
                    <a:pt x="2251153" y="1048311"/>
                  </a:cubicBezTo>
                  <a:lnTo>
                    <a:pt x="2257628" y="1054920"/>
                  </a:lnTo>
                  <a:lnTo>
                    <a:pt x="2257628" y="1059236"/>
                  </a:lnTo>
                  <a:cubicBezTo>
                    <a:pt x="2252591" y="1064361"/>
                    <a:pt x="2250074" y="1070566"/>
                    <a:pt x="2250074" y="1077849"/>
                  </a:cubicBezTo>
                  <a:lnTo>
                    <a:pt x="2255469" y="1097406"/>
                  </a:lnTo>
                  <a:lnTo>
                    <a:pt x="2255469" y="1106173"/>
                  </a:lnTo>
                  <a:lnTo>
                    <a:pt x="2250074" y="1144343"/>
                  </a:lnTo>
                  <a:cubicBezTo>
                    <a:pt x="2250074" y="1148389"/>
                    <a:pt x="2251512" y="1153154"/>
                    <a:pt x="2254390" y="1158639"/>
                  </a:cubicBezTo>
                  <a:cubicBezTo>
                    <a:pt x="2254390" y="1163675"/>
                    <a:pt x="2249354" y="1166956"/>
                    <a:pt x="2239283" y="1168485"/>
                  </a:cubicBezTo>
                  <a:lnTo>
                    <a:pt x="2232810" y="1171722"/>
                  </a:lnTo>
                  <a:lnTo>
                    <a:pt x="2220941" y="1170643"/>
                  </a:lnTo>
                  <a:lnTo>
                    <a:pt x="2219861" y="1170643"/>
                  </a:lnTo>
                  <a:cubicBezTo>
                    <a:pt x="2217524" y="1170643"/>
                    <a:pt x="2215006" y="1171722"/>
                    <a:pt x="2212309" y="1173880"/>
                  </a:cubicBezTo>
                  <a:cubicBezTo>
                    <a:pt x="2206554" y="1172082"/>
                    <a:pt x="2203678" y="1170643"/>
                    <a:pt x="2203678" y="1169564"/>
                  </a:cubicBezTo>
                  <a:lnTo>
                    <a:pt x="2207993" y="1169564"/>
                  </a:lnTo>
                  <a:lnTo>
                    <a:pt x="2207993" y="1168485"/>
                  </a:lnTo>
                  <a:cubicBezTo>
                    <a:pt x="2204396" y="1168485"/>
                    <a:pt x="2202598" y="1167001"/>
                    <a:pt x="2202598" y="1164034"/>
                  </a:cubicBezTo>
                  <a:lnTo>
                    <a:pt x="2203678" y="1158639"/>
                  </a:lnTo>
                  <a:lnTo>
                    <a:pt x="2198282" y="1159718"/>
                  </a:lnTo>
                  <a:lnTo>
                    <a:pt x="2193965" y="1159718"/>
                  </a:lnTo>
                  <a:lnTo>
                    <a:pt x="2191807" y="1157560"/>
                  </a:lnTo>
                  <a:lnTo>
                    <a:pt x="2192887" y="1157560"/>
                  </a:lnTo>
                  <a:lnTo>
                    <a:pt x="2190729" y="1152030"/>
                  </a:lnTo>
                  <a:lnTo>
                    <a:pt x="2191807" y="1148793"/>
                  </a:lnTo>
                  <a:lnTo>
                    <a:pt x="2200439" y="1150951"/>
                  </a:lnTo>
                  <a:lnTo>
                    <a:pt x="2203678" y="1149872"/>
                  </a:lnTo>
                  <a:lnTo>
                    <a:pt x="2210150" y="1152030"/>
                  </a:lnTo>
                  <a:lnTo>
                    <a:pt x="2215546" y="1152030"/>
                  </a:lnTo>
                  <a:lnTo>
                    <a:pt x="2215546" y="1150951"/>
                  </a:lnTo>
                  <a:cubicBezTo>
                    <a:pt x="2207633" y="1150052"/>
                    <a:pt x="2203678" y="1148254"/>
                    <a:pt x="2203678" y="1145556"/>
                  </a:cubicBezTo>
                  <a:cubicBezTo>
                    <a:pt x="2203678" y="1141510"/>
                    <a:pt x="2202598" y="1138948"/>
                    <a:pt x="2200439" y="1137868"/>
                  </a:cubicBezTo>
                  <a:lnTo>
                    <a:pt x="2201518" y="1130181"/>
                  </a:lnTo>
                  <a:lnTo>
                    <a:pt x="2201518" y="1123706"/>
                  </a:lnTo>
                  <a:cubicBezTo>
                    <a:pt x="2198640" y="1123706"/>
                    <a:pt x="2197202" y="1122582"/>
                    <a:pt x="2197202" y="1120334"/>
                  </a:cubicBezTo>
                  <a:lnTo>
                    <a:pt x="2197202" y="1116018"/>
                  </a:lnTo>
                  <a:lnTo>
                    <a:pt x="2202598" y="1109410"/>
                  </a:lnTo>
                  <a:lnTo>
                    <a:pt x="2202598" y="1108330"/>
                  </a:lnTo>
                  <a:lnTo>
                    <a:pt x="2199360" y="1108330"/>
                  </a:lnTo>
                  <a:cubicBezTo>
                    <a:pt x="2196663" y="1110578"/>
                    <a:pt x="2193426" y="1111703"/>
                    <a:pt x="2189650" y="1111703"/>
                  </a:cubicBezTo>
                  <a:lnTo>
                    <a:pt x="2179938" y="1111703"/>
                  </a:lnTo>
                  <a:cubicBezTo>
                    <a:pt x="2176701" y="1111703"/>
                    <a:pt x="2173464" y="1109859"/>
                    <a:pt x="2170227" y="1106173"/>
                  </a:cubicBezTo>
                  <a:lnTo>
                    <a:pt x="2169148" y="1107252"/>
                  </a:lnTo>
                  <a:lnTo>
                    <a:pt x="2168070" y="1107252"/>
                  </a:lnTo>
                  <a:lnTo>
                    <a:pt x="2156200" y="1105094"/>
                  </a:lnTo>
                  <a:lnTo>
                    <a:pt x="2143252" y="1105094"/>
                  </a:lnTo>
                  <a:cubicBezTo>
                    <a:pt x="2140914" y="1105094"/>
                    <a:pt x="2138398" y="1106173"/>
                    <a:pt x="2135700" y="1108330"/>
                  </a:cubicBezTo>
                  <a:lnTo>
                    <a:pt x="2132462" y="1108330"/>
                  </a:lnTo>
                  <a:lnTo>
                    <a:pt x="2125988" y="1106173"/>
                  </a:lnTo>
                  <a:cubicBezTo>
                    <a:pt x="2118795" y="1107971"/>
                    <a:pt x="2115199" y="1109410"/>
                    <a:pt x="2115199" y="1110489"/>
                  </a:cubicBezTo>
                  <a:lnTo>
                    <a:pt x="2115199" y="1117098"/>
                  </a:lnTo>
                  <a:cubicBezTo>
                    <a:pt x="2115199" y="1130226"/>
                    <a:pt x="2112680" y="1136790"/>
                    <a:pt x="2107645" y="1136790"/>
                  </a:cubicBezTo>
                  <a:cubicBezTo>
                    <a:pt x="2107645" y="1141645"/>
                    <a:pt x="2112680" y="1146725"/>
                    <a:pt x="2122751" y="1152030"/>
                  </a:cubicBezTo>
                  <a:cubicBezTo>
                    <a:pt x="2128325" y="1152030"/>
                    <a:pt x="2133361" y="1150592"/>
                    <a:pt x="2137856" y="1147714"/>
                  </a:cubicBezTo>
                  <a:cubicBezTo>
                    <a:pt x="2142353" y="1150592"/>
                    <a:pt x="2149545" y="1152030"/>
                    <a:pt x="2159437" y="1152030"/>
                  </a:cubicBezTo>
                  <a:lnTo>
                    <a:pt x="2163754" y="1150951"/>
                  </a:lnTo>
                  <a:lnTo>
                    <a:pt x="2172386" y="1153109"/>
                  </a:lnTo>
                  <a:lnTo>
                    <a:pt x="2173464" y="1153109"/>
                  </a:lnTo>
                  <a:lnTo>
                    <a:pt x="2187491" y="1147714"/>
                  </a:lnTo>
                  <a:lnTo>
                    <a:pt x="2191807" y="1157560"/>
                  </a:lnTo>
                  <a:lnTo>
                    <a:pt x="2190729" y="1158639"/>
                  </a:lnTo>
                  <a:lnTo>
                    <a:pt x="2187491" y="1158639"/>
                  </a:lnTo>
                  <a:lnTo>
                    <a:pt x="2187491" y="1156346"/>
                  </a:lnTo>
                  <a:lnTo>
                    <a:pt x="2178860" y="1158639"/>
                  </a:lnTo>
                  <a:lnTo>
                    <a:pt x="2159437" y="1158639"/>
                  </a:lnTo>
                  <a:cubicBezTo>
                    <a:pt x="2157459" y="1158639"/>
                    <a:pt x="2156380" y="1156796"/>
                    <a:pt x="2156200" y="1153109"/>
                  </a:cubicBezTo>
                  <a:lnTo>
                    <a:pt x="2155122" y="1153109"/>
                  </a:lnTo>
                  <a:cubicBezTo>
                    <a:pt x="2155122" y="1156256"/>
                    <a:pt x="2150445" y="1159179"/>
                    <a:pt x="2141094" y="1161876"/>
                  </a:cubicBezTo>
                  <a:cubicBezTo>
                    <a:pt x="2138757" y="1159718"/>
                    <a:pt x="2133001" y="1158280"/>
                    <a:pt x="2123830" y="1157560"/>
                  </a:cubicBezTo>
                  <a:lnTo>
                    <a:pt x="2121672" y="1159718"/>
                  </a:lnTo>
                  <a:lnTo>
                    <a:pt x="2120594" y="1159718"/>
                  </a:lnTo>
                  <a:lnTo>
                    <a:pt x="2117357" y="1157560"/>
                  </a:lnTo>
                  <a:lnTo>
                    <a:pt x="2115199" y="1157560"/>
                  </a:lnTo>
                  <a:cubicBezTo>
                    <a:pt x="2113760" y="1157560"/>
                    <a:pt x="2113040" y="1158639"/>
                    <a:pt x="2113040" y="1160797"/>
                  </a:cubicBezTo>
                  <a:lnTo>
                    <a:pt x="2114120" y="1161876"/>
                  </a:lnTo>
                  <a:lnTo>
                    <a:pt x="2114120" y="1162955"/>
                  </a:lnTo>
                  <a:cubicBezTo>
                    <a:pt x="2114120" y="1168620"/>
                    <a:pt x="2109803" y="1171902"/>
                    <a:pt x="2101171" y="1172801"/>
                  </a:cubicBezTo>
                  <a:cubicBezTo>
                    <a:pt x="2095416" y="1172262"/>
                    <a:pt x="2092538" y="1171542"/>
                    <a:pt x="2092538" y="1170643"/>
                  </a:cubicBezTo>
                  <a:lnTo>
                    <a:pt x="2091459" y="1171722"/>
                  </a:lnTo>
                  <a:lnTo>
                    <a:pt x="2082828" y="1171722"/>
                  </a:lnTo>
                  <a:lnTo>
                    <a:pt x="2076355" y="1172801"/>
                  </a:lnTo>
                  <a:cubicBezTo>
                    <a:pt x="2071318" y="1172801"/>
                    <a:pt x="2068081" y="1164798"/>
                    <a:pt x="2066644" y="1148793"/>
                  </a:cubicBezTo>
                  <a:lnTo>
                    <a:pt x="2066644" y="1147714"/>
                  </a:lnTo>
                  <a:lnTo>
                    <a:pt x="2068801" y="1138948"/>
                  </a:lnTo>
                  <a:lnTo>
                    <a:pt x="2068801" y="1135710"/>
                  </a:lnTo>
                  <a:lnTo>
                    <a:pt x="2066644" y="1118176"/>
                  </a:lnTo>
                  <a:lnTo>
                    <a:pt x="2068801" y="1105094"/>
                  </a:lnTo>
                  <a:lnTo>
                    <a:pt x="2067722" y="1104015"/>
                  </a:lnTo>
                  <a:lnTo>
                    <a:pt x="2067722" y="1102935"/>
                  </a:lnTo>
                  <a:lnTo>
                    <a:pt x="2069880" y="1094169"/>
                  </a:lnTo>
                  <a:lnTo>
                    <a:pt x="2066644" y="1085402"/>
                  </a:lnTo>
                  <a:lnTo>
                    <a:pt x="2066644" y="1071240"/>
                  </a:lnTo>
                  <a:lnTo>
                    <a:pt x="2065564" y="1064631"/>
                  </a:lnTo>
                  <a:lnTo>
                    <a:pt x="2067722" y="1053706"/>
                  </a:lnTo>
                  <a:cubicBezTo>
                    <a:pt x="2066103" y="1053706"/>
                    <a:pt x="2065025" y="1051908"/>
                    <a:pt x="2064486" y="1048311"/>
                  </a:cubicBezTo>
                  <a:lnTo>
                    <a:pt x="2067722" y="1045074"/>
                  </a:lnTo>
                  <a:lnTo>
                    <a:pt x="2065564" y="1036307"/>
                  </a:lnTo>
                  <a:lnTo>
                    <a:pt x="2065564" y="1034149"/>
                  </a:lnTo>
                  <a:lnTo>
                    <a:pt x="2072039" y="1026461"/>
                  </a:lnTo>
                  <a:lnTo>
                    <a:pt x="2072039" y="1025382"/>
                  </a:lnTo>
                  <a:cubicBezTo>
                    <a:pt x="2062507" y="1025382"/>
                    <a:pt x="2056033" y="1017739"/>
                    <a:pt x="2052616" y="1002453"/>
                  </a:cubicBezTo>
                  <a:lnTo>
                    <a:pt x="2052616" y="995845"/>
                  </a:lnTo>
                  <a:cubicBezTo>
                    <a:pt x="2052616" y="994406"/>
                    <a:pt x="2053696" y="993686"/>
                    <a:pt x="2055852" y="993686"/>
                  </a:cubicBezTo>
                  <a:lnTo>
                    <a:pt x="2055852" y="990450"/>
                  </a:lnTo>
                  <a:cubicBezTo>
                    <a:pt x="2052256" y="986403"/>
                    <a:pt x="2050458" y="981683"/>
                    <a:pt x="2050458" y="976288"/>
                  </a:cubicBezTo>
                  <a:lnTo>
                    <a:pt x="2047221" y="971837"/>
                  </a:lnTo>
                  <a:lnTo>
                    <a:pt x="2050458" y="959833"/>
                  </a:lnTo>
                  <a:lnTo>
                    <a:pt x="2048300" y="953359"/>
                  </a:lnTo>
                  <a:cubicBezTo>
                    <a:pt x="2048300" y="951830"/>
                    <a:pt x="2049738" y="951066"/>
                    <a:pt x="2052616" y="951066"/>
                  </a:cubicBezTo>
                  <a:lnTo>
                    <a:pt x="2053696" y="949987"/>
                  </a:lnTo>
                  <a:lnTo>
                    <a:pt x="2053696" y="948908"/>
                  </a:lnTo>
                  <a:cubicBezTo>
                    <a:pt x="2051896" y="945851"/>
                    <a:pt x="2049738" y="936409"/>
                    <a:pt x="2047221" y="920584"/>
                  </a:cubicBezTo>
                  <a:lnTo>
                    <a:pt x="2050458" y="917212"/>
                  </a:lnTo>
                  <a:lnTo>
                    <a:pt x="2052616" y="917212"/>
                  </a:lnTo>
                  <a:cubicBezTo>
                    <a:pt x="2055673" y="917212"/>
                    <a:pt x="2058550" y="919055"/>
                    <a:pt x="2061249" y="922742"/>
                  </a:cubicBezTo>
                  <a:lnTo>
                    <a:pt x="2063407" y="922742"/>
                  </a:lnTo>
                  <a:lnTo>
                    <a:pt x="2068801" y="916133"/>
                  </a:lnTo>
                  <a:lnTo>
                    <a:pt x="2074197" y="917212"/>
                  </a:lnTo>
                  <a:lnTo>
                    <a:pt x="2083907" y="917212"/>
                  </a:lnTo>
                  <a:lnTo>
                    <a:pt x="2090381" y="916133"/>
                  </a:lnTo>
                  <a:cubicBezTo>
                    <a:pt x="2098294" y="917122"/>
                    <a:pt x="2102250" y="921123"/>
                    <a:pt x="2102250" y="928137"/>
                  </a:cubicBezTo>
                  <a:lnTo>
                    <a:pt x="2102250" y="930430"/>
                  </a:lnTo>
                  <a:cubicBezTo>
                    <a:pt x="2099552" y="930430"/>
                    <a:pt x="2097753" y="937713"/>
                    <a:pt x="2096854" y="952280"/>
                  </a:cubicBezTo>
                  <a:lnTo>
                    <a:pt x="2097934" y="952280"/>
                  </a:lnTo>
                  <a:cubicBezTo>
                    <a:pt x="2104588" y="950212"/>
                    <a:pt x="2113940" y="948728"/>
                    <a:pt x="2125988" y="947829"/>
                  </a:cubicBezTo>
                  <a:lnTo>
                    <a:pt x="2130306" y="943513"/>
                  </a:lnTo>
                  <a:lnTo>
                    <a:pt x="2133543" y="943513"/>
                  </a:lnTo>
                  <a:lnTo>
                    <a:pt x="2137856" y="944592"/>
                  </a:lnTo>
                  <a:cubicBezTo>
                    <a:pt x="2144511" y="938747"/>
                    <a:pt x="2149187" y="935825"/>
                    <a:pt x="2151884" y="935825"/>
                  </a:cubicBezTo>
                  <a:cubicBezTo>
                    <a:pt x="2159437" y="935825"/>
                    <a:pt x="2165912" y="932543"/>
                    <a:pt x="2171306" y="925979"/>
                  </a:cubicBezTo>
                  <a:lnTo>
                    <a:pt x="2173464" y="925979"/>
                  </a:lnTo>
                  <a:lnTo>
                    <a:pt x="2182096" y="928137"/>
                  </a:lnTo>
                  <a:cubicBezTo>
                    <a:pt x="2182096" y="923101"/>
                    <a:pt x="2184614" y="918740"/>
                    <a:pt x="2189650" y="915054"/>
                  </a:cubicBezTo>
                  <a:lnTo>
                    <a:pt x="2190729" y="915054"/>
                  </a:lnTo>
                  <a:lnTo>
                    <a:pt x="2197202" y="917212"/>
                  </a:lnTo>
                  <a:cubicBezTo>
                    <a:pt x="2202598" y="913615"/>
                    <a:pt x="2207273" y="911817"/>
                    <a:pt x="2211230" y="911817"/>
                  </a:cubicBezTo>
                  <a:close/>
                  <a:moveTo>
                    <a:pt x="4244200" y="911008"/>
                  </a:moveTo>
                  <a:lnTo>
                    <a:pt x="4248516" y="911008"/>
                  </a:lnTo>
                  <a:cubicBezTo>
                    <a:pt x="4260745" y="913886"/>
                    <a:pt x="4266860" y="919640"/>
                    <a:pt x="4266860" y="928273"/>
                  </a:cubicBezTo>
                  <a:lnTo>
                    <a:pt x="4265781" y="929352"/>
                  </a:lnTo>
                  <a:cubicBezTo>
                    <a:pt x="4273603" y="929352"/>
                    <a:pt x="4277515" y="930790"/>
                    <a:pt x="4277515" y="933668"/>
                  </a:cubicBezTo>
                  <a:lnTo>
                    <a:pt x="4277515" y="934747"/>
                  </a:lnTo>
                  <a:cubicBezTo>
                    <a:pt x="4277515" y="936995"/>
                    <a:pt x="4276436" y="939468"/>
                    <a:pt x="4274278" y="942165"/>
                  </a:cubicBezTo>
                  <a:lnTo>
                    <a:pt x="4274278" y="943244"/>
                  </a:lnTo>
                  <a:lnTo>
                    <a:pt x="4275357" y="944323"/>
                  </a:lnTo>
                  <a:lnTo>
                    <a:pt x="4275357" y="945402"/>
                  </a:lnTo>
                  <a:cubicBezTo>
                    <a:pt x="4269332" y="948639"/>
                    <a:pt x="4266140" y="951516"/>
                    <a:pt x="4265781" y="954034"/>
                  </a:cubicBezTo>
                  <a:lnTo>
                    <a:pt x="4266860" y="955113"/>
                  </a:lnTo>
                  <a:lnTo>
                    <a:pt x="4267939" y="955113"/>
                  </a:lnTo>
                  <a:lnTo>
                    <a:pt x="4266860" y="965903"/>
                  </a:lnTo>
                  <a:lnTo>
                    <a:pt x="4266860" y="971298"/>
                  </a:lnTo>
                  <a:lnTo>
                    <a:pt x="4267939" y="984246"/>
                  </a:lnTo>
                  <a:lnTo>
                    <a:pt x="4266860" y="984246"/>
                  </a:lnTo>
                  <a:lnTo>
                    <a:pt x="4267939" y="985325"/>
                  </a:lnTo>
                  <a:lnTo>
                    <a:pt x="4267939" y="986404"/>
                  </a:lnTo>
                  <a:cubicBezTo>
                    <a:pt x="4266500" y="999262"/>
                    <a:pt x="4264342" y="1005691"/>
                    <a:pt x="4261465" y="1005691"/>
                  </a:cubicBezTo>
                  <a:lnTo>
                    <a:pt x="4258227" y="1004612"/>
                  </a:lnTo>
                  <a:lnTo>
                    <a:pt x="4254990" y="1007849"/>
                  </a:lnTo>
                  <a:lnTo>
                    <a:pt x="4246358" y="1007849"/>
                  </a:lnTo>
                  <a:cubicBezTo>
                    <a:pt x="4244020" y="1006051"/>
                    <a:pt x="4240783" y="1004972"/>
                    <a:pt x="4236647" y="1004612"/>
                  </a:cubicBezTo>
                  <a:cubicBezTo>
                    <a:pt x="4234489" y="1004792"/>
                    <a:pt x="4231972" y="1007669"/>
                    <a:pt x="4229094" y="1013244"/>
                  </a:cubicBezTo>
                  <a:lnTo>
                    <a:pt x="4229094" y="1018639"/>
                  </a:lnTo>
                  <a:lnTo>
                    <a:pt x="4233410" y="1022955"/>
                  </a:lnTo>
                  <a:lnTo>
                    <a:pt x="4238805" y="1020797"/>
                  </a:lnTo>
                  <a:lnTo>
                    <a:pt x="4245279" y="1021877"/>
                  </a:lnTo>
                  <a:lnTo>
                    <a:pt x="4264702" y="1007849"/>
                  </a:lnTo>
                  <a:lnTo>
                    <a:pt x="4266860" y="1007849"/>
                  </a:lnTo>
                  <a:cubicBezTo>
                    <a:pt x="4271176" y="1013244"/>
                    <a:pt x="4279403" y="1017201"/>
                    <a:pt x="4291542" y="1019718"/>
                  </a:cubicBezTo>
                  <a:lnTo>
                    <a:pt x="4293700" y="1026192"/>
                  </a:lnTo>
                  <a:lnTo>
                    <a:pt x="4293700" y="1036983"/>
                  </a:lnTo>
                  <a:cubicBezTo>
                    <a:pt x="4293700" y="1039860"/>
                    <a:pt x="4291901" y="1042692"/>
                    <a:pt x="4288305" y="1045480"/>
                  </a:cubicBezTo>
                  <a:lnTo>
                    <a:pt x="4288305" y="1046558"/>
                  </a:lnTo>
                  <a:lnTo>
                    <a:pt x="4291542" y="1062744"/>
                  </a:lnTo>
                  <a:lnTo>
                    <a:pt x="4291542" y="1064902"/>
                  </a:lnTo>
                  <a:lnTo>
                    <a:pt x="4290463" y="1073534"/>
                  </a:lnTo>
                  <a:lnTo>
                    <a:pt x="4291542" y="1082166"/>
                  </a:lnTo>
                  <a:lnTo>
                    <a:pt x="4291542" y="1084324"/>
                  </a:lnTo>
                  <a:cubicBezTo>
                    <a:pt x="4291182" y="1086482"/>
                    <a:pt x="4288305" y="1087561"/>
                    <a:pt x="4282910" y="1087561"/>
                  </a:cubicBezTo>
                  <a:lnTo>
                    <a:pt x="4279673" y="1087561"/>
                  </a:lnTo>
                  <a:lnTo>
                    <a:pt x="4276436" y="1085403"/>
                  </a:lnTo>
                  <a:cubicBezTo>
                    <a:pt x="4275176" y="1085403"/>
                    <a:pt x="4274143" y="1087201"/>
                    <a:pt x="4273334" y="1090798"/>
                  </a:cubicBezTo>
                  <a:cubicBezTo>
                    <a:pt x="4266679" y="1090798"/>
                    <a:pt x="4263083" y="1092236"/>
                    <a:pt x="4262544" y="1095114"/>
                  </a:cubicBezTo>
                  <a:cubicBezTo>
                    <a:pt x="4267399" y="1095114"/>
                    <a:pt x="4271670" y="1099025"/>
                    <a:pt x="4275357" y="1106848"/>
                  </a:cubicBezTo>
                  <a:cubicBezTo>
                    <a:pt x="4279673" y="1106848"/>
                    <a:pt x="4285068" y="1112243"/>
                    <a:pt x="4291542" y="1123033"/>
                  </a:cubicBezTo>
                  <a:lnTo>
                    <a:pt x="4296937" y="1139218"/>
                  </a:lnTo>
                  <a:cubicBezTo>
                    <a:pt x="4294419" y="1156392"/>
                    <a:pt x="4291542" y="1164979"/>
                    <a:pt x="4288305" y="1164979"/>
                  </a:cubicBezTo>
                  <a:lnTo>
                    <a:pt x="4287226" y="1164979"/>
                  </a:lnTo>
                  <a:lnTo>
                    <a:pt x="4283989" y="1162821"/>
                  </a:lnTo>
                  <a:cubicBezTo>
                    <a:pt x="4283989" y="1164260"/>
                    <a:pt x="4281111" y="1164979"/>
                    <a:pt x="4275357" y="1164979"/>
                  </a:cubicBezTo>
                  <a:lnTo>
                    <a:pt x="4273334" y="1167137"/>
                  </a:lnTo>
                  <a:lnTo>
                    <a:pt x="4272255" y="1167137"/>
                  </a:lnTo>
                  <a:cubicBezTo>
                    <a:pt x="4266679" y="1167137"/>
                    <a:pt x="4263442" y="1163541"/>
                    <a:pt x="4262544" y="1156347"/>
                  </a:cubicBezTo>
                  <a:cubicBezTo>
                    <a:pt x="4260745" y="1156347"/>
                    <a:pt x="4258587" y="1150278"/>
                    <a:pt x="4256069" y="1138139"/>
                  </a:cubicBezTo>
                  <a:lnTo>
                    <a:pt x="4256069" y="1130586"/>
                  </a:lnTo>
                  <a:lnTo>
                    <a:pt x="4253911" y="1128428"/>
                  </a:lnTo>
                  <a:lnTo>
                    <a:pt x="4226936" y="1138139"/>
                  </a:lnTo>
                  <a:lnTo>
                    <a:pt x="4224778" y="1138139"/>
                  </a:lnTo>
                  <a:cubicBezTo>
                    <a:pt x="4223340" y="1138139"/>
                    <a:pt x="4222620" y="1137060"/>
                    <a:pt x="4222620" y="1134902"/>
                  </a:cubicBezTo>
                  <a:lnTo>
                    <a:pt x="4221541" y="1133823"/>
                  </a:lnTo>
                  <a:lnTo>
                    <a:pt x="4218439" y="1133823"/>
                  </a:lnTo>
                  <a:lnTo>
                    <a:pt x="4218439" y="1139218"/>
                  </a:lnTo>
                  <a:lnTo>
                    <a:pt x="4213044" y="1144613"/>
                  </a:lnTo>
                  <a:lnTo>
                    <a:pt x="4211965" y="1143534"/>
                  </a:lnTo>
                  <a:lnTo>
                    <a:pt x="4210886" y="1143534"/>
                  </a:lnTo>
                  <a:cubicBezTo>
                    <a:pt x="4205491" y="1149019"/>
                    <a:pt x="4199376" y="1152571"/>
                    <a:pt x="4192543" y="1154189"/>
                  </a:cubicBezTo>
                  <a:lnTo>
                    <a:pt x="4188227" y="1153110"/>
                  </a:lnTo>
                  <a:cubicBezTo>
                    <a:pt x="4172491" y="1154728"/>
                    <a:pt x="4164624" y="1157606"/>
                    <a:pt x="4164624" y="1161742"/>
                  </a:cubicBezTo>
                  <a:cubicBezTo>
                    <a:pt x="4164624" y="1164979"/>
                    <a:pt x="4163185" y="1167497"/>
                    <a:pt x="4160308" y="1169295"/>
                  </a:cubicBezTo>
                  <a:lnTo>
                    <a:pt x="4158150" y="1169295"/>
                  </a:lnTo>
                  <a:cubicBezTo>
                    <a:pt x="4150956" y="1165698"/>
                    <a:pt x="4147360" y="1162102"/>
                    <a:pt x="4147360" y="1158505"/>
                  </a:cubicBezTo>
                  <a:lnTo>
                    <a:pt x="4133333" y="1121954"/>
                  </a:lnTo>
                  <a:lnTo>
                    <a:pt x="4131175" y="1121954"/>
                  </a:lnTo>
                  <a:lnTo>
                    <a:pt x="4131175" y="1127349"/>
                  </a:lnTo>
                  <a:cubicBezTo>
                    <a:pt x="4129017" y="1129327"/>
                    <a:pt x="4127578" y="1134722"/>
                    <a:pt x="4126859" y="1143534"/>
                  </a:cubicBezTo>
                  <a:lnTo>
                    <a:pt x="4124701" y="1146771"/>
                  </a:lnTo>
                  <a:lnTo>
                    <a:pt x="4125780" y="1147850"/>
                  </a:lnTo>
                  <a:lnTo>
                    <a:pt x="4125780" y="1148929"/>
                  </a:lnTo>
                  <a:cubicBezTo>
                    <a:pt x="4124701" y="1153155"/>
                    <a:pt x="4123622" y="1155268"/>
                    <a:pt x="4122543" y="1155268"/>
                  </a:cubicBezTo>
                  <a:lnTo>
                    <a:pt x="4123622" y="1156347"/>
                  </a:lnTo>
                  <a:lnTo>
                    <a:pt x="4123622" y="1157426"/>
                  </a:lnTo>
                  <a:cubicBezTo>
                    <a:pt x="4119845" y="1162642"/>
                    <a:pt x="4113776" y="1166598"/>
                    <a:pt x="4105414" y="1169295"/>
                  </a:cubicBezTo>
                  <a:lnTo>
                    <a:pt x="4102177" y="1168216"/>
                  </a:lnTo>
                  <a:lnTo>
                    <a:pt x="4102177" y="1169295"/>
                  </a:lnTo>
                  <a:cubicBezTo>
                    <a:pt x="4102177" y="1172172"/>
                    <a:pt x="4098580" y="1173611"/>
                    <a:pt x="4091387" y="1173611"/>
                  </a:cubicBezTo>
                  <a:lnTo>
                    <a:pt x="4090308" y="1172533"/>
                  </a:lnTo>
                  <a:lnTo>
                    <a:pt x="4089229" y="1172533"/>
                  </a:lnTo>
                  <a:cubicBezTo>
                    <a:pt x="4082215" y="1176129"/>
                    <a:pt x="4075381" y="1177927"/>
                    <a:pt x="4068727" y="1177927"/>
                  </a:cubicBezTo>
                  <a:lnTo>
                    <a:pt x="4067648" y="1176848"/>
                  </a:lnTo>
                  <a:lnTo>
                    <a:pt x="4067648" y="1175769"/>
                  </a:lnTo>
                  <a:lnTo>
                    <a:pt x="4068727" y="1169295"/>
                  </a:lnTo>
                  <a:cubicBezTo>
                    <a:pt x="4062343" y="1150682"/>
                    <a:pt x="4055914" y="1141376"/>
                    <a:pt x="4049440" y="1141376"/>
                  </a:cubicBezTo>
                  <a:lnTo>
                    <a:pt x="4036492" y="1130586"/>
                  </a:lnTo>
                  <a:lnTo>
                    <a:pt x="4036492" y="1128428"/>
                  </a:lnTo>
                  <a:cubicBezTo>
                    <a:pt x="4036492" y="1126989"/>
                    <a:pt x="4037571" y="1126270"/>
                    <a:pt x="4039729" y="1126270"/>
                  </a:cubicBezTo>
                  <a:cubicBezTo>
                    <a:pt x="4042966" y="1128428"/>
                    <a:pt x="4049440" y="1129867"/>
                    <a:pt x="4059151" y="1130586"/>
                  </a:cubicBezTo>
                  <a:cubicBezTo>
                    <a:pt x="4072009" y="1127529"/>
                    <a:pt x="4078438" y="1122853"/>
                    <a:pt x="4078438" y="1116559"/>
                  </a:cubicBezTo>
                  <a:lnTo>
                    <a:pt x="4078438" y="1105769"/>
                  </a:lnTo>
                  <a:cubicBezTo>
                    <a:pt x="4084193" y="1100734"/>
                    <a:pt x="4087070" y="1096462"/>
                    <a:pt x="4087070" y="1092956"/>
                  </a:cubicBezTo>
                  <a:lnTo>
                    <a:pt x="4087070" y="1087561"/>
                  </a:lnTo>
                  <a:lnTo>
                    <a:pt x="4083833" y="1078929"/>
                  </a:lnTo>
                  <a:lnTo>
                    <a:pt x="4085991" y="1068139"/>
                  </a:lnTo>
                  <a:lnTo>
                    <a:pt x="4083833" y="1060586"/>
                  </a:lnTo>
                  <a:lnTo>
                    <a:pt x="4081675" y="1060586"/>
                  </a:lnTo>
                  <a:lnTo>
                    <a:pt x="4070885" y="1071376"/>
                  </a:lnTo>
                  <a:cubicBezTo>
                    <a:pt x="4062882" y="1076411"/>
                    <a:pt x="4056813" y="1078929"/>
                    <a:pt x="4052677" y="1078929"/>
                  </a:cubicBezTo>
                  <a:cubicBezTo>
                    <a:pt x="4039729" y="1076771"/>
                    <a:pt x="4033255" y="1071735"/>
                    <a:pt x="4033255" y="1063823"/>
                  </a:cubicBezTo>
                  <a:lnTo>
                    <a:pt x="4033255" y="1062744"/>
                  </a:lnTo>
                  <a:lnTo>
                    <a:pt x="4035413" y="1049796"/>
                  </a:lnTo>
                  <a:lnTo>
                    <a:pt x="4034334" y="1045480"/>
                  </a:lnTo>
                  <a:lnTo>
                    <a:pt x="4035413" y="1038062"/>
                  </a:lnTo>
                  <a:lnTo>
                    <a:pt x="4034334" y="1025114"/>
                  </a:lnTo>
                  <a:lnTo>
                    <a:pt x="4038650" y="991664"/>
                  </a:lnTo>
                  <a:lnTo>
                    <a:pt x="4036492" y="977772"/>
                  </a:lnTo>
                  <a:lnTo>
                    <a:pt x="4038650" y="975614"/>
                  </a:lnTo>
                  <a:lnTo>
                    <a:pt x="4040808" y="975614"/>
                  </a:lnTo>
                  <a:cubicBezTo>
                    <a:pt x="4044045" y="975614"/>
                    <a:pt x="4048361" y="978131"/>
                    <a:pt x="4053756" y="983167"/>
                  </a:cubicBezTo>
                  <a:cubicBezTo>
                    <a:pt x="4061040" y="986763"/>
                    <a:pt x="4071784" y="990316"/>
                    <a:pt x="4085991" y="993822"/>
                  </a:cubicBezTo>
                  <a:cubicBezTo>
                    <a:pt x="4086531" y="990135"/>
                    <a:pt x="4088689" y="986944"/>
                    <a:pt x="4092466" y="984246"/>
                  </a:cubicBezTo>
                  <a:lnTo>
                    <a:pt x="4092466" y="983167"/>
                  </a:lnTo>
                  <a:cubicBezTo>
                    <a:pt x="4088150" y="980829"/>
                    <a:pt x="4085991" y="975794"/>
                    <a:pt x="4085991" y="968061"/>
                  </a:cubicBezTo>
                  <a:lnTo>
                    <a:pt x="4087070" y="966982"/>
                  </a:lnTo>
                  <a:cubicBezTo>
                    <a:pt x="4083474" y="966982"/>
                    <a:pt x="4081675" y="964824"/>
                    <a:pt x="4081675" y="960508"/>
                  </a:cubicBezTo>
                  <a:cubicBezTo>
                    <a:pt x="4087430" y="958170"/>
                    <a:pt x="4090308" y="956372"/>
                    <a:pt x="4090308" y="955113"/>
                  </a:cubicBezTo>
                  <a:lnTo>
                    <a:pt x="4090308" y="949718"/>
                  </a:lnTo>
                  <a:lnTo>
                    <a:pt x="4084912" y="942165"/>
                  </a:lnTo>
                  <a:lnTo>
                    <a:pt x="4074122" y="943244"/>
                  </a:lnTo>
                  <a:lnTo>
                    <a:pt x="4073043" y="943244"/>
                  </a:lnTo>
                  <a:lnTo>
                    <a:pt x="4069806" y="941086"/>
                  </a:lnTo>
                  <a:lnTo>
                    <a:pt x="4068727" y="941086"/>
                  </a:lnTo>
                  <a:lnTo>
                    <a:pt x="4046203" y="943244"/>
                  </a:lnTo>
                  <a:cubicBezTo>
                    <a:pt x="4041887" y="941625"/>
                    <a:pt x="4039729" y="940186"/>
                    <a:pt x="4039729" y="938928"/>
                  </a:cubicBezTo>
                  <a:lnTo>
                    <a:pt x="4039729" y="936904"/>
                  </a:lnTo>
                  <a:lnTo>
                    <a:pt x="4041887" y="934747"/>
                  </a:lnTo>
                  <a:lnTo>
                    <a:pt x="4052677" y="934747"/>
                  </a:lnTo>
                  <a:lnTo>
                    <a:pt x="4063332" y="935826"/>
                  </a:lnTo>
                  <a:cubicBezTo>
                    <a:pt x="4080776" y="933488"/>
                    <a:pt x="4091566" y="929891"/>
                    <a:pt x="4095703" y="925036"/>
                  </a:cubicBezTo>
                  <a:lnTo>
                    <a:pt x="4105414" y="916404"/>
                  </a:lnTo>
                  <a:lnTo>
                    <a:pt x="4106493" y="916404"/>
                  </a:lnTo>
                  <a:cubicBezTo>
                    <a:pt x="4122588" y="921619"/>
                    <a:pt x="4133333" y="928767"/>
                    <a:pt x="4138728" y="937849"/>
                  </a:cubicBezTo>
                  <a:lnTo>
                    <a:pt x="4141965" y="947560"/>
                  </a:lnTo>
                  <a:lnTo>
                    <a:pt x="4132254" y="950797"/>
                  </a:lnTo>
                  <a:lnTo>
                    <a:pt x="4135491" y="965903"/>
                  </a:lnTo>
                  <a:cubicBezTo>
                    <a:pt x="4133333" y="968601"/>
                    <a:pt x="4132254" y="975075"/>
                    <a:pt x="4132254" y="985325"/>
                  </a:cubicBezTo>
                  <a:lnTo>
                    <a:pt x="4136570" y="1001375"/>
                  </a:lnTo>
                  <a:lnTo>
                    <a:pt x="4139807" y="1001375"/>
                  </a:lnTo>
                  <a:cubicBezTo>
                    <a:pt x="4164174" y="1011626"/>
                    <a:pt x="4176358" y="1018099"/>
                    <a:pt x="4176358" y="1020797"/>
                  </a:cubicBezTo>
                  <a:lnTo>
                    <a:pt x="4174200" y="1027271"/>
                  </a:lnTo>
                  <a:lnTo>
                    <a:pt x="4175279" y="1028350"/>
                  </a:lnTo>
                  <a:cubicBezTo>
                    <a:pt x="4177437" y="1028350"/>
                    <a:pt x="4178516" y="1026192"/>
                    <a:pt x="4178516" y="1021877"/>
                  </a:cubicBezTo>
                  <a:cubicBezTo>
                    <a:pt x="4187148" y="1020797"/>
                    <a:pt x="4191464" y="1019359"/>
                    <a:pt x="4191464" y="1017560"/>
                  </a:cubicBezTo>
                  <a:lnTo>
                    <a:pt x="4189306" y="1002454"/>
                  </a:lnTo>
                  <a:lnTo>
                    <a:pt x="4188227" y="1002454"/>
                  </a:lnTo>
                  <a:cubicBezTo>
                    <a:pt x="4188227" y="1006770"/>
                    <a:pt x="4185349" y="1008928"/>
                    <a:pt x="4179595" y="1008928"/>
                  </a:cubicBezTo>
                  <a:lnTo>
                    <a:pt x="4172042" y="1007849"/>
                  </a:lnTo>
                  <a:lnTo>
                    <a:pt x="4167726" y="1008928"/>
                  </a:lnTo>
                  <a:cubicBezTo>
                    <a:pt x="4166377" y="1006051"/>
                    <a:pt x="4164624" y="1004612"/>
                    <a:pt x="4162466" y="1004612"/>
                  </a:cubicBezTo>
                  <a:lnTo>
                    <a:pt x="4157071" y="1005691"/>
                  </a:lnTo>
                  <a:lnTo>
                    <a:pt x="4153834" y="1000296"/>
                  </a:lnTo>
                  <a:lnTo>
                    <a:pt x="4154913" y="992743"/>
                  </a:lnTo>
                  <a:lnTo>
                    <a:pt x="4154913" y="987483"/>
                  </a:lnTo>
                  <a:lnTo>
                    <a:pt x="4153834" y="971298"/>
                  </a:lnTo>
                  <a:lnTo>
                    <a:pt x="4157071" y="956192"/>
                  </a:lnTo>
                  <a:lnTo>
                    <a:pt x="4154913" y="949718"/>
                  </a:lnTo>
                  <a:lnTo>
                    <a:pt x="4161387" y="941086"/>
                  </a:lnTo>
                  <a:lnTo>
                    <a:pt x="4161387" y="937849"/>
                  </a:lnTo>
                  <a:cubicBezTo>
                    <a:pt x="4157790" y="933982"/>
                    <a:pt x="4155992" y="930431"/>
                    <a:pt x="4155992" y="927193"/>
                  </a:cubicBezTo>
                  <a:cubicBezTo>
                    <a:pt x="4159049" y="920899"/>
                    <a:pt x="4161207" y="917662"/>
                    <a:pt x="4162466" y="917483"/>
                  </a:cubicBezTo>
                  <a:lnTo>
                    <a:pt x="4164624" y="917483"/>
                  </a:lnTo>
                  <a:cubicBezTo>
                    <a:pt x="4172087" y="921260"/>
                    <a:pt x="4178156" y="925215"/>
                    <a:pt x="4182832" y="929352"/>
                  </a:cubicBezTo>
                  <a:cubicBezTo>
                    <a:pt x="4187148" y="929711"/>
                    <a:pt x="4189306" y="930790"/>
                    <a:pt x="4189306" y="932589"/>
                  </a:cubicBezTo>
                  <a:lnTo>
                    <a:pt x="4187148" y="935826"/>
                  </a:lnTo>
                  <a:lnTo>
                    <a:pt x="4191464" y="944323"/>
                  </a:lnTo>
                  <a:lnTo>
                    <a:pt x="4191464" y="946481"/>
                  </a:lnTo>
                  <a:lnTo>
                    <a:pt x="4189306" y="950797"/>
                  </a:lnTo>
                  <a:lnTo>
                    <a:pt x="4193622" y="969140"/>
                  </a:lnTo>
                  <a:lnTo>
                    <a:pt x="4192543" y="977772"/>
                  </a:lnTo>
                  <a:cubicBezTo>
                    <a:pt x="4196139" y="979390"/>
                    <a:pt x="4197938" y="981189"/>
                    <a:pt x="4197938" y="983167"/>
                  </a:cubicBezTo>
                  <a:cubicBezTo>
                    <a:pt x="4216551" y="980649"/>
                    <a:pt x="4225857" y="978851"/>
                    <a:pt x="4225857" y="977772"/>
                  </a:cubicBezTo>
                  <a:lnTo>
                    <a:pt x="4228015" y="974535"/>
                  </a:lnTo>
                  <a:cubicBezTo>
                    <a:pt x="4228015" y="973456"/>
                    <a:pt x="4226577" y="972377"/>
                    <a:pt x="4223699" y="971298"/>
                  </a:cubicBezTo>
                  <a:lnTo>
                    <a:pt x="4222620" y="970219"/>
                  </a:lnTo>
                  <a:lnTo>
                    <a:pt x="4222620" y="965903"/>
                  </a:lnTo>
                  <a:lnTo>
                    <a:pt x="4228015" y="959429"/>
                  </a:lnTo>
                  <a:lnTo>
                    <a:pt x="4223699" y="946481"/>
                  </a:lnTo>
                  <a:lnTo>
                    <a:pt x="4223699" y="945402"/>
                  </a:lnTo>
                  <a:cubicBezTo>
                    <a:pt x="4223699" y="943424"/>
                    <a:pt x="4225498" y="942345"/>
                    <a:pt x="4229094" y="942165"/>
                  </a:cubicBezTo>
                  <a:lnTo>
                    <a:pt x="4229094" y="940007"/>
                  </a:lnTo>
                  <a:cubicBezTo>
                    <a:pt x="4224778" y="937939"/>
                    <a:pt x="4217989" y="936545"/>
                    <a:pt x="4208728" y="935826"/>
                  </a:cubicBezTo>
                  <a:lnTo>
                    <a:pt x="4202254" y="938928"/>
                  </a:lnTo>
                  <a:lnTo>
                    <a:pt x="4195780" y="938928"/>
                  </a:lnTo>
                  <a:lnTo>
                    <a:pt x="4193622" y="936904"/>
                  </a:lnTo>
                  <a:lnTo>
                    <a:pt x="4193622" y="934747"/>
                  </a:lnTo>
                  <a:cubicBezTo>
                    <a:pt x="4197039" y="930431"/>
                    <a:pt x="4204232" y="928273"/>
                    <a:pt x="4215202" y="928273"/>
                  </a:cubicBezTo>
                  <a:lnTo>
                    <a:pt x="4216281" y="928273"/>
                  </a:lnTo>
                  <a:lnTo>
                    <a:pt x="4225857" y="930431"/>
                  </a:lnTo>
                  <a:cubicBezTo>
                    <a:pt x="4229993" y="930071"/>
                    <a:pt x="4233230" y="928992"/>
                    <a:pt x="4235568" y="927193"/>
                  </a:cubicBezTo>
                  <a:lnTo>
                    <a:pt x="4238805" y="928273"/>
                  </a:lnTo>
                  <a:lnTo>
                    <a:pt x="4237726" y="927193"/>
                  </a:lnTo>
                  <a:lnTo>
                    <a:pt x="4237726" y="925036"/>
                  </a:lnTo>
                  <a:cubicBezTo>
                    <a:pt x="4241323" y="922158"/>
                    <a:pt x="4243121" y="917842"/>
                    <a:pt x="4243121" y="912088"/>
                  </a:cubicBezTo>
                  <a:close/>
                  <a:moveTo>
                    <a:pt x="4661491" y="910670"/>
                  </a:moveTo>
                  <a:lnTo>
                    <a:pt x="4661491" y="912827"/>
                  </a:lnTo>
                  <a:lnTo>
                    <a:pt x="4660412" y="912827"/>
                  </a:lnTo>
                  <a:lnTo>
                    <a:pt x="4661491" y="915930"/>
                  </a:lnTo>
                  <a:lnTo>
                    <a:pt x="4660412" y="919166"/>
                  </a:lnTo>
                  <a:lnTo>
                    <a:pt x="4662570" y="919166"/>
                  </a:lnTo>
                  <a:lnTo>
                    <a:pt x="4662570" y="910670"/>
                  </a:lnTo>
                  <a:close/>
                  <a:moveTo>
                    <a:pt x="4761973" y="904195"/>
                  </a:moveTo>
                  <a:lnTo>
                    <a:pt x="4761973" y="907432"/>
                  </a:lnTo>
                  <a:lnTo>
                    <a:pt x="4763052" y="907432"/>
                  </a:lnTo>
                  <a:lnTo>
                    <a:pt x="4763052" y="904195"/>
                  </a:lnTo>
                  <a:close/>
                  <a:moveTo>
                    <a:pt x="7211563" y="900281"/>
                  </a:moveTo>
                  <a:lnTo>
                    <a:pt x="7211563" y="902438"/>
                  </a:lnTo>
                  <a:lnTo>
                    <a:pt x="7212642" y="902438"/>
                  </a:lnTo>
                  <a:lnTo>
                    <a:pt x="7214800" y="900281"/>
                  </a:lnTo>
                  <a:close/>
                  <a:moveTo>
                    <a:pt x="41137" y="899914"/>
                  </a:moveTo>
                  <a:lnTo>
                    <a:pt x="42216" y="899914"/>
                  </a:lnTo>
                  <a:cubicBezTo>
                    <a:pt x="42216" y="901713"/>
                    <a:pt x="43654" y="902792"/>
                    <a:pt x="46532" y="903151"/>
                  </a:cubicBezTo>
                  <a:lnTo>
                    <a:pt x="61638" y="902072"/>
                  </a:lnTo>
                  <a:lnTo>
                    <a:pt x="62717" y="902072"/>
                  </a:lnTo>
                  <a:lnTo>
                    <a:pt x="67033" y="904230"/>
                  </a:lnTo>
                  <a:lnTo>
                    <a:pt x="67033" y="940377"/>
                  </a:lnTo>
                  <a:lnTo>
                    <a:pt x="95087" y="944693"/>
                  </a:lnTo>
                  <a:lnTo>
                    <a:pt x="99403" y="943614"/>
                  </a:lnTo>
                  <a:lnTo>
                    <a:pt x="101561" y="943614"/>
                  </a:lnTo>
                  <a:lnTo>
                    <a:pt x="103719" y="945772"/>
                  </a:lnTo>
                  <a:lnTo>
                    <a:pt x="112351" y="940377"/>
                  </a:lnTo>
                  <a:lnTo>
                    <a:pt x="117746" y="940377"/>
                  </a:lnTo>
                  <a:cubicBezTo>
                    <a:pt x="117746" y="942535"/>
                    <a:pt x="119544" y="943614"/>
                    <a:pt x="123141" y="943614"/>
                  </a:cubicBezTo>
                  <a:lnTo>
                    <a:pt x="126378" y="941456"/>
                  </a:lnTo>
                  <a:lnTo>
                    <a:pt x="128536" y="943614"/>
                  </a:lnTo>
                  <a:lnTo>
                    <a:pt x="146879" y="943614"/>
                  </a:lnTo>
                  <a:cubicBezTo>
                    <a:pt x="150475" y="943614"/>
                    <a:pt x="152274" y="942535"/>
                    <a:pt x="152274" y="940377"/>
                  </a:cubicBezTo>
                  <a:lnTo>
                    <a:pt x="154432" y="940377"/>
                  </a:lnTo>
                  <a:cubicBezTo>
                    <a:pt x="156410" y="942535"/>
                    <a:pt x="165402" y="943614"/>
                    <a:pt x="181407" y="943614"/>
                  </a:cubicBezTo>
                  <a:lnTo>
                    <a:pt x="185723" y="942535"/>
                  </a:lnTo>
                  <a:lnTo>
                    <a:pt x="185723" y="944693"/>
                  </a:lnTo>
                  <a:lnTo>
                    <a:pt x="191118" y="943614"/>
                  </a:lnTo>
                  <a:lnTo>
                    <a:pt x="222409" y="943614"/>
                  </a:lnTo>
                  <a:lnTo>
                    <a:pt x="226725" y="944693"/>
                  </a:lnTo>
                  <a:lnTo>
                    <a:pt x="231041" y="943614"/>
                  </a:lnTo>
                  <a:lnTo>
                    <a:pt x="232121" y="943614"/>
                  </a:lnTo>
                  <a:lnTo>
                    <a:pt x="237516" y="944693"/>
                  </a:lnTo>
                  <a:lnTo>
                    <a:pt x="237516" y="942535"/>
                  </a:lnTo>
                  <a:lnTo>
                    <a:pt x="246148" y="942535"/>
                  </a:lnTo>
                  <a:lnTo>
                    <a:pt x="248306" y="944693"/>
                  </a:lnTo>
                  <a:lnTo>
                    <a:pt x="248306" y="945772"/>
                  </a:lnTo>
                  <a:lnTo>
                    <a:pt x="254780" y="943614"/>
                  </a:lnTo>
                  <a:lnTo>
                    <a:pt x="256938" y="945772"/>
                  </a:lnTo>
                  <a:lnTo>
                    <a:pt x="256938" y="952246"/>
                  </a:lnTo>
                  <a:lnTo>
                    <a:pt x="259096" y="952246"/>
                  </a:lnTo>
                  <a:lnTo>
                    <a:pt x="259096" y="970589"/>
                  </a:lnTo>
                  <a:lnTo>
                    <a:pt x="258017" y="970589"/>
                  </a:lnTo>
                  <a:lnTo>
                    <a:pt x="254780" y="969510"/>
                  </a:lnTo>
                  <a:lnTo>
                    <a:pt x="252622" y="972747"/>
                  </a:lnTo>
                  <a:cubicBezTo>
                    <a:pt x="255499" y="972747"/>
                    <a:pt x="256938" y="973466"/>
                    <a:pt x="256938" y="974905"/>
                  </a:cubicBezTo>
                  <a:lnTo>
                    <a:pt x="256938" y="980300"/>
                  </a:lnTo>
                  <a:lnTo>
                    <a:pt x="259096" y="980300"/>
                  </a:lnTo>
                  <a:lnTo>
                    <a:pt x="259096" y="988932"/>
                  </a:lnTo>
                  <a:lnTo>
                    <a:pt x="256938" y="988932"/>
                  </a:lnTo>
                  <a:lnTo>
                    <a:pt x="256938" y="995406"/>
                  </a:lnTo>
                  <a:lnTo>
                    <a:pt x="254780" y="997564"/>
                  </a:lnTo>
                  <a:lnTo>
                    <a:pt x="248306" y="997564"/>
                  </a:lnTo>
                  <a:lnTo>
                    <a:pt x="221330" y="998643"/>
                  </a:lnTo>
                  <a:lnTo>
                    <a:pt x="221330" y="1000801"/>
                  </a:lnTo>
                  <a:lnTo>
                    <a:pt x="213777" y="1000801"/>
                  </a:lnTo>
                  <a:lnTo>
                    <a:pt x="213777" y="998643"/>
                  </a:lnTo>
                  <a:lnTo>
                    <a:pt x="212698" y="998643"/>
                  </a:lnTo>
                  <a:cubicBezTo>
                    <a:pt x="204965" y="998643"/>
                    <a:pt x="199211" y="997564"/>
                    <a:pt x="195434" y="995406"/>
                  </a:cubicBezTo>
                  <a:cubicBezTo>
                    <a:pt x="195434" y="997564"/>
                    <a:pt x="190758" y="998643"/>
                    <a:pt x="181407" y="998643"/>
                  </a:cubicBezTo>
                  <a:lnTo>
                    <a:pt x="181407" y="1000801"/>
                  </a:lnTo>
                  <a:lnTo>
                    <a:pt x="170617" y="1000801"/>
                  </a:lnTo>
                  <a:lnTo>
                    <a:pt x="170617" y="998643"/>
                  </a:lnTo>
                  <a:lnTo>
                    <a:pt x="163064" y="998643"/>
                  </a:lnTo>
                  <a:lnTo>
                    <a:pt x="163064" y="1000801"/>
                  </a:lnTo>
                  <a:lnTo>
                    <a:pt x="150116" y="1000801"/>
                  </a:lnTo>
                  <a:lnTo>
                    <a:pt x="150116" y="998643"/>
                  </a:lnTo>
                  <a:lnTo>
                    <a:pt x="122062" y="998643"/>
                  </a:lnTo>
                  <a:lnTo>
                    <a:pt x="122062" y="995406"/>
                  </a:lnTo>
                  <a:lnTo>
                    <a:pt x="119904" y="995406"/>
                  </a:lnTo>
                  <a:lnTo>
                    <a:pt x="119904" y="998643"/>
                  </a:lnTo>
                  <a:lnTo>
                    <a:pt x="114509" y="998643"/>
                  </a:lnTo>
                  <a:lnTo>
                    <a:pt x="94008" y="996485"/>
                  </a:lnTo>
                  <a:cubicBezTo>
                    <a:pt x="87534" y="997564"/>
                    <a:pt x="84297" y="999003"/>
                    <a:pt x="84297" y="1000801"/>
                  </a:cubicBezTo>
                  <a:lnTo>
                    <a:pt x="82139" y="1000801"/>
                  </a:lnTo>
                  <a:cubicBezTo>
                    <a:pt x="82139" y="998643"/>
                    <a:pt x="79621" y="997564"/>
                    <a:pt x="74586" y="997564"/>
                  </a:cubicBezTo>
                  <a:lnTo>
                    <a:pt x="53006" y="998643"/>
                  </a:lnTo>
                  <a:lnTo>
                    <a:pt x="53006" y="1000801"/>
                  </a:lnTo>
                  <a:lnTo>
                    <a:pt x="49769" y="1000801"/>
                  </a:lnTo>
                  <a:lnTo>
                    <a:pt x="49769" y="998643"/>
                  </a:lnTo>
                  <a:lnTo>
                    <a:pt x="45453" y="998643"/>
                  </a:lnTo>
                  <a:lnTo>
                    <a:pt x="45453" y="1000801"/>
                  </a:lnTo>
                  <a:lnTo>
                    <a:pt x="37900" y="1000801"/>
                  </a:lnTo>
                  <a:cubicBezTo>
                    <a:pt x="37900" y="998643"/>
                    <a:pt x="35382" y="997564"/>
                    <a:pt x="30347" y="997564"/>
                  </a:cubicBezTo>
                  <a:lnTo>
                    <a:pt x="26031" y="998643"/>
                  </a:lnTo>
                  <a:lnTo>
                    <a:pt x="15241" y="996485"/>
                  </a:lnTo>
                  <a:lnTo>
                    <a:pt x="14162" y="997564"/>
                  </a:lnTo>
                  <a:lnTo>
                    <a:pt x="13083" y="996485"/>
                  </a:lnTo>
                  <a:lnTo>
                    <a:pt x="14162" y="985695"/>
                  </a:lnTo>
                  <a:cubicBezTo>
                    <a:pt x="14162" y="969690"/>
                    <a:pt x="13083" y="958181"/>
                    <a:pt x="10925" y="951167"/>
                  </a:cubicBezTo>
                  <a:lnTo>
                    <a:pt x="13083" y="912863"/>
                  </a:lnTo>
                  <a:lnTo>
                    <a:pt x="12004" y="904230"/>
                  </a:lnTo>
                  <a:lnTo>
                    <a:pt x="15241" y="902072"/>
                  </a:lnTo>
                  <a:lnTo>
                    <a:pt x="18478" y="902072"/>
                  </a:lnTo>
                  <a:lnTo>
                    <a:pt x="32505" y="903151"/>
                  </a:lnTo>
                  <a:cubicBezTo>
                    <a:pt x="38259" y="902612"/>
                    <a:pt x="41137" y="901892"/>
                    <a:pt x="41137" y="900993"/>
                  </a:cubicBezTo>
                  <a:close/>
                  <a:moveTo>
                    <a:pt x="4766289" y="890303"/>
                  </a:moveTo>
                  <a:lnTo>
                    <a:pt x="4764131" y="897856"/>
                  </a:lnTo>
                  <a:lnTo>
                    <a:pt x="4764131" y="899879"/>
                  </a:lnTo>
                  <a:lnTo>
                    <a:pt x="4765210" y="899879"/>
                  </a:lnTo>
                  <a:lnTo>
                    <a:pt x="4767368" y="891382"/>
                  </a:lnTo>
                  <a:lnTo>
                    <a:pt x="4767368" y="890303"/>
                  </a:lnTo>
                  <a:close/>
                  <a:moveTo>
                    <a:pt x="4763052" y="888145"/>
                  </a:moveTo>
                  <a:cubicBezTo>
                    <a:pt x="4757298" y="892821"/>
                    <a:pt x="4754420" y="896732"/>
                    <a:pt x="4754420" y="899879"/>
                  </a:cubicBezTo>
                  <a:lnTo>
                    <a:pt x="4757657" y="902037"/>
                  </a:lnTo>
                  <a:lnTo>
                    <a:pt x="4763052" y="894619"/>
                  </a:lnTo>
                  <a:close/>
                  <a:moveTo>
                    <a:pt x="1039862" y="876986"/>
                  </a:moveTo>
                  <a:lnTo>
                    <a:pt x="1042022" y="876986"/>
                  </a:lnTo>
                  <a:lnTo>
                    <a:pt x="1045258" y="880223"/>
                  </a:lnTo>
                  <a:lnTo>
                    <a:pt x="1044180" y="881302"/>
                  </a:lnTo>
                  <a:lnTo>
                    <a:pt x="1042022" y="881302"/>
                  </a:lnTo>
                  <a:lnTo>
                    <a:pt x="1038648" y="878065"/>
                  </a:lnTo>
                  <a:close/>
                  <a:moveTo>
                    <a:pt x="4758736" y="873174"/>
                  </a:moveTo>
                  <a:lnTo>
                    <a:pt x="4759815" y="873174"/>
                  </a:lnTo>
                  <a:lnTo>
                    <a:pt x="4765210" y="875332"/>
                  </a:lnTo>
                  <a:lnTo>
                    <a:pt x="4765210" y="876411"/>
                  </a:lnTo>
                  <a:lnTo>
                    <a:pt x="4763052" y="878569"/>
                  </a:lnTo>
                  <a:lnTo>
                    <a:pt x="4761973" y="878569"/>
                  </a:lnTo>
                  <a:lnTo>
                    <a:pt x="4757657" y="874253"/>
                  </a:lnTo>
                  <a:close/>
                  <a:moveTo>
                    <a:pt x="4770605" y="871015"/>
                  </a:moveTo>
                  <a:lnTo>
                    <a:pt x="4770605" y="873174"/>
                  </a:lnTo>
                  <a:lnTo>
                    <a:pt x="4771684" y="873174"/>
                  </a:lnTo>
                  <a:lnTo>
                    <a:pt x="4771684" y="871015"/>
                  </a:lnTo>
                  <a:close/>
                  <a:moveTo>
                    <a:pt x="4754420" y="871015"/>
                  </a:moveTo>
                  <a:lnTo>
                    <a:pt x="4752262" y="874253"/>
                  </a:lnTo>
                  <a:lnTo>
                    <a:pt x="4754420" y="877490"/>
                  </a:lnTo>
                  <a:lnTo>
                    <a:pt x="4751183" y="882885"/>
                  </a:lnTo>
                  <a:lnTo>
                    <a:pt x="4752262" y="882885"/>
                  </a:lnTo>
                  <a:lnTo>
                    <a:pt x="4761973" y="880727"/>
                  </a:lnTo>
                  <a:lnTo>
                    <a:pt x="4763052" y="883829"/>
                  </a:lnTo>
                  <a:lnTo>
                    <a:pt x="4764131" y="883829"/>
                  </a:lnTo>
                  <a:cubicBezTo>
                    <a:pt x="4764131" y="878884"/>
                    <a:pt x="4765570" y="876411"/>
                    <a:pt x="4768447" y="876411"/>
                  </a:cubicBezTo>
                  <a:lnTo>
                    <a:pt x="4768447" y="874253"/>
                  </a:lnTo>
                  <a:lnTo>
                    <a:pt x="4767368" y="875332"/>
                  </a:lnTo>
                  <a:lnTo>
                    <a:pt x="4766289" y="875332"/>
                  </a:lnTo>
                  <a:lnTo>
                    <a:pt x="4758736" y="871015"/>
                  </a:lnTo>
                  <a:lnTo>
                    <a:pt x="4757657" y="872095"/>
                  </a:lnTo>
                  <a:lnTo>
                    <a:pt x="4756578" y="872095"/>
                  </a:lnTo>
                  <a:lnTo>
                    <a:pt x="4755499" y="871015"/>
                  </a:lnTo>
                  <a:close/>
                  <a:moveTo>
                    <a:pt x="1186338" y="867140"/>
                  </a:moveTo>
                  <a:lnTo>
                    <a:pt x="1185259" y="868219"/>
                  </a:lnTo>
                  <a:lnTo>
                    <a:pt x="1185259" y="869298"/>
                  </a:lnTo>
                  <a:lnTo>
                    <a:pt x="1203871" y="873614"/>
                  </a:lnTo>
                  <a:lnTo>
                    <a:pt x="1208322" y="873614"/>
                  </a:lnTo>
                  <a:lnTo>
                    <a:pt x="1208322" y="872535"/>
                  </a:lnTo>
                  <a:cubicBezTo>
                    <a:pt x="1195555" y="870377"/>
                    <a:pt x="1188226" y="868579"/>
                    <a:pt x="1186338" y="867140"/>
                  </a:cubicBezTo>
                  <a:close/>
                  <a:moveTo>
                    <a:pt x="4765210" y="866834"/>
                  </a:moveTo>
                  <a:lnTo>
                    <a:pt x="4765210" y="871015"/>
                  </a:lnTo>
                  <a:lnTo>
                    <a:pt x="4766289" y="871015"/>
                  </a:lnTo>
                  <a:lnTo>
                    <a:pt x="4766289" y="866834"/>
                  </a:lnTo>
                  <a:close/>
                  <a:moveTo>
                    <a:pt x="1183102" y="860531"/>
                  </a:moveTo>
                  <a:lnTo>
                    <a:pt x="1183102" y="862689"/>
                  </a:lnTo>
                  <a:lnTo>
                    <a:pt x="1184181" y="862689"/>
                  </a:lnTo>
                  <a:lnTo>
                    <a:pt x="1184181" y="860531"/>
                  </a:lnTo>
                  <a:close/>
                  <a:moveTo>
                    <a:pt x="4665807" y="859281"/>
                  </a:moveTo>
                  <a:lnTo>
                    <a:pt x="4665807" y="860360"/>
                  </a:lnTo>
                  <a:lnTo>
                    <a:pt x="4671202" y="860360"/>
                  </a:lnTo>
                  <a:lnTo>
                    <a:pt x="4671202" y="859281"/>
                  </a:lnTo>
                  <a:close/>
                  <a:moveTo>
                    <a:pt x="4659333" y="859281"/>
                  </a:moveTo>
                  <a:lnTo>
                    <a:pt x="4659333" y="860360"/>
                  </a:lnTo>
                  <a:lnTo>
                    <a:pt x="4661491" y="860360"/>
                  </a:lnTo>
                  <a:lnTo>
                    <a:pt x="4661491" y="859281"/>
                  </a:lnTo>
                  <a:close/>
                  <a:moveTo>
                    <a:pt x="4653938" y="858202"/>
                  </a:moveTo>
                  <a:lnTo>
                    <a:pt x="4653938" y="859281"/>
                  </a:lnTo>
                  <a:lnTo>
                    <a:pt x="4657175" y="859281"/>
                  </a:lnTo>
                  <a:lnTo>
                    <a:pt x="4657175" y="858202"/>
                  </a:lnTo>
                  <a:close/>
                  <a:moveTo>
                    <a:pt x="8254444" y="857702"/>
                  </a:moveTo>
                  <a:lnTo>
                    <a:pt x="8254444" y="862962"/>
                  </a:lnTo>
                  <a:lnTo>
                    <a:pt x="8255522" y="862962"/>
                  </a:lnTo>
                  <a:lnTo>
                    <a:pt x="8255522" y="857702"/>
                  </a:lnTo>
                  <a:close/>
                  <a:moveTo>
                    <a:pt x="4585826" y="856044"/>
                  </a:moveTo>
                  <a:lnTo>
                    <a:pt x="4583668" y="859281"/>
                  </a:lnTo>
                  <a:lnTo>
                    <a:pt x="4589063" y="859281"/>
                  </a:lnTo>
                  <a:close/>
                  <a:moveTo>
                    <a:pt x="218363" y="855643"/>
                  </a:moveTo>
                  <a:lnTo>
                    <a:pt x="218363" y="858880"/>
                  </a:lnTo>
                  <a:lnTo>
                    <a:pt x="219442" y="858880"/>
                  </a:lnTo>
                  <a:lnTo>
                    <a:pt x="219442" y="855643"/>
                  </a:lnTo>
                  <a:close/>
                  <a:moveTo>
                    <a:pt x="1185259" y="851764"/>
                  </a:moveTo>
                  <a:lnTo>
                    <a:pt x="1184181" y="857294"/>
                  </a:lnTo>
                  <a:lnTo>
                    <a:pt x="1184181" y="858373"/>
                  </a:lnTo>
                  <a:lnTo>
                    <a:pt x="1189709" y="858373"/>
                  </a:lnTo>
                  <a:lnTo>
                    <a:pt x="1188632" y="851764"/>
                  </a:lnTo>
                  <a:close/>
                  <a:moveTo>
                    <a:pt x="7710909" y="851363"/>
                  </a:moveTo>
                  <a:lnTo>
                    <a:pt x="7715225" y="855814"/>
                  </a:lnTo>
                  <a:cubicBezTo>
                    <a:pt x="7714146" y="852846"/>
                    <a:pt x="7713067" y="851363"/>
                    <a:pt x="7711988" y="851363"/>
                  </a:cubicBezTo>
                  <a:close/>
                  <a:moveTo>
                    <a:pt x="1176492" y="847448"/>
                  </a:moveTo>
                  <a:lnTo>
                    <a:pt x="1176492" y="848527"/>
                  </a:lnTo>
                  <a:lnTo>
                    <a:pt x="1178785" y="848527"/>
                  </a:lnTo>
                  <a:lnTo>
                    <a:pt x="1178785" y="847448"/>
                  </a:lnTo>
                  <a:close/>
                  <a:moveTo>
                    <a:pt x="222814" y="846876"/>
                  </a:moveTo>
                  <a:lnTo>
                    <a:pt x="222814" y="850248"/>
                  </a:lnTo>
                  <a:lnTo>
                    <a:pt x="223893" y="850248"/>
                  </a:lnTo>
                  <a:lnTo>
                    <a:pt x="223893" y="846876"/>
                  </a:lnTo>
                  <a:close/>
                  <a:moveTo>
                    <a:pt x="7191197" y="845790"/>
                  </a:moveTo>
                  <a:lnTo>
                    <a:pt x="7189039" y="847814"/>
                  </a:lnTo>
                  <a:lnTo>
                    <a:pt x="7189039" y="848893"/>
                  </a:lnTo>
                  <a:lnTo>
                    <a:pt x="7190118" y="848893"/>
                  </a:lnTo>
                  <a:lnTo>
                    <a:pt x="7192276" y="846870"/>
                  </a:lnTo>
                  <a:lnTo>
                    <a:pt x="7192276" y="845790"/>
                  </a:lnTo>
                  <a:close/>
                  <a:moveTo>
                    <a:pt x="4569641" y="843231"/>
                  </a:moveTo>
                  <a:lnTo>
                    <a:pt x="4569641" y="844310"/>
                  </a:lnTo>
                  <a:lnTo>
                    <a:pt x="4575036" y="845389"/>
                  </a:lnTo>
                  <a:cubicBezTo>
                    <a:pt x="4575036" y="843950"/>
                    <a:pt x="4573957" y="843231"/>
                    <a:pt x="4571799" y="843231"/>
                  </a:cubicBezTo>
                  <a:close/>
                  <a:moveTo>
                    <a:pt x="643343" y="843132"/>
                  </a:moveTo>
                  <a:lnTo>
                    <a:pt x="643343" y="845155"/>
                  </a:lnTo>
                  <a:lnTo>
                    <a:pt x="644422" y="845155"/>
                  </a:lnTo>
                  <a:lnTo>
                    <a:pt x="644422" y="843132"/>
                  </a:lnTo>
                  <a:close/>
                  <a:moveTo>
                    <a:pt x="236032" y="842560"/>
                  </a:moveTo>
                  <a:lnTo>
                    <a:pt x="236032" y="845797"/>
                  </a:lnTo>
                  <a:lnTo>
                    <a:pt x="238325" y="845797"/>
                  </a:lnTo>
                  <a:lnTo>
                    <a:pt x="238325" y="842560"/>
                  </a:lnTo>
                  <a:close/>
                  <a:moveTo>
                    <a:pt x="73912" y="842560"/>
                  </a:moveTo>
                  <a:lnTo>
                    <a:pt x="73912" y="845797"/>
                  </a:lnTo>
                  <a:lnTo>
                    <a:pt x="74991" y="845797"/>
                  </a:lnTo>
                  <a:lnTo>
                    <a:pt x="74991" y="842560"/>
                  </a:lnTo>
                  <a:close/>
                  <a:moveTo>
                    <a:pt x="7628500" y="837335"/>
                  </a:moveTo>
                  <a:cubicBezTo>
                    <a:pt x="7625533" y="837335"/>
                    <a:pt x="7623330" y="838774"/>
                    <a:pt x="7621891" y="841651"/>
                  </a:cubicBezTo>
                  <a:lnTo>
                    <a:pt x="7621891" y="845967"/>
                  </a:lnTo>
                  <a:lnTo>
                    <a:pt x="7622970" y="845967"/>
                  </a:lnTo>
                  <a:cubicBezTo>
                    <a:pt x="7627376" y="843090"/>
                    <a:pt x="7629579" y="840213"/>
                    <a:pt x="7629579" y="837335"/>
                  </a:cubicBezTo>
                  <a:close/>
                  <a:moveTo>
                    <a:pt x="8231784" y="837201"/>
                  </a:moveTo>
                  <a:lnTo>
                    <a:pt x="8229626" y="839359"/>
                  </a:lnTo>
                  <a:lnTo>
                    <a:pt x="8229626" y="843675"/>
                  </a:lnTo>
                  <a:lnTo>
                    <a:pt x="8235021" y="846912"/>
                  </a:lnTo>
                  <a:lnTo>
                    <a:pt x="8237179" y="846912"/>
                  </a:lnTo>
                  <a:lnTo>
                    <a:pt x="8237179" y="842596"/>
                  </a:lnTo>
                  <a:close/>
                  <a:moveTo>
                    <a:pt x="232795" y="837165"/>
                  </a:moveTo>
                  <a:lnTo>
                    <a:pt x="232795" y="839323"/>
                  </a:lnTo>
                  <a:lnTo>
                    <a:pt x="233874" y="839323"/>
                  </a:lnTo>
                  <a:lnTo>
                    <a:pt x="233874" y="837165"/>
                  </a:lnTo>
                  <a:close/>
                  <a:moveTo>
                    <a:pt x="753671" y="835714"/>
                  </a:moveTo>
                  <a:lnTo>
                    <a:pt x="753671" y="836793"/>
                  </a:lnTo>
                  <a:lnTo>
                    <a:pt x="755829" y="838816"/>
                  </a:lnTo>
                  <a:lnTo>
                    <a:pt x="755829" y="837737"/>
                  </a:lnTo>
                  <a:close/>
                  <a:moveTo>
                    <a:pt x="78362" y="832714"/>
                  </a:moveTo>
                  <a:cubicBezTo>
                    <a:pt x="76924" y="832714"/>
                    <a:pt x="76204" y="833838"/>
                    <a:pt x="76204" y="836086"/>
                  </a:cubicBezTo>
                  <a:lnTo>
                    <a:pt x="76204" y="838244"/>
                  </a:lnTo>
                  <a:lnTo>
                    <a:pt x="77283" y="838244"/>
                  </a:lnTo>
                  <a:close/>
                  <a:moveTo>
                    <a:pt x="4656096" y="832576"/>
                  </a:moveTo>
                  <a:lnTo>
                    <a:pt x="4655017" y="837836"/>
                  </a:lnTo>
                  <a:lnTo>
                    <a:pt x="4658254" y="851863"/>
                  </a:lnTo>
                  <a:lnTo>
                    <a:pt x="4659333" y="851863"/>
                  </a:lnTo>
                  <a:lnTo>
                    <a:pt x="4659333" y="850784"/>
                  </a:lnTo>
                  <a:lnTo>
                    <a:pt x="4656096" y="838915"/>
                  </a:lnTo>
                  <a:lnTo>
                    <a:pt x="4657175" y="833655"/>
                  </a:lnTo>
                  <a:lnTo>
                    <a:pt x="4657175" y="832576"/>
                  </a:lnTo>
                  <a:close/>
                  <a:moveTo>
                    <a:pt x="7574685" y="831806"/>
                  </a:moveTo>
                  <a:lnTo>
                    <a:pt x="7574685" y="833019"/>
                  </a:lnTo>
                  <a:lnTo>
                    <a:pt x="7576843" y="833019"/>
                  </a:lnTo>
                  <a:lnTo>
                    <a:pt x="7576843" y="831806"/>
                  </a:lnTo>
                  <a:close/>
                  <a:moveTo>
                    <a:pt x="3230639" y="831398"/>
                  </a:moveTo>
                  <a:lnTo>
                    <a:pt x="3228481" y="833557"/>
                  </a:lnTo>
                  <a:lnTo>
                    <a:pt x="3229560" y="838817"/>
                  </a:lnTo>
                  <a:lnTo>
                    <a:pt x="3234820" y="837873"/>
                  </a:lnTo>
                  <a:lnTo>
                    <a:pt x="3238057" y="837873"/>
                  </a:lnTo>
                  <a:lnTo>
                    <a:pt x="3241159" y="840975"/>
                  </a:lnTo>
                  <a:lnTo>
                    <a:pt x="3241159" y="846235"/>
                  </a:lnTo>
                  <a:lnTo>
                    <a:pt x="3239136" y="849472"/>
                  </a:lnTo>
                  <a:lnTo>
                    <a:pt x="3239136" y="850551"/>
                  </a:lnTo>
                  <a:lnTo>
                    <a:pt x="3241159" y="852709"/>
                  </a:lnTo>
                  <a:lnTo>
                    <a:pt x="3246554" y="846235"/>
                  </a:lnTo>
                  <a:lnTo>
                    <a:pt x="3246554" y="839896"/>
                  </a:lnTo>
                  <a:lnTo>
                    <a:pt x="3233741" y="831398"/>
                  </a:lnTo>
                  <a:close/>
                  <a:moveTo>
                    <a:pt x="7609753" y="830726"/>
                  </a:moveTo>
                  <a:lnTo>
                    <a:pt x="7609753" y="834098"/>
                  </a:lnTo>
                  <a:lnTo>
                    <a:pt x="7610966" y="834098"/>
                  </a:lnTo>
                  <a:lnTo>
                    <a:pt x="7610966" y="830726"/>
                  </a:lnTo>
                  <a:close/>
                  <a:moveTo>
                    <a:pt x="4700335" y="830418"/>
                  </a:moveTo>
                  <a:cubicBezTo>
                    <a:pt x="4694581" y="834014"/>
                    <a:pt x="4688466" y="835813"/>
                    <a:pt x="4681992" y="835813"/>
                  </a:cubicBezTo>
                  <a:lnTo>
                    <a:pt x="4680913" y="835813"/>
                  </a:lnTo>
                  <a:lnTo>
                    <a:pt x="4681992" y="841073"/>
                  </a:lnTo>
                  <a:lnTo>
                    <a:pt x="4681992" y="844310"/>
                  </a:lnTo>
                  <a:lnTo>
                    <a:pt x="4674439" y="854965"/>
                  </a:lnTo>
                  <a:lnTo>
                    <a:pt x="4674439" y="859281"/>
                  </a:lnTo>
                  <a:cubicBezTo>
                    <a:pt x="4680913" y="859281"/>
                    <a:pt x="4684150" y="862833"/>
                    <a:pt x="4684150" y="869936"/>
                  </a:cubicBezTo>
                  <a:cubicBezTo>
                    <a:pt x="4684150" y="871556"/>
                    <a:pt x="4681992" y="874792"/>
                    <a:pt x="4677676" y="879648"/>
                  </a:cubicBezTo>
                  <a:lnTo>
                    <a:pt x="4680913" y="887066"/>
                  </a:lnTo>
                  <a:lnTo>
                    <a:pt x="4675518" y="902037"/>
                  </a:lnTo>
                  <a:lnTo>
                    <a:pt x="4683071" y="908511"/>
                  </a:lnTo>
                  <a:cubicBezTo>
                    <a:pt x="4686848" y="908511"/>
                    <a:pt x="4690444" y="907072"/>
                    <a:pt x="4693861" y="904195"/>
                  </a:cubicBezTo>
                  <a:lnTo>
                    <a:pt x="4700335" y="904195"/>
                  </a:lnTo>
                  <a:cubicBezTo>
                    <a:pt x="4708248" y="907971"/>
                    <a:pt x="4712204" y="910489"/>
                    <a:pt x="4712204" y="911748"/>
                  </a:cubicBezTo>
                  <a:lnTo>
                    <a:pt x="4713283" y="910670"/>
                  </a:lnTo>
                  <a:lnTo>
                    <a:pt x="4720971" y="910670"/>
                  </a:lnTo>
                  <a:lnTo>
                    <a:pt x="4724208" y="912827"/>
                  </a:lnTo>
                  <a:lnTo>
                    <a:pt x="4729603" y="906354"/>
                  </a:lnTo>
                  <a:lnTo>
                    <a:pt x="4727445" y="902037"/>
                  </a:lnTo>
                  <a:lnTo>
                    <a:pt x="4728524" y="897856"/>
                  </a:lnTo>
                  <a:cubicBezTo>
                    <a:pt x="4726366" y="897856"/>
                    <a:pt x="4725287" y="897137"/>
                    <a:pt x="4725287" y="895698"/>
                  </a:cubicBezTo>
                  <a:lnTo>
                    <a:pt x="4725287" y="892461"/>
                  </a:lnTo>
                  <a:cubicBezTo>
                    <a:pt x="4727445" y="889763"/>
                    <a:pt x="4728524" y="887245"/>
                    <a:pt x="4728524" y="884908"/>
                  </a:cubicBezTo>
                  <a:lnTo>
                    <a:pt x="4726366" y="882885"/>
                  </a:lnTo>
                  <a:lnTo>
                    <a:pt x="4726366" y="880727"/>
                  </a:lnTo>
                  <a:lnTo>
                    <a:pt x="4728524" y="877490"/>
                  </a:lnTo>
                  <a:lnTo>
                    <a:pt x="4726366" y="871015"/>
                  </a:lnTo>
                  <a:cubicBezTo>
                    <a:pt x="4726366" y="869577"/>
                    <a:pt x="4727445" y="868857"/>
                    <a:pt x="4729603" y="868857"/>
                  </a:cubicBezTo>
                  <a:lnTo>
                    <a:pt x="4729603" y="867913"/>
                  </a:lnTo>
                  <a:cubicBezTo>
                    <a:pt x="4727985" y="866295"/>
                    <a:pt x="4726906" y="862339"/>
                    <a:pt x="4726366" y="856044"/>
                  </a:cubicBezTo>
                  <a:lnTo>
                    <a:pt x="4728524" y="846468"/>
                  </a:lnTo>
                  <a:cubicBezTo>
                    <a:pt x="4727086" y="846468"/>
                    <a:pt x="4726366" y="845389"/>
                    <a:pt x="4726366" y="843231"/>
                  </a:cubicBezTo>
                  <a:lnTo>
                    <a:pt x="4727445" y="839994"/>
                  </a:lnTo>
                  <a:lnTo>
                    <a:pt x="4725287" y="837836"/>
                  </a:lnTo>
                  <a:lnTo>
                    <a:pt x="4725287" y="836892"/>
                  </a:lnTo>
                  <a:cubicBezTo>
                    <a:pt x="4725287" y="835094"/>
                    <a:pt x="4726726" y="834014"/>
                    <a:pt x="4729603" y="833655"/>
                  </a:cubicBezTo>
                  <a:lnTo>
                    <a:pt x="4729603" y="832576"/>
                  </a:lnTo>
                  <a:lnTo>
                    <a:pt x="4728524" y="832576"/>
                  </a:lnTo>
                  <a:lnTo>
                    <a:pt x="4714362" y="834734"/>
                  </a:lnTo>
                  <a:close/>
                  <a:moveTo>
                    <a:pt x="5741057" y="830320"/>
                  </a:moveTo>
                  <a:lnTo>
                    <a:pt x="5741057" y="831400"/>
                  </a:lnTo>
                  <a:lnTo>
                    <a:pt x="5743216" y="831400"/>
                  </a:lnTo>
                  <a:lnTo>
                    <a:pt x="5743216" y="830320"/>
                  </a:lnTo>
                  <a:close/>
                  <a:moveTo>
                    <a:pt x="5688186" y="830320"/>
                  </a:moveTo>
                  <a:lnTo>
                    <a:pt x="5688186" y="833558"/>
                  </a:lnTo>
                  <a:lnTo>
                    <a:pt x="5690344" y="831400"/>
                  </a:lnTo>
                  <a:lnTo>
                    <a:pt x="5690344" y="830320"/>
                  </a:lnTo>
                  <a:close/>
                  <a:moveTo>
                    <a:pt x="5651500" y="830320"/>
                  </a:moveTo>
                  <a:lnTo>
                    <a:pt x="5651500" y="831400"/>
                  </a:lnTo>
                  <a:lnTo>
                    <a:pt x="5654737" y="834636"/>
                  </a:lnTo>
                  <a:lnTo>
                    <a:pt x="5654737" y="830320"/>
                  </a:lnTo>
                  <a:close/>
                  <a:moveTo>
                    <a:pt x="5641789" y="830320"/>
                  </a:moveTo>
                  <a:lnTo>
                    <a:pt x="5641789" y="831400"/>
                  </a:lnTo>
                  <a:lnTo>
                    <a:pt x="5643947" y="831400"/>
                  </a:lnTo>
                  <a:lnTo>
                    <a:pt x="5643947" y="830320"/>
                  </a:lnTo>
                  <a:close/>
                  <a:moveTo>
                    <a:pt x="5633157" y="830320"/>
                  </a:moveTo>
                  <a:lnTo>
                    <a:pt x="5633157" y="832479"/>
                  </a:lnTo>
                  <a:lnTo>
                    <a:pt x="5636394" y="832479"/>
                  </a:lnTo>
                  <a:lnTo>
                    <a:pt x="5636394" y="830320"/>
                  </a:lnTo>
                  <a:close/>
                  <a:moveTo>
                    <a:pt x="1094487" y="829915"/>
                  </a:moveTo>
                  <a:lnTo>
                    <a:pt x="1094487" y="832072"/>
                  </a:lnTo>
                  <a:lnTo>
                    <a:pt x="1095567" y="832072"/>
                  </a:lnTo>
                  <a:lnTo>
                    <a:pt x="1095567" y="829915"/>
                  </a:lnTo>
                  <a:close/>
                  <a:moveTo>
                    <a:pt x="4653938" y="829339"/>
                  </a:moveTo>
                  <a:lnTo>
                    <a:pt x="4656096" y="831497"/>
                  </a:lnTo>
                  <a:lnTo>
                    <a:pt x="4656096" y="829339"/>
                  </a:lnTo>
                  <a:close/>
                  <a:moveTo>
                    <a:pt x="3059887" y="825059"/>
                  </a:moveTo>
                  <a:lnTo>
                    <a:pt x="3059887" y="830454"/>
                  </a:lnTo>
                  <a:lnTo>
                    <a:pt x="3060966" y="830454"/>
                  </a:lnTo>
                  <a:lnTo>
                    <a:pt x="3060966" y="825059"/>
                  </a:lnTo>
                  <a:close/>
                  <a:moveTo>
                    <a:pt x="220656" y="824082"/>
                  </a:moveTo>
                  <a:lnTo>
                    <a:pt x="220656" y="827319"/>
                  </a:lnTo>
                  <a:cubicBezTo>
                    <a:pt x="224972" y="831275"/>
                    <a:pt x="227130" y="834917"/>
                    <a:pt x="227130" y="838244"/>
                  </a:cubicBezTo>
                  <a:lnTo>
                    <a:pt x="232795" y="836086"/>
                  </a:lnTo>
                  <a:lnTo>
                    <a:pt x="232795" y="834872"/>
                  </a:lnTo>
                  <a:cubicBezTo>
                    <a:pt x="230547" y="832534"/>
                    <a:pt x="229423" y="830376"/>
                    <a:pt x="229423" y="828398"/>
                  </a:cubicBezTo>
                  <a:lnTo>
                    <a:pt x="226051" y="830556"/>
                  </a:lnTo>
                  <a:close/>
                  <a:moveTo>
                    <a:pt x="83757" y="824082"/>
                  </a:moveTo>
                  <a:cubicBezTo>
                    <a:pt x="80880" y="824801"/>
                    <a:pt x="79441" y="827319"/>
                    <a:pt x="79441" y="831635"/>
                  </a:cubicBezTo>
                  <a:lnTo>
                    <a:pt x="80520" y="831635"/>
                  </a:lnTo>
                  <a:lnTo>
                    <a:pt x="87129" y="832714"/>
                  </a:lnTo>
                  <a:lnTo>
                    <a:pt x="89287" y="826240"/>
                  </a:lnTo>
                  <a:lnTo>
                    <a:pt x="89287" y="825161"/>
                  </a:lnTo>
                  <a:close/>
                  <a:moveTo>
                    <a:pt x="4653938" y="823944"/>
                  </a:moveTo>
                  <a:lnTo>
                    <a:pt x="4653938" y="827181"/>
                  </a:lnTo>
                  <a:lnTo>
                    <a:pt x="4655017" y="827181"/>
                  </a:lnTo>
                  <a:lnTo>
                    <a:pt x="4655017" y="823944"/>
                  </a:lnTo>
                  <a:close/>
                  <a:moveTo>
                    <a:pt x="5754006" y="823847"/>
                  </a:moveTo>
                  <a:lnTo>
                    <a:pt x="5754006" y="824926"/>
                  </a:lnTo>
                  <a:lnTo>
                    <a:pt x="5756164" y="824926"/>
                  </a:lnTo>
                  <a:lnTo>
                    <a:pt x="5756164" y="823847"/>
                  </a:lnTo>
                  <a:close/>
                  <a:moveTo>
                    <a:pt x="5791771" y="822768"/>
                  </a:moveTo>
                  <a:lnTo>
                    <a:pt x="5793929" y="822768"/>
                  </a:lnTo>
                  <a:lnTo>
                    <a:pt x="5793929" y="824926"/>
                  </a:lnTo>
                  <a:close/>
                  <a:moveTo>
                    <a:pt x="7176226" y="822187"/>
                  </a:moveTo>
                  <a:lnTo>
                    <a:pt x="7176226" y="824346"/>
                  </a:lnTo>
                  <a:lnTo>
                    <a:pt x="7177305" y="824346"/>
                  </a:lnTo>
                  <a:lnTo>
                    <a:pt x="7177305" y="822187"/>
                  </a:lnTo>
                  <a:close/>
                  <a:moveTo>
                    <a:pt x="652784" y="820877"/>
                  </a:moveTo>
                  <a:lnTo>
                    <a:pt x="650761" y="831398"/>
                  </a:lnTo>
                  <a:lnTo>
                    <a:pt x="648603" y="831398"/>
                  </a:lnTo>
                  <a:cubicBezTo>
                    <a:pt x="647164" y="831398"/>
                    <a:pt x="646445" y="830364"/>
                    <a:pt x="646445" y="828296"/>
                  </a:cubicBezTo>
                  <a:lnTo>
                    <a:pt x="644422" y="828296"/>
                  </a:lnTo>
                  <a:lnTo>
                    <a:pt x="642264" y="832477"/>
                  </a:lnTo>
                  <a:lnTo>
                    <a:pt x="642264" y="835714"/>
                  </a:lnTo>
                  <a:lnTo>
                    <a:pt x="643343" y="835714"/>
                  </a:lnTo>
                  <a:lnTo>
                    <a:pt x="648603" y="834635"/>
                  </a:lnTo>
                  <a:lnTo>
                    <a:pt x="649682" y="835714"/>
                  </a:lnTo>
                  <a:lnTo>
                    <a:pt x="654942" y="823980"/>
                  </a:lnTo>
                  <a:lnTo>
                    <a:pt x="654942" y="820877"/>
                  </a:lnTo>
                  <a:close/>
                  <a:moveTo>
                    <a:pt x="4765210" y="820842"/>
                  </a:moveTo>
                  <a:lnTo>
                    <a:pt x="4765210" y="823944"/>
                  </a:lnTo>
                  <a:lnTo>
                    <a:pt x="4766289" y="823944"/>
                  </a:lnTo>
                  <a:lnTo>
                    <a:pt x="4766289" y="820842"/>
                  </a:lnTo>
                  <a:close/>
                  <a:moveTo>
                    <a:pt x="233874" y="819631"/>
                  </a:moveTo>
                  <a:lnTo>
                    <a:pt x="232795" y="823003"/>
                  </a:lnTo>
                  <a:lnTo>
                    <a:pt x="233874" y="823003"/>
                  </a:lnTo>
                  <a:lnTo>
                    <a:pt x="234953" y="821789"/>
                  </a:lnTo>
                  <a:lnTo>
                    <a:pt x="234953" y="819631"/>
                  </a:lnTo>
                  <a:close/>
                  <a:moveTo>
                    <a:pt x="1191869" y="818990"/>
                  </a:moveTo>
                  <a:cubicBezTo>
                    <a:pt x="1191869" y="823845"/>
                    <a:pt x="1189306" y="828566"/>
                    <a:pt x="1184181" y="833152"/>
                  </a:cubicBezTo>
                  <a:lnTo>
                    <a:pt x="1184181" y="834231"/>
                  </a:lnTo>
                  <a:lnTo>
                    <a:pt x="1192948" y="830994"/>
                  </a:lnTo>
                  <a:lnTo>
                    <a:pt x="1192948" y="818990"/>
                  </a:lnTo>
                  <a:close/>
                  <a:moveTo>
                    <a:pt x="658179" y="818720"/>
                  </a:moveTo>
                  <a:lnTo>
                    <a:pt x="658179" y="819799"/>
                  </a:lnTo>
                  <a:lnTo>
                    <a:pt x="661281" y="819799"/>
                  </a:lnTo>
                  <a:lnTo>
                    <a:pt x="661281" y="818720"/>
                  </a:lnTo>
                  <a:close/>
                  <a:moveTo>
                    <a:pt x="646445" y="818720"/>
                  </a:moveTo>
                  <a:lnTo>
                    <a:pt x="646445" y="819799"/>
                  </a:lnTo>
                  <a:lnTo>
                    <a:pt x="648603" y="819799"/>
                  </a:lnTo>
                  <a:lnTo>
                    <a:pt x="648603" y="818720"/>
                  </a:lnTo>
                  <a:close/>
                  <a:moveTo>
                    <a:pt x="571184" y="818720"/>
                  </a:moveTo>
                  <a:lnTo>
                    <a:pt x="569026" y="820877"/>
                  </a:lnTo>
                  <a:lnTo>
                    <a:pt x="569026" y="821822"/>
                  </a:lnTo>
                  <a:lnTo>
                    <a:pt x="570106" y="821822"/>
                  </a:lnTo>
                  <a:lnTo>
                    <a:pt x="573207" y="820877"/>
                  </a:lnTo>
                  <a:lnTo>
                    <a:pt x="573207" y="818720"/>
                  </a:lnTo>
                  <a:close/>
                  <a:moveTo>
                    <a:pt x="5696818" y="818452"/>
                  </a:moveTo>
                  <a:lnTo>
                    <a:pt x="5696818" y="820609"/>
                  </a:lnTo>
                  <a:lnTo>
                    <a:pt x="5700055" y="820609"/>
                  </a:lnTo>
                  <a:lnTo>
                    <a:pt x="5700055" y="819531"/>
                  </a:lnTo>
                  <a:close/>
                  <a:moveTo>
                    <a:pt x="554190" y="817640"/>
                  </a:moveTo>
                  <a:lnTo>
                    <a:pt x="554190" y="820877"/>
                  </a:lnTo>
                  <a:lnTo>
                    <a:pt x="555268" y="820877"/>
                  </a:lnTo>
                  <a:lnTo>
                    <a:pt x="555268" y="817640"/>
                  </a:lnTo>
                  <a:close/>
                  <a:moveTo>
                    <a:pt x="5615893" y="817372"/>
                  </a:moveTo>
                  <a:lnTo>
                    <a:pt x="5615893" y="819531"/>
                  </a:lnTo>
                  <a:lnTo>
                    <a:pt x="5616972" y="819531"/>
                  </a:lnTo>
                  <a:lnTo>
                    <a:pt x="5616972" y="817372"/>
                  </a:lnTo>
                  <a:close/>
                  <a:moveTo>
                    <a:pt x="7134414" y="816792"/>
                  </a:moveTo>
                  <a:lnTo>
                    <a:pt x="7134414" y="818950"/>
                  </a:lnTo>
                  <a:lnTo>
                    <a:pt x="7137651" y="818950"/>
                  </a:lnTo>
                  <a:lnTo>
                    <a:pt x="7135493" y="816792"/>
                  </a:lnTo>
                  <a:close/>
                  <a:moveTo>
                    <a:pt x="7100156" y="816792"/>
                  </a:moveTo>
                  <a:lnTo>
                    <a:pt x="7100156" y="817871"/>
                  </a:lnTo>
                  <a:lnTo>
                    <a:pt x="7102314" y="817871"/>
                  </a:lnTo>
                  <a:lnTo>
                    <a:pt x="7102314" y="816792"/>
                  </a:lnTo>
                  <a:close/>
                  <a:moveTo>
                    <a:pt x="8241496" y="814676"/>
                  </a:moveTo>
                  <a:lnTo>
                    <a:pt x="8239338" y="816835"/>
                  </a:lnTo>
                  <a:cubicBezTo>
                    <a:pt x="8242215" y="817015"/>
                    <a:pt x="8243654" y="818453"/>
                    <a:pt x="8243654" y="821151"/>
                  </a:cubicBezTo>
                  <a:lnTo>
                    <a:pt x="8250128" y="816835"/>
                  </a:lnTo>
                  <a:lnTo>
                    <a:pt x="8251206" y="816835"/>
                  </a:lnTo>
                  <a:cubicBezTo>
                    <a:pt x="8252645" y="816835"/>
                    <a:pt x="8253364" y="818632"/>
                    <a:pt x="8253364" y="822230"/>
                  </a:cubicBezTo>
                  <a:lnTo>
                    <a:pt x="8257680" y="823309"/>
                  </a:lnTo>
                  <a:lnTo>
                    <a:pt x="8255522" y="816835"/>
                  </a:lnTo>
                  <a:cubicBezTo>
                    <a:pt x="8251926" y="816835"/>
                    <a:pt x="8250128" y="816115"/>
                    <a:pt x="8250128" y="814676"/>
                  </a:cubicBezTo>
                  <a:lnTo>
                    <a:pt x="8241496" y="816835"/>
                  </a:lnTo>
                  <a:close/>
                  <a:moveTo>
                    <a:pt x="7687846" y="813462"/>
                  </a:moveTo>
                  <a:lnTo>
                    <a:pt x="7687846" y="814541"/>
                  </a:lnTo>
                  <a:lnTo>
                    <a:pt x="7690004" y="814541"/>
                  </a:lnTo>
                  <a:lnTo>
                    <a:pt x="7690004" y="813462"/>
                  </a:lnTo>
                  <a:close/>
                  <a:moveTo>
                    <a:pt x="7108788" y="812611"/>
                  </a:moveTo>
                  <a:cubicBezTo>
                    <a:pt x="7108788" y="814680"/>
                    <a:pt x="7106990" y="815714"/>
                    <a:pt x="7103393" y="815714"/>
                  </a:cubicBezTo>
                  <a:lnTo>
                    <a:pt x="7103393" y="816792"/>
                  </a:lnTo>
                  <a:lnTo>
                    <a:pt x="7106630" y="816792"/>
                  </a:lnTo>
                  <a:lnTo>
                    <a:pt x="7112025" y="815714"/>
                  </a:lnTo>
                  <a:lnTo>
                    <a:pt x="7118364" y="824346"/>
                  </a:lnTo>
                  <a:lnTo>
                    <a:pt x="7119443" y="824346"/>
                  </a:lnTo>
                  <a:cubicBezTo>
                    <a:pt x="7119443" y="822907"/>
                    <a:pt x="7120522" y="822187"/>
                    <a:pt x="7122680" y="822187"/>
                  </a:cubicBezTo>
                  <a:lnTo>
                    <a:pt x="7121601" y="818950"/>
                  </a:lnTo>
                  <a:lnTo>
                    <a:pt x="7120522" y="820030"/>
                  </a:lnTo>
                  <a:lnTo>
                    <a:pt x="7117285" y="820030"/>
                  </a:lnTo>
                  <a:cubicBezTo>
                    <a:pt x="7113059" y="816433"/>
                    <a:pt x="7110946" y="813960"/>
                    <a:pt x="7110946" y="812611"/>
                  </a:cubicBezTo>
                  <a:close/>
                  <a:moveTo>
                    <a:pt x="227130" y="803446"/>
                  </a:moveTo>
                  <a:lnTo>
                    <a:pt x="227130" y="805604"/>
                  </a:lnTo>
                  <a:lnTo>
                    <a:pt x="228209" y="805604"/>
                  </a:lnTo>
                  <a:lnTo>
                    <a:pt x="228209" y="803446"/>
                  </a:lnTo>
                  <a:close/>
                  <a:moveTo>
                    <a:pt x="7116341" y="802900"/>
                  </a:moveTo>
                  <a:lnTo>
                    <a:pt x="7116341" y="805057"/>
                  </a:lnTo>
                  <a:lnTo>
                    <a:pt x="7119443" y="805057"/>
                  </a:lnTo>
                  <a:lnTo>
                    <a:pt x="7119443" y="802900"/>
                  </a:lnTo>
                  <a:close/>
                  <a:moveTo>
                    <a:pt x="7766882" y="802538"/>
                  </a:moveTo>
                  <a:lnTo>
                    <a:pt x="7766882" y="804696"/>
                  </a:lnTo>
                  <a:lnTo>
                    <a:pt x="7767962" y="804696"/>
                  </a:lnTo>
                  <a:lnTo>
                    <a:pt x="7767962" y="802538"/>
                  </a:lnTo>
                  <a:close/>
                  <a:moveTo>
                    <a:pt x="7662489" y="802538"/>
                  </a:moveTo>
                  <a:lnTo>
                    <a:pt x="7656015" y="805774"/>
                  </a:lnTo>
                  <a:lnTo>
                    <a:pt x="7648327" y="804696"/>
                  </a:lnTo>
                  <a:lnTo>
                    <a:pt x="7648327" y="805774"/>
                  </a:lnTo>
                  <a:lnTo>
                    <a:pt x="7650485" y="813462"/>
                  </a:lnTo>
                  <a:lnTo>
                    <a:pt x="7646034" y="817778"/>
                  </a:lnTo>
                  <a:lnTo>
                    <a:pt x="7646034" y="819937"/>
                  </a:lnTo>
                  <a:cubicBezTo>
                    <a:pt x="7649001" y="820116"/>
                    <a:pt x="7650485" y="821554"/>
                    <a:pt x="7650485" y="824253"/>
                  </a:cubicBezTo>
                  <a:lnTo>
                    <a:pt x="7654801" y="825331"/>
                  </a:lnTo>
                  <a:cubicBezTo>
                    <a:pt x="7657229" y="825331"/>
                    <a:pt x="7662759" y="821015"/>
                    <a:pt x="7671391" y="812383"/>
                  </a:cubicBezTo>
                  <a:lnTo>
                    <a:pt x="7671391" y="806853"/>
                  </a:lnTo>
                  <a:cubicBezTo>
                    <a:pt x="7671391" y="805774"/>
                    <a:pt x="7668424" y="804335"/>
                    <a:pt x="7662489" y="802538"/>
                  </a:cubicBezTo>
                  <a:close/>
                  <a:moveTo>
                    <a:pt x="646445" y="799567"/>
                  </a:moveTo>
                  <a:lnTo>
                    <a:pt x="645366" y="803883"/>
                  </a:lnTo>
                  <a:lnTo>
                    <a:pt x="646445" y="806986"/>
                  </a:lnTo>
                  <a:lnTo>
                    <a:pt x="647524" y="806986"/>
                  </a:lnTo>
                  <a:lnTo>
                    <a:pt x="648603" y="805906"/>
                  </a:lnTo>
                  <a:lnTo>
                    <a:pt x="649682" y="802804"/>
                  </a:lnTo>
                  <a:lnTo>
                    <a:pt x="650761" y="802804"/>
                  </a:lnTo>
                  <a:lnTo>
                    <a:pt x="649682" y="799567"/>
                  </a:lnTo>
                  <a:close/>
                  <a:moveTo>
                    <a:pt x="1191869" y="799298"/>
                  </a:moveTo>
                  <a:lnTo>
                    <a:pt x="1187417" y="802534"/>
                  </a:lnTo>
                  <a:lnTo>
                    <a:pt x="1187417" y="805772"/>
                  </a:lnTo>
                  <a:lnTo>
                    <a:pt x="1194026" y="805772"/>
                  </a:lnTo>
                  <a:lnTo>
                    <a:pt x="1194026" y="801455"/>
                  </a:lnTo>
                  <a:close/>
                  <a:moveTo>
                    <a:pt x="3158481" y="797545"/>
                  </a:moveTo>
                  <a:lnTo>
                    <a:pt x="3158481" y="799568"/>
                  </a:lnTo>
                  <a:lnTo>
                    <a:pt x="3159560" y="799568"/>
                  </a:lnTo>
                  <a:lnTo>
                    <a:pt x="3159560" y="797545"/>
                  </a:lnTo>
                  <a:close/>
                  <a:moveTo>
                    <a:pt x="7184858" y="796426"/>
                  </a:moveTo>
                  <a:cubicBezTo>
                    <a:pt x="7184858" y="800923"/>
                    <a:pt x="7183779" y="805957"/>
                    <a:pt x="7181621" y="811532"/>
                  </a:cubicBezTo>
                  <a:cubicBezTo>
                    <a:pt x="7183239" y="811532"/>
                    <a:pt x="7186072" y="814005"/>
                    <a:pt x="7190118" y="818950"/>
                  </a:cubicBezTo>
                  <a:lnTo>
                    <a:pt x="7192276" y="816792"/>
                  </a:lnTo>
                  <a:lnTo>
                    <a:pt x="7192276" y="815714"/>
                  </a:lnTo>
                  <a:cubicBezTo>
                    <a:pt x="7192276" y="814274"/>
                    <a:pt x="7191197" y="813555"/>
                    <a:pt x="7189039" y="813555"/>
                  </a:cubicBezTo>
                  <a:lnTo>
                    <a:pt x="7187960" y="812611"/>
                  </a:lnTo>
                  <a:lnTo>
                    <a:pt x="7187960" y="811532"/>
                  </a:lnTo>
                  <a:lnTo>
                    <a:pt x="7194434" y="805057"/>
                  </a:lnTo>
                  <a:lnTo>
                    <a:pt x="7194434" y="801821"/>
                  </a:lnTo>
                  <a:cubicBezTo>
                    <a:pt x="7194434" y="800563"/>
                    <a:pt x="7191242" y="798763"/>
                    <a:pt x="7184858" y="796426"/>
                  </a:cubicBezTo>
                  <a:close/>
                  <a:moveTo>
                    <a:pt x="573207" y="795386"/>
                  </a:moveTo>
                  <a:cubicBezTo>
                    <a:pt x="571859" y="795386"/>
                    <a:pt x="570825" y="797499"/>
                    <a:pt x="570106" y="801725"/>
                  </a:cubicBezTo>
                  <a:lnTo>
                    <a:pt x="573207" y="803883"/>
                  </a:lnTo>
                  <a:close/>
                  <a:moveTo>
                    <a:pt x="5692502" y="794714"/>
                  </a:moveTo>
                  <a:lnTo>
                    <a:pt x="5692502" y="796871"/>
                  </a:lnTo>
                  <a:lnTo>
                    <a:pt x="5694660" y="794714"/>
                  </a:lnTo>
                  <a:close/>
                  <a:moveTo>
                    <a:pt x="228209" y="793465"/>
                  </a:moveTo>
                  <a:lnTo>
                    <a:pt x="228209" y="798051"/>
                  </a:lnTo>
                  <a:lnTo>
                    <a:pt x="229423" y="798051"/>
                  </a:lnTo>
                  <a:lnTo>
                    <a:pt x="229423" y="793465"/>
                  </a:lnTo>
                  <a:close/>
                  <a:moveTo>
                    <a:pt x="5730267" y="792556"/>
                  </a:moveTo>
                  <a:lnTo>
                    <a:pt x="5730267" y="793635"/>
                  </a:lnTo>
                  <a:lnTo>
                    <a:pt x="5732425" y="793635"/>
                  </a:lnTo>
                  <a:lnTo>
                    <a:pt x="5732425" y="792556"/>
                  </a:lnTo>
                  <a:close/>
                  <a:moveTo>
                    <a:pt x="5701134" y="792556"/>
                  </a:moveTo>
                  <a:lnTo>
                    <a:pt x="5697897" y="800109"/>
                  </a:lnTo>
                  <a:lnTo>
                    <a:pt x="5686028" y="800109"/>
                  </a:lnTo>
                  <a:cubicBezTo>
                    <a:pt x="5686028" y="797951"/>
                    <a:pt x="5683511" y="796871"/>
                    <a:pt x="5678475" y="796871"/>
                  </a:cubicBezTo>
                  <a:lnTo>
                    <a:pt x="5677396" y="796871"/>
                  </a:lnTo>
                  <a:cubicBezTo>
                    <a:pt x="5671282" y="796871"/>
                    <a:pt x="5666966" y="797951"/>
                    <a:pt x="5664448" y="800109"/>
                  </a:cubicBezTo>
                  <a:lnTo>
                    <a:pt x="5661211" y="800109"/>
                  </a:lnTo>
                  <a:cubicBezTo>
                    <a:pt x="5661211" y="797951"/>
                    <a:pt x="5659413" y="796871"/>
                    <a:pt x="5655816" y="796871"/>
                  </a:cubicBezTo>
                  <a:lnTo>
                    <a:pt x="5651500" y="796871"/>
                  </a:lnTo>
                  <a:lnTo>
                    <a:pt x="5651500" y="800109"/>
                  </a:lnTo>
                  <a:lnTo>
                    <a:pt x="5638552" y="800109"/>
                  </a:lnTo>
                  <a:cubicBezTo>
                    <a:pt x="5636214" y="798311"/>
                    <a:pt x="5632977" y="797231"/>
                    <a:pt x="5628841" y="796871"/>
                  </a:cubicBezTo>
                  <a:lnTo>
                    <a:pt x="5612656" y="797951"/>
                  </a:lnTo>
                  <a:lnTo>
                    <a:pt x="5610498" y="797951"/>
                  </a:lnTo>
                  <a:lnTo>
                    <a:pt x="5607261" y="800109"/>
                  </a:lnTo>
                  <a:lnTo>
                    <a:pt x="5600787" y="800109"/>
                  </a:lnTo>
                  <a:cubicBezTo>
                    <a:pt x="5598089" y="797951"/>
                    <a:pt x="5594852" y="796871"/>
                    <a:pt x="5591076" y="796871"/>
                  </a:cubicBezTo>
                  <a:lnTo>
                    <a:pt x="5589997" y="796871"/>
                  </a:lnTo>
                  <a:cubicBezTo>
                    <a:pt x="5586220" y="796871"/>
                    <a:pt x="5582983" y="797951"/>
                    <a:pt x="5580286" y="800109"/>
                  </a:cubicBezTo>
                  <a:lnTo>
                    <a:pt x="5577049" y="797951"/>
                  </a:lnTo>
                  <a:lnTo>
                    <a:pt x="5571654" y="797951"/>
                  </a:lnTo>
                  <a:lnTo>
                    <a:pt x="5571654" y="800109"/>
                  </a:lnTo>
                  <a:lnTo>
                    <a:pt x="5569496" y="800109"/>
                  </a:lnTo>
                  <a:cubicBezTo>
                    <a:pt x="5568057" y="800109"/>
                    <a:pt x="5567338" y="799030"/>
                    <a:pt x="5567338" y="796871"/>
                  </a:cubicBezTo>
                  <a:lnTo>
                    <a:pt x="5565180" y="796871"/>
                  </a:lnTo>
                  <a:cubicBezTo>
                    <a:pt x="5565180" y="800469"/>
                    <a:pt x="5566259" y="802267"/>
                    <a:pt x="5568417" y="802267"/>
                  </a:cubicBezTo>
                  <a:lnTo>
                    <a:pt x="5568417" y="805504"/>
                  </a:lnTo>
                  <a:lnTo>
                    <a:pt x="5565180" y="816294"/>
                  </a:lnTo>
                  <a:lnTo>
                    <a:pt x="5579207" y="817372"/>
                  </a:lnTo>
                  <a:lnTo>
                    <a:pt x="5583523" y="816294"/>
                  </a:lnTo>
                  <a:lnTo>
                    <a:pt x="5584602" y="817372"/>
                  </a:lnTo>
                  <a:lnTo>
                    <a:pt x="5588918" y="816294"/>
                  </a:lnTo>
                  <a:lnTo>
                    <a:pt x="5598629" y="817372"/>
                  </a:lnTo>
                  <a:lnTo>
                    <a:pt x="5605103" y="816294"/>
                  </a:lnTo>
                  <a:lnTo>
                    <a:pt x="5608340" y="819531"/>
                  </a:lnTo>
                  <a:cubicBezTo>
                    <a:pt x="5611217" y="818092"/>
                    <a:pt x="5612656" y="816294"/>
                    <a:pt x="5612656" y="814136"/>
                  </a:cubicBezTo>
                  <a:lnTo>
                    <a:pt x="5613735" y="814136"/>
                  </a:lnTo>
                  <a:lnTo>
                    <a:pt x="5616972" y="816294"/>
                  </a:lnTo>
                  <a:lnTo>
                    <a:pt x="5619130" y="816294"/>
                  </a:lnTo>
                  <a:lnTo>
                    <a:pt x="5624525" y="815215"/>
                  </a:lnTo>
                  <a:lnTo>
                    <a:pt x="5639631" y="817372"/>
                  </a:lnTo>
                  <a:lnTo>
                    <a:pt x="5651500" y="816294"/>
                  </a:lnTo>
                  <a:lnTo>
                    <a:pt x="5668764" y="817372"/>
                  </a:lnTo>
                  <a:lnTo>
                    <a:pt x="5689265" y="814136"/>
                  </a:lnTo>
                  <a:cubicBezTo>
                    <a:pt x="5689265" y="816294"/>
                    <a:pt x="5691064" y="817372"/>
                    <a:pt x="5694660" y="817372"/>
                  </a:cubicBezTo>
                  <a:lnTo>
                    <a:pt x="5702213" y="816294"/>
                  </a:lnTo>
                  <a:lnTo>
                    <a:pt x="5708687" y="817372"/>
                  </a:lnTo>
                  <a:lnTo>
                    <a:pt x="5713003" y="815215"/>
                  </a:lnTo>
                  <a:lnTo>
                    <a:pt x="5722714" y="816294"/>
                  </a:lnTo>
                  <a:lnTo>
                    <a:pt x="5725951" y="815215"/>
                  </a:lnTo>
                  <a:lnTo>
                    <a:pt x="5742137" y="817372"/>
                  </a:lnTo>
                  <a:lnTo>
                    <a:pt x="5746453" y="816294"/>
                  </a:lnTo>
                  <a:lnTo>
                    <a:pt x="5755085" y="816294"/>
                  </a:lnTo>
                  <a:lnTo>
                    <a:pt x="5758322" y="818452"/>
                  </a:lnTo>
                  <a:lnTo>
                    <a:pt x="5759401" y="817372"/>
                  </a:lnTo>
                  <a:lnTo>
                    <a:pt x="5760480" y="818452"/>
                  </a:lnTo>
                  <a:lnTo>
                    <a:pt x="5760480" y="828163"/>
                  </a:lnTo>
                  <a:lnTo>
                    <a:pt x="5758322" y="828163"/>
                  </a:lnTo>
                  <a:lnTo>
                    <a:pt x="5758322" y="851361"/>
                  </a:lnTo>
                  <a:lnTo>
                    <a:pt x="5760480" y="851361"/>
                  </a:lnTo>
                  <a:lnTo>
                    <a:pt x="5760480" y="853519"/>
                  </a:lnTo>
                  <a:lnTo>
                    <a:pt x="5756164" y="858914"/>
                  </a:lnTo>
                  <a:lnTo>
                    <a:pt x="5758322" y="858914"/>
                  </a:lnTo>
                  <a:lnTo>
                    <a:pt x="5761559" y="856757"/>
                  </a:lnTo>
                  <a:lnTo>
                    <a:pt x="5769112" y="856757"/>
                  </a:lnTo>
                  <a:lnTo>
                    <a:pt x="5769112" y="861073"/>
                  </a:lnTo>
                  <a:lnTo>
                    <a:pt x="5771270" y="861073"/>
                  </a:lnTo>
                  <a:lnTo>
                    <a:pt x="5772349" y="856757"/>
                  </a:lnTo>
                  <a:lnTo>
                    <a:pt x="5773428" y="856757"/>
                  </a:lnTo>
                  <a:lnTo>
                    <a:pt x="5774507" y="857836"/>
                  </a:lnTo>
                  <a:lnTo>
                    <a:pt x="5775586" y="857836"/>
                  </a:lnTo>
                  <a:lnTo>
                    <a:pt x="5776665" y="856757"/>
                  </a:lnTo>
                  <a:lnTo>
                    <a:pt x="5776665" y="855678"/>
                  </a:lnTo>
                  <a:lnTo>
                    <a:pt x="5775586" y="854599"/>
                  </a:lnTo>
                  <a:lnTo>
                    <a:pt x="5774507" y="854599"/>
                  </a:lnTo>
                  <a:lnTo>
                    <a:pt x="5775586" y="832479"/>
                  </a:lnTo>
                  <a:lnTo>
                    <a:pt x="5774507" y="823847"/>
                  </a:lnTo>
                  <a:lnTo>
                    <a:pt x="5776665" y="823847"/>
                  </a:lnTo>
                  <a:lnTo>
                    <a:pt x="5776665" y="821688"/>
                  </a:lnTo>
                  <a:lnTo>
                    <a:pt x="5774507" y="821688"/>
                  </a:lnTo>
                  <a:lnTo>
                    <a:pt x="5775586" y="808741"/>
                  </a:lnTo>
                  <a:lnTo>
                    <a:pt x="5774507" y="799030"/>
                  </a:lnTo>
                  <a:lnTo>
                    <a:pt x="5772349" y="799030"/>
                  </a:lnTo>
                  <a:lnTo>
                    <a:pt x="5771270" y="800109"/>
                  </a:lnTo>
                  <a:lnTo>
                    <a:pt x="5770191" y="800109"/>
                  </a:lnTo>
                  <a:cubicBezTo>
                    <a:pt x="5770191" y="797951"/>
                    <a:pt x="5765515" y="796871"/>
                    <a:pt x="5756164" y="796871"/>
                  </a:cubicBezTo>
                  <a:lnTo>
                    <a:pt x="5755085" y="796871"/>
                  </a:lnTo>
                  <a:lnTo>
                    <a:pt x="5754006" y="797951"/>
                  </a:lnTo>
                  <a:lnTo>
                    <a:pt x="5752927" y="797951"/>
                  </a:lnTo>
                  <a:lnTo>
                    <a:pt x="5750769" y="795793"/>
                  </a:lnTo>
                  <a:lnTo>
                    <a:pt x="5746453" y="797951"/>
                  </a:lnTo>
                  <a:lnTo>
                    <a:pt x="5738899" y="796871"/>
                  </a:lnTo>
                  <a:lnTo>
                    <a:pt x="5733504" y="800109"/>
                  </a:lnTo>
                  <a:lnTo>
                    <a:pt x="5725951" y="800109"/>
                  </a:lnTo>
                  <a:lnTo>
                    <a:pt x="5722714" y="797951"/>
                  </a:lnTo>
                  <a:lnTo>
                    <a:pt x="5710845" y="797951"/>
                  </a:lnTo>
                  <a:cubicBezTo>
                    <a:pt x="5706529" y="797951"/>
                    <a:pt x="5703292" y="796151"/>
                    <a:pt x="5701134" y="792556"/>
                  </a:cubicBezTo>
                  <a:close/>
                  <a:moveTo>
                    <a:pt x="5616972" y="792556"/>
                  </a:moveTo>
                  <a:lnTo>
                    <a:pt x="5616972" y="795793"/>
                  </a:lnTo>
                  <a:lnTo>
                    <a:pt x="5618051" y="795793"/>
                  </a:lnTo>
                  <a:lnTo>
                    <a:pt x="5620209" y="793635"/>
                  </a:lnTo>
                  <a:lnTo>
                    <a:pt x="5620209" y="792556"/>
                  </a:lnTo>
                  <a:close/>
                  <a:moveTo>
                    <a:pt x="5607261" y="792556"/>
                  </a:moveTo>
                  <a:lnTo>
                    <a:pt x="5607261" y="793635"/>
                  </a:lnTo>
                  <a:lnTo>
                    <a:pt x="5609419" y="793635"/>
                  </a:lnTo>
                  <a:lnTo>
                    <a:pt x="5609419" y="792556"/>
                  </a:lnTo>
                  <a:close/>
                  <a:moveTo>
                    <a:pt x="4628042" y="791843"/>
                  </a:moveTo>
                  <a:lnTo>
                    <a:pt x="4637753" y="791843"/>
                  </a:lnTo>
                  <a:cubicBezTo>
                    <a:pt x="4642069" y="791843"/>
                    <a:pt x="4647464" y="794362"/>
                    <a:pt x="4653938" y="799397"/>
                  </a:cubicBezTo>
                  <a:lnTo>
                    <a:pt x="4653938" y="800476"/>
                  </a:lnTo>
                  <a:cubicBezTo>
                    <a:pt x="4653938" y="801914"/>
                    <a:pt x="4652859" y="802633"/>
                    <a:pt x="4650701" y="802633"/>
                  </a:cubicBezTo>
                  <a:lnTo>
                    <a:pt x="4644227" y="801555"/>
                  </a:lnTo>
                  <a:lnTo>
                    <a:pt x="4618331" y="804791"/>
                  </a:lnTo>
                  <a:lnTo>
                    <a:pt x="4616173" y="799397"/>
                  </a:lnTo>
                  <a:cubicBezTo>
                    <a:pt x="4616173" y="796159"/>
                    <a:pt x="4620129" y="793642"/>
                    <a:pt x="4628042" y="791843"/>
                  </a:cubicBezTo>
                  <a:close/>
                  <a:moveTo>
                    <a:pt x="1096644" y="791610"/>
                  </a:moveTo>
                  <a:lnTo>
                    <a:pt x="1092329" y="795926"/>
                  </a:lnTo>
                  <a:cubicBezTo>
                    <a:pt x="1093229" y="799253"/>
                    <a:pt x="1094666" y="801096"/>
                    <a:pt x="1096644" y="801455"/>
                  </a:cubicBezTo>
                  <a:cubicBezTo>
                    <a:pt x="1100333" y="800377"/>
                    <a:pt x="1102175" y="797814"/>
                    <a:pt x="1102175" y="793767"/>
                  </a:cubicBezTo>
                  <a:lnTo>
                    <a:pt x="1098939" y="791610"/>
                  </a:lnTo>
                  <a:close/>
                  <a:moveTo>
                    <a:pt x="69596" y="791307"/>
                  </a:moveTo>
                  <a:cubicBezTo>
                    <a:pt x="67078" y="794364"/>
                    <a:pt x="64830" y="795893"/>
                    <a:pt x="62852" y="795893"/>
                  </a:cubicBezTo>
                  <a:lnTo>
                    <a:pt x="62852" y="800209"/>
                  </a:lnTo>
                  <a:lnTo>
                    <a:pt x="65010" y="800209"/>
                  </a:lnTo>
                  <a:cubicBezTo>
                    <a:pt x="65010" y="796073"/>
                    <a:pt x="67617" y="793825"/>
                    <a:pt x="72833" y="793465"/>
                  </a:cubicBezTo>
                  <a:lnTo>
                    <a:pt x="70675" y="791307"/>
                  </a:lnTo>
                  <a:close/>
                  <a:moveTo>
                    <a:pt x="112486" y="790228"/>
                  </a:moveTo>
                  <a:cubicBezTo>
                    <a:pt x="109159" y="791666"/>
                    <a:pt x="107315" y="793105"/>
                    <a:pt x="106956" y="794544"/>
                  </a:cubicBezTo>
                  <a:lnTo>
                    <a:pt x="109249" y="796972"/>
                  </a:lnTo>
                  <a:cubicBezTo>
                    <a:pt x="111407" y="796253"/>
                    <a:pt x="112486" y="794004"/>
                    <a:pt x="112486" y="790228"/>
                  </a:cubicBezTo>
                  <a:close/>
                  <a:moveTo>
                    <a:pt x="84971" y="790228"/>
                  </a:moveTo>
                  <a:lnTo>
                    <a:pt x="83757" y="791307"/>
                  </a:lnTo>
                  <a:lnTo>
                    <a:pt x="83757" y="792386"/>
                  </a:lnTo>
                  <a:cubicBezTo>
                    <a:pt x="85286" y="795803"/>
                    <a:pt x="86769" y="797691"/>
                    <a:pt x="88208" y="798051"/>
                  </a:cubicBezTo>
                  <a:lnTo>
                    <a:pt x="90366" y="798051"/>
                  </a:lnTo>
                  <a:lnTo>
                    <a:pt x="92659" y="795893"/>
                  </a:lnTo>
                  <a:lnTo>
                    <a:pt x="92659" y="793465"/>
                  </a:lnTo>
                  <a:cubicBezTo>
                    <a:pt x="92659" y="791846"/>
                    <a:pt x="90097" y="790768"/>
                    <a:pt x="84971" y="790228"/>
                  </a:cubicBezTo>
                  <a:close/>
                  <a:moveTo>
                    <a:pt x="3239136" y="787969"/>
                  </a:moveTo>
                  <a:lnTo>
                    <a:pt x="3236978" y="790127"/>
                  </a:lnTo>
                  <a:lnTo>
                    <a:pt x="3243317" y="794308"/>
                  </a:lnTo>
                  <a:lnTo>
                    <a:pt x="3245475" y="794308"/>
                  </a:lnTo>
                  <a:lnTo>
                    <a:pt x="3245475" y="793229"/>
                  </a:lnTo>
                  <a:lnTo>
                    <a:pt x="3240215" y="787969"/>
                  </a:lnTo>
                  <a:close/>
                  <a:moveTo>
                    <a:pt x="227130" y="786991"/>
                  </a:moveTo>
                  <a:lnTo>
                    <a:pt x="227130" y="789149"/>
                  </a:lnTo>
                  <a:lnTo>
                    <a:pt x="228209" y="789149"/>
                  </a:lnTo>
                  <a:lnTo>
                    <a:pt x="228209" y="786991"/>
                  </a:lnTo>
                  <a:close/>
                  <a:moveTo>
                    <a:pt x="6096036" y="786891"/>
                  </a:moveTo>
                  <a:lnTo>
                    <a:pt x="6093878" y="793365"/>
                  </a:lnTo>
                  <a:lnTo>
                    <a:pt x="6094957" y="796601"/>
                  </a:lnTo>
                  <a:lnTo>
                    <a:pt x="6093878" y="796601"/>
                  </a:lnTo>
                  <a:lnTo>
                    <a:pt x="6094957" y="800918"/>
                  </a:lnTo>
                  <a:lnTo>
                    <a:pt x="6096036" y="800918"/>
                  </a:lnTo>
                  <a:lnTo>
                    <a:pt x="6097115" y="796601"/>
                  </a:lnTo>
                  <a:lnTo>
                    <a:pt x="6096036" y="795523"/>
                  </a:lnTo>
                  <a:lnTo>
                    <a:pt x="6096036" y="794445"/>
                  </a:lnTo>
                  <a:lnTo>
                    <a:pt x="6097115" y="787969"/>
                  </a:lnTo>
                  <a:lnTo>
                    <a:pt x="6097115" y="786891"/>
                  </a:lnTo>
                  <a:close/>
                  <a:moveTo>
                    <a:pt x="7775650" y="786217"/>
                  </a:moveTo>
                  <a:lnTo>
                    <a:pt x="7772412" y="789455"/>
                  </a:lnTo>
                  <a:lnTo>
                    <a:pt x="7772412" y="792825"/>
                  </a:lnTo>
                  <a:lnTo>
                    <a:pt x="7774570" y="794985"/>
                  </a:lnTo>
                  <a:lnTo>
                    <a:pt x="7779021" y="789455"/>
                  </a:lnTo>
                  <a:lnTo>
                    <a:pt x="7779021" y="786217"/>
                  </a:lnTo>
                  <a:close/>
                  <a:moveTo>
                    <a:pt x="4582589" y="783346"/>
                  </a:moveTo>
                  <a:lnTo>
                    <a:pt x="4579352" y="786584"/>
                  </a:lnTo>
                  <a:cubicBezTo>
                    <a:pt x="4580431" y="789371"/>
                    <a:pt x="4581510" y="790765"/>
                    <a:pt x="4582589" y="790765"/>
                  </a:cubicBezTo>
                  <a:lnTo>
                    <a:pt x="4583668" y="790765"/>
                  </a:lnTo>
                  <a:lnTo>
                    <a:pt x="4583668" y="783346"/>
                  </a:lnTo>
                  <a:close/>
                  <a:moveTo>
                    <a:pt x="6099273" y="782575"/>
                  </a:moveTo>
                  <a:lnTo>
                    <a:pt x="6099273" y="784733"/>
                  </a:lnTo>
                  <a:lnTo>
                    <a:pt x="6100217" y="784733"/>
                  </a:lnTo>
                  <a:lnTo>
                    <a:pt x="6100217" y="782575"/>
                  </a:lnTo>
                  <a:close/>
                  <a:moveTo>
                    <a:pt x="649682" y="782573"/>
                  </a:moveTo>
                  <a:lnTo>
                    <a:pt x="646445" y="785810"/>
                  </a:lnTo>
                  <a:lnTo>
                    <a:pt x="646445" y="787968"/>
                  </a:lnTo>
                  <a:lnTo>
                    <a:pt x="648603" y="789991"/>
                  </a:lnTo>
                  <a:lnTo>
                    <a:pt x="653863" y="784731"/>
                  </a:lnTo>
                  <a:lnTo>
                    <a:pt x="653863" y="782573"/>
                  </a:lnTo>
                  <a:close/>
                  <a:moveTo>
                    <a:pt x="5762638" y="781765"/>
                  </a:moveTo>
                  <a:lnTo>
                    <a:pt x="5762638" y="783923"/>
                  </a:lnTo>
                  <a:lnTo>
                    <a:pt x="5763717" y="783923"/>
                  </a:lnTo>
                  <a:lnTo>
                    <a:pt x="5765875" y="781765"/>
                  </a:lnTo>
                  <a:close/>
                  <a:moveTo>
                    <a:pt x="8095290" y="781362"/>
                  </a:moveTo>
                  <a:lnTo>
                    <a:pt x="8095290" y="782441"/>
                  </a:lnTo>
                  <a:lnTo>
                    <a:pt x="8098527" y="782441"/>
                  </a:lnTo>
                  <a:lnTo>
                    <a:pt x="8098527" y="781362"/>
                  </a:lnTo>
                  <a:close/>
                  <a:moveTo>
                    <a:pt x="5722714" y="780686"/>
                  </a:moveTo>
                  <a:lnTo>
                    <a:pt x="5722714" y="782845"/>
                  </a:lnTo>
                  <a:lnTo>
                    <a:pt x="5724872" y="782845"/>
                  </a:lnTo>
                  <a:close/>
                  <a:moveTo>
                    <a:pt x="7187960" y="780376"/>
                  </a:moveTo>
                  <a:cubicBezTo>
                    <a:pt x="7183734" y="780735"/>
                    <a:pt x="7181621" y="781814"/>
                    <a:pt x="7181621" y="783613"/>
                  </a:cubicBezTo>
                  <a:lnTo>
                    <a:pt x="7181621" y="784691"/>
                  </a:lnTo>
                  <a:lnTo>
                    <a:pt x="7184858" y="787929"/>
                  </a:lnTo>
                  <a:cubicBezTo>
                    <a:pt x="7187825" y="786850"/>
                    <a:pt x="7189938" y="785052"/>
                    <a:pt x="7191197" y="782534"/>
                  </a:cubicBezTo>
                  <a:lnTo>
                    <a:pt x="7189039" y="780376"/>
                  </a:lnTo>
                  <a:close/>
                  <a:moveTo>
                    <a:pt x="3259233" y="779472"/>
                  </a:moveTo>
                  <a:lnTo>
                    <a:pt x="3259233" y="781629"/>
                  </a:lnTo>
                  <a:lnTo>
                    <a:pt x="3262470" y="781629"/>
                  </a:lnTo>
                  <a:lnTo>
                    <a:pt x="3262470" y="779472"/>
                  </a:lnTo>
                  <a:close/>
                  <a:moveTo>
                    <a:pt x="4584747" y="779031"/>
                  </a:moveTo>
                  <a:lnTo>
                    <a:pt x="4584747" y="781189"/>
                  </a:lnTo>
                  <a:lnTo>
                    <a:pt x="4585826" y="781189"/>
                  </a:lnTo>
                  <a:lnTo>
                    <a:pt x="4585826" y="779031"/>
                  </a:lnTo>
                  <a:close/>
                  <a:moveTo>
                    <a:pt x="6168734" y="778259"/>
                  </a:moveTo>
                  <a:lnTo>
                    <a:pt x="6166711" y="780417"/>
                  </a:lnTo>
                  <a:lnTo>
                    <a:pt x="6166711" y="783654"/>
                  </a:lnTo>
                  <a:lnTo>
                    <a:pt x="6169813" y="783654"/>
                  </a:lnTo>
                  <a:lnTo>
                    <a:pt x="6172915" y="780417"/>
                  </a:lnTo>
                  <a:lnTo>
                    <a:pt x="6172915" y="778259"/>
                  </a:lnTo>
                  <a:close/>
                  <a:moveTo>
                    <a:pt x="5581365" y="777450"/>
                  </a:moveTo>
                  <a:cubicBezTo>
                    <a:pt x="5581365" y="779607"/>
                    <a:pt x="5582084" y="780686"/>
                    <a:pt x="5583523" y="780686"/>
                  </a:cubicBezTo>
                  <a:lnTo>
                    <a:pt x="5599708" y="779607"/>
                  </a:lnTo>
                  <a:lnTo>
                    <a:pt x="5600787" y="780686"/>
                  </a:lnTo>
                  <a:lnTo>
                    <a:pt x="5601866" y="780686"/>
                  </a:lnTo>
                  <a:lnTo>
                    <a:pt x="5605103" y="779607"/>
                  </a:lnTo>
                  <a:lnTo>
                    <a:pt x="5610498" y="780686"/>
                  </a:lnTo>
                  <a:lnTo>
                    <a:pt x="5623446" y="778529"/>
                  </a:lnTo>
                  <a:lnTo>
                    <a:pt x="5629920" y="779607"/>
                  </a:lnTo>
                  <a:lnTo>
                    <a:pt x="5640710" y="778529"/>
                  </a:lnTo>
                  <a:lnTo>
                    <a:pt x="5647184" y="780686"/>
                  </a:lnTo>
                  <a:lnTo>
                    <a:pt x="5655816" y="780686"/>
                  </a:lnTo>
                  <a:lnTo>
                    <a:pt x="5663369" y="779607"/>
                  </a:lnTo>
                  <a:lnTo>
                    <a:pt x="5665527" y="781765"/>
                  </a:lnTo>
                  <a:cubicBezTo>
                    <a:pt x="5665527" y="780327"/>
                    <a:pt x="5666606" y="779607"/>
                    <a:pt x="5668764" y="779607"/>
                  </a:cubicBezTo>
                  <a:lnTo>
                    <a:pt x="5687107" y="780686"/>
                  </a:lnTo>
                  <a:lnTo>
                    <a:pt x="5688186" y="779607"/>
                  </a:lnTo>
                  <a:lnTo>
                    <a:pt x="5689265" y="779607"/>
                  </a:lnTo>
                  <a:lnTo>
                    <a:pt x="5695739" y="780686"/>
                  </a:lnTo>
                  <a:lnTo>
                    <a:pt x="5697897" y="780686"/>
                  </a:lnTo>
                  <a:lnTo>
                    <a:pt x="5697897" y="777450"/>
                  </a:lnTo>
                  <a:cubicBezTo>
                    <a:pt x="5699336" y="777450"/>
                    <a:pt x="5700055" y="778529"/>
                    <a:pt x="5700055" y="780686"/>
                  </a:cubicBezTo>
                  <a:cubicBezTo>
                    <a:pt x="5703652" y="780686"/>
                    <a:pt x="5705450" y="781406"/>
                    <a:pt x="5705450" y="782845"/>
                  </a:cubicBezTo>
                  <a:lnTo>
                    <a:pt x="5705450" y="783923"/>
                  </a:lnTo>
                  <a:lnTo>
                    <a:pt x="5707608" y="781765"/>
                  </a:lnTo>
                  <a:lnTo>
                    <a:pt x="5706529" y="780686"/>
                  </a:lnTo>
                  <a:cubicBezTo>
                    <a:pt x="5707968" y="780686"/>
                    <a:pt x="5708687" y="779607"/>
                    <a:pt x="5708687" y="777450"/>
                  </a:cubicBezTo>
                  <a:cubicBezTo>
                    <a:pt x="5716600" y="778888"/>
                    <a:pt x="5728829" y="779607"/>
                    <a:pt x="5745374" y="779607"/>
                  </a:cubicBezTo>
                  <a:lnTo>
                    <a:pt x="5756164" y="779607"/>
                  </a:lnTo>
                  <a:lnTo>
                    <a:pt x="5764796" y="777450"/>
                  </a:lnTo>
                  <a:lnTo>
                    <a:pt x="5764796" y="779607"/>
                  </a:lnTo>
                  <a:lnTo>
                    <a:pt x="5769112" y="779607"/>
                  </a:lnTo>
                  <a:lnTo>
                    <a:pt x="5774507" y="780686"/>
                  </a:lnTo>
                  <a:lnTo>
                    <a:pt x="5780981" y="779607"/>
                  </a:lnTo>
                  <a:lnTo>
                    <a:pt x="5789613" y="779607"/>
                  </a:lnTo>
                  <a:lnTo>
                    <a:pt x="5795008" y="780686"/>
                  </a:lnTo>
                  <a:lnTo>
                    <a:pt x="5795008" y="783923"/>
                  </a:lnTo>
                  <a:cubicBezTo>
                    <a:pt x="5792850" y="786981"/>
                    <a:pt x="5791771" y="791657"/>
                    <a:pt x="5791771" y="797951"/>
                  </a:cubicBezTo>
                  <a:lnTo>
                    <a:pt x="5795008" y="801188"/>
                  </a:lnTo>
                  <a:lnTo>
                    <a:pt x="5795008" y="809819"/>
                  </a:lnTo>
                  <a:lnTo>
                    <a:pt x="5791771" y="815215"/>
                  </a:lnTo>
                  <a:lnTo>
                    <a:pt x="5792850" y="816294"/>
                  </a:lnTo>
                  <a:lnTo>
                    <a:pt x="5792850" y="817372"/>
                  </a:lnTo>
                  <a:lnTo>
                    <a:pt x="5790692" y="827084"/>
                  </a:lnTo>
                  <a:lnTo>
                    <a:pt x="5792850" y="829242"/>
                  </a:lnTo>
                  <a:lnTo>
                    <a:pt x="5792850" y="837874"/>
                  </a:lnTo>
                  <a:lnTo>
                    <a:pt x="5791771" y="838952"/>
                  </a:lnTo>
                  <a:lnTo>
                    <a:pt x="5792850" y="840032"/>
                  </a:lnTo>
                  <a:cubicBezTo>
                    <a:pt x="5792310" y="854778"/>
                    <a:pt x="5791591" y="862151"/>
                    <a:pt x="5790692" y="862151"/>
                  </a:cubicBezTo>
                  <a:lnTo>
                    <a:pt x="5791771" y="863230"/>
                  </a:lnTo>
                  <a:lnTo>
                    <a:pt x="5791771" y="865389"/>
                  </a:lnTo>
                  <a:cubicBezTo>
                    <a:pt x="5791591" y="868985"/>
                    <a:pt x="5790872" y="870784"/>
                    <a:pt x="5789613" y="870784"/>
                  </a:cubicBezTo>
                  <a:lnTo>
                    <a:pt x="5790692" y="871862"/>
                  </a:lnTo>
                  <a:lnTo>
                    <a:pt x="5790692" y="874021"/>
                  </a:lnTo>
                  <a:lnTo>
                    <a:pt x="5783139" y="874021"/>
                  </a:lnTo>
                  <a:lnTo>
                    <a:pt x="5778823" y="870784"/>
                  </a:lnTo>
                  <a:cubicBezTo>
                    <a:pt x="5777384" y="871143"/>
                    <a:pt x="5775945" y="872941"/>
                    <a:pt x="5774507" y="876178"/>
                  </a:cubicBezTo>
                  <a:lnTo>
                    <a:pt x="5756164" y="875099"/>
                  </a:lnTo>
                  <a:lnTo>
                    <a:pt x="5751848" y="875099"/>
                  </a:lnTo>
                  <a:lnTo>
                    <a:pt x="5747532" y="874021"/>
                  </a:lnTo>
                  <a:lnTo>
                    <a:pt x="5743216" y="875099"/>
                  </a:lnTo>
                  <a:lnTo>
                    <a:pt x="5741057" y="875099"/>
                  </a:lnTo>
                  <a:lnTo>
                    <a:pt x="5741057" y="854599"/>
                  </a:lnTo>
                  <a:lnTo>
                    <a:pt x="5742137" y="850283"/>
                  </a:lnTo>
                  <a:lnTo>
                    <a:pt x="5741057" y="837874"/>
                  </a:lnTo>
                  <a:lnTo>
                    <a:pt x="5741057" y="834636"/>
                  </a:lnTo>
                  <a:lnTo>
                    <a:pt x="5725951" y="835716"/>
                  </a:lnTo>
                  <a:lnTo>
                    <a:pt x="5706529" y="833558"/>
                  </a:lnTo>
                  <a:lnTo>
                    <a:pt x="5697897" y="835716"/>
                  </a:lnTo>
                  <a:lnTo>
                    <a:pt x="5696818" y="834636"/>
                  </a:lnTo>
                  <a:lnTo>
                    <a:pt x="5695739" y="834636"/>
                  </a:lnTo>
                  <a:cubicBezTo>
                    <a:pt x="5692143" y="834997"/>
                    <a:pt x="5690344" y="836075"/>
                    <a:pt x="5690344" y="837874"/>
                  </a:cubicBezTo>
                  <a:lnTo>
                    <a:pt x="5688186" y="837874"/>
                  </a:lnTo>
                  <a:cubicBezTo>
                    <a:pt x="5688186" y="835536"/>
                    <a:pt x="5683511" y="834097"/>
                    <a:pt x="5674159" y="833558"/>
                  </a:cubicBezTo>
                  <a:lnTo>
                    <a:pt x="5673080" y="832479"/>
                  </a:lnTo>
                  <a:cubicBezTo>
                    <a:pt x="5673080" y="834277"/>
                    <a:pt x="5669843" y="835356"/>
                    <a:pt x="5663369" y="835716"/>
                  </a:cubicBezTo>
                  <a:lnTo>
                    <a:pt x="5663369" y="837874"/>
                  </a:lnTo>
                  <a:lnTo>
                    <a:pt x="5661211" y="837874"/>
                  </a:lnTo>
                  <a:lnTo>
                    <a:pt x="5661211" y="835716"/>
                  </a:lnTo>
                  <a:lnTo>
                    <a:pt x="5652579" y="835716"/>
                  </a:lnTo>
                  <a:lnTo>
                    <a:pt x="5652579" y="837874"/>
                  </a:lnTo>
                  <a:lnTo>
                    <a:pt x="5650421" y="837874"/>
                  </a:lnTo>
                  <a:lnTo>
                    <a:pt x="5650421" y="835716"/>
                  </a:lnTo>
                  <a:lnTo>
                    <a:pt x="5621288" y="834636"/>
                  </a:lnTo>
                  <a:lnTo>
                    <a:pt x="5610498" y="834636"/>
                  </a:lnTo>
                  <a:cubicBezTo>
                    <a:pt x="5605463" y="834636"/>
                    <a:pt x="5602945" y="835716"/>
                    <a:pt x="5602945" y="837874"/>
                  </a:cubicBezTo>
                  <a:lnTo>
                    <a:pt x="5596471" y="837874"/>
                  </a:lnTo>
                  <a:lnTo>
                    <a:pt x="5596471" y="835716"/>
                  </a:lnTo>
                  <a:lnTo>
                    <a:pt x="5585681" y="835716"/>
                  </a:lnTo>
                  <a:lnTo>
                    <a:pt x="5584602" y="834636"/>
                  </a:lnTo>
                  <a:cubicBezTo>
                    <a:pt x="5582444" y="834636"/>
                    <a:pt x="5581365" y="835716"/>
                    <a:pt x="5581365" y="837874"/>
                  </a:cubicBezTo>
                  <a:lnTo>
                    <a:pt x="5580286" y="837874"/>
                  </a:lnTo>
                  <a:cubicBezTo>
                    <a:pt x="5580286" y="836255"/>
                    <a:pt x="5577768" y="834457"/>
                    <a:pt x="5572733" y="832479"/>
                  </a:cubicBezTo>
                  <a:cubicBezTo>
                    <a:pt x="5570395" y="834636"/>
                    <a:pt x="5562842" y="835716"/>
                    <a:pt x="5550074" y="835716"/>
                  </a:cubicBezTo>
                  <a:lnTo>
                    <a:pt x="5547916" y="830320"/>
                  </a:lnTo>
                  <a:lnTo>
                    <a:pt x="5548995" y="815215"/>
                  </a:lnTo>
                  <a:lnTo>
                    <a:pt x="5548995" y="808741"/>
                  </a:lnTo>
                  <a:lnTo>
                    <a:pt x="5550074" y="807661"/>
                  </a:lnTo>
                  <a:lnTo>
                    <a:pt x="5547916" y="793635"/>
                  </a:lnTo>
                  <a:lnTo>
                    <a:pt x="5548995" y="788239"/>
                  </a:lnTo>
                  <a:lnTo>
                    <a:pt x="5547916" y="781765"/>
                  </a:lnTo>
                  <a:lnTo>
                    <a:pt x="5548995" y="780686"/>
                  </a:lnTo>
                  <a:lnTo>
                    <a:pt x="5558706" y="780686"/>
                  </a:lnTo>
                  <a:lnTo>
                    <a:pt x="5563022" y="783923"/>
                  </a:lnTo>
                  <a:cubicBezTo>
                    <a:pt x="5563022" y="781046"/>
                    <a:pt x="5565540" y="779607"/>
                    <a:pt x="5570575" y="779607"/>
                  </a:cubicBezTo>
                  <a:lnTo>
                    <a:pt x="5579207" y="780686"/>
                  </a:lnTo>
                  <a:cubicBezTo>
                    <a:pt x="5579207" y="778529"/>
                    <a:pt x="5579926" y="777450"/>
                    <a:pt x="5581365" y="777450"/>
                  </a:cubicBezTo>
                  <a:close/>
                  <a:moveTo>
                    <a:pt x="3073644" y="774212"/>
                  </a:moveTo>
                  <a:lnTo>
                    <a:pt x="3072565" y="781629"/>
                  </a:lnTo>
                  <a:lnTo>
                    <a:pt x="3072565" y="784732"/>
                  </a:lnTo>
                  <a:lnTo>
                    <a:pt x="3075802" y="787969"/>
                  </a:lnTo>
                  <a:lnTo>
                    <a:pt x="3075802" y="786890"/>
                  </a:lnTo>
                  <a:lnTo>
                    <a:pt x="3074723" y="774212"/>
                  </a:lnTo>
                  <a:close/>
                  <a:moveTo>
                    <a:pt x="6191932" y="773943"/>
                  </a:moveTo>
                  <a:lnTo>
                    <a:pt x="6193011" y="784733"/>
                  </a:lnTo>
                  <a:lnTo>
                    <a:pt x="6193011" y="787969"/>
                  </a:lnTo>
                  <a:lnTo>
                    <a:pt x="6191932" y="792285"/>
                  </a:lnTo>
                  <a:lnTo>
                    <a:pt x="6193011" y="793365"/>
                  </a:lnTo>
                  <a:lnTo>
                    <a:pt x="6193011" y="794445"/>
                  </a:lnTo>
                  <a:lnTo>
                    <a:pt x="6189774" y="807257"/>
                  </a:lnTo>
                  <a:lnTo>
                    <a:pt x="6197192" y="813732"/>
                  </a:lnTo>
                  <a:lnTo>
                    <a:pt x="6198271" y="813732"/>
                  </a:lnTo>
                  <a:lnTo>
                    <a:pt x="6208792" y="811573"/>
                  </a:lnTo>
                  <a:lnTo>
                    <a:pt x="6212029" y="814810"/>
                  </a:lnTo>
                  <a:lnTo>
                    <a:pt x="6214052" y="814810"/>
                  </a:lnTo>
                  <a:lnTo>
                    <a:pt x="6218233" y="811573"/>
                  </a:lnTo>
                  <a:lnTo>
                    <a:pt x="6224572" y="811573"/>
                  </a:lnTo>
                  <a:lnTo>
                    <a:pt x="6224572" y="787969"/>
                  </a:lnTo>
                  <a:lnTo>
                    <a:pt x="6225651" y="777181"/>
                  </a:lnTo>
                  <a:lnTo>
                    <a:pt x="6222549" y="775023"/>
                  </a:lnTo>
                  <a:lnTo>
                    <a:pt x="6216210" y="775023"/>
                  </a:lnTo>
                  <a:cubicBezTo>
                    <a:pt x="6213692" y="775023"/>
                    <a:pt x="6210860" y="776461"/>
                    <a:pt x="6207713" y="779338"/>
                  </a:cubicBezTo>
                  <a:lnTo>
                    <a:pt x="6197192" y="779338"/>
                  </a:lnTo>
                  <a:cubicBezTo>
                    <a:pt x="6195844" y="779338"/>
                    <a:pt x="6195169" y="777900"/>
                    <a:pt x="6195169" y="775023"/>
                  </a:cubicBezTo>
                  <a:lnTo>
                    <a:pt x="6194090" y="773943"/>
                  </a:lnTo>
                  <a:close/>
                  <a:moveTo>
                    <a:pt x="8101764" y="773810"/>
                  </a:moveTo>
                  <a:lnTo>
                    <a:pt x="8101764" y="777046"/>
                  </a:lnTo>
                  <a:lnTo>
                    <a:pt x="8102844" y="777046"/>
                  </a:lnTo>
                  <a:lnTo>
                    <a:pt x="8102844" y="773810"/>
                  </a:lnTo>
                  <a:close/>
                  <a:moveTo>
                    <a:pt x="1101096" y="772997"/>
                  </a:moveTo>
                  <a:cubicBezTo>
                    <a:pt x="1098130" y="773717"/>
                    <a:pt x="1096644" y="775919"/>
                    <a:pt x="1096644" y="779606"/>
                  </a:cubicBezTo>
                  <a:lnTo>
                    <a:pt x="1101096" y="783922"/>
                  </a:lnTo>
                  <a:lnTo>
                    <a:pt x="1103254" y="783922"/>
                  </a:lnTo>
                  <a:cubicBezTo>
                    <a:pt x="1104694" y="783922"/>
                    <a:pt x="1105412" y="781719"/>
                    <a:pt x="1105412" y="777313"/>
                  </a:cubicBezTo>
                  <a:lnTo>
                    <a:pt x="1106491" y="777313"/>
                  </a:lnTo>
                  <a:cubicBezTo>
                    <a:pt x="1105773" y="774435"/>
                    <a:pt x="1103974" y="772997"/>
                    <a:pt x="1101096" y="772997"/>
                  </a:cubicBezTo>
                  <a:close/>
                  <a:moveTo>
                    <a:pt x="82678" y="771885"/>
                  </a:moveTo>
                  <a:cubicBezTo>
                    <a:pt x="77553" y="777639"/>
                    <a:pt x="72833" y="780517"/>
                    <a:pt x="68517" y="780517"/>
                  </a:cubicBezTo>
                  <a:cubicBezTo>
                    <a:pt x="64020" y="780517"/>
                    <a:pt x="61773" y="781236"/>
                    <a:pt x="61773" y="782675"/>
                  </a:cubicBezTo>
                  <a:lnTo>
                    <a:pt x="61773" y="784833"/>
                  </a:lnTo>
                  <a:lnTo>
                    <a:pt x="69596" y="789149"/>
                  </a:lnTo>
                  <a:lnTo>
                    <a:pt x="72833" y="789149"/>
                  </a:lnTo>
                  <a:cubicBezTo>
                    <a:pt x="81465" y="784473"/>
                    <a:pt x="85870" y="781236"/>
                    <a:pt x="86050" y="779438"/>
                  </a:cubicBezTo>
                  <a:lnTo>
                    <a:pt x="86050" y="776201"/>
                  </a:lnTo>
                  <a:cubicBezTo>
                    <a:pt x="83802" y="776201"/>
                    <a:pt x="82678" y="774762"/>
                    <a:pt x="82678" y="771885"/>
                  </a:cubicBezTo>
                  <a:close/>
                  <a:moveTo>
                    <a:pt x="8253364" y="769494"/>
                  </a:moveTo>
                  <a:lnTo>
                    <a:pt x="8253364" y="773810"/>
                  </a:lnTo>
                  <a:lnTo>
                    <a:pt x="8254444" y="773810"/>
                  </a:lnTo>
                  <a:lnTo>
                    <a:pt x="8254444" y="769494"/>
                  </a:lnTo>
                  <a:close/>
                  <a:moveTo>
                    <a:pt x="7676786" y="768819"/>
                  </a:moveTo>
                  <a:lnTo>
                    <a:pt x="7676786" y="772190"/>
                  </a:lnTo>
                  <a:lnTo>
                    <a:pt x="7679079" y="769898"/>
                  </a:lnTo>
                  <a:lnTo>
                    <a:pt x="7679079" y="768819"/>
                  </a:lnTo>
                  <a:close/>
                  <a:moveTo>
                    <a:pt x="1187417" y="768681"/>
                  </a:moveTo>
                  <a:lnTo>
                    <a:pt x="1187417" y="775155"/>
                  </a:lnTo>
                  <a:lnTo>
                    <a:pt x="1188632" y="780685"/>
                  </a:lnTo>
                  <a:lnTo>
                    <a:pt x="1191869" y="780685"/>
                  </a:lnTo>
                  <a:lnTo>
                    <a:pt x="1194026" y="778527"/>
                  </a:lnTo>
                  <a:lnTo>
                    <a:pt x="1194026" y="776234"/>
                  </a:lnTo>
                  <a:lnTo>
                    <a:pt x="1192948" y="768681"/>
                  </a:lnTo>
                  <a:close/>
                  <a:moveTo>
                    <a:pt x="7632816" y="766661"/>
                  </a:moveTo>
                  <a:lnTo>
                    <a:pt x="7609753" y="769898"/>
                  </a:lnTo>
                  <a:lnTo>
                    <a:pt x="7607595" y="767740"/>
                  </a:lnTo>
                  <a:cubicBezTo>
                    <a:pt x="7605976" y="767740"/>
                    <a:pt x="7604538" y="772101"/>
                    <a:pt x="7603279" y="780823"/>
                  </a:cubicBezTo>
                  <a:cubicBezTo>
                    <a:pt x="7604717" y="780823"/>
                    <a:pt x="7605437" y="781901"/>
                    <a:pt x="7605437" y="784060"/>
                  </a:cubicBezTo>
                  <a:lnTo>
                    <a:pt x="7606516" y="785139"/>
                  </a:lnTo>
                  <a:lnTo>
                    <a:pt x="7630658" y="785139"/>
                  </a:lnTo>
                  <a:lnTo>
                    <a:pt x="7636188" y="790533"/>
                  </a:lnTo>
                  <a:lnTo>
                    <a:pt x="7648327" y="790533"/>
                  </a:lnTo>
                  <a:cubicBezTo>
                    <a:pt x="7649766" y="790533"/>
                    <a:pt x="7650485" y="789455"/>
                    <a:pt x="7650485" y="787297"/>
                  </a:cubicBezTo>
                  <a:lnTo>
                    <a:pt x="7649406" y="776507"/>
                  </a:lnTo>
                  <a:lnTo>
                    <a:pt x="7650485" y="772190"/>
                  </a:lnTo>
                  <a:lnTo>
                    <a:pt x="7638346" y="766661"/>
                  </a:lnTo>
                  <a:close/>
                  <a:moveTo>
                    <a:pt x="647524" y="765578"/>
                  </a:moveTo>
                  <a:lnTo>
                    <a:pt x="647524" y="768816"/>
                  </a:lnTo>
                  <a:lnTo>
                    <a:pt x="649682" y="768816"/>
                  </a:lnTo>
                  <a:lnTo>
                    <a:pt x="650761" y="765578"/>
                  </a:lnTo>
                  <a:close/>
                  <a:moveTo>
                    <a:pt x="6240487" y="763153"/>
                  </a:moveTo>
                  <a:lnTo>
                    <a:pt x="6239408" y="764232"/>
                  </a:lnTo>
                  <a:lnTo>
                    <a:pt x="6239408" y="771785"/>
                  </a:lnTo>
                  <a:lnTo>
                    <a:pt x="6241432" y="773943"/>
                  </a:lnTo>
                  <a:lnTo>
                    <a:pt x="6243590" y="773943"/>
                  </a:lnTo>
                  <a:cubicBezTo>
                    <a:pt x="6247276" y="773943"/>
                    <a:pt x="6249389" y="772864"/>
                    <a:pt x="6249929" y="770706"/>
                  </a:cubicBezTo>
                  <a:lnTo>
                    <a:pt x="6249929" y="765311"/>
                  </a:lnTo>
                  <a:close/>
                  <a:moveTo>
                    <a:pt x="3158481" y="762477"/>
                  </a:moveTo>
                  <a:lnTo>
                    <a:pt x="3158481" y="764635"/>
                  </a:lnTo>
                  <a:lnTo>
                    <a:pt x="3159560" y="764635"/>
                  </a:lnTo>
                  <a:lnTo>
                    <a:pt x="3159560" y="762477"/>
                  </a:lnTo>
                  <a:close/>
                  <a:moveTo>
                    <a:pt x="633767" y="762476"/>
                  </a:moveTo>
                  <a:lnTo>
                    <a:pt x="633767" y="763556"/>
                  </a:lnTo>
                  <a:lnTo>
                    <a:pt x="635925" y="763556"/>
                  </a:lnTo>
                  <a:lnTo>
                    <a:pt x="635925" y="762476"/>
                  </a:lnTo>
                  <a:close/>
                  <a:moveTo>
                    <a:pt x="7754879" y="762345"/>
                  </a:moveTo>
                  <a:cubicBezTo>
                    <a:pt x="7745887" y="767380"/>
                    <a:pt x="7735232" y="771741"/>
                    <a:pt x="7722913" y="775428"/>
                  </a:cubicBezTo>
                  <a:cubicBezTo>
                    <a:pt x="7716169" y="781901"/>
                    <a:pt x="7709965" y="785139"/>
                    <a:pt x="7704300" y="785139"/>
                  </a:cubicBezTo>
                  <a:lnTo>
                    <a:pt x="7698770" y="785139"/>
                  </a:lnTo>
                  <a:cubicBezTo>
                    <a:pt x="7698770" y="788915"/>
                    <a:pt x="7697332" y="793636"/>
                    <a:pt x="7694454" y="799301"/>
                  </a:cubicBezTo>
                  <a:cubicBezTo>
                    <a:pt x="7696433" y="807843"/>
                    <a:pt x="7701198" y="815441"/>
                    <a:pt x="7708751" y="822094"/>
                  </a:cubicBezTo>
                  <a:lnTo>
                    <a:pt x="7716439" y="829647"/>
                  </a:lnTo>
                  <a:cubicBezTo>
                    <a:pt x="7719317" y="829647"/>
                    <a:pt x="7721879" y="826770"/>
                    <a:pt x="7724127" y="821015"/>
                  </a:cubicBezTo>
                  <a:cubicBezTo>
                    <a:pt x="7726824" y="819397"/>
                    <a:pt x="7730107" y="815037"/>
                    <a:pt x="7733973" y="807933"/>
                  </a:cubicBezTo>
                  <a:lnTo>
                    <a:pt x="7732894" y="803617"/>
                  </a:lnTo>
                  <a:lnTo>
                    <a:pt x="7749349" y="787297"/>
                  </a:lnTo>
                  <a:lnTo>
                    <a:pt x="7751507" y="787297"/>
                  </a:lnTo>
                  <a:lnTo>
                    <a:pt x="7751507" y="782980"/>
                  </a:lnTo>
                  <a:lnTo>
                    <a:pt x="7758116" y="764503"/>
                  </a:lnTo>
                  <a:lnTo>
                    <a:pt x="7758116" y="762345"/>
                  </a:lnTo>
                  <a:close/>
                  <a:moveTo>
                    <a:pt x="3242238" y="761399"/>
                  </a:moveTo>
                  <a:lnTo>
                    <a:pt x="3242238" y="763557"/>
                  </a:lnTo>
                  <a:cubicBezTo>
                    <a:pt x="3243677" y="763557"/>
                    <a:pt x="3244396" y="764635"/>
                    <a:pt x="3244396" y="766794"/>
                  </a:cubicBezTo>
                  <a:lnTo>
                    <a:pt x="3245475" y="766794"/>
                  </a:lnTo>
                  <a:lnTo>
                    <a:pt x="3245475" y="763557"/>
                  </a:lnTo>
                  <a:close/>
                  <a:moveTo>
                    <a:pt x="171966" y="758667"/>
                  </a:moveTo>
                  <a:lnTo>
                    <a:pt x="169808" y="760825"/>
                  </a:lnTo>
                  <a:lnTo>
                    <a:pt x="171966" y="760825"/>
                  </a:lnTo>
                  <a:close/>
                  <a:moveTo>
                    <a:pt x="652784" y="758161"/>
                  </a:moveTo>
                  <a:lnTo>
                    <a:pt x="652784" y="762476"/>
                  </a:lnTo>
                  <a:lnTo>
                    <a:pt x="654942" y="760319"/>
                  </a:lnTo>
                  <a:lnTo>
                    <a:pt x="654942" y="758161"/>
                  </a:lnTo>
                  <a:close/>
                  <a:moveTo>
                    <a:pt x="8198470" y="755467"/>
                  </a:moveTo>
                  <a:lnTo>
                    <a:pt x="8198470" y="757624"/>
                  </a:lnTo>
                  <a:lnTo>
                    <a:pt x="8199549" y="757624"/>
                  </a:lnTo>
                  <a:lnTo>
                    <a:pt x="8201707" y="755467"/>
                  </a:lnTo>
                  <a:close/>
                  <a:moveTo>
                    <a:pt x="3245475" y="753980"/>
                  </a:moveTo>
                  <a:cubicBezTo>
                    <a:pt x="3243677" y="753980"/>
                    <a:pt x="3242598" y="755419"/>
                    <a:pt x="3242238" y="758296"/>
                  </a:cubicBezTo>
                  <a:lnTo>
                    <a:pt x="3242238" y="759375"/>
                  </a:lnTo>
                  <a:lnTo>
                    <a:pt x="3243317" y="759375"/>
                  </a:lnTo>
                  <a:lnTo>
                    <a:pt x="3245475" y="755059"/>
                  </a:lnTo>
                  <a:close/>
                  <a:moveTo>
                    <a:pt x="7166650" y="750434"/>
                  </a:moveTo>
                  <a:lnTo>
                    <a:pt x="7169752" y="753671"/>
                  </a:lnTo>
                  <a:cubicBezTo>
                    <a:pt x="7172090" y="753671"/>
                    <a:pt x="7174607" y="752591"/>
                    <a:pt x="7177305" y="750434"/>
                  </a:cubicBezTo>
                  <a:lnTo>
                    <a:pt x="7179463" y="750434"/>
                  </a:lnTo>
                  <a:cubicBezTo>
                    <a:pt x="7182700" y="753311"/>
                    <a:pt x="7185892" y="754750"/>
                    <a:pt x="7189039" y="754750"/>
                  </a:cubicBezTo>
                  <a:lnTo>
                    <a:pt x="7199829" y="752591"/>
                  </a:lnTo>
                  <a:cubicBezTo>
                    <a:pt x="7206932" y="754390"/>
                    <a:pt x="7210484" y="755829"/>
                    <a:pt x="7210484" y="756908"/>
                  </a:cubicBezTo>
                  <a:lnTo>
                    <a:pt x="7211563" y="755829"/>
                  </a:lnTo>
                  <a:lnTo>
                    <a:pt x="7215879" y="755829"/>
                  </a:lnTo>
                  <a:lnTo>
                    <a:pt x="7219116" y="759065"/>
                  </a:lnTo>
                  <a:lnTo>
                    <a:pt x="7219116" y="765405"/>
                  </a:lnTo>
                  <a:lnTo>
                    <a:pt x="7213721" y="776195"/>
                  </a:lnTo>
                  <a:lnTo>
                    <a:pt x="7215879" y="787929"/>
                  </a:lnTo>
                  <a:cubicBezTo>
                    <a:pt x="7213362" y="793593"/>
                    <a:pt x="7211563" y="796426"/>
                    <a:pt x="7210484" y="796426"/>
                  </a:cubicBezTo>
                  <a:lnTo>
                    <a:pt x="7211563" y="801821"/>
                  </a:lnTo>
                  <a:lnTo>
                    <a:pt x="7211563" y="806137"/>
                  </a:lnTo>
                  <a:lnTo>
                    <a:pt x="7210484" y="807216"/>
                  </a:lnTo>
                  <a:lnTo>
                    <a:pt x="7214800" y="814633"/>
                  </a:lnTo>
                  <a:lnTo>
                    <a:pt x="7218037" y="813555"/>
                  </a:lnTo>
                  <a:lnTo>
                    <a:pt x="7223297" y="816792"/>
                  </a:lnTo>
                  <a:cubicBezTo>
                    <a:pt x="7226354" y="816792"/>
                    <a:pt x="7229591" y="812161"/>
                    <a:pt x="7233008" y="802900"/>
                  </a:cubicBezTo>
                  <a:cubicBezTo>
                    <a:pt x="7234986" y="802720"/>
                    <a:pt x="7239617" y="795572"/>
                    <a:pt x="7246900" y="781454"/>
                  </a:cubicBezTo>
                  <a:lnTo>
                    <a:pt x="7254318" y="780376"/>
                  </a:lnTo>
                  <a:lnTo>
                    <a:pt x="7257556" y="780376"/>
                  </a:lnTo>
                  <a:cubicBezTo>
                    <a:pt x="7258994" y="780376"/>
                    <a:pt x="7261872" y="785052"/>
                    <a:pt x="7266188" y="794403"/>
                  </a:cubicBezTo>
                  <a:cubicBezTo>
                    <a:pt x="7271852" y="794403"/>
                    <a:pt x="7274685" y="796516"/>
                    <a:pt x="7274685" y="800742"/>
                  </a:cubicBezTo>
                  <a:lnTo>
                    <a:pt x="7277922" y="798584"/>
                  </a:lnTo>
                  <a:cubicBezTo>
                    <a:pt x="7289341" y="808295"/>
                    <a:pt x="7295051" y="814725"/>
                    <a:pt x="7295051" y="817871"/>
                  </a:cubicBezTo>
                  <a:cubicBezTo>
                    <a:pt x="7293972" y="820748"/>
                    <a:pt x="7292893" y="822187"/>
                    <a:pt x="7291814" y="822187"/>
                  </a:cubicBezTo>
                  <a:lnTo>
                    <a:pt x="7287633" y="822187"/>
                  </a:lnTo>
                  <a:lnTo>
                    <a:pt x="7262950" y="821108"/>
                  </a:lnTo>
                  <a:lnTo>
                    <a:pt x="7236245" y="822187"/>
                  </a:lnTo>
                  <a:lnTo>
                    <a:pt x="7231929" y="822187"/>
                  </a:lnTo>
                  <a:lnTo>
                    <a:pt x="7223297" y="820030"/>
                  </a:lnTo>
                  <a:lnTo>
                    <a:pt x="7212642" y="822187"/>
                  </a:lnTo>
                  <a:lnTo>
                    <a:pt x="7212642" y="824346"/>
                  </a:lnTo>
                  <a:lnTo>
                    <a:pt x="7211563" y="837158"/>
                  </a:lnTo>
                  <a:cubicBezTo>
                    <a:pt x="7213721" y="837878"/>
                    <a:pt x="7214800" y="840036"/>
                    <a:pt x="7214800" y="843633"/>
                  </a:cubicBezTo>
                  <a:lnTo>
                    <a:pt x="7212642" y="849972"/>
                  </a:lnTo>
                  <a:lnTo>
                    <a:pt x="7212642" y="871417"/>
                  </a:lnTo>
                  <a:lnTo>
                    <a:pt x="7220060" y="870338"/>
                  </a:lnTo>
                  <a:cubicBezTo>
                    <a:pt x="7230850" y="870877"/>
                    <a:pt x="7236920" y="872317"/>
                    <a:pt x="7238268" y="874654"/>
                  </a:cubicBezTo>
                  <a:lnTo>
                    <a:pt x="7238268" y="871417"/>
                  </a:lnTo>
                  <a:lnTo>
                    <a:pt x="7240426" y="871417"/>
                  </a:lnTo>
                  <a:cubicBezTo>
                    <a:pt x="7248159" y="871417"/>
                    <a:pt x="7256027" y="863909"/>
                    <a:pt x="7264030" y="848893"/>
                  </a:cubicBezTo>
                  <a:lnTo>
                    <a:pt x="7268346" y="845790"/>
                  </a:lnTo>
                  <a:lnTo>
                    <a:pt x="7271448" y="847814"/>
                  </a:lnTo>
                  <a:lnTo>
                    <a:pt x="7272527" y="847814"/>
                  </a:lnTo>
                  <a:lnTo>
                    <a:pt x="7272527" y="842554"/>
                  </a:lnTo>
                  <a:lnTo>
                    <a:pt x="7274685" y="840395"/>
                  </a:lnTo>
                  <a:lnTo>
                    <a:pt x="7276843" y="840395"/>
                  </a:lnTo>
                  <a:cubicBezTo>
                    <a:pt x="7282598" y="840395"/>
                    <a:pt x="7287228" y="846106"/>
                    <a:pt x="7290735" y="857525"/>
                  </a:cubicBezTo>
                  <a:cubicBezTo>
                    <a:pt x="7305032" y="863189"/>
                    <a:pt x="7312180" y="869619"/>
                    <a:pt x="7312180" y="876812"/>
                  </a:cubicBezTo>
                  <a:lnTo>
                    <a:pt x="7311101" y="876812"/>
                  </a:lnTo>
                  <a:lnTo>
                    <a:pt x="7307864" y="875733"/>
                  </a:lnTo>
                  <a:lnTo>
                    <a:pt x="7307864" y="876812"/>
                  </a:lnTo>
                  <a:lnTo>
                    <a:pt x="7308943" y="881128"/>
                  </a:lnTo>
                  <a:lnTo>
                    <a:pt x="7307864" y="882072"/>
                  </a:lnTo>
                  <a:lnTo>
                    <a:pt x="7305706" y="882072"/>
                  </a:lnTo>
                  <a:lnTo>
                    <a:pt x="7276843" y="877891"/>
                  </a:lnTo>
                  <a:lnTo>
                    <a:pt x="7259714" y="881128"/>
                  </a:lnTo>
                  <a:lnTo>
                    <a:pt x="7254318" y="881128"/>
                  </a:lnTo>
                  <a:lnTo>
                    <a:pt x="7241505" y="877891"/>
                  </a:lnTo>
                  <a:lnTo>
                    <a:pt x="7240426" y="877891"/>
                  </a:lnTo>
                  <a:lnTo>
                    <a:pt x="7237189" y="881128"/>
                  </a:lnTo>
                  <a:cubicBezTo>
                    <a:pt x="7240067" y="887872"/>
                    <a:pt x="7241505" y="896414"/>
                    <a:pt x="7241505" y="906754"/>
                  </a:cubicBezTo>
                  <a:lnTo>
                    <a:pt x="7238268" y="915387"/>
                  </a:lnTo>
                  <a:cubicBezTo>
                    <a:pt x="7240426" y="920692"/>
                    <a:pt x="7241505" y="929594"/>
                    <a:pt x="7241505" y="942092"/>
                  </a:cubicBezTo>
                  <a:lnTo>
                    <a:pt x="7239347" y="942092"/>
                  </a:lnTo>
                  <a:lnTo>
                    <a:pt x="7239347" y="943172"/>
                  </a:lnTo>
                  <a:lnTo>
                    <a:pt x="7241505" y="943172"/>
                  </a:lnTo>
                  <a:lnTo>
                    <a:pt x="7240426" y="948566"/>
                  </a:lnTo>
                  <a:cubicBezTo>
                    <a:pt x="7240426" y="951534"/>
                    <a:pt x="7245776" y="954007"/>
                    <a:pt x="7256476" y="955985"/>
                  </a:cubicBezTo>
                  <a:lnTo>
                    <a:pt x="7262950" y="955985"/>
                  </a:lnTo>
                  <a:cubicBezTo>
                    <a:pt x="7265648" y="953826"/>
                    <a:pt x="7268166" y="952747"/>
                    <a:pt x="7270504" y="952747"/>
                  </a:cubicBezTo>
                  <a:lnTo>
                    <a:pt x="7272527" y="954906"/>
                  </a:lnTo>
                  <a:lnTo>
                    <a:pt x="7271448" y="959222"/>
                  </a:lnTo>
                  <a:lnTo>
                    <a:pt x="7271448" y="960301"/>
                  </a:lnTo>
                  <a:lnTo>
                    <a:pt x="7272527" y="960301"/>
                  </a:lnTo>
                  <a:cubicBezTo>
                    <a:pt x="7272527" y="958142"/>
                    <a:pt x="7273246" y="957064"/>
                    <a:pt x="7274685" y="957064"/>
                  </a:cubicBezTo>
                  <a:lnTo>
                    <a:pt x="7276843" y="957064"/>
                  </a:lnTo>
                  <a:lnTo>
                    <a:pt x="7276843" y="958142"/>
                  </a:lnTo>
                  <a:lnTo>
                    <a:pt x="7275764" y="959222"/>
                  </a:lnTo>
                  <a:lnTo>
                    <a:pt x="7275764" y="960301"/>
                  </a:lnTo>
                  <a:cubicBezTo>
                    <a:pt x="7279360" y="960301"/>
                    <a:pt x="7281159" y="961739"/>
                    <a:pt x="7281159" y="964617"/>
                  </a:cubicBezTo>
                  <a:lnTo>
                    <a:pt x="7282238" y="964617"/>
                  </a:lnTo>
                  <a:lnTo>
                    <a:pt x="7282238" y="961380"/>
                  </a:lnTo>
                  <a:lnTo>
                    <a:pt x="7275764" y="952747"/>
                  </a:lnTo>
                  <a:cubicBezTo>
                    <a:pt x="7278102" y="951669"/>
                    <a:pt x="7281339" y="945240"/>
                    <a:pt x="7285475" y="933460"/>
                  </a:cubicBezTo>
                  <a:cubicBezTo>
                    <a:pt x="7290420" y="920872"/>
                    <a:pt x="7293972" y="913769"/>
                    <a:pt x="7296130" y="912149"/>
                  </a:cubicBezTo>
                  <a:cubicBezTo>
                    <a:pt x="7300086" y="912149"/>
                    <a:pt x="7303278" y="914263"/>
                    <a:pt x="7305706" y="918488"/>
                  </a:cubicBezTo>
                  <a:lnTo>
                    <a:pt x="7305706" y="919568"/>
                  </a:lnTo>
                  <a:cubicBezTo>
                    <a:pt x="7303638" y="922265"/>
                    <a:pt x="7302604" y="924783"/>
                    <a:pt x="7302604" y="927121"/>
                  </a:cubicBezTo>
                  <a:lnTo>
                    <a:pt x="7302604" y="928200"/>
                  </a:lnTo>
                  <a:lnTo>
                    <a:pt x="7303683" y="932516"/>
                  </a:lnTo>
                  <a:lnTo>
                    <a:pt x="7300446" y="941013"/>
                  </a:lnTo>
                  <a:lnTo>
                    <a:pt x="7310022" y="958142"/>
                  </a:lnTo>
                  <a:lnTo>
                    <a:pt x="7313259" y="973114"/>
                  </a:lnTo>
                  <a:lnTo>
                    <a:pt x="7313259" y="978509"/>
                  </a:lnTo>
                  <a:cubicBezTo>
                    <a:pt x="7313259" y="988849"/>
                    <a:pt x="7306470" y="996357"/>
                    <a:pt x="7292893" y="1001033"/>
                  </a:cubicBezTo>
                  <a:lnTo>
                    <a:pt x="7292893" y="999954"/>
                  </a:lnTo>
                  <a:lnTo>
                    <a:pt x="7293972" y="994559"/>
                  </a:lnTo>
                  <a:lnTo>
                    <a:pt x="7292893" y="993480"/>
                  </a:lnTo>
                  <a:lnTo>
                    <a:pt x="7291814" y="993480"/>
                  </a:lnTo>
                  <a:cubicBezTo>
                    <a:pt x="7290375" y="993480"/>
                    <a:pt x="7289656" y="994918"/>
                    <a:pt x="7289656" y="997796"/>
                  </a:cubicBezTo>
                  <a:lnTo>
                    <a:pt x="7288577" y="998875"/>
                  </a:lnTo>
                  <a:lnTo>
                    <a:pt x="7285475" y="998875"/>
                  </a:lnTo>
                  <a:lnTo>
                    <a:pt x="7275764" y="997796"/>
                  </a:lnTo>
                  <a:lnTo>
                    <a:pt x="7254318" y="1003057"/>
                  </a:lnTo>
                  <a:lnTo>
                    <a:pt x="7242584" y="997796"/>
                  </a:lnTo>
                  <a:lnTo>
                    <a:pt x="7237189" y="997796"/>
                  </a:lnTo>
                  <a:cubicBezTo>
                    <a:pt x="7234222" y="1000584"/>
                    <a:pt x="7227478" y="1001978"/>
                    <a:pt x="7216958" y="1001978"/>
                  </a:cubicBezTo>
                  <a:cubicBezTo>
                    <a:pt x="7199784" y="1001978"/>
                    <a:pt x="7191197" y="991637"/>
                    <a:pt x="7191197" y="970956"/>
                  </a:cubicBezTo>
                  <a:lnTo>
                    <a:pt x="7192276" y="969877"/>
                  </a:lnTo>
                  <a:lnTo>
                    <a:pt x="7192276" y="968798"/>
                  </a:lnTo>
                  <a:lnTo>
                    <a:pt x="7191197" y="962459"/>
                  </a:lnTo>
                  <a:cubicBezTo>
                    <a:pt x="7191197" y="955624"/>
                    <a:pt x="7192636" y="950275"/>
                    <a:pt x="7195513" y="946408"/>
                  </a:cubicBezTo>
                  <a:lnTo>
                    <a:pt x="7192276" y="930357"/>
                  </a:lnTo>
                  <a:lnTo>
                    <a:pt x="7193355" y="924963"/>
                  </a:lnTo>
                  <a:lnTo>
                    <a:pt x="7191197" y="922805"/>
                  </a:lnTo>
                  <a:lnTo>
                    <a:pt x="7191197" y="914308"/>
                  </a:lnTo>
                  <a:lnTo>
                    <a:pt x="7192276" y="902438"/>
                  </a:lnTo>
                  <a:lnTo>
                    <a:pt x="7191197" y="899201"/>
                  </a:lnTo>
                  <a:lnTo>
                    <a:pt x="7192276" y="895021"/>
                  </a:lnTo>
                  <a:lnTo>
                    <a:pt x="7191197" y="890705"/>
                  </a:lnTo>
                  <a:lnTo>
                    <a:pt x="7192276" y="880049"/>
                  </a:lnTo>
                  <a:lnTo>
                    <a:pt x="7190118" y="877891"/>
                  </a:lnTo>
                  <a:lnTo>
                    <a:pt x="7187960" y="877891"/>
                  </a:lnTo>
                  <a:cubicBezTo>
                    <a:pt x="7186162" y="880049"/>
                    <a:pt x="7183329" y="881128"/>
                    <a:pt x="7179463" y="881128"/>
                  </a:cubicBezTo>
                  <a:cubicBezTo>
                    <a:pt x="7176585" y="882477"/>
                    <a:pt x="7174068" y="888187"/>
                    <a:pt x="7171910" y="898257"/>
                  </a:cubicBezTo>
                  <a:lnTo>
                    <a:pt x="7168673" y="901360"/>
                  </a:lnTo>
                  <a:cubicBezTo>
                    <a:pt x="7170831" y="904057"/>
                    <a:pt x="7171910" y="906575"/>
                    <a:pt x="7171910" y="908913"/>
                  </a:cubicBezTo>
                  <a:cubicBezTo>
                    <a:pt x="7170831" y="913049"/>
                    <a:pt x="7166919" y="918040"/>
                    <a:pt x="7160176" y="923884"/>
                  </a:cubicBezTo>
                  <a:lnTo>
                    <a:pt x="7163413" y="928200"/>
                  </a:lnTo>
                  <a:lnTo>
                    <a:pt x="7163413" y="930357"/>
                  </a:lnTo>
                  <a:cubicBezTo>
                    <a:pt x="7159456" y="948881"/>
                    <a:pt x="7154106" y="960660"/>
                    <a:pt x="7147362" y="965696"/>
                  </a:cubicBezTo>
                  <a:cubicBezTo>
                    <a:pt x="7143226" y="974238"/>
                    <a:pt x="7136797" y="979588"/>
                    <a:pt x="7128075" y="981745"/>
                  </a:cubicBezTo>
                  <a:lnTo>
                    <a:pt x="7120522" y="980667"/>
                  </a:lnTo>
                  <a:lnTo>
                    <a:pt x="7120522" y="981745"/>
                  </a:lnTo>
                  <a:cubicBezTo>
                    <a:pt x="7117555" y="989569"/>
                    <a:pt x="7110452" y="993480"/>
                    <a:pt x="7099212" y="993480"/>
                  </a:cubicBezTo>
                  <a:cubicBezTo>
                    <a:pt x="7099212" y="997256"/>
                    <a:pt x="7086354" y="1002966"/>
                    <a:pt x="7060637" y="1010609"/>
                  </a:cubicBezTo>
                  <a:cubicBezTo>
                    <a:pt x="7058479" y="1006833"/>
                    <a:pt x="7057400" y="1003281"/>
                    <a:pt x="7057400" y="999954"/>
                  </a:cubicBezTo>
                  <a:lnTo>
                    <a:pt x="7057400" y="998875"/>
                  </a:lnTo>
                  <a:cubicBezTo>
                    <a:pt x="7057400" y="997796"/>
                    <a:pt x="7061312" y="995638"/>
                    <a:pt x="7069135" y="992401"/>
                  </a:cubicBezTo>
                  <a:cubicBezTo>
                    <a:pt x="7079475" y="986376"/>
                    <a:pt x="7084825" y="981386"/>
                    <a:pt x="7085185" y="977430"/>
                  </a:cubicBezTo>
                  <a:lnTo>
                    <a:pt x="7087343" y="977430"/>
                  </a:lnTo>
                  <a:lnTo>
                    <a:pt x="7091659" y="979588"/>
                  </a:lnTo>
                  <a:lnTo>
                    <a:pt x="7092738" y="978509"/>
                  </a:lnTo>
                  <a:lnTo>
                    <a:pt x="7092738" y="966775"/>
                  </a:lnTo>
                  <a:cubicBezTo>
                    <a:pt x="7092738" y="963538"/>
                    <a:pt x="7099167" y="961020"/>
                    <a:pt x="7112025" y="959222"/>
                  </a:cubicBezTo>
                  <a:lnTo>
                    <a:pt x="7113104" y="958142"/>
                  </a:lnTo>
                  <a:lnTo>
                    <a:pt x="7113104" y="955985"/>
                  </a:lnTo>
                  <a:cubicBezTo>
                    <a:pt x="7110946" y="952928"/>
                    <a:pt x="7109867" y="947218"/>
                    <a:pt x="7109867" y="938855"/>
                  </a:cubicBezTo>
                  <a:cubicBezTo>
                    <a:pt x="7112564" y="932112"/>
                    <a:pt x="7116116" y="927481"/>
                    <a:pt x="7120522" y="924963"/>
                  </a:cubicBezTo>
                  <a:lnTo>
                    <a:pt x="7120522" y="921726"/>
                  </a:lnTo>
                  <a:lnTo>
                    <a:pt x="7119443" y="896100"/>
                  </a:lnTo>
                  <a:lnTo>
                    <a:pt x="7121601" y="889625"/>
                  </a:lnTo>
                  <a:cubicBezTo>
                    <a:pt x="7121062" y="883241"/>
                    <a:pt x="7119983" y="880049"/>
                    <a:pt x="7118364" y="880049"/>
                  </a:cubicBezTo>
                  <a:lnTo>
                    <a:pt x="7114183" y="880049"/>
                  </a:lnTo>
                  <a:lnTo>
                    <a:pt x="7109867" y="883151"/>
                  </a:lnTo>
                  <a:lnTo>
                    <a:pt x="7108788" y="883151"/>
                  </a:lnTo>
                  <a:cubicBezTo>
                    <a:pt x="7102044" y="881083"/>
                    <a:pt x="7094177" y="879689"/>
                    <a:pt x="7085185" y="878970"/>
                  </a:cubicBezTo>
                  <a:lnTo>
                    <a:pt x="7079925" y="880049"/>
                  </a:lnTo>
                  <a:lnTo>
                    <a:pt x="7064953" y="876812"/>
                  </a:lnTo>
                  <a:lnTo>
                    <a:pt x="7062795" y="878970"/>
                  </a:lnTo>
                  <a:lnTo>
                    <a:pt x="7058479" y="878970"/>
                  </a:lnTo>
                  <a:lnTo>
                    <a:pt x="7056321" y="876812"/>
                  </a:lnTo>
                  <a:cubicBezTo>
                    <a:pt x="7056321" y="875553"/>
                    <a:pt x="7059514" y="873755"/>
                    <a:pt x="7065898" y="871417"/>
                  </a:cubicBezTo>
                  <a:lnTo>
                    <a:pt x="7066977" y="870338"/>
                  </a:lnTo>
                  <a:lnTo>
                    <a:pt x="7073451" y="870338"/>
                  </a:lnTo>
                  <a:cubicBezTo>
                    <a:pt x="7077047" y="870518"/>
                    <a:pt x="7078846" y="871237"/>
                    <a:pt x="7078846" y="872496"/>
                  </a:cubicBezTo>
                  <a:lnTo>
                    <a:pt x="7087343" y="870338"/>
                  </a:lnTo>
                  <a:lnTo>
                    <a:pt x="7088422" y="870338"/>
                  </a:lnTo>
                  <a:lnTo>
                    <a:pt x="7091659" y="872496"/>
                  </a:lnTo>
                  <a:lnTo>
                    <a:pt x="7092738" y="872496"/>
                  </a:lnTo>
                  <a:lnTo>
                    <a:pt x="7095975" y="870338"/>
                  </a:lnTo>
                  <a:lnTo>
                    <a:pt x="7097054" y="870338"/>
                  </a:lnTo>
                  <a:lnTo>
                    <a:pt x="7112025" y="872496"/>
                  </a:lnTo>
                  <a:lnTo>
                    <a:pt x="7114183" y="870338"/>
                  </a:lnTo>
                  <a:lnTo>
                    <a:pt x="7117285" y="872496"/>
                  </a:lnTo>
                  <a:lnTo>
                    <a:pt x="7124838" y="870338"/>
                  </a:lnTo>
                  <a:lnTo>
                    <a:pt x="7147362" y="874654"/>
                  </a:lnTo>
                  <a:lnTo>
                    <a:pt x="7149520" y="874654"/>
                  </a:lnTo>
                  <a:cubicBezTo>
                    <a:pt x="7149880" y="871777"/>
                    <a:pt x="7150914" y="870338"/>
                    <a:pt x="7152622" y="870338"/>
                  </a:cubicBezTo>
                  <a:lnTo>
                    <a:pt x="7160176" y="870338"/>
                  </a:lnTo>
                  <a:lnTo>
                    <a:pt x="7165571" y="875733"/>
                  </a:lnTo>
                  <a:lnTo>
                    <a:pt x="7168673" y="872496"/>
                  </a:lnTo>
                  <a:cubicBezTo>
                    <a:pt x="7166065" y="872496"/>
                    <a:pt x="7164312" y="868225"/>
                    <a:pt x="7163413" y="859682"/>
                  </a:cubicBezTo>
                  <a:lnTo>
                    <a:pt x="7162334" y="858604"/>
                  </a:lnTo>
                  <a:lnTo>
                    <a:pt x="7163413" y="854288"/>
                  </a:lnTo>
                  <a:lnTo>
                    <a:pt x="7160176" y="849972"/>
                  </a:lnTo>
                  <a:lnTo>
                    <a:pt x="7160176" y="844712"/>
                  </a:lnTo>
                  <a:cubicBezTo>
                    <a:pt x="7160176" y="843453"/>
                    <a:pt x="7162334" y="842014"/>
                    <a:pt x="7166650" y="840395"/>
                  </a:cubicBezTo>
                  <a:lnTo>
                    <a:pt x="7166650" y="839317"/>
                  </a:lnTo>
                  <a:lnTo>
                    <a:pt x="7164492" y="830685"/>
                  </a:lnTo>
                  <a:lnTo>
                    <a:pt x="7166650" y="824346"/>
                  </a:lnTo>
                  <a:lnTo>
                    <a:pt x="7166650" y="823267"/>
                  </a:lnTo>
                  <a:lnTo>
                    <a:pt x="7163413" y="820030"/>
                  </a:lnTo>
                  <a:lnTo>
                    <a:pt x="7146283" y="825424"/>
                  </a:lnTo>
                  <a:cubicBezTo>
                    <a:pt x="7137022" y="823267"/>
                    <a:pt x="7130233" y="819669"/>
                    <a:pt x="7125917" y="814633"/>
                  </a:cubicBezTo>
                  <a:lnTo>
                    <a:pt x="7124838" y="814633"/>
                  </a:lnTo>
                  <a:lnTo>
                    <a:pt x="7124838" y="816792"/>
                  </a:lnTo>
                  <a:cubicBezTo>
                    <a:pt x="7126996" y="816792"/>
                    <a:pt x="7128795" y="818231"/>
                    <a:pt x="7130233" y="821108"/>
                  </a:cubicBezTo>
                  <a:lnTo>
                    <a:pt x="7130233" y="825424"/>
                  </a:lnTo>
                  <a:cubicBezTo>
                    <a:pt x="7130233" y="831269"/>
                    <a:pt x="7123804" y="837339"/>
                    <a:pt x="7110946" y="843633"/>
                  </a:cubicBezTo>
                  <a:cubicBezTo>
                    <a:pt x="7110406" y="848218"/>
                    <a:pt x="7103978" y="853928"/>
                    <a:pt x="7091659" y="860762"/>
                  </a:cubicBezTo>
                  <a:cubicBezTo>
                    <a:pt x="7091659" y="862920"/>
                    <a:pt x="7086668" y="865033"/>
                    <a:pt x="7076688" y="867101"/>
                  </a:cubicBezTo>
                  <a:lnTo>
                    <a:pt x="7074530" y="867101"/>
                  </a:lnTo>
                  <a:lnTo>
                    <a:pt x="7072372" y="858604"/>
                  </a:lnTo>
                  <a:lnTo>
                    <a:pt x="7072372" y="857525"/>
                  </a:lnTo>
                  <a:cubicBezTo>
                    <a:pt x="7072372" y="855366"/>
                    <a:pt x="7075249" y="849657"/>
                    <a:pt x="7081004" y="840395"/>
                  </a:cubicBezTo>
                  <a:cubicBezTo>
                    <a:pt x="7082532" y="828257"/>
                    <a:pt x="7086444" y="822187"/>
                    <a:pt x="7092738" y="822187"/>
                  </a:cubicBezTo>
                  <a:lnTo>
                    <a:pt x="7092738" y="821108"/>
                  </a:lnTo>
                  <a:lnTo>
                    <a:pt x="7091659" y="814633"/>
                  </a:lnTo>
                  <a:lnTo>
                    <a:pt x="7093817" y="809373"/>
                  </a:lnTo>
                  <a:lnTo>
                    <a:pt x="7092738" y="800742"/>
                  </a:lnTo>
                  <a:cubicBezTo>
                    <a:pt x="7094716" y="800742"/>
                    <a:pt x="7096874" y="795392"/>
                    <a:pt x="7099212" y="784691"/>
                  </a:cubicBezTo>
                  <a:lnTo>
                    <a:pt x="7101235" y="781454"/>
                  </a:lnTo>
                  <a:lnTo>
                    <a:pt x="7098133" y="776195"/>
                  </a:lnTo>
                  <a:lnTo>
                    <a:pt x="7098133" y="771879"/>
                  </a:lnTo>
                  <a:lnTo>
                    <a:pt x="7102314" y="767563"/>
                  </a:lnTo>
                  <a:lnTo>
                    <a:pt x="7117285" y="769721"/>
                  </a:lnTo>
                  <a:lnTo>
                    <a:pt x="7122680" y="767563"/>
                  </a:lnTo>
                  <a:cubicBezTo>
                    <a:pt x="7127896" y="771340"/>
                    <a:pt x="7135763" y="774576"/>
                    <a:pt x="7146283" y="777273"/>
                  </a:cubicBezTo>
                  <a:lnTo>
                    <a:pt x="7147362" y="778353"/>
                  </a:lnTo>
                  <a:lnTo>
                    <a:pt x="7147362" y="779297"/>
                  </a:lnTo>
                  <a:lnTo>
                    <a:pt x="7152622" y="776195"/>
                  </a:lnTo>
                  <a:lnTo>
                    <a:pt x="7155860" y="776195"/>
                  </a:lnTo>
                  <a:lnTo>
                    <a:pt x="7158018" y="778353"/>
                  </a:lnTo>
                  <a:lnTo>
                    <a:pt x="7158018" y="779297"/>
                  </a:lnTo>
                  <a:lnTo>
                    <a:pt x="7156939" y="780376"/>
                  </a:lnTo>
                  <a:lnTo>
                    <a:pt x="7160176" y="790086"/>
                  </a:lnTo>
                  <a:cubicBezTo>
                    <a:pt x="7157298" y="792964"/>
                    <a:pt x="7153027" y="795077"/>
                    <a:pt x="7147362" y="796426"/>
                  </a:cubicBezTo>
                  <a:lnTo>
                    <a:pt x="7141967" y="811532"/>
                  </a:lnTo>
                  <a:lnTo>
                    <a:pt x="7163413" y="811532"/>
                  </a:lnTo>
                  <a:lnTo>
                    <a:pt x="7164492" y="806137"/>
                  </a:lnTo>
                  <a:lnTo>
                    <a:pt x="7164492" y="797505"/>
                  </a:lnTo>
                  <a:lnTo>
                    <a:pt x="7166650" y="795482"/>
                  </a:lnTo>
                  <a:cubicBezTo>
                    <a:pt x="7163952" y="791885"/>
                    <a:pt x="7161794" y="781141"/>
                    <a:pt x="7160176" y="763247"/>
                  </a:cubicBezTo>
                  <a:lnTo>
                    <a:pt x="7158018" y="756908"/>
                  </a:lnTo>
                  <a:lnTo>
                    <a:pt x="7158018" y="755829"/>
                  </a:lnTo>
                  <a:cubicBezTo>
                    <a:pt x="7159816" y="752232"/>
                    <a:pt x="7162693" y="750434"/>
                    <a:pt x="7166650" y="750434"/>
                  </a:cubicBezTo>
                  <a:close/>
                  <a:moveTo>
                    <a:pt x="3162662" y="749799"/>
                  </a:moveTo>
                  <a:lnTo>
                    <a:pt x="3162662" y="753980"/>
                  </a:lnTo>
                  <a:lnTo>
                    <a:pt x="3163741" y="753980"/>
                  </a:lnTo>
                  <a:lnTo>
                    <a:pt x="3163741" y="749799"/>
                  </a:lnTo>
                  <a:close/>
                  <a:moveTo>
                    <a:pt x="646445" y="746561"/>
                  </a:moveTo>
                  <a:cubicBezTo>
                    <a:pt x="643836" y="750787"/>
                    <a:pt x="641724" y="752900"/>
                    <a:pt x="640106" y="752900"/>
                  </a:cubicBezTo>
                  <a:lnTo>
                    <a:pt x="640106" y="755058"/>
                  </a:lnTo>
                  <a:cubicBezTo>
                    <a:pt x="643613" y="753440"/>
                    <a:pt x="646084" y="750608"/>
                    <a:pt x="647524" y="746561"/>
                  </a:cubicBezTo>
                  <a:close/>
                  <a:moveTo>
                    <a:pt x="704845" y="745482"/>
                  </a:moveTo>
                  <a:lnTo>
                    <a:pt x="704845" y="746561"/>
                  </a:lnTo>
                  <a:lnTo>
                    <a:pt x="707003" y="746561"/>
                  </a:lnTo>
                  <a:lnTo>
                    <a:pt x="707003" y="745482"/>
                  </a:lnTo>
                  <a:close/>
                  <a:moveTo>
                    <a:pt x="3251815" y="744539"/>
                  </a:moveTo>
                  <a:lnTo>
                    <a:pt x="3251815" y="745483"/>
                  </a:lnTo>
                  <a:lnTo>
                    <a:pt x="3253973" y="745483"/>
                  </a:lnTo>
                  <a:lnTo>
                    <a:pt x="3253973" y="744539"/>
                  </a:lnTo>
                  <a:close/>
                  <a:moveTo>
                    <a:pt x="528698" y="742245"/>
                  </a:moveTo>
                  <a:lnTo>
                    <a:pt x="537195" y="742245"/>
                  </a:lnTo>
                  <a:cubicBezTo>
                    <a:pt x="545468" y="742605"/>
                    <a:pt x="549694" y="743684"/>
                    <a:pt x="549874" y="745482"/>
                  </a:cubicBezTo>
                  <a:lnTo>
                    <a:pt x="556213" y="743324"/>
                  </a:lnTo>
                  <a:lnTo>
                    <a:pt x="558370" y="743324"/>
                  </a:lnTo>
                  <a:lnTo>
                    <a:pt x="564711" y="745482"/>
                  </a:lnTo>
                  <a:lnTo>
                    <a:pt x="573207" y="744403"/>
                  </a:lnTo>
                  <a:lnTo>
                    <a:pt x="577523" y="745482"/>
                  </a:lnTo>
                  <a:lnTo>
                    <a:pt x="583863" y="743324"/>
                  </a:lnTo>
                  <a:lnTo>
                    <a:pt x="588044" y="743324"/>
                  </a:lnTo>
                  <a:lnTo>
                    <a:pt x="591281" y="746561"/>
                  </a:lnTo>
                  <a:lnTo>
                    <a:pt x="587100" y="751821"/>
                  </a:lnTo>
                  <a:lnTo>
                    <a:pt x="575365" y="749663"/>
                  </a:lnTo>
                  <a:cubicBezTo>
                    <a:pt x="574645" y="751821"/>
                    <a:pt x="572532" y="752900"/>
                    <a:pt x="569026" y="752900"/>
                  </a:cubicBezTo>
                  <a:lnTo>
                    <a:pt x="561607" y="752900"/>
                  </a:lnTo>
                  <a:cubicBezTo>
                    <a:pt x="556302" y="749394"/>
                    <a:pt x="552390" y="747640"/>
                    <a:pt x="549874" y="747640"/>
                  </a:cubicBezTo>
                  <a:lnTo>
                    <a:pt x="546771" y="750742"/>
                  </a:lnTo>
                  <a:lnTo>
                    <a:pt x="544613" y="750742"/>
                  </a:lnTo>
                  <a:lnTo>
                    <a:pt x="535037" y="749663"/>
                  </a:lnTo>
                  <a:lnTo>
                    <a:pt x="529777" y="751821"/>
                  </a:lnTo>
                  <a:cubicBezTo>
                    <a:pt x="525192" y="750023"/>
                    <a:pt x="522718" y="748270"/>
                    <a:pt x="522359" y="746561"/>
                  </a:cubicBezTo>
                  <a:lnTo>
                    <a:pt x="522359" y="745482"/>
                  </a:lnTo>
                  <a:cubicBezTo>
                    <a:pt x="523079" y="743324"/>
                    <a:pt x="525192" y="742245"/>
                    <a:pt x="528698" y="742245"/>
                  </a:cubicBezTo>
                  <a:close/>
                  <a:moveTo>
                    <a:pt x="8101764" y="741575"/>
                  </a:moveTo>
                  <a:lnTo>
                    <a:pt x="8101764" y="744811"/>
                  </a:lnTo>
                  <a:lnTo>
                    <a:pt x="8102844" y="744811"/>
                  </a:lnTo>
                  <a:lnTo>
                    <a:pt x="8102844" y="741575"/>
                  </a:lnTo>
                  <a:close/>
                  <a:moveTo>
                    <a:pt x="8093132" y="738337"/>
                  </a:moveTo>
                  <a:lnTo>
                    <a:pt x="8093132" y="742653"/>
                  </a:lnTo>
                  <a:lnTo>
                    <a:pt x="8095290" y="744811"/>
                  </a:lnTo>
                  <a:lnTo>
                    <a:pt x="8096369" y="744811"/>
                  </a:lnTo>
                  <a:lnTo>
                    <a:pt x="8095290" y="738337"/>
                  </a:lnTo>
                  <a:close/>
                  <a:moveTo>
                    <a:pt x="3242238" y="738065"/>
                  </a:moveTo>
                  <a:cubicBezTo>
                    <a:pt x="3239451" y="738784"/>
                    <a:pt x="3238057" y="740223"/>
                    <a:pt x="3238057" y="742381"/>
                  </a:cubicBezTo>
                  <a:cubicBezTo>
                    <a:pt x="3238057" y="744809"/>
                    <a:pt x="3240530" y="746562"/>
                    <a:pt x="3245475" y="747641"/>
                  </a:cubicBezTo>
                  <a:lnTo>
                    <a:pt x="3246554" y="744539"/>
                  </a:lnTo>
                  <a:close/>
                  <a:moveTo>
                    <a:pt x="1139401" y="738064"/>
                  </a:moveTo>
                  <a:cubicBezTo>
                    <a:pt x="1130589" y="742920"/>
                    <a:pt x="1126183" y="747641"/>
                    <a:pt x="1126183" y="752226"/>
                  </a:cubicBezTo>
                  <a:lnTo>
                    <a:pt x="1129556" y="775155"/>
                  </a:lnTo>
                  <a:lnTo>
                    <a:pt x="1127262" y="782843"/>
                  </a:lnTo>
                  <a:lnTo>
                    <a:pt x="1130634" y="782843"/>
                  </a:lnTo>
                  <a:cubicBezTo>
                    <a:pt x="1133692" y="782843"/>
                    <a:pt x="1136613" y="783922"/>
                    <a:pt x="1139401" y="786080"/>
                  </a:cubicBezTo>
                  <a:lnTo>
                    <a:pt x="1152484" y="780685"/>
                  </a:lnTo>
                  <a:lnTo>
                    <a:pt x="1153563" y="780685"/>
                  </a:lnTo>
                  <a:lnTo>
                    <a:pt x="1166646" y="781764"/>
                  </a:lnTo>
                  <a:lnTo>
                    <a:pt x="1166646" y="770839"/>
                  </a:lnTo>
                  <a:lnTo>
                    <a:pt x="1164488" y="746696"/>
                  </a:lnTo>
                  <a:lnTo>
                    <a:pt x="1165567" y="742380"/>
                  </a:lnTo>
                  <a:lnTo>
                    <a:pt x="1160173" y="741301"/>
                  </a:lnTo>
                  <a:lnTo>
                    <a:pt x="1155721" y="742380"/>
                  </a:lnTo>
                  <a:lnTo>
                    <a:pt x="1150326" y="740222"/>
                  </a:lnTo>
                  <a:lnTo>
                    <a:pt x="1144796" y="741301"/>
                  </a:lnTo>
                  <a:close/>
                  <a:moveTo>
                    <a:pt x="3251815" y="736986"/>
                  </a:moveTo>
                  <a:lnTo>
                    <a:pt x="3251815" y="738065"/>
                  </a:lnTo>
                  <a:lnTo>
                    <a:pt x="3255996" y="738065"/>
                  </a:lnTo>
                  <a:lnTo>
                    <a:pt x="3255996" y="736986"/>
                  </a:lnTo>
                  <a:close/>
                  <a:moveTo>
                    <a:pt x="7647113" y="736314"/>
                  </a:moveTo>
                  <a:lnTo>
                    <a:pt x="7642797" y="738472"/>
                  </a:lnTo>
                  <a:lnTo>
                    <a:pt x="7636188" y="737393"/>
                  </a:lnTo>
                  <a:lnTo>
                    <a:pt x="7626342" y="739551"/>
                  </a:lnTo>
                  <a:lnTo>
                    <a:pt x="7624049" y="739551"/>
                  </a:lnTo>
                  <a:cubicBezTo>
                    <a:pt x="7618924" y="739551"/>
                    <a:pt x="7614923" y="738832"/>
                    <a:pt x="7612046" y="737393"/>
                  </a:cubicBezTo>
                  <a:cubicBezTo>
                    <a:pt x="7608359" y="738112"/>
                    <a:pt x="7606516" y="739551"/>
                    <a:pt x="7606516" y="741709"/>
                  </a:cubicBezTo>
                  <a:lnTo>
                    <a:pt x="7607595" y="754791"/>
                  </a:lnTo>
                  <a:lnTo>
                    <a:pt x="7605437" y="756950"/>
                  </a:lnTo>
                  <a:lnTo>
                    <a:pt x="7605437" y="760187"/>
                  </a:lnTo>
                  <a:lnTo>
                    <a:pt x="7610966" y="765582"/>
                  </a:lnTo>
                  <a:lnTo>
                    <a:pt x="7612046" y="765582"/>
                  </a:lnTo>
                  <a:lnTo>
                    <a:pt x="7612046" y="763424"/>
                  </a:lnTo>
                  <a:lnTo>
                    <a:pt x="7607595" y="756950"/>
                  </a:lnTo>
                  <a:lnTo>
                    <a:pt x="7610966" y="754791"/>
                  </a:lnTo>
                  <a:lnTo>
                    <a:pt x="7635109" y="754791"/>
                  </a:lnTo>
                  <a:lnTo>
                    <a:pt x="7646034" y="755871"/>
                  </a:lnTo>
                  <a:lnTo>
                    <a:pt x="7650485" y="749262"/>
                  </a:lnTo>
                  <a:lnTo>
                    <a:pt x="7650485" y="739551"/>
                  </a:lnTo>
                  <a:close/>
                  <a:moveTo>
                    <a:pt x="734518" y="729567"/>
                  </a:moveTo>
                  <a:lnTo>
                    <a:pt x="733439" y="730646"/>
                  </a:lnTo>
                  <a:lnTo>
                    <a:pt x="733439" y="732669"/>
                  </a:lnTo>
                  <a:lnTo>
                    <a:pt x="734518" y="732669"/>
                  </a:lnTo>
                  <a:lnTo>
                    <a:pt x="735598" y="729567"/>
                  </a:lnTo>
                  <a:close/>
                  <a:moveTo>
                    <a:pt x="9255866" y="729165"/>
                  </a:moveTo>
                  <a:lnTo>
                    <a:pt x="9254787" y="730245"/>
                  </a:lnTo>
                  <a:lnTo>
                    <a:pt x="9254787" y="731324"/>
                  </a:lnTo>
                  <a:lnTo>
                    <a:pt x="9262340" y="735639"/>
                  </a:lnTo>
                  <a:lnTo>
                    <a:pt x="9263419" y="734561"/>
                  </a:lnTo>
                  <a:lnTo>
                    <a:pt x="9263419" y="733481"/>
                  </a:lnTo>
                  <a:cubicBezTo>
                    <a:pt x="9262340" y="730604"/>
                    <a:pt x="9259822" y="729165"/>
                    <a:pt x="9255866" y="729165"/>
                  </a:cubicBezTo>
                  <a:close/>
                  <a:moveTo>
                    <a:pt x="6741266" y="729165"/>
                  </a:moveTo>
                  <a:lnTo>
                    <a:pt x="6740187" y="730243"/>
                  </a:lnTo>
                  <a:lnTo>
                    <a:pt x="6740187" y="731323"/>
                  </a:lnTo>
                  <a:lnTo>
                    <a:pt x="6747740" y="735639"/>
                  </a:lnTo>
                  <a:lnTo>
                    <a:pt x="6748819" y="734560"/>
                  </a:lnTo>
                  <a:lnTo>
                    <a:pt x="6748819" y="733481"/>
                  </a:lnTo>
                  <a:cubicBezTo>
                    <a:pt x="6747740" y="730604"/>
                    <a:pt x="6745223" y="729165"/>
                    <a:pt x="6741266" y="729165"/>
                  </a:cubicBezTo>
                  <a:close/>
                  <a:moveTo>
                    <a:pt x="4226667" y="729164"/>
                  </a:moveTo>
                  <a:lnTo>
                    <a:pt x="4225588" y="730243"/>
                  </a:lnTo>
                  <a:lnTo>
                    <a:pt x="4225588" y="731321"/>
                  </a:lnTo>
                  <a:lnTo>
                    <a:pt x="4233141" y="735638"/>
                  </a:lnTo>
                  <a:lnTo>
                    <a:pt x="4234220" y="734559"/>
                  </a:lnTo>
                  <a:lnTo>
                    <a:pt x="4234220" y="733480"/>
                  </a:lnTo>
                  <a:cubicBezTo>
                    <a:pt x="4233141" y="730602"/>
                    <a:pt x="4230623" y="729164"/>
                    <a:pt x="4226667" y="729164"/>
                  </a:cubicBezTo>
                  <a:close/>
                  <a:moveTo>
                    <a:pt x="2216895" y="729163"/>
                  </a:moveTo>
                  <a:lnTo>
                    <a:pt x="2215816" y="730242"/>
                  </a:lnTo>
                  <a:lnTo>
                    <a:pt x="2215816" y="731321"/>
                  </a:lnTo>
                  <a:lnTo>
                    <a:pt x="2223368" y="735637"/>
                  </a:lnTo>
                  <a:lnTo>
                    <a:pt x="2224447" y="734558"/>
                  </a:lnTo>
                  <a:lnTo>
                    <a:pt x="2224447" y="733479"/>
                  </a:lnTo>
                  <a:cubicBezTo>
                    <a:pt x="2223368" y="730601"/>
                    <a:pt x="2220849" y="729163"/>
                    <a:pt x="2216895" y="729163"/>
                  </a:cubicBezTo>
                  <a:close/>
                  <a:moveTo>
                    <a:pt x="6135015" y="728760"/>
                  </a:moveTo>
                  <a:cubicBezTo>
                    <a:pt x="6125214" y="728760"/>
                    <a:pt x="6119954" y="731637"/>
                    <a:pt x="6119234" y="737392"/>
                  </a:cubicBezTo>
                  <a:lnTo>
                    <a:pt x="6119234" y="758837"/>
                  </a:lnTo>
                  <a:cubicBezTo>
                    <a:pt x="6119234" y="762794"/>
                    <a:pt x="6122741" y="765311"/>
                    <a:pt x="6129755" y="766391"/>
                  </a:cubicBezTo>
                  <a:lnTo>
                    <a:pt x="6131913" y="770706"/>
                  </a:lnTo>
                  <a:lnTo>
                    <a:pt x="6131913" y="772864"/>
                  </a:lnTo>
                  <a:lnTo>
                    <a:pt x="6130834" y="773943"/>
                  </a:lnTo>
                  <a:lnTo>
                    <a:pt x="6130834" y="775023"/>
                  </a:lnTo>
                  <a:lnTo>
                    <a:pt x="6127597" y="773943"/>
                  </a:lnTo>
                  <a:cubicBezTo>
                    <a:pt x="6119954" y="774483"/>
                    <a:pt x="6116132" y="775562"/>
                    <a:pt x="6116132" y="777181"/>
                  </a:cubicBezTo>
                  <a:lnTo>
                    <a:pt x="6116132" y="787969"/>
                  </a:lnTo>
                  <a:cubicBezTo>
                    <a:pt x="6117841" y="787969"/>
                    <a:pt x="6119234" y="795478"/>
                    <a:pt x="6120313" y="810494"/>
                  </a:cubicBezTo>
                  <a:cubicBezTo>
                    <a:pt x="6125169" y="810674"/>
                    <a:pt x="6127597" y="811393"/>
                    <a:pt x="6127597" y="812653"/>
                  </a:cubicBezTo>
                  <a:lnTo>
                    <a:pt x="6136094" y="810494"/>
                  </a:lnTo>
                  <a:lnTo>
                    <a:pt x="6143512" y="810494"/>
                  </a:lnTo>
                  <a:lnTo>
                    <a:pt x="6144456" y="799840"/>
                  </a:lnTo>
                  <a:cubicBezTo>
                    <a:pt x="6142388" y="799120"/>
                    <a:pt x="6141354" y="796962"/>
                    <a:pt x="6141354" y="793365"/>
                  </a:cubicBezTo>
                  <a:lnTo>
                    <a:pt x="6143512" y="787969"/>
                  </a:lnTo>
                  <a:lnTo>
                    <a:pt x="6142433" y="781496"/>
                  </a:lnTo>
                  <a:lnTo>
                    <a:pt x="6144456" y="775023"/>
                  </a:lnTo>
                  <a:lnTo>
                    <a:pt x="6142433" y="775023"/>
                  </a:lnTo>
                  <a:lnTo>
                    <a:pt x="6137173" y="777181"/>
                  </a:lnTo>
                  <a:lnTo>
                    <a:pt x="6135015" y="772864"/>
                  </a:lnTo>
                  <a:cubicBezTo>
                    <a:pt x="6136454" y="768548"/>
                    <a:pt x="6139286" y="766391"/>
                    <a:pt x="6143512" y="766391"/>
                  </a:cubicBezTo>
                  <a:lnTo>
                    <a:pt x="6144456" y="767469"/>
                  </a:lnTo>
                  <a:cubicBezTo>
                    <a:pt x="6144456" y="760276"/>
                    <a:pt x="6145176" y="756679"/>
                    <a:pt x="6146614" y="756679"/>
                  </a:cubicBezTo>
                  <a:lnTo>
                    <a:pt x="6144456" y="752363"/>
                  </a:lnTo>
                  <a:lnTo>
                    <a:pt x="6146614" y="743866"/>
                  </a:lnTo>
                  <a:lnTo>
                    <a:pt x="6146614" y="742787"/>
                  </a:lnTo>
                  <a:cubicBezTo>
                    <a:pt x="6143107" y="739010"/>
                    <a:pt x="6141354" y="735774"/>
                    <a:pt x="6141354" y="733076"/>
                  </a:cubicBezTo>
                  <a:lnTo>
                    <a:pt x="6141354" y="728760"/>
                  </a:lnTo>
                  <a:close/>
                  <a:moveTo>
                    <a:pt x="3261391" y="727545"/>
                  </a:moveTo>
                  <a:lnTo>
                    <a:pt x="3260312" y="731726"/>
                  </a:lnTo>
                  <a:lnTo>
                    <a:pt x="3260312" y="732805"/>
                  </a:lnTo>
                  <a:lnTo>
                    <a:pt x="3261391" y="732805"/>
                  </a:lnTo>
                  <a:lnTo>
                    <a:pt x="3263549" y="728624"/>
                  </a:lnTo>
                  <a:lnTo>
                    <a:pt x="3263549" y="727545"/>
                  </a:lnTo>
                  <a:close/>
                  <a:moveTo>
                    <a:pt x="9270972" y="727008"/>
                  </a:moveTo>
                  <a:lnTo>
                    <a:pt x="9269893" y="728086"/>
                  </a:lnTo>
                  <a:lnTo>
                    <a:pt x="9269893" y="732403"/>
                  </a:lnTo>
                  <a:lnTo>
                    <a:pt x="9270972" y="732403"/>
                  </a:lnTo>
                  <a:lnTo>
                    <a:pt x="9273130" y="730245"/>
                  </a:lnTo>
                  <a:lnTo>
                    <a:pt x="9273130" y="729165"/>
                  </a:lnTo>
                  <a:close/>
                  <a:moveTo>
                    <a:pt x="6756372" y="727007"/>
                  </a:moveTo>
                  <a:lnTo>
                    <a:pt x="6755293" y="728086"/>
                  </a:lnTo>
                  <a:lnTo>
                    <a:pt x="6755293" y="732402"/>
                  </a:lnTo>
                  <a:lnTo>
                    <a:pt x="6756372" y="732402"/>
                  </a:lnTo>
                  <a:lnTo>
                    <a:pt x="6758530" y="730243"/>
                  </a:lnTo>
                  <a:lnTo>
                    <a:pt x="6758530" y="729165"/>
                  </a:lnTo>
                  <a:close/>
                  <a:moveTo>
                    <a:pt x="4241773" y="727006"/>
                  </a:moveTo>
                  <a:lnTo>
                    <a:pt x="4240694" y="728084"/>
                  </a:lnTo>
                  <a:lnTo>
                    <a:pt x="4240694" y="732401"/>
                  </a:lnTo>
                  <a:lnTo>
                    <a:pt x="4241773" y="732401"/>
                  </a:lnTo>
                  <a:lnTo>
                    <a:pt x="4243931" y="730243"/>
                  </a:lnTo>
                  <a:lnTo>
                    <a:pt x="4243931" y="729164"/>
                  </a:lnTo>
                  <a:close/>
                  <a:moveTo>
                    <a:pt x="2232001" y="727005"/>
                  </a:moveTo>
                  <a:lnTo>
                    <a:pt x="2230921" y="728084"/>
                  </a:lnTo>
                  <a:lnTo>
                    <a:pt x="2230921" y="732400"/>
                  </a:lnTo>
                  <a:lnTo>
                    <a:pt x="2232001" y="732400"/>
                  </a:lnTo>
                  <a:lnTo>
                    <a:pt x="2234159" y="730242"/>
                  </a:lnTo>
                  <a:lnTo>
                    <a:pt x="2234159" y="729163"/>
                  </a:lnTo>
                  <a:close/>
                  <a:moveTo>
                    <a:pt x="8196312" y="726468"/>
                  </a:moveTo>
                  <a:lnTo>
                    <a:pt x="8196312" y="730784"/>
                  </a:lnTo>
                  <a:lnTo>
                    <a:pt x="8198470" y="732942"/>
                  </a:lnTo>
                  <a:lnTo>
                    <a:pt x="8199549" y="727547"/>
                  </a:lnTo>
                  <a:lnTo>
                    <a:pt x="8198470" y="726468"/>
                  </a:lnTo>
                  <a:close/>
                  <a:moveTo>
                    <a:pt x="6208792" y="724444"/>
                  </a:moveTo>
                  <a:lnTo>
                    <a:pt x="6205690" y="726601"/>
                  </a:lnTo>
                  <a:lnTo>
                    <a:pt x="6198271" y="725523"/>
                  </a:lnTo>
                  <a:lnTo>
                    <a:pt x="6190853" y="727681"/>
                  </a:lnTo>
                  <a:lnTo>
                    <a:pt x="6191932" y="736313"/>
                  </a:lnTo>
                  <a:lnTo>
                    <a:pt x="6190853" y="749126"/>
                  </a:lnTo>
                  <a:lnTo>
                    <a:pt x="6194090" y="753442"/>
                  </a:lnTo>
                  <a:lnTo>
                    <a:pt x="6191932" y="759916"/>
                  </a:lnTo>
                  <a:cubicBezTo>
                    <a:pt x="6191932" y="762794"/>
                    <a:pt x="6196878" y="764232"/>
                    <a:pt x="6206769" y="764232"/>
                  </a:cubicBezTo>
                  <a:lnTo>
                    <a:pt x="6210950" y="767469"/>
                  </a:lnTo>
                  <a:lnTo>
                    <a:pt x="6223628" y="767469"/>
                  </a:lnTo>
                  <a:cubicBezTo>
                    <a:pt x="6224977" y="767469"/>
                    <a:pt x="6225651" y="766391"/>
                    <a:pt x="6225651" y="764232"/>
                  </a:cubicBezTo>
                  <a:lnTo>
                    <a:pt x="6224572" y="740629"/>
                  </a:lnTo>
                  <a:lnTo>
                    <a:pt x="6225651" y="735233"/>
                  </a:lnTo>
                  <a:cubicBezTo>
                    <a:pt x="6224932" y="731637"/>
                    <a:pt x="6223538" y="729119"/>
                    <a:pt x="6221470" y="727681"/>
                  </a:cubicBezTo>
                  <a:lnTo>
                    <a:pt x="6220391" y="728760"/>
                  </a:lnTo>
                  <a:lnTo>
                    <a:pt x="6216210" y="728760"/>
                  </a:lnTo>
                  <a:lnTo>
                    <a:pt x="6210950" y="724444"/>
                  </a:lnTo>
                  <a:close/>
                  <a:moveTo>
                    <a:pt x="4640990" y="723462"/>
                  </a:moveTo>
                  <a:lnTo>
                    <a:pt x="4645306" y="723462"/>
                  </a:lnTo>
                  <a:cubicBezTo>
                    <a:pt x="4648004" y="726968"/>
                    <a:pt x="4650162" y="728722"/>
                    <a:pt x="4651780" y="728722"/>
                  </a:cubicBezTo>
                  <a:lnTo>
                    <a:pt x="4658254" y="726698"/>
                  </a:lnTo>
                  <a:lnTo>
                    <a:pt x="4674439" y="734117"/>
                  </a:lnTo>
                  <a:cubicBezTo>
                    <a:pt x="4685229" y="744098"/>
                    <a:pt x="4690624" y="749807"/>
                    <a:pt x="4690624" y="751246"/>
                  </a:cubicBezTo>
                  <a:cubicBezTo>
                    <a:pt x="4694940" y="751246"/>
                    <a:pt x="4697098" y="753764"/>
                    <a:pt x="4697098" y="758799"/>
                  </a:cubicBezTo>
                  <a:cubicBezTo>
                    <a:pt x="4701414" y="760867"/>
                    <a:pt x="4703572" y="765498"/>
                    <a:pt x="4703572" y="772691"/>
                  </a:cubicBezTo>
                  <a:lnTo>
                    <a:pt x="4697098" y="791843"/>
                  </a:lnTo>
                  <a:cubicBezTo>
                    <a:pt x="4694940" y="791843"/>
                    <a:pt x="4693861" y="792563"/>
                    <a:pt x="4693861" y="794002"/>
                  </a:cubicBezTo>
                  <a:lnTo>
                    <a:pt x="4693861" y="795080"/>
                  </a:lnTo>
                  <a:lnTo>
                    <a:pt x="4697098" y="795080"/>
                  </a:lnTo>
                  <a:lnTo>
                    <a:pt x="4707888" y="798318"/>
                  </a:lnTo>
                  <a:lnTo>
                    <a:pt x="4707888" y="799397"/>
                  </a:lnTo>
                  <a:cubicBezTo>
                    <a:pt x="4707888" y="801195"/>
                    <a:pt x="4705011" y="802633"/>
                    <a:pt x="4699256" y="803713"/>
                  </a:cubicBezTo>
                  <a:lnTo>
                    <a:pt x="4684150" y="803713"/>
                  </a:lnTo>
                  <a:lnTo>
                    <a:pt x="4671202" y="804791"/>
                  </a:lnTo>
                  <a:lnTo>
                    <a:pt x="4669044" y="802633"/>
                  </a:lnTo>
                  <a:lnTo>
                    <a:pt x="4664728" y="804791"/>
                  </a:lnTo>
                  <a:cubicBezTo>
                    <a:pt x="4657355" y="801914"/>
                    <a:pt x="4653039" y="799037"/>
                    <a:pt x="4651780" y="796159"/>
                  </a:cubicBezTo>
                  <a:lnTo>
                    <a:pt x="4655017" y="795080"/>
                  </a:lnTo>
                  <a:lnTo>
                    <a:pt x="4655017" y="794002"/>
                  </a:lnTo>
                  <a:lnTo>
                    <a:pt x="4652859" y="790765"/>
                  </a:lnTo>
                  <a:cubicBezTo>
                    <a:pt x="4652859" y="789595"/>
                    <a:pt x="4654657" y="788562"/>
                    <a:pt x="4658254" y="787662"/>
                  </a:cubicBezTo>
                  <a:lnTo>
                    <a:pt x="4658254" y="785505"/>
                  </a:lnTo>
                  <a:cubicBezTo>
                    <a:pt x="4654657" y="780109"/>
                    <a:pt x="4652859" y="776198"/>
                    <a:pt x="4652859" y="773770"/>
                  </a:cubicBezTo>
                  <a:cubicBezTo>
                    <a:pt x="4655017" y="771073"/>
                    <a:pt x="4656096" y="768555"/>
                    <a:pt x="4656096" y="766218"/>
                  </a:cubicBezTo>
                  <a:cubicBezTo>
                    <a:pt x="4653218" y="761721"/>
                    <a:pt x="4650701" y="753179"/>
                    <a:pt x="4648543" y="740591"/>
                  </a:cubicBezTo>
                  <a:lnTo>
                    <a:pt x="4648543" y="738433"/>
                  </a:lnTo>
                  <a:lnTo>
                    <a:pt x="4649622" y="737354"/>
                  </a:lnTo>
                  <a:cubicBezTo>
                    <a:pt x="4649622" y="734477"/>
                    <a:pt x="4647464" y="733038"/>
                    <a:pt x="4643148" y="733038"/>
                  </a:cubicBezTo>
                  <a:cubicBezTo>
                    <a:pt x="4639551" y="730520"/>
                    <a:pt x="4637753" y="728048"/>
                    <a:pt x="4637753" y="725620"/>
                  </a:cubicBezTo>
                  <a:close/>
                  <a:moveTo>
                    <a:pt x="8100685" y="721073"/>
                  </a:moveTo>
                  <a:lnTo>
                    <a:pt x="8100685" y="724310"/>
                  </a:lnTo>
                  <a:lnTo>
                    <a:pt x="8101764" y="724310"/>
                  </a:lnTo>
                  <a:lnTo>
                    <a:pt x="8101764" y="721073"/>
                  </a:lnTo>
                  <a:close/>
                  <a:moveTo>
                    <a:pt x="179789" y="720632"/>
                  </a:moveTo>
                  <a:lnTo>
                    <a:pt x="174259" y="721711"/>
                  </a:lnTo>
                  <a:lnTo>
                    <a:pt x="174259" y="723869"/>
                  </a:lnTo>
                  <a:lnTo>
                    <a:pt x="176552" y="726027"/>
                  </a:lnTo>
                  <a:lnTo>
                    <a:pt x="177631" y="726027"/>
                  </a:lnTo>
                  <a:lnTo>
                    <a:pt x="179789" y="723869"/>
                  </a:lnTo>
                  <a:close/>
                  <a:moveTo>
                    <a:pt x="1097725" y="720530"/>
                  </a:moveTo>
                  <a:lnTo>
                    <a:pt x="1090172" y="724846"/>
                  </a:lnTo>
                  <a:cubicBezTo>
                    <a:pt x="1090172" y="727094"/>
                    <a:pt x="1093093" y="728218"/>
                    <a:pt x="1098939" y="728218"/>
                  </a:cubicBezTo>
                  <a:lnTo>
                    <a:pt x="1105412" y="734693"/>
                  </a:lnTo>
                  <a:lnTo>
                    <a:pt x="1109863" y="734693"/>
                  </a:lnTo>
                  <a:cubicBezTo>
                    <a:pt x="1109863" y="731096"/>
                    <a:pt x="1106582" y="726375"/>
                    <a:pt x="1100018" y="720530"/>
                  </a:cubicBezTo>
                  <a:close/>
                  <a:moveTo>
                    <a:pt x="8096369" y="719994"/>
                  </a:moveTo>
                  <a:lnTo>
                    <a:pt x="8093132" y="721073"/>
                  </a:lnTo>
                  <a:lnTo>
                    <a:pt x="8093132" y="730784"/>
                  </a:lnTo>
                  <a:lnTo>
                    <a:pt x="8098527" y="730784"/>
                  </a:lnTo>
                  <a:lnTo>
                    <a:pt x="8098527" y="729705"/>
                  </a:lnTo>
                  <a:lnTo>
                    <a:pt x="8096369" y="729705"/>
                  </a:lnTo>
                  <a:lnTo>
                    <a:pt x="8096369" y="727547"/>
                  </a:lnTo>
                  <a:lnTo>
                    <a:pt x="8099606" y="727547"/>
                  </a:lnTo>
                  <a:lnTo>
                    <a:pt x="8096369" y="723231"/>
                  </a:lnTo>
                  <a:lnTo>
                    <a:pt x="8097448" y="722152"/>
                  </a:lnTo>
                  <a:lnTo>
                    <a:pt x="8097448" y="721073"/>
                  </a:lnTo>
                  <a:close/>
                  <a:moveTo>
                    <a:pt x="94952" y="718474"/>
                  </a:moveTo>
                  <a:lnTo>
                    <a:pt x="87129" y="721711"/>
                  </a:lnTo>
                  <a:lnTo>
                    <a:pt x="87129" y="722790"/>
                  </a:lnTo>
                  <a:lnTo>
                    <a:pt x="91445" y="724948"/>
                  </a:lnTo>
                  <a:lnTo>
                    <a:pt x="94952" y="724948"/>
                  </a:lnTo>
                  <a:cubicBezTo>
                    <a:pt x="98009" y="722790"/>
                    <a:pt x="100931" y="721711"/>
                    <a:pt x="103719" y="721711"/>
                  </a:cubicBezTo>
                  <a:cubicBezTo>
                    <a:pt x="113250" y="723869"/>
                    <a:pt x="118735" y="726387"/>
                    <a:pt x="120174" y="729264"/>
                  </a:cubicBezTo>
                  <a:cubicBezTo>
                    <a:pt x="119095" y="732141"/>
                    <a:pt x="116172" y="733580"/>
                    <a:pt x="111407" y="733580"/>
                  </a:cubicBezTo>
                  <a:lnTo>
                    <a:pt x="111407" y="735738"/>
                  </a:lnTo>
                  <a:lnTo>
                    <a:pt x="110328" y="748956"/>
                  </a:lnTo>
                  <a:cubicBezTo>
                    <a:pt x="112486" y="749316"/>
                    <a:pt x="113565" y="752193"/>
                    <a:pt x="113565" y="757588"/>
                  </a:cubicBezTo>
                  <a:lnTo>
                    <a:pt x="111407" y="759746"/>
                  </a:lnTo>
                  <a:cubicBezTo>
                    <a:pt x="111407" y="761545"/>
                    <a:pt x="115858" y="763703"/>
                    <a:pt x="124760" y="766220"/>
                  </a:cubicBezTo>
                  <a:cubicBezTo>
                    <a:pt x="127997" y="772334"/>
                    <a:pt x="133481" y="776740"/>
                    <a:pt x="141214" y="779438"/>
                  </a:cubicBezTo>
                  <a:lnTo>
                    <a:pt x="143372" y="786991"/>
                  </a:lnTo>
                  <a:cubicBezTo>
                    <a:pt x="146250" y="788430"/>
                    <a:pt x="147688" y="790228"/>
                    <a:pt x="147688" y="792386"/>
                  </a:cubicBezTo>
                  <a:lnTo>
                    <a:pt x="150116" y="792386"/>
                  </a:lnTo>
                  <a:lnTo>
                    <a:pt x="152274" y="782675"/>
                  </a:lnTo>
                  <a:cubicBezTo>
                    <a:pt x="150116" y="782675"/>
                    <a:pt x="149037" y="781956"/>
                    <a:pt x="149037" y="780517"/>
                  </a:cubicBezTo>
                  <a:lnTo>
                    <a:pt x="149037" y="779438"/>
                  </a:lnTo>
                  <a:lnTo>
                    <a:pt x="154432" y="771885"/>
                  </a:lnTo>
                  <a:cubicBezTo>
                    <a:pt x="154432" y="762354"/>
                    <a:pt x="151824" y="757588"/>
                    <a:pt x="146609" y="757588"/>
                  </a:cubicBezTo>
                  <a:lnTo>
                    <a:pt x="141214" y="756509"/>
                  </a:lnTo>
                  <a:lnTo>
                    <a:pt x="122467" y="757588"/>
                  </a:lnTo>
                  <a:cubicBezTo>
                    <a:pt x="120398" y="757588"/>
                    <a:pt x="118151" y="755071"/>
                    <a:pt x="115723" y="750035"/>
                  </a:cubicBezTo>
                  <a:lnTo>
                    <a:pt x="140001" y="730343"/>
                  </a:lnTo>
                  <a:lnTo>
                    <a:pt x="141214" y="730343"/>
                  </a:lnTo>
                  <a:lnTo>
                    <a:pt x="151195" y="737896"/>
                  </a:lnTo>
                  <a:lnTo>
                    <a:pt x="153353" y="737896"/>
                  </a:lnTo>
                  <a:lnTo>
                    <a:pt x="153353" y="733580"/>
                  </a:lnTo>
                  <a:lnTo>
                    <a:pt x="151195" y="724948"/>
                  </a:lnTo>
                  <a:lnTo>
                    <a:pt x="151195" y="720632"/>
                  </a:lnTo>
                  <a:lnTo>
                    <a:pt x="134606" y="722790"/>
                  </a:lnTo>
                  <a:cubicBezTo>
                    <a:pt x="133346" y="721531"/>
                    <a:pt x="120129" y="720093"/>
                    <a:pt x="94952" y="718474"/>
                  </a:cubicBezTo>
                  <a:close/>
                  <a:moveTo>
                    <a:pt x="7749349" y="717836"/>
                  </a:moveTo>
                  <a:lnTo>
                    <a:pt x="7749349" y="722152"/>
                  </a:lnTo>
                  <a:lnTo>
                    <a:pt x="7750428" y="722152"/>
                  </a:lnTo>
                  <a:lnTo>
                    <a:pt x="7752586" y="719994"/>
                  </a:lnTo>
                  <a:lnTo>
                    <a:pt x="7752586" y="717836"/>
                  </a:lnTo>
                  <a:close/>
                  <a:moveTo>
                    <a:pt x="3724000" y="717295"/>
                  </a:moveTo>
                  <a:lnTo>
                    <a:pt x="3724000" y="718373"/>
                  </a:lnTo>
                  <a:lnTo>
                    <a:pt x="3726158" y="718373"/>
                  </a:lnTo>
                  <a:lnTo>
                    <a:pt x="3726158" y="717295"/>
                  </a:lnTo>
                  <a:close/>
                  <a:moveTo>
                    <a:pt x="1714228" y="717293"/>
                  </a:moveTo>
                  <a:lnTo>
                    <a:pt x="1714228" y="718373"/>
                  </a:lnTo>
                  <a:lnTo>
                    <a:pt x="1716386" y="718373"/>
                  </a:lnTo>
                  <a:lnTo>
                    <a:pt x="1716386" y="717293"/>
                  </a:lnTo>
                  <a:close/>
                  <a:moveTo>
                    <a:pt x="8772621" y="717027"/>
                  </a:moveTo>
                  <a:lnTo>
                    <a:pt x="8772621" y="718106"/>
                  </a:lnTo>
                  <a:lnTo>
                    <a:pt x="8775858" y="718106"/>
                  </a:lnTo>
                  <a:lnTo>
                    <a:pt x="8775858" y="717027"/>
                  </a:lnTo>
                  <a:close/>
                  <a:moveTo>
                    <a:pt x="8715434" y="717027"/>
                  </a:moveTo>
                  <a:lnTo>
                    <a:pt x="8714355" y="718106"/>
                  </a:lnTo>
                  <a:lnTo>
                    <a:pt x="8714355" y="720263"/>
                  </a:lnTo>
                  <a:lnTo>
                    <a:pt x="8715434" y="720263"/>
                  </a:lnTo>
                  <a:lnTo>
                    <a:pt x="8717592" y="718106"/>
                  </a:lnTo>
                  <a:lnTo>
                    <a:pt x="8717592" y="717027"/>
                  </a:lnTo>
                  <a:close/>
                  <a:moveTo>
                    <a:pt x="8662563" y="717027"/>
                  </a:moveTo>
                  <a:lnTo>
                    <a:pt x="8662563" y="719185"/>
                  </a:lnTo>
                  <a:lnTo>
                    <a:pt x="8664721" y="717027"/>
                  </a:lnTo>
                  <a:close/>
                  <a:moveTo>
                    <a:pt x="8592428" y="717027"/>
                  </a:moveTo>
                  <a:lnTo>
                    <a:pt x="8592428" y="721343"/>
                  </a:lnTo>
                  <a:lnTo>
                    <a:pt x="8595665" y="720263"/>
                  </a:lnTo>
                  <a:lnTo>
                    <a:pt x="8595665" y="719185"/>
                  </a:lnTo>
                  <a:lnTo>
                    <a:pt x="8593507" y="717027"/>
                  </a:lnTo>
                  <a:close/>
                  <a:moveTo>
                    <a:pt x="8583796" y="717027"/>
                  </a:moveTo>
                  <a:lnTo>
                    <a:pt x="8583796" y="718106"/>
                  </a:lnTo>
                  <a:lnTo>
                    <a:pt x="8585954" y="718106"/>
                  </a:lnTo>
                  <a:lnTo>
                    <a:pt x="8585954" y="717027"/>
                  </a:lnTo>
                  <a:close/>
                  <a:moveTo>
                    <a:pt x="5248371" y="717025"/>
                  </a:moveTo>
                  <a:lnTo>
                    <a:pt x="5248371" y="718104"/>
                  </a:lnTo>
                  <a:lnTo>
                    <a:pt x="5251608" y="718104"/>
                  </a:lnTo>
                  <a:lnTo>
                    <a:pt x="5251608" y="717025"/>
                  </a:lnTo>
                  <a:close/>
                  <a:moveTo>
                    <a:pt x="5191184" y="717025"/>
                  </a:moveTo>
                  <a:lnTo>
                    <a:pt x="5190105" y="718104"/>
                  </a:lnTo>
                  <a:lnTo>
                    <a:pt x="5190105" y="720262"/>
                  </a:lnTo>
                  <a:lnTo>
                    <a:pt x="5191184" y="720262"/>
                  </a:lnTo>
                  <a:lnTo>
                    <a:pt x="5193342" y="718104"/>
                  </a:lnTo>
                  <a:lnTo>
                    <a:pt x="5193342" y="717025"/>
                  </a:lnTo>
                  <a:close/>
                  <a:moveTo>
                    <a:pt x="5138313" y="717025"/>
                  </a:moveTo>
                  <a:lnTo>
                    <a:pt x="5138313" y="719183"/>
                  </a:lnTo>
                  <a:lnTo>
                    <a:pt x="5140471" y="717025"/>
                  </a:lnTo>
                  <a:close/>
                  <a:moveTo>
                    <a:pt x="5068178" y="717025"/>
                  </a:moveTo>
                  <a:lnTo>
                    <a:pt x="5068178" y="721341"/>
                  </a:lnTo>
                  <a:lnTo>
                    <a:pt x="5071415" y="720262"/>
                  </a:lnTo>
                  <a:lnTo>
                    <a:pt x="5071415" y="719183"/>
                  </a:lnTo>
                  <a:lnTo>
                    <a:pt x="5069257" y="717025"/>
                  </a:lnTo>
                  <a:close/>
                  <a:moveTo>
                    <a:pt x="5059546" y="717025"/>
                  </a:moveTo>
                  <a:lnTo>
                    <a:pt x="5059546" y="718104"/>
                  </a:lnTo>
                  <a:lnTo>
                    <a:pt x="5061704" y="718104"/>
                  </a:lnTo>
                  <a:lnTo>
                    <a:pt x="5061704" y="717025"/>
                  </a:lnTo>
                  <a:close/>
                  <a:moveTo>
                    <a:pt x="9255866" y="716218"/>
                  </a:moveTo>
                  <a:lnTo>
                    <a:pt x="9255866" y="719455"/>
                  </a:lnTo>
                  <a:lnTo>
                    <a:pt x="9260182" y="720533"/>
                  </a:lnTo>
                  <a:cubicBezTo>
                    <a:pt x="9264498" y="719815"/>
                    <a:pt x="9266656" y="718735"/>
                    <a:pt x="9266656" y="717297"/>
                  </a:cubicBezTo>
                  <a:lnTo>
                    <a:pt x="9266656" y="716218"/>
                  </a:lnTo>
                  <a:close/>
                  <a:moveTo>
                    <a:pt x="6741266" y="716217"/>
                  </a:moveTo>
                  <a:lnTo>
                    <a:pt x="6741266" y="719454"/>
                  </a:lnTo>
                  <a:lnTo>
                    <a:pt x="6745582" y="720533"/>
                  </a:lnTo>
                  <a:cubicBezTo>
                    <a:pt x="6749898" y="719813"/>
                    <a:pt x="6752056" y="718734"/>
                    <a:pt x="6752056" y="717296"/>
                  </a:cubicBezTo>
                  <a:lnTo>
                    <a:pt x="6752056" y="716217"/>
                  </a:lnTo>
                  <a:close/>
                  <a:moveTo>
                    <a:pt x="4226667" y="716215"/>
                  </a:moveTo>
                  <a:lnTo>
                    <a:pt x="4226667" y="719453"/>
                  </a:lnTo>
                  <a:lnTo>
                    <a:pt x="4230983" y="720532"/>
                  </a:lnTo>
                  <a:cubicBezTo>
                    <a:pt x="4235299" y="719811"/>
                    <a:pt x="4237457" y="718733"/>
                    <a:pt x="4237457" y="717295"/>
                  </a:cubicBezTo>
                  <a:lnTo>
                    <a:pt x="4237457" y="716215"/>
                  </a:lnTo>
                  <a:close/>
                  <a:moveTo>
                    <a:pt x="2216895" y="716215"/>
                  </a:moveTo>
                  <a:lnTo>
                    <a:pt x="2216895" y="719452"/>
                  </a:lnTo>
                  <a:lnTo>
                    <a:pt x="2221211" y="720531"/>
                  </a:lnTo>
                  <a:cubicBezTo>
                    <a:pt x="2225526" y="719811"/>
                    <a:pt x="2227684" y="718732"/>
                    <a:pt x="2227684" y="717294"/>
                  </a:cubicBezTo>
                  <a:lnTo>
                    <a:pt x="2227684" y="716215"/>
                  </a:lnTo>
                  <a:close/>
                  <a:moveTo>
                    <a:pt x="3078904" y="715810"/>
                  </a:moveTo>
                  <a:lnTo>
                    <a:pt x="3077825" y="716890"/>
                  </a:lnTo>
                  <a:lnTo>
                    <a:pt x="3077825" y="720126"/>
                  </a:lnTo>
                  <a:lnTo>
                    <a:pt x="3081062" y="720126"/>
                  </a:lnTo>
                  <a:lnTo>
                    <a:pt x="3081062" y="717969"/>
                  </a:lnTo>
                  <a:close/>
                  <a:moveTo>
                    <a:pt x="8197391" y="714599"/>
                  </a:moveTo>
                  <a:lnTo>
                    <a:pt x="8191996" y="722152"/>
                  </a:lnTo>
                  <a:lnTo>
                    <a:pt x="8193075" y="723231"/>
                  </a:lnTo>
                  <a:lnTo>
                    <a:pt x="8197391" y="723231"/>
                  </a:lnTo>
                  <a:cubicBezTo>
                    <a:pt x="8198830" y="723231"/>
                    <a:pt x="8199909" y="721073"/>
                    <a:pt x="8200628" y="716757"/>
                  </a:cubicBezTo>
                  <a:close/>
                  <a:moveTo>
                    <a:pt x="3251815" y="713652"/>
                  </a:moveTo>
                  <a:lnTo>
                    <a:pt x="3251815" y="715810"/>
                  </a:lnTo>
                  <a:lnTo>
                    <a:pt x="3253973" y="715810"/>
                  </a:lnTo>
                  <a:lnTo>
                    <a:pt x="3253973" y="713652"/>
                  </a:lnTo>
                  <a:close/>
                  <a:moveTo>
                    <a:pt x="3160639" y="713652"/>
                  </a:moveTo>
                  <a:lnTo>
                    <a:pt x="3155244" y="719047"/>
                  </a:lnTo>
                  <a:cubicBezTo>
                    <a:pt x="3155244" y="720486"/>
                    <a:pt x="3156323" y="721205"/>
                    <a:pt x="3158481" y="721205"/>
                  </a:cubicBezTo>
                  <a:cubicBezTo>
                    <a:pt x="3161628" y="719767"/>
                    <a:pt x="3163381" y="718328"/>
                    <a:pt x="3163741" y="716890"/>
                  </a:cubicBezTo>
                  <a:lnTo>
                    <a:pt x="3163741" y="715810"/>
                  </a:lnTo>
                  <a:lnTo>
                    <a:pt x="3161718" y="713652"/>
                  </a:lnTo>
                  <a:close/>
                  <a:moveTo>
                    <a:pt x="4650701" y="712672"/>
                  </a:moveTo>
                  <a:lnTo>
                    <a:pt x="4650701" y="713750"/>
                  </a:lnTo>
                  <a:lnTo>
                    <a:pt x="4651780" y="714830"/>
                  </a:lnTo>
                  <a:lnTo>
                    <a:pt x="4651780" y="715909"/>
                  </a:lnTo>
                  <a:lnTo>
                    <a:pt x="4652859" y="714830"/>
                  </a:lnTo>
                  <a:lnTo>
                    <a:pt x="4655017" y="714830"/>
                  </a:lnTo>
                  <a:lnTo>
                    <a:pt x="4657175" y="716988"/>
                  </a:lnTo>
                  <a:cubicBezTo>
                    <a:pt x="4657175" y="719686"/>
                    <a:pt x="4652499" y="721484"/>
                    <a:pt x="4643148" y="722382"/>
                  </a:cubicBezTo>
                  <a:cubicBezTo>
                    <a:pt x="4639911" y="720943"/>
                    <a:pt x="4638112" y="719505"/>
                    <a:pt x="4637753" y="718067"/>
                  </a:cubicBezTo>
                  <a:lnTo>
                    <a:pt x="4637753" y="716988"/>
                  </a:lnTo>
                  <a:cubicBezTo>
                    <a:pt x="4637753" y="714470"/>
                    <a:pt x="4642069" y="713031"/>
                    <a:pt x="4650701" y="712672"/>
                  </a:cubicBezTo>
                  <a:close/>
                  <a:moveTo>
                    <a:pt x="61773" y="711731"/>
                  </a:moveTo>
                  <a:lnTo>
                    <a:pt x="62852" y="716316"/>
                  </a:lnTo>
                  <a:lnTo>
                    <a:pt x="61773" y="720632"/>
                  </a:lnTo>
                  <a:cubicBezTo>
                    <a:pt x="66268" y="721172"/>
                    <a:pt x="68517" y="721891"/>
                    <a:pt x="68517" y="722790"/>
                  </a:cubicBezTo>
                  <a:cubicBezTo>
                    <a:pt x="71394" y="721711"/>
                    <a:pt x="72833" y="720632"/>
                    <a:pt x="72833" y="719553"/>
                  </a:cubicBezTo>
                  <a:lnTo>
                    <a:pt x="69596" y="711731"/>
                  </a:lnTo>
                  <a:close/>
                  <a:moveTo>
                    <a:pt x="13218" y="710651"/>
                  </a:moveTo>
                  <a:lnTo>
                    <a:pt x="19826" y="710651"/>
                  </a:lnTo>
                  <a:lnTo>
                    <a:pt x="29807" y="714968"/>
                  </a:lnTo>
                  <a:lnTo>
                    <a:pt x="36416" y="712809"/>
                  </a:lnTo>
                  <a:lnTo>
                    <a:pt x="38574" y="712809"/>
                  </a:lnTo>
                  <a:lnTo>
                    <a:pt x="40867" y="714968"/>
                  </a:lnTo>
                  <a:lnTo>
                    <a:pt x="40867" y="717395"/>
                  </a:lnTo>
                  <a:cubicBezTo>
                    <a:pt x="40867" y="718834"/>
                    <a:pt x="38259" y="719913"/>
                    <a:pt x="33044" y="720632"/>
                  </a:cubicBezTo>
                  <a:cubicBezTo>
                    <a:pt x="30167" y="719553"/>
                    <a:pt x="28728" y="718474"/>
                    <a:pt x="28728" y="717395"/>
                  </a:cubicBezTo>
                  <a:lnTo>
                    <a:pt x="23198" y="720632"/>
                  </a:lnTo>
                  <a:lnTo>
                    <a:pt x="17668" y="720632"/>
                  </a:lnTo>
                  <a:lnTo>
                    <a:pt x="10925" y="713888"/>
                  </a:lnTo>
                  <a:lnTo>
                    <a:pt x="10925" y="712809"/>
                  </a:lnTo>
                  <a:close/>
                  <a:moveTo>
                    <a:pt x="8628035" y="707316"/>
                  </a:moveTo>
                  <a:lnTo>
                    <a:pt x="8628035" y="708395"/>
                  </a:lnTo>
                  <a:lnTo>
                    <a:pt x="8630193" y="708395"/>
                  </a:lnTo>
                  <a:lnTo>
                    <a:pt x="8630193" y="707316"/>
                  </a:lnTo>
                  <a:close/>
                  <a:moveTo>
                    <a:pt x="5103785" y="707314"/>
                  </a:moveTo>
                  <a:lnTo>
                    <a:pt x="5103785" y="708393"/>
                  </a:lnTo>
                  <a:lnTo>
                    <a:pt x="5105943" y="708393"/>
                  </a:lnTo>
                  <a:lnTo>
                    <a:pt x="5105943" y="707314"/>
                  </a:lnTo>
                  <a:close/>
                  <a:moveTo>
                    <a:pt x="8763989" y="706237"/>
                  </a:moveTo>
                  <a:lnTo>
                    <a:pt x="8763989" y="708395"/>
                  </a:lnTo>
                  <a:lnTo>
                    <a:pt x="8765068" y="708395"/>
                  </a:lnTo>
                  <a:lnTo>
                    <a:pt x="8765068" y="706237"/>
                  </a:lnTo>
                  <a:close/>
                  <a:moveTo>
                    <a:pt x="5239739" y="706235"/>
                  </a:moveTo>
                  <a:lnTo>
                    <a:pt x="5239739" y="708393"/>
                  </a:lnTo>
                  <a:lnTo>
                    <a:pt x="5240818" y="708393"/>
                  </a:lnTo>
                  <a:lnTo>
                    <a:pt x="5240818" y="706235"/>
                  </a:lnTo>
                  <a:close/>
                  <a:moveTo>
                    <a:pt x="87129" y="702020"/>
                  </a:moveTo>
                  <a:lnTo>
                    <a:pt x="74991" y="711731"/>
                  </a:lnTo>
                  <a:lnTo>
                    <a:pt x="74991" y="712809"/>
                  </a:lnTo>
                  <a:lnTo>
                    <a:pt x="82678" y="713888"/>
                  </a:lnTo>
                  <a:cubicBezTo>
                    <a:pt x="86365" y="709752"/>
                    <a:pt x="88208" y="705796"/>
                    <a:pt x="88208" y="702020"/>
                  </a:cubicBezTo>
                  <a:close/>
                  <a:moveTo>
                    <a:pt x="3073644" y="700974"/>
                  </a:moveTo>
                  <a:lnTo>
                    <a:pt x="3071486" y="704211"/>
                  </a:lnTo>
                  <a:lnTo>
                    <a:pt x="3071486" y="706234"/>
                  </a:lnTo>
                  <a:lnTo>
                    <a:pt x="3074723" y="709471"/>
                  </a:lnTo>
                  <a:lnTo>
                    <a:pt x="3075802" y="709471"/>
                  </a:lnTo>
                  <a:cubicBezTo>
                    <a:pt x="3076791" y="709471"/>
                    <a:pt x="3077825" y="708078"/>
                    <a:pt x="3078904" y="705290"/>
                  </a:cubicBezTo>
                  <a:cubicBezTo>
                    <a:pt x="3078724" y="703312"/>
                    <a:pt x="3076971" y="701873"/>
                    <a:pt x="3073644" y="700974"/>
                  </a:cubicBezTo>
                  <a:close/>
                  <a:moveTo>
                    <a:pt x="3716447" y="698951"/>
                  </a:moveTo>
                  <a:lnTo>
                    <a:pt x="3716447" y="702188"/>
                  </a:lnTo>
                  <a:lnTo>
                    <a:pt x="3721842" y="702188"/>
                  </a:lnTo>
                  <a:lnTo>
                    <a:pt x="3726158" y="704346"/>
                  </a:lnTo>
                  <a:lnTo>
                    <a:pt x="3727237" y="704346"/>
                  </a:lnTo>
                  <a:lnTo>
                    <a:pt x="3727237" y="703267"/>
                  </a:lnTo>
                  <a:lnTo>
                    <a:pt x="3717526" y="698951"/>
                  </a:lnTo>
                  <a:close/>
                  <a:moveTo>
                    <a:pt x="1706674" y="698950"/>
                  </a:moveTo>
                  <a:lnTo>
                    <a:pt x="1706674" y="702188"/>
                  </a:lnTo>
                  <a:lnTo>
                    <a:pt x="1712070" y="702188"/>
                  </a:lnTo>
                  <a:lnTo>
                    <a:pt x="1716386" y="704345"/>
                  </a:lnTo>
                  <a:lnTo>
                    <a:pt x="1717464" y="704345"/>
                  </a:lnTo>
                  <a:lnTo>
                    <a:pt x="1717464" y="703267"/>
                  </a:lnTo>
                  <a:lnTo>
                    <a:pt x="1707753" y="698950"/>
                  </a:lnTo>
                  <a:close/>
                  <a:moveTo>
                    <a:pt x="8283442" y="696391"/>
                  </a:moveTo>
                  <a:cubicBezTo>
                    <a:pt x="8291534" y="696391"/>
                    <a:pt x="8301920" y="706776"/>
                    <a:pt x="8314598" y="727547"/>
                  </a:cubicBezTo>
                  <a:lnTo>
                    <a:pt x="8315677" y="731863"/>
                  </a:lnTo>
                  <a:lnTo>
                    <a:pt x="8312440" y="734021"/>
                  </a:lnTo>
                  <a:cubicBezTo>
                    <a:pt x="8308664" y="734021"/>
                    <a:pt x="8305426" y="732942"/>
                    <a:pt x="8302729" y="730784"/>
                  </a:cubicBezTo>
                  <a:lnTo>
                    <a:pt x="8301650" y="730784"/>
                  </a:lnTo>
                  <a:lnTo>
                    <a:pt x="8293153" y="732942"/>
                  </a:lnTo>
                  <a:lnTo>
                    <a:pt x="8269415" y="732942"/>
                  </a:lnTo>
                  <a:lnTo>
                    <a:pt x="8265099" y="734021"/>
                  </a:lnTo>
                  <a:cubicBezTo>
                    <a:pt x="8257276" y="731863"/>
                    <a:pt x="8253364" y="729705"/>
                    <a:pt x="8253364" y="727547"/>
                  </a:cubicBezTo>
                  <a:lnTo>
                    <a:pt x="8252286" y="727547"/>
                  </a:lnTo>
                  <a:cubicBezTo>
                    <a:pt x="8252286" y="731144"/>
                    <a:pt x="8251566" y="732942"/>
                    <a:pt x="8250128" y="732942"/>
                  </a:cubicBezTo>
                  <a:lnTo>
                    <a:pt x="8240416" y="732942"/>
                  </a:lnTo>
                  <a:cubicBezTo>
                    <a:pt x="8235201" y="732942"/>
                    <a:pt x="8232324" y="731863"/>
                    <a:pt x="8231784" y="729705"/>
                  </a:cubicBezTo>
                  <a:lnTo>
                    <a:pt x="8231784" y="726468"/>
                  </a:lnTo>
                  <a:cubicBezTo>
                    <a:pt x="8231784" y="724310"/>
                    <a:pt x="8237899" y="723231"/>
                    <a:pt x="8250128" y="723231"/>
                  </a:cubicBezTo>
                  <a:lnTo>
                    <a:pt x="8252286" y="725390"/>
                  </a:lnTo>
                  <a:cubicBezTo>
                    <a:pt x="8252286" y="724310"/>
                    <a:pt x="8255837" y="722872"/>
                    <a:pt x="8262941" y="721073"/>
                  </a:cubicBezTo>
                  <a:cubicBezTo>
                    <a:pt x="8272292" y="713070"/>
                    <a:pt x="8276968" y="705922"/>
                    <a:pt x="8276968" y="699628"/>
                  </a:cubicBezTo>
                  <a:close/>
                  <a:moveTo>
                    <a:pt x="9255866" y="695717"/>
                  </a:moveTo>
                  <a:lnTo>
                    <a:pt x="9263419" y="695717"/>
                  </a:lnTo>
                  <a:cubicBezTo>
                    <a:pt x="9273310" y="695717"/>
                    <a:pt x="9283381" y="703270"/>
                    <a:pt x="9293631" y="718376"/>
                  </a:cubicBezTo>
                  <a:lnTo>
                    <a:pt x="9293631" y="719455"/>
                  </a:lnTo>
                  <a:cubicBezTo>
                    <a:pt x="9291293" y="719455"/>
                    <a:pt x="9289855" y="723052"/>
                    <a:pt x="9289315" y="730245"/>
                  </a:cubicBezTo>
                  <a:lnTo>
                    <a:pt x="9291473" y="732403"/>
                  </a:lnTo>
                  <a:cubicBezTo>
                    <a:pt x="9291473" y="738337"/>
                    <a:pt x="9287157" y="742654"/>
                    <a:pt x="9278525" y="745351"/>
                  </a:cubicBezTo>
                  <a:cubicBezTo>
                    <a:pt x="9278525" y="746430"/>
                    <a:pt x="9274569" y="747869"/>
                    <a:pt x="9266656" y="749667"/>
                  </a:cubicBezTo>
                  <a:cubicBezTo>
                    <a:pt x="9253888" y="749667"/>
                    <a:pt x="9244177" y="741754"/>
                    <a:pt x="9237523" y="725929"/>
                  </a:cubicBezTo>
                  <a:lnTo>
                    <a:pt x="9236444" y="724849"/>
                  </a:lnTo>
                  <a:lnTo>
                    <a:pt x="9236444" y="723771"/>
                  </a:lnTo>
                  <a:lnTo>
                    <a:pt x="9239681" y="720533"/>
                  </a:lnTo>
                  <a:lnTo>
                    <a:pt x="9239681" y="718376"/>
                  </a:lnTo>
                  <a:lnTo>
                    <a:pt x="9237523" y="718376"/>
                  </a:lnTo>
                  <a:lnTo>
                    <a:pt x="9237523" y="715139"/>
                  </a:lnTo>
                  <a:cubicBezTo>
                    <a:pt x="9238782" y="712262"/>
                    <a:pt x="9244896" y="706147"/>
                    <a:pt x="9255866" y="696796"/>
                  </a:cubicBezTo>
                  <a:close/>
                  <a:moveTo>
                    <a:pt x="6741266" y="695716"/>
                  </a:moveTo>
                  <a:lnTo>
                    <a:pt x="6748819" y="695716"/>
                  </a:lnTo>
                  <a:cubicBezTo>
                    <a:pt x="6758710" y="695716"/>
                    <a:pt x="6768781" y="703269"/>
                    <a:pt x="6779031" y="718374"/>
                  </a:cubicBezTo>
                  <a:lnTo>
                    <a:pt x="6779031" y="719454"/>
                  </a:lnTo>
                  <a:cubicBezTo>
                    <a:pt x="6776694" y="719454"/>
                    <a:pt x="6775255" y="723051"/>
                    <a:pt x="6774715" y="730243"/>
                  </a:cubicBezTo>
                  <a:lnTo>
                    <a:pt x="6776873" y="732402"/>
                  </a:lnTo>
                  <a:cubicBezTo>
                    <a:pt x="6776873" y="738337"/>
                    <a:pt x="6772557" y="742652"/>
                    <a:pt x="6763925" y="745350"/>
                  </a:cubicBezTo>
                  <a:cubicBezTo>
                    <a:pt x="6763925" y="746429"/>
                    <a:pt x="6759969" y="747868"/>
                    <a:pt x="6752056" y="749666"/>
                  </a:cubicBezTo>
                  <a:cubicBezTo>
                    <a:pt x="6739288" y="749666"/>
                    <a:pt x="6729577" y="741753"/>
                    <a:pt x="6722923" y="725927"/>
                  </a:cubicBezTo>
                  <a:lnTo>
                    <a:pt x="6721844" y="724849"/>
                  </a:lnTo>
                  <a:lnTo>
                    <a:pt x="6721844" y="723770"/>
                  </a:lnTo>
                  <a:lnTo>
                    <a:pt x="6725081" y="720533"/>
                  </a:lnTo>
                  <a:lnTo>
                    <a:pt x="6725081" y="718374"/>
                  </a:lnTo>
                  <a:lnTo>
                    <a:pt x="6722923" y="718374"/>
                  </a:lnTo>
                  <a:lnTo>
                    <a:pt x="6722923" y="715138"/>
                  </a:lnTo>
                  <a:cubicBezTo>
                    <a:pt x="6724182" y="712260"/>
                    <a:pt x="6730297" y="706146"/>
                    <a:pt x="6741266" y="696795"/>
                  </a:cubicBezTo>
                  <a:close/>
                  <a:moveTo>
                    <a:pt x="4226667" y="695714"/>
                  </a:moveTo>
                  <a:lnTo>
                    <a:pt x="4234220" y="695714"/>
                  </a:lnTo>
                  <a:cubicBezTo>
                    <a:pt x="4244110" y="695714"/>
                    <a:pt x="4254181" y="703267"/>
                    <a:pt x="4264432" y="718373"/>
                  </a:cubicBezTo>
                  <a:lnTo>
                    <a:pt x="4264432" y="719453"/>
                  </a:lnTo>
                  <a:cubicBezTo>
                    <a:pt x="4262094" y="719453"/>
                    <a:pt x="4260655" y="723049"/>
                    <a:pt x="4260116" y="730243"/>
                  </a:cubicBezTo>
                  <a:lnTo>
                    <a:pt x="4262274" y="732401"/>
                  </a:lnTo>
                  <a:cubicBezTo>
                    <a:pt x="4262274" y="738336"/>
                    <a:pt x="4257958" y="742651"/>
                    <a:pt x="4249326" y="745348"/>
                  </a:cubicBezTo>
                  <a:cubicBezTo>
                    <a:pt x="4249326" y="746428"/>
                    <a:pt x="4245369" y="747866"/>
                    <a:pt x="4237457" y="749664"/>
                  </a:cubicBezTo>
                  <a:cubicBezTo>
                    <a:pt x="4224688" y="749664"/>
                    <a:pt x="4214977" y="741752"/>
                    <a:pt x="4208324" y="725927"/>
                  </a:cubicBezTo>
                  <a:lnTo>
                    <a:pt x="4207245" y="724848"/>
                  </a:lnTo>
                  <a:lnTo>
                    <a:pt x="4207245" y="723768"/>
                  </a:lnTo>
                  <a:lnTo>
                    <a:pt x="4210482" y="720532"/>
                  </a:lnTo>
                  <a:lnTo>
                    <a:pt x="4210482" y="718373"/>
                  </a:lnTo>
                  <a:lnTo>
                    <a:pt x="4208324" y="718373"/>
                  </a:lnTo>
                  <a:lnTo>
                    <a:pt x="4208324" y="715137"/>
                  </a:lnTo>
                  <a:cubicBezTo>
                    <a:pt x="4209582" y="712259"/>
                    <a:pt x="4215696" y="706145"/>
                    <a:pt x="4226667" y="696793"/>
                  </a:cubicBezTo>
                  <a:close/>
                  <a:moveTo>
                    <a:pt x="2216895" y="695714"/>
                  </a:moveTo>
                  <a:lnTo>
                    <a:pt x="2224447" y="695714"/>
                  </a:lnTo>
                  <a:cubicBezTo>
                    <a:pt x="2234338" y="695714"/>
                    <a:pt x="2244408" y="703267"/>
                    <a:pt x="2254660" y="718373"/>
                  </a:cubicBezTo>
                  <a:lnTo>
                    <a:pt x="2254660" y="719452"/>
                  </a:lnTo>
                  <a:cubicBezTo>
                    <a:pt x="2252320" y="719452"/>
                    <a:pt x="2250883" y="723048"/>
                    <a:pt x="2250344" y="730242"/>
                  </a:cubicBezTo>
                  <a:lnTo>
                    <a:pt x="2252501" y="732400"/>
                  </a:lnTo>
                  <a:cubicBezTo>
                    <a:pt x="2252501" y="738335"/>
                    <a:pt x="2248185" y="742650"/>
                    <a:pt x="2239554" y="745348"/>
                  </a:cubicBezTo>
                  <a:cubicBezTo>
                    <a:pt x="2239554" y="746427"/>
                    <a:pt x="2235596" y="747866"/>
                    <a:pt x="2227684" y="749664"/>
                  </a:cubicBezTo>
                  <a:cubicBezTo>
                    <a:pt x="2214917" y="749664"/>
                    <a:pt x="2205204" y="741751"/>
                    <a:pt x="2198551" y="725926"/>
                  </a:cubicBezTo>
                  <a:lnTo>
                    <a:pt x="2197473" y="724847"/>
                  </a:lnTo>
                  <a:lnTo>
                    <a:pt x="2197473" y="723768"/>
                  </a:lnTo>
                  <a:lnTo>
                    <a:pt x="2200709" y="720531"/>
                  </a:lnTo>
                  <a:lnTo>
                    <a:pt x="2200709" y="718373"/>
                  </a:lnTo>
                  <a:lnTo>
                    <a:pt x="2198551" y="718373"/>
                  </a:lnTo>
                  <a:lnTo>
                    <a:pt x="2198551" y="715136"/>
                  </a:lnTo>
                  <a:cubicBezTo>
                    <a:pt x="2199810" y="712258"/>
                    <a:pt x="2205924" y="706144"/>
                    <a:pt x="2216895" y="696792"/>
                  </a:cubicBezTo>
                  <a:close/>
                  <a:moveTo>
                    <a:pt x="7749349" y="692884"/>
                  </a:moveTo>
                  <a:cubicBezTo>
                    <a:pt x="7743864" y="695582"/>
                    <a:pt x="7738379" y="701381"/>
                    <a:pt x="7732894" y="710283"/>
                  </a:cubicBezTo>
                  <a:lnTo>
                    <a:pt x="7722913" y="713520"/>
                  </a:lnTo>
                  <a:lnTo>
                    <a:pt x="7714146" y="712441"/>
                  </a:lnTo>
                  <a:cubicBezTo>
                    <a:pt x="7711269" y="712441"/>
                    <a:pt x="7706503" y="715319"/>
                    <a:pt x="7699849" y="721073"/>
                  </a:cubicBezTo>
                  <a:lnTo>
                    <a:pt x="7697691" y="721073"/>
                  </a:lnTo>
                  <a:cubicBezTo>
                    <a:pt x="7696253" y="721073"/>
                    <a:pt x="7694769" y="718915"/>
                    <a:pt x="7693240" y="714599"/>
                  </a:cubicBezTo>
                  <a:lnTo>
                    <a:pt x="7687846" y="712441"/>
                  </a:lnTo>
                  <a:cubicBezTo>
                    <a:pt x="7682720" y="713160"/>
                    <a:pt x="7680158" y="714239"/>
                    <a:pt x="7680158" y="715678"/>
                  </a:cubicBezTo>
                  <a:cubicBezTo>
                    <a:pt x="7688520" y="724939"/>
                    <a:pt x="7695444" y="730020"/>
                    <a:pt x="7700928" y="730919"/>
                  </a:cubicBezTo>
                  <a:lnTo>
                    <a:pt x="7704300" y="736314"/>
                  </a:lnTo>
                  <a:cubicBezTo>
                    <a:pt x="7704300" y="742248"/>
                    <a:pt x="7701018" y="750206"/>
                    <a:pt x="7694454" y="760187"/>
                  </a:cubicBezTo>
                  <a:lnTo>
                    <a:pt x="7693240" y="764503"/>
                  </a:lnTo>
                  <a:lnTo>
                    <a:pt x="7698770" y="776507"/>
                  </a:lnTo>
                  <a:lnTo>
                    <a:pt x="7699849" y="776507"/>
                  </a:lnTo>
                  <a:cubicBezTo>
                    <a:pt x="7699849" y="772910"/>
                    <a:pt x="7705739" y="766751"/>
                    <a:pt x="7717518" y="758029"/>
                  </a:cubicBezTo>
                  <a:cubicBezTo>
                    <a:pt x="7723363" y="747868"/>
                    <a:pt x="7729207" y="741349"/>
                    <a:pt x="7735052" y="738472"/>
                  </a:cubicBezTo>
                  <a:cubicBezTo>
                    <a:pt x="7735052" y="735954"/>
                    <a:pt x="7737615" y="731593"/>
                    <a:pt x="7742740" y="725389"/>
                  </a:cubicBezTo>
                  <a:cubicBezTo>
                    <a:pt x="7742740" y="722511"/>
                    <a:pt x="7746022" y="716711"/>
                    <a:pt x="7752586" y="707990"/>
                  </a:cubicBezTo>
                  <a:lnTo>
                    <a:pt x="7753665" y="696121"/>
                  </a:lnTo>
                  <a:lnTo>
                    <a:pt x="7752586" y="692884"/>
                  </a:lnTo>
                  <a:close/>
                  <a:moveTo>
                    <a:pt x="693112" y="692341"/>
                  </a:moveTo>
                  <a:cubicBezTo>
                    <a:pt x="691942" y="692341"/>
                    <a:pt x="690549" y="695893"/>
                    <a:pt x="688931" y="702996"/>
                  </a:cubicBezTo>
                  <a:lnTo>
                    <a:pt x="690010" y="712572"/>
                  </a:lnTo>
                  <a:lnTo>
                    <a:pt x="693112" y="710415"/>
                  </a:lnTo>
                  <a:lnTo>
                    <a:pt x="692168" y="704075"/>
                  </a:lnTo>
                  <a:close/>
                  <a:moveTo>
                    <a:pt x="3706736" y="689240"/>
                  </a:moveTo>
                  <a:lnTo>
                    <a:pt x="3706736" y="690319"/>
                  </a:lnTo>
                  <a:lnTo>
                    <a:pt x="3709973" y="693556"/>
                  </a:lnTo>
                  <a:lnTo>
                    <a:pt x="3709973" y="691398"/>
                  </a:lnTo>
                  <a:lnTo>
                    <a:pt x="3707815" y="689240"/>
                  </a:lnTo>
                  <a:close/>
                  <a:moveTo>
                    <a:pt x="1696964" y="689239"/>
                  </a:moveTo>
                  <a:lnTo>
                    <a:pt x="1696964" y="690318"/>
                  </a:lnTo>
                  <a:lnTo>
                    <a:pt x="1700200" y="693556"/>
                  </a:lnTo>
                  <a:lnTo>
                    <a:pt x="1700200" y="691397"/>
                  </a:lnTo>
                  <a:lnTo>
                    <a:pt x="1698043" y="689239"/>
                  </a:lnTo>
                  <a:close/>
                  <a:moveTo>
                    <a:pt x="728180" y="689239"/>
                  </a:moveTo>
                  <a:lnTo>
                    <a:pt x="726021" y="691397"/>
                  </a:lnTo>
                  <a:lnTo>
                    <a:pt x="726021" y="692341"/>
                  </a:lnTo>
                  <a:lnTo>
                    <a:pt x="730338" y="693420"/>
                  </a:lnTo>
                  <a:lnTo>
                    <a:pt x="730338" y="689239"/>
                  </a:lnTo>
                  <a:close/>
                  <a:moveTo>
                    <a:pt x="576445" y="689239"/>
                  </a:moveTo>
                  <a:cubicBezTo>
                    <a:pt x="571499" y="691487"/>
                    <a:pt x="569026" y="694320"/>
                    <a:pt x="569026" y="697736"/>
                  </a:cubicBezTo>
                  <a:lnTo>
                    <a:pt x="570106" y="700838"/>
                  </a:lnTo>
                  <a:lnTo>
                    <a:pt x="572128" y="700838"/>
                  </a:lnTo>
                  <a:lnTo>
                    <a:pt x="579682" y="692341"/>
                  </a:lnTo>
                  <a:close/>
                  <a:moveTo>
                    <a:pt x="3162662" y="687217"/>
                  </a:moveTo>
                  <a:cubicBezTo>
                    <a:pt x="3161133" y="687217"/>
                    <a:pt x="3160099" y="688970"/>
                    <a:pt x="3159560" y="692477"/>
                  </a:cubicBezTo>
                  <a:lnTo>
                    <a:pt x="3160639" y="693556"/>
                  </a:lnTo>
                  <a:lnTo>
                    <a:pt x="3161718" y="693556"/>
                  </a:lnTo>
                  <a:lnTo>
                    <a:pt x="3163741" y="687217"/>
                  </a:lnTo>
                  <a:close/>
                  <a:moveTo>
                    <a:pt x="175338" y="686644"/>
                  </a:moveTo>
                  <a:lnTo>
                    <a:pt x="173180" y="689071"/>
                  </a:lnTo>
                  <a:lnTo>
                    <a:pt x="173180" y="691229"/>
                  </a:lnTo>
                  <a:lnTo>
                    <a:pt x="177631" y="695545"/>
                  </a:lnTo>
                  <a:lnTo>
                    <a:pt x="179789" y="695545"/>
                  </a:lnTo>
                  <a:lnTo>
                    <a:pt x="179789" y="686644"/>
                  </a:lnTo>
                  <a:close/>
                  <a:moveTo>
                    <a:pt x="1066029" y="684384"/>
                  </a:moveTo>
                  <a:lnTo>
                    <a:pt x="1063872" y="686542"/>
                  </a:lnTo>
                  <a:lnTo>
                    <a:pt x="1063872" y="696388"/>
                  </a:lnTo>
                  <a:lnTo>
                    <a:pt x="1066029" y="696388"/>
                  </a:lnTo>
                  <a:lnTo>
                    <a:pt x="1068187" y="694230"/>
                  </a:lnTo>
                  <a:lnTo>
                    <a:pt x="1067109" y="684384"/>
                  </a:lnTo>
                  <a:close/>
                  <a:moveTo>
                    <a:pt x="8569768" y="681420"/>
                  </a:moveTo>
                  <a:lnTo>
                    <a:pt x="8568690" y="682499"/>
                  </a:lnTo>
                  <a:lnTo>
                    <a:pt x="8568690" y="683578"/>
                  </a:lnTo>
                  <a:lnTo>
                    <a:pt x="8569768" y="684657"/>
                  </a:lnTo>
                  <a:lnTo>
                    <a:pt x="8570848" y="684657"/>
                  </a:lnTo>
                  <a:lnTo>
                    <a:pt x="8571926" y="683578"/>
                  </a:lnTo>
                  <a:lnTo>
                    <a:pt x="8571926" y="682499"/>
                  </a:lnTo>
                  <a:lnTo>
                    <a:pt x="8570848" y="681420"/>
                  </a:lnTo>
                  <a:close/>
                  <a:moveTo>
                    <a:pt x="5045519" y="681418"/>
                  </a:moveTo>
                  <a:lnTo>
                    <a:pt x="5044440" y="682497"/>
                  </a:lnTo>
                  <a:lnTo>
                    <a:pt x="5044440" y="683576"/>
                  </a:lnTo>
                  <a:lnTo>
                    <a:pt x="5045519" y="684655"/>
                  </a:lnTo>
                  <a:lnTo>
                    <a:pt x="5046598" y="684655"/>
                  </a:lnTo>
                  <a:lnTo>
                    <a:pt x="5047677" y="683576"/>
                  </a:lnTo>
                  <a:lnTo>
                    <a:pt x="5047677" y="682497"/>
                  </a:lnTo>
                  <a:lnTo>
                    <a:pt x="5046598" y="681418"/>
                  </a:lnTo>
                  <a:close/>
                  <a:moveTo>
                    <a:pt x="8745646" y="680341"/>
                  </a:moveTo>
                  <a:lnTo>
                    <a:pt x="8745646" y="681420"/>
                  </a:lnTo>
                  <a:lnTo>
                    <a:pt x="8752120" y="682499"/>
                  </a:lnTo>
                  <a:lnTo>
                    <a:pt x="8752120" y="680341"/>
                  </a:lnTo>
                  <a:close/>
                  <a:moveTo>
                    <a:pt x="8662563" y="680341"/>
                  </a:moveTo>
                  <a:lnTo>
                    <a:pt x="8665800" y="683578"/>
                  </a:lnTo>
                  <a:lnTo>
                    <a:pt x="8665800" y="680341"/>
                  </a:lnTo>
                  <a:close/>
                  <a:moveTo>
                    <a:pt x="8622640" y="680341"/>
                  </a:moveTo>
                  <a:lnTo>
                    <a:pt x="8622640" y="681420"/>
                  </a:lnTo>
                  <a:lnTo>
                    <a:pt x="8624798" y="681420"/>
                  </a:lnTo>
                  <a:lnTo>
                    <a:pt x="8624798" y="680341"/>
                  </a:lnTo>
                  <a:close/>
                  <a:moveTo>
                    <a:pt x="5221396" y="680339"/>
                  </a:moveTo>
                  <a:lnTo>
                    <a:pt x="5221396" y="681418"/>
                  </a:lnTo>
                  <a:lnTo>
                    <a:pt x="5227870" y="682497"/>
                  </a:lnTo>
                  <a:lnTo>
                    <a:pt x="5227870" y="680339"/>
                  </a:lnTo>
                  <a:close/>
                  <a:moveTo>
                    <a:pt x="5138313" y="680339"/>
                  </a:moveTo>
                  <a:lnTo>
                    <a:pt x="5141550" y="683576"/>
                  </a:lnTo>
                  <a:lnTo>
                    <a:pt x="5141550" y="680339"/>
                  </a:lnTo>
                  <a:close/>
                  <a:moveTo>
                    <a:pt x="5098390" y="680339"/>
                  </a:moveTo>
                  <a:lnTo>
                    <a:pt x="5098390" y="681418"/>
                  </a:lnTo>
                  <a:lnTo>
                    <a:pt x="5100548" y="681418"/>
                  </a:lnTo>
                  <a:lnTo>
                    <a:pt x="5100548" y="680339"/>
                  </a:lnTo>
                  <a:close/>
                  <a:moveTo>
                    <a:pt x="8597823" y="678183"/>
                  </a:moveTo>
                  <a:lnTo>
                    <a:pt x="8599981" y="678183"/>
                  </a:lnTo>
                  <a:lnTo>
                    <a:pt x="8599981" y="683578"/>
                  </a:lnTo>
                  <a:lnTo>
                    <a:pt x="8597823" y="683578"/>
                  </a:lnTo>
                  <a:close/>
                  <a:moveTo>
                    <a:pt x="5073573" y="678181"/>
                  </a:moveTo>
                  <a:lnTo>
                    <a:pt x="5075731" y="678181"/>
                  </a:lnTo>
                  <a:lnTo>
                    <a:pt x="5075731" y="683576"/>
                  </a:lnTo>
                  <a:lnTo>
                    <a:pt x="5073573" y="683576"/>
                  </a:lnTo>
                  <a:close/>
                  <a:moveTo>
                    <a:pt x="4590142" y="674232"/>
                  </a:moveTo>
                  <a:lnTo>
                    <a:pt x="4591221" y="677470"/>
                  </a:lnTo>
                  <a:lnTo>
                    <a:pt x="4592300" y="677470"/>
                  </a:lnTo>
                  <a:cubicBezTo>
                    <a:pt x="4592300" y="675311"/>
                    <a:pt x="4593019" y="674232"/>
                    <a:pt x="4594458" y="674232"/>
                  </a:cubicBezTo>
                  <a:cubicBezTo>
                    <a:pt x="4605338" y="674232"/>
                    <a:pt x="4612936" y="677064"/>
                    <a:pt x="4617252" y="682729"/>
                  </a:cubicBezTo>
                  <a:lnTo>
                    <a:pt x="4617252" y="684888"/>
                  </a:lnTo>
                  <a:cubicBezTo>
                    <a:pt x="4615094" y="688484"/>
                    <a:pt x="4610418" y="692395"/>
                    <a:pt x="4603225" y="696622"/>
                  </a:cubicBezTo>
                  <a:lnTo>
                    <a:pt x="4603225" y="697700"/>
                  </a:lnTo>
                  <a:lnTo>
                    <a:pt x="4608620" y="704175"/>
                  </a:lnTo>
                  <a:lnTo>
                    <a:pt x="4606462" y="711728"/>
                  </a:lnTo>
                  <a:lnTo>
                    <a:pt x="4608620" y="718067"/>
                  </a:lnTo>
                  <a:lnTo>
                    <a:pt x="4608620" y="720225"/>
                  </a:lnTo>
                  <a:lnTo>
                    <a:pt x="4604304" y="726698"/>
                  </a:lnTo>
                  <a:lnTo>
                    <a:pt x="4605383" y="731959"/>
                  </a:lnTo>
                  <a:lnTo>
                    <a:pt x="4605383" y="733038"/>
                  </a:lnTo>
                  <a:lnTo>
                    <a:pt x="4603225" y="740591"/>
                  </a:lnTo>
                  <a:lnTo>
                    <a:pt x="4605383" y="745851"/>
                  </a:lnTo>
                  <a:lnTo>
                    <a:pt x="4606462" y="745851"/>
                  </a:lnTo>
                  <a:cubicBezTo>
                    <a:pt x="4606462" y="743603"/>
                    <a:pt x="4608620" y="740052"/>
                    <a:pt x="4612936" y="735196"/>
                  </a:cubicBezTo>
                  <a:lnTo>
                    <a:pt x="4615094" y="735196"/>
                  </a:lnTo>
                  <a:cubicBezTo>
                    <a:pt x="4618690" y="737893"/>
                    <a:pt x="4621568" y="742164"/>
                    <a:pt x="4623726" y="748009"/>
                  </a:cubicBezTo>
                  <a:lnTo>
                    <a:pt x="4630200" y="753404"/>
                  </a:lnTo>
                  <a:cubicBezTo>
                    <a:pt x="4629301" y="760507"/>
                    <a:pt x="4627862" y="764060"/>
                    <a:pt x="4625884" y="764060"/>
                  </a:cubicBezTo>
                  <a:lnTo>
                    <a:pt x="4608620" y="764060"/>
                  </a:lnTo>
                  <a:cubicBezTo>
                    <a:pt x="4607181" y="764419"/>
                    <a:pt x="4605742" y="766218"/>
                    <a:pt x="4604304" y="769455"/>
                  </a:cubicBezTo>
                  <a:lnTo>
                    <a:pt x="4605383" y="773770"/>
                  </a:lnTo>
                  <a:lnTo>
                    <a:pt x="4601067" y="780109"/>
                  </a:lnTo>
                  <a:lnTo>
                    <a:pt x="4601067" y="781189"/>
                  </a:lnTo>
                  <a:lnTo>
                    <a:pt x="4606462" y="788741"/>
                  </a:lnTo>
                  <a:lnTo>
                    <a:pt x="4606462" y="792923"/>
                  </a:lnTo>
                  <a:lnTo>
                    <a:pt x="4604304" y="796159"/>
                  </a:lnTo>
                  <a:lnTo>
                    <a:pt x="4604304" y="804791"/>
                  </a:lnTo>
                  <a:cubicBezTo>
                    <a:pt x="4604304" y="807220"/>
                    <a:pt x="4605742" y="810051"/>
                    <a:pt x="4608620" y="813289"/>
                  </a:cubicBezTo>
                  <a:lnTo>
                    <a:pt x="4608620" y="820842"/>
                  </a:lnTo>
                  <a:lnTo>
                    <a:pt x="4605383" y="823944"/>
                  </a:lnTo>
                  <a:lnTo>
                    <a:pt x="4606462" y="825023"/>
                  </a:lnTo>
                  <a:lnTo>
                    <a:pt x="4606462" y="826102"/>
                  </a:lnTo>
                  <a:lnTo>
                    <a:pt x="4605383" y="830418"/>
                  </a:lnTo>
                  <a:lnTo>
                    <a:pt x="4607541" y="836892"/>
                  </a:lnTo>
                  <a:cubicBezTo>
                    <a:pt x="4606282" y="836892"/>
                    <a:pt x="4605203" y="838645"/>
                    <a:pt x="4604304" y="842152"/>
                  </a:cubicBezTo>
                  <a:lnTo>
                    <a:pt x="4609699" y="843231"/>
                  </a:lnTo>
                  <a:lnTo>
                    <a:pt x="4611857" y="843231"/>
                  </a:lnTo>
                  <a:lnTo>
                    <a:pt x="4617252" y="842152"/>
                  </a:lnTo>
                  <a:lnTo>
                    <a:pt x="4616173" y="841073"/>
                  </a:lnTo>
                  <a:lnTo>
                    <a:pt x="4616173" y="839994"/>
                  </a:lnTo>
                  <a:lnTo>
                    <a:pt x="4621568" y="835813"/>
                  </a:lnTo>
                  <a:lnTo>
                    <a:pt x="4623726" y="835813"/>
                  </a:lnTo>
                  <a:lnTo>
                    <a:pt x="4628042" y="838915"/>
                  </a:lnTo>
                  <a:cubicBezTo>
                    <a:pt x="4630200" y="838915"/>
                    <a:pt x="4631279" y="837522"/>
                    <a:pt x="4631279" y="834734"/>
                  </a:cubicBezTo>
                  <a:cubicBezTo>
                    <a:pt x="4629121" y="831677"/>
                    <a:pt x="4627322" y="824529"/>
                    <a:pt x="4625884" y="813289"/>
                  </a:cubicBezTo>
                  <a:lnTo>
                    <a:pt x="4630200" y="811131"/>
                  </a:lnTo>
                  <a:cubicBezTo>
                    <a:pt x="4638652" y="812389"/>
                    <a:pt x="4648723" y="815942"/>
                    <a:pt x="4660412" y="821786"/>
                  </a:cubicBezTo>
                  <a:lnTo>
                    <a:pt x="4659333" y="820842"/>
                  </a:lnTo>
                  <a:lnTo>
                    <a:pt x="4659333" y="819763"/>
                  </a:lnTo>
                  <a:lnTo>
                    <a:pt x="4661491" y="817605"/>
                  </a:lnTo>
                  <a:lnTo>
                    <a:pt x="4662570" y="817605"/>
                  </a:lnTo>
                  <a:cubicBezTo>
                    <a:pt x="4664009" y="817605"/>
                    <a:pt x="4665447" y="819718"/>
                    <a:pt x="4666886" y="823944"/>
                  </a:cubicBezTo>
                  <a:lnTo>
                    <a:pt x="4686308" y="828260"/>
                  </a:lnTo>
                  <a:lnTo>
                    <a:pt x="4688466" y="828260"/>
                  </a:lnTo>
                  <a:lnTo>
                    <a:pt x="4698177" y="821786"/>
                  </a:lnTo>
                  <a:lnTo>
                    <a:pt x="4704651" y="821786"/>
                  </a:lnTo>
                  <a:lnTo>
                    <a:pt x="4708967" y="825023"/>
                  </a:lnTo>
                  <a:lnTo>
                    <a:pt x="4716520" y="822864"/>
                  </a:lnTo>
                  <a:lnTo>
                    <a:pt x="4723129" y="825023"/>
                  </a:lnTo>
                  <a:lnTo>
                    <a:pt x="4727445" y="825023"/>
                  </a:lnTo>
                  <a:cubicBezTo>
                    <a:pt x="4728884" y="823584"/>
                    <a:pt x="4731761" y="822864"/>
                    <a:pt x="4736077" y="822864"/>
                  </a:cubicBezTo>
                  <a:cubicBezTo>
                    <a:pt x="4739134" y="815761"/>
                    <a:pt x="4743450" y="811131"/>
                    <a:pt x="4749025" y="808972"/>
                  </a:cubicBezTo>
                  <a:cubicBezTo>
                    <a:pt x="4769886" y="815986"/>
                    <a:pt x="4780316" y="821696"/>
                    <a:pt x="4780316" y="826102"/>
                  </a:cubicBezTo>
                  <a:cubicBezTo>
                    <a:pt x="4786790" y="829158"/>
                    <a:pt x="4790027" y="832756"/>
                    <a:pt x="4790027" y="836892"/>
                  </a:cubicBezTo>
                  <a:cubicBezTo>
                    <a:pt x="4786611" y="843277"/>
                    <a:pt x="4782295" y="846468"/>
                    <a:pt x="4777079" y="846468"/>
                  </a:cubicBezTo>
                  <a:lnTo>
                    <a:pt x="4777079" y="847547"/>
                  </a:lnTo>
                  <a:lnTo>
                    <a:pt x="4778158" y="867913"/>
                  </a:lnTo>
                  <a:lnTo>
                    <a:pt x="4778158" y="868857"/>
                  </a:lnTo>
                  <a:lnTo>
                    <a:pt x="4776000" y="871015"/>
                  </a:lnTo>
                  <a:lnTo>
                    <a:pt x="4774921" y="869936"/>
                  </a:lnTo>
                  <a:lnTo>
                    <a:pt x="4772763" y="869936"/>
                  </a:lnTo>
                  <a:lnTo>
                    <a:pt x="4772763" y="871015"/>
                  </a:lnTo>
                  <a:cubicBezTo>
                    <a:pt x="4776360" y="871556"/>
                    <a:pt x="4778158" y="872634"/>
                    <a:pt x="4778158" y="874253"/>
                  </a:cubicBezTo>
                  <a:lnTo>
                    <a:pt x="4776000" y="885987"/>
                  </a:lnTo>
                  <a:cubicBezTo>
                    <a:pt x="4777979" y="888864"/>
                    <a:pt x="4779417" y="894574"/>
                    <a:pt x="4780316" y="903116"/>
                  </a:cubicBezTo>
                  <a:lnTo>
                    <a:pt x="4779237" y="907432"/>
                  </a:lnTo>
                  <a:lnTo>
                    <a:pt x="4781395" y="914986"/>
                  </a:lnTo>
                  <a:lnTo>
                    <a:pt x="4780316" y="914986"/>
                  </a:lnTo>
                  <a:lnTo>
                    <a:pt x="4781395" y="915930"/>
                  </a:lnTo>
                  <a:lnTo>
                    <a:pt x="4781395" y="917009"/>
                  </a:lnTo>
                  <a:cubicBezTo>
                    <a:pt x="4781395" y="927529"/>
                    <a:pt x="4777079" y="934677"/>
                    <a:pt x="4768447" y="938454"/>
                  </a:cubicBezTo>
                  <a:lnTo>
                    <a:pt x="4742551" y="935217"/>
                  </a:lnTo>
                  <a:lnTo>
                    <a:pt x="4739314" y="936295"/>
                  </a:lnTo>
                  <a:cubicBezTo>
                    <a:pt x="4735538" y="936295"/>
                    <a:pt x="4733380" y="932744"/>
                    <a:pt x="4732840" y="925640"/>
                  </a:cubicBezTo>
                  <a:lnTo>
                    <a:pt x="4732840" y="923483"/>
                  </a:lnTo>
                  <a:cubicBezTo>
                    <a:pt x="4726366" y="922044"/>
                    <a:pt x="4723129" y="919211"/>
                    <a:pt x="4723129" y="914986"/>
                  </a:cubicBezTo>
                  <a:lnTo>
                    <a:pt x="4722050" y="914986"/>
                  </a:lnTo>
                  <a:cubicBezTo>
                    <a:pt x="4722050" y="917773"/>
                    <a:pt x="4721331" y="919166"/>
                    <a:pt x="4719892" y="919166"/>
                  </a:cubicBezTo>
                  <a:lnTo>
                    <a:pt x="4718813" y="919166"/>
                  </a:lnTo>
                  <a:cubicBezTo>
                    <a:pt x="4714587" y="919166"/>
                    <a:pt x="4709147" y="917413"/>
                    <a:pt x="4702493" y="913907"/>
                  </a:cubicBezTo>
                  <a:cubicBezTo>
                    <a:pt x="4695660" y="918132"/>
                    <a:pt x="4689905" y="920246"/>
                    <a:pt x="4685229" y="920246"/>
                  </a:cubicBezTo>
                  <a:lnTo>
                    <a:pt x="4676597" y="919166"/>
                  </a:lnTo>
                  <a:cubicBezTo>
                    <a:pt x="4675158" y="925281"/>
                    <a:pt x="4673000" y="929912"/>
                    <a:pt x="4670123" y="933058"/>
                  </a:cubicBezTo>
                  <a:lnTo>
                    <a:pt x="4653938" y="930901"/>
                  </a:lnTo>
                  <a:cubicBezTo>
                    <a:pt x="4652859" y="933778"/>
                    <a:pt x="4650341" y="935217"/>
                    <a:pt x="4646385" y="935217"/>
                  </a:cubicBezTo>
                  <a:lnTo>
                    <a:pt x="4637753" y="935217"/>
                  </a:lnTo>
                  <a:cubicBezTo>
                    <a:pt x="4631279" y="935217"/>
                    <a:pt x="4628042" y="930227"/>
                    <a:pt x="4628042" y="920246"/>
                  </a:cubicBezTo>
                  <a:lnTo>
                    <a:pt x="4628042" y="911748"/>
                  </a:lnTo>
                  <a:lnTo>
                    <a:pt x="4626963" y="889224"/>
                  </a:lnTo>
                  <a:lnTo>
                    <a:pt x="4630200" y="883829"/>
                  </a:lnTo>
                  <a:lnTo>
                    <a:pt x="4630200" y="882885"/>
                  </a:lnTo>
                  <a:lnTo>
                    <a:pt x="4628042" y="878569"/>
                  </a:lnTo>
                  <a:cubicBezTo>
                    <a:pt x="4628042" y="875691"/>
                    <a:pt x="4629480" y="873174"/>
                    <a:pt x="4632358" y="871015"/>
                  </a:cubicBezTo>
                  <a:lnTo>
                    <a:pt x="4633437" y="866834"/>
                  </a:lnTo>
                  <a:lnTo>
                    <a:pt x="4633437" y="865755"/>
                  </a:lnTo>
                  <a:cubicBezTo>
                    <a:pt x="4629840" y="865216"/>
                    <a:pt x="4628042" y="864137"/>
                    <a:pt x="4628042" y="862518"/>
                  </a:cubicBezTo>
                  <a:lnTo>
                    <a:pt x="4629121" y="852807"/>
                  </a:lnTo>
                  <a:lnTo>
                    <a:pt x="4628042" y="849705"/>
                  </a:lnTo>
                  <a:lnTo>
                    <a:pt x="4626963" y="849705"/>
                  </a:lnTo>
                  <a:lnTo>
                    <a:pt x="4605383" y="865755"/>
                  </a:lnTo>
                  <a:cubicBezTo>
                    <a:pt x="4605383" y="869982"/>
                    <a:pt x="4604663" y="872095"/>
                    <a:pt x="4603225" y="872095"/>
                  </a:cubicBezTo>
                  <a:lnTo>
                    <a:pt x="4602146" y="871015"/>
                  </a:lnTo>
                  <a:cubicBezTo>
                    <a:pt x="4588029" y="881716"/>
                    <a:pt x="4580071" y="887066"/>
                    <a:pt x="4578273" y="887066"/>
                  </a:cubicBezTo>
                  <a:cubicBezTo>
                    <a:pt x="4571799" y="893000"/>
                    <a:pt x="4568562" y="896957"/>
                    <a:pt x="4568562" y="898935"/>
                  </a:cubicBezTo>
                  <a:cubicBezTo>
                    <a:pt x="4566044" y="903161"/>
                    <a:pt x="4561728" y="907792"/>
                    <a:pt x="4555614" y="912827"/>
                  </a:cubicBezTo>
                  <a:lnTo>
                    <a:pt x="4554535" y="912827"/>
                  </a:lnTo>
                  <a:cubicBezTo>
                    <a:pt x="4551657" y="912827"/>
                    <a:pt x="4549859" y="906758"/>
                    <a:pt x="4549140" y="894619"/>
                  </a:cubicBezTo>
                  <a:cubicBezTo>
                    <a:pt x="4547881" y="894619"/>
                    <a:pt x="4545004" y="888909"/>
                    <a:pt x="4540508" y="877490"/>
                  </a:cubicBezTo>
                  <a:lnTo>
                    <a:pt x="4538350" y="850784"/>
                  </a:lnTo>
                  <a:lnTo>
                    <a:pt x="4541587" y="849705"/>
                  </a:lnTo>
                  <a:lnTo>
                    <a:pt x="4552377" y="851863"/>
                  </a:lnTo>
                  <a:lnTo>
                    <a:pt x="4558851" y="850784"/>
                  </a:lnTo>
                  <a:lnTo>
                    <a:pt x="4561009" y="852807"/>
                  </a:lnTo>
                  <a:lnTo>
                    <a:pt x="4561009" y="853887"/>
                  </a:lnTo>
                  <a:lnTo>
                    <a:pt x="4557772" y="853887"/>
                  </a:lnTo>
                  <a:lnTo>
                    <a:pt x="4557772" y="854965"/>
                  </a:lnTo>
                  <a:lnTo>
                    <a:pt x="4577194" y="859281"/>
                  </a:lnTo>
                  <a:cubicBezTo>
                    <a:pt x="4577194" y="857663"/>
                    <a:pt x="4573597" y="856584"/>
                    <a:pt x="4566404" y="856044"/>
                  </a:cubicBezTo>
                  <a:lnTo>
                    <a:pt x="4564246" y="847547"/>
                  </a:lnTo>
                  <a:lnTo>
                    <a:pt x="4565325" y="846468"/>
                  </a:lnTo>
                  <a:lnTo>
                    <a:pt x="4566404" y="846468"/>
                  </a:lnTo>
                  <a:cubicBezTo>
                    <a:pt x="4566404" y="843231"/>
                    <a:pt x="4564965" y="840039"/>
                    <a:pt x="4562088" y="836892"/>
                  </a:cubicBezTo>
                  <a:lnTo>
                    <a:pt x="4562088" y="835813"/>
                  </a:lnTo>
                  <a:lnTo>
                    <a:pt x="4564246" y="832576"/>
                  </a:lnTo>
                  <a:lnTo>
                    <a:pt x="4564246" y="830418"/>
                  </a:lnTo>
                  <a:lnTo>
                    <a:pt x="4563167" y="820842"/>
                  </a:lnTo>
                  <a:lnTo>
                    <a:pt x="4567483" y="813289"/>
                  </a:lnTo>
                  <a:lnTo>
                    <a:pt x="4567483" y="812210"/>
                  </a:lnTo>
                  <a:lnTo>
                    <a:pt x="4566404" y="813289"/>
                  </a:lnTo>
                  <a:lnTo>
                    <a:pt x="4565325" y="813289"/>
                  </a:lnTo>
                  <a:lnTo>
                    <a:pt x="4562088" y="810051"/>
                  </a:lnTo>
                  <a:lnTo>
                    <a:pt x="4562088" y="805736"/>
                  </a:lnTo>
                  <a:lnTo>
                    <a:pt x="4563167" y="804791"/>
                  </a:lnTo>
                  <a:lnTo>
                    <a:pt x="4559930" y="799397"/>
                  </a:lnTo>
                  <a:lnTo>
                    <a:pt x="4559930" y="798318"/>
                  </a:lnTo>
                  <a:cubicBezTo>
                    <a:pt x="4559930" y="795800"/>
                    <a:pt x="4561728" y="791888"/>
                    <a:pt x="4565325" y="786584"/>
                  </a:cubicBezTo>
                  <a:lnTo>
                    <a:pt x="4562088" y="780109"/>
                  </a:lnTo>
                  <a:lnTo>
                    <a:pt x="4564246" y="762981"/>
                  </a:lnTo>
                  <a:lnTo>
                    <a:pt x="4563167" y="762981"/>
                  </a:lnTo>
                  <a:lnTo>
                    <a:pt x="4556693" y="765138"/>
                  </a:lnTo>
                  <a:lnTo>
                    <a:pt x="4548061" y="765138"/>
                  </a:lnTo>
                  <a:lnTo>
                    <a:pt x="4543745" y="760823"/>
                  </a:lnTo>
                  <a:lnTo>
                    <a:pt x="4543745" y="759743"/>
                  </a:lnTo>
                  <a:cubicBezTo>
                    <a:pt x="4543745" y="758035"/>
                    <a:pt x="4545183" y="757001"/>
                    <a:pt x="4548061" y="756642"/>
                  </a:cubicBezTo>
                  <a:lnTo>
                    <a:pt x="4556693" y="759743"/>
                  </a:lnTo>
                  <a:lnTo>
                    <a:pt x="4559930" y="759743"/>
                  </a:lnTo>
                  <a:lnTo>
                    <a:pt x="4566404" y="750167"/>
                  </a:lnTo>
                  <a:lnTo>
                    <a:pt x="4562088" y="738433"/>
                  </a:lnTo>
                  <a:lnTo>
                    <a:pt x="4565325" y="725620"/>
                  </a:lnTo>
                  <a:cubicBezTo>
                    <a:pt x="4563167" y="725620"/>
                    <a:pt x="4562088" y="724900"/>
                    <a:pt x="4562088" y="723462"/>
                  </a:cubicBezTo>
                  <a:lnTo>
                    <a:pt x="4562088" y="719145"/>
                  </a:lnTo>
                  <a:lnTo>
                    <a:pt x="4564246" y="712672"/>
                  </a:lnTo>
                  <a:cubicBezTo>
                    <a:pt x="4562447" y="694868"/>
                    <a:pt x="4559570" y="685967"/>
                    <a:pt x="4555614" y="685967"/>
                  </a:cubicBezTo>
                  <a:lnTo>
                    <a:pt x="4554535" y="680706"/>
                  </a:lnTo>
                  <a:lnTo>
                    <a:pt x="4554535" y="679628"/>
                  </a:lnTo>
                  <a:lnTo>
                    <a:pt x="4558851" y="675311"/>
                  </a:lnTo>
                  <a:lnTo>
                    <a:pt x="4564246" y="675311"/>
                  </a:lnTo>
                  <a:lnTo>
                    <a:pt x="4580431" y="678549"/>
                  </a:lnTo>
                  <a:lnTo>
                    <a:pt x="4581510" y="678549"/>
                  </a:lnTo>
                  <a:cubicBezTo>
                    <a:pt x="4581510" y="675671"/>
                    <a:pt x="4584387" y="674232"/>
                    <a:pt x="4590142" y="674232"/>
                  </a:cubicBezTo>
                  <a:close/>
                  <a:moveTo>
                    <a:pt x="4726366" y="673153"/>
                  </a:moveTo>
                  <a:cubicBezTo>
                    <a:pt x="4729783" y="673153"/>
                    <a:pt x="4732660" y="677424"/>
                    <a:pt x="4734998" y="685967"/>
                  </a:cubicBezTo>
                  <a:lnTo>
                    <a:pt x="4734998" y="687046"/>
                  </a:lnTo>
                  <a:lnTo>
                    <a:pt x="4728524" y="698779"/>
                  </a:lnTo>
                  <a:cubicBezTo>
                    <a:pt x="4731042" y="705973"/>
                    <a:pt x="4732840" y="709570"/>
                    <a:pt x="4733919" y="709570"/>
                  </a:cubicBezTo>
                  <a:lnTo>
                    <a:pt x="4736077" y="709570"/>
                  </a:lnTo>
                  <a:cubicBezTo>
                    <a:pt x="4743990" y="704894"/>
                    <a:pt x="4747946" y="699184"/>
                    <a:pt x="4747946" y="692441"/>
                  </a:cubicBezTo>
                  <a:cubicBezTo>
                    <a:pt x="4755679" y="686686"/>
                    <a:pt x="4760715" y="683809"/>
                    <a:pt x="4763052" y="683809"/>
                  </a:cubicBezTo>
                  <a:lnTo>
                    <a:pt x="4783553" y="696622"/>
                  </a:lnTo>
                  <a:cubicBezTo>
                    <a:pt x="4785711" y="696622"/>
                    <a:pt x="4786790" y="698779"/>
                    <a:pt x="4786790" y="703096"/>
                  </a:cubicBezTo>
                  <a:cubicBezTo>
                    <a:pt x="4793984" y="703635"/>
                    <a:pt x="4797580" y="707187"/>
                    <a:pt x="4797580" y="713750"/>
                  </a:cubicBezTo>
                  <a:lnTo>
                    <a:pt x="4797580" y="714830"/>
                  </a:lnTo>
                  <a:lnTo>
                    <a:pt x="4792185" y="720225"/>
                  </a:lnTo>
                  <a:lnTo>
                    <a:pt x="4781395" y="720225"/>
                  </a:lnTo>
                  <a:cubicBezTo>
                    <a:pt x="4779058" y="717347"/>
                    <a:pt x="4776900" y="715909"/>
                    <a:pt x="4774921" y="715909"/>
                  </a:cubicBezTo>
                  <a:cubicBezTo>
                    <a:pt x="4772584" y="718067"/>
                    <a:pt x="4767548" y="719145"/>
                    <a:pt x="4759815" y="719145"/>
                  </a:cubicBezTo>
                  <a:lnTo>
                    <a:pt x="4759815" y="720225"/>
                  </a:lnTo>
                  <a:cubicBezTo>
                    <a:pt x="4775641" y="722923"/>
                    <a:pt x="4783553" y="727913"/>
                    <a:pt x="4783553" y="735196"/>
                  </a:cubicBezTo>
                  <a:lnTo>
                    <a:pt x="4785711" y="737354"/>
                  </a:lnTo>
                  <a:lnTo>
                    <a:pt x="4785711" y="738433"/>
                  </a:lnTo>
                  <a:cubicBezTo>
                    <a:pt x="4778158" y="743738"/>
                    <a:pt x="4772763" y="748728"/>
                    <a:pt x="4769526" y="753404"/>
                  </a:cubicBezTo>
                  <a:cubicBezTo>
                    <a:pt x="4766289" y="753404"/>
                    <a:pt x="4764131" y="757316"/>
                    <a:pt x="4763052" y="765138"/>
                  </a:cubicBezTo>
                  <a:cubicBezTo>
                    <a:pt x="4749385" y="772242"/>
                    <a:pt x="4742551" y="779750"/>
                    <a:pt x="4742551" y="787662"/>
                  </a:cubicBezTo>
                  <a:cubicBezTo>
                    <a:pt x="4739674" y="788741"/>
                    <a:pt x="4738235" y="791214"/>
                    <a:pt x="4738235" y="795080"/>
                  </a:cubicBezTo>
                  <a:lnTo>
                    <a:pt x="4742551" y="795080"/>
                  </a:lnTo>
                  <a:cubicBezTo>
                    <a:pt x="4747587" y="795080"/>
                    <a:pt x="4754061" y="787977"/>
                    <a:pt x="4761973" y="773770"/>
                  </a:cubicBezTo>
                  <a:lnTo>
                    <a:pt x="4767368" y="770534"/>
                  </a:lnTo>
                  <a:lnTo>
                    <a:pt x="4768447" y="770534"/>
                  </a:lnTo>
                  <a:cubicBezTo>
                    <a:pt x="4774562" y="770534"/>
                    <a:pt x="4783194" y="777277"/>
                    <a:pt x="4794343" y="790765"/>
                  </a:cubicBezTo>
                  <a:cubicBezTo>
                    <a:pt x="4798480" y="792203"/>
                    <a:pt x="4801357" y="794721"/>
                    <a:pt x="4802975" y="798318"/>
                  </a:cubicBezTo>
                  <a:lnTo>
                    <a:pt x="4802975" y="800476"/>
                  </a:lnTo>
                  <a:cubicBezTo>
                    <a:pt x="4802975" y="801914"/>
                    <a:pt x="4798300" y="803353"/>
                    <a:pt x="4788948" y="804791"/>
                  </a:cubicBezTo>
                  <a:cubicBezTo>
                    <a:pt x="4779597" y="799756"/>
                    <a:pt x="4773483" y="797239"/>
                    <a:pt x="4770605" y="797239"/>
                  </a:cubicBezTo>
                  <a:lnTo>
                    <a:pt x="4769526" y="797239"/>
                  </a:lnTo>
                  <a:lnTo>
                    <a:pt x="4769526" y="798318"/>
                  </a:lnTo>
                  <a:lnTo>
                    <a:pt x="4770605" y="801555"/>
                  </a:lnTo>
                  <a:lnTo>
                    <a:pt x="4766289" y="803713"/>
                  </a:lnTo>
                  <a:lnTo>
                    <a:pt x="4747946" y="802633"/>
                  </a:lnTo>
                  <a:lnTo>
                    <a:pt x="4742551" y="803713"/>
                  </a:lnTo>
                  <a:lnTo>
                    <a:pt x="4728524" y="802633"/>
                  </a:lnTo>
                  <a:lnTo>
                    <a:pt x="4717599" y="802633"/>
                  </a:lnTo>
                  <a:lnTo>
                    <a:pt x="4714362" y="799397"/>
                  </a:lnTo>
                  <a:cubicBezTo>
                    <a:pt x="4717330" y="795441"/>
                    <a:pt x="4718813" y="791529"/>
                    <a:pt x="4718813" y="787662"/>
                  </a:cubicBezTo>
                  <a:lnTo>
                    <a:pt x="4716520" y="775794"/>
                  </a:lnTo>
                  <a:cubicBezTo>
                    <a:pt x="4716520" y="772826"/>
                    <a:pt x="4719083" y="769274"/>
                    <a:pt x="4724208" y="765138"/>
                  </a:cubicBezTo>
                  <a:lnTo>
                    <a:pt x="4725287" y="756642"/>
                  </a:lnTo>
                  <a:lnTo>
                    <a:pt x="4724208" y="746930"/>
                  </a:lnTo>
                  <a:lnTo>
                    <a:pt x="4728524" y="739512"/>
                  </a:lnTo>
                  <a:lnTo>
                    <a:pt x="4725287" y="727778"/>
                  </a:lnTo>
                  <a:lnTo>
                    <a:pt x="4725287" y="723462"/>
                  </a:lnTo>
                  <a:lnTo>
                    <a:pt x="4726366" y="722382"/>
                  </a:lnTo>
                  <a:lnTo>
                    <a:pt x="4725287" y="718067"/>
                  </a:lnTo>
                  <a:lnTo>
                    <a:pt x="4723129" y="718067"/>
                  </a:lnTo>
                  <a:cubicBezTo>
                    <a:pt x="4720432" y="720225"/>
                    <a:pt x="4717869" y="721304"/>
                    <a:pt x="4715441" y="721304"/>
                  </a:cubicBezTo>
                  <a:lnTo>
                    <a:pt x="4701414" y="715909"/>
                  </a:lnTo>
                  <a:lnTo>
                    <a:pt x="4696019" y="719145"/>
                  </a:lnTo>
                  <a:lnTo>
                    <a:pt x="4694940" y="719145"/>
                  </a:lnTo>
                  <a:cubicBezTo>
                    <a:pt x="4692423" y="719145"/>
                    <a:pt x="4689545" y="717707"/>
                    <a:pt x="4686308" y="714830"/>
                  </a:cubicBezTo>
                  <a:lnTo>
                    <a:pt x="4684150" y="714830"/>
                  </a:lnTo>
                  <a:cubicBezTo>
                    <a:pt x="4684150" y="718606"/>
                    <a:pt x="4683071" y="720764"/>
                    <a:pt x="4680913" y="721304"/>
                  </a:cubicBezTo>
                  <a:lnTo>
                    <a:pt x="4679834" y="721304"/>
                  </a:lnTo>
                  <a:cubicBezTo>
                    <a:pt x="4676058" y="717707"/>
                    <a:pt x="4672821" y="715909"/>
                    <a:pt x="4670123" y="715909"/>
                  </a:cubicBezTo>
                  <a:lnTo>
                    <a:pt x="4666886" y="719145"/>
                  </a:lnTo>
                  <a:lnTo>
                    <a:pt x="4664728" y="719145"/>
                  </a:lnTo>
                  <a:lnTo>
                    <a:pt x="4660412" y="714830"/>
                  </a:lnTo>
                  <a:cubicBezTo>
                    <a:pt x="4660412" y="713931"/>
                    <a:pt x="4663649" y="712537"/>
                    <a:pt x="4670123" y="710648"/>
                  </a:cubicBezTo>
                  <a:lnTo>
                    <a:pt x="4671202" y="709570"/>
                  </a:lnTo>
                  <a:lnTo>
                    <a:pt x="4673360" y="709570"/>
                  </a:lnTo>
                  <a:lnTo>
                    <a:pt x="4681992" y="711728"/>
                  </a:lnTo>
                  <a:lnTo>
                    <a:pt x="4683071" y="711728"/>
                  </a:lnTo>
                  <a:lnTo>
                    <a:pt x="4683071" y="707412"/>
                  </a:lnTo>
                  <a:lnTo>
                    <a:pt x="4676597" y="675311"/>
                  </a:lnTo>
                  <a:lnTo>
                    <a:pt x="4677676" y="674232"/>
                  </a:lnTo>
                  <a:lnTo>
                    <a:pt x="4680913" y="674232"/>
                  </a:lnTo>
                  <a:lnTo>
                    <a:pt x="4689545" y="676390"/>
                  </a:lnTo>
                  <a:lnTo>
                    <a:pt x="4697098" y="676390"/>
                  </a:lnTo>
                  <a:lnTo>
                    <a:pt x="4702493" y="675311"/>
                  </a:lnTo>
                  <a:lnTo>
                    <a:pt x="4702493" y="676390"/>
                  </a:lnTo>
                  <a:lnTo>
                    <a:pt x="4703572" y="675311"/>
                  </a:lnTo>
                  <a:lnTo>
                    <a:pt x="4718813" y="675311"/>
                  </a:lnTo>
                  <a:close/>
                  <a:moveTo>
                    <a:pt x="2645970" y="672962"/>
                  </a:moveTo>
                  <a:lnTo>
                    <a:pt x="2640575" y="674041"/>
                  </a:lnTo>
                  <a:lnTo>
                    <a:pt x="2640575" y="679571"/>
                  </a:lnTo>
                  <a:lnTo>
                    <a:pt x="2645970" y="682808"/>
                  </a:lnTo>
                  <a:cubicBezTo>
                    <a:pt x="2648129" y="682268"/>
                    <a:pt x="2649207" y="679346"/>
                    <a:pt x="2649207" y="674041"/>
                  </a:cubicBezTo>
                  <a:lnTo>
                    <a:pt x="2648129" y="672962"/>
                  </a:lnTo>
                  <a:close/>
                  <a:moveTo>
                    <a:pt x="8107160" y="671709"/>
                  </a:moveTo>
                  <a:lnTo>
                    <a:pt x="8105002" y="673732"/>
                  </a:lnTo>
                  <a:lnTo>
                    <a:pt x="8105002" y="674811"/>
                  </a:lnTo>
                  <a:lnTo>
                    <a:pt x="8107160" y="672653"/>
                  </a:lnTo>
                  <a:close/>
                  <a:moveTo>
                    <a:pt x="150116" y="671537"/>
                  </a:moveTo>
                  <a:cubicBezTo>
                    <a:pt x="144541" y="671537"/>
                    <a:pt x="137887" y="678102"/>
                    <a:pt x="130155" y="691229"/>
                  </a:cubicBezTo>
                  <a:cubicBezTo>
                    <a:pt x="125928" y="691229"/>
                    <a:pt x="122602" y="695186"/>
                    <a:pt x="120174" y="703098"/>
                  </a:cubicBezTo>
                  <a:cubicBezTo>
                    <a:pt x="115049" y="706336"/>
                    <a:pt x="112486" y="709932"/>
                    <a:pt x="112486" y="713888"/>
                  </a:cubicBezTo>
                  <a:lnTo>
                    <a:pt x="112486" y="716316"/>
                  </a:lnTo>
                  <a:cubicBezTo>
                    <a:pt x="118151" y="716316"/>
                    <a:pt x="124040" y="708673"/>
                    <a:pt x="130155" y="693387"/>
                  </a:cubicBezTo>
                  <a:lnTo>
                    <a:pt x="134606" y="692308"/>
                  </a:lnTo>
                  <a:cubicBezTo>
                    <a:pt x="140270" y="695186"/>
                    <a:pt x="146519" y="699861"/>
                    <a:pt x="153353" y="706336"/>
                  </a:cubicBezTo>
                  <a:lnTo>
                    <a:pt x="154432" y="706336"/>
                  </a:lnTo>
                  <a:lnTo>
                    <a:pt x="153353" y="698783"/>
                  </a:lnTo>
                  <a:lnTo>
                    <a:pt x="154432" y="692308"/>
                  </a:lnTo>
                  <a:cubicBezTo>
                    <a:pt x="153353" y="678461"/>
                    <a:pt x="151914" y="671537"/>
                    <a:pt x="150116" y="671537"/>
                  </a:cubicBezTo>
                  <a:close/>
                  <a:moveTo>
                    <a:pt x="1100018" y="670222"/>
                  </a:moveTo>
                  <a:lnTo>
                    <a:pt x="1103254" y="673459"/>
                  </a:lnTo>
                  <a:lnTo>
                    <a:pt x="1102175" y="674538"/>
                  </a:lnTo>
                  <a:lnTo>
                    <a:pt x="1097725" y="674538"/>
                  </a:lnTo>
                  <a:lnTo>
                    <a:pt x="1097725" y="672380"/>
                  </a:lnTo>
                  <a:close/>
                  <a:moveTo>
                    <a:pt x="3707815" y="669818"/>
                  </a:moveTo>
                  <a:cubicBezTo>
                    <a:pt x="3706196" y="669818"/>
                    <a:pt x="3705117" y="671616"/>
                    <a:pt x="3704578" y="675213"/>
                  </a:cubicBezTo>
                  <a:lnTo>
                    <a:pt x="3707815" y="674134"/>
                  </a:lnTo>
                  <a:close/>
                  <a:moveTo>
                    <a:pt x="1698043" y="669818"/>
                  </a:moveTo>
                  <a:cubicBezTo>
                    <a:pt x="1696424" y="669818"/>
                    <a:pt x="1695344" y="671616"/>
                    <a:pt x="1694806" y="675212"/>
                  </a:cubicBezTo>
                  <a:lnTo>
                    <a:pt x="1698043" y="674133"/>
                  </a:lnTo>
                  <a:close/>
                  <a:moveTo>
                    <a:pt x="8624798" y="669551"/>
                  </a:moveTo>
                  <a:lnTo>
                    <a:pt x="8624798" y="670630"/>
                  </a:lnTo>
                  <a:lnTo>
                    <a:pt x="8626956" y="670630"/>
                  </a:lnTo>
                  <a:lnTo>
                    <a:pt x="8626956" y="669551"/>
                  </a:lnTo>
                  <a:close/>
                  <a:moveTo>
                    <a:pt x="8616166" y="669551"/>
                  </a:moveTo>
                  <a:lnTo>
                    <a:pt x="8616166" y="670630"/>
                  </a:lnTo>
                  <a:lnTo>
                    <a:pt x="8618324" y="670630"/>
                  </a:lnTo>
                  <a:lnTo>
                    <a:pt x="8618324" y="669551"/>
                  </a:lnTo>
                  <a:close/>
                  <a:moveTo>
                    <a:pt x="5100548" y="669549"/>
                  </a:moveTo>
                  <a:lnTo>
                    <a:pt x="5100548" y="670628"/>
                  </a:lnTo>
                  <a:lnTo>
                    <a:pt x="5102706" y="670628"/>
                  </a:lnTo>
                  <a:lnTo>
                    <a:pt x="5102706" y="669549"/>
                  </a:lnTo>
                  <a:close/>
                  <a:moveTo>
                    <a:pt x="5091916" y="669549"/>
                  </a:moveTo>
                  <a:lnTo>
                    <a:pt x="5091916" y="670628"/>
                  </a:lnTo>
                  <a:lnTo>
                    <a:pt x="5094074" y="670628"/>
                  </a:lnTo>
                  <a:lnTo>
                    <a:pt x="5094074" y="669549"/>
                  </a:lnTo>
                  <a:close/>
                  <a:moveTo>
                    <a:pt x="2572194" y="668646"/>
                  </a:moveTo>
                  <a:lnTo>
                    <a:pt x="2571114" y="671883"/>
                  </a:lnTo>
                  <a:lnTo>
                    <a:pt x="2575431" y="674041"/>
                  </a:lnTo>
                  <a:lnTo>
                    <a:pt x="2577589" y="671883"/>
                  </a:lnTo>
                  <a:lnTo>
                    <a:pt x="2576509" y="668646"/>
                  </a:lnTo>
                  <a:close/>
                  <a:moveTo>
                    <a:pt x="3759607" y="666581"/>
                  </a:moveTo>
                  <a:lnTo>
                    <a:pt x="3759607" y="668739"/>
                  </a:lnTo>
                  <a:lnTo>
                    <a:pt x="3760686" y="668739"/>
                  </a:lnTo>
                  <a:lnTo>
                    <a:pt x="3760686" y="666581"/>
                  </a:lnTo>
                  <a:close/>
                  <a:moveTo>
                    <a:pt x="1749834" y="666580"/>
                  </a:moveTo>
                  <a:lnTo>
                    <a:pt x="1749834" y="668738"/>
                  </a:lnTo>
                  <a:lnTo>
                    <a:pt x="1750913" y="668738"/>
                  </a:lnTo>
                  <a:lnTo>
                    <a:pt x="1750913" y="666580"/>
                  </a:lnTo>
                  <a:close/>
                  <a:moveTo>
                    <a:pt x="2628571" y="666488"/>
                  </a:moveTo>
                  <a:lnTo>
                    <a:pt x="2626414" y="668646"/>
                  </a:lnTo>
                  <a:lnTo>
                    <a:pt x="2628571" y="670804"/>
                  </a:lnTo>
                  <a:lnTo>
                    <a:pt x="2629650" y="669725"/>
                  </a:lnTo>
                  <a:lnTo>
                    <a:pt x="2629650" y="666488"/>
                  </a:lnTo>
                  <a:close/>
                  <a:moveTo>
                    <a:pt x="7599907" y="665639"/>
                  </a:moveTo>
                  <a:lnTo>
                    <a:pt x="7599907" y="666718"/>
                  </a:lnTo>
                  <a:lnTo>
                    <a:pt x="7602065" y="669011"/>
                  </a:lnTo>
                  <a:lnTo>
                    <a:pt x="7605437" y="667932"/>
                  </a:lnTo>
                  <a:lnTo>
                    <a:pt x="7605437" y="665639"/>
                  </a:lnTo>
                  <a:close/>
                  <a:moveTo>
                    <a:pt x="699586" y="664827"/>
                  </a:moveTo>
                  <a:lnTo>
                    <a:pt x="693112" y="690318"/>
                  </a:lnTo>
                  <a:lnTo>
                    <a:pt x="693112" y="691397"/>
                  </a:lnTo>
                  <a:lnTo>
                    <a:pt x="694190" y="691397"/>
                  </a:lnTo>
                  <a:lnTo>
                    <a:pt x="701608" y="668064"/>
                  </a:lnTo>
                  <a:lnTo>
                    <a:pt x="700664" y="664827"/>
                  </a:lnTo>
                  <a:close/>
                  <a:moveTo>
                    <a:pt x="3734790" y="664423"/>
                  </a:moveTo>
                  <a:cubicBezTo>
                    <a:pt x="3725258" y="665323"/>
                    <a:pt x="3719503" y="666761"/>
                    <a:pt x="3717526" y="668739"/>
                  </a:cubicBezTo>
                  <a:lnTo>
                    <a:pt x="3713210" y="667660"/>
                  </a:lnTo>
                  <a:cubicBezTo>
                    <a:pt x="3709613" y="671796"/>
                    <a:pt x="3707815" y="676112"/>
                    <a:pt x="3707815" y="680608"/>
                  </a:cubicBezTo>
                  <a:cubicBezTo>
                    <a:pt x="3710692" y="692118"/>
                    <a:pt x="3715008" y="697872"/>
                    <a:pt x="3720763" y="697872"/>
                  </a:cubicBezTo>
                  <a:lnTo>
                    <a:pt x="3721842" y="696793"/>
                  </a:lnTo>
                  <a:lnTo>
                    <a:pt x="3729395" y="697872"/>
                  </a:lnTo>
                  <a:lnTo>
                    <a:pt x="3735869" y="697872"/>
                  </a:lnTo>
                  <a:cubicBezTo>
                    <a:pt x="3735869" y="694995"/>
                    <a:pt x="3737667" y="693556"/>
                    <a:pt x="3741264" y="693556"/>
                  </a:cubicBezTo>
                  <a:lnTo>
                    <a:pt x="3744501" y="684924"/>
                  </a:lnTo>
                  <a:lnTo>
                    <a:pt x="3744501" y="674134"/>
                  </a:lnTo>
                  <a:cubicBezTo>
                    <a:pt x="3743781" y="671976"/>
                    <a:pt x="3740544" y="668739"/>
                    <a:pt x="3734790" y="664423"/>
                  </a:cubicBezTo>
                  <a:close/>
                  <a:moveTo>
                    <a:pt x="1725016" y="664422"/>
                  </a:moveTo>
                  <a:cubicBezTo>
                    <a:pt x="1715486" y="665322"/>
                    <a:pt x="1709731" y="666760"/>
                    <a:pt x="1707753" y="668738"/>
                  </a:cubicBezTo>
                  <a:lnTo>
                    <a:pt x="1703437" y="667659"/>
                  </a:lnTo>
                  <a:cubicBezTo>
                    <a:pt x="1699841" y="671796"/>
                    <a:pt x="1698043" y="676112"/>
                    <a:pt x="1698043" y="680607"/>
                  </a:cubicBezTo>
                  <a:cubicBezTo>
                    <a:pt x="1700919" y="692117"/>
                    <a:pt x="1705236" y="697871"/>
                    <a:pt x="1710992" y="697871"/>
                  </a:cubicBezTo>
                  <a:lnTo>
                    <a:pt x="1712070" y="696792"/>
                  </a:lnTo>
                  <a:lnTo>
                    <a:pt x="1719622" y="697871"/>
                  </a:lnTo>
                  <a:lnTo>
                    <a:pt x="1726097" y="697871"/>
                  </a:lnTo>
                  <a:cubicBezTo>
                    <a:pt x="1726097" y="694994"/>
                    <a:pt x="1727894" y="693556"/>
                    <a:pt x="1731491" y="693556"/>
                  </a:cubicBezTo>
                  <a:lnTo>
                    <a:pt x="1734728" y="684923"/>
                  </a:lnTo>
                  <a:lnTo>
                    <a:pt x="1734728" y="674133"/>
                  </a:lnTo>
                  <a:cubicBezTo>
                    <a:pt x="1734009" y="671975"/>
                    <a:pt x="1730772" y="668738"/>
                    <a:pt x="1725016" y="664422"/>
                  </a:cubicBezTo>
                  <a:close/>
                  <a:moveTo>
                    <a:pt x="7619733" y="663481"/>
                  </a:moveTo>
                  <a:lnTo>
                    <a:pt x="7609753" y="665639"/>
                  </a:lnTo>
                  <a:lnTo>
                    <a:pt x="7609753" y="667932"/>
                  </a:lnTo>
                  <a:cubicBezTo>
                    <a:pt x="7616407" y="667932"/>
                    <a:pt x="7619733" y="673327"/>
                    <a:pt x="7619733" y="684117"/>
                  </a:cubicBezTo>
                  <a:cubicBezTo>
                    <a:pt x="7621172" y="684117"/>
                    <a:pt x="7622970" y="689197"/>
                    <a:pt x="7625128" y="699358"/>
                  </a:cubicBezTo>
                  <a:lnTo>
                    <a:pt x="7627421" y="701516"/>
                  </a:lnTo>
                  <a:lnTo>
                    <a:pt x="7630658" y="702595"/>
                  </a:lnTo>
                  <a:cubicBezTo>
                    <a:pt x="7635064" y="700977"/>
                    <a:pt x="7637267" y="698459"/>
                    <a:pt x="7637267" y="695042"/>
                  </a:cubicBezTo>
                  <a:lnTo>
                    <a:pt x="7635109" y="688568"/>
                  </a:lnTo>
                  <a:cubicBezTo>
                    <a:pt x="7636548" y="687399"/>
                    <a:pt x="7637987" y="680116"/>
                    <a:pt x="7639425" y="666718"/>
                  </a:cubicBezTo>
                  <a:lnTo>
                    <a:pt x="7638346" y="665639"/>
                  </a:lnTo>
                  <a:lnTo>
                    <a:pt x="7629579" y="665639"/>
                  </a:lnTo>
                  <a:close/>
                  <a:moveTo>
                    <a:pt x="8211418" y="663077"/>
                  </a:moveTo>
                  <a:lnTo>
                    <a:pt x="8209260" y="665234"/>
                  </a:lnTo>
                  <a:lnTo>
                    <a:pt x="8209260" y="666314"/>
                  </a:lnTo>
                  <a:lnTo>
                    <a:pt x="8211418" y="668472"/>
                  </a:lnTo>
                  <a:lnTo>
                    <a:pt x="8212497" y="667393"/>
                  </a:lnTo>
                  <a:lnTo>
                    <a:pt x="8212497" y="663077"/>
                  </a:lnTo>
                  <a:close/>
                  <a:moveTo>
                    <a:pt x="3733711" y="662265"/>
                  </a:moveTo>
                  <a:lnTo>
                    <a:pt x="3733711" y="663344"/>
                  </a:lnTo>
                  <a:lnTo>
                    <a:pt x="3735869" y="663344"/>
                  </a:lnTo>
                  <a:lnTo>
                    <a:pt x="3735869" y="662265"/>
                  </a:lnTo>
                  <a:close/>
                  <a:moveTo>
                    <a:pt x="1723938" y="662264"/>
                  </a:moveTo>
                  <a:lnTo>
                    <a:pt x="1723938" y="663343"/>
                  </a:lnTo>
                  <a:lnTo>
                    <a:pt x="1726097" y="663343"/>
                  </a:lnTo>
                  <a:lnTo>
                    <a:pt x="1726097" y="662264"/>
                  </a:lnTo>
                  <a:close/>
                  <a:moveTo>
                    <a:pt x="573207" y="660511"/>
                  </a:moveTo>
                  <a:lnTo>
                    <a:pt x="570106" y="663748"/>
                  </a:lnTo>
                  <a:lnTo>
                    <a:pt x="570106" y="664827"/>
                  </a:lnTo>
                  <a:lnTo>
                    <a:pt x="574286" y="670087"/>
                  </a:lnTo>
                  <a:lnTo>
                    <a:pt x="574286" y="672245"/>
                  </a:lnTo>
                  <a:lnTo>
                    <a:pt x="572128" y="675482"/>
                  </a:lnTo>
                  <a:lnTo>
                    <a:pt x="572128" y="677505"/>
                  </a:lnTo>
                  <a:lnTo>
                    <a:pt x="574286" y="679663"/>
                  </a:lnTo>
                  <a:lnTo>
                    <a:pt x="576445" y="679663"/>
                  </a:lnTo>
                  <a:lnTo>
                    <a:pt x="578603" y="677505"/>
                  </a:lnTo>
                  <a:lnTo>
                    <a:pt x="578603" y="666985"/>
                  </a:lnTo>
                  <a:close/>
                  <a:moveTo>
                    <a:pt x="3082141" y="659567"/>
                  </a:moveTo>
                  <a:lnTo>
                    <a:pt x="3079983" y="662805"/>
                  </a:lnTo>
                  <a:lnTo>
                    <a:pt x="3079983" y="663884"/>
                  </a:lnTo>
                  <a:cubicBezTo>
                    <a:pt x="3084928" y="663164"/>
                    <a:pt x="3087401" y="662085"/>
                    <a:pt x="3087401" y="660647"/>
                  </a:cubicBezTo>
                  <a:close/>
                  <a:moveTo>
                    <a:pt x="7557016" y="659165"/>
                  </a:moveTo>
                  <a:lnTo>
                    <a:pt x="7558230" y="659165"/>
                  </a:lnTo>
                  <a:lnTo>
                    <a:pt x="7558230" y="661323"/>
                  </a:lnTo>
                  <a:lnTo>
                    <a:pt x="7557016" y="661323"/>
                  </a:lnTo>
                  <a:close/>
                  <a:moveTo>
                    <a:pt x="9273130" y="656872"/>
                  </a:moveTo>
                  <a:lnTo>
                    <a:pt x="9275288" y="659031"/>
                  </a:lnTo>
                  <a:lnTo>
                    <a:pt x="9276367" y="659031"/>
                  </a:lnTo>
                  <a:lnTo>
                    <a:pt x="9274209" y="656872"/>
                  </a:lnTo>
                  <a:close/>
                  <a:moveTo>
                    <a:pt x="6758530" y="656872"/>
                  </a:moveTo>
                  <a:lnTo>
                    <a:pt x="6760688" y="659030"/>
                  </a:lnTo>
                  <a:lnTo>
                    <a:pt x="6761767" y="659030"/>
                  </a:lnTo>
                  <a:lnTo>
                    <a:pt x="6759609" y="656872"/>
                  </a:lnTo>
                  <a:close/>
                  <a:moveTo>
                    <a:pt x="4243931" y="656870"/>
                  </a:moveTo>
                  <a:lnTo>
                    <a:pt x="4246089" y="659028"/>
                  </a:lnTo>
                  <a:lnTo>
                    <a:pt x="4247168" y="659028"/>
                  </a:lnTo>
                  <a:lnTo>
                    <a:pt x="4245010" y="656870"/>
                  </a:lnTo>
                  <a:close/>
                  <a:moveTo>
                    <a:pt x="2234159" y="656870"/>
                  </a:moveTo>
                  <a:lnTo>
                    <a:pt x="2236316" y="659028"/>
                  </a:lnTo>
                  <a:lnTo>
                    <a:pt x="2237396" y="659028"/>
                  </a:lnTo>
                  <a:lnTo>
                    <a:pt x="2235238" y="656870"/>
                  </a:lnTo>
                  <a:close/>
                  <a:moveTo>
                    <a:pt x="174259" y="656162"/>
                  </a:moveTo>
                  <a:lnTo>
                    <a:pt x="173180" y="657241"/>
                  </a:lnTo>
                  <a:lnTo>
                    <a:pt x="173180" y="661557"/>
                  </a:lnTo>
                  <a:lnTo>
                    <a:pt x="175338" y="661557"/>
                  </a:lnTo>
                  <a:lnTo>
                    <a:pt x="176552" y="657241"/>
                  </a:lnTo>
                  <a:lnTo>
                    <a:pt x="175338" y="656162"/>
                  </a:lnTo>
                  <a:close/>
                  <a:moveTo>
                    <a:pt x="9252629" y="654715"/>
                  </a:moveTo>
                  <a:lnTo>
                    <a:pt x="9252629" y="657952"/>
                  </a:lnTo>
                  <a:lnTo>
                    <a:pt x="9258024" y="659031"/>
                  </a:lnTo>
                  <a:lnTo>
                    <a:pt x="9259103" y="657952"/>
                  </a:lnTo>
                  <a:lnTo>
                    <a:pt x="9259103" y="656872"/>
                  </a:lnTo>
                  <a:lnTo>
                    <a:pt x="9254787" y="654715"/>
                  </a:lnTo>
                  <a:close/>
                  <a:moveTo>
                    <a:pt x="6738029" y="654714"/>
                  </a:moveTo>
                  <a:lnTo>
                    <a:pt x="6738029" y="657951"/>
                  </a:lnTo>
                  <a:lnTo>
                    <a:pt x="6743424" y="659030"/>
                  </a:lnTo>
                  <a:lnTo>
                    <a:pt x="6744503" y="657951"/>
                  </a:lnTo>
                  <a:lnTo>
                    <a:pt x="6744503" y="656872"/>
                  </a:lnTo>
                  <a:lnTo>
                    <a:pt x="6740187" y="654714"/>
                  </a:lnTo>
                  <a:close/>
                  <a:moveTo>
                    <a:pt x="4223430" y="654712"/>
                  </a:moveTo>
                  <a:lnTo>
                    <a:pt x="4223430" y="657949"/>
                  </a:lnTo>
                  <a:lnTo>
                    <a:pt x="4228825" y="659028"/>
                  </a:lnTo>
                  <a:lnTo>
                    <a:pt x="4229904" y="657949"/>
                  </a:lnTo>
                  <a:lnTo>
                    <a:pt x="4229904" y="656870"/>
                  </a:lnTo>
                  <a:lnTo>
                    <a:pt x="4225588" y="654712"/>
                  </a:lnTo>
                  <a:close/>
                  <a:moveTo>
                    <a:pt x="2213658" y="654711"/>
                  </a:moveTo>
                  <a:lnTo>
                    <a:pt x="2213658" y="657949"/>
                  </a:lnTo>
                  <a:lnTo>
                    <a:pt x="2219052" y="659028"/>
                  </a:lnTo>
                  <a:lnTo>
                    <a:pt x="2220131" y="657949"/>
                  </a:lnTo>
                  <a:lnTo>
                    <a:pt x="2220131" y="656870"/>
                  </a:lnTo>
                  <a:lnTo>
                    <a:pt x="2215816" y="654711"/>
                  </a:lnTo>
                  <a:close/>
                  <a:moveTo>
                    <a:pt x="3749896" y="653633"/>
                  </a:moveTo>
                  <a:lnTo>
                    <a:pt x="3749896" y="654712"/>
                  </a:lnTo>
                  <a:lnTo>
                    <a:pt x="3752054" y="654712"/>
                  </a:lnTo>
                  <a:lnTo>
                    <a:pt x="3752054" y="653633"/>
                  </a:lnTo>
                  <a:close/>
                  <a:moveTo>
                    <a:pt x="1740123" y="653632"/>
                  </a:moveTo>
                  <a:lnTo>
                    <a:pt x="1740123" y="654711"/>
                  </a:lnTo>
                  <a:lnTo>
                    <a:pt x="1742281" y="654711"/>
                  </a:lnTo>
                  <a:lnTo>
                    <a:pt x="1742281" y="653632"/>
                  </a:lnTo>
                  <a:close/>
                  <a:moveTo>
                    <a:pt x="8214655" y="653366"/>
                  </a:moveTo>
                  <a:lnTo>
                    <a:pt x="8214655" y="654445"/>
                  </a:lnTo>
                  <a:lnTo>
                    <a:pt x="8216813" y="654445"/>
                  </a:lnTo>
                  <a:lnTo>
                    <a:pt x="8216813" y="653366"/>
                  </a:lnTo>
                  <a:close/>
                  <a:moveTo>
                    <a:pt x="143372" y="651846"/>
                  </a:moveTo>
                  <a:lnTo>
                    <a:pt x="143372" y="655083"/>
                  </a:lnTo>
                  <a:cubicBezTo>
                    <a:pt x="143372" y="656881"/>
                    <a:pt x="146340" y="658320"/>
                    <a:pt x="152274" y="659399"/>
                  </a:cubicBezTo>
                  <a:lnTo>
                    <a:pt x="152274" y="655083"/>
                  </a:lnTo>
                  <a:lnTo>
                    <a:pt x="149037" y="651846"/>
                  </a:lnTo>
                  <a:close/>
                  <a:moveTo>
                    <a:pt x="3093740" y="650126"/>
                  </a:moveTo>
                  <a:cubicBezTo>
                    <a:pt x="3092571" y="657140"/>
                    <a:pt x="3090818" y="660647"/>
                    <a:pt x="3088480" y="660647"/>
                  </a:cubicBezTo>
                  <a:lnTo>
                    <a:pt x="3088480" y="661726"/>
                  </a:lnTo>
                  <a:lnTo>
                    <a:pt x="3089559" y="661726"/>
                  </a:lnTo>
                  <a:lnTo>
                    <a:pt x="3093740" y="660647"/>
                  </a:lnTo>
                  <a:lnTo>
                    <a:pt x="3092661" y="659567"/>
                  </a:lnTo>
                  <a:lnTo>
                    <a:pt x="3092661" y="657544"/>
                  </a:lnTo>
                  <a:lnTo>
                    <a:pt x="3096977" y="651205"/>
                  </a:lnTo>
                  <a:close/>
                  <a:moveTo>
                    <a:pt x="9286078" y="649320"/>
                  </a:moveTo>
                  <a:lnTo>
                    <a:pt x="9286078" y="652557"/>
                  </a:lnTo>
                  <a:lnTo>
                    <a:pt x="9289315" y="649320"/>
                  </a:lnTo>
                  <a:close/>
                  <a:moveTo>
                    <a:pt x="6771478" y="649319"/>
                  </a:moveTo>
                  <a:lnTo>
                    <a:pt x="6771478" y="652556"/>
                  </a:lnTo>
                  <a:lnTo>
                    <a:pt x="6774715" y="649319"/>
                  </a:lnTo>
                  <a:close/>
                  <a:moveTo>
                    <a:pt x="4256879" y="649317"/>
                  </a:moveTo>
                  <a:lnTo>
                    <a:pt x="4256879" y="652555"/>
                  </a:lnTo>
                  <a:lnTo>
                    <a:pt x="4260116" y="649317"/>
                  </a:lnTo>
                  <a:close/>
                  <a:moveTo>
                    <a:pt x="2247107" y="649317"/>
                  </a:moveTo>
                  <a:lnTo>
                    <a:pt x="2247107" y="652554"/>
                  </a:lnTo>
                  <a:lnTo>
                    <a:pt x="2250344" y="649317"/>
                  </a:lnTo>
                  <a:close/>
                  <a:moveTo>
                    <a:pt x="66089" y="647530"/>
                  </a:moveTo>
                  <a:cubicBezTo>
                    <a:pt x="63211" y="648968"/>
                    <a:pt x="59210" y="649688"/>
                    <a:pt x="54085" y="649688"/>
                  </a:cubicBezTo>
                  <a:lnTo>
                    <a:pt x="47476" y="649688"/>
                  </a:lnTo>
                  <a:cubicBezTo>
                    <a:pt x="47476" y="650767"/>
                    <a:pt x="52961" y="654363"/>
                    <a:pt x="63931" y="660478"/>
                  </a:cubicBezTo>
                  <a:cubicBezTo>
                    <a:pt x="63931" y="662636"/>
                    <a:pt x="67617" y="665963"/>
                    <a:pt x="74991" y="670459"/>
                  </a:cubicBezTo>
                  <a:cubicBezTo>
                    <a:pt x="83802" y="681249"/>
                    <a:pt x="88568" y="688532"/>
                    <a:pt x="89287" y="692308"/>
                  </a:cubicBezTo>
                  <a:lnTo>
                    <a:pt x="91445" y="692308"/>
                  </a:lnTo>
                  <a:cubicBezTo>
                    <a:pt x="95222" y="677023"/>
                    <a:pt x="97110" y="666412"/>
                    <a:pt x="97110" y="660478"/>
                  </a:cubicBezTo>
                  <a:cubicBezTo>
                    <a:pt x="97110" y="653285"/>
                    <a:pt x="94143" y="649688"/>
                    <a:pt x="88208" y="649688"/>
                  </a:cubicBezTo>
                  <a:lnTo>
                    <a:pt x="79441" y="647530"/>
                  </a:lnTo>
                  <a:lnTo>
                    <a:pt x="66089" y="648609"/>
                  </a:lnTo>
                  <a:close/>
                  <a:moveTo>
                    <a:pt x="9259103" y="647162"/>
                  </a:moveTo>
                  <a:lnTo>
                    <a:pt x="9256945" y="649320"/>
                  </a:lnTo>
                  <a:lnTo>
                    <a:pt x="9256945" y="650399"/>
                  </a:lnTo>
                  <a:lnTo>
                    <a:pt x="9260182" y="650399"/>
                  </a:lnTo>
                  <a:lnTo>
                    <a:pt x="9260182" y="647162"/>
                  </a:lnTo>
                  <a:close/>
                  <a:moveTo>
                    <a:pt x="6744503" y="647161"/>
                  </a:moveTo>
                  <a:lnTo>
                    <a:pt x="6742345" y="649319"/>
                  </a:lnTo>
                  <a:lnTo>
                    <a:pt x="6742345" y="650398"/>
                  </a:lnTo>
                  <a:lnTo>
                    <a:pt x="6745582" y="650398"/>
                  </a:lnTo>
                  <a:lnTo>
                    <a:pt x="6745582" y="647161"/>
                  </a:lnTo>
                  <a:close/>
                  <a:moveTo>
                    <a:pt x="4229904" y="647159"/>
                  </a:moveTo>
                  <a:lnTo>
                    <a:pt x="4227746" y="649317"/>
                  </a:lnTo>
                  <a:lnTo>
                    <a:pt x="4227746" y="650397"/>
                  </a:lnTo>
                  <a:lnTo>
                    <a:pt x="4230983" y="650397"/>
                  </a:lnTo>
                  <a:lnTo>
                    <a:pt x="4230983" y="647159"/>
                  </a:lnTo>
                  <a:close/>
                  <a:moveTo>
                    <a:pt x="2220131" y="647159"/>
                  </a:moveTo>
                  <a:lnTo>
                    <a:pt x="2217973" y="649317"/>
                  </a:lnTo>
                  <a:lnTo>
                    <a:pt x="2217973" y="650396"/>
                  </a:lnTo>
                  <a:lnTo>
                    <a:pt x="2221211" y="650396"/>
                  </a:lnTo>
                  <a:lnTo>
                    <a:pt x="2221211" y="647159"/>
                  </a:lnTo>
                  <a:close/>
                  <a:moveTo>
                    <a:pt x="8115657" y="646891"/>
                  </a:moveTo>
                  <a:lnTo>
                    <a:pt x="8113499" y="649050"/>
                  </a:lnTo>
                  <a:lnTo>
                    <a:pt x="8114578" y="656603"/>
                  </a:lnTo>
                  <a:lnTo>
                    <a:pt x="8117815" y="653366"/>
                  </a:lnTo>
                  <a:close/>
                  <a:moveTo>
                    <a:pt x="9270972" y="646082"/>
                  </a:moveTo>
                  <a:lnTo>
                    <a:pt x="9269893" y="647162"/>
                  </a:lnTo>
                  <a:lnTo>
                    <a:pt x="9269893" y="648241"/>
                  </a:lnTo>
                  <a:lnTo>
                    <a:pt x="9270972" y="653636"/>
                  </a:lnTo>
                  <a:lnTo>
                    <a:pt x="9273130" y="653636"/>
                  </a:lnTo>
                  <a:cubicBezTo>
                    <a:pt x="9273130" y="651478"/>
                    <a:pt x="9274209" y="650399"/>
                    <a:pt x="9276367" y="650399"/>
                  </a:cubicBezTo>
                  <a:lnTo>
                    <a:pt x="9276367" y="647162"/>
                  </a:lnTo>
                  <a:close/>
                  <a:moveTo>
                    <a:pt x="6756372" y="646082"/>
                  </a:moveTo>
                  <a:lnTo>
                    <a:pt x="6755293" y="647161"/>
                  </a:lnTo>
                  <a:lnTo>
                    <a:pt x="6755293" y="648240"/>
                  </a:lnTo>
                  <a:lnTo>
                    <a:pt x="6756372" y="653635"/>
                  </a:lnTo>
                  <a:lnTo>
                    <a:pt x="6758530" y="653635"/>
                  </a:lnTo>
                  <a:cubicBezTo>
                    <a:pt x="6758530" y="651476"/>
                    <a:pt x="6759609" y="650398"/>
                    <a:pt x="6761767" y="650398"/>
                  </a:cubicBezTo>
                  <a:lnTo>
                    <a:pt x="6761767" y="647161"/>
                  </a:lnTo>
                  <a:close/>
                  <a:moveTo>
                    <a:pt x="4241773" y="646080"/>
                  </a:moveTo>
                  <a:lnTo>
                    <a:pt x="4240694" y="647159"/>
                  </a:lnTo>
                  <a:lnTo>
                    <a:pt x="4240694" y="648238"/>
                  </a:lnTo>
                  <a:lnTo>
                    <a:pt x="4241773" y="653633"/>
                  </a:lnTo>
                  <a:lnTo>
                    <a:pt x="4243931" y="653633"/>
                  </a:lnTo>
                  <a:cubicBezTo>
                    <a:pt x="4243931" y="651475"/>
                    <a:pt x="4245010" y="650397"/>
                    <a:pt x="4247168" y="650397"/>
                  </a:cubicBezTo>
                  <a:lnTo>
                    <a:pt x="4247168" y="647159"/>
                  </a:lnTo>
                  <a:close/>
                  <a:moveTo>
                    <a:pt x="3720763" y="646080"/>
                  </a:moveTo>
                  <a:lnTo>
                    <a:pt x="3718605" y="648238"/>
                  </a:lnTo>
                  <a:lnTo>
                    <a:pt x="3720763" y="648238"/>
                  </a:lnTo>
                  <a:close/>
                  <a:moveTo>
                    <a:pt x="2232001" y="646080"/>
                  </a:moveTo>
                  <a:lnTo>
                    <a:pt x="2230921" y="647159"/>
                  </a:lnTo>
                  <a:lnTo>
                    <a:pt x="2230921" y="648237"/>
                  </a:lnTo>
                  <a:lnTo>
                    <a:pt x="2232001" y="653633"/>
                  </a:lnTo>
                  <a:lnTo>
                    <a:pt x="2234159" y="653633"/>
                  </a:lnTo>
                  <a:cubicBezTo>
                    <a:pt x="2234159" y="651475"/>
                    <a:pt x="2235238" y="650396"/>
                    <a:pt x="2237396" y="650396"/>
                  </a:cubicBezTo>
                  <a:lnTo>
                    <a:pt x="2237396" y="647159"/>
                  </a:lnTo>
                  <a:close/>
                  <a:moveTo>
                    <a:pt x="1710992" y="646079"/>
                  </a:moveTo>
                  <a:lnTo>
                    <a:pt x="1708834" y="648237"/>
                  </a:lnTo>
                  <a:lnTo>
                    <a:pt x="1710992" y="648237"/>
                  </a:lnTo>
                  <a:close/>
                  <a:moveTo>
                    <a:pt x="3161718" y="645810"/>
                  </a:moveTo>
                  <a:lnTo>
                    <a:pt x="3160639" y="649047"/>
                  </a:lnTo>
                  <a:cubicBezTo>
                    <a:pt x="3161718" y="651834"/>
                    <a:pt x="3162751" y="653228"/>
                    <a:pt x="3163741" y="653228"/>
                  </a:cubicBezTo>
                  <a:cubicBezTo>
                    <a:pt x="3163741" y="651160"/>
                    <a:pt x="3164460" y="650126"/>
                    <a:pt x="3165899" y="650126"/>
                  </a:cubicBezTo>
                  <a:cubicBezTo>
                    <a:pt x="3164820" y="647249"/>
                    <a:pt x="3163741" y="645810"/>
                    <a:pt x="3162662" y="645810"/>
                  </a:cubicBezTo>
                  <a:close/>
                  <a:moveTo>
                    <a:pt x="713342" y="645674"/>
                  </a:moveTo>
                  <a:lnTo>
                    <a:pt x="708083" y="647832"/>
                  </a:lnTo>
                  <a:lnTo>
                    <a:pt x="710105" y="649990"/>
                  </a:lnTo>
                  <a:lnTo>
                    <a:pt x="714422" y="648911"/>
                  </a:lnTo>
                  <a:lnTo>
                    <a:pt x="714422" y="645674"/>
                  </a:lnTo>
                  <a:close/>
                  <a:moveTo>
                    <a:pt x="3096977" y="644731"/>
                  </a:moveTo>
                  <a:lnTo>
                    <a:pt x="3096977" y="645810"/>
                  </a:lnTo>
                  <a:lnTo>
                    <a:pt x="3101159" y="646889"/>
                  </a:lnTo>
                  <a:lnTo>
                    <a:pt x="3101159" y="644731"/>
                  </a:lnTo>
                  <a:close/>
                  <a:moveTo>
                    <a:pt x="3157402" y="642708"/>
                  </a:moveTo>
                  <a:lnTo>
                    <a:pt x="3157402" y="643652"/>
                  </a:lnTo>
                  <a:lnTo>
                    <a:pt x="3160639" y="644731"/>
                  </a:lnTo>
                  <a:lnTo>
                    <a:pt x="3160639" y="642708"/>
                  </a:lnTo>
                  <a:close/>
                  <a:moveTo>
                    <a:pt x="2722041" y="642615"/>
                  </a:moveTo>
                  <a:lnTo>
                    <a:pt x="2720961" y="643694"/>
                  </a:lnTo>
                  <a:lnTo>
                    <a:pt x="2720961" y="644773"/>
                  </a:lnTo>
                  <a:lnTo>
                    <a:pt x="2724199" y="644773"/>
                  </a:lnTo>
                  <a:close/>
                  <a:moveTo>
                    <a:pt x="739914" y="642572"/>
                  </a:moveTo>
                  <a:lnTo>
                    <a:pt x="739914" y="645674"/>
                  </a:lnTo>
                  <a:lnTo>
                    <a:pt x="740857" y="645674"/>
                  </a:lnTo>
                  <a:lnTo>
                    <a:pt x="740857" y="642572"/>
                  </a:lnTo>
                  <a:close/>
                  <a:moveTo>
                    <a:pt x="3724000" y="640685"/>
                  </a:moveTo>
                  <a:lnTo>
                    <a:pt x="3731553" y="640685"/>
                  </a:lnTo>
                  <a:cubicBezTo>
                    <a:pt x="3735869" y="641045"/>
                    <a:pt x="3738027" y="642124"/>
                    <a:pt x="3738027" y="643922"/>
                  </a:cubicBezTo>
                  <a:lnTo>
                    <a:pt x="3739106" y="642843"/>
                  </a:lnTo>
                  <a:cubicBezTo>
                    <a:pt x="3744680" y="642843"/>
                    <a:pt x="3750435" y="646080"/>
                    <a:pt x="3756370" y="652554"/>
                  </a:cubicBezTo>
                  <a:lnTo>
                    <a:pt x="3755291" y="653633"/>
                  </a:lnTo>
                  <a:lnTo>
                    <a:pt x="3755291" y="654712"/>
                  </a:lnTo>
                  <a:cubicBezTo>
                    <a:pt x="3761045" y="654712"/>
                    <a:pt x="3764282" y="661186"/>
                    <a:pt x="3765002" y="674134"/>
                  </a:cubicBezTo>
                  <a:lnTo>
                    <a:pt x="3766081" y="675213"/>
                  </a:lnTo>
                  <a:cubicBezTo>
                    <a:pt x="3764282" y="689960"/>
                    <a:pt x="3762484" y="698232"/>
                    <a:pt x="3760686" y="700030"/>
                  </a:cubicBezTo>
                  <a:lnTo>
                    <a:pt x="3761765" y="704346"/>
                  </a:lnTo>
                  <a:lnTo>
                    <a:pt x="3754212" y="712978"/>
                  </a:lnTo>
                  <a:lnTo>
                    <a:pt x="3748817" y="711899"/>
                  </a:lnTo>
                  <a:lnTo>
                    <a:pt x="3727237" y="721610"/>
                  </a:lnTo>
                  <a:lnTo>
                    <a:pt x="3722921" y="721610"/>
                  </a:lnTo>
                  <a:cubicBezTo>
                    <a:pt x="3722921" y="719811"/>
                    <a:pt x="3721482" y="718733"/>
                    <a:pt x="3718605" y="718373"/>
                  </a:cubicBezTo>
                  <a:lnTo>
                    <a:pt x="3718605" y="715136"/>
                  </a:lnTo>
                  <a:lnTo>
                    <a:pt x="3716447" y="715136"/>
                  </a:lnTo>
                  <a:cubicBezTo>
                    <a:pt x="3716447" y="717295"/>
                    <a:pt x="3715727" y="718373"/>
                    <a:pt x="3714289" y="718373"/>
                  </a:cubicBezTo>
                  <a:lnTo>
                    <a:pt x="3712131" y="718373"/>
                  </a:lnTo>
                  <a:lnTo>
                    <a:pt x="3706736" y="714057"/>
                  </a:lnTo>
                  <a:lnTo>
                    <a:pt x="3703499" y="716215"/>
                  </a:lnTo>
                  <a:cubicBezTo>
                    <a:pt x="3701700" y="714777"/>
                    <a:pt x="3698823" y="709022"/>
                    <a:pt x="3694867" y="698951"/>
                  </a:cubicBezTo>
                  <a:cubicBezTo>
                    <a:pt x="3693248" y="698951"/>
                    <a:pt x="3691449" y="695355"/>
                    <a:pt x="3689472" y="688161"/>
                  </a:cubicBezTo>
                  <a:lnTo>
                    <a:pt x="3689472" y="671976"/>
                  </a:lnTo>
                  <a:lnTo>
                    <a:pt x="3687314" y="671976"/>
                  </a:lnTo>
                  <a:lnTo>
                    <a:pt x="3692709" y="661186"/>
                  </a:lnTo>
                  <a:lnTo>
                    <a:pt x="3692709" y="659028"/>
                  </a:lnTo>
                  <a:cubicBezTo>
                    <a:pt x="3694147" y="659028"/>
                    <a:pt x="3694867" y="660467"/>
                    <a:pt x="3694867" y="663344"/>
                  </a:cubicBezTo>
                  <a:lnTo>
                    <a:pt x="3698104" y="663344"/>
                  </a:lnTo>
                  <a:lnTo>
                    <a:pt x="3698104" y="657949"/>
                  </a:lnTo>
                  <a:cubicBezTo>
                    <a:pt x="3702599" y="651475"/>
                    <a:pt x="3711231" y="645720"/>
                    <a:pt x="3724000" y="640685"/>
                  </a:cubicBezTo>
                  <a:close/>
                  <a:moveTo>
                    <a:pt x="1714228" y="640684"/>
                  </a:moveTo>
                  <a:lnTo>
                    <a:pt x="1721781" y="640684"/>
                  </a:lnTo>
                  <a:cubicBezTo>
                    <a:pt x="1726097" y="641044"/>
                    <a:pt x="1728255" y="642123"/>
                    <a:pt x="1728255" y="643921"/>
                  </a:cubicBezTo>
                  <a:lnTo>
                    <a:pt x="1729332" y="642842"/>
                  </a:lnTo>
                  <a:cubicBezTo>
                    <a:pt x="1734908" y="642842"/>
                    <a:pt x="1740664" y="646079"/>
                    <a:pt x="1746598" y="652553"/>
                  </a:cubicBezTo>
                  <a:lnTo>
                    <a:pt x="1745518" y="653632"/>
                  </a:lnTo>
                  <a:lnTo>
                    <a:pt x="1745518" y="654711"/>
                  </a:lnTo>
                  <a:cubicBezTo>
                    <a:pt x="1751273" y="654711"/>
                    <a:pt x="1754510" y="661185"/>
                    <a:pt x="1755230" y="674133"/>
                  </a:cubicBezTo>
                  <a:lnTo>
                    <a:pt x="1756309" y="675212"/>
                  </a:lnTo>
                  <a:cubicBezTo>
                    <a:pt x="1754510" y="689959"/>
                    <a:pt x="1752711" y="698231"/>
                    <a:pt x="1750913" y="700030"/>
                  </a:cubicBezTo>
                  <a:lnTo>
                    <a:pt x="1751993" y="704345"/>
                  </a:lnTo>
                  <a:lnTo>
                    <a:pt x="1744439" y="712978"/>
                  </a:lnTo>
                  <a:lnTo>
                    <a:pt x="1739045" y="711899"/>
                  </a:lnTo>
                  <a:lnTo>
                    <a:pt x="1717464" y="721610"/>
                  </a:lnTo>
                  <a:lnTo>
                    <a:pt x="1713149" y="721610"/>
                  </a:lnTo>
                  <a:cubicBezTo>
                    <a:pt x="1713149" y="719811"/>
                    <a:pt x="1711709" y="718732"/>
                    <a:pt x="1708834" y="718373"/>
                  </a:cubicBezTo>
                  <a:lnTo>
                    <a:pt x="1708834" y="715136"/>
                  </a:lnTo>
                  <a:lnTo>
                    <a:pt x="1706674" y="715136"/>
                  </a:lnTo>
                  <a:cubicBezTo>
                    <a:pt x="1706674" y="717293"/>
                    <a:pt x="1705955" y="718373"/>
                    <a:pt x="1704516" y="718373"/>
                  </a:cubicBezTo>
                  <a:lnTo>
                    <a:pt x="1702358" y="718373"/>
                  </a:lnTo>
                  <a:lnTo>
                    <a:pt x="1696964" y="714056"/>
                  </a:lnTo>
                  <a:lnTo>
                    <a:pt x="1693727" y="716215"/>
                  </a:lnTo>
                  <a:cubicBezTo>
                    <a:pt x="1691928" y="714776"/>
                    <a:pt x="1689050" y="709021"/>
                    <a:pt x="1685095" y="698950"/>
                  </a:cubicBezTo>
                  <a:cubicBezTo>
                    <a:pt x="1683476" y="698950"/>
                    <a:pt x="1681678" y="695354"/>
                    <a:pt x="1679699" y="688161"/>
                  </a:cubicBezTo>
                  <a:lnTo>
                    <a:pt x="1679699" y="671975"/>
                  </a:lnTo>
                  <a:lnTo>
                    <a:pt x="1677542" y="671975"/>
                  </a:lnTo>
                  <a:lnTo>
                    <a:pt x="1682937" y="661185"/>
                  </a:lnTo>
                  <a:lnTo>
                    <a:pt x="1682937" y="659027"/>
                  </a:lnTo>
                  <a:cubicBezTo>
                    <a:pt x="1684374" y="659027"/>
                    <a:pt x="1685095" y="660466"/>
                    <a:pt x="1685095" y="663343"/>
                  </a:cubicBezTo>
                  <a:lnTo>
                    <a:pt x="1688332" y="663343"/>
                  </a:lnTo>
                  <a:lnTo>
                    <a:pt x="1688332" y="657948"/>
                  </a:lnTo>
                  <a:cubicBezTo>
                    <a:pt x="1692826" y="651474"/>
                    <a:pt x="1701458" y="645720"/>
                    <a:pt x="1714228" y="640684"/>
                  </a:cubicBezTo>
                  <a:close/>
                  <a:moveTo>
                    <a:pt x="8598902" y="639878"/>
                  </a:moveTo>
                  <a:lnTo>
                    <a:pt x="8598902" y="645273"/>
                  </a:lnTo>
                  <a:lnTo>
                    <a:pt x="8591349" y="645273"/>
                  </a:lnTo>
                  <a:lnTo>
                    <a:pt x="8591349" y="643115"/>
                  </a:lnTo>
                  <a:lnTo>
                    <a:pt x="8589191" y="643115"/>
                  </a:lnTo>
                  <a:lnTo>
                    <a:pt x="8589191" y="645273"/>
                  </a:lnTo>
                  <a:lnTo>
                    <a:pt x="8583796" y="644194"/>
                  </a:lnTo>
                  <a:lnTo>
                    <a:pt x="8583796" y="645273"/>
                  </a:lnTo>
                  <a:cubicBezTo>
                    <a:pt x="8583796" y="647791"/>
                    <a:pt x="8582717" y="649949"/>
                    <a:pt x="8580559" y="651747"/>
                  </a:cubicBezTo>
                  <a:lnTo>
                    <a:pt x="8581638" y="652826"/>
                  </a:lnTo>
                  <a:lnTo>
                    <a:pt x="8583796" y="652826"/>
                  </a:lnTo>
                  <a:lnTo>
                    <a:pt x="8583796" y="649590"/>
                  </a:lnTo>
                  <a:lnTo>
                    <a:pt x="8585954" y="649590"/>
                  </a:lnTo>
                  <a:lnTo>
                    <a:pt x="8585954" y="676025"/>
                  </a:lnTo>
                  <a:lnTo>
                    <a:pt x="8583796" y="676025"/>
                  </a:lnTo>
                  <a:lnTo>
                    <a:pt x="8583796" y="685736"/>
                  </a:lnTo>
                  <a:lnTo>
                    <a:pt x="8585954" y="685736"/>
                  </a:lnTo>
                  <a:lnTo>
                    <a:pt x="8585954" y="697605"/>
                  </a:lnTo>
                  <a:lnTo>
                    <a:pt x="8583796" y="697605"/>
                  </a:lnTo>
                  <a:lnTo>
                    <a:pt x="8583796" y="708395"/>
                  </a:lnTo>
                  <a:lnTo>
                    <a:pt x="8585954" y="708395"/>
                  </a:lnTo>
                  <a:lnTo>
                    <a:pt x="8585954" y="707316"/>
                  </a:lnTo>
                  <a:lnTo>
                    <a:pt x="8584875" y="704079"/>
                  </a:lnTo>
                  <a:lnTo>
                    <a:pt x="8610771" y="704079"/>
                  </a:lnTo>
                  <a:cubicBezTo>
                    <a:pt x="8613108" y="704079"/>
                    <a:pt x="8615626" y="703000"/>
                    <a:pt x="8618324" y="700842"/>
                  </a:cubicBezTo>
                  <a:lnTo>
                    <a:pt x="8624798" y="700842"/>
                  </a:lnTo>
                  <a:cubicBezTo>
                    <a:pt x="8624798" y="703000"/>
                    <a:pt x="8627675" y="704079"/>
                    <a:pt x="8633430" y="704079"/>
                  </a:cubicBezTo>
                  <a:lnTo>
                    <a:pt x="8636667" y="706237"/>
                  </a:lnTo>
                  <a:cubicBezTo>
                    <a:pt x="8636667" y="704259"/>
                    <a:pt x="8640263" y="702820"/>
                    <a:pt x="8647457" y="701921"/>
                  </a:cubicBezTo>
                  <a:lnTo>
                    <a:pt x="8656089" y="704079"/>
                  </a:lnTo>
                  <a:lnTo>
                    <a:pt x="8663642" y="700842"/>
                  </a:lnTo>
                  <a:lnTo>
                    <a:pt x="8663642" y="703000"/>
                  </a:lnTo>
                  <a:lnTo>
                    <a:pt x="8662563" y="704079"/>
                  </a:lnTo>
                  <a:lnTo>
                    <a:pt x="8662563" y="705158"/>
                  </a:lnTo>
                  <a:lnTo>
                    <a:pt x="8667958" y="704079"/>
                  </a:lnTo>
                  <a:lnTo>
                    <a:pt x="8673353" y="705158"/>
                  </a:lnTo>
                  <a:lnTo>
                    <a:pt x="8680906" y="703000"/>
                  </a:lnTo>
                  <a:lnTo>
                    <a:pt x="8698170" y="704079"/>
                  </a:lnTo>
                  <a:lnTo>
                    <a:pt x="8713276" y="704079"/>
                  </a:lnTo>
                  <a:lnTo>
                    <a:pt x="8719750" y="705158"/>
                  </a:lnTo>
                  <a:lnTo>
                    <a:pt x="8733777" y="703000"/>
                  </a:lnTo>
                  <a:lnTo>
                    <a:pt x="8738093" y="705158"/>
                  </a:lnTo>
                  <a:lnTo>
                    <a:pt x="8739172" y="704079"/>
                  </a:lnTo>
                  <a:lnTo>
                    <a:pt x="8741330" y="704079"/>
                  </a:lnTo>
                  <a:lnTo>
                    <a:pt x="8744567" y="705158"/>
                  </a:lnTo>
                  <a:lnTo>
                    <a:pt x="8749962" y="704079"/>
                  </a:lnTo>
                  <a:lnTo>
                    <a:pt x="8773700" y="704079"/>
                  </a:lnTo>
                  <a:lnTo>
                    <a:pt x="8784490" y="705158"/>
                  </a:lnTo>
                  <a:lnTo>
                    <a:pt x="8786648" y="703000"/>
                  </a:lnTo>
                  <a:lnTo>
                    <a:pt x="8792043" y="703000"/>
                  </a:lnTo>
                  <a:cubicBezTo>
                    <a:pt x="8792043" y="698684"/>
                    <a:pt x="8792763" y="696526"/>
                    <a:pt x="8794201" y="696526"/>
                  </a:cubicBezTo>
                  <a:cubicBezTo>
                    <a:pt x="8793482" y="691311"/>
                    <a:pt x="8792043" y="688073"/>
                    <a:pt x="8789885" y="686815"/>
                  </a:cubicBezTo>
                  <a:lnTo>
                    <a:pt x="8789885" y="685736"/>
                  </a:lnTo>
                  <a:lnTo>
                    <a:pt x="8779095" y="685736"/>
                  </a:lnTo>
                  <a:lnTo>
                    <a:pt x="8779095" y="687894"/>
                  </a:lnTo>
                  <a:lnTo>
                    <a:pt x="8772621" y="687894"/>
                  </a:lnTo>
                  <a:cubicBezTo>
                    <a:pt x="8772621" y="686455"/>
                    <a:pt x="8770823" y="685736"/>
                    <a:pt x="8767226" y="685736"/>
                  </a:cubicBezTo>
                  <a:lnTo>
                    <a:pt x="8767226" y="681420"/>
                  </a:lnTo>
                  <a:lnTo>
                    <a:pt x="8765068" y="681420"/>
                  </a:lnTo>
                  <a:cubicBezTo>
                    <a:pt x="8763630" y="681420"/>
                    <a:pt x="8762910" y="682859"/>
                    <a:pt x="8762910" y="685736"/>
                  </a:cubicBezTo>
                  <a:lnTo>
                    <a:pt x="8755357" y="685736"/>
                  </a:lnTo>
                  <a:lnTo>
                    <a:pt x="8755357" y="687894"/>
                  </a:lnTo>
                  <a:lnTo>
                    <a:pt x="8744567" y="687894"/>
                  </a:lnTo>
                  <a:lnTo>
                    <a:pt x="8744567" y="685736"/>
                  </a:lnTo>
                  <a:lnTo>
                    <a:pt x="8738093" y="685736"/>
                  </a:lnTo>
                  <a:lnTo>
                    <a:pt x="8718671" y="684657"/>
                  </a:lnTo>
                  <a:lnTo>
                    <a:pt x="8700328" y="685736"/>
                  </a:lnTo>
                  <a:lnTo>
                    <a:pt x="8699249" y="685736"/>
                  </a:lnTo>
                  <a:lnTo>
                    <a:pt x="8694933" y="682499"/>
                  </a:lnTo>
                  <a:cubicBezTo>
                    <a:pt x="8694933" y="684117"/>
                    <a:pt x="8689178" y="685196"/>
                    <a:pt x="8677669" y="685736"/>
                  </a:cubicBezTo>
                  <a:lnTo>
                    <a:pt x="8638825" y="684657"/>
                  </a:lnTo>
                  <a:cubicBezTo>
                    <a:pt x="8632351" y="684657"/>
                    <a:pt x="8629114" y="685736"/>
                    <a:pt x="8629114" y="687894"/>
                  </a:cubicBezTo>
                  <a:lnTo>
                    <a:pt x="8621561" y="687894"/>
                  </a:lnTo>
                  <a:lnTo>
                    <a:pt x="8621561" y="685736"/>
                  </a:lnTo>
                  <a:lnTo>
                    <a:pt x="8615087" y="685736"/>
                  </a:lnTo>
                  <a:lnTo>
                    <a:pt x="8615087" y="687894"/>
                  </a:lnTo>
                  <a:lnTo>
                    <a:pt x="8609692" y="687894"/>
                  </a:lnTo>
                  <a:lnTo>
                    <a:pt x="8609692" y="685736"/>
                  </a:lnTo>
                  <a:lnTo>
                    <a:pt x="8603218" y="685736"/>
                  </a:lnTo>
                  <a:lnTo>
                    <a:pt x="8601060" y="683578"/>
                  </a:lnTo>
                  <a:lnTo>
                    <a:pt x="8601060" y="682499"/>
                  </a:lnTo>
                  <a:lnTo>
                    <a:pt x="8602139" y="681420"/>
                  </a:lnTo>
                  <a:lnTo>
                    <a:pt x="8601060" y="680341"/>
                  </a:lnTo>
                  <a:lnTo>
                    <a:pt x="8601060" y="674945"/>
                  </a:lnTo>
                  <a:lnTo>
                    <a:pt x="8602139" y="670630"/>
                  </a:lnTo>
                  <a:lnTo>
                    <a:pt x="8599981" y="661998"/>
                  </a:lnTo>
                  <a:lnTo>
                    <a:pt x="8599981" y="650668"/>
                  </a:lnTo>
                  <a:lnTo>
                    <a:pt x="8601060" y="643115"/>
                  </a:lnTo>
                  <a:lnTo>
                    <a:pt x="8599981" y="642036"/>
                  </a:lnTo>
                  <a:lnTo>
                    <a:pt x="8602139" y="639878"/>
                  </a:lnTo>
                  <a:close/>
                  <a:moveTo>
                    <a:pt x="5074652" y="639876"/>
                  </a:moveTo>
                  <a:lnTo>
                    <a:pt x="5074652" y="645271"/>
                  </a:lnTo>
                  <a:lnTo>
                    <a:pt x="5067099" y="645271"/>
                  </a:lnTo>
                  <a:lnTo>
                    <a:pt x="5067099" y="643113"/>
                  </a:lnTo>
                  <a:lnTo>
                    <a:pt x="5064941" y="643113"/>
                  </a:lnTo>
                  <a:lnTo>
                    <a:pt x="5064941" y="645271"/>
                  </a:lnTo>
                  <a:lnTo>
                    <a:pt x="5059546" y="644192"/>
                  </a:lnTo>
                  <a:lnTo>
                    <a:pt x="5059546" y="645271"/>
                  </a:lnTo>
                  <a:cubicBezTo>
                    <a:pt x="5059546" y="647789"/>
                    <a:pt x="5058467" y="649947"/>
                    <a:pt x="5056309" y="651745"/>
                  </a:cubicBezTo>
                  <a:lnTo>
                    <a:pt x="5057388" y="652824"/>
                  </a:lnTo>
                  <a:lnTo>
                    <a:pt x="5059546" y="652824"/>
                  </a:lnTo>
                  <a:lnTo>
                    <a:pt x="5059546" y="649587"/>
                  </a:lnTo>
                  <a:lnTo>
                    <a:pt x="5061704" y="649587"/>
                  </a:lnTo>
                  <a:lnTo>
                    <a:pt x="5061704" y="676023"/>
                  </a:lnTo>
                  <a:lnTo>
                    <a:pt x="5059546" y="676023"/>
                  </a:lnTo>
                  <a:lnTo>
                    <a:pt x="5059546" y="685734"/>
                  </a:lnTo>
                  <a:lnTo>
                    <a:pt x="5061704" y="685734"/>
                  </a:lnTo>
                  <a:lnTo>
                    <a:pt x="5061704" y="697603"/>
                  </a:lnTo>
                  <a:lnTo>
                    <a:pt x="5059546" y="697603"/>
                  </a:lnTo>
                  <a:lnTo>
                    <a:pt x="5059546" y="708393"/>
                  </a:lnTo>
                  <a:lnTo>
                    <a:pt x="5061704" y="708393"/>
                  </a:lnTo>
                  <a:lnTo>
                    <a:pt x="5061704" y="707314"/>
                  </a:lnTo>
                  <a:lnTo>
                    <a:pt x="5060625" y="704077"/>
                  </a:lnTo>
                  <a:lnTo>
                    <a:pt x="5086521" y="704077"/>
                  </a:lnTo>
                  <a:cubicBezTo>
                    <a:pt x="5088859" y="704077"/>
                    <a:pt x="5091376" y="702998"/>
                    <a:pt x="5094074" y="700840"/>
                  </a:cubicBezTo>
                  <a:lnTo>
                    <a:pt x="5100548" y="700840"/>
                  </a:lnTo>
                  <a:cubicBezTo>
                    <a:pt x="5100548" y="702998"/>
                    <a:pt x="5103425" y="704077"/>
                    <a:pt x="5109180" y="704077"/>
                  </a:cubicBezTo>
                  <a:lnTo>
                    <a:pt x="5112417" y="706235"/>
                  </a:lnTo>
                  <a:cubicBezTo>
                    <a:pt x="5112417" y="704257"/>
                    <a:pt x="5116014" y="702818"/>
                    <a:pt x="5123207" y="701919"/>
                  </a:cubicBezTo>
                  <a:lnTo>
                    <a:pt x="5131839" y="704077"/>
                  </a:lnTo>
                  <a:lnTo>
                    <a:pt x="5139392" y="700840"/>
                  </a:lnTo>
                  <a:lnTo>
                    <a:pt x="5139392" y="702998"/>
                  </a:lnTo>
                  <a:lnTo>
                    <a:pt x="5138313" y="704077"/>
                  </a:lnTo>
                  <a:lnTo>
                    <a:pt x="5138313" y="705156"/>
                  </a:lnTo>
                  <a:lnTo>
                    <a:pt x="5143708" y="704077"/>
                  </a:lnTo>
                  <a:lnTo>
                    <a:pt x="5149103" y="705156"/>
                  </a:lnTo>
                  <a:lnTo>
                    <a:pt x="5156656" y="702998"/>
                  </a:lnTo>
                  <a:lnTo>
                    <a:pt x="5173920" y="704077"/>
                  </a:lnTo>
                  <a:lnTo>
                    <a:pt x="5189026" y="704077"/>
                  </a:lnTo>
                  <a:lnTo>
                    <a:pt x="5195500" y="705156"/>
                  </a:lnTo>
                  <a:lnTo>
                    <a:pt x="5209527" y="702998"/>
                  </a:lnTo>
                  <a:lnTo>
                    <a:pt x="5213843" y="705156"/>
                  </a:lnTo>
                  <a:lnTo>
                    <a:pt x="5214922" y="704077"/>
                  </a:lnTo>
                  <a:lnTo>
                    <a:pt x="5217080" y="704077"/>
                  </a:lnTo>
                  <a:lnTo>
                    <a:pt x="5220317" y="705156"/>
                  </a:lnTo>
                  <a:lnTo>
                    <a:pt x="5225712" y="704077"/>
                  </a:lnTo>
                  <a:lnTo>
                    <a:pt x="5249450" y="704077"/>
                  </a:lnTo>
                  <a:lnTo>
                    <a:pt x="5260240" y="705156"/>
                  </a:lnTo>
                  <a:lnTo>
                    <a:pt x="5262398" y="702998"/>
                  </a:lnTo>
                  <a:lnTo>
                    <a:pt x="5267793" y="702998"/>
                  </a:lnTo>
                  <a:cubicBezTo>
                    <a:pt x="5267793" y="698682"/>
                    <a:pt x="5268513" y="696524"/>
                    <a:pt x="5269951" y="696524"/>
                  </a:cubicBezTo>
                  <a:cubicBezTo>
                    <a:pt x="5269232" y="691309"/>
                    <a:pt x="5267793" y="688072"/>
                    <a:pt x="5265635" y="686813"/>
                  </a:cubicBezTo>
                  <a:lnTo>
                    <a:pt x="5265635" y="685734"/>
                  </a:lnTo>
                  <a:lnTo>
                    <a:pt x="5254845" y="685734"/>
                  </a:lnTo>
                  <a:lnTo>
                    <a:pt x="5254845" y="687892"/>
                  </a:lnTo>
                  <a:lnTo>
                    <a:pt x="5248371" y="687892"/>
                  </a:lnTo>
                  <a:cubicBezTo>
                    <a:pt x="5248371" y="686453"/>
                    <a:pt x="5246573" y="685734"/>
                    <a:pt x="5242976" y="685734"/>
                  </a:cubicBezTo>
                  <a:lnTo>
                    <a:pt x="5242976" y="681418"/>
                  </a:lnTo>
                  <a:lnTo>
                    <a:pt x="5240818" y="681418"/>
                  </a:lnTo>
                  <a:cubicBezTo>
                    <a:pt x="5239380" y="681418"/>
                    <a:pt x="5238660" y="682857"/>
                    <a:pt x="5238660" y="685734"/>
                  </a:cubicBezTo>
                  <a:lnTo>
                    <a:pt x="5231107" y="685734"/>
                  </a:lnTo>
                  <a:lnTo>
                    <a:pt x="5231107" y="687892"/>
                  </a:lnTo>
                  <a:lnTo>
                    <a:pt x="5220317" y="687892"/>
                  </a:lnTo>
                  <a:lnTo>
                    <a:pt x="5220317" y="685734"/>
                  </a:lnTo>
                  <a:lnTo>
                    <a:pt x="5213843" y="685734"/>
                  </a:lnTo>
                  <a:lnTo>
                    <a:pt x="5194421" y="684655"/>
                  </a:lnTo>
                  <a:lnTo>
                    <a:pt x="5176078" y="685734"/>
                  </a:lnTo>
                  <a:lnTo>
                    <a:pt x="5174999" y="685734"/>
                  </a:lnTo>
                  <a:lnTo>
                    <a:pt x="5170683" y="682497"/>
                  </a:lnTo>
                  <a:cubicBezTo>
                    <a:pt x="5170683" y="684116"/>
                    <a:pt x="5164929" y="685195"/>
                    <a:pt x="5153419" y="685734"/>
                  </a:cubicBezTo>
                  <a:lnTo>
                    <a:pt x="5114575" y="684655"/>
                  </a:lnTo>
                  <a:cubicBezTo>
                    <a:pt x="5108101" y="684655"/>
                    <a:pt x="5104864" y="685734"/>
                    <a:pt x="5104864" y="687892"/>
                  </a:cubicBezTo>
                  <a:lnTo>
                    <a:pt x="5097311" y="687892"/>
                  </a:lnTo>
                  <a:lnTo>
                    <a:pt x="5097311" y="685734"/>
                  </a:lnTo>
                  <a:lnTo>
                    <a:pt x="5090837" y="685734"/>
                  </a:lnTo>
                  <a:lnTo>
                    <a:pt x="5090837" y="687892"/>
                  </a:lnTo>
                  <a:lnTo>
                    <a:pt x="5085442" y="687892"/>
                  </a:lnTo>
                  <a:lnTo>
                    <a:pt x="5085442" y="685734"/>
                  </a:lnTo>
                  <a:lnTo>
                    <a:pt x="5078968" y="685734"/>
                  </a:lnTo>
                  <a:lnTo>
                    <a:pt x="5076810" y="683576"/>
                  </a:lnTo>
                  <a:lnTo>
                    <a:pt x="5076810" y="682497"/>
                  </a:lnTo>
                  <a:lnTo>
                    <a:pt x="5077889" y="681418"/>
                  </a:lnTo>
                  <a:lnTo>
                    <a:pt x="5076810" y="680339"/>
                  </a:lnTo>
                  <a:lnTo>
                    <a:pt x="5076810" y="674944"/>
                  </a:lnTo>
                  <a:lnTo>
                    <a:pt x="5077889" y="670628"/>
                  </a:lnTo>
                  <a:lnTo>
                    <a:pt x="5075731" y="661996"/>
                  </a:lnTo>
                  <a:lnTo>
                    <a:pt x="5075731" y="650666"/>
                  </a:lnTo>
                  <a:lnTo>
                    <a:pt x="5076810" y="643113"/>
                  </a:lnTo>
                  <a:lnTo>
                    <a:pt x="5075731" y="642034"/>
                  </a:lnTo>
                  <a:lnTo>
                    <a:pt x="5077889" y="639876"/>
                  </a:lnTo>
                  <a:close/>
                  <a:moveTo>
                    <a:pt x="6260449" y="639472"/>
                  </a:moveTo>
                  <a:lnTo>
                    <a:pt x="6262607" y="639472"/>
                  </a:lnTo>
                  <a:cubicBezTo>
                    <a:pt x="6268002" y="639472"/>
                    <a:pt x="6273622" y="643024"/>
                    <a:pt x="6279466" y="650128"/>
                  </a:cubicBezTo>
                  <a:lnTo>
                    <a:pt x="6288908" y="650128"/>
                  </a:lnTo>
                  <a:cubicBezTo>
                    <a:pt x="6298079" y="653185"/>
                    <a:pt x="6302665" y="657860"/>
                    <a:pt x="6302665" y="664154"/>
                  </a:cubicBezTo>
                  <a:lnTo>
                    <a:pt x="6305767" y="669549"/>
                  </a:lnTo>
                  <a:cubicBezTo>
                    <a:pt x="6305767" y="675304"/>
                    <a:pt x="6301541" y="678182"/>
                    <a:pt x="6293089" y="678182"/>
                  </a:cubicBezTo>
                  <a:cubicBezTo>
                    <a:pt x="6293089" y="679620"/>
                    <a:pt x="6291336" y="680339"/>
                    <a:pt x="6287829" y="680339"/>
                  </a:cubicBezTo>
                  <a:lnTo>
                    <a:pt x="6284727" y="680339"/>
                  </a:lnTo>
                  <a:cubicBezTo>
                    <a:pt x="6283468" y="680339"/>
                    <a:pt x="6282389" y="678541"/>
                    <a:pt x="6281490" y="674944"/>
                  </a:cubicBezTo>
                  <a:lnTo>
                    <a:pt x="6279466" y="674944"/>
                  </a:lnTo>
                  <a:cubicBezTo>
                    <a:pt x="6260494" y="681059"/>
                    <a:pt x="6249254" y="686814"/>
                    <a:pt x="6245748" y="692209"/>
                  </a:cubicBezTo>
                  <a:cubicBezTo>
                    <a:pt x="6241162" y="692209"/>
                    <a:pt x="6236936" y="693962"/>
                    <a:pt x="6233069" y="697469"/>
                  </a:cubicBezTo>
                  <a:lnTo>
                    <a:pt x="6231990" y="697469"/>
                  </a:lnTo>
                  <a:lnTo>
                    <a:pt x="6229832" y="695446"/>
                  </a:lnTo>
                  <a:lnTo>
                    <a:pt x="6240487" y="666313"/>
                  </a:lnTo>
                  <a:cubicBezTo>
                    <a:pt x="6229248" y="663615"/>
                    <a:pt x="6223628" y="661457"/>
                    <a:pt x="6223628" y="659838"/>
                  </a:cubicBezTo>
                  <a:lnTo>
                    <a:pt x="6226730" y="655523"/>
                  </a:lnTo>
                  <a:lnTo>
                    <a:pt x="6231990" y="656602"/>
                  </a:lnTo>
                  <a:lnTo>
                    <a:pt x="6239408" y="656602"/>
                  </a:lnTo>
                  <a:close/>
                  <a:moveTo>
                    <a:pt x="2563427" y="639378"/>
                  </a:moveTo>
                  <a:lnTo>
                    <a:pt x="2565585" y="643694"/>
                  </a:lnTo>
                  <a:lnTo>
                    <a:pt x="2566663" y="643694"/>
                  </a:lnTo>
                  <a:lnTo>
                    <a:pt x="2566663" y="642615"/>
                  </a:lnTo>
                  <a:lnTo>
                    <a:pt x="2565585" y="639378"/>
                  </a:lnTo>
                  <a:close/>
                  <a:moveTo>
                    <a:pt x="3143644" y="637313"/>
                  </a:moveTo>
                  <a:lnTo>
                    <a:pt x="3143644" y="638392"/>
                  </a:lnTo>
                  <a:lnTo>
                    <a:pt x="3146746" y="638392"/>
                  </a:lnTo>
                  <a:lnTo>
                    <a:pt x="3146746" y="637313"/>
                  </a:lnTo>
                  <a:close/>
                  <a:moveTo>
                    <a:pt x="3106554" y="637313"/>
                  </a:moveTo>
                  <a:lnTo>
                    <a:pt x="3106554" y="638392"/>
                  </a:lnTo>
                  <a:lnTo>
                    <a:pt x="3108577" y="638392"/>
                  </a:lnTo>
                  <a:lnTo>
                    <a:pt x="3108577" y="637313"/>
                  </a:lnTo>
                  <a:close/>
                  <a:moveTo>
                    <a:pt x="2574351" y="637220"/>
                  </a:moveTo>
                  <a:lnTo>
                    <a:pt x="2574351" y="640457"/>
                  </a:lnTo>
                  <a:lnTo>
                    <a:pt x="2577589" y="640457"/>
                  </a:lnTo>
                  <a:lnTo>
                    <a:pt x="2577589" y="639378"/>
                  </a:lnTo>
                  <a:lnTo>
                    <a:pt x="2575431" y="637220"/>
                  </a:lnTo>
                  <a:close/>
                  <a:moveTo>
                    <a:pt x="2562347" y="633848"/>
                  </a:moveTo>
                  <a:lnTo>
                    <a:pt x="2562347" y="637220"/>
                  </a:lnTo>
                  <a:lnTo>
                    <a:pt x="2564505" y="637220"/>
                  </a:lnTo>
                  <a:lnTo>
                    <a:pt x="2564505" y="636141"/>
                  </a:lnTo>
                  <a:close/>
                  <a:moveTo>
                    <a:pt x="9252629" y="632056"/>
                  </a:moveTo>
                  <a:lnTo>
                    <a:pt x="9252629" y="633135"/>
                  </a:lnTo>
                  <a:lnTo>
                    <a:pt x="9254787" y="633135"/>
                  </a:lnTo>
                  <a:lnTo>
                    <a:pt x="9254787" y="632056"/>
                  </a:lnTo>
                  <a:close/>
                  <a:moveTo>
                    <a:pt x="6738029" y="632055"/>
                  </a:moveTo>
                  <a:lnTo>
                    <a:pt x="6738029" y="633134"/>
                  </a:lnTo>
                  <a:lnTo>
                    <a:pt x="6740187" y="633134"/>
                  </a:lnTo>
                  <a:lnTo>
                    <a:pt x="6740187" y="632055"/>
                  </a:lnTo>
                  <a:close/>
                  <a:moveTo>
                    <a:pt x="4223430" y="632053"/>
                  </a:moveTo>
                  <a:lnTo>
                    <a:pt x="4223430" y="633132"/>
                  </a:lnTo>
                  <a:lnTo>
                    <a:pt x="4225588" y="633132"/>
                  </a:lnTo>
                  <a:lnTo>
                    <a:pt x="4225588" y="632053"/>
                  </a:lnTo>
                  <a:close/>
                  <a:moveTo>
                    <a:pt x="2213658" y="632053"/>
                  </a:moveTo>
                  <a:lnTo>
                    <a:pt x="2213658" y="633131"/>
                  </a:lnTo>
                  <a:lnTo>
                    <a:pt x="2215816" y="633131"/>
                  </a:lnTo>
                  <a:lnTo>
                    <a:pt x="2215816" y="632053"/>
                  </a:lnTo>
                  <a:close/>
                  <a:moveTo>
                    <a:pt x="1182022" y="630838"/>
                  </a:moveTo>
                  <a:lnTo>
                    <a:pt x="1184181" y="632996"/>
                  </a:lnTo>
                  <a:lnTo>
                    <a:pt x="1184181" y="630838"/>
                  </a:lnTo>
                  <a:close/>
                  <a:moveTo>
                    <a:pt x="9270972" y="629898"/>
                  </a:moveTo>
                  <a:lnTo>
                    <a:pt x="9270972" y="630977"/>
                  </a:lnTo>
                  <a:lnTo>
                    <a:pt x="9273130" y="630977"/>
                  </a:lnTo>
                  <a:lnTo>
                    <a:pt x="9273130" y="629898"/>
                  </a:lnTo>
                  <a:close/>
                  <a:moveTo>
                    <a:pt x="6756372" y="629896"/>
                  </a:moveTo>
                  <a:lnTo>
                    <a:pt x="6756372" y="630975"/>
                  </a:lnTo>
                  <a:lnTo>
                    <a:pt x="6758530" y="630975"/>
                  </a:lnTo>
                  <a:lnTo>
                    <a:pt x="6758530" y="629896"/>
                  </a:lnTo>
                  <a:close/>
                  <a:moveTo>
                    <a:pt x="4241773" y="629895"/>
                  </a:moveTo>
                  <a:lnTo>
                    <a:pt x="4241773" y="630974"/>
                  </a:lnTo>
                  <a:lnTo>
                    <a:pt x="4243931" y="630974"/>
                  </a:lnTo>
                  <a:lnTo>
                    <a:pt x="4243931" y="629895"/>
                  </a:lnTo>
                  <a:close/>
                  <a:moveTo>
                    <a:pt x="2232001" y="629895"/>
                  </a:moveTo>
                  <a:lnTo>
                    <a:pt x="2232001" y="630973"/>
                  </a:lnTo>
                  <a:lnTo>
                    <a:pt x="2234159" y="630973"/>
                  </a:lnTo>
                  <a:lnTo>
                    <a:pt x="2234159" y="629895"/>
                  </a:lnTo>
                  <a:close/>
                  <a:moveTo>
                    <a:pt x="9259103" y="628819"/>
                  </a:moveTo>
                  <a:lnTo>
                    <a:pt x="9259103" y="630977"/>
                  </a:lnTo>
                  <a:lnTo>
                    <a:pt x="9261261" y="630977"/>
                  </a:lnTo>
                  <a:close/>
                  <a:moveTo>
                    <a:pt x="6744503" y="628817"/>
                  </a:moveTo>
                  <a:lnTo>
                    <a:pt x="6744503" y="630975"/>
                  </a:lnTo>
                  <a:lnTo>
                    <a:pt x="6746661" y="630975"/>
                  </a:lnTo>
                  <a:close/>
                  <a:moveTo>
                    <a:pt x="4229904" y="628816"/>
                  </a:moveTo>
                  <a:lnTo>
                    <a:pt x="4229904" y="630974"/>
                  </a:lnTo>
                  <a:lnTo>
                    <a:pt x="4232062" y="630974"/>
                  </a:lnTo>
                  <a:close/>
                  <a:moveTo>
                    <a:pt x="2220131" y="628815"/>
                  </a:moveTo>
                  <a:lnTo>
                    <a:pt x="2220131" y="630973"/>
                  </a:lnTo>
                  <a:lnTo>
                    <a:pt x="2222290" y="630973"/>
                  </a:lnTo>
                  <a:close/>
                  <a:moveTo>
                    <a:pt x="9265577" y="627739"/>
                  </a:moveTo>
                  <a:lnTo>
                    <a:pt x="9265577" y="628819"/>
                  </a:lnTo>
                  <a:lnTo>
                    <a:pt x="9269893" y="628819"/>
                  </a:lnTo>
                  <a:lnTo>
                    <a:pt x="9269893" y="627739"/>
                  </a:lnTo>
                  <a:close/>
                  <a:moveTo>
                    <a:pt x="6750977" y="627738"/>
                  </a:moveTo>
                  <a:lnTo>
                    <a:pt x="6750977" y="628817"/>
                  </a:lnTo>
                  <a:lnTo>
                    <a:pt x="6755293" y="628817"/>
                  </a:lnTo>
                  <a:lnTo>
                    <a:pt x="6755293" y="627738"/>
                  </a:lnTo>
                  <a:close/>
                  <a:moveTo>
                    <a:pt x="4236378" y="627737"/>
                  </a:moveTo>
                  <a:lnTo>
                    <a:pt x="4236378" y="628816"/>
                  </a:lnTo>
                  <a:lnTo>
                    <a:pt x="4240694" y="628816"/>
                  </a:lnTo>
                  <a:lnTo>
                    <a:pt x="4240694" y="627737"/>
                  </a:lnTo>
                  <a:close/>
                  <a:moveTo>
                    <a:pt x="2226605" y="627736"/>
                  </a:moveTo>
                  <a:lnTo>
                    <a:pt x="2226605" y="628815"/>
                  </a:lnTo>
                  <a:lnTo>
                    <a:pt x="2230921" y="628815"/>
                  </a:lnTo>
                  <a:lnTo>
                    <a:pt x="2230921" y="627736"/>
                  </a:lnTo>
                  <a:close/>
                  <a:moveTo>
                    <a:pt x="2562347" y="627374"/>
                  </a:moveTo>
                  <a:lnTo>
                    <a:pt x="2562347" y="629532"/>
                  </a:lnTo>
                  <a:lnTo>
                    <a:pt x="2563427" y="632769"/>
                  </a:lnTo>
                  <a:lnTo>
                    <a:pt x="2564505" y="632769"/>
                  </a:lnTo>
                  <a:lnTo>
                    <a:pt x="2564505" y="630611"/>
                  </a:lnTo>
                  <a:lnTo>
                    <a:pt x="2563427" y="627374"/>
                  </a:lnTo>
                  <a:close/>
                  <a:moveTo>
                    <a:pt x="3136226" y="624635"/>
                  </a:moveTo>
                  <a:cubicBezTo>
                    <a:pt x="3137664" y="624635"/>
                    <a:pt x="3139059" y="626748"/>
                    <a:pt x="3140407" y="630974"/>
                  </a:cubicBezTo>
                  <a:lnTo>
                    <a:pt x="3141486" y="630974"/>
                  </a:lnTo>
                  <a:cubicBezTo>
                    <a:pt x="3149489" y="628186"/>
                    <a:pt x="3157626" y="626793"/>
                    <a:pt x="3165899" y="626793"/>
                  </a:cubicBezTo>
                  <a:lnTo>
                    <a:pt x="3182893" y="632053"/>
                  </a:lnTo>
                  <a:lnTo>
                    <a:pt x="3189232" y="630974"/>
                  </a:lnTo>
                  <a:cubicBezTo>
                    <a:pt x="3192379" y="632413"/>
                    <a:pt x="3194133" y="633851"/>
                    <a:pt x="3194492" y="635290"/>
                  </a:cubicBezTo>
                  <a:lnTo>
                    <a:pt x="3194492" y="636234"/>
                  </a:lnTo>
                  <a:cubicBezTo>
                    <a:pt x="3192604" y="638032"/>
                    <a:pt x="3191210" y="642663"/>
                    <a:pt x="3190311" y="650126"/>
                  </a:cubicBezTo>
                  <a:cubicBezTo>
                    <a:pt x="3186805" y="650666"/>
                    <a:pt x="3185051" y="653498"/>
                    <a:pt x="3185051" y="658623"/>
                  </a:cubicBezTo>
                  <a:lnTo>
                    <a:pt x="3187074" y="660647"/>
                  </a:lnTo>
                  <a:lnTo>
                    <a:pt x="3187074" y="670223"/>
                  </a:lnTo>
                  <a:lnTo>
                    <a:pt x="3183972" y="675483"/>
                  </a:lnTo>
                  <a:lnTo>
                    <a:pt x="3185995" y="687217"/>
                  </a:lnTo>
                  <a:lnTo>
                    <a:pt x="3183972" y="695714"/>
                  </a:lnTo>
                  <a:lnTo>
                    <a:pt x="3185051" y="713652"/>
                  </a:lnTo>
                  <a:cubicBezTo>
                    <a:pt x="3182893" y="717069"/>
                    <a:pt x="3181814" y="720981"/>
                    <a:pt x="3181814" y="725387"/>
                  </a:cubicBezTo>
                  <a:lnTo>
                    <a:pt x="3183972" y="731726"/>
                  </a:lnTo>
                  <a:lnTo>
                    <a:pt x="3181814" y="739144"/>
                  </a:lnTo>
                  <a:cubicBezTo>
                    <a:pt x="3181814" y="742021"/>
                    <a:pt x="3183568" y="744854"/>
                    <a:pt x="3187074" y="747641"/>
                  </a:cubicBezTo>
                  <a:lnTo>
                    <a:pt x="3185051" y="750878"/>
                  </a:lnTo>
                  <a:lnTo>
                    <a:pt x="3185051" y="758296"/>
                  </a:lnTo>
                  <a:lnTo>
                    <a:pt x="3183972" y="762477"/>
                  </a:lnTo>
                  <a:lnTo>
                    <a:pt x="3188153" y="779472"/>
                  </a:lnTo>
                  <a:lnTo>
                    <a:pt x="3188153" y="803884"/>
                  </a:lnTo>
                  <a:cubicBezTo>
                    <a:pt x="3186085" y="806492"/>
                    <a:pt x="3185051" y="808964"/>
                    <a:pt x="3185051" y="811303"/>
                  </a:cubicBezTo>
                  <a:lnTo>
                    <a:pt x="3185051" y="814539"/>
                  </a:lnTo>
                  <a:lnTo>
                    <a:pt x="3185995" y="830454"/>
                  </a:lnTo>
                  <a:cubicBezTo>
                    <a:pt x="3185995" y="838187"/>
                    <a:pt x="3182129" y="844886"/>
                    <a:pt x="3174396" y="850551"/>
                  </a:cubicBezTo>
                  <a:lnTo>
                    <a:pt x="3165899" y="850551"/>
                  </a:lnTo>
                  <a:lnTo>
                    <a:pt x="3160639" y="849472"/>
                  </a:lnTo>
                  <a:lnTo>
                    <a:pt x="3154300" y="850551"/>
                  </a:lnTo>
                  <a:lnTo>
                    <a:pt x="3145802" y="850551"/>
                  </a:lnTo>
                  <a:cubicBezTo>
                    <a:pt x="3140857" y="847404"/>
                    <a:pt x="3138384" y="843852"/>
                    <a:pt x="3138384" y="839896"/>
                  </a:cubicBezTo>
                  <a:lnTo>
                    <a:pt x="3138384" y="832478"/>
                  </a:lnTo>
                  <a:lnTo>
                    <a:pt x="3139328" y="828297"/>
                  </a:lnTo>
                  <a:lnTo>
                    <a:pt x="3137305" y="823981"/>
                  </a:lnTo>
                  <a:lnTo>
                    <a:pt x="3140407" y="813460"/>
                  </a:lnTo>
                  <a:lnTo>
                    <a:pt x="3140407" y="811303"/>
                  </a:lnTo>
                  <a:lnTo>
                    <a:pt x="3135147" y="803884"/>
                  </a:lnTo>
                  <a:lnTo>
                    <a:pt x="3137305" y="794308"/>
                  </a:lnTo>
                  <a:lnTo>
                    <a:pt x="3134068" y="784732"/>
                  </a:lnTo>
                  <a:lnTo>
                    <a:pt x="3138384" y="770974"/>
                  </a:lnTo>
                  <a:lnTo>
                    <a:pt x="3138384" y="768817"/>
                  </a:lnTo>
                  <a:lnTo>
                    <a:pt x="3134068" y="752901"/>
                  </a:lnTo>
                  <a:lnTo>
                    <a:pt x="3134068" y="751957"/>
                  </a:lnTo>
                  <a:cubicBezTo>
                    <a:pt x="3134068" y="747192"/>
                    <a:pt x="3135506" y="743639"/>
                    <a:pt x="3138384" y="741302"/>
                  </a:cubicBezTo>
                  <a:lnTo>
                    <a:pt x="3134068" y="707313"/>
                  </a:lnTo>
                  <a:lnTo>
                    <a:pt x="3135147" y="700974"/>
                  </a:lnTo>
                  <a:lnTo>
                    <a:pt x="3134068" y="694635"/>
                  </a:lnTo>
                  <a:lnTo>
                    <a:pt x="3140407" y="687217"/>
                  </a:lnTo>
                  <a:lnTo>
                    <a:pt x="3140407" y="686138"/>
                  </a:lnTo>
                  <a:lnTo>
                    <a:pt x="3136226" y="675483"/>
                  </a:lnTo>
                  <a:lnTo>
                    <a:pt x="3136226" y="666042"/>
                  </a:lnTo>
                  <a:lnTo>
                    <a:pt x="3135147" y="651205"/>
                  </a:lnTo>
                  <a:lnTo>
                    <a:pt x="3136226" y="650126"/>
                  </a:lnTo>
                  <a:lnTo>
                    <a:pt x="3136226" y="649047"/>
                  </a:lnTo>
                  <a:lnTo>
                    <a:pt x="3132989" y="634211"/>
                  </a:lnTo>
                  <a:lnTo>
                    <a:pt x="3134068" y="633132"/>
                  </a:lnTo>
                  <a:lnTo>
                    <a:pt x="3141486" y="636234"/>
                  </a:lnTo>
                  <a:lnTo>
                    <a:pt x="3141486" y="635290"/>
                  </a:lnTo>
                  <a:cubicBezTo>
                    <a:pt x="3136181" y="633312"/>
                    <a:pt x="3133348" y="631514"/>
                    <a:pt x="3132989" y="629895"/>
                  </a:cubicBezTo>
                  <a:lnTo>
                    <a:pt x="3132989" y="627872"/>
                  </a:lnTo>
                  <a:close/>
                  <a:moveTo>
                    <a:pt x="8594586" y="623693"/>
                  </a:moveTo>
                  <a:lnTo>
                    <a:pt x="8595665" y="623693"/>
                  </a:lnTo>
                  <a:cubicBezTo>
                    <a:pt x="8595665" y="625491"/>
                    <a:pt x="8597103" y="626570"/>
                    <a:pt x="8599981" y="626930"/>
                  </a:cubicBezTo>
                  <a:lnTo>
                    <a:pt x="8615087" y="625851"/>
                  </a:lnTo>
                  <a:lnTo>
                    <a:pt x="8616166" y="625851"/>
                  </a:lnTo>
                  <a:lnTo>
                    <a:pt x="8620482" y="628009"/>
                  </a:lnTo>
                  <a:lnTo>
                    <a:pt x="8620482" y="664156"/>
                  </a:lnTo>
                  <a:lnTo>
                    <a:pt x="8648536" y="668472"/>
                  </a:lnTo>
                  <a:lnTo>
                    <a:pt x="8652852" y="667393"/>
                  </a:lnTo>
                  <a:lnTo>
                    <a:pt x="8655010" y="667393"/>
                  </a:lnTo>
                  <a:lnTo>
                    <a:pt x="8657168" y="669551"/>
                  </a:lnTo>
                  <a:lnTo>
                    <a:pt x="8665800" y="664156"/>
                  </a:lnTo>
                  <a:lnTo>
                    <a:pt x="8671195" y="664156"/>
                  </a:lnTo>
                  <a:cubicBezTo>
                    <a:pt x="8671195" y="666314"/>
                    <a:pt x="8672993" y="667393"/>
                    <a:pt x="8676590" y="667393"/>
                  </a:cubicBezTo>
                  <a:lnTo>
                    <a:pt x="8679827" y="665235"/>
                  </a:lnTo>
                  <a:lnTo>
                    <a:pt x="8681985" y="667393"/>
                  </a:lnTo>
                  <a:lnTo>
                    <a:pt x="8700328" y="667393"/>
                  </a:lnTo>
                  <a:cubicBezTo>
                    <a:pt x="8703925" y="667393"/>
                    <a:pt x="8705723" y="666314"/>
                    <a:pt x="8705723" y="664156"/>
                  </a:cubicBezTo>
                  <a:lnTo>
                    <a:pt x="8707881" y="664156"/>
                  </a:lnTo>
                  <a:cubicBezTo>
                    <a:pt x="8709859" y="666314"/>
                    <a:pt x="8718851" y="667393"/>
                    <a:pt x="8734856" y="667393"/>
                  </a:cubicBezTo>
                  <a:lnTo>
                    <a:pt x="8739172" y="666314"/>
                  </a:lnTo>
                  <a:lnTo>
                    <a:pt x="8739172" y="668472"/>
                  </a:lnTo>
                  <a:lnTo>
                    <a:pt x="8744567" y="667393"/>
                  </a:lnTo>
                  <a:lnTo>
                    <a:pt x="8775858" y="667393"/>
                  </a:lnTo>
                  <a:lnTo>
                    <a:pt x="8780174" y="668472"/>
                  </a:lnTo>
                  <a:lnTo>
                    <a:pt x="8784490" y="667393"/>
                  </a:lnTo>
                  <a:lnTo>
                    <a:pt x="8785569" y="667393"/>
                  </a:lnTo>
                  <a:lnTo>
                    <a:pt x="8790964" y="668472"/>
                  </a:lnTo>
                  <a:lnTo>
                    <a:pt x="8790964" y="666314"/>
                  </a:lnTo>
                  <a:lnTo>
                    <a:pt x="8799596" y="666314"/>
                  </a:lnTo>
                  <a:lnTo>
                    <a:pt x="8801754" y="668472"/>
                  </a:lnTo>
                  <a:lnTo>
                    <a:pt x="8801754" y="669551"/>
                  </a:lnTo>
                  <a:lnTo>
                    <a:pt x="8808228" y="667393"/>
                  </a:lnTo>
                  <a:lnTo>
                    <a:pt x="8810386" y="669551"/>
                  </a:lnTo>
                  <a:lnTo>
                    <a:pt x="8810386" y="676025"/>
                  </a:lnTo>
                  <a:lnTo>
                    <a:pt x="8812544" y="676025"/>
                  </a:lnTo>
                  <a:lnTo>
                    <a:pt x="8812544" y="694368"/>
                  </a:lnTo>
                  <a:lnTo>
                    <a:pt x="8811465" y="694368"/>
                  </a:lnTo>
                  <a:lnTo>
                    <a:pt x="8808228" y="693289"/>
                  </a:lnTo>
                  <a:lnTo>
                    <a:pt x="8806070" y="696526"/>
                  </a:lnTo>
                  <a:cubicBezTo>
                    <a:pt x="8808948" y="696526"/>
                    <a:pt x="8810386" y="697245"/>
                    <a:pt x="8810386" y="698684"/>
                  </a:cubicBezTo>
                  <a:lnTo>
                    <a:pt x="8810386" y="704079"/>
                  </a:lnTo>
                  <a:lnTo>
                    <a:pt x="8812544" y="704079"/>
                  </a:lnTo>
                  <a:lnTo>
                    <a:pt x="8812544" y="712711"/>
                  </a:lnTo>
                  <a:lnTo>
                    <a:pt x="8810386" y="712711"/>
                  </a:lnTo>
                  <a:lnTo>
                    <a:pt x="8810386" y="719185"/>
                  </a:lnTo>
                  <a:lnTo>
                    <a:pt x="8808228" y="721343"/>
                  </a:lnTo>
                  <a:lnTo>
                    <a:pt x="8801754" y="721343"/>
                  </a:lnTo>
                  <a:lnTo>
                    <a:pt x="8774779" y="722422"/>
                  </a:lnTo>
                  <a:lnTo>
                    <a:pt x="8774779" y="724580"/>
                  </a:lnTo>
                  <a:lnTo>
                    <a:pt x="8767226" y="724580"/>
                  </a:lnTo>
                  <a:lnTo>
                    <a:pt x="8767226" y="722422"/>
                  </a:lnTo>
                  <a:lnTo>
                    <a:pt x="8766147" y="722422"/>
                  </a:lnTo>
                  <a:cubicBezTo>
                    <a:pt x="8758414" y="722422"/>
                    <a:pt x="8752660" y="721343"/>
                    <a:pt x="8748883" y="719185"/>
                  </a:cubicBezTo>
                  <a:cubicBezTo>
                    <a:pt x="8748883" y="721343"/>
                    <a:pt x="8744207" y="722422"/>
                    <a:pt x="8734856" y="722422"/>
                  </a:cubicBezTo>
                  <a:lnTo>
                    <a:pt x="8734856" y="724580"/>
                  </a:lnTo>
                  <a:lnTo>
                    <a:pt x="8724066" y="724580"/>
                  </a:lnTo>
                  <a:lnTo>
                    <a:pt x="8724066" y="722422"/>
                  </a:lnTo>
                  <a:lnTo>
                    <a:pt x="8716513" y="722422"/>
                  </a:lnTo>
                  <a:lnTo>
                    <a:pt x="8716513" y="724580"/>
                  </a:lnTo>
                  <a:lnTo>
                    <a:pt x="8703565" y="724580"/>
                  </a:lnTo>
                  <a:lnTo>
                    <a:pt x="8703565" y="722422"/>
                  </a:lnTo>
                  <a:lnTo>
                    <a:pt x="8675511" y="722422"/>
                  </a:lnTo>
                  <a:lnTo>
                    <a:pt x="8675511" y="719185"/>
                  </a:lnTo>
                  <a:lnTo>
                    <a:pt x="8673353" y="719185"/>
                  </a:lnTo>
                  <a:lnTo>
                    <a:pt x="8673353" y="722422"/>
                  </a:lnTo>
                  <a:lnTo>
                    <a:pt x="8667958" y="722422"/>
                  </a:lnTo>
                  <a:lnTo>
                    <a:pt x="8647457" y="720263"/>
                  </a:lnTo>
                  <a:cubicBezTo>
                    <a:pt x="8640983" y="721343"/>
                    <a:pt x="8637746" y="722781"/>
                    <a:pt x="8637746" y="724580"/>
                  </a:cubicBezTo>
                  <a:lnTo>
                    <a:pt x="8635588" y="724580"/>
                  </a:lnTo>
                  <a:cubicBezTo>
                    <a:pt x="8635588" y="722422"/>
                    <a:pt x="8633070" y="721343"/>
                    <a:pt x="8628035" y="721343"/>
                  </a:cubicBezTo>
                  <a:lnTo>
                    <a:pt x="8606455" y="722422"/>
                  </a:lnTo>
                  <a:lnTo>
                    <a:pt x="8606455" y="724580"/>
                  </a:lnTo>
                  <a:lnTo>
                    <a:pt x="8603218" y="724580"/>
                  </a:lnTo>
                  <a:lnTo>
                    <a:pt x="8603218" y="722422"/>
                  </a:lnTo>
                  <a:lnTo>
                    <a:pt x="8598902" y="722422"/>
                  </a:lnTo>
                  <a:lnTo>
                    <a:pt x="8598902" y="724580"/>
                  </a:lnTo>
                  <a:lnTo>
                    <a:pt x="8591349" y="724580"/>
                  </a:lnTo>
                  <a:cubicBezTo>
                    <a:pt x="8591349" y="722422"/>
                    <a:pt x="8588831" y="721343"/>
                    <a:pt x="8583796" y="721343"/>
                  </a:cubicBezTo>
                  <a:lnTo>
                    <a:pt x="8579480" y="722422"/>
                  </a:lnTo>
                  <a:lnTo>
                    <a:pt x="8568690" y="720263"/>
                  </a:lnTo>
                  <a:lnTo>
                    <a:pt x="8567610" y="721343"/>
                  </a:lnTo>
                  <a:lnTo>
                    <a:pt x="8566532" y="720263"/>
                  </a:lnTo>
                  <a:lnTo>
                    <a:pt x="8567610" y="709474"/>
                  </a:lnTo>
                  <a:cubicBezTo>
                    <a:pt x="8567610" y="693469"/>
                    <a:pt x="8566532" y="681959"/>
                    <a:pt x="8564374" y="674945"/>
                  </a:cubicBezTo>
                  <a:lnTo>
                    <a:pt x="8566532" y="636641"/>
                  </a:lnTo>
                  <a:lnTo>
                    <a:pt x="8565452" y="628009"/>
                  </a:lnTo>
                  <a:lnTo>
                    <a:pt x="8568690" y="625851"/>
                  </a:lnTo>
                  <a:lnTo>
                    <a:pt x="8571926" y="625851"/>
                  </a:lnTo>
                  <a:lnTo>
                    <a:pt x="8585954" y="626930"/>
                  </a:lnTo>
                  <a:cubicBezTo>
                    <a:pt x="8591708" y="626391"/>
                    <a:pt x="8594586" y="625672"/>
                    <a:pt x="8594586" y="624772"/>
                  </a:cubicBezTo>
                  <a:close/>
                  <a:moveTo>
                    <a:pt x="5070336" y="623691"/>
                  </a:moveTo>
                  <a:lnTo>
                    <a:pt x="5071415" y="623691"/>
                  </a:lnTo>
                  <a:cubicBezTo>
                    <a:pt x="5071415" y="625490"/>
                    <a:pt x="5072854" y="626569"/>
                    <a:pt x="5075731" y="626928"/>
                  </a:cubicBezTo>
                  <a:lnTo>
                    <a:pt x="5090837" y="625849"/>
                  </a:lnTo>
                  <a:lnTo>
                    <a:pt x="5091916" y="625849"/>
                  </a:lnTo>
                  <a:lnTo>
                    <a:pt x="5096232" y="628007"/>
                  </a:lnTo>
                  <a:lnTo>
                    <a:pt x="5096232" y="664154"/>
                  </a:lnTo>
                  <a:lnTo>
                    <a:pt x="5124286" y="668470"/>
                  </a:lnTo>
                  <a:lnTo>
                    <a:pt x="5128602" y="667391"/>
                  </a:lnTo>
                  <a:lnTo>
                    <a:pt x="5130760" y="667391"/>
                  </a:lnTo>
                  <a:lnTo>
                    <a:pt x="5132918" y="669549"/>
                  </a:lnTo>
                  <a:lnTo>
                    <a:pt x="5141550" y="664154"/>
                  </a:lnTo>
                  <a:lnTo>
                    <a:pt x="5146945" y="664154"/>
                  </a:lnTo>
                  <a:cubicBezTo>
                    <a:pt x="5146945" y="666312"/>
                    <a:pt x="5148743" y="667391"/>
                    <a:pt x="5152340" y="667391"/>
                  </a:cubicBezTo>
                  <a:lnTo>
                    <a:pt x="5155577" y="665233"/>
                  </a:lnTo>
                  <a:lnTo>
                    <a:pt x="5157735" y="667391"/>
                  </a:lnTo>
                  <a:lnTo>
                    <a:pt x="5176078" y="667391"/>
                  </a:lnTo>
                  <a:cubicBezTo>
                    <a:pt x="5179675" y="667391"/>
                    <a:pt x="5181473" y="666312"/>
                    <a:pt x="5181473" y="664154"/>
                  </a:cubicBezTo>
                  <a:lnTo>
                    <a:pt x="5183631" y="664154"/>
                  </a:lnTo>
                  <a:cubicBezTo>
                    <a:pt x="5185610" y="666312"/>
                    <a:pt x="5194601" y="667391"/>
                    <a:pt x="5210606" y="667391"/>
                  </a:cubicBezTo>
                  <a:lnTo>
                    <a:pt x="5214922" y="666312"/>
                  </a:lnTo>
                  <a:lnTo>
                    <a:pt x="5214922" y="668470"/>
                  </a:lnTo>
                  <a:lnTo>
                    <a:pt x="5220317" y="667391"/>
                  </a:lnTo>
                  <a:lnTo>
                    <a:pt x="5251608" y="667391"/>
                  </a:lnTo>
                  <a:lnTo>
                    <a:pt x="5255924" y="668470"/>
                  </a:lnTo>
                  <a:lnTo>
                    <a:pt x="5260240" y="667391"/>
                  </a:lnTo>
                  <a:lnTo>
                    <a:pt x="5261319" y="667391"/>
                  </a:lnTo>
                  <a:lnTo>
                    <a:pt x="5266714" y="668470"/>
                  </a:lnTo>
                  <a:lnTo>
                    <a:pt x="5266714" y="666312"/>
                  </a:lnTo>
                  <a:lnTo>
                    <a:pt x="5275347" y="666312"/>
                  </a:lnTo>
                  <a:lnTo>
                    <a:pt x="5277505" y="668470"/>
                  </a:lnTo>
                  <a:lnTo>
                    <a:pt x="5277505" y="669549"/>
                  </a:lnTo>
                  <a:lnTo>
                    <a:pt x="5283979" y="667391"/>
                  </a:lnTo>
                  <a:lnTo>
                    <a:pt x="5286137" y="669549"/>
                  </a:lnTo>
                  <a:lnTo>
                    <a:pt x="5286137" y="676023"/>
                  </a:lnTo>
                  <a:lnTo>
                    <a:pt x="5288295" y="676023"/>
                  </a:lnTo>
                  <a:lnTo>
                    <a:pt x="5288295" y="694366"/>
                  </a:lnTo>
                  <a:lnTo>
                    <a:pt x="5287216" y="694366"/>
                  </a:lnTo>
                  <a:lnTo>
                    <a:pt x="5283979" y="693287"/>
                  </a:lnTo>
                  <a:lnTo>
                    <a:pt x="5281821" y="696524"/>
                  </a:lnTo>
                  <a:cubicBezTo>
                    <a:pt x="5284698" y="696524"/>
                    <a:pt x="5286137" y="697243"/>
                    <a:pt x="5286137" y="698682"/>
                  </a:cubicBezTo>
                  <a:lnTo>
                    <a:pt x="5286137" y="704077"/>
                  </a:lnTo>
                  <a:lnTo>
                    <a:pt x="5288295" y="704077"/>
                  </a:lnTo>
                  <a:lnTo>
                    <a:pt x="5288295" y="712709"/>
                  </a:lnTo>
                  <a:lnTo>
                    <a:pt x="5286137" y="712709"/>
                  </a:lnTo>
                  <a:lnTo>
                    <a:pt x="5286137" y="719183"/>
                  </a:lnTo>
                  <a:lnTo>
                    <a:pt x="5283979" y="721341"/>
                  </a:lnTo>
                  <a:lnTo>
                    <a:pt x="5277505" y="721341"/>
                  </a:lnTo>
                  <a:lnTo>
                    <a:pt x="5250529" y="722420"/>
                  </a:lnTo>
                  <a:lnTo>
                    <a:pt x="5250529" y="724577"/>
                  </a:lnTo>
                  <a:lnTo>
                    <a:pt x="5242976" y="724577"/>
                  </a:lnTo>
                  <a:lnTo>
                    <a:pt x="5242976" y="722420"/>
                  </a:lnTo>
                  <a:lnTo>
                    <a:pt x="5241897" y="722420"/>
                  </a:lnTo>
                  <a:cubicBezTo>
                    <a:pt x="5234165" y="722420"/>
                    <a:pt x="5228410" y="721341"/>
                    <a:pt x="5224633" y="719183"/>
                  </a:cubicBezTo>
                  <a:cubicBezTo>
                    <a:pt x="5224633" y="721341"/>
                    <a:pt x="5219958" y="722420"/>
                    <a:pt x="5210606" y="722420"/>
                  </a:cubicBezTo>
                  <a:lnTo>
                    <a:pt x="5210606" y="724577"/>
                  </a:lnTo>
                  <a:lnTo>
                    <a:pt x="5199816" y="724577"/>
                  </a:lnTo>
                  <a:lnTo>
                    <a:pt x="5199816" y="722420"/>
                  </a:lnTo>
                  <a:lnTo>
                    <a:pt x="5192263" y="722420"/>
                  </a:lnTo>
                  <a:lnTo>
                    <a:pt x="5192263" y="724577"/>
                  </a:lnTo>
                  <a:lnTo>
                    <a:pt x="5179315" y="724577"/>
                  </a:lnTo>
                  <a:lnTo>
                    <a:pt x="5179315" y="722420"/>
                  </a:lnTo>
                  <a:lnTo>
                    <a:pt x="5151261" y="722420"/>
                  </a:lnTo>
                  <a:lnTo>
                    <a:pt x="5151261" y="719183"/>
                  </a:lnTo>
                  <a:lnTo>
                    <a:pt x="5149103" y="719183"/>
                  </a:lnTo>
                  <a:lnTo>
                    <a:pt x="5149103" y="722420"/>
                  </a:lnTo>
                  <a:lnTo>
                    <a:pt x="5143708" y="722420"/>
                  </a:lnTo>
                  <a:lnTo>
                    <a:pt x="5123207" y="720262"/>
                  </a:lnTo>
                  <a:cubicBezTo>
                    <a:pt x="5116733" y="721341"/>
                    <a:pt x="5113496" y="722779"/>
                    <a:pt x="5113496" y="724577"/>
                  </a:cubicBezTo>
                  <a:lnTo>
                    <a:pt x="5111338" y="724577"/>
                  </a:lnTo>
                  <a:cubicBezTo>
                    <a:pt x="5111338" y="722420"/>
                    <a:pt x="5108820" y="721341"/>
                    <a:pt x="5103785" y="721341"/>
                  </a:cubicBezTo>
                  <a:lnTo>
                    <a:pt x="5082205" y="722420"/>
                  </a:lnTo>
                  <a:lnTo>
                    <a:pt x="5082205" y="724577"/>
                  </a:lnTo>
                  <a:lnTo>
                    <a:pt x="5078968" y="724577"/>
                  </a:lnTo>
                  <a:lnTo>
                    <a:pt x="5078968" y="722420"/>
                  </a:lnTo>
                  <a:lnTo>
                    <a:pt x="5074652" y="722420"/>
                  </a:lnTo>
                  <a:lnTo>
                    <a:pt x="5074652" y="724577"/>
                  </a:lnTo>
                  <a:lnTo>
                    <a:pt x="5067099" y="724577"/>
                  </a:lnTo>
                  <a:cubicBezTo>
                    <a:pt x="5067099" y="722420"/>
                    <a:pt x="5064581" y="721341"/>
                    <a:pt x="5059546" y="721341"/>
                  </a:cubicBezTo>
                  <a:lnTo>
                    <a:pt x="5055230" y="722420"/>
                  </a:lnTo>
                  <a:lnTo>
                    <a:pt x="5044440" y="720262"/>
                  </a:lnTo>
                  <a:lnTo>
                    <a:pt x="5043361" y="721341"/>
                  </a:lnTo>
                  <a:lnTo>
                    <a:pt x="5042282" y="720262"/>
                  </a:lnTo>
                  <a:lnTo>
                    <a:pt x="5043361" y="709472"/>
                  </a:lnTo>
                  <a:cubicBezTo>
                    <a:pt x="5043361" y="693467"/>
                    <a:pt x="5042282" y="681957"/>
                    <a:pt x="5040124" y="674944"/>
                  </a:cubicBezTo>
                  <a:lnTo>
                    <a:pt x="5042282" y="636639"/>
                  </a:lnTo>
                  <a:lnTo>
                    <a:pt x="5041203" y="628007"/>
                  </a:lnTo>
                  <a:lnTo>
                    <a:pt x="5044440" y="625849"/>
                  </a:lnTo>
                  <a:lnTo>
                    <a:pt x="5047677" y="625849"/>
                  </a:lnTo>
                  <a:lnTo>
                    <a:pt x="5061704" y="626928"/>
                  </a:lnTo>
                  <a:cubicBezTo>
                    <a:pt x="5067459" y="626389"/>
                    <a:pt x="5070336" y="625669"/>
                    <a:pt x="5070336" y="624770"/>
                  </a:cubicBezTo>
                  <a:close/>
                  <a:moveTo>
                    <a:pt x="9263419" y="623424"/>
                  </a:moveTo>
                  <a:lnTo>
                    <a:pt x="9265577" y="623424"/>
                  </a:lnTo>
                  <a:cubicBezTo>
                    <a:pt x="9273130" y="625222"/>
                    <a:pt x="9281403" y="631336"/>
                    <a:pt x="9290394" y="641767"/>
                  </a:cubicBezTo>
                  <a:cubicBezTo>
                    <a:pt x="9291833" y="641767"/>
                    <a:pt x="9292912" y="643924"/>
                    <a:pt x="9293631" y="648241"/>
                  </a:cubicBezTo>
                  <a:lnTo>
                    <a:pt x="9291473" y="648241"/>
                  </a:lnTo>
                  <a:lnTo>
                    <a:pt x="9291473" y="653636"/>
                  </a:lnTo>
                  <a:cubicBezTo>
                    <a:pt x="9291473" y="667663"/>
                    <a:pt x="9280683" y="675935"/>
                    <a:pt x="9259103" y="678453"/>
                  </a:cubicBezTo>
                  <a:cubicBezTo>
                    <a:pt x="9251190" y="678453"/>
                    <a:pt x="9244716" y="670900"/>
                    <a:pt x="9239681" y="655794"/>
                  </a:cubicBezTo>
                  <a:lnTo>
                    <a:pt x="9239681" y="649320"/>
                  </a:lnTo>
                  <a:lnTo>
                    <a:pt x="9241839" y="638529"/>
                  </a:lnTo>
                  <a:lnTo>
                    <a:pt x="9240760" y="635293"/>
                  </a:lnTo>
                  <a:lnTo>
                    <a:pt x="9250471" y="626661"/>
                  </a:lnTo>
                  <a:lnTo>
                    <a:pt x="9251550" y="626661"/>
                  </a:lnTo>
                  <a:lnTo>
                    <a:pt x="9251550" y="628819"/>
                  </a:lnTo>
                  <a:cubicBezTo>
                    <a:pt x="9259463" y="627560"/>
                    <a:pt x="9263419" y="625761"/>
                    <a:pt x="9263419" y="623424"/>
                  </a:cubicBezTo>
                  <a:close/>
                  <a:moveTo>
                    <a:pt x="6748819" y="623422"/>
                  </a:moveTo>
                  <a:lnTo>
                    <a:pt x="6750977" y="623422"/>
                  </a:lnTo>
                  <a:cubicBezTo>
                    <a:pt x="6758530" y="625221"/>
                    <a:pt x="6766803" y="631335"/>
                    <a:pt x="6775794" y="641765"/>
                  </a:cubicBezTo>
                  <a:cubicBezTo>
                    <a:pt x="6777233" y="641765"/>
                    <a:pt x="6778312" y="643923"/>
                    <a:pt x="6779031" y="648240"/>
                  </a:cubicBezTo>
                  <a:lnTo>
                    <a:pt x="6776873" y="648240"/>
                  </a:lnTo>
                  <a:lnTo>
                    <a:pt x="6776873" y="653635"/>
                  </a:lnTo>
                  <a:cubicBezTo>
                    <a:pt x="6776873" y="667661"/>
                    <a:pt x="6766083" y="675934"/>
                    <a:pt x="6744503" y="678451"/>
                  </a:cubicBezTo>
                  <a:cubicBezTo>
                    <a:pt x="6736591" y="678451"/>
                    <a:pt x="6730117" y="670899"/>
                    <a:pt x="6725081" y="655793"/>
                  </a:cubicBezTo>
                  <a:lnTo>
                    <a:pt x="6725081" y="649319"/>
                  </a:lnTo>
                  <a:lnTo>
                    <a:pt x="6727239" y="638529"/>
                  </a:lnTo>
                  <a:lnTo>
                    <a:pt x="6726160" y="635292"/>
                  </a:lnTo>
                  <a:lnTo>
                    <a:pt x="6735871" y="626659"/>
                  </a:lnTo>
                  <a:lnTo>
                    <a:pt x="6736950" y="626659"/>
                  </a:lnTo>
                  <a:lnTo>
                    <a:pt x="6736950" y="628817"/>
                  </a:lnTo>
                  <a:cubicBezTo>
                    <a:pt x="6744863" y="627559"/>
                    <a:pt x="6748819" y="625760"/>
                    <a:pt x="6748819" y="623422"/>
                  </a:cubicBezTo>
                  <a:close/>
                  <a:moveTo>
                    <a:pt x="4234220" y="623421"/>
                  </a:moveTo>
                  <a:lnTo>
                    <a:pt x="4236378" y="623421"/>
                  </a:lnTo>
                  <a:cubicBezTo>
                    <a:pt x="4243931" y="625219"/>
                    <a:pt x="4252203" y="631334"/>
                    <a:pt x="4261195" y="641764"/>
                  </a:cubicBezTo>
                  <a:cubicBezTo>
                    <a:pt x="4262633" y="641764"/>
                    <a:pt x="4263712" y="643922"/>
                    <a:pt x="4264432" y="648238"/>
                  </a:cubicBezTo>
                  <a:lnTo>
                    <a:pt x="4262274" y="648238"/>
                  </a:lnTo>
                  <a:lnTo>
                    <a:pt x="4262274" y="653633"/>
                  </a:lnTo>
                  <a:cubicBezTo>
                    <a:pt x="4262274" y="667660"/>
                    <a:pt x="4251484" y="675932"/>
                    <a:pt x="4229904" y="678451"/>
                  </a:cubicBezTo>
                  <a:cubicBezTo>
                    <a:pt x="4221991" y="678451"/>
                    <a:pt x="4215517" y="670897"/>
                    <a:pt x="4210482" y="655791"/>
                  </a:cubicBezTo>
                  <a:lnTo>
                    <a:pt x="4210482" y="649317"/>
                  </a:lnTo>
                  <a:lnTo>
                    <a:pt x="4212640" y="638527"/>
                  </a:lnTo>
                  <a:lnTo>
                    <a:pt x="4211561" y="635290"/>
                  </a:lnTo>
                  <a:lnTo>
                    <a:pt x="4221272" y="626658"/>
                  </a:lnTo>
                  <a:lnTo>
                    <a:pt x="4222351" y="626658"/>
                  </a:lnTo>
                  <a:lnTo>
                    <a:pt x="4222351" y="628816"/>
                  </a:lnTo>
                  <a:cubicBezTo>
                    <a:pt x="4230263" y="627558"/>
                    <a:pt x="4234220" y="625759"/>
                    <a:pt x="4234220" y="623421"/>
                  </a:cubicBezTo>
                  <a:close/>
                  <a:moveTo>
                    <a:pt x="2224447" y="623420"/>
                  </a:moveTo>
                  <a:lnTo>
                    <a:pt x="2226605" y="623420"/>
                  </a:lnTo>
                  <a:cubicBezTo>
                    <a:pt x="2234159" y="625219"/>
                    <a:pt x="2242431" y="631333"/>
                    <a:pt x="2251422" y="641763"/>
                  </a:cubicBezTo>
                  <a:cubicBezTo>
                    <a:pt x="2252861" y="641763"/>
                    <a:pt x="2253941" y="643921"/>
                    <a:pt x="2254660" y="648237"/>
                  </a:cubicBezTo>
                  <a:lnTo>
                    <a:pt x="2252501" y="648237"/>
                  </a:lnTo>
                  <a:lnTo>
                    <a:pt x="2252501" y="653633"/>
                  </a:lnTo>
                  <a:cubicBezTo>
                    <a:pt x="2252501" y="667660"/>
                    <a:pt x="2241711" y="675932"/>
                    <a:pt x="2220131" y="678450"/>
                  </a:cubicBezTo>
                  <a:cubicBezTo>
                    <a:pt x="2212218" y="678450"/>
                    <a:pt x="2205745" y="670897"/>
                    <a:pt x="2200709" y="655791"/>
                  </a:cubicBezTo>
                  <a:lnTo>
                    <a:pt x="2200709" y="649317"/>
                  </a:lnTo>
                  <a:lnTo>
                    <a:pt x="2202867" y="638526"/>
                  </a:lnTo>
                  <a:lnTo>
                    <a:pt x="2201788" y="635290"/>
                  </a:lnTo>
                  <a:lnTo>
                    <a:pt x="2211499" y="626657"/>
                  </a:lnTo>
                  <a:lnTo>
                    <a:pt x="2212578" y="626657"/>
                  </a:lnTo>
                  <a:lnTo>
                    <a:pt x="2212578" y="628815"/>
                  </a:lnTo>
                  <a:cubicBezTo>
                    <a:pt x="2220490" y="627557"/>
                    <a:pt x="2224447" y="625758"/>
                    <a:pt x="2224447" y="623420"/>
                  </a:cubicBezTo>
                  <a:close/>
                  <a:moveTo>
                    <a:pt x="8095290" y="621130"/>
                  </a:moveTo>
                  <a:lnTo>
                    <a:pt x="8110262" y="623288"/>
                  </a:lnTo>
                  <a:lnTo>
                    <a:pt x="8116736" y="622209"/>
                  </a:lnTo>
                  <a:lnTo>
                    <a:pt x="8122131" y="622209"/>
                  </a:lnTo>
                  <a:lnTo>
                    <a:pt x="8130763" y="624367"/>
                  </a:lnTo>
                  <a:lnTo>
                    <a:pt x="8150050" y="624367"/>
                  </a:lnTo>
                  <a:lnTo>
                    <a:pt x="8154366" y="628683"/>
                  </a:lnTo>
                  <a:cubicBezTo>
                    <a:pt x="8154366" y="632909"/>
                    <a:pt x="8151848" y="636101"/>
                    <a:pt x="8146813" y="638260"/>
                  </a:cubicBezTo>
                  <a:lnTo>
                    <a:pt x="8142632" y="636101"/>
                  </a:lnTo>
                  <a:lnTo>
                    <a:pt x="8137237" y="637181"/>
                  </a:lnTo>
                  <a:lnTo>
                    <a:pt x="8137237" y="640417"/>
                  </a:lnTo>
                  <a:lnTo>
                    <a:pt x="8139395" y="643655"/>
                  </a:lnTo>
                  <a:cubicBezTo>
                    <a:pt x="8133640" y="665145"/>
                    <a:pt x="8129324" y="675890"/>
                    <a:pt x="8126447" y="675890"/>
                  </a:cubicBezTo>
                  <a:lnTo>
                    <a:pt x="8126447" y="676969"/>
                  </a:lnTo>
                  <a:lnTo>
                    <a:pt x="8128605" y="680206"/>
                  </a:lnTo>
                  <a:cubicBezTo>
                    <a:pt x="8128245" y="685421"/>
                    <a:pt x="8125727" y="690816"/>
                    <a:pt x="8121052" y="696391"/>
                  </a:cubicBezTo>
                  <a:lnTo>
                    <a:pt x="8121052" y="699628"/>
                  </a:lnTo>
                  <a:cubicBezTo>
                    <a:pt x="8124648" y="699628"/>
                    <a:pt x="8127885" y="702505"/>
                    <a:pt x="8130763" y="708260"/>
                  </a:cubicBezTo>
                  <a:cubicBezTo>
                    <a:pt x="8130763" y="710148"/>
                    <a:pt x="8128964" y="711901"/>
                    <a:pt x="8125368" y="713520"/>
                  </a:cubicBezTo>
                  <a:lnTo>
                    <a:pt x="8121052" y="712441"/>
                  </a:lnTo>
                  <a:lnTo>
                    <a:pt x="8119973" y="717837"/>
                  </a:lnTo>
                  <a:lnTo>
                    <a:pt x="8119973" y="718915"/>
                  </a:lnTo>
                  <a:lnTo>
                    <a:pt x="8122131" y="722152"/>
                  </a:lnTo>
                  <a:lnTo>
                    <a:pt x="8122131" y="726468"/>
                  </a:lnTo>
                  <a:lnTo>
                    <a:pt x="8121052" y="736180"/>
                  </a:lnTo>
                  <a:lnTo>
                    <a:pt x="8123210" y="744811"/>
                  </a:lnTo>
                  <a:lnTo>
                    <a:pt x="8121052" y="751151"/>
                  </a:lnTo>
                  <a:lnTo>
                    <a:pt x="8121052" y="759782"/>
                  </a:lnTo>
                  <a:cubicBezTo>
                    <a:pt x="8123210" y="762300"/>
                    <a:pt x="8124648" y="767336"/>
                    <a:pt x="8125368" y="774889"/>
                  </a:cubicBezTo>
                  <a:lnTo>
                    <a:pt x="8124289" y="787702"/>
                  </a:lnTo>
                  <a:lnTo>
                    <a:pt x="8126447" y="794175"/>
                  </a:lnTo>
                  <a:lnTo>
                    <a:pt x="8126447" y="801729"/>
                  </a:lnTo>
                  <a:cubicBezTo>
                    <a:pt x="8123569" y="804785"/>
                    <a:pt x="8122131" y="807663"/>
                    <a:pt x="8122131" y="810360"/>
                  </a:cubicBezTo>
                  <a:lnTo>
                    <a:pt x="8122131" y="811439"/>
                  </a:lnTo>
                  <a:lnTo>
                    <a:pt x="8125368" y="821151"/>
                  </a:lnTo>
                  <a:lnTo>
                    <a:pt x="8123210" y="826410"/>
                  </a:lnTo>
                  <a:cubicBezTo>
                    <a:pt x="8123210" y="836122"/>
                    <a:pt x="8124289" y="842956"/>
                    <a:pt x="8126447" y="846912"/>
                  </a:cubicBezTo>
                  <a:cubicBezTo>
                    <a:pt x="8124289" y="852487"/>
                    <a:pt x="8122850" y="859636"/>
                    <a:pt x="8122131" y="868357"/>
                  </a:cubicBezTo>
                  <a:lnTo>
                    <a:pt x="8117815" y="871594"/>
                  </a:lnTo>
                  <a:lnTo>
                    <a:pt x="8113499" y="868357"/>
                  </a:lnTo>
                  <a:lnTo>
                    <a:pt x="8112420" y="868357"/>
                  </a:lnTo>
                  <a:lnTo>
                    <a:pt x="8110262" y="870515"/>
                  </a:lnTo>
                  <a:lnTo>
                    <a:pt x="8110262" y="871594"/>
                  </a:lnTo>
                  <a:lnTo>
                    <a:pt x="8113499" y="875910"/>
                  </a:lnTo>
                  <a:lnTo>
                    <a:pt x="8113499" y="878068"/>
                  </a:lnTo>
                  <a:lnTo>
                    <a:pt x="8102844" y="879147"/>
                  </a:lnTo>
                  <a:lnTo>
                    <a:pt x="8101764" y="879147"/>
                  </a:lnTo>
                  <a:lnTo>
                    <a:pt x="8095290" y="876989"/>
                  </a:lnTo>
                  <a:lnTo>
                    <a:pt x="8088816" y="878068"/>
                  </a:lnTo>
                  <a:lnTo>
                    <a:pt x="8087737" y="878068"/>
                  </a:lnTo>
                  <a:cubicBezTo>
                    <a:pt x="8081983" y="873752"/>
                    <a:pt x="8079105" y="869796"/>
                    <a:pt x="8079105" y="866199"/>
                  </a:cubicBezTo>
                  <a:lnTo>
                    <a:pt x="8081263" y="844754"/>
                  </a:lnTo>
                  <a:lnTo>
                    <a:pt x="8080184" y="839359"/>
                  </a:lnTo>
                  <a:lnTo>
                    <a:pt x="8081263" y="826410"/>
                  </a:lnTo>
                  <a:lnTo>
                    <a:pt x="8075868" y="821151"/>
                  </a:lnTo>
                  <a:cubicBezTo>
                    <a:pt x="8079465" y="812338"/>
                    <a:pt x="8081263" y="800515"/>
                    <a:pt x="8081263" y="785678"/>
                  </a:cubicBezTo>
                  <a:lnTo>
                    <a:pt x="8080184" y="779205"/>
                  </a:lnTo>
                  <a:cubicBezTo>
                    <a:pt x="8083421" y="777766"/>
                    <a:pt x="8085220" y="776327"/>
                    <a:pt x="8085579" y="774889"/>
                  </a:cubicBezTo>
                  <a:lnTo>
                    <a:pt x="8085579" y="772731"/>
                  </a:lnTo>
                  <a:lnTo>
                    <a:pt x="8079105" y="772731"/>
                  </a:lnTo>
                  <a:lnTo>
                    <a:pt x="8076947" y="759782"/>
                  </a:lnTo>
                  <a:lnTo>
                    <a:pt x="8079105" y="753308"/>
                  </a:lnTo>
                  <a:lnTo>
                    <a:pt x="8079105" y="752230"/>
                  </a:lnTo>
                  <a:cubicBezTo>
                    <a:pt x="8070563" y="761041"/>
                    <a:pt x="8061257" y="765717"/>
                    <a:pt x="8051186" y="766257"/>
                  </a:cubicBezTo>
                  <a:lnTo>
                    <a:pt x="8051186" y="763020"/>
                  </a:lnTo>
                  <a:lnTo>
                    <a:pt x="8060897" y="748048"/>
                  </a:lnTo>
                  <a:lnTo>
                    <a:pt x="8059818" y="746969"/>
                  </a:lnTo>
                  <a:lnTo>
                    <a:pt x="8059818" y="741575"/>
                  </a:lnTo>
                  <a:cubicBezTo>
                    <a:pt x="8059818" y="740315"/>
                    <a:pt x="8063370" y="737437"/>
                    <a:pt x="8070473" y="732942"/>
                  </a:cubicBezTo>
                  <a:lnTo>
                    <a:pt x="8069529" y="727547"/>
                  </a:lnTo>
                  <a:lnTo>
                    <a:pt x="8069529" y="724310"/>
                  </a:lnTo>
                  <a:lnTo>
                    <a:pt x="8072631" y="713520"/>
                  </a:lnTo>
                  <a:lnTo>
                    <a:pt x="8072631" y="706102"/>
                  </a:lnTo>
                  <a:cubicBezTo>
                    <a:pt x="8075868" y="703405"/>
                    <a:pt x="8078026" y="696931"/>
                    <a:pt x="8079105" y="686680"/>
                  </a:cubicBezTo>
                  <a:lnTo>
                    <a:pt x="8078026" y="678048"/>
                  </a:lnTo>
                  <a:cubicBezTo>
                    <a:pt x="8081803" y="678048"/>
                    <a:pt x="8084680" y="668022"/>
                    <a:pt x="8086658" y="647971"/>
                  </a:cubicBezTo>
                  <a:lnTo>
                    <a:pt x="8086658" y="637181"/>
                  </a:lnTo>
                  <a:lnTo>
                    <a:pt x="8087737" y="636101"/>
                  </a:lnTo>
                  <a:lnTo>
                    <a:pt x="8083421" y="628683"/>
                  </a:lnTo>
                  <a:lnTo>
                    <a:pt x="8083421" y="626526"/>
                  </a:lnTo>
                  <a:cubicBezTo>
                    <a:pt x="8083421" y="624367"/>
                    <a:pt x="8087378" y="622569"/>
                    <a:pt x="8095290" y="621130"/>
                  </a:cubicBezTo>
                  <a:close/>
                  <a:moveTo>
                    <a:pt x="3056650" y="617217"/>
                  </a:moveTo>
                  <a:cubicBezTo>
                    <a:pt x="3063034" y="617577"/>
                    <a:pt x="3066226" y="618295"/>
                    <a:pt x="3066226" y="619375"/>
                  </a:cubicBezTo>
                  <a:lnTo>
                    <a:pt x="3067305" y="618295"/>
                  </a:lnTo>
                  <a:lnTo>
                    <a:pt x="3068384" y="618295"/>
                  </a:lnTo>
                  <a:cubicBezTo>
                    <a:pt x="3081242" y="619015"/>
                    <a:pt x="3089694" y="620049"/>
                    <a:pt x="3093740" y="621398"/>
                  </a:cubicBezTo>
                  <a:lnTo>
                    <a:pt x="3095898" y="619375"/>
                  </a:lnTo>
                  <a:lnTo>
                    <a:pt x="3100080" y="619375"/>
                  </a:lnTo>
                  <a:cubicBezTo>
                    <a:pt x="3110689" y="621443"/>
                    <a:pt x="3115995" y="623915"/>
                    <a:pt x="3115995" y="626793"/>
                  </a:cubicBezTo>
                  <a:lnTo>
                    <a:pt x="3115995" y="635290"/>
                  </a:lnTo>
                  <a:cubicBezTo>
                    <a:pt x="3110870" y="640235"/>
                    <a:pt x="3107003" y="642708"/>
                    <a:pt x="3104396" y="642708"/>
                  </a:cubicBezTo>
                  <a:lnTo>
                    <a:pt x="3104396" y="646889"/>
                  </a:lnTo>
                  <a:lnTo>
                    <a:pt x="3102238" y="656465"/>
                  </a:lnTo>
                  <a:lnTo>
                    <a:pt x="3104396" y="664963"/>
                  </a:lnTo>
                  <a:lnTo>
                    <a:pt x="3102238" y="676562"/>
                  </a:lnTo>
                  <a:lnTo>
                    <a:pt x="3105475" y="706234"/>
                  </a:lnTo>
                  <a:lnTo>
                    <a:pt x="3101159" y="719047"/>
                  </a:lnTo>
                  <a:lnTo>
                    <a:pt x="3103317" y="728624"/>
                  </a:lnTo>
                  <a:lnTo>
                    <a:pt x="3100080" y="736042"/>
                  </a:lnTo>
                  <a:lnTo>
                    <a:pt x="3101159" y="736986"/>
                  </a:lnTo>
                  <a:lnTo>
                    <a:pt x="3101159" y="740223"/>
                  </a:lnTo>
                  <a:lnTo>
                    <a:pt x="3096977" y="745483"/>
                  </a:lnTo>
                  <a:cubicBezTo>
                    <a:pt x="3099045" y="745483"/>
                    <a:pt x="3100799" y="746922"/>
                    <a:pt x="3102238" y="749799"/>
                  </a:cubicBezTo>
                  <a:cubicBezTo>
                    <a:pt x="3102238" y="758251"/>
                    <a:pt x="3100843" y="762477"/>
                    <a:pt x="3098056" y="762477"/>
                  </a:cubicBezTo>
                  <a:lnTo>
                    <a:pt x="3099135" y="773133"/>
                  </a:lnTo>
                  <a:lnTo>
                    <a:pt x="3088480" y="807121"/>
                  </a:lnTo>
                  <a:lnTo>
                    <a:pt x="3089559" y="810223"/>
                  </a:lnTo>
                  <a:cubicBezTo>
                    <a:pt x="3083355" y="830725"/>
                    <a:pt x="3077330" y="840975"/>
                    <a:pt x="3071486" y="840975"/>
                  </a:cubicBezTo>
                  <a:lnTo>
                    <a:pt x="3061910" y="857969"/>
                  </a:lnTo>
                  <a:lnTo>
                    <a:pt x="3050311" y="863230"/>
                  </a:lnTo>
                  <a:lnTo>
                    <a:pt x="3043971" y="862151"/>
                  </a:lnTo>
                  <a:cubicBezTo>
                    <a:pt x="3040734" y="872131"/>
                    <a:pt x="3035070" y="877122"/>
                    <a:pt x="3026977" y="877122"/>
                  </a:cubicBezTo>
                  <a:lnTo>
                    <a:pt x="3025898" y="873885"/>
                  </a:lnTo>
                  <a:cubicBezTo>
                    <a:pt x="3025898" y="866961"/>
                    <a:pt x="3029450" y="860936"/>
                    <a:pt x="3036553" y="855811"/>
                  </a:cubicBezTo>
                  <a:lnTo>
                    <a:pt x="3037632" y="850551"/>
                  </a:lnTo>
                  <a:lnTo>
                    <a:pt x="3036553" y="837873"/>
                  </a:lnTo>
                  <a:lnTo>
                    <a:pt x="3045050" y="820878"/>
                  </a:lnTo>
                  <a:lnTo>
                    <a:pt x="3050311" y="796466"/>
                  </a:lnTo>
                  <a:cubicBezTo>
                    <a:pt x="3050311" y="789362"/>
                    <a:pt x="3051344" y="784417"/>
                    <a:pt x="3053413" y="781629"/>
                  </a:cubicBezTo>
                  <a:lnTo>
                    <a:pt x="3049232" y="759375"/>
                  </a:lnTo>
                  <a:lnTo>
                    <a:pt x="3049232" y="742381"/>
                  </a:lnTo>
                  <a:cubicBezTo>
                    <a:pt x="3049232" y="738695"/>
                    <a:pt x="3052064" y="734109"/>
                    <a:pt x="3057729" y="728624"/>
                  </a:cubicBezTo>
                  <a:lnTo>
                    <a:pt x="3057729" y="724308"/>
                  </a:lnTo>
                  <a:cubicBezTo>
                    <a:pt x="3055571" y="722239"/>
                    <a:pt x="3054132" y="718373"/>
                    <a:pt x="3053413" y="712708"/>
                  </a:cubicBezTo>
                  <a:lnTo>
                    <a:pt x="3052469" y="711629"/>
                  </a:lnTo>
                  <a:lnTo>
                    <a:pt x="3052469" y="705290"/>
                  </a:lnTo>
                  <a:lnTo>
                    <a:pt x="3053413" y="689375"/>
                  </a:lnTo>
                  <a:cubicBezTo>
                    <a:pt x="3050625" y="688476"/>
                    <a:pt x="3049232" y="685284"/>
                    <a:pt x="3049232" y="679799"/>
                  </a:cubicBezTo>
                  <a:lnTo>
                    <a:pt x="3049232" y="677641"/>
                  </a:lnTo>
                  <a:lnTo>
                    <a:pt x="3053413" y="670223"/>
                  </a:lnTo>
                  <a:lnTo>
                    <a:pt x="3049232" y="652149"/>
                  </a:lnTo>
                  <a:lnTo>
                    <a:pt x="3050311" y="647968"/>
                  </a:lnTo>
                  <a:lnTo>
                    <a:pt x="3048153" y="622477"/>
                  </a:lnTo>
                  <a:close/>
                  <a:moveTo>
                    <a:pt x="3227402" y="616138"/>
                  </a:moveTo>
                  <a:lnTo>
                    <a:pt x="3247633" y="620319"/>
                  </a:lnTo>
                  <a:lnTo>
                    <a:pt x="3250736" y="619375"/>
                  </a:lnTo>
                  <a:lnTo>
                    <a:pt x="3260312" y="621398"/>
                  </a:lnTo>
                  <a:lnTo>
                    <a:pt x="3274069" y="620319"/>
                  </a:lnTo>
                  <a:cubicBezTo>
                    <a:pt x="3276946" y="621398"/>
                    <a:pt x="3278385" y="622477"/>
                    <a:pt x="3278385" y="623556"/>
                  </a:cubicBezTo>
                  <a:lnTo>
                    <a:pt x="3278385" y="625714"/>
                  </a:lnTo>
                  <a:lnTo>
                    <a:pt x="3277306" y="629895"/>
                  </a:lnTo>
                  <a:lnTo>
                    <a:pt x="3278385" y="634211"/>
                  </a:lnTo>
                  <a:lnTo>
                    <a:pt x="3278385" y="636234"/>
                  </a:lnTo>
                  <a:cubicBezTo>
                    <a:pt x="3278385" y="637853"/>
                    <a:pt x="3275193" y="638932"/>
                    <a:pt x="3268809" y="639471"/>
                  </a:cubicBezTo>
                  <a:lnTo>
                    <a:pt x="3267730" y="655386"/>
                  </a:lnTo>
                  <a:lnTo>
                    <a:pt x="3269888" y="666042"/>
                  </a:lnTo>
                  <a:cubicBezTo>
                    <a:pt x="3269888" y="673954"/>
                    <a:pt x="3268449" y="679259"/>
                    <a:pt x="3265572" y="681957"/>
                  </a:cubicBezTo>
                  <a:lnTo>
                    <a:pt x="3265572" y="689375"/>
                  </a:lnTo>
                  <a:cubicBezTo>
                    <a:pt x="3265572" y="693421"/>
                    <a:pt x="3264178" y="697288"/>
                    <a:pt x="3261391" y="700974"/>
                  </a:cubicBezTo>
                  <a:lnTo>
                    <a:pt x="3261391" y="703132"/>
                  </a:lnTo>
                  <a:cubicBezTo>
                    <a:pt x="3265617" y="704571"/>
                    <a:pt x="3267730" y="710236"/>
                    <a:pt x="3267730" y="720126"/>
                  </a:cubicBezTo>
                  <a:lnTo>
                    <a:pt x="3268809" y="736986"/>
                  </a:lnTo>
                  <a:lnTo>
                    <a:pt x="3264493" y="739144"/>
                  </a:lnTo>
                  <a:lnTo>
                    <a:pt x="3265572" y="740223"/>
                  </a:lnTo>
                  <a:lnTo>
                    <a:pt x="3263549" y="753980"/>
                  </a:lnTo>
                  <a:cubicBezTo>
                    <a:pt x="3267775" y="766569"/>
                    <a:pt x="3269888" y="778258"/>
                    <a:pt x="3269888" y="789048"/>
                  </a:cubicBezTo>
                  <a:lnTo>
                    <a:pt x="3265572" y="795386"/>
                  </a:lnTo>
                  <a:cubicBezTo>
                    <a:pt x="3266291" y="806537"/>
                    <a:pt x="3267730" y="812921"/>
                    <a:pt x="3269888" y="814539"/>
                  </a:cubicBezTo>
                  <a:lnTo>
                    <a:pt x="3269888" y="815483"/>
                  </a:lnTo>
                  <a:cubicBezTo>
                    <a:pt x="3269888" y="820338"/>
                    <a:pt x="3268089" y="825644"/>
                    <a:pt x="3264493" y="831398"/>
                  </a:cubicBezTo>
                  <a:lnTo>
                    <a:pt x="3266651" y="839896"/>
                  </a:lnTo>
                  <a:lnTo>
                    <a:pt x="3265572" y="843133"/>
                  </a:lnTo>
                  <a:lnTo>
                    <a:pt x="3268809" y="848393"/>
                  </a:lnTo>
                  <a:lnTo>
                    <a:pt x="3268809" y="850551"/>
                  </a:lnTo>
                  <a:cubicBezTo>
                    <a:pt x="3268809" y="852979"/>
                    <a:pt x="3267055" y="856531"/>
                    <a:pt x="3263549" y="861206"/>
                  </a:cubicBezTo>
                  <a:lnTo>
                    <a:pt x="3263549" y="863230"/>
                  </a:lnTo>
                  <a:lnTo>
                    <a:pt x="3267730" y="868624"/>
                  </a:lnTo>
                  <a:lnTo>
                    <a:pt x="3267730" y="877122"/>
                  </a:lnTo>
                  <a:cubicBezTo>
                    <a:pt x="3267730" y="878651"/>
                    <a:pt x="3263503" y="880044"/>
                    <a:pt x="3255052" y="881303"/>
                  </a:cubicBezTo>
                  <a:lnTo>
                    <a:pt x="3250736" y="878066"/>
                  </a:lnTo>
                  <a:lnTo>
                    <a:pt x="3249656" y="878066"/>
                  </a:lnTo>
                  <a:lnTo>
                    <a:pt x="3241159" y="880224"/>
                  </a:lnTo>
                  <a:lnTo>
                    <a:pt x="3236978" y="879145"/>
                  </a:lnTo>
                  <a:lnTo>
                    <a:pt x="3232662" y="880224"/>
                  </a:lnTo>
                  <a:cubicBezTo>
                    <a:pt x="3226907" y="880224"/>
                    <a:pt x="3222322" y="878111"/>
                    <a:pt x="3218905" y="873885"/>
                  </a:cubicBezTo>
                  <a:lnTo>
                    <a:pt x="3221063" y="862151"/>
                  </a:lnTo>
                  <a:lnTo>
                    <a:pt x="3218905" y="853788"/>
                  </a:lnTo>
                  <a:lnTo>
                    <a:pt x="3218905" y="850551"/>
                  </a:lnTo>
                  <a:lnTo>
                    <a:pt x="3221063" y="842054"/>
                  </a:lnTo>
                  <a:cubicBezTo>
                    <a:pt x="3219624" y="829016"/>
                    <a:pt x="3217511" y="818405"/>
                    <a:pt x="3214724" y="810223"/>
                  </a:cubicBezTo>
                  <a:lnTo>
                    <a:pt x="3221063" y="791206"/>
                  </a:lnTo>
                  <a:lnTo>
                    <a:pt x="3221063" y="790127"/>
                  </a:lnTo>
                  <a:lnTo>
                    <a:pt x="3218905" y="782708"/>
                  </a:lnTo>
                  <a:lnTo>
                    <a:pt x="3221063" y="780550"/>
                  </a:lnTo>
                  <a:cubicBezTo>
                    <a:pt x="3219264" y="780550"/>
                    <a:pt x="3218185" y="777358"/>
                    <a:pt x="3217826" y="770974"/>
                  </a:cubicBezTo>
                  <a:cubicBezTo>
                    <a:pt x="3217826" y="762163"/>
                    <a:pt x="3218905" y="753665"/>
                    <a:pt x="3221063" y="745483"/>
                  </a:cubicBezTo>
                  <a:lnTo>
                    <a:pt x="3221063" y="743460"/>
                  </a:lnTo>
                  <a:cubicBezTo>
                    <a:pt x="3218275" y="739504"/>
                    <a:pt x="3216882" y="735952"/>
                    <a:pt x="3216882" y="732805"/>
                  </a:cubicBezTo>
                  <a:lnTo>
                    <a:pt x="3219984" y="727545"/>
                  </a:lnTo>
                  <a:lnTo>
                    <a:pt x="3217826" y="721205"/>
                  </a:lnTo>
                  <a:lnTo>
                    <a:pt x="3223221" y="712708"/>
                  </a:lnTo>
                  <a:lnTo>
                    <a:pt x="3223221" y="708393"/>
                  </a:lnTo>
                  <a:lnTo>
                    <a:pt x="3221063" y="705290"/>
                  </a:lnTo>
                  <a:lnTo>
                    <a:pt x="3221063" y="703132"/>
                  </a:lnTo>
                  <a:lnTo>
                    <a:pt x="3223221" y="700974"/>
                  </a:lnTo>
                  <a:lnTo>
                    <a:pt x="3218905" y="681957"/>
                  </a:lnTo>
                  <a:lnTo>
                    <a:pt x="3218905" y="676562"/>
                  </a:lnTo>
                  <a:cubicBezTo>
                    <a:pt x="3218905" y="674853"/>
                    <a:pt x="3221737" y="673460"/>
                    <a:pt x="3227402" y="672380"/>
                  </a:cubicBezTo>
                  <a:lnTo>
                    <a:pt x="3227402" y="669144"/>
                  </a:lnTo>
                  <a:cubicBezTo>
                    <a:pt x="3222816" y="669144"/>
                    <a:pt x="3220343" y="666311"/>
                    <a:pt x="3219984" y="660647"/>
                  </a:cubicBezTo>
                  <a:lnTo>
                    <a:pt x="3218905" y="659567"/>
                  </a:lnTo>
                  <a:lnTo>
                    <a:pt x="3218905" y="652149"/>
                  </a:lnTo>
                  <a:cubicBezTo>
                    <a:pt x="3216117" y="640730"/>
                    <a:pt x="3214724" y="631199"/>
                    <a:pt x="3214724" y="623556"/>
                  </a:cubicBezTo>
                  <a:cubicBezTo>
                    <a:pt x="3214724" y="621128"/>
                    <a:pt x="3218950" y="618655"/>
                    <a:pt x="3227402" y="616138"/>
                  </a:cubicBezTo>
                  <a:close/>
                  <a:moveTo>
                    <a:pt x="695269" y="616002"/>
                  </a:moveTo>
                  <a:lnTo>
                    <a:pt x="700664" y="616002"/>
                  </a:lnTo>
                  <a:cubicBezTo>
                    <a:pt x="709837" y="617081"/>
                    <a:pt x="720446" y="622386"/>
                    <a:pt x="732496" y="631917"/>
                  </a:cubicBezTo>
                  <a:cubicBezTo>
                    <a:pt x="735642" y="631917"/>
                    <a:pt x="737755" y="634030"/>
                    <a:pt x="738835" y="638256"/>
                  </a:cubicBezTo>
                  <a:lnTo>
                    <a:pt x="741936" y="637177"/>
                  </a:lnTo>
                  <a:cubicBezTo>
                    <a:pt x="744094" y="639875"/>
                    <a:pt x="745174" y="643067"/>
                    <a:pt x="745174" y="646753"/>
                  </a:cubicBezTo>
                  <a:cubicBezTo>
                    <a:pt x="740228" y="648372"/>
                    <a:pt x="737755" y="650845"/>
                    <a:pt x="737755" y="654171"/>
                  </a:cubicBezTo>
                  <a:cubicBezTo>
                    <a:pt x="734249" y="656330"/>
                    <a:pt x="732496" y="659162"/>
                    <a:pt x="732496" y="662669"/>
                  </a:cubicBezTo>
                  <a:lnTo>
                    <a:pt x="730338" y="662669"/>
                  </a:lnTo>
                  <a:lnTo>
                    <a:pt x="729259" y="661590"/>
                  </a:lnTo>
                  <a:lnTo>
                    <a:pt x="728180" y="661590"/>
                  </a:lnTo>
                  <a:lnTo>
                    <a:pt x="727100" y="662669"/>
                  </a:lnTo>
                  <a:lnTo>
                    <a:pt x="727100" y="664827"/>
                  </a:lnTo>
                  <a:cubicBezTo>
                    <a:pt x="732046" y="668693"/>
                    <a:pt x="734518" y="677550"/>
                    <a:pt x="734518" y="691397"/>
                  </a:cubicBezTo>
                  <a:lnTo>
                    <a:pt x="731417" y="694499"/>
                  </a:lnTo>
                  <a:lnTo>
                    <a:pt x="733439" y="697736"/>
                  </a:lnTo>
                  <a:lnTo>
                    <a:pt x="733439" y="699894"/>
                  </a:lnTo>
                  <a:cubicBezTo>
                    <a:pt x="733439" y="703401"/>
                    <a:pt x="732764" y="705154"/>
                    <a:pt x="731417" y="705154"/>
                  </a:cubicBezTo>
                  <a:lnTo>
                    <a:pt x="732496" y="712572"/>
                  </a:lnTo>
                  <a:lnTo>
                    <a:pt x="732496" y="719991"/>
                  </a:lnTo>
                  <a:cubicBezTo>
                    <a:pt x="732496" y="721429"/>
                    <a:pt x="734249" y="722149"/>
                    <a:pt x="737755" y="722149"/>
                  </a:cubicBezTo>
                  <a:lnTo>
                    <a:pt x="738835" y="723228"/>
                  </a:lnTo>
                  <a:lnTo>
                    <a:pt x="738835" y="724307"/>
                  </a:lnTo>
                  <a:lnTo>
                    <a:pt x="744094" y="723228"/>
                  </a:lnTo>
                  <a:lnTo>
                    <a:pt x="745174" y="723228"/>
                  </a:lnTo>
                  <a:cubicBezTo>
                    <a:pt x="761448" y="737165"/>
                    <a:pt x="769586" y="745302"/>
                    <a:pt x="769586" y="747640"/>
                  </a:cubicBezTo>
                  <a:lnTo>
                    <a:pt x="769586" y="748584"/>
                  </a:lnTo>
                  <a:cubicBezTo>
                    <a:pt x="769586" y="750023"/>
                    <a:pt x="762528" y="751462"/>
                    <a:pt x="748411" y="752900"/>
                  </a:cubicBezTo>
                  <a:lnTo>
                    <a:pt x="746253" y="750742"/>
                  </a:lnTo>
                  <a:cubicBezTo>
                    <a:pt x="746253" y="753260"/>
                    <a:pt x="742701" y="755058"/>
                    <a:pt x="735598" y="756137"/>
                  </a:cubicBezTo>
                  <a:lnTo>
                    <a:pt x="720760" y="750742"/>
                  </a:lnTo>
                  <a:lnTo>
                    <a:pt x="713342" y="750742"/>
                  </a:lnTo>
                  <a:lnTo>
                    <a:pt x="705924" y="748584"/>
                  </a:lnTo>
                  <a:cubicBezTo>
                    <a:pt x="701878" y="752181"/>
                    <a:pt x="698686" y="753979"/>
                    <a:pt x="696349" y="753979"/>
                  </a:cubicBezTo>
                  <a:cubicBezTo>
                    <a:pt x="693201" y="753979"/>
                    <a:pt x="690010" y="752900"/>
                    <a:pt x="686773" y="750742"/>
                  </a:cubicBezTo>
                  <a:lnTo>
                    <a:pt x="682592" y="750742"/>
                  </a:lnTo>
                  <a:cubicBezTo>
                    <a:pt x="676927" y="750742"/>
                    <a:pt x="674095" y="754294"/>
                    <a:pt x="674095" y="761397"/>
                  </a:cubicBezTo>
                  <a:lnTo>
                    <a:pt x="677197" y="783652"/>
                  </a:lnTo>
                  <a:lnTo>
                    <a:pt x="681513" y="783652"/>
                  </a:lnTo>
                  <a:lnTo>
                    <a:pt x="690010" y="785810"/>
                  </a:lnTo>
                  <a:lnTo>
                    <a:pt x="692168" y="785810"/>
                  </a:lnTo>
                  <a:cubicBezTo>
                    <a:pt x="700080" y="775919"/>
                    <a:pt x="707139" y="768861"/>
                    <a:pt x="713342" y="764635"/>
                  </a:cubicBezTo>
                  <a:cubicBezTo>
                    <a:pt x="713342" y="761037"/>
                    <a:pt x="714062" y="759240"/>
                    <a:pt x="715501" y="759240"/>
                  </a:cubicBezTo>
                  <a:lnTo>
                    <a:pt x="718602" y="759240"/>
                  </a:lnTo>
                  <a:lnTo>
                    <a:pt x="743016" y="776234"/>
                  </a:lnTo>
                  <a:cubicBezTo>
                    <a:pt x="743554" y="781899"/>
                    <a:pt x="746028" y="784731"/>
                    <a:pt x="750433" y="784731"/>
                  </a:cubicBezTo>
                  <a:lnTo>
                    <a:pt x="750433" y="791070"/>
                  </a:lnTo>
                  <a:lnTo>
                    <a:pt x="748411" y="793228"/>
                  </a:lnTo>
                  <a:lnTo>
                    <a:pt x="738835" y="793228"/>
                  </a:lnTo>
                  <a:cubicBezTo>
                    <a:pt x="737396" y="793228"/>
                    <a:pt x="736677" y="792149"/>
                    <a:pt x="736677" y="789991"/>
                  </a:cubicBezTo>
                  <a:lnTo>
                    <a:pt x="735598" y="788912"/>
                  </a:lnTo>
                  <a:lnTo>
                    <a:pt x="733439" y="788912"/>
                  </a:lnTo>
                  <a:cubicBezTo>
                    <a:pt x="733439" y="790530"/>
                    <a:pt x="732046" y="792329"/>
                    <a:pt x="729259" y="794307"/>
                  </a:cubicBezTo>
                  <a:lnTo>
                    <a:pt x="723997" y="793228"/>
                  </a:lnTo>
                  <a:lnTo>
                    <a:pt x="716579" y="794307"/>
                  </a:lnTo>
                  <a:lnTo>
                    <a:pt x="711185" y="792149"/>
                  </a:lnTo>
                  <a:cubicBezTo>
                    <a:pt x="709926" y="795656"/>
                    <a:pt x="708173" y="797409"/>
                    <a:pt x="705924" y="797409"/>
                  </a:cubicBezTo>
                  <a:cubicBezTo>
                    <a:pt x="702417" y="797409"/>
                    <a:pt x="700664" y="796735"/>
                    <a:pt x="700664" y="795386"/>
                  </a:cubicBezTo>
                  <a:lnTo>
                    <a:pt x="695269" y="796465"/>
                  </a:lnTo>
                  <a:lnTo>
                    <a:pt x="685694" y="796465"/>
                  </a:lnTo>
                  <a:cubicBezTo>
                    <a:pt x="683446" y="796465"/>
                    <a:pt x="680973" y="795386"/>
                    <a:pt x="678276" y="793228"/>
                  </a:cubicBezTo>
                  <a:lnTo>
                    <a:pt x="676253" y="801725"/>
                  </a:lnTo>
                  <a:lnTo>
                    <a:pt x="676253" y="825059"/>
                  </a:lnTo>
                  <a:lnTo>
                    <a:pt x="675174" y="826138"/>
                  </a:lnTo>
                  <a:lnTo>
                    <a:pt x="677197" y="829240"/>
                  </a:lnTo>
                  <a:lnTo>
                    <a:pt x="692168" y="828296"/>
                  </a:lnTo>
                  <a:lnTo>
                    <a:pt x="694190" y="832477"/>
                  </a:lnTo>
                  <a:lnTo>
                    <a:pt x="686773" y="836793"/>
                  </a:lnTo>
                  <a:lnTo>
                    <a:pt x="691089" y="836793"/>
                  </a:lnTo>
                  <a:cubicBezTo>
                    <a:pt x="695314" y="831758"/>
                    <a:pt x="700259" y="829240"/>
                    <a:pt x="705924" y="829240"/>
                  </a:cubicBezTo>
                  <a:lnTo>
                    <a:pt x="712264" y="831398"/>
                  </a:lnTo>
                  <a:lnTo>
                    <a:pt x="714422" y="831398"/>
                  </a:lnTo>
                  <a:cubicBezTo>
                    <a:pt x="714422" y="828610"/>
                    <a:pt x="716535" y="827217"/>
                    <a:pt x="720760" y="827217"/>
                  </a:cubicBezTo>
                  <a:lnTo>
                    <a:pt x="737755" y="831398"/>
                  </a:lnTo>
                  <a:lnTo>
                    <a:pt x="739914" y="831398"/>
                  </a:lnTo>
                  <a:cubicBezTo>
                    <a:pt x="743959" y="831398"/>
                    <a:pt x="748186" y="830004"/>
                    <a:pt x="752592" y="827217"/>
                  </a:cubicBezTo>
                  <a:lnTo>
                    <a:pt x="764326" y="827217"/>
                  </a:lnTo>
                  <a:cubicBezTo>
                    <a:pt x="768192" y="827217"/>
                    <a:pt x="771339" y="829330"/>
                    <a:pt x="773768" y="833556"/>
                  </a:cubicBezTo>
                  <a:cubicBezTo>
                    <a:pt x="768822" y="837242"/>
                    <a:pt x="765675" y="842188"/>
                    <a:pt x="764326" y="848392"/>
                  </a:cubicBezTo>
                  <a:cubicBezTo>
                    <a:pt x="758661" y="856215"/>
                    <a:pt x="755829" y="862959"/>
                    <a:pt x="755829" y="868624"/>
                  </a:cubicBezTo>
                  <a:cubicBezTo>
                    <a:pt x="755829" y="872490"/>
                    <a:pt x="754030" y="875323"/>
                    <a:pt x="750433" y="877121"/>
                  </a:cubicBezTo>
                  <a:lnTo>
                    <a:pt x="749354" y="877121"/>
                  </a:lnTo>
                  <a:lnTo>
                    <a:pt x="737755" y="874963"/>
                  </a:lnTo>
                  <a:lnTo>
                    <a:pt x="733439" y="874963"/>
                  </a:lnTo>
                  <a:lnTo>
                    <a:pt x="724943" y="877121"/>
                  </a:lnTo>
                  <a:lnTo>
                    <a:pt x="702687" y="877121"/>
                  </a:lnTo>
                  <a:cubicBezTo>
                    <a:pt x="701339" y="877121"/>
                    <a:pt x="700664" y="876042"/>
                    <a:pt x="700664" y="873884"/>
                  </a:cubicBezTo>
                  <a:lnTo>
                    <a:pt x="701608" y="868624"/>
                  </a:lnTo>
                  <a:lnTo>
                    <a:pt x="697427" y="868624"/>
                  </a:lnTo>
                  <a:cubicBezTo>
                    <a:pt x="696349" y="868624"/>
                    <a:pt x="694235" y="871456"/>
                    <a:pt x="691089" y="877121"/>
                  </a:cubicBezTo>
                  <a:lnTo>
                    <a:pt x="690010" y="877121"/>
                  </a:lnTo>
                  <a:cubicBezTo>
                    <a:pt x="690010" y="874423"/>
                    <a:pt x="680793" y="872265"/>
                    <a:pt x="662360" y="870647"/>
                  </a:cubicBezTo>
                  <a:lnTo>
                    <a:pt x="654942" y="871726"/>
                  </a:lnTo>
                  <a:cubicBezTo>
                    <a:pt x="641724" y="865701"/>
                    <a:pt x="627246" y="854057"/>
                    <a:pt x="611512" y="836793"/>
                  </a:cubicBezTo>
                  <a:cubicBezTo>
                    <a:pt x="602970" y="822586"/>
                    <a:pt x="597978" y="815483"/>
                    <a:pt x="596541" y="815483"/>
                  </a:cubicBezTo>
                  <a:lnTo>
                    <a:pt x="596541" y="814404"/>
                  </a:lnTo>
                  <a:cubicBezTo>
                    <a:pt x="593034" y="814763"/>
                    <a:pt x="589168" y="819034"/>
                    <a:pt x="584941" y="827217"/>
                  </a:cubicBezTo>
                  <a:cubicBezTo>
                    <a:pt x="581615" y="827936"/>
                    <a:pt x="578062" y="832162"/>
                    <a:pt x="574286" y="839895"/>
                  </a:cubicBezTo>
                  <a:lnTo>
                    <a:pt x="564711" y="848392"/>
                  </a:lnTo>
                  <a:cubicBezTo>
                    <a:pt x="559405" y="849831"/>
                    <a:pt x="554100" y="853383"/>
                    <a:pt x="548794" y="859047"/>
                  </a:cubicBezTo>
                  <a:lnTo>
                    <a:pt x="539353" y="868624"/>
                  </a:lnTo>
                  <a:lnTo>
                    <a:pt x="538275" y="868624"/>
                  </a:lnTo>
                  <a:lnTo>
                    <a:pt x="537195" y="867545"/>
                  </a:lnTo>
                  <a:cubicBezTo>
                    <a:pt x="535937" y="867545"/>
                    <a:pt x="532744" y="871051"/>
                    <a:pt x="527620" y="878065"/>
                  </a:cubicBezTo>
                  <a:cubicBezTo>
                    <a:pt x="524113" y="880223"/>
                    <a:pt x="520560" y="881302"/>
                    <a:pt x="516964" y="881302"/>
                  </a:cubicBezTo>
                  <a:lnTo>
                    <a:pt x="511704" y="876042"/>
                  </a:lnTo>
                  <a:lnTo>
                    <a:pt x="511704" y="872805"/>
                  </a:lnTo>
                  <a:lnTo>
                    <a:pt x="526540" y="862150"/>
                  </a:lnTo>
                  <a:cubicBezTo>
                    <a:pt x="528878" y="854237"/>
                    <a:pt x="534182" y="842592"/>
                    <a:pt x="542456" y="827217"/>
                  </a:cubicBezTo>
                  <a:cubicBezTo>
                    <a:pt x="545333" y="820473"/>
                    <a:pt x="546771" y="815168"/>
                    <a:pt x="546771" y="811302"/>
                  </a:cubicBezTo>
                  <a:lnTo>
                    <a:pt x="550953" y="808065"/>
                  </a:lnTo>
                  <a:lnTo>
                    <a:pt x="548794" y="795386"/>
                  </a:lnTo>
                  <a:cubicBezTo>
                    <a:pt x="551493" y="791790"/>
                    <a:pt x="553651" y="789991"/>
                    <a:pt x="555268" y="789991"/>
                  </a:cubicBezTo>
                  <a:lnTo>
                    <a:pt x="555268" y="784731"/>
                  </a:lnTo>
                  <a:lnTo>
                    <a:pt x="558370" y="780550"/>
                  </a:lnTo>
                  <a:cubicBezTo>
                    <a:pt x="554145" y="780550"/>
                    <a:pt x="552031" y="779831"/>
                    <a:pt x="552031" y="778392"/>
                  </a:cubicBezTo>
                  <a:lnTo>
                    <a:pt x="552031" y="774075"/>
                  </a:lnTo>
                  <a:lnTo>
                    <a:pt x="550953" y="763556"/>
                  </a:lnTo>
                  <a:lnTo>
                    <a:pt x="558370" y="759240"/>
                  </a:lnTo>
                  <a:lnTo>
                    <a:pt x="573207" y="759240"/>
                  </a:lnTo>
                  <a:cubicBezTo>
                    <a:pt x="574826" y="762297"/>
                    <a:pt x="582288" y="765489"/>
                    <a:pt x="595597" y="768816"/>
                  </a:cubicBezTo>
                  <a:lnTo>
                    <a:pt x="596541" y="769895"/>
                  </a:lnTo>
                  <a:lnTo>
                    <a:pt x="599778" y="769895"/>
                  </a:lnTo>
                  <a:lnTo>
                    <a:pt x="610433" y="768816"/>
                  </a:lnTo>
                  <a:lnTo>
                    <a:pt x="612456" y="772053"/>
                  </a:lnTo>
                  <a:lnTo>
                    <a:pt x="610433" y="775155"/>
                  </a:lnTo>
                  <a:lnTo>
                    <a:pt x="610433" y="776234"/>
                  </a:lnTo>
                  <a:cubicBezTo>
                    <a:pt x="612500" y="776234"/>
                    <a:pt x="613535" y="776953"/>
                    <a:pt x="613535" y="778392"/>
                  </a:cubicBezTo>
                  <a:cubicBezTo>
                    <a:pt x="605082" y="788642"/>
                    <a:pt x="600857" y="796780"/>
                    <a:pt x="600857" y="802804"/>
                  </a:cubicBezTo>
                  <a:cubicBezTo>
                    <a:pt x="608768" y="814134"/>
                    <a:pt x="616547" y="819799"/>
                    <a:pt x="624191" y="819799"/>
                  </a:cubicBezTo>
                  <a:lnTo>
                    <a:pt x="625270" y="820877"/>
                  </a:lnTo>
                  <a:lnTo>
                    <a:pt x="625270" y="819799"/>
                  </a:lnTo>
                  <a:lnTo>
                    <a:pt x="623112" y="806986"/>
                  </a:lnTo>
                  <a:cubicBezTo>
                    <a:pt x="623291" y="804198"/>
                    <a:pt x="624009" y="802804"/>
                    <a:pt x="625270" y="802804"/>
                  </a:cubicBezTo>
                  <a:lnTo>
                    <a:pt x="623112" y="793228"/>
                  </a:lnTo>
                  <a:lnTo>
                    <a:pt x="624191" y="789991"/>
                  </a:lnTo>
                  <a:lnTo>
                    <a:pt x="623112" y="780550"/>
                  </a:lnTo>
                  <a:lnTo>
                    <a:pt x="624191" y="776234"/>
                  </a:lnTo>
                  <a:lnTo>
                    <a:pt x="623112" y="775155"/>
                  </a:lnTo>
                  <a:lnTo>
                    <a:pt x="623112" y="774075"/>
                  </a:lnTo>
                  <a:lnTo>
                    <a:pt x="624191" y="761397"/>
                  </a:lnTo>
                  <a:lnTo>
                    <a:pt x="623112" y="757082"/>
                  </a:lnTo>
                  <a:lnTo>
                    <a:pt x="625270" y="750742"/>
                  </a:lnTo>
                  <a:lnTo>
                    <a:pt x="623112" y="750742"/>
                  </a:lnTo>
                  <a:cubicBezTo>
                    <a:pt x="620504" y="752900"/>
                    <a:pt x="617312" y="753979"/>
                    <a:pt x="613535" y="753979"/>
                  </a:cubicBezTo>
                  <a:lnTo>
                    <a:pt x="610433" y="753979"/>
                  </a:lnTo>
                  <a:lnTo>
                    <a:pt x="604094" y="751821"/>
                  </a:lnTo>
                  <a:lnTo>
                    <a:pt x="603015" y="752900"/>
                  </a:lnTo>
                  <a:lnTo>
                    <a:pt x="601936" y="752900"/>
                  </a:lnTo>
                  <a:cubicBezTo>
                    <a:pt x="597710" y="751282"/>
                    <a:pt x="595597" y="749843"/>
                    <a:pt x="595597" y="748584"/>
                  </a:cubicBezTo>
                  <a:cubicBezTo>
                    <a:pt x="596226" y="746516"/>
                    <a:pt x="598338" y="745482"/>
                    <a:pt x="601936" y="745482"/>
                  </a:cubicBezTo>
                  <a:lnTo>
                    <a:pt x="601936" y="747640"/>
                  </a:lnTo>
                  <a:lnTo>
                    <a:pt x="612456" y="741166"/>
                  </a:lnTo>
                  <a:lnTo>
                    <a:pt x="615693" y="741166"/>
                  </a:lnTo>
                  <a:lnTo>
                    <a:pt x="620009" y="744403"/>
                  </a:lnTo>
                  <a:lnTo>
                    <a:pt x="625270" y="743324"/>
                  </a:lnTo>
                  <a:lnTo>
                    <a:pt x="625270" y="744403"/>
                  </a:lnTo>
                  <a:lnTo>
                    <a:pt x="631609" y="740222"/>
                  </a:lnTo>
                  <a:lnTo>
                    <a:pt x="633767" y="740222"/>
                  </a:lnTo>
                  <a:lnTo>
                    <a:pt x="647524" y="741166"/>
                  </a:lnTo>
                  <a:lnTo>
                    <a:pt x="652784" y="740222"/>
                  </a:lnTo>
                  <a:lnTo>
                    <a:pt x="656021" y="741166"/>
                  </a:lnTo>
                  <a:lnTo>
                    <a:pt x="659258" y="740222"/>
                  </a:lnTo>
                  <a:lnTo>
                    <a:pt x="668700" y="744403"/>
                  </a:lnTo>
                  <a:lnTo>
                    <a:pt x="688931" y="742245"/>
                  </a:lnTo>
                  <a:lnTo>
                    <a:pt x="692168" y="742245"/>
                  </a:lnTo>
                  <a:lnTo>
                    <a:pt x="695269" y="740222"/>
                  </a:lnTo>
                  <a:lnTo>
                    <a:pt x="699586" y="740222"/>
                  </a:lnTo>
                  <a:lnTo>
                    <a:pt x="708083" y="742245"/>
                  </a:lnTo>
                  <a:lnTo>
                    <a:pt x="709026" y="742245"/>
                  </a:lnTo>
                  <a:lnTo>
                    <a:pt x="717523" y="733748"/>
                  </a:lnTo>
                  <a:lnTo>
                    <a:pt x="717523" y="732669"/>
                  </a:lnTo>
                  <a:lnTo>
                    <a:pt x="687852" y="729567"/>
                  </a:lnTo>
                  <a:lnTo>
                    <a:pt x="684615" y="729567"/>
                  </a:lnTo>
                  <a:cubicBezTo>
                    <a:pt x="682546" y="728848"/>
                    <a:pt x="681513" y="726735"/>
                    <a:pt x="681513" y="723228"/>
                  </a:cubicBezTo>
                  <a:lnTo>
                    <a:pt x="682592" y="719991"/>
                  </a:lnTo>
                  <a:cubicBezTo>
                    <a:pt x="678635" y="719991"/>
                    <a:pt x="675443" y="718597"/>
                    <a:pt x="673016" y="715810"/>
                  </a:cubicBezTo>
                  <a:lnTo>
                    <a:pt x="660337" y="715810"/>
                  </a:lnTo>
                  <a:lnTo>
                    <a:pt x="650761" y="716754"/>
                  </a:lnTo>
                  <a:cubicBezTo>
                    <a:pt x="645814" y="715585"/>
                    <a:pt x="643343" y="714191"/>
                    <a:pt x="643343" y="712572"/>
                  </a:cubicBezTo>
                  <a:cubicBezTo>
                    <a:pt x="643343" y="711314"/>
                    <a:pt x="652155" y="709560"/>
                    <a:pt x="669779" y="707312"/>
                  </a:cubicBezTo>
                  <a:lnTo>
                    <a:pt x="671937" y="705154"/>
                  </a:lnTo>
                  <a:lnTo>
                    <a:pt x="675174" y="705154"/>
                  </a:lnTo>
                  <a:cubicBezTo>
                    <a:pt x="676522" y="705154"/>
                    <a:pt x="677916" y="707268"/>
                    <a:pt x="679355" y="711494"/>
                  </a:cubicBezTo>
                  <a:lnTo>
                    <a:pt x="682592" y="711494"/>
                  </a:lnTo>
                  <a:lnTo>
                    <a:pt x="682592" y="709336"/>
                  </a:lnTo>
                  <a:lnTo>
                    <a:pt x="680434" y="706233"/>
                  </a:lnTo>
                  <a:lnTo>
                    <a:pt x="680434" y="705154"/>
                  </a:lnTo>
                  <a:lnTo>
                    <a:pt x="683671" y="699894"/>
                  </a:lnTo>
                  <a:lnTo>
                    <a:pt x="681513" y="695578"/>
                  </a:lnTo>
                  <a:lnTo>
                    <a:pt x="682592" y="686002"/>
                  </a:lnTo>
                  <a:lnTo>
                    <a:pt x="680434" y="680742"/>
                  </a:lnTo>
                  <a:lnTo>
                    <a:pt x="670858" y="680742"/>
                  </a:lnTo>
                  <a:lnTo>
                    <a:pt x="661281" y="677505"/>
                  </a:lnTo>
                  <a:lnTo>
                    <a:pt x="650761" y="680742"/>
                  </a:lnTo>
                  <a:lnTo>
                    <a:pt x="646445" y="680742"/>
                  </a:lnTo>
                  <a:lnTo>
                    <a:pt x="637948" y="673324"/>
                  </a:lnTo>
                  <a:lnTo>
                    <a:pt x="631609" y="677505"/>
                  </a:lnTo>
                  <a:lnTo>
                    <a:pt x="629451" y="677505"/>
                  </a:lnTo>
                  <a:cubicBezTo>
                    <a:pt x="619558" y="676156"/>
                    <a:pt x="614614" y="674403"/>
                    <a:pt x="614614" y="672245"/>
                  </a:cubicBezTo>
                  <a:lnTo>
                    <a:pt x="630530" y="666985"/>
                  </a:lnTo>
                  <a:lnTo>
                    <a:pt x="635925" y="666985"/>
                  </a:lnTo>
                  <a:cubicBezTo>
                    <a:pt x="637274" y="666985"/>
                    <a:pt x="637948" y="668019"/>
                    <a:pt x="637948" y="670087"/>
                  </a:cubicBezTo>
                  <a:lnTo>
                    <a:pt x="641185" y="668064"/>
                  </a:lnTo>
                  <a:lnTo>
                    <a:pt x="645366" y="669008"/>
                  </a:lnTo>
                  <a:lnTo>
                    <a:pt x="652784" y="666985"/>
                  </a:lnTo>
                  <a:lnTo>
                    <a:pt x="673016" y="671166"/>
                  </a:lnTo>
                  <a:cubicBezTo>
                    <a:pt x="679399" y="671166"/>
                    <a:pt x="682592" y="667614"/>
                    <a:pt x="682592" y="660511"/>
                  </a:cubicBezTo>
                  <a:lnTo>
                    <a:pt x="683671" y="656330"/>
                  </a:lnTo>
                  <a:lnTo>
                    <a:pt x="682592" y="649990"/>
                  </a:lnTo>
                  <a:lnTo>
                    <a:pt x="682592" y="648911"/>
                  </a:lnTo>
                  <a:lnTo>
                    <a:pt x="684615" y="639335"/>
                  </a:lnTo>
                  <a:lnTo>
                    <a:pt x="683671" y="638256"/>
                  </a:lnTo>
                  <a:lnTo>
                    <a:pt x="682592" y="638256"/>
                  </a:lnTo>
                  <a:lnTo>
                    <a:pt x="668700" y="639335"/>
                  </a:lnTo>
                  <a:lnTo>
                    <a:pt x="663439" y="636098"/>
                  </a:lnTo>
                  <a:lnTo>
                    <a:pt x="657100" y="638256"/>
                  </a:lnTo>
                  <a:lnTo>
                    <a:pt x="634846" y="636098"/>
                  </a:lnTo>
                  <a:lnTo>
                    <a:pt x="626349" y="642572"/>
                  </a:lnTo>
                  <a:lnTo>
                    <a:pt x="620954" y="642572"/>
                  </a:lnTo>
                  <a:lnTo>
                    <a:pt x="612456" y="637177"/>
                  </a:lnTo>
                  <a:lnTo>
                    <a:pt x="611512" y="638256"/>
                  </a:lnTo>
                  <a:lnTo>
                    <a:pt x="600857" y="638256"/>
                  </a:lnTo>
                  <a:lnTo>
                    <a:pt x="601936" y="643651"/>
                  </a:lnTo>
                  <a:lnTo>
                    <a:pt x="601936" y="648911"/>
                  </a:lnTo>
                  <a:cubicBezTo>
                    <a:pt x="599778" y="655835"/>
                    <a:pt x="597978" y="659387"/>
                    <a:pt x="596541" y="659567"/>
                  </a:cubicBezTo>
                  <a:cubicBezTo>
                    <a:pt x="594292" y="659567"/>
                    <a:pt x="591820" y="663073"/>
                    <a:pt x="589122" y="670087"/>
                  </a:cubicBezTo>
                  <a:lnTo>
                    <a:pt x="590202" y="670087"/>
                  </a:lnTo>
                  <a:lnTo>
                    <a:pt x="596541" y="663748"/>
                  </a:lnTo>
                  <a:lnTo>
                    <a:pt x="597620" y="663748"/>
                  </a:lnTo>
                  <a:cubicBezTo>
                    <a:pt x="598879" y="663748"/>
                    <a:pt x="600318" y="665861"/>
                    <a:pt x="601936" y="670087"/>
                  </a:cubicBezTo>
                  <a:cubicBezTo>
                    <a:pt x="607601" y="671346"/>
                    <a:pt x="610433" y="672784"/>
                    <a:pt x="610433" y="674403"/>
                  </a:cubicBezTo>
                  <a:lnTo>
                    <a:pt x="608275" y="676426"/>
                  </a:lnTo>
                  <a:lnTo>
                    <a:pt x="600857" y="676426"/>
                  </a:lnTo>
                  <a:lnTo>
                    <a:pt x="600857" y="683979"/>
                  </a:lnTo>
                  <a:lnTo>
                    <a:pt x="598699" y="690318"/>
                  </a:lnTo>
                  <a:lnTo>
                    <a:pt x="603015" y="701917"/>
                  </a:lnTo>
                  <a:lnTo>
                    <a:pt x="601936" y="708391"/>
                  </a:lnTo>
                  <a:lnTo>
                    <a:pt x="608275" y="708391"/>
                  </a:lnTo>
                  <a:lnTo>
                    <a:pt x="616772" y="709336"/>
                  </a:lnTo>
                  <a:lnTo>
                    <a:pt x="625270" y="708391"/>
                  </a:lnTo>
                  <a:lnTo>
                    <a:pt x="630530" y="709336"/>
                  </a:lnTo>
                  <a:lnTo>
                    <a:pt x="634846" y="708391"/>
                  </a:lnTo>
                  <a:lnTo>
                    <a:pt x="635925" y="709336"/>
                  </a:lnTo>
                  <a:lnTo>
                    <a:pt x="635925" y="710415"/>
                  </a:lnTo>
                  <a:cubicBezTo>
                    <a:pt x="634485" y="715360"/>
                    <a:pt x="623516" y="717833"/>
                    <a:pt x="603015" y="717833"/>
                  </a:cubicBezTo>
                  <a:lnTo>
                    <a:pt x="599778" y="717833"/>
                  </a:lnTo>
                  <a:lnTo>
                    <a:pt x="599778" y="719991"/>
                  </a:lnTo>
                  <a:lnTo>
                    <a:pt x="600857" y="724307"/>
                  </a:lnTo>
                  <a:cubicBezTo>
                    <a:pt x="600857" y="726735"/>
                    <a:pt x="597304" y="729522"/>
                    <a:pt x="590202" y="732669"/>
                  </a:cubicBezTo>
                  <a:lnTo>
                    <a:pt x="570106" y="731725"/>
                  </a:lnTo>
                  <a:lnTo>
                    <a:pt x="565789" y="731725"/>
                  </a:lnTo>
                  <a:cubicBezTo>
                    <a:pt x="556977" y="731725"/>
                    <a:pt x="552390" y="726420"/>
                    <a:pt x="552031" y="715810"/>
                  </a:cubicBezTo>
                  <a:lnTo>
                    <a:pt x="554190" y="709336"/>
                  </a:lnTo>
                  <a:lnTo>
                    <a:pt x="548794" y="695578"/>
                  </a:lnTo>
                  <a:lnTo>
                    <a:pt x="552031" y="691397"/>
                  </a:lnTo>
                  <a:lnTo>
                    <a:pt x="552031" y="664827"/>
                  </a:lnTo>
                  <a:lnTo>
                    <a:pt x="550953" y="653093"/>
                  </a:lnTo>
                  <a:cubicBezTo>
                    <a:pt x="551852" y="648147"/>
                    <a:pt x="552931" y="645674"/>
                    <a:pt x="554190" y="645674"/>
                  </a:cubicBezTo>
                  <a:lnTo>
                    <a:pt x="555268" y="645674"/>
                  </a:lnTo>
                  <a:cubicBezTo>
                    <a:pt x="564440" y="648732"/>
                    <a:pt x="569026" y="650890"/>
                    <a:pt x="569026" y="652148"/>
                  </a:cubicBezTo>
                  <a:lnTo>
                    <a:pt x="569026" y="653093"/>
                  </a:lnTo>
                  <a:lnTo>
                    <a:pt x="573207" y="652148"/>
                  </a:lnTo>
                  <a:lnTo>
                    <a:pt x="573207" y="651069"/>
                  </a:lnTo>
                  <a:cubicBezTo>
                    <a:pt x="570240" y="651069"/>
                    <a:pt x="565654" y="648911"/>
                    <a:pt x="559449" y="644595"/>
                  </a:cubicBezTo>
                  <a:lnTo>
                    <a:pt x="559449" y="639335"/>
                  </a:lnTo>
                  <a:lnTo>
                    <a:pt x="554190" y="639335"/>
                  </a:lnTo>
                  <a:cubicBezTo>
                    <a:pt x="552031" y="639335"/>
                    <a:pt x="550593" y="634030"/>
                    <a:pt x="549874" y="623420"/>
                  </a:cubicBezTo>
                  <a:cubicBezTo>
                    <a:pt x="549874" y="620632"/>
                    <a:pt x="551312" y="618519"/>
                    <a:pt x="554190" y="617081"/>
                  </a:cubicBezTo>
                  <a:lnTo>
                    <a:pt x="555268" y="617081"/>
                  </a:lnTo>
                  <a:cubicBezTo>
                    <a:pt x="573611" y="619868"/>
                    <a:pt x="582784" y="621981"/>
                    <a:pt x="582784" y="623420"/>
                  </a:cubicBezTo>
                  <a:cubicBezTo>
                    <a:pt x="582784" y="624499"/>
                    <a:pt x="587369" y="625937"/>
                    <a:pt x="596541" y="627736"/>
                  </a:cubicBezTo>
                  <a:cubicBezTo>
                    <a:pt x="596541" y="629264"/>
                    <a:pt x="599733" y="630658"/>
                    <a:pt x="606117" y="631917"/>
                  </a:cubicBezTo>
                  <a:cubicBezTo>
                    <a:pt x="610342" y="631917"/>
                    <a:pt x="617086" y="630164"/>
                    <a:pt x="626349" y="626657"/>
                  </a:cubicBezTo>
                  <a:cubicBezTo>
                    <a:pt x="628776" y="626657"/>
                    <a:pt x="631968" y="628410"/>
                    <a:pt x="635925" y="631917"/>
                  </a:cubicBezTo>
                  <a:lnTo>
                    <a:pt x="642264" y="631917"/>
                  </a:lnTo>
                  <a:lnTo>
                    <a:pt x="658179" y="627736"/>
                  </a:lnTo>
                  <a:lnTo>
                    <a:pt x="664518" y="631917"/>
                  </a:lnTo>
                  <a:lnTo>
                    <a:pt x="669779" y="630838"/>
                  </a:lnTo>
                  <a:lnTo>
                    <a:pt x="685694" y="631917"/>
                  </a:lnTo>
                  <a:cubicBezTo>
                    <a:pt x="691359" y="629309"/>
                    <a:pt x="694190" y="624364"/>
                    <a:pt x="694190" y="617081"/>
                  </a:cubicBezTo>
                  <a:close/>
                  <a:moveTo>
                    <a:pt x="8195233" y="615736"/>
                  </a:moveTo>
                  <a:lnTo>
                    <a:pt x="8200628" y="615736"/>
                  </a:lnTo>
                  <a:cubicBezTo>
                    <a:pt x="8216364" y="618433"/>
                    <a:pt x="8224231" y="622030"/>
                    <a:pt x="8224231" y="626526"/>
                  </a:cubicBezTo>
                  <a:lnTo>
                    <a:pt x="8225310" y="627604"/>
                  </a:lnTo>
                  <a:lnTo>
                    <a:pt x="8228547" y="627604"/>
                  </a:lnTo>
                  <a:lnTo>
                    <a:pt x="8233942" y="623288"/>
                  </a:lnTo>
                  <a:lnTo>
                    <a:pt x="8237179" y="623288"/>
                  </a:lnTo>
                  <a:cubicBezTo>
                    <a:pt x="8252915" y="624367"/>
                    <a:pt x="8260783" y="626526"/>
                    <a:pt x="8260783" y="629762"/>
                  </a:cubicBezTo>
                  <a:lnTo>
                    <a:pt x="8260783" y="636101"/>
                  </a:lnTo>
                  <a:cubicBezTo>
                    <a:pt x="8260783" y="638260"/>
                    <a:pt x="8255792" y="640417"/>
                    <a:pt x="8245812" y="642575"/>
                  </a:cubicBezTo>
                  <a:lnTo>
                    <a:pt x="8236100" y="655524"/>
                  </a:lnTo>
                  <a:lnTo>
                    <a:pt x="8236100" y="656603"/>
                  </a:lnTo>
                  <a:lnTo>
                    <a:pt x="8237179" y="663077"/>
                  </a:lnTo>
                  <a:lnTo>
                    <a:pt x="8236100" y="667393"/>
                  </a:lnTo>
                  <a:lnTo>
                    <a:pt x="8237179" y="668472"/>
                  </a:lnTo>
                  <a:lnTo>
                    <a:pt x="8244732" y="668472"/>
                  </a:lnTo>
                  <a:cubicBezTo>
                    <a:pt x="8253185" y="668472"/>
                    <a:pt x="8258894" y="665234"/>
                    <a:pt x="8261862" y="658761"/>
                  </a:cubicBezTo>
                  <a:cubicBezTo>
                    <a:pt x="8261862" y="650848"/>
                    <a:pt x="8268336" y="646891"/>
                    <a:pt x="8281284" y="646891"/>
                  </a:cubicBezTo>
                  <a:cubicBezTo>
                    <a:pt x="8282363" y="653366"/>
                    <a:pt x="8287398" y="656603"/>
                    <a:pt x="8296390" y="656603"/>
                  </a:cubicBezTo>
                  <a:cubicBezTo>
                    <a:pt x="8302054" y="663257"/>
                    <a:pt x="8304887" y="668292"/>
                    <a:pt x="8304887" y="671709"/>
                  </a:cubicBezTo>
                  <a:lnTo>
                    <a:pt x="8304887" y="673732"/>
                  </a:lnTo>
                  <a:lnTo>
                    <a:pt x="8301650" y="676969"/>
                  </a:lnTo>
                  <a:lnTo>
                    <a:pt x="8295311" y="675890"/>
                  </a:lnTo>
                  <a:cubicBezTo>
                    <a:pt x="8295311" y="677328"/>
                    <a:pt x="8294232" y="678048"/>
                    <a:pt x="8292074" y="678048"/>
                  </a:cubicBezTo>
                  <a:lnTo>
                    <a:pt x="8265099" y="674811"/>
                  </a:lnTo>
                  <a:lnTo>
                    <a:pt x="8257680" y="678048"/>
                  </a:lnTo>
                  <a:lnTo>
                    <a:pt x="8249048" y="675890"/>
                  </a:lnTo>
                  <a:lnTo>
                    <a:pt x="8246890" y="675890"/>
                  </a:lnTo>
                  <a:lnTo>
                    <a:pt x="8243654" y="678048"/>
                  </a:lnTo>
                  <a:lnTo>
                    <a:pt x="8236100" y="678048"/>
                  </a:lnTo>
                  <a:lnTo>
                    <a:pt x="8227468" y="701786"/>
                  </a:lnTo>
                  <a:cubicBezTo>
                    <a:pt x="8223872" y="712845"/>
                    <a:pt x="8221759" y="722152"/>
                    <a:pt x="8221129" y="729705"/>
                  </a:cubicBezTo>
                  <a:cubicBezTo>
                    <a:pt x="8219511" y="729705"/>
                    <a:pt x="8218432" y="734381"/>
                    <a:pt x="8217892" y="743732"/>
                  </a:cubicBezTo>
                  <a:cubicBezTo>
                    <a:pt x="8212138" y="753533"/>
                    <a:pt x="8209260" y="760682"/>
                    <a:pt x="8209260" y="765178"/>
                  </a:cubicBezTo>
                  <a:lnTo>
                    <a:pt x="8210339" y="765178"/>
                  </a:lnTo>
                  <a:lnTo>
                    <a:pt x="8216813" y="763020"/>
                  </a:lnTo>
                  <a:lnTo>
                    <a:pt x="8217892" y="763020"/>
                  </a:lnTo>
                  <a:lnTo>
                    <a:pt x="8223152" y="767336"/>
                  </a:lnTo>
                  <a:lnTo>
                    <a:pt x="8233942" y="764099"/>
                  </a:lnTo>
                  <a:lnTo>
                    <a:pt x="8238258" y="770573"/>
                  </a:lnTo>
                  <a:lnTo>
                    <a:pt x="8252286" y="765178"/>
                  </a:lnTo>
                  <a:lnTo>
                    <a:pt x="8256602" y="766257"/>
                  </a:lnTo>
                  <a:cubicBezTo>
                    <a:pt x="8260108" y="759603"/>
                    <a:pt x="8263660" y="754927"/>
                    <a:pt x="8267257" y="752230"/>
                  </a:cubicBezTo>
                  <a:lnTo>
                    <a:pt x="8268336" y="752230"/>
                  </a:lnTo>
                  <a:cubicBezTo>
                    <a:pt x="8271213" y="752230"/>
                    <a:pt x="8278406" y="756905"/>
                    <a:pt x="8289916" y="766257"/>
                  </a:cubicBezTo>
                  <a:cubicBezTo>
                    <a:pt x="8293333" y="766257"/>
                    <a:pt x="8297244" y="769133"/>
                    <a:pt x="8301650" y="774889"/>
                  </a:cubicBezTo>
                  <a:cubicBezTo>
                    <a:pt x="8303808" y="774889"/>
                    <a:pt x="8304887" y="775607"/>
                    <a:pt x="8304887" y="777046"/>
                  </a:cubicBezTo>
                  <a:lnTo>
                    <a:pt x="8304887" y="778126"/>
                  </a:lnTo>
                  <a:cubicBezTo>
                    <a:pt x="8304887" y="782621"/>
                    <a:pt x="8299177" y="788331"/>
                    <a:pt x="8287758" y="795254"/>
                  </a:cubicBezTo>
                  <a:cubicBezTo>
                    <a:pt x="8282722" y="807483"/>
                    <a:pt x="8275169" y="813598"/>
                    <a:pt x="8265099" y="813598"/>
                  </a:cubicBezTo>
                  <a:cubicBezTo>
                    <a:pt x="8265099" y="821421"/>
                    <a:pt x="8262986" y="825332"/>
                    <a:pt x="8258760" y="825332"/>
                  </a:cubicBezTo>
                  <a:lnTo>
                    <a:pt x="8258760" y="829647"/>
                  </a:lnTo>
                  <a:cubicBezTo>
                    <a:pt x="8258760" y="831447"/>
                    <a:pt x="8262671" y="834324"/>
                    <a:pt x="8270494" y="838280"/>
                  </a:cubicBezTo>
                  <a:cubicBezTo>
                    <a:pt x="8274270" y="841696"/>
                    <a:pt x="8277148" y="848530"/>
                    <a:pt x="8279126" y="858781"/>
                  </a:cubicBezTo>
                  <a:cubicBezTo>
                    <a:pt x="8279126" y="864806"/>
                    <a:pt x="8273371" y="871954"/>
                    <a:pt x="8261862" y="880227"/>
                  </a:cubicBezTo>
                  <a:lnTo>
                    <a:pt x="8256602" y="881306"/>
                  </a:lnTo>
                  <a:lnTo>
                    <a:pt x="8251206" y="881306"/>
                  </a:lnTo>
                  <a:lnTo>
                    <a:pt x="8251206" y="876989"/>
                  </a:lnTo>
                  <a:lnTo>
                    <a:pt x="8256602" y="864041"/>
                  </a:lnTo>
                  <a:lnTo>
                    <a:pt x="8255522" y="864041"/>
                  </a:lnTo>
                  <a:cubicBezTo>
                    <a:pt x="8254084" y="864041"/>
                    <a:pt x="8253364" y="865839"/>
                    <a:pt x="8253364" y="869437"/>
                  </a:cubicBezTo>
                  <a:lnTo>
                    <a:pt x="8252286" y="870515"/>
                  </a:lnTo>
                  <a:cubicBezTo>
                    <a:pt x="8250307" y="876989"/>
                    <a:pt x="8248869" y="880227"/>
                    <a:pt x="8247970" y="880227"/>
                  </a:cubicBezTo>
                  <a:lnTo>
                    <a:pt x="8244732" y="880227"/>
                  </a:lnTo>
                  <a:cubicBezTo>
                    <a:pt x="8241496" y="877349"/>
                    <a:pt x="8237539" y="875910"/>
                    <a:pt x="8232863" y="875910"/>
                  </a:cubicBezTo>
                  <a:cubicBezTo>
                    <a:pt x="8226569" y="870515"/>
                    <a:pt x="8219061" y="861929"/>
                    <a:pt x="8210339" y="850149"/>
                  </a:cubicBezTo>
                  <a:cubicBezTo>
                    <a:pt x="8200448" y="846373"/>
                    <a:pt x="8193615" y="840617"/>
                    <a:pt x="8189838" y="832885"/>
                  </a:cubicBezTo>
                  <a:cubicBezTo>
                    <a:pt x="8189838" y="827041"/>
                    <a:pt x="8182690" y="823488"/>
                    <a:pt x="8168393" y="822230"/>
                  </a:cubicBezTo>
                  <a:lnTo>
                    <a:pt x="8161919" y="815755"/>
                  </a:lnTo>
                  <a:lnTo>
                    <a:pt x="8164077" y="813598"/>
                  </a:lnTo>
                  <a:cubicBezTo>
                    <a:pt x="8165516" y="813598"/>
                    <a:pt x="8166235" y="814676"/>
                    <a:pt x="8166235" y="816835"/>
                  </a:cubicBezTo>
                  <a:lnTo>
                    <a:pt x="8167314" y="817914"/>
                  </a:lnTo>
                  <a:lnTo>
                    <a:pt x="8168393" y="817914"/>
                  </a:lnTo>
                  <a:lnTo>
                    <a:pt x="8183499" y="813598"/>
                  </a:lnTo>
                  <a:lnTo>
                    <a:pt x="8184443" y="814676"/>
                  </a:lnTo>
                  <a:lnTo>
                    <a:pt x="8190917" y="812519"/>
                  </a:lnTo>
                  <a:lnTo>
                    <a:pt x="8206023" y="815755"/>
                  </a:lnTo>
                  <a:lnTo>
                    <a:pt x="8206023" y="816835"/>
                  </a:lnTo>
                  <a:lnTo>
                    <a:pt x="8207102" y="815755"/>
                  </a:lnTo>
                  <a:lnTo>
                    <a:pt x="8209260" y="815755"/>
                  </a:lnTo>
                  <a:lnTo>
                    <a:pt x="8215734" y="818992"/>
                  </a:lnTo>
                  <a:cubicBezTo>
                    <a:pt x="8218612" y="818992"/>
                    <a:pt x="8221444" y="814676"/>
                    <a:pt x="8224231" y="806044"/>
                  </a:cubicBezTo>
                  <a:lnTo>
                    <a:pt x="8239338" y="786623"/>
                  </a:lnTo>
                  <a:cubicBezTo>
                    <a:pt x="8241855" y="786623"/>
                    <a:pt x="8244373" y="783431"/>
                    <a:pt x="8246890" y="777046"/>
                  </a:cubicBezTo>
                  <a:lnTo>
                    <a:pt x="8246890" y="775968"/>
                  </a:lnTo>
                  <a:lnTo>
                    <a:pt x="8245812" y="774889"/>
                  </a:lnTo>
                  <a:lnTo>
                    <a:pt x="8245812" y="773810"/>
                  </a:lnTo>
                  <a:lnTo>
                    <a:pt x="8232863" y="778126"/>
                  </a:lnTo>
                  <a:lnTo>
                    <a:pt x="8222073" y="773810"/>
                  </a:lnTo>
                  <a:lnTo>
                    <a:pt x="8218971" y="777046"/>
                  </a:lnTo>
                  <a:lnTo>
                    <a:pt x="8215734" y="777046"/>
                  </a:lnTo>
                  <a:lnTo>
                    <a:pt x="8211418" y="773810"/>
                  </a:lnTo>
                  <a:lnTo>
                    <a:pt x="8210339" y="773810"/>
                  </a:lnTo>
                  <a:cubicBezTo>
                    <a:pt x="8206203" y="783070"/>
                    <a:pt x="8199369" y="787702"/>
                    <a:pt x="8189838" y="787702"/>
                  </a:cubicBezTo>
                  <a:lnTo>
                    <a:pt x="8184443" y="786623"/>
                  </a:lnTo>
                  <a:lnTo>
                    <a:pt x="8174867" y="787702"/>
                  </a:lnTo>
                  <a:lnTo>
                    <a:pt x="8170551" y="787702"/>
                  </a:lnTo>
                  <a:cubicBezTo>
                    <a:pt x="8165516" y="787702"/>
                    <a:pt x="8160480" y="784509"/>
                    <a:pt x="8155445" y="778126"/>
                  </a:cubicBezTo>
                  <a:lnTo>
                    <a:pt x="8155445" y="773810"/>
                  </a:lnTo>
                  <a:lnTo>
                    <a:pt x="8160840" y="760861"/>
                  </a:lnTo>
                  <a:lnTo>
                    <a:pt x="8159761" y="750071"/>
                  </a:lnTo>
                  <a:cubicBezTo>
                    <a:pt x="8165516" y="745485"/>
                    <a:pt x="8168393" y="739776"/>
                    <a:pt x="8168393" y="732942"/>
                  </a:cubicBezTo>
                  <a:lnTo>
                    <a:pt x="8167314" y="732942"/>
                  </a:lnTo>
                  <a:lnTo>
                    <a:pt x="8162998" y="731863"/>
                  </a:lnTo>
                  <a:lnTo>
                    <a:pt x="8159761" y="732942"/>
                  </a:lnTo>
                  <a:lnTo>
                    <a:pt x="8158682" y="731863"/>
                  </a:lnTo>
                  <a:lnTo>
                    <a:pt x="8153287" y="732942"/>
                  </a:lnTo>
                  <a:lnTo>
                    <a:pt x="8131842" y="732942"/>
                  </a:lnTo>
                  <a:cubicBezTo>
                    <a:pt x="8128245" y="731144"/>
                    <a:pt x="8126447" y="728266"/>
                    <a:pt x="8126447" y="724310"/>
                  </a:cubicBezTo>
                  <a:lnTo>
                    <a:pt x="8127526" y="723231"/>
                  </a:lnTo>
                  <a:lnTo>
                    <a:pt x="8135079" y="723231"/>
                  </a:lnTo>
                  <a:lnTo>
                    <a:pt x="8146813" y="721073"/>
                  </a:lnTo>
                  <a:lnTo>
                    <a:pt x="8154366" y="724310"/>
                  </a:lnTo>
                  <a:cubicBezTo>
                    <a:pt x="8165156" y="724310"/>
                    <a:pt x="8170551" y="720714"/>
                    <a:pt x="8170551" y="713520"/>
                  </a:cubicBezTo>
                  <a:cubicBezTo>
                    <a:pt x="8171990" y="705158"/>
                    <a:pt x="8174507" y="698729"/>
                    <a:pt x="8178104" y="694233"/>
                  </a:cubicBezTo>
                  <a:lnTo>
                    <a:pt x="8177025" y="687759"/>
                  </a:lnTo>
                  <a:lnTo>
                    <a:pt x="8185522" y="676969"/>
                  </a:lnTo>
                  <a:lnTo>
                    <a:pt x="8184443" y="673732"/>
                  </a:lnTo>
                  <a:lnTo>
                    <a:pt x="8165156" y="678048"/>
                  </a:lnTo>
                  <a:cubicBezTo>
                    <a:pt x="8156884" y="678048"/>
                    <a:pt x="8151129" y="675575"/>
                    <a:pt x="8147892" y="670630"/>
                  </a:cubicBezTo>
                  <a:lnTo>
                    <a:pt x="8147892" y="669551"/>
                  </a:lnTo>
                  <a:lnTo>
                    <a:pt x="8153287" y="664156"/>
                  </a:lnTo>
                  <a:lnTo>
                    <a:pt x="8156524" y="664156"/>
                  </a:lnTo>
                  <a:cubicBezTo>
                    <a:pt x="8159042" y="667033"/>
                    <a:pt x="8163358" y="668831"/>
                    <a:pt x="8169472" y="669551"/>
                  </a:cubicBezTo>
                  <a:cubicBezTo>
                    <a:pt x="8169472" y="671619"/>
                    <a:pt x="8170911" y="672653"/>
                    <a:pt x="8173788" y="672653"/>
                  </a:cubicBezTo>
                  <a:cubicBezTo>
                    <a:pt x="8182870" y="669326"/>
                    <a:pt x="8188220" y="665774"/>
                    <a:pt x="8189838" y="661998"/>
                  </a:cubicBezTo>
                  <a:lnTo>
                    <a:pt x="8188759" y="656603"/>
                  </a:lnTo>
                  <a:cubicBezTo>
                    <a:pt x="8189299" y="648869"/>
                    <a:pt x="8190378" y="644194"/>
                    <a:pt x="8191996" y="642575"/>
                  </a:cubicBezTo>
                  <a:lnTo>
                    <a:pt x="8190917" y="641496"/>
                  </a:lnTo>
                  <a:lnTo>
                    <a:pt x="8190917" y="640417"/>
                  </a:lnTo>
                  <a:lnTo>
                    <a:pt x="8193075" y="629762"/>
                  </a:lnTo>
                  <a:lnTo>
                    <a:pt x="8191996" y="620051"/>
                  </a:lnTo>
                  <a:cubicBezTo>
                    <a:pt x="8193075" y="617174"/>
                    <a:pt x="8194154" y="615736"/>
                    <a:pt x="8195233" y="615736"/>
                  </a:cubicBezTo>
                  <a:close/>
                  <a:moveTo>
                    <a:pt x="7742740" y="615736"/>
                  </a:moveTo>
                  <a:lnTo>
                    <a:pt x="7745977" y="615736"/>
                  </a:lnTo>
                  <a:cubicBezTo>
                    <a:pt x="7748944" y="617174"/>
                    <a:pt x="7750428" y="619332"/>
                    <a:pt x="7750428" y="622209"/>
                  </a:cubicBezTo>
                  <a:lnTo>
                    <a:pt x="7755958" y="621130"/>
                  </a:lnTo>
                  <a:lnTo>
                    <a:pt x="7761353" y="622209"/>
                  </a:lnTo>
                  <a:lnTo>
                    <a:pt x="7764724" y="621130"/>
                  </a:lnTo>
                  <a:cubicBezTo>
                    <a:pt x="7766882" y="626256"/>
                    <a:pt x="7769805" y="628818"/>
                    <a:pt x="7773492" y="628818"/>
                  </a:cubicBezTo>
                  <a:cubicBezTo>
                    <a:pt x="7775470" y="628818"/>
                    <a:pt x="7779516" y="631336"/>
                    <a:pt x="7785630" y="636371"/>
                  </a:cubicBezTo>
                  <a:lnTo>
                    <a:pt x="7786709" y="635292"/>
                  </a:lnTo>
                  <a:lnTo>
                    <a:pt x="7789946" y="635292"/>
                  </a:lnTo>
                  <a:cubicBezTo>
                    <a:pt x="7791655" y="635292"/>
                    <a:pt x="7792779" y="637810"/>
                    <a:pt x="7793318" y="642845"/>
                  </a:cubicBezTo>
                  <a:lnTo>
                    <a:pt x="7794397" y="642845"/>
                  </a:lnTo>
                  <a:lnTo>
                    <a:pt x="7799927" y="639608"/>
                  </a:lnTo>
                  <a:cubicBezTo>
                    <a:pt x="7804872" y="641586"/>
                    <a:pt x="7807795" y="643744"/>
                    <a:pt x="7808694" y="646082"/>
                  </a:cubicBezTo>
                  <a:lnTo>
                    <a:pt x="7808694" y="649454"/>
                  </a:lnTo>
                  <a:cubicBezTo>
                    <a:pt x="7808694" y="651432"/>
                    <a:pt x="7804288" y="653230"/>
                    <a:pt x="7795476" y="654849"/>
                  </a:cubicBezTo>
                  <a:cubicBezTo>
                    <a:pt x="7795476" y="656288"/>
                    <a:pt x="7784506" y="665684"/>
                    <a:pt x="7762566" y="683038"/>
                  </a:cubicBezTo>
                  <a:lnTo>
                    <a:pt x="7762566" y="685196"/>
                  </a:lnTo>
                  <a:cubicBezTo>
                    <a:pt x="7768231" y="691040"/>
                    <a:pt x="7774795" y="693963"/>
                    <a:pt x="7782258" y="693963"/>
                  </a:cubicBezTo>
                  <a:cubicBezTo>
                    <a:pt x="7786125" y="702595"/>
                    <a:pt x="7793094" y="706911"/>
                    <a:pt x="7803164" y="706911"/>
                  </a:cubicBezTo>
                  <a:lnTo>
                    <a:pt x="7811931" y="714599"/>
                  </a:lnTo>
                  <a:lnTo>
                    <a:pt x="7811931" y="721073"/>
                  </a:lnTo>
                  <a:cubicBezTo>
                    <a:pt x="7803119" y="731233"/>
                    <a:pt x="7794352" y="736314"/>
                    <a:pt x="7785630" y="736314"/>
                  </a:cubicBezTo>
                  <a:cubicBezTo>
                    <a:pt x="7774660" y="747733"/>
                    <a:pt x="7769176" y="755691"/>
                    <a:pt x="7769176" y="760187"/>
                  </a:cubicBezTo>
                  <a:lnTo>
                    <a:pt x="7771334" y="760187"/>
                  </a:lnTo>
                  <a:lnTo>
                    <a:pt x="7771334" y="761266"/>
                  </a:lnTo>
                  <a:lnTo>
                    <a:pt x="7774570" y="760187"/>
                  </a:lnTo>
                  <a:cubicBezTo>
                    <a:pt x="7783922" y="760187"/>
                    <a:pt x="7793094" y="765267"/>
                    <a:pt x="7802085" y="775428"/>
                  </a:cubicBezTo>
                  <a:cubicBezTo>
                    <a:pt x="7806491" y="775428"/>
                    <a:pt x="7808694" y="778306"/>
                    <a:pt x="7808694" y="784060"/>
                  </a:cubicBezTo>
                  <a:lnTo>
                    <a:pt x="7814089" y="790533"/>
                  </a:lnTo>
                  <a:cubicBezTo>
                    <a:pt x="7814089" y="792602"/>
                    <a:pt x="7811167" y="796243"/>
                    <a:pt x="7805322" y="801459"/>
                  </a:cubicBezTo>
                  <a:cubicBezTo>
                    <a:pt x="7805322" y="804335"/>
                    <a:pt x="7803524" y="805774"/>
                    <a:pt x="7799927" y="805774"/>
                  </a:cubicBezTo>
                  <a:cubicBezTo>
                    <a:pt x="7798039" y="806853"/>
                    <a:pt x="7795476" y="810495"/>
                    <a:pt x="7792239" y="816699"/>
                  </a:cubicBezTo>
                  <a:cubicBezTo>
                    <a:pt x="7784866" y="816699"/>
                    <a:pt x="7771648" y="827175"/>
                    <a:pt x="7752586" y="848126"/>
                  </a:cubicBezTo>
                  <a:cubicBezTo>
                    <a:pt x="7749169" y="843810"/>
                    <a:pt x="7745527" y="841651"/>
                    <a:pt x="7741661" y="841651"/>
                  </a:cubicBezTo>
                  <a:cubicBezTo>
                    <a:pt x="7738694" y="842731"/>
                    <a:pt x="7737210" y="843810"/>
                    <a:pt x="7737210" y="844889"/>
                  </a:cubicBezTo>
                  <a:lnTo>
                    <a:pt x="7737210" y="848126"/>
                  </a:lnTo>
                  <a:cubicBezTo>
                    <a:pt x="7740177" y="848485"/>
                    <a:pt x="7741661" y="849564"/>
                    <a:pt x="7741661" y="851363"/>
                  </a:cubicBezTo>
                  <a:cubicBezTo>
                    <a:pt x="7736356" y="852082"/>
                    <a:pt x="7729028" y="856443"/>
                    <a:pt x="7719676" y="864446"/>
                  </a:cubicBezTo>
                  <a:lnTo>
                    <a:pt x="7717518" y="864446"/>
                  </a:lnTo>
                  <a:lnTo>
                    <a:pt x="7713067" y="862287"/>
                  </a:lnTo>
                  <a:cubicBezTo>
                    <a:pt x="7708302" y="865165"/>
                    <a:pt x="7701693" y="866963"/>
                    <a:pt x="7693240" y="867683"/>
                  </a:cubicBezTo>
                  <a:cubicBezTo>
                    <a:pt x="7692521" y="870560"/>
                    <a:pt x="7687036" y="873482"/>
                    <a:pt x="7676786" y="876449"/>
                  </a:cubicBezTo>
                  <a:lnTo>
                    <a:pt x="7674628" y="878608"/>
                  </a:lnTo>
                  <a:cubicBezTo>
                    <a:pt x="7672829" y="876449"/>
                    <a:pt x="7669548" y="875371"/>
                    <a:pt x="7664782" y="875371"/>
                  </a:cubicBezTo>
                  <a:lnTo>
                    <a:pt x="7663703" y="874292"/>
                  </a:lnTo>
                  <a:lnTo>
                    <a:pt x="7663703" y="870920"/>
                  </a:lnTo>
                  <a:cubicBezTo>
                    <a:pt x="7669188" y="866424"/>
                    <a:pt x="7675752" y="862828"/>
                    <a:pt x="7683395" y="860130"/>
                  </a:cubicBezTo>
                  <a:cubicBezTo>
                    <a:pt x="7683395" y="858331"/>
                    <a:pt x="7691082" y="851452"/>
                    <a:pt x="7706458" y="839494"/>
                  </a:cubicBezTo>
                  <a:lnTo>
                    <a:pt x="7708751" y="834098"/>
                  </a:lnTo>
                  <a:lnTo>
                    <a:pt x="7707537" y="834098"/>
                  </a:lnTo>
                  <a:lnTo>
                    <a:pt x="7692162" y="835178"/>
                  </a:lnTo>
                  <a:cubicBezTo>
                    <a:pt x="7687936" y="835178"/>
                    <a:pt x="7684294" y="834053"/>
                    <a:pt x="7681237" y="831806"/>
                  </a:cubicBezTo>
                  <a:cubicBezTo>
                    <a:pt x="7678809" y="831806"/>
                    <a:pt x="7676246" y="832930"/>
                    <a:pt x="7673549" y="835178"/>
                  </a:cubicBezTo>
                  <a:lnTo>
                    <a:pt x="7670177" y="835178"/>
                  </a:lnTo>
                  <a:lnTo>
                    <a:pt x="7666940" y="833019"/>
                  </a:lnTo>
                  <a:lnTo>
                    <a:pt x="7664782" y="833019"/>
                  </a:lnTo>
                  <a:lnTo>
                    <a:pt x="7660331" y="834098"/>
                  </a:lnTo>
                  <a:lnTo>
                    <a:pt x="7654801" y="831806"/>
                  </a:lnTo>
                  <a:lnTo>
                    <a:pt x="7644955" y="833019"/>
                  </a:lnTo>
                  <a:lnTo>
                    <a:pt x="7644955" y="835178"/>
                  </a:lnTo>
                  <a:cubicBezTo>
                    <a:pt x="7647743" y="835178"/>
                    <a:pt x="7649946" y="836616"/>
                    <a:pt x="7651564" y="839494"/>
                  </a:cubicBezTo>
                  <a:lnTo>
                    <a:pt x="7650485" y="847047"/>
                  </a:lnTo>
                  <a:lnTo>
                    <a:pt x="7650485" y="862287"/>
                  </a:lnTo>
                  <a:lnTo>
                    <a:pt x="7651564" y="871999"/>
                  </a:lnTo>
                  <a:cubicBezTo>
                    <a:pt x="7651564" y="876764"/>
                    <a:pt x="7645720" y="880765"/>
                    <a:pt x="7634030" y="884003"/>
                  </a:cubicBezTo>
                  <a:lnTo>
                    <a:pt x="7624049" y="879687"/>
                  </a:lnTo>
                  <a:lnTo>
                    <a:pt x="7612046" y="880765"/>
                  </a:lnTo>
                  <a:lnTo>
                    <a:pt x="7608674" y="880765"/>
                  </a:lnTo>
                  <a:cubicBezTo>
                    <a:pt x="7605077" y="878608"/>
                    <a:pt x="7603279" y="876045"/>
                    <a:pt x="7603279" y="873078"/>
                  </a:cubicBezTo>
                  <a:lnTo>
                    <a:pt x="7604358" y="868762"/>
                  </a:lnTo>
                  <a:lnTo>
                    <a:pt x="7600986" y="841651"/>
                  </a:lnTo>
                  <a:lnTo>
                    <a:pt x="7603279" y="831806"/>
                  </a:lnTo>
                  <a:lnTo>
                    <a:pt x="7598828" y="831806"/>
                  </a:lnTo>
                  <a:lnTo>
                    <a:pt x="7586689" y="836256"/>
                  </a:lnTo>
                  <a:lnTo>
                    <a:pt x="7579001" y="834098"/>
                  </a:lnTo>
                  <a:lnTo>
                    <a:pt x="7569155" y="835178"/>
                  </a:lnTo>
                  <a:lnTo>
                    <a:pt x="7559309" y="835178"/>
                  </a:lnTo>
                  <a:cubicBezTo>
                    <a:pt x="7557781" y="834818"/>
                    <a:pt x="7556297" y="832974"/>
                    <a:pt x="7554858" y="829647"/>
                  </a:cubicBezTo>
                  <a:lnTo>
                    <a:pt x="7559309" y="828569"/>
                  </a:lnTo>
                  <a:lnTo>
                    <a:pt x="7557016" y="825331"/>
                  </a:lnTo>
                  <a:lnTo>
                    <a:pt x="7558230" y="824253"/>
                  </a:lnTo>
                  <a:lnTo>
                    <a:pt x="7559309" y="824253"/>
                  </a:lnTo>
                  <a:cubicBezTo>
                    <a:pt x="7568840" y="825692"/>
                    <a:pt x="7573606" y="827130"/>
                    <a:pt x="7573606" y="828569"/>
                  </a:cubicBezTo>
                  <a:lnTo>
                    <a:pt x="7590061" y="824253"/>
                  </a:lnTo>
                  <a:lnTo>
                    <a:pt x="7600986" y="827490"/>
                  </a:lnTo>
                  <a:lnTo>
                    <a:pt x="7603279" y="816699"/>
                  </a:lnTo>
                  <a:cubicBezTo>
                    <a:pt x="7600671" y="811575"/>
                    <a:pt x="7598828" y="809012"/>
                    <a:pt x="7597749" y="809012"/>
                  </a:cubicBezTo>
                  <a:lnTo>
                    <a:pt x="7592219" y="809012"/>
                  </a:lnTo>
                  <a:cubicBezTo>
                    <a:pt x="7570279" y="809012"/>
                    <a:pt x="7559309" y="805415"/>
                    <a:pt x="7559309" y="798222"/>
                  </a:cubicBezTo>
                  <a:lnTo>
                    <a:pt x="7558230" y="785139"/>
                  </a:lnTo>
                  <a:lnTo>
                    <a:pt x="7559309" y="784060"/>
                  </a:lnTo>
                  <a:lnTo>
                    <a:pt x="7559309" y="782980"/>
                  </a:lnTo>
                  <a:lnTo>
                    <a:pt x="7558230" y="778664"/>
                  </a:lnTo>
                  <a:lnTo>
                    <a:pt x="7559309" y="763424"/>
                  </a:lnTo>
                  <a:lnTo>
                    <a:pt x="7557016" y="756950"/>
                  </a:lnTo>
                  <a:lnTo>
                    <a:pt x="7558230" y="747104"/>
                  </a:lnTo>
                  <a:lnTo>
                    <a:pt x="7554858" y="727547"/>
                  </a:lnTo>
                  <a:lnTo>
                    <a:pt x="7554858" y="724310"/>
                  </a:lnTo>
                  <a:cubicBezTo>
                    <a:pt x="7556297" y="721433"/>
                    <a:pt x="7558140" y="719994"/>
                    <a:pt x="7560388" y="719994"/>
                  </a:cubicBezTo>
                  <a:lnTo>
                    <a:pt x="7575764" y="723231"/>
                  </a:lnTo>
                  <a:lnTo>
                    <a:pt x="7577922" y="723231"/>
                  </a:lnTo>
                  <a:lnTo>
                    <a:pt x="7587903" y="722152"/>
                  </a:lnTo>
                  <a:cubicBezTo>
                    <a:pt x="7592039" y="725569"/>
                    <a:pt x="7600806" y="728851"/>
                    <a:pt x="7614204" y="731998"/>
                  </a:cubicBezTo>
                  <a:lnTo>
                    <a:pt x="7617440" y="733077"/>
                  </a:lnTo>
                  <a:cubicBezTo>
                    <a:pt x="7622566" y="733077"/>
                    <a:pt x="7625128" y="732357"/>
                    <a:pt x="7625128" y="730919"/>
                  </a:cubicBezTo>
                  <a:lnTo>
                    <a:pt x="7632816" y="731998"/>
                  </a:lnTo>
                  <a:lnTo>
                    <a:pt x="7636188" y="731998"/>
                  </a:lnTo>
                  <a:lnTo>
                    <a:pt x="7642797" y="730919"/>
                  </a:lnTo>
                  <a:lnTo>
                    <a:pt x="7646034" y="731998"/>
                  </a:lnTo>
                  <a:cubicBezTo>
                    <a:pt x="7653407" y="723455"/>
                    <a:pt x="7657094" y="717655"/>
                    <a:pt x="7657094" y="714599"/>
                  </a:cubicBezTo>
                  <a:lnTo>
                    <a:pt x="7637267" y="710283"/>
                  </a:lnTo>
                  <a:lnTo>
                    <a:pt x="7629579" y="713520"/>
                  </a:lnTo>
                  <a:lnTo>
                    <a:pt x="7616362" y="710283"/>
                  </a:lnTo>
                  <a:cubicBezTo>
                    <a:pt x="7611596" y="713160"/>
                    <a:pt x="7606111" y="714599"/>
                    <a:pt x="7599907" y="714599"/>
                  </a:cubicBezTo>
                  <a:lnTo>
                    <a:pt x="7597749" y="714599"/>
                  </a:lnTo>
                  <a:lnTo>
                    <a:pt x="7594377" y="712441"/>
                  </a:lnTo>
                  <a:lnTo>
                    <a:pt x="7587903" y="713520"/>
                  </a:lnTo>
                  <a:lnTo>
                    <a:pt x="7576843" y="711362"/>
                  </a:lnTo>
                  <a:cubicBezTo>
                    <a:pt x="7572437" y="714239"/>
                    <a:pt x="7568391" y="715678"/>
                    <a:pt x="7564704" y="715678"/>
                  </a:cubicBezTo>
                  <a:cubicBezTo>
                    <a:pt x="7557421" y="713340"/>
                    <a:pt x="7553779" y="709699"/>
                    <a:pt x="7553779" y="704754"/>
                  </a:cubicBezTo>
                  <a:lnTo>
                    <a:pt x="7553779" y="703673"/>
                  </a:lnTo>
                  <a:lnTo>
                    <a:pt x="7569155" y="701516"/>
                  </a:lnTo>
                  <a:cubicBezTo>
                    <a:pt x="7569155" y="702955"/>
                    <a:pt x="7573201" y="704034"/>
                    <a:pt x="7581294" y="704754"/>
                  </a:cubicBezTo>
                  <a:lnTo>
                    <a:pt x="7581294" y="703673"/>
                  </a:lnTo>
                  <a:cubicBezTo>
                    <a:pt x="7578147" y="682723"/>
                    <a:pt x="7573741" y="672248"/>
                    <a:pt x="7568076" y="672248"/>
                  </a:cubicBezTo>
                  <a:cubicBezTo>
                    <a:pt x="7568076" y="668741"/>
                    <a:pt x="7566233" y="665819"/>
                    <a:pt x="7562546" y="663481"/>
                  </a:cubicBezTo>
                  <a:lnTo>
                    <a:pt x="7562546" y="661323"/>
                  </a:lnTo>
                  <a:lnTo>
                    <a:pt x="7569155" y="655928"/>
                  </a:lnTo>
                  <a:lnTo>
                    <a:pt x="7572392" y="657007"/>
                  </a:lnTo>
                  <a:lnTo>
                    <a:pt x="7582373" y="655928"/>
                  </a:lnTo>
                  <a:lnTo>
                    <a:pt x="7583452" y="655928"/>
                  </a:lnTo>
                  <a:lnTo>
                    <a:pt x="7597749" y="661323"/>
                  </a:lnTo>
                  <a:lnTo>
                    <a:pt x="7602065" y="658086"/>
                  </a:lnTo>
                  <a:lnTo>
                    <a:pt x="7599907" y="651612"/>
                  </a:lnTo>
                  <a:lnTo>
                    <a:pt x="7600986" y="639608"/>
                  </a:lnTo>
                  <a:lnTo>
                    <a:pt x="7595591" y="625446"/>
                  </a:lnTo>
                  <a:lnTo>
                    <a:pt x="7595591" y="623288"/>
                  </a:lnTo>
                  <a:cubicBezTo>
                    <a:pt x="7598108" y="618972"/>
                    <a:pt x="7601390" y="616815"/>
                    <a:pt x="7605437" y="616815"/>
                  </a:cubicBezTo>
                  <a:lnTo>
                    <a:pt x="7627421" y="624367"/>
                  </a:lnTo>
                  <a:lnTo>
                    <a:pt x="7640504" y="621130"/>
                  </a:lnTo>
                  <a:lnTo>
                    <a:pt x="7648327" y="623288"/>
                  </a:lnTo>
                  <a:lnTo>
                    <a:pt x="7656015" y="623288"/>
                  </a:lnTo>
                  <a:cubicBezTo>
                    <a:pt x="7657454" y="623288"/>
                    <a:pt x="7658173" y="624412"/>
                    <a:pt x="7658173" y="626660"/>
                  </a:cubicBezTo>
                  <a:lnTo>
                    <a:pt x="7656015" y="630976"/>
                  </a:lnTo>
                  <a:lnTo>
                    <a:pt x="7658173" y="637450"/>
                  </a:lnTo>
                  <a:lnTo>
                    <a:pt x="7653722" y="642845"/>
                  </a:lnTo>
                  <a:lnTo>
                    <a:pt x="7653722" y="655928"/>
                  </a:lnTo>
                  <a:lnTo>
                    <a:pt x="7657094" y="655928"/>
                  </a:lnTo>
                  <a:lnTo>
                    <a:pt x="7657094" y="652691"/>
                  </a:lnTo>
                  <a:cubicBezTo>
                    <a:pt x="7657094" y="648465"/>
                    <a:pt x="7661095" y="644823"/>
                    <a:pt x="7669098" y="641766"/>
                  </a:cubicBezTo>
                  <a:cubicBezTo>
                    <a:pt x="7672065" y="633853"/>
                    <a:pt x="7674628" y="629897"/>
                    <a:pt x="7676786" y="629897"/>
                  </a:cubicBezTo>
                  <a:lnTo>
                    <a:pt x="7677865" y="629897"/>
                  </a:lnTo>
                  <a:cubicBezTo>
                    <a:pt x="7682630" y="629897"/>
                    <a:pt x="7688880" y="634213"/>
                    <a:pt x="7696612" y="642845"/>
                  </a:cubicBezTo>
                  <a:cubicBezTo>
                    <a:pt x="7702277" y="645812"/>
                    <a:pt x="7708482" y="650892"/>
                    <a:pt x="7715225" y="658086"/>
                  </a:cubicBezTo>
                  <a:lnTo>
                    <a:pt x="7715225" y="659165"/>
                  </a:lnTo>
                  <a:lnTo>
                    <a:pt x="7709830" y="665639"/>
                  </a:lnTo>
                  <a:lnTo>
                    <a:pt x="7706458" y="665639"/>
                  </a:lnTo>
                  <a:cubicBezTo>
                    <a:pt x="7704120" y="665639"/>
                    <a:pt x="7701558" y="664560"/>
                    <a:pt x="7698770" y="662402"/>
                  </a:cubicBezTo>
                  <a:lnTo>
                    <a:pt x="7696612" y="662402"/>
                  </a:lnTo>
                  <a:lnTo>
                    <a:pt x="7684474" y="664560"/>
                  </a:lnTo>
                  <a:lnTo>
                    <a:pt x="7690004" y="670090"/>
                  </a:lnTo>
                  <a:lnTo>
                    <a:pt x="7690004" y="673327"/>
                  </a:lnTo>
                  <a:cubicBezTo>
                    <a:pt x="7688026" y="676924"/>
                    <a:pt x="7684743" y="678722"/>
                    <a:pt x="7680158" y="678722"/>
                  </a:cubicBezTo>
                  <a:cubicBezTo>
                    <a:pt x="7680158" y="681599"/>
                    <a:pt x="7675752" y="687758"/>
                    <a:pt x="7666940" y="697200"/>
                  </a:cubicBezTo>
                  <a:lnTo>
                    <a:pt x="7658173" y="702595"/>
                  </a:lnTo>
                  <a:lnTo>
                    <a:pt x="7658173" y="703673"/>
                  </a:lnTo>
                  <a:cubicBezTo>
                    <a:pt x="7658173" y="705113"/>
                    <a:pt x="7659252" y="705832"/>
                    <a:pt x="7661410" y="705832"/>
                  </a:cubicBezTo>
                  <a:lnTo>
                    <a:pt x="7661410" y="712441"/>
                  </a:lnTo>
                  <a:lnTo>
                    <a:pt x="7663703" y="712441"/>
                  </a:lnTo>
                  <a:lnTo>
                    <a:pt x="7663703" y="713520"/>
                  </a:lnTo>
                  <a:lnTo>
                    <a:pt x="7668019" y="712441"/>
                  </a:lnTo>
                  <a:lnTo>
                    <a:pt x="7668019" y="707990"/>
                  </a:lnTo>
                  <a:cubicBezTo>
                    <a:pt x="7665861" y="707990"/>
                    <a:pt x="7664782" y="707271"/>
                    <a:pt x="7664782" y="705832"/>
                  </a:cubicBezTo>
                  <a:lnTo>
                    <a:pt x="7664782" y="704754"/>
                  </a:lnTo>
                  <a:lnTo>
                    <a:pt x="7670177" y="704754"/>
                  </a:lnTo>
                  <a:cubicBezTo>
                    <a:pt x="7678809" y="690276"/>
                    <a:pt x="7686137" y="683038"/>
                    <a:pt x="7692162" y="683038"/>
                  </a:cubicBezTo>
                  <a:cubicBezTo>
                    <a:pt x="7700974" y="683038"/>
                    <a:pt x="7707582" y="685601"/>
                    <a:pt x="7711988" y="690726"/>
                  </a:cubicBezTo>
                  <a:cubicBezTo>
                    <a:pt x="7724397" y="683263"/>
                    <a:pt x="7730601" y="674181"/>
                    <a:pt x="7730601" y="663481"/>
                  </a:cubicBezTo>
                  <a:cubicBezTo>
                    <a:pt x="7738694" y="651522"/>
                    <a:pt x="7742740" y="639968"/>
                    <a:pt x="7742740" y="628818"/>
                  </a:cubicBezTo>
                  <a:lnTo>
                    <a:pt x="7738289" y="621130"/>
                  </a:lnTo>
                  <a:cubicBezTo>
                    <a:pt x="7739818" y="617894"/>
                    <a:pt x="7741301" y="616096"/>
                    <a:pt x="7742740" y="615736"/>
                  </a:cubicBezTo>
                  <a:close/>
                  <a:moveTo>
                    <a:pt x="6143512" y="615735"/>
                  </a:moveTo>
                  <a:lnTo>
                    <a:pt x="6170892" y="622208"/>
                  </a:lnTo>
                  <a:lnTo>
                    <a:pt x="6175073" y="621129"/>
                  </a:lnTo>
                  <a:lnTo>
                    <a:pt x="6184514" y="622208"/>
                  </a:lnTo>
                  <a:lnTo>
                    <a:pt x="6189774" y="622208"/>
                  </a:lnTo>
                  <a:lnTo>
                    <a:pt x="6198271" y="620050"/>
                  </a:lnTo>
                  <a:cubicBezTo>
                    <a:pt x="6210231" y="621129"/>
                    <a:pt x="6216210" y="625086"/>
                    <a:pt x="6216210" y="631919"/>
                  </a:cubicBezTo>
                  <a:lnTo>
                    <a:pt x="6216210" y="634077"/>
                  </a:lnTo>
                  <a:cubicBezTo>
                    <a:pt x="6216210" y="635516"/>
                    <a:pt x="6211624" y="636595"/>
                    <a:pt x="6202453" y="637314"/>
                  </a:cubicBezTo>
                  <a:cubicBezTo>
                    <a:pt x="6201733" y="645677"/>
                    <a:pt x="6199980" y="651386"/>
                    <a:pt x="6197192" y="654444"/>
                  </a:cubicBezTo>
                  <a:lnTo>
                    <a:pt x="6199350" y="658760"/>
                  </a:lnTo>
                  <a:lnTo>
                    <a:pt x="6207713" y="658760"/>
                  </a:lnTo>
                  <a:lnTo>
                    <a:pt x="6212973" y="654444"/>
                  </a:lnTo>
                  <a:lnTo>
                    <a:pt x="6215131" y="654444"/>
                  </a:lnTo>
                  <a:lnTo>
                    <a:pt x="6217289" y="656602"/>
                  </a:lnTo>
                  <a:lnTo>
                    <a:pt x="6217289" y="657680"/>
                  </a:lnTo>
                  <a:cubicBezTo>
                    <a:pt x="6215491" y="661277"/>
                    <a:pt x="6211984" y="663076"/>
                    <a:pt x="6206769" y="663076"/>
                  </a:cubicBezTo>
                  <a:cubicBezTo>
                    <a:pt x="6203172" y="662177"/>
                    <a:pt x="6201374" y="661097"/>
                    <a:pt x="6201374" y="659838"/>
                  </a:cubicBezTo>
                  <a:lnTo>
                    <a:pt x="6187751" y="666313"/>
                  </a:lnTo>
                  <a:lnTo>
                    <a:pt x="6168734" y="664154"/>
                  </a:lnTo>
                  <a:lnTo>
                    <a:pt x="6161450" y="665234"/>
                  </a:lnTo>
                  <a:lnTo>
                    <a:pt x="6160371" y="664154"/>
                  </a:lnTo>
                  <a:lnTo>
                    <a:pt x="6159292" y="664154"/>
                  </a:lnTo>
                  <a:lnTo>
                    <a:pt x="6152953" y="667392"/>
                  </a:lnTo>
                  <a:cubicBezTo>
                    <a:pt x="6149267" y="665234"/>
                    <a:pt x="6145041" y="664154"/>
                    <a:pt x="6140275" y="664154"/>
                  </a:cubicBezTo>
                  <a:cubicBezTo>
                    <a:pt x="6136768" y="666313"/>
                    <a:pt x="6133261" y="667392"/>
                    <a:pt x="6129755" y="667392"/>
                  </a:cubicBezTo>
                  <a:lnTo>
                    <a:pt x="6125574" y="667392"/>
                  </a:lnTo>
                  <a:cubicBezTo>
                    <a:pt x="6123416" y="667392"/>
                    <a:pt x="6119549" y="665593"/>
                    <a:pt x="6113974" y="661996"/>
                  </a:cubicBezTo>
                  <a:cubicBezTo>
                    <a:pt x="6104803" y="663975"/>
                    <a:pt x="6100217" y="666133"/>
                    <a:pt x="6100217" y="668470"/>
                  </a:cubicBezTo>
                  <a:lnTo>
                    <a:pt x="6101296" y="681419"/>
                  </a:lnTo>
                  <a:cubicBezTo>
                    <a:pt x="6101296" y="687353"/>
                    <a:pt x="6096396" y="693782"/>
                    <a:pt x="6086595" y="700706"/>
                  </a:cubicBezTo>
                  <a:lnTo>
                    <a:pt x="6083358" y="701785"/>
                  </a:lnTo>
                  <a:lnTo>
                    <a:pt x="6079176" y="700706"/>
                  </a:lnTo>
                  <a:lnTo>
                    <a:pt x="6078097" y="700706"/>
                  </a:lnTo>
                  <a:lnTo>
                    <a:pt x="6078097" y="703943"/>
                  </a:lnTo>
                  <a:cubicBezTo>
                    <a:pt x="6081784" y="703943"/>
                    <a:pt x="6084616" y="705741"/>
                    <a:pt x="6086595" y="709338"/>
                  </a:cubicBezTo>
                  <a:lnTo>
                    <a:pt x="6090776" y="707180"/>
                  </a:lnTo>
                  <a:cubicBezTo>
                    <a:pt x="6097789" y="709338"/>
                    <a:pt x="6104803" y="712575"/>
                    <a:pt x="6111816" y="716891"/>
                  </a:cubicBezTo>
                  <a:cubicBezTo>
                    <a:pt x="6125394" y="719768"/>
                    <a:pt x="6135599" y="721207"/>
                    <a:pt x="6142433" y="721207"/>
                  </a:cubicBezTo>
                  <a:lnTo>
                    <a:pt x="6147693" y="707180"/>
                  </a:lnTo>
                  <a:cubicBezTo>
                    <a:pt x="6143467" y="705561"/>
                    <a:pt x="6141354" y="701965"/>
                    <a:pt x="6141354" y="696390"/>
                  </a:cubicBezTo>
                  <a:lnTo>
                    <a:pt x="6143512" y="692209"/>
                  </a:lnTo>
                  <a:cubicBezTo>
                    <a:pt x="6140994" y="690770"/>
                    <a:pt x="6139241" y="688612"/>
                    <a:pt x="6138252" y="685734"/>
                  </a:cubicBezTo>
                  <a:cubicBezTo>
                    <a:pt x="6138252" y="679260"/>
                    <a:pt x="6142118" y="676023"/>
                    <a:pt x="6149851" y="676023"/>
                  </a:cubicBezTo>
                  <a:cubicBezTo>
                    <a:pt x="6164778" y="676023"/>
                    <a:pt x="6180558" y="679979"/>
                    <a:pt x="6197192" y="687892"/>
                  </a:cubicBezTo>
                  <a:lnTo>
                    <a:pt x="6197192" y="692209"/>
                  </a:lnTo>
                  <a:lnTo>
                    <a:pt x="6190853" y="699627"/>
                  </a:lnTo>
                  <a:lnTo>
                    <a:pt x="6193011" y="708259"/>
                  </a:lnTo>
                  <a:lnTo>
                    <a:pt x="6191932" y="712575"/>
                  </a:lnTo>
                  <a:cubicBezTo>
                    <a:pt x="6191932" y="716891"/>
                    <a:pt x="6198271" y="720128"/>
                    <a:pt x="6210950" y="722286"/>
                  </a:cubicBezTo>
                  <a:cubicBezTo>
                    <a:pt x="6227045" y="713654"/>
                    <a:pt x="6235812" y="707540"/>
                    <a:pt x="6237250" y="703943"/>
                  </a:cubicBezTo>
                  <a:lnTo>
                    <a:pt x="6241432" y="701785"/>
                  </a:lnTo>
                  <a:cubicBezTo>
                    <a:pt x="6252851" y="707719"/>
                    <a:pt x="6264810" y="715632"/>
                    <a:pt x="6277308" y="725523"/>
                  </a:cubicBezTo>
                  <a:cubicBezTo>
                    <a:pt x="6277308" y="730558"/>
                    <a:pt x="6278028" y="733795"/>
                    <a:pt x="6279466" y="735233"/>
                  </a:cubicBezTo>
                  <a:lnTo>
                    <a:pt x="6277308" y="737392"/>
                  </a:lnTo>
                  <a:lnTo>
                    <a:pt x="6269890" y="736313"/>
                  </a:lnTo>
                  <a:lnTo>
                    <a:pt x="6269890" y="737392"/>
                  </a:lnTo>
                  <a:lnTo>
                    <a:pt x="6272048" y="742787"/>
                  </a:lnTo>
                  <a:lnTo>
                    <a:pt x="6270969" y="750205"/>
                  </a:lnTo>
                  <a:lnTo>
                    <a:pt x="6272048" y="753442"/>
                  </a:lnTo>
                  <a:lnTo>
                    <a:pt x="6268946" y="762074"/>
                  </a:lnTo>
                  <a:lnTo>
                    <a:pt x="6268946" y="764232"/>
                  </a:lnTo>
                  <a:cubicBezTo>
                    <a:pt x="6268946" y="769088"/>
                    <a:pt x="6270340" y="776641"/>
                    <a:pt x="6273127" y="786891"/>
                  </a:cubicBezTo>
                  <a:lnTo>
                    <a:pt x="6272048" y="787969"/>
                  </a:lnTo>
                  <a:lnTo>
                    <a:pt x="6273127" y="794445"/>
                  </a:lnTo>
                  <a:lnTo>
                    <a:pt x="6272048" y="809416"/>
                  </a:lnTo>
                  <a:lnTo>
                    <a:pt x="6274206" y="815889"/>
                  </a:lnTo>
                  <a:cubicBezTo>
                    <a:pt x="6273487" y="818947"/>
                    <a:pt x="6269935" y="822903"/>
                    <a:pt x="6263551" y="827759"/>
                  </a:cubicBezTo>
                  <a:lnTo>
                    <a:pt x="6261528" y="827759"/>
                  </a:lnTo>
                  <a:lnTo>
                    <a:pt x="6258291" y="825601"/>
                  </a:lnTo>
                  <a:lnTo>
                    <a:pt x="6257347" y="826680"/>
                  </a:lnTo>
                  <a:lnTo>
                    <a:pt x="6266788" y="835312"/>
                  </a:lnTo>
                  <a:lnTo>
                    <a:pt x="6267867" y="836391"/>
                  </a:lnTo>
                  <a:lnTo>
                    <a:pt x="6267867" y="839628"/>
                  </a:lnTo>
                  <a:lnTo>
                    <a:pt x="6264630" y="842864"/>
                  </a:lnTo>
                  <a:lnTo>
                    <a:pt x="6260449" y="842864"/>
                  </a:lnTo>
                  <a:lnTo>
                    <a:pt x="6255189" y="839628"/>
                  </a:lnTo>
                  <a:lnTo>
                    <a:pt x="6254110" y="840707"/>
                  </a:lnTo>
                  <a:lnTo>
                    <a:pt x="6234148" y="840707"/>
                  </a:lnTo>
                  <a:cubicBezTo>
                    <a:pt x="6227764" y="840707"/>
                    <a:pt x="6224572" y="834592"/>
                    <a:pt x="6224572" y="822364"/>
                  </a:cubicBezTo>
                  <a:lnTo>
                    <a:pt x="6218233" y="820205"/>
                  </a:lnTo>
                  <a:lnTo>
                    <a:pt x="6212973" y="823443"/>
                  </a:lnTo>
                  <a:cubicBezTo>
                    <a:pt x="6201733" y="822723"/>
                    <a:pt x="6196113" y="821285"/>
                    <a:pt x="6196113" y="819126"/>
                  </a:cubicBezTo>
                  <a:lnTo>
                    <a:pt x="6190853" y="822364"/>
                  </a:lnTo>
                  <a:lnTo>
                    <a:pt x="6191932" y="827759"/>
                  </a:lnTo>
                  <a:lnTo>
                    <a:pt x="6188830" y="830996"/>
                  </a:lnTo>
                  <a:cubicBezTo>
                    <a:pt x="6190718" y="833873"/>
                    <a:pt x="6192112" y="839628"/>
                    <a:pt x="6193011" y="848260"/>
                  </a:cubicBezTo>
                  <a:cubicBezTo>
                    <a:pt x="6190224" y="855003"/>
                    <a:pt x="6188830" y="860713"/>
                    <a:pt x="6188830" y="865389"/>
                  </a:cubicBezTo>
                  <a:lnTo>
                    <a:pt x="6189774" y="869705"/>
                  </a:lnTo>
                  <a:cubicBezTo>
                    <a:pt x="6187706" y="877617"/>
                    <a:pt x="6184200" y="881574"/>
                    <a:pt x="6179254" y="881574"/>
                  </a:cubicBezTo>
                  <a:lnTo>
                    <a:pt x="6175073" y="880495"/>
                  </a:lnTo>
                  <a:lnTo>
                    <a:pt x="6160371" y="882653"/>
                  </a:lnTo>
                  <a:cubicBezTo>
                    <a:pt x="6155606" y="882653"/>
                    <a:pt x="6151020" y="877258"/>
                    <a:pt x="6146614" y="866468"/>
                  </a:cubicBezTo>
                  <a:lnTo>
                    <a:pt x="6149851" y="859994"/>
                  </a:lnTo>
                  <a:cubicBezTo>
                    <a:pt x="6146165" y="859994"/>
                    <a:pt x="6144052" y="858915"/>
                    <a:pt x="6143512" y="856757"/>
                  </a:cubicBezTo>
                  <a:cubicBezTo>
                    <a:pt x="6143692" y="853250"/>
                    <a:pt x="6144366" y="851496"/>
                    <a:pt x="6145535" y="851496"/>
                  </a:cubicBezTo>
                  <a:lnTo>
                    <a:pt x="6143512" y="845023"/>
                  </a:lnTo>
                  <a:lnTo>
                    <a:pt x="6145535" y="839628"/>
                  </a:lnTo>
                  <a:lnTo>
                    <a:pt x="6144456" y="839628"/>
                  </a:lnTo>
                  <a:cubicBezTo>
                    <a:pt x="6142388" y="838908"/>
                    <a:pt x="6141354" y="836751"/>
                    <a:pt x="6141354" y="833153"/>
                  </a:cubicBezTo>
                  <a:lnTo>
                    <a:pt x="6146614" y="824521"/>
                  </a:lnTo>
                  <a:lnTo>
                    <a:pt x="6146614" y="821285"/>
                  </a:lnTo>
                  <a:lnTo>
                    <a:pt x="6143512" y="821285"/>
                  </a:lnTo>
                  <a:lnTo>
                    <a:pt x="6135015" y="823443"/>
                  </a:lnTo>
                  <a:lnTo>
                    <a:pt x="6131913" y="823443"/>
                  </a:lnTo>
                  <a:lnTo>
                    <a:pt x="6123416" y="821285"/>
                  </a:lnTo>
                  <a:lnTo>
                    <a:pt x="6119234" y="821285"/>
                  </a:lnTo>
                  <a:lnTo>
                    <a:pt x="6116132" y="824521"/>
                  </a:lnTo>
                  <a:lnTo>
                    <a:pt x="6116132" y="837469"/>
                  </a:lnTo>
                  <a:cubicBezTo>
                    <a:pt x="6111547" y="842505"/>
                    <a:pt x="6103094" y="845023"/>
                    <a:pt x="6090776" y="845023"/>
                  </a:cubicBezTo>
                  <a:cubicBezTo>
                    <a:pt x="6077468" y="838728"/>
                    <a:pt x="6070814" y="832614"/>
                    <a:pt x="6070814" y="826680"/>
                  </a:cubicBezTo>
                  <a:lnTo>
                    <a:pt x="6072837" y="821285"/>
                  </a:lnTo>
                  <a:lnTo>
                    <a:pt x="6071758" y="811573"/>
                  </a:lnTo>
                  <a:lnTo>
                    <a:pt x="6073916" y="802941"/>
                  </a:lnTo>
                  <a:lnTo>
                    <a:pt x="6073916" y="800918"/>
                  </a:lnTo>
                  <a:lnTo>
                    <a:pt x="6071758" y="797682"/>
                  </a:lnTo>
                  <a:lnTo>
                    <a:pt x="6071758" y="793365"/>
                  </a:lnTo>
                  <a:lnTo>
                    <a:pt x="6073916" y="790128"/>
                  </a:lnTo>
                  <a:lnTo>
                    <a:pt x="6072837" y="779338"/>
                  </a:lnTo>
                  <a:lnTo>
                    <a:pt x="6073916" y="775023"/>
                  </a:lnTo>
                  <a:cubicBezTo>
                    <a:pt x="6071848" y="771246"/>
                    <a:pt x="6070814" y="767649"/>
                    <a:pt x="6070814" y="764232"/>
                  </a:cubicBezTo>
                  <a:lnTo>
                    <a:pt x="6070814" y="763153"/>
                  </a:lnTo>
                  <a:lnTo>
                    <a:pt x="6072837" y="756679"/>
                  </a:lnTo>
                  <a:lnTo>
                    <a:pt x="6071758" y="750205"/>
                  </a:lnTo>
                  <a:lnTo>
                    <a:pt x="6073916" y="728760"/>
                  </a:lnTo>
                  <a:lnTo>
                    <a:pt x="6072837" y="723365"/>
                  </a:lnTo>
                  <a:lnTo>
                    <a:pt x="6072837" y="721207"/>
                  </a:lnTo>
                  <a:cubicBezTo>
                    <a:pt x="6070769" y="721207"/>
                    <a:pt x="6069016" y="719768"/>
                    <a:pt x="6067577" y="716891"/>
                  </a:cubicBezTo>
                  <a:lnTo>
                    <a:pt x="6067577" y="713654"/>
                  </a:lnTo>
                  <a:cubicBezTo>
                    <a:pt x="6070005" y="709338"/>
                    <a:pt x="6072118" y="707180"/>
                    <a:pt x="6073916" y="707180"/>
                  </a:cubicBezTo>
                  <a:lnTo>
                    <a:pt x="6073916" y="703943"/>
                  </a:lnTo>
                  <a:lnTo>
                    <a:pt x="6065419" y="706101"/>
                  </a:lnTo>
                  <a:lnTo>
                    <a:pt x="6048560" y="693288"/>
                  </a:lnTo>
                  <a:lnTo>
                    <a:pt x="6045458" y="682498"/>
                  </a:lnTo>
                  <a:cubicBezTo>
                    <a:pt x="6049144" y="668111"/>
                    <a:pt x="6055483" y="660917"/>
                    <a:pt x="6064475" y="660917"/>
                  </a:cubicBezTo>
                  <a:cubicBezTo>
                    <a:pt x="6068162" y="656961"/>
                    <a:pt x="6070949" y="650847"/>
                    <a:pt x="6072837" y="642575"/>
                  </a:cubicBezTo>
                  <a:lnTo>
                    <a:pt x="6077018" y="642575"/>
                  </a:lnTo>
                  <a:lnTo>
                    <a:pt x="6093878" y="658760"/>
                  </a:lnTo>
                  <a:lnTo>
                    <a:pt x="6106556" y="655523"/>
                  </a:lnTo>
                  <a:lnTo>
                    <a:pt x="6111816" y="656602"/>
                  </a:lnTo>
                  <a:lnTo>
                    <a:pt x="6118155" y="654444"/>
                  </a:lnTo>
                  <a:lnTo>
                    <a:pt x="6127597" y="654444"/>
                  </a:lnTo>
                  <a:lnTo>
                    <a:pt x="6131913" y="657680"/>
                  </a:lnTo>
                  <a:lnTo>
                    <a:pt x="6141354" y="656602"/>
                  </a:lnTo>
                  <a:lnTo>
                    <a:pt x="6142433" y="656602"/>
                  </a:lnTo>
                  <a:lnTo>
                    <a:pt x="6143512" y="651207"/>
                  </a:lnTo>
                  <a:lnTo>
                    <a:pt x="6143512" y="638393"/>
                  </a:lnTo>
                  <a:cubicBezTo>
                    <a:pt x="6143512" y="634077"/>
                    <a:pt x="6141039" y="629042"/>
                    <a:pt x="6136094" y="623287"/>
                  </a:cubicBezTo>
                  <a:cubicBezTo>
                    <a:pt x="6136094" y="618252"/>
                    <a:pt x="6138567" y="615735"/>
                    <a:pt x="6143512" y="615735"/>
                  </a:cubicBezTo>
                  <a:close/>
                  <a:moveTo>
                    <a:pt x="1048495" y="615463"/>
                  </a:moveTo>
                  <a:lnTo>
                    <a:pt x="1057261" y="617621"/>
                  </a:lnTo>
                  <a:lnTo>
                    <a:pt x="1062793" y="616541"/>
                  </a:lnTo>
                  <a:cubicBezTo>
                    <a:pt x="1062793" y="619689"/>
                    <a:pt x="1070076" y="621532"/>
                    <a:pt x="1084643" y="622071"/>
                  </a:cubicBezTo>
                  <a:cubicBezTo>
                    <a:pt x="1085361" y="623510"/>
                    <a:pt x="1089722" y="625668"/>
                    <a:pt x="1097725" y="628545"/>
                  </a:cubicBezTo>
                  <a:lnTo>
                    <a:pt x="1101096" y="627466"/>
                  </a:lnTo>
                  <a:lnTo>
                    <a:pt x="1106491" y="629759"/>
                  </a:lnTo>
                  <a:lnTo>
                    <a:pt x="1118630" y="625308"/>
                  </a:lnTo>
                  <a:lnTo>
                    <a:pt x="1126183" y="625308"/>
                  </a:lnTo>
                  <a:cubicBezTo>
                    <a:pt x="1128971" y="627466"/>
                    <a:pt x="1131533" y="628545"/>
                    <a:pt x="1133871" y="628545"/>
                  </a:cubicBezTo>
                  <a:lnTo>
                    <a:pt x="1137108" y="628545"/>
                  </a:lnTo>
                  <a:lnTo>
                    <a:pt x="1141559" y="625308"/>
                  </a:lnTo>
                  <a:lnTo>
                    <a:pt x="1145875" y="625308"/>
                  </a:lnTo>
                  <a:cubicBezTo>
                    <a:pt x="1149922" y="625308"/>
                    <a:pt x="1153563" y="627871"/>
                    <a:pt x="1156800" y="632996"/>
                  </a:cubicBezTo>
                  <a:lnTo>
                    <a:pt x="1149248" y="636233"/>
                  </a:lnTo>
                  <a:lnTo>
                    <a:pt x="1137108" y="635154"/>
                  </a:lnTo>
                  <a:cubicBezTo>
                    <a:pt x="1133871" y="635154"/>
                    <a:pt x="1130589" y="636638"/>
                    <a:pt x="1127262" y="639605"/>
                  </a:cubicBezTo>
                  <a:lnTo>
                    <a:pt x="1122946" y="639605"/>
                  </a:lnTo>
                  <a:lnTo>
                    <a:pt x="1118630" y="636233"/>
                  </a:lnTo>
                  <a:lnTo>
                    <a:pt x="1110942" y="637312"/>
                  </a:lnTo>
                  <a:lnTo>
                    <a:pt x="1103254" y="634075"/>
                  </a:lnTo>
                  <a:lnTo>
                    <a:pt x="1101096" y="636233"/>
                  </a:lnTo>
                  <a:lnTo>
                    <a:pt x="1096644" y="632996"/>
                  </a:lnTo>
                  <a:lnTo>
                    <a:pt x="1094487" y="632996"/>
                  </a:lnTo>
                  <a:cubicBezTo>
                    <a:pt x="1088642" y="635874"/>
                    <a:pt x="1085722" y="639875"/>
                    <a:pt x="1085722" y="645000"/>
                  </a:cubicBezTo>
                  <a:lnTo>
                    <a:pt x="1089092" y="652688"/>
                  </a:lnTo>
                  <a:lnTo>
                    <a:pt x="1086801" y="665771"/>
                  </a:lnTo>
                  <a:lnTo>
                    <a:pt x="1093408" y="673459"/>
                  </a:lnTo>
                  <a:lnTo>
                    <a:pt x="1090172" y="680068"/>
                  </a:lnTo>
                  <a:lnTo>
                    <a:pt x="1091250" y="688835"/>
                  </a:lnTo>
                  <a:lnTo>
                    <a:pt x="1089092" y="698681"/>
                  </a:lnTo>
                  <a:lnTo>
                    <a:pt x="1092329" y="702996"/>
                  </a:lnTo>
                  <a:lnTo>
                    <a:pt x="1098939" y="700839"/>
                  </a:lnTo>
                  <a:lnTo>
                    <a:pt x="1101096" y="700839"/>
                  </a:lnTo>
                  <a:lnTo>
                    <a:pt x="1118630" y="702996"/>
                  </a:lnTo>
                  <a:lnTo>
                    <a:pt x="1125104" y="702996"/>
                  </a:lnTo>
                  <a:cubicBezTo>
                    <a:pt x="1128971" y="706683"/>
                    <a:pt x="1132253" y="708526"/>
                    <a:pt x="1134950" y="708526"/>
                  </a:cubicBezTo>
                  <a:lnTo>
                    <a:pt x="1137108" y="708526"/>
                  </a:lnTo>
                  <a:cubicBezTo>
                    <a:pt x="1139536" y="708526"/>
                    <a:pt x="1142100" y="707403"/>
                    <a:pt x="1144796" y="705155"/>
                  </a:cubicBezTo>
                  <a:lnTo>
                    <a:pt x="1162330" y="708526"/>
                  </a:lnTo>
                  <a:cubicBezTo>
                    <a:pt x="1163050" y="706279"/>
                    <a:pt x="1165251" y="705155"/>
                    <a:pt x="1168940" y="705155"/>
                  </a:cubicBezTo>
                  <a:lnTo>
                    <a:pt x="1206030" y="705155"/>
                  </a:lnTo>
                  <a:cubicBezTo>
                    <a:pt x="1208818" y="707403"/>
                    <a:pt x="1211379" y="708526"/>
                    <a:pt x="1213717" y="708526"/>
                  </a:cubicBezTo>
                  <a:cubicBezTo>
                    <a:pt x="1234129" y="699894"/>
                    <a:pt x="1244334" y="693331"/>
                    <a:pt x="1244334" y="688835"/>
                  </a:cubicBezTo>
                  <a:lnTo>
                    <a:pt x="1243255" y="677775"/>
                  </a:lnTo>
                  <a:lnTo>
                    <a:pt x="1243255" y="670222"/>
                  </a:lnTo>
                  <a:cubicBezTo>
                    <a:pt x="1245055" y="666355"/>
                    <a:pt x="1247977" y="663433"/>
                    <a:pt x="1252023" y="661455"/>
                  </a:cubicBezTo>
                  <a:lnTo>
                    <a:pt x="1254180" y="661455"/>
                  </a:lnTo>
                  <a:lnTo>
                    <a:pt x="1257553" y="664692"/>
                  </a:lnTo>
                  <a:lnTo>
                    <a:pt x="1256338" y="692072"/>
                  </a:lnTo>
                  <a:cubicBezTo>
                    <a:pt x="1256338" y="693870"/>
                    <a:pt x="1260385" y="698231"/>
                    <a:pt x="1268477" y="705155"/>
                  </a:cubicBezTo>
                  <a:cubicBezTo>
                    <a:pt x="1268477" y="711719"/>
                    <a:pt x="1266274" y="715000"/>
                    <a:pt x="1261869" y="715000"/>
                  </a:cubicBezTo>
                  <a:lnTo>
                    <a:pt x="1261869" y="716080"/>
                  </a:lnTo>
                  <a:lnTo>
                    <a:pt x="1264027" y="719452"/>
                  </a:lnTo>
                  <a:cubicBezTo>
                    <a:pt x="1264027" y="725026"/>
                    <a:pt x="1258182" y="730826"/>
                    <a:pt x="1246492" y="736850"/>
                  </a:cubicBezTo>
                  <a:lnTo>
                    <a:pt x="1245414" y="736850"/>
                  </a:lnTo>
                  <a:lnTo>
                    <a:pt x="1237861" y="735771"/>
                  </a:lnTo>
                  <a:cubicBezTo>
                    <a:pt x="1237861" y="740177"/>
                    <a:pt x="1231656" y="742380"/>
                    <a:pt x="1219248" y="742380"/>
                  </a:cubicBezTo>
                  <a:lnTo>
                    <a:pt x="1215875" y="739143"/>
                  </a:lnTo>
                  <a:lnTo>
                    <a:pt x="1214797" y="740222"/>
                  </a:lnTo>
                  <a:lnTo>
                    <a:pt x="1213717" y="740222"/>
                  </a:lnTo>
                  <a:lnTo>
                    <a:pt x="1214797" y="741301"/>
                  </a:lnTo>
                  <a:lnTo>
                    <a:pt x="1214797" y="782843"/>
                  </a:lnTo>
                  <a:lnTo>
                    <a:pt x="1216954" y="785001"/>
                  </a:lnTo>
                  <a:cubicBezTo>
                    <a:pt x="1225048" y="785001"/>
                    <a:pt x="1230532" y="779921"/>
                    <a:pt x="1233409" y="769760"/>
                  </a:cubicBezTo>
                  <a:lnTo>
                    <a:pt x="1241097" y="764230"/>
                  </a:lnTo>
                  <a:lnTo>
                    <a:pt x="1245414" y="759914"/>
                  </a:lnTo>
                  <a:lnTo>
                    <a:pt x="1247707" y="759914"/>
                  </a:lnTo>
                  <a:cubicBezTo>
                    <a:pt x="1252202" y="764949"/>
                    <a:pt x="1258766" y="769670"/>
                    <a:pt x="1267399" y="774076"/>
                  </a:cubicBezTo>
                  <a:cubicBezTo>
                    <a:pt x="1275401" y="783248"/>
                    <a:pt x="1279403" y="788732"/>
                    <a:pt x="1279403" y="790531"/>
                  </a:cubicBezTo>
                  <a:lnTo>
                    <a:pt x="1278324" y="791610"/>
                  </a:lnTo>
                  <a:lnTo>
                    <a:pt x="1269557" y="788373"/>
                  </a:lnTo>
                  <a:lnTo>
                    <a:pt x="1266184" y="788373"/>
                  </a:lnTo>
                  <a:lnTo>
                    <a:pt x="1260790" y="791610"/>
                  </a:lnTo>
                  <a:lnTo>
                    <a:pt x="1250943" y="790531"/>
                  </a:lnTo>
                  <a:lnTo>
                    <a:pt x="1240019" y="793767"/>
                  </a:lnTo>
                  <a:lnTo>
                    <a:pt x="1238940" y="792689"/>
                  </a:lnTo>
                  <a:lnTo>
                    <a:pt x="1238940" y="789452"/>
                  </a:lnTo>
                  <a:lnTo>
                    <a:pt x="1241097" y="786080"/>
                  </a:lnTo>
                  <a:lnTo>
                    <a:pt x="1241097" y="785001"/>
                  </a:lnTo>
                  <a:lnTo>
                    <a:pt x="1233409" y="792689"/>
                  </a:lnTo>
                  <a:lnTo>
                    <a:pt x="1231251" y="792689"/>
                  </a:lnTo>
                  <a:cubicBezTo>
                    <a:pt x="1229814" y="792689"/>
                    <a:pt x="1229093" y="791250"/>
                    <a:pt x="1229093" y="788373"/>
                  </a:cubicBezTo>
                  <a:lnTo>
                    <a:pt x="1224642" y="787159"/>
                  </a:lnTo>
                  <a:lnTo>
                    <a:pt x="1212638" y="797005"/>
                  </a:lnTo>
                  <a:lnTo>
                    <a:pt x="1210480" y="804693"/>
                  </a:lnTo>
                  <a:cubicBezTo>
                    <a:pt x="1212279" y="804693"/>
                    <a:pt x="1213717" y="807615"/>
                    <a:pt x="1214797" y="813460"/>
                  </a:cubicBezTo>
                  <a:cubicBezTo>
                    <a:pt x="1211201" y="816607"/>
                    <a:pt x="1209401" y="819529"/>
                    <a:pt x="1209401" y="822227"/>
                  </a:cubicBezTo>
                  <a:cubicBezTo>
                    <a:pt x="1212999" y="822227"/>
                    <a:pt x="1214797" y="822946"/>
                    <a:pt x="1214797" y="824385"/>
                  </a:cubicBezTo>
                  <a:lnTo>
                    <a:pt x="1214797" y="836389"/>
                  </a:lnTo>
                  <a:lnTo>
                    <a:pt x="1212638" y="848527"/>
                  </a:lnTo>
                  <a:lnTo>
                    <a:pt x="1212638" y="851764"/>
                  </a:lnTo>
                  <a:lnTo>
                    <a:pt x="1214797" y="855001"/>
                  </a:lnTo>
                  <a:lnTo>
                    <a:pt x="1213717" y="872535"/>
                  </a:lnTo>
                  <a:lnTo>
                    <a:pt x="1214797" y="873614"/>
                  </a:lnTo>
                  <a:lnTo>
                    <a:pt x="1214797" y="874693"/>
                  </a:lnTo>
                  <a:cubicBezTo>
                    <a:pt x="1213717" y="878379"/>
                    <a:pt x="1211155" y="880223"/>
                    <a:pt x="1207109" y="880223"/>
                  </a:cubicBezTo>
                  <a:cubicBezTo>
                    <a:pt x="1206749" y="878784"/>
                    <a:pt x="1204951" y="877301"/>
                    <a:pt x="1201713" y="875772"/>
                  </a:cubicBezTo>
                  <a:lnTo>
                    <a:pt x="1190790" y="878065"/>
                  </a:lnTo>
                  <a:cubicBezTo>
                    <a:pt x="1186381" y="878065"/>
                    <a:pt x="1184181" y="875143"/>
                    <a:pt x="1184181" y="869298"/>
                  </a:cubicBezTo>
                  <a:lnTo>
                    <a:pt x="1183102" y="869298"/>
                  </a:lnTo>
                  <a:cubicBezTo>
                    <a:pt x="1183102" y="874423"/>
                    <a:pt x="1181662" y="876986"/>
                    <a:pt x="1178785" y="876986"/>
                  </a:cubicBezTo>
                  <a:lnTo>
                    <a:pt x="1173255" y="878065"/>
                  </a:lnTo>
                  <a:cubicBezTo>
                    <a:pt x="1168849" y="873659"/>
                    <a:pt x="1166646" y="870018"/>
                    <a:pt x="1166646" y="867140"/>
                  </a:cubicBezTo>
                  <a:cubicBezTo>
                    <a:pt x="1166646" y="865252"/>
                    <a:pt x="1168129" y="864128"/>
                    <a:pt x="1171098" y="863768"/>
                  </a:cubicBezTo>
                  <a:lnTo>
                    <a:pt x="1171098" y="855001"/>
                  </a:lnTo>
                  <a:cubicBezTo>
                    <a:pt x="1168129" y="851225"/>
                    <a:pt x="1166646" y="847224"/>
                    <a:pt x="1166646" y="842997"/>
                  </a:cubicBezTo>
                  <a:lnTo>
                    <a:pt x="1166646" y="811302"/>
                  </a:lnTo>
                  <a:lnTo>
                    <a:pt x="1167725" y="799298"/>
                  </a:lnTo>
                  <a:cubicBezTo>
                    <a:pt x="1165747" y="792194"/>
                    <a:pt x="1163948" y="788552"/>
                    <a:pt x="1162330" y="788373"/>
                  </a:cubicBezTo>
                  <a:cubicBezTo>
                    <a:pt x="1159993" y="788373"/>
                    <a:pt x="1157429" y="789452"/>
                    <a:pt x="1154642" y="791610"/>
                  </a:cubicBezTo>
                  <a:lnTo>
                    <a:pt x="1151405" y="791610"/>
                  </a:lnTo>
                  <a:cubicBezTo>
                    <a:pt x="1148977" y="789812"/>
                    <a:pt x="1145696" y="788732"/>
                    <a:pt x="1141559" y="788373"/>
                  </a:cubicBezTo>
                  <a:lnTo>
                    <a:pt x="1130634" y="791610"/>
                  </a:lnTo>
                  <a:lnTo>
                    <a:pt x="1121867" y="790531"/>
                  </a:lnTo>
                  <a:lnTo>
                    <a:pt x="1121867" y="794846"/>
                  </a:lnTo>
                  <a:cubicBezTo>
                    <a:pt x="1117643" y="815977"/>
                    <a:pt x="1113281" y="826543"/>
                    <a:pt x="1108784" y="826543"/>
                  </a:cubicBezTo>
                  <a:cubicBezTo>
                    <a:pt x="1108784" y="837153"/>
                    <a:pt x="1098535" y="850281"/>
                    <a:pt x="1078033" y="865926"/>
                  </a:cubicBezTo>
                  <a:cubicBezTo>
                    <a:pt x="1078033" y="869793"/>
                    <a:pt x="1076955" y="871996"/>
                    <a:pt x="1074797" y="872535"/>
                  </a:cubicBezTo>
                  <a:lnTo>
                    <a:pt x="1069401" y="872535"/>
                  </a:lnTo>
                  <a:lnTo>
                    <a:pt x="1064951" y="871456"/>
                  </a:lnTo>
                  <a:lnTo>
                    <a:pt x="1048495" y="879144"/>
                  </a:lnTo>
                  <a:cubicBezTo>
                    <a:pt x="1043820" y="876177"/>
                    <a:pt x="1036177" y="873614"/>
                    <a:pt x="1025566" y="871456"/>
                  </a:cubicBezTo>
                  <a:lnTo>
                    <a:pt x="1025566" y="873614"/>
                  </a:lnTo>
                  <a:lnTo>
                    <a:pt x="1031097" y="873614"/>
                  </a:lnTo>
                  <a:cubicBezTo>
                    <a:pt x="1030198" y="877301"/>
                    <a:pt x="1029073" y="879144"/>
                    <a:pt x="1027724" y="879144"/>
                  </a:cubicBezTo>
                  <a:lnTo>
                    <a:pt x="1022330" y="879144"/>
                  </a:lnTo>
                  <a:cubicBezTo>
                    <a:pt x="1018643" y="877346"/>
                    <a:pt x="1016799" y="874423"/>
                    <a:pt x="1016799" y="870377"/>
                  </a:cubicBezTo>
                  <a:lnTo>
                    <a:pt x="1032176" y="863768"/>
                  </a:lnTo>
                  <a:cubicBezTo>
                    <a:pt x="1032176" y="861610"/>
                    <a:pt x="1039457" y="855406"/>
                    <a:pt x="1054025" y="845155"/>
                  </a:cubicBezTo>
                  <a:cubicBezTo>
                    <a:pt x="1060229" y="828431"/>
                    <a:pt x="1065714" y="820069"/>
                    <a:pt x="1070481" y="820069"/>
                  </a:cubicBezTo>
                  <a:lnTo>
                    <a:pt x="1069401" y="812381"/>
                  </a:lnTo>
                  <a:cubicBezTo>
                    <a:pt x="1069401" y="805816"/>
                    <a:pt x="1071919" y="801815"/>
                    <a:pt x="1076955" y="800377"/>
                  </a:cubicBezTo>
                  <a:cubicBezTo>
                    <a:pt x="1078482" y="800377"/>
                    <a:pt x="1079248" y="798533"/>
                    <a:pt x="1079248" y="794846"/>
                  </a:cubicBezTo>
                  <a:lnTo>
                    <a:pt x="1079248" y="793767"/>
                  </a:lnTo>
                  <a:lnTo>
                    <a:pt x="1074797" y="789452"/>
                  </a:lnTo>
                  <a:lnTo>
                    <a:pt x="1071560" y="789452"/>
                  </a:lnTo>
                  <a:cubicBezTo>
                    <a:pt x="1070300" y="791071"/>
                    <a:pt x="1064096" y="792149"/>
                    <a:pt x="1052947" y="792689"/>
                  </a:cubicBezTo>
                  <a:cubicBezTo>
                    <a:pt x="1051868" y="791430"/>
                    <a:pt x="1043820" y="790351"/>
                    <a:pt x="1028803" y="789452"/>
                  </a:cubicBezTo>
                  <a:lnTo>
                    <a:pt x="1016799" y="790531"/>
                  </a:lnTo>
                  <a:lnTo>
                    <a:pt x="1014641" y="783922"/>
                  </a:lnTo>
                  <a:lnTo>
                    <a:pt x="1016799" y="781764"/>
                  </a:lnTo>
                  <a:lnTo>
                    <a:pt x="1017878" y="781764"/>
                  </a:lnTo>
                  <a:cubicBezTo>
                    <a:pt x="1019586" y="781764"/>
                    <a:pt x="1020711" y="783562"/>
                    <a:pt x="1021251" y="787159"/>
                  </a:cubicBezTo>
                  <a:cubicBezTo>
                    <a:pt x="1025566" y="783202"/>
                    <a:pt x="1029568" y="781045"/>
                    <a:pt x="1033255" y="780685"/>
                  </a:cubicBezTo>
                  <a:lnTo>
                    <a:pt x="1042022" y="783922"/>
                  </a:lnTo>
                  <a:lnTo>
                    <a:pt x="1046337" y="783922"/>
                  </a:lnTo>
                  <a:lnTo>
                    <a:pt x="1050789" y="780685"/>
                  </a:lnTo>
                  <a:lnTo>
                    <a:pt x="1062793" y="780685"/>
                  </a:lnTo>
                  <a:cubicBezTo>
                    <a:pt x="1067558" y="783562"/>
                    <a:pt x="1071199" y="785001"/>
                    <a:pt x="1073718" y="785001"/>
                  </a:cubicBezTo>
                  <a:lnTo>
                    <a:pt x="1074797" y="785001"/>
                  </a:lnTo>
                  <a:cubicBezTo>
                    <a:pt x="1076414" y="785001"/>
                    <a:pt x="1077899" y="781359"/>
                    <a:pt x="1079248" y="774076"/>
                  </a:cubicBezTo>
                  <a:lnTo>
                    <a:pt x="1078033" y="772997"/>
                  </a:lnTo>
                  <a:lnTo>
                    <a:pt x="1078033" y="771918"/>
                  </a:lnTo>
                  <a:lnTo>
                    <a:pt x="1079248" y="767467"/>
                  </a:lnTo>
                  <a:cubicBezTo>
                    <a:pt x="1077358" y="750023"/>
                    <a:pt x="1074077" y="741301"/>
                    <a:pt x="1069401" y="741301"/>
                  </a:cubicBezTo>
                  <a:cubicBezTo>
                    <a:pt x="1056992" y="737255"/>
                    <a:pt x="1050789" y="732130"/>
                    <a:pt x="1050789" y="725925"/>
                  </a:cubicBezTo>
                  <a:lnTo>
                    <a:pt x="1046337" y="715000"/>
                  </a:lnTo>
                  <a:lnTo>
                    <a:pt x="1044180" y="712842"/>
                  </a:lnTo>
                  <a:lnTo>
                    <a:pt x="1046337" y="678989"/>
                  </a:lnTo>
                  <a:lnTo>
                    <a:pt x="1045258" y="674538"/>
                  </a:lnTo>
                  <a:lnTo>
                    <a:pt x="1047416" y="672380"/>
                  </a:lnTo>
                  <a:lnTo>
                    <a:pt x="1047416" y="669143"/>
                  </a:lnTo>
                  <a:lnTo>
                    <a:pt x="1045258" y="660376"/>
                  </a:lnTo>
                  <a:lnTo>
                    <a:pt x="1045258" y="657004"/>
                  </a:lnTo>
                  <a:lnTo>
                    <a:pt x="1047416" y="650530"/>
                  </a:lnTo>
                  <a:lnTo>
                    <a:pt x="1045258" y="643921"/>
                  </a:lnTo>
                  <a:lnTo>
                    <a:pt x="1045258" y="641763"/>
                  </a:lnTo>
                  <a:lnTo>
                    <a:pt x="1048495" y="637312"/>
                  </a:lnTo>
                  <a:lnTo>
                    <a:pt x="1048495" y="636233"/>
                  </a:lnTo>
                  <a:cubicBezTo>
                    <a:pt x="1045617" y="636233"/>
                    <a:pt x="1044180" y="635154"/>
                    <a:pt x="1044180" y="632996"/>
                  </a:cubicBezTo>
                  <a:cubicBezTo>
                    <a:pt x="1044180" y="621307"/>
                    <a:pt x="1045617" y="615463"/>
                    <a:pt x="1048495" y="615463"/>
                  </a:cubicBezTo>
                  <a:close/>
                  <a:moveTo>
                    <a:pt x="1209401" y="614383"/>
                  </a:moveTo>
                  <a:cubicBezTo>
                    <a:pt x="1220642" y="614383"/>
                    <a:pt x="1232286" y="620947"/>
                    <a:pt x="1244334" y="634075"/>
                  </a:cubicBezTo>
                  <a:cubicBezTo>
                    <a:pt x="1244334" y="639021"/>
                    <a:pt x="1241772" y="644146"/>
                    <a:pt x="1236647" y="649451"/>
                  </a:cubicBezTo>
                  <a:lnTo>
                    <a:pt x="1238940" y="663613"/>
                  </a:lnTo>
                  <a:lnTo>
                    <a:pt x="1236647" y="672380"/>
                  </a:lnTo>
                  <a:lnTo>
                    <a:pt x="1236647" y="676696"/>
                  </a:lnTo>
                  <a:lnTo>
                    <a:pt x="1238940" y="680068"/>
                  </a:lnTo>
                  <a:cubicBezTo>
                    <a:pt x="1238940" y="689509"/>
                    <a:pt x="1227250" y="694230"/>
                    <a:pt x="1203871" y="694230"/>
                  </a:cubicBezTo>
                  <a:cubicBezTo>
                    <a:pt x="1199736" y="694230"/>
                    <a:pt x="1196094" y="688745"/>
                    <a:pt x="1192948" y="677775"/>
                  </a:cubicBezTo>
                  <a:cubicBezTo>
                    <a:pt x="1175413" y="676156"/>
                    <a:pt x="1166646" y="674358"/>
                    <a:pt x="1166646" y="672380"/>
                  </a:cubicBezTo>
                  <a:lnTo>
                    <a:pt x="1164488" y="672380"/>
                  </a:lnTo>
                  <a:cubicBezTo>
                    <a:pt x="1164488" y="675257"/>
                    <a:pt x="1163050" y="676696"/>
                    <a:pt x="1160173" y="676696"/>
                  </a:cubicBezTo>
                  <a:lnTo>
                    <a:pt x="1143717" y="675617"/>
                  </a:lnTo>
                  <a:lnTo>
                    <a:pt x="1118630" y="677775"/>
                  </a:lnTo>
                  <a:cubicBezTo>
                    <a:pt x="1109818" y="677235"/>
                    <a:pt x="1105412" y="676156"/>
                    <a:pt x="1105412" y="674538"/>
                  </a:cubicBezTo>
                  <a:cubicBezTo>
                    <a:pt x="1105412" y="671661"/>
                    <a:pt x="1113100" y="669862"/>
                    <a:pt x="1128476" y="669143"/>
                  </a:cubicBezTo>
                  <a:cubicBezTo>
                    <a:pt x="1129195" y="666895"/>
                    <a:pt x="1131353" y="665771"/>
                    <a:pt x="1134950" y="665771"/>
                  </a:cubicBezTo>
                  <a:lnTo>
                    <a:pt x="1139401" y="665771"/>
                  </a:lnTo>
                  <a:lnTo>
                    <a:pt x="1154642" y="672380"/>
                  </a:lnTo>
                  <a:lnTo>
                    <a:pt x="1155721" y="672380"/>
                  </a:lnTo>
                  <a:lnTo>
                    <a:pt x="1161251" y="667929"/>
                  </a:lnTo>
                  <a:lnTo>
                    <a:pt x="1162330" y="667929"/>
                  </a:lnTo>
                  <a:lnTo>
                    <a:pt x="1165567" y="670222"/>
                  </a:lnTo>
                  <a:cubicBezTo>
                    <a:pt x="1168354" y="667974"/>
                    <a:pt x="1171636" y="666850"/>
                    <a:pt x="1175413" y="666850"/>
                  </a:cubicBezTo>
                  <a:lnTo>
                    <a:pt x="1190790" y="670222"/>
                  </a:lnTo>
                  <a:lnTo>
                    <a:pt x="1191869" y="669143"/>
                  </a:lnTo>
                  <a:lnTo>
                    <a:pt x="1191869" y="667929"/>
                  </a:lnTo>
                  <a:lnTo>
                    <a:pt x="1189709" y="661455"/>
                  </a:lnTo>
                  <a:lnTo>
                    <a:pt x="1195105" y="645000"/>
                  </a:lnTo>
                  <a:lnTo>
                    <a:pt x="1194026" y="638391"/>
                  </a:lnTo>
                  <a:lnTo>
                    <a:pt x="1194026" y="636233"/>
                  </a:lnTo>
                  <a:lnTo>
                    <a:pt x="1186338" y="634075"/>
                  </a:lnTo>
                  <a:lnTo>
                    <a:pt x="1182022" y="635154"/>
                  </a:lnTo>
                  <a:cubicBezTo>
                    <a:pt x="1174019" y="632637"/>
                    <a:pt x="1170019" y="630838"/>
                    <a:pt x="1170019" y="629759"/>
                  </a:cubicBezTo>
                  <a:lnTo>
                    <a:pt x="1170019" y="628545"/>
                  </a:lnTo>
                  <a:lnTo>
                    <a:pt x="1172177" y="626387"/>
                  </a:lnTo>
                  <a:lnTo>
                    <a:pt x="1176492" y="626387"/>
                  </a:lnTo>
                  <a:lnTo>
                    <a:pt x="1179865" y="628545"/>
                  </a:lnTo>
                  <a:lnTo>
                    <a:pt x="1180944" y="628545"/>
                  </a:lnTo>
                  <a:cubicBezTo>
                    <a:pt x="1180944" y="626028"/>
                    <a:pt x="1184585" y="624589"/>
                    <a:pt x="1191869" y="624229"/>
                  </a:cubicBezTo>
                  <a:cubicBezTo>
                    <a:pt x="1191869" y="620183"/>
                    <a:pt x="1197713" y="616901"/>
                    <a:pt x="1209401" y="614383"/>
                  </a:cubicBezTo>
                  <a:close/>
                  <a:moveTo>
                    <a:pt x="7246226" y="613777"/>
                  </a:moveTo>
                  <a:lnTo>
                    <a:pt x="7246226" y="615935"/>
                  </a:lnTo>
                  <a:lnTo>
                    <a:pt x="7247305" y="615935"/>
                  </a:lnTo>
                  <a:lnTo>
                    <a:pt x="7247305" y="613777"/>
                  </a:lnTo>
                  <a:close/>
                  <a:moveTo>
                    <a:pt x="2717724" y="613212"/>
                  </a:moveTo>
                  <a:cubicBezTo>
                    <a:pt x="2711160" y="614561"/>
                    <a:pt x="2707878" y="617483"/>
                    <a:pt x="2707878" y="621979"/>
                  </a:cubicBezTo>
                  <a:cubicBezTo>
                    <a:pt x="2696278" y="621979"/>
                    <a:pt x="2690480" y="627419"/>
                    <a:pt x="2690480" y="638299"/>
                  </a:cubicBezTo>
                  <a:cubicBezTo>
                    <a:pt x="2685442" y="639738"/>
                    <a:pt x="2678205" y="640457"/>
                    <a:pt x="2668765" y="640457"/>
                  </a:cubicBezTo>
                  <a:lnTo>
                    <a:pt x="2668765" y="641536"/>
                  </a:lnTo>
                  <a:lnTo>
                    <a:pt x="2669843" y="648010"/>
                  </a:lnTo>
                  <a:lnTo>
                    <a:pt x="2668765" y="664330"/>
                  </a:lnTo>
                  <a:cubicBezTo>
                    <a:pt x="2668765" y="668646"/>
                    <a:pt x="2672406" y="670804"/>
                    <a:pt x="2679690" y="670804"/>
                  </a:cubicBezTo>
                  <a:cubicBezTo>
                    <a:pt x="2682927" y="670804"/>
                    <a:pt x="2685084" y="672243"/>
                    <a:pt x="2686163" y="675120"/>
                  </a:cubicBezTo>
                  <a:lnTo>
                    <a:pt x="2686163" y="678492"/>
                  </a:lnTo>
                  <a:lnTo>
                    <a:pt x="2681847" y="681729"/>
                  </a:lnTo>
                  <a:lnTo>
                    <a:pt x="2672003" y="680650"/>
                  </a:lnTo>
                  <a:lnTo>
                    <a:pt x="2669843" y="680650"/>
                  </a:lnTo>
                  <a:lnTo>
                    <a:pt x="2665528" y="683887"/>
                  </a:lnTo>
                  <a:lnTo>
                    <a:pt x="2668765" y="706681"/>
                  </a:lnTo>
                  <a:lnTo>
                    <a:pt x="2668765" y="712076"/>
                  </a:lnTo>
                  <a:lnTo>
                    <a:pt x="2667686" y="719763"/>
                  </a:lnTo>
                  <a:lnTo>
                    <a:pt x="2668765" y="720843"/>
                  </a:lnTo>
                  <a:lnTo>
                    <a:pt x="2675373" y="720843"/>
                  </a:lnTo>
                  <a:lnTo>
                    <a:pt x="2692638" y="723000"/>
                  </a:lnTo>
                  <a:lnTo>
                    <a:pt x="2699247" y="719763"/>
                  </a:lnTo>
                  <a:lnTo>
                    <a:pt x="2712194" y="720843"/>
                  </a:lnTo>
                  <a:lnTo>
                    <a:pt x="2713274" y="719763"/>
                  </a:lnTo>
                  <a:lnTo>
                    <a:pt x="2712194" y="714234"/>
                  </a:lnTo>
                  <a:lnTo>
                    <a:pt x="2712194" y="712076"/>
                  </a:lnTo>
                  <a:cubicBezTo>
                    <a:pt x="2712194" y="710637"/>
                    <a:pt x="2713318" y="709918"/>
                    <a:pt x="2715567" y="709918"/>
                  </a:cubicBezTo>
                  <a:lnTo>
                    <a:pt x="2715567" y="707760"/>
                  </a:lnTo>
                  <a:cubicBezTo>
                    <a:pt x="2713318" y="707760"/>
                    <a:pt x="2712194" y="707040"/>
                    <a:pt x="2712194" y="705602"/>
                  </a:cubicBezTo>
                  <a:lnTo>
                    <a:pt x="2712194" y="703444"/>
                  </a:lnTo>
                  <a:lnTo>
                    <a:pt x="2715567" y="682808"/>
                  </a:lnTo>
                  <a:lnTo>
                    <a:pt x="2714487" y="682808"/>
                  </a:lnTo>
                  <a:lnTo>
                    <a:pt x="2707878" y="684966"/>
                  </a:lnTo>
                  <a:cubicBezTo>
                    <a:pt x="2697718" y="681909"/>
                    <a:pt x="2692638" y="679751"/>
                    <a:pt x="2692638" y="678492"/>
                  </a:cubicBezTo>
                  <a:lnTo>
                    <a:pt x="2690480" y="674041"/>
                  </a:lnTo>
                  <a:lnTo>
                    <a:pt x="2690480" y="672962"/>
                  </a:lnTo>
                  <a:lnTo>
                    <a:pt x="2692638" y="670804"/>
                  </a:lnTo>
                  <a:lnTo>
                    <a:pt x="2704641" y="670804"/>
                  </a:lnTo>
                  <a:lnTo>
                    <a:pt x="2716645" y="671883"/>
                  </a:lnTo>
                  <a:lnTo>
                    <a:pt x="2719882" y="670804"/>
                  </a:lnTo>
                  <a:lnTo>
                    <a:pt x="2719882" y="666488"/>
                  </a:lnTo>
                  <a:cubicBezTo>
                    <a:pt x="2717724" y="663790"/>
                    <a:pt x="2716645" y="661273"/>
                    <a:pt x="2716645" y="658935"/>
                  </a:cubicBezTo>
                  <a:lnTo>
                    <a:pt x="2716645" y="650168"/>
                  </a:lnTo>
                  <a:lnTo>
                    <a:pt x="2720961" y="650168"/>
                  </a:lnTo>
                  <a:cubicBezTo>
                    <a:pt x="2717724" y="643154"/>
                    <a:pt x="2713723" y="638479"/>
                    <a:pt x="2708957" y="636141"/>
                  </a:cubicBezTo>
                  <a:lnTo>
                    <a:pt x="2708957" y="640457"/>
                  </a:lnTo>
                  <a:cubicBezTo>
                    <a:pt x="2699605" y="639738"/>
                    <a:pt x="2694931" y="638299"/>
                    <a:pt x="2694931" y="636141"/>
                  </a:cubicBezTo>
                  <a:lnTo>
                    <a:pt x="2694931" y="633848"/>
                  </a:lnTo>
                  <a:lnTo>
                    <a:pt x="2700326" y="628453"/>
                  </a:lnTo>
                  <a:lnTo>
                    <a:pt x="2704641" y="628453"/>
                  </a:lnTo>
                  <a:lnTo>
                    <a:pt x="2708957" y="631690"/>
                  </a:lnTo>
                  <a:lnTo>
                    <a:pt x="2716645" y="631690"/>
                  </a:lnTo>
                  <a:lnTo>
                    <a:pt x="2729594" y="620900"/>
                  </a:lnTo>
                  <a:lnTo>
                    <a:pt x="2729594" y="618742"/>
                  </a:lnTo>
                  <a:cubicBezTo>
                    <a:pt x="2729594" y="616584"/>
                    <a:pt x="2726715" y="615505"/>
                    <a:pt x="2720961" y="615505"/>
                  </a:cubicBezTo>
                  <a:lnTo>
                    <a:pt x="2717724" y="614291"/>
                  </a:lnTo>
                  <a:close/>
                  <a:moveTo>
                    <a:pt x="7237459" y="609461"/>
                  </a:moveTo>
                  <a:lnTo>
                    <a:pt x="7235301" y="611619"/>
                  </a:lnTo>
                  <a:lnTo>
                    <a:pt x="7236380" y="617015"/>
                  </a:lnTo>
                  <a:lnTo>
                    <a:pt x="7239752" y="617015"/>
                  </a:lnTo>
                  <a:lnTo>
                    <a:pt x="7239752" y="611619"/>
                  </a:lnTo>
                  <a:close/>
                  <a:moveTo>
                    <a:pt x="7254993" y="598536"/>
                  </a:moveTo>
                  <a:cubicBezTo>
                    <a:pt x="7252026" y="598536"/>
                    <a:pt x="7249823" y="600335"/>
                    <a:pt x="7248384" y="603931"/>
                  </a:cubicBezTo>
                  <a:cubicBezTo>
                    <a:pt x="7249463" y="606899"/>
                    <a:pt x="7250542" y="608383"/>
                    <a:pt x="7251621" y="608383"/>
                  </a:cubicBezTo>
                  <a:lnTo>
                    <a:pt x="7252835" y="608383"/>
                  </a:lnTo>
                  <a:cubicBezTo>
                    <a:pt x="7258230" y="608383"/>
                    <a:pt x="7261107" y="607259"/>
                    <a:pt x="7261467" y="605010"/>
                  </a:cubicBezTo>
                  <a:cubicBezTo>
                    <a:pt x="7261467" y="600694"/>
                    <a:pt x="7259309" y="598536"/>
                    <a:pt x="7254993" y="598536"/>
                  </a:cubicBezTo>
                  <a:close/>
                  <a:moveTo>
                    <a:pt x="226051" y="595198"/>
                  </a:moveTo>
                  <a:lnTo>
                    <a:pt x="230637" y="595198"/>
                  </a:lnTo>
                  <a:lnTo>
                    <a:pt x="255859" y="617048"/>
                  </a:lnTo>
                  <a:lnTo>
                    <a:pt x="257072" y="621364"/>
                  </a:lnTo>
                  <a:cubicBezTo>
                    <a:pt x="266603" y="621904"/>
                    <a:pt x="271369" y="623702"/>
                    <a:pt x="271369" y="626759"/>
                  </a:cubicBezTo>
                  <a:lnTo>
                    <a:pt x="271369" y="627838"/>
                  </a:lnTo>
                  <a:lnTo>
                    <a:pt x="270290" y="628917"/>
                  </a:lnTo>
                  <a:lnTo>
                    <a:pt x="271369" y="629996"/>
                  </a:lnTo>
                  <a:lnTo>
                    <a:pt x="271369" y="632154"/>
                  </a:lnTo>
                  <a:lnTo>
                    <a:pt x="267997" y="635661"/>
                  </a:lnTo>
                  <a:lnTo>
                    <a:pt x="246013" y="632154"/>
                  </a:lnTo>
                  <a:cubicBezTo>
                    <a:pt x="243765" y="632154"/>
                    <a:pt x="242641" y="633323"/>
                    <a:pt x="242641" y="635661"/>
                  </a:cubicBezTo>
                  <a:lnTo>
                    <a:pt x="241562" y="636740"/>
                  </a:lnTo>
                  <a:lnTo>
                    <a:pt x="229423" y="636740"/>
                  </a:lnTo>
                  <a:cubicBezTo>
                    <a:pt x="225916" y="636740"/>
                    <a:pt x="222229" y="635571"/>
                    <a:pt x="218363" y="633233"/>
                  </a:cubicBezTo>
                  <a:cubicBezTo>
                    <a:pt x="208472" y="640066"/>
                    <a:pt x="202223" y="646990"/>
                    <a:pt x="199616" y="654004"/>
                  </a:cubicBezTo>
                  <a:lnTo>
                    <a:pt x="200695" y="663984"/>
                  </a:lnTo>
                  <a:lnTo>
                    <a:pt x="197458" y="665064"/>
                  </a:lnTo>
                  <a:lnTo>
                    <a:pt x="197458" y="666142"/>
                  </a:lnTo>
                  <a:lnTo>
                    <a:pt x="200695" y="670459"/>
                  </a:lnTo>
                  <a:lnTo>
                    <a:pt x="200695" y="676932"/>
                  </a:lnTo>
                  <a:lnTo>
                    <a:pt x="199616" y="692308"/>
                  </a:lnTo>
                  <a:lnTo>
                    <a:pt x="200695" y="695545"/>
                  </a:lnTo>
                  <a:lnTo>
                    <a:pt x="220656" y="696624"/>
                  </a:lnTo>
                  <a:cubicBezTo>
                    <a:pt x="222275" y="690870"/>
                    <a:pt x="226321" y="685744"/>
                    <a:pt x="232795" y="681249"/>
                  </a:cubicBezTo>
                  <a:lnTo>
                    <a:pt x="240483" y="675854"/>
                  </a:lnTo>
                  <a:cubicBezTo>
                    <a:pt x="246687" y="678551"/>
                    <a:pt x="257342" y="686554"/>
                    <a:pt x="272448" y="699861"/>
                  </a:cubicBezTo>
                  <a:lnTo>
                    <a:pt x="272448" y="700941"/>
                  </a:lnTo>
                  <a:cubicBezTo>
                    <a:pt x="271369" y="703818"/>
                    <a:pt x="268807" y="705256"/>
                    <a:pt x="264760" y="705256"/>
                  </a:cubicBezTo>
                  <a:lnTo>
                    <a:pt x="257072" y="704177"/>
                  </a:lnTo>
                  <a:lnTo>
                    <a:pt x="257072" y="705256"/>
                  </a:lnTo>
                  <a:lnTo>
                    <a:pt x="258151" y="712809"/>
                  </a:lnTo>
                  <a:lnTo>
                    <a:pt x="253701" y="718474"/>
                  </a:lnTo>
                  <a:lnTo>
                    <a:pt x="261523" y="726027"/>
                  </a:lnTo>
                  <a:lnTo>
                    <a:pt x="261523" y="728185"/>
                  </a:lnTo>
                  <a:lnTo>
                    <a:pt x="258151" y="733580"/>
                  </a:lnTo>
                  <a:lnTo>
                    <a:pt x="261523" y="747877"/>
                  </a:lnTo>
                  <a:lnTo>
                    <a:pt x="255859" y="759746"/>
                  </a:lnTo>
                  <a:lnTo>
                    <a:pt x="255859" y="769727"/>
                  </a:lnTo>
                  <a:cubicBezTo>
                    <a:pt x="257387" y="770986"/>
                    <a:pt x="258511" y="776381"/>
                    <a:pt x="259230" y="785912"/>
                  </a:cubicBezTo>
                  <a:lnTo>
                    <a:pt x="255859" y="793465"/>
                  </a:lnTo>
                  <a:lnTo>
                    <a:pt x="259230" y="796972"/>
                  </a:lnTo>
                  <a:lnTo>
                    <a:pt x="258151" y="800209"/>
                  </a:lnTo>
                  <a:lnTo>
                    <a:pt x="261523" y="818552"/>
                  </a:lnTo>
                  <a:lnTo>
                    <a:pt x="258151" y="844718"/>
                  </a:lnTo>
                  <a:lnTo>
                    <a:pt x="260309" y="849169"/>
                  </a:lnTo>
                  <a:cubicBezTo>
                    <a:pt x="259230" y="857081"/>
                    <a:pt x="257027" y="861038"/>
                    <a:pt x="253701" y="861038"/>
                  </a:cubicBezTo>
                  <a:lnTo>
                    <a:pt x="242641" y="862251"/>
                  </a:lnTo>
                  <a:lnTo>
                    <a:pt x="233874" y="861038"/>
                  </a:lnTo>
                  <a:lnTo>
                    <a:pt x="219442" y="862251"/>
                  </a:lnTo>
                  <a:lnTo>
                    <a:pt x="211754" y="854564"/>
                  </a:lnTo>
                  <a:lnTo>
                    <a:pt x="215126" y="849169"/>
                  </a:lnTo>
                  <a:lnTo>
                    <a:pt x="215126" y="845797"/>
                  </a:lnTo>
                  <a:lnTo>
                    <a:pt x="212968" y="839323"/>
                  </a:lnTo>
                  <a:lnTo>
                    <a:pt x="215126" y="828398"/>
                  </a:lnTo>
                  <a:lnTo>
                    <a:pt x="214047" y="819631"/>
                  </a:lnTo>
                  <a:lnTo>
                    <a:pt x="215126" y="802367"/>
                  </a:lnTo>
                  <a:lnTo>
                    <a:pt x="212968" y="795893"/>
                  </a:lnTo>
                  <a:lnTo>
                    <a:pt x="212968" y="784833"/>
                  </a:lnTo>
                  <a:cubicBezTo>
                    <a:pt x="214047" y="778359"/>
                    <a:pt x="216205" y="775122"/>
                    <a:pt x="219442" y="775122"/>
                  </a:cubicBezTo>
                  <a:lnTo>
                    <a:pt x="219442" y="772964"/>
                  </a:lnTo>
                  <a:cubicBezTo>
                    <a:pt x="216564" y="772964"/>
                    <a:pt x="215126" y="770716"/>
                    <a:pt x="215126" y="766220"/>
                  </a:cubicBezTo>
                  <a:lnTo>
                    <a:pt x="215126" y="759746"/>
                  </a:lnTo>
                  <a:lnTo>
                    <a:pt x="216205" y="755430"/>
                  </a:lnTo>
                  <a:lnTo>
                    <a:pt x="214047" y="748956"/>
                  </a:lnTo>
                  <a:lnTo>
                    <a:pt x="216205" y="740054"/>
                  </a:lnTo>
                  <a:lnTo>
                    <a:pt x="212968" y="720632"/>
                  </a:lnTo>
                  <a:lnTo>
                    <a:pt x="217284" y="708493"/>
                  </a:lnTo>
                  <a:lnTo>
                    <a:pt x="216205" y="703098"/>
                  </a:lnTo>
                  <a:lnTo>
                    <a:pt x="212968" y="703098"/>
                  </a:lnTo>
                  <a:cubicBezTo>
                    <a:pt x="204066" y="704537"/>
                    <a:pt x="199616" y="707055"/>
                    <a:pt x="199616" y="710651"/>
                  </a:cubicBezTo>
                  <a:lnTo>
                    <a:pt x="201774" y="723869"/>
                  </a:lnTo>
                  <a:lnTo>
                    <a:pt x="201774" y="724948"/>
                  </a:lnTo>
                  <a:cubicBezTo>
                    <a:pt x="200335" y="736098"/>
                    <a:pt x="198132" y="745899"/>
                    <a:pt x="195165" y="754351"/>
                  </a:cubicBezTo>
                  <a:lnTo>
                    <a:pt x="194086" y="760825"/>
                  </a:lnTo>
                  <a:lnTo>
                    <a:pt x="195165" y="765141"/>
                  </a:lnTo>
                  <a:lnTo>
                    <a:pt x="195165" y="766220"/>
                  </a:lnTo>
                  <a:lnTo>
                    <a:pt x="191928" y="779438"/>
                  </a:lnTo>
                  <a:lnTo>
                    <a:pt x="193007" y="783754"/>
                  </a:lnTo>
                  <a:cubicBezTo>
                    <a:pt x="193007" y="790768"/>
                    <a:pt x="187881" y="798770"/>
                    <a:pt x="177631" y="807762"/>
                  </a:cubicBezTo>
                  <a:cubicBezTo>
                    <a:pt x="174664" y="807762"/>
                    <a:pt x="173180" y="811359"/>
                    <a:pt x="173180" y="818552"/>
                  </a:cubicBezTo>
                  <a:cubicBezTo>
                    <a:pt x="169313" y="825835"/>
                    <a:pt x="166751" y="829477"/>
                    <a:pt x="165492" y="829477"/>
                  </a:cubicBezTo>
                  <a:cubicBezTo>
                    <a:pt x="160367" y="829477"/>
                    <a:pt x="157444" y="833838"/>
                    <a:pt x="156725" y="842560"/>
                  </a:cubicBezTo>
                  <a:cubicBezTo>
                    <a:pt x="146205" y="852720"/>
                    <a:pt x="138472" y="857801"/>
                    <a:pt x="133527" y="857801"/>
                  </a:cubicBezTo>
                  <a:lnTo>
                    <a:pt x="132448" y="857801"/>
                  </a:lnTo>
                  <a:lnTo>
                    <a:pt x="130155" y="855643"/>
                  </a:lnTo>
                  <a:lnTo>
                    <a:pt x="130155" y="854564"/>
                  </a:lnTo>
                  <a:cubicBezTo>
                    <a:pt x="132942" y="852585"/>
                    <a:pt x="135864" y="847146"/>
                    <a:pt x="138922" y="838244"/>
                  </a:cubicBezTo>
                  <a:lnTo>
                    <a:pt x="141214" y="836086"/>
                  </a:lnTo>
                  <a:lnTo>
                    <a:pt x="141214" y="832714"/>
                  </a:lnTo>
                  <a:lnTo>
                    <a:pt x="140001" y="821789"/>
                  </a:lnTo>
                  <a:cubicBezTo>
                    <a:pt x="146025" y="818013"/>
                    <a:pt x="149037" y="814775"/>
                    <a:pt x="149037" y="812078"/>
                  </a:cubicBezTo>
                  <a:lnTo>
                    <a:pt x="147688" y="808841"/>
                  </a:lnTo>
                  <a:lnTo>
                    <a:pt x="144451" y="808841"/>
                  </a:lnTo>
                  <a:lnTo>
                    <a:pt x="141214" y="810999"/>
                  </a:lnTo>
                  <a:lnTo>
                    <a:pt x="135685" y="809920"/>
                  </a:lnTo>
                  <a:lnTo>
                    <a:pt x="134606" y="810999"/>
                  </a:lnTo>
                  <a:lnTo>
                    <a:pt x="135685" y="816394"/>
                  </a:lnTo>
                  <a:lnTo>
                    <a:pt x="135685" y="817473"/>
                  </a:lnTo>
                  <a:lnTo>
                    <a:pt x="132448" y="820710"/>
                  </a:lnTo>
                  <a:lnTo>
                    <a:pt x="131234" y="820710"/>
                  </a:lnTo>
                  <a:lnTo>
                    <a:pt x="130155" y="819631"/>
                  </a:lnTo>
                  <a:lnTo>
                    <a:pt x="129076" y="820710"/>
                  </a:lnTo>
                  <a:lnTo>
                    <a:pt x="125839" y="820710"/>
                  </a:lnTo>
                  <a:cubicBezTo>
                    <a:pt x="122602" y="817832"/>
                    <a:pt x="117431" y="815674"/>
                    <a:pt x="110328" y="814236"/>
                  </a:cubicBezTo>
                  <a:lnTo>
                    <a:pt x="108035" y="812078"/>
                  </a:lnTo>
                  <a:lnTo>
                    <a:pt x="103719" y="812078"/>
                  </a:lnTo>
                  <a:lnTo>
                    <a:pt x="101561" y="814236"/>
                  </a:lnTo>
                  <a:lnTo>
                    <a:pt x="101561" y="817473"/>
                  </a:lnTo>
                  <a:lnTo>
                    <a:pt x="106956" y="817473"/>
                  </a:lnTo>
                  <a:lnTo>
                    <a:pt x="109249" y="819631"/>
                  </a:lnTo>
                  <a:lnTo>
                    <a:pt x="108035" y="834872"/>
                  </a:lnTo>
                  <a:lnTo>
                    <a:pt x="111407" y="844718"/>
                  </a:lnTo>
                  <a:lnTo>
                    <a:pt x="111407" y="846876"/>
                  </a:lnTo>
                  <a:cubicBezTo>
                    <a:pt x="111407" y="854159"/>
                    <a:pt x="105922" y="857801"/>
                    <a:pt x="94952" y="857801"/>
                  </a:cubicBezTo>
                  <a:cubicBezTo>
                    <a:pt x="94952" y="859239"/>
                    <a:pt x="93064" y="859959"/>
                    <a:pt x="89287" y="859959"/>
                  </a:cubicBezTo>
                  <a:lnTo>
                    <a:pt x="80520" y="859959"/>
                  </a:lnTo>
                  <a:lnTo>
                    <a:pt x="80520" y="857801"/>
                  </a:lnTo>
                  <a:lnTo>
                    <a:pt x="81599" y="852406"/>
                  </a:lnTo>
                  <a:cubicBezTo>
                    <a:pt x="80161" y="852406"/>
                    <a:pt x="79441" y="854204"/>
                    <a:pt x="79441" y="857801"/>
                  </a:cubicBezTo>
                  <a:lnTo>
                    <a:pt x="78362" y="857801"/>
                  </a:lnTo>
                  <a:cubicBezTo>
                    <a:pt x="77103" y="857801"/>
                    <a:pt x="75979" y="854519"/>
                    <a:pt x="74991" y="847955"/>
                  </a:cubicBezTo>
                  <a:lnTo>
                    <a:pt x="73912" y="847955"/>
                  </a:lnTo>
                  <a:lnTo>
                    <a:pt x="73912" y="849169"/>
                  </a:lnTo>
                  <a:lnTo>
                    <a:pt x="74991" y="858880"/>
                  </a:lnTo>
                  <a:lnTo>
                    <a:pt x="73912" y="858880"/>
                  </a:lnTo>
                  <a:cubicBezTo>
                    <a:pt x="64290" y="858880"/>
                    <a:pt x="59480" y="853080"/>
                    <a:pt x="59480" y="841481"/>
                  </a:cubicBezTo>
                  <a:cubicBezTo>
                    <a:pt x="59480" y="839862"/>
                    <a:pt x="61683" y="836580"/>
                    <a:pt x="66089" y="831635"/>
                  </a:cubicBezTo>
                  <a:lnTo>
                    <a:pt x="66089" y="828398"/>
                  </a:lnTo>
                  <a:cubicBezTo>
                    <a:pt x="66089" y="827319"/>
                    <a:pt x="63166" y="825880"/>
                    <a:pt x="57322" y="824082"/>
                  </a:cubicBezTo>
                  <a:lnTo>
                    <a:pt x="53006" y="825161"/>
                  </a:lnTo>
                  <a:lnTo>
                    <a:pt x="51792" y="824082"/>
                  </a:lnTo>
                  <a:lnTo>
                    <a:pt x="50713" y="824082"/>
                  </a:lnTo>
                  <a:cubicBezTo>
                    <a:pt x="44688" y="825700"/>
                    <a:pt x="36956" y="829297"/>
                    <a:pt x="27514" y="834872"/>
                  </a:cubicBezTo>
                  <a:cubicBezTo>
                    <a:pt x="20771" y="834872"/>
                    <a:pt x="15645" y="837075"/>
                    <a:pt x="12139" y="841481"/>
                  </a:cubicBezTo>
                  <a:lnTo>
                    <a:pt x="1079" y="844718"/>
                  </a:lnTo>
                  <a:lnTo>
                    <a:pt x="0" y="843639"/>
                  </a:lnTo>
                  <a:lnTo>
                    <a:pt x="0" y="840402"/>
                  </a:lnTo>
                  <a:lnTo>
                    <a:pt x="14431" y="823003"/>
                  </a:lnTo>
                  <a:cubicBezTo>
                    <a:pt x="14431" y="820755"/>
                    <a:pt x="15870" y="818912"/>
                    <a:pt x="18747" y="817473"/>
                  </a:cubicBezTo>
                  <a:lnTo>
                    <a:pt x="19826" y="817473"/>
                  </a:lnTo>
                  <a:lnTo>
                    <a:pt x="19826" y="819631"/>
                  </a:lnTo>
                  <a:lnTo>
                    <a:pt x="23198" y="817473"/>
                  </a:lnTo>
                  <a:lnTo>
                    <a:pt x="24277" y="818552"/>
                  </a:lnTo>
                  <a:lnTo>
                    <a:pt x="25356" y="817473"/>
                  </a:lnTo>
                  <a:lnTo>
                    <a:pt x="25356" y="816394"/>
                  </a:lnTo>
                  <a:lnTo>
                    <a:pt x="22119" y="813157"/>
                  </a:lnTo>
                  <a:lnTo>
                    <a:pt x="47476" y="769727"/>
                  </a:lnTo>
                  <a:cubicBezTo>
                    <a:pt x="47476" y="765770"/>
                    <a:pt x="48914" y="762084"/>
                    <a:pt x="51792" y="758667"/>
                  </a:cubicBezTo>
                  <a:lnTo>
                    <a:pt x="51792" y="757588"/>
                  </a:lnTo>
                  <a:cubicBezTo>
                    <a:pt x="51792" y="756150"/>
                    <a:pt x="49634" y="755071"/>
                    <a:pt x="45318" y="754351"/>
                  </a:cubicBezTo>
                  <a:cubicBezTo>
                    <a:pt x="44598" y="756509"/>
                    <a:pt x="42351" y="757588"/>
                    <a:pt x="38574" y="757588"/>
                  </a:cubicBezTo>
                  <a:lnTo>
                    <a:pt x="36416" y="757588"/>
                  </a:lnTo>
                  <a:lnTo>
                    <a:pt x="21040" y="754351"/>
                  </a:lnTo>
                  <a:lnTo>
                    <a:pt x="14431" y="756509"/>
                  </a:lnTo>
                  <a:lnTo>
                    <a:pt x="13218" y="755430"/>
                  </a:lnTo>
                  <a:lnTo>
                    <a:pt x="13218" y="753272"/>
                  </a:lnTo>
                  <a:cubicBezTo>
                    <a:pt x="13218" y="751114"/>
                    <a:pt x="16904" y="749316"/>
                    <a:pt x="24277" y="747877"/>
                  </a:cubicBezTo>
                  <a:lnTo>
                    <a:pt x="31965" y="748956"/>
                  </a:lnTo>
                  <a:lnTo>
                    <a:pt x="38574" y="746798"/>
                  </a:lnTo>
                  <a:lnTo>
                    <a:pt x="43025" y="748956"/>
                  </a:lnTo>
                  <a:cubicBezTo>
                    <a:pt x="54804" y="748956"/>
                    <a:pt x="60694" y="747518"/>
                    <a:pt x="60694" y="744640"/>
                  </a:cubicBezTo>
                  <a:lnTo>
                    <a:pt x="56243" y="721711"/>
                  </a:lnTo>
                  <a:cubicBezTo>
                    <a:pt x="49679" y="720812"/>
                    <a:pt x="46397" y="719733"/>
                    <a:pt x="46397" y="718474"/>
                  </a:cubicBezTo>
                  <a:lnTo>
                    <a:pt x="46397" y="716316"/>
                  </a:lnTo>
                  <a:lnTo>
                    <a:pt x="48555" y="713888"/>
                  </a:lnTo>
                  <a:lnTo>
                    <a:pt x="55164" y="713888"/>
                  </a:lnTo>
                  <a:lnTo>
                    <a:pt x="55164" y="712809"/>
                  </a:lnTo>
                  <a:cubicBezTo>
                    <a:pt x="55164" y="711011"/>
                    <a:pt x="51882" y="709573"/>
                    <a:pt x="45318" y="708493"/>
                  </a:cubicBezTo>
                  <a:lnTo>
                    <a:pt x="43025" y="702020"/>
                  </a:lnTo>
                  <a:lnTo>
                    <a:pt x="44239" y="700941"/>
                  </a:lnTo>
                  <a:lnTo>
                    <a:pt x="44239" y="699861"/>
                  </a:lnTo>
                  <a:lnTo>
                    <a:pt x="38574" y="687723"/>
                  </a:lnTo>
                  <a:cubicBezTo>
                    <a:pt x="40103" y="683227"/>
                    <a:pt x="41991" y="680709"/>
                    <a:pt x="44239" y="680170"/>
                  </a:cubicBezTo>
                  <a:cubicBezTo>
                    <a:pt x="44239" y="660568"/>
                    <a:pt x="37225" y="650767"/>
                    <a:pt x="23198" y="650767"/>
                  </a:cubicBezTo>
                  <a:cubicBezTo>
                    <a:pt x="17353" y="650767"/>
                    <a:pt x="14431" y="649688"/>
                    <a:pt x="14431" y="647530"/>
                  </a:cubicBezTo>
                  <a:lnTo>
                    <a:pt x="14431" y="645372"/>
                  </a:lnTo>
                  <a:lnTo>
                    <a:pt x="16589" y="643214"/>
                  </a:lnTo>
                  <a:lnTo>
                    <a:pt x="22119" y="643214"/>
                  </a:lnTo>
                  <a:lnTo>
                    <a:pt x="26435" y="644293"/>
                  </a:lnTo>
                  <a:cubicBezTo>
                    <a:pt x="32100" y="643394"/>
                    <a:pt x="36146" y="641955"/>
                    <a:pt x="38574" y="639977"/>
                  </a:cubicBezTo>
                  <a:lnTo>
                    <a:pt x="45318" y="639977"/>
                  </a:lnTo>
                  <a:lnTo>
                    <a:pt x="58401" y="643214"/>
                  </a:lnTo>
                  <a:cubicBezTo>
                    <a:pt x="60109" y="643214"/>
                    <a:pt x="61233" y="639887"/>
                    <a:pt x="61773" y="633233"/>
                  </a:cubicBezTo>
                  <a:lnTo>
                    <a:pt x="59480" y="626759"/>
                  </a:lnTo>
                  <a:lnTo>
                    <a:pt x="60694" y="621364"/>
                  </a:lnTo>
                  <a:cubicBezTo>
                    <a:pt x="60064" y="615789"/>
                    <a:pt x="58581" y="611833"/>
                    <a:pt x="56243" y="609495"/>
                  </a:cubicBezTo>
                  <a:cubicBezTo>
                    <a:pt x="56243" y="605179"/>
                    <a:pt x="58806" y="601852"/>
                    <a:pt x="63931" y="599514"/>
                  </a:cubicBezTo>
                  <a:lnTo>
                    <a:pt x="71754" y="600593"/>
                  </a:lnTo>
                  <a:lnTo>
                    <a:pt x="79441" y="600593"/>
                  </a:lnTo>
                  <a:cubicBezTo>
                    <a:pt x="84567" y="604010"/>
                    <a:pt x="93738" y="606977"/>
                    <a:pt x="106956" y="609495"/>
                  </a:cubicBezTo>
                  <a:lnTo>
                    <a:pt x="113565" y="615969"/>
                  </a:lnTo>
                  <a:lnTo>
                    <a:pt x="113565" y="618127"/>
                  </a:lnTo>
                  <a:lnTo>
                    <a:pt x="108035" y="623522"/>
                  </a:lnTo>
                  <a:lnTo>
                    <a:pt x="110328" y="632154"/>
                  </a:lnTo>
                  <a:lnTo>
                    <a:pt x="106956" y="642135"/>
                  </a:lnTo>
                  <a:cubicBezTo>
                    <a:pt x="111002" y="642135"/>
                    <a:pt x="118735" y="635571"/>
                    <a:pt x="130155" y="622443"/>
                  </a:cubicBezTo>
                  <a:lnTo>
                    <a:pt x="131234" y="622443"/>
                  </a:lnTo>
                  <a:lnTo>
                    <a:pt x="151195" y="632154"/>
                  </a:lnTo>
                  <a:lnTo>
                    <a:pt x="152274" y="632154"/>
                  </a:lnTo>
                  <a:lnTo>
                    <a:pt x="153353" y="631075"/>
                  </a:lnTo>
                  <a:lnTo>
                    <a:pt x="153353" y="629996"/>
                  </a:lnTo>
                  <a:lnTo>
                    <a:pt x="150116" y="619206"/>
                  </a:lnTo>
                  <a:lnTo>
                    <a:pt x="153353" y="617048"/>
                  </a:lnTo>
                  <a:cubicBezTo>
                    <a:pt x="157939" y="619565"/>
                    <a:pt x="167155" y="622443"/>
                    <a:pt x="181003" y="625680"/>
                  </a:cubicBezTo>
                  <a:lnTo>
                    <a:pt x="184240" y="626759"/>
                  </a:lnTo>
                  <a:lnTo>
                    <a:pt x="187477" y="625680"/>
                  </a:lnTo>
                  <a:lnTo>
                    <a:pt x="193007" y="635661"/>
                  </a:lnTo>
                  <a:lnTo>
                    <a:pt x="191928" y="641056"/>
                  </a:lnTo>
                  <a:lnTo>
                    <a:pt x="193007" y="641056"/>
                  </a:lnTo>
                  <a:cubicBezTo>
                    <a:pt x="194445" y="641056"/>
                    <a:pt x="195165" y="637729"/>
                    <a:pt x="195165" y="631075"/>
                  </a:cubicBezTo>
                  <a:lnTo>
                    <a:pt x="199616" y="627838"/>
                  </a:lnTo>
                  <a:lnTo>
                    <a:pt x="205280" y="628917"/>
                  </a:lnTo>
                  <a:lnTo>
                    <a:pt x="206359" y="627838"/>
                  </a:lnTo>
                  <a:lnTo>
                    <a:pt x="206359" y="626759"/>
                  </a:lnTo>
                  <a:lnTo>
                    <a:pt x="205280" y="620285"/>
                  </a:lnTo>
                  <a:cubicBezTo>
                    <a:pt x="215531" y="615789"/>
                    <a:pt x="220656" y="610304"/>
                    <a:pt x="220656" y="603830"/>
                  </a:cubicBezTo>
                  <a:close/>
                  <a:moveTo>
                    <a:pt x="2689401" y="582865"/>
                  </a:moveTo>
                  <a:cubicBezTo>
                    <a:pt x="2681127" y="590868"/>
                    <a:pt x="2673530" y="594869"/>
                    <a:pt x="2666606" y="594869"/>
                  </a:cubicBezTo>
                  <a:cubicBezTo>
                    <a:pt x="2663728" y="594869"/>
                    <a:pt x="2662291" y="596308"/>
                    <a:pt x="2662291" y="599185"/>
                  </a:cubicBezTo>
                  <a:lnTo>
                    <a:pt x="2637338" y="607817"/>
                  </a:lnTo>
                  <a:cubicBezTo>
                    <a:pt x="2635360" y="611414"/>
                    <a:pt x="2633156" y="613212"/>
                    <a:pt x="2630731" y="613212"/>
                  </a:cubicBezTo>
                  <a:lnTo>
                    <a:pt x="2630731" y="617663"/>
                  </a:lnTo>
                  <a:cubicBezTo>
                    <a:pt x="2639451" y="620540"/>
                    <a:pt x="2647814" y="622339"/>
                    <a:pt x="2655817" y="623058"/>
                  </a:cubicBezTo>
                  <a:cubicBezTo>
                    <a:pt x="2656896" y="625935"/>
                    <a:pt x="2657975" y="627374"/>
                    <a:pt x="2659054" y="627374"/>
                  </a:cubicBezTo>
                  <a:lnTo>
                    <a:pt x="2660133" y="627374"/>
                  </a:lnTo>
                  <a:lnTo>
                    <a:pt x="2665528" y="614291"/>
                  </a:lnTo>
                  <a:lnTo>
                    <a:pt x="2662291" y="603501"/>
                  </a:lnTo>
                  <a:lnTo>
                    <a:pt x="2663369" y="602422"/>
                  </a:lnTo>
                  <a:lnTo>
                    <a:pt x="2674294" y="602422"/>
                  </a:lnTo>
                  <a:cubicBezTo>
                    <a:pt x="2675732" y="602422"/>
                    <a:pt x="2676453" y="601343"/>
                    <a:pt x="2676453" y="599185"/>
                  </a:cubicBezTo>
                  <a:lnTo>
                    <a:pt x="2677531" y="598106"/>
                  </a:lnTo>
                  <a:lnTo>
                    <a:pt x="2678610" y="598106"/>
                  </a:lnTo>
                  <a:lnTo>
                    <a:pt x="2691558" y="605659"/>
                  </a:lnTo>
                  <a:lnTo>
                    <a:pt x="2692638" y="605659"/>
                  </a:lnTo>
                  <a:lnTo>
                    <a:pt x="2692638" y="603501"/>
                  </a:lnTo>
                  <a:lnTo>
                    <a:pt x="2690480" y="594869"/>
                  </a:lnTo>
                  <a:lnTo>
                    <a:pt x="2690480" y="585023"/>
                  </a:lnTo>
                  <a:lnTo>
                    <a:pt x="2689401" y="583944"/>
                  </a:lnTo>
                  <a:close/>
                  <a:moveTo>
                    <a:pt x="2643812" y="579628"/>
                  </a:moveTo>
                  <a:lnTo>
                    <a:pt x="2643812" y="580707"/>
                  </a:lnTo>
                  <a:lnTo>
                    <a:pt x="2644891" y="583944"/>
                  </a:lnTo>
                  <a:lnTo>
                    <a:pt x="2645970" y="583944"/>
                  </a:lnTo>
                  <a:lnTo>
                    <a:pt x="2645970" y="579628"/>
                  </a:lnTo>
                  <a:close/>
                  <a:moveTo>
                    <a:pt x="1191733" y="571512"/>
                  </a:moveTo>
                  <a:lnTo>
                    <a:pt x="1191733" y="572591"/>
                  </a:lnTo>
                  <a:lnTo>
                    <a:pt x="1193892" y="572591"/>
                  </a:lnTo>
                  <a:lnTo>
                    <a:pt x="1193892" y="571512"/>
                  </a:lnTo>
                  <a:close/>
                  <a:moveTo>
                    <a:pt x="7259309" y="570213"/>
                  </a:moveTo>
                  <a:lnTo>
                    <a:pt x="7259309" y="571292"/>
                  </a:lnTo>
                  <a:lnTo>
                    <a:pt x="7258230" y="574529"/>
                  </a:lnTo>
                  <a:lnTo>
                    <a:pt x="7259309" y="580059"/>
                  </a:lnTo>
                  <a:lnTo>
                    <a:pt x="7262546" y="580059"/>
                  </a:lnTo>
                  <a:lnTo>
                    <a:pt x="7264704" y="577901"/>
                  </a:lnTo>
                  <a:lnTo>
                    <a:pt x="7264704" y="573450"/>
                  </a:lnTo>
                  <a:cubicBezTo>
                    <a:pt x="7264704" y="571831"/>
                    <a:pt x="7262906" y="570752"/>
                    <a:pt x="7259309" y="570213"/>
                  </a:cubicBezTo>
                  <a:close/>
                  <a:moveTo>
                    <a:pt x="7249463" y="569133"/>
                  </a:moveTo>
                  <a:lnTo>
                    <a:pt x="7249463" y="570213"/>
                  </a:lnTo>
                  <a:lnTo>
                    <a:pt x="7251621" y="570213"/>
                  </a:lnTo>
                  <a:lnTo>
                    <a:pt x="7251621" y="569133"/>
                  </a:lnTo>
                  <a:close/>
                  <a:moveTo>
                    <a:pt x="1186338" y="568275"/>
                  </a:moveTo>
                  <a:lnTo>
                    <a:pt x="1186338" y="569354"/>
                  </a:lnTo>
                  <a:lnTo>
                    <a:pt x="1189575" y="570433"/>
                  </a:lnTo>
                  <a:lnTo>
                    <a:pt x="1190654" y="570433"/>
                  </a:lnTo>
                  <a:lnTo>
                    <a:pt x="1190654" y="569354"/>
                  </a:lnTo>
                  <a:lnTo>
                    <a:pt x="1187417" y="568275"/>
                  </a:lnTo>
                  <a:close/>
                  <a:moveTo>
                    <a:pt x="7266862" y="568055"/>
                  </a:moveTo>
                  <a:lnTo>
                    <a:pt x="7268076" y="569133"/>
                  </a:lnTo>
                  <a:lnTo>
                    <a:pt x="7268076" y="570213"/>
                  </a:lnTo>
                  <a:lnTo>
                    <a:pt x="7271313" y="569133"/>
                  </a:lnTo>
                  <a:lnTo>
                    <a:pt x="7271313" y="568055"/>
                  </a:lnTo>
                  <a:close/>
                  <a:moveTo>
                    <a:pt x="7254993" y="566976"/>
                  </a:moveTo>
                  <a:lnTo>
                    <a:pt x="7254993" y="568055"/>
                  </a:lnTo>
                  <a:lnTo>
                    <a:pt x="7258230" y="568055"/>
                  </a:lnTo>
                  <a:lnTo>
                    <a:pt x="7258230" y="566976"/>
                  </a:lnTo>
                  <a:close/>
                  <a:moveTo>
                    <a:pt x="2098200" y="566460"/>
                  </a:moveTo>
                  <a:lnTo>
                    <a:pt x="2098220" y="566701"/>
                  </a:lnTo>
                  <a:lnTo>
                    <a:pt x="2098220" y="566475"/>
                  </a:lnTo>
                  <a:close/>
                  <a:moveTo>
                    <a:pt x="7277787" y="564818"/>
                  </a:moveTo>
                  <a:lnTo>
                    <a:pt x="7277787" y="565897"/>
                  </a:lnTo>
                  <a:lnTo>
                    <a:pt x="7279945" y="565897"/>
                  </a:lnTo>
                  <a:lnTo>
                    <a:pt x="7279945" y="564818"/>
                  </a:lnTo>
                  <a:close/>
                  <a:moveTo>
                    <a:pt x="1183102" y="562745"/>
                  </a:moveTo>
                  <a:lnTo>
                    <a:pt x="1183102" y="563824"/>
                  </a:lnTo>
                  <a:lnTo>
                    <a:pt x="1185259" y="565982"/>
                  </a:lnTo>
                  <a:lnTo>
                    <a:pt x="1185259" y="564903"/>
                  </a:lnTo>
                  <a:close/>
                  <a:moveTo>
                    <a:pt x="7274550" y="562660"/>
                  </a:moveTo>
                  <a:lnTo>
                    <a:pt x="7274550" y="564818"/>
                  </a:lnTo>
                  <a:lnTo>
                    <a:pt x="7276708" y="564818"/>
                  </a:lnTo>
                  <a:lnTo>
                    <a:pt x="7276708" y="562660"/>
                  </a:lnTo>
                  <a:close/>
                  <a:moveTo>
                    <a:pt x="7262546" y="562660"/>
                  </a:moveTo>
                  <a:lnTo>
                    <a:pt x="7262546" y="563738"/>
                  </a:lnTo>
                  <a:lnTo>
                    <a:pt x="7264704" y="563738"/>
                  </a:lnTo>
                  <a:lnTo>
                    <a:pt x="7264704" y="562660"/>
                  </a:lnTo>
                  <a:close/>
                  <a:moveTo>
                    <a:pt x="2234429" y="562537"/>
                  </a:moveTo>
                  <a:lnTo>
                    <a:pt x="2234429" y="564758"/>
                  </a:lnTo>
                  <a:lnTo>
                    <a:pt x="2238899" y="564758"/>
                  </a:lnTo>
                  <a:lnTo>
                    <a:pt x="2238899" y="562537"/>
                  </a:lnTo>
                  <a:close/>
                  <a:moveTo>
                    <a:pt x="5256599" y="560049"/>
                  </a:moveTo>
                  <a:lnTo>
                    <a:pt x="5256599" y="562342"/>
                  </a:lnTo>
                  <a:lnTo>
                    <a:pt x="5257678" y="562342"/>
                  </a:lnTo>
                  <a:lnTo>
                    <a:pt x="5257678" y="560049"/>
                  </a:lnTo>
                  <a:close/>
                  <a:moveTo>
                    <a:pt x="1178920" y="559508"/>
                  </a:moveTo>
                  <a:lnTo>
                    <a:pt x="1180944" y="561666"/>
                  </a:lnTo>
                  <a:lnTo>
                    <a:pt x="1182022" y="561666"/>
                  </a:lnTo>
                  <a:lnTo>
                    <a:pt x="1179999" y="559508"/>
                  </a:lnTo>
                  <a:close/>
                  <a:moveTo>
                    <a:pt x="2770864" y="558992"/>
                  </a:moveTo>
                  <a:lnTo>
                    <a:pt x="2771944" y="558992"/>
                  </a:lnTo>
                  <a:lnTo>
                    <a:pt x="2774102" y="561150"/>
                  </a:lnTo>
                  <a:lnTo>
                    <a:pt x="2769786" y="565466"/>
                  </a:lnTo>
                  <a:lnTo>
                    <a:pt x="2767627" y="565466"/>
                  </a:lnTo>
                  <a:lnTo>
                    <a:pt x="2767627" y="562229"/>
                  </a:lnTo>
                  <a:close/>
                  <a:moveTo>
                    <a:pt x="3544750" y="555598"/>
                  </a:moveTo>
                  <a:lnTo>
                    <a:pt x="3551089" y="555598"/>
                  </a:lnTo>
                  <a:cubicBezTo>
                    <a:pt x="3583819" y="557036"/>
                    <a:pt x="3600184" y="558475"/>
                    <a:pt x="3600184" y="559914"/>
                  </a:cubicBezTo>
                  <a:lnTo>
                    <a:pt x="3606523" y="557755"/>
                  </a:lnTo>
                  <a:lnTo>
                    <a:pt x="3612997" y="557755"/>
                  </a:lnTo>
                  <a:lnTo>
                    <a:pt x="3615020" y="559914"/>
                  </a:lnTo>
                  <a:lnTo>
                    <a:pt x="3615020" y="566253"/>
                  </a:lnTo>
                  <a:lnTo>
                    <a:pt x="3612997" y="568411"/>
                  </a:lnTo>
                  <a:lnTo>
                    <a:pt x="3611918" y="568411"/>
                  </a:lnTo>
                  <a:cubicBezTo>
                    <a:pt x="3603376" y="567691"/>
                    <a:pt x="3599105" y="565578"/>
                    <a:pt x="3599105" y="562071"/>
                  </a:cubicBezTo>
                  <a:lnTo>
                    <a:pt x="3598026" y="562071"/>
                  </a:lnTo>
                  <a:cubicBezTo>
                    <a:pt x="3598026" y="564140"/>
                    <a:pt x="3597306" y="565174"/>
                    <a:pt x="3595868" y="565174"/>
                  </a:cubicBezTo>
                  <a:lnTo>
                    <a:pt x="3592631" y="565174"/>
                  </a:lnTo>
                  <a:lnTo>
                    <a:pt x="3587371" y="564095"/>
                  </a:lnTo>
                  <a:cubicBezTo>
                    <a:pt x="3575771" y="564814"/>
                    <a:pt x="3567229" y="566253"/>
                    <a:pt x="3561744" y="568411"/>
                  </a:cubicBezTo>
                  <a:lnTo>
                    <a:pt x="3558507" y="568411"/>
                  </a:lnTo>
                  <a:lnTo>
                    <a:pt x="3547852" y="565174"/>
                  </a:lnTo>
                  <a:lnTo>
                    <a:pt x="3536118" y="566253"/>
                  </a:lnTo>
                  <a:lnTo>
                    <a:pt x="3534095" y="563016"/>
                  </a:lnTo>
                  <a:lnTo>
                    <a:pt x="3534095" y="559914"/>
                  </a:lnTo>
                  <a:cubicBezTo>
                    <a:pt x="3534095" y="558475"/>
                    <a:pt x="3537646" y="557036"/>
                    <a:pt x="3544750" y="555598"/>
                  </a:cubicBezTo>
                  <a:close/>
                  <a:moveTo>
                    <a:pt x="2238792" y="554073"/>
                  </a:moveTo>
                  <a:lnTo>
                    <a:pt x="2238792" y="556162"/>
                  </a:lnTo>
                  <a:lnTo>
                    <a:pt x="2243264" y="556162"/>
                  </a:lnTo>
                  <a:lnTo>
                    <a:pt x="2243264" y="554073"/>
                  </a:lnTo>
                  <a:close/>
                  <a:moveTo>
                    <a:pt x="4138900" y="551429"/>
                  </a:moveTo>
                  <a:lnTo>
                    <a:pt x="4139202" y="553783"/>
                  </a:lnTo>
                  <a:lnTo>
                    <a:pt x="4142616" y="553783"/>
                  </a:lnTo>
                  <a:lnTo>
                    <a:pt x="4142616" y="551429"/>
                  </a:lnTo>
                  <a:close/>
                  <a:moveTo>
                    <a:pt x="9275383" y="550241"/>
                  </a:moveTo>
                  <a:lnTo>
                    <a:pt x="9275383" y="552463"/>
                  </a:lnTo>
                  <a:lnTo>
                    <a:pt x="9279855" y="552463"/>
                  </a:lnTo>
                  <a:lnTo>
                    <a:pt x="9279855" y="550241"/>
                  </a:lnTo>
                  <a:close/>
                  <a:moveTo>
                    <a:pt x="9225660" y="550241"/>
                  </a:moveTo>
                  <a:lnTo>
                    <a:pt x="9225062" y="553521"/>
                  </a:lnTo>
                  <a:lnTo>
                    <a:pt x="9228016" y="553521"/>
                  </a:lnTo>
                  <a:lnTo>
                    <a:pt x="9228491" y="550241"/>
                  </a:lnTo>
                  <a:close/>
                  <a:moveTo>
                    <a:pt x="2252941" y="549709"/>
                  </a:moveTo>
                  <a:lnTo>
                    <a:pt x="2252941" y="551930"/>
                  </a:lnTo>
                  <a:lnTo>
                    <a:pt x="2256226" y="551930"/>
                  </a:lnTo>
                  <a:lnTo>
                    <a:pt x="2256226" y="549709"/>
                  </a:lnTo>
                  <a:close/>
                  <a:moveTo>
                    <a:pt x="2092798" y="549709"/>
                  </a:moveTo>
                  <a:lnTo>
                    <a:pt x="2092798" y="551930"/>
                  </a:lnTo>
                  <a:lnTo>
                    <a:pt x="2097270" y="551930"/>
                  </a:lnTo>
                  <a:lnTo>
                    <a:pt x="2097270" y="549709"/>
                  </a:lnTo>
                  <a:close/>
                  <a:moveTo>
                    <a:pt x="9187708" y="549183"/>
                  </a:moveTo>
                  <a:lnTo>
                    <a:pt x="9187708" y="551405"/>
                  </a:lnTo>
                  <a:lnTo>
                    <a:pt x="9192180" y="551405"/>
                  </a:lnTo>
                  <a:lnTo>
                    <a:pt x="9192180" y="549183"/>
                  </a:lnTo>
                  <a:close/>
                  <a:moveTo>
                    <a:pt x="1209806" y="546560"/>
                  </a:moveTo>
                  <a:lnTo>
                    <a:pt x="1211964" y="548718"/>
                  </a:lnTo>
                  <a:lnTo>
                    <a:pt x="1213044" y="547639"/>
                  </a:lnTo>
                  <a:lnTo>
                    <a:pt x="1213044" y="546560"/>
                  </a:lnTo>
                  <a:close/>
                  <a:moveTo>
                    <a:pt x="4234814" y="546405"/>
                  </a:moveTo>
                  <a:lnTo>
                    <a:pt x="4234814" y="549684"/>
                  </a:lnTo>
                  <a:lnTo>
                    <a:pt x="4239286" y="549684"/>
                  </a:lnTo>
                  <a:lnTo>
                    <a:pt x="4239286" y="546405"/>
                  </a:lnTo>
                  <a:close/>
                  <a:moveTo>
                    <a:pt x="8208046" y="546159"/>
                  </a:moveTo>
                  <a:lnTo>
                    <a:pt x="8210204" y="548317"/>
                  </a:lnTo>
                  <a:lnTo>
                    <a:pt x="8210204" y="546159"/>
                  </a:lnTo>
                  <a:close/>
                  <a:moveTo>
                    <a:pt x="9132695" y="546010"/>
                  </a:moveTo>
                  <a:lnTo>
                    <a:pt x="9132695" y="548231"/>
                  </a:lnTo>
                  <a:lnTo>
                    <a:pt x="9137167" y="548231"/>
                  </a:lnTo>
                  <a:lnTo>
                    <a:pt x="9137167" y="546010"/>
                  </a:lnTo>
                  <a:close/>
                  <a:moveTo>
                    <a:pt x="4142375" y="545347"/>
                  </a:moveTo>
                  <a:lnTo>
                    <a:pt x="4142375" y="548626"/>
                  </a:lnTo>
                  <a:lnTo>
                    <a:pt x="4146848" y="548626"/>
                  </a:lnTo>
                  <a:lnTo>
                    <a:pt x="4146848" y="545347"/>
                  </a:lnTo>
                  <a:close/>
                  <a:moveTo>
                    <a:pt x="5655951" y="544539"/>
                  </a:moveTo>
                  <a:lnTo>
                    <a:pt x="5655951" y="546697"/>
                  </a:lnTo>
                  <a:lnTo>
                    <a:pt x="5658109" y="546697"/>
                  </a:lnTo>
                  <a:close/>
                  <a:moveTo>
                    <a:pt x="2248580" y="543361"/>
                  </a:moveTo>
                  <a:lnTo>
                    <a:pt x="2248580" y="546640"/>
                  </a:lnTo>
                  <a:lnTo>
                    <a:pt x="2253051" y="546640"/>
                  </a:lnTo>
                  <a:lnTo>
                    <a:pt x="2253051" y="543361"/>
                  </a:lnTo>
                  <a:close/>
                  <a:moveTo>
                    <a:pt x="7277787" y="542968"/>
                  </a:moveTo>
                  <a:lnTo>
                    <a:pt x="7278866" y="544047"/>
                  </a:lnTo>
                  <a:lnTo>
                    <a:pt x="7278866" y="545126"/>
                  </a:lnTo>
                  <a:lnTo>
                    <a:pt x="7285475" y="544047"/>
                  </a:lnTo>
                  <a:lnTo>
                    <a:pt x="7285475" y="542968"/>
                  </a:lnTo>
                  <a:close/>
                  <a:moveTo>
                    <a:pt x="3653460" y="542784"/>
                  </a:moveTo>
                  <a:lnTo>
                    <a:pt x="3650223" y="543863"/>
                  </a:lnTo>
                  <a:lnTo>
                    <a:pt x="3650223" y="549258"/>
                  </a:lnTo>
                  <a:lnTo>
                    <a:pt x="3654539" y="550337"/>
                  </a:lnTo>
                  <a:lnTo>
                    <a:pt x="3655618" y="549258"/>
                  </a:lnTo>
                  <a:lnTo>
                    <a:pt x="3655618" y="544942"/>
                  </a:lnTo>
                  <a:close/>
                  <a:moveTo>
                    <a:pt x="2096247" y="542303"/>
                  </a:moveTo>
                  <a:lnTo>
                    <a:pt x="2099519" y="542885"/>
                  </a:lnTo>
                  <a:lnTo>
                    <a:pt x="2099519" y="542303"/>
                  </a:lnTo>
                  <a:close/>
                  <a:moveTo>
                    <a:pt x="8242979" y="541708"/>
                  </a:moveTo>
                  <a:lnTo>
                    <a:pt x="8238663" y="544945"/>
                  </a:lnTo>
                  <a:lnTo>
                    <a:pt x="8238663" y="546159"/>
                  </a:lnTo>
                  <a:cubicBezTo>
                    <a:pt x="8238663" y="547777"/>
                    <a:pt x="8241226" y="548856"/>
                    <a:pt x="8246351" y="549396"/>
                  </a:cubicBezTo>
                  <a:lnTo>
                    <a:pt x="8249588" y="543866"/>
                  </a:lnTo>
                  <a:lnTo>
                    <a:pt x="8249588" y="542787"/>
                  </a:lnTo>
                  <a:close/>
                  <a:moveTo>
                    <a:pt x="3087671" y="541435"/>
                  </a:moveTo>
                  <a:lnTo>
                    <a:pt x="3085378" y="543458"/>
                  </a:lnTo>
                  <a:lnTo>
                    <a:pt x="3085378" y="545751"/>
                  </a:lnTo>
                  <a:lnTo>
                    <a:pt x="3087671" y="543458"/>
                  </a:lnTo>
                  <a:close/>
                  <a:moveTo>
                    <a:pt x="4145790" y="541246"/>
                  </a:moveTo>
                  <a:lnTo>
                    <a:pt x="4142375" y="544525"/>
                  </a:lnTo>
                  <a:lnTo>
                    <a:pt x="4145790" y="544525"/>
                  </a:lnTo>
                  <a:close/>
                  <a:moveTo>
                    <a:pt x="8102844" y="540629"/>
                  </a:moveTo>
                  <a:lnTo>
                    <a:pt x="8100685" y="542787"/>
                  </a:lnTo>
                  <a:lnTo>
                    <a:pt x="8103922" y="546159"/>
                  </a:lnTo>
                  <a:lnTo>
                    <a:pt x="8106215" y="543866"/>
                  </a:lnTo>
                  <a:lnTo>
                    <a:pt x="8106215" y="542787"/>
                  </a:lnTo>
                  <a:lnTo>
                    <a:pt x="8103922" y="540629"/>
                  </a:lnTo>
                  <a:close/>
                  <a:moveTo>
                    <a:pt x="1209806" y="539951"/>
                  </a:moveTo>
                  <a:lnTo>
                    <a:pt x="1205625" y="543188"/>
                  </a:lnTo>
                  <a:lnTo>
                    <a:pt x="1205625" y="544267"/>
                  </a:lnTo>
                  <a:lnTo>
                    <a:pt x="1209806" y="544267"/>
                  </a:lnTo>
                  <a:close/>
                  <a:moveTo>
                    <a:pt x="5252148" y="539413"/>
                  </a:moveTo>
                  <a:cubicBezTo>
                    <a:pt x="5252148" y="545168"/>
                    <a:pt x="5250709" y="548045"/>
                    <a:pt x="5247832" y="548045"/>
                  </a:cubicBezTo>
                  <a:lnTo>
                    <a:pt x="5246753" y="548045"/>
                  </a:lnTo>
                  <a:lnTo>
                    <a:pt x="5247832" y="554654"/>
                  </a:lnTo>
                  <a:lnTo>
                    <a:pt x="5248911" y="553575"/>
                  </a:lnTo>
                  <a:lnTo>
                    <a:pt x="5249990" y="553575"/>
                  </a:lnTo>
                  <a:cubicBezTo>
                    <a:pt x="5251429" y="553575"/>
                    <a:pt x="5252148" y="554654"/>
                    <a:pt x="5252148" y="556812"/>
                  </a:cubicBezTo>
                  <a:lnTo>
                    <a:pt x="5253227" y="557891"/>
                  </a:lnTo>
                  <a:lnTo>
                    <a:pt x="5254306" y="557891"/>
                  </a:lnTo>
                  <a:lnTo>
                    <a:pt x="5254306" y="556812"/>
                  </a:lnTo>
                  <a:cubicBezTo>
                    <a:pt x="5254306" y="554654"/>
                    <a:pt x="5253227" y="553575"/>
                    <a:pt x="5251069" y="553575"/>
                  </a:cubicBezTo>
                  <a:lnTo>
                    <a:pt x="5249990" y="552496"/>
                  </a:lnTo>
                  <a:lnTo>
                    <a:pt x="5249990" y="550338"/>
                  </a:lnTo>
                  <a:lnTo>
                    <a:pt x="5253227" y="543729"/>
                  </a:lnTo>
                  <a:lnTo>
                    <a:pt x="5253227" y="539413"/>
                  </a:lnTo>
                  <a:close/>
                  <a:moveTo>
                    <a:pt x="7274550" y="538652"/>
                  </a:moveTo>
                  <a:lnTo>
                    <a:pt x="7274550" y="540810"/>
                  </a:lnTo>
                  <a:lnTo>
                    <a:pt x="7275629" y="540810"/>
                  </a:lnTo>
                  <a:lnTo>
                    <a:pt x="7275629" y="538652"/>
                  </a:lnTo>
                  <a:close/>
                  <a:moveTo>
                    <a:pt x="9217197" y="538604"/>
                  </a:moveTo>
                  <a:lnTo>
                    <a:pt x="9217197" y="542210"/>
                  </a:lnTo>
                  <a:lnTo>
                    <a:pt x="9219553" y="541883"/>
                  </a:lnTo>
                  <a:lnTo>
                    <a:pt x="9219553" y="538604"/>
                  </a:lnTo>
                  <a:close/>
                  <a:moveTo>
                    <a:pt x="9135292" y="538604"/>
                  </a:moveTo>
                  <a:lnTo>
                    <a:pt x="9135869" y="538710"/>
                  </a:lnTo>
                  <a:cubicBezTo>
                    <a:pt x="9138145" y="538710"/>
                    <a:pt x="9139283" y="538868"/>
                    <a:pt x="9139283" y="539186"/>
                  </a:cubicBezTo>
                  <a:lnTo>
                    <a:pt x="9139283" y="538604"/>
                  </a:lnTo>
                  <a:close/>
                  <a:moveTo>
                    <a:pt x="9114711" y="537547"/>
                  </a:moveTo>
                  <a:lnTo>
                    <a:pt x="9115317" y="540825"/>
                  </a:lnTo>
                  <a:lnTo>
                    <a:pt x="9117067" y="540284"/>
                  </a:lnTo>
                  <a:lnTo>
                    <a:pt x="9117067" y="537547"/>
                  </a:lnTo>
                  <a:close/>
                  <a:moveTo>
                    <a:pt x="2578668" y="535119"/>
                  </a:moveTo>
                  <a:lnTo>
                    <a:pt x="2578668" y="536198"/>
                  </a:lnTo>
                  <a:lnTo>
                    <a:pt x="2581904" y="537277"/>
                  </a:lnTo>
                  <a:lnTo>
                    <a:pt x="2581904" y="535119"/>
                  </a:lnTo>
                  <a:close/>
                  <a:moveTo>
                    <a:pt x="2668765" y="534040"/>
                  </a:moveTo>
                  <a:lnTo>
                    <a:pt x="2666606" y="537277"/>
                  </a:lnTo>
                  <a:lnTo>
                    <a:pt x="2666606" y="551304"/>
                  </a:lnTo>
                  <a:lnTo>
                    <a:pt x="2667686" y="557913"/>
                  </a:lnTo>
                  <a:cubicBezTo>
                    <a:pt x="2666246" y="561150"/>
                    <a:pt x="2665528" y="565826"/>
                    <a:pt x="2665528" y="571940"/>
                  </a:cubicBezTo>
                  <a:lnTo>
                    <a:pt x="2666606" y="575312"/>
                  </a:lnTo>
                  <a:lnTo>
                    <a:pt x="2668765" y="575312"/>
                  </a:lnTo>
                  <a:cubicBezTo>
                    <a:pt x="2684679" y="573064"/>
                    <a:pt x="2692638" y="569782"/>
                    <a:pt x="2692638" y="565466"/>
                  </a:cubicBezTo>
                  <a:lnTo>
                    <a:pt x="2692638" y="564387"/>
                  </a:lnTo>
                  <a:lnTo>
                    <a:pt x="2691558" y="563308"/>
                  </a:lnTo>
                  <a:lnTo>
                    <a:pt x="2690480" y="563308"/>
                  </a:lnTo>
                  <a:lnTo>
                    <a:pt x="2691558" y="555755"/>
                  </a:lnTo>
                  <a:cubicBezTo>
                    <a:pt x="2691558" y="542717"/>
                    <a:pt x="2689401" y="536198"/>
                    <a:pt x="2685084" y="536198"/>
                  </a:cubicBezTo>
                  <a:close/>
                  <a:moveTo>
                    <a:pt x="4239046" y="533974"/>
                  </a:moveTo>
                  <a:lnTo>
                    <a:pt x="4239046" y="537385"/>
                  </a:lnTo>
                  <a:lnTo>
                    <a:pt x="4242459" y="533974"/>
                  </a:lnTo>
                  <a:close/>
                  <a:moveTo>
                    <a:pt x="4154145" y="533974"/>
                  </a:moveTo>
                  <a:lnTo>
                    <a:pt x="4154145" y="536327"/>
                  </a:lnTo>
                  <a:lnTo>
                    <a:pt x="4156502" y="536327"/>
                  </a:lnTo>
                  <a:lnTo>
                    <a:pt x="4156502" y="533974"/>
                  </a:lnTo>
                  <a:close/>
                  <a:moveTo>
                    <a:pt x="2104224" y="533814"/>
                  </a:moveTo>
                  <a:cubicBezTo>
                    <a:pt x="2103203" y="534131"/>
                    <a:pt x="2102693" y="534801"/>
                    <a:pt x="2102693" y="535825"/>
                  </a:cubicBezTo>
                  <a:lnTo>
                    <a:pt x="2101102" y="535825"/>
                  </a:lnTo>
                  <a:lnTo>
                    <a:pt x="2105555" y="536883"/>
                  </a:lnTo>
                  <a:lnTo>
                    <a:pt x="2106346" y="534303"/>
                  </a:lnTo>
                  <a:close/>
                  <a:moveTo>
                    <a:pt x="8203595" y="532941"/>
                  </a:moveTo>
                  <a:lnTo>
                    <a:pt x="8203595" y="535099"/>
                  </a:lnTo>
                  <a:lnTo>
                    <a:pt x="8204674" y="538471"/>
                  </a:lnTo>
                  <a:lnTo>
                    <a:pt x="8205754" y="538471"/>
                  </a:lnTo>
                  <a:lnTo>
                    <a:pt x="8205754" y="537392"/>
                  </a:lnTo>
                  <a:lnTo>
                    <a:pt x="8204674" y="532941"/>
                  </a:lnTo>
                  <a:close/>
                  <a:moveTo>
                    <a:pt x="3678007" y="532129"/>
                  </a:moveTo>
                  <a:lnTo>
                    <a:pt x="3678007" y="534287"/>
                  </a:lnTo>
                  <a:lnTo>
                    <a:pt x="3680165" y="534287"/>
                  </a:lnTo>
                  <a:close/>
                  <a:moveTo>
                    <a:pt x="9139043" y="531700"/>
                  </a:moveTo>
                  <a:lnTo>
                    <a:pt x="9139043" y="534478"/>
                  </a:lnTo>
                  <a:lnTo>
                    <a:pt x="9142457" y="534994"/>
                  </a:lnTo>
                  <a:lnTo>
                    <a:pt x="9142457" y="532257"/>
                  </a:lnTo>
                  <a:close/>
                  <a:moveTo>
                    <a:pt x="6681556" y="531568"/>
                  </a:moveTo>
                  <a:cubicBezTo>
                    <a:pt x="6681301" y="534508"/>
                    <a:pt x="6680329" y="536697"/>
                    <a:pt x="6678640" y="538137"/>
                  </a:cubicBezTo>
                  <a:lnTo>
                    <a:pt x="6680136" y="538736"/>
                  </a:lnTo>
                  <a:lnTo>
                    <a:pt x="6680865" y="538736"/>
                  </a:lnTo>
                  <a:cubicBezTo>
                    <a:pt x="6681639" y="538533"/>
                    <a:pt x="6682536" y="537069"/>
                    <a:pt x="6683556" y="534344"/>
                  </a:cubicBezTo>
                  <a:cubicBezTo>
                    <a:pt x="6682638" y="532569"/>
                    <a:pt x="6682036" y="531644"/>
                    <a:pt x="6681752" y="531568"/>
                  </a:cubicBezTo>
                  <a:close/>
                  <a:moveTo>
                    <a:pt x="1210886" y="531319"/>
                  </a:moveTo>
                  <a:lnTo>
                    <a:pt x="1211964" y="536714"/>
                  </a:lnTo>
                  <a:lnTo>
                    <a:pt x="1215201" y="536714"/>
                  </a:lnTo>
                  <a:lnTo>
                    <a:pt x="1216281" y="532398"/>
                  </a:lnTo>
                  <a:lnTo>
                    <a:pt x="1215201" y="531319"/>
                  </a:lnTo>
                  <a:close/>
                  <a:moveTo>
                    <a:pt x="3681244" y="531050"/>
                  </a:moveTo>
                  <a:lnTo>
                    <a:pt x="3681244" y="532129"/>
                  </a:lnTo>
                  <a:lnTo>
                    <a:pt x="3683267" y="532129"/>
                  </a:lnTo>
                  <a:lnTo>
                    <a:pt x="3683267" y="531050"/>
                  </a:lnTo>
                  <a:close/>
                  <a:moveTo>
                    <a:pt x="4241292" y="530933"/>
                  </a:moveTo>
                  <a:lnTo>
                    <a:pt x="4241292" y="531171"/>
                  </a:lnTo>
                  <a:lnTo>
                    <a:pt x="4244575" y="531171"/>
                  </a:lnTo>
                  <a:lnTo>
                    <a:pt x="4244575" y="530933"/>
                  </a:lnTo>
                  <a:close/>
                  <a:moveTo>
                    <a:pt x="9121824" y="530246"/>
                  </a:moveTo>
                  <a:lnTo>
                    <a:pt x="9123349" y="535431"/>
                  </a:lnTo>
                  <a:cubicBezTo>
                    <a:pt x="9124701" y="534923"/>
                    <a:pt x="9125715" y="534542"/>
                    <a:pt x="9126391" y="534286"/>
                  </a:cubicBezTo>
                  <a:lnTo>
                    <a:pt x="9127207" y="533973"/>
                  </a:lnTo>
                  <a:lnTo>
                    <a:pt x="9122736" y="530246"/>
                  </a:lnTo>
                  <a:close/>
                  <a:moveTo>
                    <a:pt x="9106247" y="529083"/>
                  </a:moveTo>
                  <a:lnTo>
                    <a:pt x="9106247" y="529188"/>
                  </a:lnTo>
                  <a:lnTo>
                    <a:pt x="9108603" y="529188"/>
                  </a:lnTo>
                  <a:lnTo>
                    <a:pt x="9108603" y="529083"/>
                  </a:lnTo>
                  <a:close/>
                  <a:moveTo>
                    <a:pt x="1735404" y="528487"/>
                  </a:moveTo>
                  <a:lnTo>
                    <a:pt x="1734325" y="529566"/>
                  </a:lnTo>
                  <a:lnTo>
                    <a:pt x="1734325" y="532803"/>
                  </a:lnTo>
                  <a:lnTo>
                    <a:pt x="1741877" y="532803"/>
                  </a:lnTo>
                  <a:lnTo>
                    <a:pt x="1741877" y="531724"/>
                  </a:lnTo>
                  <a:cubicBezTo>
                    <a:pt x="1741157" y="529566"/>
                    <a:pt x="1738999" y="528487"/>
                    <a:pt x="1735404" y="528487"/>
                  </a:cubicBezTo>
                  <a:close/>
                  <a:moveTo>
                    <a:pt x="9276681" y="528131"/>
                  </a:moveTo>
                  <a:lnTo>
                    <a:pt x="9276681" y="528607"/>
                  </a:lnTo>
                  <a:cubicBezTo>
                    <a:pt x="9276681" y="529665"/>
                    <a:pt x="9277298" y="530878"/>
                    <a:pt x="9278533" y="532245"/>
                  </a:cubicBezTo>
                  <a:lnTo>
                    <a:pt x="9278587" y="532289"/>
                  </a:lnTo>
                  <a:close/>
                  <a:moveTo>
                    <a:pt x="2250079" y="527362"/>
                  </a:moveTo>
                  <a:lnTo>
                    <a:pt x="2249636" y="527859"/>
                  </a:lnTo>
                  <a:lnTo>
                    <a:pt x="2249636" y="529450"/>
                  </a:lnTo>
                  <a:lnTo>
                    <a:pt x="2253338" y="529450"/>
                  </a:lnTo>
                  <a:lnTo>
                    <a:pt x="2253051" y="527362"/>
                  </a:lnTo>
                  <a:close/>
                  <a:moveTo>
                    <a:pt x="7170021" y="526648"/>
                  </a:moveTo>
                  <a:lnTo>
                    <a:pt x="7173258" y="526648"/>
                  </a:lnTo>
                  <a:lnTo>
                    <a:pt x="7173258" y="528806"/>
                  </a:lnTo>
                  <a:lnTo>
                    <a:pt x="7170021" y="528806"/>
                  </a:lnTo>
                  <a:close/>
                  <a:moveTo>
                    <a:pt x="9197336" y="525943"/>
                  </a:moveTo>
                  <a:lnTo>
                    <a:pt x="9196038" y="526967"/>
                  </a:lnTo>
                  <a:lnTo>
                    <a:pt x="9195712" y="529188"/>
                  </a:lnTo>
                  <a:lnTo>
                    <a:pt x="9197336" y="529188"/>
                  </a:lnTo>
                  <a:close/>
                  <a:moveTo>
                    <a:pt x="5054420" y="525116"/>
                  </a:moveTo>
                  <a:lnTo>
                    <a:pt x="5054420" y="526195"/>
                  </a:lnTo>
                  <a:lnTo>
                    <a:pt x="5056578" y="526195"/>
                  </a:lnTo>
                  <a:lnTo>
                    <a:pt x="5056578" y="525116"/>
                  </a:lnTo>
                  <a:close/>
                  <a:moveTo>
                    <a:pt x="7268076" y="524490"/>
                  </a:moveTo>
                  <a:lnTo>
                    <a:pt x="7264704" y="527727"/>
                  </a:lnTo>
                  <a:lnTo>
                    <a:pt x="7264704" y="532043"/>
                  </a:lnTo>
                  <a:lnTo>
                    <a:pt x="7265783" y="533257"/>
                  </a:lnTo>
                  <a:lnTo>
                    <a:pt x="7265783" y="534336"/>
                  </a:lnTo>
                  <a:lnTo>
                    <a:pt x="7259309" y="538652"/>
                  </a:lnTo>
                  <a:lnTo>
                    <a:pt x="7250542" y="537573"/>
                  </a:lnTo>
                  <a:lnTo>
                    <a:pt x="7246226" y="538652"/>
                  </a:lnTo>
                  <a:lnTo>
                    <a:pt x="7246226" y="539731"/>
                  </a:lnTo>
                  <a:lnTo>
                    <a:pt x="7259309" y="539731"/>
                  </a:lnTo>
                  <a:lnTo>
                    <a:pt x="7262546" y="537573"/>
                  </a:lnTo>
                  <a:lnTo>
                    <a:pt x="7263625" y="538652"/>
                  </a:lnTo>
                  <a:lnTo>
                    <a:pt x="7262546" y="544047"/>
                  </a:lnTo>
                  <a:lnTo>
                    <a:pt x="7262546" y="546205"/>
                  </a:lnTo>
                  <a:cubicBezTo>
                    <a:pt x="7263086" y="550611"/>
                    <a:pt x="7264164" y="552814"/>
                    <a:pt x="7265783" y="552814"/>
                  </a:cubicBezTo>
                  <a:lnTo>
                    <a:pt x="7266862" y="552814"/>
                  </a:lnTo>
                  <a:lnTo>
                    <a:pt x="7268076" y="551735"/>
                  </a:lnTo>
                  <a:lnTo>
                    <a:pt x="7273471" y="540810"/>
                  </a:lnTo>
                  <a:cubicBezTo>
                    <a:pt x="7270594" y="540810"/>
                    <a:pt x="7269155" y="540091"/>
                    <a:pt x="7269155" y="538652"/>
                  </a:cubicBezTo>
                  <a:lnTo>
                    <a:pt x="7269155" y="533257"/>
                  </a:lnTo>
                  <a:lnTo>
                    <a:pt x="7271313" y="529885"/>
                  </a:lnTo>
                  <a:lnTo>
                    <a:pt x="7271313" y="526648"/>
                  </a:lnTo>
                  <a:lnTo>
                    <a:pt x="7269155" y="524490"/>
                  </a:lnTo>
                  <a:close/>
                  <a:moveTo>
                    <a:pt x="7136303" y="524490"/>
                  </a:moveTo>
                  <a:lnTo>
                    <a:pt x="7136303" y="525569"/>
                  </a:lnTo>
                  <a:lnTo>
                    <a:pt x="7138461" y="525569"/>
                  </a:lnTo>
                  <a:lnTo>
                    <a:pt x="7138461" y="524490"/>
                  </a:lnTo>
                  <a:close/>
                  <a:moveTo>
                    <a:pt x="5251069" y="524037"/>
                  </a:moveTo>
                  <a:lnTo>
                    <a:pt x="5249990" y="525116"/>
                  </a:lnTo>
                  <a:lnTo>
                    <a:pt x="5249990" y="526195"/>
                  </a:lnTo>
                  <a:cubicBezTo>
                    <a:pt x="5249990" y="531321"/>
                    <a:pt x="5252193" y="533883"/>
                    <a:pt x="5256599" y="533883"/>
                  </a:cubicBezTo>
                  <a:lnTo>
                    <a:pt x="5257678" y="532804"/>
                  </a:lnTo>
                  <a:lnTo>
                    <a:pt x="5257678" y="528353"/>
                  </a:lnTo>
                  <a:cubicBezTo>
                    <a:pt x="5257678" y="526915"/>
                    <a:pt x="5255475" y="525476"/>
                    <a:pt x="5251069" y="524037"/>
                  </a:cubicBezTo>
                  <a:close/>
                  <a:moveTo>
                    <a:pt x="2044531" y="523379"/>
                  </a:moveTo>
                  <a:lnTo>
                    <a:pt x="2044241" y="523466"/>
                  </a:lnTo>
                  <a:lnTo>
                    <a:pt x="2044241" y="524055"/>
                  </a:lnTo>
                  <a:close/>
                  <a:moveTo>
                    <a:pt x="2775315" y="523115"/>
                  </a:moveTo>
                  <a:lnTo>
                    <a:pt x="2775315" y="525273"/>
                  </a:lnTo>
                  <a:lnTo>
                    <a:pt x="2776394" y="525273"/>
                  </a:lnTo>
                  <a:lnTo>
                    <a:pt x="2776394" y="523115"/>
                  </a:lnTo>
                  <a:close/>
                  <a:moveTo>
                    <a:pt x="74316" y="520040"/>
                  </a:moveTo>
                  <a:lnTo>
                    <a:pt x="74316" y="522063"/>
                  </a:lnTo>
                  <a:lnTo>
                    <a:pt x="79441" y="525165"/>
                  </a:lnTo>
                  <a:lnTo>
                    <a:pt x="81465" y="525165"/>
                  </a:lnTo>
                  <a:lnTo>
                    <a:pt x="81465" y="523142"/>
                  </a:lnTo>
                  <a:cubicBezTo>
                    <a:pt x="78047" y="523142"/>
                    <a:pt x="76339" y="522108"/>
                    <a:pt x="76339" y="520040"/>
                  </a:cubicBezTo>
                  <a:close/>
                  <a:moveTo>
                    <a:pt x="8238663" y="519858"/>
                  </a:moveTo>
                  <a:lnTo>
                    <a:pt x="8237584" y="520937"/>
                  </a:lnTo>
                  <a:lnTo>
                    <a:pt x="8237584" y="524175"/>
                  </a:lnTo>
                  <a:lnTo>
                    <a:pt x="8244193" y="529704"/>
                  </a:lnTo>
                  <a:lnTo>
                    <a:pt x="8246351" y="524175"/>
                  </a:lnTo>
                  <a:close/>
                  <a:moveTo>
                    <a:pt x="2680769" y="518799"/>
                  </a:moveTo>
                  <a:lnTo>
                    <a:pt x="2678610" y="520957"/>
                  </a:lnTo>
                  <a:lnTo>
                    <a:pt x="2678610" y="524194"/>
                  </a:lnTo>
                  <a:lnTo>
                    <a:pt x="2681847" y="525273"/>
                  </a:lnTo>
                  <a:lnTo>
                    <a:pt x="2684005" y="522036"/>
                  </a:lnTo>
                  <a:lnTo>
                    <a:pt x="2684005" y="520957"/>
                  </a:lnTo>
                  <a:lnTo>
                    <a:pt x="2681847" y="518799"/>
                  </a:lnTo>
                  <a:close/>
                  <a:moveTo>
                    <a:pt x="1721376" y="518776"/>
                  </a:moveTo>
                  <a:lnTo>
                    <a:pt x="1721376" y="523092"/>
                  </a:lnTo>
                  <a:lnTo>
                    <a:pt x="1724613" y="526329"/>
                  </a:lnTo>
                  <a:lnTo>
                    <a:pt x="1725692" y="525250"/>
                  </a:lnTo>
                  <a:lnTo>
                    <a:pt x="1725692" y="522013"/>
                  </a:lnTo>
                  <a:lnTo>
                    <a:pt x="1722455" y="518776"/>
                  </a:lnTo>
                  <a:close/>
                  <a:moveTo>
                    <a:pt x="3657776" y="518237"/>
                  </a:moveTo>
                  <a:lnTo>
                    <a:pt x="3654539" y="521474"/>
                  </a:lnTo>
                  <a:lnTo>
                    <a:pt x="3654539" y="522553"/>
                  </a:lnTo>
                  <a:lnTo>
                    <a:pt x="3656697" y="524711"/>
                  </a:lnTo>
                  <a:lnTo>
                    <a:pt x="3657776" y="524711"/>
                  </a:lnTo>
                  <a:lnTo>
                    <a:pt x="3660878" y="521474"/>
                  </a:lnTo>
                  <a:lnTo>
                    <a:pt x="3659799" y="518237"/>
                  </a:lnTo>
                  <a:close/>
                  <a:moveTo>
                    <a:pt x="4149914" y="517576"/>
                  </a:moveTo>
                  <a:lnTo>
                    <a:pt x="4149914" y="520988"/>
                  </a:lnTo>
                  <a:lnTo>
                    <a:pt x="4154386" y="520988"/>
                  </a:lnTo>
                  <a:lnTo>
                    <a:pt x="4154386" y="517576"/>
                  </a:lnTo>
                  <a:close/>
                  <a:moveTo>
                    <a:pt x="8141148" y="517566"/>
                  </a:moveTo>
                  <a:lnTo>
                    <a:pt x="8141148" y="519858"/>
                  </a:lnTo>
                  <a:lnTo>
                    <a:pt x="8142362" y="519858"/>
                  </a:lnTo>
                  <a:lnTo>
                    <a:pt x="8142362" y="517566"/>
                  </a:lnTo>
                  <a:close/>
                  <a:moveTo>
                    <a:pt x="7146014" y="515723"/>
                  </a:moveTo>
                  <a:lnTo>
                    <a:pt x="7146014" y="516802"/>
                  </a:lnTo>
                  <a:lnTo>
                    <a:pt x="7148172" y="516802"/>
                  </a:lnTo>
                  <a:lnTo>
                    <a:pt x="7148172" y="515723"/>
                  </a:lnTo>
                  <a:close/>
                  <a:moveTo>
                    <a:pt x="1235567" y="514999"/>
                  </a:moveTo>
                  <a:lnTo>
                    <a:pt x="1235567" y="517157"/>
                  </a:lnTo>
                  <a:lnTo>
                    <a:pt x="1236647" y="517157"/>
                  </a:lnTo>
                  <a:lnTo>
                    <a:pt x="1236647" y="514999"/>
                  </a:lnTo>
                  <a:close/>
                  <a:moveTo>
                    <a:pt x="7269155" y="514644"/>
                  </a:moveTo>
                  <a:lnTo>
                    <a:pt x="7265783" y="518016"/>
                  </a:lnTo>
                  <a:lnTo>
                    <a:pt x="7265783" y="519095"/>
                  </a:lnTo>
                  <a:lnTo>
                    <a:pt x="7270234" y="519095"/>
                  </a:lnTo>
                  <a:lnTo>
                    <a:pt x="7272392" y="516802"/>
                  </a:lnTo>
                  <a:lnTo>
                    <a:pt x="7272392" y="514644"/>
                  </a:lnTo>
                  <a:close/>
                  <a:moveTo>
                    <a:pt x="1601607" y="512302"/>
                  </a:moveTo>
                  <a:lnTo>
                    <a:pt x="1596211" y="513381"/>
                  </a:lnTo>
                  <a:lnTo>
                    <a:pt x="1596211" y="514460"/>
                  </a:lnTo>
                  <a:lnTo>
                    <a:pt x="1608081" y="520934"/>
                  </a:lnTo>
                  <a:lnTo>
                    <a:pt x="1609087" y="520934"/>
                  </a:lnTo>
                  <a:lnTo>
                    <a:pt x="1603765" y="515943"/>
                  </a:lnTo>
                  <a:cubicBezTo>
                    <a:pt x="1602325" y="514325"/>
                    <a:pt x="1601607" y="513111"/>
                    <a:pt x="1601607" y="512302"/>
                  </a:cubicBezTo>
                  <a:close/>
                  <a:moveTo>
                    <a:pt x="5669034" y="511764"/>
                  </a:moveTo>
                  <a:lnTo>
                    <a:pt x="5666876" y="519452"/>
                  </a:lnTo>
                  <a:lnTo>
                    <a:pt x="5666876" y="520531"/>
                  </a:lnTo>
                  <a:lnTo>
                    <a:pt x="5671192" y="520531"/>
                  </a:lnTo>
                  <a:lnTo>
                    <a:pt x="5672271" y="517294"/>
                  </a:lnTo>
                  <a:lnTo>
                    <a:pt x="5671192" y="511764"/>
                  </a:lnTo>
                  <a:close/>
                  <a:moveTo>
                    <a:pt x="8132516" y="511091"/>
                  </a:moveTo>
                  <a:lnTo>
                    <a:pt x="8134674" y="513249"/>
                  </a:lnTo>
                  <a:lnTo>
                    <a:pt x="8138990" y="513249"/>
                  </a:lnTo>
                  <a:lnTo>
                    <a:pt x="8138990" y="512170"/>
                  </a:lnTo>
                  <a:lnTo>
                    <a:pt x="8133595" y="511091"/>
                  </a:lnTo>
                  <a:close/>
                  <a:moveTo>
                    <a:pt x="1208863" y="510683"/>
                  </a:moveTo>
                  <a:lnTo>
                    <a:pt x="1207783" y="518236"/>
                  </a:lnTo>
                  <a:lnTo>
                    <a:pt x="1207783" y="519315"/>
                  </a:lnTo>
                  <a:lnTo>
                    <a:pt x="1209806" y="521473"/>
                  </a:lnTo>
                  <a:lnTo>
                    <a:pt x="1210886" y="521473"/>
                  </a:lnTo>
                  <a:lnTo>
                    <a:pt x="1213044" y="519315"/>
                  </a:lnTo>
                  <a:cubicBezTo>
                    <a:pt x="1210886" y="516617"/>
                    <a:pt x="1209806" y="513740"/>
                    <a:pt x="1209806" y="510683"/>
                  </a:cubicBezTo>
                  <a:close/>
                  <a:moveTo>
                    <a:pt x="2243024" y="510302"/>
                  </a:moveTo>
                  <a:lnTo>
                    <a:pt x="2243024" y="513581"/>
                  </a:lnTo>
                  <a:lnTo>
                    <a:pt x="2247495" y="513581"/>
                  </a:lnTo>
                  <a:lnTo>
                    <a:pt x="2247495" y="510302"/>
                  </a:lnTo>
                  <a:close/>
                  <a:moveTo>
                    <a:pt x="5170279" y="509875"/>
                  </a:moveTo>
                  <a:lnTo>
                    <a:pt x="5166907" y="513112"/>
                  </a:lnTo>
                  <a:lnTo>
                    <a:pt x="5169065" y="515270"/>
                  </a:lnTo>
                  <a:lnTo>
                    <a:pt x="5170279" y="515270"/>
                  </a:lnTo>
                  <a:lnTo>
                    <a:pt x="5173516" y="512033"/>
                  </a:lnTo>
                  <a:lnTo>
                    <a:pt x="5171358" y="509875"/>
                  </a:lnTo>
                  <a:close/>
                  <a:moveTo>
                    <a:pt x="55838" y="509789"/>
                  </a:moveTo>
                  <a:lnTo>
                    <a:pt x="55838" y="510733"/>
                  </a:lnTo>
                  <a:lnTo>
                    <a:pt x="57861" y="510733"/>
                  </a:lnTo>
                  <a:lnTo>
                    <a:pt x="57861" y="509789"/>
                  </a:lnTo>
                  <a:close/>
                  <a:moveTo>
                    <a:pt x="4092522" y="509378"/>
                  </a:moveTo>
                  <a:lnTo>
                    <a:pt x="4092522" y="513845"/>
                  </a:lnTo>
                  <a:lnTo>
                    <a:pt x="4093820" y="513845"/>
                  </a:lnTo>
                  <a:lnTo>
                    <a:pt x="4093820" y="509378"/>
                  </a:lnTo>
                  <a:close/>
                  <a:moveTo>
                    <a:pt x="65010" y="508710"/>
                  </a:moveTo>
                  <a:cubicBezTo>
                    <a:pt x="63661" y="511498"/>
                    <a:pt x="61638" y="512891"/>
                    <a:pt x="58940" y="512891"/>
                  </a:cubicBezTo>
                  <a:lnTo>
                    <a:pt x="58940" y="514915"/>
                  </a:lnTo>
                  <a:lnTo>
                    <a:pt x="59885" y="514915"/>
                  </a:lnTo>
                  <a:lnTo>
                    <a:pt x="65010" y="510733"/>
                  </a:lnTo>
                  <a:lnTo>
                    <a:pt x="66089" y="510733"/>
                  </a:lnTo>
                  <a:cubicBezTo>
                    <a:pt x="67078" y="510733"/>
                    <a:pt x="68786" y="513161"/>
                    <a:pt x="71214" y="518017"/>
                  </a:cubicBezTo>
                  <a:lnTo>
                    <a:pt x="72293" y="518017"/>
                  </a:lnTo>
                  <a:cubicBezTo>
                    <a:pt x="72293" y="514240"/>
                    <a:pt x="69865" y="511138"/>
                    <a:pt x="65010" y="508710"/>
                  </a:cubicBezTo>
                  <a:close/>
                  <a:moveTo>
                    <a:pt x="70135" y="505608"/>
                  </a:moveTo>
                  <a:lnTo>
                    <a:pt x="70135" y="508710"/>
                  </a:lnTo>
                  <a:lnTo>
                    <a:pt x="73237" y="511812"/>
                  </a:lnTo>
                  <a:lnTo>
                    <a:pt x="74316" y="511812"/>
                  </a:lnTo>
                  <a:lnTo>
                    <a:pt x="74316" y="507766"/>
                  </a:lnTo>
                  <a:lnTo>
                    <a:pt x="72293" y="505608"/>
                  </a:lnTo>
                  <a:close/>
                  <a:moveTo>
                    <a:pt x="1236647" y="505153"/>
                  </a:moveTo>
                  <a:lnTo>
                    <a:pt x="1236647" y="509604"/>
                  </a:lnTo>
                  <a:lnTo>
                    <a:pt x="1237591" y="509604"/>
                  </a:lnTo>
                  <a:lnTo>
                    <a:pt x="1237591" y="505153"/>
                  </a:lnTo>
                  <a:close/>
                  <a:moveTo>
                    <a:pt x="9264328" y="504751"/>
                  </a:moveTo>
                  <a:lnTo>
                    <a:pt x="9263562" y="506085"/>
                  </a:lnTo>
                  <a:cubicBezTo>
                    <a:pt x="9262010" y="508249"/>
                    <a:pt x="9260070" y="510551"/>
                    <a:pt x="9257742" y="512991"/>
                  </a:cubicBezTo>
                  <a:lnTo>
                    <a:pt x="9250500" y="519865"/>
                  </a:lnTo>
                  <a:lnTo>
                    <a:pt x="9258806" y="520619"/>
                  </a:lnTo>
                  <a:cubicBezTo>
                    <a:pt x="9260319" y="520619"/>
                    <a:pt x="9261966" y="516544"/>
                    <a:pt x="9263746" y="508395"/>
                  </a:cubicBezTo>
                  <a:close/>
                  <a:moveTo>
                    <a:pt x="1601607" y="504749"/>
                  </a:moveTo>
                  <a:lnTo>
                    <a:pt x="1600528" y="507986"/>
                  </a:lnTo>
                  <a:lnTo>
                    <a:pt x="1601607" y="511223"/>
                  </a:lnTo>
                  <a:lnTo>
                    <a:pt x="1603765" y="511223"/>
                  </a:lnTo>
                  <a:lnTo>
                    <a:pt x="1602686" y="504749"/>
                  </a:lnTo>
                  <a:close/>
                  <a:moveTo>
                    <a:pt x="210540" y="504664"/>
                  </a:moveTo>
                  <a:lnTo>
                    <a:pt x="207438" y="507766"/>
                  </a:lnTo>
                  <a:lnTo>
                    <a:pt x="207438" y="510733"/>
                  </a:lnTo>
                  <a:lnTo>
                    <a:pt x="208517" y="510733"/>
                  </a:lnTo>
                  <a:lnTo>
                    <a:pt x="210540" y="506687"/>
                  </a:lnTo>
                  <a:close/>
                  <a:moveTo>
                    <a:pt x="6664646" y="503032"/>
                  </a:moveTo>
                  <a:lnTo>
                    <a:pt x="6664646" y="507369"/>
                  </a:lnTo>
                  <a:lnTo>
                    <a:pt x="6665945" y="507369"/>
                  </a:lnTo>
                  <a:lnTo>
                    <a:pt x="6665945" y="503032"/>
                  </a:lnTo>
                  <a:close/>
                  <a:moveTo>
                    <a:pt x="1082618" y="502995"/>
                  </a:moveTo>
                  <a:cubicBezTo>
                    <a:pt x="1080370" y="505962"/>
                    <a:pt x="1078258" y="507446"/>
                    <a:pt x="1076280" y="507446"/>
                  </a:cubicBezTo>
                  <a:lnTo>
                    <a:pt x="1076280" y="511762"/>
                  </a:lnTo>
                  <a:lnTo>
                    <a:pt x="1078438" y="511762"/>
                  </a:lnTo>
                  <a:cubicBezTo>
                    <a:pt x="1078976" y="507356"/>
                    <a:pt x="1081090" y="505153"/>
                    <a:pt x="1084777" y="505153"/>
                  </a:cubicBezTo>
                  <a:lnTo>
                    <a:pt x="1084777" y="502995"/>
                  </a:lnTo>
                  <a:close/>
                  <a:moveTo>
                    <a:pt x="2244215" y="502897"/>
                  </a:moveTo>
                  <a:lnTo>
                    <a:pt x="2244215" y="503794"/>
                  </a:lnTo>
                  <a:lnTo>
                    <a:pt x="2248555" y="503794"/>
                  </a:lnTo>
                  <a:lnTo>
                    <a:pt x="2248555" y="502897"/>
                  </a:lnTo>
                  <a:close/>
                  <a:moveTo>
                    <a:pt x="7173258" y="501561"/>
                  </a:moveTo>
                  <a:cubicBezTo>
                    <a:pt x="7170741" y="501561"/>
                    <a:pt x="7166740" y="504484"/>
                    <a:pt x="7161255" y="510328"/>
                  </a:cubicBezTo>
                  <a:lnTo>
                    <a:pt x="7153702" y="513565"/>
                  </a:lnTo>
                  <a:lnTo>
                    <a:pt x="7152622" y="513565"/>
                  </a:lnTo>
                  <a:lnTo>
                    <a:pt x="7152622" y="514644"/>
                  </a:lnTo>
                  <a:lnTo>
                    <a:pt x="7155860" y="515723"/>
                  </a:lnTo>
                  <a:cubicBezTo>
                    <a:pt x="7155860" y="514284"/>
                    <a:pt x="7158782" y="513205"/>
                    <a:pt x="7164626" y="512486"/>
                  </a:cubicBezTo>
                  <a:cubicBezTo>
                    <a:pt x="7164626" y="510688"/>
                    <a:pt x="7167863" y="507046"/>
                    <a:pt x="7174337" y="501561"/>
                  </a:cubicBezTo>
                  <a:close/>
                  <a:moveTo>
                    <a:pt x="2107627" y="500807"/>
                  </a:moveTo>
                  <a:lnTo>
                    <a:pt x="2108785" y="502897"/>
                  </a:lnTo>
                  <a:lnTo>
                    <a:pt x="2109522" y="502897"/>
                  </a:lnTo>
                  <a:lnTo>
                    <a:pt x="2110121" y="502334"/>
                  </a:lnTo>
                  <a:lnTo>
                    <a:pt x="2110121" y="501097"/>
                  </a:lnTo>
                  <a:cubicBezTo>
                    <a:pt x="2110121" y="501118"/>
                    <a:pt x="2109797" y="501090"/>
                    <a:pt x="2109149" y="501010"/>
                  </a:cubicBezTo>
                  <a:close/>
                  <a:moveTo>
                    <a:pt x="2129562" y="500621"/>
                  </a:moveTo>
                  <a:cubicBezTo>
                    <a:pt x="2129722" y="501508"/>
                    <a:pt x="2129756" y="501787"/>
                    <a:pt x="2129669" y="501455"/>
                  </a:cubicBezTo>
                  <a:lnTo>
                    <a:pt x="2129908" y="501839"/>
                  </a:lnTo>
                  <a:cubicBezTo>
                    <a:pt x="2129677" y="501649"/>
                    <a:pt x="2129562" y="501243"/>
                    <a:pt x="2129562" y="500621"/>
                  </a:cubicBezTo>
                  <a:close/>
                  <a:moveTo>
                    <a:pt x="218768" y="500483"/>
                  </a:moveTo>
                  <a:cubicBezTo>
                    <a:pt x="218768" y="505608"/>
                    <a:pt x="216385" y="508710"/>
                    <a:pt x="211619" y="509789"/>
                  </a:cubicBezTo>
                  <a:lnTo>
                    <a:pt x="211619" y="510733"/>
                  </a:lnTo>
                  <a:lnTo>
                    <a:pt x="217689" y="511812"/>
                  </a:lnTo>
                  <a:lnTo>
                    <a:pt x="216745" y="510733"/>
                  </a:lnTo>
                  <a:lnTo>
                    <a:pt x="216745" y="509789"/>
                  </a:lnTo>
                  <a:lnTo>
                    <a:pt x="219712" y="504664"/>
                  </a:lnTo>
                  <a:lnTo>
                    <a:pt x="219712" y="500483"/>
                  </a:lnTo>
                  <a:close/>
                  <a:moveTo>
                    <a:pt x="1608081" y="500433"/>
                  </a:moveTo>
                  <a:cubicBezTo>
                    <a:pt x="1606640" y="500433"/>
                    <a:pt x="1605923" y="501512"/>
                    <a:pt x="1605923" y="503670"/>
                  </a:cubicBezTo>
                  <a:lnTo>
                    <a:pt x="1605923" y="504749"/>
                  </a:lnTo>
                  <a:lnTo>
                    <a:pt x="1607002" y="504749"/>
                  </a:lnTo>
                  <a:close/>
                  <a:moveTo>
                    <a:pt x="1235567" y="498679"/>
                  </a:moveTo>
                  <a:lnTo>
                    <a:pt x="1235567" y="500837"/>
                  </a:lnTo>
                  <a:lnTo>
                    <a:pt x="1236647" y="500837"/>
                  </a:lnTo>
                  <a:lnTo>
                    <a:pt x="1236647" y="498679"/>
                  </a:lnTo>
                  <a:close/>
                  <a:moveTo>
                    <a:pt x="7176495" y="498324"/>
                  </a:moveTo>
                  <a:lnTo>
                    <a:pt x="7176495" y="500482"/>
                  </a:lnTo>
                  <a:lnTo>
                    <a:pt x="7177574" y="500482"/>
                  </a:lnTo>
                  <a:lnTo>
                    <a:pt x="7177574" y="498324"/>
                  </a:lnTo>
                  <a:close/>
                  <a:moveTo>
                    <a:pt x="2643812" y="498163"/>
                  </a:moveTo>
                  <a:lnTo>
                    <a:pt x="2643812" y="499242"/>
                  </a:lnTo>
                  <a:lnTo>
                    <a:pt x="2648129" y="500321"/>
                  </a:lnTo>
                  <a:cubicBezTo>
                    <a:pt x="2648129" y="498883"/>
                    <a:pt x="2647049" y="498163"/>
                    <a:pt x="2644891" y="498163"/>
                  </a:cubicBezTo>
                  <a:close/>
                  <a:moveTo>
                    <a:pt x="3246015" y="498140"/>
                  </a:moveTo>
                  <a:lnTo>
                    <a:pt x="3243722" y="500433"/>
                  </a:lnTo>
                  <a:lnTo>
                    <a:pt x="3244801" y="503535"/>
                  </a:lnTo>
                  <a:lnTo>
                    <a:pt x="3249252" y="503535"/>
                  </a:lnTo>
                  <a:lnTo>
                    <a:pt x="3249252" y="501377"/>
                  </a:lnTo>
                  <a:lnTo>
                    <a:pt x="3250466" y="501377"/>
                  </a:lnTo>
                  <a:lnTo>
                    <a:pt x="3249252" y="498140"/>
                  </a:lnTo>
                  <a:close/>
                  <a:moveTo>
                    <a:pt x="3680165" y="498006"/>
                  </a:moveTo>
                  <a:lnTo>
                    <a:pt x="3678007" y="506638"/>
                  </a:lnTo>
                  <a:lnTo>
                    <a:pt x="3680165" y="511898"/>
                  </a:lnTo>
                  <a:lnTo>
                    <a:pt x="3679086" y="521474"/>
                  </a:lnTo>
                  <a:lnTo>
                    <a:pt x="3679086" y="522553"/>
                  </a:lnTo>
                  <a:cubicBezTo>
                    <a:pt x="3679086" y="523992"/>
                    <a:pt x="3680839" y="524711"/>
                    <a:pt x="3684346" y="524711"/>
                  </a:cubicBezTo>
                  <a:lnTo>
                    <a:pt x="3687583" y="527948"/>
                  </a:lnTo>
                  <a:lnTo>
                    <a:pt x="3688662" y="526869"/>
                  </a:lnTo>
                  <a:cubicBezTo>
                    <a:pt x="3699272" y="527409"/>
                    <a:pt x="3704578" y="528802"/>
                    <a:pt x="3704578" y="531050"/>
                  </a:cubicBezTo>
                  <a:lnTo>
                    <a:pt x="3704578" y="532129"/>
                  </a:lnTo>
                  <a:lnTo>
                    <a:pt x="3701475" y="535366"/>
                  </a:lnTo>
                  <a:lnTo>
                    <a:pt x="3684346" y="535366"/>
                  </a:lnTo>
                  <a:lnTo>
                    <a:pt x="3683267" y="542784"/>
                  </a:lnTo>
                  <a:lnTo>
                    <a:pt x="3683267" y="551416"/>
                  </a:lnTo>
                  <a:lnTo>
                    <a:pt x="3680165" y="555598"/>
                  </a:lnTo>
                  <a:lnTo>
                    <a:pt x="3680165" y="558835"/>
                  </a:lnTo>
                  <a:lnTo>
                    <a:pt x="3702554" y="555598"/>
                  </a:lnTo>
                  <a:lnTo>
                    <a:pt x="3718470" y="555598"/>
                  </a:lnTo>
                  <a:lnTo>
                    <a:pt x="3721707" y="557755"/>
                  </a:lnTo>
                  <a:lnTo>
                    <a:pt x="3728046" y="557755"/>
                  </a:lnTo>
                  <a:cubicBezTo>
                    <a:pt x="3730024" y="556497"/>
                    <a:pt x="3734655" y="549393"/>
                    <a:pt x="3741938" y="536445"/>
                  </a:cubicBezTo>
                  <a:lnTo>
                    <a:pt x="3729125" y="534287"/>
                  </a:lnTo>
                  <a:lnTo>
                    <a:pt x="3711052" y="535366"/>
                  </a:lnTo>
                  <a:lnTo>
                    <a:pt x="3707815" y="532129"/>
                  </a:lnTo>
                  <a:cubicBezTo>
                    <a:pt x="3707815" y="527364"/>
                    <a:pt x="3712445" y="524531"/>
                    <a:pt x="3721707" y="523632"/>
                  </a:cubicBezTo>
                  <a:lnTo>
                    <a:pt x="3724944" y="516214"/>
                  </a:lnTo>
                  <a:cubicBezTo>
                    <a:pt x="3718200" y="514595"/>
                    <a:pt x="3712850" y="510684"/>
                    <a:pt x="3708894" y="504480"/>
                  </a:cubicBezTo>
                  <a:lnTo>
                    <a:pt x="3704578" y="500164"/>
                  </a:lnTo>
                  <a:lnTo>
                    <a:pt x="3685425" y="500164"/>
                  </a:lnTo>
                  <a:lnTo>
                    <a:pt x="3682188" y="498006"/>
                  </a:lnTo>
                  <a:close/>
                  <a:moveTo>
                    <a:pt x="8136832" y="497873"/>
                  </a:moveTo>
                  <a:lnTo>
                    <a:pt x="8136832" y="500167"/>
                  </a:lnTo>
                  <a:lnTo>
                    <a:pt x="8137911" y="500167"/>
                  </a:lnTo>
                  <a:lnTo>
                    <a:pt x="8137911" y="497873"/>
                  </a:lnTo>
                  <a:close/>
                  <a:moveTo>
                    <a:pt x="8250667" y="496795"/>
                  </a:moveTo>
                  <a:cubicBezTo>
                    <a:pt x="8250667" y="499043"/>
                    <a:pt x="8249228" y="500886"/>
                    <a:pt x="8246351" y="502325"/>
                  </a:cubicBezTo>
                  <a:lnTo>
                    <a:pt x="8242979" y="502325"/>
                  </a:lnTo>
                  <a:lnTo>
                    <a:pt x="8239742" y="500167"/>
                  </a:lnTo>
                  <a:lnTo>
                    <a:pt x="8237584" y="500167"/>
                  </a:lnTo>
                  <a:lnTo>
                    <a:pt x="8237584" y="502325"/>
                  </a:lnTo>
                  <a:lnTo>
                    <a:pt x="8247430" y="511091"/>
                  </a:lnTo>
                  <a:lnTo>
                    <a:pt x="8248509" y="511091"/>
                  </a:lnTo>
                  <a:lnTo>
                    <a:pt x="8252960" y="506641"/>
                  </a:lnTo>
                  <a:lnTo>
                    <a:pt x="8252960" y="496795"/>
                  </a:lnTo>
                  <a:close/>
                  <a:moveTo>
                    <a:pt x="8140069" y="495716"/>
                  </a:moveTo>
                  <a:lnTo>
                    <a:pt x="8140069" y="496795"/>
                  </a:lnTo>
                  <a:lnTo>
                    <a:pt x="8143441" y="496795"/>
                  </a:lnTo>
                  <a:lnTo>
                    <a:pt x="8143441" y="495716"/>
                  </a:lnTo>
                  <a:close/>
                  <a:moveTo>
                    <a:pt x="8124828" y="495716"/>
                  </a:moveTo>
                  <a:lnTo>
                    <a:pt x="8116061" y="497873"/>
                  </a:lnTo>
                  <a:lnTo>
                    <a:pt x="8116061" y="498952"/>
                  </a:lnTo>
                  <a:lnTo>
                    <a:pt x="8120377" y="503404"/>
                  </a:lnTo>
                  <a:lnTo>
                    <a:pt x="8125907" y="503404"/>
                  </a:lnTo>
                  <a:lnTo>
                    <a:pt x="8125907" y="497873"/>
                  </a:lnTo>
                  <a:lnTo>
                    <a:pt x="8124828" y="496795"/>
                  </a:lnTo>
                  <a:close/>
                  <a:moveTo>
                    <a:pt x="222814" y="495358"/>
                  </a:moveTo>
                  <a:lnTo>
                    <a:pt x="222814" y="497516"/>
                  </a:lnTo>
                  <a:lnTo>
                    <a:pt x="223893" y="497516"/>
                  </a:lnTo>
                  <a:lnTo>
                    <a:pt x="223893" y="495358"/>
                  </a:lnTo>
                  <a:close/>
                  <a:moveTo>
                    <a:pt x="2243024" y="494167"/>
                  </a:moveTo>
                  <a:lnTo>
                    <a:pt x="2243024" y="497447"/>
                  </a:lnTo>
                  <a:lnTo>
                    <a:pt x="2247495" y="497447"/>
                  </a:lnTo>
                  <a:lnTo>
                    <a:pt x="2247495" y="494167"/>
                  </a:lnTo>
                  <a:close/>
                  <a:moveTo>
                    <a:pt x="1607002" y="493959"/>
                  </a:moveTo>
                  <a:lnTo>
                    <a:pt x="1607002" y="495038"/>
                  </a:lnTo>
                  <a:lnTo>
                    <a:pt x="1608081" y="499354"/>
                  </a:lnTo>
                  <a:lnTo>
                    <a:pt x="1611317" y="499354"/>
                  </a:lnTo>
                  <a:lnTo>
                    <a:pt x="1608081" y="493959"/>
                  </a:lnTo>
                  <a:close/>
                  <a:moveTo>
                    <a:pt x="4251395" y="492291"/>
                  </a:moveTo>
                  <a:cubicBezTo>
                    <a:pt x="4251551" y="492291"/>
                    <a:pt x="4251437" y="494523"/>
                    <a:pt x="4251054" y="498988"/>
                  </a:cubicBezTo>
                  <a:lnTo>
                    <a:pt x="4251216" y="499195"/>
                  </a:lnTo>
                  <a:cubicBezTo>
                    <a:pt x="4254474" y="497499"/>
                    <a:pt x="4256103" y="496120"/>
                    <a:pt x="4256103" y="495058"/>
                  </a:cubicBezTo>
                  <a:lnTo>
                    <a:pt x="4252531" y="492291"/>
                  </a:lnTo>
                  <a:close/>
                  <a:moveTo>
                    <a:pt x="212564" y="491311"/>
                  </a:moveTo>
                  <a:lnTo>
                    <a:pt x="210540" y="494414"/>
                  </a:lnTo>
                  <a:lnTo>
                    <a:pt x="210540" y="500483"/>
                  </a:lnTo>
                  <a:lnTo>
                    <a:pt x="212564" y="502641"/>
                  </a:lnTo>
                  <a:lnTo>
                    <a:pt x="213643" y="497516"/>
                  </a:lnTo>
                  <a:lnTo>
                    <a:pt x="212564" y="496437"/>
                  </a:lnTo>
                  <a:lnTo>
                    <a:pt x="212564" y="495358"/>
                  </a:lnTo>
                  <a:lnTo>
                    <a:pt x="214587" y="492390"/>
                  </a:lnTo>
                  <a:lnTo>
                    <a:pt x="213643" y="491311"/>
                  </a:lnTo>
                  <a:close/>
                  <a:moveTo>
                    <a:pt x="3581976" y="489509"/>
                  </a:moveTo>
                  <a:lnTo>
                    <a:pt x="3581976" y="491667"/>
                  </a:lnTo>
                  <a:lnTo>
                    <a:pt x="3585213" y="491667"/>
                  </a:lnTo>
                  <a:lnTo>
                    <a:pt x="3585213" y="489509"/>
                  </a:lnTo>
                  <a:close/>
                  <a:moveTo>
                    <a:pt x="2559110" y="489396"/>
                  </a:moveTo>
                  <a:lnTo>
                    <a:pt x="2564505" y="489396"/>
                  </a:lnTo>
                  <a:cubicBezTo>
                    <a:pt x="2567742" y="492724"/>
                    <a:pt x="2573542" y="496005"/>
                    <a:pt x="2581904" y="499242"/>
                  </a:cubicBezTo>
                  <a:cubicBezTo>
                    <a:pt x="2581904" y="500681"/>
                    <a:pt x="2585905" y="501760"/>
                    <a:pt x="2593908" y="502480"/>
                  </a:cubicBezTo>
                  <a:cubicBezTo>
                    <a:pt x="2597505" y="506616"/>
                    <a:pt x="2599303" y="509853"/>
                    <a:pt x="2599303" y="512190"/>
                  </a:cubicBezTo>
                  <a:lnTo>
                    <a:pt x="2599303" y="516641"/>
                  </a:lnTo>
                  <a:cubicBezTo>
                    <a:pt x="2595527" y="536153"/>
                    <a:pt x="2591165" y="545909"/>
                    <a:pt x="2586221" y="545909"/>
                  </a:cubicBezTo>
                  <a:lnTo>
                    <a:pt x="2585141" y="546988"/>
                  </a:lnTo>
                  <a:lnTo>
                    <a:pt x="2574351" y="545909"/>
                  </a:lnTo>
                  <a:lnTo>
                    <a:pt x="2563427" y="548067"/>
                  </a:lnTo>
                  <a:cubicBezTo>
                    <a:pt x="2559829" y="547168"/>
                    <a:pt x="2558032" y="546089"/>
                    <a:pt x="2558032" y="544830"/>
                  </a:cubicBezTo>
                  <a:lnTo>
                    <a:pt x="2558032" y="541593"/>
                  </a:lnTo>
                  <a:lnTo>
                    <a:pt x="2561268" y="537277"/>
                  </a:lnTo>
                  <a:lnTo>
                    <a:pt x="2561268" y="536198"/>
                  </a:lnTo>
                  <a:lnTo>
                    <a:pt x="2555873" y="527431"/>
                  </a:lnTo>
                  <a:lnTo>
                    <a:pt x="2555873" y="526352"/>
                  </a:lnTo>
                  <a:lnTo>
                    <a:pt x="2556952" y="510032"/>
                  </a:lnTo>
                  <a:lnTo>
                    <a:pt x="2554795" y="496005"/>
                  </a:lnTo>
                  <a:close/>
                  <a:moveTo>
                    <a:pt x="1091250" y="488968"/>
                  </a:moveTo>
                  <a:lnTo>
                    <a:pt x="1083698" y="497600"/>
                  </a:lnTo>
                  <a:lnTo>
                    <a:pt x="1082618" y="497600"/>
                  </a:lnTo>
                  <a:lnTo>
                    <a:pt x="1082618" y="499758"/>
                  </a:lnTo>
                  <a:lnTo>
                    <a:pt x="1084777" y="499758"/>
                  </a:lnTo>
                  <a:lnTo>
                    <a:pt x="1085855" y="500837"/>
                  </a:lnTo>
                  <a:lnTo>
                    <a:pt x="1086934" y="499758"/>
                  </a:lnTo>
                  <a:close/>
                  <a:moveTo>
                    <a:pt x="9106749" y="488882"/>
                  </a:moveTo>
                  <a:lnTo>
                    <a:pt x="9106643" y="488987"/>
                  </a:lnTo>
                  <a:lnTo>
                    <a:pt x="9108091" y="488987"/>
                  </a:lnTo>
                  <a:lnTo>
                    <a:pt x="9108019" y="488882"/>
                  </a:lnTo>
                  <a:close/>
                  <a:moveTo>
                    <a:pt x="3734520" y="488430"/>
                  </a:moveTo>
                  <a:lnTo>
                    <a:pt x="3734520" y="490588"/>
                  </a:lnTo>
                  <a:lnTo>
                    <a:pt x="3735599" y="490588"/>
                  </a:lnTo>
                  <a:lnTo>
                    <a:pt x="3735599" y="488430"/>
                  </a:lnTo>
                  <a:close/>
                  <a:moveTo>
                    <a:pt x="7254993" y="487399"/>
                  </a:moveTo>
                  <a:lnTo>
                    <a:pt x="7254993" y="488613"/>
                  </a:lnTo>
                  <a:lnTo>
                    <a:pt x="7257151" y="488613"/>
                  </a:lnTo>
                  <a:lnTo>
                    <a:pt x="7257151" y="487399"/>
                  </a:lnTo>
                  <a:close/>
                  <a:moveTo>
                    <a:pt x="5165828" y="485733"/>
                  </a:moveTo>
                  <a:lnTo>
                    <a:pt x="5161512" y="489105"/>
                  </a:lnTo>
                  <a:lnTo>
                    <a:pt x="5161512" y="492342"/>
                  </a:lnTo>
                  <a:lnTo>
                    <a:pt x="5163670" y="492342"/>
                  </a:lnTo>
                  <a:lnTo>
                    <a:pt x="5171358" y="491263"/>
                  </a:lnTo>
                  <a:lnTo>
                    <a:pt x="5171358" y="490184"/>
                  </a:lnTo>
                  <a:close/>
                  <a:moveTo>
                    <a:pt x="5664718" y="485598"/>
                  </a:moveTo>
                  <a:lnTo>
                    <a:pt x="5661346" y="488835"/>
                  </a:lnTo>
                  <a:lnTo>
                    <a:pt x="5664718" y="492072"/>
                  </a:lnTo>
                  <a:cubicBezTo>
                    <a:pt x="5664718" y="490274"/>
                    <a:pt x="5666157" y="489195"/>
                    <a:pt x="5669034" y="488835"/>
                  </a:cubicBezTo>
                  <a:lnTo>
                    <a:pt x="5665797" y="485598"/>
                  </a:lnTo>
                  <a:close/>
                  <a:moveTo>
                    <a:pt x="1610239" y="485326"/>
                  </a:moveTo>
                  <a:lnTo>
                    <a:pt x="1610239" y="488563"/>
                  </a:lnTo>
                  <a:lnTo>
                    <a:pt x="1611317" y="488563"/>
                  </a:lnTo>
                  <a:lnTo>
                    <a:pt x="1611317" y="485326"/>
                  </a:lnTo>
                  <a:close/>
                  <a:moveTo>
                    <a:pt x="2698168" y="485080"/>
                  </a:moveTo>
                  <a:cubicBezTo>
                    <a:pt x="2701044" y="486159"/>
                    <a:pt x="2702483" y="487238"/>
                    <a:pt x="2702483" y="488318"/>
                  </a:cubicBezTo>
                  <a:lnTo>
                    <a:pt x="2713274" y="487238"/>
                  </a:lnTo>
                  <a:lnTo>
                    <a:pt x="2720961" y="487238"/>
                  </a:lnTo>
                  <a:lnTo>
                    <a:pt x="2729594" y="489396"/>
                  </a:lnTo>
                  <a:lnTo>
                    <a:pt x="2734044" y="488318"/>
                  </a:lnTo>
                  <a:lnTo>
                    <a:pt x="2736201" y="491555"/>
                  </a:lnTo>
                  <a:lnTo>
                    <a:pt x="2736201" y="492768"/>
                  </a:lnTo>
                  <a:cubicBezTo>
                    <a:pt x="2736201" y="497084"/>
                    <a:pt x="2733640" y="499962"/>
                    <a:pt x="2728515" y="501400"/>
                  </a:cubicBezTo>
                  <a:lnTo>
                    <a:pt x="2729594" y="502480"/>
                  </a:lnTo>
                  <a:lnTo>
                    <a:pt x="2729594" y="505717"/>
                  </a:lnTo>
                  <a:lnTo>
                    <a:pt x="2725278" y="512190"/>
                  </a:lnTo>
                  <a:cubicBezTo>
                    <a:pt x="2729594" y="516776"/>
                    <a:pt x="2731752" y="520058"/>
                    <a:pt x="2731752" y="522036"/>
                  </a:cubicBezTo>
                  <a:lnTo>
                    <a:pt x="2732831" y="523115"/>
                  </a:lnTo>
                  <a:cubicBezTo>
                    <a:pt x="2736696" y="521497"/>
                    <a:pt x="2741417" y="517136"/>
                    <a:pt x="2746992" y="510032"/>
                  </a:cubicBezTo>
                  <a:lnTo>
                    <a:pt x="2745914" y="508953"/>
                  </a:lnTo>
                  <a:lnTo>
                    <a:pt x="2745914" y="507874"/>
                  </a:lnTo>
                  <a:cubicBezTo>
                    <a:pt x="2745914" y="506616"/>
                    <a:pt x="2748431" y="505177"/>
                    <a:pt x="2753466" y="503558"/>
                  </a:cubicBezTo>
                  <a:cubicBezTo>
                    <a:pt x="2768032" y="508414"/>
                    <a:pt x="2775315" y="514573"/>
                    <a:pt x="2775315" y="522036"/>
                  </a:cubicBezTo>
                  <a:lnTo>
                    <a:pt x="2776394" y="520957"/>
                  </a:lnTo>
                  <a:lnTo>
                    <a:pt x="2777474" y="520957"/>
                  </a:lnTo>
                  <a:lnTo>
                    <a:pt x="2780711" y="524194"/>
                  </a:lnTo>
                  <a:lnTo>
                    <a:pt x="2780711" y="527431"/>
                  </a:lnTo>
                  <a:lnTo>
                    <a:pt x="2778553" y="529589"/>
                  </a:lnTo>
                  <a:lnTo>
                    <a:pt x="2777474" y="529589"/>
                  </a:lnTo>
                  <a:lnTo>
                    <a:pt x="2776394" y="528510"/>
                  </a:lnTo>
                  <a:cubicBezTo>
                    <a:pt x="2769112" y="528510"/>
                    <a:pt x="2762592" y="532152"/>
                    <a:pt x="2756838" y="539435"/>
                  </a:cubicBezTo>
                  <a:lnTo>
                    <a:pt x="2731752" y="543751"/>
                  </a:lnTo>
                  <a:lnTo>
                    <a:pt x="2731752" y="550225"/>
                  </a:lnTo>
                  <a:cubicBezTo>
                    <a:pt x="2731752" y="557509"/>
                    <a:pt x="2731031" y="561150"/>
                    <a:pt x="2729594" y="561150"/>
                  </a:cubicBezTo>
                  <a:lnTo>
                    <a:pt x="2731752" y="566545"/>
                  </a:lnTo>
                  <a:lnTo>
                    <a:pt x="2730672" y="581786"/>
                  </a:lnTo>
                  <a:cubicBezTo>
                    <a:pt x="2730672" y="586821"/>
                    <a:pt x="2735393" y="589339"/>
                    <a:pt x="2744833" y="589339"/>
                  </a:cubicBezTo>
                  <a:lnTo>
                    <a:pt x="2745914" y="589339"/>
                  </a:lnTo>
                  <a:cubicBezTo>
                    <a:pt x="2752836" y="584484"/>
                    <a:pt x="2758277" y="578324"/>
                    <a:pt x="2762233" y="570861"/>
                  </a:cubicBezTo>
                  <a:lnTo>
                    <a:pt x="2767627" y="569782"/>
                  </a:lnTo>
                  <a:cubicBezTo>
                    <a:pt x="2770864" y="577605"/>
                    <a:pt x="2775946" y="584484"/>
                    <a:pt x="2782868" y="590418"/>
                  </a:cubicBezTo>
                  <a:lnTo>
                    <a:pt x="2778553" y="607817"/>
                  </a:lnTo>
                  <a:lnTo>
                    <a:pt x="2779631" y="611054"/>
                  </a:lnTo>
                  <a:cubicBezTo>
                    <a:pt x="2779631" y="612672"/>
                    <a:pt x="2767313" y="614875"/>
                    <a:pt x="2742676" y="617663"/>
                  </a:cubicBezTo>
                  <a:lnTo>
                    <a:pt x="2742676" y="619821"/>
                  </a:lnTo>
                  <a:cubicBezTo>
                    <a:pt x="2745194" y="619821"/>
                    <a:pt x="2748790" y="622698"/>
                    <a:pt x="2753466" y="628453"/>
                  </a:cubicBezTo>
                  <a:cubicBezTo>
                    <a:pt x="2759130" y="628453"/>
                    <a:pt x="2765290" y="634612"/>
                    <a:pt x="2771944" y="646931"/>
                  </a:cubicBezTo>
                  <a:lnTo>
                    <a:pt x="2771944" y="648010"/>
                  </a:lnTo>
                  <a:cubicBezTo>
                    <a:pt x="2771944" y="650168"/>
                    <a:pt x="2770505" y="651247"/>
                    <a:pt x="2767627" y="651247"/>
                  </a:cubicBezTo>
                  <a:cubicBezTo>
                    <a:pt x="2761874" y="651247"/>
                    <a:pt x="2758996" y="658126"/>
                    <a:pt x="2758996" y="671883"/>
                  </a:cubicBezTo>
                  <a:lnTo>
                    <a:pt x="2762233" y="703444"/>
                  </a:lnTo>
                  <a:cubicBezTo>
                    <a:pt x="2759176" y="703444"/>
                    <a:pt x="2757377" y="707760"/>
                    <a:pt x="2756838" y="716392"/>
                  </a:cubicBezTo>
                  <a:lnTo>
                    <a:pt x="2757918" y="723000"/>
                  </a:lnTo>
                  <a:lnTo>
                    <a:pt x="2757918" y="724080"/>
                  </a:lnTo>
                  <a:lnTo>
                    <a:pt x="2754681" y="737028"/>
                  </a:lnTo>
                  <a:lnTo>
                    <a:pt x="2758996" y="741478"/>
                  </a:lnTo>
                  <a:lnTo>
                    <a:pt x="2755760" y="744715"/>
                  </a:lnTo>
                  <a:lnTo>
                    <a:pt x="2749150" y="743636"/>
                  </a:lnTo>
                  <a:lnTo>
                    <a:pt x="2731752" y="744715"/>
                  </a:lnTo>
                  <a:lnTo>
                    <a:pt x="2726356" y="744715"/>
                  </a:lnTo>
                  <a:cubicBezTo>
                    <a:pt x="2718443" y="744715"/>
                    <a:pt x="2714487" y="743636"/>
                    <a:pt x="2714487" y="741478"/>
                  </a:cubicBezTo>
                  <a:lnTo>
                    <a:pt x="2714487" y="738242"/>
                  </a:lnTo>
                  <a:lnTo>
                    <a:pt x="2717724" y="733791"/>
                  </a:lnTo>
                  <a:lnTo>
                    <a:pt x="2717724" y="731632"/>
                  </a:lnTo>
                  <a:cubicBezTo>
                    <a:pt x="2714037" y="728036"/>
                    <a:pt x="2709676" y="726237"/>
                    <a:pt x="2704641" y="726237"/>
                  </a:cubicBezTo>
                  <a:lnTo>
                    <a:pt x="2669843" y="731632"/>
                  </a:lnTo>
                  <a:lnTo>
                    <a:pt x="2664448" y="737028"/>
                  </a:lnTo>
                  <a:lnTo>
                    <a:pt x="2665528" y="745795"/>
                  </a:lnTo>
                  <a:lnTo>
                    <a:pt x="2664448" y="746874"/>
                  </a:lnTo>
                  <a:lnTo>
                    <a:pt x="2662291" y="746874"/>
                  </a:lnTo>
                  <a:lnTo>
                    <a:pt x="2653659" y="737028"/>
                  </a:lnTo>
                  <a:lnTo>
                    <a:pt x="2651366" y="739320"/>
                  </a:lnTo>
                  <a:lnTo>
                    <a:pt x="2651366" y="740400"/>
                  </a:lnTo>
                  <a:lnTo>
                    <a:pt x="2652580" y="745795"/>
                  </a:lnTo>
                  <a:lnTo>
                    <a:pt x="2647049" y="747952"/>
                  </a:lnTo>
                  <a:cubicBezTo>
                    <a:pt x="2634011" y="744536"/>
                    <a:pt x="2627494" y="739815"/>
                    <a:pt x="2627494" y="733791"/>
                  </a:cubicBezTo>
                  <a:cubicBezTo>
                    <a:pt x="2627494" y="728755"/>
                    <a:pt x="2626053" y="724799"/>
                    <a:pt x="2623177" y="721922"/>
                  </a:cubicBezTo>
                  <a:lnTo>
                    <a:pt x="2624255" y="708839"/>
                  </a:lnTo>
                  <a:lnTo>
                    <a:pt x="2623177" y="681729"/>
                  </a:lnTo>
                  <a:lnTo>
                    <a:pt x="2622098" y="681729"/>
                  </a:lnTo>
                  <a:cubicBezTo>
                    <a:pt x="2617601" y="686944"/>
                    <a:pt x="2613240" y="689821"/>
                    <a:pt x="2609014" y="690361"/>
                  </a:cubicBezTo>
                  <a:lnTo>
                    <a:pt x="2593908" y="703444"/>
                  </a:lnTo>
                  <a:cubicBezTo>
                    <a:pt x="2593908" y="709198"/>
                    <a:pt x="2585186" y="716077"/>
                    <a:pt x="2567742" y="724080"/>
                  </a:cubicBezTo>
                  <a:cubicBezTo>
                    <a:pt x="2566124" y="724080"/>
                    <a:pt x="2564686" y="726597"/>
                    <a:pt x="2563427" y="731632"/>
                  </a:cubicBezTo>
                  <a:lnTo>
                    <a:pt x="2558032" y="734870"/>
                  </a:lnTo>
                  <a:lnTo>
                    <a:pt x="2553715" y="733791"/>
                  </a:lnTo>
                  <a:lnTo>
                    <a:pt x="2547107" y="738242"/>
                  </a:lnTo>
                  <a:lnTo>
                    <a:pt x="2546028" y="738242"/>
                  </a:lnTo>
                  <a:cubicBezTo>
                    <a:pt x="2544948" y="738242"/>
                    <a:pt x="2540633" y="729879"/>
                    <a:pt x="2533080" y="713155"/>
                  </a:cubicBezTo>
                  <a:lnTo>
                    <a:pt x="2524313" y="689282"/>
                  </a:lnTo>
                  <a:lnTo>
                    <a:pt x="2528629" y="686045"/>
                  </a:lnTo>
                  <a:lnTo>
                    <a:pt x="2537396" y="688203"/>
                  </a:lnTo>
                  <a:lnTo>
                    <a:pt x="2551558" y="688203"/>
                  </a:lnTo>
                  <a:cubicBezTo>
                    <a:pt x="2551558" y="685326"/>
                    <a:pt x="2552996" y="683887"/>
                    <a:pt x="2555873" y="683887"/>
                  </a:cubicBezTo>
                  <a:lnTo>
                    <a:pt x="2555873" y="681729"/>
                  </a:lnTo>
                  <a:cubicBezTo>
                    <a:pt x="2552277" y="681729"/>
                    <a:pt x="2550479" y="680650"/>
                    <a:pt x="2550479" y="678492"/>
                  </a:cubicBezTo>
                  <a:lnTo>
                    <a:pt x="2550479" y="676199"/>
                  </a:lnTo>
                  <a:lnTo>
                    <a:pt x="2553715" y="671883"/>
                  </a:lnTo>
                  <a:lnTo>
                    <a:pt x="2550479" y="665409"/>
                  </a:lnTo>
                  <a:lnTo>
                    <a:pt x="2551558" y="649089"/>
                  </a:lnTo>
                  <a:lnTo>
                    <a:pt x="2548185" y="642615"/>
                  </a:lnTo>
                  <a:lnTo>
                    <a:pt x="2549265" y="634927"/>
                  </a:lnTo>
                  <a:lnTo>
                    <a:pt x="2548185" y="627374"/>
                  </a:lnTo>
                  <a:lnTo>
                    <a:pt x="2553715" y="619821"/>
                  </a:lnTo>
                  <a:lnTo>
                    <a:pt x="2553715" y="617663"/>
                  </a:lnTo>
                  <a:cubicBezTo>
                    <a:pt x="2551558" y="614875"/>
                    <a:pt x="2550479" y="612313"/>
                    <a:pt x="2550479" y="609975"/>
                  </a:cubicBezTo>
                  <a:lnTo>
                    <a:pt x="2550479" y="608896"/>
                  </a:lnTo>
                  <a:lnTo>
                    <a:pt x="2552636" y="600264"/>
                  </a:lnTo>
                  <a:lnTo>
                    <a:pt x="2548185" y="594869"/>
                  </a:lnTo>
                  <a:lnTo>
                    <a:pt x="2548185" y="590418"/>
                  </a:lnTo>
                  <a:cubicBezTo>
                    <a:pt x="2548185" y="587541"/>
                    <a:pt x="2550027" y="583225"/>
                    <a:pt x="2553715" y="577470"/>
                  </a:cubicBezTo>
                  <a:lnTo>
                    <a:pt x="2553715" y="576391"/>
                  </a:lnTo>
                  <a:lnTo>
                    <a:pt x="2542791" y="575312"/>
                  </a:lnTo>
                  <a:lnTo>
                    <a:pt x="2522156" y="575312"/>
                  </a:lnTo>
                  <a:lnTo>
                    <a:pt x="2518918" y="571940"/>
                  </a:lnTo>
                  <a:lnTo>
                    <a:pt x="2521077" y="569782"/>
                  </a:lnTo>
                  <a:lnTo>
                    <a:pt x="2536317" y="571940"/>
                  </a:lnTo>
                  <a:cubicBezTo>
                    <a:pt x="2547016" y="571940"/>
                    <a:pt x="2557852" y="565826"/>
                    <a:pt x="2568822" y="553597"/>
                  </a:cubicBezTo>
                  <a:cubicBezTo>
                    <a:pt x="2581320" y="553597"/>
                    <a:pt x="2592200" y="561555"/>
                    <a:pt x="2601461" y="577470"/>
                  </a:cubicBezTo>
                  <a:lnTo>
                    <a:pt x="2603619" y="585023"/>
                  </a:lnTo>
                  <a:cubicBezTo>
                    <a:pt x="2600563" y="586642"/>
                    <a:pt x="2598044" y="589924"/>
                    <a:pt x="2596067" y="594869"/>
                  </a:cubicBezTo>
                  <a:lnTo>
                    <a:pt x="2597145" y="603501"/>
                  </a:lnTo>
                  <a:cubicBezTo>
                    <a:pt x="2594627" y="633893"/>
                    <a:pt x="2591705" y="649089"/>
                    <a:pt x="2588378" y="649089"/>
                  </a:cubicBezTo>
                  <a:lnTo>
                    <a:pt x="2588378" y="650168"/>
                  </a:lnTo>
                  <a:cubicBezTo>
                    <a:pt x="2588378" y="651607"/>
                    <a:pt x="2589503" y="652326"/>
                    <a:pt x="2591750" y="652326"/>
                  </a:cubicBezTo>
                  <a:lnTo>
                    <a:pt x="2596067" y="653405"/>
                  </a:lnTo>
                  <a:lnTo>
                    <a:pt x="2597145" y="654484"/>
                  </a:lnTo>
                  <a:lnTo>
                    <a:pt x="2597145" y="655563"/>
                  </a:lnTo>
                  <a:lnTo>
                    <a:pt x="2596067" y="669725"/>
                  </a:lnTo>
                  <a:lnTo>
                    <a:pt x="2597145" y="670804"/>
                  </a:lnTo>
                  <a:lnTo>
                    <a:pt x="2598224" y="670804"/>
                  </a:lnTo>
                  <a:cubicBezTo>
                    <a:pt x="2602180" y="667207"/>
                    <a:pt x="2606541" y="665409"/>
                    <a:pt x="2611307" y="665409"/>
                  </a:cubicBezTo>
                  <a:lnTo>
                    <a:pt x="2614545" y="668646"/>
                  </a:lnTo>
                  <a:lnTo>
                    <a:pt x="2615623" y="668646"/>
                  </a:lnTo>
                  <a:cubicBezTo>
                    <a:pt x="2615623" y="665769"/>
                    <a:pt x="2616702" y="664330"/>
                    <a:pt x="2618861" y="664330"/>
                  </a:cubicBezTo>
                  <a:lnTo>
                    <a:pt x="2623177" y="666488"/>
                  </a:lnTo>
                  <a:lnTo>
                    <a:pt x="2625335" y="663251"/>
                  </a:lnTo>
                  <a:lnTo>
                    <a:pt x="2624255" y="662172"/>
                  </a:lnTo>
                  <a:lnTo>
                    <a:pt x="2624255" y="653405"/>
                  </a:lnTo>
                  <a:lnTo>
                    <a:pt x="2626414" y="653405"/>
                  </a:lnTo>
                  <a:lnTo>
                    <a:pt x="2629650" y="655563"/>
                  </a:lnTo>
                  <a:lnTo>
                    <a:pt x="2633023" y="654484"/>
                  </a:lnTo>
                  <a:lnTo>
                    <a:pt x="2633023" y="653405"/>
                  </a:lnTo>
                  <a:cubicBezTo>
                    <a:pt x="2626458" y="653405"/>
                    <a:pt x="2623177" y="644728"/>
                    <a:pt x="2623177" y="627374"/>
                  </a:cubicBezTo>
                  <a:cubicBezTo>
                    <a:pt x="2611577" y="606783"/>
                    <a:pt x="2605777" y="591947"/>
                    <a:pt x="2605777" y="582865"/>
                  </a:cubicBezTo>
                  <a:lnTo>
                    <a:pt x="2610094" y="580707"/>
                  </a:lnTo>
                  <a:lnTo>
                    <a:pt x="2619940" y="581786"/>
                  </a:lnTo>
                  <a:lnTo>
                    <a:pt x="2621018" y="580707"/>
                  </a:lnTo>
                  <a:lnTo>
                    <a:pt x="2622098" y="580707"/>
                  </a:lnTo>
                  <a:lnTo>
                    <a:pt x="2626414" y="581786"/>
                  </a:lnTo>
                  <a:lnTo>
                    <a:pt x="2627494" y="580707"/>
                  </a:lnTo>
                  <a:lnTo>
                    <a:pt x="2627494" y="577470"/>
                  </a:lnTo>
                  <a:lnTo>
                    <a:pt x="2625335" y="574233"/>
                  </a:lnTo>
                  <a:lnTo>
                    <a:pt x="2627494" y="557913"/>
                  </a:lnTo>
                  <a:lnTo>
                    <a:pt x="2625335" y="551304"/>
                  </a:lnTo>
                  <a:lnTo>
                    <a:pt x="2626414" y="539435"/>
                  </a:lnTo>
                  <a:lnTo>
                    <a:pt x="2625335" y="538356"/>
                  </a:lnTo>
                  <a:lnTo>
                    <a:pt x="2625335" y="537277"/>
                  </a:lnTo>
                  <a:lnTo>
                    <a:pt x="2626414" y="532826"/>
                  </a:lnTo>
                  <a:lnTo>
                    <a:pt x="2625335" y="514483"/>
                  </a:lnTo>
                  <a:lnTo>
                    <a:pt x="2627494" y="507874"/>
                  </a:lnTo>
                  <a:cubicBezTo>
                    <a:pt x="2624615" y="506616"/>
                    <a:pt x="2623177" y="504098"/>
                    <a:pt x="2623177" y="500321"/>
                  </a:cubicBezTo>
                  <a:lnTo>
                    <a:pt x="2623177" y="491555"/>
                  </a:lnTo>
                  <a:cubicBezTo>
                    <a:pt x="2623895" y="489396"/>
                    <a:pt x="2626053" y="488318"/>
                    <a:pt x="2629650" y="488318"/>
                  </a:cubicBezTo>
                  <a:lnTo>
                    <a:pt x="2637338" y="488318"/>
                  </a:lnTo>
                  <a:cubicBezTo>
                    <a:pt x="2639496" y="488318"/>
                    <a:pt x="2640575" y="489801"/>
                    <a:pt x="2640575" y="492768"/>
                  </a:cubicBezTo>
                  <a:lnTo>
                    <a:pt x="2643812" y="492768"/>
                  </a:lnTo>
                  <a:cubicBezTo>
                    <a:pt x="2643812" y="489801"/>
                    <a:pt x="2644531" y="488318"/>
                    <a:pt x="2645970" y="488318"/>
                  </a:cubicBezTo>
                  <a:lnTo>
                    <a:pt x="2652580" y="489396"/>
                  </a:lnTo>
                  <a:lnTo>
                    <a:pt x="2656896" y="488318"/>
                  </a:lnTo>
                  <a:cubicBezTo>
                    <a:pt x="2658154" y="491285"/>
                    <a:pt x="2660672" y="492768"/>
                    <a:pt x="2664448" y="492768"/>
                  </a:cubicBezTo>
                  <a:lnTo>
                    <a:pt x="2665528" y="492768"/>
                  </a:lnTo>
                  <a:cubicBezTo>
                    <a:pt x="2668944" y="489801"/>
                    <a:pt x="2671866" y="488318"/>
                    <a:pt x="2674294" y="488318"/>
                  </a:cubicBezTo>
                  <a:lnTo>
                    <a:pt x="2677531" y="492768"/>
                  </a:lnTo>
                  <a:lnTo>
                    <a:pt x="2666606" y="505717"/>
                  </a:lnTo>
                  <a:lnTo>
                    <a:pt x="2666606" y="511111"/>
                  </a:lnTo>
                  <a:cubicBezTo>
                    <a:pt x="2667146" y="515517"/>
                    <a:pt x="2668225" y="517720"/>
                    <a:pt x="2669843" y="517720"/>
                  </a:cubicBezTo>
                  <a:cubicBezTo>
                    <a:pt x="2675149" y="513314"/>
                    <a:pt x="2679150" y="511111"/>
                    <a:pt x="2681847" y="511111"/>
                  </a:cubicBezTo>
                  <a:lnTo>
                    <a:pt x="2687242" y="516641"/>
                  </a:lnTo>
                  <a:cubicBezTo>
                    <a:pt x="2694526" y="515562"/>
                    <a:pt x="2698168" y="513719"/>
                    <a:pt x="2698168" y="511111"/>
                  </a:cubicBezTo>
                  <a:lnTo>
                    <a:pt x="2698168" y="510032"/>
                  </a:lnTo>
                  <a:cubicBezTo>
                    <a:pt x="2694481" y="506616"/>
                    <a:pt x="2692638" y="502659"/>
                    <a:pt x="2692638" y="498163"/>
                  </a:cubicBezTo>
                  <a:lnTo>
                    <a:pt x="2692638" y="489396"/>
                  </a:lnTo>
                  <a:cubicBezTo>
                    <a:pt x="2693087" y="487958"/>
                    <a:pt x="2694931" y="486519"/>
                    <a:pt x="2698168" y="485080"/>
                  </a:cubicBezTo>
                  <a:close/>
                  <a:moveTo>
                    <a:pt x="1095567" y="483438"/>
                  </a:moveTo>
                  <a:lnTo>
                    <a:pt x="1092329" y="486810"/>
                  </a:lnTo>
                  <a:lnTo>
                    <a:pt x="1092329" y="488968"/>
                  </a:lnTo>
                  <a:cubicBezTo>
                    <a:pt x="1093948" y="488968"/>
                    <a:pt x="1095028" y="487125"/>
                    <a:pt x="1095567" y="483438"/>
                  </a:cubicBezTo>
                  <a:close/>
                  <a:moveTo>
                    <a:pt x="1662031" y="483168"/>
                  </a:moveTo>
                  <a:lnTo>
                    <a:pt x="1662031" y="485326"/>
                  </a:lnTo>
                  <a:lnTo>
                    <a:pt x="1663110" y="485326"/>
                  </a:lnTo>
                  <a:lnTo>
                    <a:pt x="1663110" y="483168"/>
                  </a:lnTo>
                  <a:close/>
                  <a:moveTo>
                    <a:pt x="6678908" y="483167"/>
                  </a:moveTo>
                  <a:lnTo>
                    <a:pt x="6678640" y="483450"/>
                  </a:lnTo>
                  <a:lnTo>
                    <a:pt x="6678640" y="484704"/>
                  </a:lnTo>
                  <a:lnTo>
                    <a:pt x="6680055" y="486119"/>
                  </a:lnTo>
                  <a:lnTo>
                    <a:pt x="6680383" y="485770"/>
                  </a:lnTo>
                  <a:lnTo>
                    <a:pt x="6680383" y="483644"/>
                  </a:lnTo>
                  <a:cubicBezTo>
                    <a:pt x="6680383" y="483836"/>
                    <a:pt x="6679891" y="483677"/>
                    <a:pt x="6678908" y="483167"/>
                  </a:cubicBezTo>
                  <a:close/>
                  <a:moveTo>
                    <a:pt x="2100337" y="482636"/>
                  </a:moveTo>
                  <a:cubicBezTo>
                    <a:pt x="2097969" y="488278"/>
                    <a:pt x="2094241" y="491099"/>
                    <a:pt x="2089148" y="491099"/>
                  </a:cubicBezTo>
                  <a:cubicBezTo>
                    <a:pt x="2086628" y="491099"/>
                    <a:pt x="2085371" y="490905"/>
                    <a:pt x="2085371" y="490517"/>
                  </a:cubicBezTo>
                  <a:lnTo>
                    <a:pt x="2085371" y="491103"/>
                  </a:lnTo>
                  <a:lnTo>
                    <a:pt x="2090924" y="494167"/>
                  </a:lnTo>
                  <a:lnTo>
                    <a:pt x="2092695" y="494167"/>
                  </a:lnTo>
                  <a:cubicBezTo>
                    <a:pt x="2099912" y="490258"/>
                    <a:pt x="2103562" y="487899"/>
                    <a:pt x="2103642" y="487091"/>
                  </a:cubicBezTo>
                  <a:lnTo>
                    <a:pt x="2103642" y="486867"/>
                  </a:lnTo>
                  <a:cubicBezTo>
                    <a:pt x="2101439" y="486867"/>
                    <a:pt x="2100337" y="485457"/>
                    <a:pt x="2100337" y="482636"/>
                  </a:cubicBezTo>
                  <a:close/>
                  <a:moveTo>
                    <a:pt x="204336" y="482140"/>
                  </a:moveTo>
                  <a:lnTo>
                    <a:pt x="202313" y="484163"/>
                  </a:lnTo>
                  <a:lnTo>
                    <a:pt x="202313" y="486186"/>
                  </a:lnTo>
                  <a:lnTo>
                    <a:pt x="207438" y="486186"/>
                  </a:lnTo>
                  <a:lnTo>
                    <a:pt x="207438" y="485242"/>
                  </a:lnTo>
                  <a:lnTo>
                    <a:pt x="206494" y="482140"/>
                  </a:lnTo>
                  <a:close/>
                  <a:moveTo>
                    <a:pt x="3576716" y="482090"/>
                  </a:moveTo>
                  <a:cubicBezTo>
                    <a:pt x="3574377" y="482090"/>
                    <a:pt x="3571860" y="483125"/>
                    <a:pt x="3569163" y="485193"/>
                  </a:cubicBezTo>
                  <a:cubicBezTo>
                    <a:pt x="3570242" y="488070"/>
                    <a:pt x="3571321" y="489509"/>
                    <a:pt x="3572400" y="489509"/>
                  </a:cubicBezTo>
                  <a:lnTo>
                    <a:pt x="3577795" y="489509"/>
                  </a:lnTo>
                  <a:lnTo>
                    <a:pt x="3580897" y="486272"/>
                  </a:lnTo>
                  <a:lnTo>
                    <a:pt x="3580897" y="482090"/>
                  </a:lnTo>
                  <a:close/>
                  <a:moveTo>
                    <a:pt x="2550479" y="481843"/>
                  </a:moveTo>
                  <a:lnTo>
                    <a:pt x="2551558" y="481843"/>
                  </a:lnTo>
                  <a:lnTo>
                    <a:pt x="2555873" y="486159"/>
                  </a:lnTo>
                  <a:lnTo>
                    <a:pt x="2555873" y="488318"/>
                  </a:lnTo>
                  <a:cubicBezTo>
                    <a:pt x="2555153" y="490475"/>
                    <a:pt x="2552952" y="491555"/>
                    <a:pt x="2549265" y="491555"/>
                  </a:cubicBezTo>
                  <a:lnTo>
                    <a:pt x="2547107" y="485080"/>
                  </a:lnTo>
                  <a:close/>
                  <a:moveTo>
                    <a:pt x="4154145" y="481739"/>
                  </a:moveTo>
                  <a:lnTo>
                    <a:pt x="4154145" y="485018"/>
                  </a:lnTo>
                  <a:lnTo>
                    <a:pt x="4158617" y="485018"/>
                  </a:lnTo>
                  <a:lnTo>
                    <a:pt x="4158617" y="481739"/>
                  </a:lnTo>
                  <a:close/>
                  <a:moveTo>
                    <a:pt x="215666" y="481061"/>
                  </a:moveTo>
                  <a:lnTo>
                    <a:pt x="214587" y="486186"/>
                  </a:lnTo>
                  <a:lnTo>
                    <a:pt x="215666" y="486186"/>
                  </a:lnTo>
                  <a:lnTo>
                    <a:pt x="214587" y="487265"/>
                  </a:lnTo>
                  <a:lnTo>
                    <a:pt x="214587" y="489288"/>
                  </a:lnTo>
                  <a:lnTo>
                    <a:pt x="215666" y="489288"/>
                  </a:lnTo>
                  <a:lnTo>
                    <a:pt x="215666" y="487265"/>
                  </a:lnTo>
                  <a:lnTo>
                    <a:pt x="216745" y="487265"/>
                  </a:lnTo>
                  <a:lnTo>
                    <a:pt x="215666" y="486186"/>
                  </a:lnTo>
                  <a:lnTo>
                    <a:pt x="215666" y="485242"/>
                  </a:lnTo>
                  <a:lnTo>
                    <a:pt x="216745" y="482140"/>
                  </a:lnTo>
                  <a:lnTo>
                    <a:pt x="216745" y="481061"/>
                  </a:lnTo>
                  <a:close/>
                  <a:moveTo>
                    <a:pt x="70135" y="481061"/>
                  </a:moveTo>
                  <a:lnTo>
                    <a:pt x="70135" y="482140"/>
                  </a:lnTo>
                  <a:lnTo>
                    <a:pt x="72293" y="484163"/>
                  </a:lnTo>
                  <a:lnTo>
                    <a:pt x="73237" y="483084"/>
                  </a:lnTo>
                  <a:lnTo>
                    <a:pt x="73237" y="482140"/>
                  </a:lnTo>
                  <a:lnTo>
                    <a:pt x="72293" y="481061"/>
                  </a:lnTo>
                  <a:close/>
                  <a:moveTo>
                    <a:pt x="1667426" y="481010"/>
                  </a:moveTo>
                  <a:lnTo>
                    <a:pt x="1669583" y="483168"/>
                  </a:lnTo>
                  <a:lnTo>
                    <a:pt x="1669583" y="481010"/>
                  </a:lnTo>
                  <a:close/>
                  <a:moveTo>
                    <a:pt x="7271313" y="480925"/>
                  </a:moveTo>
                  <a:lnTo>
                    <a:pt x="7271313" y="483083"/>
                  </a:lnTo>
                  <a:lnTo>
                    <a:pt x="7273471" y="483083"/>
                  </a:lnTo>
                  <a:lnTo>
                    <a:pt x="7273471" y="480925"/>
                  </a:lnTo>
                  <a:close/>
                  <a:moveTo>
                    <a:pt x="7259309" y="480925"/>
                  </a:moveTo>
                  <a:lnTo>
                    <a:pt x="7258230" y="484162"/>
                  </a:lnTo>
                  <a:lnTo>
                    <a:pt x="7258230" y="485241"/>
                  </a:lnTo>
                  <a:lnTo>
                    <a:pt x="7259309" y="485241"/>
                  </a:lnTo>
                  <a:lnTo>
                    <a:pt x="7260388" y="482004"/>
                  </a:lnTo>
                  <a:lnTo>
                    <a:pt x="7260388" y="480925"/>
                  </a:lnTo>
                  <a:close/>
                  <a:moveTo>
                    <a:pt x="8119298" y="478182"/>
                  </a:moveTo>
                  <a:cubicBezTo>
                    <a:pt x="8116421" y="479620"/>
                    <a:pt x="8114982" y="481824"/>
                    <a:pt x="8114982" y="484791"/>
                  </a:cubicBezTo>
                  <a:lnTo>
                    <a:pt x="8118219" y="485870"/>
                  </a:lnTo>
                  <a:cubicBezTo>
                    <a:pt x="8122625" y="485150"/>
                    <a:pt x="8124828" y="484071"/>
                    <a:pt x="8124828" y="482633"/>
                  </a:cubicBezTo>
                  <a:lnTo>
                    <a:pt x="8124828" y="479261"/>
                  </a:lnTo>
                  <a:close/>
                  <a:moveTo>
                    <a:pt x="3099675" y="476695"/>
                  </a:moveTo>
                  <a:lnTo>
                    <a:pt x="3097517" y="484113"/>
                  </a:lnTo>
                  <a:lnTo>
                    <a:pt x="3098596" y="485192"/>
                  </a:lnTo>
                  <a:lnTo>
                    <a:pt x="3099675" y="485192"/>
                  </a:lnTo>
                  <a:lnTo>
                    <a:pt x="3100754" y="478718"/>
                  </a:lnTo>
                  <a:lnTo>
                    <a:pt x="3100754" y="476695"/>
                  </a:lnTo>
                  <a:close/>
                  <a:moveTo>
                    <a:pt x="9189025" y="475234"/>
                  </a:moveTo>
                  <a:cubicBezTo>
                    <a:pt x="9188159" y="475914"/>
                    <a:pt x="9186513" y="476518"/>
                    <a:pt x="9184087" y="477048"/>
                  </a:cubicBezTo>
                  <a:lnTo>
                    <a:pt x="9182693" y="477245"/>
                  </a:lnTo>
                  <a:lnTo>
                    <a:pt x="9185069" y="477245"/>
                  </a:lnTo>
                  <a:lnTo>
                    <a:pt x="9191417" y="482534"/>
                  </a:lnTo>
                  <a:lnTo>
                    <a:pt x="9192104" y="482534"/>
                  </a:lnTo>
                  <a:lnTo>
                    <a:pt x="9200437" y="479361"/>
                  </a:lnTo>
                  <a:cubicBezTo>
                    <a:pt x="9204209" y="479361"/>
                    <a:pt x="9210934" y="483393"/>
                    <a:pt x="9220611" y="491457"/>
                  </a:cubicBezTo>
                  <a:lnTo>
                    <a:pt x="9220611" y="495539"/>
                  </a:lnTo>
                  <a:lnTo>
                    <a:pt x="9216379" y="501809"/>
                  </a:lnTo>
                  <a:lnTo>
                    <a:pt x="9217427" y="511756"/>
                  </a:lnTo>
                  <a:lnTo>
                    <a:pt x="9216379" y="519950"/>
                  </a:lnTo>
                  <a:lnTo>
                    <a:pt x="9216832" y="521677"/>
                  </a:lnTo>
                  <a:lnTo>
                    <a:pt x="9216883" y="521677"/>
                  </a:lnTo>
                  <a:lnTo>
                    <a:pt x="9222720" y="517446"/>
                  </a:lnTo>
                  <a:lnTo>
                    <a:pt x="9237424" y="523793"/>
                  </a:lnTo>
                  <a:lnTo>
                    <a:pt x="9242587" y="523793"/>
                  </a:lnTo>
                  <a:lnTo>
                    <a:pt x="9243692" y="520725"/>
                  </a:lnTo>
                  <a:lnTo>
                    <a:pt x="9242111" y="520725"/>
                  </a:lnTo>
                  <a:cubicBezTo>
                    <a:pt x="9237774" y="520725"/>
                    <a:pt x="9234459" y="518962"/>
                    <a:pt x="9232166" y="515435"/>
                  </a:cubicBezTo>
                  <a:cubicBezTo>
                    <a:pt x="9227325" y="515435"/>
                    <a:pt x="9223787" y="506871"/>
                    <a:pt x="9221553" y="489742"/>
                  </a:cubicBezTo>
                  <a:cubicBezTo>
                    <a:pt x="9217663" y="486028"/>
                    <a:pt x="9215505" y="481722"/>
                    <a:pt x="9215081" y="476823"/>
                  </a:cubicBezTo>
                  <a:lnTo>
                    <a:pt x="9218255" y="476730"/>
                  </a:lnTo>
                  <a:lnTo>
                    <a:pt x="9211505" y="476292"/>
                  </a:lnTo>
                  <a:lnTo>
                    <a:pt x="9204049" y="477350"/>
                  </a:lnTo>
                  <a:close/>
                  <a:moveTo>
                    <a:pt x="4157319" y="474466"/>
                  </a:moveTo>
                  <a:lnTo>
                    <a:pt x="4157689" y="474598"/>
                  </a:lnTo>
                  <a:lnTo>
                    <a:pt x="4157821" y="474466"/>
                  </a:lnTo>
                  <a:close/>
                  <a:moveTo>
                    <a:pt x="9229591" y="474176"/>
                  </a:moveTo>
                  <a:lnTo>
                    <a:pt x="9229408" y="474358"/>
                  </a:lnTo>
                  <a:lnTo>
                    <a:pt x="9231439" y="475129"/>
                  </a:lnTo>
                  <a:lnTo>
                    <a:pt x="9233644" y="474176"/>
                  </a:lnTo>
                  <a:close/>
                  <a:moveTo>
                    <a:pt x="1216281" y="473727"/>
                  </a:moveTo>
                  <a:lnTo>
                    <a:pt x="1214123" y="475885"/>
                  </a:lnTo>
                  <a:lnTo>
                    <a:pt x="1215201" y="476964"/>
                  </a:lnTo>
                  <a:lnTo>
                    <a:pt x="1218439" y="476964"/>
                  </a:lnTo>
                  <a:lnTo>
                    <a:pt x="1218439" y="475885"/>
                  </a:lnTo>
                  <a:close/>
                  <a:moveTo>
                    <a:pt x="3223760" y="473323"/>
                  </a:moveTo>
                  <a:lnTo>
                    <a:pt x="3221468" y="475481"/>
                  </a:lnTo>
                  <a:lnTo>
                    <a:pt x="3222681" y="476695"/>
                  </a:lnTo>
                  <a:lnTo>
                    <a:pt x="3224839" y="476695"/>
                  </a:lnTo>
                  <a:lnTo>
                    <a:pt x="3224839" y="473323"/>
                  </a:lnTo>
                  <a:close/>
                  <a:moveTo>
                    <a:pt x="7162334" y="472159"/>
                  </a:moveTo>
                  <a:lnTo>
                    <a:pt x="7162334" y="475530"/>
                  </a:lnTo>
                  <a:lnTo>
                    <a:pt x="7164626" y="477688"/>
                  </a:lnTo>
                  <a:lnTo>
                    <a:pt x="7166784" y="477688"/>
                  </a:lnTo>
                  <a:lnTo>
                    <a:pt x="7166784" y="474451"/>
                  </a:lnTo>
                  <a:lnTo>
                    <a:pt x="7164626" y="472159"/>
                  </a:lnTo>
                  <a:close/>
                  <a:moveTo>
                    <a:pt x="6605799" y="471557"/>
                  </a:moveTo>
                  <a:lnTo>
                    <a:pt x="6605799" y="474837"/>
                  </a:lnTo>
                  <a:lnTo>
                    <a:pt x="6610270" y="474837"/>
                  </a:lnTo>
                  <a:lnTo>
                    <a:pt x="6610270" y="471557"/>
                  </a:lnTo>
                  <a:close/>
                  <a:moveTo>
                    <a:pt x="3733441" y="471435"/>
                  </a:moveTo>
                  <a:lnTo>
                    <a:pt x="3731283" y="473459"/>
                  </a:lnTo>
                  <a:lnTo>
                    <a:pt x="3740859" y="482090"/>
                  </a:lnTo>
                  <a:lnTo>
                    <a:pt x="3741938" y="482090"/>
                  </a:lnTo>
                  <a:lnTo>
                    <a:pt x="3741938" y="479933"/>
                  </a:lnTo>
                  <a:cubicBezTo>
                    <a:pt x="3738431" y="476156"/>
                    <a:pt x="3736678" y="473324"/>
                    <a:pt x="3736678" y="471435"/>
                  </a:cubicBezTo>
                  <a:close/>
                  <a:moveTo>
                    <a:pt x="9243716" y="471284"/>
                  </a:moveTo>
                  <a:lnTo>
                    <a:pt x="9241794" y="473518"/>
                  </a:lnTo>
                  <a:lnTo>
                    <a:pt x="9250257" y="474303"/>
                  </a:lnTo>
                  <a:lnTo>
                    <a:pt x="9247017" y="473431"/>
                  </a:lnTo>
                  <a:close/>
                  <a:moveTo>
                    <a:pt x="3589529" y="470356"/>
                  </a:moveTo>
                  <a:lnTo>
                    <a:pt x="3585213" y="473459"/>
                  </a:lnTo>
                  <a:lnTo>
                    <a:pt x="3585213" y="476696"/>
                  </a:lnTo>
                  <a:lnTo>
                    <a:pt x="3587371" y="476696"/>
                  </a:lnTo>
                  <a:cubicBezTo>
                    <a:pt x="3588809" y="476336"/>
                    <a:pt x="3590203" y="474582"/>
                    <a:pt x="3591552" y="471435"/>
                  </a:cubicBezTo>
                  <a:lnTo>
                    <a:pt x="3590608" y="470356"/>
                  </a:lnTo>
                  <a:close/>
                  <a:moveTo>
                    <a:pt x="7268076" y="468921"/>
                  </a:moveTo>
                  <a:cubicBezTo>
                    <a:pt x="7268076" y="471079"/>
                    <a:pt x="7267312" y="472159"/>
                    <a:pt x="7265783" y="472159"/>
                  </a:cubicBezTo>
                  <a:lnTo>
                    <a:pt x="7263625" y="470000"/>
                  </a:lnTo>
                  <a:lnTo>
                    <a:pt x="7262546" y="475530"/>
                  </a:lnTo>
                  <a:lnTo>
                    <a:pt x="7262546" y="476609"/>
                  </a:lnTo>
                  <a:lnTo>
                    <a:pt x="7263625" y="476609"/>
                  </a:lnTo>
                  <a:lnTo>
                    <a:pt x="7263625" y="474451"/>
                  </a:lnTo>
                  <a:lnTo>
                    <a:pt x="7265783" y="474451"/>
                  </a:lnTo>
                  <a:lnTo>
                    <a:pt x="7265783" y="476609"/>
                  </a:lnTo>
                  <a:lnTo>
                    <a:pt x="7266862" y="476609"/>
                  </a:lnTo>
                  <a:cubicBezTo>
                    <a:pt x="7266862" y="474361"/>
                    <a:pt x="7268346" y="473237"/>
                    <a:pt x="7271313" y="473237"/>
                  </a:cubicBezTo>
                  <a:lnTo>
                    <a:pt x="7271313" y="472159"/>
                  </a:lnTo>
                  <a:close/>
                  <a:moveTo>
                    <a:pt x="211619" y="468787"/>
                  </a:moveTo>
                  <a:cubicBezTo>
                    <a:pt x="211619" y="471485"/>
                    <a:pt x="209911" y="472833"/>
                    <a:pt x="206494" y="472833"/>
                  </a:cubicBezTo>
                  <a:lnTo>
                    <a:pt x="206494" y="477959"/>
                  </a:lnTo>
                  <a:lnTo>
                    <a:pt x="209461" y="477959"/>
                  </a:lnTo>
                  <a:lnTo>
                    <a:pt x="212564" y="475936"/>
                  </a:lnTo>
                  <a:lnTo>
                    <a:pt x="214587" y="479038"/>
                  </a:lnTo>
                  <a:lnTo>
                    <a:pt x="213643" y="480117"/>
                  </a:lnTo>
                  <a:lnTo>
                    <a:pt x="213643" y="481061"/>
                  </a:lnTo>
                  <a:lnTo>
                    <a:pt x="216745" y="480117"/>
                  </a:lnTo>
                  <a:cubicBezTo>
                    <a:pt x="216745" y="474991"/>
                    <a:pt x="215036" y="471215"/>
                    <a:pt x="211619" y="468787"/>
                  </a:cubicBezTo>
                  <a:close/>
                  <a:moveTo>
                    <a:pt x="4218643" y="468620"/>
                  </a:moveTo>
                  <a:lnTo>
                    <a:pt x="4216289" y="470736"/>
                  </a:lnTo>
                  <a:lnTo>
                    <a:pt x="4208469" y="469678"/>
                  </a:lnTo>
                  <a:lnTo>
                    <a:pt x="4187310" y="470658"/>
                  </a:lnTo>
                  <a:lnTo>
                    <a:pt x="4185198" y="471423"/>
                  </a:lnTo>
                  <a:lnTo>
                    <a:pt x="4183804" y="471423"/>
                  </a:lnTo>
                  <a:cubicBezTo>
                    <a:pt x="4187554" y="472673"/>
                    <a:pt x="4189430" y="475790"/>
                    <a:pt x="4189430" y="480772"/>
                  </a:cubicBezTo>
                  <a:lnTo>
                    <a:pt x="4184294" y="487977"/>
                  </a:lnTo>
                  <a:lnTo>
                    <a:pt x="4186256" y="495867"/>
                  </a:lnTo>
                  <a:lnTo>
                    <a:pt x="4185198" y="498906"/>
                  </a:lnTo>
                  <a:lnTo>
                    <a:pt x="4186256" y="502838"/>
                  </a:lnTo>
                  <a:lnTo>
                    <a:pt x="4185198" y="505197"/>
                  </a:lnTo>
                  <a:cubicBezTo>
                    <a:pt x="4187314" y="505795"/>
                    <a:pt x="4188372" y="508441"/>
                    <a:pt x="4188372" y="513133"/>
                  </a:cubicBezTo>
                  <a:lnTo>
                    <a:pt x="4188372" y="514191"/>
                  </a:lnTo>
                  <a:lnTo>
                    <a:pt x="4185472" y="518468"/>
                  </a:lnTo>
                  <a:lnTo>
                    <a:pt x="4188372" y="525203"/>
                  </a:lnTo>
                  <a:lnTo>
                    <a:pt x="4187314" y="529439"/>
                  </a:lnTo>
                  <a:lnTo>
                    <a:pt x="4189430" y="536547"/>
                  </a:lnTo>
                  <a:lnTo>
                    <a:pt x="4188521" y="541246"/>
                  </a:lnTo>
                  <a:lnTo>
                    <a:pt x="4190511" y="541246"/>
                  </a:lnTo>
                  <a:lnTo>
                    <a:pt x="4201095" y="538205"/>
                  </a:lnTo>
                  <a:lnTo>
                    <a:pt x="4206524" y="538205"/>
                  </a:lnTo>
                  <a:lnTo>
                    <a:pt x="4216159" y="539130"/>
                  </a:lnTo>
                  <a:lnTo>
                    <a:pt x="4221843" y="538205"/>
                  </a:lnTo>
                  <a:lnTo>
                    <a:pt x="4222231" y="538860"/>
                  </a:lnTo>
                  <a:lnTo>
                    <a:pt x="4222119" y="538473"/>
                  </a:lnTo>
                  <a:lnTo>
                    <a:pt x="4226350" y="533286"/>
                  </a:lnTo>
                  <a:lnTo>
                    <a:pt x="4227990" y="533286"/>
                  </a:lnTo>
                  <a:cubicBezTo>
                    <a:pt x="4222665" y="533286"/>
                    <a:pt x="4220003" y="531014"/>
                    <a:pt x="4220003" y="526469"/>
                  </a:cubicBezTo>
                  <a:lnTo>
                    <a:pt x="4222015" y="525881"/>
                  </a:lnTo>
                  <a:lnTo>
                    <a:pt x="4217887" y="520309"/>
                  </a:lnTo>
                  <a:cubicBezTo>
                    <a:pt x="4217887" y="511552"/>
                    <a:pt x="4218592" y="504984"/>
                    <a:pt x="4220003" y="500606"/>
                  </a:cubicBezTo>
                  <a:lnTo>
                    <a:pt x="4225086" y="495346"/>
                  </a:lnTo>
                  <a:lnTo>
                    <a:pt x="4222540" y="493244"/>
                  </a:lnTo>
                  <a:cubicBezTo>
                    <a:pt x="4221130" y="491147"/>
                    <a:pt x="4219579" y="488002"/>
                    <a:pt x="4217887" y="483808"/>
                  </a:cubicBezTo>
                  <a:lnTo>
                    <a:pt x="4220003" y="468620"/>
                  </a:lnTo>
                  <a:close/>
                  <a:moveTo>
                    <a:pt x="4109689" y="467908"/>
                  </a:moveTo>
                  <a:lnTo>
                    <a:pt x="4106275" y="468382"/>
                  </a:lnTo>
                  <a:lnTo>
                    <a:pt x="4106275" y="471212"/>
                  </a:lnTo>
                  <a:lnTo>
                    <a:pt x="4109689" y="470736"/>
                  </a:lnTo>
                  <a:close/>
                  <a:moveTo>
                    <a:pt x="6610030" y="467907"/>
                  </a:moveTo>
                  <a:lnTo>
                    <a:pt x="6610030" y="469547"/>
                  </a:lnTo>
                  <a:lnTo>
                    <a:pt x="6613455" y="469547"/>
                  </a:lnTo>
                  <a:lnTo>
                    <a:pt x="6612386" y="468384"/>
                  </a:lnTo>
                  <a:lnTo>
                    <a:pt x="6610612" y="468384"/>
                  </a:lnTo>
                  <a:cubicBezTo>
                    <a:pt x="6610224" y="468384"/>
                    <a:pt x="6610030" y="468225"/>
                    <a:pt x="6610030" y="467907"/>
                  </a:cubicBezTo>
                  <a:close/>
                  <a:moveTo>
                    <a:pt x="3702554" y="467119"/>
                  </a:moveTo>
                  <a:cubicBezTo>
                    <a:pt x="3687628" y="467659"/>
                    <a:pt x="3680165" y="469097"/>
                    <a:pt x="3680165" y="471435"/>
                  </a:cubicBezTo>
                  <a:lnTo>
                    <a:pt x="3682188" y="481011"/>
                  </a:lnTo>
                  <a:lnTo>
                    <a:pt x="3680165" y="487351"/>
                  </a:lnTo>
                  <a:lnTo>
                    <a:pt x="3680165" y="489509"/>
                  </a:lnTo>
                  <a:cubicBezTo>
                    <a:pt x="3680165" y="491667"/>
                    <a:pt x="3682997" y="493105"/>
                    <a:pt x="3688662" y="493825"/>
                  </a:cubicBezTo>
                  <a:lnTo>
                    <a:pt x="3693922" y="491667"/>
                  </a:lnTo>
                  <a:lnTo>
                    <a:pt x="3709973" y="496927"/>
                  </a:lnTo>
                  <a:lnTo>
                    <a:pt x="3713210" y="495848"/>
                  </a:lnTo>
                  <a:lnTo>
                    <a:pt x="3713210" y="491667"/>
                  </a:lnTo>
                  <a:cubicBezTo>
                    <a:pt x="3708174" y="489868"/>
                    <a:pt x="3705657" y="488070"/>
                    <a:pt x="3705657" y="486272"/>
                  </a:cubicBezTo>
                  <a:lnTo>
                    <a:pt x="3705657" y="470356"/>
                  </a:lnTo>
                  <a:close/>
                  <a:moveTo>
                    <a:pt x="2187880" y="466398"/>
                  </a:moveTo>
                  <a:lnTo>
                    <a:pt x="2187880" y="469677"/>
                  </a:lnTo>
                  <a:lnTo>
                    <a:pt x="2191293" y="466398"/>
                  </a:lnTo>
                  <a:close/>
                  <a:moveTo>
                    <a:pt x="3620415" y="466040"/>
                  </a:moveTo>
                  <a:cubicBezTo>
                    <a:pt x="3612772" y="469097"/>
                    <a:pt x="3608501" y="472290"/>
                    <a:pt x="3607602" y="475616"/>
                  </a:cubicBezTo>
                  <a:lnTo>
                    <a:pt x="3607602" y="477775"/>
                  </a:lnTo>
                  <a:cubicBezTo>
                    <a:pt x="3607602" y="487755"/>
                    <a:pt x="3611154" y="492746"/>
                    <a:pt x="3618257" y="492746"/>
                  </a:cubicBezTo>
                  <a:lnTo>
                    <a:pt x="3624731" y="491667"/>
                  </a:lnTo>
                  <a:lnTo>
                    <a:pt x="3631070" y="492746"/>
                  </a:lnTo>
                  <a:cubicBezTo>
                    <a:pt x="3634127" y="492746"/>
                    <a:pt x="3635881" y="487036"/>
                    <a:pt x="3636331" y="475616"/>
                  </a:cubicBezTo>
                  <a:lnTo>
                    <a:pt x="3637410" y="474538"/>
                  </a:lnTo>
                  <a:lnTo>
                    <a:pt x="3637410" y="473459"/>
                  </a:lnTo>
                  <a:cubicBezTo>
                    <a:pt x="3632644" y="469772"/>
                    <a:pt x="3626979" y="467299"/>
                    <a:pt x="3620415" y="466040"/>
                  </a:cubicBezTo>
                  <a:close/>
                  <a:moveTo>
                    <a:pt x="1651241" y="465904"/>
                  </a:moveTo>
                  <a:cubicBezTo>
                    <a:pt x="1647464" y="465904"/>
                    <a:pt x="1644946" y="467343"/>
                    <a:pt x="1643688" y="470220"/>
                  </a:cubicBezTo>
                  <a:lnTo>
                    <a:pt x="1643688" y="472379"/>
                  </a:lnTo>
                  <a:lnTo>
                    <a:pt x="1650162" y="477773"/>
                  </a:lnTo>
                  <a:lnTo>
                    <a:pt x="1653398" y="474536"/>
                  </a:lnTo>
                  <a:lnTo>
                    <a:pt x="1652319" y="469141"/>
                  </a:lnTo>
                  <a:lnTo>
                    <a:pt x="1652319" y="465904"/>
                  </a:lnTo>
                  <a:close/>
                  <a:moveTo>
                    <a:pt x="3167382" y="465770"/>
                  </a:moveTo>
                  <a:cubicBezTo>
                    <a:pt x="3167742" y="467299"/>
                    <a:pt x="3169585" y="468738"/>
                    <a:pt x="3172912" y="470086"/>
                  </a:cubicBezTo>
                  <a:lnTo>
                    <a:pt x="3186130" y="468063"/>
                  </a:lnTo>
                  <a:lnTo>
                    <a:pt x="3187209" y="468063"/>
                  </a:lnTo>
                  <a:lnTo>
                    <a:pt x="3191660" y="472379"/>
                  </a:lnTo>
                  <a:lnTo>
                    <a:pt x="3191660" y="473323"/>
                  </a:lnTo>
                  <a:cubicBezTo>
                    <a:pt x="3191660" y="474762"/>
                    <a:pt x="3186130" y="476201"/>
                    <a:pt x="3175070" y="477639"/>
                  </a:cubicBezTo>
                  <a:lnTo>
                    <a:pt x="3165090" y="474402"/>
                  </a:lnTo>
                  <a:lnTo>
                    <a:pt x="3155109" y="475481"/>
                  </a:lnTo>
                  <a:lnTo>
                    <a:pt x="3154030" y="475481"/>
                  </a:lnTo>
                  <a:lnTo>
                    <a:pt x="3151737" y="473323"/>
                  </a:lnTo>
                  <a:lnTo>
                    <a:pt x="3151737" y="472379"/>
                  </a:lnTo>
                  <a:cubicBezTo>
                    <a:pt x="3151737" y="469951"/>
                    <a:pt x="3156952" y="467749"/>
                    <a:pt x="3167382" y="465770"/>
                  </a:cubicBezTo>
                  <a:close/>
                  <a:moveTo>
                    <a:pt x="210540" y="464741"/>
                  </a:moveTo>
                  <a:lnTo>
                    <a:pt x="212564" y="466764"/>
                  </a:lnTo>
                  <a:lnTo>
                    <a:pt x="212564" y="464741"/>
                  </a:lnTo>
                  <a:close/>
                  <a:moveTo>
                    <a:pt x="9089320" y="464549"/>
                  </a:moveTo>
                  <a:lnTo>
                    <a:pt x="9089320" y="468886"/>
                  </a:lnTo>
                  <a:lnTo>
                    <a:pt x="9092734" y="468886"/>
                  </a:lnTo>
                  <a:lnTo>
                    <a:pt x="9092734" y="464549"/>
                  </a:lnTo>
                  <a:close/>
                  <a:moveTo>
                    <a:pt x="4132117" y="464531"/>
                  </a:moveTo>
                  <a:lnTo>
                    <a:pt x="4124077" y="471187"/>
                  </a:lnTo>
                  <a:cubicBezTo>
                    <a:pt x="4114264" y="479085"/>
                    <a:pt x="4108411" y="483035"/>
                    <a:pt x="4106520" y="483035"/>
                  </a:cubicBezTo>
                  <a:lnTo>
                    <a:pt x="4101823" y="481977"/>
                  </a:lnTo>
                  <a:cubicBezTo>
                    <a:pt x="4095545" y="484330"/>
                    <a:pt x="4086242" y="490502"/>
                    <a:pt x="4073914" y="500491"/>
                  </a:cubicBezTo>
                  <a:cubicBezTo>
                    <a:pt x="4066264" y="500491"/>
                    <a:pt x="4061394" y="502508"/>
                    <a:pt x="4059303" y="506541"/>
                  </a:cubicBezTo>
                  <a:lnTo>
                    <a:pt x="4058046" y="507719"/>
                  </a:lnTo>
                  <a:lnTo>
                    <a:pt x="4059115" y="507393"/>
                  </a:lnTo>
                  <a:lnTo>
                    <a:pt x="4067279" y="509378"/>
                  </a:lnTo>
                  <a:lnTo>
                    <a:pt x="4075861" y="505277"/>
                  </a:lnTo>
                  <a:lnTo>
                    <a:pt x="4082702" y="507393"/>
                  </a:lnTo>
                  <a:lnTo>
                    <a:pt x="4091520" y="506498"/>
                  </a:lnTo>
                  <a:lnTo>
                    <a:pt x="4091552" y="506472"/>
                  </a:lnTo>
                  <a:cubicBezTo>
                    <a:pt x="4093844" y="505529"/>
                    <a:pt x="4099573" y="504521"/>
                    <a:pt x="4108739" y="503447"/>
                  </a:cubicBezTo>
                  <a:lnTo>
                    <a:pt x="4110098" y="502236"/>
                  </a:lnTo>
                  <a:lnTo>
                    <a:pt x="4118342" y="503294"/>
                  </a:lnTo>
                  <a:lnTo>
                    <a:pt x="4128698" y="500120"/>
                  </a:lnTo>
                  <a:lnTo>
                    <a:pt x="4131796" y="507646"/>
                  </a:lnTo>
                  <a:lnTo>
                    <a:pt x="4131796" y="502512"/>
                  </a:lnTo>
                  <a:lnTo>
                    <a:pt x="4133912" y="494805"/>
                  </a:lnTo>
                  <a:lnTo>
                    <a:pt x="4129680" y="483576"/>
                  </a:lnTo>
                  <a:lnTo>
                    <a:pt x="4132854" y="468968"/>
                  </a:lnTo>
                  <a:close/>
                  <a:moveTo>
                    <a:pt x="8211283" y="464020"/>
                  </a:moveTo>
                  <a:cubicBezTo>
                    <a:pt x="8204360" y="468336"/>
                    <a:pt x="8197436" y="470494"/>
                    <a:pt x="8190512" y="470494"/>
                  </a:cubicBezTo>
                  <a:lnTo>
                    <a:pt x="8183904" y="469415"/>
                  </a:lnTo>
                  <a:lnTo>
                    <a:pt x="8180667" y="470494"/>
                  </a:lnTo>
                  <a:lnTo>
                    <a:pt x="8170821" y="469415"/>
                  </a:lnTo>
                  <a:lnTo>
                    <a:pt x="8159761" y="469415"/>
                  </a:lnTo>
                  <a:lnTo>
                    <a:pt x="8155445" y="466178"/>
                  </a:lnTo>
                  <a:lnTo>
                    <a:pt x="8152208" y="466178"/>
                  </a:lnTo>
                  <a:lnTo>
                    <a:pt x="8148836" y="471708"/>
                  </a:lnTo>
                  <a:lnTo>
                    <a:pt x="8149915" y="490321"/>
                  </a:lnTo>
                  <a:cubicBezTo>
                    <a:pt x="8148656" y="490321"/>
                    <a:pt x="8147577" y="492119"/>
                    <a:pt x="8146678" y="495716"/>
                  </a:cubicBezTo>
                  <a:lnTo>
                    <a:pt x="8149915" y="496795"/>
                  </a:lnTo>
                  <a:lnTo>
                    <a:pt x="8156524" y="494637"/>
                  </a:lnTo>
                  <a:lnTo>
                    <a:pt x="8157603" y="494637"/>
                  </a:lnTo>
                  <a:cubicBezTo>
                    <a:pt x="8160031" y="494637"/>
                    <a:pt x="8162593" y="495716"/>
                    <a:pt x="8165291" y="497873"/>
                  </a:cubicBezTo>
                  <a:lnTo>
                    <a:pt x="8167449" y="497873"/>
                  </a:lnTo>
                  <a:cubicBezTo>
                    <a:pt x="8169337" y="495896"/>
                    <a:pt x="8174462" y="494457"/>
                    <a:pt x="8182825" y="493558"/>
                  </a:cubicBezTo>
                  <a:lnTo>
                    <a:pt x="8183904" y="492479"/>
                  </a:lnTo>
                  <a:lnTo>
                    <a:pt x="8184983" y="492479"/>
                  </a:lnTo>
                  <a:lnTo>
                    <a:pt x="8193750" y="494637"/>
                  </a:lnTo>
                  <a:lnTo>
                    <a:pt x="8205754" y="491400"/>
                  </a:lnTo>
                  <a:cubicBezTo>
                    <a:pt x="8212138" y="494277"/>
                    <a:pt x="8216903" y="495716"/>
                    <a:pt x="8220050" y="495716"/>
                  </a:cubicBezTo>
                  <a:lnTo>
                    <a:pt x="8223287" y="493558"/>
                  </a:lnTo>
                  <a:lnTo>
                    <a:pt x="8222208" y="485870"/>
                  </a:lnTo>
                  <a:lnTo>
                    <a:pt x="8222208" y="471708"/>
                  </a:lnTo>
                  <a:cubicBezTo>
                    <a:pt x="8222208" y="469999"/>
                    <a:pt x="8218567" y="467437"/>
                    <a:pt x="8211283" y="464020"/>
                  </a:cubicBezTo>
                  <a:close/>
                  <a:moveTo>
                    <a:pt x="2135792" y="463131"/>
                  </a:moveTo>
                  <a:lnTo>
                    <a:pt x="2136150" y="467020"/>
                  </a:lnTo>
                  <a:lnTo>
                    <a:pt x="2134035" y="469135"/>
                  </a:lnTo>
                  <a:cubicBezTo>
                    <a:pt x="2134035" y="468845"/>
                    <a:pt x="2138101" y="469850"/>
                    <a:pt x="2146236" y="472151"/>
                  </a:cubicBezTo>
                  <a:cubicBezTo>
                    <a:pt x="2149435" y="478194"/>
                    <a:pt x="2154938" y="482577"/>
                    <a:pt x="2162745" y="485299"/>
                  </a:cubicBezTo>
                  <a:lnTo>
                    <a:pt x="2164920" y="492918"/>
                  </a:lnTo>
                  <a:lnTo>
                    <a:pt x="2167933" y="494870"/>
                  </a:lnTo>
                  <a:lnTo>
                    <a:pt x="2168573" y="493215"/>
                  </a:lnTo>
                  <a:cubicBezTo>
                    <a:pt x="2166456" y="493215"/>
                    <a:pt x="2165398" y="491611"/>
                    <a:pt x="2165398" y="488402"/>
                  </a:cubicBezTo>
                  <a:lnTo>
                    <a:pt x="2165398" y="486433"/>
                  </a:lnTo>
                  <a:lnTo>
                    <a:pt x="2170688" y="479026"/>
                  </a:lnTo>
                  <a:cubicBezTo>
                    <a:pt x="2170688" y="472088"/>
                    <a:pt x="2168917" y="468619"/>
                    <a:pt x="2165378" y="468619"/>
                  </a:cubicBezTo>
                  <a:lnTo>
                    <a:pt x="2160190" y="467561"/>
                  </a:lnTo>
                  <a:lnTo>
                    <a:pt x="2142191" y="468619"/>
                  </a:lnTo>
                  <a:cubicBezTo>
                    <a:pt x="2140558" y="468619"/>
                    <a:pt x="2138953" y="467716"/>
                    <a:pt x="2137377" y="465910"/>
                  </a:cubicBezTo>
                  <a:close/>
                  <a:moveTo>
                    <a:pt x="1084777" y="462802"/>
                  </a:moveTo>
                  <a:lnTo>
                    <a:pt x="1083698" y="468332"/>
                  </a:lnTo>
                  <a:lnTo>
                    <a:pt x="1083698" y="469411"/>
                  </a:lnTo>
                  <a:lnTo>
                    <a:pt x="1085855" y="471569"/>
                  </a:lnTo>
                  <a:cubicBezTo>
                    <a:pt x="1088913" y="471569"/>
                    <a:pt x="1091430" y="470130"/>
                    <a:pt x="1093408" y="467253"/>
                  </a:cubicBezTo>
                  <a:cubicBezTo>
                    <a:pt x="1092329" y="464286"/>
                    <a:pt x="1091250" y="462802"/>
                    <a:pt x="1090172" y="462802"/>
                  </a:cubicBezTo>
                  <a:close/>
                  <a:moveTo>
                    <a:pt x="5087195" y="461725"/>
                  </a:moveTo>
                  <a:cubicBezTo>
                    <a:pt x="5085757" y="461725"/>
                    <a:pt x="5084633" y="463928"/>
                    <a:pt x="5083823" y="468334"/>
                  </a:cubicBezTo>
                  <a:lnTo>
                    <a:pt x="5085037" y="469413"/>
                  </a:lnTo>
                  <a:lnTo>
                    <a:pt x="5085037" y="470492"/>
                  </a:lnTo>
                  <a:lnTo>
                    <a:pt x="5083823" y="473729"/>
                  </a:lnTo>
                  <a:lnTo>
                    <a:pt x="5085037" y="474808"/>
                  </a:lnTo>
                  <a:lnTo>
                    <a:pt x="5086116" y="474808"/>
                  </a:lnTo>
                  <a:lnTo>
                    <a:pt x="5087195" y="470492"/>
                  </a:lnTo>
                  <a:lnTo>
                    <a:pt x="5086116" y="467255"/>
                  </a:lnTo>
                  <a:close/>
                  <a:moveTo>
                    <a:pt x="4184141" y="460184"/>
                  </a:moveTo>
                  <a:lnTo>
                    <a:pt x="4180726" y="463463"/>
                  </a:lnTo>
                  <a:lnTo>
                    <a:pt x="4184141" y="463463"/>
                  </a:lnTo>
                  <a:close/>
                  <a:moveTo>
                    <a:pt x="4149914" y="460184"/>
                  </a:moveTo>
                  <a:lnTo>
                    <a:pt x="4149914" y="463463"/>
                  </a:lnTo>
                  <a:lnTo>
                    <a:pt x="4154386" y="463463"/>
                  </a:lnTo>
                  <a:lnTo>
                    <a:pt x="4154386" y="460184"/>
                  </a:lnTo>
                  <a:close/>
                  <a:moveTo>
                    <a:pt x="3658855" y="458622"/>
                  </a:moveTo>
                  <a:lnTo>
                    <a:pt x="3659799" y="463882"/>
                  </a:lnTo>
                  <a:lnTo>
                    <a:pt x="3664115" y="463882"/>
                  </a:lnTo>
                  <a:lnTo>
                    <a:pt x="3665194" y="458622"/>
                  </a:lnTo>
                  <a:close/>
                  <a:moveTo>
                    <a:pt x="3084299" y="458217"/>
                  </a:moveTo>
                  <a:lnTo>
                    <a:pt x="3082006" y="461454"/>
                  </a:lnTo>
                  <a:lnTo>
                    <a:pt x="3084299" y="463612"/>
                  </a:lnTo>
                  <a:lnTo>
                    <a:pt x="3086457" y="463612"/>
                  </a:lnTo>
                  <a:lnTo>
                    <a:pt x="3086457" y="460375"/>
                  </a:lnTo>
                  <a:close/>
                  <a:moveTo>
                    <a:pt x="7223432" y="456917"/>
                  </a:moveTo>
                  <a:cubicBezTo>
                    <a:pt x="7205269" y="456917"/>
                    <a:pt x="7196187" y="458761"/>
                    <a:pt x="7196187" y="462447"/>
                  </a:cubicBezTo>
                  <a:cubicBezTo>
                    <a:pt x="7194299" y="470810"/>
                    <a:pt x="7190657" y="477329"/>
                    <a:pt x="7185262" y="482004"/>
                  </a:cubicBezTo>
                  <a:lnTo>
                    <a:pt x="7185262" y="490771"/>
                  </a:lnTo>
                  <a:cubicBezTo>
                    <a:pt x="7185262" y="494368"/>
                    <a:pt x="7183059" y="496166"/>
                    <a:pt x="7178653" y="496166"/>
                  </a:cubicBezTo>
                  <a:lnTo>
                    <a:pt x="7178653" y="497245"/>
                  </a:lnTo>
                  <a:cubicBezTo>
                    <a:pt x="7181621" y="497245"/>
                    <a:pt x="7183104" y="497965"/>
                    <a:pt x="7183104" y="499403"/>
                  </a:cubicBezTo>
                  <a:lnTo>
                    <a:pt x="7183104" y="504933"/>
                  </a:lnTo>
                  <a:lnTo>
                    <a:pt x="7190657" y="504933"/>
                  </a:lnTo>
                  <a:cubicBezTo>
                    <a:pt x="7193804" y="502326"/>
                    <a:pt x="7198166" y="500842"/>
                    <a:pt x="7203740" y="500482"/>
                  </a:cubicBezTo>
                  <a:cubicBezTo>
                    <a:pt x="7205359" y="500482"/>
                    <a:pt x="7210439" y="504124"/>
                    <a:pt x="7218981" y="511407"/>
                  </a:cubicBezTo>
                  <a:cubicBezTo>
                    <a:pt x="7234267" y="517611"/>
                    <a:pt x="7241910" y="525614"/>
                    <a:pt x="7241910" y="535415"/>
                  </a:cubicBezTo>
                  <a:lnTo>
                    <a:pt x="7244068" y="535415"/>
                  </a:lnTo>
                  <a:lnTo>
                    <a:pt x="7242989" y="529885"/>
                  </a:lnTo>
                  <a:cubicBezTo>
                    <a:pt x="7247305" y="526108"/>
                    <a:pt x="7249463" y="523231"/>
                    <a:pt x="7249463" y="521253"/>
                  </a:cubicBezTo>
                  <a:lnTo>
                    <a:pt x="7245147" y="499403"/>
                  </a:lnTo>
                  <a:lnTo>
                    <a:pt x="7247305" y="495087"/>
                  </a:lnTo>
                  <a:lnTo>
                    <a:pt x="7242989" y="465684"/>
                  </a:lnTo>
                  <a:lnTo>
                    <a:pt x="7245147" y="457996"/>
                  </a:lnTo>
                  <a:lnTo>
                    <a:pt x="7244068" y="456917"/>
                  </a:lnTo>
                  <a:lnTo>
                    <a:pt x="7242989" y="457996"/>
                  </a:lnTo>
                  <a:lnTo>
                    <a:pt x="7241910" y="457996"/>
                  </a:lnTo>
                  <a:close/>
                  <a:moveTo>
                    <a:pt x="8252960" y="456332"/>
                  </a:moveTo>
                  <a:cubicBezTo>
                    <a:pt x="8250712" y="456332"/>
                    <a:pt x="8248509" y="458535"/>
                    <a:pt x="8246351" y="462941"/>
                  </a:cubicBezTo>
                  <a:lnTo>
                    <a:pt x="8249588" y="465099"/>
                  </a:lnTo>
                  <a:lnTo>
                    <a:pt x="8250667" y="465099"/>
                  </a:lnTo>
                  <a:cubicBezTo>
                    <a:pt x="8254354" y="465099"/>
                    <a:pt x="8256557" y="463615"/>
                    <a:pt x="8257276" y="460648"/>
                  </a:cubicBezTo>
                  <a:cubicBezTo>
                    <a:pt x="8256736" y="458490"/>
                    <a:pt x="8255298" y="457051"/>
                    <a:pt x="8252960" y="456332"/>
                  </a:cubicBezTo>
                  <a:close/>
                  <a:moveTo>
                    <a:pt x="4243408" y="456083"/>
                  </a:moveTo>
                  <a:lnTo>
                    <a:pt x="4243408" y="457379"/>
                  </a:lnTo>
                  <a:lnTo>
                    <a:pt x="4247880" y="457379"/>
                  </a:lnTo>
                  <a:lnTo>
                    <a:pt x="4247880" y="456083"/>
                  </a:lnTo>
                  <a:close/>
                  <a:moveTo>
                    <a:pt x="5169065" y="454037"/>
                  </a:moveTo>
                  <a:lnTo>
                    <a:pt x="5159354" y="462804"/>
                  </a:lnTo>
                  <a:lnTo>
                    <a:pt x="5158140" y="467255"/>
                  </a:lnTo>
                  <a:lnTo>
                    <a:pt x="5163670" y="469413"/>
                  </a:lnTo>
                  <a:cubicBezTo>
                    <a:pt x="5167446" y="462130"/>
                    <a:pt x="5171448" y="458488"/>
                    <a:pt x="5175674" y="458488"/>
                  </a:cubicBezTo>
                  <a:lnTo>
                    <a:pt x="5175674" y="457409"/>
                  </a:lnTo>
                  <a:cubicBezTo>
                    <a:pt x="5174954" y="455161"/>
                    <a:pt x="5172751" y="454037"/>
                    <a:pt x="5169065" y="454037"/>
                  </a:cubicBezTo>
                  <a:close/>
                  <a:moveTo>
                    <a:pt x="8238663" y="453095"/>
                  </a:moveTo>
                  <a:lnTo>
                    <a:pt x="8238663" y="455253"/>
                  </a:lnTo>
                  <a:lnTo>
                    <a:pt x="8239742" y="455253"/>
                  </a:lnTo>
                  <a:lnTo>
                    <a:pt x="8239742" y="453095"/>
                  </a:lnTo>
                  <a:close/>
                  <a:moveTo>
                    <a:pt x="1608081" y="452956"/>
                  </a:moveTo>
                  <a:lnTo>
                    <a:pt x="1605923" y="455114"/>
                  </a:lnTo>
                  <a:lnTo>
                    <a:pt x="1608081" y="457272"/>
                  </a:lnTo>
                  <a:lnTo>
                    <a:pt x="1610239" y="457272"/>
                  </a:lnTo>
                  <a:lnTo>
                    <a:pt x="1612396" y="455114"/>
                  </a:lnTo>
                  <a:lnTo>
                    <a:pt x="1610239" y="452956"/>
                  </a:lnTo>
                  <a:close/>
                  <a:moveTo>
                    <a:pt x="71214" y="451388"/>
                  </a:moveTo>
                  <a:lnTo>
                    <a:pt x="71214" y="454490"/>
                  </a:lnTo>
                  <a:lnTo>
                    <a:pt x="72293" y="459616"/>
                  </a:lnTo>
                  <a:lnTo>
                    <a:pt x="70135" y="461639"/>
                  </a:lnTo>
                  <a:lnTo>
                    <a:pt x="70135" y="462583"/>
                  </a:lnTo>
                  <a:lnTo>
                    <a:pt x="72293" y="464741"/>
                  </a:lnTo>
                  <a:lnTo>
                    <a:pt x="76339" y="464741"/>
                  </a:lnTo>
                  <a:lnTo>
                    <a:pt x="76339" y="459616"/>
                  </a:lnTo>
                  <a:cubicBezTo>
                    <a:pt x="73642" y="459616"/>
                    <a:pt x="72293" y="456873"/>
                    <a:pt x="72293" y="451388"/>
                  </a:cubicBezTo>
                  <a:close/>
                  <a:moveTo>
                    <a:pt x="3740859" y="450125"/>
                  </a:moveTo>
                  <a:lnTo>
                    <a:pt x="3738701" y="452148"/>
                  </a:lnTo>
                  <a:lnTo>
                    <a:pt x="3739780" y="453227"/>
                  </a:lnTo>
                  <a:lnTo>
                    <a:pt x="3744096" y="453227"/>
                  </a:lnTo>
                  <a:lnTo>
                    <a:pt x="3744096" y="450125"/>
                  </a:lnTo>
                  <a:close/>
                  <a:moveTo>
                    <a:pt x="4255045" y="449868"/>
                  </a:moveTo>
                  <a:lnTo>
                    <a:pt x="4255045" y="453280"/>
                  </a:lnTo>
                  <a:lnTo>
                    <a:pt x="4258459" y="453280"/>
                  </a:lnTo>
                  <a:lnTo>
                    <a:pt x="4258459" y="449868"/>
                  </a:lnTo>
                  <a:close/>
                  <a:moveTo>
                    <a:pt x="5080586" y="449721"/>
                  </a:moveTo>
                  <a:lnTo>
                    <a:pt x="5080586" y="451879"/>
                  </a:lnTo>
                  <a:lnTo>
                    <a:pt x="5081665" y="451879"/>
                  </a:lnTo>
                  <a:lnTo>
                    <a:pt x="5081665" y="449721"/>
                  </a:lnTo>
                  <a:close/>
                  <a:moveTo>
                    <a:pt x="1089092" y="448775"/>
                  </a:moveTo>
                  <a:lnTo>
                    <a:pt x="1089092" y="452012"/>
                  </a:lnTo>
                  <a:lnTo>
                    <a:pt x="1092329" y="452012"/>
                  </a:lnTo>
                  <a:lnTo>
                    <a:pt x="1092329" y="448775"/>
                  </a:lnTo>
                  <a:close/>
                  <a:moveTo>
                    <a:pt x="1718139" y="448640"/>
                  </a:moveTo>
                  <a:lnTo>
                    <a:pt x="1718139" y="452956"/>
                  </a:lnTo>
                  <a:lnTo>
                    <a:pt x="1719218" y="452956"/>
                  </a:lnTo>
                  <a:lnTo>
                    <a:pt x="1719218" y="448640"/>
                  </a:lnTo>
                  <a:close/>
                  <a:moveTo>
                    <a:pt x="4243408" y="447885"/>
                  </a:moveTo>
                  <a:lnTo>
                    <a:pt x="4246822" y="447885"/>
                  </a:lnTo>
                  <a:lnTo>
                    <a:pt x="4246822" y="448123"/>
                  </a:lnTo>
                  <a:lnTo>
                    <a:pt x="4243408" y="448123"/>
                  </a:lnTo>
                  <a:close/>
                  <a:moveTo>
                    <a:pt x="3588450" y="445809"/>
                  </a:moveTo>
                  <a:cubicBezTo>
                    <a:pt x="3585213" y="447248"/>
                    <a:pt x="3583414" y="448686"/>
                    <a:pt x="3583055" y="450125"/>
                  </a:cubicBezTo>
                  <a:lnTo>
                    <a:pt x="3585213" y="452148"/>
                  </a:lnTo>
                  <a:lnTo>
                    <a:pt x="3590608" y="452148"/>
                  </a:lnTo>
                  <a:lnTo>
                    <a:pt x="3592631" y="450125"/>
                  </a:lnTo>
                  <a:cubicBezTo>
                    <a:pt x="3591911" y="447248"/>
                    <a:pt x="3590518" y="445809"/>
                    <a:pt x="3588450" y="445809"/>
                  </a:cubicBezTo>
                  <a:close/>
                  <a:moveTo>
                    <a:pt x="4242350" y="444711"/>
                  </a:moveTo>
                  <a:lnTo>
                    <a:pt x="4242350" y="448123"/>
                  </a:lnTo>
                  <a:lnTo>
                    <a:pt x="4243408" y="448123"/>
                  </a:lnTo>
                  <a:lnTo>
                    <a:pt x="4243408" y="451164"/>
                  </a:lnTo>
                  <a:lnTo>
                    <a:pt x="4247880" y="451164"/>
                  </a:lnTo>
                  <a:lnTo>
                    <a:pt x="4247880" y="447885"/>
                  </a:lnTo>
                  <a:lnTo>
                    <a:pt x="4246822" y="447885"/>
                  </a:lnTo>
                  <a:lnTo>
                    <a:pt x="4246822" y="444711"/>
                  </a:lnTo>
                  <a:close/>
                  <a:moveTo>
                    <a:pt x="9252281" y="443496"/>
                  </a:moveTo>
                  <a:lnTo>
                    <a:pt x="9239780" y="451960"/>
                  </a:lnTo>
                  <a:lnTo>
                    <a:pt x="9237306" y="451960"/>
                  </a:lnTo>
                  <a:lnTo>
                    <a:pt x="9220632" y="446670"/>
                  </a:lnTo>
                  <a:lnTo>
                    <a:pt x="9204154" y="448786"/>
                  </a:lnTo>
                  <a:lnTo>
                    <a:pt x="9190407" y="447728"/>
                  </a:lnTo>
                  <a:cubicBezTo>
                    <a:pt x="9189671" y="450481"/>
                    <a:pt x="9186280" y="452950"/>
                    <a:pt x="9180233" y="455133"/>
                  </a:cubicBezTo>
                  <a:lnTo>
                    <a:pt x="9170656" y="454076"/>
                  </a:lnTo>
                  <a:lnTo>
                    <a:pt x="9161263" y="457144"/>
                  </a:lnTo>
                  <a:lnTo>
                    <a:pt x="9168189" y="457144"/>
                  </a:lnTo>
                  <a:cubicBezTo>
                    <a:pt x="9170191" y="457144"/>
                    <a:pt x="9171692" y="457751"/>
                    <a:pt x="9172693" y="458965"/>
                  </a:cubicBezTo>
                  <a:lnTo>
                    <a:pt x="9173700" y="462627"/>
                  </a:lnTo>
                  <a:lnTo>
                    <a:pt x="9179459" y="461376"/>
                  </a:lnTo>
                  <a:cubicBezTo>
                    <a:pt x="9184458" y="460670"/>
                    <a:pt x="9191339" y="460318"/>
                    <a:pt x="9200104" y="460318"/>
                  </a:cubicBezTo>
                  <a:lnTo>
                    <a:pt x="9204502" y="462434"/>
                  </a:lnTo>
                  <a:cubicBezTo>
                    <a:pt x="9204502" y="460579"/>
                    <a:pt x="9210003" y="458816"/>
                    <a:pt x="9221005" y="457144"/>
                  </a:cubicBezTo>
                  <a:cubicBezTo>
                    <a:pt x="9234848" y="460177"/>
                    <a:pt x="9241770" y="462701"/>
                    <a:pt x="9241770" y="464716"/>
                  </a:cubicBezTo>
                  <a:lnTo>
                    <a:pt x="9242020" y="465470"/>
                  </a:lnTo>
                  <a:lnTo>
                    <a:pt x="9244164" y="462333"/>
                  </a:lnTo>
                  <a:cubicBezTo>
                    <a:pt x="9245920" y="461354"/>
                    <a:pt x="9248554" y="460682"/>
                    <a:pt x="9252066" y="460318"/>
                  </a:cubicBezTo>
                  <a:lnTo>
                    <a:pt x="9259263" y="463492"/>
                  </a:lnTo>
                  <a:cubicBezTo>
                    <a:pt x="9267894" y="461107"/>
                    <a:pt x="9272209" y="458138"/>
                    <a:pt x="9272209" y="454583"/>
                  </a:cubicBezTo>
                  <a:cubicBezTo>
                    <a:pt x="9270433" y="452555"/>
                    <a:pt x="9264113" y="449438"/>
                    <a:pt x="9253247" y="445233"/>
                  </a:cubicBezTo>
                  <a:close/>
                  <a:moveTo>
                    <a:pt x="7174337" y="442756"/>
                  </a:moveTo>
                  <a:lnTo>
                    <a:pt x="7174337" y="446127"/>
                  </a:lnTo>
                  <a:lnTo>
                    <a:pt x="7176495" y="446127"/>
                  </a:lnTo>
                  <a:lnTo>
                    <a:pt x="7176495" y="442756"/>
                  </a:lnTo>
                  <a:close/>
                  <a:moveTo>
                    <a:pt x="1619950" y="437850"/>
                  </a:moveTo>
                  <a:lnTo>
                    <a:pt x="1619950" y="440008"/>
                  </a:lnTo>
                  <a:lnTo>
                    <a:pt x="1622108" y="440008"/>
                  </a:lnTo>
                  <a:lnTo>
                    <a:pt x="1622108" y="437850"/>
                  </a:lnTo>
                  <a:close/>
                  <a:moveTo>
                    <a:pt x="8250667" y="437719"/>
                  </a:moveTo>
                  <a:lnTo>
                    <a:pt x="8245272" y="438798"/>
                  </a:lnTo>
                  <a:lnTo>
                    <a:pt x="8245272" y="444328"/>
                  </a:lnTo>
                  <a:lnTo>
                    <a:pt x="8252960" y="446486"/>
                  </a:lnTo>
                  <a:lnTo>
                    <a:pt x="8254039" y="446486"/>
                  </a:lnTo>
                  <a:lnTo>
                    <a:pt x="8255118" y="440956"/>
                  </a:lnTo>
                  <a:close/>
                  <a:moveTo>
                    <a:pt x="1209806" y="435692"/>
                  </a:moveTo>
                  <a:lnTo>
                    <a:pt x="1209806" y="436771"/>
                  </a:lnTo>
                  <a:lnTo>
                    <a:pt x="1211964" y="436771"/>
                  </a:lnTo>
                  <a:lnTo>
                    <a:pt x="1211964" y="435692"/>
                  </a:lnTo>
                  <a:close/>
                  <a:moveTo>
                    <a:pt x="3103047" y="434479"/>
                  </a:moveTo>
                  <a:cubicBezTo>
                    <a:pt x="3101518" y="434479"/>
                    <a:pt x="3100754" y="435558"/>
                    <a:pt x="3100754" y="437716"/>
                  </a:cubicBezTo>
                  <a:lnTo>
                    <a:pt x="3100754" y="438795"/>
                  </a:lnTo>
                  <a:lnTo>
                    <a:pt x="3101968" y="438795"/>
                  </a:lnTo>
                  <a:close/>
                  <a:moveTo>
                    <a:pt x="9230950" y="433435"/>
                  </a:moveTo>
                  <a:lnTo>
                    <a:pt x="9230950" y="433513"/>
                  </a:lnTo>
                  <a:lnTo>
                    <a:pt x="9231319" y="433869"/>
                  </a:lnTo>
                  <a:close/>
                  <a:moveTo>
                    <a:pt x="2195551" y="432279"/>
                  </a:moveTo>
                  <a:lnTo>
                    <a:pt x="2195551" y="432384"/>
                  </a:lnTo>
                  <a:lnTo>
                    <a:pt x="2195657" y="432951"/>
                  </a:lnTo>
                  <a:lnTo>
                    <a:pt x="2195657" y="432279"/>
                  </a:lnTo>
                  <a:close/>
                  <a:moveTo>
                    <a:pt x="3681244" y="431917"/>
                  </a:moveTo>
                  <a:lnTo>
                    <a:pt x="3679086" y="434075"/>
                  </a:lnTo>
                  <a:lnTo>
                    <a:pt x="3681244" y="439335"/>
                  </a:lnTo>
                  <a:lnTo>
                    <a:pt x="3679086" y="455385"/>
                  </a:lnTo>
                  <a:lnTo>
                    <a:pt x="3686504" y="459701"/>
                  </a:lnTo>
                  <a:cubicBezTo>
                    <a:pt x="3699272" y="457184"/>
                    <a:pt x="3705657" y="455385"/>
                    <a:pt x="3705657" y="454306"/>
                  </a:cubicBezTo>
                  <a:lnTo>
                    <a:pt x="3705657" y="436233"/>
                  </a:lnTo>
                  <a:cubicBezTo>
                    <a:pt x="3705657" y="434614"/>
                    <a:pt x="3701071" y="433535"/>
                    <a:pt x="3691899" y="432996"/>
                  </a:cubicBezTo>
                  <a:lnTo>
                    <a:pt x="3685425" y="434075"/>
                  </a:lnTo>
                  <a:close/>
                  <a:moveTo>
                    <a:pt x="2134781" y="431745"/>
                  </a:moveTo>
                  <a:lnTo>
                    <a:pt x="2136453" y="432313"/>
                  </a:lnTo>
                  <a:cubicBezTo>
                    <a:pt x="2139573" y="433970"/>
                    <a:pt x="2141631" y="435863"/>
                    <a:pt x="2142628" y="437992"/>
                  </a:cubicBezTo>
                  <a:cubicBezTo>
                    <a:pt x="2140990" y="442717"/>
                    <a:pt x="2138126" y="445079"/>
                    <a:pt x="2134035" y="445079"/>
                  </a:cubicBezTo>
                  <a:lnTo>
                    <a:pt x="2134035" y="444209"/>
                  </a:lnTo>
                  <a:lnTo>
                    <a:pt x="2132976" y="455229"/>
                  </a:lnTo>
                  <a:lnTo>
                    <a:pt x="2134058" y="456681"/>
                  </a:lnTo>
                  <a:lnTo>
                    <a:pt x="2158288" y="436510"/>
                  </a:lnTo>
                  <a:lnTo>
                    <a:pt x="2161381" y="436510"/>
                  </a:lnTo>
                  <a:lnTo>
                    <a:pt x="2169589" y="442720"/>
                  </a:lnTo>
                  <a:lnTo>
                    <a:pt x="2167514" y="434424"/>
                  </a:lnTo>
                  <a:lnTo>
                    <a:pt x="2167514" y="432384"/>
                  </a:lnTo>
                  <a:lnTo>
                    <a:pt x="2152947" y="434500"/>
                  </a:lnTo>
                  <a:cubicBezTo>
                    <a:pt x="2152247" y="433861"/>
                    <a:pt x="2148786" y="433188"/>
                    <a:pt x="2142563" y="432483"/>
                  </a:cubicBezTo>
                  <a:close/>
                  <a:moveTo>
                    <a:pt x="3622573" y="430838"/>
                  </a:moveTo>
                  <a:cubicBezTo>
                    <a:pt x="3612592" y="431737"/>
                    <a:pt x="3607602" y="433176"/>
                    <a:pt x="3607602" y="435154"/>
                  </a:cubicBezTo>
                  <a:lnTo>
                    <a:pt x="3607602" y="441493"/>
                  </a:lnTo>
                  <a:cubicBezTo>
                    <a:pt x="3609221" y="452912"/>
                    <a:pt x="3612053" y="458622"/>
                    <a:pt x="3616099" y="458622"/>
                  </a:cubicBezTo>
                  <a:cubicBezTo>
                    <a:pt x="3618257" y="458622"/>
                    <a:pt x="3619336" y="460376"/>
                    <a:pt x="3619336" y="463882"/>
                  </a:cubicBezTo>
                  <a:lnTo>
                    <a:pt x="3621494" y="463882"/>
                  </a:lnTo>
                  <a:cubicBezTo>
                    <a:pt x="3622573" y="463882"/>
                    <a:pt x="3623652" y="462489"/>
                    <a:pt x="3624731" y="459701"/>
                  </a:cubicBezTo>
                  <a:lnTo>
                    <a:pt x="3625675" y="458622"/>
                  </a:lnTo>
                  <a:lnTo>
                    <a:pt x="3626754" y="458622"/>
                  </a:lnTo>
                  <a:lnTo>
                    <a:pt x="3634307" y="459701"/>
                  </a:lnTo>
                  <a:lnTo>
                    <a:pt x="3637410" y="454306"/>
                  </a:lnTo>
                  <a:lnTo>
                    <a:pt x="3637410" y="446888"/>
                  </a:lnTo>
                  <a:cubicBezTo>
                    <a:pt x="3636061" y="437626"/>
                    <a:pt x="3633588" y="432996"/>
                    <a:pt x="3629991" y="432996"/>
                  </a:cubicBezTo>
                  <a:cubicBezTo>
                    <a:pt x="3625046" y="432996"/>
                    <a:pt x="3622573" y="432276"/>
                    <a:pt x="3622573" y="430838"/>
                  </a:cubicBezTo>
                  <a:close/>
                  <a:moveTo>
                    <a:pt x="9226460" y="430456"/>
                  </a:moveTo>
                  <a:lnTo>
                    <a:pt x="9225989" y="430828"/>
                  </a:lnTo>
                  <a:lnTo>
                    <a:pt x="9226535" y="430828"/>
                  </a:lnTo>
                  <a:close/>
                  <a:moveTo>
                    <a:pt x="2115604" y="430268"/>
                  </a:moveTo>
                  <a:lnTo>
                    <a:pt x="2113351" y="431221"/>
                  </a:lnTo>
                  <a:lnTo>
                    <a:pt x="2114224" y="431221"/>
                  </a:lnTo>
                  <a:lnTo>
                    <a:pt x="2116854" y="430359"/>
                  </a:lnTo>
                  <a:close/>
                  <a:moveTo>
                    <a:pt x="3227132" y="430163"/>
                  </a:moveTo>
                  <a:lnTo>
                    <a:pt x="3223760" y="431242"/>
                  </a:lnTo>
                  <a:lnTo>
                    <a:pt x="3223760" y="433400"/>
                  </a:lnTo>
                  <a:lnTo>
                    <a:pt x="3227132" y="436637"/>
                  </a:lnTo>
                  <a:lnTo>
                    <a:pt x="3230369" y="435423"/>
                  </a:lnTo>
                  <a:lnTo>
                    <a:pt x="3230369" y="433400"/>
                  </a:lnTo>
                  <a:close/>
                  <a:moveTo>
                    <a:pt x="3586292" y="429759"/>
                  </a:moveTo>
                  <a:cubicBezTo>
                    <a:pt x="3583954" y="430478"/>
                    <a:pt x="3582515" y="431917"/>
                    <a:pt x="3581976" y="434075"/>
                  </a:cubicBezTo>
                  <a:lnTo>
                    <a:pt x="3585213" y="437312"/>
                  </a:lnTo>
                  <a:lnTo>
                    <a:pt x="3589529" y="434075"/>
                  </a:lnTo>
                  <a:lnTo>
                    <a:pt x="3589529" y="432996"/>
                  </a:lnTo>
                  <a:close/>
                  <a:moveTo>
                    <a:pt x="9288078" y="428712"/>
                  </a:moveTo>
                  <a:lnTo>
                    <a:pt x="9288078" y="431991"/>
                  </a:lnTo>
                  <a:lnTo>
                    <a:pt x="9290434" y="431991"/>
                  </a:lnTo>
                  <a:lnTo>
                    <a:pt x="9290434" y="428712"/>
                  </a:lnTo>
                  <a:close/>
                  <a:moveTo>
                    <a:pt x="208922" y="427650"/>
                  </a:moveTo>
                  <a:lnTo>
                    <a:pt x="208922" y="429808"/>
                  </a:lnTo>
                  <a:lnTo>
                    <a:pt x="207978" y="429808"/>
                  </a:lnTo>
                  <a:lnTo>
                    <a:pt x="208922" y="432775"/>
                  </a:lnTo>
                  <a:lnTo>
                    <a:pt x="212024" y="432775"/>
                  </a:lnTo>
                  <a:lnTo>
                    <a:pt x="214047" y="430752"/>
                  </a:lnTo>
                  <a:lnTo>
                    <a:pt x="214047" y="427650"/>
                  </a:lnTo>
                  <a:close/>
                  <a:moveTo>
                    <a:pt x="1642609" y="427060"/>
                  </a:moveTo>
                  <a:lnTo>
                    <a:pt x="1641530" y="432455"/>
                  </a:lnTo>
                  <a:lnTo>
                    <a:pt x="1642609" y="433534"/>
                  </a:lnTo>
                  <a:lnTo>
                    <a:pt x="1643688" y="433534"/>
                  </a:lnTo>
                  <a:lnTo>
                    <a:pt x="1646925" y="430297"/>
                  </a:lnTo>
                  <a:lnTo>
                    <a:pt x="1645846" y="427060"/>
                  </a:lnTo>
                  <a:close/>
                  <a:moveTo>
                    <a:pt x="105068" y="426841"/>
                  </a:moveTo>
                  <a:cubicBezTo>
                    <a:pt x="98864" y="426841"/>
                    <a:pt x="95761" y="431247"/>
                    <a:pt x="95761" y="440059"/>
                  </a:cubicBezTo>
                  <a:lnTo>
                    <a:pt x="95761" y="443161"/>
                  </a:lnTo>
                  <a:cubicBezTo>
                    <a:pt x="97200" y="444510"/>
                    <a:pt x="98234" y="448601"/>
                    <a:pt x="98864" y="455434"/>
                  </a:cubicBezTo>
                  <a:lnTo>
                    <a:pt x="100887" y="459616"/>
                  </a:lnTo>
                  <a:cubicBezTo>
                    <a:pt x="99718" y="463032"/>
                    <a:pt x="98009" y="464741"/>
                    <a:pt x="95761" y="464741"/>
                  </a:cubicBezTo>
                  <a:lnTo>
                    <a:pt x="95761" y="469866"/>
                  </a:lnTo>
                  <a:lnTo>
                    <a:pt x="98864" y="488209"/>
                  </a:lnTo>
                  <a:lnTo>
                    <a:pt x="96840" y="514915"/>
                  </a:lnTo>
                  <a:cubicBezTo>
                    <a:pt x="97650" y="518331"/>
                    <a:pt x="98683" y="520040"/>
                    <a:pt x="99943" y="520040"/>
                  </a:cubicBezTo>
                  <a:lnTo>
                    <a:pt x="129615" y="520040"/>
                  </a:lnTo>
                  <a:lnTo>
                    <a:pt x="132717" y="522063"/>
                  </a:lnTo>
                  <a:lnTo>
                    <a:pt x="137843" y="520040"/>
                  </a:lnTo>
                  <a:lnTo>
                    <a:pt x="142968" y="520984"/>
                  </a:lnTo>
                  <a:lnTo>
                    <a:pt x="149037" y="518961"/>
                  </a:lnTo>
                  <a:lnTo>
                    <a:pt x="150116" y="518961"/>
                  </a:lnTo>
                  <a:cubicBezTo>
                    <a:pt x="153173" y="522018"/>
                    <a:pt x="156905" y="523726"/>
                    <a:pt x="161311" y="524086"/>
                  </a:cubicBezTo>
                  <a:cubicBezTo>
                    <a:pt x="161311" y="521389"/>
                    <a:pt x="166795" y="520040"/>
                    <a:pt x="177766" y="520040"/>
                  </a:cubicBezTo>
                  <a:lnTo>
                    <a:pt x="178845" y="520040"/>
                  </a:lnTo>
                  <a:lnTo>
                    <a:pt x="179789" y="515859"/>
                  </a:lnTo>
                  <a:lnTo>
                    <a:pt x="177766" y="509789"/>
                  </a:lnTo>
                  <a:lnTo>
                    <a:pt x="177766" y="507766"/>
                  </a:lnTo>
                  <a:lnTo>
                    <a:pt x="178845" y="502641"/>
                  </a:lnTo>
                  <a:lnTo>
                    <a:pt x="176687" y="500483"/>
                  </a:lnTo>
                  <a:lnTo>
                    <a:pt x="176687" y="498460"/>
                  </a:lnTo>
                  <a:cubicBezTo>
                    <a:pt x="178125" y="496931"/>
                    <a:pt x="179159" y="493200"/>
                    <a:pt x="179789" y="487265"/>
                  </a:cubicBezTo>
                  <a:lnTo>
                    <a:pt x="177766" y="481061"/>
                  </a:lnTo>
                  <a:lnTo>
                    <a:pt x="180868" y="469866"/>
                  </a:lnTo>
                  <a:lnTo>
                    <a:pt x="178845" y="461639"/>
                  </a:lnTo>
                  <a:lnTo>
                    <a:pt x="178845" y="458537"/>
                  </a:lnTo>
                  <a:lnTo>
                    <a:pt x="180868" y="455434"/>
                  </a:lnTo>
                  <a:lnTo>
                    <a:pt x="178845" y="451388"/>
                  </a:lnTo>
                  <a:lnTo>
                    <a:pt x="182891" y="440059"/>
                  </a:lnTo>
                  <a:lnTo>
                    <a:pt x="181812" y="440059"/>
                  </a:lnTo>
                  <a:lnTo>
                    <a:pt x="179789" y="438036"/>
                  </a:lnTo>
                  <a:lnTo>
                    <a:pt x="179789" y="437091"/>
                  </a:lnTo>
                  <a:lnTo>
                    <a:pt x="180868" y="432910"/>
                  </a:lnTo>
                  <a:lnTo>
                    <a:pt x="179789" y="429808"/>
                  </a:lnTo>
                  <a:lnTo>
                    <a:pt x="174664" y="430887"/>
                  </a:lnTo>
                  <a:lnTo>
                    <a:pt x="171561" y="430887"/>
                  </a:lnTo>
                  <a:cubicBezTo>
                    <a:pt x="167335" y="430887"/>
                    <a:pt x="162570" y="429853"/>
                    <a:pt x="157265" y="427785"/>
                  </a:cubicBezTo>
                  <a:lnTo>
                    <a:pt x="153218" y="430887"/>
                  </a:lnTo>
                  <a:lnTo>
                    <a:pt x="152139" y="429808"/>
                  </a:lnTo>
                  <a:lnTo>
                    <a:pt x="147014" y="430887"/>
                  </a:lnTo>
                  <a:lnTo>
                    <a:pt x="135819" y="429808"/>
                  </a:lnTo>
                  <a:lnTo>
                    <a:pt x="121388" y="430887"/>
                  </a:lnTo>
                  <a:cubicBezTo>
                    <a:pt x="117611" y="430887"/>
                    <a:pt x="112171" y="429538"/>
                    <a:pt x="105068" y="426841"/>
                  </a:cubicBezTo>
                  <a:close/>
                  <a:moveTo>
                    <a:pt x="5070740" y="426792"/>
                  </a:moveTo>
                  <a:lnTo>
                    <a:pt x="5068582" y="428950"/>
                  </a:lnTo>
                  <a:cubicBezTo>
                    <a:pt x="5068582" y="430029"/>
                    <a:pt x="5071505" y="432232"/>
                    <a:pt x="5077349" y="435559"/>
                  </a:cubicBezTo>
                  <a:lnTo>
                    <a:pt x="5083823" y="434480"/>
                  </a:lnTo>
                  <a:lnTo>
                    <a:pt x="5083823" y="432187"/>
                  </a:lnTo>
                  <a:cubicBezTo>
                    <a:pt x="5083823" y="430029"/>
                    <a:pt x="5080542" y="428231"/>
                    <a:pt x="5073977" y="426792"/>
                  </a:cubicBezTo>
                  <a:close/>
                  <a:moveTo>
                    <a:pt x="67168" y="423739"/>
                  </a:moveTo>
                  <a:lnTo>
                    <a:pt x="67168" y="426841"/>
                  </a:lnTo>
                  <a:lnTo>
                    <a:pt x="72293" y="436012"/>
                  </a:lnTo>
                  <a:cubicBezTo>
                    <a:pt x="72293" y="439429"/>
                    <a:pt x="71573" y="441138"/>
                    <a:pt x="70135" y="441138"/>
                  </a:cubicBezTo>
                  <a:cubicBezTo>
                    <a:pt x="71754" y="445274"/>
                    <a:pt x="73147" y="447342"/>
                    <a:pt x="74316" y="447342"/>
                  </a:cubicBezTo>
                  <a:lnTo>
                    <a:pt x="74316" y="444240"/>
                  </a:lnTo>
                  <a:lnTo>
                    <a:pt x="72293" y="441138"/>
                  </a:lnTo>
                  <a:lnTo>
                    <a:pt x="73237" y="434933"/>
                  </a:lnTo>
                  <a:cubicBezTo>
                    <a:pt x="69820" y="431427"/>
                    <a:pt x="68112" y="427695"/>
                    <a:pt x="68112" y="423739"/>
                  </a:cubicBezTo>
                  <a:close/>
                  <a:moveTo>
                    <a:pt x="2085371" y="423657"/>
                  </a:moveTo>
                  <a:lnTo>
                    <a:pt x="2086427" y="425518"/>
                  </a:lnTo>
                  <a:lnTo>
                    <a:pt x="2085371" y="427413"/>
                  </a:lnTo>
                  <a:lnTo>
                    <a:pt x="2090229" y="428178"/>
                  </a:lnTo>
                  <a:lnTo>
                    <a:pt x="2088357" y="423657"/>
                  </a:lnTo>
                  <a:close/>
                  <a:moveTo>
                    <a:pt x="3208385" y="422610"/>
                  </a:moveTo>
                  <a:lnTo>
                    <a:pt x="3208385" y="423689"/>
                  </a:lnTo>
                  <a:lnTo>
                    <a:pt x="3210543" y="423689"/>
                  </a:lnTo>
                  <a:lnTo>
                    <a:pt x="3210543" y="422610"/>
                  </a:lnTo>
                  <a:close/>
                  <a:moveTo>
                    <a:pt x="5674429" y="422207"/>
                  </a:moveTo>
                  <a:cubicBezTo>
                    <a:pt x="5674429" y="427332"/>
                    <a:pt x="5671192" y="431738"/>
                    <a:pt x="5664718" y="435424"/>
                  </a:cubicBezTo>
                  <a:lnTo>
                    <a:pt x="5666876" y="441899"/>
                  </a:lnTo>
                  <a:cubicBezTo>
                    <a:pt x="5673260" y="441899"/>
                    <a:pt x="5677621" y="436818"/>
                    <a:pt x="5679959" y="426658"/>
                  </a:cubicBezTo>
                  <a:close/>
                  <a:moveTo>
                    <a:pt x="1637213" y="421665"/>
                  </a:moveTo>
                  <a:lnTo>
                    <a:pt x="1639372" y="423823"/>
                  </a:lnTo>
                  <a:lnTo>
                    <a:pt x="1639372" y="421665"/>
                  </a:lnTo>
                  <a:close/>
                  <a:moveTo>
                    <a:pt x="66089" y="420637"/>
                  </a:moveTo>
                  <a:lnTo>
                    <a:pt x="66089" y="422660"/>
                  </a:lnTo>
                  <a:lnTo>
                    <a:pt x="67168" y="422660"/>
                  </a:lnTo>
                  <a:lnTo>
                    <a:pt x="67168" y="420637"/>
                  </a:lnTo>
                  <a:close/>
                  <a:moveTo>
                    <a:pt x="5256599" y="419104"/>
                  </a:moveTo>
                  <a:lnTo>
                    <a:pt x="5254306" y="421262"/>
                  </a:lnTo>
                  <a:lnTo>
                    <a:pt x="5254306" y="424634"/>
                  </a:lnTo>
                  <a:lnTo>
                    <a:pt x="5255520" y="430029"/>
                  </a:lnTo>
                  <a:lnTo>
                    <a:pt x="5257678" y="430029"/>
                  </a:lnTo>
                  <a:lnTo>
                    <a:pt x="5259836" y="421262"/>
                  </a:lnTo>
                  <a:close/>
                  <a:moveTo>
                    <a:pt x="82948" y="419018"/>
                  </a:moveTo>
                  <a:lnTo>
                    <a:pt x="79846" y="419962"/>
                  </a:lnTo>
                  <a:lnTo>
                    <a:pt x="79846" y="423064"/>
                  </a:lnTo>
                  <a:lnTo>
                    <a:pt x="84027" y="427246"/>
                  </a:lnTo>
                  <a:lnTo>
                    <a:pt x="87129" y="424143"/>
                  </a:lnTo>
                  <a:cubicBezTo>
                    <a:pt x="86230" y="420906"/>
                    <a:pt x="84836" y="419198"/>
                    <a:pt x="82948" y="419018"/>
                  </a:cubicBezTo>
                  <a:close/>
                  <a:moveTo>
                    <a:pt x="2104095" y="417568"/>
                  </a:moveTo>
                  <a:lnTo>
                    <a:pt x="2100843" y="420170"/>
                  </a:lnTo>
                  <a:lnTo>
                    <a:pt x="2101976" y="420378"/>
                  </a:lnTo>
                  <a:close/>
                  <a:moveTo>
                    <a:pt x="67168" y="417534"/>
                  </a:moveTo>
                  <a:lnTo>
                    <a:pt x="67168" y="419558"/>
                  </a:lnTo>
                  <a:lnTo>
                    <a:pt x="68112" y="419558"/>
                  </a:lnTo>
                  <a:lnTo>
                    <a:pt x="68112" y="417534"/>
                  </a:lnTo>
                  <a:close/>
                  <a:moveTo>
                    <a:pt x="8122535" y="416948"/>
                  </a:moveTo>
                  <a:lnTo>
                    <a:pt x="8119298" y="418027"/>
                  </a:lnTo>
                  <a:lnTo>
                    <a:pt x="8119298" y="422343"/>
                  </a:lnTo>
                  <a:lnTo>
                    <a:pt x="8121456" y="424501"/>
                  </a:lnTo>
                  <a:lnTo>
                    <a:pt x="8123749" y="424501"/>
                  </a:lnTo>
                  <a:lnTo>
                    <a:pt x="8124828" y="419106"/>
                  </a:lnTo>
                  <a:close/>
                  <a:moveTo>
                    <a:pt x="4143766" y="416014"/>
                  </a:moveTo>
                  <a:cubicBezTo>
                    <a:pt x="4145614" y="417425"/>
                    <a:pt x="4149277" y="418130"/>
                    <a:pt x="4154756" y="418130"/>
                  </a:cubicBezTo>
                  <a:lnTo>
                    <a:pt x="4157560" y="420581"/>
                  </a:lnTo>
                  <a:lnTo>
                    <a:pt x="4157560" y="424950"/>
                  </a:lnTo>
                  <a:lnTo>
                    <a:pt x="4151659" y="430667"/>
                  </a:lnTo>
                  <a:lnTo>
                    <a:pt x="4147189" y="430667"/>
                  </a:lnTo>
                  <a:cubicBezTo>
                    <a:pt x="4140678" y="430667"/>
                    <a:pt x="4136958" y="428886"/>
                    <a:pt x="4136028" y="425323"/>
                  </a:cubicBezTo>
                  <a:lnTo>
                    <a:pt x="4136028" y="421753"/>
                  </a:lnTo>
                  <a:cubicBezTo>
                    <a:pt x="4136028" y="418504"/>
                    <a:pt x="4138607" y="416592"/>
                    <a:pt x="4143766" y="416014"/>
                  </a:cubicBezTo>
                  <a:close/>
                  <a:moveTo>
                    <a:pt x="5073977" y="415867"/>
                  </a:moveTo>
                  <a:lnTo>
                    <a:pt x="5073977" y="418025"/>
                  </a:lnTo>
                  <a:lnTo>
                    <a:pt x="5075191" y="418025"/>
                  </a:lnTo>
                  <a:lnTo>
                    <a:pt x="5075191" y="415867"/>
                  </a:lnTo>
                  <a:close/>
                  <a:moveTo>
                    <a:pt x="2140920" y="415315"/>
                  </a:moveTo>
                  <a:lnTo>
                    <a:pt x="2136870" y="418698"/>
                  </a:lnTo>
                  <a:lnTo>
                    <a:pt x="2135329" y="422494"/>
                  </a:lnTo>
                  <a:lnTo>
                    <a:pt x="2140045" y="417238"/>
                  </a:lnTo>
                  <a:close/>
                  <a:moveTo>
                    <a:pt x="9188766" y="414959"/>
                  </a:moveTo>
                  <a:lnTo>
                    <a:pt x="9188766" y="417180"/>
                  </a:lnTo>
                  <a:lnTo>
                    <a:pt x="9192180" y="416620"/>
                  </a:lnTo>
                  <a:lnTo>
                    <a:pt x="9191596" y="414959"/>
                  </a:lnTo>
                  <a:close/>
                  <a:moveTo>
                    <a:pt x="4241292" y="414956"/>
                  </a:moveTo>
                  <a:lnTo>
                    <a:pt x="4241292" y="417310"/>
                  </a:lnTo>
                  <a:lnTo>
                    <a:pt x="4245764" y="417310"/>
                  </a:lnTo>
                  <a:lnTo>
                    <a:pt x="4245764" y="414956"/>
                  </a:lnTo>
                  <a:close/>
                  <a:moveTo>
                    <a:pt x="1628582" y="414112"/>
                  </a:moveTo>
                  <a:lnTo>
                    <a:pt x="1628582" y="415191"/>
                  </a:lnTo>
                  <a:lnTo>
                    <a:pt x="1630739" y="415191"/>
                  </a:lnTo>
                  <a:lnTo>
                    <a:pt x="1630739" y="414112"/>
                  </a:lnTo>
                  <a:close/>
                  <a:moveTo>
                    <a:pt x="8753199" y="412497"/>
                  </a:moveTo>
                  <a:lnTo>
                    <a:pt x="8753199" y="413577"/>
                  </a:lnTo>
                  <a:lnTo>
                    <a:pt x="8755357" y="413577"/>
                  </a:lnTo>
                  <a:lnTo>
                    <a:pt x="8755357" y="412497"/>
                  </a:lnTo>
                  <a:close/>
                  <a:moveTo>
                    <a:pt x="197862" y="412139"/>
                  </a:moveTo>
                  <a:lnTo>
                    <a:pt x="195839" y="414163"/>
                  </a:lnTo>
                  <a:lnTo>
                    <a:pt x="195839" y="416186"/>
                  </a:lnTo>
                  <a:lnTo>
                    <a:pt x="201908" y="416186"/>
                  </a:lnTo>
                  <a:lnTo>
                    <a:pt x="201908" y="414163"/>
                  </a:lnTo>
                  <a:lnTo>
                    <a:pt x="199885" y="412139"/>
                  </a:lnTo>
                  <a:close/>
                  <a:moveTo>
                    <a:pt x="9140168" y="411958"/>
                  </a:moveTo>
                  <a:lnTo>
                    <a:pt x="9136429" y="412595"/>
                  </a:lnTo>
                  <a:cubicBezTo>
                    <a:pt x="9135510" y="413064"/>
                    <a:pt x="9135051" y="413768"/>
                    <a:pt x="9135051" y="414706"/>
                  </a:cubicBezTo>
                  <a:cubicBezTo>
                    <a:pt x="9137110" y="415365"/>
                    <a:pt x="9138756" y="416270"/>
                    <a:pt x="9139990" y="417420"/>
                  </a:cubicBezTo>
                  <a:lnTo>
                    <a:pt x="9140430" y="418168"/>
                  </a:lnTo>
                  <a:close/>
                  <a:moveTo>
                    <a:pt x="5248911" y="411416"/>
                  </a:moveTo>
                  <a:lnTo>
                    <a:pt x="5246753" y="413709"/>
                  </a:lnTo>
                  <a:lnTo>
                    <a:pt x="5248911" y="415867"/>
                  </a:lnTo>
                  <a:lnTo>
                    <a:pt x="5249990" y="414788"/>
                  </a:lnTo>
                  <a:lnTo>
                    <a:pt x="5249990" y="411416"/>
                  </a:lnTo>
                  <a:close/>
                  <a:moveTo>
                    <a:pt x="1220597" y="410740"/>
                  </a:moveTo>
                  <a:lnTo>
                    <a:pt x="1218439" y="413977"/>
                  </a:lnTo>
                  <a:lnTo>
                    <a:pt x="1218439" y="418293"/>
                  </a:lnTo>
                  <a:lnTo>
                    <a:pt x="1220597" y="420451"/>
                  </a:lnTo>
                  <a:lnTo>
                    <a:pt x="1223699" y="417214"/>
                  </a:lnTo>
                  <a:lnTo>
                    <a:pt x="1223699" y="411819"/>
                  </a:lnTo>
                  <a:close/>
                  <a:moveTo>
                    <a:pt x="5171358" y="410337"/>
                  </a:moveTo>
                  <a:cubicBezTo>
                    <a:pt x="5168750" y="411056"/>
                    <a:pt x="5166187" y="416541"/>
                    <a:pt x="5163670" y="426792"/>
                  </a:cubicBezTo>
                  <a:lnTo>
                    <a:pt x="5164749" y="427871"/>
                  </a:lnTo>
                  <a:lnTo>
                    <a:pt x="5165828" y="427871"/>
                  </a:lnTo>
                  <a:lnTo>
                    <a:pt x="5173516" y="420183"/>
                  </a:lnTo>
                  <a:lnTo>
                    <a:pt x="5173516" y="419104"/>
                  </a:lnTo>
                  <a:close/>
                  <a:moveTo>
                    <a:pt x="7179867" y="402563"/>
                  </a:moveTo>
                  <a:lnTo>
                    <a:pt x="7179867" y="405799"/>
                  </a:lnTo>
                  <a:lnTo>
                    <a:pt x="7182025" y="405799"/>
                  </a:lnTo>
                  <a:lnTo>
                    <a:pt x="7182025" y="402563"/>
                  </a:lnTo>
                  <a:close/>
                  <a:moveTo>
                    <a:pt x="67303" y="401889"/>
                  </a:moveTo>
                  <a:lnTo>
                    <a:pt x="66224" y="405935"/>
                  </a:lnTo>
                  <a:lnTo>
                    <a:pt x="67303" y="407014"/>
                  </a:lnTo>
                  <a:lnTo>
                    <a:pt x="69326" y="407014"/>
                  </a:lnTo>
                  <a:lnTo>
                    <a:pt x="71349" y="404991"/>
                  </a:lnTo>
                  <a:lnTo>
                    <a:pt x="71349" y="403912"/>
                  </a:lnTo>
                  <a:lnTo>
                    <a:pt x="69326" y="401889"/>
                  </a:lnTo>
                  <a:close/>
                  <a:moveTo>
                    <a:pt x="9263251" y="400901"/>
                  </a:moveTo>
                  <a:lnTo>
                    <a:pt x="9263830" y="413063"/>
                  </a:lnTo>
                  <a:lnTo>
                    <a:pt x="9268957" y="409721"/>
                  </a:lnTo>
                  <a:lnTo>
                    <a:pt x="9265115" y="407089"/>
                  </a:lnTo>
                  <a:close/>
                  <a:moveTo>
                    <a:pt x="7114453" y="400405"/>
                  </a:moveTo>
                  <a:lnTo>
                    <a:pt x="7114453" y="403641"/>
                  </a:lnTo>
                  <a:lnTo>
                    <a:pt x="7115532" y="403641"/>
                  </a:lnTo>
                  <a:lnTo>
                    <a:pt x="7115532" y="400405"/>
                  </a:lnTo>
                  <a:close/>
                  <a:moveTo>
                    <a:pt x="2195176" y="399059"/>
                  </a:moveTo>
                  <a:lnTo>
                    <a:pt x="2194600" y="399708"/>
                  </a:lnTo>
                  <a:lnTo>
                    <a:pt x="2194600" y="399820"/>
                  </a:lnTo>
                  <a:lnTo>
                    <a:pt x="2195551" y="400742"/>
                  </a:lnTo>
                  <a:lnTo>
                    <a:pt x="2195551" y="399059"/>
                  </a:lnTo>
                  <a:close/>
                  <a:moveTo>
                    <a:pt x="3172912" y="397793"/>
                  </a:moveTo>
                  <a:lnTo>
                    <a:pt x="3173991" y="398737"/>
                  </a:lnTo>
                  <a:lnTo>
                    <a:pt x="3175070" y="398737"/>
                  </a:lnTo>
                  <a:cubicBezTo>
                    <a:pt x="3174171" y="402423"/>
                    <a:pt x="3173092" y="404267"/>
                    <a:pt x="3171833" y="404267"/>
                  </a:cubicBezTo>
                  <a:lnTo>
                    <a:pt x="3169540" y="402109"/>
                  </a:lnTo>
                  <a:lnTo>
                    <a:pt x="3169540" y="401030"/>
                  </a:lnTo>
                  <a:close/>
                  <a:moveTo>
                    <a:pt x="1705191" y="396848"/>
                  </a:moveTo>
                  <a:lnTo>
                    <a:pt x="1705191" y="397927"/>
                  </a:lnTo>
                  <a:lnTo>
                    <a:pt x="1707348" y="397927"/>
                  </a:lnTo>
                  <a:lnTo>
                    <a:pt x="1707348" y="396848"/>
                  </a:lnTo>
                  <a:close/>
                  <a:moveTo>
                    <a:pt x="8273731" y="394963"/>
                  </a:moveTo>
                  <a:lnTo>
                    <a:pt x="8271573" y="397121"/>
                  </a:lnTo>
                  <a:lnTo>
                    <a:pt x="8272652" y="402651"/>
                  </a:lnTo>
                  <a:lnTo>
                    <a:pt x="8279126" y="402651"/>
                  </a:lnTo>
                  <a:lnTo>
                    <a:pt x="8281419" y="400493"/>
                  </a:lnTo>
                  <a:lnTo>
                    <a:pt x="8274810" y="394963"/>
                  </a:lnTo>
                  <a:close/>
                  <a:moveTo>
                    <a:pt x="210271" y="394606"/>
                  </a:moveTo>
                  <a:lnTo>
                    <a:pt x="210271" y="396764"/>
                  </a:lnTo>
                  <a:lnTo>
                    <a:pt x="212429" y="398787"/>
                  </a:lnTo>
                  <a:lnTo>
                    <a:pt x="214452" y="396764"/>
                  </a:lnTo>
                  <a:lnTo>
                    <a:pt x="212429" y="394606"/>
                  </a:lnTo>
                  <a:close/>
                  <a:moveTo>
                    <a:pt x="8745646" y="394154"/>
                  </a:moveTo>
                  <a:lnTo>
                    <a:pt x="8745646" y="397391"/>
                  </a:lnTo>
                  <a:lnTo>
                    <a:pt x="8751041" y="397391"/>
                  </a:lnTo>
                  <a:lnTo>
                    <a:pt x="8755357" y="399549"/>
                  </a:lnTo>
                  <a:lnTo>
                    <a:pt x="8756436" y="399549"/>
                  </a:lnTo>
                  <a:lnTo>
                    <a:pt x="8756436" y="398470"/>
                  </a:lnTo>
                  <a:lnTo>
                    <a:pt x="8746725" y="394154"/>
                  </a:lnTo>
                  <a:close/>
                  <a:moveTo>
                    <a:pt x="5122128" y="394017"/>
                  </a:moveTo>
                  <a:cubicBezTo>
                    <a:pt x="5118531" y="399142"/>
                    <a:pt x="5113451" y="401705"/>
                    <a:pt x="5106887" y="401705"/>
                  </a:cubicBezTo>
                  <a:cubicBezTo>
                    <a:pt x="5102481" y="401705"/>
                    <a:pt x="5100278" y="406426"/>
                    <a:pt x="5100278" y="415867"/>
                  </a:cubicBezTo>
                  <a:cubicBezTo>
                    <a:pt x="5098840" y="417845"/>
                    <a:pt x="5097761" y="423285"/>
                    <a:pt x="5097041" y="432187"/>
                  </a:cubicBezTo>
                  <a:lnTo>
                    <a:pt x="5095962" y="432187"/>
                  </a:lnTo>
                  <a:cubicBezTo>
                    <a:pt x="5098120" y="435874"/>
                    <a:pt x="5099199" y="439515"/>
                    <a:pt x="5099199" y="443112"/>
                  </a:cubicBezTo>
                  <a:lnTo>
                    <a:pt x="5099199" y="448642"/>
                  </a:lnTo>
                  <a:lnTo>
                    <a:pt x="5098120" y="449721"/>
                  </a:lnTo>
                  <a:cubicBezTo>
                    <a:pt x="5098120" y="452598"/>
                    <a:pt x="5104324" y="454801"/>
                    <a:pt x="5116733" y="456330"/>
                  </a:cubicBezTo>
                  <a:cubicBezTo>
                    <a:pt x="5119610" y="454262"/>
                    <a:pt x="5127253" y="452778"/>
                    <a:pt x="5139662" y="451879"/>
                  </a:cubicBezTo>
                  <a:cubicBezTo>
                    <a:pt x="5139662" y="450440"/>
                    <a:pt x="5140741" y="449721"/>
                    <a:pt x="5142899" y="449721"/>
                  </a:cubicBezTo>
                  <a:lnTo>
                    <a:pt x="5142899" y="433401"/>
                  </a:lnTo>
                  <a:lnTo>
                    <a:pt x="5148294" y="427871"/>
                  </a:lnTo>
                  <a:cubicBezTo>
                    <a:pt x="5143259" y="420228"/>
                    <a:pt x="5140741" y="415147"/>
                    <a:pt x="5140741" y="412630"/>
                  </a:cubicBezTo>
                  <a:lnTo>
                    <a:pt x="5140741" y="410337"/>
                  </a:lnTo>
                  <a:lnTo>
                    <a:pt x="5142899" y="407100"/>
                  </a:lnTo>
                  <a:lnTo>
                    <a:pt x="5142899" y="401705"/>
                  </a:lnTo>
                  <a:lnTo>
                    <a:pt x="5140741" y="397254"/>
                  </a:lnTo>
                  <a:lnTo>
                    <a:pt x="5139662" y="397254"/>
                  </a:lnTo>
                  <a:lnTo>
                    <a:pt x="5128737" y="398333"/>
                  </a:lnTo>
                  <a:lnTo>
                    <a:pt x="5124286" y="394017"/>
                  </a:lnTo>
                  <a:close/>
                  <a:moveTo>
                    <a:pt x="5700730" y="392803"/>
                  </a:moveTo>
                  <a:lnTo>
                    <a:pt x="5699651" y="397120"/>
                  </a:lnTo>
                  <a:lnTo>
                    <a:pt x="5699651" y="398199"/>
                  </a:lnTo>
                  <a:lnTo>
                    <a:pt x="5700730" y="398199"/>
                  </a:lnTo>
                  <a:lnTo>
                    <a:pt x="5701809" y="394962"/>
                  </a:lnTo>
                  <a:lnTo>
                    <a:pt x="5701809" y="392803"/>
                  </a:lnTo>
                  <a:close/>
                  <a:moveTo>
                    <a:pt x="9263151" y="392532"/>
                  </a:moveTo>
                  <a:lnTo>
                    <a:pt x="9262907" y="393674"/>
                  </a:lnTo>
                  <a:lnTo>
                    <a:pt x="9262913" y="393800"/>
                  </a:lnTo>
                  <a:lnTo>
                    <a:pt x="9263746" y="393800"/>
                  </a:lnTo>
                  <a:close/>
                  <a:moveTo>
                    <a:pt x="196783" y="392313"/>
                  </a:moveTo>
                  <a:lnTo>
                    <a:pt x="196783" y="393257"/>
                  </a:lnTo>
                  <a:lnTo>
                    <a:pt x="197862" y="396359"/>
                  </a:lnTo>
                  <a:lnTo>
                    <a:pt x="198806" y="396359"/>
                  </a:lnTo>
                  <a:lnTo>
                    <a:pt x="200964" y="394336"/>
                  </a:lnTo>
                  <a:lnTo>
                    <a:pt x="197862" y="392313"/>
                  </a:lnTo>
                  <a:close/>
                  <a:moveTo>
                    <a:pt x="7747865" y="390917"/>
                  </a:moveTo>
                  <a:lnTo>
                    <a:pt x="7747865" y="391996"/>
                  </a:lnTo>
                  <a:lnTo>
                    <a:pt x="7750023" y="394154"/>
                  </a:lnTo>
                  <a:lnTo>
                    <a:pt x="7750023" y="393075"/>
                  </a:lnTo>
                  <a:close/>
                  <a:moveTo>
                    <a:pt x="6242915" y="390916"/>
                  </a:moveTo>
                  <a:lnTo>
                    <a:pt x="6242915" y="391995"/>
                  </a:lnTo>
                  <a:lnTo>
                    <a:pt x="6245073" y="394153"/>
                  </a:lnTo>
                  <a:lnTo>
                    <a:pt x="6245073" y="393074"/>
                  </a:lnTo>
                  <a:close/>
                  <a:moveTo>
                    <a:pt x="708892" y="390913"/>
                  </a:moveTo>
                  <a:lnTo>
                    <a:pt x="708892" y="391992"/>
                  </a:lnTo>
                  <a:lnTo>
                    <a:pt x="711050" y="394150"/>
                  </a:lnTo>
                  <a:lnTo>
                    <a:pt x="711050" y="393071"/>
                  </a:lnTo>
                  <a:close/>
                  <a:moveTo>
                    <a:pt x="5254306" y="388487"/>
                  </a:moveTo>
                  <a:lnTo>
                    <a:pt x="5254306" y="390780"/>
                  </a:lnTo>
                  <a:lnTo>
                    <a:pt x="5257678" y="394017"/>
                  </a:lnTo>
                  <a:lnTo>
                    <a:pt x="5258757" y="392938"/>
                  </a:lnTo>
                  <a:lnTo>
                    <a:pt x="5258757" y="388487"/>
                  </a:lnTo>
                  <a:close/>
                  <a:moveTo>
                    <a:pt x="7075204" y="387322"/>
                  </a:moveTo>
                  <a:lnTo>
                    <a:pt x="7079655" y="388400"/>
                  </a:lnTo>
                  <a:lnTo>
                    <a:pt x="7080734" y="387322"/>
                  </a:lnTo>
                  <a:lnTo>
                    <a:pt x="7081813" y="387322"/>
                  </a:lnTo>
                  <a:lnTo>
                    <a:pt x="7088287" y="390558"/>
                  </a:lnTo>
                  <a:lnTo>
                    <a:pt x="7099212" y="389480"/>
                  </a:lnTo>
                  <a:cubicBezTo>
                    <a:pt x="7108653" y="389480"/>
                    <a:pt x="7113374" y="392716"/>
                    <a:pt x="7113374" y="399190"/>
                  </a:cubicBezTo>
                  <a:lnTo>
                    <a:pt x="7116611" y="397032"/>
                  </a:lnTo>
                  <a:cubicBezTo>
                    <a:pt x="7118859" y="399280"/>
                    <a:pt x="7121421" y="400405"/>
                    <a:pt x="7124299" y="400405"/>
                  </a:cubicBezTo>
                  <a:cubicBezTo>
                    <a:pt x="7130593" y="404900"/>
                    <a:pt x="7135673" y="413218"/>
                    <a:pt x="7139540" y="425356"/>
                  </a:cubicBezTo>
                  <a:lnTo>
                    <a:pt x="7139540" y="427515"/>
                  </a:lnTo>
                  <a:cubicBezTo>
                    <a:pt x="7139540" y="431741"/>
                    <a:pt x="7134100" y="435742"/>
                    <a:pt x="7123220" y="439518"/>
                  </a:cubicBezTo>
                  <a:lnTo>
                    <a:pt x="7117690" y="445048"/>
                  </a:lnTo>
                  <a:lnTo>
                    <a:pt x="7111216" y="445048"/>
                  </a:lnTo>
                  <a:cubicBezTo>
                    <a:pt x="7102494" y="441002"/>
                    <a:pt x="7095211" y="431920"/>
                    <a:pt x="7089366" y="417803"/>
                  </a:cubicBezTo>
                  <a:cubicBezTo>
                    <a:pt x="7089366" y="411239"/>
                    <a:pt x="7087208" y="407957"/>
                    <a:pt x="7082892" y="407957"/>
                  </a:cubicBezTo>
                  <a:cubicBezTo>
                    <a:pt x="7078576" y="407957"/>
                    <a:pt x="7075294" y="403237"/>
                    <a:pt x="7073046" y="393795"/>
                  </a:cubicBezTo>
                  <a:lnTo>
                    <a:pt x="7073046" y="389480"/>
                  </a:lnTo>
                  <a:close/>
                  <a:moveTo>
                    <a:pt x="5699651" y="386195"/>
                  </a:moveTo>
                  <a:lnTo>
                    <a:pt x="5699651" y="389567"/>
                  </a:lnTo>
                  <a:lnTo>
                    <a:pt x="5700730" y="389567"/>
                  </a:lnTo>
                  <a:lnTo>
                    <a:pt x="5700730" y="386195"/>
                  </a:lnTo>
                  <a:close/>
                  <a:moveTo>
                    <a:pt x="3681244" y="386059"/>
                  </a:moveTo>
                  <a:cubicBezTo>
                    <a:pt x="3679266" y="388037"/>
                    <a:pt x="3675669" y="389476"/>
                    <a:pt x="3670454" y="390375"/>
                  </a:cubicBezTo>
                  <a:lnTo>
                    <a:pt x="3665194" y="389296"/>
                  </a:lnTo>
                  <a:lnTo>
                    <a:pt x="3658855" y="391454"/>
                  </a:lnTo>
                  <a:cubicBezTo>
                    <a:pt x="3633228" y="390195"/>
                    <a:pt x="3620415" y="389116"/>
                    <a:pt x="3620415" y="388217"/>
                  </a:cubicBezTo>
                  <a:lnTo>
                    <a:pt x="3611918" y="390375"/>
                  </a:lnTo>
                  <a:lnTo>
                    <a:pt x="3606523" y="390375"/>
                  </a:lnTo>
                  <a:lnTo>
                    <a:pt x="3606523" y="397793"/>
                  </a:lnTo>
                  <a:cubicBezTo>
                    <a:pt x="3605084" y="400670"/>
                    <a:pt x="3603331" y="402109"/>
                    <a:pt x="3601263" y="402109"/>
                  </a:cubicBezTo>
                  <a:lnTo>
                    <a:pt x="3601263" y="404267"/>
                  </a:lnTo>
                  <a:lnTo>
                    <a:pt x="3604365" y="404267"/>
                  </a:lnTo>
                  <a:cubicBezTo>
                    <a:pt x="3608681" y="404627"/>
                    <a:pt x="3610839" y="405661"/>
                    <a:pt x="3610839" y="407369"/>
                  </a:cubicBezTo>
                  <a:cubicBezTo>
                    <a:pt x="3610839" y="409707"/>
                    <a:pt x="3605489" y="411146"/>
                    <a:pt x="3594789" y="411685"/>
                  </a:cubicBezTo>
                  <a:lnTo>
                    <a:pt x="3593710" y="410606"/>
                  </a:lnTo>
                  <a:lnTo>
                    <a:pt x="3592631" y="410606"/>
                  </a:lnTo>
                  <a:cubicBezTo>
                    <a:pt x="3589124" y="411505"/>
                    <a:pt x="3587371" y="412584"/>
                    <a:pt x="3587371" y="413843"/>
                  </a:cubicBezTo>
                  <a:cubicBezTo>
                    <a:pt x="3596092" y="420947"/>
                    <a:pt x="3602117" y="424498"/>
                    <a:pt x="3605444" y="424498"/>
                  </a:cubicBezTo>
                  <a:lnTo>
                    <a:pt x="3623652" y="424498"/>
                  </a:lnTo>
                  <a:lnTo>
                    <a:pt x="3632149" y="422340"/>
                  </a:lnTo>
                  <a:lnTo>
                    <a:pt x="3642805" y="425578"/>
                  </a:lnTo>
                  <a:lnTo>
                    <a:pt x="3655618" y="424498"/>
                  </a:lnTo>
                  <a:lnTo>
                    <a:pt x="3656697" y="425578"/>
                  </a:lnTo>
                  <a:lnTo>
                    <a:pt x="3657776" y="425578"/>
                  </a:lnTo>
                  <a:lnTo>
                    <a:pt x="3658855" y="424498"/>
                  </a:lnTo>
                  <a:lnTo>
                    <a:pt x="3659799" y="424498"/>
                  </a:lnTo>
                  <a:lnTo>
                    <a:pt x="3668431" y="426657"/>
                  </a:lnTo>
                  <a:lnTo>
                    <a:pt x="3670454" y="424498"/>
                  </a:lnTo>
                  <a:lnTo>
                    <a:pt x="3706736" y="424498"/>
                  </a:lnTo>
                  <a:lnTo>
                    <a:pt x="3726967" y="410606"/>
                  </a:lnTo>
                  <a:lnTo>
                    <a:pt x="3726967" y="409527"/>
                  </a:lnTo>
                  <a:lnTo>
                    <a:pt x="3724944" y="409527"/>
                  </a:lnTo>
                  <a:lnTo>
                    <a:pt x="3712131" y="413843"/>
                  </a:lnTo>
                  <a:lnTo>
                    <a:pt x="3709973" y="413843"/>
                  </a:lnTo>
                  <a:lnTo>
                    <a:pt x="3703633" y="412764"/>
                  </a:lnTo>
                  <a:lnTo>
                    <a:pt x="3699317" y="413843"/>
                  </a:lnTo>
                  <a:lnTo>
                    <a:pt x="3690820" y="411685"/>
                  </a:lnTo>
                  <a:lnTo>
                    <a:pt x="3682188" y="414922"/>
                  </a:lnTo>
                  <a:lnTo>
                    <a:pt x="3670454" y="414922"/>
                  </a:lnTo>
                  <a:cubicBezTo>
                    <a:pt x="3667127" y="414922"/>
                    <a:pt x="3663575" y="413843"/>
                    <a:pt x="3659799" y="411685"/>
                  </a:cubicBezTo>
                  <a:lnTo>
                    <a:pt x="3654539" y="414922"/>
                  </a:lnTo>
                  <a:lnTo>
                    <a:pt x="3633228" y="414922"/>
                  </a:lnTo>
                  <a:cubicBezTo>
                    <a:pt x="3629272" y="414922"/>
                    <a:pt x="3625360" y="412405"/>
                    <a:pt x="3621494" y="407369"/>
                  </a:cubicBezTo>
                  <a:lnTo>
                    <a:pt x="3621494" y="406290"/>
                  </a:lnTo>
                  <a:cubicBezTo>
                    <a:pt x="3621494" y="404582"/>
                    <a:pt x="3622888" y="403548"/>
                    <a:pt x="3625675" y="403188"/>
                  </a:cubicBezTo>
                  <a:lnTo>
                    <a:pt x="3636331" y="404267"/>
                  </a:lnTo>
                  <a:lnTo>
                    <a:pt x="3642805" y="402109"/>
                  </a:lnTo>
                  <a:lnTo>
                    <a:pt x="3643884" y="402109"/>
                  </a:lnTo>
                  <a:cubicBezTo>
                    <a:pt x="3647750" y="402109"/>
                    <a:pt x="3650582" y="404222"/>
                    <a:pt x="3652381" y="408448"/>
                  </a:cubicBezTo>
                  <a:lnTo>
                    <a:pt x="3653460" y="409527"/>
                  </a:lnTo>
                  <a:lnTo>
                    <a:pt x="3654539" y="409527"/>
                  </a:lnTo>
                  <a:cubicBezTo>
                    <a:pt x="3655438" y="404582"/>
                    <a:pt x="3657191" y="402109"/>
                    <a:pt x="3659799" y="402109"/>
                  </a:cubicBezTo>
                  <a:lnTo>
                    <a:pt x="3669510" y="403188"/>
                  </a:lnTo>
                  <a:lnTo>
                    <a:pt x="3672612" y="402109"/>
                  </a:lnTo>
                  <a:lnTo>
                    <a:pt x="3679086" y="404267"/>
                  </a:lnTo>
                  <a:lnTo>
                    <a:pt x="3687583" y="402109"/>
                  </a:lnTo>
                  <a:lnTo>
                    <a:pt x="3691899" y="402109"/>
                  </a:lnTo>
                  <a:lnTo>
                    <a:pt x="3697159" y="403188"/>
                  </a:lnTo>
                  <a:lnTo>
                    <a:pt x="3703633" y="402109"/>
                  </a:lnTo>
                  <a:lnTo>
                    <a:pt x="3711052" y="402109"/>
                  </a:lnTo>
                  <a:lnTo>
                    <a:pt x="3711052" y="401030"/>
                  </a:lnTo>
                  <a:cubicBezTo>
                    <a:pt x="3707634" y="393927"/>
                    <a:pt x="3701250" y="390375"/>
                    <a:pt x="3691899" y="390375"/>
                  </a:cubicBezTo>
                  <a:lnTo>
                    <a:pt x="3685425" y="386059"/>
                  </a:lnTo>
                  <a:close/>
                  <a:moveTo>
                    <a:pt x="7758655" y="385522"/>
                  </a:moveTo>
                  <a:lnTo>
                    <a:pt x="7758655" y="387680"/>
                  </a:lnTo>
                  <a:lnTo>
                    <a:pt x="7760813" y="387680"/>
                  </a:lnTo>
                  <a:lnTo>
                    <a:pt x="7760813" y="385522"/>
                  </a:lnTo>
                  <a:close/>
                  <a:moveTo>
                    <a:pt x="6253705" y="385521"/>
                  </a:moveTo>
                  <a:lnTo>
                    <a:pt x="6253705" y="387678"/>
                  </a:lnTo>
                  <a:lnTo>
                    <a:pt x="6255863" y="387678"/>
                  </a:lnTo>
                  <a:lnTo>
                    <a:pt x="6255863" y="385521"/>
                  </a:lnTo>
                  <a:close/>
                  <a:moveTo>
                    <a:pt x="719682" y="385518"/>
                  </a:moveTo>
                  <a:lnTo>
                    <a:pt x="719682" y="387676"/>
                  </a:lnTo>
                  <a:lnTo>
                    <a:pt x="721840" y="387676"/>
                  </a:lnTo>
                  <a:lnTo>
                    <a:pt x="721840" y="385518"/>
                  </a:lnTo>
                  <a:close/>
                  <a:moveTo>
                    <a:pt x="8735935" y="384443"/>
                  </a:moveTo>
                  <a:lnTo>
                    <a:pt x="8735935" y="385522"/>
                  </a:lnTo>
                  <a:lnTo>
                    <a:pt x="8739172" y="388760"/>
                  </a:lnTo>
                  <a:lnTo>
                    <a:pt x="8739172" y="386601"/>
                  </a:lnTo>
                  <a:lnTo>
                    <a:pt x="8737014" y="384443"/>
                  </a:lnTo>
                  <a:close/>
                  <a:moveTo>
                    <a:pt x="2169155" y="384248"/>
                  </a:moveTo>
                  <a:cubicBezTo>
                    <a:pt x="2166977" y="384248"/>
                    <a:pt x="2164394" y="385857"/>
                    <a:pt x="2161410" y="389075"/>
                  </a:cubicBezTo>
                  <a:lnTo>
                    <a:pt x="2154291" y="399221"/>
                  </a:lnTo>
                  <a:lnTo>
                    <a:pt x="2170158" y="410597"/>
                  </a:lnTo>
                  <a:lnTo>
                    <a:pt x="2169631" y="408230"/>
                  </a:lnTo>
                  <a:lnTo>
                    <a:pt x="2170688" y="401698"/>
                  </a:lnTo>
                  <a:cubicBezTo>
                    <a:pt x="2169759" y="390065"/>
                    <a:pt x="2169248" y="384248"/>
                    <a:pt x="2169155" y="384248"/>
                  </a:cubicBezTo>
                  <a:close/>
                  <a:moveTo>
                    <a:pt x="1640451" y="383900"/>
                  </a:moveTo>
                  <a:lnTo>
                    <a:pt x="1640451" y="387137"/>
                  </a:lnTo>
                  <a:lnTo>
                    <a:pt x="1642609" y="387137"/>
                  </a:lnTo>
                  <a:lnTo>
                    <a:pt x="1642609" y="388216"/>
                  </a:lnTo>
                  <a:lnTo>
                    <a:pt x="1645846" y="387137"/>
                  </a:lnTo>
                  <a:lnTo>
                    <a:pt x="1645846" y="383900"/>
                  </a:lnTo>
                  <a:close/>
                  <a:moveTo>
                    <a:pt x="8278047" y="382959"/>
                  </a:moveTo>
                  <a:lnTo>
                    <a:pt x="8278047" y="386196"/>
                  </a:lnTo>
                  <a:lnTo>
                    <a:pt x="8279126" y="386196"/>
                  </a:lnTo>
                  <a:lnTo>
                    <a:pt x="8279126" y="382959"/>
                  </a:lnTo>
                  <a:close/>
                  <a:moveTo>
                    <a:pt x="9227300" y="381211"/>
                  </a:moveTo>
                  <a:cubicBezTo>
                    <a:pt x="9226347" y="381211"/>
                    <a:pt x="9225480" y="384957"/>
                    <a:pt x="9224699" y="392449"/>
                  </a:cubicBezTo>
                  <a:lnTo>
                    <a:pt x="9223785" y="392966"/>
                  </a:lnTo>
                  <a:cubicBezTo>
                    <a:pt x="9225195" y="396111"/>
                    <a:pt x="9225901" y="401521"/>
                    <a:pt x="9225901" y="409195"/>
                  </a:cubicBezTo>
                  <a:lnTo>
                    <a:pt x="9226113" y="409408"/>
                  </a:lnTo>
                  <a:lnTo>
                    <a:pt x="9229892" y="397585"/>
                  </a:lnTo>
                  <a:lnTo>
                    <a:pt x="9227776" y="391229"/>
                  </a:lnTo>
                  <a:lnTo>
                    <a:pt x="9228834" y="388043"/>
                  </a:lnTo>
                  <a:cubicBezTo>
                    <a:pt x="9227338" y="383488"/>
                    <a:pt x="9226826" y="381211"/>
                    <a:pt x="9227300" y="381211"/>
                  </a:cubicBezTo>
                  <a:close/>
                  <a:moveTo>
                    <a:pt x="8154366" y="380802"/>
                  </a:moveTo>
                  <a:lnTo>
                    <a:pt x="8153287" y="381880"/>
                  </a:lnTo>
                  <a:lnTo>
                    <a:pt x="8153287" y="386196"/>
                  </a:lnTo>
                  <a:lnTo>
                    <a:pt x="8155445" y="386196"/>
                  </a:lnTo>
                  <a:lnTo>
                    <a:pt x="8156524" y="381880"/>
                  </a:lnTo>
                  <a:lnTo>
                    <a:pt x="8155445" y="380802"/>
                  </a:lnTo>
                  <a:close/>
                  <a:moveTo>
                    <a:pt x="3230369" y="380394"/>
                  </a:moveTo>
                  <a:cubicBezTo>
                    <a:pt x="3238732" y="381383"/>
                    <a:pt x="3247274" y="385384"/>
                    <a:pt x="3255996" y="392398"/>
                  </a:cubicBezTo>
                  <a:cubicBezTo>
                    <a:pt x="3263279" y="394196"/>
                    <a:pt x="3266921" y="399186"/>
                    <a:pt x="3266921" y="407369"/>
                  </a:cubicBezTo>
                  <a:lnTo>
                    <a:pt x="3266921" y="408583"/>
                  </a:lnTo>
                  <a:lnTo>
                    <a:pt x="3262605" y="412764"/>
                  </a:lnTo>
                  <a:lnTo>
                    <a:pt x="3255996" y="409662"/>
                  </a:lnTo>
                  <a:lnTo>
                    <a:pt x="3255996" y="412764"/>
                  </a:lnTo>
                  <a:lnTo>
                    <a:pt x="3258154" y="416136"/>
                  </a:lnTo>
                  <a:lnTo>
                    <a:pt x="3253703" y="428005"/>
                  </a:lnTo>
                  <a:lnTo>
                    <a:pt x="3255996" y="433400"/>
                  </a:lnTo>
                  <a:lnTo>
                    <a:pt x="3252624" y="434479"/>
                  </a:lnTo>
                  <a:cubicBezTo>
                    <a:pt x="3253343" y="445809"/>
                    <a:pt x="3254467" y="451923"/>
                    <a:pt x="3255996" y="452822"/>
                  </a:cubicBezTo>
                  <a:lnTo>
                    <a:pt x="3252624" y="465770"/>
                  </a:lnTo>
                  <a:lnTo>
                    <a:pt x="3252624" y="468063"/>
                  </a:lnTo>
                  <a:lnTo>
                    <a:pt x="3253703" y="478718"/>
                  </a:lnTo>
                  <a:lnTo>
                    <a:pt x="3249252" y="492745"/>
                  </a:lnTo>
                  <a:cubicBezTo>
                    <a:pt x="3253748" y="494634"/>
                    <a:pt x="3255996" y="497511"/>
                    <a:pt x="3255996" y="501377"/>
                  </a:cubicBezTo>
                  <a:cubicBezTo>
                    <a:pt x="3250780" y="506682"/>
                    <a:pt x="3248173" y="511043"/>
                    <a:pt x="3248173" y="514460"/>
                  </a:cubicBezTo>
                  <a:lnTo>
                    <a:pt x="3252624" y="519855"/>
                  </a:lnTo>
                  <a:lnTo>
                    <a:pt x="3252624" y="525115"/>
                  </a:lnTo>
                  <a:lnTo>
                    <a:pt x="3251545" y="529431"/>
                  </a:lnTo>
                  <a:cubicBezTo>
                    <a:pt x="3252624" y="537254"/>
                    <a:pt x="3254467" y="542334"/>
                    <a:pt x="3257075" y="544672"/>
                  </a:cubicBezTo>
                  <a:lnTo>
                    <a:pt x="3257075" y="551146"/>
                  </a:lnTo>
                  <a:cubicBezTo>
                    <a:pt x="3252848" y="563375"/>
                    <a:pt x="3248038" y="569490"/>
                    <a:pt x="3242643" y="569490"/>
                  </a:cubicBezTo>
                  <a:lnTo>
                    <a:pt x="3234820" y="568410"/>
                  </a:lnTo>
                  <a:cubicBezTo>
                    <a:pt x="3234820" y="569669"/>
                    <a:pt x="3226008" y="570748"/>
                    <a:pt x="3208385" y="571648"/>
                  </a:cubicBezTo>
                  <a:cubicBezTo>
                    <a:pt x="3206136" y="571648"/>
                    <a:pt x="3203888" y="569490"/>
                    <a:pt x="3201641" y="565173"/>
                  </a:cubicBezTo>
                  <a:lnTo>
                    <a:pt x="3207171" y="552225"/>
                  </a:lnTo>
                  <a:lnTo>
                    <a:pt x="3207171" y="550067"/>
                  </a:lnTo>
                  <a:lnTo>
                    <a:pt x="3201641" y="544672"/>
                  </a:lnTo>
                  <a:lnTo>
                    <a:pt x="3198269" y="544672"/>
                  </a:lnTo>
                  <a:cubicBezTo>
                    <a:pt x="3196830" y="544672"/>
                    <a:pt x="3196111" y="545751"/>
                    <a:pt x="3196111" y="547909"/>
                  </a:cubicBezTo>
                  <a:lnTo>
                    <a:pt x="3195032" y="548988"/>
                  </a:lnTo>
                  <a:lnTo>
                    <a:pt x="3191660" y="548988"/>
                  </a:lnTo>
                  <a:lnTo>
                    <a:pt x="3189502" y="546830"/>
                  </a:lnTo>
                  <a:cubicBezTo>
                    <a:pt x="3189502" y="543054"/>
                    <a:pt x="3195391" y="540491"/>
                    <a:pt x="3207171" y="539143"/>
                  </a:cubicBezTo>
                  <a:lnTo>
                    <a:pt x="3207171" y="537119"/>
                  </a:lnTo>
                  <a:lnTo>
                    <a:pt x="3205013" y="533882"/>
                  </a:lnTo>
                  <a:lnTo>
                    <a:pt x="3205013" y="512167"/>
                  </a:lnTo>
                  <a:lnTo>
                    <a:pt x="3202720" y="503535"/>
                  </a:lnTo>
                  <a:lnTo>
                    <a:pt x="3206092" y="491666"/>
                  </a:lnTo>
                  <a:lnTo>
                    <a:pt x="3205013" y="479797"/>
                  </a:lnTo>
                  <a:lnTo>
                    <a:pt x="3205013" y="476695"/>
                  </a:lnTo>
                  <a:lnTo>
                    <a:pt x="3206092" y="475481"/>
                  </a:lnTo>
                  <a:lnTo>
                    <a:pt x="3206092" y="474402"/>
                  </a:lnTo>
                  <a:cubicBezTo>
                    <a:pt x="3200876" y="474402"/>
                    <a:pt x="3198269" y="473728"/>
                    <a:pt x="3198269" y="472379"/>
                  </a:cubicBezTo>
                  <a:cubicBezTo>
                    <a:pt x="3202045" y="468513"/>
                    <a:pt x="3203934" y="465231"/>
                    <a:pt x="3203934" y="462533"/>
                  </a:cubicBezTo>
                  <a:cubicBezTo>
                    <a:pt x="3203934" y="457498"/>
                    <a:pt x="3202809" y="453542"/>
                    <a:pt x="3200562" y="450664"/>
                  </a:cubicBezTo>
                  <a:cubicBezTo>
                    <a:pt x="3200562" y="445269"/>
                    <a:pt x="3202765" y="441313"/>
                    <a:pt x="3207171" y="438795"/>
                  </a:cubicBezTo>
                  <a:lnTo>
                    <a:pt x="3208385" y="439874"/>
                  </a:lnTo>
                  <a:cubicBezTo>
                    <a:pt x="3208385" y="436457"/>
                    <a:pt x="3206496" y="429624"/>
                    <a:pt x="3202720" y="419373"/>
                  </a:cubicBezTo>
                  <a:lnTo>
                    <a:pt x="3202720" y="418294"/>
                  </a:lnTo>
                  <a:cubicBezTo>
                    <a:pt x="3202720" y="417035"/>
                    <a:pt x="3205687" y="415192"/>
                    <a:pt x="3211622" y="412764"/>
                  </a:cubicBezTo>
                  <a:lnTo>
                    <a:pt x="3211622" y="411820"/>
                  </a:lnTo>
                  <a:lnTo>
                    <a:pt x="3200562" y="404267"/>
                  </a:lnTo>
                  <a:lnTo>
                    <a:pt x="3185051" y="404267"/>
                  </a:lnTo>
                  <a:lnTo>
                    <a:pt x="3181679" y="401030"/>
                  </a:lnTo>
                  <a:lnTo>
                    <a:pt x="3181679" y="399951"/>
                  </a:lnTo>
                  <a:cubicBezTo>
                    <a:pt x="3181679" y="395905"/>
                    <a:pt x="3191660" y="393027"/>
                    <a:pt x="3211622" y="391319"/>
                  </a:cubicBezTo>
                  <a:cubicBezTo>
                    <a:pt x="3211622" y="386373"/>
                    <a:pt x="3217871" y="382732"/>
                    <a:pt x="3230369" y="380394"/>
                  </a:cubicBezTo>
                  <a:close/>
                  <a:moveTo>
                    <a:pt x="4097222" y="380005"/>
                  </a:moveTo>
                  <a:lnTo>
                    <a:pt x="4084067" y="389671"/>
                  </a:lnTo>
                  <a:cubicBezTo>
                    <a:pt x="4081723" y="389671"/>
                    <a:pt x="4079854" y="390227"/>
                    <a:pt x="4078460" y="391338"/>
                  </a:cubicBezTo>
                  <a:lnTo>
                    <a:pt x="4076739" y="394459"/>
                  </a:lnTo>
                  <a:lnTo>
                    <a:pt x="4080293" y="394459"/>
                  </a:lnTo>
                  <a:lnTo>
                    <a:pt x="4081350" y="393534"/>
                  </a:lnTo>
                  <a:lnTo>
                    <a:pt x="4084537" y="393534"/>
                  </a:lnTo>
                  <a:lnTo>
                    <a:pt x="4087340" y="395985"/>
                  </a:lnTo>
                  <a:lnTo>
                    <a:pt x="4087340" y="398005"/>
                  </a:lnTo>
                  <a:lnTo>
                    <a:pt x="4091770" y="394459"/>
                  </a:lnTo>
                  <a:cubicBezTo>
                    <a:pt x="4092475" y="388993"/>
                    <a:pt x="4093468" y="384894"/>
                    <a:pt x="4094748" y="382161"/>
                  </a:cubicBezTo>
                  <a:close/>
                  <a:moveTo>
                    <a:pt x="5076270" y="379721"/>
                  </a:moveTo>
                  <a:lnTo>
                    <a:pt x="5076270" y="383092"/>
                  </a:lnTo>
                  <a:lnTo>
                    <a:pt x="5078428" y="383092"/>
                  </a:lnTo>
                  <a:lnTo>
                    <a:pt x="5078428" y="379721"/>
                  </a:lnTo>
                  <a:close/>
                  <a:moveTo>
                    <a:pt x="9265558" y="378037"/>
                  </a:moveTo>
                  <a:lnTo>
                    <a:pt x="9265508" y="379355"/>
                  </a:lnTo>
                  <a:lnTo>
                    <a:pt x="9266920" y="378111"/>
                  </a:lnTo>
                  <a:close/>
                  <a:moveTo>
                    <a:pt x="7154781" y="377476"/>
                  </a:moveTo>
                  <a:lnTo>
                    <a:pt x="7166784" y="379634"/>
                  </a:lnTo>
                  <a:cubicBezTo>
                    <a:pt x="7166784" y="378195"/>
                    <a:pt x="7167863" y="377476"/>
                    <a:pt x="7170021" y="377476"/>
                  </a:cubicBezTo>
                  <a:lnTo>
                    <a:pt x="7176495" y="379634"/>
                  </a:lnTo>
                  <a:lnTo>
                    <a:pt x="7177574" y="379634"/>
                  </a:lnTo>
                  <a:lnTo>
                    <a:pt x="7184183" y="377476"/>
                  </a:lnTo>
                  <a:cubicBezTo>
                    <a:pt x="7191467" y="378195"/>
                    <a:pt x="7195828" y="379274"/>
                    <a:pt x="7197266" y="380713"/>
                  </a:cubicBezTo>
                  <a:lnTo>
                    <a:pt x="7204819" y="379634"/>
                  </a:lnTo>
                  <a:lnTo>
                    <a:pt x="7215744" y="381792"/>
                  </a:lnTo>
                  <a:lnTo>
                    <a:pt x="7220060" y="380713"/>
                  </a:lnTo>
                  <a:lnTo>
                    <a:pt x="7223432" y="383950"/>
                  </a:lnTo>
                  <a:lnTo>
                    <a:pt x="7223432" y="386242"/>
                  </a:lnTo>
                  <a:cubicBezTo>
                    <a:pt x="7220285" y="391277"/>
                    <a:pt x="7215160" y="393795"/>
                    <a:pt x="7208056" y="393795"/>
                  </a:cubicBezTo>
                  <a:lnTo>
                    <a:pt x="7206977" y="392716"/>
                  </a:lnTo>
                  <a:lnTo>
                    <a:pt x="7205898" y="392716"/>
                  </a:lnTo>
                  <a:lnTo>
                    <a:pt x="7202661" y="393795"/>
                  </a:lnTo>
                  <a:lnTo>
                    <a:pt x="7202661" y="400405"/>
                  </a:lnTo>
                  <a:cubicBezTo>
                    <a:pt x="7208326" y="405080"/>
                    <a:pt x="7211248" y="409801"/>
                    <a:pt x="7211428" y="414566"/>
                  </a:cubicBezTo>
                  <a:cubicBezTo>
                    <a:pt x="7205584" y="424907"/>
                    <a:pt x="7201942" y="436146"/>
                    <a:pt x="7200503" y="448285"/>
                  </a:cubicBezTo>
                  <a:lnTo>
                    <a:pt x="7201582" y="448285"/>
                  </a:lnTo>
                  <a:lnTo>
                    <a:pt x="7208056" y="447206"/>
                  </a:lnTo>
                  <a:lnTo>
                    <a:pt x="7232064" y="447206"/>
                  </a:lnTo>
                  <a:lnTo>
                    <a:pt x="7241910" y="448285"/>
                  </a:lnTo>
                  <a:cubicBezTo>
                    <a:pt x="7251711" y="443160"/>
                    <a:pt x="7259668" y="435157"/>
                    <a:pt x="7265783" y="424277"/>
                  </a:cubicBezTo>
                  <a:lnTo>
                    <a:pt x="7268076" y="424277"/>
                  </a:lnTo>
                  <a:cubicBezTo>
                    <a:pt x="7273651" y="424277"/>
                    <a:pt x="7284530" y="433359"/>
                    <a:pt x="7300716" y="451522"/>
                  </a:cubicBezTo>
                  <a:lnTo>
                    <a:pt x="7307190" y="456917"/>
                  </a:lnTo>
                  <a:lnTo>
                    <a:pt x="7307190" y="463526"/>
                  </a:lnTo>
                  <a:cubicBezTo>
                    <a:pt x="7307190" y="465505"/>
                    <a:pt x="7303188" y="467663"/>
                    <a:pt x="7295186" y="470000"/>
                  </a:cubicBezTo>
                  <a:cubicBezTo>
                    <a:pt x="7297434" y="473867"/>
                    <a:pt x="7298558" y="478947"/>
                    <a:pt x="7298558" y="485241"/>
                  </a:cubicBezTo>
                  <a:lnTo>
                    <a:pt x="7295186" y="488613"/>
                  </a:lnTo>
                  <a:lnTo>
                    <a:pt x="7295186" y="502640"/>
                  </a:lnTo>
                  <a:cubicBezTo>
                    <a:pt x="7298153" y="505787"/>
                    <a:pt x="7299637" y="508710"/>
                    <a:pt x="7299637" y="511407"/>
                  </a:cubicBezTo>
                  <a:lnTo>
                    <a:pt x="7298558" y="512486"/>
                  </a:lnTo>
                  <a:lnTo>
                    <a:pt x="7299637" y="513565"/>
                  </a:lnTo>
                  <a:lnTo>
                    <a:pt x="7299637" y="523411"/>
                  </a:lnTo>
                  <a:lnTo>
                    <a:pt x="7297479" y="530964"/>
                  </a:lnTo>
                  <a:lnTo>
                    <a:pt x="7298558" y="539731"/>
                  </a:lnTo>
                  <a:lnTo>
                    <a:pt x="7295186" y="544047"/>
                  </a:lnTo>
                  <a:lnTo>
                    <a:pt x="7298558" y="550656"/>
                  </a:lnTo>
                  <a:cubicBezTo>
                    <a:pt x="7297658" y="559378"/>
                    <a:pt x="7295096" y="563738"/>
                    <a:pt x="7290870" y="563738"/>
                  </a:cubicBezTo>
                  <a:lnTo>
                    <a:pt x="7291949" y="570213"/>
                  </a:lnTo>
                  <a:lnTo>
                    <a:pt x="7290870" y="600694"/>
                  </a:lnTo>
                  <a:lnTo>
                    <a:pt x="7291949" y="601774"/>
                  </a:lnTo>
                  <a:lnTo>
                    <a:pt x="7291949" y="602852"/>
                  </a:lnTo>
                  <a:cubicBezTo>
                    <a:pt x="7287453" y="614272"/>
                    <a:pt x="7280214" y="622634"/>
                    <a:pt x="7270234" y="627939"/>
                  </a:cubicBezTo>
                  <a:lnTo>
                    <a:pt x="7260388" y="633334"/>
                  </a:lnTo>
                  <a:cubicBezTo>
                    <a:pt x="7257510" y="633334"/>
                    <a:pt x="7252430" y="635896"/>
                    <a:pt x="7245147" y="641022"/>
                  </a:cubicBezTo>
                  <a:cubicBezTo>
                    <a:pt x="7242270" y="642460"/>
                    <a:pt x="7238268" y="643180"/>
                    <a:pt x="7233143" y="643180"/>
                  </a:cubicBezTo>
                  <a:lnTo>
                    <a:pt x="7232064" y="643180"/>
                  </a:lnTo>
                  <a:cubicBezTo>
                    <a:pt x="7229007" y="640122"/>
                    <a:pt x="7224286" y="637560"/>
                    <a:pt x="7217902" y="635492"/>
                  </a:cubicBezTo>
                  <a:lnTo>
                    <a:pt x="7217902" y="626860"/>
                  </a:lnTo>
                  <a:cubicBezTo>
                    <a:pt x="7217902" y="614901"/>
                    <a:pt x="7204460" y="604021"/>
                    <a:pt x="7177574" y="594221"/>
                  </a:cubicBezTo>
                  <a:lnTo>
                    <a:pt x="7173258" y="589770"/>
                  </a:lnTo>
                  <a:lnTo>
                    <a:pt x="7178653" y="584374"/>
                  </a:lnTo>
                  <a:lnTo>
                    <a:pt x="7189578" y="585454"/>
                  </a:lnTo>
                  <a:lnTo>
                    <a:pt x="7200503" y="584374"/>
                  </a:lnTo>
                  <a:cubicBezTo>
                    <a:pt x="7204280" y="586532"/>
                    <a:pt x="7207921" y="587612"/>
                    <a:pt x="7211428" y="587612"/>
                  </a:cubicBezTo>
                  <a:cubicBezTo>
                    <a:pt x="7218801" y="586353"/>
                    <a:pt x="7228602" y="579474"/>
                    <a:pt x="7240831" y="566976"/>
                  </a:cubicBezTo>
                  <a:cubicBezTo>
                    <a:pt x="7242450" y="566976"/>
                    <a:pt x="7243528" y="562255"/>
                    <a:pt x="7244068" y="552814"/>
                  </a:cubicBezTo>
                  <a:lnTo>
                    <a:pt x="7242989" y="538652"/>
                  </a:lnTo>
                  <a:lnTo>
                    <a:pt x="7241910" y="538652"/>
                  </a:lnTo>
                  <a:cubicBezTo>
                    <a:pt x="7241910" y="541709"/>
                    <a:pt x="7237549" y="547509"/>
                    <a:pt x="7228827" y="556051"/>
                  </a:cubicBezTo>
                  <a:lnTo>
                    <a:pt x="7225590" y="554972"/>
                  </a:lnTo>
                  <a:cubicBezTo>
                    <a:pt x="7225590" y="556770"/>
                    <a:pt x="7221948" y="558209"/>
                    <a:pt x="7214665" y="559288"/>
                  </a:cubicBezTo>
                  <a:cubicBezTo>
                    <a:pt x="7214665" y="555871"/>
                    <a:pt x="7211743" y="554072"/>
                    <a:pt x="7205898" y="553893"/>
                  </a:cubicBezTo>
                  <a:lnTo>
                    <a:pt x="7188499" y="524490"/>
                  </a:lnTo>
                  <a:lnTo>
                    <a:pt x="7188499" y="523411"/>
                  </a:lnTo>
                  <a:lnTo>
                    <a:pt x="7192815" y="523411"/>
                  </a:lnTo>
                  <a:lnTo>
                    <a:pt x="7198345" y="522332"/>
                  </a:lnTo>
                  <a:lnTo>
                    <a:pt x="7199424" y="523411"/>
                  </a:lnTo>
                  <a:lnTo>
                    <a:pt x="7199424" y="522332"/>
                  </a:lnTo>
                  <a:lnTo>
                    <a:pt x="7196187" y="519095"/>
                  </a:lnTo>
                  <a:cubicBezTo>
                    <a:pt x="7193220" y="519455"/>
                    <a:pt x="7191736" y="520534"/>
                    <a:pt x="7191736" y="522332"/>
                  </a:cubicBezTo>
                  <a:lnTo>
                    <a:pt x="7178653" y="513565"/>
                  </a:lnTo>
                  <a:lnTo>
                    <a:pt x="7176495" y="513565"/>
                  </a:lnTo>
                  <a:lnTo>
                    <a:pt x="7177574" y="520174"/>
                  </a:lnTo>
                  <a:cubicBezTo>
                    <a:pt x="7177574" y="523231"/>
                    <a:pt x="7174337" y="525030"/>
                    <a:pt x="7167863" y="525569"/>
                  </a:cubicBezTo>
                  <a:cubicBezTo>
                    <a:pt x="7167863" y="527727"/>
                    <a:pt x="7166784" y="528806"/>
                    <a:pt x="7164626" y="528806"/>
                  </a:cubicBezTo>
                  <a:cubicBezTo>
                    <a:pt x="7162379" y="528806"/>
                    <a:pt x="7160176" y="527727"/>
                    <a:pt x="7158018" y="525569"/>
                  </a:cubicBezTo>
                  <a:lnTo>
                    <a:pt x="7156939" y="526648"/>
                  </a:lnTo>
                  <a:lnTo>
                    <a:pt x="7155860" y="526648"/>
                  </a:lnTo>
                  <a:lnTo>
                    <a:pt x="7150464" y="523411"/>
                  </a:lnTo>
                  <a:cubicBezTo>
                    <a:pt x="7150464" y="524850"/>
                    <a:pt x="7149341" y="525569"/>
                    <a:pt x="7147093" y="525569"/>
                  </a:cubicBezTo>
                  <a:lnTo>
                    <a:pt x="7142777" y="523411"/>
                  </a:lnTo>
                  <a:lnTo>
                    <a:pt x="7140619" y="523411"/>
                  </a:lnTo>
                  <a:lnTo>
                    <a:pt x="7140619" y="524490"/>
                  </a:lnTo>
                  <a:lnTo>
                    <a:pt x="7147093" y="526648"/>
                  </a:lnTo>
                  <a:lnTo>
                    <a:pt x="7152622" y="525569"/>
                  </a:lnTo>
                  <a:lnTo>
                    <a:pt x="7155860" y="528806"/>
                  </a:lnTo>
                  <a:lnTo>
                    <a:pt x="7159097" y="527727"/>
                  </a:lnTo>
                  <a:cubicBezTo>
                    <a:pt x="7159816" y="530604"/>
                    <a:pt x="7161659" y="532043"/>
                    <a:pt x="7164626" y="532043"/>
                  </a:cubicBezTo>
                  <a:lnTo>
                    <a:pt x="7171100" y="529885"/>
                  </a:lnTo>
                  <a:lnTo>
                    <a:pt x="7173258" y="532043"/>
                  </a:lnTo>
                  <a:cubicBezTo>
                    <a:pt x="7170561" y="534111"/>
                    <a:pt x="7165840" y="543193"/>
                    <a:pt x="7159097" y="559288"/>
                  </a:cubicBezTo>
                  <a:cubicBezTo>
                    <a:pt x="7156039" y="559288"/>
                    <a:pt x="7154241" y="562569"/>
                    <a:pt x="7153702" y="569133"/>
                  </a:cubicBezTo>
                  <a:cubicBezTo>
                    <a:pt x="7140214" y="588556"/>
                    <a:pt x="7126052" y="600874"/>
                    <a:pt x="7111216" y="606090"/>
                  </a:cubicBezTo>
                  <a:cubicBezTo>
                    <a:pt x="7107799" y="608158"/>
                    <a:pt x="7104517" y="611799"/>
                    <a:pt x="7101370" y="617015"/>
                  </a:cubicBezTo>
                  <a:lnTo>
                    <a:pt x="7062256" y="633334"/>
                  </a:lnTo>
                  <a:lnTo>
                    <a:pt x="7053489" y="633334"/>
                  </a:lnTo>
                  <a:lnTo>
                    <a:pt x="7053489" y="630097"/>
                  </a:lnTo>
                  <a:cubicBezTo>
                    <a:pt x="7053489" y="628478"/>
                    <a:pt x="7057131" y="627040"/>
                    <a:pt x="7064414" y="625781"/>
                  </a:cubicBezTo>
                  <a:cubicBezTo>
                    <a:pt x="7064414" y="619936"/>
                    <a:pt x="7066212" y="617015"/>
                    <a:pt x="7069809" y="617015"/>
                  </a:cubicBezTo>
                  <a:cubicBezTo>
                    <a:pt x="7074395" y="610541"/>
                    <a:pt x="7079475" y="606179"/>
                    <a:pt x="7085050" y="603931"/>
                  </a:cubicBezTo>
                  <a:cubicBezTo>
                    <a:pt x="7085050" y="598716"/>
                    <a:pt x="7091209" y="591837"/>
                    <a:pt x="7103528" y="583296"/>
                  </a:cubicBezTo>
                  <a:lnTo>
                    <a:pt x="7104607" y="583296"/>
                  </a:lnTo>
                  <a:lnTo>
                    <a:pt x="7104607" y="576687"/>
                  </a:lnTo>
                  <a:cubicBezTo>
                    <a:pt x="7109552" y="561491"/>
                    <a:pt x="7116476" y="553893"/>
                    <a:pt x="7125378" y="553893"/>
                  </a:cubicBezTo>
                  <a:lnTo>
                    <a:pt x="7125378" y="551735"/>
                  </a:lnTo>
                  <a:cubicBezTo>
                    <a:pt x="7121781" y="551195"/>
                    <a:pt x="7119983" y="550116"/>
                    <a:pt x="7119983" y="548498"/>
                  </a:cubicBezTo>
                  <a:lnTo>
                    <a:pt x="7119983" y="546205"/>
                  </a:lnTo>
                  <a:cubicBezTo>
                    <a:pt x="7123759" y="533167"/>
                    <a:pt x="7130278" y="523366"/>
                    <a:pt x="7139540" y="516802"/>
                  </a:cubicBezTo>
                  <a:cubicBezTo>
                    <a:pt x="7133695" y="516802"/>
                    <a:pt x="7130773" y="515723"/>
                    <a:pt x="7130773" y="513565"/>
                  </a:cubicBezTo>
                  <a:lnTo>
                    <a:pt x="7130773" y="512486"/>
                  </a:lnTo>
                  <a:lnTo>
                    <a:pt x="7136303" y="507091"/>
                  </a:lnTo>
                  <a:cubicBezTo>
                    <a:pt x="7136303" y="505652"/>
                    <a:pt x="7135179" y="504933"/>
                    <a:pt x="7132931" y="504933"/>
                  </a:cubicBezTo>
                  <a:lnTo>
                    <a:pt x="7131852" y="503854"/>
                  </a:lnTo>
                  <a:lnTo>
                    <a:pt x="7131852" y="502640"/>
                  </a:lnTo>
                  <a:lnTo>
                    <a:pt x="7141698" y="485241"/>
                  </a:lnTo>
                  <a:lnTo>
                    <a:pt x="7141698" y="477688"/>
                  </a:lnTo>
                  <a:lnTo>
                    <a:pt x="7144935" y="463526"/>
                  </a:lnTo>
                  <a:lnTo>
                    <a:pt x="7143856" y="460289"/>
                  </a:lnTo>
                  <a:lnTo>
                    <a:pt x="7141698" y="460289"/>
                  </a:lnTo>
                  <a:lnTo>
                    <a:pt x="7124299" y="461368"/>
                  </a:lnTo>
                  <a:cubicBezTo>
                    <a:pt x="7119893" y="459120"/>
                    <a:pt x="7112250" y="457996"/>
                    <a:pt x="7101370" y="457996"/>
                  </a:cubicBezTo>
                  <a:lnTo>
                    <a:pt x="7097054" y="459210"/>
                  </a:lnTo>
                  <a:lnTo>
                    <a:pt x="7092738" y="457996"/>
                  </a:lnTo>
                  <a:lnTo>
                    <a:pt x="7091659" y="457996"/>
                  </a:lnTo>
                  <a:lnTo>
                    <a:pt x="7079655" y="460289"/>
                  </a:lnTo>
                  <a:cubicBezTo>
                    <a:pt x="7070753" y="460289"/>
                    <a:pt x="7063830" y="457727"/>
                    <a:pt x="7058884" y="452601"/>
                  </a:cubicBezTo>
                  <a:lnTo>
                    <a:pt x="7058884" y="450443"/>
                  </a:lnTo>
                  <a:lnTo>
                    <a:pt x="7061177" y="448285"/>
                  </a:lnTo>
                  <a:lnTo>
                    <a:pt x="7064414" y="448285"/>
                  </a:lnTo>
                  <a:lnTo>
                    <a:pt x="7079655" y="451522"/>
                  </a:lnTo>
                  <a:lnTo>
                    <a:pt x="7088287" y="451522"/>
                  </a:lnTo>
                  <a:lnTo>
                    <a:pt x="7089366" y="452601"/>
                  </a:lnTo>
                  <a:cubicBezTo>
                    <a:pt x="7092873" y="449724"/>
                    <a:pt x="7099796" y="448285"/>
                    <a:pt x="7110137" y="448285"/>
                  </a:cubicBezTo>
                  <a:lnTo>
                    <a:pt x="7122141" y="448285"/>
                  </a:lnTo>
                  <a:cubicBezTo>
                    <a:pt x="7123580" y="449724"/>
                    <a:pt x="7126457" y="450443"/>
                    <a:pt x="7130773" y="450443"/>
                  </a:cubicBezTo>
                  <a:lnTo>
                    <a:pt x="7130773" y="451522"/>
                  </a:lnTo>
                  <a:lnTo>
                    <a:pt x="7131852" y="450443"/>
                  </a:lnTo>
                  <a:lnTo>
                    <a:pt x="7146014" y="450443"/>
                  </a:lnTo>
                  <a:cubicBezTo>
                    <a:pt x="7147093" y="450443"/>
                    <a:pt x="7148936" y="447521"/>
                    <a:pt x="7151543" y="441676"/>
                  </a:cubicBezTo>
                  <a:lnTo>
                    <a:pt x="7148172" y="438440"/>
                  </a:lnTo>
                  <a:lnTo>
                    <a:pt x="7152622" y="433044"/>
                  </a:lnTo>
                  <a:lnTo>
                    <a:pt x="7151543" y="428594"/>
                  </a:lnTo>
                  <a:cubicBezTo>
                    <a:pt x="7151543" y="416095"/>
                    <a:pt x="7154061" y="407418"/>
                    <a:pt x="7159097" y="402563"/>
                  </a:cubicBezTo>
                  <a:lnTo>
                    <a:pt x="7159097" y="399190"/>
                  </a:lnTo>
                  <a:cubicBezTo>
                    <a:pt x="7158018" y="396133"/>
                    <a:pt x="7154016" y="392177"/>
                    <a:pt x="7147093" y="387322"/>
                  </a:cubicBezTo>
                  <a:lnTo>
                    <a:pt x="7147093" y="385164"/>
                  </a:lnTo>
                  <a:close/>
                  <a:moveTo>
                    <a:pt x="3723865" y="376483"/>
                  </a:moveTo>
                  <a:lnTo>
                    <a:pt x="3723865" y="377562"/>
                  </a:lnTo>
                  <a:lnTo>
                    <a:pt x="3733441" y="379720"/>
                  </a:lnTo>
                  <a:lnTo>
                    <a:pt x="3736678" y="379720"/>
                  </a:lnTo>
                  <a:lnTo>
                    <a:pt x="3736678" y="378641"/>
                  </a:lnTo>
                  <a:lnTo>
                    <a:pt x="3726023" y="376483"/>
                  </a:lnTo>
                  <a:close/>
                  <a:moveTo>
                    <a:pt x="1555209" y="376347"/>
                  </a:moveTo>
                  <a:lnTo>
                    <a:pt x="1559525" y="376347"/>
                  </a:lnTo>
                  <a:cubicBezTo>
                    <a:pt x="1585420" y="381742"/>
                    <a:pt x="1598369" y="386418"/>
                    <a:pt x="1598369" y="390374"/>
                  </a:cubicBezTo>
                  <a:cubicBezTo>
                    <a:pt x="1600347" y="391093"/>
                    <a:pt x="1605383" y="401883"/>
                    <a:pt x="1613475" y="422744"/>
                  </a:cubicBezTo>
                  <a:cubicBezTo>
                    <a:pt x="1609339" y="437131"/>
                    <a:pt x="1604662" y="444324"/>
                    <a:pt x="1599449" y="444324"/>
                  </a:cubicBezTo>
                  <a:lnTo>
                    <a:pt x="1577868" y="446482"/>
                  </a:lnTo>
                  <a:cubicBezTo>
                    <a:pt x="1572832" y="446482"/>
                    <a:pt x="1570315" y="442886"/>
                    <a:pt x="1570315" y="435692"/>
                  </a:cubicBezTo>
                  <a:cubicBezTo>
                    <a:pt x="1567259" y="435692"/>
                    <a:pt x="1564380" y="423464"/>
                    <a:pt x="1561682" y="399006"/>
                  </a:cubicBezTo>
                  <a:lnTo>
                    <a:pt x="1554130" y="377426"/>
                  </a:lnTo>
                  <a:close/>
                  <a:moveTo>
                    <a:pt x="5260915" y="375404"/>
                  </a:moveTo>
                  <a:cubicBezTo>
                    <a:pt x="5257678" y="376843"/>
                    <a:pt x="5255880" y="378282"/>
                    <a:pt x="5255520" y="379721"/>
                  </a:cubicBezTo>
                  <a:lnTo>
                    <a:pt x="5255520" y="380935"/>
                  </a:lnTo>
                  <a:lnTo>
                    <a:pt x="5257678" y="383092"/>
                  </a:lnTo>
                  <a:lnTo>
                    <a:pt x="5259836" y="383092"/>
                  </a:lnTo>
                  <a:lnTo>
                    <a:pt x="5263073" y="379721"/>
                  </a:lnTo>
                  <a:lnTo>
                    <a:pt x="5263073" y="378641"/>
                  </a:lnTo>
                  <a:close/>
                  <a:moveTo>
                    <a:pt x="7723048" y="373653"/>
                  </a:moveTo>
                  <a:lnTo>
                    <a:pt x="7725206" y="373653"/>
                  </a:lnTo>
                  <a:lnTo>
                    <a:pt x="7723048" y="375811"/>
                  </a:lnTo>
                  <a:close/>
                  <a:moveTo>
                    <a:pt x="6218098" y="373652"/>
                  </a:moveTo>
                  <a:lnTo>
                    <a:pt x="6218098" y="375810"/>
                  </a:lnTo>
                  <a:lnTo>
                    <a:pt x="6220256" y="373652"/>
                  </a:lnTo>
                  <a:close/>
                  <a:moveTo>
                    <a:pt x="684075" y="373649"/>
                  </a:moveTo>
                  <a:lnTo>
                    <a:pt x="684075" y="375807"/>
                  </a:lnTo>
                  <a:lnTo>
                    <a:pt x="686233" y="373649"/>
                  </a:lnTo>
                  <a:close/>
                  <a:moveTo>
                    <a:pt x="7764050" y="372574"/>
                  </a:moveTo>
                  <a:lnTo>
                    <a:pt x="7764050" y="374732"/>
                  </a:lnTo>
                  <a:lnTo>
                    <a:pt x="7766208" y="376890"/>
                  </a:lnTo>
                  <a:lnTo>
                    <a:pt x="7766208" y="372574"/>
                  </a:lnTo>
                  <a:close/>
                  <a:moveTo>
                    <a:pt x="6259100" y="372573"/>
                  </a:moveTo>
                  <a:lnTo>
                    <a:pt x="6259100" y="374731"/>
                  </a:lnTo>
                  <a:lnTo>
                    <a:pt x="6261258" y="376889"/>
                  </a:lnTo>
                  <a:lnTo>
                    <a:pt x="6261258" y="372573"/>
                  </a:lnTo>
                  <a:close/>
                  <a:moveTo>
                    <a:pt x="725077" y="372570"/>
                  </a:moveTo>
                  <a:lnTo>
                    <a:pt x="725077" y="374728"/>
                  </a:lnTo>
                  <a:lnTo>
                    <a:pt x="727235" y="376886"/>
                  </a:lnTo>
                  <a:lnTo>
                    <a:pt x="727235" y="372570"/>
                  </a:lnTo>
                  <a:close/>
                  <a:moveTo>
                    <a:pt x="3570242" y="372167"/>
                  </a:moveTo>
                  <a:lnTo>
                    <a:pt x="3570242" y="374325"/>
                  </a:lnTo>
                  <a:lnTo>
                    <a:pt x="3571321" y="374325"/>
                  </a:lnTo>
                  <a:lnTo>
                    <a:pt x="3571321" y="372167"/>
                  </a:lnTo>
                  <a:close/>
                  <a:moveTo>
                    <a:pt x="7747865" y="371495"/>
                  </a:moveTo>
                  <a:lnTo>
                    <a:pt x="7742470" y="372574"/>
                  </a:lnTo>
                  <a:lnTo>
                    <a:pt x="7747865" y="376890"/>
                  </a:lnTo>
                  <a:lnTo>
                    <a:pt x="7748944" y="376890"/>
                  </a:lnTo>
                  <a:lnTo>
                    <a:pt x="7754339" y="375811"/>
                  </a:lnTo>
                  <a:lnTo>
                    <a:pt x="7754339" y="371495"/>
                  </a:lnTo>
                  <a:close/>
                  <a:moveTo>
                    <a:pt x="6242915" y="371494"/>
                  </a:moveTo>
                  <a:lnTo>
                    <a:pt x="6237520" y="372573"/>
                  </a:lnTo>
                  <a:lnTo>
                    <a:pt x="6242915" y="376889"/>
                  </a:lnTo>
                  <a:lnTo>
                    <a:pt x="6243994" y="376889"/>
                  </a:lnTo>
                  <a:lnTo>
                    <a:pt x="6249389" y="375810"/>
                  </a:lnTo>
                  <a:lnTo>
                    <a:pt x="6249389" y="371494"/>
                  </a:lnTo>
                  <a:close/>
                  <a:moveTo>
                    <a:pt x="708892" y="371491"/>
                  </a:moveTo>
                  <a:lnTo>
                    <a:pt x="703497" y="372570"/>
                  </a:lnTo>
                  <a:lnTo>
                    <a:pt x="708892" y="376886"/>
                  </a:lnTo>
                  <a:lnTo>
                    <a:pt x="709971" y="376886"/>
                  </a:lnTo>
                  <a:lnTo>
                    <a:pt x="715366" y="375807"/>
                  </a:lnTo>
                  <a:lnTo>
                    <a:pt x="715366" y="371491"/>
                  </a:lnTo>
                  <a:close/>
                  <a:moveTo>
                    <a:pt x="2192765" y="369068"/>
                  </a:moveTo>
                  <a:lnTo>
                    <a:pt x="2192829" y="369174"/>
                  </a:lnTo>
                  <a:lnTo>
                    <a:pt x="2194057" y="369174"/>
                  </a:lnTo>
                  <a:lnTo>
                    <a:pt x="2194163" y="369068"/>
                  </a:lnTo>
                  <a:close/>
                  <a:moveTo>
                    <a:pt x="3575637" y="369065"/>
                  </a:moveTo>
                  <a:lnTo>
                    <a:pt x="3575637" y="370144"/>
                  </a:lnTo>
                  <a:lnTo>
                    <a:pt x="3578874" y="370144"/>
                  </a:lnTo>
                  <a:lnTo>
                    <a:pt x="3578874" y="369065"/>
                  </a:lnTo>
                  <a:close/>
                  <a:moveTo>
                    <a:pt x="3740859" y="365828"/>
                  </a:moveTo>
                  <a:cubicBezTo>
                    <a:pt x="3735194" y="366727"/>
                    <a:pt x="3732362" y="368166"/>
                    <a:pt x="3732362" y="370144"/>
                  </a:cubicBezTo>
                  <a:lnTo>
                    <a:pt x="3732362" y="371223"/>
                  </a:lnTo>
                  <a:lnTo>
                    <a:pt x="3737622" y="375404"/>
                  </a:lnTo>
                  <a:lnTo>
                    <a:pt x="3740859" y="374325"/>
                  </a:lnTo>
                  <a:close/>
                  <a:moveTo>
                    <a:pt x="3590608" y="365828"/>
                  </a:moveTo>
                  <a:cubicBezTo>
                    <a:pt x="3589169" y="366187"/>
                    <a:pt x="3587730" y="367986"/>
                    <a:pt x="3586292" y="371223"/>
                  </a:cubicBezTo>
                  <a:lnTo>
                    <a:pt x="3589529" y="373246"/>
                  </a:lnTo>
                  <a:lnTo>
                    <a:pt x="3591552" y="373246"/>
                  </a:lnTo>
                  <a:lnTo>
                    <a:pt x="3592631" y="367986"/>
                  </a:lnTo>
                  <a:close/>
                  <a:moveTo>
                    <a:pt x="1687927" y="365557"/>
                  </a:moveTo>
                  <a:lnTo>
                    <a:pt x="1687927" y="367715"/>
                  </a:lnTo>
                  <a:lnTo>
                    <a:pt x="1690084" y="367715"/>
                  </a:lnTo>
                  <a:close/>
                  <a:moveTo>
                    <a:pt x="1085855" y="365152"/>
                  </a:moveTo>
                  <a:lnTo>
                    <a:pt x="1085855" y="368389"/>
                  </a:lnTo>
                  <a:lnTo>
                    <a:pt x="1090172" y="372705"/>
                  </a:lnTo>
                  <a:lnTo>
                    <a:pt x="1091250" y="372705"/>
                  </a:lnTo>
                  <a:lnTo>
                    <a:pt x="1093408" y="370547"/>
                  </a:lnTo>
                  <a:cubicBezTo>
                    <a:pt x="1093408" y="368030"/>
                    <a:pt x="1090891" y="366231"/>
                    <a:pt x="1085855" y="365152"/>
                  </a:cubicBezTo>
                  <a:close/>
                  <a:moveTo>
                    <a:pt x="8737014" y="365021"/>
                  </a:moveTo>
                  <a:cubicBezTo>
                    <a:pt x="8735396" y="365021"/>
                    <a:pt x="8734317" y="366820"/>
                    <a:pt x="8733777" y="370417"/>
                  </a:cubicBezTo>
                  <a:lnTo>
                    <a:pt x="8737014" y="369338"/>
                  </a:lnTo>
                  <a:close/>
                  <a:moveTo>
                    <a:pt x="2165373" y="364942"/>
                  </a:moveTo>
                  <a:lnTo>
                    <a:pt x="2165373" y="365418"/>
                  </a:lnTo>
                  <a:cubicBezTo>
                    <a:pt x="2165373" y="365723"/>
                    <a:pt x="2166440" y="366235"/>
                    <a:pt x="2168573" y="366952"/>
                  </a:cubicBezTo>
                  <a:lnTo>
                    <a:pt x="2168573" y="366598"/>
                  </a:lnTo>
                  <a:lnTo>
                    <a:pt x="2166917" y="364942"/>
                  </a:lnTo>
                  <a:close/>
                  <a:moveTo>
                    <a:pt x="3586292" y="363670"/>
                  </a:moveTo>
                  <a:lnTo>
                    <a:pt x="3579953" y="367986"/>
                  </a:lnTo>
                  <a:lnTo>
                    <a:pt x="3579953" y="369065"/>
                  </a:lnTo>
                  <a:lnTo>
                    <a:pt x="3580897" y="369065"/>
                  </a:lnTo>
                  <a:cubicBezTo>
                    <a:pt x="3583954" y="367986"/>
                    <a:pt x="3586112" y="366187"/>
                    <a:pt x="3587371" y="363670"/>
                  </a:cubicBezTo>
                  <a:close/>
                  <a:moveTo>
                    <a:pt x="7751102" y="362863"/>
                  </a:moveTo>
                  <a:lnTo>
                    <a:pt x="7751102" y="363942"/>
                  </a:lnTo>
                  <a:lnTo>
                    <a:pt x="7753260" y="366100"/>
                  </a:lnTo>
                  <a:lnTo>
                    <a:pt x="7754339" y="366100"/>
                  </a:lnTo>
                  <a:lnTo>
                    <a:pt x="7754339" y="362863"/>
                  </a:lnTo>
                  <a:close/>
                  <a:moveTo>
                    <a:pt x="7744628" y="362863"/>
                  </a:moveTo>
                  <a:lnTo>
                    <a:pt x="7742470" y="365021"/>
                  </a:lnTo>
                  <a:lnTo>
                    <a:pt x="7743549" y="366100"/>
                  </a:lnTo>
                  <a:lnTo>
                    <a:pt x="7745707" y="366100"/>
                  </a:lnTo>
                  <a:lnTo>
                    <a:pt x="7745707" y="362863"/>
                  </a:lnTo>
                  <a:close/>
                  <a:moveTo>
                    <a:pt x="6246152" y="362862"/>
                  </a:moveTo>
                  <a:lnTo>
                    <a:pt x="6246152" y="363941"/>
                  </a:lnTo>
                  <a:lnTo>
                    <a:pt x="6248310" y="366099"/>
                  </a:lnTo>
                  <a:lnTo>
                    <a:pt x="6249389" y="366099"/>
                  </a:lnTo>
                  <a:lnTo>
                    <a:pt x="6249389" y="362862"/>
                  </a:lnTo>
                  <a:close/>
                  <a:moveTo>
                    <a:pt x="6239678" y="362862"/>
                  </a:moveTo>
                  <a:lnTo>
                    <a:pt x="6237520" y="365020"/>
                  </a:lnTo>
                  <a:lnTo>
                    <a:pt x="6238599" y="366099"/>
                  </a:lnTo>
                  <a:lnTo>
                    <a:pt x="6240757" y="366099"/>
                  </a:lnTo>
                  <a:lnTo>
                    <a:pt x="6240757" y="362862"/>
                  </a:lnTo>
                  <a:close/>
                  <a:moveTo>
                    <a:pt x="712129" y="362859"/>
                  </a:moveTo>
                  <a:lnTo>
                    <a:pt x="712129" y="363938"/>
                  </a:lnTo>
                  <a:lnTo>
                    <a:pt x="714287" y="366096"/>
                  </a:lnTo>
                  <a:lnTo>
                    <a:pt x="715366" y="366096"/>
                  </a:lnTo>
                  <a:lnTo>
                    <a:pt x="715366" y="362859"/>
                  </a:lnTo>
                  <a:close/>
                  <a:moveTo>
                    <a:pt x="705655" y="362859"/>
                  </a:moveTo>
                  <a:lnTo>
                    <a:pt x="703497" y="365017"/>
                  </a:lnTo>
                  <a:lnTo>
                    <a:pt x="704576" y="366096"/>
                  </a:lnTo>
                  <a:lnTo>
                    <a:pt x="706734" y="366096"/>
                  </a:lnTo>
                  <a:lnTo>
                    <a:pt x="706734" y="362859"/>
                  </a:lnTo>
                  <a:close/>
                  <a:moveTo>
                    <a:pt x="8788806" y="361785"/>
                  </a:moveTo>
                  <a:lnTo>
                    <a:pt x="8788806" y="363943"/>
                  </a:lnTo>
                  <a:lnTo>
                    <a:pt x="8789885" y="363943"/>
                  </a:lnTo>
                  <a:lnTo>
                    <a:pt x="8789885" y="361785"/>
                  </a:lnTo>
                  <a:close/>
                  <a:moveTo>
                    <a:pt x="53815" y="361291"/>
                  </a:moveTo>
                  <a:lnTo>
                    <a:pt x="53815" y="362236"/>
                  </a:lnTo>
                  <a:lnTo>
                    <a:pt x="56917" y="362236"/>
                  </a:lnTo>
                  <a:lnTo>
                    <a:pt x="56917" y="361291"/>
                  </a:lnTo>
                  <a:close/>
                  <a:moveTo>
                    <a:pt x="2084071" y="360710"/>
                  </a:moveTo>
                  <a:cubicBezTo>
                    <a:pt x="2083538" y="362121"/>
                    <a:pt x="2080514" y="362826"/>
                    <a:pt x="2074998" y="362826"/>
                  </a:cubicBezTo>
                  <a:lnTo>
                    <a:pt x="2074385" y="362826"/>
                  </a:lnTo>
                  <a:lnTo>
                    <a:pt x="2075385" y="363113"/>
                  </a:lnTo>
                  <a:cubicBezTo>
                    <a:pt x="2078073" y="364176"/>
                    <a:pt x="2082108" y="366206"/>
                    <a:pt x="2087485" y="369203"/>
                  </a:cubicBezTo>
                  <a:cubicBezTo>
                    <a:pt x="2087485" y="371363"/>
                    <a:pt x="2090793" y="374459"/>
                    <a:pt x="2097407" y="378493"/>
                  </a:cubicBezTo>
                  <a:cubicBezTo>
                    <a:pt x="2101961" y="384069"/>
                    <a:pt x="2105441" y="388584"/>
                    <a:pt x="2107846" y="392039"/>
                  </a:cubicBezTo>
                  <a:lnTo>
                    <a:pt x="2110147" y="396181"/>
                  </a:lnTo>
                  <a:lnTo>
                    <a:pt x="2113235" y="381968"/>
                  </a:lnTo>
                  <a:cubicBezTo>
                    <a:pt x="2114070" y="377217"/>
                    <a:pt x="2114485" y="373463"/>
                    <a:pt x="2114485" y="370708"/>
                  </a:cubicBezTo>
                  <a:cubicBezTo>
                    <a:pt x="2114485" y="365453"/>
                    <a:pt x="2112309" y="362826"/>
                    <a:pt x="2107953" y="362826"/>
                  </a:cubicBezTo>
                  <a:lnTo>
                    <a:pt x="2099534" y="360710"/>
                  </a:lnTo>
                  <a:lnTo>
                    <a:pt x="2084071" y="361768"/>
                  </a:lnTo>
                  <a:close/>
                  <a:moveTo>
                    <a:pt x="3590608" y="360568"/>
                  </a:moveTo>
                  <a:lnTo>
                    <a:pt x="3590608" y="361512"/>
                  </a:lnTo>
                  <a:lnTo>
                    <a:pt x="3592631" y="361512"/>
                  </a:lnTo>
                  <a:lnTo>
                    <a:pt x="3592631" y="360568"/>
                  </a:lnTo>
                  <a:close/>
                  <a:moveTo>
                    <a:pt x="8763989" y="359627"/>
                  </a:moveTo>
                  <a:cubicBezTo>
                    <a:pt x="8754458" y="360526"/>
                    <a:pt x="8748703" y="361964"/>
                    <a:pt x="8746725" y="363943"/>
                  </a:cubicBezTo>
                  <a:lnTo>
                    <a:pt x="8742409" y="362864"/>
                  </a:lnTo>
                  <a:cubicBezTo>
                    <a:pt x="8738812" y="367000"/>
                    <a:pt x="8737014" y="371316"/>
                    <a:pt x="8737014" y="375812"/>
                  </a:cubicBezTo>
                  <a:cubicBezTo>
                    <a:pt x="8739891" y="387321"/>
                    <a:pt x="8744207" y="393075"/>
                    <a:pt x="8749962" y="393075"/>
                  </a:cubicBezTo>
                  <a:lnTo>
                    <a:pt x="8751041" y="391996"/>
                  </a:lnTo>
                  <a:lnTo>
                    <a:pt x="8758594" y="393075"/>
                  </a:lnTo>
                  <a:lnTo>
                    <a:pt x="8765068" y="393075"/>
                  </a:lnTo>
                  <a:cubicBezTo>
                    <a:pt x="8765068" y="390198"/>
                    <a:pt x="8766867" y="388760"/>
                    <a:pt x="8770463" y="388760"/>
                  </a:cubicBezTo>
                  <a:lnTo>
                    <a:pt x="8773700" y="380128"/>
                  </a:lnTo>
                  <a:lnTo>
                    <a:pt x="8773700" y="369338"/>
                  </a:lnTo>
                  <a:cubicBezTo>
                    <a:pt x="8772981" y="367180"/>
                    <a:pt x="8769744" y="363943"/>
                    <a:pt x="8763989" y="359627"/>
                  </a:cubicBezTo>
                  <a:close/>
                  <a:moveTo>
                    <a:pt x="4071231" y="359548"/>
                  </a:moveTo>
                  <a:lnTo>
                    <a:pt x="4071231" y="362960"/>
                  </a:lnTo>
                  <a:lnTo>
                    <a:pt x="4075703" y="362960"/>
                  </a:lnTo>
                  <a:lnTo>
                    <a:pt x="4075703" y="359548"/>
                  </a:lnTo>
                  <a:close/>
                  <a:moveTo>
                    <a:pt x="6591359" y="359021"/>
                  </a:moveTo>
                  <a:cubicBezTo>
                    <a:pt x="6599823" y="363677"/>
                    <a:pt x="6604056" y="368261"/>
                    <a:pt x="6604056" y="372774"/>
                  </a:cubicBezTo>
                  <a:cubicBezTo>
                    <a:pt x="6609609" y="372774"/>
                    <a:pt x="6612386" y="375142"/>
                    <a:pt x="6612386" y="379878"/>
                  </a:cubicBezTo>
                  <a:cubicBezTo>
                    <a:pt x="6606838" y="383761"/>
                    <a:pt x="6603709" y="386932"/>
                    <a:pt x="6602998" y="389391"/>
                  </a:cubicBezTo>
                  <a:lnTo>
                    <a:pt x="6602998" y="396138"/>
                  </a:lnTo>
                  <a:lnTo>
                    <a:pt x="6601921" y="409986"/>
                  </a:lnTo>
                  <a:lnTo>
                    <a:pt x="6602998" y="419329"/>
                  </a:lnTo>
                  <a:cubicBezTo>
                    <a:pt x="6598305" y="424773"/>
                    <a:pt x="6594147" y="427495"/>
                    <a:pt x="6590522" y="427495"/>
                  </a:cubicBezTo>
                  <a:lnTo>
                    <a:pt x="6589658" y="426631"/>
                  </a:lnTo>
                  <a:lnTo>
                    <a:pt x="6583680" y="428264"/>
                  </a:lnTo>
                  <a:cubicBezTo>
                    <a:pt x="6580428" y="428793"/>
                    <a:pt x="6576153" y="429242"/>
                    <a:pt x="6570855" y="429611"/>
                  </a:cubicBezTo>
                  <a:cubicBezTo>
                    <a:pt x="6555624" y="429611"/>
                    <a:pt x="6548009" y="418925"/>
                    <a:pt x="6548009" y="397555"/>
                  </a:cubicBezTo>
                  <a:cubicBezTo>
                    <a:pt x="6548009" y="391824"/>
                    <a:pt x="6555910" y="386520"/>
                    <a:pt x="6571711" y="381644"/>
                  </a:cubicBezTo>
                  <a:cubicBezTo>
                    <a:pt x="6576679" y="366562"/>
                    <a:pt x="6583228" y="359021"/>
                    <a:pt x="6591359" y="359021"/>
                  </a:cubicBezTo>
                  <a:close/>
                  <a:moveTo>
                    <a:pt x="8762910" y="357468"/>
                  </a:moveTo>
                  <a:lnTo>
                    <a:pt x="8762910" y="358547"/>
                  </a:lnTo>
                  <a:lnTo>
                    <a:pt x="8765068" y="358547"/>
                  </a:lnTo>
                  <a:lnTo>
                    <a:pt x="8765068" y="357468"/>
                  </a:lnTo>
                  <a:close/>
                  <a:moveTo>
                    <a:pt x="9195993" y="357089"/>
                  </a:moveTo>
                  <a:lnTo>
                    <a:pt x="9192599" y="360052"/>
                  </a:lnTo>
                  <a:lnTo>
                    <a:pt x="9187784" y="360052"/>
                  </a:lnTo>
                  <a:lnTo>
                    <a:pt x="9179898" y="357936"/>
                  </a:lnTo>
                  <a:lnTo>
                    <a:pt x="9173788" y="360052"/>
                  </a:lnTo>
                  <a:lnTo>
                    <a:pt x="9168277" y="359263"/>
                  </a:lnTo>
                  <a:lnTo>
                    <a:pt x="9176840" y="363409"/>
                  </a:lnTo>
                  <a:lnTo>
                    <a:pt x="9185189" y="366295"/>
                  </a:lnTo>
                  <a:lnTo>
                    <a:pt x="9193501" y="364179"/>
                  </a:lnTo>
                  <a:lnTo>
                    <a:pt x="9194980" y="365237"/>
                  </a:lnTo>
                  <a:lnTo>
                    <a:pt x="9193922" y="361292"/>
                  </a:lnTo>
                  <a:close/>
                  <a:moveTo>
                    <a:pt x="5738899" y="355713"/>
                  </a:moveTo>
                  <a:lnTo>
                    <a:pt x="5738899" y="356792"/>
                  </a:lnTo>
                  <a:lnTo>
                    <a:pt x="5741057" y="356792"/>
                  </a:lnTo>
                  <a:lnTo>
                    <a:pt x="5741057" y="355713"/>
                  </a:lnTo>
                  <a:close/>
                  <a:moveTo>
                    <a:pt x="3726967" y="355173"/>
                  </a:moveTo>
                  <a:lnTo>
                    <a:pt x="3726967" y="360568"/>
                  </a:lnTo>
                  <a:lnTo>
                    <a:pt x="3732362" y="361512"/>
                  </a:lnTo>
                  <a:lnTo>
                    <a:pt x="3732362" y="355173"/>
                  </a:lnTo>
                  <a:close/>
                  <a:moveTo>
                    <a:pt x="6767204" y="354922"/>
                  </a:moveTo>
                  <a:cubicBezTo>
                    <a:pt x="6775048" y="354922"/>
                    <a:pt x="6784345" y="360658"/>
                    <a:pt x="6795094" y="372131"/>
                  </a:cubicBezTo>
                  <a:cubicBezTo>
                    <a:pt x="6804295" y="375132"/>
                    <a:pt x="6808896" y="377999"/>
                    <a:pt x="6808896" y="380733"/>
                  </a:cubicBezTo>
                  <a:lnTo>
                    <a:pt x="6807838" y="384379"/>
                  </a:lnTo>
                  <a:cubicBezTo>
                    <a:pt x="6811364" y="385867"/>
                    <a:pt x="6813128" y="388143"/>
                    <a:pt x="6813128" y="391207"/>
                  </a:cubicBezTo>
                  <a:cubicBezTo>
                    <a:pt x="6813128" y="394558"/>
                    <a:pt x="6810000" y="397881"/>
                    <a:pt x="6803745" y="401177"/>
                  </a:cubicBezTo>
                  <a:cubicBezTo>
                    <a:pt x="6797939" y="401177"/>
                    <a:pt x="6795035" y="400516"/>
                    <a:pt x="6795035" y="399194"/>
                  </a:cubicBezTo>
                  <a:lnTo>
                    <a:pt x="6792761" y="400252"/>
                  </a:lnTo>
                  <a:lnTo>
                    <a:pt x="6790879" y="400252"/>
                  </a:lnTo>
                  <a:lnTo>
                    <a:pt x="6787379" y="399194"/>
                  </a:lnTo>
                  <a:cubicBezTo>
                    <a:pt x="6780230" y="402313"/>
                    <a:pt x="6773272" y="408264"/>
                    <a:pt x="6766503" y="417046"/>
                  </a:cubicBezTo>
                  <a:cubicBezTo>
                    <a:pt x="6763892" y="417046"/>
                    <a:pt x="6761582" y="417892"/>
                    <a:pt x="6759571" y="419584"/>
                  </a:cubicBezTo>
                  <a:lnTo>
                    <a:pt x="6764861" y="424964"/>
                  </a:lnTo>
                  <a:lnTo>
                    <a:pt x="6764861" y="426914"/>
                  </a:lnTo>
                  <a:cubicBezTo>
                    <a:pt x="6764861" y="431619"/>
                    <a:pt x="6759057" y="434262"/>
                    <a:pt x="6747450" y="434844"/>
                  </a:cubicBezTo>
                  <a:lnTo>
                    <a:pt x="6745277" y="437016"/>
                  </a:lnTo>
                  <a:lnTo>
                    <a:pt x="6742362" y="436495"/>
                  </a:lnTo>
                  <a:lnTo>
                    <a:pt x="6742340" y="436536"/>
                  </a:lnTo>
                  <a:cubicBezTo>
                    <a:pt x="6739353" y="439365"/>
                    <a:pt x="6731885" y="442604"/>
                    <a:pt x="6719937" y="446254"/>
                  </a:cubicBezTo>
                  <a:cubicBezTo>
                    <a:pt x="6717606" y="447307"/>
                    <a:pt x="6715358" y="449327"/>
                    <a:pt x="6713191" y="452315"/>
                  </a:cubicBezTo>
                  <a:lnTo>
                    <a:pt x="6707512" y="463094"/>
                  </a:lnTo>
                  <a:lnTo>
                    <a:pt x="6717037" y="463094"/>
                  </a:lnTo>
                  <a:lnTo>
                    <a:pt x="6720211" y="460978"/>
                  </a:lnTo>
                  <a:lnTo>
                    <a:pt x="6725985" y="460978"/>
                  </a:lnTo>
                  <a:cubicBezTo>
                    <a:pt x="6730217" y="463799"/>
                    <a:pt x="6733785" y="465210"/>
                    <a:pt x="6736689" y="465210"/>
                  </a:cubicBezTo>
                  <a:cubicBezTo>
                    <a:pt x="6738100" y="463799"/>
                    <a:pt x="6742337" y="463094"/>
                    <a:pt x="6749401" y="463094"/>
                  </a:cubicBezTo>
                  <a:cubicBezTo>
                    <a:pt x="6751123" y="457063"/>
                    <a:pt x="6755094" y="451576"/>
                    <a:pt x="6761314" y="446635"/>
                  </a:cubicBezTo>
                  <a:cubicBezTo>
                    <a:pt x="6761314" y="439359"/>
                    <a:pt x="6765452" y="435720"/>
                    <a:pt x="6773727" y="435720"/>
                  </a:cubicBezTo>
                  <a:cubicBezTo>
                    <a:pt x="6781926" y="444889"/>
                    <a:pt x="6788662" y="449474"/>
                    <a:pt x="6793935" y="449474"/>
                  </a:cubicBezTo>
                  <a:lnTo>
                    <a:pt x="6806780" y="468224"/>
                  </a:lnTo>
                  <a:lnTo>
                    <a:pt x="6806780" y="470023"/>
                  </a:lnTo>
                  <a:cubicBezTo>
                    <a:pt x="6806780" y="472518"/>
                    <a:pt x="6801523" y="475533"/>
                    <a:pt x="6791010" y="479068"/>
                  </a:cubicBezTo>
                  <a:lnTo>
                    <a:pt x="6788196" y="476952"/>
                  </a:lnTo>
                  <a:cubicBezTo>
                    <a:pt x="6785460" y="479068"/>
                    <a:pt x="6782335" y="480126"/>
                    <a:pt x="6778823" y="480126"/>
                  </a:cubicBezTo>
                  <a:cubicBezTo>
                    <a:pt x="6771382" y="480126"/>
                    <a:pt x="6767662" y="479421"/>
                    <a:pt x="6767662" y="478011"/>
                  </a:cubicBezTo>
                  <a:lnTo>
                    <a:pt x="6763352" y="479068"/>
                  </a:lnTo>
                  <a:lnTo>
                    <a:pt x="6748996" y="479068"/>
                  </a:lnTo>
                  <a:lnTo>
                    <a:pt x="6740177" y="478011"/>
                  </a:lnTo>
                  <a:lnTo>
                    <a:pt x="6727547" y="481184"/>
                  </a:lnTo>
                  <a:cubicBezTo>
                    <a:pt x="6723078" y="480798"/>
                    <a:pt x="6719491" y="480253"/>
                    <a:pt x="6716786" y="479548"/>
                  </a:cubicBezTo>
                  <a:lnTo>
                    <a:pt x="6711794" y="477178"/>
                  </a:lnTo>
                  <a:lnTo>
                    <a:pt x="6705908" y="480121"/>
                  </a:lnTo>
                  <a:lnTo>
                    <a:pt x="6706938" y="494805"/>
                  </a:lnTo>
                  <a:lnTo>
                    <a:pt x="6706935" y="494806"/>
                  </a:lnTo>
                  <a:lnTo>
                    <a:pt x="6707996" y="498819"/>
                  </a:lnTo>
                  <a:lnTo>
                    <a:pt x="6705880" y="505036"/>
                  </a:lnTo>
                  <a:lnTo>
                    <a:pt x="6705880" y="517350"/>
                  </a:lnTo>
                  <a:lnTo>
                    <a:pt x="6709054" y="540361"/>
                  </a:lnTo>
                  <a:lnTo>
                    <a:pt x="6709054" y="541433"/>
                  </a:lnTo>
                  <a:cubicBezTo>
                    <a:pt x="6709054" y="546927"/>
                    <a:pt x="6701340" y="555095"/>
                    <a:pt x="6685913" y="565939"/>
                  </a:cubicBezTo>
                  <a:cubicBezTo>
                    <a:pt x="6685913" y="567973"/>
                    <a:pt x="6681635" y="570181"/>
                    <a:pt x="6673080" y="572562"/>
                  </a:cubicBezTo>
                  <a:cubicBezTo>
                    <a:pt x="6654144" y="572562"/>
                    <a:pt x="6644676" y="568489"/>
                    <a:pt x="6644676" y="560343"/>
                  </a:cubicBezTo>
                  <a:lnTo>
                    <a:pt x="6644676" y="556164"/>
                  </a:lnTo>
                  <a:lnTo>
                    <a:pt x="6645708" y="555132"/>
                  </a:lnTo>
                  <a:lnTo>
                    <a:pt x="6642419" y="548328"/>
                  </a:lnTo>
                  <a:cubicBezTo>
                    <a:pt x="6640209" y="545817"/>
                    <a:pt x="6636894" y="543081"/>
                    <a:pt x="6632474" y="540120"/>
                  </a:cubicBezTo>
                  <a:cubicBezTo>
                    <a:pt x="6631646" y="537464"/>
                    <a:pt x="6628363" y="534824"/>
                    <a:pt x="6622626" y="532201"/>
                  </a:cubicBezTo>
                  <a:lnTo>
                    <a:pt x="6620477" y="530051"/>
                  </a:lnTo>
                  <a:lnTo>
                    <a:pt x="6620477" y="525187"/>
                  </a:lnTo>
                  <a:lnTo>
                    <a:pt x="6632028" y="518768"/>
                  </a:lnTo>
                  <a:lnTo>
                    <a:pt x="6646270" y="518768"/>
                  </a:lnTo>
                  <a:cubicBezTo>
                    <a:pt x="6650501" y="522294"/>
                    <a:pt x="6652687" y="524058"/>
                    <a:pt x="6652826" y="524058"/>
                  </a:cubicBezTo>
                  <a:lnTo>
                    <a:pt x="6654198" y="519946"/>
                  </a:lnTo>
                  <a:lnTo>
                    <a:pt x="6654198" y="510176"/>
                  </a:lnTo>
                  <a:lnTo>
                    <a:pt x="6654944" y="509485"/>
                  </a:lnTo>
                  <a:lnTo>
                    <a:pt x="6654198" y="509485"/>
                  </a:lnTo>
                  <a:lnTo>
                    <a:pt x="6656314" y="500806"/>
                  </a:lnTo>
                  <a:lnTo>
                    <a:pt x="6653140" y="496096"/>
                  </a:lnTo>
                  <a:lnTo>
                    <a:pt x="6653140" y="486352"/>
                  </a:lnTo>
                  <a:lnTo>
                    <a:pt x="6655256" y="478023"/>
                  </a:lnTo>
                  <a:lnTo>
                    <a:pt x="6655256" y="476480"/>
                  </a:lnTo>
                  <a:lnTo>
                    <a:pt x="6652853" y="475894"/>
                  </a:lnTo>
                  <a:lnTo>
                    <a:pt x="6650206" y="476727"/>
                  </a:lnTo>
                  <a:lnTo>
                    <a:pt x="6650206" y="478714"/>
                  </a:lnTo>
                  <a:lnTo>
                    <a:pt x="6639121" y="480126"/>
                  </a:lnTo>
                  <a:lnTo>
                    <a:pt x="6634230" y="475435"/>
                  </a:lnTo>
                  <a:lnTo>
                    <a:pt x="6634230" y="473988"/>
                  </a:lnTo>
                  <a:lnTo>
                    <a:pt x="6633555" y="476206"/>
                  </a:lnTo>
                  <a:cubicBezTo>
                    <a:pt x="6631724" y="478876"/>
                    <a:pt x="6627147" y="480535"/>
                    <a:pt x="6619824" y="481184"/>
                  </a:cubicBezTo>
                  <a:lnTo>
                    <a:pt x="6612557" y="479068"/>
                  </a:lnTo>
                  <a:lnTo>
                    <a:pt x="6611845" y="480126"/>
                  </a:lnTo>
                  <a:lnTo>
                    <a:pt x="6609048" y="480126"/>
                  </a:lnTo>
                  <a:lnTo>
                    <a:pt x="6605192" y="479068"/>
                  </a:lnTo>
                  <a:lnTo>
                    <a:pt x="6600033" y="480126"/>
                  </a:lnTo>
                  <a:lnTo>
                    <a:pt x="6596005" y="479068"/>
                  </a:lnTo>
                  <a:lnTo>
                    <a:pt x="6590092" y="481184"/>
                  </a:lnTo>
                  <a:cubicBezTo>
                    <a:pt x="6585307" y="481184"/>
                    <a:pt x="6581300" y="480831"/>
                    <a:pt x="6578071" y="480126"/>
                  </a:cubicBezTo>
                  <a:lnTo>
                    <a:pt x="6571143" y="477137"/>
                  </a:lnTo>
                  <a:lnTo>
                    <a:pt x="6562742" y="480126"/>
                  </a:lnTo>
                  <a:cubicBezTo>
                    <a:pt x="6557857" y="478623"/>
                    <a:pt x="6555414" y="475255"/>
                    <a:pt x="6555414" y="470023"/>
                  </a:cubicBezTo>
                  <a:lnTo>
                    <a:pt x="6555414" y="468965"/>
                  </a:lnTo>
                  <a:cubicBezTo>
                    <a:pt x="6555414" y="466428"/>
                    <a:pt x="6560745" y="464200"/>
                    <a:pt x="6571407" y="462280"/>
                  </a:cubicBezTo>
                  <a:lnTo>
                    <a:pt x="6573319" y="460978"/>
                  </a:lnTo>
                  <a:cubicBezTo>
                    <a:pt x="6578153" y="463094"/>
                    <a:pt x="6582356" y="464152"/>
                    <a:pt x="6585928" y="464152"/>
                  </a:cubicBezTo>
                  <a:lnTo>
                    <a:pt x="6596507" y="459920"/>
                  </a:lnTo>
                  <a:lnTo>
                    <a:pt x="6611329" y="459920"/>
                  </a:lnTo>
                  <a:lnTo>
                    <a:pt x="6611329" y="460228"/>
                  </a:lnTo>
                  <a:lnTo>
                    <a:pt x="6612728" y="459920"/>
                  </a:lnTo>
                  <a:lnTo>
                    <a:pt x="6619647" y="459920"/>
                  </a:lnTo>
                  <a:cubicBezTo>
                    <a:pt x="6627413" y="460413"/>
                    <a:pt x="6631296" y="463782"/>
                    <a:pt x="6631296" y="470025"/>
                  </a:cubicBezTo>
                  <a:lnTo>
                    <a:pt x="6634230" y="472959"/>
                  </a:lnTo>
                  <a:lnTo>
                    <a:pt x="6634230" y="472139"/>
                  </a:lnTo>
                  <a:cubicBezTo>
                    <a:pt x="6634230" y="468225"/>
                    <a:pt x="6637920" y="466268"/>
                    <a:pt x="6645300" y="466268"/>
                  </a:cubicBezTo>
                  <a:lnTo>
                    <a:pt x="6652750" y="465440"/>
                  </a:lnTo>
                  <a:lnTo>
                    <a:pt x="6653140" y="465503"/>
                  </a:lnTo>
                  <a:lnTo>
                    <a:pt x="6652082" y="464603"/>
                  </a:lnTo>
                  <a:lnTo>
                    <a:pt x="6653140" y="458222"/>
                  </a:lnTo>
                  <a:lnTo>
                    <a:pt x="6653140" y="457861"/>
                  </a:lnTo>
                  <a:lnTo>
                    <a:pt x="6651024" y="447082"/>
                  </a:lnTo>
                  <a:lnTo>
                    <a:pt x="6653140" y="447722"/>
                  </a:lnTo>
                  <a:cubicBezTo>
                    <a:pt x="6649613" y="447498"/>
                    <a:pt x="6647850" y="445807"/>
                    <a:pt x="6647850" y="442650"/>
                  </a:cubicBezTo>
                  <a:lnTo>
                    <a:pt x="6647850" y="440470"/>
                  </a:lnTo>
                  <a:lnTo>
                    <a:pt x="6653709" y="434795"/>
                  </a:lnTo>
                  <a:lnTo>
                    <a:pt x="6655837" y="434795"/>
                  </a:lnTo>
                  <a:cubicBezTo>
                    <a:pt x="6660503" y="434795"/>
                    <a:pt x="6665187" y="435809"/>
                    <a:pt x="6669888" y="437836"/>
                  </a:cubicBezTo>
                  <a:lnTo>
                    <a:pt x="6673679" y="433737"/>
                  </a:lnTo>
                  <a:lnTo>
                    <a:pt x="6677186" y="433737"/>
                  </a:lnTo>
                  <a:lnTo>
                    <a:pt x="6694579" y="438004"/>
                  </a:lnTo>
                  <a:lnTo>
                    <a:pt x="6695194" y="435965"/>
                  </a:lnTo>
                  <a:lnTo>
                    <a:pt x="6696467" y="435496"/>
                  </a:lnTo>
                  <a:lnTo>
                    <a:pt x="6700020" y="424400"/>
                  </a:lnTo>
                  <a:lnTo>
                    <a:pt x="6684751" y="425379"/>
                  </a:lnTo>
                  <a:lnTo>
                    <a:pt x="6682115" y="424321"/>
                  </a:lnTo>
                  <a:lnTo>
                    <a:pt x="6679405" y="425379"/>
                  </a:lnTo>
                  <a:lnTo>
                    <a:pt x="6656718" y="424321"/>
                  </a:lnTo>
                  <a:lnTo>
                    <a:pt x="6647673" y="424321"/>
                  </a:lnTo>
                  <a:lnTo>
                    <a:pt x="6642384" y="421147"/>
                  </a:lnTo>
                  <a:cubicBezTo>
                    <a:pt x="6637947" y="421147"/>
                    <a:pt x="6633580" y="422558"/>
                    <a:pt x="6629284" y="425379"/>
                  </a:cubicBezTo>
                  <a:lnTo>
                    <a:pt x="6611472" y="424321"/>
                  </a:lnTo>
                  <a:lnTo>
                    <a:pt x="6610612" y="424321"/>
                  </a:lnTo>
                  <a:cubicBezTo>
                    <a:pt x="6607385" y="424321"/>
                    <a:pt x="6605075" y="420510"/>
                    <a:pt x="6603683" y="412886"/>
                  </a:cubicBezTo>
                  <a:lnTo>
                    <a:pt x="6610620" y="409536"/>
                  </a:lnTo>
                  <a:lnTo>
                    <a:pt x="6614901" y="411651"/>
                  </a:lnTo>
                  <a:lnTo>
                    <a:pt x="6625762" y="406361"/>
                  </a:lnTo>
                  <a:lnTo>
                    <a:pt x="6627406" y="406361"/>
                  </a:lnTo>
                  <a:cubicBezTo>
                    <a:pt x="6631537" y="406361"/>
                    <a:pt x="6635189" y="408478"/>
                    <a:pt x="6638363" y="412709"/>
                  </a:cubicBezTo>
                  <a:lnTo>
                    <a:pt x="6639568" y="412709"/>
                  </a:lnTo>
                  <a:lnTo>
                    <a:pt x="6650040" y="408478"/>
                  </a:lnTo>
                  <a:lnTo>
                    <a:pt x="6661473" y="409536"/>
                  </a:lnTo>
                  <a:cubicBezTo>
                    <a:pt x="6661473" y="408205"/>
                    <a:pt x="6664089" y="407147"/>
                    <a:pt x="6669321" y="406361"/>
                  </a:cubicBezTo>
                  <a:cubicBezTo>
                    <a:pt x="6672583" y="406361"/>
                    <a:pt x="6679107" y="408478"/>
                    <a:pt x="6688892" y="412709"/>
                  </a:cubicBezTo>
                  <a:lnTo>
                    <a:pt x="6691164" y="412709"/>
                  </a:lnTo>
                  <a:lnTo>
                    <a:pt x="6702614" y="409536"/>
                  </a:lnTo>
                  <a:lnTo>
                    <a:pt x="6705694" y="411443"/>
                  </a:lnTo>
                  <a:lnTo>
                    <a:pt x="6706610" y="407912"/>
                  </a:lnTo>
                  <a:cubicBezTo>
                    <a:pt x="6708551" y="403843"/>
                    <a:pt x="6713402" y="398786"/>
                    <a:pt x="6721163" y="392741"/>
                  </a:cubicBezTo>
                  <a:lnTo>
                    <a:pt x="6723016" y="392741"/>
                  </a:lnTo>
                  <a:cubicBezTo>
                    <a:pt x="6726575" y="392741"/>
                    <a:pt x="6728856" y="395908"/>
                    <a:pt x="6729861" y="402242"/>
                  </a:cubicBezTo>
                  <a:lnTo>
                    <a:pt x="6739660" y="408478"/>
                  </a:lnTo>
                  <a:lnTo>
                    <a:pt x="6741313" y="408478"/>
                  </a:lnTo>
                  <a:cubicBezTo>
                    <a:pt x="6741820" y="408180"/>
                    <a:pt x="6744299" y="401558"/>
                    <a:pt x="6748752" y="388613"/>
                  </a:cubicBezTo>
                  <a:lnTo>
                    <a:pt x="6748752" y="377674"/>
                  </a:lnTo>
                  <a:cubicBezTo>
                    <a:pt x="6756270" y="366678"/>
                    <a:pt x="6762421" y="359094"/>
                    <a:pt x="6767204" y="354922"/>
                  </a:cubicBezTo>
                  <a:close/>
                  <a:moveTo>
                    <a:pt x="7747865" y="354231"/>
                  </a:moveTo>
                  <a:lnTo>
                    <a:pt x="7747865" y="356389"/>
                  </a:lnTo>
                  <a:lnTo>
                    <a:pt x="7750023" y="358547"/>
                  </a:lnTo>
                  <a:lnTo>
                    <a:pt x="7755418" y="358547"/>
                  </a:lnTo>
                  <a:lnTo>
                    <a:pt x="7758655" y="355310"/>
                  </a:lnTo>
                  <a:lnTo>
                    <a:pt x="7757576" y="354231"/>
                  </a:lnTo>
                  <a:close/>
                  <a:moveTo>
                    <a:pt x="6242915" y="354230"/>
                  </a:moveTo>
                  <a:lnTo>
                    <a:pt x="6242915" y="356388"/>
                  </a:lnTo>
                  <a:lnTo>
                    <a:pt x="6245073" y="358546"/>
                  </a:lnTo>
                  <a:lnTo>
                    <a:pt x="6250468" y="358546"/>
                  </a:lnTo>
                  <a:lnTo>
                    <a:pt x="6253705" y="355309"/>
                  </a:lnTo>
                  <a:lnTo>
                    <a:pt x="6252626" y="354230"/>
                  </a:lnTo>
                  <a:close/>
                  <a:moveTo>
                    <a:pt x="708892" y="354227"/>
                  </a:moveTo>
                  <a:lnTo>
                    <a:pt x="708892" y="356385"/>
                  </a:lnTo>
                  <a:lnTo>
                    <a:pt x="711050" y="358543"/>
                  </a:lnTo>
                  <a:lnTo>
                    <a:pt x="716445" y="358543"/>
                  </a:lnTo>
                  <a:lnTo>
                    <a:pt x="719682" y="355306"/>
                  </a:lnTo>
                  <a:lnTo>
                    <a:pt x="718603" y="354227"/>
                  </a:lnTo>
                  <a:close/>
                  <a:moveTo>
                    <a:pt x="9264865" y="353705"/>
                  </a:moveTo>
                  <a:lnTo>
                    <a:pt x="9253407" y="357121"/>
                  </a:lnTo>
                  <a:lnTo>
                    <a:pt x="9256117" y="366777"/>
                  </a:lnTo>
                  <a:lnTo>
                    <a:pt x="9262840" y="368411"/>
                  </a:lnTo>
                  <a:cubicBezTo>
                    <a:pt x="9268665" y="365033"/>
                    <a:pt x="9272493" y="362300"/>
                    <a:pt x="9274325" y="360213"/>
                  </a:cubicBezTo>
                  <a:close/>
                  <a:moveTo>
                    <a:pt x="8262806" y="352343"/>
                  </a:moveTo>
                  <a:lnTo>
                    <a:pt x="8262806" y="354501"/>
                  </a:lnTo>
                  <a:lnTo>
                    <a:pt x="8266043" y="354501"/>
                  </a:lnTo>
                  <a:lnTo>
                    <a:pt x="8266043" y="352343"/>
                  </a:lnTo>
                  <a:close/>
                  <a:moveTo>
                    <a:pt x="5743216" y="351262"/>
                  </a:moveTo>
                  <a:lnTo>
                    <a:pt x="5743216" y="353555"/>
                  </a:lnTo>
                  <a:lnTo>
                    <a:pt x="5746587" y="352476"/>
                  </a:lnTo>
                  <a:lnTo>
                    <a:pt x="5746587" y="351262"/>
                  </a:lnTo>
                  <a:close/>
                  <a:moveTo>
                    <a:pt x="7744628" y="350994"/>
                  </a:moveTo>
                  <a:lnTo>
                    <a:pt x="7743549" y="352073"/>
                  </a:lnTo>
                  <a:lnTo>
                    <a:pt x="7743549" y="353152"/>
                  </a:lnTo>
                  <a:lnTo>
                    <a:pt x="7746786" y="353152"/>
                  </a:lnTo>
                  <a:close/>
                  <a:moveTo>
                    <a:pt x="6239678" y="350993"/>
                  </a:moveTo>
                  <a:lnTo>
                    <a:pt x="6238599" y="352072"/>
                  </a:lnTo>
                  <a:lnTo>
                    <a:pt x="6238599" y="353151"/>
                  </a:lnTo>
                  <a:lnTo>
                    <a:pt x="6241836" y="353151"/>
                  </a:lnTo>
                  <a:close/>
                  <a:moveTo>
                    <a:pt x="705655" y="350990"/>
                  </a:moveTo>
                  <a:lnTo>
                    <a:pt x="704576" y="352069"/>
                  </a:lnTo>
                  <a:lnTo>
                    <a:pt x="704576" y="353148"/>
                  </a:lnTo>
                  <a:lnTo>
                    <a:pt x="707813" y="353148"/>
                  </a:lnTo>
                  <a:close/>
                  <a:moveTo>
                    <a:pt x="8779095" y="348836"/>
                  </a:moveTo>
                  <a:lnTo>
                    <a:pt x="8779095" y="349915"/>
                  </a:lnTo>
                  <a:lnTo>
                    <a:pt x="8781253" y="349915"/>
                  </a:lnTo>
                  <a:lnTo>
                    <a:pt x="8781253" y="348836"/>
                  </a:lnTo>
                  <a:close/>
                  <a:moveTo>
                    <a:pt x="7769445" y="347757"/>
                  </a:moveTo>
                  <a:lnTo>
                    <a:pt x="7770524" y="347757"/>
                  </a:lnTo>
                  <a:lnTo>
                    <a:pt x="7770524" y="348753"/>
                  </a:lnTo>
                  <a:lnTo>
                    <a:pt x="7769445" y="347881"/>
                  </a:lnTo>
                  <a:close/>
                  <a:moveTo>
                    <a:pt x="6264495" y="347756"/>
                  </a:moveTo>
                  <a:lnTo>
                    <a:pt x="6265574" y="347756"/>
                  </a:lnTo>
                  <a:lnTo>
                    <a:pt x="6265574" y="348752"/>
                  </a:lnTo>
                  <a:lnTo>
                    <a:pt x="6264495" y="347880"/>
                  </a:lnTo>
                  <a:close/>
                  <a:moveTo>
                    <a:pt x="730472" y="347753"/>
                  </a:moveTo>
                  <a:lnTo>
                    <a:pt x="731551" y="347753"/>
                  </a:lnTo>
                  <a:lnTo>
                    <a:pt x="731551" y="348749"/>
                  </a:lnTo>
                  <a:lnTo>
                    <a:pt x="730472" y="347877"/>
                  </a:lnTo>
                  <a:close/>
                  <a:moveTo>
                    <a:pt x="5738899" y="346946"/>
                  </a:moveTo>
                  <a:lnTo>
                    <a:pt x="5738899" y="349104"/>
                  </a:lnTo>
                  <a:lnTo>
                    <a:pt x="5742137" y="349104"/>
                  </a:lnTo>
                  <a:lnTo>
                    <a:pt x="5742137" y="346946"/>
                  </a:lnTo>
                  <a:close/>
                  <a:moveTo>
                    <a:pt x="3735599" y="346675"/>
                  </a:moveTo>
                  <a:lnTo>
                    <a:pt x="3735599" y="349777"/>
                  </a:lnTo>
                  <a:lnTo>
                    <a:pt x="3737622" y="347754"/>
                  </a:lnTo>
                  <a:lnTo>
                    <a:pt x="3737622" y="346675"/>
                  </a:lnTo>
                  <a:close/>
                  <a:moveTo>
                    <a:pt x="6683556" y="346458"/>
                  </a:moveTo>
                  <a:lnTo>
                    <a:pt x="6683556" y="348679"/>
                  </a:lnTo>
                  <a:lnTo>
                    <a:pt x="6688028" y="348679"/>
                  </a:lnTo>
                  <a:lnTo>
                    <a:pt x="6688028" y="346458"/>
                  </a:lnTo>
                  <a:close/>
                  <a:moveTo>
                    <a:pt x="3172912" y="343708"/>
                  </a:moveTo>
                  <a:lnTo>
                    <a:pt x="3172912" y="344787"/>
                  </a:lnTo>
                  <a:lnTo>
                    <a:pt x="3178307" y="349103"/>
                  </a:lnTo>
                  <a:lnTo>
                    <a:pt x="3181679" y="346675"/>
                  </a:lnTo>
                  <a:lnTo>
                    <a:pt x="3177228" y="343708"/>
                  </a:lnTo>
                  <a:close/>
                  <a:moveTo>
                    <a:pt x="4203192" y="343519"/>
                  </a:moveTo>
                  <a:lnTo>
                    <a:pt x="4204294" y="347249"/>
                  </a:lnTo>
                  <a:cubicBezTo>
                    <a:pt x="4204804" y="346726"/>
                    <a:pt x="4205059" y="345755"/>
                    <a:pt x="4205059" y="344334"/>
                  </a:cubicBezTo>
                  <a:lnTo>
                    <a:pt x="4203756" y="343519"/>
                  </a:lnTo>
                  <a:close/>
                  <a:moveTo>
                    <a:pt x="1086934" y="343437"/>
                  </a:moveTo>
                  <a:lnTo>
                    <a:pt x="1082618" y="347753"/>
                  </a:lnTo>
                  <a:lnTo>
                    <a:pt x="1082618" y="349911"/>
                  </a:lnTo>
                  <a:lnTo>
                    <a:pt x="1084777" y="352069"/>
                  </a:lnTo>
                  <a:lnTo>
                    <a:pt x="1085855" y="352069"/>
                  </a:lnTo>
                  <a:cubicBezTo>
                    <a:pt x="1087295" y="352069"/>
                    <a:pt x="1088014" y="350990"/>
                    <a:pt x="1088014" y="348832"/>
                  </a:cubicBezTo>
                  <a:close/>
                  <a:moveTo>
                    <a:pt x="9147534" y="343044"/>
                  </a:moveTo>
                  <a:lnTo>
                    <a:pt x="9143515" y="345507"/>
                  </a:lnTo>
                  <a:cubicBezTo>
                    <a:pt x="9143515" y="354797"/>
                    <a:pt x="9137873" y="360234"/>
                    <a:pt x="9126588" y="361821"/>
                  </a:cubicBezTo>
                  <a:lnTo>
                    <a:pt x="9126588" y="362644"/>
                  </a:lnTo>
                  <a:cubicBezTo>
                    <a:pt x="9126588" y="363358"/>
                    <a:pt x="9130313" y="364575"/>
                    <a:pt x="9137764" y="366295"/>
                  </a:cubicBezTo>
                  <a:lnTo>
                    <a:pt x="9141159" y="366295"/>
                  </a:lnTo>
                  <a:lnTo>
                    <a:pt x="9141159" y="363702"/>
                  </a:lnTo>
                  <a:cubicBezTo>
                    <a:pt x="9141159" y="358598"/>
                    <a:pt x="9143332" y="355231"/>
                    <a:pt x="9147677" y="353600"/>
                  </a:cubicBezTo>
                  <a:lnTo>
                    <a:pt x="9149083" y="353846"/>
                  </a:lnTo>
                  <a:lnTo>
                    <a:pt x="9148157" y="353349"/>
                  </a:lnTo>
                  <a:cubicBezTo>
                    <a:pt x="9147018" y="352343"/>
                    <a:pt x="9146448" y="351251"/>
                    <a:pt x="9146448" y="350072"/>
                  </a:cubicBezTo>
                  <a:lnTo>
                    <a:pt x="9145390" y="349013"/>
                  </a:lnTo>
                  <a:lnTo>
                    <a:pt x="9145390" y="346297"/>
                  </a:lnTo>
                  <a:close/>
                  <a:moveTo>
                    <a:pt x="1646925" y="342898"/>
                  </a:moveTo>
                  <a:lnTo>
                    <a:pt x="1644767" y="347214"/>
                  </a:lnTo>
                  <a:lnTo>
                    <a:pt x="1644767" y="349372"/>
                  </a:lnTo>
                  <a:lnTo>
                    <a:pt x="1645846" y="349372"/>
                  </a:lnTo>
                  <a:lnTo>
                    <a:pt x="1650162" y="345056"/>
                  </a:lnTo>
                  <a:lnTo>
                    <a:pt x="1650162" y="342898"/>
                  </a:lnTo>
                  <a:close/>
                  <a:moveTo>
                    <a:pt x="7737075" y="342362"/>
                  </a:moveTo>
                  <a:cubicBezTo>
                    <a:pt x="7737075" y="343801"/>
                    <a:pt x="7735996" y="344520"/>
                    <a:pt x="7733838" y="344520"/>
                  </a:cubicBezTo>
                  <a:lnTo>
                    <a:pt x="7733838" y="345599"/>
                  </a:lnTo>
                  <a:lnTo>
                    <a:pt x="7735996" y="345599"/>
                  </a:lnTo>
                  <a:cubicBezTo>
                    <a:pt x="7735996" y="344160"/>
                    <a:pt x="7737075" y="343441"/>
                    <a:pt x="7739233" y="343441"/>
                  </a:cubicBezTo>
                  <a:lnTo>
                    <a:pt x="7739233" y="342362"/>
                  </a:lnTo>
                  <a:close/>
                  <a:moveTo>
                    <a:pt x="6232125" y="342361"/>
                  </a:moveTo>
                  <a:cubicBezTo>
                    <a:pt x="6232125" y="343799"/>
                    <a:pt x="6231046" y="344519"/>
                    <a:pt x="6228888" y="344519"/>
                  </a:cubicBezTo>
                  <a:lnTo>
                    <a:pt x="6228888" y="345598"/>
                  </a:lnTo>
                  <a:lnTo>
                    <a:pt x="6231046" y="345598"/>
                  </a:lnTo>
                  <a:cubicBezTo>
                    <a:pt x="6231046" y="344159"/>
                    <a:pt x="6232125" y="343440"/>
                    <a:pt x="6234283" y="343440"/>
                  </a:cubicBezTo>
                  <a:lnTo>
                    <a:pt x="6234283" y="342361"/>
                  </a:lnTo>
                  <a:close/>
                  <a:moveTo>
                    <a:pt x="698102" y="342358"/>
                  </a:moveTo>
                  <a:cubicBezTo>
                    <a:pt x="698102" y="343797"/>
                    <a:pt x="697023" y="344516"/>
                    <a:pt x="694865" y="344516"/>
                  </a:cubicBezTo>
                  <a:lnTo>
                    <a:pt x="694865" y="345595"/>
                  </a:lnTo>
                  <a:lnTo>
                    <a:pt x="697023" y="345595"/>
                  </a:lnTo>
                  <a:cubicBezTo>
                    <a:pt x="697023" y="344157"/>
                    <a:pt x="698102" y="343437"/>
                    <a:pt x="700260" y="343437"/>
                  </a:cubicBezTo>
                  <a:lnTo>
                    <a:pt x="700260" y="342358"/>
                  </a:lnTo>
                  <a:close/>
                  <a:moveTo>
                    <a:pt x="9228016" y="341488"/>
                  </a:moveTo>
                  <a:lnTo>
                    <a:pt x="9224602" y="341962"/>
                  </a:lnTo>
                  <a:lnTo>
                    <a:pt x="9224602" y="344183"/>
                  </a:lnTo>
                  <a:lnTo>
                    <a:pt x="9228016" y="344183"/>
                  </a:lnTo>
                  <a:close/>
                  <a:moveTo>
                    <a:pt x="8749962" y="341283"/>
                  </a:moveTo>
                  <a:lnTo>
                    <a:pt x="8747804" y="343441"/>
                  </a:lnTo>
                  <a:lnTo>
                    <a:pt x="8749962" y="343441"/>
                  </a:lnTo>
                  <a:close/>
                  <a:moveTo>
                    <a:pt x="9248117" y="339606"/>
                  </a:moveTo>
                  <a:lnTo>
                    <a:pt x="9247702" y="339846"/>
                  </a:lnTo>
                  <a:lnTo>
                    <a:pt x="9246819" y="340348"/>
                  </a:lnTo>
                  <a:lnTo>
                    <a:pt x="9246819" y="341608"/>
                  </a:lnTo>
                  <a:lnTo>
                    <a:pt x="9247426" y="341010"/>
                  </a:lnTo>
                  <a:lnTo>
                    <a:pt x="9248117" y="341526"/>
                  </a:lnTo>
                  <a:close/>
                  <a:moveTo>
                    <a:pt x="3132854" y="339392"/>
                  </a:moveTo>
                  <a:lnTo>
                    <a:pt x="3132854" y="342629"/>
                  </a:lnTo>
                  <a:lnTo>
                    <a:pt x="3136226" y="342629"/>
                  </a:lnTo>
                  <a:lnTo>
                    <a:pt x="3136226" y="339392"/>
                  </a:lnTo>
                  <a:close/>
                  <a:moveTo>
                    <a:pt x="7750023" y="338046"/>
                  </a:moveTo>
                  <a:lnTo>
                    <a:pt x="7750023" y="339125"/>
                  </a:lnTo>
                  <a:lnTo>
                    <a:pt x="7752181" y="339125"/>
                  </a:lnTo>
                  <a:lnTo>
                    <a:pt x="7752181" y="338046"/>
                  </a:lnTo>
                  <a:close/>
                  <a:moveTo>
                    <a:pt x="6245073" y="338045"/>
                  </a:moveTo>
                  <a:lnTo>
                    <a:pt x="6245073" y="339124"/>
                  </a:lnTo>
                  <a:lnTo>
                    <a:pt x="6247231" y="339124"/>
                  </a:lnTo>
                  <a:lnTo>
                    <a:pt x="6247231" y="338045"/>
                  </a:lnTo>
                  <a:close/>
                  <a:moveTo>
                    <a:pt x="711050" y="338042"/>
                  </a:moveTo>
                  <a:lnTo>
                    <a:pt x="711050" y="339121"/>
                  </a:lnTo>
                  <a:lnTo>
                    <a:pt x="713208" y="339121"/>
                  </a:lnTo>
                  <a:lnTo>
                    <a:pt x="713208" y="338042"/>
                  </a:lnTo>
                  <a:close/>
                  <a:moveTo>
                    <a:pt x="6682499" y="336937"/>
                  </a:moveTo>
                  <a:lnTo>
                    <a:pt x="6682499" y="337173"/>
                  </a:lnTo>
                  <a:lnTo>
                    <a:pt x="6682872" y="337173"/>
                  </a:lnTo>
                  <a:lnTo>
                    <a:pt x="6682872" y="336937"/>
                  </a:lnTo>
                  <a:close/>
                  <a:moveTo>
                    <a:pt x="9117606" y="336778"/>
                  </a:moveTo>
                  <a:lnTo>
                    <a:pt x="9117561" y="337002"/>
                  </a:lnTo>
                  <a:lnTo>
                    <a:pt x="9117884" y="336778"/>
                  </a:lnTo>
                  <a:close/>
                  <a:moveTo>
                    <a:pt x="8753199" y="335889"/>
                  </a:moveTo>
                  <a:lnTo>
                    <a:pt x="8760752" y="335889"/>
                  </a:lnTo>
                  <a:cubicBezTo>
                    <a:pt x="8765068" y="336248"/>
                    <a:pt x="8767226" y="337327"/>
                    <a:pt x="8767226" y="339125"/>
                  </a:cubicBezTo>
                  <a:lnTo>
                    <a:pt x="8768305" y="338046"/>
                  </a:lnTo>
                  <a:cubicBezTo>
                    <a:pt x="8773880" y="338046"/>
                    <a:pt x="8779635" y="341283"/>
                    <a:pt x="8785569" y="347757"/>
                  </a:cubicBezTo>
                  <a:lnTo>
                    <a:pt x="8784490" y="348836"/>
                  </a:lnTo>
                  <a:lnTo>
                    <a:pt x="8784490" y="349915"/>
                  </a:lnTo>
                  <a:cubicBezTo>
                    <a:pt x="8790245" y="349915"/>
                    <a:pt x="8793482" y="356389"/>
                    <a:pt x="8794201" y="369338"/>
                  </a:cubicBezTo>
                  <a:lnTo>
                    <a:pt x="8795280" y="370417"/>
                  </a:lnTo>
                  <a:cubicBezTo>
                    <a:pt x="8793482" y="385163"/>
                    <a:pt x="8791684" y="393435"/>
                    <a:pt x="8789885" y="395233"/>
                  </a:cubicBezTo>
                  <a:lnTo>
                    <a:pt x="8790964" y="399549"/>
                  </a:lnTo>
                  <a:lnTo>
                    <a:pt x="8783411" y="408181"/>
                  </a:lnTo>
                  <a:lnTo>
                    <a:pt x="8778016" y="407102"/>
                  </a:lnTo>
                  <a:lnTo>
                    <a:pt x="8756436" y="416813"/>
                  </a:lnTo>
                  <a:lnTo>
                    <a:pt x="8752120" y="416813"/>
                  </a:lnTo>
                  <a:cubicBezTo>
                    <a:pt x="8752120" y="415015"/>
                    <a:pt x="8750682" y="413936"/>
                    <a:pt x="8747804" y="413577"/>
                  </a:cubicBezTo>
                  <a:lnTo>
                    <a:pt x="8747804" y="410340"/>
                  </a:lnTo>
                  <a:lnTo>
                    <a:pt x="8745646" y="410340"/>
                  </a:lnTo>
                  <a:cubicBezTo>
                    <a:pt x="8745646" y="412497"/>
                    <a:pt x="8744927" y="413577"/>
                    <a:pt x="8743488" y="413577"/>
                  </a:cubicBezTo>
                  <a:lnTo>
                    <a:pt x="8741330" y="413577"/>
                  </a:lnTo>
                  <a:lnTo>
                    <a:pt x="8735935" y="409260"/>
                  </a:lnTo>
                  <a:lnTo>
                    <a:pt x="8732698" y="411418"/>
                  </a:lnTo>
                  <a:cubicBezTo>
                    <a:pt x="8730900" y="409980"/>
                    <a:pt x="8728022" y="404225"/>
                    <a:pt x="8724066" y="394154"/>
                  </a:cubicBezTo>
                  <a:cubicBezTo>
                    <a:pt x="8722448" y="394154"/>
                    <a:pt x="8720649" y="390558"/>
                    <a:pt x="8718671" y="383364"/>
                  </a:cubicBezTo>
                  <a:lnTo>
                    <a:pt x="8718671" y="367180"/>
                  </a:lnTo>
                  <a:lnTo>
                    <a:pt x="8716513" y="367180"/>
                  </a:lnTo>
                  <a:lnTo>
                    <a:pt x="8721908" y="356389"/>
                  </a:lnTo>
                  <a:lnTo>
                    <a:pt x="8721908" y="354231"/>
                  </a:lnTo>
                  <a:cubicBezTo>
                    <a:pt x="8723347" y="354231"/>
                    <a:pt x="8724066" y="355670"/>
                    <a:pt x="8724066" y="358547"/>
                  </a:cubicBezTo>
                  <a:lnTo>
                    <a:pt x="8727303" y="358547"/>
                  </a:lnTo>
                  <a:lnTo>
                    <a:pt x="8727303" y="353153"/>
                  </a:lnTo>
                  <a:cubicBezTo>
                    <a:pt x="8731799" y="346679"/>
                    <a:pt x="8740431" y="340924"/>
                    <a:pt x="8753199" y="335889"/>
                  </a:cubicBezTo>
                  <a:close/>
                  <a:moveTo>
                    <a:pt x="1123350" y="335210"/>
                  </a:moveTo>
                  <a:lnTo>
                    <a:pt x="1120114" y="337368"/>
                  </a:lnTo>
                  <a:lnTo>
                    <a:pt x="1111483" y="337368"/>
                  </a:lnTo>
                  <a:lnTo>
                    <a:pt x="1114720" y="349911"/>
                  </a:lnTo>
                  <a:lnTo>
                    <a:pt x="1113640" y="362994"/>
                  </a:lnTo>
                  <a:lnTo>
                    <a:pt x="1114720" y="377021"/>
                  </a:lnTo>
                  <a:lnTo>
                    <a:pt x="1112562" y="381337"/>
                  </a:lnTo>
                  <a:lnTo>
                    <a:pt x="1114720" y="390104"/>
                  </a:lnTo>
                  <a:lnTo>
                    <a:pt x="1113640" y="393341"/>
                  </a:lnTo>
                  <a:lnTo>
                    <a:pt x="1114720" y="394420"/>
                  </a:lnTo>
                  <a:lnTo>
                    <a:pt x="1115798" y="394420"/>
                  </a:lnTo>
                  <a:lnTo>
                    <a:pt x="1123350" y="393341"/>
                  </a:lnTo>
                  <a:cubicBezTo>
                    <a:pt x="1124341" y="396938"/>
                    <a:pt x="1126812" y="398736"/>
                    <a:pt x="1130769" y="398736"/>
                  </a:cubicBezTo>
                  <a:cubicBezTo>
                    <a:pt x="1132926" y="398736"/>
                    <a:pt x="1136479" y="396219"/>
                    <a:pt x="1141425" y="391183"/>
                  </a:cubicBezTo>
                  <a:lnTo>
                    <a:pt x="1147898" y="395499"/>
                  </a:lnTo>
                  <a:lnTo>
                    <a:pt x="1150056" y="395499"/>
                  </a:lnTo>
                  <a:lnTo>
                    <a:pt x="1160711" y="392262"/>
                  </a:lnTo>
                  <a:cubicBezTo>
                    <a:pt x="1167636" y="392262"/>
                    <a:pt x="1172265" y="394420"/>
                    <a:pt x="1174604" y="398736"/>
                  </a:cubicBezTo>
                  <a:lnTo>
                    <a:pt x="1171366" y="401973"/>
                  </a:lnTo>
                  <a:lnTo>
                    <a:pt x="1167050" y="401973"/>
                  </a:lnTo>
                  <a:lnTo>
                    <a:pt x="1162869" y="398736"/>
                  </a:lnTo>
                  <a:lnTo>
                    <a:pt x="1161790" y="398736"/>
                  </a:lnTo>
                  <a:cubicBezTo>
                    <a:pt x="1159812" y="400894"/>
                    <a:pt x="1152664" y="402558"/>
                    <a:pt x="1140345" y="403726"/>
                  </a:cubicBezTo>
                  <a:cubicBezTo>
                    <a:pt x="1135759" y="403726"/>
                    <a:pt x="1131489" y="403142"/>
                    <a:pt x="1127532" y="401973"/>
                  </a:cubicBezTo>
                  <a:lnTo>
                    <a:pt x="1116877" y="400490"/>
                  </a:lnTo>
                  <a:lnTo>
                    <a:pt x="1116877" y="401973"/>
                  </a:lnTo>
                  <a:cubicBezTo>
                    <a:pt x="1112562" y="401973"/>
                    <a:pt x="1110403" y="406514"/>
                    <a:pt x="1110403" y="415596"/>
                  </a:cubicBezTo>
                  <a:lnTo>
                    <a:pt x="1107302" y="421530"/>
                  </a:lnTo>
                  <a:lnTo>
                    <a:pt x="1114720" y="432455"/>
                  </a:lnTo>
                  <a:cubicBezTo>
                    <a:pt x="1111842" y="437670"/>
                    <a:pt x="1110403" y="443470"/>
                    <a:pt x="1110403" y="449854"/>
                  </a:cubicBezTo>
                  <a:lnTo>
                    <a:pt x="1110403" y="455249"/>
                  </a:lnTo>
                  <a:lnTo>
                    <a:pt x="1116877" y="453091"/>
                  </a:lnTo>
                  <a:lnTo>
                    <a:pt x="1123350" y="454170"/>
                  </a:lnTo>
                  <a:lnTo>
                    <a:pt x="1137244" y="453091"/>
                  </a:lnTo>
                  <a:lnTo>
                    <a:pt x="1140345" y="454170"/>
                  </a:lnTo>
                  <a:lnTo>
                    <a:pt x="1146819" y="453091"/>
                  </a:lnTo>
                  <a:lnTo>
                    <a:pt x="1162869" y="453091"/>
                  </a:lnTo>
                  <a:lnTo>
                    <a:pt x="1167050" y="454170"/>
                  </a:lnTo>
                  <a:lnTo>
                    <a:pt x="1170287" y="453091"/>
                  </a:lnTo>
                  <a:lnTo>
                    <a:pt x="1188496" y="454170"/>
                  </a:lnTo>
                  <a:lnTo>
                    <a:pt x="1190654" y="441087"/>
                  </a:lnTo>
                  <a:lnTo>
                    <a:pt x="1189575" y="440008"/>
                  </a:lnTo>
                  <a:lnTo>
                    <a:pt x="1189575" y="438929"/>
                  </a:lnTo>
                  <a:lnTo>
                    <a:pt x="1190654" y="434613"/>
                  </a:lnTo>
                  <a:lnTo>
                    <a:pt x="1189575" y="427060"/>
                  </a:lnTo>
                  <a:lnTo>
                    <a:pt x="1192812" y="420451"/>
                  </a:lnTo>
                  <a:lnTo>
                    <a:pt x="1191733" y="415056"/>
                  </a:lnTo>
                  <a:lnTo>
                    <a:pt x="1192812" y="409661"/>
                  </a:lnTo>
                  <a:cubicBezTo>
                    <a:pt x="1190114" y="402378"/>
                    <a:pt x="1186157" y="398736"/>
                    <a:pt x="1180944" y="398736"/>
                  </a:cubicBezTo>
                  <a:lnTo>
                    <a:pt x="1180944" y="397657"/>
                  </a:lnTo>
                  <a:cubicBezTo>
                    <a:pt x="1181303" y="396219"/>
                    <a:pt x="1183102" y="394780"/>
                    <a:pt x="1186338" y="393341"/>
                  </a:cubicBezTo>
                  <a:lnTo>
                    <a:pt x="1189575" y="394420"/>
                  </a:lnTo>
                  <a:lnTo>
                    <a:pt x="1190654" y="393341"/>
                  </a:lnTo>
                  <a:lnTo>
                    <a:pt x="1190654" y="392262"/>
                  </a:lnTo>
                  <a:lnTo>
                    <a:pt x="1189575" y="371626"/>
                  </a:lnTo>
                  <a:cubicBezTo>
                    <a:pt x="1189575" y="368569"/>
                    <a:pt x="1191687" y="364927"/>
                    <a:pt x="1195914" y="360701"/>
                  </a:cubicBezTo>
                  <a:lnTo>
                    <a:pt x="1193892" y="354227"/>
                  </a:lnTo>
                  <a:lnTo>
                    <a:pt x="1193892" y="352069"/>
                  </a:lnTo>
                  <a:lnTo>
                    <a:pt x="1194970" y="350990"/>
                  </a:lnTo>
                  <a:lnTo>
                    <a:pt x="1194970" y="349911"/>
                  </a:lnTo>
                  <a:lnTo>
                    <a:pt x="1190654" y="342898"/>
                  </a:lnTo>
                  <a:lnTo>
                    <a:pt x="1190654" y="338447"/>
                  </a:lnTo>
                  <a:lnTo>
                    <a:pt x="1191733" y="337368"/>
                  </a:lnTo>
                  <a:lnTo>
                    <a:pt x="1191733" y="336289"/>
                  </a:lnTo>
                  <a:lnTo>
                    <a:pt x="1190654" y="335210"/>
                  </a:lnTo>
                  <a:lnTo>
                    <a:pt x="1183102" y="336289"/>
                  </a:lnTo>
                  <a:lnTo>
                    <a:pt x="1160711" y="336289"/>
                  </a:lnTo>
                  <a:lnTo>
                    <a:pt x="1145741" y="335210"/>
                  </a:lnTo>
                  <a:cubicBezTo>
                    <a:pt x="1142863" y="336649"/>
                    <a:pt x="1138951" y="337368"/>
                    <a:pt x="1134007" y="337368"/>
                  </a:cubicBezTo>
                  <a:lnTo>
                    <a:pt x="1128611" y="337368"/>
                  </a:lnTo>
                  <a:lnTo>
                    <a:pt x="1125374" y="335210"/>
                  </a:lnTo>
                  <a:close/>
                  <a:moveTo>
                    <a:pt x="3043297" y="335076"/>
                  </a:moveTo>
                  <a:cubicBezTo>
                    <a:pt x="3052828" y="337054"/>
                    <a:pt x="3057594" y="338853"/>
                    <a:pt x="3057594" y="340471"/>
                  </a:cubicBezTo>
                  <a:lnTo>
                    <a:pt x="3057594" y="343438"/>
                  </a:lnTo>
                  <a:cubicBezTo>
                    <a:pt x="3057594" y="344877"/>
                    <a:pt x="3052828" y="346720"/>
                    <a:pt x="3043297" y="348968"/>
                  </a:cubicBezTo>
                  <a:lnTo>
                    <a:pt x="3024414" y="338313"/>
                  </a:lnTo>
                  <a:lnTo>
                    <a:pt x="3026572" y="336290"/>
                  </a:lnTo>
                  <a:lnTo>
                    <a:pt x="3028865" y="336290"/>
                  </a:lnTo>
                  <a:close/>
                  <a:moveTo>
                    <a:pt x="8282498" y="334809"/>
                  </a:moveTo>
                  <a:lnTo>
                    <a:pt x="8282498" y="335888"/>
                  </a:lnTo>
                  <a:lnTo>
                    <a:pt x="8285735" y="335888"/>
                  </a:lnTo>
                  <a:lnTo>
                    <a:pt x="8285735" y="334809"/>
                  </a:lnTo>
                  <a:close/>
                  <a:moveTo>
                    <a:pt x="7744628" y="334809"/>
                  </a:moveTo>
                  <a:lnTo>
                    <a:pt x="7753260" y="334809"/>
                  </a:lnTo>
                  <a:lnTo>
                    <a:pt x="7769445" y="347881"/>
                  </a:lnTo>
                  <a:lnTo>
                    <a:pt x="7769445" y="350994"/>
                  </a:lnTo>
                  <a:lnTo>
                    <a:pt x="7770524" y="350994"/>
                  </a:lnTo>
                  <a:lnTo>
                    <a:pt x="7770524" y="348753"/>
                  </a:lnTo>
                  <a:lnTo>
                    <a:pt x="7781314" y="357468"/>
                  </a:lnTo>
                  <a:lnTo>
                    <a:pt x="7780235" y="358547"/>
                  </a:lnTo>
                  <a:lnTo>
                    <a:pt x="7780235" y="359626"/>
                  </a:lnTo>
                  <a:lnTo>
                    <a:pt x="7781314" y="360705"/>
                  </a:lnTo>
                  <a:cubicBezTo>
                    <a:pt x="7781314" y="382645"/>
                    <a:pt x="7774481" y="397750"/>
                    <a:pt x="7760813" y="406023"/>
                  </a:cubicBezTo>
                  <a:lnTo>
                    <a:pt x="7745707" y="421129"/>
                  </a:lnTo>
                  <a:lnTo>
                    <a:pt x="7737075" y="423287"/>
                  </a:lnTo>
                  <a:cubicBezTo>
                    <a:pt x="7732040" y="421489"/>
                    <a:pt x="7729522" y="420050"/>
                    <a:pt x="7729522" y="418971"/>
                  </a:cubicBezTo>
                  <a:lnTo>
                    <a:pt x="7729522" y="417892"/>
                  </a:lnTo>
                  <a:cubicBezTo>
                    <a:pt x="7741032" y="408181"/>
                    <a:pt x="7746786" y="400987"/>
                    <a:pt x="7746786" y="396312"/>
                  </a:cubicBezTo>
                  <a:cubicBezTo>
                    <a:pt x="7742470" y="392895"/>
                    <a:pt x="7737794" y="390737"/>
                    <a:pt x="7732759" y="389838"/>
                  </a:cubicBezTo>
                  <a:lnTo>
                    <a:pt x="7732759" y="388759"/>
                  </a:lnTo>
                  <a:lnTo>
                    <a:pt x="7733838" y="387680"/>
                  </a:lnTo>
                  <a:lnTo>
                    <a:pt x="7733838" y="386601"/>
                  </a:lnTo>
                  <a:lnTo>
                    <a:pt x="7725206" y="373653"/>
                  </a:lnTo>
                  <a:lnTo>
                    <a:pt x="7720890" y="367179"/>
                  </a:lnTo>
                  <a:lnTo>
                    <a:pt x="7720890" y="355310"/>
                  </a:lnTo>
                  <a:cubicBezTo>
                    <a:pt x="7720890" y="353691"/>
                    <a:pt x="7722688" y="352612"/>
                    <a:pt x="7726285" y="352073"/>
                  </a:cubicBezTo>
                  <a:lnTo>
                    <a:pt x="7725206" y="350994"/>
                  </a:lnTo>
                  <a:lnTo>
                    <a:pt x="7725206" y="349915"/>
                  </a:lnTo>
                  <a:cubicBezTo>
                    <a:pt x="7728803" y="344160"/>
                    <a:pt x="7735277" y="339844"/>
                    <a:pt x="7744628" y="336967"/>
                  </a:cubicBezTo>
                  <a:close/>
                  <a:moveTo>
                    <a:pt x="6239678" y="334808"/>
                  </a:moveTo>
                  <a:lnTo>
                    <a:pt x="6248310" y="334808"/>
                  </a:lnTo>
                  <a:lnTo>
                    <a:pt x="6264495" y="347880"/>
                  </a:lnTo>
                  <a:lnTo>
                    <a:pt x="6264495" y="350993"/>
                  </a:lnTo>
                  <a:lnTo>
                    <a:pt x="6265574" y="350993"/>
                  </a:lnTo>
                  <a:lnTo>
                    <a:pt x="6265574" y="348752"/>
                  </a:lnTo>
                  <a:lnTo>
                    <a:pt x="6276364" y="357467"/>
                  </a:lnTo>
                  <a:lnTo>
                    <a:pt x="6275285" y="358546"/>
                  </a:lnTo>
                  <a:lnTo>
                    <a:pt x="6275285" y="359625"/>
                  </a:lnTo>
                  <a:lnTo>
                    <a:pt x="6276364" y="360704"/>
                  </a:lnTo>
                  <a:cubicBezTo>
                    <a:pt x="6276364" y="382644"/>
                    <a:pt x="6269531" y="397749"/>
                    <a:pt x="6255863" y="406022"/>
                  </a:cubicBezTo>
                  <a:lnTo>
                    <a:pt x="6240757" y="421128"/>
                  </a:lnTo>
                  <a:lnTo>
                    <a:pt x="6232125" y="423286"/>
                  </a:lnTo>
                  <a:cubicBezTo>
                    <a:pt x="6227090" y="421488"/>
                    <a:pt x="6224572" y="420049"/>
                    <a:pt x="6224572" y="418970"/>
                  </a:cubicBezTo>
                  <a:lnTo>
                    <a:pt x="6224572" y="417891"/>
                  </a:lnTo>
                  <a:cubicBezTo>
                    <a:pt x="6236082" y="408180"/>
                    <a:pt x="6241836" y="400986"/>
                    <a:pt x="6241836" y="396310"/>
                  </a:cubicBezTo>
                  <a:cubicBezTo>
                    <a:pt x="6237520" y="392894"/>
                    <a:pt x="6232845" y="390736"/>
                    <a:pt x="6227809" y="389837"/>
                  </a:cubicBezTo>
                  <a:lnTo>
                    <a:pt x="6227809" y="388758"/>
                  </a:lnTo>
                  <a:lnTo>
                    <a:pt x="6228888" y="387678"/>
                  </a:lnTo>
                  <a:lnTo>
                    <a:pt x="6228888" y="386600"/>
                  </a:lnTo>
                  <a:cubicBezTo>
                    <a:pt x="6220256" y="386600"/>
                    <a:pt x="6215940" y="380126"/>
                    <a:pt x="6215940" y="367178"/>
                  </a:cubicBezTo>
                  <a:lnTo>
                    <a:pt x="6215940" y="355309"/>
                  </a:lnTo>
                  <a:cubicBezTo>
                    <a:pt x="6215940" y="353690"/>
                    <a:pt x="6217739" y="352611"/>
                    <a:pt x="6221335" y="352072"/>
                  </a:cubicBezTo>
                  <a:lnTo>
                    <a:pt x="6220256" y="350993"/>
                  </a:lnTo>
                  <a:lnTo>
                    <a:pt x="6220256" y="349914"/>
                  </a:lnTo>
                  <a:cubicBezTo>
                    <a:pt x="6223853" y="344159"/>
                    <a:pt x="6230327" y="339843"/>
                    <a:pt x="6239678" y="336966"/>
                  </a:cubicBezTo>
                  <a:close/>
                  <a:moveTo>
                    <a:pt x="705655" y="334805"/>
                  </a:moveTo>
                  <a:lnTo>
                    <a:pt x="714287" y="334805"/>
                  </a:lnTo>
                  <a:lnTo>
                    <a:pt x="730472" y="347877"/>
                  </a:lnTo>
                  <a:lnTo>
                    <a:pt x="730472" y="350990"/>
                  </a:lnTo>
                  <a:lnTo>
                    <a:pt x="731551" y="350990"/>
                  </a:lnTo>
                  <a:lnTo>
                    <a:pt x="731551" y="348749"/>
                  </a:lnTo>
                  <a:lnTo>
                    <a:pt x="742342" y="357464"/>
                  </a:lnTo>
                  <a:lnTo>
                    <a:pt x="741263" y="358543"/>
                  </a:lnTo>
                  <a:lnTo>
                    <a:pt x="741263" y="359622"/>
                  </a:lnTo>
                  <a:lnTo>
                    <a:pt x="742342" y="360701"/>
                  </a:lnTo>
                  <a:cubicBezTo>
                    <a:pt x="742342" y="382641"/>
                    <a:pt x="735508" y="397747"/>
                    <a:pt x="721840" y="406019"/>
                  </a:cubicBezTo>
                  <a:lnTo>
                    <a:pt x="706734" y="421125"/>
                  </a:lnTo>
                  <a:lnTo>
                    <a:pt x="698102" y="423283"/>
                  </a:lnTo>
                  <a:cubicBezTo>
                    <a:pt x="693067" y="421485"/>
                    <a:pt x="690549" y="420046"/>
                    <a:pt x="690549" y="418967"/>
                  </a:cubicBezTo>
                  <a:lnTo>
                    <a:pt x="690549" y="417888"/>
                  </a:lnTo>
                  <a:cubicBezTo>
                    <a:pt x="702059" y="408177"/>
                    <a:pt x="707813" y="400984"/>
                    <a:pt x="707813" y="396308"/>
                  </a:cubicBezTo>
                  <a:cubicBezTo>
                    <a:pt x="703497" y="392891"/>
                    <a:pt x="698822" y="390733"/>
                    <a:pt x="693786" y="389834"/>
                  </a:cubicBezTo>
                  <a:lnTo>
                    <a:pt x="693786" y="388755"/>
                  </a:lnTo>
                  <a:lnTo>
                    <a:pt x="694865" y="387676"/>
                  </a:lnTo>
                  <a:lnTo>
                    <a:pt x="694865" y="386597"/>
                  </a:lnTo>
                  <a:cubicBezTo>
                    <a:pt x="686233" y="386597"/>
                    <a:pt x="681917" y="380123"/>
                    <a:pt x="681917" y="367175"/>
                  </a:cubicBezTo>
                  <a:lnTo>
                    <a:pt x="681917" y="355306"/>
                  </a:lnTo>
                  <a:cubicBezTo>
                    <a:pt x="681917" y="353688"/>
                    <a:pt x="683715" y="352609"/>
                    <a:pt x="687312" y="352069"/>
                  </a:cubicBezTo>
                  <a:lnTo>
                    <a:pt x="686233" y="350990"/>
                  </a:lnTo>
                  <a:lnTo>
                    <a:pt x="686233" y="349911"/>
                  </a:lnTo>
                  <a:cubicBezTo>
                    <a:pt x="689830" y="344157"/>
                    <a:pt x="696304" y="339840"/>
                    <a:pt x="705655" y="336963"/>
                  </a:cubicBezTo>
                  <a:close/>
                  <a:moveTo>
                    <a:pt x="5189835" y="334267"/>
                  </a:moveTo>
                  <a:lnTo>
                    <a:pt x="5189835" y="345192"/>
                  </a:lnTo>
                  <a:lnTo>
                    <a:pt x="5188756" y="353555"/>
                  </a:lnTo>
                  <a:lnTo>
                    <a:pt x="5189835" y="357871"/>
                  </a:lnTo>
                  <a:cubicBezTo>
                    <a:pt x="5187677" y="358680"/>
                    <a:pt x="5186598" y="360883"/>
                    <a:pt x="5186598" y="364480"/>
                  </a:cubicBezTo>
                  <a:cubicBezTo>
                    <a:pt x="5188756" y="364480"/>
                    <a:pt x="5189835" y="365918"/>
                    <a:pt x="5189835" y="368796"/>
                  </a:cubicBezTo>
                  <a:lnTo>
                    <a:pt x="5184440" y="377563"/>
                  </a:lnTo>
                  <a:cubicBezTo>
                    <a:pt x="5191724" y="383587"/>
                    <a:pt x="5195365" y="389431"/>
                    <a:pt x="5195365" y="395096"/>
                  </a:cubicBezTo>
                  <a:cubicBezTo>
                    <a:pt x="5192668" y="399682"/>
                    <a:pt x="5190105" y="412045"/>
                    <a:pt x="5187677" y="432187"/>
                  </a:cubicBezTo>
                  <a:lnTo>
                    <a:pt x="5186598" y="435559"/>
                  </a:lnTo>
                  <a:lnTo>
                    <a:pt x="5186598" y="437717"/>
                  </a:lnTo>
                  <a:cubicBezTo>
                    <a:pt x="5188936" y="447878"/>
                    <a:pt x="5192938" y="452958"/>
                    <a:pt x="5198602" y="452958"/>
                  </a:cubicBezTo>
                  <a:lnTo>
                    <a:pt x="5209527" y="455251"/>
                  </a:lnTo>
                  <a:lnTo>
                    <a:pt x="5222610" y="452958"/>
                  </a:lnTo>
                  <a:lnTo>
                    <a:pt x="5228140" y="452958"/>
                  </a:lnTo>
                  <a:lnTo>
                    <a:pt x="5228140" y="425713"/>
                  </a:lnTo>
                  <a:lnTo>
                    <a:pt x="5232456" y="410337"/>
                  </a:lnTo>
                  <a:cubicBezTo>
                    <a:pt x="5232456" y="402335"/>
                    <a:pt x="5223734" y="398333"/>
                    <a:pt x="5206290" y="398333"/>
                  </a:cubicBezTo>
                  <a:lnTo>
                    <a:pt x="5201974" y="398333"/>
                  </a:lnTo>
                  <a:lnTo>
                    <a:pt x="5198602" y="395096"/>
                  </a:lnTo>
                  <a:lnTo>
                    <a:pt x="5198602" y="394017"/>
                  </a:lnTo>
                  <a:cubicBezTo>
                    <a:pt x="5198602" y="391859"/>
                    <a:pt x="5203368" y="390780"/>
                    <a:pt x="5212899" y="390780"/>
                  </a:cubicBezTo>
                  <a:lnTo>
                    <a:pt x="5227061" y="390780"/>
                  </a:lnTo>
                  <a:cubicBezTo>
                    <a:pt x="5228680" y="390780"/>
                    <a:pt x="5229759" y="386374"/>
                    <a:pt x="5230298" y="377563"/>
                  </a:cubicBezTo>
                  <a:lnTo>
                    <a:pt x="5229219" y="371089"/>
                  </a:lnTo>
                  <a:lnTo>
                    <a:pt x="5231377" y="354634"/>
                  </a:lnTo>
                  <a:cubicBezTo>
                    <a:pt x="5230478" y="342495"/>
                    <a:pt x="5229039" y="336425"/>
                    <a:pt x="5227061" y="336425"/>
                  </a:cubicBezTo>
                  <a:lnTo>
                    <a:pt x="5221531" y="336425"/>
                  </a:lnTo>
                  <a:lnTo>
                    <a:pt x="5205211" y="334267"/>
                  </a:lnTo>
                  <a:lnTo>
                    <a:pt x="5195365" y="336425"/>
                  </a:lnTo>
                  <a:lnTo>
                    <a:pt x="5192128" y="334267"/>
                  </a:lnTo>
                  <a:close/>
                  <a:moveTo>
                    <a:pt x="1725692" y="334266"/>
                  </a:moveTo>
                  <a:lnTo>
                    <a:pt x="1728930" y="334266"/>
                  </a:lnTo>
                  <a:cubicBezTo>
                    <a:pt x="1736121" y="336424"/>
                    <a:pt x="1739719" y="338582"/>
                    <a:pt x="1739719" y="340740"/>
                  </a:cubicBezTo>
                  <a:cubicBezTo>
                    <a:pt x="1745833" y="347753"/>
                    <a:pt x="1751948" y="353148"/>
                    <a:pt x="1758061" y="356925"/>
                  </a:cubicBezTo>
                  <a:lnTo>
                    <a:pt x="1765614" y="365557"/>
                  </a:lnTo>
                  <a:lnTo>
                    <a:pt x="1765614" y="366636"/>
                  </a:lnTo>
                  <a:cubicBezTo>
                    <a:pt x="1765614" y="368434"/>
                    <a:pt x="1762738" y="369873"/>
                    <a:pt x="1756983" y="370952"/>
                  </a:cubicBezTo>
                  <a:lnTo>
                    <a:pt x="1747271" y="370952"/>
                  </a:lnTo>
                  <a:lnTo>
                    <a:pt x="1738640" y="368794"/>
                  </a:lnTo>
                  <a:lnTo>
                    <a:pt x="1731086" y="368794"/>
                  </a:lnTo>
                  <a:lnTo>
                    <a:pt x="1727849" y="366636"/>
                  </a:lnTo>
                  <a:lnTo>
                    <a:pt x="1728930" y="365557"/>
                  </a:lnTo>
                  <a:lnTo>
                    <a:pt x="1728930" y="364478"/>
                  </a:lnTo>
                  <a:lnTo>
                    <a:pt x="1727849" y="350451"/>
                  </a:lnTo>
                  <a:lnTo>
                    <a:pt x="1728930" y="347214"/>
                  </a:lnTo>
                  <a:cubicBezTo>
                    <a:pt x="1727490" y="347214"/>
                    <a:pt x="1726411" y="350091"/>
                    <a:pt x="1725692" y="355846"/>
                  </a:cubicBezTo>
                  <a:lnTo>
                    <a:pt x="1727849" y="363399"/>
                  </a:lnTo>
                  <a:cubicBezTo>
                    <a:pt x="1727849" y="367715"/>
                    <a:pt x="1725332" y="369873"/>
                    <a:pt x="1720296" y="369873"/>
                  </a:cubicBezTo>
                  <a:lnTo>
                    <a:pt x="1709506" y="369873"/>
                  </a:lnTo>
                  <a:cubicBezTo>
                    <a:pt x="1700874" y="370053"/>
                    <a:pt x="1696558" y="370772"/>
                    <a:pt x="1696558" y="372031"/>
                  </a:cubicBezTo>
                  <a:cubicBezTo>
                    <a:pt x="1677855" y="370952"/>
                    <a:pt x="1668504" y="368434"/>
                    <a:pt x="1668504" y="364478"/>
                  </a:cubicBezTo>
                  <a:lnTo>
                    <a:pt x="1674978" y="360162"/>
                  </a:lnTo>
                  <a:lnTo>
                    <a:pt x="1679295" y="360162"/>
                  </a:lnTo>
                  <a:lnTo>
                    <a:pt x="1684690" y="361241"/>
                  </a:lnTo>
                  <a:cubicBezTo>
                    <a:pt x="1684690" y="359443"/>
                    <a:pt x="1687567" y="358364"/>
                    <a:pt x="1693321" y="358004"/>
                  </a:cubicBezTo>
                  <a:lnTo>
                    <a:pt x="1705191" y="359083"/>
                  </a:lnTo>
                  <a:cubicBezTo>
                    <a:pt x="1717060" y="348293"/>
                    <a:pt x="1723533" y="340380"/>
                    <a:pt x="1724613" y="335345"/>
                  </a:cubicBezTo>
                  <a:close/>
                  <a:moveTo>
                    <a:pt x="8197121" y="333730"/>
                  </a:moveTo>
                  <a:lnTo>
                    <a:pt x="8199279" y="335888"/>
                  </a:lnTo>
                  <a:lnTo>
                    <a:pt x="8203595" y="335888"/>
                  </a:lnTo>
                  <a:lnTo>
                    <a:pt x="8203595" y="334809"/>
                  </a:lnTo>
                  <a:close/>
                  <a:moveTo>
                    <a:pt x="8183904" y="333730"/>
                  </a:moveTo>
                  <a:lnTo>
                    <a:pt x="8183904" y="336967"/>
                  </a:lnTo>
                  <a:lnTo>
                    <a:pt x="8184983" y="336967"/>
                  </a:lnTo>
                  <a:lnTo>
                    <a:pt x="8187141" y="334809"/>
                  </a:lnTo>
                  <a:lnTo>
                    <a:pt x="8187141" y="333730"/>
                  </a:lnTo>
                  <a:close/>
                  <a:moveTo>
                    <a:pt x="5119970" y="333054"/>
                  </a:moveTo>
                  <a:lnTo>
                    <a:pt x="5109045" y="336425"/>
                  </a:lnTo>
                  <a:lnTo>
                    <a:pt x="5107966" y="336425"/>
                  </a:lnTo>
                  <a:lnTo>
                    <a:pt x="5102436" y="335346"/>
                  </a:lnTo>
                  <a:lnTo>
                    <a:pt x="5101357" y="336425"/>
                  </a:lnTo>
                  <a:lnTo>
                    <a:pt x="5101357" y="353555"/>
                  </a:lnTo>
                  <a:lnTo>
                    <a:pt x="5100278" y="354634"/>
                  </a:lnTo>
                  <a:lnTo>
                    <a:pt x="5103515" y="363400"/>
                  </a:lnTo>
                  <a:lnTo>
                    <a:pt x="5103515" y="371089"/>
                  </a:lnTo>
                  <a:lnTo>
                    <a:pt x="5100278" y="374326"/>
                  </a:lnTo>
                  <a:lnTo>
                    <a:pt x="5094748" y="374326"/>
                  </a:lnTo>
                  <a:lnTo>
                    <a:pt x="5094748" y="375404"/>
                  </a:lnTo>
                  <a:cubicBezTo>
                    <a:pt x="5094748" y="376483"/>
                    <a:pt x="5097311" y="378327"/>
                    <a:pt x="5102436" y="380935"/>
                  </a:cubicBezTo>
                  <a:lnTo>
                    <a:pt x="5102436" y="387408"/>
                  </a:lnTo>
                  <a:lnTo>
                    <a:pt x="5119970" y="392938"/>
                  </a:lnTo>
                  <a:lnTo>
                    <a:pt x="5123207" y="389566"/>
                  </a:lnTo>
                  <a:lnTo>
                    <a:pt x="5130895" y="389566"/>
                  </a:lnTo>
                  <a:lnTo>
                    <a:pt x="5137369" y="390780"/>
                  </a:lnTo>
                  <a:lnTo>
                    <a:pt x="5147215" y="385250"/>
                  </a:lnTo>
                  <a:cubicBezTo>
                    <a:pt x="5144517" y="382373"/>
                    <a:pt x="5142359" y="372168"/>
                    <a:pt x="5140741" y="354634"/>
                  </a:cubicBezTo>
                  <a:lnTo>
                    <a:pt x="5140741" y="339662"/>
                  </a:lnTo>
                  <a:cubicBezTo>
                    <a:pt x="5140741" y="338584"/>
                    <a:pt x="5133817" y="336380"/>
                    <a:pt x="5119970" y="333054"/>
                  </a:cubicBezTo>
                  <a:close/>
                  <a:moveTo>
                    <a:pt x="4073347" y="331089"/>
                  </a:moveTo>
                  <a:lnTo>
                    <a:pt x="4072529" y="333873"/>
                  </a:lnTo>
                  <a:lnTo>
                    <a:pt x="4075118" y="334796"/>
                  </a:lnTo>
                  <a:close/>
                  <a:moveTo>
                    <a:pt x="140945" y="330540"/>
                  </a:moveTo>
                  <a:lnTo>
                    <a:pt x="133661" y="334586"/>
                  </a:lnTo>
                  <a:lnTo>
                    <a:pt x="130694" y="332563"/>
                  </a:lnTo>
                  <a:cubicBezTo>
                    <a:pt x="126018" y="334631"/>
                    <a:pt x="120893" y="335665"/>
                    <a:pt x="115318" y="335665"/>
                  </a:cubicBezTo>
                  <a:lnTo>
                    <a:pt x="115318" y="334586"/>
                  </a:lnTo>
                  <a:lnTo>
                    <a:pt x="106012" y="337688"/>
                  </a:lnTo>
                  <a:lnTo>
                    <a:pt x="103989" y="333507"/>
                  </a:lnTo>
                  <a:lnTo>
                    <a:pt x="102910" y="334586"/>
                  </a:lnTo>
                  <a:lnTo>
                    <a:pt x="99943" y="334586"/>
                  </a:lnTo>
                  <a:lnTo>
                    <a:pt x="96840" y="332563"/>
                  </a:lnTo>
                  <a:lnTo>
                    <a:pt x="95761" y="332563"/>
                  </a:lnTo>
                  <a:lnTo>
                    <a:pt x="95761" y="333507"/>
                  </a:lnTo>
                  <a:lnTo>
                    <a:pt x="97919" y="333507"/>
                  </a:lnTo>
                  <a:lnTo>
                    <a:pt x="96840" y="338632"/>
                  </a:lnTo>
                  <a:lnTo>
                    <a:pt x="99943" y="342813"/>
                  </a:lnTo>
                  <a:lnTo>
                    <a:pt x="97919" y="354008"/>
                  </a:lnTo>
                  <a:lnTo>
                    <a:pt x="101966" y="365338"/>
                  </a:lnTo>
                  <a:lnTo>
                    <a:pt x="101966" y="366417"/>
                  </a:lnTo>
                  <a:lnTo>
                    <a:pt x="98864" y="377611"/>
                  </a:lnTo>
                  <a:lnTo>
                    <a:pt x="100887" y="386783"/>
                  </a:lnTo>
                  <a:lnTo>
                    <a:pt x="97919" y="394066"/>
                  </a:lnTo>
                  <a:lnTo>
                    <a:pt x="98864" y="397033"/>
                  </a:lnTo>
                  <a:lnTo>
                    <a:pt x="97919" y="413488"/>
                  </a:lnTo>
                  <a:lnTo>
                    <a:pt x="97919" y="416590"/>
                  </a:lnTo>
                  <a:cubicBezTo>
                    <a:pt x="97919" y="419468"/>
                    <a:pt x="99268" y="421491"/>
                    <a:pt x="101966" y="422660"/>
                  </a:cubicBezTo>
                  <a:lnTo>
                    <a:pt x="102910" y="421716"/>
                  </a:lnTo>
                  <a:lnTo>
                    <a:pt x="111137" y="421716"/>
                  </a:lnTo>
                  <a:lnTo>
                    <a:pt x="112216" y="422660"/>
                  </a:lnTo>
                  <a:lnTo>
                    <a:pt x="113160" y="422660"/>
                  </a:lnTo>
                  <a:lnTo>
                    <a:pt x="116262" y="419558"/>
                  </a:lnTo>
                  <a:lnTo>
                    <a:pt x="126513" y="419558"/>
                  </a:lnTo>
                  <a:lnTo>
                    <a:pt x="130694" y="422660"/>
                  </a:lnTo>
                  <a:lnTo>
                    <a:pt x="138787" y="419558"/>
                  </a:lnTo>
                  <a:lnTo>
                    <a:pt x="149037" y="420637"/>
                  </a:lnTo>
                  <a:lnTo>
                    <a:pt x="157265" y="419558"/>
                  </a:lnTo>
                  <a:cubicBezTo>
                    <a:pt x="157804" y="421626"/>
                    <a:pt x="160546" y="422660"/>
                    <a:pt x="165492" y="422660"/>
                  </a:cubicBezTo>
                  <a:lnTo>
                    <a:pt x="169538" y="421716"/>
                  </a:lnTo>
                  <a:lnTo>
                    <a:pt x="173719" y="422660"/>
                  </a:lnTo>
                  <a:lnTo>
                    <a:pt x="174664" y="422660"/>
                  </a:lnTo>
                  <a:lnTo>
                    <a:pt x="178845" y="420637"/>
                  </a:lnTo>
                  <a:lnTo>
                    <a:pt x="176687" y="414432"/>
                  </a:lnTo>
                  <a:cubicBezTo>
                    <a:pt x="178395" y="407149"/>
                    <a:pt x="179789" y="403417"/>
                    <a:pt x="180868" y="403238"/>
                  </a:cubicBezTo>
                  <a:lnTo>
                    <a:pt x="179789" y="402159"/>
                  </a:lnTo>
                  <a:lnTo>
                    <a:pt x="179789" y="401214"/>
                  </a:lnTo>
                  <a:lnTo>
                    <a:pt x="180868" y="380713"/>
                  </a:lnTo>
                  <a:lnTo>
                    <a:pt x="181812" y="380713"/>
                  </a:lnTo>
                  <a:lnTo>
                    <a:pt x="177766" y="370463"/>
                  </a:lnTo>
                  <a:lnTo>
                    <a:pt x="180868" y="361291"/>
                  </a:lnTo>
                  <a:cubicBezTo>
                    <a:pt x="180868" y="356166"/>
                    <a:pt x="179474" y="352390"/>
                    <a:pt x="176687" y="349962"/>
                  </a:cubicBezTo>
                  <a:lnTo>
                    <a:pt x="176687" y="347939"/>
                  </a:lnTo>
                  <a:cubicBezTo>
                    <a:pt x="176687" y="346230"/>
                    <a:pt x="178080" y="345196"/>
                    <a:pt x="180868" y="344837"/>
                  </a:cubicBezTo>
                  <a:lnTo>
                    <a:pt x="180868" y="342813"/>
                  </a:lnTo>
                  <a:lnTo>
                    <a:pt x="178845" y="336609"/>
                  </a:lnTo>
                  <a:lnTo>
                    <a:pt x="176687" y="334586"/>
                  </a:lnTo>
                  <a:lnTo>
                    <a:pt x="153218" y="335665"/>
                  </a:lnTo>
                  <a:cubicBezTo>
                    <a:pt x="145036" y="333777"/>
                    <a:pt x="140945" y="332068"/>
                    <a:pt x="140945" y="330540"/>
                  </a:cubicBezTo>
                  <a:close/>
                  <a:moveTo>
                    <a:pt x="3726967" y="329546"/>
                  </a:moveTo>
                  <a:lnTo>
                    <a:pt x="3726967" y="330625"/>
                  </a:lnTo>
                  <a:cubicBezTo>
                    <a:pt x="3729125" y="330625"/>
                    <a:pt x="3730204" y="331344"/>
                    <a:pt x="3730204" y="332783"/>
                  </a:cubicBezTo>
                  <a:lnTo>
                    <a:pt x="3729125" y="336020"/>
                  </a:lnTo>
                  <a:lnTo>
                    <a:pt x="3733441" y="336020"/>
                  </a:lnTo>
                  <a:lnTo>
                    <a:pt x="3733441" y="333862"/>
                  </a:lnTo>
                  <a:lnTo>
                    <a:pt x="3728046" y="329546"/>
                  </a:lnTo>
                  <a:close/>
                  <a:moveTo>
                    <a:pt x="91715" y="328517"/>
                  </a:moveTo>
                  <a:lnTo>
                    <a:pt x="91715" y="329461"/>
                  </a:lnTo>
                  <a:lnTo>
                    <a:pt x="93738" y="329461"/>
                  </a:lnTo>
                  <a:lnTo>
                    <a:pt x="93738" y="328517"/>
                  </a:lnTo>
                  <a:close/>
                  <a:moveTo>
                    <a:pt x="5602405" y="328333"/>
                  </a:moveTo>
                  <a:lnTo>
                    <a:pt x="5605777" y="328333"/>
                  </a:lnTo>
                  <a:lnTo>
                    <a:pt x="5605777" y="330626"/>
                  </a:lnTo>
                  <a:lnTo>
                    <a:pt x="5602405" y="331705"/>
                  </a:lnTo>
                  <a:lnTo>
                    <a:pt x="5601326" y="330626"/>
                  </a:lnTo>
                  <a:lnTo>
                    <a:pt x="5601326" y="329547"/>
                  </a:lnTo>
                  <a:close/>
                  <a:moveTo>
                    <a:pt x="3658855" y="327388"/>
                  </a:moveTo>
                  <a:lnTo>
                    <a:pt x="3665194" y="327388"/>
                  </a:lnTo>
                  <a:cubicBezTo>
                    <a:pt x="3667532" y="327388"/>
                    <a:pt x="3670004" y="328467"/>
                    <a:pt x="3672612" y="330625"/>
                  </a:cubicBezTo>
                  <a:lnTo>
                    <a:pt x="3680165" y="328467"/>
                  </a:lnTo>
                  <a:lnTo>
                    <a:pt x="3682188" y="333862"/>
                  </a:lnTo>
                  <a:lnTo>
                    <a:pt x="3678007" y="337099"/>
                  </a:lnTo>
                  <a:lnTo>
                    <a:pt x="3670454" y="337099"/>
                  </a:lnTo>
                  <a:lnTo>
                    <a:pt x="3666273" y="331704"/>
                  </a:lnTo>
                  <a:cubicBezTo>
                    <a:pt x="3664654" y="331704"/>
                    <a:pt x="3661462" y="333862"/>
                    <a:pt x="3656697" y="338178"/>
                  </a:cubicBezTo>
                  <a:lnTo>
                    <a:pt x="3653460" y="338178"/>
                  </a:lnTo>
                  <a:lnTo>
                    <a:pt x="3651302" y="336020"/>
                  </a:lnTo>
                  <a:lnTo>
                    <a:pt x="3651302" y="334941"/>
                  </a:lnTo>
                  <a:close/>
                  <a:moveTo>
                    <a:pt x="3631070" y="327388"/>
                  </a:moveTo>
                  <a:lnTo>
                    <a:pt x="3636331" y="327388"/>
                  </a:lnTo>
                  <a:cubicBezTo>
                    <a:pt x="3640287" y="327388"/>
                    <a:pt x="3642805" y="328827"/>
                    <a:pt x="3643884" y="331704"/>
                  </a:cubicBezTo>
                  <a:lnTo>
                    <a:pt x="3643884" y="333862"/>
                  </a:lnTo>
                  <a:lnTo>
                    <a:pt x="3640647" y="337099"/>
                  </a:lnTo>
                  <a:lnTo>
                    <a:pt x="3638489" y="337099"/>
                  </a:lnTo>
                  <a:cubicBezTo>
                    <a:pt x="3632824" y="336740"/>
                    <a:pt x="3629991" y="333862"/>
                    <a:pt x="3629991" y="328467"/>
                  </a:cubicBezTo>
                  <a:close/>
                  <a:moveTo>
                    <a:pt x="5666876" y="327254"/>
                  </a:moveTo>
                  <a:lnTo>
                    <a:pt x="5675643" y="329547"/>
                  </a:lnTo>
                  <a:lnTo>
                    <a:pt x="5678880" y="328333"/>
                  </a:lnTo>
                  <a:lnTo>
                    <a:pt x="5683196" y="330626"/>
                  </a:lnTo>
                  <a:lnTo>
                    <a:pt x="5689805" y="328333"/>
                  </a:lnTo>
                  <a:lnTo>
                    <a:pt x="5693042" y="328333"/>
                  </a:lnTo>
                  <a:lnTo>
                    <a:pt x="5695200" y="330626"/>
                  </a:lnTo>
                  <a:cubicBezTo>
                    <a:pt x="5695200" y="337190"/>
                    <a:pt x="5693042" y="340472"/>
                    <a:pt x="5688726" y="340472"/>
                  </a:cubicBezTo>
                  <a:cubicBezTo>
                    <a:pt x="5684320" y="337505"/>
                    <a:pt x="5680319" y="336021"/>
                    <a:pt x="5676722" y="336021"/>
                  </a:cubicBezTo>
                  <a:lnTo>
                    <a:pt x="5663504" y="338179"/>
                  </a:lnTo>
                  <a:lnTo>
                    <a:pt x="5654872" y="337100"/>
                  </a:lnTo>
                  <a:lnTo>
                    <a:pt x="5642868" y="339258"/>
                  </a:lnTo>
                  <a:lnTo>
                    <a:pt x="5638417" y="336021"/>
                  </a:lnTo>
                  <a:lnTo>
                    <a:pt x="5633022" y="337100"/>
                  </a:lnTo>
                  <a:lnTo>
                    <a:pt x="5629785" y="334942"/>
                  </a:lnTo>
                  <a:cubicBezTo>
                    <a:pt x="5626278" y="337100"/>
                    <a:pt x="5622997" y="338179"/>
                    <a:pt x="5619939" y="338179"/>
                  </a:cubicBezTo>
                  <a:cubicBezTo>
                    <a:pt x="5613375" y="337819"/>
                    <a:pt x="5610093" y="336740"/>
                    <a:pt x="5610093" y="334942"/>
                  </a:cubicBezTo>
                  <a:cubicBezTo>
                    <a:pt x="5611352" y="332065"/>
                    <a:pt x="5615354" y="330626"/>
                    <a:pt x="5622097" y="330626"/>
                  </a:cubicBezTo>
                  <a:lnTo>
                    <a:pt x="5629785" y="328333"/>
                  </a:lnTo>
                  <a:lnTo>
                    <a:pt x="5639496" y="330626"/>
                  </a:lnTo>
                  <a:lnTo>
                    <a:pt x="5646105" y="330626"/>
                  </a:lnTo>
                  <a:lnTo>
                    <a:pt x="5647184" y="331705"/>
                  </a:lnTo>
                  <a:close/>
                  <a:moveTo>
                    <a:pt x="5556548" y="327254"/>
                  </a:moveTo>
                  <a:lnTo>
                    <a:pt x="5575161" y="327254"/>
                  </a:lnTo>
                  <a:cubicBezTo>
                    <a:pt x="5587569" y="330042"/>
                    <a:pt x="5593773" y="333324"/>
                    <a:pt x="5593773" y="337100"/>
                  </a:cubicBezTo>
                  <a:lnTo>
                    <a:pt x="5595931" y="337100"/>
                  </a:lnTo>
                  <a:cubicBezTo>
                    <a:pt x="5595931" y="338539"/>
                    <a:pt x="5593729" y="339663"/>
                    <a:pt x="5589323" y="340472"/>
                  </a:cubicBezTo>
                  <a:lnTo>
                    <a:pt x="5583928" y="333863"/>
                  </a:lnTo>
                  <a:cubicBezTo>
                    <a:pt x="5578982" y="336740"/>
                    <a:pt x="5573857" y="338179"/>
                    <a:pt x="5568552" y="338179"/>
                  </a:cubicBezTo>
                  <a:lnTo>
                    <a:pt x="5562078" y="337100"/>
                  </a:lnTo>
                  <a:lnTo>
                    <a:pt x="5557627" y="338179"/>
                  </a:lnTo>
                  <a:cubicBezTo>
                    <a:pt x="5554390" y="336740"/>
                    <a:pt x="5552592" y="335302"/>
                    <a:pt x="5552232" y="333863"/>
                  </a:cubicBezTo>
                  <a:lnTo>
                    <a:pt x="5552232" y="331705"/>
                  </a:lnTo>
                  <a:close/>
                  <a:moveTo>
                    <a:pt x="8275889" y="326042"/>
                  </a:moveTo>
                  <a:cubicBezTo>
                    <a:pt x="8276788" y="329639"/>
                    <a:pt x="8277867" y="331437"/>
                    <a:pt x="8279126" y="331437"/>
                  </a:cubicBezTo>
                  <a:lnTo>
                    <a:pt x="8281419" y="331437"/>
                  </a:lnTo>
                  <a:cubicBezTo>
                    <a:pt x="8282857" y="331437"/>
                    <a:pt x="8283577" y="330358"/>
                    <a:pt x="8283577" y="328200"/>
                  </a:cubicBezTo>
                  <a:lnTo>
                    <a:pt x="8284656" y="327121"/>
                  </a:lnTo>
                  <a:lnTo>
                    <a:pt x="8288972" y="327121"/>
                  </a:lnTo>
                  <a:cubicBezTo>
                    <a:pt x="8290500" y="327121"/>
                    <a:pt x="8291264" y="328919"/>
                    <a:pt x="8291264" y="332516"/>
                  </a:cubicBezTo>
                  <a:cubicBezTo>
                    <a:pt x="8306370" y="338720"/>
                    <a:pt x="8315138" y="344205"/>
                    <a:pt x="8317565" y="348971"/>
                  </a:cubicBezTo>
                  <a:lnTo>
                    <a:pt x="8317565" y="355580"/>
                  </a:lnTo>
                  <a:lnTo>
                    <a:pt x="8312035" y="361110"/>
                  </a:lnTo>
                  <a:lnTo>
                    <a:pt x="8305426" y="361110"/>
                  </a:lnTo>
                  <a:cubicBezTo>
                    <a:pt x="8300841" y="356704"/>
                    <a:pt x="8297199" y="354501"/>
                    <a:pt x="8294502" y="354501"/>
                  </a:cubicBezTo>
                  <a:lnTo>
                    <a:pt x="8291264" y="355580"/>
                  </a:lnTo>
                  <a:lnTo>
                    <a:pt x="8287893" y="354501"/>
                  </a:lnTo>
                  <a:lnTo>
                    <a:pt x="8260513" y="361110"/>
                  </a:lnTo>
                  <a:lnTo>
                    <a:pt x="8245272" y="352343"/>
                  </a:lnTo>
                  <a:lnTo>
                    <a:pt x="8245272" y="350050"/>
                  </a:lnTo>
                  <a:cubicBezTo>
                    <a:pt x="8246711" y="350050"/>
                    <a:pt x="8253275" y="343126"/>
                    <a:pt x="8264964" y="329279"/>
                  </a:cubicBezTo>
                  <a:cubicBezTo>
                    <a:pt x="8268021" y="327121"/>
                    <a:pt x="8271663" y="326042"/>
                    <a:pt x="8275889" y="326042"/>
                  </a:cubicBezTo>
                  <a:close/>
                  <a:moveTo>
                    <a:pt x="8188354" y="326042"/>
                  </a:moveTo>
                  <a:lnTo>
                    <a:pt x="8184983" y="327121"/>
                  </a:lnTo>
                  <a:lnTo>
                    <a:pt x="8184983" y="328200"/>
                  </a:lnTo>
                  <a:cubicBezTo>
                    <a:pt x="8190827" y="328200"/>
                    <a:pt x="8193750" y="329279"/>
                    <a:pt x="8193750" y="331437"/>
                  </a:cubicBezTo>
                  <a:lnTo>
                    <a:pt x="8195908" y="331437"/>
                  </a:lnTo>
                  <a:lnTo>
                    <a:pt x="8195908" y="330358"/>
                  </a:lnTo>
                  <a:lnTo>
                    <a:pt x="8193750" y="327121"/>
                  </a:lnTo>
                  <a:lnTo>
                    <a:pt x="8190512" y="328200"/>
                  </a:lnTo>
                  <a:close/>
                  <a:moveTo>
                    <a:pt x="183835" y="324336"/>
                  </a:moveTo>
                  <a:lnTo>
                    <a:pt x="183835" y="325415"/>
                  </a:lnTo>
                  <a:lnTo>
                    <a:pt x="186937" y="326359"/>
                  </a:lnTo>
                  <a:lnTo>
                    <a:pt x="186937" y="324336"/>
                  </a:lnTo>
                  <a:close/>
                  <a:moveTo>
                    <a:pt x="4076761" y="321241"/>
                  </a:moveTo>
                  <a:lnTo>
                    <a:pt x="4073347" y="321595"/>
                  </a:lnTo>
                  <a:lnTo>
                    <a:pt x="4073347" y="321964"/>
                  </a:lnTo>
                  <a:lnTo>
                    <a:pt x="4076761" y="321964"/>
                  </a:lnTo>
                  <a:close/>
                  <a:moveTo>
                    <a:pt x="5751982" y="319701"/>
                  </a:moveTo>
                  <a:lnTo>
                    <a:pt x="5751982" y="322938"/>
                  </a:lnTo>
                  <a:lnTo>
                    <a:pt x="5754140" y="320780"/>
                  </a:lnTo>
                  <a:lnTo>
                    <a:pt x="5753061" y="319701"/>
                  </a:lnTo>
                  <a:close/>
                  <a:moveTo>
                    <a:pt x="3249252" y="315654"/>
                  </a:moveTo>
                  <a:cubicBezTo>
                    <a:pt x="3262020" y="322308"/>
                    <a:pt x="3270517" y="329186"/>
                    <a:pt x="3274743" y="336290"/>
                  </a:cubicBezTo>
                  <a:cubicBezTo>
                    <a:pt x="3280498" y="336290"/>
                    <a:pt x="3283825" y="337683"/>
                    <a:pt x="3284724" y="340471"/>
                  </a:cubicBezTo>
                  <a:lnTo>
                    <a:pt x="3284724" y="341280"/>
                  </a:lnTo>
                  <a:cubicBezTo>
                    <a:pt x="3284724" y="342719"/>
                    <a:pt x="3282521" y="343843"/>
                    <a:pt x="3278115" y="344652"/>
                  </a:cubicBezTo>
                  <a:lnTo>
                    <a:pt x="3278115" y="345596"/>
                  </a:lnTo>
                  <a:lnTo>
                    <a:pt x="3260447" y="342359"/>
                  </a:lnTo>
                  <a:lnTo>
                    <a:pt x="3255996" y="344652"/>
                  </a:lnTo>
                  <a:lnTo>
                    <a:pt x="3247094" y="342359"/>
                  </a:lnTo>
                  <a:lnTo>
                    <a:pt x="3243722" y="345596"/>
                  </a:lnTo>
                  <a:lnTo>
                    <a:pt x="3231583" y="345596"/>
                  </a:lnTo>
                  <a:lnTo>
                    <a:pt x="3228211" y="343438"/>
                  </a:lnTo>
                  <a:lnTo>
                    <a:pt x="3223760" y="343438"/>
                  </a:lnTo>
                  <a:lnTo>
                    <a:pt x="3212835" y="344652"/>
                  </a:lnTo>
                  <a:lnTo>
                    <a:pt x="3206092" y="343438"/>
                  </a:lnTo>
                  <a:lnTo>
                    <a:pt x="3201641" y="345596"/>
                  </a:lnTo>
                  <a:lnTo>
                    <a:pt x="3200562" y="344652"/>
                  </a:lnTo>
                  <a:lnTo>
                    <a:pt x="3182758" y="346675"/>
                  </a:lnTo>
                  <a:lnTo>
                    <a:pt x="3187209" y="352070"/>
                  </a:lnTo>
                  <a:cubicBezTo>
                    <a:pt x="3186310" y="355307"/>
                    <a:pt x="3178936" y="360073"/>
                    <a:pt x="3165090" y="366367"/>
                  </a:cubicBezTo>
                  <a:cubicBezTo>
                    <a:pt x="3165090" y="374819"/>
                    <a:pt x="3159919" y="384575"/>
                    <a:pt x="3149579" y="395635"/>
                  </a:cubicBezTo>
                  <a:lnTo>
                    <a:pt x="3162932" y="399951"/>
                  </a:lnTo>
                  <a:lnTo>
                    <a:pt x="3162932" y="402109"/>
                  </a:lnTo>
                  <a:lnTo>
                    <a:pt x="3160639" y="404267"/>
                  </a:lnTo>
                  <a:lnTo>
                    <a:pt x="3157402" y="404267"/>
                  </a:lnTo>
                  <a:lnTo>
                    <a:pt x="3154030" y="403053"/>
                  </a:lnTo>
                  <a:lnTo>
                    <a:pt x="3148500" y="404267"/>
                  </a:lnTo>
                  <a:lnTo>
                    <a:pt x="3138519" y="404267"/>
                  </a:lnTo>
                  <a:lnTo>
                    <a:pt x="3134068" y="401030"/>
                  </a:lnTo>
                  <a:lnTo>
                    <a:pt x="3127459" y="405346"/>
                  </a:lnTo>
                  <a:lnTo>
                    <a:pt x="3113028" y="404267"/>
                  </a:lnTo>
                  <a:lnTo>
                    <a:pt x="3111949" y="405346"/>
                  </a:lnTo>
                  <a:lnTo>
                    <a:pt x="3111949" y="406425"/>
                  </a:lnTo>
                  <a:lnTo>
                    <a:pt x="3113028" y="412764"/>
                  </a:lnTo>
                  <a:lnTo>
                    <a:pt x="3109656" y="413978"/>
                  </a:lnTo>
                  <a:lnTo>
                    <a:pt x="3110870" y="415057"/>
                  </a:lnTo>
                  <a:lnTo>
                    <a:pt x="3110870" y="416136"/>
                  </a:lnTo>
                  <a:lnTo>
                    <a:pt x="3105205" y="424768"/>
                  </a:lnTo>
                  <a:lnTo>
                    <a:pt x="3106419" y="425847"/>
                  </a:lnTo>
                  <a:lnTo>
                    <a:pt x="3106419" y="426926"/>
                  </a:lnTo>
                  <a:lnTo>
                    <a:pt x="3105205" y="431242"/>
                  </a:lnTo>
                  <a:lnTo>
                    <a:pt x="3105205" y="432321"/>
                  </a:lnTo>
                  <a:lnTo>
                    <a:pt x="3106419" y="432321"/>
                  </a:lnTo>
                  <a:cubicBezTo>
                    <a:pt x="3107677" y="422970"/>
                    <a:pt x="3109880" y="418294"/>
                    <a:pt x="3113028" y="418294"/>
                  </a:cubicBezTo>
                  <a:lnTo>
                    <a:pt x="3114107" y="419373"/>
                  </a:lnTo>
                  <a:lnTo>
                    <a:pt x="3111949" y="442032"/>
                  </a:lnTo>
                  <a:lnTo>
                    <a:pt x="3114107" y="448506"/>
                  </a:lnTo>
                  <a:lnTo>
                    <a:pt x="3114107" y="452822"/>
                  </a:lnTo>
                  <a:lnTo>
                    <a:pt x="3110870" y="465770"/>
                  </a:lnTo>
                  <a:lnTo>
                    <a:pt x="3125301" y="464691"/>
                  </a:lnTo>
                  <a:lnTo>
                    <a:pt x="3134068" y="470086"/>
                  </a:lnTo>
                  <a:lnTo>
                    <a:pt x="3140677" y="468063"/>
                  </a:lnTo>
                  <a:lnTo>
                    <a:pt x="3144049" y="472379"/>
                  </a:lnTo>
                  <a:lnTo>
                    <a:pt x="3144049" y="473323"/>
                  </a:lnTo>
                  <a:lnTo>
                    <a:pt x="3141756" y="475481"/>
                  </a:lnTo>
                  <a:lnTo>
                    <a:pt x="3140677" y="475481"/>
                  </a:lnTo>
                  <a:lnTo>
                    <a:pt x="3129752" y="474402"/>
                  </a:lnTo>
                  <a:lnTo>
                    <a:pt x="3124087" y="475481"/>
                  </a:lnTo>
                  <a:lnTo>
                    <a:pt x="3118558" y="474402"/>
                  </a:lnTo>
                  <a:lnTo>
                    <a:pt x="3110870" y="476695"/>
                  </a:lnTo>
                  <a:lnTo>
                    <a:pt x="3111949" y="495038"/>
                  </a:lnTo>
                  <a:lnTo>
                    <a:pt x="3111949" y="498140"/>
                  </a:lnTo>
                  <a:lnTo>
                    <a:pt x="3108577" y="503535"/>
                  </a:lnTo>
                  <a:lnTo>
                    <a:pt x="3110870" y="511088"/>
                  </a:lnTo>
                  <a:lnTo>
                    <a:pt x="3109656" y="514460"/>
                  </a:lnTo>
                  <a:lnTo>
                    <a:pt x="3110870" y="522013"/>
                  </a:lnTo>
                  <a:lnTo>
                    <a:pt x="3109656" y="530510"/>
                  </a:lnTo>
                  <a:cubicBezTo>
                    <a:pt x="3110645" y="539143"/>
                    <a:pt x="3114736" y="543458"/>
                    <a:pt x="3121929" y="543458"/>
                  </a:cubicBezTo>
                  <a:lnTo>
                    <a:pt x="3134068" y="540356"/>
                  </a:lnTo>
                  <a:lnTo>
                    <a:pt x="3144049" y="541435"/>
                  </a:lnTo>
                  <a:lnTo>
                    <a:pt x="3152951" y="538198"/>
                  </a:lnTo>
                  <a:lnTo>
                    <a:pt x="3155109" y="540356"/>
                  </a:lnTo>
                  <a:lnTo>
                    <a:pt x="3156188" y="539143"/>
                  </a:lnTo>
                  <a:lnTo>
                    <a:pt x="3157402" y="539143"/>
                  </a:lnTo>
                  <a:lnTo>
                    <a:pt x="3164011" y="543458"/>
                  </a:lnTo>
                  <a:lnTo>
                    <a:pt x="3170619" y="539143"/>
                  </a:lnTo>
                  <a:lnTo>
                    <a:pt x="3172912" y="539143"/>
                  </a:lnTo>
                  <a:lnTo>
                    <a:pt x="3186130" y="543458"/>
                  </a:lnTo>
                  <a:lnTo>
                    <a:pt x="3186130" y="544672"/>
                  </a:lnTo>
                  <a:lnTo>
                    <a:pt x="3180600" y="551146"/>
                  </a:lnTo>
                  <a:lnTo>
                    <a:pt x="3179386" y="551146"/>
                  </a:lnTo>
                  <a:lnTo>
                    <a:pt x="3171833" y="550067"/>
                  </a:lnTo>
                  <a:lnTo>
                    <a:pt x="3169540" y="552225"/>
                  </a:lnTo>
                  <a:lnTo>
                    <a:pt x="3166303" y="552225"/>
                  </a:lnTo>
                  <a:lnTo>
                    <a:pt x="3162932" y="548988"/>
                  </a:lnTo>
                  <a:lnTo>
                    <a:pt x="3155109" y="552225"/>
                  </a:lnTo>
                  <a:lnTo>
                    <a:pt x="3142970" y="547909"/>
                  </a:lnTo>
                  <a:lnTo>
                    <a:pt x="3138519" y="547909"/>
                  </a:lnTo>
                  <a:lnTo>
                    <a:pt x="3135147" y="550067"/>
                  </a:lnTo>
                  <a:lnTo>
                    <a:pt x="3125301" y="548988"/>
                  </a:lnTo>
                  <a:cubicBezTo>
                    <a:pt x="3114871" y="551776"/>
                    <a:pt x="3109656" y="557171"/>
                    <a:pt x="3109656" y="565173"/>
                  </a:cubicBezTo>
                  <a:lnTo>
                    <a:pt x="3104126" y="569490"/>
                  </a:lnTo>
                  <a:cubicBezTo>
                    <a:pt x="3100439" y="569490"/>
                    <a:pt x="3098596" y="568770"/>
                    <a:pt x="3098596" y="567332"/>
                  </a:cubicBezTo>
                  <a:lnTo>
                    <a:pt x="3075397" y="573806"/>
                  </a:lnTo>
                  <a:cubicBezTo>
                    <a:pt x="3065596" y="570748"/>
                    <a:pt x="3060426" y="568590"/>
                    <a:pt x="3059887" y="567332"/>
                  </a:cubicBezTo>
                  <a:cubicBezTo>
                    <a:pt x="3057639" y="564634"/>
                    <a:pt x="3056515" y="562116"/>
                    <a:pt x="3056515" y="559778"/>
                  </a:cubicBezTo>
                  <a:lnTo>
                    <a:pt x="3056515" y="558700"/>
                  </a:lnTo>
                  <a:cubicBezTo>
                    <a:pt x="3056515" y="557261"/>
                    <a:pt x="3057998" y="556541"/>
                    <a:pt x="3060966" y="556541"/>
                  </a:cubicBezTo>
                  <a:lnTo>
                    <a:pt x="3059887" y="545751"/>
                  </a:lnTo>
                  <a:lnTo>
                    <a:pt x="3059887" y="541435"/>
                  </a:lnTo>
                  <a:lnTo>
                    <a:pt x="3063124" y="537119"/>
                  </a:lnTo>
                  <a:lnTo>
                    <a:pt x="3059887" y="516483"/>
                  </a:lnTo>
                  <a:lnTo>
                    <a:pt x="3062045" y="512167"/>
                  </a:lnTo>
                  <a:lnTo>
                    <a:pt x="3056515" y="491666"/>
                  </a:lnTo>
                  <a:cubicBezTo>
                    <a:pt x="3058943" y="491666"/>
                    <a:pt x="3060426" y="481596"/>
                    <a:pt x="3060966" y="461454"/>
                  </a:cubicBezTo>
                  <a:lnTo>
                    <a:pt x="3059887" y="456059"/>
                  </a:lnTo>
                  <a:lnTo>
                    <a:pt x="3060966" y="451743"/>
                  </a:lnTo>
                  <a:lnTo>
                    <a:pt x="3058673" y="446348"/>
                  </a:lnTo>
                  <a:cubicBezTo>
                    <a:pt x="3058673" y="442032"/>
                    <a:pt x="3060561" y="439874"/>
                    <a:pt x="3064338" y="439874"/>
                  </a:cubicBezTo>
                  <a:lnTo>
                    <a:pt x="3064338" y="438795"/>
                  </a:lnTo>
                  <a:cubicBezTo>
                    <a:pt x="3062089" y="438795"/>
                    <a:pt x="3060201" y="437671"/>
                    <a:pt x="3058673" y="435423"/>
                  </a:cubicBezTo>
                  <a:lnTo>
                    <a:pt x="3059887" y="428005"/>
                  </a:lnTo>
                  <a:lnTo>
                    <a:pt x="3058673" y="422610"/>
                  </a:lnTo>
                  <a:lnTo>
                    <a:pt x="3059887" y="416136"/>
                  </a:lnTo>
                  <a:lnTo>
                    <a:pt x="3059887" y="413978"/>
                  </a:lnTo>
                  <a:lnTo>
                    <a:pt x="3056515" y="409662"/>
                  </a:lnTo>
                  <a:cubicBezTo>
                    <a:pt x="3058762" y="403368"/>
                    <a:pt x="3059887" y="396174"/>
                    <a:pt x="3059887" y="388082"/>
                  </a:cubicBezTo>
                  <a:lnTo>
                    <a:pt x="3059887" y="384710"/>
                  </a:lnTo>
                  <a:cubicBezTo>
                    <a:pt x="3060426" y="382642"/>
                    <a:pt x="3063393" y="381608"/>
                    <a:pt x="3068788" y="381608"/>
                  </a:cubicBezTo>
                  <a:lnTo>
                    <a:pt x="3072025" y="381608"/>
                  </a:lnTo>
                  <a:cubicBezTo>
                    <a:pt x="3073374" y="383046"/>
                    <a:pt x="3077105" y="383766"/>
                    <a:pt x="3083220" y="383766"/>
                  </a:cubicBezTo>
                  <a:cubicBezTo>
                    <a:pt x="3099585" y="393117"/>
                    <a:pt x="3109521" y="397793"/>
                    <a:pt x="3113028" y="397793"/>
                  </a:cubicBezTo>
                  <a:cubicBezTo>
                    <a:pt x="3116894" y="397793"/>
                    <a:pt x="3121345" y="386643"/>
                    <a:pt x="3126380" y="364344"/>
                  </a:cubicBezTo>
                  <a:lnTo>
                    <a:pt x="3125301" y="358949"/>
                  </a:lnTo>
                  <a:lnTo>
                    <a:pt x="3126380" y="348024"/>
                  </a:lnTo>
                  <a:lnTo>
                    <a:pt x="3121929" y="344652"/>
                  </a:lnTo>
                  <a:lnTo>
                    <a:pt x="3117479" y="345596"/>
                  </a:lnTo>
                  <a:cubicBezTo>
                    <a:pt x="3115770" y="344158"/>
                    <a:pt x="3109116" y="343078"/>
                    <a:pt x="3097517" y="342359"/>
                  </a:cubicBezTo>
                  <a:cubicBezTo>
                    <a:pt x="3094550" y="344158"/>
                    <a:pt x="3087536" y="345596"/>
                    <a:pt x="3076476" y="346675"/>
                  </a:cubicBezTo>
                  <a:lnTo>
                    <a:pt x="3070946" y="343438"/>
                  </a:lnTo>
                  <a:lnTo>
                    <a:pt x="3063124" y="344652"/>
                  </a:lnTo>
                  <a:lnTo>
                    <a:pt x="3062045" y="343438"/>
                  </a:lnTo>
                  <a:lnTo>
                    <a:pt x="3062045" y="340471"/>
                  </a:lnTo>
                  <a:cubicBezTo>
                    <a:pt x="3063393" y="337683"/>
                    <a:pt x="3066001" y="336290"/>
                    <a:pt x="3069867" y="336290"/>
                  </a:cubicBezTo>
                  <a:lnTo>
                    <a:pt x="3074318" y="336290"/>
                  </a:lnTo>
                  <a:lnTo>
                    <a:pt x="3091987" y="338313"/>
                  </a:lnTo>
                  <a:lnTo>
                    <a:pt x="3104126" y="335076"/>
                  </a:lnTo>
                  <a:lnTo>
                    <a:pt x="3116400" y="338313"/>
                  </a:lnTo>
                  <a:lnTo>
                    <a:pt x="3120850" y="338313"/>
                  </a:lnTo>
                  <a:lnTo>
                    <a:pt x="3132854" y="336290"/>
                  </a:lnTo>
                  <a:lnTo>
                    <a:pt x="3145128" y="338313"/>
                  </a:lnTo>
                  <a:lnTo>
                    <a:pt x="3144049" y="344787"/>
                  </a:lnTo>
                  <a:lnTo>
                    <a:pt x="3145128" y="346001"/>
                  </a:lnTo>
                  <a:lnTo>
                    <a:pt x="3145128" y="346945"/>
                  </a:lnTo>
                  <a:lnTo>
                    <a:pt x="3142970" y="350317"/>
                  </a:lnTo>
                  <a:lnTo>
                    <a:pt x="3145128" y="356656"/>
                  </a:lnTo>
                  <a:cubicBezTo>
                    <a:pt x="3142880" y="360433"/>
                    <a:pt x="3141756" y="364749"/>
                    <a:pt x="3141756" y="369604"/>
                  </a:cubicBezTo>
                  <a:lnTo>
                    <a:pt x="3142970" y="370683"/>
                  </a:lnTo>
                  <a:lnTo>
                    <a:pt x="3144049" y="370683"/>
                  </a:lnTo>
                  <a:cubicBezTo>
                    <a:pt x="3144049" y="363849"/>
                    <a:pt x="3145128" y="358095"/>
                    <a:pt x="3147286" y="353419"/>
                  </a:cubicBezTo>
                  <a:lnTo>
                    <a:pt x="3145128" y="353419"/>
                  </a:lnTo>
                  <a:lnTo>
                    <a:pt x="3145128" y="352340"/>
                  </a:lnTo>
                  <a:lnTo>
                    <a:pt x="3146207" y="346001"/>
                  </a:lnTo>
                  <a:lnTo>
                    <a:pt x="3145128" y="341550"/>
                  </a:lnTo>
                  <a:lnTo>
                    <a:pt x="3157402" y="336290"/>
                  </a:lnTo>
                  <a:lnTo>
                    <a:pt x="3161853" y="336290"/>
                  </a:lnTo>
                  <a:lnTo>
                    <a:pt x="3168461" y="341550"/>
                  </a:lnTo>
                  <a:lnTo>
                    <a:pt x="3169540" y="341550"/>
                  </a:lnTo>
                  <a:cubicBezTo>
                    <a:pt x="3171968" y="341550"/>
                    <a:pt x="3174531" y="340471"/>
                    <a:pt x="3177228" y="338313"/>
                  </a:cubicBezTo>
                  <a:lnTo>
                    <a:pt x="3187209" y="338313"/>
                  </a:lnTo>
                  <a:lnTo>
                    <a:pt x="3195032" y="339392"/>
                  </a:lnTo>
                  <a:cubicBezTo>
                    <a:pt x="3195032" y="337324"/>
                    <a:pt x="3195751" y="336290"/>
                    <a:pt x="3197190" y="336290"/>
                  </a:cubicBezTo>
                  <a:lnTo>
                    <a:pt x="3202720" y="336290"/>
                  </a:lnTo>
                  <a:lnTo>
                    <a:pt x="3207171" y="337234"/>
                  </a:lnTo>
                  <a:lnTo>
                    <a:pt x="3211622" y="336290"/>
                  </a:lnTo>
                  <a:lnTo>
                    <a:pt x="3211622" y="337234"/>
                  </a:lnTo>
                  <a:cubicBezTo>
                    <a:pt x="3217646" y="336335"/>
                    <a:pt x="3228705" y="329861"/>
                    <a:pt x="3244801" y="317812"/>
                  </a:cubicBezTo>
                  <a:close/>
                  <a:moveTo>
                    <a:pt x="1628582" y="311607"/>
                  </a:moveTo>
                  <a:cubicBezTo>
                    <a:pt x="1637573" y="312506"/>
                    <a:pt x="1646564" y="316103"/>
                    <a:pt x="1655557" y="322397"/>
                  </a:cubicBezTo>
                  <a:cubicBezTo>
                    <a:pt x="1658074" y="318081"/>
                    <a:pt x="1661311" y="315923"/>
                    <a:pt x="1665268" y="315923"/>
                  </a:cubicBezTo>
                  <a:cubicBezTo>
                    <a:pt x="1672461" y="317901"/>
                    <a:pt x="1676058" y="320059"/>
                    <a:pt x="1676058" y="322397"/>
                  </a:cubicBezTo>
                  <a:cubicBezTo>
                    <a:pt x="1676058" y="324735"/>
                    <a:pt x="1673539" y="330130"/>
                    <a:pt x="1668504" y="338582"/>
                  </a:cubicBezTo>
                  <a:lnTo>
                    <a:pt x="1667426" y="346135"/>
                  </a:lnTo>
                  <a:lnTo>
                    <a:pt x="1659873" y="346135"/>
                  </a:lnTo>
                  <a:lnTo>
                    <a:pt x="1659873" y="347214"/>
                  </a:lnTo>
                  <a:cubicBezTo>
                    <a:pt x="1664907" y="347214"/>
                    <a:pt x="1667426" y="349012"/>
                    <a:pt x="1667426" y="352609"/>
                  </a:cubicBezTo>
                  <a:lnTo>
                    <a:pt x="1665268" y="355846"/>
                  </a:lnTo>
                  <a:lnTo>
                    <a:pt x="1666347" y="356925"/>
                  </a:lnTo>
                  <a:lnTo>
                    <a:pt x="1666347" y="359083"/>
                  </a:lnTo>
                  <a:cubicBezTo>
                    <a:pt x="1666347" y="361601"/>
                    <a:pt x="1664907" y="364478"/>
                    <a:pt x="1662031" y="367715"/>
                  </a:cubicBezTo>
                  <a:lnTo>
                    <a:pt x="1666347" y="374189"/>
                  </a:lnTo>
                  <a:lnTo>
                    <a:pt x="1665268" y="379584"/>
                  </a:lnTo>
                  <a:lnTo>
                    <a:pt x="1666347" y="380663"/>
                  </a:lnTo>
                  <a:lnTo>
                    <a:pt x="1666347" y="381742"/>
                  </a:lnTo>
                  <a:lnTo>
                    <a:pt x="1665268" y="388216"/>
                  </a:lnTo>
                  <a:cubicBezTo>
                    <a:pt x="1668864" y="401883"/>
                    <a:pt x="1670662" y="412314"/>
                    <a:pt x="1670662" y="419507"/>
                  </a:cubicBezTo>
                  <a:cubicBezTo>
                    <a:pt x="1669045" y="428139"/>
                    <a:pt x="1667605" y="432455"/>
                    <a:pt x="1666347" y="432455"/>
                  </a:cubicBezTo>
                  <a:lnTo>
                    <a:pt x="1665268" y="431376"/>
                  </a:lnTo>
                  <a:lnTo>
                    <a:pt x="1663110" y="431376"/>
                  </a:lnTo>
                  <a:lnTo>
                    <a:pt x="1663110" y="432455"/>
                  </a:lnTo>
                  <a:cubicBezTo>
                    <a:pt x="1665987" y="432455"/>
                    <a:pt x="1668144" y="438210"/>
                    <a:pt x="1669583" y="449719"/>
                  </a:cubicBezTo>
                  <a:lnTo>
                    <a:pt x="1671741" y="449719"/>
                  </a:lnTo>
                  <a:cubicBezTo>
                    <a:pt x="1675158" y="449719"/>
                    <a:pt x="1678754" y="437491"/>
                    <a:pt x="1682532" y="413033"/>
                  </a:cubicBezTo>
                  <a:cubicBezTo>
                    <a:pt x="1682532" y="411415"/>
                    <a:pt x="1683971" y="409257"/>
                    <a:pt x="1686847" y="406559"/>
                  </a:cubicBezTo>
                  <a:lnTo>
                    <a:pt x="1685769" y="405480"/>
                  </a:lnTo>
                  <a:lnTo>
                    <a:pt x="1685769" y="404401"/>
                  </a:lnTo>
                  <a:cubicBezTo>
                    <a:pt x="1685769" y="400804"/>
                    <a:pt x="1687567" y="395409"/>
                    <a:pt x="1691163" y="388216"/>
                  </a:cubicBezTo>
                  <a:lnTo>
                    <a:pt x="1690084" y="381742"/>
                  </a:lnTo>
                  <a:cubicBezTo>
                    <a:pt x="1691163" y="378146"/>
                    <a:pt x="1693681" y="376347"/>
                    <a:pt x="1697638" y="376347"/>
                  </a:cubicBezTo>
                  <a:lnTo>
                    <a:pt x="1701954" y="377426"/>
                  </a:lnTo>
                  <a:lnTo>
                    <a:pt x="1707348" y="376347"/>
                  </a:lnTo>
                  <a:lnTo>
                    <a:pt x="1714902" y="377426"/>
                  </a:lnTo>
                  <a:lnTo>
                    <a:pt x="1721376" y="376347"/>
                  </a:lnTo>
                  <a:lnTo>
                    <a:pt x="1723533" y="384979"/>
                  </a:lnTo>
                  <a:lnTo>
                    <a:pt x="1724613" y="384979"/>
                  </a:lnTo>
                  <a:cubicBezTo>
                    <a:pt x="1724613" y="381382"/>
                    <a:pt x="1725332" y="379584"/>
                    <a:pt x="1726771" y="379584"/>
                  </a:cubicBezTo>
                  <a:lnTo>
                    <a:pt x="1731086" y="382821"/>
                  </a:lnTo>
                  <a:lnTo>
                    <a:pt x="1732167" y="381742"/>
                  </a:lnTo>
                  <a:lnTo>
                    <a:pt x="1738640" y="381742"/>
                  </a:lnTo>
                  <a:cubicBezTo>
                    <a:pt x="1747991" y="383181"/>
                    <a:pt x="1752665" y="384979"/>
                    <a:pt x="1752665" y="387137"/>
                  </a:cubicBezTo>
                  <a:lnTo>
                    <a:pt x="1752665" y="390374"/>
                  </a:lnTo>
                  <a:cubicBezTo>
                    <a:pt x="1752665" y="395949"/>
                    <a:pt x="1750867" y="399546"/>
                    <a:pt x="1747271" y="401164"/>
                  </a:cubicBezTo>
                  <a:lnTo>
                    <a:pt x="1736482" y="400085"/>
                  </a:lnTo>
                  <a:cubicBezTo>
                    <a:pt x="1726589" y="408897"/>
                    <a:pt x="1720838" y="416090"/>
                    <a:pt x="1719218" y="421665"/>
                  </a:cubicBezTo>
                  <a:lnTo>
                    <a:pt x="1700874" y="448640"/>
                  </a:lnTo>
                  <a:lnTo>
                    <a:pt x="1710585" y="452956"/>
                  </a:lnTo>
                  <a:cubicBezTo>
                    <a:pt x="1713642" y="452237"/>
                    <a:pt x="1717958" y="447561"/>
                    <a:pt x="1723533" y="438929"/>
                  </a:cubicBezTo>
                  <a:lnTo>
                    <a:pt x="1723533" y="441087"/>
                  </a:lnTo>
                  <a:lnTo>
                    <a:pt x="1724613" y="441087"/>
                  </a:lnTo>
                  <a:lnTo>
                    <a:pt x="1724613" y="440008"/>
                  </a:lnTo>
                  <a:lnTo>
                    <a:pt x="1723533" y="436771"/>
                  </a:lnTo>
                  <a:cubicBezTo>
                    <a:pt x="1729648" y="429398"/>
                    <a:pt x="1735043" y="425442"/>
                    <a:pt x="1739719" y="424902"/>
                  </a:cubicBezTo>
                  <a:cubicBezTo>
                    <a:pt x="1746192" y="426880"/>
                    <a:pt x="1749429" y="430837"/>
                    <a:pt x="1749429" y="436771"/>
                  </a:cubicBezTo>
                  <a:lnTo>
                    <a:pt x="1752665" y="437850"/>
                  </a:lnTo>
                  <a:lnTo>
                    <a:pt x="1759141" y="435692"/>
                  </a:lnTo>
                  <a:cubicBezTo>
                    <a:pt x="1764715" y="435692"/>
                    <a:pt x="1770109" y="442886"/>
                    <a:pt x="1775327" y="457272"/>
                  </a:cubicBezTo>
                  <a:lnTo>
                    <a:pt x="1772090" y="460509"/>
                  </a:lnTo>
                  <a:lnTo>
                    <a:pt x="1751589" y="458351"/>
                  </a:lnTo>
                  <a:lnTo>
                    <a:pt x="1747271" y="458351"/>
                  </a:lnTo>
                  <a:lnTo>
                    <a:pt x="1728930" y="461588"/>
                  </a:lnTo>
                  <a:lnTo>
                    <a:pt x="1726771" y="461588"/>
                  </a:lnTo>
                  <a:lnTo>
                    <a:pt x="1723533" y="459430"/>
                  </a:lnTo>
                  <a:lnTo>
                    <a:pt x="1720296" y="460509"/>
                  </a:lnTo>
                  <a:lnTo>
                    <a:pt x="1711666" y="459430"/>
                  </a:lnTo>
                  <a:lnTo>
                    <a:pt x="1690084" y="461588"/>
                  </a:lnTo>
                  <a:cubicBezTo>
                    <a:pt x="1690084" y="460150"/>
                    <a:pt x="1689006" y="459430"/>
                    <a:pt x="1686847" y="459430"/>
                  </a:cubicBezTo>
                  <a:lnTo>
                    <a:pt x="1685769" y="458351"/>
                  </a:lnTo>
                  <a:lnTo>
                    <a:pt x="1685769" y="457272"/>
                  </a:lnTo>
                  <a:cubicBezTo>
                    <a:pt x="1675697" y="458172"/>
                    <a:pt x="1670662" y="459970"/>
                    <a:pt x="1670662" y="462667"/>
                  </a:cubicBezTo>
                  <a:lnTo>
                    <a:pt x="1670662" y="464825"/>
                  </a:lnTo>
                  <a:cubicBezTo>
                    <a:pt x="1674798" y="465365"/>
                    <a:pt x="1679474" y="469321"/>
                    <a:pt x="1684690" y="476694"/>
                  </a:cubicBezTo>
                  <a:cubicBezTo>
                    <a:pt x="1687567" y="476694"/>
                    <a:pt x="1692603" y="480651"/>
                    <a:pt x="1699795" y="488563"/>
                  </a:cubicBezTo>
                  <a:cubicBezTo>
                    <a:pt x="1710766" y="488563"/>
                    <a:pt x="1719397" y="492880"/>
                    <a:pt x="1725692" y="501512"/>
                  </a:cubicBezTo>
                  <a:cubicBezTo>
                    <a:pt x="1730548" y="501512"/>
                    <a:pt x="1735582" y="504029"/>
                    <a:pt x="1740797" y="509065"/>
                  </a:cubicBezTo>
                  <a:cubicBezTo>
                    <a:pt x="1745653" y="509065"/>
                    <a:pt x="1749249" y="510503"/>
                    <a:pt x="1751589" y="513381"/>
                  </a:cubicBezTo>
                  <a:lnTo>
                    <a:pt x="1765614" y="517697"/>
                  </a:lnTo>
                  <a:lnTo>
                    <a:pt x="1768853" y="516618"/>
                  </a:lnTo>
                  <a:cubicBezTo>
                    <a:pt x="1768853" y="518776"/>
                    <a:pt x="1772449" y="519855"/>
                    <a:pt x="1779642" y="519855"/>
                  </a:cubicBezTo>
                  <a:lnTo>
                    <a:pt x="1781800" y="523092"/>
                  </a:lnTo>
                  <a:lnTo>
                    <a:pt x="1781800" y="524171"/>
                  </a:lnTo>
                  <a:cubicBezTo>
                    <a:pt x="1763456" y="533702"/>
                    <a:pt x="1753386" y="543773"/>
                    <a:pt x="1751589" y="554383"/>
                  </a:cubicBezTo>
                  <a:cubicBezTo>
                    <a:pt x="1747812" y="561216"/>
                    <a:pt x="1744214" y="564813"/>
                    <a:pt x="1740797" y="565173"/>
                  </a:cubicBezTo>
                  <a:lnTo>
                    <a:pt x="1738640" y="565173"/>
                  </a:lnTo>
                  <a:lnTo>
                    <a:pt x="1703033" y="544672"/>
                  </a:lnTo>
                  <a:lnTo>
                    <a:pt x="1689006" y="526329"/>
                  </a:lnTo>
                  <a:cubicBezTo>
                    <a:pt x="1689006" y="521653"/>
                    <a:pt x="1686488" y="518416"/>
                    <a:pt x="1681453" y="516618"/>
                  </a:cubicBezTo>
                  <a:lnTo>
                    <a:pt x="1679295" y="511223"/>
                  </a:lnTo>
                  <a:lnTo>
                    <a:pt x="1680374" y="504749"/>
                  </a:lnTo>
                  <a:cubicBezTo>
                    <a:pt x="1672461" y="497196"/>
                    <a:pt x="1668504" y="492160"/>
                    <a:pt x="1668504" y="489642"/>
                  </a:cubicBezTo>
                  <a:lnTo>
                    <a:pt x="1666347" y="491801"/>
                  </a:lnTo>
                  <a:lnTo>
                    <a:pt x="1666347" y="504749"/>
                  </a:lnTo>
                  <a:lnTo>
                    <a:pt x="1668504" y="507986"/>
                  </a:lnTo>
                  <a:cubicBezTo>
                    <a:pt x="1668504" y="513021"/>
                    <a:pt x="1667785" y="516977"/>
                    <a:pt x="1666347" y="519855"/>
                  </a:cubicBezTo>
                  <a:lnTo>
                    <a:pt x="1667426" y="523092"/>
                  </a:lnTo>
                  <a:lnTo>
                    <a:pt x="1665268" y="537119"/>
                  </a:lnTo>
                  <a:lnTo>
                    <a:pt x="1666347" y="541435"/>
                  </a:lnTo>
                  <a:lnTo>
                    <a:pt x="1666347" y="548988"/>
                  </a:lnTo>
                  <a:cubicBezTo>
                    <a:pt x="1669224" y="548988"/>
                    <a:pt x="1670662" y="551865"/>
                    <a:pt x="1670662" y="557620"/>
                  </a:cubicBezTo>
                  <a:lnTo>
                    <a:pt x="1669583" y="575963"/>
                  </a:lnTo>
                  <a:lnTo>
                    <a:pt x="1665268" y="579200"/>
                  </a:lnTo>
                  <a:lnTo>
                    <a:pt x="1655557" y="577042"/>
                  </a:lnTo>
                  <a:lnTo>
                    <a:pt x="1649082" y="579200"/>
                  </a:lnTo>
                  <a:lnTo>
                    <a:pt x="1645846" y="579200"/>
                  </a:lnTo>
                  <a:cubicBezTo>
                    <a:pt x="1643688" y="579200"/>
                    <a:pt x="1640451" y="577761"/>
                    <a:pt x="1636134" y="574884"/>
                  </a:cubicBezTo>
                  <a:lnTo>
                    <a:pt x="1631818" y="579200"/>
                  </a:lnTo>
                  <a:lnTo>
                    <a:pt x="1630739" y="579200"/>
                  </a:lnTo>
                  <a:cubicBezTo>
                    <a:pt x="1627681" y="579200"/>
                    <a:pt x="1622647" y="575603"/>
                    <a:pt x="1615633" y="568410"/>
                  </a:cubicBezTo>
                  <a:lnTo>
                    <a:pt x="1615633" y="561936"/>
                  </a:lnTo>
                  <a:lnTo>
                    <a:pt x="1617791" y="555462"/>
                  </a:lnTo>
                  <a:cubicBezTo>
                    <a:pt x="1614554" y="554023"/>
                    <a:pt x="1612755" y="552584"/>
                    <a:pt x="1612396" y="551146"/>
                  </a:cubicBezTo>
                  <a:lnTo>
                    <a:pt x="1615633" y="546830"/>
                  </a:lnTo>
                  <a:cubicBezTo>
                    <a:pt x="1613475" y="544132"/>
                    <a:pt x="1612396" y="541615"/>
                    <a:pt x="1612396" y="539277"/>
                  </a:cubicBezTo>
                  <a:cubicBezTo>
                    <a:pt x="1614913" y="529925"/>
                    <a:pt x="1616712" y="525250"/>
                    <a:pt x="1617791" y="525250"/>
                  </a:cubicBezTo>
                  <a:lnTo>
                    <a:pt x="1626424" y="525250"/>
                  </a:lnTo>
                  <a:lnTo>
                    <a:pt x="1626424" y="524171"/>
                  </a:lnTo>
                  <a:cubicBezTo>
                    <a:pt x="1621388" y="524171"/>
                    <a:pt x="1618870" y="522732"/>
                    <a:pt x="1618870" y="519855"/>
                  </a:cubicBezTo>
                  <a:lnTo>
                    <a:pt x="1618870" y="517697"/>
                  </a:lnTo>
                  <a:lnTo>
                    <a:pt x="1610239" y="522013"/>
                  </a:lnTo>
                  <a:lnTo>
                    <a:pt x="1609137" y="520981"/>
                  </a:lnTo>
                  <a:lnTo>
                    <a:pt x="1605923" y="527947"/>
                  </a:lnTo>
                  <a:cubicBezTo>
                    <a:pt x="1603765" y="529925"/>
                    <a:pt x="1600528" y="531544"/>
                    <a:pt x="1596211" y="532803"/>
                  </a:cubicBezTo>
                  <a:cubicBezTo>
                    <a:pt x="1596211" y="535680"/>
                    <a:pt x="1591536" y="537838"/>
                    <a:pt x="1582184" y="539277"/>
                  </a:cubicBezTo>
                  <a:cubicBezTo>
                    <a:pt x="1579846" y="545751"/>
                    <a:pt x="1575530" y="548988"/>
                    <a:pt x="1569235" y="548988"/>
                  </a:cubicBezTo>
                  <a:lnTo>
                    <a:pt x="1563840" y="547909"/>
                  </a:lnTo>
                  <a:cubicBezTo>
                    <a:pt x="1563840" y="555821"/>
                    <a:pt x="1558805" y="559778"/>
                    <a:pt x="1548736" y="559778"/>
                  </a:cubicBezTo>
                  <a:lnTo>
                    <a:pt x="1523917" y="567331"/>
                  </a:lnTo>
                  <a:lnTo>
                    <a:pt x="1521759" y="563015"/>
                  </a:lnTo>
                  <a:cubicBezTo>
                    <a:pt x="1521759" y="561576"/>
                    <a:pt x="1526795" y="557260"/>
                    <a:pt x="1536866" y="550067"/>
                  </a:cubicBezTo>
                  <a:cubicBezTo>
                    <a:pt x="1547116" y="543233"/>
                    <a:pt x="1557187" y="535320"/>
                    <a:pt x="1567077" y="526329"/>
                  </a:cubicBezTo>
                  <a:lnTo>
                    <a:pt x="1569235" y="526329"/>
                  </a:lnTo>
                  <a:lnTo>
                    <a:pt x="1567077" y="524171"/>
                  </a:lnTo>
                  <a:cubicBezTo>
                    <a:pt x="1567259" y="522193"/>
                    <a:pt x="1571574" y="517517"/>
                    <a:pt x="1580026" y="510144"/>
                  </a:cubicBezTo>
                  <a:lnTo>
                    <a:pt x="1584343" y="503670"/>
                  </a:lnTo>
                  <a:lnTo>
                    <a:pt x="1583263" y="495038"/>
                  </a:lnTo>
                  <a:cubicBezTo>
                    <a:pt x="1594053" y="487305"/>
                    <a:pt x="1599449" y="480111"/>
                    <a:pt x="1599449" y="473457"/>
                  </a:cubicBezTo>
                  <a:cubicBezTo>
                    <a:pt x="1600706" y="473457"/>
                    <a:pt x="1602505" y="469501"/>
                    <a:pt x="1604844" y="461588"/>
                  </a:cubicBezTo>
                  <a:lnTo>
                    <a:pt x="1603765" y="460509"/>
                  </a:lnTo>
                  <a:lnTo>
                    <a:pt x="1595132" y="460509"/>
                  </a:lnTo>
                  <a:lnTo>
                    <a:pt x="1583263" y="458351"/>
                  </a:lnTo>
                  <a:lnTo>
                    <a:pt x="1572472" y="458351"/>
                  </a:lnTo>
                  <a:lnTo>
                    <a:pt x="1562762" y="461588"/>
                  </a:lnTo>
                  <a:cubicBezTo>
                    <a:pt x="1533989" y="460330"/>
                    <a:pt x="1519601" y="458531"/>
                    <a:pt x="1519601" y="456193"/>
                  </a:cubicBezTo>
                  <a:lnTo>
                    <a:pt x="1519601" y="452956"/>
                  </a:lnTo>
                  <a:lnTo>
                    <a:pt x="1522839" y="449719"/>
                  </a:lnTo>
                  <a:lnTo>
                    <a:pt x="1540103" y="449719"/>
                  </a:lnTo>
                  <a:cubicBezTo>
                    <a:pt x="1545138" y="449899"/>
                    <a:pt x="1547656" y="450619"/>
                    <a:pt x="1547656" y="451877"/>
                  </a:cubicBezTo>
                  <a:cubicBezTo>
                    <a:pt x="1551972" y="449000"/>
                    <a:pt x="1555209" y="447561"/>
                    <a:pt x="1557367" y="447561"/>
                  </a:cubicBezTo>
                  <a:lnTo>
                    <a:pt x="1562762" y="450798"/>
                  </a:lnTo>
                  <a:lnTo>
                    <a:pt x="1563840" y="449719"/>
                  </a:lnTo>
                  <a:lnTo>
                    <a:pt x="1592974" y="449719"/>
                  </a:lnTo>
                  <a:cubicBezTo>
                    <a:pt x="1595672" y="447561"/>
                    <a:pt x="1598189" y="446482"/>
                    <a:pt x="1600528" y="446482"/>
                  </a:cubicBezTo>
                  <a:lnTo>
                    <a:pt x="1608081" y="446482"/>
                  </a:lnTo>
                  <a:lnTo>
                    <a:pt x="1618870" y="449719"/>
                  </a:lnTo>
                  <a:lnTo>
                    <a:pt x="1619950" y="449719"/>
                  </a:lnTo>
                  <a:lnTo>
                    <a:pt x="1619950" y="448640"/>
                  </a:lnTo>
                  <a:lnTo>
                    <a:pt x="1618870" y="447561"/>
                  </a:lnTo>
                  <a:lnTo>
                    <a:pt x="1618870" y="446482"/>
                  </a:lnTo>
                  <a:lnTo>
                    <a:pt x="1619950" y="442166"/>
                  </a:lnTo>
                  <a:lnTo>
                    <a:pt x="1616712" y="442166"/>
                  </a:lnTo>
                  <a:lnTo>
                    <a:pt x="1616712" y="436771"/>
                  </a:lnTo>
                  <a:lnTo>
                    <a:pt x="1618870" y="433534"/>
                  </a:lnTo>
                  <a:lnTo>
                    <a:pt x="1618870" y="430297"/>
                  </a:lnTo>
                  <a:cubicBezTo>
                    <a:pt x="1617432" y="428859"/>
                    <a:pt x="1616352" y="424183"/>
                    <a:pt x="1615633" y="416270"/>
                  </a:cubicBezTo>
                  <a:lnTo>
                    <a:pt x="1617791" y="411954"/>
                  </a:lnTo>
                  <a:lnTo>
                    <a:pt x="1615633" y="409796"/>
                  </a:lnTo>
                  <a:cubicBezTo>
                    <a:pt x="1615633" y="408178"/>
                    <a:pt x="1617432" y="407099"/>
                    <a:pt x="1621028" y="406559"/>
                  </a:cubicBezTo>
                  <a:lnTo>
                    <a:pt x="1621028" y="405480"/>
                  </a:lnTo>
                  <a:cubicBezTo>
                    <a:pt x="1618150" y="405480"/>
                    <a:pt x="1616712" y="404761"/>
                    <a:pt x="1616712" y="403322"/>
                  </a:cubicBezTo>
                  <a:lnTo>
                    <a:pt x="1616712" y="402243"/>
                  </a:lnTo>
                  <a:lnTo>
                    <a:pt x="1622108" y="395769"/>
                  </a:lnTo>
                  <a:lnTo>
                    <a:pt x="1622108" y="394690"/>
                  </a:lnTo>
                  <a:cubicBezTo>
                    <a:pt x="1616352" y="394690"/>
                    <a:pt x="1613475" y="393611"/>
                    <a:pt x="1613475" y="391453"/>
                  </a:cubicBezTo>
                  <a:lnTo>
                    <a:pt x="1616712" y="387137"/>
                  </a:lnTo>
                  <a:lnTo>
                    <a:pt x="1615633" y="383900"/>
                  </a:lnTo>
                  <a:lnTo>
                    <a:pt x="1623186" y="375268"/>
                  </a:lnTo>
                  <a:cubicBezTo>
                    <a:pt x="1620669" y="375268"/>
                    <a:pt x="1617791" y="373829"/>
                    <a:pt x="1614554" y="370952"/>
                  </a:cubicBezTo>
                  <a:lnTo>
                    <a:pt x="1613475" y="370952"/>
                  </a:lnTo>
                  <a:lnTo>
                    <a:pt x="1608081" y="372031"/>
                  </a:lnTo>
                  <a:cubicBezTo>
                    <a:pt x="1596211" y="369873"/>
                    <a:pt x="1589377" y="368075"/>
                    <a:pt x="1587580" y="366636"/>
                  </a:cubicBezTo>
                  <a:cubicBezTo>
                    <a:pt x="1578227" y="369513"/>
                    <a:pt x="1568157" y="370952"/>
                    <a:pt x="1557367" y="370952"/>
                  </a:cubicBezTo>
                  <a:lnTo>
                    <a:pt x="1550893" y="366636"/>
                  </a:lnTo>
                  <a:lnTo>
                    <a:pt x="1549814" y="366636"/>
                  </a:lnTo>
                  <a:lnTo>
                    <a:pt x="1544418" y="370952"/>
                  </a:lnTo>
                  <a:lnTo>
                    <a:pt x="1534708" y="370952"/>
                  </a:lnTo>
                  <a:cubicBezTo>
                    <a:pt x="1531830" y="369693"/>
                    <a:pt x="1530392" y="367176"/>
                    <a:pt x="1530392" y="363399"/>
                  </a:cubicBezTo>
                  <a:cubicBezTo>
                    <a:pt x="1532190" y="359802"/>
                    <a:pt x="1535067" y="358004"/>
                    <a:pt x="1539023" y="358004"/>
                  </a:cubicBezTo>
                  <a:lnTo>
                    <a:pt x="1555209" y="360162"/>
                  </a:lnTo>
                  <a:lnTo>
                    <a:pt x="1560604" y="359083"/>
                  </a:lnTo>
                  <a:lnTo>
                    <a:pt x="1562762" y="361241"/>
                  </a:lnTo>
                  <a:lnTo>
                    <a:pt x="1564919" y="359083"/>
                  </a:lnTo>
                  <a:lnTo>
                    <a:pt x="1577868" y="360162"/>
                  </a:lnTo>
                  <a:lnTo>
                    <a:pt x="1587580" y="358004"/>
                  </a:lnTo>
                  <a:lnTo>
                    <a:pt x="1591895" y="358004"/>
                  </a:lnTo>
                  <a:lnTo>
                    <a:pt x="1598369" y="359083"/>
                  </a:lnTo>
                  <a:lnTo>
                    <a:pt x="1603765" y="358004"/>
                  </a:lnTo>
                  <a:lnTo>
                    <a:pt x="1610239" y="360162"/>
                  </a:lnTo>
                  <a:cubicBezTo>
                    <a:pt x="1614733" y="360162"/>
                    <a:pt x="1617973" y="358364"/>
                    <a:pt x="1619950" y="354767"/>
                  </a:cubicBezTo>
                  <a:lnTo>
                    <a:pt x="1619950" y="353688"/>
                  </a:lnTo>
                  <a:cubicBezTo>
                    <a:pt x="1617072" y="349911"/>
                    <a:pt x="1615633" y="345955"/>
                    <a:pt x="1615633" y="341819"/>
                  </a:cubicBezTo>
                  <a:lnTo>
                    <a:pt x="1619950" y="335345"/>
                  </a:lnTo>
                  <a:lnTo>
                    <a:pt x="1619950" y="333187"/>
                  </a:lnTo>
                  <a:cubicBezTo>
                    <a:pt x="1617072" y="330130"/>
                    <a:pt x="1615633" y="325814"/>
                    <a:pt x="1615633" y="320239"/>
                  </a:cubicBezTo>
                  <a:cubicBezTo>
                    <a:pt x="1617973" y="314484"/>
                    <a:pt x="1622288" y="311607"/>
                    <a:pt x="1628582" y="311607"/>
                  </a:cubicBezTo>
                  <a:close/>
                  <a:moveTo>
                    <a:pt x="4179205" y="311412"/>
                  </a:moveTo>
                  <a:lnTo>
                    <a:pt x="4182433" y="311412"/>
                  </a:lnTo>
                  <a:lnTo>
                    <a:pt x="4187642" y="316488"/>
                  </a:lnTo>
                  <a:lnTo>
                    <a:pt x="4195784" y="314453"/>
                  </a:lnTo>
                  <a:lnTo>
                    <a:pt x="4198142" y="314453"/>
                  </a:lnTo>
                  <a:lnTo>
                    <a:pt x="4203432" y="318552"/>
                  </a:lnTo>
                  <a:lnTo>
                    <a:pt x="4203744" y="318552"/>
                  </a:lnTo>
                  <a:lnTo>
                    <a:pt x="4207975" y="315511"/>
                  </a:lnTo>
                  <a:lnTo>
                    <a:pt x="4225168" y="315511"/>
                  </a:lnTo>
                  <a:cubicBezTo>
                    <a:pt x="4228111" y="315659"/>
                    <a:pt x="4230318" y="315898"/>
                    <a:pt x="4231789" y="316228"/>
                  </a:cubicBezTo>
                  <a:lnTo>
                    <a:pt x="4232383" y="316569"/>
                  </a:lnTo>
                  <a:lnTo>
                    <a:pt x="4233748" y="316569"/>
                  </a:lnTo>
                  <a:cubicBezTo>
                    <a:pt x="4239650" y="318726"/>
                    <a:pt x="4242906" y="321257"/>
                    <a:pt x="4243517" y="324162"/>
                  </a:cubicBezTo>
                  <a:lnTo>
                    <a:pt x="4243517" y="327466"/>
                  </a:lnTo>
                  <a:cubicBezTo>
                    <a:pt x="4243517" y="331744"/>
                    <a:pt x="4239286" y="334519"/>
                    <a:pt x="4230822" y="335791"/>
                  </a:cubicBezTo>
                  <a:lnTo>
                    <a:pt x="4231874" y="338604"/>
                  </a:lnTo>
                  <a:lnTo>
                    <a:pt x="4229764" y="360111"/>
                  </a:lnTo>
                  <a:lnTo>
                    <a:pt x="4229764" y="362245"/>
                  </a:lnTo>
                  <a:cubicBezTo>
                    <a:pt x="4229764" y="362512"/>
                    <a:pt x="4231706" y="362979"/>
                    <a:pt x="4235591" y="363647"/>
                  </a:cubicBezTo>
                  <a:lnTo>
                    <a:pt x="4238057" y="363647"/>
                  </a:lnTo>
                  <a:cubicBezTo>
                    <a:pt x="4241624" y="362332"/>
                    <a:pt x="4243408" y="359484"/>
                    <a:pt x="4243408" y="355103"/>
                  </a:cubicBezTo>
                  <a:cubicBezTo>
                    <a:pt x="4243408" y="351278"/>
                    <a:pt x="4245627" y="349365"/>
                    <a:pt x="4250065" y="349365"/>
                  </a:cubicBezTo>
                  <a:lnTo>
                    <a:pt x="4252778" y="353247"/>
                  </a:lnTo>
                  <a:lnTo>
                    <a:pt x="4251871" y="345938"/>
                  </a:lnTo>
                  <a:lnTo>
                    <a:pt x="4260863" y="337066"/>
                  </a:lnTo>
                  <a:lnTo>
                    <a:pt x="4265668" y="337066"/>
                  </a:lnTo>
                  <a:cubicBezTo>
                    <a:pt x="4270416" y="339117"/>
                    <a:pt x="4276035" y="344231"/>
                    <a:pt x="4282526" y="352406"/>
                  </a:cubicBezTo>
                  <a:cubicBezTo>
                    <a:pt x="4286245" y="352406"/>
                    <a:pt x="4290962" y="356111"/>
                    <a:pt x="4296677" y="363520"/>
                  </a:cubicBezTo>
                  <a:lnTo>
                    <a:pt x="4296677" y="367442"/>
                  </a:lnTo>
                  <a:lnTo>
                    <a:pt x="4290846" y="373274"/>
                  </a:lnTo>
                  <a:lnTo>
                    <a:pt x="4250084" y="373274"/>
                  </a:lnTo>
                  <a:lnTo>
                    <a:pt x="4238790" y="372216"/>
                  </a:lnTo>
                  <a:lnTo>
                    <a:pt x="4230107" y="374527"/>
                  </a:lnTo>
                  <a:lnTo>
                    <a:pt x="4232938" y="379538"/>
                  </a:lnTo>
                  <a:cubicBezTo>
                    <a:pt x="4233644" y="381256"/>
                    <a:pt x="4233996" y="382818"/>
                    <a:pt x="4233996" y="384224"/>
                  </a:cubicBezTo>
                  <a:lnTo>
                    <a:pt x="4229764" y="397583"/>
                  </a:lnTo>
                  <a:lnTo>
                    <a:pt x="4229764" y="406781"/>
                  </a:lnTo>
                  <a:lnTo>
                    <a:pt x="4226590" y="414031"/>
                  </a:lnTo>
                  <a:cubicBezTo>
                    <a:pt x="4228707" y="414031"/>
                    <a:pt x="4229764" y="415398"/>
                    <a:pt x="4229764" y="418130"/>
                  </a:cubicBezTo>
                  <a:lnTo>
                    <a:pt x="4230582" y="418130"/>
                  </a:lnTo>
                  <a:cubicBezTo>
                    <a:pt x="4230582" y="417066"/>
                    <a:pt x="4231640" y="415908"/>
                    <a:pt x="4233756" y="414655"/>
                  </a:cubicBezTo>
                  <a:lnTo>
                    <a:pt x="4231640" y="409968"/>
                  </a:lnTo>
                  <a:lnTo>
                    <a:pt x="4231640" y="407854"/>
                  </a:lnTo>
                  <a:cubicBezTo>
                    <a:pt x="4233118" y="404898"/>
                    <a:pt x="4239494" y="400433"/>
                    <a:pt x="4250767" y="394459"/>
                  </a:cubicBezTo>
                  <a:cubicBezTo>
                    <a:pt x="4262242" y="394459"/>
                    <a:pt x="4267980" y="398444"/>
                    <a:pt x="4267980" y="406413"/>
                  </a:cubicBezTo>
                  <a:cubicBezTo>
                    <a:pt x="4267980" y="406779"/>
                    <a:pt x="4272974" y="409521"/>
                    <a:pt x="4282960" y="414638"/>
                  </a:cubicBezTo>
                  <a:cubicBezTo>
                    <a:pt x="4287168" y="419897"/>
                    <a:pt x="4289272" y="424354"/>
                    <a:pt x="4289272" y="428010"/>
                  </a:cubicBezTo>
                  <a:lnTo>
                    <a:pt x="4285557" y="431725"/>
                  </a:lnTo>
                  <a:lnTo>
                    <a:pt x="4280840" y="431725"/>
                  </a:lnTo>
                  <a:lnTo>
                    <a:pt x="4277666" y="427624"/>
                  </a:lnTo>
                  <a:lnTo>
                    <a:pt x="4274221" y="427624"/>
                  </a:lnTo>
                  <a:lnTo>
                    <a:pt x="4274221" y="426566"/>
                  </a:lnTo>
                  <a:lnTo>
                    <a:pt x="4265532" y="429609"/>
                  </a:lnTo>
                  <a:lnTo>
                    <a:pt x="4259460" y="429609"/>
                  </a:lnTo>
                  <a:lnTo>
                    <a:pt x="4255620" y="428682"/>
                  </a:lnTo>
                  <a:lnTo>
                    <a:pt x="4250948" y="429609"/>
                  </a:lnTo>
                  <a:lnTo>
                    <a:pt x="4250045" y="429112"/>
                  </a:lnTo>
                  <a:lnTo>
                    <a:pt x="4242159" y="430939"/>
                  </a:lnTo>
                  <a:cubicBezTo>
                    <a:pt x="4239537" y="431744"/>
                    <a:pt x="4237259" y="432667"/>
                    <a:pt x="4235324" y="433708"/>
                  </a:cubicBezTo>
                  <a:cubicBezTo>
                    <a:pt x="4230893" y="430976"/>
                    <a:pt x="4225979" y="429609"/>
                    <a:pt x="4220584" y="429609"/>
                  </a:cubicBezTo>
                  <a:lnTo>
                    <a:pt x="4204184" y="429609"/>
                  </a:lnTo>
                  <a:lnTo>
                    <a:pt x="4200344" y="428682"/>
                  </a:lnTo>
                  <a:lnTo>
                    <a:pt x="4196505" y="429609"/>
                  </a:lnTo>
                  <a:lnTo>
                    <a:pt x="4193970" y="429609"/>
                  </a:lnTo>
                  <a:lnTo>
                    <a:pt x="4193521" y="428682"/>
                  </a:lnTo>
                  <a:cubicBezTo>
                    <a:pt x="4191458" y="430006"/>
                    <a:pt x="4187740" y="430667"/>
                    <a:pt x="4182366" y="430667"/>
                  </a:cubicBezTo>
                  <a:lnTo>
                    <a:pt x="4169481" y="430667"/>
                  </a:lnTo>
                  <a:lnTo>
                    <a:pt x="4163667" y="425032"/>
                  </a:lnTo>
                  <a:lnTo>
                    <a:pt x="4163667" y="421662"/>
                  </a:lnTo>
                  <a:lnTo>
                    <a:pt x="4167669" y="418130"/>
                  </a:lnTo>
                  <a:lnTo>
                    <a:pt x="4172957" y="419066"/>
                  </a:lnTo>
                  <a:cubicBezTo>
                    <a:pt x="4177431" y="418761"/>
                    <a:pt x="4179668" y="417923"/>
                    <a:pt x="4179668" y="416552"/>
                  </a:cubicBezTo>
                  <a:lnTo>
                    <a:pt x="4174246" y="408350"/>
                  </a:lnTo>
                  <a:lnTo>
                    <a:pt x="4174246" y="406413"/>
                  </a:lnTo>
                  <a:cubicBezTo>
                    <a:pt x="4174246" y="402914"/>
                    <a:pt x="4176406" y="399264"/>
                    <a:pt x="4180726" y="395460"/>
                  </a:cubicBezTo>
                  <a:lnTo>
                    <a:pt x="4176362" y="383048"/>
                  </a:lnTo>
                  <a:lnTo>
                    <a:pt x="4178419" y="373454"/>
                  </a:lnTo>
                  <a:lnTo>
                    <a:pt x="4173763" y="374199"/>
                  </a:lnTo>
                  <a:lnTo>
                    <a:pt x="4169633" y="373274"/>
                  </a:lnTo>
                  <a:lnTo>
                    <a:pt x="4166714" y="374199"/>
                  </a:lnTo>
                  <a:lnTo>
                    <a:pt x="4151385" y="373274"/>
                  </a:lnTo>
                  <a:lnTo>
                    <a:pt x="4135429" y="373274"/>
                  </a:lnTo>
                  <a:lnTo>
                    <a:pt x="4131796" y="369640"/>
                  </a:lnTo>
                  <a:lnTo>
                    <a:pt x="4131796" y="365095"/>
                  </a:lnTo>
                  <a:lnTo>
                    <a:pt x="4132854" y="364169"/>
                  </a:lnTo>
                  <a:lnTo>
                    <a:pt x="4132854" y="361776"/>
                  </a:lnTo>
                  <a:lnTo>
                    <a:pt x="4176320" y="360606"/>
                  </a:lnTo>
                  <a:lnTo>
                    <a:pt x="4181321" y="360606"/>
                  </a:lnTo>
                  <a:lnTo>
                    <a:pt x="4181784" y="360530"/>
                  </a:lnTo>
                  <a:lnTo>
                    <a:pt x="4177553" y="347422"/>
                  </a:lnTo>
                  <a:cubicBezTo>
                    <a:pt x="4177553" y="343970"/>
                    <a:pt x="4177729" y="341381"/>
                    <a:pt x="4178082" y="339655"/>
                  </a:cubicBezTo>
                  <a:lnTo>
                    <a:pt x="4178611" y="338792"/>
                  </a:lnTo>
                  <a:lnTo>
                    <a:pt x="4178611" y="329450"/>
                  </a:lnTo>
                  <a:cubicBezTo>
                    <a:pt x="4178611" y="327936"/>
                    <a:pt x="4177509" y="325901"/>
                    <a:pt x="4175304" y="323344"/>
                  </a:cubicBezTo>
                  <a:lnTo>
                    <a:pt x="4175304" y="314849"/>
                  </a:lnTo>
                  <a:close/>
                  <a:moveTo>
                    <a:pt x="9216139" y="311282"/>
                  </a:moveTo>
                  <a:lnTo>
                    <a:pt x="9216139" y="314561"/>
                  </a:lnTo>
                  <a:lnTo>
                    <a:pt x="9219553" y="314561"/>
                  </a:lnTo>
                  <a:lnTo>
                    <a:pt x="9219553" y="311282"/>
                  </a:lnTo>
                  <a:close/>
                  <a:moveTo>
                    <a:pt x="5741057" y="310934"/>
                  </a:moveTo>
                  <a:cubicBezTo>
                    <a:pt x="5748341" y="313452"/>
                    <a:pt x="5752702" y="316015"/>
                    <a:pt x="5754140" y="318622"/>
                  </a:cubicBezTo>
                  <a:cubicBezTo>
                    <a:pt x="5757108" y="318622"/>
                    <a:pt x="5765110" y="324062"/>
                    <a:pt x="5778148" y="334942"/>
                  </a:cubicBezTo>
                  <a:lnTo>
                    <a:pt x="5778148" y="336021"/>
                  </a:lnTo>
                  <a:lnTo>
                    <a:pt x="5774911" y="340472"/>
                  </a:lnTo>
                  <a:lnTo>
                    <a:pt x="5774911" y="341551"/>
                  </a:lnTo>
                  <a:lnTo>
                    <a:pt x="5778148" y="341551"/>
                  </a:lnTo>
                  <a:lnTo>
                    <a:pt x="5781520" y="339258"/>
                  </a:lnTo>
                  <a:lnTo>
                    <a:pt x="5782599" y="339258"/>
                  </a:lnTo>
                  <a:cubicBezTo>
                    <a:pt x="5785297" y="340967"/>
                    <a:pt x="5787815" y="343889"/>
                    <a:pt x="5790152" y="348025"/>
                  </a:cubicBezTo>
                  <a:lnTo>
                    <a:pt x="5790152" y="349104"/>
                  </a:lnTo>
                  <a:cubicBezTo>
                    <a:pt x="5781250" y="357646"/>
                    <a:pt x="5769966" y="363851"/>
                    <a:pt x="5756298" y="367717"/>
                  </a:cubicBezTo>
                  <a:cubicBezTo>
                    <a:pt x="5756298" y="369336"/>
                    <a:pt x="5751218" y="371853"/>
                    <a:pt x="5741057" y="375270"/>
                  </a:cubicBezTo>
                  <a:lnTo>
                    <a:pt x="5739978" y="375270"/>
                  </a:lnTo>
                  <a:lnTo>
                    <a:pt x="5736741" y="373112"/>
                  </a:lnTo>
                  <a:lnTo>
                    <a:pt x="5734583" y="373112"/>
                  </a:lnTo>
                  <a:cubicBezTo>
                    <a:pt x="5734583" y="378957"/>
                    <a:pt x="5731661" y="382598"/>
                    <a:pt x="5725817" y="384037"/>
                  </a:cubicBezTo>
                  <a:cubicBezTo>
                    <a:pt x="5713408" y="390241"/>
                    <a:pt x="5707204" y="394962"/>
                    <a:pt x="5707204" y="398199"/>
                  </a:cubicBezTo>
                  <a:lnTo>
                    <a:pt x="5700730" y="414653"/>
                  </a:lnTo>
                  <a:cubicBezTo>
                    <a:pt x="5700730" y="418250"/>
                    <a:pt x="5699966" y="420048"/>
                    <a:pt x="5698437" y="420048"/>
                  </a:cubicBezTo>
                  <a:lnTo>
                    <a:pt x="5699651" y="430974"/>
                  </a:lnTo>
                  <a:lnTo>
                    <a:pt x="5699651" y="432053"/>
                  </a:lnTo>
                  <a:lnTo>
                    <a:pt x="5697358" y="444057"/>
                  </a:lnTo>
                  <a:lnTo>
                    <a:pt x="5698437" y="452824"/>
                  </a:lnTo>
                  <a:lnTo>
                    <a:pt x="5697358" y="459432"/>
                  </a:lnTo>
                  <a:cubicBezTo>
                    <a:pt x="5697897" y="465187"/>
                    <a:pt x="5698662" y="468064"/>
                    <a:pt x="5699651" y="468064"/>
                  </a:cubicBezTo>
                  <a:lnTo>
                    <a:pt x="5698437" y="478989"/>
                  </a:lnTo>
                  <a:lnTo>
                    <a:pt x="5698437" y="489914"/>
                  </a:lnTo>
                  <a:lnTo>
                    <a:pt x="5699651" y="516215"/>
                  </a:lnTo>
                  <a:lnTo>
                    <a:pt x="5697358" y="527005"/>
                  </a:lnTo>
                  <a:lnTo>
                    <a:pt x="5698437" y="530377"/>
                  </a:lnTo>
                  <a:lnTo>
                    <a:pt x="5690884" y="560859"/>
                  </a:lnTo>
                  <a:cubicBezTo>
                    <a:pt x="5681982" y="571828"/>
                    <a:pt x="5674699" y="577313"/>
                    <a:pt x="5669034" y="577313"/>
                  </a:cubicBezTo>
                  <a:lnTo>
                    <a:pt x="5667955" y="577313"/>
                  </a:lnTo>
                  <a:lnTo>
                    <a:pt x="5661346" y="575155"/>
                  </a:lnTo>
                  <a:lnTo>
                    <a:pt x="5648263" y="580550"/>
                  </a:lnTo>
                  <a:cubicBezTo>
                    <a:pt x="5638642" y="580550"/>
                    <a:pt x="5632123" y="572188"/>
                    <a:pt x="5628706" y="555464"/>
                  </a:cubicBezTo>
                  <a:cubicBezTo>
                    <a:pt x="5627537" y="555464"/>
                    <a:pt x="5626413" y="552541"/>
                    <a:pt x="5625334" y="546697"/>
                  </a:cubicBezTo>
                  <a:cubicBezTo>
                    <a:pt x="5621738" y="546697"/>
                    <a:pt x="5619939" y="545618"/>
                    <a:pt x="5619939" y="543460"/>
                  </a:cubicBezTo>
                  <a:lnTo>
                    <a:pt x="5621018" y="540223"/>
                  </a:lnTo>
                  <a:lnTo>
                    <a:pt x="5619939" y="540223"/>
                  </a:lnTo>
                  <a:lnTo>
                    <a:pt x="5614409" y="541302"/>
                  </a:lnTo>
                  <a:cubicBezTo>
                    <a:pt x="5610633" y="536176"/>
                    <a:pt x="5604474" y="533614"/>
                    <a:pt x="5595931" y="533614"/>
                  </a:cubicBezTo>
                  <a:lnTo>
                    <a:pt x="5588244" y="527005"/>
                  </a:lnTo>
                  <a:lnTo>
                    <a:pt x="5588244" y="522689"/>
                  </a:lnTo>
                  <a:lnTo>
                    <a:pt x="5590402" y="520531"/>
                  </a:lnTo>
                  <a:lnTo>
                    <a:pt x="5597010" y="520531"/>
                  </a:lnTo>
                  <a:lnTo>
                    <a:pt x="5624255" y="516215"/>
                  </a:lnTo>
                  <a:lnTo>
                    <a:pt x="5641789" y="516215"/>
                  </a:lnTo>
                  <a:cubicBezTo>
                    <a:pt x="5643228" y="515765"/>
                    <a:pt x="5644667" y="513922"/>
                    <a:pt x="5646105" y="510685"/>
                  </a:cubicBezTo>
                  <a:lnTo>
                    <a:pt x="5645026" y="501918"/>
                  </a:lnTo>
                  <a:lnTo>
                    <a:pt x="5648263" y="494365"/>
                  </a:lnTo>
                  <a:lnTo>
                    <a:pt x="5646105" y="490993"/>
                  </a:lnTo>
                  <a:lnTo>
                    <a:pt x="5646105" y="486677"/>
                  </a:lnTo>
                  <a:cubicBezTo>
                    <a:pt x="5646105" y="485059"/>
                    <a:pt x="5648668" y="483620"/>
                    <a:pt x="5653793" y="482361"/>
                  </a:cubicBezTo>
                  <a:lnTo>
                    <a:pt x="5653793" y="481282"/>
                  </a:lnTo>
                  <a:cubicBezTo>
                    <a:pt x="5648668" y="481282"/>
                    <a:pt x="5646105" y="480158"/>
                    <a:pt x="5646105" y="477910"/>
                  </a:cubicBezTo>
                  <a:lnTo>
                    <a:pt x="5646105" y="476831"/>
                  </a:lnTo>
                  <a:lnTo>
                    <a:pt x="5647184" y="475752"/>
                  </a:lnTo>
                  <a:lnTo>
                    <a:pt x="5646105" y="472515"/>
                  </a:lnTo>
                  <a:lnTo>
                    <a:pt x="5647184" y="460511"/>
                  </a:lnTo>
                  <a:lnTo>
                    <a:pt x="5646105" y="445136"/>
                  </a:lnTo>
                  <a:lnTo>
                    <a:pt x="5646105" y="442978"/>
                  </a:lnTo>
                  <a:lnTo>
                    <a:pt x="5648263" y="434346"/>
                  </a:lnTo>
                  <a:lnTo>
                    <a:pt x="5646105" y="430974"/>
                  </a:lnTo>
                  <a:lnTo>
                    <a:pt x="5647184" y="425579"/>
                  </a:lnTo>
                  <a:lnTo>
                    <a:pt x="5646105" y="421128"/>
                  </a:lnTo>
                  <a:lnTo>
                    <a:pt x="5648263" y="414653"/>
                  </a:lnTo>
                  <a:lnTo>
                    <a:pt x="5648263" y="411417"/>
                  </a:lnTo>
                  <a:cubicBezTo>
                    <a:pt x="5642419" y="405572"/>
                    <a:pt x="5639496" y="400087"/>
                    <a:pt x="5639496" y="394962"/>
                  </a:cubicBezTo>
                  <a:lnTo>
                    <a:pt x="5639496" y="393882"/>
                  </a:lnTo>
                  <a:lnTo>
                    <a:pt x="5642868" y="390646"/>
                  </a:lnTo>
                  <a:lnTo>
                    <a:pt x="5645026" y="390646"/>
                  </a:lnTo>
                  <a:lnTo>
                    <a:pt x="5649342" y="393882"/>
                  </a:lnTo>
                  <a:cubicBezTo>
                    <a:pt x="5654647" y="390286"/>
                    <a:pt x="5658289" y="388488"/>
                    <a:pt x="5660267" y="388488"/>
                  </a:cubicBezTo>
                  <a:lnTo>
                    <a:pt x="5665797" y="391725"/>
                  </a:lnTo>
                  <a:lnTo>
                    <a:pt x="5670113" y="391725"/>
                  </a:lnTo>
                  <a:lnTo>
                    <a:pt x="5677801" y="389567"/>
                  </a:lnTo>
                  <a:lnTo>
                    <a:pt x="5687647" y="390646"/>
                  </a:lnTo>
                  <a:cubicBezTo>
                    <a:pt x="5697987" y="375000"/>
                    <a:pt x="5706350" y="364435"/>
                    <a:pt x="5712734" y="358950"/>
                  </a:cubicBezTo>
                  <a:cubicBezTo>
                    <a:pt x="5717050" y="354634"/>
                    <a:pt x="5719208" y="348070"/>
                    <a:pt x="5719208" y="339258"/>
                  </a:cubicBezTo>
                  <a:lnTo>
                    <a:pt x="5718129" y="339258"/>
                  </a:lnTo>
                  <a:cubicBezTo>
                    <a:pt x="5704282" y="338539"/>
                    <a:pt x="5697358" y="337100"/>
                    <a:pt x="5697358" y="334942"/>
                  </a:cubicBezTo>
                  <a:lnTo>
                    <a:pt x="5697358" y="333863"/>
                  </a:lnTo>
                  <a:lnTo>
                    <a:pt x="5699651" y="331705"/>
                  </a:lnTo>
                  <a:lnTo>
                    <a:pt x="5706125" y="332784"/>
                  </a:lnTo>
                  <a:lnTo>
                    <a:pt x="5710576" y="331705"/>
                  </a:lnTo>
                  <a:lnTo>
                    <a:pt x="5713813" y="334942"/>
                  </a:lnTo>
                  <a:lnTo>
                    <a:pt x="5714892" y="334942"/>
                  </a:lnTo>
                  <a:lnTo>
                    <a:pt x="5715971" y="333863"/>
                  </a:lnTo>
                  <a:lnTo>
                    <a:pt x="5717050" y="333863"/>
                  </a:lnTo>
                  <a:lnTo>
                    <a:pt x="5715971" y="332784"/>
                  </a:lnTo>
                  <a:lnTo>
                    <a:pt x="5715971" y="330626"/>
                  </a:lnTo>
                  <a:cubicBezTo>
                    <a:pt x="5715971" y="328918"/>
                    <a:pt x="5718533" y="327434"/>
                    <a:pt x="5723659" y="326175"/>
                  </a:cubicBezTo>
                  <a:cubicBezTo>
                    <a:pt x="5728694" y="317453"/>
                    <a:pt x="5734494" y="312373"/>
                    <a:pt x="5741057" y="310934"/>
                  </a:cubicBezTo>
                  <a:close/>
                  <a:moveTo>
                    <a:pt x="5054420" y="310934"/>
                  </a:moveTo>
                  <a:lnTo>
                    <a:pt x="5057657" y="310934"/>
                  </a:lnTo>
                  <a:cubicBezTo>
                    <a:pt x="5060894" y="310934"/>
                    <a:pt x="5067099" y="313137"/>
                    <a:pt x="5076270" y="317543"/>
                  </a:cubicBezTo>
                  <a:cubicBezTo>
                    <a:pt x="5081306" y="317543"/>
                    <a:pt x="5085667" y="320061"/>
                    <a:pt x="5089353" y="325096"/>
                  </a:cubicBezTo>
                  <a:cubicBezTo>
                    <a:pt x="5102841" y="328063"/>
                    <a:pt x="5115205" y="329906"/>
                    <a:pt x="5126444" y="330626"/>
                  </a:cubicBezTo>
                  <a:lnTo>
                    <a:pt x="5134132" y="329547"/>
                  </a:lnTo>
                  <a:lnTo>
                    <a:pt x="5143978" y="330626"/>
                  </a:lnTo>
                  <a:lnTo>
                    <a:pt x="5150587" y="327389"/>
                  </a:lnTo>
                  <a:cubicBezTo>
                    <a:pt x="5157870" y="329547"/>
                    <a:pt x="5166232" y="330626"/>
                    <a:pt x="5175674" y="330626"/>
                  </a:cubicBezTo>
                  <a:lnTo>
                    <a:pt x="5183361" y="329547"/>
                  </a:lnTo>
                  <a:lnTo>
                    <a:pt x="5184440" y="330626"/>
                  </a:lnTo>
                  <a:lnTo>
                    <a:pt x="5185519" y="330626"/>
                  </a:lnTo>
                  <a:lnTo>
                    <a:pt x="5188756" y="328468"/>
                  </a:lnTo>
                  <a:lnTo>
                    <a:pt x="5201974" y="329547"/>
                  </a:lnTo>
                  <a:lnTo>
                    <a:pt x="5221531" y="329547"/>
                  </a:lnTo>
                  <a:lnTo>
                    <a:pt x="5225982" y="330626"/>
                  </a:lnTo>
                  <a:cubicBezTo>
                    <a:pt x="5227601" y="330626"/>
                    <a:pt x="5235244" y="324422"/>
                    <a:pt x="5248911" y="312013"/>
                  </a:cubicBezTo>
                  <a:lnTo>
                    <a:pt x="5252148" y="312013"/>
                  </a:lnTo>
                  <a:cubicBezTo>
                    <a:pt x="5268063" y="317858"/>
                    <a:pt x="5276111" y="321499"/>
                    <a:pt x="5276291" y="322938"/>
                  </a:cubicBezTo>
                  <a:cubicBezTo>
                    <a:pt x="5276291" y="324556"/>
                    <a:pt x="5279528" y="328558"/>
                    <a:pt x="5286002" y="334942"/>
                  </a:cubicBezTo>
                  <a:lnTo>
                    <a:pt x="5287216" y="340472"/>
                  </a:lnTo>
                  <a:lnTo>
                    <a:pt x="5282765" y="344788"/>
                  </a:lnTo>
                  <a:lnTo>
                    <a:pt x="5283844" y="345867"/>
                  </a:lnTo>
                  <a:lnTo>
                    <a:pt x="5283844" y="349238"/>
                  </a:lnTo>
                  <a:lnTo>
                    <a:pt x="5276291" y="356792"/>
                  </a:lnTo>
                  <a:lnTo>
                    <a:pt x="5277370" y="361242"/>
                  </a:lnTo>
                  <a:lnTo>
                    <a:pt x="5276291" y="366638"/>
                  </a:lnTo>
                  <a:lnTo>
                    <a:pt x="5278449" y="378641"/>
                  </a:lnTo>
                  <a:lnTo>
                    <a:pt x="5275077" y="386329"/>
                  </a:lnTo>
                  <a:lnTo>
                    <a:pt x="5279528" y="402784"/>
                  </a:lnTo>
                  <a:lnTo>
                    <a:pt x="5278449" y="410337"/>
                  </a:lnTo>
                  <a:lnTo>
                    <a:pt x="5278449" y="422341"/>
                  </a:lnTo>
                  <a:cubicBezTo>
                    <a:pt x="5278449" y="430973"/>
                    <a:pt x="5277730" y="436818"/>
                    <a:pt x="5276291" y="439875"/>
                  </a:cubicBezTo>
                  <a:lnTo>
                    <a:pt x="5277370" y="449721"/>
                  </a:lnTo>
                  <a:lnTo>
                    <a:pt x="5277370" y="455251"/>
                  </a:lnTo>
                  <a:lnTo>
                    <a:pt x="5273998" y="460646"/>
                  </a:lnTo>
                  <a:cubicBezTo>
                    <a:pt x="5276965" y="462085"/>
                    <a:pt x="5278449" y="463928"/>
                    <a:pt x="5278449" y="466176"/>
                  </a:cubicBezTo>
                  <a:lnTo>
                    <a:pt x="5276291" y="470492"/>
                  </a:lnTo>
                  <a:lnTo>
                    <a:pt x="5279528" y="484654"/>
                  </a:lnTo>
                  <a:lnTo>
                    <a:pt x="5277370" y="501109"/>
                  </a:lnTo>
                  <a:lnTo>
                    <a:pt x="5279528" y="525116"/>
                  </a:lnTo>
                  <a:lnTo>
                    <a:pt x="5277370" y="533883"/>
                  </a:lnTo>
                  <a:lnTo>
                    <a:pt x="5278449" y="545887"/>
                  </a:lnTo>
                  <a:lnTo>
                    <a:pt x="5278449" y="550338"/>
                  </a:lnTo>
                  <a:cubicBezTo>
                    <a:pt x="5268918" y="557441"/>
                    <a:pt x="5264152" y="563241"/>
                    <a:pt x="5264152" y="567737"/>
                  </a:cubicBezTo>
                  <a:cubicBezTo>
                    <a:pt x="5262713" y="569175"/>
                    <a:pt x="5257993" y="570255"/>
                    <a:pt x="5249990" y="570974"/>
                  </a:cubicBezTo>
                  <a:lnTo>
                    <a:pt x="5248911" y="572188"/>
                  </a:lnTo>
                  <a:lnTo>
                    <a:pt x="5242302" y="570974"/>
                  </a:lnTo>
                  <a:lnTo>
                    <a:pt x="5234749" y="576504"/>
                  </a:lnTo>
                  <a:lnTo>
                    <a:pt x="5233670" y="576504"/>
                  </a:lnTo>
                  <a:cubicBezTo>
                    <a:pt x="5228365" y="576504"/>
                    <a:pt x="5224319" y="572143"/>
                    <a:pt x="5221531" y="563421"/>
                  </a:cubicBezTo>
                  <a:cubicBezTo>
                    <a:pt x="5220452" y="563421"/>
                    <a:pt x="5219014" y="559060"/>
                    <a:pt x="5217215" y="550338"/>
                  </a:cubicBezTo>
                  <a:cubicBezTo>
                    <a:pt x="5215057" y="550338"/>
                    <a:pt x="5213978" y="546292"/>
                    <a:pt x="5213978" y="538199"/>
                  </a:cubicBezTo>
                  <a:lnTo>
                    <a:pt x="5206290" y="529567"/>
                  </a:lnTo>
                  <a:cubicBezTo>
                    <a:pt x="5196849" y="526600"/>
                    <a:pt x="5192128" y="524397"/>
                    <a:pt x="5192128" y="522958"/>
                  </a:cubicBezTo>
                  <a:lnTo>
                    <a:pt x="5192128" y="520800"/>
                  </a:lnTo>
                  <a:cubicBezTo>
                    <a:pt x="5192848" y="518552"/>
                    <a:pt x="5195006" y="517428"/>
                    <a:pt x="5198602" y="517428"/>
                  </a:cubicBezTo>
                  <a:lnTo>
                    <a:pt x="5205211" y="517428"/>
                  </a:lnTo>
                  <a:cubicBezTo>
                    <a:pt x="5208808" y="517608"/>
                    <a:pt x="5210606" y="518373"/>
                    <a:pt x="5210606" y="519721"/>
                  </a:cubicBezTo>
                  <a:lnTo>
                    <a:pt x="5217215" y="517428"/>
                  </a:lnTo>
                  <a:lnTo>
                    <a:pt x="5221531" y="518642"/>
                  </a:lnTo>
                  <a:lnTo>
                    <a:pt x="5223824" y="518642"/>
                  </a:lnTo>
                  <a:cubicBezTo>
                    <a:pt x="5226522" y="518642"/>
                    <a:pt x="5228320" y="513157"/>
                    <a:pt x="5229219" y="502187"/>
                  </a:cubicBezTo>
                  <a:cubicBezTo>
                    <a:pt x="5231377" y="502187"/>
                    <a:pt x="5232456" y="497467"/>
                    <a:pt x="5232456" y="488026"/>
                  </a:cubicBezTo>
                  <a:lnTo>
                    <a:pt x="5228140" y="461185"/>
                  </a:lnTo>
                  <a:lnTo>
                    <a:pt x="5227061" y="460106"/>
                  </a:lnTo>
                  <a:lnTo>
                    <a:pt x="5198602" y="460106"/>
                  </a:lnTo>
                  <a:cubicBezTo>
                    <a:pt x="5192039" y="460106"/>
                    <a:pt x="5188756" y="464647"/>
                    <a:pt x="5188756" y="473729"/>
                  </a:cubicBezTo>
                  <a:lnTo>
                    <a:pt x="5189835" y="489105"/>
                  </a:lnTo>
                  <a:lnTo>
                    <a:pt x="5188756" y="498950"/>
                  </a:lnTo>
                  <a:lnTo>
                    <a:pt x="5189835" y="500029"/>
                  </a:lnTo>
                  <a:lnTo>
                    <a:pt x="5191049" y="500029"/>
                  </a:lnTo>
                  <a:lnTo>
                    <a:pt x="5189835" y="518642"/>
                  </a:lnTo>
                  <a:lnTo>
                    <a:pt x="5191049" y="540492"/>
                  </a:lnTo>
                  <a:lnTo>
                    <a:pt x="5187677" y="544808"/>
                  </a:lnTo>
                  <a:lnTo>
                    <a:pt x="5192128" y="560049"/>
                  </a:lnTo>
                  <a:cubicBezTo>
                    <a:pt x="5192128" y="563915"/>
                    <a:pt x="5187363" y="567557"/>
                    <a:pt x="5177832" y="570974"/>
                  </a:cubicBezTo>
                  <a:lnTo>
                    <a:pt x="5174595" y="567737"/>
                  </a:lnTo>
                  <a:lnTo>
                    <a:pt x="5175674" y="561263"/>
                  </a:lnTo>
                  <a:lnTo>
                    <a:pt x="5172437" y="561263"/>
                  </a:lnTo>
                  <a:cubicBezTo>
                    <a:pt x="5168930" y="566298"/>
                    <a:pt x="5166367" y="568816"/>
                    <a:pt x="5164749" y="568816"/>
                  </a:cubicBezTo>
                  <a:lnTo>
                    <a:pt x="5161512" y="567737"/>
                  </a:lnTo>
                  <a:lnTo>
                    <a:pt x="5154903" y="568816"/>
                  </a:lnTo>
                  <a:lnTo>
                    <a:pt x="5152745" y="568816"/>
                  </a:lnTo>
                  <a:lnTo>
                    <a:pt x="5146136" y="563421"/>
                  </a:lnTo>
                  <a:lnTo>
                    <a:pt x="5147215" y="558970"/>
                  </a:lnTo>
                  <a:lnTo>
                    <a:pt x="5143978" y="555733"/>
                  </a:lnTo>
                  <a:lnTo>
                    <a:pt x="5145057" y="546966"/>
                  </a:lnTo>
                  <a:lnTo>
                    <a:pt x="5141820" y="532804"/>
                  </a:lnTo>
                  <a:lnTo>
                    <a:pt x="5140741" y="531725"/>
                  </a:lnTo>
                  <a:lnTo>
                    <a:pt x="5140741" y="529567"/>
                  </a:lnTo>
                  <a:lnTo>
                    <a:pt x="5142899" y="520800"/>
                  </a:lnTo>
                  <a:lnTo>
                    <a:pt x="5142899" y="516349"/>
                  </a:lnTo>
                  <a:cubicBezTo>
                    <a:pt x="5142899" y="494500"/>
                    <a:pt x="5143978" y="479888"/>
                    <a:pt x="5146136" y="472515"/>
                  </a:cubicBezTo>
                  <a:cubicBezTo>
                    <a:pt x="5146136" y="464962"/>
                    <a:pt x="5140336" y="461185"/>
                    <a:pt x="5128737" y="461185"/>
                  </a:cubicBezTo>
                  <a:lnTo>
                    <a:pt x="5125365" y="462399"/>
                  </a:lnTo>
                  <a:lnTo>
                    <a:pt x="5111203" y="457948"/>
                  </a:lnTo>
                  <a:cubicBezTo>
                    <a:pt x="5101043" y="459387"/>
                    <a:pt x="5095962" y="462489"/>
                    <a:pt x="5095962" y="467255"/>
                  </a:cubicBezTo>
                  <a:lnTo>
                    <a:pt x="5097041" y="474808"/>
                  </a:lnTo>
                  <a:cubicBezTo>
                    <a:pt x="5090118" y="505470"/>
                    <a:pt x="5084273" y="520800"/>
                    <a:pt x="5079507" y="520800"/>
                  </a:cubicBezTo>
                  <a:cubicBezTo>
                    <a:pt x="5069706" y="544808"/>
                    <a:pt x="5060580" y="556812"/>
                    <a:pt x="5052128" y="556812"/>
                  </a:cubicBezTo>
                  <a:lnTo>
                    <a:pt x="5049970" y="556812"/>
                  </a:lnTo>
                  <a:lnTo>
                    <a:pt x="5048891" y="555733"/>
                  </a:lnTo>
                  <a:lnTo>
                    <a:pt x="5047812" y="555733"/>
                  </a:lnTo>
                  <a:cubicBezTo>
                    <a:pt x="5047812" y="560858"/>
                    <a:pt x="5047092" y="564140"/>
                    <a:pt x="5045654" y="565579"/>
                  </a:cubicBezTo>
                  <a:cubicBezTo>
                    <a:pt x="5039809" y="564680"/>
                    <a:pt x="5036887" y="563241"/>
                    <a:pt x="5036887" y="561263"/>
                  </a:cubicBezTo>
                  <a:cubicBezTo>
                    <a:pt x="5038146" y="552451"/>
                    <a:pt x="5039989" y="548045"/>
                    <a:pt x="5042417" y="548045"/>
                  </a:cubicBezTo>
                  <a:lnTo>
                    <a:pt x="5052128" y="550338"/>
                  </a:lnTo>
                  <a:lnTo>
                    <a:pt x="5056578" y="550338"/>
                  </a:lnTo>
                  <a:lnTo>
                    <a:pt x="5056578" y="549124"/>
                  </a:lnTo>
                  <a:cubicBezTo>
                    <a:pt x="5047137" y="548225"/>
                    <a:pt x="5042417" y="546786"/>
                    <a:pt x="5042417" y="544808"/>
                  </a:cubicBezTo>
                  <a:cubicBezTo>
                    <a:pt x="5045654" y="530961"/>
                    <a:pt x="5047812" y="524037"/>
                    <a:pt x="5048891" y="524037"/>
                  </a:cubicBezTo>
                  <a:lnTo>
                    <a:pt x="5047812" y="518642"/>
                  </a:lnTo>
                  <a:lnTo>
                    <a:pt x="5052128" y="503266"/>
                  </a:lnTo>
                  <a:lnTo>
                    <a:pt x="5051049" y="500029"/>
                  </a:lnTo>
                  <a:lnTo>
                    <a:pt x="5052128" y="491263"/>
                  </a:lnTo>
                  <a:lnTo>
                    <a:pt x="5051049" y="474808"/>
                  </a:lnTo>
                  <a:cubicBezTo>
                    <a:pt x="5051588" y="470492"/>
                    <a:pt x="5052353" y="468334"/>
                    <a:pt x="5053341" y="468334"/>
                  </a:cubicBezTo>
                  <a:lnTo>
                    <a:pt x="5051049" y="439875"/>
                  </a:lnTo>
                  <a:lnTo>
                    <a:pt x="5053341" y="428950"/>
                  </a:lnTo>
                  <a:lnTo>
                    <a:pt x="5051049" y="420183"/>
                  </a:lnTo>
                  <a:cubicBezTo>
                    <a:pt x="5054016" y="415687"/>
                    <a:pt x="5055859" y="409528"/>
                    <a:pt x="5056578" y="401705"/>
                  </a:cubicBezTo>
                  <a:lnTo>
                    <a:pt x="5058736" y="399412"/>
                  </a:lnTo>
                  <a:cubicBezTo>
                    <a:pt x="5053611" y="397074"/>
                    <a:pt x="5051049" y="393793"/>
                    <a:pt x="5051049" y="389566"/>
                  </a:cubicBezTo>
                  <a:lnTo>
                    <a:pt x="5051049" y="385250"/>
                  </a:lnTo>
                  <a:cubicBezTo>
                    <a:pt x="5054735" y="381384"/>
                    <a:pt x="5056578" y="378462"/>
                    <a:pt x="5056578" y="376483"/>
                  </a:cubicBezTo>
                  <a:lnTo>
                    <a:pt x="5054420" y="370010"/>
                  </a:lnTo>
                  <a:lnTo>
                    <a:pt x="5055499" y="364480"/>
                  </a:lnTo>
                  <a:lnTo>
                    <a:pt x="5054420" y="357871"/>
                  </a:lnTo>
                  <a:lnTo>
                    <a:pt x="5056578" y="351396"/>
                  </a:lnTo>
                  <a:lnTo>
                    <a:pt x="5051049" y="327389"/>
                  </a:lnTo>
                  <a:lnTo>
                    <a:pt x="5052128" y="324017"/>
                  </a:lnTo>
                  <a:lnTo>
                    <a:pt x="5051049" y="317543"/>
                  </a:lnTo>
                  <a:lnTo>
                    <a:pt x="5051049" y="314171"/>
                  </a:lnTo>
                  <a:close/>
                  <a:moveTo>
                    <a:pt x="1208863" y="310797"/>
                  </a:moveTo>
                  <a:lnTo>
                    <a:pt x="1210886" y="310797"/>
                  </a:lnTo>
                  <a:cubicBezTo>
                    <a:pt x="1213403" y="314394"/>
                    <a:pt x="1216998" y="317271"/>
                    <a:pt x="1221676" y="319429"/>
                  </a:cubicBezTo>
                  <a:cubicBezTo>
                    <a:pt x="1240198" y="329590"/>
                    <a:pt x="1249460" y="336828"/>
                    <a:pt x="1249460" y="341144"/>
                  </a:cubicBezTo>
                  <a:lnTo>
                    <a:pt x="1239749" y="358543"/>
                  </a:lnTo>
                  <a:lnTo>
                    <a:pt x="1239749" y="359622"/>
                  </a:lnTo>
                  <a:lnTo>
                    <a:pt x="1242985" y="372705"/>
                  </a:lnTo>
                  <a:lnTo>
                    <a:pt x="1242985" y="374863"/>
                  </a:lnTo>
                  <a:cubicBezTo>
                    <a:pt x="1241547" y="376122"/>
                    <a:pt x="1240468" y="381202"/>
                    <a:pt x="1239749" y="390104"/>
                  </a:cubicBezTo>
                  <a:cubicBezTo>
                    <a:pt x="1238040" y="390104"/>
                    <a:pt x="1237006" y="391543"/>
                    <a:pt x="1236647" y="394420"/>
                  </a:cubicBezTo>
                  <a:lnTo>
                    <a:pt x="1239749" y="403187"/>
                  </a:lnTo>
                  <a:lnTo>
                    <a:pt x="1239749" y="406424"/>
                  </a:lnTo>
                  <a:lnTo>
                    <a:pt x="1237591" y="415056"/>
                  </a:lnTo>
                  <a:lnTo>
                    <a:pt x="1238670" y="419372"/>
                  </a:lnTo>
                  <a:lnTo>
                    <a:pt x="1238670" y="420451"/>
                  </a:lnTo>
                  <a:lnTo>
                    <a:pt x="1235567" y="424902"/>
                  </a:lnTo>
                  <a:lnTo>
                    <a:pt x="1238670" y="436771"/>
                  </a:lnTo>
                  <a:lnTo>
                    <a:pt x="1235567" y="445538"/>
                  </a:lnTo>
                  <a:cubicBezTo>
                    <a:pt x="1239074" y="448955"/>
                    <a:pt x="1240827" y="454350"/>
                    <a:pt x="1240827" y="461723"/>
                  </a:cubicBezTo>
                  <a:lnTo>
                    <a:pt x="1240827" y="473727"/>
                  </a:lnTo>
                  <a:lnTo>
                    <a:pt x="1238670" y="482359"/>
                  </a:lnTo>
                  <a:lnTo>
                    <a:pt x="1240827" y="507446"/>
                  </a:lnTo>
                  <a:lnTo>
                    <a:pt x="1238670" y="517157"/>
                  </a:lnTo>
                  <a:lnTo>
                    <a:pt x="1239749" y="520394"/>
                  </a:lnTo>
                  <a:lnTo>
                    <a:pt x="1238670" y="520394"/>
                  </a:lnTo>
                  <a:lnTo>
                    <a:pt x="1240827" y="532398"/>
                  </a:lnTo>
                  <a:lnTo>
                    <a:pt x="1238670" y="538872"/>
                  </a:lnTo>
                  <a:lnTo>
                    <a:pt x="1240827" y="541030"/>
                  </a:lnTo>
                  <a:lnTo>
                    <a:pt x="1240827" y="542109"/>
                  </a:lnTo>
                  <a:lnTo>
                    <a:pt x="1238670" y="544267"/>
                  </a:lnTo>
                  <a:lnTo>
                    <a:pt x="1237591" y="544267"/>
                  </a:lnTo>
                  <a:lnTo>
                    <a:pt x="1237591" y="539951"/>
                  </a:lnTo>
                  <a:lnTo>
                    <a:pt x="1234488" y="542109"/>
                  </a:lnTo>
                  <a:lnTo>
                    <a:pt x="1229093" y="536714"/>
                  </a:lnTo>
                  <a:lnTo>
                    <a:pt x="1229093" y="537793"/>
                  </a:lnTo>
                  <a:cubicBezTo>
                    <a:pt x="1233409" y="542289"/>
                    <a:pt x="1235567" y="545571"/>
                    <a:pt x="1235567" y="547639"/>
                  </a:cubicBezTo>
                  <a:lnTo>
                    <a:pt x="1235567" y="549797"/>
                  </a:lnTo>
                  <a:lnTo>
                    <a:pt x="1238670" y="547639"/>
                  </a:lnTo>
                  <a:lnTo>
                    <a:pt x="1239749" y="548718"/>
                  </a:lnTo>
                  <a:cubicBezTo>
                    <a:pt x="1238670" y="553753"/>
                    <a:pt x="1236557" y="558069"/>
                    <a:pt x="1233409" y="561666"/>
                  </a:cubicBezTo>
                  <a:lnTo>
                    <a:pt x="1232330" y="561666"/>
                  </a:lnTo>
                  <a:lnTo>
                    <a:pt x="1232330" y="558429"/>
                  </a:lnTo>
                  <a:lnTo>
                    <a:pt x="1231251" y="558429"/>
                  </a:lnTo>
                  <a:cubicBezTo>
                    <a:pt x="1231251" y="561486"/>
                    <a:pt x="1229814" y="564004"/>
                    <a:pt x="1226936" y="565982"/>
                  </a:cubicBezTo>
                  <a:cubicBezTo>
                    <a:pt x="1226936" y="570388"/>
                    <a:pt x="1222304" y="572950"/>
                    <a:pt x="1213044" y="573670"/>
                  </a:cubicBezTo>
                  <a:lnTo>
                    <a:pt x="1210886" y="575828"/>
                  </a:lnTo>
                  <a:lnTo>
                    <a:pt x="1209806" y="575828"/>
                  </a:lnTo>
                  <a:lnTo>
                    <a:pt x="1206705" y="573670"/>
                  </a:lnTo>
                  <a:lnTo>
                    <a:pt x="1199151" y="576907"/>
                  </a:lnTo>
                  <a:lnTo>
                    <a:pt x="1198072" y="575828"/>
                  </a:lnTo>
                  <a:lnTo>
                    <a:pt x="1196993" y="575828"/>
                  </a:lnTo>
                  <a:lnTo>
                    <a:pt x="1195914" y="576907"/>
                  </a:lnTo>
                  <a:lnTo>
                    <a:pt x="1194970" y="576907"/>
                  </a:lnTo>
                  <a:cubicBezTo>
                    <a:pt x="1183549" y="576008"/>
                    <a:pt x="1177841" y="574209"/>
                    <a:pt x="1177841" y="571512"/>
                  </a:cubicBezTo>
                  <a:lnTo>
                    <a:pt x="1179999" y="569354"/>
                  </a:lnTo>
                  <a:cubicBezTo>
                    <a:pt x="1177841" y="569354"/>
                    <a:pt x="1176042" y="566791"/>
                    <a:pt x="1174604" y="561666"/>
                  </a:cubicBezTo>
                  <a:lnTo>
                    <a:pt x="1175683" y="549797"/>
                  </a:lnTo>
                  <a:cubicBezTo>
                    <a:pt x="1177841" y="551415"/>
                    <a:pt x="1182831" y="553214"/>
                    <a:pt x="1190654" y="555192"/>
                  </a:cubicBezTo>
                  <a:lnTo>
                    <a:pt x="1193892" y="558429"/>
                  </a:lnTo>
                  <a:lnTo>
                    <a:pt x="1198072" y="557350"/>
                  </a:lnTo>
                  <a:lnTo>
                    <a:pt x="1198072" y="556271"/>
                  </a:lnTo>
                  <a:cubicBezTo>
                    <a:pt x="1194206" y="556271"/>
                    <a:pt x="1189575" y="554472"/>
                    <a:pt x="1184181" y="550876"/>
                  </a:cubicBezTo>
                  <a:cubicBezTo>
                    <a:pt x="1165656" y="547009"/>
                    <a:pt x="1156395" y="542648"/>
                    <a:pt x="1156395" y="537793"/>
                  </a:cubicBezTo>
                  <a:cubicBezTo>
                    <a:pt x="1144796" y="534196"/>
                    <a:pt x="1138772" y="530959"/>
                    <a:pt x="1138322" y="528082"/>
                  </a:cubicBezTo>
                  <a:lnTo>
                    <a:pt x="1138322" y="525924"/>
                  </a:lnTo>
                  <a:lnTo>
                    <a:pt x="1140345" y="523631"/>
                  </a:lnTo>
                  <a:lnTo>
                    <a:pt x="1143583" y="523631"/>
                  </a:lnTo>
                  <a:lnTo>
                    <a:pt x="1146819" y="525924"/>
                  </a:lnTo>
                  <a:lnTo>
                    <a:pt x="1157474" y="525924"/>
                  </a:lnTo>
                  <a:cubicBezTo>
                    <a:pt x="1160352" y="523676"/>
                    <a:pt x="1166060" y="521473"/>
                    <a:pt x="1174604" y="519315"/>
                  </a:cubicBezTo>
                  <a:lnTo>
                    <a:pt x="1175683" y="519315"/>
                  </a:lnTo>
                  <a:lnTo>
                    <a:pt x="1184181" y="522552"/>
                  </a:lnTo>
                  <a:lnTo>
                    <a:pt x="1189575" y="521473"/>
                  </a:lnTo>
                  <a:lnTo>
                    <a:pt x="1188496" y="500837"/>
                  </a:lnTo>
                  <a:lnTo>
                    <a:pt x="1190654" y="496521"/>
                  </a:lnTo>
                  <a:lnTo>
                    <a:pt x="1189575" y="482359"/>
                  </a:lnTo>
                  <a:lnTo>
                    <a:pt x="1192812" y="471569"/>
                  </a:lnTo>
                  <a:lnTo>
                    <a:pt x="1192812" y="464016"/>
                  </a:lnTo>
                  <a:cubicBezTo>
                    <a:pt x="1191374" y="461139"/>
                    <a:pt x="1189575" y="459700"/>
                    <a:pt x="1187417" y="459700"/>
                  </a:cubicBezTo>
                  <a:lnTo>
                    <a:pt x="1174604" y="461858"/>
                  </a:lnTo>
                  <a:lnTo>
                    <a:pt x="1135084" y="458486"/>
                  </a:lnTo>
                  <a:lnTo>
                    <a:pt x="1130769" y="459700"/>
                  </a:lnTo>
                  <a:lnTo>
                    <a:pt x="1127532" y="458486"/>
                  </a:lnTo>
                  <a:lnTo>
                    <a:pt x="1121194" y="462937"/>
                  </a:lnTo>
                  <a:lnTo>
                    <a:pt x="1116877" y="462937"/>
                  </a:lnTo>
                  <a:lnTo>
                    <a:pt x="1109460" y="460779"/>
                  </a:lnTo>
                  <a:cubicBezTo>
                    <a:pt x="1107840" y="476604"/>
                    <a:pt x="1104604" y="484517"/>
                    <a:pt x="1099749" y="484517"/>
                  </a:cubicBezTo>
                  <a:lnTo>
                    <a:pt x="1099749" y="486810"/>
                  </a:lnTo>
                  <a:lnTo>
                    <a:pt x="1102986" y="491126"/>
                  </a:lnTo>
                  <a:cubicBezTo>
                    <a:pt x="1102986" y="494723"/>
                    <a:pt x="1100153" y="500522"/>
                    <a:pt x="1094487" y="508525"/>
                  </a:cubicBezTo>
                  <a:cubicBezTo>
                    <a:pt x="1094487" y="513920"/>
                    <a:pt x="1092329" y="521878"/>
                    <a:pt x="1088014" y="532398"/>
                  </a:cubicBezTo>
                  <a:cubicBezTo>
                    <a:pt x="1088014" y="535994"/>
                    <a:pt x="1083743" y="539591"/>
                    <a:pt x="1075201" y="543188"/>
                  </a:cubicBezTo>
                  <a:cubicBezTo>
                    <a:pt x="1073043" y="550291"/>
                    <a:pt x="1069491" y="555731"/>
                    <a:pt x="1064546" y="559508"/>
                  </a:cubicBezTo>
                  <a:cubicBezTo>
                    <a:pt x="1064546" y="561306"/>
                    <a:pt x="1060274" y="565308"/>
                    <a:pt x="1051733" y="571512"/>
                  </a:cubicBezTo>
                  <a:lnTo>
                    <a:pt x="1035683" y="575828"/>
                  </a:lnTo>
                  <a:cubicBezTo>
                    <a:pt x="1034063" y="575828"/>
                    <a:pt x="1032984" y="574029"/>
                    <a:pt x="1032446" y="570433"/>
                  </a:cubicBezTo>
                  <a:cubicBezTo>
                    <a:pt x="1039368" y="553528"/>
                    <a:pt x="1044717" y="543727"/>
                    <a:pt x="1048495" y="541030"/>
                  </a:cubicBezTo>
                  <a:lnTo>
                    <a:pt x="1044180" y="534556"/>
                  </a:lnTo>
                  <a:cubicBezTo>
                    <a:pt x="1044180" y="530060"/>
                    <a:pt x="1048091" y="523541"/>
                    <a:pt x="1055914" y="514999"/>
                  </a:cubicBezTo>
                  <a:lnTo>
                    <a:pt x="1056992" y="497600"/>
                  </a:lnTo>
                  <a:lnTo>
                    <a:pt x="1056992" y="495442"/>
                  </a:lnTo>
                  <a:cubicBezTo>
                    <a:pt x="1061309" y="490946"/>
                    <a:pt x="1063466" y="486225"/>
                    <a:pt x="1063466" y="481280"/>
                  </a:cubicBezTo>
                  <a:lnTo>
                    <a:pt x="1062386" y="473727"/>
                  </a:lnTo>
                  <a:lnTo>
                    <a:pt x="1064546" y="468332"/>
                  </a:lnTo>
                  <a:lnTo>
                    <a:pt x="1063466" y="461723"/>
                  </a:lnTo>
                  <a:cubicBezTo>
                    <a:pt x="1064905" y="453810"/>
                    <a:pt x="1066659" y="448775"/>
                    <a:pt x="1068727" y="446617"/>
                  </a:cubicBezTo>
                  <a:lnTo>
                    <a:pt x="1068727" y="443245"/>
                  </a:lnTo>
                  <a:cubicBezTo>
                    <a:pt x="1066838" y="441447"/>
                    <a:pt x="1065444" y="436052"/>
                    <a:pt x="1064546" y="427060"/>
                  </a:cubicBezTo>
                  <a:lnTo>
                    <a:pt x="1065625" y="417214"/>
                  </a:lnTo>
                  <a:lnTo>
                    <a:pt x="1065625" y="408582"/>
                  </a:lnTo>
                  <a:cubicBezTo>
                    <a:pt x="1067692" y="405885"/>
                    <a:pt x="1068727" y="403322"/>
                    <a:pt x="1068727" y="400894"/>
                  </a:cubicBezTo>
                  <a:cubicBezTo>
                    <a:pt x="1066659" y="398197"/>
                    <a:pt x="1065625" y="395679"/>
                    <a:pt x="1065625" y="393341"/>
                  </a:cubicBezTo>
                  <a:lnTo>
                    <a:pt x="1065625" y="371626"/>
                  </a:lnTo>
                  <a:lnTo>
                    <a:pt x="1063466" y="362994"/>
                  </a:lnTo>
                  <a:lnTo>
                    <a:pt x="1068727" y="343437"/>
                  </a:lnTo>
                  <a:lnTo>
                    <a:pt x="1068727" y="342358"/>
                  </a:lnTo>
                  <a:cubicBezTo>
                    <a:pt x="1065939" y="339751"/>
                    <a:pt x="1063826" y="331388"/>
                    <a:pt x="1062386" y="317271"/>
                  </a:cubicBezTo>
                  <a:lnTo>
                    <a:pt x="1083698" y="314034"/>
                  </a:lnTo>
                  <a:lnTo>
                    <a:pt x="1088014" y="319429"/>
                  </a:lnTo>
                  <a:lnTo>
                    <a:pt x="1088014" y="324959"/>
                  </a:lnTo>
                  <a:lnTo>
                    <a:pt x="1089092" y="324959"/>
                  </a:lnTo>
                  <a:lnTo>
                    <a:pt x="1094487" y="323880"/>
                  </a:lnTo>
                  <a:cubicBezTo>
                    <a:pt x="1094487" y="325499"/>
                    <a:pt x="1097680" y="327297"/>
                    <a:pt x="1104064" y="329275"/>
                  </a:cubicBezTo>
                  <a:lnTo>
                    <a:pt x="1112562" y="326038"/>
                  </a:lnTo>
                  <a:lnTo>
                    <a:pt x="1117957" y="329275"/>
                  </a:lnTo>
                  <a:lnTo>
                    <a:pt x="1119035" y="328196"/>
                  </a:lnTo>
                  <a:lnTo>
                    <a:pt x="1128611" y="328196"/>
                  </a:lnTo>
                  <a:cubicBezTo>
                    <a:pt x="1142908" y="328556"/>
                    <a:pt x="1150056" y="329635"/>
                    <a:pt x="1150056" y="331433"/>
                  </a:cubicBezTo>
                  <a:lnTo>
                    <a:pt x="1157474" y="330354"/>
                  </a:lnTo>
                  <a:lnTo>
                    <a:pt x="1191733" y="330354"/>
                  </a:lnTo>
                  <a:cubicBezTo>
                    <a:pt x="1191733" y="327117"/>
                    <a:pt x="1197443" y="320598"/>
                    <a:pt x="1208863" y="310797"/>
                  </a:cubicBezTo>
                  <a:close/>
                  <a:moveTo>
                    <a:pt x="3728046" y="310394"/>
                  </a:moveTo>
                  <a:lnTo>
                    <a:pt x="3730204" y="310394"/>
                  </a:lnTo>
                  <a:cubicBezTo>
                    <a:pt x="3737846" y="310933"/>
                    <a:pt x="3748502" y="317677"/>
                    <a:pt x="3762169" y="330625"/>
                  </a:cubicBezTo>
                  <a:cubicBezTo>
                    <a:pt x="3765586" y="330625"/>
                    <a:pt x="3768104" y="331344"/>
                    <a:pt x="3769722" y="332783"/>
                  </a:cubicBezTo>
                  <a:cubicBezTo>
                    <a:pt x="3769183" y="342045"/>
                    <a:pt x="3768104" y="346675"/>
                    <a:pt x="3766485" y="346675"/>
                  </a:cubicBezTo>
                  <a:lnTo>
                    <a:pt x="3761090" y="346675"/>
                  </a:lnTo>
                  <a:lnTo>
                    <a:pt x="3760011" y="351935"/>
                  </a:lnTo>
                  <a:lnTo>
                    <a:pt x="3760011" y="373246"/>
                  </a:lnTo>
                  <a:cubicBezTo>
                    <a:pt x="3760011" y="382507"/>
                    <a:pt x="3763248" y="387138"/>
                    <a:pt x="3769722" y="387138"/>
                  </a:cubicBezTo>
                  <a:cubicBezTo>
                    <a:pt x="3772509" y="395680"/>
                    <a:pt x="3779613" y="399951"/>
                    <a:pt x="3791033" y="399951"/>
                  </a:cubicBezTo>
                  <a:lnTo>
                    <a:pt x="3793191" y="403188"/>
                  </a:lnTo>
                  <a:lnTo>
                    <a:pt x="3793191" y="406290"/>
                  </a:lnTo>
                  <a:cubicBezTo>
                    <a:pt x="3793191" y="408988"/>
                    <a:pt x="3786762" y="411505"/>
                    <a:pt x="3773904" y="413843"/>
                  </a:cubicBezTo>
                  <a:lnTo>
                    <a:pt x="3764327" y="411685"/>
                  </a:lnTo>
                  <a:lnTo>
                    <a:pt x="3756909" y="412764"/>
                  </a:lnTo>
                  <a:lnTo>
                    <a:pt x="3749356" y="408448"/>
                  </a:lnTo>
                  <a:cubicBezTo>
                    <a:pt x="3749356" y="410606"/>
                    <a:pt x="3747603" y="411685"/>
                    <a:pt x="3744096" y="411685"/>
                  </a:cubicBezTo>
                  <a:lnTo>
                    <a:pt x="3744096" y="412764"/>
                  </a:lnTo>
                  <a:lnTo>
                    <a:pt x="3766485" y="426657"/>
                  </a:lnTo>
                  <a:lnTo>
                    <a:pt x="3768643" y="430838"/>
                  </a:lnTo>
                  <a:cubicBezTo>
                    <a:pt x="3765226" y="440099"/>
                    <a:pt x="3761315" y="444730"/>
                    <a:pt x="3756909" y="444730"/>
                  </a:cubicBezTo>
                  <a:lnTo>
                    <a:pt x="3756909" y="447967"/>
                  </a:lnTo>
                  <a:lnTo>
                    <a:pt x="3760011" y="451069"/>
                  </a:lnTo>
                  <a:lnTo>
                    <a:pt x="3759067" y="467119"/>
                  </a:lnTo>
                  <a:lnTo>
                    <a:pt x="3759067" y="470356"/>
                  </a:lnTo>
                  <a:lnTo>
                    <a:pt x="3760011" y="488430"/>
                  </a:lnTo>
                  <a:lnTo>
                    <a:pt x="3756909" y="491667"/>
                  </a:lnTo>
                  <a:lnTo>
                    <a:pt x="3761090" y="498006"/>
                  </a:lnTo>
                  <a:cubicBezTo>
                    <a:pt x="3761090" y="500703"/>
                    <a:pt x="3758977" y="506773"/>
                    <a:pt x="3754751" y="516214"/>
                  </a:cubicBezTo>
                  <a:cubicBezTo>
                    <a:pt x="3762214" y="521339"/>
                    <a:pt x="3767564" y="525925"/>
                    <a:pt x="3770801" y="529971"/>
                  </a:cubicBezTo>
                  <a:lnTo>
                    <a:pt x="3770801" y="531050"/>
                  </a:lnTo>
                  <a:cubicBezTo>
                    <a:pt x="3770801" y="532489"/>
                    <a:pt x="3768643" y="533568"/>
                    <a:pt x="3764327" y="534287"/>
                  </a:cubicBezTo>
                  <a:lnTo>
                    <a:pt x="3764327" y="535366"/>
                  </a:lnTo>
                  <a:cubicBezTo>
                    <a:pt x="3768913" y="543189"/>
                    <a:pt x="3773544" y="547100"/>
                    <a:pt x="3778220" y="547100"/>
                  </a:cubicBezTo>
                  <a:cubicBezTo>
                    <a:pt x="3778220" y="548899"/>
                    <a:pt x="3780692" y="550337"/>
                    <a:pt x="3785638" y="551416"/>
                  </a:cubicBezTo>
                  <a:cubicBezTo>
                    <a:pt x="3788515" y="553125"/>
                    <a:pt x="3789954" y="556317"/>
                    <a:pt x="3789954" y="560993"/>
                  </a:cubicBezTo>
                  <a:lnTo>
                    <a:pt x="3779299" y="565174"/>
                  </a:lnTo>
                  <a:lnTo>
                    <a:pt x="3777141" y="565174"/>
                  </a:lnTo>
                  <a:lnTo>
                    <a:pt x="3773904" y="563016"/>
                  </a:lnTo>
                  <a:cubicBezTo>
                    <a:pt x="3769857" y="566612"/>
                    <a:pt x="3765226" y="568411"/>
                    <a:pt x="3760011" y="568411"/>
                  </a:cubicBezTo>
                  <a:lnTo>
                    <a:pt x="3759067" y="568411"/>
                  </a:lnTo>
                  <a:cubicBezTo>
                    <a:pt x="3756190" y="566972"/>
                    <a:pt x="3754751" y="564859"/>
                    <a:pt x="3754751" y="562071"/>
                  </a:cubicBezTo>
                  <a:cubicBezTo>
                    <a:pt x="3752054" y="564140"/>
                    <a:pt x="3749581" y="565174"/>
                    <a:pt x="3747333" y="565174"/>
                  </a:cubicBezTo>
                  <a:lnTo>
                    <a:pt x="3734520" y="565174"/>
                  </a:lnTo>
                  <a:cubicBezTo>
                    <a:pt x="3732182" y="565174"/>
                    <a:pt x="3729664" y="566253"/>
                    <a:pt x="3726967" y="568411"/>
                  </a:cubicBezTo>
                  <a:lnTo>
                    <a:pt x="3724944" y="568411"/>
                  </a:lnTo>
                  <a:lnTo>
                    <a:pt x="3716312" y="566253"/>
                  </a:lnTo>
                  <a:lnTo>
                    <a:pt x="3713210" y="566253"/>
                  </a:lnTo>
                  <a:lnTo>
                    <a:pt x="3709973" y="568411"/>
                  </a:lnTo>
                  <a:lnTo>
                    <a:pt x="3704578" y="568411"/>
                  </a:lnTo>
                  <a:lnTo>
                    <a:pt x="3693922" y="565174"/>
                  </a:lnTo>
                  <a:lnTo>
                    <a:pt x="3681244" y="566253"/>
                  </a:lnTo>
                  <a:lnTo>
                    <a:pt x="3672612" y="563016"/>
                  </a:lnTo>
                  <a:lnTo>
                    <a:pt x="3670454" y="565174"/>
                  </a:lnTo>
                  <a:lnTo>
                    <a:pt x="3656697" y="565174"/>
                  </a:lnTo>
                  <a:cubicBezTo>
                    <a:pt x="3655618" y="565174"/>
                    <a:pt x="3654539" y="563780"/>
                    <a:pt x="3653460" y="560993"/>
                  </a:cubicBezTo>
                  <a:lnTo>
                    <a:pt x="3651302" y="560993"/>
                  </a:lnTo>
                  <a:lnTo>
                    <a:pt x="3651302" y="559914"/>
                  </a:lnTo>
                  <a:cubicBezTo>
                    <a:pt x="3646536" y="564140"/>
                    <a:pt x="3641545" y="566253"/>
                    <a:pt x="3636331" y="566253"/>
                  </a:cubicBezTo>
                  <a:lnTo>
                    <a:pt x="3631070" y="564095"/>
                  </a:lnTo>
                  <a:lnTo>
                    <a:pt x="3622573" y="565174"/>
                  </a:lnTo>
                  <a:lnTo>
                    <a:pt x="3620415" y="562071"/>
                  </a:lnTo>
                  <a:lnTo>
                    <a:pt x="3620415" y="559914"/>
                  </a:lnTo>
                  <a:cubicBezTo>
                    <a:pt x="3620415" y="558475"/>
                    <a:pt x="3621494" y="557755"/>
                    <a:pt x="3623652" y="557755"/>
                  </a:cubicBezTo>
                  <a:lnTo>
                    <a:pt x="3635386" y="558835"/>
                  </a:lnTo>
                  <a:lnTo>
                    <a:pt x="3637410" y="555598"/>
                  </a:lnTo>
                  <a:lnTo>
                    <a:pt x="3637410" y="554518"/>
                  </a:lnTo>
                  <a:lnTo>
                    <a:pt x="3635386" y="551416"/>
                  </a:lnTo>
                  <a:lnTo>
                    <a:pt x="3635386" y="540626"/>
                  </a:lnTo>
                  <a:cubicBezTo>
                    <a:pt x="3635386" y="536760"/>
                    <a:pt x="3633948" y="534287"/>
                    <a:pt x="3631070" y="533208"/>
                  </a:cubicBezTo>
                  <a:lnTo>
                    <a:pt x="3618257" y="535366"/>
                  </a:lnTo>
                  <a:lnTo>
                    <a:pt x="3609760" y="531050"/>
                  </a:lnTo>
                  <a:cubicBezTo>
                    <a:pt x="3603016" y="533208"/>
                    <a:pt x="3595194" y="534287"/>
                    <a:pt x="3586292" y="534287"/>
                  </a:cubicBezTo>
                  <a:lnTo>
                    <a:pt x="3579953" y="532129"/>
                  </a:lnTo>
                  <a:lnTo>
                    <a:pt x="3576716" y="534287"/>
                  </a:lnTo>
                  <a:lnTo>
                    <a:pt x="3571321" y="534287"/>
                  </a:lnTo>
                  <a:lnTo>
                    <a:pt x="3562823" y="533208"/>
                  </a:lnTo>
                  <a:lnTo>
                    <a:pt x="3554326" y="534287"/>
                  </a:lnTo>
                  <a:lnTo>
                    <a:pt x="3551089" y="529971"/>
                  </a:lnTo>
                  <a:lnTo>
                    <a:pt x="3551089" y="526869"/>
                  </a:lnTo>
                  <a:cubicBezTo>
                    <a:pt x="3551089" y="525610"/>
                    <a:pt x="3556439" y="524171"/>
                    <a:pt x="3567139" y="522553"/>
                  </a:cubicBezTo>
                  <a:lnTo>
                    <a:pt x="3574558" y="526869"/>
                  </a:lnTo>
                  <a:lnTo>
                    <a:pt x="3575637" y="526869"/>
                  </a:lnTo>
                  <a:lnTo>
                    <a:pt x="3578874" y="524711"/>
                  </a:lnTo>
                  <a:lnTo>
                    <a:pt x="3583055" y="524711"/>
                  </a:lnTo>
                  <a:lnTo>
                    <a:pt x="3594789" y="529027"/>
                  </a:lnTo>
                  <a:lnTo>
                    <a:pt x="3603286" y="524711"/>
                  </a:lnTo>
                  <a:lnTo>
                    <a:pt x="3608681" y="524711"/>
                  </a:lnTo>
                  <a:lnTo>
                    <a:pt x="3615020" y="526869"/>
                  </a:lnTo>
                  <a:lnTo>
                    <a:pt x="3621494" y="524711"/>
                  </a:lnTo>
                  <a:lnTo>
                    <a:pt x="3635386" y="524711"/>
                  </a:lnTo>
                  <a:lnTo>
                    <a:pt x="3633228" y="511898"/>
                  </a:lnTo>
                  <a:lnTo>
                    <a:pt x="3634307" y="510819"/>
                  </a:lnTo>
                  <a:lnTo>
                    <a:pt x="3634307" y="509740"/>
                  </a:lnTo>
                  <a:lnTo>
                    <a:pt x="3633228" y="506638"/>
                  </a:lnTo>
                  <a:lnTo>
                    <a:pt x="3634307" y="501243"/>
                  </a:lnTo>
                  <a:lnTo>
                    <a:pt x="3628912" y="499085"/>
                  </a:lnTo>
                  <a:lnTo>
                    <a:pt x="3624731" y="500164"/>
                  </a:lnTo>
                  <a:lnTo>
                    <a:pt x="3620415" y="498006"/>
                  </a:lnTo>
                  <a:lnTo>
                    <a:pt x="3615020" y="500164"/>
                  </a:lnTo>
                  <a:lnTo>
                    <a:pt x="3609760" y="499085"/>
                  </a:lnTo>
                  <a:cubicBezTo>
                    <a:pt x="3608321" y="504929"/>
                    <a:pt x="3605489" y="509560"/>
                    <a:pt x="3601263" y="512977"/>
                  </a:cubicBezTo>
                  <a:lnTo>
                    <a:pt x="3594789" y="511898"/>
                  </a:lnTo>
                  <a:lnTo>
                    <a:pt x="3578874" y="516214"/>
                  </a:lnTo>
                  <a:cubicBezTo>
                    <a:pt x="3564666" y="516214"/>
                    <a:pt x="3557563" y="512302"/>
                    <a:pt x="3557563" y="504480"/>
                  </a:cubicBezTo>
                  <a:lnTo>
                    <a:pt x="3557563" y="494904"/>
                  </a:lnTo>
                  <a:lnTo>
                    <a:pt x="3559586" y="488430"/>
                  </a:lnTo>
                  <a:lnTo>
                    <a:pt x="3557563" y="479933"/>
                  </a:lnTo>
                  <a:lnTo>
                    <a:pt x="3557563" y="468198"/>
                  </a:lnTo>
                  <a:cubicBezTo>
                    <a:pt x="3559631" y="465501"/>
                    <a:pt x="3560665" y="462309"/>
                    <a:pt x="3560665" y="458622"/>
                  </a:cubicBezTo>
                  <a:cubicBezTo>
                    <a:pt x="3557878" y="455745"/>
                    <a:pt x="3556484" y="448641"/>
                    <a:pt x="3556484" y="437312"/>
                  </a:cubicBezTo>
                  <a:lnTo>
                    <a:pt x="3557563" y="432996"/>
                  </a:lnTo>
                  <a:lnTo>
                    <a:pt x="3554326" y="423419"/>
                  </a:lnTo>
                  <a:lnTo>
                    <a:pt x="3554326" y="421261"/>
                  </a:lnTo>
                  <a:lnTo>
                    <a:pt x="3557563" y="414922"/>
                  </a:lnTo>
                  <a:lnTo>
                    <a:pt x="3556484" y="413843"/>
                  </a:lnTo>
                  <a:lnTo>
                    <a:pt x="3554326" y="413843"/>
                  </a:lnTo>
                  <a:lnTo>
                    <a:pt x="3550010" y="414922"/>
                  </a:lnTo>
                  <a:lnTo>
                    <a:pt x="3548931" y="413843"/>
                  </a:lnTo>
                  <a:lnTo>
                    <a:pt x="3547852" y="413843"/>
                  </a:lnTo>
                  <a:lnTo>
                    <a:pt x="3534095" y="414922"/>
                  </a:lnTo>
                  <a:cubicBezTo>
                    <a:pt x="3531217" y="411865"/>
                    <a:pt x="3529779" y="408988"/>
                    <a:pt x="3529779" y="406290"/>
                  </a:cubicBezTo>
                  <a:lnTo>
                    <a:pt x="3529779" y="405346"/>
                  </a:lnTo>
                  <a:cubicBezTo>
                    <a:pt x="3530498" y="403188"/>
                    <a:pt x="3532611" y="402109"/>
                    <a:pt x="3536118" y="402109"/>
                  </a:cubicBezTo>
                  <a:lnTo>
                    <a:pt x="3537197" y="402109"/>
                  </a:lnTo>
                  <a:lnTo>
                    <a:pt x="3547852" y="404267"/>
                  </a:lnTo>
                  <a:lnTo>
                    <a:pt x="3551089" y="403188"/>
                  </a:lnTo>
                  <a:lnTo>
                    <a:pt x="3569163" y="405346"/>
                  </a:lnTo>
                  <a:lnTo>
                    <a:pt x="3569163" y="403188"/>
                  </a:lnTo>
                  <a:cubicBezTo>
                    <a:pt x="3564756" y="403188"/>
                    <a:pt x="3561205" y="399636"/>
                    <a:pt x="3558507" y="392533"/>
                  </a:cubicBezTo>
                  <a:lnTo>
                    <a:pt x="3563902" y="384980"/>
                  </a:lnTo>
                  <a:lnTo>
                    <a:pt x="3563902" y="383901"/>
                  </a:lnTo>
                  <a:cubicBezTo>
                    <a:pt x="3560306" y="383901"/>
                    <a:pt x="3558507" y="381788"/>
                    <a:pt x="3558507" y="377562"/>
                  </a:cubicBezTo>
                  <a:lnTo>
                    <a:pt x="3558507" y="372167"/>
                  </a:lnTo>
                  <a:cubicBezTo>
                    <a:pt x="3558507" y="367221"/>
                    <a:pt x="3561025" y="364749"/>
                    <a:pt x="3566060" y="364749"/>
                  </a:cubicBezTo>
                  <a:lnTo>
                    <a:pt x="3566060" y="361512"/>
                  </a:lnTo>
                  <a:lnTo>
                    <a:pt x="3560665" y="362591"/>
                  </a:lnTo>
                  <a:lnTo>
                    <a:pt x="3559586" y="359489"/>
                  </a:lnTo>
                  <a:lnTo>
                    <a:pt x="3561744" y="355173"/>
                  </a:lnTo>
                  <a:lnTo>
                    <a:pt x="3560665" y="346675"/>
                  </a:lnTo>
                  <a:lnTo>
                    <a:pt x="3561744" y="343439"/>
                  </a:lnTo>
                  <a:cubicBezTo>
                    <a:pt x="3559586" y="343439"/>
                    <a:pt x="3558192" y="338088"/>
                    <a:pt x="3557563" y="327388"/>
                  </a:cubicBezTo>
                  <a:lnTo>
                    <a:pt x="3555405" y="325365"/>
                  </a:lnTo>
                  <a:lnTo>
                    <a:pt x="3555405" y="324286"/>
                  </a:lnTo>
                  <a:cubicBezTo>
                    <a:pt x="3557833" y="317183"/>
                    <a:pt x="3560306" y="313631"/>
                    <a:pt x="3562823" y="313631"/>
                  </a:cubicBezTo>
                  <a:lnTo>
                    <a:pt x="3592631" y="324286"/>
                  </a:lnTo>
                  <a:lnTo>
                    <a:pt x="3600184" y="329546"/>
                  </a:lnTo>
                  <a:lnTo>
                    <a:pt x="3626754" y="327388"/>
                  </a:lnTo>
                  <a:lnTo>
                    <a:pt x="3629991" y="330625"/>
                  </a:lnTo>
                  <a:lnTo>
                    <a:pt x="3629991" y="333862"/>
                  </a:lnTo>
                  <a:lnTo>
                    <a:pt x="3626754" y="338178"/>
                  </a:lnTo>
                  <a:lnTo>
                    <a:pt x="3621494" y="337099"/>
                  </a:lnTo>
                  <a:lnTo>
                    <a:pt x="3612997" y="337099"/>
                  </a:lnTo>
                  <a:lnTo>
                    <a:pt x="3611918" y="336020"/>
                  </a:lnTo>
                  <a:cubicBezTo>
                    <a:pt x="3608681" y="337459"/>
                    <a:pt x="3606882" y="338853"/>
                    <a:pt x="3606523" y="340201"/>
                  </a:cubicBezTo>
                  <a:lnTo>
                    <a:pt x="3610839" y="345596"/>
                  </a:lnTo>
                  <a:lnTo>
                    <a:pt x="3610839" y="355173"/>
                  </a:lnTo>
                  <a:lnTo>
                    <a:pt x="3618257" y="354094"/>
                  </a:lnTo>
                  <a:lnTo>
                    <a:pt x="3621494" y="354094"/>
                  </a:lnTo>
                  <a:lnTo>
                    <a:pt x="3631070" y="359489"/>
                  </a:lnTo>
                  <a:lnTo>
                    <a:pt x="3631070" y="361512"/>
                  </a:lnTo>
                  <a:lnTo>
                    <a:pt x="3624731" y="366907"/>
                  </a:lnTo>
                  <a:lnTo>
                    <a:pt x="3620415" y="366907"/>
                  </a:lnTo>
                  <a:cubicBezTo>
                    <a:pt x="3617538" y="366907"/>
                    <a:pt x="3613986" y="364794"/>
                    <a:pt x="3609760" y="360568"/>
                  </a:cubicBezTo>
                  <a:lnTo>
                    <a:pt x="3608681" y="360568"/>
                  </a:lnTo>
                  <a:lnTo>
                    <a:pt x="3606523" y="362591"/>
                  </a:lnTo>
                  <a:lnTo>
                    <a:pt x="3606523" y="367986"/>
                  </a:lnTo>
                  <a:cubicBezTo>
                    <a:pt x="3611379" y="378956"/>
                    <a:pt x="3615649" y="384980"/>
                    <a:pt x="3619336" y="386059"/>
                  </a:cubicBezTo>
                  <a:cubicBezTo>
                    <a:pt x="3622393" y="383272"/>
                    <a:pt x="3625225" y="381878"/>
                    <a:pt x="3627833" y="381878"/>
                  </a:cubicBezTo>
                  <a:lnTo>
                    <a:pt x="3643884" y="381878"/>
                  </a:lnTo>
                  <a:lnTo>
                    <a:pt x="3659799" y="378641"/>
                  </a:lnTo>
                  <a:lnTo>
                    <a:pt x="3672612" y="378641"/>
                  </a:lnTo>
                  <a:lnTo>
                    <a:pt x="3676928" y="379720"/>
                  </a:lnTo>
                  <a:lnTo>
                    <a:pt x="3680165" y="378641"/>
                  </a:lnTo>
                  <a:lnTo>
                    <a:pt x="3692843" y="380799"/>
                  </a:lnTo>
                  <a:cubicBezTo>
                    <a:pt x="3702104" y="379180"/>
                    <a:pt x="3706736" y="376663"/>
                    <a:pt x="3706736" y="373246"/>
                  </a:cubicBezTo>
                  <a:cubicBezTo>
                    <a:pt x="3706736" y="367581"/>
                    <a:pt x="3700351" y="364749"/>
                    <a:pt x="3687583" y="364749"/>
                  </a:cubicBezTo>
                  <a:lnTo>
                    <a:pt x="3676928" y="364749"/>
                  </a:lnTo>
                  <a:lnTo>
                    <a:pt x="3673691" y="366907"/>
                  </a:lnTo>
                  <a:lnTo>
                    <a:pt x="3661957" y="366907"/>
                  </a:lnTo>
                  <a:lnTo>
                    <a:pt x="3654539" y="363670"/>
                  </a:lnTo>
                  <a:lnTo>
                    <a:pt x="3643884" y="364749"/>
                  </a:lnTo>
                  <a:lnTo>
                    <a:pt x="3641726" y="361512"/>
                  </a:lnTo>
                  <a:cubicBezTo>
                    <a:pt x="3646311" y="356566"/>
                    <a:pt x="3653055" y="354094"/>
                    <a:pt x="3661957" y="354094"/>
                  </a:cubicBezTo>
                  <a:lnTo>
                    <a:pt x="3669510" y="354094"/>
                  </a:lnTo>
                  <a:cubicBezTo>
                    <a:pt x="3677962" y="356971"/>
                    <a:pt x="3685065" y="358410"/>
                    <a:pt x="3690820" y="358410"/>
                  </a:cubicBezTo>
                  <a:lnTo>
                    <a:pt x="3700396" y="357331"/>
                  </a:lnTo>
                  <a:lnTo>
                    <a:pt x="3703633" y="358410"/>
                  </a:lnTo>
                  <a:lnTo>
                    <a:pt x="3706736" y="349777"/>
                  </a:lnTo>
                  <a:lnTo>
                    <a:pt x="3706736" y="339122"/>
                  </a:lnTo>
                  <a:cubicBezTo>
                    <a:pt x="3706736" y="337953"/>
                    <a:pt x="3703543" y="336200"/>
                    <a:pt x="3697159" y="333862"/>
                  </a:cubicBezTo>
                  <a:lnTo>
                    <a:pt x="3691899" y="337099"/>
                  </a:lnTo>
                  <a:lnTo>
                    <a:pt x="3683267" y="337099"/>
                  </a:lnTo>
                  <a:lnTo>
                    <a:pt x="3683267" y="330625"/>
                  </a:lnTo>
                  <a:cubicBezTo>
                    <a:pt x="3683267" y="329186"/>
                    <a:pt x="3684346" y="328467"/>
                    <a:pt x="3686504" y="328467"/>
                  </a:cubicBezTo>
                  <a:lnTo>
                    <a:pt x="3702554" y="327388"/>
                  </a:lnTo>
                  <a:lnTo>
                    <a:pt x="3708894" y="328467"/>
                  </a:lnTo>
                  <a:lnTo>
                    <a:pt x="3713210" y="323207"/>
                  </a:lnTo>
                  <a:lnTo>
                    <a:pt x="3716312" y="323207"/>
                  </a:lnTo>
                  <a:cubicBezTo>
                    <a:pt x="3717750" y="323207"/>
                    <a:pt x="3718470" y="324286"/>
                    <a:pt x="3718470" y="326444"/>
                  </a:cubicBezTo>
                  <a:lnTo>
                    <a:pt x="3720628" y="326444"/>
                  </a:lnTo>
                  <a:lnTo>
                    <a:pt x="3720628" y="321049"/>
                  </a:lnTo>
                  <a:lnTo>
                    <a:pt x="3718470" y="317812"/>
                  </a:lnTo>
                  <a:lnTo>
                    <a:pt x="3718470" y="315789"/>
                  </a:lnTo>
                  <a:cubicBezTo>
                    <a:pt x="3721347" y="312192"/>
                    <a:pt x="3724539" y="310394"/>
                    <a:pt x="3728046" y="310394"/>
                  </a:cubicBezTo>
                  <a:close/>
                  <a:moveTo>
                    <a:pt x="8156524" y="309588"/>
                  </a:moveTo>
                  <a:lnTo>
                    <a:pt x="8175137" y="310667"/>
                  </a:lnTo>
                  <a:lnTo>
                    <a:pt x="8176216" y="309588"/>
                  </a:lnTo>
                  <a:lnTo>
                    <a:pt x="8177295" y="309588"/>
                  </a:lnTo>
                  <a:lnTo>
                    <a:pt x="8193750" y="315117"/>
                  </a:lnTo>
                  <a:lnTo>
                    <a:pt x="8204674" y="310667"/>
                  </a:lnTo>
                  <a:lnTo>
                    <a:pt x="8206967" y="310667"/>
                  </a:lnTo>
                  <a:cubicBezTo>
                    <a:pt x="8214251" y="311206"/>
                    <a:pt x="8217892" y="313409"/>
                    <a:pt x="8217892" y="317275"/>
                  </a:cubicBezTo>
                  <a:cubicBezTo>
                    <a:pt x="8212048" y="325098"/>
                    <a:pt x="8208766" y="331662"/>
                    <a:pt x="8208046" y="336967"/>
                  </a:cubicBezTo>
                  <a:lnTo>
                    <a:pt x="8208046" y="342497"/>
                  </a:lnTo>
                  <a:cubicBezTo>
                    <a:pt x="8208046" y="343936"/>
                    <a:pt x="8212048" y="345734"/>
                    <a:pt x="8220050" y="347892"/>
                  </a:cubicBezTo>
                  <a:lnTo>
                    <a:pt x="8220050" y="348971"/>
                  </a:lnTo>
                  <a:lnTo>
                    <a:pt x="8221129" y="347892"/>
                  </a:lnTo>
                  <a:lnTo>
                    <a:pt x="8225580" y="347892"/>
                  </a:lnTo>
                  <a:lnTo>
                    <a:pt x="8227738" y="350050"/>
                  </a:lnTo>
                  <a:lnTo>
                    <a:pt x="8227738" y="353422"/>
                  </a:lnTo>
                  <a:cubicBezTo>
                    <a:pt x="8227738" y="355580"/>
                    <a:pt x="8219691" y="357738"/>
                    <a:pt x="8203595" y="359896"/>
                  </a:cubicBezTo>
                  <a:cubicBezTo>
                    <a:pt x="8202876" y="357738"/>
                    <a:pt x="8200718" y="356659"/>
                    <a:pt x="8197121" y="356659"/>
                  </a:cubicBezTo>
                  <a:lnTo>
                    <a:pt x="8188354" y="356659"/>
                  </a:lnTo>
                  <a:lnTo>
                    <a:pt x="8179588" y="363268"/>
                  </a:lnTo>
                  <a:lnTo>
                    <a:pt x="8178374" y="363268"/>
                  </a:lnTo>
                  <a:lnTo>
                    <a:pt x="8175137" y="361110"/>
                  </a:lnTo>
                  <a:lnTo>
                    <a:pt x="8174058" y="362189"/>
                  </a:lnTo>
                  <a:lnTo>
                    <a:pt x="8170821" y="372035"/>
                  </a:lnTo>
                  <a:cubicBezTo>
                    <a:pt x="8164976" y="376800"/>
                    <a:pt x="8162054" y="380083"/>
                    <a:pt x="8162054" y="381880"/>
                  </a:cubicBezTo>
                  <a:lnTo>
                    <a:pt x="8163133" y="382959"/>
                  </a:lnTo>
                  <a:lnTo>
                    <a:pt x="8176216" y="381880"/>
                  </a:lnTo>
                  <a:lnTo>
                    <a:pt x="8179588" y="381880"/>
                  </a:lnTo>
                  <a:lnTo>
                    <a:pt x="8180667" y="382959"/>
                  </a:lnTo>
                  <a:lnTo>
                    <a:pt x="8181746" y="382959"/>
                  </a:lnTo>
                  <a:lnTo>
                    <a:pt x="8183904" y="380802"/>
                  </a:lnTo>
                  <a:lnTo>
                    <a:pt x="8191592" y="380802"/>
                  </a:lnTo>
                  <a:cubicBezTo>
                    <a:pt x="8193030" y="380802"/>
                    <a:pt x="8193750" y="381880"/>
                    <a:pt x="8193750" y="384038"/>
                  </a:cubicBezTo>
                  <a:lnTo>
                    <a:pt x="8194828" y="385118"/>
                  </a:lnTo>
                  <a:lnTo>
                    <a:pt x="8195908" y="385118"/>
                  </a:lnTo>
                  <a:lnTo>
                    <a:pt x="8232054" y="380802"/>
                  </a:lnTo>
                  <a:lnTo>
                    <a:pt x="8235426" y="380802"/>
                  </a:lnTo>
                  <a:lnTo>
                    <a:pt x="8235426" y="377430"/>
                  </a:lnTo>
                  <a:cubicBezTo>
                    <a:pt x="8235426" y="376171"/>
                    <a:pt x="8228458" y="372889"/>
                    <a:pt x="8214520" y="367584"/>
                  </a:cubicBezTo>
                  <a:lnTo>
                    <a:pt x="8213441" y="366505"/>
                  </a:lnTo>
                  <a:lnTo>
                    <a:pt x="8213441" y="363268"/>
                  </a:lnTo>
                  <a:lnTo>
                    <a:pt x="8222208" y="365426"/>
                  </a:lnTo>
                  <a:cubicBezTo>
                    <a:pt x="8229312" y="360301"/>
                    <a:pt x="8234437" y="357738"/>
                    <a:pt x="8237584" y="357738"/>
                  </a:cubicBezTo>
                  <a:lnTo>
                    <a:pt x="8234347" y="353422"/>
                  </a:lnTo>
                  <a:lnTo>
                    <a:pt x="8234347" y="352343"/>
                  </a:lnTo>
                  <a:lnTo>
                    <a:pt x="8236505" y="350050"/>
                  </a:lnTo>
                  <a:lnTo>
                    <a:pt x="8238663" y="350050"/>
                  </a:lnTo>
                  <a:lnTo>
                    <a:pt x="8246351" y="355580"/>
                  </a:lnTo>
                  <a:lnTo>
                    <a:pt x="8246351" y="356659"/>
                  </a:lnTo>
                  <a:lnTo>
                    <a:pt x="8239742" y="356659"/>
                  </a:lnTo>
                  <a:cubicBezTo>
                    <a:pt x="8239742" y="357558"/>
                    <a:pt x="8251431" y="361200"/>
                    <a:pt x="8274810" y="367584"/>
                  </a:cubicBezTo>
                  <a:lnTo>
                    <a:pt x="8284656" y="373114"/>
                  </a:lnTo>
                  <a:lnTo>
                    <a:pt x="8284656" y="374193"/>
                  </a:lnTo>
                  <a:lnTo>
                    <a:pt x="8281419" y="380802"/>
                  </a:lnTo>
                  <a:cubicBezTo>
                    <a:pt x="8285195" y="376396"/>
                    <a:pt x="8288118" y="374193"/>
                    <a:pt x="8290186" y="374193"/>
                  </a:cubicBezTo>
                  <a:cubicBezTo>
                    <a:pt x="8295580" y="375991"/>
                    <a:pt x="8300661" y="382915"/>
                    <a:pt x="8305426" y="394963"/>
                  </a:cubicBezTo>
                  <a:lnTo>
                    <a:pt x="8304347" y="402651"/>
                  </a:lnTo>
                  <a:lnTo>
                    <a:pt x="8305426" y="414655"/>
                  </a:lnTo>
                  <a:cubicBezTo>
                    <a:pt x="8305426" y="422028"/>
                    <a:pt x="8302504" y="425715"/>
                    <a:pt x="8296660" y="425715"/>
                  </a:cubicBezTo>
                  <a:cubicBezTo>
                    <a:pt x="8289017" y="428592"/>
                    <a:pt x="8282812" y="430031"/>
                    <a:pt x="8278047" y="430031"/>
                  </a:cubicBezTo>
                  <a:cubicBezTo>
                    <a:pt x="8270943" y="426704"/>
                    <a:pt x="8265099" y="421579"/>
                    <a:pt x="8260513" y="414655"/>
                  </a:cubicBezTo>
                  <a:cubicBezTo>
                    <a:pt x="8254668" y="414655"/>
                    <a:pt x="8251746" y="409934"/>
                    <a:pt x="8251746" y="400493"/>
                  </a:cubicBezTo>
                  <a:cubicBezTo>
                    <a:pt x="8250667" y="400493"/>
                    <a:pt x="8249588" y="399009"/>
                    <a:pt x="8248509" y="396042"/>
                  </a:cubicBezTo>
                  <a:lnTo>
                    <a:pt x="8247430" y="394963"/>
                  </a:lnTo>
                  <a:lnTo>
                    <a:pt x="8242979" y="394963"/>
                  </a:lnTo>
                  <a:lnTo>
                    <a:pt x="8238663" y="402651"/>
                  </a:lnTo>
                  <a:lnTo>
                    <a:pt x="8235426" y="402651"/>
                  </a:lnTo>
                  <a:lnTo>
                    <a:pt x="8230975" y="401572"/>
                  </a:lnTo>
                  <a:lnTo>
                    <a:pt x="8224366" y="403730"/>
                  </a:lnTo>
                  <a:lnTo>
                    <a:pt x="8222208" y="403730"/>
                  </a:lnTo>
                  <a:lnTo>
                    <a:pt x="8221129" y="402651"/>
                  </a:lnTo>
                  <a:lnTo>
                    <a:pt x="8204674" y="407102"/>
                  </a:lnTo>
                  <a:lnTo>
                    <a:pt x="8199279" y="412497"/>
                  </a:lnTo>
                  <a:lnTo>
                    <a:pt x="8194828" y="412497"/>
                  </a:lnTo>
                  <a:cubicBezTo>
                    <a:pt x="8188444" y="412497"/>
                    <a:pt x="8181880" y="414700"/>
                    <a:pt x="8175137" y="419106"/>
                  </a:cubicBezTo>
                  <a:lnTo>
                    <a:pt x="8168528" y="421264"/>
                  </a:lnTo>
                  <a:lnTo>
                    <a:pt x="8156524" y="419106"/>
                  </a:lnTo>
                  <a:cubicBezTo>
                    <a:pt x="8148521" y="421624"/>
                    <a:pt x="8144520" y="423422"/>
                    <a:pt x="8144520" y="424501"/>
                  </a:cubicBezTo>
                  <a:lnTo>
                    <a:pt x="8144520" y="428952"/>
                  </a:lnTo>
                  <a:lnTo>
                    <a:pt x="8145599" y="428952"/>
                  </a:lnTo>
                  <a:lnTo>
                    <a:pt x="8154366" y="425715"/>
                  </a:lnTo>
                  <a:lnTo>
                    <a:pt x="8155445" y="425715"/>
                  </a:lnTo>
                  <a:lnTo>
                    <a:pt x="8164212" y="427873"/>
                  </a:lnTo>
                  <a:lnTo>
                    <a:pt x="8165291" y="427873"/>
                  </a:lnTo>
                  <a:lnTo>
                    <a:pt x="8174058" y="425715"/>
                  </a:lnTo>
                  <a:lnTo>
                    <a:pt x="8176216" y="425715"/>
                  </a:lnTo>
                  <a:lnTo>
                    <a:pt x="8193750" y="431110"/>
                  </a:lnTo>
                  <a:lnTo>
                    <a:pt x="8200358" y="428952"/>
                  </a:lnTo>
                  <a:cubicBezTo>
                    <a:pt x="8212048" y="431110"/>
                    <a:pt x="8217892" y="432908"/>
                    <a:pt x="8217892" y="434347"/>
                  </a:cubicBezTo>
                  <a:lnTo>
                    <a:pt x="8216813" y="435561"/>
                  </a:lnTo>
                  <a:lnTo>
                    <a:pt x="8216813" y="436640"/>
                  </a:lnTo>
                  <a:lnTo>
                    <a:pt x="8209125" y="435561"/>
                  </a:lnTo>
                  <a:lnTo>
                    <a:pt x="8192670" y="436640"/>
                  </a:lnTo>
                  <a:lnTo>
                    <a:pt x="8191592" y="435561"/>
                  </a:lnTo>
                  <a:lnTo>
                    <a:pt x="8190512" y="435561"/>
                  </a:lnTo>
                  <a:lnTo>
                    <a:pt x="8182825" y="438798"/>
                  </a:lnTo>
                  <a:cubicBezTo>
                    <a:pt x="8175002" y="435831"/>
                    <a:pt x="8164796" y="434347"/>
                    <a:pt x="8152208" y="434347"/>
                  </a:cubicBezTo>
                  <a:lnTo>
                    <a:pt x="8145599" y="435561"/>
                  </a:lnTo>
                  <a:lnTo>
                    <a:pt x="8147757" y="445407"/>
                  </a:lnTo>
                  <a:lnTo>
                    <a:pt x="8146678" y="446486"/>
                  </a:lnTo>
                  <a:lnTo>
                    <a:pt x="8147757" y="451881"/>
                  </a:lnTo>
                  <a:lnTo>
                    <a:pt x="8147757" y="458490"/>
                  </a:lnTo>
                  <a:lnTo>
                    <a:pt x="8162054" y="458490"/>
                  </a:lnTo>
                  <a:lnTo>
                    <a:pt x="8193750" y="462941"/>
                  </a:lnTo>
                  <a:cubicBezTo>
                    <a:pt x="8193750" y="461592"/>
                    <a:pt x="8202516" y="460468"/>
                    <a:pt x="8220050" y="459569"/>
                  </a:cubicBezTo>
                  <a:cubicBezTo>
                    <a:pt x="8221669" y="445002"/>
                    <a:pt x="8224951" y="437719"/>
                    <a:pt x="8229896" y="437719"/>
                  </a:cubicBezTo>
                  <a:lnTo>
                    <a:pt x="8229896" y="433268"/>
                  </a:lnTo>
                  <a:lnTo>
                    <a:pt x="8227738" y="430031"/>
                  </a:lnTo>
                  <a:lnTo>
                    <a:pt x="8232054" y="428952"/>
                  </a:lnTo>
                  <a:lnTo>
                    <a:pt x="8232054" y="427873"/>
                  </a:lnTo>
                  <a:lnTo>
                    <a:pt x="8226659" y="427873"/>
                  </a:lnTo>
                  <a:lnTo>
                    <a:pt x="8223287" y="428952"/>
                  </a:lnTo>
                  <a:lnTo>
                    <a:pt x="8223287" y="426794"/>
                  </a:lnTo>
                  <a:cubicBezTo>
                    <a:pt x="8232099" y="415824"/>
                    <a:pt x="8239427" y="410339"/>
                    <a:pt x="8245272" y="410339"/>
                  </a:cubicBezTo>
                  <a:lnTo>
                    <a:pt x="8246351" y="410339"/>
                  </a:lnTo>
                  <a:cubicBezTo>
                    <a:pt x="8252016" y="413216"/>
                    <a:pt x="8263705" y="422343"/>
                    <a:pt x="8281419" y="437719"/>
                  </a:cubicBezTo>
                  <a:lnTo>
                    <a:pt x="8281419" y="438798"/>
                  </a:lnTo>
                  <a:cubicBezTo>
                    <a:pt x="8275574" y="450667"/>
                    <a:pt x="8272652" y="465638"/>
                    <a:pt x="8272652" y="483712"/>
                  </a:cubicBezTo>
                  <a:lnTo>
                    <a:pt x="8275889" y="495716"/>
                  </a:lnTo>
                  <a:lnTo>
                    <a:pt x="8271573" y="505562"/>
                  </a:lnTo>
                  <a:cubicBezTo>
                    <a:pt x="8271573" y="515992"/>
                    <a:pt x="8273011" y="522916"/>
                    <a:pt x="8275889" y="526332"/>
                  </a:cubicBezTo>
                  <a:lnTo>
                    <a:pt x="8275889" y="528625"/>
                  </a:lnTo>
                  <a:cubicBezTo>
                    <a:pt x="8273011" y="535189"/>
                    <a:pt x="8271168" y="544675"/>
                    <a:pt x="8270359" y="557084"/>
                  </a:cubicBezTo>
                  <a:cubicBezTo>
                    <a:pt x="8261637" y="565806"/>
                    <a:pt x="8255073" y="570886"/>
                    <a:pt x="8250667" y="572325"/>
                  </a:cubicBezTo>
                  <a:lnTo>
                    <a:pt x="8240821" y="571246"/>
                  </a:lnTo>
                  <a:cubicBezTo>
                    <a:pt x="8240821" y="573134"/>
                    <a:pt x="8236460" y="575337"/>
                    <a:pt x="8227738" y="577855"/>
                  </a:cubicBezTo>
                  <a:cubicBezTo>
                    <a:pt x="8221714" y="577855"/>
                    <a:pt x="8216229" y="572730"/>
                    <a:pt x="8211283" y="562479"/>
                  </a:cubicBezTo>
                  <a:lnTo>
                    <a:pt x="8211283" y="561400"/>
                  </a:lnTo>
                  <a:lnTo>
                    <a:pt x="8212362" y="560321"/>
                  </a:lnTo>
                  <a:lnTo>
                    <a:pt x="8212362" y="559242"/>
                  </a:lnTo>
                  <a:cubicBezTo>
                    <a:pt x="8209485" y="559242"/>
                    <a:pt x="8208046" y="557039"/>
                    <a:pt x="8208046" y="552633"/>
                  </a:cubicBezTo>
                  <a:cubicBezTo>
                    <a:pt x="8200493" y="546249"/>
                    <a:pt x="8191367" y="540404"/>
                    <a:pt x="8180667" y="535099"/>
                  </a:cubicBezTo>
                  <a:lnTo>
                    <a:pt x="8180667" y="532941"/>
                  </a:lnTo>
                  <a:cubicBezTo>
                    <a:pt x="8180667" y="532042"/>
                    <a:pt x="8184308" y="530603"/>
                    <a:pt x="8191592" y="528625"/>
                  </a:cubicBezTo>
                  <a:lnTo>
                    <a:pt x="8197121" y="530783"/>
                  </a:lnTo>
                  <a:lnTo>
                    <a:pt x="8203595" y="528625"/>
                  </a:lnTo>
                  <a:lnTo>
                    <a:pt x="8204674" y="529704"/>
                  </a:lnTo>
                  <a:cubicBezTo>
                    <a:pt x="8204674" y="526737"/>
                    <a:pt x="8209440" y="524534"/>
                    <a:pt x="8218971" y="523095"/>
                  </a:cubicBezTo>
                  <a:lnTo>
                    <a:pt x="8222208" y="504483"/>
                  </a:lnTo>
                  <a:lnTo>
                    <a:pt x="8218971" y="503404"/>
                  </a:lnTo>
                  <a:lnTo>
                    <a:pt x="8210204" y="506641"/>
                  </a:lnTo>
                  <a:cubicBezTo>
                    <a:pt x="8205798" y="506641"/>
                    <a:pt x="8202876" y="504483"/>
                    <a:pt x="8201437" y="500167"/>
                  </a:cubicBezTo>
                  <a:lnTo>
                    <a:pt x="8177295" y="503404"/>
                  </a:lnTo>
                  <a:lnTo>
                    <a:pt x="8176216" y="503404"/>
                  </a:lnTo>
                  <a:lnTo>
                    <a:pt x="8166370" y="501245"/>
                  </a:lnTo>
                  <a:lnTo>
                    <a:pt x="8152208" y="502325"/>
                  </a:lnTo>
                  <a:lnTo>
                    <a:pt x="8148836" y="501245"/>
                  </a:lnTo>
                  <a:lnTo>
                    <a:pt x="8146678" y="504483"/>
                  </a:lnTo>
                  <a:cubicBezTo>
                    <a:pt x="8148117" y="507000"/>
                    <a:pt x="8149196" y="512125"/>
                    <a:pt x="8149915" y="519858"/>
                  </a:cubicBezTo>
                  <a:lnTo>
                    <a:pt x="8148836" y="520937"/>
                  </a:lnTo>
                  <a:lnTo>
                    <a:pt x="8147757" y="520937"/>
                  </a:lnTo>
                  <a:lnTo>
                    <a:pt x="8146678" y="519858"/>
                  </a:lnTo>
                  <a:lnTo>
                    <a:pt x="8143441" y="520937"/>
                  </a:lnTo>
                  <a:lnTo>
                    <a:pt x="8145599" y="523095"/>
                  </a:lnTo>
                  <a:lnTo>
                    <a:pt x="8142362" y="529704"/>
                  </a:lnTo>
                  <a:lnTo>
                    <a:pt x="8146678" y="534020"/>
                  </a:lnTo>
                  <a:lnTo>
                    <a:pt x="8146678" y="550475"/>
                  </a:lnTo>
                  <a:lnTo>
                    <a:pt x="8145599" y="551554"/>
                  </a:lnTo>
                  <a:lnTo>
                    <a:pt x="8146678" y="552633"/>
                  </a:lnTo>
                  <a:lnTo>
                    <a:pt x="8146678" y="558163"/>
                  </a:lnTo>
                  <a:lnTo>
                    <a:pt x="8147757" y="570167"/>
                  </a:lnTo>
                  <a:cubicBezTo>
                    <a:pt x="8145419" y="575292"/>
                    <a:pt x="8140698" y="577855"/>
                    <a:pt x="8133595" y="577855"/>
                  </a:cubicBezTo>
                  <a:cubicBezTo>
                    <a:pt x="8128830" y="577855"/>
                    <a:pt x="8123704" y="576776"/>
                    <a:pt x="8118219" y="574618"/>
                  </a:cubicBezTo>
                  <a:lnTo>
                    <a:pt x="8111610" y="576776"/>
                  </a:lnTo>
                  <a:lnTo>
                    <a:pt x="8105136" y="575697"/>
                  </a:lnTo>
                  <a:lnTo>
                    <a:pt x="8099606" y="576776"/>
                  </a:lnTo>
                  <a:lnTo>
                    <a:pt x="8098527" y="575697"/>
                  </a:lnTo>
                  <a:lnTo>
                    <a:pt x="8098527" y="570167"/>
                  </a:lnTo>
                  <a:lnTo>
                    <a:pt x="8094076" y="540629"/>
                  </a:lnTo>
                  <a:cubicBezTo>
                    <a:pt x="8097044" y="536763"/>
                    <a:pt x="8098527" y="533121"/>
                    <a:pt x="8098527" y="529704"/>
                  </a:cubicBezTo>
                  <a:lnTo>
                    <a:pt x="8099606" y="529704"/>
                  </a:lnTo>
                  <a:lnTo>
                    <a:pt x="8098527" y="528625"/>
                  </a:lnTo>
                  <a:lnTo>
                    <a:pt x="8098527" y="518779"/>
                  </a:lnTo>
                  <a:lnTo>
                    <a:pt x="8097448" y="513249"/>
                  </a:lnTo>
                  <a:lnTo>
                    <a:pt x="8103922" y="511091"/>
                  </a:lnTo>
                  <a:lnTo>
                    <a:pt x="8097448" y="504483"/>
                  </a:lnTo>
                  <a:lnTo>
                    <a:pt x="8099606" y="501245"/>
                  </a:lnTo>
                  <a:lnTo>
                    <a:pt x="8098527" y="479261"/>
                  </a:lnTo>
                  <a:lnTo>
                    <a:pt x="8098527" y="460648"/>
                  </a:lnTo>
                  <a:lnTo>
                    <a:pt x="8099606" y="459569"/>
                  </a:lnTo>
                  <a:cubicBezTo>
                    <a:pt x="8099606" y="445002"/>
                    <a:pt x="8096324" y="437719"/>
                    <a:pt x="8089760" y="437719"/>
                  </a:cubicBezTo>
                  <a:lnTo>
                    <a:pt x="8078836" y="444328"/>
                  </a:lnTo>
                  <a:lnTo>
                    <a:pt x="8072227" y="428952"/>
                  </a:lnTo>
                  <a:lnTo>
                    <a:pt x="8066697" y="403730"/>
                  </a:lnTo>
                  <a:cubicBezTo>
                    <a:pt x="8065258" y="403730"/>
                    <a:pt x="8062740" y="398650"/>
                    <a:pt x="8059144" y="388489"/>
                  </a:cubicBezTo>
                  <a:lnTo>
                    <a:pt x="8059144" y="386196"/>
                  </a:lnTo>
                  <a:lnTo>
                    <a:pt x="8063460" y="381880"/>
                  </a:lnTo>
                  <a:cubicBezTo>
                    <a:pt x="8078836" y="383859"/>
                    <a:pt x="8086524" y="386421"/>
                    <a:pt x="8086524" y="389568"/>
                  </a:cubicBezTo>
                  <a:lnTo>
                    <a:pt x="8086524" y="390647"/>
                  </a:lnTo>
                  <a:lnTo>
                    <a:pt x="8089760" y="388489"/>
                  </a:lnTo>
                  <a:lnTo>
                    <a:pt x="8098527" y="389568"/>
                  </a:lnTo>
                  <a:lnTo>
                    <a:pt x="8102844" y="385118"/>
                  </a:lnTo>
                  <a:lnTo>
                    <a:pt x="8112689" y="386196"/>
                  </a:lnTo>
                  <a:cubicBezTo>
                    <a:pt x="8115117" y="386196"/>
                    <a:pt x="8118040" y="379273"/>
                    <a:pt x="8121456" y="365426"/>
                  </a:cubicBezTo>
                  <a:lnTo>
                    <a:pt x="8121456" y="361110"/>
                  </a:lnTo>
                  <a:lnTo>
                    <a:pt x="8110531" y="356659"/>
                  </a:lnTo>
                  <a:lnTo>
                    <a:pt x="8109452" y="356659"/>
                  </a:lnTo>
                  <a:lnTo>
                    <a:pt x="8098527" y="359896"/>
                  </a:lnTo>
                  <a:cubicBezTo>
                    <a:pt x="8096100" y="359896"/>
                    <a:pt x="8093537" y="358457"/>
                    <a:pt x="8090840" y="355580"/>
                  </a:cubicBezTo>
                  <a:lnTo>
                    <a:pt x="8086524" y="356659"/>
                  </a:lnTo>
                  <a:lnTo>
                    <a:pt x="8075464" y="355580"/>
                  </a:lnTo>
                  <a:cubicBezTo>
                    <a:pt x="8075464" y="357738"/>
                    <a:pt x="8072182" y="359581"/>
                    <a:pt x="8065618" y="361110"/>
                  </a:cubicBezTo>
                  <a:lnTo>
                    <a:pt x="8053614" y="351129"/>
                  </a:lnTo>
                  <a:lnTo>
                    <a:pt x="8053614" y="350050"/>
                  </a:lnTo>
                  <a:lnTo>
                    <a:pt x="8057930" y="345734"/>
                  </a:lnTo>
                  <a:lnTo>
                    <a:pt x="8059144" y="345734"/>
                  </a:lnTo>
                  <a:lnTo>
                    <a:pt x="8065618" y="353422"/>
                  </a:lnTo>
                  <a:lnTo>
                    <a:pt x="8066697" y="353422"/>
                  </a:lnTo>
                  <a:cubicBezTo>
                    <a:pt x="8069664" y="348296"/>
                    <a:pt x="8072227" y="345734"/>
                    <a:pt x="8074385" y="345734"/>
                  </a:cubicBezTo>
                  <a:cubicBezTo>
                    <a:pt x="8080949" y="347712"/>
                    <a:pt x="8084231" y="349151"/>
                    <a:pt x="8084231" y="350050"/>
                  </a:cubicBezTo>
                  <a:lnTo>
                    <a:pt x="8085310" y="348971"/>
                  </a:lnTo>
                  <a:lnTo>
                    <a:pt x="8087602" y="348971"/>
                  </a:lnTo>
                  <a:lnTo>
                    <a:pt x="8090840" y="351129"/>
                  </a:lnTo>
                  <a:lnTo>
                    <a:pt x="8091918" y="351129"/>
                  </a:lnTo>
                  <a:lnTo>
                    <a:pt x="8090840" y="350050"/>
                  </a:lnTo>
                  <a:lnTo>
                    <a:pt x="8090840" y="347892"/>
                  </a:lnTo>
                  <a:lnTo>
                    <a:pt x="8092998" y="345734"/>
                  </a:lnTo>
                  <a:lnTo>
                    <a:pt x="8103922" y="345734"/>
                  </a:lnTo>
                  <a:cubicBezTo>
                    <a:pt x="8106890" y="349331"/>
                    <a:pt x="8109452" y="351129"/>
                    <a:pt x="8111610" y="351129"/>
                  </a:cubicBezTo>
                  <a:lnTo>
                    <a:pt x="8118219" y="345734"/>
                  </a:lnTo>
                  <a:lnTo>
                    <a:pt x="8126986" y="345734"/>
                  </a:lnTo>
                  <a:lnTo>
                    <a:pt x="8133595" y="347892"/>
                  </a:lnTo>
                  <a:lnTo>
                    <a:pt x="8143441" y="346813"/>
                  </a:lnTo>
                  <a:lnTo>
                    <a:pt x="8144520" y="346813"/>
                  </a:lnTo>
                  <a:lnTo>
                    <a:pt x="8145599" y="347892"/>
                  </a:lnTo>
                  <a:cubicBezTo>
                    <a:pt x="8151084" y="345194"/>
                    <a:pt x="8154006" y="342992"/>
                    <a:pt x="8154366" y="341283"/>
                  </a:cubicBezTo>
                  <a:lnTo>
                    <a:pt x="8151129" y="334809"/>
                  </a:lnTo>
                  <a:lnTo>
                    <a:pt x="8153287" y="328200"/>
                  </a:lnTo>
                  <a:lnTo>
                    <a:pt x="8149915" y="317275"/>
                  </a:lnTo>
                  <a:cubicBezTo>
                    <a:pt x="8151264" y="313948"/>
                    <a:pt x="8153467" y="311386"/>
                    <a:pt x="8156524" y="309588"/>
                  </a:cubicBezTo>
                  <a:close/>
                  <a:moveTo>
                    <a:pt x="6734447" y="306520"/>
                  </a:moveTo>
                  <a:cubicBezTo>
                    <a:pt x="6737906" y="306520"/>
                    <a:pt x="6749583" y="310454"/>
                    <a:pt x="6769478" y="318322"/>
                  </a:cubicBezTo>
                  <a:cubicBezTo>
                    <a:pt x="6782445" y="322548"/>
                    <a:pt x="6788928" y="326522"/>
                    <a:pt x="6788928" y="330243"/>
                  </a:cubicBezTo>
                  <a:lnTo>
                    <a:pt x="6788928" y="334515"/>
                  </a:lnTo>
                  <a:lnTo>
                    <a:pt x="6784966" y="338231"/>
                  </a:lnTo>
                  <a:lnTo>
                    <a:pt x="6778249" y="337173"/>
                  </a:lnTo>
                  <a:cubicBezTo>
                    <a:pt x="6759564" y="347421"/>
                    <a:pt x="6747102" y="356980"/>
                    <a:pt x="6740864" y="365853"/>
                  </a:cubicBezTo>
                  <a:cubicBezTo>
                    <a:pt x="6738327" y="367280"/>
                    <a:pt x="6736425" y="368618"/>
                    <a:pt x="6735156" y="369869"/>
                  </a:cubicBezTo>
                  <a:lnTo>
                    <a:pt x="6733886" y="372197"/>
                  </a:lnTo>
                  <a:lnTo>
                    <a:pt x="6738506" y="370658"/>
                  </a:lnTo>
                  <a:lnTo>
                    <a:pt x="6743264" y="370658"/>
                  </a:lnTo>
                  <a:lnTo>
                    <a:pt x="6746876" y="374959"/>
                  </a:lnTo>
                  <a:cubicBezTo>
                    <a:pt x="6745030" y="379925"/>
                    <a:pt x="6742885" y="382714"/>
                    <a:pt x="6740440" y="383325"/>
                  </a:cubicBezTo>
                  <a:lnTo>
                    <a:pt x="6730678" y="383325"/>
                  </a:lnTo>
                  <a:lnTo>
                    <a:pt x="6718618" y="385441"/>
                  </a:lnTo>
                  <a:lnTo>
                    <a:pt x="6707347" y="381210"/>
                  </a:lnTo>
                  <a:lnTo>
                    <a:pt x="6696958" y="385441"/>
                  </a:lnTo>
                  <a:lnTo>
                    <a:pt x="6690532" y="383325"/>
                  </a:lnTo>
                  <a:lnTo>
                    <a:pt x="6682574" y="386499"/>
                  </a:lnTo>
                  <a:lnTo>
                    <a:pt x="6667428" y="385441"/>
                  </a:lnTo>
                  <a:lnTo>
                    <a:pt x="6665403" y="387557"/>
                  </a:lnTo>
                  <a:lnTo>
                    <a:pt x="6663112" y="387557"/>
                  </a:lnTo>
                  <a:cubicBezTo>
                    <a:pt x="6660028" y="387557"/>
                    <a:pt x="6656950" y="386147"/>
                    <a:pt x="6653877" y="383325"/>
                  </a:cubicBezTo>
                  <a:lnTo>
                    <a:pt x="6642561" y="384383"/>
                  </a:lnTo>
                  <a:lnTo>
                    <a:pt x="6642561" y="379048"/>
                  </a:lnTo>
                  <a:lnTo>
                    <a:pt x="6640276" y="382268"/>
                  </a:lnTo>
                  <a:lnTo>
                    <a:pt x="6634358" y="382268"/>
                  </a:lnTo>
                  <a:lnTo>
                    <a:pt x="6628106" y="380284"/>
                  </a:lnTo>
                  <a:cubicBezTo>
                    <a:pt x="6627181" y="383017"/>
                    <a:pt x="6625538" y="384383"/>
                    <a:pt x="6623174" y="384383"/>
                  </a:cubicBezTo>
                  <a:lnTo>
                    <a:pt x="6622117" y="384383"/>
                  </a:lnTo>
                  <a:cubicBezTo>
                    <a:pt x="6617313" y="384383"/>
                    <a:pt x="6613989" y="382342"/>
                    <a:pt x="6612146" y="378259"/>
                  </a:cubicBezTo>
                  <a:lnTo>
                    <a:pt x="6612146" y="374333"/>
                  </a:lnTo>
                  <a:lnTo>
                    <a:pt x="6615671" y="370964"/>
                  </a:lnTo>
                  <a:lnTo>
                    <a:pt x="6614186" y="369015"/>
                  </a:lnTo>
                  <a:cubicBezTo>
                    <a:pt x="6613531" y="367781"/>
                    <a:pt x="6613204" y="366600"/>
                    <a:pt x="6613204" y="365474"/>
                  </a:cubicBezTo>
                  <a:lnTo>
                    <a:pt x="6606380" y="365474"/>
                  </a:lnTo>
                  <a:cubicBezTo>
                    <a:pt x="6603490" y="365474"/>
                    <a:pt x="6601181" y="361057"/>
                    <a:pt x="6599451" y="352224"/>
                  </a:cubicBezTo>
                  <a:lnTo>
                    <a:pt x="6600509" y="347634"/>
                  </a:lnTo>
                  <a:lnTo>
                    <a:pt x="6600509" y="345501"/>
                  </a:lnTo>
                  <a:cubicBezTo>
                    <a:pt x="6596636" y="335529"/>
                    <a:pt x="6594032" y="329932"/>
                    <a:pt x="6592699" y="328709"/>
                  </a:cubicBezTo>
                  <a:cubicBezTo>
                    <a:pt x="6588120" y="328709"/>
                    <a:pt x="6585831" y="326265"/>
                    <a:pt x="6585831" y="321378"/>
                  </a:cubicBezTo>
                  <a:cubicBezTo>
                    <a:pt x="6588080" y="314294"/>
                    <a:pt x="6591219" y="310752"/>
                    <a:pt x="6595249" y="310752"/>
                  </a:cubicBezTo>
                  <a:lnTo>
                    <a:pt x="6616947" y="318025"/>
                  </a:lnTo>
                  <a:lnTo>
                    <a:pt x="6622784" y="315909"/>
                  </a:lnTo>
                  <a:lnTo>
                    <a:pt x="6625233" y="315909"/>
                  </a:lnTo>
                  <a:cubicBezTo>
                    <a:pt x="6639766" y="327844"/>
                    <a:pt x="6647032" y="335263"/>
                    <a:pt x="6647032" y="338167"/>
                  </a:cubicBezTo>
                  <a:lnTo>
                    <a:pt x="6645975" y="352976"/>
                  </a:lnTo>
                  <a:lnTo>
                    <a:pt x="6645975" y="355649"/>
                  </a:lnTo>
                  <a:cubicBezTo>
                    <a:pt x="6642537" y="358557"/>
                    <a:pt x="6640818" y="362007"/>
                    <a:pt x="6640818" y="365998"/>
                  </a:cubicBezTo>
                  <a:cubicBezTo>
                    <a:pt x="6636694" y="369880"/>
                    <a:pt x="6632224" y="371821"/>
                    <a:pt x="6627406" y="371821"/>
                  </a:cubicBezTo>
                  <a:lnTo>
                    <a:pt x="6625168" y="371821"/>
                  </a:lnTo>
                  <a:lnTo>
                    <a:pt x="6624481" y="370763"/>
                  </a:lnTo>
                  <a:lnTo>
                    <a:pt x="6621858" y="371518"/>
                  </a:lnTo>
                  <a:lnTo>
                    <a:pt x="6630420" y="372774"/>
                  </a:lnTo>
                  <a:lnTo>
                    <a:pt x="6634477" y="371716"/>
                  </a:lnTo>
                  <a:lnTo>
                    <a:pt x="6636991" y="371716"/>
                  </a:lnTo>
                  <a:lnTo>
                    <a:pt x="6642561" y="378095"/>
                  </a:lnTo>
                  <a:lnTo>
                    <a:pt x="6642561" y="376449"/>
                  </a:lnTo>
                  <a:lnTo>
                    <a:pt x="6648352" y="370658"/>
                  </a:lnTo>
                  <a:lnTo>
                    <a:pt x="6651802" y="370658"/>
                  </a:lnTo>
                  <a:lnTo>
                    <a:pt x="6661192" y="372774"/>
                  </a:lnTo>
                  <a:lnTo>
                    <a:pt x="6669194" y="371716"/>
                  </a:lnTo>
                  <a:lnTo>
                    <a:pt x="6673154" y="375815"/>
                  </a:lnTo>
                  <a:cubicBezTo>
                    <a:pt x="6675065" y="372377"/>
                    <a:pt x="6678726" y="370658"/>
                    <a:pt x="6684138" y="370658"/>
                  </a:cubicBezTo>
                  <a:lnTo>
                    <a:pt x="6687070" y="370658"/>
                  </a:lnTo>
                  <a:lnTo>
                    <a:pt x="6698591" y="371716"/>
                  </a:lnTo>
                  <a:lnTo>
                    <a:pt x="6705155" y="369600"/>
                  </a:lnTo>
                  <a:lnTo>
                    <a:pt x="6705640" y="370658"/>
                  </a:lnTo>
                  <a:lnTo>
                    <a:pt x="6705640" y="372297"/>
                  </a:lnTo>
                  <a:cubicBezTo>
                    <a:pt x="6705640" y="368930"/>
                    <a:pt x="6706081" y="366404"/>
                    <a:pt x="6706962" y="364720"/>
                  </a:cubicBezTo>
                  <a:lnTo>
                    <a:pt x="6709872" y="362868"/>
                  </a:lnTo>
                  <a:lnTo>
                    <a:pt x="6709872" y="362544"/>
                  </a:lnTo>
                  <a:cubicBezTo>
                    <a:pt x="6711894" y="351432"/>
                    <a:pt x="6716434" y="338310"/>
                    <a:pt x="6723492" y="323177"/>
                  </a:cubicBezTo>
                  <a:lnTo>
                    <a:pt x="6718335" y="316514"/>
                  </a:lnTo>
                  <a:lnTo>
                    <a:pt x="6718335" y="313449"/>
                  </a:lnTo>
                  <a:cubicBezTo>
                    <a:pt x="6718335" y="309282"/>
                    <a:pt x="6723706" y="306973"/>
                    <a:pt x="6734447" y="306520"/>
                  </a:cubicBezTo>
                  <a:close/>
                  <a:moveTo>
                    <a:pt x="4073979" y="306255"/>
                  </a:moveTo>
                  <a:lnTo>
                    <a:pt x="4074120" y="306801"/>
                  </a:lnTo>
                  <a:lnTo>
                    <a:pt x="4076044" y="306255"/>
                  </a:lnTo>
                  <a:cubicBezTo>
                    <a:pt x="4079343" y="306255"/>
                    <a:pt x="4080992" y="308155"/>
                    <a:pt x="4080992" y="311956"/>
                  </a:cubicBezTo>
                  <a:lnTo>
                    <a:pt x="4082520" y="312470"/>
                  </a:lnTo>
                  <a:lnTo>
                    <a:pt x="4083370" y="311412"/>
                  </a:lnTo>
                  <a:lnTo>
                    <a:pt x="4085565" y="311412"/>
                  </a:lnTo>
                  <a:cubicBezTo>
                    <a:pt x="4089695" y="311412"/>
                    <a:pt x="4096176" y="315243"/>
                    <a:pt x="4105009" y="322904"/>
                  </a:cubicBezTo>
                  <a:lnTo>
                    <a:pt x="4107070" y="323711"/>
                  </a:lnTo>
                  <a:lnTo>
                    <a:pt x="4107835" y="322653"/>
                  </a:lnTo>
                  <a:lnTo>
                    <a:pt x="4110031" y="322653"/>
                  </a:lnTo>
                  <a:cubicBezTo>
                    <a:pt x="4118629" y="322653"/>
                    <a:pt x="4125259" y="325649"/>
                    <a:pt x="4129921" y="331641"/>
                  </a:cubicBezTo>
                  <a:lnTo>
                    <a:pt x="4129921" y="336794"/>
                  </a:lnTo>
                  <a:lnTo>
                    <a:pt x="4116037" y="349904"/>
                  </a:lnTo>
                  <a:lnTo>
                    <a:pt x="4117095" y="353464"/>
                  </a:lnTo>
                  <a:cubicBezTo>
                    <a:pt x="4112626" y="362717"/>
                    <a:pt x="4107639" y="370361"/>
                    <a:pt x="4102134" y="376395"/>
                  </a:cubicBezTo>
                  <a:lnTo>
                    <a:pt x="4099866" y="378062"/>
                  </a:lnTo>
                  <a:lnTo>
                    <a:pt x="4102743" y="378062"/>
                  </a:lnTo>
                  <a:cubicBezTo>
                    <a:pt x="4105554" y="380967"/>
                    <a:pt x="4110791" y="383167"/>
                    <a:pt x="4118452" y="384662"/>
                  </a:cubicBezTo>
                  <a:cubicBezTo>
                    <a:pt x="4120021" y="388461"/>
                    <a:pt x="4122352" y="390360"/>
                    <a:pt x="4125444" y="390360"/>
                  </a:cubicBezTo>
                  <a:cubicBezTo>
                    <a:pt x="4132763" y="393183"/>
                    <a:pt x="4137781" y="398046"/>
                    <a:pt x="4140500" y="404948"/>
                  </a:cubicBezTo>
                  <a:lnTo>
                    <a:pt x="4140500" y="411043"/>
                  </a:lnTo>
                  <a:cubicBezTo>
                    <a:pt x="4139220" y="413732"/>
                    <a:pt x="4133225" y="418816"/>
                    <a:pt x="4122515" y="426294"/>
                  </a:cubicBezTo>
                  <a:cubicBezTo>
                    <a:pt x="4122515" y="431774"/>
                    <a:pt x="4118587" y="434901"/>
                    <a:pt x="4110730" y="435677"/>
                  </a:cubicBezTo>
                  <a:cubicBezTo>
                    <a:pt x="4108617" y="439293"/>
                    <a:pt x="4105612" y="443197"/>
                    <a:pt x="4101713" y="447389"/>
                  </a:cubicBezTo>
                  <a:lnTo>
                    <a:pt x="4088819" y="459446"/>
                  </a:lnTo>
                  <a:lnTo>
                    <a:pt x="4095797" y="456083"/>
                  </a:lnTo>
                  <a:lnTo>
                    <a:pt x="4098794" y="459126"/>
                  </a:lnTo>
                  <a:lnTo>
                    <a:pt x="4101580" y="457141"/>
                  </a:lnTo>
                  <a:lnTo>
                    <a:pt x="4102043" y="459126"/>
                  </a:lnTo>
                  <a:cubicBezTo>
                    <a:pt x="4102043" y="456392"/>
                    <a:pt x="4105286" y="455025"/>
                    <a:pt x="4111771" y="455025"/>
                  </a:cubicBezTo>
                  <a:lnTo>
                    <a:pt x="4125562" y="456083"/>
                  </a:lnTo>
                  <a:lnTo>
                    <a:pt x="4132032" y="453967"/>
                  </a:lnTo>
                  <a:lnTo>
                    <a:pt x="4133235" y="454988"/>
                  </a:lnTo>
                  <a:lnTo>
                    <a:pt x="4130738" y="445777"/>
                  </a:lnTo>
                  <a:cubicBezTo>
                    <a:pt x="4130738" y="440263"/>
                    <a:pt x="4136012" y="437176"/>
                    <a:pt x="4146559" y="436516"/>
                  </a:cubicBezTo>
                  <a:cubicBezTo>
                    <a:pt x="4150835" y="438134"/>
                    <a:pt x="4154150" y="440883"/>
                    <a:pt x="4156502" y="444764"/>
                  </a:cubicBezTo>
                  <a:lnTo>
                    <a:pt x="4156502" y="448507"/>
                  </a:lnTo>
                  <a:lnTo>
                    <a:pt x="4151728" y="453280"/>
                  </a:lnTo>
                  <a:lnTo>
                    <a:pt x="4150955" y="453280"/>
                  </a:lnTo>
                  <a:lnTo>
                    <a:pt x="4151634" y="453751"/>
                  </a:lnTo>
                  <a:lnTo>
                    <a:pt x="4157210" y="449868"/>
                  </a:lnTo>
                  <a:cubicBezTo>
                    <a:pt x="4161911" y="450103"/>
                    <a:pt x="4165437" y="450651"/>
                    <a:pt x="4167787" y="451510"/>
                  </a:cubicBezTo>
                  <a:lnTo>
                    <a:pt x="4170744" y="454458"/>
                  </a:lnTo>
                  <a:lnTo>
                    <a:pt x="4173011" y="453042"/>
                  </a:lnTo>
                  <a:lnTo>
                    <a:pt x="4179899" y="453042"/>
                  </a:lnTo>
                  <a:lnTo>
                    <a:pt x="4185167" y="457141"/>
                  </a:lnTo>
                  <a:lnTo>
                    <a:pt x="4185460" y="456083"/>
                  </a:lnTo>
                  <a:lnTo>
                    <a:pt x="4216612" y="456083"/>
                  </a:lnTo>
                  <a:lnTo>
                    <a:pt x="4225077" y="458068"/>
                  </a:lnTo>
                  <a:cubicBezTo>
                    <a:pt x="4230166" y="458068"/>
                    <a:pt x="4233863" y="453291"/>
                    <a:pt x="4236169" y="443735"/>
                  </a:cubicBezTo>
                  <a:lnTo>
                    <a:pt x="4244238" y="438627"/>
                  </a:lnTo>
                  <a:lnTo>
                    <a:pt x="4247560" y="439212"/>
                  </a:lnTo>
                  <a:lnTo>
                    <a:pt x="4250337" y="438627"/>
                  </a:lnTo>
                  <a:lnTo>
                    <a:pt x="4253709" y="438627"/>
                  </a:lnTo>
                  <a:lnTo>
                    <a:pt x="4260225" y="445957"/>
                  </a:lnTo>
                  <a:cubicBezTo>
                    <a:pt x="4275358" y="448025"/>
                    <a:pt x="4282924" y="452532"/>
                    <a:pt x="4282924" y="459478"/>
                  </a:cubicBezTo>
                  <a:cubicBezTo>
                    <a:pt x="4285040" y="461064"/>
                    <a:pt x="4286098" y="463918"/>
                    <a:pt x="4286098" y="468038"/>
                  </a:cubicBezTo>
                  <a:lnTo>
                    <a:pt x="4286098" y="471164"/>
                  </a:lnTo>
                  <a:cubicBezTo>
                    <a:pt x="4279662" y="476983"/>
                    <a:pt x="4276444" y="484141"/>
                    <a:pt x="4276444" y="492638"/>
                  </a:cubicBezTo>
                  <a:lnTo>
                    <a:pt x="4279751" y="510362"/>
                  </a:lnTo>
                  <a:lnTo>
                    <a:pt x="4277634" y="516408"/>
                  </a:lnTo>
                  <a:lnTo>
                    <a:pt x="4278693" y="521559"/>
                  </a:lnTo>
                  <a:lnTo>
                    <a:pt x="4276444" y="525776"/>
                  </a:lnTo>
                  <a:cubicBezTo>
                    <a:pt x="4279354" y="525776"/>
                    <a:pt x="4280808" y="528843"/>
                    <a:pt x="4280808" y="534977"/>
                  </a:cubicBezTo>
                  <a:lnTo>
                    <a:pt x="4277634" y="546220"/>
                  </a:lnTo>
                  <a:lnTo>
                    <a:pt x="4277634" y="547290"/>
                  </a:lnTo>
                  <a:lnTo>
                    <a:pt x="4278693" y="560354"/>
                  </a:lnTo>
                  <a:cubicBezTo>
                    <a:pt x="4271167" y="567611"/>
                    <a:pt x="4264537" y="571239"/>
                    <a:pt x="4258801" y="571239"/>
                  </a:cubicBezTo>
                  <a:lnTo>
                    <a:pt x="4255626" y="571239"/>
                  </a:lnTo>
                  <a:cubicBezTo>
                    <a:pt x="4252371" y="571239"/>
                    <a:pt x="4248959" y="569873"/>
                    <a:pt x="4245391" y="567140"/>
                  </a:cubicBezTo>
                  <a:lnTo>
                    <a:pt x="4237524" y="568198"/>
                  </a:lnTo>
                  <a:cubicBezTo>
                    <a:pt x="4232191" y="562439"/>
                    <a:pt x="4229524" y="559353"/>
                    <a:pt x="4229524" y="558940"/>
                  </a:cubicBezTo>
                  <a:lnTo>
                    <a:pt x="4225200" y="560924"/>
                  </a:lnTo>
                  <a:lnTo>
                    <a:pt x="4221061" y="557433"/>
                  </a:lnTo>
                  <a:lnTo>
                    <a:pt x="4221061" y="554805"/>
                  </a:lnTo>
                  <a:cubicBezTo>
                    <a:pt x="4221974" y="548874"/>
                    <a:pt x="4223032" y="545859"/>
                    <a:pt x="4224234" y="545760"/>
                  </a:cubicBezTo>
                  <a:lnTo>
                    <a:pt x="4224200" y="545643"/>
                  </a:lnTo>
                  <a:lnTo>
                    <a:pt x="4215303" y="553783"/>
                  </a:lnTo>
                  <a:lnTo>
                    <a:pt x="4209050" y="553783"/>
                  </a:lnTo>
                  <a:lnTo>
                    <a:pt x="4202831" y="549684"/>
                  </a:lnTo>
                  <a:lnTo>
                    <a:pt x="4191588" y="550742"/>
                  </a:lnTo>
                  <a:lnTo>
                    <a:pt x="4185923" y="548044"/>
                  </a:lnTo>
                  <a:lnTo>
                    <a:pt x="4186256" y="549164"/>
                  </a:lnTo>
                  <a:lnTo>
                    <a:pt x="4184141" y="554508"/>
                  </a:lnTo>
                  <a:lnTo>
                    <a:pt x="4185198" y="555187"/>
                  </a:lnTo>
                  <a:lnTo>
                    <a:pt x="4185198" y="556913"/>
                  </a:lnTo>
                  <a:cubicBezTo>
                    <a:pt x="4184694" y="563731"/>
                    <a:pt x="4182057" y="567140"/>
                    <a:pt x="4177285" y="567140"/>
                  </a:cubicBezTo>
                  <a:lnTo>
                    <a:pt x="4173342" y="565024"/>
                  </a:lnTo>
                  <a:lnTo>
                    <a:pt x="4154597" y="568198"/>
                  </a:lnTo>
                  <a:cubicBezTo>
                    <a:pt x="4144131" y="565619"/>
                    <a:pt x="4136884" y="561202"/>
                    <a:pt x="4132854" y="554949"/>
                  </a:cubicBezTo>
                  <a:lnTo>
                    <a:pt x="4132854" y="543859"/>
                  </a:lnTo>
                  <a:cubicBezTo>
                    <a:pt x="4133247" y="533352"/>
                    <a:pt x="4134305" y="527765"/>
                    <a:pt x="4136028" y="527099"/>
                  </a:cubicBezTo>
                  <a:lnTo>
                    <a:pt x="4131796" y="515696"/>
                  </a:lnTo>
                  <a:lnTo>
                    <a:pt x="4131796" y="508507"/>
                  </a:lnTo>
                  <a:lnTo>
                    <a:pt x="4121020" y="520948"/>
                  </a:lnTo>
                  <a:cubicBezTo>
                    <a:pt x="4116324" y="525152"/>
                    <a:pt x="4110604" y="529321"/>
                    <a:pt x="4103860" y="533455"/>
                  </a:cubicBezTo>
                  <a:cubicBezTo>
                    <a:pt x="4102639" y="536505"/>
                    <a:pt x="4099689" y="539534"/>
                    <a:pt x="4095011" y="542542"/>
                  </a:cubicBezTo>
                  <a:lnTo>
                    <a:pt x="4084783" y="542542"/>
                  </a:lnTo>
                  <a:cubicBezTo>
                    <a:pt x="4081063" y="546910"/>
                    <a:pt x="4074959" y="551779"/>
                    <a:pt x="4066470" y="557149"/>
                  </a:cubicBezTo>
                  <a:cubicBezTo>
                    <a:pt x="4064054" y="561076"/>
                    <a:pt x="4060898" y="563039"/>
                    <a:pt x="4057001" y="563039"/>
                  </a:cubicBezTo>
                  <a:cubicBezTo>
                    <a:pt x="4050476" y="563039"/>
                    <a:pt x="4045449" y="553474"/>
                    <a:pt x="4041923" y="534344"/>
                  </a:cubicBezTo>
                  <a:cubicBezTo>
                    <a:pt x="4040793" y="534344"/>
                    <a:pt x="4039586" y="531738"/>
                    <a:pt x="4038302" y="526526"/>
                  </a:cubicBezTo>
                  <a:lnTo>
                    <a:pt x="4039360" y="519852"/>
                  </a:lnTo>
                  <a:lnTo>
                    <a:pt x="4039360" y="518633"/>
                  </a:lnTo>
                  <a:lnTo>
                    <a:pt x="4038302" y="512248"/>
                  </a:lnTo>
                  <a:lnTo>
                    <a:pt x="4040920" y="509378"/>
                  </a:lnTo>
                  <a:lnTo>
                    <a:pt x="4043442" y="509378"/>
                  </a:lnTo>
                  <a:lnTo>
                    <a:pt x="4048882" y="511494"/>
                  </a:lnTo>
                  <a:cubicBezTo>
                    <a:pt x="4048882" y="511005"/>
                    <a:pt x="4049734" y="510418"/>
                    <a:pt x="4051440" y="509735"/>
                  </a:cubicBezTo>
                  <a:lnTo>
                    <a:pt x="4051837" y="509614"/>
                  </a:lnTo>
                  <a:lnTo>
                    <a:pt x="4051752" y="509614"/>
                  </a:lnTo>
                  <a:cubicBezTo>
                    <a:pt x="4046312" y="505875"/>
                    <a:pt x="4043592" y="499961"/>
                    <a:pt x="4043592" y="491871"/>
                  </a:cubicBezTo>
                  <a:cubicBezTo>
                    <a:pt x="4042927" y="485150"/>
                    <a:pt x="4040812" y="479158"/>
                    <a:pt x="4037244" y="473895"/>
                  </a:cubicBezTo>
                  <a:cubicBezTo>
                    <a:pt x="4037244" y="464754"/>
                    <a:pt x="4040171" y="460184"/>
                    <a:pt x="4046024" y="460184"/>
                  </a:cubicBezTo>
                  <a:cubicBezTo>
                    <a:pt x="4058597" y="457294"/>
                    <a:pt x="4064883" y="453503"/>
                    <a:pt x="4064883" y="448810"/>
                  </a:cubicBezTo>
                  <a:cubicBezTo>
                    <a:pt x="4066647" y="448810"/>
                    <a:pt x="4070526" y="443757"/>
                    <a:pt x="4076521" y="433652"/>
                  </a:cubicBezTo>
                  <a:lnTo>
                    <a:pt x="4075684" y="433708"/>
                  </a:lnTo>
                  <a:cubicBezTo>
                    <a:pt x="4070445" y="434176"/>
                    <a:pt x="4066925" y="434986"/>
                    <a:pt x="4065124" y="436138"/>
                  </a:cubicBezTo>
                  <a:lnTo>
                    <a:pt x="4066182" y="436170"/>
                  </a:lnTo>
                  <a:lnTo>
                    <a:pt x="4066182" y="440290"/>
                  </a:lnTo>
                  <a:lnTo>
                    <a:pt x="4060281" y="446007"/>
                  </a:lnTo>
                  <a:lnTo>
                    <a:pt x="4056131" y="446007"/>
                  </a:lnTo>
                  <a:cubicBezTo>
                    <a:pt x="4051457" y="443072"/>
                    <a:pt x="4047205" y="436945"/>
                    <a:pt x="4043377" y="427624"/>
                  </a:cubicBezTo>
                  <a:cubicBezTo>
                    <a:pt x="4041798" y="427624"/>
                    <a:pt x="4040459" y="423325"/>
                    <a:pt x="4039360" y="414727"/>
                  </a:cubicBezTo>
                  <a:lnTo>
                    <a:pt x="4041429" y="412469"/>
                  </a:lnTo>
                  <a:lnTo>
                    <a:pt x="4036186" y="405391"/>
                  </a:lnTo>
                  <a:lnTo>
                    <a:pt x="4036186" y="394459"/>
                  </a:lnTo>
                  <a:lnTo>
                    <a:pt x="4042911" y="394459"/>
                  </a:lnTo>
                  <a:lnTo>
                    <a:pt x="4045785" y="396375"/>
                  </a:lnTo>
                  <a:lnTo>
                    <a:pt x="4055362" y="390571"/>
                  </a:lnTo>
                  <a:lnTo>
                    <a:pt x="4050997" y="386940"/>
                  </a:lnTo>
                  <a:lnTo>
                    <a:pt x="4050997" y="380759"/>
                  </a:lnTo>
                  <a:cubicBezTo>
                    <a:pt x="4050997" y="376178"/>
                    <a:pt x="4054661" y="371535"/>
                    <a:pt x="4061989" y="366831"/>
                  </a:cubicBezTo>
                  <a:lnTo>
                    <a:pt x="4063825" y="360125"/>
                  </a:lnTo>
                  <a:lnTo>
                    <a:pt x="4060652" y="357375"/>
                  </a:lnTo>
                  <a:lnTo>
                    <a:pt x="4060652" y="343955"/>
                  </a:lnTo>
                  <a:lnTo>
                    <a:pt x="4064883" y="339976"/>
                  </a:lnTo>
                  <a:lnTo>
                    <a:pt x="4061709" y="337770"/>
                  </a:lnTo>
                  <a:lnTo>
                    <a:pt x="4061709" y="330427"/>
                  </a:lnTo>
                  <a:cubicBezTo>
                    <a:pt x="4063189" y="328948"/>
                    <a:pt x="4064247" y="326127"/>
                    <a:pt x="4064883" y="321964"/>
                  </a:cubicBezTo>
                  <a:cubicBezTo>
                    <a:pt x="4062062" y="321964"/>
                    <a:pt x="4060652" y="320007"/>
                    <a:pt x="4060652" y="316093"/>
                  </a:cubicBezTo>
                  <a:lnTo>
                    <a:pt x="4060652" y="313463"/>
                  </a:lnTo>
                  <a:cubicBezTo>
                    <a:pt x="4063116" y="308658"/>
                    <a:pt x="4067558" y="306255"/>
                    <a:pt x="4073979" y="306255"/>
                  </a:cubicBezTo>
                  <a:close/>
                  <a:moveTo>
                    <a:pt x="9107107" y="305993"/>
                  </a:moveTo>
                  <a:cubicBezTo>
                    <a:pt x="9111830" y="309952"/>
                    <a:pt x="9122203" y="312497"/>
                    <a:pt x="9138225" y="313628"/>
                  </a:cubicBezTo>
                  <a:cubicBezTo>
                    <a:pt x="9138225" y="316973"/>
                    <a:pt x="9145983" y="321025"/>
                    <a:pt x="9161500" y="325785"/>
                  </a:cubicBezTo>
                  <a:lnTo>
                    <a:pt x="9161500" y="329589"/>
                  </a:lnTo>
                  <a:lnTo>
                    <a:pt x="9152859" y="339601"/>
                  </a:lnTo>
                  <a:lnTo>
                    <a:pt x="9155727" y="338788"/>
                  </a:lnTo>
                  <a:lnTo>
                    <a:pt x="9168665" y="343020"/>
                  </a:lnTo>
                  <a:cubicBezTo>
                    <a:pt x="9168665" y="341306"/>
                    <a:pt x="9173091" y="339895"/>
                    <a:pt x="9181942" y="338788"/>
                  </a:cubicBezTo>
                  <a:lnTo>
                    <a:pt x="9185116" y="338788"/>
                  </a:lnTo>
                  <a:cubicBezTo>
                    <a:pt x="9188176" y="338788"/>
                    <a:pt x="9190470" y="339317"/>
                    <a:pt x="9192000" y="340375"/>
                  </a:cubicBezTo>
                  <a:lnTo>
                    <a:pt x="9193995" y="344513"/>
                  </a:lnTo>
                  <a:lnTo>
                    <a:pt x="9196881" y="342584"/>
                  </a:lnTo>
                  <a:cubicBezTo>
                    <a:pt x="9197730" y="341623"/>
                    <a:pt x="9198154" y="340552"/>
                    <a:pt x="9198154" y="339370"/>
                  </a:cubicBezTo>
                  <a:lnTo>
                    <a:pt x="9198154" y="321727"/>
                  </a:lnTo>
                  <a:lnTo>
                    <a:pt x="9201328" y="317623"/>
                  </a:lnTo>
                  <a:lnTo>
                    <a:pt x="9197096" y="314102"/>
                  </a:lnTo>
                  <a:lnTo>
                    <a:pt x="9197096" y="311864"/>
                  </a:lnTo>
                  <a:cubicBezTo>
                    <a:pt x="9197096" y="309225"/>
                    <a:pt x="9199681" y="307268"/>
                    <a:pt x="9204850" y="305993"/>
                  </a:cubicBezTo>
                  <a:lnTo>
                    <a:pt x="9213458" y="307050"/>
                  </a:lnTo>
                  <a:lnTo>
                    <a:pt x="9219808" y="305993"/>
                  </a:lnTo>
                  <a:lnTo>
                    <a:pt x="9221054" y="307121"/>
                  </a:lnTo>
                  <a:lnTo>
                    <a:pt x="9230577" y="308108"/>
                  </a:lnTo>
                  <a:lnTo>
                    <a:pt x="9231574" y="308108"/>
                  </a:lnTo>
                  <a:lnTo>
                    <a:pt x="9241295" y="307050"/>
                  </a:lnTo>
                  <a:cubicBezTo>
                    <a:pt x="9254885" y="310976"/>
                    <a:pt x="9262096" y="314603"/>
                    <a:pt x="9262928" y="317933"/>
                  </a:cubicBezTo>
                  <a:lnTo>
                    <a:pt x="9262928" y="320328"/>
                  </a:lnTo>
                  <a:cubicBezTo>
                    <a:pt x="9262928" y="324351"/>
                    <a:pt x="9259402" y="326886"/>
                    <a:pt x="9252349" y="327931"/>
                  </a:cubicBezTo>
                  <a:cubicBezTo>
                    <a:pt x="9252803" y="333191"/>
                    <a:pt x="9253861" y="336712"/>
                    <a:pt x="9255523" y="338493"/>
                  </a:cubicBezTo>
                  <a:lnTo>
                    <a:pt x="9254524" y="342766"/>
                  </a:lnTo>
                  <a:lnTo>
                    <a:pt x="9258052" y="341962"/>
                  </a:lnTo>
                  <a:lnTo>
                    <a:pt x="9264707" y="344078"/>
                  </a:lnTo>
                  <a:lnTo>
                    <a:pt x="9264867" y="344078"/>
                  </a:lnTo>
                  <a:cubicBezTo>
                    <a:pt x="9266615" y="343314"/>
                    <a:pt x="9268990" y="339082"/>
                    <a:pt x="9271994" y="331383"/>
                  </a:cubicBezTo>
                  <a:cubicBezTo>
                    <a:pt x="9273805" y="331383"/>
                    <a:pt x="9278501" y="325388"/>
                    <a:pt x="9286082" y="313398"/>
                  </a:cubicBezTo>
                  <a:lnTo>
                    <a:pt x="9291140" y="313398"/>
                  </a:lnTo>
                  <a:lnTo>
                    <a:pt x="9304187" y="331189"/>
                  </a:lnTo>
                  <a:cubicBezTo>
                    <a:pt x="9304187" y="332418"/>
                    <a:pt x="9307361" y="334179"/>
                    <a:pt x="9313709" y="336470"/>
                  </a:cubicBezTo>
                  <a:lnTo>
                    <a:pt x="9313709" y="338580"/>
                  </a:lnTo>
                  <a:cubicBezTo>
                    <a:pt x="9318646" y="340343"/>
                    <a:pt x="9321114" y="343088"/>
                    <a:pt x="9321114" y="346816"/>
                  </a:cubicBezTo>
                  <a:lnTo>
                    <a:pt x="9312109" y="355821"/>
                  </a:lnTo>
                  <a:lnTo>
                    <a:pt x="9302716" y="355821"/>
                  </a:lnTo>
                  <a:lnTo>
                    <a:pt x="9298898" y="360122"/>
                  </a:lnTo>
                  <a:cubicBezTo>
                    <a:pt x="9299005" y="359931"/>
                    <a:pt x="9304536" y="362663"/>
                    <a:pt x="9315492" y="368318"/>
                  </a:cubicBezTo>
                  <a:lnTo>
                    <a:pt x="9316356" y="372642"/>
                  </a:lnTo>
                  <a:lnTo>
                    <a:pt x="9323704" y="372642"/>
                  </a:lnTo>
                  <a:lnTo>
                    <a:pt x="9329578" y="378515"/>
                  </a:lnTo>
                  <a:lnTo>
                    <a:pt x="9329578" y="380735"/>
                  </a:lnTo>
                  <a:cubicBezTo>
                    <a:pt x="9328988" y="383684"/>
                    <a:pt x="9324217" y="387127"/>
                    <a:pt x="9315266" y="391065"/>
                  </a:cubicBezTo>
                  <a:lnTo>
                    <a:pt x="9311593" y="400809"/>
                  </a:lnTo>
                  <a:lnTo>
                    <a:pt x="9313709" y="407035"/>
                  </a:lnTo>
                  <a:lnTo>
                    <a:pt x="9312651" y="410774"/>
                  </a:lnTo>
                  <a:cubicBezTo>
                    <a:pt x="9316177" y="415341"/>
                    <a:pt x="9317940" y="419046"/>
                    <a:pt x="9317940" y="421888"/>
                  </a:cubicBezTo>
                  <a:lnTo>
                    <a:pt x="9317940" y="425364"/>
                  </a:lnTo>
                  <a:cubicBezTo>
                    <a:pt x="9315387" y="433171"/>
                    <a:pt x="9312964" y="439027"/>
                    <a:pt x="9310672" y="442930"/>
                  </a:cubicBezTo>
                  <a:lnTo>
                    <a:pt x="9305251" y="447826"/>
                  </a:lnTo>
                  <a:lnTo>
                    <a:pt x="9307361" y="449175"/>
                  </a:lnTo>
                  <a:cubicBezTo>
                    <a:pt x="9309477" y="450096"/>
                    <a:pt x="9312651" y="451261"/>
                    <a:pt x="9316883" y="452672"/>
                  </a:cubicBezTo>
                  <a:cubicBezTo>
                    <a:pt x="9316883" y="455593"/>
                    <a:pt x="9319704" y="459346"/>
                    <a:pt x="9325346" y="463930"/>
                  </a:cubicBezTo>
                  <a:lnTo>
                    <a:pt x="9325346" y="467287"/>
                  </a:lnTo>
                  <a:lnTo>
                    <a:pt x="9319515" y="473118"/>
                  </a:lnTo>
                  <a:lnTo>
                    <a:pt x="9316166" y="473118"/>
                  </a:lnTo>
                  <a:cubicBezTo>
                    <a:pt x="9308180" y="473118"/>
                    <a:pt x="9299162" y="474529"/>
                    <a:pt x="9289111" y="477350"/>
                  </a:cubicBezTo>
                  <a:lnTo>
                    <a:pt x="9280196" y="477350"/>
                  </a:lnTo>
                  <a:cubicBezTo>
                    <a:pt x="9274782" y="477350"/>
                    <a:pt x="9270763" y="476645"/>
                    <a:pt x="9268140" y="475234"/>
                  </a:cubicBezTo>
                  <a:lnTo>
                    <a:pt x="9263480" y="476292"/>
                  </a:lnTo>
                  <a:cubicBezTo>
                    <a:pt x="9259822" y="476092"/>
                    <a:pt x="9256621" y="475754"/>
                    <a:pt x="9253877" y="475277"/>
                  </a:cubicBezTo>
                  <a:lnTo>
                    <a:pt x="9250326" y="474321"/>
                  </a:lnTo>
                  <a:lnTo>
                    <a:pt x="9260248" y="478183"/>
                  </a:lnTo>
                  <a:cubicBezTo>
                    <a:pt x="9265561" y="481630"/>
                    <a:pt x="9268218" y="486801"/>
                    <a:pt x="9268218" y="493695"/>
                  </a:cubicBezTo>
                  <a:lnTo>
                    <a:pt x="9268218" y="494753"/>
                  </a:lnTo>
                  <a:lnTo>
                    <a:pt x="9267405" y="498419"/>
                  </a:lnTo>
                  <a:lnTo>
                    <a:pt x="9267421" y="498403"/>
                  </a:lnTo>
                  <a:lnTo>
                    <a:pt x="9270471" y="498403"/>
                  </a:lnTo>
                  <a:lnTo>
                    <a:pt x="9275623" y="502013"/>
                  </a:lnTo>
                  <a:lnTo>
                    <a:pt x="9274565" y="508449"/>
                  </a:lnTo>
                  <a:cubicBezTo>
                    <a:pt x="9275951" y="514447"/>
                    <a:pt x="9278339" y="517446"/>
                    <a:pt x="9281731" y="517446"/>
                  </a:cubicBezTo>
                  <a:lnTo>
                    <a:pt x="9281731" y="518875"/>
                  </a:lnTo>
                  <a:lnTo>
                    <a:pt x="9282789" y="507802"/>
                  </a:lnTo>
                  <a:lnTo>
                    <a:pt x="9280346" y="500624"/>
                  </a:lnTo>
                  <a:lnTo>
                    <a:pt x="9278557" y="500624"/>
                  </a:lnTo>
                  <a:lnTo>
                    <a:pt x="9279615" y="492167"/>
                  </a:lnTo>
                  <a:cubicBezTo>
                    <a:pt x="9276678" y="490949"/>
                    <a:pt x="9274915" y="489158"/>
                    <a:pt x="9274325" y="486793"/>
                  </a:cubicBezTo>
                  <a:lnTo>
                    <a:pt x="9274325" y="485231"/>
                  </a:lnTo>
                  <a:cubicBezTo>
                    <a:pt x="9274325" y="482949"/>
                    <a:pt x="9276652" y="480992"/>
                    <a:pt x="9281305" y="479361"/>
                  </a:cubicBezTo>
                  <a:lnTo>
                    <a:pt x="9304187" y="488823"/>
                  </a:lnTo>
                  <a:cubicBezTo>
                    <a:pt x="9304187" y="493094"/>
                    <a:pt x="9305795" y="495230"/>
                    <a:pt x="9309009" y="495230"/>
                  </a:cubicBezTo>
                  <a:cubicBezTo>
                    <a:pt x="9318490" y="497384"/>
                    <a:pt x="9323230" y="502163"/>
                    <a:pt x="9323230" y="509564"/>
                  </a:cubicBezTo>
                  <a:cubicBezTo>
                    <a:pt x="9323230" y="512847"/>
                    <a:pt x="9322172" y="515064"/>
                    <a:pt x="9320056" y="516213"/>
                  </a:cubicBezTo>
                  <a:cubicBezTo>
                    <a:pt x="9324993" y="521014"/>
                    <a:pt x="9327462" y="524746"/>
                    <a:pt x="9327462" y="527412"/>
                  </a:cubicBezTo>
                  <a:cubicBezTo>
                    <a:pt x="9326674" y="535098"/>
                    <a:pt x="9321593" y="544506"/>
                    <a:pt x="9312219" y="555637"/>
                  </a:cubicBezTo>
                  <a:lnTo>
                    <a:pt x="9307113" y="555637"/>
                  </a:lnTo>
                  <a:lnTo>
                    <a:pt x="9302417" y="553521"/>
                  </a:lnTo>
                  <a:lnTo>
                    <a:pt x="9297718" y="555637"/>
                  </a:lnTo>
                  <a:cubicBezTo>
                    <a:pt x="9294977" y="555637"/>
                    <a:pt x="9292899" y="555019"/>
                    <a:pt x="9291484" y="553785"/>
                  </a:cubicBezTo>
                  <a:lnTo>
                    <a:pt x="9290949" y="552468"/>
                  </a:lnTo>
                  <a:lnTo>
                    <a:pt x="9290451" y="553785"/>
                  </a:lnTo>
                  <a:cubicBezTo>
                    <a:pt x="9289052" y="555019"/>
                    <a:pt x="9286953" y="555637"/>
                    <a:pt x="9284154" y="555637"/>
                  </a:cubicBezTo>
                  <a:lnTo>
                    <a:pt x="9274698" y="561310"/>
                  </a:lnTo>
                  <a:lnTo>
                    <a:pt x="9268734" y="567274"/>
                  </a:lnTo>
                  <a:cubicBezTo>
                    <a:pt x="9263293" y="567274"/>
                    <a:pt x="9260572" y="564805"/>
                    <a:pt x="9260572" y="559868"/>
                  </a:cubicBezTo>
                  <a:lnTo>
                    <a:pt x="9258456" y="559868"/>
                  </a:lnTo>
                  <a:lnTo>
                    <a:pt x="9258456" y="558810"/>
                  </a:lnTo>
                  <a:lnTo>
                    <a:pt x="9256267" y="564930"/>
                  </a:lnTo>
                  <a:lnTo>
                    <a:pt x="9249833" y="566216"/>
                  </a:lnTo>
                  <a:cubicBezTo>
                    <a:pt x="9244997" y="566216"/>
                    <a:pt x="9241057" y="565542"/>
                    <a:pt x="9238013" y="564194"/>
                  </a:cubicBezTo>
                  <a:lnTo>
                    <a:pt x="9233148" y="559615"/>
                  </a:lnTo>
                  <a:lnTo>
                    <a:pt x="9233306" y="560464"/>
                  </a:lnTo>
                  <a:lnTo>
                    <a:pt x="9227652" y="564100"/>
                  </a:lnTo>
                  <a:lnTo>
                    <a:pt x="9222227" y="561984"/>
                  </a:lnTo>
                  <a:cubicBezTo>
                    <a:pt x="9218902" y="564100"/>
                    <a:pt x="9214598" y="565158"/>
                    <a:pt x="9209315" y="565158"/>
                  </a:cubicBezTo>
                  <a:cubicBezTo>
                    <a:pt x="9190315" y="565158"/>
                    <a:pt x="9177822" y="559573"/>
                    <a:pt x="9171839" y="548404"/>
                  </a:cubicBezTo>
                  <a:lnTo>
                    <a:pt x="9171839" y="546212"/>
                  </a:lnTo>
                  <a:lnTo>
                    <a:pt x="9172897" y="539424"/>
                  </a:lnTo>
                  <a:lnTo>
                    <a:pt x="9170781" y="533344"/>
                  </a:lnTo>
                  <a:lnTo>
                    <a:pt x="9170781" y="529201"/>
                  </a:lnTo>
                  <a:lnTo>
                    <a:pt x="9172827" y="521017"/>
                  </a:lnTo>
                  <a:lnTo>
                    <a:pt x="9169723" y="516738"/>
                  </a:lnTo>
                  <a:lnTo>
                    <a:pt x="9170781" y="508030"/>
                  </a:lnTo>
                  <a:cubicBezTo>
                    <a:pt x="9168665" y="508030"/>
                    <a:pt x="9167607" y="501722"/>
                    <a:pt x="9167607" y="489105"/>
                  </a:cubicBezTo>
                  <a:cubicBezTo>
                    <a:pt x="9168486" y="485152"/>
                    <a:pt x="9169503" y="482186"/>
                    <a:pt x="9170658" y="480210"/>
                  </a:cubicBezTo>
                  <a:lnTo>
                    <a:pt x="9173225" y="478247"/>
                  </a:lnTo>
                  <a:lnTo>
                    <a:pt x="9158199" y="476292"/>
                  </a:lnTo>
                  <a:lnTo>
                    <a:pt x="9153104" y="479466"/>
                  </a:lnTo>
                  <a:lnTo>
                    <a:pt x="9151262" y="479466"/>
                  </a:lnTo>
                  <a:cubicBezTo>
                    <a:pt x="9148269" y="479466"/>
                    <a:pt x="9145960" y="473202"/>
                    <a:pt x="9144333" y="460674"/>
                  </a:cubicBezTo>
                  <a:lnTo>
                    <a:pt x="9149022" y="457395"/>
                  </a:lnTo>
                  <a:lnTo>
                    <a:pt x="9146470" y="453884"/>
                  </a:lnTo>
                  <a:lnTo>
                    <a:pt x="9139043" y="452581"/>
                  </a:lnTo>
                  <a:lnTo>
                    <a:pt x="9141159" y="435372"/>
                  </a:lnTo>
                  <a:lnTo>
                    <a:pt x="9140831" y="427634"/>
                  </a:lnTo>
                  <a:lnTo>
                    <a:pt x="9136903" y="433980"/>
                  </a:lnTo>
                  <a:cubicBezTo>
                    <a:pt x="9135669" y="437141"/>
                    <a:pt x="9135051" y="440473"/>
                    <a:pt x="9135051" y="443974"/>
                  </a:cubicBezTo>
                  <a:lnTo>
                    <a:pt x="9138225" y="447148"/>
                  </a:lnTo>
                  <a:lnTo>
                    <a:pt x="9138225" y="451608"/>
                  </a:lnTo>
                  <a:lnTo>
                    <a:pt x="9135051" y="462233"/>
                  </a:lnTo>
                  <a:lnTo>
                    <a:pt x="9139283" y="466191"/>
                  </a:lnTo>
                  <a:lnTo>
                    <a:pt x="9139283" y="479942"/>
                  </a:lnTo>
                  <a:cubicBezTo>
                    <a:pt x="9139283" y="483204"/>
                    <a:pt x="9137167" y="487143"/>
                    <a:pt x="9132936" y="491759"/>
                  </a:cubicBezTo>
                  <a:lnTo>
                    <a:pt x="9135051" y="495113"/>
                  </a:lnTo>
                  <a:lnTo>
                    <a:pt x="9132659" y="497574"/>
                  </a:lnTo>
                  <a:lnTo>
                    <a:pt x="9139283" y="503094"/>
                  </a:lnTo>
                  <a:lnTo>
                    <a:pt x="9139283" y="506239"/>
                  </a:lnTo>
                  <a:lnTo>
                    <a:pt x="9147550" y="501617"/>
                  </a:lnTo>
                  <a:cubicBezTo>
                    <a:pt x="9149637" y="499682"/>
                    <a:pt x="9150680" y="497563"/>
                    <a:pt x="9150680" y="495259"/>
                  </a:cubicBezTo>
                  <a:lnTo>
                    <a:pt x="9148564" y="487314"/>
                  </a:lnTo>
                  <a:lnTo>
                    <a:pt x="9153614" y="483592"/>
                  </a:lnTo>
                  <a:lnTo>
                    <a:pt x="9157028" y="483592"/>
                  </a:lnTo>
                  <a:cubicBezTo>
                    <a:pt x="9164946" y="486672"/>
                    <a:pt x="9168905" y="494872"/>
                    <a:pt x="9168905" y="508194"/>
                  </a:cubicBezTo>
                  <a:lnTo>
                    <a:pt x="9169963" y="511370"/>
                  </a:lnTo>
                  <a:lnTo>
                    <a:pt x="9169963" y="514582"/>
                  </a:lnTo>
                  <a:lnTo>
                    <a:pt x="9167847" y="517568"/>
                  </a:lnTo>
                  <a:lnTo>
                    <a:pt x="9168905" y="523498"/>
                  </a:lnTo>
                  <a:cubicBezTo>
                    <a:pt x="9167698" y="527511"/>
                    <a:pt x="9166254" y="530520"/>
                    <a:pt x="9164573" y="532527"/>
                  </a:cubicBezTo>
                  <a:lnTo>
                    <a:pt x="9163738" y="532963"/>
                  </a:lnTo>
                  <a:lnTo>
                    <a:pt x="9164673" y="533898"/>
                  </a:lnTo>
                  <a:lnTo>
                    <a:pt x="9164673" y="536124"/>
                  </a:lnTo>
                  <a:cubicBezTo>
                    <a:pt x="9164207" y="539388"/>
                    <a:pt x="9160535" y="544096"/>
                    <a:pt x="9153658" y="550250"/>
                  </a:cubicBezTo>
                  <a:cubicBezTo>
                    <a:pt x="9151784" y="555252"/>
                    <a:pt x="9148123" y="557752"/>
                    <a:pt x="9142676" y="557752"/>
                  </a:cubicBezTo>
                  <a:lnTo>
                    <a:pt x="9141766" y="555637"/>
                  </a:lnTo>
                  <a:lnTo>
                    <a:pt x="9140857" y="557752"/>
                  </a:lnTo>
                  <a:lnTo>
                    <a:pt x="9138567" y="557752"/>
                  </a:lnTo>
                  <a:lnTo>
                    <a:pt x="9135945" y="556901"/>
                  </a:lnTo>
                  <a:lnTo>
                    <a:pt x="9134872" y="559868"/>
                  </a:lnTo>
                  <a:cubicBezTo>
                    <a:pt x="9133342" y="561279"/>
                    <a:pt x="9131047" y="561984"/>
                    <a:pt x="9127987" y="561984"/>
                  </a:cubicBezTo>
                  <a:lnTo>
                    <a:pt x="9123756" y="561984"/>
                  </a:lnTo>
                  <a:cubicBezTo>
                    <a:pt x="9121929" y="561984"/>
                    <a:pt x="9120537" y="561543"/>
                    <a:pt x="9119580" y="560662"/>
                  </a:cubicBezTo>
                  <a:lnTo>
                    <a:pt x="9118546" y="558048"/>
                  </a:lnTo>
                  <a:lnTo>
                    <a:pt x="9116617" y="563836"/>
                  </a:lnTo>
                  <a:cubicBezTo>
                    <a:pt x="9115206" y="565422"/>
                    <a:pt x="9113178" y="566216"/>
                    <a:pt x="9110534" y="566216"/>
                  </a:cubicBezTo>
                  <a:lnTo>
                    <a:pt x="9097647" y="561984"/>
                  </a:lnTo>
                  <a:lnTo>
                    <a:pt x="9092802" y="565158"/>
                  </a:lnTo>
                  <a:lnTo>
                    <a:pt x="9089902" y="565158"/>
                  </a:lnTo>
                  <a:cubicBezTo>
                    <a:pt x="9086328" y="565158"/>
                    <a:pt x="9083665" y="561218"/>
                    <a:pt x="9081915" y="553337"/>
                  </a:cubicBezTo>
                  <a:lnTo>
                    <a:pt x="9081915" y="542128"/>
                  </a:lnTo>
                  <a:lnTo>
                    <a:pt x="9084031" y="532769"/>
                  </a:lnTo>
                  <a:cubicBezTo>
                    <a:pt x="9083130" y="532613"/>
                    <a:pt x="9081719" y="530244"/>
                    <a:pt x="9079799" y="525663"/>
                  </a:cubicBezTo>
                  <a:lnTo>
                    <a:pt x="9079951" y="524956"/>
                  </a:lnTo>
                  <a:lnTo>
                    <a:pt x="9077683" y="524956"/>
                  </a:lnTo>
                  <a:lnTo>
                    <a:pt x="9077683" y="518027"/>
                  </a:lnTo>
                  <a:cubicBezTo>
                    <a:pt x="9077683" y="516423"/>
                    <a:pt x="9078077" y="515220"/>
                    <a:pt x="9078866" y="514417"/>
                  </a:cubicBezTo>
                  <a:lnTo>
                    <a:pt x="9081915" y="513384"/>
                  </a:lnTo>
                  <a:lnTo>
                    <a:pt x="9081915" y="478652"/>
                  </a:lnTo>
                  <a:lnTo>
                    <a:pt x="9084031" y="467015"/>
                  </a:lnTo>
                  <a:lnTo>
                    <a:pt x="9084031" y="460347"/>
                  </a:lnTo>
                  <a:lnTo>
                    <a:pt x="9081915" y="451399"/>
                  </a:lnTo>
                  <a:lnTo>
                    <a:pt x="9082973" y="448356"/>
                  </a:lnTo>
                  <a:lnTo>
                    <a:pt x="9081611" y="447728"/>
                  </a:lnTo>
                  <a:lnTo>
                    <a:pt x="9081167" y="447728"/>
                  </a:lnTo>
                  <a:lnTo>
                    <a:pt x="9069531" y="454076"/>
                  </a:lnTo>
                  <a:lnTo>
                    <a:pt x="9066505" y="454076"/>
                  </a:lnTo>
                  <a:lnTo>
                    <a:pt x="9062872" y="450442"/>
                  </a:lnTo>
                  <a:lnTo>
                    <a:pt x="9062872" y="447530"/>
                  </a:lnTo>
                  <a:cubicBezTo>
                    <a:pt x="9065311" y="442652"/>
                    <a:pt x="9068132" y="438931"/>
                    <a:pt x="9071335" y="436369"/>
                  </a:cubicBezTo>
                  <a:cubicBezTo>
                    <a:pt x="9071335" y="433456"/>
                    <a:pt x="9077468" y="424909"/>
                    <a:pt x="9089733" y="410728"/>
                  </a:cubicBezTo>
                  <a:cubicBezTo>
                    <a:pt x="9090939" y="410728"/>
                    <a:pt x="9092423" y="407554"/>
                    <a:pt x="9094186" y="401206"/>
                  </a:cubicBezTo>
                  <a:cubicBezTo>
                    <a:pt x="9096585" y="401206"/>
                    <a:pt x="9097784" y="399437"/>
                    <a:pt x="9097784" y="395899"/>
                  </a:cubicBezTo>
                  <a:cubicBezTo>
                    <a:pt x="9100072" y="390287"/>
                    <a:pt x="9102541" y="386807"/>
                    <a:pt x="9105189" y="385459"/>
                  </a:cubicBezTo>
                  <a:cubicBezTo>
                    <a:pt x="9104631" y="380511"/>
                    <a:pt x="9104120" y="378037"/>
                    <a:pt x="9103655" y="378037"/>
                  </a:cubicBezTo>
                  <a:cubicBezTo>
                    <a:pt x="9101238" y="378037"/>
                    <a:pt x="9097520" y="380380"/>
                    <a:pt x="9092500" y="385065"/>
                  </a:cubicBezTo>
                  <a:lnTo>
                    <a:pt x="9075687" y="391790"/>
                  </a:lnTo>
                  <a:lnTo>
                    <a:pt x="9070737" y="391790"/>
                  </a:lnTo>
                  <a:lnTo>
                    <a:pt x="9067104" y="385436"/>
                  </a:lnTo>
                  <a:cubicBezTo>
                    <a:pt x="9069155" y="384576"/>
                    <a:pt x="9072261" y="378901"/>
                    <a:pt x="9076421" y="368411"/>
                  </a:cubicBezTo>
                  <a:cubicBezTo>
                    <a:pt x="9078994" y="368411"/>
                    <a:pt x="9081633" y="364277"/>
                    <a:pt x="9084336" y="356008"/>
                  </a:cubicBezTo>
                  <a:cubicBezTo>
                    <a:pt x="9090480" y="348840"/>
                    <a:pt x="9093552" y="344745"/>
                    <a:pt x="9093552" y="343724"/>
                  </a:cubicBezTo>
                  <a:lnTo>
                    <a:pt x="9092494" y="342666"/>
                  </a:lnTo>
                  <a:lnTo>
                    <a:pt x="9092494" y="340015"/>
                  </a:lnTo>
                  <a:lnTo>
                    <a:pt x="9097784" y="321254"/>
                  </a:lnTo>
                  <a:lnTo>
                    <a:pt x="9096726" y="312741"/>
                  </a:lnTo>
                  <a:close/>
                  <a:moveTo>
                    <a:pt x="203392" y="305858"/>
                  </a:moveTo>
                  <a:cubicBezTo>
                    <a:pt x="212294" y="313770"/>
                    <a:pt x="219801" y="318581"/>
                    <a:pt x="225916" y="320289"/>
                  </a:cubicBezTo>
                  <a:cubicBezTo>
                    <a:pt x="236796" y="327393"/>
                    <a:pt x="242595" y="331799"/>
                    <a:pt x="243315" y="333507"/>
                  </a:cubicBezTo>
                  <a:lnTo>
                    <a:pt x="243315" y="337688"/>
                  </a:lnTo>
                  <a:cubicBezTo>
                    <a:pt x="237200" y="344162"/>
                    <a:pt x="234144" y="349602"/>
                    <a:pt x="234144" y="354008"/>
                  </a:cubicBezTo>
                  <a:lnTo>
                    <a:pt x="235088" y="360212"/>
                  </a:lnTo>
                  <a:lnTo>
                    <a:pt x="229962" y="373565"/>
                  </a:lnTo>
                  <a:cubicBezTo>
                    <a:pt x="227265" y="373565"/>
                    <a:pt x="225916" y="374239"/>
                    <a:pt x="225916" y="375588"/>
                  </a:cubicBezTo>
                  <a:cubicBezTo>
                    <a:pt x="225916" y="379005"/>
                    <a:pt x="227939" y="383456"/>
                    <a:pt x="231986" y="388941"/>
                  </a:cubicBezTo>
                  <a:lnTo>
                    <a:pt x="233065" y="394066"/>
                  </a:lnTo>
                  <a:lnTo>
                    <a:pt x="233065" y="395010"/>
                  </a:lnTo>
                  <a:lnTo>
                    <a:pt x="229962" y="398112"/>
                  </a:lnTo>
                  <a:cubicBezTo>
                    <a:pt x="232030" y="398112"/>
                    <a:pt x="233424" y="408678"/>
                    <a:pt x="234144" y="429808"/>
                  </a:cubicBezTo>
                  <a:lnTo>
                    <a:pt x="231041" y="460560"/>
                  </a:lnTo>
                  <a:lnTo>
                    <a:pt x="233065" y="466764"/>
                  </a:lnTo>
                  <a:lnTo>
                    <a:pt x="233065" y="472833"/>
                  </a:lnTo>
                  <a:lnTo>
                    <a:pt x="231986" y="502641"/>
                  </a:lnTo>
                  <a:lnTo>
                    <a:pt x="234144" y="507766"/>
                  </a:lnTo>
                  <a:lnTo>
                    <a:pt x="233065" y="518961"/>
                  </a:lnTo>
                  <a:lnTo>
                    <a:pt x="234144" y="525165"/>
                  </a:lnTo>
                  <a:cubicBezTo>
                    <a:pt x="231716" y="540181"/>
                    <a:pt x="229647" y="547689"/>
                    <a:pt x="227939" y="547689"/>
                  </a:cubicBezTo>
                  <a:lnTo>
                    <a:pt x="206494" y="554838"/>
                  </a:lnTo>
                  <a:lnTo>
                    <a:pt x="201369" y="548633"/>
                  </a:lnTo>
                  <a:lnTo>
                    <a:pt x="194086" y="549712"/>
                  </a:lnTo>
                  <a:lnTo>
                    <a:pt x="193141" y="549712"/>
                  </a:lnTo>
                  <a:cubicBezTo>
                    <a:pt x="182171" y="547644"/>
                    <a:pt x="176687" y="544587"/>
                    <a:pt x="176687" y="540541"/>
                  </a:cubicBezTo>
                  <a:lnTo>
                    <a:pt x="178845" y="536360"/>
                  </a:lnTo>
                  <a:lnTo>
                    <a:pt x="177766" y="529211"/>
                  </a:lnTo>
                  <a:lnTo>
                    <a:pt x="172640" y="529211"/>
                  </a:lnTo>
                  <a:cubicBezTo>
                    <a:pt x="167695" y="529211"/>
                    <a:pt x="161895" y="530245"/>
                    <a:pt x="155241" y="532314"/>
                  </a:cubicBezTo>
                  <a:lnTo>
                    <a:pt x="152139" y="532314"/>
                  </a:lnTo>
                  <a:cubicBezTo>
                    <a:pt x="148542" y="528177"/>
                    <a:pt x="144092" y="526109"/>
                    <a:pt x="138787" y="526109"/>
                  </a:cubicBezTo>
                  <a:lnTo>
                    <a:pt x="134740" y="526109"/>
                  </a:lnTo>
                  <a:lnTo>
                    <a:pt x="126513" y="528267"/>
                  </a:lnTo>
                  <a:lnTo>
                    <a:pt x="114239" y="528267"/>
                  </a:lnTo>
                  <a:lnTo>
                    <a:pt x="102910" y="530290"/>
                  </a:lnTo>
                  <a:lnTo>
                    <a:pt x="99943" y="530290"/>
                  </a:lnTo>
                  <a:cubicBezTo>
                    <a:pt x="99943" y="540990"/>
                    <a:pt x="96840" y="547824"/>
                    <a:pt x="90636" y="550792"/>
                  </a:cubicBezTo>
                  <a:cubicBezTo>
                    <a:pt x="90636" y="551601"/>
                    <a:pt x="84162" y="552275"/>
                    <a:pt x="71214" y="552815"/>
                  </a:cubicBezTo>
                  <a:lnTo>
                    <a:pt x="71214" y="548633"/>
                  </a:lnTo>
                  <a:lnTo>
                    <a:pt x="70135" y="548633"/>
                  </a:lnTo>
                  <a:cubicBezTo>
                    <a:pt x="70135" y="550702"/>
                    <a:pt x="69461" y="551736"/>
                    <a:pt x="68112" y="551736"/>
                  </a:cubicBezTo>
                  <a:lnTo>
                    <a:pt x="60964" y="551736"/>
                  </a:lnTo>
                  <a:cubicBezTo>
                    <a:pt x="51432" y="549578"/>
                    <a:pt x="46667" y="547195"/>
                    <a:pt x="46667" y="544587"/>
                  </a:cubicBezTo>
                  <a:lnTo>
                    <a:pt x="46667" y="543508"/>
                  </a:lnTo>
                  <a:cubicBezTo>
                    <a:pt x="46667" y="540091"/>
                    <a:pt x="47341" y="538383"/>
                    <a:pt x="48690" y="538383"/>
                  </a:cubicBezTo>
                  <a:lnTo>
                    <a:pt x="44644" y="529211"/>
                  </a:lnTo>
                  <a:lnTo>
                    <a:pt x="44644" y="525165"/>
                  </a:lnTo>
                  <a:lnTo>
                    <a:pt x="48690" y="510733"/>
                  </a:lnTo>
                  <a:lnTo>
                    <a:pt x="46667" y="508710"/>
                  </a:lnTo>
                  <a:lnTo>
                    <a:pt x="48690" y="500483"/>
                  </a:lnTo>
                  <a:lnTo>
                    <a:pt x="46667" y="498460"/>
                  </a:lnTo>
                  <a:lnTo>
                    <a:pt x="48690" y="495358"/>
                  </a:lnTo>
                  <a:lnTo>
                    <a:pt x="45588" y="491311"/>
                  </a:lnTo>
                  <a:lnTo>
                    <a:pt x="49769" y="484163"/>
                  </a:lnTo>
                  <a:lnTo>
                    <a:pt x="47611" y="477959"/>
                  </a:lnTo>
                  <a:lnTo>
                    <a:pt x="48690" y="472833"/>
                  </a:lnTo>
                  <a:cubicBezTo>
                    <a:pt x="45992" y="472833"/>
                    <a:pt x="44644" y="471844"/>
                    <a:pt x="44644" y="469866"/>
                  </a:cubicBezTo>
                  <a:lnTo>
                    <a:pt x="44644" y="467708"/>
                  </a:lnTo>
                  <a:cubicBezTo>
                    <a:pt x="44733" y="463842"/>
                    <a:pt x="45723" y="460110"/>
                    <a:pt x="47611" y="456514"/>
                  </a:cubicBezTo>
                  <a:lnTo>
                    <a:pt x="46667" y="455434"/>
                  </a:lnTo>
                  <a:lnTo>
                    <a:pt x="46667" y="450309"/>
                  </a:lnTo>
                  <a:lnTo>
                    <a:pt x="48690" y="447342"/>
                  </a:lnTo>
                  <a:lnTo>
                    <a:pt x="47611" y="446263"/>
                  </a:lnTo>
                  <a:lnTo>
                    <a:pt x="46667" y="446263"/>
                  </a:lnTo>
                  <a:lnTo>
                    <a:pt x="47611" y="441138"/>
                  </a:lnTo>
                  <a:lnTo>
                    <a:pt x="47611" y="438036"/>
                  </a:lnTo>
                  <a:lnTo>
                    <a:pt x="44644" y="431966"/>
                  </a:lnTo>
                  <a:lnTo>
                    <a:pt x="46667" y="424683"/>
                  </a:lnTo>
                  <a:lnTo>
                    <a:pt x="45588" y="419558"/>
                  </a:lnTo>
                  <a:lnTo>
                    <a:pt x="48690" y="411465"/>
                  </a:lnTo>
                  <a:lnTo>
                    <a:pt x="44644" y="398112"/>
                  </a:lnTo>
                  <a:lnTo>
                    <a:pt x="46667" y="389885"/>
                  </a:lnTo>
                  <a:lnTo>
                    <a:pt x="46667" y="379634"/>
                  </a:lnTo>
                  <a:lnTo>
                    <a:pt x="48690" y="371407"/>
                  </a:lnTo>
                  <a:lnTo>
                    <a:pt x="46667" y="363315"/>
                  </a:lnTo>
                  <a:lnTo>
                    <a:pt x="46667" y="361291"/>
                  </a:lnTo>
                  <a:lnTo>
                    <a:pt x="47611" y="360212"/>
                  </a:lnTo>
                  <a:lnTo>
                    <a:pt x="44644" y="355087"/>
                  </a:lnTo>
                  <a:lnTo>
                    <a:pt x="44644" y="353064"/>
                  </a:lnTo>
                  <a:lnTo>
                    <a:pt x="46667" y="349962"/>
                  </a:lnTo>
                  <a:lnTo>
                    <a:pt x="46667" y="346860"/>
                  </a:lnTo>
                  <a:lnTo>
                    <a:pt x="44644" y="343758"/>
                  </a:lnTo>
                  <a:lnTo>
                    <a:pt x="47611" y="325415"/>
                  </a:lnTo>
                  <a:cubicBezTo>
                    <a:pt x="41496" y="325415"/>
                    <a:pt x="38439" y="322672"/>
                    <a:pt x="38439" y="317187"/>
                  </a:cubicBezTo>
                  <a:lnTo>
                    <a:pt x="38439" y="314085"/>
                  </a:lnTo>
                  <a:cubicBezTo>
                    <a:pt x="38439" y="312377"/>
                    <a:pt x="41182" y="310668"/>
                    <a:pt x="46667" y="308960"/>
                  </a:cubicBezTo>
                  <a:lnTo>
                    <a:pt x="46667" y="308016"/>
                  </a:lnTo>
                  <a:cubicBezTo>
                    <a:pt x="54669" y="308016"/>
                    <a:pt x="63526" y="311073"/>
                    <a:pt x="73237" y="317187"/>
                  </a:cubicBezTo>
                  <a:lnTo>
                    <a:pt x="76339" y="314085"/>
                  </a:lnTo>
                  <a:lnTo>
                    <a:pt x="78362" y="314085"/>
                  </a:lnTo>
                  <a:cubicBezTo>
                    <a:pt x="84027" y="320109"/>
                    <a:pt x="90861" y="323886"/>
                    <a:pt x="98864" y="325415"/>
                  </a:cubicBezTo>
                  <a:cubicBezTo>
                    <a:pt x="102460" y="323346"/>
                    <a:pt x="105877" y="322312"/>
                    <a:pt x="109114" y="322312"/>
                  </a:cubicBezTo>
                  <a:lnTo>
                    <a:pt x="117341" y="322312"/>
                  </a:lnTo>
                  <a:cubicBezTo>
                    <a:pt x="121567" y="322312"/>
                    <a:pt x="126693" y="324380"/>
                    <a:pt x="132717" y="328517"/>
                  </a:cubicBezTo>
                  <a:lnTo>
                    <a:pt x="134740" y="328517"/>
                  </a:lnTo>
                  <a:lnTo>
                    <a:pt x="137843" y="326359"/>
                  </a:lnTo>
                  <a:lnTo>
                    <a:pt x="138787" y="326359"/>
                  </a:lnTo>
                  <a:lnTo>
                    <a:pt x="141889" y="328517"/>
                  </a:lnTo>
                  <a:lnTo>
                    <a:pt x="142968" y="328517"/>
                  </a:lnTo>
                  <a:cubicBezTo>
                    <a:pt x="142968" y="324380"/>
                    <a:pt x="151510" y="322312"/>
                    <a:pt x="168594" y="322312"/>
                  </a:cubicBezTo>
                  <a:lnTo>
                    <a:pt x="180868" y="322312"/>
                  </a:lnTo>
                  <a:lnTo>
                    <a:pt x="188016" y="315164"/>
                  </a:lnTo>
                  <a:lnTo>
                    <a:pt x="188960" y="315164"/>
                  </a:lnTo>
                  <a:lnTo>
                    <a:pt x="188960" y="317187"/>
                  </a:lnTo>
                  <a:lnTo>
                    <a:pt x="190039" y="317187"/>
                  </a:lnTo>
                  <a:cubicBezTo>
                    <a:pt x="190039" y="311702"/>
                    <a:pt x="190714" y="308960"/>
                    <a:pt x="192062" y="308960"/>
                  </a:cubicBezTo>
                  <a:lnTo>
                    <a:pt x="193141" y="308960"/>
                  </a:lnTo>
                  <a:lnTo>
                    <a:pt x="194086" y="310039"/>
                  </a:lnTo>
                  <a:lnTo>
                    <a:pt x="195165" y="310039"/>
                  </a:lnTo>
                  <a:cubicBezTo>
                    <a:pt x="195165" y="308960"/>
                    <a:pt x="197907" y="307566"/>
                    <a:pt x="203392" y="305858"/>
                  </a:cubicBezTo>
                  <a:close/>
                  <a:moveTo>
                    <a:pt x="6653960" y="304404"/>
                  </a:moveTo>
                  <a:cubicBezTo>
                    <a:pt x="6681609" y="311834"/>
                    <a:pt x="6695434" y="318490"/>
                    <a:pt x="6695434" y="324372"/>
                  </a:cubicBezTo>
                  <a:cubicBezTo>
                    <a:pt x="6699548" y="324372"/>
                    <a:pt x="6702369" y="328807"/>
                    <a:pt x="6703897" y="337677"/>
                  </a:cubicBezTo>
                  <a:lnTo>
                    <a:pt x="6701781" y="344220"/>
                  </a:lnTo>
                  <a:lnTo>
                    <a:pt x="6701781" y="350311"/>
                  </a:lnTo>
                  <a:lnTo>
                    <a:pt x="6702839" y="359695"/>
                  </a:lnTo>
                  <a:cubicBezTo>
                    <a:pt x="6702839" y="364469"/>
                    <a:pt x="6695573" y="368158"/>
                    <a:pt x="6681040" y="370763"/>
                  </a:cubicBezTo>
                  <a:lnTo>
                    <a:pt x="6675776" y="369705"/>
                  </a:lnTo>
                  <a:lnTo>
                    <a:pt x="6667452" y="370763"/>
                  </a:lnTo>
                  <a:cubicBezTo>
                    <a:pt x="6659321" y="363071"/>
                    <a:pt x="6655256" y="351851"/>
                    <a:pt x="6655256" y="337103"/>
                  </a:cubicBezTo>
                  <a:cubicBezTo>
                    <a:pt x="6651982" y="327449"/>
                    <a:pt x="6647398" y="320364"/>
                    <a:pt x="6641503" y="315850"/>
                  </a:cubicBezTo>
                  <a:lnTo>
                    <a:pt x="6641503" y="312678"/>
                  </a:lnTo>
                  <a:cubicBezTo>
                    <a:pt x="6644720" y="307162"/>
                    <a:pt x="6648872" y="304404"/>
                    <a:pt x="6653960" y="304404"/>
                  </a:cubicBezTo>
                  <a:close/>
                  <a:moveTo>
                    <a:pt x="2242105" y="304006"/>
                  </a:moveTo>
                  <a:lnTo>
                    <a:pt x="2249140" y="304006"/>
                  </a:lnTo>
                  <a:lnTo>
                    <a:pt x="2275330" y="326696"/>
                  </a:lnTo>
                  <a:lnTo>
                    <a:pt x="2276210" y="329817"/>
                  </a:lnTo>
                  <a:cubicBezTo>
                    <a:pt x="2285985" y="330372"/>
                    <a:pt x="2290871" y="332982"/>
                    <a:pt x="2290871" y="337647"/>
                  </a:cubicBezTo>
                  <a:lnTo>
                    <a:pt x="2290871" y="339765"/>
                  </a:lnTo>
                  <a:lnTo>
                    <a:pt x="2290871" y="339802"/>
                  </a:lnTo>
                  <a:lnTo>
                    <a:pt x="2290871" y="344005"/>
                  </a:lnTo>
                  <a:lnTo>
                    <a:pt x="2285769" y="349073"/>
                  </a:lnTo>
                  <a:lnTo>
                    <a:pt x="2262713" y="345634"/>
                  </a:lnTo>
                  <a:cubicBezTo>
                    <a:pt x="2262706" y="345634"/>
                    <a:pt x="2262702" y="346247"/>
                    <a:pt x="2262702" y="347474"/>
                  </a:cubicBezTo>
                  <a:lnTo>
                    <a:pt x="2260045" y="350131"/>
                  </a:lnTo>
                  <a:lnTo>
                    <a:pt x="2246912" y="350131"/>
                  </a:lnTo>
                  <a:cubicBezTo>
                    <a:pt x="2242937" y="350131"/>
                    <a:pt x="2239361" y="348985"/>
                    <a:pt x="2236185" y="346692"/>
                  </a:cubicBezTo>
                  <a:cubicBezTo>
                    <a:pt x="2227964" y="352743"/>
                    <a:pt x="2222741" y="358741"/>
                    <a:pt x="2220518" y="364687"/>
                  </a:cubicBezTo>
                  <a:lnTo>
                    <a:pt x="2221577" y="376006"/>
                  </a:lnTo>
                  <a:lnTo>
                    <a:pt x="2219410" y="376770"/>
                  </a:lnTo>
                  <a:lnTo>
                    <a:pt x="2221577" y="379658"/>
                  </a:lnTo>
                  <a:lnTo>
                    <a:pt x="2221577" y="386421"/>
                  </a:lnTo>
                  <a:lnTo>
                    <a:pt x="2220512" y="401586"/>
                  </a:lnTo>
                  <a:lnTo>
                    <a:pt x="2220831" y="402541"/>
                  </a:lnTo>
                  <a:lnTo>
                    <a:pt x="2236280" y="403451"/>
                  </a:lnTo>
                  <a:cubicBezTo>
                    <a:pt x="2237655" y="398514"/>
                    <a:pt x="2241782" y="393657"/>
                    <a:pt x="2248659" y="388880"/>
                  </a:cubicBezTo>
                  <a:lnTo>
                    <a:pt x="2257436" y="383085"/>
                  </a:lnTo>
                  <a:cubicBezTo>
                    <a:pt x="2264830" y="386055"/>
                    <a:pt x="2276328" y="394412"/>
                    <a:pt x="2291930" y="408157"/>
                  </a:cubicBezTo>
                  <a:lnTo>
                    <a:pt x="2291930" y="410760"/>
                  </a:lnTo>
                  <a:cubicBezTo>
                    <a:pt x="2290290" y="415126"/>
                    <a:pt x="2286707" y="417309"/>
                    <a:pt x="2281179" y="417309"/>
                  </a:cubicBezTo>
                  <a:lnTo>
                    <a:pt x="2277082" y="416307"/>
                  </a:lnTo>
                  <a:lnTo>
                    <a:pt x="2277913" y="422766"/>
                  </a:lnTo>
                  <a:lnTo>
                    <a:pt x="2273548" y="427341"/>
                  </a:lnTo>
                  <a:lnTo>
                    <a:pt x="2281217" y="433893"/>
                  </a:lnTo>
                  <a:lnTo>
                    <a:pt x="2281217" y="437817"/>
                  </a:lnTo>
                  <a:lnTo>
                    <a:pt x="2277913" y="442849"/>
                  </a:lnTo>
                  <a:lnTo>
                    <a:pt x="2281217" y="456685"/>
                  </a:lnTo>
                  <a:lnTo>
                    <a:pt x="2275664" y="468567"/>
                  </a:lnTo>
                  <a:lnTo>
                    <a:pt x="2275664" y="476632"/>
                  </a:lnTo>
                  <a:cubicBezTo>
                    <a:pt x="2277078" y="477796"/>
                    <a:pt x="2278180" y="483658"/>
                    <a:pt x="2278971" y="494216"/>
                  </a:cubicBezTo>
                  <a:lnTo>
                    <a:pt x="2275664" y="500568"/>
                  </a:lnTo>
                  <a:lnTo>
                    <a:pt x="2278971" y="503866"/>
                  </a:lnTo>
                  <a:lnTo>
                    <a:pt x="2277913" y="507944"/>
                  </a:lnTo>
                  <a:lnTo>
                    <a:pt x="2281217" y="525724"/>
                  </a:lnTo>
                  <a:lnTo>
                    <a:pt x="2277913" y="550963"/>
                  </a:lnTo>
                  <a:lnTo>
                    <a:pt x="2280029" y="555336"/>
                  </a:lnTo>
                  <a:cubicBezTo>
                    <a:pt x="2278731" y="565144"/>
                    <a:pt x="2275715" y="570048"/>
                    <a:pt x="2270982" y="570048"/>
                  </a:cubicBezTo>
                  <a:lnTo>
                    <a:pt x="2259780" y="571238"/>
                  </a:lnTo>
                  <a:lnTo>
                    <a:pt x="2251129" y="570048"/>
                  </a:lnTo>
                  <a:lnTo>
                    <a:pt x="2236052" y="571238"/>
                  </a:lnTo>
                  <a:lnTo>
                    <a:pt x="2226892" y="561428"/>
                  </a:lnTo>
                  <a:lnTo>
                    <a:pt x="2230197" y="554931"/>
                  </a:lnTo>
                  <a:lnTo>
                    <a:pt x="2230197" y="552912"/>
                  </a:lnTo>
                  <a:lnTo>
                    <a:pt x="2228080" y="546267"/>
                  </a:lnTo>
                  <a:lnTo>
                    <a:pt x="2230197" y="535298"/>
                  </a:lnTo>
                  <a:lnTo>
                    <a:pt x="2229138" y="526934"/>
                  </a:lnTo>
                  <a:lnTo>
                    <a:pt x="2230197" y="510232"/>
                  </a:lnTo>
                  <a:lnTo>
                    <a:pt x="2228080" y="503984"/>
                  </a:lnTo>
                  <a:lnTo>
                    <a:pt x="2228080" y="492212"/>
                  </a:lnTo>
                  <a:cubicBezTo>
                    <a:pt x="2228734" y="488279"/>
                    <a:pt x="2229592" y="485330"/>
                    <a:pt x="2230650" y="483364"/>
                  </a:cubicBezTo>
                  <a:lnTo>
                    <a:pt x="2232262" y="482105"/>
                  </a:lnTo>
                  <a:lnTo>
                    <a:pt x="2231254" y="481366"/>
                  </a:lnTo>
                  <a:cubicBezTo>
                    <a:pt x="2230548" y="479815"/>
                    <a:pt x="2230197" y="477488"/>
                    <a:pt x="2230197" y="474385"/>
                  </a:cubicBezTo>
                  <a:lnTo>
                    <a:pt x="2230197" y="467574"/>
                  </a:lnTo>
                  <a:lnTo>
                    <a:pt x="2231254" y="463896"/>
                  </a:lnTo>
                  <a:lnTo>
                    <a:pt x="2229138" y="457557"/>
                  </a:lnTo>
                  <a:lnTo>
                    <a:pt x="2231254" y="448647"/>
                  </a:lnTo>
                  <a:lnTo>
                    <a:pt x="2228080" y="429476"/>
                  </a:lnTo>
                  <a:lnTo>
                    <a:pt x="2232312" y="417569"/>
                  </a:lnTo>
                  <a:lnTo>
                    <a:pt x="2231726" y="415194"/>
                  </a:lnTo>
                  <a:lnTo>
                    <a:pt x="2231221" y="415194"/>
                  </a:lnTo>
                  <a:cubicBezTo>
                    <a:pt x="2224085" y="416347"/>
                    <a:pt x="2220518" y="417866"/>
                    <a:pt x="2220518" y="419752"/>
                  </a:cubicBezTo>
                  <a:lnTo>
                    <a:pt x="2222636" y="432706"/>
                  </a:lnTo>
                  <a:lnTo>
                    <a:pt x="2222636" y="433954"/>
                  </a:lnTo>
                  <a:cubicBezTo>
                    <a:pt x="2221172" y="445296"/>
                    <a:pt x="2218987" y="455102"/>
                    <a:pt x="2216083" y="463372"/>
                  </a:cubicBezTo>
                  <a:lnTo>
                    <a:pt x="2215096" y="469009"/>
                  </a:lnTo>
                  <a:lnTo>
                    <a:pt x="2216154" y="473051"/>
                  </a:lnTo>
                  <a:lnTo>
                    <a:pt x="2216154" y="474699"/>
                  </a:lnTo>
                  <a:lnTo>
                    <a:pt x="2212980" y="487358"/>
                  </a:lnTo>
                  <a:lnTo>
                    <a:pt x="2214038" y="491297"/>
                  </a:lnTo>
                  <a:cubicBezTo>
                    <a:pt x="2214038" y="499168"/>
                    <a:pt x="2208449" y="508006"/>
                    <a:pt x="2197270" y="517813"/>
                  </a:cubicBezTo>
                  <a:cubicBezTo>
                    <a:pt x="2195490" y="517813"/>
                    <a:pt x="2194600" y="520653"/>
                    <a:pt x="2194600" y="526333"/>
                  </a:cubicBezTo>
                  <a:cubicBezTo>
                    <a:pt x="2190081" y="534847"/>
                    <a:pt x="2186625" y="539104"/>
                    <a:pt x="2184229" y="539104"/>
                  </a:cubicBezTo>
                  <a:cubicBezTo>
                    <a:pt x="2180929" y="539104"/>
                    <a:pt x="2178966" y="542897"/>
                    <a:pt x="2178340" y="550482"/>
                  </a:cubicBezTo>
                  <a:cubicBezTo>
                    <a:pt x="2167025" y="561410"/>
                    <a:pt x="2158541" y="566874"/>
                    <a:pt x="2152889" y="566874"/>
                  </a:cubicBezTo>
                  <a:lnTo>
                    <a:pt x="2150738" y="566874"/>
                  </a:lnTo>
                  <a:lnTo>
                    <a:pt x="2146886" y="563249"/>
                  </a:lnTo>
                  <a:lnTo>
                    <a:pt x="2146886" y="559588"/>
                  </a:lnTo>
                  <a:cubicBezTo>
                    <a:pt x="2149902" y="557447"/>
                    <a:pt x="2152883" y="552096"/>
                    <a:pt x="2155822" y="543534"/>
                  </a:cubicBezTo>
                  <a:lnTo>
                    <a:pt x="2157727" y="541741"/>
                  </a:lnTo>
                  <a:lnTo>
                    <a:pt x="2157727" y="539918"/>
                  </a:lnTo>
                  <a:lnTo>
                    <a:pt x="2156539" y="527505"/>
                  </a:lnTo>
                  <a:cubicBezTo>
                    <a:pt x="2162446" y="523721"/>
                    <a:pt x="2165398" y="521218"/>
                    <a:pt x="2165398" y="519996"/>
                  </a:cubicBezTo>
                  <a:lnTo>
                    <a:pt x="2164929" y="518871"/>
                  </a:lnTo>
                  <a:lnTo>
                    <a:pt x="2164515" y="518871"/>
                  </a:lnTo>
                  <a:lnTo>
                    <a:pt x="2161057" y="520987"/>
                  </a:lnTo>
                  <a:lnTo>
                    <a:pt x="2157012" y="520143"/>
                  </a:lnTo>
                  <a:lnTo>
                    <a:pt x="2157837" y="523516"/>
                  </a:lnTo>
                  <a:lnTo>
                    <a:pt x="2157837" y="525735"/>
                  </a:lnTo>
                  <a:lnTo>
                    <a:pt x="2153064" y="530508"/>
                  </a:lnTo>
                  <a:lnTo>
                    <a:pt x="2149758" y="530508"/>
                  </a:lnTo>
                  <a:lnTo>
                    <a:pt x="2149460" y="530508"/>
                  </a:lnTo>
                  <a:lnTo>
                    <a:pt x="2144298" y="530508"/>
                  </a:lnTo>
                  <a:cubicBezTo>
                    <a:pt x="2142640" y="529035"/>
                    <a:pt x="2140523" y="527753"/>
                    <a:pt x="2137948" y="526662"/>
                  </a:cubicBezTo>
                  <a:lnTo>
                    <a:pt x="2130602" y="524486"/>
                  </a:lnTo>
                  <a:lnTo>
                    <a:pt x="2131918" y="525741"/>
                  </a:lnTo>
                  <a:lnTo>
                    <a:pt x="2130727" y="541372"/>
                  </a:lnTo>
                  <a:lnTo>
                    <a:pt x="2134035" y="551022"/>
                  </a:lnTo>
                  <a:lnTo>
                    <a:pt x="2134035" y="553464"/>
                  </a:lnTo>
                  <a:cubicBezTo>
                    <a:pt x="2134035" y="562404"/>
                    <a:pt x="2128655" y="566874"/>
                    <a:pt x="2117900" y="566874"/>
                  </a:cubicBezTo>
                  <a:cubicBezTo>
                    <a:pt x="2117900" y="568284"/>
                    <a:pt x="2115104" y="568990"/>
                    <a:pt x="2109514" y="568990"/>
                  </a:cubicBezTo>
                  <a:lnTo>
                    <a:pt x="2098220" y="568990"/>
                  </a:lnTo>
                  <a:lnTo>
                    <a:pt x="2098220" y="567932"/>
                  </a:lnTo>
                  <a:lnTo>
                    <a:pt x="2094439" y="567932"/>
                  </a:lnTo>
                  <a:cubicBezTo>
                    <a:pt x="2083207" y="567932"/>
                    <a:pt x="2077591" y="561346"/>
                    <a:pt x="2077591" y="548174"/>
                  </a:cubicBezTo>
                  <a:cubicBezTo>
                    <a:pt x="2077591" y="545913"/>
                    <a:pt x="2079751" y="542358"/>
                    <a:pt x="2084071" y="537511"/>
                  </a:cubicBezTo>
                  <a:lnTo>
                    <a:pt x="2084071" y="535349"/>
                  </a:lnTo>
                  <a:cubicBezTo>
                    <a:pt x="2084071" y="535644"/>
                    <a:pt x="2082083" y="535132"/>
                    <a:pt x="2078101" y="533814"/>
                  </a:cubicBezTo>
                  <a:lnTo>
                    <a:pt x="2073229" y="534872"/>
                  </a:lnTo>
                  <a:lnTo>
                    <a:pt x="2071838" y="533911"/>
                  </a:lnTo>
                  <a:lnTo>
                    <a:pt x="2062496" y="537538"/>
                  </a:lnTo>
                  <a:cubicBezTo>
                    <a:pt x="2058780" y="539302"/>
                    <a:pt x="2054546" y="541587"/>
                    <a:pt x="2049792" y="544394"/>
                  </a:cubicBezTo>
                  <a:cubicBezTo>
                    <a:pt x="2043555" y="544394"/>
                    <a:pt x="2038815" y="546433"/>
                    <a:pt x="2035567" y="550512"/>
                  </a:cubicBezTo>
                  <a:lnTo>
                    <a:pt x="2022220" y="554046"/>
                  </a:lnTo>
                  <a:lnTo>
                    <a:pt x="2019272" y="551471"/>
                  </a:lnTo>
                  <a:lnTo>
                    <a:pt x="2019272" y="546143"/>
                  </a:lnTo>
                  <a:lnTo>
                    <a:pt x="2033421" y="529083"/>
                  </a:lnTo>
                  <a:cubicBezTo>
                    <a:pt x="2033421" y="526420"/>
                    <a:pt x="2035520" y="524038"/>
                    <a:pt x="2039719" y="521939"/>
                  </a:cubicBezTo>
                  <a:lnTo>
                    <a:pt x="2041834" y="521939"/>
                  </a:lnTo>
                  <a:lnTo>
                    <a:pt x="2040960" y="520866"/>
                  </a:lnTo>
                  <a:lnTo>
                    <a:pt x="2065820" y="477049"/>
                  </a:lnTo>
                  <a:cubicBezTo>
                    <a:pt x="2065820" y="473034"/>
                    <a:pt x="2067232" y="469351"/>
                    <a:pt x="2070053" y="466002"/>
                  </a:cubicBezTo>
                  <a:lnTo>
                    <a:pt x="2070053" y="465922"/>
                  </a:lnTo>
                  <a:cubicBezTo>
                    <a:pt x="2070053" y="466061"/>
                    <a:pt x="2069476" y="465902"/>
                    <a:pt x="2068321" y="465445"/>
                  </a:cubicBezTo>
                  <a:cubicBezTo>
                    <a:pt x="2067703" y="467561"/>
                    <a:pt x="2064861" y="468619"/>
                    <a:pt x="2059792" y="468619"/>
                  </a:cubicBezTo>
                  <a:lnTo>
                    <a:pt x="2057286" y="468619"/>
                  </a:lnTo>
                  <a:lnTo>
                    <a:pt x="2042721" y="465445"/>
                  </a:lnTo>
                  <a:lnTo>
                    <a:pt x="2035469" y="467561"/>
                  </a:lnTo>
                  <a:lnTo>
                    <a:pt x="2032233" y="465041"/>
                  </a:lnTo>
                  <a:lnTo>
                    <a:pt x="2032233" y="461690"/>
                  </a:lnTo>
                  <a:cubicBezTo>
                    <a:pt x="2032233" y="458111"/>
                    <a:pt x="2036730" y="455449"/>
                    <a:pt x="2045724" y="453703"/>
                  </a:cubicBezTo>
                  <a:lnTo>
                    <a:pt x="2053100" y="454761"/>
                  </a:lnTo>
                  <a:lnTo>
                    <a:pt x="2060011" y="452645"/>
                  </a:lnTo>
                  <a:lnTo>
                    <a:pt x="2064741" y="454761"/>
                  </a:lnTo>
                  <a:cubicBezTo>
                    <a:pt x="2074100" y="454761"/>
                    <a:pt x="2078781" y="454360"/>
                    <a:pt x="2078781" y="453557"/>
                  </a:cubicBezTo>
                  <a:lnTo>
                    <a:pt x="2074826" y="433181"/>
                  </a:lnTo>
                  <a:cubicBezTo>
                    <a:pt x="2068117" y="432262"/>
                    <a:pt x="2064763" y="430392"/>
                    <a:pt x="2064763" y="427571"/>
                  </a:cubicBezTo>
                  <a:lnTo>
                    <a:pt x="2064763" y="426660"/>
                  </a:lnTo>
                  <a:lnTo>
                    <a:pt x="2062176" y="430216"/>
                  </a:lnTo>
                  <a:cubicBezTo>
                    <a:pt x="2060377" y="431195"/>
                    <a:pt x="2057681" y="431917"/>
                    <a:pt x="2054086" y="432384"/>
                  </a:cubicBezTo>
                  <a:cubicBezTo>
                    <a:pt x="2049655" y="430781"/>
                    <a:pt x="2047439" y="429723"/>
                    <a:pt x="2047439" y="429210"/>
                  </a:cubicBezTo>
                  <a:lnTo>
                    <a:pt x="2045553" y="432384"/>
                  </a:lnTo>
                  <a:lnTo>
                    <a:pt x="2038113" y="432384"/>
                  </a:lnTo>
                  <a:lnTo>
                    <a:pt x="2029984" y="424255"/>
                  </a:lnTo>
                  <a:lnTo>
                    <a:pt x="2029984" y="420871"/>
                  </a:lnTo>
                  <a:lnTo>
                    <a:pt x="2033883" y="417204"/>
                  </a:lnTo>
                  <a:lnTo>
                    <a:pt x="2041928" y="417204"/>
                  </a:lnTo>
                  <a:lnTo>
                    <a:pt x="2051352" y="421436"/>
                  </a:lnTo>
                  <a:lnTo>
                    <a:pt x="2057345" y="419320"/>
                  </a:lnTo>
                  <a:lnTo>
                    <a:pt x="2060890" y="419320"/>
                  </a:lnTo>
                  <a:lnTo>
                    <a:pt x="2064871" y="423069"/>
                  </a:lnTo>
                  <a:lnTo>
                    <a:pt x="2064871" y="424322"/>
                  </a:lnTo>
                  <a:lnTo>
                    <a:pt x="2067952" y="420857"/>
                  </a:lnTo>
                  <a:lnTo>
                    <a:pt x="2064367" y="420226"/>
                  </a:lnTo>
                  <a:lnTo>
                    <a:pt x="2061455" y="410667"/>
                  </a:lnTo>
                  <a:lnTo>
                    <a:pt x="2062423" y="409463"/>
                  </a:lnTo>
                  <a:lnTo>
                    <a:pt x="2057094" y="397590"/>
                  </a:lnTo>
                  <a:cubicBezTo>
                    <a:pt x="2058998" y="391560"/>
                    <a:pt x="2060850" y="388329"/>
                    <a:pt x="2062648" y="387896"/>
                  </a:cubicBezTo>
                  <a:cubicBezTo>
                    <a:pt x="2062648" y="371888"/>
                    <a:pt x="2056671" y="363884"/>
                    <a:pt x="2044715" y="363884"/>
                  </a:cubicBezTo>
                  <a:cubicBezTo>
                    <a:pt x="2037186" y="363884"/>
                    <a:pt x="2033421" y="361927"/>
                    <a:pt x="2033421" y="358013"/>
                  </a:cubicBezTo>
                  <a:lnTo>
                    <a:pt x="2033421" y="354759"/>
                  </a:lnTo>
                  <a:lnTo>
                    <a:pt x="2037096" y="351084"/>
                  </a:lnTo>
                  <a:lnTo>
                    <a:pt x="2043985" y="351084"/>
                  </a:lnTo>
                  <a:lnTo>
                    <a:pt x="2048014" y="352142"/>
                  </a:lnTo>
                  <a:cubicBezTo>
                    <a:pt x="2052728" y="351358"/>
                    <a:pt x="2056337" y="349947"/>
                    <a:pt x="2058838" y="347910"/>
                  </a:cubicBezTo>
                  <a:lnTo>
                    <a:pt x="2066725" y="347910"/>
                  </a:lnTo>
                  <a:lnTo>
                    <a:pt x="2079554" y="351084"/>
                  </a:lnTo>
                  <a:cubicBezTo>
                    <a:pt x="2079349" y="351084"/>
                    <a:pt x="2079444" y="348862"/>
                    <a:pt x="2079839" y="344418"/>
                  </a:cubicBezTo>
                  <a:lnTo>
                    <a:pt x="2077591" y="337838"/>
                  </a:lnTo>
                  <a:lnTo>
                    <a:pt x="2078781" y="332201"/>
                  </a:lnTo>
                  <a:cubicBezTo>
                    <a:pt x="2078235" y="327698"/>
                    <a:pt x="2076780" y="324264"/>
                    <a:pt x="2074417" y="321898"/>
                  </a:cubicBezTo>
                  <a:cubicBezTo>
                    <a:pt x="2074417" y="315724"/>
                    <a:pt x="2077684" y="311171"/>
                    <a:pt x="2084215" y="308237"/>
                  </a:cubicBezTo>
                  <a:lnTo>
                    <a:pt x="2092368" y="309295"/>
                  </a:lnTo>
                  <a:lnTo>
                    <a:pt x="2100714" y="309295"/>
                  </a:lnTo>
                  <a:cubicBezTo>
                    <a:pt x="2105956" y="312788"/>
                    <a:pt x="2115128" y="315783"/>
                    <a:pt x="2128229" y="318279"/>
                  </a:cubicBezTo>
                  <a:lnTo>
                    <a:pt x="2136150" y="326037"/>
                  </a:lnTo>
                  <a:lnTo>
                    <a:pt x="2136150" y="330258"/>
                  </a:lnTo>
                  <a:lnTo>
                    <a:pt x="2130727" y="335290"/>
                  </a:lnTo>
                  <a:lnTo>
                    <a:pt x="2132976" y="343060"/>
                  </a:lnTo>
                  <a:lnTo>
                    <a:pt x="2129669" y="350026"/>
                  </a:lnTo>
                  <a:cubicBezTo>
                    <a:pt x="2130910" y="350026"/>
                    <a:pt x="2137129" y="343590"/>
                    <a:pt x="2148325" y="330717"/>
                  </a:cubicBezTo>
                  <a:lnTo>
                    <a:pt x="2151228" y="330717"/>
                  </a:lnTo>
                  <a:lnTo>
                    <a:pt x="2169135" y="339427"/>
                  </a:lnTo>
                  <a:lnTo>
                    <a:pt x="2166456" y="329122"/>
                  </a:lnTo>
                  <a:lnTo>
                    <a:pt x="2172199" y="325428"/>
                  </a:lnTo>
                  <a:cubicBezTo>
                    <a:pt x="2177479" y="328018"/>
                    <a:pt x="2186776" y="330870"/>
                    <a:pt x="2200092" y="333982"/>
                  </a:cubicBezTo>
                  <a:lnTo>
                    <a:pt x="2202612" y="334949"/>
                  </a:lnTo>
                  <a:lnTo>
                    <a:pt x="2207130" y="333891"/>
                  </a:lnTo>
                  <a:lnTo>
                    <a:pt x="2210839" y="340375"/>
                  </a:lnTo>
                  <a:lnTo>
                    <a:pt x="2217022" y="336007"/>
                  </a:lnTo>
                  <a:lnTo>
                    <a:pt x="2221449" y="336896"/>
                  </a:lnTo>
                  <a:lnTo>
                    <a:pt x="2220544" y="329708"/>
                  </a:lnTo>
                  <a:cubicBezTo>
                    <a:pt x="2230594" y="325199"/>
                    <a:pt x="2235620" y="320091"/>
                    <a:pt x="2235620" y="314383"/>
                  </a:cubicBezTo>
                  <a:close/>
                  <a:moveTo>
                    <a:pt x="1228015" y="265093"/>
                  </a:moveTo>
                  <a:lnTo>
                    <a:pt x="1228015" y="268330"/>
                  </a:lnTo>
                  <a:lnTo>
                    <a:pt x="1229093" y="268330"/>
                  </a:lnTo>
                  <a:lnTo>
                    <a:pt x="1229093" y="265093"/>
                  </a:lnTo>
                  <a:close/>
                  <a:moveTo>
                    <a:pt x="1232466" y="256326"/>
                  </a:moveTo>
                  <a:lnTo>
                    <a:pt x="1232466" y="259698"/>
                  </a:lnTo>
                  <a:lnTo>
                    <a:pt x="1233543" y="259698"/>
                  </a:lnTo>
                  <a:lnTo>
                    <a:pt x="1233543" y="256326"/>
                  </a:lnTo>
                  <a:close/>
                  <a:moveTo>
                    <a:pt x="3560396" y="254574"/>
                  </a:moveTo>
                  <a:lnTo>
                    <a:pt x="3560396" y="259834"/>
                  </a:lnTo>
                  <a:lnTo>
                    <a:pt x="3561475" y="259834"/>
                  </a:lnTo>
                  <a:lnTo>
                    <a:pt x="3561475" y="254574"/>
                  </a:lnTo>
                  <a:close/>
                  <a:moveTo>
                    <a:pt x="8720964" y="253633"/>
                  </a:moveTo>
                  <a:lnTo>
                    <a:pt x="8723122" y="255791"/>
                  </a:lnTo>
                  <a:lnTo>
                    <a:pt x="8724201" y="255791"/>
                  </a:lnTo>
                  <a:lnTo>
                    <a:pt x="8722043" y="253633"/>
                  </a:lnTo>
                  <a:close/>
                  <a:moveTo>
                    <a:pt x="8773835" y="252554"/>
                  </a:moveTo>
                  <a:lnTo>
                    <a:pt x="8773835" y="255791"/>
                  </a:lnTo>
                  <a:lnTo>
                    <a:pt x="8774914" y="255791"/>
                  </a:lnTo>
                  <a:lnTo>
                    <a:pt x="8774914" y="252554"/>
                  </a:lnTo>
                  <a:close/>
                  <a:moveTo>
                    <a:pt x="1245683" y="252010"/>
                  </a:moveTo>
                  <a:lnTo>
                    <a:pt x="1245683" y="255247"/>
                  </a:lnTo>
                  <a:lnTo>
                    <a:pt x="1247977" y="255247"/>
                  </a:lnTo>
                  <a:lnTo>
                    <a:pt x="1247977" y="252010"/>
                  </a:lnTo>
                  <a:close/>
                  <a:moveTo>
                    <a:pt x="1083564" y="252010"/>
                  </a:moveTo>
                  <a:lnTo>
                    <a:pt x="1083564" y="255247"/>
                  </a:lnTo>
                  <a:lnTo>
                    <a:pt x="1084643" y="255247"/>
                  </a:lnTo>
                  <a:lnTo>
                    <a:pt x="1084643" y="252010"/>
                  </a:lnTo>
                  <a:close/>
                  <a:moveTo>
                    <a:pt x="8684413" y="251475"/>
                  </a:moveTo>
                  <a:lnTo>
                    <a:pt x="8684413" y="254712"/>
                  </a:lnTo>
                  <a:lnTo>
                    <a:pt x="8685492" y="254712"/>
                  </a:lnTo>
                  <a:lnTo>
                    <a:pt x="8685492" y="251475"/>
                  </a:lnTo>
                  <a:close/>
                  <a:moveTo>
                    <a:pt x="2098749" y="249539"/>
                  </a:moveTo>
                  <a:lnTo>
                    <a:pt x="2098749" y="253876"/>
                  </a:lnTo>
                  <a:lnTo>
                    <a:pt x="2102164" y="253876"/>
                  </a:lnTo>
                  <a:lnTo>
                    <a:pt x="2102164" y="249539"/>
                  </a:lnTo>
                  <a:close/>
                  <a:moveTo>
                    <a:pt x="8628304" y="248238"/>
                  </a:moveTo>
                  <a:lnTo>
                    <a:pt x="8628304" y="251475"/>
                  </a:lnTo>
                  <a:lnTo>
                    <a:pt x="8629384" y="251475"/>
                  </a:lnTo>
                  <a:lnTo>
                    <a:pt x="8629384" y="248238"/>
                  </a:lnTo>
                  <a:close/>
                  <a:moveTo>
                    <a:pt x="4668640" y="247291"/>
                  </a:moveTo>
                  <a:lnTo>
                    <a:pt x="4668640" y="248370"/>
                  </a:lnTo>
                  <a:lnTo>
                    <a:pt x="4670798" y="248370"/>
                  </a:lnTo>
                  <a:lnTo>
                    <a:pt x="4670798" y="247291"/>
                  </a:lnTo>
                  <a:close/>
                  <a:moveTo>
                    <a:pt x="4070702" y="247159"/>
                  </a:moveTo>
                  <a:lnTo>
                    <a:pt x="4070702" y="250437"/>
                  </a:lnTo>
                  <a:lnTo>
                    <a:pt x="4074116" y="250437"/>
                  </a:lnTo>
                  <a:lnTo>
                    <a:pt x="4074116" y="247159"/>
                  </a:lnTo>
                  <a:close/>
                  <a:moveTo>
                    <a:pt x="1242447" y="246615"/>
                  </a:moveTo>
                  <a:lnTo>
                    <a:pt x="1242447" y="248773"/>
                  </a:lnTo>
                  <a:lnTo>
                    <a:pt x="1243526" y="248773"/>
                  </a:lnTo>
                  <a:lnTo>
                    <a:pt x="1243526" y="246615"/>
                  </a:lnTo>
                  <a:close/>
                  <a:moveTo>
                    <a:pt x="7724262" y="243517"/>
                  </a:moveTo>
                  <a:lnTo>
                    <a:pt x="7722104" y="246754"/>
                  </a:lnTo>
                  <a:lnTo>
                    <a:pt x="7722104" y="247833"/>
                  </a:lnTo>
                  <a:lnTo>
                    <a:pt x="7724262" y="247833"/>
                  </a:lnTo>
                  <a:lnTo>
                    <a:pt x="7726555" y="245675"/>
                  </a:lnTo>
                  <a:close/>
                  <a:moveTo>
                    <a:pt x="8716648" y="242843"/>
                  </a:moveTo>
                  <a:lnTo>
                    <a:pt x="8716648" y="243922"/>
                  </a:lnTo>
                  <a:lnTo>
                    <a:pt x="8732833" y="249317"/>
                  </a:lnTo>
                  <a:lnTo>
                    <a:pt x="8736070" y="252554"/>
                  </a:lnTo>
                  <a:lnTo>
                    <a:pt x="8740386" y="251475"/>
                  </a:lnTo>
                  <a:lnTo>
                    <a:pt x="8740386" y="250396"/>
                  </a:lnTo>
                  <a:cubicBezTo>
                    <a:pt x="8736430" y="250396"/>
                    <a:pt x="8731754" y="248598"/>
                    <a:pt x="8726359" y="245001"/>
                  </a:cubicBezTo>
                  <a:lnTo>
                    <a:pt x="8717727" y="242843"/>
                  </a:lnTo>
                  <a:close/>
                  <a:moveTo>
                    <a:pt x="1088014" y="242164"/>
                  </a:moveTo>
                  <a:cubicBezTo>
                    <a:pt x="1086576" y="242164"/>
                    <a:pt x="1085855" y="243288"/>
                    <a:pt x="1085855" y="245536"/>
                  </a:cubicBezTo>
                  <a:lnTo>
                    <a:pt x="1085855" y="247694"/>
                  </a:lnTo>
                  <a:lnTo>
                    <a:pt x="1086934" y="247694"/>
                  </a:lnTo>
                  <a:close/>
                  <a:moveTo>
                    <a:pt x="8712332" y="241764"/>
                  </a:moveTo>
                  <a:lnTo>
                    <a:pt x="8712332" y="243922"/>
                  </a:lnTo>
                  <a:lnTo>
                    <a:pt x="8715569" y="243922"/>
                  </a:lnTo>
                  <a:lnTo>
                    <a:pt x="8715569" y="242843"/>
                  </a:lnTo>
                  <a:close/>
                  <a:moveTo>
                    <a:pt x="7207921" y="241359"/>
                  </a:moveTo>
                  <a:lnTo>
                    <a:pt x="7210079" y="243517"/>
                  </a:lnTo>
                  <a:lnTo>
                    <a:pt x="7210079" y="241359"/>
                  </a:lnTo>
                  <a:close/>
                  <a:moveTo>
                    <a:pt x="8608882" y="240685"/>
                  </a:moveTo>
                  <a:lnTo>
                    <a:pt x="8607803" y="241764"/>
                  </a:lnTo>
                  <a:lnTo>
                    <a:pt x="8607803" y="242843"/>
                  </a:lnTo>
                  <a:lnTo>
                    <a:pt x="8611040" y="242843"/>
                  </a:lnTo>
                  <a:close/>
                  <a:moveTo>
                    <a:pt x="8699384" y="239606"/>
                  </a:moveTo>
                  <a:lnTo>
                    <a:pt x="8697226" y="241764"/>
                  </a:lnTo>
                  <a:lnTo>
                    <a:pt x="8697226" y="245001"/>
                  </a:lnTo>
                  <a:lnTo>
                    <a:pt x="8699384" y="247159"/>
                  </a:lnTo>
                  <a:lnTo>
                    <a:pt x="8701542" y="247159"/>
                  </a:lnTo>
                  <a:lnTo>
                    <a:pt x="8702621" y="240685"/>
                  </a:lnTo>
                  <a:lnTo>
                    <a:pt x="8701542" y="239606"/>
                  </a:lnTo>
                  <a:close/>
                  <a:moveTo>
                    <a:pt x="8632620" y="238527"/>
                  </a:moveTo>
                  <a:cubicBezTo>
                    <a:pt x="8631182" y="238527"/>
                    <a:pt x="8630462" y="239606"/>
                    <a:pt x="8630462" y="241764"/>
                  </a:cubicBezTo>
                  <a:lnTo>
                    <a:pt x="8630462" y="243922"/>
                  </a:lnTo>
                  <a:lnTo>
                    <a:pt x="8631542" y="243922"/>
                  </a:lnTo>
                  <a:close/>
                  <a:moveTo>
                    <a:pt x="9187172" y="237515"/>
                  </a:moveTo>
                  <a:lnTo>
                    <a:pt x="9187156" y="237560"/>
                  </a:lnTo>
                  <a:lnTo>
                    <a:pt x="9187156" y="239811"/>
                  </a:lnTo>
                  <a:lnTo>
                    <a:pt x="9187630" y="240285"/>
                  </a:lnTo>
                  <a:cubicBezTo>
                    <a:pt x="9187435" y="240285"/>
                    <a:pt x="9187289" y="239632"/>
                    <a:pt x="9187192" y="238326"/>
                  </a:cubicBezTo>
                  <a:close/>
                  <a:moveTo>
                    <a:pt x="8683334" y="237448"/>
                  </a:moveTo>
                  <a:lnTo>
                    <a:pt x="8683334" y="245001"/>
                  </a:lnTo>
                  <a:lnTo>
                    <a:pt x="8684413" y="245001"/>
                  </a:lnTo>
                  <a:lnTo>
                    <a:pt x="8684413" y="237448"/>
                  </a:lnTo>
                  <a:close/>
                  <a:moveTo>
                    <a:pt x="7740582" y="236908"/>
                  </a:moveTo>
                  <a:lnTo>
                    <a:pt x="7740582" y="239066"/>
                  </a:lnTo>
                  <a:lnTo>
                    <a:pt x="7741661" y="239066"/>
                  </a:lnTo>
                  <a:lnTo>
                    <a:pt x="7741661" y="236908"/>
                  </a:lnTo>
                  <a:close/>
                  <a:moveTo>
                    <a:pt x="7242854" y="236908"/>
                  </a:moveTo>
                  <a:lnTo>
                    <a:pt x="7238538" y="240145"/>
                  </a:lnTo>
                  <a:lnTo>
                    <a:pt x="7238538" y="241359"/>
                  </a:lnTo>
                  <a:cubicBezTo>
                    <a:pt x="7238538" y="242977"/>
                    <a:pt x="7241101" y="244056"/>
                    <a:pt x="7246226" y="244596"/>
                  </a:cubicBezTo>
                  <a:lnTo>
                    <a:pt x="7249463" y="239066"/>
                  </a:lnTo>
                  <a:lnTo>
                    <a:pt x="7249463" y="237987"/>
                  </a:lnTo>
                  <a:close/>
                  <a:moveTo>
                    <a:pt x="6221470" y="236502"/>
                  </a:moveTo>
                  <a:lnTo>
                    <a:pt x="6221470" y="239739"/>
                  </a:lnTo>
                  <a:lnTo>
                    <a:pt x="6225786" y="239739"/>
                  </a:lnTo>
                  <a:lnTo>
                    <a:pt x="6225786" y="238660"/>
                  </a:lnTo>
                  <a:lnTo>
                    <a:pt x="6223628" y="236502"/>
                  </a:lnTo>
                  <a:close/>
                  <a:moveTo>
                    <a:pt x="8686571" y="236369"/>
                  </a:moveTo>
                  <a:lnTo>
                    <a:pt x="8686571" y="238527"/>
                  </a:lnTo>
                  <a:lnTo>
                    <a:pt x="8691831" y="238527"/>
                  </a:lnTo>
                  <a:lnTo>
                    <a:pt x="8693989" y="236369"/>
                  </a:lnTo>
                  <a:close/>
                  <a:moveTo>
                    <a:pt x="7102719" y="235829"/>
                  </a:moveTo>
                  <a:lnTo>
                    <a:pt x="7100561" y="237987"/>
                  </a:lnTo>
                  <a:lnTo>
                    <a:pt x="7103798" y="241359"/>
                  </a:lnTo>
                  <a:lnTo>
                    <a:pt x="7106090" y="239066"/>
                  </a:lnTo>
                  <a:lnTo>
                    <a:pt x="7106090" y="237987"/>
                  </a:lnTo>
                  <a:lnTo>
                    <a:pt x="7103798" y="235829"/>
                  </a:lnTo>
                  <a:close/>
                  <a:moveTo>
                    <a:pt x="7592893" y="234750"/>
                  </a:moveTo>
                  <a:lnTo>
                    <a:pt x="7591679" y="239066"/>
                  </a:lnTo>
                  <a:lnTo>
                    <a:pt x="7592893" y="247833"/>
                  </a:lnTo>
                  <a:lnTo>
                    <a:pt x="7593972" y="247833"/>
                  </a:lnTo>
                  <a:lnTo>
                    <a:pt x="7593972" y="243517"/>
                  </a:lnTo>
                  <a:lnTo>
                    <a:pt x="7592893" y="240145"/>
                  </a:lnTo>
                  <a:lnTo>
                    <a:pt x="7593972" y="235829"/>
                  </a:lnTo>
                  <a:lnTo>
                    <a:pt x="7593972" y="234750"/>
                  </a:lnTo>
                  <a:close/>
                  <a:moveTo>
                    <a:pt x="8635858" y="234211"/>
                  </a:moveTo>
                  <a:lnTo>
                    <a:pt x="8633700" y="236369"/>
                  </a:lnTo>
                  <a:lnTo>
                    <a:pt x="8633700" y="237448"/>
                  </a:lnTo>
                  <a:lnTo>
                    <a:pt x="8635858" y="235290"/>
                  </a:lnTo>
                  <a:close/>
                  <a:moveTo>
                    <a:pt x="578198" y="234207"/>
                  </a:moveTo>
                  <a:lnTo>
                    <a:pt x="574961" y="237444"/>
                  </a:lnTo>
                  <a:lnTo>
                    <a:pt x="576040" y="240681"/>
                  </a:lnTo>
                  <a:lnTo>
                    <a:pt x="578198" y="240681"/>
                  </a:lnTo>
                  <a:lnTo>
                    <a:pt x="581435" y="236365"/>
                  </a:lnTo>
                  <a:close/>
                  <a:moveTo>
                    <a:pt x="3252759" y="233668"/>
                  </a:moveTo>
                  <a:cubicBezTo>
                    <a:pt x="3249522" y="235107"/>
                    <a:pt x="3247723" y="236546"/>
                    <a:pt x="3247364" y="237984"/>
                  </a:cubicBezTo>
                  <a:lnTo>
                    <a:pt x="3247364" y="240142"/>
                  </a:lnTo>
                  <a:lnTo>
                    <a:pt x="3250601" y="241221"/>
                  </a:lnTo>
                  <a:lnTo>
                    <a:pt x="3253838" y="240142"/>
                  </a:lnTo>
                  <a:lnTo>
                    <a:pt x="3253838" y="235826"/>
                  </a:lnTo>
                  <a:lnTo>
                    <a:pt x="3252759" y="234747"/>
                  </a:lnTo>
                  <a:close/>
                  <a:moveTo>
                    <a:pt x="1230308" y="233532"/>
                  </a:moveTo>
                  <a:lnTo>
                    <a:pt x="1230308" y="236769"/>
                  </a:lnTo>
                  <a:cubicBezTo>
                    <a:pt x="1234624" y="240726"/>
                    <a:pt x="1236782" y="244367"/>
                    <a:pt x="1236782" y="247694"/>
                  </a:cubicBezTo>
                  <a:lnTo>
                    <a:pt x="1242447" y="245536"/>
                  </a:lnTo>
                  <a:lnTo>
                    <a:pt x="1242447" y="244322"/>
                  </a:lnTo>
                  <a:cubicBezTo>
                    <a:pt x="1240198" y="241985"/>
                    <a:pt x="1239074" y="239827"/>
                    <a:pt x="1239074" y="237848"/>
                  </a:cubicBezTo>
                  <a:lnTo>
                    <a:pt x="1235703" y="240006"/>
                  </a:lnTo>
                  <a:close/>
                  <a:moveTo>
                    <a:pt x="1093408" y="233532"/>
                  </a:moveTo>
                  <a:cubicBezTo>
                    <a:pt x="1090532" y="234252"/>
                    <a:pt x="1089092" y="236769"/>
                    <a:pt x="1089092" y="241085"/>
                  </a:cubicBezTo>
                  <a:lnTo>
                    <a:pt x="1090172" y="241085"/>
                  </a:lnTo>
                  <a:lnTo>
                    <a:pt x="1096781" y="242164"/>
                  </a:lnTo>
                  <a:lnTo>
                    <a:pt x="1098939" y="235690"/>
                  </a:lnTo>
                  <a:lnTo>
                    <a:pt x="1098939" y="234611"/>
                  </a:lnTo>
                  <a:close/>
                  <a:moveTo>
                    <a:pt x="4665403" y="232320"/>
                  </a:moveTo>
                  <a:lnTo>
                    <a:pt x="4665403" y="235557"/>
                  </a:lnTo>
                  <a:lnTo>
                    <a:pt x="4667561" y="235557"/>
                  </a:lnTo>
                  <a:lnTo>
                    <a:pt x="4667561" y="232320"/>
                  </a:lnTo>
                  <a:close/>
                  <a:moveTo>
                    <a:pt x="4673900" y="231241"/>
                  </a:moveTo>
                  <a:lnTo>
                    <a:pt x="4673900" y="239873"/>
                  </a:lnTo>
                  <a:lnTo>
                    <a:pt x="4672956" y="245133"/>
                  </a:lnTo>
                  <a:lnTo>
                    <a:pt x="4673900" y="245133"/>
                  </a:lnTo>
                  <a:lnTo>
                    <a:pt x="4678216" y="240952"/>
                  </a:lnTo>
                  <a:lnTo>
                    <a:pt x="4678216" y="234478"/>
                  </a:lnTo>
                  <a:lnTo>
                    <a:pt x="4674979" y="231241"/>
                  </a:lnTo>
                  <a:close/>
                  <a:moveTo>
                    <a:pt x="2139745" y="230627"/>
                  </a:moveTo>
                  <a:lnTo>
                    <a:pt x="2143159" y="233906"/>
                  </a:lnTo>
                  <a:lnTo>
                    <a:pt x="2143159" y="230627"/>
                  </a:lnTo>
                  <a:close/>
                  <a:moveTo>
                    <a:pt x="4655692" y="230162"/>
                  </a:moveTo>
                  <a:lnTo>
                    <a:pt x="4655692" y="232320"/>
                  </a:lnTo>
                  <a:lnTo>
                    <a:pt x="4657850" y="230162"/>
                  </a:lnTo>
                  <a:close/>
                  <a:moveTo>
                    <a:pt x="8612119" y="229895"/>
                  </a:moveTo>
                  <a:lnTo>
                    <a:pt x="8612119" y="230974"/>
                  </a:lnTo>
                  <a:cubicBezTo>
                    <a:pt x="8613558" y="237448"/>
                    <a:pt x="8615356" y="240685"/>
                    <a:pt x="8617514" y="240685"/>
                  </a:cubicBezTo>
                  <a:cubicBezTo>
                    <a:pt x="8621830" y="239067"/>
                    <a:pt x="8623988" y="237628"/>
                    <a:pt x="8623988" y="236369"/>
                  </a:cubicBezTo>
                  <a:lnTo>
                    <a:pt x="8623988" y="235290"/>
                  </a:lnTo>
                  <a:lnTo>
                    <a:pt x="8617514" y="229895"/>
                  </a:lnTo>
                  <a:close/>
                  <a:moveTo>
                    <a:pt x="2071918" y="229674"/>
                  </a:moveTo>
                  <a:lnTo>
                    <a:pt x="2069764" y="231341"/>
                  </a:lnTo>
                  <a:lnTo>
                    <a:pt x="2071542" y="233120"/>
                  </a:lnTo>
                  <a:lnTo>
                    <a:pt x="2071972" y="232743"/>
                  </a:lnTo>
                  <a:lnTo>
                    <a:pt x="2071376" y="232743"/>
                  </a:lnTo>
                  <a:cubicBezTo>
                    <a:pt x="2070731" y="230697"/>
                    <a:pt x="2070913" y="229674"/>
                    <a:pt x="2071918" y="229674"/>
                  </a:cubicBezTo>
                  <a:close/>
                  <a:moveTo>
                    <a:pt x="7592893" y="229355"/>
                  </a:moveTo>
                  <a:lnTo>
                    <a:pt x="7592893" y="232592"/>
                  </a:lnTo>
                  <a:lnTo>
                    <a:pt x="7593972" y="232592"/>
                  </a:lnTo>
                  <a:lnTo>
                    <a:pt x="7593972" y="229355"/>
                  </a:lnTo>
                  <a:close/>
                  <a:moveTo>
                    <a:pt x="1243526" y="229082"/>
                  </a:moveTo>
                  <a:lnTo>
                    <a:pt x="1242447" y="232453"/>
                  </a:lnTo>
                  <a:lnTo>
                    <a:pt x="1243526" y="232453"/>
                  </a:lnTo>
                  <a:lnTo>
                    <a:pt x="1244604" y="231239"/>
                  </a:lnTo>
                  <a:lnTo>
                    <a:pt x="1244604" y="229082"/>
                  </a:lnTo>
                  <a:close/>
                  <a:moveTo>
                    <a:pt x="6237790" y="228949"/>
                  </a:moveTo>
                  <a:lnTo>
                    <a:pt x="6234553" y="232186"/>
                  </a:lnTo>
                  <a:lnTo>
                    <a:pt x="6234553" y="234344"/>
                  </a:lnTo>
                  <a:lnTo>
                    <a:pt x="6237790" y="237581"/>
                  </a:lnTo>
                  <a:cubicBezTo>
                    <a:pt x="6240038" y="234884"/>
                    <a:pt x="6241162" y="232366"/>
                    <a:pt x="6241162" y="230028"/>
                  </a:cubicBezTo>
                  <a:lnTo>
                    <a:pt x="6240083" y="228949"/>
                  </a:lnTo>
                  <a:close/>
                  <a:moveTo>
                    <a:pt x="6185323" y="228949"/>
                  </a:moveTo>
                  <a:cubicBezTo>
                    <a:pt x="6181007" y="229309"/>
                    <a:pt x="6178849" y="230388"/>
                    <a:pt x="6178849" y="232186"/>
                  </a:cubicBezTo>
                  <a:lnTo>
                    <a:pt x="6178849" y="238660"/>
                  </a:lnTo>
                  <a:lnTo>
                    <a:pt x="6182086" y="238660"/>
                  </a:lnTo>
                  <a:lnTo>
                    <a:pt x="6189774" y="231107"/>
                  </a:lnTo>
                  <a:lnTo>
                    <a:pt x="6187616" y="228949"/>
                  </a:lnTo>
                  <a:close/>
                  <a:moveTo>
                    <a:pt x="8689673" y="228816"/>
                  </a:moveTo>
                  <a:lnTo>
                    <a:pt x="8689673" y="229895"/>
                  </a:lnTo>
                  <a:lnTo>
                    <a:pt x="8693989" y="232053"/>
                  </a:lnTo>
                  <a:lnTo>
                    <a:pt x="8692910" y="228816"/>
                  </a:lnTo>
                  <a:close/>
                  <a:moveTo>
                    <a:pt x="8599171" y="228816"/>
                  </a:moveTo>
                  <a:lnTo>
                    <a:pt x="8599171" y="234211"/>
                  </a:lnTo>
                  <a:lnTo>
                    <a:pt x="8602408" y="234211"/>
                  </a:lnTo>
                  <a:lnTo>
                    <a:pt x="8602408" y="230974"/>
                  </a:lnTo>
                  <a:lnTo>
                    <a:pt x="8600250" y="228816"/>
                  </a:lnTo>
                  <a:close/>
                  <a:moveTo>
                    <a:pt x="7203470" y="228141"/>
                  </a:moveTo>
                  <a:lnTo>
                    <a:pt x="7203470" y="230299"/>
                  </a:lnTo>
                  <a:lnTo>
                    <a:pt x="7204550" y="233671"/>
                  </a:lnTo>
                  <a:lnTo>
                    <a:pt x="7205628" y="233671"/>
                  </a:lnTo>
                  <a:lnTo>
                    <a:pt x="7205628" y="232592"/>
                  </a:lnTo>
                  <a:lnTo>
                    <a:pt x="7204550" y="228141"/>
                  </a:lnTo>
                  <a:close/>
                  <a:moveTo>
                    <a:pt x="4662166" y="228004"/>
                  </a:moveTo>
                  <a:lnTo>
                    <a:pt x="4658929" y="229083"/>
                  </a:lnTo>
                  <a:lnTo>
                    <a:pt x="4662166" y="232320"/>
                  </a:lnTo>
                  <a:close/>
                  <a:moveTo>
                    <a:pt x="8770598" y="227737"/>
                  </a:moveTo>
                  <a:lnTo>
                    <a:pt x="8770598" y="230974"/>
                  </a:lnTo>
                  <a:cubicBezTo>
                    <a:pt x="8770598" y="234031"/>
                    <a:pt x="8773116" y="237268"/>
                    <a:pt x="8778151" y="240685"/>
                  </a:cubicBezTo>
                  <a:lnTo>
                    <a:pt x="8778151" y="243922"/>
                  </a:lnTo>
                  <a:lnTo>
                    <a:pt x="8783546" y="241764"/>
                  </a:lnTo>
                  <a:lnTo>
                    <a:pt x="8783546" y="240685"/>
                  </a:lnTo>
                  <a:cubicBezTo>
                    <a:pt x="8781388" y="238347"/>
                    <a:pt x="8780309" y="236189"/>
                    <a:pt x="8780309" y="234211"/>
                  </a:cubicBezTo>
                  <a:lnTo>
                    <a:pt x="8779230" y="235290"/>
                  </a:lnTo>
                  <a:lnTo>
                    <a:pt x="8778151" y="235290"/>
                  </a:lnTo>
                  <a:close/>
                  <a:moveTo>
                    <a:pt x="2749959" y="227464"/>
                  </a:moveTo>
                  <a:lnTo>
                    <a:pt x="2748880" y="228543"/>
                  </a:lnTo>
                  <a:lnTo>
                    <a:pt x="2748880" y="229622"/>
                  </a:lnTo>
                  <a:lnTo>
                    <a:pt x="2752117" y="232859"/>
                  </a:lnTo>
                  <a:cubicBezTo>
                    <a:pt x="2754994" y="231780"/>
                    <a:pt x="2756433" y="230701"/>
                    <a:pt x="2756433" y="229622"/>
                  </a:cubicBezTo>
                  <a:close/>
                  <a:moveTo>
                    <a:pt x="2744565" y="227464"/>
                  </a:moveTo>
                  <a:lnTo>
                    <a:pt x="2744565" y="228543"/>
                  </a:lnTo>
                  <a:lnTo>
                    <a:pt x="2746722" y="228543"/>
                  </a:lnTo>
                  <a:lnTo>
                    <a:pt x="2746722" y="227464"/>
                  </a:lnTo>
                  <a:close/>
                  <a:moveTo>
                    <a:pt x="8279261" y="227332"/>
                  </a:moveTo>
                  <a:lnTo>
                    <a:pt x="8278182" y="228411"/>
                  </a:lnTo>
                  <a:lnTo>
                    <a:pt x="8278182" y="229490"/>
                  </a:lnTo>
                  <a:lnTo>
                    <a:pt x="8280340" y="231648"/>
                  </a:lnTo>
                  <a:lnTo>
                    <a:pt x="8283577" y="231648"/>
                  </a:lnTo>
                  <a:lnTo>
                    <a:pt x="8283577" y="228411"/>
                  </a:lnTo>
                  <a:close/>
                  <a:moveTo>
                    <a:pt x="2235601" y="227004"/>
                  </a:moveTo>
                  <a:lnTo>
                    <a:pt x="2234326" y="227149"/>
                  </a:lnTo>
                  <a:lnTo>
                    <a:pt x="2233851" y="227634"/>
                  </a:lnTo>
                  <a:close/>
                  <a:moveTo>
                    <a:pt x="6198541" y="226791"/>
                  </a:moveTo>
                  <a:lnTo>
                    <a:pt x="6198541" y="227870"/>
                  </a:lnTo>
                  <a:cubicBezTo>
                    <a:pt x="6199441" y="231467"/>
                    <a:pt x="6200520" y="233265"/>
                    <a:pt x="6201778" y="233265"/>
                  </a:cubicBezTo>
                  <a:lnTo>
                    <a:pt x="6202857" y="233265"/>
                  </a:lnTo>
                  <a:cubicBezTo>
                    <a:pt x="6202857" y="229669"/>
                    <a:pt x="6201419" y="227510"/>
                    <a:pt x="6198541" y="226791"/>
                  </a:cubicBezTo>
                  <a:close/>
                  <a:moveTo>
                    <a:pt x="2665932" y="226385"/>
                  </a:moveTo>
                  <a:lnTo>
                    <a:pt x="2661616" y="227464"/>
                  </a:lnTo>
                  <a:cubicBezTo>
                    <a:pt x="2661616" y="228722"/>
                    <a:pt x="2663414" y="229802"/>
                    <a:pt x="2667011" y="230701"/>
                  </a:cubicBezTo>
                  <a:lnTo>
                    <a:pt x="2669169" y="228543"/>
                  </a:lnTo>
                  <a:cubicBezTo>
                    <a:pt x="2671326" y="229262"/>
                    <a:pt x="2672406" y="231420"/>
                    <a:pt x="2672406" y="235017"/>
                  </a:cubicBezTo>
                  <a:lnTo>
                    <a:pt x="2673485" y="235017"/>
                  </a:lnTo>
                  <a:lnTo>
                    <a:pt x="2673485" y="232859"/>
                  </a:lnTo>
                  <a:lnTo>
                    <a:pt x="2670248" y="226385"/>
                  </a:lnTo>
                  <a:lnTo>
                    <a:pt x="2669169" y="227464"/>
                  </a:lnTo>
                  <a:lnTo>
                    <a:pt x="2667011" y="227464"/>
                  </a:lnTo>
                  <a:close/>
                  <a:moveTo>
                    <a:pt x="74316" y="224765"/>
                  </a:moveTo>
                  <a:lnTo>
                    <a:pt x="74316" y="226788"/>
                  </a:lnTo>
                  <a:lnTo>
                    <a:pt x="79441" y="229890"/>
                  </a:lnTo>
                  <a:lnTo>
                    <a:pt x="81465" y="229890"/>
                  </a:lnTo>
                  <a:lnTo>
                    <a:pt x="81465" y="227867"/>
                  </a:lnTo>
                  <a:cubicBezTo>
                    <a:pt x="78047" y="227867"/>
                    <a:pt x="76339" y="226833"/>
                    <a:pt x="76339" y="224765"/>
                  </a:cubicBezTo>
                  <a:close/>
                  <a:moveTo>
                    <a:pt x="4075515" y="224386"/>
                  </a:moveTo>
                  <a:cubicBezTo>
                    <a:pt x="4075580" y="224386"/>
                    <a:pt x="4075114" y="225340"/>
                    <a:pt x="4074116" y="227250"/>
                  </a:cubicBezTo>
                  <a:lnTo>
                    <a:pt x="4074590" y="227323"/>
                  </a:lnTo>
                  <a:lnTo>
                    <a:pt x="4075865" y="224386"/>
                  </a:lnTo>
                  <a:close/>
                  <a:moveTo>
                    <a:pt x="7592893" y="223825"/>
                  </a:moveTo>
                  <a:lnTo>
                    <a:pt x="7592893" y="226118"/>
                  </a:lnTo>
                  <a:lnTo>
                    <a:pt x="7593972" y="226118"/>
                  </a:lnTo>
                  <a:lnTo>
                    <a:pt x="7593972" y="223825"/>
                  </a:lnTo>
                  <a:close/>
                  <a:moveTo>
                    <a:pt x="571724" y="223551"/>
                  </a:moveTo>
                  <a:lnTo>
                    <a:pt x="568487" y="226654"/>
                  </a:lnTo>
                  <a:lnTo>
                    <a:pt x="568487" y="227733"/>
                  </a:lnTo>
                  <a:lnTo>
                    <a:pt x="570645" y="229891"/>
                  </a:lnTo>
                  <a:lnTo>
                    <a:pt x="574961" y="225575"/>
                  </a:lnTo>
                  <a:lnTo>
                    <a:pt x="572803" y="223551"/>
                  </a:lnTo>
                  <a:close/>
                  <a:moveTo>
                    <a:pt x="2657300" y="223148"/>
                  </a:moveTo>
                  <a:lnTo>
                    <a:pt x="2657300" y="225306"/>
                  </a:lnTo>
                  <a:lnTo>
                    <a:pt x="2659457" y="225306"/>
                  </a:lnTo>
                  <a:close/>
                  <a:moveTo>
                    <a:pt x="2597955" y="223148"/>
                  </a:moveTo>
                  <a:lnTo>
                    <a:pt x="2597955" y="224227"/>
                  </a:lnTo>
                  <a:lnTo>
                    <a:pt x="2604429" y="224227"/>
                  </a:lnTo>
                  <a:lnTo>
                    <a:pt x="2604429" y="223148"/>
                  </a:lnTo>
                  <a:close/>
                  <a:moveTo>
                    <a:pt x="8269550" y="221937"/>
                  </a:moveTo>
                  <a:lnTo>
                    <a:pt x="8268470" y="223016"/>
                  </a:lnTo>
                  <a:lnTo>
                    <a:pt x="8268470" y="224095"/>
                  </a:lnTo>
                  <a:lnTo>
                    <a:pt x="8271708" y="226253"/>
                  </a:lnTo>
                  <a:lnTo>
                    <a:pt x="8273866" y="224095"/>
                  </a:lnTo>
                  <a:lnTo>
                    <a:pt x="8273866" y="223016"/>
                  </a:lnTo>
                  <a:close/>
                  <a:moveTo>
                    <a:pt x="3154839" y="221664"/>
                  </a:moveTo>
                  <a:cubicBezTo>
                    <a:pt x="3151961" y="222743"/>
                    <a:pt x="3150523" y="223822"/>
                    <a:pt x="3150523" y="224901"/>
                  </a:cubicBezTo>
                  <a:lnTo>
                    <a:pt x="3152681" y="227059"/>
                  </a:lnTo>
                  <a:lnTo>
                    <a:pt x="3155918" y="227059"/>
                  </a:lnTo>
                  <a:lnTo>
                    <a:pt x="3155918" y="224901"/>
                  </a:lnTo>
                  <a:lnTo>
                    <a:pt x="3157132" y="224901"/>
                  </a:lnTo>
                  <a:close/>
                  <a:moveTo>
                    <a:pt x="9197805" y="221129"/>
                  </a:moveTo>
                  <a:lnTo>
                    <a:pt x="9198296" y="221783"/>
                  </a:lnTo>
                  <a:lnTo>
                    <a:pt x="9198683" y="221661"/>
                  </a:lnTo>
                  <a:close/>
                  <a:moveTo>
                    <a:pt x="2672406" y="220990"/>
                  </a:moveTo>
                  <a:lnTo>
                    <a:pt x="2673485" y="224227"/>
                  </a:lnTo>
                  <a:lnTo>
                    <a:pt x="2674565" y="224227"/>
                  </a:lnTo>
                  <a:lnTo>
                    <a:pt x="2674565" y="222069"/>
                  </a:lnTo>
                  <a:lnTo>
                    <a:pt x="2673485" y="220990"/>
                  </a:lnTo>
                  <a:close/>
                  <a:moveTo>
                    <a:pt x="4157319" y="220976"/>
                  </a:moveTo>
                  <a:lnTo>
                    <a:pt x="4157319" y="222270"/>
                  </a:lnTo>
                  <a:lnTo>
                    <a:pt x="4159808" y="221774"/>
                  </a:lnTo>
                  <a:close/>
                  <a:moveTo>
                    <a:pt x="4156634" y="220976"/>
                  </a:moveTo>
                  <a:lnTo>
                    <a:pt x="4153221" y="224386"/>
                  </a:lnTo>
                  <a:lnTo>
                    <a:pt x="4156634" y="224386"/>
                  </a:lnTo>
                  <a:close/>
                  <a:moveTo>
                    <a:pt x="7584126" y="220588"/>
                  </a:moveTo>
                  <a:lnTo>
                    <a:pt x="7581968" y="222746"/>
                  </a:lnTo>
                  <a:lnTo>
                    <a:pt x="7583047" y="223825"/>
                  </a:lnTo>
                  <a:lnTo>
                    <a:pt x="7584126" y="223825"/>
                  </a:lnTo>
                  <a:close/>
                  <a:moveTo>
                    <a:pt x="1569775" y="219910"/>
                  </a:moveTo>
                  <a:lnTo>
                    <a:pt x="1563167" y="222068"/>
                  </a:lnTo>
                  <a:lnTo>
                    <a:pt x="1563167" y="223282"/>
                  </a:lnTo>
                  <a:lnTo>
                    <a:pt x="1564246" y="223282"/>
                  </a:lnTo>
                  <a:lnTo>
                    <a:pt x="1572069" y="220989"/>
                  </a:lnTo>
                  <a:lnTo>
                    <a:pt x="1572069" y="219910"/>
                  </a:lnTo>
                  <a:close/>
                  <a:moveTo>
                    <a:pt x="5681982" y="219373"/>
                  </a:moveTo>
                  <a:lnTo>
                    <a:pt x="5681982" y="220452"/>
                  </a:lnTo>
                  <a:lnTo>
                    <a:pt x="5684140" y="220452"/>
                  </a:lnTo>
                  <a:lnTo>
                    <a:pt x="5684140" y="219373"/>
                  </a:lnTo>
                  <a:close/>
                  <a:moveTo>
                    <a:pt x="5677666" y="219373"/>
                  </a:moveTo>
                  <a:lnTo>
                    <a:pt x="5677666" y="220452"/>
                  </a:lnTo>
                  <a:lnTo>
                    <a:pt x="5679824" y="220452"/>
                  </a:lnTo>
                  <a:lnTo>
                    <a:pt x="5679824" y="219373"/>
                  </a:lnTo>
                  <a:close/>
                  <a:moveTo>
                    <a:pt x="6189774" y="218294"/>
                  </a:moveTo>
                  <a:lnTo>
                    <a:pt x="6189774" y="222610"/>
                  </a:lnTo>
                  <a:lnTo>
                    <a:pt x="6193011" y="222610"/>
                  </a:lnTo>
                  <a:lnTo>
                    <a:pt x="6193011" y="220452"/>
                  </a:lnTo>
                  <a:lnTo>
                    <a:pt x="6190853" y="218294"/>
                  </a:lnTo>
                  <a:close/>
                  <a:moveTo>
                    <a:pt x="5743216" y="218294"/>
                  </a:moveTo>
                  <a:lnTo>
                    <a:pt x="5745374" y="220452"/>
                  </a:lnTo>
                  <a:lnTo>
                    <a:pt x="5746453" y="220452"/>
                  </a:lnTo>
                  <a:lnTo>
                    <a:pt x="5744295" y="218294"/>
                  </a:lnTo>
                  <a:close/>
                  <a:moveTo>
                    <a:pt x="9263746" y="217935"/>
                  </a:moveTo>
                  <a:lnTo>
                    <a:pt x="9263746" y="221084"/>
                  </a:lnTo>
                  <a:lnTo>
                    <a:pt x="9268218" y="221084"/>
                  </a:lnTo>
                  <a:lnTo>
                    <a:pt x="9268218" y="217935"/>
                  </a:lnTo>
                  <a:close/>
                  <a:moveTo>
                    <a:pt x="2754275" y="217753"/>
                  </a:moveTo>
                  <a:lnTo>
                    <a:pt x="2754275" y="219911"/>
                  </a:lnTo>
                  <a:lnTo>
                    <a:pt x="2758591" y="222069"/>
                  </a:lnTo>
                  <a:lnTo>
                    <a:pt x="2761829" y="218832"/>
                  </a:lnTo>
                  <a:lnTo>
                    <a:pt x="2756433" y="217753"/>
                  </a:lnTo>
                  <a:close/>
                  <a:moveTo>
                    <a:pt x="7238538" y="215058"/>
                  </a:moveTo>
                  <a:lnTo>
                    <a:pt x="7237459" y="216137"/>
                  </a:lnTo>
                  <a:lnTo>
                    <a:pt x="7237459" y="219374"/>
                  </a:lnTo>
                  <a:lnTo>
                    <a:pt x="7244068" y="224904"/>
                  </a:lnTo>
                  <a:lnTo>
                    <a:pt x="7246226" y="219374"/>
                  </a:lnTo>
                  <a:close/>
                  <a:moveTo>
                    <a:pt x="55838" y="214514"/>
                  </a:moveTo>
                  <a:lnTo>
                    <a:pt x="55838" y="215458"/>
                  </a:lnTo>
                  <a:lnTo>
                    <a:pt x="57861" y="215458"/>
                  </a:lnTo>
                  <a:lnTo>
                    <a:pt x="57861" y="214514"/>
                  </a:lnTo>
                  <a:close/>
                  <a:moveTo>
                    <a:pt x="4664324" y="214112"/>
                  </a:moveTo>
                  <a:lnTo>
                    <a:pt x="4663245" y="217349"/>
                  </a:lnTo>
                  <a:lnTo>
                    <a:pt x="4664324" y="226925"/>
                  </a:lnTo>
                  <a:cubicBezTo>
                    <a:pt x="4665582" y="226925"/>
                    <a:pt x="4666661" y="224812"/>
                    <a:pt x="4667561" y="220586"/>
                  </a:cubicBezTo>
                  <a:lnTo>
                    <a:pt x="4666482" y="214112"/>
                  </a:lnTo>
                  <a:close/>
                  <a:moveTo>
                    <a:pt x="564036" y="213840"/>
                  </a:moveTo>
                  <a:lnTo>
                    <a:pt x="564036" y="214919"/>
                  </a:lnTo>
                  <a:lnTo>
                    <a:pt x="569566" y="214919"/>
                  </a:lnTo>
                  <a:lnTo>
                    <a:pt x="569566" y="213840"/>
                  </a:lnTo>
                  <a:close/>
                  <a:moveTo>
                    <a:pt x="65010" y="213435"/>
                  </a:moveTo>
                  <a:cubicBezTo>
                    <a:pt x="63661" y="216223"/>
                    <a:pt x="61638" y="217617"/>
                    <a:pt x="58940" y="217617"/>
                  </a:cubicBezTo>
                  <a:lnTo>
                    <a:pt x="58940" y="219640"/>
                  </a:lnTo>
                  <a:lnTo>
                    <a:pt x="59885" y="219640"/>
                  </a:lnTo>
                  <a:lnTo>
                    <a:pt x="65010" y="215458"/>
                  </a:lnTo>
                  <a:lnTo>
                    <a:pt x="66089" y="215458"/>
                  </a:lnTo>
                  <a:cubicBezTo>
                    <a:pt x="67078" y="215458"/>
                    <a:pt x="68786" y="217886"/>
                    <a:pt x="71214" y="222742"/>
                  </a:cubicBezTo>
                  <a:lnTo>
                    <a:pt x="72293" y="222742"/>
                  </a:lnTo>
                  <a:cubicBezTo>
                    <a:pt x="72293" y="218965"/>
                    <a:pt x="69865" y="215863"/>
                    <a:pt x="65010" y="213435"/>
                  </a:cubicBezTo>
                  <a:close/>
                  <a:moveTo>
                    <a:pt x="1236782" y="212896"/>
                  </a:moveTo>
                  <a:lnTo>
                    <a:pt x="1236782" y="215054"/>
                  </a:lnTo>
                  <a:lnTo>
                    <a:pt x="1237861" y="215054"/>
                  </a:lnTo>
                  <a:lnTo>
                    <a:pt x="1237861" y="212896"/>
                  </a:lnTo>
                  <a:close/>
                  <a:moveTo>
                    <a:pt x="7141023" y="212765"/>
                  </a:moveTo>
                  <a:lnTo>
                    <a:pt x="7141023" y="215058"/>
                  </a:lnTo>
                  <a:lnTo>
                    <a:pt x="7142237" y="215058"/>
                  </a:lnTo>
                  <a:lnTo>
                    <a:pt x="7142237" y="212765"/>
                  </a:lnTo>
                  <a:close/>
                  <a:moveTo>
                    <a:pt x="576040" y="212761"/>
                  </a:moveTo>
                  <a:cubicBezTo>
                    <a:pt x="572443" y="213661"/>
                    <a:pt x="570645" y="214740"/>
                    <a:pt x="570645" y="215998"/>
                  </a:cubicBezTo>
                  <a:lnTo>
                    <a:pt x="574961" y="220314"/>
                  </a:lnTo>
                  <a:lnTo>
                    <a:pt x="576040" y="220314"/>
                  </a:lnTo>
                  <a:cubicBezTo>
                    <a:pt x="577119" y="220314"/>
                    <a:pt x="578198" y="218876"/>
                    <a:pt x="579277" y="215998"/>
                  </a:cubicBezTo>
                  <a:lnTo>
                    <a:pt x="581435" y="215998"/>
                  </a:lnTo>
                  <a:lnTo>
                    <a:pt x="581435" y="214919"/>
                  </a:lnTo>
                  <a:cubicBezTo>
                    <a:pt x="577838" y="214919"/>
                    <a:pt x="576040" y="214200"/>
                    <a:pt x="576040" y="212761"/>
                  </a:cubicBezTo>
                  <a:close/>
                  <a:moveTo>
                    <a:pt x="2590401" y="212358"/>
                  </a:moveTo>
                  <a:lnTo>
                    <a:pt x="2588244" y="214516"/>
                  </a:lnTo>
                  <a:lnTo>
                    <a:pt x="2589323" y="215595"/>
                  </a:lnTo>
                  <a:lnTo>
                    <a:pt x="2591481" y="217753"/>
                  </a:lnTo>
                  <a:lnTo>
                    <a:pt x="2594718" y="216674"/>
                  </a:lnTo>
                  <a:lnTo>
                    <a:pt x="2594718" y="214516"/>
                  </a:lnTo>
                  <a:lnTo>
                    <a:pt x="2592560" y="212358"/>
                  </a:lnTo>
                  <a:close/>
                  <a:moveTo>
                    <a:pt x="590202" y="210603"/>
                  </a:moveTo>
                  <a:lnTo>
                    <a:pt x="588044" y="212761"/>
                  </a:lnTo>
                  <a:lnTo>
                    <a:pt x="590202" y="212761"/>
                  </a:lnTo>
                  <a:close/>
                  <a:moveTo>
                    <a:pt x="9267978" y="210399"/>
                  </a:moveTo>
                  <a:lnTo>
                    <a:pt x="9268218" y="210399"/>
                  </a:lnTo>
                  <a:lnTo>
                    <a:pt x="9268218" y="210505"/>
                  </a:lnTo>
                  <a:lnTo>
                    <a:pt x="9267978" y="210505"/>
                  </a:lnTo>
                  <a:close/>
                  <a:moveTo>
                    <a:pt x="70135" y="210333"/>
                  </a:moveTo>
                  <a:lnTo>
                    <a:pt x="70135" y="213435"/>
                  </a:lnTo>
                  <a:lnTo>
                    <a:pt x="73237" y="216537"/>
                  </a:lnTo>
                  <a:lnTo>
                    <a:pt x="74316" y="216537"/>
                  </a:lnTo>
                  <a:lnTo>
                    <a:pt x="74316" y="212491"/>
                  </a:lnTo>
                  <a:lnTo>
                    <a:pt x="72293" y="210333"/>
                  </a:lnTo>
                  <a:close/>
                  <a:moveTo>
                    <a:pt x="584672" y="209524"/>
                  </a:moveTo>
                  <a:lnTo>
                    <a:pt x="583593" y="210603"/>
                  </a:lnTo>
                  <a:lnTo>
                    <a:pt x="583593" y="211682"/>
                  </a:lnTo>
                  <a:lnTo>
                    <a:pt x="586965" y="211682"/>
                  </a:lnTo>
                  <a:close/>
                  <a:moveTo>
                    <a:pt x="572803" y="209524"/>
                  </a:moveTo>
                  <a:lnTo>
                    <a:pt x="570645" y="211682"/>
                  </a:lnTo>
                  <a:lnTo>
                    <a:pt x="573882" y="211682"/>
                  </a:lnTo>
                  <a:lnTo>
                    <a:pt x="573882" y="209524"/>
                  </a:lnTo>
                  <a:close/>
                  <a:moveTo>
                    <a:pt x="3741938" y="209391"/>
                  </a:moveTo>
                  <a:lnTo>
                    <a:pt x="3740859" y="210470"/>
                  </a:lnTo>
                  <a:lnTo>
                    <a:pt x="3739780" y="213707"/>
                  </a:lnTo>
                  <a:lnTo>
                    <a:pt x="3738701" y="213707"/>
                  </a:lnTo>
                  <a:cubicBezTo>
                    <a:pt x="3739780" y="216584"/>
                    <a:pt x="3740859" y="218023"/>
                    <a:pt x="3741938" y="218023"/>
                  </a:cubicBezTo>
                  <a:lnTo>
                    <a:pt x="3743017" y="216944"/>
                  </a:lnTo>
                  <a:lnTo>
                    <a:pt x="3743017" y="209391"/>
                  </a:lnTo>
                  <a:close/>
                  <a:moveTo>
                    <a:pt x="210540" y="209389"/>
                  </a:moveTo>
                  <a:lnTo>
                    <a:pt x="207438" y="212491"/>
                  </a:lnTo>
                  <a:lnTo>
                    <a:pt x="207438" y="215458"/>
                  </a:lnTo>
                  <a:lnTo>
                    <a:pt x="208517" y="215458"/>
                  </a:lnTo>
                  <a:lnTo>
                    <a:pt x="210540" y="211412"/>
                  </a:lnTo>
                  <a:close/>
                  <a:moveTo>
                    <a:pt x="2668089" y="209121"/>
                  </a:moveTo>
                  <a:lnTo>
                    <a:pt x="2668089" y="211279"/>
                  </a:lnTo>
                  <a:cubicBezTo>
                    <a:pt x="2670248" y="213976"/>
                    <a:pt x="2671326" y="216494"/>
                    <a:pt x="2671326" y="218832"/>
                  </a:cubicBezTo>
                  <a:lnTo>
                    <a:pt x="2672406" y="217753"/>
                  </a:lnTo>
                  <a:lnTo>
                    <a:pt x="2673485" y="217753"/>
                  </a:lnTo>
                  <a:lnTo>
                    <a:pt x="2679960" y="219911"/>
                  </a:lnTo>
                  <a:lnTo>
                    <a:pt x="2679960" y="217753"/>
                  </a:lnTo>
                  <a:lnTo>
                    <a:pt x="2678880" y="210200"/>
                  </a:lnTo>
                  <a:lnTo>
                    <a:pt x="2675643" y="210200"/>
                  </a:lnTo>
                  <a:lnTo>
                    <a:pt x="2670248" y="211279"/>
                  </a:lnTo>
                  <a:close/>
                  <a:moveTo>
                    <a:pt x="1746057" y="208850"/>
                  </a:moveTo>
                  <a:lnTo>
                    <a:pt x="1744979" y="210064"/>
                  </a:lnTo>
                  <a:lnTo>
                    <a:pt x="1744979" y="212222"/>
                  </a:lnTo>
                  <a:lnTo>
                    <a:pt x="1747271" y="214380"/>
                  </a:lnTo>
                  <a:lnTo>
                    <a:pt x="1749429" y="212222"/>
                  </a:lnTo>
                  <a:close/>
                  <a:moveTo>
                    <a:pt x="7718867" y="208719"/>
                  </a:moveTo>
                  <a:lnTo>
                    <a:pt x="7718867" y="209798"/>
                  </a:lnTo>
                  <a:cubicBezTo>
                    <a:pt x="7718867" y="213575"/>
                    <a:pt x="7720306" y="216092"/>
                    <a:pt x="7723183" y="217351"/>
                  </a:cubicBezTo>
                  <a:lnTo>
                    <a:pt x="7724262" y="217351"/>
                  </a:lnTo>
                  <a:lnTo>
                    <a:pt x="7724262" y="214114"/>
                  </a:lnTo>
                  <a:close/>
                  <a:moveTo>
                    <a:pt x="4069644" y="208544"/>
                  </a:moveTo>
                  <a:lnTo>
                    <a:pt x="4069644" y="211364"/>
                  </a:lnTo>
                  <a:lnTo>
                    <a:pt x="4073058" y="210765"/>
                  </a:lnTo>
                  <a:lnTo>
                    <a:pt x="4073058" y="208544"/>
                  </a:lnTo>
                  <a:close/>
                  <a:moveTo>
                    <a:pt x="9266920" y="207226"/>
                  </a:moveTo>
                  <a:lnTo>
                    <a:pt x="9266920" y="210196"/>
                  </a:lnTo>
                  <a:lnTo>
                    <a:pt x="9267978" y="209932"/>
                  </a:lnTo>
                  <a:lnTo>
                    <a:pt x="9267978" y="210399"/>
                  </a:lnTo>
                  <a:lnTo>
                    <a:pt x="9266920" y="210399"/>
                  </a:lnTo>
                  <a:lnTo>
                    <a:pt x="9266920" y="210505"/>
                  </a:lnTo>
                  <a:lnTo>
                    <a:pt x="9267978" y="210505"/>
                  </a:lnTo>
                  <a:lnTo>
                    <a:pt x="9267978" y="213679"/>
                  </a:lnTo>
                  <a:lnTo>
                    <a:pt x="9268218" y="213679"/>
                  </a:lnTo>
                  <a:lnTo>
                    <a:pt x="9268218" y="210505"/>
                  </a:lnTo>
                  <a:lnTo>
                    <a:pt x="9271392" y="210505"/>
                  </a:lnTo>
                  <a:lnTo>
                    <a:pt x="9271392" y="207226"/>
                  </a:lnTo>
                  <a:close/>
                  <a:moveTo>
                    <a:pt x="2753196" y="206963"/>
                  </a:moveTo>
                  <a:lnTo>
                    <a:pt x="2753196" y="210200"/>
                  </a:lnTo>
                  <a:lnTo>
                    <a:pt x="2754275" y="210200"/>
                  </a:lnTo>
                  <a:lnTo>
                    <a:pt x="2756433" y="208042"/>
                  </a:lnTo>
                  <a:lnTo>
                    <a:pt x="2755354" y="206963"/>
                  </a:lnTo>
                  <a:close/>
                  <a:moveTo>
                    <a:pt x="7132391" y="206291"/>
                  </a:moveTo>
                  <a:lnTo>
                    <a:pt x="7134549" y="208449"/>
                  </a:lnTo>
                  <a:lnTo>
                    <a:pt x="7138865" y="208449"/>
                  </a:lnTo>
                  <a:lnTo>
                    <a:pt x="7138865" y="207370"/>
                  </a:lnTo>
                  <a:lnTo>
                    <a:pt x="7133470" y="206291"/>
                  </a:lnTo>
                  <a:close/>
                  <a:moveTo>
                    <a:pt x="8136562" y="205752"/>
                  </a:moveTo>
                  <a:lnTo>
                    <a:pt x="8136562" y="207910"/>
                  </a:lnTo>
                  <a:lnTo>
                    <a:pt x="8138720" y="210068"/>
                  </a:lnTo>
                  <a:lnTo>
                    <a:pt x="8138720" y="207910"/>
                  </a:lnTo>
                  <a:close/>
                  <a:moveTo>
                    <a:pt x="5587434" y="205346"/>
                  </a:moveTo>
                  <a:lnTo>
                    <a:pt x="5584197" y="206425"/>
                  </a:lnTo>
                  <a:lnTo>
                    <a:pt x="5584197" y="207504"/>
                  </a:lnTo>
                  <a:lnTo>
                    <a:pt x="5587434" y="207504"/>
                  </a:lnTo>
                  <a:close/>
                  <a:moveTo>
                    <a:pt x="218768" y="205208"/>
                  </a:moveTo>
                  <a:cubicBezTo>
                    <a:pt x="218768" y="210333"/>
                    <a:pt x="216385" y="213435"/>
                    <a:pt x="211619" y="214514"/>
                  </a:cubicBezTo>
                  <a:lnTo>
                    <a:pt x="211619" y="215458"/>
                  </a:lnTo>
                  <a:lnTo>
                    <a:pt x="217689" y="216537"/>
                  </a:lnTo>
                  <a:lnTo>
                    <a:pt x="216745" y="215458"/>
                  </a:lnTo>
                  <a:lnTo>
                    <a:pt x="216745" y="214514"/>
                  </a:lnTo>
                  <a:lnTo>
                    <a:pt x="219712" y="209389"/>
                  </a:lnTo>
                  <a:lnTo>
                    <a:pt x="219712" y="205208"/>
                  </a:lnTo>
                  <a:close/>
                  <a:moveTo>
                    <a:pt x="4668640" y="204401"/>
                  </a:moveTo>
                  <a:lnTo>
                    <a:pt x="4668640" y="206559"/>
                  </a:lnTo>
                  <a:lnTo>
                    <a:pt x="4670798" y="206559"/>
                  </a:lnTo>
                  <a:lnTo>
                    <a:pt x="4670798" y="204401"/>
                  </a:lnTo>
                  <a:close/>
                  <a:moveTo>
                    <a:pt x="8245812" y="203594"/>
                  </a:moveTo>
                  <a:lnTo>
                    <a:pt x="8243654" y="205752"/>
                  </a:lnTo>
                  <a:lnTo>
                    <a:pt x="8243654" y="211147"/>
                  </a:lnTo>
                  <a:lnTo>
                    <a:pt x="8257680" y="214384"/>
                  </a:lnTo>
                  <a:lnTo>
                    <a:pt x="8256602" y="218700"/>
                  </a:lnTo>
                  <a:lnTo>
                    <a:pt x="8256602" y="223016"/>
                  </a:lnTo>
                  <a:lnTo>
                    <a:pt x="8257680" y="223016"/>
                  </a:lnTo>
                  <a:cubicBezTo>
                    <a:pt x="8257680" y="218880"/>
                    <a:pt x="8258760" y="215643"/>
                    <a:pt x="8260918" y="213305"/>
                  </a:cubicBezTo>
                  <a:lnTo>
                    <a:pt x="8260918" y="211147"/>
                  </a:lnTo>
                  <a:cubicBezTo>
                    <a:pt x="8257501" y="211147"/>
                    <a:pt x="8254264" y="208629"/>
                    <a:pt x="8251206" y="203594"/>
                  </a:cubicBezTo>
                  <a:close/>
                  <a:moveTo>
                    <a:pt x="1237861" y="202916"/>
                  </a:moveTo>
                  <a:lnTo>
                    <a:pt x="1237861" y="207501"/>
                  </a:lnTo>
                  <a:lnTo>
                    <a:pt x="1239074" y="207501"/>
                  </a:lnTo>
                  <a:lnTo>
                    <a:pt x="1239074" y="202916"/>
                  </a:lnTo>
                  <a:close/>
                  <a:moveTo>
                    <a:pt x="5575565" y="201030"/>
                  </a:moveTo>
                  <a:lnTo>
                    <a:pt x="5575565" y="203188"/>
                  </a:lnTo>
                  <a:lnTo>
                    <a:pt x="5576644" y="203188"/>
                  </a:lnTo>
                  <a:lnTo>
                    <a:pt x="5576644" y="201030"/>
                  </a:lnTo>
                  <a:close/>
                  <a:moveTo>
                    <a:pt x="3116804" y="201028"/>
                  </a:moveTo>
                  <a:lnTo>
                    <a:pt x="3125571" y="201028"/>
                  </a:lnTo>
                  <a:lnTo>
                    <a:pt x="3127729" y="203186"/>
                  </a:lnTo>
                  <a:lnTo>
                    <a:pt x="3127729" y="206423"/>
                  </a:lnTo>
                  <a:cubicBezTo>
                    <a:pt x="3122963" y="212987"/>
                    <a:pt x="3117523" y="217348"/>
                    <a:pt x="3111409" y="219506"/>
                  </a:cubicBezTo>
                  <a:cubicBezTo>
                    <a:pt x="3111409" y="224182"/>
                    <a:pt x="3104530" y="228903"/>
                    <a:pt x="3090773" y="233668"/>
                  </a:cubicBezTo>
                  <a:lnTo>
                    <a:pt x="3087536" y="233668"/>
                  </a:lnTo>
                  <a:lnTo>
                    <a:pt x="3088615" y="228273"/>
                  </a:lnTo>
                  <a:lnTo>
                    <a:pt x="3086457" y="228273"/>
                  </a:lnTo>
                  <a:lnTo>
                    <a:pt x="3085243" y="233668"/>
                  </a:lnTo>
                  <a:lnTo>
                    <a:pt x="3087536" y="233668"/>
                  </a:lnTo>
                  <a:lnTo>
                    <a:pt x="3087536" y="235826"/>
                  </a:lnTo>
                  <a:lnTo>
                    <a:pt x="3086457" y="235826"/>
                  </a:lnTo>
                  <a:lnTo>
                    <a:pt x="3085243" y="234747"/>
                  </a:lnTo>
                  <a:lnTo>
                    <a:pt x="3084164" y="234747"/>
                  </a:lnTo>
                  <a:cubicBezTo>
                    <a:pt x="3084164" y="241221"/>
                    <a:pt x="3077645" y="245942"/>
                    <a:pt x="3064607" y="248909"/>
                  </a:cubicBezTo>
                  <a:cubicBezTo>
                    <a:pt x="3052109" y="259070"/>
                    <a:pt x="3044151" y="264150"/>
                    <a:pt x="3040734" y="264150"/>
                  </a:cubicBezTo>
                  <a:cubicBezTo>
                    <a:pt x="3034170" y="253989"/>
                    <a:pt x="3030529" y="244908"/>
                    <a:pt x="3029809" y="236905"/>
                  </a:cubicBezTo>
                  <a:lnTo>
                    <a:pt x="3030888" y="235826"/>
                  </a:lnTo>
                  <a:lnTo>
                    <a:pt x="3030888" y="234747"/>
                  </a:lnTo>
                  <a:lnTo>
                    <a:pt x="3024414" y="218427"/>
                  </a:lnTo>
                  <a:cubicBezTo>
                    <a:pt x="3024414" y="210425"/>
                    <a:pt x="3027292" y="206423"/>
                    <a:pt x="3033046" y="206423"/>
                  </a:cubicBezTo>
                  <a:lnTo>
                    <a:pt x="3035339" y="206423"/>
                  </a:lnTo>
                  <a:cubicBezTo>
                    <a:pt x="3036778" y="208581"/>
                    <a:pt x="3041813" y="209660"/>
                    <a:pt x="3050445" y="209660"/>
                  </a:cubicBezTo>
                  <a:lnTo>
                    <a:pt x="3054896" y="213032"/>
                  </a:lnTo>
                  <a:lnTo>
                    <a:pt x="3063528" y="213032"/>
                  </a:lnTo>
                  <a:lnTo>
                    <a:pt x="3069058" y="209660"/>
                  </a:lnTo>
                  <a:lnTo>
                    <a:pt x="3074453" y="211953"/>
                  </a:lnTo>
                  <a:lnTo>
                    <a:pt x="3092931" y="208581"/>
                  </a:lnTo>
                  <a:lnTo>
                    <a:pt x="3095089" y="208581"/>
                  </a:lnTo>
                  <a:cubicBezTo>
                    <a:pt x="3095448" y="205704"/>
                    <a:pt x="3096527" y="204265"/>
                    <a:pt x="3098326" y="204265"/>
                  </a:cubicBezTo>
                  <a:lnTo>
                    <a:pt x="3101563" y="204265"/>
                  </a:lnTo>
                  <a:lnTo>
                    <a:pt x="3107093" y="207502"/>
                  </a:lnTo>
                  <a:lnTo>
                    <a:pt x="3114646" y="203186"/>
                  </a:lnTo>
                  <a:close/>
                  <a:moveTo>
                    <a:pt x="1079248" y="200758"/>
                  </a:moveTo>
                  <a:cubicBezTo>
                    <a:pt x="1076729" y="203815"/>
                    <a:pt x="1074481" y="205343"/>
                    <a:pt x="1072503" y="205343"/>
                  </a:cubicBezTo>
                  <a:lnTo>
                    <a:pt x="1072503" y="209659"/>
                  </a:lnTo>
                  <a:lnTo>
                    <a:pt x="1074661" y="209659"/>
                  </a:lnTo>
                  <a:cubicBezTo>
                    <a:pt x="1074661" y="205523"/>
                    <a:pt x="1077268" y="203275"/>
                    <a:pt x="1082485" y="202916"/>
                  </a:cubicBezTo>
                  <a:lnTo>
                    <a:pt x="1080327" y="200758"/>
                  </a:lnTo>
                  <a:close/>
                  <a:moveTo>
                    <a:pt x="222814" y="200083"/>
                  </a:moveTo>
                  <a:lnTo>
                    <a:pt x="222814" y="202241"/>
                  </a:lnTo>
                  <a:lnTo>
                    <a:pt x="223893" y="202241"/>
                  </a:lnTo>
                  <a:lnTo>
                    <a:pt x="223893" y="200083"/>
                  </a:lnTo>
                  <a:close/>
                  <a:moveTo>
                    <a:pt x="3261391" y="199949"/>
                  </a:moveTo>
                  <a:cubicBezTo>
                    <a:pt x="3261391" y="201388"/>
                    <a:pt x="3259592" y="202107"/>
                    <a:pt x="3255996" y="202107"/>
                  </a:cubicBezTo>
                  <a:lnTo>
                    <a:pt x="3252759" y="203186"/>
                  </a:lnTo>
                  <a:lnTo>
                    <a:pt x="3251680" y="207502"/>
                  </a:lnTo>
                  <a:lnTo>
                    <a:pt x="3252759" y="207502"/>
                  </a:lnTo>
                  <a:cubicBezTo>
                    <a:pt x="3261480" y="205524"/>
                    <a:pt x="3265842" y="203726"/>
                    <a:pt x="3265842" y="202107"/>
                  </a:cubicBezTo>
                  <a:lnTo>
                    <a:pt x="3265842" y="201028"/>
                  </a:lnTo>
                  <a:close/>
                  <a:moveTo>
                    <a:pt x="9195509" y="199820"/>
                  </a:moveTo>
                  <a:lnTo>
                    <a:pt x="9195509" y="201909"/>
                  </a:lnTo>
                  <a:lnTo>
                    <a:pt x="9198923" y="201909"/>
                  </a:lnTo>
                  <a:lnTo>
                    <a:pt x="9199197" y="199820"/>
                  </a:lnTo>
                  <a:close/>
                  <a:moveTo>
                    <a:pt x="9134811" y="199820"/>
                  </a:moveTo>
                  <a:lnTo>
                    <a:pt x="9134811" y="204157"/>
                  </a:lnTo>
                  <a:lnTo>
                    <a:pt x="9138225" y="204157"/>
                  </a:lnTo>
                  <a:lnTo>
                    <a:pt x="9138225" y="199820"/>
                  </a:lnTo>
                  <a:close/>
                  <a:moveTo>
                    <a:pt x="1122137" y="199679"/>
                  </a:moveTo>
                  <a:cubicBezTo>
                    <a:pt x="1118810" y="201117"/>
                    <a:pt x="1116967" y="202556"/>
                    <a:pt x="1116607" y="203995"/>
                  </a:cubicBezTo>
                  <a:lnTo>
                    <a:pt x="1118900" y="206422"/>
                  </a:lnTo>
                  <a:cubicBezTo>
                    <a:pt x="1121059" y="205703"/>
                    <a:pt x="1122137" y="203455"/>
                    <a:pt x="1122137" y="199679"/>
                  </a:cubicBezTo>
                  <a:close/>
                  <a:moveTo>
                    <a:pt x="1094623" y="199679"/>
                  </a:moveTo>
                  <a:lnTo>
                    <a:pt x="1093408" y="200758"/>
                  </a:lnTo>
                  <a:lnTo>
                    <a:pt x="1093408" y="201837"/>
                  </a:lnTo>
                  <a:cubicBezTo>
                    <a:pt x="1094938" y="205253"/>
                    <a:pt x="1096420" y="207142"/>
                    <a:pt x="1097859" y="207501"/>
                  </a:cubicBezTo>
                  <a:lnTo>
                    <a:pt x="1100018" y="207501"/>
                  </a:lnTo>
                  <a:lnTo>
                    <a:pt x="1102310" y="205343"/>
                  </a:lnTo>
                  <a:lnTo>
                    <a:pt x="1102310" y="202916"/>
                  </a:lnTo>
                  <a:cubicBezTo>
                    <a:pt x="1102310" y="201297"/>
                    <a:pt x="1099749" y="200218"/>
                    <a:pt x="1094623" y="199679"/>
                  </a:cubicBezTo>
                  <a:close/>
                  <a:moveTo>
                    <a:pt x="9124099" y="198762"/>
                  </a:moveTo>
                  <a:lnTo>
                    <a:pt x="9124099" y="201909"/>
                  </a:lnTo>
                  <a:lnTo>
                    <a:pt x="9128258" y="201909"/>
                  </a:lnTo>
                  <a:lnTo>
                    <a:pt x="9128571" y="201682"/>
                  </a:lnTo>
                  <a:lnTo>
                    <a:pt x="9128571" y="198762"/>
                  </a:lnTo>
                  <a:close/>
                  <a:moveTo>
                    <a:pt x="9263746" y="196514"/>
                  </a:moveTo>
                  <a:lnTo>
                    <a:pt x="9263746" y="199793"/>
                  </a:lnTo>
                  <a:lnTo>
                    <a:pt x="9268218" y="199793"/>
                  </a:lnTo>
                  <a:lnTo>
                    <a:pt x="9268218" y="196514"/>
                  </a:lnTo>
                  <a:close/>
                  <a:moveTo>
                    <a:pt x="1236782" y="196442"/>
                  </a:moveTo>
                  <a:lnTo>
                    <a:pt x="1236782" y="198600"/>
                  </a:lnTo>
                  <a:lnTo>
                    <a:pt x="1237861" y="198600"/>
                  </a:lnTo>
                  <a:lnTo>
                    <a:pt x="1237861" y="196442"/>
                  </a:lnTo>
                  <a:close/>
                  <a:moveTo>
                    <a:pt x="212564" y="196036"/>
                  </a:moveTo>
                  <a:lnTo>
                    <a:pt x="210540" y="199139"/>
                  </a:lnTo>
                  <a:lnTo>
                    <a:pt x="210540" y="205208"/>
                  </a:lnTo>
                  <a:lnTo>
                    <a:pt x="212564" y="207366"/>
                  </a:lnTo>
                  <a:lnTo>
                    <a:pt x="213643" y="202241"/>
                  </a:lnTo>
                  <a:lnTo>
                    <a:pt x="212564" y="201162"/>
                  </a:lnTo>
                  <a:lnTo>
                    <a:pt x="212564" y="200083"/>
                  </a:lnTo>
                  <a:lnTo>
                    <a:pt x="214587" y="197115"/>
                  </a:lnTo>
                  <a:lnTo>
                    <a:pt x="213643" y="196036"/>
                  </a:lnTo>
                  <a:close/>
                  <a:moveTo>
                    <a:pt x="1611722" y="194554"/>
                  </a:moveTo>
                  <a:cubicBezTo>
                    <a:pt x="1610193" y="194554"/>
                    <a:pt x="1609429" y="195678"/>
                    <a:pt x="1609429" y="197925"/>
                  </a:cubicBezTo>
                  <a:lnTo>
                    <a:pt x="1609429" y="199005"/>
                  </a:lnTo>
                  <a:lnTo>
                    <a:pt x="1610642" y="199005"/>
                  </a:lnTo>
                  <a:close/>
                  <a:moveTo>
                    <a:pt x="2606587" y="194149"/>
                  </a:moveTo>
                  <a:lnTo>
                    <a:pt x="2606587" y="196308"/>
                  </a:lnTo>
                  <a:lnTo>
                    <a:pt x="2607667" y="196308"/>
                  </a:lnTo>
                  <a:lnTo>
                    <a:pt x="2607667" y="194149"/>
                  </a:lnTo>
                  <a:close/>
                  <a:moveTo>
                    <a:pt x="6651289" y="193973"/>
                  </a:moveTo>
                  <a:lnTo>
                    <a:pt x="6651479" y="194004"/>
                  </a:lnTo>
                  <a:lnTo>
                    <a:pt x="6652158" y="194793"/>
                  </a:lnTo>
                  <a:lnTo>
                    <a:pt x="6659265" y="193973"/>
                  </a:lnTo>
                  <a:close/>
                  <a:moveTo>
                    <a:pt x="573882" y="193474"/>
                  </a:moveTo>
                  <a:lnTo>
                    <a:pt x="570645" y="198869"/>
                  </a:lnTo>
                  <a:lnTo>
                    <a:pt x="570645" y="202106"/>
                  </a:lnTo>
                  <a:lnTo>
                    <a:pt x="572803" y="202106"/>
                  </a:lnTo>
                  <a:lnTo>
                    <a:pt x="578198" y="197790"/>
                  </a:lnTo>
                  <a:lnTo>
                    <a:pt x="578198" y="193474"/>
                  </a:lnTo>
                  <a:close/>
                  <a:moveTo>
                    <a:pt x="9164806" y="193122"/>
                  </a:moveTo>
                  <a:lnTo>
                    <a:pt x="9164806" y="195486"/>
                  </a:lnTo>
                  <a:lnTo>
                    <a:pt x="9165864" y="197700"/>
                  </a:lnTo>
                  <a:cubicBezTo>
                    <a:pt x="9150838" y="206769"/>
                    <a:pt x="9143036" y="213327"/>
                    <a:pt x="9142457" y="217375"/>
                  </a:cubicBezTo>
                  <a:lnTo>
                    <a:pt x="9145159" y="217935"/>
                  </a:lnTo>
                  <a:lnTo>
                    <a:pt x="9153510" y="217935"/>
                  </a:lnTo>
                  <a:cubicBezTo>
                    <a:pt x="9155156" y="217935"/>
                    <a:pt x="9157301" y="216834"/>
                    <a:pt x="9159946" y="214631"/>
                  </a:cubicBezTo>
                  <a:lnTo>
                    <a:pt x="9164222" y="214631"/>
                  </a:lnTo>
                  <a:lnTo>
                    <a:pt x="9165280" y="215689"/>
                  </a:lnTo>
                  <a:cubicBezTo>
                    <a:pt x="9165509" y="215689"/>
                    <a:pt x="9165624" y="210919"/>
                    <a:pt x="9165624" y="201379"/>
                  </a:cubicBezTo>
                  <a:lnTo>
                    <a:pt x="9168241" y="198762"/>
                  </a:lnTo>
                  <a:lnTo>
                    <a:pt x="9169263" y="198762"/>
                  </a:lnTo>
                  <a:lnTo>
                    <a:pt x="9168100" y="196410"/>
                  </a:lnTo>
                  <a:close/>
                  <a:moveTo>
                    <a:pt x="7136707" y="193073"/>
                  </a:moveTo>
                  <a:lnTo>
                    <a:pt x="7136707" y="195366"/>
                  </a:lnTo>
                  <a:lnTo>
                    <a:pt x="7137786" y="195366"/>
                  </a:lnTo>
                  <a:lnTo>
                    <a:pt x="7137786" y="193073"/>
                  </a:lnTo>
                  <a:close/>
                  <a:moveTo>
                    <a:pt x="7250542" y="191994"/>
                  </a:moveTo>
                  <a:cubicBezTo>
                    <a:pt x="7250542" y="194242"/>
                    <a:pt x="7249104" y="196085"/>
                    <a:pt x="7246226" y="197524"/>
                  </a:cubicBezTo>
                  <a:lnTo>
                    <a:pt x="7242854" y="197524"/>
                  </a:lnTo>
                  <a:lnTo>
                    <a:pt x="7239617" y="195366"/>
                  </a:lnTo>
                  <a:lnTo>
                    <a:pt x="7237459" y="195366"/>
                  </a:lnTo>
                  <a:lnTo>
                    <a:pt x="7237459" y="197524"/>
                  </a:lnTo>
                  <a:lnTo>
                    <a:pt x="7247305" y="206291"/>
                  </a:lnTo>
                  <a:lnTo>
                    <a:pt x="7248384" y="206291"/>
                  </a:lnTo>
                  <a:lnTo>
                    <a:pt x="7252835" y="201840"/>
                  </a:lnTo>
                  <a:lnTo>
                    <a:pt x="7252835" y="191994"/>
                  </a:lnTo>
                  <a:close/>
                  <a:moveTo>
                    <a:pt x="2668089" y="191991"/>
                  </a:moveTo>
                  <a:lnTo>
                    <a:pt x="2665932" y="198465"/>
                  </a:lnTo>
                  <a:lnTo>
                    <a:pt x="2669169" y="203860"/>
                  </a:lnTo>
                  <a:lnTo>
                    <a:pt x="2670248" y="202781"/>
                  </a:lnTo>
                  <a:lnTo>
                    <a:pt x="2674565" y="202781"/>
                  </a:lnTo>
                  <a:cubicBezTo>
                    <a:pt x="2676002" y="202781"/>
                    <a:pt x="2676722" y="203816"/>
                    <a:pt x="2676722" y="205884"/>
                  </a:cubicBezTo>
                  <a:lnTo>
                    <a:pt x="2677802" y="206963"/>
                  </a:lnTo>
                  <a:lnTo>
                    <a:pt x="2681038" y="206963"/>
                  </a:lnTo>
                  <a:cubicBezTo>
                    <a:pt x="2684633" y="204175"/>
                    <a:pt x="2686432" y="200983"/>
                    <a:pt x="2686432" y="197386"/>
                  </a:cubicBezTo>
                  <a:lnTo>
                    <a:pt x="2685354" y="196308"/>
                  </a:lnTo>
                  <a:lnTo>
                    <a:pt x="2682117" y="196308"/>
                  </a:lnTo>
                  <a:lnTo>
                    <a:pt x="2678880" y="198465"/>
                  </a:lnTo>
                  <a:lnTo>
                    <a:pt x="2672406" y="191991"/>
                  </a:lnTo>
                  <a:close/>
                  <a:moveTo>
                    <a:pt x="6644413" y="191857"/>
                  </a:moveTo>
                  <a:lnTo>
                    <a:pt x="6640762" y="192438"/>
                  </a:lnTo>
                  <a:lnTo>
                    <a:pt x="6643575" y="192689"/>
                  </a:lnTo>
                  <a:lnTo>
                    <a:pt x="6649984" y="193756"/>
                  </a:lnTo>
                  <a:close/>
                  <a:moveTo>
                    <a:pt x="588044" y="191316"/>
                  </a:moveTo>
                  <a:lnTo>
                    <a:pt x="588044" y="192395"/>
                  </a:lnTo>
                  <a:lnTo>
                    <a:pt x="590202" y="192395"/>
                  </a:lnTo>
                  <a:lnTo>
                    <a:pt x="590202" y="191316"/>
                  </a:lnTo>
                  <a:close/>
                  <a:moveTo>
                    <a:pt x="6672157" y="191018"/>
                  </a:moveTo>
                  <a:lnTo>
                    <a:pt x="6672157" y="193973"/>
                  </a:lnTo>
                  <a:lnTo>
                    <a:pt x="6661608" y="193973"/>
                  </a:lnTo>
                  <a:lnTo>
                    <a:pt x="6669450" y="200677"/>
                  </a:lnTo>
                  <a:cubicBezTo>
                    <a:pt x="6671255" y="203380"/>
                    <a:pt x="6672157" y="206472"/>
                    <a:pt x="6672157" y="209953"/>
                  </a:cubicBezTo>
                  <a:cubicBezTo>
                    <a:pt x="6674783" y="213050"/>
                    <a:pt x="6678001" y="215103"/>
                    <a:pt x="6681811" y="216111"/>
                  </a:cubicBezTo>
                  <a:lnTo>
                    <a:pt x="6681811" y="217538"/>
                  </a:lnTo>
                  <a:lnTo>
                    <a:pt x="6686538" y="217538"/>
                  </a:lnTo>
                  <a:lnTo>
                    <a:pt x="6709153" y="221637"/>
                  </a:lnTo>
                  <a:cubicBezTo>
                    <a:pt x="6714569" y="221637"/>
                    <a:pt x="6717277" y="217141"/>
                    <a:pt x="6717277" y="208149"/>
                  </a:cubicBezTo>
                  <a:cubicBezTo>
                    <a:pt x="6718688" y="208149"/>
                    <a:pt x="6719393" y="206824"/>
                    <a:pt x="6719393" y="204175"/>
                  </a:cubicBezTo>
                  <a:lnTo>
                    <a:pt x="6717277" y="196470"/>
                  </a:lnTo>
                  <a:lnTo>
                    <a:pt x="6718080" y="193973"/>
                  </a:lnTo>
                  <a:lnTo>
                    <a:pt x="6706129" y="193973"/>
                  </a:lnTo>
                  <a:lnTo>
                    <a:pt x="6703076" y="191857"/>
                  </a:lnTo>
                  <a:lnTo>
                    <a:pt x="6690570" y="192915"/>
                  </a:lnTo>
                  <a:lnTo>
                    <a:pt x="6687615" y="191857"/>
                  </a:lnTo>
                  <a:lnTo>
                    <a:pt x="6681734" y="193973"/>
                  </a:lnTo>
                  <a:lnTo>
                    <a:pt x="6677512" y="193973"/>
                  </a:lnTo>
                  <a:close/>
                  <a:moveTo>
                    <a:pt x="7139944" y="190915"/>
                  </a:moveTo>
                  <a:lnTo>
                    <a:pt x="7139944" y="191994"/>
                  </a:lnTo>
                  <a:lnTo>
                    <a:pt x="7143316" y="191994"/>
                  </a:lnTo>
                  <a:lnTo>
                    <a:pt x="7143316" y="190915"/>
                  </a:lnTo>
                  <a:close/>
                  <a:moveTo>
                    <a:pt x="7124703" y="190915"/>
                  </a:moveTo>
                  <a:lnTo>
                    <a:pt x="7115936" y="193073"/>
                  </a:lnTo>
                  <a:lnTo>
                    <a:pt x="7115936" y="194152"/>
                  </a:lnTo>
                  <a:lnTo>
                    <a:pt x="7120252" y="198603"/>
                  </a:lnTo>
                  <a:lnTo>
                    <a:pt x="7125782" y="198603"/>
                  </a:lnTo>
                  <a:lnTo>
                    <a:pt x="7125782" y="193073"/>
                  </a:lnTo>
                  <a:lnTo>
                    <a:pt x="7124703" y="191994"/>
                  </a:lnTo>
                  <a:close/>
                  <a:moveTo>
                    <a:pt x="5078293" y="190913"/>
                  </a:moveTo>
                  <a:cubicBezTo>
                    <a:pt x="5075326" y="192532"/>
                    <a:pt x="5073573" y="194330"/>
                    <a:pt x="5073033" y="196309"/>
                  </a:cubicBezTo>
                  <a:lnTo>
                    <a:pt x="5073033" y="197388"/>
                  </a:lnTo>
                  <a:lnTo>
                    <a:pt x="5074112" y="197388"/>
                  </a:lnTo>
                  <a:cubicBezTo>
                    <a:pt x="5074112" y="195589"/>
                    <a:pt x="5075866" y="193431"/>
                    <a:pt x="5079372" y="190913"/>
                  </a:cubicBezTo>
                  <a:close/>
                  <a:moveTo>
                    <a:pt x="4570046" y="190509"/>
                  </a:moveTo>
                  <a:lnTo>
                    <a:pt x="4570046" y="193746"/>
                  </a:lnTo>
                  <a:lnTo>
                    <a:pt x="4570990" y="193746"/>
                  </a:lnTo>
                  <a:lnTo>
                    <a:pt x="4572069" y="190509"/>
                  </a:lnTo>
                  <a:close/>
                  <a:moveTo>
                    <a:pt x="9213627" y="190166"/>
                  </a:moveTo>
                  <a:lnTo>
                    <a:pt x="9213627" y="192387"/>
                  </a:lnTo>
                  <a:lnTo>
                    <a:pt x="9217317" y="192387"/>
                  </a:lnTo>
                  <a:lnTo>
                    <a:pt x="9217041" y="190166"/>
                  </a:lnTo>
                  <a:close/>
                  <a:moveTo>
                    <a:pt x="3744096" y="190104"/>
                  </a:moveTo>
                  <a:cubicBezTo>
                    <a:pt x="3738341" y="191003"/>
                    <a:pt x="3735464" y="192441"/>
                    <a:pt x="3735464" y="194420"/>
                  </a:cubicBezTo>
                  <a:lnTo>
                    <a:pt x="3738701" y="197657"/>
                  </a:lnTo>
                  <a:lnTo>
                    <a:pt x="3741938" y="197657"/>
                  </a:lnTo>
                  <a:lnTo>
                    <a:pt x="3745175" y="194420"/>
                  </a:lnTo>
                  <a:lnTo>
                    <a:pt x="3745175" y="192262"/>
                  </a:lnTo>
                  <a:lnTo>
                    <a:pt x="3744096" y="191183"/>
                  </a:lnTo>
                  <a:close/>
                  <a:moveTo>
                    <a:pt x="7716709" y="189162"/>
                  </a:moveTo>
                  <a:cubicBezTo>
                    <a:pt x="7716709" y="191320"/>
                    <a:pt x="7718507" y="195277"/>
                    <a:pt x="7722104" y="201031"/>
                  </a:cubicBezTo>
                  <a:lnTo>
                    <a:pt x="7723183" y="201031"/>
                  </a:lnTo>
                  <a:cubicBezTo>
                    <a:pt x="7724712" y="201031"/>
                    <a:pt x="7725476" y="199952"/>
                    <a:pt x="7725476" y="197794"/>
                  </a:cubicBezTo>
                  <a:lnTo>
                    <a:pt x="7719946" y="189162"/>
                  </a:lnTo>
                  <a:close/>
                  <a:moveTo>
                    <a:pt x="719413" y="189158"/>
                  </a:moveTo>
                  <a:lnTo>
                    <a:pt x="719413" y="190237"/>
                  </a:lnTo>
                  <a:lnTo>
                    <a:pt x="722650" y="190237"/>
                  </a:lnTo>
                  <a:lnTo>
                    <a:pt x="722650" y="189158"/>
                  </a:lnTo>
                  <a:close/>
                  <a:moveTo>
                    <a:pt x="5678745" y="187947"/>
                  </a:moveTo>
                  <a:lnTo>
                    <a:pt x="5681982" y="191319"/>
                  </a:lnTo>
                  <a:lnTo>
                    <a:pt x="5681982" y="190240"/>
                  </a:lnTo>
                  <a:lnTo>
                    <a:pt x="5679824" y="187947"/>
                  </a:lnTo>
                  <a:close/>
                  <a:moveTo>
                    <a:pt x="5572328" y="187947"/>
                  </a:moveTo>
                  <a:lnTo>
                    <a:pt x="5572328" y="190240"/>
                  </a:lnTo>
                  <a:lnTo>
                    <a:pt x="5573407" y="190240"/>
                  </a:lnTo>
                  <a:lnTo>
                    <a:pt x="5573407" y="187947"/>
                  </a:lnTo>
                  <a:close/>
                  <a:moveTo>
                    <a:pt x="1610642" y="187945"/>
                  </a:moveTo>
                  <a:lnTo>
                    <a:pt x="1610642" y="191317"/>
                  </a:lnTo>
                  <a:lnTo>
                    <a:pt x="1611722" y="191317"/>
                  </a:lnTo>
                  <a:lnTo>
                    <a:pt x="1611722" y="187945"/>
                  </a:lnTo>
                  <a:close/>
                  <a:moveTo>
                    <a:pt x="8600250" y="187814"/>
                  </a:moveTo>
                  <a:lnTo>
                    <a:pt x="8599171" y="192130"/>
                  </a:lnTo>
                  <a:lnTo>
                    <a:pt x="8600250" y="193209"/>
                  </a:lnTo>
                  <a:lnTo>
                    <a:pt x="8601329" y="193209"/>
                  </a:lnTo>
                  <a:lnTo>
                    <a:pt x="8602408" y="192130"/>
                  </a:lnTo>
                  <a:lnTo>
                    <a:pt x="8602408" y="191051"/>
                  </a:lnTo>
                  <a:lnTo>
                    <a:pt x="8601329" y="187814"/>
                  </a:lnTo>
                  <a:close/>
                  <a:moveTo>
                    <a:pt x="2597955" y="187675"/>
                  </a:moveTo>
                  <a:lnTo>
                    <a:pt x="2597955" y="189833"/>
                  </a:lnTo>
                  <a:lnTo>
                    <a:pt x="2604429" y="189833"/>
                  </a:lnTo>
                  <a:lnTo>
                    <a:pt x="2602271" y="187675"/>
                  </a:lnTo>
                  <a:close/>
                  <a:moveTo>
                    <a:pt x="576040" y="187000"/>
                  </a:moveTo>
                  <a:lnTo>
                    <a:pt x="576040" y="190237"/>
                  </a:lnTo>
                  <a:lnTo>
                    <a:pt x="582514" y="190237"/>
                  </a:lnTo>
                  <a:lnTo>
                    <a:pt x="582514" y="188079"/>
                  </a:lnTo>
                  <a:lnTo>
                    <a:pt x="581435" y="189158"/>
                  </a:lnTo>
                  <a:lnTo>
                    <a:pt x="580356" y="189158"/>
                  </a:lnTo>
                  <a:close/>
                  <a:moveTo>
                    <a:pt x="204336" y="186865"/>
                  </a:moveTo>
                  <a:lnTo>
                    <a:pt x="202313" y="188888"/>
                  </a:lnTo>
                  <a:lnTo>
                    <a:pt x="202313" y="190911"/>
                  </a:lnTo>
                  <a:lnTo>
                    <a:pt x="207438" y="190911"/>
                  </a:lnTo>
                  <a:lnTo>
                    <a:pt x="207438" y="189967"/>
                  </a:lnTo>
                  <a:lnTo>
                    <a:pt x="206494" y="186865"/>
                  </a:lnTo>
                  <a:close/>
                  <a:moveTo>
                    <a:pt x="5081530" y="186732"/>
                  </a:moveTo>
                  <a:lnTo>
                    <a:pt x="5081530" y="188890"/>
                  </a:lnTo>
                  <a:lnTo>
                    <a:pt x="5084633" y="188890"/>
                  </a:lnTo>
                  <a:lnTo>
                    <a:pt x="5084633" y="186732"/>
                  </a:lnTo>
                  <a:close/>
                  <a:moveTo>
                    <a:pt x="6740948" y="186462"/>
                  </a:moveTo>
                  <a:lnTo>
                    <a:pt x="6744229" y="189741"/>
                  </a:lnTo>
                  <a:lnTo>
                    <a:pt x="6744229" y="186462"/>
                  </a:lnTo>
                  <a:close/>
                  <a:moveTo>
                    <a:pt x="583593" y="186056"/>
                  </a:moveTo>
                  <a:lnTo>
                    <a:pt x="583593" y="188079"/>
                  </a:lnTo>
                  <a:lnTo>
                    <a:pt x="585886" y="188079"/>
                  </a:lnTo>
                  <a:close/>
                  <a:moveTo>
                    <a:pt x="556483" y="186056"/>
                  </a:moveTo>
                  <a:lnTo>
                    <a:pt x="556483" y="187000"/>
                  </a:lnTo>
                  <a:lnTo>
                    <a:pt x="558641" y="187000"/>
                  </a:lnTo>
                  <a:lnTo>
                    <a:pt x="558641" y="186056"/>
                  </a:lnTo>
                  <a:close/>
                  <a:moveTo>
                    <a:pt x="3243992" y="185787"/>
                  </a:moveTo>
                  <a:lnTo>
                    <a:pt x="3243992" y="189024"/>
                  </a:lnTo>
                  <a:lnTo>
                    <a:pt x="3246285" y="189024"/>
                  </a:lnTo>
                  <a:lnTo>
                    <a:pt x="3246285" y="185787"/>
                  </a:lnTo>
                  <a:close/>
                  <a:moveTo>
                    <a:pt x="215666" y="185786"/>
                  </a:moveTo>
                  <a:lnTo>
                    <a:pt x="214587" y="190911"/>
                  </a:lnTo>
                  <a:lnTo>
                    <a:pt x="215666" y="190911"/>
                  </a:lnTo>
                  <a:lnTo>
                    <a:pt x="214587" y="191990"/>
                  </a:lnTo>
                  <a:lnTo>
                    <a:pt x="214587" y="194013"/>
                  </a:lnTo>
                  <a:lnTo>
                    <a:pt x="215666" y="194013"/>
                  </a:lnTo>
                  <a:lnTo>
                    <a:pt x="215666" y="191990"/>
                  </a:lnTo>
                  <a:lnTo>
                    <a:pt x="216745" y="191990"/>
                  </a:lnTo>
                  <a:lnTo>
                    <a:pt x="215666" y="190911"/>
                  </a:lnTo>
                  <a:lnTo>
                    <a:pt x="215666" y="189967"/>
                  </a:lnTo>
                  <a:lnTo>
                    <a:pt x="216745" y="186865"/>
                  </a:lnTo>
                  <a:lnTo>
                    <a:pt x="216745" y="185786"/>
                  </a:lnTo>
                  <a:close/>
                  <a:moveTo>
                    <a:pt x="70135" y="185786"/>
                  </a:moveTo>
                  <a:lnTo>
                    <a:pt x="70135" y="186865"/>
                  </a:lnTo>
                  <a:lnTo>
                    <a:pt x="72293" y="188888"/>
                  </a:lnTo>
                  <a:lnTo>
                    <a:pt x="73237" y="187809"/>
                  </a:lnTo>
                  <a:lnTo>
                    <a:pt x="73237" y="186865"/>
                  </a:lnTo>
                  <a:lnTo>
                    <a:pt x="72293" y="185786"/>
                  </a:lnTo>
                  <a:close/>
                  <a:moveTo>
                    <a:pt x="564036" y="184977"/>
                  </a:moveTo>
                  <a:lnTo>
                    <a:pt x="559720" y="186056"/>
                  </a:lnTo>
                  <a:lnTo>
                    <a:pt x="559720" y="187000"/>
                  </a:lnTo>
                  <a:lnTo>
                    <a:pt x="569566" y="188079"/>
                  </a:lnTo>
                  <a:lnTo>
                    <a:pt x="569566" y="186056"/>
                  </a:lnTo>
                  <a:close/>
                  <a:moveTo>
                    <a:pt x="5571249" y="184710"/>
                  </a:moveTo>
                  <a:lnTo>
                    <a:pt x="5571249" y="186868"/>
                  </a:lnTo>
                  <a:lnTo>
                    <a:pt x="5572328" y="186868"/>
                  </a:lnTo>
                  <a:lnTo>
                    <a:pt x="5572328" y="184710"/>
                  </a:lnTo>
                  <a:close/>
                  <a:moveTo>
                    <a:pt x="3615155" y="184709"/>
                  </a:moveTo>
                  <a:lnTo>
                    <a:pt x="3615155" y="185787"/>
                  </a:lnTo>
                  <a:lnTo>
                    <a:pt x="3619471" y="185787"/>
                  </a:lnTo>
                  <a:lnTo>
                    <a:pt x="3619471" y="184709"/>
                  </a:lnTo>
                  <a:close/>
                  <a:moveTo>
                    <a:pt x="3261391" y="184708"/>
                  </a:moveTo>
                  <a:cubicBezTo>
                    <a:pt x="3257794" y="187586"/>
                    <a:pt x="3255996" y="190868"/>
                    <a:pt x="3255996" y="194554"/>
                  </a:cubicBezTo>
                  <a:lnTo>
                    <a:pt x="3255996" y="196712"/>
                  </a:lnTo>
                  <a:lnTo>
                    <a:pt x="3260312" y="195633"/>
                  </a:lnTo>
                  <a:lnTo>
                    <a:pt x="3260312" y="190103"/>
                  </a:lnTo>
                  <a:close/>
                  <a:moveTo>
                    <a:pt x="5124016" y="184574"/>
                  </a:moveTo>
                  <a:lnTo>
                    <a:pt x="5124016" y="185653"/>
                  </a:lnTo>
                  <a:lnTo>
                    <a:pt x="5128197" y="185653"/>
                  </a:lnTo>
                  <a:lnTo>
                    <a:pt x="5128197" y="184574"/>
                  </a:lnTo>
                  <a:close/>
                  <a:moveTo>
                    <a:pt x="8136562" y="184172"/>
                  </a:moveTo>
                  <a:lnTo>
                    <a:pt x="8131167" y="188488"/>
                  </a:lnTo>
                  <a:cubicBezTo>
                    <a:pt x="8132246" y="191365"/>
                    <a:pt x="8133325" y="192804"/>
                    <a:pt x="8134404" y="192804"/>
                  </a:cubicBezTo>
                  <a:lnTo>
                    <a:pt x="8140878" y="192804"/>
                  </a:lnTo>
                  <a:lnTo>
                    <a:pt x="8140878" y="187409"/>
                  </a:lnTo>
                  <a:lnTo>
                    <a:pt x="8137641" y="184172"/>
                  </a:lnTo>
                  <a:close/>
                  <a:moveTo>
                    <a:pt x="5589457" y="183631"/>
                  </a:moveTo>
                  <a:lnTo>
                    <a:pt x="5589457" y="184710"/>
                  </a:lnTo>
                  <a:lnTo>
                    <a:pt x="5591615" y="184710"/>
                  </a:lnTo>
                  <a:lnTo>
                    <a:pt x="5591615" y="183631"/>
                  </a:lnTo>
                  <a:close/>
                  <a:moveTo>
                    <a:pt x="1672280" y="183494"/>
                  </a:moveTo>
                  <a:lnTo>
                    <a:pt x="1672280" y="185787"/>
                  </a:lnTo>
                  <a:lnTo>
                    <a:pt x="1673360" y="185787"/>
                  </a:lnTo>
                  <a:lnTo>
                    <a:pt x="1673360" y="183494"/>
                  </a:lnTo>
                  <a:close/>
                  <a:moveTo>
                    <a:pt x="4069330" y="183419"/>
                  </a:moveTo>
                  <a:lnTo>
                    <a:pt x="4069644" y="185640"/>
                  </a:lnTo>
                  <a:lnTo>
                    <a:pt x="4073058" y="185640"/>
                  </a:lnTo>
                  <a:lnTo>
                    <a:pt x="4073058" y="183419"/>
                  </a:lnTo>
                  <a:close/>
                  <a:moveTo>
                    <a:pt x="4601067" y="182956"/>
                  </a:moveTo>
                  <a:lnTo>
                    <a:pt x="4601067" y="184035"/>
                  </a:lnTo>
                  <a:lnTo>
                    <a:pt x="4603225" y="184035"/>
                  </a:lnTo>
                  <a:lnTo>
                    <a:pt x="4603225" y="182956"/>
                  </a:lnTo>
                  <a:close/>
                  <a:moveTo>
                    <a:pt x="572803" y="182819"/>
                  </a:moveTo>
                  <a:lnTo>
                    <a:pt x="570645" y="184977"/>
                  </a:lnTo>
                  <a:lnTo>
                    <a:pt x="570645" y="186056"/>
                  </a:lnTo>
                  <a:lnTo>
                    <a:pt x="573882" y="184977"/>
                  </a:lnTo>
                  <a:lnTo>
                    <a:pt x="573882" y="182819"/>
                  </a:lnTo>
                  <a:close/>
                  <a:moveTo>
                    <a:pt x="8669307" y="181340"/>
                  </a:moveTo>
                  <a:lnTo>
                    <a:pt x="8679018" y="181340"/>
                  </a:lnTo>
                  <a:lnTo>
                    <a:pt x="8685492" y="186735"/>
                  </a:lnTo>
                  <a:lnTo>
                    <a:pt x="8687650" y="186735"/>
                  </a:lnTo>
                  <a:lnTo>
                    <a:pt x="8696147" y="183498"/>
                  </a:lnTo>
                  <a:cubicBezTo>
                    <a:pt x="8699024" y="183498"/>
                    <a:pt x="8704779" y="187094"/>
                    <a:pt x="8713411" y="194288"/>
                  </a:cubicBezTo>
                  <a:lnTo>
                    <a:pt x="8713411" y="196446"/>
                  </a:lnTo>
                  <a:lnTo>
                    <a:pt x="8709095" y="202920"/>
                  </a:lnTo>
                  <a:lnTo>
                    <a:pt x="8710174" y="213710"/>
                  </a:lnTo>
                  <a:lnTo>
                    <a:pt x="8709095" y="222342"/>
                  </a:lnTo>
                  <a:lnTo>
                    <a:pt x="8710174" y="226658"/>
                  </a:lnTo>
                  <a:lnTo>
                    <a:pt x="8713411" y="226658"/>
                  </a:lnTo>
                  <a:lnTo>
                    <a:pt x="8718806" y="222342"/>
                  </a:lnTo>
                  <a:lnTo>
                    <a:pt x="8732833" y="228816"/>
                  </a:lnTo>
                  <a:lnTo>
                    <a:pt x="8741465" y="228816"/>
                  </a:lnTo>
                  <a:cubicBezTo>
                    <a:pt x="8741465" y="225939"/>
                    <a:pt x="8742184" y="224500"/>
                    <a:pt x="8743623" y="224500"/>
                  </a:cubicBezTo>
                  <a:lnTo>
                    <a:pt x="8755492" y="225579"/>
                  </a:lnTo>
                  <a:cubicBezTo>
                    <a:pt x="8758369" y="225579"/>
                    <a:pt x="8760887" y="220544"/>
                    <a:pt x="8763045" y="210473"/>
                  </a:cubicBezTo>
                  <a:lnTo>
                    <a:pt x="8764124" y="203999"/>
                  </a:lnTo>
                  <a:lnTo>
                    <a:pt x="8765203" y="202920"/>
                  </a:lnTo>
                  <a:lnTo>
                    <a:pt x="8766282" y="202920"/>
                  </a:lnTo>
                  <a:lnTo>
                    <a:pt x="8769519" y="205078"/>
                  </a:lnTo>
                  <a:lnTo>
                    <a:pt x="8768440" y="210473"/>
                  </a:lnTo>
                  <a:cubicBezTo>
                    <a:pt x="8770238" y="218386"/>
                    <a:pt x="8774554" y="222342"/>
                    <a:pt x="8781388" y="222342"/>
                  </a:cubicBezTo>
                  <a:lnTo>
                    <a:pt x="8781388" y="221263"/>
                  </a:lnTo>
                  <a:lnTo>
                    <a:pt x="8782467" y="209394"/>
                  </a:lnTo>
                  <a:lnTo>
                    <a:pt x="8779230" y="199683"/>
                  </a:lnTo>
                  <a:lnTo>
                    <a:pt x="8778151" y="199683"/>
                  </a:lnTo>
                  <a:lnTo>
                    <a:pt x="8779230" y="192130"/>
                  </a:lnTo>
                  <a:cubicBezTo>
                    <a:pt x="8775993" y="190691"/>
                    <a:pt x="8774195" y="189253"/>
                    <a:pt x="8773835" y="187814"/>
                  </a:cubicBezTo>
                  <a:lnTo>
                    <a:pt x="8773835" y="186735"/>
                  </a:lnTo>
                  <a:cubicBezTo>
                    <a:pt x="8773835" y="185656"/>
                    <a:pt x="8775274" y="184577"/>
                    <a:pt x="8778151" y="183498"/>
                  </a:cubicBezTo>
                  <a:lnTo>
                    <a:pt x="8798652" y="192130"/>
                  </a:lnTo>
                  <a:cubicBezTo>
                    <a:pt x="8798652" y="197165"/>
                    <a:pt x="8801170" y="199683"/>
                    <a:pt x="8806205" y="199683"/>
                  </a:cubicBezTo>
                  <a:cubicBezTo>
                    <a:pt x="8814118" y="201481"/>
                    <a:pt x="8818074" y="205437"/>
                    <a:pt x="8818074" y="211552"/>
                  </a:cubicBezTo>
                  <a:cubicBezTo>
                    <a:pt x="8818074" y="214070"/>
                    <a:pt x="8816995" y="216228"/>
                    <a:pt x="8814837" y="218026"/>
                  </a:cubicBezTo>
                  <a:cubicBezTo>
                    <a:pt x="8819873" y="223781"/>
                    <a:pt x="8822390" y="227737"/>
                    <a:pt x="8822390" y="229895"/>
                  </a:cubicBezTo>
                  <a:cubicBezTo>
                    <a:pt x="8821671" y="236909"/>
                    <a:pt x="8816995" y="245541"/>
                    <a:pt x="8808363" y="255791"/>
                  </a:cubicBezTo>
                  <a:lnTo>
                    <a:pt x="8805126" y="255791"/>
                  </a:lnTo>
                  <a:lnTo>
                    <a:pt x="8799731" y="253633"/>
                  </a:lnTo>
                  <a:lnTo>
                    <a:pt x="8794336" y="255791"/>
                  </a:lnTo>
                  <a:cubicBezTo>
                    <a:pt x="8790919" y="255791"/>
                    <a:pt x="8789121" y="253274"/>
                    <a:pt x="8788941" y="248238"/>
                  </a:cubicBezTo>
                  <a:lnTo>
                    <a:pt x="8786783" y="248238"/>
                  </a:lnTo>
                  <a:cubicBezTo>
                    <a:pt x="8786783" y="253274"/>
                    <a:pt x="8784625" y="255791"/>
                    <a:pt x="8780309" y="255791"/>
                  </a:cubicBezTo>
                  <a:lnTo>
                    <a:pt x="8769519" y="262265"/>
                  </a:lnTo>
                  <a:lnTo>
                    <a:pt x="8764124" y="267660"/>
                  </a:lnTo>
                  <a:cubicBezTo>
                    <a:pt x="8761247" y="267660"/>
                    <a:pt x="8759808" y="265143"/>
                    <a:pt x="8759808" y="260107"/>
                  </a:cubicBezTo>
                  <a:lnTo>
                    <a:pt x="8757650" y="260107"/>
                  </a:lnTo>
                  <a:lnTo>
                    <a:pt x="8757650" y="259028"/>
                  </a:lnTo>
                  <a:lnTo>
                    <a:pt x="8751176" y="265502"/>
                  </a:lnTo>
                  <a:lnTo>
                    <a:pt x="8745781" y="266581"/>
                  </a:lnTo>
                  <a:cubicBezTo>
                    <a:pt x="8737329" y="266581"/>
                    <a:pt x="8731934" y="264064"/>
                    <a:pt x="8729596" y="259028"/>
                  </a:cubicBezTo>
                  <a:lnTo>
                    <a:pt x="8725280" y="256870"/>
                  </a:lnTo>
                  <a:lnTo>
                    <a:pt x="8725280" y="257949"/>
                  </a:lnTo>
                  <a:lnTo>
                    <a:pt x="8726359" y="262265"/>
                  </a:lnTo>
                  <a:lnTo>
                    <a:pt x="8723122" y="264423"/>
                  </a:lnTo>
                  <a:lnTo>
                    <a:pt x="8717727" y="262265"/>
                  </a:lnTo>
                  <a:cubicBezTo>
                    <a:pt x="8713950" y="264423"/>
                    <a:pt x="8709634" y="265502"/>
                    <a:pt x="8704779" y="265502"/>
                  </a:cubicBezTo>
                  <a:cubicBezTo>
                    <a:pt x="8686526" y="265502"/>
                    <a:pt x="8674702" y="260467"/>
                    <a:pt x="8669307" y="250396"/>
                  </a:cubicBezTo>
                  <a:lnTo>
                    <a:pt x="8669307" y="249317"/>
                  </a:lnTo>
                  <a:lnTo>
                    <a:pt x="8670386" y="241764"/>
                  </a:lnTo>
                  <a:lnTo>
                    <a:pt x="8668228" y="235290"/>
                  </a:lnTo>
                  <a:lnTo>
                    <a:pt x="8668228" y="232053"/>
                  </a:lnTo>
                  <a:lnTo>
                    <a:pt x="8670386" y="223421"/>
                  </a:lnTo>
                  <a:lnTo>
                    <a:pt x="8670386" y="222342"/>
                  </a:lnTo>
                  <a:lnTo>
                    <a:pt x="8667149" y="218026"/>
                  </a:lnTo>
                  <a:lnTo>
                    <a:pt x="8668228" y="207236"/>
                  </a:lnTo>
                  <a:cubicBezTo>
                    <a:pt x="8666070" y="207236"/>
                    <a:pt x="8664991" y="201841"/>
                    <a:pt x="8664991" y="191051"/>
                  </a:cubicBezTo>
                  <a:cubicBezTo>
                    <a:pt x="8666429" y="184577"/>
                    <a:pt x="8667868" y="181340"/>
                    <a:pt x="8669307" y="181340"/>
                  </a:cubicBezTo>
                  <a:close/>
                  <a:moveTo>
                    <a:pt x="1092329" y="181336"/>
                  </a:moveTo>
                  <a:cubicBezTo>
                    <a:pt x="1087205" y="187090"/>
                    <a:pt x="1082485" y="189968"/>
                    <a:pt x="1078169" y="189968"/>
                  </a:cubicBezTo>
                  <a:cubicBezTo>
                    <a:pt x="1073672" y="189968"/>
                    <a:pt x="1071424" y="190687"/>
                    <a:pt x="1071424" y="192126"/>
                  </a:cubicBezTo>
                  <a:lnTo>
                    <a:pt x="1071424" y="194284"/>
                  </a:lnTo>
                  <a:lnTo>
                    <a:pt x="1079248" y="198600"/>
                  </a:lnTo>
                  <a:lnTo>
                    <a:pt x="1082485" y="198600"/>
                  </a:lnTo>
                  <a:cubicBezTo>
                    <a:pt x="1091116" y="193924"/>
                    <a:pt x="1095521" y="190687"/>
                    <a:pt x="1095702" y="188889"/>
                  </a:cubicBezTo>
                  <a:lnTo>
                    <a:pt x="1095702" y="185652"/>
                  </a:lnTo>
                  <a:cubicBezTo>
                    <a:pt x="1093453" y="185652"/>
                    <a:pt x="1092329" y="184213"/>
                    <a:pt x="1092329" y="181336"/>
                  </a:cubicBezTo>
                  <a:close/>
                  <a:moveTo>
                    <a:pt x="4677137" y="180933"/>
                  </a:moveTo>
                  <a:lnTo>
                    <a:pt x="4674979" y="182956"/>
                  </a:lnTo>
                  <a:lnTo>
                    <a:pt x="4674979" y="184035"/>
                  </a:lnTo>
                  <a:lnTo>
                    <a:pt x="4677137" y="181877"/>
                  </a:lnTo>
                  <a:close/>
                  <a:moveTo>
                    <a:pt x="5072197" y="180742"/>
                  </a:moveTo>
                  <a:lnTo>
                    <a:pt x="5073033" y="184574"/>
                  </a:lnTo>
                  <a:lnTo>
                    <a:pt x="5074112" y="184574"/>
                  </a:lnTo>
                  <a:lnTo>
                    <a:pt x="5074112" y="183495"/>
                  </a:lnTo>
                  <a:close/>
                  <a:moveTo>
                    <a:pt x="6147154" y="180664"/>
                  </a:moveTo>
                  <a:lnTo>
                    <a:pt x="6147154" y="182822"/>
                  </a:lnTo>
                  <a:lnTo>
                    <a:pt x="6148233" y="182822"/>
                  </a:lnTo>
                  <a:lnTo>
                    <a:pt x="6148233" y="180664"/>
                  </a:lnTo>
                  <a:close/>
                  <a:moveTo>
                    <a:pt x="5585276" y="180394"/>
                  </a:moveTo>
                  <a:lnTo>
                    <a:pt x="5587434" y="182552"/>
                  </a:lnTo>
                  <a:lnTo>
                    <a:pt x="5588513" y="182552"/>
                  </a:lnTo>
                  <a:lnTo>
                    <a:pt x="5586355" y="180394"/>
                  </a:lnTo>
                  <a:close/>
                  <a:moveTo>
                    <a:pt x="706330" y="179582"/>
                  </a:moveTo>
                  <a:cubicBezTo>
                    <a:pt x="704891" y="179582"/>
                    <a:pt x="704172" y="180661"/>
                    <a:pt x="704172" y="182819"/>
                  </a:cubicBezTo>
                  <a:lnTo>
                    <a:pt x="707409" y="190237"/>
                  </a:lnTo>
                  <a:lnTo>
                    <a:pt x="711860" y="190237"/>
                  </a:lnTo>
                  <a:lnTo>
                    <a:pt x="711860" y="188079"/>
                  </a:lnTo>
                  <a:lnTo>
                    <a:pt x="712939" y="188079"/>
                  </a:lnTo>
                  <a:lnTo>
                    <a:pt x="709567" y="179582"/>
                  </a:lnTo>
                  <a:close/>
                  <a:moveTo>
                    <a:pt x="1613880" y="179178"/>
                  </a:moveTo>
                  <a:lnTo>
                    <a:pt x="1613880" y="182415"/>
                  </a:lnTo>
                  <a:lnTo>
                    <a:pt x="1614959" y="182415"/>
                  </a:lnTo>
                  <a:lnTo>
                    <a:pt x="1614959" y="179178"/>
                  </a:lnTo>
                  <a:close/>
                  <a:moveTo>
                    <a:pt x="2746722" y="179043"/>
                  </a:moveTo>
                  <a:lnTo>
                    <a:pt x="2744565" y="181201"/>
                  </a:lnTo>
                  <a:lnTo>
                    <a:pt x="2744565" y="182280"/>
                  </a:lnTo>
                  <a:lnTo>
                    <a:pt x="2749959" y="186596"/>
                  </a:lnTo>
                  <a:lnTo>
                    <a:pt x="2752117" y="186596"/>
                  </a:lnTo>
                  <a:lnTo>
                    <a:pt x="2752117" y="184438"/>
                  </a:lnTo>
                  <a:close/>
                  <a:moveTo>
                    <a:pt x="3741938" y="178235"/>
                  </a:moveTo>
                  <a:lnTo>
                    <a:pt x="3741938" y="180392"/>
                  </a:lnTo>
                  <a:lnTo>
                    <a:pt x="3747333" y="186867"/>
                  </a:lnTo>
                  <a:lnTo>
                    <a:pt x="3748412" y="186867"/>
                  </a:lnTo>
                  <a:lnTo>
                    <a:pt x="3748412" y="185787"/>
                  </a:lnTo>
                  <a:cubicBezTo>
                    <a:pt x="3748412" y="180752"/>
                    <a:pt x="3746254" y="178235"/>
                    <a:pt x="3741938" y="178235"/>
                  </a:cubicBezTo>
                  <a:close/>
                  <a:moveTo>
                    <a:pt x="4061311" y="177202"/>
                  </a:moveTo>
                  <a:lnTo>
                    <a:pt x="4061311" y="181539"/>
                  </a:lnTo>
                  <a:lnTo>
                    <a:pt x="4064725" y="181539"/>
                  </a:lnTo>
                  <a:lnTo>
                    <a:pt x="4064725" y="177202"/>
                  </a:lnTo>
                  <a:close/>
                  <a:moveTo>
                    <a:pt x="1666751" y="176885"/>
                  </a:moveTo>
                  <a:lnTo>
                    <a:pt x="1666751" y="179178"/>
                  </a:lnTo>
                  <a:lnTo>
                    <a:pt x="1667830" y="179178"/>
                  </a:lnTo>
                  <a:lnTo>
                    <a:pt x="1667830" y="176885"/>
                  </a:lnTo>
                  <a:close/>
                  <a:moveTo>
                    <a:pt x="4628986" y="176617"/>
                  </a:moveTo>
                  <a:lnTo>
                    <a:pt x="4626828" y="178775"/>
                  </a:lnTo>
                  <a:lnTo>
                    <a:pt x="4626828" y="180933"/>
                  </a:lnTo>
                  <a:lnTo>
                    <a:pt x="4630065" y="180933"/>
                  </a:lnTo>
                  <a:lnTo>
                    <a:pt x="4632088" y="178775"/>
                  </a:lnTo>
                  <a:lnTo>
                    <a:pt x="4630065" y="176617"/>
                  </a:lnTo>
                  <a:close/>
                  <a:moveTo>
                    <a:pt x="9234442" y="176280"/>
                  </a:moveTo>
                  <a:lnTo>
                    <a:pt x="9244298" y="176280"/>
                  </a:lnTo>
                  <a:lnTo>
                    <a:pt x="9262583" y="180959"/>
                  </a:lnTo>
                  <a:cubicBezTo>
                    <a:pt x="9267253" y="186391"/>
                    <a:pt x="9270896" y="189108"/>
                    <a:pt x="9273512" y="189108"/>
                  </a:cubicBezTo>
                  <a:lnTo>
                    <a:pt x="9278945" y="188050"/>
                  </a:lnTo>
                  <a:cubicBezTo>
                    <a:pt x="9285833" y="194833"/>
                    <a:pt x="9295938" y="200619"/>
                    <a:pt x="9309260" y="205407"/>
                  </a:cubicBezTo>
                  <a:cubicBezTo>
                    <a:pt x="9315929" y="209993"/>
                    <a:pt x="9319264" y="216126"/>
                    <a:pt x="9319264" y="223807"/>
                  </a:cubicBezTo>
                  <a:cubicBezTo>
                    <a:pt x="9319264" y="227721"/>
                    <a:pt x="9317853" y="229678"/>
                    <a:pt x="9315032" y="229678"/>
                  </a:cubicBezTo>
                  <a:lnTo>
                    <a:pt x="9315032" y="230399"/>
                  </a:lnTo>
                  <a:lnTo>
                    <a:pt x="9319264" y="235689"/>
                  </a:lnTo>
                  <a:lnTo>
                    <a:pt x="9319264" y="240439"/>
                  </a:lnTo>
                  <a:cubicBezTo>
                    <a:pt x="9311799" y="253895"/>
                    <a:pt x="9304464" y="260624"/>
                    <a:pt x="9297256" y="260624"/>
                  </a:cubicBezTo>
                  <a:lnTo>
                    <a:pt x="9295753" y="260624"/>
                  </a:lnTo>
                  <a:lnTo>
                    <a:pt x="9290782" y="259433"/>
                  </a:lnTo>
                  <a:lnTo>
                    <a:pt x="9284820" y="260624"/>
                  </a:lnTo>
                  <a:cubicBezTo>
                    <a:pt x="9276305" y="260624"/>
                    <a:pt x="9270414" y="254817"/>
                    <a:pt x="9267149" y="243204"/>
                  </a:cubicBezTo>
                  <a:cubicBezTo>
                    <a:pt x="9261267" y="235871"/>
                    <a:pt x="9258326" y="230305"/>
                    <a:pt x="9258326" y="226504"/>
                  </a:cubicBezTo>
                  <a:cubicBezTo>
                    <a:pt x="9256770" y="226504"/>
                    <a:pt x="9255381" y="221972"/>
                    <a:pt x="9254159" y="212907"/>
                  </a:cubicBezTo>
                  <a:cubicBezTo>
                    <a:pt x="9252364" y="209731"/>
                    <a:pt x="9249168" y="207243"/>
                    <a:pt x="9244572" y="205445"/>
                  </a:cubicBezTo>
                  <a:cubicBezTo>
                    <a:pt x="9244572" y="203791"/>
                    <a:pt x="9239238" y="198248"/>
                    <a:pt x="9228571" y="188815"/>
                  </a:cubicBezTo>
                  <a:lnTo>
                    <a:pt x="9228571" y="185037"/>
                  </a:lnTo>
                  <a:cubicBezTo>
                    <a:pt x="9229523" y="179199"/>
                    <a:pt x="9231480" y="176280"/>
                    <a:pt x="9234442" y="176280"/>
                  </a:cubicBezTo>
                  <a:close/>
                  <a:moveTo>
                    <a:pt x="639027" y="175806"/>
                  </a:moveTo>
                  <a:cubicBezTo>
                    <a:pt x="632373" y="178053"/>
                    <a:pt x="626214" y="179177"/>
                    <a:pt x="620549" y="179177"/>
                  </a:cubicBezTo>
                  <a:lnTo>
                    <a:pt x="607601" y="179177"/>
                  </a:lnTo>
                  <a:lnTo>
                    <a:pt x="596676" y="178098"/>
                  </a:lnTo>
                  <a:lnTo>
                    <a:pt x="596676" y="179177"/>
                  </a:lnTo>
                  <a:lnTo>
                    <a:pt x="598834" y="191856"/>
                  </a:lnTo>
                  <a:lnTo>
                    <a:pt x="598834" y="196307"/>
                  </a:lnTo>
                  <a:lnTo>
                    <a:pt x="597755" y="220314"/>
                  </a:lnTo>
                  <a:cubicBezTo>
                    <a:pt x="598654" y="237129"/>
                    <a:pt x="600093" y="245536"/>
                    <a:pt x="602071" y="245536"/>
                  </a:cubicBezTo>
                  <a:lnTo>
                    <a:pt x="611917" y="245536"/>
                  </a:lnTo>
                  <a:cubicBezTo>
                    <a:pt x="614434" y="243198"/>
                    <a:pt x="621673" y="242029"/>
                    <a:pt x="633632" y="242029"/>
                  </a:cubicBezTo>
                  <a:lnTo>
                    <a:pt x="644422" y="244322"/>
                  </a:lnTo>
                  <a:lnTo>
                    <a:pt x="654268" y="243243"/>
                  </a:lnTo>
                  <a:lnTo>
                    <a:pt x="660742" y="245536"/>
                  </a:lnTo>
                  <a:lnTo>
                    <a:pt x="666137" y="245536"/>
                  </a:lnTo>
                  <a:lnTo>
                    <a:pt x="678141" y="242029"/>
                  </a:lnTo>
                  <a:lnTo>
                    <a:pt x="682457" y="243243"/>
                  </a:lnTo>
                  <a:lnTo>
                    <a:pt x="685694" y="243243"/>
                  </a:lnTo>
                  <a:lnTo>
                    <a:pt x="691224" y="239737"/>
                  </a:lnTo>
                  <a:lnTo>
                    <a:pt x="691224" y="237444"/>
                  </a:lnTo>
                  <a:lnTo>
                    <a:pt x="682457" y="232858"/>
                  </a:lnTo>
                  <a:lnTo>
                    <a:pt x="682457" y="219235"/>
                  </a:lnTo>
                  <a:cubicBezTo>
                    <a:pt x="685334" y="216358"/>
                    <a:pt x="686773" y="211413"/>
                    <a:pt x="686773" y="204399"/>
                  </a:cubicBezTo>
                  <a:lnTo>
                    <a:pt x="686773" y="202106"/>
                  </a:lnTo>
                  <a:lnTo>
                    <a:pt x="682457" y="187270"/>
                  </a:lnTo>
                  <a:lnTo>
                    <a:pt x="682457" y="186056"/>
                  </a:lnTo>
                  <a:lnTo>
                    <a:pt x="685694" y="180391"/>
                  </a:lnTo>
                  <a:lnTo>
                    <a:pt x="684615" y="179177"/>
                  </a:lnTo>
                  <a:lnTo>
                    <a:pt x="683536" y="179177"/>
                  </a:lnTo>
                  <a:lnTo>
                    <a:pt x="675983" y="180391"/>
                  </a:lnTo>
                  <a:lnTo>
                    <a:pt x="662900" y="178098"/>
                  </a:lnTo>
                  <a:lnTo>
                    <a:pt x="645501" y="180391"/>
                  </a:lnTo>
                  <a:close/>
                  <a:moveTo>
                    <a:pt x="4598909" y="175538"/>
                  </a:moveTo>
                  <a:lnTo>
                    <a:pt x="4599988" y="181877"/>
                  </a:lnTo>
                  <a:lnTo>
                    <a:pt x="4601067" y="181877"/>
                  </a:lnTo>
                  <a:lnTo>
                    <a:pt x="4602146" y="178775"/>
                  </a:lnTo>
                  <a:lnTo>
                    <a:pt x="4601067" y="175538"/>
                  </a:lnTo>
                  <a:close/>
                  <a:moveTo>
                    <a:pt x="685694" y="175266"/>
                  </a:moveTo>
                  <a:lnTo>
                    <a:pt x="685694" y="176345"/>
                  </a:lnTo>
                  <a:lnTo>
                    <a:pt x="687852" y="176345"/>
                  </a:lnTo>
                  <a:lnTo>
                    <a:pt x="687852" y="175266"/>
                  </a:lnTo>
                  <a:close/>
                  <a:moveTo>
                    <a:pt x="2561403" y="174727"/>
                  </a:moveTo>
                  <a:lnTo>
                    <a:pt x="2556008" y="180122"/>
                  </a:lnTo>
                  <a:cubicBezTo>
                    <a:pt x="2556008" y="181561"/>
                    <a:pt x="2557087" y="182280"/>
                    <a:pt x="2559246" y="182280"/>
                  </a:cubicBezTo>
                  <a:cubicBezTo>
                    <a:pt x="2563561" y="180662"/>
                    <a:pt x="2565719" y="179223"/>
                    <a:pt x="2565719" y="177964"/>
                  </a:cubicBezTo>
                  <a:lnTo>
                    <a:pt x="2565719" y="176885"/>
                  </a:lnTo>
                  <a:lnTo>
                    <a:pt x="2563561" y="174727"/>
                  </a:lnTo>
                  <a:close/>
                  <a:moveTo>
                    <a:pt x="4254208" y="174288"/>
                  </a:moveTo>
                  <a:lnTo>
                    <a:pt x="4252805" y="175989"/>
                  </a:lnTo>
                  <a:lnTo>
                    <a:pt x="4249950" y="183419"/>
                  </a:lnTo>
                  <a:lnTo>
                    <a:pt x="4251924" y="183419"/>
                  </a:lnTo>
                  <a:cubicBezTo>
                    <a:pt x="4252570" y="183419"/>
                    <a:pt x="4253109" y="182422"/>
                    <a:pt x="4253541" y="180427"/>
                  </a:cubicBezTo>
                  <a:close/>
                  <a:moveTo>
                    <a:pt x="6152549" y="174190"/>
                  </a:moveTo>
                  <a:lnTo>
                    <a:pt x="6149312" y="175269"/>
                  </a:lnTo>
                  <a:cubicBezTo>
                    <a:pt x="6150751" y="179765"/>
                    <a:pt x="6152594" y="182282"/>
                    <a:pt x="6154842" y="182822"/>
                  </a:cubicBezTo>
                  <a:lnTo>
                    <a:pt x="6155921" y="182822"/>
                  </a:lnTo>
                  <a:lnTo>
                    <a:pt x="6155921" y="181743"/>
                  </a:lnTo>
                  <a:cubicBezTo>
                    <a:pt x="6153673" y="181743"/>
                    <a:pt x="6152549" y="179225"/>
                    <a:pt x="6152549" y="174190"/>
                  </a:cubicBezTo>
                  <a:close/>
                  <a:moveTo>
                    <a:pt x="2115543" y="173897"/>
                  </a:moveTo>
                  <a:lnTo>
                    <a:pt x="2115543" y="176118"/>
                  </a:lnTo>
                  <a:lnTo>
                    <a:pt x="2120015" y="176118"/>
                  </a:lnTo>
                  <a:lnTo>
                    <a:pt x="2120015" y="173897"/>
                  </a:lnTo>
                  <a:close/>
                  <a:moveTo>
                    <a:pt x="211619" y="173512"/>
                  </a:moveTo>
                  <a:cubicBezTo>
                    <a:pt x="211619" y="176210"/>
                    <a:pt x="209911" y="177558"/>
                    <a:pt x="206494" y="177558"/>
                  </a:cubicBezTo>
                  <a:lnTo>
                    <a:pt x="206494" y="182684"/>
                  </a:lnTo>
                  <a:lnTo>
                    <a:pt x="209461" y="182684"/>
                  </a:lnTo>
                  <a:lnTo>
                    <a:pt x="212564" y="180661"/>
                  </a:lnTo>
                  <a:lnTo>
                    <a:pt x="214587" y="183763"/>
                  </a:lnTo>
                  <a:lnTo>
                    <a:pt x="213643" y="184842"/>
                  </a:lnTo>
                  <a:lnTo>
                    <a:pt x="213643" y="185786"/>
                  </a:lnTo>
                  <a:lnTo>
                    <a:pt x="216745" y="184842"/>
                  </a:lnTo>
                  <a:cubicBezTo>
                    <a:pt x="216745" y="179716"/>
                    <a:pt x="215036" y="175940"/>
                    <a:pt x="211619" y="173512"/>
                  </a:cubicBezTo>
                  <a:close/>
                  <a:moveTo>
                    <a:pt x="7119173" y="173381"/>
                  </a:moveTo>
                  <a:cubicBezTo>
                    <a:pt x="7116296" y="174820"/>
                    <a:pt x="7114857" y="177023"/>
                    <a:pt x="7114857" y="179990"/>
                  </a:cubicBezTo>
                  <a:lnTo>
                    <a:pt x="7118094" y="181069"/>
                  </a:lnTo>
                  <a:cubicBezTo>
                    <a:pt x="7122501" y="180350"/>
                    <a:pt x="7124703" y="179271"/>
                    <a:pt x="7124703" y="177832"/>
                  </a:cubicBezTo>
                  <a:lnTo>
                    <a:pt x="7124703" y="174460"/>
                  </a:lnTo>
                  <a:close/>
                  <a:moveTo>
                    <a:pt x="3241834" y="172704"/>
                  </a:moveTo>
                  <a:lnTo>
                    <a:pt x="3241834" y="173783"/>
                  </a:lnTo>
                  <a:lnTo>
                    <a:pt x="3243992" y="173783"/>
                  </a:lnTo>
                  <a:lnTo>
                    <a:pt x="3243992" y="172704"/>
                  </a:lnTo>
                  <a:close/>
                  <a:moveTo>
                    <a:pt x="7595051" y="171763"/>
                  </a:moveTo>
                  <a:lnTo>
                    <a:pt x="7595051" y="172842"/>
                  </a:lnTo>
                  <a:lnTo>
                    <a:pt x="7597209" y="172842"/>
                  </a:lnTo>
                  <a:lnTo>
                    <a:pt x="7597209" y="171763"/>
                  </a:lnTo>
                  <a:close/>
                  <a:moveTo>
                    <a:pt x="3260312" y="171625"/>
                  </a:moveTo>
                  <a:cubicBezTo>
                    <a:pt x="3260312" y="174772"/>
                    <a:pt x="3258873" y="176975"/>
                    <a:pt x="3255996" y="178234"/>
                  </a:cubicBezTo>
                  <a:lnTo>
                    <a:pt x="3254917" y="178234"/>
                  </a:lnTo>
                  <a:cubicBezTo>
                    <a:pt x="3253838" y="178234"/>
                    <a:pt x="3252759" y="176751"/>
                    <a:pt x="3251680" y="173783"/>
                  </a:cubicBezTo>
                  <a:lnTo>
                    <a:pt x="3250601" y="172704"/>
                  </a:lnTo>
                  <a:lnTo>
                    <a:pt x="3246285" y="172704"/>
                  </a:lnTo>
                  <a:lnTo>
                    <a:pt x="3246285" y="173783"/>
                  </a:lnTo>
                  <a:cubicBezTo>
                    <a:pt x="3249162" y="173783"/>
                    <a:pt x="3252399" y="175986"/>
                    <a:pt x="3255996" y="180392"/>
                  </a:cubicBezTo>
                  <a:lnTo>
                    <a:pt x="3262605" y="176076"/>
                  </a:lnTo>
                  <a:lnTo>
                    <a:pt x="3262605" y="171625"/>
                  </a:lnTo>
                  <a:close/>
                  <a:moveTo>
                    <a:pt x="2205866" y="170723"/>
                  </a:moveTo>
                  <a:lnTo>
                    <a:pt x="2205866" y="172944"/>
                  </a:lnTo>
                  <a:lnTo>
                    <a:pt x="2208224" y="172944"/>
                  </a:lnTo>
                  <a:lnTo>
                    <a:pt x="2208224" y="170723"/>
                  </a:lnTo>
                  <a:close/>
                  <a:moveTo>
                    <a:pt x="4233623" y="170718"/>
                  </a:moveTo>
                  <a:lnTo>
                    <a:pt x="4233623" y="173209"/>
                  </a:lnTo>
                  <a:lnTo>
                    <a:pt x="4235343" y="173209"/>
                  </a:lnTo>
                  <a:lnTo>
                    <a:pt x="4234921" y="172558"/>
                  </a:lnTo>
                  <a:lnTo>
                    <a:pt x="4233861" y="171912"/>
                  </a:lnTo>
                  <a:close/>
                  <a:moveTo>
                    <a:pt x="3171159" y="170546"/>
                  </a:moveTo>
                  <a:lnTo>
                    <a:pt x="3169001" y="172704"/>
                  </a:lnTo>
                  <a:lnTo>
                    <a:pt x="3169001" y="173783"/>
                  </a:lnTo>
                  <a:lnTo>
                    <a:pt x="3171159" y="173783"/>
                  </a:lnTo>
                  <a:close/>
                  <a:moveTo>
                    <a:pt x="3153760" y="170546"/>
                  </a:moveTo>
                  <a:lnTo>
                    <a:pt x="3153760" y="172704"/>
                  </a:lnTo>
                  <a:lnTo>
                    <a:pt x="3155918" y="172704"/>
                  </a:lnTo>
                  <a:close/>
                  <a:moveTo>
                    <a:pt x="4672956" y="170142"/>
                  </a:moveTo>
                  <a:lnTo>
                    <a:pt x="4669719" y="173380"/>
                  </a:lnTo>
                  <a:lnTo>
                    <a:pt x="4670798" y="178775"/>
                  </a:lnTo>
                  <a:lnTo>
                    <a:pt x="4671877" y="178775"/>
                  </a:lnTo>
                  <a:cubicBezTo>
                    <a:pt x="4672236" y="175897"/>
                    <a:pt x="4673270" y="174459"/>
                    <a:pt x="4674979" y="174459"/>
                  </a:cubicBezTo>
                  <a:lnTo>
                    <a:pt x="4678216" y="176617"/>
                  </a:lnTo>
                  <a:lnTo>
                    <a:pt x="4678216" y="174459"/>
                  </a:lnTo>
                  <a:cubicBezTo>
                    <a:pt x="4677137" y="171581"/>
                    <a:pt x="4676058" y="170142"/>
                    <a:pt x="4674979" y="170142"/>
                  </a:cubicBezTo>
                  <a:close/>
                  <a:moveTo>
                    <a:pt x="6157000" y="169874"/>
                  </a:moveTo>
                  <a:lnTo>
                    <a:pt x="6154842" y="172032"/>
                  </a:lnTo>
                  <a:lnTo>
                    <a:pt x="6157000" y="172032"/>
                  </a:lnTo>
                  <a:close/>
                  <a:moveTo>
                    <a:pt x="5176078" y="169738"/>
                  </a:moveTo>
                  <a:lnTo>
                    <a:pt x="5176078" y="170817"/>
                  </a:lnTo>
                  <a:lnTo>
                    <a:pt x="5178101" y="172975"/>
                  </a:lnTo>
                  <a:lnTo>
                    <a:pt x="5178101" y="171896"/>
                  </a:lnTo>
                  <a:close/>
                  <a:moveTo>
                    <a:pt x="5069796" y="169738"/>
                  </a:moveTo>
                  <a:lnTo>
                    <a:pt x="5072034" y="179994"/>
                  </a:lnTo>
                  <a:lnTo>
                    <a:pt x="5073033" y="174998"/>
                  </a:lnTo>
                  <a:lnTo>
                    <a:pt x="5073033" y="172975"/>
                  </a:lnTo>
                  <a:close/>
                  <a:moveTo>
                    <a:pt x="5568012" y="169604"/>
                  </a:moveTo>
                  <a:lnTo>
                    <a:pt x="5570170" y="171762"/>
                  </a:lnTo>
                  <a:lnTo>
                    <a:pt x="5571249" y="170683"/>
                  </a:lnTo>
                  <a:lnTo>
                    <a:pt x="5571249" y="169604"/>
                  </a:lnTo>
                  <a:close/>
                  <a:moveTo>
                    <a:pt x="210540" y="169466"/>
                  </a:moveTo>
                  <a:lnTo>
                    <a:pt x="212564" y="171489"/>
                  </a:lnTo>
                  <a:lnTo>
                    <a:pt x="212564" y="169466"/>
                  </a:lnTo>
                  <a:close/>
                  <a:moveTo>
                    <a:pt x="9177394" y="168875"/>
                  </a:moveTo>
                  <a:lnTo>
                    <a:pt x="9177394" y="173212"/>
                  </a:lnTo>
                  <a:lnTo>
                    <a:pt x="9180808" y="173212"/>
                  </a:lnTo>
                  <a:lnTo>
                    <a:pt x="9180808" y="168875"/>
                  </a:lnTo>
                  <a:close/>
                  <a:moveTo>
                    <a:pt x="9161632" y="168537"/>
                  </a:moveTo>
                  <a:lnTo>
                    <a:pt x="9161632" y="169496"/>
                  </a:lnTo>
                  <a:lnTo>
                    <a:pt x="9157917" y="173212"/>
                  </a:lnTo>
                  <a:lnTo>
                    <a:pt x="9153388" y="173212"/>
                  </a:lnTo>
                  <a:lnTo>
                    <a:pt x="9152611" y="172153"/>
                  </a:lnTo>
                  <a:lnTo>
                    <a:pt x="9143896" y="174270"/>
                  </a:lnTo>
                  <a:lnTo>
                    <a:pt x="9138430" y="173212"/>
                  </a:lnTo>
                  <a:lnTo>
                    <a:pt x="9125157" y="174270"/>
                  </a:lnTo>
                  <a:cubicBezTo>
                    <a:pt x="9125157" y="172130"/>
                    <a:pt x="9123828" y="170366"/>
                    <a:pt x="9121170" y="168980"/>
                  </a:cubicBezTo>
                  <a:lnTo>
                    <a:pt x="9120624" y="170038"/>
                  </a:lnTo>
                  <a:lnTo>
                    <a:pt x="9108666" y="170038"/>
                  </a:lnTo>
                  <a:lnTo>
                    <a:pt x="9107860" y="170478"/>
                  </a:lnTo>
                  <a:lnTo>
                    <a:pt x="9112709" y="171262"/>
                  </a:lnTo>
                  <a:cubicBezTo>
                    <a:pt x="9119757" y="172677"/>
                    <a:pt x="9123281" y="174350"/>
                    <a:pt x="9123281" y="176280"/>
                  </a:cubicBezTo>
                  <a:cubicBezTo>
                    <a:pt x="9123581" y="176280"/>
                    <a:pt x="9125748" y="178440"/>
                    <a:pt x="9129783" y="182760"/>
                  </a:cubicBezTo>
                  <a:cubicBezTo>
                    <a:pt x="9129323" y="182673"/>
                    <a:pt x="9129904" y="180866"/>
                    <a:pt x="9131526" y="177338"/>
                  </a:cubicBezTo>
                  <a:cubicBezTo>
                    <a:pt x="9139815" y="177338"/>
                    <a:pt x="9146694" y="178770"/>
                    <a:pt x="9152164" y="181634"/>
                  </a:cubicBezTo>
                  <a:lnTo>
                    <a:pt x="9158436" y="186345"/>
                  </a:lnTo>
                  <a:lnTo>
                    <a:pt x="9158720" y="185934"/>
                  </a:lnTo>
                  <a:lnTo>
                    <a:pt x="9162107" y="185934"/>
                  </a:lnTo>
                  <a:lnTo>
                    <a:pt x="9164806" y="188634"/>
                  </a:lnTo>
                  <a:lnTo>
                    <a:pt x="9164806" y="191208"/>
                  </a:lnTo>
                  <a:lnTo>
                    <a:pt x="9166580" y="178844"/>
                  </a:lnTo>
                  <a:cubicBezTo>
                    <a:pt x="9167308" y="175724"/>
                    <a:pt x="9168091" y="174164"/>
                    <a:pt x="9168930" y="174164"/>
                  </a:cubicBezTo>
                  <a:lnTo>
                    <a:pt x="9168312" y="172153"/>
                  </a:lnTo>
                  <a:lnTo>
                    <a:pt x="9166206" y="172153"/>
                  </a:lnTo>
                  <a:close/>
                  <a:moveTo>
                    <a:pt x="1181616" y="168118"/>
                  </a:moveTo>
                  <a:lnTo>
                    <a:pt x="1179459" y="170276"/>
                  </a:lnTo>
                  <a:lnTo>
                    <a:pt x="1181616" y="170276"/>
                  </a:lnTo>
                  <a:close/>
                  <a:moveTo>
                    <a:pt x="8582986" y="167313"/>
                  </a:moveTo>
                  <a:lnTo>
                    <a:pt x="8582986" y="168392"/>
                  </a:lnTo>
                  <a:lnTo>
                    <a:pt x="8585144" y="168392"/>
                  </a:lnTo>
                  <a:lnTo>
                    <a:pt x="8585144" y="167313"/>
                  </a:lnTo>
                  <a:close/>
                  <a:moveTo>
                    <a:pt x="3177768" y="167309"/>
                  </a:moveTo>
                  <a:lnTo>
                    <a:pt x="3177768" y="169467"/>
                  </a:lnTo>
                  <a:lnTo>
                    <a:pt x="3179926" y="167309"/>
                  </a:lnTo>
                  <a:close/>
                  <a:moveTo>
                    <a:pt x="9282921" y="166759"/>
                  </a:moveTo>
                  <a:lnTo>
                    <a:pt x="9282921" y="168980"/>
                  </a:lnTo>
                  <a:lnTo>
                    <a:pt x="9285145" y="168980"/>
                  </a:lnTo>
                  <a:close/>
                  <a:moveTo>
                    <a:pt x="5173920" y="166501"/>
                  </a:moveTo>
                  <a:lnTo>
                    <a:pt x="5173920" y="168659"/>
                  </a:lnTo>
                  <a:lnTo>
                    <a:pt x="5176078" y="166501"/>
                  </a:lnTo>
                  <a:close/>
                  <a:moveTo>
                    <a:pt x="5068717" y="166501"/>
                  </a:moveTo>
                  <a:lnTo>
                    <a:pt x="5068717" y="168659"/>
                  </a:lnTo>
                  <a:lnTo>
                    <a:pt x="5069796" y="168659"/>
                  </a:lnTo>
                  <a:lnTo>
                    <a:pt x="5069796" y="166501"/>
                  </a:lnTo>
                  <a:close/>
                  <a:moveTo>
                    <a:pt x="5579881" y="166366"/>
                  </a:moveTo>
                  <a:lnTo>
                    <a:pt x="5573407" y="168525"/>
                  </a:lnTo>
                  <a:lnTo>
                    <a:pt x="5573407" y="169604"/>
                  </a:lnTo>
                  <a:lnTo>
                    <a:pt x="5575565" y="169604"/>
                  </a:lnTo>
                  <a:lnTo>
                    <a:pt x="5582039" y="167445"/>
                  </a:lnTo>
                  <a:lnTo>
                    <a:pt x="5582039" y="166366"/>
                  </a:lnTo>
                  <a:close/>
                  <a:moveTo>
                    <a:pt x="3047208" y="166230"/>
                  </a:moveTo>
                  <a:lnTo>
                    <a:pt x="3049366" y="168388"/>
                  </a:lnTo>
                  <a:lnTo>
                    <a:pt x="3049366" y="166230"/>
                  </a:lnTo>
                  <a:close/>
                  <a:moveTo>
                    <a:pt x="2574351" y="166095"/>
                  </a:moveTo>
                  <a:lnTo>
                    <a:pt x="2574351" y="168253"/>
                  </a:lnTo>
                  <a:lnTo>
                    <a:pt x="2575431" y="168253"/>
                  </a:lnTo>
                  <a:lnTo>
                    <a:pt x="2577589" y="166095"/>
                  </a:lnTo>
                  <a:close/>
                  <a:moveTo>
                    <a:pt x="9169988" y="165701"/>
                  </a:moveTo>
                  <a:lnTo>
                    <a:pt x="9173402" y="168980"/>
                  </a:lnTo>
                  <a:lnTo>
                    <a:pt x="9173402" y="165701"/>
                  </a:lnTo>
                  <a:close/>
                  <a:moveTo>
                    <a:pt x="7723183" y="165154"/>
                  </a:moveTo>
                  <a:lnTo>
                    <a:pt x="7723183" y="167312"/>
                  </a:lnTo>
                  <a:lnTo>
                    <a:pt x="7726555" y="167312"/>
                  </a:lnTo>
                  <a:lnTo>
                    <a:pt x="7726555" y="166233"/>
                  </a:lnTo>
                  <a:close/>
                  <a:moveTo>
                    <a:pt x="3631340" y="163263"/>
                  </a:moveTo>
                  <a:lnTo>
                    <a:pt x="3631340" y="167579"/>
                  </a:lnTo>
                  <a:lnTo>
                    <a:pt x="3633498" y="169603"/>
                  </a:lnTo>
                  <a:lnTo>
                    <a:pt x="3638893" y="169603"/>
                  </a:lnTo>
                  <a:lnTo>
                    <a:pt x="3638893" y="166500"/>
                  </a:lnTo>
                  <a:lnTo>
                    <a:pt x="3633498" y="163263"/>
                  </a:lnTo>
                  <a:close/>
                  <a:moveTo>
                    <a:pt x="3186400" y="162993"/>
                  </a:moveTo>
                  <a:lnTo>
                    <a:pt x="3182084" y="164072"/>
                  </a:lnTo>
                  <a:lnTo>
                    <a:pt x="3182084" y="165151"/>
                  </a:lnTo>
                  <a:lnTo>
                    <a:pt x="3184242" y="165151"/>
                  </a:lnTo>
                  <a:lnTo>
                    <a:pt x="3188558" y="164072"/>
                  </a:lnTo>
                  <a:lnTo>
                    <a:pt x="3188558" y="162993"/>
                  </a:lnTo>
                  <a:close/>
                  <a:moveTo>
                    <a:pt x="5082609" y="162320"/>
                  </a:moveTo>
                  <a:lnTo>
                    <a:pt x="5084633" y="164478"/>
                  </a:lnTo>
                  <a:lnTo>
                    <a:pt x="5085712" y="164478"/>
                  </a:lnTo>
                  <a:lnTo>
                    <a:pt x="5083688" y="162320"/>
                  </a:lnTo>
                  <a:close/>
                  <a:moveTo>
                    <a:pt x="2648668" y="161779"/>
                  </a:moveTo>
                  <a:lnTo>
                    <a:pt x="2648668" y="163937"/>
                  </a:lnTo>
                  <a:lnTo>
                    <a:pt x="2650825" y="163937"/>
                  </a:lnTo>
                  <a:lnTo>
                    <a:pt x="2650825" y="161779"/>
                  </a:lnTo>
                  <a:close/>
                  <a:moveTo>
                    <a:pt x="9178452" y="161469"/>
                  </a:moveTo>
                  <a:lnTo>
                    <a:pt x="9178452" y="165125"/>
                  </a:lnTo>
                  <a:lnTo>
                    <a:pt x="9179750" y="164615"/>
                  </a:lnTo>
                  <a:cubicBezTo>
                    <a:pt x="9179750" y="162518"/>
                    <a:pt x="9179864" y="161469"/>
                    <a:pt x="9180091" y="161469"/>
                  </a:cubicBezTo>
                  <a:close/>
                  <a:moveTo>
                    <a:pt x="9164566" y="161469"/>
                  </a:moveTo>
                  <a:lnTo>
                    <a:pt x="9165864" y="161469"/>
                  </a:lnTo>
                  <a:lnTo>
                    <a:pt x="9165864" y="162499"/>
                  </a:lnTo>
                  <a:lnTo>
                    <a:pt x="9164566" y="162499"/>
                  </a:lnTo>
                  <a:close/>
                  <a:moveTo>
                    <a:pt x="8644490" y="160839"/>
                  </a:moveTo>
                  <a:lnTo>
                    <a:pt x="8662833" y="160839"/>
                  </a:lnTo>
                  <a:cubicBezTo>
                    <a:pt x="8664991" y="160839"/>
                    <a:pt x="8666070" y="162277"/>
                    <a:pt x="8666070" y="165155"/>
                  </a:cubicBezTo>
                  <a:lnTo>
                    <a:pt x="8664991" y="168392"/>
                  </a:lnTo>
                  <a:lnTo>
                    <a:pt x="8666070" y="168392"/>
                  </a:lnTo>
                  <a:cubicBezTo>
                    <a:pt x="8668587" y="165514"/>
                    <a:pt x="8678253" y="164076"/>
                    <a:pt x="8695068" y="164076"/>
                  </a:cubicBezTo>
                  <a:lnTo>
                    <a:pt x="8702621" y="166234"/>
                  </a:lnTo>
                  <a:cubicBezTo>
                    <a:pt x="8702621" y="164076"/>
                    <a:pt x="8707296" y="162277"/>
                    <a:pt x="8716648" y="160839"/>
                  </a:cubicBezTo>
                  <a:cubicBezTo>
                    <a:pt x="8728877" y="163536"/>
                    <a:pt x="8734991" y="165335"/>
                    <a:pt x="8734991" y="166234"/>
                  </a:cubicBezTo>
                  <a:lnTo>
                    <a:pt x="8737149" y="171629"/>
                  </a:lnTo>
                  <a:lnTo>
                    <a:pt x="8736070" y="172708"/>
                  </a:lnTo>
                  <a:lnTo>
                    <a:pt x="8724201" y="172708"/>
                  </a:lnTo>
                  <a:lnTo>
                    <a:pt x="8720964" y="175945"/>
                  </a:lnTo>
                  <a:lnTo>
                    <a:pt x="8720964" y="177024"/>
                  </a:lnTo>
                  <a:lnTo>
                    <a:pt x="8727438" y="179182"/>
                  </a:lnTo>
                  <a:lnTo>
                    <a:pt x="8732833" y="177024"/>
                  </a:lnTo>
                  <a:cubicBezTo>
                    <a:pt x="8752255" y="177024"/>
                    <a:pt x="8761966" y="183138"/>
                    <a:pt x="8761966" y="195367"/>
                  </a:cubicBezTo>
                  <a:lnTo>
                    <a:pt x="8761966" y="196446"/>
                  </a:lnTo>
                  <a:cubicBezTo>
                    <a:pt x="8761966" y="202201"/>
                    <a:pt x="8756211" y="210113"/>
                    <a:pt x="8744702" y="220184"/>
                  </a:cubicBezTo>
                  <a:lnTo>
                    <a:pt x="8738228" y="220184"/>
                  </a:lnTo>
                  <a:cubicBezTo>
                    <a:pt x="8734811" y="220184"/>
                    <a:pt x="8731934" y="218386"/>
                    <a:pt x="8729596" y="214789"/>
                  </a:cubicBezTo>
                  <a:cubicBezTo>
                    <a:pt x="8725280" y="214789"/>
                    <a:pt x="8722043" y="206517"/>
                    <a:pt x="8719885" y="189972"/>
                  </a:cubicBezTo>
                  <a:cubicBezTo>
                    <a:pt x="8715929" y="186195"/>
                    <a:pt x="8713771" y="182599"/>
                    <a:pt x="8713411" y="179182"/>
                  </a:cubicBezTo>
                  <a:lnTo>
                    <a:pt x="8716648" y="175945"/>
                  </a:lnTo>
                  <a:lnTo>
                    <a:pt x="8706937" y="174866"/>
                  </a:lnTo>
                  <a:lnTo>
                    <a:pt x="8699384" y="175945"/>
                  </a:lnTo>
                  <a:lnTo>
                    <a:pt x="8683334" y="173787"/>
                  </a:lnTo>
                  <a:cubicBezTo>
                    <a:pt x="8681355" y="175226"/>
                    <a:pt x="8676680" y="176304"/>
                    <a:pt x="8669307" y="177024"/>
                  </a:cubicBezTo>
                  <a:lnTo>
                    <a:pt x="8652043" y="174866"/>
                  </a:lnTo>
                  <a:lnTo>
                    <a:pt x="8646648" y="178103"/>
                  </a:lnTo>
                  <a:lnTo>
                    <a:pt x="8645568" y="178103"/>
                  </a:lnTo>
                  <a:cubicBezTo>
                    <a:pt x="8644130" y="178103"/>
                    <a:pt x="8642691" y="173067"/>
                    <a:pt x="8641252" y="162997"/>
                  </a:cubicBezTo>
                  <a:close/>
                  <a:moveTo>
                    <a:pt x="3190716" y="160835"/>
                  </a:moveTo>
                  <a:lnTo>
                    <a:pt x="3190716" y="161914"/>
                  </a:lnTo>
                  <a:lnTo>
                    <a:pt x="3194088" y="161914"/>
                  </a:lnTo>
                  <a:lnTo>
                    <a:pt x="3194088" y="160835"/>
                  </a:lnTo>
                  <a:close/>
                  <a:moveTo>
                    <a:pt x="1639236" y="160430"/>
                  </a:moveTo>
                  <a:lnTo>
                    <a:pt x="1637079" y="162588"/>
                  </a:lnTo>
                  <a:lnTo>
                    <a:pt x="1637079" y="164881"/>
                  </a:lnTo>
                  <a:lnTo>
                    <a:pt x="1642474" y="165960"/>
                  </a:lnTo>
                  <a:lnTo>
                    <a:pt x="1644767" y="165960"/>
                  </a:lnTo>
                  <a:lnTo>
                    <a:pt x="1646925" y="163667"/>
                  </a:lnTo>
                  <a:cubicBezTo>
                    <a:pt x="1644227" y="161509"/>
                    <a:pt x="1641665" y="160430"/>
                    <a:pt x="1639236" y="160430"/>
                  </a:cubicBezTo>
                  <a:close/>
                  <a:moveTo>
                    <a:pt x="3233202" y="159756"/>
                  </a:moveTo>
                  <a:lnTo>
                    <a:pt x="3229965" y="162993"/>
                  </a:lnTo>
                  <a:lnTo>
                    <a:pt x="3233202" y="166230"/>
                  </a:lnTo>
                  <a:lnTo>
                    <a:pt x="3234281" y="162993"/>
                  </a:lnTo>
                  <a:close/>
                  <a:moveTo>
                    <a:pt x="2587165" y="159621"/>
                  </a:moveTo>
                  <a:lnTo>
                    <a:pt x="2587165" y="160700"/>
                  </a:lnTo>
                  <a:lnTo>
                    <a:pt x="2589323" y="160700"/>
                  </a:lnTo>
                  <a:lnTo>
                    <a:pt x="2589323" y="159621"/>
                  </a:lnTo>
                  <a:close/>
                  <a:moveTo>
                    <a:pt x="9164566" y="159220"/>
                  </a:moveTo>
                  <a:lnTo>
                    <a:pt x="9164566" y="161469"/>
                  </a:lnTo>
                  <a:lnTo>
                    <a:pt x="9162450" y="161469"/>
                  </a:lnTo>
                  <a:lnTo>
                    <a:pt x="9162450" y="165673"/>
                  </a:lnTo>
                  <a:lnTo>
                    <a:pt x="9165864" y="165673"/>
                  </a:lnTo>
                  <a:lnTo>
                    <a:pt x="9165864" y="162499"/>
                  </a:lnTo>
                  <a:lnTo>
                    <a:pt x="9169038" y="162499"/>
                  </a:lnTo>
                  <a:lnTo>
                    <a:pt x="9169038" y="159220"/>
                  </a:lnTo>
                  <a:close/>
                  <a:moveTo>
                    <a:pt x="9121983" y="159220"/>
                  </a:moveTo>
                  <a:lnTo>
                    <a:pt x="9121983" y="162499"/>
                  </a:lnTo>
                  <a:lnTo>
                    <a:pt x="9126455" y="162499"/>
                  </a:lnTo>
                  <a:lnTo>
                    <a:pt x="9126455" y="159220"/>
                  </a:lnTo>
                  <a:close/>
                  <a:moveTo>
                    <a:pt x="7211158" y="159220"/>
                  </a:moveTo>
                  <a:cubicBezTo>
                    <a:pt x="7204235" y="163535"/>
                    <a:pt x="7197311" y="165693"/>
                    <a:pt x="7190388" y="165693"/>
                  </a:cubicBezTo>
                  <a:lnTo>
                    <a:pt x="7183779" y="164614"/>
                  </a:lnTo>
                  <a:lnTo>
                    <a:pt x="7180542" y="165693"/>
                  </a:lnTo>
                  <a:lnTo>
                    <a:pt x="7170696" y="164614"/>
                  </a:lnTo>
                  <a:lnTo>
                    <a:pt x="7159636" y="164614"/>
                  </a:lnTo>
                  <a:lnTo>
                    <a:pt x="7155320" y="161377"/>
                  </a:lnTo>
                  <a:lnTo>
                    <a:pt x="7152083" y="161377"/>
                  </a:lnTo>
                  <a:lnTo>
                    <a:pt x="7148711" y="166907"/>
                  </a:lnTo>
                  <a:lnTo>
                    <a:pt x="7149790" y="185520"/>
                  </a:lnTo>
                  <a:cubicBezTo>
                    <a:pt x="7148531" y="185520"/>
                    <a:pt x="7147452" y="187318"/>
                    <a:pt x="7146553" y="190915"/>
                  </a:cubicBezTo>
                  <a:lnTo>
                    <a:pt x="7149790" y="191994"/>
                  </a:lnTo>
                  <a:lnTo>
                    <a:pt x="7156399" y="189836"/>
                  </a:lnTo>
                  <a:lnTo>
                    <a:pt x="7157478" y="189836"/>
                  </a:lnTo>
                  <a:cubicBezTo>
                    <a:pt x="7159906" y="189836"/>
                    <a:pt x="7162468" y="190915"/>
                    <a:pt x="7165166" y="193073"/>
                  </a:cubicBezTo>
                  <a:lnTo>
                    <a:pt x="7167324" y="193073"/>
                  </a:lnTo>
                  <a:cubicBezTo>
                    <a:pt x="7169212" y="191095"/>
                    <a:pt x="7174337" y="189656"/>
                    <a:pt x="7182700" y="188757"/>
                  </a:cubicBezTo>
                  <a:lnTo>
                    <a:pt x="7183779" y="187678"/>
                  </a:lnTo>
                  <a:lnTo>
                    <a:pt x="7184858" y="187678"/>
                  </a:lnTo>
                  <a:lnTo>
                    <a:pt x="7193624" y="189836"/>
                  </a:lnTo>
                  <a:lnTo>
                    <a:pt x="7205628" y="186599"/>
                  </a:lnTo>
                  <a:cubicBezTo>
                    <a:pt x="7212013" y="189476"/>
                    <a:pt x="7216778" y="190915"/>
                    <a:pt x="7219925" y="190915"/>
                  </a:cubicBezTo>
                  <a:lnTo>
                    <a:pt x="7223162" y="188757"/>
                  </a:lnTo>
                  <a:lnTo>
                    <a:pt x="7222083" y="181069"/>
                  </a:lnTo>
                  <a:lnTo>
                    <a:pt x="7222083" y="166907"/>
                  </a:lnTo>
                  <a:cubicBezTo>
                    <a:pt x="7222083" y="165199"/>
                    <a:pt x="7218442" y="162636"/>
                    <a:pt x="7211158" y="159220"/>
                  </a:cubicBezTo>
                  <a:close/>
                  <a:moveTo>
                    <a:pt x="2264711" y="158159"/>
                  </a:moveTo>
                  <a:lnTo>
                    <a:pt x="2264711" y="160380"/>
                  </a:lnTo>
                  <a:lnTo>
                    <a:pt x="2269183" y="160380"/>
                  </a:lnTo>
                  <a:lnTo>
                    <a:pt x="2269183" y="158159"/>
                  </a:lnTo>
                  <a:close/>
                  <a:moveTo>
                    <a:pt x="2682117" y="156384"/>
                  </a:moveTo>
                  <a:lnTo>
                    <a:pt x="2681038" y="159621"/>
                  </a:lnTo>
                  <a:lnTo>
                    <a:pt x="2682117" y="160700"/>
                  </a:lnTo>
                  <a:lnTo>
                    <a:pt x="2686432" y="160700"/>
                  </a:lnTo>
                  <a:lnTo>
                    <a:pt x="2687512" y="157463"/>
                  </a:lnTo>
                  <a:lnTo>
                    <a:pt x="2686432" y="156384"/>
                  </a:lnTo>
                  <a:close/>
                  <a:moveTo>
                    <a:pt x="71214" y="156113"/>
                  </a:moveTo>
                  <a:lnTo>
                    <a:pt x="71214" y="159215"/>
                  </a:lnTo>
                  <a:lnTo>
                    <a:pt x="72293" y="164341"/>
                  </a:lnTo>
                  <a:lnTo>
                    <a:pt x="70135" y="166364"/>
                  </a:lnTo>
                  <a:lnTo>
                    <a:pt x="70135" y="167308"/>
                  </a:lnTo>
                  <a:lnTo>
                    <a:pt x="72293" y="169466"/>
                  </a:lnTo>
                  <a:lnTo>
                    <a:pt x="76339" y="169466"/>
                  </a:lnTo>
                  <a:lnTo>
                    <a:pt x="76339" y="164341"/>
                  </a:lnTo>
                  <a:cubicBezTo>
                    <a:pt x="73642" y="164341"/>
                    <a:pt x="72293" y="161598"/>
                    <a:pt x="72293" y="156113"/>
                  </a:cubicBezTo>
                  <a:close/>
                  <a:moveTo>
                    <a:pt x="4147024" y="155990"/>
                  </a:moveTo>
                  <a:lnTo>
                    <a:pt x="4132024" y="161704"/>
                  </a:lnTo>
                  <a:lnTo>
                    <a:pt x="4127683" y="165803"/>
                  </a:lnTo>
                  <a:lnTo>
                    <a:pt x="4120665" y="164745"/>
                  </a:lnTo>
                  <a:lnTo>
                    <a:pt x="4109795" y="168977"/>
                  </a:lnTo>
                  <a:lnTo>
                    <a:pt x="4105491" y="166861"/>
                  </a:lnTo>
                  <a:lnTo>
                    <a:pt x="4102060" y="167919"/>
                  </a:lnTo>
                  <a:lnTo>
                    <a:pt x="4099134" y="167919"/>
                  </a:lnTo>
                  <a:lnTo>
                    <a:pt x="4098183" y="171175"/>
                  </a:lnTo>
                  <a:lnTo>
                    <a:pt x="4101224" y="176349"/>
                  </a:lnTo>
                  <a:lnTo>
                    <a:pt x="4100166" y="181209"/>
                  </a:lnTo>
                  <a:lnTo>
                    <a:pt x="4101224" y="190441"/>
                  </a:lnTo>
                  <a:lnTo>
                    <a:pt x="4101224" y="194867"/>
                  </a:lnTo>
                  <a:cubicBezTo>
                    <a:pt x="4098491" y="203593"/>
                    <a:pt x="4097125" y="209166"/>
                    <a:pt x="4097125" y="211585"/>
                  </a:cubicBezTo>
                  <a:cubicBezTo>
                    <a:pt x="4100563" y="211585"/>
                    <a:pt x="4102282" y="213189"/>
                    <a:pt x="4102282" y="216398"/>
                  </a:cubicBezTo>
                  <a:lnTo>
                    <a:pt x="4102282" y="221427"/>
                  </a:lnTo>
                  <a:lnTo>
                    <a:pt x="4100166" y="220976"/>
                  </a:lnTo>
                  <a:cubicBezTo>
                    <a:pt x="4100766" y="220976"/>
                    <a:pt x="4101305" y="221758"/>
                    <a:pt x="4101782" y="223323"/>
                  </a:cubicBezTo>
                  <a:lnTo>
                    <a:pt x="4102950" y="229939"/>
                  </a:lnTo>
                  <a:lnTo>
                    <a:pt x="4108956" y="228381"/>
                  </a:lnTo>
                  <a:lnTo>
                    <a:pt x="4114513" y="230364"/>
                  </a:lnTo>
                  <a:lnTo>
                    <a:pt x="4116258" y="228381"/>
                  </a:lnTo>
                  <a:lnTo>
                    <a:pt x="4120467" y="228381"/>
                  </a:lnTo>
                  <a:lnTo>
                    <a:pt x="4137482" y="232480"/>
                  </a:lnTo>
                  <a:cubicBezTo>
                    <a:pt x="4137482" y="231804"/>
                    <a:pt x="4142329" y="231214"/>
                    <a:pt x="4152023" y="230710"/>
                  </a:cubicBezTo>
                  <a:lnTo>
                    <a:pt x="4152171" y="230704"/>
                  </a:lnTo>
                  <a:lnTo>
                    <a:pt x="4146941" y="225318"/>
                  </a:lnTo>
                  <a:cubicBezTo>
                    <a:pt x="4145572" y="223128"/>
                    <a:pt x="4144887" y="220863"/>
                    <a:pt x="4144887" y="218523"/>
                  </a:cubicBezTo>
                  <a:lnTo>
                    <a:pt x="4145815" y="217467"/>
                  </a:lnTo>
                  <a:lnTo>
                    <a:pt x="4145815" y="217456"/>
                  </a:lnTo>
                  <a:cubicBezTo>
                    <a:pt x="4145815" y="212928"/>
                    <a:pt x="4143765" y="208168"/>
                    <a:pt x="4139666" y="203176"/>
                  </a:cubicBezTo>
                  <a:cubicBezTo>
                    <a:pt x="4136677" y="202322"/>
                    <a:pt x="4131453" y="198067"/>
                    <a:pt x="4123994" y="190410"/>
                  </a:cubicBezTo>
                  <a:lnTo>
                    <a:pt x="4123994" y="188513"/>
                  </a:lnTo>
                  <a:lnTo>
                    <a:pt x="4122635" y="189872"/>
                  </a:lnTo>
                  <a:lnTo>
                    <a:pt x="4117038" y="189872"/>
                  </a:lnTo>
                  <a:lnTo>
                    <a:pt x="4113548" y="185038"/>
                  </a:lnTo>
                  <a:lnTo>
                    <a:pt x="4118532" y="179187"/>
                  </a:lnTo>
                  <a:cubicBezTo>
                    <a:pt x="4121138" y="180019"/>
                    <a:pt x="4123093" y="181016"/>
                    <a:pt x="4124396" y="182177"/>
                  </a:cubicBezTo>
                  <a:lnTo>
                    <a:pt x="4125355" y="184130"/>
                  </a:lnTo>
                  <a:lnTo>
                    <a:pt x="4129343" y="181978"/>
                  </a:lnTo>
                  <a:cubicBezTo>
                    <a:pt x="4132909" y="180823"/>
                    <a:pt x="4138257" y="180245"/>
                    <a:pt x="4145389" y="180245"/>
                  </a:cubicBezTo>
                  <a:lnTo>
                    <a:pt x="4145815" y="180226"/>
                  </a:lnTo>
                  <a:lnTo>
                    <a:pt x="4143830" y="175183"/>
                  </a:lnTo>
                  <a:cubicBezTo>
                    <a:pt x="4143830" y="169283"/>
                    <a:pt x="4144172" y="164559"/>
                    <a:pt x="4144855" y="161010"/>
                  </a:cubicBezTo>
                  <a:close/>
                  <a:moveTo>
                    <a:pt x="554325" y="154900"/>
                  </a:moveTo>
                  <a:cubicBezTo>
                    <a:pt x="562148" y="154900"/>
                    <a:pt x="569386" y="158497"/>
                    <a:pt x="576040" y="165690"/>
                  </a:cubicBezTo>
                  <a:lnTo>
                    <a:pt x="582514" y="166769"/>
                  </a:lnTo>
                  <a:lnTo>
                    <a:pt x="585886" y="164611"/>
                  </a:lnTo>
                  <a:cubicBezTo>
                    <a:pt x="594158" y="169556"/>
                    <a:pt x="603555" y="172748"/>
                    <a:pt x="614075" y="174187"/>
                  </a:cubicBezTo>
                  <a:lnTo>
                    <a:pt x="628237" y="168792"/>
                  </a:lnTo>
                  <a:lnTo>
                    <a:pt x="642264" y="168792"/>
                  </a:lnTo>
                  <a:cubicBezTo>
                    <a:pt x="648648" y="169332"/>
                    <a:pt x="651930" y="170410"/>
                    <a:pt x="652110" y="172029"/>
                  </a:cubicBezTo>
                  <a:lnTo>
                    <a:pt x="659663" y="168792"/>
                  </a:lnTo>
                  <a:lnTo>
                    <a:pt x="666137" y="172029"/>
                  </a:lnTo>
                  <a:lnTo>
                    <a:pt x="681378" y="172029"/>
                  </a:lnTo>
                  <a:cubicBezTo>
                    <a:pt x="698012" y="162408"/>
                    <a:pt x="706330" y="157058"/>
                    <a:pt x="706330" y="155979"/>
                  </a:cubicBezTo>
                  <a:lnTo>
                    <a:pt x="709567" y="155979"/>
                  </a:lnTo>
                  <a:cubicBezTo>
                    <a:pt x="724852" y="159216"/>
                    <a:pt x="732496" y="163487"/>
                    <a:pt x="732496" y="168792"/>
                  </a:cubicBezTo>
                  <a:cubicBezTo>
                    <a:pt x="740408" y="173468"/>
                    <a:pt x="744365" y="178143"/>
                    <a:pt x="744365" y="182819"/>
                  </a:cubicBezTo>
                  <a:lnTo>
                    <a:pt x="732496" y="195632"/>
                  </a:lnTo>
                  <a:lnTo>
                    <a:pt x="732496" y="202106"/>
                  </a:lnTo>
                  <a:lnTo>
                    <a:pt x="733575" y="209524"/>
                  </a:lnTo>
                  <a:lnTo>
                    <a:pt x="731282" y="211682"/>
                  </a:lnTo>
                  <a:lnTo>
                    <a:pt x="732496" y="221393"/>
                  </a:lnTo>
                  <a:lnTo>
                    <a:pt x="731282" y="225575"/>
                  </a:lnTo>
                  <a:cubicBezTo>
                    <a:pt x="734249" y="229891"/>
                    <a:pt x="735733" y="233128"/>
                    <a:pt x="735733" y="235286"/>
                  </a:cubicBezTo>
                  <a:cubicBezTo>
                    <a:pt x="733305" y="235286"/>
                    <a:pt x="731822" y="240276"/>
                    <a:pt x="731282" y="250257"/>
                  </a:cubicBezTo>
                  <a:lnTo>
                    <a:pt x="734654" y="253494"/>
                  </a:lnTo>
                  <a:lnTo>
                    <a:pt x="734654" y="254573"/>
                  </a:lnTo>
                  <a:cubicBezTo>
                    <a:pt x="734654" y="261317"/>
                    <a:pt x="730292" y="266307"/>
                    <a:pt x="721571" y="269544"/>
                  </a:cubicBezTo>
                  <a:cubicBezTo>
                    <a:pt x="718153" y="267386"/>
                    <a:pt x="713433" y="266307"/>
                    <a:pt x="707409" y="266307"/>
                  </a:cubicBezTo>
                  <a:lnTo>
                    <a:pt x="693382" y="271702"/>
                  </a:lnTo>
                  <a:cubicBezTo>
                    <a:pt x="689695" y="270803"/>
                    <a:pt x="687852" y="267926"/>
                    <a:pt x="687852" y="263070"/>
                  </a:cubicBezTo>
                  <a:lnTo>
                    <a:pt x="688931" y="259968"/>
                  </a:lnTo>
                  <a:cubicBezTo>
                    <a:pt x="687672" y="254213"/>
                    <a:pt x="684435" y="251336"/>
                    <a:pt x="679220" y="251336"/>
                  </a:cubicBezTo>
                  <a:lnTo>
                    <a:pt x="678141" y="250257"/>
                  </a:lnTo>
                  <a:lnTo>
                    <a:pt x="672746" y="253494"/>
                  </a:lnTo>
                  <a:lnTo>
                    <a:pt x="671667" y="253494"/>
                  </a:lnTo>
                  <a:lnTo>
                    <a:pt x="670588" y="252415"/>
                  </a:lnTo>
                  <a:lnTo>
                    <a:pt x="669509" y="253494"/>
                  </a:lnTo>
                  <a:lnTo>
                    <a:pt x="668295" y="253494"/>
                  </a:lnTo>
                  <a:cubicBezTo>
                    <a:pt x="666496" y="253494"/>
                    <a:pt x="665417" y="252055"/>
                    <a:pt x="665058" y="249178"/>
                  </a:cubicBezTo>
                  <a:lnTo>
                    <a:pt x="663979" y="249178"/>
                  </a:lnTo>
                  <a:lnTo>
                    <a:pt x="659663" y="252415"/>
                  </a:lnTo>
                  <a:lnTo>
                    <a:pt x="652110" y="252415"/>
                  </a:lnTo>
                  <a:lnTo>
                    <a:pt x="643343" y="254573"/>
                  </a:lnTo>
                  <a:lnTo>
                    <a:pt x="642264" y="254573"/>
                  </a:lnTo>
                  <a:lnTo>
                    <a:pt x="621628" y="248099"/>
                  </a:lnTo>
                  <a:lnTo>
                    <a:pt x="618391" y="250257"/>
                  </a:lnTo>
                  <a:lnTo>
                    <a:pt x="604229" y="250257"/>
                  </a:lnTo>
                  <a:lnTo>
                    <a:pt x="603150" y="249178"/>
                  </a:lnTo>
                  <a:lnTo>
                    <a:pt x="602071" y="249178"/>
                  </a:lnTo>
                  <a:cubicBezTo>
                    <a:pt x="602071" y="259518"/>
                    <a:pt x="597395" y="266307"/>
                    <a:pt x="588044" y="269544"/>
                  </a:cubicBezTo>
                  <a:lnTo>
                    <a:pt x="570645" y="266307"/>
                  </a:lnTo>
                  <a:lnTo>
                    <a:pt x="559720" y="266307"/>
                  </a:lnTo>
                  <a:cubicBezTo>
                    <a:pt x="553246" y="266307"/>
                    <a:pt x="550009" y="260238"/>
                    <a:pt x="550009" y="248099"/>
                  </a:cubicBezTo>
                  <a:lnTo>
                    <a:pt x="552167" y="245941"/>
                  </a:lnTo>
                  <a:lnTo>
                    <a:pt x="552167" y="244862"/>
                  </a:lnTo>
                  <a:cubicBezTo>
                    <a:pt x="548570" y="236320"/>
                    <a:pt x="546772" y="228137"/>
                    <a:pt x="546772" y="220314"/>
                  </a:cubicBezTo>
                  <a:cubicBezTo>
                    <a:pt x="548930" y="220314"/>
                    <a:pt x="550368" y="215324"/>
                    <a:pt x="551088" y="205343"/>
                  </a:cubicBezTo>
                  <a:lnTo>
                    <a:pt x="550009" y="204264"/>
                  </a:lnTo>
                  <a:lnTo>
                    <a:pt x="550009" y="203185"/>
                  </a:lnTo>
                  <a:lnTo>
                    <a:pt x="553246" y="190237"/>
                  </a:lnTo>
                  <a:lnTo>
                    <a:pt x="552167" y="186056"/>
                  </a:lnTo>
                  <a:lnTo>
                    <a:pt x="552167" y="182819"/>
                  </a:lnTo>
                  <a:lnTo>
                    <a:pt x="553246" y="181740"/>
                  </a:lnTo>
                  <a:lnTo>
                    <a:pt x="552167" y="180661"/>
                  </a:lnTo>
                  <a:lnTo>
                    <a:pt x="552167" y="174187"/>
                  </a:lnTo>
                  <a:lnTo>
                    <a:pt x="556483" y="168792"/>
                  </a:lnTo>
                  <a:lnTo>
                    <a:pt x="556483" y="167848"/>
                  </a:lnTo>
                  <a:cubicBezTo>
                    <a:pt x="551447" y="167848"/>
                    <a:pt x="548930" y="166769"/>
                    <a:pt x="548930" y="164611"/>
                  </a:cubicBezTo>
                  <a:cubicBezTo>
                    <a:pt x="551088" y="158137"/>
                    <a:pt x="552886" y="154900"/>
                    <a:pt x="554325" y="154900"/>
                  </a:cubicBezTo>
                  <a:close/>
                  <a:moveTo>
                    <a:pt x="7599367" y="154364"/>
                  </a:moveTo>
                  <a:lnTo>
                    <a:pt x="7597209" y="156522"/>
                  </a:lnTo>
                  <a:lnTo>
                    <a:pt x="7597209" y="157601"/>
                  </a:lnTo>
                  <a:lnTo>
                    <a:pt x="7599367" y="159759"/>
                  </a:lnTo>
                  <a:lnTo>
                    <a:pt x="7600446" y="154364"/>
                  </a:lnTo>
                  <a:close/>
                  <a:moveTo>
                    <a:pt x="4251715" y="153966"/>
                  </a:moveTo>
                  <a:lnTo>
                    <a:pt x="4249226" y="154193"/>
                  </a:lnTo>
                  <a:lnTo>
                    <a:pt x="4249226" y="155357"/>
                  </a:lnTo>
                  <a:lnTo>
                    <a:pt x="4251715" y="155357"/>
                  </a:lnTo>
                  <a:close/>
                  <a:moveTo>
                    <a:pt x="2271300" y="153927"/>
                  </a:moveTo>
                  <a:lnTo>
                    <a:pt x="2268943" y="156148"/>
                  </a:lnTo>
                  <a:lnTo>
                    <a:pt x="2271300" y="156148"/>
                  </a:lnTo>
                  <a:close/>
                  <a:moveTo>
                    <a:pt x="5056039" y="153823"/>
                  </a:moveTo>
                  <a:lnTo>
                    <a:pt x="5056039" y="154902"/>
                  </a:lnTo>
                  <a:lnTo>
                    <a:pt x="5058197" y="154902"/>
                  </a:lnTo>
                  <a:lnTo>
                    <a:pt x="5058197" y="153823"/>
                  </a:lnTo>
                  <a:close/>
                  <a:moveTo>
                    <a:pt x="8260918" y="152746"/>
                  </a:moveTo>
                  <a:lnTo>
                    <a:pt x="8258760" y="154904"/>
                  </a:lnTo>
                  <a:lnTo>
                    <a:pt x="8259838" y="155983"/>
                  </a:lnTo>
                  <a:lnTo>
                    <a:pt x="8263076" y="155983"/>
                  </a:lnTo>
                  <a:lnTo>
                    <a:pt x="8263076" y="152746"/>
                  </a:lnTo>
                  <a:close/>
                  <a:moveTo>
                    <a:pt x="7252835" y="151532"/>
                  </a:moveTo>
                  <a:cubicBezTo>
                    <a:pt x="7250587" y="151532"/>
                    <a:pt x="7248384" y="153734"/>
                    <a:pt x="7246226" y="158140"/>
                  </a:cubicBezTo>
                  <a:lnTo>
                    <a:pt x="7249463" y="160298"/>
                  </a:lnTo>
                  <a:lnTo>
                    <a:pt x="7250542" y="160298"/>
                  </a:lnTo>
                  <a:cubicBezTo>
                    <a:pt x="7254229" y="160298"/>
                    <a:pt x="7256432" y="158815"/>
                    <a:pt x="7257151" y="155847"/>
                  </a:cubicBezTo>
                  <a:cubicBezTo>
                    <a:pt x="7256612" y="153689"/>
                    <a:pt x="7255173" y="152251"/>
                    <a:pt x="7252835" y="151532"/>
                  </a:cubicBezTo>
                  <a:close/>
                  <a:moveTo>
                    <a:pt x="5166502" y="150586"/>
                  </a:moveTo>
                  <a:lnTo>
                    <a:pt x="5168660" y="152744"/>
                  </a:lnTo>
                  <a:lnTo>
                    <a:pt x="5166502" y="162320"/>
                  </a:lnTo>
                  <a:lnTo>
                    <a:pt x="5163265" y="159083"/>
                  </a:lnTo>
                  <a:lnTo>
                    <a:pt x="5163265" y="153823"/>
                  </a:lnTo>
                  <a:close/>
                  <a:moveTo>
                    <a:pt x="1652454" y="150449"/>
                  </a:moveTo>
                  <a:lnTo>
                    <a:pt x="1651376" y="151663"/>
                  </a:lnTo>
                  <a:lnTo>
                    <a:pt x="1651376" y="153821"/>
                  </a:lnTo>
                  <a:lnTo>
                    <a:pt x="1652454" y="153821"/>
                  </a:lnTo>
                  <a:lnTo>
                    <a:pt x="1654613" y="151663"/>
                  </a:lnTo>
                  <a:lnTo>
                    <a:pt x="1653534" y="150449"/>
                  </a:lnTo>
                  <a:close/>
                  <a:moveTo>
                    <a:pt x="5127118" y="149507"/>
                  </a:moveTo>
                  <a:lnTo>
                    <a:pt x="5124016" y="152744"/>
                  </a:lnTo>
                  <a:lnTo>
                    <a:pt x="5125095" y="152744"/>
                  </a:lnTo>
                  <a:lnTo>
                    <a:pt x="5128197" y="149507"/>
                  </a:lnTo>
                  <a:close/>
                  <a:moveTo>
                    <a:pt x="5062378" y="149507"/>
                  </a:moveTo>
                  <a:lnTo>
                    <a:pt x="5062378" y="151665"/>
                  </a:lnTo>
                  <a:lnTo>
                    <a:pt x="5067638" y="152744"/>
                  </a:lnTo>
                  <a:lnTo>
                    <a:pt x="5068717" y="152744"/>
                  </a:lnTo>
                  <a:lnTo>
                    <a:pt x="5068717" y="151665"/>
                  </a:lnTo>
                  <a:close/>
                  <a:moveTo>
                    <a:pt x="1628177" y="149370"/>
                  </a:moveTo>
                  <a:cubicBezTo>
                    <a:pt x="1624489" y="150269"/>
                    <a:pt x="1622647" y="151393"/>
                    <a:pt x="1622647" y="152742"/>
                  </a:cubicBezTo>
                  <a:lnTo>
                    <a:pt x="1627098" y="155979"/>
                  </a:lnTo>
                  <a:lnTo>
                    <a:pt x="1628177" y="155979"/>
                  </a:lnTo>
                  <a:lnTo>
                    <a:pt x="1631549" y="152742"/>
                  </a:lnTo>
                  <a:lnTo>
                    <a:pt x="1631549" y="150449"/>
                  </a:lnTo>
                  <a:close/>
                  <a:moveTo>
                    <a:pt x="3618392" y="149236"/>
                  </a:moveTo>
                  <a:lnTo>
                    <a:pt x="3615155" y="152473"/>
                  </a:lnTo>
                  <a:lnTo>
                    <a:pt x="3616234" y="152473"/>
                  </a:lnTo>
                  <a:lnTo>
                    <a:pt x="3619471" y="149236"/>
                  </a:lnTo>
                  <a:close/>
                  <a:moveTo>
                    <a:pt x="5077214" y="148428"/>
                  </a:moveTo>
                  <a:lnTo>
                    <a:pt x="5069796" y="150586"/>
                  </a:lnTo>
                  <a:lnTo>
                    <a:pt x="5069796" y="151665"/>
                  </a:lnTo>
                  <a:lnTo>
                    <a:pt x="5073033" y="151665"/>
                  </a:lnTo>
                  <a:lnTo>
                    <a:pt x="5078293" y="149507"/>
                  </a:lnTo>
                  <a:lnTo>
                    <a:pt x="5078293" y="148428"/>
                  </a:lnTo>
                  <a:close/>
                  <a:moveTo>
                    <a:pt x="7238538" y="148294"/>
                  </a:moveTo>
                  <a:lnTo>
                    <a:pt x="7238538" y="150452"/>
                  </a:lnTo>
                  <a:lnTo>
                    <a:pt x="7239617" y="150452"/>
                  </a:lnTo>
                  <a:lnTo>
                    <a:pt x="7239617" y="148294"/>
                  </a:lnTo>
                  <a:close/>
                  <a:moveTo>
                    <a:pt x="4163667" y="146921"/>
                  </a:moveTo>
                  <a:lnTo>
                    <a:pt x="4163081" y="147026"/>
                  </a:lnTo>
                  <a:lnTo>
                    <a:pt x="4166023" y="147026"/>
                  </a:lnTo>
                  <a:lnTo>
                    <a:pt x="4166023" y="146921"/>
                  </a:lnTo>
                  <a:close/>
                  <a:moveTo>
                    <a:pt x="4663245" y="146539"/>
                  </a:moveTo>
                  <a:lnTo>
                    <a:pt x="4661087" y="148697"/>
                  </a:lnTo>
                  <a:lnTo>
                    <a:pt x="4662166" y="153013"/>
                  </a:lnTo>
                  <a:lnTo>
                    <a:pt x="4661087" y="156250"/>
                  </a:lnTo>
                  <a:lnTo>
                    <a:pt x="4662166" y="157329"/>
                  </a:lnTo>
                  <a:lnTo>
                    <a:pt x="4663245" y="157329"/>
                  </a:lnTo>
                  <a:cubicBezTo>
                    <a:pt x="4665043" y="157329"/>
                    <a:pt x="4666841" y="153733"/>
                    <a:pt x="4668640" y="146539"/>
                  </a:cubicBezTo>
                  <a:close/>
                  <a:moveTo>
                    <a:pt x="3634577" y="145999"/>
                  </a:moveTo>
                  <a:lnTo>
                    <a:pt x="3632419" y="148157"/>
                  </a:lnTo>
                  <a:lnTo>
                    <a:pt x="3634577" y="150315"/>
                  </a:lnTo>
                  <a:lnTo>
                    <a:pt x="3635656" y="150315"/>
                  </a:lnTo>
                  <a:lnTo>
                    <a:pt x="3638893" y="147078"/>
                  </a:lnTo>
                  <a:lnTo>
                    <a:pt x="3638893" y="145999"/>
                  </a:lnTo>
                  <a:close/>
                  <a:moveTo>
                    <a:pt x="2751038" y="144515"/>
                  </a:moveTo>
                  <a:cubicBezTo>
                    <a:pt x="2749599" y="144875"/>
                    <a:pt x="2748161" y="146673"/>
                    <a:pt x="2746722" y="149910"/>
                  </a:cubicBezTo>
                  <a:lnTo>
                    <a:pt x="2747801" y="150989"/>
                  </a:lnTo>
                  <a:lnTo>
                    <a:pt x="2749959" y="150989"/>
                  </a:lnTo>
                  <a:lnTo>
                    <a:pt x="2752117" y="148831"/>
                  </a:lnTo>
                  <a:lnTo>
                    <a:pt x="2752117" y="144515"/>
                  </a:lnTo>
                  <a:close/>
                  <a:moveTo>
                    <a:pt x="7646034" y="143439"/>
                  </a:moveTo>
                  <a:lnTo>
                    <a:pt x="7648192" y="143439"/>
                  </a:lnTo>
                  <a:cubicBezTo>
                    <a:pt x="7651159" y="144518"/>
                    <a:pt x="7652643" y="147081"/>
                    <a:pt x="7652643" y="151127"/>
                  </a:cubicBezTo>
                  <a:lnTo>
                    <a:pt x="7652643" y="152206"/>
                  </a:lnTo>
                  <a:lnTo>
                    <a:pt x="7651564" y="159759"/>
                  </a:lnTo>
                  <a:cubicBezTo>
                    <a:pt x="7656600" y="160299"/>
                    <a:pt x="7659117" y="161737"/>
                    <a:pt x="7659117" y="164075"/>
                  </a:cubicBezTo>
                  <a:lnTo>
                    <a:pt x="7659117" y="165154"/>
                  </a:lnTo>
                  <a:cubicBezTo>
                    <a:pt x="7659117" y="166593"/>
                    <a:pt x="7658038" y="167312"/>
                    <a:pt x="7655880" y="167312"/>
                  </a:cubicBezTo>
                  <a:lnTo>
                    <a:pt x="7641718" y="162996"/>
                  </a:lnTo>
                  <a:lnTo>
                    <a:pt x="7639560" y="165154"/>
                  </a:lnTo>
                  <a:lnTo>
                    <a:pt x="7636323" y="165154"/>
                  </a:lnTo>
                  <a:lnTo>
                    <a:pt x="7632007" y="160838"/>
                  </a:lnTo>
                  <a:lnTo>
                    <a:pt x="7632007" y="159759"/>
                  </a:lnTo>
                  <a:cubicBezTo>
                    <a:pt x="7635424" y="152925"/>
                    <a:pt x="7640100" y="147486"/>
                    <a:pt x="7646034" y="143439"/>
                  </a:cubicBezTo>
                  <a:close/>
                  <a:moveTo>
                    <a:pt x="5240818" y="141684"/>
                  </a:moveTo>
                  <a:lnTo>
                    <a:pt x="5244055" y="144786"/>
                  </a:lnTo>
                  <a:lnTo>
                    <a:pt x="5246079" y="144786"/>
                  </a:lnTo>
                  <a:lnTo>
                    <a:pt x="5242976" y="141684"/>
                  </a:lnTo>
                  <a:close/>
                  <a:moveTo>
                    <a:pt x="5235558" y="140605"/>
                  </a:moveTo>
                  <a:lnTo>
                    <a:pt x="5235558" y="141684"/>
                  </a:lnTo>
                  <a:lnTo>
                    <a:pt x="5239739" y="141684"/>
                  </a:lnTo>
                  <a:lnTo>
                    <a:pt x="5239739" y="140605"/>
                  </a:lnTo>
                  <a:close/>
                  <a:moveTo>
                    <a:pt x="3233202" y="140199"/>
                  </a:moveTo>
                  <a:lnTo>
                    <a:pt x="3229965" y="143436"/>
                  </a:lnTo>
                  <a:lnTo>
                    <a:pt x="3229965" y="147752"/>
                  </a:lnTo>
                  <a:lnTo>
                    <a:pt x="3231044" y="148831"/>
                  </a:lnTo>
                  <a:lnTo>
                    <a:pt x="3231044" y="149911"/>
                  </a:lnTo>
                  <a:cubicBezTo>
                    <a:pt x="3233921" y="149191"/>
                    <a:pt x="3235360" y="147033"/>
                    <a:pt x="3235360" y="143436"/>
                  </a:cubicBezTo>
                  <a:lnTo>
                    <a:pt x="3235360" y="142357"/>
                  </a:lnTo>
                  <a:close/>
                  <a:moveTo>
                    <a:pt x="2758591" y="140199"/>
                  </a:moveTo>
                  <a:lnTo>
                    <a:pt x="2758591" y="143436"/>
                  </a:lnTo>
                  <a:lnTo>
                    <a:pt x="2759670" y="143436"/>
                  </a:lnTo>
                  <a:lnTo>
                    <a:pt x="2759670" y="140199"/>
                  </a:lnTo>
                  <a:close/>
                  <a:moveTo>
                    <a:pt x="2576509" y="139120"/>
                  </a:moveTo>
                  <a:lnTo>
                    <a:pt x="2573272" y="144515"/>
                  </a:lnTo>
                  <a:lnTo>
                    <a:pt x="2574351" y="145594"/>
                  </a:lnTo>
                  <a:lnTo>
                    <a:pt x="2580826" y="145594"/>
                  </a:lnTo>
                  <a:lnTo>
                    <a:pt x="2582984" y="143436"/>
                  </a:lnTo>
                  <a:cubicBezTo>
                    <a:pt x="2582264" y="140559"/>
                    <a:pt x="2580106" y="139120"/>
                    <a:pt x="2576509" y="139120"/>
                  </a:cubicBezTo>
                  <a:close/>
                  <a:moveTo>
                    <a:pt x="5130355" y="138986"/>
                  </a:moveTo>
                  <a:lnTo>
                    <a:pt x="5129276" y="139930"/>
                  </a:lnTo>
                  <a:lnTo>
                    <a:pt x="5128197" y="139930"/>
                  </a:lnTo>
                  <a:lnTo>
                    <a:pt x="5129276" y="143167"/>
                  </a:lnTo>
                  <a:lnTo>
                    <a:pt x="5128197" y="148428"/>
                  </a:lnTo>
                  <a:lnTo>
                    <a:pt x="5130355" y="148428"/>
                  </a:lnTo>
                  <a:close/>
                  <a:moveTo>
                    <a:pt x="3621629" y="138581"/>
                  </a:moveTo>
                  <a:lnTo>
                    <a:pt x="3620550" y="139525"/>
                  </a:lnTo>
                  <a:lnTo>
                    <a:pt x="3619471" y="139525"/>
                  </a:lnTo>
                  <a:lnTo>
                    <a:pt x="3620550" y="142762"/>
                  </a:lnTo>
                  <a:lnTo>
                    <a:pt x="3619471" y="148157"/>
                  </a:lnTo>
                  <a:lnTo>
                    <a:pt x="3621629" y="148157"/>
                  </a:lnTo>
                  <a:close/>
                  <a:moveTo>
                    <a:pt x="3728046" y="137502"/>
                  </a:moveTo>
                  <a:lnTo>
                    <a:pt x="3728046" y="138581"/>
                  </a:lnTo>
                  <a:lnTo>
                    <a:pt x="3731283" y="138581"/>
                  </a:lnTo>
                  <a:lnTo>
                    <a:pt x="3731283" y="137502"/>
                  </a:lnTo>
                  <a:close/>
                  <a:moveTo>
                    <a:pt x="4253458" y="136472"/>
                  </a:moveTo>
                  <a:lnTo>
                    <a:pt x="4253458" y="140809"/>
                  </a:lnTo>
                  <a:lnTo>
                    <a:pt x="4255814" y="140809"/>
                  </a:lnTo>
                  <a:lnTo>
                    <a:pt x="4255814" y="136472"/>
                  </a:lnTo>
                  <a:close/>
                  <a:moveTo>
                    <a:pt x="2074549" y="136075"/>
                  </a:moveTo>
                  <a:lnTo>
                    <a:pt x="2073492" y="138894"/>
                  </a:lnTo>
                  <a:lnTo>
                    <a:pt x="2073492" y="139354"/>
                  </a:lnTo>
                  <a:lnTo>
                    <a:pt x="2075848" y="139636"/>
                  </a:lnTo>
                  <a:lnTo>
                    <a:pt x="2075848" y="136075"/>
                  </a:lnTo>
                  <a:close/>
                  <a:moveTo>
                    <a:pt x="5590536" y="136019"/>
                  </a:moveTo>
                  <a:lnTo>
                    <a:pt x="5585276" y="141415"/>
                  </a:lnTo>
                  <a:lnTo>
                    <a:pt x="5585276" y="142493"/>
                  </a:lnTo>
                  <a:lnTo>
                    <a:pt x="5592694" y="144652"/>
                  </a:lnTo>
                  <a:lnTo>
                    <a:pt x="5594852" y="140335"/>
                  </a:lnTo>
                  <a:cubicBezTo>
                    <a:pt x="5593773" y="137458"/>
                    <a:pt x="5592694" y="136019"/>
                    <a:pt x="5591615" y="136019"/>
                  </a:cubicBezTo>
                  <a:close/>
                  <a:moveTo>
                    <a:pt x="1622647" y="135074"/>
                  </a:moveTo>
                  <a:lnTo>
                    <a:pt x="1622647" y="137231"/>
                  </a:lnTo>
                  <a:lnTo>
                    <a:pt x="1623862" y="137231"/>
                  </a:lnTo>
                  <a:lnTo>
                    <a:pt x="1623862" y="135074"/>
                  </a:lnTo>
                  <a:close/>
                  <a:moveTo>
                    <a:pt x="2608745" y="134804"/>
                  </a:moveTo>
                  <a:lnTo>
                    <a:pt x="2606587" y="146673"/>
                  </a:lnTo>
                  <a:lnTo>
                    <a:pt x="2607667" y="146673"/>
                  </a:lnTo>
                  <a:cubicBezTo>
                    <a:pt x="2611082" y="146673"/>
                    <a:pt x="2613958" y="144515"/>
                    <a:pt x="2616298" y="140199"/>
                  </a:cubicBezTo>
                  <a:cubicBezTo>
                    <a:pt x="2615218" y="136603"/>
                    <a:pt x="2612701" y="134804"/>
                    <a:pt x="2608745" y="134804"/>
                  </a:cubicBezTo>
                  <a:close/>
                  <a:moveTo>
                    <a:pt x="1635864" y="133994"/>
                  </a:moveTo>
                  <a:lnTo>
                    <a:pt x="1633707" y="136152"/>
                  </a:lnTo>
                  <a:cubicBezTo>
                    <a:pt x="1634605" y="146493"/>
                    <a:pt x="1636089" y="151663"/>
                    <a:pt x="1638158" y="151663"/>
                  </a:cubicBezTo>
                  <a:lnTo>
                    <a:pt x="1641394" y="151663"/>
                  </a:lnTo>
                  <a:cubicBezTo>
                    <a:pt x="1645800" y="148696"/>
                    <a:pt x="1648004" y="145729"/>
                    <a:pt x="1648004" y="142761"/>
                  </a:cubicBezTo>
                  <a:cubicBezTo>
                    <a:pt x="1648004" y="139434"/>
                    <a:pt x="1643958" y="136512"/>
                    <a:pt x="1635864" y="133994"/>
                  </a:cubicBezTo>
                  <a:close/>
                  <a:moveTo>
                    <a:pt x="7250542" y="132918"/>
                  </a:moveTo>
                  <a:lnTo>
                    <a:pt x="7245147" y="133997"/>
                  </a:lnTo>
                  <a:lnTo>
                    <a:pt x="7245147" y="139527"/>
                  </a:lnTo>
                  <a:lnTo>
                    <a:pt x="7252835" y="141685"/>
                  </a:lnTo>
                  <a:lnTo>
                    <a:pt x="7253914" y="141685"/>
                  </a:lnTo>
                  <a:lnTo>
                    <a:pt x="7254993" y="136155"/>
                  </a:lnTo>
                  <a:close/>
                  <a:moveTo>
                    <a:pt x="577119" y="132376"/>
                  </a:moveTo>
                  <a:lnTo>
                    <a:pt x="581435" y="132376"/>
                  </a:lnTo>
                  <a:lnTo>
                    <a:pt x="583593" y="134534"/>
                  </a:lnTo>
                  <a:lnTo>
                    <a:pt x="580356" y="138850"/>
                  </a:lnTo>
                  <a:lnTo>
                    <a:pt x="576040" y="138850"/>
                  </a:lnTo>
                  <a:lnTo>
                    <a:pt x="573882" y="136692"/>
                  </a:lnTo>
                  <a:lnTo>
                    <a:pt x="573882" y="135613"/>
                  </a:lnTo>
                  <a:close/>
                  <a:moveTo>
                    <a:pt x="208922" y="132375"/>
                  </a:moveTo>
                  <a:lnTo>
                    <a:pt x="208922" y="134533"/>
                  </a:lnTo>
                  <a:lnTo>
                    <a:pt x="207978" y="134533"/>
                  </a:lnTo>
                  <a:lnTo>
                    <a:pt x="208922" y="137500"/>
                  </a:lnTo>
                  <a:lnTo>
                    <a:pt x="212024" y="137500"/>
                  </a:lnTo>
                  <a:lnTo>
                    <a:pt x="214047" y="135477"/>
                  </a:lnTo>
                  <a:lnTo>
                    <a:pt x="214047" y="132375"/>
                  </a:lnTo>
                  <a:close/>
                  <a:moveTo>
                    <a:pt x="5776530" y="131703"/>
                  </a:moveTo>
                  <a:lnTo>
                    <a:pt x="5776530" y="132782"/>
                  </a:lnTo>
                  <a:lnTo>
                    <a:pt x="5778688" y="132782"/>
                  </a:lnTo>
                  <a:lnTo>
                    <a:pt x="5778688" y="131703"/>
                  </a:lnTo>
                  <a:close/>
                  <a:moveTo>
                    <a:pt x="2754275" y="131567"/>
                  </a:moveTo>
                  <a:lnTo>
                    <a:pt x="2754275" y="134804"/>
                  </a:lnTo>
                  <a:lnTo>
                    <a:pt x="2759670" y="133725"/>
                  </a:lnTo>
                  <a:lnTo>
                    <a:pt x="2759670" y="131567"/>
                  </a:lnTo>
                  <a:lnTo>
                    <a:pt x="2758591" y="131567"/>
                  </a:lnTo>
                  <a:lnTo>
                    <a:pt x="2755354" y="132646"/>
                  </a:lnTo>
                  <a:close/>
                  <a:moveTo>
                    <a:pt x="105068" y="131566"/>
                  </a:moveTo>
                  <a:cubicBezTo>
                    <a:pt x="98864" y="131566"/>
                    <a:pt x="95761" y="135972"/>
                    <a:pt x="95761" y="144784"/>
                  </a:cubicBezTo>
                  <a:lnTo>
                    <a:pt x="95761" y="147886"/>
                  </a:lnTo>
                  <a:cubicBezTo>
                    <a:pt x="97200" y="149235"/>
                    <a:pt x="98234" y="153326"/>
                    <a:pt x="98864" y="160159"/>
                  </a:cubicBezTo>
                  <a:lnTo>
                    <a:pt x="100887" y="164341"/>
                  </a:lnTo>
                  <a:cubicBezTo>
                    <a:pt x="99718" y="167758"/>
                    <a:pt x="98009" y="169466"/>
                    <a:pt x="95761" y="169466"/>
                  </a:cubicBezTo>
                  <a:lnTo>
                    <a:pt x="95761" y="174591"/>
                  </a:lnTo>
                  <a:lnTo>
                    <a:pt x="98864" y="192934"/>
                  </a:lnTo>
                  <a:lnTo>
                    <a:pt x="96840" y="219640"/>
                  </a:lnTo>
                  <a:cubicBezTo>
                    <a:pt x="97650" y="223056"/>
                    <a:pt x="98683" y="224765"/>
                    <a:pt x="99943" y="224765"/>
                  </a:cubicBezTo>
                  <a:lnTo>
                    <a:pt x="129615" y="224765"/>
                  </a:lnTo>
                  <a:lnTo>
                    <a:pt x="132717" y="226788"/>
                  </a:lnTo>
                  <a:lnTo>
                    <a:pt x="137843" y="224765"/>
                  </a:lnTo>
                  <a:lnTo>
                    <a:pt x="142968" y="225709"/>
                  </a:lnTo>
                  <a:lnTo>
                    <a:pt x="149037" y="223686"/>
                  </a:lnTo>
                  <a:lnTo>
                    <a:pt x="150116" y="223686"/>
                  </a:lnTo>
                  <a:cubicBezTo>
                    <a:pt x="153173" y="226743"/>
                    <a:pt x="156905" y="228451"/>
                    <a:pt x="161311" y="228811"/>
                  </a:cubicBezTo>
                  <a:cubicBezTo>
                    <a:pt x="161311" y="226114"/>
                    <a:pt x="166795" y="224765"/>
                    <a:pt x="177766" y="224765"/>
                  </a:cubicBezTo>
                  <a:lnTo>
                    <a:pt x="178845" y="224765"/>
                  </a:lnTo>
                  <a:lnTo>
                    <a:pt x="179789" y="220584"/>
                  </a:lnTo>
                  <a:lnTo>
                    <a:pt x="177766" y="214514"/>
                  </a:lnTo>
                  <a:lnTo>
                    <a:pt x="177766" y="212491"/>
                  </a:lnTo>
                  <a:lnTo>
                    <a:pt x="178845" y="207366"/>
                  </a:lnTo>
                  <a:lnTo>
                    <a:pt x="176687" y="205208"/>
                  </a:lnTo>
                  <a:lnTo>
                    <a:pt x="176687" y="203185"/>
                  </a:lnTo>
                  <a:cubicBezTo>
                    <a:pt x="178125" y="201656"/>
                    <a:pt x="179159" y="197925"/>
                    <a:pt x="179789" y="191990"/>
                  </a:cubicBezTo>
                  <a:lnTo>
                    <a:pt x="177766" y="185786"/>
                  </a:lnTo>
                  <a:lnTo>
                    <a:pt x="180868" y="174591"/>
                  </a:lnTo>
                  <a:lnTo>
                    <a:pt x="178845" y="166364"/>
                  </a:lnTo>
                  <a:lnTo>
                    <a:pt x="178845" y="163262"/>
                  </a:lnTo>
                  <a:lnTo>
                    <a:pt x="180868" y="160159"/>
                  </a:lnTo>
                  <a:lnTo>
                    <a:pt x="178845" y="156113"/>
                  </a:lnTo>
                  <a:lnTo>
                    <a:pt x="182891" y="144784"/>
                  </a:lnTo>
                  <a:lnTo>
                    <a:pt x="181812" y="144784"/>
                  </a:lnTo>
                  <a:lnTo>
                    <a:pt x="179789" y="142761"/>
                  </a:lnTo>
                  <a:lnTo>
                    <a:pt x="179789" y="141816"/>
                  </a:lnTo>
                  <a:lnTo>
                    <a:pt x="180868" y="137635"/>
                  </a:lnTo>
                  <a:lnTo>
                    <a:pt x="179789" y="134533"/>
                  </a:lnTo>
                  <a:lnTo>
                    <a:pt x="174664" y="135612"/>
                  </a:lnTo>
                  <a:lnTo>
                    <a:pt x="171561" y="135612"/>
                  </a:lnTo>
                  <a:cubicBezTo>
                    <a:pt x="167335" y="135612"/>
                    <a:pt x="162570" y="134578"/>
                    <a:pt x="157265" y="132510"/>
                  </a:cubicBezTo>
                  <a:lnTo>
                    <a:pt x="153218" y="135612"/>
                  </a:lnTo>
                  <a:lnTo>
                    <a:pt x="152139" y="134533"/>
                  </a:lnTo>
                  <a:lnTo>
                    <a:pt x="147014" y="135612"/>
                  </a:lnTo>
                  <a:lnTo>
                    <a:pt x="135819" y="134533"/>
                  </a:lnTo>
                  <a:lnTo>
                    <a:pt x="121388" y="135612"/>
                  </a:lnTo>
                  <a:cubicBezTo>
                    <a:pt x="117611" y="135612"/>
                    <a:pt x="112171" y="134263"/>
                    <a:pt x="105068" y="131566"/>
                  </a:cubicBezTo>
                  <a:close/>
                  <a:moveTo>
                    <a:pt x="3251680" y="131432"/>
                  </a:moveTo>
                  <a:lnTo>
                    <a:pt x="3251680" y="133590"/>
                  </a:lnTo>
                  <a:lnTo>
                    <a:pt x="3252759" y="133590"/>
                  </a:lnTo>
                  <a:lnTo>
                    <a:pt x="3252759" y="131432"/>
                  </a:lnTo>
                  <a:close/>
                  <a:moveTo>
                    <a:pt x="2123876" y="130785"/>
                  </a:moveTo>
                  <a:lnTo>
                    <a:pt x="2123876" y="134064"/>
                  </a:lnTo>
                  <a:lnTo>
                    <a:pt x="2128349" y="134064"/>
                  </a:lnTo>
                  <a:lnTo>
                    <a:pt x="2128349" y="130785"/>
                  </a:lnTo>
                  <a:close/>
                  <a:moveTo>
                    <a:pt x="5773293" y="130624"/>
                  </a:moveTo>
                  <a:lnTo>
                    <a:pt x="5773293" y="131703"/>
                  </a:lnTo>
                  <a:lnTo>
                    <a:pt x="5775451" y="131703"/>
                  </a:lnTo>
                  <a:lnTo>
                    <a:pt x="5775451" y="130624"/>
                  </a:lnTo>
                  <a:close/>
                  <a:moveTo>
                    <a:pt x="4682532" y="130489"/>
                  </a:moveTo>
                  <a:lnTo>
                    <a:pt x="4679295" y="133726"/>
                  </a:lnTo>
                  <a:lnTo>
                    <a:pt x="4682532" y="136963"/>
                  </a:lnTo>
                  <a:lnTo>
                    <a:pt x="4685769" y="136963"/>
                  </a:lnTo>
                  <a:lnTo>
                    <a:pt x="4686848" y="133726"/>
                  </a:lnTo>
                  <a:lnTo>
                    <a:pt x="4685769" y="130489"/>
                  </a:lnTo>
                  <a:close/>
                  <a:moveTo>
                    <a:pt x="588044" y="130218"/>
                  </a:moveTo>
                  <a:lnTo>
                    <a:pt x="591281" y="130218"/>
                  </a:lnTo>
                  <a:lnTo>
                    <a:pt x="617312" y="132915"/>
                  </a:lnTo>
                  <a:lnTo>
                    <a:pt x="625944" y="131971"/>
                  </a:lnTo>
                  <a:lnTo>
                    <a:pt x="627023" y="132915"/>
                  </a:lnTo>
                  <a:cubicBezTo>
                    <a:pt x="626303" y="135253"/>
                    <a:pt x="624145" y="136422"/>
                    <a:pt x="620549" y="136422"/>
                  </a:cubicBezTo>
                  <a:lnTo>
                    <a:pt x="618391" y="134668"/>
                  </a:lnTo>
                  <a:lnTo>
                    <a:pt x="616233" y="134668"/>
                  </a:lnTo>
                  <a:cubicBezTo>
                    <a:pt x="613355" y="136467"/>
                    <a:pt x="607915" y="137950"/>
                    <a:pt x="599913" y="139119"/>
                  </a:cubicBezTo>
                  <a:cubicBezTo>
                    <a:pt x="591281" y="139119"/>
                    <a:pt x="586965" y="137321"/>
                    <a:pt x="586965" y="133724"/>
                  </a:cubicBezTo>
                  <a:lnTo>
                    <a:pt x="585886" y="132915"/>
                  </a:lnTo>
                  <a:lnTo>
                    <a:pt x="585886" y="131971"/>
                  </a:lnTo>
                  <a:close/>
                  <a:moveTo>
                    <a:pt x="1189440" y="130083"/>
                  </a:moveTo>
                  <a:lnTo>
                    <a:pt x="1183910" y="131162"/>
                  </a:lnTo>
                  <a:lnTo>
                    <a:pt x="1183910" y="133320"/>
                  </a:lnTo>
                  <a:lnTo>
                    <a:pt x="1186203" y="135478"/>
                  </a:lnTo>
                  <a:lnTo>
                    <a:pt x="1187283" y="135478"/>
                  </a:lnTo>
                  <a:lnTo>
                    <a:pt x="1189440" y="133320"/>
                  </a:lnTo>
                  <a:close/>
                  <a:moveTo>
                    <a:pt x="8784625" y="129682"/>
                  </a:moveTo>
                  <a:lnTo>
                    <a:pt x="8784625" y="131840"/>
                  </a:lnTo>
                  <a:lnTo>
                    <a:pt x="8787862" y="131840"/>
                  </a:lnTo>
                  <a:lnTo>
                    <a:pt x="8787862" y="129682"/>
                  </a:lnTo>
                  <a:close/>
                  <a:moveTo>
                    <a:pt x="1623862" y="129544"/>
                  </a:moveTo>
                  <a:lnTo>
                    <a:pt x="1623862" y="132915"/>
                  </a:lnTo>
                  <a:lnTo>
                    <a:pt x="1626020" y="132915"/>
                  </a:lnTo>
                  <a:lnTo>
                    <a:pt x="1626020" y="131701"/>
                  </a:lnTo>
                  <a:close/>
                  <a:moveTo>
                    <a:pt x="9164566" y="129467"/>
                  </a:moveTo>
                  <a:lnTo>
                    <a:pt x="9164566" y="132747"/>
                  </a:lnTo>
                  <a:lnTo>
                    <a:pt x="9169038" y="132747"/>
                  </a:lnTo>
                  <a:lnTo>
                    <a:pt x="9169038" y="129467"/>
                  </a:lnTo>
                  <a:close/>
                  <a:moveTo>
                    <a:pt x="67168" y="128464"/>
                  </a:moveTo>
                  <a:lnTo>
                    <a:pt x="67168" y="131566"/>
                  </a:lnTo>
                  <a:lnTo>
                    <a:pt x="72293" y="140737"/>
                  </a:lnTo>
                  <a:cubicBezTo>
                    <a:pt x="72293" y="144154"/>
                    <a:pt x="71573" y="145863"/>
                    <a:pt x="70135" y="145863"/>
                  </a:cubicBezTo>
                  <a:cubicBezTo>
                    <a:pt x="71754" y="149999"/>
                    <a:pt x="73147" y="152067"/>
                    <a:pt x="74316" y="152067"/>
                  </a:cubicBezTo>
                  <a:lnTo>
                    <a:pt x="74316" y="148965"/>
                  </a:lnTo>
                  <a:lnTo>
                    <a:pt x="72293" y="145863"/>
                  </a:lnTo>
                  <a:lnTo>
                    <a:pt x="73237" y="139658"/>
                  </a:lnTo>
                  <a:cubicBezTo>
                    <a:pt x="69820" y="136152"/>
                    <a:pt x="68112" y="132420"/>
                    <a:pt x="68112" y="128464"/>
                  </a:cubicBezTo>
                  <a:close/>
                  <a:moveTo>
                    <a:pt x="2753196" y="128330"/>
                  </a:moveTo>
                  <a:lnTo>
                    <a:pt x="2753196" y="130488"/>
                  </a:lnTo>
                  <a:lnTo>
                    <a:pt x="2754275" y="130488"/>
                  </a:lnTo>
                  <a:lnTo>
                    <a:pt x="2754275" y="128330"/>
                  </a:lnTo>
                  <a:close/>
                  <a:moveTo>
                    <a:pt x="1104604" y="127925"/>
                  </a:moveTo>
                  <a:lnTo>
                    <a:pt x="1096781" y="131162"/>
                  </a:lnTo>
                  <a:lnTo>
                    <a:pt x="1096781" y="132241"/>
                  </a:lnTo>
                  <a:lnTo>
                    <a:pt x="1101096" y="134399"/>
                  </a:lnTo>
                  <a:lnTo>
                    <a:pt x="1104604" y="134399"/>
                  </a:lnTo>
                  <a:cubicBezTo>
                    <a:pt x="1107661" y="132241"/>
                    <a:pt x="1110583" y="131162"/>
                    <a:pt x="1113371" y="131162"/>
                  </a:cubicBezTo>
                  <a:cubicBezTo>
                    <a:pt x="1122901" y="133320"/>
                    <a:pt x="1128386" y="135838"/>
                    <a:pt x="1129826" y="138715"/>
                  </a:cubicBezTo>
                  <a:cubicBezTo>
                    <a:pt x="1128746" y="141592"/>
                    <a:pt x="1125824" y="143031"/>
                    <a:pt x="1121059" y="143031"/>
                  </a:cubicBezTo>
                  <a:lnTo>
                    <a:pt x="1121059" y="145189"/>
                  </a:lnTo>
                  <a:lnTo>
                    <a:pt x="1119980" y="158407"/>
                  </a:lnTo>
                  <a:cubicBezTo>
                    <a:pt x="1122137" y="158766"/>
                    <a:pt x="1123217" y="161644"/>
                    <a:pt x="1123217" y="167039"/>
                  </a:cubicBezTo>
                  <a:lnTo>
                    <a:pt x="1121059" y="169197"/>
                  </a:lnTo>
                  <a:cubicBezTo>
                    <a:pt x="1121059" y="170995"/>
                    <a:pt x="1125508" y="173153"/>
                    <a:pt x="1134412" y="175671"/>
                  </a:cubicBezTo>
                  <a:cubicBezTo>
                    <a:pt x="1137649" y="181785"/>
                    <a:pt x="1143133" y="186191"/>
                    <a:pt x="1150865" y="188889"/>
                  </a:cubicBezTo>
                  <a:lnTo>
                    <a:pt x="1153023" y="196442"/>
                  </a:lnTo>
                  <a:cubicBezTo>
                    <a:pt x="1155902" y="197880"/>
                    <a:pt x="1157339" y="199679"/>
                    <a:pt x="1157339" y="201837"/>
                  </a:cubicBezTo>
                  <a:lnTo>
                    <a:pt x="1159767" y="201837"/>
                  </a:lnTo>
                  <a:lnTo>
                    <a:pt x="1161925" y="192126"/>
                  </a:lnTo>
                  <a:cubicBezTo>
                    <a:pt x="1159767" y="192126"/>
                    <a:pt x="1158689" y="191406"/>
                    <a:pt x="1158689" y="189968"/>
                  </a:cubicBezTo>
                  <a:lnTo>
                    <a:pt x="1158689" y="188889"/>
                  </a:lnTo>
                  <a:lnTo>
                    <a:pt x="1164084" y="181336"/>
                  </a:lnTo>
                  <a:cubicBezTo>
                    <a:pt x="1164084" y="171804"/>
                    <a:pt x="1161475" y="167039"/>
                    <a:pt x="1156261" y="167039"/>
                  </a:cubicBezTo>
                  <a:lnTo>
                    <a:pt x="1150865" y="165960"/>
                  </a:lnTo>
                  <a:lnTo>
                    <a:pt x="1132118" y="167039"/>
                  </a:lnTo>
                  <a:cubicBezTo>
                    <a:pt x="1130048" y="167039"/>
                    <a:pt x="1127802" y="164521"/>
                    <a:pt x="1125374" y="159486"/>
                  </a:cubicBezTo>
                  <a:lnTo>
                    <a:pt x="1149652" y="139794"/>
                  </a:lnTo>
                  <a:lnTo>
                    <a:pt x="1150865" y="139794"/>
                  </a:lnTo>
                  <a:lnTo>
                    <a:pt x="1160845" y="147347"/>
                  </a:lnTo>
                  <a:lnTo>
                    <a:pt x="1163005" y="147347"/>
                  </a:lnTo>
                  <a:lnTo>
                    <a:pt x="1163005" y="143031"/>
                  </a:lnTo>
                  <a:lnTo>
                    <a:pt x="1160845" y="134399"/>
                  </a:lnTo>
                  <a:lnTo>
                    <a:pt x="1160845" y="130083"/>
                  </a:lnTo>
                  <a:lnTo>
                    <a:pt x="1144257" y="132241"/>
                  </a:lnTo>
                  <a:cubicBezTo>
                    <a:pt x="1142997" y="130982"/>
                    <a:pt x="1129780" y="129543"/>
                    <a:pt x="1104604" y="127925"/>
                  </a:cubicBezTo>
                  <a:close/>
                  <a:moveTo>
                    <a:pt x="8683334" y="127524"/>
                  </a:moveTo>
                  <a:lnTo>
                    <a:pt x="8683334" y="136156"/>
                  </a:lnTo>
                  <a:lnTo>
                    <a:pt x="8685492" y="138179"/>
                  </a:lnTo>
                  <a:lnTo>
                    <a:pt x="8686571" y="138179"/>
                  </a:lnTo>
                  <a:lnTo>
                    <a:pt x="8687650" y="133998"/>
                  </a:lnTo>
                  <a:cubicBezTo>
                    <a:pt x="8686930" y="129682"/>
                    <a:pt x="8685851" y="127524"/>
                    <a:pt x="8684413" y="127524"/>
                  </a:cubicBezTo>
                  <a:close/>
                  <a:moveTo>
                    <a:pt x="2125992" y="126553"/>
                  </a:moveTo>
                  <a:lnTo>
                    <a:pt x="2125992" y="129832"/>
                  </a:lnTo>
                  <a:lnTo>
                    <a:pt x="2129405" y="129832"/>
                  </a:lnTo>
                  <a:lnTo>
                    <a:pt x="2129405" y="126553"/>
                  </a:lnTo>
                  <a:close/>
                  <a:moveTo>
                    <a:pt x="8723122" y="126445"/>
                  </a:moveTo>
                  <a:lnTo>
                    <a:pt x="8718806" y="130761"/>
                  </a:lnTo>
                  <a:lnTo>
                    <a:pt x="8720964" y="135077"/>
                  </a:lnTo>
                  <a:lnTo>
                    <a:pt x="8722043" y="133998"/>
                  </a:lnTo>
                  <a:lnTo>
                    <a:pt x="8723122" y="133998"/>
                  </a:lnTo>
                  <a:lnTo>
                    <a:pt x="8727438" y="137100"/>
                  </a:lnTo>
                  <a:lnTo>
                    <a:pt x="8729596" y="135077"/>
                  </a:lnTo>
                  <a:lnTo>
                    <a:pt x="8729596" y="133998"/>
                  </a:lnTo>
                  <a:cubicBezTo>
                    <a:pt x="8729596" y="132559"/>
                    <a:pt x="8728157" y="131840"/>
                    <a:pt x="8725280" y="131840"/>
                  </a:cubicBezTo>
                  <a:lnTo>
                    <a:pt x="8724201" y="126445"/>
                  </a:lnTo>
                  <a:close/>
                  <a:moveTo>
                    <a:pt x="3646716" y="125498"/>
                  </a:moveTo>
                  <a:cubicBezTo>
                    <a:pt x="3644468" y="125498"/>
                    <a:pt x="3642984" y="127566"/>
                    <a:pt x="3642265" y="131702"/>
                  </a:cubicBezTo>
                  <a:cubicBezTo>
                    <a:pt x="3643344" y="134310"/>
                    <a:pt x="3645951" y="135614"/>
                    <a:pt x="3650088" y="135614"/>
                  </a:cubicBezTo>
                  <a:lnTo>
                    <a:pt x="3652381" y="135614"/>
                  </a:lnTo>
                  <a:lnTo>
                    <a:pt x="3652381" y="133995"/>
                  </a:lnTo>
                  <a:lnTo>
                    <a:pt x="3653460" y="133995"/>
                  </a:lnTo>
                  <a:cubicBezTo>
                    <a:pt x="3652021" y="132736"/>
                    <a:pt x="3651302" y="130174"/>
                    <a:pt x="3651302" y="126307"/>
                  </a:cubicBezTo>
                  <a:lnTo>
                    <a:pt x="3650088" y="125498"/>
                  </a:lnTo>
                  <a:close/>
                  <a:moveTo>
                    <a:pt x="6770966" y="125365"/>
                  </a:moveTo>
                  <a:lnTo>
                    <a:pt x="6770966" y="128644"/>
                  </a:lnTo>
                  <a:lnTo>
                    <a:pt x="6775438" y="128644"/>
                  </a:lnTo>
                  <a:lnTo>
                    <a:pt x="6775438" y="125365"/>
                  </a:lnTo>
                  <a:close/>
                  <a:moveTo>
                    <a:pt x="66089" y="125362"/>
                  </a:moveTo>
                  <a:lnTo>
                    <a:pt x="66089" y="127385"/>
                  </a:lnTo>
                  <a:lnTo>
                    <a:pt x="67168" y="127385"/>
                  </a:lnTo>
                  <a:lnTo>
                    <a:pt x="67168" y="125362"/>
                  </a:lnTo>
                  <a:close/>
                  <a:moveTo>
                    <a:pt x="8121456" y="124692"/>
                  </a:moveTo>
                  <a:lnTo>
                    <a:pt x="8121456" y="126850"/>
                  </a:lnTo>
                  <a:lnTo>
                    <a:pt x="8122535" y="132245"/>
                  </a:lnTo>
                  <a:cubicBezTo>
                    <a:pt x="8111745" y="139438"/>
                    <a:pt x="8106350" y="144833"/>
                    <a:pt x="8106350" y="148430"/>
                  </a:cubicBezTo>
                  <a:lnTo>
                    <a:pt x="8085849" y="173382"/>
                  </a:lnTo>
                  <a:lnTo>
                    <a:pt x="8079240" y="165694"/>
                  </a:lnTo>
                  <a:cubicBezTo>
                    <a:pt x="8077802" y="165694"/>
                    <a:pt x="8077082" y="167133"/>
                    <a:pt x="8077082" y="170010"/>
                  </a:cubicBezTo>
                  <a:cubicBezTo>
                    <a:pt x="8074205" y="175135"/>
                    <a:pt x="8071328" y="177698"/>
                    <a:pt x="8068450" y="177698"/>
                  </a:cubicBezTo>
                  <a:lnTo>
                    <a:pt x="8068450" y="180935"/>
                  </a:lnTo>
                  <a:lnTo>
                    <a:pt x="8069529" y="180935"/>
                  </a:lnTo>
                  <a:cubicBezTo>
                    <a:pt x="8074924" y="180935"/>
                    <a:pt x="8080364" y="178777"/>
                    <a:pt x="8085849" y="174461"/>
                  </a:cubicBezTo>
                  <a:lnTo>
                    <a:pt x="8103113" y="174461"/>
                  </a:lnTo>
                  <a:lnTo>
                    <a:pt x="8113903" y="175540"/>
                  </a:lnTo>
                  <a:lnTo>
                    <a:pt x="8116061" y="170010"/>
                  </a:lnTo>
                  <a:lnTo>
                    <a:pt x="8112824" y="158141"/>
                  </a:lnTo>
                  <a:cubicBezTo>
                    <a:pt x="8117680" y="154185"/>
                    <a:pt x="8126312" y="150948"/>
                    <a:pt x="8138720" y="148430"/>
                  </a:cubicBezTo>
                  <a:lnTo>
                    <a:pt x="8148431" y="135482"/>
                  </a:lnTo>
                  <a:lnTo>
                    <a:pt x="8148431" y="134403"/>
                  </a:lnTo>
                  <a:cubicBezTo>
                    <a:pt x="8147712" y="132245"/>
                    <a:pt x="8145554" y="131165"/>
                    <a:pt x="8141957" y="131165"/>
                  </a:cubicBezTo>
                  <a:lnTo>
                    <a:pt x="8132246" y="133324"/>
                  </a:lnTo>
                  <a:lnTo>
                    <a:pt x="8131167" y="133324"/>
                  </a:lnTo>
                  <a:cubicBezTo>
                    <a:pt x="8126851" y="133324"/>
                    <a:pt x="8124693" y="130806"/>
                    <a:pt x="8124693" y="125770"/>
                  </a:cubicBezTo>
                  <a:lnTo>
                    <a:pt x="8123614" y="124692"/>
                  </a:lnTo>
                  <a:close/>
                  <a:moveTo>
                    <a:pt x="5589457" y="124150"/>
                  </a:moveTo>
                  <a:lnTo>
                    <a:pt x="5585276" y="127387"/>
                  </a:lnTo>
                  <a:lnTo>
                    <a:pt x="5586355" y="127387"/>
                  </a:lnTo>
                  <a:lnTo>
                    <a:pt x="5590536" y="126308"/>
                  </a:lnTo>
                  <a:lnTo>
                    <a:pt x="5590536" y="124150"/>
                  </a:lnTo>
                  <a:close/>
                  <a:moveTo>
                    <a:pt x="1678889" y="124014"/>
                  </a:moveTo>
                  <a:lnTo>
                    <a:pt x="1675653" y="127386"/>
                  </a:lnTo>
                  <a:lnTo>
                    <a:pt x="1682262" y="126307"/>
                  </a:lnTo>
                  <a:lnTo>
                    <a:pt x="1682262" y="124014"/>
                  </a:lnTo>
                  <a:close/>
                  <a:moveTo>
                    <a:pt x="1667830" y="124014"/>
                  </a:moveTo>
                  <a:lnTo>
                    <a:pt x="1667830" y="125093"/>
                  </a:lnTo>
                  <a:cubicBezTo>
                    <a:pt x="1670078" y="125093"/>
                    <a:pt x="1671203" y="126217"/>
                    <a:pt x="1671203" y="128465"/>
                  </a:cubicBezTo>
                  <a:lnTo>
                    <a:pt x="1674439" y="127386"/>
                  </a:lnTo>
                  <a:lnTo>
                    <a:pt x="1674439" y="126307"/>
                  </a:lnTo>
                  <a:lnTo>
                    <a:pt x="1669045" y="124014"/>
                  </a:lnTo>
                  <a:close/>
                  <a:moveTo>
                    <a:pt x="1649082" y="124014"/>
                  </a:moveTo>
                  <a:lnTo>
                    <a:pt x="1649082" y="130622"/>
                  </a:lnTo>
                  <a:lnTo>
                    <a:pt x="1654613" y="137231"/>
                  </a:lnTo>
                  <a:lnTo>
                    <a:pt x="1659062" y="137231"/>
                  </a:lnTo>
                  <a:cubicBezTo>
                    <a:pt x="1657803" y="128420"/>
                    <a:pt x="1656321" y="124014"/>
                    <a:pt x="1654613" y="124014"/>
                  </a:cubicBezTo>
                  <a:close/>
                  <a:moveTo>
                    <a:pt x="82948" y="123743"/>
                  </a:moveTo>
                  <a:lnTo>
                    <a:pt x="79846" y="124687"/>
                  </a:lnTo>
                  <a:lnTo>
                    <a:pt x="79846" y="127789"/>
                  </a:lnTo>
                  <a:lnTo>
                    <a:pt x="84027" y="131971"/>
                  </a:lnTo>
                  <a:lnTo>
                    <a:pt x="87129" y="128868"/>
                  </a:lnTo>
                  <a:cubicBezTo>
                    <a:pt x="86230" y="125631"/>
                    <a:pt x="84836" y="123923"/>
                    <a:pt x="82948" y="123743"/>
                  </a:cubicBezTo>
                  <a:close/>
                  <a:moveTo>
                    <a:pt x="2209040" y="123380"/>
                  </a:moveTo>
                  <a:lnTo>
                    <a:pt x="2209040" y="127849"/>
                  </a:lnTo>
                  <a:lnTo>
                    <a:pt x="2212453" y="127849"/>
                  </a:lnTo>
                  <a:lnTo>
                    <a:pt x="2212453" y="123380"/>
                  </a:lnTo>
                  <a:close/>
                  <a:moveTo>
                    <a:pt x="2240132" y="123184"/>
                  </a:moveTo>
                  <a:lnTo>
                    <a:pt x="2239929" y="124577"/>
                  </a:lnTo>
                  <a:lnTo>
                    <a:pt x="2240804" y="123723"/>
                  </a:lnTo>
                  <a:close/>
                  <a:moveTo>
                    <a:pt x="5256734" y="122532"/>
                  </a:moveTo>
                  <a:lnTo>
                    <a:pt x="5256734" y="123610"/>
                  </a:lnTo>
                  <a:lnTo>
                    <a:pt x="5258892" y="123610"/>
                  </a:lnTo>
                  <a:lnTo>
                    <a:pt x="5258892" y="122532"/>
                  </a:lnTo>
                  <a:close/>
                  <a:moveTo>
                    <a:pt x="67168" y="122260"/>
                  </a:moveTo>
                  <a:lnTo>
                    <a:pt x="67168" y="124283"/>
                  </a:lnTo>
                  <a:lnTo>
                    <a:pt x="68112" y="124283"/>
                  </a:lnTo>
                  <a:lnTo>
                    <a:pt x="68112" y="122260"/>
                  </a:lnTo>
                  <a:close/>
                  <a:moveTo>
                    <a:pt x="4693322" y="121857"/>
                  </a:moveTo>
                  <a:lnTo>
                    <a:pt x="4693322" y="125094"/>
                  </a:lnTo>
                  <a:lnTo>
                    <a:pt x="4695345" y="122936"/>
                  </a:lnTo>
                  <a:lnTo>
                    <a:pt x="4695345" y="121857"/>
                  </a:lnTo>
                  <a:close/>
                  <a:moveTo>
                    <a:pt x="2576509" y="121856"/>
                  </a:moveTo>
                  <a:cubicBezTo>
                    <a:pt x="2574171" y="121856"/>
                    <a:pt x="2571654" y="122935"/>
                    <a:pt x="2568956" y="125093"/>
                  </a:cubicBezTo>
                  <a:cubicBezTo>
                    <a:pt x="2569495" y="127251"/>
                    <a:pt x="2571654" y="129049"/>
                    <a:pt x="2575431" y="130488"/>
                  </a:cubicBezTo>
                  <a:cubicBezTo>
                    <a:pt x="2579746" y="129049"/>
                    <a:pt x="2581904" y="127611"/>
                    <a:pt x="2581904" y="126172"/>
                  </a:cubicBezTo>
                  <a:lnTo>
                    <a:pt x="2581904" y="125093"/>
                  </a:lnTo>
                  <a:lnTo>
                    <a:pt x="2578668" y="121856"/>
                  </a:lnTo>
                  <a:close/>
                  <a:moveTo>
                    <a:pt x="1768179" y="121856"/>
                  </a:moveTo>
                  <a:lnTo>
                    <a:pt x="1771415" y="121856"/>
                  </a:lnTo>
                  <a:lnTo>
                    <a:pt x="1773707" y="124014"/>
                  </a:lnTo>
                  <a:lnTo>
                    <a:pt x="1773707" y="125093"/>
                  </a:lnTo>
                  <a:lnTo>
                    <a:pt x="1771415" y="127386"/>
                  </a:lnTo>
                  <a:lnTo>
                    <a:pt x="1767097" y="127386"/>
                  </a:lnTo>
                  <a:lnTo>
                    <a:pt x="1765885" y="126307"/>
                  </a:lnTo>
                  <a:lnTo>
                    <a:pt x="1764806" y="126307"/>
                  </a:lnTo>
                  <a:close/>
                  <a:moveTo>
                    <a:pt x="1071424" y="121181"/>
                  </a:moveTo>
                  <a:lnTo>
                    <a:pt x="1072503" y="125767"/>
                  </a:lnTo>
                  <a:lnTo>
                    <a:pt x="1071424" y="130083"/>
                  </a:lnTo>
                  <a:cubicBezTo>
                    <a:pt x="1075919" y="130622"/>
                    <a:pt x="1078169" y="131342"/>
                    <a:pt x="1078169" y="132241"/>
                  </a:cubicBezTo>
                  <a:cubicBezTo>
                    <a:pt x="1081045" y="131162"/>
                    <a:pt x="1082485" y="130083"/>
                    <a:pt x="1082485" y="129004"/>
                  </a:cubicBezTo>
                  <a:lnTo>
                    <a:pt x="1079248" y="121181"/>
                  </a:lnTo>
                  <a:close/>
                  <a:moveTo>
                    <a:pt x="6659091" y="121133"/>
                  </a:moveTo>
                  <a:lnTo>
                    <a:pt x="6659091" y="125603"/>
                  </a:lnTo>
                  <a:lnTo>
                    <a:pt x="6662505" y="125603"/>
                  </a:lnTo>
                  <a:lnTo>
                    <a:pt x="6662505" y="121133"/>
                  </a:lnTo>
                  <a:close/>
                  <a:moveTo>
                    <a:pt x="6577365" y="121133"/>
                  </a:moveTo>
                  <a:lnTo>
                    <a:pt x="6577365" y="125603"/>
                  </a:lnTo>
                  <a:lnTo>
                    <a:pt x="6580779" y="125603"/>
                  </a:lnTo>
                  <a:lnTo>
                    <a:pt x="6580779" y="121133"/>
                  </a:lnTo>
                  <a:close/>
                  <a:moveTo>
                    <a:pt x="4682532" y="120778"/>
                  </a:moveTo>
                  <a:cubicBezTo>
                    <a:pt x="4678935" y="121677"/>
                    <a:pt x="4677137" y="122756"/>
                    <a:pt x="4677137" y="124015"/>
                  </a:cubicBezTo>
                  <a:lnTo>
                    <a:pt x="4677137" y="128331"/>
                  </a:lnTo>
                  <a:lnTo>
                    <a:pt x="4682532" y="127252"/>
                  </a:lnTo>
                  <a:lnTo>
                    <a:pt x="4681453" y="124015"/>
                  </a:lnTo>
                  <a:close/>
                  <a:moveTo>
                    <a:pt x="2179549" y="120339"/>
                  </a:moveTo>
                  <a:lnTo>
                    <a:pt x="2179549" y="123618"/>
                  </a:lnTo>
                  <a:lnTo>
                    <a:pt x="2181496" y="123618"/>
                  </a:lnTo>
                  <a:lnTo>
                    <a:pt x="2180979" y="120339"/>
                  </a:lnTo>
                  <a:close/>
                  <a:moveTo>
                    <a:pt x="1022870" y="120102"/>
                  </a:moveTo>
                  <a:lnTo>
                    <a:pt x="1029477" y="120102"/>
                  </a:lnTo>
                  <a:lnTo>
                    <a:pt x="1039457" y="124418"/>
                  </a:lnTo>
                  <a:lnTo>
                    <a:pt x="1046067" y="122260"/>
                  </a:lnTo>
                  <a:lnTo>
                    <a:pt x="1048225" y="122260"/>
                  </a:lnTo>
                  <a:lnTo>
                    <a:pt x="1050519" y="124418"/>
                  </a:lnTo>
                  <a:lnTo>
                    <a:pt x="1050519" y="126846"/>
                  </a:lnTo>
                  <a:cubicBezTo>
                    <a:pt x="1050519" y="128284"/>
                    <a:pt x="1047911" y="129363"/>
                    <a:pt x="1042696" y="130083"/>
                  </a:cubicBezTo>
                  <a:cubicBezTo>
                    <a:pt x="1039819" y="129004"/>
                    <a:pt x="1038379" y="127925"/>
                    <a:pt x="1038379" y="126846"/>
                  </a:cubicBezTo>
                  <a:lnTo>
                    <a:pt x="1032850" y="130083"/>
                  </a:lnTo>
                  <a:lnTo>
                    <a:pt x="1027320" y="130083"/>
                  </a:lnTo>
                  <a:lnTo>
                    <a:pt x="1020576" y="123339"/>
                  </a:lnTo>
                  <a:lnTo>
                    <a:pt x="1020576" y="122260"/>
                  </a:lnTo>
                  <a:close/>
                  <a:moveTo>
                    <a:pt x="2252016" y="120065"/>
                  </a:moveTo>
                  <a:lnTo>
                    <a:pt x="2252016" y="123618"/>
                  </a:lnTo>
                  <a:lnTo>
                    <a:pt x="2254505" y="123618"/>
                  </a:lnTo>
                  <a:lnTo>
                    <a:pt x="2254505" y="120339"/>
                  </a:lnTo>
                  <a:close/>
                  <a:moveTo>
                    <a:pt x="1675653" y="119698"/>
                  </a:moveTo>
                  <a:lnTo>
                    <a:pt x="1675653" y="122935"/>
                  </a:lnTo>
                  <a:lnTo>
                    <a:pt x="1676731" y="122935"/>
                  </a:lnTo>
                  <a:lnTo>
                    <a:pt x="1677811" y="119698"/>
                  </a:lnTo>
                  <a:close/>
                  <a:moveTo>
                    <a:pt x="2113104" y="119352"/>
                  </a:moveTo>
                  <a:lnTo>
                    <a:pt x="2112951" y="119386"/>
                  </a:lnTo>
                  <a:lnTo>
                    <a:pt x="2111299" y="119386"/>
                  </a:lnTo>
                  <a:lnTo>
                    <a:pt x="2103801" y="121502"/>
                  </a:lnTo>
                  <a:lnTo>
                    <a:pt x="2086427" y="119468"/>
                  </a:lnTo>
                  <a:lnTo>
                    <a:pt x="2086427" y="124397"/>
                  </a:lnTo>
                  <a:lnTo>
                    <a:pt x="2088543" y="127438"/>
                  </a:lnTo>
                  <a:lnTo>
                    <a:pt x="2088543" y="132425"/>
                  </a:lnTo>
                  <a:cubicBezTo>
                    <a:pt x="2088543" y="135568"/>
                    <a:pt x="2086780" y="137368"/>
                    <a:pt x="2083253" y="137826"/>
                  </a:cubicBezTo>
                  <a:lnTo>
                    <a:pt x="2088543" y="154268"/>
                  </a:lnTo>
                  <a:lnTo>
                    <a:pt x="2088543" y="168133"/>
                  </a:lnTo>
                  <a:lnTo>
                    <a:pt x="2088543" y="168171"/>
                  </a:lnTo>
                  <a:lnTo>
                    <a:pt x="2088543" y="176577"/>
                  </a:lnTo>
                  <a:cubicBezTo>
                    <a:pt x="2083607" y="181600"/>
                    <a:pt x="2081138" y="185441"/>
                    <a:pt x="2081138" y="188099"/>
                  </a:cubicBezTo>
                  <a:lnTo>
                    <a:pt x="2081138" y="189083"/>
                  </a:lnTo>
                  <a:cubicBezTo>
                    <a:pt x="2083530" y="205583"/>
                    <a:pt x="2086974" y="213833"/>
                    <a:pt x="2091474" y="213833"/>
                  </a:cubicBezTo>
                  <a:cubicBezTo>
                    <a:pt x="2100448" y="214076"/>
                    <a:pt x="2105105" y="215089"/>
                    <a:pt x="2105452" y="216874"/>
                  </a:cubicBezTo>
                  <a:lnTo>
                    <a:pt x="2111426" y="213833"/>
                  </a:lnTo>
                  <a:lnTo>
                    <a:pt x="2116627" y="213833"/>
                  </a:lnTo>
                  <a:cubicBezTo>
                    <a:pt x="2126557" y="214086"/>
                    <a:pt x="2131522" y="214747"/>
                    <a:pt x="2131522" y="215816"/>
                  </a:cubicBezTo>
                  <a:cubicBezTo>
                    <a:pt x="2141853" y="211497"/>
                    <a:pt x="2147018" y="205605"/>
                    <a:pt x="2147018" y="198139"/>
                  </a:cubicBezTo>
                  <a:lnTo>
                    <a:pt x="2148580" y="194149"/>
                  </a:lnTo>
                  <a:lnTo>
                    <a:pt x="2145837" y="198202"/>
                  </a:lnTo>
                  <a:lnTo>
                    <a:pt x="2129588" y="196086"/>
                  </a:lnTo>
                  <a:cubicBezTo>
                    <a:pt x="2128946" y="198202"/>
                    <a:pt x="2126222" y="199260"/>
                    <a:pt x="2121415" y="199260"/>
                  </a:cubicBezTo>
                  <a:lnTo>
                    <a:pt x="2113887" y="199260"/>
                  </a:lnTo>
                  <a:lnTo>
                    <a:pt x="2110254" y="195627"/>
                  </a:lnTo>
                  <a:lnTo>
                    <a:pt x="2110254" y="192546"/>
                  </a:lnTo>
                  <a:lnTo>
                    <a:pt x="2114485" y="186571"/>
                  </a:lnTo>
                  <a:cubicBezTo>
                    <a:pt x="2113623" y="183834"/>
                    <a:pt x="2111508" y="182466"/>
                    <a:pt x="2108137" y="182466"/>
                  </a:cubicBezTo>
                  <a:cubicBezTo>
                    <a:pt x="2108137" y="172434"/>
                    <a:pt x="2102541" y="162867"/>
                    <a:pt x="2091343" y="153764"/>
                  </a:cubicBezTo>
                  <a:lnTo>
                    <a:pt x="2093961" y="149695"/>
                  </a:lnTo>
                  <a:lnTo>
                    <a:pt x="2098463" y="149695"/>
                  </a:lnTo>
                  <a:lnTo>
                    <a:pt x="2104421" y="150753"/>
                  </a:lnTo>
                  <a:lnTo>
                    <a:pt x="2110748" y="148637"/>
                  </a:lnTo>
                  <a:lnTo>
                    <a:pt x="2112370" y="149695"/>
                  </a:lnTo>
                  <a:lnTo>
                    <a:pt x="2112370" y="148791"/>
                  </a:lnTo>
                  <a:lnTo>
                    <a:pt x="2114485" y="144644"/>
                  </a:lnTo>
                  <a:cubicBezTo>
                    <a:pt x="2112743" y="144644"/>
                    <a:pt x="2111333" y="140330"/>
                    <a:pt x="2110254" y="131704"/>
                  </a:cubicBezTo>
                  <a:lnTo>
                    <a:pt x="2110254" y="127721"/>
                  </a:lnTo>
                  <a:close/>
                  <a:moveTo>
                    <a:pt x="2259422" y="119281"/>
                  </a:moveTo>
                  <a:lnTo>
                    <a:pt x="2259422" y="121502"/>
                  </a:lnTo>
                  <a:lnTo>
                    <a:pt x="2259662" y="121502"/>
                  </a:lnTo>
                  <a:lnTo>
                    <a:pt x="2259662" y="119281"/>
                  </a:lnTo>
                  <a:close/>
                  <a:moveTo>
                    <a:pt x="2673485" y="118619"/>
                  </a:moveTo>
                  <a:lnTo>
                    <a:pt x="2670248" y="119698"/>
                  </a:lnTo>
                  <a:lnTo>
                    <a:pt x="2670248" y="120777"/>
                  </a:lnTo>
                  <a:lnTo>
                    <a:pt x="2672406" y="122935"/>
                  </a:lnTo>
                  <a:lnTo>
                    <a:pt x="2673485" y="122935"/>
                  </a:lnTo>
                  <a:lnTo>
                    <a:pt x="2675643" y="120777"/>
                  </a:lnTo>
                  <a:close/>
                  <a:moveTo>
                    <a:pt x="3216882" y="118350"/>
                  </a:moveTo>
                  <a:cubicBezTo>
                    <a:pt x="3221917" y="121317"/>
                    <a:pt x="3224435" y="123879"/>
                    <a:pt x="3224435" y="126037"/>
                  </a:cubicBezTo>
                  <a:lnTo>
                    <a:pt x="3227807" y="129274"/>
                  </a:lnTo>
                  <a:lnTo>
                    <a:pt x="3229965" y="122800"/>
                  </a:lnTo>
                  <a:close/>
                  <a:moveTo>
                    <a:pt x="8660675" y="117813"/>
                  </a:moveTo>
                  <a:lnTo>
                    <a:pt x="8657438" y="121050"/>
                  </a:lnTo>
                  <a:lnTo>
                    <a:pt x="8657438" y="124287"/>
                  </a:lnTo>
                  <a:lnTo>
                    <a:pt x="8659596" y="124287"/>
                  </a:lnTo>
                  <a:lnTo>
                    <a:pt x="8662833" y="121050"/>
                  </a:lnTo>
                  <a:lnTo>
                    <a:pt x="8662833" y="117813"/>
                  </a:lnTo>
                  <a:close/>
                  <a:moveTo>
                    <a:pt x="9264273" y="117697"/>
                  </a:moveTo>
                  <a:lnTo>
                    <a:pt x="9262688" y="118199"/>
                  </a:lnTo>
                  <a:lnTo>
                    <a:pt x="9262688" y="120977"/>
                  </a:lnTo>
                  <a:lnTo>
                    <a:pt x="9264913" y="120977"/>
                  </a:lnTo>
                  <a:close/>
                  <a:moveTo>
                    <a:pt x="2175135" y="117165"/>
                  </a:moveTo>
                  <a:lnTo>
                    <a:pt x="2175449" y="119386"/>
                  </a:lnTo>
                  <a:lnTo>
                    <a:pt x="2178864" y="119386"/>
                  </a:lnTo>
                  <a:lnTo>
                    <a:pt x="2178864" y="117165"/>
                  </a:lnTo>
                  <a:close/>
                  <a:moveTo>
                    <a:pt x="8200358" y="117138"/>
                  </a:moveTo>
                  <a:lnTo>
                    <a:pt x="8200358" y="119296"/>
                  </a:lnTo>
                  <a:lnTo>
                    <a:pt x="8202516" y="119296"/>
                  </a:lnTo>
                  <a:close/>
                  <a:moveTo>
                    <a:pt x="197862" y="116865"/>
                  </a:moveTo>
                  <a:lnTo>
                    <a:pt x="195839" y="118888"/>
                  </a:lnTo>
                  <a:lnTo>
                    <a:pt x="195839" y="120911"/>
                  </a:lnTo>
                  <a:lnTo>
                    <a:pt x="201908" y="120911"/>
                  </a:lnTo>
                  <a:lnTo>
                    <a:pt x="201908" y="118888"/>
                  </a:lnTo>
                  <a:lnTo>
                    <a:pt x="199885" y="116865"/>
                  </a:lnTo>
                  <a:close/>
                  <a:moveTo>
                    <a:pt x="4686848" y="116597"/>
                  </a:moveTo>
                  <a:lnTo>
                    <a:pt x="4683611" y="119699"/>
                  </a:lnTo>
                  <a:lnTo>
                    <a:pt x="4683611" y="120778"/>
                  </a:lnTo>
                  <a:lnTo>
                    <a:pt x="4687927" y="121857"/>
                  </a:lnTo>
                  <a:lnTo>
                    <a:pt x="4687927" y="120778"/>
                  </a:lnTo>
                  <a:close/>
                  <a:moveTo>
                    <a:pt x="5772214" y="116463"/>
                  </a:moveTo>
                  <a:lnTo>
                    <a:pt x="5767898" y="118621"/>
                  </a:lnTo>
                  <a:lnTo>
                    <a:pt x="5767898" y="119699"/>
                  </a:lnTo>
                  <a:lnTo>
                    <a:pt x="5773293" y="119699"/>
                  </a:lnTo>
                  <a:lnTo>
                    <a:pt x="5774372" y="116463"/>
                  </a:lnTo>
                  <a:close/>
                  <a:moveTo>
                    <a:pt x="1537810" y="116326"/>
                  </a:moveTo>
                  <a:lnTo>
                    <a:pt x="1539023" y="116326"/>
                  </a:lnTo>
                  <a:cubicBezTo>
                    <a:pt x="1544149" y="119653"/>
                    <a:pt x="1546712" y="123339"/>
                    <a:pt x="1546712" y="127386"/>
                  </a:cubicBezTo>
                  <a:lnTo>
                    <a:pt x="1545633" y="128465"/>
                  </a:lnTo>
                  <a:lnTo>
                    <a:pt x="1544418" y="128465"/>
                  </a:lnTo>
                  <a:lnTo>
                    <a:pt x="1537810" y="125093"/>
                  </a:lnTo>
                  <a:lnTo>
                    <a:pt x="1532415" y="126307"/>
                  </a:lnTo>
                  <a:lnTo>
                    <a:pt x="1529043" y="121856"/>
                  </a:lnTo>
                  <a:cubicBezTo>
                    <a:pt x="1530841" y="118169"/>
                    <a:pt x="1533763" y="116326"/>
                    <a:pt x="1537810" y="116326"/>
                  </a:cubicBezTo>
                  <a:close/>
                  <a:moveTo>
                    <a:pt x="3157132" y="116191"/>
                  </a:moveTo>
                  <a:lnTo>
                    <a:pt x="3157132" y="118350"/>
                  </a:lnTo>
                  <a:lnTo>
                    <a:pt x="3163606" y="118350"/>
                  </a:lnTo>
                  <a:lnTo>
                    <a:pt x="3161448" y="116191"/>
                  </a:lnTo>
                  <a:close/>
                  <a:moveTo>
                    <a:pt x="8686571" y="114576"/>
                  </a:moveTo>
                  <a:lnTo>
                    <a:pt x="8684413" y="116734"/>
                  </a:lnTo>
                  <a:lnTo>
                    <a:pt x="8685492" y="117813"/>
                  </a:lnTo>
                  <a:lnTo>
                    <a:pt x="8686571" y="117813"/>
                  </a:lnTo>
                  <a:close/>
                  <a:moveTo>
                    <a:pt x="3751649" y="113764"/>
                  </a:moveTo>
                  <a:lnTo>
                    <a:pt x="3748412" y="117001"/>
                  </a:lnTo>
                  <a:lnTo>
                    <a:pt x="3748412" y="120238"/>
                  </a:lnTo>
                  <a:lnTo>
                    <a:pt x="3750570" y="120238"/>
                  </a:lnTo>
                  <a:lnTo>
                    <a:pt x="3754886" y="118080"/>
                  </a:lnTo>
                  <a:lnTo>
                    <a:pt x="3754886" y="113764"/>
                  </a:lnTo>
                  <a:close/>
                  <a:moveTo>
                    <a:pt x="7122410" y="112147"/>
                  </a:moveTo>
                  <a:lnTo>
                    <a:pt x="7119173" y="113226"/>
                  </a:lnTo>
                  <a:lnTo>
                    <a:pt x="7119173" y="117542"/>
                  </a:lnTo>
                  <a:lnTo>
                    <a:pt x="7121331" y="119700"/>
                  </a:lnTo>
                  <a:lnTo>
                    <a:pt x="7123624" y="119700"/>
                  </a:lnTo>
                  <a:lnTo>
                    <a:pt x="7124703" y="114305"/>
                  </a:lnTo>
                  <a:close/>
                  <a:moveTo>
                    <a:pt x="2684275" y="112145"/>
                  </a:moveTo>
                  <a:lnTo>
                    <a:pt x="2684275" y="114303"/>
                  </a:lnTo>
                  <a:lnTo>
                    <a:pt x="2686432" y="114303"/>
                  </a:lnTo>
                  <a:close/>
                  <a:moveTo>
                    <a:pt x="6742489" y="112116"/>
                  </a:moveTo>
                  <a:cubicBezTo>
                    <a:pt x="6737918" y="112116"/>
                    <a:pt x="6735633" y="118446"/>
                    <a:pt x="6735633" y="131106"/>
                  </a:cubicBezTo>
                  <a:lnTo>
                    <a:pt x="6735633" y="134280"/>
                  </a:lnTo>
                  <a:cubicBezTo>
                    <a:pt x="6735633" y="134084"/>
                    <a:pt x="6737328" y="134552"/>
                    <a:pt x="6740718" y="135681"/>
                  </a:cubicBezTo>
                  <a:cubicBezTo>
                    <a:pt x="6745103" y="135681"/>
                    <a:pt x="6747295" y="131616"/>
                    <a:pt x="6747295" y="123487"/>
                  </a:cubicBezTo>
                  <a:cubicBezTo>
                    <a:pt x="6745677" y="123487"/>
                    <a:pt x="6744075" y="119697"/>
                    <a:pt x="6742489" y="112116"/>
                  </a:cubicBezTo>
                  <a:close/>
                  <a:moveTo>
                    <a:pt x="6573001" y="111877"/>
                  </a:moveTo>
                  <a:lnTo>
                    <a:pt x="6573241" y="111877"/>
                  </a:lnTo>
                  <a:lnTo>
                    <a:pt x="6573241" y="112116"/>
                  </a:lnTo>
                  <a:lnTo>
                    <a:pt x="6573001" y="112116"/>
                  </a:lnTo>
                  <a:close/>
                  <a:moveTo>
                    <a:pt x="6719336" y="111604"/>
                  </a:moveTo>
                  <a:lnTo>
                    <a:pt x="6708850" y="117273"/>
                  </a:lnTo>
                  <a:lnTo>
                    <a:pt x="6703480" y="116933"/>
                  </a:lnTo>
                  <a:lnTo>
                    <a:pt x="6704424" y="120790"/>
                  </a:lnTo>
                  <a:lnTo>
                    <a:pt x="6704424" y="121133"/>
                  </a:lnTo>
                  <a:lnTo>
                    <a:pt x="6709014" y="121133"/>
                  </a:lnTo>
                  <a:cubicBezTo>
                    <a:pt x="6714921" y="114963"/>
                    <a:pt x="6718380" y="111877"/>
                    <a:pt x="6719393" y="111877"/>
                  </a:cubicBezTo>
                  <a:close/>
                  <a:moveTo>
                    <a:pt x="1096781" y="111470"/>
                  </a:moveTo>
                  <a:lnTo>
                    <a:pt x="1084643" y="121181"/>
                  </a:lnTo>
                  <a:lnTo>
                    <a:pt x="1084643" y="122260"/>
                  </a:lnTo>
                  <a:lnTo>
                    <a:pt x="1092329" y="123339"/>
                  </a:lnTo>
                  <a:cubicBezTo>
                    <a:pt x="1096017" y="119203"/>
                    <a:pt x="1097859" y="115246"/>
                    <a:pt x="1097859" y="111470"/>
                  </a:cubicBezTo>
                  <a:close/>
                  <a:moveTo>
                    <a:pt x="2082195" y="110817"/>
                  </a:moveTo>
                  <a:lnTo>
                    <a:pt x="2078781" y="114096"/>
                  </a:lnTo>
                  <a:lnTo>
                    <a:pt x="2082195" y="114096"/>
                  </a:lnTo>
                  <a:close/>
                  <a:moveTo>
                    <a:pt x="4186341" y="110527"/>
                  </a:moveTo>
                  <a:lnTo>
                    <a:pt x="4184800" y="111680"/>
                  </a:lnTo>
                  <a:cubicBezTo>
                    <a:pt x="4185382" y="112868"/>
                    <a:pt x="4186484" y="113463"/>
                    <a:pt x="4188104" y="113463"/>
                  </a:cubicBezTo>
                  <a:lnTo>
                    <a:pt x="4188661" y="112906"/>
                  </a:lnTo>
                  <a:lnTo>
                    <a:pt x="4188661" y="111436"/>
                  </a:lnTo>
                  <a:cubicBezTo>
                    <a:pt x="4188450" y="110830"/>
                    <a:pt x="4187677" y="110527"/>
                    <a:pt x="4186341" y="110527"/>
                  </a:cubicBezTo>
                  <a:close/>
                  <a:moveTo>
                    <a:pt x="2595797" y="109987"/>
                  </a:moveTo>
                  <a:lnTo>
                    <a:pt x="2593638" y="112145"/>
                  </a:lnTo>
                  <a:lnTo>
                    <a:pt x="2593638" y="113224"/>
                  </a:lnTo>
                  <a:lnTo>
                    <a:pt x="2595797" y="113224"/>
                  </a:lnTo>
                  <a:close/>
                  <a:moveTo>
                    <a:pt x="698777" y="109177"/>
                  </a:moveTo>
                  <a:lnTo>
                    <a:pt x="707409" y="109177"/>
                  </a:lnTo>
                  <a:cubicBezTo>
                    <a:pt x="708847" y="109177"/>
                    <a:pt x="709567" y="110930"/>
                    <a:pt x="709567" y="114437"/>
                  </a:cubicBezTo>
                  <a:cubicBezTo>
                    <a:pt x="712534" y="117584"/>
                    <a:pt x="717255" y="120012"/>
                    <a:pt x="723729" y="121720"/>
                  </a:cubicBezTo>
                  <a:lnTo>
                    <a:pt x="726966" y="125227"/>
                  </a:lnTo>
                  <a:lnTo>
                    <a:pt x="725887" y="130218"/>
                  </a:lnTo>
                  <a:lnTo>
                    <a:pt x="726966" y="131027"/>
                  </a:lnTo>
                  <a:lnTo>
                    <a:pt x="728045" y="131027"/>
                  </a:lnTo>
                  <a:lnTo>
                    <a:pt x="730203" y="125227"/>
                  </a:lnTo>
                  <a:cubicBezTo>
                    <a:pt x="732630" y="125227"/>
                    <a:pt x="736631" y="128644"/>
                    <a:pt x="742207" y="135478"/>
                  </a:cubicBezTo>
                  <a:lnTo>
                    <a:pt x="742207" y="137366"/>
                  </a:lnTo>
                  <a:lnTo>
                    <a:pt x="734654" y="141817"/>
                  </a:lnTo>
                  <a:lnTo>
                    <a:pt x="730203" y="141817"/>
                  </a:lnTo>
                  <a:lnTo>
                    <a:pt x="726966" y="140064"/>
                  </a:lnTo>
                  <a:lnTo>
                    <a:pt x="717255" y="140064"/>
                  </a:lnTo>
                  <a:lnTo>
                    <a:pt x="710646" y="138175"/>
                  </a:lnTo>
                  <a:lnTo>
                    <a:pt x="699856" y="139119"/>
                  </a:lnTo>
                  <a:cubicBezTo>
                    <a:pt x="699856" y="137501"/>
                    <a:pt x="698057" y="136017"/>
                    <a:pt x="694461" y="134668"/>
                  </a:cubicBezTo>
                  <a:lnTo>
                    <a:pt x="688931" y="139119"/>
                  </a:lnTo>
                  <a:lnTo>
                    <a:pt x="683536" y="138175"/>
                  </a:lnTo>
                  <a:lnTo>
                    <a:pt x="671667" y="140873"/>
                  </a:lnTo>
                  <a:lnTo>
                    <a:pt x="654268" y="136422"/>
                  </a:lnTo>
                  <a:lnTo>
                    <a:pt x="644422" y="139119"/>
                  </a:lnTo>
                  <a:lnTo>
                    <a:pt x="635790" y="139119"/>
                  </a:lnTo>
                  <a:cubicBezTo>
                    <a:pt x="630215" y="139119"/>
                    <a:pt x="626933" y="137906"/>
                    <a:pt x="625944" y="135478"/>
                  </a:cubicBezTo>
                  <a:cubicBezTo>
                    <a:pt x="625944" y="133859"/>
                    <a:pt x="635025" y="132106"/>
                    <a:pt x="653189" y="130218"/>
                  </a:cubicBezTo>
                  <a:lnTo>
                    <a:pt x="663979" y="133724"/>
                  </a:lnTo>
                  <a:cubicBezTo>
                    <a:pt x="671802" y="133724"/>
                    <a:pt x="678680" y="129723"/>
                    <a:pt x="684615" y="121720"/>
                  </a:cubicBezTo>
                  <a:close/>
                  <a:moveTo>
                    <a:pt x="6569827" y="107778"/>
                  </a:moveTo>
                  <a:lnTo>
                    <a:pt x="6569827" y="112116"/>
                  </a:lnTo>
                  <a:lnTo>
                    <a:pt x="6573001" y="112116"/>
                  </a:lnTo>
                  <a:lnTo>
                    <a:pt x="6573001" y="115156"/>
                  </a:lnTo>
                  <a:lnTo>
                    <a:pt x="6577473" y="115156"/>
                  </a:lnTo>
                  <a:lnTo>
                    <a:pt x="6577473" y="111877"/>
                  </a:lnTo>
                  <a:lnTo>
                    <a:pt x="6573241" y="111877"/>
                  </a:lnTo>
                  <a:lnTo>
                    <a:pt x="6573241" y="107778"/>
                  </a:lnTo>
                  <a:close/>
                  <a:moveTo>
                    <a:pt x="3146207" y="107559"/>
                  </a:moveTo>
                  <a:lnTo>
                    <a:pt x="3146207" y="108638"/>
                  </a:lnTo>
                  <a:lnTo>
                    <a:pt x="3148365" y="108638"/>
                  </a:lnTo>
                  <a:lnTo>
                    <a:pt x="3148365" y="107559"/>
                  </a:lnTo>
                  <a:close/>
                  <a:moveTo>
                    <a:pt x="3639837" y="107020"/>
                  </a:moveTo>
                  <a:cubicBezTo>
                    <a:pt x="3636331" y="109178"/>
                    <a:pt x="3632059" y="110617"/>
                    <a:pt x="3627024" y="111336"/>
                  </a:cubicBezTo>
                  <a:lnTo>
                    <a:pt x="3627024" y="113494"/>
                  </a:lnTo>
                  <a:lnTo>
                    <a:pt x="3630261" y="116596"/>
                  </a:lnTo>
                  <a:cubicBezTo>
                    <a:pt x="3632778" y="116596"/>
                    <a:pt x="3635611" y="115203"/>
                    <a:pt x="3638758" y="112415"/>
                  </a:cubicBezTo>
                  <a:lnTo>
                    <a:pt x="3644153" y="112415"/>
                  </a:lnTo>
                  <a:lnTo>
                    <a:pt x="3644153" y="110257"/>
                  </a:lnTo>
                  <a:cubicBezTo>
                    <a:pt x="3644153" y="108459"/>
                    <a:pt x="3642714" y="107380"/>
                    <a:pt x="3639837" y="107020"/>
                  </a:cubicBezTo>
                  <a:close/>
                  <a:moveTo>
                    <a:pt x="67303" y="106614"/>
                  </a:moveTo>
                  <a:lnTo>
                    <a:pt x="66224" y="110660"/>
                  </a:lnTo>
                  <a:lnTo>
                    <a:pt x="67303" y="111739"/>
                  </a:lnTo>
                  <a:lnTo>
                    <a:pt x="69326" y="111739"/>
                  </a:lnTo>
                  <a:lnTo>
                    <a:pt x="71349" y="109716"/>
                  </a:lnTo>
                  <a:lnTo>
                    <a:pt x="71349" y="108637"/>
                  </a:lnTo>
                  <a:lnTo>
                    <a:pt x="69326" y="106614"/>
                  </a:lnTo>
                  <a:close/>
                  <a:moveTo>
                    <a:pt x="3138519" y="106480"/>
                  </a:moveTo>
                  <a:lnTo>
                    <a:pt x="3138519" y="107559"/>
                  </a:lnTo>
                  <a:lnTo>
                    <a:pt x="3145128" y="107559"/>
                  </a:lnTo>
                  <a:lnTo>
                    <a:pt x="3145128" y="106480"/>
                  </a:lnTo>
                  <a:close/>
                  <a:moveTo>
                    <a:pt x="1632627" y="106480"/>
                  </a:moveTo>
                  <a:lnTo>
                    <a:pt x="1632627" y="107559"/>
                  </a:lnTo>
                  <a:lnTo>
                    <a:pt x="1634784" y="107559"/>
                  </a:lnTo>
                  <a:lnTo>
                    <a:pt x="1634784" y="106480"/>
                  </a:lnTo>
                  <a:close/>
                  <a:moveTo>
                    <a:pt x="5608880" y="105672"/>
                  </a:moveTo>
                  <a:lnTo>
                    <a:pt x="5608880" y="109988"/>
                  </a:lnTo>
                  <a:lnTo>
                    <a:pt x="5614275" y="108909"/>
                  </a:lnTo>
                  <a:lnTo>
                    <a:pt x="5614275" y="105672"/>
                  </a:lnTo>
                  <a:close/>
                  <a:moveTo>
                    <a:pt x="2688591" y="105671"/>
                  </a:moveTo>
                  <a:lnTo>
                    <a:pt x="2688591" y="106750"/>
                  </a:lnTo>
                  <a:lnTo>
                    <a:pt x="2697223" y="106750"/>
                  </a:lnTo>
                  <a:lnTo>
                    <a:pt x="2697223" y="105671"/>
                  </a:lnTo>
                  <a:close/>
                  <a:moveTo>
                    <a:pt x="3773094" y="105267"/>
                  </a:moveTo>
                  <a:lnTo>
                    <a:pt x="3773094" y="107425"/>
                  </a:lnTo>
                  <a:lnTo>
                    <a:pt x="3775252" y="105267"/>
                  </a:lnTo>
                  <a:close/>
                  <a:moveTo>
                    <a:pt x="9258842" y="104975"/>
                  </a:moveTo>
                  <a:lnTo>
                    <a:pt x="9257508" y="107729"/>
                  </a:lnTo>
                  <a:lnTo>
                    <a:pt x="9261664" y="111349"/>
                  </a:lnTo>
                  <a:lnTo>
                    <a:pt x="9264804" y="106713"/>
                  </a:lnTo>
                  <a:lnTo>
                    <a:pt x="9264804" y="105451"/>
                  </a:lnTo>
                  <a:cubicBezTo>
                    <a:pt x="9264804" y="105133"/>
                    <a:pt x="9262816" y="104975"/>
                    <a:pt x="9258842" y="104975"/>
                  </a:cubicBezTo>
                  <a:close/>
                  <a:moveTo>
                    <a:pt x="6721509" y="104605"/>
                  </a:moveTo>
                  <a:lnTo>
                    <a:pt x="6721509" y="108942"/>
                  </a:lnTo>
                  <a:lnTo>
                    <a:pt x="6724923" y="108942"/>
                  </a:lnTo>
                  <a:lnTo>
                    <a:pt x="6724923" y="104605"/>
                  </a:lnTo>
                  <a:close/>
                  <a:moveTo>
                    <a:pt x="9195678" y="103917"/>
                  </a:moveTo>
                  <a:lnTo>
                    <a:pt x="9187451" y="110397"/>
                  </a:lnTo>
                  <a:lnTo>
                    <a:pt x="9178707" y="110397"/>
                  </a:lnTo>
                  <a:lnTo>
                    <a:pt x="9166933" y="108148"/>
                  </a:lnTo>
                  <a:lnTo>
                    <a:pt x="9157198" y="108148"/>
                  </a:lnTo>
                  <a:lnTo>
                    <a:pt x="9148661" y="110397"/>
                  </a:lnTo>
                  <a:lnTo>
                    <a:pt x="9145232" y="108148"/>
                  </a:lnTo>
                  <a:lnTo>
                    <a:pt x="9125496" y="110397"/>
                  </a:lnTo>
                  <a:lnTo>
                    <a:pt x="9124339" y="109206"/>
                  </a:lnTo>
                  <a:lnTo>
                    <a:pt x="9124339" y="111455"/>
                  </a:lnTo>
                  <a:lnTo>
                    <a:pt x="9123281" y="111455"/>
                  </a:lnTo>
                  <a:lnTo>
                    <a:pt x="9125397" y="117600"/>
                  </a:lnTo>
                  <a:lnTo>
                    <a:pt x="9122224" y="123164"/>
                  </a:lnTo>
                  <a:lnTo>
                    <a:pt x="9122224" y="123364"/>
                  </a:lnTo>
                  <a:lnTo>
                    <a:pt x="9143749" y="126293"/>
                  </a:lnTo>
                  <a:lnTo>
                    <a:pt x="9153900" y="124178"/>
                  </a:lnTo>
                  <a:lnTo>
                    <a:pt x="9157160" y="126523"/>
                  </a:lnTo>
                  <a:lnTo>
                    <a:pt x="9157160" y="126293"/>
                  </a:lnTo>
                  <a:lnTo>
                    <a:pt x="9174054" y="126293"/>
                  </a:lnTo>
                  <a:lnTo>
                    <a:pt x="9180077" y="128410"/>
                  </a:lnTo>
                  <a:lnTo>
                    <a:pt x="9182953" y="124178"/>
                  </a:lnTo>
                  <a:lnTo>
                    <a:pt x="9185381" y="124178"/>
                  </a:lnTo>
                  <a:cubicBezTo>
                    <a:pt x="9187941" y="124178"/>
                    <a:pt x="9191860" y="126293"/>
                    <a:pt x="9197138" y="130525"/>
                  </a:cubicBezTo>
                  <a:cubicBezTo>
                    <a:pt x="9199267" y="128477"/>
                    <a:pt x="9205244" y="127105"/>
                    <a:pt x="9215070" y="126410"/>
                  </a:cubicBezTo>
                  <a:lnTo>
                    <a:pt x="9217302" y="124178"/>
                  </a:lnTo>
                  <a:lnTo>
                    <a:pt x="9224921" y="124178"/>
                  </a:lnTo>
                  <a:lnTo>
                    <a:pt x="9225979" y="125235"/>
                  </a:lnTo>
                  <a:cubicBezTo>
                    <a:pt x="9226094" y="125235"/>
                    <a:pt x="9229669" y="120169"/>
                    <a:pt x="9236703" y="110035"/>
                  </a:cubicBezTo>
                  <a:lnTo>
                    <a:pt x="9240221" y="107090"/>
                  </a:lnTo>
                  <a:lnTo>
                    <a:pt x="9236524" y="107090"/>
                  </a:lnTo>
                  <a:lnTo>
                    <a:pt x="9232292" y="110397"/>
                  </a:lnTo>
                  <a:cubicBezTo>
                    <a:pt x="9223497" y="110397"/>
                    <a:pt x="9211293" y="108237"/>
                    <a:pt x="9195678" y="103917"/>
                  </a:cubicBezTo>
                  <a:close/>
                  <a:moveTo>
                    <a:pt x="6725872" y="103547"/>
                  </a:moveTo>
                  <a:lnTo>
                    <a:pt x="6725872" y="107884"/>
                  </a:lnTo>
                  <a:lnTo>
                    <a:pt x="6728097" y="107884"/>
                  </a:lnTo>
                  <a:lnTo>
                    <a:pt x="6728097" y="103547"/>
                  </a:lnTo>
                  <a:close/>
                  <a:moveTo>
                    <a:pt x="3203799" y="103108"/>
                  </a:moveTo>
                  <a:lnTo>
                    <a:pt x="3199483" y="106480"/>
                  </a:lnTo>
                  <a:lnTo>
                    <a:pt x="3199483" y="107559"/>
                  </a:lnTo>
                  <a:lnTo>
                    <a:pt x="3203799" y="111875"/>
                  </a:lnTo>
                  <a:lnTo>
                    <a:pt x="3209194" y="111875"/>
                  </a:lnTo>
                  <a:lnTo>
                    <a:pt x="3209194" y="107559"/>
                  </a:lnTo>
                  <a:close/>
                  <a:moveTo>
                    <a:pt x="6696888" y="102489"/>
                  </a:moveTo>
                  <a:cubicBezTo>
                    <a:pt x="6695114" y="102489"/>
                    <a:pt x="6694372" y="102567"/>
                    <a:pt x="6694663" y="102725"/>
                  </a:cubicBezTo>
                  <a:lnTo>
                    <a:pt x="6696888" y="102725"/>
                  </a:lnTo>
                  <a:close/>
                  <a:moveTo>
                    <a:pt x="6564407" y="102489"/>
                  </a:moveTo>
                  <a:lnTo>
                    <a:pt x="6564407" y="102571"/>
                  </a:lnTo>
                  <a:lnTo>
                    <a:pt x="6564584" y="102489"/>
                  </a:lnTo>
                  <a:close/>
                  <a:moveTo>
                    <a:pt x="2134456" y="102487"/>
                  </a:moveTo>
                  <a:lnTo>
                    <a:pt x="2134456" y="106824"/>
                  </a:lnTo>
                  <a:lnTo>
                    <a:pt x="2137870" y="106824"/>
                  </a:lnTo>
                  <a:lnTo>
                    <a:pt x="2137870" y="102487"/>
                  </a:lnTo>
                  <a:close/>
                  <a:moveTo>
                    <a:pt x="4174268" y="101130"/>
                  </a:moveTo>
                  <a:lnTo>
                    <a:pt x="4173295" y="106877"/>
                  </a:lnTo>
                  <a:lnTo>
                    <a:pt x="4173295" y="108215"/>
                  </a:lnTo>
                  <a:cubicBezTo>
                    <a:pt x="4174580" y="110303"/>
                    <a:pt x="4175603" y="111347"/>
                    <a:pt x="4176366" y="111347"/>
                  </a:cubicBezTo>
                  <a:lnTo>
                    <a:pt x="4177155" y="110089"/>
                  </a:lnTo>
                  <a:cubicBezTo>
                    <a:pt x="4177155" y="107272"/>
                    <a:pt x="4176838" y="105029"/>
                    <a:pt x="4176205" y="103361"/>
                  </a:cubicBezTo>
                  <a:close/>
                  <a:moveTo>
                    <a:pt x="8135483" y="100818"/>
                  </a:moveTo>
                  <a:lnTo>
                    <a:pt x="8132246" y="101897"/>
                  </a:lnTo>
                  <a:lnTo>
                    <a:pt x="8133325" y="109585"/>
                  </a:lnTo>
                  <a:lnTo>
                    <a:pt x="8129009" y="118218"/>
                  </a:lnTo>
                  <a:cubicBezTo>
                    <a:pt x="8129009" y="121095"/>
                    <a:pt x="8130808" y="122534"/>
                    <a:pt x="8134404" y="122534"/>
                  </a:cubicBezTo>
                  <a:lnTo>
                    <a:pt x="8136562" y="124692"/>
                  </a:lnTo>
                  <a:cubicBezTo>
                    <a:pt x="8148162" y="124152"/>
                    <a:pt x="8153961" y="120915"/>
                    <a:pt x="8153961" y="114980"/>
                  </a:cubicBezTo>
                  <a:lnTo>
                    <a:pt x="8157198" y="110664"/>
                  </a:lnTo>
                  <a:lnTo>
                    <a:pt x="8158277" y="109585"/>
                  </a:lnTo>
                  <a:lnTo>
                    <a:pt x="8159356" y="109585"/>
                  </a:lnTo>
                  <a:cubicBezTo>
                    <a:pt x="8168708" y="109585"/>
                    <a:pt x="8173383" y="112103"/>
                    <a:pt x="8173383" y="117138"/>
                  </a:cubicBezTo>
                  <a:lnTo>
                    <a:pt x="8172304" y="118218"/>
                  </a:lnTo>
                  <a:cubicBezTo>
                    <a:pt x="8178958" y="123253"/>
                    <a:pt x="8184713" y="125770"/>
                    <a:pt x="8189568" y="125770"/>
                  </a:cubicBezTo>
                  <a:cubicBezTo>
                    <a:pt x="8192086" y="125231"/>
                    <a:pt x="8194244" y="123073"/>
                    <a:pt x="8196042" y="119296"/>
                  </a:cubicBezTo>
                  <a:lnTo>
                    <a:pt x="8196042" y="117138"/>
                  </a:lnTo>
                  <a:lnTo>
                    <a:pt x="8193884" y="113901"/>
                  </a:lnTo>
                  <a:cubicBezTo>
                    <a:pt x="8193884" y="111563"/>
                    <a:pt x="8196402" y="110125"/>
                    <a:pt x="8201437" y="109585"/>
                  </a:cubicBezTo>
                  <a:lnTo>
                    <a:pt x="8201437" y="107427"/>
                  </a:lnTo>
                  <a:cubicBezTo>
                    <a:pt x="8201437" y="105359"/>
                    <a:pt x="8197481" y="103875"/>
                    <a:pt x="8189568" y="102976"/>
                  </a:cubicBezTo>
                  <a:cubicBezTo>
                    <a:pt x="8189568" y="104415"/>
                    <a:pt x="8188489" y="105134"/>
                    <a:pt x="8186331" y="105134"/>
                  </a:cubicBezTo>
                  <a:cubicBezTo>
                    <a:pt x="8184893" y="103875"/>
                    <a:pt x="8178778" y="102797"/>
                    <a:pt x="8167988" y="101897"/>
                  </a:cubicBezTo>
                  <a:lnTo>
                    <a:pt x="8166909" y="100818"/>
                  </a:lnTo>
                  <a:lnTo>
                    <a:pt x="8165830" y="100818"/>
                  </a:lnTo>
                  <a:lnTo>
                    <a:pt x="8163672" y="102976"/>
                  </a:lnTo>
                  <a:lnTo>
                    <a:pt x="8156119" y="102976"/>
                  </a:lnTo>
                  <a:lnTo>
                    <a:pt x="8150589" y="101897"/>
                  </a:lnTo>
                  <a:lnTo>
                    <a:pt x="8144115" y="102976"/>
                  </a:lnTo>
                  <a:lnTo>
                    <a:pt x="8141957" y="102976"/>
                  </a:lnTo>
                  <a:close/>
                  <a:moveTo>
                    <a:pt x="4676058" y="100412"/>
                  </a:moveTo>
                  <a:lnTo>
                    <a:pt x="4673900" y="102570"/>
                  </a:lnTo>
                  <a:lnTo>
                    <a:pt x="4673900" y="104728"/>
                  </a:lnTo>
                  <a:lnTo>
                    <a:pt x="4676058" y="106886"/>
                  </a:lnTo>
                  <a:lnTo>
                    <a:pt x="4678216" y="104728"/>
                  </a:lnTo>
                  <a:lnTo>
                    <a:pt x="4678216" y="102570"/>
                  </a:lnTo>
                  <a:close/>
                  <a:moveTo>
                    <a:pt x="210271" y="99331"/>
                  </a:moveTo>
                  <a:lnTo>
                    <a:pt x="210271" y="101489"/>
                  </a:lnTo>
                  <a:lnTo>
                    <a:pt x="212429" y="103512"/>
                  </a:lnTo>
                  <a:lnTo>
                    <a:pt x="214452" y="101489"/>
                  </a:lnTo>
                  <a:lnTo>
                    <a:pt x="212429" y="99331"/>
                  </a:lnTo>
                  <a:close/>
                  <a:moveTo>
                    <a:pt x="7726555" y="98930"/>
                  </a:moveTo>
                  <a:cubicBezTo>
                    <a:pt x="7723768" y="99649"/>
                    <a:pt x="7721564" y="102167"/>
                    <a:pt x="7719946" y="106483"/>
                  </a:cubicBezTo>
                  <a:lnTo>
                    <a:pt x="7723183" y="114171"/>
                  </a:lnTo>
                  <a:lnTo>
                    <a:pt x="7723183" y="116329"/>
                  </a:lnTo>
                  <a:lnTo>
                    <a:pt x="7719946" y="120645"/>
                  </a:lnTo>
                  <a:lnTo>
                    <a:pt x="7719946" y="122803"/>
                  </a:lnTo>
                  <a:lnTo>
                    <a:pt x="7722104" y="122803"/>
                  </a:lnTo>
                  <a:lnTo>
                    <a:pt x="7725476" y="119566"/>
                  </a:lnTo>
                  <a:lnTo>
                    <a:pt x="7725476" y="118487"/>
                  </a:lnTo>
                  <a:lnTo>
                    <a:pt x="7724262" y="114171"/>
                  </a:lnTo>
                  <a:cubicBezTo>
                    <a:pt x="7727229" y="109765"/>
                    <a:pt x="7728713" y="106483"/>
                    <a:pt x="7728713" y="104325"/>
                  </a:cubicBezTo>
                  <a:lnTo>
                    <a:pt x="7728713" y="100009"/>
                  </a:lnTo>
                  <a:lnTo>
                    <a:pt x="7726555" y="100009"/>
                  </a:lnTo>
                  <a:close/>
                  <a:moveTo>
                    <a:pt x="3743017" y="98793"/>
                  </a:moveTo>
                  <a:lnTo>
                    <a:pt x="3739780" y="102030"/>
                  </a:lnTo>
                  <a:cubicBezTo>
                    <a:pt x="3739780" y="103468"/>
                    <a:pt x="3740859" y="104188"/>
                    <a:pt x="3743017" y="104188"/>
                  </a:cubicBezTo>
                  <a:lnTo>
                    <a:pt x="3746254" y="103109"/>
                  </a:lnTo>
                  <a:lnTo>
                    <a:pt x="3746254" y="100951"/>
                  </a:lnTo>
                  <a:lnTo>
                    <a:pt x="3744096" y="98793"/>
                  </a:lnTo>
                  <a:close/>
                  <a:moveTo>
                    <a:pt x="5076135" y="98523"/>
                  </a:moveTo>
                  <a:lnTo>
                    <a:pt x="5074112" y="100681"/>
                  </a:lnTo>
                  <a:lnTo>
                    <a:pt x="5074112" y="103919"/>
                  </a:lnTo>
                  <a:lnTo>
                    <a:pt x="5075191" y="103919"/>
                  </a:lnTo>
                  <a:lnTo>
                    <a:pt x="5078293" y="100681"/>
                  </a:lnTo>
                  <a:close/>
                  <a:moveTo>
                    <a:pt x="8684413" y="98391"/>
                  </a:moveTo>
                  <a:lnTo>
                    <a:pt x="8683334" y="105944"/>
                  </a:lnTo>
                  <a:lnTo>
                    <a:pt x="8683334" y="107023"/>
                  </a:lnTo>
                  <a:lnTo>
                    <a:pt x="8685492" y="107023"/>
                  </a:lnTo>
                  <a:lnTo>
                    <a:pt x="8685492" y="98391"/>
                  </a:lnTo>
                  <a:close/>
                  <a:moveTo>
                    <a:pt x="2608745" y="98118"/>
                  </a:moveTo>
                  <a:lnTo>
                    <a:pt x="2606587" y="101355"/>
                  </a:lnTo>
                  <a:lnTo>
                    <a:pt x="2606587" y="103513"/>
                  </a:lnTo>
                  <a:cubicBezTo>
                    <a:pt x="2608563" y="108548"/>
                    <a:pt x="2616117" y="114663"/>
                    <a:pt x="2629246" y="121856"/>
                  </a:cubicBezTo>
                  <a:lnTo>
                    <a:pt x="2651905" y="147752"/>
                  </a:lnTo>
                  <a:lnTo>
                    <a:pt x="2655142" y="146673"/>
                  </a:lnTo>
                  <a:lnTo>
                    <a:pt x="2655142" y="140199"/>
                  </a:lnTo>
                  <a:lnTo>
                    <a:pt x="2651905" y="133725"/>
                  </a:lnTo>
                  <a:lnTo>
                    <a:pt x="2652983" y="128330"/>
                  </a:lnTo>
                  <a:lnTo>
                    <a:pt x="2651905" y="113224"/>
                  </a:lnTo>
                  <a:lnTo>
                    <a:pt x="2651905" y="108908"/>
                  </a:lnTo>
                  <a:lnTo>
                    <a:pt x="2654062" y="101355"/>
                  </a:lnTo>
                  <a:lnTo>
                    <a:pt x="2652983" y="100276"/>
                  </a:lnTo>
                  <a:lnTo>
                    <a:pt x="2651905" y="100276"/>
                  </a:lnTo>
                  <a:lnTo>
                    <a:pt x="2634641" y="104592"/>
                  </a:lnTo>
                  <a:lnTo>
                    <a:pt x="2630324" y="104592"/>
                  </a:lnTo>
                  <a:lnTo>
                    <a:pt x="2627088" y="102434"/>
                  </a:lnTo>
                  <a:lnTo>
                    <a:pt x="2620613" y="103513"/>
                  </a:lnTo>
                  <a:cubicBezTo>
                    <a:pt x="2615218" y="99916"/>
                    <a:pt x="2611262" y="98118"/>
                    <a:pt x="2608745" y="98118"/>
                  </a:cubicBezTo>
                  <a:close/>
                  <a:moveTo>
                    <a:pt x="3254917" y="97714"/>
                  </a:moveTo>
                  <a:lnTo>
                    <a:pt x="3254917" y="100950"/>
                  </a:lnTo>
                  <a:lnTo>
                    <a:pt x="3255996" y="100950"/>
                  </a:lnTo>
                  <a:lnTo>
                    <a:pt x="3258154" y="98792"/>
                  </a:lnTo>
                  <a:lnTo>
                    <a:pt x="3257075" y="97714"/>
                  </a:lnTo>
                  <a:close/>
                  <a:moveTo>
                    <a:pt x="3235360" y="97714"/>
                  </a:moveTo>
                  <a:lnTo>
                    <a:pt x="3236439" y="97714"/>
                  </a:lnTo>
                  <a:lnTo>
                    <a:pt x="3238597" y="99871"/>
                  </a:lnTo>
                  <a:lnTo>
                    <a:pt x="3237518" y="100950"/>
                  </a:lnTo>
                  <a:lnTo>
                    <a:pt x="3236439" y="100950"/>
                  </a:lnTo>
                  <a:lnTo>
                    <a:pt x="3234281" y="98792"/>
                  </a:lnTo>
                  <a:close/>
                  <a:moveTo>
                    <a:pt x="196783" y="97038"/>
                  </a:moveTo>
                  <a:lnTo>
                    <a:pt x="196783" y="97982"/>
                  </a:lnTo>
                  <a:lnTo>
                    <a:pt x="197862" y="101084"/>
                  </a:lnTo>
                  <a:lnTo>
                    <a:pt x="198806" y="101084"/>
                  </a:lnTo>
                  <a:lnTo>
                    <a:pt x="200964" y="99061"/>
                  </a:lnTo>
                  <a:lnTo>
                    <a:pt x="197862" y="97038"/>
                  </a:lnTo>
                  <a:close/>
                  <a:moveTo>
                    <a:pt x="1184989" y="96094"/>
                  </a:moveTo>
                  <a:lnTo>
                    <a:pt x="1182831" y="98522"/>
                  </a:lnTo>
                  <a:lnTo>
                    <a:pt x="1182831" y="100680"/>
                  </a:lnTo>
                  <a:lnTo>
                    <a:pt x="1187283" y="104996"/>
                  </a:lnTo>
                  <a:lnTo>
                    <a:pt x="1189440" y="104996"/>
                  </a:lnTo>
                  <a:lnTo>
                    <a:pt x="1189440" y="96094"/>
                  </a:lnTo>
                  <a:close/>
                  <a:moveTo>
                    <a:pt x="3755965" y="95556"/>
                  </a:moveTo>
                  <a:lnTo>
                    <a:pt x="3755965" y="96635"/>
                  </a:lnTo>
                  <a:lnTo>
                    <a:pt x="3758123" y="98793"/>
                  </a:lnTo>
                  <a:lnTo>
                    <a:pt x="3760281" y="98793"/>
                  </a:lnTo>
                  <a:lnTo>
                    <a:pt x="3760281" y="95556"/>
                  </a:lnTo>
                  <a:close/>
                  <a:moveTo>
                    <a:pt x="8277103" y="95423"/>
                  </a:moveTo>
                  <a:cubicBezTo>
                    <a:pt x="8277103" y="96682"/>
                    <a:pt x="8280385" y="97761"/>
                    <a:pt x="8286948" y="98660"/>
                  </a:cubicBezTo>
                  <a:lnTo>
                    <a:pt x="8292344" y="97581"/>
                  </a:lnTo>
                  <a:lnTo>
                    <a:pt x="8292344" y="96502"/>
                  </a:lnTo>
                  <a:lnTo>
                    <a:pt x="8289106" y="95423"/>
                  </a:lnTo>
                  <a:lnTo>
                    <a:pt x="8288028" y="96502"/>
                  </a:lnTo>
                  <a:lnTo>
                    <a:pt x="8286948" y="96502"/>
                  </a:lnTo>
                  <a:lnTo>
                    <a:pt x="8280340" y="95423"/>
                  </a:lnTo>
                  <a:close/>
                  <a:moveTo>
                    <a:pt x="8132246" y="95423"/>
                  </a:moveTo>
                  <a:lnTo>
                    <a:pt x="8132246" y="96502"/>
                  </a:lnTo>
                  <a:lnTo>
                    <a:pt x="8134404" y="96502"/>
                  </a:lnTo>
                  <a:lnTo>
                    <a:pt x="8134404" y="95423"/>
                  </a:lnTo>
                  <a:close/>
                  <a:moveTo>
                    <a:pt x="1654613" y="95420"/>
                  </a:moveTo>
                  <a:cubicBezTo>
                    <a:pt x="1652994" y="95420"/>
                    <a:pt x="1651915" y="97983"/>
                    <a:pt x="1651376" y="103108"/>
                  </a:cubicBezTo>
                  <a:lnTo>
                    <a:pt x="1652454" y="104187"/>
                  </a:lnTo>
                  <a:lnTo>
                    <a:pt x="1655826" y="104187"/>
                  </a:lnTo>
                  <a:lnTo>
                    <a:pt x="1657985" y="102029"/>
                  </a:lnTo>
                  <a:lnTo>
                    <a:pt x="1657985" y="98657"/>
                  </a:lnTo>
                  <a:close/>
                  <a:moveTo>
                    <a:pt x="8157198" y="94344"/>
                  </a:moveTo>
                  <a:lnTo>
                    <a:pt x="8157198" y="95423"/>
                  </a:lnTo>
                  <a:lnTo>
                    <a:pt x="8159356" y="97581"/>
                  </a:lnTo>
                  <a:lnTo>
                    <a:pt x="8162593" y="97581"/>
                  </a:lnTo>
                  <a:lnTo>
                    <a:pt x="8162593" y="95423"/>
                  </a:lnTo>
                  <a:lnTo>
                    <a:pt x="8158277" y="94344"/>
                  </a:lnTo>
                  <a:close/>
                  <a:moveTo>
                    <a:pt x="6625895" y="91424"/>
                  </a:moveTo>
                  <a:lnTo>
                    <a:pt x="6623899" y="92675"/>
                  </a:lnTo>
                  <a:cubicBezTo>
                    <a:pt x="6622294" y="93204"/>
                    <a:pt x="6620348" y="93469"/>
                    <a:pt x="6618062" y="93469"/>
                  </a:cubicBezTo>
                  <a:lnTo>
                    <a:pt x="6611189" y="94316"/>
                  </a:lnTo>
                  <a:lnTo>
                    <a:pt x="6610797" y="94156"/>
                  </a:lnTo>
                  <a:lnTo>
                    <a:pt x="6611988" y="94811"/>
                  </a:lnTo>
                  <a:lnTo>
                    <a:pt x="6611988" y="97890"/>
                  </a:lnTo>
                  <a:cubicBezTo>
                    <a:pt x="6608996" y="101608"/>
                    <a:pt x="6607133" y="106945"/>
                    <a:pt x="6606401" y="113902"/>
                  </a:cubicBezTo>
                  <a:lnTo>
                    <a:pt x="6602530" y="116717"/>
                  </a:lnTo>
                  <a:lnTo>
                    <a:pt x="6607381" y="122541"/>
                  </a:lnTo>
                  <a:cubicBezTo>
                    <a:pt x="6608637" y="125050"/>
                    <a:pt x="6609423" y="127994"/>
                    <a:pt x="6609739" y="131375"/>
                  </a:cubicBezTo>
                  <a:lnTo>
                    <a:pt x="6609739" y="133548"/>
                  </a:lnTo>
                  <a:lnTo>
                    <a:pt x="6607623" y="141877"/>
                  </a:lnTo>
                  <a:lnTo>
                    <a:pt x="6607623" y="158287"/>
                  </a:lnTo>
                  <a:cubicBezTo>
                    <a:pt x="6605225" y="172379"/>
                    <a:pt x="6602361" y="179425"/>
                    <a:pt x="6599030" y="179425"/>
                  </a:cubicBezTo>
                  <a:cubicBezTo>
                    <a:pt x="6599030" y="178002"/>
                    <a:pt x="6600818" y="178628"/>
                    <a:pt x="6604395" y="181305"/>
                  </a:cubicBezTo>
                  <a:lnTo>
                    <a:pt x="6621764" y="178131"/>
                  </a:lnTo>
                  <a:lnTo>
                    <a:pt x="6630814" y="178131"/>
                  </a:lnTo>
                  <a:lnTo>
                    <a:pt x="6642786" y="181324"/>
                  </a:lnTo>
                  <a:lnTo>
                    <a:pt x="6664583" y="180247"/>
                  </a:lnTo>
                  <a:lnTo>
                    <a:pt x="6665504" y="180247"/>
                  </a:lnTo>
                  <a:lnTo>
                    <a:pt x="6665828" y="180490"/>
                  </a:lnTo>
                  <a:lnTo>
                    <a:pt x="6668187" y="178131"/>
                  </a:lnTo>
                  <a:lnTo>
                    <a:pt x="6681877" y="178131"/>
                  </a:lnTo>
                  <a:lnTo>
                    <a:pt x="6688064" y="181305"/>
                  </a:lnTo>
                  <a:lnTo>
                    <a:pt x="6703261" y="179189"/>
                  </a:lnTo>
                  <a:cubicBezTo>
                    <a:pt x="6704558" y="179925"/>
                    <a:pt x="6706685" y="180558"/>
                    <a:pt x="6709641" y="181087"/>
                  </a:cubicBezTo>
                  <a:lnTo>
                    <a:pt x="6720451" y="182301"/>
                  </a:lnTo>
                  <a:lnTo>
                    <a:pt x="6720451" y="179792"/>
                  </a:lnTo>
                  <a:cubicBezTo>
                    <a:pt x="6718335" y="177148"/>
                    <a:pt x="6717277" y="174407"/>
                    <a:pt x="6717277" y="171571"/>
                  </a:cubicBezTo>
                  <a:lnTo>
                    <a:pt x="6717277" y="165356"/>
                  </a:lnTo>
                  <a:cubicBezTo>
                    <a:pt x="6717277" y="164492"/>
                    <a:pt x="6717592" y="163682"/>
                    <a:pt x="6718220" y="162924"/>
                  </a:cubicBezTo>
                  <a:lnTo>
                    <a:pt x="6719672" y="161839"/>
                  </a:lnTo>
                  <a:lnTo>
                    <a:pt x="6701526" y="161839"/>
                  </a:lnTo>
                  <a:cubicBezTo>
                    <a:pt x="6699234" y="159723"/>
                    <a:pt x="6696027" y="158665"/>
                    <a:pt x="6691908" y="158665"/>
                  </a:cubicBezTo>
                  <a:cubicBezTo>
                    <a:pt x="6688720" y="155875"/>
                    <a:pt x="6687126" y="153141"/>
                    <a:pt x="6687126" y="150465"/>
                  </a:cubicBezTo>
                  <a:cubicBezTo>
                    <a:pt x="6683336" y="150465"/>
                    <a:pt x="6680118" y="148060"/>
                    <a:pt x="6677472" y="143249"/>
                  </a:cubicBezTo>
                  <a:lnTo>
                    <a:pt x="6677472" y="137241"/>
                  </a:lnTo>
                  <a:lnTo>
                    <a:pt x="6678530" y="136183"/>
                  </a:lnTo>
                  <a:lnTo>
                    <a:pt x="6678530" y="133565"/>
                  </a:lnTo>
                  <a:lnTo>
                    <a:pt x="6685653" y="134623"/>
                  </a:lnTo>
                  <a:lnTo>
                    <a:pt x="6687126" y="133074"/>
                  </a:lnTo>
                  <a:cubicBezTo>
                    <a:pt x="6687126" y="132193"/>
                    <a:pt x="6685672" y="129768"/>
                    <a:pt x="6682762" y="125799"/>
                  </a:cubicBezTo>
                  <a:lnTo>
                    <a:pt x="6682762" y="123424"/>
                  </a:lnTo>
                  <a:cubicBezTo>
                    <a:pt x="6684522" y="115726"/>
                    <a:pt x="6687229" y="111877"/>
                    <a:pt x="6690882" y="111877"/>
                  </a:cubicBezTo>
                  <a:lnTo>
                    <a:pt x="6693022" y="111877"/>
                  </a:lnTo>
                  <a:lnTo>
                    <a:pt x="6692416" y="110000"/>
                  </a:lnTo>
                  <a:lnTo>
                    <a:pt x="6689940" y="111058"/>
                  </a:lnTo>
                  <a:lnTo>
                    <a:pt x="6681811" y="110000"/>
                  </a:lnTo>
                  <a:lnTo>
                    <a:pt x="6684060" y="118038"/>
                  </a:lnTo>
                  <a:cubicBezTo>
                    <a:pt x="6679626" y="126422"/>
                    <a:pt x="6676761" y="133793"/>
                    <a:pt x="6675464" y="140151"/>
                  </a:cubicBezTo>
                  <a:lnTo>
                    <a:pt x="6680754" y="151341"/>
                  </a:lnTo>
                  <a:lnTo>
                    <a:pt x="6680754" y="154069"/>
                  </a:lnTo>
                  <a:cubicBezTo>
                    <a:pt x="6674228" y="159954"/>
                    <a:pt x="6668897" y="162896"/>
                    <a:pt x="6664760" y="162896"/>
                  </a:cubicBezTo>
                  <a:lnTo>
                    <a:pt x="6660158" y="161839"/>
                  </a:lnTo>
                  <a:lnTo>
                    <a:pt x="6655022" y="164880"/>
                  </a:lnTo>
                  <a:cubicBezTo>
                    <a:pt x="6642821" y="164880"/>
                    <a:pt x="6634524" y="161858"/>
                    <a:pt x="6630129" y="155816"/>
                  </a:cubicBezTo>
                  <a:lnTo>
                    <a:pt x="6630129" y="138969"/>
                  </a:lnTo>
                  <a:lnTo>
                    <a:pt x="6633303" y="126851"/>
                  </a:lnTo>
                  <a:lnTo>
                    <a:pt x="6631187" y="115426"/>
                  </a:lnTo>
                  <a:lnTo>
                    <a:pt x="6633303" y="108948"/>
                  </a:lnTo>
                  <a:lnTo>
                    <a:pt x="6633303" y="99623"/>
                  </a:lnTo>
                  <a:close/>
                  <a:moveTo>
                    <a:pt x="8155040" y="91107"/>
                  </a:moveTo>
                  <a:lnTo>
                    <a:pt x="8155040" y="93265"/>
                  </a:lnTo>
                  <a:lnTo>
                    <a:pt x="8156119" y="93265"/>
                  </a:lnTo>
                  <a:lnTo>
                    <a:pt x="8156119" y="91107"/>
                  </a:lnTo>
                  <a:close/>
                  <a:moveTo>
                    <a:pt x="7273606" y="90162"/>
                  </a:moveTo>
                  <a:lnTo>
                    <a:pt x="7271448" y="92320"/>
                  </a:lnTo>
                  <a:lnTo>
                    <a:pt x="7272527" y="97851"/>
                  </a:lnTo>
                  <a:lnTo>
                    <a:pt x="7279001" y="97851"/>
                  </a:lnTo>
                  <a:lnTo>
                    <a:pt x="7281294" y="95693"/>
                  </a:lnTo>
                  <a:lnTo>
                    <a:pt x="7274685" y="90162"/>
                  </a:lnTo>
                  <a:close/>
                  <a:moveTo>
                    <a:pt x="3744096" y="90160"/>
                  </a:moveTo>
                  <a:lnTo>
                    <a:pt x="3741938" y="92318"/>
                  </a:lnTo>
                  <a:lnTo>
                    <a:pt x="3744096" y="92318"/>
                  </a:lnTo>
                  <a:close/>
                  <a:moveTo>
                    <a:pt x="6624709" y="90111"/>
                  </a:moveTo>
                  <a:lnTo>
                    <a:pt x="6624709" y="90295"/>
                  </a:lnTo>
                  <a:lnTo>
                    <a:pt x="6624874" y="90295"/>
                  </a:lnTo>
                  <a:close/>
                  <a:moveTo>
                    <a:pt x="2266827" y="89791"/>
                  </a:moveTo>
                  <a:lnTo>
                    <a:pt x="2266827" y="94128"/>
                  </a:lnTo>
                  <a:lnTo>
                    <a:pt x="2269183" y="94128"/>
                  </a:lnTo>
                  <a:lnTo>
                    <a:pt x="2269183" y="89791"/>
                  </a:lnTo>
                  <a:close/>
                  <a:moveTo>
                    <a:pt x="8785704" y="89758"/>
                  </a:moveTo>
                  <a:lnTo>
                    <a:pt x="8783546" y="91916"/>
                  </a:lnTo>
                  <a:lnTo>
                    <a:pt x="8783546" y="92995"/>
                  </a:lnTo>
                  <a:lnTo>
                    <a:pt x="8785704" y="95154"/>
                  </a:lnTo>
                  <a:lnTo>
                    <a:pt x="8790020" y="95154"/>
                  </a:lnTo>
                  <a:lnTo>
                    <a:pt x="8790020" y="92995"/>
                  </a:lnTo>
                  <a:lnTo>
                    <a:pt x="8786783" y="89758"/>
                  </a:lnTo>
                  <a:close/>
                  <a:moveTo>
                    <a:pt x="3095089" y="89081"/>
                  </a:moveTo>
                  <a:lnTo>
                    <a:pt x="3090773" y="94476"/>
                  </a:lnTo>
                  <a:cubicBezTo>
                    <a:pt x="3092931" y="94476"/>
                    <a:pt x="3094010" y="95196"/>
                    <a:pt x="3094010" y="96635"/>
                  </a:cubicBezTo>
                  <a:lnTo>
                    <a:pt x="3092931" y="102029"/>
                  </a:lnTo>
                  <a:lnTo>
                    <a:pt x="3094010" y="108638"/>
                  </a:lnTo>
                  <a:lnTo>
                    <a:pt x="3094010" y="112954"/>
                  </a:lnTo>
                  <a:lnTo>
                    <a:pt x="3091852" y="117270"/>
                  </a:lnTo>
                  <a:lnTo>
                    <a:pt x="3092931" y="120507"/>
                  </a:lnTo>
                  <a:lnTo>
                    <a:pt x="3088615" y="124958"/>
                  </a:lnTo>
                  <a:lnTo>
                    <a:pt x="3090773" y="124958"/>
                  </a:lnTo>
                  <a:lnTo>
                    <a:pt x="3094010" y="119428"/>
                  </a:lnTo>
                  <a:lnTo>
                    <a:pt x="3092931" y="116191"/>
                  </a:lnTo>
                  <a:cubicBezTo>
                    <a:pt x="3094369" y="116191"/>
                    <a:pt x="3095089" y="114393"/>
                    <a:pt x="3095089" y="110796"/>
                  </a:cubicBezTo>
                  <a:lnTo>
                    <a:pt x="3097247" y="108638"/>
                  </a:lnTo>
                  <a:lnTo>
                    <a:pt x="3096168" y="103108"/>
                  </a:lnTo>
                  <a:lnTo>
                    <a:pt x="3096168" y="99871"/>
                  </a:lnTo>
                  <a:lnTo>
                    <a:pt x="3097247" y="98792"/>
                  </a:lnTo>
                  <a:lnTo>
                    <a:pt x="3094010" y="92318"/>
                  </a:lnTo>
                  <a:close/>
                  <a:moveTo>
                    <a:pt x="8095560" y="88949"/>
                  </a:moveTo>
                  <a:lnTo>
                    <a:pt x="8094481" y="90028"/>
                  </a:lnTo>
                  <a:lnTo>
                    <a:pt x="8093402" y="90028"/>
                  </a:lnTo>
                  <a:lnTo>
                    <a:pt x="8094481" y="93265"/>
                  </a:lnTo>
                  <a:lnTo>
                    <a:pt x="8095560" y="93265"/>
                  </a:lnTo>
                  <a:close/>
                  <a:moveTo>
                    <a:pt x="5142090" y="84766"/>
                  </a:moveTo>
                  <a:lnTo>
                    <a:pt x="5148429" y="84766"/>
                  </a:lnTo>
                  <a:cubicBezTo>
                    <a:pt x="5153914" y="84766"/>
                    <a:pt x="5160658" y="88318"/>
                    <a:pt x="5168660" y="95422"/>
                  </a:cubicBezTo>
                  <a:cubicBezTo>
                    <a:pt x="5182957" y="100906"/>
                    <a:pt x="5193567" y="112236"/>
                    <a:pt x="5200491" y="129410"/>
                  </a:cubicBezTo>
                  <a:cubicBezTo>
                    <a:pt x="5200491" y="135615"/>
                    <a:pt x="5202963" y="142313"/>
                    <a:pt x="5207909" y="149507"/>
                  </a:cubicBezTo>
                  <a:lnTo>
                    <a:pt x="5204672" y="154902"/>
                  </a:lnTo>
                  <a:lnTo>
                    <a:pt x="5205751" y="155981"/>
                  </a:lnTo>
                  <a:lnTo>
                    <a:pt x="5205751" y="156925"/>
                  </a:lnTo>
                  <a:lnTo>
                    <a:pt x="5204672" y="165422"/>
                  </a:lnTo>
                  <a:lnTo>
                    <a:pt x="5207909" y="171896"/>
                  </a:lnTo>
                  <a:lnTo>
                    <a:pt x="5190914" y="196309"/>
                  </a:lnTo>
                  <a:cubicBezTo>
                    <a:pt x="5186868" y="196668"/>
                    <a:pt x="5183676" y="197702"/>
                    <a:pt x="5181338" y="199411"/>
                  </a:cubicBezTo>
                  <a:lnTo>
                    <a:pt x="5177157" y="199411"/>
                  </a:lnTo>
                  <a:cubicBezTo>
                    <a:pt x="5168615" y="193746"/>
                    <a:pt x="5164344" y="188800"/>
                    <a:pt x="5164344" y="184574"/>
                  </a:cubicBezTo>
                  <a:lnTo>
                    <a:pt x="5167581" y="173919"/>
                  </a:lnTo>
                  <a:lnTo>
                    <a:pt x="5166502" y="163399"/>
                  </a:lnTo>
                  <a:lnTo>
                    <a:pt x="5169604" y="163399"/>
                  </a:lnTo>
                  <a:lnTo>
                    <a:pt x="5168660" y="158004"/>
                  </a:lnTo>
                  <a:lnTo>
                    <a:pt x="5168660" y="155981"/>
                  </a:lnTo>
                  <a:cubicBezTo>
                    <a:pt x="5170728" y="155981"/>
                    <a:pt x="5171762" y="153149"/>
                    <a:pt x="5171762" y="147484"/>
                  </a:cubicBezTo>
                  <a:lnTo>
                    <a:pt x="5170683" y="144246"/>
                  </a:lnTo>
                  <a:lnTo>
                    <a:pt x="5168660" y="146405"/>
                  </a:lnTo>
                  <a:cubicBezTo>
                    <a:pt x="5164344" y="146405"/>
                    <a:pt x="5159713" y="136828"/>
                    <a:pt x="5154768" y="117676"/>
                  </a:cubicBezTo>
                  <a:cubicBezTo>
                    <a:pt x="5151801" y="108684"/>
                    <a:pt x="5146496" y="99468"/>
                    <a:pt x="5138853" y="90026"/>
                  </a:cubicBezTo>
                  <a:lnTo>
                    <a:pt x="5138853" y="88003"/>
                  </a:lnTo>
                  <a:close/>
                  <a:moveTo>
                    <a:pt x="5078293" y="84766"/>
                  </a:moveTo>
                  <a:lnTo>
                    <a:pt x="5078293" y="88003"/>
                  </a:lnTo>
                  <a:lnTo>
                    <a:pt x="5080451" y="88003"/>
                  </a:lnTo>
                  <a:lnTo>
                    <a:pt x="5082609" y="85845"/>
                  </a:lnTo>
                  <a:lnTo>
                    <a:pt x="5081530" y="84766"/>
                  </a:lnTo>
                  <a:close/>
                  <a:moveTo>
                    <a:pt x="8686571" y="84363"/>
                  </a:moveTo>
                  <a:lnTo>
                    <a:pt x="8685492" y="85442"/>
                  </a:lnTo>
                  <a:lnTo>
                    <a:pt x="8685492" y="95154"/>
                  </a:lnTo>
                  <a:lnTo>
                    <a:pt x="8689673" y="90837"/>
                  </a:lnTo>
                  <a:cubicBezTo>
                    <a:pt x="8689043" y="86521"/>
                    <a:pt x="8688009" y="84363"/>
                    <a:pt x="8686571" y="84363"/>
                  </a:cubicBezTo>
                  <a:close/>
                  <a:moveTo>
                    <a:pt x="8657438" y="84363"/>
                  </a:moveTo>
                  <a:lnTo>
                    <a:pt x="8655280" y="86521"/>
                  </a:lnTo>
                  <a:cubicBezTo>
                    <a:pt x="8656359" y="89399"/>
                    <a:pt x="8657438" y="90837"/>
                    <a:pt x="8658517" y="90837"/>
                  </a:cubicBezTo>
                  <a:lnTo>
                    <a:pt x="8659596" y="90837"/>
                  </a:lnTo>
                  <a:lnTo>
                    <a:pt x="8659596" y="86521"/>
                  </a:lnTo>
                  <a:close/>
                  <a:moveTo>
                    <a:pt x="5761424" y="83957"/>
                  </a:moveTo>
                  <a:lnTo>
                    <a:pt x="5763582" y="86115"/>
                  </a:lnTo>
                  <a:lnTo>
                    <a:pt x="5763582" y="83957"/>
                  </a:lnTo>
                  <a:close/>
                  <a:moveTo>
                    <a:pt x="3762304" y="83686"/>
                  </a:moveTo>
                  <a:lnTo>
                    <a:pt x="3761225" y="84765"/>
                  </a:lnTo>
                  <a:cubicBezTo>
                    <a:pt x="3762124" y="88362"/>
                    <a:pt x="3763203" y="90160"/>
                    <a:pt x="3764462" y="90160"/>
                  </a:cubicBezTo>
                  <a:lnTo>
                    <a:pt x="3765541" y="90160"/>
                  </a:lnTo>
                  <a:lnTo>
                    <a:pt x="3765541" y="86923"/>
                  </a:lnTo>
                  <a:close/>
                  <a:moveTo>
                    <a:pt x="8102034" y="83554"/>
                  </a:moveTo>
                  <a:lnTo>
                    <a:pt x="8099876" y="85712"/>
                  </a:lnTo>
                  <a:lnTo>
                    <a:pt x="8102034" y="85712"/>
                  </a:lnTo>
                  <a:close/>
                  <a:moveTo>
                    <a:pt x="6583953" y="82121"/>
                  </a:moveTo>
                  <a:lnTo>
                    <a:pt x="6582788" y="82731"/>
                  </a:lnTo>
                  <a:lnTo>
                    <a:pt x="6582415" y="83022"/>
                  </a:lnTo>
                  <a:lnTo>
                    <a:pt x="6583953" y="83022"/>
                  </a:lnTo>
                  <a:close/>
                  <a:moveTo>
                    <a:pt x="2672406" y="81933"/>
                  </a:moveTo>
                  <a:lnTo>
                    <a:pt x="2672406" y="84091"/>
                  </a:lnTo>
                  <a:lnTo>
                    <a:pt x="2674565" y="86249"/>
                  </a:lnTo>
                  <a:lnTo>
                    <a:pt x="2675643" y="86249"/>
                  </a:lnTo>
                  <a:lnTo>
                    <a:pt x="2675643" y="84091"/>
                  </a:lnTo>
                  <a:lnTo>
                    <a:pt x="2673485" y="81933"/>
                  </a:lnTo>
                  <a:close/>
                  <a:moveTo>
                    <a:pt x="6599980" y="81500"/>
                  </a:moveTo>
                  <a:lnTo>
                    <a:pt x="6598627" y="82095"/>
                  </a:lnTo>
                  <a:lnTo>
                    <a:pt x="6596914" y="82095"/>
                  </a:lnTo>
                  <a:lnTo>
                    <a:pt x="6596914" y="84556"/>
                  </a:lnTo>
                  <a:cubicBezTo>
                    <a:pt x="6596914" y="86469"/>
                    <a:pt x="6596272" y="87904"/>
                    <a:pt x="6594988" y="88860"/>
                  </a:cubicBezTo>
                  <a:lnTo>
                    <a:pt x="6590273" y="90031"/>
                  </a:lnTo>
                  <a:lnTo>
                    <a:pt x="6591491" y="93776"/>
                  </a:lnTo>
                  <a:lnTo>
                    <a:pt x="6589375" y="100889"/>
                  </a:lnTo>
                  <a:lnTo>
                    <a:pt x="6589853" y="101625"/>
                  </a:lnTo>
                  <a:lnTo>
                    <a:pt x="6592110" y="95580"/>
                  </a:lnTo>
                  <a:close/>
                  <a:moveTo>
                    <a:pt x="1159767" y="80988"/>
                  </a:moveTo>
                  <a:cubicBezTo>
                    <a:pt x="1154193" y="80988"/>
                    <a:pt x="1147538" y="87552"/>
                    <a:pt x="1139806" y="100680"/>
                  </a:cubicBezTo>
                  <a:cubicBezTo>
                    <a:pt x="1135580" y="100680"/>
                    <a:pt x="1132253" y="104636"/>
                    <a:pt x="1129826" y="112549"/>
                  </a:cubicBezTo>
                  <a:cubicBezTo>
                    <a:pt x="1124700" y="115786"/>
                    <a:pt x="1122137" y="119383"/>
                    <a:pt x="1122137" y="123339"/>
                  </a:cubicBezTo>
                  <a:lnTo>
                    <a:pt x="1122137" y="125767"/>
                  </a:lnTo>
                  <a:cubicBezTo>
                    <a:pt x="1127802" y="125767"/>
                    <a:pt x="1133692" y="118124"/>
                    <a:pt x="1139806" y="102838"/>
                  </a:cubicBezTo>
                  <a:lnTo>
                    <a:pt x="1144257" y="101759"/>
                  </a:lnTo>
                  <a:cubicBezTo>
                    <a:pt x="1149922" y="104636"/>
                    <a:pt x="1156171" y="109312"/>
                    <a:pt x="1163005" y="115786"/>
                  </a:cubicBezTo>
                  <a:lnTo>
                    <a:pt x="1164084" y="115786"/>
                  </a:lnTo>
                  <a:lnTo>
                    <a:pt x="1163005" y="108233"/>
                  </a:lnTo>
                  <a:lnTo>
                    <a:pt x="1164084" y="101759"/>
                  </a:lnTo>
                  <a:cubicBezTo>
                    <a:pt x="1163005" y="87912"/>
                    <a:pt x="1161565" y="80988"/>
                    <a:pt x="1159767" y="80988"/>
                  </a:cubicBezTo>
                  <a:close/>
                  <a:moveTo>
                    <a:pt x="5756029" y="80720"/>
                  </a:moveTo>
                  <a:lnTo>
                    <a:pt x="5756029" y="81799"/>
                  </a:lnTo>
                  <a:lnTo>
                    <a:pt x="5758187" y="81799"/>
                  </a:lnTo>
                  <a:lnTo>
                    <a:pt x="5758187" y="80720"/>
                  </a:lnTo>
                  <a:close/>
                  <a:moveTo>
                    <a:pt x="4224487" y="80615"/>
                  </a:moveTo>
                  <a:lnTo>
                    <a:pt x="4219266" y="84111"/>
                  </a:lnTo>
                  <a:cubicBezTo>
                    <a:pt x="4216958" y="84970"/>
                    <a:pt x="4214267" y="85400"/>
                    <a:pt x="4211194" y="85400"/>
                  </a:cubicBezTo>
                  <a:lnTo>
                    <a:pt x="4207106" y="83306"/>
                  </a:lnTo>
                  <a:lnTo>
                    <a:pt x="4221097" y="97727"/>
                  </a:lnTo>
                  <a:cubicBezTo>
                    <a:pt x="4223161" y="97727"/>
                    <a:pt x="4224916" y="98276"/>
                    <a:pt x="4226360" y="99375"/>
                  </a:cubicBezTo>
                  <a:lnTo>
                    <a:pt x="4227511" y="101049"/>
                  </a:lnTo>
                  <a:lnTo>
                    <a:pt x="4227275" y="99779"/>
                  </a:lnTo>
                  <a:lnTo>
                    <a:pt x="4227275" y="93069"/>
                  </a:lnTo>
                  <a:lnTo>
                    <a:pt x="4230999" y="89620"/>
                  </a:lnTo>
                  <a:close/>
                  <a:moveTo>
                    <a:pt x="8235021" y="80317"/>
                  </a:moveTo>
                  <a:cubicBezTo>
                    <a:pt x="8234302" y="90387"/>
                    <a:pt x="8231784" y="95423"/>
                    <a:pt x="8227468" y="95423"/>
                  </a:cubicBezTo>
                  <a:lnTo>
                    <a:pt x="8223152" y="101897"/>
                  </a:lnTo>
                  <a:lnTo>
                    <a:pt x="8223152" y="102976"/>
                  </a:lnTo>
                  <a:lnTo>
                    <a:pt x="8230705" y="130086"/>
                  </a:lnTo>
                  <a:cubicBezTo>
                    <a:pt x="8235741" y="135661"/>
                    <a:pt x="8238258" y="141776"/>
                    <a:pt x="8238258" y="148430"/>
                  </a:cubicBezTo>
                  <a:cubicBezTo>
                    <a:pt x="8238258" y="154185"/>
                    <a:pt x="8239338" y="157062"/>
                    <a:pt x="8241496" y="157062"/>
                  </a:cubicBezTo>
                  <a:cubicBezTo>
                    <a:pt x="8244013" y="157062"/>
                    <a:pt x="8246171" y="149149"/>
                    <a:pt x="8247970" y="133324"/>
                  </a:cubicBezTo>
                  <a:cubicBezTo>
                    <a:pt x="8249768" y="133324"/>
                    <a:pt x="8253005" y="124332"/>
                    <a:pt x="8257680" y="106348"/>
                  </a:cubicBezTo>
                  <a:lnTo>
                    <a:pt x="8257680" y="99739"/>
                  </a:lnTo>
                  <a:cubicBezTo>
                    <a:pt x="8255522" y="97042"/>
                    <a:pt x="8254444" y="93804"/>
                    <a:pt x="8254444" y="90028"/>
                  </a:cubicBezTo>
                  <a:lnTo>
                    <a:pt x="8254444" y="81396"/>
                  </a:lnTo>
                  <a:lnTo>
                    <a:pt x="8245812" y="83554"/>
                  </a:lnTo>
                  <a:lnTo>
                    <a:pt x="8242574" y="83554"/>
                  </a:lnTo>
                  <a:close/>
                  <a:moveTo>
                    <a:pt x="3065686" y="80314"/>
                  </a:moveTo>
                  <a:lnTo>
                    <a:pt x="3065686" y="81393"/>
                  </a:lnTo>
                  <a:lnTo>
                    <a:pt x="3067844" y="81393"/>
                  </a:lnTo>
                  <a:lnTo>
                    <a:pt x="3067844" y="80314"/>
                  </a:lnTo>
                  <a:close/>
                  <a:moveTo>
                    <a:pt x="5238660" y="80045"/>
                  </a:moveTo>
                  <a:lnTo>
                    <a:pt x="5248237" y="88542"/>
                  </a:lnTo>
                  <a:cubicBezTo>
                    <a:pt x="5259386" y="88542"/>
                    <a:pt x="5269682" y="94927"/>
                    <a:pt x="5279123" y="107695"/>
                  </a:cubicBezTo>
                  <a:lnTo>
                    <a:pt x="5280067" y="110797"/>
                  </a:lnTo>
                  <a:lnTo>
                    <a:pt x="5281146" y="109718"/>
                  </a:lnTo>
                  <a:lnTo>
                    <a:pt x="5283304" y="109718"/>
                  </a:lnTo>
                  <a:lnTo>
                    <a:pt x="5285462" y="114034"/>
                  </a:lnTo>
                  <a:lnTo>
                    <a:pt x="5285462" y="119294"/>
                  </a:lnTo>
                  <a:cubicBezTo>
                    <a:pt x="5285462" y="121452"/>
                    <a:pt x="5281551" y="122532"/>
                    <a:pt x="5273728" y="122532"/>
                  </a:cubicBezTo>
                  <a:cubicBezTo>
                    <a:pt x="5270221" y="148697"/>
                    <a:pt x="5266355" y="161780"/>
                    <a:pt x="5262129" y="161780"/>
                  </a:cubicBezTo>
                  <a:cubicBezTo>
                    <a:pt x="5261410" y="166007"/>
                    <a:pt x="5259611" y="168120"/>
                    <a:pt x="5256734" y="168120"/>
                  </a:cubicBezTo>
                  <a:lnTo>
                    <a:pt x="5256734" y="171356"/>
                  </a:lnTo>
                  <a:lnTo>
                    <a:pt x="5255655" y="176617"/>
                  </a:lnTo>
                  <a:lnTo>
                    <a:pt x="5258892" y="179853"/>
                  </a:lnTo>
                  <a:lnTo>
                    <a:pt x="5258892" y="180933"/>
                  </a:lnTo>
                  <a:cubicBezTo>
                    <a:pt x="5258892" y="186058"/>
                    <a:pt x="5253946" y="191723"/>
                    <a:pt x="5244055" y="197927"/>
                  </a:cubicBezTo>
                  <a:cubicBezTo>
                    <a:pt x="5244055" y="206739"/>
                    <a:pt x="5237312" y="218068"/>
                    <a:pt x="5223824" y="231916"/>
                  </a:cubicBezTo>
                  <a:cubicBezTo>
                    <a:pt x="5223824" y="234433"/>
                    <a:pt x="5222071" y="237985"/>
                    <a:pt x="5218564" y="242571"/>
                  </a:cubicBezTo>
                  <a:lnTo>
                    <a:pt x="5218564" y="243650"/>
                  </a:lnTo>
                  <a:lnTo>
                    <a:pt x="5228140" y="248910"/>
                  </a:lnTo>
                  <a:lnTo>
                    <a:pt x="5233400" y="248910"/>
                  </a:lnTo>
                  <a:cubicBezTo>
                    <a:pt x="5243111" y="248910"/>
                    <a:pt x="5250889" y="243605"/>
                    <a:pt x="5256734" y="232995"/>
                  </a:cubicBezTo>
                  <a:lnTo>
                    <a:pt x="5259971" y="230837"/>
                  </a:lnTo>
                  <a:lnTo>
                    <a:pt x="5262129" y="230837"/>
                  </a:lnTo>
                  <a:cubicBezTo>
                    <a:pt x="5270401" y="232635"/>
                    <a:pt x="5276740" y="236906"/>
                    <a:pt x="5281146" y="243650"/>
                  </a:cubicBezTo>
                  <a:cubicBezTo>
                    <a:pt x="5285103" y="243650"/>
                    <a:pt x="5287935" y="246168"/>
                    <a:pt x="5289643" y="251203"/>
                  </a:cubicBezTo>
                  <a:cubicBezTo>
                    <a:pt x="5286676" y="253181"/>
                    <a:pt x="5281731" y="254170"/>
                    <a:pt x="5274807" y="254170"/>
                  </a:cubicBezTo>
                  <a:lnTo>
                    <a:pt x="5266310" y="250933"/>
                  </a:lnTo>
                  <a:lnTo>
                    <a:pt x="5259971" y="253091"/>
                  </a:lnTo>
                  <a:lnTo>
                    <a:pt x="5258892" y="253091"/>
                  </a:lnTo>
                  <a:lnTo>
                    <a:pt x="5254576" y="251203"/>
                  </a:lnTo>
                  <a:lnTo>
                    <a:pt x="5248237" y="254170"/>
                  </a:lnTo>
                  <a:lnTo>
                    <a:pt x="5241897" y="253091"/>
                  </a:lnTo>
                  <a:cubicBezTo>
                    <a:pt x="5232816" y="253091"/>
                    <a:pt x="5224678" y="254485"/>
                    <a:pt x="5217485" y="257272"/>
                  </a:cubicBezTo>
                  <a:lnTo>
                    <a:pt x="5216406" y="257272"/>
                  </a:lnTo>
                  <a:lnTo>
                    <a:pt x="5213169" y="254170"/>
                  </a:lnTo>
                  <a:lnTo>
                    <a:pt x="5213169" y="252012"/>
                  </a:lnTo>
                  <a:lnTo>
                    <a:pt x="5215327" y="250124"/>
                  </a:lnTo>
                  <a:lnTo>
                    <a:pt x="5215327" y="247022"/>
                  </a:lnTo>
                  <a:lnTo>
                    <a:pt x="5213169" y="244864"/>
                  </a:lnTo>
                  <a:cubicBezTo>
                    <a:pt x="5213169" y="251068"/>
                    <a:pt x="5210337" y="254170"/>
                    <a:pt x="5204672" y="254170"/>
                  </a:cubicBezTo>
                  <a:cubicBezTo>
                    <a:pt x="5198288" y="253271"/>
                    <a:pt x="5195096" y="251563"/>
                    <a:pt x="5195096" y="249045"/>
                  </a:cubicBezTo>
                  <a:cubicBezTo>
                    <a:pt x="5184485" y="252462"/>
                    <a:pt x="5177427" y="254170"/>
                    <a:pt x="5173920" y="254170"/>
                  </a:cubicBezTo>
                  <a:lnTo>
                    <a:pt x="5162186" y="253091"/>
                  </a:lnTo>
                  <a:cubicBezTo>
                    <a:pt x="5145192" y="253810"/>
                    <a:pt x="5134941" y="254845"/>
                    <a:pt x="5131434" y="256193"/>
                  </a:cubicBezTo>
                  <a:cubicBezTo>
                    <a:pt x="5131434" y="254665"/>
                    <a:pt x="5128962" y="253271"/>
                    <a:pt x="5124016" y="252012"/>
                  </a:cubicBezTo>
                  <a:lnTo>
                    <a:pt x="5120779" y="253091"/>
                  </a:lnTo>
                  <a:lnTo>
                    <a:pt x="5120779" y="252012"/>
                  </a:lnTo>
                  <a:lnTo>
                    <a:pt x="5114440" y="254170"/>
                  </a:lnTo>
                  <a:cubicBezTo>
                    <a:pt x="5100953" y="254170"/>
                    <a:pt x="5094209" y="252821"/>
                    <a:pt x="5094209" y="250124"/>
                  </a:cubicBezTo>
                  <a:lnTo>
                    <a:pt x="5094209" y="249045"/>
                  </a:lnTo>
                  <a:lnTo>
                    <a:pt x="5091107" y="249045"/>
                  </a:lnTo>
                  <a:cubicBezTo>
                    <a:pt x="5091107" y="251742"/>
                    <a:pt x="5088949" y="253091"/>
                    <a:pt x="5084633" y="253091"/>
                  </a:cubicBezTo>
                  <a:lnTo>
                    <a:pt x="5082609" y="253091"/>
                  </a:lnTo>
                  <a:cubicBezTo>
                    <a:pt x="5080451" y="253091"/>
                    <a:pt x="5079013" y="250259"/>
                    <a:pt x="5078293" y="244594"/>
                  </a:cubicBezTo>
                  <a:lnTo>
                    <a:pt x="5079372" y="243650"/>
                  </a:lnTo>
                  <a:lnTo>
                    <a:pt x="5083688" y="243650"/>
                  </a:lnTo>
                  <a:cubicBezTo>
                    <a:pt x="5086296" y="246078"/>
                    <a:pt x="5089803" y="247471"/>
                    <a:pt x="5094209" y="247831"/>
                  </a:cubicBezTo>
                  <a:cubicBezTo>
                    <a:pt x="5098615" y="247471"/>
                    <a:pt x="5102166" y="246078"/>
                    <a:pt x="5104864" y="243650"/>
                  </a:cubicBezTo>
                  <a:lnTo>
                    <a:pt x="5115519" y="243650"/>
                  </a:lnTo>
                  <a:lnTo>
                    <a:pt x="5117677" y="245673"/>
                  </a:lnTo>
                  <a:lnTo>
                    <a:pt x="5118621" y="244594"/>
                  </a:lnTo>
                  <a:lnTo>
                    <a:pt x="5124016" y="245673"/>
                  </a:lnTo>
                  <a:lnTo>
                    <a:pt x="5131434" y="243650"/>
                  </a:lnTo>
                  <a:cubicBezTo>
                    <a:pt x="5135840" y="243650"/>
                    <a:pt x="5142224" y="245044"/>
                    <a:pt x="5150587" y="247831"/>
                  </a:cubicBezTo>
                  <a:cubicBezTo>
                    <a:pt x="5153554" y="245044"/>
                    <a:pt x="5156386" y="243650"/>
                    <a:pt x="5159084" y="243650"/>
                  </a:cubicBezTo>
                  <a:lnTo>
                    <a:pt x="5167581" y="243650"/>
                  </a:lnTo>
                  <a:cubicBezTo>
                    <a:pt x="5175853" y="247157"/>
                    <a:pt x="5182552" y="248910"/>
                    <a:pt x="5187677" y="248910"/>
                  </a:cubicBezTo>
                  <a:lnTo>
                    <a:pt x="5189835" y="246752"/>
                  </a:lnTo>
                  <a:lnTo>
                    <a:pt x="5187677" y="240413"/>
                  </a:lnTo>
                  <a:lnTo>
                    <a:pt x="5187677" y="239334"/>
                  </a:lnTo>
                  <a:lnTo>
                    <a:pt x="5202649" y="217079"/>
                  </a:lnTo>
                  <a:lnTo>
                    <a:pt x="5201570" y="212763"/>
                  </a:lnTo>
                  <a:cubicBezTo>
                    <a:pt x="5202918" y="202872"/>
                    <a:pt x="5205391" y="197927"/>
                    <a:pt x="5208988" y="197927"/>
                  </a:cubicBezTo>
                  <a:lnTo>
                    <a:pt x="5214248" y="199006"/>
                  </a:lnTo>
                  <a:lnTo>
                    <a:pt x="5215327" y="197927"/>
                  </a:lnTo>
                  <a:lnTo>
                    <a:pt x="5215327" y="195769"/>
                  </a:lnTo>
                  <a:lnTo>
                    <a:pt x="5212090" y="191588"/>
                  </a:lnTo>
                  <a:lnTo>
                    <a:pt x="5212090" y="188351"/>
                  </a:lnTo>
                  <a:lnTo>
                    <a:pt x="5223824" y="140605"/>
                  </a:lnTo>
                  <a:lnTo>
                    <a:pt x="5225982" y="136289"/>
                  </a:lnTo>
                  <a:lnTo>
                    <a:pt x="5228140" y="136289"/>
                  </a:lnTo>
                  <a:lnTo>
                    <a:pt x="5227061" y="133187"/>
                  </a:lnTo>
                  <a:cubicBezTo>
                    <a:pt x="5228410" y="129590"/>
                    <a:pt x="5230523" y="127791"/>
                    <a:pt x="5233400" y="127791"/>
                  </a:cubicBezTo>
                  <a:lnTo>
                    <a:pt x="5233400" y="124690"/>
                  </a:lnTo>
                  <a:lnTo>
                    <a:pt x="5230163" y="120373"/>
                  </a:lnTo>
                  <a:lnTo>
                    <a:pt x="5230163" y="119294"/>
                  </a:lnTo>
                  <a:cubicBezTo>
                    <a:pt x="5232861" y="116687"/>
                    <a:pt x="5235019" y="111382"/>
                    <a:pt x="5236637" y="103379"/>
                  </a:cubicBezTo>
                  <a:cubicBezTo>
                    <a:pt x="5233760" y="96455"/>
                    <a:pt x="5232321" y="91150"/>
                    <a:pt x="5232321" y="87463"/>
                  </a:cubicBezTo>
                  <a:cubicBezTo>
                    <a:pt x="5232681" y="82518"/>
                    <a:pt x="5234794" y="80045"/>
                    <a:pt x="5238660" y="80045"/>
                  </a:cubicBezTo>
                  <a:close/>
                  <a:moveTo>
                    <a:pt x="3145128" y="79235"/>
                  </a:moveTo>
                  <a:lnTo>
                    <a:pt x="3145128" y="80314"/>
                  </a:lnTo>
                  <a:lnTo>
                    <a:pt x="3147286" y="80314"/>
                  </a:lnTo>
                  <a:lnTo>
                    <a:pt x="3147286" y="79235"/>
                  </a:lnTo>
                  <a:close/>
                  <a:moveTo>
                    <a:pt x="7718867" y="78294"/>
                  </a:moveTo>
                  <a:lnTo>
                    <a:pt x="7718867" y="81531"/>
                  </a:lnTo>
                  <a:lnTo>
                    <a:pt x="7721025" y="81531"/>
                  </a:lnTo>
                  <a:lnTo>
                    <a:pt x="7721025" y="78294"/>
                  </a:lnTo>
                  <a:close/>
                  <a:moveTo>
                    <a:pt x="7277922" y="78158"/>
                  </a:moveTo>
                  <a:lnTo>
                    <a:pt x="7277922" y="81395"/>
                  </a:lnTo>
                  <a:lnTo>
                    <a:pt x="7279001" y="81395"/>
                  </a:lnTo>
                  <a:lnTo>
                    <a:pt x="7279001" y="78158"/>
                  </a:lnTo>
                  <a:close/>
                  <a:moveTo>
                    <a:pt x="4143857" y="78127"/>
                  </a:moveTo>
                  <a:lnTo>
                    <a:pt x="4120684" y="85400"/>
                  </a:lnTo>
                  <a:cubicBezTo>
                    <a:pt x="4116785" y="81962"/>
                    <a:pt x="4114336" y="80243"/>
                    <a:pt x="4113337" y="80243"/>
                  </a:cubicBezTo>
                  <a:lnTo>
                    <a:pt x="4101575" y="81301"/>
                  </a:lnTo>
                  <a:lnTo>
                    <a:pt x="4100276" y="80065"/>
                  </a:lnTo>
                  <a:lnTo>
                    <a:pt x="4100166" y="80738"/>
                  </a:lnTo>
                  <a:lnTo>
                    <a:pt x="4102282" y="82705"/>
                  </a:lnTo>
                  <a:lnTo>
                    <a:pt x="4102282" y="96172"/>
                  </a:lnTo>
                  <a:lnTo>
                    <a:pt x="4098183" y="100970"/>
                  </a:lnTo>
                  <a:lnTo>
                    <a:pt x="4099241" y="103619"/>
                  </a:lnTo>
                  <a:lnTo>
                    <a:pt x="4098183" y="104074"/>
                  </a:lnTo>
                  <a:lnTo>
                    <a:pt x="4097784" y="104074"/>
                  </a:lnTo>
                  <a:cubicBezTo>
                    <a:pt x="4100782" y="107852"/>
                    <a:pt x="4102282" y="111528"/>
                    <a:pt x="4102282" y="115102"/>
                  </a:cubicBezTo>
                  <a:lnTo>
                    <a:pt x="4102282" y="132034"/>
                  </a:lnTo>
                  <a:lnTo>
                    <a:pt x="4103340" y="143738"/>
                  </a:lnTo>
                  <a:lnTo>
                    <a:pt x="4096067" y="159567"/>
                  </a:lnTo>
                  <a:lnTo>
                    <a:pt x="4098899" y="161209"/>
                  </a:lnTo>
                  <a:lnTo>
                    <a:pt x="4099628" y="159938"/>
                  </a:lnTo>
                  <a:lnTo>
                    <a:pt x="4104157" y="158581"/>
                  </a:lnTo>
                  <a:lnTo>
                    <a:pt x="4104157" y="156678"/>
                  </a:lnTo>
                  <a:lnTo>
                    <a:pt x="4109316" y="152446"/>
                  </a:lnTo>
                  <a:cubicBezTo>
                    <a:pt x="4109316" y="147773"/>
                    <a:pt x="4113690" y="144874"/>
                    <a:pt x="4122437" y="143747"/>
                  </a:cubicBezTo>
                  <a:lnTo>
                    <a:pt x="4122968" y="144430"/>
                  </a:lnTo>
                  <a:lnTo>
                    <a:pt x="4124448" y="140260"/>
                  </a:lnTo>
                  <a:cubicBezTo>
                    <a:pt x="4127473" y="135358"/>
                    <a:pt x="4135032" y="128530"/>
                    <a:pt x="4147128" y="119777"/>
                  </a:cubicBezTo>
                  <a:lnTo>
                    <a:pt x="4147931" y="117088"/>
                  </a:lnTo>
                  <a:lnTo>
                    <a:pt x="4145815" y="115225"/>
                  </a:lnTo>
                  <a:lnTo>
                    <a:pt x="4145815" y="94153"/>
                  </a:lnTo>
                  <a:lnTo>
                    <a:pt x="4152162" y="90376"/>
                  </a:lnTo>
                  <a:cubicBezTo>
                    <a:pt x="4147313" y="89447"/>
                    <a:pt x="4144887" y="86889"/>
                    <a:pt x="4144887" y="82702"/>
                  </a:cubicBezTo>
                  <a:cubicBezTo>
                    <a:pt x="4144887" y="79652"/>
                    <a:pt x="4144544" y="78127"/>
                    <a:pt x="4143857" y="78127"/>
                  </a:cubicBezTo>
                  <a:close/>
                  <a:moveTo>
                    <a:pt x="8723122" y="77889"/>
                  </a:moveTo>
                  <a:cubicBezTo>
                    <a:pt x="8720424" y="77889"/>
                    <a:pt x="8718626" y="82205"/>
                    <a:pt x="8717727" y="90837"/>
                  </a:cubicBezTo>
                  <a:lnTo>
                    <a:pt x="8716648" y="91916"/>
                  </a:lnTo>
                  <a:cubicBezTo>
                    <a:pt x="8718087" y="95873"/>
                    <a:pt x="8718806" y="101988"/>
                    <a:pt x="8718806" y="110260"/>
                  </a:cubicBezTo>
                  <a:lnTo>
                    <a:pt x="8723122" y="114576"/>
                  </a:lnTo>
                  <a:lnTo>
                    <a:pt x="8724201" y="114576"/>
                  </a:lnTo>
                  <a:lnTo>
                    <a:pt x="8724201" y="111339"/>
                  </a:lnTo>
                  <a:lnTo>
                    <a:pt x="8728517" y="97312"/>
                  </a:lnTo>
                  <a:lnTo>
                    <a:pt x="8726359" y="90837"/>
                  </a:lnTo>
                  <a:lnTo>
                    <a:pt x="8727438" y="87600"/>
                  </a:lnTo>
                  <a:cubicBezTo>
                    <a:pt x="8725460" y="81126"/>
                    <a:pt x="8724021" y="77889"/>
                    <a:pt x="8723122" y="77889"/>
                  </a:cubicBezTo>
                  <a:close/>
                  <a:moveTo>
                    <a:pt x="6254245" y="77618"/>
                  </a:moveTo>
                  <a:cubicBezTo>
                    <a:pt x="6249120" y="80406"/>
                    <a:pt x="6245118" y="83598"/>
                    <a:pt x="6242241" y="87194"/>
                  </a:cubicBezTo>
                  <a:lnTo>
                    <a:pt x="6236711" y="86115"/>
                  </a:lnTo>
                  <a:lnTo>
                    <a:pt x="6235632" y="87194"/>
                  </a:lnTo>
                  <a:lnTo>
                    <a:pt x="6235632" y="91510"/>
                  </a:lnTo>
                  <a:cubicBezTo>
                    <a:pt x="6238779" y="91510"/>
                    <a:pt x="6241701" y="92949"/>
                    <a:pt x="6244399" y="95827"/>
                  </a:cubicBezTo>
                  <a:lnTo>
                    <a:pt x="6248715" y="96906"/>
                  </a:lnTo>
                  <a:lnTo>
                    <a:pt x="6249929" y="96906"/>
                  </a:lnTo>
                  <a:cubicBezTo>
                    <a:pt x="6249929" y="93129"/>
                    <a:pt x="6253166" y="88453"/>
                    <a:pt x="6259640" y="82878"/>
                  </a:cubicBezTo>
                  <a:lnTo>
                    <a:pt x="6259640" y="81799"/>
                  </a:lnTo>
                  <a:lnTo>
                    <a:pt x="6256403" y="77618"/>
                  </a:lnTo>
                  <a:close/>
                  <a:moveTo>
                    <a:pt x="3178847" y="77077"/>
                  </a:moveTo>
                  <a:cubicBezTo>
                    <a:pt x="3177588" y="77077"/>
                    <a:pt x="3176149" y="79235"/>
                    <a:pt x="3174531" y="83551"/>
                  </a:cubicBezTo>
                  <a:cubicBezTo>
                    <a:pt x="3175430" y="92993"/>
                    <a:pt x="3176509" y="98433"/>
                    <a:pt x="3177768" y="99871"/>
                  </a:cubicBezTo>
                  <a:lnTo>
                    <a:pt x="3175610" y="115112"/>
                  </a:lnTo>
                  <a:lnTo>
                    <a:pt x="3176689" y="124958"/>
                  </a:lnTo>
                  <a:lnTo>
                    <a:pt x="3172238" y="134669"/>
                  </a:lnTo>
                  <a:cubicBezTo>
                    <a:pt x="3175205" y="141953"/>
                    <a:pt x="3176689" y="148112"/>
                    <a:pt x="3176689" y="153148"/>
                  </a:cubicBezTo>
                  <a:lnTo>
                    <a:pt x="3174531" y="156385"/>
                  </a:lnTo>
                  <a:lnTo>
                    <a:pt x="3176689" y="156385"/>
                  </a:lnTo>
                  <a:lnTo>
                    <a:pt x="3177768" y="157598"/>
                  </a:lnTo>
                  <a:lnTo>
                    <a:pt x="3178847" y="156385"/>
                  </a:lnTo>
                  <a:lnTo>
                    <a:pt x="3181005" y="152069"/>
                  </a:lnTo>
                  <a:lnTo>
                    <a:pt x="3179926" y="148831"/>
                  </a:lnTo>
                  <a:lnTo>
                    <a:pt x="3184242" y="135748"/>
                  </a:lnTo>
                  <a:cubicBezTo>
                    <a:pt x="3187838" y="135748"/>
                    <a:pt x="3189637" y="134669"/>
                    <a:pt x="3189637" y="132511"/>
                  </a:cubicBezTo>
                  <a:lnTo>
                    <a:pt x="3189637" y="131432"/>
                  </a:lnTo>
                  <a:cubicBezTo>
                    <a:pt x="3184601" y="128735"/>
                    <a:pt x="3182084" y="125453"/>
                    <a:pt x="3182084" y="121586"/>
                  </a:cubicBezTo>
                  <a:lnTo>
                    <a:pt x="3181005" y="112954"/>
                  </a:lnTo>
                  <a:lnTo>
                    <a:pt x="3186400" y="98792"/>
                  </a:lnTo>
                  <a:lnTo>
                    <a:pt x="3186400" y="96635"/>
                  </a:lnTo>
                  <a:cubicBezTo>
                    <a:pt x="3182623" y="92138"/>
                    <a:pt x="3180465" y="85619"/>
                    <a:pt x="3179926" y="77077"/>
                  </a:cubicBezTo>
                  <a:close/>
                  <a:moveTo>
                    <a:pt x="2746722" y="76538"/>
                  </a:moveTo>
                  <a:lnTo>
                    <a:pt x="2743487" y="79775"/>
                  </a:lnTo>
                  <a:cubicBezTo>
                    <a:pt x="2743665" y="81393"/>
                    <a:pt x="2745823" y="83551"/>
                    <a:pt x="2749959" y="86249"/>
                  </a:cubicBezTo>
                  <a:lnTo>
                    <a:pt x="2754275" y="86249"/>
                  </a:lnTo>
                  <a:lnTo>
                    <a:pt x="2756433" y="84091"/>
                  </a:lnTo>
                  <a:lnTo>
                    <a:pt x="2756433" y="83012"/>
                  </a:lnTo>
                  <a:lnTo>
                    <a:pt x="2748880" y="78696"/>
                  </a:lnTo>
                  <a:close/>
                  <a:moveTo>
                    <a:pt x="3652785" y="76268"/>
                  </a:moveTo>
                  <a:lnTo>
                    <a:pt x="3652785" y="78426"/>
                  </a:lnTo>
                  <a:lnTo>
                    <a:pt x="3653864" y="78426"/>
                  </a:lnTo>
                  <a:lnTo>
                    <a:pt x="3656022" y="76268"/>
                  </a:lnTo>
                  <a:close/>
                  <a:moveTo>
                    <a:pt x="7154241" y="76000"/>
                  </a:moveTo>
                  <a:lnTo>
                    <a:pt x="7153162" y="77079"/>
                  </a:lnTo>
                  <a:lnTo>
                    <a:pt x="7153162" y="81395"/>
                  </a:lnTo>
                  <a:lnTo>
                    <a:pt x="7155320" y="81395"/>
                  </a:lnTo>
                  <a:lnTo>
                    <a:pt x="7156399" y="77079"/>
                  </a:lnTo>
                  <a:lnTo>
                    <a:pt x="7155320" y="76000"/>
                  </a:lnTo>
                  <a:close/>
                  <a:moveTo>
                    <a:pt x="2256429" y="75996"/>
                  </a:moveTo>
                  <a:lnTo>
                    <a:pt x="2255714" y="78729"/>
                  </a:lnTo>
                  <a:lnTo>
                    <a:pt x="2256043" y="78549"/>
                  </a:lnTo>
                  <a:cubicBezTo>
                    <a:pt x="2257385" y="78108"/>
                    <a:pt x="2259065" y="77778"/>
                    <a:pt x="2261077" y="77557"/>
                  </a:cubicBezTo>
                  <a:lnTo>
                    <a:pt x="2261912" y="77518"/>
                  </a:lnTo>
                  <a:lnTo>
                    <a:pt x="2261721" y="77332"/>
                  </a:lnTo>
                  <a:lnTo>
                    <a:pt x="2257765" y="77332"/>
                  </a:lnTo>
                  <a:close/>
                  <a:moveTo>
                    <a:pt x="3554057" y="75189"/>
                  </a:moveTo>
                  <a:cubicBezTo>
                    <a:pt x="3559721" y="76448"/>
                    <a:pt x="3562554" y="77887"/>
                    <a:pt x="3562554" y="79505"/>
                  </a:cubicBezTo>
                  <a:lnTo>
                    <a:pt x="3562554" y="81528"/>
                  </a:lnTo>
                  <a:cubicBezTo>
                    <a:pt x="3560036" y="85305"/>
                    <a:pt x="3557203" y="87823"/>
                    <a:pt x="3554057" y="89081"/>
                  </a:cubicBezTo>
                  <a:cubicBezTo>
                    <a:pt x="3550280" y="89081"/>
                    <a:pt x="3547043" y="86923"/>
                    <a:pt x="3544345" y="82607"/>
                  </a:cubicBezTo>
                  <a:lnTo>
                    <a:pt x="3544345" y="81528"/>
                  </a:lnTo>
                  <a:cubicBezTo>
                    <a:pt x="3547402" y="77302"/>
                    <a:pt x="3550639" y="75189"/>
                    <a:pt x="3554057" y="75189"/>
                  </a:cubicBezTo>
                  <a:close/>
                  <a:moveTo>
                    <a:pt x="4204397" y="74954"/>
                  </a:moveTo>
                  <a:lnTo>
                    <a:pt x="4195270" y="81301"/>
                  </a:lnTo>
                  <a:lnTo>
                    <a:pt x="4191148" y="81301"/>
                  </a:lnTo>
                  <a:lnTo>
                    <a:pt x="4191148" y="82797"/>
                  </a:lnTo>
                  <a:lnTo>
                    <a:pt x="4191506" y="83179"/>
                  </a:lnTo>
                  <a:lnTo>
                    <a:pt x="4206859" y="83179"/>
                  </a:lnTo>
                  <a:lnTo>
                    <a:pt x="4206096" y="82788"/>
                  </a:lnTo>
                  <a:cubicBezTo>
                    <a:pt x="4204963" y="81047"/>
                    <a:pt x="4204397" y="78436"/>
                    <a:pt x="4204397" y="74954"/>
                  </a:cubicBezTo>
                  <a:close/>
                  <a:moveTo>
                    <a:pt x="3150523" y="74919"/>
                  </a:moveTo>
                  <a:lnTo>
                    <a:pt x="3150523" y="77077"/>
                  </a:lnTo>
                  <a:lnTo>
                    <a:pt x="3151602" y="77077"/>
                  </a:lnTo>
                  <a:lnTo>
                    <a:pt x="3151602" y="74919"/>
                  </a:lnTo>
                  <a:close/>
                  <a:moveTo>
                    <a:pt x="8763045" y="74652"/>
                  </a:moveTo>
                  <a:cubicBezTo>
                    <a:pt x="8761606" y="74652"/>
                    <a:pt x="8759448" y="80767"/>
                    <a:pt x="8756571" y="92995"/>
                  </a:cubicBezTo>
                  <a:lnTo>
                    <a:pt x="8757650" y="115655"/>
                  </a:lnTo>
                  <a:lnTo>
                    <a:pt x="8758729" y="116734"/>
                  </a:lnTo>
                  <a:cubicBezTo>
                    <a:pt x="8762685" y="113856"/>
                    <a:pt x="8765922" y="112418"/>
                    <a:pt x="8768440" y="112418"/>
                  </a:cubicBezTo>
                  <a:lnTo>
                    <a:pt x="8768440" y="107023"/>
                  </a:lnTo>
                  <a:cubicBezTo>
                    <a:pt x="8765023" y="107023"/>
                    <a:pt x="8762865" y="104146"/>
                    <a:pt x="8761966" y="98391"/>
                  </a:cubicBezTo>
                  <a:lnTo>
                    <a:pt x="8761966" y="96233"/>
                  </a:lnTo>
                  <a:lnTo>
                    <a:pt x="8763045" y="96233"/>
                  </a:lnTo>
                  <a:lnTo>
                    <a:pt x="8761966" y="90837"/>
                  </a:lnTo>
                  <a:lnTo>
                    <a:pt x="8761966" y="82205"/>
                  </a:lnTo>
                  <a:lnTo>
                    <a:pt x="8766282" y="76810"/>
                  </a:lnTo>
                  <a:close/>
                  <a:moveTo>
                    <a:pt x="7583047" y="73978"/>
                  </a:moveTo>
                  <a:lnTo>
                    <a:pt x="7583047" y="75056"/>
                  </a:lnTo>
                  <a:lnTo>
                    <a:pt x="7586284" y="75056"/>
                  </a:lnTo>
                  <a:lnTo>
                    <a:pt x="7586284" y="73978"/>
                  </a:lnTo>
                  <a:close/>
                  <a:moveTo>
                    <a:pt x="8302054" y="73843"/>
                  </a:moveTo>
                  <a:lnTo>
                    <a:pt x="8298818" y="74922"/>
                  </a:lnTo>
                  <a:lnTo>
                    <a:pt x="8299896" y="76001"/>
                  </a:lnTo>
                  <a:lnTo>
                    <a:pt x="8299896" y="77080"/>
                  </a:lnTo>
                  <a:lnTo>
                    <a:pt x="8303134" y="76001"/>
                  </a:lnTo>
                  <a:lnTo>
                    <a:pt x="8303134" y="73843"/>
                  </a:lnTo>
                  <a:close/>
                  <a:moveTo>
                    <a:pt x="3224435" y="73840"/>
                  </a:moveTo>
                  <a:lnTo>
                    <a:pt x="3223356" y="83551"/>
                  </a:lnTo>
                  <a:lnTo>
                    <a:pt x="3226593" y="89081"/>
                  </a:lnTo>
                  <a:lnTo>
                    <a:pt x="3225514" y="90160"/>
                  </a:lnTo>
                  <a:lnTo>
                    <a:pt x="3225514" y="91239"/>
                  </a:lnTo>
                  <a:cubicBezTo>
                    <a:pt x="3228121" y="102839"/>
                    <a:pt x="3231403" y="108638"/>
                    <a:pt x="3235360" y="108638"/>
                  </a:cubicBezTo>
                  <a:lnTo>
                    <a:pt x="3236439" y="108638"/>
                  </a:lnTo>
                  <a:lnTo>
                    <a:pt x="3236439" y="107559"/>
                  </a:lnTo>
                  <a:lnTo>
                    <a:pt x="3234281" y="104188"/>
                  </a:lnTo>
                  <a:lnTo>
                    <a:pt x="3234281" y="102029"/>
                  </a:lnTo>
                  <a:lnTo>
                    <a:pt x="3235360" y="102029"/>
                  </a:lnTo>
                  <a:lnTo>
                    <a:pt x="3238597" y="104188"/>
                  </a:lnTo>
                  <a:lnTo>
                    <a:pt x="3239676" y="104188"/>
                  </a:lnTo>
                  <a:lnTo>
                    <a:pt x="3239676" y="99871"/>
                  </a:lnTo>
                  <a:lnTo>
                    <a:pt x="3234281" y="94476"/>
                  </a:lnTo>
                  <a:lnTo>
                    <a:pt x="3234281" y="89081"/>
                  </a:lnTo>
                  <a:cubicBezTo>
                    <a:pt x="3234281" y="81079"/>
                    <a:pt x="3232482" y="77077"/>
                    <a:pt x="3228886" y="77077"/>
                  </a:cubicBezTo>
                  <a:cubicBezTo>
                    <a:pt x="3226638" y="77077"/>
                    <a:pt x="3225514" y="75998"/>
                    <a:pt x="3225514" y="73840"/>
                  </a:cubicBezTo>
                  <a:close/>
                  <a:moveTo>
                    <a:pt x="5714217" y="73167"/>
                  </a:moveTo>
                  <a:lnTo>
                    <a:pt x="5714217" y="74246"/>
                  </a:lnTo>
                  <a:lnTo>
                    <a:pt x="5716375" y="74246"/>
                  </a:lnTo>
                  <a:lnTo>
                    <a:pt x="5716375" y="73167"/>
                  </a:lnTo>
                  <a:close/>
                  <a:moveTo>
                    <a:pt x="2188012" y="71937"/>
                  </a:moveTo>
                  <a:lnTo>
                    <a:pt x="2188012" y="73100"/>
                  </a:lnTo>
                  <a:lnTo>
                    <a:pt x="2191425" y="72540"/>
                  </a:lnTo>
                  <a:close/>
                  <a:moveTo>
                    <a:pt x="3245206" y="71682"/>
                  </a:moveTo>
                  <a:lnTo>
                    <a:pt x="3245206" y="72761"/>
                  </a:lnTo>
                  <a:lnTo>
                    <a:pt x="3249522" y="72761"/>
                  </a:lnTo>
                  <a:lnTo>
                    <a:pt x="3249522" y="71682"/>
                  </a:lnTo>
                  <a:close/>
                  <a:moveTo>
                    <a:pt x="9201301" y="70882"/>
                  </a:moveTo>
                  <a:lnTo>
                    <a:pt x="9201857" y="71485"/>
                  </a:lnTo>
                  <a:lnTo>
                    <a:pt x="9202738" y="73103"/>
                  </a:lnTo>
                  <a:lnTo>
                    <a:pt x="9203155" y="73386"/>
                  </a:lnTo>
                  <a:lnTo>
                    <a:pt x="9203155" y="70882"/>
                  </a:lnTo>
                  <a:close/>
                  <a:moveTo>
                    <a:pt x="6682286" y="70590"/>
                  </a:moveTo>
                  <a:cubicBezTo>
                    <a:pt x="6679854" y="70590"/>
                    <a:pt x="6678638" y="73262"/>
                    <a:pt x="6678638" y="78605"/>
                  </a:cubicBezTo>
                  <a:lnTo>
                    <a:pt x="6679696" y="90274"/>
                  </a:lnTo>
                  <a:lnTo>
                    <a:pt x="6675464" y="98411"/>
                  </a:lnTo>
                  <a:lnTo>
                    <a:pt x="6675739" y="99602"/>
                  </a:lnTo>
                  <a:lnTo>
                    <a:pt x="6685002" y="96272"/>
                  </a:lnTo>
                  <a:lnTo>
                    <a:pt x="6687126" y="96272"/>
                  </a:lnTo>
                  <a:lnTo>
                    <a:pt x="6686068" y="79117"/>
                  </a:lnTo>
                  <a:lnTo>
                    <a:pt x="6687126" y="73360"/>
                  </a:lnTo>
                  <a:cubicBezTo>
                    <a:pt x="6686504" y="71513"/>
                    <a:pt x="6684890" y="70590"/>
                    <a:pt x="6682286" y="70590"/>
                  </a:cubicBezTo>
                  <a:close/>
                  <a:moveTo>
                    <a:pt x="9170228" y="70371"/>
                  </a:moveTo>
                  <a:lnTo>
                    <a:pt x="9161085" y="71915"/>
                  </a:lnTo>
                  <a:lnTo>
                    <a:pt x="9150758" y="70857"/>
                  </a:lnTo>
                  <a:lnTo>
                    <a:pt x="9143983" y="74161"/>
                  </a:lnTo>
                  <a:lnTo>
                    <a:pt x="9141399" y="71915"/>
                  </a:lnTo>
                  <a:cubicBezTo>
                    <a:pt x="9141399" y="79496"/>
                    <a:pt x="9134012" y="84477"/>
                    <a:pt x="9119237" y="86857"/>
                  </a:cubicBezTo>
                  <a:lnTo>
                    <a:pt x="9113629" y="85107"/>
                  </a:lnTo>
                  <a:lnTo>
                    <a:pt x="9113629" y="86857"/>
                  </a:lnTo>
                  <a:lnTo>
                    <a:pt x="9112572" y="86857"/>
                  </a:lnTo>
                  <a:lnTo>
                    <a:pt x="9121749" y="94290"/>
                  </a:lnTo>
                  <a:cubicBezTo>
                    <a:pt x="9129405" y="93670"/>
                    <a:pt x="9133887" y="92612"/>
                    <a:pt x="9135197" y="91116"/>
                  </a:cubicBezTo>
                  <a:lnTo>
                    <a:pt x="9137509" y="91116"/>
                  </a:lnTo>
                  <a:cubicBezTo>
                    <a:pt x="9140678" y="91116"/>
                    <a:pt x="9143851" y="92526"/>
                    <a:pt x="9147026" y="95348"/>
                  </a:cubicBezTo>
                  <a:lnTo>
                    <a:pt x="9156052" y="95348"/>
                  </a:lnTo>
                  <a:lnTo>
                    <a:pt x="9162574" y="92085"/>
                  </a:lnTo>
                  <a:lnTo>
                    <a:pt x="9163508" y="81348"/>
                  </a:lnTo>
                  <a:lnTo>
                    <a:pt x="9162450" y="78317"/>
                  </a:lnTo>
                  <a:cubicBezTo>
                    <a:pt x="9162450" y="75461"/>
                    <a:pt x="9163863" y="73238"/>
                    <a:pt x="9166688" y="71648"/>
                  </a:cubicBezTo>
                  <a:close/>
                  <a:moveTo>
                    <a:pt x="5781925" y="69930"/>
                  </a:moveTo>
                  <a:lnTo>
                    <a:pt x="5781925" y="71009"/>
                  </a:lnTo>
                  <a:lnTo>
                    <a:pt x="5784083" y="73167"/>
                  </a:lnTo>
                  <a:lnTo>
                    <a:pt x="5784083" y="72088"/>
                  </a:lnTo>
                  <a:close/>
                  <a:moveTo>
                    <a:pt x="9223184" y="69288"/>
                  </a:moveTo>
                  <a:lnTo>
                    <a:pt x="9221629" y="71319"/>
                  </a:lnTo>
                  <a:lnTo>
                    <a:pt x="9223218" y="70882"/>
                  </a:lnTo>
                  <a:cubicBezTo>
                    <a:pt x="9229062" y="73268"/>
                    <a:pt x="9231985" y="77750"/>
                    <a:pt x="9231985" y="84330"/>
                  </a:cubicBezTo>
                  <a:cubicBezTo>
                    <a:pt x="9228414" y="87284"/>
                    <a:pt x="9225736" y="89551"/>
                    <a:pt x="9223951" y="91132"/>
                  </a:cubicBezTo>
                  <a:lnTo>
                    <a:pt x="9221855" y="93231"/>
                  </a:lnTo>
                  <a:lnTo>
                    <a:pt x="9229831" y="93231"/>
                  </a:lnTo>
                  <a:lnTo>
                    <a:pt x="9240410" y="90058"/>
                  </a:lnTo>
                  <a:lnTo>
                    <a:pt x="9244288" y="90058"/>
                  </a:lnTo>
                  <a:lnTo>
                    <a:pt x="9261345" y="94290"/>
                  </a:lnTo>
                  <a:cubicBezTo>
                    <a:pt x="9263909" y="94290"/>
                    <a:pt x="9265831" y="93358"/>
                    <a:pt x="9267113" y="91494"/>
                  </a:cubicBezTo>
                  <a:lnTo>
                    <a:pt x="9268673" y="84689"/>
                  </a:lnTo>
                  <a:lnTo>
                    <a:pt x="9257493" y="84287"/>
                  </a:lnTo>
                  <a:cubicBezTo>
                    <a:pt x="9246675" y="83378"/>
                    <a:pt x="9241266" y="81108"/>
                    <a:pt x="9241266" y="77474"/>
                  </a:cubicBezTo>
                  <a:lnTo>
                    <a:pt x="9242457" y="71915"/>
                  </a:lnTo>
                  <a:lnTo>
                    <a:pt x="9243626" y="71915"/>
                  </a:lnTo>
                  <a:lnTo>
                    <a:pt x="9234516" y="70857"/>
                  </a:lnTo>
                  <a:lnTo>
                    <a:pt x="9226088" y="71915"/>
                  </a:lnTo>
                  <a:close/>
                  <a:moveTo>
                    <a:pt x="700935" y="69254"/>
                  </a:moveTo>
                  <a:lnTo>
                    <a:pt x="702014" y="69254"/>
                  </a:lnTo>
                  <a:cubicBezTo>
                    <a:pt x="707948" y="74649"/>
                    <a:pt x="712309" y="77346"/>
                    <a:pt x="715097" y="77346"/>
                  </a:cubicBezTo>
                  <a:cubicBezTo>
                    <a:pt x="718693" y="82292"/>
                    <a:pt x="722650" y="84764"/>
                    <a:pt x="726966" y="84764"/>
                  </a:cubicBezTo>
                  <a:cubicBezTo>
                    <a:pt x="732091" y="84764"/>
                    <a:pt x="736452" y="87462"/>
                    <a:pt x="740049" y="92857"/>
                  </a:cubicBezTo>
                  <a:lnTo>
                    <a:pt x="740049" y="94880"/>
                  </a:lnTo>
                  <a:lnTo>
                    <a:pt x="738970" y="95555"/>
                  </a:lnTo>
                  <a:lnTo>
                    <a:pt x="738970" y="96229"/>
                  </a:lnTo>
                  <a:lnTo>
                    <a:pt x="730203" y="95555"/>
                  </a:lnTo>
                  <a:lnTo>
                    <a:pt x="717255" y="96229"/>
                  </a:lnTo>
                  <a:lnTo>
                    <a:pt x="710646" y="94880"/>
                  </a:lnTo>
                  <a:lnTo>
                    <a:pt x="702014" y="94880"/>
                  </a:lnTo>
                  <a:lnTo>
                    <a:pt x="686773" y="97578"/>
                  </a:lnTo>
                  <a:lnTo>
                    <a:pt x="674904" y="96903"/>
                  </a:lnTo>
                  <a:lnTo>
                    <a:pt x="671667" y="96903"/>
                  </a:lnTo>
                  <a:cubicBezTo>
                    <a:pt x="668879" y="95555"/>
                    <a:pt x="666317" y="94880"/>
                    <a:pt x="663979" y="94880"/>
                  </a:cubicBezTo>
                  <a:lnTo>
                    <a:pt x="661821" y="94880"/>
                  </a:lnTo>
                  <a:cubicBezTo>
                    <a:pt x="659123" y="96679"/>
                    <a:pt x="653324" y="97578"/>
                    <a:pt x="644422" y="97578"/>
                  </a:cubicBezTo>
                  <a:lnTo>
                    <a:pt x="618391" y="94206"/>
                  </a:lnTo>
                  <a:cubicBezTo>
                    <a:pt x="611737" y="96454"/>
                    <a:pt x="601981" y="97578"/>
                    <a:pt x="589123" y="97578"/>
                  </a:cubicBezTo>
                  <a:lnTo>
                    <a:pt x="579277" y="95555"/>
                  </a:lnTo>
                  <a:lnTo>
                    <a:pt x="574961" y="96229"/>
                  </a:lnTo>
                  <a:lnTo>
                    <a:pt x="570645" y="95555"/>
                  </a:lnTo>
                  <a:lnTo>
                    <a:pt x="560799" y="97578"/>
                  </a:lnTo>
                  <a:lnTo>
                    <a:pt x="553246" y="97578"/>
                  </a:lnTo>
                  <a:lnTo>
                    <a:pt x="548930" y="94206"/>
                  </a:lnTo>
                  <a:lnTo>
                    <a:pt x="548930" y="92183"/>
                  </a:lnTo>
                  <a:cubicBezTo>
                    <a:pt x="551088" y="89935"/>
                    <a:pt x="553605" y="88811"/>
                    <a:pt x="556483" y="88811"/>
                  </a:cubicBezTo>
                  <a:lnTo>
                    <a:pt x="566329" y="91508"/>
                  </a:lnTo>
                  <a:lnTo>
                    <a:pt x="580356" y="88811"/>
                  </a:lnTo>
                  <a:lnTo>
                    <a:pt x="585886" y="88811"/>
                  </a:lnTo>
                  <a:lnTo>
                    <a:pt x="598834" y="90834"/>
                  </a:lnTo>
                  <a:lnTo>
                    <a:pt x="602071" y="90834"/>
                  </a:lnTo>
                  <a:lnTo>
                    <a:pt x="615154" y="88811"/>
                  </a:lnTo>
                  <a:lnTo>
                    <a:pt x="620549" y="88811"/>
                  </a:lnTo>
                  <a:lnTo>
                    <a:pt x="631474" y="90834"/>
                  </a:lnTo>
                  <a:lnTo>
                    <a:pt x="637948" y="90834"/>
                  </a:lnTo>
                  <a:lnTo>
                    <a:pt x="648873" y="89485"/>
                  </a:lnTo>
                  <a:lnTo>
                    <a:pt x="660742" y="91508"/>
                  </a:lnTo>
                  <a:cubicBezTo>
                    <a:pt x="674139" y="91508"/>
                    <a:pt x="685019" y="86788"/>
                    <a:pt x="693382" y="77346"/>
                  </a:cubicBezTo>
                  <a:close/>
                  <a:moveTo>
                    <a:pt x="4205455" y="68501"/>
                  </a:moveTo>
                  <a:lnTo>
                    <a:pt x="4207811" y="68501"/>
                  </a:lnTo>
                  <a:lnTo>
                    <a:pt x="4207811" y="68739"/>
                  </a:lnTo>
                  <a:lnTo>
                    <a:pt x="4205455" y="68739"/>
                  </a:lnTo>
                  <a:close/>
                  <a:moveTo>
                    <a:pt x="3749491" y="66557"/>
                  </a:moveTo>
                  <a:lnTo>
                    <a:pt x="3751649" y="68715"/>
                  </a:lnTo>
                  <a:lnTo>
                    <a:pt x="3751649" y="66557"/>
                  </a:lnTo>
                  <a:close/>
                  <a:moveTo>
                    <a:pt x="4543205" y="66153"/>
                  </a:moveTo>
                  <a:cubicBezTo>
                    <a:pt x="4553905" y="66693"/>
                    <a:pt x="4559256" y="67772"/>
                    <a:pt x="4559256" y="69390"/>
                  </a:cubicBezTo>
                  <a:lnTo>
                    <a:pt x="4559256" y="71548"/>
                  </a:lnTo>
                  <a:lnTo>
                    <a:pt x="4556019" y="74785"/>
                  </a:lnTo>
                  <a:cubicBezTo>
                    <a:pt x="4545318" y="74066"/>
                    <a:pt x="4539968" y="72267"/>
                    <a:pt x="4539968" y="69390"/>
                  </a:cubicBezTo>
                  <a:close/>
                  <a:moveTo>
                    <a:pt x="53815" y="66016"/>
                  </a:moveTo>
                  <a:lnTo>
                    <a:pt x="53815" y="66961"/>
                  </a:lnTo>
                  <a:lnTo>
                    <a:pt x="56917" y="66961"/>
                  </a:lnTo>
                  <a:lnTo>
                    <a:pt x="56917" y="66016"/>
                  </a:lnTo>
                  <a:close/>
                  <a:moveTo>
                    <a:pt x="6076074" y="65749"/>
                  </a:moveTo>
                  <a:lnTo>
                    <a:pt x="6088078" y="65749"/>
                  </a:lnTo>
                  <a:cubicBezTo>
                    <a:pt x="6089697" y="67188"/>
                    <a:pt x="6092259" y="67907"/>
                    <a:pt x="6095766" y="67907"/>
                  </a:cubicBezTo>
                  <a:lnTo>
                    <a:pt x="6097924" y="70065"/>
                  </a:lnTo>
                  <a:lnTo>
                    <a:pt x="6103454" y="68986"/>
                  </a:lnTo>
                  <a:lnTo>
                    <a:pt x="6104533" y="68986"/>
                  </a:lnTo>
                  <a:lnTo>
                    <a:pt x="6105612" y="70065"/>
                  </a:lnTo>
                  <a:lnTo>
                    <a:pt x="6106691" y="70065"/>
                  </a:lnTo>
                  <a:cubicBezTo>
                    <a:pt x="6107051" y="67188"/>
                    <a:pt x="6108130" y="65749"/>
                    <a:pt x="6109928" y="65749"/>
                  </a:cubicBezTo>
                  <a:lnTo>
                    <a:pt x="6135150" y="65749"/>
                  </a:lnTo>
                  <a:cubicBezTo>
                    <a:pt x="6139466" y="68627"/>
                    <a:pt x="6141624" y="72223"/>
                    <a:pt x="6141624" y="76539"/>
                  </a:cubicBezTo>
                  <a:lnTo>
                    <a:pt x="6136229" y="76539"/>
                  </a:lnTo>
                  <a:lnTo>
                    <a:pt x="6132857" y="74381"/>
                  </a:lnTo>
                  <a:lnTo>
                    <a:pt x="6130699" y="74381"/>
                  </a:lnTo>
                  <a:lnTo>
                    <a:pt x="6124225" y="75460"/>
                  </a:lnTo>
                  <a:lnTo>
                    <a:pt x="6118695" y="73302"/>
                  </a:lnTo>
                  <a:lnTo>
                    <a:pt x="6107770" y="75460"/>
                  </a:lnTo>
                  <a:lnTo>
                    <a:pt x="6106691" y="72223"/>
                  </a:lnTo>
                  <a:lnTo>
                    <a:pt x="6105612" y="72223"/>
                  </a:lnTo>
                  <a:cubicBezTo>
                    <a:pt x="6105612" y="75101"/>
                    <a:pt x="6104893" y="76539"/>
                    <a:pt x="6103454" y="76539"/>
                  </a:cubicBezTo>
                  <a:lnTo>
                    <a:pt x="6102375" y="76539"/>
                  </a:lnTo>
                  <a:lnTo>
                    <a:pt x="6086999" y="77618"/>
                  </a:lnTo>
                  <a:lnTo>
                    <a:pt x="6079311" y="75460"/>
                  </a:lnTo>
                  <a:lnTo>
                    <a:pt x="6067307" y="76539"/>
                  </a:lnTo>
                  <a:lnTo>
                    <a:pt x="6065149" y="73302"/>
                  </a:lnTo>
                  <a:lnTo>
                    <a:pt x="6065149" y="71144"/>
                  </a:lnTo>
                  <a:cubicBezTo>
                    <a:pt x="6065149" y="69526"/>
                    <a:pt x="6068791" y="67727"/>
                    <a:pt x="6076074" y="65749"/>
                  </a:cubicBezTo>
                  <a:close/>
                  <a:moveTo>
                    <a:pt x="5591615" y="65614"/>
                  </a:moveTo>
                  <a:lnTo>
                    <a:pt x="5591615" y="71009"/>
                  </a:lnTo>
                  <a:lnTo>
                    <a:pt x="5592694" y="71009"/>
                  </a:lnTo>
                  <a:cubicBezTo>
                    <a:pt x="5593773" y="71009"/>
                    <a:pt x="5594852" y="69570"/>
                    <a:pt x="5595931" y="66693"/>
                  </a:cubicBezTo>
                  <a:lnTo>
                    <a:pt x="5594852" y="65614"/>
                  </a:lnTo>
                  <a:close/>
                  <a:moveTo>
                    <a:pt x="1183910" y="65612"/>
                  </a:moveTo>
                  <a:lnTo>
                    <a:pt x="1182831" y="66691"/>
                  </a:lnTo>
                  <a:lnTo>
                    <a:pt x="1182831" y="71007"/>
                  </a:lnTo>
                  <a:lnTo>
                    <a:pt x="1184989" y="71007"/>
                  </a:lnTo>
                  <a:lnTo>
                    <a:pt x="1186203" y="66691"/>
                  </a:lnTo>
                  <a:lnTo>
                    <a:pt x="1184989" y="65612"/>
                  </a:lnTo>
                  <a:close/>
                  <a:moveTo>
                    <a:pt x="4203339" y="65460"/>
                  </a:moveTo>
                  <a:lnTo>
                    <a:pt x="4203339" y="68739"/>
                  </a:lnTo>
                  <a:lnTo>
                    <a:pt x="4205455" y="68739"/>
                  </a:lnTo>
                  <a:lnTo>
                    <a:pt x="4205455" y="71913"/>
                  </a:lnTo>
                  <a:lnTo>
                    <a:pt x="4209927" y="71913"/>
                  </a:lnTo>
                  <a:lnTo>
                    <a:pt x="4209927" y="68501"/>
                  </a:lnTo>
                  <a:lnTo>
                    <a:pt x="4207811" y="68501"/>
                  </a:lnTo>
                  <a:lnTo>
                    <a:pt x="4207811" y="65460"/>
                  </a:lnTo>
                  <a:close/>
                  <a:moveTo>
                    <a:pt x="2590401" y="64804"/>
                  </a:moveTo>
                  <a:lnTo>
                    <a:pt x="2585007" y="65883"/>
                  </a:lnTo>
                  <a:lnTo>
                    <a:pt x="2585007" y="71278"/>
                  </a:lnTo>
                  <a:lnTo>
                    <a:pt x="2588244" y="74380"/>
                  </a:lnTo>
                  <a:lnTo>
                    <a:pt x="2591481" y="74380"/>
                  </a:lnTo>
                  <a:lnTo>
                    <a:pt x="2592560" y="69120"/>
                  </a:lnTo>
                  <a:lnTo>
                    <a:pt x="2592560" y="66962"/>
                  </a:lnTo>
                  <a:close/>
                  <a:moveTo>
                    <a:pt x="2202693" y="64664"/>
                  </a:moveTo>
                  <a:lnTo>
                    <a:pt x="2202693" y="65828"/>
                  </a:lnTo>
                  <a:lnTo>
                    <a:pt x="2205048" y="65828"/>
                  </a:lnTo>
                  <a:lnTo>
                    <a:pt x="2205048" y="64664"/>
                  </a:lnTo>
                  <a:close/>
                  <a:moveTo>
                    <a:pt x="2257036" y="64097"/>
                  </a:moveTo>
                  <a:lnTo>
                    <a:pt x="2253448" y="66765"/>
                  </a:lnTo>
                  <a:lnTo>
                    <a:pt x="2256248" y="68529"/>
                  </a:lnTo>
                  <a:lnTo>
                    <a:pt x="2256248" y="65630"/>
                  </a:lnTo>
                  <a:close/>
                  <a:moveTo>
                    <a:pt x="3744096" y="63320"/>
                  </a:moveTo>
                  <a:lnTo>
                    <a:pt x="3744096" y="64399"/>
                  </a:lnTo>
                  <a:lnTo>
                    <a:pt x="3747333" y="64399"/>
                  </a:lnTo>
                  <a:lnTo>
                    <a:pt x="3747333" y="63320"/>
                  </a:lnTo>
                  <a:close/>
                  <a:moveTo>
                    <a:pt x="8288028" y="61974"/>
                  </a:moveTo>
                  <a:lnTo>
                    <a:pt x="8285870" y="70606"/>
                  </a:lnTo>
                  <a:lnTo>
                    <a:pt x="8285870" y="71685"/>
                  </a:lnTo>
                  <a:cubicBezTo>
                    <a:pt x="8289286" y="71685"/>
                    <a:pt x="8292164" y="73123"/>
                    <a:pt x="8294502" y="76001"/>
                  </a:cubicBezTo>
                  <a:lnTo>
                    <a:pt x="8296660" y="76001"/>
                  </a:lnTo>
                  <a:lnTo>
                    <a:pt x="8295580" y="74922"/>
                  </a:lnTo>
                  <a:lnTo>
                    <a:pt x="8295580" y="73843"/>
                  </a:lnTo>
                  <a:lnTo>
                    <a:pt x="8296660" y="72764"/>
                  </a:lnTo>
                  <a:lnTo>
                    <a:pt x="8294502" y="72764"/>
                  </a:lnTo>
                  <a:lnTo>
                    <a:pt x="8294502" y="74922"/>
                  </a:lnTo>
                  <a:lnTo>
                    <a:pt x="8293422" y="74922"/>
                  </a:lnTo>
                  <a:cubicBezTo>
                    <a:pt x="8293422" y="71865"/>
                    <a:pt x="8291264" y="70066"/>
                    <a:pt x="8286948" y="69527"/>
                  </a:cubicBezTo>
                  <a:lnTo>
                    <a:pt x="8286948" y="68448"/>
                  </a:lnTo>
                  <a:lnTo>
                    <a:pt x="8290186" y="64132"/>
                  </a:lnTo>
                  <a:close/>
                  <a:moveTo>
                    <a:pt x="3186400" y="61836"/>
                  </a:moveTo>
                  <a:lnTo>
                    <a:pt x="3186400" y="65073"/>
                  </a:lnTo>
                  <a:lnTo>
                    <a:pt x="3187479" y="65073"/>
                  </a:lnTo>
                  <a:lnTo>
                    <a:pt x="3187479" y="61836"/>
                  </a:lnTo>
                  <a:close/>
                  <a:moveTo>
                    <a:pt x="2741327" y="61567"/>
                  </a:moveTo>
                  <a:lnTo>
                    <a:pt x="2741327" y="64804"/>
                  </a:lnTo>
                  <a:lnTo>
                    <a:pt x="2742407" y="64804"/>
                  </a:lnTo>
                  <a:lnTo>
                    <a:pt x="2742407" y="61567"/>
                  </a:lnTo>
                  <a:close/>
                  <a:moveTo>
                    <a:pt x="1153023" y="61296"/>
                  </a:moveTo>
                  <a:lnTo>
                    <a:pt x="1153023" y="64533"/>
                  </a:lnTo>
                  <a:cubicBezTo>
                    <a:pt x="1153023" y="66332"/>
                    <a:pt x="1155991" y="67770"/>
                    <a:pt x="1161925" y="68849"/>
                  </a:cubicBezTo>
                  <a:lnTo>
                    <a:pt x="1161925" y="64533"/>
                  </a:lnTo>
                  <a:lnTo>
                    <a:pt x="1158689" y="61296"/>
                  </a:lnTo>
                  <a:close/>
                  <a:moveTo>
                    <a:pt x="4673900" y="60758"/>
                  </a:moveTo>
                  <a:lnTo>
                    <a:pt x="4673900" y="62916"/>
                  </a:lnTo>
                  <a:lnTo>
                    <a:pt x="4676058" y="62916"/>
                  </a:lnTo>
                  <a:close/>
                  <a:moveTo>
                    <a:pt x="2243686" y="60433"/>
                  </a:moveTo>
                  <a:lnTo>
                    <a:pt x="2243686" y="63712"/>
                  </a:lnTo>
                  <a:lnTo>
                    <a:pt x="2247100" y="63712"/>
                  </a:lnTo>
                  <a:lnTo>
                    <a:pt x="2247100" y="60433"/>
                  </a:lnTo>
                  <a:close/>
                  <a:moveTo>
                    <a:pt x="5245134" y="59274"/>
                  </a:moveTo>
                  <a:lnTo>
                    <a:pt x="5245134" y="60354"/>
                  </a:lnTo>
                  <a:lnTo>
                    <a:pt x="5247158" y="60354"/>
                  </a:lnTo>
                  <a:lnTo>
                    <a:pt x="5247158" y="59274"/>
                  </a:lnTo>
                  <a:close/>
                  <a:moveTo>
                    <a:pt x="9110215" y="59114"/>
                  </a:moveTo>
                  <a:lnTo>
                    <a:pt x="9110215" y="62394"/>
                  </a:lnTo>
                  <a:lnTo>
                    <a:pt x="9113629" y="62394"/>
                  </a:lnTo>
                  <a:lnTo>
                    <a:pt x="9113629" y="59114"/>
                  </a:lnTo>
                  <a:close/>
                  <a:moveTo>
                    <a:pt x="8117140" y="58737"/>
                  </a:moveTo>
                  <a:lnTo>
                    <a:pt x="8116061" y="59816"/>
                  </a:lnTo>
                  <a:lnTo>
                    <a:pt x="8118219" y="66290"/>
                  </a:lnTo>
                  <a:lnTo>
                    <a:pt x="8118219" y="67369"/>
                  </a:lnTo>
                  <a:lnTo>
                    <a:pt x="8114982" y="71685"/>
                  </a:lnTo>
                  <a:lnTo>
                    <a:pt x="8117140" y="73843"/>
                  </a:lnTo>
                  <a:lnTo>
                    <a:pt x="8118219" y="73843"/>
                  </a:lnTo>
                  <a:lnTo>
                    <a:pt x="8126851" y="66290"/>
                  </a:lnTo>
                  <a:cubicBezTo>
                    <a:pt x="8124693" y="61254"/>
                    <a:pt x="8121456" y="58737"/>
                    <a:pt x="8117140" y="58737"/>
                  </a:cubicBezTo>
                  <a:close/>
                  <a:moveTo>
                    <a:pt x="2576509" y="58330"/>
                  </a:moveTo>
                  <a:lnTo>
                    <a:pt x="2576509" y="62646"/>
                  </a:lnTo>
                  <a:lnTo>
                    <a:pt x="2577589" y="62646"/>
                  </a:lnTo>
                  <a:lnTo>
                    <a:pt x="2579746" y="60487"/>
                  </a:lnTo>
                  <a:lnTo>
                    <a:pt x="2577589" y="58330"/>
                  </a:lnTo>
                  <a:close/>
                  <a:moveTo>
                    <a:pt x="5752792" y="58061"/>
                  </a:moveTo>
                  <a:lnTo>
                    <a:pt x="5752792" y="59140"/>
                  </a:lnTo>
                  <a:lnTo>
                    <a:pt x="5754950" y="59140"/>
                  </a:lnTo>
                  <a:lnTo>
                    <a:pt x="5754950" y="58061"/>
                  </a:lnTo>
                  <a:close/>
                  <a:moveTo>
                    <a:pt x="6585782" y="57234"/>
                  </a:moveTo>
                  <a:lnTo>
                    <a:pt x="6585961" y="57352"/>
                  </a:lnTo>
                  <a:lnTo>
                    <a:pt x="6585789" y="57244"/>
                  </a:lnTo>
                  <a:close/>
                  <a:moveTo>
                    <a:pt x="1075739" y="56980"/>
                  </a:moveTo>
                  <a:cubicBezTo>
                    <a:pt x="1072862" y="58419"/>
                    <a:pt x="1068862" y="59138"/>
                    <a:pt x="1063737" y="59138"/>
                  </a:cubicBezTo>
                  <a:lnTo>
                    <a:pt x="1057128" y="59138"/>
                  </a:lnTo>
                  <a:cubicBezTo>
                    <a:pt x="1057128" y="60217"/>
                    <a:pt x="1062612" y="63814"/>
                    <a:pt x="1073582" y="69928"/>
                  </a:cubicBezTo>
                  <a:cubicBezTo>
                    <a:pt x="1073582" y="72086"/>
                    <a:pt x="1077268" y="75413"/>
                    <a:pt x="1084643" y="79909"/>
                  </a:cubicBezTo>
                  <a:cubicBezTo>
                    <a:pt x="1093453" y="90699"/>
                    <a:pt x="1098219" y="97982"/>
                    <a:pt x="1098939" y="101759"/>
                  </a:cubicBezTo>
                  <a:lnTo>
                    <a:pt x="1101096" y="101759"/>
                  </a:lnTo>
                  <a:cubicBezTo>
                    <a:pt x="1104874" y="86473"/>
                    <a:pt x="1106761" y="75863"/>
                    <a:pt x="1106761" y="69928"/>
                  </a:cubicBezTo>
                  <a:cubicBezTo>
                    <a:pt x="1106761" y="62735"/>
                    <a:pt x="1103795" y="59138"/>
                    <a:pt x="1097859" y="59138"/>
                  </a:cubicBezTo>
                  <a:lnTo>
                    <a:pt x="1089092" y="56980"/>
                  </a:lnTo>
                  <a:lnTo>
                    <a:pt x="1075739" y="58059"/>
                  </a:lnTo>
                  <a:close/>
                  <a:moveTo>
                    <a:pt x="6586069" y="56745"/>
                  </a:moveTo>
                  <a:lnTo>
                    <a:pt x="6585394" y="56997"/>
                  </a:lnTo>
                  <a:lnTo>
                    <a:pt x="6585789" y="57244"/>
                  </a:lnTo>
                  <a:lnTo>
                    <a:pt x="6586069" y="57685"/>
                  </a:lnTo>
                  <a:close/>
                  <a:moveTo>
                    <a:pt x="2192243" y="56201"/>
                  </a:moveTo>
                  <a:lnTo>
                    <a:pt x="2195657" y="59480"/>
                  </a:lnTo>
                  <a:lnTo>
                    <a:pt x="2195657" y="56201"/>
                  </a:lnTo>
                  <a:close/>
                  <a:moveTo>
                    <a:pt x="6754834" y="55940"/>
                  </a:moveTo>
                  <a:lnTo>
                    <a:pt x="6754834" y="60277"/>
                  </a:lnTo>
                  <a:lnTo>
                    <a:pt x="6758248" y="60277"/>
                  </a:lnTo>
                  <a:lnTo>
                    <a:pt x="6758248" y="55940"/>
                  </a:lnTo>
                  <a:close/>
                  <a:moveTo>
                    <a:pt x="2696144" y="55092"/>
                  </a:moveTo>
                  <a:lnTo>
                    <a:pt x="2696144" y="58330"/>
                  </a:lnTo>
                  <a:lnTo>
                    <a:pt x="2698301" y="60487"/>
                  </a:lnTo>
                  <a:lnTo>
                    <a:pt x="2698301" y="55092"/>
                  </a:lnTo>
                  <a:close/>
                  <a:moveTo>
                    <a:pt x="5242976" y="54959"/>
                  </a:moveTo>
                  <a:lnTo>
                    <a:pt x="5242976" y="57117"/>
                  </a:lnTo>
                  <a:lnTo>
                    <a:pt x="5244055" y="57117"/>
                  </a:lnTo>
                  <a:lnTo>
                    <a:pt x="5244055" y="54959"/>
                  </a:lnTo>
                  <a:close/>
                  <a:moveTo>
                    <a:pt x="3641321" y="54553"/>
                  </a:moveTo>
                  <a:lnTo>
                    <a:pt x="3639972" y="56037"/>
                  </a:lnTo>
                  <a:lnTo>
                    <a:pt x="3639972" y="57386"/>
                  </a:lnTo>
                  <a:lnTo>
                    <a:pt x="3641321" y="60083"/>
                  </a:lnTo>
                  <a:lnTo>
                    <a:pt x="3644018" y="60083"/>
                  </a:lnTo>
                  <a:cubicBezTo>
                    <a:pt x="3645457" y="59634"/>
                    <a:pt x="3646176" y="58285"/>
                    <a:pt x="3646176" y="56037"/>
                  </a:cubicBezTo>
                  <a:lnTo>
                    <a:pt x="3644018" y="54553"/>
                  </a:lnTo>
                  <a:close/>
                  <a:moveTo>
                    <a:pt x="3076611" y="54283"/>
                  </a:moveTo>
                  <a:lnTo>
                    <a:pt x="3076611" y="60757"/>
                  </a:lnTo>
                  <a:lnTo>
                    <a:pt x="3077690" y="60757"/>
                  </a:lnTo>
                  <a:lnTo>
                    <a:pt x="3077690" y="54283"/>
                  </a:lnTo>
                  <a:close/>
                  <a:moveTo>
                    <a:pt x="2256621" y="54190"/>
                  </a:moveTo>
                  <a:lnTo>
                    <a:pt x="2258029" y="56371"/>
                  </a:lnTo>
                  <a:lnTo>
                    <a:pt x="2257887" y="54190"/>
                  </a:lnTo>
                  <a:close/>
                  <a:moveTo>
                    <a:pt x="5146271" y="54014"/>
                  </a:moveTo>
                  <a:lnTo>
                    <a:pt x="5145192" y="54959"/>
                  </a:lnTo>
                  <a:lnTo>
                    <a:pt x="5145192" y="57117"/>
                  </a:lnTo>
                  <a:lnTo>
                    <a:pt x="5148429" y="57117"/>
                  </a:lnTo>
                  <a:lnTo>
                    <a:pt x="5148429" y="56037"/>
                  </a:lnTo>
                  <a:close/>
                  <a:moveTo>
                    <a:pt x="8283577" y="53342"/>
                  </a:moveTo>
                  <a:lnTo>
                    <a:pt x="8283577" y="57658"/>
                  </a:lnTo>
                  <a:lnTo>
                    <a:pt x="8284790" y="57658"/>
                  </a:lnTo>
                  <a:lnTo>
                    <a:pt x="8284790" y="53342"/>
                  </a:lnTo>
                  <a:close/>
                  <a:moveTo>
                    <a:pt x="7578731" y="53207"/>
                  </a:moveTo>
                  <a:lnTo>
                    <a:pt x="7578731" y="54421"/>
                  </a:lnTo>
                  <a:lnTo>
                    <a:pt x="7580889" y="58737"/>
                  </a:lnTo>
                  <a:lnTo>
                    <a:pt x="7581968" y="58737"/>
                  </a:lnTo>
                  <a:lnTo>
                    <a:pt x="7581968" y="57658"/>
                  </a:lnTo>
                  <a:cubicBezTo>
                    <a:pt x="7580889" y="54690"/>
                    <a:pt x="7579810" y="53207"/>
                    <a:pt x="7578731" y="53207"/>
                  </a:cubicBezTo>
                  <a:close/>
                  <a:moveTo>
                    <a:pt x="2709092" y="52935"/>
                  </a:moveTo>
                  <a:lnTo>
                    <a:pt x="2701539" y="54014"/>
                  </a:lnTo>
                  <a:lnTo>
                    <a:pt x="2701539" y="74380"/>
                  </a:lnTo>
                  <a:lnTo>
                    <a:pt x="2698301" y="83012"/>
                  </a:lnTo>
                  <a:lnTo>
                    <a:pt x="2701539" y="98118"/>
                  </a:lnTo>
                  <a:lnTo>
                    <a:pt x="2701539" y="100276"/>
                  </a:lnTo>
                  <a:lnTo>
                    <a:pt x="2700459" y="104592"/>
                  </a:lnTo>
                  <a:lnTo>
                    <a:pt x="2701539" y="105671"/>
                  </a:lnTo>
                  <a:lnTo>
                    <a:pt x="2701539" y="106750"/>
                  </a:lnTo>
                  <a:lnTo>
                    <a:pt x="2700459" y="107829"/>
                  </a:lnTo>
                  <a:lnTo>
                    <a:pt x="2701539" y="113224"/>
                  </a:lnTo>
                  <a:lnTo>
                    <a:pt x="2699381" y="120777"/>
                  </a:lnTo>
                  <a:lnTo>
                    <a:pt x="2702618" y="133725"/>
                  </a:lnTo>
                  <a:lnTo>
                    <a:pt x="2702618" y="138041"/>
                  </a:lnTo>
                  <a:lnTo>
                    <a:pt x="2700459" y="149910"/>
                  </a:lnTo>
                  <a:lnTo>
                    <a:pt x="2702618" y="158542"/>
                  </a:lnTo>
                  <a:lnTo>
                    <a:pt x="2702618" y="160700"/>
                  </a:lnTo>
                  <a:lnTo>
                    <a:pt x="2692907" y="185517"/>
                  </a:lnTo>
                  <a:cubicBezTo>
                    <a:pt x="2697944" y="188934"/>
                    <a:pt x="2700459" y="194329"/>
                    <a:pt x="2700459" y="201702"/>
                  </a:cubicBezTo>
                  <a:lnTo>
                    <a:pt x="2702618" y="203860"/>
                  </a:lnTo>
                  <a:lnTo>
                    <a:pt x="2702618" y="226385"/>
                  </a:lnTo>
                  <a:lnTo>
                    <a:pt x="2704776" y="228543"/>
                  </a:lnTo>
                  <a:lnTo>
                    <a:pt x="2717588" y="225306"/>
                  </a:lnTo>
                  <a:lnTo>
                    <a:pt x="2719748" y="225306"/>
                  </a:lnTo>
                  <a:lnTo>
                    <a:pt x="2729458" y="228543"/>
                  </a:lnTo>
                  <a:lnTo>
                    <a:pt x="2729458" y="227464"/>
                  </a:lnTo>
                  <a:lnTo>
                    <a:pt x="2727300" y="216674"/>
                  </a:lnTo>
                  <a:cubicBezTo>
                    <a:pt x="2727480" y="213077"/>
                    <a:pt x="2728199" y="211279"/>
                    <a:pt x="2729458" y="211279"/>
                  </a:cubicBezTo>
                  <a:lnTo>
                    <a:pt x="2728379" y="198465"/>
                  </a:lnTo>
                  <a:lnTo>
                    <a:pt x="2728379" y="197386"/>
                  </a:lnTo>
                  <a:lnTo>
                    <a:pt x="2730537" y="176885"/>
                  </a:lnTo>
                  <a:lnTo>
                    <a:pt x="2729458" y="175806"/>
                  </a:lnTo>
                  <a:lnTo>
                    <a:pt x="2729458" y="174727"/>
                  </a:lnTo>
                  <a:lnTo>
                    <a:pt x="2730537" y="168253"/>
                  </a:lnTo>
                  <a:lnTo>
                    <a:pt x="2730537" y="166095"/>
                  </a:lnTo>
                  <a:lnTo>
                    <a:pt x="2728379" y="157463"/>
                  </a:lnTo>
                  <a:lnTo>
                    <a:pt x="2728379" y="119698"/>
                  </a:lnTo>
                  <a:lnTo>
                    <a:pt x="2729458" y="107829"/>
                  </a:lnTo>
                  <a:lnTo>
                    <a:pt x="2728379" y="106750"/>
                  </a:lnTo>
                  <a:lnTo>
                    <a:pt x="2728379" y="105671"/>
                  </a:lnTo>
                  <a:lnTo>
                    <a:pt x="2730537" y="100276"/>
                  </a:lnTo>
                  <a:lnTo>
                    <a:pt x="2728379" y="92723"/>
                  </a:lnTo>
                  <a:lnTo>
                    <a:pt x="2730537" y="80854"/>
                  </a:lnTo>
                  <a:lnTo>
                    <a:pt x="2729458" y="79775"/>
                  </a:lnTo>
                  <a:lnTo>
                    <a:pt x="2729458" y="68040"/>
                  </a:lnTo>
                  <a:cubicBezTo>
                    <a:pt x="2729458" y="57970"/>
                    <a:pt x="2728020" y="52935"/>
                    <a:pt x="2725143" y="52935"/>
                  </a:cubicBezTo>
                  <a:close/>
                  <a:moveTo>
                    <a:pt x="5629246" y="52531"/>
                  </a:moveTo>
                  <a:lnTo>
                    <a:pt x="5614275" y="53610"/>
                  </a:lnTo>
                  <a:lnTo>
                    <a:pt x="5614275" y="71009"/>
                  </a:lnTo>
                  <a:lnTo>
                    <a:pt x="5613196" y="72088"/>
                  </a:lnTo>
                  <a:lnTo>
                    <a:pt x="5614275" y="73167"/>
                  </a:lnTo>
                  <a:lnTo>
                    <a:pt x="5614275" y="79641"/>
                  </a:lnTo>
                  <a:cubicBezTo>
                    <a:pt x="5614275" y="92679"/>
                    <a:pt x="5615354" y="99198"/>
                    <a:pt x="5617512" y="99198"/>
                  </a:cubicBezTo>
                  <a:lnTo>
                    <a:pt x="5620749" y="97040"/>
                  </a:lnTo>
                  <a:lnTo>
                    <a:pt x="5621693" y="97040"/>
                  </a:lnTo>
                  <a:cubicBezTo>
                    <a:pt x="5625469" y="97040"/>
                    <a:pt x="5632303" y="102795"/>
                    <a:pt x="5642194" y="114305"/>
                  </a:cubicBezTo>
                  <a:lnTo>
                    <a:pt x="5643273" y="114305"/>
                  </a:lnTo>
                  <a:lnTo>
                    <a:pt x="5642194" y="113226"/>
                  </a:lnTo>
                  <a:lnTo>
                    <a:pt x="5642194" y="112146"/>
                  </a:lnTo>
                  <a:lnTo>
                    <a:pt x="5646510" y="99198"/>
                  </a:lnTo>
                  <a:lnTo>
                    <a:pt x="5646510" y="53610"/>
                  </a:lnTo>
                  <a:close/>
                  <a:moveTo>
                    <a:pt x="2640036" y="51855"/>
                  </a:moveTo>
                  <a:lnTo>
                    <a:pt x="2637879" y="54014"/>
                  </a:lnTo>
                  <a:lnTo>
                    <a:pt x="2630324" y="52935"/>
                  </a:lnTo>
                  <a:cubicBezTo>
                    <a:pt x="2617376" y="52935"/>
                    <a:pt x="2610903" y="56531"/>
                    <a:pt x="2610903" y="63725"/>
                  </a:cubicBezTo>
                  <a:lnTo>
                    <a:pt x="2607667" y="77617"/>
                  </a:lnTo>
                  <a:lnTo>
                    <a:pt x="2608745" y="84091"/>
                  </a:lnTo>
                  <a:lnTo>
                    <a:pt x="2605508" y="89486"/>
                  </a:lnTo>
                  <a:lnTo>
                    <a:pt x="2605508" y="90565"/>
                  </a:lnTo>
                  <a:lnTo>
                    <a:pt x="2607667" y="92723"/>
                  </a:lnTo>
                  <a:cubicBezTo>
                    <a:pt x="2611262" y="90025"/>
                    <a:pt x="2613062" y="85709"/>
                    <a:pt x="2613062" y="79775"/>
                  </a:cubicBezTo>
                  <a:cubicBezTo>
                    <a:pt x="2619535" y="73391"/>
                    <a:pt x="2624570" y="70199"/>
                    <a:pt x="2628167" y="70199"/>
                  </a:cubicBezTo>
                  <a:lnTo>
                    <a:pt x="2645432" y="84091"/>
                  </a:lnTo>
                  <a:lnTo>
                    <a:pt x="2650825" y="86249"/>
                  </a:lnTo>
                  <a:lnTo>
                    <a:pt x="2651905" y="85170"/>
                  </a:lnTo>
                  <a:lnTo>
                    <a:pt x="2651905" y="52935"/>
                  </a:lnTo>
                  <a:lnTo>
                    <a:pt x="2647588" y="52935"/>
                  </a:lnTo>
                  <a:close/>
                  <a:moveTo>
                    <a:pt x="4677137" y="50103"/>
                  </a:moveTo>
                  <a:lnTo>
                    <a:pt x="4673900" y="53340"/>
                  </a:lnTo>
                  <a:lnTo>
                    <a:pt x="4676058" y="55498"/>
                  </a:lnTo>
                  <a:lnTo>
                    <a:pt x="4677137" y="55498"/>
                  </a:lnTo>
                  <a:lnTo>
                    <a:pt x="4680374" y="52261"/>
                  </a:lnTo>
                  <a:lnTo>
                    <a:pt x="4678216" y="50103"/>
                  </a:lnTo>
                  <a:close/>
                  <a:moveTo>
                    <a:pt x="8761966" y="49835"/>
                  </a:moveTo>
                  <a:lnTo>
                    <a:pt x="8746860" y="54151"/>
                  </a:lnTo>
                  <a:lnTo>
                    <a:pt x="8750097" y="68178"/>
                  </a:lnTo>
                  <a:lnTo>
                    <a:pt x="8759808" y="70336"/>
                  </a:lnTo>
                  <a:cubicBezTo>
                    <a:pt x="8766822" y="66380"/>
                    <a:pt x="8771497" y="62424"/>
                    <a:pt x="8773835" y="58467"/>
                  </a:cubicBezTo>
                  <a:close/>
                  <a:moveTo>
                    <a:pt x="3073374" y="49832"/>
                  </a:moveTo>
                  <a:lnTo>
                    <a:pt x="3074453" y="50912"/>
                  </a:lnTo>
                  <a:lnTo>
                    <a:pt x="3074453" y="52125"/>
                  </a:lnTo>
                  <a:lnTo>
                    <a:pt x="3079848" y="50912"/>
                  </a:lnTo>
                  <a:lnTo>
                    <a:pt x="3079848" y="49832"/>
                  </a:lnTo>
                  <a:close/>
                  <a:moveTo>
                    <a:pt x="2184839" y="48795"/>
                  </a:moveTo>
                  <a:lnTo>
                    <a:pt x="2184839" y="52207"/>
                  </a:lnTo>
                  <a:lnTo>
                    <a:pt x="2189311" y="52207"/>
                  </a:lnTo>
                  <a:lnTo>
                    <a:pt x="2189311" y="48795"/>
                  </a:lnTo>
                  <a:close/>
                  <a:moveTo>
                    <a:pt x="5616433" y="48215"/>
                  </a:moveTo>
                  <a:lnTo>
                    <a:pt x="5616433" y="50373"/>
                  </a:lnTo>
                  <a:lnTo>
                    <a:pt x="5617512" y="50373"/>
                  </a:lnTo>
                  <a:lnTo>
                    <a:pt x="5617512" y="48215"/>
                  </a:lnTo>
                  <a:close/>
                  <a:moveTo>
                    <a:pt x="7262681" y="47542"/>
                  </a:moveTo>
                  <a:lnTo>
                    <a:pt x="7262681" y="49700"/>
                  </a:lnTo>
                  <a:lnTo>
                    <a:pt x="7265918" y="49700"/>
                  </a:lnTo>
                  <a:lnTo>
                    <a:pt x="7265918" y="47542"/>
                  </a:lnTo>
                  <a:close/>
                  <a:moveTo>
                    <a:pt x="5237581" y="46461"/>
                  </a:moveTo>
                  <a:lnTo>
                    <a:pt x="5241897" y="54014"/>
                  </a:lnTo>
                  <a:lnTo>
                    <a:pt x="5242976" y="54014"/>
                  </a:lnTo>
                  <a:lnTo>
                    <a:pt x="5242976" y="51856"/>
                  </a:lnTo>
                  <a:cubicBezTo>
                    <a:pt x="5241358" y="51856"/>
                    <a:pt x="5240279" y="50058"/>
                    <a:pt x="5239739" y="46461"/>
                  </a:cubicBezTo>
                  <a:close/>
                  <a:moveTo>
                    <a:pt x="514132" y="46190"/>
                  </a:moveTo>
                  <a:lnTo>
                    <a:pt x="517369" y="46190"/>
                  </a:lnTo>
                  <a:cubicBezTo>
                    <a:pt x="519707" y="48168"/>
                    <a:pt x="524068" y="49607"/>
                    <a:pt x="530452" y="50506"/>
                  </a:cubicBezTo>
                  <a:lnTo>
                    <a:pt x="531531" y="51585"/>
                  </a:lnTo>
                  <a:lnTo>
                    <a:pt x="531531" y="52664"/>
                  </a:lnTo>
                  <a:cubicBezTo>
                    <a:pt x="529913" y="54103"/>
                    <a:pt x="527395" y="54822"/>
                    <a:pt x="523978" y="54822"/>
                  </a:cubicBezTo>
                  <a:cubicBezTo>
                    <a:pt x="523978" y="56890"/>
                    <a:pt x="523214" y="57924"/>
                    <a:pt x="521685" y="57924"/>
                  </a:cubicBezTo>
                  <a:lnTo>
                    <a:pt x="520606" y="57924"/>
                  </a:lnTo>
                  <a:lnTo>
                    <a:pt x="511974" y="49427"/>
                  </a:lnTo>
                  <a:lnTo>
                    <a:pt x="511974" y="48348"/>
                  </a:lnTo>
                  <a:close/>
                  <a:moveTo>
                    <a:pt x="8139799" y="45789"/>
                  </a:moveTo>
                  <a:lnTo>
                    <a:pt x="8138720" y="49026"/>
                  </a:lnTo>
                  <a:lnTo>
                    <a:pt x="8139799" y="53342"/>
                  </a:lnTo>
                  <a:lnTo>
                    <a:pt x="8140878" y="53342"/>
                  </a:lnTo>
                  <a:lnTo>
                    <a:pt x="8140878" y="50105"/>
                  </a:lnTo>
                  <a:lnTo>
                    <a:pt x="8139799" y="50105"/>
                  </a:lnTo>
                  <a:lnTo>
                    <a:pt x="8140878" y="49026"/>
                  </a:lnTo>
                  <a:lnTo>
                    <a:pt x="8140878" y="45789"/>
                  </a:lnTo>
                  <a:close/>
                  <a:moveTo>
                    <a:pt x="6756023" y="45729"/>
                  </a:moveTo>
                  <a:lnTo>
                    <a:pt x="6743492" y="51944"/>
                  </a:lnTo>
                  <a:lnTo>
                    <a:pt x="6737475" y="48903"/>
                  </a:lnTo>
                  <a:lnTo>
                    <a:pt x="6737250" y="48903"/>
                  </a:lnTo>
                  <a:lnTo>
                    <a:pt x="6736691" y="49428"/>
                  </a:lnTo>
                  <a:lnTo>
                    <a:pt x="6736691" y="57695"/>
                  </a:lnTo>
                  <a:lnTo>
                    <a:pt x="6735633" y="62801"/>
                  </a:lnTo>
                  <a:lnTo>
                    <a:pt x="6737882" y="79442"/>
                  </a:lnTo>
                  <a:lnTo>
                    <a:pt x="6736691" y="85703"/>
                  </a:lnTo>
                  <a:lnTo>
                    <a:pt x="6736691" y="87452"/>
                  </a:lnTo>
                  <a:lnTo>
                    <a:pt x="6747372" y="101334"/>
                  </a:lnTo>
                  <a:lnTo>
                    <a:pt x="6747295" y="101642"/>
                  </a:lnTo>
                  <a:lnTo>
                    <a:pt x="6748612" y="102945"/>
                  </a:lnTo>
                  <a:lnTo>
                    <a:pt x="6749074" y="103547"/>
                  </a:lnTo>
                  <a:lnTo>
                    <a:pt x="6749544" y="103869"/>
                  </a:lnTo>
                  <a:lnTo>
                    <a:pt x="6748612" y="102945"/>
                  </a:lnTo>
                  <a:lnTo>
                    <a:pt x="6747372" y="101334"/>
                  </a:lnTo>
                  <a:lnTo>
                    <a:pt x="6749544" y="92645"/>
                  </a:lnTo>
                  <a:cubicBezTo>
                    <a:pt x="6747152" y="79535"/>
                    <a:pt x="6743184" y="71118"/>
                    <a:pt x="6737641" y="67393"/>
                  </a:cubicBezTo>
                  <a:lnTo>
                    <a:pt x="6737641" y="64228"/>
                  </a:lnTo>
                  <a:cubicBezTo>
                    <a:pt x="6739949" y="59068"/>
                    <a:pt x="6744142" y="55430"/>
                    <a:pt x="6750221" y="53314"/>
                  </a:cubicBezTo>
                  <a:cubicBezTo>
                    <a:pt x="6751180" y="51059"/>
                    <a:pt x="6752633" y="49368"/>
                    <a:pt x="6754578" y="48240"/>
                  </a:cubicBezTo>
                  <a:lnTo>
                    <a:pt x="6759300" y="47149"/>
                  </a:lnTo>
                  <a:lnTo>
                    <a:pt x="6756023" y="46056"/>
                  </a:lnTo>
                  <a:close/>
                  <a:moveTo>
                    <a:pt x="2755354" y="45382"/>
                  </a:moveTo>
                  <a:cubicBezTo>
                    <a:pt x="2750859" y="47899"/>
                    <a:pt x="2747622" y="51496"/>
                    <a:pt x="2745643" y="56172"/>
                  </a:cubicBezTo>
                  <a:lnTo>
                    <a:pt x="2745643" y="57251"/>
                  </a:lnTo>
                  <a:lnTo>
                    <a:pt x="2751038" y="52935"/>
                  </a:lnTo>
                  <a:lnTo>
                    <a:pt x="2753196" y="52935"/>
                  </a:lnTo>
                  <a:cubicBezTo>
                    <a:pt x="2753196" y="56531"/>
                    <a:pt x="2755714" y="58330"/>
                    <a:pt x="2760750" y="58330"/>
                  </a:cubicBezTo>
                  <a:lnTo>
                    <a:pt x="2761829" y="57251"/>
                  </a:lnTo>
                  <a:lnTo>
                    <a:pt x="2761829" y="55092"/>
                  </a:lnTo>
                  <a:lnTo>
                    <a:pt x="2755354" y="48618"/>
                  </a:lnTo>
                  <a:cubicBezTo>
                    <a:pt x="2758951" y="47719"/>
                    <a:pt x="2760750" y="46640"/>
                    <a:pt x="2760750" y="45382"/>
                  </a:cubicBezTo>
                  <a:close/>
                  <a:moveTo>
                    <a:pt x="2548455" y="45382"/>
                  </a:moveTo>
                  <a:lnTo>
                    <a:pt x="2548455" y="46460"/>
                  </a:lnTo>
                  <a:lnTo>
                    <a:pt x="2546298" y="49697"/>
                  </a:lnTo>
                  <a:lnTo>
                    <a:pt x="2546298" y="51855"/>
                  </a:lnTo>
                  <a:cubicBezTo>
                    <a:pt x="2548635" y="51855"/>
                    <a:pt x="2550073" y="55452"/>
                    <a:pt x="2550613" y="62646"/>
                  </a:cubicBezTo>
                  <a:lnTo>
                    <a:pt x="2549535" y="63725"/>
                  </a:lnTo>
                  <a:lnTo>
                    <a:pt x="2540903" y="63725"/>
                  </a:lnTo>
                  <a:lnTo>
                    <a:pt x="2527955" y="59409"/>
                  </a:lnTo>
                  <a:lnTo>
                    <a:pt x="2522559" y="60487"/>
                  </a:lnTo>
                  <a:lnTo>
                    <a:pt x="2521481" y="59409"/>
                  </a:lnTo>
                  <a:lnTo>
                    <a:pt x="2521481" y="57251"/>
                  </a:lnTo>
                  <a:cubicBezTo>
                    <a:pt x="2521481" y="55812"/>
                    <a:pt x="2523638" y="55092"/>
                    <a:pt x="2527955" y="55092"/>
                  </a:cubicBezTo>
                  <a:cubicBezTo>
                    <a:pt x="2538205" y="48618"/>
                    <a:pt x="2545038" y="45382"/>
                    <a:pt x="2548455" y="45382"/>
                  </a:cubicBezTo>
                  <a:close/>
                  <a:moveTo>
                    <a:pt x="8715569" y="43361"/>
                  </a:moveTo>
                  <a:cubicBezTo>
                    <a:pt x="8714130" y="43361"/>
                    <a:pt x="8713411" y="44440"/>
                    <a:pt x="8713411" y="46598"/>
                  </a:cubicBezTo>
                  <a:cubicBezTo>
                    <a:pt x="8715749" y="52353"/>
                    <a:pt x="8719705" y="55230"/>
                    <a:pt x="8725280" y="55230"/>
                  </a:cubicBezTo>
                  <a:lnTo>
                    <a:pt x="8727438" y="53072"/>
                  </a:lnTo>
                  <a:lnTo>
                    <a:pt x="8727438" y="50914"/>
                  </a:lnTo>
                  <a:cubicBezTo>
                    <a:pt x="8719525" y="50914"/>
                    <a:pt x="8715569" y="48397"/>
                    <a:pt x="8715569" y="43361"/>
                  </a:cubicBezTo>
                  <a:close/>
                  <a:moveTo>
                    <a:pt x="5251474" y="43359"/>
                  </a:moveTo>
                  <a:lnTo>
                    <a:pt x="5251474" y="44438"/>
                  </a:lnTo>
                  <a:lnTo>
                    <a:pt x="5257813" y="44438"/>
                  </a:lnTo>
                  <a:lnTo>
                    <a:pt x="5257813" y="43359"/>
                  </a:lnTo>
                  <a:close/>
                  <a:moveTo>
                    <a:pt x="5053881" y="42280"/>
                  </a:moveTo>
                  <a:cubicBezTo>
                    <a:pt x="5065750" y="45787"/>
                    <a:pt x="5075326" y="47900"/>
                    <a:pt x="5082609" y="48619"/>
                  </a:cubicBezTo>
                  <a:cubicBezTo>
                    <a:pt x="5087016" y="54284"/>
                    <a:pt x="5091241" y="57117"/>
                    <a:pt x="5095288" y="57117"/>
                  </a:cubicBezTo>
                  <a:lnTo>
                    <a:pt x="5109180" y="57117"/>
                  </a:lnTo>
                  <a:lnTo>
                    <a:pt x="5126174" y="59274"/>
                  </a:lnTo>
                  <a:lnTo>
                    <a:pt x="5129276" y="58196"/>
                  </a:lnTo>
                  <a:lnTo>
                    <a:pt x="5130355" y="59274"/>
                  </a:lnTo>
                  <a:lnTo>
                    <a:pt x="5130355" y="61433"/>
                  </a:lnTo>
                  <a:cubicBezTo>
                    <a:pt x="5123612" y="64220"/>
                    <a:pt x="5118666" y="65614"/>
                    <a:pt x="5115519" y="65614"/>
                  </a:cubicBezTo>
                  <a:lnTo>
                    <a:pt x="5102706" y="64535"/>
                  </a:lnTo>
                  <a:cubicBezTo>
                    <a:pt x="5101987" y="71458"/>
                    <a:pt x="5099874" y="79955"/>
                    <a:pt x="5096367" y="90026"/>
                  </a:cubicBezTo>
                  <a:lnTo>
                    <a:pt x="5098525" y="97445"/>
                  </a:lnTo>
                  <a:lnTo>
                    <a:pt x="5098525" y="109179"/>
                  </a:lnTo>
                  <a:cubicBezTo>
                    <a:pt x="5098525" y="113405"/>
                    <a:pt x="5097086" y="115518"/>
                    <a:pt x="5094209" y="115518"/>
                  </a:cubicBezTo>
                  <a:lnTo>
                    <a:pt x="5096367" y="121992"/>
                  </a:lnTo>
                  <a:lnTo>
                    <a:pt x="5107022" y="120913"/>
                  </a:lnTo>
                  <a:cubicBezTo>
                    <a:pt x="5114755" y="122981"/>
                    <a:pt x="5126804" y="131838"/>
                    <a:pt x="5143169" y="147484"/>
                  </a:cubicBezTo>
                  <a:lnTo>
                    <a:pt x="5141011" y="150586"/>
                  </a:lnTo>
                  <a:cubicBezTo>
                    <a:pt x="5146675" y="150586"/>
                    <a:pt x="5149508" y="154497"/>
                    <a:pt x="5149508" y="162320"/>
                  </a:cubicBezTo>
                  <a:lnTo>
                    <a:pt x="5148429" y="169738"/>
                  </a:lnTo>
                  <a:cubicBezTo>
                    <a:pt x="5149868" y="169738"/>
                    <a:pt x="5151261" y="173964"/>
                    <a:pt x="5152610" y="182416"/>
                  </a:cubicBezTo>
                  <a:lnTo>
                    <a:pt x="5150587" y="188890"/>
                  </a:lnTo>
                  <a:lnTo>
                    <a:pt x="5150587" y="190913"/>
                  </a:lnTo>
                  <a:cubicBezTo>
                    <a:pt x="5152655" y="190913"/>
                    <a:pt x="5153689" y="191633"/>
                    <a:pt x="5153689" y="193072"/>
                  </a:cubicBezTo>
                  <a:lnTo>
                    <a:pt x="5153689" y="195230"/>
                  </a:lnTo>
                  <a:cubicBezTo>
                    <a:pt x="5151621" y="196668"/>
                    <a:pt x="5150587" y="200580"/>
                    <a:pt x="5150587" y="206964"/>
                  </a:cubicBezTo>
                  <a:lnTo>
                    <a:pt x="5139932" y="214382"/>
                  </a:lnTo>
                  <a:cubicBezTo>
                    <a:pt x="5135166" y="223553"/>
                    <a:pt x="5130895" y="228139"/>
                    <a:pt x="5127118" y="228139"/>
                  </a:cubicBezTo>
                  <a:cubicBezTo>
                    <a:pt x="5124871" y="228139"/>
                    <a:pt x="5120285" y="220721"/>
                    <a:pt x="5113361" y="205885"/>
                  </a:cubicBezTo>
                  <a:cubicBezTo>
                    <a:pt x="5109854" y="205885"/>
                    <a:pt x="5108101" y="204806"/>
                    <a:pt x="5108101" y="202648"/>
                  </a:cubicBezTo>
                  <a:lnTo>
                    <a:pt x="5108101" y="198467"/>
                  </a:lnTo>
                  <a:lnTo>
                    <a:pt x="5109180" y="197388"/>
                  </a:lnTo>
                  <a:lnTo>
                    <a:pt x="5108101" y="196309"/>
                  </a:lnTo>
                  <a:lnTo>
                    <a:pt x="5108101" y="190913"/>
                  </a:lnTo>
                  <a:lnTo>
                    <a:pt x="5110124" y="178235"/>
                  </a:lnTo>
                  <a:cubicBezTo>
                    <a:pt x="5110124" y="156475"/>
                    <a:pt x="5106258" y="140560"/>
                    <a:pt x="5098525" y="130489"/>
                  </a:cubicBezTo>
                  <a:lnTo>
                    <a:pt x="5097446" y="130489"/>
                  </a:lnTo>
                  <a:cubicBezTo>
                    <a:pt x="5097446" y="136154"/>
                    <a:pt x="5096367" y="140020"/>
                    <a:pt x="5094209" y="142088"/>
                  </a:cubicBezTo>
                  <a:lnTo>
                    <a:pt x="5095288" y="143167"/>
                  </a:lnTo>
                  <a:lnTo>
                    <a:pt x="5095288" y="144246"/>
                  </a:lnTo>
                  <a:lnTo>
                    <a:pt x="5094209" y="151665"/>
                  </a:lnTo>
                  <a:lnTo>
                    <a:pt x="5098525" y="155981"/>
                  </a:lnTo>
                  <a:lnTo>
                    <a:pt x="5098525" y="161241"/>
                  </a:lnTo>
                  <a:lnTo>
                    <a:pt x="5092186" y="177156"/>
                  </a:lnTo>
                  <a:lnTo>
                    <a:pt x="5094209" y="187811"/>
                  </a:lnTo>
                  <a:cubicBezTo>
                    <a:pt x="5094209" y="190419"/>
                    <a:pt x="5091736" y="193971"/>
                    <a:pt x="5086791" y="198467"/>
                  </a:cubicBezTo>
                  <a:lnTo>
                    <a:pt x="5080451" y="216405"/>
                  </a:lnTo>
                  <a:cubicBezTo>
                    <a:pt x="5078653" y="229893"/>
                    <a:pt x="5076900" y="236636"/>
                    <a:pt x="5075191" y="236636"/>
                  </a:cubicBezTo>
                  <a:lnTo>
                    <a:pt x="5073033" y="236636"/>
                  </a:lnTo>
                  <a:lnTo>
                    <a:pt x="5070875" y="234478"/>
                  </a:lnTo>
                  <a:lnTo>
                    <a:pt x="5071954" y="230297"/>
                  </a:lnTo>
                  <a:lnTo>
                    <a:pt x="5068717" y="230297"/>
                  </a:lnTo>
                  <a:lnTo>
                    <a:pt x="5069796" y="233399"/>
                  </a:lnTo>
                  <a:cubicBezTo>
                    <a:pt x="5069796" y="236996"/>
                    <a:pt x="5068043" y="241627"/>
                    <a:pt x="5064536" y="247291"/>
                  </a:cubicBezTo>
                  <a:cubicBezTo>
                    <a:pt x="5064536" y="253136"/>
                    <a:pt x="5060265" y="258082"/>
                    <a:pt x="5051723" y="262128"/>
                  </a:cubicBezTo>
                  <a:cubicBezTo>
                    <a:pt x="5051723" y="264106"/>
                    <a:pt x="5048531" y="266219"/>
                    <a:pt x="5042147" y="268467"/>
                  </a:cubicBezTo>
                  <a:cubicBezTo>
                    <a:pt x="5042147" y="270625"/>
                    <a:pt x="5041472" y="271704"/>
                    <a:pt x="5040124" y="271704"/>
                  </a:cubicBezTo>
                  <a:lnTo>
                    <a:pt x="5036887" y="268467"/>
                  </a:lnTo>
                  <a:cubicBezTo>
                    <a:pt x="5039045" y="264780"/>
                    <a:pt x="5041517" y="254889"/>
                    <a:pt x="5044305" y="238794"/>
                  </a:cubicBezTo>
                  <a:cubicBezTo>
                    <a:pt x="5047902" y="236996"/>
                    <a:pt x="5049700" y="234164"/>
                    <a:pt x="5049700" y="230297"/>
                  </a:cubicBezTo>
                  <a:lnTo>
                    <a:pt x="5048621" y="225981"/>
                  </a:lnTo>
                  <a:lnTo>
                    <a:pt x="5050644" y="221800"/>
                  </a:lnTo>
                  <a:lnTo>
                    <a:pt x="5049700" y="216405"/>
                  </a:lnTo>
                  <a:cubicBezTo>
                    <a:pt x="5051049" y="190959"/>
                    <a:pt x="5053881" y="178235"/>
                    <a:pt x="5058197" y="178235"/>
                  </a:cubicBezTo>
                  <a:lnTo>
                    <a:pt x="5060220" y="176077"/>
                  </a:lnTo>
                  <a:lnTo>
                    <a:pt x="5060220" y="174998"/>
                  </a:lnTo>
                  <a:lnTo>
                    <a:pt x="5057118" y="171896"/>
                  </a:lnTo>
                  <a:cubicBezTo>
                    <a:pt x="5057118" y="173425"/>
                    <a:pt x="5055320" y="174459"/>
                    <a:pt x="5051723" y="174998"/>
                  </a:cubicBezTo>
                  <a:lnTo>
                    <a:pt x="5049700" y="169738"/>
                  </a:lnTo>
                  <a:cubicBezTo>
                    <a:pt x="5053207" y="167580"/>
                    <a:pt x="5054960" y="165107"/>
                    <a:pt x="5054960" y="162320"/>
                  </a:cubicBezTo>
                  <a:lnTo>
                    <a:pt x="5049700" y="155981"/>
                  </a:lnTo>
                  <a:cubicBezTo>
                    <a:pt x="5049700" y="154542"/>
                    <a:pt x="5051453" y="153823"/>
                    <a:pt x="5054960" y="153823"/>
                  </a:cubicBezTo>
                  <a:lnTo>
                    <a:pt x="5057118" y="149507"/>
                  </a:lnTo>
                  <a:lnTo>
                    <a:pt x="5054960" y="145325"/>
                  </a:lnTo>
                  <a:lnTo>
                    <a:pt x="5056039" y="138986"/>
                  </a:lnTo>
                  <a:lnTo>
                    <a:pt x="5056039" y="136828"/>
                  </a:lnTo>
                  <a:lnTo>
                    <a:pt x="5049700" y="130489"/>
                  </a:lnTo>
                  <a:lnTo>
                    <a:pt x="5053881" y="113495"/>
                  </a:lnTo>
                  <a:lnTo>
                    <a:pt x="5052802" y="108100"/>
                  </a:lnTo>
                  <a:lnTo>
                    <a:pt x="5053881" y="101761"/>
                  </a:lnTo>
                  <a:lnTo>
                    <a:pt x="5052802" y="85845"/>
                  </a:lnTo>
                  <a:lnTo>
                    <a:pt x="5052802" y="79506"/>
                  </a:lnTo>
                  <a:cubicBezTo>
                    <a:pt x="5052802" y="77168"/>
                    <a:pt x="5053881" y="74650"/>
                    <a:pt x="5056039" y="71953"/>
                  </a:cubicBezTo>
                  <a:lnTo>
                    <a:pt x="5054960" y="65614"/>
                  </a:lnTo>
                  <a:lnTo>
                    <a:pt x="5056039" y="62512"/>
                  </a:lnTo>
                  <a:cubicBezTo>
                    <a:pt x="5054780" y="60893"/>
                    <a:pt x="5053701" y="55903"/>
                    <a:pt x="5052802" y="47540"/>
                  </a:cubicBezTo>
                  <a:lnTo>
                    <a:pt x="5051723" y="46461"/>
                  </a:lnTo>
                  <a:lnTo>
                    <a:pt x="5051723" y="44438"/>
                  </a:lnTo>
                  <a:close/>
                  <a:moveTo>
                    <a:pt x="9273818" y="42212"/>
                  </a:moveTo>
                  <a:lnTo>
                    <a:pt x="9271392" y="46287"/>
                  </a:lnTo>
                  <a:lnTo>
                    <a:pt x="9274507" y="47351"/>
                  </a:lnTo>
                  <a:lnTo>
                    <a:pt x="9274445" y="44552"/>
                  </a:lnTo>
                  <a:lnTo>
                    <a:pt x="9276441" y="43715"/>
                  </a:lnTo>
                  <a:close/>
                  <a:moveTo>
                    <a:pt x="2178490" y="41523"/>
                  </a:moveTo>
                  <a:lnTo>
                    <a:pt x="2178490" y="45860"/>
                  </a:lnTo>
                  <a:lnTo>
                    <a:pt x="2182038" y="45860"/>
                  </a:lnTo>
                  <a:lnTo>
                    <a:pt x="2182038" y="41523"/>
                  </a:lnTo>
                  <a:close/>
                  <a:moveTo>
                    <a:pt x="3194088" y="41200"/>
                  </a:moveTo>
                  <a:lnTo>
                    <a:pt x="3196246" y="46596"/>
                  </a:lnTo>
                  <a:lnTo>
                    <a:pt x="3197325" y="46596"/>
                  </a:lnTo>
                  <a:lnTo>
                    <a:pt x="3197325" y="45517"/>
                  </a:lnTo>
                  <a:lnTo>
                    <a:pt x="3196246" y="41200"/>
                  </a:lnTo>
                  <a:close/>
                  <a:moveTo>
                    <a:pt x="4682532" y="40392"/>
                  </a:moveTo>
                  <a:lnTo>
                    <a:pt x="4682532" y="41471"/>
                  </a:lnTo>
                  <a:lnTo>
                    <a:pt x="4684690" y="41471"/>
                  </a:lnTo>
                  <a:lnTo>
                    <a:pt x="4684690" y="40392"/>
                  </a:lnTo>
                  <a:close/>
                  <a:moveTo>
                    <a:pt x="1652454" y="40256"/>
                  </a:moveTo>
                  <a:lnTo>
                    <a:pt x="1649082" y="44707"/>
                  </a:lnTo>
                  <a:cubicBezTo>
                    <a:pt x="1649711" y="49113"/>
                    <a:pt x="1650836" y="51316"/>
                    <a:pt x="1652454" y="51316"/>
                  </a:cubicBezTo>
                  <a:lnTo>
                    <a:pt x="1653534" y="51316"/>
                  </a:lnTo>
                  <a:cubicBezTo>
                    <a:pt x="1657938" y="51316"/>
                    <a:pt x="1660142" y="48393"/>
                    <a:pt x="1660142" y="42549"/>
                  </a:cubicBezTo>
                  <a:close/>
                  <a:moveTo>
                    <a:pt x="8720964" y="40124"/>
                  </a:moveTo>
                  <a:lnTo>
                    <a:pt x="8720964" y="41203"/>
                  </a:lnTo>
                  <a:lnTo>
                    <a:pt x="8723122" y="43361"/>
                  </a:lnTo>
                  <a:lnTo>
                    <a:pt x="8723122" y="40124"/>
                  </a:lnTo>
                  <a:close/>
                  <a:moveTo>
                    <a:pt x="4096067" y="40092"/>
                  </a:moveTo>
                  <a:lnTo>
                    <a:pt x="4093711" y="40333"/>
                  </a:lnTo>
                  <a:lnTo>
                    <a:pt x="4093711" y="43612"/>
                  </a:lnTo>
                  <a:lnTo>
                    <a:pt x="4096067" y="43612"/>
                  </a:lnTo>
                  <a:close/>
                  <a:moveTo>
                    <a:pt x="6188695" y="38909"/>
                  </a:moveTo>
                  <a:lnTo>
                    <a:pt x="6186537" y="41067"/>
                  </a:lnTo>
                  <a:lnTo>
                    <a:pt x="6186537" y="43225"/>
                  </a:lnTo>
                  <a:lnTo>
                    <a:pt x="6188695" y="41067"/>
                  </a:lnTo>
                  <a:close/>
                  <a:moveTo>
                    <a:pt x="1670123" y="38098"/>
                  </a:moveTo>
                  <a:lnTo>
                    <a:pt x="1670123" y="39177"/>
                  </a:lnTo>
                  <a:lnTo>
                    <a:pt x="1672280" y="41470"/>
                  </a:lnTo>
                  <a:lnTo>
                    <a:pt x="1673360" y="41470"/>
                  </a:lnTo>
                  <a:close/>
                  <a:moveTo>
                    <a:pt x="1664594" y="37019"/>
                  </a:moveTo>
                  <a:lnTo>
                    <a:pt x="1664594" y="38098"/>
                  </a:lnTo>
                  <a:lnTo>
                    <a:pt x="1669045" y="38098"/>
                  </a:lnTo>
                  <a:lnTo>
                    <a:pt x="1669045" y="37019"/>
                  </a:lnTo>
                  <a:close/>
                  <a:moveTo>
                    <a:pt x="8743623" y="36887"/>
                  </a:moveTo>
                  <a:lnTo>
                    <a:pt x="8741465" y="39045"/>
                  </a:lnTo>
                  <a:lnTo>
                    <a:pt x="8741465" y="40124"/>
                  </a:lnTo>
                  <a:lnTo>
                    <a:pt x="8744702" y="41203"/>
                  </a:lnTo>
                  <a:lnTo>
                    <a:pt x="8745781" y="40124"/>
                  </a:lnTo>
                  <a:lnTo>
                    <a:pt x="8745781" y="39045"/>
                  </a:lnTo>
                  <a:close/>
                  <a:moveTo>
                    <a:pt x="9193394" y="36870"/>
                  </a:moveTo>
                  <a:cubicBezTo>
                    <a:pt x="9192056" y="37477"/>
                    <a:pt x="9191387" y="37508"/>
                    <a:pt x="9191387" y="36961"/>
                  </a:cubicBezTo>
                  <a:lnTo>
                    <a:pt x="9192464" y="40546"/>
                  </a:lnTo>
                  <a:lnTo>
                    <a:pt x="9194187" y="39078"/>
                  </a:lnTo>
                  <a:cubicBezTo>
                    <a:pt x="9195069" y="38323"/>
                    <a:pt x="9195509" y="37940"/>
                    <a:pt x="9195509" y="37928"/>
                  </a:cubicBezTo>
                  <a:lnTo>
                    <a:pt x="9193394" y="37928"/>
                  </a:lnTo>
                  <a:close/>
                  <a:moveTo>
                    <a:pt x="4250284" y="36725"/>
                  </a:moveTo>
                  <a:lnTo>
                    <a:pt x="4250284" y="37996"/>
                  </a:lnTo>
                  <a:lnTo>
                    <a:pt x="4251397" y="37397"/>
                  </a:lnTo>
                  <a:lnTo>
                    <a:pt x="4251715" y="37502"/>
                  </a:lnTo>
                  <a:lnTo>
                    <a:pt x="4250976" y="37159"/>
                  </a:lnTo>
                  <a:close/>
                  <a:moveTo>
                    <a:pt x="6172240" y="35672"/>
                  </a:moveTo>
                  <a:lnTo>
                    <a:pt x="6169003" y="38909"/>
                  </a:lnTo>
                  <a:lnTo>
                    <a:pt x="6169003" y="39988"/>
                  </a:lnTo>
                  <a:lnTo>
                    <a:pt x="6173319" y="44304"/>
                  </a:lnTo>
                  <a:lnTo>
                    <a:pt x="6175612" y="44304"/>
                  </a:lnTo>
                  <a:lnTo>
                    <a:pt x="6176691" y="38909"/>
                  </a:lnTo>
                  <a:lnTo>
                    <a:pt x="6175612" y="35672"/>
                  </a:lnTo>
                  <a:close/>
                  <a:moveTo>
                    <a:pt x="140945" y="35265"/>
                  </a:moveTo>
                  <a:lnTo>
                    <a:pt x="133661" y="39311"/>
                  </a:lnTo>
                  <a:lnTo>
                    <a:pt x="130694" y="37288"/>
                  </a:lnTo>
                  <a:cubicBezTo>
                    <a:pt x="126018" y="39356"/>
                    <a:pt x="120893" y="40390"/>
                    <a:pt x="115318" y="40390"/>
                  </a:cubicBezTo>
                  <a:lnTo>
                    <a:pt x="115318" y="39311"/>
                  </a:lnTo>
                  <a:lnTo>
                    <a:pt x="106012" y="42413"/>
                  </a:lnTo>
                  <a:lnTo>
                    <a:pt x="103989" y="38232"/>
                  </a:lnTo>
                  <a:lnTo>
                    <a:pt x="102910" y="39311"/>
                  </a:lnTo>
                  <a:lnTo>
                    <a:pt x="99943" y="39311"/>
                  </a:lnTo>
                  <a:lnTo>
                    <a:pt x="96840" y="37288"/>
                  </a:lnTo>
                  <a:lnTo>
                    <a:pt x="95761" y="37288"/>
                  </a:lnTo>
                  <a:lnTo>
                    <a:pt x="95761" y="38232"/>
                  </a:lnTo>
                  <a:lnTo>
                    <a:pt x="97919" y="38232"/>
                  </a:lnTo>
                  <a:lnTo>
                    <a:pt x="96840" y="43357"/>
                  </a:lnTo>
                  <a:lnTo>
                    <a:pt x="99943" y="47538"/>
                  </a:lnTo>
                  <a:lnTo>
                    <a:pt x="97919" y="58733"/>
                  </a:lnTo>
                  <a:lnTo>
                    <a:pt x="101966" y="70063"/>
                  </a:lnTo>
                  <a:lnTo>
                    <a:pt x="101966" y="71142"/>
                  </a:lnTo>
                  <a:lnTo>
                    <a:pt x="98864" y="82336"/>
                  </a:lnTo>
                  <a:lnTo>
                    <a:pt x="100887" y="91508"/>
                  </a:lnTo>
                  <a:lnTo>
                    <a:pt x="97919" y="98791"/>
                  </a:lnTo>
                  <a:lnTo>
                    <a:pt x="98864" y="101758"/>
                  </a:lnTo>
                  <a:lnTo>
                    <a:pt x="97919" y="118213"/>
                  </a:lnTo>
                  <a:lnTo>
                    <a:pt x="97919" y="121315"/>
                  </a:lnTo>
                  <a:cubicBezTo>
                    <a:pt x="97919" y="124193"/>
                    <a:pt x="99268" y="126216"/>
                    <a:pt x="101966" y="127385"/>
                  </a:cubicBezTo>
                  <a:lnTo>
                    <a:pt x="102910" y="126441"/>
                  </a:lnTo>
                  <a:lnTo>
                    <a:pt x="111137" y="126441"/>
                  </a:lnTo>
                  <a:lnTo>
                    <a:pt x="112216" y="127385"/>
                  </a:lnTo>
                  <a:lnTo>
                    <a:pt x="113160" y="127385"/>
                  </a:lnTo>
                  <a:lnTo>
                    <a:pt x="116262" y="124283"/>
                  </a:lnTo>
                  <a:lnTo>
                    <a:pt x="126513" y="124283"/>
                  </a:lnTo>
                  <a:lnTo>
                    <a:pt x="130694" y="127385"/>
                  </a:lnTo>
                  <a:lnTo>
                    <a:pt x="138787" y="124283"/>
                  </a:lnTo>
                  <a:lnTo>
                    <a:pt x="149037" y="125362"/>
                  </a:lnTo>
                  <a:lnTo>
                    <a:pt x="157265" y="124283"/>
                  </a:lnTo>
                  <a:cubicBezTo>
                    <a:pt x="157804" y="126351"/>
                    <a:pt x="160546" y="127385"/>
                    <a:pt x="165492" y="127385"/>
                  </a:cubicBezTo>
                  <a:lnTo>
                    <a:pt x="169538" y="126441"/>
                  </a:lnTo>
                  <a:lnTo>
                    <a:pt x="173719" y="127385"/>
                  </a:lnTo>
                  <a:lnTo>
                    <a:pt x="174664" y="127385"/>
                  </a:lnTo>
                  <a:lnTo>
                    <a:pt x="178845" y="125362"/>
                  </a:lnTo>
                  <a:lnTo>
                    <a:pt x="176687" y="119157"/>
                  </a:lnTo>
                  <a:cubicBezTo>
                    <a:pt x="178395" y="111874"/>
                    <a:pt x="179789" y="108143"/>
                    <a:pt x="180868" y="107963"/>
                  </a:cubicBezTo>
                  <a:lnTo>
                    <a:pt x="179789" y="106884"/>
                  </a:lnTo>
                  <a:lnTo>
                    <a:pt x="179789" y="105939"/>
                  </a:lnTo>
                  <a:lnTo>
                    <a:pt x="180868" y="85438"/>
                  </a:lnTo>
                  <a:lnTo>
                    <a:pt x="181812" y="85438"/>
                  </a:lnTo>
                  <a:lnTo>
                    <a:pt x="177766" y="75188"/>
                  </a:lnTo>
                  <a:lnTo>
                    <a:pt x="180868" y="66016"/>
                  </a:lnTo>
                  <a:cubicBezTo>
                    <a:pt x="180868" y="60891"/>
                    <a:pt x="179474" y="57115"/>
                    <a:pt x="176687" y="54687"/>
                  </a:cubicBezTo>
                  <a:lnTo>
                    <a:pt x="176687" y="52664"/>
                  </a:lnTo>
                  <a:cubicBezTo>
                    <a:pt x="176687" y="50955"/>
                    <a:pt x="178080" y="49921"/>
                    <a:pt x="180868" y="49562"/>
                  </a:cubicBezTo>
                  <a:lnTo>
                    <a:pt x="180868" y="47538"/>
                  </a:lnTo>
                  <a:lnTo>
                    <a:pt x="178845" y="41334"/>
                  </a:lnTo>
                  <a:lnTo>
                    <a:pt x="176687" y="39311"/>
                  </a:lnTo>
                  <a:lnTo>
                    <a:pt x="153218" y="40390"/>
                  </a:lnTo>
                  <a:cubicBezTo>
                    <a:pt x="145036" y="38502"/>
                    <a:pt x="140945" y="36793"/>
                    <a:pt x="140945" y="35265"/>
                  </a:cubicBezTo>
                  <a:close/>
                  <a:moveTo>
                    <a:pt x="4179270" y="35176"/>
                  </a:moveTo>
                  <a:lnTo>
                    <a:pt x="4179270" y="39513"/>
                  </a:lnTo>
                  <a:lnTo>
                    <a:pt x="4182684" y="39513"/>
                  </a:lnTo>
                  <a:lnTo>
                    <a:pt x="4182684" y="35176"/>
                  </a:lnTo>
                  <a:close/>
                  <a:moveTo>
                    <a:pt x="7717788" y="33650"/>
                  </a:moveTo>
                  <a:lnTo>
                    <a:pt x="7717788" y="35943"/>
                  </a:lnTo>
                  <a:lnTo>
                    <a:pt x="7721025" y="40259"/>
                  </a:lnTo>
                  <a:lnTo>
                    <a:pt x="7721025" y="43496"/>
                  </a:lnTo>
                  <a:lnTo>
                    <a:pt x="7719946" y="44575"/>
                  </a:lnTo>
                  <a:lnTo>
                    <a:pt x="7721025" y="49970"/>
                  </a:lnTo>
                  <a:cubicBezTo>
                    <a:pt x="7723812" y="49250"/>
                    <a:pt x="7727454" y="46733"/>
                    <a:pt x="7731950" y="42417"/>
                  </a:cubicBezTo>
                  <a:lnTo>
                    <a:pt x="7743954" y="40259"/>
                  </a:lnTo>
                  <a:lnTo>
                    <a:pt x="7743954" y="39180"/>
                  </a:lnTo>
                  <a:lnTo>
                    <a:pt x="7734108" y="38101"/>
                  </a:lnTo>
                  <a:lnTo>
                    <a:pt x="7729792" y="40259"/>
                  </a:lnTo>
                  <a:cubicBezTo>
                    <a:pt x="7723947" y="38460"/>
                    <a:pt x="7721025" y="36257"/>
                    <a:pt x="7721025" y="33650"/>
                  </a:cubicBezTo>
                  <a:close/>
                  <a:moveTo>
                    <a:pt x="2108438" y="33297"/>
                  </a:moveTo>
                  <a:cubicBezTo>
                    <a:pt x="2109297" y="33297"/>
                    <a:pt x="2108812" y="38135"/>
                    <a:pt x="2106980" y="47809"/>
                  </a:cubicBezTo>
                  <a:cubicBezTo>
                    <a:pt x="2104060" y="48032"/>
                    <a:pt x="2094592" y="57521"/>
                    <a:pt x="2078579" y="76274"/>
                  </a:cubicBezTo>
                  <a:cubicBezTo>
                    <a:pt x="2074100" y="76274"/>
                    <a:pt x="2070864" y="79048"/>
                    <a:pt x="2068871" y="84596"/>
                  </a:cubicBezTo>
                  <a:cubicBezTo>
                    <a:pt x="2062325" y="85087"/>
                    <a:pt x="2059054" y="87911"/>
                    <a:pt x="2059054" y="93070"/>
                  </a:cubicBezTo>
                  <a:lnTo>
                    <a:pt x="2055813" y="93070"/>
                  </a:lnTo>
                  <a:lnTo>
                    <a:pt x="2055880" y="93207"/>
                  </a:lnTo>
                  <a:lnTo>
                    <a:pt x="2055028" y="97271"/>
                  </a:lnTo>
                  <a:lnTo>
                    <a:pt x="2060564" y="95081"/>
                  </a:lnTo>
                  <a:cubicBezTo>
                    <a:pt x="2070443" y="99986"/>
                    <a:pt x="2079204" y="103468"/>
                    <a:pt x="2086843" y="105528"/>
                  </a:cubicBezTo>
                  <a:lnTo>
                    <a:pt x="2092891" y="104470"/>
                  </a:lnTo>
                  <a:lnTo>
                    <a:pt x="2094084" y="105454"/>
                  </a:lnTo>
                  <a:lnTo>
                    <a:pt x="2102235" y="103544"/>
                  </a:lnTo>
                  <a:lnTo>
                    <a:pt x="2104939" y="103544"/>
                  </a:lnTo>
                  <a:lnTo>
                    <a:pt x="2114501" y="106585"/>
                  </a:lnTo>
                  <a:lnTo>
                    <a:pt x="2124934" y="98533"/>
                  </a:lnTo>
                  <a:lnTo>
                    <a:pt x="2124934" y="97699"/>
                  </a:lnTo>
                  <a:lnTo>
                    <a:pt x="2129152" y="94023"/>
                  </a:lnTo>
                  <a:lnTo>
                    <a:pt x="2135455" y="97519"/>
                  </a:lnTo>
                  <a:lnTo>
                    <a:pt x="2130983" y="91390"/>
                  </a:lnTo>
                  <a:cubicBezTo>
                    <a:pt x="2124358" y="81299"/>
                    <a:pt x="2120975" y="72621"/>
                    <a:pt x="2120834" y="65356"/>
                  </a:cubicBezTo>
                  <a:lnTo>
                    <a:pt x="2120834" y="64770"/>
                  </a:lnTo>
                  <a:cubicBezTo>
                    <a:pt x="2117875" y="64770"/>
                    <a:pt x="2115517" y="58466"/>
                    <a:pt x="2113754" y="45860"/>
                  </a:cubicBezTo>
                  <a:cubicBezTo>
                    <a:pt x="2112124" y="45860"/>
                    <a:pt x="2111312" y="43039"/>
                    <a:pt x="2111312" y="37396"/>
                  </a:cubicBezTo>
                  <a:cubicBezTo>
                    <a:pt x="2109748" y="37396"/>
                    <a:pt x="2108790" y="36030"/>
                    <a:pt x="2108438" y="33297"/>
                  </a:cubicBezTo>
                  <a:close/>
                  <a:moveTo>
                    <a:pt x="91715" y="33242"/>
                  </a:moveTo>
                  <a:lnTo>
                    <a:pt x="91715" y="34186"/>
                  </a:lnTo>
                  <a:lnTo>
                    <a:pt x="93738" y="34186"/>
                  </a:lnTo>
                  <a:lnTo>
                    <a:pt x="93738" y="33242"/>
                  </a:lnTo>
                  <a:close/>
                  <a:moveTo>
                    <a:pt x="6655243" y="33194"/>
                  </a:moveTo>
                  <a:lnTo>
                    <a:pt x="6659331" y="36709"/>
                  </a:lnTo>
                  <a:lnTo>
                    <a:pt x="6659331" y="37029"/>
                  </a:lnTo>
                  <a:lnTo>
                    <a:pt x="6664149" y="33194"/>
                  </a:lnTo>
                  <a:lnTo>
                    <a:pt x="6668387" y="33194"/>
                  </a:lnTo>
                  <a:cubicBezTo>
                    <a:pt x="6680952" y="35768"/>
                    <a:pt x="6687234" y="38765"/>
                    <a:pt x="6687234" y="42184"/>
                  </a:cubicBezTo>
                  <a:lnTo>
                    <a:pt x="6677000" y="51944"/>
                  </a:lnTo>
                  <a:lnTo>
                    <a:pt x="6669325" y="51944"/>
                  </a:lnTo>
                  <a:cubicBezTo>
                    <a:pt x="6666845" y="51944"/>
                    <a:pt x="6664488" y="51198"/>
                    <a:pt x="6662254" y="49706"/>
                  </a:cubicBezTo>
                  <a:lnTo>
                    <a:pt x="6657823" y="45010"/>
                  </a:lnTo>
                  <a:lnTo>
                    <a:pt x="6655990" y="47414"/>
                  </a:lnTo>
                  <a:cubicBezTo>
                    <a:pt x="6653763" y="48569"/>
                    <a:pt x="6650421" y="49418"/>
                    <a:pt x="6645966" y="49961"/>
                  </a:cubicBezTo>
                  <a:lnTo>
                    <a:pt x="6640959" y="49961"/>
                  </a:lnTo>
                  <a:lnTo>
                    <a:pt x="6635050" y="48903"/>
                  </a:lnTo>
                  <a:lnTo>
                    <a:pt x="6631067" y="49961"/>
                  </a:lnTo>
                  <a:cubicBezTo>
                    <a:pt x="6624253" y="49961"/>
                    <a:pt x="6619620" y="47573"/>
                    <a:pt x="6617170" y="42798"/>
                  </a:cubicBezTo>
                  <a:lnTo>
                    <a:pt x="6617170" y="41048"/>
                  </a:lnTo>
                  <a:cubicBezTo>
                    <a:pt x="6617170" y="38286"/>
                    <a:pt x="6620520" y="35977"/>
                    <a:pt x="6627221" y="34119"/>
                  </a:cubicBezTo>
                  <a:lnTo>
                    <a:pt x="6635020" y="35181"/>
                  </a:lnTo>
                  <a:close/>
                  <a:moveTo>
                    <a:pt x="8608882" y="32571"/>
                  </a:moveTo>
                  <a:lnTo>
                    <a:pt x="8607803" y="37966"/>
                  </a:lnTo>
                  <a:lnTo>
                    <a:pt x="8607803" y="39045"/>
                  </a:lnTo>
                  <a:lnTo>
                    <a:pt x="8612119" y="39045"/>
                  </a:lnTo>
                  <a:lnTo>
                    <a:pt x="8614277" y="32571"/>
                  </a:lnTo>
                  <a:close/>
                  <a:moveTo>
                    <a:pt x="6190853" y="32435"/>
                  </a:moveTo>
                  <a:lnTo>
                    <a:pt x="6190853" y="36751"/>
                  </a:lnTo>
                  <a:lnTo>
                    <a:pt x="6191932" y="35672"/>
                  </a:lnTo>
                  <a:lnTo>
                    <a:pt x="6193011" y="35672"/>
                  </a:lnTo>
                  <a:lnTo>
                    <a:pt x="6191932" y="32435"/>
                  </a:lnTo>
                  <a:close/>
                  <a:moveTo>
                    <a:pt x="2607667" y="32433"/>
                  </a:moveTo>
                  <a:lnTo>
                    <a:pt x="2607667" y="34591"/>
                  </a:lnTo>
                  <a:lnTo>
                    <a:pt x="2609824" y="34591"/>
                  </a:lnTo>
                  <a:close/>
                  <a:moveTo>
                    <a:pt x="4076916" y="30944"/>
                  </a:moveTo>
                  <a:lnTo>
                    <a:pt x="4076916" y="32706"/>
                  </a:lnTo>
                  <a:lnTo>
                    <a:pt x="4077570" y="32107"/>
                  </a:lnTo>
                  <a:lnTo>
                    <a:pt x="4078348" y="31547"/>
                  </a:lnTo>
                  <a:lnTo>
                    <a:pt x="4078704" y="30944"/>
                  </a:lnTo>
                  <a:close/>
                  <a:moveTo>
                    <a:pt x="8112824" y="30548"/>
                  </a:moveTo>
                  <a:lnTo>
                    <a:pt x="8112824" y="34864"/>
                  </a:lnTo>
                  <a:lnTo>
                    <a:pt x="8113903" y="35943"/>
                  </a:lnTo>
                  <a:lnTo>
                    <a:pt x="8113903" y="37022"/>
                  </a:lnTo>
                  <a:lnTo>
                    <a:pt x="8117140" y="35943"/>
                  </a:lnTo>
                  <a:lnTo>
                    <a:pt x="8117140" y="32706"/>
                  </a:lnTo>
                  <a:lnTo>
                    <a:pt x="8114982" y="30548"/>
                  </a:lnTo>
                  <a:close/>
                  <a:moveTo>
                    <a:pt x="2192243" y="30018"/>
                  </a:moveTo>
                  <a:lnTo>
                    <a:pt x="2192243" y="34355"/>
                  </a:lnTo>
                  <a:lnTo>
                    <a:pt x="2193541" y="34355"/>
                  </a:lnTo>
                  <a:lnTo>
                    <a:pt x="2193541" y="30018"/>
                  </a:lnTo>
                  <a:close/>
                  <a:moveTo>
                    <a:pt x="7282372" y="30008"/>
                  </a:moveTo>
                  <a:lnTo>
                    <a:pt x="7282372" y="31087"/>
                  </a:lnTo>
                  <a:lnTo>
                    <a:pt x="7285610" y="31087"/>
                  </a:lnTo>
                  <a:lnTo>
                    <a:pt x="7285610" y="30008"/>
                  </a:lnTo>
                  <a:close/>
                  <a:moveTo>
                    <a:pt x="8109587" y="29469"/>
                  </a:moveTo>
                  <a:lnTo>
                    <a:pt x="8109587" y="30548"/>
                  </a:lnTo>
                  <a:lnTo>
                    <a:pt x="8111745" y="30548"/>
                  </a:lnTo>
                  <a:lnTo>
                    <a:pt x="8111745" y="29469"/>
                  </a:lnTo>
                  <a:close/>
                  <a:moveTo>
                    <a:pt x="8100955" y="29469"/>
                  </a:moveTo>
                  <a:lnTo>
                    <a:pt x="8100955" y="31627"/>
                  </a:lnTo>
                  <a:lnTo>
                    <a:pt x="8102034" y="30548"/>
                  </a:lnTo>
                  <a:lnTo>
                    <a:pt x="8103113" y="30548"/>
                  </a:lnTo>
                  <a:lnTo>
                    <a:pt x="8108508" y="31627"/>
                  </a:lnTo>
                  <a:lnTo>
                    <a:pt x="8106350" y="29469"/>
                  </a:lnTo>
                  <a:close/>
                  <a:moveTo>
                    <a:pt x="183835" y="29061"/>
                  </a:moveTo>
                  <a:lnTo>
                    <a:pt x="183835" y="30139"/>
                  </a:lnTo>
                  <a:lnTo>
                    <a:pt x="186937" y="31084"/>
                  </a:lnTo>
                  <a:lnTo>
                    <a:pt x="186937" y="29061"/>
                  </a:lnTo>
                  <a:close/>
                  <a:moveTo>
                    <a:pt x="7196996" y="28929"/>
                  </a:moveTo>
                  <a:lnTo>
                    <a:pt x="7199154" y="31087"/>
                  </a:lnTo>
                  <a:lnTo>
                    <a:pt x="7203470" y="31087"/>
                  </a:lnTo>
                  <a:lnTo>
                    <a:pt x="7203470" y="30008"/>
                  </a:lnTo>
                  <a:close/>
                  <a:moveTo>
                    <a:pt x="7183779" y="28929"/>
                  </a:moveTo>
                  <a:lnTo>
                    <a:pt x="7183779" y="32166"/>
                  </a:lnTo>
                  <a:lnTo>
                    <a:pt x="7184858" y="32166"/>
                  </a:lnTo>
                  <a:lnTo>
                    <a:pt x="7187016" y="30008"/>
                  </a:lnTo>
                  <a:lnTo>
                    <a:pt x="7187016" y="28929"/>
                  </a:lnTo>
                  <a:close/>
                  <a:moveTo>
                    <a:pt x="6166845" y="28119"/>
                  </a:moveTo>
                  <a:lnTo>
                    <a:pt x="6164553" y="30277"/>
                  </a:lnTo>
                  <a:lnTo>
                    <a:pt x="6164553" y="31356"/>
                  </a:lnTo>
                  <a:lnTo>
                    <a:pt x="6166845" y="29198"/>
                  </a:lnTo>
                  <a:close/>
                  <a:moveTo>
                    <a:pt x="4120210" y="28008"/>
                  </a:moveTo>
                  <a:lnTo>
                    <a:pt x="4102767" y="31707"/>
                  </a:lnTo>
                  <a:lnTo>
                    <a:pt x="4101224" y="37054"/>
                  </a:lnTo>
                  <a:lnTo>
                    <a:pt x="4102282" y="46297"/>
                  </a:lnTo>
                  <a:lnTo>
                    <a:pt x="4102282" y="53907"/>
                  </a:lnTo>
                  <a:lnTo>
                    <a:pt x="4098183" y="65087"/>
                  </a:lnTo>
                  <a:lnTo>
                    <a:pt x="4100341" y="71578"/>
                  </a:lnTo>
                  <a:lnTo>
                    <a:pt x="4100545" y="71192"/>
                  </a:lnTo>
                  <a:cubicBezTo>
                    <a:pt x="4101664" y="70213"/>
                    <a:pt x="4103341" y="69316"/>
                    <a:pt x="4105578" y="68501"/>
                  </a:cubicBezTo>
                  <a:lnTo>
                    <a:pt x="4111775" y="69489"/>
                  </a:lnTo>
                  <a:lnTo>
                    <a:pt x="4113394" y="66484"/>
                  </a:lnTo>
                  <a:cubicBezTo>
                    <a:pt x="4114321" y="65801"/>
                    <a:pt x="4115625" y="65460"/>
                    <a:pt x="4117304" y="65460"/>
                  </a:cubicBezTo>
                  <a:lnTo>
                    <a:pt x="4120345" y="65460"/>
                  </a:lnTo>
                  <a:cubicBezTo>
                    <a:pt x="4124386" y="65460"/>
                    <a:pt x="4127886" y="66473"/>
                    <a:pt x="4130843" y="68501"/>
                  </a:cubicBezTo>
                  <a:lnTo>
                    <a:pt x="4135391" y="65460"/>
                  </a:lnTo>
                  <a:lnTo>
                    <a:pt x="4138123" y="65460"/>
                  </a:lnTo>
                  <a:lnTo>
                    <a:pt x="4143280" y="69558"/>
                  </a:lnTo>
                  <a:lnTo>
                    <a:pt x="4143307" y="69558"/>
                  </a:lnTo>
                  <a:lnTo>
                    <a:pt x="4144887" y="68189"/>
                  </a:lnTo>
                  <a:lnTo>
                    <a:pt x="4143830" y="56996"/>
                  </a:lnTo>
                  <a:cubicBezTo>
                    <a:pt x="4146315" y="56996"/>
                    <a:pt x="4148035" y="56165"/>
                    <a:pt x="4148989" y="54503"/>
                  </a:cubicBezTo>
                  <a:lnTo>
                    <a:pt x="4145815" y="47875"/>
                  </a:lnTo>
                  <a:cubicBezTo>
                    <a:pt x="4145815" y="45363"/>
                    <a:pt x="4146520" y="42741"/>
                    <a:pt x="4147931" y="40008"/>
                  </a:cubicBezTo>
                  <a:lnTo>
                    <a:pt x="4151538" y="35161"/>
                  </a:lnTo>
                  <a:lnTo>
                    <a:pt x="4148255" y="37397"/>
                  </a:lnTo>
                  <a:lnTo>
                    <a:pt x="4143830" y="33675"/>
                  </a:lnTo>
                  <a:lnTo>
                    <a:pt x="4143830" y="31182"/>
                  </a:lnTo>
                  <a:lnTo>
                    <a:pt x="4132399" y="31182"/>
                  </a:lnTo>
                  <a:close/>
                  <a:moveTo>
                    <a:pt x="4256632" y="26712"/>
                  </a:moveTo>
                  <a:lnTo>
                    <a:pt x="4256632" y="30124"/>
                  </a:lnTo>
                  <a:lnTo>
                    <a:pt x="4256872" y="30124"/>
                  </a:lnTo>
                  <a:lnTo>
                    <a:pt x="4256872" y="26712"/>
                  </a:lnTo>
                  <a:close/>
                  <a:moveTo>
                    <a:pt x="7626477" y="26097"/>
                  </a:moveTo>
                  <a:lnTo>
                    <a:pt x="7626477" y="27176"/>
                  </a:lnTo>
                  <a:lnTo>
                    <a:pt x="7628635" y="27176"/>
                  </a:lnTo>
                  <a:lnTo>
                    <a:pt x="7628635" y="26097"/>
                  </a:lnTo>
                  <a:close/>
                  <a:moveTo>
                    <a:pt x="9196567" y="26053"/>
                  </a:moveTo>
                  <a:lnTo>
                    <a:pt x="9196567" y="27815"/>
                  </a:lnTo>
                  <a:lnTo>
                    <a:pt x="9197174" y="27216"/>
                  </a:lnTo>
                  <a:lnTo>
                    <a:pt x="9197866" y="26656"/>
                  </a:lnTo>
                  <a:lnTo>
                    <a:pt x="9198340" y="26053"/>
                  </a:lnTo>
                  <a:close/>
                  <a:moveTo>
                    <a:pt x="6167924" y="25961"/>
                  </a:moveTo>
                  <a:lnTo>
                    <a:pt x="6167924" y="27040"/>
                  </a:lnTo>
                  <a:lnTo>
                    <a:pt x="6171161" y="27040"/>
                  </a:lnTo>
                  <a:lnTo>
                    <a:pt x="6171161" y="25961"/>
                  </a:lnTo>
                  <a:close/>
                  <a:moveTo>
                    <a:pt x="4204998" y="25893"/>
                  </a:moveTo>
                  <a:lnTo>
                    <a:pt x="4193841" y="29070"/>
                  </a:lnTo>
                  <a:lnTo>
                    <a:pt x="4197049" y="31184"/>
                  </a:lnTo>
                  <a:cubicBezTo>
                    <a:pt x="4198050" y="32754"/>
                    <a:pt x="4198860" y="35110"/>
                    <a:pt x="4199480" y="38251"/>
                  </a:cubicBezTo>
                  <a:cubicBezTo>
                    <a:pt x="4193926" y="49140"/>
                    <a:pt x="4191148" y="58404"/>
                    <a:pt x="4191148" y="66041"/>
                  </a:cubicBezTo>
                  <a:lnTo>
                    <a:pt x="4191148" y="69558"/>
                  </a:lnTo>
                  <a:lnTo>
                    <a:pt x="4198117" y="69558"/>
                  </a:lnTo>
                  <a:cubicBezTo>
                    <a:pt x="4200996" y="64634"/>
                    <a:pt x="4207428" y="56655"/>
                    <a:pt x="4217415" y="45622"/>
                  </a:cubicBezTo>
                  <a:lnTo>
                    <a:pt x="4220603" y="45622"/>
                  </a:lnTo>
                  <a:lnTo>
                    <a:pt x="4227085" y="50456"/>
                  </a:lnTo>
                  <a:lnTo>
                    <a:pt x="4229391" y="44278"/>
                  </a:lnTo>
                  <a:lnTo>
                    <a:pt x="4229391" y="40358"/>
                  </a:lnTo>
                  <a:lnTo>
                    <a:pt x="4226886" y="30124"/>
                  </a:lnTo>
                  <a:lnTo>
                    <a:pt x="4221132" y="30124"/>
                  </a:lnTo>
                  <a:close/>
                  <a:moveTo>
                    <a:pt x="2111312" y="25892"/>
                  </a:moveTo>
                  <a:lnTo>
                    <a:pt x="2111312" y="30124"/>
                  </a:lnTo>
                  <a:lnTo>
                    <a:pt x="2114726" y="30124"/>
                  </a:lnTo>
                  <a:lnTo>
                    <a:pt x="2114726" y="25892"/>
                  </a:lnTo>
                  <a:close/>
                  <a:moveTo>
                    <a:pt x="729663" y="24745"/>
                  </a:moveTo>
                  <a:cubicBezTo>
                    <a:pt x="733709" y="24745"/>
                    <a:pt x="738430" y="28656"/>
                    <a:pt x="743825" y="36479"/>
                  </a:cubicBezTo>
                  <a:cubicBezTo>
                    <a:pt x="752547" y="36479"/>
                    <a:pt x="756908" y="38637"/>
                    <a:pt x="756908" y="42953"/>
                  </a:cubicBezTo>
                  <a:cubicBezTo>
                    <a:pt x="759425" y="45471"/>
                    <a:pt x="764101" y="47269"/>
                    <a:pt x="770935" y="48348"/>
                  </a:cubicBezTo>
                  <a:lnTo>
                    <a:pt x="772014" y="49427"/>
                  </a:lnTo>
                  <a:lnTo>
                    <a:pt x="772014" y="50506"/>
                  </a:lnTo>
                  <a:lnTo>
                    <a:pt x="769856" y="52664"/>
                  </a:lnTo>
                  <a:lnTo>
                    <a:pt x="762303" y="51585"/>
                  </a:lnTo>
                  <a:cubicBezTo>
                    <a:pt x="761764" y="54193"/>
                    <a:pt x="753806" y="55946"/>
                    <a:pt x="738430" y="56845"/>
                  </a:cubicBezTo>
                  <a:lnTo>
                    <a:pt x="727505" y="53743"/>
                  </a:lnTo>
                  <a:cubicBezTo>
                    <a:pt x="713208" y="54462"/>
                    <a:pt x="704172" y="55856"/>
                    <a:pt x="700395" y="57924"/>
                  </a:cubicBezTo>
                  <a:lnTo>
                    <a:pt x="692842" y="53743"/>
                  </a:lnTo>
                  <a:lnTo>
                    <a:pt x="687312" y="54822"/>
                  </a:lnTo>
                  <a:lnTo>
                    <a:pt x="682996" y="54822"/>
                  </a:lnTo>
                  <a:lnTo>
                    <a:pt x="679759" y="51585"/>
                  </a:lnTo>
                  <a:cubicBezTo>
                    <a:pt x="681198" y="51585"/>
                    <a:pt x="681917" y="50146"/>
                    <a:pt x="681917" y="47269"/>
                  </a:cubicBezTo>
                  <a:lnTo>
                    <a:pt x="682996" y="46190"/>
                  </a:lnTo>
                  <a:lnTo>
                    <a:pt x="698237" y="46190"/>
                  </a:lnTo>
                  <a:cubicBezTo>
                    <a:pt x="700575" y="46190"/>
                    <a:pt x="703093" y="47269"/>
                    <a:pt x="705790" y="49427"/>
                  </a:cubicBezTo>
                  <a:close/>
                  <a:moveTo>
                    <a:pt x="4240896" y="24729"/>
                  </a:moveTo>
                  <a:lnTo>
                    <a:pt x="4240896" y="28008"/>
                  </a:lnTo>
                  <a:lnTo>
                    <a:pt x="4244310" y="28008"/>
                  </a:lnTo>
                  <a:lnTo>
                    <a:pt x="4244310" y="24729"/>
                  </a:lnTo>
                  <a:close/>
                  <a:moveTo>
                    <a:pt x="2114470" y="21555"/>
                  </a:moveTo>
                  <a:lnTo>
                    <a:pt x="2114726" y="21555"/>
                  </a:lnTo>
                  <a:lnTo>
                    <a:pt x="2114726" y="21660"/>
                  </a:lnTo>
                  <a:lnTo>
                    <a:pt x="2114485" y="21660"/>
                  </a:lnTo>
                  <a:close/>
                  <a:moveTo>
                    <a:pt x="646850" y="21508"/>
                  </a:moveTo>
                  <a:lnTo>
                    <a:pt x="645771" y="26903"/>
                  </a:lnTo>
                  <a:lnTo>
                    <a:pt x="649412" y="23666"/>
                  </a:lnTo>
                  <a:close/>
                  <a:moveTo>
                    <a:pt x="7275764" y="21241"/>
                  </a:moveTo>
                  <a:cubicBezTo>
                    <a:pt x="7276663" y="24838"/>
                    <a:pt x="7277742" y="26636"/>
                    <a:pt x="7279001" y="26636"/>
                  </a:cubicBezTo>
                  <a:lnTo>
                    <a:pt x="7281294" y="26636"/>
                  </a:lnTo>
                  <a:cubicBezTo>
                    <a:pt x="7282732" y="26636"/>
                    <a:pt x="7283452" y="25557"/>
                    <a:pt x="7283452" y="23399"/>
                  </a:cubicBezTo>
                  <a:lnTo>
                    <a:pt x="7284530" y="22320"/>
                  </a:lnTo>
                  <a:lnTo>
                    <a:pt x="7288846" y="22320"/>
                  </a:lnTo>
                  <a:cubicBezTo>
                    <a:pt x="7290375" y="22320"/>
                    <a:pt x="7291140" y="24118"/>
                    <a:pt x="7291140" y="27715"/>
                  </a:cubicBezTo>
                  <a:cubicBezTo>
                    <a:pt x="7306246" y="33919"/>
                    <a:pt x="7315012" y="39404"/>
                    <a:pt x="7317440" y="44170"/>
                  </a:cubicBezTo>
                  <a:lnTo>
                    <a:pt x="7317440" y="50779"/>
                  </a:lnTo>
                  <a:lnTo>
                    <a:pt x="7311910" y="56309"/>
                  </a:lnTo>
                  <a:lnTo>
                    <a:pt x="7305302" y="56309"/>
                  </a:lnTo>
                  <a:cubicBezTo>
                    <a:pt x="7300716" y="51903"/>
                    <a:pt x="7297074" y="49700"/>
                    <a:pt x="7294376" y="49700"/>
                  </a:cubicBezTo>
                  <a:lnTo>
                    <a:pt x="7291140" y="50779"/>
                  </a:lnTo>
                  <a:lnTo>
                    <a:pt x="7287768" y="49700"/>
                  </a:lnTo>
                  <a:lnTo>
                    <a:pt x="7260388" y="56309"/>
                  </a:lnTo>
                  <a:lnTo>
                    <a:pt x="7245147" y="47542"/>
                  </a:lnTo>
                  <a:lnTo>
                    <a:pt x="7245147" y="45249"/>
                  </a:lnTo>
                  <a:cubicBezTo>
                    <a:pt x="7246586" y="45249"/>
                    <a:pt x="7253150" y="38325"/>
                    <a:pt x="7264839" y="24478"/>
                  </a:cubicBezTo>
                  <a:cubicBezTo>
                    <a:pt x="7267896" y="22320"/>
                    <a:pt x="7271538" y="21241"/>
                    <a:pt x="7275764" y="21241"/>
                  </a:cubicBezTo>
                  <a:close/>
                  <a:moveTo>
                    <a:pt x="7188230" y="21241"/>
                  </a:moveTo>
                  <a:lnTo>
                    <a:pt x="7184858" y="22320"/>
                  </a:lnTo>
                  <a:lnTo>
                    <a:pt x="7184858" y="23399"/>
                  </a:lnTo>
                  <a:cubicBezTo>
                    <a:pt x="7190702" y="23399"/>
                    <a:pt x="7193624" y="24478"/>
                    <a:pt x="7193624" y="26636"/>
                  </a:cubicBezTo>
                  <a:lnTo>
                    <a:pt x="7195782" y="26636"/>
                  </a:lnTo>
                  <a:lnTo>
                    <a:pt x="7195782" y="25557"/>
                  </a:lnTo>
                  <a:lnTo>
                    <a:pt x="7193624" y="22320"/>
                  </a:lnTo>
                  <a:lnTo>
                    <a:pt x="7190388" y="23399"/>
                  </a:lnTo>
                  <a:close/>
                  <a:moveTo>
                    <a:pt x="6740063" y="20868"/>
                  </a:moveTo>
                  <a:cubicBezTo>
                    <a:pt x="6737110" y="22555"/>
                    <a:pt x="6735633" y="24785"/>
                    <a:pt x="6735633" y="27559"/>
                  </a:cubicBezTo>
                  <a:lnTo>
                    <a:pt x="6735633" y="35752"/>
                  </a:lnTo>
                  <a:lnTo>
                    <a:pt x="6736147" y="36235"/>
                  </a:lnTo>
                  <a:lnTo>
                    <a:pt x="6747888" y="36235"/>
                  </a:lnTo>
                  <a:lnTo>
                    <a:pt x="6748486" y="36178"/>
                  </a:lnTo>
                  <a:cubicBezTo>
                    <a:pt x="6743711" y="25971"/>
                    <a:pt x="6741348" y="20868"/>
                    <a:pt x="6741397" y="20868"/>
                  </a:cubicBezTo>
                  <a:close/>
                  <a:moveTo>
                    <a:pt x="6187616" y="19487"/>
                  </a:moveTo>
                  <a:cubicBezTo>
                    <a:pt x="6176647" y="20926"/>
                    <a:pt x="6171161" y="22724"/>
                    <a:pt x="6171161" y="24882"/>
                  </a:cubicBezTo>
                  <a:lnTo>
                    <a:pt x="6172240" y="24882"/>
                  </a:lnTo>
                  <a:lnTo>
                    <a:pt x="6188695" y="20566"/>
                  </a:lnTo>
                  <a:lnTo>
                    <a:pt x="6188695" y="19487"/>
                  </a:lnTo>
                  <a:close/>
                  <a:moveTo>
                    <a:pt x="2114171" y="19439"/>
                  </a:moveTo>
                  <a:lnTo>
                    <a:pt x="2114470" y="21555"/>
                  </a:lnTo>
                  <a:lnTo>
                    <a:pt x="2111312" y="21555"/>
                  </a:lnTo>
                  <a:lnTo>
                    <a:pt x="2111312" y="25786"/>
                  </a:lnTo>
                  <a:lnTo>
                    <a:pt x="2114726" y="25786"/>
                  </a:lnTo>
                  <a:lnTo>
                    <a:pt x="2114726" y="21660"/>
                  </a:lnTo>
                  <a:lnTo>
                    <a:pt x="2117359" y="21660"/>
                  </a:lnTo>
                  <a:lnTo>
                    <a:pt x="2117900" y="21119"/>
                  </a:lnTo>
                  <a:lnTo>
                    <a:pt x="2117900" y="19439"/>
                  </a:lnTo>
                  <a:close/>
                  <a:moveTo>
                    <a:pt x="632013" y="17192"/>
                  </a:moveTo>
                  <a:lnTo>
                    <a:pt x="629855" y="19350"/>
                  </a:lnTo>
                  <a:lnTo>
                    <a:pt x="629855" y="20429"/>
                  </a:lnTo>
                  <a:lnTo>
                    <a:pt x="632013" y="22587"/>
                  </a:lnTo>
                  <a:cubicBezTo>
                    <a:pt x="635070" y="21508"/>
                    <a:pt x="636599" y="20429"/>
                    <a:pt x="636599" y="19350"/>
                  </a:cubicBezTo>
                  <a:lnTo>
                    <a:pt x="634441" y="17192"/>
                  </a:lnTo>
                  <a:close/>
                  <a:moveTo>
                    <a:pt x="6603228" y="16031"/>
                  </a:moveTo>
                  <a:lnTo>
                    <a:pt x="6601178" y="16180"/>
                  </a:lnTo>
                  <a:cubicBezTo>
                    <a:pt x="6599746" y="16493"/>
                    <a:pt x="6599030" y="16963"/>
                    <a:pt x="6599030" y="17589"/>
                  </a:cubicBezTo>
                  <a:lnTo>
                    <a:pt x="6603152" y="18785"/>
                  </a:lnTo>
                  <a:lnTo>
                    <a:pt x="6603152" y="16107"/>
                  </a:lnTo>
                  <a:close/>
                  <a:moveTo>
                    <a:pt x="8255522" y="14363"/>
                  </a:moveTo>
                  <a:cubicBezTo>
                    <a:pt x="8260558" y="15802"/>
                    <a:pt x="8263076" y="18679"/>
                    <a:pt x="8263076" y="22995"/>
                  </a:cubicBezTo>
                  <a:cubicBezTo>
                    <a:pt x="8261996" y="25872"/>
                    <a:pt x="8260918" y="27311"/>
                    <a:pt x="8259838" y="27311"/>
                  </a:cubicBezTo>
                  <a:lnTo>
                    <a:pt x="8256602" y="26232"/>
                  </a:lnTo>
                  <a:lnTo>
                    <a:pt x="8254444" y="28390"/>
                  </a:lnTo>
                  <a:cubicBezTo>
                    <a:pt x="8251566" y="22635"/>
                    <a:pt x="8249048" y="19758"/>
                    <a:pt x="8246890" y="19758"/>
                  </a:cubicBezTo>
                  <a:lnTo>
                    <a:pt x="8246890" y="15442"/>
                  </a:lnTo>
                  <a:lnTo>
                    <a:pt x="8249048" y="15442"/>
                  </a:lnTo>
                  <a:close/>
                  <a:moveTo>
                    <a:pt x="613266" y="13011"/>
                  </a:moveTo>
                  <a:lnTo>
                    <a:pt x="612187" y="14090"/>
                  </a:lnTo>
                  <a:lnTo>
                    <a:pt x="612187" y="15169"/>
                  </a:lnTo>
                  <a:lnTo>
                    <a:pt x="615693" y="14090"/>
                  </a:lnTo>
                  <a:lnTo>
                    <a:pt x="615693" y="13011"/>
                  </a:lnTo>
                  <a:close/>
                  <a:moveTo>
                    <a:pt x="203392" y="10583"/>
                  </a:moveTo>
                  <a:cubicBezTo>
                    <a:pt x="212294" y="18495"/>
                    <a:pt x="219801" y="23306"/>
                    <a:pt x="225916" y="25014"/>
                  </a:cubicBezTo>
                  <a:cubicBezTo>
                    <a:pt x="236796" y="32118"/>
                    <a:pt x="242595" y="36524"/>
                    <a:pt x="243315" y="38232"/>
                  </a:cubicBezTo>
                  <a:lnTo>
                    <a:pt x="243315" y="42413"/>
                  </a:lnTo>
                  <a:cubicBezTo>
                    <a:pt x="237200" y="48887"/>
                    <a:pt x="234144" y="54327"/>
                    <a:pt x="234144" y="58733"/>
                  </a:cubicBezTo>
                  <a:lnTo>
                    <a:pt x="235088" y="64937"/>
                  </a:lnTo>
                  <a:lnTo>
                    <a:pt x="229962" y="78290"/>
                  </a:lnTo>
                  <a:cubicBezTo>
                    <a:pt x="227265" y="78290"/>
                    <a:pt x="225916" y="78964"/>
                    <a:pt x="225916" y="80313"/>
                  </a:cubicBezTo>
                  <a:cubicBezTo>
                    <a:pt x="225916" y="83730"/>
                    <a:pt x="227939" y="88181"/>
                    <a:pt x="231986" y="93666"/>
                  </a:cubicBezTo>
                  <a:lnTo>
                    <a:pt x="233065" y="98791"/>
                  </a:lnTo>
                  <a:lnTo>
                    <a:pt x="233065" y="99735"/>
                  </a:lnTo>
                  <a:lnTo>
                    <a:pt x="229962" y="102837"/>
                  </a:lnTo>
                  <a:cubicBezTo>
                    <a:pt x="232030" y="102837"/>
                    <a:pt x="233424" y="113403"/>
                    <a:pt x="234144" y="134533"/>
                  </a:cubicBezTo>
                  <a:lnTo>
                    <a:pt x="231041" y="165285"/>
                  </a:lnTo>
                  <a:lnTo>
                    <a:pt x="233065" y="171489"/>
                  </a:lnTo>
                  <a:lnTo>
                    <a:pt x="233065" y="177558"/>
                  </a:lnTo>
                  <a:lnTo>
                    <a:pt x="231986" y="207366"/>
                  </a:lnTo>
                  <a:lnTo>
                    <a:pt x="234144" y="212491"/>
                  </a:lnTo>
                  <a:lnTo>
                    <a:pt x="233065" y="223686"/>
                  </a:lnTo>
                  <a:lnTo>
                    <a:pt x="234144" y="229890"/>
                  </a:lnTo>
                  <a:cubicBezTo>
                    <a:pt x="231716" y="244906"/>
                    <a:pt x="229647" y="252414"/>
                    <a:pt x="227939" y="252414"/>
                  </a:cubicBezTo>
                  <a:lnTo>
                    <a:pt x="206494" y="259563"/>
                  </a:lnTo>
                  <a:lnTo>
                    <a:pt x="201369" y="253358"/>
                  </a:lnTo>
                  <a:lnTo>
                    <a:pt x="194086" y="254437"/>
                  </a:lnTo>
                  <a:lnTo>
                    <a:pt x="193141" y="254437"/>
                  </a:lnTo>
                  <a:cubicBezTo>
                    <a:pt x="182171" y="252369"/>
                    <a:pt x="176687" y="249312"/>
                    <a:pt x="176687" y="245266"/>
                  </a:cubicBezTo>
                  <a:lnTo>
                    <a:pt x="178845" y="241085"/>
                  </a:lnTo>
                  <a:lnTo>
                    <a:pt x="177766" y="233936"/>
                  </a:lnTo>
                  <a:lnTo>
                    <a:pt x="172640" y="233936"/>
                  </a:lnTo>
                  <a:cubicBezTo>
                    <a:pt x="167695" y="233936"/>
                    <a:pt x="161895" y="234970"/>
                    <a:pt x="155241" y="237039"/>
                  </a:cubicBezTo>
                  <a:lnTo>
                    <a:pt x="152139" y="237039"/>
                  </a:lnTo>
                  <a:cubicBezTo>
                    <a:pt x="148542" y="232902"/>
                    <a:pt x="144092" y="230834"/>
                    <a:pt x="138787" y="230834"/>
                  </a:cubicBezTo>
                  <a:lnTo>
                    <a:pt x="134740" y="230834"/>
                  </a:lnTo>
                  <a:lnTo>
                    <a:pt x="126513" y="232992"/>
                  </a:lnTo>
                  <a:lnTo>
                    <a:pt x="114239" y="232992"/>
                  </a:lnTo>
                  <a:lnTo>
                    <a:pt x="102910" y="235015"/>
                  </a:lnTo>
                  <a:lnTo>
                    <a:pt x="99943" y="235015"/>
                  </a:lnTo>
                  <a:cubicBezTo>
                    <a:pt x="99943" y="245716"/>
                    <a:pt x="96840" y="252549"/>
                    <a:pt x="90636" y="255516"/>
                  </a:cubicBezTo>
                  <a:cubicBezTo>
                    <a:pt x="90636" y="256326"/>
                    <a:pt x="84162" y="257000"/>
                    <a:pt x="71214" y="257540"/>
                  </a:cubicBezTo>
                  <a:lnTo>
                    <a:pt x="71214" y="253358"/>
                  </a:lnTo>
                  <a:lnTo>
                    <a:pt x="70135" y="253358"/>
                  </a:lnTo>
                  <a:cubicBezTo>
                    <a:pt x="70135" y="255427"/>
                    <a:pt x="69461" y="256461"/>
                    <a:pt x="68112" y="256461"/>
                  </a:cubicBezTo>
                  <a:lnTo>
                    <a:pt x="60964" y="256461"/>
                  </a:lnTo>
                  <a:cubicBezTo>
                    <a:pt x="51432" y="254303"/>
                    <a:pt x="46667" y="251920"/>
                    <a:pt x="46667" y="249312"/>
                  </a:cubicBezTo>
                  <a:lnTo>
                    <a:pt x="46667" y="248233"/>
                  </a:lnTo>
                  <a:cubicBezTo>
                    <a:pt x="46667" y="244816"/>
                    <a:pt x="47341" y="243108"/>
                    <a:pt x="48690" y="243108"/>
                  </a:cubicBezTo>
                  <a:lnTo>
                    <a:pt x="44644" y="233936"/>
                  </a:lnTo>
                  <a:lnTo>
                    <a:pt x="44644" y="229890"/>
                  </a:lnTo>
                  <a:lnTo>
                    <a:pt x="48690" y="215458"/>
                  </a:lnTo>
                  <a:lnTo>
                    <a:pt x="46667" y="213435"/>
                  </a:lnTo>
                  <a:lnTo>
                    <a:pt x="48690" y="205208"/>
                  </a:lnTo>
                  <a:lnTo>
                    <a:pt x="46667" y="203185"/>
                  </a:lnTo>
                  <a:lnTo>
                    <a:pt x="48690" y="200083"/>
                  </a:lnTo>
                  <a:lnTo>
                    <a:pt x="45588" y="196036"/>
                  </a:lnTo>
                  <a:lnTo>
                    <a:pt x="49769" y="188888"/>
                  </a:lnTo>
                  <a:lnTo>
                    <a:pt x="47611" y="182684"/>
                  </a:lnTo>
                  <a:lnTo>
                    <a:pt x="48690" y="177558"/>
                  </a:lnTo>
                  <a:cubicBezTo>
                    <a:pt x="45992" y="177558"/>
                    <a:pt x="44644" y="176569"/>
                    <a:pt x="44644" y="174591"/>
                  </a:cubicBezTo>
                  <a:lnTo>
                    <a:pt x="44644" y="172433"/>
                  </a:lnTo>
                  <a:cubicBezTo>
                    <a:pt x="44733" y="168567"/>
                    <a:pt x="45723" y="164835"/>
                    <a:pt x="47611" y="161239"/>
                  </a:cubicBezTo>
                  <a:lnTo>
                    <a:pt x="46667" y="160159"/>
                  </a:lnTo>
                  <a:lnTo>
                    <a:pt x="46667" y="155034"/>
                  </a:lnTo>
                  <a:lnTo>
                    <a:pt x="48690" y="152067"/>
                  </a:lnTo>
                  <a:lnTo>
                    <a:pt x="47611" y="150988"/>
                  </a:lnTo>
                  <a:lnTo>
                    <a:pt x="46667" y="150988"/>
                  </a:lnTo>
                  <a:lnTo>
                    <a:pt x="47611" y="145863"/>
                  </a:lnTo>
                  <a:lnTo>
                    <a:pt x="47611" y="142761"/>
                  </a:lnTo>
                  <a:lnTo>
                    <a:pt x="44644" y="136691"/>
                  </a:lnTo>
                  <a:lnTo>
                    <a:pt x="46667" y="129408"/>
                  </a:lnTo>
                  <a:lnTo>
                    <a:pt x="45588" y="124283"/>
                  </a:lnTo>
                  <a:lnTo>
                    <a:pt x="48690" y="116190"/>
                  </a:lnTo>
                  <a:lnTo>
                    <a:pt x="44644" y="102837"/>
                  </a:lnTo>
                  <a:lnTo>
                    <a:pt x="46667" y="94610"/>
                  </a:lnTo>
                  <a:lnTo>
                    <a:pt x="46667" y="84359"/>
                  </a:lnTo>
                  <a:lnTo>
                    <a:pt x="48690" y="76132"/>
                  </a:lnTo>
                  <a:lnTo>
                    <a:pt x="46667" y="68040"/>
                  </a:lnTo>
                  <a:lnTo>
                    <a:pt x="46667" y="66016"/>
                  </a:lnTo>
                  <a:lnTo>
                    <a:pt x="47611" y="64937"/>
                  </a:lnTo>
                  <a:lnTo>
                    <a:pt x="44644" y="59812"/>
                  </a:lnTo>
                  <a:lnTo>
                    <a:pt x="44644" y="57789"/>
                  </a:lnTo>
                  <a:lnTo>
                    <a:pt x="46667" y="54687"/>
                  </a:lnTo>
                  <a:lnTo>
                    <a:pt x="46667" y="51585"/>
                  </a:lnTo>
                  <a:lnTo>
                    <a:pt x="44644" y="48483"/>
                  </a:lnTo>
                  <a:lnTo>
                    <a:pt x="47611" y="30139"/>
                  </a:lnTo>
                  <a:cubicBezTo>
                    <a:pt x="41496" y="30139"/>
                    <a:pt x="38439" y="27397"/>
                    <a:pt x="38439" y="21912"/>
                  </a:cubicBezTo>
                  <a:lnTo>
                    <a:pt x="38439" y="18810"/>
                  </a:lnTo>
                  <a:cubicBezTo>
                    <a:pt x="38439" y="17102"/>
                    <a:pt x="41182" y="15393"/>
                    <a:pt x="46667" y="13685"/>
                  </a:cubicBezTo>
                  <a:lnTo>
                    <a:pt x="46667" y="12741"/>
                  </a:lnTo>
                  <a:cubicBezTo>
                    <a:pt x="54669" y="12741"/>
                    <a:pt x="63526" y="15798"/>
                    <a:pt x="73237" y="21912"/>
                  </a:cubicBezTo>
                  <a:lnTo>
                    <a:pt x="76339" y="18810"/>
                  </a:lnTo>
                  <a:lnTo>
                    <a:pt x="78362" y="18810"/>
                  </a:lnTo>
                  <a:cubicBezTo>
                    <a:pt x="84027" y="24834"/>
                    <a:pt x="90861" y="28611"/>
                    <a:pt x="98864" y="30139"/>
                  </a:cubicBezTo>
                  <a:cubicBezTo>
                    <a:pt x="102460" y="28071"/>
                    <a:pt x="105877" y="27037"/>
                    <a:pt x="109114" y="27037"/>
                  </a:cubicBezTo>
                  <a:lnTo>
                    <a:pt x="117341" y="27037"/>
                  </a:lnTo>
                  <a:cubicBezTo>
                    <a:pt x="121567" y="27037"/>
                    <a:pt x="126693" y="29105"/>
                    <a:pt x="132717" y="33242"/>
                  </a:cubicBezTo>
                  <a:lnTo>
                    <a:pt x="134740" y="33242"/>
                  </a:lnTo>
                  <a:lnTo>
                    <a:pt x="137843" y="31084"/>
                  </a:lnTo>
                  <a:lnTo>
                    <a:pt x="138787" y="31084"/>
                  </a:lnTo>
                  <a:lnTo>
                    <a:pt x="141889" y="33242"/>
                  </a:lnTo>
                  <a:lnTo>
                    <a:pt x="142968" y="33242"/>
                  </a:lnTo>
                  <a:cubicBezTo>
                    <a:pt x="142968" y="29105"/>
                    <a:pt x="151510" y="27037"/>
                    <a:pt x="168594" y="27037"/>
                  </a:cubicBezTo>
                  <a:lnTo>
                    <a:pt x="180868" y="27037"/>
                  </a:lnTo>
                  <a:lnTo>
                    <a:pt x="188016" y="19889"/>
                  </a:lnTo>
                  <a:lnTo>
                    <a:pt x="188960" y="19889"/>
                  </a:lnTo>
                  <a:lnTo>
                    <a:pt x="188960" y="21912"/>
                  </a:lnTo>
                  <a:lnTo>
                    <a:pt x="190039" y="21912"/>
                  </a:lnTo>
                  <a:cubicBezTo>
                    <a:pt x="190039" y="16427"/>
                    <a:pt x="190714" y="13685"/>
                    <a:pt x="192062" y="13685"/>
                  </a:cubicBezTo>
                  <a:lnTo>
                    <a:pt x="193141" y="13685"/>
                  </a:lnTo>
                  <a:lnTo>
                    <a:pt x="194086" y="14764"/>
                  </a:lnTo>
                  <a:lnTo>
                    <a:pt x="195165" y="14764"/>
                  </a:lnTo>
                  <a:cubicBezTo>
                    <a:pt x="195165" y="13685"/>
                    <a:pt x="197907" y="12291"/>
                    <a:pt x="203392" y="10583"/>
                  </a:cubicBezTo>
                  <a:close/>
                  <a:moveTo>
                    <a:pt x="8712332" y="9912"/>
                  </a:moveTo>
                  <a:lnTo>
                    <a:pt x="8712332" y="12070"/>
                  </a:lnTo>
                  <a:lnTo>
                    <a:pt x="8714490" y="12070"/>
                  </a:lnTo>
                  <a:lnTo>
                    <a:pt x="8714490" y="9912"/>
                  </a:lnTo>
                  <a:close/>
                  <a:moveTo>
                    <a:pt x="3071216" y="9640"/>
                  </a:moveTo>
                  <a:lnTo>
                    <a:pt x="3074453" y="9640"/>
                  </a:lnTo>
                  <a:cubicBezTo>
                    <a:pt x="3076791" y="9640"/>
                    <a:pt x="3080388" y="11438"/>
                    <a:pt x="3085243" y="15035"/>
                  </a:cubicBezTo>
                  <a:lnTo>
                    <a:pt x="3089694" y="13956"/>
                  </a:lnTo>
                  <a:cubicBezTo>
                    <a:pt x="3110645" y="17642"/>
                    <a:pt x="3121120" y="21644"/>
                    <a:pt x="3121120" y="25960"/>
                  </a:cubicBezTo>
                  <a:lnTo>
                    <a:pt x="3123413" y="25960"/>
                  </a:lnTo>
                  <a:lnTo>
                    <a:pt x="3123413" y="27039"/>
                  </a:lnTo>
                  <a:lnTo>
                    <a:pt x="3114646" y="36885"/>
                  </a:lnTo>
                  <a:lnTo>
                    <a:pt x="3112488" y="34727"/>
                  </a:lnTo>
                  <a:lnTo>
                    <a:pt x="3113567" y="31355"/>
                  </a:lnTo>
                  <a:lnTo>
                    <a:pt x="3112488" y="30276"/>
                  </a:lnTo>
                  <a:lnTo>
                    <a:pt x="3109251" y="30276"/>
                  </a:lnTo>
                  <a:lnTo>
                    <a:pt x="3106014" y="33513"/>
                  </a:lnTo>
                  <a:cubicBezTo>
                    <a:pt x="3106014" y="35041"/>
                    <a:pt x="3107093" y="35805"/>
                    <a:pt x="3109251" y="35805"/>
                  </a:cubicBezTo>
                  <a:lnTo>
                    <a:pt x="3110330" y="36885"/>
                  </a:lnTo>
                  <a:lnTo>
                    <a:pt x="3110330" y="39042"/>
                  </a:lnTo>
                  <a:cubicBezTo>
                    <a:pt x="3110330" y="43898"/>
                    <a:pt x="3105250" y="50777"/>
                    <a:pt x="3095089" y="59678"/>
                  </a:cubicBezTo>
                  <a:cubicBezTo>
                    <a:pt x="3095089" y="65433"/>
                    <a:pt x="3094010" y="68310"/>
                    <a:pt x="3091852" y="68310"/>
                  </a:cubicBezTo>
                  <a:lnTo>
                    <a:pt x="3089694" y="68310"/>
                  </a:lnTo>
                  <a:lnTo>
                    <a:pt x="3086457" y="65073"/>
                  </a:lnTo>
                  <a:lnTo>
                    <a:pt x="3085243" y="66152"/>
                  </a:lnTo>
                  <a:lnTo>
                    <a:pt x="3080927" y="66152"/>
                  </a:lnTo>
                  <a:lnTo>
                    <a:pt x="3080927" y="63994"/>
                  </a:lnTo>
                  <a:lnTo>
                    <a:pt x="3079848" y="63994"/>
                  </a:lnTo>
                  <a:lnTo>
                    <a:pt x="3079848" y="65073"/>
                  </a:lnTo>
                  <a:lnTo>
                    <a:pt x="3080927" y="68310"/>
                  </a:lnTo>
                  <a:cubicBezTo>
                    <a:pt x="3080388" y="71997"/>
                    <a:pt x="3074588" y="79280"/>
                    <a:pt x="3063528" y="90160"/>
                  </a:cubicBezTo>
                  <a:lnTo>
                    <a:pt x="3063528" y="92318"/>
                  </a:lnTo>
                  <a:lnTo>
                    <a:pt x="3070137" y="92318"/>
                  </a:lnTo>
                  <a:lnTo>
                    <a:pt x="3079848" y="91239"/>
                  </a:lnTo>
                  <a:lnTo>
                    <a:pt x="3085243" y="92318"/>
                  </a:lnTo>
                  <a:lnTo>
                    <a:pt x="3088615" y="91239"/>
                  </a:lnTo>
                  <a:lnTo>
                    <a:pt x="3087536" y="90160"/>
                  </a:lnTo>
                  <a:lnTo>
                    <a:pt x="3087536" y="80314"/>
                  </a:lnTo>
                  <a:lnTo>
                    <a:pt x="3090773" y="77077"/>
                  </a:lnTo>
                  <a:lnTo>
                    <a:pt x="3097247" y="77077"/>
                  </a:lnTo>
                  <a:cubicBezTo>
                    <a:pt x="3101203" y="80314"/>
                    <a:pt x="3109161" y="84316"/>
                    <a:pt x="3121120" y="89081"/>
                  </a:cubicBezTo>
                  <a:cubicBezTo>
                    <a:pt x="3121120" y="91059"/>
                    <a:pt x="3124042" y="95016"/>
                    <a:pt x="3129887" y="100950"/>
                  </a:cubicBezTo>
                  <a:lnTo>
                    <a:pt x="3129887" y="102029"/>
                  </a:lnTo>
                  <a:lnTo>
                    <a:pt x="3094010" y="142357"/>
                  </a:lnTo>
                  <a:cubicBezTo>
                    <a:pt x="3093830" y="145055"/>
                    <a:pt x="3088390" y="149011"/>
                    <a:pt x="3077690" y="154227"/>
                  </a:cubicBezTo>
                  <a:lnTo>
                    <a:pt x="3077690" y="156385"/>
                  </a:lnTo>
                  <a:lnTo>
                    <a:pt x="3088615" y="157598"/>
                  </a:lnTo>
                  <a:lnTo>
                    <a:pt x="3103856" y="153148"/>
                  </a:lnTo>
                  <a:cubicBezTo>
                    <a:pt x="3106554" y="155305"/>
                    <a:pt x="3109071" y="156385"/>
                    <a:pt x="3111409" y="156385"/>
                  </a:cubicBezTo>
                  <a:lnTo>
                    <a:pt x="3114646" y="156385"/>
                  </a:lnTo>
                  <a:lnTo>
                    <a:pt x="3125571" y="155305"/>
                  </a:lnTo>
                  <a:lnTo>
                    <a:pt x="3126650" y="156385"/>
                  </a:lnTo>
                  <a:lnTo>
                    <a:pt x="3126650" y="157598"/>
                  </a:lnTo>
                  <a:cubicBezTo>
                    <a:pt x="3119187" y="166950"/>
                    <a:pt x="3104665" y="175627"/>
                    <a:pt x="3083085" y="183629"/>
                  </a:cubicBezTo>
                  <a:cubicBezTo>
                    <a:pt x="3079848" y="183629"/>
                    <a:pt x="3068608" y="189069"/>
                    <a:pt x="3049366" y="199949"/>
                  </a:cubicBezTo>
                  <a:cubicBezTo>
                    <a:pt x="3049366" y="202827"/>
                    <a:pt x="3048287" y="204265"/>
                    <a:pt x="3046129" y="204265"/>
                  </a:cubicBezTo>
                  <a:cubicBezTo>
                    <a:pt x="3039295" y="204265"/>
                    <a:pt x="3034575" y="197027"/>
                    <a:pt x="3031967" y="182550"/>
                  </a:cubicBezTo>
                  <a:lnTo>
                    <a:pt x="3034260" y="176076"/>
                  </a:lnTo>
                  <a:lnTo>
                    <a:pt x="3034260" y="172704"/>
                  </a:lnTo>
                  <a:lnTo>
                    <a:pt x="3026572" y="164072"/>
                  </a:lnTo>
                  <a:lnTo>
                    <a:pt x="3026572" y="159756"/>
                  </a:lnTo>
                  <a:lnTo>
                    <a:pt x="3029809" y="156385"/>
                  </a:lnTo>
                  <a:lnTo>
                    <a:pt x="3030888" y="156385"/>
                  </a:lnTo>
                  <a:cubicBezTo>
                    <a:pt x="3033496" y="159352"/>
                    <a:pt x="3036058" y="160835"/>
                    <a:pt x="3038576" y="160835"/>
                  </a:cubicBezTo>
                  <a:lnTo>
                    <a:pt x="3045050" y="157598"/>
                  </a:lnTo>
                  <a:lnTo>
                    <a:pt x="3048287" y="159756"/>
                  </a:lnTo>
                  <a:cubicBezTo>
                    <a:pt x="3050176" y="154092"/>
                    <a:pt x="3054536" y="148292"/>
                    <a:pt x="3061370" y="142357"/>
                  </a:cubicBezTo>
                  <a:lnTo>
                    <a:pt x="3071216" y="121586"/>
                  </a:lnTo>
                  <a:cubicBezTo>
                    <a:pt x="3066271" y="125992"/>
                    <a:pt x="3061550" y="128196"/>
                    <a:pt x="3057054" y="128196"/>
                  </a:cubicBezTo>
                  <a:lnTo>
                    <a:pt x="3052738" y="132511"/>
                  </a:lnTo>
                  <a:lnTo>
                    <a:pt x="3050445" y="130353"/>
                  </a:lnTo>
                  <a:lnTo>
                    <a:pt x="3050445" y="131432"/>
                  </a:lnTo>
                  <a:lnTo>
                    <a:pt x="3051659" y="136827"/>
                  </a:lnTo>
                  <a:lnTo>
                    <a:pt x="3050445" y="137906"/>
                  </a:lnTo>
                  <a:lnTo>
                    <a:pt x="3047208" y="137906"/>
                  </a:lnTo>
                  <a:cubicBezTo>
                    <a:pt x="3036328" y="124689"/>
                    <a:pt x="3030888" y="116731"/>
                    <a:pt x="3030888" y="114034"/>
                  </a:cubicBezTo>
                  <a:cubicBezTo>
                    <a:pt x="3040330" y="109897"/>
                    <a:pt x="3045410" y="107020"/>
                    <a:pt x="3046129" y="105401"/>
                  </a:cubicBezTo>
                  <a:lnTo>
                    <a:pt x="3043971" y="105401"/>
                  </a:lnTo>
                  <a:cubicBezTo>
                    <a:pt x="3038216" y="108998"/>
                    <a:pt x="3033496" y="110796"/>
                    <a:pt x="3029809" y="110796"/>
                  </a:cubicBezTo>
                  <a:cubicBezTo>
                    <a:pt x="3026392" y="105491"/>
                    <a:pt x="3024594" y="100411"/>
                    <a:pt x="3024414" y="95556"/>
                  </a:cubicBezTo>
                  <a:lnTo>
                    <a:pt x="3024414" y="91239"/>
                  </a:lnTo>
                  <a:lnTo>
                    <a:pt x="3026572" y="89081"/>
                  </a:lnTo>
                  <a:lnTo>
                    <a:pt x="3042892" y="104188"/>
                  </a:lnTo>
                  <a:lnTo>
                    <a:pt x="3042892" y="103108"/>
                  </a:lnTo>
                  <a:lnTo>
                    <a:pt x="3035339" y="94476"/>
                  </a:lnTo>
                  <a:lnTo>
                    <a:pt x="3036418" y="93397"/>
                  </a:lnTo>
                  <a:lnTo>
                    <a:pt x="3041813" y="94476"/>
                  </a:lnTo>
                  <a:cubicBezTo>
                    <a:pt x="3047748" y="86474"/>
                    <a:pt x="3052109" y="75594"/>
                    <a:pt x="3054896" y="61836"/>
                  </a:cubicBezTo>
                  <a:lnTo>
                    <a:pt x="3064607" y="50912"/>
                  </a:lnTo>
                  <a:cubicBezTo>
                    <a:pt x="3067575" y="50912"/>
                    <a:pt x="3069058" y="50192"/>
                    <a:pt x="3069058" y="48754"/>
                  </a:cubicBezTo>
                  <a:cubicBezTo>
                    <a:pt x="3066091" y="45337"/>
                    <a:pt x="3064607" y="42459"/>
                    <a:pt x="3064607" y="40122"/>
                  </a:cubicBezTo>
                  <a:cubicBezTo>
                    <a:pt x="3064607" y="29781"/>
                    <a:pt x="3066091" y="23262"/>
                    <a:pt x="3069058" y="20565"/>
                  </a:cubicBezTo>
                  <a:cubicBezTo>
                    <a:pt x="3066091" y="17417"/>
                    <a:pt x="3064607" y="14495"/>
                    <a:pt x="3064607" y="11798"/>
                  </a:cubicBezTo>
                  <a:close/>
                  <a:moveTo>
                    <a:pt x="6707490" y="8333"/>
                  </a:moveTo>
                  <a:lnTo>
                    <a:pt x="6707490" y="11612"/>
                  </a:lnTo>
                  <a:lnTo>
                    <a:pt x="6711962" y="11612"/>
                  </a:lnTo>
                  <a:lnTo>
                    <a:pt x="6711962" y="8333"/>
                  </a:lnTo>
                  <a:close/>
                  <a:moveTo>
                    <a:pt x="5177157" y="8292"/>
                  </a:moveTo>
                  <a:cubicBezTo>
                    <a:pt x="5193432" y="9910"/>
                    <a:pt x="5201570" y="12742"/>
                    <a:pt x="5201570" y="16789"/>
                  </a:cubicBezTo>
                  <a:lnTo>
                    <a:pt x="5202649" y="26365"/>
                  </a:lnTo>
                  <a:cubicBezTo>
                    <a:pt x="5197613" y="31310"/>
                    <a:pt x="5194421" y="33783"/>
                    <a:pt x="5193072" y="33783"/>
                  </a:cubicBezTo>
                  <a:lnTo>
                    <a:pt x="5193072" y="49698"/>
                  </a:lnTo>
                  <a:cubicBezTo>
                    <a:pt x="5193072" y="54284"/>
                    <a:pt x="5194466" y="57117"/>
                    <a:pt x="5197254" y="58196"/>
                  </a:cubicBezTo>
                  <a:lnTo>
                    <a:pt x="5207909" y="54014"/>
                  </a:lnTo>
                  <a:lnTo>
                    <a:pt x="5218564" y="56037"/>
                  </a:lnTo>
                  <a:cubicBezTo>
                    <a:pt x="5223510" y="55048"/>
                    <a:pt x="5230928" y="50103"/>
                    <a:pt x="5240818" y="41201"/>
                  </a:cubicBezTo>
                  <a:cubicBezTo>
                    <a:pt x="5240818" y="38054"/>
                    <a:pt x="5244370" y="33468"/>
                    <a:pt x="5251474" y="27444"/>
                  </a:cubicBezTo>
                  <a:cubicBezTo>
                    <a:pt x="5262084" y="31310"/>
                    <a:pt x="5270581" y="38728"/>
                    <a:pt x="5276965" y="49698"/>
                  </a:cubicBezTo>
                  <a:cubicBezTo>
                    <a:pt x="5279573" y="49698"/>
                    <a:pt x="5282405" y="53250"/>
                    <a:pt x="5285462" y="60354"/>
                  </a:cubicBezTo>
                  <a:cubicBezTo>
                    <a:pt x="5283664" y="64580"/>
                    <a:pt x="5280472" y="66693"/>
                    <a:pt x="5275886" y="66693"/>
                  </a:cubicBezTo>
                  <a:lnTo>
                    <a:pt x="5250395" y="62512"/>
                  </a:lnTo>
                  <a:lnTo>
                    <a:pt x="5241897" y="66693"/>
                  </a:lnTo>
                  <a:lnTo>
                    <a:pt x="5234479" y="65614"/>
                  </a:lnTo>
                  <a:lnTo>
                    <a:pt x="5228140" y="66693"/>
                  </a:lnTo>
                  <a:lnTo>
                    <a:pt x="5219643" y="65614"/>
                  </a:lnTo>
                  <a:lnTo>
                    <a:pt x="5206830" y="67772"/>
                  </a:lnTo>
                  <a:lnTo>
                    <a:pt x="5197254" y="65614"/>
                  </a:lnTo>
                  <a:lnTo>
                    <a:pt x="5176078" y="66693"/>
                  </a:lnTo>
                  <a:lnTo>
                    <a:pt x="5167581" y="66693"/>
                  </a:lnTo>
                  <a:lnTo>
                    <a:pt x="5154768" y="63456"/>
                  </a:lnTo>
                  <a:lnTo>
                    <a:pt x="5148429" y="66693"/>
                  </a:lnTo>
                  <a:cubicBezTo>
                    <a:pt x="5144922" y="66693"/>
                    <a:pt x="5140651" y="64580"/>
                    <a:pt x="5135616" y="60354"/>
                  </a:cubicBezTo>
                  <a:cubicBezTo>
                    <a:pt x="5139932" y="58016"/>
                    <a:pt x="5142090" y="52711"/>
                    <a:pt x="5142090" y="44438"/>
                  </a:cubicBezTo>
                  <a:lnTo>
                    <a:pt x="5143169" y="43359"/>
                  </a:lnTo>
                  <a:lnTo>
                    <a:pt x="5146271" y="39043"/>
                  </a:lnTo>
                  <a:lnTo>
                    <a:pt x="5145192" y="31625"/>
                  </a:lnTo>
                  <a:lnTo>
                    <a:pt x="5146271" y="23128"/>
                  </a:lnTo>
                  <a:cubicBezTo>
                    <a:pt x="5144473" y="22409"/>
                    <a:pt x="5141280" y="18857"/>
                    <a:pt x="5136695" y="12473"/>
                  </a:cubicBezTo>
                  <a:lnTo>
                    <a:pt x="5139932" y="9371"/>
                  </a:lnTo>
                  <a:lnTo>
                    <a:pt x="5141011" y="9371"/>
                  </a:lnTo>
                  <a:lnTo>
                    <a:pt x="5151666" y="11529"/>
                  </a:lnTo>
                  <a:lnTo>
                    <a:pt x="5160163" y="10450"/>
                  </a:lnTo>
                  <a:lnTo>
                    <a:pt x="5168660" y="11529"/>
                  </a:lnTo>
                  <a:close/>
                  <a:moveTo>
                    <a:pt x="610029" y="7616"/>
                  </a:moveTo>
                  <a:lnTo>
                    <a:pt x="614614" y="7616"/>
                  </a:lnTo>
                  <a:cubicBezTo>
                    <a:pt x="616053" y="7616"/>
                    <a:pt x="616772" y="9054"/>
                    <a:pt x="616772" y="11932"/>
                  </a:cubicBezTo>
                  <a:lnTo>
                    <a:pt x="620279" y="13011"/>
                  </a:lnTo>
                  <a:lnTo>
                    <a:pt x="629855" y="10853"/>
                  </a:lnTo>
                  <a:lnTo>
                    <a:pt x="632013" y="10853"/>
                  </a:lnTo>
                  <a:lnTo>
                    <a:pt x="633362" y="11932"/>
                  </a:lnTo>
                  <a:lnTo>
                    <a:pt x="643613" y="8695"/>
                  </a:lnTo>
                  <a:lnTo>
                    <a:pt x="648198" y="8695"/>
                  </a:lnTo>
                  <a:cubicBezTo>
                    <a:pt x="651885" y="8695"/>
                    <a:pt x="654897" y="10493"/>
                    <a:pt x="657235" y="14090"/>
                  </a:cubicBezTo>
                  <a:lnTo>
                    <a:pt x="667486" y="10853"/>
                  </a:lnTo>
                  <a:lnTo>
                    <a:pt x="671127" y="15169"/>
                  </a:lnTo>
                  <a:lnTo>
                    <a:pt x="671127" y="17192"/>
                  </a:lnTo>
                  <a:cubicBezTo>
                    <a:pt x="671127" y="21148"/>
                    <a:pt x="668025" y="24385"/>
                    <a:pt x="661821" y="26903"/>
                  </a:cubicBezTo>
                  <a:lnTo>
                    <a:pt x="660742" y="27982"/>
                  </a:lnTo>
                  <a:lnTo>
                    <a:pt x="660742" y="29061"/>
                  </a:lnTo>
                  <a:lnTo>
                    <a:pt x="661821" y="32298"/>
                  </a:lnTo>
                  <a:lnTo>
                    <a:pt x="660742" y="38637"/>
                  </a:lnTo>
                  <a:lnTo>
                    <a:pt x="662900" y="45111"/>
                  </a:lnTo>
                  <a:lnTo>
                    <a:pt x="660742" y="48348"/>
                  </a:lnTo>
                  <a:cubicBezTo>
                    <a:pt x="666946" y="50866"/>
                    <a:pt x="670048" y="52664"/>
                    <a:pt x="670048" y="53743"/>
                  </a:cubicBezTo>
                  <a:lnTo>
                    <a:pt x="661821" y="56845"/>
                  </a:lnTo>
                  <a:lnTo>
                    <a:pt x="652649" y="51585"/>
                  </a:lnTo>
                  <a:cubicBezTo>
                    <a:pt x="652649" y="54552"/>
                    <a:pt x="647299" y="56306"/>
                    <a:pt x="636599" y="56845"/>
                  </a:cubicBezTo>
                  <a:lnTo>
                    <a:pt x="634441" y="56845"/>
                  </a:lnTo>
                  <a:lnTo>
                    <a:pt x="618930" y="54822"/>
                  </a:lnTo>
                  <a:lnTo>
                    <a:pt x="611108" y="56845"/>
                  </a:lnTo>
                  <a:lnTo>
                    <a:pt x="565790" y="55766"/>
                  </a:lnTo>
                  <a:lnTo>
                    <a:pt x="561069" y="54822"/>
                  </a:lnTo>
                  <a:lnTo>
                    <a:pt x="554055" y="56845"/>
                  </a:lnTo>
                  <a:lnTo>
                    <a:pt x="552976" y="56845"/>
                  </a:lnTo>
                  <a:cubicBezTo>
                    <a:pt x="542276" y="53878"/>
                    <a:pt x="536926" y="51765"/>
                    <a:pt x="536926" y="50506"/>
                  </a:cubicBezTo>
                  <a:cubicBezTo>
                    <a:pt x="541512" y="47629"/>
                    <a:pt x="546142" y="46190"/>
                    <a:pt x="550818" y="46190"/>
                  </a:cubicBezTo>
                  <a:lnTo>
                    <a:pt x="557562" y="46190"/>
                  </a:lnTo>
                  <a:lnTo>
                    <a:pt x="569027" y="49427"/>
                  </a:lnTo>
                  <a:lnTo>
                    <a:pt x="583593" y="49427"/>
                  </a:lnTo>
                  <a:cubicBezTo>
                    <a:pt x="586380" y="47269"/>
                    <a:pt x="589033" y="46190"/>
                    <a:pt x="591551" y="46190"/>
                  </a:cubicBezTo>
                  <a:lnTo>
                    <a:pt x="599643" y="46190"/>
                  </a:lnTo>
                  <a:lnTo>
                    <a:pt x="604229" y="49427"/>
                  </a:lnTo>
                  <a:lnTo>
                    <a:pt x="611108" y="49427"/>
                  </a:lnTo>
                  <a:cubicBezTo>
                    <a:pt x="611647" y="44392"/>
                    <a:pt x="610838" y="37963"/>
                    <a:pt x="608680" y="30140"/>
                  </a:cubicBezTo>
                  <a:lnTo>
                    <a:pt x="608680" y="24745"/>
                  </a:lnTo>
                  <a:lnTo>
                    <a:pt x="611108" y="21508"/>
                  </a:lnTo>
                  <a:cubicBezTo>
                    <a:pt x="607241" y="17821"/>
                    <a:pt x="605308" y="14629"/>
                    <a:pt x="605308" y="11932"/>
                  </a:cubicBezTo>
                  <a:close/>
                  <a:moveTo>
                    <a:pt x="4649352" y="7212"/>
                  </a:moveTo>
                  <a:lnTo>
                    <a:pt x="4660008" y="8291"/>
                  </a:lnTo>
                  <a:lnTo>
                    <a:pt x="4663245" y="8291"/>
                  </a:lnTo>
                  <a:lnTo>
                    <a:pt x="4679295" y="7212"/>
                  </a:lnTo>
                  <a:lnTo>
                    <a:pt x="4687927" y="17868"/>
                  </a:lnTo>
                  <a:lnTo>
                    <a:pt x="4691164" y="14766"/>
                  </a:lnTo>
                  <a:lnTo>
                    <a:pt x="4689006" y="12608"/>
                  </a:lnTo>
                  <a:lnTo>
                    <a:pt x="4689006" y="10449"/>
                  </a:lnTo>
                  <a:lnTo>
                    <a:pt x="4694266" y="11529"/>
                  </a:lnTo>
                  <a:lnTo>
                    <a:pt x="4698582" y="11529"/>
                  </a:lnTo>
                  <a:lnTo>
                    <a:pt x="4707214" y="9370"/>
                  </a:lnTo>
                  <a:cubicBezTo>
                    <a:pt x="4711620" y="9370"/>
                    <a:pt x="4714093" y="12203"/>
                    <a:pt x="4714632" y="17868"/>
                  </a:cubicBezTo>
                  <a:lnTo>
                    <a:pt x="4695345" y="34053"/>
                  </a:lnTo>
                  <a:lnTo>
                    <a:pt x="4694266" y="34053"/>
                  </a:lnTo>
                  <a:lnTo>
                    <a:pt x="4693322" y="32974"/>
                  </a:lnTo>
                  <a:lnTo>
                    <a:pt x="4692243" y="32974"/>
                  </a:lnTo>
                  <a:cubicBezTo>
                    <a:pt x="4692243" y="34233"/>
                    <a:pt x="4690085" y="35986"/>
                    <a:pt x="4685769" y="38234"/>
                  </a:cubicBezTo>
                  <a:lnTo>
                    <a:pt x="4685769" y="39313"/>
                  </a:lnTo>
                  <a:lnTo>
                    <a:pt x="4687927" y="39313"/>
                  </a:lnTo>
                  <a:lnTo>
                    <a:pt x="4698582" y="32974"/>
                  </a:lnTo>
                  <a:lnTo>
                    <a:pt x="4700740" y="32974"/>
                  </a:lnTo>
                  <a:lnTo>
                    <a:pt x="4703977" y="60758"/>
                  </a:lnTo>
                  <a:lnTo>
                    <a:pt x="4701819" y="62916"/>
                  </a:lnTo>
                  <a:lnTo>
                    <a:pt x="4711530" y="65074"/>
                  </a:lnTo>
                  <a:lnTo>
                    <a:pt x="4711530" y="66153"/>
                  </a:lnTo>
                  <a:lnTo>
                    <a:pt x="4716790" y="65074"/>
                  </a:lnTo>
                  <a:lnTo>
                    <a:pt x="4727580" y="65074"/>
                  </a:lnTo>
                  <a:lnTo>
                    <a:pt x="4732975" y="69390"/>
                  </a:lnTo>
                  <a:lnTo>
                    <a:pt x="4734054" y="69390"/>
                  </a:lnTo>
                  <a:lnTo>
                    <a:pt x="4732975" y="68311"/>
                  </a:lnTo>
                  <a:lnTo>
                    <a:pt x="4732975" y="65074"/>
                  </a:lnTo>
                  <a:lnTo>
                    <a:pt x="4741472" y="47945"/>
                  </a:lnTo>
                  <a:cubicBezTo>
                    <a:pt x="4741472" y="43089"/>
                    <a:pt x="4745788" y="38099"/>
                    <a:pt x="4754420" y="32974"/>
                  </a:cubicBezTo>
                  <a:lnTo>
                    <a:pt x="4755364" y="34053"/>
                  </a:lnTo>
                  <a:lnTo>
                    <a:pt x="4756443" y="32974"/>
                  </a:lnTo>
                  <a:lnTo>
                    <a:pt x="4757522" y="32974"/>
                  </a:lnTo>
                  <a:cubicBezTo>
                    <a:pt x="4763097" y="32974"/>
                    <a:pt x="4767413" y="36525"/>
                    <a:pt x="4770470" y="43629"/>
                  </a:cubicBezTo>
                  <a:lnTo>
                    <a:pt x="4773707" y="42550"/>
                  </a:lnTo>
                  <a:cubicBezTo>
                    <a:pt x="4775596" y="42550"/>
                    <a:pt x="4783778" y="50418"/>
                    <a:pt x="4798255" y="66153"/>
                  </a:cubicBezTo>
                  <a:lnTo>
                    <a:pt x="4798255" y="69390"/>
                  </a:lnTo>
                  <a:cubicBezTo>
                    <a:pt x="4798255" y="72807"/>
                    <a:pt x="4789713" y="74965"/>
                    <a:pt x="4772628" y="75864"/>
                  </a:cubicBezTo>
                  <a:cubicBezTo>
                    <a:pt x="4771909" y="77932"/>
                    <a:pt x="4769751" y="78966"/>
                    <a:pt x="4766154" y="78966"/>
                  </a:cubicBezTo>
                  <a:lnTo>
                    <a:pt x="4765075" y="78966"/>
                  </a:lnTo>
                  <a:cubicBezTo>
                    <a:pt x="4763457" y="78966"/>
                    <a:pt x="4762378" y="77213"/>
                    <a:pt x="4761838" y="73706"/>
                  </a:cubicBezTo>
                  <a:cubicBezTo>
                    <a:pt x="4762917" y="73706"/>
                    <a:pt x="4763996" y="72267"/>
                    <a:pt x="4765075" y="69390"/>
                  </a:cubicBezTo>
                  <a:lnTo>
                    <a:pt x="4763996" y="68311"/>
                  </a:lnTo>
                  <a:lnTo>
                    <a:pt x="4761838" y="68311"/>
                  </a:lnTo>
                  <a:cubicBezTo>
                    <a:pt x="4760400" y="68311"/>
                    <a:pt x="4759680" y="69750"/>
                    <a:pt x="4759680" y="72627"/>
                  </a:cubicBezTo>
                  <a:lnTo>
                    <a:pt x="4758601" y="73706"/>
                  </a:lnTo>
                  <a:lnTo>
                    <a:pt x="4755364" y="73706"/>
                  </a:lnTo>
                  <a:lnTo>
                    <a:pt x="4740393" y="74785"/>
                  </a:lnTo>
                  <a:lnTo>
                    <a:pt x="4734054" y="70469"/>
                  </a:lnTo>
                  <a:cubicBezTo>
                    <a:pt x="4734054" y="73346"/>
                    <a:pt x="4733335" y="74785"/>
                    <a:pt x="4731896" y="74785"/>
                  </a:cubicBezTo>
                  <a:lnTo>
                    <a:pt x="4712609" y="74785"/>
                  </a:lnTo>
                  <a:cubicBezTo>
                    <a:pt x="4710810" y="74785"/>
                    <a:pt x="4709731" y="73346"/>
                    <a:pt x="4709372" y="70469"/>
                  </a:cubicBezTo>
                  <a:lnTo>
                    <a:pt x="4708293" y="70469"/>
                  </a:lnTo>
                  <a:cubicBezTo>
                    <a:pt x="4708293" y="72807"/>
                    <a:pt x="4706135" y="74246"/>
                    <a:pt x="4701819" y="74785"/>
                  </a:cubicBezTo>
                  <a:lnTo>
                    <a:pt x="4701819" y="89756"/>
                  </a:lnTo>
                  <a:lnTo>
                    <a:pt x="4706135" y="89756"/>
                  </a:lnTo>
                  <a:cubicBezTo>
                    <a:pt x="4710271" y="81933"/>
                    <a:pt x="4713103" y="78022"/>
                    <a:pt x="4714632" y="78022"/>
                  </a:cubicBezTo>
                  <a:lnTo>
                    <a:pt x="4715711" y="78022"/>
                  </a:lnTo>
                  <a:cubicBezTo>
                    <a:pt x="4721106" y="78022"/>
                    <a:pt x="4725422" y="80135"/>
                    <a:pt x="4728659" y="84361"/>
                  </a:cubicBezTo>
                  <a:cubicBezTo>
                    <a:pt x="4737921" y="86699"/>
                    <a:pt x="4742551" y="89936"/>
                    <a:pt x="4742551" y="94073"/>
                  </a:cubicBezTo>
                  <a:lnTo>
                    <a:pt x="4743630" y="97309"/>
                  </a:lnTo>
                  <a:lnTo>
                    <a:pt x="4744709" y="97309"/>
                  </a:lnTo>
                  <a:lnTo>
                    <a:pt x="4745788" y="92993"/>
                  </a:lnTo>
                  <a:lnTo>
                    <a:pt x="4746867" y="94073"/>
                  </a:lnTo>
                  <a:lnTo>
                    <a:pt x="4749025" y="94073"/>
                  </a:lnTo>
                  <a:lnTo>
                    <a:pt x="4753341" y="91914"/>
                  </a:lnTo>
                  <a:cubicBezTo>
                    <a:pt x="4760085" y="95691"/>
                    <a:pt x="4764716" y="99962"/>
                    <a:pt x="4767233" y="104728"/>
                  </a:cubicBezTo>
                  <a:lnTo>
                    <a:pt x="4767233" y="106886"/>
                  </a:lnTo>
                  <a:cubicBezTo>
                    <a:pt x="4756353" y="113720"/>
                    <a:pt x="4749565" y="118710"/>
                    <a:pt x="4746867" y="121857"/>
                  </a:cubicBezTo>
                  <a:cubicBezTo>
                    <a:pt x="4744889" y="121857"/>
                    <a:pt x="4742012" y="123655"/>
                    <a:pt x="4738235" y="127252"/>
                  </a:cubicBezTo>
                  <a:lnTo>
                    <a:pt x="4732975" y="127252"/>
                  </a:lnTo>
                  <a:lnTo>
                    <a:pt x="4731896" y="126173"/>
                  </a:lnTo>
                  <a:lnTo>
                    <a:pt x="4730817" y="126173"/>
                  </a:lnTo>
                  <a:cubicBezTo>
                    <a:pt x="4728120" y="133366"/>
                    <a:pt x="4723804" y="136963"/>
                    <a:pt x="4717869" y="136963"/>
                  </a:cubicBezTo>
                  <a:cubicBezTo>
                    <a:pt x="4717869" y="139391"/>
                    <a:pt x="4712519" y="144381"/>
                    <a:pt x="4701819" y="151934"/>
                  </a:cubicBezTo>
                  <a:cubicBezTo>
                    <a:pt x="4702538" y="161196"/>
                    <a:pt x="4703977" y="169063"/>
                    <a:pt x="4706135" y="175538"/>
                  </a:cubicBezTo>
                  <a:lnTo>
                    <a:pt x="4699661" y="192667"/>
                  </a:lnTo>
                  <a:lnTo>
                    <a:pt x="4702898" y="202243"/>
                  </a:lnTo>
                  <a:lnTo>
                    <a:pt x="4702898" y="204401"/>
                  </a:lnTo>
                  <a:lnTo>
                    <a:pt x="4701819" y="205480"/>
                  </a:lnTo>
                  <a:cubicBezTo>
                    <a:pt x="4703257" y="208537"/>
                    <a:pt x="4703977" y="214247"/>
                    <a:pt x="4703977" y="222609"/>
                  </a:cubicBezTo>
                  <a:lnTo>
                    <a:pt x="4701819" y="231241"/>
                  </a:lnTo>
                  <a:lnTo>
                    <a:pt x="4702898" y="238794"/>
                  </a:lnTo>
                  <a:lnTo>
                    <a:pt x="4699661" y="240952"/>
                  </a:lnTo>
                  <a:lnTo>
                    <a:pt x="4700740" y="246212"/>
                  </a:lnTo>
                  <a:cubicBezTo>
                    <a:pt x="4700740" y="255564"/>
                    <a:pt x="4693232" y="263072"/>
                    <a:pt x="4678216" y="268737"/>
                  </a:cubicBezTo>
                  <a:lnTo>
                    <a:pt x="4672956" y="267658"/>
                  </a:lnTo>
                  <a:cubicBezTo>
                    <a:pt x="4667740" y="271254"/>
                    <a:pt x="4661985" y="273053"/>
                    <a:pt x="4655692" y="273053"/>
                  </a:cubicBezTo>
                  <a:lnTo>
                    <a:pt x="4653534" y="273053"/>
                  </a:lnTo>
                  <a:cubicBezTo>
                    <a:pt x="4644272" y="271434"/>
                    <a:pt x="4639641" y="267523"/>
                    <a:pt x="4639641" y="261318"/>
                  </a:cubicBezTo>
                  <a:cubicBezTo>
                    <a:pt x="4635145" y="244144"/>
                    <a:pt x="4628357" y="235557"/>
                    <a:pt x="4619275" y="235557"/>
                  </a:cubicBezTo>
                  <a:cubicBezTo>
                    <a:pt x="4614239" y="230522"/>
                    <a:pt x="4610328" y="228004"/>
                    <a:pt x="4607541" y="228004"/>
                  </a:cubicBezTo>
                  <a:lnTo>
                    <a:pt x="4606462" y="229083"/>
                  </a:lnTo>
                  <a:lnTo>
                    <a:pt x="4605383" y="229083"/>
                  </a:lnTo>
                  <a:cubicBezTo>
                    <a:pt x="4595762" y="224407"/>
                    <a:pt x="4590412" y="220856"/>
                    <a:pt x="4589333" y="218428"/>
                  </a:cubicBezTo>
                  <a:lnTo>
                    <a:pt x="4593514" y="214112"/>
                  </a:lnTo>
                  <a:lnTo>
                    <a:pt x="4639641" y="214112"/>
                  </a:lnTo>
                  <a:cubicBezTo>
                    <a:pt x="4641799" y="214112"/>
                    <a:pt x="4645036" y="215551"/>
                    <a:pt x="4649352" y="218428"/>
                  </a:cubicBezTo>
                  <a:lnTo>
                    <a:pt x="4652455" y="210875"/>
                  </a:lnTo>
                  <a:lnTo>
                    <a:pt x="4654613" y="184035"/>
                  </a:lnTo>
                  <a:lnTo>
                    <a:pt x="4651510" y="176617"/>
                  </a:lnTo>
                  <a:lnTo>
                    <a:pt x="4633167" y="187272"/>
                  </a:lnTo>
                  <a:lnTo>
                    <a:pt x="4621433" y="185114"/>
                  </a:lnTo>
                  <a:lnTo>
                    <a:pt x="4614959" y="189430"/>
                  </a:lnTo>
                  <a:lnTo>
                    <a:pt x="4611722" y="189430"/>
                  </a:lnTo>
                  <a:lnTo>
                    <a:pt x="4608620" y="187272"/>
                  </a:lnTo>
                  <a:lnTo>
                    <a:pt x="4607541" y="187272"/>
                  </a:lnTo>
                  <a:cubicBezTo>
                    <a:pt x="4607541" y="191768"/>
                    <a:pt x="4600393" y="195364"/>
                    <a:pt x="4586096" y="198062"/>
                  </a:cubicBezTo>
                  <a:lnTo>
                    <a:pt x="4577464" y="198062"/>
                  </a:lnTo>
                  <a:lnTo>
                    <a:pt x="4570990" y="203322"/>
                  </a:lnTo>
                  <a:cubicBezTo>
                    <a:pt x="4567663" y="203322"/>
                    <a:pt x="4565190" y="202288"/>
                    <a:pt x="4563572" y="200220"/>
                  </a:cubicBezTo>
                  <a:lnTo>
                    <a:pt x="4558177" y="201299"/>
                  </a:lnTo>
                  <a:lnTo>
                    <a:pt x="4552782" y="201299"/>
                  </a:lnTo>
                  <a:lnTo>
                    <a:pt x="4550624" y="199141"/>
                  </a:lnTo>
                  <a:lnTo>
                    <a:pt x="4550624" y="195904"/>
                  </a:lnTo>
                  <a:cubicBezTo>
                    <a:pt x="4554040" y="190509"/>
                    <a:pt x="4556917" y="187631"/>
                    <a:pt x="4559256" y="187272"/>
                  </a:cubicBezTo>
                  <a:lnTo>
                    <a:pt x="4561414" y="187272"/>
                  </a:lnTo>
                  <a:lnTo>
                    <a:pt x="4564651" y="188351"/>
                  </a:lnTo>
                  <a:lnTo>
                    <a:pt x="4564651" y="187272"/>
                  </a:lnTo>
                  <a:cubicBezTo>
                    <a:pt x="4564651" y="183675"/>
                    <a:pt x="4567483" y="181877"/>
                    <a:pt x="4573148" y="181877"/>
                  </a:cubicBezTo>
                  <a:cubicBezTo>
                    <a:pt x="4573148" y="180348"/>
                    <a:pt x="4581734" y="176437"/>
                    <a:pt x="4598909" y="170142"/>
                  </a:cubicBezTo>
                  <a:lnTo>
                    <a:pt x="4598909" y="172301"/>
                  </a:lnTo>
                  <a:lnTo>
                    <a:pt x="4599988" y="172301"/>
                  </a:lnTo>
                  <a:lnTo>
                    <a:pt x="4599988" y="170142"/>
                  </a:lnTo>
                  <a:lnTo>
                    <a:pt x="4598909" y="169063"/>
                  </a:lnTo>
                  <a:lnTo>
                    <a:pt x="4601067" y="169063"/>
                  </a:lnTo>
                  <a:lnTo>
                    <a:pt x="4606462" y="170142"/>
                  </a:lnTo>
                  <a:cubicBezTo>
                    <a:pt x="4607002" y="164388"/>
                    <a:pt x="4609114" y="161510"/>
                    <a:pt x="4612801" y="161510"/>
                  </a:cubicBezTo>
                  <a:cubicBezTo>
                    <a:pt x="4612801" y="156565"/>
                    <a:pt x="4615318" y="154092"/>
                    <a:pt x="4620354" y="154092"/>
                  </a:cubicBezTo>
                  <a:lnTo>
                    <a:pt x="4628986" y="147618"/>
                  </a:lnTo>
                  <a:cubicBezTo>
                    <a:pt x="4630964" y="144741"/>
                    <a:pt x="4638112" y="139750"/>
                    <a:pt x="4650431" y="132647"/>
                  </a:cubicBezTo>
                  <a:lnTo>
                    <a:pt x="4656771" y="119699"/>
                  </a:lnTo>
                  <a:lnTo>
                    <a:pt x="4656771" y="118755"/>
                  </a:lnTo>
                  <a:cubicBezTo>
                    <a:pt x="4652544" y="118755"/>
                    <a:pt x="4650431" y="116597"/>
                    <a:pt x="4650431" y="112281"/>
                  </a:cubicBezTo>
                  <a:lnTo>
                    <a:pt x="4653534" y="104728"/>
                  </a:lnTo>
                  <a:lnTo>
                    <a:pt x="4652455" y="101491"/>
                  </a:lnTo>
                  <a:lnTo>
                    <a:pt x="4653534" y="91914"/>
                  </a:lnTo>
                  <a:lnTo>
                    <a:pt x="4650431" y="87598"/>
                  </a:lnTo>
                  <a:lnTo>
                    <a:pt x="4650431" y="81124"/>
                  </a:lnTo>
                  <a:lnTo>
                    <a:pt x="4652455" y="73706"/>
                  </a:lnTo>
                  <a:lnTo>
                    <a:pt x="4648273" y="71548"/>
                  </a:lnTo>
                  <a:lnTo>
                    <a:pt x="4636404" y="75864"/>
                  </a:lnTo>
                  <a:lnTo>
                    <a:pt x="4624670" y="71548"/>
                  </a:lnTo>
                  <a:lnTo>
                    <a:pt x="4617117" y="73706"/>
                  </a:lnTo>
                  <a:lnTo>
                    <a:pt x="4604304" y="72627"/>
                  </a:lnTo>
                  <a:lnTo>
                    <a:pt x="4590412" y="74785"/>
                  </a:lnTo>
                  <a:lnTo>
                    <a:pt x="4580701" y="74785"/>
                  </a:lnTo>
                  <a:lnTo>
                    <a:pt x="4570046" y="78966"/>
                  </a:lnTo>
                  <a:cubicBezTo>
                    <a:pt x="4567888" y="76359"/>
                    <a:pt x="4566809" y="73886"/>
                    <a:pt x="4566809" y="71548"/>
                  </a:cubicBezTo>
                  <a:lnTo>
                    <a:pt x="4566809" y="70469"/>
                  </a:lnTo>
                  <a:lnTo>
                    <a:pt x="4573148" y="65074"/>
                  </a:lnTo>
                  <a:lnTo>
                    <a:pt x="4581780" y="65074"/>
                  </a:lnTo>
                  <a:lnTo>
                    <a:pt x="4589333" y="66153"/>
                  </a:lnTo>
                  <a:lnTo>
                    <a:pt x="4591356" y="63995"/>
                  </a:lnTo>
                  <a:lnTo>
                    <a:pt x="4595672" y="63995"/>
                  </a:lnTo>
                  <a:cubicBezTo>
                    <a:pt x="4606102" y="63995"/>
                    <a:pt x="4613970" y="65434"/>
                    <a:pt x="4619275" y="68311"/>
                  </a:cubicBezTo>
                  <a:lnTo>
                    <a:pt x="4624670" y="65074"/>
                  </a:lnTo>
                  <a:lnTo>
                    <a:pt x="4625749" y="65074"/>
                  </a:lnTo>
                  <a:lnTo>
                    <a:pt x="4631144" y="66153"/>
                  </a:lnTo>
                  <a:cubicBezTo>
                    <a:pt x="4632313" y="63276"/>
                    <a:pt x="4634786" y="61837"/>
                    <a:pt x="4638562" y="61837"/>
                  </a:cubicBezTo>
                  <a:lnTo>
                    <a:pt x="4642878" y="61837"/>
                  </a:lnTo>
                  <a:lnTo>
                    <a:pt x="4653534" y="65074"/>
                  </a:lnTo>
                  <a:lnTo>
                    <a:pt x="4653534" y="57656"/>
                  </a:lnTo>
                  <a:lnTo>
                    <a:pt x="4651510" y="49024"/>
                  </a:lnTo>
                  <a:lnTo>
                    <a:pt x="4651510" y="47945"/>
                  </a:lnTo>
                  <a:cubicBezTo>
                    <a:pt x="4651510" y="46506"/>
                    <a:pt x="4652544" y="45787"/>
                    <a:pt x="4654613" y="45787"/>
                  </a:cubicBezTo>
                  <a:lnTo>
                    <a:pt x="4654613" y="41471"/>
                  </a:lnTo>
                  <a:lnTo>
                    <a:pt x="4650431" y="30816"/>
                  </a:lnTo>
                  <a:lnTo>
                    <a:pt x="4654613" y="28658"/>
                  </a:lnTo>
                  <a:lnTo>
                    <a:pt x="4654613" y="27579"/>
                  </a:lnTo>
                  <a:cubicBezTo>
                    <a:pt x="4654613" y="26140"/>
                    <a:pt x="4653218" y="25421"/>
                    <a:pt x="4650431" y="25421"/>
                  </a:cubicBezTo>
                  <a:cubicBezTo>
                    <a:pt x="4648993" y="21284"/>
                    <a:pt x="4648273" y="15575"/>
                    <a:pt x="4648273" y="8291"/>
                  </a:cubicBezTo>
                  <a:close/>
                  <a:moveTo>
                    <a:pt x="5650826" y="7078"/>
                  </a:moveTo>
                  <a:cubicBezTo>
                    <a:pt x="5658289" y="7078"/>
                    <a:pt x="5662200" y="11754"/>
                    <a:pt x="5662560" y="21105"/>
                  </a:cubicBezTo>
                  <a:lnTo>
                    <a:pt x="5663639" y="21105"/>
                  </a:lnTo>
                  <a:cubicBezTo>
                    <a:pt x="5663639" y="18947"/>
                    <a:pt x="5664358" y="17868"/>
                    <a:pt x="5665797" y="17868"/>
                  </a:cubicBezTo>
                  <a:cubicBezTo>
                    <a:pt x="5676947" y="24432"/>
                    <a:pt x="5685174" y="27714"/>
                    <a:pt x="5690479" y="27714"/>
                  </a:cubicBezTo>
                  <a:lnTo>
                    <a:pt x="5699111" y="24477"/>
                  </a:lnTo>
                  <a:cubicBezTo>
                    <a:pt x="5705406" y="28793"/>
                    <a:pt x="5709722" y="30951"/>
                    <a:pt x="5712059" y="30951"/>
                  </a:cubicBezTo>
                  <a:lnTo>
                    <a:pt x="5717454" y="27714"/>
                  </a:lnTo>
                  <a:lnTo>
                    <a:pt x="5725951" y="27714"/>
                  </a:lnTo>
                  <a:cubicBezTo>
                    <a:pt x="5730267" y="28074"/>
                    <a:pt x="5732425" y="29153"/>
                    <a:pt x="5732425" y="30951"/>
                  </a:cubicBezTo>
                  <a:cubicBezTo>
                    <a:pt x="5732425" y="32390"/>
                    <a:pt x="5727795" y="34188"/>
                    <a:pt x="5718533" y="36346"/>
                  </a:cubicBezTo>
                  <a:lnTo>
                    <a:pt x="5710980" y="33109"/>
                  </a:lnTo>
                  <a:cubicBezTo>
                    <a:pt x="5710980" y="35087"/>
                    <a:pt x="5706664" y="37245"/>
                    <a:pt x="5698032" y="39583"/>
                  </a:cubicBezTo>
                  <a:lnTo>
                    <a:pt x="5688321" y="35267"/>
                  </a:lnTo>
                  <a:lnTo>
                    <a:pt x="5685219" y="36346"/>
                  </a:lnTo>
                  <a:lnTo>
                    <a:pt x="5686298" y="76404"/>
                  </a:lnTo>
                  <a:cubicBezTo>
                    <a:pt x="5686298" y="87284"/>
                    <a:pt x="5684859" y="93803"/>
                    <a:pt x="5681982" y="95961"/>
                  </a:cubicBezTo>
                  <a:lnTo>
                    <a:pt x="5681982" y="97040"/>
                  </a:lnTo>
                  <a:cubicBezTo>
                    <a:pt x="5684859" y="100097"/>
                    <a:pt x="5686298" y="102975"/>
                    <a:pt x="5686298" y="105672"/>
                  </a:cubicBezTo>
                  <a:lnTo>
                    <a:pt x="5686298" y="107830"/>
                  </a:lnTo>
                  <a:lnTo>
                    <a:pt x="5684140" y="123071"/>
                  </a:lnTo>
                  <a:lnTo>
                    <a:pt x="5685219" y="128466"/>
                  </a:lnTo>
                  <a:lnTo>
                    <a:pt x="5681982" y="134940"/>
                  </a:lnTo>
                  <a:lnTo>
                    <a:pt x="5685219" y="140335"/>
                  </a:lnTo>
                  <a:lnTo>
                    <a:pt x="5685219" y="143573"/>
                  </a:lnTo>
                  <a:lnTo>
                    <a:pt x="5683061" y="146810"/>
                  </a:lnTo>
                  <a:lnTo>
                    <a:pt x="5683061" y="158814"/>
                  </a:lnTo>
                  <a:lnTo>
                    <a:pt x="5686298" y="159893"/>
                  </a:lnTo>
                  <a:lnTo>
                    <a:pt x="5689400" y="155576"/>
                  </a:lnTo>
                  <a:lnTo>
                    <a:pt x="5689400" y="145731"/>
                  </a:lnTo>
                  <a:cubicBezTo>
                    <a:pt x="5692637" y="143033"/>
                    <a:pt x="5694795" y="136559"/>
                    <a:pt x="5695874" y="126308"/>
                  </a:cubicBezTo>
                  <a:lnTo>
                    <a:pt x="5693716" y="119699"/>
                  </a:lnTo>
                  <a:lnTo>
                    <a:pt x="5693716" y="101356"/>
                  </a:lnTo>
                  <a:lnTo>
                    <a:pt x="5694795" y="100277"/>
                  </a:lnTo>
                  <a:lnTo>
                    <a:pt x="5693716" y="99198"/>
                  </a:lnTo>
                  <a:lnTo>
                    <a:pt x="5693716" y="97040"/>
                  </a:lnTo>
                  <a:lnTo>
                    <a:pt x="5695874" y="88273"/>
                  </a:lnTo>
                  <a:lnTo>
                    <a:pt x="5693716" y="81799"/>
                  </a:lnTo>
                  <a:lnTo>
                    <a:pt x="5693716" y="68851"/>
                  </a:lnTo>
                  <a:lnTo>
                    <a:pt x="5690479" y="58061"/>
                  </a:lnTo>
                  <a:cubicBezTo>
                    <a:pt x="5694256" y="47900"/>
                    <a:pt x="5701090" y="42820"/>
                    <a:pt x="5710980" y="42820"/>
                  </a:cubicBezTo>
                  <a:lnTo>
                    <a:pt x="5738899" y="58061"/>
                  </a:lnTo>
                  <a:cubicBezTo>
                    <a:pt x="5740878" y="58061"/>
                    <a:pt x="5742316" y="61658"/>
                    <a:pt x="5743216" y="68851"/>
                  </a:cubicBezTo>
                  <a:cubicBezTo>
                    <a:pt x="5739619" y="70469"/>
                    <a:pt x="5736741" y="73347"/>
                    <a:pt x="5734583" y="77483"/>
                  </a:cubicBezTo>
                  <a:cubicBezTo>
                    <a:pt x="5736741" y="81080"/>
                    <a:pt x="5737820" y="84676"/>
                    <a:pt x="5737820" y="88273"/>
                  </a:cubicBezTo>
                  <a:lnTo>
                    <a:pt x="5735662" y="95961"/>
                  </a:lnTo>
                  <a:lnTo>
                    <a:pt x="5738899" y="99198"/>
                  </a:lnTo>
                  <a:lnTo>
                    <a:pt x="5738899" y="100277"/>
                  </a:lnTo>
                  <a:cubicBezTo>
                    <a:pt x="5738899" y="106751"/>
                    <a:pt x="5734583" y="109988"/>
                    <a:pt x="5725951" y="109988"/>
                  </a:cubicBezTo>
                  <a:lnTo>
                    <a:pt x="5724872" y="113226"/>
                  </a:lnTo>
                  <a:lnTo>
                    <a:pt x="5725951" y="117541"/>
                  </a:lnTo>
                  <a:lnTo>
                    <a:pt x="5722714" y="120778"/>
                  </a:lnTo>
                  <a:lnTo>
                    <a:pt x="5721635" y="120778"/>
                  </a:lnTo>
                  <a:cubicBezTo>
                    <a:pt x="5717769" y="120778"/>
                    <a:pt x="5715296" y="118980"/>
                    <a:pt x="5714217" y="115384"/>
                  </a:cubicBezTo>
                  <a:lnTo>
                    <a:pt x="5715296" y="109988"/>
                  </a:lnTo>
                  <a:lnTo>
                    <a:pt x="5709901" y="109988"/>
                  </a:lnTo>
                  <a:lnTo>
                    <a:pt x="5710980" y="115384"/>
                  </a:lnTo>
                  <a:lnTo>
                    <a:pt x="5710980" y="116463"/>
                  </a:lnTo>
                  <a:cubicBezTo>
                    <a:pt x="5710980" y="118800"/>
                    <a:pt x="5709901" y="121363"/>
                    <a:pt x="5707743" y="124150"/>
                  </a:cubicBezTo>
                  <a:lnTo>
                    <a:pt x="5708822" y="125229"/>
                  </a:lnTo>
                  <a:lnTo>
                    <a:pt x="5708822" y="126308"/>
                  </a:lnTo>
                  <a:lnTo>
                    <a:pt x="5714217" y="125229"/>
                  </a:lnTo>
                  <a:cubicBezTo>
                    <a:pt x="5715476" y="125229"/>
                    <a:pt x="5716915" y="127387"/>
                    <a:pt x="5718533" y="131703"/>
                  </a:cubicBezTo>
                  <a:lnTo>
                    <a:pt x="5720556" y="131703"/>
                  </a:lnTo>
                  <a:cubicBezTo>
                    <a:pt x="5720556" y="129725"/>
                    <a:pt x="5723434" y="126848"/>
                    <a:pt x="5729188" y="123071"/>
                  </a:cubicBezTo>
                  <a:cubicBezTo>
                    <a:pt x="5729188" y="120284"/>
                    <a:pt x="5730987" y="117002"/>
                    <a:pt x="5734583" y="113226"/>
                  </a:cubicBezTo>
                  <a:lnTo>
                    <a:pt x="5734583" y="112146"/>
                  </a:lnTo>
                  <a:lnTo>
                    <a:pt x="5736741" y="112146"/>
                  </a:lnTo>
                  <a:lnTo>
                    <a:pt x="5733504" y="130624"/>
                  </a:lnTo>
                  <a:lnTo>
                    <a:pt x="5734583" y="140335"/>
                  </a:lnTo>
                  <a:cubicBezTo>
                    <a:pt x="5733145" y="140335"/>
                    <a:pt x="5730987" y="143213"/>
                    <a:pt x="5728109" y="148967"/>
                  </a:cubicBezTo>
                  <a:lnTo>
                    <a:pt x="5731346" y="151125"/>
                  </a:lnTo>
                  <a:lnTo>
                    <a:pt x="5732425" y="151125"/>
                  </a:lnTo>
                  <a:cubicBezTo>
                    <a:pt x="5735123" y="148967"/>
                    <a:pt x="5737641" y="147888"/>
                    <a:pt x="5739978" y="147888"/>
                  </a:cubicBezTo>
                  <a:cubicBezTo>
                    <a:pt x="5741777" y="147888"/>
                    <a:pt x="5744295" y="149327"/>
                    <a:pt x="5747532" y="152205"/>
                  </a:cubicBezTo>
                  <a:lnTo>
                    <a:pt x="5748611" y="152205"/>
                  </a:lnTo>
                  <a:lnTo>
                    <a:pt x="5750769" y="150047"/>
                  </a:lnTo>
                  <a:lnTo>
                    <a:pt x="5749690" y="138177"/>
                  </a:lnTo>
                  <a:lnTo>
                    <a:pt x="5750769" y="137098"/>
                  </a:lnTo>
                  <a:lnTo>
                    <a:pt x="5749690" y="136019"/>
                  </a:lnTo>
                  <a:lnTo>
                    <a:pt x="5749690" y="134940"/>
                  </a:lnTo>
                  <a:lnTo>
                    <a:pt x="5747532" y="93803"/>
                  </a:lnTo>
                  <a:lnTo>
                    <a:pt x="5751848" y="75325"/>
                  </a:lnTo>
                  <a:cubicBezTo>
                    <a:pt x="5750229" y="75325"/>
                    <a:pt x="5748790" y="72088"/>
                    <a:pt x="5747532" y="65614"/>
                  </a:cubicBezTo>
                  <a:lnTo>
                    <a:pt x="5751848" y="58061"/>
                  </a:lnTo>
                  <a:cubicBezTo>
                    <a:pt x="5750229" y="58061"/>
                    <a:pt x="5749150" y="55498"/>
                    <a:pt x="5748611" y="50373"/>
                  </a:cubicBezTo>
                  <a:lnTo>
                    <a:pt x="5750769" y="40662"/>
                  </a:lnTo>
                  <a:cubicBezTo>
                    <a:pt x="5750769" y="36885"/>
                    <a:pt x="5746093" y="34727"/>
                    <a:pt x="5736741" y="34188"/>
                  </a:cubicBezTo>
                  <a:lnTo>
                    <a:pt x="5735662" y="33109"/>
                  </a:lnTo>
                  <a:lnTo>
                    <a:pt x="5734583" y="33109"/>
                  </a:lnTo>
                  <a:lnTo>
                    <a:pt x="5734583" y="32030"/>
                  </a:lnTo>
                  <a:cubicBezTo>
                    <a:pt x="5735483" y="29872"/>
                    <a:pt x="5742271" y="26230"/>
                    <a:pt x="5754950" y="21105"/>
                  </a:cubicBezTo>
                  <a:cubicBezTo>
                    <a:pt x="5754950" y="17868"/>
                    <a:pt x="5758187" y="13552"/>
                    <a:pt x="5764661" y="8157"/>
                  </a:cubicBezTo>
                  <a:lnTo>
                    <a:pt x="5767898" y="10315"/>
                  </a:lnTo>
                  <a:lnTo>
                    <a:pt x="5767898" y="8157"/>
                  </a:lnTo>
                  <a:lnTo>
                    <a:pt x="5768977" y="8157"/>
                  </a:lnTo>
                  <a:cubicBezTo>
                    <a:pt x="5771135" y="8697"/>
                    <a:pt x="5776845" y="13732"/>
                    <a:pt x="5786106" y="23263"/>
                  </a:cubicBezTo>
                  <a:cubicBezTo>
                    <a:pt x="5788983" y="23263"/>
                    <a:pt x="5792580" y="26905"/>
                    <a:pt x="5796896" y="34188"/>
                  </a:cubicBezTo>
                  <a:lnTo>
                    <a:pt x="5796896" y="39583"/>
                  </a:lnTo>
                  <a:cubicBezTo>
                    <a:pt x="5791861" y="44978"/>
                    <a:pt x="5789343" y="48575"/>
                    <a:pt x="5789343" y="50373"/>
                  </a:cubicBezTo>
                  <a:cubicBezTo>
                    <a:pt x="5791501" y="53790"/>
                    <a:pt x="5792580" y="58511"/>
                    <a:pt x="5792580" y="64535"/>
                  </a:cubicBezTo>
                  <a:lnTo>
                    <a:pt x="5789343" y="77483"/>
                  </a:lnTo>
                  <a:lnTo>
                    <a:pt x="5790422" y="90566"/>
                  </a:lnTo>
                  <a:lnTo>
                    <a:pt x="5789343" y="91645"/>
                  </a:lnTo>
                  <a:lnTo>
                    <a:pt x="5789343" y="92724"/>
                  </a:lnTo>
                  <a:lnTo>
                    <a:pt x="5790422" y="95961"/>
                  </a:lnTo>
                  <a:lnTo>
                    <a:pt x="5789343" y="111067"/>
                  </a:lnTo>
                  <a:lnTo>
                    <a:pt x="5789343" y="116463"/>
                  </a:lnTo>
                  <a:lnTo>
                    <a:pt x="5788264" y="121857"/>
                  </a:lnTo>
                  <a:lnTo>
                    <a:pt x="5790422" y="124150"/>
                  </a:lnTo>
                  <a:lnTo>
                    <a:pt x="5790422" y="129545"/>
                  </a:lnTo>
                  <a:lnTo>
                    <a:pt x="5788264" y="138177"/>
                  </a:lnTo>
                  <a:lnTo>
                    <a:pt x="5788264" y="143573"/>
                  </a:lnTo>
                  <a:lnTo>
                    <a:pt x="5792580" y="148967"/>
                  </a:lnTo>
                  <a:lnTo>
                    <a:pt x="5792580" y="152205"/>
                  </a:lnTo>
                  <a:lnTo>
                    <a:pt x="5788264" y="165288"/>
                  </a:lnTo>
                  <a:lnTo>
                    <a:pt x="5788264" y="166366"/>
                  </a:lnTo>
                  <a:lnTo>
                    <a:pt x="5790422" y="174998"/>
                  </a:lnTo>
                  <a:cubicBezTo>
                    <a:pt x="5773967" y="177336"/>
                    <a:pt x="5765740" y="179494"/>
                    <a:pt x="5765740" y="181473"/>
                  </a:cubicBezTo>
                  <a:lnTo>
                    <a:pt x="5766819" y="182552"/>
                  </a:lnTo>
                  <a:lnTo>
                    <a:pt x="5765740" y="190240"/>
                  </a:lnTo>
                  <a:lnTo>
                    <a:pt x="5765740" y="209662"/>
                  </a:lnTo>
                  <a:cubicBezTo>
                    <a:pt x="5765740" y="215776"/>
                    <a:pt x="5766819" y="220137"/>
                    <a:pt x="5768977" y="222744"/>
                  </a:cubicBezTo>
                  <a:cubicBezTo>
                    <a:pt x="5777249" y="222744"/>
                    <a:pt x="5782599" y="214787"/>
                    <a:pt x="5785027" y="198872"/>
                  </a:cubicBezTo>
                  <a:lnTo>
                    <a:pt x="5786106" y="197793"/>
                  </a:lnTo>
                  <a:cubicBezTo>
                    <a:pt x="5789343" y="189071"/>
                    <a:pt x="5791501" y="184710"/>
                    <a:pt x="5792580" y="184710"/>
                  </a:cubicBezTo>
                  <a:lnTo>
                    <a:pt x="5793659" y="184710"/>
                  </a:lnTo>
                  <a:lnTo>
                    <a:pt x="5795817" y="186868"/>
                  </a:lnTo>
                  <a:lnTo>
                    <a:pt x="5795817" y="195635"/>
                  </a:lnTo>
                  <a:lnTo>
                    <a:pt x="5794738" y="202109"/>
                  </a:lnTo>
                  <a:lnTo>
                    <a:pt x="5804449" y="229219"/>
                  </a:lnTo>
                  <a:lnTo>
                    <a:pt x="5803370" y="230298"/>
                  </a:lnTo>
                  <a:lnTo>
                    <a:pt x="5803370" y="231377"/>
                  </a:lnTo>
                  <a:lnTo>
                    <a:pt x="5804449" y="236772"/>
                  </a:lnTo>
                  <a:lnTo>
                    <a:pt x="5803370" y="242167"/>
                  </a:lnTo>
                  <a:lnTo>
                    <a:pt x="5804449" y="248641"/>
                  </a:lnTo>
                  <a:lnTo>
                    <a:pt x="5779767" y="261724"/>
                  </a:lnTo>
                  <a:lnTo>
                    <a:pt x="5778688" y="262803"/>
                  </a:lnTo>
                  <a:lnTo>
                    <a:pt x="5763582" y="262803"/>
                  </a:lnTo>
                  <a:lnTo>
                    <a:pt x="5759266" y="260645"/>
                  </a:lnTo>
                  <a:lnTo>
                    <a:pt x="5752792" y="262803"/>
                  </a:lnTo>
                  <a:lnTo>
                    <a:pt x="5747532" y="262803"/>
                  </a:lnTo>
                  <a:lnTo>
                    <a:pt x="5739978" y="257408"/>
                  </a:lnTo>
                  <a:lnTo>
                    <a:pt x="5733504" y="258487"/>
                  </a:lnTo>
                  <a:cubicBezTo>
                    <a:pt x="5727030" y="254081"/>
                    <a:pt x="5723793" y="248281"/>
                    <a:pt x="5723793" y="241088"/>
                  </a:cubicBezTo>
                  <a:lnTo>
                    <a:pt x="5725951" y="222744"/>
                  </a:lnTo>
                  <a:cubicBezTo>
                    <a:pt x="5724693" y="221216"/>
                    <a:pt x="5723614" y="214697"/>
                    <a:pt x="5722714" y="203188"/>
                  </a:cubicBezTo>
                  <a:lnTo>
                    <a:pt x="5724872" y="184710"/>
                  </a:lnTo>
                  <a:lnTo>
                    <a:pt x="5722714" y="180394"/>
                  </a:lnTo>
                  <a:lnTo>
                    <a:pt x="5723793" y="171762"/>
                  </a:lnTo>
                  <a:lnTo>
                    <a:pt x="5722714" y="171762"/>
                  </a:lnTo>
                  <a:cubicBezTo>
                    <a:pt x="5720647" y="171762"/>
                    <a:pt x="5719612" y="175358"/>
                    <a:pt x="5719612" y="182552"/>
                  </a:cubicBezTo>
                  <a:cubicBezTo>
                    <a:pt x="5713678" y="196129"/>
                    <a:pt x="5707564" y="205166"/>
                    <a:pt x="5701269" y="209662"/>
                  </a:cubicBezTo>
                  <a:cubicBezTo>
                    <a:pt x="5701269" y="212359"/>
                    <a:pt x="5698752" y="215596"/>
                    <a:pt x="5693716" y="219373"/>
                  </a:cubicBezTo>
                  <a:lnTo>
                    <a:pt x="5675508" y="247562"/>
                  </a:lnTo>
                  <a:lnTo>
                    <a:pt x="5671192" y="248641"/>
                  </a:lnTo>
                  <a:lnTo>
                    <a:pt x="5666876" y="247562"/>
                  </a:lnTo>
                  <a:cubicBezTo>
                    <a:pt x="5663999" y="247742"/>
                    <a:pt x="5660402" y="251383"/>
                    <a:pt x="5656086" y="258487"/>
                  </a:cubicBezTo>
                  <a:lnTo>
                    <a:pt x="5650826" y="261724"/>
                  </a:lnTo>
                  <a:lnTo>
                    <a:pt x="5637878" y="261724"/>
                  </a:lnTo>
                  <a:cubicBezTo>
                    <a:pt x="5634461" y="265500"/>
                    <a:pt x="5629066" y="268018"/>
                    <a:pt x="5621693" y="269277"/>
                  </a:cubicBezTo>
                  <a:lnTo>
                    <a:pt x="5620749" y="270356"/>
                  </a:lnTo>
                  <a:lnTo>
                    <a:pt x="5611038" y="270356"/>
                  </a:lnTo>
                  <a:cubicBezTo>
                    <a:pt x="5600967" y="268737"/>
                    <a:pt x="5595931" y="267298"/>
                    <a:pt x="5595931" y="266040"/>
                  </a:cubicBezTo>
                  <a:lnTo>
                    <a:pt x="5595931" y="264961"/>
                  </a:lnTo>
                  <a:cubicBezTo>
                    <a:pt x="5595931" y="263522"/>
                    <a:pt x="5603484" y="261004"/>
                    <a:pt x="5618591" y="257408"/>
                  </a:cubicBezTo>
                  <a:cubicBezTo>
                    <a:pt x="5619670" y="247247"/>
                    <a:pt x="5623581" y="242167"/>
                    <a:pt x="5630325" y="242167"/>
                  </a:cubicBezTo>
                  <a:cubicBezTo>
                    <a:pt x="5634101" y="240548"/>
                    <a:pt x="5644487" y="231871"/>
                    <a:pt x="5661481" y="216136"/>
                  </a:cubicBezTo>
                  <a:cubicBezTo>
                    <a:pt x="5663099" y="216136"/>
                    <a:pt x="5664898" y="213258"/>
                    <a:pt x="5666876" y="207504"/>
                  </a:cubicBezTo>
                  <a:cubicBezTo>
                    <a:pt x="5668494" y="206425"/>
                    <a:pt x="5671012" y="199546"/>
                    <a:pt x="5674429" y="186868"/>
                  </a:cubicBezTo>
                  <a:lnTo>
                    <a:pt x="5677666" y="184710"/>
                  </a:lnTo>
                  <a:lnTo>
                    <a:pt x="5677666" y="186868"/>
                  </a:lnTo>
                  <a:lnTo>
                    <a:pt x="5679824" y="184710"/>
                  </a:lnTo>
                  <a:cubicBezTo>
                    <a:pt x="5677666" y="184710"/>
                    <a:pt x="5676587" y="182911"/>
                    <a:pt x="5676587" y="179314"/>
                  </a:cubicBezTo>
                  <a:cubicBezTo>
                    <a:pt x="5673710" y="179314"/>
                    <a:pt x="5672271" y="178236"/>
                    <a:pt x="5672271" y="176078"/>
                  </a:cubicBezTo>
                  <a:lnTo>
                    <a:pt x="5676587" y="169604"/>
                  </a:lnTo>
                  <a:lnTo>
                    <a:pt x="5674429" y="162051"/>
                  </a:lnTo>
                  <a:lnTo>
                    <a:pt x="5673350" y="162051"/>
                  </a:lnTo>
                  <a:lnTo>
                    <a:pt x="5673350" y="163130"/>
                  </a:lnTo>
                  <a:lnTo>
                    <a:pt x="5674429" y="164209"/>
                  </a:lnTo>
                  <a:lnTo>
                    <a:pt x="5674429" y="165288"/>
                  </a:lnTo>
                  <a:cubicBezTo>
                    <a:pt x="5671731" y="176797"/>
                    <a:pt x="5668494" y="182552"/>
                    <a:pt x="5664718" y="182552"/>
                  </a:cubicBezTo>
                  <a:lnTo>
                    <a:pt x="5659323" y="181473"/>
                  </a:lnTo>
                  <a:lnTo>
                    <a:pt x="5649747" y="183631"/>
                  </a:lnTo>
                  <a:lnTo>
                    <a:pt x="5648668" y="182552"/>
                  </a:lnTo>
                  <a:lnTo>
                    <a:pt x="5648668" y="181473"/>
                  </a:lnTo>
                  <a:lnTo>
                    <a:pt x="5649747" y="178236"/>
                  </a:lnTo>
                  <a:lnTo>
                    <a:pt x="5646510" y="172841"/>
                  </a:lnTo>
                  <a:lnTo>
                    <a:pt x="5646510" y="160971"/>
                  </a:lnTo>
                  <a:lnTo>
                    <a:pt x="5645431" y="153284"/>
                  </a:lnTo>
                  <a:lnTo>
                    <a:pt x="5646510" y="143573"/>
                  </a:lnTo>
                  <a:lnTo>
                    <a:pt x="5646510" y="125229"/>
                  </a:lnTo>
                  <a:lnTo>
                    <a:pt x="5648668" y="121857"/>
                  </a:lnTo>
                  <a:lnTo>
                    <a:pt x="5648668" y="120778"/>
                  </a:lnTo>
                  <a:cubicBezTo>
                    <a:pt x="5648668" y="119160"/>
                    <a:pt x="5646870" y="118081"/>
                    <a:pt x="5643273" y="117541"/>
                  </a:cubicBezTo>
                  <a:lnTo>
                    <a:pt x="5644352" y="118621"/>
                  </a:lnTo>
                  <a:lnTo>
                    <a:pt x="5644352" y="123071"/>
                  </a:lnTo>
                  <a:cubicBezTo>
                    <a:pt x="5643273" y="124870"/>
                    <a:pt x="5636439" y="127387"/>
                    <a:pt x="5623851" y="130624"/>
                  </a:cubicBezTo>
                  <a:lnTo>
                    <a:pt x="5616433" y="130624"/>
                  </a:lnTo>
                  <a:cubicBezTo>
                    <a:pt x="5614994" y="130624"/>
                    <a:pt x="5613915" y="134221"/>
                    <a:pt x="5613196" y="141415"/>
                  </a:cubicBezTo>
                  <a:cubicBezTo>
                    <a:pt x="5614454" y="157330"/>
                    <a:pt x="5615893" y="165288"/>
                    <a:pt x="5617512" y="165288"/>
                  </a:cubicBezTo>
                  <a:lnTo>
                    <a:pt x="5617512" y="168525"/>
                  </a:lnTo>
                  <a:cubicBezTo>
                    <a:pt x="5615354" y="171222"/>
                    <a:pt x="5614275" y="173740"/>
                    <a:pt x="5614275" y="176078"/>
                  </a:cubicBezTo>
                  <a:lnTo>
                    <a:pt x="5614275" y="178236"/>
                  </a:lnTo>
                  <a:cubicBezTo>
                    <a:pt x="5614275" y="182552"/>
                    <a:pt x="5616433" y="184710"/>
                    <a:pt x="5620749" y="184710"/>
                  </a:cubicBezTo>
                  <a:lnTo>
                    <a:pt x="5632483" y="184710"/>
                  </a:lnTo>
                  <a:lnTo>
                    <a:pt x="5635720" y="187947"/>
                  </a:lnTo>
                  <a:cubicBezTo>
                    <a:pt x="5623221" y="199366"/>
                    <a:pt x="5603170" y="214202"/>
                    <a:pt x="5575565" y="232456"/>
                  </a:cubicBezTo>
                  <a:cubicBezTo>
                    <a:pt x="5569631" y="238210"/>
                    <a:pt x="5564955" y="241088"/>
                    <a:pt x="5561538" y="241088"/>
                  </a:cubicBezTo>
                  <a:lnTo>
                    <a:pt x="5560459" y="240009"/>
                  </a:lnTo>
                  <a:lnTo>
                    <a:pt x="5560459" y="229219"/>
                  </a:lnTo>
                  <a:lnTo>
                    <a:pt x="5553041" y="222744"/>
                  </a:lnTo>
                  <a:cubicBezTo>
                    <a:pt x="5549085" y="207549"/>
                    <a:pt x="5545128" y="199951"/>
                    <a:pt x="5541172" y="199951"/>
                  </a:cubicBezTo>
                  <a:lnTo>
                    <a:pt x="5540093" y="198872"/>
                  </a:lnTo>
                  <a:lnTo>
                    <a:pt x="5540093" y="194556"/>
                  </a:lnTo>
                  <a:lnTo>
                    <a:pt x="5544409" y="189160"/>
                  </a:lnTo>
                  <a:lnTo>
                    <a:pt x="5546567" y="189160"/>
                  </a:lnTo>
                  <a:lnTo>
                    <a:pt x="5550883" y="195635"/>
                  </a:lnTo>
                  <a:lnTo>
                    <a:pt x="5560459" y="192397"/>
                  </a:lnTo>
                  <a:lnTo>
                    <a:pt x="5566933" y="193477"/>
                  </a:lnTo>
                  <a:lnTo>
                    <a:pt x="5569091" y="190240"/>
                  </a:lnTo>
                  <a:lnTo>
                    <a:pt x="5569091" y="189160"/>
                  </a:lnTo>
                  <a:lnTo>
                    <a:pt x="5565854" y="183631"/>
                  </a:lnTo>
                  <a:lnTo>
                    <a:pt x="5566933" y="178236"/>
                  </a:lnTo>
                  <a:lnTo>
                    <a:pt x="5565854" y="169604"/>
                  </a:lnTo>
                  <a:lnTo>
                    <a:pt x="5566933" y="168525"/>
                  </a:lnTo>
                  <a:cubicBezTo>
                    <a:pt x="5563337" y="167625"/>
                    <a:pt x="5561538" y="166546"/>
                    <a:pt x="5561538" y="165288"/>
                  </a:cubicBezTo>
                  <a:lnTo>
                    <a:pt x="5561538" y="164209"/>
                  </a:lnTo>
                  <a:lnTo>
                    <a:pt x="5566933" y="157734"/>
                  </a:lnTo>
                  <a:lnTo>
                    <a:pt x="5565854" y="156655"/>
                  </a:lnTo>
                  <a:lnTo>
                    <a:pt x="5565854" y="155576"/>
                  </a:lnTo>
                  <a:lnTo>
                    <a:pt x="5571249" y="148967"/>
                  </a:lnTo>
                  <a:lnTo>
                    <a:pt x="5571249" y="146810"/>
                  </a:lnTo>
                  <a:lnTo>
                    <a:pt x="5565854" y="138177"/>
                  </a:lnTo>
                  <a:lnTo>
                    <a:pt x="5566933" y="129545"/>
                  </a:lnTo>
                  <a:lnTo>
                    <a:pt x="5565854" y="126308"/>
                  </a:lnTo>
                  <a:lnTo>
                    <a:pt x="5557222" y="126308"/>
                  </a:lnTo>
                  <a:cubicBezTo>
                    <a:pt x="5553715" y="126308"/>
                    <a:pt x="5550523" y="124465"/>
                    <a:pt x="5547646" y="120778"/>
                  </a:cubicBezTo>
                  <a:lnTo>
                    <a:pt x="5547646" y="119699"/>
                  </a:lnTo>
                  <a:lnTo>
                    <a:pt x="5550883" y="116463"/>
                  </a:lnTo>
                  <a:lnTo>
                    <a:pt x="5553041" y="116463"/>
                  </a:lnTo>
                  <a:cubicBezTo>
                    <a:pt x="5555649" y="118621"/>
                    <a:pt x="5558122" y="119699"/>
                    <a:pt x="5560459" y="119699"/>
                  </a:cubicBezTo>
                  <a:lnTo>
                    <a:pt x="5563696" y="119699"/>
                  </a:lnTo>
                  <a:lnTo>
                    <a:pt x="5565854" y="117541"/>
                  </a:lnTo>
                  <a:lnTo>
                    <a:pt x="5565854" y="90566"/>
                  </a:lnTo>
                  <a:lnTo>
                    <a:pt x="5564775" y="83957"/>
                  </a:lnTo>
                  <a:lnTo>
                    <a:pt x="5568012" y="78562"/>
                  </a:lnTo>
                  <a:lnTo>
                    <a:pt x="5568012" y="61298"/>
                  </a:lnTo>
                  <a:cubicBezTo>
                    <a:pt x="5565854" y="58421"/>
                    <a:pt x="5564775" y="54419"/>
                    <a:pt x="5564775" y="49294"/>
                  </a:cubicBezTo>
                  <a:lnTo>
                    <a:pt x="5563696" y="49294"/>
                  </a:lnTo>
                  <a:lnTo>
                    <a:pt x="5550883" y="52531"/>
                  </a:lnTo>
                  <a:lnTo>
                    <a:pt x="5548725" y="52531"/>
                  </a:lnTo>
                  <a:lnTo>
                    <a:pt x="5546567" y="50373"/>
                  </a:lnTo>
                  <a:lnTo>
                    <a:pt x="5546567" y="48215"/>
                  </a:lnTo>
                  <a:cubicBezTo>
                    <a:pt x="5546567" y="43899"/>
                    <a:pt x="5548006" y="41741"/>
                    <a:pt x="5550883" y="41741"/>
                  </a:cubicBezTo>
                  <a:lnTo>
                    <a:pt x="5563696" y="46057"/>
                  </a:lnTo>
                  <a:lnTo>
                    <a:pt x="5568012" y="41741"/>
                  </a:lnTo>
                  <a:lnTo>
                    <a:pt x="5573407" y="48215"/>
                  </a:lnTo>
                  <a:lnTo>
                    <a:pt x="5574486" y="48215"/>
                  </a:lnTo>
                  <a:cubicBezTo>
                    <a:pt x="5576824" y="48215"/>
                    <a:pt x="5580781" y="46057"/>
                    <a:pt x="5586355" y="41741"/>
                  </a:cubicBezTo>
                  <a:lnTo>
                    <a:pt x="5587434" y="41741"/>
                  </a:lnTo>
                  <a:lnTo>
                    <a:pt x="5588513" y="42820"/>
                  </a:lnTo>
                  <a:lnTo>
                    <a:pt x="5589457" y="42820"/>
                  </a:lnTo>
                  <a:cubicBezTo>
                    <a:pt x="5593773" y="42281"/>
                    <a:pt x="5595931" y="38324"/>
                    <a:pt x="5595931" y="30951"/>
                  </a:cubicBezTo>
                  <a:lnTo>
                    <a:pt x="5608880" y="20026"/>
                  </a:lnTo>
                  <a:lnTo>
                    <a:pt x="5611038" y="20026"/>
                  </a:lnTo>
                  <a:cubicBezTo>
                    <a:pt x="5614095" y="23533"/>
                    <a:pt x="5619085" y="26815"/>
                    <a:pt x="5626009" y="29872"/>
                  </a:cubicBezTo>
                  <a:lnTo>
                    <a:pt x="5627088" y="36346"/>
                  </a:lnTo>
                  <a:lnTo>
                    <a:pt x="5629246" y="36346"/>
                  </a:lnTo>
                  <a:lnTo>
                    <a:pt x="5632483" y="34188"/>
                  </a:lnTo>
                  <a:lnTo>
                    <a:pt x="5635720" y="34188"/>
                  </a:lnTo>
                  <a:lnTo>
                    <a:pt x="5644352" y="40662"/>
                  </a:lnTo>
                  <a:lnTo>
                    <a:pt x="5646510" y="40662"/>
                  </a:lnTo>
                  <a:lnTo>
                    <a:pt x="5646510" y="26635"/>
                  </a:lnTo>
                  <a:lnTo>
                    <a:pt x="5643273" y="12473"/>
                  </a:lnTo>
                  <a:cubicBezTo>
                    <a:pt x="5644352" y="8876"/>
                    <a:pt x="5646870" y="7078"/>
                    <a:pt x="5650826" y="7078"/>
                  </a:cubicBezTo>
                  <a:close/>
                  <a:moveTo>
                    <a:pt x="8600250" y="6675"/>
                  </a:moveTo>
                  <a:cubicBezTo>
                    <a:pt x="8604386" y="10632"/>
                    <a:pt x="8614098" y="13149"/>
                    <a:pt x="8629384" y="14228"/>
                  </a:cubicBezTo>
                  <a:cubicBezTo>
                    <a:pt x="8629384" y="17285"/>
                    <a:pt x="8637296" y="21242"/>
                    <a:pt x="8653122" y="26097"/>
                  </a:cubicBezTo>
                  <a:lnTo>
                    <a:pt x="8653122" y="27176"/>
                  </a:lnTo>
                  <a:cubicBezTo>
                    <a:pt x="8647727" y="34909"/>
                    <a:pt x="8641612" y="39944"/>
                    <a:pt x="8634778" y="42282"/>
                  </a:cubicBezTo>
                  <a:cubicBezTo>
                    <a:pt x="8634778" y="51454"/>
                    <a:pt x="8629024" y="56849"/>
                    <a:pt x="8617514" y="58467"/>
                  </a:cubicBezTo>
                  <a:lnTo>
                    <a:pt x="8617514" y="61704"/>
                  </a:lnTo>
                  <a:cubicBezTo>
                    <a:pt x="8617514" y="63862"/>
                    <a:pt x="8622190" y="66020"/>
                    <a:pt x="8631542" y="68178"/>
                  </a:cubicBezTo>
                  <a:lnTo>
                    <a:pt x="8638016" y="68178"/>
                  </a:lnTo>
                  <a:lnTo>
                    <a:pt x="8638016" y="62783"/>
                  </a:lnTo>
                  <a:cubicBezTo>
                    <a:pt x="8638016" y="58827"/>
                    <a:pt x="8639454" y="56309"/>
                    <a:pt x="8642332" y="55230"/>
                  </a:cubicBezTo>
                  <a:cubicBezTo>
                    <a:pt x="8650604" y="55230"/>
                    <a:pt x="8659955" y="58467"/>
                    <a:pt x="8670386" y="64941"/>
                  </a:cubicBezTo>
                  <a:lnTo>
                    <a:pt x="8680097" y="68178"/>
                  </a:lnTo>
                  <a:lnTo>
                    <a:pt x="8688729" y="66020"/>
                  </a:lnTo>
                  <a:lnTo>
                    <a:pt x="8692910" y="67099"/>
                  </a:lnTo>
                  <a:lnTo>
                    <a:pt x="8691831" y="60625"/>
                  </a:lnTo>
                  <a:lnTo>
                    <a:pt x="8696147" y="50914"/>
                  </a:lnTo>
                  <a:lnTo>
                    <a:pt x="8695068" y="49835"/>
                  </a:lnTo>
                  <a:lnTo>
                    <a:pt x="8693989" y="49835"/>
                  </a:lnTo>
                  <a:lnTo>
                    <a:pt x="8686571" y="56309"/>
                  </a:lnTo>
                  <a:lnTo>
                    <a:pt x="8683334" y="56309"/>
                  </a:lnTo>
                  <a:lnTo>
                    <a:pt x="8674702" y="54151"/>
                  </a:lnTo>
                  <a:lnTo>
                    <a:pt x="8668228" y="56309"/>
                  </a:lnTo>
                  <a:cubicBezTo>
                    <a:pt x="8651683" y="54511"/>
                    <a:pt x="8643410" y="51634"/>
                    <a:pt x="8643410" y="47677"/>
                  </a:cubicBezTo>
                  <a:lnTo>
                    <a:pt x="8642332" y="46598"/>
                  </a:lnTo>
                  <a:lnTo>
                    <a:pt x="8642332" y="45519"/>
                  </a:lnTo>
                  <a:cubicBezTo>
                    <a:pt x="8643410" y="41923"/>
                    <a:pt x="8645928" y="40124"/>
                    <a:pt x="8649885" y="40124"/>
                  </a:cubicBezTo>
                  <a:lnTo>
                    <a:pt x="8666070" y="44440"/>
                  </a:lnTo>
                  <a:cubicBezTo>
                    <a:pt x="8666070" y="42462"/>
                    <a:pt x="8669666" y="41023"/>
                    <a:pt x="8676860" y="40124"/>
                  </a:cubicBezTo>
                  <a:lnTo>
                    <a:pt x="8680097" y="40124"/>
                  </a:lnTo>
                  <a:cubicBezTo>
                    <a:pt x="8684413" y="40124"/>
                    <a:pt x="8686571" y="42282"/>
                    <a:pt x="8686571" y="46598"/>
                  </a:cubicBezTo>
                  <a:lnTo>
                    <a:pt x="8688729" y="46598"/>
                  </a:lnTo>
                  <a:cubicBezTo>
                    <a:pt x="8693674" y="44440"/>
                    <a:pt x="8696147" y="41563"/>
                    <a:pt x="8696147" y="37966"/>
                  </a:cubicBezTo>
                  <a:lnTo>
                    <a:pt x="8696147" y="20702"/>
                  </a:lnTo>
                  <a:lnTo>
                    <a:pt x="8699384" y="15307"/>
                  </a:lnTo>
                  <a:lnTo>
                    <a:pt x="8695068" y="10991"/>
                  </a:lnTo>
                  <a:lnTo>
                    <a:pt x="8695068" y="9912"/>
                  </a:lnTo>
                  <a:cubicBezTo>
                    <a:pt x="8695068" y="8653"/>
                    <a:pt x="8696866" y="7574"/>
                    <a:pt x="8700463" y="6675"/>
                  </a:cubicBezTo>
                  <a:lnTo>
                    <a:pt x="8709095" y="7754"/>
                  </a:lnTo>
                  <a:lnTo>
                    <a:pt x="8714490" y="6675"/>
                  </a:lnTo>
                  <a:lnTo>
                    <a:pt x="8716648" y="8833"/>
                  </a:lnTo>
                  <a:lnTo>
                    <a:pt x="8718806" y="8833"/>
                  </a:lnTo>
                  <a:lnTo>
                    <a:pt x="8718806" y="7754"/>
                  </a:lnTo>
                  <a:lnTo>
                    <a:pt x="8726359" y="8833"/>
                  </a:lnTo>
                  <a:lnTo>
                    <a:pt x="8727438" y="8833"/>
                  </a:lnTo>
                  <a:lnTo>
                    <a:pt x="8737149" y="7754"/>
                  </a:lnTo>
                  <a:cubicBezTo>
                    <a:pt x="8749558" y="11351"/>
                    <a:pt x="8756032" y="14228"/>
                    <a:pt x="8756571" y="16386"/>
                  </a:cubicBezTo>
                  <a:lnTo>
                    <a:pt x="8756571" y="18544"/>
                  </a:lnTo>
                  <a:cubicBezTo>
                    <a:pt x="8756571" y="21062"/>
                    <a:pt x="8752974" y="22860"/>
                    <a:pt x="8745781" y="23939"/>
                  </a:cubicBezTo>
                  <a:cubicBezTo>
                    <a:pt x="8746320" y="31672"/>
                    <a:pt x="8747400" y="36348"/>
                    <a:pt x="8749018" y="37966"/>
                  </a:cubicBezTo>
                  <a:lnTo>
                    <a:pt x="8747939" y="44440"/>
                  </a:lnTo>
                  <a:lnTo>
                    <a:pt x="8750097" y="44440"/>
                  </a:lnTo>
                  <a:lnTo>
                    <a:pt x="8754413" y="43361"/>
                  </a:lnTo>
                  <a:lnTo>
                    <a:pt x="8760887" y="45519"/>
                  </a:lnTo>
                  <a:lnTo>
                    <a:pt x="8761966" y="45519"/>
                  </a:lnTo>
                  <a:cubicBezTo>
                    <a:pt x="8764843" y="44260"/>
                    <a:pt x="8767721" y="39944"/>
                    <a:pt x="8770598" y="32571"/>
                  </a:cubicBezTo>
                  <a:cubicBezTo>
                    <a:pt x="8772217" y="32571"/>
                    <a:pt x="8776892" y="26457"/>
                    <a:pt x="8784625" y="14228"/>
                  </a:cubicBezTo>
                  <a:lnTo>
                    <a:pt x="8786783" y="14228"/>
                  </a:lnTo>
                  <a:lnTo>
                    <a:pt x="8798652" y="30413"/>
                  </a:lnTo>
                  <a:cubicBezTo>
                    <a:pt x="8798652" y="32391"/>
                    <a:pt x="8801889" y="34549"/>
                    <a:pt x="8808363" y="36887"/>
                  </a:cubicBezTo>
                  <a:lnTo>
                    <a:pt x="8808363" y="39045"/>
                  </a:lnTo>
                  <a:cubicBezTo>
                    <a:pt x="8813399" y="40844"/>
                    <a:pt x="8815916" y="42642"/>
                    <a:pt x="8815916" y="44440"/>
                  </a:cubicBezTo>
                  <a:lnTo>
                    <a:pt x="8808363" y="51993"/>
                  </a:lnTo>
                  <a:lnTo>
                    <a:pt x="8798652" y="51993"/>
                  </a:lnTo>
                  <a:lnTo>
                    <a:pt x="8793257" y="58467"/>
                  </a:lnTo>
                  <a:cubicBezTo>
                    <a:pt x="8793617" y="59906"/>
                    <a:pt x="8799372" y="63503"/>
                    <a:pt x="8810521" y="69257"/>
                  </a:cubicBezTo>
                  <a:lnTo>
                    <a:pt x="8811600" y="74652"/>
                  </a:lnTo>
                  <a:lnTo>
                    <a:pt x="8820232" y="74652"/>
                  </a:lnTo>
                  <a:lnTo>
                    <a:pt x="8824548" y="78968"/>
                  </a:lnTo>
                  <a:lnTo>
                    <a:pt x="8824548" y="80047"/>
                  </a:lnTo>
                  <a:cubicBezTo>
                    <a:pt x="8824189" y="81846"/>
                    <a:pt x="8819513" y="84723"/>
                    <a:pt x="8810521" y="88679"/>
                  </a:cubicBezTo>
                  <a:lnTo>
                    <a:pt x="8806205" y="100549"/>
                  </a:lnTo>
                  <a:lnTo>
                    <a:pt x="8808363" y="107023"/>
                  </a:lnTo>
                  <a:lnTo>
                    <a:pt x="8807284" y="111339"/>
                  </a:lnTo>
                  <a:cubicBezTo>
                    <a:pt x="8810881" y="116194"/>
                    <a:pt x="8812679" y="119791"/>
                    <a:pt x="8812679" y="122129"/>
                  </a:cubicBezTo>
                  <a:lnTo>
                    <a:pt x="8812679" y="125366"/>
                  </a:lnTo>
                  <a:cubicBezTo>
                    <a:pt x="8808004" y="139663"/>
                    <a:pt x="8803328" y="146811"/>
                    <a:pt x="8798652" y="146811"/>
                  </a:cubicBezTo>
                  <a:lnTo>
                    <a:pt x="8798652" y="147890"/>
                  </a:lnTo>
                  <a:cubicBezTo>
                    <a:pt x="8798652" y="150048"/>
                    <a:pt x="8802968" y="152566"/>
                    <a:pt x="8811600" y="155444"/>
                  </a:cubicBezTo>
                  <a:cubicBezTo>
                    <a:pt x="8811600" y="157962"/>
                    <a:pt x="8814478" y="161558"/>
                    <a:pt x="8820232" y="166234"/>
                  </a:cubicBezTo>
                  <a:lnTo>
                    <a:pt x="8820232" y="167313"/>
                  </a:lnTo>
                  <a:lnTo>
                    <a:pt x="8815916" y="171629"/>
                  </a:lnTo>
                  <a:lnTo>
                    <a:pt x="8813758" y="171629"/>
                  </a:lnTo>
                  <a:cubicBezTo>
                    <a:pt x="8805306" y="171629"/>
                    <a:pt x="8795955" y="173067"/>
                    <a:pt x="8785704" y="175945"/>
                  </a:cubicBezTo>
                  <a:lnTo>
                    <a:pt x="8777072" y="175945"/>
                  </a:lnTo>
                  <a:cubicBezTo>
                    <a:pt x="8772037" y="175945"/>
                    <a:pt x="8768080" y="175226"/>
                    <a:pt x="8765203" y="173787"/>
                  </a:cubicBezTo>
                  <a:lnTo>
                    <a:pt x="8759808" y="174866"/>
                  </a:lnTo>
                  <a:cubicBezTo>
                    <a:pt x="8746860" y="174146"/>
                    <a:pt x="8740386" y="171988"/>
                    <a:pt x="8740386" y="168392"/>
                  </a:cubicBezTo>
                  <a:lnTo>
                    <a:pt x="8740386" y="167313"/>
                  </a:lnTo>
                  <a:cubicBezTo>
                    <a:pt x="8740386" y="165694"/>
                    <a:pt x="8742904" y="164615"/>
                    <a:pt x="8747939" y="164076"/>
                  </a:cubicBezTo>
                  <a:lnTo>
                    <a:pt x="8755492" y="167313"/>
                  </a:lnTo>
                  <a:cubicBezTo>
                    <a:pt x="8766282" y="164435"/>
                    <a:pt x="8771677" y="160119"/>
                    <a:pt x="8771677" y="154365"/>
                  </a:cubicBezTo>
                  <a:cubicBezTo>
                    <a:pt x="8769159" y="151488"/>
                    <a:pt x="8762326" y="147890"/>
                    <a:pt x="8751176" y="143575"/>
                  </a:cubicBezTo>
                  <a:lnTo>
                    <a:pt x="8749018" y="141417"/>
                  </a:lnTo>
                  <a:lnTo>
                    <a:pt x="8734991" y="150048"/>
                  </a:lnTo>
                  <a:lnTo>
                    <a:pt x="8733912" y="150048"/>
                  </a:lnTo>
                  <a:lnTo>
                    <a:pt x="8716648" y="144653"/>
                  </a:lnTo>
                  <a:lnTo>
                    <a:pt x="8699384" y="146811"/>
                  </a:lnTo>
                  <a:lnTo>
                    <a:pt x="8683334" y="145733"/>
                  </a:lnTo>
                  <a:cubicBezTo>
                    <a:pt x="8682434" y="148969"/>
                    <a:pt x="8679557" y="151488"/>
                    <a:pt x="8674702" y="153286"/>
                  </a:cubicBezTo>
                  <a:lnTo>
                    <a:pt x="8664991" y="152207"/>
                  </a:lnTo>
                  <a:lnTo>
                    <a:pt x="8646648" y="158681"/>
                  </a:lnTo>
                  <a:lnTo>
                    <a:pt x="8642332" y="152207"/>
                  </a:lnTo>
                  <a:lnTo>
                    <a:pt x="8635858" y="151127"/>
                  </a:lnTo>
                  <a:lnTo>
                    <a:pt x="8638016" y="136156"/>
                  </a:lnTo>
                  <a:lnTo>
                    <a:pt x="8636936" y="110260"/>
                  </a:lnTo>
                  <a:lnTo>
                    <a:pt x="8635858" y="109181"/>
                  </a:lnTo>
                  <a:cubicBezTo>
                    <a:pt x="8629384" y="109181"/>
                    <a:pt x="8626146" y="111699"/>
                    <a:pt x="8626146" y="116734"/>
                  </a:cubicBezTo>
                  <a:cubicBezTo>
                    <a:pt x="8630642" y="118173"/>
                    <a:pt x="8633160" y="119971"/>
                    <a:pt x="8633700" y="122129"/>
                  </a:cubicBezTo>
                  <a:lnTo>
                    <a:pt x="8633700" y="124287"/>
                  </a:lnTo>
                  <a:cubicBezTo>
                    <a:pt x="8628664" y="130042"/>
                    <a:pt x="8626146" y="137190"/>
                    <a:pt x="8626146" y="145733"/>
                  </a:cubicBezTo>
                  <a:lnTo>
                    <a:pt x="8629384" y="148969"/>
                  </a:lnTo>
                  <a:lnTo>
                    <a:pt x="8629384" y="152207"/>
                  </a:lnTo>
                  <a:lnTo>
                    <a:pt x="8626146" y="164076"/>
                  </a:lnTo>
                  <a:lnTo>
                    <a:pt x="8630462" y="168392"/>
                  </a:lnTo>
                  <a:lnTo>
                    <a:pt x="8630462" y="181340"/>
                  </a:lnTo>
                  <a:cubicBezTo>
                    <a:pt x="8630462" y="184037"/>
                    <a:pt x="8628304" y="187994"/>
                    <a:pt x="8623988" y="193209"/>
                  </a:cubicBezTo>
                  <a:lnTo>
                    <a:pt x="8626146" y="196446"/>
                  </a:lnTo>
                  <a:cubicBezTo>
                    <a:pt x="8622550" y="200043"/>
                    <a:pt x="8619672" y="201841"/>
                    <a:pt x="8617514" y="201841"/>
                  </a:cubicBezTo>
                  <a:lnTo>
                    <a:pt x="8617514" y="206157"/>
                  </a:lnTo>
                  <a:lnTo>
                    <a:pt x="8619672" y="206157"/>
                  </a:lnTo>
                  <a:cubicBezTo>
                    <a:pt x="8619852" y="202560"/>
                    <a:pt x="8620931" y="200762"/>
                    <a:pt x="8622909" y="200762"/>
                  </a:cubicBezTo>
                  <a:lnTo>
                    <a:pt x="8623988" y="200762"/>
                  </a:lnTo>
                  <a:lnTo>
                    <a:pt x="8630462" y="206157"/>
                  </a:lnTo>
                  <a:lnTo>
                    <a:pt x="8630462" y="211552"/>
                  </a:lnTo>
                  <a:lnTo>
                    <a:pt x="8632620" y="211552"/>
                  </a:lnTo>
                  <a:cubicBezTo>
                    <a:pt x="8642691" y="207775"/>
                    <a:pt x="8647727" y="202740"/>
                    <a:pt x="8647727" y="196446"/>
                  </a:cubicBezTo>
                  <a:lnTo>
                    <a:pt x="8645568" y="189972"/>
                  </a:lnTo>
                  <a:lnTo>
                    <a:pt x="8648806" y="187814"/>
                  </a:lnTo>
                  <a:lnTo>
                    <a:pt x="8650964" y="187814"/>
                  </a:lnTo>
                  <a:cubicBezTo>
                    <a:pt x="8657438" y="190331"/>
                    <a:pt x="8660675" y="197885"/>
                    <a:pt x="8660675" y="210473"/>
                  </a:cubicBezTo>
                  <a:lnTo>
                    <a:pt x="8661754" y="213710"/>
                  </a:lnTo>
                  <a:lnTo>
                    <a:pt x="8661754" y="215868"/>
                  </a:lnTo>
                  <a:lnTo>
                    <a:pt x="8659596" y="219105"/>
                  </a:lnTo>
                  <a:lnTo>
                    <a:pt x="8660675" y="225579"/>
                  </a:lnTo>
                  <a:cubicBezTo>
                    <a:pt x="8658696" y="232053"/>
                    <a:pt x="8656898" y="235290"/>
                    <a:pt x="8655280" y="235290"/>
                  </a:cubicBezTo>
                  <a:lnTo>
                    <a:pt x="8654201" y="232053"/>
                  </a:lnTo>
                  <a:lnTo>
                    <a:pt x="8653122" y="232053"/>
                  </a:lnTo>
                  <a:lnTo>
                    <a:pt x="8650964" y="234211"/>
                  </a:lnTo>
                  <a:cubicBezTo>
                    <a:pt x="8650964" y="235650"/>
                    <a:pt x="8652402" y="236369"/>
                    <a:pt x="8655280" y="236369"/>
                  </a:cubicBezTo>
                  <a:lnTo>
                    <a:pt x="8656359" y="237448"/>
                  </a:lnTo>
                  <a:lnTo>
                    <a:pt x="8656359" y="238527"/>
                  </a:lnTo>
                  <a:cubicBezTo>
                    <a:pt x="8655999" y="241045"/>
                    <a:pt x="8652402" y="245361"/>
                    <a:pt x="8645568" y="251475"/>
                  </a:cubicBezTo>
                  <a:cubicBezTo>
                    <a:pt x="8643950" y="255791"/>
                    <a:pt x="8641432" y="257949"/>
                    <a:pt x="8638016" y="257949"/>
                  </a:cubicBezTo>
                  <a:lnTo>
                    <a:pt x="8635858" y="255791"/>
                  </a:lnTo>
                  <a:lnTo>
                    <a:pt x="8633700" y="257949"/>
                  </a:lnTo>
                  <a:lnTo>
                    <a:pt x="8632620" y="257949"/>
                  </a:lnTo>
                  <a:cubicBezTo>
                    <a:pt x="8631182" y="257949"/>
                    <a:pt x="8630462" y="256870"/>
                    <a:pt x="8630462" y="254712"/>
                  </a:cubicBezTo>
                  <a:lnTo>
                    <a:pt x="8629384" y="253633"/>
                  </a:lnTo>
                  <a:lnTo>
                    <a:pt x="8628304" y="253633"/>
                  </a:lnTo>
                  <a:cubicBezTo>
                    <a:pt x="8628304" y="259388"/>
                    <a:pt x="8626146" y="262265"/>
                    <a:pt x="8621830" y="262265"/>
                  </a:cubicBezTo>
                  <a:lnTo>
                    <a:pt x="8617514" y="262265"/>
                  </a:lnTo>
                  <a:cubicBezTo>
                    <a:pt x="8615536" y="262265"/>
                    <a:pt x="8614457" y="260467"/>
                    <a:pt x="8614277" y="256870"/>
                  </a:cubicBezTo>
                  <a:lnTo>
                    <a:pt x="8609961" y="256870"/>
                  </a:lnTo>
                  <a:cubicBezTo>
                    <a:pt x="8609602" y="263344"/>
                    <a:pt x="8607803" y="266581"/>
                    <a:pt x="8604566" y="266581"/>
                  </a:cubicBezTo>
                  <a:lnTo>
                    <a:pt x="8590539" y="262265"/>
                  </a:lnTo>
                  <a:lnTo>
                    <a:pt x="8585144" y="265502"/>
                  </a:lnTo>
                  <a:lnTo>
                    <a:pt x="8582986" y="265502"/>
                  </a:lnTo>
                  <a:cubicBezTo>
                    <a:pt x="8580828" y="265502"/>
                    <a:pt x="8579030" y="262265"/>
                    <a:pt x="8577591" y="255791"/>
                  </a:cubicBezTo>
                  <a:lnTo>
                    <a:pt x="8577591" y="245001"/>
                  </a:lnTo>
                  <a:lnTo>
                    <a:pt x="8579749" y="233132"/>
                  </a:lnTo>
                  <a:cubicBezTo>
                    <a:pt x="8578311" y="232772"/>
                    <a:pt x="8576872" y="230974"/>
                    <a:pt x="8575433" y="227737"/>
                  </a:cubicBezTo>
                  <a:lnTo>
                    <a:pt x="8576512" y="223421"/>
                  </a:lnTo>
                  <a:lnTo>
                    <a:pt x="8576512" y="222342"/>
                  </a:lnTo>
                  <a:lnTo>
                    <a:pt x="8575433" y="222342"/>
                  </a:lnTo>
                  <a:lnTo>
                    <a:pt x="8575433" y="224500"/>
                  </a:lnTo>
                  <a:lnTo>
                    <a:pt x="8573275" y="224500"/>
                  </a:lnTo>
                  <a:lnTo>
                    <a:pt x="8573275" y="220184"/>
                  </a:lnTo>
                  <a:cubicBezTo>
                    <a:pt x="8573275" y="218745"/>
                    <a:pt x="8574354" y="218026"/>
                    <a:pt x="8576512" y="218026"/>
                  </a:cubicBezTo>
                  <a:lnTo>
                    <a:pt x="8577591" y="216947"/>
                  </a:lnTo>
                  <a:lnTo>
                    <a:pt x="8577591" y="180261"/>
                  </a:lnTo>
                  <a:lnTo>
                    <a:pt x="8579749" y="168392"/>
                  </a:lnTo>
                  <a:lnTo>
                    <a:pt x="8579749" y="160839"/>
                  </a:lnTo>
                  <a:lnTo>
                    <a:pt x="8577591" y="152207"/>
                  </a:lnTo>
                  <a:lnTo>
                    <a:pt x="8578670" y="147890"/>
                  </a:lnTo>
                  <a:lnTo>
                    <a:pt x="8575433" y="145733"/>
                  </a:lnTo>
                  <a:lnTo>
                    <a:pt x="8573275" y="145733"/>
                  </a:lnTo>
                  <a:lnTo>
                    <a:pt x="8561406" y="152207"/>
                  </a:lnTo>
                  <a:lnTo>
                    <a:pt x="8560327" y="152207"/>
                  </a:lnTo>
                  <a:lnTo>
                    <a:pt x="8558169" y="150048"/>
                  </a:lnTo>
                  <a:lnTo>
                    <a:pt x="8558169" y="148969"/>
                  </a:lnTo>
                  <a:cubicBezTo>
                    <a:pt x="8560327" y="144653"/>
                    <a:pt x="8563204" y="141057"/>
                    <a:pt x="8566801" y="138179"/>
                  </a:cubicBezTo>
                  <a:cubicBezTo>
                    <a:pt x="8566801" y="135032"/>
                    <a:pt x="8572556" y="126805"/>
                    <a:pt x="8584065" y="113497"/>
                  </a:cubicBezTo>
                  <a:cubicBezTo>
                    <a:pt x="8585864" y="113497"/>
                    <a:pt x="8587662" y="110260"/>
                    <a:pt x="8589460" y="103786"/>
                  </a:cubicBezTo>
                  <a:cubicBezTo>
                    <a:pt x="8592338" y="103786"/>
                    <a:pt x="8593776" y="101268"/>
                    <a:pt x="8593776" y="96233"/>
                  </a:cubicBezTo>
                  <a:cubicBezTo>
                    <a:pt x="8595754" y="91377"/>
                    <a:pt x="8598272" y="88140"/>
                    <a:pt x="8601329" y="86521"/>
                  </a:cubicBezTo>
                  <a:cubicBezTo>
                    <a:pt x="8600610" y="78609"/>
                    <a:pt x="8599171" y="74652"/>
                    <a:pt x="8597013" y="74652"/>
                  </a:cubicBezTo>
                  <a:cubicBezTo>
                    <a:pt x="8593776" y="74652"/>
                    <a:pt x="8589460" y="77170"/>
                    <a:pt x="8584065" y="82205"/>
                  </a:cubicBezTo>
                  <a:lnTo>
                    <a:pt x="8567880" y="88679"/>
                  </a:lnTo>
                  <a:lnTo>
                    <a:pt x="8564643" y="88679"/>
                  </a:lnTo>
                  <a:lnTo>
                    <a:pt x="8562485" y="86521"/>
                  </a:lnTo>
                  <a:cubicBezTo>
                    <a:pt x="8564104" y="86162"/>
                    <a:pt x="8566981" y="80767"/>
                    <a:pt x="8571117" y="70336"/>
                  </a:cubicBezTo>
                  <a:cubicBezTo>
                    <a:pt x="8573815" y="70336"/>
                    <a:pt x="8576692" y="65661"/>
                    <a:pt x="8579749" y="56309"/>
                  </a:cubicBezTo>
                  <a:cubicBezTo>
                    <a:pt x="8586223" y="48756"/>
                    <a:pt x="8589460" y="43721"/>
                    <a:pt x="8589460" y="41203"/>
                  </a:cubicBezTo>
                  <a:lnTo>
                    <a:pt x="8588381" y="40124"/>
                  </a:lnTo>
                  <a:lnTo>
                    <a:pt x="8588381" y="39045"/>
                  </a:lnTo>
                  <a:lnTo>
                    <a:pt x="8593776" y="19623"/>
                  </a:lnTo>
                  <a:lnTo>
                    <a:pt x="8592697" y="12070"/>
                  </a:lnTo>
                  <a:close/>
                  <a:moveTo>
                    <a:pt x="7697152" y="6540"/>
                  </a:moveTo>
                  <a:lnTo>
                    <a:pt x="7699310" y="8698"/>
                  </a:lnTo>
                  <a:lnTo>
                    <a:pt x="7705784" y="6540"/>
                  </a:lnTo>
                  <a:lnTo>
                    <a:pt x="7709156" y="8698"/>
                  </a:lnTo>
                  <a:lnTo>
                    <a:pt x="7711314" y="8698"/>
                  </a:lnTo>
                  <a:lnTo>
                    <a:pt x="7723183" y="6540"/>
                  </a:lnTo>
                  <a:lnTo>
                    <a:pt x="7730871" y="6540"/>
                  </a:lnTo>
                  <a:cubicBezTo>
                    <a:pt x="7733209" y="9417"/>
                    <a:pt x="7740087" y="11935"/>
                    <a:pt x="7751507" y="14093"/>
                  </a:cubicBezTo>
                  <a:lnTo>
                    <a:pt x="7755823" y="22860"/>
                  </a:lnTo>
                  <a:cubicBezTo>
                    <a:pt x="7754024" y="27176"/>
                    <a:pt x="7750788" y="29334"/>
                    <a:pt x="7746112" y="29334"/>
                  </a:cubicBezTo>
                  <a:cubicBezTo>
                    <a:pt x="7748989" y="37336"/>
                    <a:pt x="7750428" y="43496"/>
                    <a:pt x="7750428" y="47812"/>
                  </a:cubicBezTo>
                  <a:lnTo>
                    <a:pt x="7748270" y="64132"/>
                  </a:lnTo>
                  <a:lnTo>
                    <a:pt x="7749349" y="68448"/>
                  </a:lnTo>
                  <a:cubicBezTo>
                    <a:pt x="7749349" y="82205"/>
                    <a:pt x="7747146" y="89084"/>
                    <a:pt x="7742740" y="89084"/>
                  </a:cubicBezTo>
                  <a:lnTo>
                    <a:pt x="7742740" y="90163"/>
                  </a:lnTo>
                  <a:cubicBezTo>
                    <a:pt x="7749304" y="101043"/>
                    <a:pt x="7753665" y="106483"/>
                    <a:pt x="7755823" y="106483"/>
                  </a:cubicBezTo>
                  <a:lnTo>
                    <a:pt x="7760139" y="107562"/>
                  </a:lnTo>
                  <a:lnTo>
                    <a:pt x="7773222" y="89084"/>
                  </a:lnTo>
                  <a:cubicBezTo>
                    <a:pt x="7773222" y="82969"/>
                    <a:pt x="7775020" y="78653"/>
                    <a:pt x="7778617" y="76135"/>
                  </a:cubicBezTo>
                  <a:lnTo>
                    <a:pt x="7781989" y="76135"/>
                  </a:lnTo>
                  <a:cubicBezTo>
                    <a:pt x="7783607" y="76495"/>
                    <a:pt x="7785406" y="79373"/>
                    <a:pt x="7787384" y="84768"/>
                  </a:cubicBezTo>
                  <a:cubicBezTo>
                    <a:pt x="7789182" y="84768"/>
                    <a:pt x="7791340" y="86566"/>
                    <a:pt x="7793858" y="90163"/>
                  </a:cubicBezTo>
                  <a:cubicBezTo>
                    <a:pt x="7798803" y="91691"/>
                    <a:pt x="7803524" y="95693"/>
                    <a:pt x="7808020" y="102167"/>
                  </a:cubicBezTo>
                  <a:cubicBezTo>
                    <a:pt x="7813055" y="102167"/>
                    <a:pt x="7815573" y="106168"/>
                    <a:pt x="7815573" y="114171"/>
                  </a:cubicBezTo>
                  <a:lnTo>
                    <a:pt x="7811257" y="117408"/>
                  </a:lnTo>
                  <a:lnTo>
                    <a:pt x="7808020" y="117408"/>
                  </a:lnTo>
                  <a:lnTo>
                    <a:pt x="7799253" y="109720"/>
                  </a:lnTo>
                  <a:lnTo>
                    <a:pt x="7788463" y="113092"/>
                  </a:lnTo>
                  <a:lnTo>
                    <a:pt x="7749349" y="113092"/>
                  </a:lnTo>
                  <a:lnTo>
                    <a:pt x="7748270" y="118487"/>
                  </a:lnTo>
                  <a:lnTo>
                    <a:pt x="7748270" y="130491"/>
                  </a:lnTo>
                  <a:lnTo>
                    <a:pt x="7749349" y="142360"/>
                  </a:lnTo>
                  <a:lnTo>
                    <a:pt x="7747191" y="147755"/>
                  </a:lnTo>
                  <a:lnTo>
                    <a:pt x="7749349" y="153285"/>
                  </a:lnTo>
                  <a:cubicBezTo>
                    <a:pt x="7748450" y="161917"/>
                    <a:pt x="7747371" y="166233"/>
                    <a:pt x="7746112" y="166233"/>
                  </a:cubicBezTo>
                  <a:lnTo>
                    <a:pt x="7748270" y="171763"/>
                  </a:lnTo>
                  <a:lnTo>
                    <a:pt x="7745033" y="189162"/>
                  </a:lnTo>
                  <a:lnTo>
                    <a:pt x="7748270" y="192399"/>
                  </a:lnTo>
                  <a:lnTo>
                    <a:pt x="7748270" y="198873"/>
                  </a:lnTo>
                  <a:lnTo>
                    <a:pt x="7745033" y="214114"/>
                  </a:lnTo>
                  <a:cubicBezTo>
                    <a:pt x="7747191" y="216812"/>
                    <a:pt x="7748270" y="220049"/>
                    <a:pt x="7748270" y="223825"/>
                  </a:cubicBezTo>
                  <a:lnTo>
                    <a:pt x="7748270" y="227197"/>
                  </a:lnTo>
                  <a:lnTo>
                    <a:pt x="7747191" y="246754"/>
                  </a:lnTo>
                  <a:lnTo>
                    <a:pt x="7748270" y="255386"/>
                  </a:lnTo>
                  <a:cubicBezTo>
                    <a:pt x="7742425" y="263568"/>
                    <a:pt x="7738064" y="268649"/>
                    <a:pt x="7735187" y="270627"/>
                  </a:cubicBezTo>
                  <a:lnTo>
                    <a:pt x="7726555" y="270627"/>
                  </a:lnTo>
                  <a:cubicBezTo>
                    <a:pt x="7707672" y="267570"/>
                    <a:pt x="7698231" y="260691"/>
                    <a:pt x="7698231" y="249991"/>
                  </a:cubicBezTo>
                  <a:lnTo>
                    <a:pt x="7698231" y="235829"/>
                  </a:lnTo>
                  <a:cubicBezTo>
                    <a:pt x="7698231" y="234031"/>
                    <a:pt x="7699670" y="232952"/>
                    <a:pt x="7702547" y="232592"/>
                  </a:cubicBezTo>
                  <a:lnTo>
                    <a:pt x="7702547" y="231513"/>
                  </a:lnTo>
                  <a:cubicBezTo>
                    <a:pt x="7699670" y="231513"/>
                    <a:pt x="7698231" y="228591"/>
                    <a:pt x="7698231" y="222746"/>
                  </a:cubicBezTo>
                  <a:lnTo>
                    <a:pt x="7698231" y="213035"/>
                  </a:lnTo>
                  <a:lnTo>
                    <a:pt x="7700389" y="210877"/>
                  </a:lnTo>
                  <a:lnTo>
                    <a:pt x="7701468" y="210877"/>
                  </a:lnTo>
                  <a:lnTo>
                    <a:pt x="7701468" y="213035"/>
                  </a:lnTo>
                  <a:lnTo>
                    <a:pt x="7703626" y="213035"/>
                  </a:lnTo>
                  <a:lnTo>
                    <a:pt x="7701468" y="210877"/>
                  </a:lnTo>
                  <a:lnTo>
                    <a:pt x="7698231" y="207640"/>
                  </a:lnTo>
                  <a:lnTo>
                    <a:pt x="7698231" y="202110"/>
                  </a:lnTo>
                  <a:lnTo>
                    <a:pt x="7699310" y="190241"/>
                  </a:lnTo>
                  <a:lnTo>
                    <a:pt x="7697152" y="182553"/>
                  </a:lnTo>
                  <a:lnTo>
                    <a:pt x="7699310" y="175000"/>
                  </a:lnTo>
                  <a:lnTo>
                    <a:pt x="7698231" y="167312"/>
                  </a:lnTo>
                  <a:lnTo>
                    <a:pt x="7700389" y="161917"/>
                  </a:lnTo>
                  <a:cubicBezTo>
                    <a:pt x="7698950" y="130086"/>
                    <a:pt x="7696792" y="114171"/>
                    <a:pt x="7693915" y="114171"/>
                  </a:cubicBezTo>
                  <a:lnTo>
                    <a:pt x="7671121" y="114171"/>
                  </a:lnTo>
                  <a:cubicBezTo>
                    <a:pt x="7661860" y="114171"/>
                    <a:pt x="7655700" y="112328"/>
                    <a:pt x="7652643" y="108641"/>
                  </a:cubicBezTo>
                  <a:lnTo>
                    <a:pt x="7650485" y="108641"/>
                  </a:lnTo>
                  <a:lnTo>
                    <a:pt x="7641718" y="110934"/>
                  </a:lnTo>
                  <a:cubicBezTo>
                    <a:pt x="7631378" y="109945"/>
                    <a:pt x="7624859" y="108101"/>
                    <a:pt x="7622161" y="105404"/>
                  </a:cubicBezTo>
                  <a:lnTo>
                    <a:pt x="7621082" y="105404"/>
                  </a:lnTo>
                  <a:lnTo>
                    <a:pt x="7620003" y="108641"/>
                  </a:lnTo>
                  <a:lnTo>
                    <a:pt x="7626477" y="116329"/>
                  </a:lnTo>
                  <a:lnTo>
                    <a:pt x="7626477" y="123882"/>
                  </a:lnTo>
                  <a:lnTo>
                    <a:pt x="7622161" y="142360"/>
                  </a:lnTo>
                  <a:lnTo>
                    <a:pt x="7618924" y="145597"/>
                  </a:lnTo>
                  <a:lnTo>
                    <a:pt x="7618924" y="148969"/>
                  </a:lnTo>
                  <a:lnTo>
                    <a:pt x="7626477" y="159759"/>
                  </a:lnTo>
                  <a:lnTo>
                    <a:pt x="7626477" y="161917"/>
                  </a:lnTo>
                  <a:cubicBezTo>
                    <a:pt x="7623600" y="166143"/>
                    <a:pt x="7622161" y="169425"/>
                    <a:pt x="7622161" y="171763"/>
                  </a:cubicBezTo>
                  <a:lnTo>
                    <a:pt x="7623240" y="176079"/>
                  </a:lnTo>
                  <a:lnTo>
                    <a:pt x="7622161" y="184711"/>
                  </a:lnTo>
                  <a:lnTo>
                    <a:pt x="7626477" y="195636"/>
                  </a:lnTo>
                  <a:cubicBezTo>
                    <a:pt x="7626477" y="199952"/>
                    <a:pt x="7623960" y="205033"/>
                    <a:pt x="7618924" y="210877"/>
                  </a:cubicBezTo>
                  <a:cubicBezTo>
                    <a:pt x="7620363" y="214114"/>
                    <a:pt x="7621802" y="215912"/>
                    <a:pt x="7623240" y="216272"/>
                  </a:cubicBezTo>
                  <a:lnTo>
                    <a:pt x="7629714" y="214114"/>
                  </a:lnTo>
                  <a:lnTo>
                    <a:pt x="7634165" y="214114"/>
                  </a:lnTo>
                  <a:lnTo>
                    <a:pt x="7635244" y="215193"/>
                  </a:lnTo>
                  <a:lnTo>
                    <a:pt x="7636323" y="214114"/>
                  </a:lnTo>
                  <a:lnTo>
                    <a:pt x="7637402" y="214114"/>
                  </a:lnTo>
                  <a:lnTo>
                    <a:pt x="7646034" y="215193"/>
                  </a:lnTo>
                  <a:lnTo>
                    <a:pt x="7655880" y="214114"/>
                  </a:lnTo>
                  <a:lnTo>
                    <a:pt x="7658038" y="217351"/>
                  </a:lnTo>
                  <a:cubicBezTo>
                    <a:pt x="7646079" y="227512"/>
                    <a:pt x="7638481" y="232592"/>
                    <a:pt x="7635244" y="232592"/>
                  </a:cubicBezTo>
                  <a:lnTo>
                    <a:pt x="7626477" y="235829"/>
                  </a:lnTo>
                  <a:lnTo>
                    <a:pt x="7620003" y="233671"/>
                  </a:lnTo>
                  <a:cubicBezTo>
                    <a:pt x="7617845" y="240235"/>
                    <a:pt x="7614204" y="243517"/>
                    <a:pt x="7609078" y="243517"/>
                  </a:cubicBezTo>
                  <a:cubicBezTo>
                    <a:pt x="7609078" y="246035"/>
                    <a:pt x="7602919" y="252149"/>
                    <a:pt x="7590600" y="261860"/>
                  </a:cubicBezTo>
                  <a:cubicBezTo>
                    <a:pt x="7585026" y="261860"/>
                    <a:pt x="7579630" y="265142"/>
                    <a:pt x="7574415" y="271706"/>
                  </a:cubicBezTo>
                  <a:lnTo>
                    <a:pt x="7572122" y="271706"/>
                  </a:lnTo>
                  <a:cubicBezTo>
                    <a:pt x="7565648" y="271706"/>
                    <a:pt x="7561332" y="263389"/>
                    <a:pt x="7559174" y="246754"/>
                  </a:cubicBezTo>
                  <a:lnTo>
                    <a:pt x="7554858" y="222746"/>
                  </a:lnTo>
                  <a:cubicBezTo>
                    <a:pt x="7556657" y="217711"/>
                    <a:pt x="7558095" y="215193"/>
                    <a:pt x="7559174" y="215193"/>
                  </a:cubicBezTo>
                  <a:cubicBezTo>
                    <a:pt x="7562591" y="218790"/>
                    <a:pt x="7566548" y="220588"/>
                    <a:pt x="7571043" y="220588"/>
                  </a:cubicBezTo>
                  <a:lnTo>
                    <a:pt x="7577652" y="220588"/>
                  </a:lnTo>
                  <a:cubicBezTo>
                    <a:pt x="7575494" y="217891"/>
                    <a:pt x="7574415" y="215373"/>
                    <a:pt x="7574415" y="213035"/>
                  </a:cubicBezTo>
                  <a:lnTo>
                    <a:pt x="7576573" y="206561"/>
                  </a:lnTo>
                  <a:lnTo>
                    <a:pt x="7575494" y="205347"/>
                  </a:lnTo>
                  <a:lnTo>
                    <a:pt x="7576573" y="199952"/>
                  </a:lnTo>
                  <a:lnTo>
                    <a:pt x="7575494" y="188083"/>
                  </a:lnTo>
                  <a:cubicBezTo>
                    <a:pt x="7575854" y="183857"/>
                    <a:pt x="7576933" y="180575"/>
                    <a:pt x="7578731" y="178237"/>
                  </a:cubicBezTo>
                  <a:lnTo>
                    <a:pt x="7578731" y="171763"/>
                  </a:lnTo>
                  <a:cubicBezTo>
                    <a:pt x="7576573" y="166638"/>
                    <a:pt x="7572932" y="164075"/>
                    <a:pt x="7567806" y="164075"/>
                  </a:cubicBezTo>
                  <a:lnTo>
                    <a:pt x="7561332" y="166233"/>
                  </a:lnTo>
                  <a:lnTo>
                    <a:pt x="7560253" y="166233"/>
                  </a:lnTo>
                  <a:lnTo>
                    <a:pt x="7557016" y="162996"/>
                  </a:lnTo>
                  <a:lnTo>
                    <a:pt x="7557016" y="161917"/>
                  </a:lnTo>
                  <a:cubicBezTo>
                    <a:pt x="7560433" y="157601"/>
                    <a:pt x="7564030" y="155443"/>
                    <a:pt x="7567806" y="155443"/>
                  </a:cubicBezTo>
                  <a:lnTo>
                    <a:pt x="7580889" y="155443"/>
                  </a:lnTo>
                  <a:lnTo>
                    <a:pt x="7580889" y="152206"/>
                  </a:lnTo>
                  <a:cubicBezTo>
                    <a:pt x="7578731" y="152206"/>
                    <a:pt x="7576933" y="150722"/>
                    <a:pt x="7575494" y="147755"/>
                  </a:cubicBezTo>
                  <a:cubicBezTo>
                    <a:pt x="7576933" y="146496"/>
                    <a:pt x="7578012" y="141101"/>
                    <a:pt x="7578731" y="131570"/>
                  </a:cubicBezTo>
                  <a:lnTo>
                    <a:pt x="7577652" y="128198"/>
                  </a:lnTo>
                  <a:lnTo>
                    <a:pt x="7581968" y="120645"/>
                  </a:lnTo>
                  <a:lnTo>
                    <a:pt x="7581968" y="118487"/>
                  </a:lnTo>
                  <a:cubicBezTo>
                    <a:pt x="7579091" y="118487"/>
                    <a:pt x="7577652" y="117768"/>
                    <a:pt x="7577652" y="116329"/>
                  </a:cubicBezTo>
                  <a:lnTo>
                    <a:pt x="7578731" y="110934"/>
                  </a:lnTo>
                  <a:lnTo>
                    <a:pt x="7571043" y="106483"/>
                  </a:lnTo>
                  <a:cubicBezTo>
                    <a:pt x="7565828" y="106483"/>
                    <a:pt x="7560793" y="110485"/>
                    <a:pt x="7555937" y="118487"/>
                  </a:cubicBezTo>
                  <a:lnTo>
                    <a:pt x="7549328" y="120645"/>
                  </a:lnTo>
                  <a:cubicBezTo>
                    <a:pt x="7546451" y="119206"/>
                    <a:pt x="7545012" y="117408"/>
                    <a:pt x="7545012" y="115250"/>
                  </a:cubicBezTo>
                  <a:cubicBezTo>
                    <a:pt x="7548249" y="106168"/>
                    <a:pt x="7554768" y="93489"/>
                    <a:pt x="7564569" y="77215"/>
                  </a:cubicBezTo>
                  <a:lnTo>
                    <a:pt x="7577652" y="32571"/>
                  </a:lnTo>
                  <a:cubicBezTo>
                    <a:pt x="7575494" y="32571"/>
                    <a:pt x="7574415" y="31851"/>
                    <a:pt x="7574415" y="30413"/>
                  </a:cubicBezTo>
                  <a:cubicBezTo>
                    <a:pt x="7574415" y="27715"/>
                    <a:pt x="7576573" y="24119"/>
                    <a:pt x="7580889" y="19623"/>
                  </a:cubicBezTo>
                  <a:lnTo>
                    <a:pt x="7579810" y="15172"/>
                  </a:lnTo>
                  <a:lnTo>
                    <a:pt x="7584126" y="13014"/>
                  </a:lnTo>
                  <a:cubicBezTo>
                    <a:pt x="7617486" y="16880"/>
                    <a:pt x="7634165" y="20522"/>
                    <a:pt x="7634165" y="23939"/>
                  </a:cubicBezTo>
                  <a:lnTo>
                    <a:pt x="7638481" y="27176"/>
                  </a:lnTo>
                  <a:cubicBezTo>
                    <a:pt x="7638481" y="28614"/>
                    <a:pt x="7637402" y="29334"/>
                    <a:pt x="7635244" y="29334"/>
                  </a:cubicBezTo>
                  <a:lnTo>
                    <a:pt x="7629714" y="28255"/>
                  </a:lnTo>
                  <a:cubicBezTo>
                    <a:pt x="7616676" y="38415"/>
                    <a:pt x="7610157" y="47137"/>
                    <a:pt x="7610157" y="54421"/>
                  </a:cubicBezTo>
                  <a:lnTo>
                    <a:pt x="7613529" y="53207"/>
                  </a:lnTo>
                  <a:lnTo>
                    <a:pt x="7637402" y="55500"/>
                  </a:lnTo>
                  <a:cubicBezTo>
                    <a:pt x="7640280" y="55500"/>
                    <a:pt x="7643876" y="51139"/>
                    <a:pt x="7648192" y="42417"/>
                  </a:cubicBezTo>
                  <a:lnTo>
                    <a:pt x="7647113" y="39180"/>
                  </a:lnTo>
                  <a:lnTo>
                    <a:pt x="7652643" y="37022"/>
                  </a:lnTo>
                  <a:cubicBezTo>
                    <a:pt x="7659117" y="40079"/>
                    <a:pt x="7662354" y="44395"/>
                    <a:pt x="7662354" y="49970"/>
                  </a:cubicBezTo>
                  <a:lnTo>
                    <a:pt x="7666670" y="54421"/>
                  </a:lnTo>
                  <a:lnTo>
                    <a:pt x="7666670" y="57658"/>
                  </a:lnTo>
                  <a:cubicBezTo>
                    <a:pt x="7666670" y="61434"/>
                    <a:pt x="7665591" y="63592"/>
                    <a:pt x="7663433" y="64132"/>
                  </a:cubicBezTo>
                  <a:lnTo>
                    <a:pt x="7653722" y="64132"/>
                  </a:lnTo>
                  <a:lnTo>
                    <a:pt x="7641718" y="60895"/>
                  </a:lnTo>
                  <a:cubicBezTo>
                    <a:pt x="7631737" y="64491"/>
                    <a:pt x="7621217" y="66290"/>
                    <a:pt x="7610157" y="66290"/>
                  </a:cubicBezTo>
                  <a:lnTo>
                    <a:pt x="7604762" y="61974"/>
                  </a:lnTo>
                  <a:lnTo>
                    <a:pt x="7603683" y="61974"/>
                  </a:lnTo>
                  <a:cubicBezTo>
                    <a:pt x="7602424" y="61974"/>
                    <a:pt x="7600626" y="65975"/>
                    <a:pt x="7598288" y="73978"/>
                  </a:cubicBezTo>
                  <a:lnTo>
                    <a:pt x="7599367" y="75056"/>
                  </a:lnTo>
                  <a:lnTo>
                    <a:pt x="7599367" y="77215"/>
                  </a:lnTo>
                  <a:cubicBezTo>
                    <a:pt x="7599367" y="80092"/>
                    <a:pt x="7596085" y="81531"/>
                    <a:pt x="7589521" y="81531"/>
                  </a:cubicBezTo>
                  <a:lnTo>
                    <a:pt x="7573201" y="98930"/>
                  </a:lnTo>
                  <a:lnTo>
                    <a:pt x="7574415" y="98930"/>
                  </a:lnTo>
                  <a:lnTo>
                    <a:pt x="7583047" y="96772"/>
                  </a:lnTo>
                  <a:lnTo>
                    <a:pt x="7593972" y="96772"/>
                  </a:lnTo>
                  <a:lnTo>
                    <a:pt x="7606920" y="100009"/>
                  </a:lnTo>
                  <a:lnTo>
                    <a:pt x="7607999" y="101088"/>
                  </a:lnTo>
                  <a:lnTo>
                    <a:pt x="7611371" y="101088"/>
                  </a:lnTo>
                  <a:cubicBezTo>
                    <a:pt x="7612630" y="99649"/>
                    <a:pt x="7616227" y="98930"/>
                    <a:pt x="7622161" y="98930"/>
                  </a:cubicBezTo>
                  <a:lnTo>
                    <a:pt x="7623240" y="97851"/>
                  </a:lnTo>
                  <a:cubicBezTo>
                    <a:pt x="7626297" y="97851"/>
                    <a:pt x="7629939" y="94569"/>
                    <a:pt x="7634165" y="88005"/>
                  </a:cubicBezTo>
                  <a:lnTo>
                    <a:pt x="7643876" y="88005"/>
                  </a:lnTo>
                  <a:cubicBezTo>
                    <a:pt x="7649721" y="88005"/>
                    <a:pt x="7654442" y="93085"/>
                    <a:pt x="7658038" y="103246"/>
                  </a:cubicBezTo>
                  <a:lnTo>
                    <a:pt x="7672200" y="105404"/>
                  </a:lnTo>
                  <a:lnTo>
                    <a:pt x="7676516" y="103246"/>
                  </a:lnTo>
                  <a:lnTo>
                    <a:pt x="7685148" y="105404"/>
                  </a:lnTo>
                  <a:lnTo>
                    <a:pt x="7691757" y="103246"/>
                  </a:lnTo>
                  <a:lnTo>
                    <a:pt x="7697152" y="103246"/>
                  </a:lnTo>
                  <a:lnTo>
                    <a:pt x="7697152" y="101088"/>
                  </a:lnTo>
                  <a:lnTo>
                    <a:pt x="7693915" y="96772"/>
                  </a:lnTo>
                  <a:lnTo>
                    <a:pt x="7698231" y="78294"/>
                  </a:lnTo>
                  <a:lnTo>
                    <a:pt x="7697152" y="63053"/>
                  </a:lnTo>
                  <a:lnTo>
                    <a:pt x="7697152" y="54421"/>
                  </a:lnTo>
                  <a:lnTo>
                    <a:pt x="7700389" y="34729"/>
                  </a:lnTo>
                  <a:cubicBezTo>
                    <a:pt x="7698411" y="19892"/>
                    <a:pt x="7696612" y="11575"/>
                    <a:pt x="7694994" y="9777"/>
                  </a:cubicBezTo>
                  <a:lnTo>
                    <a:pt x="7694994" y="8698"/>
                  </a:lnTo>
                  <a:close/>
                  <a:moveTo>
                    <a:pt x="2605508" y="6537"/>
                  </a:moveTo>
                  <a:cubicBezTo>
                    <a:pt x="2613240" y="6537"/>
                    <a:pt x="2617916" y="9415"/>
                    <a:pt x="2619535" y="15169"/>
                  </a:cubicBezTo>
                  <a:cubicBezTo>
                    <a:pt x="2623131" y="15169"/>
                    <a:pt x="2628167" y="20205"/>
                    <a:pt x="2634641" y="30275"/>
                  </a:cubicBezTo>
                  <a:cubicBezTo>
                    <a:pt x="2637698" y="30275"/>
                    <a:pt x="2643812" y="32433"/>
                    <a:pt x="2652983" y="36749"/>
                  </a:cubicBezTo>
                  <a:lnTo>
                    <a:pt x="2654062" y="35670"/>
                  </a:lnTo>
                  <a:lnTo>
                    <a:pt x="2652983" y="30275"/>
                  </a:lnTo>
                  <a:lnTo>
                    <a:pt x="2652983" y="22722"/>
                  </a:lnTo>
                  <a:lnTo>
                    <a:pt x="2655142" y="20564"/>
                  </a:lnTo>
                  <a:lnTo>
                    <a:pt x="2661616" y="20564"/>
                  </a:lnTo>
                  <a:cubicBezTo>
                    <a:pt x="2667551" y="25959"/>
                    <a:pt x="2680498" y="33872"/>
                    <a:pt x="2700459" y="44302"/>
                  </a:cubicBezTo>
                  <a:lnTo>
                    <a:pt x="2703696" y="47539"/>
                  </a:lnTo>
                  <a:lnTo>
                    <a:pt x="2704776" y="47539"/>
                  </a:lnTo>
                  <a:lnTo>
                    <a:pt x="2711251" y="45382"/>
                  </a:lnTo>
                  <a:lnTo>
                    <a:pt x="2718668" y="46460"/>
                  </a:lnTo>
                  <a:cubicBezTo>
                    <a:pt x="2727120" y="46460"/>
                    <a:pt x="2733953" y="41425"/>
                    <a:pt x="2739169" y="31354"/>
                  </a:cubicBezTo>
                  <a:cubicBezTo>
                    <a:pt x="2739169" y="28477"/>
                    <a:pt x="2740608" y="26319"/>
                    <a:pt x="2743487" y="24880"/>
                  </a:cubicBezTo>
                  <a:lnTo>
                    <a:pt x="2755354" y="24880"/>
                  </a:lnTo>
                  <a:lnTo>
                    <a:pt x="2762908" y="33512"/>
                  </a:lnTo>
                  <a:cubicBezTo>
                    <a:pt x="2778013" y="43223"/>
                    <a:pt x="2785926" y="51136"/>
                    <a:pt x="2786645" y="57251"/>
                  </a:cubicBezTo>
                  <a:lnTo>
                    <a:pt x="2786645" y="58330"/>
                  </a:lnTo>
                  <a:cubicBezTo>
                    <a:pt x="2786645" y="60847"/>
                    <a:pt x="2784128" y="67636"/>
                    <a:pt x="2779093" y="78696"/>
                  </a:cubicBezTo>
                  <a:lnTo>
                    <a:pt x="2780171" y="86249"/>
                  </a:lnTo>
                  <a:lnTo>
                    <a:pt x="2779093" y="90565"/>
                  </a:lnTo>
                  <a:lnTo>
                    <a:pt x="2780171" y="95960"/>
                  </a:lnTo>
                  <a:cubicBezTo>
                    <a:pt x="2780171" y="99557"/>
                    <a:pt x="2779452" y="101355"/>
                    <a:pt x="2778013" y="101355"/>
                  </a:cubicBezTo>
                  <a:lnTo>
                    <a:pt x="2779093" y="102434"/>
                  </a:lnTo>
                  <a:lnTo>
                    <a:pt x="2779093" y="108908"/>
                  </a:lnTo>
                  <a:lnTo>
                    <a:pt x="2776935" y="112145"/>
                  </a:lnTo>
                  <a:lnTo>
                    <a:pt x="2779093" y="115382"/>
                  </a:lnTo>
                  <a:cubicBezTo>
                    <a:pt x="2776394" y="131207"/>
                    <a:pt x="2774596" y="139120"/>
                    <a:pt x="2773698" y="139120"/>
                  </a:cubicBezTo>
                  <a:lnTo>
                    <a:pt x="2770461" y="139120"/>
                  </a:lnTo>
                  <a:lnTo>
                    <a:pt x="2770461" y="142357"/>
                  </a:lnTo>
                  <a:lnTo>
                    <a:pt x="2775857" y="142357"/>
                  </a:lnTo>
                  <a:cubicBezTo>
                    <a:pt x="2778733" y="142357"/>
                    <a:pt x="2780171" y="148471"/>
                    <a:pt x="2780171" y="160700"/>
                  </a:cubicBezTo>
                  <a:lnTo>
                    <a:pt x="2780171" y="163937"/>
                  </a:lnTo>
                  <a:cubicBezTo>
                    <a:pt x="2780171" y="166455"/>
                    <a:pt x="2778733" y="169332"/>
                    <a:pt x="2775857" y="172569"/>
                  </a:cubicBezTo>
                  <a:lnTo>
                    <a:pt x="2778013" y="189833"/>
                  </a:lnTo>
                  <a:lnTo>
                    <a:pt x="2778013" y="191991"/>
                  </a:lnTo>
                  <a:lnTo>
                    <a:pt x="2774776" y="196308"/>
                  </a:lnTo>
                  <a:lnTo>
                    <a:pt x="2774776" y="198465"/>
                  </a:lnTo>
                  <a:cubicBezTo>
                    <a:pt x="2778373" y="198465"/>
                    <a:pt x="2780171" y="199185"/>
                    <a:pt x="2780171" y="200623"/>
                  </a:cubicBezTo>
                  <a:lnTo>
                    <a:pt x="2780171" y="201702"/>
                  </a:lnTo>
                  <a:lnTo>
                    <a:pt x="2776935" y="204939"/>
                  </a:lnTo>
                  <a:lnTo>
                    <a:pt x="2773698" y="203860"/>
                  </a:lnTo>
                  <a:lnTo>
                    <a:pt x="2773698" y="205884"/>
                  </a:lnTo>
                  <a:lnTo>
                    <a:pt x="2780171" y="213437"/>
                  </a:lnTo>
                  <a:lnTo>
                    <a:pt x="2780171" y="244728"/>
                  </a:lnTo>
                  <a:cubicBezTo>
                    <a:pt x="2778013" y="257676"/>
                    <a:pt x="2772978" y="264150"/>
                    <a:pt x="2765065" y="264150"/>
                  </a:cubicBezTo>
                  <a:lnTo>
                    <a:pt x="2751038" y="261992"/>
                  </a:lnTo>
                  <a:lnTo>
                    <a:pt x="2747801" y="265229"/>
                  </a:lnTo>
                  <a:lnTo>
                    <a:pt x="2740249" y="265229"/>
                  </a:lnTo>
                  <a:cubicBezTo>
                    <a:pt x="2736291" y="265229"/>
                    <a:pt x="2732336" y="262711"/>
                    <a:pt x="2728379" y="257676"/>
                  </a:cubicBezTo>
                  <a:lnTo>
                    <a:pt x="2728379" y="256597"/>
                  </a:lnTo>
                  <a:cubicBezTo>
                    <a:pt x="2728558" y="253000"/>
                    <a:pt x="2729277" y="251202"/>
                    <a:pt x="2730537" y="251202"/>
                  </a:cubicBezTo>
                  <a:lnTo>
                    <a:pt x="2728379" y="238254"/>
                  </a:lnTo>
                  <a:lnTo>
                    <a:pt x="2724064" y="239333"/>
                  </a:lnTo>
                  <a:lnTo>
                    <a:pt x="2717588" y="236096"/>
                  </a:lnTo>
                  <a:lnTo>
                    <a:pt x="2709092" y="237175"/>
                  </a:lnTo>
                  <a:lnTo>
                    <a:pt x="2702618" y="236096"/>
                  </a:lnTo>
                  <a:lnTo>
                    <a:pt x="2701539" y="237175"/>
                  </a:lnTo>
                  <a:lnTo>
                    <a:pt x="2701539" y="238254"/>
                  </a:lnTo>
                  <a:lnTo>
                    <a:pt x="2702618" y="246886"/>
                  </a:lnTo>
                  <a:cubicBezTo>
                    <a:pt x="2702618" y="255338"/>
                    <a:pt x="2699741" y="261812"/>
                    <a:pt x="2693985" y="266308"/>
                  </a:cubicBezTo>
                  <a:cubicBezTo>
                    <a:pt x="2687512" y="266308"/>
                    <a:pt x="2680318" y="264509"/>
                    <a:pt x="2672406" y="260913"/>
                  </a:cubicBezTo>
                  <a:lnTo>
                    <a:pt x="2660537" y="264150"/>
                  </a:lnTo>
                  <a:lnTo>
                    <a:pt x="2652983" y="256597"/>
                  </a:lnTo>
                  <a:lnTo>
                    <a:pt x="2652983" y="244728"/>
                  </a:lnTo>
                  <a:lnTo>
                    <a:pt x="2654062" y="243649"/>
                  </a:lnTo>
                  <a:lnTo>
                    <a:pt x="2654062" y="242570"/>
                  </a:lnTo>
                  <a:cubicBezTo>
                    <a:pt x="2652444" y="242570"/>
                    <a:pt x="2650646" y="236096"/>
                    <a:pt x="2648668" y="223148"/>
                  </a:cubicBezTo>
                  <a:lnTo>
                    <a:pt x="2654062" y="190912"/>
                  </a:lnTo>
                  <a:cubicBezTo>
                    <a:pt x="2652624" y="190912"/>
                    <a:pt x="2651905" y="189833"/>
                    <a:pt x="2651905" y="187675"/>
                  </a:cubicBezTo>
                  <a:lnTo>
                    <a:pt x="2652983" y="182280"/>
                  </a:lnTo>
                  <a:lnTo>
                    <a:pt x="2651905" y="175806"/>
                  </a:lnTo>
                  <a:lnTo>
                    <a:pt x="2650825" y="175806"/>
                  </a:lnTo>
                  <a:lnTo>
                    <a:pt x="2642194" y="180122"/>
                  </a:lnTo>
                  <a:cubicBezTo>
                    <a:pt x="2642194" y="183359"/>
                    <a:pt x="2638957" y="185517"/>
                    <a:pt x="2632483" y="186596"/>
                  </a:cubicBezTo>
                  <a:lnTo>
                    <a:pt x="2624930" y="186596"/>
                  </a:lnTo>
                  <a:cubicBezTo>
                    <a:pt x="2614859" y="184618"/>
                    <a:pt x="2609824" y="179583"/>
                    <a:pt x="2609824" y="171490"/>
                  </a:cubicBezTo>
                  <a:lnTo>
                    <a:pt x="2605508" y="171490"/>
                  </a:lnTo>
                  <a:lnTo>
                    <a:pt x="2605508" y="172569"/>
                  </a:lnTo>
                  <a:lnTo>
                    <a:pt x="2609824" y="177964"/>
                  </a:lnTo>
                  <a:lnTo>
                    <a:pt x="2608745" y="179043"/>
                  </a:lnTo>
                  <a:lnTo>
                    <a:pt x="2610903" y="196308"/>
                  </a:lnTo>
                  <a:lnTo>
                    <a:pt x="2609824" y="197386"/>
                  </a:lnTo>
                  <a:lnTo>
                    <a:pt x="2608745" y="197386"/>
                  </a:lnTo>
                  <a:lnTo>
                    <a:pt x="2609824" y="198465"/>
                  </a:lnTo>
                  <a:lnTo>
                    <a:pt x="2609824" y="199545"/>
                  </a:lnTo>
                  <a:lnTo>
                    <a:pt x="2606587" y="210200"/>
                  </a:lnTo>
                  <a:lnTo>
                    <a:pt x="2606587" y="212358"/>
                  </a:lnTo>
                  <a:lnTo>
                    <a:pt x="2610903" y="217753"/>
                  </a:lnTo>
                  <a:lnTo>
                    <a:pt x="2610903" y="227464"/>
                  </a:lnTo>
                  <a:lnTo>
                    <a:pt x="2609824" y="228543"/>
                  </a:lnTo>
                  <a:lnTo>
                    <a:pt x="2610903" y="229622"/>
                  </a:lnTo>
                  <a:lnTo>
                    <a:pt x="2610903" y="231780"/>
                  </a:lnTo>
                  <a:lnTo>
                    <a:pt x="2609824" y="244728"/>
                  </a:lnTo>
                  <a:lnTo>
                    <a:pt x="2610903" y="256597"/>
                  </a:lnTo>
                  <a:cubicBezTo>
                    <a:pt x="2607486" y="266308"/>
                    <a:pt x="2604968" y="271343"/>
                    <a:pt x="2603350" y="271703"/>
                  </a:cubicBezTo>
                  <a:lnTo>
                    <a:pt x="2587165" y="270624"/>
                  </a:lnTo>
                  <a:lnTo>
                    <a:pt x="2576509" y="271703"/>
                  </a:lnTo>
                  <a:cubicBezTo>
                    <a:pt x="2566439" y="267567"/>
                    <a:pt x="2561403" y="260373"/>
                    <a:pt x="2561403" y="250123"/>
                  </a:cubicBezTo>
                  <a:lnTo>
                    <a:pt x="2563561" y="244728"/>
                  </a:lnTo>
                  <a:lnTo>
                    <a:pt x="2561403" y="238254"/>
                  </a:lnTo>
                  <a:lnTo>
                    <a:pt x="2561403" y="237175"/>
                  </a:lnTo>
                  <a:lnTo>
                    <a:pt x="2562483" y="224227"/>
                  </a:lnTo>
                  <a:lnTo>
                    <a:pt x="2561403" y="211279"/>
                  </a:lnTo>
                  <a:lnTo>
                    <a:pt x="2561403" y="209121"/>
                  </a:lnTo>
                  <a:lnTo>
                    <a:pt x="2563561" y="205884"/>
                  </a:lnTo>
                  <a:cubicBezTo>
                    <a:pt x="2562121" y="205884"/>
                    <a:pt x="2561044" y="203051"/>
                    <a:pt x="2560324" y="197386"/>
                  </a:cubicBezTo>
                  <a:cubicBezTo>
                    <a:pt x="2556727" y="200084"/>
                    <a:pt x="2551332" y="201882"/>
                    <a:pt x="2544139" y="202781"/>
                  </a:cubicBezTo>
                  <a:cubicBezTo>
                    <a:pt x="2540183" y="211323"/>
                    <a:pt x="2532990" y="215595"/>
                    <a:pt x="2522559" y="215595"/>
                  </a:cubicBezTo>
                  <a:cubicBezTo>
                    <a:pt x="2518962" y="215055"/>
                    <a:pt x="2517164" y="213976"/>
                    <a:pt x="2517164" y="212358"/>
                  </a:cubicBezTo>
                  <a:lnTo>
                    <a:pt x="2517164" y="209121"/>
                  </a:lnTo>
                  <a:cubicBezTo>
                    <a:pt x="2519682" y="205074"/>
                    <a:pt x="2525437" y="199005"/>
                    <a:pt x="2534428" y="190912"/>
                  </a:cubicBezTo>
                  <a:lnTo>
                    <a:pt x="2533349" y="187675"/>
                  </a:lnTo>
                  <a:cubicBezTo>
                    <a:pt x="2533349" y="183000"/>
                    <a:pt x="2539104" y="168253"/>
                    <a:pt x="2550613" y="143436"/>
                  </a:cubicBezTo>
                  <a:lnTo>
                    <a:pt x="2552772" y="125093"/>
                  </a:lnTo>
                  <a:lnTo>
                    <a:pt x="2554930" y="125093"/>
                  </a:lnTo>
                  <a:cubicBezTo>
                    <a:pt x="2555468" y="128690"/>
                    <a:pt x="2556548" y="130488"/>
                    <a:pt x="2558165" y="130488"/>
                  </a:cubicBezTo>
                  <a:lnTo>
                    <a:pt x="2559246" y="130488"/>
                  </a:lnTo>
                  <a:lnTo>
                    <a:pt x="2556008" y="126172"/>
                  </a:lnTo>
                  <a:lnTo>
                    <a:pt x="2556008" y="120777"/>
                  </a:lnTo>
                  <a:cubicBezTo>
                    <a:pt x="2556008" y="108548"/>
                    <a:pt x="2554570" y="102434"/>
                    <a:pt x="2551692" y="102434"/>
                  </a:cubicBezTo>
                  <a:lnTo>
                    <a:pt x="2550613" y="102434"/>
                  </a:lnTo>
                  <a:lnTo>
                    <a:pt x="2541982" y="104592"/>
                  </a:lnTo>
                  <a:lnTo>
                    <a:pt x="2530112" y="104592"/>
                  </a:lnTo>
                  <a:cubicBezTo>
                    <a:pt x="2524356" y="100456"/>
                    <a:pt x="2521481" y="96140"/>
                    <a:pt x="2521481" y="91644"/>
                  </a:cubicBezTo>
                  <a:lnTo>
                    <a:pt x="2527955" y="89486"/>
                  </a:lnTo>
                  <a:lnTo>
                    <a:pt x="2532271" y="89486"/>
                  </a:lnTo>
                  <a:cubicBezTo>
                    <a:pt x="2540183" y="90025"/>
                    <a:pt x="2547736" y="92543"/>
                    <a:pt x="2554930" y="97039"/>
                  </a:cubicBezTo>
                  <a:cubicBezTo>
                    <a:pt x="2554930" y="95600"/>
                    <a:pt x="2557087" y="94162"/>
                    <a:pt x="2561403" y="92723"/>
                  </a:cubicBezTo>
                  <a:cubicBezTo>
                    <a:pt x="2561403" y="88407"/>
                    <a:pt x="2562121" y="86249"/>
                    <a:pt x="2563561" y="86249"/>
                  </a:cubicBezTo>
                  <a:lnTo>
                    <a:pt x="2561403" y="77617"/>
                  </a:lnTo>
                  <a:lnTo>
                    <a:pt x="2562483" y="76538"/>
                  </a:lnTo>
                  <a:lnTo>
                    <a:pt x="2562483" y="75459"/>
                  </a:lnTo>
                  <a:lnTo>
                    <a:pt x="2561403" y="71278"/>
                  </a:lnTo>
                  <a:lnTo>
                    <a:pt x="2563561" y="64804"/>
                  </a:lnTo>
                  <a:lnTo>
                    <a:pt x="2561403" y="62646"/>
                  </a:lnTo>
                  <a:lnTo>
                    <a:pt x="2560324" y="62646"/>
                  </a:lnTo>
                  <a:lnTo>
                    <a:pt x="2552772" y="63725"/>
                  </a:lnTo>
                  <a:lnTo>
                    <a:pt x="2550613" y="60487"/>
                  </a:lnTo>
                  <a:lnTo>
                    <a:pt x="2551692" y="56172"/>
                  </a:lnTo>
                  <a:lnTo>
                    <a:pt x="2548455" y="50776"/>
                  </a:lnTo>
                  <a:lnTo>
                    <a:pt x="2548455" y="48618"/>
                  </a:lnTo>
                  <a:cubicBezTo>
                    <a:pt x="2551153" y="41425"/>
                    <a:pt x="2557268" y="37828"/>
                    <a:pt x="2566798" y="37828"/>
                  </a:cubicBezTo>
                  <a:cubicBezTo>
                    <a:pt x="2586849" y="19845"/>
                    <a:pt x="2598314" y="10853"/>
                    <a:pt x="2601193" y="10853"/>
                  </a:cubicBezTo>
                  <a:lnTo>
                    <a:pt x="2602271" y="14090"/>
                  </a:lnTo>
                  <a:lnTo>
                    <a:pt x="2603350" y="14090"/>
                  </a:lnTo>
                  <a:lnTo>
                    <a:pt x="2603350" y="11932"/>
                  </a:lnTo>
                  <a:lnTo>
                    <a:pt x="2602271" y="8695"/>
                  </a:lnTo>
                  <a:close/>
                  <a:moveTo>
                    <a:pt x="3629182" y="6403"/>
                  </a:moveTo>
                  <a:lnTo>
                    <a:pt x="3644153" y="9640"/>
                  </a:lnTo>
                  <a:lnTo>
                    <a:pt x="3653864" y="7482"/>
                  </a:lnTo>
                  <a:lnTo>
                    <a:pt x="3674231" y="13956"/>
                  </a:lnTo>
                  <a:lnTo>
                    <a:pt x="3680705" y="12877"/>
                  </a:lnTo>
                  <a:lnTo>
                    <a:pt x="3686100" y="19351"/>
                  </a:lnTo>
                  <a:lnTo>
                    <a:pt x="3686100" y="21374"/>
                  </a:lnTo>
                  <a:cubicBezTo>
                    <a:pt x="3682503" y="21374"/>
                    <a:pt x="3679266" y="31400"/>
                    <a:pt x="3676389" y="51451"/>
                  </a:cubicBezTo>
                  <a:lnTo>
                    <a:pt x="3676389" y="65478"/>
                  </a:lnTo>
                  <a:cubicBezTo>
                    <a:pt x="3676389" y="67636"/>
                    <a:pt x="3674994" y="68715"/>
                    <a:pt x="3672207" y="68715"/>
                  </a:cubicBezTo>
                  <a:lnTo>
                    <a:pt x="3672207" y="71952"/>
                  </a:lnTo>
                  <a:lnTo>
                    <a:pt x="3677468" y="75189"/>
                  </a:lnTo>
                  <a:lnTo>
                    <a:pt x="3710782" y="75189"/>
                  </a:lnTo>
                  <a:lnTo>
                    <a:pt x="3719414" y="77347"/>
                  </a:lnTo>
                  <a:cubicBezTo>
                    <a:pt x="3724449" y="75549"/>
                    <a:pt x="3728720" y="70514"/>
                    <a:pt x="3732227" y="62241"/>
                  </a:cubicBezTo>
                  <a:lnTo>
                    <a:pt x="3745175" y="53609"/>
                  </a:lnTo>
                  <a:lnTo>
                    <a:pt x="3749491" y="53609"/>
                  </a:lnTo>
                  <a:cubicBezTo>
                    <a:pt x="3754706" y="53609"/>
                    <a:pt x="3762574" y="57566"/>
                    <a:pt x="3773094" y="65478"/>
                  </a:cubicBezTo>
                  <a:cubicBezTo>
                    <a:pt x="3773094" y="66917"/>
                    <a:pt x="3777770" y="71593"/>
                    <a:pt x="3787121" y="79505"/>
                  </a:cubicBezTo>
                  <a:lnTo>
                    <a:pt x="3790358" y="86923"/>
                  </a:lnTo>
                  <a:lnTo>
                    <a:pt x="3778489" y="96635"/>
                  </a:lnTo>
                  <a:lnTo>
                    <a:pt x="3779568" y="97714"/>
                  </a:lnTo>
                  <a:lnTo>
                    <a:pt x="3779568" y="99872"/>
                  </a:lnTo>
                  <a:cubicBezTo>
                    <a:pt x="3779568" y="101311"/>
                    <a:pt x="3778489" y="102030"/>
                    <a:pt x="3776331" y="102030"/>
                  </a:cubicBezTo>
                  <a:lnTo>
                    <a:pt x="3776331" y="103109"/>
                  </a:lnTo>
                  <a:cubicBezTo>
                    <a:pt x="3778489" y="103109"/>
                    <a:pt x="3779568" y="104188"/>
                    <a:pt x="3779568" y="106346"/>
                  </a:cubicBezTo>
                  <a:lnTo>
                    <a:pt x="3777410" y="112685"/>
                  </a:lnTo>
                  <a:lnTo>
                    <a:pt x="3777410" y="122396"/>
                  </a:lnTo>
                  <a:lnTo>
                    <a:pt x="3780647" y="134265"/>
                  </a:lnTo>
                  <a:cubicBezTo>
                    <a:pt x="3777050" y="139031"/>
                    <a:pt x="3775252" y="148337"/>
                    <a:pt x="3775252" y="162185"/>
                  </a:cubicBezTo>
                  <a:lnTo>
                    <a:pt x="3777410" y="177155"/>
                  </a:lnTo>
                  <a:lnTo>
                    <a:pt x="3777410" y="181472"/>
                  </a:lnTo>
                  <a:cubicBezTo>
                    <a:pt x="3772375" y="198286"/>
                    <a:pt x="3768418" y="214741"/>
                    <a:pt x="3765541" y="230836"/>
                  </a:cubicBezTo>
                  <a:cubicBezTo>
                    <a:pt x="3763203" y="232994"/>
                    <a:pt x="3760731" y="239468"/>
                    <a:pt x="3758123" y="250258"/>
                  </a:cubicBezTo>
                  <a:cubicBezTo>
                    <a:pt x="3747513" y="264555"/>
                    <a:pt x="3737487" y="271703"/>
                    <a:pt x="3728046" y="271703"/>
                  </a:cubicBezTo>
                  <a:lnTo>
                    <a:pt x="3720493" y="269545"/>
                  </a:lnTo>
                  <a:lnTo>
                    <a:pt x="3704308" y="270624"/>
                  </a:lnTo>
                  <a:cubicBezTo>
                    <a:pt x="3702599" y="270624"/>
                    <a:pt x="3700846" y="267028"/>
                    <a:pt x="3699048" y="259834"/>
                  </a:cubicBezTo>
                  <a:lnTo>
                    <a:pt x="3700127" y="253495"/>
                  </a:lnTo>
                  <a:cubicBezTo>
                    <a:pt x="3700127" y="251697"/>
                    <a:pt x="3693293" y="245942"/>
                    <a:pt x="3679626" y="236231"/>
                  </a:cubicBezTo>
                  <a:cubicBezTo>
                    <a:pt x="3679626" y="231735"/>
                    <a:pt x="3673556" y="227464"/>
                    <a:pt x="3661417" y="223418"/>
                  </a:cubicBezTo>
                  <a:lnTo>
                    <a:pt x="3660338" y="222339"/>
                  </a:lnTo>
                  <a:lnTo>
                    <a:pt x="3660338" y="220181"/>
                  </a:lnTo>
                  <a:cubicBezTo>
                    <a:pt x="3660338" y="218742"/>
                    <a:pt x="3662496" y="217304"/>
                    <a:pt x="3666812" y="215865"/>
                  </a:cubicBezTo>
                  <a:lnTo>
                    <a:pt x="3681784" y="216944"/>
                  </a:lnTo>
                  <a:lnTo>
                    <a:pt x="3689337" y="215865"/>
                  </a:lnTo>
                  <a:lnTo>
                    <a:pt x="3691495" y="218023"/>
                  </a:lnTo>
                  <a:lnTo>
                    <a:pt x="3692574" y="218023"/>
                  </a:lnTo>
                  <a:cubicBezTo>
                    <a:pt x="3709748" y="214067"/>
                    <a:pt x="3718335" y="210470"/>
                    <a:pt x="3718335" y="207233"/>
                  </a:cubicBezTo>
                  <a:lnTo>
                    <a:pt x="3722651" y="192262"/>
                  </a:lnTo>
                  <a:lnTo>
                    <a:pt x="3721572" y="191183"/>
                  </a:lnTo>
                  <a:lnTo>
                    <a:pt x="3721572" y="182550"/>
                  </a:lnTo>
                  <a:cubicBezTo>
                    <a:pt x="3721572" y="174098"/>
                    <a:pt x="3722291" y="168389"/>
                    <a:pt x="3723730" y="165421"/>
                  </a:cubicBezTo>
                  <a:lnTo>
                    <a:pt x="3722651" y="161105"/>
                  </a:lnTo>
                  <a:lnTo>
                    <a:pt x="3723730" y="155710"/>
                  </a:lnTo>
                  <a:lnTo>
                    <a:pt x="3722651" y="154631"/>
                  </a:lnTo>
                  <a:lnTo>
                    <a:pt x="3723730" y="149236"/>
                  </a:lnTo>
                  <a:lnTo>
                    <a:pt x="3723730" y="140604"/>
                  </a:lnTo>
                  <a:lnTo>
                    <a:pt x="3722651" y="128870"/>
                  </a:lnTo>
                  <a:cubicBezTo>
                    <a:pt x="3723910" y="127252"/>
                    <a:pt x="3724989" y="122216"/>
                    <a:pt x="3725888" y="113764"/>
                  </a:cubicBezTo>
                  <a:cubicBezTo>
                    <a:pt x="3729484" y="113764"/>
                    <a:pt x="3731283" y="112370"/>
                    <a:pt x="3731283" y="109583"/>
                  </a:cubicBezTo>
                  <a:lnTo>
                    <a:pt x="3724809" y="94477"/>
                  </a:lnTo>
                  <a:lnTo>
                    <a:pt x="3724809" y="90160"/>
                  </a:lnTo>
                  <a:lnTo>
                    <a:pt x="3725888" y="89081"/>
                  </a:lnTo>
                  <a:lnTo>
                    <a:pt x="3725888" y="88002"/>
                  </a:lnTo>
                  <a:lnTo>
                    <a:pt x="3722651" y="85844"/>
                  </a:lnTo>
                  <a:lnTo>
                    <a:pt x="3714019" y="89081"/>
                  </a:lnTo>
                  <a:lnTo>
                    <a:pt x="3692574" y="89081"/>
                  </a:lnTo>
                  <a:cubicBezTo>
                    <a:pt x="3688797" y="84046"/>
                    <a:pt x="3685200" y="81528"/>
                    <a:pt x="3681784" y="81528"/>
                  </a:cubicBezTo>
                  <a:cubicBezTo>
                    <a:pt x="3674680" y="84226"/>
                    <a:pt x="3671128" y="89261"/>
                    <a:pt x="3671128" y="96635"/>
                  </a:cubicBezTo>
                  <a:cubicBezTo>
                    <a:pt x="3671128" y="103828"/>
                    <a:pt x="3670049" y="110257"/>
                    <a:pt x="3667891" y="115922"/>
                  </a:cubicBezTo>
                  <a:lnTo>
                    <a:pt x="3668970" y="119159"/>
                  </a:lnTo>
                  <a:cubicBezTo>
                    <a:pt x="3667532" y="129949"/>
                    <a:pt x="3665014" y="138896"/>
                    <a:pt x="3661417" y="145999"/>
                  </a:cubicBezTo>
                  <a:cubicBezTo>
                    <a:pt x="3659979" y="156250"/>
                    <a:pt x="3657461" y="165197"/>
                    <a:pt x="3653864" y="172840"/>
                  </a:cubicBezTo>
                  <a:cubicBezTo>
                    <a:pt x="3649908" y="180392"/>
                    <a:pt x="3646356" y="185787"/>
                    <a:pt x="3643209" y="189025"/>
                  </a:cubicBezTo>
                  <a:cubicBezTo>
                    <a:pt x="3643209" y="196488"/>
                    <a:pt x="3638533" y="203996"/>
                    <a:pt x="3629182" y="211549"/>
                  </a:cubicBezTo>
                  <a:cubicBezTo>
                    <a:pt x="3629182" y="216584"/>
                    <a:pt x="3627383" y="219102"/>
                    <a:pt x="3623787" y="219102"/>
                  </a:cubicBezTo>
                  <a:cubicBezTo>
                    <a:pt x="3606972" y="242031"/>
                    <a:pt x="3590878" y="253495"/>
                    <a:pt x="3575502" y="253495"/>
                  </a:cubicBezTo>
                  <a:lnTo>
                    <a:pt x="3573344" y="253495"/>
                  </a:lnTo>
                  <a:lnTo>
                    <a:pt x="3573344" y="261992"/>
                  </a:lnTo>
                  <a:cubicBezTo>
                    <a:pt x="3573344" y="264150"/>
                    <a:pt x="3568308" y="266668"/>
                    <a:pt x="3558238" y="269545"/>
                  </a:cubicBezTo>
                  <a:lnTo>
                    <a:pt x="3557159" y="265229"/>
                  </a:lnTo>
                  <a:lnTo>
                    <a:pt x="3556080" y="265229"/>
                  </a:lnTo>
                  <a:cubicBezTo>
                    <a:pt x="3556080" y="267387"/>
                    <a:pt x="3555405" y="268466"/>
                    <a:pt x="3554057" y="268466"/>
                  </a:cubicBezTo>
                  <a:lnTo>
                    <a:pt x="3551899" y="266308"/>
                  </a:lnTo>
                  <a:lnTo>
                    <a:pt x="3548662" y="266308"/>
                  </a:lnTo>
                  <a:lnTo>
                    <a:pt x="3543266" y="270624"/>
                  </a:lnTo>
                  <a:lnTo>
                    <a:pt x="3542187" y="270624"/>
                  </a:lnTo>
                  <a:lnTo>
                    <a:pt x="3540029" y="268466"/>
                  </a:lnTo>
                  <a:lnTo>
                    <a:pt x="3540029" y="267387"/>
                  </a:lnTo>
                  <a:lnTo>
                    <a:pt x="3554057" y="251337"/>
                  </a:lnTo>
                  <a:cubicBezTo>
                    <a:pt x="3559002" y="251337"/>
                    <a:pt x="3561475" y="249539"/>
                    <a:pt x="3561475" y="245942"/>
                  </a:cubicBezTo>
                  <a:lnTo>
                    <a:pt x="3571186" y="237310"/>
                  </a:lnTo>
                  <a:cubicBezTo>
                    <a:pt x="3574063" y="237310"/>
                    <a:pt x="3575502" y="235872"/>
                    <a:pt x="3575502" y="232994"/>
                  </a:cubicBezTo>
                  <a:cubicBezTo>
                    <a:pt x="3579997" y="225891"/>
                    <a:pt x="3584269" y="222339"/>
                    <a:pt x="3588315" y="222339"/>
                  </a:cubicBezTo>
                  <a:cubicBezTo>
                    <a:pt x="3592271" y="211009"/>
                    <a:pt x="3596227" y="202063"/>
                    <a:pt x="3600184" y="195499"/>
                  </a:cubicBezTo>
                  <a:cubicBezTo>
                    <a:pt x="3600184" y="189744"/>
                    <a:pt x="3601982" y="184349"/>
                    <a:pt x="3605579" y="179313"/>
                  </a:cubicBezTo>
                  <a:cubicBezTo>
                    <a:pt x="3608456" y="176796"/>
                    <a:pt x="3609895" y="174638"/>
                    <a:pt x="3609895" y="172840"/>
                  </a:cubicBezTo>
                  <a:lnTo>
                    <a:pt x="3608816" y="164342"/>
                  </a:lnTo>
                  <a:cubicBezTo>
                    <a:pt x="3611693" y="164342"/>
                    <a:pt x="3613132" y="161105"/>
                    <a:pt x="3613132" y="154631"/>
                  </a:cubicBezTo>
                  <a:lnTo>
                    <a:pt x="3614076" y="154631"/>
                  </a:lnTo>
                  <a:lnTo>
                    <a:pt x="3613132" y="153552"/>
                  </a:lnTo>
                  <a:lnTo>
                    <a:pt x="3613132" y="152473"/>
                  </a:lnTo>
                  <a:lnTo>
                    <a:pt x="3617313" y="142762"/>
                  </a:lnTo>
                  <a:lnTo>
                    <a:pt x="3616234" y="139525"/>
                  </a:lnTo>
                  <a:lnTo>
                    <a:pt x="3617313" y="128870"/>
                  </a:lnTo>
                  <a:lnTo>
                    <a:pt x="3616234" y="115922"/>
                  </a:lnTo>
                  <a:lnTo>
                    <a:pt x="3621629" y="111606"/>
                  </a:lnTo>
                  <a:lnTo>
                    <a:pt x="3620550" y="110527"/>
                  </a:lnTo>
                  <a:lnTo>
                    <a:pt x="3620550" y="95556"/>
                  </a:lnTo>
                  <a:lnTo>
                    <a:pt x="3621629" y="89081"/>
                  </a:lnTo>
                  <a:lnTo>
                    <a:pt x="3619471" y="84765"/>
                  </a:lnTo>
                  <a:lnTo>
                    <a:pt x="3613132" y="86923"/>
                  </a:lnTo>
                  <a:lnTo>
                    <a:pt x="3606658" y="84765"/>
                  </a:lnTo>
                  <a:lnTo>
                    <a:pt x="3601263" y="89081"/>
                  </a:lnTo>
                  <a:lnTo>
                    <a:pt x="3600184" y="89081"/>
                  </a:lnTo>
                  <a:lnTo>
                    <a:pt x="3588315" y="83686"/>
                  </a:lnTo>
                  <a:lnTo>
                    <a:pt x="3578739" y="85844"/>
                  </a:lnTo>
                  <a:lnTo>
                    <a:pt x="3572265" y="83686"/>
                  </a:lnTo>
                  <a:lnTo>
                    <a:pt x="3567949" y="84765"/>
                  </a:lnTo>
                  <a:lnTo>
                    <a:pt x="3566870" y="83686"/>
                  </a:lnTo>
                  <a:lnTo>
                    <a:pt x="3566870" y="80449"/>
                  </a:lnTo>
                  <a:cubicBezTo>
                    <a:pt x="3566870" y="79281"/>
                    <a:pt x="3571186" y="77887"/>
                    <a:pt x="3579818" y="76268"/>
                  </a:cubicBezTo>
                  <a:lnTo>
                    <a:pt x="3590473" y="78426"/>
                  </a:lnTo>
                  <a:lnTo>
                    <a:pt x="3607737" y="77347"/>
                  </a:lnTo>
                  <a:lnTo>
                    <a:pt x="3622708" y="77347"/>
                  </a:lnTo>
                  <a:lnTo>
                    <a:pt x="3622708" y="70873"/>
                  </a:lnTo>
                  <a:lnTo>
                    <a:pt x="3623787" y="70873"/>
                  </a:lnTo>
                  <a:lnTo>
                    <a:pt x="3629182" y="71952"/>
                  </a:lnTo>
                  <a:lnTo>
                    <a:pt x="3631340" y="68715"/>
                  </a:lnTo>
                  <a:cubicBezTo>
                    <a:pt x="3631340" y="67097"/>
                    <a:pt x="3629182" y="64579"/>
                    <a:pt x="3624866" y="61162"/>
                  </a:cubicBezTo>
                  <a:lnTo>
                    <a:pt x="3623787" y="55767"/>
                  </a:lnTo>
                  <a:lnTo>
                    <a:pt x="3624866" y="50507"/>
                  </a:lnTo>
                  <a:cubicBezTo>
                    <a:pt x="3623248" y="50507"/>
                    <a:pt x="3621090" y="43314"/>
                    <a:pt x="3618392" y="28927"/>
                  </a:cubicBezTo>
                  <a:lnTo>
                    <a:pt x="3622708" y="21374"/>
                  </a:lnTo>
                  <a:lnTo>
                    <a:pt x="3620550" y="12877"/>
                  </a:lnTo>
                  <a:close/>
                  <a:moveTo>
                    <a:pt x="3182084" y="6403"/>
                  </a:moveTo>
                  <a:lnTo>
                    <a:pt x="3193009" y="8561"/>
                  </a:lnTo>
                  <a:lnTo>
                    <a:pt x="3201641" y="7482"/>
                  </a:lnTo>
                  <a:lnTo>
                    <a:pt x="3203799" y="10719"/>
                  </a:lnTo>
                  <a:lnTo>
                    <a:pt x="3209194" y="7482"/>
                  </a:lnTo>
                  <a:lnTo>
                    <a:pt x="3211487" y="7482"/>
                  </a:lnTo>
                  <a:lnTo>
                    <a:pt x="3222277" y="11798"/>
                  </a:lnTo>
                  <a:cubicBezTo>
                    <a:pt x="3227582" y="11798"/>
                    <a:pt x="3231942" y="14360"/>
                    <a:pt x="3235360" y="19486"/>
                  </a:cubicBezTo>
                  <a:lnTo>
                    <a:pt x="3235360" y="22723"/>
                  </a:lnTo>
                  <a:cubicBezTo>
                    <a:pt x="3232482" y="26319"/>
                    <a:pt x="3228481" y="28118"/>
                    <a:pt x="3223356" y="28118"/>
                  </a:cubicBezTo>
                  <a:lnTo>
                    <a:pt x="3225514" y="33513"/>
                  </a:lnTo>
                  <a:lnTo>
                    <a:pt x="3224435" y="50912"/>
                  </a:lnTo>
                  <a:lnTo>
                    <a:pt x="3224435" y="53204"/>
                  </a:lnTo>
                  <a:cubicBezTo>
                    <a:pt x="3224435" y="54643"/>
                    <a:pt x="3223356" y="55362"/>
                    <a:pt x="3221198" y="55362"/>
                  </a:cubicBezTo>
                  <a:cubicBezTo>
                    <a:pt x="3221198" y="56801"/>
                    <a:pt x="3219399" y="57520"/>
                    <a:pt x="3215803" y="57520"/>
                  </a:cubicBezTo>
                  <a:lnTo>
                    <a:pt x="3214724" y="60757"/>
                  </a:lnTo>
                  <a:lnTo>
                    <a:pt x="3215803" y="63994"/>
                  </a:lnTo>
                  <a:lnTo>
                    <a:pt x="3214724" y="65073"/>
                  </a:lnTo>
                  <a:cubicBezTo>
                    <a:pt x="3218320" y="65073"/>
                    <a:pt x="3223041" y="66557"/>
                    <a:pt x="3228886" y="69524"/>
                  </a:cubicBezTo>
                  <a:lnTo>
                    <a:pt x="3240755" y="68310"/>
                  </a:lnTo>
                  <a:lnTo>
                    <a:pt x="3240755" y="67231"/>
                  </a:lnTo>
                  <a:lnTo>
                    <a:pt x="3238597" y="67231"/>
                  </a:lnTo>
                  <a:lnTo>
                    <a:pt x="3238597" y="66152"/>
                  </a:lnTo>
                  <a:lnTo>
                    <a:pt x="3237518" y="67231"/>
                  </a:lnTo>
                  <a:lnTo>
                    <a:pt x="3235360" y="67231"/>
                  </a:lnTo>
                  <a:lnTo>
                    <a:pt x="3235360" y="66152"/>
                  </a:lnTo>
                  <a:cubicBezTo>
                    <a:pt x="3238237" y="63635"/>
                    <a:pt x="3239676" y="60398"/>
                    <a:pt x="3239676" y="56441"/>
                  </a:cubicBezTo>
                  <a:lnTo>
                    <a:pt x="3240755" y="56441"/>
                  </a:lnTo>
                  <a:lnTo>
                    <a:pt x="3239676" y="53204"/>
                  </a:lnTo>
                  <a:cubicBezTo>
                    <a:pt x="3241114" y="49877"/>
                    <a:pt x="3242553" y="48034"/>
                    <a:pt x="3243992" y="47675"/>
                  </a:cubicBezTo>
                  <a:lnTo>
                    <a:pt x="3248443" y="47675"/>
                  </a:lnTo>
                  <a:lnTo>
                    <a:pt x="3264763" y="59678"/>
                  </a:lnTo>
                  <a:cubicBezTo>
                    <a:pt x="3273395" y="59678"/>
                    <a:pt x="3278475" y="61477"/>
                    <a:pt x="3280003" y="65073"/>
                  </a:cubicBezTo>
                  <a:cubicBezTo>
                    <a:pt x="3285758" y="67861"/>
                    <a:pt x="3288636" y="71143"/>
                    <a:pt x="3288636" y="74919"/>
                  </a:cubicBezTo>
                  <a:lnTo>
                    <a:pt x="3287557" y="75998"/>
                  </a:lnTo>
                  <a:lnTo>
                    <a:pt x="3280003" y="75998"/>
                  </a:lnTo>
                  <a:lnTo>
                    <a:pt x="3281082" y="82472"/>
                  </a:lnTo>
                  <a:lnTo>
                    <a:pt x="3276632" y="90160"/>
                  </a:lnTo>
                  <a:lnTo>
                    <a:pt x="3278790" y="92318"/>
                  </a:lnTo>
                  <a:lnTo>
                    <a:pt x="3278790" y="96635"/>
                  </a:lnTo>
                  <a:cubicBezTo>
                    <a:pt x="3278790" y="98073"/>
                    <a:pt x="3276991" y="98792"/>
                    <a:pt x="3273395" y="98792"/>
                  </a:cubicBezTo>
                  <a:lnTo>
                    <a:pt x="3273395" y="102029"/>
                  </a:lnTo>
                  <a:cubicBezTo>
                    <a:pt x="3276451" y="102029"/>
                    <a:pt x="3278250" y="105671"/>
                    <a:pt x="3278790" y="112954"/>
                  </a:cubicBezTo>
                  <a:lnTo>
                    <a:pt x="3276632" y="120507"/>
                  </a:lnTo>
                  <a:lnTo>
                    <a:pt x="3277711" y="123879"/>
                  </a:lnTo>
                  <a:lnTo>
                    <a:pt x="3275553" y="126037"/>
                  </a:lnTo>
                  <a:lnTo>
                    <a:pt x="3275553" y="127116"/>
                  </a:lnTo>
                  <a:lnTo>
                    <a:pt x="3278790" y="132511"/>
                  </a:lnTo>
                  <a:lnTo>
                    <a:pt x="3280003" y="148831"/>
                  </a:lnTo>
                  <a:lnTo>
                    <a:pt x="3277711" y="157598"/>
                  </a:lnTo>
                  <a:lnTo>
                    <a:pt x="3281082" y="164072"/>
                  </a:lnTo>
                  <a:lnTo>
                    <a:pt x="3278790" y="170546"/>
                  </a:lnTo>
                  <a:lnTo>
                    <a:pt x="3278790" y="217348"/>
                  </a:lnTo>
                  <a:cubicBezTo>
                    <a:pt x="3278790" y="220226"/>
                    <a:pt x="3276632" y="223463"/>
                    <a:pt x="3272316" y="227059"/>
                  </a:cubicBezTo>
                  <a:lnTo>
                    <a:pt x="3272316" y="229352"/>
                  </a:lnTo>
                  <a:cubicBezTo>
                    <a:pt x="3272316" y="231510"/>
                    <a:pt x="3274878" y="232589"/>
                    <a:pt x="3280003" y="232589"/>
                  </a:cubicBezTo>
                  <a:lnTo>
                    <a:pt x="3282161" y="235826"/>
                  </a:lnTo>
                  <a:cubicBezTo>
                    <a:pt x="3278655" y="240142"/>
                    <a:pt x="3276451" y="245223"/>
                    <a:pt x="3275553" y="251067"/>
                  </a:cubicBezTo>
                  <a:lnTo>
                    <a:pt x="3276632" y="258620"/>
                  </a:lnTo>
                  <a:cubicBezTo>
                    <a:pt x="3273214" y="263746"/>
                    <a:pt x="3267415" y="266308"/>
                    <a:pt x="3259233" y="266308"/>
                  </a:cubicBezTo>
                  <a:lnTo>
                    <a:pt x="3255996" y="269545"/>
                  </a:lnTo>
                  <a:lnTo>
                    <a:pt x="3253838" y="269545"/>
                  </a:lnTo>
                  <a:lnTo>
                    <a:pt x="3243992" y="267387"/>
                  </a:lnTo>
                  <a:cubicBezTo>
                    <a:pt x="3242553" y="270264"/>
                    <a:pt x="3240395" y="271703"/>
                    <a:pt x="3237518" y="271703"/>
                  </a:cubicBezTo>
                  <a:cubicBezTo>
                    <a:pt x="3235000" y="271703"/>
                    <a:pt x="3232842" y="268826"/>
                    <a:pt x="3231044" y="263071"/>
                  </a:cubicBezTo>
                  <a:cubicBezTo>
                    <a:pt x="3227177" y="263071"/>
                    <a:pt x="3224974" y="259070"/>
                    <a:pt x="3224435" y="251067"/>
                  </a:cubicBezTo>
                  <a:cubicBezTo>
                    <a:pt x="3223176" y="251067"/>
                    <a:pt x="3220298" y="247426"/>
                    <a:pt x="3215803" y="240142"/>
                  </a:cubicBezTo>
                  <a:cubicBezTo>
                    <a:pt x="3213105" y="239962"/>
                    <a:pt x="3210543" y="236725"/>
                    <a:pt x="3208115" y="230431"/>
                  </a:cubicBezTo>
                  <a:cubicBezTo>
                    <a:pt x="3201641" y="229172"/>
                    <a:pt x="3198404" y="227689"/>
                    <a:pt x="3198404" y="225980"/>
                  </a:cubicBezTo>
                  <a:lnTo>
                    <a:pt x="3198404" y="223822"/>
                  </a:lnTo>
                  <a:lnTo>
                    <a:pt x="3200562" y="221664"/>
                  </a:lnTo>
                  <a:lnTo>
                    <a:pt x="3212566" y="221664"/>
                  </a:lnTo>
                  <a:cubicBezTo>
                    <a:pt x="3225963" y="221125"/>
                    <a:pt x="3233561" y="218607"/>
                    <a:pt x="3235360" y="214111"/>
                  </a:cubicBezTo>
                  <a:lnTo>
                    <a:pt x="3234281" y="208581"/>
                  </a:lnTo>
                  <a:lnTo>
                    <a:pt x="3236439" y="190103"/>
                  </a:lnTo>
                  <a:lnTo>
                    <a:pt x="3233202" y="180392"/>
                  </a:lnTo>
                  <a:lnTo>
                    <a:pt x="3231044" y="180392"/>
                  </a:lnTo>
                  <a:cubicBezTo>
                    <a:pt x="3230504" y="183989"/>
                    <a:pt x="3229425" y="185787"/>
                    <a:pt x="3227807" y="185787"/>
                  </a:cubicBezTo>
                  <a:cubicBezTo>
                    <a:pt x="3225019" y="185787"/>
                    <a:pt x="3221737" y="177470"/>
                    <a:pt x="3217961" y="160835"/>
                  </a:cubicBezTo>
                  <a:cubicBezTo>
                    <a:pt x="3215803" y="159037"/>
                    <a:pt x="3213285" y="153597"/>
                    <a:pt x="3210408" y="144515"/>
                  </a:cubicBezTo>
                  <a:lnTo>
                    <a:pt x="3211487" y="138985"/>
                  </a:lnTo>
                  <a:lnTo>
                    <a:pt x="3210408" y="138985"/>
                  </a:lnTo>
                  <a:cubicBezTo>
                    <a:pt x="3206361" y="145909"/>
                    <a:pt x="3203799" y="153552"/>
                    <a:pt x="3202720" y="161914"/>
                  </a:cubicBezTo>
                  <a:cubicBezTo>
                    <a:pt x="3196965" y="166770"/>
                    <a:pt x="3192963" y="173289"/>
                    <a:pt x="3190716" y="181471"/>
                  </a:cubicBezTo>
                  <a:cubicBezTo>
                    <a:pt x="3190716" y="184349"/>
                    <a:pt x="3189637" y="185787"/>
                    <a:pt x="3187479" y="185787"/>
                  </a:cubicBezTo>
                  <a:lnTo>
                    <a:pt x="3184242" y="183629"/>
                  </a:lnTo>
                  <a:lnTo>
                    <a:pt x="3182084" y="183629"/>
                  </a:lnTo>
                  <a:lnTo>
                    <a:pt x="3182084" y="185787"/>
                  </a:lnTo>
                  <a:lnTo>
                    <a:pt x="3181005" y="185787"/>
                  </a:lnTo>
                  <a:lnTo>
                    <a:pt x="3182084" y="189024"/>
                  </a:lnTo>
                  <a:cubicBezTo>
                    <a:pt x="3180825" y="195408"/>
                    <a:pt x="3179027" y="199769"/>
                    <a:pt x="3176689" y="202107"/>
                  </a:cubicBezTo>
                  <a:lnTo>
                    <a:pt x="3176689" y="217348"/>
                  </a:lnTo>
                  <a:lnTo>
                    <a:pt x="3175610" y="229352"/>
                  </a:lnTo>
                  <a:lnTo>
                    <a:pt x="3176689" y="232589"/>
                  </a:lnTo>
                  <a:lnTo>
                    <a:pt x="3173317" y="237984"/>
                  </a:lnTo>
                  <a:lnTo>
                    <a:pt x="3175610" y="244458"/>
                  </a:lnTo>
                  <a:lnTo>
                    <a:pt x="3171159" y="256462"/>
                  </a:lnTo>
                  <a:cubicBezTo>
                    <a:pt x="3174845" y="257002"/>
                    <a:pt x="3176689" y="258081"/>
                    <a:pt x="3176689" y="259699"/>
                  </a:cubicBezTo>
                  <a:lnTo>
                    <a:pt x="3176689" y="260778"/>
                  </a:lnTo>
                  <a:cubicBezTo>
                    <a:pt x="3176689" y="262037"/>
                    <a:pt x="3172327" y="264959"/>
                    <a:pt x="3163606" y="269545"/>
                  </a:cubicBezTo>
                  <a:cubicBezTo>
                    <a:pt x="3144004" y="268466"/>
                    <a:pt x="3134203" y="265184"/>
                    <a:pt x="3134203" y="259699"/>
                  </a:cubicBezTo>
                  <a:lnTo>
                    <a:pt x="3132045" y="241221"/>
                  </a:lnTo>
                  <a:lnTo>
                    <a:pt x="3136361" y="235826"/>
                  </a:lnTo>
                  <a:lnTo>
                    <a:pt x="3135282" y="234747"/>
                  </a:lnTo>
                  <a:lnTo>
                    <a:pt x="3135282" y="232589"/>
                  </a:lnTo>
                  <a:lnTo>
                    <a:pt x="3134203" y="217348"/>
                  </a:lnTo>
                  <a:lnTo>
                    <a:pt x="3136361" y="213032"/>
                  </a:lnTo>
                  <a:lnTo>
                    <a:pt x="3134203" y="204265"/>
                  </a:lnTo>
                  <a:lnTo>
                    <a:pt x="3134203" y="195633"/>
                  </a:lnTo>
                  <a:lnTo>
                    <a:pt x="3135282" y="194554"/>
                  </a:lnTo>
                  <a:lnTo>
                    <a:pt x="3133124" y="189024"/>
                  </a:lnTo>
                  <a:lnTo>
                    <a:pt x="3134203" y="182550"/>
                  </a:lnTo>
                  <a:lnTo>
                    <a:pt x="3132045" y="176076"/>
                  </a:lnTo>
                  <a:lnTo>
                    <a:pt x="3132045" y="172704"/>
                  </a:lnTo>
                  <a:cubicBezTo>
                    <a:pt x="3133483" y="135748"/>
                    <a:pt x="3134922" y="117270"/>
                    <a:pt x="3136361" y="117270"/>
                  </a:cubicBezTo>
                  <a:lnTo>
                    <a:pt x="3135282" y="111875"/>
                  </a:lnTo>
                  <a:lnTo>
                    <a:pt x="3135282" y="106480"/>
                  </a:lnTo>
                  <a:lnTo>
                    <a:pt x="3136361" y="105401"/>
                  </a:lnTo>
                  <a:lnTo>
                    <a:pt x="3136361" y="104188"/>
                  </a:lnTo>
                  <a:cubicBezTo>
                    <a:pt x="3134383" y="104188"/>
                    <a:pt x="3132944" y="99871"/>
                    <a:pt x="3132045" y="91239"/>
                  </a:cubicBezTo>
                  <a:lnTo>
                    <a:pt x="3134203" y="84630"/>
                  </a:lnTo>
                  <a:lnTo>
                    <a:pt x="3132045" y="82472"/>
                  </a:lnTo>
                  <a:cubicBezTo>
                    <a:pt x="3132404" y="63680"/>
                    <a:pt x="3133843" y="54283"/>
                    <a:pt x="3136361" y="54283"/>
                  </a:cubicBezTo>
                  <a:lnTo>
                    <a:pt x="3137440" y="54283"/>
                  </a:lnTo>
                  <a:cubicBezTo>
                    <a:pt x="3147241" y="55722"/>
                    <a:pt x="3154165" y="58240"/>
                    <a:pt x="3158211" y="61836"/>
                  </a:cubicBezTo>
                  <a:cubicBezTo>
                    <a:pt x="3161448" y="61836"/>
                    <a:pt x="3166483" y="63275"/>
                    <a:pt x="3173317" y="66152"/>
                  </a:cubicBezTo>
                  <a:lnTo>
                    <a:pt x="3174531" y="66152"/>
                  </a:lnTo>
                  <a:lnTo>
                    <a:pt x="3175610" y="65073"/>
                  </a:lnTo>
                  <a:lnTo>
                    <a:pt x="3176689" y="65073"/>
                  </a:lnTo>
                  <a:lnTo>
                    <a:pt x="3178847" y="67231"/>
                  </a:lnTo>
                  <a:lnTo>
                    <a:pt x="3179926" y="67231"/>
                  </a:lnTo>
                  <a:lnTo>
                    <a:pt x="3185321" y="61836"/>
                  </a:lnTo>
                  <a:cubicBezTo>
                    <a:pt x="3181724" y="57700"/>
                    <a:pt x="3179926" y="53699"/>
                    <a:pt x="3179926" y="49832"/>
                  </a:cubicBezTo>
                  <a:cubicBezTo>
                    <a:pt x="3180465" y="38953"/>
                    <a:pt x="3181544" y="33513"/>
                    <a:pt x="3183163" y="33513"/>
                  </a:cubicBezTo>
                  <a:lnTo>
                    <a:pt x="3190716" y="39042"/>
                  </a:lnTo>
                  <a:lnTo>
                    <a:pt x="3191930" y="39042"/>
                  </a:lnTo>
                  <a:lnTo>
                    <a:pt x="3191930" y="37963"/>
                  </a:lnTo>
                  <a:cubicBezTo>
                    <a:pt x="3186805" y="37963"/>
                    <a:pt x="3182443" y="31085"/>
                    <a:pt x="3178847" y="17328"/>
                  </a:cubicBezTo>
                  <a:cubicBezTo>
                    <a:pt x="3177588" y="17328"/>
                    <a:pt x="3176868" y="15484"/>
                    <a:pt x="3176689" y="11798"/>
                  </a:cubicBezTo>
                  <a:cubicBezTo>
                    <a:pt x="3176689" y="9819"/>
                    <a:pt x="3178487" y="8021"/>
                    <a:pt x="3182084" y="6403"/>
                  </a:cubicBezTo>
                  <a:close/>
                  <a:moveTo>
                    <a:pt x="1651376" y="6132"/>
                  </a:moveTo>
                  <a:lnTo>
                    <a:pt x="1652454" y="7211"/>
                  </a:lnTo>
                  <a:lnTo>
                    <a:pt x="1653534" y="7211"/>
                  </a:lnTo>
                  <a:lnTo>
                    <a:pt x="1657985" y="6132"/>
                  </a:lnTo>
                  <a:cubicBezTo>
                    <a:pt x="1658703" y="8380"/>
                    <a:pt x="1660907" y="9504"/>
                    <a:pt x="1664594" y="9504"/>
                  </a:cubicBezTo>
                  <a:lnTo>
                    <a:pt x="1669045" y="9504"/>
                  </a:lnTo>
                  <a:lnTo>
                    <a:pt x="1675653" y="7211"/>
                  </a:lnTo>
                  <a:cubicBezTo>
                    <a:pt x="1686622" y="8740"/>
                    <a:pt x="1692108" y="12427"/>
                    <a:pt x="1692108" y="18271"/>
                  </a:cubicBezTo>
                  <a:lnTo>
                    <a:pt x="1692108" y="19350"/>
                  </a:lnTo>
                  <a:cubicBezTo>
                    <a:pt x="1688060" y="27443"/>
                    <a:pt x="1683655" y="31489"/>
                    <a:pt x="1678889" y="31489"/>
                  </a:cubicBezTo>
                  <a:lnTo>
                    <a:pt x="1678889" y="35940"/>
                  </a:lnTo>
                  <a:lnTo>
                    <a:pt x="1677811" y="42549"/>
                  </a:lnTo>
                  <a:cubicBezTo>
                    <a:pt x="1678530" y="50641"/>
                    <a:pt x="1681453" y="54687"/>
                    <a:pt x="1686578" y="54687"/>
                  </a:cubicBezTo>
                  <a:cubicBezTo>
                    <a:pt x="1690983" y="54687"/>
                    <a:pt x="1693187" y="56126"/>
                    <a:pt x="1693187" y="59004"/>
                  </a:cubicBezTo>
                  <a:lnTo>
                    <a:pt x="1695481" y="59004"/>
                  </a:lnTo>
                  <a:lnTo>
                    <a:pt x="1693187" y="55767"/>
                  </a:lnTo>
                  <a:lnTo>
                    <a:pt x="1694266" y="54687"/>
                  </a:lnTo>
                  <a:lnTo>
                    <a:pt x="1702088" y="56846"/>
                  </a:lnTo>
                  <a:cubicBezTo>
                    <a:pt x="1708113" y="50821"/>
                    <a:pt x="1712879" y="44572"/>
                    <a:pt x="1716386" y="38098"/>
                  </a:cubicBezTo>
                  <a:lnTo>
                    <a:pt x="1717464" y="38098"/>
                  </a:lnTo>
                  <a:lnTo>
                    <a:pt x="1720838" y="40256"/>
                  </a:lnTo>
                  <a:cubicBezTo>
                    <a:pt x="1720838" y="35850"/>
                    <a:pt x="1724837" y="31849"/>
                    <a:pt x="1732839" y="28252"/>
                  </a:cubicBezTo>
                  <a:cubicBezTo>
                    <a:pt x="1742011" y="32028"/>
                    <a:pt x="1749745" y="37513"/>
                    <a:pt x="1756038" y="44707"/>
                  </a:cubicBezTo>
                  <a:cubicBezTo>
                    <a:pt x="1763411" y="44707"/>
                    <a:pt x="1767097" y="46910"/>
                    <a:pt x="1767097" y="51316"/>
                  </a:cubicBezTo>
                  <a:lnTo>
                    <a:pt x="1773707" y="57925"/>
                  </a:lnTo>
                  <a:lnTo>
                    <a:pt x="1773707" y="60083"/>
                  </a:lnTo>
                  <a:cubicBezTo>
                    <a:pt x="1773707" y="64129"/>
                    <a:pt x="1771864" y="67096"/>
                    <a:pt x="1768179" y="68984"/>
                  </a:cubicBezTo>
                  <a:lnTo>
                    <a:pt x="1765885" y="68984"/>
                  </a:lnTo>
                  <a:lnTo>
                    <a:pt x="1761569" y="64533"/>
                  </a:lnTo>
                  <a:lnTo>
                    <a:pt x="1760491" y="65612"/>
                  </a:lnTo>
                  <a:lnTo>
                    <a:pt x="1759275" y="65612"/>
                  </a:lnTo>
                  <a:lnTo>
                    <a:pt x="1735133" y="64533"/>
                  </a:lnTo>
                  <a:lnTo>
                    <a:pt x="1734054" y="63454"/>
                  </a:lnTo>
                  <a:lnTo>
                    <a:pt x="1734054" y="62375"/>
                  </a:lnTo>
                  <a:lnTo>
                    <a:pt x="1735133" y="53474"/>
                  </a:lnTo>
                  <a:lnTo>
                    <a:pt x="1734054" y="41470"/>
                  </a:lnTo>
                  <a:lnTo>
                    <a:pt x="1735133" y="38098"/>
                  </a:lnTo>
                  <a:cubicBezTo>
                    <a:pt x="1733604" y="38098"/>
                    <a:pt x="1732480" y="41020"/>
                    <a:pt x="1731760" y="46865"/>
                  </a:cubicBezTo>
                  <a:lnTo>
                    <a:pt x="1734054" y="53474"/>
                  </a:lnTo>
                  <a:cubicBezTo>
                    <a:pt x="1734054" y="61566"/>
                    <a:pt x="1731086" y="65612"/>
                    <a:pt x="1725152" y="65612"/>
                  </a:cubicBezTo>
                  <a:lnTo>
                    <a:pt x="1718544" y="66691"/>
                  </a:lnTo>
                  <a:lnTo>
                    <a:pt x="1706403" y="65612"/>
                  </a:lnTo>
                  <a:lnTo>
                    <a:pt x="1679970" y="66691"/>
                  </a:lnTo>
                  <a:lnTo>
                    <a:pt x="1679970" y="74514"/>
                  </a:lnTo>
                  <a:lnTo>
                    <a:pt x="1673360" y="84360"/>
                  </a:lnTo>
                  <a:cubicBezTo>
                    <a:pt x="1676327" y="88766"/>
                    <a:pt x="1678530" y="94656"/>
                    <a:pt x="1679970" y="102029"/>
                  </a:cubicBezTo>
                  <a:lnTo>
                    <a:pt x="1676731" y="104187"/>
                  </a:lnTo>
                  <a:cubicBezTo>
                    <a:pt x="1678171" y="105895"/>
                    <a:pt x="1678889" y="110301"/>
                    <a:pt x="1678889" y="117405"/>
                  </a:cubicBezTo>
                  <a:lnTo>
                    <a:pt x="1679970" y="116326"/>
                  </a:lnTo>
                  <a:lnTo>
                    <a:pt x="1682262" y="116326"/>
                  </a:lnTo>
                  <a:cubicBezTo>
                    <a:pt x="1693951" y="118394"/>
                    <a:pt x="1699795" y="120597"/>
                    <a:pt x="1699795" y="122935"/>
                  </a:cubicBezTo>
                  <a:lnTo>
                    <a:pt x="1713012" y="118484"/>
                  </a:lnTo>
                  <a:lnTo>
                    <a:pt x="1718544" y="120777"/>
                  </a:lnTo>
                  <a:lnTo>
                    <a:pt x="1718544" y="115247"/>
                  </a:lnTo>
                  <a:cubicBezTo>
                    <a:pt x="1719623" y="112639"/>
                    <a:pt x="1723669" y="108593"/>
                    <a:pt x="1730681" y="103108"/>
                  </a:cubicBezTo>
                  <a:cubicBezTo>
                    <a:pt x="1734009" y="93577"/>
                    <a:pt x="1738415" y="88811"/>
                    <a:pt x="1743901" y="88811"/>
                  </a:cubicBezTo>
                  <a:cubicBezTo>
                    <a:pt x="1751812" y="88811"/>
                    <a:pt x="1757703" y="94296"/>
                    <a:pt x="1761569" y="105266"/>
                  </a:cubicBezTo>
                  <a:lnTo>
                    <a:pt x="1780316" y="120777"/>
                  </a:lnTo>
                  <a:lnTo>
                    <a:pt x="1780316" y="121856"/>
                  </a:lnTo>
                  <a:lnTo>
                    <a:pt x="1774786" y="121856"/>
                  </a:lnTo>
                  <a:lnTo>
                    <a:pt x="1771415" y="119698"/>
                  </a:lnTo>
                  <a:lnTo>
                    <a:pt x="1768179" y="119698"/>
                  </a:lnTo>
                  <a:cubicBezTo>
                    <a:pt x="1762243" y="121676"/>
                    <a:pt x="1759275" y="124238"/>
                    <a:pt x="1759275" y="127386"/>
                  </a:cubicBezTo>
                  <a:lnTo>
                    <a:pt x="1747271" y="131701"/>
                  </a:lnTo>
                  <a:cubicBezTo>
                    <a:pt x="1747271" y="129004"/>
                    <a:pt x="1742866" y="127206"/>
                    <a:pt x="1734054" y="126307"/>
                  </a:cubicBezTo>
                  <a:lnTo>
                    <a:pt x="1734054" y="124014"/>
                  </a:lnTo>
                  <a:lnTo>
                    <a:pt x="1729602" y="127386"/>
                  </a:lnTo>
                  <a:lnTo>
                    <a:pt x="1725152" y="127386"/>
                  </a:lnTo>
                  <a:lnTo>
                    <a:pt x="1719623" y="126307"/>
                  </a:lnTo>
                  <a:cubicBezTo>
                    <a:pt x="1699122" y="127565"/>
                    <a:pt x="1688871" y="130128"/>
                    <a:pt x="1688871" y="133994"/>
                  </a:cubicBezTo>
                  <a:cubicBezTo>
                    <a:pt x="1691029" y="136332"/>
                    <a:pt x="1692108" y="141098"/>
                    <a:pt x="1692108" y="148291"/>
                  </a:cubicBezTo>
                  <a:lnTo>
                    <a:pt x="1700874" y="154900"/>
                  </a:lnTo>
                  <a:lnTo>
                    <a:pt x="1700874" y="157058"/>
                  </a:lnTo>
                  <a:lnTo>
                    <a:pt x="1699795" y="162588"/>
                  </a:lnTo>
                  <a:lnTo>
                    <a:pt x="1700874" y="163667"/>
                  </a:lnTo>
                  <a:lnTo>
                    <a:pt x="1704247" y="163667"/>
                  </a:lnTo>
                  <a:lnTo>
                    <a:pt x="1707484" y="161509"/>
                  </a:lnTo>
                  <a:cubicBezTo>
                    <a:pt x="1710091" y="161509"/>
                    <a:pt x="1712698" y="164431"/>
                    <a:pt x="1715307" y="170276"/>
                  </a:cubicBezTo>
                  <a:lnTo>
                    <a:pt x="1716386" y="169197"/>
                  </a:lnTo>
                  <a:lnTo>
                    <a:pt x="1717464" y="169197"/>
                  </a:lnTo>
                  <a:cubicBezTo>
                    <a:pt x="1729063" y="178728"/>
                    <a:pt x="1739358" y="183494"/>
                    <a:pt x="1748350" y="183494"/>
                  </a:cubicBezTo>
                  <a:cubicBezTo>
                    <a:pt x="1749249" y="185562"/>
                    <a:pt x="1755500" y="189248"/>
                    <a:pt x="1767097" y="194554"/>
                  </a:cubicBezTo>
                  <a:cubicBezTo>
                    <a:pt x="1767097" y="196802"/>
                    <a:pt x="1772224" y="199364"/>
                    <a:pt x="1782474" y="202241"/>
                  </a:cubicBezTo>
                  <a:lnTo>
                    <a:pt x="1782474" y="204534"/>
                  </a:lnTo>
                  <a:cubicBezTo>
                    <a:pt x="1777888" y="212627"/>
                    <a:pt x="1774201" y="216673"/>
                    <a:pt x="1771415" y="216673"/>
                  </a:cubicBezTo>
                  <a:cubicBezTo>
                    <a:pt x="1766110" y="221799"/>
                    <a:pt x="1761704" y="232409"/>
                    <a:pt x="1758196" y="248504"/>
                  </a:cubicBezTo>
                  <a:cubicBezTo>
                    <a:pt x="1758196" y="251471"/>
                    <a:pt x="1757117" y="252955"/>
                    <a:pt x="1754959" y="252955"/>
                  </a:cubicBezTo>
                  <a:cubicBezTo>
                    <a:pt x="1740392" y="249628"/>
                    <a:pt x="1726411" y="239737"/>
                    <a:pt x="1713012" y="223282"/>
                  </a:cubicBezTo>
                  <a:cubicBezTo>
                    <a:pt x="1713012" y="221034"/>
                    <a:pt x="1708967" y="217348"/>
                    <a:pt x="1700874" y="212222"/>
                  </a:cubicBezTo>
                  <a:cubicBezTo>
                    <a:pt x="1697458" y="206108"/>
                    <a:pt x="1694895" y="198735"/>
                    <a:pt x="1693187" y="190103"/>
                  </a:cubicBezTo>
                  <a:cubicBezTo>
                    <a:pt x="1690309" y="190103"/>
                    <a:pt x="1686263" y="182774"/>
                    <a:pt x="1681049" y="168118"/>
                  </a:cubicBezTo>
                  <a:lnTo>
                    <a:pt x="1678889" y="168118"/>
                  </a:lnTo>
                  <a:lnTo>
                    <a:pt x="1679970" y="172569"/>
                  </a:lnTo>
                  <a:lnTo>
                    <a:pt x="1678889" y="175806"/>
                  </a:lnTo>
                  <a:lnTo>
                    <a:pt x="1679970" y="182415"/>
                  </a:lnTo>
                  <a:lnTo>
                    <a:pt x="1677811" y="191317"/>
                  </a:lnTo>
                  <a:lnTo>
                    <a:pt x="1678889" y="195633"/>
                  </a:lnTo>
                  <a:lnTo>
                    <a:pt x="1677811" y="195633"/>
                  </a:lnTo>
                  <a:lnTo>
                    <a:pt x="1679970" y="202241"/>
                  </a:lnTo>
                  <a:lnTo>
                    <a:pt x="1679970" y="204534"/>
                  </a:lnTo>
                  <a:lnTo>
                    <a:pt x="1676731" y="216673"/>
                  </a:lnTo>
                  <a:lnTo>
                    <a:pt x="1678889" y="220989"/>
                  </a:lnTo>
                  <a:lnTo>
                    <a:pt x="1676731" y="226519"/>
                  </a:lnTo>
                  <a:lnTo>
                    <a:pt x="1679970" y="233128"/>
                  </a:lnTo>
                  <a:lnTo>
                    <a:pt x="1678889" y="234207"/>
                  </a:lnTo>
                  <a:lnTo>
                    <a:pt x="1679970" y="239737"/>
                  </a:lnTo>
                  <a:lnTo>
                    <a:pt x="1679970" y="257406"/>
                  </a:lnTo>
                  <a:cubicBezTo>
                    <a:pt x="1679970" y="266937"/>
                    <a:pt x="1670437" y="271702"/>
                    <a:pt x="1651376" y="271702"/>
                  </a:cubicBezTo>
                  <a:lnTo>
                    <a:pt x="1650296" y="268331"/>
                  </a:lnTo>
                  <a:lnTo>
                    <a:pt x="1649082" y="268331"/>
                  </a:lnTo>
                  <a:lnTo>
                    <a:pt x="1642474" y="269544"/>
                  </a:lnTo>
                  <a:lnTo>
                    <a:pt x="1641394" y="268331"/>
                  </a:lnTo>
                  <a:lnTo>
                    <a:pt x="1640316" y="268331"/>
                  </a:lnTo>
                  <a:lnTo>
                    <a:pt x="1633707" y="269544"/>
                  </a:lnTo>
                  <a:cubicBezTo>
                    <a:pt x="1630019" y="265678"/>
                    <a:pt x="1628177" y="262351"/>
                    <a:pt x="1628177" y="259564"/>
                  </a:cubicBezTo>
                  <a:lnTo>
                    <a:pt x="1628177" y="257406"/>
                  </a:lnTo>
                  <a:lnTo>
                    <a:pt x="1631549" y="247425"/>
                  </a:lnTo>
                  <a:cubicBezTo>
                    <a:pt x="1629660" y="247425"/>
                    <a:pt x="1628177" y="243019"/>
                    <a:pt x="1627098" y="234207"/>
                  </a:cubicBezTo>
                  <a:cubicBezTo>
                    <a:pt x="1625839" y="234207"/>
                    <a:pt x="1625120" y="232364"/>
                    <a:pt x="1624940" y="228677"/>
                  </a:cubicBezTo>
                  <a:lnTo>
                    <a:pt x="1624940" y="222068"/>
                  </a:lnTo>
                  <a:cubicBezTo>
                    <a:pt x="1624940" y="220630"/>
                    <a:pt x="1626783" y="219910"/>
                    <a:pt x="1630469" y="219910"/>
                  </a:cubicBezTo>
                  <a:lnTo>
                    <a:pt x="1630469" y="218831"/>
                  </a:lnTo>
                  <a:cubicBezTo>
                    <a:pt x="1627503" y="218831"/>
                    <a:pt x="1626020" y="218112"/>
                    <a:pt x="1626020" y="216673"/>
                  </a:cubicBezTo>
                  <a:lnTo>
                    <a:pt x="1629256" y="208850"/>
                  </a:lnTo>
                  <a:lnTo>
                    <a:pt x="1628177" y="202241"/>
                  </a:lnTo>
                  <a:lnTo>
                    <a:pt x="1629256" y="201163"/>
                  </a:lnTo>
                  <a:lnTo>
                    <a:pt x="1629256" y="200084"/>
                  </a:lnTo>
                  <a:cubicBezTo>
                    <a:pt x="1629256" y="194958"/>
                    <a:pt x="1627053" y="192396"/>
                    <a:pt x="1622647" y="192396"/>
                  </a:cubicBezTo>
                  <a:lnTo>
                    <a:pt x="1621568" y="191317"/>
                  </a:lnTo>
                  <a:lnTo>
                    <a:pt x="1620489" y="191317"/>
                  </a:lnTo>
                  <a:cubicBezTo>
                    <a:pt x="1617520" y="192036"/>
                    <a:pt x="1616038" y="193834"/>
                    <a:pt x="1616038" y="196712"/>
                  </a:cubicBezTo>
                  <a:cubicBezTo>
                    <a:pt x="1619725" y="197701"/>
                    <a:pt x="1621568" y="198825"/>
                    <a:pt x="1621568" y="200084"/>
                  </a:cubicBezTo>
                  <a:lnTo>
                    <a:pt x="1621568" y="201163"/>
                  </a:lnTo>
                  <a:cubicBezTo>
                    <a:pt x="1620130" y="208536"/>
                    <a:pt x="1616487" y="212222"/>
                    <a:pt x="1610642" y="212222"/>
                  </a:cubicBezTo>
                  <a:lnTo>
                    <a:pt x="1609429" y="212222"/>
                  </a:lnTo>
                  <a:lnTo>
                    <a:pt x="1605112" y="207771"/>
                  </a:lnTo>
                  <a:lnTo>
                    <a:pt x="1607271" y="205613"/>
                  </a:lnTo>
                  <a:lnTo>
                    <a:pt x="1606191" y="199005"/>
                  </a:lnTo>
                  <a:lnTo>
                    <a:pt x="1605112" y="199005"/>
                  </a:lnTo>
                  <a:lnTo>
                    <a:pt x="1604034" y="202241"/>
                  </a:lnTo>
                  <a:lnTo>
                    <a:pt x="1605112" y="206692"/>
                  </a:lnTo>
                  <a:lnTo>
                    <a:pt x="1599584" y="207771"/>
                  </a:lnTo>
                  <a:lnTo>
                    <a:pt x="1599584" y="208850"/>
                  </a:lnTo>
                  <a:cubicBezTo>
                    <a:pt x="1602910" y="208850"/>
                    <a:pt x="1605112" y="210334"/>
                    <a:pt x="1606191" y="213301"/>
                  </a:cubicBezTo>
                  <a:lnTo>
                    <a:pt x="1606191" y="214380"/>
                  </a:lnTo>
                  <a:cubicBezTo>
                    <a:pt x="1603045" y="219326"/>
                    <a:pt x="1598278" y="222653"/>
                    <a:pt x="1591895" y="224361"/>
                  </a:cubicBezTo>
                  <a:cubicBezTo>
                    <a:pt x="1591895" y="227598"/>
                    <a:pt x="1586724" y="231240"/>
                    <a:pt x="1576385" y="235286"/>
                  </a:cubicBezTo>
                  <a:lnTo>
                    <a:pt x="1568696" y="243109"/>
                  </a:lnTo>
                  <a:lnTo>
                    <a:pt x="1567618" y="243109"/>
                  </a:lnTo>
                  <a:lnTo>
                    <a:pt x="1559929" y="241895"/>
                  </a:lnTo>
                  <a:cubicBezTo>
                    <a:pt x="1553996" y="248549"/>
                    <a:pt x="1547746" y="251876"/>
                    <a:pt x="1541183" y="251876"/>
                  </a:cubicBezTo>
                  <a:lnTo>
                    <a:pt x="1532415" y="257406"/>
                  </a:lnTo>
                  <a:cubicBezTo>
                    <a:pt x="1527378" y="255338"/>
                    <a:pt x="1524053" y="252775"/>
                    <a:pt x="1522434" y="249718"/>
                  </a:cubicBezTo>
                  <a:lnTo>
                    <a:pt x="1522434" y="248504"/>
                  </a:lnTo>
                  <a:cubicBezTo>
                    <a:pt x="1522434" y="247065"/>
                    <a:pt x="1524996" y="245986"/>
                    <a:pt x="1530123" y="245267"/>
                  </a:cubicBezTo>
                  <a:cubicBezTo>
                    <a:pt x="1535876" y="232768"/>
                    <a:pt x="1542486" y="226519"/>
                    <a:pt x="1549950" y="226519"/>
                  </a:cubicBezTo>
                  <a:cubicBezTo>
                    <a:pt x="1555254" y="216268"/>
                    <a:pt x="1562627" y="207816"/>
                    <a:pt x="1572069" y="201163"/>
                  </a:cubicBezTo>
                  <a:cubicBezTo>
                    <a:pt x="1572069" y="199364"/>
                    <a:pt x="1574272" y="196802"/>
                    <a:pt x="1578678" y="193475"/>
                  </a:cubicBezTo>
                  <a:lnTo>
                    <a:pt x="1600663" y="153821"/>
                  </a:lnTo>
                  <a:cubicBezTo>
                    <a:pt x="1603808" y="137636"/>
                    <a:pt x="1607495" y="129544"/>
                    <a:pt x="1611722" y="129544"/>
                  </a:cubicBezTo>
                  <a:lnTo>
                    <a:pt x="1611722" y="127386"/>
                  </a:lnTo>
                  <a:lnTo>
                    <a:pt x="1609429" y="125093"/>
                  </a:lnTo>
                  <a:lnTo>
                    <a:pt x="1596211" y="131701"/>
                  </a:lnTo>
                  <a:lnTo>
                    <a:pt x="1594053" y="131701"/>
                  </a:lnTo>
                  <a:cubicBezTo>
                    <a:pt x="1591086" y="128824"/>
                    <a:pt x="1587040" y="126262"/>
                    <a:pt x="1581914" y="124014"/>
                  </a:cubicBezTo>
                  <a:lnTo>
                    <a:pt x="1580836" y="124014"/>
                  </a:lnTo>
                  <a:cubicBezTo>
                    <a:pt x="1577329" y="126981"/>
                    <a:pt x="1571079" y="128465"/>
                    <a:pt x="1562088" y="128465"/>
                  </a:cubicBezTo>
                  <a:lnTo>
                    <a:pt x="1561009" y="127386"/>
                  </a:lnTo>
                  <a:lnTo>
                    <a:pt x="1559929" y="127386"/>
                  </a:lnTo>
                  <a:lnTo>
                    <a:pt x="1553321" y="128465"/>
                  </a:lnTo>
                  <a:lnTo>
                    <a:pt x="1552242" y="128465"/>
                  </a:lnTo>
                  <a:lnTo>
                    <a:pt x="1549950" y="126307"/>
                  </a:lnTo>
                  <a:lnTo>
                    <a:pt x="1549950" y="125093"/>
                  </a:lnTo>
                  <a:cubicBezTo>
                    <a:pt x="1552377" y="120687"/>
                    <a:pt x="1556422" y="118484"/>
                    <a:pt x="1562088" y="118484"/>
                  </a:cubicBezTo>
                  <a:lnTo>
                    <a:pt x="1570855" y="118484"/>
                  </a:lnTo>
                  <a:lnTo>
                    <a:pt x="1581914" y="121856"/>
                  </a:lnTo>
                  <a:lnTo>
                    <a:pt x="1586365" y="121856"/>
                  </a:lnTo>
                  <a:lnTo>
                    <a:pt x="1598504" y="116326"/>
                  </a:lnTo>
                  <a:lnTo>
                    <a:pt x="1599584" y="116326"/>
                  </a:lnTo>
                  <a:lnTo>
                    <a:pt x="1600663" y="117405"/>
                  </a:lnTo>
                  <a:lnTo>
                    <a:pt x="1600663" y="125093"/>
                  </a:lnTo>
                  <a:lnTo>
                    <a:pt x="1602820" y="125093"/>
                  </a:lnTo>
                  <a:lnTo>
                    <a:pt x="1604034" y="124014"/>
                  </a:lnTo>
                  <a:lnTo>
                    <a:pt x="1605112" y="124014"/>
                  </a:lnTo>
                  <a:lnTo>
                    <a:pt x="1604034" y="122935"/>
                  </a:lnTo>
                  <a:lnTo>
                    <a:pt x="1604034" y="121856"/>
                  </a:lnTo>
                  <a:cubicBezTo>
                    <a:pt x="1605473" y="119068"/>
                    <a:pt x="1607676" y="117225"/>
                    <a:pt x="1610642" y="116326"/>
                  </a:cubicBezTo>
                  <a:lnTo>
                    <a:pt x="1622647" y="117405"/>
                  </a:lnTo>
                  <a:lnTo>
                    <a:pt x="1628177" y="117405"/>
                  </a:lnTo>
                  <a:lnTo>
                    <a:pt x="1628177" y="109717"/>
                  </a:lnTo>
                  <a:lnTo>
                    <a:pt x="1629256" y="106480"/>
                  </a:lnTo>
                  <a:cubicBezTo>
                    <a:pt x="1628536" y="93262"/>
                    <a:pt x="1627098" y="85889"/>
                    <a:pt x="1624940" y="84360"/>
                  </a:cubicBezTo>
                  <a:lnTo>
                    <a:pt x="1624940" y="78830"/>
                  </a:lnTo>
                  <a:cubicBezTo>
                    <a:pt x="1629345" y="71547"/>
                    <a:pt x="1631549" y="66781"/>
                    <a:pt x="1631549" y="64533"/>
                  </a:cubicBezTo>
                  <a:lnTo>
                    <a:pt x="1628177" y="62375"/>
                  </a:lnTo>
                  <a:lnTo>
                    <a:pt x="1627098" y="62375"/>
                  </a:lnTo>
                  <a:cubicBezTo>
                    <a:pt x="1627098" y="64533"/>
                    <a:pt x="1624176" y="65612"/>
                    <a:pt x="1618331" y="65612"/>
                  </a:cubicBezTo>
                  <a:lnTo>
                    <a:pt x="1618331" y="66691"/>
                  </a:lnTo>
                  <a:lnTo>
                    <a:pt x="1610642" y="65612"/>
                  </a:lnTo>
                  <a:lnTo>
                    <a:pt x="1596211" y="65612"/>
                  </a:lnTo>
                  <a:lnTo>
                    <a:pt x="1591895" y="66691"/>
                  </a:lnTo>
                  <a:lnTo>
                    <a:pt x="1588523" y="65612"/>
                  </a:lnTo>
                  <a:lnTo>
                    <a:pt x="1577463" y="66691"/>
                  </a:lnTo>
                  <a:lnTo>
                    <a:pt x="1563167" y="64533"/>
                  </a:lnTo>
                  <a:lnTo>
                    <a:pt x="1561009" y="66691"/>
                  </a:lnTo>
                  <a:lnTo>
                    <a:pt x="1543340" y="66691"/>
                  </a:lnTo>
                  <a:lnTo>
                    <a:pt x="1539023" y="62375"/>
                  </a:lnTo>
                  <a:lnTo>
                    <a:pt x="1539023" y="60083"/>
                  </a:lnTo>
                  <a:lnTo>
                    <a:pt x="1541183" y="56846"/>
                  </a:lnTo>
                  <a:lnTo>
                    <a:pt x="1552242" y="57925"/>
                  </a:lnTo>
                  <a:lnTo>
                    <a:pt x="1558851" y="57925"/>
                  </a:lnTo>
                  <a:lnTo>
                    <a:pt x="1559929" y="59004"/>
                  </a:lnTo>
                  <a:lnTo>
                    <a:pt x="1561009" y="57925"/>
                  </a:lnTo>
                  <a:lnTo>
                    <a:pt x="1573148" y="57925"/>
                  </a:lnTo>
                  <a:lnTo>
                    <a:pt x="1578678" y="62375"/>
                  </a:lnTo>
                  <a:lnTo>
                    <a:pt x="1579756" y="62375"/>
                  </a:lnTo>
                  <a:cubicBezTo>
                    <a:pt x="1583263" y="59408"/>
                    <a:pt x="1589513" y="57925"/>
                    <a:pt x="1598504" y="57925"/>
                  </a:cubicBezTo>
                  <a:lnTo>
                    <a:pt x="1599584" y="59004"/>
                  </a:lnTo>
                  <a:lnTo>
                    <a:pt x="1599584" y="60083"/>
                  </a:lnTo>
                  <a:lnTo>
                    <a:pt x="1622647" y="57925"/>
                  </a:lnTo>
                  <a:lnTo>
                    <a:pt x="1628177" y="61296"/>
                  </a:lnTo>
                  <a:lnTo>
                    <a:pt x="1629256" y="61296"/>
                  </a:lnTo>
                  <a:lnTo>
                    <a:pt x="1630469" y="57925"/>
                  </a:lnTo>
                  <a:lnTo>
                    <a:pt x="1629256" y="54687"/>
                  </a:lnTo>
                  <a:lnTo>
                    <a:pt x="1631549" y="44707"/>
                  </a:lnTo>
                  <a:lnTo>
                    <a:pt x="1631549" y="41470"/>
                  </a:lnTo>
                  <a:lnTo>
                    <a:pt x="1623862" y="12741"/>
                  </a:lnTo>
                  <a:cubicBezTo>
                    <a:pt x="1624940" y="9774"/>
                    <a:pt x="1626020" y="8290"/>
                    <a:pt x="1627098" y="8290"/>
                  </a:cubicBezTo>
                  <a:lnTo>
                    <a:pt x="1628177" y="8290"/>
                  </a:lnTo>
                  <a:lnTo>
                    <a:pt x="1637079" y="10583"/>
                  </a:lnTo>
                  <a:cubicBezTo>
                    <a:pt x="1642922" y="7616"/>
                    <a:pt x="1647688" y="6132"/>
                    <a:pt x="1651376" y="6132"/>
                  </a:cubicBezTo>
                  <a:close/>
                  <a:moveTo>
                    <a:pt x="8092323" y="5731"/>
                  </a:moveTo>
                  <a:lnTo>
                    <a:pt x="8098797" y="6810"/>
                  </a:lnTo>
                  <a:lnTo>
                    <a:pt x="8113903" y="5731"/>
                  </a:lnTo>
                  <a:lnTo>
                    <a:pt x="8114982" y="5731"/>
                  </a:lnTo>
                  <a:cubicBezTo>
                    <a:pt x="8123614" y="5731"/>
                    <a:pt x="8127930" y="8248"/>
                    <a:pt x="8127930" y="13284"/>
                  </a:cubicBezTo>
                  <a:lnTo>
                    <a:pt x="8131167" y="13284"/>
                  </a:lnTo>
                  <a:cubicBezTo>
                    <a:pt x="8133865" y="11126"/>
                    <a:pt x="8137102" y="10047"/>
                    <a:pt x="8140878" y="10047"/>
                  </a:cubicBezTo>
                  <a:cubicBezTo>
                    <a:pt x="8146453" y="10047"/>
                    <a:pt x="8150095" y="11845"/>
                    <a:pt x="8151803" y="15442"/>
                  </a:cubicBezTo>
                  <a:lnTo>
                    <a:pt x="8151803" y="21916"/>
                  </a:lnTo>
                  <a:cubicBezTo>
                    <a:pt x="8151803" y="24074"/>
                    <a:pt x="8148881" y="25512"/>
                    <a:pt x="8143036" y="26232"/>
                  </a:cubicBezTo>
                  <a:lnTo>
                    <a:pt x="8140878" y="20837"/>
                  </a:lnTo>
                  <a:lnTo>
                    <a:pt x="8138720" y="20837"/>
                  </a:lnTo>
                  <a:lnTo>
                    <a:pt x="8138720" y="27311"/>
                  </a:lnTo>
                  <a:cubicBezTo>
                    <a:pt x="8138720" y="32886"/>
                    <a:pt x="8140159" y="36123"/>
                    <a:pt x="8143036" y="37022"/>
                  </a:cubicBezTo>
                  <a:lnTo>
                    <a:pt x="8144115" y="37022"/>
                  </a:lnTo>
                  <a:lnTo>
                    <a:pt x="8157198" y="26232"/>
                  </a:lnTo>
                  <a:cubicBezTo>
                    <a:pt x="8169067" y="26232"/>
                    <a:pt x="8177340" y="33830"/>
                    <a:pt x="8182015" y="49026"/>
                  </a:cubicBezTo>
                  <a:lnTo>
                    <a:pt x="8182015" y="50105"/>
                  </a:lnTo>
                  <a:lnTo>
                    <a:pt x="8177699" y="49026"/>
                  </a:lnTo>
                  <a:lnTo>
                    <a:pt x="8169067" y="52263"/>
                  </a:lnTo>
                  <a:lnTo>
                    <a:pt x="8160435" y="52263"/>
                  </a:lnTo>
                  <a:cubicBezTo>
                    <a:pt x="8156119" y="52263"/>
                    <a:pt x="8153961" y="50824"/>
                    <a:pt x="8153961" y="47947"/>
                  </a:cubicBezTo>
                  <a:lnTo>
                    <a:pt x="8149510" y="54421"/>
                  </a:lnTo>
                  <a:lnTo>
                    <a:pt x="8158277" y="54421"/>
                  </a:lnTo>
                  <a:cubicBezTo>
                    <a:pt x="8164751" y="55500"/>
                    <a:pt x="8167988" y="58377"/>
                    <a:pt x="8167988" y="63053"/>
                  </a:cubicBezTo>
                  <a:cubicBezTo>
                    <a:pt x="8167988" y="66649"/>
                    <a:pt x="8162189" y="71685"/>
                    <a:pt x="8150589" y="78159"/>
                  </a:cubicBezTo>
                  <a:cubicBezTo>
                    <a:pt x="8149331" y="83194"/>
                    <a:pt x="8147173" y="85712"/>
                    <a:pt x="8144115" y="85712"/>
                  </a:cubicBezTo>
                  <a:lnTo>
                    <a:pt x="8145194" y="91107"/>
                  </a:lnTo>
                  <a:lnTo>
                    <a:pt x="8144115" y="92186"/>
                  </a:lnTo>
                  <a:lnTo>
                    <a:pt x="8143036" y="91107"/>
                  </a:lnTo>
                  <a:lnTo>
                    <a:pt x="8137641" y="91107"/>
                  </a:lnTo>
                  <a:lnTo>
                    <a:pt x="8135483" y="93265"/>
                  </a:lnTo>
                  <a:lnTo>
                    <a:pt x="8139799" y="94344"/>
                  </a:lnTo>
                  <a:lnTo>
                    <a:pt x="8144115" y="93265"/>
                  </a:lnTo>
                  <a:lnTo>
                    <a:pt x="8147352" y="96502"/>
                  </a:lnTo>
                  <a:lnTo>
                    <a:pt x="8151803" y="95423"/>
                  </a:lnTo>
                  <a:lnTo>
                    <a:pt x="8152882" y="96502"/>
                  </a:lnTo>
                  <a:lnTo>
                    <a:pt x="8153961" y="93265"/>
                  </a:lnTo>
                  <a:lnTo>
                    <a:pt x="8152882" y="92186"/>
                  </a:lnTo>
                  <a:lnTo>
                    <a:pt x="8152882" y="90028"/>
                  </a:lnTo>
                  <a:cubicBezTo>
                    <a:pt x="8158098" y="83014"/>
                    <a:pt x="8163492" y="77260"/>
                    <a:pt x="8169067" y="72764"/>
                  </a:cubicBezTo>
                  <a:lnTo>
                    <a:pt x="8170146" y="72764"/>
                  </a:lnTo>
                  <a:cubicBezTo>
                    <a:pt x="8178419" y="72764"/>
                    <a:pt x="8187051" y="80317"/>
                    <a:pt x="8196042" y="95423"/>
                  </a:cubicBezTo>
                  <a:lnTo>
                    <a:pt x="8196042" y="96502"/>
                  </a:lnTo>
                  <a:lnTo>
                    <a:pt x="8198200" y="96502"/>
                  </a:lnTo>
                  <a:cubicBezTo>
                    <a:pt x="8200358" y="95963"/>
                    <a:pt x="8201437" y="93085"/>
                    <a:pt x="8201437" y="87870"/>
                  </a:cubicBezTo>
                  <a:lnTo>
                    <a:pt x="8201437" y="86791"/>
                  </a:lnTo>
                  <a:cubicBezTo>
                    <a:pt x="8198560" y="86791"/>
                    <a:pt x="8197121" y="84633"/>
                    <a:pt x="8197121" y="80317"/>
                  </a:cubicBezTo>
                  <a:lnTo>
                    <a:pt x="8197121" y="79238"/>
                  </a:lnTo>
                  <a:lnTo>
                    <a:pt x="8203595" y="69527"/>
                  </a:lnTo>
                  <a:lnTo>
                    <a:pt x="8201437" y="63053"/>
                  </a:lnTo>
                  <a:lnTo>
                    <a:pt x="8203595" y="57658"/>
                  </a:lnTo>
                  <a:lnTo>
                    <a:pt x="8202516" y="56579"/>
                  </a:lnTo>
                  <a:lnTo>
                    <a:pt x="8202516" y="55500"/>
                  </a:lnTo>
                  <a:cubicBezTo>
                    <a:pt x="8203056" y="33830"/>
                    <a:pt x="8204495" y="22995"/>
                    <a:pt x="8206832" y="22995"/>
                  </a:cubicBezTo>
                  <a:lnTo>
                    <a:pt x="8205754" y="12205"/>
                  </a:lnTo>
                  <a:cubicBezTo>
                    <a:pt x="8205754" y="7889"/>
                    <a:pt x="8210834" y="5731"/>
                    <a:pt x="8220994" y="5731"/>
                  </a:cubicBezTo>
                  <a:cubicBezTo>
                    <a:pt x="8229267" y="13284"/>
                    <a:pt x="8237539" y="17240"/>
                    <a:pt x="8245812" y="17600"/>
                  </a:cubicBezTo>
                  <a:lnTo>
                    <a:pt x="8246890" y="21916"/>
                  </a:lnTo>
                  <a:lnTo>
                    <a:pt x="8245812" y="22995"/>
                  </a:lnTo>
                  <a:lnTo>
                    <a:pt x="8251206" y="25153"/>
                  </a:lnTo>
                  <a:lnTo>
                    <a:pt x="8251206" y="26232"/>
                  </a:lnTo>
                  <a:cubicBezTo>
                    <a:pt x="8249768" y="27850"/>
                    <a:pt x="8247970" y="34010"/>
                    <a:pt x="8245812" y="44710"/>
                  </a:cubicBezTo>
                  <a:lnTo>
                    <a:pt x="8243654" y="44710"/>
                  </a:lnTo>
                  <a:lnTo>
                    <a:pt x="8243654" y="52263"/>
                  </a:lnTo>
                  <a:lnTo>
                    <a:pt x="8238258" y="70606"/>
                  </a:lnTo>
                  <a:lnTo>
                    <a:pt x="8238258" y="71685"/>
                  </a:lnTo>
                  <a:lnTo>
                    <a:pt x="8249048" y="70606"/>
                  </a:lnTo>
                  <a:lnTo>
                    <a:pt x="8257680" y="74922"/>
                  </a:lnTo>
                  <a:lnTo>
                    <a:pt x="8271708" y="70606"/>
                  </a:lnTo>
                  <a:lnTo>
                    <a:pt x="8272786" y="71685"/>
                  </a:lnTo>
                  <a:lnTo>
                    <a:pt x="8274945" y="71685"/>
                  </a:lnTo>
                  <a:lnTo>
                    <a:pt x="8274945" y="70606"/>
                  </a:lnTo>
                  <a:cubicBezTo>
                    <a:pt x="8272786" y="70606"/>
                    <a:pt x="8271708" y="69886"/>
                    <a:pt x="8271708" y="68448"/>
                  </a:cubicBezTo>
                  <a:lnTo>
                    <a:pt x="8271708" y="67369"/>
                  </a:lnTo>
                  <a:lnTo>
                    <a:pt x="8283577" y="49026"/>
                  </a:lnTo>
                  <a:lnTo>
                    <a:pt x="8284790" y="49026"/>
                  </a:lnTo>
                  <a:cubicBezTo>
                    <a:pt x="8286948" y="49026"/>
                    <a:pt x="8292344" y="52263"/>
                    <a:pt x="8300976" y="58737"/>
                  </a:cubicBezTo>
                  <a:lnTo>
                    <a:pt x="8304212" y="59816"/>
                  </a:lnTo>
                  <a:lnTo>
                    <a:pt x="8307450" y="58737"/>
                  </a:lnTo>
                  <a:cubicBezTo>
                    <a:pt x="8311766" y="64851"/>
                    <a:pt x="8313924" y="69167"/>
                    <a:pt x="8313924" y="71685"/>
                  </a:cubicBezTo>
                  <a:lnTo>
                    <a:pt x="8313924" y="73843"/>
                  </a:lnTo>
                  <a:lnTo>
                    <a:pt x="8307450" y="80317"/>
                  </a:lnTo>
                  <a:lnTo>
                    <a:pt x="8304212" y="77080"/>
                  </a:lnTo>
                  <a:lnTo>
                    <a:pt x="8304212" y="78159"/>
                  </a:lnTo>
                  <a:lnTo>
                    <a:pt x="8305292" y="81396"/>
                  </a:lnTo>
                  <a:lnTo>
                    <a:pt x="8298818" y="86791"/>
                  </a:lnTo>
                  <a:cubicBezTo>
                    <a:pt x="8291444" y="84093"/>
                    <a:pt x="8284206" y="79418"/>
                    <a:pt x="8277103" y="72764"/>
                  </a:cubicBezTo>
                  <a:lnTo>
                    <a:pt x="8277103" y="73843"/>
                  </a:lnTo>
                  <a:lnTo>
                    <a:pt x="8281419" y="81396"/>
                  </a:lnTo>
                  <a:lnTo>
                    <a:pt x="8282498" y="80317"/>
                  </a:lnTo>
                  <a:lnTo>
                    <a:pt x="8283577" y="80317"/>
                  </a:lnTo>
                  <a:cubicBezTo>
                    <a:pt x="8284746" y="80317"/>
                    <a:pt x="8285870" y="81756"/>
                    <a:pt x="8286948" y="84633"/>
                  </a:cubicBezTo>
                  <a:lnTo>
                    <a:pt x="8288028" y="83554"/>
                  </a:lnTo>
                  <a:lnTo>
                    <a:pt x="8289106" y="83554"/>
                  </a:lnTo>
                  <a:lnTo>
                    <a:pt x="8299896" y="91107"/>
                  </a:lnTo>
                  <a:cubicBezTo>
                    <a:pt x="8296120" y="122129"/>
                    <a:pt x="8292164" y="137640"/>
                    <a:pt x="8288028" y="137640"/>
                  </a:cubicBezTo>
                  <a:lnTo>
                    <a:pt x="8288028" y="138719"/>
                  </a:lnTo>
                  <a:lnTo>
                    <a:pt x="8289106" y="143035"/>
                  </a:lnTo>
                  <a:lnTo>
                    <a:pt x="8284790" y="149509"/>
                  </a:lnTo>
                  <a:lnTo>
                    <a:pt x="8285870" y="158141"/>
                  </a:lnTo>
                  <a:lnTo>
                    <a:pt x="8272786" y="193883"/>
                  </a:lnTo>
                  <a:cubicBezTo>
                    <a:pt x="8272786" y="195322"/>
                    <a:pt x="8274945" y="196760"/>
                    <a:pt x="8279261" y="198199"/>
                  </a:cubicBezTo>
                  <a:cubicBezTo>
                    <a:pt x="8279261" y="201076"/>
                    <a:pt x="8282902" y="202515"/>
                    <a:pt x="8290186" y="202515"/>
                  </a:cubicBezTo>
                  <a:cubicBezTo>
                    <a:pt x="8290725" y="204853"/>
                    <a:pt x="8296120" y="208090"/>
                    <a:pt x="8306370" y="212226"/>
                  </a:cubicBezTo>
                  <a:cubicBezTo>
                    <a:pt x="8313384" y="217261"/>
                    <a:pt x="8316981" y="220498"/>
                    <a:pt x="8317161" y="221937"/>
                  </a:cubicBezTo>
                  <a:lnTo>
                    <a:pt x="8317161" y="223016"/>
                  </a:lnTo>
                  <a:lnTo>
                    <a:pt x="8294502" y="266311"/>
                  </a:lnTo>
                  <a:lnTo>
                    <a:pt x="8293422" y="266311"/>
                  </a:lnTo>
                  <a:cubicBezTo>
                    <a:pt x="8290905" y="266311"/>
                    <a:pt x="8282228" y="260557"/>
                    <a:pt x="8267392" y="249047"/>
                  </a:cubicBezTo>
                  <a:cubicBezTo>
                    <a:pt x="8252286" y="246170"/>
                    <a:pt x="8244732" y="241809"/>
                    <a:pt x="8244732" y="235964"/>
                  </a:cubicBezTo>
                  <a:lnTo>
                    <a:pt x="8240416" y="233806"/>
                  </a:lnTo>
                  <a:cubicBezTo>
                    <a:pt x="8228547" y="238932"/>
                    <a:pt x="8219870" y="244731"/>
                    <a:pt x="8214386" y="251205"/>
                  </a:cubicBezTo>
                  <a:cubicBezTo>
                    <a:pt x="8201258" y="257140"/>
                    <a:pt x="8191547" y="263254"/>
                    <a:pt x="8185252" y="269548"/>
                  </a:cubicBezTo>
                  <a:lnTo>
                    <a:pt x="8180936" y="270627"/>
                  </a:lnTo>
                  <a:lnTo>
                    <a:pt x="8165830" y="267390"/>
                  </a:lnTo>
                  <a:lnTo>
                    <a:pt x="8159356" y="269548"/>
                  </a:lnTo>
                  <a:lnTo>
                    <a:pt x="8158277" y="268469"/>
                  </a:lnTo>
                  <a:lnTo>
                    <a:pt x="8158277" y="267390"/>
                  </a:lnTo>
                  <a:cubicBezTo>
                    <a:pt x="8164032" y="267031"/>
                    <a:pt x="8166909" y="264873"/>
                    <a:pt x="8166909" y="260916"/>
                  </a:cubicBezTo>
                  <a:cubicBezTo>
                    <a:pt x="8172484" y="255162"/>
                    <a:pt x="8181836" y="248688"/>
                    <a:pt x="8194963" y="241494"/>
                  </a:cubicBezTo>
                  <a:cubicBezTo>
                    <a:pt x="8205034" y="228996"/>
                    <a:pt x="8212992" y="222477"/>
                    <a:pt x="8218836" y="221937"/>
                  </a:cubicBezTo>
                  <a:cubicBezTo>
                    <a:pt x="8219556" y="214024"/>
                    <a:pt x="8221354" y="210068"/>
                    <a:pt x="8224231" y="210068"/>
                  </a:cubicBezTo>
                  <a:lnTo>
                    <a:pt x="8222073" y="206831"/>
                  </a:lnTo>
                  <a:cubicBezTo>
                    <a:pt x="8223512" y="206831"/>
                    <a:pt x="8224231" y="205752"/>
                    <a:pt x="8224231" y="203594"/>
                  </a:cubicBezTo>
                  <a:cubicBezTo>
                    <a:pt x="8224231" y="198559"/>
                    <a:pt x="8223512" y="196041"/>
                    <a:pt x="8222073" y="196041"/>
                  </a:cubicBezTo>
                  <a:lnTo>
                    <a:pt x="8223152" y="188488"/>
                  </a:lnTo>
                  <a:lnTo>
                    <a:pt x="8223152" y="177698"/>
                  </a:lnTo>
                  <a:lnTo>
                    <a:pt x="8228547" y="171089"/>
                  </a:lnTo>
                  <a:lnTo>
                    <a:pt x="8228547" y="167852"/>
                  </a:lnTo>
                  <a:cubicBezTo>
                    <a:pt x="8228547" y="166413"/>
                    <a:pt x="8227468" y="165694"/>
                    <a:pt x="8225310" y="165694"/>
                  </a:cubicBezTo>
                  <a:cubicBezTo>
                    <a:pt x="8222253" y="165694"/>
                    <a:pt x="8220095" y="157781"/>
                    <a:pt x="8218836" y="141956"/>
                  </a:cubicBezTo>
                  <a:cubicBezTo>
                    <a:pt x="8216229" y="141956"/>
                    <a:pt x="8214386" y="135122"/>
                    <a:pt x="8213306" y="121454"/>
                  </a:cubicBezTo>
                  <a:lnTo>
                    <a:pt x="8190647" y="146272"/>
                  </a:lnTo>
                  <a:lnTo>
                    <a:pt x="8185252" y="147351"/>
                  </a:lnTo>
                  <a:lnTo>
                    <a:pt x="8184173" y="146272"/>
                  </a:lnTo>
                  <a:lnTo>
                    <a:pt x="8184173" y="144114"/>
                  </a:lnTo>
                  <a:lnTo>
                    <a:pt x="8187410" y="137640"/>
                  </a:lnTo>
                  <a:lnTo>
                    <a:pt x="8186331" y="136560"/>
                  </a:lnTo>
                  <a:lnTo>
                    <a:pt x="8185252" y="136560"/>
                  </a:lnTo>
                  <a:cubicBezTo>
                    <a:pt x="8182375" y="136921"/>
                    <a:pt x="8178419" y="140517"/>
                    <a:pt x="8173383" y="147351"/>
                  </a:cubicBezTo>
                  <a:cubicBezTo>
                    <a:pt x="8170866" y="147710"/>
                    <a:pt x="8167988" y="149868"/>
                    <a:pt x="8164751" y="153825"/>
                  </a:cubicBezTo>
                  <a:lnTo>
                    <a:pt x="8160435" y="153825"/>
                  </a:lnTo>
                  <a:cubicBezTo>
                    <a:pt x="8164751" y="157781"/>
                    <a:pt x="8166909" y="162097"/>
                    <a:pt x="8166909" y="166773"/>
                  </a:cubicBezTo>
                  <a:lnTo>
                    <a:pt x="8165830" y="167852"/>
                  </a:lnTo>
                  <a:cubicBezTo>
                    <a:pt x="8165830" y="169290"/>
                    <a:pt x="8164032" y="170010"/>
                    <a:pt x="8160435" y="170010"/>
                  </a:cubicBezTo>
                  <a:lnTo>
                    <a:pt x="8159356" y="171089"/>
                  </a:lnTo>
                  <a:lnTo>
                    <a:pt x="8159356" y="173382"/>
                  </a:lnTo>
                  <a:cubicBezTo>
                    <a:pt x="8159896" y="177698"/>
                    <a:pt x="8160975" y="179856"/>
                    <a:pt x="8162593" y="179856"/>
                  </a:cubicBezTo>
                  <a:lnTo>
                    <a:pt x="8164751" y="179856"/>
                  </a:lnTo>
                  <a:cubicBezTo>
                    <a:pt x="8167269" y="171853"/>
                    <a:pt x="8171225" y="167852"/>
                    <a:pt x="8176620" y="167852"/>
                  </a:cubicBezTo>
                  <a:lnTo>
                    <a:pt x="8185252" y="172168"/>
                  </a:lnTo>
                  <a:lnTo>
                    <a:pt x="8194963" y="171089"/>
                  </a:lnTo>
                  <a:lnTo>
                    <a:pt x="8196042" y="172168"/>
                  </a:lnTo>
                  <a:lnTo>
                    <a:pt x="8196042" y="173382"/>
                  </a:lnTo>
                  <a:cubicBezTo>
                    <a:pt x="8196042" y="175899"/>
                    <a:pt x="8190647" y="178417"/>
                    <a:pt x="8179857" y="180935"/>
                  </a:cubicBezTo>
                  <a:cubicBezTo>
                    <a:pt x="8178059" y="184172"/>
                    <a:pt x="8171945" y="188128"/>
                    <a:pt x="8161514" y="192804"/>
                  </a:cubicBezTo>
                  <a:cubicBezTo>
                    <a:pt x="8160076" y="199458"/>
                    <a:pt x="8159356" y="208809"/>
                    <a:pt x="8159356" y="220858"/>
                  </a:cubicBezTo>
                  <a:lnTo>
                    <a:pt x="8160435" y="225174"/>
                  </a:lnTo>
                  <a:lnTo>
                    <a:pt x="8159356" y="228411"/>
                  </a:lnTo>
                  <a:lnTo>
                    <a:pt x="8160435" y="233806"/>
                  </a:lnTo>
                  <a:lnTo>
                    <a:pt x="8157198" y="240415"/>
                  </a:lnTo>
                  <a:lnTo>
                    <a:pt x="8158277" y="249047"/>
                  </a:lnTo>
                  <a:cubicBezTo>
                    <a:pt x="8158277" y="254802"/>
                    <a:pt x="8156119" y="257679"/>
                    <a:pt x="8151803" y="257679"/>
                  </a:cubicBezTo>
                  <a:cubicBezTo>
                    <a:pt x="8145959" y="257679"/>
                    <a:pt x="8143036" y="259837"/>
                    <a:pt x="8143036" y="264153"/>
                  </a:cubicBezTo>
                  <a:cubicBezTo>
                    <a:pt x="8139260" y="267750"/>
                    <a:pt x="8136023" y="269548"/>
                    <a:pt x="8133325" y="269548"/>
                  </a:cubicBezTo>
                  <a:lnTo>
                    <a:pt x="8129009" y="269548"/>
                  </a:lnTo>
                  <a:lnTo>
                    <a:pt x="8124693" y="266311"/>
                  </a:lnTo>
                  <a:lnTo>
                    <a:pt x="8118219" y="271706"/>
                  </a:lnTo>
                  <a:lnTo>
                    <a:pt x="8112824" y="271706"/>
                  </a:lnTo>
                  <a:cubicBezTo>
                    <a:pt x="8106170" y="271706"/>
                    <a:pt x="8101495" y="270268"/>
                    <a:pt x="8098797" y="267390"/>
                  </a:cubicBezTo>
                  <a:lnTo>
                    <a:pt x="8099876" y="256600"/>
                  </a:lnTo>
                  <a:cubicBezTo>
                    <a:pt x="8096459" y="244281"/>
                    <a:pt x="8091784" y="238122"/>
                    <a:pt x="8085849" y="238122"/>
                  </a:cubicBezTo>
                  <a:cubicBezTo>
                    <a:pt x="8080724" y="234526"/>
                    <a:pt x="8078161" y="231289"/>
                    <a:pt x="8078161" y="228411"/>
                  </a:cubicBezTo>
                  <a:lnTo>
                    <a:pt x="8082477" y="225174"/>
                  </a:lnTo>
                  <a:lnTo>
                    <a:pt x="8085849" y="225174"/>
                  </a:lnTo>
                  <a:lnTo>
                    <a:pt x="8096639" y="229490"/>
                  </a:lnTo>
                  <a:cubicBezTo>
                    <a:pt x="8108868" y="229490"/>
                    <a:pt x="8114982" y="226613"/>
                    <a:pt x="8114982" y="220858"/>
                  </a:cubicBezTo>
                  <a:lnTo>
                    <a:pt x="8114982" y="210068"/>
                  </a:lnTo>
                  <a:lnTo>
                    <a:pt x="8113903" y="208989"/>
                  </a:lnTo>
                  <a:lnTo>
                    <a:pt x="8113903" y="207910"/>
                  </a:lnTo>
                  <a:lnTo>
                    <a:pt x="8106350" y="208989"/>
                  </a:lnTo>
                  <a:lnTo>
                    <a:pt x="8099876" y="207910"/>
                  </a:lnTo>
                  <a:cubicBezTo>
                    <a:pt x="8089536" y="210787"/>
                    <a:pt x="8081578" y="215823"/>
                    <a:pt x="8076003" y="223016"/>
                  </a:cubicBezTo>
                  <a:lnTo>
                    <a:pt x="8073845" y="223016"/>
                  </a:lnTo>
                  <a:cubicBezTo>
                    <a:pt x="8064494" y="212765"/>
                    <a:pt x="8059818" y="204493"/>
                    <a:pt x="8059818" y="198199"/>
                  </a:cubicBezTo>
                  <a:lnTo>
                    <a:pt x="8059818" y="187409"/>
                  </a:lnTo>
                  <a:cubicBezTo>
                    <a:pt x="8059818" y="183812"/>
                    <a:pt x="8057301" y="180935"/>
                    <a:pt x="8052265" y="178777"/>
                  </a:cubicBezTo>
                  <a:lnTo>
                    <a:pt x="8052265" y="177698"/>
                  </a:lnTo>
                  <a:cubicBezTo>
                    <a:pt x="8065213" y="165559"/>
                    <a:pt x="8071687" y="157242"/>
                    <a:pt x="8071687" y="152746"/>
                  </a:cubicBezTo>
                  <a:cubicBezTo>
                    <a:pt x="8076723" y="149329"/>
                    <a:pt x="8079240" y="145372"/>
                    <a:pt x="8079240" y="140877"/>
                  </a:cubicBezTo>
                  <a:lnTo>
                    <a:pt x="8080319" y="132245"/>
                  </a:lnTo>
                  <a:lnTo>
                    <a:pt x="8077082" y="131165"/>
                  </a:lnTo>
                  <a:lnTo>
                    <a:pt x="8068450" y="134403"/>
                  </a:lnTo>
                  <a:lnTo>
                    <a:pt x="8065213" y="134403"/>
                  </a:lnTo>
                  <a:cubicBezTo>
                    <a:pt x="8063595" y="134403"/>
                    <a:pt x="8062156" y="131885"/>
                    <a:pt x="8060897" y="126850"/>
                  </a:cubicBezTo>
                  <a:cubicBezTo>
                    <a:pt x="8061976" y="123972"/>
                    <a:pt x="8063055" y="122534"/>
                    <a:pt x="8064134" y="122534"/>
                  </a:cubicBezTo>
                  <a:cubicBezTo>
                    <a:pt x="8065573" y="122534"/>
                    <a:pt x="8066292" y="124332"/>
                    <a:pt x="8066292" y="127929"/>
                  </a:cubicBezTo>
                  <a:lnTo>
                    <a:pt x="8067371" y="129007"/>
                  </a:lnTo>
                  <a:lnTo>
                    <a:pt x="8068450" y="129007"/>
                  </a:lnTo>
                  <a:lnTo>
                    <a:pt x="8074924" y="126850"/>
                  </a:lnTo>
                  <a:lnTo>
                    <a:pt x="8081398" y="127929"/>
                  </a:lnTo>
                  <a:lnTo>
                    <a:pt x="8084635" y="126850"/>
                  </a:lnTo>
                  <a:lnTo>
                    <a:pt x="8084635" y="119296"/>
                  </a:lnTo>
                  <a:cubicBezTo>
                    <a:pt x="8089041" y="113542"/>
                    <a:pt x="8091244" y="108461"/>
                    <a:pt x="8091244" y="104055"/>
                  </a:cubicBezTo>
                  <a:lnTo>
                    <a:pt x="8080319" y="107427"/>
                  </a:lnTo>
                  <a:lnTo>
                    <a:pt x="8067371" y="101897"/>
                  </a:lnTo>
                  <a:lnTo>
                    <a:pt x="8060897" y="102976"/>
                  </a:lnTo>
                  <a:lnTo>
                    <a:pt x="8058739" y="102976"/>
                  </a:lnTo>
                  <a:cubicBezTo>
                    <a:pt x="8055862" y="102077"/>
                    <a:pt x="8054423" y="98840"/>
                    <a:pt x="8054423" y="93265"/>
                  </a:cubicBezTo>
                  <a:lnTo>
                    <a:pt x="8055502" y="92186"/>
                  </a:lnTo>
                  <a:lnTo>
                    <a:pt x="8059818" y="92186"/>
                  </a:lnTo>
                  <a:lnTo>
                    <a:pt x="8068450" y="94344"/>
                  </a:lnTo>
                  <a:lnTo>
                    <a:pt x="8078161" y="92186"/>
                  </a:lnTo>
                  <a:lnTo>
                    <a:pt x="8091244" y="93265"/>
                  </a:lnTo>
                  <a:lnTo>
                    <a:pt x="8092323" y="92186"/>
                  </a:lnTo>
                  <a:lnTo>
                    <a:pt x="8092323" y="76001"/>
                  </a:lnTo>
                  <a:lnTo>
                    <a:pt x="8094481" y="69527"/>
                  </a:lnTo>
                  <a:lnTo>
                    <a:pt x="8093402" y="57658"/>
                  </a:lnTo>
                  <a:lnTo>
                    <a:pt x="8093402" y="54421"/>
                  </a:lnTo>
                  <a:lnTo>
                    <a:pt x="8091244" y="52263"/>
                  </a:lnTo>
                  <a:lnTo>
                    <a:pt x="8089086" y="52263"/>
                  </a:lnTo>
                  <a:lnTo>
                    <a:pt x="8072766" y="53342"/>
                  </a:lnTo>
                  <a:lnTo>
                    <a:pt x="8063055" y="51184"/>
                  </a:lnTo>
                  <a:lnTo>
                    <a:pt x="8057660" y="52263"/>
                  </a:lnTo>
                  <a:lnTo>
                    <a:pt x="8056581" y="51184"/>
                  </a:lnTo>
                  <a:lnTo>
                    <a:pt x="8056581" y="50105"/>
                  </a:lnTo>
                  <a:cubicBezTo>
                    <a:pt x="8058020" y="42821"/>
                    <a:pt x="8060897" y="39180"/>
                    <a:pt x="8065213" y="39180"/>
                  </a:cubicBezTo>
                  <a:lnTo>
                    <a:pt x="8071687" y="41473"/>
                  </a:lnTo>
                  <a:lnTo>
                    <a:pt x="8079240" y="40394"/>
                  </a:lnTo>
                  <a:cubicBezTo>
                    <a:pt x="8079240" y="41832"/>
                    <a:pt x="8082882" y="42552"/>
                    <a:pt x="8090165" y="42552"/>
                  </a:cubicBezTo>
                  <a:lnTo>
                    <a:pt x="8094481" y="47947"/>
                  </a:lnTo>
                  <a:lnTo>
                    <a:pt x="8094481" y="46868"/>
                  </a:lnTo>
                  <a:lnTo>
                    <a:pt x="8093402" y="29469"/>
                  </a:lnTo>
                  <a:lnTo>
                    <a:pt x="8095560" y="27311"/>
                  </a:lnTo>
                  <a:lnTo>
                    <a:pt x="8096639" y="28390"/>
                  </a:lnTo>
                  <a:lnTo>
                    <a:pt x="8098797" y="28390"/>
                  </a:lnTo>
                  <a:lnTo>
                    <a:pt x="8098797" y="27311"/>
                  </a:lnTo>
                  <a:cubicBezTo>
                    <a:pt x="8094481" y="26592"/>
                    <a:pt x="8092323" y="25512"/>
                    <a:pt x="8092323" y="24074"/>
                  </a:cubicBezTo>
                  <a:lnTo>
                    <a:pt x="8092323" y="21916"/>
                  </a:lnTo>
                  <a:lnTo>
                    <a:pt x="8093402" y="14363"/>
                  </a:lnTo>
                  <a:cubicBezTo>
                    <a:pt x="8090525" y="12924"/>
                    <a:pt x="8089086" y="10766"/>
                    <a:pt x="8089086" y="7889"/>
                  </a:cubicBezTo>
                  <a:close/>
                  <a:moveTo>
                    <a:pt x="7156399" y="4786"/>
                  </a:moveTo>
                  <a:lnTo>
                    <a:pt x="7175012" y="5865"/>
                  </a:lnTo>
                  <a:lnTo>
                    <a:pt x="7176091" y="4786"/>
                  </a:lnTo>
                  <a:lnTo>
                    <a:pt x="7177170" y="4786"/>
                  </a:lnTo>
                  <a:lnTo>
                    <a:pt x="7193624" y="10316"/>
                  </a:lnTo>
                  <a:lnTo>
                    <a:pt x="7204550" y="5865"/>
                  </a:lnTo>
                  <a:lnTo>
                    <a:pt x="7206842" y="5865"/>
                  </a:lnTo>
                  <a:cubicBezTo>
                    <a:pt x="7214126" y="6405"/>
                    <a:pt x="7217767" y="8608"/>
                    <a:pt x="7217767" y="12474"/>
                  </a:cubicBezTo>
                  <a:cubicBezTo>
                    <a:pt x="7211923" y="20297"/>
                    <a:pt x="7208641" y="26861"/>
                    <a:pt x="7207921" y="32166"/>
                  </a:cubicBezTo>
                  <a:lnTo>
                    <a:pt x="7207921" y="37696"/>
                  </a:lnTo>
                  <a:cubicBezTo>
                    <a:pt x="7207921" y="39134"/>
                    <a:pt x="7211923" y="40933"/>
                    <a:pt x="7219925" y="43091"/>
                  </a:cubicBezTo>
                  <a:lnTo>
                    <a:pt x="7219925" y="44170"/>
                  </a:lnTo>
                  <a:lnTo>
                    <a:pt x="7221004" y="43091"/>
                  </a:lnTo>
                  <a:lnTo>
                    <a:pt x="7225455" y="43091"/>
                  </a:lnTo>
                  <a:lnTo>
                    <a:pt x="7227613" y="45249"/>
                  </a:lnTo>
                  <a:lnTo>
                    <a:pt x="7227613" y="48621"/>
                  </a:lnTo>
                  <a:cubicBezTo>
                    <a:pt x="7227613" y="50779"/>
                    <a:pt x="7219566" y="52937"/>
                    <a:pt x="7203470" y="55095"/>
                  </a:cubicBezTo>
                  <a:cubicBezTo>
                    <a:pt x="7202751" y="52937"/>
                    <a:pt x="7200593" y="51858"/>
                    <a:pt x="7196996" y="51858"/>
                  </a:cubicBezTo>
                  <a:lnTo>
                    <a:pt x="7188230" y="51858"/>
                  </a:lnTo>
                  <a:lnTo>
                    <a:pt x="7179463" y="58467"/>
                  </a:lnTo>
                  <a:lnTo>
                    <a:pt x="7178249" y="58467"/>
                  </a:lnTo>
                  <a:lnTo>
                    <a:pt x="7175012" y="56309"/>
                  </a:lnTo>
                  <a:lnTo>
                    <a:pt x="7173933" y="57388"/>
                  </a:lnTo>
                  <a:lnTo>
                    <a:pt x="7170696" y="67233"/>
                  </a:lnTo>
                  <a:cubicBezTo>
                    <a:pt x="7164851" y="71999"/>
                    <a:pt x="7161929" y="75281"/>
                    <a:pt x="7161929" y="77079"/>
                  </a:cubicBezTo>
                  <a:lnTo>
                    <a:pt x="7163008" y="78158"/>
                  </a:lnTo>
                  <a:lnTo>
                    <a:pt x="7176091" y="77079"/>
                  </a:lnTo>
                  <a:lnTo>
                    <a:pt x="7179463" y="77079"/>
                  </a:lnTo>
                  <a:lnTo>
                    <a:pt x="7180542" y="78158"/>
                  </a:lnTo>
                  <a:lnTo>
                    <a:pt x="7181621" y="78158"/>
                  </a:lnTo>
                  <a:lnTo>
                    <a:pt x="7183779" y="76000"/>
                  </a:lnTo>
                  <a:lnTo>
                    <a:pt x="7191467" y="76000"/>
                  </a:lnTo>
                  <a:cubicBezTo>
                    <a:pt x="7192905" y="76000"/>
                    <a:pt x="7193624" y="77079"/>
                    <a:pt x="7193624" y="79237"/>
                  </a:cubicBezTo>
                  <a:lnTo>
                    <a:pt x="7194704" y="80316"/>
                  </a:lnTo>
                  <a:lnTo>
                    <a:pt x="7195782" y="80316"/>
                  </a:lnTo>
                  <a:lnTo>
                    <a:pt x="7231929" y="76000"/>
                  </a:lnTo>
                  <a:lnTo>
                    <a:pt x="7235301" y="76000"/>
                  </a:lnTo>
                  <a:lnTo>
                    <a:pt x="7235301" y="72629"/>
                  </a:lnTo>
                  <a:cubicBezTo>
                    <a:pt x="7235301" y="71370"/>
                    <a:pt x="7228332" y="68088"/>
                    <a:pt x="7214395" y="62783"/>
                  </a:cubicBezTo>
                  <a:lnTo>
                    <a:pt x="7213316" y="61704"/>
                  </a:lnTo>
                  <a:lnTo>
                    <a:pt x="7213316" y="58467"/>
                  </a:lnTo>
                  <a:lnTo>
                    <a:pt x="7222083" y="60625"/>
                  </a:lnTo>
                  <a:cubicBezTo>
                    <a:pt x="7229187" y="55499"/>
                    <a:pt x="7234312" y="52937"/>
                    <a:pt x="7237459" y="52937"/>
                  </a:cubicBezTo>
                  <a:lnTo>
                    <a:pt x="7234222" y="48621"/>
                  </a:lnTo>
                  <a:lnTo>
                    <a:pt x="7234222" y="47542"/>
                  </a:lnTo>
                  <a:lnTo>
                    <a:pt x="7236380" y="45249"/>
                  </a:lnTo>
                  <a:lnTo>
                    <a:pt x="7238538" y="45249"/>
                  </a:lnTo>
                  <a:lnTo>
                    <a:pt x="7246226" y="50779"/>
                  </a:lnTo>
                  <a:lnTo>
                    <a:pt x="7246226" y="51858"/>
                  </a:lnTo>
                  <a:lnTo>
                    <a:pt x="7239617" y="51858"/>
                  </a:lnTo>
                  <a:cubicBezTo>
                    <a:pt x="7239617" y="52757"/>
                    <a:pt x="7251306" y="56398"/>
                    <a:pt x="7274685" y="62783"/>
                  </a:cubicBezTo>
                  <a:lnTo>
                    <a:pt x="7284530" y="68312"/>
                  </a:lnTo>
                  <a:lnTo>
                    <a:pt x="7284530" y="69391"/>
                  </a:lnTo>
                  <a:lnTo>
                    <a:pt x="7281294" y="76000"/>
                  </a:lnTo>
                  <a:cubicBezTo>
                    <a:pt x="7285070" y="71594"/>
                    <a:pt x="7287992" y="69391"/>
                    <a:pt x="7290060" y="69391"/>
                  </a:cubicBezTo>
                  <a:cubicBezTo>
                    <a:pt x="7295456" y="71190"/>
                    <a:pt x="7300536" y="78113"/>
                    <a:pt x="7305302" y="90162"/>
                  </a:cubicBezTo>
                  <a:lnTo>
                    <a:pt x="7304222" y="97851"/>
                  </a:lnTo>
                  <a:lnTo>
                    <a:pt x="7305302" y="109854"/>
                  </a:lnTo>
                  <a:cubicBezTo>
                    <a:pt x="7305302" y="117228"/>
                    <a:pt x="7302379" y="120914"/>
                    <a:pt x="7296534" y="120914"/>
                  </a:cubicBezTo>
                  <a:cubicBezTo>
                    <a:pt x="7288892" y="123792"/>
                    <a:pt x="7282688" y="125230"/>
                    <a:pt x="7277922" y="125230"/>
                  </a:cubicBezTo>
                  <a:cubicBezTo>
                    <a:pt x="7270818" y="121903"/>
                    <a:pt x="7264974" y="116778"/>
                    <a:pt x="7260388" y="109854"/>
                  </a:cubicBezTo>
                  <a:cubicBezTo>
                    <a:pt x="7254543" y="109854"/>
                    <a:pt x="7251621" y="105134"/>
                    <a:pt x="7251621" y="95693"/>
                  </a:cubicBezTo>
                  <a:cubicBezTo>
                    <a:pt x="7250542" y="95693"/>
                    <a:pt x="7249463" y="94209"/>
                    <a:pt x="7248384" y="91241"/>
                  </a:cubicBezTo>
                  <a:lnTo>
                    <a:pt x="7247305" y="90162"/>
                  </a:lnTo>
                  <a:lnTo>
                    <a:pt x="7242854" y="90162"/>
                  </a:lnTo>
                  <a:lnTo>
                    <a:pt x="7238538" y="97851"/>
                  </a:lnTo>
                  <a:lnTo>
                    <a:pt x="7235301" y="97851"/>
                  </a:lnTo>
                  <a:lnTo>
                    <a:pt x="7230850" y="96772"/>
                  </a:lnTo>
                  <a:lnTo>
                    <a:pt x="7224241" y="98930"/>
                  </a:lnTo>
                  <a:lnTo>
                    <a:pt x="7222083" y="98930"/>
                  </a:lnTo>
                  <a:lnTo>
                    <a:pt x="7221004" y="97851"/>
                  </a:lnTo>
                  <a:lnTo>
                    <a:pt x="7204550" y="102302"/>
                  </a:lnTo>
                  <a:lnTo>
                    <a:pt x="7199154" y="107697"/>
                  </a:lnTo>
                  <a:lnTo>
                    <a:pt x="7194704" y="107697"/>
                  </a:lnTo>
                  <a:cubicBezTo>
                    <a:pt x="7188320" y="107697"/>
                    <a:pt x="7181756" y="109900"/>
                    <a:pt x="7175012" y="114305"/>
                  </a:cubicBezTo>
                  <a:lnTo>
                    <a:pt x="7168403" y="116463"/>
                  </a:lnTo>
                  <a:lnTo>
                    <a:pt x="7156399" y="114305"/>
                  </a:lnTo>
                  <a:cubicBezTo>
                    <a:pt x="7148397" y="116823"/>
                    <a:pt x="7144395" y="118622"/>
                    <a:pt x="7144395" y="119700"/>
                  </a:cubicBezTo>
                  <a:lnTo>
                    <a:pt x="7144395" y="124151"/>
                  </a:lnTo>
                  <a:lnTo>
                    <a:pt x="7145474" y="124151"/>
                  </a:lnTo>
                  <a:lnTo>
                    <a:pt x="7154241" y="120914"/>
                  </a:lnTo>
                  <a:lnTo>
                    <a:pt x="7155320" y="120914"/>
                  </a:lnTo>
                  <a:lnTo>
                    <a:pt x="7164087" y="123072"/>
                  </a:lnTo>
                  <a:lnTo>
                    <a:pt x="7165166" y="123072"/>
                  </a:lnTo>
                  <a:lnTo>
                    <a:pt x="7173933" y="120914"/>
                  </a:lnTo>
                  <a:lnTo>
                    <a:pt x="7176091" y="120914"/>
                  </a:lnTo>
                  <a:lnTo>
                    <a:pt x="7193624" y="126309"/>
                  </a:lnTo>
                  <a:lnTo>
                    <a:pt x="7200234" y="124151"/>
                  </a:lnTo>
                  <a:cubicBezTo>
                    <a:pt x="7211923" y="126309"/>
                    <a:pt x="7217767" y="128108"/>
                    <a:pt x="7217767" y="129547"/>
                  </a:cubicBezTo>
                  <a:lnTo>
                    <a:pt x="7216688" y="130760"/>
                  </a:lnTo>
                  <a:lnTo>
                    <a:pt x="7216688" y="131840"/>
                  </a:lnTo>
                  <a:lnTo>
                    <a:pt x="7209000" y="130760"/>
                  </a:lnTo>
                  <a:lnTo>
                    <a:pt x="7192546" y="131840"/>
                  </a:lnTo>
                  <a:lnTo>
                    <a:pt x="7191467" y="130760"/>
                  </a:lnTo>
                  <a:lnTo>
                    <a:pt x="7190388" y="130760"/>
                  </a:lnTo>
                  <a:lnTo>
                    <a:pt x="7182700" y="133997"/>
                  </a:lnTo>
                  <a:cubicBezTo>
                    <a:pt x="7174877" y="131030"/>
                    <a:pt x="7164671" y="129547"/>
                    <a:pt x="7152083" y="129547"/>
                  </a:cubicBezTo>
                  <a:lnTo>
                    <a:pt x="7145474" y="130760"/>
                  </a:lnTo>
                  <a:lnTo>
                    <a:pt x="7147632" y="140606"/>
                  </a:lnTo>
                  <a:lnTo>
                    <a:pt x="7146553" y="141685"/>
                  </a:lnTo>
                  <a:lnTo>
                    <a:pt x="7147632" y="147080"/>
                  </a:lnTo>
                  <a:lnTo>
                    <a:pt x="7147632" y="153689"/>
                  </a:lnTo>
                  <a:lnTo>
                    <a:pt x="7161929" y="153689"/>
                  </a:lnTo>
                  <a:lnTo>
                    <a:pt x="7193624" y="158140"/>
                  </a:lnTo>
                  <a:cubicBezTo>
                    <a:pt x="7193624" y="156792"/>
                    <a:pt x="7202392" y="155667"/>
                    <a:pt x="7219925" y="154769"/>
                  </a:cubicBezTo>
                  <a:cubicBezTo>
                    <a:pt x="7221544" y="140202"/>
                    <a:pt x="7224826" y="132918"/>
                    <a:pt x="7229771" y="132918"/>
                  </a:cubicBezTo>
                  <a:lnTo>
                    <a:pt x="7229771" y="128467"/>
                  </a:lnTo>
                  <a:lnTo>
                    <a:pt x="7227613" y="125230"/>
                  </a:lnTo>
                  <a:lnTo>
                    <a:pt x="7231929" y="124151"/>
                  </a:lnTo>
                  <a:lnTo>
                    <a:pt x="7231929" y="123072"/>
                  </a:lnTo>
                  <a:lnTo>
                    <a:pt x="7226534" y="123072"/>
                  </a:lnTo>
                  <a:lnTo>
                    <a:pt x="7223162" y="124151"/>
                  </a:lnTo>
                  <a:lnTo>
                    <a:pt x="7223162" y="121993"/>
                  </a:lnTo>
                  <a:cubicBezTo>
                    <a:pt x="7231974" y="111023"/>
                    <a:pt x="7239302" y="105538"/>
                    <a:pt x="7245147" y="105538"/>
                  </a:cubicBezTo>
                  <a:lnTo>
                    <a:pt x="7246226" y="105538"/>
                  </a:lnTo>
                  <a:cubicBezTo>
                    <a:pt x="7251891" y="108416"/>
                    <a:pt x="7263580" y="117542"/>
                    <a:pt x="7281294" y="132918"/>
                  </a:cubicBezTo>
                  <a:lnTo>
                    <a:pt x="7281294" y="133997"/>
                  </a:lnTo>
                  <a:cubicBezTo>
                    <a:pt x="7275449" y="145866"/>
                    <a:pt x="7272527" y="160838"/>
                    <a:pt x="7272527" y="178911"/>
                  </a:cubicBezTo>
                  <a:lnTo>
                    <a:pt x="7275764" y="190915"/>
                  </a:lnTo>
                  <a:lnTo>
                    <a:pt x="7271448" y="200761"/>
                  </a:lnTo>
                  <a:cubicBezTo>
                    <a:pt x="7271448" y="211191"/>
                    <a:pt x="7272886" y="218115"/>
                    <a:pt x="7275764" y="221532"/>
                  </a:cubicBezTo>
                  <a:lnTo>
                    <a:pt x="7275764" y="223825"/>
                  </a:lnTo>
                  <a:cubicBezTo>
                    <a:pt x="7272886" y="230389"/>
                    <a:pt x="7271043" y="239875"/>
                    <a:pt x="7270234" y="252284"/>
                  </a:cubicBezTo>
                  <a:cubicBezTo>
                    <a:pt x="7261512" y="261006"/>
                    <a:pt x="7254948" y="266086"/>
                    <a:pt x="7250542" y="267525"/>
                  </a:cubicBezTo>
                  <a:lnTo>
                    <a:pt x="7240696" y="266446"/>
                  </a:lnTo>
                  <a:cubicBezTo>
                    <a:pt x="7240696" y="268334"/>
                    <a:pt x="7236335" y="270537"/>
                    <a:pt x="7227613" y="273054"/>
                  </a:cubicBezTo>
                  <a:cubicBezTo>
                    <a:pt x="7221589" y="273054"/>
                    <a:pt x="7216104" y="267929"/>
                    <a:pt x="7211158" y="257679"/>
                  </a:cubicBezTo>
                  <a:lnTo>
                    <a:pt x="7211158" y="256600"/>
                  </a:lnTo>
                  <a:lnTo>
                    <a:pt x="7212237" y="255521"/>
                  </a:lnTo>
                  <a:lnTo>
                    <a:pt x="7212237" y="254442"/>
                  </a:lnTo>
                  <a:cubicBezTo>
                    <a:pt x="7209360" y="254442"/>
                    <a:pt x="7207921" y="252239"/>
                    <a:pt x="7207921" y="247833"/>
                  </a:cubicBezTo>
                  <a:cubicBezTo>
                    <a:pt x="7200368" y="241448"/>
                    <a:pt x="7191242" y="235604"/>
                    <a:pt x="7180542" y="230299"/>
                  </a:cubicBezTo>
                  <a:lnTo>
                    <a:pt x="7180542" y="228141"/>
                  </a:lnTo>
                  <a:cubicBezTo>
                    <a:pt x="7180542" y="227242"/>
                    <a:pt x="7184183" y="225803"/>
                    <a:pt x="7191467" y="223825"/>
                  </a:cubicBezTo>
                  <a:lnTo>
                    <a:pt x="7196996" y="225983"/>
                  </a:lnTo>
                  <a:lnTo>
                    <a:pt x="7203470" y="223825"/>
                  </a:lnTo>
                  <a:lnTo>
                    <a:pt x="7204550" y="224904"/>
                  </a:lnTo>
                  <a:cubicBezTo>
                    <a:pt x="7204550" y="221937"/>
                    <a:pt x="7209315" y="219733"/>
                    <a:pt x="7218846" y="218295"/>
                  </a:cubicBezTo>
                  <a:lnTo>
                    <a:pt x="7222083" y="199682"/>
                  </a:lnTo>
                  <a:lnTo>
                    <a:pt x="7218846" y="198603"/>
                  </a:lnTo>
                  <a:lnTo>
                    <a:pt x="7210079" y="201840"/>
                  </a:lnTo>
                  <a:cubicBezTo>
                    <a:pt x="7205674" y="201840"/>
                    <a:pt x="7202751" y="199682"/>
                    <a:pt x="7201312" y="195366"/>
                  </a:cubicBezTo>
                  <a:lnTo>
                    <a:pt x="7177170" y="198603"/>
                  </a:lnTo>
                  <a:lnTo>
                    <a:pt x="7176091" y="198603"/>
                  </a:lnTo>
                  <a:lnTo>
                    <a:pt x="7166245" y="196445"/>
                  </a:lnTo>
                  <a:lnTo>
                    <a:pt x="7152083" y="197524"/>
                  </a:lnTo>
                  <a:lnTo>
                    <a:pt x="7148711" y="196445"/>
                  </a:lnTo>
                  <a:lnTo>
                    <a:pt x="7146553" y="199682"/>
                  </a:lnTo>
                  <a:cubicBezTo>
                    <a:pt x="7147992" y="202200"/>
                    <a:pt x="7149071" y="207325"/>
                    <a:pt x="7149790" y="215058"/>
                  </a:cubicBezTo>
                  <a:lnTo>
                    <a:pt x="7148711" y="216137"/>
                  </a:lnTo>
                  <a:lnTo>
                    <a:pt x="7147632" y="216137"/>
                  </a:lnTo>
                  <a:lnTo>
                    <a:pt x="7146553" y="215058"/>
                  </a:lnTo>
                  <a:lnTo>
                    <a:pt x="7143316" y="216137"/>
                  </a:lnTo>
                  <a:lnTo>
                    <a:pt x="7145474" y="218295"/>
                  </a:lnTo>
                  <a:lnTo>
                    <a:pt x="7142237" y="224904"/>
                  </a:lnTo>
                  <a:lnTo>
                    <a:pt x="7146553" y="229220"/>
                  </a:lnTo>
                  <a:lnTo>
                    <a:pt x="7146553" y="245675"/>
                  </a:lnTo>
                  <a:lnTo>
                    <a:pt x="7145474" y="246754"/>
                  </a:lnTo>
                  <a:lnTo>
                    <a:pt x="7146553" y="247833"/>
                  </a:lnTo>
                  <a:lnTo>
                    <a:pt x="7146553" y="253363"/>
                  </a:lnTo>
                  <a:lnTo>
                    <a:pt x="7147632" y="265367"/>
                  </a:lnTo>
                  <a:cubicBezTo>
                    <a:pt x="7145294" y="270492"/>
                    <a:pt x="7140574" y="273054"/>
                    <a:pt x="7133470" y="273054"/>
                  </a:cubicBezTo>
                  <a:cubicBezTo>
                    <a:pt x="7128705" y="273054"/>
                    <a:pt x="7123580" y="271975"/>
                    <a:pt x="7118094" y="269817"/>
                  </a:cubicBezTo>
                  <a:lnTo>
                    <a:pt x="7111485" y="271975"/>
                  </a:lnTo>
                  <a:lnTo>
                    <a:pt x="7105011" y="270896"/>
                  </a:lnTo>
                  <a:lnTo>
                    <a:pt x="7099482" y="271975"/>
                  </a:lnTo>
                  <a:lnTo>
                    <a:pt x="7098403" y="270896"/>
                  </a:lnTo>
                  <a:lnTo>
                    <a:pt x="7098403" y="265367"/>
                  </a:lnTo>
                  <a:lnTo>
                    <a:pt x="7093952" y="235829"/>
                  </a:lnTo>
                  <a:cubicBezTo>
                    <a:pt x="7096919" y="231962"/>
                    <a:pt x="7098403" y="228321"/>
                    <a:pt x="7098403" y="224904"/>
                  </a:cubicBezTo>
                  <a:lnTo>
                    <a:pt x="7099482" y="224904"/>
                  </a:lnTo>
                  <a:lnTo>
                    <a:pt x="7098403" y="223825"/>
                  </a:lnTo>
                  <a:lnTo>
                    <a:pt x="7098403" y="213979"/>
                  </a:lnTo>
                  <a:lnTo>
                    <a:pt x="7097324" y="208449"/>
                  </a:lnTo>
                  <a:lnTo>
                    <a:pt x="7103798" y="206291"/>
                  </a:lnTo>
                  <a:lnTo>
                    <a:pt x="7097324" y="199682"/>
                  </a:lnTo>
                  <a:lnTo>
                    <a:pt x="7099482" y="196445"/>
                  </a:lnTo>
                  <a:lnTo>
                    <a:pt x="7098403" y="174460"/>
                  </a:lnTo>
                  <a:lnTo>
                    <a:pt x="7098403" y="155847"/>
                  </a:lnTo>
                  <a:lnTo>
                    <a:pt x="7099482" y="154769"/>
                  </a:lnTo>
                  <a:cubicBezTo>
                    <a:pt x="7099482" y="140202"/>
                    <a:pt x="7096200" y="132918"/>
                    <a:pt x="7089636" y="132918"/>
                  </a:cubicBezTo>
                  <a:lnTo>
                    <a:pt x="7078711" y="139527"/>
                  </a:lnTo>
                  <a:lnTo>
                    <a:pt x="7072102" y="124151"/>
                  </a:lnTo>
                  <a:lnTo>
                    <a:pt x="7066572" y="98930"/>
                  </a:lnTo>
                  <a:cubicBezTo>
                    <a:pt x="7065133" y="98930"/>
                    <a:pt x="7062616" y="93849"/>
                    <a:pt x="7059019" y="83688"/>
                  </a:cubicBezTo>
                  <a:lnTo>
                    <a:pt x="7059019" y="81395"/>
                  </a:lnTo>
                  <a:lnTo>
                    <a:pt x="7063335" y="77079"/>
                  </a:lnTo>
                  <a:cubicBezTo>
                    <a:pt x="7078711" y="79058"/>
                    <a:pt x="7086399" y="81620"/>
                    <a:pt x="7086399" y="84767"/>
                  </a:cubicBezTo>
                  <a:lnTo>
                    <a:pt x="7086399" y="85846"/>
                  </a:lnTo>
                  <a:lnTo>
                    <a:pt x="7089636" y="83688"/>
                  </a:lnTo>
                  <a:lnTo>
                    <a:pt x="7098403" y="84767"/>
                  </a:lnTo>
                  <a:lnTo>
                    <a:pt x="7102719" y="80316"/>
                  </a:lnTo>
                  <a:lnTo>
                    <a:pt x="7112564" y="81395"/>
                  </a:lnTo>
                  <a:cubicBezTo>
                    <a:pt x="7114992" y="81395"/>
                    <a:pt x="7117915" y="74472"/>
                    <a:pt x="7121331" y="60625"/>
                  </a:cubicBezTo>
                  <a:lnTo>
                    <a:pt x="7121331" y="56309"/>
                  </a:lnTo>
                  <a:lnTo>
                    <a:pt x="7110406" y="51858"/>
                  </a:lnTo>
                  <a:lnTo>
                    <a:pt x="7109327" y="51858"/>
                  </a:lnTo>
                  <a:lnTo>
                    <a:pt x="7098403" y="55095"/>
                  </a:lnTo>
                  <a:cubicBezTo>
                    <a:pt x="7095975" y="55095"/>
                    <a:pt x="7093412" y="53656"/>
                    <a:pt x="7090715" y="50779"/>
                  </a:cubicBezTo>
                  <a:lnTo>
                    <a:pt x="7086399" y="51858"/>
                  </a:lnTo>
                  <a:lnTo>
                    <a:pt x="7075339" y="50779"/>
                  </a:lnTo>
                  <a:cubicBezTo>
                    <a:pt x="7075339" y="52937"/>
                    <a:pt x="7072057" y="54780"/>
                    <a:pt x="7065493" y="56309"/>
                  </a:cubicBezTo>
                  <a:lnTo>
                    <a:pt x="7053489" y="46328"/>
                  </a:lnTo>
                  <a:lnTo>
                    <a:pt x="7053489" y="45249"/>
                  </a:lnTo>
                  <a:lnTo>
                    <a:pt x="7057805" y="40933"/>
                  </a:lnTo>
                  <a:lnTo>
                    <a:pt x="7059019" y="40933"/>
                  </a:lnTo>
                  <a:lnTo>
                    <a:pt x="7065493" y="48621"/>
                  </a:lnTo>
                  <a:lnTo>
                    <a:pt x="7066572" y="48621"/>
                  </a:lnTo>
                  <a:cubicBezTo>
                    <a:pt x="7069539" y="43495"/>
                    <a:pt x="7072102" y="40933"/>
                    <a:pt x="7074260" y="40933"/>
                  </a:cubicBezTo>
                  <a:cubicBezTo>
                    <a:pt x="7080824" y="42911"/>
                    <a:pt x="7084106" y="44350"/>
                    <a:pt x="7084106" y="45249"/>
                  </a:cubicBezTo>
                  <a:lnTo>
                    <a:pt x="7085185" y="44170"/>
                  </a:lnTo>
                  <a:lnTo>
                    <a:pt x="7087478" y="44170"/>
                  </a:lnTo>
                  <a:lnTo>
                    <a:pt x="7090715" y="46328"/>
                  </a:lnTo>
                  <a:lnTo>
                    <a:pt x="7091794" y="46328"/>
                  </a:lnTo>
                  <a:lnTo>
                    <a:pt x="7090715" y="45249"/>
                  </a:lnTo>
                  <a:lnTo>
                    <a:pt x="7090715" y="43091"/>
                  </a:lnTo>
                  <a:lnTo>
                    <a:pt x="7092873" y="40933"/>
                  </a:lnTo>
                  <a:lnTo>
                    <a:pt x="7103798" y="40933"/>
                  </a:lnTo>
                  <a:cubicBezTo>
                    <a:pt x="7106765" y="44529"/>
                    <a:pt x="7109327" y="46328"/>
                    <a:pt x="7111485" y="46328"/>
                  </a:cubicBezTo>
                  <a:lnTo>
                    <a:pt x="7118094" y="40933"/>
                  </a:lnTo>
                  <a:lnTo>
                    <a:pt x="7126861" y="40933"/>
                  </a:lnTo>
                  <a:lnTo>
                    <a:pt x="7133470" y="43091"/>
                  </a:lnTo>
                  <a:lnTo>
                    <a:pt x="7143316" y="42012"/>
                  </a:lnTo>
                  <a:lnTo>
                    <a:pt x="7144395" y="42012"/>
                  </a:lnTo>
                  <a:lnTo>
                    <a:pt x="7145474" y="43091"/>
                  </a:lnTo>
                  <a:cubicBezTo>
                    <a:pt x="7150959" y="40393"/>
                    <a:pt x="7153881" y="38190"/>
                    <a:pt x="7154241" y="36482"/>
                  </a:cubicBezTo>
                  <a:lnTo>
                    <a:pt x="7151004" y="30008"/>
                  </a:lnTo>
                  <a:lnTo>
                    <a:pt x="7153162" y="23399"/>
                  </a:lnTo>
                  <a:lnTo>
                    <a:pt x="7149790" y="12474"/>
                  </a:lnTo>
                  <a:cubicBezTo>
                    <a:pt x="7151139" y="9147"/>
                    <a:pt x="7153342" y="6584"/>
                    <a:pt x="7156399" y="4786"/>
                  </a:cubicBezTo>
                  <a:close/>
                  <a:moveTo>
                    <a:pt x="1235703" y="4649"/>
                  </a:moveTo>
                  <a:lnTo>
                    <a:pt x="1240289" y="4649"/>
                  </a:lnTo>
                  <a:lnTo>
                    <a:pt x="1265510" y="26498"/>
                  </a:lnTo>
                  <a:lnTo>
                    <a:pt x="1266725" y="30814"/>
                  </a:lnTo>
                  <a:cubicBezTo>
                    <a:pt x="1276255" y="31354"/>
                    <a:pt x="1281021" y="33152"/>
                    <a:pt x="1281021" y="36209"/>
                  </a:cubicBezTo>
                  <a:lnTo>
                    <a:pt x="1281021" y="37288"/>
                  </a:lnTo>
                  <a:lnTo>
                    <a:pt x="1279942" y="38367"/>
                  </a:lnTo>
                  <a:lnTo>
                    <a:pt x="1281021" y="39446"/>
                  </a:lnTo>
                  <a:lnTo>
                    <a:pt x="1281021" y="41604"/>
                  </a:lnTo>
                  <a:lnTo>
                    <a:pt x="1277650" y="45111"/>
                  </a:lnTo>
                  <a:lnTo>
                    <a:pt x="1255664" y="41604"/>
                  </a:lnTo>
                  <a:cubicBezTo>
                    <a:pt x="1253416" y="41604"/>
                    <a:pt x="1252293" y="42773"/>
                    <a:pt x="1252293" y="45111"/>
                  </a:cubicBezTo>
                  <a:lnTo>
                    <a:pt x="1251214" y="46190"/>
                  </a:lnTo>
                  <a:lnTo>
                    <a:pt x="1239074" y="46190"/>
                  </a:lnTo>
                  <a:cubicBezTo>
                    <a:pt x="1235567" y="46190"/>
                    <a:pt x="1231880" y="45021"/>
                    <a:pt x="1228015" y="42683"/>
                  </a:cubicBezTo>
                  <a:cubicBezTo>
                    <a:pt x="1218123" y="49517"/>
                    <a:pt x="1211874" y="56441"/>
                    <a:pt x="1209267" y="63454"/>
                  </a:cubicBezTo>
                  <a:lnTo>
                    <a:pt x="1210346" y="73435"/>
                  </a:lnTo>
                  <a:lnTo>
                    <a:pt x="1207109" y="74514"/>
                  </a:lnTo>
                  <a:lnTo>
                    <a:pt x="1207109" y="75593"/>
                  </a:lnTo>
                  <a:lnTo>
                    <a:pt x="1210346" y="79909"/>
                  </a:lnTo>
                  <a:lnTo>
                    <a:pt x="1210346" y="86383"/>
                  </a:lnTo>
                  <a:lnTo>
                    <a:pt x="1209267" y="101759"/>
                  </a:lnTo>
                  <a:lnTo>
                    <a:pt x="1210346" y="104996"/>
                  </a:lnTo>
                  <a:lnTo>
                    <a:pt x="1230308" y="106075"/>
                  </a:lnTo>
                  <a:cubicBezTo>
                    <a:pt x="1231926" y="100320"/>
                    <a:pt x="1235972" y="95195"/>
                    <a:pt x="1242447" y="90699"/>
                  </a:cubicBezTo>
                  <a:lnTo>
                    <a:pt x="1250135" y="85304"/>
                  </a:lnTo>
                  <a:cubicBezTo>
                    <a:pt x="1256338" y="88002"/>
                    <a:pt x="1266994" y="96004"/>
                    <a:pt x="1282100" y="109312"/>
                  </a:cubicBezTo>
                  <a:lnTo>
                    <a:pt x="1282100" y="110391"/>
                  </a:lnTo>
                  <a:cubicBezTo>
                    <a:pt x="1281021" y="113268"/>
                    <a:pt x="1278459" y="114707"/>
                    <a:pt x="1274411" y="114707"/>
                  </a:cubicBezTo>
                  <a:lnTo>
                    <a:pt x="1266725" y="113628"/>
                  </a:lnTo>
                  <a:lnTo>
                    <a:pt x="1266725" y="114707"/>
                  </a:lnTo>
                  <a:lnTo>
                    <a:pt x="1267803" y="122260"/>
                  </a:lnTo>
                  <a:lnTo>
                    <a:pt x="1263352" y="127925"/>
                  </a:lnTo>
                  <a:lnTo>
                    <a:pt x="1271175" y="135478"/>
                  </a:lnTo>
                  <a:lnTo>
                    <a:pt x="1271175" y="137636"/>
                  </a:lnTo>
                  <a:lnTo>
                    <a:pt x="1267803" y="143031"/>
                  </a:lnTo>
                  <a:lnTo>
                    <a:pt x="1271175" y="157328"/>
                  </a:lnTo>
                  <a:lnTo>
                    <a:pt x="1265510" y="169197"/>
                  </a:lnTo>
                  <a:lnTo>
                    <a:pt x="1265510" y="179178"/>
                  </a:lnTo>
                  <a:cubicBezTo>
                    <a:pt x="1267038" y="180436"/>
                    <a:pt x="1268162" y="185831"/>
                    <a:pt x="1268882" y="195363"/>
                  </a:cubicBezTo>
                  <a:lnTo>
                    <a:pt x="1265510" y="202916"/>
                  </a:lnTo>
                  <a:lnTo>
                    <a:pt x="1268882" y="206422"/>
                  </a:lnTo>
                  <a:lnTo>
                    <a:pt x="1267803" y="209659"/>
                  </a:lnTo>
                  <a:lnTo>
                    <a:pt x="1271175" y="228002"/>
                  </a:lnTo>
                  <a:lnTo>
                    <a:pt x="1267803" y="254168"/>
                  </a:lnTo>
                  <a:lnTo>
                    <a:pt x="1269961" y="258619"/>
                  </a:lnTo>
                  <a:cubicBezTo>
                    <a:pt x="1268882" y="266532"/>
                    <a:pt x="1266678" y="270488"/>
                    <a:pt x="1263352" y="270488"/>
                  </a:cubicBezTo>
                  <a:lnTo>
                    <a:pt x="1252293" y="271702"/>
                  </a:lnTo>
                  <a:lnTo>
                    <a:pt x="1243526" y="270488"/>
                  </a:lnTo>
                  <a:lnTo>
                    <a:pt x="1229093" y="271702"/>
                  </a:lnTo>
                  <a:lnTo>
                    <a:pt x="1221405" y="264014"/>
                  </a:lnTo>
                  <a:lnTo>
                    <a:pt x="1224778" y="258619"/>
                  </a:lnTo>
                  <a:lnTo>
                    <a:pt x="1224778" y="255247"/>
                  </a:lnTo>
                  <a:lnTo>
                    <a:pt x="1222620" y="248773"/>
                  </a:lnTo>
                  <a:lnTo>
                    <a:pt x="1224778" y="237848"/>
                  </a:lnTo>
                  <a:lnTo>
                    <a:pt x="1223699" y="229082"/>
                  </a:lnTo>
                  <a:lnTo>
                    <a:pt x="1224778" y="211817"/>
                  </a:lnTo>
                  <a:lnTo>
                    <a:pt x="1222620" y="205343"/>
                  </a:lnTo>
                  <a:lnTo>
                    <a:pt x="1222620" y="194284"/>
                  </a:lnTo>
                  <a:cubicBezTo>
                    <a:pt x="1223699" y="187810"/>
                    <a:pt x="1225857" y="184573"/>
                    <a:pt x="1229093" y="184573"/>
                  </a:cubicBezTo>
                  <a:lnTo>
                    <a:pt x="1229093" y="182415"/>
                  </a:lnTo>
                  <a:cubicBezTo>
                    <a:pt x="1226216" y="182415"/>
                    <a:pt x="1224778" y="180167"/>
                    <a:pt x="1224778" y="175671"/>
                  </a:cubicBezTo>
                  <a:lnTo>
                    <a:pt x="1224778" y="169197"/>
                  </a:lnTo>
                  <a:lnTo>
                    <a:pt x="1225857" y="164881"/>
                  </a:lnTo>
                  <a:lnTo>
                    <a:pt x="1223699" y="158407"/>
                  </a:lnTo>
                  <a:lnTo>
                    <a:pt x="1225857" y="149505"/>
                  </a:lnTo>
                  <a:lnTo>
                    <a:pt x="1222620" y="130083"/>
                  </a:lnTo>
                  <a:lnTo>
                    <a:pt x="1226936" y="117944"/>
                  </a:lnTo>
                  <a:lnTo>
                    <a:pt x="1225857" y="112549"/>
                  </a:lnTo>
                  <a:lnTo>
                    <a:pt x="1222620" y="112549"/>
                  </a:lnTo>
                  <a:cubicBezTo>
                    <a:pt x="1213717" y="113988"/>
                    <a:pt x="1209267" y="116505"/>
                    <a:pt x="1209267" y="120102"/>
                  </a:cubicBezTo>
                  <a:lnTo>
                    <a:pt x="1211425" y="133320"/>
                  </a:lnTo>
                  <a:lnTo>
                    <a:pt x="1211425" y="134399"/>
                  </a:lnTo>
                  <a:cubicBezTo>
                    <a:pt x="1209987" y="145549"/>
                    <a:pt x="1207783" y="155349"/>
                    <a:pt x="1204816" y="163802"/>
                  </a:cubicBezTo>
                  <a:lnTo>
                    <a:pt x="1203737" y="170276"/>
                  </a:lnTo>
                  <a:lnTo>
                    <a:pt x="1204816" y="174592"/>
                  </a:lnTo>
                  <a:lnTo>
                    <a:pt x="1204816" y="175671"/>
                  </a:lnTo>
                  <a:lnTo>
                    <a:pt x="1201579" y="188889"/>
                  </a:lnTo>
                  <a:lnTo>
                    <a:pt x="1202658" y="193205"/>
                  </a:lnTo>
                  <a:cubicBezTo>
                    <a:pt x="1202658" y="200218"/>
                    <a:pt x="1197532" y="208221"/>
                    <a:pt x="1187283" y="217212"/>
                  </a:cubicBezTo>
                  <a:cubicBezTo>
                    <a:pt x="1184315" y="217212"/>
                    <a:pt x="1182831" y="220809"/>
                    <a:pt x="1182831" y="228002"/>
                  </a:cubicBezTo>
                  <a:cubicBezTo>
                    <a:pt x="1178965" y="235286"/>
                    <a:pt x="1176402" y="238927"/>
                    <a:pt x="1175143" y="238927"/>
                  </a:cubicBezTo>
                  <a:cubicBezTo>
                    <a:pt x="1170019" y="238927"/>
                    <a:pt x="1167096" y="243288"/>
                    <a:pt x="1166376" y="252010"/>
                  </a:cubicBezTo>
                  <a:cubicBezTo>
                    <a:pt x="1155856" y="262171"/>
                    <a:pt x="1148124" y="267251"/>
                    <a:pt x="1143179" y="267251"/>
                  </a:cubicBezTo>
                  <a:lnTo>
                    <a:pt x="1142100" y="267251"/>
                  </a:lnTo>
                  <a:lnTo>
                    <a:pt x="1139806" y="265093"/>
                  </a:lnTo>
                  <a:lnTo>
                    <a:pt x="1139806" y="264014"/>
                  </a:lnTo>
                  <a:cubicBezTo>
                    <a:pt x="1142593" y="262036"/>
                    <a:pt x="1145516" y="256596"/>
                    <a:pt x="1148574" y="247694"/>
                  </a:cubicBezTo>
                  <a:lnTo>
                    <a:pt x="1150865" y="245536"/>
                  </a:lnTo>
                  <a:lnTo>
                    <a:pt x="1150865" y="242164"/>
                  </a:lnTo>
                  <a:lnTo>
                    <a:pt x="1149652" y="231239"/>
                  </a:lnTo>
                  <a:cubicBezTo>
                    <a:pt x="1155676" y="227463"/>
                    <a:pt x="1158689" y="224226"/>
                    <a:pt x="1158689" y="221529"/>
                  </a:cubicBezTo>
                  <a:lnTo>
                    <a:pt x="1157339" y="218291"/>
                  </a:lnTo>
                  <a:lnTo>
                    <a:pt x="1154102" y="218291"/>
                  </a:lnTo>
                  <a:lnTo>
                    <a:pt x="1150865" y="220450"/>
                  </a:lnTo>
                  <a:lnTo>
                    <a:pt x="1145337" y="219370"/>
                  </a:lnTo>
                  <a:lnTo>
                    <a:pt x="1144257" y="220450"/>
                  </a:lnTo>
                  <a:lnTo>
                    <a:pt x="1145337" y="225845"/>
                  </a:lnTo>
                  <a:lnTo>
                    <a:pt x="1145337" y="226923"/>
                  </a:lnTo>
                  <a:lnTo>
                    <a:pt x="1142100" y="230161"/>
                  </a:lnTo>
                  <a:lnTo>
                    <a:pt x="1140885" y="230161"/>
                  </a:lnTo>
                  <a:lnTo>
                    <a:pt x="1139806" y="229082"/>
                  </a:lnTo>
                  <a:lnTo>
                    <a:pt x="1138727" y="230161"/>
                  </a:lnTo>
                  <a:lnTo>
                    <a:pt x="1135491" y="230161"/>
                  </a:lnTo>
                  <a:cubicBezTo>
                    <a:pt x="1132253" y="227283"/>
                    <a:pt x="1127082" y="225125"/>
                    <a:pt x="1119980" y="223686"/>
                  </a:cubicBezTo>
                  <a:lnTo>
                    <a:pt x="1117686" y="221529"/>
                  </a:lnTo>
                  <a:lnTo>
                    <a:pt x="1113371" y="221529"/>
                  </a:lnTo>
                  <a:lnTo>
                    <a:pt x="1111212" y="223686"/>
                  </a:lnTo>
                  <a:lnTo>
                    <a:pt x="1111212" y="226923"/>
                  </a:lnTo>
                  <a:lnTo>
                    <a:pt x="1116607" y="226923"/>
                  </a:lnTo>
                  <a:lnTo>
                    <a:pt x="1118900" y="229082"/>
                  </a:lnTo>
                  <a:lnTo>
                    <a:pt x="1117686" y="244322"/>
                  </a:lnTo>
                  <a:lnTo>
                    <a:pt x="1121059" y="254168"/>
                  </a:lnTo>
                  <a:lnTo>
                    <a:pt x="1121059" y="256326"/>
                  </a:lnTo>
                  <a:cubicBezTo>
                    <a:pt x="1121059" y="263610"/>
                    <a:pt x="1115574" y="267251"/>
                    <a:pt x="1104604" y="267251"/>
                  </a:cubicBezTo>
                  <a:cubicBezTo>
                    <a:pt x="1104604" y="268690"/>
                    <a:pt x="1102715" y="269409"/>
                    <a:pt x="1098939" y="269409"/>
                  </a:cubicBezTo>
                  <a:lnTo>
                    <a:pt x="1090172" y="269409"/>
                  </a:lnTo>
                  <a:lnTo>
                    <a:pt x="1090172" y="267251"/>
                  </a:lnTo>
                  <a:lnTo>
                    <a:pt x="1091250" y="261856"/>
                  </a:lnTo>
                  <a:cubicBezTo>
                    <a:pt x="1089812" y="261856"/>
                    <a:pt x="1089092" y="263655"/>
                    <a:pt x="1089092" y="267251"/>
                  </a:cubicBezTo>
                  <a:lnTo>
                    <a:pt x="1088014" y="267251"/>
                  </a:lnTo>
                  <a:cubicBezTo>
                    <a:pt x="1086754" y="267251"/>
                    <a:pt x="1085631" y="263969"/>
                    <a:pt x="1084643" y="257405"/>
                  </a:cubicBezTo>
                  <a:lnTo>
                    <a:pt x="1083564" y="257405"/>
                  </a:lnTo>
                  <a:lnTo>
                    <a:pt x="1083564" y="258619"/>
                  </a:lnTo>
                  <a:lnTo>
                    <a:pt x="1084643" y="268330"/>
                  </a:lnTo>
                  <a:lnTo>
                    <a:pt x="1083564" y="268330"/>
                  </a:lnTo>
                  <a:cubicBezTo>
                    <a:pt x="1073942" y="268330"/>
                    <a:pt x="1069132" y="262531"/>
                    <a:pt x="1069132" y="250931"/>
                  </a:cubicBezTo>
                  <a:cubicBezTo>
                    <a:pt x="1069132" y="249313"/>
                    <a:pt x="1071334" y="246031"/>
                    <a:pt x="1075739" y="241085"/>
                  </a:cubicBezTo>
                  <a:lnTo>
                    <a:pt x="1075739" y="237848"/>
                  </a:lnTo>
                  <a:cubicBezTo>
                    <a:pt x="1075739" y="236769"/>
                    <a:pt x="1072818" y="235331"/>
                    <a:pt x="1066974" y="233532"/>
                  </a:cubicBezTo>
                  <a:lnTo>
                    <a:pt x="1062658" y="234611"/>
                  </a:lnTo>
                  <a:lnTo>
                    <a:pt x="1061444" y="233532"/>
                  </a:lnTo>
                  <a:lnTo>
                    <a:pt x="1060365" y="233532"/>
                  </a:lnTo>
                  <a:cubicBezTo>
                    <a:pt x="1054339" y="235151"/>
                    <a:pt x="1046608" y="238748"/>
                    <a:pt x="1037165" y="244322"/>
                  </a:cubicBezTo>
                  <a:cubicBezTo>
                    <a:pt x="1030423" y="244322"/>
                    <a:pt x="1025296" y="246525"/>
                    <a:pt x="1021791" y="250931"/>
                  </a:cubicBezTo>
                  <a:lnTo>
                    <a:pt x="1010730" y="254168"/>
                  </a:lnTo>
                  <a:lnTo>
                    <a:pt x="1009651" y="253089"/>
                  </a:lnTo>
                  <a:lnTo>
                    <a:pt x="1009651" y="249852"/>
                  </a:lnTo>
                  <a:lnTo>
                    <a:pt x="1024083" y="232453"/>
                  </a:lnTo>
                  <a:cubicBezTo>
                    <a:pt x="1024083" y="230205"/>
                    <a:pt x="1025521" y="228362"/>
                    <a:pt x="1028398" y="226923"/>
                  </a:cubicBezTo>
                  <a:lnTo>
                    <a:pt x="1029477" y="226923"/>
                  </a:lnTo>
                  <a:lnTo>
                    <a:pt x="1029477" y="229082"/>
                  </a:lnTo>
                  <a:lnTo>
                    <a:pt x="1032850" y="226923"/>
                  </a:lnTo>
                  <a:lnTo>
                    <a:pt x="1033929" y="228002"/>
                  </a:lnTo>
                  <a:lnTo>
                    <a:pt x="1035008" y="226923"/>
                  </a:lnTo>
                  <a:lnTo>
                    <a:pt x="1035008" y="225845"/>
                  </a:lnTo>
                  <a:lnTo>
                    <a:pt x="1031769" y="222607"/>
                  </a:lnTo>
                  <a:lnTo>
                    <a:pt x="1057128" y="179178"/>
                  </a:lnTo>
                  <a:cubicBezTo>
                    <a:pt x="1057128" y="175221"/>
                    <a:pt x="1058566" y="171535"/>
                    <a:pt x="1061444" y="168118"/>
                  </a:cubicBezTo>
                  <a:lnTo>
                    <a:pt x="1061444" y="167039"/>
                  </a:lnTo>
                  <a:cubicBezTo>
                    <a:pt x="1061444" y="165600"/>
                    <a:pt x="1059286" y="164521"/>
                    <a:pt x="1054970" y="163802"/>
                  </a:cubicBezTo>
                  <a:cubicBezTo>
                    <a:pt x="1054250" y="165960"/>
                    <a:pt x="1052001" y="167039"/>
                    <a:pt x="1048225" y="167039"/>
                  </a:cubicBezTo>
                  <a:lnTo>
                    <a:pt x="1046067" y="167039"/>
                  </a:lnTo>
                  <a:lnTo>
                    <a:pt x="1030692" y="163802"/>
                  </a:lnTo>
                  <a:lnTo>
                    <a:pt x="1024083" y="165960"/>
                  </a:lnTo>
                  <a:lnTo>
                    <a:pt x="1022870" y="164881"/>
                  </a:lnTo>
                  <a:lnTo>
                    <a:pt x="1022870" y="162723"/>
                  </a:lnTo>
                  <a:cubicBezTo>
                    <a:pt x="1022870" y="160565"/>
                    <a:pt x="1026555" y="158766"/>
                    <a:pt x="1033929" y="157328"/>
                  </a:cubicBezTo>
                  <a:lnTo>
                    <a:pt x="1041616" y="158407"/>
                  </a:lnTo>
                  <a:lnTo>
                    <a:pt x="1048225" y="156249"/>
                  </a:lnTo>
                  <a:lnTo>
                    <a:pt x="1052677" y="158407"/>
                  </a:lnTo>
                  <a:cubicBezTo>
                    <a:pt x="1064455" y="158407"/>
                    <a:pt x="1070345" y="156968"/>
                    <a:pt x="1070345" y="154091"/>
                  </a:cubicBezTo>
                  <a:lnTo>
                    <a:pt x="1065895" y="131162"/>
                  </a:lnTo>
                  <a:cubicBezTo>
                    <a:pt x="1059331" y="130263"/>
                    <a:pt x="1056048" y="129184"/>
                    <a:pt x="1056048" y="127925"/>
                  </a:cubicBezTo>
                  <a:lnTo>
                    <a:pt x="1056048" y="125767"/>
                  </a:lnTo>
                  <a:lnTo>
                    <a:pt x="1058205" y="123339"/>
                  </a:lnTo>
                  <a:lnTo>
                    <a:pt x="1064814" y="123339"/>
                  </a:lnTo>
                  <a:lnTo>
                    <a:pt x="1064814" y="122260"/>
                  </a:lnTo>
                  <a:cubicBezTo>
                    <a:pt x="1064814" y="120462"/>
                    <a:pt x="1061534" y="119023"/>
                    <a:pt x="1054970" y="117944"/>
                  </a:cubicBezTo>
                  <a:lnTo>
                    <a:pt x="1052677" y="111470"/>
                  </a:lnTo>
                  <a:lnTo>
                    <a:pt x="1053891" y="110391"/>
                  </a:lnTo>
                  <a:lnTo>
                    <a:pt x="1053891" y="109312"/>
                  </a:lnTo>
                  <a:lnTo>
                    <a:pt x="1048225" y="97173"/>
                  </a:lnTo>
                  <a:cubicBezTo>
                    <a:pt x="1049754" y="92677"/>
                    <a:pt x="1051643" y="90160"/>
                    <a:pt x="1053891" y="89620"/>
                  </a:cubicBezTo>
                  <a:cubicBezTo>
                    <a:pt x="1053891" y="70018"/>
                    <a:pt x="1046877" y="60217"/>
                    <a:pt x="1032850" y="60217"/>
                  </a:cubicBezTo>
                  <a:cubicBezTo>
                    <a:pt x="1027004" y="60217"/>
                    <a:pt x="1024083" y="59138"/>
                    <a:pt x="1024083" y="56980"/>
                  </a:cubicBezTo>
                  <a:lnTo>
                    <a:pt x="1024083" y="54822"/>
                  </a:lnTo>
                  <a:lnTo>
                    <a:pt x="1026241" y="52664"/>
                  </a:lnTo>
                  <a:lnTo>
                    <a:pt x="1031769" y="52664"/>
                  </a:lnTo>
                  <a:lnTo>
                    <a:pt x="1036087" y="53743"/>
                  </a:lnTo>
                  <a:cubicBezTo>
                    <a:pt x="1041752" y="52844"/>
                    <a:pt x="1045797" y="51405"/>
                    <a:pt x="1048225" y="49427"/>
                  </a:cubicBezTo>
                  <a:lnTo>
                    <a:pt x="1054970" y="49427"/>
                  </a:lnTo>
                  <a:lnTo>
                    <a:pt x="1068053" y="52664"/>
                  </a:lnTo>
                  <a:cubicBezTo>
                    <a:pt x="1069761" y="52664"/>
                    <a:pt x="1070884" y="49337"/>
                    <a:pt x="1071424" y="42683"/>
                  </a:cubicBezTo>
                  <a:lnTo>
                    <a:pt x="1069132" y="36209"/>
                  </a:lnTo>
                  <a:lnTo>
                    <a:pt x="1070345" y="30814"/>
                  </a:lnTo>
                  <a:cubicBezTo>
                    <a:pt x="1069715" y="25240"/>
                    <a:pt x="1068232" y="21283"/>
                    <a:pt x="1065895" y="18945"/>
                  </a:cubicBezTo>
                  <a:cubicBezTo>
                    <a:pt x="1065895" y="14629"/>
                    <a:pt x="1068458" y="11302"/>
                    <a:pt x="1073582" y="8964"/>
                  </a:cubicBezTo>
                  <a:lnTo>
                    <a:pt x="1081406" y="10043"/>
                  </a:lnTo>
                  <a:lnTo>
                    <a:pt x="1089092" y="10043"/>
                  </a:lnTo>
                  <a:cubicBezTo>
                    <a:pt x="1094219" y="13460"/>
                    <a:pt x="1103390" y="16428"/>
                    <a:pt x="1116607" y="18945"/>
                  </a:cubicBezTo>
                  <a:lnTo>
                    <a:pt x="1123217" y="25419"/>
                  </a:lnTo>
                  <a:lnTo>
                    <a:pt x="1123217" y="27577"/>
                  </a:lnTo>
                  <a:lnTo>
                    <a:pt x="1117686" y="32972"/>
                  </a:lnTo>
                  <a:lnTo>
                    <a:pt x="1119980" y="41604"/>
                  </a:lnTo>
                  <a:lnTo>
                    <a:pt x="1116607" y="51585"/>
                  </a:lnTo>
                  <a:cubicBezTo>
                    <a:pt x="1120653" y="51585"/>
                    <a:pt x="1128386" y="45021"/>
                    <a:pt x="1139806" y="31893"/>
                  </a:cubicBezTo>
                  <a:lnTo>
                    <a:pt x="1140885" y="31893"/>
                  </a:lnTo>
                  <a:lnTo>
                    <a:pt x="1160845" y="41604"/>
                  </a:lnTo>
                  <a:lnTo>
                    <a:pt x="1161925" y="41604"/>
                  </a:lnTo>
                  <a:lnTo>
                    <a:pt x="1163005" y="40525"/>
                  </a:lnTo>
                  <a:lnTo>
                    <a:pt x="1163005" y="39446"/>
                  </a:lnTo>
                  <a:lnTo>
                    <a:pt x="1159767" y="28656"/>
                  </a:lnTo>
                  <a:lnTo>
                    <a:pt x="1163005" y="26498"/>
                  </a:lnTo>
                  <a:cubicBezTo>
                    <a:pt x="1167591" y="29016"/>
                    <a:pt x="1176806" y="31893"/>
                    <a:pt x="1190654" y="35130"/>
                  </a:cubicBezTo>
                  <a:lnTo>
                    <a:pt x="1193892" y="36209"/>
                  </a:lnTo>
                  <a:lnTo>
                    <a:pt x="1197129" y="35130"/>
                  </a:lnTo>
                  <a:lnTo>
                    <a:pt x="1202658" y="45111"/>
                  </a:lnTo>
                  <a:lnTo>
                    <a:pt x="1201579" y="50506"/>
                  </a:lnTo>
                  <a:lnTo>
                    <a:pt x="1202658" y="50506"/>
                  </a:lnTo>
                  <a:cubicBezTo>
                    <a:pt x="1204097" y="50506"/>
                    <a:pt x="1204816" y="47179"/>
                    <a:pt x="1204816" y="40525"/>
                  </a:cubicBezTo>
                  <a:lnTo>
                    <a:pt x="1209267" y="37288"/>
                  </a:lnTo>
                  <a:lnTo>
                    <a:pt x="1214932" y="38367"/>
                  </a:lnTo>
                  <a:lnTo>
                    <a:pt x="1216011" y="37288"/>
                  </a:lnTo>
                  <a:lnTo>
                    <a:pt x="1216011" y="36209"/>
                  </a:lnTo>
                  <a:lnTo>
                    <a:pt x="1214932" y="29735"/>
                  </a:lnTo>
                  <a:cubicBezTo>
                    <a:pt x="1225182" y="25240"/>
                    <a:pt x="1230308" y="19755"/>
                    <a:pt x="1230308" y="13281"/>
                  </a:cubicBezTo>
                  <a:close/>
                  <a:moveTo>
                    <a:pt x="6150391" y="4516"/>
                  </a:moveTo>
                  <a:lnTo>
                    <a:pt x="6158079" y="4516"/>
                  </a:lnTo>
                  <a:lnTo>
                    <a:pt x="6170082" y="8832"/>
                  </a:lnTo>
                  <a:lnTo>
                    <a:pt x="6173319" y="8832"/>
                  </a:lnTo>
                  <a:lnTo>
                    <a:pt x="6182086" y="6674"/>
                  </a:lnTo>
                  <a:lnTo>
                    <a:pt x="6183165" y="9911"/>
                  </a:lnTo>
                  <a:lnTo>
                    <a:pt x="6186537" y="7753"/>
                  </a:lnTo>
                  <a:cubicBezTo>
                    <a:pt x="6193011" y="7753"/>
                    <a:pt x="6196248" y="10990"/>
                    <a:pt x="6196248" y="17464"/>
                  </a:cubicBezTo>
                  <a:lnTo>
                    <a:pt x="6196248" y="18543"/>
                  </a:lnTo>
                  <a:lnTo>
                    <a:pt x="6193011" y="17464"/>
                  </a:lnTo>
                  <a:lnTo>
                    <a:pt x="6190853" y="17464"/>
                  </a:lnTo>
                  <a:lnTo>
                    <a:pt x="6190853" y="18543"/>
                  </a:lnTo>
                  <a:cubicBezTo>
                    <a:pt x="6194090" y="18902"/>
                    <a:pt x="6197013" y="20296"/>
                    <a:pt x="6199620" y="22724"/>
                  </a:cubicBezTo>
                  <a:lnTo>
                    <a:pt x="6199620" y="24882"/>
                  </a:lnTo>
                  <a:cubicBezTo>
                    <a:pt x="6195934" y="24882"/>
                    <a:pt x="6194090" y="26680"/>
                    <a:pt x="6194090" y="30277"/>
                  </a:cubicBezTo>
                  <a:lnTo>
                    <a:pt x="6195169" y="35672"/>
                  </a:lnTo>
                  <a:lnTo>
                    <a:pt x="6191932" y="42146"/>
                  </a:lnTo>
                  <a:lnTo>
                    <a:pt x="6195169" y="50643"/>
                  </a:lnTo>
                  <a:lnTo>
                    <a:pt x="6191932" y="59275"/>
                  </a:lnTo>
                  <a:cubicBezTo>
                    <a:pt x="6192652" y="65030"/>
                    <a:pt x="6194090" y="67907"/>
                    <a:pt x="6196248" y="67907"/>
                  </a:cubicBezTo>
                  <a:lnTo>
                    <a:pt x="6203936" y="67907"/>
                  </a:lnTo>
                  <a:lnTo>
                    <a:pt x="6207173" y="65749"/>
                  </a:lnTo>
                  <a:lnTo>
                    <a:pt x="6215940" y="65749"/>
                  </a:lnTo>
                  <a:cubicBezTo>
                    <a:pt x="6233474" y="62332"/>
                    <a:pt x="6242241" y="55903"/>
                    <a:pt x="6242241" y="46462"/>
                  </a:cubicBezTo>
                  <a:cubicBezTo>
                    <a:pt x="6243680" y="46462"/>
                    <a:pt x="6244399" y="45023"/>
                    <a:pt x="6244399" y="42146"/>
                  </a:cubicBezTo>
                  <a:lnTo>
                    <a:pt x="6245478" y="41067"/>
                  </a:lnTo>
                  <a:lnTo>
                    <a:pt x="6253166" y="41067"/>
                  </a:lnTo>
                  <a:cubicBezTo>
                    <a:pt x="6264226" y="54645"/>
                    <a:pt x="6270430" y="61433"/>
                    <a:pt x="6271779" y="61433"/>
                  </a:cubicBezTo>
                  <a:cubicBezTo>
                    <a:pt x="6276095" y="61433"/>
                    <a:pt x="6281894" y="66469"/>
                    <a:pt x="6289178" y="76539"/>
                  </a:cubicBezTo>
                  <a:lnTo>
                    <a:pt x="6292549" y="75460"/>
                  </a:lnTo>
                  <a:cubicBezTo>
                    <a:pt x="6295607" y="76359"/>
                    <a:pt x="6297765" y="78113"/>
                    <a:pt x="6299023" y="80720"/>
                  </a:cubicBezTo>
                  <a:lnTo>
                    <a:pt x="6299023" y="83957"/>
                  </a:lnTo>
                  <a:cubicBezTo>
                    <a:pt x="6299023" y="92230"/>
                    <a:pt x="6288099" y="97985"/>
                    <a:pt x="6266249" y="101222"/>
                  </a:cubicBezTo>
                  <a:cubicBezTo>
                    <a:pt x="6266249" y="105987"/>
                    <a:pt x="6261888" y="114934"/>
                    <a:pt x="6253166" y="128062"/>
                  </a:cubicBezTo>
                  <a:cubicBezTo>
                    <a:pt x="6252267" y="130040"/>
                    <a:pt x="6246422" y="133952"/>
                    <a:pt x="6235632" y="139796"/>
                  </a:cubicBezTo>
                  <a:cubicBezTo>
                    <a:pt x="6232035" y="141774"/>
                    <a:pt x="6227674" y="146450"/>
                    <a:pt x="6222549" y="153824"/>
                  </a:cubicBezTo>
                  <a:cubicBezTo>
                    <a:pt x="6215086" y="153824"/>
                    <a:pt x="6210365" y="156342"/>
                    <a:pt x="6208387" y="161377"/>
                  </a:cubicBezTo>
                  <a:cubicBezTo>
                    <a:pt x="6190494" y="171717"/>
                    <a:pt x="6180648" y="178146"/>
                    <a:pt x="6178849" y="180664"/>
                  </a:cubicBezTo>
                  <a:lnTo>
                    <a:pt x="6173319" y="180664"/>
                  </a:lnTo>
                  <a:lnTo>
                    <a:pt x="6169003" y="179585"/>
                  </a:lnTo>
                  <a:cubicBezTo>
                    <a:pt x="6167205" y="181024"/>
                    <a:pt x="6163923" y="181743"/>
                    <a:pt x="6159158" y="181743"/>
                  </a:cubicBezTo>
                  <a:lnTo>
                    <a:pt x="6159158" y="182822"/>
                  </a:lnTo>
                  <a:lnTo>
                    <a:pt x="6161316" y="182822"/>
                  </a:lnTo>
                  <a:cubicBezTo>
                    <a:pt x="6155291" y="189116"/>
                    <a:pt x="6148008" y="193028"/>
                    <a:pt x="6139466" y="194556"/>
                  </a:cubicBezTo>
                  <a:cubicBezTo>
                    <a:pt x="6133801" y="194556"/>
                    <a:pt x="6130159" y="195635"/>
                    <a:pt x="6128541" y="197793"/>
                  </a:cubicBezTo>
                  <a:lnTo>
                    <a:pt x="6120853" y="197793"/>
                  </a:lnTo>
                  <a:lnTo>
                    <a:pt x="6120853" y="201030"/>
                  </a:lnTo>
                  <a:lnTo>
                    <a:pt x="6137308" y="205346"/>
                  </a:lnTo>
                  <a:lnTo>
                    <a:pt x="6143917" y="204267"/>
                  </a:lnTo>
                  <a:lnTo>
                    <a:pt x="6159158" y="210741"/>
                  </a:lnTo>
                  <a:lnTo>
                    <a:pt x="6160237" y="210741"/>
                  </a:lnTo>
                  <a:lnTo>
                    <a:pt x="6163474" y="209662"/>
                  </a:lnTo>
                  <a:lnTo>
                    <a:pt x="6169003" y="210741"/>
                  </a:lnTo>
                  <a:lnTo>
                    <a:pt x="6182086" y="210741"/>
                  </a:lnTo>
                  <a:lnTo>
                    <a:pt x="6185323" y="208583"/>
                  </a:lnTo>
                  <a:lnTo>
                    <a:pt x="6188695" y="208583"/>
                  </a:lnTo>
                  <a:lnTo>
                    <a:pt x="6188695" y="211820"/>
                  </a:lnTo>
                  <a:lnTo>
                    <a:pt x="6185323" y="216136"/>
                  </a:lnTo>
                  <a:lnTo>
                    <a:pt x="6186537" y="217215"/>
                  </a:lnTo>
                  <a:lnTo>
                    <a:pt x="6188695" y="217215"/>
                  </a:lnTo>
                  <a:lnTo>
                    <a:pt x="6187616" y="216136"/>
                  </a:lnTo>
                  <a:lnTo>
                    <a:pt x="6187616" y="215057"/>
                  </a:lnTo>
                  <a:lnTo>
                    <a:pt x="6191932" y="207504"/>
                  </a:lnTo>
                  <a:cubicBezTo>
                    <a:pt x="6213063" y="207504"/>
                    <a:pt x="6225472" y="209302"/>
                    <a:pt x="6229158" y="212899"/>
                  </a:cubicBezTo>
                  <a:lnTo>
                    <a:pt x="6235632" y="210741"/>
                  </a:lnTo>
                  <a:lnTo>
                    <a:pt x="6237790" y="210741"/>
                  </a:lnTo>
                  <a:lnTo>
                    <a:pt x="6245478" y="211820"/>
                  </a:lnTo>
                  <a:cubicBezTo>
                    <a:pt x="6245478" y="210202"/>
                    <a:pt x="6247321" y="209123"/>
                    <a:pt x="6251008" y="208583"/>
                  </a:cubicBezTo>
                  <a:lnTo>
                    <a:pt x="6252087" y="209662"/>
                  </a:lnTo>
                  <a:lnTo>
                    <a:pt x="6253166" y="209662"/>
                  </a:lnTo>
                  <a:lnTo>
                    <a:pt x="6264091" y="205346"/>
                  </a:lnTo>
                  <a:lnTo>
                    <a:pt x="6271779" y="205346"/>
                  </a:lnTo>
                  <a:cubicBezTo>
                    <a:pt x="6273757" y="207144"/>
                    <a:pt x="6278118" y="208223"/>
                    <a:pt x="6284862" y="208583"/>
                  </a:cubicBezTo>
                  <a:lnTo>
                    <a:pt x="6296865" y="204267"/>
                  </a:lnTo>
                  <a:lnTo>
                    <a:pt x="6307790" y="215057"/>
                  </a:lnTo>
                  <a:lnTo>
                    <a:pt x="6307790" y="216136"/>
                  </a:lnTo>
                  <a:cubicBezTo>
                    <a:pt x="6296821" y="223599"/>
                    <a:pt x="6291336" y="232906"/>
                    <a:pt x="6291336" y="244055"/>
                  </a:cubicBezTo>
                  <a:lnTo>
                    <a:pt x="6284862" y="246213"/>
                  </a:lnTo>
                  <a:cubicBezTo>
                    <a:pt x="6284862" y="252058"/>
                    <a:pt x="6280860" y="255969"/>
                    <a:pt x="6272858" y="257948"/>
                  </a:cubicBezTo>
                  <a:lnTo>
                    <a:pt x="6249929" y="262264"/>
                  </a:lnTo>
                  <a:lnTo>
                    <a:pt x="6248715" y="262264"/>
                  </a:lnTo>
                  <a:cubicBezTo>
                    <a:pt x="6244219" y="262264"/>
                    <a:pt x="6237700" y="260465"/>
                    <a:pt x="6229158" y="256869"/>
                  </a:cubicBezTo>
                  <a:cubicBezTo>
                    <a:pt x="6218188" y="257588"/>
                    <a:pt x="6211984" y="258667"/>
                    <a:pt x="6210545" y="260106"/>
                  </a:cubicBezTo>
                  <a:cubicBezTo>
                    <a:pt x="6206859" y="260106"/>
                    <a:pt x="6205015" y="259386"/>
                    <a:pt x="6205015" y="257948"/>
                  </a:cubicBezTo>
                  <a:lnTo>
                    <a:pt x="6199620" y="259027"/>
                  </a:lnTo>
                  <a:lnTo>
                    <a:pt x="6197462" y="259027"/>
                  </a:lnTo>
                  <a:cubicBezTo>
                    <a:pt x="6187032" y="259027"/>
                    <a:pt x="6178265" y="257228"/>
                    <a:pt x="6171161" y="253632"/>
                  </a:cubicBezTo>
                  <a:lnTo>
                    <a:pt x="6167924" y="254711"/>
                  </a:lnTo>
                  <a:lnTo>
                    <a:pt x="6157000" y="245134"/>
                  </a:lnTo>
                  <a:lnTo>
                    <a:pt x="6154842" y="245134"/>
                  </a:lnTo>
                  <a:lnTo>
                    <a:pt x="6154842" y="250530"/>
                  </a:lnTo>
                  <a:cubicBezTo>
                    <a:pt x="6154842" y="252598"/>
                    <a:pt x="6153358" y="253632"/>
                    <a:pt x="6150391" y="253632"/>
                  </a:cubicBezTo>
                  <a:cubicBezTo>
                    <a:pt x="6148772" y="253632"/>
                    <a:pt x="6143692" y="249001"/>
                    <a:pt x="6135150" y="239739"/>
                  </a:cubicBezTo>
                  <a:cubicBezTo>
                    <a:pt x="6124180" y="232006"/>
                    <a:pt x="6118695" y="227331"/>
                    <a:pt x="6118695" y="225712"/>
                  </a:cubicBezTo>
                  <a:cubicBezTo>
                    <a:pt x="6113390" y="220227"/>
                    <a:pt x="6108309" y="210202"/>
                    <a:pt x="6103454" y="195635"/>
                  </a:cubicBezTo>
                  <a:cubicBezTo>
                    <a:pt x="6102555" y="195635"/>
                    <a:pt x="6101791" y="191004"/>
                    <a:pt x="6101161" y="181743"/>
                  </a:cubicBezTo>
                  <a:lnTo>
                    <a:pt x="6096845" y="181743"/>
                  </a:lnTo>
                  <a:lnTo>
                    <a:pt x="6093608" y="184980"/>
                  </a:lnTo>
                  <a:cubicBezTo>
                    <a:pt x="6097205" y="188936"/>
                    <a:pt x="6099003" y="193207"/>
                    <a:pt x="6099003" y="197793"/>
                  </a:cubicBezTo>
                  <a:lnTo>
                    <a:pt x="6099003" y="198872"/>
                  </a:lnTo>
                  <a:cubicBezTo>
                    <a:pt x="6099003" y="204447"/>
                    <a:pt x="6096081" y="210202"/>
                    <a:pt x="6090236" y="216136"/>
                  </a:cubicBezTo>
                  <a:lnTo>
                    <a:pt x="6091450" y="220452"/>
                  </a:lnTo>
                  <a:cubicBezTo>
                    <a:pt x="6089922" y="233670"/>
                    <a:pt x="6086999" y="242976"/>
                    <a:pt x="6082683" y="248371"/>
                  </a:cubicBezTo>
                  <a:lnTo>
                    <a:pt x="6081604" y="249450"/>
                  </a:lnTo>
                  <a:lnTo>
                    <a:pt x="6085920" y="257948"/>
                  </a:lnTo>
                  <a:cubicBezTo>
                    <a:pt x="6082504" y="264422"/>
                    <a:pt x="6078502" y="267659"/>
                    <a:pt x="6073916" y="267659"/>
                  </a:cubicBezTo>
                  <a:lnTo>
                    <a:pt x="6061912" y="252687"/>
                  </a:lnTo>
                  <a:cubicBezTo>
                    <a:pt x="6059844" y="252687"/>
                    <a:pt x="6053640" y="245134"/>
                    <a:pt x="6043300" y="230028"/>
                  </a:cubicBezTo>
                  <a:lnTo>
                    <a:pt x="6043300" y="226791"/>
                  </a:lnTo>
                  <a:cubicBezTo>
                    <a:pt x="6049324" y="219328"/>
                    <a:pt x="6056248" y="212899"/>
                    <a:pt x="6064070" y="207504"/>
                  </a:cubicBezTo>
                  <a:cubicBezTo>
                    <a:pt x="6067128" y="201030"/>
                    <a:pt x="6072208" y="197793"/>
                    <a:pt x="6079311" y="197793"/>
                  </a:cubicBezTo>
                  <a:lnTo>
                    <a:pt x="6079311" y="195635"/>
                  </a:lnTo>
                  <a:lnTo>
                    <a:pt x="6078232" y="194556"/>
                  </a:lnTo>
                  <a:lnTo>
                    <a:pt x="6078232" y="193612"/>
                  </a:lnTo>
                  <a:cubicBezTo>
                    <a:pt x="6080660" y="188217"/>
                    <a:pt x="6084662" y="182462"/>
                    <a:pt x="6090236" y="176348"/>
                  </a:cubicBezTo>
                  <a:cubicBezTo>
                    <a:pt x="6090236" y="171312"/>
                    <a:pt x="6093159" y="166322"/>
                    <a:pt x="6099003" y="161377"/>
                  </a:cubicBezTo>
                  <a:lnTo>
                    <a:pt x="6101161" y="161377"/>
                  </a:lnTo>
                  <a:cubicBezTo>
                    <a:pt x="6105567" y="161377"/>
                    <a:pt x="6109973" y="169964"/>
                    <a:pt x="6114379" y="187138"/>
                  </a:cubicBezTo>
                  <a:lnTo>
                    <a:pt x="6115458" y="188217"/>
                  </a:lnTo>
                  <a:cubicBezTo>
                    <a:pt x="6115458" y="190375"/>
                    <a:pt x="6116177" y="191454"/>
                    <a:pt x="6117616" y="191454"/>
                  </a:cubicBezTo>
                  <a:cubicBezTo>
                    <a:pt x="6124000" y="190015"/>
                    <a:pt x="6129845" y="185339"/>
                    <a:pt x="6135150" y="177427"/>
                  </a:cubicBezTo>
                  <a:cubicBezTo>
                    <a:pt x="6135150" y="174549"/>
                    <a:pt x="6138432" y="173111"/>
                    <a:pt x="6144996" y="173111"/>
                  </a:cubicBezTo>
                  <a:lnTo>
                    <a:pt x="6153628" y="165558"/>
                  </a:lnTo>
                  <a:lnTo>
                    <a:pt x="6159158" y="160298"/>
                  </a:lnTo>
                  <a:lnTo>
                    <a:pt x="6162395" y="162456"/>
                  </a:lnTo>
                  <a:lnTo>
                    <a:pt x="6164553" y="162456"/>
                  </a:lnTo>
                  <a:cubicBezTo>
                    <a:pt x="6166081" y="162456"/>
                    <a:pt x="6166845" y="161377"/>
                    <a:pt x="6166845" y="159219"/>
                  </a:cubicBezTo>
                  <a:lnTo>
                    <a:pt x="6165766" y="158140"/>
                  </a:lnTo>
                  <a:lnTo>
                    <a:pt x="6165766" y="157061"/>
                  </a:lnTo>
                  <a:cubicBezTo>
                    <a:pt x="6171341" y="148428"/>
                    <a:pt x="6176781" y="144112"/>
                    <a:pt x="6182086" y="144112"/>
                  </a:cubicBezTo>
                  <a:lnTo>
                    <a:pt x="6182086" y="143033"/>
                  </a:lnTo>
                  <a:lnTo>
                    <a:pt x="6179928" y="139796"/>
                  </a:lnTo>
                  <a:cubicBezTo>
                    <a:pt x="6191438" y="122622"/>
                    <a:pt x="6199441" y="114035"/>
                    <a:pt x="6203936" y="114035"/>
                  </a:cubicBezTo>
                  <a:cubicBezTo>
                    <a:pt x="6207623" y="114035"/>
                    <a:pt x="6209466" y="113316"/>
                    <a:pt x="6209466" y="111877"/>
                  </a:cubicBezTo>
                  <a:lnTo>
                    <a:pt x="6208387" y="110798"/>
                  </a:lnTo>
                  <a:lnTo>
                    <a:pt x="6208387" y="109719"/>
                  </a:lnTo>
                  <a:lnTo>
                    <a:pt x="6209466" y="105538"/>
                  </a:lnTo>
                  <a:lnTo>
                    <a:pt x="6210545" y="105538"/>
                  </a:lnTo>
                  <a:cubicBezTo>
                    <a:pt x="6210545" y="107606"/>
                    <a:pt x="6213108" y="109719"/>
                    <a:pt x="6218233" y="111877"/>
                  </a:cubicBezTo>
                  <a:lnTo>
                    <a:pt x="6218233" y="109719"/>
                  </a:lnTo>
                  <a:lnTo>
                    <a:pt x="6219312" y="109719"/>
                  </a:lnTo>
                  <a:cubicBezTo>
                    <a:pt x="6220751" y="109719"/>
                    <a:pt x="6221470" y="111158"/>
                    <a:pt x="6221470" y="114035"/>
                  </a:cubicBezTo>
                  <a:lnTo>
                    <a:pt x="6226865" y="114035"/>
                  </a:lnTo>
                  <a:lnTo>
                    <a:pt x="6226865" y="112956"/>
                  </a:lnTo>
                  <a:lnTo>
                    <a:pt x="6224707" y="109719"/>
                  </a:lnTo>
                  <a:lnTo>
                    <a:pt x="6224707" y="108640"/>
                  </a:lnTo>
                  <a:lnTo>
                    <a:pt x="6226865" y="106617"/>
                  </a:lnTo>
                  <a:lnTo>
                    <a:pt x="6233474" y="108640"/>
                  </a:lnTo>
                  <a:lnTo>
                    <a:pt x="6230237" y="105538"/>
                  </a:lnTo>
                  <a:lnTo>
                    <a:pt x="6215940" y="108640"/>
                  </a:lnTo>
                  <a:lnTo>
                    <a:pt x="6208387" y="102301"/>
                  </a:lnTo>
                  <a:cubicBezTo>
                    <a:pt x="6216390" y="89532"/>
                    <a:pt x="6220391" y="81305"/>
                    <a:pt x="6220391" y="77618"/>
                  </a:cubicBezTo>
                  <a:lnTo>
                    <a:pt x="6219312" y="77618"/>
                  </a:lnTo>
                  <a:lnTo>
                    <a:pt x="6212703" y="76539"/>
                  </a:lnTo>
                  <a:lnTo>
                    <a:pt x="6186537" y="76539"/>
                  </a:lnTo>
                  <a:lnTo>
                    <a:pt x="6177770" y="74381"/>
                  </a:lnTo>
                  <a:lnTo>
                    <a:pt x="6162395" y="79641"/>
                  </a:lnTo>
                  <a:lnTo>
                    <a:pt x="6153628" y="77618"/>
                  </a:lnTo>
                  <a:lnTo>
                    <a:pt x="6149312" y="78562"/>
                  </a:lnTo>
                  <a:lnTo>
                    <a:pt x="6138387" y="66828"/>
                  </a:lnTo>
                  <a:lnTo>
                    <a:pt x="6139466" y="65749"/>
                  </a:lnTo>
                  <a:lnTo>
                    <a:pt x="6143917" y="67907"/>
                  </a:lnTo>
                  <a:lnTo>
                    <a:pt x="6143917" y="56038"/>
                  </a:lnTo>
                  <a:cubicBezTo>
                    <a:pt x="6146794" y="46777"/>
                    <a:pt x="6148233" y="39628"/>
                    <a:pt x="6148233" y="34593"/>
                  </a:cubicBezTo>
                  <a:cubicBezTo>
                    <a:pt x="6146794" y="34593"/>
                    <a:pt x="6145355" y="28883"/>
                    <a:pt x="6143917" y="17464"/>
                  </a:cubicBezTo>
                  <a:lnTo>
                    <a:pt x="6143917" y="10990"/>
                  </a:lnTo>
                  <a:close/>
                  <a:moveTo>
                    <a:pt x="2065110" y="3701"/>
                  </a:moveTo>
                  <a:cubicBezTo>
                    <a:pt x="2070858" y="3701"/>
                    <a:pt x="2073733" y="4406"/>
                    <a:pt x="2073733" y="5816"/>
                  </a:cubicBezTo>
                  <a:lnTo>
                    <a:pt x="2076868" y="3701"/>
                  </a:lnTo>
                  <a:cubicBezTo>
                    <a:pt x="2092130" y="3701"/>
                    <a:pt x="2101897" y="6169"/>
                    <a:pt x="2106169" y="11106"/>
                  </a:cubicBezTo>
                  <a:lnTo>
                    <a:pt x="2110197" y="7932"/>
                  </a:lnTo>
                  <a:cubicBezTo>
                    <a:pt x="2116139" y="8574"/>
                    <a:pt x="2121528" y="11588"/>
                    <a:pt x="2126364" y="16973"/>
                  </a:cubicBezTo>
                  <a:lnTo>
                    <a:pt x="2126364" y="20021"/>
                  </a:lnTo>
                  <a:cubicBezTo>
                    <a:pt x="2126364" y="25345"/>
                    <a:pt x="2125657" y="28008"/>
                    <a:pt x="2124247" y="28008"/>
                  </a:cubicBezTo>
                  <a:cubicBezTo>
                    <a:pt x="2125657" y="26916"/>
                    <a:pt x="2126364" y="29394"/>
                    <a:pt x="2126364" y="35443"/>
                  </a:cubicBezTo>
                  <a:lnTo>
                    <a:pt x="2141137" y="45375"/>
                  </a:lnTo>
                  <a:lnTo>
                    <a:pt x="2143159" y="47396"/>
                  </a:lnTo>
                  <a:cubicBezTo>
                    <a:pt x="2143159" y="50445"/>
                    <a:pt x="2143691" y="51969"/>
                    <a:pt x="2144754" y="51969"/>
                  </a:cubicBezTo>
                  <a:lnTo>
                    <a:pt x="2148847" y="53027"/>
                  </a:lnTo>
                  <a:lnTo>
                    <a:pt x="2165547" y="50911"/>
                  </a:lnTo>
                  <a:cubicBezTo>
                    <a:pt x="2168223" y="53978"/>
                    <a:pt x="2170229" y="56706"/>
                    <a:pt x="2171567" y="59095"/>
                  </a:cubicBezTo>
                  <a:lnTo>
                    <a:pt x="2171997" y="60415"/>
                  </a:lnTo>
                  <a:lnTo>
                    <a:pt x="2172694" y="57752"/>
                  </a:lnTo>
                  <a:cubicBezTo>
                    <a:pt x="2173399" y="53677"/>
                    <a:pt x="2173965" y="48757"/>
                    <a:pt x="2174392" y="42991"/>
                  </a:cubicBezTo>
                  <a:cubicBezTo>
                    <a:pt x="2174392" y="42481"/>
                    <a:pt x="2171923" y="39758"/>
                    <a:pt x="2166985" y="34821"/>
                  </a:cubicBezTo>
                  <a:lnTo>
                    <a:pt x="2166985" y="30600"/>
                  </a:lnTo>
                  <a:cubicBezTo>
                    <a:pt x="2166985" y="24493"/>
                    <a:pt x="2174693" y="21125"/>
                    <a:pt x="2190107" y="20497"/>
                  </a:cubicBezTo>
                  <a:lnTo>
                    <a:pt x="2192046" y="23671"/>
                  </a:lnTo>
                  <a:lnTo>
                    <a:pt x="2197008" y="22613"/>
                  </a:lnTo>
                  <a:lnTo>
                    <a:pt x="2201875" y="28429"/>
                  </a:lnTo>
                  <a:lnTo>
                    <a:pt x="2200947" y="26844"/>
                  </a:lnTo>
                  <a:lnTo>
                    <a:pt x="2203142" y="25786"/>
                  </a:lnTo>
                  <a:lnTo>
                    <a:pt x="2205995" y="25786"/>
                  </a:lnTo>
                  <a:cubicBezTo>
                    <a:pt x="2209205" y="27276"/>
                    <a:pt x="2211613" y="28539"/>
                    <a:pt x="2213219" y="29575"/>
                  </a:cubicBezTo>
                  <a:lnTo>
                    <a:pt x="2214015" y="30377"/>
                  </a:lnTo>
                  <a:lnTo>
                    <a:pt x="2220785" y="33643"/>
                  </a:lnTo>
                  <a:lnTo>
                    <a:pt x="2220785" y="36760"/>
                  </a:lnTo>
                  <a:lnTo>
                    <a:pt x="2219859" y="36836"/>
                  </a:lnTo>
                  <a:lnTo>
                    <a:pt x="2220785" y="36912"/>
                  </a:lnTo>
                  <a:lnTo>
                    <a:pt x="2220785" y="41023"/>
                  </a:lnTo>
                  <a:lnTo>
                    <a:pt x="2215627" y="45584"/>
                  </a:lnTo>
                  <a:lnTo>
                    <a:pt x="2219859" y="50755"/>
                  </a:lnTo>
                  <a:lnTo>
                    <a:pt x="2219859" y="66032"/>
                  </a:lnTo>
                  <a:lnTo>
                    <a:pt x="2217742" y="69014"/>
                  </a:lnTo>
                  <a:lnTo>
                    <a:pt x="2218801" y="74812"/>
                  </a:lnTo>
                  <a:lnTo>
                    <a:pt x="2216685" y="81003"/>
                  </a:lnTo>
                  <a:lnTo>
                    <a:pt x="2218801" y="87144"/>
                  </a:lnTo>
                  <a:cubicBezTo>
                    <a:pt x="2216566" y="102992"/>
                    <a:pt x="2214803" y="111482"/>
                    <a:pt x="2213512" y="112613"/>
                  </a:cubicBezTo>
                  <a:lnTo>
                    <a:pt x="2213512" y="113818"/>
                  </a:lnTo>
                  <a:cubicBezTo>
                    <a:pt x="2217514" y="119559"/>
                    <a:pt x="2219629" y="125002"/>
                    <a:pt x="2219859" y="130146"/>
                  </a:cubicBezTo>
                  <a:lnTo>
                    <a:pt x="2219859" y="137443"/>
                  </a:lnTo>
                  <a:lnTo>
                    <a:pt x="2217742" y="140618"/>
                  </a:lnTo>
                  <a:lnTo>
                    <a:pt x="2217742" y="142250"/>
                  </a:lnTo>
                  <a:lnTo>
                    <a:pt x="2219859" y="146209"/>
                  </a:lnTo>
                  <a:lnTo>
                    <a:pt x="2212853" y="155090"/>
                  </a:lnTo>
                  <a:lnTo>
                    <a:pt x="2208224" y="154364"/>
                  </a:lnTo>
                  <a:lnTo>
                    <a:pt x="2208224" y="154508"/>
                  </a:lnTo>
                  <a:cubicBezTo>
                    <a:pt x="2208224" y="154334"/>
                    <a:pt x="2210518" y="155066"/>
                    <a:pt x="2215107" y="156704"/>
                  </a:cubicBezTo>
                  <a:lnTo>
                    <a:pt x="2218801" y="169220"/>
                  </a:lnTo>
                  <a:lnTo>
                    <a:pt x="2216685" y="175891"/>
                  </a:lnTo>
                  <a:lnTo>
                    <a:pt x="2216685" y="176013"/>
                  </a:lnTo>
                  <a:cubicBezTo>
                    <a:pt x="2218801" y="176013"/>
                    <a:pt x="2219859" y="178237"/>
                    <a:pt x="2219859" y="182685"/>
                  </a:cubicBezTo>
                  <a:lnTo>
                    <a:pt x="2206730" y="198202"/>
                  </a:lnTo>
                  <a:lnTo>
                    <a:pt x="2201151" y="198202"/>
                  </a:lnTo>
                  <a:cubicBezTo>
                    <a:pt x="2195245" y="193265"/>
                    <a:pt x="2188475" y="190796"/>
                    <a:pt x="2180840" y="190796"/>
                  </a:cubicBezTo>
                  <a:lnTo>
                    <a:pt x="2175620" y="189450"/>
                  </a:lnTo>
                  <a:lnTo>
                    <a:pt x="2173334" y="187163"/>
                  </a:lnTo>
                  <a:lnTo>
                    <a:pt x="2173334" y="183787"/>
                  </a:lnTo>
                  <a:lnTo>
                    <a:pt x="2174392" y="183888"/>
                  </a:lnTo>
                  <a:lnTo>
                    <a:pt x="2172275" y="182931"/>
                  </a:lnTo>
                  <a:lnTo>
                    <a:pt x="2172275" y="171810"/>
                  </a:lnTo>
                  <a:lnTo>
                    <a:pt x="2170160" y="163347"/>
                  </a:lnTo>
                  <a:lnTo>
                    <a:pt x="2170160" y="152313"/>
                  </a:lnTo>
                  <a:lnTo>
                    <a:pt x="2173334" y="149385"/>
                  </a:lnTo>
                  <a:lnTo>
                    <a:pt x="2172275" y="145063"/>
                  </a:lnTo>
                  <a:lnTo>
                    <a:pt x="2173334" y="137666"/>
                  </a:lnTo>
                  <a:lnTo>
                    <a:pt x="2171217" y="135613"/>
                  </a:lnTo>
                  <a:lnTo>
                    <a:pt x="2172275" y="122214"/>
                  </a:lnTo>
                  <a:lnTo>
                    <a:pt x="2171217" y="115474"/>
                  </a:lnTo>
                  <a:lnTo>
                    <a:pt x="2172275" y="112149"/>
                  </a:lnTo>
                  <a:lnTo>
                    <a:pt x="2171217" y="101205"/>
                  </a:lnTo>
                  <a:lnTo>
                    <a:pt x="2171217" y="98837"/>
                  </a:lnTo>
                  <a:cubicBezTo>
                    <a:pt x="2171217" y="92916"/>
                    <a:pt x="2175116" y="89266"/>
                    <a:pt x="2182912" y="87886"/>
                  </a:cubicBezTo>
                  <a:lnTo>
                    <a:pt x="2185895" y="87911"/>
                  </a:lnTo>
                  <a:cubicBezTo>
                    <a:pt x="2184320" y="87911"/>
                    <a:pt x="2183027" y="87030"/>
                    <a:pt x="2182018" y="85267"/>
                  </a:cubicBezTo>
                  <a:lnTo>
                    <a:pt x="2179895" y="77515"/>
                  </a:lnTo>
                  <a:lnTo>
                    <a:pt x="2175714" y="78390"/>
                  </a:lnTo>
                  <a:lnTo>
                    <a:pt x="2171553" y="70188"/>
                  </a:lnTo>
                  <a:lnTo>
                    <a:pt x="2168283" y="75212"/>
                  </a:lnTo>
                  <a:lnTo>
                    <a:pt x="2169336" y="79834"/>
                  </a:lnTo>
                  <a:lnTo>
                    <a:pt x="2168283" y="90103"/>
                  </a:lnTo>
                  <a:lnTo>
                    <a:pt x="2169341" y="94057"/>
                  </a:lnTo>
                  <a:lnTo>
                    <a:pt x="2156779" y="111213"/>
                  </a:lnTo>
                  <a:lnTo>
                    <a:pt x="2156779" y="111759"/>
                  </a:lnTo>
                  <a:cubicBezTo>
                    <a:pt x="2162334" y="114051"/>
                    <a:pt x="2165110" y="118162"/>
                    <a:pt x="2165110" y="124094"/>
                  </a:cubicBezTo>
                  <a:cubicBezTo>
                    <a:pt x="2165110" y="128841"/>
                    <a:pt x="2162042" y="133223"/>
                    <a:pt x="2155908" y="137238"/>
                  </a:cubicBezTo>
                  <a:lnTo>
                    <a:pt x="2151920" y="137238"/>
                  </a:lnTo>
                  <a:lnTo>
                    <a:pt x="2148143" y="134064"/>
                  </a:lnTo>
                  <a:lnTo>
                    <a:pt x="2148316" y="134347"/>
                  </a:lnTo>
                  <a:lnTo>
                    <a:pt x="2148316" y="137714"/>
                  </a:lnTo>
                  <a:cubicBezTo>
                    <a:pt x="2148316" y="137775"/>
                    <a:pt x="2150006" y="138058"/>
                    <a:pt x="2153386" y="138564"/>
                  </a:cubicBezTo>
                  <a:lnTo>
                    <a:pt x="2155722" y="166447"/>
                  </a:lnTo>
                  <a:lnTo>
                    <a:pt x="2153606" y="171526"/>
                  </a:lnTo>
                  <a:lnTo>
                    <a:pt x="2155047" y="177637"/>
                  </a:lnTo>
                  <a:lnTo>
                    <a:pt x="2155269" y="177071"/>
                  </a:lnTo>
                  <a:lnTo>
                    <a:pt x="2158180" y="177071"/>
                  </a:lnTo>
                  <a:cubicBezTo>
                    <a:pt x="2160532" y="177071"/>
                    <a:pt x="2162535" y="179248"/>
                    <a:pt x="2164185" y="183604"/>
                  </a:cubicBezTo>
                  <a:lnTo>
                    <a:pt x="2163128" y="191391"/>
                  </a:lnTo>
                  <a:cubicBezTo>
                    <a:pt x="2163128" y="194840"/>
                    <a:pt x="2166609" y="200047"/>
                    <a:pt x="2173573" y="207011"/>
                  </a:cubicBezTo>
                  <a:lnTo>
                    <a:pt x="2173573" y="220629"/>
                  </a:lnTo>
                  <a:cubicBezTo>
                    <a:pt x="2173573" y="238582"/>
                    <a:pt x="2166988" y="250681"/>
                    <a:pt x="2153811" y="256928"/>
                  </a:cubicBezTo>
                  <a:lnTo>
                    <a:pt x="2136228" y="262207"/>
                  </a:lnTo>
                  <a:lnTo>
                    <a:pt x="2117125" y="257975"/>
                  </a:lnTo>
                  <a:lnTo>
                    <a:pt x="2096151" y="262207"/>
                  </a:lnTo>
                  <a:lnTo>
                    <a:pt x="2091043" y="261149"/>
                  </a:lnTo>
                  <a:lnTo>
                    <a:pt x="2080387" y="264322"/>
                  </a:lnTo>
                  <a:lnTo>
                    <a:pt x="2054801" y="255682"/>
                  </a:lnTo>
                  <a:cubicBezTo>
                    <a:pt x="2044163" y="245715"/>
                    <a:pt x="2038844" y="236922"/>
                    <a:pt x="2038844" y="229303"/>
                  </a:cubicBezTo>
                  <a:lnTo>
                    <a:pt x="2037786" y="213367"/>
                  </a:lnTo>
                  <a:lnTo>
                    <a:pt x="2039902" y="185060"/>
                  </a:lnTo>
                  <a:lnTo>
                    <a:pt x="2038844" y="174546"/>
                  </a:lnTo>
                  <a:lnTo>
                    <a:pt x="2039795" y="173462"/>
                  </a:lnTo>
                  <a:lnTo>
                    <a:pt x="2038844" y="169339"/>
                  </a:lnTo>
                  <a:lnTo>
                    <a:pt x="2039902" y="164854"/>
                  </a:lnTo>
                  <a:lnTo>
                    <a:pt x="2037786" y="162888"/>
                  </a:lnTo>
                  <a:lnTo>
                    <a:pt x="2039902" y="149581"/>
                  </a:lnTo>
                  <a:cubicBezTo>
                    <a:pt x="2037786" y="145274"/>
                    <a:pt x="2036729" y="139555"/>
                    <a:pt x="2036729" y="132425"/>
                  </a:cubicBezTo>
                  <a:lnTo>
                    <a:pt x="2036729" y="123036"/>
                  </a:lnTo>
                  <a:cubicBezTo>
                    <a:pt x="2036729" y="115930"/>
                    <a:pt x="2038138" y="109423"/>
                    <a:pt x="2040960" y="103517"/>
                  </a:cubicBezTo>
                  <a:lnTo>
                    <a:pt x="2040960" y="101669"/>
                  </a:lnTo>
                  <a:lnTo>
                    <a:pt x="2039070" y="97468"/>
                  </a:lnTo>
                  <a:lnTo>
                    <a:pt x="2033674" y="100476"/>
                  </a:lnTo>
                  <a:cubicBezTo>
                    <a:pt x="2025220" y="99594"/>
                    <a:pt x="2020993" y="97637"/>
                    <a:pt x="2020993" y="94605"/>
                  </a:cubicBezTo>
                  <a:lnTo>
                    <a:pt x="2020993" y="92520"/>
                  </a:lnTo>
                  <a:cubicBezTo>
                    <a:pt x="2028128" y="84643"/>
                    <a:pt x="2037984" y="71478"/>
                    <a:pt x="2050561" y="53027"/>
                  </a:cubicBezTo>
                  <a:lnTo>
                    <a:pt x="2050812" y="53027"/>
                  </a:lnTo>
                  <a:lnTo>
                    <a:pt x="2049292" y="49782"/>
                  </a:lnTo>
                  <a:lnTo>
                    <a:pt x="2056697" y="26170"/>
                  </a:lnTo>
                  <a:lnTo>
                    <a:pt x="2055640" y="16358"/>
                  </a:lnTo>
                  <a:cubicBezTo>
                    <a:pt x="2058462" y="14869"/>
                    <a:pt x="2059872" y="13481"/>
                    <a:pt x="2059872" y="12194"/>
                  </a:cubicBezTo>
                  <a:lnTo>
                    <a:pt x="2058814" y="7159"/>
                  </a:lnTo>
                  <a:close/>
                  <a:moveTo>
                    <a:pt x="9172895" y="1588"/>
                  </a:moveTo>
                  <a:lnTo>
                    <a:pt x="9176726" y="1588"/>
                  </a:lnTo>
                  <a:cubicBezTo>
                    <a:pt x="9180781" y="4409"/>
                    <a:pt x="9183909" y="5820"/>
                    <a:pt x="9186112" y="5820"/>
                  </a:cubicBezTo>
                  <a:lnTo>
                    <a:pt x="9193634" y="4762"/>
                  </a:lnTo>
                  <a:cubicBezTo>
                    <a:pt x="9193634" y="6425"/>
                    <a:pt x="9194138" y="7483"/>
                    <a:pt x="9195147" y="7935"/>
                  </a:cubicBezTo>
                  <a:lnTo>
                    <a:pt x="9207810" y="4762"/>
                  </a:lnTo>
                  <a:lnTo>
                    <a:pt x="9221561" y="7935"/>
                  </a:lnTo>
                  <a:lnTo>
                    <a:pt x="9225509" y="6878"/>
                  </a:lnTo>
                  <a:lnTo>
                    <a:pt x="9228227" y="6878"/>
                  </a:lnTo>
                  <a:lnTo>
                    <a:pt x="9231985" y="10635"/>
                  </a:lnTo>
                  <a:lnTo>
                    <a:pt x="9231985" y="19655"/>
                  </a:lnTo>
                  <a:lnTo>
                    <a:pt x="9219272" y="27653"/>
                  </a:lnTo>
                  <a:lnTo>
                    <a:pt x="9224446" y="41383"/>
                  </a:lnTo>
                  <a:lnTo>
                    <a:pt x="9222331" y="51424"/>
                  </a:lnTo>
                  <a:lnTo>
                    <a:pt x="9223389" y="52293"/>
                  </a:lnTo>
                  <a:lnTo>
                    <a:pt x="9223389" y="55009"/>
                  </a:lnTo>
                  <a:lnTo>
                    <a:pt x="9220257" y="58016"/>
                  </a:lnTo>
                  <a:lnTo>
                    <a:pt x="9232777" y="56999"/>
                  </a:lnTo>
                  <a:lnTo>
                    <a:pt x="9237622" y="59114"/>
                  </a:lnTo>
                  <a:lnTo>
                    <a:pt x="9242457" y="57186"/>
                  </a:lnTo>
                  <a:lnTo>
                    <a:pt x="9240208" y="51599"/>
                  </a:lnTo>
                  <a:lnTo>
                    <a:pt x="9245630" y="45920"/>
                  </a:lnTo>
                  <a:lnTo>
                    <a:pt x="9242457" y="24306"/>
                  </a:lnTo>
                  <a:cubicBezTo>
                    <a:pt x="9244315" y="18560"/>
                    <a:pt x="9247512" y="14205"/>
                    <a:pt x="9252045" y="11242"/>
                  </a:cubicBezTo>
                  <a:lnTo>
                    <a:pt x="9257103" y="12300"/>
                  </a:lnTo>
                  <a:lnTo>
                    <a:pt x="9297473" y="8998"/>
                  </a:lnTo>
                  <a:cubicBezTo>
                    <a:pt x="9301729" y="9728"/>
                    <a:pt x="9305819" y="14641"/>
                    <a:pt x="9309743" y="23735"/>
                  </a:cubicBezTo>
                  <a:lnTo>
                    <a:pt x="9300088" y="38068"/>
                  </a:lnTo>
                  <a:lnTo>
                    <a:pt x="9301113" y="47787"/>
                  </a:lnTo>
                  <a:lnTo>
                    <a:pt x="9299956" y="74699"/>
                  </a:lnTo>
                  <a:cubicBezTo>
                    <a:pt x="9295019" y="75835"/>
                    <a:pt x="9291316" y="76750"/>
                    <a:pt x="9288847" y="77445"/>
                  </a:cubicBezTo>
                  <a:lnTo>
                    <a:pt x="9286952" y="78044"/>
                  </a:lnTo>
                  <a:lnTo>
                    <a:pt x="9289819" y="79336"/>
                  </a:lnTo>
                  <a:cubicBezTo>
                    <a:pt x="9291493" y="80740"/>
                    <a:pt x="9293282" y="82846"/>
                    <a:pt x="9295187" y="85653"/>
                  </a:cubicBezTo>
                  <a:cubicBezTo>
                    <a:pt x="9303151" y="93785"/>
                    <a:pt x="9311141" y="99277"/>
                    <a:pt x="9319156" y="102127"/>
                  </a:cubicBezTo>
                  <a:cubicBezTo>
                    <a:pt x="9324959" y="108947"/>
                    <a:pt x="9327860" y="114484"/>
                    <a:pt x="9327860" y="118738"/>
                  </a:cubicBezTo>
                  <a:lnTo>
                    <a:pt x="9312988" y="127324"/>
                  </a:lnTo>
                  <a:lnTo>
                    <a:pt x="9305389" y="127324"/>
                  </a:lnTo>
                  <a:lnTo>
                    <a:pt x="9299747" y="126266"/>
                  </a:lnTo>
                  <a:cubicBezTo>
                    <a:pt x="9290494" y="130744"/>
                    <a:pt x="9285274" y="133326"/>
                    <a:pt x="9284087" y="134011"/>
                  </a:cubicBezTo>
                  <a:cubicBezTo>
                    <a:pt x="9291280" y="139850"/>
                    <a:pt x="9300983" y="146026"/>
                    <a:pt x="9313195" y="152540"/>
                  </a:cubicBezTo>
                  <a:lnTo>
                    <a:pt x="9318206" y="161309"/>
                  </a:lnTo>
                  <a:lnTo>
                    <a:pt x="9318206" y="165439"/>
                  </a:lnTo>
                  <a:cubicBezTo>
                    <a:pt x="9309554" y="172031"/>
                    <a:pt x="9303629" y="175328"/>
                    <a:pt x="9300430" y="175328"/>
                  </a:cubicBezTo>
                  <a:lnTo>
                    <a:pt x="9291513" y="175328"/>
                  </a:lnTo>
                  <a:lnTo>
                    <a:pt x="9269162" y="170038"/>
                  </a:lnTo>
                  <a:cubicBezTo>
                    <a:pt x="9259617" y="170038"/>
                    <a:pt x="9252950" y="171448"/>
                    <a:pt x="9249162" y="174270"/>
                  </a:cubicBezTo>
                  <a:lnTo>
                    <a:pt x="9227620" y="172153"/>
                  </a:lnTo>
                  <a:lnTo>
                    <a:pt x="9227620" y="171757"/>
                  </a:lnTo>
                  <a:cubicBezTo>
                    <a:pt x="9224799" y="174050"/>
                    <a:pt x="9223389" y="175400"/>
                    <a:pt x="9223389" y="175806"/>
                  </a:cubicBezTo>
                  <a:lnTo>
                    <a:pt x="9225504" y="178014"/>
                  </a:lnTo>
                  <a:lnTo>
                    <a:pt x="9224436" y="188632"/>
                  </a:lnTo>
                  <a:lnTo>
                    <a:pt x="9225504" y="199152"/>
                  </a:lnTo>
                  <a:lnTo>
                    <a:pt x="9224446" y="200185"/>
                  </a:lnTo>
                  <a:lnTo>
                    <a:pt x="9228678" y="232745"/>
                  </a:lnTo>
                  <a:cubicBezTo>
                    <a:pt x="9223203" y="243282"/>
                    <a:pt x="9214220" y="250767"/>
                    <a:pt x="9201728" y="255201"/>
                  </a:cubicBezTo>
                  <a:lnTo>
                    <a:pt x="9201404" y="254143"/>
                  </a:lnTo>
                  <a:cubicBezTo>
                    <a:pt x="9192983" y="263528"/>
                    <a:pt x="9184161" y="268510"/>
                    <a:pt x="9174939" y="269087"/>
                  </a:cubicBezTo>
                  <a:lnTo>
                    <a:pt x="9172865" y="269087"/>
                  </a:lnTo>
                  <a:cubicBezTo>
                    <a:pt x="9159574" y="260648"/>
                    <a:pt x="9152929" y="251497"/>
                    <a:pt x="9152929" y="241636"/>
                  </a:cubicBezTo>
                  <a:lnTo>
                    <a:pt x="9153987" y="238561"/>
                  </a:lnTo>
                  <a:cubicBezTo>
                    <a:pt x="9139087" y="235106"/>
                    <a:pt x="9131637" y="231415"/>
                    <a:pt x="9131637" y="227486"/>
                  </a:cubicBezTo>
                  <a:lnTo>
                    <a:pt x="9131127" y="225446"/>
                  </a:lnTo>
                  <a:cubicBezTo>
                    <a:pt x="9127993" y="225446"/>
                    <a:pt x="9121159" y="230883"/>
                    <a:pt x="9110624" y="241756"/>
                  </a:cubicBezTo>
                  <a:cubicBezTo>
                    <a:pt x="9099932" y="251425"/>
                    <a:pt x="9092188" y="256259"/>
                    <a:pt x="9087390" y="256259"/>
                  </a:cubicBezTo>
                  <a:lnTo>
                    <a:pt x="9078804" y="256259"/>
                  </a:lnTo>
                  <a:lnTo>
                    <a:pt x="9074113" y="251026"/>
                  </a:lnTo>
                  <a:lnTo>
                    <a:pt x="9078448" y="240053"/>
                  </a:lnTo>
                  <a:lnTo>
                    <a:pt x="9080876" y="227752"/>
                  </a:lnTo>
                  <a:cubicBezTo>
                    <a:pt x="9083642" y="227383"/>
                    <a:pt x="9086859" y="221393"/>
                    <a:pt x="9090526" y="209784"/>
                  </a:cubicBezTo>
                  <a:lnTo>
                    <a:pt x="9094346" y="208859"/>
                  </a:lnTo>
                  <a:lnTo>
                    <a:pt x="9094346" y="208821"/>
                  </a:lnTo>
                  <a:lnTo>
                    <a:pt x="9089982" y="203531"/>
                  </a:lnTo>
                  <a:lnTo>
                    <a:pt x="9089982" y="200781"/>
                  </a:lnTo>
                  <a:lnTo>
                    <a:pt x="9096462" y="187951"/>
                  </a:lnTo>
                  <a:lnTo>
                    <a:pt x="9098399" y="174901"/>
                  </a:lnTo>
                  <a:lnTo>
                    <a:pt x="9091350" y="177443"/>
                  </a:lnTo>
                  <a:cubicBezTo>
                    <a:pt x="9080564" y="171811"/>
                    <a:pt x="9075171" y="165095"/>
                    <a:pt x="9075171" y="157296"/>
                  </a:cubicBezTo>
                  <a:cubicBezTo>
                    <a:pt x="9079595" y="154347"/>
                    <a:pt x="9083774" y="152873"/>
                    <a:pt x="9087708" y="152873"/>
                  </a:cubicBezTo>
                  <a:lnTo>
                    <a:pt x="9105811" y="158163"/>
                  </a:lnTo>
                  <a:lnTo>
                    <a:pt x="9131732" y="156047"/>
                  </a:lnTo>
                  <a:lnTo>
                    <a:pt x="9136501" y="159220"/>
                  </a:lnTo>
                  <a:cubicBezTo>
                    <a:pt x="9142183" y="155694"/>
                    <a:pt x="9146750" y="153931"/>
                    <a:pt x="9150204" y="153931"/>
                  </a:cubicBezTo>
                  <a:lnTo>
                    <a:pt x="9160712" y="153931"/>
                  </a:lnTo>
                  <a:lnTo>
                    <a:pt x="9163885" y="156047"/>
                  </a:lnTo>
                  <a:lnTo>
                    <a:pt x="9174597" y="156047"/>
                  </a:lnTo>
                  <a:lnTo>
                    <a:pt x="9174220" y="158163"/>
                  </a:lnTo>
                  <a:cubicBezTo>
                    <a:pt x="9174220" y="155341"/>
                    <a:pt x="9178528" y="153931"/>
                    <a:pt x="9187145" y="153931"/>
                  </a:cubicBezTo>
                  <a:lnTo>
                    <a:pt x="9187627" y="154895"/>
                  </a:lnTo>
                  <a:lnTo>
                    <a:pt x="9191450" y="153931"/>
                  </a:lnTo>
                  <a:lnTo>
                    <a:pt x="9197798" y="157105"/>
                  </a:lnTo>
                  <a:lnTo>
                    <a:pt x="9204654" y="157105"/>
                  </a:lnTo>
                  <a:lnTo>
                    <a:pt x="9207469" y="158163"/>
                  </a:lnTo>
                  <a:cubicBezTo>
                    <a:pt x="9207625" y="155341"/>
                    <a:pt x="9210268" y="153931"/>
                    <a:pt x="9215399" y="153931"/>
                  </a:cubicBezTo>
                  <a:lnTo>
                    <a:pt x="9216411" y="154943"/>
                  </a:lnTo>
                  <a:lnTo>
                    <a:pt x="9222942" y="153931"/>
                  </a:lnTo>
                  <a:lnTo>
                    <a:pt x="9230672" y="157105"/>
                  </a:lnTo>
                  <a:lnTo>
                    <a:pt x="9258151" y="157105"/>
                  </a:lnTo>
                  <a:cubicBezTo>
                    <a:pt x="9267523" y="151063"/>
                    <a:pt x="9272209" y="145993"/>
                    <a:pt x="9272209" y="141895"/>
                  </a:cubicBezTo>
                  <a:lnTo>
                    <a:pt x="9269491" y="141211"/>
                  </a:lnTo>
                  <a:lnTo>
                    <a:pt x="9264308" y="146500"/>
                  </a:lnTo>
                  <a:lnTo>
                    <a:pt x="9262081" y="146500"/>
                  </a:lnTo>
                  <a:cubicBezTo>
                    <a:pt x="9259885" y="146500"/>
                    <a:pt x="9257658" y="144031"/>
                    <a:pt x="9255400" y="139094"/>
                  </a:cubicBezTo>
                  <a:lnTo>
                    <a:pt x="9253763" y="140152"/>
                  </a:lnTo>
                  <a:lnTo>
                    <a:pt x="9244113" y="138036"/>
                  </a:lnTo>
                  <a:lnTo>
                    <a:pt x="9238122" y="140152"/>
                  </a:lnTo>
                  <a:lnTo>
                    <a:pt x="9232499" y="140152"/>
                  </a:lnTo>
                  <a:lnTo>
                    <a:pt x="9229325" y="138036"/>
                  </a:lnTo>
                  <a:lnTo>
                    <a:pt x="9229112" y="138036"/>
                  </a:lnTo>
                  <a:cubicBezTo>
                    <a:pt x="9226380" y="140152"/>
                    <a:pt x="9222822" y="141211"/>
                    <a:pt x="9218440" y="141211"/>
                  </a:cubicBezTo>
                  <a:lnTo>
                    <a:pt x="9214931" y="141211"/>
                  </a:lnTo>
                  <a:lnTo>
                    <a:pt x="9204679" y="139094"/>
                  </a:lnTo>
                  <a:lnTo>
                    <a:pt x="9187990" y="143326"/>
                  </a:lnTo>
                  <a:lnTo>
                    <a:pt x="9179691" y="143326"/>
                  </a:lnTo>
                  <a:cubicBezTo>
                    <a:pt x="9171018" y="141398"/>
                    <a:pt x="9166682" y="139283"/>
                    <a:pt x="9166682" y="136979"/>
                  </a:cubicBezTo>
                  <a:lnTo>
                    <a:pt x="9167122" y="139094"/>
                  </a:lnTo>
                  <a:lnTo>
                    <a:pt x="9163967" y="139094"/>
                  </a:lnTo>
                  <a:lnTo>
                    <a:pt x="9159341" y="134468"/>
                  </a:lnTo>
                  <a:lnTo>
                    <a:pt x="9157368" y="138155"/>
                  </a:lnTo>
                  <a:cubicBezTo>
                    <a:pt x="9155230" y="139487"/>
                    <a:pt x="9152023" y="140152"/>
                    <a:pt x="9147747" y="140152"/>
                  </a:cubicBezTo>
                  <a:cubicBezTo>
                    <a:pt x="9147747" y="141594"/>
                    <a:pt x="9138784" y="143004"/>
                    <a:pt x="9120860" y="144384"/>
                  </a:cubicBezTo>
                  <a:lnTo>
                    <a:pt x="9115740" y="133275"/>
                  </a:lnTo>
                  <a:lnTo>
                    <a:pt x="9102818" y="144746"/>
                  </a:lnTo>
                  <a:cubicBezTo>
                    <a:pt x="9099228" y="147413"/>
                    <a:pt x="9096554" y="148746"/>
                    <a:pt x="9094795" y="148746"/>
                  </a:cubicBezTo>
                  <a:lnTo>
                    <a:pt x="9093737" y="148746"/>
                  </a:lnTo>
                  <a:cubicBezTo>
                    <a:pt x="9083988" y="148746"/>
                    <a:pt x="9074934" y="143190"/>
                    <a:pt x="9066575" y="132079"/>
                  </a:cubicBezTo>
                  <a:cubicBezTo>
                    <a:pt x="9066575" y="127390"/>
                    <a:pt x="9065869" y="124164"/>
                    <a:pt x="9064459" y="122401"/>
                  </a:cubicBezTo>
                  <a:cubicBezTo>
                    <a:pt x="9064459" y="119012"/>
                    <a:pt x="9069440" y="114321"/>
                    <a:pt x="9079403" y="108325"/>
                  </a:cubicBezTo>
                  <a:cubicBezTo>
                    <a:pt x="9079403" y="105124"/>
                    <a:pt x="9085976" y="101346"/>
                    <a:pt x="9099122" y="96994"/>
                  </a:cubicBezTo>
                  <a:lnTo>
                    <a:pt x="9102273" y="87441"/>
                  </a:lnTo>
                  <a:lnTo>
                    <a:pt x="9099143" y="86857"/>
                  </a:lnTo>
                  <a:lnTo>
                    <a:pt x="9093118" y="87915"/>
                  </a:lnTo>
                  <a:lnTo>
                    <a:pt x="9090905" y="87915"/>
                  </a:lnTo>
                  <a:cubicBezTo>
                    <a:pt x="9086058" y="85491"/>
                    <a:pt x="9083634" y="81771"/>
                    <a:pt x="9083634" y="76754"/>
                  </a:cubicBezTo>
                  <a:lnTo>
                    <a:pt x="9083634" y="66638"/>
                  </a:lnTo>
                  <a:lnTo>
                    <a:pt x="9085750" y="60444"/>
                  </a:lnTo>
                  <a:lnTo>
                    <a:pt x="9084692" y="49243"/>
                  </a:lnTo>
                  <a:lnTo>
                    <a:pt x="9084692" y="47462"/>
                  </a:lnTo>
                  <a:lnTo>
                    <a:pt x="9086808" y="39842"/>
                  </a:lnTo>
                  <a:cubicBezTo>
                    <a:pt x="9084562" y="36115"/>
                    <a:pt x="9082446" y="28341"/>
                    <a:pt x="9080461" y="16521"/>
                  </a:cubicBezTo>
                  <a:lnTo>
                    <a:pt x="9080461" y="13946"/>
                  </a:lnTo>
                  <a:lnTo>
                    <a:pt x="9084125" y="10051"/>
                  </a:lnTo>
                  <a:lnTo>
                    <a:pt x="9087303" y="10051"/>
                  </a:lnTo>
                  <a:lnTo>
                    <a:pt x="9091533" y="13358"/>
                  </a:lnTo>
                  <a:lnTo>
                    <a:pt x="9091929" y="13358"/>
                  </a:lnTo>
                  <a:lnTo>
                    <a:pt x="9095234" y="11242"/>
                  </a:lnTo>
                  <a:lnTo>
                    <a:pt x="9098955" y="11242"/>
                  </a:lnTo>
                  <a:lnTo>
                    <a:pt x="9101293" y="13358"/>
                  </a:lnTo>
                  <a:lnTo>
                    <a:pt x="9103628" y="11242"/>
                  </a:lnTo>
                  <a:lnTo>
                    <a:pt x="9112230" y="11242"/>
                  </a:lnTo>
                  <a:lnTo>
                    <a:pt x="9124156" y="15474"/>
                  </a:lnTo>
                  <a:lnTo>
                    <a:pt x="9129075" y="11242"/>
                  </a:lnTo>
                  <a:lnTo>
                    <a:pt x="9138567" y="11242"/>
                  </a:lnTo>
                  <a:cubicBezTo>
                    <a:pt x="9146097" y="11242"/>
                    <a:pt x="9149862" y="17078"/>
                    <a:pt x="9149862" y="28751"/>
                  </a:cubicBezTo>
                  <a:cubicBezTo>
                    <a:pt x="9149862" y="32635"/>
                    <a:pt x="9146807" y="35532"/>
                    <a:pt x="9140697" y="37442"/>
                  </a:cubicBezTo>
                  <a:lnTo>
                    <a:pt x="9139283" y="37823"/>
                  </a:lnTo>
                  <a:lnTo>
                    <a:pt x="9138699" y="37823"/>
                  </a:lnTo>
                  <a:lnTo>
                    <a:pt x="9143515" y="42639"/>
                  </a:lnTo>
                  <a:lnTo>
                    <a:pt x="9143515" y="45186"/>
                  </a:lnTo>
                  <a:lnTo>
                    <a:pt x="9139672" y="54883"/>
                  </a:lnTo>
                  <a:lnTo>
                    <a:pt x="9156006" y="54883"/>
                  </a:lnTo>
                  <a:lnTo>
                    <a:pt x="9163508" y="57722"/>
                  </a:lnTo>
                  <a:lnTo>
                    <a:pt x="9163508" y="55970"/>
                  </a:lnTo>
                  <a:lnTo>
                    <a:pt x="9160334" y="37853"/>
                  </a:lnTo>
                  <a:lnTo>
                    <a:pt x="9160334" y="33547"/>
                  </a:lnTo>
                  <a:lnTo>
                    <a:pt x="9165624" y="24110"/>
                  </a:lnTo>
                  <a:cubicBezTo>
                    <a:pt x="9162803" y="23447"/>
                    <a:pt x="9161392" y="19660"/>
                    <a:pt x="9161392" y="12749"/>
                  </a:cubicBezTo>
                  <a:lnTo>
                    <a:pt x="9161392" y="10338"/>
                  </a:lnTo>
                  <a:lnTo>
                    <a:pt x="9162931" y="2646"/>
                  </a:lnTo>
                  <a:lnTo>
                    <a:pt x="9170096" y="2646"/>
                  </a:lnTo>
                  <a:lnTo>
                    <a:pt x="9170096" y="3624"/>
                  </a:lnTo>
                  <a:close/>
                  <a:moveTo>
                    <a:pt x="2234799" y="1585"/>
                  </a:moveTo>
                  <a:lnTo>
                    <a:pt x="2240363" y="1585"/>
                  </a:lnTo>
                  <a:cubicBezTo>
                    <a:pt x="2247963" y="3485"/>
                    <a:pt x="2252714" y="5524"/>
                    <a:pt x="2254613" y="7702"/>
                  </a:cubicBezTo>
                  <a:lnTo>
                    <a:pt x="2254730" y="7975"/>
                  </a:lnTo>
                  <a:lnTo>
                    <a:pt x="2254850" y="6874"/>
                  </a:lnTo>
                  <a:lnTo>
                    <a:pt x="2257421" y="6874"/>
                  </a:lnTo>
                  <a:cubicBezTo>
                    <a:pt x="2275756" y="8077"/>
                    <a:pt x="2284921" y="11754"/>
                    <a:pt x="2284921" y="17905"/>
                  </a:cubicBezTo>
                  <a:lnTo>
                    <a:pt x="2284921" y="20878"/>
                  </a:lnTo>
                  <a:cubicBezTo>
                    <a:pt x="2280520" y="27042"/>
                    <a:pt x="2277390" y="30124"/>
                    <a:pt x="2275532" y="30124"/>
                  </a:cubicBezTo>
                  <a:lnTo>
                    <a:pt x="2277517" y="45442"/>
                  </a:lnTo>
                  <a:lnTo>
                    <a:pt x="2274473" y="60433"/>
                  </a:lnTo>
                  <a:cubicBezTo>
                    <a:pt x="2277096" y="60433"/>
                    <a:pt x="2278797" y="68528"/>
                    <a:pt x="2279572" y="84719"/>
                  </a:cubicBezTo>
                  <a:lnTo>
                    <a:pt x="2280691" y="88078"/>
                  </a:lnTo>
                  <a:lnTo>
                    <a:pt x="2280691" y="91433"/>
                  </a:lnTo>
                  <a:lnTo>
                    <a:pt x="2280691" y="91471"/>
                  </a:lnTo>
                  <a:lnTo>
                    <a:pt x="2280691" y="101279"/>
                  </a:lnTo>
                  <a:lnTo>
                    <a:pt x="2278575" y="109605"/>
                  </a:lnTo>
                  <a:lnTo>
                    <a:pt x="2278575" y="117755"/>
                  </a:lnTo>
                  <a:lnTo>
                    <a:pt x="2275278" y="120716"/>
                  </a:lnTo>
                  <a:lnTo>
                    <a:pt x="2278310" y="128819"/>
                  </a:lnTo>
                  <a:cubicBezTo>
                    <a:pt x="2279192" y="132870"/>
                    <a:pt x="2279632" y="137440"/>
                    <a:pt x="2279632" y="142528"/>
                  </a:cubicBezTo>
                  <a:lnTo>
                    <a:pt x="2278575" y="142528"/>
                  </a:lnTo>
                  <a:lnTo>
                    <a:pt x="2280691" y="145295"/>
                  </a:lnTo>
                  <a:lnTo>
                    <a:pt x="2276459" y="151017"/>
                  </a:lnTo>
                  <a:lnTo>
                    <a:pt x="2278575" y="152747"/>
                  </a:lnTo>
                  <a:lnTo>
                    <a:pt x="2277517" y="156357"/>
                  </a:lnTo>
                  <a:lnTo>
                    <a:pt x="2280691" y="161303"/>
                  </a:lnTo>
                  <a:lnTo>
                    <a:pt x="2280691" y="165754"/>
                  </a:lnTo>
                  <a:lnTo>
                    <a:pt x="2275532" y="172179"/>
                  </a:lnTo>
                  <a:lnTo>
                    <a:pt x="2276459" y="172460"/>
                  </a:lnTo>
                  <a:lnTo>
                    <a:pt x="2276459" y="175484"/>
                  </a:lnTo>
                  <a:lnTo>
                    <a:pt x="2272470" y="177505"/>
                  </a:lnTo>
                  <a:lnTo>
                    <a:pt x="2274390" y="183098"/>
                  </a:lnTo>
                  <a:cubicBezTo>
                    <a:pt x="2275074" y="186885"/>
                    <a:pt x="2275764" y="192485"/>
                    <a:pt x="2276459" y="199898"/>
                  </a:cubicBezTo>
                  <a:lnTo>
                    <a:pt x="2275532" y="202800"/>
                  </a:lnTo>
                  <a:lnTo>
                    <a:pt x="2276459" y="206638"/>
                  </a:lnTo>
                  <a:lnTo>
                    <a:pt x="2275532" y="208014"/>
                  </a:lnTo>
                  <a:lnTo>
                    <a:pt x="2275532" y="208067"/>
                  </a:lnTo>
                  <a:cubicBezTo>
                    <a:pt x="2275532" y="211322"/>
                    <a:pt x="2276871" y="216364"/>
                    <a:pt x="2279552" y="223194"/>
                  </a:cubicBezTo>
                  <a:lnTo>
                    <a:pt x="2280691" y="235584"/>
                  </a:lnTo>
                  <a:cubicBezTo>
                    <a:pt x="2278094" y="236043"/>
                    <a:pt x="2275202" y="240645"/>
                    <a:pt x="2272013" y="249389"/>
                  </a:cubicBezTo>
                  <a:cubicBezTo>
                    <a:pt x="2263056" y="258639"/>
                    <a:pt x="2256628" y="263265"/>
                    <a:pt x="2252731" y="263265"/>
                  </a:cubicBezTo>
                  <a:lnTo>
                    <a:pt x="2247917" y="263265"/>
                  </a:lnTo>
                  <a:lnTo>
                    <a:pt x="2247917" y="262207"/>
                  </a:lnTo>
                  <a:lnTo>
                    <a:pt x="2213752" y="266438"/>
                  </a:lnTo>
                  <a:lnTo>
                    <a:pt x="2207981" y="259400"/>
                  </a:lnTo>
                  <a:lnTo>
                    <a:pt x="2207981" y="242249"/>
                  </a:lnTo>
                  <a:cubicBezTo>
                    <a:pt x="2202904" y="229634"/>
                    <a:pt x="2196566" y="223327"/>
                    <a:pt x="2188966" y="223327"/>
                  </a:cubicBezTo>
                  <a:cubicBezTo>
                    <a:pt x="2181365" y="219795"/>
                    <a:pt x="2177566" y="216824"/>
                    <a:pt x="2177566" y="214414"/>
                  </a:cubicBezTo>
                  <a:cubicBezTo>
                    <a:pt x="2177566" y="210983"/>
                    <a:pt x="2187261" y="208680"/>
                    <a:pt x="2206654" y="207504"/>
                  </a:cubicBezTo>
                  <a:lnTo>
                    <a:pt x="2211314" y="208543"/>
                  </a:lnTo>
                  <a:lnTo>
                    <a:pt x="2215548" y="206427"/>
                  </a:lnTo>
                  <a:lnTo>
                    <a:pt x="2222382" y="207485"/>
                  </a:lnTo>
                  <a:lnTo>
                    <a:pt x="2223488" y="207485"/>
                  </a:lnTo>
                  <a:cubicBezTo>
                    <a:pt x="2227874" y="204608"/>
                    <a:pt x="2230066" y="201376"/>
                    <a:pt x="2230066" y="197789"/>
                  </a:cubicBezTo>
                  <a:lnTo>
                    <a:pt x="2229008" y="175714"/>
                  </a:lnTo>
                  <a:lnTo>
                    <a:pt x="2229008" y="167195"/>
                  </a:lnTo>
                  <a:lnTo>
                    <a:pt x="2226892" y="165079"/>
                  </a:lnTo>
                  <a:cubicBezTo>
                    <a:pt x="2226892" y="152518"/>
                    <a:pt x="2228655" y="145002"/>
                    <a:pt x="2232181" y="142534"/>
                  </a:cubicBezTo>
                  <a:cubicBezTo>
                    <a:pt x="2232181" y="141988"/>
                    <a:pt x="2230418" y="138831"/>
                    <a:pt x="2226892" y="133065"/>
                  </a:cubicBezTo>
                  <a:lnTo>
                    <a:pt x="2230066" y="108301"/>
                  </a:lnTo>
                  <a:lnTo>
                    <a:pt x="2229008" y="107296"/>
                  </a:lnTo>
                  <a:lnTo>
                    <a:pt x="2230066" y="100657"/>
                  </a:lnTo>
                  <a:lnTo>
                    <a:pt x="2230066" y="98727"/>
                  </a:lnTo>
                  <a:cubicBezTo>
                    <a:pt x="2227949" y="96081"/>
                    <a:pt x="2226892" y="93296"/>
                    <a:pt x="2226892" y="90373"/>
                  </a:cubicBezTo>
                  <a:lnTo>
                    <a:pt x="2226892" y="84807"/>
                  </a:lnTo>
                  <a:cubicBezTo>
                    <a:pt x="2229180" y="74816"/>
                    <a:pt x="2231296" y="69821"/>
                    <a:pt x="2233240" y="69821"/>
                  </a:cubicBezTo>
                  <a:lnTo>
                    <a:pt x="2231124" y="61290"/>
                  </a:lnTo>
                  <a:lnTo>
                    <a:pt x="2231124" y="56317"/>
                  </a:lnTo>
                  <a:lnTo>
                    <a:pt x="2233240" y="47988"/>
                  </a:lnTo>
                  <a:lnTo>
                    <a:pt x="2233240" y="46037"/>
                  </a:lnTo>
                  <a:lnTo>
                    <a:pt x="2230066" y="39563"/>
                  </a:lnTo>
                  <a:lnTo>
                    <a:pt x="2231041" y="37929"/>
                  </a:lnTo>
                  <a:lnTo>
                    <a:pt x="2229008" y="28292"/>
                  </a:lnTo>
                  <a:lnTo>
                    <a:pt x="2231124" y="23125"/>
                  </a:lnTo>
                  <a:lnTo>
                    <a:pt x="2229008" y="17353"/>
                  </a:lnTo>
                  <a:lnTo>
                    <a:pt x="2229008" y="14821"/>
                  </a:lnTo>
                  <a:lnTo>
                    <a:pt x="2233240" y="9920"/>
                  </a:lnTo>
                  <a:lnTo>
                    <a:pt x="2232181" y="4449"/>
                  </a:lnTo>
                  <a:close/>
                  <a:moveTo>
                    <a:pt x="4053836" y="660"/>
                  </a:moveTo>
                  <a:cubicBezTo>
                    <a:pt x="4058607" y="1871"/>
                    <a:pt x="4061444" y="3590"/>
                    <a:pt x="4062346" y="5817"/>
                  </a:cubicBezTo>
                  <a:lnTo>
                    <a:pt x="4064569" y="4892"/>
                  </a:lnTo>
                  <a:lnTo>
                    <a:pt x="4072209" y="10049"/>
                  </a:lnTo>
                  <a:lnTo>
                    <a:pt x="4073534" y="10049"/>
                  </a:lnTo>
                  <a:lnTo>
                    <a:pt x="4077633" y="6875"/>
                  </a:lnTo>
                  <a:lnTo>
                    <a:pt x="4081380" y="6875"/>
                  </a:lnTo>
                  <a:cubicBezTo>
                    <a:pt x="4091877" y="12582"/>
                    <a:pt x="4097125" y="16065"/>
                    <a:pt x="4097125" y="17324"/>
                  </a:cubicBezTo>
                  <a:lnTo>
                    <a:pt x="4097140" y="16266"/>
                  </a:lnTo>
                  <a:lnTo>
                    <a:pt x="4107053" y="18382"/>
                  </a:lnTo>
                  <a:lnTo>
                    <a:pt x="4112197" y="18382"/>
                  </a:lnTo>
                  <a:cubicBezTo>
                    <a:pt x="4114843" y="16353"/>
                    <a:pt x="4117558" y="15339"/>
                    <a:pt x="4120345" y="15339"/>
                  </a:cubicBezTo>
                  <a:lnTo>
                    <a:pt x="4122277" y="15339"/>
                  </a:lnTo>
                  <a:lnTo>
                    <a:pt x="4126511" y="18382"/>
                  </a:lnTo>
                  <a:lnTo>
                    <a:pt x="4139889" y="18382"/>
                  </a:lnTo>
                  <a:lnTo>
                    <a:pt x="4143830" y="21383"/>
                  </a:lnTo>
                  <a:lnTo>
                    <a:pt x="4143830" y="18382"/>
                  </a:lnTo>
                  <a:lnTo>
                    <a:pt x="4148791" y="18382"/>
                  </a:lnTo>
                  <a:lnTo>
                    <a:pt x="4150361" y="20483"/>
                  </a:lnTo>
                  <a:lnTo>
                    <a:pt x="4158447" y="15339"/>
                  </a:lnTo>
                  <a:lnTo>
                    <a:pt x="4171507" y="18382"/>
                  </a:lnTo>
                  <a:lnTo>
                    <a:pt x="4175622" y="17324"/>
                  </a:lnTo>
                  <a:lnTo>
                    <a:pt x="4179106" y="18382"/>
                  </a:lnTo>
                  <a:cubicBezTo>
                    <a:pt x="4179720" y="16353"/>
                    <a:pt x="4182437" y="15339"/>
                    <a:pt x="4187257" y="15339"/>
                  </a:cubicBezTo>
                  <a:lnTo>
                    <a:pt x="4201995" y="15339"/>
                  </a:lnTo>
                  <a:lnTo>
                    <a:pt x="4206001" y="16266"/>
                  </a:lnTo>
                  <a:lnTo>
                    <a:pt x="4210281" y="15339"/>
                  </a:lnTo>
                  <a:lnTo>
                    <a:pt x="4213786" y="17324"/>
                  </a:lnTo>
                  <a:cubicBezTo>
                    <a:pt x="4213786" y="16690"/>
                    <a:pt x="4218782" y="15394"/>
                    <a:pt x="4228774" y="13436"/>
                  </a:cubicBezTo>
                  <a:cubicBezTo>
                    <a:pt x="4239099" y="5624"/>
                    <a:pt x="4247050" y="1718"/>
                    <a:pt x="4252626" y="1718"/>
                  </a:cubicBezTo>
                  <a:cubicBezTo>
                    <a:pt x="4267343" y="9635"/>
                    <a:pt x="4279205" y="19605"/>
                    <a:pt x="4288214" y="31629"/>
                  </a:cubicBezTo>
                  <a:lnTo>
                    <a:pt x="4279883" y="41880"/>
                  </a:lnTo>
                  <a:cubicBezTo>
                    <a:pt x="4279883" y="46644"/>
                    <a:pt x="4279531" y="50218"/>
                    <a:pt x="4278825" y="52601"/>
                  </a:cubicBezTo>
                  <a:lnTo>
                    <a:pt x="4276492" y="55228"/>
                  </a:lnTo>
                  <a:lnTo>
                    <a:pt x="4278825" y="58766"/>
                  </a:lnTo>
                  <a:lnTo>
                    <a:pt x="4278825" y="73259"/>
                  </a:lnTo>
                  <a:lnTo>
                    <a:pt x="4277768" y="82633"/>
                  </a:lnTo>
                  <a:lnTo>
                    <a:pt x="4278825" y="90924"/>
                  </a:lnTo>
                  <a:lnTo>
                    <a:pt x="4277768" y="91054"/>
                  </a:lnTo>
                  <a:lnTo>
                    <a:pt x="4278825" y="91035"/>
                  </a:lnTo>
                  <a:lnTo>
                    <a:pt x="4278825" y="100211"/>
                  </a:lnTo>
                  <a:lnTo>
                    <a:pt x="4275651" y="104999"/>
                  </a:lnTo>
                  <a:lnTo>
                    <a:pt x="4277768" y="110548"/>
                  </a:lnTo>
                  <a:lnTo>
                    <a:pt x="4277768" y="113773"/>
                  </a:lnTo>
                  <a:lnTo>
                    <a:pt x="4275651" y="116468"/>
                  </a:lnTo>
                  <a:lnTo>
                    <a:pt x="4277768" y="121513"/>
                  </a:lnTo>
                  <a:lnTo>
                    <a:pt x="4274748" y="126980"/>
                  </a:lnTo>
                  <a:lnTo>
                    <a:pt x="4277768" y="133894"/>
                  </a:lnTo>
                  <a:cubicBezTo>
                    <a:pt x="4278473" y="137374"/>
                    <a:pt x="4278825" y="141910"/>
                    <a:pt x="4278825" y="147502"/>
                  </a:cubicBezTo>
                  <a:cubicBezTo>
                    <a:pt x="4278825" y="150411"/>
                    <a:pt x="4277768" y="153144"/>
                    <a:pt x="4275651" y="155702"/>
                  </a:cubicBezTo>
                  <a:lnTo>
                    <a:pt x="4275651" y="163329"/>
                  </a:lnTo>
                  <a:lnTo>
                    <a:pt x="4278825" y="167561"/>
                  </a:lnTo>
                  <a:lnTo>
                    <a:pt x="4278825" y="174408"/>
                  </a:lnTo>
                  <a:cubicBezTo>
                    <a:pt x="4276710" y="177053"/>
                    <a:pt x="4275651" y="179081"/>
                    <a:pt x="4275651" y="180490"/>
                  </a:cubicBezTo>
                  <a:cubicBezTo>
                    <a:pt x="4277768" y="185694"/>
                    <a:pt x="4278825" y="191321"/>
                    <a:pt x="4278825" y="197371"/>
                  </a:cubicBezTo>
                  <a:lnTo>
                    <a:pt x="4276710" y="221001"/>
                  </a:lnTo>
                  <a:cubicBezTo>
                    <a:pt x="4278825" y="224050"/>
                    <a:pt x="4279883" y="231244"/>
                    <a:pt x="4279883" y="242583"/>
                  </a:cubicBezTo>
                  <a:lnTo>
                    <a:pt x="4279883" y="248798"/>
                  </a:lnTo>
                  <a:cubicBezTo>
                    <a:pt x="4279883" y="251599"/>
                    <a:pt x="4276753" y="253441"/>
                    <a:pt x="4270492" y="254322"/>
                  </a:cubicBezTo>
                  <a:cubicBezTo>
                    <a:pt x="4270492" y="256143"/>
                    <a:pt x="4265861" y="258330"/>
                    <a:pt x="4256598" y="260884"/>
                  </a:cubicBezTo>
                  <a:lnTo>
                    <a:pt x="4252076" y="260884"/>
                  </a:lnTo>
                  <a:cubicBezTo>
                    <a:pt x="4249082" y="258706"/>
                    <a:pt x="4242931" y="256867"/>
                    <a:pt x="4233623" y="255367"/>
                  </a:cubicBezTo>
                  <a:cubicBezTo>
                    <a:pt x="4233623" y="254289"/>
                    <a:pt x="4232023" y="253670"/>
                    <a:pt x="4228825" y="253510"/>
                  </a:cubicBezTo>
                  <a:lnTo>
                    <a:pt x="4225290" y="236293"/>
                  </a:lnTo>
                  <a:lnTo>
                    <a:pt x="4231361" y="231004"/>
                  </a:lnTo>
                  <a:lnTo>
                    <a:pt x="4227275" y="214793"/>
                  </a:lnTo>
                  <a:lnTo>
                    <a:pt x="4227275" y="207857"/>
                  </a:lnTo>
                  <a:lnTo>
                    <a:pt x="4228333" y="196875"/>
                  </a:lnTo>
                  <a:lnTo>
                    <a:pt x="4227275" y="192426"/>
                  </a:lnTo>
                  <a:lnTo>
                    <a:pt x="4228333" y="190930"/>
                  </a:lnTo>
                  <a:cubicBezTo>
                    <a:pt x="4226965" y="190930"/>
                    <a:pt x="4225245" y="188859"/>
                    <a:pt x="4223174" y="184717"/>
                  </a:cubicBezTo>
                  <a:lnTo>
                    <a:pt x="4223174" y="177259"/>
                  </a:lnTo>
                  <a:lnTo>
                    <a:pt x="4229391" y="160134"/>
                  </a:lnTo>
                  <a:lnTo>
                    <a:pt x="4227275" y="155106"/>
                  </a:lnTo>
                  <a:lnTo>
                    <a:pt x="4228333" y="147125"/>
                  </a:lnTo>
                  <a:lnTo>
                    <a:pt x="4228333" y="132400"/>
                  </a:lnTo>
                  <a:lnTo>
                    <a:pt x="4229391" y="127553"/>
                  </a:lnTo>
                  <a:lnTo>
                    <a:pt x="4228333" y="126729"/>
                  </a:lnTo>
                  <a:lnTo>
                    <a:pt x="4228333" y="124280"/>
                  </a:lnTo>
                  <a:lnTo>
                    <a:pt x="4229391" y="112780"/>
                  </a:lnTo>
                  <a:lnTo>
                    <a:pt x="4229391" y="111149"/>
                  </a:lnTo>
                  <a:lnTo>
                    <a:pt x="4228825" y="108108"/>
                  </a:lnTo>
                  <a:lnTo>
                    <a:pt x="4226315" y="111690"/>
                  </a:lnTo>
                  <a:cubicBezTo>
                    <a:pt x="4224018" y="113244"/>
                    <a:pt x="4220571" y="114713"/>
                    <a:pt x="4215975" y="116097"/>
                  </a:cubicBezTo>
                  <a:cubicBezTo>
                    <a:pt x="4215810" y="118581"/>
                    <a:pt x="4212101" y="121377"/>
                    <a:pt x="4204851" y="124485"/>
                  </a:cubicBezTo>
                  <a:cubicBezTo>
                    <a:pt x="4200634" y="131136"/>
                    <a:pt x="4197081" y="134461"/>
                    <a:pt x="4194191" y="134461"/>
                  </a:cubicBezTo>
                  <a:lnTo>
                    <a:pt x="4194191" y="136310"/>
                  </a:lnTo>
                  <a:lnTo>
                    <a:pt x="4196307" y="139481"/>
                  </a:lnTo>
                  <a:lnTo>
                    <a:pt x="4196307" y="144147"/>
                  </a:lnTo>
                  <a:lnTo>
                    <a:pt x="4193133" y="148379"/>
                  </a:lnTo>
                  <a:lnTo>
                    <a:pt x="4193133" y="150676"/>
                  </a:lnTo>
                  <a:cubicBezTo>
                    <a:pt x="4193133" y="152337"/>
                    <a:pt x="4194191" y="154581"/>
                    <a:pt x="4196307" y="157409"/>
                  </a:cubicBezTo>
                  <a:cubicBezTo>
                    <a:pt x="4194143" y="166532"/>
                    <a:pt x="4192733" y="171093"/>
                    <a:pt x="4192075" y="171093"/>
                  </a:cubicBezTo>
                  <a:lnTo>
                    <a:pt x="4193133" y="173480"/>
                  </a:lnTo>
                  <a:lnTo>
                    <a:pt x="4193133" y="175613"/>
                  </a:lnTo>
                  <a:lnTo>
                    <a:pt x="4192069" y="185057"/>
                  </a:lnTo>
                  <a:cubicBezTo>
                    <a:pt x="4193353" y="192198"/>
                    <a:pt x="4195118" y="197172"/>
                    <a:pt x="4197365" y="199979"/>
                  </a:cubicBezTo>
                  <a:lnTo>
                    <a:pt x="4197365" y="203313"/>
                  </a:lnTo>
                  <a:cubicBezTo>
                    <a:pt x="4195249" y="204635"/>
                    <a:pt x="4194191" y="208722"/>
                    <a:pt x="4194191" y="215574"/>
                  </a:cubicBezTo>
                  <a:lnTo>
                    <a:pt x="4179123" y="227245"/>
                  </a:lnTo>
                  <a:lnTo>
                    <a:pt x="4166042" y="229545"/>
                  </a:lnTo>
                  <a:lnTo>
                    <a:pt x="4163907" y="227429"/>
                  </a:lnTo>
                  <a:cubicBezTo>
                    <a:pt x="4163907" y="228241"/>
                    <a:pt x="4163007" y="229000"/>
                    <a:pt x="4161206" y="229706"/>
                  </a:cubicBezTo>
                  <a:lnTo>
                    <a:pt x="4158164" y="230439"/>
                  </a:lnTo>
                  <a:lnTo>
                    <a:pt x="4160202" y="230349"/>
                  </a:lnTo>
                  <a:cubicBezTo>
                    <a:pt x="4169290" y="230004"/>
                    <a:pt x="4181104" y="229708"/>
                    <a:pt x="4195645" y="229460"/>
                  </a:cubicBezTo>
                  <a:lnTo>
                    <a:pt x="4196618" y="230313"/>
                  </a:lnTo>
                  <a:lnTo>
                    <a:pt x="4200486" y="229439"/>
                  </a:lnTo>
                  <a:lnTo>
                    <a:pt x="4211194" y="229439"/>
                  </a:lnTo>
                  <a:cubicBezTo>
                    <a:pt x="4215080" y="229439"/>
                    <a:pt x="4219506" y="231691"/>
                    <a:pt x="4224473" y="236196"/>
                  </a:cubicBezTo>
                  <a:lnTo>
                    <a:pt x="4224473" y="239416"/>
                  </a:lnTo>
                  <a:lnTo>
                    <a:pt x="4219754" y="244223"/>
                  </a:lnTo>
                  <a:lnTo>
                    <a:pt x="4193839" y="242107"/>
                  </a:lnTo>
                  <a:lnTo>
                    <a:pt x="4187772" y="244223"/>
                  </a:lnTo>
                  <a:lnTo>
                    <a:pt x="4175127" y="244223"/>
                  </a:lnTo>
                  <a:lnTo>
                    <a:pt x="4165376" y="239991"/>
                  </a:lnTo>
                  <a:cubicBezTo>
                    <a:pt x="4164669" y="241483"/>
                    <a:pt x="4157631" y="242894"/>
                    <a:pt x="4144259" y="244223"/>
                  </a:cubicBezTo>
                  <a:lnTo>
                    <a:pt x="4130888" y="242107"/>
                  </a:lnTo>
                  <a:lnTo>
                    <a:pt x="4117485" y="245281"/>
                  </a:lnTo>
                  <a:lnTo>
                    <a:pt x="4102282" y="243165"/>
                  </a:lnTo>
                  <a:cubicBezTo>
                    <a:pt x="4102282" y="248561"/>
                    <a:pt x="4094416" y="252749"/>
                    <a:pt x="4078685" y="255727"/>
                  </a:cubicBezTo>
                  <a:lnTo>
                    <a:pt x="4077717" y="254945"/>
                  </a:lnTo>
                  <a:lnTo>
                    <a:pt x="4068109" y="258768"/>
                  </a:lnTo>
                  <a:lnTo>
                    <a:pt x="4065482" y="258768"/>
                  </a:lnTo>
                  <a:cubicBezTo>
                    <a:pt x="4055737" y="254768"/>
                    <a:pt x="4050865" y="249920"/>
                    <a:pt x="4050865" y="244223"/>
                  </a:cubicBezTo>
                  <a:lnTo>
                    <a:pt x="4049806" y="244223"/>
                  </a:lnTo>
                  <a:lnTo>
                    <a:pt x="4052981" y="218177"/>
                  </a:lnTo>
                  <a:lnTo>
                    <a:pt x="4052981" y="211132"/>
                  </a:lnTo>
                  <a:cubicBezTo>
                    <a:pt x="4050865" y="208488"/>
                    <a:pt x="4049806" y="205703"/>
                    <a:pt x="4049806" y="202778"/>
                  </a:cubicBezTo>
                  <a:lnTo>
                    <a:pt x="4049806" y="198894"/>
                  </a:lnTo>
                  <a:lnTo>
                    <a:pt x="4051923" y="195718"/>
                  </a:lnTo>
                  <a:lnTo>
                    <a:pt x="4051923" y="177795"/>
                  </a:lnTo>
                  <a:lnTo>
                    <a:pt x="4053906" y="176233"/>
                  </a:lnTo>
                  <a:lnTo>
                    <a:pt x="4048749" y="165055"/>
                  </a:lnTo>
                  <a:lnTo>
                    <a:pt x="4051923" y="159291"/>
                  </a:lnTo>
                  <a:lnTo>
                    <a:pt x="4051923" y="152109"/>
                  </a:lnTo>
                  <a:lnTo>
                    <a:pt x="4049806" y="142851"/>
                  </a:lnTo>
                  <a:cubicBezTo>
                    <a:pt x="4051923" y="139346"/>
                    <a:pt x="4052981" y="133324"/>
                    <a:pt x="4052981" y="124786"/>
                  </a:cubicBezTo>
                  <a:lnTo>
                    <a:pt x="4051923" y="113886"/>
                  </a:lnTo>
                  <a:lnTo>
                    <a:pt x="4052981" y="107962"/>
                  </a:lnTo>
                  <a:lnTo>
                    <a:pt x="4050865" y="100003"/>
                  </a:lnTo>
                  <a:lnTo>
                    <a:pt x="4050865" y="96243"/>
                  </a:lnTo>
                  <a:cubicBezTo>
                    <a:pt x="4052327" y="94781"/>
                    <a:pt x="4053341" y="90380"/>
                    <a:pt x="4053906" y="83042"/>
                  </a:cubicBezTo>
                  <a:lnTo>
                    <a:pt x="4050865" y="73630"/>
                  </a:lnTo>
                  <a:lnTo>
                    <a:pt x="4051923" y="61049"/>
                  </a:lnTo>
                  <a:lnTo>
                    <a:pt x="4048749" y="48986"/>
                  </a:lnTo>
                  <a:lnTo>
                    <a:pt x="4051923" y="42661"/>
                  </a:lnTo>
                  <a:lnTo>
                    <a:pt x="4050865" y="36839"/>
                  </a:lnTo>
                  <a:lnTo>
                    <a:pt x="4051923" y="30466"/>
                  </a:lnTo>
                  <a:lnTo>
                    <a:pt x="4050865" y="24426"/>
                  </a:lnTo>
                  <a:lnTo>
                    <a:pt x="4052981" y="22057"/>
                  </a:lnTo>
                  <a:lnTo>
                    <a:pt x="4052981" y="22028"/>
                  </a:lnTo>
                  <a:cubicBezTo>
                    <a:pt x="4051262" y="19879"/>
                    <a:pt x="4050204" y="16091"/>
                    <a:pt x="4049806" y="10662"/>
                  </a:cubicBezTo>
                  <a:lnTo>
                    <a:pt x="4050794" y="9570"/>
                  </a:lnTo>
                  <a:lnTo>
                    <a:pt x="4049806" y="4641"/>
                  </a:lnTo>
                  <a:close/>
                  <a:moveTo>
                    <a:pt x="6702017" y="0"/>
                  </a:moveTo>
                  <a:cubicBezTo>
                    <a:pt x="6706862" y="0"/>
                    <a:pt x="6711147" y="694"/>
                    <a:pt x="6714870" y="2083"/>
                  </a:cubicBezTo>
                  <a:lnTo>
                    <a:pt x="6724215" y="8240"/>
                  </a:lnTo>
                  <a:lnTo>
                    <a:pt x="6735300" y="5159"/>
                  </a:lnTo>
                  <a:cubicBezTo>
                    <a:pt x="6738594" y="4454"/>
                    <a:pt x="6741376" y="4101"/>
                    <a:pt x="6743645" y="4101"/>
                  </a:cubicBezTo>
                  <a:lnTo>
                    <a:pt x="6758720" y="4101"/>
                  </a:lnTo>
                  <a:cubicBezTo>
                    <a:pt x="6762178" y="4101"/>
                    <a:pt x="6772776" y="10788"/>
                    <a:pt x="6790515" y="24162"/>
                  </a:cubicBezTo>
                  <a:cubicBezTo>
                    <a:pt x="6790515" y="27691"/>
                    <a:pt x="6793669" y="30456"/>
                    <a:pt x="6799977" y="32456"/>
                  </a:cubicBezTo>
                  <a:lnTo>
                    <a:pt x="6805589" y="37894"/>
                  </a:lnTo>
                  <a:lnTo>
                    <a:pt x="6805589" y="41830"/>
                  </a:lnTo>
                  <a:lnTo>
                    <a:pt x="6798900" y="51944"/>
                  </a:lnTo>
                  <a:lnTo>
                    <a:pt x="6787101" y="51944"/>
                  </a:lnTo>
                  <a:cubicBezTo>
                    <a:pt x="6787101" y="49894"/>
                    <a:pt x="6782280" y="48613"/>
                    <a:pt x="6772637" y="48101"/>
                  </a:cubicBezTo>
                  <a:lnTo>
                    <a:pt x="6768234" y="48001"/>
                  </a:lnTo>
                  <a:lnTo>
                    <a:pt x="6795935" y="67345"/>
                  </a:lnTo>
                  <a:cubicBezTo>
                    <a:pt x="6795935" y="69652"/>
                    <a:pt x="6797743" y="72935"/>
                    <a:pt x="6801358" y="77193"/>
                  </a:cubicBezTo>
                  <a:lnTo>
                    <a:pt x="6793819" y="86594"/>
                  </a:lnTo>
                  <a:lnTo>
                    <a:pt x="6793819" y="92476"/>
                  </a:lnTo>
                  <a:lnTo>
                    <a:pt x="6794877" y="96814"/>
                  </a:lnTo>
                  <a:lnTo>
                    <a:pt x="6792631" y="112347"/>
                  </a:lnTo>
                  <a:cubicBezTo>
                    <a:pt x="6794834" y="112670"/>
                    <a:pt x="6795935" y="116190"/>
                    <a:pt x="6795935" y="122906"/>
                  </a:cubicBezTo>
                  <a:lnTo>
                    <a:pt x="6795935" y="125947"/>
                  </a:lnTo>
                  <a:cubicBezTo>
                    <a:pt x="6795935" y="146435"/>
                    <a:pt x="6791263" y="156680"/>
                    <a:pt x="6781919" y="156680"/>
                  </a:cubicBezTo>
                  <a:cubicBezTo>
                    <a:pt x="6781919" y="158003"/>
                    <a:pt x="6778462" y="158665"/>
                    <a:pt x="6771548" y="158665"/>
                  </a:cubicBezTo>
                  <a:lnTo>
                    <a:pt x="6770490" y="158665"/>
                  </a:lnTo>
                  <a:cubicBezTo>
                    <a:pt x="6767311" y="158665"/>
                    <a:pt x="6764090" y="157298"/>
                    <a:pt x="6760828" y="154564"/>
                  </a:cubicBezTo>
                  <a:lnTo>
                    <a:pt x="6759321" y="154564"/>
                  </a:lnTo>
                  <a:lnTo>
                    <a:pt x="6749921" y="157607"/>
                  </a:lnTo>
                  <a:lnTo>
                    <a:pt x="6745157" y="149407"/>
                  </a:lnTo>
                  <a:cubicBezTo>
                    <a:pt x="6742931" y="149407"/>
                    <a:pt x="6740319" y="148349"/>
                    <a:pt x="6737321" y="146233"/>
                  </a:cubicBezTo>
                  <a:lnTo>
                    <a:pt x="6736192" y="146233"/>
                  </a:lnTo>
                  <a:lnTo>
                    <a:pt x="6735633" y="146758"/>
                  </a:lnTo>
                  <a:lnTo>
                    <a:pt x="6735633" y="147693"/>
                  </a:lnTo>
                  <a:lnTo>
                    <a:pt x="6736691" y="153967"/>
                  </a:lnTo>
                  <a:lnTo>
                    <a:pt x="6731360" y="157756"/>
                  </a:lnTo>
                  <a:lnTo>
                    <a:pt x="6732364" y="157531"/>
                  </a:lnTo>
                  <a:cubicBezTo>
                    <a:pt x="6756867" y="158193"/>
                    <a:pt x="6770167" y="161729"/>
                    <a:pt x="6772264" y="168140"/>
                  </a:cubicBezTo>
                  <a:lnTo>
                    <a:pt x="6772264" y="171446"/>
                  </a:lnTo>
                  <a:lnTo>
                    <a:pt x="6767900" y="176603"/>
                  </a:lnTo>
                  <a:lnTo>
                    <a:pt x="6767900" y="176664"/>
                  </a:lnTo>
                  <a:lnTo>
                    <a:pt x="6767514" y="177073"/>
                  </a:lnTo>
                  <a:lnTo>
                    <a:pt x="6779303" y="167815"/>
                  </a:lnTo>
                  <a:lnTo>
                    <a:pt x="6785419" y="167815"/>
                  </a:lnTo>
                  <a:cubicBezTo>
                    <a:pt x="6790148" y="171432"/>
                    <a:pt x="6798182" y="174968"/>
                    <a:pt x="6809520" y="178424"/>
                  </a:cubicBezTo>
                  <a:cubicBezTo>
                    <a:pt x="6813335" y="181286"/>
                    <a:pt x="6815243" y="184879"/>
                    <a:pt x="6815243" y="189203"/>
                  </a:cubicBezTo>
                  <a:lnTo>
                    <a:pt x="6802749" y="191857"/>
                  </a:lnTo>
                  <a:lnTo>
                    <a:pt x="6793178" y="189741"/>
                  </a:lnTo>
                  <a:lnTo>
                    <a:pt x="6783657" y="191857"/>
                  </a:lnTo>
                  <a:lnTo>
                    <a:pt x="6782489" y="190966"/>
                  </a:lnTo>
                  <a:lnTo>
                    <a:pt x="6773725" y="193973"/>
                  </a:lnTo>
                  <a:lnTo>
                    <a:pt x="6766829" y="191862"/>
                  </a:lnTo>
                  <a:lnTo>
                    <a:pt x="6762874" y="193840"/>
                  </a:lnTo>
                  <a:cubicBezTo>
                    <a:pt x="6761993" y="194250"/>
                    <a:pt x="6761552" y="194408"/>
                    <a:pt x="6761552" y="194314"/>
                  </a:cubicBezTo>
                  <a:cubicBezTo>
                    <a:pt x="6766489" y="198987"/>
                    <a:pt x="6768958" y="207360"/>
                    <a:pt x="6768958" y="219432"/>
                  </a:cubicBezTo>
                  <a:lnTo>
                    <a:pt x="6765784" y="232798"/>
                  </a:lnTo>
                  <a:lnTo>
                    <a:pt x="6766842" y="242638"/>
                  </a:lnTo>
                  <a:cubicBezTo>
                    <a:pt x="6763552" y="242638"/>
                    <a:pt x="6761764" y="245418"/>
                    <a:pt x="6761479" y="250979"/>
                  </a:cubicBezTo>
                  <a:cubicBezTo>
                    <a:pt x="6757959" y="258554"/>
                    <a:pt x="6751214" y="262342"/>
                    <a:pt x="6741243" y="262342"/>
                  </a:cubicBezTo>
                  <a:lnTo>
                    <a:pt x="6734765" y="266441"/>
                  </a:lnTo>
                  <a:cubicBezTo>
                    <a:pt x="6720691" y="266441"/>
                    <a:pt x="6711337" y="259773"/>
                    <a:pt x="6706702" y="246437"/>
                  </a:cubicBezTo>
                  <a:cubicBezTo>
                    <a:pt x="6701191" y="239761"/>
                    <a:pt x="6696975" y="236423"/>
                    <a:pt x="6694056" y="236423"/>
                  </a:cubicBezTo>
                  <a:lnTo>
                    <a:pt x="6687247" y="236423"/>
                  </a:lnTo>
                  <a:cubicBezTo>
                    <a:pt x="6684601" y="241888"/>
                    <a:pt x="6678980" y="244621"/>
                    <a:pt x="6670383" y="244621"/>
                  </a:cubicBezTo>
                  <a:cubicBezTo>
                    <a:pt x="6666890" y="244621"/>
                    <a:pt x="6662146" y="246384"/>
                    <a:pt x="6656151" y="249910"/>
                  </a:cubicBezTo>
                  <a:lnTo>
                    <a:pt x="6654251" y="249910"/>
                  </a:lnTo>
                  <a:cubicBezTo>
                    <a:pt x="6643319" y="249910"/>
                    <a:pt x="6635278" y="243672"/>
                    <a:pt x="6630129" y="231194"/>
                  </a:cubicBezTo>
                  <a:lnTo>
                    <a:pt x="6630129" y="226450"/>
                  </a:lnTo>
                  <a:lnTo>
                    <a:pt x="6632785" y="222422"/>
                  </a:lnTo>
                  <a:lnTo>
                    <a:pt x="6630031" y="217510"/>
                  </a:lnTo>
                  <a:cubicBezTo>
                    <a:pt x="6629304" y="215427"/>
                    <a:pt x="6628940" y="213206"/>
                    <a:pt x="6628940" y="210847"/>
                  </a:cubicBezTo>
                  <a:lnTo>
                    <a:pt x="6628940" y="206944"/>
                  </a:lnTo>
                  <a:lnTo>
                    <a:pt x="6631187" y="203768"/>
                  </a:lnTo>
                  <a:cubicBezTo>
                    <a:pt x="6631187" y="204050"/>
                    <a:pt x="6627288" y="201810"/>
                    <a:pt x="6619491" y="197045"/>
                  </a:cubicBezTo>
                  <a:cubicBezTo>
                    <a:pt x="6618902" y="193586"/>
                    <a:pt x="6618675" y="191857"/>
                    <a:pt x="6618810" y="191857"/>
                  </a:cubicBezTo>
                  <a:cubicBezTo>
                    <a:pt x="6619199" y="191857"/>
                    <a:pt x="6619394" y="193576"/>
                    <a:pt x="6619394" y="197014"/>
                  </a:cubicBezTo>
                  <a:lnTo>
                    <a:pt x="6614890" y="197014"/>
                  </a:lnTo>
                  <a:cubicBezTo>
                    <a:pt x="6610679" y="195173"/>
                    <a:pt x="6608574" y="192749"/>
                    <a:pt x="6608574" y="189741"/>
                  </a:cubicBezTo>
                  <a:lnTo>
                    <a:pt x="6608140" y="189741"/>
                  </a:lnTo>
                  <a:lnTo>
                    <a:pt x="6607623" y="190257"/>
                  </a:lnTo>
                  <a:lnTo>
                    <a:pt x="6607623" y="191857"/>
                  </a:lnTo>
                  <a:lnTo>
                    <a:pt x="6611988" y="204209"/>
                  </a:lnTo>
                  <a:cubicBezTo>
                    <a:pt x="6609078" y="208090"/>
                    <a:pt x="6607623" y="211009"/>
                    <a:pt x="6607623" y="212963"/>
                  </a:cubicBezTo>
                  <a:lnTo>
                    <a:pt x="6607623" y="223133"/>
                  </a:lnTo>
                  <a:lnTo>
                    <a:pt x="6608660" y="244387"/>
                  </a:lnTo>
                  <a:cubicBezTo>
                    <a:pt x="6605287" y="258384"/>
                    <a:pt x="6598725" y="265383"/>
                    <a:pt x="6588973" y="265383"/>
                  </a:cubicBezTo>
                  <a:lnTo>
                    <a:pt x="6583264" y="266441"/>
                  </a:lnTo>
                  <a:cubicBezTo>
                    <a:pt x="6568576" y="264466"/>
                    <a:pt x="6561233" y="258717"/>
                    <a:pt x="6561233" y="249196"/>
                  </a:cubicBezTo>
                  <a:lnTo>
                    <a:pt x="6561233" y="236294"/>
                  </a:lnTo>
                  <a:lnTo>
                    <a:pt x="6563349" y="230290"/>
                  </a:lnTo>
                  <a:lnTo>
                    <a:pt x="6561233" y="211412"/>
                  </a:lnTo>
                  <a:lnTo>
                    <a:pt x="6565464" y="209412"/>
                  </a:lnTo>
                  <a:lnTo>
                    <a:pt x="6563349" y="201812"/>
                  </a:lnTo>
                  <a:lnTo>
                    <a:pt x="6564407" y="201069"/>
                  </a:lnTo>
                  <a:lnTo>
                    <a:pt x="6561233" y="196059"/>
                  </a:lnTo>
                  <a:lnTo>
                    <a:pt x="6561233" y="184723"/>
                  </a:lnTo>
                  <a:lnTo>
                    <a:pt x="6562291" y="176751"/>
                  </a:lnTo>
                  <a:lnTo>
                    <a:pt x="6561233" y="168778"/>
                  </a:lnTo>
                  <a:lnTo>
                    <a:pt x="6561233" y="161531"/>
                  </a:lnTo>
                  <a:lnTo>
                    <a:pt x="6566920" y="156135"/>
                  </a:lnTo>
                  <a:lnTo>
                    <a:pt x="6561233" y="149748"/>
                  </a:lnTo>
                  <a:lnTo>
                    <a:pt x="6561233" y="132927"/>
                  </a:lnTo>
                  <a:lnTo>
                    <a:pt x="6562291" y="123989"/>
                  </a:lnTo>
                  <a:lnTo>
                    <a:pt x="6561233" y="117418"/>
                  </a:lnTo>
                  <a:lnTo>
                    <a:pt x="6562291" y="114425"/>
                  </a:lnTo>
                  <a:lnTo>
                    <a:pt x="6561233" y="110828"/>
                  </a:lnTo>
                  <a:lnTo>
                    <a:pt x="6561233" y="104038"/>
                  </a:lnTo>
                  <a:lnTo>
                    <a:pt x="6563552" y="102966"/>
                  </a:lnTo>
                  <a:lnTo>
                    <a:pt x="6561233" y="96986"/>
                  </a:lnTo>
                  <a:lnTo>
                    <a:pt x="6561233" y="93732"/>
                  </a:lnTo>
                  <a:lnTo>
                    <a:pt x="6562291" y="92674"/>
                  </a:lnTo>
                  <a:cubicBezTo>
                    <a:pt x="6562291" y="91793"/>
                    <a:pt x="6558124" y="91353"/>
                    <a:pt x="6549790" y="91353"/>
                  </a:cubicBezTo>
                  <a:lnTo>
                    <a:pt x="6547214" y="88777"/>
                  </a:lnTo>
                  <a:lnTo>
                    <a:pt x="6547214" y="85368"/>
                  </a:lnTo>
                  <a:lnTo>
                    <a:pt x="6551981" y="80801"/>
                  </a:lnTo>
                  <a:lnTo>
                    <a:pt x="6560666" y="80801"/>
                  </a:lnTo>
                  <a:lnTo>
                    <a:pt x="6561233" y="78042"/>
                  </a:lnTo>
                  <a:lnTo>
                    <a:pt x="6561233" y="72125"/>
                  </a:lnTo>
                  <a:cubicBezTo>
                    <a:pt x="6561233" y="58589"/>
                    <a:pt x="6562291" y="50552"/>
                    <a:pt x="6564407" y="48011"/>
                  </a:cubicBezTo>
                  <a:lnTo>
                    <a:pt x="6561233" y="41662"/>
                  </a:lnTo>
                  <a:cubicBezTo>
                    <a:pt x="6561233" y="27667"/>
                    <a:pt x="6559778" y="19656"/>
                    <a:pt x="6556868" y="17629"/>
                  </a:cubicBezTo>
                  <a:lnTo>
                    <a:pt x="6556868" y="14071"/>
                  </a:lnTo>
                  <a:cubicBezTo>
                    <a:pt x="6556868" y="10997"/>
                    <a:pt x="6561721" y="7674"/>
                    <a:pt x="6571426" y="4101"/>
                  </a:cubicBezTo>
                  <a:lnTo>
                    <a:pt x="6574916" y="5159"/>
                  </a:lnTo>
                  <a:lnTo>
                    <a:pt x="6583236" y="4101"/>
                  </a:lnTo>
                  <a:cubicBezTo>
                    <a:pt x="6588436" y="4101"/>
                    <a:pt x="6593068" y="5068"/>
                    <a:pt x="6597133" y="7003"/>
                  </a:cubicBezTo>
                  <a:lnTo>
                    <a:pt x="6605396" y="13862"/>
                  </a:lnTo>
                  <a:lnTo>
                    <a:pt x="6606827" y="12432"/>
                  </a:lnTo>
                  <a:lnTo>
                    <a:pt x="6610311" y="12432"/>
                  </a:lnTo>
                  <a:lnTo>
                    <a:pt x="6615162" y="17079"/>
                  </a:lnTo>
                  <a:lnTo>
                    <a:pt x="6615162" y="20326"/>
                  </a:lnTo>
                  <a:lnTo>
                    <a:pt x="6611447" y="24042"/>
                  </a:lnTo>
                  <a:lnTo>
                    <a:pt x="6608005" y="24042"/>
                  </a:lnTo>
                  <a:lnTo>
                    <a:pt x="6607894" y="23935"/>
                  </a:lnTo>
                  <a:lnTo>
                    <a:pt x="6608682" y="25991"/>
                  </a:lnTo>
                  <a:lnTo>
                    <a:pt x="6604450" y="33337"/>
                  </a:lnTo>
                  <a:cubicBezTo>
                    <a:pt x="6608749" y="34683"/>
                    <a:pt x="6611262" y="36809"/>
                    <a:pt x="6611988" y="39715"/>
                  </a:cubicBezTo>
                  <a:lnTo>
                    <a:pt x="6611988" y="41048"/>
                  </a:lnTo>
                  <a:cubicBezTo>
                    <a:pt x="6611988" y="44874"/>
                    <a:pt x="6610533" y="46787"/>
                    <a:pt x="6607623" y="46787"/>
                  </a:cubicBezTo>
                  <a:cubicBezTo>
                    <a:pt x="6608530" y="57737"/>
                    <a:pt x="6608681" y="63212"/>
                    <a:pt x="6608077" y="63212"/>
                  </a:cubicBezTo>
                  <a:lnTo>
                    <a:pt x="6614426" y="56997"/>
                  </a:lnTo>
                  <a:lnTo>
                    <a:pt x="6618003" y="56997"/>
                  </a:lnTo>
                  <a:cubicBezTo>
                    <a:pt x="6621088" y="61141"/>
                    <a:pt x="6624795" y="63212"/>
                    <a:pt x="6629124" y="63212"/>
                  </a:cubicBezTo>
                  <a:lnTo>
                    <a:pt x="6630455" y="65868"/>
                  </a:lnTo>
                  <a:lnTo>
                    <a:pt x="6630129" y="62489"/>
                  </a:lnTo>
                  <a:lnTo>
                    <a:pt x="6631187" y="59063"/>
                  </a:lnTo>
                  <a:lnTo>
                    <a:pt x="6628940" y="53986"/>
                  </a:lnTo>
                  <a:lnTo>
                    <a:pt x="6631821" y="50780"/>
                  </a:lnTo>
                  <a:lnTo>
                    <a:pt x="6633071" y="50780"/>
                  </a:lnTo>
                  <a:lnTo>
                    <a:pt x="6657726" y="51933"/>
                  </a:lnTo>
                  <a:lnTo>
                    <a:pt x="6663976" y="58055"/>
                  </a:lnTo>
                  <a:lnTo>
                    <a:pt x="6669325" y="58055"/>
                  </a:lnTo>
                  <a:cubicBezTo>
                    <a:pt x="6675748" y="58055"/>
                    <a:pt x="6680678" y="59069"/>
                    <a:pt x="6684115" y="61096"/>
                  </a:cubicBezTo>
                  <a:cubicBezTo>
                    <a:pt x="6686692" y="61096"/>
                    <a:pt x="6689106" y="53902"/>
                    <a:pt x="6691358" y="39514"/>
                  </a:cubicBezTo>
                  <a:cubicBezTo>
                    <a:pt x="6687976" y="39514"/>
                    <a:pt x="6685847" y="34586"/>
                    <a:pt x="6684968" y="24731"/>
                  </a:cubicBezTo>
                  <a:lnTo>
                    <a:pt x="6683820" y="23582"/>
                  </a:lnTo>
                  <a:lnTo>
                    <a:pt x="6683820" y="20809"/>
                  </a:lnTo>
                  <a:lnTo>
                    <a:pt x="6686000" y="14783"/>
                  </a:lnTo>
                  <a:lnTo>
                    <a:pt x="6682762" y="9734"/>
                  </a:lnTo>
                  <a:cubicBezTo>
                    <a:pt x="6682762" y="6043"/>
                    <a:pt x="6685337" y="3151"/>
                    <a:pt x="6690488" y="1058"/>
                  </a:cubicBezTo>
                  <a:lnTo>
                    <a:pt x="6697935" y="2116"/>
                  </a:lnTo>
                  <a:close/>
                </a:path>
              </a:pathLst>
            </a:custGeom>
            <a:gradFill>
              <a:gsLst>
                <a:gs pos="21000">
                  <a:schemeClr val="bg1">
                    <a:lumMod val="75000"/>
                    <a:alpha val="7000"/>
                  </a:schemeClr>
                </a:gs>
                <a:gs pos="100000">
                  <a:schemeClr val="bg1">
                    <a:lumMod val="95000"/>
                    <a:alpha val="2000"/>
                  </a:schemeClr>
                </a:gs>
              </a:gsLst>
              <a:lin ang="5400000" scaled="1"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just">
                <a:lnSpc>
                  <a:spcPct val="150000"/>
                </a:lnSpc>
              </a:pPr>
              <a:endParaRPr lang="zh-CN" altLang="en-US" sz="2200" spc="140" dirty="0">
                <a:solidFill>
                  <a:schemeClr val="tx1">
                    <a:lumMod val="75000"/>
                    <a:lumOff val="25000"/>
                  </a:schemeClr>
                </a:solidFill>
                <a:latin typeface="苏新诗古印宋简" panose="02010609000101010101" pitchFamily="49" charset="-122"/>
                <a:ea typeface="苏新诗古印宋简" panose="02010609000101010101" pitchFamily="49" charset="-122"/>
              </a:endParaRPr>
            </a:p>
          </p:txBody>
        </p:sp>
        <p:grpSp>
          <p:nvGrpSpPr>
            <p:cNvPr id="11" name="组合 10">
              <a:extLst>
                <a:ext uri="{FF2B5EF4-FFF2-40B4-BE49-F238E27FC236}">
                  <a16:creationId xmlns:a16="http://schemas.microsoft.com/office/drawing/2014/main" id="{51FCBF39-5146-4F72-B332-699C8F3509B8}"/>
                </a:ext>
              </a:extLst>
            </p:cNvPr>
            <p:cNvGrpSpPr/>
            <p:nvPr/>
          </p:nvGrpSpPr>
          <p:grpSpPr>
            <a:xfrm>
              <a:off x="4405387" y="695036"/>
              <a:ext cx="3896668" cy="6651264"/>
              <a:chOff x="2273548" y="1476188"/>
              <a:chExt cx="1795401" cy="3064589"/>
            </a:xfrm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6200000" scaled="1"/>
              <a:tileRect/>
            </a:gradFill>
          </p:grpSpPr>
          <p:sp>
            <p:nvSpPr>
              <p:cNvPr id="12" name="任意多边形: 形状 11">
                <a:extLst>
                  <a:ext uri="{FF2B5EF4-FFF2-40B4-BE49-F238E27FC236}">
                    <a16:creationId xmlns:a16="http://schemas.microsoft.com/office/drawing/2014/main" id="{A439CCCD-05E8-42A3-AE85-990D6231D045}"/>
                  </a:ext>
                </a:extLst>
              </p:cNvPr>
              <p:cNvSpPr/>
              <p:nvPr/>
            </p:nvSpPr>
            <p:spPr>
              <a:xfrm>
                <a:off x="2459657" y="1476188"/>
                <a:ext cx="887134" cy="1954306"/>
              </a:xfrm>
              <a:custGeom>
                <a:avLst/>
                <a:gdLst>
                  <a:gd name="connsiteX0" fmla="*/ 741083 w 866589"/>
                  <a:gd name="connsiteY0" fmla="*/ 0 h 1954306"/>
                  <a:gd name="connsiteX1" fmla="*/ 854636 w 866589"/>
                  <a:gd name="connsiteY1" fmla="*/ 203200 h 1954306"/>
                  <a:gd name="connsiteX2" fmla="*/ 866589 w 866589"/>
                  <a:gd name="connsiteY2" fmla="*/ 394447 h 1954306"/>
                  <a:gd name="connsiteX3" fmla="*/ 717177 w 866589"/>
                  <a:gd name="connsiteY3" fmla="*/ 675341 h 1954306"/>
                  <a:gd name="connsiteX4" fmla="*/ 352612 w 866589"/>
                  <a:gd name="connsiteY4" fmla="*/ 1111624 h 1954306"/>
                  <a:gd name="connsiteX5" fmla="*/ 179294 w 866589"/>
                  <a:gd name="connsiteY5" fmla="*/ 1458259 h 1954306"/>
                  <a:gd name="connsiteX6" fmla="*/ 137459 w 866589"/>
                  <a:gd name="connsiteY6" fmla="*/ 1954306 h 1954306"/>
                  <a:gd name="connsiteX7" fmla="*/ 23906 w 866589"/>
                  <a:gd name="connsiteY7" fmla="*/ 1655483 h 1954306"/>
                  <a:gd name="connsiteX8" fmla="*/ 0 w 866589"/>
                  <a:gd name="connsiteY8" fmla="*/ 1356659 h 1954306"/>
                  <a:gd name="connsiteX9" fmla="*/ 185271 w 866589"/>
                  <a:gd name="connsiteY9" fmla="*/ 1027953 h 1954306"/>
                  <a:gd name="connsiteX10" fmla="*/ 555812 w 866589"/>
                  <a:gd name="connsiteY10" fmla="*/ 591671 h 1954306"/>
                  <a:gd name="connsiteX11" fmla="*/ 663389 w 866589"/>
                  <a:gd name="connsiteY11" fmla="*/ 430306 h 1954306"/>
                  <a:gd name="connsiteX12" fmla="*/ 741083 w 866589"/>
                  <a:gd name="connsiteY12" fmla="*/ 197224 h 1954306"/>
                  <a:gd name="connsiteX13" fmla="*/ 741083 w 866589"/>
                  <a:gd name="connsiteY13" fmla="*/ 0 h 1954306"/>
                  <a:gd name="connsiteX0" fmla="*/ 741083 w 866589"/>
                  <a:gd name="connsiteY0" fmla="*/ 0 h 1954306"/>
                  <a:gd name="connsiteX1" fmla="*/ 854636 w 866589"/>
                  <a:gd name="connsiteY1" fmla="*/ 203200 h 1954306"/>
                  <a:gd name="connsiteX2" fmla="*/ 866589 w 866589"/>
                  <a:gd name="connsiteY2" fmla="*/ 394447 h 1954306"/>
                  <a:gd name="connsiteX3" fmla="*/ 717177 w 866589"/>
                  <a:gd name="connsiteY3" fmla="*/ 675341 h 1954306"/>
                  <a:gd name="connsiteX4" fmla="*/ 352612 w 866589"/>
                  <a:gd name="connsiteY4" fmla="*/ 1111624 h 1954306"/>
                  <a:gd name="connsiteX5" fmla="*/ 179294 w 866589"/>
                  <a:gd name="connsiteY5" fmla="*/ 1458259 h 1954306"/>
                  <a:gd name="connsiteX6" fmla="*/ 137459 w 866589"/>
                  <a:gd name="connsiteY6" fmla="*/ 1954306 h 1954306"/>
                  <a:gd name="connsiteX7" fmla="*/ 23906 w 866589"/>
                  <a:gd name="connsiteY7" fmla="*/ 1655483 h 1954306"/>
                  <a:gd name="connsiteX8" fmla="*/ 0 w 866589"/>
                  <a:gd name="connsiteY8" fmla="*/ 1356659 h 1954306"/>
                  <a:gd name="connsiteX9" fmla="*/ 185271 w 866589"/>
                  <a:gd name="connsiteY9" fmla="*/ 1027953 h 1954306"/>
                  <a:gd name="connsiteX10" fmla="*/ 555812 w 866589"/>
                  <a:gd name="connsiteY10" fmla="*/ 591671 h 1954306"/>
                  <a:gd name="connsiteX11" fmla="*/ 663389 w 866589"/>
                  <a:gd name="connsiteY11" fmla="*/ 430306 h 1954306"/>
                  <a:gd name="connsiteX12" fmla="*/ 741083 w 866589"/>
                  <a:gd name="connsiteY12" fmla="*/ 197224 h 1954306"/>
                  <a:gd name="connsiteX13" fmla="*/ 741083 w 866589"/>
                  <a:gd name="connsiteY13" fmla="*/ 0 h 1954306"/>
                  <a:gd name="connsiteX0" fmla="*/ 741083 w 866589"/>
                  <a:gd name="connsiteY0" fmla="*/ 0 h 1954306"/>
                  <a:gd name="connsiteX1" fmla="*/ 854636 w 866589"/>
                  <a:gd name="connsiteY1" fmla="*/ 203200 h 1954306"/>
                  <a:gd name="connsiteX2" fmla="*/ 866589 w 866589"/>
                  <a:gd name="connsiteY2" fmla="*/ 394447 h 1954306"/>
                  <a:gd name="connsiteX3" fmla="*/ 717177 w 866589"/>
                  <a:gd name="connsiteY3" fmla="*/ 675341 h 1954306"/>
                  <a:gd name="connsiteX4" fmla="*/ 352612 w 866589"/>
                  <a:gd name="connsiteY4" fmla="*/ 1111624 h 1954306"/>
                  <a:gd name="connsiteX5" fmla="*/ 179294 w 866589"/>
                  <a:gd name="connsiteY5" fmla="*/ 1458259 h 1954306"/>
                  <a:gd name="connsiteX6" fmla="*/ 137459 w 866589"/>
                  <a:gd name="connsiteY6" fmla="*/ 1954306 h 1954306"/>
                  <a:gd name="connsiteX7" fmla="*/ 23906 w 866589"/>
                  <a:gd name="connsiteY7" fmla="*/ 1655483 h 1954306"/>
                  <a:gd name="connsiteX8" fmla="*/ 0 w 866589"/>
                  <a:gd name="connsiteY8" fmla="*/ 1356659 h 1954306"/>
                  <a:gd name="connsiteX9" fmla="*/ 185271 w 866589"/>
                  <a:gd name="connsiteY9" fmla="*/ 1027953 h 1954306"/>
                  <a:gd name="connsiteX10" fmla="*/ 555812 w 866589"/>
                  <a:gd name="connsiteY10" fmla="*/ 591671 h 1954306"/>
                  <a:gd name="connsiteX11" fmla="*/ 663389 w 866589"/>
                  <a:gd name="connsiteY11" fmla="*/ 430306 h 1954306"/>
                  <a:gd name="connsiteX12" fmla="*/ 741083 w 866589"/>
                  <a:gd name="connsiteY12" fmla="*/ 197224 h 1954306"/>
                  <a:gd name="connsiteX13" fmla="*/ 741083 w 866589"/>
                  <a:gd name="connsiteY13" fmla="*/ 0 h 1954306"/>
                  <a:gd name="connsiteX0" fmla="*/ 741083 w 866589"/>
                  <a:gd name="connsiteY0" fmla="*/ 0 h 1954306"/>
                  <a:gd name="connsiteX1" fmla="*/ 854636 w 866589"/>
                  <a:gd name="connsiteY1" fmla="*/ 203200 h 1954306"/>
                  <a:gd name="connsiteX2" fmla="*/ 866589 w 866589"/>
                  <a:gd name="connsiteY2" fmla="*/ 394447 h 1954306"/>
                  <a:gd name="connsiteX3" fmla="*/ 717177 w 866589"/>
                  <a:gd name="connsiteY3" fmla="*/ 675341 h 1954306"/>
                  <a:gd name="connsiteX4" fmla="*/ 352612 w 866589"/>
                  <a:gd name="connsiteY4" fmla="*/ 1111624 h 1954306"/>
                  <a:gd name="connsiteX5" fmla="*/ 179294 w 866589"/>
                  <a:gd name="connsiteY5" fmla="*/ 1458259 h 1954306"/>
                  <a:gd name="connsiteX6" fmla="*/ 137459 w 866589"/>
                  <a:gd name="connsiteY6" fmla="*/ 1954306 h 1954306"/>
                  <a:gd name="connsiteX7" fmla="*/ 23906 w 866589"/>
                  <a:gd name="connsiteY7" fmla="*/ 1655483 h 1954306"/>
                  <a:gd name="connsiteX8" fmla="*/ 0 w 866589"/>
                  <a:gd name="connsiteY8" fmla="*/ 1356659 h 1954306"/>
                  <a:gd name="connsiteX9" fmla="*/ 185271 w 866589"/>
                  <a:gd name="connsiteY9" fmla="*/ 1027953 h 1954306"/>
                  <a:gd name="connsiteX10" fmla="*/ 555812 w 866589"/>
                  <a:gd name="connsiteY10" fmla="*/ 591671 h 1954306"/>
                  <a:gd name="connsiteX11" fmla="*/ 663389 w 866589"/>
                  <a:gd name="connsiteY11" fmla="*/ 430306 h 1954306"/>
                  <a:gd name="connsiteX12" fmla="*/ 741083 w 866589"/>
                  <a:gd name="connsiteY12" fmla="*/ 197224 h 1954306"/>
                  <a:gd name="connsiteX13" fmla="*/ 741083 w 866589"/>
                  <a:gd name="connsiteY13" fmla="*/ 0 h 1954306"/>
                  <a:gd name="connsiteX0" fmla="*/ 741083 w 866589"/>
                  <a:gd name="connsiteY0" fmla="*/ 0 h 1954306"/>
                  <a:gd name="connsiteX1" fmla="*/ 854636 w 866589"/>
                  <a:gd name="connsiteY1" fmla="*/ 203200 h 1954306"/>
                  <a:gd name="connsiteX2" fmla="*/ 866589 w 866589"/>
                  <a:gd name="connsiteY2" fmla="*/ 394447 h 1954306"/>
                  <a:gd name="connsiteX3" fmla="*/ 717177 w 866589"/>
                  <a:gd name="connsiteY3" fmla="*/ 675341 h 1954306"/>
                  <a:gd name="connsiteX4" fmla="*/ 352612 w 866589"/>
                  <a:gd name="connsiteY4" fmla="*/ 1111624 h 1954306"/>
                  <a:gd name="connsiteX5" fmla="*/ 179294 w 866589"/>
                  <a:gd name="connsiteY5" fmla="*/ 1458259 h 1954306"/>
                  <a:gd name="connsiteX6" fmla="*/ 137459 w 866589"/>
                  <a:gd name="connsiteY6" fmla="*/ 1954306 h 1954306"/>
                  <a:gd name="connsiteX7" fmla="*/ 23906 w 866589"/>
                  <a:gd name="connsiteY7" fmla="*/ 1655483 h 1954306"/>
                  <a:gd name="connsiteX8" fmla="*/ 0 w 866589"/>
                  <a:gd name="connsiteY8" fmla="*/ 1356659 h 1954306"/>
                  <a:gd name="connsiteX9" fmla="*/ 185271 w 866589"/>
                  <a:gd name="connsiteY9" fmla="*/ 1027953 h 1954306"/>
                  <a:gd name="connsiteX10" fmla="*/ 555812 w 866589"/>
                  <a:gd name="connsiteY10" fmla="*/ 591671 h 1954306"/>
                  <a:gd name="connsiteX11" fmla="*/ 663389 w 866589"/>
                  <a:gd name="connsiteY11" fmla="*/ 430306 h 1954306"/>
                  <a:gd name="connsiteX12" fmla="*/ 741083 w 866589"/>
                  <a:gd name="connsiteY12" fmla="*/ 197224 h 1954306"/>
                  <a:gd name="connsiteX13" fmla="*/ 741083 w 866589"/>
                  <a:gd name="connsiteY13" fmla="*/ 0 h 1954306"/>
                  <a:gd name="connsiteX0" fmla="*/ 741083 w 866589"/>
                  <a:gd name="connsiteY0" fmla="*/ 0 h 1954306"/>
                  <a:gd name="connsiteX1" fmla="*/ 854636 w 866589"/>
                  <a:gd name="connsiteY1" fmla="*/ 203200 h 1954306"/>
                  <a:gd name="connsiteX2" fmla="*/ 866589 w 866589"/>
                  <a:gd name="connsiteY2" fmla="*/ 394447 h 1954306"/>
                  <a:gd name="connsiteX3" fmla="*/ 717177 w 866589"/>
                  <a:gd name="connsiteY3" fmla="*/ 675341 h 1954306"/>
                  <a:gd name="connsiteX4" fmla="*/ 352612 w 866589"/>
                  <a:gd name="connsiteY4" fmla="*/ 1111624 h 1954306"/>
                  <a:gd name="connsiteX5" fmla="*/ 179294 w 866589"/>
                  <a:gd name="connsiteY5" fmla="*/ 1458259 h 1954306"/>
                  <a:gd name="connsiteX6" fmla="*/ 137459 w 866589"/>
                  <a:gd name="connsiteY6" fmla="*/ 1954306 h 1954306"/>
                  <a:gd name="connsiteX7" fmla="*/ 23906 w 866589"/>
                  <a:gd name="connsiteY7" fmla="*/ 1655483 h 1954306"/>
                  <a:gd name="connsiteX8" fmla="*/ 0 w 866589"/>
                  <a:gd name="connsiteY8" fmla="*/ 1356659 h 1954306"/>
                  <a:gd name="connsiteX9" fmla="*/ 185271 w 866589"/>
                  <a:gd name="connsiteY9" fmla="*/ 1027953 h 1954306"/>
                  <a:gd name="connsiteX10" fmla="*/ 555812 w 866589"/>
                  <a:gd name="connsiteY10" fmla="*/ 591671 h 1954306"/>
                  <a:gd name="connsiteX11" fmla="*/ 663389 w 866589"/>
                  <a:gd name="connsiteY11" fmla="*/ 430306 h 1954306"/>
                  <a:gd name="connsiteX12" fmla="*/ 741083 w 866589"/>
                  <a:gd name="connsiteY12" fmla="*/ 197224 h 1954306"/>
                  <a:gd name="connsiteX13" fmla="*/ 741083 w 866589"/>
                  <a:gd name="connsiteY13" fmla="*/ 0 h 1954306"/>
                  <a:gd name="connsiteX0" fmla="*/ 741083 w 866589"/>
                  <a:gd name="connsiteY0" fmla="*/ 0 h 1954306"/>
                  <a:gd name="connsiteX1" fmla="*/ 854636 w 866589"/>
                  <a:gd name="connsiteY1" fmla="*/ 203200 h 1954306"/>
                  <a:gd name="connsiteX2" fmla="*/ 866589 w 866589"/>
                  <a:gd name="connsiteY2" fmla="*/ 394447 h 1954306"/>
                  <a:gd name="connsiteX3" fmla="*/ 717177 w 866589"/>
                  <a:gd name="connsiteY3" fmla="*/ 675341 h 1954306"/>
                  <a:gd name="connsiteX4" fmla="*/ 352612 w 866589"/>
                  <a:gd name="connsiteY4" fmla="*/ 1111624 h 1954306"/>
                  <a:gd name="connsiteX5" fmla="*/ 179294 w 866589"/>
                  <a:gd name="connsiteY5" fmla="*/ 1458259 h 1954306"/>
                  <a:gd name="connsiteX6" fmla="*/ 137459 w 866589"/>
                  <a:gd name="connsiteY6" fmla="*/ 1954306 h 1954306"/>
                  <a:gd name="connsiteX7" fmla="*/ 23906 w 866589"/>
                  <a:gd name="connsiteY7" fmla="*/ 1655483 h 1954306"/>
                  <a:gd name="connsiteX8" fmla="*/ 0 w 866589"/>
                  <a:gd name="connsiteY8" fmla="*/ 1356659 h 1954306"/>
                  <a:gd name="connsiteX9" fmla="*/ 185271 w 866589"/>
                  <a:gd name="connsiteY9" fmla="*/ 1027953 h 1954306"/>
                  <a:gd name="connsiteX10" fmla="*/ 555812 w 866589"/>
                  <a:gd name="connsiteY10" fmla="*/ 591671 h 1954306"/>
                  <a:gd name="connsiteX11" fmla="*/ 663389 w 866589"/>
                  <a:gd name="connsiteY11" fmla="*/ 430306 h 1954306"/>
                  <a:gd name="connsiteX12" fmla="*/ 741083 w 866589"/>
                  <a:gd name="connsiteY12" fmla="*/ 197224 h 1954306"/>
                  <a:gd name="connsiteX13" fmla="*/ 741083 w 866589"/>
                  <a:gd name="connsiteY13" fmla="*/ 0 h 1954306"/>
                  <a:gd name="connsiteX0" fmla="*/ 741083 w 866589"/>
                  <a:gd name="connsiteY0" fmla="*/ 0 h 1954306"/>
                  <a:gd name="connsiteX1" fmla="*/ 854636 w 866589"/>
                  <a:gd name="connsiteY1" fmla="*/ 203200 h 1954306"/>
                  <a:gd name="connsiteX2" fmla="*/ 866589 w 866589"/>
                  <a:gd name="connsiteY2" fmla="*/ 394447 h 1954306"/>
                  <a:gd name="connsiteX3" fmla="*/ 717177 w 866589"/>
                  <a:gd name="connsiteY3" fmla="*/ 675341 h 1954306"/>
                  <a:gd name="connsiteX4" fmla="*/ 352612 w 866589"/>
                  <a:gd name="connsiteY4" fmla="*/ 1111624 h 1954306"/>
                  <a:gd name="connsiteX5" fmla="*/ 179294 w 866589"/>
                  <a:gd name="connsiteY5" fmla="*/ 1458259 h 1954306"/>
                  <a:gd name="connsiteX6" fmla="*/ 137459 w 866589"/>
                  <a:gd name="connsiteY6" fmla="*/ 1954306 h 1954306"/>
                  <a:gd name="connsiteX7" fmla="*/ 23906 w 866589"/>
                  <a:gd name="connsiteY7" fmla="*/ 1655483 h 1954306"/>
                  <a:gd name="connsiteX8" fmla="*/ 0 w 866589"/>
                  <a:gd name="connsiteY8" fmla="*/ 1356659 h 1954306"/>
                  <a:gd name="connsiteX9" fmla="*/ 185271 w 866589"/>
                  <a:gd name="connsiteY9" fmla="*/ 1027953 h 1954306"/>
                  <a:gd name="connsiteX10" fmla="*/ 555812 w 866589"/>
                  <a:gd name="connsiteY10" fmla="*/ 591671 h 1954306"/>
                  <a:gd name="connsiteX11" fmla="*/ 663389 w 866589"/>
                  <a:gd name="connsiteY11" fmla="*/ 430306 h 1954306"/>
                  <a:gd name="connsiteX12" fmla="*/ 741083 w 866589"/>
                  <a:gd name="connsiteY12" fmla="*/ 197224 h 1954306"/>
                  <a:gd name="connsiteX13" fmla="*/ 741083 w 866589"/>
                  <a:gd name="connsiteY13" fmla="*/ 0 h 1954306"/>
                  <a:gd name="connsiteX0" fmla="*/ 746337 w 871843"/>
                  <a:gd name="connsiteY0" fmla="*/ 0 h 1954306"/>
                  <a:gd name="connsiteX1" fmla="*/ 859890 w 871843"/>
                  <a:gd name="connsiteY1" fmla="*/ 203200 h 1954306"/>
                  <a:gd name="connsiteX2" fmla="*/ 871843 w 871843"/>
                  <a:gd name="connsiteY2" fmla="*/ 394447 h 1954306"/>
                  <a:gd name="connsiteX3" fmla="*/ 722431 w 871843"/>
                  <a:gd name="connsiteY3" fmla="*/ 675341 h 1954306"/>
                  <a:gd name="connsiteX4" fmla="*/ 357866 w 871843"/>
                  <a:gd name="connsiteY4" fmla="*/ 1111624 h 1954306"/>
                  <a:gd name="connsiteX5" fmla="*/ 184548 w 871843"/>
                  <a:gd name="connsiteY5" fmla="*/ 1458259 h 1954306"/>
                  <a:gd name="connsiteX6" fmla="*/ 142713 w 871843"/>
                  <a:gd name="connsiteY6" fmla="*/ 1954306 h 1954306"/>
                  <a:gd name="connsiteX7" fmla="*/ 29160 w 871843"/>
                  <a:gd name="connsiteY7" fmla="*/ 1655483 h 1954306"/>
                  <a:gd name="connsiteX8" fmla="*/ 5254 w 871843"/>
                  <a:gd name="connsiteY8" fmla="*/ 1356659 h 1954306"/>
                  <a:gd name="connsiteX9" fmla="*/ 190525 w 871843"/>
                  <a:gd name="connsiteY9" fmla="*/ 1027953 h 1954306"/>
                  <a:gd name="connsiteX10" fmla="*/ 561066 w 871843"/>
                  <a:gd name="connsiteY10" fmla="*/ 591671 h 1954306"/>
                  <a:gd name="connsiteX11" fmla="*/ 668643 w 871843"/>
                  <a:gd name="connsiteY11" fmla="*/ 430306 h 1954306"/>
                  <a:gd name="connsiteX12" fmla="*/ 746337 w 871843"/>
                  <a:gd name="connsiteY12" fmla="*/ 197224 h 1954306"/>
                  <a:gd name="connsiteX13" fmla="*/ 746337 w 871843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87920 w 875215"/>
                  <a:gd name="connsiteY5" fmla="*/ 1458259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87920 w 875215"/>
                  <a:gd name="connsiteY5" fmla="*/ 1458259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72991 w 875215"/>
                  <a:gd name="connsiteY5" fmla="*/ 1450794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87920 w 875215"/>
                  <a:gd name="connsiteY5" fmla="*/ 1469455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87920 w 875215"/>
                  <a:gd name="connsiteY5" fmla="*/ 1469455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87920 w 875215"/>
                  <a:gd name="connsiteY5" fmla="*/ 1469455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87920 w 875215"/>
                  <a:gd name="connsiteY5" fmla="*/ 1469455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87920 w 875215"/>
                  <a:gd name="connsiteY5" fmla="*/ 1469455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87920 w 875215"/>
                  <a:gd name="connsiteY5" fmla="*/ 1469455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87920 w 875215"/>
                  <a:gd name="connsiteY5" fmla="*/ 1469455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75215"/>
                  <a:gd name="connsiteY0" fmla="*/ 0 h 1954306"/>
                  <a:gd name="connsiteX1" fmla="*/ 863262 w 875215"/>
                  <a:gd name="connsiteY1" fmla="*/ 203200 h 1954306"/>
                  <a:gd name="connsiteX2" fmla="*/ 875215 w 875215"/>
                  <a:gd name="connsiteY2" fmla="*/ 394447 h 1954306"/>
                  <a:gd name="connsiteX3" fmla="*/ 725803 w 875215"/>
                  <a:gd name="connsiteY3" fmla="*/ 675341 h 1954306"/>
                  <a:gd name="connsiteX4" fmla="*/ 361238 w 875215"/>
                  <a:gd name="connsiteY4" fmla="*/ 1111624 h 1954306"/>
                  <a:gd name="connsiteX5" fmla="*/ 187920 w 875215"/>
                  <a:gd name="connsiteY5" fmla="*/ 1469455 h 1954306"/>
                  <a:gd name="connsiteX6" fmla="*/ 146085 w 875215"/>
                  <a:gd name="connsiteY6" fmla="*/ 1954306 h 1954306"/>
                  <a:gd name="connsiteX7" fmla="*/ 32532 w 875215"/>
                  <a:gd name="connsiteY7" fmla="*/ 1655483 h 1954306"/>
                  <a:gd name="connsiteX8" fmla="*/ 8626 w 875215"/>
                  <a:gd name="connsiteY8" fmla="*/ 1356659 h 1954306"/>
                  <a:gd name="connsiteX9" fmla="*/ 193897 w 875215"/>
                  <a:gd name="connsiteY9" fmla="*/ 1027953 h 1954306"/>
                  <a:gd name="connsiteX10" fmla="*/ 564438 w 875215"/>
                  <a:gd name="connsiteY10" fmla="*/ 591671 h 1954306"/>
                  <a:gd name="connsiteX11" fmla="*/ 672015 w 875215"/>
                  <a:gd name="connsiteY11" fmla="*/ 430306 h 1954306"/>
                  <a:gd name="connsiteX12" fmla="*/ 749709 w 875215"/>
                  <a:gd name="connsiteY12" fmla="*/ 197224 h 1954306"/>
                  <a:gd name="connsiteX13" fmla="*/ 749709 w 875215"/>
                  <a:gd name="connsiteY13" fmla="*/ 0 h 1954306"/>
                  <a:gd name="connsiteX0" fmla="*/ 749709 w 883268"/>
                  <a:gd name="connsiteY0" fmla="*/ 0 h 1954306"/>
                  <a:gd name="connsiteX1" fmla="*/ 863262 w 883268"/>
                  <a:gd name="connsiteY1" fmla="*/ 203200 h 1954306"/>
                  <a:gd name="connsiteX2" fmla="*/ 875215 w 883268"/>
                  <a:gd name="connsiteY2" fmla="*/ 394447 h 1954306"/>
                  <a:gd name="connsiteX3" fmla="*/ 725803 w 883268"/>
                  <a:gd name="connsiteY3" fmla="*/ 675341 h 1954306"/>
                  <a:gd name="connsiteX4" fmla="*/ 361238 w 883268"/>
                  <a:gd name="connsiteY4" fmla="*/ 1111624 h 1954306"/>
                  <a:gd name="connsiteX5" fmla="*/ 187920 w 883268"/>
                  <a:gd name="connsiteY5" fmla="*/ 1469455 h 1954306"/>
                  <a:gd name="connsiteX6" fmla="*/ 146085 w 883268"/>
                  <a:gd name="connsiteY6" fmla="*/ 1954306 h 1954306"/>
                  <a:gd name="connsiteX7" fmla="*/ 32532 w 883268"/>
                  <a:gd name="connsiteY7" fmla="*/ 1655483 h 1954306"/>
                  <a:gd name="connsiteX8" fmla="*/ 8626 w 883268"/>
                  <a:gd name="connsiteY8" fmla="*/ 1356659 h 1954306"/>
                  <a:gd name="connsiteX9" fmla="*/ 193897 w 883268"/>
                  <a:gd name="connsiteY9" fmla="*/ 1027953 h 1954306"/>
                  <a:gd name="connsiteX10" fmla="*/ 564438 w 883268"/>
                  <a:gd name="connsiteY10" fmla="*/ 591671 h 1954306"/>
                  <a:gd name="connsiteX11" fmla="*/ 672015 w 883268"/>
                  <a:gd name="connsiteY11" fmla="*/ 430306 h 1954306"/>
                  <a:gd name="connsiteX12" fmla="*/ 749709 w 883268"/>
                  <a:gd name="connsiteY12" fmla="*/ 197224 h 1954306"/>
                  <a:gd name="connsiteX13" fmla="*/ 749709 w 883268"/>
                  <a:gd name="connsiteY13" fmla="*/ 0 h 1954306"/>
                  <a:gd name="connsiteX0" fmla="*/ 749709 w 887134"/>
                  <a:gd name="connsiteY0" fmla="*/ 0 h 1954306"/>
                  <a:gd name="connsiteX1" fmla="*/ 863262 w 887134"/>
                  <a:gd name="connsiteY1" fmla="*/ 203200 h 1954306"/>
                  <a:gd name="connsiteX2" fmla="*/ 875215 w 887134"/>
                  <a:gd name="connsiteY2" fmla="*/ 394447 h 1954306"/>
                  <a:gd name="connsiteX3" fmla="*/ 725803 w 887134"/>
                  <a:gd name="connsiteY3" fmla="*/ 675341 h 1954306"/>
                  <a:gd name="connsiteX4" fmla="*/ 361238 w 887134"/>
                  <a:gd name="connsiteY4" fmla="*/ 1111624 h 1954306"/>
                  <a:gd name="connsiteX5" fmla="*/ 187920 w 887134"/>
                  <a:gd name="connsiteY5" fmla="*/ 1469455 h 1954306"/>
                  <a:gd name="connsiteX6" fmla="*/ 146085 w 887134"/>
                  <a:gd name="connsiteY6" fmla="*/ 1954306 h 1954306"/>
                  <a:gd name="connsiteX7" fmla="*/ 32532 w 887134"/>
                  <a:gd name="connsiteY7" fmla="*/ 1655483 h 1954306"/>
                  <a:gd name="connsiteX8" fmla="*/ 8626 w 887134"/>
                  <a:gd name="connsiteY8" fmla="*/ 1356659 h 1954306"/>
                  <a:gd name="connsiteX9" fmla="*/ 193897 w 887134"/>
                  <a:gd name="connsiteY9" fmla="*/ 1027953 h 1954306"/>
                  <a:gd name="connsiteX10" fmla="*/ 564438 w 887134"/>
                  <a:gd name="connsiteY10" fmla="*/ 591671 h 1954306"/>
                  <a:gd name="connsiteX11" fmla="*/ 672015 w 887134"/>
                  <a:gd name="connsiteY11" fmla="*/ 430306 h 1954306"/>
                  <a:gd name="connsiteX12" fmla="*/ 749709 w 887134"/>
                  <a:gd name="connsiteY12" fmla="*/ 197224 h 1954306"/>
                  <a:gd name="connsiteX13" fmla="*/ 749709 w 887134"/>
                  <a:gd name="connsiteY13" fmla="*/ 0 h 1954306"/>
                  <a:gd name="connsiteX0" fmla="*/ 749709 w 887134"/>
                  <a:gd name="connsiteY0" fmla="*/ 0 h 1954306"/>
                  <a:gd name="connsiteX1" fmla="*/ 863262 w 887134"/>
                  <a:gd name="connsiteY1" fmla="*/ 203200 h 1954306"/>
                  <a:gd name="connsiteX2" fmla="*/ 875215 w 887134"/>
                  <a:gd name="connsiteY2" fmla="*/ 394447 h 1954306"/>
                  <a:gd name="connsiteX3" fmla="*/ 725803 w 887134"/>
                  <a:gd name="connsiteY3" fmla="*/ 675341 h 1954306"/>
                  <a:gd name="connsiteX4" fmla="*/ 361238 w 887134"/>
                  <a:gd name="connsiteY4" fmla="*/ 1111624 h 1954306"/>
                  <a:gd name="connsiteX5" fmla="*/ 187920 w 887134"/>
                  <a:gd name="connsiteY5" fmla="*/ 1469455 h 1954306"/>
                  <a:gd name="connsiteX6" fmla="*/ 146085 w 887134"/>
                  <a:gd name="connsiteY6" fmla="*/ 1954306 h 1954306"/>
                  <a:gd name="connsiteX7" fmla="*/ 32532 w 887134"/>
                  <a:gd name="connsiteY7" fmla="*/ 1655483 h 1954306"/>
                  <a:gd name="connsiteX8" fmla="*/ 8626 w 887134"/>
                  <a:gd name="connsiteY8" fmla="*/ 1356659 h 1954306"/>
                  <a:gd name="connsiteX9" fmla="*/ 193897 w 887134"/>
                  <a:gd name="connsiteY9" fmla="*/ 1027953 h 1954306"/>
                  <a:gd name="connsiteX10" fmla="*/ 564438 w 887134"/>
                  <a:gd name="connsiteY10" fmla="*/ 591671 h 1954306"/>
                  <a:gd name="connsiteX11" fmla="*/ 672015 w 887134"/>
                  <a:gd name="connsiteY11" fmla="*/ 430306 h 1954306"/>
                  <a:gd name="connsiteX12" fmla="*/ 749709 w 887134"/>
                  <a:gd name="connsiteY12" fmla="*/ 197224 h 1954306"/>
                  <a:gd name="connsiteX13" fmla="*/ 749709 w 887134"/>
                  <a:gd name="connsiteY13" fmla="*/ 0 h 1954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134" h="1954306">
                    <a:moveTo>
                      <a:pt x="749709" y="0"/>
                    </a:moveTo>
                    <a:cubicBezTo>
                      <a:pt x="787560" y="67733"/>
                      <a:pt x="832876" y="113074"/>
                      <a:pt x="863262" y="203200"/>
                    </a:cubicBezTo>
                    <a:cubicBezTo>
                      <a:pt x="885907" y="278146"/>
                      <a:pt x="897357" y="330698"/>
                      <a:pt x="875215" y="394447"/>
                    </a:cubicBezTo>
                    <a:cubicBezTo>
                      <a:pt x="855268" y="510471"/>
                      <a:pt x="786804" y="585442"/>
                      <a:pt x="725803" y="675341"/>
                    </a:cubicBezTo>
                    <a:cubicBezTo>
                      <a:pt x="611745" y="839430"/>
                      <a:pt x="482760" y="962464"/>
                      <a:pt x="361238" y="1111624"/>
                    </a:cubicBezTo>
                    <a:cubicBezTo>
                      <a:pt x="292268" y="1227169"/>
                      <a:pt x="230764" y="1346445"/>
                      <a:pt x="187920" y="1469455"/>
                    </a:cubicBezTo>
                    <a:cubicBezTo>
                      <a:pt x="136652" y="1616143"/>
                      <a:pt x="160030" y="1792689"/>
                      <a:pt x="146085" y="1954306"/>
                    </a:cubicBezTo>
                    <a:cubicBezTo>
                      <a:pt x="108234" y="1854698"/>
                      <a:pt x="59186" y="1762555"/>
                      <a:pt x="32532" y="1655483"/>
                    </a:cubicBezTo>
                    <a:cubicBezTo>
                      <a:pt x="2170" y="1570804"/>
                      <a:pt x="-9531" y="1456267"/>
                      <a:pt x="8626" y="1356659"/>
                    </a:cubicBezTo>
                    <a:cubicBezTo>
                      <a:pt x="44257" y="1235894"/>
                      <a:pt x="113479" y="1141254"/>
                      <a:pt x="193897" y="1027953"/>
                    </a:cubicBezTo>
                    <a:cubicBezTo>
                      <a:pt x="309947" y="871329"/>
                      <a:pt x="440924" y="737098"/>
                      <a:pt x="564438" y="591671"/>
                    </a:cubicBezTo>
                    <a:cubicBezTo>
                      <a:pt x="600297" y="537883"/>
                      <a:pt x="651085" y="487827"/>
                      <a:pt x="672015" y="430306"/>
                    </a:cubicBezTo>
                    <a:cubicBezTo>
                      <a:pt x="712842" y="352612"/>
                      <a:pt x="738740" y="282383"/>
                      <a:pt x="749709" y="197224"/>
                    </a:cubicBezTo>
                    <a:cubicBezTo>
                      <a:pt x="757174" y="131483"/>
                      <a:pt x="749709" y="65741"/>
                      <a:pt x="7497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" name="任意多边形: 形状 12">
                <a:extLst>
                  <a:ext uri="{FF2B5EF4-FFF2-40B4-BE49-F238E27FC236}">
                    <a16:creationId xmlns:a16="http://schemas.microsoft.com/office/drawing/2014/main" id="{A0B0DA93-5685-47D1-98FF-4EA0A26C9E2E}"/>
                  </a:ext>
                </a:extLst>
              </p:cNvPr>
              <p:cNvSpPr/>
              <p:nvPr/>
            </p:nvSpPr>
            <p:spPr>
              <a:xfrm>
                <a:off x="2273548" y="1720565"/>
                <a:ext cx="601906" cy="1186854"/>
              </a:xfrm>
              <a:custGeom>
                <a:avLst/>
                <a:gdLst>
                  <a:gd name="connsiteX0" fmla="*/ 533711 w 589695"/>
                  <a:gd name="connsiteY0" fmla="*/ 0 h 1186854"/>
                  <a:gd name="connsiteX1" fmla="*/ 589695 w 589695"/>
                  <a:gd name="connsiteY1" fmla="*/ 145557 h 1186854"/>
                  <a:gd name="connsiteX2" fmla="*/ 578498 w 589695"/>
                  <a:gd name="connsiteY2" fmla="*/ 231399 h 1186854"/>
                  <a:gd name="connsiteX3" fmla="*/ 518782 w 589695"/>
                  <a:gd name="connsiteY3" fmla="*/ 343366 h 1186854"/>
                  <a:gd name="connsiteX4" fmla="*/ 302312 w 589695"/>
                  <a:gd name="connsiteY4" fmla="*/ 571033 h 1186854"/>
                  <a:gd name="connsiteX5" fmla="*/ 171683 w 589695"/>
                  <a:gd name="connsiteY5" fmla="*/ 780039 h 1186854"/>
                  <a:gd name="connsiteX6" fmla="*/ 74645 w 589695"/>
                  <a:gd name="connsiteY6" fmla="*/ 1186854 h 1186854"/>
                  <a:gd name="connsiteX7" fmla="*/ 0 w 589695"/>
                  <a:gd name="connsiteY7" fmla="*/ 962919 h 1186854"/>
                  <a:gd name="connsiteX8" fmla="*/ 3732 w 589695"/>
                  <a:gd name="connsiteY8" fmla="*/ 761378 h 1186854"/>
                  <a:gd name="connsiteX9" fmla="*/ 100770 w 589695"/>
                  <a:gd name="connsiteY9" fmla="*/ 567301 h 1186854"/>
                  <a:gd name="connsiteX10" fmla="*/ 335902 w 589695"/>
                  <a:gd name="connsiteY10" fmla="*/ 332170 h 1186854"/>
                  <a:gd name="connsiteX11" fmla="*/ 436673 w 589695"/>
                  <a:gd name="connsiteY11" fmla="*/ 216470 h 1186854"/>
                  <a:gd name="connsiteX12" fmla="*/ 533711 w 589695"/>
                  <a:gd name="connsiteY12" fmla="*/ 0 h 1186854"/>
                  <a:gd name="connsiteX0" fmla="*/ 533711 w 589695"/>
                  <a:gd name="connsiteY0" fmla="*/ 0 h 1186854"/>
                  <a:gd name="connsiteX1" fmla="*/ 589695 w 589695"/>
                  <a:gd name="connsiteY1" fmla="*/ 145557 h 1186854"/>
                  <a:gd name="connsiteX2" fmla="*/ 578498 w 589695"/>
                  <a:gd name="connsiteY2" fmla="*/ 231399 h 1186854"/>
                  <a:gd name="connsiteX3" fmla="*/ 518782 w 589695"/>
                  <a:gd name="connsiteY3" fmla="*/ 343366 h 1186854"/>
                  <a:gd name="connsiteX4" fmla="*/ 302312 w 589695"/>
                  <a:gd name="connsiteY4" fmla="*/ 571033 h 1186854"/>
                  <a:gd name="connsiteX5" fmla="*/ 171683 w 589695"/>
                  <a:gd name="connsiteY5" fmla="*/ 780039 h 1186854"/>
                  <a:gd name="connsiteX6" fmla="*/ 74645 w 589695"/>
                  <a:gd name="connsiteY6" fmla="*/ 1186854 h 1186854"/>
                  <a:gd name="connsiteX7" fmla="*/ 0 w 589695"/>
                  <a:gd name="connsiteY7" fmla="*/ 962919 h 1186854"/>
                  <a:gd name="connsiteX8" fmla="*/ 3732 w 589695"/>
                  <a:gd name="connsiteY8" fmla="*/ 761378 h 1186854"/>
                  <a:gd name="connsiteX9" fmla="*/ 100770 w 589695"/>
                  <a:gd name="connsiteY9" fmla="*/ 567301 h 1186854"/>
                  <a:gd name="connsiteX10" fmla="*/ 335902 w 589695"/>
                  <a:gd name="connsiteY10" fmla="*/ 332170 h 1186854"/>
                  <a:gd name="connsiteX11" fmla="*/ 436673 w 589695"/>
                  <a:gd name="connsiteY11" fmla="*/ 216470 h 1186854"/>
                  <a:gd name="connsiteX12" fmla="*/ 533711 w 589695"/>
                  <a:gd name="connsiteY12" fmla="*/ 0 h 1186854"/>
                  <a:gd name="connsiteX0" fmla="*/ 533711 w 590571"/>
                  <a:gd name="connsiteY0" fmla="*/ 0 h 1186854"/>
                  <a:gd name="connsiteX1" fmla="*/ 589695 w 590571"/>
                  <a:gd name="connsiteY1" fmla="*/ 145557 h 1186854"/>
                  <a:gd name="connsiteX2" fmla="*/ 578498 w 590571"/>
                  <a:gd name="connsiteY2" fmla="*/ 231399 h 1186854"/>
                  <a:gd name="connsiteX3" fmla="*/ 518782 w 590571"/>
                  <a:gd name="connsiteY3" fmla="*/ 343366 h 1186854"/>
                  <a:gd name="connsiteX4" fmla="*/ 302312 w 590571"/>
                  <a:gd name="connsiteY4" fmla="*/ 571033 h 1186854"/>
                  <a:gd name="connsiteX5" fmla="*/ 171683 w 590571"/>
                  <a:gd name="connsiteY5" fmla="*/ 780039 h 1186854"/>
                  <a:gd name="connsiteX6" fmla="*/ 74645 w 590571"/>
                  <a:gd name="connsiteY6" fmla="*/ 1186854 h 1186854"/>
                  <a:gd name="connsiteX7" fmla="*/ 0 w 590571"/>
                  <a:gd name="connsiteY7" fmla="*/ 962919 h 1186854"/>
                  <a:gd name="connsiteX8" fmla="*/ 3732 w 590571"/>
                  <a:gd name="connsiteY8" fmla="*/ 761378 h 1186854"/>
                  <a:gd name="connsiteX9" fmla="*/ 100770 w 590571"/>
                  <a:gd name="connsiteY9" fmla="*/ 567301 h 1186854"/>
                  <a:gd name="connsiteX10" fmla="*/ 335902 w 590571"/>
                  <a:gd name="connsiteY10" fmla="*/ 332170 h 1186854"/>
                  <a:gd name="connsiteX11" fmla="*/ 436673 w 590571"/>
                  <a:gd name="connsiteY11" fmla="*/ 216470 h 1186854"/>
                  <a:gd name="connsiteX12" fmla="*/ 533711 w 590571"/>
                  <a:gd name="connsiteY12" fmla="*/ 0 h 1186854"/>
                  <a:gd name="connsiteX0" fmla="*/ 533711 w 591320"/>
                  <a:gd name="connsiteY0" fmla="*/ 0 h 1186854"/>
                  <a:gd name="connsiteX1" fmla="*/ 589695 w 591320"/>
                  <a:gd name="connsiteY1" fmla="*/ 145557 h 1186854"/>
                  <a:gd name="connsiteX2" fmla="*/ 578498 w 591320"/>
                  <a:gd name="connsiteY2" fmla="*/ 231399 h 1186854"/>
                  <a:gd name="connsiteX3" fmla="*/ 518782 w 591320"/>
                  <a:gd name="connsiteY3" fmla="*/ 343366 h 1186854"/>
                  <a:gd name="connsiteX4" fmla="*/ 302312 w 591320"/>
                  <a:gd name="connsiteY4" fmla="*/ 571033 h 1186854"/>
                  <a:gd name="connsiteX5" fmla="*/ 171683 w 591320"/>
                  <a:gd name="connsiteY5" fmla="*/ 780039 h 1186854"/>
                  <a:gd name="connsiteX6" fmla="*/ 74645 w 591320"/>
                  <a:gd name="connsiteY6" fmla="*/ 1186854 h 1186854"/>
                  <a:gd name="connsiteX7" fmla="*/ 0 w 591320"/>
                  <a:gd name="connsiteY7" fmla="*/ 962919 h 1186854"/>
                  <a:gd name="connsiteX8" fmla="*/ 3732 w 591320"/>
                  <a:gd name="connsiteY8" fmla="*/ 761378 h 1186854"/>
                  <a:gd name="connsiteX9" fmla="*/ 100770 w 591320"/>
                  <a:gd name="connsiteY9" fmla="*/ 567301 h 1186854"/>
                  <a:gd name="connsiteX10" fmla="*/ 335902 w 591320"/>
                  <a:gd name="connsiteY10" fmla="*/ 332170 h 1186854"/>
                  <a:gd name="connsiteX11" fmla="*/ 436673 w 591320"/>
                  <a:gd name="connsiteY11" fmla="*/ 216470 h 1186854"/>
                  <a:gd name="connsiteX12" fmla="*/ 533711 w 591320"/>
                  <a:gd name="connsiteY12" fmla="*/ 0 h 1186854"/>
                  <a:gd name="connsiteX0" fmla="*/ 533711 w 591320"/>
                  <a:gd name="connsiteY0" fmla="*/ 0 h 1186854"/>
                  <a:gd name="connsiteX1" fmla="*/ 589695 w 591320"/>
                  <a:gd name="connsiteY1" fmla="*/ 145557 h 1186854"/>
                  <a:gd name="connsiteX2" fmla="*/ 578498 w 591320"/>
                  <a:gd name="connsiteY2" fmla="*/ 231399 h 1186854"/>
                  <a:gd name="connsiteX3" fmla="*/ 518782 w 591320"/>
                  <a:gd name="connsiteY3" fmla="*/ 343366 h 1186854"/>
                  <a:gd name="connsiteX4" fmla="*/ 302312 w 591320"/>
                  <a:gd name="connsiteY4" fmla="*/ 571033 h 1186854"/>
                  <a:gd name="connsiteX5" fmla="*/ 171683 w 591320"/>
                  <a:gd name="connsiteY5" fmla="*/ 780039 h 1186854"/>
                  <a:gd name="connsiteX6" fmla="*/ 74645 w 591320"/>
                  <a:gd name="connsiteY6" fmla="*/ 1186854 h 1186854"/>
                  <a:gd name="connsiteX7" fmla="*/ 0 w 591320"/>
                  <a:gd name="connsiteY7" fmla="*/ 962919 h 1186854"/>
                  <a:gd name="connsiteX8" fmla="*/ 3732 w 591320"/>
                  <a:gd name="connsiteY8" fmla="*/ 761378 h 1186854"/>
                  <a:gd name="connsiteX9" fmla="*/ 100770 w 591320"/>
                  <a:gd name="connsiteY9" fmla="*/ 567301 h 1186854"/>
                  <a:gd name="connsiteX10" fmla="*/ 335902 w 591320"/>
                  <a:gd name="connsiteY10" fmla="*/ 332170 h 1186854"/>
                  <a:gd name="connsiteX11" fmla="*/ 436673 w 591320"/>
                  <a:gd name="connsiteY11" fmla="*/ 216470 h 1186854"/>
                  <a:gd name="connsiteX12" fmla="*/ 533711 w 591320"/>
                  <a:gd name="connsiteY12" fmla="*/ 0 h 1186854"/>
                  <a:gd name="connsiteX0" fmla="*/ 533711 w 591320"/>
                  <a:gd name="connsiteY0" fmla="*/ 0 h 1186854"/>
                  <a:gd name="connsiteX1" fmla="*/ 589695 w 591320"/>
                  <a:gd name="connsiteY1" fmla="*/ 145557 h 1186854"/>
                  <a:gd name="connsiteX2" fmla="*/ 578498 w 591320"/>
                  <a:gd name="connsiteY2" fmla="*/ 231399 h 1186854"/>
                  <a:gd name="connsiteX3" fmla="*/ 518782 w 591320"/>
                  <a:gd name="connsiteY3" fmla="*/ 343366 h 1186854"/>
                  <a:gd name="connsiteX4" fmla="*/ 302312 w 591320"/>
                  <a:gd name="connsiteY4" fmla="*/ 571033 h 1186854"/>
                  <a:gd name="connsiteX5" fmla="*/ 171683 w 591320"/>
                  <a:gd name="connsiteY5" fmla="*/ 780039 h 1186854"/>
                  <a:gd name="connsiteX6" fmla="*/ 74645 w 591320"/>
                  <a:gd name="connsiteY6" fmla="*/ 1186854 h 1186854"/>
                  <a:gd name="connsiteX7" fmla="*/ 0 w 591320"/>
                  <a:gd name="connsiteY7" fmla="*/ 962919 h 1186854"/>
                  <a:gd name="connsiteX8" fmla="*/ 3732 w 591320"/>
                  <a:gd name="connsiteY8" fmla="*/ 761378 h 1186854"/>
                  <a:gd name="connsiteX9" fmla="*/ 100770 w 591320"/>
                  <a:gd name="connsiteY9" fmla="*/ 567301 h 1186854"/>
                  <a:gd name="connsiteX10" fmla="*/ 335902 w 591320"/>
                  <a:gd name="connsiteY10" fmla="*/ 332170 h 1186854"/>
                  <a:gd name="connsiteX11" fmla="*/ 436673 w 591320"/>
                  <a:gd name="connsiteY11" fmla="*/ 216470 h 1186854"/>
                  <a:gd name="connsiteX12" fmla="*/ 533711 w 591320"/>
                  <a:gd name="connsiteY12" fmla="*/ 0 h 1186854"/>
                  <a:gd name="connsiteX0" fmla="*/ 533711 w 591320"/>
                  <a:gd name="connsiteY0" fmla="*/ 0 h 1186854"/>
                  <a:gd name="connsiteX1" fmla="*/ 589695 w 591320"/>
                  <a:gd name="connsiteY1" fmla="*/ 145557 h 1186854"/>
                  <a:gd name="connsiteX2" fmla="*/ 578498 w 591320"/>
                  <a:gd name="connsiteY2" fmla="*/ 231399 h 1186854"/>
                  <a:gd name="connsiteX3" fmla="*/ 518782 w 591320"/>
                  <a:gd name="connsiteY3" fmla="*/ 343366 h 1186854"/>
                  <a:gd name="connsiteX4" fmla="*/ 302312 w 591320"/>
                  <a:gd name="connsiteY4" fmla="*/ 571033 h 1186854"/>
                  <a:gd name="connsiteX5" fmla="*/ 171683 w 591320"/>
                  <a:gd name="connsiteY5" fmla="*/ 780039 h 1186854"/>
                  <a:gd name="connsiteX6" fmla="*/ 74645 w 591320"/>
                  <a:gd name="connsiteY6" fmla="*/ 1186854 h 1186854"/>
                  <a:gd name="connsiteX7" fmla="*/ 0 w 591320"/>
                  <a:gd name="connsiteY7" fmla="*/ 962919 h 1186854"/>
                  <a:gd name="connsiteX8" fmla="*/ 3732 w 591320"/>
                  <a:gd name="connsiteY8" fmla="*/ 761378 h 1186854"/>
                  <a:gd name="connsiteX9" fmla="*/ 100770 w 591320"/>
                  <a:gd name="connsiteY9" fmla="*/ 567301 h 1186854"/>
                  <a:gd name="connsiteX10" fmla="*/ 335902 w 591320"/>
                  <a:gd name="connsiteY10" fmla="*/ 332170 h 1186854"/>
                  <a:gd name="connsiteX11" fmla="*/ 436673 w 591320"/>
                  <a:gd name="connsiteY11" fmla="*/ 216470 h 1186854"/>
                  <a:gd name="connsiteX12" fmla="*/ 533711 w 591320"/>
                  <a:gd name="connsiteY12" fmla="*/ 0 h 1186854"/>
                  <a:gd name="connsiteX0" fmla="*/ 533711 w 591320"/>
                  <a:gd name="connsiteY0" fmla="*/ 0 h 1186854"/>
                  <a:gd name="connsiteX1" fmla="*/ 589695 w 591320"/>
                  <a:gd name="connsiteY1" fmla="*/ 145557 h 1186854"/>
                  <a:gd name="connsiteX2" fmla="*/ 578498 w 591320"/>
                  <a:gd name="connsiteY2" fmla="*/ 231399 h 1186854"/>
                  <a:gd name="connsiteX3" fmla="*/ 518782 w 591320"/>
                  <a:gd name="connsiteY3" fmla="*/ 343366 h 1186854"/>
                  <a:gd name="connsiteX4" fmla="*/ 302312 w 591320"/>
                  <a:gd name="connsiteY4" fmla="*/ 571033 h 1186854"/>
                  <a:gd name="connsiteX5" fmla="*/ 171683 w 591320"/>
                  <a:gd name="connsiteY5" fmla="*/ 780039 h 1186854"/>
                  <a:gd name="connsiteX6" fmla="*/ 74645 w 591320"/>
                  <a:gd name="connsiteY6" fmla="*/ 1186854 h 1186854"/>
                  <a:gd name="connsiteX7" fmla="*/ 0 w 591320"/>
                  <a:gd name="connsiteY7" fmla="*/ 962919 h 1186854"/>
                  <a:gd name="connsiteX8" fmla="*/ 3732 w 591320"/>
                  <a:gd name="connsiteY8" fmla="*/ 761378 h 1186854"/>
                  <a:gd name="connsiteX9" fmla="*/ 100770 w 591320"/>
                  <a:gd name="connsiteY9" fmla="*/ 567301 h 1186854"/>
                  <a:gd name="connsiteX10" fmla="*/ 335902 w 591320"/>
                  <a:gd name="connsiteY10" fmla="*/ 332170 h 1186854"/>
                  <a:gd name="connsiteX11" fmla="*/ 436673 w 591320"/>
                  <a:gd name="connsiteY11" fmla="*/ 216470 h 1186854"/>
                  <a:gd name="connsiteX12" fmla="*/ 533711 w 591320"/>
                  <a:gd name="connsiteY12" fmla="*/ 0 h 1186854"/>
                  <a:gd name="connsiteX0" fmla="*/ 533711 w 591320"/>
                  <a:gd name="connsiteY0" fmla="*/ 0 h 1186854"/>
                  <a:gd name="connsiteX1" fmla="*/ 589695 w 591320"/>
                  <a:gd name="connsiteY1" fmla="*/ 145557 h 1186854"/>
                  <a:gd name="connsiteX2" fmla="*/ 578498 w 591320"/>
                  <a:gd name="connsiteY2" fmla="*/ 231399 h 1186854"/>
                  <a:gd name="connsiteX3" fmla="*/ 518782 w 591320"/>
                  <a:gd name="connsiteY3" fmla="*/ 343366 h 1186854"/>
                  <a:gd name="connsiteX4" fmla="*/ 302312 w 591320"/>
                  <a:gd name="connsiteY4" fmla="*/ 571033 h 1186854"/>
                  <a:gd name="connsiteX5" fmla="*/ 171683 w 591320"/>
                  <a:gd name="connsiteY5" fmla="*/ 780039 h 1186854"/>
                  <a:gd name="connsiteX6" fmla="*/ 74645 w 591320"/>
                  <a:gd name="connsiteY6" fmla="*/ 1186854 h 1186854"/>
                  <a:gd name="connsiteX7" fmla="*/ 0 w 591320"/>
                  <a:gd name="connsiteY7" fmla="*/ 962919 h 1186854"/>
                  <a:gd name="connsiteX8" fmla="*/ 3732 w 591320"/>
                  <a:gd name="connsiteY8" fmla="*/ 761378 h 1186854"/>
                  <a:gd name="connsiteX9" fmla="*/ 100770 w 591320"/>
                  <a:gd name="connsiteY9" fmla="*/ 567301 h 1186854"/>
                  <a:gd name="connsiteX10" fmla="*/ 335902 w 591320"/>
                  <a:gd name="connsiteY10" fmla="*/ 332170 h 1186854"/>
                  <a:gd name="connsiteX11" fmla="*/ 436673 w 591320"/>
                  <a:gd name="connsiteY11" fmla="*/ 216470 h 1186854"/>
                  <a:gd name="connsiteX12" fmla="*/ 533711 w 591320"/>
                  <a:gd name="connsiteY12" fmla="*/ 0 h 1186854"/>
                  <a:gd name="connsiteX0" fmla="*/ 533711 w 591320"/>
                  <a:gd name="connsiteY0" fmla="*/ 0 h 1186854"/>
                  <a:gd name="connsiteX1" fmla="*/ 589695 w 591320"/>
                  <a:gd name="connsiteY1" fmla="*/ 145557 h 1186854"/>
                  <a:gd name="connsiteX2" fmla="*/ 578498 w 591320"/>
                  <a:gd name="connsiteY2" fmla="*/ 231399 h 1186854"/>
                  <a:gd name="connsiteX3" fmla="*/ 518782 w 591320"/>
                  <a:gd name="connsiteY3" fmla="*/ 343366 h 1186854"/>
                  <a:gd name="connsiteX4" fmla="*/ 302312 w 591320"/>
                  <a:gd name="connsiteY4" fmla="*/ 571033 h 1186854"/>
                  <a:gd name="connsiteX5" fmla="*/ 171683 w 591320"/>
                  <a:gd name="connsiteY5" fmla="*/ 780039 h 1186854"/>
                  <a:gd name="connsiteX6" fmla="*/ 74645 w 591320"/>
                  <a:gd name="connsiteY6" fmla="*/ 1186854 h 1186854"/>
                  <a:gd name="connsiteX7" fmla="*/ 0 w 591320"/>
                  <a:gd name="connsiteY7" fmla="*/ 962919 h 1186854"/>
                  <a:gd name="connsiteX8" fmla="*/ 3732 w 591320"/>
                  <a:gd name="connsiteY8" fmla="*/ 761378 h 1186854"/>
                  <a:gd name="connsiteX9" fmla="*/ 100770 w 591320"/>
                  <a:gd name="connsiteY9" fmla="*/ 567301 h 1186854"/>
                  <a:gd name="connsiteX10" fmla="*/ 335902 w 591320"/>
                  <a:gd name="connsiteY10" fmla="*/ 332170 h 1186854"/>
                  <a:gd name="connsiteX11" fmla="*/ 436673 w 591320"/>
                  <a:gd name="connsiteY11" fmla="*/ 216470 h 1186854"/>
                  <a:gd name="connsiteX12" fmla="*/ 533711 w 591320"/>
                  <a:gd name="connsiteY12" fmla="*/ 0 h 1186854"/>
                  <a:gd name="connsiteX0" fmla="*/ 533711 w 591320"/>
                  <a:gd name="connsiteY0" fmla="*/ 0 h 1186854"/>
                  <a:gd name="connsiteX1" fmla="*/ 589695 w 591320"/>
                  <a:gd name="connsiteY1" fmla="*/ 145557 h 1186854"/>
                  <a:gd name="connsiteX2" fmla="*/ 578498 w 591320"/>
                  <a:gd name="connsiteY2" fmla="*/ 231399 h 1186854"/>
                  <a:gd name="connsiteX3" fmla="*/ 518782 w 591320"/>
                  <a:gd name="connsiteY3" fmla="*/ 343366 h 1186854"/>
                  <a:gd name="connsiteX4" fmla="*/ 302312 w 591320"/>
                  <a:gd name="connsiteY4" fmla="*/ 571033 h 1186854"/>
                  <a:gd name="connsiteX5" fmla="*/ 171683 w 591320"/>
                  <a:gd name="connsiteY5" fmla="*/ 780039 h 1186854"/>
                  <a:gd name="connsiteX6" fmla="*/ 74645 w 591320"/>
                  <a:gd name="connsiteY6" fmla="*/ 1186854 h 1186854"/>
                  <a:gd name="connsiteX7" fmla="*/ 0 w 591320"/>
                  <a:gd name="connsiteY7" fmla="*/ 962919 h 1186854"/>
                  <a:gd name="connsiteX8" fmla="*/ 3732 w 591320"/>
                  <a:gd name="connsiteY8" fmla="*/ 761378 h 1186854"/>
                  <a:gd name="connsiteX9" fmla="*/ 100770 w 591320"/>
                  <a:gd name="connsiteY9" fmla="*/ 567301 h 1186854"/>
                  <a:gd name="connsiteX10" fmla="*/ 335902 w 591320"/>
                  <a:gd name="connsiteY10" fmla="*/ 332170 h 1186854"/>
                  <a:gd name="connsiteX11" fmla="*/ 436673 w 591320"/>
                  <a:gd name="connsiteY11" fmla="*/ 216470 h 1186854"/>
                  <a:gd name="connsiteX12" fmla="*/ 533711 w 591320"/>
                  <a:gd name="connsiteY12" fmla="*/ 0 h 1186854"/>
                  <a:gd name="connsiteX0" fmla="*/ 533711 w 591320"/>
                  <a:gd name="connsiteY0" fmla="*/ 0 h 1186854"/>
                  <a:gd name="connsiteX1" fmla="*/ 589695 w 591320"/>
                  <a:gd name="connsiteY1" fmla="*/ 145557 h 1186854"/>
                  <a:gd name="connsiteX2" fmla="*/ 578498 w 591320"/>
                  <a:gd name="connsiteY2" fmla="*/ 231399 h 1186854"/>
                  <a:gd name="connsiteX3" fmla="*/ 518782 w 591320"/>
                  <a:gd name="connsiteY3" fmla="*/ 343366 h 1186854"/>
                  <a:gd name="connsiteX4" fmla="*/ 302312 w 591320"/>
                  <a:gd name="connsiteY4" fmla="*/ 571033 h 1186854"/>
                  <a:gd name="connsiteX5" fmla="*/ 171683 w 591320"/>
                  <a:gd name="connsiteY5" fmla="*/ 780039 h 1186854"/>
                  <a:gd name="connsiteX6" fmla="*/ 74645 w 591320"/>
                  <a:gd name="connsiteY6" fmla="*/ 1186854 h 1186854"/>
                  <a:gd name="connsiteX7" fmla="*/ 0 w 591320"/>
                  <a:gd name="connsiteY7" fmla="*/ 962919 h 1186854"/>
                  <a:gd name="connsiteX8" fmla="*/ 3732 w 591320"/>
                  <a:gd name="connsiteY8" fmla="*/ 761378 h 1186854"/>
                  <a:gd name="connsiteX9" fmla="*/ 100770 w 591320"/>
                  <a:gd name="connsiteY9" fmla="*/ 567301 h 1186854"/>
                  <a:gd name="connsiteX10" fmla="*/ 335902 w 591320"/>
                  <a:gd name="connsiteY10" fmla="*/ 332170 h 1186854"/>
                  <a:gd name="connsiteX11" fmla="*/ 436673 w 591320"/>
                  <a:gd name="connsiteY11" fmla="*/ 216470 h 1186854"/>
                  <a:gd name="connsiteX12" fmla="*/ 533711 w 591320"/>
                  <a:gd name="connsiteY12" fmla="*/ 0 h 1186854"/>
                  <a:gd name="connsiteX0" fmla="*/ 541836 w 599445"/>
                  <a:gd name="connsiteY0" fmla="*/ 0 h 1186854"/>
                  <a:gd name="connsiteX1" fmla="*/ 597820 w 599445"/>
                  <a:gd name="connsiteY1" fmla="*/ 145557 h 1186854"/>
                  <a:gd name="connsiteX2" fmla="*/ 586623 w 599445"/>
                  <a:gd name="connsiteY2" fmla="*/ 231399 h 1186854"/>
                  <a:gd name="connsiteX3" fmla="*/ 526907 w 599445"/>
                  <a:gd name="connsiteY3" fmla="*/ 343366 h 1186854"/>
                  <a:gd name="connsiteX4" fmla="*/ 310437 w 599445"/>
                  <a:gd name="connsiteY4" fmla="*/ 571033 h 1186854"/>
                  <a:gd name="connsiteX5" fmla="*/ 179808 w 599445"/>
                  <a:gd name="connsiteY5" fmla="*/ 780039 h 1186854"/>
                  <a:gd name="connsiteX6" fmla="*/ 82770 w 599445"/>
                  <a:gd name="connsiteY6" fmla="*/ 1186854 h 1186854"/>
                  <a:gd name="connsiteX7" fmla="*/ 8125 w 599445"/>
                  <a:gd name="connsiteY7" fmla="*/ 962919 h 1186854"/>
                  <a:gd name="connsiteX8" fmla="*/ 11857 w 599445"/>
                  <a:gd name="connsiteY8" fmla="*/ 761378 h 1186854"/>
                  <a:gd name="connsiteX9" fmla="*/ 108895 w 599445"/>
                  <a:gd name="connsiteY9" fmla="*/ 567301 h 1186854"/>
                  <a:gd name="connsiteX10" fmla="*/ 344027 w 599445"/>
                  <a:gd name="connsiteY10" fmla="*/ 332170 h 1186854"/>
                  <a:gd name="connsiteX11" fmla="*/ 444798 w 599445"/>
                  <a:gd name="connsiteY11" fmla="*/ 216470 h 1186854"/>
                  <a:gd name="connsiteX12" fmla="*/ 541836 w 599445"/>
                  <a:gd name="connsiteY12" fmla="*/ 0 h 1186854"/>
                  <a:gd name="connsiteX0" fmla="*/ 544297 w 601906"/>
                  <a:gd name="connsiteY0" fmla="*/ 0 h 1186854"/>
                  <a:gd name="connsiteX1" fmla="*/ 600281 w 601906"/>
                  <a:gd name="connsiteY1" fmla="*/ 145557 h 1186854"/>
                  <a:gd name="connsiteX2" fmla="*/ 589084 w 601906"/>
                  <a:gd name="connsiteY2" fmla="*/ 231399 h 1186854"/>
                  <a:gd name="connsiteX3" fmla="*/ 529368 w 601906"/>
                  <a:gd name="connsiteY3" fmla="*/ 343366 h 1186854"/>
                  <a:gd name="connsiteX4" fmla="*/ 312898 w 601906"/>
                  <a:gd name="connsiteY4" fmla="*/ 571033 h 1186854"/>
                  <a:gd name="connsiteX5" fmla="*/ 182269 w 601906"/>
                  <a:gd name="connsiteY5" fmla="*/ 780039 h 1186854"/>
                  <a:gd name="connsiteX6" fmla="*/ 85231 w 601906"/>
                  <a:gd name="connsiteY6" fmla="*/ 1186854 h 1186854"/>
                  <a:gd name="connsiteX7" fmla="*/ 10586 w 601906"/>
                  <a:gd name="connsiteY7" fmla="*/ 962919 h 1186854"/>
                  <a:gd name="connsiteX8" fmla="*/ 14318 w 601906"/>
                  <a:gd name="connsiteY8" fmla="*/ 761378 h 1186854"/>
                  <a:gd name="connsiteX9" fmla="*/ 111356 w 601906"/>
                  <a:gd name="connsiteY9" fmla="*/ 567301 h 1186854"/>
                  <a:gd name="connsiteX10" fmla="*/ 346488 w 601906"/>
                  <a:gd name="connsiteY10" fmla="*/ 332170 h 1186854"/>
                  <a:gd name="connsiteX11" fmla="*/ 447259 w 601906"/>
                  <a:gd name="connsiteY11" fmla="*/ 216470 h 1186854"/>
                  <a:gd name="connsiteX12" fmla="*/ 544297 w 601906"/>
                  <a:gd name="connsiteY12" fmla="*/ 0 h 1186854"/>
                  <a:gd name="connsiteX0" fmla="*/ 544297 w 601906"/>
                  <a:gd name="connsiteY0" fmla="*/ 0 h 1186854"/>
                  <a:gd name="connsiteX1" fmla="*/ 600281 w 601906"/>
                  <a:gd name="connsiteY1" fmla="*/ 145557 h 1186854"/>
                  <a:gd name="connsiteX2" fmla="*/ 589084 w 601906"/>
                  <a:gd name="connsiteY2" fmla="*/ 231399 h 1186854"/>
                  <a:gd name="connsiteX3" fmla="*/ 529368 w 601906"/>
                  <a:gd name="connsiteY3" fmla="*/ 343366 h 1186854"/>
                  <a:gd name="connsiteX4" fmla="*/ 312898 w 601906"/>
                  <a:gd name="connsiteY4" fmla="*/ 571033 h 1186854"/>
                  <a:gd name="connsiteX5" fmla="*/ 182269 w 601906"/>
                  <a:gd name="connsiteY5" fmla="*/ 780039 h 1186854"/>
                  <a:gd name="connsiteX6" fmla="*/ 85231 w 601906"/>
                  <a:gd name="connsiteY6" fmla="*/ 1186854 h 1186854"/>
                  <a:gd name="connsiteX7" fmla="*/ 10586 w 601906"/>
                  <a:gd name="connsiteY7" fmla="*/ 962919 h 1186854"/>
                  <a:gd name="connsiteX8" fmla="*/ 14318 w 601906"/>
                  <a:gd name="connsiteY8" fmla="*/ 761378 h 1186854"/>
                  <a:gd name="connsiteX9" fmla="*/ 111356 w 601906"/>
                  <a:gd name="connsiteY9" fmla="*/ 567301 h 1186854"/>
                  <a:gd name="connsiteX10" fmla="*/ 346488 w 601906"/>
                  <a:gd name="connsiteY10" fmla="*/ 332170 h 1186854"/>
                  <a:gd name="connsiteX11" fmla="*/ 447259 w 601906"/>
                  <a:gd name="connsiteY11" fmla="*/ 216470 h 1186854"/>
                  <a:gd name="connsiteX12" fmla="*/ 544297 w 601906"/>
                  <a:gd name="connsiteY12" fmla="*/ 0 h 1186854"/>
                  <a:gd name="connsiteX0" fmla="*/ 544297 w 601906"/>
                  <a:gd name="connsiteY0" fmla="*/ 0 h 1186854"/>
                  <a:gd name="connsiteX1" fmla="*/ 600281 w 601906"/>
                  <a:gd name="connsiteY1" fmla="*/ 145557 h 1186854"/>
                  <a:gd name="connsiteX2" fmla="*/ 589084 w 601906"/>
                  <a:gd name="connsiteY2" fmla="*/ 231399 h 1186854"/>
                  <a:gd name="connsiteX3" fmla="*/ 529368 w 601906"/>
                  <a:gd name="connsiteY3" fmla="*/ 343366 h 1186854"/>
                  <a:gd name="connsiteX4" fmla="*/ 312898 w 601906"/>
                  <a:gd name="connsiteY4" fmla="*/ 571033 h 1186854"/>
                  <a:gd name="connsiteX5" fmla="*/ 182269 w 601906"/>
                  <a:gd name="connsiteY5" fmla="*/ 780039 h 1186854"/>
                  <a:gd name="connsiteX6" fmla="*/ 85231 w 601906"/>
                  <a:gd name="connsiteY6" fmla="*/ 1186854 h 1186854"/>
                  <a:gd name="connsiteX7" fmla="*/ 10586 w 601906"/>
                  <a:gd name="connsiteY7" fmla="*/ 962919 h 1186854"/>
                  <a:gd name="connsiteX8" fmla="*/ 14318 w 601906"/>
                  <a:gd name="connsiteY8" fmla="*/ 761378 h 1186854"/>
                  <a:gd name="connsiteX9" fmla="*/ 111356 w 601906"/>
                  <a:gd name="connsiteY9" fmla="*/ 567301 h 1186854"/>
                  <a:gd name="connsiteX10" fmla="*/ 346488 w 601906"/>
                  <a:gd name="connsiteY10" fmla="*/ 332170 h 1186854"/>
                  <a:gd name="connsiteX11" fmla="*/ 447259 w 601906"/>
                  <a:gd name="connsiteY11" fmla="*/ 216470 h 1186854"/>
                  <a:gd name="connsiteX12" fmla="*/ 544297 w 601906"/>
                  <a:gd name="connsiteY12" fmla="*/ 0 h 1186854"/>
                  <a:gd name="connsiteX0" fmla="*/ 544297 w 601906"/>
                  <a:gd name="connsiteY0" fmla="*/ 0 h 1186854"/>
                  <a:gd name="connsiteX1" fmla="*/ 600281 w 601906"/>
                  <a:gd name="connsiteY1" fmla="*/ 145557 h 1186854"/>
                  <a:gd name="connsiteX2" fmla="*/ 589084 w 601906"/>
                  <a:gd name="connsiteY2" fmla="*/ 231399 h 1186854"/>
                  <a:gd name="connsiteX3" fmla="*/ 529368 w 601906"/>
                  <a:gd name="connsiteY3" fmla="*/ 343366 h 1186854"/>
                  <a:gd name="connsiteX4" fmla="*/ 312898 w 601906"/>
                  <a:gd name="connsiteY4" fmla="*/ 571033 h 1186854"/>
                  <a:gd name="connsiteX5" fmla="*/ 182269 w 601906"/>
                  <a:gd name="connsiteY5" fmla="*/ 780039 h 1186854"/>
                  <a:gd name="connsiteX6" fmla="*/ 85231 w 601906"/>
                  <a:gd name="connsiteY6" fmla="*/ 1186854 h 1186854"/>
                  <a:gd name="connsiteX7" fmla="*/ 10586 w 601906"/>
                  <a:gd name="connsiteY7" fmla="*/ 962919 h 1186854"/>
                  <a:gd name="connsiteX8" fmla="*/ 14318 w 601906"/>
                  <a:gd name="connsiteY8" fmla="*/ 761378 h 1186854"/>
                  <a:gd name="connsiteX9" fmla="*/ 111356 w 601906"/>
                  <a:gd name="connsiteY9" fmla="*/ 567301 h 1186854"/>
                  <a:gd name="connsiteX10" fmla="*/ 346488 w 601906"/>
                  <a:gd name="connsiteY10" fmla="*/ 332170 h 1186854"/>
                  <a:gd name="connsiteX11" fmla="*/ 447259 w 601906"/>
                  <a:gd name="connsiteY11" fmla="*/ 216470 h 1186854"/>
                  <a:gd name="connsiteX12" fmla="*/ 544297 w 601906"/>
                  <a:gd name="connsiteY12" fmla="*/ 0 h 1186854"/>
                  <a:gd name="connsiteX0" fmla="*/ 544297 w 601906"/>
                  <a:gd name="connsiteY0" fmla="*/ 0 h 1186854"/>
                  <a:gd name="connsiteX1" fmla="*/ 600281 w 601906"/>
                  <a:gd name="connsiteY1" fmla="*/ 145557 h 1186854"/>
                  <a:gd name="connsiteX2" fmla="*/ 589084 w 601906"/>
                  <a:gd name="connsiteY2" fmla="*/ 231399 h 1186854"/>
                  <a:gd name="connsiteX3" fmla="*/ 529368 w 601906"/>
                  <a:gd name="connsiteY3" fmla="*/ 343366 h 1186854"/>
                  <a:gd name="connsiteX4" fmla="*/ 312898 w 601906"/>
                  <a:gd name="connsiteY4" fmla="*/ 571033 h 1186854"/>
                  <a:gd name="connsiteX5" fmla="*/ 182269 w 601906"/>
                  <a:gd name="connsiteY5" fmla="*/ 780039 h 1186854"/>
                  <a:gd name="connsiteX6" fmla="*/ 85231 w 601906"/>
                  <a:gd name="connsiteY6" fmla="*/ 1186854 h 1186854"/>
                  <a:gd name="connsiteX7" fmla="*/ 10586 w 601906"/>
                  <a:gd name="connsiteY7" fmla="*/ 962919 h 1186854"/>
                  <a:gd name="connsiteX8" fmla="*/ 14318 w 601906"/>
                  <a:gd name="connsiteY8" fmla="*/ 761378 h 1186854"/>
                  <a:gd name="connsiteX9" fmla="*/ 111356 w 601906"/>
                  <a:gd name="connsiteY9" fmla="*/ 567301 h 1186854"/>
                  <a:gd name="connsiteX10" fmla="*/ 346488 w 601906"/>
                  <a:gd name="connsiteY10" fmla="*/ 332170 h 1186854"/>
                  <a:gd name="connsiteX11" fmla="*/ 447259 w 601906"/>
                  <a:gd name="connsiteY11" fmla="*/ 216470 h 1186854"/>
                  <a:gd name="connsiteX12" fmla="*/ 544297 w 601906"/>
                  <a:gd name="connsiteY12" fmla="*/ 0 h 1186854"/>
                  <a:gd name="connsiteX0" fmla="*/ 544297 w 601906"/>
                  <a:gd name="connsiteY0" fmla="*/ 0 h 1186854"/>
                  <a:gd name="connsiteX1" fmla="*/ 600281 w 601906"/>
                  <a:gd name="connsiteY1" fmla="*/ 145557 h 1186854"/>
                  <a:gd name="connsiteX2" fmla="*/ 589084 w 601906"/>
                  <a:gd name="connsiteY2" fmla="*/ 231399 h 1186854"/>
                  <a:gd name="connsiteX3" fmla="*/ 529368 w 601906"/>
                  <a:gd name="connsiteY3" fmla="*/ 343366 h 1186854"/>
                  <a:gd name="connsiteX4" fmla="*/ 312898 w 601906"/>
                  <a:gd name="connsiteY4" fmla="*/ 571033 h 1186854"/>
                  <a:gd name="connsiteX5" fmla="*/ 182269 w 601906"/>
                  <a:gd name="connsiteY5" fmla="*/ 780039 h 1186854"/>
                  <a:gd name="connsiteX6" fmla="*/ 85231 w 601906"/>
                  <a:gd name="connsiteY6" fmla="*/ 1186854 h 1186854"/>
                  <a:gd name="connsiteX7" fmla="*/ 10586 w 601906"/>
                  <a:gd name="connsiteY7" fmla="*/ 962919 h 1186854"/>
                  <a:gd name="connsiteX8" fmla="*/ 14318 w 601906"/>
                  <a:gd name="connsiteY8" fmla="*/ 761378 h 1186854"/>
                  <a:gd name="connsiteX9" fmla="*/ 111356 w 601906"/>
                  <a:gd name="connsiteY9" fmla="*/ 567301 h 1186854"/>
                  <a:gd name="connsiteX10" fmla="*/ 346488 w 601906"/>
                  <a:gd name="connsiteY10" fmla="*/ 332170 h 1186854"/>
                  <a:gd name="connsiteX11" fmla="*/ 447259 w 601906"/>
                  <a:gd name="connsiteY11" fmla="*/ 216470 h 1186854"/>
                  <a:gd name="connsiteX12" fmla="*/ 544297 w 601906"/>
                  <a:gd name="connsiteY12" fmla="*/ 0 h 1186854"/>
                  <a:gd name="connsiteX0" fmla="*/ 544297 w 601906"/>
                  <a:gd name="connsiteY0" fmla="*/ 0 h 1186854"/>
                  <a:gd name="connsiteX1" fmla="*/ 600281 w 601906"/>
                  <a:gd name="connsiteY1" fmla="*/ 145557 h 1186854"/>
                  <a:gd name="connsiteX2" fmla="*/ 589084 w 601906"/>
                  <a:gd name="connsiteY2" fmla="*/ 231399 h 1186854"/>
                  <a:gd name="connsiteX3" fmla="*/ 529368 w 601906"/>
                  <a:gd name="connsiteY3" fmla="*/ 343366 h 1186854"/>
                  <a:gd name="connsiteX4" fmla="*/ 312898 w 601906"/>
                  <a:gd name="connsiteY4" fmla="*/ 571033 h 1186854"/>
                  <a:gd name="connsiteX5" fmla="*/ 182269 w 601906"/>
                  <a:gd name="connsiteY5" fmla="*/ 780039 h 1186854"/>
                  <a:gd name="connsiteX6" fmla="*/ 85231 w 601906"/>
                  <a:gd name="connsiteY6" fmla="*/ 1186854 h 1186854"/>
                  <a:gd name="connsiteX7" fmla="*/ 10586 w 601906"/>
                  <a:gd name="connsiteY7" fmla="*/ 962919 h 1186854"/>
                  <a:gd name="connsiteX8" fmla="*/ 14318 w 601906"/>
                  <a:gd name="connsiteY8" fmla="*/ 761378 h 1186854"/>
                  <a:gd name="connsiteX9" fmla="*/ 111356 w 601906"/>
                  <a:gd name="connsiteY9" fmla="*/ 567301 h 1186854"/>
                  <a:gd name="connsiteX10" fmla="*/ 346488 w 601906"/>
                  <a:gd name="connsiteY10" fmla="*/ 332170 h 1186854"/>
                  <a:gd name="connsiteX11" fmla="*/ 447259 w 601906"/>
                  <a:gd name="connsiteY11" fmla="*/ 216470 h 1186854"/>
                  <a:gd name="connsiteX12" fmla="*/ 544297 w 601906"/>
                  <a:gd name="connsiteY12" fmla="*/ 0 h 1186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1906" h="1186854">
                    <a:moveTo>
                      <a:pt x="544297" y="0"/>
                    </a:moveTo>
                    <a:cubicBezTo>
                      <a:pt x="562958" y="48519"/>
                      <a:pt x="592101" y="91798"/>
                      <a:pt x="600281" y="145557"/>
                    </a:cubicBezTo>
                    <a:cubicBezTo>
                      <a:pt x="604409" y="171551"/>
                      <a:pt x="600676" y="202785"/>
                      <a:pt x="589084" y="231399"/>
                    </a:cubicBezTo>
                    <a:cubicBezTo>
                      <a:pt x="582280" y="273962"/>
                      <a:pt x="559753" y="306044"/>
                      <a:pt x="529368" y="343366"/>
                    </a:cubicBezTo>
                    <a:cubicBezTo>
                      <a:pt x="462451" y="421875"/>
                      <a:pt x="377195" y="479423"/>
                      <a:pt x="312898" y="571033"/>
                    </a:cubicBezTo>
                    <a:cubicBezTo>
                      <a:pt x="269355" y="630222"/>
                      <a:pt x="217952" y="694650"/>
                      <a:pt x="182269" y="780039"/>
                    </a:cubicBezTo>
                    <a:cubicBezTo>
                      <a:pt x="118482" y="913024"/>
                      <a:pt x="117577" y="1051249"/>
                      <a:pt x="85231" y="1186854"/>
                    </a:cubicBezTo>
                    <a:cubicBezTo>
                      <a:pt x="60349" y="1112209"/>
                      <a:pt x="17127" y="1037564"/>
                      <a:pt x="10586" y="962919"/>
                    </a:cubicBezTo>
                    <a:cubicBezTo>
                      <a:pt x="-9130" y="895739"/>
                      <a:pt x="2594" y="825938"/>
                      <a:pt x="14318" y="761378"/>
                    </a:cubicBezTo>
                    <a:cubicBezTo>
                      <a:pt x="28323" y="691446"/>
                      <a:pt x="68529" y="631993"/>
                      <a:pt x="111356" y="567301"/>
                    </a:cubicBezTo>
                    <a:cubicBezTo>
                      <a:pt x="187113" y="488924"/>
                      <a:pt x="268111" y="410547"/>
                      <a:pt x="346488" y="332170"/>
                    </a:cubicBezTo>
                    <a:cubicBezTo>
                      <a:pt x="382698" y="293603"/>
                      <a:pt x="424149" y="268138"/>
                      <a:pt x="447259" y="216470"/>
                    </a:cubicBezTo>
                    <a:cubicBezTo>
                      <a:pt x="497946" y="149553"/>
                      <a:pt x="511951" y="72157"/>
                      <a:pt x="54429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" name="任意多边形: 形状 13">
                <a:extLst>
                  <a:ext uri="{FF2B5EF4-FFF2-40B4-BE49-F238E27FC236}">
                    <a16:creationId xmlns:a16="http://schemas.microsoft.com/office/drawing/2014/main" id="{C773CCC0-F5BA-433E-948A-0C91D56D9596}"/>
                  </a:ext>
                </a:extLst>
              </p:cNvPr>
              <p:cNvSpPr/>
              <p:nvPr/>
            </p:nvSpPr>
            <p:spPr>
              <a:xfrm>
                <a:off x="2842762" y="1865481"/>
                <a:ext cx="1226187" cy="141483"/>
              </a:xfrm>
              <a:custGeom>
                <a:avLst/>
                <a:gdLst>
                  <a:gd name="connsiteX0" fmla="*/ 7860 w 1226187"/>
                  <a:gd name="connsiteY0" fmla="*/ 68121 h 141483"/>
                  <a:gd name="connsiteX1" fmla="*/ 948461 w 1226187"/>
                  <a:gd name="connsiteY1" fmla="*/ 68121 h 141483"/>
                  <a:gd name="connsiteX2" fmla="*/ 1066364 w 1226187"/>
                  <a:gd name="connsiteY2" fmla="*/ 0 h 141483"/>
                  <a:gd name="connsiteX3" fmla="*/ 1226187 w 1226187"/>
                  <a:gd name="connsiteY3" fmla="*/ 91702 h 141483"/>
                  <a:gd name="connsiteX4" fmla="*/ 1226187 w 1226187"/>
                  <a:gd name="connsiteY4" fmla="*/ 141483 h 141483"/>
                  <a:gd name="connsiteX5" fmla="*/ 0 w 1226187"/>
                  <a:gd name="connsiteY5" fmla="*/ 141483 h 141483"/>
                  <a:gd name="connsiteX6" fmla="*/ 7860 w 1226187"/>
                  <a:gd name="connsiteY6" fmla="*/ 68121 h 141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6187" h="141483">
                    <a:moveTo>
                      <a:pt x="7860" y="68121"/>
                    </a:moveTo>
                    <a:lnTo>
                      <a:pt x="948461" y="68121"/>
                    </a:lnTo>
                    <a:lnTo>
                      <a:pt x="1066364" y="0"/>
                    </a:lnTo>
                    <a:lnTo>
                      <a:pt x="1226187" y="91702"/>
                    </a:lnTo>
                    <a:lnTo>
                      <a:pt x="1226187" y="141483"/>
                    </a:lnTo>
                    <a:lnTo>
                      <a:pt x="0" y="141483"/>
                    </a:lnTo>
                    <a:lnTo>
                      <a:pt x="7860" y="6812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" name="任意多边形: 形状 14">
                <a:extLst>
                  <a:ext uri="{FF2B5EF4-FFF2-40B4-BE49-F238E27FC236}">
                    <a16:creationId xmlns:a16="http://schemas.microsoft.com/office/drawing/2014/main" id="{42D93BB8-DD6A-4EA4-83B9-F8A90EE7E8A9}"/>
                  </a:ext>
                </a:extLst>
              </p:cNvPr>
              <p:cNvSpPr/>
              <p:nvPr/>
            </p:nvSpPr>
            <p:spPr>
              <a:xfrm>
                <a:off x="2761540" y="2413073"/>
                <a:ext cx="381273" cy="854138"/>
              </a:xfrm>
              <a:custGeom>
                <a:avLst/>
                <a:gdLst>
                  <a:gd name="connsiteX0" fmla="*/ 327508 w 374669"/>
                  <a:gd name="connsiteY0" fmla="*/ 0 h 854138"/>
                  <a:gd name="connsiteX1" fmla="*/ 372049 w 374669"/>
                  <a:gd name="connsiteY1" fmla="*/ 110042 h 854138"/>
                  <a:gd name="connsiteX2" fmla="*/ 374669 w 374669"/>
                  <a:gd name="connsiteY2" fmla="*/ 204364 h 854138"/>
                  <a:gd name="connsiteX3" fmla="*/ 322267 w 374669"/>
                  <a:gd name="connsiteY3" fmla="*/ 317027 h 854138"/>
                  <a:gd name="connsiteX4" fmla="*/ 120523 w 374669"/>
                  <a:gd name="connsiteY4" fmla="*/ 597373 h 854138"/>
                  <a:gd name="connsiteX5" fmla="*/ 60262 w 374669"/>
                  <a:gd name="connsiteY5" fmla="*/ 707415 h 854138"/>
                  <a:gd name="connsiteX6" fmla="*/ 7861 w 374669"/>
                  <a:gd name="connsiteY6" fmla="*/ 854138 h 854138"/>
                  <a:gd name="connsiteX7" fmla="*/ 0 w 374669"/>
                  <a:gd name="connsiteY7" fmla="*/ 623573 h 854138"/>
                  <a:gd name="connsiteX8" fmla="*/ 28821 w 374669"/>
                  <a:gd name="connsiteY8" fmla="*/ 474230 h 854138"/>
                  <a:gd name="connsiteX9" fmla="*/ 220085 w 374669"/>
                  <a:gd name="connsiteY9" fmla="*/ 220085 h 854138"/>
                  <a:gd name="connsiteX10" fmla="*/ 290827 w 374669"/>
                  <a:gd name="connsiteY10" fmla="*/ 107422 h 854138"/>
                  <a:gd name="connsiteX11" fmla="*/ 327508 w 374669"/>
                  <a:gd name="connsiteY11" fmla="*/ 0 h 854138"/>
                  <a:gd name="connsiteX0" fmla="*/ 327508 w 374669"/>
                  <a:gd name="connsiteY0" fmla="*/ 0 h 854138"/>
                  <a:gd name="connsiteX1" fmla="*/ 372049 w 374669"/>
                  <a:gd name="connsiteY1" fmla="*/ 110042 h 854138"/>
                  <a:gd name="connsiteX2" fmla="*/ 374669 w 374669"/>
                  <a:gd name="connsiteY2" fmla="*/ 204364 h 854138"/>
                  <a:gd name="connsiteX3" fmla="*/ 322267 w 374669"/>
                  <a:gd name="connsiteY3" fmla="*/ 317027 h 854138"/>
                  <a:gd name="connsiteX4" fmla="*/ 120523 w 374669"/>
                  <a:gd name="connsiteY4" fmla="*/ 597373 h 854138"/>
                  <a:gd name="connsiteX5" fmla="*/ 60262 w 374669"/>
                  <a:gd name="connsiteY5" fmla="*/ 707415 h 854138"/>
                  <a:gd name="connsiteX6" fmla="*/ 7861 w 374669"/>
                  <a:gd name="connsiteY6" fmla="*/ 854138 h 854138"/>
                  <a:gd name="connsiteX7" fmla="*/ 0 w 374669"/>
                  <a:gd name="connsiteY7" fmla="*/ 623573 h 854138"/>
                  <a:gd name="connsiteX8" fmla="*/ 28821 w 374669"/>
                  <a:gd name="connsiteY8" fmla="*/ 474230 h 854138"/>
                  <a:gd name="connsiteX9" fmla="*/ 220085 w 374669"/>
                  <a:gd name="connsiteY9" fmla="*/ 220085 h 854138"/>
                  <a:gd name="connsiteX10" fmla="*/ 290827 w 374669"/>
                  <a:gd name="connsiteY10" fmla="*/ 107422 h 854138"/>
                  <a:gd name="connsiteX11" fmla="*/ 327508 w 374669"/>
                  <a:gd name="connsiteY11" fmla="*/ 0 h 854138"/>
                  <a:gd name="connsiteX0" fmla="*/ 327508 w 374669"/>
                  <a:gd name="connsiteY0" fmla="*/ 0 h 854138"/>
                  <a:gd name="connsiteX1" fmla="*/ 372049 w 374669"/>
                  <a:gd name="connsiteY1" fmla="*/ 110042 h 854138"/>
                  <a:gd name="connsiteX2" fmla="*/ 374669 w 374669"/>
                  <a:gd name="connsiteY2" fmla="*/ 204364 h 854138"/>
                  <a:gd name="connsiteX3" fmla="*/ 322267 w 374669"/>
                  <a:gd name="connsiteY3" fmla="*/ 317027 h 854138"/>
                  <a:gd name="connsiteX4" fmla="*/ 120523 w 374669"/>
                  <a:gd name="connsiteY4" fmla="*/ 597373 h 854138"/>
                  <a:gd name="connsiteX5" fmla="*/ 60262 w 374669"/>
                  <a:gd name="connsiteY5" fmla="*/ 707415 h 854138"/>
                  <a:gd name="connsiteX6" fmla="*/ 7861 w 374669"/>
                  <a:gd name="connsiteY6" fmla="*/ 854138 h 854138"/>
                  <a:gd name="connsiteX7" fmla="*/ 0 w 374669"/>
                  <a:gd name="connsiteY7" fmla="*/ 623573 h 854138"/>
                  <a:gd name="connsiteX8" fmla="*/ 28821 w 374669"/>
                  <a:gd name="connsiteY8" fmla="*/ 474230 h 854138"/>
                  <a:gd name="connsiteX9" fmla="*/ 220085 w 374669"/>
                  <a:gd name="connsiteY9" fmla="*/ 220085 h 854138"/>
                  <a:gd name="connsiteX10" fmla="*/ 290827 w 374669"/>
                  <a:gd name="connsiteY10" fmla="*/ 107422 h 854138"/>
                  <a:gd name="connsiteX11" fmla="*/ 327508 w 374669"/>
                  <a:gd name="connsiteY11" fmla="*/ 0 h 854138"/>
                  <a:gd name="connsiteX0" fmla="*/ 327508 w 374669"/>
                  <a:gd name="connsiteY0" fmla="*/ 0 h 854138"/>
                  <a:gd name="connsiteX1" fmla="*/ 372049 w 374669"/>
                  <a:gd name="connsiteY1" fmla="*/ 110042 h 854138"/>
                  <a:gd name="connsiteX2" fmla="*/ 374669 w 374669"/>
                  <a:gd name="connsiteY2" fmla="*/ 204364 h 854138"/>
                  <a:gd name="connsiteX3" fmla="*/ 322267 w 374669"/>
                  <a:gd name="connsiteY3" fmla="*/ 317027 h 854138"/>
                  <a:gd name="connsiteX4" fmla="*/ 120523 w 374669"/>
                  <a:gd name="connsiteY4" fmla="*/ 597373 h 854138"/>
                  <a:gd name="connsiteX5" fmla="*/ 60262 w 374669"/>
                  <a:gd name="connsiteY5" fmla="*/ 707415 h 854138"/>
                  <a:gd name="connsiteX6" fmla="*/ 7861 w 374669"/>
                  <a:gd name="connsiteY6" fmla="*/ 854138 h 854138"/>
                  <a:gd name="connsiteX7" fmla="*/ 0 w 374669"/>
                  <a:gd name="connsiteY7" fmla="*/ 623573 h 854138"/>
                  <a:gd name="connsiteX8" fmla="*/ 28821 w 374669"/>
                  <a:gd name="connsiteY8" fmla="*/ 474230 h 854138"/>
                  <a:gd name="connsiteX9" fmla="*/ 220085 w 374669"/>
                  <a:gd name="connsiteY9" fmla="*/ 220085 h 854138"/>
                  <a:gd name="connsiteX10" fmla="*/ 290827 w 374669"/>
                  <a:gd name="connsiteY10" fmla="*/ 107422 h 854138"/>
                  <a:gd name="connsiteX11" fmla="*/ 327508 w 374669"/>
                  <a:gd name="connsiteY11" fmla="*/ 0 h 854138"/>
                  <a:gd name="connsiteX0" fmla="*/ 327508 w 374669"/>
                  <a:gd name="connsiteY0" fmla="*/ 0 h 854138"/>
                  <a:gd name="connsiteX1" fmla="*/ 372049 w 374669"/>
                  <a:gd name="connsiteY1" fmla="*/ 110042 h 854138"/>
                  <a:gd name="connsiteX2" fmla="*/ 374669 w 374669"/>
                  <a:gd name="connsiteY2" fmla="*/ 204364 h 854138"/>
                  <a:gd name="connsiteX3" fmla="*/ 322267 w 374669"/>
                  <a:gd name="connsiteY3" fmla="*/ 317027 h 854138"/>
                  <a:gd name="connsiteX4" fmla="*/ 120523 w 374669"/>
                  <a:gd name="connsiteY4" fmla="*/ 597373 h 854138"/>
                  <a:gd name="connsiteX5" fmla="*/ 60262 w 374669"/>
                  <a:gd name="connsiteY5" fmla="*/ 707415 h 854138"/>
                  <a:gd name="connsiteX6" fmla="*/ 7861 w 374669"/>
                  <a:gd name="connsiteY6" fmla="*/ 854138 h 854138"/>
                  <a:gd name="connsiteX7" fmla="*/ 0 w 374669"/>
                  <a:gd name="connsiteY7" fmla="*/ 623573 h 854138"/>
                  <a:gd name="connsiteX8" fmla="*/ 28821 w 374669"/>
                  <a:gd name="connsiteY8" fmla="*/ 474230 h 854138"/>
                  <a:gd name="connsiteX9" fmla="*/ 220085 w 374669"/>
                  <a:gd name="connsiteY9" fmla="*/ 220085 h 854138"/>
                  <a:gd name="connsiteX10" fmla="*/ 290827 w 374669"/>
                  <a:gd name="connsiteY10" fmla="*/ 107422 h 854138"/>
                  <a:gd name="connsiteX11" fmla="*/ 327508 w 374669"/>
                  <a:gd name="connsiteY11" fmla="*/ 0 h 854138"/>
                  <a:gd name="connsiteX0" fmla="*/ 327508 w 374669"/>
                  <a:gd name="connsiteY0" fmla="*/ 0 h 854138"/>
                  <a:gd name="connsiteX1" fmla="*/ 372049 w 374669"/>
                  <a:gd name="connsiteY1" fmla="*/ 110042 h 854138"/>
                  <a:gd name="connsiteX2" fmla="*/ 374669 w 374669"/>
                  <a:gd name="connsiteY2" fmla="*/ 204364 h 854138"/>
                  <a:gd name="connsiteX3" fmla="*/ 322267 w 374669"/>
                  <a:gd name="connsiteY3" fmla="*/ 317027 h 854138"/>
                  <a:gd name="connsiteX4" fmla="*/ 120523 w 374669"/>
                  <a:gd name="connsiteY4" fmla="*/ 597373 h 854138"/>
                  <a:gd name="connsiteX5" fmla="*/ 60262 w 374669"/>
                  <a:gd name="connsiteY5" fmla="*/ 707415 h 854138"/>
                  <a:gd name="connsiteX6" fmla="*/ 7861 w 374669"/>
                  <a:gd name="connsiteY6" fmla="*/ 854138 h 854138"/>
                  <a:gd name="connsiteX7" fmla="*/ 0 w 374669"/>
                  <a:gd name="connsiteY7" fmla="*/ 623573 h 854138"/>
                  <a:gd name="connsiteX8" fmla="*/ 28821 w 374669"/>
                  <a:gd name="connsiteY8" fmla="*/ 474230 h 854138"/>
                  <a:gd name="connsiteX9" fmla="*/ 220085 w 374669"/>
                  <a:gd name="connsiteY9" fmla="*/ 220085 h 854138"/>
                  <a:gd name="connsiteX10" fmla="*/ 290827 w 374669"/>
                  <a:gd name="connsiteY10" fmla="*/ 107422 h 854138"/>
                  <a:gd name="connsiteX11" fmla="*/ 327508 w 374669"/>
                  <a:gd name="connsiteY11" fmla="*/ 0 h 854138"/>
                  <a:gd name="connsiteX0" fmla="*/ 327508 w 374669"/>
                  <a:gd name="connsiteY0" fmla="*/ 0 h 854138"/>
                  <a:gd name="connsiteX1" fmla="*/ 372049 w 374669"/>
                  <a:gd name="connsiteY1" fmla="*/ 110042 h 854138"/>
                  <a:gd name="connsiteX2" fmla="*/ 374669 w 374669"/>
                  <a:gd name="connsiteY2" fmla="*/ 204364 h 854138"/>
                  <a:gd name="connsiteX3" fmla="*/ 322267 w 374669"/>
                  <a:gd name="connsiteY3" fmla="*/ 317027 h 854138"/>
                  <a:gd name="connsiteX4" fmla="*/ 120523 w 374669"/>
                  <a:gd name="connsiteY4" fmla="*/ 597373 h 854138"/>
                  <a:gd name="connsiteX5" fmla="*/ 60262 w 374669"/>
                  <a:gd name="connsiteY5" fmla="*/ 707415 h 854138"/>
                  <a:gd name="connsiteX6" fmla="*/ 7861 w 374669"/>
                  <a:gd name="connsiteY6" fmla="*/ 854138 h 854138"/>
                  <a:gd name="connsiteX7" fmla="*/ 0 w 374669"/>
                  <a:gd name="connsiteY7" fmla="*/ 623573 h 854138"/>
                  <a:gd name="connsiteX8" fmla="*/ 28821 w 374669"/>
                  <a:gd name="connsiteY8" fmla="*/ 474230 h 854138"/>
                  <a:gd name="connsiteX9" fmla="*/ 220085 w 374669"/>
                  <a:gd name="connsiteY9" fmla="*/ 220085 h 854138"/>
                  <a:gd name="connsiteX10" fmla="*/ 290827 w 374669"/>
                  <a:gd name="connsiteY10" fmla="*/ 107422 h 854138"/>
                  <a:gd name="connsiteX11" fmla="*/ 327508 w 374669"/>
                  <a:gd name="connsiteY11" fmla="*/ 0 h 854138"/>
                  <a:gd name="connsiteX0" fmla="*/ 327508 w 377637"/>
                  <a:gd name="connsiteY0" fmla="*/ 0 h 854138"/>
                  <a:gd name="connsiteX1" fmla="*/ 372049 w 377637"/>
                  <a:gd name="connsiteY1" fmla="*/ 110042 h 854138"/>
                  <a:gd name="connsiteX2" fmla="*/ 374669 w 377637"/>
                  <a:gd name="connsiteY2" fmla="*/ 204364 h 854138"/>
                  <a:gd name="connsiteX3" fmla="*/ 322267 w 377637"/>
                  <a:gd name="connsiteY3" fmla="*/ 317027 h 854138"/>
                  <a:gd name="connsiteX4" fmla="*/ 120523 w 377637"/>
                  <a:gd name="connsiteY4" fmla="*/ 597373 h 854138"/>
                  <a:gd name="connsiteX5" fmla="*/ 60262 w 377637"/>
                  <a:gd name="connsiteY5" fmla="*/ 707415 h 854138"/>
                  <a:gd name="connsiteX6" fmla="*/ 7861 w 377637"/>
                  <a:gd name="connsiteY6" fmla="*/ 854138 h 854138"/>
                  <a:gd name="connsiteX7" fmla="*/ 0 w 377637"/>
                  <a:gd name="connsiteY7" fmla="*/ 623573 h 854138"/>
                  <a:gd name="connsiteX8" fmla="*/ 28821 w 377637"/>
                  <a:gd name="connsiteY8" fmla="*/ 474230 h 854138"/>
                  <a:gd name="connsiteX9" fmla="*/ 220085 w 377637"/>
                  <a:gd name="connsiteY9" fmla="*/ 220085 h 854138"/>
                  <a:gd name="connsiteX10" fmla="*/ 290827 w 377637"/>
                  <a:gd name="connsiteY10" fmla="*/ 107422 h 854138"/>
                  <a:gd name="connsiteX11" fmla="*/ 327508 w 377637"/>
                  <a:gd name="connsiteY11" fmla="*/ 0 h 854138"/>
                  <a:gd name="connsiteX0" fmla="*/ 327508 w 381273"/>
                  <a:gd name="connsiteY0" fmla="*/ 0 h 854138"/>
                  <a:gd name="connsiteX1" fmla="*/ 372049 w 381273"/>
                  <a:gd name="connsiteY1" fmla="*/ 110042 h 854138"/>
                  <a:gd name="connsiteX2" fmla="*/ 374669 w 381273"/>
                  <a:gd name="connsiteY2" fmla="*/ 204364 h 854138"/>
                  <a:gd name="connsiteX3" fmla="*/ 322267 w 381273"/>
                  <a:gd name="connsiteY3" fmla="*/ 317027 h 854138"/>
                  <a:gd name="connsiteX4" fmla="*/ 120523 w 381273"/>
                  <a:gd name="connsiteY4" fmla="*/ 597373 h 854138"/>
                  <a:gd name="connsiteX5" fmla="*/ 60262 w 381273"/>
                  <a:gd name="connsiteY5" fmla="*/ 707415 h 854138"/>
                  <a:gd name="connsiteX6" fmla="*/ 7861 w 381273"/>
                  <a:gd name="connsiteY6" fmla="*/ 854138 h 854138"/>
                  <a:gd name="connsiteX7" fmla="*/ 0 w 381273"/>
                  <a:gd name="connsiteY7" fmla="*/ 623573 h 854138"/>
                  <a:gd name="connsiteX8" fmla="*/ 28821 w 381273"/>
                  <a:gd name="connsiteY8" fmla="*/ 474230 h 854138"/>
                  <a:gd name="connsiteX9" fmla="*/ 220085 w 381273"/>
                  <a:gd name="connsiteY9" fmla="*/ 220085 h 854138"/>
                  <a:gd name="connsiteX10" fmla="*/ 290827 w 381273"/>
                  <a:gd name="connsiteY10" fmla="*/ 107422 h 854138"/>
                  <a:gd name="connsiteX11" fmla="*/ 327508 w 381273"/>
                  <a:gd name="connsiteY11" fmla="*/ 0 h 854138"/>
                  <a:gd name="connsiteX0" fmla="*/ 327508 w 381273"/>
                  <a:gd name="connsiteY0" fmla="*/ 0 h 854138"/>
                  <a:gd name="connsiteX1" fmla="*/ 372049 w 381273"/>
                  <a:gd name="connsiteY1" fmla="*/ 110042 h 854138"/>
                  <a:gd name="connsiteX2" fmla="*/ 374669 w 381273"/>
                  <a:gd name="connsiteY2" fmla="*/ 204364 h 854138"/>
                  <a:gd name="connsiteX3" fmla="*/ 322267 w 381273"/>
                  <a:gd name="connsiteY3" fmla="*/ 317027 h 854138"/>
                  <a:gd name="connsiteX4" fmla="*/ 120523 w 381273"/>
                  <a:gd name="connsiteY4" fmla="*/ 597373 h 854138"/>
                  <a:gd name="connsiteX5" fmla="*/ 60262 w 381273"/>
                  <a:gd name="connsiteY5" fmla="*/ 707415 h 854138"/>
                  <a:gd name="connsiteX6" fmla="*/ 7861 w 381273"/>
                  <a:gd name="connsiteY6" fmla="*/ 854138 h 854138"/>
                  <a:gd name="connsiteX7" fmla="*/ 0 w 381273"/>
                  <a:gd name="connsiteY7" fmla="*/ 623573 h 854138"/>
                  <a:gd name="connsiteX8" fmla="*/ 28821 w 381273"/>
                  <a:gd name="connsiteY8" fmla="*/ 474230 h 854138"/>
                  <a:gd name="connsiteX9" fmla="*/ 220085 w 381273"/>
                  <a:gd name="connsiteY9" fmla="*/ 220085 h 854138"/>
                  <a:gd name="connsiteX10" fmla="*/ 290827 w 381273"/>
                  <a:gd name="connsiteY10" fmla="*/ 107422 h 854138"/>
                  <a:gd name="connsiteX11" fmla="*/ 327508 w 381273"/>
                  <a:gd name="connsiteY11" fmla="*/ 0 h 854138"/>
                  <a:gd name="connsiteX0" fmla="*/ 327508 w 381273"/>
                  <a:gd name="connsiteY0" fmla="*/ 0 h 854138"/>
                  <a:gd name="connsiteX1" fmla="*/ 372049 w 381273"/>
                  <a:gd name="connsiteY1" fmla="*/ 110042 h 854138"/>
                  <a:gd name="connsiteX2" fmla="*/ 374669 w 381273"/>
                  <a:gd name="connsiteY2" fmla="*/ 204364 h 854138"/>
                  <a:gd name="connsiteX3" fmla="*/ 322267 w 381273"/>
                  <a:gd name="connsiteY3" fmla="*/ 317027 h 854138"/>
                  <a:gd name="connsiteX4" fmla="*/ 120523 w 381273"/>
                  <a:gd name="connsiteY4" fmla="*/ 597373 h 854138"/>
                  <a:gd name="connsiteX5" fmla="*/ 60262 w 381273"/>
                  <a:gd name="connsiteY5" fmla="*/ 707415 h 854138"/>
                  <a:gd name="connsiteX6" fmla="*/ 7861 w 381273"/>
                  <a:gd name="connsiteY6" fmla="*/ 854138 h 854138"/>
                  <a:gd name="connsiteX7" fmla="*/ 0 w 381273"/>
                  <a:gd name="connsiteY7" fmla="*/ 623573 h 854138"/>
                  <a:gd name="connsiteX8" fmla="*/ 28821 w 381273"/>
                  <a:gd name="connsiteY8" fmla="*/ 474230 h 854138"/>
                  <a:gd name="connsiteX9" fmla="*/ 220085 w 381273"/>
                  <a:gd name="connsiteY9" fmla="*/ 220085 h 854138"/>
                  <a:gd name="connsiteX10" fmla="*/ 290827 w 381273"/>
                  <a:gd name="connsiteY10" fmla="*/ 107422 h 854138"/>
                  <a:gd name="connsiteX11" fmla="*/ 327508 w 381273"/>
                  <a:gd name="connsiteY11" fmla="*/ 0 h 854138"/>
                  <a:gd name="connsiteX0" fmla="*/ 327508 w 381273"/>
                  <a:gd name="connsiteY0" fmla="*/ 0 h 854138"/>
                  <a:gd name="connsiteX1" fmla="*/ 372049 w 381273"/>
                  <a:gd name="connsiteY1" fmla="*/ 110042 h 854138"/>
                  <a:gd name="connsiteX2" fmla="*/ 374669 w 381273"/>
                  <a:gd name="connsiteY2" fmla="*/ 204364 h 854138"/>
                  <a:gd name="connsiteX3" fmla="*/ 322267 w 381273"/>
                  <a:gd name="connsiteY3" fmla="*/ 317027 h 854138"/>
                  <a:gd name="connsiteX4" fmla="*/ 120523 w 381273"/>
                  <a:gd name="connsiteY4" fmla="*/ 597373 h 854138"/>
                  <a:gd name="connsiteX5" fmla="*/ 60262 w 381273"/>
                  <a:gd name="connsiteY5" fmla="*/ 707415 h 854138"/>
                  <a:gd name="connsiteX6" fmla="*/ 7861 w 381273"/>
                  <a:gd name="connsiteY6" fmla="*/ 854138 h 854138"/>
                  <a:gd name="connsiteX7" fmla="*/ 0 w 381273"/>
                  <a:gd name="connsiteY7" fmla="*/ 623573 h 854138"/>
                  <a:gd name="connsiteX8" fmla="*/ 28821 w 381273"/>
                  <a:gd name="connsiteY8" fmla="*/ 474230 h 854138"/>
                  <a:gd name="connsiteX9" fmla="*/ 220085 w 381273"/>
                  <a:gd name="connsiteY9" fmla="*/ 220085 h 854138"/>
                  <a:gd name="connsiteX10" fmla="*/ 290827 w 381273"/>
                  <a:gd name="connsiteY10" fmla="*/ 107422 h 854138"/>
                  <a:gd name="connsiteX11" fmla="*/ 327508 w 381273"/>
                  <a:gd name="connsiteY11" fmla="*/ 0 h 854138"/>
                  <a:gd name="connsiteX0" fmla="*/ 327508 w 381273"/>
                  <a:gd name="connsiteY0" fmla="*/ 0 h 854138"/>
                  <a:gd name="connsiteX1" fmla="*/ 372049 w 381273"/>
                  <a:gd name="connsiteY1" fmla="*/ 110042 h 854138"/>
                  <a:gd name="connsiteX2" fmla="*/ 374669 w 381273"/>
                  <a:gd name="connsiteY2" fmla="*/ 204364 h 854138"/>
                  <a:gd name="connsiteX3" fmla="*/ 322267 w 381273"/>
                  <a:gd name="connsiteY3" fmla="*/ 317027 h 854138"/>
                  <a:gd name="connsiteX4" fmla="*/ 120523 w 381273"/>
                  <a:gd name="connsiteY4" fmla="*/ 597373 h 854138"/>
                  <a:gd name="connsiteX5" fmla="*/ 60262 w 381273"/>
                  <a:gd name="connsiteY5" fmla="*/ 707415 h 854138"/>
                  <a:gd name="connsiteX6" fmla="*/ 7861 w 381273"/>
                  <a:gd name="connsiteY6" fmla="*/ 854138 h 854138"/>
                  <a:gd name="connsiteX7" fmla="*/ 0 w 381273"/>
                  <a:gd name="connsiteY7" fmla="*/ 623573 h 854138"/>
                  <a:gd name="connsiteX8" fmla="*/ 28821 w 381273"/>
                  <a:gd name="connsiteY8" fmla="*/ 474230 h 854138"/>
                  <a:gd name="connsiteX9" fmla="*/ 220085 w 381273"/>
                  <a:gd name="connsiteY9" fmla="*/ 220085 h 854138"/>
                  <a:gd name="connsiteX10" fmla="*/ 290827 w 381273"/>
                  <a:gd name="connsiteY10" fmla="*/ 107422 h 854138"/>
                  <a:gd name="connsiteX11" fmla="*/ 327508 w 381273"/>
                  <a:gd name="connsiteY11" fmla="*/ 0 h 854138"/>
                  <a:gd name="connsiteX0" fmla="*/ 327508 w 381273"/>
                  <a:gd name="connsiteY0" fmla="*/ 0 h 854138"/>
                  <a:gd name="connsiteX1" fmla="*/ 372049 w 381273"/>
                  <a:gd name="connsiteY1" fmla="*/ 110042 h 854138"/>
                  <a:gd name="connsiteX2" fmla="*/ 374669 w 381273"/>
                  <a:gd name="connsiteY2" fmla="*/ 204364 h 854138"/>
                  <a:gd name="connsiteX3" fmla="*/ 322267 w 381273"/>
                  <a:gd name="connsiteY3" fmla="*/ 317027 h 854138"/>
                  <a:gd name="connsiteX4" fmla="*/ 120523 w 381273"/>
                  <a:gd name="connsiteY4" fmla="*/ 597373 h 854138"/>
                  <a:gd name="connsiteX5" fmla="*/ 60262 w 381273"/>
                  <a:gd name="connsiteY5" fmla="*/ 707415 h 854138"/>
                  <a:gd name="connsiteX6" fmla="*/ 7861 w 381273"/>
                  <a:gd name="connsiteY6" fmla="*/ 854138 h 854138"/>
                  <a:gd name="connsiteX7" fmla="*/ 0 w 381273"/>
                  <a:gd name="connsiteY7" fmla="*/ 623573 h 854138"/>
                  <a:gd name="connsiteX8" fmla="*/ 28821 w 381273"/>
                  <a:gd name="connsiteY8" fmla="*/ 474230 h 854138"/>
                  <a:gd name="connsiteX9" fmla="*/ 220085 w 381273"/>
                  <a:gd name="connsiteY9" fmla="*/ 220085 h 854138"/>
                  <a:gd name="connsiteX10" fmla="*/ 290827 w 381273"/>
                  <a:gd name="connsiteY10" fmla="*/ 107422 h 854138"/>
                  <a:gd name="connsiteX11" fmla="*/ 327508 w 381273"/>
                  <a:gd name="connsiteY11" fmla="*/ 0 h 854138"/>
                  <a:gd name="connsiteX0" fmla="*/ 327508 w 381273"/>
                  <a:gd name="connsiteY0" fmla="*/ 0 h 854138"/>
                  <a:gd name="connsiteX1" fmla="*/ 372049 w 381273"/>
                  <a:gd name="connsiteY1" fmla="*/ 110042 h 854138"/>
                  <a:gd name="connsiteX2" fmla="*/ 374669 w 381273"/>
                  <a:gd name="connsiteY2" fmla="*/ 204364 h 854138"/>
                  <a:gd name="connsiteX3" fmla="*/ 322267 w 381273"/>
                  <a:gd name="connsiteY3" fmla="*/ 317027 h 854138"/>
                  <a:gd name="connsiteX4" fmla="*/ 120523 w 381273"/>
                  <a:gd name="connsiteY4" fmla="*/ 597373 h 854138"/>
                  <a:gd name="connsiteX5" fmla="*/ 60262 w 381273"/>
                  <a:gd name="connsiteY5" fmla="*/ 707415 h 854138"/>
                  <a:gd name="connsiteX6" fmla="*/ 7861 w 381273"/>
                  <a:gd name="connsiteY6" fmla="*/ 854138 h 854138"/>
                  <a:gd name="connsiteX7" fmla="*/ 0 w 381273"/>
                  <a:gd name="connsiteY7" fmla="*/ 623573 h 854138"/>
                  <a:gd name="connsiteX8" fmla="*/ 28821 w 381273"/>
                  <a:gd name="connsiteY8" fmla="*/ 474230 h 854138"/>
                  <a:gd name="connsiteX9" fmla="*/ 220085 w 381273"/>
                  <a:gd name="connsiteY9" fmla="*/ 220085 h 854138"/>
                  <a:gd name="connsiteX10" fmla="*/ 290827 w 381273"/>
                  <a:gd name="connsiteY10" fmla="*/ 107422 h 854138"/>
                  <a:gd name="connsiteX11" fmla="*/ 327508 w 381273"/>
                  <a:gd name="connsiteY11" fmla="*/ 0 h 854138"/>
                  <a:gd name="connsiteX0" fmla="*/ 327508 w 381273"/>
                  <a:gd name="connsiteY0" fmla="*/ 0 h 854138"/>
                  <a:gd name="connsiteX1" fmla="*/ 372049 w 381273"/>
                  <a:gd name="connsiteY1" fmla="*/ 110042 h 854138"/>
                  <a:gd name="connsiteX2" fmla="*/ 374669 w 381273"/>
                  <a:gd name="connsiteY2" fmla="*/ 204364 h 854138"/>
                  <a:gd name="connsiteX3" fmla="*/ 322267 w 381273"/>
                  <a:gd name="connsiteY3" fmla="*/ 317027 h 854138"/>
                  <a:gd name="connsiteX4" fmla="*/ 120523 w 381273"/>
                  <a:gd name="connsiteY4" fmla="*/ 597373 h 854138"/>
                  <a:gd name="connsiteX5" fmla="*/ 60262 w 381273"/>
                  <a:gd name="connsiteY5" fmla="*/ 707415 h 854138"/>
                  <a:gd name="connsiteX6" fmla="*/ 7861 w 381273"/>
                  <a:gd name="connsiteY6" fmla="*/ 854138 h 854138"/>
                  <a:gd name="connsiteX7" fmla="*/ 0 w 381273"/>
                  <a:gd name="connsiteY7" fmla="*/ 623573 h 854138"/>
                  <a:gd name="connsiteX8" fmla="*/ 28821 w 381273"/>
                  <a:gd name="connsiteY8" fmla="*/ 474230 h 854138"/>
                  <a:gd name="connsiteX9" fmla="*/ 220085 w 381273"/>
                  <a:gd name="connsiteY9" fmla="*/ 220085 h 854138"/>
                  <a:gd name="connsiteX10" fmla="*/ 290827 w 381273"/>
                  <a:gd name="connsiteY10" fmla="*/ 107422 h 854138"/>
                  <a:gd name="connsiteX11" fmla="*/ 327508 w 381273"/>
                  <a:gd name="connsiteY11" fmla="*/ 0 h 854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1273" h="854138">
                    <a:moveTo>
                      <a:pt x="327508" y="0"/>
                    </a:moveTo>
                    <a:cubicBezTo>
                      <a:pt x="342355" y="36681"/>
                      <a:pt x="365062" y="73361"/>
                      <a:pt x="372049" y="110042"/>
                    </a:cubicBezTo>
                    <a:cubicBezTo>
                      <a:pt x="383403" y="141483"/>
                      <a:pt x="384276" y="170303"/>
                      <a:pt x="374669" y="204364"/>
                    </a:cubicBezTo>
                    <a:cubicBezTo>
                      <a:pt x="372922" y="244538"/>
                      <a:pt x="339734" y="279473"/>
                      <a:pt x="322267" y="317027"/>
                    </a:cubicBezTo>
                    <a:cubicBezTo>
                      <a:pt x="260259" y="415716"/>
                      <a:pt x="172051" y="493444"/>
                      <a:pt x="120523" y="597373"/>
                    </a:cubicBezTo>
                    <a:cubicBezTo>
                      <a:pt x="100436" y="634054"/>
                      <a:pt x="67249" y="668114"/>
                      <a:pt x="60262" y="707415"/>
                    </a:cubicBezTo>
                    <a:cubicBezTo>
                      <a:pt x="32315" y="756323"/>
                      <a:pt x="25328" y="805230"/>
                      <a:pt x="7861" y="854138"/>
                    </a:cubicBezTo>
                    <a:lnTo>
                      <a:pt x="0" y="623573"/>
                    </a:lnTo>
                    <a:cubicBezTo>
                      <a:pt x="9607" y="573792"/>
                      <a:pt x="3493" y="518771"/>
                      <a:pt x="28821" y="474230"/>
                    </a:cubicBezTo>
                    <a:cubicBezTo>
                      <a:pt x="82096" y="379035"/>
                      <a:pt x="156330" y="304800"/>
                      <a:pt x="220085" y="220085"/>
                    </a:cubicBezTo>
                    <a:cubicBezTo>
                      <a:pt x="254146" y="182531"/>
                      <a:pt x="285587" y="139736"/>
                      <a:pt x="290827" y="107422"/>
                    </a:cubicBezTo>
                    <a:cubicBezTo>
                      <a:pt x="310914" y="71615"/>
                      <a:pt x="315281" y="35807"/>
                      <a:pt x="32750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" name="任意多边形: 形状 15">
                <a:extLst>
                  <a:ext uri="{FF2B5EF4-FFF2-40B4-BE49-F238E27FC236}">
                    <a16:creationId xmlns:a16="http://schemas.microsoft.com/office/drawing/2014/main" id="{E30BCE81-8771-4203-BBCA-C6FB2C64F1BD}"/>
                  </a:ext>
                </a:extLst>
              </p:cNvPr>
              <p:cNvSpPr/>
              <p:nvPr/>
            </p:nvSpPr>
            <p:spPr>
              <a:xfrm>
                <a:off x="2839100" y="1953694"/>
                <a:ext cx="796197" cy="2118731"/>
              </a:xfrm>
              <a:custGeom>
                <a:avLst/>
                <a:gdLst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51231 w 789507"/>
                  <a:gd name="connsiteY13" fmla="*/ 19626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89507 w 789507"/>
                  <a:gd name="connsiteY0" fmla="*/ 35684 h 2118731"/>
                  <a:gd name="connsiteX1" fmla="*/ 771665 w 789507"/>
                  <a:gd name="connsiteY1" fmla="*/ 441588 h 2118731"/>
                  <a:gd name="connsiteX2" fmla="*/ 722599 w 789507"/>
                  <a:gd name="connsiteY2" fmla="*/ 633389 h 2118731"/>
                  <a:gd name="connsiteX3" fmla="*/ 606627 w 789507"/>
                  <a:gd name="connsiteY3" fmla="*/ 838571 h 2118731"/>
                  <a:gd name="connsiteX4" fmla="*/ 401444 w 789507"/>
                  <a:gd name="connsiteY4" fmla="*/ 1146345 h 2118731"/>
                  <a:gd name="connsiteX5" fmla="*/ 214104 w 789507"/>
                  <a:gd name="connsiteY5" fmla="*/ 1512105 h 2118731"/>
                  <a:gd name="connsiteX6" fmla="*/ 124894 w 789507"/>
                  <a:gd name="connsiteY6" fmla="*/ 1877865 h 2118731"/>
                  <a:gd name="connsiteX7" fmla="*/ 102591 w 789507"/>
                  <a:gd name="connsiteY7" fmla="*/ 2118731 h 2118731"/>
                  <a:gd name="connsiteX8" fmla="*/ 13382 w 789507"/>
                  <a:gd name="connsiteY8" fmla="*/ 1895707 h 2118731"/>
                  <a:gd name="connsiteX9" fmla="*/ 0 w 789507"/>
                  <a:gd name="connsiteY9" fmla="*/ 1619157 h 2118731"/>
                  <a:gd name="connsiteX10" fmla="*/ 111512 w 789507"/>
                  <a:gd name="connsiteY10" fmla="*/ 1244476 h 2118731"/>
                  <a:gd name="connsiteX11" fmla="*/ 414826 w 789507"/>
                  <a:gd name="connsiteY11" fmla="*/ 798427 h 2118731"/>
                  <a:gd name="connsiteX12" fmla="*/ 584324 w 789507"/>
                  <a:gd name="connsiteY12" fmla="*/ 512956 h 2118731"/>
                  <a:gd name="connsiteX13" fmla="*/ 646770 w 789507"/>
                  <a:gd name="connsiteY13" fmla="*/ 200721 h 2118731"/>
                  <a:gd name="connsiteX14" fmla="*/ 637850 w 789507"/>
                  <a:gd name="connsiteY14" fmla="*/ 0 h 2118731"/>
                  <a:gd name="connsiteX15" fmla="*/ 789507 w 789507"/>
                  <a:gd name="connsiteY15" fmla="*/ 35684 h 2118731"/>
                  <a:gd name="connsiteX0" fmla="*/ 793096 w 793096"/>
                  <a:gd name="connsiteY0" fmla="*/ 35684 h 2118731"/>
                  <a:gd name="connsiteX1" fmla="*/ 775254 w 793096"/>
                  <a:gd name="connsiteY1" fmla="*/ 441588 h 2118731"/>
                  <a:gd name="connsiteX2" fmla="*/ 726188 w 793096"/>
                  <a:gd name="connsiteY2" fmla="*/ 633389 h 2118731"/>
                  <a:gd name="connsiteX3" fmla="*/ 610216 w 793096"/>
                  <a:gd name="connsiteY3" fmla="*/ 838571 h 2118731"/>
                  <a:gd name="connsiteX4" fmla="*/ 405033 w 793096"/>
                  <a:gd name="connsiteY4" fmla="*/ 1146345 h 2118731"/>
                  <a:gd name="connsiteX5" fmla="*/ 217693 w 793096"/>
                  <a:gd name="connsiteY5" fmla="*/ 1512105 h 2118731"/>
                  <a:gd name="connsiteX6" fmla="*/ 128483 w 793096"/>
                  <a:gd name="connsiteY6" fmla="*/ 1877865 h 2118731"/>
                  <a:gd name="connsiteX7" fmla="*/ 106180 w 793096"/>
                  <a:gd name="connsiteY7" fmla="*/ 2118731 h 2118731"/>
                  <a:gd name="connsiteX8" fmla="*/ 16971 w 793096"/>
                  <a:gd name="connsiteY8" fmla="*/ 1895707 h 2118731"/>
                  <a:gd name="connsiteX9" fmla="*/ 3589 w 793096"/>
                  <a:gd name="connsiteY9" fmla="*/ 1619157 h 2118731"/>
                  <a:gd name="connsiteX10" fmla="*/ 115101 w 793096"/>
                  <a:gd name="connsiteY10" fmla="*/ 1244476 h 2118731"/>
                  <a:gd name="connsiteX11" fmla="*/ 418415 w 793096"/>
                  <a:gd name="connsiteY11" fmla="*/ 798427 h 2118731"/>
                  <a:gd name="connsiteX12" fmla="*/ 587913 w 793096"/>
                  <a:gd name="connsiteY12" fmla="*/ 512956 h 2118731"/>
                  <a:gd name="connsiteX13" fmla="*/ 650359 w 793096"/>
                  <a:gd name="connsiteY13" fmla="*/ 200721 h 2118731"/>
                  <a:gd name="connsiteX14" fmla="*/ 641439 w 793096"/>
                  <a:gd name="connsiteY14" fmla="*/ 0 h 2118731"/>
                  <a:gd name="connsiteX15" fmla="*/ 793096 w 793096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  <a:gd name="connsiteX0" fmla="*/ 796197 w 796197"/>
                  <a:gd name="connsiteY0" fmla="*/ 35684 h 2118731"/>
                  <a:gd name="connsiteX1" fmla="*/ 778355 w 796197"/>
                  <a:gd name="connsiteY1" fmla="*/ 441588 h 2118731"/>
                  <a:gd name="connsiteX2" fmla="*/ 729289 w 796197"/>
                  <a:gd name="connsiteY2" fmla="*/ 633389 h 2118731"/>
                  <a:gd name="connsiteX3" fmla="*/ 613317 w 796197"/>
                  <a:gd name="connsiteY3" fmla="*/ 838571 h 2118731"/>
                  <a:gd name="connsiteX4" fmla="*/ 408134 w 796197"/>
                  <a:gd name="connsiteY4" fmla="*/ 1146345 h 2118731"/>
                  <a:gd name="connsiteX5" fmla="*/ 220794 w 796197"/>
                  <a:gd name="connsiteY5" fmla="*/ 1512105 h 2118731"/>
                  <a:gd name="connsiteX6" fmla="*/ 131584 w 796197"/>
                  <a:gd name="connsiteY6" fmla="*/ 1877865 h 2118731"/>
                  <a:gd name="connsiteX7" fmla="*/ 109281 w 796197"/>
                  <a:gd name="connsiteY7" fmla="*/ 2118731 h 2118731"/>
                  <a:gd name="connsiteX8" fmla="*/ 20072 w 796197"/>
                  <a:gd name="connsiteY8" fmla="*/ 1895707 h 2118731"/>
                  <a:gd name="connsiteX9" fmla="*/ 6690 w 796197"/>
                  <a:gd name="connsiteY9" fmla="*/ 1619157 h 2118731"/>
                  <a:gd name="connsiteX10" fmla="*/ 118202 w 796197"/>
                  <a:gd name="connsiteY10" fmla="*/ 1244476 h 2118731"/>
                  <a:gd name="connsiteX11" fmla="*/ 421516 w 796197"/>
                  <a:gd name="connsiteY11" fmla="*/ 798427 h 2118731"/>
                  <a:gd name="connsiteX12" fmla="*/ 591014 w 796197"/>
                  <a:gd name="connsiteY12" fmla="*/ 512956 h 2118731"/>
                  <a:gd name="connsiteX13" fmla="*/ 653460 w 796197"/>
                  <a:gd name="connsiteY13" fmla="*/ 200721 h 2118731"/>
                  <a:gd name="connsiteX14" fmla="*/ 644540 w 796197"/>
                  <a:gd name="connsiteY14" fmla="*/ 0 h 2118731"/>
                  <a:gd name="connsiteX15" fmla="*/ 796197 w 796197"/>
                  <a:gd name="connsiteY15" fmla="*/ 35684 h 2118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96197" h="2118731">
                    <a:moveTo>
                      <a:pt x="796197" y="35684"/>
                    </a:moveTo>
                    <a:lnTo>
                      <a:pt x="778355" y="441588"/>
                    </a:lnTo>
                    <a:cubicBezTo>
                      <a:pt x="762000" y="505522"/>
                      <a:pt x="754565" y="560535"/>
                      <a:pt x="729289" y="633389"/>
                    </a:cubicBezTo>
                    <a:lnTo>
                      <a:pt x="613317" y="838571"/>
                    </a:lnTo>
                    <a:cubicBezTo>
                      <a:pt x="553844" y="963464"/>
                      <a:pt x="463146" y="1043754"/>
                      <a:pt x="408134" y="1146345"/>
                    </a:cubicBezTo>
                    <a:cubicBezTo>
                      <a:pt x="345687" y="1268265"/>
                      <a:pt x="265399" y="1385725"/>
                      <a:pt x="220794" y="1512105"/>
                    </a:cubicBezTo>
                    <a:cubicBezTo>
                      <a:pt x="164294" y="1616183"/>
                      <a:pt x="134559" y="1764866"/>
                      <a:pt x="131584" y="1877865"/>
                    </a:cubicBezTo>
                    <a:lnTo>
                      <a:pt x="109281" y="2118731"/>
                    </a:lnTo>
                    <a:cubicBezTo>
                      <a:pt x="79545" y="2044390"/>
                      <a:pt x="27506" y="1974508"/>
                      <a:pt x="20072" y="1895707"/>
                    </a:cubicBezTo>
                    <a:cubicBezTo>
                      <a:pt x="-11152" y="1794603"/>
                      <a:pt x="2230" y="1711340"/>
                      <a:pt x="6690" y="1619157"/>
                    </a:cubicBezTo>
                    <a:cubicBezTo>
                      <a:pt x="21559" y="1485342"/>
                      <a:pt x="49807" y="1364909"/>
                      <a:pt x="118202" y="1244476"/>
                    </a:cubicBezTo>
                    <a:cubicBezTo>
                      <a:pt x="205926" y="1091333"/>
                      <a:pt x="320411" y="947110"/>
                      <a:pt x="421516" y="798427"/>
                    </a:cubicBezTo>
                    <a:cubicBezTo>
                      <a:pt x="491397" y="703270"/>
                      <a:pt x="534515" y="608113"/>
                      <a:pt x="591014" y="512956"/>
                    </a:cubicBezTo>
                    <a:cubicBezTo>
                      <a:pt x="638591" y="408878"/>
                      <a:pt x="654947" y="304799"/>
                      <a:pt x="653460" y="200721"/>
                    </a:cubicBezTo>
                    <a:cubicBezTo>
                      <a:pt x="654947" y="133814"/>
                      <a:pt x="647513" y="66907"/>
                      <a:pt x="644540" y="0"/>
                    </a:cubicBezTo>
                    <a:lnTo>
                      <a:pt x="796197" y="3568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" name="任意多边形: 形状 16">
                <a:extLst>
                  <a:ext uri="{FF2B5EF4-FFF2-40B4-BE49-F238E27FC236}">
                    <a16:creationId xmlns:a16="http://schemas.microsoft.com/office/drawing/2014/main" id="{B12EFB5D-EF5F-4E93-B8C0-1CB4C55AFEEE}"/>
                  </a:ext>
                </a:extLst>
              </p:cNvPr>
              <p:cNvSpPr/>
              <p:nvPr/>
            </p:nvSpPr>
            <p:spPr>
              <a:xfrm>
                <a:off x="3077737" y="2190100"/>
                <a:ext cx="682454" cy="2350677"/>
              </a:xfrm>
              <a:custGeom>
                <a:avLst/>
                <a:gdLst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54969 w 682454"/>
                  <a:gd name="connsiteY2" fmla="*/ 36129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54969 w 682454"/>
                  <a:gd name="connsiteY2" fmla="*/ 36129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54969 w 682454"/>
                  <a:gd name="connsiteY2" fmla="*/ 36129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89209 w 682454"/>
                  <a:gd name="connsiteY9" fmla="*/ 2002759 h 2350677"/>
                  <a:gd name="connsiteX10" fmla="*/ 133814 w 682454"/>
                  <a:gd name="connsiteY10" fmla="*/ 1614696 h 2350677"/>
                  <a:gd name="connsiteX11" fmla="*/ 334536 w 682454"/>
                  <a:gd name="connsiteY11" fmla="*/ 1190950 h 2350677"/>
                  <a:gd name="connsiteX12" fmla="*/ 459430 w 682454"/>
                  <a:gd name="connsiteY12" fmla="*/ 909939 h 2350677"/>
                  <a:gd name="connsiteX13" fmla="*/ 446048 w 682454"/>
                  <a:gd name="connsiteY13" fmla="*/ 642310 h 2350677"/>
                  <a:gd name="connsiteX14" fmla="*/ 178419 w 682454"/>
                  <a:gd name="connsiteY14" fmla="*/ 347918 h 2350677"/>
                  <a:gd name="connsiteX15" fmla="*/ 0 w 682454"/>
                  <a:gd name="connsiteY15" fmla="*/ 71367 h 2350677"/>
                  <a:gd name="connsiteX16" fmla="*/ 62446 w 682454"/>
                  <a:gd name="connsiteY16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  <a:gd name="connsiteX0" fmla="*/ 62446 w 682454"/>
                  <a:gd name="connsiteY0" fmla="*/ 0 h 2350677"/>
                  <a:gd name="connsiteX1" fmla="*/ 218563 w 682454"/>
                  <a:gd name="connsiteY1" fmla="*/ 187340 h 2350677"/>
                  <a:gd name="connsiteX2" fmla="*/ 446048 w 682454"/>
                  <a:gd name="connsiteY2" fmla="*/ 370219 h 2350677"/>
                  <a:gd name="connsiteX3" fmla="*/ 575403 w 682454"/>
                  <a:gd name="connsiteY3" fmla="*/ 490653 h 2350677"/>
                  <a:gd name="connsiteX4" fmla="*/ 682454 w 682454"/>
                  <a:gd name="connsiteY4" fmla="*/ 731520 h 2350677"/>
                  <a:gd name="connsiteX5" fmla="*/ 633389 w 682454"/>
                  <a:gd name="connsiteY5" fmla="*/ 1048214 h 2350677"/>
                  <a:gd name="connsiteX6" fmla="*/ 392523 w 682454"/>
                  <a:gd name="connsiteY6" fmla="*/ 1521026 h 2350677"/>
                  <a:gd name="connsiteX7" fmla="*/ 209643 w 682454"/>
                  <a:gd name="connsiteY7" fmla="*/ 2060745 h 2350677"/>
                  <a:gd name="connsiteX8" fmla="*/ 182880 w 682454"/>
                  <a:gd name="connsiteY8" fmla="*/ 2350677 h 2350677"/>
                  <a:gd name="connsiteX9" fmla="*/ 111512 w 682454"/>
                  <a:gd name="connsiteY9" fmla="*/ 2154415 h 2350677"/>
                  <a:gd name="connsiteX10" fmla="*/ 89209 w 682454"/>
                  <a:gd name="connsiteY10" fmla="*/ 2002759 h 2350677"/>
                  <a:gd name="connsiteX11" fmla="*/ 133814 w 682454"/>
                  <a:gd name="connsiteY11" fmla="*/ 1614696 h 2350677"/>
                  <a:gd name="connsiteX12" fmla="*/ 334536 w 682454"/>
                  <a:gd name="connsiteY12" fmla="*/ 1190950 h 2350677"/>
                  <a:gd name="connsiteX13" fmla="*/ 459430 w 682454"/>
                  <a:gd name="connsiteY13" fmla="*/ 909939 h 2350677"/>
                  <a:gd name="connsiteX14" fmla="*/ 446048 w 682454"/>
                  <a:gd name="connsiteY14" fmla="*/ 642310 h 2350677"/>
                  <a:gd name="connsiteX15" fmla="*/ 178419 w 682454"/>
                  <a:gd name="connsiteY15" fmla="*/ 347918 h 2350677"/>
                  <a:gd name="connsiteX16" fmla="*/ 0 w 682454"/>
                  <a:gd name="connsiteY16" fmla="*/ 71367 h 2350677"/>
                  <a:gd name="connsiteX17" fmla="*/ 62446 w 682454"/>
                  <a:gd name="connsiteY17" fmla="*/ 0 h 2350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82454" h="2350677">
                    <a:moveTo>
                      <a:pt x="62446" y="0"/>
                    </a:moveTo>
                    <a:cubicBezTo>
                      <a:pt x="114485" y="62447"/>
                      <a:pt x="157603" y="124893"/>
                      <a:pt x="218563" y="187340"/>
                    </a:cubicBezTo>
                    <a:cubicBezTo>
                      <a:pt x="279523" y="258707"/>
                      <a:pt x="367246" y="312233"/>
                      <a:pt x="446048" y="370219"/>
                    </a:cubicBezTo>
                    <a:lnTo>
                      <a:pt x="575403" y="490653"/>
                    </a:lnTo>
                    <a:cubicBezTo>
                      <a:pt x="633389" y="566482"/>
                      <a:pt x="664612" y="633389"/>
                      <a:pt x="682454" y="731520"/>
                    </a:cubicBezTo>
                    <a:cubicBezTo>
                      <a:pt x="679480" y="832625"/>
                      <a:pt x="667586" y="929268"/>
                      <a:pt x="633389" y="1048214"/>
                    </a:cubicBezTo>
                    <a:cubicBezTo>
                      <a:pt x="588784" y="1196897"/>
                      <a:pt x="446049" y="1354501"/>
                      <a:pt x="392523" y="1521026"/>
                    </a:cubicBezTo>
                    <a:cubicBezTo>
                      <a:pt x="313721" y="1696471"/>
                      <a:pt x="239380" y="1876378"/>
                      <a:pt x="209643" y="2060745"/>
                    </a:cubicBezTo>
                    <a:cubicBezTo>
                      <a:pt x="191802" y="2157389"/>
                      <a:pt x="191801" y="2254033"/>
                      <a:pt x="182880" y="2350677"/>
                    </a:cubicBezTo>
                    <a:cubicBezTo>
                      <a:pt x="160577" y="2285256"/>
                      <a:pt x="133815" y="2219836"/>
                      <a:pt x="111512" y="2154415"/>
                    </a:cubicBezTo>
                    <a:lnTo>
                      <a:pt x="89209" y="2002759"/>
                    </a:lnTo>
                    <a:cubicBezTo>
                      <a:pt x="81775" y="1873405"/>
                      <a:pt x="101104" y="1744050"/>
                      <a:pt x="133814" y="1614696"/>
                    </a:cubicBezTo>
                    <a:cubicBezTo>
                      <a:pt x="200721" y="1473447"/>
                      <a:pt x="249787" y="1327738"/>
                      <a:pt x="334536" y="1190950"/>
                    </a:cubicBezTo>
                    <a:cubicBezTo>
                      <a:pt x="376167" y="1092820"/>
                      <a:pt x="444562" y="1012530"/>
                      <a:pt x="459430" y="909939"/>
                    </a:cubicBezTo>
                    <a:cubicBezTo>
                      <a:pt x="477272" y="820729"/>
                      <a:pt x="481733" y="727060"/>
                      <a:pt x="446048" y="642310"/>
                    </a:cubicBezTo>
                    <a:cubicBezTo>
                      <a:pt x="361299" y="521876"/>
                      <a:pt x="254247" y="446049"/>
                      <a:pt x="178419" y="347918"/>
                    </a:cubicBezTo>
                    <a:cubicBezTo>
                      <a:pt x="101104" y="255734"/>
                      <a:pt x="59473" y="163551"/>
                      <a:pt x="0" y="71367"/>
                    </a:cubicBezTo>
                    <a:lnTo>
                      <a:pt x="6244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5" name="文本框 4">
            <a:extLst>
              <a:ext uri="{FF2B5EF4-FFF2-40B4-BE49-F238E27FC236}">
                <a16:creationId xmlns:a16="http://schemas.microsoft.com/office/drawing/2014/main" id="{529D294A-C0C6-4FE1-B59A-06D1EC26EFE5}"/>
              </a:ext>
            </a:extLst>
          </p:cNvPr>
          <p:cNvSpPr txBox="1"/>
          <p:nvPr/>
        </p:nvSpPr>
        <p:spPr>
          <a:xfrm>
            <a:off x="569627" y="479685"/>
            <a:ext cx="209862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6600" b="1" spc="8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致谢</a:t>
            </a: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9D175A23-629E-48ED-B6CE-F87EF246A308}"/>
              </a:ext>
            </a:extLst>
          </p:cNvPr>
          <p:cNvSpPr/>
          <p:nvPr/>
        </p:nvSpPr>
        <p:spPr>
          <a:xfrm>
            <a:off x="2758189" y="854439"/>
            <a:ext cx="89941" cy="569627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4832F481-A1F0-4752-ADDB-4EE67F61F5AD}"/>
              </a:ext>
            </a:extLst>
          </p:cNvPr>
          <p:cNvSpPr txBox="1"/>
          <p:nvPr/>
        </p:nvSpPr>
        <p:spPr>
          <a:xfrm>
            <a:off x="3072984" y="854439"/>
            <a:ext cx="475188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spc="8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一路相伴  感谢有你</a:t>
            </a:r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FC707410-E1DA-4391-80B0-63DDDDAD1C5B}"/>
              </a:ext>
            </a:extLst>
          </p:cNvPr>
          <p:cNvSpPr/>
          <p:nvPr/>
        </p:nvSpPr>
        <p:spPr>
          <a:xfrm>
            <a:off x="809469" y="1731396"/>
            <a:ext cx="10178321" cy="4431568"/>
          </a:xfrm>
          <a:prstGeom prst="rect">
            <a:avLst/>
          </a:prstGeom>
          <a:noFill/>
          <a:ln w="76200">
            <a:solidFill>
              <a:srgbClr val="FF0000">
                <a:alpha val="45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文本框 19">
            <a:extLst>
              <a:ext uri="{FF2B5EF4-FFF2-40B4-BE49-F238E27FC236}">
                <a16:creationId xmlns:a16="http://schemas.microsoft.com/office/drawing/2014/main" id="{6ABF18E9-1217-4C45-A7EE-3D0562ED5838}"/>
              </a:ext>
            </a:extLst>
          </p:cNvPr>
          <p:cNvSpPr txBox="1"/>
          <p:nvPr/>
        </p:nvSpPr>
        <p:spPr>
          <a:xfrm>
            <a:off x="1421453" y="2619737"/>
            <a:ext cx="6920460" cy="285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622800" algn="just">
              <a:lnSpc>
                <a:spcPct val="130000"/>
              </a:lnSpc>
            </a:pPr>
            <a:r>
              <a:rPr lang="zh-CN" altLang="en-US" sz="2000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这里是致谢内容，这里是致谢内容，这里是致谢内容，这里是致谢内容，这里是致谢内容，这里是致谢内容，这里是致谢内容，这里是致谢内容，这里是致谢内容。</a:t>
            </a:r>
            <a:endParaRPr lang="en-US" altLang="zh-CN" sz="2000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pPr indent="622800" algn="just">
              <a:lnSpc>
                <a:spcPct val="130000"/>
              </a:lnSpc>
            </a:pPr>
            <a:r>
              <a:rPr lang="zh-CN" altLang="en-US" sz="2000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这里是致谢内容，这里是致谢内容，这里是致谢内容，这里是致谢内容，这里是致谢内容，这里是致谢内容。</a:t>
            </a:r>
            <a:endParaRPr lang="en-US" altLang="zh-CN" sz="2000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2349D86A-F154-4296-AC92-44DF1CA04E1A}"/>
              </a:ext>
            </a:extLst>
          </p:cNvPr>
          <p:cNvGrpSpPr/>
          <p:nvPr/>
        </p:nvGrpSpPr>
        <p:grpSpPr>
          <a:xfrm>
            <a:off x="4039715" y="6245388"/>
            <a:ext cx="4112570" cy="523220"/>
            <a:chOff x="2518143" y="6245388"/>
            <a:chExt cx="4112570" cy="523220"/>
          </a:xfrm>
        </p:grpSpPr>
        <p:sp>
          <p:nvSpPr>
            <p:cNvPr id="22" name="文本框 21">
              <a:extLst>
                <a:ext uri="{FF2B5EF4-FFF2-40B4-BE49-F238E27FC236}">
                  <a16:creationId xmlns:a16="http://schemas.microsoft.com/office/drawing/2014/main" id="{F9047D2F-C983-4B15-85C0-D04389ABBA32}"/>
                </a:ext>
              </a:extLst>
            </p:cNvPr>
            <p:cNvSpPr txBox="1"/>
            <p:nvPr/>
          </p:nvSpPr>
          <p:spPr>
            <a:xfrm>
              <a:off x="2518143" y="6245388"/>
              <a:ext cx="216408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800" spc="140" dirty="0">
                  <a:solidFill>
                    <a:srgbClr val="FF0000">
                      <a:alpha val="21000"/>
                    </a:srgb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崇德  博学</a:t>
              </a:r>
            </a:p>
          </p:txBody>
        </p:sp>
        <p:sp>
          <p:nvSpPr>
            <p:cNvPr id="23" name="文本框 22">
              <a:extLst>
                <a:ext uri="{FF2B5EF4-FFF2-40B4-BE49-F238E27FC236}">
                  <a16:creationId xmlns:a16="http://schemas.microsoft.com/office/drawing/2014/main" id="{2553D674-C6FB-43B6-8CC9-90E5E5C4C18C}"/>
                </a:ext>
              </a:extLst>
            </p:cNvPr>
            <p:cNvSpPr txBox="1"/>
            <p:nvPr/>
          </p:nvSpPr>
          <p:spPr>
            <a:xfrm>
              <a:off x="4466633" y="6245388"/>
              <a:ext cx="216408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800" spc="140" dirty="0">
                  <a:solidFill>
                    <a:srgbClr val="FF0000">
                      <a:alpha val="21000"/>
                    </a:srgb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团结  创新</a:t>
              </a:r>
            </a:p>
          </p:txBody>
        </p:sp>
      </p:grpSp>
      <p:sp>
        <p:nvSpPr>
          <p:cNvPr id="28" name="箭头: V 形 27">
            <a:extLst>
              <a:ext uri="{FF2B5EF4-FFF2-40B4-BE49-F238E27FC236}">
                <a16:creationId xmlns:a16="http://schemas.microsoft.com/office/drawing/2014/main" id="{CA6546D3-C36F-4784-8EF5-0ED4BBAABE75}"/>
              </a:ext>
            </a:extLst>
          </p:cNvPr>
          <p:cNvSpPr/>
          <p:nvPr/>
        </p:nvSpPr>
        <p:spPr>
          <a:xfrm>
            <a:off x="9348055" y="906497"/>
            <a:ext cx="440031" cy="440031"/>
          </a:xfrm>
          <a:prstGeom prst="chevron">
            <a:avLst/>
          </a:prstGeom>
          <a:solidFill>
            <a:srgbClr val="FF000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9" name="箭头: V 形 28">
            <a:extLst>
              <a:ext uri="{FF2B5EF4-FFF2-40B4-BE49-F238E27FC236}">
                <a16:creationId xmlns:a16="http://schemas.microsoft.com/office/drawing/2014/main" id="{C46E911C-D01D-42F4-BDE4-FC3247458FB2}"/>
              </a:ext>
            </a:extLst>
          </p:cNvPr>
          <p:cNvSpPr/>
          <p:nvPr/>
        </p:nvSpPr>
        <p:spPr>
          <a:xfrm>
            <a:off x="9787223" y="906497"/>
            <a:ext cx="440031" cy="440031"/>
          </a:xfrm>
          <a:prstGeom prst="chevron">
            <a:avLst/>
          </a:prstGeom>
          <a:solidFill>
            <a:srgbClr val="FF000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30" name="箭头: V 形 29">
            <a:extLst>
              <a:ext uri="{FF2B5EF4-FFF2-40B4-BE49-F238E27FC236}">
                <a16:creationId xmlns:a16="http://schemas.microsoft.com/office/drawing/2014/main" id="{EF9945E3-F0AE-4650-97C7-04F01B08205C}"/>
              </a:ext>
            </a:extLst>
          </p:cNvPr>
          <p:cNvSpPr/>
          <p:nvPr/>
        </p:nvSpPr>
        <p:spPr>
          <a:xfrm>
            <a:off x="10226391" y="906497"/>
            <a:ext cx="440031" cy="440031"/>
          </a:xfrm>
          <a:prstGeom prst="chevron">
            <a:avLst/>
          </a:prstGeom>
          <a:solidFill>
            <a:srgbClr val="FF000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31" name="箭头: V 形 30">
            <a:extLst>
              <a:ext uri="{FF2B5EF4-FFF2-40B4-BE49-F238E27FC236}">
                <a16:creationId xmlns:a16="http://schemas.microsoft.com/office/drawing/2014/main" id="{BFC233EF-AC32-4917-8767-B0B6282AEE0A}"/>
              </a:ext>
            </a:extLst>
          </p:cNvPr>
          <p:cNvSpPr/>
          <p:nvPr/>
        </p:nvSpPr>
        <p:spPr>
          <a:xfrm>
            <a:off x="10665559" y="906497"/>
            <a:ext cx="440031" cy="440031"/>
          </a:xfrm>
          <a:prstGeom prst="chevron">
            <a:avLst/>
          </a:prstGeom>
          <a:solidFill>
            <a:srgbClr val="FF000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5" name="矩形 24">
            <a:extLst>
              <a:ext uri="{FF2B5EF4-FFF2-40B4-BE49-F238E27FC236}">
                <a16:creationId xmlns:a16="http://schemas.microsoft.com/office/drawing/2014/main" id="{CECAA066-61CE-42B8-8157-ADB69566D131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0969CE3C-939F-4D2B-8F52-17B41163484C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2943C8C8-B5BF-49FA-9F30-367331EC03D8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03262E68-9D66-48B4-A3F8-5A43416A60A0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DEB3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DFF29B90-E141-4033-9F18-DFB46379F103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4457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25EFCE44-D1A8-48CC-8197-0D8B77361A4D}"/>
              </a:ext>
            </a:extLst>
          </p:cNvPr>
          <p:cNvSpPr/>
          <p:nvPr/>
        </p:nvSpPr>
        <p:spPr>
          <a:xfrm>
            <a:off x="8988099" y="2379280"/>
            <a:ext cx="1975374" cy="3041029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52CEA341-8A33-447D-B92E-42A29571D788}"/>
              </a:ext>
            </a:extLst>
          </p:cNvPr>
          <p:cNvSpPr/>
          <p:nvPr/>
        </p:nvSpPr>
        <p:spPr>
          <a:xfrm>
            <a:off x="9125444" y="2560438"/>
            <a:ext cx="1975374" cy="2955942"/>
          </a:xfrm>
          <a:prstGeom prst="rect">
            <a:avLst/>
          </a:prstGeom>
          <a:noFill/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3" name="PA-图片 2-31532">
            <a:extLst>
              <a:ext uri="{FF2B5EF4-FFF2-40B4-BE49-F238E27FC236}">
                <a16:creationId xmlns:a16="http://schemas.microsoft.com/office/drawing/2014/main" id="{DBD812A7-7198-408E-A319-EA29C791966C}"/>
              </a:ext>
            </a:extLst>
          </p:cNvPr>
          <p:cNvPicPr>
            <a:picLocks/>
          </p:cNvPicPr>
          <p:nvPr>
            <p:custDataLst>
              <p:tags r:id="rId1"/>
            </p:custDataLst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441"/>
          <a:stretch/>
        </p:blipFill>
        <p:spPr>
          <a:xfrm>
            <a:off x="9259163" y="2668250"/>
            <a:ext cx="1959613" cy="29945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0451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8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7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7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2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7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7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7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7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7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7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7" grpId="0"/>
      <p:bldP spid="19" grpId="0" animBg="1"/>
      <p:bldP spid="20" grpId="0"/>
      <p:bldP spid="28" grpId="0" animBg="1"/>
      <p:bldP spid="29" grpId="0" animBg="1"/>
      <p:bldP spid="30" grpId="0" animBg="1"/>
      <p:bldP spid="31" grpId="0" animBg="1"/>
      <p:bldP spid="34" grpId="0" animBg="1"/>
      <p:bldP spid="4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组合 52">
            <a:extLst>
              <a:ext uri="{FF2B5EF4-FFF2-40B4-BE49-F238E27FC236}">
                <a16:creationId xmlns:a16="http://schemas.microsoft.com/office/drawing/2014/main" id="{02C1D1D6-CE68-4F5E-890E-24435C787670}"/>
              </a:ext>
            </a:extLst>
          </p:cNvPr>
          <p:cNvGrpSpPr/>
          <p:nvPr/>
        </p:nvGrpSpPr>
        <p:grpSpPr>
          <a:xfrm>
            <a:off x="4147666" y="149908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30000"/>
                </a:schemeClr>
              </a:gs>
              <a:gs pos="100000">
                <a:schemeClr val="bg1">
                  <a:lumMod val="95000"/>
                  <a:alpha val="85000"/>
                </a:schemeClr>
              </a:gs>
            </a:gsLst>
            <a:lin ang="16200000" scaled="1"/>
            <a:tileRect/>
          </a:gradFill>
        </p:grpSpPr>
        <p:sp>
          <p:nvSpPr>
            <p:cNvPr id="54" name="任意多边形: 形状 53">
              <a:extLst>
                <a:ext uri="{FF2B5EF4-FFF2-40B4-BE49-F238E27FC236}">
                  <a16:creationId xmlns:a16="http://schemas.microsoft.com/office/drawing/2014/main" id="{78CCA242-9500-440A-AD6C-5A61805720F2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任意多边形: 形状 54">
              <a:extLst>
                <a:ext uri="{FF2B5EF4-FFF2-40B4-BE49-F238E27FC236}">
                  <a16:creationId xmlns:a16="http://schemas.microsoft.com/office/drawing/2014/main" id="{92E4C9CC-4987-4015-9C66-6F1DD3008B1A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任意多边形: 形状 55">
              <a:extLst>
                <a:ext uri="{FF2B5EF4-FFF2-40B4-BE49-F238E27FC236}">
                  <a16:creationId xmlns:a16="http://schemas.microsoft.com/office/drawing/2014/main" id="{AC8ED88E-17F3-4DA9-969E-45F5F33D0AE9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任意多边形: 形状 56">
              <a:extLst>
                <a:ext uri="{FF2B5EF4-FFF2-40B4-BE49-F238E27FC236}">
                  <a16:creationId xmlns:a16="http://schemas.microsoft.com/office/drawing/2014/main" id="{2EFBFD12-85E9-4DB5-A203-36D8AE910A4B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任意多边形: 形状 57">
              <a:extLst>
                <a:ext uri="{FF2B5EF4-FFF2-40B4-BE49-F238E27FC236}">
                  <a16:creationId xmlns:a16="http://schemas.microsoft.com/office/drawing/2014/main" id="{9AEE6481-CEAC-4041-92FF-736B41D16A3C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任意多边形: 形状 58">
              <a:extLst>
                <a:ext uri="{FF2B5EF4-FFF2-40B4-BE49-F238E27FC236}">
                  <a16:creationId xmlns:a16="http://schemas.microsoft.com/office/drawing/2014/main" id="{4E389D53-9081-4612-8E79-794F0DDAEA3D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pic>
        <p:nvPicPr>
          <p:cNvPr id="6" name="图片 5">
            <a:extLst>
              <a:ext uri="{FF2B5EF4-FFF2-40B4-BE49-F238E27FC236}">
                <a16:creationId xmlns:a16="http://schemas.microsoft.com/office/drawing/2014/main" id="{0909A1EA-0C31-4AF3-8831-8B720A62A60C}"/>
              </a:ext>
            </a:extLst>
          </p:cNvPr>
          <p:cNvPicPr>
            <a:picLocks/>
          </p:cNvPicPr>
          <p:nvPr>
            <p:custDataLst>
              <p:tags r:id="rId1"/>
            </p:custDataLst>
          </p:nvPr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8315" y="4197246"/>
            <a:ext cx="12213772" cy="2660754"/>
          </a:xfrm>
          <a:custGeom>
            <a:avLst/>
            <a:gdLst>
              <a:gd name="connsiteX0" fmla="*/ 0 w 12213772"/>
              <a:gd name="connsiteY0" fmla="*/ 0 h 2660754"/>
              <a:gd name="connsiteX1" fmla="*/ 61520 w 12213772"/>
              <a:gd name="connsiteY1" fmla="*/ 0 h 2660754"/>
              <a:gd name="connsiteX2" fmla="*/ 2521673 w 12213772"/>
              <a:gd name="connsiteY2" fmla="*/ 224852 h 2660754"/>
              <a:gd name="connsiteX3" fmla="*/ 6419115 w 12213772"/>
              <a:gd name="connsiteY3" fmla="*/ 1019331 h 2660754"/>
              <a:gd name="connsiteX4" fmla="*/ 8412807 w 12213772"/>
              <a:gd name="connsiteY4" fmla="*/ 1199213 h 2660754"/>
              <a:gd name="connsiteX5" fmla="*/ 10196637 w 12213772"/>
              <a:gd name="connsiteY5" fmla="*/ 959370 h 2660754"/>
              <a:gd name="connsiteX6" fmla="*/ 12213772 w 12213772"/>
              <a:gd name="connsiteY6" fmla="*/ 238965 h 2660754"/>
              <a:gd name="connsiteX7" fmla="*/ 12213772 w 12213772"/>
              <a:gd name="connsiteY7" fmla="*/ 2660754 h 2660754"/>
              <a:gd name="connsiteX8" fmla="*/ 0 w 12213772"/>
              <a:gd name="connsiteY8" fmla="*/ 2660754 h 2660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213772" h="2660754">
                <a:moveTo>
                  <a:pt x="0" y="0"/>
                </a:moveTo>
                <a:lnTo>
                  <a:pt x="61520" y="0"/>
                </a:lnTo>
                <a:lnTo>
                  <a:pt x="2521673" y="224852"/>
                </a:lnTo>
                <a:lnTo>
                  <a:pt x="6419115" y="1019331"/>
                </a:lnTo>
                <a:lnTo>
                  <a:pt x="8412807" y="1199213"/>
                </a:lnTo>
                <a:lnTo>
                  <a:pt x="10196637" y="959370"/>
                </a:lnTo>
                <a:lnTo>
                  <a:pt x="12213772" y="238965"/>
                </a:lnTo>
                <a:lnTo>
                  <a:pt x="12213772" y="2660754"/>
                </a:lnTo>
                <a:lnTo>
                  <a:pt x="0" y="2660754"/>
                </a:lnTo>
                <a:close/>
              </a:path>
            </a:pathLst>
          </a:cu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640C6939-5195-4A0E-94ED-F7AF7A116C30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email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colorTemperature colorTemp="88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4037278"/>
            <a:ext cx="12192000" cy="2820722"/>
          </a:xfrm>
          <a:custGeom>
            <a:avLst/>
            <a:gdLst>
              <a:gd name="connsiteX0" fmla="*/ 0 w 12192000"/>
              <a:gd name="connsiteY0" fmla="*/ 0 h 2886288"/>
              <a:gd name="connsiteX1" fmla="*/ 2528340 w 12192000"/>
              <a:gd name="connsiteY1" fmla="*/ 231084 h 2886288"/>
              <a:gd name="connsiteX2" fmla="*/ 6425782 w 12192000"/>
              <a:gd name="connsiteY2" fmla="*/ 1025563 h 2886288"/>
              <a:gd name="connsiteX3" fmla="*/ 8419474 w 12192000"/>
              <a:gd name="connsiteY3" fmla="*/ 1205445 h 2886288"/>
              <a:gd name="connsiteX4" fmla="*/ 10203304 w 12192000"/>
              <a:gd name="connsiteY4" fmla="*/ 965602 h 2886288"/>
              <a:gd name="connsiteX5" fmla="*/ 12192000 w 12192000"/>
              <a:gd name="connsiteY5" fmla="*/ 255353 h 2886288"/>
              <a:gd name="connsiteX6" fmla="*/ 12192000 w 12192000"/>
              <a:gd name="connsiteY6" fmla="*/ 2869969 h 2886288"/>
              <a:gd name="connsiteX7" fmla="*/ 5305413 w 12192000"/>
              <a:gd name="connsiteY7" fmla="*/ 2886288 h 2886288"/>
              <a:gd name="connsiteX8" fmla="*/ 0 w 12192000"/>
              <a:gd name="connsiteY8" fmla="*/ 2886288 h 2886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92000" h="2886288">
                <a:moveTo>
                  <a:pt x="0" y="0"/>
                </a:moveTo>
                <a:lnTo>
                  <a:pt x="2528340" y="231084"/>
                </a:lnTo>
                <a:lnTo>
                  <a:pt x="6425782" y="1025563"/>
                </a:lnTo>
                <a:lnTo>
                  <a:pt x="8419474" y="1205445"/>
                </a:lnTo>
                <a:lnTo>
                  <a:pt x="10203304" y="965602"/>
                </a:lnTo>
                <a:lnTo>
                  <a:pt x="12192000" y="255353"/>
                </a:lnTo>
                <a:lnTo>
                  <a:pt x="12192000" y="2869969"/>
                </a:lnTo>
                <a:lnTo>
                  <a:pt x="5305413" y="2886288"/>
                </a:lnTo>
                <a:lnTo>
                  <a:pt x="0" y="2886288"/>
                </a:lnTo>
                <a:close/>
              </a:path>
            </a:pathLst>
          </a:custGeom>
        </p:spPr>
      </p:pic>
      <p:pic>
        <p:nvPicPr>
          <p:cNvPr id="13" name="任意多边形 46">
            <a:extLst>
              <a:ext uri="{FF2B5EF4-FFF2-40B4-BE49-F238E27FC236}">
                <a16:creationId xmlns:a16="http://schemas.microsoft.com/office/drawing/2014/main" id="{5A695CBC-D814-4071-AD11-4F06FF93E4F2}"/>
              </a:ext>
            </a:extLst>
          </p:cNvPr>
          <p:cNvPicPr>
            <a:picLocks/>
          </p:cNvPicPr>
          <p:nvPr>
            <p:custDataLst>
              <p:tags r:id="rId2"/>
            </p:custDataLst>
          </p:nvPr>
        </p:nvPicPr>
        <p:blipFill rotWithShape="1"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47" r="1421"/>
          <a:stretch/>
        </p:blipFill>
        <p:spPr>
          <a:xfrm>
            <a:off x="-21772" y="3607106"/>
            <a:ext cx="12213772" cy="1735015"/>
          </a:xfrm>
          <a:prstGeom prst="rect">
            <a:avLst/>
          </a:prstGeom>
        </p:spPr>
      </p:pic>
      <p:pic>
        <p:nvPicPr>
          <p:cNvPr id="8" name="图片 7" descr="A90A0FDE3B9A57120A8EF13654673E64">
            <a:extLst>
              <a:ext uri="{FF2B5EF4-FFF2-40B4-BE49-F238E27FC236}">
                <a16:creationId xmlns:a16="http://schemas.microsoft.com/office/drawing/2014/main" id="{2AA67915-AEA6-4A62-A745-410CFE1E83AA}"/>
              </a:ext>
            </a:extLst>
          </p:cNvPr>
          <p:cNvPicPr/>
          <p:nvPr/>
        </p:nvPicPr>
        <p:blipFill>
          <a:blip r:embed="rId10" cstate="email">
            <a:clrChange>
              <a:clrFrom>
                <a:srgbClr val="FCFEFB"/>
              </a:clrFrom>
              <a:clrTo>
                <a:srgbClr val="FCFEFB">
                  <a:alpha val="0"/>
                </a:srgbClr>
              </a:clrTo>
            </a:clrChange>
            <a:lum bright="1999" contrast="5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431536" y="512459"/>
            <a:ext cx="1328928" cy="1327436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0" name="文本框 9">
            <a:extLst>
              <a:ext uri="{FF2B5EF4-FFF2-40B4-BE49-F238E27FC236}">
                <a16:creationId xmlns:a16="http://schemas.microsoft.com/office/drawing/2014/main" id="{9FD835C2-5957-4CE7-BC74-56AF8FD3CC9E}"/>
              </a:ext>
            </a:extLst>
          </p:cNvPr>
          <p:cNvSpPr txBox="1"/>
          <p:nvPr/>
        </p:nvSpPr>
        <p:spPr>
          <a:xfrm>
            <a:off x="3267456" y="940789"/>
            <a:ext cx="2164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14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崇德  博学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2A7AF90C-CDE3-4BAC-817F-390BF3F0996B}"/>
              </a:ext>
            </a:extLst>
          </p:cNvPr>
          <p:cNvSpPr txBox="1"/>
          <p:nvPr/>
        </p:nvSpPr>
        <p:spPr>
          <a:xfrm>
            <a:off x="6760464" y="940789"/>
            <a:ext cx="2164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14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团结  创新</a:t>
            </a:r>
          </a:p>
        </p:txBody>
      </p:sp>
      <p:sp>
        <p:nvSpPr>
          <p:cNvPr id="20" name="矩形 19">
            <a:extLst>
              <a:ext uri="{FF2B5EF4-FFF2-40B4-BE49-F238E27FC236}">
                <a16:creationId xmlns:a16="http://schemas.microsoft.com/office/drawing/2014/main" id="{B3758A82-2CA3-4F29-89E8-A2DFB0739A84}"/>
              </a:ext>
            </a:extLst>
          </p:cNvPr>
          <p:cNvSpPr/>
          <p:nvPr/>
        </p:nvSpPr>
        <p:spPr>
          <a:xfrm>
            <a:off x="-18315" y="0"/>
            <a:ext cx="12210315" cy="6858000"/>
          </a:xfrm>
          <a:prstGeom prst="rect">
            <a:avLst/>
          </a:pr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文本框 13">
            <a:extLst>
              <a:ext uri="{FF2B5EF4-FFF2-40B4-BE49-F238E27FC236}">
                <a16:creationId xmlns:a16="http://schemas.microsoft.com/office/drawing/2014/main" id="{01089C3D-5609-4CC5-AB2A-179B6C438AD7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576476" y="342045"/>
            <a:ext cx="11039049" cy="4269060"/>
          </a:xfrm>
          <a:custGeom>
            <a:avLst/>
            <a:gdLst/>
            <a:ahLst/>
            <a:cxnLst/>
            <a:rect l="l" t="t" r="r" b="b"/>
            <a:pathLst>
              <a:path w="9330048" h="3608149">
                <a:moveTo>
                  <a:pt x="9150663" y="3598303"/>
                </a:moveTo>
                <a:lnTo>
                  <a:pt x="9152686" y="3598303"/>
                </a:lnTo>
                <a:lnTo>
                  <a:pt x="9152686" y="3600461"/>
                </a:lnTo>
                <a:lnTo>
                  <a:pt x="9150663" y="3602484"/>
                </a:lnTo>
                <a:lnTo>
                  <a:pt x="9148505" y="3600461"/>
                </a:lnTo>
                <a:close/>
                <a:moveTo>
                  <a:pt x="8586088" y="3596684"/>
                </a:moveTo>
                <a:lnTo>
                  <a:pt x="8586088" y="3598977"/>
                </a:lnTo>
                <a:lnTo>
                  <a:pt x="8587302" y="3600056"/>
                </a:lnTo>
                <a:lnTo>
                  <a:pt x="8589460" y="3600056"/>
                </a:lnTo>
                <a:lnTo>
                  <a:pt x="8589460" y="3598977"/>
                </a:lnTo>
                <a:lnTo>
                  <a:pt x="8587302" y="3596684"/>
                </a:lnTo>
                <a:close/>
                <a:moveTo>
                  <a:pt x="8218432" y="3595875"/>
                </a:moveTo>
                <a:lnTo>
                  <a:pt x="8216274" y="3597898"/>
                </a:lnTo>
                <a:lnTo>
                  <a:pt x="8218432" y="3600056"/>
                </a:lnTo>
                <a:close/>
                <a:moveTo>
                  <a:pt x="5070336" y="3588322"/>
                </a:moveTo>
                <a:lnTo>
                  <a:pt x="5070336" y="3590480"/>
                </a:lnTo>
                <a:lnTo>
                  <a:pt x="5073573" y="3590480"/>
                </a:lnTo>
                <a:lnTo>
                  <a:pt x="5073573" y="3588322"/>
                </a:lnTo>
                <a:close/>
                <a:moveTo>
                  <a:pt x="1097051" y="3587917"/>
                </a:moveTo>
                <a:lnTo>
                  <a:pt x="1097051" y="3588996"/>
                </a:lnTo>
                <a:lnTo>
                  <a:pt x="1099208" y="3588996"/>
                </a:lnTo>
                <a:lnTo>
                  <a:pt x="1099208" y="3587917"/>
                </a:lnTo>
                <a:close/>
                <a:moveTo>
                  <a:pt x="7711314" y="3587378"/>
                </a:moveTo>
                <a:lnTo>
                  <a:pt x="7713472" y="3589536"/>
                </a:lnTo>
                <a:lnTo>
                  <a:pt x="7714551" y="3589536"/>
                </a:lnTo>
                <a:lnTo>
                  <a:pt x="7712393" y="3587378"/>
                </a:lnTo>
                <a:close/>
                <a:moveTo>
                  <a:pt x="8249453" y="3587243"/>
                </a:moveTo>
                <a:lnTo>
                  <a:pt x="8247295" y="3589401"/>
                </a:lnTo>
                <a:lnTo>
                  <a:pt x="8248374" y="3589401"/>
                </a:lnTo>
                <a:lnTo>
                  <a:pt x="8250532" y="3587243"/>
                </a:lnTo>
                <a:close/>
                <a:moveTo>
                  <a:pt x="7764185" y="3586299"/>
                </a:moveTo>
                <a:lnTo>
                  <a:pt x="7764185" y="3589536"/>
                </a:lnTo>
                <a:lnTo>
                  <a:pt x="7765264" y="3589536"/>
                </a:lnTo>
                <a:lnTo>
                  <a:pt x="7765264" y="3586299"/>
                </a:lnTo>
                <a:close/>
                <a:moveTo>
                  <a:pt x="7674763" y="3585220"/>
                </a:moveTo>
                <a:lnTo>
                  <a:pt x="7674763" y="3588457"/>
                </a:lnTo>
                <a:lnTo>
                  <a:pt x="7675842" y="3588457"/>
                </a:lnTo>
                <a:lnTo>
                  <a:pt x="7675842" y="3585220"/>
                </a:lnTo>
                <a:close/>
                <a:moveTo>
                  <a:pt x="8254848" y="3584006"/>
                </a:moveTo>
                <a:lnTo>
                  <a:pt x="8255927" y="3584006"/>
                </a:lnTo>
                <a:lnTo>
                  <a:pt x="8255927" y="3585085"/>
                </a:lnTo>
                <a:lnTo>
                  <a:pt x="8251611" y="3587243"/>
                </a:lnTo>
                <a:lnTo>
                  <a:pt x="8251611" y="3586937"/>
                </a:lnTo>
                <a:lnTo>
                  <a:pt x="8254001" y="3584288"/>
                </a:lnTo>
                <a:close/>
                <a:moveTo>
                  <a:pt x="7618654" y="3581983"/>
                </a:moveTo>
                <a:lnTo>
                  <a:pt x="7618654" y="3585220"/>
                </a:lnTo>
                <a:lnTo>
                  <a:pt x="7619733" y="3585220"/>
                </a:lnTo>
                <a:lnTo>
                  <a:pt x="7619733" y="3581983"/>
                </a:lnTo>
                <a:close/>
                <a:moveTo>
                  <a:pt x="1047552" y="3579151"/>
                </a:moveTo>
                <a:lnTo>
                  <a:pt x="1047552" y="3581309"/>
                </a:lnTo>
                <a:lnTo>
                  <a:pt x="1048630" y="3581309"/>
                </a:lnTo>
                <a:lnTo>
                  <a:pt x="1048630" y="3579151"/>
                </a:lnTo>
                <a:close/>
                <a:moveTo>
                  <a:pt x="9284864" y="3578072"/>
                </a:moveTo>
                <a:lnTo>
                  <a:pt x="9281627" y="3581309"/>
                </a:lnTo>
                <a:lnTo>
                  <a:pt x="9281627" y="3582388"/>
                </a:lnTo>
                <a:lnTo>
                  <a:pt x="9283785" y="3582388"/>
                </a:lnTo>
                <a:lnTo>
                  <a:pt x="9283785" y="3583467"/>
                </a:lnTo>
                <a:lnTo>
                  <a:pt x="9288101" y="3580230"/>
                </a:lnTo>
                <a:lnTo>
                  <a:pt x="9285943" y="3578072"/>
                </a:lnTo>
                <a:close/>
                <a:moveTo>
                  <a:pt x="2043715" y="3577937"/>
                </a:moveTo>
                <a:lnTo>
                  <a:pt x="2043715" y="3581174"/>
                </a:lnTo>
                <a:lnTo>
                  <a:pt x="2044793" y="3581174"/>
                </a:lnTo>
                <a:lnTo>
                  <a:pt x="2044793" y="3577937"/>
                </a:lnTo>
                <a:close/>
                <a:moveTo>
                  <a:pt x="7706998" y="3576588"/>
                </a:moveTo>
                <a:lnTo>
                  <a:pt x="7706998" y="3577667"/>
                </a:lnTo>
                <a:lnTo>
                  <a:pt x="7723183" y="3583062"/>
                </a:lnTo>
                <a:lnTo>
                  <a:pt x="7726420" y="3586299"/>
                </a:lnTo>
                <a:lnTo>
                  <a:pt x="7730736" y="3585220"/>
                </a:lnTo>
                <a:lnTo>
                  <a:pt x="7730736" y="3584141"/>
                </a:lnTo>
                <a:cubicBezTo>
                  <a:pt x="7726780" y="3584141"/>
                  <a:pt x="7722104" y="3582343"/>
                  <a:pt x="7716709" y="3578746"/>
                </a:cubicBezTo>
                <a:lnTo>
                  <a:pt x="7708077" y="3576588"/>
                </a:lnTo>
                <a:close/>
                <a:moveTo>
                  <a:pt x="4170289" y="3576453"/>
                </a:moveTo>
                <a:lnTo>
                  <a:pt x="4170289" y="3578611"/>
                </a:lnTo>
                <a:lnTo>
                  <a:pt x="4172447" y="3578611"/>
                </a:lnTo>
                <a:lnTo>
                  <a:pt x="4172447" y="3576453"/>
                </a:lnTo>
                <a:close/>
                <a:moveTo>
                  <a:pt x="7702682" y="3575509"/>
                </a:moveTo>
                <a:lnTo>
                  <a:pt x="7702682" y="3577667"/>
                </a:lnTo>
                <a:lnTo>
                  <a:pt x="7705919" y="3577667"/>
                </a:lnTo>
                <a:lnTo>
                  <a:pt x="7705919" y="3576588"/>
                </a:lnTo>
                <a:close/>
                <a:moveTo>
                  <a:pt x="7599232" y="3574430"/>
                </a:moveTo>
                <a:lnTo>
                  <a:pt x="7598153" y="3575509"/>
                </a:lnTo>
                <a:lnTo>
                  <a:pt x="7598153" y="3576588"/>
                </a:lnTo>
                <a:lnTo>
                  <a:pt x="7601390" y="3576588"/>
                </a:lnTo>
                <a:close/>
                <a:moveTo>
                  <a:pt x="9307523" y="3573890"/>
                </a:moveTo>
                <a:lnTo>
                  <a:pt x="9307523" y="3575914"/>
                </a:lnTo>
                <a:lnTo>
                  <a:pt x="9308602" y="3575914"/>
                </a:lnTo>
                <a:lnTo>
                  <a:pt x="9308602" y="3573890"/>
                </a:lnTo>
                <a:close/>
                <a:moveTo>
                  <a:pt x="2239283" y="3573621"/>
                </a:moveTo>
                <a:lnTo>
                  <a:pt x="2239283" y="3574700"/>
                </a:lnTo>
                <a:lnTo>
                  <a:pt x="2241443" y="3576858"/>
                </a:lnTo>
                <a:lnTo>
                  <a:pt x="2243600" y="3574700"/>
                </a:lnTo>
                <a:lnTo>
                  <a:pt x="2242520" y="3573621"/>
                </a:lnTo>
                <a:close/>
                <a:moveTo>
                  <a:pt x="7689734" y="3573351"/>
                </a:moveTo>
                <a:lnTo>
                  <a:pt x="7687576" y="3575509"/>
                </a:lnTo>
                <a:lnTo>
                  <a:pt x="7687576" y="3578746"/>
                </a:lnTo>
                <a:lnTo>
                  <a:pt x="7689734" y="3580904"/>
                </a:lnTo>
                <a:lnTo>
                  <a:pt x="7691892" y="3580904"/>
                </a:lnTo>
                <a:lnTo>
                  <a:pt x="7692971" y="3574430"/>
                </a:lnTo>
                <a:lnTo>
                  <a:pt x="7691892" y="3573351"/>
                </a:lnTo>
                <a:close/>
                <a:moveTo>
                  <a:pt x="7622970" y="3572272"/>
                </a:moveTo>
                <a:cubicBezTo>
                  <a:pt x="7621532" y="3572272"/>
                  <a:pt x="7620812" y="3573351"/>
                  <a:pt x="7620812" y="3575509"/>
                </a:cubicBezTo>
                <a:lnTo>
                  <a:pt x="7620812" y="3577667"/>
                </a:lnTo>
                <a:lnTo>
                  <a:pt x="7621891" y="3577667"/>
                </a:lnTo>
                <a:close/>
                <a:moveTo>
                  <a:pt x="8265715" y="3571308"/>
                </a:moveTo>
                <a:lnTo>
                  <a:pt x="8259164" y="3580904"/>
                </a:lnTo>
                <a:lnTo>
                  <a:pt x="8258085" y="3580904"/>
                </a:lnTo>
                <a:lnTo>
                  <a:pt x="8258085" y="3579825"/>
                </a:lnTo>
                <a:lnTo>
                  <a:pt x="8258136" y="3579706"/>
                </a:lnTo>
                <a:close/>
                <a:moveTo>
                  <a:pt x="7673684" y="3571193"/>
                </a:moveTo>
                <a:lnTo>
                  <a:pt x="7673684" y="3578746"/>
                </a:lnTo>
                <a:lnTo>
                  <a:pt x="7674763" y="3578746"/>
                </a:lnTo>
                <a:lnTo>
                  <a:pt x="7674763" y="3571193"/>
                </a:lnTo>
                <a:close/>
                <a:moveTo>
                  <a:pt x="7676921" y="3570114"/>
                </a:moveTo>
                <a:lnTo>
                  <a:pt x="7676921" y="3572272"/>
                </a:lnTo>
                <a:lnTo>
                  <a:pt x="7682181" y="3572272"/>
                </a:lnTo>
                <a:lnTo>
                  <a:pt x="7684339" y="3570114"/>
                </a:lnTo>
                <a:close/>
                <a:moveTo>
                  <a:pt x="3710782" y="3569170"/>
                </a:moveTo>
                <a:cubicBezTo>
                  <a:pt x="3706555" y="3570609"/>
                  <a:pt x="3704443" y="3572047"/>
                  <a:pt x="3704443" y="3573486"/>
                </a:cubicBezTo>
                <a:lnTo>
                  <a:pt x="3706466" y="3575644"/>
                </a:lnTo>
                <a:cubicBezTo>
                  <a:pt x="3710782" y="3574205"/>
                  <a:pt x="3712940" y="3572767"/>
                  <a:pt x="3712940" y="3571328"/>
                </a:cubicBezTo>
                <a:lnTo>
                  <a:pt x="3712940" y="3570249"/>
                </a:lnTo>
                <a:lnTo>
                  <a:pt x="3710782" y="3570249"/>
                </a:lnTo>
                <a:close/>
                <a:moveTo>
                  <a:pt x="9277446" y="3568495"/>
                </a:moveTo>
                <a:lnTo>
                  <a:pt x="9277446" y="3572811"/>
                </a:lnTo>
                <a:lnTo>
                  <a:pt x="9281627" y="3572811"/>
                </a:lnTo>
                <a:lnTo>
                  <a:pt x="9283785" y="3570653"/>
                </a:lnTo>
                <a:close/>
                <a:moveTo>
                  <a:pt x="7626207" y="3567956"/>
                </a:moveTo>
                <a:lnTo>
                  <a:pt x="7624049" y="3570114"/>
                </a:lnTo>
                <a:lnTo>
                  <a:pt x="7624049" y="3571193"/>
                </a:lnTo>
                <a:lnTo>
                  <a:pt x="7626207" y="3569035"/>
                </a:lnTo>
                <a:close/>
                <a:moveTo>
                  <a:pt x="4242447" y="3567686"/>
                </a:moveTo>
                <a:lnTo>
                  <a:pt x="4242447" y="3568765"/>
                </a:lnTo>
                <a:cubicBezTo>
                  <a:pt x="4242447" y="3569844"/>
                  <a:pt x="4245010" y="3571283"/>
                  <a:pt x="4250135" y="3573081"/>
                </a:cubicBezTo>
                <a:lnTo>
                  <a:pt x="4250135" y="3570923"/>
                </a:lnTo>
                <a:cubicBezTo>
                  <a:pt x="4247257" y="3570923"/>
                  <a:pt x="4244695" y="3569844"/>
                  <a:pt x="4242447" y="3567686"/>
                </a:cubicBezTo>
                <a:close/>
                <a:moveTo>
                  <a:pt x="5669034" y="3567147"/>
                </a:moveTo>
                <a:lnTo>
                  <a:pt x="5669034" y="3568226"/>
                </a:lnTo>
                <a:lnTo>
                  <a:pt x="5672406" y="3568226"/>
                </a:lnTo>
                <a:lnTo>
                  <a:pt x="5672406" y="3567147"/>
                </a:lnTo>
                <a:close/>
                <a:moveTo>
                  <a:pt x="1199151" y="3567012"/>
                </a:moveTo>
                <a:lnTo>
                  <a:pt x="1196993" y="3569170"/>
                </a:lnTo>
                <a:lnTo>
                  <a:pt x="1196993" y="3571463"/>
                </a:lnTo>
                <a:lnTo>
                  <a:pt x="1201309" y="3572542"/>
                </a:lnTo>
                <a:lnTo>
                  <a:pt x="1203468" y="3568091"/>
                </a:lnTo>
                <a:lnTo>
                  <a:pt x="1202388" y="3567012"/>
                </a:lnTo>
                <a:close/>
                <a:moveTo>
                  <a:pt x="1052001" y="3567012"/>
                </a:moveTo>
                <a:lnTo>
                  <a:pt x="1050789" y="3568091"/>
                </a:lnTo>
                <a:lnTo>
                  <a:pt x="1050789" y="3571463"/>
                </a:lnTo>
                <a:lnTo>
                  <a:pt x="1055238" y="3570249"/>
                </a:lnTo>
                <a:lnTo>
                  <a:pt x="1055238" y="3568091"/>
                </a:lnTo>
                <a:close/>
                <a:moveTo>
                  <a:pt x="8268740" y="3566877"/>
                </a:moveTo>
                <a:lnTo>
                  <a:pt x="8268740" y="3567956"/>
                </a:lnTo>
                <a:lnTo>
                  <a:pt x="8265715" y="3571308"/>
                </a:lnTo>
                <a:close/>
                <a:moveTo>
                  <a:pt x="8629788" y="3566202"/>
                </a:moveTo>
                <a:lnTo>
                  <a:pt x="8629788" y="3569439"/>
                </a:lnTo>
                <a:lnTo>
                  <a:pt x="8635183" y="3573890"/>
                </a:lnTo>
                <a:lnTo>
                  <a:pt x="8637341" y="3571597"/>
                </a:lnTo>
                <a:cubicBezTo>
                  <a:pt x="8633025" y="3571597"/>
                  <a:pt x="8630867" y="3569799"/>
                  <a:pt x="8630867" y="3566202"/>
                </a:cubicBezTo>
                <a:close/>
                <a:moveTo>
                  <a:pt x="6678954" y="3564989"/>
                </a:moveTo>
                <a:cubicBezTo>
                  <a:pt x="6678594" y="3569125"/>
                  <a:pt x="6677515" y="3572362"/>
                  <a:pt x="6675717" y="3574700"/>
                </a:cubicBezTo>
                <a:lnTo>
                  <a:pt x="6678954" y="3577802"/>
                </a:lnTo>
                <a:lnTo>
                  <a:pt x="6681112" y="3577802"/>
                </a:lnTo>
                <a:cubicBezTo>
                  <a:pt x="6683180" y="3577262"/>
                  <a:pt x="6684933" y="3574790"/>
                  <a:pt x="6686372" y="3570384"/>
                </a:cubicBezTo>
                <a:cubicBezTo>
                  <a:pt x="6684933" y="3567147"/>
                  <a:pt x="6683540" y="3565348"/>
                  <a:pt x="6682191" y="3564989"/>
                </a:cubicBezTo>
                <a:close/>
                <a:moveTo>
                  <a:pt x="2246837" y="3564989"/>
                </a:moveTo>
                <a:lnTo>
                  <a:pt x="2246837" y="3567147"/>
                </a:lnTo>
                <a:lnTo>
                  <a:pt x="2247915" y="3567147"/>
                </a:lnTo>
                <a:lnTo>
                  <a:pt x="2247915" y="3564989"/>
                </a:lnTo>
                <a:close/>
                <a:moveTo>
                  <a:pt x="2233888" y="3563910"/>
                </a:moveTo>
                <a:lnTo>
                  <a:pt x="2232810" y="3567147"/>
                </a:lnTo>
                <a:lnTo>
                  <a:pt x="2236047" y="3571463"/>
                </a:lnTo>
                <a:cubicBezTo>
                  <a:pt x="2237665" y="3571463"/>
                  <a:pt x="2238744" y="3568945"/>
                  <a:pt x="2239283" y="3563910"/>
                </a:cubicBezTo>
                <a:close/>
                <a:moveTo>
                  <a:pt x="7602469" y="3563640"/>
                </a:moveTo>
                <a:lnTo>
                  <a:pt x="7602469" y="3564719"/>
                </a:lnTo>
                <a:cubicBezTo>
                  <a:pt x="7603908" y="3571193"/>
                  <a:pt x="7605706" y="3574430"/>
                  <a:pt x="7607864" y="3574430"/>
                </a:cubicBezTo>
                <a:cubicBezTo>
                  <a:pt x="7612180" y="3572811"/>
                  <a:pt x="7614338" y="3571373"/>
                  <a:pt x="7614338" y="3570114"/>
                </a:cubicBezTo>
                <a:lnTo>
                  <a:pt x="7614338" y="3569035"/>
                </a:lnTo>
                <a:lnTo>
                  <a:pt x="7607864" y="3563640"/>
                </a:lnTo>
                <a:close/>
                <a:moveTo>
                  <a:pt x="3728855" y="3562831"/>
                </a:moveTo>
                <a:lnTo>
                  <a:pt x="3728855" y="3564989"/>
                </a:lnTo>
                <a:lnTo>
                  <a:pt x="3731013" y="3567012"/>
                </a:lnTo>
                <a:lnTo>
                  <a:pt x="3733171" y="3567012"/>
                </a:lnTo>
                <a:lnTo>
                  <a:pt x="3733171" y="3565933"/>
                </a:lnTo>
                <a:lnTo>
                  <a:pt x="3729934" y="3562831"/>
                </a:lnTo>
                <a:close/>
                <a:moveTo>
                  <a:pt x="7680023" y="3562561"/>
                </a:moveTo>
                <a:lnTo>
                  <a:pt x="7680023" y="3563640"/>
                </a:lnTo>
                <a:lnTo>
                  <a:pt x="7684339" y="3565798"/>
                </a:lnTo>
                <a:lnTo>
                  <a:pt x="7683260" y="3562561"/>
                </a:lnTo>
                <a:close/>
                <a:moveTo>
                  <a:pt x="7589521" y="3562561"/>
                </a:moveTo>
                <a:lnTo>
                  <a:pt x="7589521" y="3567956"/>
                </a:lnTo>
                <a:lnTo>
                  <a:pt x="7592758" y="3567956"/>
                </a:lnTo>
                <a:lnTo>
                  <a:pt x="7592758" y="3564719"/>
                </a:lnTo>
                <a:lnTo>
                  <a:pt x="7590600" y="3562561"/>
                </a:lnTo>
                <a:close/>
                <a:moveTo>
                  <a:pt x="8642871" y="3561886"/>
                </a:moveTo>
                <a:lnTo>
                  <a:pt x="8640713" y="3564044"/>
                </a:lnTo>
                <a:lnTo>
                  <a:pt x="8642871" y="3564044"/>
                </a:lnTo>
                <a:close/>
                <a:moveTo>
                  <a:pt x="3594519" y="3561752"/>
                </a:moveTo>
                <a:lnTo>
                  <a:pt x="3592361" y="3563910"/>
                </a:lnTo>
                <a:lnTo>
                  <a:pt x="3592361" y="3567012"/>
                </a:lnTo>
                <a:lnTo>
                  <a:pt x="3595598" y="3567012"/>
                </a:lnTo>
                <a:lnTo>
                  <a:pt x="3597756" y="3564989"/>
                </a:lnTo>
                <a:lnTo>
                  <a:pt x="3597756" y="3561752"/>
                </a:lnTo>
                <a:close/>
                <a:moveTo>
                  <a:pt x="1241060" y="3561560"/>
                </a:moveTo>
                <a:lnTo>
                  <a:pt x="1242042" y="3565933"/>
                </a:lnTo>
                <a:lnTo>
                  <a:pt x="1242042" y="3567012"/>
                </a:lnTo>
                <a:lnTo>
                  <a:pt x="1240827" y="3572542"/>
                </a:lnTo>
                <a:cubicBezTo>
                  <a:pt x="1242355" y="3572542"/>
                  <a:pt x="1243121" y="3571418"/>
                  <a:pt x="1243121" y="3569170"/>
                </a:cubicBezTo>
                <a:lnTo>
                  <a:pt x="1246358" y="3569170"/>
                </a:lnTo>
                <a:lnTo>
                  <a:pt x="1246358" y="3570249"/>
                </a:lnTo>
                <a:lnTo>
                  <a:pt x="1245279" y="3571463"/>
                </a:lnTo>
                <a:lnTo>
                  <a:pt x="1245279" y="3572542"/>
                </a:lnTo>
                <a:lnTo>
                  <a:pt x="1249729" y="3572542"/>
                </a:lnTo>
                <a:close/>
                <a:moveTo>
                  <a:pt x="7760948" y="3561482"/>
                </a:moveTo>
                <a:lnTo>
                  <a:pt x="7760948" y="3564719"/>
                </a:lnTo>
                <a:cubicBezTo>
                  <a:pt x="7760948" y="3567776"/>
                  <a:pt x="7763466" y="3571013"/>
                  <a:pt x="7768501" y="3574430"/>
                </a:cubicBezTo>
                <a:lnTo>
                  <a:pt x="7768501" y="3577667"/>
                </a:lnTo>
                <a:lnTo>
                  <a:pt x="7773896" y="3575509"/>
                </a:lnTo>
                <a:lnTo>
                  <a:pt x="7773896" y="3574430"/>
                </a:lnTo>
                <a:cubicBezTo>
                  <a:pt x="7771738" y="3572092"/>
                  <a:pt x="7770659" y="3569934"/>
                  <a:pt x="7770659" y="3567956"/>
                </a:cubicBezTo>
                <a:lnTo>
                  <a:pt x="7769580" y="3569035"/>
                </a:lnTo>
                <a:lnTo>
                  <a:pt x="7768501" y="3569035"/>
                </a:lnTo>
                <a:close/>
                <a:moveTo>
                  <a:pt x="4169210" y="3561077"/>
                </a:moveTo>
                <a:lnTo>
                  <a:pt x="4166917" y="3563235"/>
                </a:lnTo>
                <a:lnTo>
                  <a:pt x="4166917" y="3564314"/>
                </a:lnTo>
                <a:cubicBezTo>
                  <a:pt x="4166917" y="3565483"/>
                  <a:pt x="4168400" y="3566607"/>
                  <a:pt x="4171368" y="3567686"/>
                </a:cubicBezTo>
                <a:lnTo>
                  <a:pt x="4172447" y="3566607"/>
                </a:lnTo>
                <a:lnTo>
                  <a:pt x="4172447" y="3564314"/>
                </a:lnTo>
                <a:close/>
                <a:moveTo>
                  <a:pt x="8779095" y="3560807"/>
                </a:moveTo>
                <a:lnTo>
                  <a:pt x="8776937" y="3562965"/>
                </a:lnTo>
                <a:lnTo>
                  <a:pt x="8776937" y="3565123"/>
                </a:lnTo>
                <a:lnTo>
                  <a:pt x="8779095" y="3567281"/>
                </a:lnTo>
                <a:lnTo>
                  <a:pt x="8781253" y="3567281"/>
                </a:lnTo>
                <a:lnTo>
                  <a:pt x="8781253" y="3562965"/>
                </a:lnTo>
                <a:close/>
                <a:moveTo>
                  <a:pt x="8726764" y="3560807"/>
                </a:moveTo>
                <a:lnTo>
                  <a:pt x="8726764" y="3562965"/>
                </a:lnTo>
                <a:lnTo>
                  <a:pt x="8727843" y="3562965"/>
                </a:lnTo>
                <a:lnTo>
                  <a:pt x="8727843" y="3560807"/>
                </a:lnTo>
                <a:close/>
                <a:moveTo>
                  <a:pt x="1248516" y="3560403"/>
                </a:moveTo>
                <a:lnTo>
                  <a:pt x="1248516" y="3561482"/>
                </a:lnTo>
                <a:lnTo>
                  <a:pt x="1251888" y="3561482"/>
                </a:lnTo>
                <a:lnTo>
                  <a:pt x="1251888" y="3560403"/>
                </a:lnTo>
                <a:close/>
                <a:moveTo>
                  <a:pt x="4235838" y="3558919"/>
                </a:moveTo>
                <a:lnTo>
                  <a:pt x="4235838" y="3563235"/>
                </a:lnTo>
                <a:lnTo>
                  <a:pt x="4240289" y="3565528"/>
                </a:lnTo>
                <a:lnTo>
                  <a:pt x="4238131" y="3558919"/>
                </a:lnTo>
                <a:close/>
                <a:moveTo>
                  <a:pt x="1588793" y="3558515"/>
                </a:moveTo>
                <a:lnTo>
                  <a:pt x="1588793" y="3560538"/>
                </a:lnTo>
                <a:lnTo>
                  <a:pt x="1593918" y="3563640"/>
                </a:lnTo>
                <a:lnTo>
                  <a:pt x="1595941" y="3563640"/>
                </a:lnTo>
                <a:lnTo>
                  <a:pt x="1595941" y="3561617"/>
                </a:lnTo>
                <a:cubicBezTo>
                  <a:pt x="1592524" y="3561617"/>
                  <a:pt x="1590816" y="3560583"/>
                  <a:pt x="1590816" y="3558515"/>
                </a:cubicBezTo>
                <a:close/>
                <a:moveTo>
                  <a:pt x="1237591" y="3557166"/>
                </a:moveTo>
                <a:lnTo>
                  <a:pt x="1237591" y="3559324"/>
                </a:lnTo>
                <a:lnTo>
                  <a:pt x="1240387" y="3560708"/>
                </a:lnTo>
                <a:close/>
                <a:moveTo>
                  <a:pt x="6108040" y="3556896"/>
                </a:moveTo>
                <a:lnTo>
                  <a:pt x="6104938" y="3558919"/>
                </a:lnTo>
                <a:cubicBezTo>
                  <a:pt x="6106286" y="3562066"/>
                  <a:pt x="6107680" y="3563820"/>
                  <a:pt x="6109119" y="3564179"/>
                </a:cubicBezTo>
                <a:lnTo>
                  <a:pt x="6111277" y="3561077"/>
                </a:lnTo>
                <a:lnTo>
                  <a:pt x="6111277" y="3559998"/>
                </a:lnTo>
                <a:close/>
                <a:moveTo>
                  <a:pt x="8756166" y="3556357"/>
                </a:moveTo>
                <a:lnTo>
                  <a:pt x="8755087" y="3557436"/>
                </a:lnTo>
                <a:lnTo>
                  <a:pt x="8752929" y="3565123"/>
                </a:lnTo>
                <a:lnTo>
                  <a:pt x="8754008" y="3565123"/>
                </a:lnTo>
                <a:lnTo>
                  <a:pt x="8758324" y="3566202"/>
                </a:lnTo>
                <a:lnTo>
                  <a:pt x="8759538" y="3565123"/>
                </a:lnTo>
                <a:lnTo>
                  <a:pt x="8759538" y="3557436"/>
                </a:lnTo>
                <a:lnTo>
                  <a:pt x="8757245" y="3557436"/>
                </a:lnTo>
                <a:close/>
                <a:moveTo>
                  <a:pt x="8165965" y="3555143"/>
                </a:moveTo>
                <a:lnTo>
                  <a:pt x="8165965" y="3556222"/>
                </a:lnTo>
                <a:lnTo>
                  <a:pt x="8169202" y="3556222"/>
                </a:lnTo>
                <a:lnTo>
                  <a:pt x="8169202" y="3555143"/>
                </a:lnTo>
                <a:close/>
                <a:moveTo>
                  <a:pt x="8170281" y="3554064"/>
                </a:moveTo>
                <a:lnTo>
                  <a:pt x="8170281" y="3555143"/>
                </a:lnTo>
                <a:lnTo>
                  <a:pt x="8173518" y="3555143"/>
                </a:lnTo>
                <a:lnTo>
                  <a:pt x="8173518" y="3554064"/>
                </a:lnTo>
                <a:close/>
                <a:moveTo>
                  <a:pt x="5261454" y="3553659"/>
                </a:moveTo>
                <a:lnTo>
                  <a:pt x="5258082" y="3556896"/>
                </a:lnTo>
                <a:cubicBezTo>
                  <a:pt x="5258082" y="3560673"/>
                  <a:pt x="5259566" y="3563190"/>
                  <a:pt x="5262533" y="3564449"/>
                </a:cubicBezTo>
                <a:lnTo>
                  <a:pt x="5265770" y="3564449"/>
                </a:lnTo>
                <a:cubicBezTo>
                  <a:pt x="5267209" y="3564449"/>
                  <a:pt x="5268648" y="3561932"/>
                  <a:pt x="5270086" y="3556896"/>
                </a:cubicBezTo>
                <a:lnTo>
                  <a:pt x="5265770" y="3553659"/>
                </a:lnTo>
                <a:close/>
                <a:moveTo>
                  <a:pt x="3745984" y="3552175"/>
                </a:moveTo>
                <a:lnTo>
                  <a:pt x="3745984" y="3553254"/>
                </a:lnTo>
                <a:lnTo>
                  <a:pt x="3748142" y="3555278"/>
                </a:lnTo>
                <a:lnTo>
                  <a:pt x="3749221" y="3554199"/>
                </a:lnTo>
                <a:lnTo>
                  <a:pt x="3749221" y="3552175"/>
                </a:lnTo>
                <a:close/>
                <a:moveTo>
                  <a:pt x="8628709" y="3552041"/>
                </a:moveTo>
                <a:lnTo>
                  <a:pt x="8625337" y="3555278"/>
                </a:lnTo>
                <a:lnTo>
                  <a:pt x="8625337" y="3556357"/>
                </a:lnTo>
                <a:lnTo>
                  <a:pt x="8629788" y="3556357"/>
                </a:lnTo>
                <a:lnTo>
                  <a:pt x="8631946" y="3554199"/>
                </a:lnTo>
                <a:lnTo>
                  <a:pt x="8629788" y="3552041"/>
                </a:lnTo>
                <a:close/>
                <a:moveTo>
                  <a:pt x="9108717" y="3551501"/>
                </a:moveTo>
                <a:lnTo>
                  <a:pt x="9108717" y="3553659"/>
                </a:lnTo>
                <a:lnTo>
                  <a:pt x="9111954" y="3553659"/>
                </a:lnTo>
                <a:lnTo>
                  <a:pt x="9109796" y="3551501"/>
                </a:lnTo>
                <a:close/>
                <a:moveTo>
                  <a:pt x="5733504" y="3551096"/>
                </a:moveTo>
                <a:lnTo>
                  <a:pt x="5727030" y="3553254"/>
                </a:lnTo>
                <a:lnTo>
                  <a:pt x="5718264" y="3552175"/>
                </a:lnTo>
                <a:lnTo>
                  <a:pt x="5697493" y="3555412"/>
                </a:lnTo>
                <a:lnTo>
                  <a:pt x="5698572" y="3562831"/>
                </a:lnTo>
                <a:lnTo>
                  <a:pt x="5698572" y="3576858"/>
                </a:lnTo>
                <a:lnTo>
                  <a:pt x="5696414" y="3583197"/>
                </a:lnTo>
                <a:cubicBezTo>
                  <a:pt x="5700730" y="3583197"/>
                  <a:pt x="5702888" y="3585715"/>
                  <a:pt x="5702888" y="3590750"/>
                </a:cubicBezTo>
                <a:lnTo>
                  <a:pt x="5704102" y="3591829"/>
                </a:lnTo>
                <a:lnTo>
                  <a:pt x="5705181" y="3591829"/>
                </a:lnTo>
                <a:lnTo>
                  <a:pt x="5709497" y="3585355"/>
                </a:lnTo>
                <a:lnTo>
                  <a:pt x="5712734" y="3585355"/>
                </a:lnTo>
                <a:lnTo>
                  <a:pt x="5719343" y="3588592"/>
                </a:lnTo>
                <a:cubicBezTo>
                  <a:pt x="5730313" y="3583287"/>
                  <a:pt x="5738315" y="3578656"/>
                  <a:pt x="5743350" y="3574700"/>
                </a:cubicBezTo>
                <a:cubicBezTo>
                  <a:pt x="5743350" y="3572901"/>
                  <a:pt x="5746992" y="3567551"/>
                  <a:pt x="5754275" y="3558649"/>
                </a:cubicBezTo>
                <a:lnTo>
                  <a:pt x="5755354" y="3554333"/>
                </a:lnTo>
                <a:lnTo>
                  <a:pt x="5745508" y="3551096"/>
                </a:lnTo>
                <a:lnTo>
                  <a:pt x="5744429" y="3551096"/>
                </a:lnTo>
                <a:lnTo>
                  <a:pt x="5740113" y="3553254"/>
                </a:lnTo>
                <a:close/>
                <a:moveTo>
                  <a:pt x="8740926" y="3548804"/>
                </a:moveTo>
                <a:lnTo>
                  <a:pt x="8732293" y="3549883"/>
                </a:lnTo>
                <a:cubicBezTo>
                  <a:pt x="8732293" y="3552580"/>
                  <a:pt x="8736250" y="3555457"/>
                  <a:pt x="8744162" y="3558515"/>
                </a:cubicBezTo>
                <a:lnTo>
                  <a:pt x="8747534" y="3552041"/>
                </a:lnTo>
                <a:close/>
                <a:moveTo>
                  <a:pt x="8617784" y="3548804"/>
                </a:moveTo>
                <a:lnTo>
                  <a:pt x="8617784" y="3549883"/>
                </a:lnTo>
                <a:lnTo>
                  <a:pt x="8619942" y="3552041"/>
                </a:lnTo>
                <a:lnTo>
                  <a:pt x="8621021" y="3550962"/>
                </a:lnTo>
                <a:lnTo>
                  <a:pt x="8621021" y="3548804"/>
                </a:lnTo>
                <a:close/>
                <a:moveTo>
                  <a:pt x="9102243" y="3548399"/>
                </a:moveTo>
                <a:lnTo>
                  <a:pt x="9102243" y="3550422"/>
                </a:lnTo>
                <a:lnTo>
                  <a:pt x="9106559" y="3553659"/>
                </a:lnTo>
                <a:lnTo>
                  <a:pt x="9106559" y="3552580"/>
                </a:lnTo>
                <a:cubicBezTo>
                  <a:pt x="9104761" y="3552580"/>
                  <a:pt x="9103682" y="3551187"/>
                  <a:pt x="9103322" y="3548399"/>
                </a:cubicBezTo>
                <a:close/>
                <a:moveTo>
                  <a:pt x="1570314" y="3548264"/>
                </a:moveTo>
                <a:lnTo>
                  <a:pt x="1570314" y="3549208"/>
                </a:lnTo>
                <a:lnTo>
                  <a:pt x="1572338" y="3549208"/>
                </a:lnTo>
                <a:lnTo>
                  <a:pt x="1572338" y="3548264"/>
                </a:lnTo>
                <a:close/>
                <a:moveTo>
                  <a:pt x="1579487" y="3547185"/>
                </a:moveTo>
                <a:cubicBezTo>
                  <a:pt x="1578138" y="3549973"/>
                  <a:pt x="1576114" y="3551366"/>
                  <a:pt x="1573417" y="3551366"/>
                </a:cubicBezTo>
                <a:lnTo>
                  <a:pt x="1573417" y="3553389"/>
                </a:lnTo>
                <a:lnTo>
                  <a:pt x="1574361" y="3553389"/>
                </a:lnTo>
                <a:lnTo>
                  <a:pt x="1579487" y="3549208"/>
                </a:lnTo>
                <a:lnTo>
                  <a:pt x="1580566" y="3549208"/>
                </a:lnTo>
                <a:cubicBezTo>
                  <a:pt x="1581554" y="3549208"/>
                  <a:pt x="1583263" y="3551636"/>
                  <a:pt x="1585690" y="3556491"/>
                </a:cubicBezTo>
                <a:lnTo>
                  <a:pt x="1586769" y="3556491"/>
                </a:lnTo>
                <a:cubicBezTo>
                  <a:pt x="1586769" y="3552715"/>
                  <a:pt x="1584342" y="3549613"/>
                  <a:pt x="1579487" y="3547185"/>
                </a:cubicBezTo>
                <a:close/>
                <a:moveTo>
                  <a:pt x="8236640" y="3546646"/>
                </a:moveTo>
                <a:cubicBezTo>
                  <a:pt x="8236640" y="3551411"/>
                  <a:pt x="8242350" y="3556042"/>
                  <a:pt x="8253769" y="3560538"/>
                </a:cubicBezTo>
                <a:lnTo>
                  <a:pt x="8254848" y="3559459"/>
                </a:lnTo>
                <a:lnTo>
                  <a:pt x="8254848" y="3557301"/>
                </a:lnTo>
                <a:cubicBezTo>
                  <a:pt x="8248194" y="3550197"/>
                  <a:pt x="8242125" y="3546646"/>
                  <a:pt x="8236640" y="3546646"/>
                </a:cubicBezTo>
                <a:close/>
                <a:moveTo>
                  <a:pt x="9291338" y="3546241"/>
                </a:moveTo>
                <a:cubicBezTo>
                  <a:pt x="9287742" y="3548309"/>
                  <a:pt x="9285943" y="3550782"/>
                  <a:pt x="9285943" y="3553659"/>
                </a:cubicBezTo>
                <a:lnTo>
                  <a:pt x="9290259" y="3556896"/>
                </a:lnTo>
                <a:lnTo>
                  <a:pt x="9291338" y="3556896"/>
                </a:lnTo>
                <a:lnTo>
                  <a:pt x="9293496" y="3549343"/>
                </a:lnTo>
                <a:lnTo>
                  <a:pt x="9293496" y="3548399"/>
                </a:lnTo>
                <a:close/>
                <a:moveTo>
                  <a:pt x="6190449" y="3546241"/>
                </a:moveTo>
                <a:lnTo>
                  <a:pt x="6190449" y="3547320"/>
                </a:lnTo>
                <a:lnTo>
                  <a:pt x="6194765" y="3547320"/>
                </a:lnTo>
                <a:lnTo>
                  <a:pt x="6194765" y="3546241"/>
                </a:lnTo>
                <a:close/>
                <a:moveTo>
                  <a:pt x="1047552" y="3546106"/>
                </a:moveTo>
                <a:lnTo>
                  <a:pt x="1045393" y="3548399"/>
                </a:lnTo>
                <a:lnTo>
                  <a:pt x="1045393" y="3549478"/>
                </a:lnTo>
                <a:lnTo>
                  <a:pt x="1048630" y="3546106"/>
                </a:lnTo>
                <a:close/>
                <a:moveTo>
                  <a:pt x="5246079" y="3545971"/>
                </a:moveTo>
                <a:lnTo>
                  <a:pt x="5246079" y="3549343"/>
                </a:lnTo>
                <a:lnTo>
                  <a:pt x="5247158" y="3554738"/>
                </a:lnTo>
                <a:lnTo>
                  <a:pt x="5249450" y="3554738"/>
                </a:lnTo>
                <a:lnTo>
                  <a:pt x="5249450" y="3553659"/>
                </a:lnTo>
                <a:lnTo>
                  <a:pt x="5248237" y="3545971"/>
                </a:lnTo>
                <a:close/>
                <a:moveTo>
                  <a:pt x="5578398" y="3544622"/>
                </a:moveTo>
                <a:lnTo>
                  <a:pt x="5602405" y="3545701"/>
                </a:lnTo>
                <a:lnTo>
                  <a:pt x="5607801" y="3545701"/>
                </a:lnTo>
                <a:lnTo>
                  <a:pt x="5615488" y="3544622"/>
                </a:lnTo>
                <a:cubicBezTo>
                  <a:pt x="5615488" y="3546780"/>
                  <a:pt x="5618051" y="3547859"/>
                  <a:pt x="5623176" y="3547859"/>
                </a:cubicBezTo>
                <a:cubicBezTo>
                  <a:pt x="5628302" y="3550557"/>
                  <a:pt x="5630864" y="3552715"/>
                  <a:pt x="5630864" y="3554333"/>
                </a:cubicBezTo>
                <a:lnTo>
                  <a:pt x="5629785" y="3555412"/>
                </a:lnTo>
                <a:lnTo>
                  <a:pt x="5627492" y="3555412"/>
                </a:lnTo>
                <a:lnTo>
                  <a:pt x="5621018" y="3553254"/>
                </a:lnTo>
                <a:lnTo>
                  <a:pt x="5613330" y="3554333"/>
                </a:lnTo>
                <a:lnTo>
                  <a:pt x="5593639" y="3552175"/>
                </a:lnTo>
                <a:lnTo>
                  <a:pt x="5583793" y="3553254"/>
                </a:lnTo>
                <a:lnTo>
                  <a:pt x="5572868" y="3551096"/>
                </a:lnTo>
                <a:lnTo>
                  <a:pt x="5569631" y="3552175"/>
                </a:lnTo>
                <a:cubicBezTo>
                  <a:pt x="5565944" y="3551276"/>
                  <a:pt x="5564101" y="3550197"/>
                  <a:pt x="5564101" y="3548938"/>
                </a:cubicBezTo>
                <a:lnTo>
                  <a:pt x="5564101" y="3547859"/>
                </a:lnTo>
                <a:lnTo>
                  <a:pt x="5571789" y="3547859"/>
                </a:lnTo>
                <a:cubicBezTo>
                  <a:pt x="5575655" y="3547859"/>
                  <a:pt x="5577858" y="3546780"/>
                  <a:pt x="5578398" y="3544622"/>
                </a:cubicBezTo>
                <a:close/>
                <a:moveTo>
                  <a:pt x="1584611" y="3544083"/>
                </a:moveTo>
                <a:lnTo>
                  <a:pt x="1584611" y="3547185"/>
                </a:lnTo>
                <a:lnTo>
                  <a:pt x="1587714" y="3550287"/>
                </a:lnTo>
                <a:lnTo>
                  <a:pt x="1588793" y="3550287"/>
                </a:lnTo>
                <a:lnTo>
                  <a:pt x="1588793" y="3546241"/>
                </a:lnTo>
                <a:lnTo>
                  <a:pt x="1586769" y="3544083"/>
                </a:lnTo>
                <a:close/>
                <a:moveTo>
                  <a:pt x="1242042" y="3543948"/>
                </a:moveTo>
                <a:lnTo>
                  <a:pt x="1239749" y="3546106"/>
                </a:lnTo>
                <a:lnTo>
                  <a:pt x="1239749" y="3549478"/>
                </a:lnTo>
                <a:lnTo>
                  <a:pt x="1242042" y="3549478"/>
                </a:lnTo>
                <a:lnTo>
                  <a:pt x="1244200" y="3547185"/>
                </a:lnTo>
                <a:lnTo>
                  <a:pt x="1244200" y="3543948"/>
                </a:lnTo>
                <a:close/>
                <a:moveTo>
                  <a:pt x="1725016" y="3543139"/>
                </a:moveTo>
                <a:lnTo>
                  <a:pt x="1721915" y="3546241"/>
                </a:lnTo>
                <a:lnTo>
                  <a:pt x="1721915" y="3549208"/>
                </a:lnTo>
                <a:lnTo>
                  <a:pt x="1722993" y="3549208"/>
                </a:lnTo>
                <a:lnTo>
                  <a:pt x="1725016" y="3545162"/>
                </a:lnTo>
                <a:close/>
                <a:moveTo>
                  <a:pt x="9100085" y="3543004"/>
                </a:moveTo>
                <a:lnTo>
                  <a:pt x="9100085" y="3546241"/>
                </a:lnTo>
                <a:lnTo>
                  <a:pt x="9101164" y="3546241"/>
                </a:lnTo>
                <a:lnTo>
                  <a:pt x="9101164" y="3543004"/>
                </a:lnTo>
                <a:close/>
                <a:moveTo>
                  <a:pt x="1106897" y="3542869"/>
                </a:moveTo>
                <a:cubicBezTo>
                  <a:pt x="1105457" y="3542869"/>
                  <a:pt x="1104333" y="3545072"/>
                  <a:pt x="1103524" y="3549478"/>
                </a:cubicBezTo>
                <a:lnTo>
                  <a:pt x="1109055" y="3551636"/>
                </a:lnTo>
                <a:lnTo>
                  <a:pt x="1110134" y="3550557"/>
                </a:lnTo>
                <a:cubicBezTo>
                  <a:pt x="1109414" y="3545432"/>
                  <a:pt x="1108335" y="3542869"/>
                  <a:pt x="1106897" y="3542869"/>
                </a:cubicBezTo>
                <a:close/>
                <a:moveTo>
                  <a:pt x="5255924" y="3541655"/>
                </a:moveTo>
                <a:lnTo>
                  <a:pt x="5255924" y="3543813"/>
                </a:lnTo>
                <a:lnTo>
                  <a:pt x="5260375" y="3545971"/>
                </a:lnTo>
                <a:lnTo>
                  <a:pt x="5260375" y="3543813"/>
                </a:lnTo>
                <a:close/>
                <a:moveTo>
                  <a:pt x="6662769" y="3540306"/>
                </a:moveTo>
                <a:lnTo>
                  <a:pt x="6662769" y="3541385"/>
                </a:lnTo>
                <a:lnTo>
                  <a:pt x="6667085" y="3541385"/>
                </a:lnTo>
                <a:lnTo>
                  <a:pt x="6667085" y="3540306"/>
                </a:lnTo>
                <a:close/>
                <a:moveTo>
                  <a:pt x="5253766" y="3539497"/>
                </a:moveTo>
                <a:lnTo>
                  <a:pt x="5253766" y="3541655"/>
                </a:lnTo>
                <a:lnTo>
                  <a:pt x="5254845" y="3541655"/>
                </a:lnTo>
                <a:lnTo>
                  <a:pt x="5254845" y="3539497"/>
                </a:lnTo>
                <a:close/>
                <a:moveTo>
                  <a:pt x="1733245" y="3538958"/>
                </a:moveTo>
                <a:cubicBezTo>
                  <a:pt x="1733245" y="3544083"/>
                  <a:pt x="1730861" y="3547185"/>
                  <a:pt x="1726096" y="3548264"/>
                </a:cubicBezTo>
                <a:lnTo>
                  <a:pt x="1726096" y="3549208"/>
                </a:lnTo>
                <a:lnTo>
                  <a:pt x="1732166" y="3550287"/>
                </a:lnTo>
                <a:lnTo>
                  <a:pt x="1731222" y="3549208"/>
                </a:lnTo>
                <a:lnTo>
                  <a:pt x="1731222" y="3548264"/>
                </a:lnTo>
                <a:lnTo>
                  <a:pt x="1734189" y="3543139"/>
                </a:lnTo>
                <a:lnTo>
                  <a:pt x="1734189" y="3538958"/>
                </a:lnTo>
                <a:close/>
                <a:moveTo>
                  <a:pt x="8637341" y="3535721"/>
                </a:moveTo>
                <a:lnTo>
                  <a:pt x="8637341" y="3537879"/>
                </a:lnTo>
                <a:lnTo>
                  <a:pt x="8638420" y="3537879"/>
                </a:lnTo>
                <a:lnTo>
                  <a:pt x="8638420" y="3535721"/>
                </a:lnTo>
                <a:close/>
                <a:moveTo>
                  <a:pt x="5255924" y="3534102"/>
                </a:moveTo>
                <a:lnTo>
                  <a:pt x="5255924" y="3537339"/>
                </a:lnTo>
                <a:lnTo>
                  <a:pt x="5258082" y="3535181"/>
                </a:lnTo>
                <a:lnTo>
                  <a:pt x="5257003" y="3534102"/>
                </a:lnTo>
                <a:close/>
                <a:moveTo>
                  <a:pt x="1737290" y="3533832"/>
                </a:moveTo>
                <a:lnTo>
                  <a:pt x="1737290" y="3535990"/>
                </a:lnTo>
                <a:lnTo>
                  <a:pt x="1738369" y="3535990"/>
                </a:lnTo>
                <a:lnTo>
                  <a:pt x="1738369" y="3533832"/>
                </a:lnTo>
                <a:close/>
                <a:moveTo>
                  <a:pt x="3632959" y="3531809"/>
                </a:moveTo>
                <a:lnTo>
                  <a:pt x="3632959" y="3535046"/>
                </a:lnTo>
                <a:lnTo>
                  <a:pt x="3635117" y="3532888"/>
                </a:lnTo>
                <a:lnTo>
                  <a:pt x="3635117" y="3531809"/>
                </a:lnTo>
                <a:close/>
                <a:moveTo>
                  <a:pt x="2247915" y="3531405"/>
                </a:moveTo>
                <a:lnTo>
                  <a:pt x="2241443" y="3543409"/>
                </a:lnTo>
                <a:cubicBezTo>
                  <a:pt x="2241443" y="3552220"/>
                  <a:pt x="2243600" y="3557615"/>
                  <a:pt x="2247915" y="3559594"/>
                </a:cubicBezTo>
                <a:lnTo>
                  <a:pt x="2247915" y="3560673"/>
                </a:lnTo>
                <a:lnTo>
                  <a:pt x="2248995" y="3560673"/>
                </a:lnTo>
                <a:lnTo>
                  <a:pt x="2248995" y="3553120"/>
                </a:lnTo>
                <a:lnTo>
                  <a:pt x="2247915" y="3545567"/>
                </a:lnTo>
                <a:lnTo>
                  <a:pt x="2253311" y="3540171"/>
                </a:lnTo>
                <a:lnTo>
                  <a:pt x="2253311" y="3532484"/>
                </a:lnTo>
                <a:close/>
                <a:moveTo>
                  <a:pt x="5252687" y="3530865"/>
                </a:moveTo>
                <a:lnTo>
                  <a:pt x="5252687" y="3533023"/>
                </a:lnTo>
                <a:lnTo>
                  <a:pt x="5253766" y="3533023"/>
                </a:lnTo>
                <a:lnTo>
                  <a:pt x="5253766" y="3530865"/>
                </a:lnTo>
                <a:close/>
                <a:moveTo>
                  <a:pt x="5111743" y="3530865"/>
                </a:moveTo>
                <a:lnTo>
                  <a:pt x="5111743" y="3533023"/>
                </a:lnTo>
                <a:lnTo>
                  <a:pt x="5114035" y="3533023"/>
                </a:lnTo>
                <a:lnTo>
                  <a:pt x="5114035" y="3530865"/>
                </a:lnTo>
                <a:close/>
                <a:moveTo>
                  <a:pt x="1727041" y="3529786"/>
                </a:moveTo>
                <a:lnTo>
                  <a:pt x="1725016" y="3532888"/>
                </a:lnTo>
                <a:lnTo>
                  <a:pt x="1725016" y="3538958"/>
                </a:lnTo>
                <a:lnTo>
                  <a:pt x="1727041" y="3541116"/>
                </a:lnTo>
                <a:lnTo>
                  <a:pt x="1728120" y="3535990"/>
                </a:lnTo>
                <a:lnTo>
                  <a:pt x="1727041" y="3534911"/>
                </a:lnTo>
                <a:lnTo>
                  <a:pt x="1727041" y="3533832"/>
                </a:lnTo>
                <a:lnTo>
                  <a:pt x="1729063" y="3530865"/>
                </a:lnTo>
                <a:lnTo>
                  <a:pt x="1728120" y="3529786"/>
                </a:lnTo>
                <a:close/>
                <a:moveTo>
                  <a:pt x="1099208" y="3529651"/>
                </a:moveTo>
                <a:cubicBezTo>
                  <a:pt x="1096960" y="3530370"/>
                  <a:pt x="1095836" y="3532573"/>
                  <a:pt x="1095836" y="3536260"/>
                </a:cubicBezTo>
                <a:lnTo>
                  <a:pt x="1095836" y="3537339"/>
                </a:lnTo>
                <a:lnTo>
                  <a:pt x="1098130" y="3537339"/>
                </a:lnTo>
                <a:cubicBezTo>
                  <a:pt x="1101726" y="3535181"/>
                  <a:pt x="1103524" y="3532618"/>
                  <a:pt x="1103524" y="3529651"/>
                </a:cubicBezTo>
                <a:close/>
                <a:moveTo>
                  <a:pt x="1125508" y="3527493"/>
                </a:moveTo>
                <a:lnTo>
                  <a:pt x="1125508" y="3528572"/>
                </a:lnTo>
                <a:lnTo>
                  <a:pt x="1127802" y="3528572"/>
                </a:lnTo>
                <a:lnTo>
                  <a:pt x="1127802" y="3527493"/>
                </a:lnTo>
                <a:close/>
                <a:moveTo>
                  <a:pt x="5258082" y="3526549"/>
                </a:moveTo>
                <a:lnTo>
                  <a:pt x="5254845" y="3529786"/>
                </a:lnTo>
                <a:lnTo>
                  <a:pt x="5255924" y="3529786"/>
                </a:lnTo>
                <a:lnTo>
                  <a:pt x="5259161" y="3526549"/>
                </a:lnTo>
                <a:close/>
                <a:moveTo>
                  <a:pt x="1238670" y="3526414"/>
                </a:moveTo>
                <a:cubicBezTo>
                  <a:pt x="1234263" y="3528932"/>
                  <a:pt x="1232060" y="3532214"/>
                  <a:pt x="1232060" y="3536260"/>
                </a:cubicBezTo>
                <a:lnTo>
                  <a:pt x="1235433" y="3536260"/>
                </a:lnTo>
                <a:cubicBezTo>
                  <a:pt x="1236870" y="3536260"/>
                  <a:pt x="1237949" y="3532978"/>
                  <a:pt x="1238670" y="3526414"/>
                </a:cubicBezTo>
                <a:close/>
                <a:moveTo>
                  <a:pt x="5737955" y="3525335"/>
                </a:moveTo>
                <a:lnTo>
                  <a:pt x="5737955" y="3526414"/>
                </a:lnTo>
                <a:lnTo>
                  <a:pt x="5740113" y="3526414"/>
                </a:lnTo>
                <a:lnTo>
                  <a:pt x="5740113" y="3525335"/>
                </a:lnTo>
                <a:close/>
                <a:moveTo>
                  <a:pt x="3743826" y="3524391"/>
                </a:moveTo>
                <a:lnTo>
                  <a:pt x="3743826" y="3526549"/>
                </a:lnTo>
                <a:lnTo>
                  <a:pt x="3745984" y="3528707"/>
                </a:lnTo>
                <a:lnTo>
                  <a:pt x="3747063" y="3527628"/>
                </a:lnTo>
                <a:lnTo>
                  <a:pt x="3747063" y="3526549"/>
                </a:lnTo>
                <a:lnTo>
                  <a:pt x="3744905" y="3524391"/>
                </a:lnTo>
                <a:close/>
                <a:moveTo>
                  <a:pt x="9307523" y="3523852"/>
                </a:moveTo>
                <a:lnTo>
                  <a:pt x="9307523" y="3533428"/>
                </a:lnTo>
                <a:lnTo>
                  <a:pt x="9308602" y="3533428"/>
                </a:lnTo>
                <a:lnTo>
                  <a:pt x="9309547" y="3523852"/>
                </a:lnTo>
                <a:close/>
                <a:moveTo>
                  <a:pt x="9291338" y="3523852"/>
                </a:moveTo>
                <a:cubicBezTo>
                  <a:pt x="9287022" y="3525290"/>
                  <a:pt x="9284864" y="3526729"/>
                  <a:pt x="9284864" y="3528168"/>
                </a:cubicBezTo>
                <a:lnTo>
                  <a:pt x="9284864" y="3529247"/>
                </a:lnTo>
                <a:lnTo>
                  <a:pt x="9288101" y="3532349"/>
                </a:lnTo>
                <a:cubicBezTo>
                  <a:pt x="9289540" y="3532349"/>
                  <a:pt x="9290979" y="3529876"/>
                  <a:pt x="9292417" y="3524931"/>
                </a:cubicBezTo>
                <a:close/>
                <a:moveTo>
                  <a:pt x="5744429" y="3523312"/>
                </a:moveTo>
                <a:lnTo>
                  <a:pt x="5742271" y="3525335"/>
                </a:lnTo>
                <a:lnTo>
                  <a:pt x="5746722" y="3529651"/>
                </a:lnTo>
                <a:lnTo>
                  <a:pt x="5747801" y="3529651"/>
                </a:lnTo>
                <a:lnTo>
                  <a:pt x="5751038" y="3526414"/>
                </a:lnTo>
                <a:lnTo>
                  <a:pt x="5746722" y="3523312"/>
                </a:lnTo>
                <a:close/>
                <a:moveTo>
                  <a:pt x="5204672" y="3522233"/>
                </a:moveTo>
                <a:lnTo>
                  <a:pt x="5204672" y="3523312"/>
                </a:lnTo>
                <a:lnTo>
                  <a:pt x="5206830" y="3523312"/>
                </a:lnTo>
                <a:lnTo>
                  <a:pt x="5206830" y="3522233"/>
                </a:lnTo>
                <a:close/>
                <a:moveTo>
                  <a:pt x="3733171" y="3522233"/>
                </a:moveTo>
                <a:lnTo>
                  <a:pt x="3733171" y="3524391"/>
                </a:lnTo>
                <a:lnTo>
                  <a:pt x="3735329" y="3524391"/>
                </a:lnTo>
                <a:lnTo>
                  <a:pt x="3735329" y="3522233"/>
                </a:lnTo>
                <a:close/>
                <a:moveTo>
                  <a:pt x="4075067" y="3521694"/>
                </a:moveTo>
                <a:lnTo>
                  <a:pt x="4075067" y="3522773"/>
                </a:lnTo>
                <a:lnTo>
                  <a:pt x="4078304" y="3522773"/>
                </a:lnTo>
                <a:lnTo>
                  <a:pt x="4078304" y="3521694"/>
                </a:lnTo>
                <a:close/>
                <a:moveTo>
                  <a:pt x="2049109" y="3521694"/>
                </a:moveTo>
                <a:lnTo>
                  <a:pt x="2049109" y="3522773"/>
                </a:lnTo>
                <a:lnTo>
                  <a:pt x="2051268" y="3522773"/>
                </a:lnTo>
                <a:lnTo>
                  <a:pt x="2051268" y="3521694"/>
                </a:lnTo>
                <a:close/>
                <a:moveTo>
                  <a:pt x="7590600" y="3521559"/>
                </a:moveTo>
                <a:lnTo>
                  <a:pt x="7589521" y="3525875"/>
                </a:lnTo>
                <a:lnTo>
                  <a:pt x="7590600" y="3526954"/>
                </a:lnTo>
                <a:lnTo>
                  <a:pt x="7591679" y="3526954"/>
                </a:lnTo>
                <a:lnTo>
                  <a:pt x="7592758" y="3525875"/>
                </a:lnTo>
                <a:lnTo>
                  <a:pt x="7592758" y="3524796"/>
                </a:lnTo>
                <a:lnTo>
                  <a:pt x="7591679" y="3521559"/>
                </a:lnTo>
                <a:close/>
                <a:moveTo>
                  <a:pt x="3719279" y="3521154"/>
                </a:moveTo>
                <a:lnTo>
                  <a:pt x="3721437" y="3523312"/>
                </a:lnTo>
                <a:lnTo>
                  <a:pt x="3722516" y="3523312"/>
                </a:lnTo>
                <a:lnTo>
                  <a:pt x="3720358" y="3521154"/>
                </a:lnTo>
                <a:close/>
                <a:moveTo>
                  <a:pt x="1124431" y="3520884"/>
                </a:moveTo>
                <a:cubicBezTo>
                  <a:pt x="1117866" y="3522323"/>
                  <a:pt x="1114585" y="3524166"/>
                  <a:pt x="1114585" y="3526414"/>
                </a:cubicBezTo>
                <a:lnTo>
                  <a:pt x="1114585" y="3527493"/>
                </a:lnTo>
                <a:lnTo>
                  <a:pt x="1116742" y="3527493"/>
                </a:lnTo>
                <a:lnTo>
                  <a:pt x="1124431" y="3521963"/>
                </a:lnTo>
                <a:close/>
                <a:moveTo>
                  <a:pt x="1718812" y="3520615"/>
                </a:moveTo>
                <a:lnTo>
                  <a:pt x="1716790" y="3522638"/>
                </a:lnTo>
                <a:lnTo>
                  <a:pt x="1716790" y="3524661"/>
                </a:lnTo>
                <a:lnTo>
                  <a:pt x="1721915" y="3524661"/>
                </a:lnTo>
                <a:lnTo>
                  <a:pt x="1721915" y="3523717"/>
                </a:lnTo>
                <a:lnTo>
                  <a:pt x="1720972" y="3520615"/>
                </a:lnTo>
                <a:close/>
                <a:moveTo>
                  <a:pt x="1730141" y="3519536"/>
                </a:moveTo>
                <a:lnTo>
                  <a:pt x="1729063" y="3524661"/>
                </a:lnTo>
                <a:lnTo>
                  <a:pt x="1730141" y="3524661"/>
                </a:lnTo>
                <a:lnTo>
                  <a:pt x="1729063" y="3525740"/>
                </a:lnTo>
                <a:lnTo>
                  <a:pt x="1729063" y="3527763"/>
                </a:lnTo>
                <a:lnTo>
                  <a:pt x="1730141" y="3527763"/>
                </a:lnTo>
                <a:lnTo>
                  <a:pt x="1730141" y="3525740"/>
                </a:lnTo>
                <a:lnTo>
                  <a:pt x="1731222" y="3525740"/>
                </a:lnTo>
                <a:lnTo>
                  <a:pt x="1730141" y="3524661"/>
                </a:lnTo>
                <a:lnTo>
                  <a:pt x="1730141" y="3523717"/>
                </a:lnTo>
                <a:lnTo>
                  <a:pt x="1731222" y="3520615"/>
                </a:lnTo>
                <a:lnTo>
                  <a:pt x="1731222" y="3519536"/>
                </a:lnTo>
                <a:close/>
                <a:moveTo>
                  <a:pt x="1584611" y="3519536"/>
                </a:moveTo>
                <a:lnTo>
                  <a:pt x="1584611" y="3520615"/>
                </a:lnTo>
                <a:lnTo>
                  <a:pt x="1586769" y="3522638"/>
                </a:lnTo>
                <a:lnTo>
                  <a:pt x="1587714" y="3521559"/>
                </a:lnTo>
                <a:lnTo>
                  <a:pt x="1587714" y="3520615"/>
                </a:lnTo>
                <a:lnTo>
                  <a:pt x="1586769" y="3519536"/>
                </a:lnTo>
                <a:close/>
                <a:moveTo>
                  <a:pt x="3572130" y="3519131"/>
                </a:moveTo>
                <a:cubicBezTo>
                  <a:pt x="3568623" y="3519131"/>
                  <a:pt x="3566510" y="3520525"/>
                  <a:pt x="3565791" y="3523312"/>
                </a:cubicBezTo>
                <a:lnTo>
                  <a:pt x="3566870" y="3524391"/>
                </a:lnTo>
                <a:lnTo>
                  <a:pt x="3568893" y="3524391"/>
                </a:lnTo>
                <a:lnTo>
                  <a:pt x="3572130" y="3521154"/>
                </a:lnTo>
                <a:close/>
                <a:moveTo>
                  <a:pt x="5246079" y="3518861"/>
                </a:moveTo>
                <a:lnTo>
                  <a:pt x="5248237" y="3521019"/>
                </a:lnTo>
                <a:lnTo>
                  <a:pt x="5248237" y="3518861"/>
                </a:lnTo>
                <a:close/>
                <a:moveTo>
                  <a:pt x="5220992" y="3518861"/>
                </a:moveTo>
                <a:cubicBezTo>
                  <a:pt x="5216586" y="3520480"/>
                  <a:pt x="5214383" y="3524121"/>
                  <a:pt x="5214383" y="3529786"/>
                </a:cubicBezTo>
                <a:lnTo>
                  <a:pt x="5215597" y="3533023"/>
                </a:lnTo>
                <a:lnTo>
                  <a:pt x="5216676" y="3533023"/>
                </a:lnTo>
                <a:cubicBezTo>
                  <a:pt x="5220992" y="3531045"/>
                  <a:pt x="5223150" y="3526684"/>
                  <a:pt x="5223150" y="3519940"/>
                </a:cubicBezTo>
                <a:lnTo>
                  <a:pt x="5222071" y="3518861"/>
                </a:lnTo>
                <a:close/>
                <a:moveTo>
                  <a:pt x="6208522" y="3518726"/>
                </a:moveTo>
                <a:lnTo>
                  <a:pt x="6204206" y="3521963"/>
                </a:lnTo>
                <a:lnTo>
                  <a:pt x="6204206" y="3524121"/>
                </a:lnTo>
                <a:lnTo>
                  <a:pt x="6208522" y="3524121"/>
                </a:lnTo>
                <a:lnTo>
                  <a:pt x="6209466" y="3519805"/>
                </a:lnTo>
                <a:close/>
                <a:moveTo>
                  <a:pt x="6094282" y="3517782"/>
                </a:moveTo>
                <a:lnTo>
                  <a:pt x="6090101" y="3521963"/>
                </a:lnTo>
                <a:lnTo>
                  <a:pt x="6092124" y="3524121"/>
                </a:lnTo>
                <a:lnTo>
                  <a:pt x="6096440" y="3518726"/>
                </a:lnTo>
                <a:lnTo>
                  <a:pt x="6095361" y="3517782"/>
                </a:lnTo>
                <a:close/>
                <a:moveTo>
                  <a:pt x="2067453" y="3517378"/>
                </a:moveTo>
                <a:lnTo>
                  <a:pt x="2064215" y="3521694"/>
                </a:lnTo>
                <a:lnTo>
                  <a:pt x="2069609" y="3521694"/>
                </a:lnTo>
                <a:lnTo>
                  <a:pt x="2069609" y="3517378"/>
                </a:lnTo>
                <a:close/>
                <a:moveTo>
                  <a:pt x="3715098" y="3515894"/>
                </a:moveTo>
                <a:lnTo>
                  <a:pt x="3716177" y="3519131"/>
                </a:lnTo>
                <a:lnTo>
                  <a:pt x="3718200" y="3519131"/>
                </a:lnTo>
                <a:lnTo>
                  <a:pt x="3718200" y="3518052"/>
                </a:lnTo>
                <a:lnTo>
                  <a:pt x="3716177" y="3515894"/>
                </a:lnTo>
                <a:close/>
                <a:moveTo>
                  <a:pt x="6678954" y="3515624"/>
                </a:moveTo>
                <a:lnTo>
                  <a:pt x="6675717" y="3516703"/>
                </a:lnTo>
                <a:lnTo>
                  <a:pt x="6675717" y="3521019"/>
                </a:lnTo>
                <a:lnTo>
                  <a:pt x="6678954" y="3524256"/>
                </a:lnTo>
                <a:lnTo>
                  <a:pt x="6681112" y="3524256"/>
                </a:lnTo>
                <a:lnTo>
                  <a:pt x="6683135" y="3522098"/>
                </a:lnTo>
                <a:lnTo>
                  <a:pt x="6683135" y="3518861"/>
                </a:lnTo>
                <a:cubicBezTo>
                  <a:pt x="6683135" y="3517782"/>
                  <a:pt x="6681741" y="3516703"/>
                  <a:pt x="6678954" y="3515624"/>
                </a:cubicBezTo>
                <a:close/>
                <a:moveTo>
                  <a:pt x="7659656" y="3515085"/>
                </a:moveTo>
                <a:lnTo>
                  <a:pt x="7669368" y="3515085"/>
                </a:lnTo>
                <a:lnTo>
                  <a:pt x="7675842" y="3520480"/>
                </a:lnTo>
                <a:lnTo>
                  <a:pt x="7678000" y="3520480"/>
                </a:lnTo>
                <a:lnTo>
                  <a:pt x="7686497" y="3517243"/>
                </a:lnTo>
                <a:cubicBezTo>
                  <a:pt x="7689374" y="3517243"/>
                  <a:pt x="7695129" y="3520840"/>
                  <a:pt x="7703761" y="3528033"/>
                </a:cubicBezTo>
                <a:lnTo>
                  <a:pt x="7703761" y="3530191"/>
                </a:lnTo>
                <a:lnTo>
                  <a:pt x="7699445" y="3536665"/>
                </a:lnTo>
                <a:lnTo>
                  <a:pt x="7700524" y="3547455"/>
                </a:lnTo>
                <a:lnTo>
                  <a:pt x="7699445" y="3556087"/>
                </a:lnTo>
                <a:lnTo>
                  <a:pt x="7700524" y="3560403"/>
                </a:lnTo>
                <a:lnTo>
                  <a:pt x="7703761" y="3560403"/>
                </a:lnTo>
                <a:lnTo>
                  <a:pt x="7709156" y="3556087"/>
                </a:lnTo>
                <a:lnTo>
                  <a:pt x="7723183" y="3562561"/>
                </a:lnTo>
                <a:lnTo>
                  <a:pt x="7731815" y="3562561"/>
                </a:lnTo>
                <a:cubicBezTo>
                  <a:pt x="7731815" y="3559684"/>
                  <a:pt x="7732534" y="3558245"/>
                  <a:pt x="7733973" y="3558245"/>
                </a:cubicBezTo>
                <a:lnTo>
                  <a:pt x="7745842" y="3559324"/>
                </a:lnTo>
                <a:cubicBezTo>
                  <a:pt x="7748719" y="3559324"/>
                  <a:pt x="7751237" y="3554289"/>
                  <a:pt x="7753395" y="3544218"/>
                </a:cubicBezTo>
                <a:lnTo>
                  <a:pt x="7754474" y="3537744"/>
                </a:lnTo>
                <a:lnTo>
                  <a:pt x="7755553" y="3536665"/>
                </a:lnTo>
                <a:lnTo>
                  <a:pt x="7756632" y="3536665"/>
                </a:lnTo>
                <a:lnTo>
                  <a:pt x="7759869" y="3538823"/>
                </a:lnTo>
                <a:lnTo>
                  <a:pt x="7758790" y="3544218"/>
                </a:lnTo>
                <a:cubicBezTo>
                  <a:pt x="7760588" y="3552131"/>
                  <a:pt x="7764904" y="3556087"/>
                  <a:pt x="7771738" y="3556087"/>
                </a:cubicBezTo>
                <a:lnTo>
                  <a:pt x="7771738" y="3555008"/>
                </a:lnTo>
                <a:lnTo>
                  <a:pt x="7772817" y="3543139"/>
                </a:lnTo>
                <a:lnTo>
                  <a:pt x="7769580" y="3533428"/>
                </a:lnTo>
                <a:lnTo>
                  <a:pt x="7768501" y="3533428"/>
                </a:lnTo>
                <a:lnTo>
                  <a:pt x="7769580" y="3525875"/>
                </a:lnTo>
                <a:cubicBezTo>
                  <a:pt x="7766343" y="3524436"/>
                  <a:pt x="7764545" y="3522998"/>
                  <a:pt x="7764185" y="3521559"/>
                </a:cubicBezTo>
                <a:lnTo>
                  <a:pt x="7764185" y="3520480"/>
                </a:lnTo>
                <a:cubicBezTo>
                  <a:pt x="7764185" y="3519401"/>
                  <a:pt x="7765624" y="3518322"/>
                  <a:pt x="7768501" y="3517243"/>
                </a:cubicBezTo>
                <a:lnTo>
                  <a:pt x="7789002" y="3525875"/>
                </a:lnTo>
                <a:cubicBezTo>
                  <a:pt x="7789002" y="3530910"/>
                  <a:pt x="7791520" y="3533428"/>
                  <a:pt x="7796555" y="3533428"/>
                </a:cubicBezTo>
                <a:cubicBezTo>
                  <a:pt x="7804468" y="3535226"/>
                  <a:pt x="7808424" y="3539183"/>
                  <a:pt x="7808424" y="3545297"/>
                </a:cubicBezTo>
                <a:cubicBezTo>
                  <a:pt x="7808424" y="3547815"/>
                  <a:pt x="7807345" y="3549973"/>
                  <a:pt x="7805187" y="3551771"/>
                </a:cubicBezTo>
                <a:cubicBezTo>
                  <a:pt x="7810223" y="3557526"/>
                  <a:pt x="7812740" y="3561482"/>
                  <a:pt x="7812740" y="3563640"/>
                </a:cubicBezTo>
                <a:cubicBezTo>
                  <a:pt x="7812021" y="3570653"/>
                  <a:pt x="7807345" y="3579285"/>
                  <a:pt x="7798713" y="3589536"/>
                </a:cubicBezTo>
                <a:lnTo>
                  <a:pt x="7795476" y="3589536"/>
                </a:lnTo>
                <a:lnTo>
                  <a:pt x="7790081" y="3587378"/>
                </a:lnTo>
                <a:lnTo>
                  <a:pt x="7784686" y="3589536"/>
                </a:lnTo>
                <a:cubicBezTo>
                  <a:pt x="7781269" y="3589536"/>
                  <a:pt x="7779471" y="3587018"/>
                  <a:pt x="7779291" y="3581983"/>
                </a:cubicBezTo>
                <a:lnTo>
                  <a:pt x="7777133" y="3581983"/>
                </a:lnTo>
                <a:cubicBezTo>
                  <a:pt x="7777133" y="3587018"/>
                  <a:pt x="7774975" y="3589536"/>
                  <a:pt x="7770659" y="3589536"/>
                </a:cubicBezTo>
                <a:lnTo>
                  <a:pt x="7759869" y="3596010"/>
                </a:lnTo>
                <a:lnTo>
                  <a:pt x="7754474" y="3601405"/>
                </a:lnTo>
                <a:cubicBezTo>
                  <a:pt x="7751597" y="3601405"/>
                  <a:pt x="7750158" y="3598887"/>
                  <a:pt x="7750158" y="3593852"/>
                </a:cubicBezTo>
                <a:lnTo>
                  <a:pt x="7748000" y="3593852"/>
                </a:lnTo>
                <a:lnTo>
                  <a:pt x="7748000" y="3592773"/>
                </a:lnTo>
                <a:lnTo>
                  <a:pt x="7741526" y="3599247"/>
                </a:lnTo>
                <a:lnTo>
                  <a:pt x="7736131" y="3600326"/>
                </a:lnTo>
                <a:cubicBezTo>
                  <a:pt x="7727679" y="3600326"/>
                  <a:pt x="7722284" y="3597808"/>
                  <a:pt x="7719946" y="3592773"/>
                </a:cubicBezTo>
                <a:lnTo>
                  <a:pt x="7715630" y="3590615"/>
                </a:lnTo>
                <a:lnTo>
                  <a:pt x="7715630" y="3591694"/>
                </a:lnTo>
                <a:lnTo>
                  <a:pt x="7716709" y="3596010"/>
                </a:lnTo>
                <a:lnTo>
                  <a:pt x="7713472" y="3598168"/>
                </a:lnTo>
                <a:lnTo>
                  <a:pt x="7708077" y="3596010"/>
                </a:lnTo>
                <a:cubicBezTo>
                  <a:pt x="7704300" y="3598168"/>
                  <a:pt x="7699984" y="3599247"/>
                  <a:pt x="7695129" y="3599247"/>
                </a:cubicBezTo>
                <a:cubicBezTo>
                  <a:pt x="7676876" y="3599247"/>
                  <a:pt x="7665052" y="3594212"/>
                  <a:pt x="7659656" y="3584141"/>
                </a:cubicBezTo>
                <a:lnTo>
                  <a:pt x="7659656" y="3583062"/>
                </a:lnTo>
                <a:lnTo>
                  <a:pt x="7660736" y="3575509"/>
                </a:lnTo>
                <a:lnTo>
                  <a:pt x="7658578" y="3569035"/>
                </a:lnTo>
                <a:lnTo>
                  <a:pt x="7658578" y="3565798"/>
                </a:lnTo>
                <a:lnTo>
                  <a:pt x="7660736" y="3557166"/>
                </a:lnTo>
                <a:lnTo>
                  <a:pt x="7660736" y="3556087"/>
                </a:lnTo>
                <a:lnTo>
                  <a:pt x="7657498" y="3551771"/>
                </a:lnTo>
                <a:lnTo>
                  <a:pt x="7658578" y="3540981"/>
                </a:lnTo>
                <a:cubicBezTo>
                  <a:pt x="7656420" y="3540981"/>
                  <a:pt x="7655340" y="3535586"/>
                  <a:pt x="7655340" y="3524796"/>
                </a:cubicBezTo>
                <a:cubicBezTo>
                  <a:pt x="7656779" y="3518322"/>
                  <a:pt x="7658218" y="3515085"/>
                  <a:pt x="7659656" y="3515085"/>
                </a:cubicBezTo>
                <a:close/>
                <a:moveTo>
                  <a:pt x="4081541" y="3515085"/>
                </a:moveTo>
                <a:lnTo>
                  <a:pt x="4081541" y="3517378"/>
                </a:lnTo>
                <a:lnTo>
                  <a:pt x="4082754" y="3517378"/>
                </a:lnTo>
                <a:lnTo>
                  <a:pt x="4082754" y="3515085"/>
                </a:lnTo>
                <a:close/>
                <a:moveTo>
                  <a:pt x="5751038" y="3513601"/>
                </a:moveTo>
                <a:lnTo>
                  <a:pt x="5751038" y="3517917"/>
                </a:lnTo>
                <a:lnTo>
                  <a:pt x="5753196" y="3517917"/>
                </a:lnTo>
                <a:lnTo>
                  <a:pt x="5755354" y="3515759"/>
                </a:lnTo>
                <a:lnTo>
                  <a:pt x="5753196" y="3513601"/>
                </a:lnTo>
                <a:close/>
                <a:moveTo>
                  <a:pt x="6224302" y="3513466"/>
                </a:moveTo>
                <a:lnTo>
                  <a:pt x="6226460" y="3515624"/>
                </a:lnTo>
                <a:lnTo>
                  <a:pt x="6224302" y="3517782"/>
                </a:lnTo>
                <a:lnTo>
                  <a:pt x="6223223" y="3517782"/>
                </a:lnTo>
                <a:lnTo>
                  <a:pt x="6221200" y="3515624"/>
                </a:lnTo>
                <a:close/>
                <a:moveTo>
                  <a:pt x="5194826" y="3513466"/>
                </a:moveTo>
                <a:lnTo>
                  <a:pt x="5194826" y="3516703"/>
                </a:lnTo>
                <a:lnTo>
                  <a:pt x="5195905" y="3516703"/>
                </a:lnTo>
                <a:lnTo>
                  <a:pt x="5195905" y="3513466"/>
                </a:lnTo>
                <a:close/>
                <a:moveTo>
                  <a:pt x="1054160" y="3513196"/>
                </a:moveTo>
                <a:lnTo>
                  <a:pt x="1052001" y="3515354"/>
                </a:lnTo>
                <a:lnTo>
                  <a:pt x="1053081" y="3516433"/>
                </a:lnTo>
                <a:lnTo>
                  <a:pt x="1053081" y="3517512"/>
                </a:lnTo>
                <a:lnTo>
                  <a:pt x="1056319" y="3516433"/>
                </a:lnTo>
                <a:lnTo>
                  <a:pt x="1056319" y="3513196"/>
                </a:lnTo>
                <a:close/>
                <a:moveTo>
                  <a:pt x="5596876" y="3512522"/>
                </a:moveTo>
                <a:lnTo>
                  <a:pt x="5596876" y="3514680"/>
                </a:lnTo>
                <a:lnTo>
                  <a:pt x="5599168" y="3514680"/>
                </a:lnTo>
                <a:lnTo>
                  <a:pt x="5599168" y="3512522"/>
                </a:lnTo>
                <a:close/>
                <a:moveTo>
                  <a:pt x="4243526" y="3511848"/>
                </a:moveTo>
                <a:lnTo>
                  <a:pt x="4243526" y="3514006"/>
                </a:lnTo>
                <a:lnTo>
                  <a:pt x="4244605" y="3514006"/>
                </a:lnTo>
                <a:lnTo>
                  <a:pt x="4246898" y="3511848"/>
                </a:lnTo>
                <a:close/>
                <a:moveTo>
                  <a:pt x="3703364" y="3511578"/>
                </a:moveTo>
                <a:lnTo>
                  <a:pt x="3703364" y="3513736"/>
                </a:lnTo>
                <a:lnTo>
                  <a:pt x="3708624" y="3514815"/>
                </a:lnTo>
                <a:lnTo>
                  <a:pt x="3708624" y="3512657"/>
                </a:lnTo>
                <a:close/>
                <a:moveTo>
                  <a:pt x="6074186" y="3511443"/>
                </a:moveTo>
                <a:lnTo>
                  <a:pt x="6074186" y="3513466"/>
                </a:lnTo>
                <a:lnTo>
                  <a:pt x="6075265" y="3513466"/>
                </a:lnTo>
                <a:lnTo>
                  <a:pt x="6075265" y="3511443"/>
                </a:lnTo>
                <a:close/>
                <a:moveTo>
                  <a:pt x="3709703" y="3510499"/>
                </a:moveTo>
                <a:lnTo>
                  <a:pt x="3709703" y="3512657"/>
                </a:lnTo>
                <a:lnTo>
                  <a:pt x="3712940" y="3512657"/>
                </a:lnTo>
                <a:lnTo>
                  <a:pt x="3710782" y="3510499"/>
                </a:lnTo>
                <a:close/>
                <a:moveTo>
                  <a:pt x="4235838" y="3509690"/>
                </a:moveTo>
                <a:lnTo>
                  <a:pt x="4235838" y="3514006"/>
                </a:lnTo>
                <a:lnTo>
                  <a:pt x="4237052" y="3514006"/>
                </a:lnTo>
                <a:lnTo>
                  <a:pt x="4237052" y="3509690"/>
                </a:lnTo>
                <a:close/>
                <a:moveTo>
                  <a:pt x="3733171" y="3509420"/>
                </a:moveTo>
                <a:lnTo>
                  <a:pt x="3733171" y="3512657"/>
                </a:lnTo>
                <a:lnTo>
                  <a:pt x="3740589" y="3522233"/>
                </a:lnTo>
                <a:lnTo>
                  <a:pt x="3741668" y="3522233"/>
                </a:lnTo>
                <a:lnTo>
                  <a:pt x="3742747" y="3521154"/>
                </a:lnTo>
                <a:lnTo>
                  <a:pt x="3743826" y="3521154"/>
                </a:lnTo>
                <a:cubicBezTo>
                  <a:pt x="3743826" y="3515849"/>
                  <a:pt x="3741713" y="3511938"/>
                  <a:pt x="3737487" y="3509420"/>
                </a:cubicBezTo>
                <a:close/>
                <a:moveTo>
                  <a:pt x="5222071" y="3509150"/>
                </a:moveTo>
                <a:lnTo>
                  <a:pt x="5219913" y="3511308"/>
                </a:lnTo>
                <a:lnTo>
                  <a:pt x="5219913" y="3512387"/>
                </a:lnTo>
                <a:lnTo>
                  <a:pt x="5222071" y="3514545"/>
                </a:lnTo>
                <a:lnTo>
                  <a:pt x="5224229" y="3514545"/>
                </a:lnTo>
                <a:lnTo>
                  <a:pt x="5225308" y="3509150"/>
                </a:lnTo>
                <a:close/>
                <a:moveTo>
                  <a:pt x="3702285" y="3508341"/>
                </a:moveTo>
                <a:lnTo>
                  <a:pt x="3700127" y="3510499"/>
                </a:lnTo>
                <a:lnTo>
                  <a:pt x="3702285" y="3510499"/>
                </a:lnTo>
                <a:close/>
                <a:moveTo>
                  <a:pt x="3694732" y="3508341"/>
                </a:moveTo>
                <a:lnTo>
                  <a:pt x="3694732" y="3510499"/>
                </a:lnTo>
                <a:lnTo>
                  <a:pt x="3696890" y="3510499"/>
                </a:lnTo>
                <a:close/>
                <a:moveTo>
                  <a:pt x="5234075" y="3508071"/>
                </a:moveTo>
                <a:lnTo>
                  <a:pt x="5234075" y="3511308"/>
                </a:lnTo>
                <a:lnTo>
                  <a:pt x="5235154" y="3511308"/>
                </a:lnTo>
                <a:lnTo>
                  <a:pt x="5235154" y="3508071"/>
                </a:lnTo>
                <a:close/>
                <a:moveTo>
                  <a:pt x="9208660" y="3507936"/>
                </a:moveTo>
                <a:lnTo>
                  <a:pt x="9206502" y="3510094"/>
                </a:lnTo>
                <a:lnTo>
                  <a:pt x="9208660" y="3512252"/>
                </a:lnTo>
                <a:lnTo>
                  <a:pt x="9210818" y="3512252"/>
                </a:lnTo>
                <a:lnTo>
                  <a:pt x="9210818" y="3507936"/>
                </a:lnTo>
                <a:close/>
                <a:moveTo>
                  <a:pt x="2244677" y="3507667"/>
                </a:moveTo>
                <a:lnTo>
                  <a:pt x="2242520" y="3509825"/>
                </a:lnTo>
                <a:lnTo>
                  <a:pt x="2242520" y="3510904"/>
                </a:lnTo>
                <a:lnTo>
                  <a:pt x="2245758" y="3514141"/>
                </a:lnTo>
                <a:lnTo>
                  <a:pt x="2247915" y="3514141"/>
                </a:lnTo>
                <a:lnTo>
                  <a:pt x="2250074" y="3511983"/>
                </a:lnTo>
                <a:lnTo>
                  <a:pt x="2250074" y="3507667"/>
                </a:lnTo>
                <a:close/>
                <a:moveTo>
                  <a:pt x="1726096" y="3507262"/>
                </a:moveTo>
                <a:cubicBezTo>
                  <a:pt x="1726096" y="3509959"/>
                  <a:pt x="1724388" y="3511308"/>
                  <a:pt x="1720972" y="3511308"/>
                </a:cubicBezTo>
                <a:lnTo>
                  <a:pt x="1720972" y="3516433"/>
                </a:lnTo>
                <a:lnTo>
                  <a:pt x="1723938" y="3516433"/>
                </a:lnTo>
                <a:lnTo>
                  <a:pt x="1727041" y="3514410"/>
                </a:lnTo>
                <a:lnTo>
                  <a:pt x="1729063" y="3517512"/>
                </a:lnTo>
                <a:lnTo>
                  <a:pt x="1728120" y="3518591"/>
                </a:lnTo>
                <a:lnTo>
                  <a:pt x="1728120" y="3519536"/>
                </a:lnTo>
                <a:lnTo>
                  <a:pt x="1731222" y="3518591"/>
                </a:lnTo>
                <a:cubicBezTo>
                  <a:pt x="1731222" y="3513466"/>
                  <a:pt x="1729513" y="3509690"/>
                  <a:pt x="1726096" y="3507262"/>
                </a:cubicBezTo>
                <a:close/>
                <a:moveTo>
                  <a:pt x="6605986" y="3507127"/>
                </a:moveTo>
                <a:lnTo>
                  <a:pt x="6605986" y="3509285"/>
                </a:lnTo>
                <a:lnTo>
                  <a:pt x="6607065" y="3509285"/>
                </a:lnTo>
                <a:lnTo>
                  <a:pt x="6607065" y="3507127"/>
                </a:lnTo>
                <a:close/>
                <a:moveTo>
                  <a:pt x="6102780" y="3506048"/>
                </a:moveTo>
                <a:lnTo>
                  <a:pt x="6102780" y="3508206"/>
                </a:lnTo>
                <a:lnTo>
                  <a:pt x="6105882" y="3508206"/>
                </a:lnTo>
                <a:lnTo>
                  <a:pt x="6105882" y="3506048"/>
                </a:lnTo>
                <a:close/>
                <a:moveTo>
                  <a:pt x="5763042" y="3504969"/>
                </a:moveTo>
                <a:lnTo>
                  <a:pt x="5763042" y="3507127"/>
                </a:lnTo>
                <a:cubicBezTo>
                  <a:pt x="5764481" y="3507127"/>
                  <a:pt x="5765200" y="3508206"/>
                  <a:pt x="5765200" y="3510364"/>
                </a:cubicBezTo>
                <a:lnTo>
                  <a:pt x="5766279" y="3510364"/>
                </a:lnTo>
                <a:lnTo>
                  <a:pt x="5766279" y="3507127"/>
                </a:lnTo>
                <a:lnTo>
                  <a:pt x="5764121" y="3504969"/>
                </a:lnTo>
                <a:close/>
                <a:moveTo>
                  <a:pt x="8693045" y="3504025"/>
                </a:moveTo>
                <a:lnTo>
                  <a:pt x="8693646" y="3504025"/>
                </a:lnTo>
                <a:lnTo>
                  <a:pt x="8693941" y="3505104"/>
                </a:lnTo>
                <a:lnTo>
                  <a:pt x="8693045" y="3505104"/>
                </a:lnTo>
                <a:close/>
                <a:moveTo>
                  <a:pt x="1725016" y="3503216"/>
                </a:moveTo>
                <a:lnTo>
                  <a:pt x="1727041" y="3505239"/>
                </a:lnTo>
                <a:lnTo>
                  <a:pt x="1727041" y="3503216"/>
                </a:lnTo>
                <a:close/>
                <a:moveTo>
                  <a:pt x="5670113" y="3502946"/>
                </a:moveTo>
                <a:lnTo>
                  <a:pt x="5667955" y="3504969"/>
                </a:lnTo>
                <a:lnTo>
                  <a:pt x="5667955" y="3506048"/>
                </a:lnTo>
                <a:lnTo>
                  <a:pt x="5673485" y="3511443"/>
                </a:lnTo>
                <a:cubicBezTo>
                  <a:pt x="5676362" y="3510364"/>
                  <a:pt x="5677801" y="3509285"/>
                  <a:pt x="5677801" y="3508206"/>
                </a:cubicBezTo>
                <a:lnTo>
                  <a:pt x="5677801" y="3507127"/>
                </a:lnTo>
                <a:cubicBezTo>
                  <a:pt x="5675643" y="3507127"/>
                  <a:pt x="5674564" y="3506048"/>
                  <a:pt x="5674564" y="3503890"/>
                </a:cubicBezTo>
                <a:lnTo>
                  <a:pt x="5673485" y="3502946"/>
                </a:lnTo>
                <a:close/>
                <a:moveTo>
                  <a:pt x="9295654" y="3502676"/>
                </a:moveTo>
                <a:lnTo>
                  <a:pt x="9294575" y="3503755"/>
                </a:lnTo>
                <a:lnTo>
                  <a:pt x="9294575" y="3506857"/>
                </a:lnTo>
                <a:lnTo>
                  <a:pt x="9297812" y="3506857"/>
                </a:lnTo>
                <a:lnTo>
                  <a:pt x="9299970" y="3504834"/>
                </a:lnTo>
                <a:lnTo>
                  <a:pt x="9299970" y="3503755"/>
                </a:lnTo>
                <a:close/>
                <a:moveTo>
                  <a:pt x="8778016" y="3501867"/>
                </a:moveTo>
                <a:lnTo>
                  <a:pt x="8778016" y="3504025"/>
                </a:lnTo>
                <a:lnTo>
                  <a:pt x="8779095" y="3504025"/>
                </a:lnTo>
                <a:lnTo>
                  <a:pt x="8779095" y="3501867"/>
                </a:lnTo>
                <a:close/>
                <a:moveTo>
                  <a:pt x="6089022" y="3501867"/>
                </a:moveTo>
                <a:cubicBezTo>
                  <a:pt x="6086864" y="3503306"/>
                  <a:pt x="6084032" y="3504025"/>
                  <a:pt x="6080525" y="3504025"/>
                </a:cubicBezTo>
                <a:lnTo>
                  <a:pt x="6080525" y="3506048"/>
                </a:lnTo>
                <a:cubicBezTo>
                  <a:pt x="6083043" y="3506048"/>
                  <a:pt x="6084796" y="3507846"/>
                  <a:pt x="6085785" y="3511443"/>
                </a:cubicBezTo>
                <a:cubicBezTo>
                  <a:pt x="6090011" y="3509825"/>
                  <a:pt x="6092124" y="3508386"/>
                  <a:pt x="6092124" y="3507127"/>
                </a:cubicBezTo>
                <a:lnTo>
                  <a:pt x="6092124" y="3506048"/>
                </a:lnTo>
                <a:close/>
                <a:moveTo>
                  <a:pt x="6610302" y="3501732"/>
                </a:moveTo>
                <a:lnTo>
                  <a:pt x="6608144" y="3506048"/>
                </a:lnTo>
                <a:lnTo>
                  <a:pt x="6609223" y="3506048"/>
                </a:lnTo>
                <a:cubicBezTo>
                  <a:pt x="6610662" y="3506048"/>
                  <a:pt x="6611381" y="3504969"/>
                  <a:pt x="6611381" y="3502811"/>
                </a:cubicBezTo>
                <a:lnTo>
                  <a:pt x="6611381" y="3501732"/>
                </a:lnTo>
                <a:close/>
                <a:moveTo>
                  <a:pt x="9303207" y="3501597"/>
                </a:moveTo>
                <a:lnTo>
                  <a:pt x="9303207" y="3506857"/>
                </a:lnTo>
                <a:cubicBezTo>
                  <a:pt x="9306085" y="3513961"/>
                  <a:pt x="9307523" y="3519266"/>
                  <a:pt x="9307523" y="3522773"/>
                </a:cubicBezTo>
                <a:lnTo>
                  <a:pt x="9308602" y="3522773"/>
                </a:lnTo>
                <a:lnTo>
                  <a:pt x="9308602" y="3517512"/>
                </a:lnTo>
                <a:cubicBezTo>
                  <a:pt x="9305725" y="3511848"/>
                  <a:pt x="9304286" y="3506543"/>
                  <a:pt x="9304286" y="3501597"/>
                </a:cubicBezTo>
                <a:close/>
                <a:moveTo>
                  <a:pt x="7573336" y="3501058"/>
                </a:moveTo>
                <a:lnTo>
                  <a:pt x="7573336" y="3502137"/>
                </a:lnTo>
                <a:lnTo>
                  <a:pt x="7575494" y="3502137"/>
                </a:lnTo>
                <a:lnTo>
                  <a:pt x="7575494" y="3501058"/>
                </a:lnTo>
                <a:close/>
                <a:moveTo>
                  <a:pt x="3754481" y="3500923"/>
                </a:moveTo>
                <a:lnTo>
                  <a:pt x="3754481" y="3506318"/>
                </a:lnTo>
                <a:lnTo>
                  <a:pt x="3756640" y="3506318"/>
                </a:lnTo>
                <a:lnTo>
                  <a:pt x="3755561" y="3500923"/>
                </a:lnTo>
                <a:close/>
                <a:moveTo>
                  <a:pt x="6265574" y="3499709"/>
                </a:moveTo>
                <a:cubicBezTo>
                  <a:pt x="6265574" y="3501148"/>
                  <a:pt x="6264495" y="3501867"/>
                  <a:pt x="6262337" y="3501867"/>
                </a:cubicBezTo>
                <a:lnTo>
                  <a:pt x="6262337" y="3502946"/>
                </a:lnTo>
                <a:cubicBezTo>
                  <a:pt x="6267283" y="3502946"/>
                  <a:pt x="6270475" y="3503665"/>
                  <a:pt x="6271913" y="3505104"/>
                </a:cubicBezTo>
                <a:lnTo>
                  <a:pt x="6275016" y="3505104"/>
                </a:lnTo>
                <a:lnTo>
                  <a:pt x="6275016" y="3504025"/>
                </a:lnTo>
                <a:close/>
                <a:moveTo>
                  <a:pt x="6253840" y="3499709"/>
                </a:moveTo>
                <a:lnTo>
                  <a:pt x="6253840" y="3500788"/>
                </a:lnTo>
                <a:lnTo>
                  <a:pt x="6261258" y="3502946"/>
                </a:lnTo>
                <a:lnTo>
                  <a:pt x="6261258" y="3501867"/>
                </a:lnTo>
                <a:lnTo>
                  <a:pt x="6262337" y="3500788"/>
                </a:lnTo>
                <a:lnTo>
                  <a:pt x="6263416" y="3500788"/>
                </a:lnTo>
                <a:lnTo>
                  <a:pt x="6263416" y="3499709"/>
                </a:lnTo>
                <a:close/>
                <a:moveTo>
                  <a:pt x="8138181" y="3499574"/>
                </a:moveTo>
                <a:lnTo>
                  <a:pt x="8138181" y="3501597"/>
                </a:lnTo>
                <a:lnTo>
                  <a:pt x="8140339" y="3501597"/>
                </a:lnTo>
                <a:lnTo>
                  <a:pt x="8140339" y="3499574"/>
                </a:lnTo>
                <a:close/>
                <a:moveTo>
                  <a:pt x="6200025" y="3498630"/>
                </a:moveTo>
                <a:lnTo>
                  <a:pt x="6200025" y="3499709"/>
                </a:lnTo>
                <a:lnTo>
                  <a:pt x="6201104" y="3505104"/>
                </a:lnTo>
                <a:lnTo>
                  <a:pt x="6202048" y="3505104"/>
                </a:lnTo>
                <a:lnTo>
                  <a:pt x="6204206" y="3502946"/>
                </a:lnTo>
                <a:lnTo>
                  <a:pt x="6204206" y="3498630"/>
                </a:lnTo>
                <a:close/>
                <a:moveTo>
                  <a:pt x="8255927" y="3498495"/>
                </a:moveTo>
                <a:lnTo>
                  <a:pt x="8251611" y="3501597"/>
                </a:lnTo>
                <a:lnTo>
                  <a:pt x="8254848" y="3504834"/>
                </a:lnTo>
                <a:lnTo>
                  <a:pt x="8257006" y="3504834"/>
                </a:lnTo>
                <a:lnTo>
                  <a:pt x="8260108" y="3501597"/>
                </a:lnTo>
                <a:close/>
                <a:moveTo>
                  <a:pt x="5203593" y="3498360"/>
                </a:moveTo>
                <a:lnTo>
                  <a:pt x="5203593" y="3502676"/>
                </a:lnTo>
                <a:lnTo>
                  <a:pt x="5206830" y="3505913"/>
                </a:lnTo>
                <a:lnTo>
                  <a:pt x="5208988" y="3505913"/>
                </a:lnTo>
                <a:lnTo>
                  <a:pt x="5212225" y="3502676"/>
                </a:lnTo>
                <a:lnTo>
                  <a:pt x="5212225" y="3501597"/>
                </a:lnTo>
                <a:cubicBezTo>
                  <a:pt x="5211506" y="3499439"/>
                  <a:pt x="5209348" y="3498360"/>
                  <a:pt x="5205751" y="3498360"/>
                </a:cubicBezTo>
                <a:close/>
                <a:moveTo>
                  <a:pt x="5765200" y="3497551"/>
                </a:moveTo>
                <a:lnTo>
                  <a:pt x="5763042" y="3499709"/>
                </a:lnTo>
                <a:lnTo>
                  <a:pt x="5763042" y="3502946"/>
                </a:lnTo>
                <a:lnTo>
                  <a:pt x="5764121" y="3502946"/>
                </a:lnTo>
                <a:lnTo>
                  <a:pt x="5766279" y="3498630"/>
                </a:lnTo>
                <a:lnTo>
                  <a:pt x="5766279" y="3497551"/>
                </a:lnTo>
                <a:close/>
                <a:moveTo>
                  <a:pt x="6595331" y="3497416"/>
                </a:moveTo>
                <a:lnTo>
                  <a:pt x="6607065" y="3497416"/>
                </a:lnTo>
                <a:lnTo>
                  <a:pt x="6607065" y="3500653"/>
                </a:lnTo>
                <a:lnTo>
                  <a:pt x="6609223" y="3500653"/>
                </a:lnTo>
                <a:cubicBezTo>
                  <a:pt x="6609223" y="3498495"/>
                  <a:pt x="6609943" y="3497416"/>
                  <a:pt x="6611381" y="3497416"/>
                </a:cubicBezTo>
                <a:lnTo>
                  <a:pt x="6618934" y="3497416"/>
                </a:lnTo>
                <a:cubicBezTo>
                  <a:pt x="6624599" y="3497776"/>
                  <a:pt x="6627431" y="3500653"/>
                  <a:pt x="6627431" y="3506048"/>
                </a:cubicBezTo>
                <a:lnTo>
                  <a:pt x="6630668" y="3509285"/>
                </a:lnTo>
                <a:cubicBezTo>
                  <a:pt x="6630668" y="3511443"/>
                  <a:pt x="6626757" y="3512882"/>
                  <a:pt x="6618934" y="3513601"/>
                </a:cubicBezTo>
                <a:lnTo>
                  <a:pt x="6610302" y="3511443"/>
                </a:lnTo>
                <a:lnTo>
                  <a:pt x="6609223" y="3512522"/>
                </a:lnTo>
                <a:lnTo>
                  <a:pt x="6608144" y="3512522"/>
                </a:lnTo>
                <a:lnTo>
                  <a:pt x="6603828" y="3511443"/>
                </a:lnTo>
                <a:lnTo>
                  <a:pt x="6598568" y="3512522"/>
                </a:lnTo>
                <a:lnTo>
                  <a:pt x="6594252" y="3511443"/>
                </a:lnTo>
                <a:lnTo>
                  <a:pt x="6587778" y="3513601"/>
                </a:lnTo>
                <a:cubicBezTo>
                  <a:pt x="6579056" y="3513601"/>
                  <a:pt x="6572987" y="3512162"/>
                  <a:pt x="6569570" y="3509285"/>
                </a:cubicBezTo>
                <a:lnTo>
                  <a:pt x="6568491" y="3509285"/>
                </a:lnTo>
                <a:cubicBezTo>
                  <a:pt x="6565793" y="3511443"/>
                  <a:pt x="6563276" y="3512522"/>
                  <a:pt x="6560938" y="3512522"/>
                </a:cubicBezTo>
                <a:cubicBezTo>
                  <a:pt x="6557431" y="3511443"/>
                  <a:pt x="6555678" y="3508925"/>
                  <a:pt x="6555678" y="3504969"/>
                </a:cubicBezTo>
                <a:lnTo>
                  <a:pt x="6555678" y="3503890"/>
                </a:lnTo>
                <a:cubicBezTo>
                  <a:pt x="6555678" y="3502811"/>
                  <a:pt x="6560668" y="3501372"/>
                  <a:pt x="6570649" y="3499574"/>
                </a:cubicBezTo>
                <a:lnTo>
                  <a:pt x="6571728" y="3498495"/>
                </a:lnTo>
                <a:cubicBezTo>
                  <a:pt x="6575864" y="3500653"/>
                  <a:pt x="6580135" y="3501732"/>
                  <a:pt x="6584541" y="3501732"/>
                </a:cubicBezTo>
                <a:close/>
                <a:moveTo>
                  <a:pt x="5132513" y="3497146"/>
                </a:moveTo>
                <a:cubicBezTo>
                  <a:pt x="5132513" y="3504429"/>
                  <a:pt x="5130355" y="3508071"/>
                  <a:pt x="5126039" y="3508071"/>
                </a:cubicBezTo>
                <a:lnTo>
                  <a:pt x="5126039" y="3511308"/>
                </a:lnTo>
                <a:lnTo>
                  <a:pt x="5129276" y="3511308"/>
                </a:lnTo>
                <a:cubicBezTo>
                  <a:pt x="5135840" y="3507352"/>
                  <a:pt x="5139122" y="3504834"/>
                  <a:pt x="5139122" y="3503755"/>
                </a:cubicBezTo>
                <a:lnTo>
                  <a:pt x="5139122" y="3502676"/>
                </a:lnTo>
                <a:cubicBezTo>
                  <a:pt x="5137864" y="3499979"/>
                  <a:pt x="5135661" y="3498135"/>
                  <a:pt x="5132513" y="3497146"/>
                </a:cubicBezTo>
                <a:close/>
                <a:moveTo>
                  <a:pt x="4180135" y="3496472"/>
                </a:moveTo>
                <a:lnTo>
                  <a:pt x="4180135" y="3497686"/>
                </a:lnTo>
                <a:lnTo>
                  <a:pt x="4182293" y="3497686"/>
                </a:lnTo>
                <a:lnTo>
                  <a:pt x="4182293" y="3496472"/>
                </a:lnTo>
                <a:close/>
                <a:moveTo>
                  <a:pt x="3630801" y="3495663"/>
                </a:moveTo>
                <a:cubicBezTo>
                  <a:pt x="3627564" y="3497011"/>
                  <a:pt x="3625765" y="3498405"/>
                  <a:pt x="3625406" y="3499844"/>
                </a:cubicBezTo>
                <a:lnTo>
                  <a:pt x="3625406" y="3502002"/>
                </a:lnTo>
                <a:cubicBezTo>
                  <a:pt x="3626664" y="3504879"/>
                  <a:pt x="3629182" y="3506318"/>
                  <a:pt x="3632959" y="3506318"/>
                </a:cubicBezTo>
                <a:lnTo>
                  <a:pt x="3636196" y="3505239"/>
                </a:lnTo>
                <a:lnTo>
                  <a:pt x="3636196" y="3498765"/>
                </a:lnTo>
                <a:cubicBezTo>
                  <a:pt x="3636196" y="3497506"/>
                  <a:pt x="3634397" y="3496472"/>
                  <a:pt x="3630801" y="3495663"/>
                </a:cubicBezTo>
                <a:close/>
                <a:moveTo>
                  <a:pt x="9303207" y="3495258"/>
                </a:moveTo>
                <a:lnTo>
                  <a:pt x="9303207" y="3499439"/>
                </a:lnTo>
                <a:lnTo>
                  <a:pt x="9304286" y="3499439"/>
                </a:lnTo>
                <a:lnTo>
                  <a:pt x="9304286" y="3495258"/>
                </a:lnTo>
                <a:close/>
                <a:moveTo>
                  <a:pt x="7634840" y="3494584"/>
                </a:moveTo>
                <a:lnTo>
                  <a:pt x="7653182" y="3494584"/>
                </a:lnTo>
                <a:cubicBezTo>
                  <a:pt x="7655340" y="3494584"/>
                  <a:pt x="7656420" y="3496022"/>
                  <a:pt x="7656420" y="3498900"/>
                </a:cubicBezTo>
                <a:lnTo>
                  <a:pt x="7655340" y="3502137"/>
                </a:lnTo>
                <a:lnTo>
                  <a:pt x="7656420" y="3502137"/>
                </a:lnTo>
                <a:cubicBezTo>
                  <a:pt x="7658937" y="3499259"/>
                  <a:pt x="7668603" y="3497821"/>
                  <a:pt x="7685418" y="3497821"/>
                </a:cubicBezTo>
                <a:lnTo>
                  <a:pt x="7692971" y="3499979"/>
                </a:lnTo>
                <a:cubicBezTo>
                  <a:pt x="7692971" y="3497821"/>
                  <a:pt x="7697646" y="3496022"/>
                  <a:pt x="7706998" y="3494584"/>
                </a:cubicBezTo>
                <a:cubicBezTo>
                  <a:pt x="7719227" y="3497281"/>
                  <a:pt x="7725341" y="3499080"/>
                  <a:pt x="7725341" y="3499979"/>
                </a:cubicBezTo>
                <a:lnTo>
                  <a:pt x="7727499" y="3505374"/>
                </a:lnTo>
                <a:lnTo>
                  <a:pt x="7726420" y="3506453"/>
                </a:lnTo>
                <a:lnTo>
                  <a:pt x="7714551" y="3506453"/>
                </a:lnTo>
                <a:lnTo>
                  <a:pt x="7711314" y="3509690"/>
                </a:lnTo>
                <a:lnTo>
                  <a:pt x="7711314" y="3510769"/>
                </a:lnTo>
                <a:lnTo>
                  <a:pt x="7717788" y="3512927"/>
                </a:lnTo>
                <a:lnTo>
                  <a:pt x="7723183" y="3510769"/>
                </a:lnTo>
                <a:cubicBezTo>
                  <a:pt x="7742605" y="3510769"/>
                  <a:pt x="7752316" y="3516883"/>
                  <a:pt x="7752316" y="3529112"/>
                </a:cubicBezTo>
                <a:lnTo>
                  <a:pt x="7752316" y="3530191"/>
                </a:lnTo>
                <a:cubicBezTo>
                  <a:pt x="7752316" y="3535946"/>
                  <a:pt x="7746561" y="3543858"/>
                  <a:pt x="7735052" y="3553929"/>
                </a:cubicBezTo>
                <a:lnTo>
                  <a:pt x="7728578" y="3553929"/>
                </a:lnTo>
                <a:cubicBezTo>
                  <a:pt x="7725161" y="3553929"/>
                  <a:pt x="7722284" y="3552131"/>
                  <a:pt x="7719946" y="3548534"/>
                </a:cubicBezTo>
                <a:cubicBezTo>
                  <a:pt x="7715630" y="3548534"/>
                  <a:pt x="7712393" y="3540262"/>
                  <a:pt x="7710235" y="3523717"/>
                </a:cubicBezTo>
                <a:cubicBezTo>
                  <a:pt x="7706278" y="3519940"/>
                  <a:pt x="7704120" y="3516344"/>
                  <a:pt x="7703761" y="3512927"/>
                </a:cubicBezTo>
                <a:lnTo>
                  <a:pt x="7706998" y="3509690"/>
                </a:lnTo>
                <a:lnTo>
                  <a:pt x="7697287" y="3508611"/>
                </a:lnTo>
                <a:lnTo>
                  <a:pt x="7689734" y="3509690"/>
                </a:lnTo>
                <a:lnTo>
                  <a:pt x="7673684" y="3507532"/>
                </a:lnTo>
                <a:cubicBezTo>
                  <a:pt x="7671706" y="3508970"/>
                  <a:pt x="7667030" y="3510049"/>
                  <a:pt x="7659656" y="3510769"/>
                </a:cubicBezTo>
                <a:lnTo>
                  <a:pt x="7642392" y="3508611"/>
                </a:lnTo>
                <a:lnTo>
                  <a:pt x="7636998" y="3511848"/>
                </a:lnTo>
                <a:lnTo>
                  <a:pt x="7635918" y="3511848"/>
                </a:lnTo>
                <a:cubicBezTo>
                  <a:pt x="7634480" y="3511848"/>
                  <a:pt x="7633041" y="3506812"/>
                  <a:pt x="7631602" y="3496742"/>
                </a:cubicBezTo>
                <a:close/>
                <a:moveTo>
                  <a:pt x="2248995" y="3493639"/>
                </a:moveTo>
                <a:lnTo>
                  <a:pt x="2248995" y="3495797"/>
                </a:lnTo>
                <a:lnTo>
                  <a:pt x="2251153" y="3495797"/>
                </a:lnTo>
                <a:lnTo>
                  <a:pt x="2251153" y="3493639"/>
                </a:lnTo>
                <a:close/>
                <a:moveTo>
                  <a:pt x="3658585" y="3493505"/>
                </a:moveTo>
                <a:lnTo>
                  <a:pt x="3654269" y="3496607"/>
                </a:lnTo>
                <a:lnTo>
                  <a:pt x="3656427" y="3512657"/>
                </a:lnTo>
                <a:lnTo>
                  <a:pt x="3652111" y="3520075"/>
                </a:lnTo>
                <a:cubicBezTo>
                  <a:pt x="3653730" y="3531495"/>
                  <a:pt x="3655888" y="3537204"/>
                  <a:pt x="3658585" y="3537204"/>
                </a:cubicBezTo>
                <a:cubicBezTo>
                  <a:pt x="3664969" y="3539362"/>
                  <a:pt x="3671353" y="3540441"/>
                  <a:pt x="3677737" y="3540441"/>
                </a:cubicBezTo>
                <a:lnTo>
                  <a:pt x="3688393" y="3539362"/>
                </a:lnTo>
                <a:lnTo>
                  <a:pt x="3688393" y="3537204"/>
                </a:lnTo>
                <a:cubicBezTo>
                  <a:pt x="3678771" y="3537204"/>
                  <a:pt x="3672747" y="3526190"/>
                  <a:pt x="3670319" y="3504160"/>
                </a:cubicBezTo>
                <a:cubicBezTo>
                  <a:pt x="3664564" y="3499034"/>
                  <a:pt x="3661687" y="3495483"/>
                  <a:pt x="3661687" y="3493505"/>
                </a:cubicBezTo>
                <a:close/>
                <a:moveTo>
                  <a:pt x="6175747" y="3493370"/>
                </a:moveTo>
                <a:lnTo>
                  <a:pt x="6178849" y="3493370"/>
                </a:lnTo>
                <a:lnTo>
                  <a:pt x="6178849" y="3495528"/>
                </a:lnTo>
                <a:lnTo>
                  <a:pt x="6175747" y="3495528"/>
                </a:lnTo>
                <a:close/>
                <a:moveTo>
                  <a:pt x="5681038" y="3493235"/>
                </a:moveTo>
                <a:lnTo>
                  <a:pt x="5681038" y="3497551"/>
                </a:lnTo>
                <a:lnTo>
                  <a:pt x="5682117" y="3497551"/>
                </a:lnTo>
                <a:lnTo>
                  <a:pt x="5682117" y="3493235"/>
                </a:lnTo>
                <a:close/>
                <a:moveTo>
                  <a:pt x="3652111" y="3492426"/>
                </a:moveTo>
                <a:lnTo>
                  <a:pt x="3652111" y="3495663"/>
                </a:lnTo>
                <a:lnTo>
                  <a:pt x="3653190" y="3495663"/>
                </a:lnTo>
                <a:lnTo>
                  <a:pt x="3653190" y="3492426"/>
                </a:lnTo>
                <a:close/>
                <a:moveTo>
                  <a:pt x="4239210" y="3492156"/>
                </a:moveTo>
                <a:lnTo>
                  <a:pt x="4239210" y="3502002"/>
                </a:lnTo>
                <a:lnTo>
                  <a:pt x="4241368" y="3504160"/>
                </a:lnTo>
                <a:lnTo>
                  <a:pt x="4241368" y="3502002"/>
                </a:lnTo>
                <a:lnTo>
                  <a:pt x="4240289" y="3500923"/>
                </a:lnTo>
                <a:lnTo>
                  <a:pt x="4240289" y="3499844"/>
                </a:lnTo>
                <a:lnTo>
                  <a:pt x="4241368" y="3498765"/>
                </a:lnTo>
                <a:lnTo>
                  <a:pt x="4241368" y="3497686"/>
                </a:lnTo>
                <a:lnTo>
                  <a:pt x="4240289" y="3492156"/>
                </a:lnTo>
                <a:close/>
                <a:moveTo>
                  <a:pt x="5741192" y="3491077"/>
                </a:moveTo>
                <a:lnTo>
                  <a:pt x="5741192" y="3492156"/>
                </a:lnTo>
                <a:lnTo>
                  <a:pt x="5743350" y="3494314"/>
                </a:lnTo>
                <a:lnTo>
                  <a:pt x="5745508" y="3494314"/>
                </a:lnTo>
                <a:lnTo>
                  <a:pt x="5745508" y="3493235"/>
                </a:lnTo>
                <a:lnTo>
                  <a:pt x="5743350" y="3491077"/>
                </a:lnTo>
                <a:close/>
                <a:moveTo>
                  <a:pt x="9290259" y="3490942"/>
                </a:moveTo>
                <a:lnTo>
                  <a:pt x="9288101" y="3493100"/>
                </a:lnTo>
                <a:lnTo>
                  <a:pt x="9288101" y="3496202"/>
                </a:lnTo>
                <a:lnTo>
                  <a:pt x="9291338" y="3496202"/>
                </a:lnTo>
                <a:lnTo>
                  <a:pt x="9292417" y="3490942"/>
                </a:lnTo>
                <a:close/>
                <a:moveTo>
                  <a:pt x="9202186" y="3490942"/>
                </a:moveTo>
                <a:lnTo>
                  <a:pt x="9196791" y="3497281"/>
                </a:lnTo>
                <a:lnTo>
                  <a:pt x="9197870" y="3497281"/>
                </a:lnTo>
                <a:cubicBezTo>
                  <a:pt x="9200747" y="3496562"/>
                  <a:pt x="9202186" y="3494449"/>
                  <a:pt x="9202186" y="3490942"/>
                </a:cubicBezTo>
                <a:close/>
                <a:moveTo>
                  <a:pt x="6265574" y="3490268"/>
                </a:moveTo>
                <a:lnTo>
                  <a:pt x="6265574" y="3496607"/>
                </a:lnTo>
                <a:lnTo>
                  <a:pt x="6266653" y="3496607"/>
                </a:lnTo>
                <a:lnTo>
                  <a:pt x="6266653" y="3490268"/>
                </a:lnTo>
                <a:close/>
                <a:moveTo>
                  <a:pt x="6087943" y="3490268"/>
                </a:moveTo>
                <a:lnTo>
                  <a:pt x="6082683" y="3492291"/>
                </a:lnTo>
                <a:lnTo>
                  <a:pt x="6082683" y="3494449"/>
                </a:lnTo>
                <a:lnTo>
                  <a:pt x="6089022" y="3491347"/>
                </a:lnTo>
                <a:lnTo>
                  <a:pt x="6089022" y="3490268"/>
                </a:lnTo>
                <a:close/>
                <a:moveTo>
                  <a:pt x="8782332" y="3489863"/>
                </a:moveTo>
                <a:lnTo>
                  <a:pt x="8779095" y="3497551"/>
                </a:lnTo>
                <a:cubicBezTo>
                  <a:pt x="8780534" y="3497551"/>
                  <a:pt x="8781253" y="3498630"/>
                  <a:pt x="8781253" y="3500788"/>
                </a:cubicBezTo>
                <a:lnTo>
                  <a:pt x="8782332" y="3500788"/>
                </a:lnTo>
                <a:lnTo>
                  <a:pt x="8782332" y="3499709"/>
                </a:lnTo>
                <a:lnTo>
                  <a:pt x="8781253" y="3495393"/>
                </a:lnTo>
                <a:lnTo>
                  <a:pt x="8783411" y="3490942"/>
                </a:lnTo>
                <a:lnTo>
                  <a:pt x="8783411" y="3489863"/>
                </a:lnTo>
                <a:close/>
                <a:moveTo>
                  <a:pt x="1585690" y="3489863"/>
                </a:moveTo>
                <a:lnTo>
                  <a:pt x="1585690" y="3492965"/>
                </a:lnTo>
                <a:lnTo>
                  <a:pt x="1586769" y="3498090"/>
                </a:lnTo>
                <a:lnTo>
                  <a:pt x="1584611" y="3500113"/>
                </a:lnTo>
                <a:lnTo>
                  <a:pt x="1584611" y="3501058"/>
                </a:lnTo>
                <a:lnTo>
                  <a:pt x="1586769" y="3503216"/>
                </a:lnTo>
                <a:lnTo>
                  <a:pt x="1590816" y="3503216"/>
                </a:lnTo>
                <a:lnTo>
                  <a:pt x="1590816" y="3498090"/>
                </a:lnTo>
                <a:cubicBezTo>
                  <a:pt x="1588118" y="3498090"/>
                  <a:pt x="1586769" y="3495348"/>
                  <a:pt x="1586769" y="3489863"/>
                </a:cubicBezTo>
                <a:close/>
                <a:moveTo>
                  <a:pt x="9157002" y="3488784"/>
                </a:moveTo>
                <a:lnTo>
                  <a:pt x="9157002" y="3490942"/>
                </a:lnTo>
                <a:lnTo>
                  <a:pt x="9158081" y="3490942"/>
                </a:lnTo>
                <a:lnTo>
                  <a:pt x="9158081" y="3488784"/>
                </a:lnTo>
                <a:close/>
                <a:moveTo>
                  <a:pt x="9204344" y="3487705"/>
                </a:moveTo>
                <a:lnTo>
                  <a:pt x="9204344" y="3488784"/>
                </a:lnTo>
                <a:lnTo>
                  <a:pt x="9206502" y="3488784"/>
                </a:lnTo>
                <a:lnTo>
                  <a:pt x="9206502" y="3487705"/>
                </a:lnTo>
                <a:close/>
                <a:moveTo>
                  <a:pt x="3694732" y="3487031"/>
                </a:moveTo>
                <a:lnTo>
                  <a:pt x="3694732" y="3488110"/>
                </a:lnTo>
                <a:lnTo>
                  <a:pt x="3696890" y="3488110"/>
                </a:lnTo>
                <a:lnTo>
                  <a:pt x="3696890" y="3487031"/>
                </a:lnTo>
                <a:close/>
                <a:moveTo>
                  <a:pt x="2075006" y="3486221"/>
                </a:moveTo>
                <a:lnTo>
                  <a:pt x="2070688" y="3489458"/>
                </a:lnTo>
                <a:lnTo>
                  <a:pt x="2070688" y="3490537"/>
                </a:lnTo>
                <a:lnTo>
                  <a:pt x="2071767" y="3497011"/>
                </a:lnTo>
                <a:lnTo>
                  <a:pt x="2070688" y="3498090"/>
                </a:lnTo>
                <a:lnTo>
                  <a:pt x="2070688" y="3499169"/>
                </a:lnTo>
                <a:cubicBezTo>
                  <a:pt x="2072308" y="3503485"/>
                  <a:pt x="2073746" y="3505643"/>
                  <a:pt x="2075006" y="3505643"/>
                </a:cubicBezTo>
                <a:cubicBezTo>
                  <a:pt x="2076803" y="3505643"/>
                  <a:pt x="2078602" y="3501327"/>
                  <a:pt x="2080400" y="3492695"/>
                </a:cubicBezTo>
                <a:cubicBezTo>
                  <a:pt x="2080400" y="3491257"/>
                  <a:pt x="2078602" y="3489099"/>
                  <a:pt x="2075006" y="3486221"/>
                </a:cubicBezTo>
                <a:close/>
                <a:moveTo>
                  <a:pt x="3661687" y="3485952"/>
                </a:moveTo>
                <a:lnTo>
                  <a:pt x="3661687" y="3487031"/>
                </a:lnTo>
                <a:lnTo>
                  <a:pt x="3663845" y="3487031"/>
                </a:lnTo>
                <a:lnTo>
                  <a:pt x="3663845" y="3485952"/>
                </a:lnTo>
                <a:close/>
                <a:moveTo>
                  <a:pt x="9154844" y="3485682"/>
                </a:moveTo>
                <a:lnTo>
                  <a:pt x="9154844" y="3487705"/>
                </a:lnTo>
                <a:lnTo>
                  <a:pt x="9157002" y="3487705"/>
                </a:lnTo>
                <a:close/>
                <a:moveTo>
                  <a:pt x="3719279" y="3485007"/>
                </a:moveTo>
                <a:cubicBezTo>
                  <a:pt x="3709388" y="3486536"/>
                  <a:pt x="3704443" y="3487930"/>
                  <a:pt x="3704443" y="3489189"/>
                </a:cubicBezTo>
                <a:cubicBezTo>
                  <a:pt x="3710827" y="3493145"/>
                  <a:pt x="3714019" y="3499529"/>
                  <a:pt x="3714019" y="3508341"/>
                </a:cubicBezTo>
                <a:lnTo>
                  <a:pt x="3717121" y="3511578"/>
                </a:lnTo>
                <a:cubicBezTo>
                  <a:pt x="3718919" y="3511578"/>
                  <a:pt x="3720717" y="3508026"/>
                  <a:pt x="3722516" y="3500923"/>
                </a:cubicBezTo>
                <a:cubicBezTo>
                  <a:pt x="3722516" y="3492740"/>
                  <a:pt x="3721437" y="3487435"/>
                  <a:pt x="3719279" y="3485007"/>
                </a:cubicBezTo>
                <a:close/>
                <a:moveTo>
                  <a:pt x="3684076" y="3485007"/>
                </a:moveTo>
                <a:lnTo>
                  <a:pt x="3681918" y="3487031"/>
                </a:lnTo>
                <a:lnTo>
                  <a:pt x="3685155" y="3489189"/>
                </a:lnTo>
                <a:lnTo>
                  <a:pt x="3686234" y="3489189"/>
                </a:lnTo>
                <a:lnTo>
                  <a:pt x="3689472" y="3485952"/>
                </a:lnTo>
                <a:lnTo>
                  <a:pt x="3688393" y="3485007"/>
                </a:lnTo>
                <a:close/>
                <a:moveTo>
                  <a:pt x="1239749" y="3484603"/>
                </a:moveTo>
                <a:lnTo>
                  <a:pt x="1239749" y="3486761"/>
                </a:lnTo>
                <a:lnTo>
                  <a:pt x="1238670" y="3486761"/>
                </a:lnTo>
                <a:cubicBezTo>
                  <a:pt x="1239568" y="3491886"/>
                  <a:pt x="1240693" y="3494449"/>
                  <a:pt x="1242042" y="3494449"/>
                </a:cubicBezTo>
                <a:lnTo>
                  <a:pt x="1243121" y="3494449"/>
                </a:lnTo>
                <a:lnTo>
                  <a:pt x="1243121" y="3486761"/>
                </a:lnTo>
                <a:lnTo>
                  <a:pt x="1240827" y="3484603"/>
                </a:lnTo>
                <a:close/>
                <a:moveTo>
                  <a:pt x="6273937" y="3483928"/>
                </a:moveTo>
                <a:lnTo>
                  <a:pt x="6273937" y="3485007"/>
                </a:lnTo>
                <a:lnTo>
                  <a:pt x="6279332" y="3485007"/>
                </a:lnTo>
                <a:lnTo>
                  <a:pt x="6279332" y="3483928"/>
                </a:lnTo>
                <a:close/>
                <a:moveTo>
                  <a:pt x="3677737" y="3483928"/>
                </a:moveTo>
                <a:lnTo>
                  <a:pt x="3673421" y="3485952"/>
                </a:lnTo>
                <a:lnTo>
                  <a:pt x="3673421" y="3488110"/>
                </a:lnTo>
                <a:lnTo>
                  <a:pt x="3677737" y="3488110"/>
                </a:lnTo>
                <a:lnTo>
                  <a:pt x="3679895" y="3485952"/>
                </a:lnTo>
                <a:close/>
                <a:moveTo>
                  <a:pt x="3654269" y="3482849"/>
                </a:moveTo>
                <a:lnTo>
                  <a:pt x="3654269" y="3483928"/>
                </a:lnTo>
                <a:lnTo>
                  <a:pt x="3656427" y="3483928"/>
                </a:lnTo>
                <a:lnTo>
                  <a:pt x="3656427" y="3482849"/>
                </a:lnTo>
                <a:close/>
                <a:moveTo>
                  <a:pt x="3638219" y="3482849"/>
                </a:moveTo>
                <a:lnTo>
                  <a:pt x="3638219" y="3485007"/>
                </a:lnTo>
                <a:lnTo>
                  <a:pt x="3640377" y="3485007"/>
                </a:lnTo>
                <a:lnTo>
                  <a:pt x="3640377" y="3482849"/>
                </a:lnTo>
                <a:close/>
                <a:moveTo>
                  <a:pt x="3597756" y="3482849"/>
                </a:moveTo>
                <a:cubicBezTo>
                  <a:pt x="3596677" y="3482849"/>
                  <a:pt x="3595238" y="3485682"/>
                  <a:pt x="3593440" y="3491347"/>
                </a:cubicBezTo>
                <a:cubicBezTo>
                  <a:pt x="3592001" y="3491347"/>
                  <a:pt x="3591282" y="3493100"/>
                  <a:pt x="3591282" y="3496607"/>
                </a:cubicBezTo>
                <a:lnTo>
                  <a:pt x="3590338" y="3496607"/>
                </a:lnTo>
                <a:lnTo>
                  <a:pt x="3591282" y="3504160"/>
                </a:lnTo>
                <a:lnTo>
                  <a:pt x="3591282" y="3521154"/>
                </a:lnTo>
                <a:lnTo>
                  <a:pt x="3589259" y="3529786"/>
                </a:lnTo>
                <a:cubicBezTo>
                  <a:pt x="3590967" y="3537969"/>
                  <a:pt x="3593440" y="3543993"/>
                  <a:pt x="3596677" y="3547859"/>
                </a:cubicBezTo>
                <a:cubicBezTo>
                  <a:pt x="3598835" y="3551456"/>
                  <a:pt x="3599914" y="3555008"/>
                  <a:pt x="3599914" y="3558515"/>
                </a:cubicBezTo>
                <a:lnTo>
                  <a:pt x="3601937" y="3558515"/>
                </a:lnTo>
                <a:lnTo>
                  <a:pt x="3604095" y="3545701"/>
                </a:lnTo>
                <a:lnTo>
                  <a:pt x="3603016" y="3541520"/>
                </a:lnTo>
                <a:lnTo>
                  <a:pt x="3603016" y="3538283"/>
                </a:lnTo>
                <a:cubicBezTo>
                  <a:pt x="3604814" y="3536125"/>
                  <a:pt x="3606253" y="3531495"/>
                  <a:pt x="3607332" y="3524391"/>
                </a:cubicBezTo>
                <a:lnTo>
                  <a:pt x="3610569" y="3521154"/>
                </a:lnTo>
                <a:lnTo>
                  <a:pt x="3607332" y="3515894"/>
                </a:lnTo>
                <a:lnTo>
                  <a:pt x="3607332" y="3510499"/>
                </a:lnTo>
                <a:lnTo>
                  <a:pt x="3611648" y="3502002"/>
                </a:lnTo>
                <a:lnTo>
                  <a:pt x="3610569" y="3498765"/>
                </a:lnTo>
                <a:cubicBezTo>
                  <a:pt x="3611109" y="3494539"/>
                  <a:pt x="3611828" y="3492426"/>
                  <a:pt x="3612727" y="3492426"/>
                </a:cubicBezTo>
                <a:cubicBezTo>
                  <a:pt x="3612727" y="3488829"/>
                  <a:pt x="3610929" y="3487031"/>
                  <a:pt x="3607332" y="3487031"/>
                </a:cubicBezTo>
                <a:cubicBezTo>
                  <a:pt x="3604095" y="3484243"/>
                  <a:pt x="3600903" y="3482849"/>
                  <a:pt x="3597756" y="3482849"/>
                </a:cubicBezTo>
                <a:close/>
                <a:moveTo>
                  <a:pt x="8621021" y="3482310"/>
                </a:moveTo>
                <a:lnTo>
                  <a:pt x="8616705" y="3485547"/>
                </a:lnTo>
                <a:lnTo>
                  <a:pt x="8623179" y="3490942"/>
                </a:lnTo>
                <a:lnTo>
                  <a:pt x="8627630" y="3486626"/>
                </a:lnTo>
                <a:cubicBezTo>
                  <a:pt x="8626911" y="3483749"/>
                  <a:pt x="8624708" y="3482310"/>
                  <a:pt x="8621021" y="3482310"/>
                </a:cubicBezTo>
                <a:close/>
                <a:moveTo>
                  <a:pt x="1193621" y="3481366"/>
                </a:moveTo>
                <a:lnTo>
                  <a:pt x="1193621" y="3482445"/>
                </a:lnTo>
                <a:lnTo>
                  <a:pt x="1196993" y="3482445"/>
                </a:lnTo>
                <a:lnTo>
                  <a:pt x="1196993" y="3481366"/>
                </a:lnTo>
                <a:close/>
                <a:moveTo>
                  <a:pt x="6200025" y="3480691"/>
                </a:moveTo>
                <a:cubicBezTo>
                  <a:pt x="6200025" y="3485098"/>
                  <a:pt x="6196833" y="3487570"/>
                  <a:pt x="6190449" y="3488110"/>
                </a:cubicBezTo>
                <a:lnTo>
                  <a:pt x="6190449" y="3489189"/>
                </a:lnTo>
                <a:lnTo>
                  <a:pt x="6194765" y="3490268"/>
                </a:lnTo>
                <a:cubicBezTo>
                  <a:pt x="6197912" y="3489009"/>
                  <a:pt x="6200340" y="3486896"/>
                  <a:pt x="6202048" y="3483928"/>
                </a:cubicBezTo>
                <a:lnTo>
                  <a:pt x="6202048" y="3482849"/>
                </a:lnTo>
                <a:close/>
                <a:moveTo>
                  <a:pt x="5602405" y="3480422"/>
                </a:moveTo>
                <a:lnTo>
                  <a:pt x="5604564" y="3482580"/>
                </a:lnTo>
                <a:lnTo>
                  <a:pt x="5604564" y="3480422"/>
                </a:lnTo>
                <a:close/>
                <a:moveTo>
                  <a:pt x="5707339" y="3480152"/>
                </a:moveTo>
                <a:cubicBezTo>
                  <a:pt x="5700055" y="3480152"/>
                  <a:pt x="5696414" y="3484873"/>
                  <a:pt x="5696414" y="3494314"/>
                </a:cubicBezTo>
                <a:lnTo>
                  <a:pt x="5695335" y="3507127"/>
                </a:lnTo>
                <a:cubicBezTo>
                  <a:pt x="5695335" y="3511623"/>
                  <a:pt x="5701494" y="3514500"/>
                  <a:pt x="5713813" y="3515759"/>
                </a:cubicBezTo>
                <a:lnTo>
                  <a:pt x="5715027" y="3516838"/>
                </a:lnTo>
                <a:lnTo>
                  <a:pt x="5715027" y="3518996"/>
                </a:lnTo>
                <a:lnTo>
                  <a:pt x="5712734" y="3521154"/>
                </a:lnTo>
                <a:lnTo>
                  <a:pt x="5706260" y="3518996"/>
                </a:lnTo>
                <a:lnTo>
                  <a:pt x="5699651" y="3518996"/>
                </a:lnTo>
                <a:lnTo>
                  <a:pt x="5696414" y="3522233"/>
                </a:lnTo>
                <a:lnTo>
                  <a:pt x="5698572" y="3539362"/>
                </a:lnTo>
                <a:lnTo>
                  <a:pt x="5698572" y="3544622"/>
                </a:lnTo>
                <a:cubicBezTo>
                  <a:pt x="5718264" y="3543633"/>
                  <a:pt x="5728109" y="3540441"/>
                  <a:pt x="5728109" y="3535046"/>
                </a:cubicBezTo>
                <a:cubicBezTo>
                  <a:pt x="5728109" y="3531090"/>
                  <a:pt x="5731032" y="3528572"/>
                  <a:pt x="5736876" y="3527493"/>
                </a:cubicBezTo>
                <a:lnTo>
                  <a:pt x="5736876" y="3526414"/>
                </a:lnTo>
                <a:lnTo>
                  <a:pt x="5735797" y="3526414"/>
                </a:lnTo>
                <a:lnTo>
                  <a:pt x="5729188" y="3528572"/>
                </a:lnTo>
                <a:lnTo>
                  <a:pt x="5727030" y="3528572"/>
                </a:lnTo>
                <a:cubicBezTo>
                  <a:pt x="5725322" y="3528572"/>
                  <a:pt x="5722400" y="3524661"/>
                  <a:pt x="5718264" y="3516838"/>
                </a:cubicBezTo>
                <a:lnTo>
                  <a:pt x="5722580" y="3503890"/>
                </a:lnTo>
                <a:cubicBezTo>
                  <a:pt x="5721141" y="3502182"/>
                  <a:pt x="5720422" y="3498630"/>
                  <a:pt x="5720422" y="3493235"/>
                </a:cubicBezTo>
                <a:cubicBezTo>
                  <a:pt x="5718983" y="3493235"/>
                  <a:pt x="5718264" y="3489234"/>
                  <a:pt x="5718264" y="3481231"/>
                </a:cubicBezTo>
                <a:lnTo>
                  <a:pt x="5717185" y="3480152"/>
                </a:lnTo>
                <a:close/>
                <a:moveTo>
                  <a:pt x="6272992" y="3479612"/>
                </a:moveTo>
                <a:lnTo>
                  <a:pt x="6271913" y="3482849"/>
                </a:lnTo>
                <a:lnTo>
                  <a:pt x="6266653" y="3482849"/>
                </a:lnTo>
                <a:lnTo>
                  <a:pt x="6266653" y="3483928"/>
                </a:lnTo>
                <a:lnTo>
                  <a:pt x="6272992" y="3485007"/>
                </a:lnTo>
                <a:lnTo>
                  <a:pt x="6273937" y="3481770"/>
                </a:lnTo>
                <a:lnTo>
                  <a:pt x="6273937" y="3479612"/>
                </a:lnTo>
                <a:close/>
                <a:moveTo>
                  <a:pt x="6179928" y="3479612"/>
                </a:moveTo>
                <a:lnTo>
                  <a:pt x="6179928" y="3481770"/>
                </a:lnTo>
                <a:lnTo>
                  <a:pt x="6181007" y="3481770"/>
                </a:lnTo>
                <a:lnTo>
                  <a:pt x="6181007" y="3479612"/>
                </a:lnTo>
                <a:close/>
                <a:moveTo>
                  <a:pt x="9212976" y="3479208"/>
                </a:moveTo>
                <a:lnTo>
                  <a:pt x="9209739" y="3480287"/>
                </a:lnTo>
                <a:lnTo>
                  <a:pt x="9210818" y="3485682"/>
                </a:lnTo>
                <a:lnTo>
                  <a:pt x="9211897" y="3485682"/>
                </a:lnTo>
                <a:cubicBezTo>
                  <a:pt x="9213515" y="3485682"/>
                  <a:pt x="9214549" y="3483884"/>
                  <a:pt x="9214999" y="3480287"/>
                </a:cubicBezTo>
                <a:lnTo>
                  <a:pt x="9214055" y="3479208"/>
                </a:lnTo>
                <a:close/>
                <a:moveTo>
                  <a:pt x="2059225" y="3478938"/>
                </a:moveTo>
                <a:cubicBezTo>
                  <a:pt x="2057786" y="3478938"/>
                  <a:pt x="2057067" y="3480017"/>
                  <a:pt x="2057067" y="3482175"/>
                </a:cubicBezTo>
                <a:lnTo>
                  <a:pt x="2058146" y="3485412"/>
                </a:lnTo>
                <a:lnTo>
                  <a:pt x="2059225" y="3485412"/>
                </a:lnTo>
                <a:lnTo>
                  <a:pt x="2061383" y="3483254"/>
                </a:lnTo>
                <a:lnTo>
                  <a:pt x="2061383" y="3481096"/>
                </a:lnTo>
                <a:close/>
                <a:moveTo>
                  <a:pt x="3787526" y="3478533"/>
                </a:moveTo>
                <a:lnTo>
                  <a:pt x="3787526" y="3479612"/>
                </a:lnTo>
                <a:lnTo>
                  <a:pt x="3789684" y="3479612"/>
                </a:lnTo>
                <a:lnTo>
                  <a:pt x="3789684" y="3478533"/>
                </a:lnTo>
                <a:close/>
                <a:moveTo>
                  <a:pt x="3659529" y="3478533"/>
                </a:moveTo>
                <a:lnTo>
                  <a:pt x="3659529" y="3479612"/>
                </a:lnTo>
                <a:lnTo>
                  <a:pt x="3661687" y="3479612"/>
                </a:lnTo>
                <a:lnTo>
                  <a:pt x="3661687" y="3478533"/>
                </a:lnTo>
                <a:close/>
                <a:moveTo>
                  <a:pt x="5739034" y="3478264"/>
                </a:moveTo>
                <a:lnTo>
                  <a:pt x="5739034" y="3479343"/>
                </a:lnTo>
                <a:lnTo>
                  <a:pt x="5741192" y="3479343"/>
                </a:lnTo>
                <a:lnTo>
                  <a:pt x="5741192" y="3478264"/>
                </a:lnTo>
                <a:close/>
                <a:moveTo>
                  <a:pt x="8697361" y="3477859"/>
                </a:moveTo>
                <a:lnTo>
                  <a:pt x="8696282" y="3478938"/>
                </a:lnTo>
                <a:lnTo>
                  <a:pt x="8696282" y="3480152"/>
                </a:lnTo>
                <a:cubicBezTo>
                  <a:pt x="8698260" y="3480152"/>
                  <a:pt x="8700418" y="3485592"/>
                  <a:pt x="8702756" y="3496472"/>
                </a:cubicBezTo>
                <a:lnTo>
                  <a:pt x="8701677" y="3497551"/>
                </a:lnTo>
                <a:lnTo>
                  <a:pt x="8701677" y="3498630"/>
                </a:lnTo>
                <a:cubicBezTo>
                  <a:pt x="8708061" y="3500788"/>
                  <a:pt x="8716783" y="3508071"/>
                  <a:pt x="8727843" y="3520480"/>
                </a:cubicBezTo>
                <a:lnTo>
                  <a:pt x="8730001" y="3520480"/>
                </a:lnTo>
                <a:cubicBezTo>
                  <a:pt x="8732608" y="3516793"/>
                  <a:pt x="8737329" y="3514950"/>
                  <a:pt x="8744162" y="3514950"/>
                </a:cubicBezTo>
                <a:lnTo>
                  <a:pt x="8745242" y="3513871"/>
                </a:lnTo>
                <a:cubicBezTo>
                  <a:pt x="8747489" y="3513871"/>
                  <a:pt x="8748613" y="3513152"/>
                  <a:pt x="8748613" y="3511713"/>
                </a:cubicBezTo>
                <a:lnTo>
                  <a:pt x="8745242" y="3507397"/>
                </a:lnTo>
                <a:lnTo>
                  <a:pt x="8745242" y="3506318"/>
                </a:lnTo>
                <a:cubicBezTo>
                  <a:pt x="8745242" y="3504429"/>
                  <a:pt x="8749602" y="3501867"/>
                  <a:pt x="8758324" y="3498630"/>
                </a:cubicBezTo>
                <a:lnTo>
                  <a:pt x="8762775" y="3493235"/>
                </a:lnTo>
                <a:lnTo>
                  <a:pt x="8762775" y="3490942"/>
                </a:lnTo>
                <a:lnTo>
                  <a:pt x="8759538" y="3490942"/>
                </a:lnTo>
                <a:lnTo>
                  <a:pt x="8756166" y="3494314"/>
                </a:lnTo>
                <a:lnTo>
                  <a:pt x="8747534" y="3492021"/>
                </a:lnTo>
                <a:lnTo>
                  <a:pt x="8738768" y="3494314"/>
                </a:lnTo>
                <a:cubicBezTo>
                  <a:pt x="8732204" y="3490807"/>
                  <a:pt x="8728922" y="3485682"/>
                  <a:pt x="8728922" y="3478938"/>
                </a:cubicBezTo>
                <a:lnTo>
                  <a:pt x="8724606" y="3480152"/>
                </a:lnTo>
                <a:close/>
                <a:moveTo>
                  <a:pt x="6240218" y="3477589"/>
                </a:moveTo>
                <a:lnTo>
                  <a:pt x="6240218" y="3480691"/>
                </a:lnTo>
                <a:lnTo>
                  <a:pt x="6241162" y="3480691"/>
                </a:lnTo>
                <a:lnTo>
                  <a:pt x="6241162" y="3477589"/>
                </a:lnTo>
                <a:close/>
                <a:moveTo>
                  <a:pt x="3629722" y="3477454"/>
                </a:moveTo>
                <a:lnTo>
                  <a:pt x="3628643" y="3478533"/>
                </a:lnTo>
                <a:lnTo>
                  <a:pt x="3628643" y="3480691"/>
                </a:lnTo>
                <a:lnTo>
                  <a:pt x="3631880" y="3480691"/>
                </a:lnTo>
                <a:lnTo>
                  <a:pt x="3631880" y="3479612"/>
                </a:lnTo>
                <a:close/>
                <a:moveTo>
                  <a:pt x="5639496" y="3476915"/>
                </a:moveTo>
                <a:lnTo>
                  <a:pt x="5629785" y="3480152"/>
                </a:lnTo>
                <a:lnTo>
                  <a:pt x="5628571" y="3479073"/>
                </a:lnTo>
                <a:lnTo>
                  <a:pt x="5627492" y="3479073"/>
                </a:lnTo>
                <a:cubicBezTo>
                  <a:pt x="5624975" y="3479073"/>
                  <a:pt x="5621333" y="3482355"/>
                  <a:pt x="5616567" y="3488919"/>
                </a:cubicBezTo>
                <a:lnTo>
                  <a:pt x="5615488" y="3488919"/>
                </a:lnTo>
                <a:lnTo>
                  <a:pt x="5615488" y="3489998"/>
                </a:lnTo>
                <a:cubicBezTo>
                  <a:pt x="5620434" y="3489998"/>
                  <a:pt x="5623716" y="3496427"/>
                  <a:pt x="5625334" y="3509285"/>
                </a:cubicBezTo>
                <a:cubicBezTo>
                  <a:pt x="5629201" y="3509465"/>
                  <a:pt x="5633202" y="3511263"/>
                  <a:pt x="5637338" y="3514680"/>
                </a:cubicBezTo>
                <a:lnTo>
                  <a:pt x="5639496" y="3514680"/>
                </a:lnTo>
                <a:lnTo>
                  <a:pt x="5648263" y="3506048"/>
                </a:lnTo>
                <a:lnTo>
                  <a:pt x="5647184" y="3495393"/>
                </a:lnTo>
                <a:lnTo>
                  <a:pt x="5647184" y="3480152"/>
                </a:lnTo>
                <a:close/>
                <a:moveTo>
                  <a:pt x="1052001" y="3476915"/>
                </a:moveTo>
                <a:lnTo>
                  <a:pt x="1052001" y="3477994"/>
                </a:lnTo>
                <a:lnTo>
                  <a:pt x="1054160" y="3480287"/>
                </a:lnTo>
                <a:lnTo>
                  <a:pt x="1054160" y="3476915"/>
                </a:lnTo>
                <a:close/>
                <a:moveTo>
                  <a:pt x="6235902" y="3476510"/>
                </a:moveTo>
                <a:lnTo>
                  <a:pt x="6235902" y="3478668"/>
                </a:lnTo>
                <a:lnTo>
                  <a:pt x="6236981" y="3478668"/>
                </a:lnTo>
                <a:lnTo>
                  <a:pt x="6236981" y="3476510"/>
                </a:lnTo>
                <a:close/>
                <a:moveTo>
                  <a:pt x="8640713" y="3475701"/>
                </a:moveTo>
                <a:lnTo>
                  <a:pt x="8640713" y="3476780"/>
                </a:lnTo>
                <a:cubicBezTo>
                  <a:pt x="8640713" y="3479388"/>
                  <a:pt x="8643231" y="3481231"/>
                  <a:pt x="8648266" y="3482310"/>
                </a:cubicBezTo>
                <a:lnTo>
                  <a:pt x="8649345" y="3489863"/>
                </a:lnTo>
                <a:lnTo>
                  <a:pt x="8649345" y="3490942"/>
                </a:lnTo>
                <a:lnTo>
                  <a:pt x="8647187" y="3498630"/>
                </a:lnTo>
                <a:lnTo>
                  <a:pt x="8649345" y="3504025"/>
                </a:lnTo>
                <a:lnTo>
                  <a:pt x="8648266" y="3505104"/>
                </a:lnTo>
                <a:lnTo>
                  <a:pt x="8647187" y="3505104"/>
                </a:lnTo>
                <a:lnTo>
                  <a:pt x="8645029" y="3502946"/>
                </a:lnTo>
                <a:lnTo>
                  <a:pt x="8642871" y="3502946"/>
                </a:lnTo>
                <a:lnTo>
                  <a:pt x="8642871" y="3506318"/>
                </a:lnTo>
                <a:lnTo>
                  <a:pt x="8651503" y="3516029"/>
                </a:lnTo>
                <a:lnTo>
                  <a:pt x="8651503" y="3518187"/>
                </a:lnTo>
                <a:lnTo>
                  <a:pt x="8649345" y="3522638"/>
                </a:lnTo>
                <a:lnTo>
                  <a:pt x="8650424" y="3529112"/>
                </a:lnTo>
                <a:lnTo>
                  <a:pt x="8649345" y="3540037"/>
                </a:lnTo>
                <a:lnTo>
                  <a:pt x="8662428" y="3544353"/>
                </a:lnTo>
                <a:cubicBezTo>
                  <a:pt x="8668093" y="3540037"/>
                  <a:pt x="8672094" y="3537879"/>
                  <a:pt x="8674432" y="3537879"/>
                </a:cubicBezTo>
                <a:lnTo>
                  <a:pt x="8675511" y="3537879"/>
                </a:lnTo>
                <a:lnTo>
                  <a:pt x="8681041" y="3542195"/>
                </a:lnTo>
                <a:lnTo>
                  <a:pt x="8686436" y="3542195"/>
                </a:lnTo>
                <a:cubicBezTo>
                  <a:pt x="8688774" y="3542195"/>
                  <a:pt x="8691336" y="3541116"/>
                  <a:pt x="8694124" y="3538958"/>
                </a:cubicBezTo>
                <a:lnTo>
                  <a:pt x="8701677" y="3540037"/>
                </a:lnTo>
                <a:lnTo>
                  <a:pt x="8701677" y="3536800"/>
                </a:lnTo>
                <a:lnTo>
                  <a:pt x="8697361" y="3528033"/>
                </a:lnTo>
                <a:lnTo>
                  <a:pt x="8698440" y="3521559"/>
                </a:lnTo>
                <a:lnTo>
                  <a:pt x="8693941" y="3505104"/>
                </a:lnTo>
                <a:lnTo>
                  <a:pt x="8695203" y="3505104"/>
                </a:lnTo>
                <a:lnTo>
                  <a:pt x="8695203" y="3504025"/>
                </a:lnTo>
                <a:lnTo>
                  <a:pt x="8693646" y="3504025"/>
                </a:lnTo>
                <a:lnTo>
                  <a:pt x="8688594" y="3485547"/>
                </a:lnTo>
                <a:lnTo>
                  <a:pt x="8683199" y="3477859"/>
                </a:lnTo>
                <a:lnTo>
                  <a:pt x="8670116" y="3478938"/>
                </a:lnTo>
                <a:lnTo>
                  <a:pt x="8662428" y="3477859"/>
                </a:lnTo>
                <a:lnTo>
                  <a:pt x="8659191" y="3478938"/>
                </a:lnTo>
                <a:lnTo>
                  <a:pt x="8651503" y="3475701"/>
                </a:lnTo>
                <a:lnTo>
                  <a:pt x="8647187" y="3476780"/>
                </a:lnTo>
                <a:close/>
                <a:moveTo>
                  <a:pt x="3701206" y="3473273"/>
                </a:moveTo>
                <a:lnTo>
                  <a:pt x="3697969" y="3474217"/>
                </a:lnTo>
                <a:lnTo>
                  <a:pt x="3697969" y="3476375"/>
                </a:lnTo>
                <a:lnTo>
                  <a:pt x="3701206" y="3479612"/>
                </a:lnTo>
                <a:lnTo>
                  <a:pt x="3704443" y="3476375"/>
                </a:lnTo>
                <a:lnTo>
                  <a:pt x="3704443" y="3474217"/>
                </a:lnTo>
                <a:close/>
                <a:moveTo>
                  <a:pt x="5593639" y="3472869"/>
                </a:moveTo>
                <a:lnTo>
                  <a:pt x="5591481" y="3475027"/>
                </a:lnTo>
                <a:lnTo>
                  <a:pt x="5591481" y="3479343"/>
                </a:lnTo>
                <a:lnTo>
                  <a:pt x="5592560" y="3479343"/>
                </a:lnTo>
                <a:lnTo>
                  <a:pt x="5595797" y="3476106"/>
                </a:lnTo>
                <a:lnTo>
                  <a:pt x="5595797" y="3472869"/>
                </a:lnTo>
                <a:close/>
                <a:moveTo>
                  <a:pt x="1182696" y="3472599"/>
                </a:moveTo>
                <a:lnTo>
                  <a:pt x="1179324" y="3482445"/>
                </a:lnTo>
                <a:lnTo>
                  <a:pt x="1181616" y="3482445"/>
                </a:lnTo>
                <a:lnTo>
                  <a:pt x="1183776" y="3473678"/>
                </a:lnTo>
                <a:lnTo>
                  <a:pt x="1183776" y="3472599"/>
                </a:lnTo>
                <a:close/>
                <a:moveTo>
                  <a:pt x="1105818" y="3471385"/>
                </a:moveTo>
                <a:lnTo>
                  <a:pt x="1104737" y="3472599"/>
                </a:lnTo>
                <a:lnTo>
                  <a:pt x="1104737" y="3474757"/>
                </a:lnTo>
                <a:lnTo>
                  <a:pt x="1107975" y="3474757"/>
                </a:lnTo>
                <a:lnTo>
                  <a:pt x="1107975" y="3473678"/>
                </a:lnTo>
                <a:close/>
                <a:moveTo>
                  <a:pt x="8148836" y="3470576"/>
                </a:moveTo>
                <a:cubicBezTo>
                  <a:pt x="8146049" y="3471655"/>
                  <a:pt x="8144655" y="3472734"/>
                  <a:pt x="8144655" y="3473813"/>
                </a:cubicBezTo>
                <a:lnTo>
                  <a:pt x="8145734" y="3474892"/>
                </a:lnTo>
                <a:lnTo>
                  <a:pt x="8149915" y="3474892"/>
                </a:lnTo>
                <a:lnTo>
                  <a:pt x="8152073" y="3472734"/>
                </a:lnTo>
                <a:close/>
                <a:moveTo>
                  <a:pt x="6241162" y="3469092"/>
                </a:moveTo>
                <a:lnTo>
                  <a:pt x="6241162" y="3470171"/>
                </a:lnTo>
                <a:lnTo>
                  <a:pt x="6244399" y="3471250"/>
                </a:lnTo>
                <a:lnTo>
                  <a:pt x="6246557" y="3471250"/>
                </a:lnTo>
                <a:lnTo>
                  <a:pt x="6246557" y="3470171"/>
                </a:lnTo>
                <a:lnTo>
                  <a:pt x="6242241" y="3469092"/>
                </a:lnTo>
                <a:close/>
                <a:moveTo>
                  <a:pt x="6181007" y="3469092"/>
                </a:moveTo>
                <a:lnTo>
                  <a:pt x="6181007" y="3471250"/>
                </a:lnTo>
                <a:lnTo>
                  <a:pt x="6182086" y="3471250"/>
                </a:lnTo>
                <a:lnTo>
                  <a:pt x="6182086" y="3469092"/>
                </a:lnTo>
                <a:close/>
                <a:moveTo>
                  <a:pt x="9289180" y="3468687"/>
                </a:moveTo>
                <a:lnTo>
                  <a:pt x="9287022" y="3470711"/>
                </a:lnTo>
                <a:lnTo>
                  <a:pt x="9287022" y="3471790"/>
                </a:lnTo>
                <a:cubicBezTo>
                  <a:pt x="9289360" y="3476106"/>
                  <a:pt x="9292238" y="3478264"/>
                  <a:pt x="9295654" y="3478264"/>
                </a:cubicBezTo>
                <a:lnTo>
                  <a:pt x="9297812" y="3475027"/>
                </a:lnTo>
                <a:cubicBezTo>
                  <a:pt x="9296374" y="3475027"/>
                  <a:pt x="9295654" y="3473588"/>
                  <a:pt x="9295654" y="3470711"/>
                </a:cubicBezTo>
                <a:lnTo>
                  <a:pt x="9290259" y="3468687"/>
                </a:lnTo>
                <a:close/>
                <a:moveTo>
                  <a:pt x="8623179" y="3468148"/>
                </a:moveTo>
                <a:lnTo>
                  <a:pt x="8619942" y="3471385"/>
                </a:lnTo>
                <a:lnTo>
                  <a:pt x="8619942" y="3473543"/>
                </a:lnTo>
                <a:lnTo>
                  <a:pt x="8623179" y="3473543"/>
                </a:lnTo>
                <a:lnTo>
                  <a:pt x="8626551" y="3470306"/>
                </a:lnTo>
                <a:lnTo>
                  <a:pt x="8624258" y="3468148"/>
                </a:lnTo>
                <a:close/>
                <a:moveTo>
                  <a:pt x="1190384" y="3468148"/>
                </a:moveTo>
                <a:lnTo>
                  <a:pt x="1190384" y="3469227"/>
                </a:lnTo>
                <a:lnTo>
                  <a:pt x="1192543" y="3469227"/>
                </a:lnTo>
                <a:lnTo>
                  <a:pt x="1192543" y="3468148"/>
                </a:lnTo>
                <a:close/>
                <a:moveTo>
                  <a:pt x="8245137" y="3467474"/>
                </a:moveTo>
                <a:lnTo>
                  <a:pt x="8243114" y="3469497"/>
                </a:lnTo>
                <a:cubicBezTo>
                  <a:pt x="8244103" y="3472374"/>
                  <a:pt x="8245137" y="3473813"/>
                  <a:pt x="8246216" y="3473813"/>
                </a:cubicBezTo>
                <a:lnTo>
                  <a:pt x="8248374" y="3473813"/>
                </a:lnTo>
                <a:lnTo>
                  <a:pt x="8248374" y="3468418"/>
                </a:lnTo>
                <a:close/>
                <a:moveTo>
                  <a:pt x="1195779" y="3467069"/>
                </a:moveTo>
                <a:lnTo>
                  <a:pt x="1195779" y="3468148"/>
                </a:lnTo>
                <a:lnTo>
                  <a:pt x="1198072" y="3468148"/>
                </a:lnTo>
                <a:lnTo>
                  <a:pt x="1198072" y="3467069"/>
                </a:lnTo>
                <a:close/>
                <a:moveTo>
                  <a:pt x="9085114" y="3466529"/>
                </a:moveTo>
                <a:lnTo>
                  <a:pt x="9085114" y="3467608"/>
                </a:lnTo>
                <a:lnTo>
                  <a:pt x="9091453" y="3467608"/>
                </a:lnTo>
                <a:lnTo>
                  <a:pt x="9091453" y="3466529"/>
                </a:lnTo>
                <a:close/>
                <a:moveTo>
                  <a:pt x="1723399" y="3466125"/>
                </a:moveTo>
                <a:lnTo>
                  <a:pt x="1723399" y="3468283"/>
                </a:lnTo>
                <a:lnTo>
                  <a:pt x="1722455" y="3468283"/>
                </a:lnTo>
                <a:lnTo>
                  <a:pt x="1723399" y="3471250"/>
                </a:lnTo>
                <a:lnTo>
                  <a:pt x="1726500" y="3471250"/>
                </a:lnTo>
                <a:lnTo>
                  <a:pt x="1728523" y="3469227"/>
                </a:lnTo>
                <a:lnTo>
                  <a:pt x="1728523" y="3466125"/>
                </a:lnTo>
                <a:close/>
                <a:moveTo>
                  <a:pt x="6063666" y="3465990"/>
                </a:moveTo>
                <a:lnTo>
                  <a:pt x="6063666" y="3466934"/>
                </a:lnTo>
                <a:lnTo>
                  <a:pt x="6065824" y="3466934"/>
                </a:lnTo>
                <a:lnTo>
                  <a:pt x="6065824" y="3465990"/>
                </a:lnTo>
                <a:close/>
                <a:moveTo>
                  <a:pt x="5733504" y="3465316"/>
                </a:moveTo>
                <a:lnTo>
                  <a:pt x="5733504" y="3467474"/>
                </a:lnTo>
                <a:lnTo>
                  <a:pt x="5735797" y="3467474"/>
                </a:lnTo>
                <a:lnTo>
                  <a:pt x="5735797" y="3465316"/>
                </a:lnTo>
                <a:close/>
                <a:moveTo>
                  <a:pt x="1619544" y="3465316"/>
                </a:moveTo>
                <a:cubicBezTo>
                  <a:pt x="1613340" y="3465316"/>
                  <a:pt x="1610238" y="3469722"/>
                  <a:pt x="1610238" y="3478533"/>
                </a:cubicBezTo>
                <a:lnTo>
                  <a:pt x="1610238" y="3481636"/>
                </a:lnTo>
                <a:cubicBezTo>
                  <a:pt x="1611676" y="3482984"/>
                  <a:pt x="1612710" y="3487076"/>
                  <a:pt x="1613340" y="3493909"/>
                </a:cubicBezTo>
                <a:lnTo>
                  <a:pt x="1615363" y="3498090"/>
                </a:lnTo>
                <a:cubicBezTo>
                  <a:pt x="1614195" y="3501507"/>
                  <a:pt x="1612485" y="3503216"/>
                  <a:pt x="1610238" y="3503216"/>
                </a:cubicBezTo>
                <a:lnTo>
                  <a:pt x="1610238" y="3508341"/>
                </a:lnTo>
                <a:lnTo>
                  <a:pt x="1613340" y="3526684"/>
                </a:lnTo>
                <a:lnTo>
                  <a:pt x="1611317" y="3553389"/>
                </a:lnTo>
                <a:cubicBezTo>
                  <a:pt x="1612126" y="3556806"/>
                  <a:pt x="1613159" y="3558515"/>
                  <a:pt x="1614420" y="3558515"/>
                </a:cubicBezTo>
                <a:lnTo>
                  <a:pt x="1644092" y="3558515"/>
                </a:lnTo>
                <a:lnTo>
                  <a:pt x="1647194" y="3560538"/>
                </a:lnTo>
                <a:lnTo>
                  <a:pt x="1652319" y="3558515"/>
                </a:lnTo>
                <a:lnTo>
                  <a:pt x="1657445" y="3559459"/>
                </a:lnTo>
                <a:lnTo>
                  <a:pt x="1663514" y="3557436"/>
                </a:lnTo>
                <a:lnTo>
                  <a:pt x="1664593" y="3557436"/>
                </a:lnTo>
                <a:cubicBezTo>
                  <a:pt x="1667650" y="3560493"/>
                  <a:pt x="1671381" y="3562201"/>
                  <a:pt x="1675786" y="3562561"/>
                </a:cubicBezTo>
                <a:cubicBezTo>
                  <a:pt x="1675786" y="3559863"/>
                  <a:pt x="1681272" y="3558515"/>
                  <a:pt x="1692242" y="3558515"/>
                </a:cubicBezTo>
                <a:lnTo>
                  <a:pt x="1693321" y="3558515"/>
                </a:lnTo>
                <a:lnTo>
                  <a:pt x="1694266" y="3554333"/>
                </a:lnTo>
                <a:lnTo>
                  <a:pt x="1692242" y="3548264"/>
                </a:lnTo>
                <a:lnTo>
                  <a:pt x="1692242" y="3546241"/>
                </a:lnTo>
                <a:lnTo>
                  <a:pt x="1693321" y="3541116"/>
                </a:lnTo>
                <a:lnTo>
                  <a:pt x="1691163" y="3538958"/>
                </a:lnTo>
                <a:lnTo>
                  <a:pt x="1691163" y="3536934"/>
                </a:lnTo>
                <a:cubicBezTo>
                  <a:pt x="1692602" y="3535406"/>
                  <a:pt x="1693636" y="3531674"/>
                  <a:pt x="1694266" y="3525740"/>
                </a:cubicBezTo>
                <a:lnTo>
                  <a:pt x="1692242" y="3519536"/>
                </a:lnTo>
                <a:lnTo>
                  <a:pt x="1695344" y="3508341"/>
                </a:lnTo>
                <a:lnTo>
                  <a:pt x="1693321" y="3500113"/>
                </a:lnTo>
                <a:lnTo>
                  <a:pt x="1693321" y="3497011"/>
                </a:lnTo>
                <a:lnTo>
                  <a:pt x="1695344" y="3493909"/>
                </a:lnTo>
                <a:lnTo>
                  <a:pt x="1693321" y="3489863"/>
                </a:lnTo>
                <a:lnTo>
                  <a:pt x="1697367" y="3478533"/>
                </a:lnTo>
                <a:lnTo>
                  <a:pt x="1696289" y="3478533"/>
                </a:lnTo>
                <a:lnTo>
                  <a:pt x="1694266" y="3476510"/>
                </a:lnTo>
                <a:lnTo>
                  <a:pt x="1694266" y="3475566"/>
                </a:lnTo>
                <a:lnTo>
                  <a:pt x="1695344" y="3471385"/>
                </a:lnTo>
                <a:lnTo>
                  <a:pt x="1694266" y="3468283"/>
                </a:lnTo>
                <a:lnTo>
                  <a:pt x="1689140" y="3469362"/>
                </a:lnTo>
                <a:lnTo>
                  <a:pt x="1686039" y="3469362"/>
                </a:lnTo>
                <a:cubicBezTo>
                  <a:pt x="1681812" y="3469362"/>
                  <a:pt x="1677046" y="3468328"/>
                  <a:pt x="1671741" y="3466260"/>
                </a:cubicBezTo>
                <a:lnTo>
                  <a:pt x="1667696" y="3469362"/>
                </a:lnTo>
                <a:lnTo>
                  <a:pt x="1666616" y="3468283"/>
                </a:lnTo>
                <a:lnTo>
                  <a:pt x="1661491" y="3469362"/>
                </a:lnTo>
                <a:lnTo>
                  <a:pt x="1650296" y="3468283"/>
                </a:lnTo>
                <a:lnTo>
                  <a:pt x="1635864" y="3469362"/>
                </a:lnTo>
                <a:cubicBezTo>
                  <a:pt x="1632088" y="3469362"/>
                  <a:pt x="1626648" y="3468013"/>
                  <a:pt x="1619544" y="3465316"/>
                </a:cubicBezTo>
                <a:close/>
                <a:moveTo>
                  <a:pt x="9194633" y="3464371"/>
                </a:moveTo>
                <a:lnTo>
                  <a:pt x="9194633" y="3467608"/>
                </a:lnTo>
                <a:lnTo>
                  <a:pt x="9197870" y="3467608"/>
                </a:lnTo>
                <a:lnTo>
                  <a:pt x="9200028" y="3465450"/>
                </a:lnTo>
                <a:lnTo>
                  <a:pt x="9200028" y="3464371"/>
                </a:lnTo>
                <a:close/>
                <a:moveTo>
                  <a:pt x="7774975" y="3463427"/>
                </a:moveTo>
                <a:lnTo>
                  <a:pt x="7774975" y="3465585"/>
                </a:lnTo>
                <a:lnTo>
                  <a:pt x="7778212" y="3465585"/>
                </a:lnTo>
                <a:lnTo>
                  <a:pt x="7778212" y="3463427"/>
                </a:lnTo>
                <a:close/>
                <a:moveTo>
                  <a:pt x="1581645" y="3462213"/>
                </a:moveTo>
                <a:lnTo>
                  <a:pt x="1581645" y="3465316"/>
                </a:lnTo>
                <a:lnTo>
                  <a:pt x="1586769" y="3474487"/>
                </a:lnTo>
                <a:cubicBezTo>
                  <a:pt x="1586769" y="3477904"/>
                  <a:pt x="1586049" y="3479612"/>
                  <a:pt x="1584611" y="3479612"/>
                </a:cubicBezTo>
                <a:cubicBezTo>
                  <a:pt x="1586230" y="3483749"/>
                  <a:pt x="1587623" y="3485817"/>
                  <a:pt x="1588793" y="3485817"/>
                </a:cubicBezTo>
                <a:lnTo>
                  <a:pt x="1588793" y="3482715"/>
                </a:lnTo>
                <a:lnTo>
                  <a:pt x="1586769" y="3479612"/>
                </a:lnTo>
                <a:lnTo>
                  <a:pt x="1587714" y="3473408"/>
                </a:lnTo>
                <a:cubicBezTo>
                  <a:pt x="1584296" y="3469901"/>
                  <a:pt x="1582588" y="3466170"/>
                  <a:pt x="1582588" y="3462213"/>
                </a:cubicBezTo>
                <a:close/>
                <a:moveTo>
                  <a:pt x="8265503" y="3462079"/>
                </a:moveTo>
                <a:lnTo>
                  <a:pt x="8265503" y="3464237"/>
                </a:lnTo>
                <a:lnTo>
                  <a:pt x="8267661" y="3466395"/>
                </a:lnTo>
                <a:lnTo>
                  <a:pt x="8269819" y="3466395"/>
                </a:lnTo>
                <a:lnTo>
                  <a:pt x="8269819" y="3465316"/>
                </a:lnTo>
                <a:lnTo>
                  <a:pt x="8266582" y="3462079"/>
                </a:lnTo>
                <a:close/>
                <a:moveTo>
                  <a:pt x="8156389" y="3462079"/>
                </a:moveTo>
                <a:lnTo>
                  <a:pt x="8156389" y="3465316"/>
                </a:lnTo>
                <a:lnTo>
                  <a:pt x="8159626" y="3465316"/>
                </a:lnTo>
                <a:lnTo>
                  <a:pt x="8159626" y="3462079"/>
                </a:lnTo>
                <a:close/>
                <a:moveTo>
                  <a:pt x="7673684" y="3461269"/>
                </a:moveTo>
                <a:lnTo>
                  <a:pt x="7673684" y="3469901"/>
                </a:lnTo>
                <a:lnTo>
                  <a:pt x="7675842" y="3471925"/>
                </a:lnTo>
                <a:lnTo>
                  <a:pt x="7676921" y="3471925"/>
                </a:lnTo>
                <a:lnTo>
                  <a:pt x="7678000" y="3467743"/>
                </a:lnTo>
                <a:cubicBezTo>
                  <a:pt x="7677280" y="3463427"/>
                  <a:pt x="7676201" y="3461269"/>
                  <a:pt x="7674763" y="3461269"/>
                </a:cubicBezTo>
                <a:close/>
                <a:moveTo>
                  <a:pt x="7713472" y="3460190"/>
                </a:moveTo>
                <a:lnTo>
                  <a:pt x="7709156" y="3464506"/>
                </a:lnTo>
                <a:lnTo>
                  <a:pt x="7711314" y="3468822"/>
                </a:lnTo>
                <a:lnTo>
                  <a:pt x="7712393" y="3467743"/>
                </a:lnTo>
                <a:lnTo>
                  <a:pt x="7713472" y="3467743"/>
                </a:lnTo>
                <a:lnTo>
                  <a:pt x="7717788" y="3470845"/>
                </a:lnTo>
                <a:lnTo>
                  <a:pt x="7719946" y="3468822"/>
                </a:lnTo>
                <a:lnTo>
                  <a:pt x="7719946" y="3467743"/>
                </a:lnTo>
                <a:cubicBezTo>
                  <a:pt x="7719946" y="3466305"/>
                  <a:pt x="7718507" y="3465585"/>
                  <a:pt x="7715630" y="3465585"/>
                </a:cubicBezTo>
                <a:lnTo>
                  <a:pt x="7714551" y="3460190"/>
                </a:lnTo>
                <a:close/>
                <a:moveTo>
                  <a:pt x="3751244" y="3459381"/>
                </a:moveTo>
                <a:lnTo>
                  <a:pt x="3750300" y="3460460"/>
                </a:lnTo>
                <a:lnTo>
                  <a:pt x="3750300" y="3466799"/>
                </a:lnTo>
                <a:lnTo>
                  <a:pt x="3752323" y="3466799"/>
                </a:lnTo>
                <a:lnTo>
                  <a:pt x="3753402" y="3460460"/>
                </a:lnTo>
                <a:lnTo>
                  <a:pt x="3752323" y="3459381"/>
                </a:lnTo>
                <a:close/>
                <a:moveTo>
                  <a:pt x="1175009" y="3459381"/>
                </a:moveTo>
                <a:lnTo>
                  <a:pt x="1175009" y="3462618"/>
                </a:lnTo>
                <a:cubicBezTo>
                  <a:pt x="1175727" y="3464866"/>
                  <a:pt x="1177930" y="3465990"/>
                  <a:pt x="1181616" y="3465990"/>
                </a:cubicBezTo>
                <a:lnTo>
                  <a:pt x="1182696" y="3464911"/>
                </a:lnTo>
                <a:cubicBezTo>
                  <a:pt x="1181796" y="3461224"/>
                  <a:pt x="1180673" y="3459381"/>
                  <a:pt x="1179324" y="3459381"/>
                </a:cubicBezTo>
                <a:close/>
                <a:moveTo>
                  <a:pt x="5139122" y="3459246"/>
                </a:moveTo>
                <a:lnTo>
                  <a:pt x="5135750" y="3462483"/>
                </a:lnTo>
                <a:lnTo>
                  <a:pt x="5135750" y="3466799"/>
                </a:lnTo>
                <a:cubicBezTo>
                  <a:pt x="5137639" y="3470396"/>
                  <a:pt x="5140561" y="3472194"/>
                  <a:pt x="5144517" y="3472194"/>
                </a:cubicBezTo>
                <a:lnTo>
                  <a:pt x="5147889" y="3472194"/>
                </a:lnTo>
                <a:lnTo>
                  <a:pt x="5147889" y="3466799"/>
                </a:lnTo>
                <a:lnTo>
                  <a:pt x="5146675" y="3466799"/>
                </a:lnTo>
                <a:lnTo>
                  <a:pt x="5142359" y="3467878"/>
                </a:lnTo>
                <a:cubicBezTo>
                  <a:pt x="5139482" y="3466799"/>
                  <a:pt x="5138043" y="3465720"/>
                  <a:pt x="5138043" y="3464641"/>
                </a:cubicBezTo>
                <a:lnTo>
                  <a:pt x="5138043" y="3463562"/>
                </a:lnTo>
                <a:lnTo>
                  <a:pt x="5140201" y="3460325"/>
                </a:lnTo>
                <a:lnTo>
                  <a:pt x="5140201" y="3459246"/>
                </a:lnTo>
                <a:close/>
                <a:moveTo>
                  <a:pt x="9090374" y="3459111"/>
                </a:moveTo>
                <a:lnTo>
                  <a:pt x="9090374" y="3460190"/>
                </a:lnTo>
                <a:lnTo>
                  <a:pt x="9095769" y="3460190"/>
                </a:lnTo>
                <a:lnTo>
                  <a:pt x="9095769" y="3459111"/>
                </a:lnTo>
                <a:close/>
                <a:moveTo>
                  <a:pt x="1580566" y="3459111"/>
                </a:moveTo>
                <a:lnTo>
                  <a:pt x="1580566" y="3461134"/>
                </a:lnTo>
                <a:lnTo>
                  <a:pt x="1581645" y="3461134"/>
                </a:lnTo>
                <a:lnTo>
                  <a:pt x="1581645" y="3459111"/>
                </a:lnTo>
                <a:close/>
                <a:moveTo>
                  <a:pt x="3638219" y="3458302"/>
                </a:moveTo>
                <a:cubicBezTo>
                  <a:pt x="3635431" y="3459381"/>
                  <a:pt x="3634038" y="3460460"/>
                  <a:pt x="3634038" y="3461539"/>
                </a:cubicBezTo>
                <a:lnTo>
                  <a:pt x="3634038" y="3472194"/>
                </a:lnTo>
                <a:lnTo>
                  <a:pt x="3641456" y="3472194"/>
                </a:lnTo>
                <a:lnTo>
                  <a:pt x="3644693" y="3468957"/>
                </a:lnTo>
                <a:lnTo>
                  <a:pt x="3644693" y="3467878"/>
                </a:lnTo>
                <a:close/>
                <a:moveTo>
                  <a:pt x="6203127" y="3457493"/>
                </a:moveTo>
                <a:cubicBezTo>
                  <a:pt x="6201778" y="3457493"/>
                  <a:pt x="6200025" y="3463113"/>
                  <a:pt x="6197867" y="3474352"/>
                </a:cubicBezTo>
                <a:cubicBezTo>
                  <a:pt x="6198946" y="3477230"/>
                  <a:pt x="6200025" y="3478668"/>
                  <a:pt x="6201104" y="3478668"/>
                </a:cubicBezTo>
                <a:cubicBezTo>
                  <a:pt x="6202273" y="3468238"/>
                  <a:pt x="6203666" y="3462213"/>
                  <a:pt x="6205285" y="3460595"/>
                </a:cubicBezTo>
                <a:lnTo>
                  <a:pt x="6205285" y="3459651"/>
                </a:lnTo>
                <a:close/>
                <a:moveTo>
                  <a:pt x="6184110" y="3457493"/>
                </a:moveTo>
                <a:lnTo>
                  <a:pt x="6184110" y="3458572"/>
                </a:lnTo>
                <a:lnTo>
                  <a:pt x="6185189" y="3461674"/>
                </a:lnTo>
                <a:lnTo>
                  <a:pt x="6186268" y="3461674"/>
                </a:lnTo>
                <a:lnTo>
                  <a:pt x="6186268" y="3460595"/>
                </a:lnTo>
                <a:lnTo>
                  <a:pt x="6185189" y="3457493"/>
                </a:lnTo>
                <a:close/>
                <a:moveTo>
                  <a:pt x="1597424" y="3457493"/>
                </a:moveTo>
                <a:lnTo>
                  <a:pt x="1594323" y="3458437"/>
                </a:lnTo>
                <a:lnTo>
                  <a:pt x="1594323" y="3461539"/>
                </a:lnTo>
                <a:lnTo>
                  <a:pt x="1598503" y="3465720"/>
                </a:lnTo>
                <a:lnTo>
                  <a:pt x="1601606" y="3462618"/>
                </a:lnTo>
                <a:cubicBezTo>
                  <a:pt x="1600706" y="3459381"/>
                  <a:pt x="1599313" y="3457673"/>
                  <a:pt x="1597424" y="3457493"/>
                </a:cubicBezTo>
                <a:close/>
                <a:moveTo>
                  <a:pt x="6228484" y="3456414"/>
                </a:moveTo>
                <a:lnTo>
                  <a:pt x="6225381" y="3457493"/>
                </a:lnTo>
                <a:lnTo>
                  <a:pt x="6227539" y="3459651"/>
                </a:lnTo>
                <a:lnTo>
                  <a:pt x="6226460" y="3469092"/>
                </a:lnTo>
                <a:lnTo>
                  <a:pt x="6227539" y="3481770"/>
                </a:lnTo>
                <a:lnTo>
                  <a:pt x="6226460" y="3499709"/>
                </a:lnTo>
                <a:lnTo>
                  <a:pt x="6226460" y="3506048"/>
                </a:lnTo>
                <a:cubicBezTo>
                  <a:pt x="6226460" y="3507487"/>
                  <a:pt x="6223628" y="3508566"/>
                  <a:pt x="6217963" y="3509285"/>
                </a:cubicBezTo>
                <a:cubicBezTo>
                  <a:pt x="6217963" y="3518996"/>
                  <a:pt x="6220436" y="3527089"/>
                  <a:pt x="6225381" y="3533563"/>
                </a:cubicBezTo>
                <a:cubicBezTo>
                  <a:pt x="6231855" y="3531674"/>
                  <a:pt x="6237475" y="3526729"/>
                  <a:pt x="6242241" y="3518726"/>
                </a:cubicBezTo>
                <a:lnTo>
                  <a:pt x="6243320" y="3518726"/>
                </a:lnTo>
                <a:lnTo>
                  <a:pt x="6247501" y="3521963"/>
                </a:lnTo>
                <a:lnTo>
                  <a:pt x="6254919" y="3521963"/>
                </a:lnTo>
                <a:cubicBezTo>
                  <a:pt x="6249344" y="3516119"/>
                  <a:pt x="6246557" y="3509060"/>
                  <a:pt x="6246557" y="3500788"/>
                </a:cubicBezTo>
                <a:cubicBezTo>
                  <a:pt x="6244579" y="3500248"/>
                  <a:pt x="6241387" y="3494269"/>
                  <a:pt x="6236981" y="3482849"/>
                </a:cubicBezTo>
                <a:cubicBezTo>
                  <a:pt x="6235542" y="3482490"/>
                  <a:pt x="6234148" y="3480736"/>
                  <a:pt x="6232800" y="3477589"/>
                </a:cubicBezTo>
                <a:cubicBezTo>
                  <a:pt x="6233879" y="3470486"/>
                  <a:pt x="6235272" y="3466934"/>
                  <a:pt x="6236981" y="3466934"/>
                </a:cubicBezTo>
                <a:lnTo>
                  <a:pt x="6238060" y="3466934"/>
                </a:lnTo>
                <a:cubicBezTo>
                  <a:pt x="6231676" y="3461719"/>
                  <a:pt x="6228484" y="3458212"/>
                  <a:pt x="6228484" y="3456414"/>
                </a:cubicBezTo>
                <a:close/>
                <a:moveTo>
                  <a:pt x="3550820" y="3456144"/>
                </a:moveTo>
                <a:lnTo>
                  <a:pt x="3550820" y="3458302"/>
                </a:lnTo>
                <a:lnTo>
                  <a:pt x="3552978" y="3456144"/>
                </a:lnTo>
                <a:close/>
                <a:moveTo>
                  <a:pt x="1581645" y="3456009"/>
                </a:moveTo>
                <a:lnTo>
                  <a:pt x="1581645" y="3458032"/>
                </a:lnTo>
                <a:lnTo>
                  <a:pt x="1582588" y="3458032"/>
                </a:lnTo>
                <a:lnTo>
                  <a:pt x="1582588" y="3456009"/>
                </a:lnTo>
                <a:close/>
                <a:moveTo>
                  <a:pt x="4203063" y="3454930"/>
                </a:moveTo>
                <a:lnTo>
                  <a:pt x="4201984" y="3456009"/>
                </a:lnTo>
                <a:lnTo>
                  <a:pt x="4201984" y="3458167"/>
                </a:lnTo>
                <a:lnTo>
                  <a:pt x="4206300" y="3458167"/>
                </a:lnTo>
                <a:lnTo>
                  <a:pt x="4208593" y="3456009"/>
                </a:lnTo>
                <a:close/>
                <a:moveTo>
                  <a:pt x="1112428" y="3454930"/>
                </a:moveTo>
                <a:lnTo>
                  <a:pt x="1112428" y="3456009"/>
                </a:lnTo>
                <a:cubicBezTo>
                  <a:pt x="1114585" y="3462663"/>
                  <a:pt x="1116382" y="3465990"/>
                  <a:pt x="1117822" y="3465990"/>
                </a:cubicBezTo>
                <a:lnTo>
                  <a:pt x="1120114" y="3465990"/>
                </a:lnTo>
                <a:lnTo>
                  <a:pt x="1120114" y="3460460"/>
                </a:lnTo>
                <a:cubicBezTo>
                  <a:pt x="1117866" y="3456773"/>
                  <a:pt x="1115303" y="3454930"/>
                  <a:pt x="1112428" y="3454930"/>
                </a:cubicBezTo>
                <a:close/>
                <a:moveTo>
                  <a:pt x="1028939" y="3453851"/>
                </a:moveTo>
                <a:lnTo>
                  <a:pt x="1028939" y="3454930"/>
                </a:lnTo>
                <a:cubicBezTo>
                  <a:pt x="1032535" y="3461764"/>
                  <a:pt x="1034333" y="3466889"/>
                  <a:pt x="1034333" y="3470306"/>
                </a:cubicBezTo>
                <a:lnTo>
                  <a:pt x="1035412" y="3470306"/>
                </a:lnTo>
                <a:lnTo>
                  <a:pt x="1035412" y="3464911"/>
                </a:lnTo>
                <a:lnTo>
                  <a:pt x="1030018" y="3453851"/>
                </a:lnTo>
                <a:close/>
                <a:moveTo>
                  <a:pt x="5753196" y="3453581"/>
                </a:moveTo>
                <a:lnTo>
                  <a:pt x="5751038" y="3455739"/>
                </a:lnTo>
                <a:lnTo>
                  <a:pt x="5751038" y="3458976"/>
                </a:lnTo>
                <a:cubicBezTo>
                  <a:pt x="5752477" y="3461854"/>
                  <a:pt x="5754680" y="3463292"/>
                  <a:pt x="5757647" y="3463292"/>
                </a:cubicBezTo>
                <a:lnTo>
                  <a:pt x="5758726" y="3462213"/>
                </a:lnTo>
                <a:lnTo>
                  <a:pt x="5758726" y="3461134"/>
                </a:lnTo>
                <a:cubicBezTo>
                  <a:pt x="5757827" y="3456099"/>
                  <a:pt x="5756343" y="3453581"/>
                  <a:pt x="5754275" y="3453581"/>
                </a:cubicBezTo>
                <a:close/>
                <a:moveTo>
                  <a:pt x="8154231" y="3453447"/>
                </a:moveTo>
                <a:lnTo>
                  <a:pt x="8152073" y="3455605"/>
                </a:lnTo>
                <a:lnTo>
                  <a:pt x="8152073" y="3458842"/>
                </a:lnTo>
                <a:lnTo>
                  <a:pt x="8153152" y="3458842"/>
                </a:lnTo>
                <a:lnTo>
                  <a:pt x="8158547" y="3455605"/>
                </a:lnTo>
                <a:lnTo>
                  <a:pt x="8158547" y="3453447"/>
                </a:lnTo>
                <a:close/>
                <a:moveTo>
                  <a:pt x="2068937" y="3452772"/>
                </a:moveTo>
                <a:lnTo>
                  <a:pt x="2064620" y="3461404"/>
                </a:lnTo>
                <a:lnTo>
                  <a:pt x="2065700" y="3462483"/>
                </a:lnTo>
                <a:lnTo>
                  <a:pt x="2070015" y="3462483"/>
                </a:lnTo>
                <a:lnTo>
                  <a:pt x="2074332" y="3457088"/>
                </a:lnTo>
                <a:lnTo>
                  <a:pt x="2074332" y="3454930"/>
                </a:lnTo>
                <a:lnTo>
                  <a:pt x="2072173" y="3452772"/>
                </a:lnTo>
                <a:close/>
                <a:moveTo>
                  <a:pt x="2185198" y="3452637"/>
                </a:moveTo>
                <a:cubicBezTo>
                  <a:pt x="2182320" y="3453357"/>
                  <a:pt x="2180883" y="3455515"/>
                  <a:pt x="2180883" y="3459111"/>
                </a:cubicBezTo>
                <a:lnTo>
                  <a:pt x="2181961" y="3460190"/>
                </a:lnTo>
                <a:lnTo>
                  <a:pt x="2185198" y="3460190"/>
                </a:lnTo>
                <a:lnTo>
                  <a:pt x="2188436" y="3456953"/>
                </a:lnTo>
                <a:cubicBezTo>
                  <a:pt x="2187356" y="3454076"/>
                  <a:pt x="2186278" y="3452637"/>
                  <a:pt x="2185198" y="3452637"/>
                </a:cubicBezTo>
                <a:close/>
                <a:moveTo>
                  <a:pt x="9117349" y="3451693"/>
                </a:moveTo>
                <a:lnTo>
                  <a:pt x="9117349" y="3460190"/>
                </a:lnTo>
                <a:lnTo>
                  <a:pt x="9120451" y="3475027"/>
                </a:lnTo>
                <a:cubicBezTo>
                  <a:pt x="9119462" y="3477814"/>
                  <a:pt x="9118428" y="3479208"/>
                  <a:pt x="9117349" y="3479208"/>
                </a:cubicBezTo>
                <a:lnTo>
                  <a:pt x="9121530" y="3500518"/>
                </a:lnTo>
                <a:lnTo>
                  <a:pt x="9118428" y="3517512"/>
                </a:lnTo>
                <a:lnTo>
                  <a:pt x="9119507" y="3518591"/>
                </a:lnTo>
                <a:lnTo>
                  <a:pt x="9130162" y="3518591"/>
                </a:lnTo>
                <a:cubicBezTo>
                  <a:pt x="9131601" y="3518591"/>
                  <a:pt x="9132320" y="3519670"/>
                  <a:pt x="9132320" y="3521828"/>
                </a:cubicBezTo>
                <a:lnTo>
                  <a:pt x="9133399" y="3522773"/>
                </a:lnTo>
                <a:lnTo>
                  <a:pt x="9134478" y="3522773"/>
                </a:lnTo>
                <a:lnTo>
                  <a:pt x="9136636" y="3520749"/>
                </a:lnTo>
                <a:lnTo>
                  <a:pt x="9135557" y="3516433"/>
                </a:lnTo>
                <a:lnTo>
                  <a:pt x="9137715" y="3501597"/>
                </a:lnTo>
                <a:cubicBezTo>
                  <a:pt x="9135198" y="3501597"/>
                  <a:pt x="9133399" y="3499484"/>
                  <a:pt x="9132320" y="3495258"/>
                </a:cubicBezTo>
                <a:lnTo>
                  <a:pt x="9139873" y="3471790"/>
                </a:lnTo>
                <a:lnTo>
                  <a:pt x="9134478" y="3454795"/>
                </a:lnTo>
                <a:lnTo>
                  <a:pt x="9135557" y="3451693"/>
                </a:lnTo>
                <a:lnTo>
                  <a:pt x="9134478" y="3451693"/>
                </a:lnTo>
                <a:lnTo>
                  <a:pt x="9131241" y="3452637"/>
                </a:lnTo>
                <a:lnTo>
                  <a:pt x="9121530" y="3451693"/>
                </a:lnTo>
                <a:close/>
                <a:moveTo>
                  <a:pt x="7651024" y="3451558"/>
                </a:moveTo>
                <a:lnTo>
                  <a:pt x="7647788" y="3454795"/>
                </a:lnTo>
                <a:lnTo>
                  <a:pt x="7647788" y="3458032"/>
                </a:lnTo>
                <a:lnTo>
                  <a:pt x="7649946" y="3458032"/>
                </a:lnTo>
                <a:lnTo>
                  <a:pt x="7653182" y="3454795"/>
                </a:lnTo>
                <a:lnTo>
                  <a:pt x="7653182" y="3451558"/>
                </a:lnTo>
                <a:close/>
                <a:moveTo>
                  <a:pt x="1712339" y="3450614"/>
                </a:moveTo>
                <a:lnTo>
                  <a:pt x="1710315" y="3452637"/>
                </a:lnTo>
                <a:lnTo>
                  <a:pt x="1710315" y="3454660"/>
                </a:lnTo>
                <a:lnTo>
                  <a:pt x="1716386" y="3454660"/>
                </a:lnTo>
                <a:lnTo>
                  <a:pt x="1716386" y="3452637"/>
                </a:lnTo>
                <a:lnTo>
                  <a:pt x="1714362" y="3450614"/>
                </a:lnTo>
                <a:close/>
                <a:moveTo>
                  <a:pt x="6090101" y="3450075"/>
                </a:moveTo>
                <a:lnTo>
                  <a:pt x="6090101" y="3455335"/>
                </a:lnTo>
                <a:cubicBezTo>
                  <a:pt x="6090101" y="3456414"/>
                  <a:pt x="6091495" y="3457493"/>
                  <a:pt x="6094282" y="3458572"/>
                </a:cubicBezTo>
                <a:lnTo>
                  <a:pt x="6095361" y="3457493"/>
                </a:lnTo>
                <a:lnTo>
                  <a:pt x="6094282" y="3456414"/>
                </a:lnTo>
                <a:lnTo>
                  <a:pt x="6094282" y="3454256"/>
                </a:lnTo>
                <a:lnTo>
                  <a:pt x="6095361" y="3453312"/>
                </a:lnTo>
                <a:lnTo>
                  <a:pt x="6095361" y="3452233"/>
                </a:lnTo>
                <a:close/>
                <a:moveTo>
                  <a:pt x="7676921" y="3448321"/>
                </a:moveTo>
                <a:lnTo>
                  <a:pt x="7674763" y="3450479"/>
                </a:lnTo>
                <a:lnTo>
                  <a:pt x="7675842" y="3451558"/>
                </a:lnTo>
                <a:lnTo>
                  <a:pt x="7676921" y="3451558"/>
                </a:lnTo>
                <a:close/>
                <a:moveTo>
                  <a:pt x="5737955" y="3448186"/>
                </a:moveTo>
                <a:lnTo>
                  <a:pt x="5737955" y="3450344"/>
                </a:lnTo>
                <a:lnTo>
                  <a:pt x="5739034" y="3450344"/>
                </a:lnTo>
                <a:lnTo>
                  <a:pt x="5739034" y="3448186"/>
                </a:lnTo>
                <a:close/>
                <a:moveTo>
                  <a:pt x="3718200" y="3447647"/>
                </a:moveTo>
                <a:lnTo>
                  <a:pt x="3720358" y="3447647"/>
                </a:lnTo>
                <a:lnTo>
                  <a:pt x="3720358" y="3450884"/>
                </a:lnTo>
                <a:lnTo>
                  <a:pt x="3718200" y="3450884"/>
                </a:lnTo>
                <a:close/>
                <a:moveTo>
                  <a:pt x="8750771" y="3447377"/>
                </a:moveTo>
                <a:lnTo>
                  <a:pt x="8750771" y="3449535"/>
                </a:lnTo>
                <a:lnTo>
                  <a:pt x="8752929" y="3449535"/>
                </a:lnTo>
                <a:lnTo>
                  <a:pt x="8752929" y="3447377"/>
                </a:lnTo>
                <a:close/>
                <a:moveTo>
                  <a:pt x="2146354" y="3447242"/>
                </a:moveTo>
                <a:lnTo>
                  <a:pt x="2145275" y="3452637"/>
                </a:lnTo>
                <a:lnTo>
                  <a:pt x="2145275" y="3453716"/>
                </a:lnTo>
                <a:lnTo>
                  <a:pt x="2147432" y="3465585"/>
                </a:lnTo>
                <a:lnTo>
                  <a:pt x="2147432" y="3466664"/>
                </a:lnTo>
                <a:lnTo>
                  <a:pt x="2145275" y="3475296"/>
                </a:lnTo>
                <a:lnTo>
                  <a:pt x="2145275" y="3477454"/>
                </a:lnTo>
                <a:lnTo>
                  <a:pt x="2147432" y="3486086"/>
                </a:lnTo>
                <a:lnTo>
                  <a:pt x="2147432" y="3489323"/>
                </a:lnTo>
                <a:cubicBezTo>
                  <a:pt x="2147432" y="3491661"/>
                  <a:pt x="2144916" y="3497056"/>
                  <a:pt x="2139880" y="3505508"/>
                </a:cubicBezTo>
                <a:lnTo>
                  <a:pt x="2138800" y="3509825"/>
                </a:lnTo>
                <a:lnTo>
                  <a:pt x="2142037" y="3511983"/>
                </a:lnTo>
                <a:lnTo>
                  <a:pt x="2146354" y="3510904"/>
                </a:lnTo>
                <a:lnTo>
                  <a:pt x="2151749" y="3514141"/>
                </a:lnTo>
                <a:lnTo>
                  <a:pt x="2152828" y="3514141"/>
                </a:lnTo>
                <a:cubicBezTo>
                  <a:pt x="2158583" y="3514141"/>
                  <a:pt x="2161461" y="3509105"/>
                  <a:pt x="2161461" y="3499034"/>
                </a:cubicBezTo>
                <a:lnTo>
                  <a:pt x="2164698" y="3492560"/>
                </a:lnTo>
                <a:lnTo>
                  <a:pt x="2162540" y="3485007"/>
                </a:lnTo>
                <a:cubicBezTo>
                  <a:pt x="2165416" y="3484468"/>
                  <a:pt x="2167216" y="3482670"/>
                  <a:pt x="2167934" y="3479612"/>
                </a:cubicBezTo>
                <a:lnTo>
                  <a:pt x="2166856" y="3478533"/>
                </a:lnTo>
                <a:lnTo>
                  <a:pt x="2160381" y="3478533"/>
                </a:lnTo>
                <a:lnTo>
                  <a:pt x="2160381" y="3465585"/>
                </a:lnTo>
                <a:lnTo>
                  <a:pt x="2162540" y="3447242"/>
                </a:lnTo>
                <a:close/>
                <a:moveTo>
                  <a:pt x="5664718" y="3447107"/>
                </a:moveTo>
                <a:lnTo>
                  <a:pt x="5664718" y="3449265"/>
                </a:lnTo>
                <a:lnTo>
                  <a:pt x="5666876" y="3449265"/>
                </a:lnTo>
                <a:lnTo>
                  <a:pt x="5666876" y="3447107"/>
                </a:lnTo>
                <a:close/>
                <a:moveTo>
                  <a:pt x="6230642" y="3446973"/>
                </a:moveTo>
                <a:lnTo>
                  <a:pt x="6230642" y="3447917"/>
                </a:lnTo>
                <a:lnTo>
                  <a:pt x="6231721" y="3451154"/>
                </a:lnTo>
                <a:lnTo>
                  <a:pt x="6232800" y="3451154"/>
                </a:lnTo>
                <a:lnTo>
                  <a:pt x="6234823" y="3448996"/>
                </a:lnTo>
                <a:close/>
                <a:moveTo>
                  <a:pt x="3741668" y="3446568"/>
                </a:moveTo>
                <a:cubicBezTo>
                  <a:pt x="3739600" y="3447287"/>
                  <a:pt x="3738566" y="3449400"/>
                  <a:pt x="3738566" y="3452907"/>
                </a:cubicBezTo>
                <a:lnTo>
                  <a:pt x="3739510" y="3453986"/>
                </a:lnTo>
                <a:lnTo>
                  <a:pt x="3740589" y="3453986"/>
                </a:lnTo>
                <a:cubicBezTo>
                  <a:pt x="3744366" y="3453986"/>
                  <a:pt x="3746524" y="3452952"/>
                  <a:pt x="3747063" y="3450884"/>
                </a:cubicBezTo>
                <a:lnTo>
                  <a:pt x="3747063" y="3447647"/>
                </a:lnTo>
                <a:close/>
                <a:moveTo>
                  <a:pt x="5679959" y="3446028"/>
                </a:moveTo>
                <a:cubicBezTo>
                  <a:pt x="5679959" y="3448906"/>
                  <a:pt x="5677441" y="3452862"/>
                  <a:pt x="5672406" y="3457897"/>
                </a:cubicBezTo>
                <a:lnTo>
                  <a:pt x="5672406" y="3462213"/>
                </a:lnTo>
                <a:lnTo>
                  <a:pt x="5675643" y="3462213"/>
                </a:lnTo>
                <a:cubicBezTo>
                  <a:pt x="5675643" y="3460235"/>
                  <a:pt x="5677801" y="3456279"/>
                  <a:pt x="5682117" y="3450344"/>
                </a:cubicBezTo>
                <a:lnTo>
                  <a:pt x="5682117" y="3446028"/>
                </a:lnTo>
                <a:close/>
                <a:moveTo>
                  <a:pt x="3564712" y="3445489"/>
                </a:moveTo>
                <a:lnTo>
                  <a:pt x="3564712" y="3446568"/>
                </a:lnTo>
                <a:lnTo>
                  <a:pt x="3566870" y="3446568"/>
                </a:lnTo>
                <a:lnTo>
                  <a:pt x="3566870" y="3445489"/>
                </a:lnTo>
                <a:close/>
                <a:moveTo>
                  <a:pt x="6183031" y="3444815"/>
                </a:moveTo>
                <a:lnTo>
                  <a:pt x="6183031" y="3447917"/>
                </a:lnTo>
                <a:lnTo>
                  <a:pt x="6188426" y="3458572"/>
                </a:lnTo>
                <a:lnTo>
                  <a:pt x="6190449" y="3458572"/>
                </a:lnTo>
                <a:lnTo>
                  <a:pt x="6190449" y="3456414"/>
                </a:lnTo>
                <a:lnTo>
                  <a:pt x="6191528" y="3456414"/>
                </a:lnTo>
                <a:cubicBezTo>
                  <a:pt x="6189819" y="3450120"/>
                  <a:pt x="6187706" y="3446253"/>
                  <a:pt x="6185189" y="3444815"/>
                </a:cubicBezTo>
                <a:close/>
                <a:moveTo>
                  <a:pt x="3567814" y="3444410"/>
                </a:moveTo>
                <a:lnTo>
                  <a:pt x="3567814" y="3445489"/>
                </a:lnTo>
                <a:lnTo>
                  <a:pt x="3571051" y="3445489"/>
                </a:lnTo>
                <a:lnTo>
                  <a:pt x="3571051" y="3444410"/>
                </a:lnTo>
                <a:close/>
                <a:moveTo>
                  <a:pt x="6086864" y="3443736"/>
                </a:moveTo>
                <a:lnTo>
                  <a:pt x="6086864" y="3445894"/>
                </a:lnTo>
                <a:lnTo>
                  <a:pt x="6087943" y="3445894"/>
                </a:lnTo>
                <a:lnTo>
                  <a:pt x="6087943" y="3443736"/>
                </a:lnTo>
                <a:close/>
                <a:moveTo>
                  <a:pt x="5155442" y="3442926"/>
                </a:moveTo>
                <a:lnTo>
                  <a:pt x="5155442" y="3446163"/>
                </a:lnTo>
                <a:lnTo>
                  <a:pt x="5157600" y="3446163"/>
                </a:lnTo>
                <a:lnTo>
                  <a:pt x="5157600" y="3442926"/>
                </a:lnTo>
                <a:close/>
                <a:moveTo>
                  <a:pt x="5595797" y="3441847"/>
                </a:moveTo>
                <a:cubicBezTo>
                  <a:pt x="5591481" y="3442207"/>
                  <a:pt x="5589323" y="3443241"/>
                  <a:pt x="5589323" y="3444949"/>
                </a:cubicBezTo>
                <a:lnTo>
                  <a:pt x="5589323" y="3450344"/>
                </a:lnTo>
                <a:lnTo>
                  <a:pt x="5593639" y="3450344"/>
                </a:lnTo>
                <a:lnTo>
                  <a:pt x="5595797" y="3442926"/>
                </a:lnTo>
                <a:close/>
                <a:moveTo>
                  <a:pt x="4134142" y="3441847"/>
                </a:moveTo>
                <a:lnTo>
                  <a:pt x="4134142" y="3447242"/>
                </a:lnTo>
                <a:lnTo>
                  <a:pt x="4135221" y="3447242"/>
                </a:lnTo>
                <a:lnTo>
                  <a:pt x="4135221" y="3441847"/>
                </a:lnTo>
                <a:close/>
                <a:moveTo>
                  <a:pt x="7248249" y="3441443"/>
                </a:moveTo>
                <a:lnTo>
                  <a:pt x="7248249" y="3442522"/>
                </a:lnTo>
                <a:lnTo>
                  <a:pt x="7250407" y="3442522"/>
                </a:lnTo>
                <a:lnTo>
                  <a:pt x="7250407" y="3441443"/>
                </a:lnTo>
                <a:close/>
                <a:moveTo>
                  <a:pt x="4733650" y="3441443"/>
                </a:moveTo>
                <a:lnTo>
                  <a:pt x="4733650" y="3442522"/>
                </a:lnTo>
                <a:lnTo>
                  <a:pt x="4735808" y="3442522"/>
                </a:lnTo>
                <a:lnTo>
                  <a:pt x="4735808" y="3441443"/>
                </a:lnTo>
                <a:close/>
                <a:moveTo>
                  <a:pt x="2714352" y="3441443"/>
                </a:moveTo>
                <a:lnTo>
                  <a:pt x="2714352" y="3442522"/>
                </a:lnTo>
                <a:lnTo>
                  <a:pt x="2716510" y="3442522"/>
                </a:lnTo>
                <a:lnTo>
                  <a:pt x="2716510" y="3441443"/>
                </a:lnTo>
                <a:close/>
                <a:moveTo>
                  <a:pt x="3614750" y="3441173"/>
                </a:moveTo>
                <a:cubicBezTo>
                  <a:pt x="3606928" y="3443151"/>
                  <a:pt x="3603016" y="3445669"/>
                  <a:pt x="3603016" y="3448726"/>
                </a:cubicBezTo>
                <a:lnTo>
                  <a:pt x="3598835" y="3476375"/>
                </a:lnTo>
                <a:lnTo>
                  <a:pt x="3599914" y="3476375"/>
                </a:lnTo>
                <a:lnTo>
                  <a:pt x="3606253" y="3477454"/>
                </a:lnTo>
                <a:cubicBezTo>
                  <a:pt x="3610749" y="3477454"/>
                  <a:pt x="3614301" y="3475701"/>
                  <a:pt x="3616908" y="3472194"/>
                </a:cubicBezTo>
                <a:cubicBezTo>
                  <a:pt x="3615470" y="3468598"/>
                  <a:pt x="3614750" y="3462169"/>
                  <a:pt x="3614750" y="3452907"/>
                </a:cubicBezTo>
                <a:lnTo>
                  <a:pt x="3614750" y="3451828"/>
                </a:lnTo>
                <a:lnTo>
                  <a:pt x="3615829" y="3441173"/>
                </a:lnTo>
                <a:close/>
                <a:moveTo>
                  <a:pt x="1581779" y="3440364"/>
                </a:moveTo>
                <a:lnTo>
                  <a:pt x="1580700" y="3444410"/>
                </a:lnTo>
                <a:lnTo>
                  <a:pt x="1581779" y="3445489"/>
                </a:lnTo>
                <a:lnTo>
                  <a:pt x="1583803" y="3445489"/>
                </a:lnTo>
                <a:lnTo>
                  <a:pt x="1585826" y="3443466"/>
                </a:lnTo>
                <a:lnTo>
                  <a:pt x="1585826" y="3442387"/>
                </a:lnTo>
                <a:lnTo>
                  <a:pt x="1583803" y="3440364"/>
                </a:lnTo>
                <a:close/>
                <a:moveTo>
                  <a:pt x="3638219" y="3440094"/>
                </a:moveTo>
                <a:cubicBezTo>
                  <a:pt x="3634712" y="3440094"/>
                  <a:pt x="3632599" y="3441533"/>
                  <a:pt x="3631880" y="3444410"/>
                </a:cubicBezTo>
                <a:lnTo>
                  <a:pt x="3632959" y="3445489"/>
                </a:lnTo>
                <a:lnTo>
                  <a:pt x="3641456" y="3442252"/>
                </a:lnTo>
                <a:lnTo>
                  <a:pt x="3639298" y="3440094"/>
                </a:lnTo>
                <a:close/>
                <a:moveTo>
                  <a:pt x="5697493" y="3439689"/>
                </a:moveTo>
                <a:lnTo>
                  <a:pt x="5696414" y="3444949"/>
                </a:lnTo>
                <a:lnTo>
                  <a:pt x="5698572" y="3453581"/>
                </a:lnTo>
                <a:lnTo>
                  <a:pt x="5698572" y="3469092"/>
                </a:lnTo>
                <a:cubicBezTo>
                  <a:pt x="5698572" y="3471430"/>
                  <a:pt x="5703292" y="3472869"/>
                  <a:pt x="5712734" y="3473408"/>
                </a:cubicBezTo>
                <a:cubicBezTo>
                  <a:pt x="5716420" y="3471970"/>
                  <a:pt x="5718264" y="3468598"/>
                  <a:pt x="5718264" y="3463292"/>
                </a:cubicBezTo>
                <a:lnTo>
                  <a:pt x="5718264" y="3446028"/>
                </a:lnTo>
                <a:cubicBezTo>
                  <a:pt x="5718264" y="3441803"/>
                  <a:pt x="5716061" y="3439689"/>
                  <a:pt x="5711655" y="3439689"/>
                </a:cubicBezTo>
                <a:close/>
                <a:moveTo>
                  <a:pt x="5624255" y="3439689"/>
                </a:moveTo>
                <a:lnTo>
                  <a:pt x="5622097" y="3441847"/>
                </a:lnTo>
                <a:lnTo>
                  <a:pt x="5624255" y="3450344"/>
                </a:lnTo>
                <a:lnTo>
                  <a:pt x="5624255" y="3471250"/>
                </a:lnTo>
                <a:lnTo>
                  <a:pt x="5629785" y="3472329"/>
                </a:lnTo>
                <a:lnTo>
                  <a:pt x="5640710" y="3472329"/>
                </a:lnTo>
                <a:cubicBezTo>
                  <a:pt x="5645746" y="3472329"/>
                  <a:pt x="5648263" y="3467519"/>
                  <a:pt x="5648263" y="3457897"/>
                </a:cubicBezTo>
                <a:lnTo>
                  <a:pt x="5647184" y="3447107"/>
                </a:lnTo>
                <a:lnTo>
                  <a:pt x="5647184" y="3441847"/>
                </a:lnTo>
                <a:lnTo>
                  <a:pt x="5645026" y="3439689"/>
                </a:lnTo>
                <a:close/>
                <a:moveTo>
                  <a:pt x="6192607" y="3439554"/>
                </a:moveTo>
                <a:lnTo>
                  <a:pt x="6192607" y="3440499"/>
                </a:lnTo>
                <a:lnTo>
                  <a:pt x="6194765" y="3442657"/>
                </a:lnTo>
                <a:lnTo>
                  <a:pt x="6195709" y="3442657"/>
                </a:lnTo>
                <a:lnTo>
                  <a:pt x="6195709" y="3441578"/>
                </a:lnTo>
                <a:lnTo>
                  <a:pt x="6193686" y="3439554"/>
                </a:lnTo>
                <a:close/>
                <a:moveTo>
                  <a:pt x="4085991" y="3439554"/>
                </a:moveTo>
                <a:lnTo>
                  <a:pt x="4084912" y="3440768"/>
                </a:lnTo>
                <a:lnTo>
                  <a:pt x="4084912" y="3441847"/>
                </a:lnTo>
                <a:lnTo>
                  <a:pt x="4087070" y="3444005"/>
                </a:lnTo>
                <a:lnTo>
                  <a:pt x="4088150" y="3442926"/>
                </a:lnTo>
                <a:lnTo>
                  <a:pt x="4088150" y="3441847"/>
                </a:lnTo>
                <a:close/>
                <a:moveTo>
                  <a:pt x="5664718" y="3437531"/>
                </a:moveTo>
                <a:lnTo>
                  <a:pt x="5662560" y="3439689"/>
                </a:lnTo>
                <a:lnTo>
                  <a:pt x="5662560" y="3440768"/>
                </a:lnTo>
                <a:lnTo>
                  <a:pt x="5664718" y="3440768"/>
                </a:lnTo>
                <a:lnTo>
                  <a:pt x="5666876" y="3438610"/>
                </a:lnTo>
                <a:lnTo>
                  <a:pt x="5665797" y="3437531"/>
                </a:lnTo>
                <a:close/>
                <a:moveTo>
                  <a:pt x="5143438" y="3437531"/>
                </a:moveTo>
                <a:cubicBezTo>
                  <a:pt x="5140201" y="3438970"/>
                  <a:pt x="5138403" y="3440409"/>
                  <a:pt x="5138043" y="3441847"/>
                </a:cubicBezTo>
                <a:lnTo>
                  <a:pt x="5138043" y="3445084"/>
                </a:lnTo>
                <a:cubicBezTo>
                  <a:pt x="5142359" y="3445084"/>
                  <a:pt x="5144517" y="3442926"/>
                  <a:pt x="5144517" y="3438610"/>
                </a:cubicBezTo>
                <a:close/>
                <a:moveTo>
                  <a:pt x="2248995" y="3436452"/>
                </a:moveTo>
                <a:cubicBezTo>
                  <a:pt x="2247017" y="3436452"/>
                  <a:pt x="2245578" y="3440049"/>
                  <a:pt x="2244677" y="3447242"/>
                </a:cubicBezTo>
                <a:lnTo>
                  <a:pt x="2245758" y="3448321"/>
                </a:lnTo>
                <a:lnTo>
                  <a:pt x="2248995" y="3448321"/>
                </a:lnTo>
                <a:cubicBezTo>
                  <a:pt x="2251153" y="3448321"/>
                  <a:pt x="2252591" y="3444365"/>
                  <a:pt x="2253311" y="3436452"/>
                </a:cubicBezTo>
                <a:close/>
                <a:moveTo>
                  <a:pt x="3556080" y="3435913"/>
                </a:moveTo>
                <a:lnTo>
                  <a:pt x="3556080" y="3438071"/>
                </a:lnTo>
                <a:cubicBezTo>
                  <a:pt x="3559136" y="3438071"/>
                  <a:pt x="3560935" y="3441982"/>
                  <a:pt x="3561475" y="3449805"/>
                </a:cubicBezTo>
                <a:lnTo>
                  <a:pt x="3560396" y="3450884"/>
                </a:lnTo>
                <a:cubicBezTo>
                  <a:pt x="3561834" y="3450884"/>
                  <a:pt x="3562554" y="3451918"/>
                  <a:pt x="3562554" y="3453986"/>
                </a:cubicBezTo>
                <a:lnTo>
                  <a:pt x="3563633" y="3453986"/>
                </a:lnTo>
                <a:lnTo>
                  <a:pt x="3563633" y="3450884"/>
                </a:lnTo>
                <a:lnTo>
                  <a:pt x="3561475" y="3445489"/>
                </a:lnTo>
                <a:lnTo>
                  <a:pt x="3562554" y="3442252"/>
                </a:lnTo>
                <a:close/>
                <a:moveTo>
                  <a:pt x="1233141" y="3435238"/>
                </a:moveTo>
                <a:lnTo>
                  <a:pt x="1233141" y="3439554"/>
                </a:lnTo>
                <a:lnTo>
                  <a:pt x="1234354" y="3439554"/>
                </a:lnTo>
                <a:lnTo>
                  <a:pt x="1236512" y="3437396"/>
                </a:lnTo>
                <a:lnTo>
                  <a:pt x="1236512" y="3435238"/>
                </a:lnTo>
                <a:close/>
                <a:moveTo>
                  <a:pt x="1115664" y="3435238"/>
                </a:moveTo>
                <a:lnTo>
                  <a:pt x="1113504" y="3437396"/>
                </a:lnTo>
                <a:lnTo>
                  <a:pt x="1114585" y="3440633"/>
                </a:lnTo>
                <a:lnTo>
                  <a:pt x="1117822" y="3440633"/>
                </a:lnTo>
                <a:lnTo>
                  <a:pt x="1117822" y="3437396"/>
                </a:lnTo>
                <a:close/>
                <a:moveTo>
                  <a:pt x="5746722" y="3434294"/>
                </a:moveTo>
                <a:cubicBezTo>
                  <a:pt x="5742316" y="3434654"/>
                  <a:pt x="5740113" y="3435733"/>
                  <a:pt x="5740113" y="3437531"/>
                </a:cubicBezTo>
                <a:cubicBezTo>
                  <a:pt x="5742991" y="3438970"/>
                  <a:pt x="5746992" y="3439689"/>
                  <a:pt x="5752117" y="3439689"/>
                </a:cubicBezTo>
                <a:lnTo>
                  <a:pt x="5753196" y="3436452"/>
                </a:lnTo>
                <a:lnTo>
                  <a:pt x="5749959" y="3434294"/>
                </a:lnTo>
                <a:close/>
                <a:moveTo>
                  <a:pt x="6224302" y="3434159"/>
                </a:moveTo>
                <a:lnTo>
                  <a:pt x="6223223" y="3435238"/>
                </a:lnTo>
                <a:lnTo>
                  <a:pt x="6222144" y="3435238"/>
                </a:lnTo>
                <a:lnTo>
                  <a:pt x="6223223" y="3439554"/>
                </a:lnTo>
                <a:lnTo>
                  <a:pt x="6226460" y="3438475"/>
                </a:lnTo>
                <a:close/>
                <a:moveTo>
                  <a:pt x="4261060" y="3434159"/>
                </a:moveTo>
                <a:lnTo>
                  <a:pt x="4261060" y="3435238"/>
                </a:lnTo>
                <a:lnTo>
                  <a:pt x="4263218" y="3437396"/>
                </a:lnTo>
                <a:lnTo>
                  <a:pt x="4265511" y="3435238"/>
                </a:lnTo>
                <a:lnTo>
                  <a:pt x="4265511" y="3434159"/>
                </a:lnTo>
                <a:close/>
                <a:moveTo>
                  <a:pt x="3667082" y="3433755"/>
                </a:moveTo>
                <a:cubicBezTo>
                  <a:pt x="3663306" y="3433755"/>
                  <a:pt x="3660788" y="3445129"/>
                  <a:pt x="3659529" y="3467878"/>
                </a:cubicBezTo>
                <a:cubicBezTo>
                  <a:pt x="3659529" y="3475701"/>
                  <a:pt x="3663125" y="3479612"/>
                  <a:pt x="3670319" y="3479612"/>
                </a:cubicBezTo>
                <a:lnTo>
                  <a:pt x="3671263" y="3479612"/>
                </a:lnTo>
                <a:lnTo>
                  <a:pt x="3684076" y="3477454"/>
                </a:lnTo>
                <a:lnTo>
                  <a:pt x="3685155" y="3478533"/>
                </a:lnTo>
                <a:lnTo>
                  <a:pt x="3686234" y="3478533"/>
                </a:lnTo>
                <a:cubicBezTo>
                  <a:pt x="3689112" y="3477454"/>
                  <a:pt x="3690551" y="3476375"/>
                  <a:pt x="3690551" y="3475296"/>
                </a:cubicBezTo>
                <a:cubicBezTo>
                  <a:pt x="3680570" y="3466305"/>
                  <a:pt x="3675579" y="3460280"/>
                  <a:pt x="3675579" y="3457223"/>
                </a:cubicBezTo>
                <a:cubicBezTo>
                  <a:pt x="3673961" y="3445444"/>
                  <a:pt x="3671488" y="3437621"/>
                  <a:pt x="3668161" y="3433755"/>
                </a:cubicBezTo>
                <a:close/>
                <a:moveTo>
                  <a:pt x="2067453" y="3433215"/>
                </a:moveTo>
                <a:lnTo>
                  <a:pt x="2066372" y="3434294"/>
                </a:lnTo>
                <a:lnTo>
                  <a:pt x="2066372" y="3436452"/>
                </a:lnTo>
                <a:lnTo>
                  <a:pt x="2071767" y="3437531"/>
                </a:lnTo>
                <a:lnTo>
                  <a:pt x="2072848" y="3436452"/>
                </a:lnTo>
                <a:lnTo>
                  <a:pt x="2072848" y="3435373"/>
                </a:lnTo>
                <a:close/>
                <a:moveTo>
                  <a:pt x="1724746" y="3433080"/>
                </a:moveTo>
                <a:lnTo>
                  <a:pt x="1724746" y="3435238"/>
                </a:lnTo>
                <a:lnTo>
                  <a:pt x="1726905" y="3437262"/>
                </a:lnTo>
                <a:lnTo>
                  <a:pt x="1728928" y="3435238"/>
                </a:lnTo>
                <a:lnTo>
                  <a:pt x="1726905" y="3433080"/>
                </a:lnTo>
                <a:close/>
                <a:moveTo>
                  <a:pt x="7674763" y="3432136"/>
                </a:moveTo>
                <a:lnTo>
                  <a:pt x="7673684" y="3439689"/>
                </a:lnTo>
                <a:lnTo>
                  <a:pt x="7673684" y="3440768"/>
                </a:lnTo>
                <a:lnTo>
                  <a:pt x="7675842" y="3440768"/>
                </a:lnTo>
                <a:lnTo>
                  <a:pt x="7675842" y="3432136"/>
                </a:lnTo>
                <a:close/>
                <a:moveTo>
                  <a:pt x="6216884" y="3432136"/>
                </a:moveTo>
                <a:lnTo>
                  <a:pt x="6216884" y="3433215"/>
                </a:lnTo>
                <a:lnTo>
                  <a:pt x="6219042" y="3433215"/>
                </a:lnTo>
                <a:lnTo>
                  <a:pt x="6219042" y="3432136"/>
                </a:lnTo>
                <a:close/>
                <a:moveTo>
                  <a:pt x="1711260" y="3430787"/>
                </a:moveTo>
                <a:lnTo>
                  <a:pt x="1711260" y="3431732"/>
                </a:lnTo>
                <a:lnTo>
                  <a:pt x="1712339" y="3434834"/>
                </a:lnTo>
                <a:lnTo>
                  <a:pt x="1713283" y="3434834"/>
                </a:lnTo>
                <a:lnTo>
                  <a:pt x="1715440" y="3432811"/>
                </a:lnTo>
                <a:lnTo>
                  <a:pt x="1712339" y="3430787"/>
                </a:lnTo>
                <a:close/>
                <a:moveTo>
                  <a:pt x="1204681" y="3430787"/>
                </a:moveTo>
                <a:lnTo>
                  <a:pt x="1201309" y="3434159"/>
                </a:lnTo>
                <a:lnTo>
                  <a:pt x="1201309" y="3460460"/>
                </a:lnTo>
                <a:cubicBezTo>
                  <a:pt x="1201309" y="3464326"/>
                  <a:pt x="1200230" y="3467608"/>
                  <a:pt x="1198072" y="3470306"/>
                </a:cubicBezTo>
                <a:lnTo>
                  <a:pt x="1200230" y="3472599"/>
                </a:lnTo>
                <a:lnTo>
                  <a:pt x="1200230" y="3475836"/>
                </a:lnTo>
                <a:lnTo>
                  <a:pt x="1199151" y="3481366"/>
                </a:lnTo>
                <a:lnTo>
                  <a:pt x="1201309" y="3483524"/>
                </a:lnTo>
                <a:lnTo>
                  <a:pt x="1201309" y="3526414"/>
                </a:lnTo>
                <a:cubicBezTo>
                  <a:pt x="1201309" y="3528752"/>
                  <a:pt x="1200230" y="3531314"/>
                  <a:pt x="1198072" y="3534102"/>
                </a:cubicBezTo>
                <a:cubicBezTo>
                  <a:pt x="1200230" y="3541205"/>
                  <a:pt x="1201309" y="3548534"/>
                  <a:pt x="1201309" y="3556087"/>
                </a:cubicBezTo>
                <a:lnTo>
                  <a:pt x="1201309" y="3557166"/>
                </a:lnTo>
                <a:lnTo>
                  <a:pt x="1204681" y="3557166"/>
                </a:lnTo>
                <a:cubicBezTo>
                  <a:pt x="1208997" y="3554558"/>
                  <a:pt x="1211155" y="3551995"/>
                  <a:pt x="1211155" y="3549478"/>
                </a:cubicBezTo>
                <a:lnTo>
                  <a:pt x="1208997" y="3542869"/>
                </a:lnTo>
                <a:lnTo>
                  <a:pt x="1208997" y="3515354"/>
                </a:lnTo>
                <a:lnTo>
                  <a:pt x="1212370" y="3509825"/>
                </a:lnTo>
                <a:lnTo>
                  <a:pt x="1208997" y="3506588"/>
                </a:lnTo>
                <a:lnTo>
                  <a:pt x="1208997" y="3502137"/>
                </a:lnTo>
                <a:cubicBezTo>
                  <a:pt x="1210255" y="3495572"/>
                  <a:pt x="1211738" y="3492291"/>
                  <a:pt x="1213449" y="3492291"/>
                </a:cubicBezTo>
                <a:lnTo>
                  <a:pt x="1214528" y="3492291"/>
                </a:lnTo>
                <a:cubicBezTo>
                  <a:pt x="1214528" y="3495258"/>
                  <a:pt x="1215247" y="3496742"/>
                  <a:pt x="1216686" y="3496742"/>
                </a:cubicBezTo>
                <a:lnTo>
                  <a:pt x="1217764" y="3496742"/>
                </a:lnTo>
                <a:lnTo>
                  <a:pt x="1217764" y="3495663"/>
                </a:lnTo>
                <a:cubicBezTo>
                  <a:pt x="1215965" y="3495663"/>
                  <a:pt x="1214886" y="3494179"/>
                  <a:pt x="1214528" y="3491212"/>
                </a:cubicBezTo>
                <a:lnTo>
                  <a:pt x="1215606" y="3484603"/>
                </a:lnTo>
                <a:lnTo>
                  <a:pt x="1215606" y="3482445"/>
                </a:lnTo>
                <a:lnTo>
                  <a:pt x="1212370" y="3477994"/>
                </a:lnTo>
                <a:lnTo>
                  <a:pt x="1212370" y="3476915"/>
                </a:lnTo>
                <a:lnTo>
                  <a:pt x="1215606" y="3472599"/>
                </a:lnTo>
                <a:lnTo>
                  <a:pt x="1208997" y="3463697"/>
                </a:lnTo>
                <a:lnTo>
                  <a:pt x="1208997" y="3459381"/>
                </a:lnTo>
                <a:lnTo>
                  <a:pt x="1211155" y="3450614"/>
                </a:lnTo>
                <a:lnTo>
                  <a:pt x="1208997" y="3448321"/>
                </a:lnTo>
                <a:lnTo>
                  <a:pt x="1208997" y="3446163"/>
                </a:lnTo>
                <a:lnTo>
                  <a:pt x="1212370" y="3437396"/>
                </a:lnTo>
                <a:cubicBezTo>
                  <a:pt x="1211559" y="3432990"/>
                  <a:pt x="1210435" y="3430787"/>
                  <a:pt x="1208997" y="3430787"/>
                </a:cubicBezTo>
                <a:close/>
                <a:moveTo>
                  <a:pt x="9212976" y="3428225"/>
                </a:moveTo>
                <a:lnTo>
                  <a:pt x="9210818" y="3430383"/>
                </a:lnTo>
                <a:lnTo>
                  <a:pt x="9210818" y="3433620"/>
                </a:lnTo>
                <a:lnTo>
                  <a:pt x="9216078" y="3433620"/>
                </a:lnTo>
                <a:lnTo>
                  <a:pt x="9216078" y="3431462"/>
                </a:lnTo>
                <a:lnTo>
                  <a:pt x="9217157" y="3431462"/>
                </a:lnTo>
                <a:lnTo>
                  <a:pt x="9216078" y="3428225"/>
                </a:lnTo>
                <a:close/>
                <a:moveTo>
                  <a:pt x="4087070" y="3427550"/>
                </a:moveTo>
                <a:lnTo>
                  <a:pt x="4081541" y="3428629"/>
                </a:lnTo>
                <a:lnTo>
                  <a:pt x="4081541" y="3433080"/>
                </a:lnTo>
                <a:lnTo>
                  <a:pt x="4083833" y="3435238"/>
                </a:lnTo>
                <a:lnTo>
                  <a:pt x="4088150" y="3435238"/>
                </a:lnTo>
                <a:lnTo>
                  <a:pt x="4090308" y="3433080"/>
                </a:lnTo>
                <a:lnTo>
                  <a:pt x="4090308" y="3430922"/>
                </a:lnTo>
                <a:close/>
                <a:moveTo>
                  <a:pt x="1100287" y="3426471"/>
                </a:moveTo>
                <a:lnTo>
                  <a:pt x="1100287" y="3427550"/>
                </a:lnTo>
                <a:lnTo>
                  <a:pt x="1102446" y="3427550"/>
                </a:lnTo>
                <a:lnTo>
                  <a:pt x="1102446" y="3426471"/>
                </a:lnTo>
                <a:close/>
                <a:moveTo>
                  <a:pt x="8660270" y="3425527"/>
                </a:moveTo>
                <a:cubicBezTo>
                  <a:pt x="8651548" y="3429214"/>
                  <a:pt x="8647187" y="3432496"/>
                  <a:pt x="8647187" y="3435373"/>
                </a:cubicBezTo>
                <a:cubicBezTo>
                  <a:pt x="8649345" y="3438880"/>
                  <a:pt x="8650424" y="3442882"/>
                  <a:pt x="8650424" y="3447377"/>
                </a:cubicBezTo>
                <a:cubicBezTo>
                  <a:pt x="8650424" y="3450255"/>
                  <a:pt x="8648626" y="3453537"/>
                  <a:pt x="8645029" y="3457223"/>
                </a:cubicBezTo>
                <a:lnTo>
                  <a:pt x="8647187" y="3461539"/>
                </a:lnTo>
                <a:lnTo>
                  <a:pt x="8646108" y="3468148"/>
                </a:lnTo>
                <a:lnTo>
                  <a:pt x="8646108" y="3470306"/>
                </a:lnTo>
                <a:cubicBezTo>
                  <a:pt x="8646108" y="3472464"/>
                  <a:pt x="8647547" y="3473543"/>
                  <a:pt x="8650424" y="3473543"/>
                </a:cubicBezTo>
                <a:cubicBezTo>
                  <a:pt x="8653391" y="3473543"/>
                  <a:pt x="8656314" y="3471745"/>
                  <a:pt x="8659191" y="3468148"/>
                </a:cubicBezTo>
                <a:lnTo>
                  <a:pt x="8666879" y="3468148"/>
                </a:lnTo>
                <a:lnTo>
                  <a:pt x="8673353" y="3470306"/>
                </a:lnTo>
                <a:lnTo>
                  <a:pt x="8682120" y="3468148"/>
                </a:lnTo>
                <a:lnTo>
                  <a:pt x="8688594" y="3468148"/>
                </a:lnTo>
                <a:lnTo>
                  <a:pt x="8697361" y="3470306"/>
                </a:lnTo>
                <a:lnTo>
                  <a:pt x="8723527" y="3470306"/>
                </a:lnTo>
                <a:lnTo>
                  <a:pt x="8728922" y="3469227"/>
                </a:lnTo>
                <a:lnTo>
                  <a:pt x="8727843" y="3462618"/>
                </a:lnTo>
                <a:lnTo>
                  <a:pt x="8728922" y="3450614"/>
                </a:lnTo>
                <a:lnTo>
                  <a:pt x="8727843" y="3437531"/>
                </a:lnTo>
                <a:lnTo>
                  <a:pt x="8728922" y="3432136"/>
                </a:lnTo>
                <a:cubicBezTo>
                  <a:pt x="8725685" y="3429978"/>
                  <a:pt x="8719525" y="3428540"/>
                  <a:pt x="8710444" y="3427820"/>
                </a:cubicBezTo>
                <a:cubicBezTo>
                  <a:pt x="8710444" y="3429259"/>
                  <a:pt x="8708241" y="3430338"/>
                  <a:pt x="8703835" y="3431057"/>
                </a:cubicBezTo>
                <a:lnTo>
                  <a:pt x="8699519" y="3429978"/>
                </a:lnTo>
                <a:cubicBezTo>
                  <a:pt x="8693854" y="3430338"/>
                  <a:pt x="8689493" y="3431777"/>
                  <a:pt x="8686436" y="3434294"/>
                </a:cubicBezTo>
                <a:lnTo>
                  <a:pt x="8682120" y="3434294"/>
                </a:lnTo>
                <a:lnTo>
                  <a:pt x="8677669" y="3429978"/>
                </a:lnTo>
                <a:lnTo>
                  <a:pt x="8663507" y="3431057"/>
                </a:lnTo>
                <a:close/>
                <a:moveTo>
                  <a:pt x="1091520" y="3424179"/>
                </a:moveTo>
                <a:lnTo>
                  <a:pt x="1089363" y="3426471"/>
                </a:lnTo>
                <a:lnTo>
                  <a:pt x="1089363" y="3427550"/>
                </a:lnTo>
                <a:lnTo>
                  <a:pt x="1090442" y="3426471"/>
                </a:lnTo>
                <a:lnTo>
                  <a:pt x="1092600" y="3426471"/>
                </a:lnTo>
                <a:cubicBezTo>
                  <a:pt x="1094757" y="3426471"/>
                  <a:pt x="1095836" y="3427910"/>
                  <a:pt x="1095836" y="3430787"/>
                </a:cubicBezTo>
                <a:lnTo>
                  <a:pt x="1098130" y="3430787"/>
                </a:lnTo>
                <a:lnTo>
                  <a:pt x="1098130" y="3427550"/>
                </a:lnTo>
                <a:cubicBezTo>
                  <a:pt x="1096242" y="3427550"/>
                  <a:pt x="1094398" y="3426426"/>
                  <a:pt x="1092600" y="3424179"/>
                </a:cubicBezTo>
                <a:close/>
                <a:moveTo>
                  <a:pt x="6189370" y="3423639"/>
                </a:moveTo>
                <a:lnTo>
                  <a:pt x="6187347" y="3425797"/>
                </a:lnTo>
                <a:lnTo>
                  <a:pt x="6187347" y="3431057"/>
                </a:lnTo>
                <a:lnTo>
                  <a:pt x="6190449" y="3434159"/>
                </a:lnTo>
                <a:cubicBezTo>
                  <a:pt x="6197552" y="3433890"/>
                  <a:pt x="6201104" y="3432856"/>
                  <a:pt x="6201104" y="3431057"/>
                </a:cubicBezTo>
                <a:lnTo>
                  <a:pt x="6201104" y="3428899"/>
                </a:lnTo>
                <a:cubicBezTo>
                  <a:pt x="6201104" y="3426831"/>
                  <a:pt x="6197552" y="3425078"/>
                  <a:pt x="6190449" y="3423639"/>
                </a:cubicBezTo>
                <a:close/>
                <a:moveTo>
                  <a:pt x="7776054" y="3423504"/>
                </a:moveTo>
                <a:lnTo>
                  <a:pt x="7773896" y="3425662"/>
                </a:lnTo>
                <a:lnTo>
                  <a:pt x="7773896" y="3426741"/>
                </a:lnTo>
                <a:lnTo>
                  <a:pt x="7776054" y="3428899"/>
                </a:lnTo>
                <a:lnTo>
                  <a:pt x="7780370" y="3428899"/>
                </a:lnTo>
                <a:lnTo>
                  <a:pt x="7780370" y="3426741"/>
                </a:lnTo>
                <a:lnTo>
                  <a:pt x="7777133" y="3423504"/>
                </a:lnTo>
                <a:close/>
                <a:moveTo>
                  <a:pt x="7240696" y="3423100"/>
                </a:moveTo>
                <a:lnTo>
                  <a:pt x="7240696" y="3426337"/>
                </a:lnTo>
                <a:lnTo>
                  <a:pt x="7246091" y="3426337"/>
                </a:lnTo>
                <a:lnTo>
                  <a:pt x="7250407" y="3428495"/>
                </a:lnTo>
                <a:lnTo>
                  <a:pt x="7251486" y="3428495"/>
                </a:lnTo>
                <a:lnTo>
                  <a:pt x="7251486" y="3427416"/>
                </a:lnTo>
                <a:lnTo>
                  <a:pt x="7241775" y="3423100"/>
                </a:lnTo>
                <a:close/>
                <a:moveTo>
                  <a:pt x="4726097" y="3423100"/>
                </a:moveTo>
                <a:lnTo>
                  <a:pt x="4726097" y="3426337"/>
                </a:lnTo>
                <a:lnTo>
                  <a:pt x="4731492" y="3426337"/>
                </a:lnTo>
                <a:lnTo>
                  <a:pt x="4735808" y="3428495"/>
                </a:lnTo>
                <a:lnTo>
                  <a:pt x="4736886" y="3428495"/>
                </a:lnTo>
                <a:lnTo>
                  <a:pt x="4736886" y="3427416"/>
                </a:lnTo>
                <a:lnTo>
                  <a:pt x="4727176" y="3423100"/>
                </a:lnTo>
                <a:close/>
                <a:moveTo>
                  <a:pt x="3723595" y="3423100"/>
                </a:moveTo>
                <a:lnTo>
                  <a:pt x="3694732" y="3424179"/>
                </a:lnTo>
                <a:lnTo>
                  <a:pt x="3692709" y="3426337"/>
                </a:lnTo>
                <a:cubicBezTo>
                  <a:pt x="3695676" y="3429124"/>
                  <a:pt x="3702779" y="3432316"/>
                  <a:pt x="3714019" y="3435913"/>
                </a:cubicBezTo>
                <a:cubicBezTo>
                  <a:pt x="3715457" y="3439060"/>
                  <a:pt x="3716177" y="3443691"/>
                  <a:pt x="3716177" y="3449805"/>
                </a:cubicBezTo>
                <a:lnTo>
                  <a:pt x="3715098" y="3455065"/>
                </a:lnTo>
                <a:lnTo>
                  <a:pt x="3718200" y="3458302"/>
                </a:lnTo>
                <a:lnTo>
                  <a:pt x="3718200" y="3459381"/>
                </a:lnTo>
                <a:cubicBezTo>
                  <a:pt x="3718200" y="3462528"/>
                  <a:pt x="3716087" y="3466440"/>
                  <a:pt x="3711861" y="3471115"/>
                </a:cubicBezTo>
                <a:lnTo>
                  <a:pt x="3711861" y="3473273"/>
                </a:lnTo>
                <a:cubicBezTo>
                  <a:pt x="3711861" y="3474622"/>
                  <a:pt x="3712940" y="3475296"/>
                  <a:pt x="3715098" y="3475296"/>
                </a:cubicBezTo>
                <a:lnTo>
                  <a:pt x="3716177" y="3476375"/>
                </a:lnTo>
                <a:lnTo>
                  <a:pt x="3716177" y="3477454"/>
                </a:lnTo>
                <a:cubicBezTo>
                  <a:pt x="3719684" y="3476735"/>
                  <a:pt x="3721437" y="3475341"/>
                  <a:pt x="3721437" y="3473273"/>
                </a:cubicBezTo>
                <a:lnTo>
                  <a:pt x="3720358" y="3472194"/>
                </a:lnTo>
                <a:lnTo>
                  <a:pt x="3720358" y="3471115"/>
                </a:lnTo>
                <a:lnTo>
                  <a:pt x="3726832" y="3448726"/>
                </a:lnTo>
                <a:lnTo>
                  <a:pt x="3726832" y="3446568"/>
                </a:lnTo>
                <a:lnTo>
                  <a:pt x="3723595" y="3442252"/>
                </a:lnTo>
                <a:close/>
                <a:moveTo>
                  <a:pt x="2706800" y="3423100"/>
                </a:moveTo>
                <a:lnTo>
                  <a:pt x="2706800" y="3426337"/>
                </a:lnTo>
                <a:lnTo>
                  <a:pt x="2712194" y="3426337"/>
                </a:lnTo>
                <a:lnTo>
                  <a:pt x="2716510" y="3428495"/>
                </a:lnTo>
                <a:lnTo>
                  <a:pt x="2717588" y="3428495"/>
                </a:lnTo>
                <a:lnTo>
                  <a:pt x="2717588" y="3427416"/>
                </a:lnTo>
                <a:lnTo>
                  <a:pt x="2707878" y="3423100"/>
                </a:lnTo>
                <a:close/>
                <a:moveTo>
                  <a:pt x="3235360" y="3420942"/>
                </a:moveTo>
                <a:lnTo>
                  <a:pt x="3235360" y="3425258"/>
                </a:lnTo>
                <a:lnTo>
                  <a:pt x="3237518" y="3425258"/>
                </a:lnTo>
                <a:lnTo>
                  <a:pt x="3237518" y="3423100"/>
                </a:lnTo>
                <a:close/>
                <a:moveTo>
                  <a:pt x="720760" y="3420942"/>
                </a:moveTo>
                <a:lnTo>
                  <a:pt x="720760" y="3425258"/>
                </a:lnTo>
                <a:lnTo>
                  <a:pt x="722918" y="3425258"/>
                </a:lnTo>
                <a:lnTo>
                  <a:pt x="722918" y="3423100"/>
                </a:lnTo>
                <a:close/>
                <a:moveTo>
                  <a:pt x="2177646" y="3420267"/>
                </a:moveTo>
                <a:lnTo>
                  <a:pt x="2183040" y="3420267"/>
                </a:lnTo>
                <a:cubicBezTo>
                  <a:pt x="2184479" y="3420267"/>
                  <a:pt x="2185198" y="3422066"/>
                  <a:pt x="2185198" y="3425662"/>
                </a:cubicBezTo>
                <a:lnTo>
                  <a:pt x="2188436" y="3426741"/>
                </a:lnTo>
                <a:lnTo>
                  <a:pt x="2194909" y="3423504"/>
                </a:lnTo>
                <a:cubicBezTo>
                  <a:pt x="2197427" y="3423504"/>
                  <a:pt x="2203182" y="3427101"/>
                  <a:pt x="2212174" y="3434294"/>
                </a:cubicBezTo>
                <a:cubicBezTo>
                  <a:pt x="2215770" y="3436992"/>
                  <a:pt x="2217569" y="3439869"/>
                  <a:pt x="2217569" y="3442926"/>
                </a:cubicBezTo>
                <a:lnTo>
                  <a:pt x="2217569" y="3446163"/>
                </a:lnTo>
                <a:cubicBezTo>
                  <a:pt x="2211814" y="3449580"/>
                  <a:pt x="2208936" y="3460730"/>
                  <a:pt x="2208936" y="3479612"/>
                </a:cubicBezTo>
                <a:cubicBezTo>
                  <a:pt x="2207677" y="3479612"/>
                  <a:pt x="2206958" y="3481411"/>
                  <a:pt x="2206779" y="3485007"/>
                </a:cubicBezTo>
                <a:lnTo>
                  <a:pt x="2206779" y="3490402"/>
                </a:lnTo>
                <a:cubicBezTo>
                  <a:pt x="2208936" y="3492920"/>
                  <a:pt x="2210016" y="3497236"/>
                  <a:pt x="2210016" y="3503350"/>
                </a:cubicBezTo>
                <a:lnTo>
                  <a:pt x="2207857" y="3510904"/>
                </a:lnTo>
                <a:lnTo>
                  <a:pt x="2207857" y="3514141"/>
                </a:lnTo>
                <a:lnTo>
                  <a:pt x="2210016" y="3522773"/>
                </a:lnTo>
                <a:cubicBezTo>
                  <a:pt x="2210016" y="3525110"/>
                  <a:pt x="2208936" y="3527628"/>
                  <a:pt x="2206779" y="3530326"/>
                </a:cubicBezTo>
                <a:lnTo>
                  <a:pt x="2207857" y="3536934"/>
                </a:lnTo>
                <a:cubicBezTo>
                  <a:pt x="2207857" y="3540171"/>
                  <a:pt x="2199944" y="3542330"/>
                  <a:pt x="2184119" y="3543409"/>
                </a:cubicBezTo>
                <a:lnTo>
                  <a:pt x="2164698" y="3538013"/>
                </a:lnTo>
                <a:lnTo>
                  <a:pt x="2162540" y="3535855"/>
                </a:lnTo>
                <a:lnTo>
                  <a:pt x="2162540" y="3531405"/>
                </a:lnTo>
                <a:lnTo>
                  <a:pt x="2163619" y="3527089"/>
                </a:lnTo>
                <a:lnTo>
                  <a:pt x="2162540" y="3521694"/>
                </a:lnTo>
                <a:lnTo>
                  <a:pt x="2157144" y="3521694"/>
                </a:lnTo>
                <a:lnTo>
                  <a:pt x="2149591" y="3522773"/>
                </a:lnTo>
                <a:lnTo>
                  <a:pt x="2149591" y="3521694"/>
                </a:lnTo>
                <a:cubicBezTo>
                  <a:pt x="2147074" y="3521694"/>
                  <a:pt x="2144916" y="3526055"/>
                  <a:pt x="2143118" y="3534776"/>
                </a:cubicBezTo>
                <a:lnTo>
                  <a:pt x="2135564" y="3543409"/>
                </a:lnTo>
                <a:lnTo>
                  <a:pt x="2124774" y="3543409"/>
                </a:lnTo>
                <a:lnTo>
                  <a:pt x="2112907" y="3547725"/>
                </a:lnTo>
                <a:lnTo>
                  <a:pt x="2110747" y="3547725"/>
                </a:lnTo>
                <a:lnTo>
                  <a:pt x="2102115" y="3540171"/>
                </a:lnTo>
                <a:lnTo>
                  <a:pt x="2105353" y="3534776"/>
                </a:lnTo>
                <a:lnTo>
                  <a:pt x="2105353" y="3533563"/>
                </a:lnTo>
                <a:lnTo>
                  <a:pt x="2104273" y="3533563"/>
                </a:lnTo>
                <a:lnTo>
                  <a:pt x="2104273" y="3535855"/>
                </a:lnTo>
                <a:cubicBezTo>
                  <a:pt x="2102834" y="3535855"/>
                  <a:pt x="2102115" y="3536934"/>
                  <a:pt x="2102115" y="3539092"/>
                </a:cubicBezTo>
                <a:lnTo>
                  <a:pt x="2098744" y="3536934"/>
                </a:lnTo>
                <a:lnTo>
                  <a:pt x="2102115" y="3519536"/>
                </a:lnTo>
                <a:lnTo>
                  <a:pt x="2097665" y="3504429"/>
                </a:lnTo>
                <a:lnTo>
                  <a:pt x="2097665" y="3495797"/>
                </a:lnTo>
                <a:cubicBezTo>
                  <a:pt x="2097665" y="3492201"/>
                  <a:pt x="2099868" y="3488244"/>
                  <a:pt x="2104273" y="3483928"/>
                </a:cubicBezTo>
                <a:lnTo>
                  <a:pt x="2101035" y="3475296"/>
                </a:lnTo>
                <a:lnTo>
                  <a:pt x="2101035" y="3470980"/>
                </a:lnTo>
                <a:lnTo>
                  <a:pt x="2104273" y="3465585"/>
                </a:lnTo>
                <a:lnTo>
                  <a:pt x="2101035" y="3451558"/>
                </a:lnTo>
                <a:lnTo>
                  <a:pt x="2102115" y="3445084"/>
                </a:lnTo>
                <a:lnTo>
                  <a:pt x="2099822" y="3441847"/>
                </a:lnTo>
                <a:lnTo>
                  <a:pt x="2101035" y="3431057"/>
                </a:lnTo>
                <a:lnTo>
                  <a:pt x="2101035" y="3426741"/>
                </a:lnTo>
                <a:lnTo>
                  <a:pt x="2103194" y="3423504"/>
                </a:lnTo>
                <a:cubicBezTo>
                  <a:pt x="2112366" y="3423504"/>
                  <a:pt x="2120278" y="3426741"/>
                  <a:pt x="2126932" y="3433215"/>
                </a:cubicBezTo>
                <a:cubicBezTo>
                  <a:pt x="2134844" y="3436812"/>
                  <a:pt x="2143836" y="3438610"/>
                  <a:pt x="2153907" y="3438610"/>
                </a:cubicBezTo>
                <a:lnTo>
                  <a:pt x="2156066" y="3438610"/>
                </a:lnTo>
                <a:cubicBezTo>
                  <a:pt x="2159481" y="3438610"/>
                  <a:pt x="2166674" y="3432496"/>
                  <a:pt x="2177646" y="3420267"/>
                </a:cubicBezTo>
                <a:close/>
                <a:moveTo>
                  <a:pt x="4242447" y="3418784"/>
                </a:moveTo>
                <a:lnTo>
                  <a:pt x="4241368" y="3419863"/>
                </a:lnTo>
                <a:lnTo>
                  <a:pt x="4241368" y="3421076"/>
                </a:lnTo>
                <a:lnTo>
                  <a:pt x="4242447" y="3422155"/>
                </a:lnTo>
                <a:lnTo>
                  <a:pt x="4244605" y="3422155"/>
                </a:lnTo>
                <a:lnTo>
                  <a:pt x="4244605" y="3421076"/>
                </a:lnTo>
                <a:close/>
                <a:moveTo>
                  <a:pt x="3679895" y="3418784"/>
                </a:moveTo>
                <a:lnTo>
                  <a:pt x="3670319" y="3425258"/>
                </a:lnTo>
                <a:lnTo>
                  <a:pt x="3685155" y="3425258"/>
                </a:lnTo>
                <a:lnTo>
                  <a:pt x="3685155" y="3424179"/>
                </a:lnTo>
                <a:lnTo>
                  <a:pt x="3682997" y="3418784"/>
                </a:lnTo>
                <a:close/>
                <a:moveTo>
                  <a:pt x="7676921" y="3418109"/>
                </a:moveTo>
                <a:lnTo>
                  <a:pt x="7675842" y="3419188"/>
                </a:lnTo>
                <a:lnTo>
                  <a:pt x="7675842" y="3428899"/>
                </a:lnTo>
                <a:lnTo>
                  <a:pt x="7680023" y="3424583"/>
                </a:lnTo>
                <a:cubicBezTo>
                  <a:pt x="7679393" y="3420267"/>
                  <a:pt x="7678359" y="3418109"/>
                  <a:pt x="7676921" y="3418109"/>
                </a:cubicBezTo>
                <a:close/>
                <a:moveTo>
                  <a:pt x="7647788" y="3418109"/>
                </a:moveTo>
                <a:lnTo>
                  <a:pt x="7645630" y="3420267"/>
                </a:lnTo>
                <a:cubicBezTo>
                  <a:pt x="7646708" y="3423145"/>
                  <a:pt x="7647788" y="3424583"/>
                  <a:pt x="7648866" y="3424583"/>
                </a:cubicBezTo>
                <a:lnTo>
                  <a:pt x="7649946" y="3424583"/>
                </a:lnTo>
                <a:lnTo>
                  <a:pt x="7649946" y="3420267"/>
                </a:lnTo>
                <a:close/>
                <a:moveTo>
                  <a:pt x="3632959" y="3415681"/>
                </a:moveTo>
                <a:lnTo>
                  <a:pt x="3630801" y="3417705"/>
                </a:lnTo>
                <a:lnTo>
                  <a:pt x="3630801" y="3419863"/>
                </a:lnTo>
                <a:lnTo>
                  <a:pt x="3632959" y="3419863"/>
                </a:lnTo>
                <a:lnTo>
                  <a:pt x="3635117" y="3417705"/>
                </a:lnTo>
                <a:lnTo>
                  <a:pt x="3635117" y="3415681"/>
                </a:lnTo>
                <a:close/>
                <a:moveTo>
                  <a:pt x="9296733" y="3415547"/>
                </a:moveTo>
                <a:cubicBezTo>
                  <a:pt x="9294575" y="3415547"/>
                  <a:pt x="9293496" y="3419413"/>
                  <a:pt x="9293496" y="3427146"/>
                </a:cubicBezTo>
                <a:lnTo>
                  <a:pt x="9294575" y="3427146"/>
                </a:lnTo>
                <a:cubicBezTo>
                  <a:pt x="9296014" y="3427146"/>
                  <a:pt x="9296733" y="3425392"/>
                  <a:pt x="9296733" y="3421886"/>
                </a:cubicBezTo>
                <a:lnTo>
                  <a:pt x="9299970" y="3418649"/>
                </a:lnTo>
                <a:lnTo>
                  <a:pt x="9299970" y="3415547"/>
                </a:lnTo>
                <a:close/>
                <a:moveTo>
                  <a:pt x="1042022" y="3414333"/>
                </a:moveTo>
                <a:lnTo>
                  <a:pt x="1042022" y="3415412"/>
                </a:lnTo>
                <a:lnTo>
                  <a:pt x="1043101" y="3416491"/>
                </a:lnTo>
                <a:lnTo>
                  <a:pt x="1045393" y="3416491"/>
                </a:lnTo>
                <a:lnTo>
                  <a:pt x="1045393" y="3415412"/>
                </a:lnTo>
                <a:close/>
                <a:moveTo>
                  <a:pt x="7230985" y="3413389"/>
                </a:moveTo>
                <a:lnTo>
                  <a:pt x="7230985" y="3414468"/>
                </a:lnTo>
                <a:lnTo>
                  <a:pt x="7234222" y="3417705"/>
                </a:lnTo>
                <a:lnTo>
                  <a:pt x="7234222" y="3415547"/>
                </a:lnTo>
                <a:lnTo>
                  <a:pt x="7232064" y="3413389"/>
                </a:lnTo>
                <a:close/>
                <a:moveTo>
                  <a:pt x="4716386" y="3413389"/>
                </a:moveTo>
                <a:lnTo>
                  <a:pt x="4716386" y="3414468"/>
                </a:lnTo>
                <a:lnTo>
                  <a:pt x="4719623" y="3417705"/>
                </a:lnTo>
                <a:lnTo>
                  <a:pt x="4719623" y="3415547"/>
                </a:lnTo>
                <a:lnTo>
                  <a:pt x="4717465" y="3413389"/>
                </a:lnTo>
                <a:close/>
                <a:moveTo>
                  <a:pt x="2697088" y="3413389"/>
                </a:moveTo>
                <a:lnTo>
                  <a:pt x="2697088" y="3414468"/>
                </a:lnTo>
                <a:lnTo>
                  <a:pt x="2700326" y="3417705"/>
                </a:lnTo>
                <a:lnTo>
                  <a:pt x="2700326" y="3415547"/>
                </a:lnTo>
                <a:lnTo>
                  <a:pt x="2698168" y="3413389"/>
                </a:lnTo>
                <a:close/>
                <a:moveTo>
                  <a:pt x="4115529" y="3412310"/>
                </a:moveTo>
                <a:cubicBezTo>
                  <a:pt x="4113730" y="3412489"/>
                  <a:pt x="4111168" y="3415007"/>
                  <a:pt x="4107841" y="3419863"/>
                </a:cubicBezTo>
                <a:lnTo>
                  <a:pt x="4107841" y="3421076"/>
                </a:lnTo>
                <a:cubicBezTo>
                  <a:pt x="4112967" y="3421796"/>
                  <a:pt x="4115529" y="3422875"/>
                  <a:pt x="4115529" y="3424313"/>
                </a:cubicBezTo>
                <a:lnTo>
                  <a:pt x="4115529" y="3425392"/>
                </a:lnTo>
                <a:lnTo>
                  <a:pt x="4109999" y="3430922"/>
                </a:lnTo>
                <a:lnTo>
                  <a:pt x="4109999" y="3432001"/>
                </a:lnTo>
                <a:lnTo>
                  <a:pt x="4113371" y="3435238"/>
                </a:lnTo>
                <a:lnTo>
                  <a:pt x="4116608" y="3435238"/>
                </a:lnTo>
                <a:cubicBezTo>
                  <a:pt x="4123532" y="3435238"/>
                  <a:pt x="4127533" y="3430518"/>
                  <a:pt x="4128612" y="3421076"/>
                </a:cubicBezTo>
                <a:lnTo>
                  <a:pt x="4130905" y="3418784"/>
                </a:lnTo>
                <a:lnTo>
                  <a:pt x="4130905" y="3415547"/>
                </a:lnTo>
                <a:cubicBezTo>
                  <a:pt x="4130905" y="3413928"/>
                  <a:pt x="4125780" y="3412849"/>
                  <a:pt x="4115529" y="3412310"/>
                </a:cubicBezTo>
                <a:close/>
                <a:moveTo>
                  <a:pt x="3227807" y="3412310"/>
                </a:moveTo>
                <a:cubicBezTo>
                  <a:pt x="3224210" y="3413209"/>
                  <a:pt x="3222412" y="3414288"/>
                  <a:pt x="3222412" y="3415547"/>
                </a:cubicBezTo>
                <a:lnTo>
                  <a:pt x="3223491" y="3418784"/>
                </a:lnTo>
                <a:lnTo>
                  <a:pt x="3225649" y="3418784"/>
                </a:lnTo>
                <a:lnTo>
                  <a:pt x="3233202" y="3419863"/>
                </a:lnTo>
                <a:lnTo>
                  <a:pt x="3233202" y="3417705"/>
                </a:lnTo>
                <a:close/>
                <a:moveTo>
                  <a:pt x="713207" y="3412310"/>
                </a:moveTo>
                <a:cubicBezTo>
                  <a:pt x="709611" y="3413209"/>
                  <a:pt x="707812" y="3414288"/>
                  <a:pt x="707812" y="3415547"/>
                </a:cubicBezTo>
                <a:lnTo>
                  <a:pt x="708891" y="3418784"/>
                </a:lnTo>
                <a:lnTo>
                  <a:pt x="711049" y="3418784"/>
                </a:lnTo>
                <a:lnTo>
                  <a:pt x="718602" y="3419863"/>
                </a:lnTo>
                <a:lnTo>
                  <a:pt x="718602" y="3417705"/>
                </a:lnTo>
                <a:close/>
                <a:moveTo>
                  <a:pt x="7713472" y="3411635"/>
                </a:moveTo>
                <a:cubicBezTo>
                  <a:pt x="7710774" y="3411635"/>
                  <a:pt x="7708976" y="3415951"/>
                  <a:pt x="7708077" y="3424583"/>
                </a:cubicBezTo>
                <a:lnTo>
                  <a:pt x="7706998" y="3425662"/>
                </a:lnTo>
                <a:cubicBezTo>
                  <a:pt x="7708436" y="3429619"/>
                  <a:pt x="7709156" y="3435733"/>
                  <a:pt x="7709156" y="3444005"/>
                </a:cubicBezTo>
                <a:lnTo>
                  <a:pt x="7713472" y="3448321"/>
                </a:lnTo>
                <a:lnTo>
                  <a:pt x="7714551" y="3448321"/>
                </a:lnTo>
                <a:lnTo>
                  <a:pt x="7714551" y="3445084"/>
                </a:lnTo>
                <a:lnTo>
                  <a:pt x="7718867" y="3431057"/>
                </a:lnTo>
                <a:lnTo>
                  <a:pt x="7716709" y="3424583"/>
                </a:lnTo>
                <a:lnTo>
                  <a:pt x="7717788" y="3421346"/>
                </a:lnTo>
                <a:cubicBezTo>
                  <a:pt x="7715810" y="3414872"/>
                  <a:pt x="7714371" y="3411635"/>
                  <a:pt x="7713472" y="3411635"/>
                </a:cubicBezTo>
                <a:close/>
                <a:moveTo>
                  <a:pt x="8624258" y="3411365"/>
                </a:moveTo>
                <a:lnTo>
                  <a:pt x="8623179" y="3412444"/>
                </a:lnTo>
                <a:lnTo>
                  <a:pt x="8623179" y="3415816"/>
                </a:lnTo>
                <a:lnTo>
                  <a:pt x="8625337" y="3415816"/>
                </a:lnTo>
                <a:lnTo>
                  <a:pt x="8625337" y="3416895"/>
                </a:lnTo>
                <a:lnTo>
                  <a:pt x="8628709" y="3415816"/>
                </a:lnTo>
                <a:cubicBezTo>
                  <a:pt x="8628170" y="3413568"/>
                  <a:pt x="8626686" y="3412085"/>
                  <a:pt x="8624258" y="3411365"/>
                </a:cubicBezTo>
                <a:close/>
                <a:moveTo>
                  <a:pt x="1030018" y="3408803"/>
                </a:moveTo>
                <a:lnTo>
                  <a:pt x="1030018" y="3409882"/>
                </a:lnTo>
                <a:lnTo>
                  <a:pt x="1033255" y="3411096"/>
                </a:lnTo>
                <a:lnTo>
                  <a:pt x="1037706" y="3409882"/>
                </a:lnTo>
                <a:lnTo>
                  <a:pt x="1038785" y="3411096"/>
                </a:lnTo>
                <a:lnTo>
                  <a:pt x="1038785" y="3409882"/>
                </a:lnTo>
                <a:lnTo>
                  <a:pt x="1037706" y="3408803"/>
                </a:lnTo>
                <a:close/>
                <a:moveTo>
                  <a:pt x="5663639" y="3408533"/>
                </a:moveTo>
                <a:lnTo>
                  <a:pt x="5663639" y="3411770"/>
                </a:lnTo>
                <a:lnTo>
                  <a:pt x="5666876" y="3411770"/>
                </a:lnTo>
                <a:lnTo>
                  <a:pt x="5666876" y="3408533"/>
                </a:lnTo>
                <a:close/>
                <a:moveTo>
                  <a:pt x="7753395" y="3408398"/>
                </a:moveTo>
                <a:cubicBezTo>
                  <a:pt x="7751956" y="3408398"/>
                  <a:pt x="7749798" y="3414513"/>
                  <a:pt x="7746921" y="3426741"/>
                </a:cubicBezTo>
                <a:lnTo>
                  <a:pt x="7748000" y="3449400"/>
                </a:lnTo>
                <a:lnTo>
                  <a:pt x="7749079" y="3450479"/>
                </a:lnTo>
                <a:cubicBezTo>
                  <a:pt x="7753035" y="3447602"/>
                  <a:pt x="7756272" y="3446163"/>
                  <a:pt x="7758790" y="3446163"/>
                </a:cubicBezTo>
                <a:lnTo>
                  <a:pt x="7758790" y="3440768"/>
                </a:lnTo>
                <a:cubicBezTo>
                  <a:pt x="7755373" y="3440768"/>
                  <a:pt x="7753215" y="3437891"/>
                  <a:pt x="7752316" y="3432136"/>
                </a:cubicBezTo>
                <a:lnTo>
                  <a:pt x="7752316" y="3429978"/>
                </a:lnTo>
                <a:lnTo>
                  <a:pt x="7753395" y="3429978"/>
                </a:lnTo>
                <a:lnTo>
                  <a:pt x="7752316" y="3424583"/>
                </a:lnTo>
                <a:lnTo>
                  <a:pt x="7752316" y="3415951"/>
                </a:lnTo>
                <a:lnTo>
                  <a:pt x="7756632" y="3410556"/>
                </a:lnTo>
                <a:close/>
                <a:moveTo>
                  <a:pt x="5143438" y="3408263"/>
                </a:moveTo>
                <a:lnTo>
                  <a:pt x="5142359" y="3413658"/>
                </a:lnTo>
                <a:lnTo>
                  <a:pt x="5142359" y="3416895"/>
                </a:lnTo>
                <a:lnTo>
                  <a:pt x="5147889" y="3412579"/>
                </a:lnTo>
                <a:cubicBezTo>
                  <a:pt x="5147260" y="3410421"/>
                  <a:pt x="5145776" y="3408983"/>
                  <a:pt x="5143438" y="3408263"/>
                </a:cubicBezTo>
                <a:close/>
                <a:moveTo>
                  <a:pt x="2063136" y="3407319"/>
                </a:moveTo>
                <a:lnTo>
                  <a:pt x="2060979" y="3409477"/>
                </a:lnTo>
                <a:lnTo>
                  <a:pt x="2060979" y="3410556"/>
                </a:lnTo>
                <a:lnTo>
                  <a:pt x="2063136" y="3412714"/>
                </a:lnTo>
                <a:lnTo>
                  <a:pt x="2064215" y="3412714"/>
                </a:lnTo>
                <a:lnTo>
                  <a:pt x="2066372" y="3410556"/>
                </a:lnTo>
                <a:lnTo>
                  <a:pt x="2066372" y="3409477"/>
                </a:lnTo>
                <a:lnTo>
                  <a:pt x="2064215" y="3407319"/>
                </a:lnTo>
                <a:close/>
                <a:moveTo>
                  <a:pt x="4149383" y="3406780"/>
                </a:moveTo>
                <a:lnTo>
                  <a:pt x="4149383" y="3408938"/>
                </a:lnTo>
                <a:lnTo>
                  <a:pt x="4150597" y="3408938"/>
                </a:lnTo>
                <a:lnTo>
                  <a:pt x="4150597" y="3406780"/>
                </a:lnTo>
                <a:close/>
                <a:moveTo>
                  <a:pt x="6615697" y="3406375"/>
                </a:moveTo>
                <a:lnTo>
                  <a:pt x="6629589" y="3408533"/>
                </a:lnTo>
                <a:lnTo>
                  <a:pt x="6633905" y="3407454"/>
                </a:lnTo>
                <a:lnTo>
                  <a:pt x="6634984" y="3407454"/>
                </a:lnTo>
                <a:lnTo>
                  <a:pt x="6639300" y="3411635"/>
                </a:lnTo>
                <a:lnTo>
                  <a:pt x="6638221" y="3412714"/>
                </a:lnTo>
                <a:lnTo>
                  <a:pt x="6633905" y="3412714"/>
                </a:lnTo>
                <a:lnTo>
                  <a:pt x="6625273" y="3410691"/>
                </a:lnTo>
                <a:cubicBezTo>
                  <a:pt x="6624194" y="3413479"/>
                  <a:pt x="6623115" y="3414872"/>
                  <a:pt x="6622036" y="3414872"/>
                </a:cubicBezTo>
                <a:lnTo>
                  <a:pt x="6620957" y="3414872"/>
                </a:lnTo>
                <a:cubicBezTo>
                  <a:pt x="6617271" y="3414872"/>
                  <a:pt x="6614798" y="3413479"/>
                  <a:pt x="6613539" y="3410691"/>
                </a:cubicBezTo>
                <a:lnTo>
                  <a:pt x="6613539" y="3408533"/>
                </a:lnTo>
                <a:close/>
                <a:moveTo>
                  <a:pt x="5132513" y="3406105"/>
                </a:moveTo>
                <a:lnTo>
                  <a:pt x="5132513" y="3407184"/>
                </a:lnTo>
                <a:lnTo>
                  <a:pt x="5134671" y="3407184"/>
                </a:lnTo>
                <a:lnTo>
                  <a:pt x="5134671" y="3406105"/>
                </a:lnTo>
                <a:close/>
                <a:moveTo>
                  <a:pt x="5144517" y="3405026"/>
                </a:moveTo>
                <a:lnTo>
                  <a:pt x="5144517" y="3406105"/>
                </a:lnTo>
                <a:lnTo>
                  <a:pt x="5146675" y="3406105"/>
                </a:lnTo>
                <a:lnTo>
                  <a:pt x="5146675" y="3405026"/>
                </a:lnTo>
                <a:close/>
                <a:moveTo>
                  <a:pt x="5570710" y="3404352"/>
                </a:moveTo>
                <a:lnTo>
                  <a:pt x="5582714" y="3407454"/>
                </a:lnTo>
                <a:lnTo>
                  <a:pt x="5588244" y="3407454"/>
                </a:lnTo>
                <a:lnTo>
                  <a:pt x="5588244" y="3408533"/>
                </a:lnTo>
                <a:cubicBezTo>
                  <a:pt x="5588244" y="3410331"/>
                  <a:pt x="5583118" y="3411680"/>
                  <a:pt x="5572868" y="3412579"/>
                </a:cubicBezTo>
                <a:lnTo>
                  <a:pt x="5559785" y="3410421"/>
                </a:lnTo>
                <a:lnTo>
                  <a:pt x="5553176" y="3411500"/>
                </a:lnTo>
                <a:lnTo>
                  <a:pt x="5547781" y="3411500"/>
                </a:lnTo>
                <a:cubicBezTo>
                  <a:pt x="5543735" y="3411500"/>
                  <a:pt x="5540812" y="3410511"/>
                  <a:pt x="5539014" y="3408533"/>
                </a:cubicBezTo>
                <a:lnTo>
                  <a:pt x="5539014" y="3407454"/>
                </a:lnTo>
                <a:lnTo>
                  <a:pt x="5541172" y="3405431"/>
                </a:lnTo>
                <a:lnTo>
                  <a:pt x="5542251" y="3405431"/>
                </a:lnTo>
                <a:lnTo>
                  <a:pt x="5553176" y="3407454"/>
                </a:lnTo>
                <a:close/>
                <a:moveTo>
                  <a:pt x="5139122" y="3403947"/>
                </a:moveTo>
                <a:lnTo>
                  <a:pt x="5135750" y="3405026"/>
                </a:lnTo>
                <a:lnTo>
                  <a:pt x="5135750" y="3406105"/>
                </a:lnTo>
                <a:lnTo>
                  <a:pt x="5142359" y="3407184"/>
                </a:lnTo>
                <a:lnTo>
                  <a:pt x="5143438" y="3407184"/>
                </a:lnTo>
                <a:lnTo>
                  <a:pt x="5143438" y="3406105"/>
                </a:lnTo>
                <a:close/>
                <a:moveTo>
                  <a:pt x="9097927" y="3403812"/>
                </a:moveTo>
                <a:cubicBezTo>
                  <a:pt x="9096488" y="3403812"/>
                  <a:pt x="9095769" y="3407364"/>
                  <a:pt x="9095769" y="3414468"/>
                </a:cubicBezTo>
                <a:lnTo>
                  <a:pt x="9094690" y="3414468"/>
                </a:lnTo>
                <a:lnTo>
                  <a:pt x="9095769" y="3417570"/>
                </a:lnTo>
                <a:lnTo>
                  <a:pt x="9097927" y="3417570"/>
                </a:lnTo>
                <a:cubicBezTo>
                  <a:pt x="9098646" y="3412265"/>
                  <a:pt x="9099725" y="3408758"/>
                  <a:pt x="9101164" y="3407049"/>
                </a:cubicBezTo>
                <a:lnTo>
                  <a:pt x="9101164" y="3403812"/>
                </a:lnTo>
                <a:close/>
                <a:moveTo>
                  <a:pt x="8751850" y="3403812"/>
                </a:moveTo>
                <a:lnTo>
                  <a:pt x="8751850" y="3404891"/>
                </a:lnTo>
                <a:lnTo>
                  <a:pt x="8750771" y="3415816"/>
                </a:lnTo>
                <a:lnTo>
                  <a:pt x="8752929" y="3415816"/>
                </a:lnTo>
                <a:lnTo>
                  <a:pt x="8754008" y="3404891"/>
                </a:lnTo>
                <a:lnTo>
                  <a:pt x="8754008" y="3403812"/>
                </a:lnTo>
                <a:close/>
                <a:moveTo>
                  <a:pt x="1024488" y="3403273"/>
                </a:moveTo>
                <a:lnTo>
                  <a:pt x="1033255" y="3403273"/>
                </a:lnTo>
                <a:cubicBezTo>
                  <a:pt x="1053036" y="3407679"/>
                  <a:pt x="1062926" y="3412849"/>
                  <a:pt x="1062926" y="3418784"/>
                </a:cubicBezTo>
                <a:lnTo>
                  <a:pt x="1070615" y="3418784"/>
                </a:lnTo>
                <a:lnTo>
                  <a:pt x="1073852" y="3422021"/>
                </a:lnTo>
                <a:cubicBezTo>
                  <a:pt x="1073852" y="3423639"/>
                  <a:pt x="1070929" y="3424718"/>
                  <a:pt x="1065085" y="3425258"/>
                </a:cubicBezTo>
                <a:lnTo>
                  <a:pt x="1065085" y="3426471"/>
                </a:lnTo>
                <a:lnTo>
                  <a:pt x="1066165" y="3426471"/>
                </a:lnTo>
                <a:lnTo>
                  <a:pt x="1077224" y="3424179"/>
                </a:lnTo>
                <a:lnTo>
                  <a:pt x="1077224" y="3428629"/>
                </a:lnTo>
                <a:lnTo>
                  <a:pt x="1075064" y="3431866"/>
                </a:lnTo>
                <a:lnTo>
                  <a:pt x="1075064" y="3432945"/>
                </a:lnTo>
                <a:lnTo>
                  <a:pt x="1077224" y="3441847"/>
                </a:lnTo>
                <a:lnTo>
                  <a:pt x="1075064" y="3445084"/>
                </a:lnTo>
                <a:lnTo>
                  <a:pt x="1075064" y="3447242"/>
                </a:lnTo>
                <a:lnTo>
                  <a:pt x="1076143" y="3451693"/>
                </a:lnTo>
                <a:lnTo>
                  <a:pt x="1073852" y="3456009"/>
                </a:lnTo>
                <a:lnTo>
                  <a:pt x="1075064" y="3457223"/>
                </a:lnTo>
                <a:lnTo>
                  <a:pt x="1075064" y="3459381"/>
                </a:lnTo>
                <a:lnTo>
                  <a:pt x="1073852" y="3463697"/>
                </a:lnTo>
                <a:lnTo>
                  <a:pt x="1076143" y="3472599"/>
                </a:lnTo>
                <a:lnTo>
                  <a:pt x="1075064" y="3476915"/>
                </a:lnTo>
                <a:lnTo>
                  <a:pt x="1076143" y="3483524"/>
                </a:lnTo>
                <a:lnTo>
                  <a:pt x="1075064" y="3484603"/>
                </a:lnTo>
                <a:lnTo>
                  <a:pt x="1075064" y="3485682"/>
                </a:lnTo>
                <a:cubicBezTo>
                  <a:pt x="1076505" y="3488649"/>
                  <a:pt x="1077224" y="3492695"/>
                  <a:pt x="1077224" y="3497821"/>
                </a:cubicBezTo>
                <a:cubicBezTo>
                  <a:pt x="1077224" y="3502766"/>
                  <a:pt x="1075739" y="3509330"/>
                  <a:pt x="1072773" y="3517512"/>
                </a:cubicBezTo>
                <a:cubicBezTo>
                  <a:pt x="1075739" y="3524166"/>
                  <a:pt x="1077224" y="3529291"/>
                  <a:pt x="1077224" y="3532888"/>
                </a:cubicBezTo>
                <a:lnTo>
                  <a:pt x="1077224" y="3534102"/>
                </a:lnTo>
                <a:lnTo>
                  <a:pt x="1072773" y="3539497"/>
                </a:lnTo>
                <a:lnTo>
                  <a:pt x="1077224" y="3550557"/>
                </a:lnTo>
                <a:lnTo>
                  <a:pt x="1077224" y="3552715"/>
                </a:lnTo>
                <a:lnTo>
                  <a:pt x="1076143" y="3564854"/>
                </a:lnTo>
                <a:lnTo>
                  <a:pt x="1077224" y="3565933"/>
                </a:lnTo>
                <a:lnTo>
                  <a:pt x="1076143" y="3569170"/>
                </a:lnTo>
                <a:lnTo>
                  <a:pt x="1077224" y="3592233"/>
                </a:lnTo>
                <a:cubicBezTo>
                  <a:pt x="1073896" y="3593762"/>
                  <a:pt x="1072053" y="3595245"/>
                  <a:pt x="1071695" y="3596684"/>
                </a:cubicBezTo>
                <a:lnTo>
                  <a:pt x="1071695" y="3597763"/>
                </a:lnTo>
                <a:lnTo>
                  <a:pt x="1072773" y="3603293"/>
                </a:lnTo>
                <a:lnTo>
                  <a:pt x="1068458" y="3605451"/>
                </a:lnTo>
                <a:lnTo>
                  <a:pt x="1055238" y="3602214"/>
                </a:lnTo>
                <a:lnTo>
                  <a:pt x="1052001" y="3603293"/>
                </a:lnTo>
                <a:lnTo>
                  <a:pt x="1049710" y="3596684"/>
                </a:lnTo>
                <a:lnTo>
                  <a:pt x="1048630" y="3596684"/>
                </a:lnTo>
                <a:lnTo>
                  <a:pt x="1044316" y="3603293"/>
                </a:lnTo>
                <a:lnTo>
                  <a:pt x="1043101" y="3603293"/>
                </a:lnTo>
                <a:cubicBezTo>
                  <a:pt x="1035458" y="3603293"/>
                  <a:pt x="1029972" y="3599966"/>
                  <a:pt x="1026644" y="3593312"/>
                </a:cubicBezTo>
                <a:lnTo>
                  <a:pt x="1026644" y="3560403"/>
                </a:lnTo>
                <a:lnTo>
                  <a:pt x="1027724" y="3553794"/>
                </a:lnTo>
                <a:lnTo>
                  <a:pt x="1025566" y="3547185"/>
                </a:lnTo>
                <a:lnTo>
                  <a:pt x="1025566" y="3545027"/>
                </a:lnTo>
                <a:cubicBezTo>
                  <a:pt x="1026107" y="3540621"/>
                  <a:pt x="1027229" y="3538418"/>
                  <a:pt x="1028939" y="3538418"/>
                </a:cubicBezTo>
                <a:lnTo>
                  <a:pt x="1024488" y="3529651"/>
                </a:lnTo>
                <a:lnTo>
                  <a:pt x="1026644" y="3482445"/>
                </a:lnTo>
                <a:lnTo>
                  <a:pt x="1025566" y="3473678"/>
                </a:lnTo>
                <a:cubicBezTo>
                  <a:pt x="1027994" y="3471430"/>
                  <a:pt x="1030198" y="3470306"/>
                  <a:pt x="1032176" y="3470306"/>
                </a:cubicBezTo>
                <a:lnTo>
                  <a:pt x="1032176" y="3468148"/>
                </a:lnTo>
                <a:cubicBezTo>
                  <a:pt x="1027769" y="3464821"/>
                  <a:pt x="1025566" y="3461539"/>
                  <a:pt x="1025566" y="3458302"/>
                </a:cubicBezTo>
                <a:lnTo>
                  <a:pt x="1025566" y="3454930"/>
                </a:lnTo>
                <a:lnTo>
                  <a:pt x="1026644" y="3448321"/>
                </a:lnTo>
                <a:lnTo>
                  <a:pt x="1025566" y="3445084"/>
                </a:lnTo>
                <a:cubicBezTo>
                  <a:pt x="1025926" y="3437801"/>
                  <a:pt x="1027769" y="3434159"/>
                  <a:pt x="1031097" y="3434159"/>
                </a:cubicBezTo>
                <a:lnTo>
                  <a:pt x="1028939" y="3423100"/>
                </a:lnTo>
                <a:cubicBezTo>
                  <a:pt x="1030736" y="3423100"/>
                  <a:pt x="1031816" y="3420177"/>
                  <a:pt x="1032176" y="3414333"/>
                </a:cubicBezTo>
                <a:cubicBezTo>
                  <a:pt x="1031097" y="3414333"/>
                  <a:pt x="1029613" y="3416895"/>
                  <a:pt x="1027724" y="3422021"/>
                </a:cubicBezTo>
                <a:lnTo>
                  <a:pt x="1030018" y="3434159"/>
                </a:lnTo>
                <a:lnTo>
                  <a:pt x="1028939" y="3434159"/>
                </a:lnTo>
                <a:cubicBezTo>
                  <a:pt x="1027229" y="3434159"/>
                  <a:pt x="1025746" y="3430473"/>
                  <a:pt x="1024488" y="3423100"/>
                </a:cubicBezTo>
                <a:lnTo>
                  <a:pt x="1023408" y="3422021"/>
                </a:lnTo>
                <a:lnTo>
                  <a:pt x="1023408" y="3420942"/>
                </a:lnTo>
                <a:lnTo>
                  <a:pt x="1024488" y="3416491"/>
                </a:lnTo>
                <a:lnTo>
                  <a:pt x="1022330" y="3408803"/>
                </a:lnTo>
                <a:lnTo>
                  <a:pt x="1025566" y="3407724"/>
                </a:lnTo>
                <a:lnTo>
                  <a:pt x="1023408" y="3404487"/>
                </a:lnTo>
                <a:close/>
                <a:moveTo>
                  <a:pt x="1131039" y="3402194"/>
                </a:moveTo>
                <a:lnTo>
                  <a:pt x="1131039" y="3403273"/>
                </a:lnTo>
                <a:lnTo>
                  <a:pt x="1134276" y="3403273"/>
                </a:lnTo>
                <a:lnTo>
                  <a:pt x="1134276" y="3402194"/>
                </a:lnTo>
                <a:close/>
                <a:moveTo>
                  <a:pt x="6102780" y="3401519"/>
                </a:moveTo>
                <a:lnTo>
                  <a:pt x="6100622" y="3407859"/>
                </a:lnTo>
                <a:lnTo>
                  <a:pt x="6104938" y="3407859"/>
                </a:lnTo>
                <a:lnTo>
                  <a:pt x="6104938" y="3403543"/>
                </a:lnTo>
                <a:close/>
                <a:moveTo>
                  <a:pt x="4084912" y="3401250"/>
                </a:moveTo>
                <a:lnTo>
                  <a:pt x="4084912" y="3404622"/>
                </a:lnTo>
                <a:lnTo>
                  <a:pt x="4088150" y="3404622"/>
                </a:lnTo>
                <a:lnTo>
                  <a:pt x="4088150" y="3403543"/>
                </a:lnTo>
                <a:lnTo>
                  <a:pt x="4085991" y="3401250"/>
                </a:lnTo>
                <a:close/>
                <a:moveTo>
                  <a:pt x="3647795" y="3400710"/>
                </a:moveTo>
                <a:lnTo>
                  <a:pt x="3645772" y="3402868"/>
                </a:lnTo>
                <a:lnTo>
                  <a:pt x="3648874" y="3402868"/>
                </a:lnTo>
                <a:lnTo>
                  <a:pt x="3648874" y="3400710"/>
                </a:lnTo>
                <a:close/>
                <a:moveTo>
                  <a:pt x="9155923" y="3400575"/>
                </a:moveTo>
                <a:cubicBezTo>
                  <a:pt x="9148820" y="3403992"/>
                  <a:pt x="9145268" y="3407904"/>
                  <a:pt x="9145268" y="3412310"/>
                </a:cubicBezTo>
                <a:lnTo>
                  <a:pt x="9146347" y="3412310"/>
                </a:lnTo>
                <a:cubicBezTo>
                  <a:pt x="9150753" y="3405206"/>
                  <a:pt x="9155024" y="3401654"/>
                  <a:pt x="9159160" y="3401654"/>
                </a:cubicBezTo>
                <a:lnTo>
                  <a:pt x="9159160" y="3400575"/>
                </a:lnTo>
                <a:close/>
                <a:moveTo>
                  <a:pt x="1568292" y="3399766"/>
                </a:moveTo>
                <a:lnTo>
                  <a:pt x="1568292" y="3400710"/>
                </a:lnTo>
                <a:lnTo>
                  <a:pt x="1571394" y="3400710"/>
                </a:lnTo>
                <a:lnTo>
                  <a:pt x="1571394" y="3399766"/>
                </a:lnTo>
                <a:close/>
                <a:moveTo>
                  <a:pt x="4220597" y="3398013"/>
                </a:moveTo>
                <a:lnTo>
                  <a:pt x="4220597" y="3399092"/>
                </a:lnTo>
                <a:lnTo>
                  <a:pt x="4223834" y="3399092"/>
                </a:lnTo>
                <a:lnTo>
                  <a:pt x="4223834" y="3398013"/>
                </a:lnTo>
                <a:close/>
                <a:moveTo>
                  <a:pt x="3231044" y="3397203"/>
                </a:moveTo>
                <a:lnTo>
                  <a:pt x="3231044" y="3399361"/>
                </a:lnTo>
                <a:lnTo>
                  <a:pt x="3233202" y="3399361"/>
                </a:lnTo>
                <a:lnTo>
                  <a:pt x="3233202" y="3397203"/>
                </a:lnTo>
                <a:close/>
                <a:moveTo>
                  <a:pt x="716444" y="3397203"/>
                </a:moveTo>
                <a:lnTo>
                  <a:pt x="716444" y="3399361"/>
                </a:lnTo>
                <a:lnTo>
                  <a:pt x="718602" y="3399361"/>
                </a:lnTo>
                <a:lnTo>
                  <a:pt x="718602" y="3397203"/>
                </a:lnTo>
                <a:close/>
                <a:moveTo>
                  <a:pt x="6588857" y="3394506"/>
                </a:moveTo>
                <a:cubicBezTo>
                  <a:pt x="6596050" y="3398462"/>
                  <a:pt x="6599647" y="3403138"/>
                  <a:pt x="6599647" y="3408533"/>
                </a:cubicBezTo>
                <a:cubicBezTo>
                  <a:pt x="6605312" y="3408533"/>
                  <a:pt x="6608144" y="3409567"/>
                  <a:pt x="6608144" y="3411635"/>
                </a:cubicBezTo>
                <a:cubicBezTo>
                  <a:pt x="6602749" y="3415412"/>
                  <a:pt x="6599557" y="3419009"/>
                  <a:pt x="6598568" y="3422425"/>
                </a:cubicBezTo>
                <a:lnTo>
                  <a:pt x="6598568" y="3429978"/>
                </a:lnTo>
                <a:lnTo>
                  <a:pt x="6597489" y="3443870"/>
                </a:lnTo>
                <a:lnTo>
                  <a:pt x="6598568" y="3452368"/>
                </a:lnTo>
                <a:cubicBezTo>
                  <a:pt x="6594791" y="3456684"/>
                  <a:pt x="6591914" y="3458842"/>
                  <a:pt x="6589936" y="3458842"/>
                </a:cubicBezTo>
                <a:lnTo>
                  <a:pt x="6588857" y="3457763"/>
                </a:lnTo>
                <a:lnTo>
                  <a:pt x="6587778" y="3457763"/>
                </a:lnTo>
                <a:cubicBezTo>
                  <a:pt x="6585260" y="3459201"/>
                  <a:pt x="6578831" y="3460280"/>
                  <a:pt x="6568491" y="3461000"/>
                </a:cubicBezTo>
                <a:cubicBezTo>
                  <a:pt x="6554913" y="3461000"/>
                  <a:pt x="6548125" y="3451019"/>
                  <a:pt x="6548125" y="3431057"/>
                </a:cubicBezTo>
                <a:cubicBezTo>
                  <a:pt x="6548125" y="3426562"/>
                  <a:pt x="6555992" y="3421886"/>
                  <a:pt x="6571728" y="3417030"/>
                </a:cubicBezTo>
                <a:cubicBezTo>
                  <a:pt x="6576673" y="3402014"/>
                  <a:pt x="6582383" y="3394506"/>
                  <a:pt x="6588857" y="3394506"/>
                </a:cubicBezTo>
                <a:close/>
                <a:moveTo>
                  <a:pt x="7232064" y="3393966"/>
                </a:moveTo>
                <a:cubicBezTo>
                  <a:pt x="7230446" y="3393966"/>
                  <a:pt x="7229366" y="3395765"/>
                  <a:pt x="7228827" y="3399361"/>
                </a:cubicBezTo>
                <a:lnTo>
                  <a:pt x="7232064" y="3398282"/>
                </a:lnTo>
                <a:close/>
                <a:moveTo>
                  <a:pt x="4717465" y="3393966"/>
                </a:moveTo>
                <a:cubicBezTo>
                  <a:pt x="4715846" y="3393966"/>
                  <a:pt x="4714767" y="3395765"/>
                  <a:pt x="4714228" y="3399361"/>
                </a:cubicBezTo>
                <a:lnTo>
                  <a:pt x="4717465" y="3398282"/>
                </a:lnTo>
                <a:close/>
                <a:moveTo>
                  <a:pt x="2698168" y="3393966"/>
                </a:moveTo>
                <a:cubicBezTo>
                  <a:pt x="2696549" y="3393966"/>
                  <a:pt x="2695470" y="3395765"/>
                  <a:pt x="2694931" y="3399361"/>
                </a:cubicBezTo>
                <a:lnTo>
                  <a:pt x="2698168" y="3398282"/>
                </a:lnTo>
                <a:close/>
                <a:moveTo>
                  <a:pt x="9294575" y="3393157"/>
                </a:moveTo>
                <a:lnTo>
                  <a:pt x="9294575" y="3397473"/>
                </a:lnTo>
                <a:lnTo>
                  <a:pt x="9295654" y="3397473"/>
                </a:lnTo>
                <a:lnTo>
                  <a:pt x="9295654" y="3393157"/>
                </a:lnTo>
                <a:close/>
                <a:moveTo>
                  <a:pt x="8067506" y="3392483"/>
                </a:moveTo>
                <a:cubicBezTo>
                  <a:pt x="8069844" y="3392483"/>
                  <a:pt x="8072362" y="3393562"/>
                  <a:pt x="8075059" y="3395720"/>
                </a:cubicBezTo>
                <a:lnTo>
                  <a:pt x="8078296" y="3395720"/>
                </a:lnTo>
                <a:lnTo>
                  <a:pt x="8081533" y="3393562"/>
                </a:lnTo>
                <a:lnTo>
                  <a:pt x="8084635" y="3393562"/>
                </a:lnTo>
                <a:cubicBezTo>
                  <a:pt x="8086074" y="3395720"/>
                  <a:pt x="8091064" y="3396799"/>
                  <a:pt x="8099606" y="3396799"/>
                </a:cubicBezTo>
                <a:lnTo>
                  <a:pt x="8100685" y="3397878"/>
                </a:lnTo>
                <a:lnTo>
                  <a:pt x="8100685" y="3400036"/>
                </a:lnTo>
                <a:cubicBezTo>
                  <a:pt x="8100685" y="3401834"/>
                  <a:pt x="8097853" y="3403228"/>
                  <a:pt x="8092188" y="3404217"/>
                </a:cubicBezTo>
                <a:lnTo>
                  <a:pt x="8088951" y="3404217"/>
                </a:lnTo>
                <a:lnTo>
                  <a:pt x="8087872" y="3403273"/>
                </a:lnTo>
                <a:lnTo>
                  <a:pt x="8086793" y="3404217"/>
                </a:lnTo>
                <a:lnTo>
                  <a:pt x="8081533" y="3404217"/>
                </a:lnTo>
                <a:cubicBezTo>
                  <a:pt x="8078836" y="3404217"/>
                  <a:pt x="8075599" y="3402464"/>
                  <a:pt x="8071822" y="3398957"/>
                </a:cubicBezTo>
                <a:lnTo>
                  <a:pt x="8069664" y="3398957"/>
                </a:lnTo>
                <a:lnTo>
                  <a:pt x="8069664" y="3402194"/>
                </a:lnTo>
                <a:lnTo>
                  <a:pt x="8070743" y="3403273"/>
                </a:lnTo>
                <a:lnTo>
                  <a:pt x="8070743" y="3404217"/>
                </a:lnTo>
                <a:lnTo>
                  <a:pt x="8069664" y="3405296"/>
                </a:lnTo>
                <a:lnTo>
                  <a:pt x="8067506" y="3405296"/>
                </a:lnTo>
                <a:cubicBezTo>
                  <a:pt x="8061302" y="3401610"/>
                  <a:pt x="8058110" y="3399137"/>
                  <a:pt x="8057930" y="3397878"/>
                </a:cubicBezTo>
                <a:lnTo>
                  <a:pt x="8057930" y="3396799"/>
                </a:lnTo>
                <a:cubicBezTo>
                  <a:pt x="8058829" y="3393922"/>
                  <a:pt x="8062021" y="3392483"/>
                  <a:pt x="8067506" y="3392483"/>
                </a:cubicBezTo>
                <a:close/>
                <a:moveTo>
                  <a:pt x="5140201" y="3390864"/>
                </a:moveTo>
                <a:lnTo>
                  <a:pt x="5140201" y="3393022"/>
                </a:lnTo>
                <a:lnTo>
                  <a:pt x="5142359" y="3397338"/>
                </a:lnTo>
                <a:lnTo>
                  <a:pt x="5141280" y="3402868"/>
                </a:lnTo>
                <a:lnTo>
                  <a:pt x="5143438" y="3400710"/>
                </a:lnTo>
                <a:lnTo>
                  <a:pt x="5143438" y="3399496"/>
                </a:lnTo>
                <a:lnTo>
                  <a:pt x="5141280" y="3390864"/>
                </a:lnTo>
                <a:close/>
                <a:moveTo>
                  <a:pt x="7283856" y="3390729"/>
                </a:moveTo>
                <a:lnTo>
                  <a:pt x="7283856" y="3392887"/>
                </a:lnTo>
                <a:lnTo>
                  <a:pt x="7284935" y="3392887"/>
                </a:lnTo>
                <a:lnTo>
                  <a:pt x="7284935" y="3390729"/>
                </a:lnTo>
                <a:close/>
                <a:moveTo>
                  <a:pt x="4769256" y="3390729"/>
                </a:moveTo>
                <a:lnTo>
                  <a:pt x="4769256" y="3392887"/>
                </a:lnTo>
                <a:lnTo>
                  <a:pt x="4770335" y="3392887"/>
                </a:lnTo>
                <a:lnTo>
                  <a:pt x="4770335" y="3390729"/>
                </a:lnTo>
                <a:close/>
                <a:moveTo>
                  <a:pt x="2749959" y="3390729"/>
                </a:moveTo>
                <a:lnTo>
                  <a:pt x="2749959" y="3392887"/>
                </a:lnTo>
                <a:lnTo>
                  <a:pt x="2751038" y="3392887"/>
                </a:lnTo>
                <a:lnTo>
                  <a:pt x="2751038" y="3390729"/>
                </a:lnTo>
                <a:close/>
                <a:moveTo>
                  <a:pt x="6769995" y="3390325"/>
                </a:moveTo>
                <a:cubicBezTo>
                  <a:pt x="6776469" y="3390325"/>
                  <a:pt x="6785056" y="3396035"/>
                  <a:pt x="6795756" y="3407454"/>
                </a:cubicBezTo>
                <a:cubicBezTo>
                  <a:pt x="6804298" y="3410242"/>
                  <a:pt x="6808569" y="3412355"/>
                  <a:pt x="6808569" y="3413793"/>
                </a:cubicBezTo>
                <a:lnTo>
                  <a:pt x="6807490" y="3419188"/>
                </a:lnTo>
                <a:cubicBezTo>
                  <a:pt x="6811087" y="3420807"/>
                  <a:pt x="6812885" y="3422605"/>
                  <a:pt x="6812885" y="3424583"/>
                </a:cubicBezTo>
                <a:cubicBezTo>
                  <a:pt x="6812885" y="3426921"/>
                  <a:pt x="6810413" y="3429394"/>
                  <a:pt x="6805467" y="3432001"/>
                </a:cubicBezTo>
                <a:cubicBezTo>
                  <a:pt x="6801870" y="3432001"/>
                  <a:pt x="6800072" y="3431327"/>
                  <a:pt x="6800072" y="3429978"/>
                </a:cubicBezTo>
                <a:lnTo>
                  <a:pt x="6794677" y="3431057"/>
                </a:lnTo>
                <a:lnTo>
                  <a:pt x="6793598" y="3431057"/>
                </a:lnTo>
                <a:lnTo>
                  <a:pt x="6789282" y="3429978"/>
                </a:lnTo>
                <a:cubicBezTo>
                  <a:pt x="6780920" y="3433485"/>
                  <a:pt x="6773412" y="3439554"/>
                  <a:pt x="6766758" y="3448186"/>
                </a:cubicBezTo>
                <a:cubicBezTo>
                  <a:pt x="6764150" y="3448186"/>
                  <a:pt x="6761318" y="3449940"/>
                  <a:pt x="6758261" y="3453447"/>
                </a:cubicBezTo>
                <a:lnTo>
                  <a:pt x="6763656" y="3459921"/>
                </a:lnTo>
                <a:lnTo>
                  <a:pt x="6763656" y="3461000"/>
                </a:lnTo>
                <a:cubicBezTo>
                  <a:pt x="6763656" y="3464057"/>
                  <a:pt x="6758261" y="3465855"/>
                  <a:pt x="6747470" y="3466395"/>
                </a:cubicBezTo>
                <a:lnTo>
                  <a:pt x="6745312" y="3468553"/>
                </a:lnTo>
                <a:cubicBezTo>
                  <a:pt x="6743964" y="3468553"/>
                  <a:pt x="6743289" y="3467474"/>
                  <a:pt x="6743289" y="3465316"/>
                </a:cubicBezTo>
                <a:lnTo>
                  <a:pt x="6742210" y="3465316"/>
                </a:lnTo>
                <a:cubicBezTo>
                  <a:pt x="6742210" y="3469272"/>
                  <a:pt x="6734702" y="3473543"/>
                  <a:pt x="6719686" y="3478129"/>
                </a:cubicBezTo>
                <a:cubicBezTo>
                  <a:pt x="6714111" y="3480647"/>
                  <a:pt x="6709076" y="3487435"/>
                  <a:pt x="6704580" y="3498495"/>
                </a:cubicBezTo>
                <a:lnTo>
                  <a:pt x="6704580" y="3500653"/>
                </a:lnTo>
                <a:lnTo>
                  <a:pt x="6718607" y="3500653"/>
                </a:lnTo>
                <a:lnTo>
                  <a:pt x="6721844" y="3498495"/>
                </a:lnTo>
                <a:lnTo>
                  <a:pt x="6726025" y="3498495"/>
                </a:lnTo>
                <a:cubicBezTo>
                  <a:pt x="6730341" y="3501372"/>
                  <a:pt x="6734657" y="3502811"/>
                  <a:pt x="6738973" y="3502811"/>
                </a:cubicBezTo>
                <a:cubicBezTo>
                  <a:pt x="6740412" y="3501372"/>
                  <a:pt x="6745043" y="3500653"/>
                  <a:pt x="6752866" y="3500653"/>
                </a:cubicBezTo>
                <a:cubicBezTo>
                  <a:pt x="6754844" y="3493730"/>
                  <a:pt x="6759115" y="3487660"/>
                  <a:pt x="6765679" y="3482445"/>
                </a:cubicBezTo>
                <a:cubicBezTo>
                  <a:pt x="6765679" y="3475971"/>
                  <a:pt x="6768556" y="3472734"/>
                  <a:pt x="6774311" y="3472734"/>
                </a:cubicBezTo>
                <a:cubicBezTo>
                  <a:pt x="6782673" y="3482085"/>
                  <a:pt x="6789462" y="3486761"/>
                  <a:pt x="6794677" y="3486761"/>
                </a:cubicBezTo>
                <a:lnTo>
                  <a:pt x="6806411" y="3503890"/>
                </a:lnTo>
                <a:lnTo>
                  <a:pt x="6806411" y="3504969"/>
                </a:lnTo>
                <a:cubicBezTo>
                  <a:pt x="6806411" y="3506228"/>
                  <a:pt x="6802140" y="3508386"/>
                  <a:pt x="6793598" y="3511443"/>
                </a:cubicBezTo>
                <a:lnTo>
                  <a:pt x="6790361" y="3509285"/>
                </a:lnTo>
                <a:cubicBezTo>
                  <a:pt x="6786944" y="3511443"/>
                  <a:pt x="6783752" y="3512522"/>
                  <a:pt x="6780785" y="3512522"/>
                </a:cubicBezTo>
                <a:cubicBezTo>
                  <a:pt x="6775030" y="3512522"/>
                  <a:pt x="6772153" y="3511803"/>
                  <a:pt x="6772153" y="3510364"/>
                </a:cubicBezTo>
                <a:lnTo>
                  <a:pt x="6764600" y="3511443"/>
                </a:lnTo>
                <a:lnTo>
                  <a:pt x="6750707" y="3511443"/>
                </a:lnTo>
                <a:lnTo>
                  <a:pt x="6741131" y="3510364"/>
                </a:lnTo>
                <a:lnTo>
                  <a:pt x="6728183" y="3513601"/>
                </a:lnTo>
                <a:cubicBezTo>
                  <a:pt x="6720181" y="3512882"/>
                  <a:pt x="6715190" y="3511443"/>
                  <a:pt x="6713212" y="3509285"/>
                </a:cubicBezTo>
                <a:lnTo>
                  <a:pt x="6712133" y="3509285"/>
                </a:lnTo>
                <a:lnTo>
                  <a:pt x="6703501" y="3513601"/>
                </a:lnTo>
                <a:lnTo>
                  <a:pt x="6703501" y="3514545"/>
                </a:lnTo>
                <a:lnTo>
                  <a:pt x="6704580" y="3527493"/>
                </a:lnTo>
                <a:cubicBezTo>
                  <a:pt x="6702872" y="3527493"/>
                  <a:pt x="6701838" y="3528932"/>
                  <a:pt x="6701478" y="3531809"/>
                </a:cubicBezTo>
                <a:lnTo>
                  <a:pt x="6701478" y="3532888"/>
                </a:lnTo>
                <a:lnTo>
                  <a:pt x="6702557" y="3532888"/>
                </a:lnTo>
                <a:lnTo>
                  <a:pt x="6702557" y="3530730"/>
                </a:lnTo>
                <a:lnTo>
                  <a:pt x="6703501" y="3530730"/>
                </a:lnTo>
                <a:cubicBezTo>
                  <a:pt x="6704940" y="3530730"/>
                  <a:pt x="6705659" y="3531809"/>
                  <a:pt x="6705659" y="3533967"/>
                </a:cubicBezTo>
                <a:lnTo>
                  <a:pt x="6703501" y="3540306"/>
                </a:lnTo>
                <a:lnTo>
                  <a:pt x="6703501" y="3553254"/>
                </a:lnTo>
                <a:lnTo>
                  <a:pt x="6706738" y="3576723"/>
                </a:lnTo>
                <a:lnTo>
                  <a:pt x="6706738" y="3577802"/>
                </a:lnTo>
                <a:cubicBezTo>
                  <a:pt x="6706738" y="3582478"/>
                  <a:pt x="6698871" y="3590345"/>
                  <a:pt x="6683135" y="3601405"/>
                </a:cubicBezTo>
                <a:cubicBezTo>
                  <a:pt x="6683135" y="3603024"/>
                  <a:pt x="6679583" y="3604822"/>
                  <a:pt x="6672480" y="3606800"/>
                </a:cubicBezTo>
                <a:cubicBezTo>
                  <a:pt x="6655306" y="3606800"/>
                  <a:pt x="6646718" y="3603563"/>
                  <a:pt x="6646718" y="3597089"/>
                </a:cubicBezTo>
                <a:lnTo>
                  <a:pt x="6646718" y="3593987"/>
                </a:lnTo>
                <a:lnTo>
                  <a:pt x="6647797" y="3592908"/>
                </a:lnTo>
                <a:lnTo>
                  <a:pt x="6647797" y="3591829"/>
                </a:lnTo>
                <a:cubicBezTo>
                  <a:pt x="6647797" y="3586614"/>
                  <a:pt x="6643167" y="3580904"/>
                  <a:pt x="6633905" y="3574700"/>
                </a:cubicBezTo>
                <a:cubicBezTo>
                  <a:pt x="6633006" y="3571822"/>
                  <a:pt x="6629410" y="3568945"/>
                  <a:pt x="6623115" y="3566068"/>
                </a:cubicBezTo>
                <a:lnTo>
                  <a:pt x="6622036" y="3564989"/>
                </a:lnTo>
                <a:lnTo>
                  <a:pt x="6622036" y="3562831"/>
                </a:lnTo>
                <a:lnTo>
                  <a:pt x="6631747" y="3557436"/>
                </a:lnTo>
                <a:lnTo>
                  <a:pt x="6644560" y="3557436"/>
                </a:lnTo>
                <a:cubicBezTo>
                  <a:pt x="6648877" y="3561032"/>
                  <a:pt x="6652114" y="3562831"/>
                  <a:pt x="6654272" y="3562831"/>
                </a:cubicBezTo>
                <a:lnTo>
                  <a:pt x="6656430" y="3556357"/>
                </a:lnTo>
                <a:lnTo>
                  <a:pt x="6656430" y="3546780"/>
                </a:lnTo>
                <a:lnTo>
                  <a:pt x="6658588" y="3543543"/>
                </a:lnTo>
                <a:lnTo>
                  <a:pt x="6657509" y="3542464"/>
                </a:lnTo>
                <a:lnTo>
                  <a:pt x="6656430" y="3542464"/>
                </a:lnTo>
                <a:lnTo>
                  <a:pt x="6658588" y="3535990"/>
                </a:lnTo>
                <a:lnTo>
                  <a:pt x="6655351" y="3530730"/>
                </a:lnTo>
                <a:lnTo>
                  <a:pt x="6655351" y="3522098"/>
                </a:lnTo>
                <a:lnTo>
                  <a:pt x="6657509" y="3513601"/>
                </a:lnTo>
                <a:lnTo>
                  <a:pt x="6657509" y="3509285"/>
                </a:lnTo>
                <a:lnTo>
                  <a:pt x="6652114" y="3508206"/>
                </a:lnTo>
                <a:lnTo>
                  <a:pt x="6648877" y="3509285"/>
                </a:lnTo>
                <a:lnTo>
                  <a:pt x="6645639" y="3508206"/>
                </a:lnTo>
                <a:lnTo>
                  <a:pt x="6646718" y="3509285"/>
                </a:lnTo>
                <a:lnTo>
                  <a:pt x="6646718" y="3511443"/>
                </a:lnTo>
                <a:lnTo>
                  <a:pt x="6639300" y="3512522"/>
                </a:lnTo>
                <a:lnTo>
                  <a:pt x="6636063" y="3509285"/>
                </a:lnTo>
                <a:lnTo>
                  <a:pt x="6636063" y="3507127"/>
                </a:lnTo>
                <a:cubicBezTo>
                  <a:pt x="6636063" y="3504969"/>
                  <a:pt x="6638896" y="3503890"/>
                  <a:pt x="6644560" y="3503890"/>
                </a:cubicBezTo>
                <a:lnTo>
                  <a:pt x="6654272" y="3502811"/>
                </a:lnTo>
                <a:lnTo>
                  <a:pt x="6655351" y="3499574"/>
                </a:lnTo>
                <a:lnTo>
                  <a:pt x="6654272" y="3498495"/>
                </a:lnTo>
                <a:lnTo>
                  <a:pt x="6655351" y="3493235"/>
                </a:lnTo>
                <a:lnTo>
                  <a:pt x="6655351" y="3492156"/>
                </a:lnTo>
                <a:lnTo>
                  <a:pt x="6653193" y="3482445"/>
                </a:lnTo>
                <a:lnTo>
                  <a:pt x="6655351" y="3480287"/>
                </a:lnTo>
                <a:cubicBezTo>
                  <a:pt x="6651754" y="3479747"/>
                  <a:pt x="6649956" y="3478668"/>
                  <a:pt x="6649956" y="3477050"/>
                </a:cubicBezTo>
                <a:lnTo>
                  <a:pt x="6649956" y="3475971"/>
                </a:lnTo>
                <a:lnTo>
                  <a:pt x="6654272" y="3471790"/>
                </a:lnTo>
                <a:lnTo>
                  <a:pt x="6655351" y="3471790"/>
                </a:lnTo>
                <a:cubicBezTo>
                  <a:pt x="6659757" y="3471790"/>
                  <a:pt x="6664747" y="3472824"/>
                  <a:pt x="6670322" y="3474892"/>
                </a:cubicBezTo>
                <a:lnTo>
                  <a:pt x="6674638" y="3470711"/>
                </a:lnTo>
                <a:lnTo>
                  <a:pt x="6676796" y="3470711"/>
                </a:lnTo>
                <a:lnTo>
                  <a:pt x="6698241" y="3475971"/>
                </a:lnTo>
                <a:lnTo>
                  <a:pt x="6717528" y="3475971"/>
                </a:lnTo>
                <a:lnTo>
                  <a:pt x="6717528" y="3474892"/>
                </a:lnTo>
                <a:lnTo>
                  <a:pt x="6709975" y="3473813"/>
                </a:lnTo>
                <a:lnTo>
                  <a:pt x="6704580" y="3474892"/>
                </a:lnTo>
                <a:lnTo>
                  <a:pt x="6697162" y="3474892"/>
                </a:lnTo>
                <a:lnTo>
                  <a:pt x="6697162" y="3473813"/>
                </a:lnTo>
                <a:cubicBezTo>
                  <a:pt x="6697162" y="3472464"/>
                  <a:pt x="6698601" y="3471790"/>
                  <a:pt x="6701478" y="3471790"/>
                </a:cubicBezTo>
                <a:lnTo>
                  <a:pt x="6699320" y="3469632"/>
                </a:lnTo>
                <a:lnTo>
                  <a:pt x="6703501" y="3456684"/>
                </a:lnTo>
                <a:lnTo>
                  <a:pt x="6702557" y="3455605"/>
                </a:lnTo>
                <a:lnTo>
                  <a:pt x="6701478" y="3455605"/>
                </a:lnTo>
                <a:lnTo>
                  <a:pt x="6685293" y="3456684"/>
                </a:lnTo>
                <a:lnTo>
                  <a:pt x="6682191" y="3455605"/>
                </a:lnTo>
                <a:lnTo>
                  <a:pt x="6678954" y="3456684"/>
                </a:lnTo>
                <a:lnTo>
                  <a:pt x="6656430" y="3455605"/>
                </a:lnTo>
                <a:lnTo>
                  <a:pt x="6647797" y="3455605"/>
                </a:lnTo>
                <a:lnTo>
                  <a:pt x="6642402" y="3452368"/>
                </a:lnTo>
                <a:cubicBezTo>
                  <a:pt x="6636738" y="3452368"/>
                  <a:pt x="6631747" y="3453806"/>
                  <a:pt x="6627431" y="3456684"/>
                </a:cubicBezTo>
                <a:lnTo>
                  <a:pt x="6610302" y="3455605"/>
                </a:lnTo>
                <a:lnTo>
                  <a:pt x="6609223" y="3455605"/>
                </a:lnTo>
                <a:cubicBezTo>
                  <a:pt x="6607425" y="3455605"/>
                  <a:pt x="6605986" y="3453132"/>
                  <a:pt x="6604907" y="3448186"/>
                </a:cubicBezTo>
                <a:lnTo>
                  <a:pt x="6609223" y="3446028"/>
                </a:lnTo>
                <a:lnTo>
                  <a:pt x="6613539" y="3448186"/>
                </a:lnTo>
                <a:lnTo>
                  <a:pt x="6625273" y="3442791"/>
                </a:lnTo>
                <a:lnTo>
                  <a:pt x="6626352" y="3442791"/>
                </a:lnTo>
                <a:cubicBezTo>
                  <a:pt x="6629589" y="3442791"/>
                  <a:pt x="6632826" y="3444949"/>
                  <a:pt x="6636063" y="3449265"/>
                </a:cubicBezTo>
                <a:lnTo>
                  <a:pt x="6639300" y="3449265"/>
                </a:lnTo>
                <a:lnTo>
                  <a:pt x="6649956" y="3444949"/>
                </a:lnTo>
                <a:lnTo>
                  <a:pt x="6663848" y="3446028"/>
                </a:lnTo>
                <a:cubicBezTo>
                  <a:pt x="6663848" y="3444410"/>
                  <a:pt x="6665646" y="3443331"/>
                  <a:pt x="6669243" y="3442791"/>
                </a:cubicBezTo>
                <a:cubicBezTo>
                  <a:pt x="6672120" y="3442791"/>
                  <a:pt x="6678549" y="3444949"/>
                  <a:pt x="6688530" y="3449265"/>
                </a:cubicBezTo>
                <a:lnTo>
                  <a:pt x="6691767" y="3449265"/>
                </a:lnTo>
                <a:lnTo>
                  <a:pt x="6702557" y="3446028"/>
                </a:lnTo>
                <a:lnTo>
                  <a:pt x="6705659" y="3448186"/>
                </a:lnTo>
                <a:lnTo>
                  <a:pt x="6708896" y="3448186"/>
                </a:lnTo>
                <a:cubicBezTo>
                  <a:pt x="6708896" y="3442612"/>
                  <a:pt x="6713572" y="3436182"/>
                  <a:pt x="6722923" y="3428899"/>
                </a:cubicBezTo>
                <a:lnTo>
                  <a:pt x="6723867" y="3428899"/>
                </a:lnTo>
                <a:cubicBezTo>
                  <a:pt x="6725846" y="3428899"/>
                  <a:pt x="6727284" y="3431732"/>
                  <a:pt x="6728183" y="3437396"/>
                </a:cubicBezTo>
                <a:lnTo>
                  <a:pt x="6740052" y="3444949"/>
                </a:lnTo>
                <a:lnTo>
                  <a:pt x="6743289" y="3444949"/>
                </a:lnTo>
                <a:cubicBezTo>
                  <a:pt x="6744818" y="3444050"/>
                  <a:pt x="6748010" y="3436542"/>
                  <a:pt x="6752866" y="3422425"/>
                </a:cubicBezTo>
                <a:lnTo>
                  <a:pt x="6752866" y="3411635"/>
                </a:lnTo>
                <a:cubicBezTo>
                  <a:pt x="6760059" y="3401115"/>
                  <a:pt x="6765769" y="3394012"/>
                  <a:pt x="6769995" y="3390325"/>
                </a:cubicBezTo>
                <a:close/>
                <a:moveTo>
                  <a:pt x="4151676" y="3389246"/>
                </a:moveTo>
                <a:lnTo>
                  <a:pt x="4151676" y="3390325"/>
                </a:lnTo>
                <a:lnTo>
                  <a:pt x="4153834" y="3392618"/>
                </a:lnTo>
                <a:lnTo>
                  <a:pt x="4154913" y="3392618"/>
                </a:lnTo>
                <a:lnTo>
                  <a:pt x="4154913" y="3391404"/>
                </a:lnTo>
                <a:lnTo>
                  <a:pt x="4152755" y="3389246"/>
                </a:lnTo>
                <a:close/>
                <a:moveTo>
                  <a:pt x="7259039" y="3388571"/>
                </a:moveTo>
                <a:cubicBezTo>
                  <a:pt x="7249508" y="3389471"/>
                  <a:pt x="7243753" y="3390909"/>
                  <a:pt x="7241775" y="3392887"/>
                </a:cubicBezTo>
                <a:lnTo>
                  <a:pt x="7237459" y="3391808"/>
                </a:lnTo>
                <a:cubicBezTo>
                  <a:pt x="7233862" y="3395945"/>
                  <a:pt x="7232064" y="3400261"/>
                  <a:pt x="7232064" y="3404757"/>
                </a:cubicBezTo>
                <a:cubicBezTo>
                  <a:pt x="7234942" y="3416266"/>
                  <a:pt x="7239258" y="3422021"/>
                  <a:pt x="7245012" y="3422021"/>
                </a:cubicBezTo>
                <a:lnTo>
                  <a:pt x="7246091" y="3420942"/>
                </a:lnTo>
                <a:lnTo>
                  <a:pt x="7253644" y="3422021"/>
                </a:lnTo>
                <a:lnTo>
                  <a:pt x="7260118" y="3422021"/>
                </a:lnTo>
                <a:cubicBezTo>
                  <a:pt x="7260118" y="3419143"/>
                  <a:pt x="7261916" y="3417705"/>
                  <a:pt x="7265513" y="3417705"/>
                </a:cubicBezTo>
                <a:lnTo>
                  <a:pt x="7268750" y="3409073"/>
                </a:lnTo>
                <a:lnTo>
                  <a:pt x="7268750" y="3398282"/>
                </a:lnTo>
                <a:cubicBezTo>
                  <a:pt x="7268031" y="3396124"/>
                  <a:pt x="7264794" y="3392887"/>
                  <a:pt x="7259039" y="3388571"/>
                </a:cubicBezTo>
                <a:close/>
                <a:moveTo>
                  <a:pt x="4744439" y="3388571"/>
                </a:moveTo>
                <a:cubicBezTo>
                  <a:pt x="4734908" y="3389471"/>
                  <a:pt x="4729153" y="3390909"/>
                  <a:pt x="4727176" y="3392887"/>
                </a:cubicBezTo>
                <a:lnTo>
                  <a:pt x="4722860" y="3391808"/>
                </a:lnTo>
                <a:cubicBezTo>
                  <a:pt x="4719263" y="3395945"/>
                  <a:pt x="4717465" y="3400261"/>
                  <a:pt x="4717465" y="3404757"/>
                </a:cubicBezTo>
                <a:cubicBezTo>
                  <a:pt x="4720342" y="3416266"/>
                  <a:pt x="4724658" y="3422021"/>
                  <a:pt x="4730413" y="3422021"/>
                </a:cubicBezTo>
                <a:lnTo>
                  <a:pt x="4731492" y="3420942"/>
                </a:lnTo>
                <a:lnTo>
                  <a:pt x="4739044" y="3422021"/>
                </a:lnTo>
                <a:lnTo>
                  <a:pt x="4745518" y="3422021"/>
                </a:lnTo>
                <a:cubicBezTo>
                  <a:pt x="4745518" y="3419143"/>
                  <a:pt x="4747317" y="3417705"/>
                  <a:pt x="4750913" y="3417705"/>
                </a:cubicBezTo>
                <a:lnTo>
                  <a:pt x="4754150" y="3409073"/>
                </a:lnTo>
                <a:lnTo>
                  <a:pt x="4754150" y="3398282"/>
                </a:lnTo>
                <a:cubicBezTo>
                  <a:pt x="4753431" y="3396124"/>
                  <a:pt x="4750194" y="3392887"/>
                  <a:pt x="4744439" y="3388571"/>
                </a:cubicBezTo>
                <a:close/>
                <a:moveTo>
                  <a:pt x="2725143" y="3388571"/>
                </a:moveTo>
                <a:cubicBezTo>
                  <a:pt x="2715611" y="3389471"/>
                  <a:pt x="2709857" y="3390909"/>
                  <a:pt x="2707878" y="3392887"/>
                </a:cubicBezTo>
                <a:lnTo>
                  <a:pt x="2703562" y="3391808"/>
                </a:lnTo>
                <a:cubicBezTo>
                  <a:pt x="2699965" y="3395945"/>
                  <a:pt x="2698168" y="3400261"/>
                  <a:pt x="2698168" y="3404757"/>
                </a:cubicBezTo>
                <a:cubicBezTo>
                  <a:pt x="2701044" y="3416266"/>
                  <a:pt x="2705360" y="3422021"/>
                  <a:pt x="2711115" y="3422021"/>
                </a:cubicBezTo>
                <a:lnTo>
                  <a:pt x="2712194" y="3420942"/>
                </a:lnTo>
                <a:lnTo>
                  <a:pt x="2719748" y="3422021"/>
                </a:lnTo>
                <a:lnTo>
                  <a:pt x="2726222" y="3422021"/>
                </a:lnTo>
                <a:cubicBezTo>
                  <a:pt x="2726222" y="3419143"/>
                  <a:pt x="2728020" y="3417705"/>
                  <a:pt x="2731617" y="3417705"/>
                </a:cubicBezTo>
                <a:lnTo>
                  <a:pt x="2734854" y="3409073"/>
                </a:lnTo>
                <a:lnTo>
                  <a:pt x="2734854" y="3398282"/>
                </a:lnTo>
                <a:cubicBezTo>
                  <a:pt x="2734133" y="3396124"/>
                  <a:pt x="2730897" y="3392887"/>
                  <a:pt x="2725143" y="3388571"/>
                </a:cubicBezTo>
                <a:close/>
                <a:moveTo>
                  <a:pt x="6206364" y="3387762"/>
                </a:moveTo>
                <a:lnTo>
                  <a:pt x="6206364" y="3393022"/>
                </a:lnTo>
                <a:lnTo>
                  <a:pt x="6207443" y="3393022"/>
                </a:lnTo>
                <a:lnTo>
                  <a:pt x="6207443" y="3387762"/>
                </a:lnTo>
                <a:close/>
                <a:moveTo>
                  <a:pt x="5147889" y="3387627"/>
                </a:moveTo>
                <a:lnTo>
                  <a:pt x="5145596" y="3389785"/>
                </a:lnTo>
                <a:lnTo>
                  <a:pt x="5145596" y="3390864"/>
                </a:lnTo>
                <a:lnTo>
                  <a:pt x="5148968" y="3390864"/>
                </a:lnTo>
                <a:lnTo>
                  <a:pt x="5151126" y="3388706"/>
                </a:lnTo>
                <a:lnTo>
                  <a:pt x="5151126" y="3387627"/>
                </a:lnTo>
                <a:close/>
                <a:moveTo>
                  <a:pt x="7257960" y="3386413"/>
                </a:moveTo>
                <a:lnTo>
                  <a:pt x="7257960" y="3387492"/>
                </a:lnTo>
                <a:lnTo>
                  <a:pt x="7260118" y="3387492"/>
                </a:lnTo>
                <a:lnTo>
                  <a:pt x="7260118" y="3386413"/>
                </a:lnTo>
                <a:close/>
                <a:moveTo>
                  <a:pt x="4743360" y="3386413"/>
                </a:moveTo>
                <a:lnTo>
                  <a:pt x="4743360" y="3387492"/>
                </a:lnTo>
                <a:lnTo>
                  <a:pt x="4745518" y="3387492"/>
                </a:lnTo>
                <a:lnTo>
                  <a:pt x="4745518" y="3386413"/>
                </a:lnTo>
                <a:close/>
                <a:moveTo>
                  <a:pt x="2724064" y="3386413"/>
                </a:moveTo>
                <a:lnTo>
                  <a:pt x="2724064" y="3387492"/>
                </a:lnTo>
                <a:lnTo>
                  <a:pt x="2726222" y="3387492"/>
                </a:lnTo>
                <a:lnTo>
                  <a:pt x="2726222" y="3386413"/>
                </a:lnTo>
                <a:close/>
                <a:moveTo>
                  <a:pt x="5676722" y="3386009"/>
                </a:moveTo>
                <a:lnTo>
                  <a:pt x="5676722" y="3387088"/>
                </a:lnTo>
                <a:lnTo>
                  <a:pt x="5678880" y="3387088"/>
                </a:lnTo>
                <a:lnTo>
                  <a:pt x="5678880" y="3386009"/>
                </a:lnTo>
                <a:close/>
                <a:moveTo>
                  <a:pt x="4124296" y="3386009"/>
                </a:moveTo>
                <a:cubicBezTo>
                  <a:pt x="4124296" y="3389606"/>
                  <a:pt x="4123576" y="3391404"/>
                  <a:pt x="4122138" y="3391404"/>
                </a:cubicBezTo>
                <a:lnTo>
                  <a:pt x="4116608" y="3391404"/>
                </a:lnTo>
                <a:lnTo>
                  <a:pt x="4113371" y="3389246"/>
                </a:lnTo>
                <a:lnTo>
                  <a:pt x="4109999" y="3389246"/>
                </a:lnTo>
                <a:lnTo>
                  <a:pt x="4107841" y="3391404"/>
                </a:lnTo>
                <a:lnTo>
                  <a:pt x="4107841" y="3394776"/>
                </a:lnTo>
                <a:lnTo>
                  <a:pt x="4115529" y="3394776"/>
                </a:lnTo>
                <a:lnTo>
                  <a:pt x="4115529" y="3399092"/>
                </a:lnTo>
                <a:cubicBezTo>
                  <a:pt x="4115529" y="3401340"/>
                  <a:pt x="4114090" y="3402464"/>
                  <a:pt x="4111213" y="3402464"/>
                </a:cubicBezTo>
                <a:lnTo>
                  <a:pt x="4109999" y="3403543"/>
                </a:lnTo>
                <a:lnTo>
                  <a:pt x="4109999" y="3407859"/>
                </a:lnTo>
                <a:lnTo>
                  <a:pt x="4115529" y="3408938"/>
                </a:lnTo>
                <a:cubicBezTo>
                  <a:pt x="4118586" y="3408039"/>
                  <a:pt x="4122947" y="3405116"/>
                  <a:pt x="4128612" y="3400171"/>
                </a:cubicBezTo>
                <a:lnTo>
                  <a:pt x="4129691" y="3388167"/>
                </a:lnTo>
                <a:lnTo>
                  <a:pt x="4128612" y="3388167"/>
                </a:lnTo>
                <a:close/>
                <a:moveTo>
                  <a:pt x="9296733" y="3385739"/>
                </a:moveTo>
                <a:lnTo>
                  <a:pt x="9296733" y="3388976"/>
                </a:lnTo>
                <a:lnTo>
                  <a:pt x="9297812" y="3388976"/>
                </a:lnTo>
                <a:lnTo>
                  <a:pt x="9297812" y="3385739"/>
                </a:lnTo>
                <a:close/>
                <a:moveTo>
                  <a:pt x="8694124" y="3384121"/>
                </a:moveTo>
                <a:lnTo>
                  <a:pt x="8690752" y="3386279"/>
                </a:lnTo>
                <a:lnTo>
                  <a:pt x="8685357" y="3386279"/>
                </a:lnTo>
                <a:lnTo>
                  <a:pt x="8657033" y="3390729"/>
                </a:lnTo>
                <a:lnTo>
                  <a:pt x="8650424" y="3387492"/>
                </a:lnTo>
                <a:lnTo>
                  <a:pt x="8647187" y="3396124"/>
                </a:lnTo>
                <a:lnTo>
                  <a:pt x="8651503" y="3419053"/>
                </a:lnTo>
                <a:lnTo>
                  <a:pt x="8658112" y="3421211"/>
                </a:lnTo>
                <a:cubicBezTo>
                  <a:pt x="8663777" y="3418334"/>
                  <a:pt x="8668138" y="3416895"/>
                  <a:pt x="8671195" y="3416895"/>
                </a:cubicBezTo>
                <a:lnTo>
                  <a:pt x="8685357" y="3416895"/>
                </a:lnTo>
                <a:cubicBezTo>
                  <a:pt x="8693000" y="3416895"/>
                  <a:pt x="8697720" y="3418334"/>
                  <a:pt x="8699519" y="3421211"/>
                </a:cubicBezTo>
                <a:lnTo>
                  <a:pt x="8710444" y="3420132"/>
                </a:lnTo>
                <a:lnTo>
                  <a:pt x="8728922" y="3420132"/>
                </a:lnTo>
                <a:lnTo>
                  <a:pt x="8728922" y="3419053"/>
                </a:lnTo>
                <a:lnTo>
                  <a:pt x="8727843" y="3413658"/>
                </a:lnTo>
                <a:lnTo>
                  <a:pt x="8728922" y="3401654"/>
                </a:lnTo>
                <a:lnTo>
                  <a:pt x="8728922" y="3386279"/>
                </a:lnTo>
                <a:lnTo>
                  <a:pt x="8727843" y="3386279"/>
                </a:lnTo>
                <a:lnTo>
                  <a:pt x="8700598" y="3388571"/>
                </a:lnTo>
                <a:cubicBezTo>
                  <a:pt x="8697720" y="3387852"/>
                  <a:pt x="8696282" y="3386369"/>
                  <a:pt x="8696282" y="3384121"/>
                </a:cubicBezTo>
                <a:close/>
                <a:moveTo>
                  <a:pt x="5667955" y="3383986"/>
                </a:moveTo>
                <a:lnTo>
                  <a:pt x="5667955" y="3385065"/>
                </a:lnTo>
                <a:lnTo>
                  <a:pt x="5674564" y="3385065"/>
                </a:lnTo>
                <a:lnTo>
                  <a:pt x="5674564" y="3383986"/>
                </a:lnTo>
                <a:close/>
                <a:moveTo>
                  <a:pt x="7752316" y="3383581"/>
                </a:moveTo>
                <a:lnTo>
                  <a:pt x="7737210" y="3387897"/>
                </a:lnTo>
                <a:lnTo>
                  <a:pt x="7740447" y="3401924"/>
                </a:lnTo>
                <a:lnTo>
                  <a:pt x="7750158" y="3404082"/>
                </a:lnTo>
                <a:cubicBezTo>
                  <a:pt x="7757172" y="3400126"/>
                  <a:pt x="7761847" y="3396170"/>
                  <a:pt x="7764185" y="3392213"/>
                </a:cubicBezTo>
                <a:close/>
                <a:moveTo>
                  <a:pt x="3702285" y="3383581"/>
                </a:moveTo>
                <a:lnTo>
                  <a:pt x="3711861" y="3388976"/>
                </a:lnTo>
                <a:lnTo>
                  <a:pt x="3711861" y="3393292"/>
                </a:lnTo>
                <a:lnTo>
                  <a:pt x="3708624" y="3396394"/>
                </a:lnTo>
                <a:lnTo>
                  <a:pt x="3707545" y="3396394"/>
                </a:lnTo>
                <a:lnTo>
                  <a:pt x="3703364" y="3393292"/>
                </a:lnTo>
                <a:cubicBezTo>
                  <a:pt x="3700666" y="3395360"/>
                  <a:pt x="3698148" y="3396394"/>
                  <a:pt x="3695811" y="3396394"/>
                </a:cubicBezTo>
                <a:lnTo>
                  <a:pt x="3694732" y="3396394"/>
                </a:lnTo>
                <a:cubicBezTo>
                  <a:pt x="3686189" y="3394506"/>
                  <a:pt x="3681918" y="3392753"/>
                  <a:pt x="3681918" y="3391134"/>
                </a:cubicBezTo>
                <a:lnTo>
                  <a:pt x="3681918" y="3390055"/>
                </a:lnTo>
                <a:cubicBezTo>
                  <a:pt x="3682638" y="3388617"/>
                  <a:pt x="3689426" y="3386458"/>
                  <a:pt x="3702285" y="3383581"/>
                </a:cubicBezTo>
                <a:close/>
                <a:moveTo>
                  <a:pt x="6109119" y="3383446"/>
                </a:moveTo>
                <a:lnTo>
                  <a:pt x="6108040" y="3384525"/>
                </a:lnTo>
                <a:lnTo>
                  <a:pt x="6106961" y="3384525"/>
                </a:lnTo>
                <a:lnTo>
                  <a:pt x="6108040" y="3385604"/>
                </a:lnTo>
                <a:lnTo>
                  <a:pt x="6108040" y="3388706"/>
                </a:lnTo>
                <a:cubicBezTo>
                  <a:pt x="6108040" y="3391404"/>
                  <a:pt x="6103814" y="3393562"/>
                  <a:pt x="6095361" y="3395180"/>
                </a:cubicBezTo>
                <a:lnTo>
                  <a:pt x="6095361" y="3398282"/>
                </a:lnTo>
                <a:lnTo>
                  <a:pt x="6101701" y="3399361"/>
                </a:lnTo>
                <a:cubicBezTo>
                  <a:pt x="6103139" y="3395855"/>
                  <a:pt x="6105252" y="3394101"/>
                  <a:pt x="6108040" y="3394101"/>
                </a:cubicBezTo>
                <a:lnTo>
                  <a:pt x="6111277" y="3384525"/>
                </a:lnTo>
                <a:lnTo>
                  <a:pt x="6110198" y="3383446"/>
                </a:lnTo>
                <a:close/>
                <a:moveTo>
                  <a:pt x="4089229" y="3382772"/>
                </a:moveTo>
                <a:lnTo>
                  <a:pt x="4085991" y="3383851"/>
                </a:lnTo>
                <a:lnTo>
                  <a:pt x="4085991" y="3386009"/>
                </a:lnTo>
                <a:lnTo>
                  <a:pt x="4089229" y="3386009"/>
                </a:lnTo>
                <a:lnTo>
                  <a:pt x="4091387" y="3383851"/>
                </a:lnTo>
                <a:lnTo>
                  <a:pt x="4090308" y="3382772"/>
                </a:lnTo>
                <a:close/>
                <a:moveTo>
                  <a:pt x="9292417" y="3381423"/>
                </a:moveTo>
                <a:lnTo>
                  <a:pt x="9290259" y="3383581"/>
                </a:lnTo>
                <a:lnTo>
                  <a:pt x="9290259" y="3384660"/>
                </a:lnTo>
                <a:lnTo>
                  <a:pt x="9292417" y="3384660"/>
                </a:lnTo>
                <a:close/>
                <a:moveTo>
                  <a:pt x="5674564" y="3380749"/>
                </a:moveTo>
                <a:lnTo>
                  <a:pt x="5674564" y="3382907"/>
                </a:lnTo>
                <a:lnTo>
                  <a:pt x="5675643" y="3382907"/>
                </a:lnTo>
                <a:lnTo>
                  <a:pt x="5675643" y="3380749"/>
                </a:lnTo>
                <a:close/>
                <a:moveTo>
                  <a:pt x="9196791" y="3380479"/>
                </a:moveTo>
                <a:lnTo>
                  <a:pt x="9194633" y="3382502"/>
                </a:lnTo>
                <a:lnTo>
                  <a:pt x="9196791" y="3384660"/>
                </a:lnTo>
                <a:lnTo>
                  <a:pt x="9197870" y="3384660"/>
                </a:lnTo>
                <a:lnTo>
                  <a:pt x="9197870" y="3380479"/>
                </a:lnTo>
                <a:close/>
                <a:moveTo>
                  <a:pt x="4106762" y="3380479"/>
                </a:moveTo>
                <a:lnTo>
                  <a:pt x="4106762" y="3381558"/>
                </a:lnTo>
                <a:lnTo>
                  <a:pt x="4108920" y="3381558"/>
                </a:lnTo>
                <a:lnTo>
                  <a:pt x="4108920" y="3380479"/>
                </a:lnTo>
                <a:close/>
                <a:moveTo>
                  <a:pt x="5623176" y="3379670"/>
                </a:moveTo>
                <a:lnTo>
                  <a:pt x="5623176" y="3380749"/>
                </a:lnTo>
                <a:lnTo>
                  <a:pt x="5628571" y="3380749"/>
                </a:lnTo>
                <a:lnTo>
                  <a:pt x="5628571" y="3379670"/>
                </a:lnTo>
                <a:close/>
                <a:moveTo>
                  <a:pt x="9190317" y="3379400"/>
                </a:moveTo>
                <a:cubicBezTo>
                  <a:pt x="9188518" y="3379400"/>
                  <a:pt x="9184247" y="3384705"/>
                  <a:pt x="9177504" y="3395315"/>
                </a:cubicBezTo>
                <a:cubicBezTo>
                  <a:pt x="9177504" y="3398642"/>
                  <a:pt x="9179976" y="3402868"/>
                  <a:pt x="9184922" y="3407994"/>
                </a:cubicBezTo>
                <a:lnTo>
                  <a:pt x="9184922" y="3409073"/>
                </a:lnTo>
                <a:cubicBezTo>
                  <a:pt x="9182134" y="3411950"/>
                  <a:pt x="9180740" y="3419413"/>
                  <a:pt x="9180740" y="3431462"/>
                </a:cubicBezTo>
                <a:lnTo>
                  <a:pt x="9181820" y="3443061"/>
                </a:lnTo>
                <a:lnTo>
                  <a:pt x="9178582" y="3448456"/>
                </a:lnTo>
                <a:lnTo>
                  <a:pt x="9178582" y="3452637"/>
                </a:lnTo>
                <a:lnTo>
                  <a:pt x="9180740" y="3461134"/>
                </a:lnTo>
                <a:lnTo>
                  <a:pt x="9180740" y="3465450"/>
                </a:lnTo>
                <a:lnTo>
                  <a:pt x="9178582" y="3465450"/>
                </a:lnTo>
                <a:lnTo>
                  <a:pt x="9178582" y="3467608"/>
                </a:lnTo>
                <a:cubicBezTo>
                  <a:pt x="9180740" y="3467608"/>
                  <a:pt x="9181820" y="3468283"/>
                  <a:pt x="9181820" y="3469632"/>
                </a:cubicBezTo>
                <a:lnTo>
                  <a:pt x="9181820" y="3478264"/>
                </a:lnTo>
                <a:cubicBezTo>
                  <a:pt x="9181820" y="3481411"/>
                  <a:pt x="9180381" y="3484243"/>
                  <a:pt x="9177504" y="3486761"/>
                </a:cubicBezTo>
                <a:lnTo>
                  <a:pt x="9182899" y="3531405"/>
                </a:lnTo>
                <a:lnTo>
                  <a:pt x="9184922" y="3531405"/>
                </a:lnTo>
                <a:lnTo>
                  <a:pt x="9191396" y="3505778"/>
                </a:lnTo>
                <a:lnTo>
                  <a:pt x="9190317" y="3501597"/>
                </a:lnTo>
                <a:lnTo>
                  <a:pt x="9194633" y="3488784"/>
                </a:lnTo>
                <a:lnTo>
                  <a:pt x="9192475" y="3482445"/>
                </a:lnTo>
                <a:lnTo>
                  <a:pt x="9193554" y="3481366"/>
                </a:lnTo>
                <a:lnTo>
                  <a:pt x="9193554" y="3480287"/>
                </a:lnTo>
                <a:cubicBezTo>
                  <a:pt x="9191576" y="3480287"/>
                  <a:pt x="9190137" y="3476735"/>
                  <a:pt x="9189238" y="3469632"/>
                </a:cubicBezTo>
                <a:lnTo>
                  <a:pt x="9192475" y="3468687"/>
                </a:lnTo>
                <a:lnTo>
                  <a:pt x="9190317" y="3464371"/>
                </a:lnTo>
                <a:lnTo>
                  <a:pt x="9194633" y="3439959"/>
                </a:lnTo>
                <a:lnTo>
                  <a:pt x="9192475" y="3437801"/>
                </a:lnTo>
                <a:lnTo>
                  <a:pt x="9193554" y="3430383"/>
                </a:lnTo>
                <a:lnTo>
                  <a:pt x="9192475" y="3424044"/>
                </a:lnTo>
                <a:lnTo>
                  <a:pt x="9194633" y="3419728"/>
                </a:lnTo>
                <a:lnTo>
                  <a:pt x="9193554" y="3415547"/>
                </a:lnTo>
                <a:lnTo>
                  <a:pt x="9194633" y="3412310"/>
                </a:lnTo>
                <a:lnTo>
                  <a:pt x="9193554" y="3409073"/>
                </a:lnTo>
                <a:lnTo>
                  <a:pt x="9194633" y="3409073"/>
                </a:lnTo>
                <a:cubicBezTo>
                  <a:pt x="9193194" y="3405386"/>
                  <a:pt x="9192475" y="3397968"/>
                  <a:pt x="9192475" y="3386818"/>
                </a:cubicBezTo>
                <a:lnTo>
                  <a:pt x="9193554" y="3386818"/>
                </a:lnTo>
                <a:close/>
                <a:moveTo>
                  <a:pt x="6213782" y="3379265"/>
                </a:moveTo>
                <a:lnTo>
                  <a:pt x="6212703" y="3382367"/>
                </a:lnTo>
                <a:lnTo>
                  <a:pt x="6215805" y="3382367"/>
                </a:lnTo>
                <a:lnTo>
                  <a:pt x="6215805" y="3379265"/>
                </a:lnTo>
                <a:close/>
                <a:moveTo>
                  <a:pt x="6099543" y="3379265"/>
                </a:moveTo>
                <a:lnTo>
                  <a:pt x="6098598" y="3380344"/>
                </a:lnTo>
                <a:lnTo>
                  <a:pt x="6098598" y="3383446"/>
                </a:lnTo>
                <a:lnTo>
                  <a:pt x="6102780" y="3383446"/>
                </a:lnTo>
                <a:lnTo>
                  <a:pt x="6102780" y="3382367"/>
                </a:lnTo>
                <a:close/>
                <a:moveTo>
                  <a:pt x="5659188" y="3378591"/>
                </a:moveTo>
                <a:lnTo>
                  <a:pt x="5659188" y="3379670"/>
                </a:lnTo>
                <a:lnTo>
                  <a:pt x="5660267" y="3380749"/>
                </a:lnTo>
                <a:lnTo>
                  <a:pt x="5664718" y="3380749"/>
                </a:lnTo>
                <a:lnTo>
                  <a:pt x="5664718" y="3379670"/>
                </a:lnTo>
                <a:close/>
                <a:moveTo>
                  <a:pt x="5567473" y="3378591"/>
                </a:moveTo>
                <a:cubicBezTo>
                  <a:pt x="5571789" y="3380209"/>
                  <a:pt x="5573947" y="3381648"/>
                  <a:pt x="5573947" y="3382907"/>
                </a:cubicBezTo>
                <a:lnTo>
                  <a:pt x="5568552" y="3388167"/>
                </a:lnTo>
                <a:lnTo>
                  <a:pt x="5566394" y="3388167"/>
                </a:lnTo>
                <a:cubicBezTo>
                  <a:pt x="5562527" y="3388167"/>
                  <a:pt x="5560324" y="3387133"/>
                  <a:pt x="5559785" y="3385065"/>
                </a:cubicBezTo>
                <a:lnTo>
                  <a:pt x="5559785" y="3382907"/>
                </a:lnTo>
                <a:cubicBezTo>
                  <a:pt x="5559785" y="3381648"/>
                  <a:pt x="5562347" y="3380209"/>
                  <a:pt x="5567473" y="3378591"/>
                </a:cubicBezTo>
                <a:close/>
                <a:moveTo>
                  <a:pt x="6685293" y="3378456"/>
                </a:moveTo>
                <a:lnTo>
                  <a:pt x="6685293" y="3381693"/>
                </a:lnTo>
                <a:lnTo>
                  <a:pt x="6686372" y="3381693"/>
                </a:lnTo>
                <a:lnTo>
                  <a:pt x="6686372" y="3378456"/>
                </a:lnTo>
                <a:close/>
                <a:moveTo>
                  <a:pt x="9294575" y="3378321"/>
                </a:moveTo>
                <a:lnTo>
                  <a:pt x="9294575" y="3381423"/>
                </a:lnTo>
                <a:lnTo>
                  <a:pt x="9296733" y="3381423"/>
                </a:lnTo>
                <a:lnTo>
                  <a:pt x="9296733" y="3380479"/>
                </a:lnTo>
                <a:close/>
                <a:moveTo>
                  <a:pt x="7274145" y="3377781"/>
                </a:moveTo>
                <a:lnTo>
                  <a:pt x="7274145" y="3378860"/>
                </a:lnTo>
                <a:lnTo>
                  <a:pt x="7276303" y="3378860"/>
                </a:lnTo>
                <a:lnTo>
                  <a:pt x="7276303" y="3377781"/>
                </a:lnTo>
                <a:close/>
                <a:moveTo>
                  <a:pt x="4759545" y="3377781"/>
                </a:moveTo>
                <a:lnTo>
                  <a:pt x="4759545" y="3378860"/>
                </a:lnTo>
                <a:lnTo>
                  <a:pt x="4761703" y="3378860"/>
                </a:lnTo>
                <a:lnTo>
                  <a:pt x="4761703" y="3377781"/>
                </a:lnTo>
                <a:close/>
                <a:moveTo>
                  <a:pt x="3192200" y="3377781"/>
                </a:moveTo>
                <a:lnTo>
                  <a:pt x="3192200" y="3378860"/>
                </a:lnTo>
                <a:lnTo>
                  <a:pt x="3194358" y="3378860"/>
                </a:lnTo>
                <a:lnTo>
                  <a:pt x="3194358" y="3377781"/>
                </a:lnTo>
                <a:close/>
                <a:moveTo>
                  <a:pt x="2740249" y="3377781"/>
                </a:moveTo>
                <a:lnTo>
                  <a:pt x="2740249" y="3378860"/>
                </a:lnTo>
                <a:lnTo>
                  <a:pt x="2742407" y="3378860"/>
                </a:lnTo>
                <a:lnTo>
                  <a:pt x="2742407" y="3377781"/>
                </a:lnTo>
                <a:close/>
                <a:moveTo>
                  <a:pt x="677600" y="3377781"/>
                </a:moveTo>
                <a:lnTo>
                  <a:pt x="677600" y="3378860"/>
                </a:lnTo>
                <a:lnTo>
                  <a:pt x="679758" y="3378860"/>
                </a:lnTo>
                <a:lnTo>
                  <a:pt x="679758" y="3377781"/>
                </a:lnTo>
                <a:close/>
                <a:moveTo>
                  <a:pt x="9091453" y="3377242"/>
                </a:moveTo>
                <a:cubicBezTo>
                  <a:pt x="9089744" y="3379400"/>
                  <a:pt x="9086912" y="3380479"/>
                  <a:pt x="9082956" y="3380479"/>
                </a:cubicBezTo>
                <a:lnTo>
                  <a:pt x="9085114" y="3382502"/>
                </a:lnTo>
                <a:cubicBezTo>
                  <a:pt x="9087721" y="3380434"/>
                  <a:pt x="9092352" y="3379400"/>
                  <a:pt x="9099006" y="3379400"/>
                </a:cubicBezTo>
                <a:lnTo>
                  <a:pt x="9096848" y="3377242"/>
                </a:lnTo>
                <a:close/>
                <a:moveTo>
                  <a:pt x="7705919" y="3377107"/>
                </a:moveTo>
                <a:cubicBezTo>
                  <a:pt x="7704480" y="3377107"/>
                  <a:pt x="7703761" y="3378186"/>
                  <a:pt x="7703761" y="3380344"/>
                </a:cubicBezTo>
                <a:cubicBezTo>
                  <a:pt x="7706099" y="3386099"/>
                  <a:pt x="7710055" y="3388976"/>
                  <a:pt x="7715630" y="3388976"/>
                </a:cubicBezTo>
                <a:lnTo>
                  <a:pt x="7717788" y="3386818"/>
                </a:lnTo>
                <a:lnTo>
                  <a:pt x="7717788" y="3384660"/>
                </a:lnTo>
                <a:cubicBezTo>
                  <a:pt x="7709875" y="3384660"/>
                  <a:pt x="7705919" y="3382142"/>
                  <a:pt x="7705919" y="3377107"/>
                </a:cubicBezTo>
                <a:close/>
                <a:moveTo>
                  <a:pt x="6207443" y="3377107"/>
                </a:moveTo>
                <a:lnTo>
                  <a:pt x="6207443" y="3378186"/>
                </a:lnTo>
                <a:lnTo>
                  <a:pt x="6212703" y="3378186"/>
                </a:lnTo>
                <a:lnTo>
                  <a:pt x="6212703" y="3377107"/>
                </a:lnTo>
                <a:close/>
                <a:moveTo>
                  <a:pt x="9116270" y="3376163"/>
                </a:moveTo>
                <a:cubicBezTo>
                  <a:pt x="9118428" y="3378860"/>
                  <a:pt x="9119507" y="3381333"/>
                  <a:pt x="9119507" y="3383581"/>
                </a:cubicBezTo>
                <a:lnTo>
                  <a:pt x="9119507" y="3386818"/>
                </a:lnTo>
                <a:lnTo>
                  <a:pt x="9116270" y="3389920"/>
                </a:lnTo>
                <a:lnTo>
                  <a:pt x="9100085" y="3380479"/>
                </a:lnTo>
                <a:lnTo>
                  <a:pt x="9100085" y="3382502"/>
                </a:lnTo>
                <a:lnTo>
                  <a:pt x="9108717" y="3387897"/>
                </a:lnTo>
                <a:lnTo>
                  <a:pt x="9116270" y="3392078"/>
                </a:lnTo>
                <a:cubicBezTo>
                  <a:pt x="9119057" y="3392078"/>
                  <a:pt x="9120451" y="3397383"/>
                  <a:pt x="9120451" y="3407994"/>
                </a:cubicBezTo>
                <a:lnTo>
                  <a:pt x="9118428" y="3410152"/>
                </a:lnTo>
                <a:lnTo>
                  <a:pt x="9120451" y="3427146"/>
                </a:lnTo>
                <a:lnTo>
                  <a:pt x="9120451" y="3441038"/>
                </a:lnTo>
                <a:lnTo>
                  <a:pt x="9117349" y="3445219"/>
                </a:lnTo>
                <a:lnTo>
                  <a:pt x="9117349" y="3446298"/>
                </a:lnTo>
                <a:lnTo>
                  <a:pt x="9118428" y="3446298"/>
                </a:lnTo>
                <a:lnTo>
                  <a:pt x="9123688" y="3442117"/>
                </a:lnTo>
                <a:lnTo>
                  <a:pt x="9124767" y="3442117"/>
                </a:lnTo>
                <a:lnTo>
                  <a:pt x="9128004" y="3444140"/>
                </a:lnTo>
                <a:cubicBezTo>
                  <a:pt x="9131061" y="3444140"/>
                  <a:pt x="9133579" y="3442747"/>
                  <a:pt x="9135557" y="3439959"/>
                </a:cubicBezTo>
                <a:lnTo>
                  <a:pt x="9134478" y="3438880"/>
                </a:lnTo>
                <a:lnTo>
                  <a:pt x="9134478" y="3437801"/>
                </a:lnTo>
                <a:lnTo>
                  <a:pt x="9136636" y="3431462"/>
                </a:lnTo>
                <a:lnTo>
                  <a:pt x="9134478" y="3416491"/>
                </a:lnTo>
                <a:lnTo>
                  <a:pt x="9135557" y="3410152"/>
                </a:lnTo>
                <a:lnTo>
                  <a:pt x="9134478" y="3407049"/>
                </a:lnTo>
                <a:lnTo>
                  <a:pt x="9135557" y="3400575"/>
                </a:lnTo>
                <a:lnTo>
                  <a:pt x="9135557" y="3395315"/>
                </a:lnTo>
                <a:lnTo>
                  <a:pt x="9132320" y="3390999"/>
                </a:lnTo>
                <a:cubicBezTo>
                  <a:pt x="9132320" y="3388751"/>
                  <a:pt x="9133399" y="3386279"/>
                  <a:pt x="9135557" y="3383581"/>
                </a:cubicBezTo>
                <a:lnTo>
                  <a:pt x="9135557" y="3381423"/>
                </a:lnTo>
                <a:lnTo>
                  <a:pt x="9134478" y="3380479"/>
                </a:lnTo>
                <a:lnTo>
                  <a:pt x="9134478" y="3379400"/>
                </a:lnTo>
                <a:lnTo>
                  <a:pt x="9129083" y="3380479"/>
                </a:lnTo>
                <a:lnTo>
                  <a:pt x="9124767" y="3380479"/>
                </a:lnTo>
                <a:lnTo>
                  <a:pt x="9118428" y="3376163"/>
                </a:lnTo>
                <a:close/>
                <a:moveTo>
                  <a:pt x="6217963" y="3376028"/>
                </a:moveTo>
                <a:lnTo>
                  <a:pt x="6217963" y="3377107"/>
                </a:lnTo>
                <a:lnTo>
                  <a:pt x="6221200" y="3377107"/>
                </a:lnTo>
                <a:lnTo>
                  <a:pt x="6221200" y="3376028"/>
                </a:lnTo>
                <a:close/>
                <a:moveTo>
                  <a:pt x="5760884" y="3375354"/>
                </a:moveTo>
                <a:lnTo>
                  <a:pt x="5760884" y="3376433"/>
                </a:lnTo>
                <a:lnTo>
                  <a:pt x="5764121" y="3376433"/>
                </a:lnTo>
                <a:lnTo>
                  <a:pt x="5764121" y="3375354"/>
                </a:lnTo>
                <a:close/>
                <a:moveTo>
                  <a:pt x="5755354" y="3375354"/>
                </a:moveTo>
                <a:cubicBezTo>
                  <a:pt x="5750499" y="3381109"/>
                  <a:pt x="5742856" y="3383986"/>
                  <a:pt x="5732425" y="3383986"/>
                </a:cubicBezTo>
                <a:lnTo>
                  <a:pt x="5720422" y="3383986"/>
                </a:lnTo>
                <a:lnTo>
                  <a:pt x="5719343" y="3382907"/>
                </a:lnTo>
                <a:lnTo>
                  <a:pt x="5712734" y="3386009"/>
                </a:lnTo>
                <a:lnTo>
                  <a:pt x="5711655" y="3386009"/>
                </a:lnTo>
                <a:lnTo>
                  <a:pt x="5711655" y="3383986"/>
                </a:lnTo>
                <a:lnTo>
                  <a:pt x="5710576" y="3383986"/>
                </a:lnTo>
                <a:lnTo>
                  <a:pt x="5706260" y="3386009"/>
                </a:lnTo>
                <a:lnTo>
                  <a:pt x="5699651" y="3383986"/>
                </a:lnTo>
                <a:cubicBezTo>
                  <a:pt x="5697493" y="3386593"/>
                  <a:pt x="5696414" y="3389066"/>
                  <a:pt x="5696414" y="3391404"/>
                </a:cubicBezTo>
                <a:cubicBezTo>
                  <a:pt x="5697673" y="3400036"/>
                  <a:pt x="5699111" y="3404352"/>
                  <a:pt x="5700730" y="3404352"/>
                </a:cubicBezTo>
                <a:lnTo>
                  <a:pt x="5712734" y="3404352"/>
                </a:lnTo>
                <a:lnTo>
                  <a:pt x="5718264" y="3405431"/>
                </a:lnTo>
                <a:lnTo>
                  <a:pt x="5724738" y="3404352"/>
                </a:lnTo>
                <a:lnTo>
                  <a:pt x="5734583" y="3405431"/>
                </a:lnTo>
                <a:cubicBezTo>
                  <a:pt x="5745553" y="3400935"/>
                  <a:pt x="5751038" y="3396259"/>
                  <a:pt x="5751038" y="3391404"/>
                </a:cubicBezTo>
                <a:cubicBezTo>
                  <a:pt x="5752297" y="3391404"/>
                  <a:pt x="5754860" y="3387133"/>
                  <a:pt x="5758726" y="3378591"/>
                </a:cubicBezTo>
                <a:lnTo>
                  <a:pt x="5757647" y="3375354"/>
                </a:lnTo>
                <a:close/>
                <a:moveTo>
                  <a:pt x="5651635" y="3375354"/>
                </a:moveTo>
                <a:lnTo>
                  <a:pt x="5651635" y="3376433"/>
                </a:lnTo>
                <a:lnTo>
                  <a:pt x="5657030" y="3377512"/>
                </a:lnTo>
                <a:lnTo>
                  <a:pt x="5654872" y="3375354"/>
                </a:lnTo>
                <a:close/>
                <a:moveTo>
                  <a:pt x="9216078" y="3375084"/>
                </a:moveTo>
                <a:lnTo>
                  <a:pt x="9216078" y="3378321"/>
                </a:lnTo>
                <a:lnTo>
                  <a:pt x="9218236" y="3378321"/>
                </a:lnTo>
                <a:lnTo>
                  <a:pt x="9219315" y="3375084"/>
                </a:lnTo>
                <a:close/>
                <a:moveTo>
                  <a:pt x="2240363" y="3374814"/>
                </a:moveTo>
                <a:lnTo>
                  <a:pt x="2247915" y="3374814"/>
                </a:lnTo>
                <a:cubicBezTo>
                  <a:pt x="2257267" y="3384166"/>
                  <a:pt x="2265898" y="3388841"/>
                  <a:pt x="2273812" y="3388841"/>
                </a:cubicBezTo>
                <a:lnTo>
                  <a:pt x="2282443" y="3399631"/>
                </a:lnTo>
                <a:lnTo>
                  <a:pt x="2282443" y="3410556"/>
                </a:lnTo>
                <a:lnTo>
                  <a:pt x="2272733" y="3438610"/>
                </a:lnTo>
                <a:lnTo>
                  <a:pt x="2273812" y="3447242"/>
                </a:lnTo>
                <a:lnTo>
                  <a:pt x="2272733" y="3450479"/>
                </a:lnTo>
                <a:lnTo>
                  <a:pt x="2273812" y="3455874"/>
                </a:lnTo>
                <a:lnTo>
                  <a:pt x="2271654" y="3475296"/>
                </a:lnTo>
                <a:lnTo>
                  <a:pt x="2273812" y="3479612"/>
                </a:lnTo>
                <a:lnTo>
                  <a:pt x="2272733" y="3496876"/>
                </a:lnTo>
                <a:lnTo>
                  <a:pt x="2273812" y="3506588"/>
                </a:lnTo>
                <a:lnTo>
                  <a:pt x="2272733" y="3514141"/>
                </a:lnTo>
                <a:lnTo>
                  <a:pt x="2274890" y="3523852"/>
                </a:lnTo>
                <a:lnTo>
                  <a:pt x="2274890" y="3538013"/>
                </a:lnTo>
                <a:lnTo>
                  <a:pt x="2271654" y="3546646"/>
                </a:lnTo>
                <a:cubicBezTo>
                  <a:pt x="2273091" y="3554558"/>
                  <a:pt x="2274890" y="3559953"/>
                  <a:pt x="2277049" y="3562831"/>
                </a:cubicBezTo>
                <a:lnTo>
                  <a:pt x="2277049" y="3564989"/>
                </a:lnTo>
                <a:lnTo>
                  <a:pt x="2273812" y="3568226"/>
                </a:lnTo>
                <a:lnTo>
                  <a:pt x="2272733" y="3568226"/>
                </a:lnTo>
                <a:lnTo>
                  <a:pt x="2267338" y="3563910"/>
                </a:lnTo>
                <a:lnTo>
                  <a:pt x="2266259" y="3564989"/>
                </a:lnTo>
                <a:lnTo>
                  <a:pt x="2266259" y="3568226"/>
                </a:lnTo>
                <a:lnTo>
                  <a:pt x="2269496" y="3572542"/>
                </a:lnTo>
                <a:lnTo>
                  <a:pt x="2269496" y="3579016"/>
                </a:lnTo>
                <a:cubicBezTo>
                  <a:pt x="2269496" y="3582972"/>
                  <a:pt x="2267697" y="3585490"/>
                  <a:pt x="2264101" y="3586569"/>
                </a:cubicBezTo>
                <a:lnTo>
                  <a:pt x="2260864" y="3585490"/>
                </a:lnTo>
                <a:cubicBezTo>
                  <a:pt x="2259786" y="3588547"/>
                  <a:pt x="2256548" y="3591065"/>
                  <a:pt x="2251153" y="3593043"/>
                </a:cubicBezTo>
                <a:lnTo>
                  <a:pt x="2248995" y="3593043"/>
                </a:lnTo>
                <a:lnTo>
                  <a:pt x="2248995" y="3590885"/>
                </a:lnTo>
                <a:lnTo>
                  <a:pt x="2245758" y="3593043"/>
                </a:lnTo>
                <a:cubicBezTo>
                  <a:pt x="2242880" y="3590525"/>
                  <a:pt x="2241443" y="3588367"/>
                  <a:pt x="2241443" y="3586569"/>
                </a:cubicBezTo>
                <a:lnTo>
                  <a:pt x="2240363" y="3586569"/>
                </a:lnTo>
                <a:lnTo>
                  <a:pt x="2240363" y="3587648"/>
                </a:lnTo>
                <a:lnTo>
                  <a:pt x="2245758" y="3595201"/>
                </a:lnTo>
                <a:lnTo>
                  <a:pt x="2242520" y="3596280"/>
                </a:lnTo>
                <a:lnTo>
                  <a:pt x="2233888" y="3595201"/>
                </a:lnTo>
                <a:lnTo>
                  <a:pt x="2222964" y="3596280"/>
                </a:lnTo>
                <a:lnTo>
                  <a:pt x="2217569" y="3588727"/>
                </a:lnTo>
                <a:lnTo>
                  <a:pt x="2218648" y="3587648"/>
                </a:lnTo>
                <a:lnTo>
                  <a:pt x="2218648" y="3586569"/>
                </a:lnTo>
                <a:cubicBezTo>
                  <a:pt x="2210914" y="3576858"/>
                  <a:pt x="2199406" y="3566068"/>
                  <a:pt x="2184119" y="3554199"/>
                </a:cubicBezTo>
                <a:lnTo>
                  <a:pt x="2184119" y="3552041"/>
                </a:lnTo>
                <a:lnTo>
                  <a:pt x="2188436" y="3548804"/>
                </a:lnTo>
                <a:cubicBezTo>
                  <a:pt x="2194191" y="3549343"/>
                  <a:pt x="2197066" y="3550062"/>
                  <a:pt x="2197066" y="3550962"/>
                </a:cubicBezTo>
                <a:lnTo>
                  <a:pt x="2203542" y="3548804"/>
                </a:lnTo>
                <a:lnTo>
                  <a:pt x="2213252" y="3549883"/>
                </a:lnTo>
                <a:cubicBezTo>
                  <a:pt x="2218828" y="3549883"/>
                  <a:pt x="2222065" y="3548444"/>
                  <a:pt x="2222964" y="3545567"/>
                </a:cubicBezTo>
                <a:lnTo>
                  <a:pt x="2222964" y="3519536"/>
                </a:lnTo>
                <a:lnTo>
                  <a:pt x="2224043" y="3513062"/>
                </a:lnTo>
                <a:lnTo>
                  <a:pt x="2221885" y="3500113"/>
                </a:lnTo>
                <a:cubicBezTo>
                  <a:pt x="2221885" y="3497056"/>
                  <a:pt x="2223322" y="3493460"/>
                  <a:pt x="2226200" y="3489323"/>
                </a:cubicBezTo>
                <a:lnTo>
                  <a:pt x="2226200" y="3488244"/>
                </a:lnTo>
                <a:cubicBezTo>
                  <a:pt x="2221885" y="3487525"/>
                  <a:pt x="2219727" y="3486446"/>
                  <a:pt x="2219727" y="3485007"/>
                </a:cubicBezTo>
                <a:lnTo>
                  <a:pt x="2219727" y="3483928"/>
                </a:lnTo>
                <a:lnTo>
                  <a:pt x="2225122" y="3478533"/>
                </a:lnTo>
                <a:lnTo>
                  <a:pt x="2225122" y="3477454"/>
                </a:lnTo>
                <a:lnTo>
                  <a:pt x="2222964" y="3468822"/>
                </a:lnTo>
                <a:lnTo>
                  <a:pt x="2222964" y="3447242"/>
                </a:lnTo>
                <a:lnTo>
                  <a:pt x="2225122" y="3442926"/>
                </a:lnTo>
                <a:lnTo>
                  <a:pt x="2222964" y="3436452"/>
                </a:lnTo>
                <a:lnTo>
                  <a:pt x="2224043" y="3421346"/>
                </a:lnTo>
                <a:lnTo>
                  <a:pt x="2222964" y="3409477"/>
                </a:lnTo>
                <a:lnTo>
                  <a:pt x="2227280" y="3405026"/>
                </a:lnTo>
                <a:lnTo>
                  <a:pt x="2227280" y="3403947"/>
                </a:lnTo>
                <a:cubicBezTo>
                  <a:pt x="2222964" y="3403947"/>
                  <a:pt x="2220806" y="3403228"/>
                  <a:pt x="2220806" y="3401789"/>
                </a:cubicBezTo>
                <a:cubicBezTo>
                  <a:pt x="2220806" y="3398552"/>
                  <a:pt x="2225885" y="3391719"/>
                  <a:pt x="2236047" y="3381288"/>
                </a:cubicBezTo>
                <a:cubicBezTo>
                  <a:pt x="2236047" y="3378051"/>
                  <a:pt x="2237485" y="3375893"/>
                  <a:pt x="2240363" y="3374814"/>
                </a:cubicBezTo>
                <a:close/>
                <a:moveTo>
                  <a:pt x="7711314" y="3373870"/>
                </a:moveTo>
                <a:lnTo>
                  <a:pt x="7711314" y="3374949"/>
                </a:lnTo>
                <a:lnTo>
                  <a:pt x="7713472" y="3377107"/>
                </a:lnTo>
                <a:lnTo>
                  <a:pt x="7713472" y="3373870"/>
                </a:lnTo>
                <a:close/>
                <a:moveTo>
                  <a:pt x="3658585" y="3372926"/>
                </a:moveTo>
                <a:lnTo>
                  <a:pt x="3660608" y="3375084"/>
                </a:lnTo>
                <a:lnTo>
                  <a:pt x="3660608" y="3372926"/>
                </a:lnTo>
                <a:close/>
                <a:moveTo>
                  <a:pt x="9250471" y="3371982"/>
                </a:moveTo>
                <a:cubicBezTo>
                  <a:pt x="9250471" y="3374589"/>
                  <a:pt x="9247279" y="3376343"/>
                  <a:pt x="9240895" y="3377242"/>
                </a:cubicBezTo>
                <a:cubicBezTo>
                  <a:pt x="9240895" y="3379400"/>
                  <a:pt x="9240176" y="3380479"/>
                  <a:pt x="9238737" y="3380479"/>
                </a:cubicBezTo>
                <a:lnTo>
                  <a:pt x="9241974" y="3392078"/>
                </a:lnTo>
                <a:cubicBezTo>
                  <a:pt x="9241974" y="3397024"/>
                  <a:pt x="9240176" y="3399496"/>
                  <a:pt x="9236579" y="3399496"/>
                </a:cubicBezTo>
                <a:lnTo>
                  <a:pt x="9236579" y="3401654"/>
                </a:lnTo>
                <a:cubicBezTo>
                  <a:pt x="9239456" y="3401654"/>
                  <a:pt x="9240895" y="3402733"/>
                  <a:pt x="9240895" y="3404891"/>
                </a:cubicBezTo>
                <a:lnTo>
                  <a:pt x="9237658" y="3410152"/>
                </a:lnTo>
                <a:lnTo>
                  <a:pt x="9240895" y="3415547"/>
                </a:lnTo>
                <a:lnTo>
                  <a:pt x="9240895" y="3416491"/>
                </a:lnTo>
                <a:lnTo>
                  <a:pt x="9239816" y="3421886"/>
                </a:lnTo>
                <a:lnTo>
                  <a:pt x="9240895" y="3422965"/>
                </a:lnTo>
                <a:lnTo>
                  <a:pt x="9246290" y="3421886"/>
                </a:lnTo>
                <a:lnTo>
                  <a:pt x="9248313" y="3421886"/>
                </a:lnTo>
                <a:lnTo>
                  <a:pt x="9251550" y="3425123"/>
                </a:lnTo>
                <a:cubicBezTo>
                  <a:pt x="9251550" y="3430248"/>
                  <a:pt x="9250471" y="3433080"/>
                  <a:pt x="9248313" y="3433620"/>
                </a:cubicBezTo>
                <a:lnTo>
                  <a:pt x="9247234" y="3433620"/>
                </a:lnTo>
                <a:lnTo>
                  <a:pt x="9247234" y="3431462"/>
                </a:lnTo>
                <a:cubicBezTo>
                  <a:pt x="9244087" y="3431462"/>
                  <a:pt x="9240895" y="3432496"/>
                  <a:pt x="9237658" y="3434564"/>
                </a:cubicBezTo>
                <a:lnTo>
                  <a:pt x="9239816" y="3441038"/>
                </a:lnTo>
                <a:lnTo>
                  <a:pt x="9238737" y="3447377"/>
                </a:lnTo>
                <a:cubicBezTo>
                  <a:pt x="9240176" y="3447377"/>
                  <a:pt x="9241255" y="3449490"/>
                  <a:pt x="9241974" y="3453716"/>
                </a:cubicBezTo>
                <a:lnTo>
                  <a:pt x="9236579" y="3463292"/>
                </a:lnTo>
                <a:lnTo>
                  <a:pt x="9240895" y="3467608"/>
                </a:lnTo>
                <a:lnTo>
                  <a:pt x="9240895" y="3472869"/>
                </a:lnTo>
                <a:cubicBezTo>
                  <a:pt x="9240895" y="3474307"/>
                  <a:pt x="9239816" y="3475027"/>
                  <a:pt x="9237658" y="3475027"/>
                </a:cubicBezTo>
                <a:lnTo>
                  <a:pt x="9238737" y="3476106"/>
                </a:lnTo>
                <a:lnTo>
                  <a:pt x="9238737" y="3480287"/>
                </a:lnTo>
                <a:lnTo>
                  <a:pt x="9237658" y="3485682"/>
                </a:lnTo>
                <a:lnTo>
                  <a:pt x="9243053" y="3489863"/>
                </a:lnTo>
                <a:lnTo>
                  <a:pt x="9259103" y="3484603"/>
                </a:lnTo>
                <a:lnTo>
                  <a:pt x="9266656" y="3486761"/>
                </a:lnTo>
                <a:lnTo>
                  <a:pt x="9266656" y="3485682"/>
                </a:lnTo>
                <a:lnTo>
                  <a:pt x="9267735" y="3479208"/>
                </a:lnTo>
                <a:cubicBezTo>
                  <a:pt x="9264858" y="3479208"/>
                  <a:pt x="9263419" y="3478533"/>
                  <a:pt x="9263419" y="3477185"/>
                </a:cubicBezTo>
                <a:lnTo>
                  <a:pt x="9263419" y="3476106"/>
                </a:lnTo>
                <a:cubicBezTo>
                  <a:pt x="9263419" y="3474667"/>
                  <a:pt x="9264498" y="3473948"/>
                  <a:pt x="9266656" y="3473948"/>
                </a:cubicBezTo>
                <a:cubicBezTo>
                  <a:pt x="9265937" y="3464596"/>
                  <a:pt x="9264858" y="3459291"/>
                  <a:pt x="9263419" y="3458032"/>
                </a:cubicBezTo>
                <a:lnTo>
                  <a:pt x="9263419" y="3454795"/>
                </a:lnTo>
                <a:lnTo>
                  <a:pt x="9267735" y="3439959"/>
                </a:lnTo>
                <a:cubicBezTo>
                  <a:pt x="9266297" y="3439959"/>
                  <a:pt x="9265577" y="3438880"/>
                  <a:pt x="9265577" y="3436722"/>
                </a:cubicBezTo>
                <a:lnTo>
                  <a:pt x="9263419" y="3432541"/>
                </a:lnTo>
                <a:lnTo>
                  <a:pt x="9261261" y="3432541"/>
                </a:lnTo>
                <a:lnTo>
                  <a:pt x="9251550" y="3436722"/>
                </a:lnTo>
                <a:lnTo>
                  <a:pt x="9250471" y="3433620"/>
                </a:lnTo>
                <a:cubicBezTo>
                  <a:pt x="9252269" y="3427955"/>
                  <a:pt x="9253708" y="3425123"/>
                  <a:pt x="9254787" y="3425123"/>
                </a:cubicBezTo>
                <a:lnTo>
                  <a:pt x="9265577" y="3426067"/>
                </a:lnTo>
                <a:lnTo>
                  <a:pt x="9263419" y="3420807"/>
                </a:lnTo>
                <a:lnTo>
                  <a:pt x="9268814" y="3412310"/>
                </a:lnTo>
                <a:lnTo>
                  <a:pt x="9268814" y="3411231"/>
                </a:lnTo>
                <a:cubicBezTo>
                  <a:pt x="9266656" y="3408623"/>
                  <a:pt x="9265577" y="3406150"/>
                  <a:pt x="9265577" y="3403812"/>
                </a:cubicBezTo>
                <a:lnTo>
                  <a:pt x="9265577" y="3398552"/>
                </a:lnTo>
                <a:cubicBezTo>
                  <a:pt x="9263419" y="3398552"/>
                  <a:pt x="9262340" y="3397833"/>
                  <a:pt x="9262340" y="3396394"/>
                </a:cubicBezTo>
                <a:lnTo>
                  <a:pt x="9262340" y="3394236"/>
                </a:lnTo>
                <a:lnTo>
                  <a:pt x="9264498" y="3390999"/>
                </a:lnTo>
                <a:cubicBezTo>
                  <a:pt x="9262340" y="3388392"/>
                  <a:pt x="9261261" y="3385919"/>
                  <a:pt x="9261261" y="3383581"/>
                </a:cubicBezTo>
                <a:cubicBezTo>
                  <a:pt x="9261261" y="3381693"/>
                  <a:pt x="9263419" y="3378501"/>
                  <a:pt x="9267735" y="3374005"/>
                </a:cubicBezTo>
                <a:lnTo>
                  <a:pt x="9265577" y="3371982"/>
                </a:lnTo>
                <a:lnTo>
                  <a:pt x="9264498" y="3372926"/>
                </a:lnTo>
                <a:lnTo>
                  <a:pt x="9263419" y="3372926"/>
                </a:lnTo>
                <a:close/>
                <a:moveTo>
                  <a:pt x="4274143" y="3371712"/>
                </a:moveTo>
                <a:lnTo>
                  <a:pt x="4276436" y="3374005"/>
                </a:lnTo>
                <a:lnTo>
                  <a:pt x="4276436" y="3371712"/>
                </a:lnTo>
                <a:close/>
                <a:moveTo>
                  <a:pt x="4166917" y="3371712"/>
                </a:moveTo>
                <a:lnTo>
                  <a:pt x="4166917" y="3376163"/>
                </a:lnTo>
                <a:lnTo>
                  <a:pt x="4167996" y="3377242"/>
                </a:lnTo>
                <a:lnTo>
                  <a:pt x="4170289" y="3377242"/>
                </a:lnTo>
                <a:lnTo>
                  <a:pt x="4170289" y="3376163"/>
                </a:lnTo>
                <a:cubicBezTo>
                  <a:pt x="4168760" y="3376163"/>
                  <a:pt x="4167996" y="3374679"/>
                  <a:pt x="4167996" y="3371712"/>
                </a:cubicBezTo>
                <a:close/>
                <a:moveTo>
                  <a:pt x="7733973" y="3370633"/>
                </a:moveTo>
                <a:lnTo>
                  <a:pt x="7731815" y="3372791"/>
                </a:lnTo>
                <a:lnTo>
                  <a:pt x="7731815" y="3373870"/>
                </a:lnTo>
                <a:lnTo>
                  <a:pt x="7735052" y="3374949"/>
                </a:lnTo>
                <a:lnTo>
                  <a:pt x="7736131" y="3373870"/>
                </a:lnTo>
                <a:lnTo>
                  <a:pt x="7736131" y="3372791"/>
                </a:lnTo>
                <a:close/>
                <a:moveTo>
                  <a:pt x="7245012" y="3370228"/>
                </a:moveTo>
                <a:lnTo>
                  <a:pt x="7242854" y="3372386"/>
                </a:lnTo>
                <a:lnTo>
                  <a:pt x="7245012" y="3372386"/>
                </a:lnTo>
                <a:close/>
                <a:moveTo>
                  <a:pt x="4730413" y="3370228"/>
                </a:moveTo>
                <a:lnTo>
                  <a:pt x="4728255" y="3372386"/>
                </a:lnTo>
                <a:lnTo>
                  <a:pt x="4730413" y="3372386"/>
                </a:lnTo>
                <a:close/>
                <a:moveTo>
                  <a:pt x="2711115" y="3370228"/>
                </a:moveTo>
                <a:lnTo>
                  <a:pt x="2708957" y="3372386"/>
                </a:lnTo>
                <a:lnTo>
                  <a:pt x="2711115" y="3372386"/>
                </a:lnTo>
                <a:close/>
                <a:moveTo>
                  <a:pt x="5145596" y="3369149"/>
                </a:moveTo>
                <a:lnTo>
                  <a:pt x="5143438" y="3371307"/>
                </a:lnTo>
                <a:lnTo>
                  <a:pt x="5148968" y="3371307"/>
                </a:lnTo>
                <a:lnTo>
                  <a:pt x="5148968" y="3369149"/>
                </a:lnTo>
                <a:close/>
                <a:moveTo>
                  <a:pt x="3188963" y="3369149"/>
                </a:moveTo>
                <a:lnTo>
                  <a:pt x="3191121" y="3369149"/>
                </a:lnTo>
                <a:lnTo>
                  <a:pt x="3191121" y="3371307"/>
                </a:lnTo>
                <a:lnTo>
                  <a:pt x="3197595" y="3371307"/>
                </a:lnTo>
                <a:lnTo>
                  <a:pt x="3200832" y="3369149"/>
                </a:lnTo>
                <a:cubicBezTo>
                  <a:pt x="3206406" y="3373106"/>
                  <a:pt x="3214319" y="3375983"/>
                  <a:pt x="3224570" y="3377781"/>
                </a:cubicBezTo>
                <a:lnTo>
                  <a:pt x="3224570" y="3383176"/>
                </a:lnTo>
                <a:lnTo>
                  <a:pt x="3227807" y="3379939"/>
                </a:lnTo>
                <a:cubicBezTo>
                  <a:pt x="3233921" y="3381738"/>
                  <a:pt x="3242193" y="3387133"/>
                  <a:pt x="3252624" y="3396124"/>
                </a:cubicBezTo>
                <a:lnTo>
                  <a:pt x="3253703" y="3395045"/>
                </a:lnTo>
                <a:lnTo>
                  <a:pt x="3255861" y="3398282"/>
                </a:lnTo>
                <a:lnTo>
                  <a:pt x="3254782" y="3401519"/>
                </a:lnTo>
                <a:lnTo>
                  <a:pt x="3256940" y="3419863"/>
                </a:lnTo>
                <a:cubicBezTo>
                  <a:pt x="3251365" y="3433530"/>
                  <a:pt x="3244171" y="3440364"/>
                  <a:pt x="3235360" y="3440364"/>
                </a:cubicBezTo>
                <a:lnTo>
                  <a:pt x="3234281" y="3439285"/>
                </a:lnTo>
                <a:lnTo>
                  <a:pt x="3233202" y="3439285"/>
                </a:lnTo>
                <a:lnTo>
                  <a:pt x="3231044" y="3441443"/>
                </a:lnTo>
                <a:cubicBezTo>
                  <a:pt x="3217376" y="3436767"/>
                  <a:pt x="3210543" y="3428854"/>
                  <a:pt x="3210543" y="3417705"/>
                </a:cubicBezTo>
                <a:cubicBezTo>
                  <a:pt x="3208924" y="3404577"/>
                  <a:pt x="3201371" y="3391269"/>
                  <a:pt x="3187884" y="3377781"/>
                </a:cubicBezTo>
                <a:lnTo>
                  <a:pt x="3187884" y="3376702"/>
                </a:lnTo>
                <a:lnTo>
                  <a:pt x="3190042" y="3374544"/>
                </a:lnTo>
                <a:lnTo>
                  <a:pt x="3190042" y="3372386"/>
                </a:lnTo>
                <a:lnTo>
                  <a:pt x="3186805" y="3374544"/>
                </a:lnTo>
                <a:lnTo>
                  <a:pt x="3185726" y="3374544"/>
                </a:lnTo>
                <a:lnTo>
                  <a:pt x="3185726" y="3372386"/>
                </a:lnTo>
                <a:close/>
                <a:moveTo>
                  <a:pt x="674363" y="3369149"/>
                </a:moveTo>
                <a:lnTo>
                  <a:pt x="676521" y="3369149"/>
                </a:lnTo>
                <a:lnTo>
                  <a:pt x="676521" y="3371307"/>
                </a:lnTo>
                <a:lnTo>
                  <a:pt x="682995" y="3371307"/>
                </a:lnTo>
                <a:lnTo>
                  <a:pt x="686232" y="3369149"/>
                </a:lnTo>
                <a:cubicBezTo>
                  <a:pt x="691807" y="3373106"/>
                  <a:pt x="699720" y="3375983"/>
                  <a:pt x="709970" y="3377781"/>
                </a:cubicBezTo>
                <a:lnTo>
                  <a:pt x="709970" y="3383176"/>
                </a:lnTo>
                <a:lnTo>
                  <a:pt x="713207" y="3379939"/>
                </a:lnTo>
                <a:cubicBezTo>
                  <a:pt x="719322" y="3381738"/>
                  <a:pt x="727594" y="3387133"/>
                  <a:pt x="738025" y="3396124"/>
                </a:cubicBezTo>
                <a:lnTo>
                  <a:pt x="739104" y="3395045"/>
                </a:lnTo>
                <a:lnTo>
                  <a:pt x="741262" y="3398282"/>
                </a:lnTo>
                <a:lnTo>
                  <a:pt x="740183" y="3401519"/>
                </a:lnTo>
                <a:lnTo>
                  <a:pt x="742341" y="3419863"/>
                </a:lnTo>
                <a:cubicBezTo>
                  <a:pt x="736765" y="3433530"/>
                  <a:pt x="729572" y="3440364"/>
                  <a:pt x="720760" y="3440364"/>
                </a:cubicBezTo>
                <a:lnTo>
                  <a:pt x="719681" y="3439285"/>
                </a:lnTo>
                <a:lnTo>
                  <a:pt x="718602" y="3439285"/>
                </a:lnTo>
                <a:lnTo>
                  <a:pt x="716444" y="3441443"/>
                </a:lnTo>
                <a:cubicBezTo>
                  <a:pt x="702777" y="3436767"/>
                  <a:pt x="695943" y="3428854"/>
                  <a:pt x="695943" y="3417705"/>
                </a:cubicBezTo>
                <a:cubicBezTo>
                  <a:pt x="694325" y="3404577"/>
                  <a:pt x="686772" y="3391269"/>
                  <a:pt x="673284" y="3377781"/>
                </a:cubicBezTo>
                <a:lnTo>
                  <a:pt x="673284" y="3376702"/>
                </a:lnTo>
                <a:lnTo>
                  <a:pt x="675442" y="3374544"/>
                </a:lnTo>
                <a:lnTo>
                  <a:pt x="675442" y="3372386"/>
                </a:lnTo>
                <a:lnTo>
                  <a:pt x="672205" y="3374544"/>
                </a:lnTo>
                <a:lnTo>
                  <a:pt x="671126" y="3374544"/>
                </a:lnTo>
                <a:lnTo>
                  <a:pt x="671126" y="3372386"/>
                </a:lnTo>
                <a:close/>
                <a:moveTo>
                  <a:pt x="1655421" y="3369015"/>
                </a:moveTo>
                <a:lnTo>
                  <a:pt x="1648137" y="3373061"/>
                </a:lnTo>
                <a:lnTo>
                  <a:pt x="1645171" y="3371038"/>
                </a:lnTo>
                <a:cubicBezTo>
                  <a:pt x="1640495" y="3373106"/>
                  <a:pt x="1635370" y="3374140"/>
                  <a:pt x="1629795" y="3374140"/>
                </a:cubicBezTo>
                <a:lnTo>
                  <a:pt x="1629795" y="3373061"/>
                </a:lnTo>
                <a:lnTo>
                  <a:pt x="1620489" y="3376163"/>
                </a:lnTo>
                <a:lnTo>
                  <a:pt x="1618465" y="3371982"/>
                </a:lnTo>
                <a:lnTo>
                  <a:pt x="1617386" y="3373061"/>
                </a:lnTo>
                <a:lnTo>
                  <a:pt x="1614420" y="3373061"/>
                </a:lnTo>
                <a:lnTo>
                  <a:pt x="1611317" y="3371038"/>
                </a:lnTo>
                <a:lnTo>
                  <a:pt x="1610238" y="3371038"/>
                </a:lnTo>
                <a:lnTo>
                  <a:pt x="1610238" y="3371982"/>
                </a:lnTo>
                <a:lnTo>
                  <a:pt x="1612396" y="3371982"/>
                </a:lnTo>
                <a:lnTo>
                  <a:pt x="1611317" y="3377107"/>
                </a:lnTo>
                <a:lnTo>
                  <a:pt x="1614420" y="3381288"/>
                </a:lnTo>
                <a:lnTo>
                  <a:pt x="1612396" y="3392483"/>
                </a:lnTo>
                <a:lnTo>
                  <a:pt x="1616442" y="3403812"/>
                </a:lnTo>
                <a:lnTo>
                  <a:pt x="1616442" y="3404891"/>
                </a:lnTo>
                <a:lnTo>
                  <a:pt x="1613340" y="3416086"/>
                </a:lnTo>
                <a:lnTo>
                  <a:pt x="1615363" y="3425258"/>
                </a:lnTo>
                <a:lnTo>
                  <a:pt x="1612396" y="3432541"/>
                </a:lnTo>
                <a:lnTo>
                  <a:pt x="1613340" y="3435508"/>
                </a:lnTo>
                <a:lnTo>
                  <a:pt x="1612396" y="3451963"/>
                </a:lnTo>
                <a:lnTo>
                  <a:pt x="1612396" y="3455065"/>
                </a:lnTo>
                <a:cubicBezTo>
                  <a:pt x="1612396" y="3457943"/>
                  <a:pt x="1613745" y="3459966"/>
                  <a:pt x="1616442" y="3461134"/>
                </a:cubicBezTo>
                <a:lnTo>
                  <a:pt x="1617386" y="3460190"/>
                </a:lnTo>
                <a:lnTo>
                  <a:pt x="1625613" y="3460190"/>
                </a:lnTo>
                <a:lnTo>
                  <a:pt x="1626693" y="3461134"/>
                </a:lnTo>
                <a:lnTo>
                  <a:pt x="1627638" y="3461134"/>
                </a:lnTo>
                <a:lnTo>
                  <a:pt x="1630739" y="3458032"/>
                </a:lnTo>
                <a:lnTo>
                  <a:pt x="1640989" y="3458032"/>
                </a:lnTo>
                <a:lnTo>
                  <a:pt x="1645171" y="3461134"/>
                </a:lnTo>
                <a:lnTo>
                  <a:pt x="1653263" y="3458032"/>
                </a:lnTo>
                <a:lnTo>
                  <a:pt x="1663514" y="3459111"/>
                </a:lnTo>
                <a:lnTo>
                  <a:pt x="1671741" y="3458032"/>
                </a:lnTo>
                <a:cubicBezTo>
                  <a:pt x="1672280" y="3460101"/>
                  <a:pt x="1675023" y="3461134"/>
                  <a:pt x="1679969" y="3461134"/>
                </a:cubicBezTo>
                <a:lnTo>
                  <a:pt x="1684015" y="3460190"/>
                </a:lnTo>
                <a:lnTo>
                  <a:pt x="1688197" y="3461134"/>
                </a:lnTo>
                <a:lnTo>
                  <a:pt x="1689140" y="3461134"/>
                </a:lnTo>
                <a:lnTo>
                  <a:pt x="1693321" y="3459111"/>
                </a:lnTo>
                <a:lnTo>
                  <a:pt x="1691163" y="3452907"/>
                </a:lnTo>
                <a:cubicBezTo>
                  <a:pt x="1692871" y="3445624"/>
                  <a:pt x="1694266" y="3441892"/>
                  <a:pt x="1695344" y="3441712"/>
                </a:cubicBezTo>
                <a:lnTo>
                  <a:pt x="1694266" y="3440633"/>
                </a:lnTo>
                <a:lnTo>
                  <a:pt x="1694266" y="3439689"/>
                </a:lnTo>
                <a:lnTo>
                  <a:pt x="1695344" y="3419188"/>
                </a:lnTo>
                <a:lnTo>
                  <a:pt x="1696289" y="3419188"/>
                </a:lnTo>
                <a:lnTo>
                  <a:pt x="1692242" y="3408938"/>
                </a:lnTo>
                <a:lnTo>
                  <a:pt x="1695344" y="3399766"/>
                </a:lnTo>
                <a:cubicBezTo>
                  <a:pt x="1695344" y="3394641"/>
                  <a:pt x="1693950" y="3390864"/>
                  <a:pt x="1691163" y="3388437"/>
                </a:cubicBezTo>
                <a:lnTo>
                  <a:pt x="1691163" y="3386413"/>
                </a:lnTo>
                <a:cubicBezTo>
                  <a:pt x="1691163" y="3384705"/>
                  <a:pt x="1692556" y="3383671"/>
                  <a:pt x="1695344" y="3383311"/>
                </a:cubicBezTo>
                <a:lnTo>
                  <a:pt x="1695344" y="3381288"/>
                </a:lnTo>
                <a:lnTo>
                  <a:pt x="1693321" y="3375084"/>
                </a:lnTo>
                <a:lnTo>
                  <a:pt x="1691163" y="3373061"/>
                </a:lnTo>
                <a:lnTo>
                  <a:pt x="1667696" y="3374140"/>
                </a:lnTo>
                <a:cubicBezTo>
                  <a:pt x="1659512" y="3372252"/>
                  <a:pt x="1655421" y="3370543"/>
                  <a:pt x="1655421" y="3369015"/>
                </a:cubicBezTo>
                <a:close/>
                <a:moveTo>
                  <a:pt x="9149584" y="3368745"/>
                </a:moveTo>
                <a:lnTo>
                  <a:pt x="9149584" y="3369824"/>
                </a:lnTo>
                <a:lnTo>
                  <a:pt x="9151742" y="3369824"/>
                </a:lnTo>
                <a:lnTo>
                  <a:pt x="9151742" y="3368745"/>
                </a:lnTo>
                <a:close/>
                <a:moveTo>
                  <a:pt x="9146347" y="3368745"/>
                </a:moveTo>
                <a:lnTo>
                  <a:pt x="9146347" y="3369824"/>
                </a:lnTo>
                <a:lnTo>
                  <a:pt x="9148505" y="3369824"/>
                </a:lnTo>
                <a:lnTo>
                  <a:pt x="9148505" y="3368745"/>
                </a:lnTo>
                <a:close/>
                <a:moveTo>
                  <a:pt x="4273064" y="3368475"/>
                </a:moveTo>
                <a:lnTo>
                  <a:pt x="4269827" y="3369554"/>
                </a:lnTo>
                <a:lnTo>
                  <a:pt x="4269827" y="3371712"/>
                </a:lnTo>
                <a:lnTo>
                  <a:pt x="4270906" y="3371712"/>
                </a:lnTo>
                <a:lnTo>
                  <a:pt x="4273064" y="3369554"/>
                </a:lnTo>
                <a:close/>
                <a:moveTo>
                  <a:pt x="4265511" y="3367396"/>
                </a:moveTo>
                <a:lnTo>
                  <a:pt x="4265511" y="3368475"/>
                </a:lnTo>
                <a:lnTo>
                  <a:pt x="4267669" y="3368475"/>
                </a:lnTo>
                <a:lnTo>
                  <a:pt x="4267669" y="3367396"/>
                </a:lnTo>
                <a:close/>
                <a:moveTo>
                  <a:pt x="1606191" y="3366991"/>
                </a:moveTo>
                <a:lnTo>
                  <a:pt x="1606191" y="3367935"/>
                </a:lnTo>
                <a:lnTo>
                  <a:pt x="1608215" y="3367935"/>
                </a:lnTo>
                <a:lnTo>
                  <a:pt x="1608215" y="3366991"/>
                </a:lnTo>
                <a:close/>
                <a:moveTo>
                  <a:pt x="6682191" y="3366722"/>
                </a:moveTo>
                <a:lnTo>
                  <a:pt x="6680033" y="3370903"/>
                </a:lnTo>
                <a:lnTo>
                  <a:pt x="6680033" y="3371982"/>
                </a:lnTo>
                <a:lnTo>
                  <a:pt x="6681112" y="3371982"/>
                </a:lnTo>
                <a:cubicBezTo>
                  <a:pt x="6681112" y="3369194"/>
                  <a:pt x="6682506" y="3367801"/>
                  <a:pt x="6685293" y="3367801"/>
                </a:cubicBezTo>
                <a:lnTo>
                  <a:pt x="6685293" y="3366722"/>
                </a:lnTo>
                <a:close/>
                <a:moveTo>
                  <a:pt x="7599232" y="3366317"/>
                </a:moveTo>
                <a:lnTo>
                  <a:pt x="7598153" y="3371712"/>
                </a:lnTo>
                <a:lnTo>
                  <a:pt x="7598153" y="3372791"/>
                </a:lnTo>
                <a:lnTo>
                  <a:pt x="7602469" y="3372791"/>
                </a:lnTo>
                <a:lnTo>
                  <a:pt x="7604627" y="3366317"/>
                </a:lnTo>
                <a:close/>
                <a:moveTo>
                  <a:pt x="9290259" y="3365508"/>
                </a:moveTo>
                <a:lnTo>
                  <a:pt x="9290259" y="3367666"/>
                </a:lnTo>
                <a:lnTo>
                  <a:pt x="9291338" y="3367666"/>
                </a:lnTo>
                <a:lnTo>
                  <a:pt x="9291338" y="3365508"/>
                </a:lnTo>
                <a:close/>
                <a:moveTo>
                  <a:pt x="7248249" y="3364833"/>
                </a:moveTo>
                <a:lnTo>
                  <a:pt x="7255802" y="3364833"/>
                </a:lnTo>
                <a:cubicBezTo>
                  <a:pt x="7260118" y="3365193"/>
                  <a:pt x="7262276" y="3366272"/>
                  <a:pt x="7262276" y="3368070"/>
                </a:cubicBezTo>
                <a:lnTo>
                  <a:pt x="7263355" y="3366991"/>
                </a:lnTo>
                <a:cubicBezTo>
                  <a:pt x="7268930" y="3366991"/>
                  <a:pt x="7274685" y="3370228"/>
                  <a:pt x="7280619" y="3376702"/>
                </a:cubicBezTo>
                <a:lnTo>
                  <a:pt x="7279540" y="3377781"/>
                </a:lnTo>
                <a:lnTo>
                  <a:pt x="7279540" y="3378860"/>
                </a:lnTo>
                <a:cubicBezTo>
                  <a:pt x="7285295" y="3378860"/>
                  <a:pt x="7288532" y="3385334"/>
                  <a:pt x="7289251" y="3398282"/>
                </a:cubicBezTo>
                <a:lnTo>
                  <a:pt x="7290330" y="3399361"/>
                </a:lnTo>
                <a:cubicBezTo>
                  <a:pt x="7288532" y="3414108"/>
                  <a:pt x="7286734" y="3422380"/>
                  <a:pt x="7284935" y="3424179"/>
                </a:cubicBezTo>
                <a:lnTo>
                  <a:pt x="7286014" y="3428495"/>
                </a:lnTo>
                <a:lnTo>
                  <a:pt x="7278461" y="3437127"/>
                </a:lnTo>
                <a:lnTo>
                  <a:pt x="7273066" y="3436048"/>
                </a:lnTo>
                <a:lnTo>
                  <a:pt x="7251486" y="3445759"/>
                </a:lnTo>
                <a:lnTo>
                  <a:pt x="7247170" y="3445759"/>
                </a:lnTo>
                <a:cubicBezTo>
                  <a:pt x="7247170" y="3443961"/>
                  <a:pt x="7245732" y="3442882"/>
                  <a:pt x="7242854" y="3442522"/>
                </a:cubicBezTo>
                <a:lnTo>
                  <a:pt x="7242854" y="3439285"/>
                </a:lnTo>
                <a:lnTo>
                  <a:pt x="7240696" y="3439285"/>
                </a:lnTo>
                <a:cubicBezTo>
                  <a:pt x="7240696" y="3441443"/>
                  <a:pt x="7239977" y="3442522"/>
                  <a:pt x="7238538" y="3442522"/>
                </a:cubicBezTo>
                <a:lnTo>
                  <a:pt x="7236380" y="3442522"/>
                </a:lnTo>
                <a:lnTo>
                  <a:pt x="7230985" y="3438206"/>
                </a:lnTo>
                <a:lnTo>
                  <a:pt x="7227748" y="3440364"/>
                </a:lnTo>
                <a:cubicBezTo>
                  <a:pt x="7225950" y="3438925"/>
                  <a:pt x="7223072" y="3433170"/>
                  <a:pt x="7219116" y="3423100"/>
                </a:cubicBezTo>
                <a:cubicBezTo>
                  <a:pt x="7217498" y="3423100"/>
                  <a:pt x="7215699" y="3419503"/>
                  <a:pt x="7213721" y="3412310"/>
                </a:cubicBezTo>
                <a:lnTo>
                  <a:pt x="7213721" y="3396124"/>
                </a:lnTo>
                <a:lnTo>
                  <a:pt x="7211563" y="3396124"/>
                </a:lnTo>
                <a:lnTo>
                  <a:pt x="7216958" y="3385334"/>
                </a:lnTo>
                <a:lnTo>
                  <a:pt x="7216958" y="3383176"/>
                </a:lnTo>
                <a:cubicBezTo>
                  <a:pt x="7218397" y="3383176"/>
                  <a:pt x="7219116" y="3384615"/>
                  <a:pt x="7219116" y="3387492"/>
                </a:cubicBezTo>
                <a:lnTo>
                  <a:pt x="7222353" y="3387492"/>
                </a:lnTo>
                <a:lnTo>
                  <a:pt x="7222353" y="3382097"/>
                </a:lnTo>
                <a:cubicBezTo>
                  <a:pt x="7226849" y="3375623"/>
                  <a:pt x="7235481" y="3369869"/>
                  <a:pt x="7248249" y="3364833"/>
                </a:cubicBezTo>
                <a:close/>
                <a:moveTo>
                  <a:pt x="4733650" y="3364833"/>
                </a:moveTo>
                <a:lnTo>
                  <a:pt x="4741202" y="3364833"/>
                </a:lnTo>
                <a:cubicBezTo>
                  <a:pt x="4745518" y="3365193"/>
                  <a:pt x="4747676" y="3366272"/>
                  <a:pt x="4747676" y="3368070"/>
                </a:cubicBezTo>
                <a:lnTo>
                  <a:pt x="4748755" y="3366991"/>
                </a:lnTo>
                <a:cubicBezTo>
                  <a:pt x="4754330" y="3366991"/>
                  <a:pt x="4760085" y="3370228"/>
                  <a:pt x="4766019" y="3376702"/>
                </a:cubicBezTo>
                <a:lnTo>
                  <a:pt x="4764940" y="3377781"/>
                </a:lnTo>
                <a:lnTo>
                  <a:pt x="4764940" y="3378860"/>
                </a:lnTo>
                <a:cubicBezTo>
                  <a:pt x="4770695" y="3378860"/>
                  <a:pt x="4773932" y="3385334"/>
                  <a:pt x="4774651" y="3398282"/>
                </a:cubicBezTo>
                <a:lnTo>
                  <a:pt x="4775730" y="3399361"/>
                </a:lnTo>
                <a:cubicBezTo>
                  <a:pt x="4773932" y="3414108"/>
                  <a:pt x="4772134" y="3422380"/>
                  <a:pt x="4770335" y="3424179"/>
                </a:cubicBezTo>
                <a:lnTo>
                  <a:pt x="4771414" y="3428495"/>
                </a:lnTo>
                <a:lnTo>
                  <a:pt x="4763861" y="3437127"/>
                </a:lnTo>
                <a:lnTo>
                  <a:pt x="4758466" y="3436048"/>
                </a:lnTo>
                <a:lnTo>
                  <a:pt x="4736886" y="3445759"/>
                </a:lnTo>
                <a:lnTo>
                  <a:pt x="4732571" y="3445759"/>
                </a:lnTo>
                <a:cubicBezTo>
                  <a:pt x="4732571" y="3443961"/>
                  <a:pt x="4731132" y="3442882"/>
                  <a:pt x="4728255" y="3442522"/>
                </a:cubicBezTo>
                <a:lnTo>
                  <a:pt x="4728255" y="3439285"/>
                </a:lnTo>
                <a:lnTo>
                  <a:pt x="4726097" y="3439285"/>
                </a:lnTo>
                <a:cubicBezTo>
                  <a:pt x="4726097" y="3441443"/>
                  <a:pt x="4725377" y="3442522"/>
                  <a:pt x="4723939" y="3442522"/>
                </a:cubicBezTo>
                <a:lnTo>
                  <a:pt x="4721781" y="3442522"/>
                </a:lnTo>
                <a:lnTo>
                  <a:pt x="4716386" y="3438206"/>
                </a:lnTo>
                <a:lnTo>
                  <a:pt x="4713149" y="3440364"/>
                </a:lnTo>
                <a:cubicBezTo>
                  <a:pt x="4711350" y="3438925"/>
                  <a:pt x="4708473" y="3433170"/>
                  <a:pt x="4704517" y="3423100"/>
                </a:cubicBezTo>
                <a:cubicBezTo>
                  <a:pt x="4702898" y="3423100"/>
                  <a:pt x="4701099" y="3419503"/>
                  <a:pt x="4699122" y="3412310"/>
                </a:cubicBezTo>
                <a:lnTo>
                  <a:pt x="4699122" y="3396124"/>
                </a:lnTo>
                <a:lnTo>
                  <a:pt x="4696964" y="3396124"/>
                </a:lnTo>
                <a:lnTo>
                  <a:pt x="4702359" y="3385334"/>
                </a:lnTo>
                <a:lnTo>
                  <a:pt x="4702359" y="3383176"/>
                </a:lnTo>
                <a:cubicBezTo>
                  <a:pt x="4703797" y="3383176"/>
                  <a:pt x="4704517" y="3384615"/>
                  <a:pt x="4704517" y="3387492"/>
                </a:cubicBezTo>
                <a:lnTo>
                  <a:pt x="4707754" y="3387492"/>
                </a:lnTo>
                <a:lnTo>
                  <a:pt x="4707754" y="3382097"/>
                </a:lnTo>
                <a:cubicBezTo>
                  <a:pt x="4712249" y="3375623"/>
                  <a:pt x="4720881" y="3369869"/>
                  <a:pt x="4733650" y="3364833"/>
                </a:cubicBezTo>
                <a:close/>
                <a:moveTo>
                  <a:pt x="2714352" y="3364833"/>
                </a:moveTo>
                <a:lnTo>
                  <a:pt x="2721905" y="3364833"/>
                </a:lnTo>
                <a:cubicBezTo>
                  <a:pt x="2726222" y="3365193"/>
                  <a:pt x="2728379" y="3366272"/>
                  <a:pt x="2728379" y="3368070"/>
                </a:cubicBezTo>
                <a:lnTo>
                  <a:pt x="2729458" y="3366991"/>
                </a:lnTo>
                <a:cubicBezTo>
                  <a:pt x="2735033" y="3366991"/>
                  <a:pt x="2740788" y="3370228"/>
                  <a:pt x="2746722" y="3376702"/>
                </a:cubicBezTo>
                <a:lnTo>
                  <a:pt x="2745643" y="3377781"/>
                </a:lnTo>
                <a:lnTo>
                  <a:pt x="2745643" y="3378860"/>
                </a:lnTo>
                <a:cubicBezTo>
                  <a:pt x="2751398" y="3378860"/>
                  <a:pt x="2754634" y="3385334"/>
                  <a:pt x="2755354" y="3398282"/>
                </a:cubicBezTo>
                <a:lnTo>
                  <a:pt x="2756433" y="3399361"/>
                </a:lnTo>
                <a:cubicBezTo>
                  <a:pt x="2754634" y="3414108"/>
                  <a:pt x="2752836" y="3422380"/>
                  <a:pt x="2751038" y="3424179"/>
                </a:cubicBezTo>
                <a:lnTo>
                  <a:pt x="2752117" y="3428495"/>
                </a:lnTo>
                <a:lnTo>
                  <a:pt x="2744565" y="3437127"/>
                </a:lnTo>
                <a:lnTo>
                  <a:pt x="2739169" y="3436048"/>
                </a:lnTo>
                <a:lnTo>
                  <a:pt x="2717588" y="3445759"/>
                </a:lnTo>
                <a:lnTo>
                  <a:pt x="2713274" y="3445759"/>
                </a:lnTo>
                <a:cubicBezTo>
                  <a:pt x="2713274" y="3443961"/>
                  <a:pt x="2711835" y="3442882"/>
                  <a:pt x="2708957" y="3442522"/>
                </a:cubicBezTo>
                <a:lnTo>
                  <a:pt x="2708957" y="3439285"/>
                </a:lnTo>
                <a:lnTo>
                  <a:pt x="2706800" y="3439285"/>
                </a:lnTo>
                <a:cubicBezTo>
                  <a:pt x="2706800" y="3441443"/>
                  <a:pt x="2706079" y="3442522"/>
                  <a:pt x="2704641" y="3442522"/>
                </a:cubicBezTo>
                <a:lnTo>
                  <a:pt x="2702483" y="3442522"/>
                </a:lnTo>
                <a:lnTo>
                  <a:pt x="2697088" y="3438206"/>
                </a:lnTo>
                <a:lnTo>
                  <a:pt x="2693852" y="3440364"/>
                </a:lnTo>
                <a:cubicBezTo>
                  <a:pt x="2692053" y="3438925"/>
                  <a:pt x="2689176" y="3433170"/>
                  <a:pt x="2685220" y="3423100"/>
                </a:cubicBezTo>
                <a:cubicBezTo>
                  <a:pt x="2683600" y="3423100"/>
                  <a:pt x="2681801" y="3419503"/>
                  <a:pt x="2679824" y="3412310"/>
                </a:cubicBezTo>
                <a:lnTo>
                  <a:pt x="2679824" y="3396124"/>
                </a:lnTo>
                <a:lnTo>
                  <a:pt x="2677666" y="3396124"/>
                </a:lnTo>
                <a:lnTo>
                  <a:pt x="2683061" y="3385334"/>
                </a:lnTo>
                <a:lnTo>
                  <a:pt x="2683061" y="3383176"/>
                </a:lnTo>
                <a:cubicBezTo>
                  <a:pt x="2684499" y="3383176"/>
                  <a:pt x="2685220" y="3384615"/>
                  <a:pt x="2685220" y="3387492"/>
                </a:cubicBezTo>
                <a:lnTo>
                  <a:pt x="2688457" y="3387492"/>
                </a:lnTo>
                <a:lnTo>
                  <a:pt x="2688457" y="3382097"/>
                </a:lnTo>
                <a:cubicBezTo>
                  <a:pt x="2692952" y="3375623"/>
                  <a:pt x="2701584" y="3369869"/>
                  <a:pt x="2714352" y="3364833"/>
                </a:cubicBezTo>
                <a:close/>
                <a:moveTo>
                  <a:pt x="4261060" y="3363080"/>
                </a:moveTo>
                <a:lnTo>
                  <a:pt x="4261060" y="3364159"/>
                </a:lnTo>
                <a:lnTo>
                  <a:pt x="4263218" y="3364159"/>
                </a:lnTo>
                <a:lnTo>
                  <a:pt x="4263218" y="3363080"/>
                </a:lnTo>
                <a:close/>
                <a:moveTo>
                  <a:pt x="1698311" y="3362810"/>
                </a:moveTo>
                <a:lnTo>
                  <a:pt x="1698311" y="3363889"/>
                </a:lnTo>
                <a:lnTo>
                  <a:pt x="1701414" y="3364833"/>
                </a:lnTo>
                <a:lnTo>
                  <a:pt x="1701414" y="3362810"/>
                </a:lnTo>
                <a:close/>
                <a:moveTo>
                  <a:pt x="6117616" y="3359169"/>
                </a:moveTo>
                <a:lnTo>
                  <a:pt x="6117616" y="3360248"/>
                </a:lnTo>
                <a:lnTo>
                  <a:pt x="6119639" y="3360248"/>
                </a:lnTo>
                <a:lnTo>
                  <a:pt x="6119639" y="3359169"/>
                </a:lnTo>
                <a:close/>
                <a:moveTo>
                  <a:pt x="3753402" y="3358090"/>
                </a:moveTo>
                <a:lnTo>
                  <a:pt x="3755561" y="3366587"/>
                </a:lnTo>
                <a:lnTo>
                  <a:pt x="3756640" y="3366587"/>
                </a:lnTo>
                <a:lnTo>
                  <a:pt x="3756640" y="3363350"/>
                </a:lnTo>
                <a:lnTo>
                  <a:pt x="3755561" y="3359169"/>
                </a:lnTo>
                <a:lnTo>
                  <a:pt x="3756640" y="3358090"/>
                </a:lnTo>
                <a:cubicBezTo>
                  <a:pt x="3762304" y="3358090"/>
                  <a:pt x="3771206" y="3365553"/>
                  <a:pt x="3783345" y="3380479"/>
                </a:cubicBezTo>
                <a:cubicBezTo>
                  <a:pt x="3783345" y="3382547"/>
                  <a:pt x="3784738" y="3383581"/>
                  <a:pt x="3787526" y="3383581"/>
                </a:cubicBezTo>
                <a:lnTo>
                  <a:pt x="3791842" y="3388976"/>
                </a:lnTo>
                <a:lnTo>
                  <a:pt x="3791842" y="3390055"/>
                </a:lnTo>
                <a:lnTo>
                  <a:pt x="3788605" y="3393292"/>
                </a:lnTo>
                <a:lnTo>
                  <a:pt x="3780108" y="3393292"/>
                </a:lnTo>
                <a:lnTo>
                  <a:pt x="3777950" y="3391134"/>
                </a:lnTo>
                <a:lnTo>
                  <a:pt x="3779029" y="3390055"/>
                </a:lnTo>
                <a:lnTo>
                  <a:pt x="3779029" y="3388976"/>
                </a:lnTo>
                <a:lnTo>
                  <a:pt x="3777950" y="3387897"/>
                </a:lnTo>
                <a:lnTo>
                  <a:pt x="3776871" y="3387897"/>
                </a:lnTo>
                <a:cubicBezTo>
                  <a:pt x="3774623" y="3391494"/>
                  <a:pt x="3767879" y="3393292"/>
                  <a:pt x="3756640" y="3393292"/>
                </a:cubicBezTo>
                <a:lnTo>
                  <a:pt x="3755561" y="3392213"/>
                </a:lnTo>
                <a:lnTo>
                  <a:pt x="3754481" y="3393292"/>
                </a:lnTo>
                <a:lnTo>
                  <a:pt x="3718200" y="3393292"/>
                </a:lnTo>
                <a:lnTo>
                  <a:pt x="3715098" y="3390055"/>
                </a:lnTo>
                <a:cubicBezTo>
                  <a:pt x="3715098" y="3387358"/>
                  <a:pt x="3720043" y="3385559"/>
                  <a:pt x="3729934" y="3384660"/>
                </a:cubicBezTo>
                <a:cubicBezTo>
                  <a:pt x="3735149" y="3378995"/>
                  <a:pt x="3739780" y="3376163"/>
                  <a:pt x="3743826" y="3376163"/>
                </a:cubicBezTo>
                <a:lnTo>
                  <a:pt x="3742747" y="3372926"/>
                </a:lnTo>
                <a:cubicBezTo>
                  <a:pt x="3742747" y="3363035"/>
                  <a:pt x="3746299" y="3358090"/>
                  <a:pt x="3753402" y="3358090"/>
                </a:cubicBezTo>
                <a:close/>
                <a:moveTo>
                  <a:pt x="4103525" y="3357550"/>
                </a:moveTo>
                <a:lnTo>
                  <a:pt x="4103525" y="3359708"/>
                </a:lnTo>
                <a:lnTo>
                  <a:pt x="4104604" y="3359708"/>
                </a:lnTo>
                <a:lnTo>
                  <a:pt x="4104604" y="3357550"/>
                </a:lnTo>
                <a:close/>
                <a:moveTo>
                  <a:pt x="5704102" y="3356066"/>
                </a:moveTo>
                <a:lnTo>
                  <a:pt x="5698572" y="3361461"/>
                </a:lnTo>
                <a:lnTo>
                  <a:pt x="5698572" y="3367801"/>
                </a:lnTo>
                <a:lnTo>
                  <a:pt x="5699651" y="3367801"/>
                </a:lnTo>
                <a:lnTo>
                  <a:pt x="5710576" y="3360382"/>
                </a:lnTo>
                <a:lnTo>
                  <a:pt x="5710576" y="3359303"/>
                </a:lnTo>
                <a:lnTo>
                  <a:pt x="5707339" y="3356066"/>
                </a:lnTo>
                <a:close/>
                <a:moveTo>
                  <a:pt x="6124899" y="3354987"/>
                </a:moveTo>
                <a:lnTo>
                  <a:pt x="6124899" y="3357011"/>
                </a:lnTo>
                <a:lnTo>
                  <a:pt x="6125978" y="3357011"/>
                </a:lnTo>
                <a:lnTo>
                  <a:pt x="6125978" y="3354987"/>
                </a:lnTo>
                <a:close/>
                <a:moveTo>
                  <a:pt x="4255665" y="3354313"/>
                </a:moveTo>
                <a:lnTo>
                  <a:pt x="4256744" y="3354313"/>
                </a:lnTo>
                <a:cubicBezTo>
                  <a:pt x="4270411" y="3359169"/>
                  <a:pt x="4278773" y="3366092"/>
                  <a:pt x="4281831" y="3375084"/>
                </a:cubicBezTo>
                <a:lnTo>
                  <a:pt x="4281831" y="3376163"/>
                </a:lnTo>
                <a:lnTo>
                  <a:pt x="4289519" y="3375084"/>
                </a:lnTo>
                <a:lnTo>
                  <a:pt x="4290598" y="3375084"/>
                </a:lnTo>
                <a:cubicBezTo>
                  <a:pt x="4297161" y="3375084"/>
                  <a:pt x="4300444" y="3378006"/>
                  <a:pt x="4300444" y="3383851"/>
                </a:cubicBezTo>
                <a:lnTo>
                  <a:pt x="4300444" y="3387088"/>
                </a:lnTo>
                <a:lnTo>
                  <a:pt x="4295049" y="3392618"/>
                </a:lnTo>
                <a:lnTo>
                  <a:pt x="4291677" y="3392618"/>
                </a:lnTo>
                <a:cubicBezTo>
                  <a:pt x="4288440" y="3389650"/>
                  <a:pt x="4285157" y="3388167"/>
                  <a:pt x="4281831" y="3388167"/>
                </a:cubicBezTo>
                <a:cubicBezTo>
                  <a:pt x="4274188" y="3398238"/>
                  <a:pt x="4270186" y="3405521"/>
                  <a:pt x="4269827" y="3410017"/>
                </a:cubicBezTo>
                <a:lnTo>
                  <a:pt x="4265511" y="3413389"/>
                </a:lnTo>
                <a:lnTo>
                  <a:pt x="4265511" y="3416626"/>
                </a:lnTo>
                <a:cubicBezTo>
                  <a:pt x="4269827" y="3416626"/>
                  <a:pt x="4272704" y="3418109"/>
                  <a:pt x="4274143" y="3421076"/>
                </a:cubicBezTo>
                <a:lnTo>
                  <a:pt x="4282910" y="3419863"/>
                </a:lnTo>
                <a:lnTo>
                  <a:pt x="4285203" y="3423234"/>
                </a:lnTo>
                <a:lnTo>
                  <a:pt x="4279673" y="3428629"/>
                </a:lnTo>
                <a:lnTo>
                  <a:pt x="4281831" y="3430922"/>
                </a:lnTo>
                <a:lnTo>
                  <a:pt x="4287361" y="3427550"/>
                </a:lnTo>
                <a:cubicBezTo>
                  <a:pt x="4290957" y="3431057"/>
                  <a:pt x="4292756" y="3437621"/>
                  <a:pt x="4292756" y="3447242"/>
                </a:cubicBezTo>
                <a:lnTo>
                  <a:pt x="4292756" y="3450614"/>
                </a:lnTo>
                <a:cubicBezTo>
                  <a:pt x="4292756" y="3455650"/>
                  <a:pt x="4290957" y="3458167"/>
                  <a:pt x="4287361" y="3458167"/>
                </a:cubicBezTo>
                <a:lnTo>
                  <a:pt x="4279673" y="3457088"/>
                </a:lnTo>
                <a:lnTo>
                  <a:pt x="4279673" y="3458167"/>
                </a:lnTo>
                <a:lnTo>
                  <a:pt x="4280752" y="3462618"/>
                </a:lnTo>
                <a:cubicBezTo>
                  <a:pt x="4280212" y="3465136"/>
                  <a:pt x="4278009" y="3467339"/>
                  <a:pt x="4274143" y="3469227"/>
                </a:cubicBezTo>
                <a:lnTo>
                  <a:pt x="4266590" y="3469227"/>
                </a:lnTo>
                <a:cubicBezTo>
                  <a:pt x="4265061" y="3469227"/>
                  <a:pt x="4264297" y="3468103"/>
                  <a:pt x="4264297" y="3465855"/>
                </a:cubicBezTo>
                <a:cubicBezTo>
                  <a:pt x="4254136" y="3462618"/>
                  <a:pt x="4244290" y="3454256"/>
                  <a:pt x="4234759" y="3440768"/>
                </a:cubicBezTo>
                <a:lnTo>
                  <a:pt x="4233680" y="3440768"/>
                </a:lnTo>
                <a:cubicBezTo>
                  <a:pt x="4226397" y="3442027"/>
                  <a:pt x="4218394" y="3447467"/>
                  <a:pt x="4209672" y="3457088"/>
                </a:cubicBezTo>
                <a:cubicBezTo>
                  <a:pt x="4215696" y="3459876"/>
                  <a:pt x="4221137" y="3465001"/>
                  <a:pt x="4225992" y="3472464"/>
                </a:cubicBezTo>
                <a:cubicBezTo>
                  <a:pt x="4225093" y="3476061"/>
                  <a:pt x="4216011" y="3480422"/>
                  <a:pt x="4198747" y="3485547"/>
                </a:cubicBezTo>
                <a:lnTo>
                  <a:pt x="4198747" y="3489998"/>
                </a:lnTo>
                <a:cubicBezTo>
                  <a:pt x="4205850" y="3498900"/>
                  <a:pt x="4212055" y="3505464"/>
                  <a:pt x="4217360" y="3509690"/>
                </a:cubicBezTo>
                <a:cubicBezTo>
                  <a:pt x="4221496" y="3509690"/>
                  <a:pt x="4225857" y="3505284"/>
                  <a:pt x="4230443" y="3496472"/>
                </a:cubicBezTo>
                <a:lnTo>
                  <a:pt x="4232601" y="3496472"/>
                </a:lnTo>
                <a:lnTo>
                  <a:pt x="4232601" y="3493235"/>
                </a:lnTo>
                <a:cubicBezTo>
                  <a:pt x="4232601" y="3489189"/>
                  <a:pt x="4234085" y="3486626"/>
                  <a:pt x="4237052" y="3485547"/>
                </a:cubicBezTo>
                <a:lnTo>
                  <a:pt x="4238131" y="3485547"/>
                </a:lnTo>
                <a:cubicBezTo>
                  <a:pt x="4239569" y="3485547"/>
                  <a:pt x="4240289" y="3487390"/>
                  <a:pt x="4240289" y="3491077"/>
                </a:cubicBezTo>
                <a:lnTo>
                  <a:pt x="4241368" y="3491077"/>
                </a:lnTo>
                <a:lnTo>
                  <a:pt x="4243526" y="3481231"/>
                </a:lnTo>
                <a:lnTo>
                  <a:pt x="4242447" y="3477859"/>
                </a:lnTo>
                <a:lnTo>
                  <a:pt x="4243526" y="3476780"/>
                </a:lnTo>
                <a:lnTo>
                  <a:pt x="4243526" y="3475701"/>
                </a:lnTo>
                <a:lnTo>
                  <a:pt x="4242447" y="3471385"/>
                </a:lnTo>
                <a:cubicBezTo>
                  <a:pt x="4242447" y="3469137"/>
                  <a:pt x="4245729" y="3467294"/>
                  <a:pt x="4252293" y="3465855"/>
                </a:cubicBezTo>
                <a:cubicBezTo>
                  <a:pt x="4253372" y="3465855"/>
                  <a:pt x="4255575" y="3468778"/>
                  <a:pt x="4258902" y="3474622"/>
                </a:cubicBezTo>
                <a:cubicBezTo>
                  <a:pt x="4267084" y="3478309"/>
                  <a:pt x="4276571" y="3481231"/>
                  <a:pt x="4287361" y="3483389"/>
                </a:cubicBezTo>
                <a:lnTo>
                  <a:pt x="4293969" y="3497686"/>
                </a:lnTo>
                <a:lnTo>
                  <a:pt x="4293969" y="3499844"/>
                </a:lnTo>
                <a:cubicBezTo>
                  <a:pt x="4293340" y="3501103"/>
                  <a:pt x="4288574" y="3503261"/>
                  <a:pt x="4279673" y="3506318"/>
                </a:cubicBezTo>
                <a:lnTo>
                  <a:pt x="4274143" y="3510769"/>
                </a:lnTo>
                <a:lnTo>
                  <a:pt x="4263218" y="3508611"/>
                </a:lnTo>
                <a:lnTo>
                  <a:pt x="4246898" y="3519536"/>
                </a:lnTo>
                <a:cubicBezTo>
                  <a:pt x="4244470" y="3519536"/>
                  <a:pt x="4241188" y="3520974"/>
                  <a:pt x="4237052" y="3523852"/>
                </a:cubicBezTo>
                <a:cubicBezTo>
                  <a:pt x="4237052" y="3529696"/>
                  <a:pt x="4241053" y="3532618"/>
                  <a:pt x="4249056" y="3532618"/>
                </a:cubicBezTo>
                <a:cubicBezTo>
                  <a:pt x="4261644" y="3537025"/>
                  <a:pt x="4270006" y="3539227"/>
                  <a:pt x="4274143" y="3539227"/>
                </a:cubicBezTo>
                <a:cubicBezTo>
                  <a:pt x="4274143" y="3540666"/>
                  <a:pt x="4275986" y="3541385"/>
                  <a:pt x="4279673" y="3541385"/>
                </a:cubicBezTo>
                <a:lnTo>
                  <a:pt x="4296128" y="3540306"/>
                </a:lnTo>
                <a:lnTo>
                  <a:pt x="4299365" y="3544622"/>
                </a:lnTo>
                <a:cubicBezTo>
                  <a:pt x="4299365" y="3548309"/>
                  <a:pt x="4295723" y="3555997"/>
                  <a:pt x="4288440" y="3567686"/>
                </a:cubicBezTo>
                <a:cubicBezTo>
                  <a:pt x="4288440" y="3575329"/>
                  <a:pt x="4284438" y="3582613"/>
                  <a:pt x="4276436" y="3589536"/>
                </a:cubicBezTo>
                <a:lnTo>
                  <a:pt x="4265511" y="3590615"/>
                </a:lnTo>
                <a:cubicBezTo>
                  <a:pt x="4265511" y="3588457"/>
                  <a:pt x="4260745" y="3586254"/>
                  <a:pt x="4251214" y="3584006"/>
                </a:cubicBezTo>
                <a:cubicBezTo>
                  <a:pt x="4247617" y="3581488"/>
                  <a:pt x="4245819" y="3578206"/>
                  <a:pt x="4245819" y="3574160"/>
                </a:cubicBezTo>
                <a:lnTo>
                  <a:pt x="4244605" y="3574160"/>
                </a:lnTo>
                <a:lnTo>
                  <a:pt x="4244605" y="3576453"/>
                </a:lnTo>
                <a:lnTo>
                  <a:pt x="4242447" y="3576453"/>
                </a:lnTo>
                <a:cubicBezTo>
                  <a:pt x="4233006" y="3570429"/>
                  <a:pt x="4228285" y="3565303"/>
                  <a:pt x="4228285" y="3561077"/>
                </a:cubicBezTo>
                <a:lnTo>
                  <a:pt x="4233680" y="3557840"/>
                </a:lnTo>
                <a:lnTo>
                  <a:pt x="4231522" y="3555682"/>
                </a:lnTo>
                <a:lnTo>
                  <a:pt x="4231522" y="3557840"/>
                </a:lnTo>
                <a:cubicBezTo>
                  <a:pt x="4226397" y="3557301"/>
                  <a:pt x="4223834" y="3556582"/>
                  <a:pt x="4223834" y="3555682"/>
                </a:cubicBezTo>
                <a:lnTo>
                  <a:pt x="4222755" y="3556761"/>
                </a:lnTo>
                <a:lnTo>
                  <a:pt x="4218439" y="3556761"/>
                </a:lnTo>
                <a:cubicBezTo>
                  <a:pt x="4215472" y="3555233"/>
                  <a:pt x="4213988" y="3553389"/>
                  <a:pt x="4213988" y="3551231"/>
                </a:cubicBezTo>
                <a:lnTo>
                  <a:pt x="4215067" y="3543543"/>
                </a:lnTo>
                <a:cubicBezTo>
                  <a:pt x="4207784" y="3539227"/>
                  <a:pt x="4204142" y="3533383"/>
                  <a:pt x="4204142" y="3526010"/>
                </a:cubicBezTo>
                <a:cubicBezTo>
                  <a:pt x="4202704" y="3518726"/>
                  <a:pt x="4200546" y="3513287"/>
                  <a:pt x="4197668" y="3509690"/>
                </a:cubicBezTo>
                <a:cubicBezTo>
                  <a:pt x="4196139" y="3509690"/>
                  <a:pt x="4195376" y="3507487"/>
                  <a:pt x="4195376" y="3503081"/>
                </a:cubicBezTo>
                <a:lnTo>
                  <a:pt x="4196455" y="3494314"/>
                </a:lnTo>
                <a:lnTo>
                  <a:pt x="4193218" y="3494314"/>
                </a:lnTo>
                <a:lnTo>
                  <a:pt x="4193218" y="3495393"/>
                </a:lnTo>
                <a:cubicBezTo>
                  <a:pt x="4193218" y="3502676"/>
                  <a:pt x="4192498" y="3506318"/>
                  <a:pt x="4191059" y="3506318"/>
                </a:cubicBezTo>
                <a:lnTo>
                  <a:pt x="4195376" y="3514006"/>
                </a:lnTo>
                <a:lnTo>
                  <a:pt x="4194297" y="3526010"/>
                </a:lnTo>
                <a:lnTo>
                  <a:pt x="4197668" y="3537069"/>
                </a:lnTo>
                <a:lnTo>
                  <a:pt x="4195376" y="3544622"/>
                </a:lnTo>
                <a:lnTo>
                  <a:pt x="4195376" y="3545836"/>
                </a:lnTo>
                <a:lnTo>
                  <a:pt x="4197668" y="3554468"/>
                </a:lnTo>
                <a:lnTo>
                  <a:pt x="4195376" y="3557840"/>
                </a:lnTo>
                <a:lnTo>
                  <a:pt x="4195376" y="3558919"/>
                </a:lnTo>
                <a:lnTo>
                  <a:pt x="4197668" y="3567686"/>
                </a:lnTo>
                <a:lnTo>
                  <a:pt x="4195376" y="3575374"/>
                </a:lnTo>
                <a:lnTo>
                  <a:pt x="4197668" y="3581848"/>
                </a:lnTo>
                <a:cubicBezTo>
                  <a:pt x="4192004" y="3598663"/>
                  <a:pt x="4187957" y="3607070"/>
                  <a:pt x="4185530" y="3607070"/>
                </a:cubicBezTo>
                <a:lnTo>
                  <a:pt x="4182293" y="3608149"/>
                </a:lnTo>
                <a:cubicBezTo>
                  <a:pt x="4162601" y="3608149"/>
                  <a:pt x="4152755" y="3605946"/>
                  <a:pt x="4152755" y="3601540"/>
                </a:cubicBezTo>
                <a:cubicBezTo>
                  <a:pt x="4149788" y="3598483"/>
                  <a:pt x="4148304" y="3595561"/>
                  <a:pt x="4148304" y="3592773"/>
                </a:cubicBezTo>
                <a:lnTo>
                  <a:pt x="4148304" y="3589536"/>
                </a:lnTo>
                <a:lnTo>
                  <a:pt x="4154913" y="3582927"/>
                </a:lnTo>
                <a:lnTo>
                  <a:pt x="4152755" y="3580769"/>
                </a:lnTo>
                <a:lnTo>
                  <a:pt x="4148304" y="3582927"/>
                </a:lnTo>
                <a:lnTo>
                  <a:pt x="4146146" y="3579690"/>
                </a:lnTo>
                <a:lnTo>
                  <a:pt x="4149383" y="3557840"/>
                </a:lnTo>
                <a:lnTo>
                  <a:pt x="4148304" y="3554468"/>
                </a:lnTo>
                <a:lnTo>
                  <a:pt x="4149383" y="3546915"/>
                </a:lnTo>
                <a:lnTo>
                  <a:pt x="4146146" y="3541385"/>
                </a:lnTo>
                <a:lnTo>
                  <a:pt x="4146146" y="3531539"/>
                </a:lnTo>
                <a:lnTo>
                  <a:pt x="4148304" y="3522773"/>
                </a:lnTo>
                <a:lnTo>
                  <a:pt x="4146146" y="3516164"/>
                </a:lnTo>
                <a:lnTo>
                  <a:pt x="4146146" y="3510769"/>
                </a:lnTo>
                <a:lnTo>
                  <a:pt x="4145067" y="3510769"/>
                </a:lnTo>
                <a:lnTo>
                  <a:pt x="4126454" y="3516164"/>
                </a:lnTo>
                <a:lnTo>
                  <a:pt x="4123217" y="3516164"/>
                </a:lnTo>
                <a:lnTo>
                  <a:pt x="4121059" y="3514006"/>
                </a:lnTo>
                <a:cubicBezTo>
                  <a:pt x="4131220" y="3506543"/>
                  <a:pt x="4136300" y="3501462"/>
                  <a:pt x="4136300" y="3498765"/>
                </a:cubicBezTo>
                <a:lnTo>
                  <a:pt x="4135221" y="3497686"/>
                </a:lnTo>
                <a:lnTo>
                  <a:pt x="4134142" y="3497686"/>
                </a:lnTo>
                <a:lnTo>
                  <a:pt x="4129691" y="3498765"/>
                </a:lnTo>
                <a:lnTo>
                  <a:pt x="4125375" y="3496472"/>
                </a:lnTo>
                <a:cubicBezTo>
                  <a:pt x="4122678" y="3501957"/>
                  <a:pt x="4115754" y="3508161"/>
                  <a:pt x="4104604" y="3515085"/>
                </a:cubicBezTo>
                <a:lnTo>
                  <a:pt x="4109999" y="3526010"/>
                </a:lnTo>
                <a:lnTo>
                  <a:pt x="4115529" y="3524931"/>
                </a:lnTo>
                <a:cubicBezTo>
                  <a:pt x="4124431" y="3527358"/>
                  <a:pt x="4132838" y="3532843"/>
                  <a:pt x="4140751" y="3541385"/>
                </a:cubicBezTo>
                <a:lnTo>
                  <a:pt x="4141830" y="3542464"/>
                </a:lnTo>
                <a:lnTo>
                  <a:pt x="4141830" y="3543543"/>
                </a:lnTo>
                <a:cubicBezTo>
                  <a:pt x="4141830" y="3548849"/>
                  <a:pt x="4133063" y="3555412"/>
                  <a:pt x="4115529" y="3563235"/>
                </a:cubicBezTo>
                <a:cubicBezTo>
                  <a:pt x="4091431" y="3578611"/>
                  <a:pt x="4073178" y="3586299"/>
                  <a:pt x="4060770" y="3586299"/>
                </a:cubicBezTo>
                <a:lnTo>
                  <a:pt x="4055375" y="3587378"/>
                </a:lnTo>
                <a:lnTo>
                  <a:pt x="4047687" y="3596145"/>
                </a:lnTo>
                <a:lnTo>
                  <a:pt x="4042157" y="3596145"/>
                </a:lnTo>
                <a:lnTo>
                  <a:pt x="4038920" y="3592773"/>
                </a:lnTo>
                <a:lnTo>
                  <a:pt x="4038920" y="3589536"/>
                </a:lnTo>
                <a:lnTo>
                  <a:pt x="4049845" y="3580769"/>
                </a:lnTo>
                <a:cubicBezTo>
                  <a:pt x="4075741" y="3557481"/>
                  <a:pt x="4092150" y="3536710"/>
                  <a:pt x="4099074" y="3518457"/>
                </a:cubicBezTo>
                <a:lnTo>
                  <a:pt x="4100153" y="3517378"/>
                </a:lnTo>
                <a:lnTo>
                  <a:pt x="4100153" y="3516164"/>
                </a:lnTo>
                <a:lnTo>
                  <a:pt x="4097995" y="3516164"/>
                </a:lnTo>
                <a:cubicBezTo>
                  <a:pt x="4088015" y="3522008"/>
                  <a:pt x="4081810" y="3526414"/>
                  <a:pt x="4079383" y="3529381"/>
                </a:cubicBezTo>
                <a:lnTo>
                  <a:pt x="4078304" y="3529381"/>
                </a:lnTo>
                <a:lnTo>
                  <a:pt x="4069537" y="3527223"/>
                </a:lnTo>
                <a:cubicBezTo>
                  <a:pt x="4067738" y="3528662"/>
                  <a:pt x="4060815" y="3530101"/>
                  <a:pt x="4048766" y="3531539"/>
                </a:cubicBezTo>
                <a:lnTo>
                  <a:pt x="4045529" y="3534776"/>
                </a:lnTo>
                <a:lnTo>
                  <a:pt x="4044450" y="3534776"/>
                </a:lnTo>
                <a:lnTo>
                  <a:pt x="4042157" y="3532618"/>
                </a:lnTo>
                <a:lnTo>
                  <a:pt x="4042157" y="3531539"/>
                </a:lnTo>
                <a:cubicBezTo>
                  <a:pt x="4046743" y="3528662"/>
                  <a:pt x="4054071" y="3522098"/>
                  <a:pt x="4064142" y="3511848"/>
                </a:cubicBezTo>
                <a:cubicBezTo>
                  <a:pt x="4066839" y="3511848"/>
                  <a:pt x="4073403" y="3506003"/>
                  <a:pt x="4083833" y="3494314"/>
                </a:cubicBezTo>
                <a:cubicBezTo>
                  <a:pt x="4083833" y="3489189"/>
                  <a:pt x="4086351" y="3485547"/>
                  <a:pt x="4091387" y="3483389"/>
                </a:cubicBezTo>
                <a:cubicBezTo>
                  <a:pt x="4091387" y="3470980"/>
                  <a:pt x="4095073" y="3464776"/>
                  <a:pt x="4102446" y="3464776"/>
                </a:cubicBezTo>
                <a:cubicBezTo>
                  <a:pt x="4104964" y="3466934"/>
                  <a:pt x="4108965" y="3468418"/>
                  <a:pt x="4114450" y="3469227"/>
                </a:cubicBezTo>
                <a:cubicBezTo>
                  <a:pt x="4117687" y="3471565"/>
                  <a:pt x="4120250" y="3474847"/>
                  <a:pt x="4122138" y="3479073"/>
                </a:cubicBezTo>
                <a:lnTo>
                  <a:pt x="4140751" y="3489998"/>
                </a:lnTo>
                <a:lnTo>
                  <a:pt x="4145067" y="3492156"/>
                </a:lnTo>
                <a:cubicBezTo>
                  <a:pt x="4149293" y="3490537"/>
                  <a:pt x="4156576" y="3484333"/>
                  <a:pt x="4166917" y="3473543"/>
                </a:cubicBezTo>
                <a:lnTo>
                  <a:pt x="4174605" y="3474622"/>
                </a:lnTo>
                <a:lnTo>
                  <a:pt x="4174605" y="3469227"/>
                </a:lnTo>
                <a:cubicBezTo>
                  <a:pt x="4174605" y="3463203"/>
                  <a:pt x="4178246" y="3458437"/>
                  <a:pt x="4185530" y="3454930"/>
                </a:cubicBezTo>
                <a:cubicBezTo>
                  <a:pt x="4185530" y="3451064"/>
                  <a:pt x="4190295" y="3445939"/>
                  <a:pt x="4199826" y="3439554"/>
                </a:cubicBezTo>
                <a:lnTo>
                  <a:pt x="4217360" y="3423234"/>
                </a:lnTo>
                <a:lnTo>
                  <a:pt x="4219518" y="3423234"/>
                </a:lnTo>
                <a:cubicBezTo>
                  <a:pt x="4219518" y="3417570"/>
                  <a:pt x="4215517" y="3412804"/>
                  <a:pt x="4207514" y="3408938"/>
                </a:cubicBezTo>
                <a:lnTo>
                  <a:pt x="4206300" y="3407859"/>
                </a:lnTo>
                <a:lnTo>
                  <a:pt x="4205221" y="3407859"/>
                </a:lnTo>
                <a:lnTo>
                  <a:pt x="4197668" y="3408938"/>
                </a:lnTo>
                <a:cubicBezTo>
                  <a:pt x="4195420" y="3408938"/>
                  <a:pt x="4191374" y="3404936"/>
                  <a:pt x="4185530" y="3396934"/>
                </a:cubicBezTo>
                <a:lnTo>
                  <a:pt x="4185530" y="3394776"/>
                </a:lnTo>
                <a:cubicBezTo>
                  <a:pt x="4185530" y="3392528"/>
                  <a:pt x="4189576" y="3391044"/>
                  <a:pt x="4197668" y="3390325"/>
                </a:cubicBezTo>
                <a:lnTo>
                  <a:pt x="4227206" y="3395855"/>
                </a:lnTo>
                <a:lnTo>
                  <a:pt x="4227206" y="3394776"/>
                </a:lnTo>
                <a:cubicBezTo>
                  <a:pt x="4232241" y="3388931"/>
                  <a:pt x="4234759" y="3383087"/>
                  <a:pt x="4234759" y="3377242"/>
                </a:cubicBezTo>
                <a:lnTo>
                  <a:pt x="4233680" y="3376163"/>
                </a:lnTo>
                <a:lnTo>
                  <a:pt x="4227206" y="3376163"/>
                </a:lnTo>
                <a:lnTo>
                  <a:pt x="4211830" y="3380479"/>
                </a:lnTo>
                <a:lnTo>
                  <a:pt x="4205221" y="3378321"/>
                </a:lnTo>
                <a:lnTo>
                  <a:pt x="4191059" y="3378321"/>
                </a:lnTo>
                <a:cubicBezTo>
                  <a:pt x="4187013" y="3378321"/>
                  <a:pt x="4183731" y="3376118"/>
                  <a:pt x="4181214" y="3371712"/>
                </a:cubicBezTo>
                <a:lnTo>
                  <a:pt x="4181214" y="3369554"/>
                </a:lnTo>
                <a:lnTo>
                  <a:pt x="4182293" y="3368475"/>
                </a:lnTo>
                <a:lnTo>
                  <a:pt x="4182293" y="3367396"/>
                </a:lnTo>
                <a:lnTo>
                  <a:pt x="4193218" y="3368475"/>
                </a:lnTo>
                <a:lnTo>
                  <a:pt x="4206300" y="3365238"/>
                </a:lnTo>
                <a:lnTo>
                  <a:pt x="4208593" y="3365238"/>
                </a:lnTo>
                <a:cubicBezTo>
                  <a:pt x="4215337" y="3365238"/>
                  <a:pt x="4220058" y="3366677"/>
                  <a:pt x="4222755" y="3369554"/>
                </a:cubicBezTo>
                <a:cubicBezTo>
                  <a:pt x="4232646" y="3369554"/>
                  <a:pt x="4240694" y="3366632"/>
                  <a:pt x="4246898" y="3360787"/>
                </a:cubicBezTo>
                <a:close/>
                <a:moveTo>
                  <a:pt x="5189296" y="3351750"/>
                </a:moveTo>
                <a:lnTo>
                  <a:pt x="5191454" y="3354043"/>
                </a:lnTo>
                <a:lnTo>
                  <a:pt x="5191454" y="3351750"/>
                </a:lnTo>
                <a:close/>
                <a:moveTo>
                  <a:pt x="3548662" y="3351616"/>
                </a:moveTo>
                <a:lnTo>
                  <a:pt x="3548662" y="3353774"/>
                </a:lnTo>
                <a:lnTo>
                  <a:pt x="3549741" y="3353774"/>
                </a:lnTo>
                <a:lnTo>
                  <a:pt x="3549741" y="3351616"/>
                </a:lnTo>
                <a:close/>
                <a:moveTo>
                  <a:pt x="3550820" y="3348379"/>
                </a:moveTo>
                <a:lnTo>
                  <a:pt x="3551899" y="3348379"/>
                </a:lnTo>
                <a:lnTo>
                  <a:pt x="3555136" y="3351616"/>
                </a:lnTo>
                <a:lnTo>
                  <a:pt x="3573209" y="3350537"/>
                </a:lnTo>
                <a:lnTo>
                  <a:pt x="3574288" y="3350537"/>
                </a:lnTo>
                <a:lnTo>
                  <a:pt x="3587101" y="3353774"/>
                </a:lnTo>
                <a:lnTo>
                  <a:pt x="3588180" y="3352695"/>
                </a:lnTo>
                <a:lnTo>
                  <a:pt x="3589259" y="3352695"/>
                </a:lnTo>
                <a:cubicBezTo>
                  <a:pt x="3592226" y="3352695"/>
                  <a:pt x="3598250" y="3360517"/>
                  <a:pt x="3607332" y="3376163"/>
                </a:cubicBezTo>
                <a:lnTo>
                  <a:pt x="3607332" y="3378321"/>
                </a:lnTo>
                <a:cubicBezTo>
                  <a:pt x="3604095" y="3389650"/>
                  <a:pt x="3598431" y="3398552"/>
                  <a:pt x="3590338" y="3405026"/>
                </a:cubicBezTo>
                <a:lnTo>
                  <a:pt x="3581706" y="3408128"/>
                </a:lnTo>
                <a:cubicBezTo>
                  <a:pt x="3575142" y="3408128"/>
                  <a:pt x="3569477" y="3404577"/>
                  <a:pt x="3564712" y="3397473"/>
                </a:cubicBezTo>
                <a:lnTo>
                  <a:pt x="3565791" y="3393292"/>
                </a:lnTo>
                <a:cubicBezTo>
                  <a:pt x="3562913" y="3392753"/>
                  <a:pt x="3558282" y="3384930"/>
                  <a:pt x="3551899" y="3369824"/>
                </a:cubicBezTo>
                <a:lnTo>
                  <a:pt x="3541243" y="3359169"/>
                </a:lnTo>
                <a:lnTo>
                  <a:pt x="3541243" y="3357011"/>
                </a:lnTo>
                <a:cubicBezTo>
                  <a:pt x="3541243" y="3351256"/>
                  <a:pt x="3544435" y="3348379"/>
                  <a:pt x="3550820" y="3348379"/>
                </a:cubicBezTo>
                <a:close/>
                <a:moveTo>
                  <a:pt x="6593173" y="3345276"/>
                </a:moveTo>
                <a:lnTo>
                  <a:pt x="6615697" y="3352695"/>
                </a:lnTo>
                <a:lnTo>
                  <a:pt x="6622036" y="3350537"/>
                </a:lnTo>
                <a:lnTo>
                  <a:pt x="6623115" y="3350537"/>
                </a:lnTo>
                <a:cubicBezTo>
                  <a:pt x="6636693" y="3361686"/>
                  <a:pt x="6643481" y="3368475"/>
                  <a:pt x="6643481" y="3370903"/>
                </a:cubicBezTo>
                <a:lnTo>
                  <a:pt x="6642402" y="3386009"/>
                </a:lnTo>
                <a:lnTo>
                  <a:pt x="6642402" y="3387088"/>
                </a:lnTo>
                <a:cubicBezTo>
                  <a:pt x="6638896" y="3390055"/>
                  <a:pt x="6637142" y="3393607"/>
                  <a:pt x="6637142" y="3397743"/>
                </a:cubicBezTo>
                <a:cubicBezTo>
                  <a:pt x="6634085" y="3400620"/>
                  <a:pt x="6630489" y="3402059"/>
                  <a:pt x="6626352" y="3402059"/>
                </a:cubicBezTo>
                <a:lnTo>
                  <a:pt x="6625273" y="3402059"/>
                </a:lnTo>
                <a:lnTo>
                  <a:pt x="6624194" y="3400980"/>
                </a:lnTo>
                <a:lnTo>
                  <a:pt x="6616776" y="3403138"/>
                </a:lnTo>
                <a:cubicBezTo>
                  <a:pt x="6615338" y="3401519"/>
                  <a:pt x="6614618" y="3399002"/>
                  <a:pt x="6614618" y="3395585"/>
                </a:cubicBezTo>
                <a:lnTo>
                  <a:pt x="6604907" y="3395585"/>
                </a:lnTo>
                <a:cubicBezTo>
                  <a:pt x="6603469" y="3395585"/>
                  <a:pt x="6602030" y="3392033"/>
                  <a:pt x="6600591" y="3384930"/>
                </a:cubicBezTo>
                <a:lnTo>
                  <a:pt x="6601670" y="3380614"/>
                </a:lnTo>
                <a:lnTo>
                  <a:pt x="6601670" y="3377377"/>
                </a:lnTo>
                <a:cubicBezTo>
                  <a:pt x="6597444" y="3366497"/>
                  <a:pt x="6594252" y="3360068"/>
                  <a:pt x="6592094" y="3358090"/>
                </a:cubicBezTo>
                <a:cubicBezTo>
                  <a:pt x="6588497" y="3358090"/>
                  <a:pt x="6586699" y="3356651"/>
                  <a:pt x="6586699" y="3353774"/>
                </a:cubicBezTo>
                <a:cubicBezTo>
                  <a:pt x="6588497" y="3348109"/>
                  <a:pt x="6590655" y="3345276"/>
                  <a:pt x="6593173" y="3345276"/>
                </a:cubicBezTo>
                <a:close/>
                <a:moveTo>
                  <a:pt x="1717868" y="3344332"/>
                </a:moveTo>
                <a:cubicBezTo>
                  <a:pt x="1726770" y="3352245"/>
                  <a:pt x="1734277" y="3357056"/>
                  <a:pt x="1740392" y="3358764"/>
                </a:cubicBezTo>
                <a:cubicBezTo>
                  <a:pt x="1751273" y="3365868"/>
                  <a:pt x="1757072" y="3370273"/>
                  <a:pt x="1757791" y="3371982"/>
                </a:cubicBezTo>
                <a:lnTo>
                  <a:pt x="1757791" y="3376163"/>
                </a:lnTo>
                <a:cubicBezTo>
                  <a:pt x="1751677" y="3382637"/>
                  <a:pt x="1748620" y="3388077"/>
                  <a:pt x="1748620" y="3392483"/>
                </a:cubicBezTo>
                <a:lnTo>
                  <a:pt x="1749565" y="3398687"/>
                </a:lnTo>
                <a:lnTo>
                  <a:pt x="1744439" y="3412040"/>
                </a:lnTo>
                <a:cubicBezTo>
                  <a:pt x="1741743" y="3412040"/>
                  <a:pt x="1740392" y="3412714"/>
                  <a:pt x="1740392" y="3414063"/>
                </a:cubicBezTo>
                <a:cubicBezTo>
                  <a:pt x="1740392" y="3417480"/>
                  <a:pt x="1742415" y="3421931"/>
                  <a:pt x="1746462" y="3427416"/>
                </a:cubicBezTo>
                <a:lnTo>
                  <a:pt x="1747541" y="3432541"/>
                </a:lnTo>
                <a:lnTo>
                  <a:pt x="1747541" y="3433485"/>
                </a:lnTo>
                <a:lnTo>
                  <a:pt x="1744439" y="3436587"/>
                </a:lnTo>
                <a:cubicBezTo>
                  <a:pt x="1746506" y="3436587"/>
                  <a:pt x="1747901" y="3447152"/>
                  <a:pt x="1748620" y="3468283"/>
                </a:cubicBezTo>
                <a:lnTo>
                  <a:pt x="1745518" y="3499034"/>
                </a:lnTo>
                <a:lnTo>
                  <a:pt x="1747541" y="3505239"/>
                </a:lnTo>
                <a:lnTo>
                  <a:pt x="1747541" y="3511308"/>
                </a:lnTo>
                <a:lnTo>
                  <a:pt x="1746462" y="3541116"/>
                </a:lnTo>
                <a:lnTo>
                  <a:pt x="1748620" y="3546241"/>
                </a:lnTo>
                <a:lnTo>
                  <a:pt x="1747541" y="3557436"/>
                </a:lnTo>
                <a:lnTo>
                  <a:pt x="1748620" y="3563640"/>
                </a:lnTo>
                <a:cubicBezTo>
                  <a:pt x="1746192" y="3578656"/>
                  <a:pt x="1744124" y="3586164"/>
                  <a:pt x="1742415" y="3586164"/>
                </a:cubicBezTo>
                <a:lnTo>
                  <a:pt x="1720972" y="3593313"/>
                </a:lnTo>
                <a:lnTo>
                  <a:pt x="1715845" y="3587108"/>
                </a:lnTo>
                <a:lnTo>
                  <a:pt x="1708562" y="3588187"/>
                </a:lnTo>
                <a:lnTo>
                  <a:pt x="1707619" y="3588187"/>
                </a:lnTo>
                <a:cubicBezTo>
                  <a:pt x="1696648" y="3586119"/>
                  <a:pt x="1691163" y="3583062"/>
                  <a:pt x="1691163" y="3579016"/>
                </a:cubicBezTo>
                <a:lnTo>
                  <a:pt x="1693321" y="3574834"/>
                </a:lnTo>
                <a:lnTo>
                  <a:pt x="1692242" y="3567686"/>
                </a:lnTo>
                <a:lnTo>
                  <a:pt x="1687118" y="3567686"/>
                </a:lnTo>
                <a:cubicBezTo>
                  <a:pt x="1682171" y="3567686"/>
                  <a:pt x="1676372" y="3568720"/>
                  <a:pt x="1669718" y="3570788"/>
                </a:cubicBezTo>
                <a:lnTo>
                  <a:pt x="1666616" y="3570788"/>
                </a:lnTo>
                <a:cubicBezTo>
                  <a:pt x="1663019" y="3566652"/>
                  <a:pt x="1658567" y="3564584"/>
                  <a:pt x="1653263" y="3564584"/>
                </a:cubicBezTo>
                <a:lnTo>
                  <a:pt x="1649218" y="3564584"/>
                </a:lnTo>
                <a:lnTo>
                  <a:pt x="1640989" y="3566742"/>
                </a:lnTo>
                <a:lnTo>
                  <a:pt x="1628716" y="3566742"/>
                </a:lnTo>
                <a:lnTo>
                  <a:pt x="1617386" y="3568765"/>
                </a:lnTo>
                <a:lnTo>
                  <a:pt x="1614420" y="3568765"/>
                </a:lnTo>
                <a:cubicBezTo>
                  <a:pt x="1614420" y="3579465"/>
                  <a:pt x="1611317" y="3586299"/>
                  <a:pt x="1605112" y="3589266"/>
                </a:cubicBezTo>
                <a:cubicBezTo>
                  <a:pt x="1605112" y="3590076"/>
                  <a:pt x="1598639" y="3590750"/>
                  <a:pt x="1585690" y="3591290"/>
                </a:cubicBezTo>
                <a:lnTo>
                  <a:pt x="1585690" y="3587108"/>
                </a:lnTo>
                <a:lnTo>
                  <a:pt x="1584611" y="3587108"/>
                </a:lnTo>
                <a:cubicBezTo>
                  <a:pt x="1584611" y="3589176"/>
                  <a:pt x="1583937" y="3590211"/>
                  <a:pt x="1582588" y="3590211"/>
                </a:cubicBezTo>
                <a:lnTo>
                  <a:pt x="1575440" y="3590211"/>
                </a:lnTo>
                <a:cubicBezTo>
                  <a:pt x="1565909" y="3588053"/>
                  <a:pt x="1561144" y="3585670"/>
                  <a:pt x="1561144" y="3583062"/>
                </a:cubicBezTo>
                <a:lnTo>
                  <a:pt x="1561144" y="3581983"/>
                </a:lnTo>
                <a:cubicBezTo>
                  <a:pt x="1561144" y="3578566"/>
                  <a:pt x="1561818" y="3576858"/>
                  <a:pt x="1563166" y="3576858"/>
                </a:cubicBezTo>
                <a:lnTo>
                  <a:pt x="1559120" y="3567686"/>
                </a:lnTo>
                <a:lnTo>
                  <a:pt x="1559120" y="3563640"/>
                </a:lnTo>
                <a:lnTo>
                  <a:pt x="1563166" y="3549208"/>
                </a:lnTo>
                <a:lnTo>
                  <a:pt x="1561144" y="3547185"/>
                </a:lnTo>
                <a:lnTo>
                  <a:pt x="1563166" y="3538958"/>
                </a:lnTo>
                <a:lnTo>
                  <a:pt x="1561144" y="3536934"/>
                </a:lnTo>
                <a:lnTo>
                  <a:pt x="1563166" y="3533832"/>
                </a:lnTo>
                <a:lnTo>
                  <a:pt x="1560064" y="3529786"/>
                </a:lnTo>
                <a:lnTo>
                  <a:pt x="1564245" y="3522638"/>
                </a:lnTo>
                <a:lnTo>
                  <a:pt x="1562088" y="3516433"/>
                </a:lnTo>
                <a:lnTo>
                  <a:pt x="1563166" y="3511308"/>
                </a:lnTo>
                <a:cubicBezTo>
                  <a:pt x="1560469" y="3511308"/>
                  <a:pt x="1559120" y="3510319"/>
                  <a:pt x="1559120" y="3508341"/>
                </a:cubicBezTo>
                <a:lnTo>
                  <a:pt x="1559120" y="3506183"/>
                </a:lnTo>
                <a:cubicBezTo>
                  <a:pt x="1559209" y="3502317"/>
                  <a:pt x="1560199" y="3498585"/>
                  <a:pt x="1562088" y="3494988"/>
                </a:cubicBezTo>
                <a:lnTo>
                  <a:pt x="1561144" y="3493909"/>
                </a:lnTo>
                <a:lnTo>
                  <a:pt x="1561144" y="3488784"/>
                </a:lnTo>
                <a:lnTo>
                  <a:pt x="1563166" y="3485817"/>
                </a:lnTo>
                <a:lnTo>
                  <a:pt x="1562088" y="3484738"/>
                </a:lnTo>
                <a:lnTo>
                  <a:pt x="1561144" y="3484738"/>
                </a:lnTo>
                <a:lnTo>
                  <a:pt x="1562088" y="3479612"/>
                </a:lnTo>
                <a:lnTo>
                  <a:pt x="1562088" y="3476510"/>
                </a:lnTo>
                <a:lnTo>
                  <a:pt x="1559120" y="3470441"/>
                </a:lnTo>
                <a:lnTo>
                  <a:pt x="1561144" y="3463158"/>
                </a:lnTo>
                <a:lnTo>
                  <a:pt x="1560064" y="3458032"/>
                </a:lnTo>
                <a:lnTo>
                  <a:pt x="1563166" y="3449940"/>
                </a:lnTo>
                <a:lnTo>
                  <a:pt x="1559120" y="3436587"/>
                </a:lnTo>
                <a:lnTo>
                  <a:pt x="1561144" y="3428360"/>
                </a:lnTo>
                <a:lnTo>
                  <a:pt x="1561144" y="3418109"/>
                </a:lnTo>
                <a:lnTo>
                  <a:pt x="1563166" y="3409882"/>
                </a:lnTo>
                <a:lnTo>
                  <a:pt x="1561144" y="3401789"/>
                </a:lnTo>
                <a:lnTo>
                  <a:pt x="1561144" y="3399766"/>
                </a:lnTo>
                <a:lnTo>
                  <a:pt x="1562088" y="3398687"/>
                </a:lnTo>
                <a:lnTo>
                  <a:pt x="1559120" y="3393562"/>
                </a:lnTo>
                <a:lnTo>
                  <a:pt x="1559120" y="3391539"/>
                </a:lnTo>
                <a:lnTo>
                  <a:pt x="1561144" y="3388437"/>
                </a:lnTo>
                <a:lnTo>
                  <a:pt x="1561144" y="3385334"/>
                </a:lnTo>
                <a:lnTo>
                  <a:pt x="1559120" y="3382232"/>
                </a:lnTo>
                <a:lnTo>
                  <a:pt x="1562088" y="3363889"/>
                </a:lnTo>
                <a:cubicBezTo>
                  <a:pt x="1555972" y="3363889"/>
                  <a:pt x="1552915" y="3361147"/>
                  <a:pt x="1552915" y="3355662"/>
                </a:cubicBezTo>
                <a:lnTo>
                  <a:pt x="1552915" y="3352560"/>
                </a:lnTo>
                <a:cubicBezTo>
                  <a:pt x="1552915" y="3350851"/>
                  <a:pt x="1555659" y="3349143"/>
                  <a:pt x="1561144" y="3347434"/>
                </a:cubicBezTo>
                <a:lnTo>
                  <a:pt x="1561144" y="3346490"/>
                </a:lnTo>
                <a:cubicBezTo>
                  <a:pt x="1569146" y="3346490"/>
                  <a:pt x="1578002" y="3349548"/>
                  <a:pt x="1587714" y="3355662"/>
                </a:cubicBezTo>
                <a:lnTo>
                  <a:pt x="1590816" y="3352560"/>
                </a:lnTo>
                <a:lnTo>
                  <a:pt x="1592839" y="3352560"/>
                </a:lnTo>
                <a:cubicBezTo>
                  <a:pt x="1598503" y="3358584"/>
                  <a:pt x="1605337" y="3362361"/>
                  <a:pt x="1613340" y="3363889"/>
                </a:cubicBezTo>
                <a:cubicBezTo>
                  <a:pt x="1616936" y="3361821"/>
                  <a:pt x="1620353" y="3360787"/>
                  <a:pt x="1623591" y="3360787"/>
                </a:cubicBezTo>
                <a:lnTo>
                  <a:pt x="1631818" y="3360787"/>
                </a:lnTo>
                <a:cubicBezTo>
                  <a:pt x="1636043" y="3360787"/>
                  <a:pt x="1641169" y="3362855"/>
                  <a:pt x="1647194" y="3366991"/>
                </a:cubicBezTo>
                <a:lnTo>
                  <a:pt x="1649218" y="3366991"/>
                </a:lnTo>
                <a:lnTo>
                  <a:pt x="1652319" y="3364833"/>
                </a:lnTo>
                <a:lnTo>
                  <a:pt x="1653263" y="3364833"/>
                </a:lnTo>
                <a:lnTo>
                  <a:pt x="1656366" y="3366991"/>
                </a:lnTo>
                <a:lnTo>
                  <a:pt x="1657445" y="3366991"/>
                </a:lnTo>
                <a:cubicBezTo>
                  <a:pt x="1657445" y="3362855"/>
                  <a:pt x="1665985" y="3360787"/>
                  <a:pt x="1683071" y="3360787"/>
                </a:cubicBezTo>
                <a:lnTo>
                  <a:pt x="1695344" y="3360787"/>
                </a:lnTo>
                <a:lnTo>
                  <a:pt x="1702492" y="3353639"/>
                </a:lnTo>
                <a:lnTo>
                  <a:pt x="1703437" y="3353639"/>
                </a:lnTo>
                <a:lnTo>
                  <a:pt x="1703437" y="3355662"/>
                </a:lnTo>
                <a:lnTo>
                  <a:pt x="1704516" y="3355662"/>
                </a:lnTo>
                <a:cubicBezTo>
                  <a:pt x="1704516" y="3350177"/>
                  <a:pt x="1705191" y="3347434"/>
                  <a:pt x="1706538" y="3347434"/>
                </a:cubicBezTo>
                <a:lnTo>
                  <a:pt x="1707619" y="3347434"/>
                </a:lnTo>
                <a:lnTo>
                  <a:pt x="1708562" y="3348513"/>
                </a:lnTo>
                <a:lnTo>
                  <a:pt x="1709641" y="3348513"/>
                </a:lnTo>
                <a:cubicBezTo>
                  <a:pt x="1709641" y="3347434"/>
                  <a:pt x="1712383" y="3346041"/>
                  <a:pt x="1717868" y="3344332"/>
                </a:cubicBezTo>
                <a:close/>
                <a:moveTo>
                  <a:pt x="7702682" y="3343658"/>
                </a:moveTo>
                <a:lnTo>
                  <a:pt x="7702682" y="3345816"/>
                </a:lnTo>
                <a:lnTo>
                  <a:pt x="7704840" y="3345816"/>
                </a:lnTo>
                <a:lnTo>
                  <a:pt x="7704840" y="3343658"/>
                </a:lnTo>
                <a:close/>
                <a:moveTo>
                  <a:pt x="2135564" y="3342444"/>
                </a:moveTo>
                <a:lnTo>
                  <a:pt x="2146354" y="3348918"/>
                </a:lnTo>
                <a:lnTo>
                  <a:pt x="2154986" y="3346760"/>
                </a:lnTo>
                <a:lnTo>
                  <a:pt x="2161461" y="3346760"/>
                </a:lnTo>
                <a:cubicBezTo>
                  <a:pt x="2163437" y="3348918"/>
                  <a:pt x="2167396" y="3349997"/>
                  <a:pt x="2173329" y="3349997"/>
                </a:cubicBezTo>
                <a:cubicBezTo>
                  <a:pt x="2176926" y="3355212"/>
                  <a:pt x="2178724" y="3359169"/>
                  <a:pt x="2178724" y="3361866"/>
                </a:cubicBezTo>
                <a:cubicBezTo>
                  <a:pt x="2178724" y="3363125"/>
                  <a:pt x="2175487" y="3365643"/>
                  <a:pt x="2169014" y="3369419"/>
                </a:cubicBezTo>
                <a:cubicBezTo>
                  <a:pt x="2169014" y="3372117"/>
                  <a:pt x="2162540" y="3376433"/>
                  <a:pt x="2149591" y="3382367"/>
                </a:cubicBezTo>
                <a:cubicBezTo>
                  <a:pt x="2147432" y="3382367"/>
                  <a:pt x="2146354" y="3384166"/>
                  <a:pt x="2146354" y="3387762"/>
                </a:cubicBezTo>
                <a:cubicBezTo>
                  <a:pt x="2142756" y="3390999"/>
                  <a:pt x="2140960" y="3393877"/>
                  <a:pt x="2140960" y="3396394"/>
                </a:cubicBezTo>
                <a:lnTo>
                  <a:pt x="2142037" y="3396394"/>
                </a:lnTo>
                <a:lnTo>
                  <a:pt x="2145275" y="3397473"/>
                </a:lnTo>
                <a:lnTo>
                  <a:pt x="2163619" y="3394236"/>
                </a:lnTo>
                <a:lnTo>
                  <a:pt x="2174409" y="3394236"/>
                </a:lnTo>
                <a:cubicBezTo>
                  <a:pt x="2177465" y="3396394"/>
                  <a:pt x="2180343" y="3397473"/>
                  <a:pt x="2183040" y="3397473"/>
                </a:cubicBezTo>
                <a:lnTo>
                  <a:pt x="2189514" y="3394236"/>
                </a:lnTo>
                <a:lnTo>
                  <a:pt x="2194909" y="3394236"/>
                </a:lnTo>
                <a:cubicBezTo>
                  <a:pt x="2209296" y="3396754"/>
                  <a:pt x="2216490" y="3398552"/>
                  <a:pt x="2216490" y="3399631"/>
                </a:cubicBezTo>
                <a:cubicBezTo>
                  <a:pt x="2214333" y="3401789"/>
                  <a:pt x="2210735" y="3402868"/>
                  <a:pt x="2205699" y="3402868"/>
                </a:cubicBezTo>
                <a:lnTo>
                  <a:pt x="2201384" y="3407319"/>
                </a:lnTo>
                <a:lnTo>
                  <a:pt x="2200305" y="3407319"/>
                </a:lnTo>
                <a:lnTo>
                  <a:pt x="2190593" y="3403947"/>
                </a:lnTo>
                <a:lnTo>
                  <a:pt x="2180883" y="3405026"/>
                </a:lnTo>
                <a:lnTo>
                  <a:pt x="2166856" y="3402868"/>
                </a:lnTo>
                <a:lnTo>
                  <a:pt x="2144196" y="3405026"/>
                </a:lnTo>
                <a:lnTo>
                  <a:pt x="2136643" y="3405026"/>
                </a:lnTo>
                <a:lnTo>
                  <a:pt x="2130169" y="3403947"/>
                </a:lnTo>
                <a:lnTo>
                  <a:pt x="2129091" y="3405026"/>
                </a:lnTo>
                <a:lnTo>
                  <a:pt x="2128011" y="3405026"/>
                </a:lnTo>
                <a:lnTo>
                  <a:pt x="2119379" y="3402868"/>
                </a:lnTo>
                <a:lnTo>
                  <a:pt x="2104273" y="3405026"/>
                </a:lnTo>
                <a:lnTo>
                  <a:pt x="2101035" y="3405026"/>
                </a:lnTo>
                <a:lnTo>
                  <a:pt x="2094428" y="3403947"/>
                </a:lnTo>
                <a:lnTo>
                  <a:pt x="2091191" y="3405026"/>
                </a:lnTo>
                <a:lnTo>
                  <a:pt x="2091191" y="3412714"/>
                </a:lnTo>
                <a:lnTo>
                  <a:pt x="2094428" y="3434294"/>
                </a:lnTo>
                <a:lnTo>
                  <a:pt x="2093348" y="3445084"/>
                </a:lnTo>
                <a:lnTo>
                  <a:pt x="2093348" y="3451558"/>
                </a:lnTo>
                <a:lnTo>
                  <a:pt x="2090111" y="3461269"/>
                </a:lnTo>
                <a:cubicBezTo>
                  <a:pt x="2090111" y="3467384"/>
                  <a:pt x="2091549" y="3472059"/>
                  <a:pt x="2094428" y="3475296"/>
                </a:cubicBezTo>
                <a:lnTo>
                  <a:pt x="2094428" y="3476375"/>
                </a:lnTo>
                <a:cubicBezTo>
                  <a:pt x="2094428" y="3495797"/>
                  <a:pt x="2092270" y="3505508"/>
                  <a:pt x="2087953" y="3505508"/>
                </a:cubicBezTo>
                <a:lnTo>
                  <a:pt x="2085796" y="3505508"/>
                </a:lnTo>
                <a:lnTo>
                  <a:pt x="2085796" y="3506588"/>
                </a:lnTo>
                <a:cubicBezTo>
                  <a:pt x="2088493" y="3510364"/>
                  <a:pt x="2090650" y="3515399"/>
                  <a:pt x="2092270" y="3521694"/>
                </a:cubicBezTo>
                <a:lnTo>
                  <a:pt x="2094428" y="3523852"/>
                </a:lnTo>
                <a:lnTo>
                  <a:pt x="2094428" y="3529247"/>
                </a:lnTo>
                <a:cubicBezTo>
                  <a:pt x="2092988" y="3532124"/>
                  <a:pt x="2091191" y="3533563"/>
                  <a:pt x="2089033" y="3533563"/>
                </a:cubicBezTo>
                <a:lnTo>
                  <a:pt x="2089033" y="3535855"/>
                </a:lnTo>
                <a:lnTo>
                  <a:pt x="2093348" y="3540171"/>
                </a:lnTo>
                <a:cubicBezTo>
                  <a:pt x="2092988" y="3552400"/>
                  <a:pt x="2090470" y="3558515"/>
                  <a:pt x="2085796" y="3558515"/>
                </a:cubicBezTo>
                <a:lnTo>
                  <a:pt x="2085796" y="3562831"/>
                </a:lnTo>
                <a:cubicBezTo>
                  <a:pt x="2086876" y="3562831"/>
                  <a:pt x="2087953" y="3561392"/>
                  <a:pt x="2089033" y="3558515"/>
                </a:cubicBezTo>
                <a:lnTo>
                  <a:pt x="2090111" y="3557436"/>
                </a:lnTo>
                <a:lnTo>
                  <a:pt x="2094428" y="3557436"/>
                </a:lnTo>
                <a:lnTo>
                  <a:pt x="2095507" y="3566068"/>
                </a:lnTo>
                <a:cubicBezTo>
                  <a:pt x="2092448" y="3578296"/>
                  <a:pt x="2090291" y="3584411"/>
                  <a:pt x="2089033" y="3584411"/>
                </a:cubicBezTo>
                <a:lnTo>
                  <a:pt x="2090111" y="3589806"/>
                </a:lnTo>
                <a:lnTo>
                  <a:pt x="2090111" y="3591964"/>
                </a:lnTo>
                <a:cubicBezTo>
                  <a:pt x="2088313" y="3595561"/>
                  <a:pt x="2085076" y="3597359"/>
                  <a:pt x="2080400" y="3597359"/>
                </a:cubicBezTo>
                <a:lnTo>
                  <a:pt x="2071767" y="3595201"/>
                </a:lnTo>
                <a:lnTo>
                  <a:pt x="2064215" y="3596280"/>
                </a:lnTo>
                <a:lnTo>
                  <a:pt x="2055584" y="3595201"/>
                </a:lnTo>
                <a:lnTo>
                  <a:pt x="2051268" y="3597359"/>
                </a:lnTo>
                <a:cubicBezTo>
                  <a:pt x="2045692" y="3597359"/>
                  <a:pt x="2041736" y="3592324"/>
                  <a:pt x="2039399" y="3582253"/>
                </a:cubicBezTo>
                <a:lnTo>
                  <a:pt x="2039399" y="3579016"/>
                </a:lnTo>
                <a:lnTo>
                  <a:pt x="2042635" y="3569305"/>
                </a:lnTo>
                <a:lnTo>
                  <a:pt x="2040478" y="3550962"/>
                </a:lnTo>
                <a:lnTo>
                  <a:pt x="2042635" y="3539092"/>
                </a:lnTo>
                <a:lnTo>
                  <a:pt x="2040478" y="3518457"/>
                </a:lnTo>
                <a:lnTo>
                  <a:pt x="2044793" y="3509825"/>
                </a:lnTo>
                <a:lnTo>
                  <a:pt x="2043715" y="3495797"/>
                </a:lnTo>
                <a:lnTo>
                  <a:pt x="2044793" y="3489323"/>
                </a:lnTo>
                <a:lnTo>
                  <a:pt x="2039399" y="3474217"/>
                </a:lnTo>
                <a:cubicBezTo>
                  <a:pt x="2039399" y="3467024"/>
                  <a:pt x="2041196" y="3460910"/>
                  <a:pt x="2044793" y="3455874"/>
                </a:cubicBezTo>
                <a:lnTo>
                  <a:pt x="2041556" y="3450479"/>
                </a:lnTo>
                <a:lnTo>
                  <a:pt x="2041556" y="3444005"/>
                </a:lnTo>
                <a:lnTo>
                  <a:pt x="2043715" y="3435373"/>
                </a:lnTo>
                <a:lnTo>
                  <a:pt x="2041556" y="3427820"/>
                </a:lnTo>
                <a:lnTo>
                  <a:pt x="2042635" y="3410556"/>
                </a:lnTo>
                <a:lnTo>
                  <a:pt x="2041556" y="3409477"/>
                </a:lnTo>
                <a:lnTo>
                  <a:pt x="2041556" y="3408398"/>
                </a:lnTo>
                <a:lnTo>
                  <a:pt x="2042635" y="3403947"/>
                </a:lnTo>
                <a:cubicBezTo>
                  <a:pt x="2042635" y="3398912"/>
                  <a:pt x="2040837" y="3390280"/>
                  <a:pt x="2037241" y="3378051"/>
                </a:cubicBezTo>
                <a:lnTo>
                  <a:pt x="2044793" y="3374814"/>
                </a:lnTo>
                <a:cubicBezTo>
                  <a:pt x="2048210" y="3374814"/>
                  <a:pt x="2055763" y="3378771"/>
                  <a:pt x="2067453" y="3386683"/>
                </a:cubicBezTo>
                <a:lnTo>
                  <a:pt x="2077164" y="3385604"/>
                </a:lnTo>
                <a:cubicBezTo>
                  <a:pt x="2084716" y="3391359"/>
                  <a:pt x="2089751" y="3394236"/>
                  <a:pt x="2092270" y="3394236"/>
                </a:cubicBezTo>
                <a:lnTo>
                  <a:pt x="2110747" y="3394236"/>
                </a:lnTo>
                <a:lnTo>
                  <a:pt x="2111826" y="3380209"/>
                </a:lnTo>
                <a:lnTo>
                  <a:pt x="2109668" y="3370498"/>
                </a:lnTo>
                <a:cubicBezTo>
                  <a:pt x="2109668" y="3365103"/>
                  <a:pt x="2111107" y="3358270"/>
                  <a:pt x="2113984" y="3349997"/>
                </a:cubicBezTo>
                <a:cubicBezTo>
                  <a:pt x="2115423" y="3344962"/>
                  <a:pt x="2122617" y="3342444"/>
                  <a:pt x="2135564" y="3342444"/>
                </a:cubicBezTo>
                <a:close/>
                <a:moveTo>
                  <a:pt x="3642535" y="3342039"/>
                </a:moveTo>
                <a:lnTo>
                  <a:pt x="3643614" y="3342039"/>
                </a:lnTo>
                <a:cubicBezTo>
                  <a:pt x="3649458" y="3342399"/>
                  <a:pt x="3658000" y="3345951"/>
                  <a:pt x="3669240" y="3352695"/>
                </a:cubicBezTo>
                <a:lnTo>
                  <a:pt x="3671263" y="3352695"/>
                </a:lnTo>
                <a:lnTo>
                  <a:pt x="3679895" y="3350537"/>
                </a:lnTo>
                <a:lnTo>
                  <a:pt x="3681918" y="3350537"/>
                </a:lnTo>
                <a:cubicBezTo>
                  <a:pt x="3686954" y="3353594"/>
                  <a:pt x="3689472" y="3355752"/>
                  <a:pt x="3689472" y="3357011"/>
                </a:cubicBezTo>
                <a:lnTo>
                  <a:pt x="3689472" y="3359169"/>
                </a:lnTo>
                <a:cubicBezTo>
                  <a:pt x="3681828" y="3366092"/>
                  <a:pt x="3676478" y="3373196"/>
                  <a:pt x="3673421" y="3380479"/>
                </a:cubicBezTo>
                <a:cubicBezTo>
                  <a:pt x="3670634" y="3380839"/>
                  <a:pt x="3669240" y="3382592"/>
                  <a:pt x="3669240" y="3385739"/>
                </a:cubicBezTo>
                <a:lnTo>
                  <a:pt x="3670319" y="3391134"/>
                </a:lnTo>
                <a:cubicBezTo>
                  <a:pt x="3667801" y="3391134"/>
                  <a:pt x="3662451" y="3396439"/>
                  <a:pt x="3654269" y="3407049"/>
                </a:cubicBezTo>
                <a:lnTo>
                  <a:pt x="3654269" y="3408128"/>
                </a:lnTo>
                <a:lnTo>
                  <a:pt x="3655348" y="3413523"/>
                </a:lnTo>
                <a:lnTo>
                  <a:pt x="3656427" y="3413523"/>
                </a:lnTo>
                <a:lnTo>
                  <a:pt x="3659529" y="3411365"/>
                </a:lnTo>
                <a:lnTo>
                  <a:pt x="3663845" y="3412444"/>
                </a:lnTo>
                <a:lnTo>
                  <a:pt x="3676658" y="3411365"/>
                </a:lnTo>
                <a:lnTo>
                  <a:pt x="3697969" y="3411365"/>
                </a:lnTo>
                <a:lnTo>
                  <a:pt x="3706466" y="3413523"/>
                </a:lnTo>
                <a:lnTo>
                  <a:pt x="3712940" y="3411365"/>
                </a:lnTo>
                <a:lnTo>
                  <a:pt x="3719279" y="3412444"/>
                </a:lnTo>
                <a:lnTo>
                  <a:pt x="3720358" y="3412444"/>
                </a:lnTo>
                <a:cubicBezTo>
                  <a:pt x="3724494" y="3412444"/>
                  <a:pt x="3728765" y="3408893"/>
                  <a:pt x="3733171" y="3401789"/>
                </a:cubicBezTo>
                <a:cubicBezTo>
                  <a:pt x="3735869" y="3401789"/>
                  <a:pt x="3738701" y="3400710"/>
                  <a:pt x="3741668" y="3398552"/>
                </a:cubicBezTo>
                <a:lnTo>
                  <a:pt x="3758798" y="3405970"/>
                </a:lnTo>
                <a:cubicBezTo>
                  <a:pt x="3759517" y="3408128"/>
                  <a:pt x="3764822" y="3411680"/>
                  <a:pt x="3774713" y="3416626"/>
                </a:cubicBezTo>
                <a:lnTo>
                  <a:pt x="3780108" y="3426337"/>
                </a:lnTo>
                <a:cubicBezTo>
                  <a:pt x="3774443" y="3434339"/>
                  <a:pt x="3771611" y="3445354"/>
                  <a:pt x="3771611" y="3459381"/>
                </a:cubicBezTo>
                <a:lnTo>
                  <a:pt x="3772690" y="3459381"/>
                </a:lnTo>
                <a:lnTo>
                  <a:pt x="3776871" y="3456144"/>
                </a:lnTo>
                <a:lnTo>
                  <a:pt x="3780108" y="3456144"/>
                </a:lnTo>
                <a:cubicBezTo>
                  <a:pt x="3782445" y="3456144"/>
                  <a:pt x="3786357" y="3464327"/>
                  <a:pt x="3791842" y="3480691"/>
                </a:cubicBezTo>
                <a:lnTo>
                  <a:pt x="3791842" y="3481770"/>
                </a:lnTo>
                <a:cubicBezTo>
                  <a:pt x="3788245" y="3485277"/>
                  <a:pt x="3783615" y="3487031"/>
                  <a:pt x="3777950" y="3487031"/>
                </a:cubicBezTo>
                <a:lnTo>
                  <a:pt x="3769453" y="3485952"/>
                </a:lnTo>
                <a:lnTo>
                  <a:pt x="3767295" y="3493505"/>
                </a:lnTo>
                <a:cubicBezTo>
                  <a:pt x="3767834" y="3498630"/>
                  <a:pt x="3768913" y="3502182"/>
                  <a:pt x="3770532" y="3504160"/>
                </a:cubicBezTo>
                <a:lnTo>
                  <a:pt x="3770532" y="3514815"/>
                </a:lnTo>
                <a:cubicBezTo>
                  <a:pt x="3781141" y="3524256"/>
                  <a:pt x="3786447" y="3533158"/>
                  <a:pt x="3786447" y="3541520"/>
                </a:cubicBezTo>
                <a:cubicBezTo>
                  <a:pt x="3788605" y="3541520"/>
                  <a:pt x="3790403" y="3542914"/>
                  <a:pt x="3791842" y="3545701"/>
                </a:cubicBezTo>
                <a:lnTo>
                  <a:pt x="3789684" y="3547859"/>
                </a:lnTo>
                <a:lnTo>
                  <a:pt x="3787526" y="3547859"/>
                </a:lnTo>
                <a:lnTo>
                  <a:pt x="3784424" y="3545701"/>
                </a:lnTo>
                <a:cubicBezTo>
                  <a:pt x="3781007" y="3545701"/>
                  <a:pt x="3777410" y="3546780"/>
                  <a:pt x="3773634" y="3548938"/>
                </a:cubicBezTo>
                <a:lnTo>
                  <a:pt x="3762979" y="3545701"/>
                </a:lnTo>
                <a:lnTo>
                  <a:pt x="3762035" y="3546780"/>
                </a:lnTo>
                <a:lnTo>
                  <a:pt x="3762035" y="3553254"/>
                </a:lnTo>
                <a:lnTo>
                  <a:pt x="3762979" y="3557436"/>
                </a:lnTo>
                <a:lnTo>
                  <a:pt x="3762035" y="3561752"/>
                </a:lnTo>
                <a:lnTo>
                  <a:pt x="3762979" y="3564989"/>
                </a:lnTo>
                <a:cubicBezTo>
                  <a:pt x="3761450" y="3584860"/>
                  <a:pt x="3756505" y="3594796"/>
                  <a:pt x="3748142" y="3594796"/>
                </a:cubicBezTo>
                <a:lnTo>
                  <a:pt x="3738566" y="3594796"/>
                </a:lnTo>
                <a:cubicBezTo>
                  <a:pt x="3733530" y="3601180"/>
                  <a:pt x="3727461" y="3604372"/>
                  <a:pt x="3720358" y="3604372"/>
                </a:cubicBezTo>
                <a:lnTo>
                  <a:pt x="3711861" y="3603293"/>
                </a:lnTo>
                <a:lnTo>
                  <a:pt x="3705387" y="3605451"/>
                </a:lnTo>
                <a:lnTo>
                  <a:pt x="3702285" y="3605451"/>
                </a:lnTo>
                <a:cubicBezTo>
                  <a:pt x="3698508" y="3603653"/>
                  <a:pt x="3696350" y="3601540"/>
                  <a:pt x="3695811" y="3599112"/>
                </a:cubicBezTo>
                <a:lnTo>
                  <a:pt x="3696890" y="3598033"/>
                </a:lnTo>
                <a:lnTo>
                  <a:pt x="3695811" y="3587378"/>
                </a:lnTo>
                <a:lnTo>
                  <a:pt x="3695811" y="3581983"/>
                </a:lnTo>
                <a:lnTo>
                  <a:pt x="3684076" y="3574565"/>
                </a:lnTo>
                <a:cubicBezTo>
                  <a:pt x="3684076" y="3572587"/>
                  <a:pt x="3680884" y="3570788"/>
                  <a:pt x="3674500" y="3569170"/>
                </a:cubicBezTo>
                <a:cubicBezTo>
                  <a:pt x="3674500" y="3567012"/>
                  <a:pt x="3669869" y="3564539"/>
                  <a:pt x="3660608" y="3561752"/>
                </a:cubicBezTo>
                <a:lnTo>
                  <a:pt x="3660608" y="3556357"/>
                </a:lnTo>
                <a:cubicBezTo>
                  <a:pt x="3661327" y="3553569"/>
                  <a:pt x="3665239" y="3552175"/>
                  <a:pt x="3672342" y="3552175"/>
                </a:cubicBezTo>
                <a:lnTo>
                  <a:pt x="3685155" y="3554199"/>
                </a:lnTo>
                <a:lnTo>
                  <a:pt x="3690551" y="3553254"/>
                </a:lnTo>
                <a:lnTo>
                  <a:pt x="3695811" y="3556357"/>
                </a:lnTo>
                <a:lnTo>
                  <a:pt x="3701206" y="3556357"/>
                </a:lnTo>
                <a:cubicBezTo>
                  <a:pt x="3704173" y="3553569"/>
                  <a:pt x="3707005" y="3552175"/>
                  <a:pt x="3709703" y="3552175"/>
                </a:cubicBezTo>
                <a:lnTo>
                  <a:pt x="3712940" y="3552175"/>
                </a:lnTo>
                <a:lnTo>
                  <a:pt x="3714019" y="3547859"/>
                </a:lnTo>
                <a:lnTo>
                  <a:pt x="3712940" y="3542464"/>
                </a:lnTo>
                <a:lnTo>
                  <a:pt x="3716177" y="3539362"/>
                </a:lnTo>
                <a:lnTo>
                  <a:pt x="3716177" y="3535046"/>
                </a:lnTo>
                <a:lnTo>
                  <a:pt x="3714019" y="3532888"/>
                </a:lnTo>
                <a:cubicBezTo>
                  <a:pt x="3703318" y="3536845"/>
                  <a:pt x="3697969" y="3540396"/>
                  <a:pt x="3697969" y="3543543"/>
                </a:cubicBezTo>
                <a:lnTo>
                  <a:pt x="3693653" y="3548938"/>
                </a:lnTo>
                <a:lnTo>
                  <a:pt x="3662766" y="3548938"/>
                </a:lnTo>
                <a:cubicBezTo>
                  <a:pt x="3656562" y="3548938"/>
                  <a:pt x="3652291" y="3554963"/>
                  <a:pt x="3649953" y="3567012"/>
                </a:cubicBezTo>
                <a:cubicBezTo>
                  <a:pt x="3648065" y="3574115"/>
                  <a:pt x="3644513" y="3577667"/>
                  <a:pt x="3639298" y="3577667"/>
                </a:cubicBezTo>
                <a:lnTo>
                  <a:pt x="3629722" y="3577667"/>
                </a:lnTo>
                <a:lnTo>
                  <a:pt x="3620146" y="3579825"/>
                </a:lnTo>
                <a:lnTo>
                  <a:pt x="3619067" y="3578746"/>
                </a:lnTo>
                <a:lnTo>
                  <a:pt x="3617988" y="3578746"/>
                </a:lnTo>
                <a:lnTo>
                  <a:pt x="3611648" y="3579825"/>
                </a:lnTo>
                <a:lnTo>
                  <a:pt x="3601937" y="3574565"/>
                </a:lnTo>
                <a:lnTo>
                  <a:pt x="3599914" y="3572407"/>
                </a:lnTo>
                <a:cubicBezTo>
                  <a:pt x="3596138" y="3590210"/>
                  <a:pt x="3587236" y="3599112"/>
                  <a:pt x="3573209" y="3599112"/>
                </a:cubicBezTo>
                <a:cubicBezTo>
                  <a:pt x="3570331" y="3600461"/>
                  <a:pt x="3566420" y="3601135"/>
                  <a:pt x="3561475" y="3601135"/>
                </a:cubicBezTo>
                <a:lnTo>
                  <a:pt x="3545424" y="3587378"/>
                </a:lnTo>
                <a:cubicBezTo>
                  <a:pt x="3542637" y="3583242"/>
                  <a:pt x="3541243" y="3580005"/>
                  <a:pt x="3541243" y="3577667"/>
                </a:cubicBezTo>
                <a:lnTo>
                  <a:pt x="3542322" y="3539362"/>
                </a:lnTo>
                <a:lnTo>
                  <a:pt x="3543401" y="3533967"/>
                </a:lnTo>
                <a:cubicBezTo>
                  <a:pt x="3537287" y="3533967"/>
                  <a:pt x="3532296" y="3529696"/>
                  <a:pt x="3528430" y="3521154"/>
                </a:cubicBezTo>
                <a:lnTo>
                  <a:pt x="3532746" y="3518052"/>
                </a:lnTo>
                <a:lnTo>
                  <a:pt x="3541243" y="3520075"/>
                </a:lnTo>
                <a:cubicBezTo>
                  <a:pt x="3547807" y="3520075"/>
                  <a:pt x="3554191" y="3511578"/>
                  <a:pt x="3560396" y="3494584"/>
                </a:cubicBezTo>
                <a:lnTo>
                  <a:pt x="3575367" y="3472194"/>
                </a:lnTo>
                <a:lnTo>
                  <a:pt x="3575367" y="3470036"/>
                </a:lnTo>
                <a:lnTo>
                  <a:pt x="3566870" y="3468957"/>
                </a:lnTo>
                <a:lnTo>
                  <a:pt x="3559317" y="3473273"/>
                </a:lnTo>
                <a:lnTo>
                  <a:pt x="3557159" y="3473273"/>
                </a:lnTo>
                <a:cubicBezTo>
                  <a:pt x="3543671" y="3463113"/>
                  <a:pt x="3536927" y="3452053"/>
                  <a:pt x="3536927" y="3440094"/>
                </a:cubicBezTo>
                <a:cubicBezTo>
                  <a:pt x="3536927" y="3432451"/>
                  <a:pt x="3533735" y="3425707"/>
                  <a:pt x="3527351" y="3419863"/>
                </a:cubicBezTo>
                <a:lnTo>
                  <a:pt x="3527351" y="3417705"/>
                </a:lnTo>
                <a:cubicBezTo>
                  <a:pt x="3527351" y="3415996"/>
                  <a:pt x="3530184" y="3414602"/>
                  <a:pt x="3535848" y="3413523"/>
                </a:cubicBezTo>
                <a:lnTo>
                  <a:pt x="3539085" y="3413523"/>
                </a:lnTo>
                <a:lnTo>
                  <a:pt x="3544480" y="3416626"/>
                </a:lnTo>
                <a:lnTo>
                  <a:pt x="3555136" y="3414602"/>
                </a:lnTo>
                <a:cubicBezTo>
                  <a:pt x="3560081" y="3418289"/>
                  <a:pt x="3567184" y="3420402"/>
                  <a:pt x="3576446" y="3420942"/>
                </a:cubicBezTo>
                <a:cubicBezTo>
                  <a:pt x="3583549" y="3428585"/>
                  <a:pt x="3587101" y="3434294"/>
                  <a:pt x="3587101" y="3438071"/>
                </a:cubicBezTo>
                <a:lnTo>
                  <a:pt x="3599914" y="3410286"/>
                </a:lnTo>
                <a:cubicBezTo>
                  <a:pt x="3602162" y="3401205"/>
                  <a:pt x="3606747" y="3394461"/>
                  <a:pt x="3613671" y="3390055"/>
                </a:cubicBezTo>
                <a:cubicBezTo>
                  <a:pt x="3615829" y="3390055"/>
                  <a:pt x="3616908" y="3392168"/>
                  <a:pt x="3616908" y="3396394"/>
                </a:cubicBezTo>
                <a:lnTo>
                  <a:pt x="3619067" y="3396394"/>
                </a:lnTo>
                <a:cubicBezTo>
                  <a:pt x="3619067" y="3392708"/>
                  <a:pt x="3622978" y="3384525"/>
                  <a:pt x="3630801" y="3371847"/>
                </a:cubicBezTo>
                <a:lnTo>
                  <a:pt x="3630801" y="3370768"/>
                </a:lnTo>
                <a:lnTo>
                  <a:pt x="3628643" y="3364429"/>
                </a:lnTo>
                <a:lnTo>
                  <a:pt x="3628643" y="3363350"/>
                </a:lnTo>
                <a:lnTo>
                  <a:pt x="3630801" y="3360113"/>
                </a:lnTo>
                <a:lnTo>
                  <a:pt x="3630801" y="3359169"/>
                </a:lnTo>
                <a:lnTo>
                  <a:pt x="3626485" y="3346355"/>
                </a:lnTo>
                <a:cubicBezTo>
                  <a:pt x="3626485" y="3344917"/>
                  <a:pt x="3631834" y="3343478"/>
                  <a:pt x="3642535" y="3342039"/>
                </a:cubicBezTo>
                <a:close/>
                <a:moveTo>
                  <a:pt x="9291338" y="3341095"/>
                </a:moveTo>
                <a:lnTo>
                  <a:pt x="9320337" y="3360248"/>
                </a:lnTo>
                <a:lnTo>
                  <a:pt x="9323574" y="3372926"/>
                </a:lnTo>
                <a:lnTo>
                  <a:pt x="9323574" y="3377242"/>
                </a:lnTo>
                <a:cubicBezTo>
                  <a:pt x="9317819" y="3384705"/>
                  <a:pt x="9314942" y="3390729"/>
                  <a:pt x="9314942" y="3395315"/>
                </a:cubicBezTo>
                <a:lnTo>
                  <a:pt x="9314942" y="3407994"/>
                </a:lnTo>
                <a:lnTo>
                  <a:pt x="9311705" y="3421886"/>
                </a:lnTo>
                <a:lnTo>
                  <a:pt x="9314942" y="3434564"/>
                </a:lnTo>
                <a:cubicBezTo>
                  <a:pt x="9317100" y="3435283"/>
                  <a:pt x="9318179" y="3437441"/>
                  <a:pt x="9318179" y="3441038"/>
                </a:cubicBezTo>
                <a:lnTo>
                  <a:pt x="9316021" y="3470711"/>
                </a:lnTo>
                <a:lnTo>
                  <a:pt x="9318179" y="3496202"/>
                </a:lnTo>
                <a:lnTo>
                  <a:pt x="9313863" y="3530326"/>
                </a:lnTo>
                <a:lnTo>
                  <a:pt x="9316021" y="3536665"/>
                </a:lnTo>
                <a:lnTo>
                  <a:pt x="9316021" y="3541925"/>
                </a:lnTo>
                <a:lnTo>
                  <a:pt x="9314942" y="3548399"/>
                </a:lnTo>
                <a:lnTo>
                  <a:pt x="9318179" y="3554738"/>
                </a:lnTo>
                <a:cubicBezTo>
                  <a:pt x="9316740" y="3572452"/>
                  <a:pt x="9314582" y="3581309"/>
                  <a:pt x="9311705" y="3581309"/>
                </a:cubicBezTo>
                <a:lnTo>
                  <a:pt x="9312784" y="3582388"/>
                </a:lnTo>
                <a:lnTo>
                  <a:pt x="9312784" y="3583467"/>
                </a:lnTo>
                <a:cubicBezTo>
                  <a:pt x="9312784" y="3586434"/>
                  <a:pt x="9308153" y="3592773"/>
                  <a:pt x="9298891" y="3602484"/>
                </a:cubicBezTo>
                <a:lnTo>
                  <a:pt x="9293496" y="3599382"/>
                </a:lnTo>
                <a:lnTo>
                  <a:pt x="9290259" y="3599382"/>
                </a:lnTo>
                <a:cubicBezTo>
                  <a:pt x="9287382" y="3601990"/>
                  <a:pt x="9282751" y="3604462"/>
                  <a:pt x="9276367" y="3606800"/>
                </a:cubicBezTo>
                <a:cubicBezTo>
                  <a:pt x="9264138" y="3606800"/>
                  <a:pt x="9258024" y="3600416"/>
                  <a:pt x="9258024" y="3587648"/>
                </a:cubicBezTo>
                <a:cubicBezTo>
                  <a:pt x="9258024" y="3584501"/>
                  <a:pt x="9256585" y="3580949"/>
                  <a:pt x="9253708" y="3576993"/>
                </a:cubicBezTo>
                <a:lnTo>
                  <a:pt x="9253708" y="3571732"/>
                </a:lnTo>
                <a:lnTo>
                  <a:pt x="9256945" y="3571732"/>
                </a:lnTo>
                <a:lnTo>
                  <a:pt x="9256945" y="3569574"/>
                </a:lnTo>
                <a:lnTo>
                  <a:pt x="9251550" y="3569574"/>
                </a:lnTo>
                <a:lnTo>
                  <a:pt x="9237658" y="3562156"/>
                </a:lnTo>
                <a:lnTo>
                  <a:pt x="9237658" y="3561077"/>
                </a:lnTo>
                <a:cubicBezTo>
                  <a:pt x="9237658" y="3559639"/>
                  <a:pt x="9238737" y="3558919"/>
                  <a:pt x="9240895" y="3558919"/>
                </a:cubicBezTo>
                <a:lnTo>
                  <a:pt x="9247234" y="3559998"/>
                </a:lnTo>
                <a:cubicBezTo>
                  <a:pt x="9253708" y="3556491"/>
                  <a:pt x="9258744" y="3554738"/>
                  <a:pt x="9262340" y="3554738"/>
                </a:cubicBezTo>
                <a:lnTo>
                  <a:pt x="9267735" y="3554738"/>
                </a:lnTo>
                <a:cubicBezTo>
                  <a:pt x="9267735" y="3551681"/>
                  <a:pt x="9265937" y="3548489"/>
                  <a:pt x="9262340" y="3545162"/>
                </a:cubicBezTo>
                <a:lnTo>
                  <a:pt x="9265577" y="3539902"/>
                </a:lnTo>
                <a:lnTo>
                  <a:pt x="9265577" y="3538823"/>
                </a:lnTo>
                <a:lnTo>
                  <a:pt x="9263419" y="3535586"/>
                </a:lnTo>
                <a:lnTo>
                  <a:pt x="9263419" y="3531405"/>
                </a:lnTo>
                <a:cubicBezTo>
                  <a:pt x="9266117" y="3520705"/>
                  <a:pt x="9267915" y="3515354"/>
                  <a:pt x="9268814" y="3515354"/>
                </a:cubicBezTo>
                <a:lnTo>
                  <a:pt x="9269893" y="3515354"/>
                </a:lnTo>
                <a:cubicBezTo>
                  <a:pt x="9266297" y="3510049"/>
                  <a:pt x="9264498" y="3504744"/>
                  <a:pt x="9264498" y="3499439"/>
                </a:cubicBezTo>
                <a:lnTo>
                  <a:pt x="9265577" y="3496202"/>
                </a:lnTo>
                <a:lnTo>
                  <a:pt x="9260182" y="3495258"/>
                </a:lnTo>
                <a:cubicBezTo>
                  <a:pt x="9258204" y="3496607"/>
                  <a:pt x="9250696" y="3497641"/>
                  <a:pt x="9237658" y="3498360"/>
                </a:cubicBezTo>
                <a:lnTo>
                  <a:pt x="9236579" y="3499439"/>
                </a:lnTo>
                <a:lnTo>
                  <a:pt x="9237658" y="3500518"/>
                </a:lnTo>
                <a:lnTo>
                  <a:pt x="9237658" y="3505778"/>
                </a:lnTo>
                <a:lnTo>
                  <a:pt x="9234421" y="3516433"/>
                </a:lnTo>
                <a:lnTo>
                  <a:pt x="9233342" y="3516433"/>
                </a:lnTo>
                <a:lnTo>
                  <a:pt x="9234421" y="3517512"/>
                </a:lnTo>
                <a:lnTo>
                  <a:pt x="9234421" y="3523852"/>
                </a:lnTo>
                <a:cubicBezTo>
                  <a:pt x="9234421" y="3525290"/>
                  <a:pt x="9232623" y="3526010"/>
                  <a:pt x="9229026" y="3526010"/>
                </a:cubicBezTo>
                <a:lnTo>
                  <a:pt x="9226868" y="3537744"/>
                </a:lnTo>
                <a:lnTo>
                  <a:pt x="9227947" y="3541925"/>
                </a:lnTo>
                <a:cubicBezTo>
                  <a:pt x="9222732" y="3553974"/>
                  <a:pt x="9217741" y="3559998"/>
                  <a:pt x="9212976" y="3559998"/>
                </a:cubicBezTo>
                <a:cubicBezTo>
                  <a:pt x="9208660" y="3563235"/>
                  <a:pt x="9206502" y="3567147"/>
                  <a:pt x="9206502" y="3571732"/>
                </a:cubicBezTo>
                <a:cubicBezTo>
                  <a:pt x="9193913" y="3578476"/>
                  <a:pt x="9183168" y="3585894"/>
                  <a:pt x="9174266" y="3593987"/>
                </a:cubicBezTo>
                <a:cubicBezTo>
                  <a:pt x="9169950" y="3599022"/>
                  <a:pt x="9167073" y="3601540"/>
                  <a:pt x="9165634" y="3601540"/>
                </a:cubicBezTo>
                <a:cubicBezTo>
                  <a:pt x="9158441" y="3601540"/>
                  <a:pt x="9154844" y="3598707"/>
                  <a:pt x="9154844" y="3593043"/>
                </a:cubicBezTo>
                <a:lnTo>
                  <a:pt x="9154844" y="3588727"/>
                </a:lnTo>
                <a:lnTo>
                  <a:pt x="9157002" y="3586569"/>
                </a:lnTo>
                <a:lnTo>
                  <a:pt x="9163476" y="3586569"/>
                </a:lnTo>
                <a:cubicBezTo>
                  <a:pt x="9167073" y="3575959"/>
                  <a:pt x="9171389" y="3570653"/>
                  <a:pt x="9176424" y="3570653"/>
                </a:cubicBezTo>
                <a:lnTo>
                  <a:pt x="9177504" y="3570653"/>
                </a:lnTo>
                <a:lnTo>
                  <a:pt x="9177504" y="3568495"/>
                </a:lnTo>
                <a:cubicBezTo>
                  <a:pt x="9175346" y="3565888"/>
                  <a:pt x="9174266" y="3563415"/>
                  <a:pt x="9174266" y="3561077"/>
                </a:cubicBezTo>
                <a:cubicBezTo>
                  <a:pt x="9174266" y="3559009"/>
                  <a:pt x="9177144" y="3555098"/>
                  <a:pt x="9182899" y="3549343"/>
                </a:cubicBezTo>
                <a:lnTo>
                  <a:pt x="9182899" y="3547320"/>
                </a:lnTo>
                <a:lnTo>
                  <a:pt x="9181820" y="3543004"/>
                </a:lnTo>
                <a:lnTo>
                  <a:pt x="9182899" y="3539902"/>
                </a:lnTo>
                <a:lnTo>
                  <a:pt x="9181820" y="3539902"/>
                </a:lnTo>
                <a:cubicBezTo>
                  <a:pt x="9180740" y="3539902"/>
                  <a:pt x="9178942" y="3542734"/>
                  <a:pt x="9176424" y="3548399"/>
                </a:cubicBezTo>
                <a:lnTo>
                  <a:pt x="9174266" y="3548399"/>
                </a:lnTo>
                <a:lnTo>
                  <a:pt x="9152686" y="3546241"/>
                </a:lnTo>
                <a:lnTo>
                  <a:pt x="9140952" y="3547320"/>
                </a:lnTo>
                <a:cubicBezTo>
                  <a:pt x="9135917" y="3540936"/>
                  <a:pt x="9133399" y="3536665"/>
                  <a:pt x="9133399" y="3534507"/>
                </a:cubicBezTo>
                <a:lnTo>
                  <a:pt x="9133399" y="3530326"/>
                </a:lnTo>
                <a:cubicBezTo>
                  <a:pt x="9122699" y="3531135"/>
                  <a:pt x="9117349" y="3533248"/>
                  <a:pt x="9117349" y="3536665"/>
                </a:cubicBezTo>
                <a:lnTo>
                  <a:pt x="9117349" y="3543004"/>
                </a:lnTo>
                <a:cubicBezTo>
                  <a:pt x="9120136" y="3546241"/>
                  <a:pt x="9121530" y="3548714"/>
                  <a:pt x="9121530" y="3550422"/>
                </a:cubicBezTo>
                <a:cubicBezTo>
                  <a:pt x="9120721" y="3556806"/>
                  <a:pt x="9117529" y="3559998"/>
                  <a:pt x="9111954" y="3559998"/>
                </a:cubicBezTo>
                <a:cubicBezTo>
                  <a:pt x="9109077" y="3559998"/>
                  <a:pt x="9107638" y="3559324"/>
                  <a:pt x="9107638" y="3557975"/>
                </a:cubicBezTo>
                <a:lnTo>
                  <a:pt x="9106559" y="3558919"/>
                </a:lnTo>
                <a:lnTo>
                  <a:pt x="9105480" y="3558919"/>
                </a:lnTo>
                <a:lnTo>
                  <a:pt x="9092532" y="3554738"/>
                </a:lnTo>
                <a:lnTo>
                  <a:pt x="9081877" y="3556896"/>
                </a:lnTo>
                <a:lnTo>
                  <a:pt x="9077561" y="3552580"/>
                </a:lnTo>
                <a:lnTo>
                  <a:pt x="9078640" y="3539902"/>
                </a:lnTo>
                <a:lnTo>
                  <a:pt x="9077561" y="3535586"/>
                </a:lnTo>
                <a:lnTo>
                  <a:pt x="9080798" y="3532349"/>
                </a:lnTo>
                <a:cubicBezTo>
                  <a:pt x="9079539" y="3526864"/>
                  <a:pt x="9078100" y="3524031"/>
                  <a:pt x="9076482" y="3523852"/>
                </a:cubicBezTo>
                <a:lnTo>
                  <a:pt x="9078640" y="3505778"/>
                </a:lnTo>
                <a:lnTo>
                  <a:pt x="9075403" y="3497281"/>
                </a:lnTo>
                <a:lnTo>
                  <a:pt x="9075403" y="3466529"/>
                </a:lnTo>
                <a:cubicBezTo>
                  <a:pt x="9075583" y="3461584"/>
                  <a:pt x="9076302" y="3459111"/>
                  <a:pt x="9077561" y="3459111"/>
                </a:cubicBezTo>
                <a:lnTo>
                  <a:pt x="9075403" y="3452637"/>
                </a:lnTo>
                <a:lnTo>
                  <a:pt x="9075403" y="3450614"/>
                </a:lnTo>
                <a:lnTo>
                  <a:pt x="9076482" y="3420807"/>
                </a:lnTo>
                <a:lnTo>
                  <a:pt x="9075403" y="3407049"/>
                </a:lnTo>
                <a:lnTo>
                  <a:pt x="9082956" y="3401654"/>
                </a:lnTo>
                <a:lnTo>
                  <a:pt x="9082956" y="3398552"/>
                </a:lnTo>
                <a:cubicBezTo>
                  <a:pt x="9078640" y="3394236"/>
                  <a:pt x="9076482" y="3390685"/>
                  <a:pt x="9076482" y="3387897"/>
                </a:cubicBezTo>
                <a:lnTo>
                  <a:pt x="9076482" y="3382502"/>
                </a:lnTo>
                <a:lnTo>
                  <a:pt x="9078640" y="3379400"/>
                </a:lnTo>
                <a:lnTo>
                  <a:pt x="9077561" y="3378321"/>
                </a:lnTo>
                <a:lnTo>
                  <a:pt x="9078640" y="3372926"/>
                </a:lnTo>
                <a:lnTo>
                  <a:pt x="9078640" y="3371982"/>
                </a:lnTo>
                <a:lnTo>
                  <a:pt x="9073245" y="3355932"/>
                </a:lnTo>
                <a:lnTo>
                  <a:pt x="9076482" y="3353908"/>
                </a:lnTo>
                <a:lnTo>
                  <a:pt x="9078640" y="3353908"/>
                </a:lnTo>
                <a:cubicBezTo>
                  <a:pt x="9085743" y="3358494"/>
                  <a:pt x="9095050" y="3361641"/>
                  <a:pt x="9106559" y="3363350"/>
                </a:cubicBezTo>
                <a:cubicBezTo>
                  <a:pt x="9106559" y="3364609"/>
                  <a:pt x="9111909" y="3366767"/>
                  <a:pt x="9122609" y="3369824"/>
                </a:cubicBezTo>
                <a:lnTo>
                  <a:pt x="9123688" y="3369824"/>
                </a:lnTo>
                <a:lnTo>
                  <a:pt x="9126925" y="3367666"/>
                </a:lnTo>
                <a:lnTo>
                  <a:pt x="9131241" y="3367666"/>
                </a:lnTo>
                <a:lnTo>
                  <a:pt x="9135557" y="3369824"/>
                </a:lnTo>
                <a:cubicBezTo>
                  <a:pt x="9141672" y="3367126"/>
                  <a:pt x="9147741" y="3361461"/>
                  <a:pt x="9153765" y="3352829"/>
                </a:cubicBezTo>
                <a:lnTo>
                  <a:pt x="9155923" y="3352829"/>
                </a:lnTo>
                <a:cubicBezTo>
                  <a:pt x="9158081" y="3353009"/>
                  <a:pt x="9160239" y="3356516"/>
                  <a:pt x="9162397" y="3363350"/>
                </a:cubicBezTo>
                <a:cubicBezTo>
                  <a:pt x="9173907" y="3365148"/>
                  <a:pt x="9179662" y="3368340"/>
                  <a:pt x="9179662" y="3372926"/>
                </a:cubicBezTo>
                <a:lnTo>
                  <a:pt x="9186001" y="3371982"/>
                </a:lnTo>
                <a:lnTo>
                  <a:pt x="9191396" y="3374005"/>
                </a:lnTo>
                <a:lnTo>
                  <a:pt x="9193554" y="3370903"/>
                </a:lnTo>
                <a:lnTo>
                  <a:pt x="9190317" y="3349592"/>
                </a:lnTo>
                <a:lnTo>
                  <a:pt x="9191396" y="3348513"/>
                </a:lnTo>
                <a:lnTo>
                  <a:pt x="9194633" y="3348513"/>
                </a:lnTo>
                <a:lnTo>
                  <a:pt x="9223631" y="3355932"/>
                </a:lnTo>
                <a:lnTo>
                  <a:pt x="9231184" y="3354853"/>
                </a:lnTo>
                <a:cubicBezTo>
                  <a:pt x="9231184" y="3356831"/>
                  <a:pt x="9236219" y="3359663"/>
                  <a:pt x="9246290" y="3363350"/>
                </a:cubicBezTo>
                <a:lnTo>
                  <a:pt x="9246290" y="3365508"/>
                </a:lnTo>
                <a:lnTo>
                  <a:pt x="9248313" y="3365508"/>
                </a:lnTo>
                <a:cubicBezTo>
                  <a:pt x="9248313" y="3362720"/>
                  <a:pt x="9250471" y="3361327"/>
                  <a:pt x="9254787" y="3361327"/>
                </a:cubicBezTo>
                <a:lnTo>
                  <a:pt x="9259103" y="3361327"/>
                </a:lnTo>
                <a:lnTo>
                  <a:pt x="9263419" y="3364429"/>
                </a:lnTo>
                <a:lnTo>
                  <a:pt x="9280548" y="3355932"/>
                </a:lnTo>
                <a:lnTo>
                  <a:pt x="9279469" y="3354853"/>
                </a:lnTo>
                <a:lnTo>
                  <a:pt x="9279469" y="3350671"/>
                </a:lnTo>
                <a:cubicBezTo>
                  <a:pt x="9285044" y="3344288"/>
                  <a:pt x="9289001" y="3341095"/>
                  <a:pt x="9291338" y="3341095"/>
                </a:cubicBezTo>
                <a:close/>
                <a:moveTo>
                  <a:pt x="6734657" y="3340960"/>
                </a:moveTo>
                <a:cubicBezTo>
                  <a:pt x="6738434" y="3340960"/>
                  <a:pt x="6750213" y="3344872"/>
                  <a:pt x="6769995" y="3352695"/>
                </a:cubicBezTo>
                <a:cubicBezTo>
                  <a:pt x="6782133" y="3356651"/>
                  <a:pt x="6788203" y="3359888"/>
                  <a:pt x="6788203" y="3362406"/>
                </a:cubicBezTo>
                <a:lnTo>
                  <a:pt x="6788203" y="3365643"/>
                </a:lnTo>
                <a:lnTo>
                  <a:pt x="6786045" y="3367801"/>
                </a:lnTo>
                <a:lnTo>
                  <a:pt x="6779706" y="3366722"/>
                </a:lnTo>
                <a:cubicBezTo>
                  <a:pt x="6759654" y="3377602"/>
                  <a:pt x="6746437" y="3387583"/>
                  <a:pt x="6740052" y="3396664"/>
                </a:cubicBezTo>
                <a:cubicBezTo>
                  <a:pt x="6734298" y="3399901"/>
                  <a:pt x="6731420" y="3403498"/>
                  <a:pt x="6731420" y="3407454"/>
                </a:cubicBezTo>
                <a:lnTo>
                  <a:pt x="6732499" y="3408533"/>
                </a:lnTo>
                <a:lnTo>
                  <a:pt x="6733578" y="3408533"/>
                </a:lnTo>
                <a:lnTo>
                  <a:pt x="6740052" y="3406375"/>
                </a:lnTo>
                <a:lnTo>
                  <a:pt x="6743289" y="3406375"/>
                </a:lnTo>
                <a:lnTo>
                  <a:pt x="6745312" y="3408533"/>
                </a:lnTo>
                <a:cubicBezTo>
                  <a:pt x="6743964" y="3411680"/>
                  <a:pt x="6742570" y="3413434"/>
                  <a:pt x="6741131" y="3413793"/>
                </a:cubicBezTo>
                <a:lnTo>
                  <a:pt x="6731420" y="3413793"/>
                </a:lnTo>
                <a:lnTo>
                  <a:pt x="6719686" y="3415951"/>
                </a:lnTo>
                <a:lnTo>
                  <a:pt x="6707817" y="3411635"/>
                </a:lnTo>
                <a:lnTo>
                  <a:pt x="6697162" y="3415951"/>
                </a:lnTo>
                <a:lnTo>
                  <a:pt x="6690688" y="3413793"/>
                </a:lnTo>
                <a:lnTo>
                  <a:pt x="6682191" y="3417030"/>
                </a:lnTo>
                <a:lnTo>
                  <a:pt x="6666006" y="3415951"/>
                </a:lnTo>
                <a:lnTo>
                  <a:pt x="6663848" y="3418109"/>
                </a:lnTo>
                <a:lnTo>
                  <a:pt x="6662769" y="3418109"/>
                </a:lnTo>
                <a:cubicBezTo>
                  <a:pt x="6660341" y="3418109"/>
                  <a:pt x="6657509" y="3416671"/>
                  <a:pt x="6654272" y="3413793"/>
                </a:cubicBezTo>
                <a:lnTo>
                  <a:pt x="6644560" y="3414872"/>
                </a:lnTo>
                <a:lnTo>
                  <a:pt x="6644560" y="3410691"/>
                </a:lnTo>
                <a:lnTo>
                  <a:pt x="6648877" y="3406375"/>
                </a:lnTo>
                <a:lnTo>
                  <a:pt x="6651035" y="3406375"/>
                </a:lnTo>
                <a:lnTo>
                  <a:pt x="6660746" y="3408533"/>
                </a:lnTo>
                <a:lnTo>
                  <a:pt x="6668164" y="3407454"/>
                </a:lnTo>
                <a:lnTo>
                  <a:pt x="6673559" y="3411635"/>
                </a:lnTo>
                <a:cubicBezTo>
                  <a:pt x="6676077" y="3408128"/>
                  <a:pt x="6679628" y="3406375"/>
                  <a:pt x="6684214" y="3406375"/>
                </a:cubicBezTo>
                <a:lnTo>
                  <a:pt x="6687451" y="3406375"/>
                </a:lnTo>
                <a:lnTo>
                  <a:pt x="6699320" y="3407454"/>
                </a:lnTo>
                <a:lnTo>
                  <a:pt x="6705659" y="3405296"/>
                </a:lnTo>
                <a:lnTo>
                  <a:pt x="6708896" y="3406375"/>
                </a:lnTo>
                <a:lnTo>
                  <a:pt x="6708896" y="3405296"/>
                </a:lnTo>
                <a:cubicBezTo>
                  <a:pt x="6708896" y="3400261"/>
                  <a:pt x="6710695" y="3397743"/>
                  <a:pt x="6714291" y="3397743"/>
                </a:cubicBezTo>
                <a:lnTo>
                  <a:pt x="6713212" y="3396664"/>
                </a:lnTo>
                <a:lnTo>
                  <a:pt x="6713212" y="3395585"/>
                </a:lnTo>
                <a:cubicBezTo>
                  <a:pt x="6715190" y="3384705"/>
                  <a:pt x="6719821" y="3371128"/>
                  <a:pt x="6727104" y="3354853"/>
                </a:cubicBezTo>
                <a:lnTo>
                  <a:pt x="6721844" y="3347434"/>
                </a:lnTo>
                <a:lnTo>
                  <a:pt x="6721844" y="3345276"/>
                </a:lnTo>
                <a:cubicBezTo>
                  <a:pt x="6721844" y="3342759"/>
                  <a:pt x="6726115" y="3341320"/>
                  <a:pt x="6734657" y="3340960"/>
                </a:cubicBezTo>
                <a:close/>
                <a:moveTo>
                  <a:pt x="8663507" y="3340556"/>
                </a:moveTo>
                <a:cubicBezTo>
                  <a:pt x="8672229" y="3341095"/>
                  <a:pt x="8676590" y="3342174"/>
                  <a:pt x="8676590" y="3343793"/>
                </a:cubicBezTo>
                <a:lnTo>
                  <a:pt x="8676590" y="3349323"/>
                </a:lnTo>
                <a:lnTo>
                  <a:pt x="8683199" y="3349323"/>
                </a:lnTo>
                <a:lnTo>
                  <a:pt x="8683199" y="3343793"/>
                </a:lnTo>
                <a:cubicBezTo>
                  <a:pt x="8683918" y="3341635"/>
                  <a:pt x="8686076" y="3340556"/>
                  <a:pt x="8689673" y="3340556"/>
                </a:cubicBezTo>
                <a:cubicBezTo>
                  <a:pt x="8690392" y="3346400"/>
                  <a:pt x="8693314" y="3349323"/>
                  <a:pt x="8698440" y="3349323"/>
                </a:cubicBezTo>
                <a:cubicBezTo>
                  <a:pt x="8700238" y="3345636"/>
                  <a:pt x="8703160" y="3343793"/>
                  <a:pt x="8707207" y="3343793"/>
                </a:cubicBezTo>
                <a:cubicBezTo>
                  <a:pt x="8717367" y="3348199"/>
                  <a:pt x="8722448" y="3352200"/>
                  <a:pt x="8722448" y="3355797"/>
                </a:cubicBezTo>
                <a:lnTo>
                  <a:pt x="8715839" y="3361327"/>
                </a:lnTo>
                <a:lnTo>
                  <a:pt x="8716918" y="3365643"/>
                </a:lnTo>
                <a:lnTo>
                  <a:pt x="8715839" y="3374410"/>
                </a:lnTo>
                <a:lnTo>
                  <a:pt x="8731080" y="3376568"/>
                </a:lnTo>
                <a:cubicBezTo>
                  <a:pt x="8731080" y="3374500"/>
                  <a:pt x="8737284" y="3368655"/>
                  <a:pt x="8749692" y="3359034"/>
                </a:cubicBezTo>
                <a:lnTo>
                  <a:pt x="8755087" y="3359034"/>
                </a:lnTo>
                <a:cubicBezTo>
                  <a:pt x="8761472" y="3363979"/>
                  <a:pt x="8766912" y="3366902"/>
                  <a:pt x="8771407" y="3367801"/>
                </a:cubicBezTo>
                <a:cubicBezTo>
                  <a:pt x="8777252" y="3377422"/>
                  <a:pt x="8782377" y="3383986"/>
                  <a:pt x="8786783" y="3387492"/>
                </a:cubicBezTo>
                <a:lnTo>
                  <a:pt x="8786783" y="3389650"/>
                </a:lnTo>
                <a:lnTo>
                  <a:pt x="8778016" y="3400575"/>
                </a:lnTo>
                <a:lnTo>
                  <a:pt x="8778016" y="3411365"/>
                </a:lnTo>
                <a:cubicBezTo>
                  <a:pt x="8778016" y="3424134"/>
                  <a:pt x="8776578" y="3431777"/>
                  <a:pt x="8773700" y="3434294"/>
                </a:cubicBezTo>
                <a:cubicBezTo>
                  <a:pt x="8776578" y="3443016"/>
                  <a:pt x="8778016" y="3449580"/>
                  <a:pt x="8778016" y="3453986"/>
                </a:cubicBezTo>
                <a:cubicBezTo>
                  <a:pt x="8775139" y="3457943"/>
                  <a:pt x="8773700" y="3464821"/>
                  <a:pt x="8773700" y="3474622"/>
                </a:cubicBezTo>
                <a:lnTo>
                  <a:pt x="8774779" y="3475701"/>
                </a:lnTo>
                <a:lnTo>
                  <a:pt x="8775858" y="3475701"/>
                </a:lnTo>
                <a:lnTo>
                  <a:pt x="8785704" y="3469227"/>
                </a:lnTo>
                <a:cubicBezTo>
                  <a:pt x="8785704" y="3471385"/>
                  <a:pt x="8790425" y="3475027"/>
                  <a:pt x="8799866" y="3480152"/>
                </a:cubicBezTo>
                <a:cubicBezTo>
                  <a:pt x="8799866" y="3485187"/>
                  <a:pt x="8803867" y="3488784"/>
                  <a:pt x="8811870" y="3490942"/>
                </a:cubicBezTo>
                <a:cubicBezTo>
                  <a:pt x="8811870" y="3492830"/>
                  <a:pt x="8815467" y="3496112"/>
                  <a:pt x="8822660" y="3500788"/>
                </a:cubicBezTo>
                <a:lnTo>
                  <a:pt x="8824953" y="3505104"/>
                </a:lnTo>
                <a:lnTo>
                  <a:pt x="8824953" y="3508476"/>
                </a:lnTo>
                <a:cubicBezTo>
                  <a:pt x="8823604" y="3510994"/>
                  <a:pt x="8821401" y="3512792"/>
                  <a:pt x="8818344" y="3513871"/>
                </a:cubicBezTo>
                <a:lnTo>
                  <a:pt x="8806340" y="3510634"/>
                </a:lnTo>
                <a:lnTo>
                  <a:pt x="8767091" y="3526954"/>
                </a:lnTo>
                <a:lnTo>
                  <a:pt x="8759538" y="3524796"/>
                </a:lnTo>
                <a:cubicBezTo>
                  <a:pt x="8756931" y="3525335"/>
                  <a:pt x="8754728" y="3527493"/>
                  <a:pt x="8752929" y="3531270"/>
                </a:cubicBezTo>
                <a:lnTo>
                  <a:pt x="8752929" y="3532349"/>
                </a:lnTo>
                <a:cubicBezTo>
                  <a:pt x="8755447" y="3535136"/>
                  <a:pt x="8762730" y="3538418"/>
                  <a:pt x="8774779" y="3542195"/>
                </a:cubicBezTo>
                <a:lnTo>
                  <a:pt x="8775858" y="3543274"/>
                </a:lnTo>
                <a:lnTo>
                  <a:pt x="8787862" y="3540037"/>
                </a:lnTo>
                <a:cubicBezTo>
                  <a:pt x="8791819" y="3540037"/>
                  <a:pt x="8796179" y="3542240"/>
                  <a:pt x="8800945" y="3546646"/>
                </a:cubicBezTo>
                <a:lnTo>
                  <a:pt x="8802024" y="3546646"/>
                </a:lnTo>
                <a:lnTo>
                  <a:pt x="8806340" y="3545432"/>
                </a:lnTo>
                <a:lnTo>
                  <a:pt x="8815107" y="3550962"/>
                </a:lnTo>
                <a:lnTo>
                  <a:pt x="8826032" y="3549883"/>
                </a:lnTo>
                <a:lnTo>
                  <a:pt x="8828190" y="3553120"/>
                </a:lnTo>
                <a:lnTo>
                  <a:pt x="8803103" y="3584680"/>
                </a:lnTo>
                <a:lnTo>
                  <a:pt x="8792178" y="3597763"/>
                </a:lnTo>
                <a:lnTo>
                  <a:pt x="8795415" y="3601135"/>
                </a:lnTo>
                <a:lnTo>
                  <a:pt x="8795415" y="3603293"/>
                </a:lnTo>
                <a:lnTo>
                  <a:pt x="8793257" y="3605451"/>
                </a:lnTo>
                <a:lnTo>
                  <a:pt x="8791099" y="3605451"/>
                </a:lnTo>
                <a:cubicBezTo>
                  <a:pt x="8787862" y="3605451"/>
                  <a:pt x="8784580" y="3604013"/>
                  <a:pt x="8781253" y="3601135"/>
                </a:cubicBezTo>
                <a:lnTo>
                  <a:pt x="8773700" y="3602214"/>
                </a:lnTo>
                <a:lnTo>
                  <a:pt x="8772621" y="3602214"/>
                </a:lnTo>
                <a:cubicBezTo>
                  <a:pt x="8769114" y="3602214"/>
                  <a:pt x="8761112" y="3597134"/>
                  <a:pt x="8748613" y="3586973"/>
                </a:cubicBezTo>
                <a:lnTo>
                  <a:pt x="8747534" y="3585894"/>
                </a:lnTo>
                <a:lnTo>
                  <a:pt x="8747534" y="3584680"/>
                </a:lnTo>
                <a:cubicBezTo>
                  <a:pt x="8748254" y="3581084"/>
                  <a:pt x="8749692" y="3579285"/>
                  <a:pt x="8751850" y="3579285"/>
                </a:cubicBezTo>
                <a:lnTo>
                  <a:pt x="8751850" y="3578206"/>
                </a:lnTo>
                <a:cubicBezTo>
                  <a:pt x="8742949" y="3577487"/>
                  <a:pt x="8734586" y="3573846"/>
                  <a:pt x="8726764" y="3567281"/>
                </a:cubicBezTo>
                <a:lnTo>
                  <a:pt x="8726764" y="3565123"/>
                </a:lnTo>
                <a:lnTo>
                  <a:pt x="8725685" y="3566202"/>
                </a:lnTo>
                <a:lnTo>
                  <a:pt x="8723527" y="3566202"/>
                </a:lnTo>
                <a:cubicBezTo>
                  <a:pt x="8718581" y="3559279"/>
                  <a:pt x="8712781" y="3554199"/>
                  <a:pt x="8706128" y="3550962"/>
                </a:cubicBezTo>
                <a:lnTo>
                  <a:pt x="8704914" y="3549883"/>
                </a:lnTo>
                <a:lnTo>
                  <a:pt x="8703835" y="3549883"/>
                </a:lnTo>
                <a:lnTo>
                  <a:pt x="8699519" y="3553120"/>
                </a:lnTo>
                <a:lnTo>
                  <a:pt x="8697361" y="3553120"/>
                </a:lnTo>
                <a:lnTo>
                  <a:pt x="8696282" y="3552041"/>
                </a:lnTo>
                <a:cubicBezTo>
                  <a:pt x="8682614" y="3557885"/>
                  <a:pt x="8673173" y="3563325"/>
                  <a:pt x="8667958" y="3568360"/>
                </a:cubicBezTo>
                <a:lnTo>
                  <a:pt x="8654875" y="3568360"/>
                </a:lnTo>
                <a:lnTo>
                  <a:pt x="8640713" y="3576048"/>
                </a:lnTo>
                <a:lnTo>
                  <a:pt x="8639634" y="3574969"/>
                </a:lnTo>
                <a:lnTo>
                  <a:pt x="8639634" y="3573890"/>
                </a:lnTo>
                <a:cubicBezTo>
                  <a:pt x="8637746" y="3573890"/>
                  <a:pt x="8635902" y="3577127"/>
                  <a:pt x="8634104" y="3583601"/>
                </a:cubicBezTo>
                <a:lnTo>
                  <a:pt x="8633025" y="3584680"/>
                </a:lnTo>
                <a:lnTo>
                  <a:pt x="8631946" y="3584680"/>
                </a:lnTo>
                <a:lnTo>
                  <a:pt x="8627630" y="3583601"/>
                </a:lnTo>
                <a:cubicBezTo>
                  <a:pt x="8604701" y="3591964"/>
                  <a:pt x="8593057" y="3597808"/>
                  <a:pt x="8592697" y="3601135"/>
                </a:cubicBezTo>
                <a:lnTo>
                  <a:pt x="8591618" y="3602214"/>
                </a:lnTo>
                <a:cubicBezTo>
                  <a:pt x="8591618" y="3604372"/>
                  <a:pt x="8590899" y="3605451"/>
                  <a:pt x="8589460" y="3605451"/>
                </a:cubicBezTo>
                <a:lnTo>
                  <a:pt x="8588381" y="3605451"/>
                </a:lnTo>
                <a:cubicBezTo>
                  <a:pt x="8584695" y="3604372"/>
                  <a:pt x="8582851" y="3601810"/>
                  <a:pt x="8582851" y="3597763"/>
                </a:cubicBezTo>
                <a:cubicBezTo>
                  <a:pt x="8580693" y="3597763"/>
                  <a:pt x="8579614" y="3597044"/>
                  <a:pt x="8579614" y="3595605"/>
                </a:cubicBezTo>
                <a:lnTo>
                  <a:pt x="8579614" y="3592368"/>
                </a:lnTo>
                <a:lnTo>
                  <a:pt x="8580693" y="3592368"/>
                </a:lnTo>
                <a:lnTo>
                  <a:pt x="8583930" y="3594526"/>
                </a:lnTo>
                <a:lnTo>
                  <a:pt x="8583930" y="3593447"/>
                </a:lnTo>
                <a:lnTo>
                  <a:pt x="8575298" y="3584680"/>
                </a:lnTo>
                <a:lnTo>
                  <a:pt x="8575298" y="3580364"/>
                </a:lnTo>
                <a:lnTo>
                  <a:pt x="8576377" y="3580364"/>
                </a:lnTo>
                <a:cubicBezTo>
                  <a:pt x="8583840" y="3582343"/>
                  <a:pt x="8589640" y="3584905"/>
                  <a:pt x="8593776" y="3588052"/>
                </a:cubicBezTo>
                <a:lnTo>
                  <a:pt x="8598092" y="3586973"/>
                </a:lnTo>
                <a:lnTo>
                  <a:pt x="8598092" y="3585894"/>
                </a:lnTo>
                <a:cubicBezTo>
                  <a:pt x="8590899" y="3585894"/>
                  <a:pt x="8586898" y="3584051"/>
                  <a:pt x="8586088" y="3580364"/>
                </a:cubicBezTo>
                <a:lnTo>
                  <a:pt x="8583930" y="3580364"/>
                </a:lnTo>
                <a:cubicBezTo>
                  <a:pt x="8576647" y="3580364"/>
                  <a:pt x="8573006" y="3577083"/>
                  <a:pt x="8573006" y="3570518"/>
                </a:cubicBezTo>
                <a:lnTo>
                  <a:pt x="8570848" y="3568360"/>
                </a:lnTo>
                <a:lnTo>
                  <a:pt x="8570848" y="3560807"/>
                </a:lnTo>
                <a:lnTo>
                  <a:pt x="8566532" y="3548804"/>
                </a:lnTo>
                <a:lnTo>
                  <a:pt x="8566532" y="3545432"/>
                </a:lnTo>
                <a:cubicBezTo>
                  <a:pt x="8566532" y="3543993"/>
                  <a:pt x="8567610" y="3543274"/>
                  <a:pt x="8569768" y="3543274"/>
                </a:cubicBezTo>
                <a:lnTo>
                  <a:pt x="8576377" y="3546646"/>
                </a:lnTo>
                <a:lnTo>
                  <a:pt x="8582851" y="3544353"/>
                </a:lnTo>
                <a:lnTo>
                  <a:pt x="8583930" y="3544353"/>
                </a:lnTo>
                <a:cubicBezTo>
                  <a:pt x="8586898" y="3546601"/>
                  <a:pt x="8590899" y="3547725"/>
                  <a:pt x="8595934" y="3547725"/>
                </a:cubicBezTo>
                <a:cubicBezTo>
                  <a:pt x="8598902" y="3547725"/>
                  <a:pt x="8600385" y="3541880"/>
                  <a:pt x="8600385" y="3530191"/>
                </a:cubicBezTo>
                <a:lnTo>
                  <a:pt x="8603622" y="3524796"/>
                </a:lnTo>
                <a:lnTo>
                  <a:pt x="8597013" y="3504025"/>
                </a:lnTo>
                <a:lnTo>
                  <a:pt x="8597013" y="3499709"/>
                </a:lnTo>
                <a:lnTo>
                  <a:pt x="8604701" y="3474622"/>
                </a:lnTo>
                <a:cubicBezTo>
                  <a:pt x="8602543" y="3474622"/>
                  <a:pt x="8601104" y="3471700"/>
                  <a:pt x="8600385" y="3465855"/>
                </a:cubicBezTo>
                <a:lnTo>
                  <a:pt x="8599171" y="3398282"/>
                </a:lnTo>
                <a:lnTo>
                  <a:pt x="8597013" y="3391808"/>
                </a:lnTo>
                <a:cubicBezTo>
                  <a:pt x="8597013" y="3383986"/>
                  <a:pt x="8599216" y="3379265"/>
                  <a:pt x="8603622" y="3377647"/>
                </a:cubicBezTo>
                <a:lnTo>
                  <a:pt x="8601464" y="3375489"/>
                </a:lnTo>
                <a:lnTo>
                  <a:pt x="8598092" y="3376568"/>
                </a:lnTo>
                <a:lnTo>
                  <a:pt x="8597013" y="3375489"/>
                </a:lnTo>
                <a:lnTo>
                  <a:pt x="8597013" y="3374410"/>
                </a:lnTo>
                <a:cubicBezTo>
                  <a:pt x="8597013" y="3365688"/>
                  <a:pt x="8598857" y="3361327"/>
                  <a:pt x="8602543" y="3361327"/>
                </a:cubicBezTo>
                <a:cubicBezTo>
                  <a:pt x="8629608" y="3369060"/>
                  <a:pt x="8647052" y="3375579"/>
                  <a:pt x="8654875" y="3380884"/>
                </a:cubicBezTo>
                <a:lnTo>
                  <a:pt x="8664586" y="3380884"/>
                </a:lnTo>
                <a:lnTo>
                  <a:pt x="8667958" y="3378726"/>
                </a:lnTo>
                <a:lnTo>
                  <a:pt x="8665665" y="3372117"/>
                </a:lnTo>
                <a:lnTo>
                  <a:pt x="8665665" y="3366722"/>
                </a:lnTo>
                <a:lnTo>
                  <a:pt x="8667958" y="3353639"/>
                </a:lnTo>
                <a:lnTo>
                  <a:pt x="8662428" y="3344872"/>
                </a:lnTo>
                <a:lnTo>
                  <a:pt x="8662428" y="3342714"/>
                </a:lnTo>
                <a:lnTo>
                  <a:pt x="8663507" y="3341635"/>
                </a:lnTo>
                <a:close/>
                <a:moveTo>
                  <a:pt x="7590600" y="3340421"/>
                </a:moveTo>
                <a:cubicBezTo>
                  <a:pt x="7594736" y="3344377"/>
                  <a:pt x="7604448" y="3346895"/>
                  <a:pt x="7619733" y="3347974"/>
                </a:cubicBezTo>
                <a:cubicBezTo>
                  <a:pt x="7619733" y="3351031"/>
                  <a:pt x="7627646" y="3354987"/>
                  <a:pt x="7643472" y="3359843"/>
                </a:cubicBezTo>
                <a:lnTo>
                  <a:pt x="7643472" y="3360922"/>
                </a:lnTo>
                <a:cubicBezTo>
                  <a:pt x="7638076" y="3368655"/>
                  <a:pt x="7631962" y="3373690"/>
                  <a:pt x="7625128" y="3376028"/>
                </a:cubicBezTo>
                <a:cubicBezTo>
                  <a:pt x="7625128" y="3385200"/>
                  <a:pt x="7619374" y="3390595"/>
                  <a:pt x="7607864" y="3392213"/>
                </a:cubicBezTo>
                <a:lnTo>
                  <a:pt x="7607864" y="3395450"/>
                </a:lnTo>
                <a:cubicBezTo>
                  <a:pt x="7607864" y="3397608"/>
                  <a:pt x="7612540" y="3399766"/>
                  <a:pt x="7621891" y="3401924"/>
                </a:cubicBezTo>
                <a:lnTo>
                  <a:pt x="7628365" y="3401924"/>
                </a:lnTo>
                <a:lnTo>
                  <a:pt x="7628365" y="3396529"/>
                </a:lnTo>
                <a:cubicBezTo>
                  <a:pt x="7628365" y="3392573"/>
                  <a:pt x="7629804" y="3390055"/>
                  <a:pt x="7632682" y="3388976"/>
                </a:cubicBezTo>
                <a:cubicBezTo>
                  <a:pt x="7640954" y="3388976"/>
                  <a:pt x="7650305" y="3392213"/>
                  <a:pt x="7660736" y="3398687"/>
                </a:cubicBezTo>
                <a:lnTo>
                  <a:pt x="7670447" y="3401924"/>
                </a:lnTo>
                <a:lnTo>
                  <a:pt x="7679079" y="3399766"/>
                </a:lnTo>
                <a:lnTo>
                  <a:pt x="7683260" y="3400845"/>
                </a:lnTo>
                <a:lnTo>
                  <a:pt x="7682181" y="3394371"/>
                </a:lnTo>
                <a:lnTo>
                  <a:pt x="7686497" y="3384660"/>
                </a:lnTo>
                <a:lnTo>
                  <a:pt x="7685418" y="3383581"/>
                </a:lnTo>
                <a:lnTo>
                  <a:pt x="7684339" y="3383581"/>
                </a:lnTo>
                <a:lnTo>
                  <a:pt x="7676921" y="3390055"/>
                </a:lnTo>
                <a:lnTo>
                  <a:pt x="7673684" y="3390055"/>
                </a:lnTo>
                <a:lnTo>
                  <a:pt x="7665052" y="3387897"/>
                </a:lnTo>
                <a:lnTo>
                  <a:pt x="7658578" y="3390055"/>
                </a:lnTo>
                <a:cubicBezTo>
                  <a:pt x="7642033" y="3388257"/>
                  <a:pt x="7633760" y="3385379"/>
                  <a:pt x="7633760" y="3381423"/>
                </a:cubicBezTo>
                <a:lnTo>
                  <a:pt x="7632682" y="3380344"/>
                </a:lnTo>
                <a:lnTo>
                  <a:pt x="7632682" y="3379265"/>
                </a:lnTo>
                <a:cubicBezTo>
                  <a:pt x="7633760" y="3375668"/>
                  <a:pt x="7636278" y="3373870"/>
                  <a:pt x="7640234" y="3373870"/>
                </a:cubicBezTo>
                <a:lnTo>
                  <a:pt x="7656420" y="3378186"/>
                </a:lnTo>
                <a:cubicBezTo>
                  <a:pt x="7656420" y="3376208"/>
                  <a:pt x="7660016" y="3374769"/>
                  <a:pt x="7667210" y="3373870"/>
                </a:cubicBezTo>
                <a:lnTo>
                  <a:pt x="7670447" y="3373870"/>
                </a:lnTo>
                <a:cubicBezTo>
                  <a:pt x="7674763" y="3373870"/>
                  <a:pt x="7676921" y="3376028"/>
                  <a:pt x="7676921" y="3380344"/>
                </a:cubicBezTo>
                <a:lnTo>
                  <a:pt x="7679079" y="3380344"/>
                </a:lnTo>
                <a:cubicBezTo>
                  <a:pt x="7684024" y="3378186"/>
                  <a:pt x="7686497" y="3375309"/>
                  <a:pt x="7686497" y="3371712"/>
                </a:cubicBezTo>
                <a:lnTo>
                  <a:pt x="7686497" y="3354448"/>
                </a:lnTo>
                <a:lnTo>
                  <a:pt x="7689734" y="3349053"/>
                </a:lnTo>
                <a:lnTo>
                  <a:pt x="7685418" y="3344737"/>
                </a:lnTo>
                <a:lnTo>
                  <a:pt x="7685418" y="3343658"/>
                </a:lnTo>
                <a:cubicBezTo>
                  <a:pt x="7685418" y="3342399"/>
                  <a:pt x="7687216" y="3341320"/>
                  <a:pt x="7690813" y="3340421"/>
                </a:cubicBezTo>
                <a:lnTo>
                  <a:pt x="7699445" y="3341500"/>
                </a:lnTo>
                <a:lnTo>
                  <a:pt x="7704840" y="3340421"/>
                </a:lnTo>
                <a:lnTo>
                  <a:pt x="7706998" y="3342579"/>
                </a:lnTo>
                <a:lnTo>
                  <a:pt x="7709156" y="3342579"/>
                </a:lnTo>
                <a:lnTo>
                  <a:pt x="7709156" y="3341500"/>
                </a:lnTo>
                <a:lnTo>
                  <a:pt x="7716709" y="3342579"/>
                </a:lnTo>
                <a:lnTo>
                  <a:pt x="7717788" y="3342579"/>
                </a:lnTo>
                <a:lnTo>
                  <a:pt x="7727499" y="3341500"/>
                </a:lnTo>
                <a:cubicBezTo>
                  <a:pt x="7739908" y="3345097"/>
                  <a:pt x="7746382" y="3347974"/>
                  <a:pt x="7746921" y="3350132"/>
                </a:cubicBezTo>
                <a:lnTo>
                  <a:pt x="7746921" y="3352290"/>
                </a:lnTo>
                <a:cubicBezTo>
                  <a:pt x="7746921" y="3354808"/>
                  <a:pt x="7743324" y="3356606"/>
                  <a:pt x="7736131" y="3357685"/>
                </a:cubicBezTo>
                <a:cubicBezTo>
                  <a:pt x="7736670" y="3365418"/>
                  <a:pt x="7737750" y="3370094"/>
                  <a:pt x="7739368" y="3371712"/>
                </a:cubicBezTo>
                <a:lnTo>
                  <a:pt x="7738289" y="3378186"/>
                </a:lnTo>
                <a:lnTo>
                  <a:pt x="7740447" y="3378186"/>
                </a:lnTo>
                <a:lnTo>
                  <a:pt x="7744763" y="3377107"/>
                </a:lnTo>
                <a:lnTo>
                  <a:pt x="7751237" y="3379265"/>
                </a:lnTo>
                <a:lnTo>
                  <a:pt x="7752316" y="3379265"/>
                </a:lnTo>
                <a:cubicBezTo>
                  <a:pt x="7755194" y="3378006"/>
                  <a:pt x="7758071" y="3373690"/>
                  <a:pt x="7760948" y="3366317"/>
                </a:cubicBezTo>
                <a:cubicBezTo>
                  <a:pt x="7762566" y="3366317"/>
                  <a:pt x="7767242" y="3360203"/>
                  <a:pt x="7774975" y="3347974"/>
                </a:cubicBezTo>
                <a:lnTo>
                  <a:pt x="7777133" y="3347974"/>
                </a:lnTo>
                <a:lnTo>
                  <a:pt x="7789002" y="3364159"/>
                </a:lnTo>
                <a:cubicBezTo>
                  <a:pt x="7789002" y="3366137"/>
                  <a:pt x="7792239" y="3368295"/>
                  <a:pt x="7798713" y="3370633"/>
                </a:cubicBezTo>
                <a:lnTo>
                  <a:pt x="7798713" y="3372791"/>
                </a:lnTo>
                <a:cubicBezTo>
                  <a:pt x="7803749" y="3374589"/>
                  <a:pt x="7806266" y="3376388"/>
                  <a:pt x="7806266" y="3378186"/>
                </a:cubicBezTo>
                <a:lnTo>
                  <a:pt x="7798713" y="3385739"/>
                </a:lnTo>
                <a:lnTo>
                  <a:pt x="7789002" y="3385739"/>
                </a:lnTo>
                <a:lnTo>
                  <a:pt x="7783607" y="3392213"/>
                </a:lnTo>
                <a:cubicBezTo>
                  <a:pt x="7783967" y="3393652"/>
                  <a:pt x="7789722" y="3397249"/>
                  <a:pt x="7800871" y="3403003"/>
                </a:cubicBezTo>
                <a:lnTo>
                  <a:pt x="7801950" y="3408398"/>
                </a:lnTo>
                <a:lnTo>
                  <a:pt x="7810582" y="3408398"/>
                </a:lnTo>
                <a:lnTo>
                  <a:pt x="7814898" y="3412714"/>
                </a:lnTo>
                <a:lnTo>
                  <a:pt x="7814898" y="3413793"/>
                </a:lnTo>
                <a:cubicBezTo>
                  <a:pt x="7814539" y="3415592"/>
                  <a:pt x="7809863" y="3418469"/>
                  <a:pt x="7800871" y="3422425"/>
                </a:cubicBezTo>
                <a:lnTo>
                  <a:pt x="7796555" y="3434294"/>
                </a:lnTo>
                <a:lnTo>
                  <a:pt x="7798713" y="3440768"/>
                </a:lnTo>
                <a:lnTo>
                  <a:pt x="7797634" y="3445084"/>
                </a:lnTo>
                <a:cubicBezTo>
                  <a:pt x="7801231" y="3449940"/>
                  <a:pt x="7803029" y="3453537"/>
                  <a:pt x="7803029" y="3455874"/>
                </a:cubicBezTo>
                <a:lnTo>
                  <a:pt x="7803029" y="3459111"/>
                </a:lnTo>
                <a:cubicBezTo>
                  <a:pt x="7798354" y="3473408"/>
                  <a:pt x="7793678" y="3480557"/>
                  <a:pt x="7789002" y="3480557"/>
                </a:cubicBezTo>
                <a:lnTo>
                  <a:pt x="7789002" y="3481636"/>
                </a:lnTo>
                <a:cubicBezTo>
                  <a:pt x="7789002" y="3483794"/>
                  <a:pt x="7793318" y="3486311"/>
                  <a:pt x="7801950" y="3489189"/>
                </a:cubicBezTo>
                <a:cubicBezTo>
                  <a:pt x="7801950" y="3491706"/>
                  <a:pt x="7804828" y="3495303"/>
                  <a:pt x="7810582" y="3499979"/>
                </a:cubicBezTo>
                <a:lnTo>
                  <a:pt x="7810582" y="3501058"/>
                </a:lnTo>
                <a:lnTo>
                  <a:pt x="7806266" y="3505374"/>
                </a:lnTo>
                <a:lnTo>
                  <a:pt x="7804108" y="3505374"/>
                </a:lnTo>
                <a:cubicBezTo>
                  <a:pt x="7795656" y="3505374"/>
                  <a:pt x="7786305" y="3506812"/>
                  <a:pt x="7776054" y="3509690"/>
                </a:cubicBezTo>
                <a:lnTo>
                  <a:pt x="7767422" y="3509690"/>
                </a:lnTo>
                <a:cubicBezTo>
                  <a:pt x="7762387" y="3509690"/>
                  <a:pt x="7758430" y="3508970"/>
                  <a:pt x="7755553" y="3507532"/>
                </a:cubicBezTo>
                <a:lnTo>
                  <a:pt x="7750158" y="3508611"/>
                </a:lnTo>
                <a:cubicBezTo>
                  <a:pt x="7737210" y="3507891"/>
                  <a:pt x="7730736" y="3505733"/>
                  <a:pt x="7730736" y="3502137"/>
                </a:cubicBezTo>
                <a:lnTo>
                  <a:pt x="7730736" y="3501058"/>
                </a:lnTo>
                <a:cubicBezTo>
                  <a:pt x="7730736" y="3499439"/>
                  <a:pt x="7733254" y="3498360"/>
                  <a:pt x="7738289" y="3497821"/>
                </a:cubicBezTo>
                <a:lnTo>
                  <a:pt x="7745842" y="3501058"/>
                </a:lnTo>
                <a:cubicBezTo>
                  <a:pt x="7756632" y="3498180"/>
                  <a:pt x="7762027" y="3493864"/>
                  <a:pt x="7762027" y="3488110"/>
                </a:cubicBezTo>
                <a:cubicBezTo>
                  <a:pt x="7759510" y="3485232"/>
                  <a:pt x="7752676" y="3481636"/>
                  <a:pt x="7741526" y="3477320"/>
                </a:cubicBezTo>
                <a:lnTo>
                  <a:pt x="7739368" y="3475162"/>
                </a:lnTo>
                <a:lnTo>
                  <a:pt x="7725341" y="3483794"/>
                </a:lnTo>
                <a:lnTo>
                  <a:pt x="7724262" y="3483794"/>
                </a:lnTo>
                <a:lnTo>
                  <a:pt x="7706998" y="3478399"/>
                </a:lnTo>
                <a:lnTo>
                  <a:pt x="7689734" y="3480557"/>
                </a:lnTo>
                <a:lnTo>
                  <a:pt x="7673684" y="3479478"/>
                </a:lnTo>
                <a:cubicBezTo>
                  <a:pt x="7672784" y="3482715"/>
                  <a:pt x="7669907" y="3485232"/>
                  <a:pt x="7665052" y="3487031"/>
                </a:cubicBezTo>
                <a:lnTo>
                  <a:pt x="7655340" y="3485952"/>
                </a:lnTo>
                <a:lnTo>
                  <a:pt x="7636998" y="3492426"/>
                </a:lnTo>
                <a:lnTo>
                  <a:pt x="7632682" y="3485952"/>
                </a:lnTo>
                <a:lnTo>
                  <a:pt x="7626207" y="3484873"/>
                </a:lnTo>
                <a:lnTo>
                  <a:pt x="7628365" y="3469901"/>
                </a:lnTo>
                <a:lnTo>
                  <a:pt x="7627286" y="3444005"/>
                </a:lnTo>
                <a:lnTo>
                  <a:pt x="7626207" y="3442926"/>
                </a:lnTo>
                <a:cubicBezTo>
                  <a:pt x="7619733" y="3442926"/>
                  <a:pt x="7616496" y="3445444"/>
                  <a:pt x="7616496" y="3450479"/>
                </a:cubicBezTo>
                <a:cubicBezTo>
                  <a:pt x="7620992" y="3451918"/>
                  <a:pt x="7623510" y="3453716"/>
                  <a:pt x="7624049" y="3455874"/>
                </a:cubicBezTo>
                <a:lnTo>
                  <a:pt x="7624049" y="3458032"/>
                </a:lnTo>
                <a:cubicBezTo>
                  <a:pt x="7619014" y="3463787"/>
                  <a:pt x="7616496" y="3470936"/>
                  <a:pt x="7616496" y="3479478"/>
                </a:cubicBezTo>
                <a:lnTo>
                  <a:pt x="7619733" y="3482715"/>
                </a:lnTo>
                <a:lnTo>
                  <a:pt x="7619733" y="3485952"/>
                </a:lnTo>
                <a:lnTo>
                  <a:pt x="7616496" y="3497821"/>
                </a:lnTo>
                <a:lnTo>
                  <a:pt x="7620812" y="3502137"/>
                </a:lnTo>
                <a:lnTo>
                  <a:pt x="7620812" y="3515085"/>
                </a:lnTo>
                <a:cubicBezTo>
                  <a:pt x="7620812" y="3517782"/>
                  <a:pt x="7618654" y="3521739"/>
                  <a:pt x="7614338" y="3526954"/>
                </a:cubicBezTo>
                <a:lnTo>
                  <a:pt x="7616496" y="3530191"/>
                </a:lnTo>
                <a:cubicBezTo>
                  <a:pt x="7612900" y="3533788"/>
                  <a:pt x="7610022" y="3535586"/>
                  <a:pt x="7607864" y="3535586"/>
                </a:cubicBezTo>
                <a:lnTo>
                  <a:pt x="7607864" y="3539902"/>
                </a:lnTo>
                <a:lnTo>
                  <a:pt x="7610022" y="3539902"/>
                </a:lnTo>
                <a:cubicBezTo>
                  <a:pt x="7610202" y="3536305"/>
                  <a:pt x="7611281" y="3534507"/>
                  <a:pt x="7613259" y="3534507"/>
                </a:cubicBezTo>
                <a:lnTo>
                  <a:pt x="7614338" y="3534507"/>
                </a:lnTo>
                <a:lnTo>
                  <a:pt x="7620812" y="3539902"/>
                </a:lnTo>
                <a:lnTo>
                  <a:pt x="7620812" y="3545297"/>
                </a:lnTo>
                <a:lnTo>
                  <a:pt x="7622970" y="3545297"/>
                </a:lnTo>
                <a:cubicBezTo>
                  <a:pt x="7633041" y="3541520"/>
                  <a:pt x="7638076" y="3536485"/>
                  <a:pt x="7638076" y="3530191"/>
                </a:cubicBezTo>
                <a:lnTo>
                  <a:pt x="7635918" y="3523717"/>
                </a:lnTo>
                <a:lnTo>
                  <a:pt x="7639156" y="3521559"/>
                </a:lnTo>
                <a:lnTo>
                  <a:pt x="7641314" y="3521559"/>
                </a:lnTo>
                <a:cubicBezTo>
                  <a:pt x="7647788" y="3524077"/>
                  <a:pt x="7651024" y="3531630"/>
                  <a:pt x="7651024" y="3544218"/>
                </a:cubicBezTo>
                <a:lnTo>
                  <a:pt x="7652104" y="3547455"/>
                </a:lnTo>
                <a:lnTo>
                  <a:pt x="7652104" y="3549613"/>
                </a:lnTo>
                <a:lnTo>
                  <a:pt x="7649946" y="3552850"/>
                </a:lnTo>
                <a:lnTo>
                  <a:pt x="7651024" y="3559324"/>
                </a:lnTo>
                <a:cubicBezTo>
                  <a:pt x="7649046" y="3565798"/>
                  <a:pt x="7647248" y="3569035"/>
                  <a:pt x="7645630" y="3569035"/>
                </a:cubicBezTo>
                <a:lnTo>
                  <a:pt x="7644550" y="3565798"/>
                </a:lnTo>
                <a:lnTo>
                  <a:pt x="7643472" y="3565798"/>
                </a:lnTo>
                <a:lnTo>
                  <a:pt x="7641314" y="3567956"/>
                </a:lnTo>
                <a:cubicBezTo>
                  <a:pt x="7641314" y="3569395"/>
                  <a:pt x="7642752" y="3570114"/>
                  <a:pt x="7645630" y="3570114"/>
                </a:cubicBezTo>
                <a:lnTo>
                  <a:pt x="7646708" y="3571193"/>
                </a:lnTo>
                <a:lnTo>
                  <a:pt x="7646708" y="3572272"/>
                </a:lnTo>
                <a:cubicBezTo>
                  <a:pt x="7646349" y="3574790"/>
                  <a:pt x="7642752" y="3579106"/>
                  <a:pt x="7635918" y="3585220"/>
                </a:cubicBezTo>
                <a:cubicBezTo>
                  <a:pt x="7634300" y="3589536"/>
                  <a:pt x="7631782" y="3591694"/>
                  <a:pt x="7628365" y="3591694"/>
                </a:cubicBezTo>
                <a:lnTo>
                  <a:pt x="7626207" y="3589536"/>
                </a:lnTo>
                <a:lnTo>
                  <a:pt x="7624049" y="3591694"/>
                </a:lnTo>
                <a:lnTo>
                  <a:pt x="7622970" y="3591694"/>
                </a:lnTo>
                <a:cubicBezTo>
                  <a:pt x="7621532" y="3591694"/>
                  <a:pt x="7620812" y="3590615"/>
                  <a:pt x="7620812" y="3588457"/>
                </a:cubicBezTo>
                <a:lnTo>
                  <a:pt x="7619733" y="3587378"/>
                </a:lnTo>
                <a:lnTo>
                  <a:pt x="7618654" y="3587378"/>
                </a:lnTo>
                <a:cubicBezTo>
                  <a:pt x="7618654" y="3593133"/>
                  <a:pt x="7616496" y="3596010"/>
                  <a:pt x="7612180" y="3596010"/>
                </a:cubicBezTo>
                <a:lnTo>
                  <a:pt x="7607864" y="3596010"/>
                </a:lnTo>
                <a:cubicBezTo>
                  <a:pt x="7605886" y="3596010"/>
                  <a:pt x="7604807" y="3594212"/>
                  <a:pt x="7604627" y="3590615"/>
                </a:cubicBezTo>
                <a:lnTo>
                  <a:pt x="7600311" y="3590615"/>
                </a:lnTo>
                <a:cubicBezTo>
                  <a:pt x="7599952" y="3597089"/>
                  <a:pt x="7598153" y="3600326"/>
                  <a:pt x="7594916" y="3600326"/>
                </a:cubicBezTo>
                <a:lnTo>
                  <a:pt x="7580889" y="3596010"/>
                </a:lnTo>
                <a:lnTo>
                  <a:pt x="7575494" y="3599247"/>
                </a:lnTo>
                <a:lnTo>
                  <a:pt x="7573336" y="3599247"/>
                </a:lnTo>
                <a:cubicBezTo>
                  <a:pt x="7571178" y="3599247"/>
                  <a:pt x="7569380" y="3596010"/>
                  <a:pt x="7567941" y="3589536"/>
                </a:cubicBezTo>
                <a:lnTo>
                  <a:pt x="7567941" y="3578746"/>
                </a:lnTo>
                <a:lnTo>
                  <a:pt x="7570099" y="3566877"/>
                </a:lnTo>
                <a:cubicBezTo>
                  <a:pt x="7568661" y="3566517"/>
                  <a:pt x="7567222" y="3564719"/>
                  <a:pt x="7565783" y="3561482"/>
                </a:cubicBezTo>
                <a:lnTo>
                  <a:pt x="7566862" y="3557166"/>
                </a:lnTo>
                <a:lnTo>
                  <a:pt x="7566862" y="3556087"/>
                </a:lnTo>
                <a:lnTo>
                  <a:pt x="7565783" y="3556087"/>
                </a:lnTo>
                <a:lnTo>
                  <a:pt x="7565783" y="3558245"/>
                </a:lnTo>
                <a:lnTo>
                  <a:pt x="7563625" y="3558245"/>
                </a:lnTo>
                <a:lnTo>
                  <a:pt x="7563625" y="3553929"/>
                </a:lnTo>
                <a:cubicBezTo>
                  <a:pt x="7563625" y="3552490"/>
                  <a:pt x="7564704" y="3551771"/>
                  <a:pt x="7566862" y="3551771"/>
                </a:cubicBezTo>
                <a:lnTo>
                  <a:pt x="7567941" y="3550692"/>
                </a:lnTo>
                <a:lnTo>
                  <a:pt x="7567941" y="3514006"/>
                </a:lnTo>
                <a:lnTo>
                  <a:pt x="7570099" y="3502137"/>
                </a:lnTo>
                <a:lnTo>
                  <a:pt x="7570099" y="3494584"/>
                </a:lnTo>
                <a:lnTo>
                  <a:pt x="7567941" y="3485952"/>
                </a:lnTo>
                <a:lnTo>
                  <a:pt x="7569020" y="3481636"/>
                </a:lnTo>
                <a:lnTo>
                  <a:pt x="7565783" y="3479478"/>
                </a:lnTo>
                <a:lnTo>
                  <a:pt x="7563625" y="3479478"/>
                </a:lnTo>
                <a:lnTo>
                  <a:pt x="7551756" y="3485952"/>
                </a:lnTo>
                <a:lnTo>
                  <a:pt x="7550677" y="3485952"/>
                </a:lnTo>
                <a:lnTo>
                  <a:pt x="7548519" y="3483794"/>
                </a:lnTo>
                <a:lnTo>
                  <a:pt x="7548519" y="3482715"/>
                </a:lnTo>
                <a:cubicBezTo>
                  <a:pt x="7550677" y="3478399"/>
                  <a:pt x="7553555" y="3474802"/>
                  <a:pt x="7557151" y="3471925"/>
                </a:cubicBezTo>
                <a:cubicBezTo>
                  <a:pt x="7557151" y="3468778"/>
                  <a:pt x="7562906" y="3460550"/>
                  <a:pt x="7574415" y="3447242"/>
                </a:cubicBezTo>
                <a:cubicBezTo>
                  <a:pt x="7576214" y="3447242"/>
                  <a:pt x="7578012" y="3444005"/>
                  <a:pt x="7579810" y="3437531"/>
                </a:cubicBezTo>
                <a:cubicBezTo>
                  <a:pt x="7582688" y="3437531"/>
                  <a:pt x="7584126" y="3435014"/>
                  <a:pt x="7584126" y="3429978"/>
                </a:cubicBezTo>
                <a:cubicBezTo>
                  <a:pt x="7586104" y="3425123"/>
                  <a:pt x="7588622" y="3421886"/>
                  <a:pt x="7591679" y="3420267"/>
                </a:cubicBezTo>
                <a:cubicBezTo>
                  <a:pt x="7590960" y="3412355"/>
                  <a:pt x="7589521" y="3408398"/>
                  <a:pt x="7587363" y="3408398"/>
                </a:cubicBezTo>
                <a:cubicBezTo>
                  <a:pt x="7584126" y="3408398"/>
                  <a:pt x="7579810" y="3410916"/>
                  <a:pt x="7574415" y="3415951"/>
                </a:cubicBezTo>
                <a:lnTo>
                  <a:pt x="7558230" y="3422425"/>
                </a:lnTo>
                <a:lnTo>
                  <a:pt x="7554993" y="3422425"/>
                </a:lnTo>
                <a:lnTo>
                  <a:pt x="7552835" y="3420267"/>
                </a:lnTo>
                <a:cubicBezTo>
                  <a:pt x="7554454" y="3419908"/>
                  <a:pt x="7557331" y="3414513"/>
                  <a:pt x="7561467" y="3404082"/>
                </a:cubicBezTo>
                <a:cubicBezTo>
                  <a:pt x="7564165" y="3404082"/>
                  <a:pt x="7567042" y="3399407"/>
                  <a:pt x="7570099" y="3390055"/>
                </a:cubicBezTo>
                <a:cubicBezTo>
                  <a:pt x="7576573" y="3382502"/>
                  <a:pt x="7579810" y="3377467"/>
                  <a:pt x="7579810" y="3374949"/>
                </a:cubicBezTo>
                <a:lnTo>
                  <a:pt x="7578731" y="3373870"/>
                </a:lnTo>
                <a:lnTo>
                  <a:pt x="7578731" y="3372791"/>
                </a:lnTo>
                <a:lnTo>
                  <a:pt x="7584126" y="3353369"/>
                </a:lnTo>
                <a:lnTo>
                  <a:pt x="7583047" y="3345816"/>
                </a:lnTo>
                <a:close/>
                <a:moveTo>
                  <a:pt x="6183031" y="3340151"/>
                </a:moveTo>
                <a:cubicBezTo>
                  <a:pt x="6188516" y="3340151"/>
                  <a:pt x="6191708" y="3341545"/>
                  <a:pt x="6192607" y="3344332"/>
                </a:cubicBezTo>
                <a:lnTo>
                  <a:pt x="6191528" y="3347569"/>
                </a:lnTo>
                <a:lnTo>
                  <a:pt x="6193686" y="3349727"/>
                </a:lnTo>
                <a:lnTo>
                  <a:pt x="6192607" y="3350671"/>
                </a:lnTo>
                <a:lnTo>
                  <a:pt x="6192607" y="3352829"/>
                </a:lnTo>
                <a:lnTo>
                  <a:pt x="6193686" y="3352829"/>
                </a:lnTo>
                <a:lnTo>
                  <a:pt x="6194765" y="3349727"/>
                </a:lnTo>
                <a:lnTo>
                  <a:pt x="6193686" y="3345411"/>
                </a:lnTo>
                <a:lnTo>
                  <a:pt x="6195709" y="3343388"/>
                </a:lnTo>
                <a:lnTo>
                  <a:pt x="6200025" y="3343388"/>
                </a:lnTo>
                <a:lnTo>
                  <a:pt x="6210545" y="3346490"/>
                </a:lnTo>
                <a:lnTo>
                  <a:pt x="6214861" y="3346490"/>
                </a:lnTo>
                <a:cubicBezTo>
                  <a:pt x="6214861" y="3343703"/>
                  <a:pt x="6216255" y="3341590"/>
                  <a:pt x="6219042" y="3340151"/>
                </a:cubicBezTo>
                <a:cubicBezTo>
                  <a:pt x="6222909" y="3340151"/>
                  <a:pt x="6225741" y="3341905"/>
                  <a:pt x="6227539" y="3345411"/>
                </a:cubicBezTo>
                <a:lnTo>
                  <a:pt x="6228484" y="3344332"/>
                </a:lnTo>
                <a:lnTo>
                  <a:pt x="6229563" y="3344332"/>
                </a:lnTo>
                <a:cubicBezTo>
                  <a:pt x="6233069" y="3346490"/>
                  <a:pt x="6234823" y="3348963"/>
                  <a:pt x="6234823" y="3351750"/>
                </a:cubicBezTo>
                <a:cubicBezTo>
                  <a:pt x="6232035" y="3353009"/>
                  <a:pt x="6229248" y="3355842"/>
                  <a:pt x="6226460" y="3360248"/>
                </a:cubicBezTo>
                <a:lnTo>
                  <a:pt x="6226460" y="3375084"/>
                </a:lnTo>
                <a:cubicBezTo>
                  <a:pt x="6226460" y="3380659"/>
                  <a:pt x="6223628" y="3385559"/>
                  <a:pt x="6217963" y="3389785"/>
                </a:cubicBezTo>
                <a:cubicBezTo>
                  <a:pt x="6218143" y="3392123"/>
                  <a:pt x="6221335" y="3394596"/>
                  <a:pt x="6227539" y="3397203"/>
                </a:cubicBezTo>
                <a:lnTo>
                  <a:pt x="6228484" y="3405701"/>
                </a:lnTo>
                <a:lnTo>
                  <a:pt x="6229563" y="3404622"/>
                </a:lnTo>
                <a:lnTo>
                  <a:pt x="6233879" y="3404622"/>
                </a:lnTo>
                <a:cubicBezTo>
                  <a:pt x="6245838" y="3404622"/>
                  <a:pt x="6253930" y="3400396"/>
                  <a:pt x="6258156" y="3391943"/>
                </a:cubicBezTo>
                <a:cubicBezTo>
                  <a:pt x="6258156" y="3388976"/>
                  <a:pt x="6262382" y="3384390"/>
                  <a:pt x="6270834" y="3378186"/>
                </a:cubicBezTo>
                <a:lnTo>
                  <a:pt x="6273937" y="3378186"/>
                </a:lnTo>
                <a:cubicBezTo>
                  <a:pt x="6276095" y="3378186"/>
                  <a:pt x="6277174" y="3380659"/>
                  <a:pt x="6277174" y="3385604"/>
                </a:cubicBezTo>
                <a:cubicBezTo>
                  <a:pt x="6293539" y="3397923"/>
                  <a:pt x="6302710" y="3405656"/>
                  <a:pt x="6304688" y="3408803"/>
                </a:cubicBezTo>
                <a:lnTo>
                  <a:pt x="6304688" y="3409882"/>
                </a:lnTo>
                <a:cubicBezTo>
                  <a:pt x="6303430" y="3412939"/>
                  <a:pt x="6297765" y="3415412"/>
                  <a:pt x="6287694" y="3417300"/>
                </a:cubicBezTo>
                <a:lnTo>
                  <a:pt x="6283513" y="3409882"/>
                </a:lnTo>
                <a:cubicBezTo>
                  <a:pt x="6280545" y="3414108"/>
                  <a:pt x="6275960" y="3416221"/>
                  <a:pt x="6269755" y="3416221"/>
                </a:cubicBezTo>
                <a:lnTo>
                  <a:pt x="6268676" y="3417300"/>
                </a:lnTo>
                <a:lnTo>
                  <a:pt x="6267597" y="3417300"/>
                </a:lnTo>
                <a:cubicBezTo>
                  <a:pt x="6266249" y="3417300"/>
                  <a:pt x="6265574" y="3416266"/>
                  <a:pt x="6265574" y="3414198"/>
                </a:cubicBezTo>
                <a:lnTo>
                  <a:pt x="6266653" y="3410961"/>
                </a:lnTo>
                <a:lnTo>
                  <a:pt x="6260314" y="3410961"/>
                </a:lnTo>
                <a:cubicBezTo>
                  <a:pt x="6260314" y="3414647"/>
                  <a:pt x="6259235" y="3416760"/>
                  <a:pt x="6257077" y="3417300"/>
                </a:cubicBezTo>
                <a:lnTo>
                  <a:pt x="6252896" y="3417300"/>
                </a:lnTo>
                <a:lnTo>
                  <a:pt x="6249659" y="3415142"/>
                </a:lnTo>
                <a:lnTo>
                  <a:pt x="6246557" y="3417300"/>
                </a:lnTo>
                <a:lnTo>
                  <a:pt x="6232800" y="3417300"/>
                </a:lnTo>
                <a:lnTo>
                  <a:pt x="6232800" y="3419458"/>
                </a:lnTo>
                <a:cubicBezTo>
                  <a:pt x="6234868" y="3422425"/>
                  <a:pt x="6235902" y="3425213"/>
                  <a:pt x="6235902" y="3427820"/>
                </a:cubicBezTo>
                <a:cubicBezTo>
                  <a:pt x="6233114" y="3432046"/>
                  <a:pt x="6231721" y="3435238"/>
                  <a:pt x="6231721" y="3437396"/>
                </a:cubicBezTo>
                <a:lnTo>
                  <a:pt x="6231721" y="3440499"/>
                </a:lnTo>
                <a:cubicBezTo>
                  <a:pt x="6240892" y="3440499"/>
                  <a:pt x="6248265" y="3445804"/>
                  <a:pt x="6253840" y="3456414"/>
                </a:cubicBezTo>
                <a:cubicBezTo>
                  <a:pt x="6256898" y="3457853"/>
                  <a:pt x="6259370" y="3461359"/>
                  <a:pt x="6261258" y="3466934"/>
                </a:cubicBezTo>
                <a:cubicBezTo>
                  <a:pt x="6265125" y="3466934"/>
                  <a:pt x="6267957" y="3468373"/>
                  <a:pt x="6269755" y="3471250"/>
                </a:cubicBezTo>
                <a:cubicBezTo>
                  <a:pt x="6273442" y="3471250"/>
                  <a:pt x="6279422" y="3475836"/>
                  <a:pt x="6287694" y="3485007"/>
                </a:cubicBezTo>
                <a:lnTo>
                  <a:pt x="6292954" y="3485952"/>
                </a:lnTo>
                <a:lnTo>
                  <a:pt x="6295112" y="3483928"/>
                </a:lnTo>
                <a:lnTo>
                  <a:pt x="6298349" y="3483928"/>
                </a:lnTo>
                <a:cubicBezTo>
                  <a:pt x="6299878" y="3483928"/>
                  <a:pt x="6302665" y="3487795"/>
                  <a:pt x="6306711" y="3495528"/>
                </a:cubicBezTo>
                <a:lnTo>
                  <a:pt x="6306711" y="3498630"/>
                </a:lnTo>
                <a:cubicBezTo>
                  <a:pt x="6292684" y="3511668"/>
                  <a:pt x="6285671" y="3523312"/>
                  <a:pt x="6285671" y="3533563"/>
                </a:cubicBezTo>
                <a:lnTo>
                  <a:pt x="6286615" y="3540981"/>
                </a:lnTo>
                <a:cubicBezTo>
                  <a:pt x="6283648" y="3541700"/>
                  <a:pt x="6281894" y="3543454"/>
                  <a:pt x="6281355" y="3546241"/>
                </a:cubicBezTo>
                <a:lnTo>
                  <a:pt x="6279332" y="3546241"/>
                </a:lnTo>
                <a:lnTo>
                  <a:pt x="6268676" y="3536800"/>
                </a:lnTo>
                <a:lnTo>
                  <a:pt x="6268676" y="3538823"/>
                </a:lnTo>
                <a:lnTo>
                  <a:pt x="6269755" y="3544083"/>
                </a:lnTo>
                <a:cubicBezTo>
                  <a:pt x="6267148" y="3546241"/>
                  <a:pt x="6264675" y="3547320"/>
                  <a:pt x="6262337" y="3547320"/>
                </a:cubicBezTo>
                <a:lnTo>
                  <a:pt x="6259235" y="3547320"/>
                </a:lnTo>
                <a:lnTo>
                  <a:pt x="6255998" y="3545162"/>
                </a:lnTo>
                <a:lnTo>
                  <a:pt x="6252896" y="3545162"/>
                </a:lnTo>
                <a:cubicBezTo>
                  <a:pt x="6252896" y="3549388"/>
                  <a:pt x="6252177" y="3551501"/>
                  <a:pt x="6250738" y="3551501"/>
                </a:cubicBezTo>
                <a:lnTo>
                  <a:pt x="6248580" y="3551501"/>
                </a:lnTo>
                <a:lnTo>
                  <a:pt x="6226460" y="3545162"/>
                </a:lnTo>
                <a:lnTo>
                  <a:pt x="6224302" y="3551501"/>
                </a:lnTo>
                <a:lnTo>
                  <a:pt x="6224302" y="3552580"/>
                </a:lnTo>
                <a:lnTo>
                  <a:pt x="6226460" y="3561077"/>
                </a:lnTo>
                <a:lnTo>
                  <a:pt x="6225381" y="3572676"/>
                </a:lnTo>
                <a:lnTo>
                  <a:pt x="6226460" y="3575914"/>
                </a:lnTo>
                <a:lnTo>
                  <a:pt x="6225381" y="3576858"/>
                </a:lnTo>
                <a:lnTo>
                  <a:pt x="6214861" y="3575914"/>
                </a:lnTo>
                <a:lnTo>
                  <a:pt x="6207443" y="3575914"/>
                </a:lnTo>
                <a:lnTo>
                  <a:pt x="6207443" y="3573755"/>
                </a:lnTo>
                <a:lnTo>
                  <a:pt x="6205285" y="3573755"/>
                </a:lnTo>
                <a:lnTo>
                  <a:pt x="6207443" y="3575914"/>
                </a:lnTo>
                <a:lnTo>
                  <a:pt x="6207679" y="3576150"/>
                </a:lnTo>
                <a:cubicBezTo>
                  <a:pt x="6209275" y="3577026"/>
                  <a:pt x="6211669" y="3577982"/>
                  <a:pt x="6214861" y="3579016"/>
                </a:cubicBezTo>
                <a:lnTo>
                  <a:pt x="6215805" y="3577937"/>
                </a:lnTo>
                <a:lnTo>
                  <a:pt x="6219042" y="3577937"/>
                </a:lnTo>
                <a:cubicBezTo>
                  <a:pt x="6224707" y="3577937"/>
                  <a:pt x="6227539" y="3580050"/>
                  <a:pt x="6227539" y="3584276"/>
                </a:cubicBezTo>
                <a:lnTo>
                  <a:pt x="6227539" y="3587513"/>
                </a:lnTo>
                <a:cubicBezTo>
                  <a:pt x="6227539" y="3593807"/>
                  <a:pt x="6223314" y="3596954"/>
                  <a:pt x="6214861" y="3596954"/>
                </a:cubicBezTo>
                <a:lnTo>
                  <a:pt x="6209466" y="3594931"/>
                </a:lnTo>
                <a:lnTo>
                  <a:pt x="6187347" y="3603293"/>
                </a:lnTo>
                <a:cubicBezTo>
                  <a:pt x="6187347" y="3604732"/>
                  <a:pt x="6185908" y="3605451"/>
                  <a:pt x="6183031" y="3605451"/>
                </a:cubicBezTo>
                <a:lnTo>
                  <a:pt x="6181007" y="3602214"/>
                </a:lnTo>
                <a:lnTo>
                  <a:pt x="6181007" y="3595875"/>
                </a:lnTo>
                <a:cubicBezTo>
                  <a:pt x="6185234" y="3591649"/>
                  <a:pt x="6187347" y="3588862"/>
                  <a:pt x="6187347" y="3587513"/>
                </a:cubicBezTo>
                <a:lnTo>
                  <a:pt x="6181007" y="3575914"/>
                </a:lnTo>
                <a:lnTo>
                  <a:pt x="6177770" y="3558919"/>
                </a:lnTo>
                <a:lnTo>
                  <a:pt x="6182086" y="3555817"/>
                </a:lnTo>
                <a:lnTo>
                  <a:pt x="6190449" y="3555817"/>
                </a:lnTo>
                <a:lnTo>
                  <a:pt x="6190449" y="3553659"/>
                </a:lnTo>
                <a:lnTo>
                  <a:pt x="6183031" y="3554738"/>
                </a:lnTo>
                <a:lnTo>
                  <a:pt x="6182086" y="3553659"/>
                </a:lnTo>
                <a:lnTo>
                  <a:pt x="6182086" y="3552580"/>
                </a:lnTo>
                <a:lnTo>
                  <a:pt x="6184110" y="3550422"/>
                </a:lnTo>
                <a:cubicBezTo>
                  <a:pt x="6182042" y="3550422"/>
                  <a:pt x="6181007" y="3549748"/>
                  <a:pt x="6181007" y="3548399"/>
                </a:cubicBezTo>
                <a:lnTo>
                  <a:pt x="6179928" y="3549478"/>
                </a:lnTo>
                <a:lnTo>
                  <a:pt x="6168329" y="3549478"/>
                </a:lnTo>
                <a:lnTo>
                  <a:pt x="6165092" y="3551501"/>
                </a:lnTo>
                <a:lnTo>
                  <a:pt x="6159832" y="3551501"/>
                </a:lnTo>
                <a:cubicBezTo>
                  <a:pt x="6148053" y="3549793"/>
                  <a:pt x="6141354" y="3547320"/>
                  <a:pt x="6139735" y="3544083"/>
                </a:cubicBezTo>
                <a:lnTo>
                  <a:pt x="6139735" y="3540981"/>
                </a:lnTo>
                <a:lnTo>
                  <a:pt x="6141893" y="3538823"/>
                </a:lnTo>
                <a:lnTo>
                  <a:pt x="6150391" y="3538823"/>
                </a:lnTo>
                <a:lnTo>
                  <a:pt x="6158753" y="3540981"/>
                </a:lnTo>
                <a:lnTo>
                  <a:pt x="6165092" y="3538823"/>
                </a:lnTo>
                <a:lnTo>
                  <a:pt x="6171431" y="3540981"/>
                </a:lnTo>
                <a:cubicBezTo>
                  <a:pt x="6178535" y="3540981"/>
                  <a:pt x="6182086" y="3536035"/>
                  <a:pt x="6182086" y="3526144"/>
                </a:cubicBezTo>
                <a:lnTo>
                  <a:pt x="6179928" y="3500788"/>
                </a:lnTo>
                <a:cubicBezTo>
                  <a:pt x="6181187" y="3496922"/>
                  <a:pt x="6183300" y="3493774"/>
                  <a:pt x="6186268" y="3491347"/>
                </a:cubicBezTo>
                <a:lnTo>
                  <a:pt x="6185189" y="3491347"/>
                </a:lnTo>
                <a:lnTo>
                  <a:pt x="6184110" y="3492291"/>
                </a:lnTo>
                <a:lnTo>
                  <a:pt x="6178849" y="3491347"/>
                </a:lnTo>
                <a:lnTo>
                  <a:pt x="6177770" y="3491347"/>
                </a:lnTo>
                <a:lnTo>
                  <a:pt x="6169408" y="3493370"/>
                </a:lnTo>
                <a:lnTo>
                  <a:pt x="6170352" y="3494449"/>
                </a:lnTo>
                <a:lnTo>
                  <a:pt x="6170352" y="3495528"/>
                </a:lnTo>
                <a:lnTo>
                  <a:pt x="6169408" y="3501867"/>
                </a:lnTo>
                <a:lnTo>
                  <a:pt x="6171431" y="3504025"/>
                </a:lnTo>
                <a:lnTo>
                  <a:pt x="6171431" y="3506048"/>
                </a:lnTo>
                <a:cubicBezTo>
                  <a:pt x="6171431" y="3507487"/>
                  <a:pt x="6170397" y="3508206"/>
                  <a:pt x="6168329" y="3508206"/>
                </a:cubicBezTo>
                <a:lnTo>
                  <a:pt x="6170352" y="3511443"/>
                </a:lnTo>
                <a:lnTo>
                  <a:pt x="6163069" y="3516703"/>
                </a:lnTo>
                <a:lnTo>
                  <a:pt x="6157674" y="3515624"/>
                </a:lnTo>
                <a:cubicBezTo>
                  <a:pt x="6157674" y="3520749"/>
                  <a:pt x="6152774" y="3525335"/>
                  <a:pt x="6142972" y="3529381"/>
                </a:cubicBezTo>
                <a:cubicBezTo>
                  <a:pt x="6131103" y="3543409"/>
                  <a:pt x="6123326" y="3550422"/>
                  <a:pt x="6119639" y="3550422"/>
                </a:cubicBezTo>
                <a:lnTo>
                  <a:pt x="6116537" y="3550422"/>
                </a:lnTo>
                <a:lnTo>
                  <a:pt x="6115458" y="3555817"/>
                </a:lnTo>
                <a:lnTo>
                  <a:pt x="6115458" y="3570518"/>
                </a:lnTo>
                <a:lnTo>
                  <a:pt x="6114379" y="3571597"/>
                </a:lnTo>
                <a:lnTo>
                  <a:pt x="6115458" y="3572676"/>
                </a:lnTo>
                <a:lnTo>
                  <a:pt x="6115458" y="3577937"/>
                </a:lnTo>
                <a:lnTo>
                  <a:pt x="6112221" y="3582253"/>
                </a:lnTo>
                <a:lnTo>
                  <a:pt x="6115458" y="3587513"/>
                </a:lnTo>
                <a:lnTo>
                  <a:pt x="6115458" y="3594931"/>
                </a:lnTo>
                <a:cubicBezTo>
                  <a:pt x="6114739" y="3596999"/>
                  <a:pt x="6112626" y="3598033"/>
                  <a:pt x="6109119" y="3598033"/>
                </a:cubicBezTo>
                <a:lnTo>
                  <a:pt x="6096440" y="3598033"/>
                </a:lnTo>
                <a:cubicBezTo>
                  <a:pt x="6094642" y="3598033"/>
                  <a:pt x="6093563" y="3596640"/>
                  <a:pt x="6093203" y="3593852"/>
                </a:cubicBezTo>
                <a:lnTo>
                  <a:pt x="6091180" y="3593852"/>
                </a:lnTo>
                <a:lnTo>
                  <a:pt x="6091180" y="3594931"/>
                </a:lnTo>
                <a:lnTo>
                  <a:pt x="6093203" y="3598033"/>
                </a:lnTo>
                <a:cubicBezTo>
                  <a:pt x="6093203" y="3602439"/>
                  <a:pt x="6087584" y="3604912"/>
                  <a:pt x="6076344" y="3605451"/>
                </a:cubicBezTo>
                <a:cubicBezTo>
                  <a:pt x="6069960" y="3603023"/>
                  <a:pt x="6066768" y="3597404"/>
                  <a:pt x="6066768" y="3588592"/>
                </a:cubicBezTo>
                <a:lnTo>
                  <a:pt x="6067847" y="3581174"/>
                </a:lnTo>
                <a:lnTo>
                  <a:pt x="6064745" y="3572676"/>
                </a:lnTo>
                <a:lnTo>
                  <a:pt x="6072163" y="3558919"/>
                </a:lnTo>
                <a:lnTo>
                  <a:pt x="6072163" y="3555817"/>
                </a:lnTo>
                <a:lnTo>
                  <a:pt x="6070005" y="3551501"/>
                </a:lnTo>
                <a:cubicBezTo>
                  <a:pt x="6070185" y="3545926"/>
                  <a:pt x="6070904" y="3543139"/>
                  <a:pt x="6072163" y="3543139"/>
                </a:cubicBezTo>
                <a:lnTo>
                  <a:pt x="6067847" y="3524121"/>
                </a:lnTo>
                <a:lnTo>
                  <a:pt x="6067847" y="3490268"/>
                </a:lnTo>
                <a:cubicBezTo>
                  <a:pt x="6067847" y="3485142"/>
                  <a:pt x="6068926" y="3479163"/>
                  <a:pt x="6071084" y="3472329"/>
                </a:cubicBezTo>
                <a:lnTo>
                  <a:pt x="6071084" y="3471250"/>
                </a:lnTo>
                <a:lnTo>
                  <a:pt x="6068926" y="3471250"/>
                </a:lnTo>
                <a:lnTo>
                  <a:pt x="6047750" y="3492291"/>
                </a:lnTo>
                <a:lnTo>
                  <a:pt x="6045727" y="3492291"/>
                </a:lnTo>
                <a:lnTo>
                  <a:pt x="6043569" y="3490268"/>
                </a:lnTo>
                <a:lnTo>
                  <a:pt x="6050987" y="3464911"/>
                </a:lnTo>
                <a:lnTo>
                  <a:pt x="6055169" y="3462753"/>
                </a:lnTo>
                <a:lnTo>
                  <a:pt x="6059485" y="3462753"/>
                </a:lnTo>
                <a:lnTo>
                  <a:pt x="6060429" y="3463832"/>
                </a:lnTo>
                <a:lnTo>
                  <a:pt x="6061508" y="3463832"/>
                </a:lnTo>
                <a:lnTo>
                  <a:pt x="6061508" y="3462753"/>
                </a:lnTo>
                <a:cubicBezTo>
                  <a:pt x="6057282" y="3460955"/>
                  <a:pt x="6055169" y="3459201"/>
                  <a:pt x="6055169" y="3457493"/>
                </a:cubicBezTo>
                <a:cubicBezTo>
                  <a:pt x="6056967" y="3455155"/>
                  <a:pt x="6058406" y="3448097"/>
                  <a:pt x="6059485" y="3436317"/>
                </a:cubicBezTo>
                <a:cubicBezTo>
                  <a:pt x="6064160" y="3432991"/>
                  <a:pt x="6067667" y="3427371"/>
                  <a:pt x="6070005" y="3419458"/>
                </a:cubicBezTo>
                <a:cubicBezTo>
                  <a:pt x="6071264" y="3419458"/>
                  <a:pt x="6073377" y="3416985"/>
                  <a:pt x="6076344" y="3412040"/>
                </a:cubicBezTo>
                <a:lnTo>
                  <a:pt x="6076344" y="3408803"/>
                </a:lnTo>
                <a:lnTo>
                  <a:pt x="6074186" y="3405701"/>
                </a:lnTo>
                <a:lnTo>
                  <a:pt x="6074186" y="3399361"/>
                </a:lnTo>
                <a:lnTo>
                  <a:pt x="6075265" y="3398282"/>
                </a:lnTo>
                <a:lnTo>
                  <a:pt x="6074186" y="3397203"/>
                </a:lnTo>
                <a:lnTo>
                  <a:pt x="6074186" y="3396124"/>
                </a:lnTo>
                <a:lnTo>
                  <a:pt x="6075265" y="3395180"/>
                </a:lnTo>
                <a:lnTo>
                  <a:pt x="6075265" y="3394101"/>
                </a:lnTo>
                <a:lnTo>
                  <a:pt x="6076344" y="3395180"/>
                </a:lnTo>
                <a:lnTo>
                  <a:pt x="6080525" y="3395180"/>
                </a:lnTo>
                <a:lnTo>
                  <a:pt x="6080525" y="3394101"/>
                </a:lnTo>
                <a:cubicBezTo>
                  <a:pt x="6077018" y="3394101"/>
                  <a:pt x="6075265" y="3393382"/>
                  <a:pt x="6075265" y="3391943"/>
                </a:cubicBezTo>
                <a:cubicBezTo>
                  <a:pt x="6075265" y="3390145"/>
                  <a:pt x="6076659" y="3389066"/>
                  <a:pt x="6079446" y="3388706"/>
                </a:cubicBezTo>
                <a:lnTo>
                  <a:pt x="6079446" y="3383446"/>
                </a:lnTo>
                <a:lnTo>
                  <a:pt x="6082683" y="3362406"/>
                </a:lnTo>
                <a:lnTo>
                  <a:pt x="6079446" y="3349727"/>
                </a:lnTo>
                <a:cubicBezTo>
                  <a:pt x="6079446" y="3344063"/>
                  <a:pt x="6081919" y="3341230"/>
                  <a:pt x="6086864" y="3341230"/>
                </a:cubicBezTo>
                <a:cubicBezTo>
                  <a:pt x="6091630" y="3344018"/>
                  <a:pt x="6095856" y="3345411"/>
                  <a:pt x="6099543" y="3345411"/>
                </a:cubicBezTo>
                <a:lnTo>
                  <a:pt x="6102780" y="3344332"/>
                </a:lnTo>
                <a:cubicBezTo>
                  <a:pt x="6117526" y="3347749"/>
                  <a:pt x="6124899" y="3350222"/>
                  <a:pt x="6124899" y="3351750"/>
                </a:cubicBezTo>
                <a:lnTo>
                  <a:pt x="6125978" y="3350671"/>
                </a:lnTo>
                <a:lnTo>
                  <a:pt x="6127057" y="3350671"/>
                </a:lnTo>
                <a:cubicBezTo>
                  <a:pt x="6133981" y="3350671"/>
                  <a:pt x="6139960" y="3353144"/>
                  <a:pt x="6144996" y="3358090"/>
                </a:cubicBezTo>
                <a:lnTo>
                  <a:pt x="6144996" y="3359169"/>
                </a:lnTo>
                <a:cubicBezTo>
                  <a:pt x="6134475" y="3370139"/>
                  <a:pt x="6129215" y="3377872"/>
                  <a:pt x="6129215" y="3382367"/>
                </a:cubicBezTo>
                <a:cubicBezTo>
                  <a:pt x="6129215" y="3385245"/>
                  <a:pt x="6126023" y="3389156"/>
                  <a:pt x="6119639" y="3394101"/>
                </a:cubicBezTo>
                <a:cubicBezTo>
                  <a:pt x="6118111" y="3403273"/>
                  <a:pt x="6115638" y="3407859"/>
                  <a:pt x="6112221" y="3407859"/>
                </a:cubicBezTo>
                <a:lnTo>
                  <a:pt x="6112221" y="3418379"/>
                </a:lnTo>
                <a:lnTo>
                  <a:pt x="6110198" y="3421481"/>
                </a:lnTo>
                <a:cubicBezTo>
                  <a:pt x="6110198" y="3422560"/>
                  <a:pt x="6112671" y="3424359"/>
                  <a:pt x="6117616" y="3426876"/>
                </a:cubicBezTo>
                <a:lnTo>
                  <a:pt x="6117616" y="3427820"/>
                </a:lnTo>
                <a:cubicBezTo>
                  <a:pt x="6113390" y="3431237"/>
                  <a:pt x="6111277" y="3439375"/>
                  <a:pt x="6111277" y="3452233"/>
                </a:cubicBezTo>
                <a:lnTo>
                  <a:pt x="6111277" y="3454256"/>
                </a:lnTo>
                <a:cubicBezTo>
                  <a:pt x="6111277" y="3455695"/>
                  <a:pt x="6109479" y="3456414"/>
                  <a:pt x="6105882" y="3456414"/>
                </a:cubicBezTo>
                <a:lnTo>
                  <a:pt x="6104938" y="3457493"/>
                </a:lnTo>
                <a:lnTo>
                  <a:pt x="6104938" y="3460595"/>
                </a:lnTo>
                <a:cubicBezTo>
                  <a:pt x="6109973" y="3460595"/>
                  <a:pt x="6113480" y="3462708"/>
                  <a:pt x="6115458" y="3466934"/>
                </a:cubicBezTo>
                <a:lnTo>
                  <a:pt x="6115458" y="3479612"/>
                </a:lnTo>
                <a:cubicBezTo>
                  <a:pt x="6113300" y="3482670"/>
                  <a:pt x="6112221" y="3486221"/>
                  <a:pt x="6112221" y="3490268"/>
                </a:cubicBezTo>
                <a:lnTo>
                  <a:pt x="6114379" y="3506048"/>
                </a:lnTo>
                <a:lnTo>
                  <a:pt x="6111277" y="3508206"/>
                </a:lnTo>
                <a:lnTo>
                  <a:pt x="6115458" y="3516703"/>
                </a:lnTo>
                <a:lnTo>
                  <a:pt x="6115458" y="3519805"/>
                </a:lnTo>
                <a:lnTo>
                  <a:pt x="6111277" y="3525065"/>
                </a:lnTo>
                <a:cubicBezTo>
                  <a:pt x="6111277" y="3530371"/>
                  <a:pt x="6113030" y="3533922"/>
                  <a:pt x="6116537" y="3535721"/>
                </a:cubicBezTo>
                <a:cubicBezTo>
                  <a:pt x="6124270" y="3531135"/>
                  <a:pt x="6128136" y="3525830"/>
                  <a:pt x="6128136" y="3519805"/>
                </a:cubicBezTo>
                <a:lnTo>
                  <a:pt x="6132317" y="3517782"/>
                </a:lnTo>
                <a:lnTo>
                  <a:pt x="6131238" y="3516703"/>
                </a:lnTo>
                <a:lnTo>
                  <a:pt x="6131238" y="3515624"/>
                </a:lnTo>
                <a:cubicBezTo>
                  <a:pt x="6135465" y="3511938"/>
                  <a:pt x="6137577" y="3509105"/>
                  <a:pt x="6137577" y="3507127"/>
                </a:cubicBezTo>
                <a:lnTo>
                  <a:pt x="6136633" y="3501867"/>
                </a:lnTo>
                <a:cubicBezTo>
                  <a:pt x="6139421" y="3499080"/>
                  <a:pt x="6141849" y="3497686"/>
                  <a:pt x="6143917" y="3497686"/>
                </a:cubicBezTo>
                <a:lnTo>
                  <a:pt x="6143917" y="3494449"/>
                </a:lnTo>
                <a:cubicBezTo>
                  <a:pt x="6143917" y="3490582"/>
                  <a:pt x="6145355" y="3488110"/>
                  <a:pt x="6148233" y="3487031"/>
                </a:cubicBezTo>
                <a:lnTo>
                  <a:pt x="6147154" y="3478668"/>
                </a:lnTo>
                <a:lnTo>
                  <a:pt x="6166171" y="3435238"/>
                </a:lnTo>
                <a:lnTo>
                  <a:pt x="6161990" y="3431057"/>
                </a:lnTo>
                <a:cubicBezTo>
                  <a:pt x="6164778" y="3428090"/>
                  <a:pt x="6166171" y="3425258"/>
                  <a:pt x="6166171" y="3422560"/>
                </a:cubicBezTo>
                <a:lnTo>
                  <a:pt x="6166171" y="3415142"/>
                </a:lnTo>
                <a:lnTo>
                  <a:pt x="6165092" y="3415142"/>
                </a:lnTo>
                <a:cubicBezTo>
                  <a:pt x="6156820" y="3415142"/>
                  <a:pt x="6151200" y="3415861"/>
                  <a:pt x="6148233" y="3417300"/>
                </a:cubicBezTo>
                <a:lnTo>
                  <a:pt x="6132317" y="3414198"/>
                </a:lnTo>
                <a:lnTo>
                  <a:pt x="6128136" y="3415142"/>
                </a:lnTo>
                <a:lnTo>
                  <a:pt x="6127057" y="3415142"/>
                </a:lnTo>
                <a:cubicBezTo>
                  <a:pt x="6124989" y="3414513"/>
                  <a:pt x="6123955" y="3412400"/>
                  <a:pt x="6123955" y="3408803"/>
                </a:cubicBezTo>
                <a:lnTo>
                  <a:pt x="6136633" y="3404622"/>
                </a:lnTo>
                <a:lnTo>
                  <a:pt x="6147154" y="3406780"/>
                </a:lnTo>
                <a:lnTo>
                  <a:pt x="6152414" y="3404622"/>
                </a:lnTo>
                <a:lnTo>
                  <a:pt x="6154572" y="3406780"/>
                </a:lnTo>
                <a:lnTo>
                  <a:pt x="6171431" y="3406780"/>
                </a:lnTo>
                <a:lnTo>
                  <a:pt x="6172510" y="3407859"/>
                </a:lnTo>
                <a:lnTo>
                  <a:pt x="6173589" y="3406780"/>
                </a:lnTo>
                <a:lnTo>
                  <a:pt x="6174668" y="3406780"/>
                </a:lnTo>
                <a:lnTo>
                  <a:pt x="6178849" y="3407859"/>
                </a:lnTo>
                <a:lnTo>
                  <a:pt x="6184110" y="3398282"/>
                </a:lnTo>
                <a:lnTo>
                  <a:pt x="6184110" y="3397203"/>
                </a:lnTo>
                <a:lnTo>
                  <a:pt x="6177770" y="3389785"/>
                </a:lnTo>
                <a:lnTo>
                  <a:pt x="6177770" y="3386683"/>
                </a:lnTo>
                <a:cubicBezTo>
                  <a:pt x="6179569" y="3384525"/>
                  <a:pt x="6181322" y="3379580"/>
                  <a:pt x="6183031" y="3371847"/>
                </a:cubicBezTo>
                <a:lnTo>
                  <a:pt x="6181007" y="3365508"/>
                </a:lnTo>
                <a:lnTo>
                  <a:pt x="6183031" y="3359169"/>
                </a:lnTo>
                <a:lnTo>
                  <a:pt x="6177770" y="3346490"/>
                </a:lnTo>
                <a:close/>
                <a:moveTo>
                  <a:pt x="8158547" y="3340016"/>
                </a:moveTo>
                <a:cubicBezTo>
                  <a:pt x="8165291" y="3340016"/>
                  <a:pt x="8175272" y="3342534"/>
                  <a:pt x="8188489" y="3347569"/>
                </a:cubicBezTo>
                <a:lnTo>
                  <a:pt x="8204540" y="3345411"/>
                </a:lnTo>
                <a:cubicBezTo>
                  <a:pt x="8210204" y="3347390"/>
                  <a:pt x="8213037" y="3349188"/>
                  <a:pt x="8213037" y="3350806"/>
                </a:cubicBezTo>
                <a:lnTo>
                  <a:pt x="8213037" y="3352964"/>
                </a:lnTo>
                <a:cubicBezTo>
                  <a:pt x="8213037" y="3356291"/>
                  <a:pt x="8210564" y="3360562"/>
                  <a:pt x="8205619" y="3365777"/>
                </a:cubicBezTo>
                <a:lnTo>
                  <a:pt x="8206698" y="3372117"/>
                </a:lnTo>
                <a:lnTo>
                  <a:pt x="8203460" y="3390325"/>
                </a:lnTo>
                <a:lnTo>
                  <a:pt x="8203460" y="3391404"/>
                </a:lnTo>
                <a:lnTo>
                  <a:pt x="8205619" y="3393562"/>
                </a:lnTo>
                <a:lnTo>
                  <a:pt x="8223827" y="3393562"/>
                </a:lnTo>
                <a:lnTo>
                  <a:pt x="8236640" y="3396799"/>
                </a:lnTo>
                <a:lnTo>
                  <a:pt x="8239877" y="3396799"/>
                </a:lnTo>
                <a:cubicBezTo>
                  <a:pt x="8242844" y="3396799"/>
                  <a:pt x="8247115" y="3393247"/>
                  <a:pt x="8252690" y="3386144"/>
                </a:cubicBezTo>
                <a:lnTo>
                  <a:pt x="8253769" y="3386144"/>
                </a:lnTo>
                <a:lnTo>
                  <a:pt x="8259164" y="3387223"/>
                </a:lnTo>
                <a:lnTo>
                  <a:pt x="8261187" y="3383986"/>
                </a:lnTo>
                <a:lnTo>
                  <a:pt x="8260108" y="3375354"/>
                </a:lnTo>
                <a:cubicBezTo>
                  <a:pt x="8264604" y="3374095"/>
                  <a:pt x="8268920" y="3371622"/>
                  <a:pt x="8273056" y="3367935"/>
                </a:cubicBezTo>
                <a:lnTo>
                  <a:pt x="8274135" y="3367935"/>
                </a:lnTo>
                <a:cubicBezTo>
                  <a:pt x="8280879" y="3367935"/>
                  <a:pt x="8291220" y="3374365"/>
                  <a:pt x="8305157" y="3387223"/>
                </a:cubicBezTo>
                <a:cubicBezTo>
                  <a:pt x="8312260" y="3389650"/>
                  <a:pt x="8315812" y="3393562"/>
                  <a:pt x="8315812" y="3398957"/>
                </a:cubicBezTo>
                <a:lnTo>
                  <a:pt x="8312575" y="3400036"/>
                </a:lnTo>
                <a:lnTo>
                  <a:pt x="8304078" y="3398957"/>
                </a:lnTo>
                <a:lnTo>
                  <a:pt x="8306236" y="3402194"/>
                </a:lnTo>
                <a:lnTo>
                  <a:pt x="8304078" y="3404217"/>
                </a:lnTo>
                <a:lnTo>
                  <a:pt x="8286948" y="3404217"/>
                </a:lnTo>
                <a:lnTo>
                  <a:pt x="8279396" y="3406375"/>
                </a:lnTo>
                <a:cubicBezTo>
                  <a:pt x="8276878" y="3404307"/>
                  <a:pt x="8270134" y="3402913"/>
                  <a:pt x="8259164" y="3402194"/>
                </a:cubicBezTo>
                <a:lnTo>
                  <a:pt x="8259164" y="3401115"/>
                </a:lnTo>
                <a:lnTo>
                  <a:pt x="8238798" y="3403273"/>
                </a:lnTo>
                <a:lnTo>
                  <a:pt x="8233403" y="3401115"/>
                </a:lnTo>
                <a:cubicBezTo>
                  <a:pt x="8233403" y="3403003"/>
                  <a:pt x="8229132" y="3404757"/>
                  <a:pt x="8220590" y="3406375"/>
                </a:cubicBezTo>
                <a:lnTo>
                  <a:pt x="8203460" y="3406375"/>
                </a:lnTo>
                <a:cubicBezTo>
                  <a:pt x="8199324" y="3402868"/>
                  <a:pt x="8195413" y="3401115"/>
                  <a:pt x="8191726" y="3401115"/>
                </a:cubicBezTo>
                <a:cubicBezTo>
                  <a:pt x="8185252" y="3401115"/>
                  <a:pt x="8182015" y="3405026"/>
                  <a:pt x="8182015" y="3412849"/>
                </a:cubicBezTo>
                <a:lnTo>
                  <a:pt x="8179857" y="3419323"/>
                </a:lnTo>
                <a:lnTo>
                  <a:pt x="8180936" y="3423504"/>
                </a:lnTo>
                <a:lnTo>
                  <a:pt x="8178778" y="3431057"/>
                </a:lnTo>
                <a:lnTo>
                  <a:pt x="8183094" y="3435373"/>
                </a:lnTo>
                <a:lnTo>
                  <a:pt x="8183094" y="3441712"/>
                </a:lnTo>
                <a:lnTo>
                  <a:pt x="8180936" y="3450344"/>
                </a:lnTo>
                <a:lnTo>
                  <a:pt x="8180936" y="3451423"/>
                </a:lnTo>
                <a:lnTo>
                  <a:pt x="8182015" y="3451423"/>
                </a:lnTo>
                <a:lnTo>
                  <a:pt x="8188489" y="3449265"/>
                </a:lnTo>
                <a:lnTo>
                  <a:pt x="8194963" y="3450344"/>
                </a:lnTo>
                <a:lnTo>
                  <a:pt x="8211014" y="3448186"/>
                </a:lnTo>
                <a:lnTo>
                  <a:pt x="8219511" y="3448186"/>
                </a:lnTo>
                <a:cubicBezTo>
                  <a:pt x="8222208" y="3450344"/>
                  <a:pt x="8224726" y="3451423"/>
                  <a:pt x="8227064" y="3451423"/>
                </a:cubicBezTo>
                <a:cubicBezTo>
                  <a:pt x="8233088" y="3440184"/>
                  <a:pt x="8240192" y="3433395"/>
                  <a:pt x="8248374" y="3431057"/>
                </a:cubicBezTo>
                <a:cubicBezTo>
                  <a:pt x="8260693" y="3434474"/>
                  <a:pt x="8268201" y="3438386"/>
                  <a:pt x="8270898" y="3442791"/>
                </a:cubicBezTo>
                <a:cubicBezTo>
                  <a:pt x="8274225" y="3442791"/>
                  <a:pt x="8277777" y="3445669"/>
                  <a:pt x="8281554" y="3451423"/>
                </a:cubicBezTo>
                <a:cubicBezTo>
                  <a:pt x="8284790" y="3452593"/>
                  <a:pt x="8287668" y="3455065"/>
                  <a:pt x="8290186" y="3458842"/>
                </a:cubicBezTo>
                <a:lnTo>
                  <a:pt x="8278316" y="3494179"/>
                </a:lnTo>
                <a:cubicBezTo>
                  <a:pt x="8276878" y="3494179"/>
                  <a:pt x="8276158" y="3495977"/>
                  <a:pt x="8276158" y="3499574"/>
                </a:cubicBezTo>
                <a:lnTo>
                  <a:pt x="8280474" y="3505913"/>
                </a:lnTo>
                <a:lnTo>
                  <a:pt x="8276158" y="3515624"/>
                </a:lnTo>
                <a:lnTo>
                  <a:pt x="8277238" y="3519805"/>
                </a:lnTo>
                <a:lnTo>
                  <a:pt x="8277238" y="3520884"/>
                </a:lnTo>
                <a:lnTo>
                  <a:pt x="8274135" y="3525200"/>
                </a:lnTo>
                <a:cubicBezTo>
                  <a:pt x="8275664" y="3525200"/>
                  <a:pt x="8276698" y="3526999"/>
                  <a:pt x="8277238" y="3530595"/>
                </a:cubicBezTo>
                <a:cubicBezTo>
                  <a:pt x="8276698" y="3538418"/>
                  <a:pt x="8273506" y="3542330"/>
                  <a:pt x="8267661" y="3542330"/>
                </a:cubicBezTo>
                <a:lnTo>
                  <a:pt x="8266582" y="3543409"/>
                </a:lnTo>
                <a:lnTo>
                  <a:pt x="8266582" y="3544488"/>
                </a:lnTo>
                <a:cubicBezTo>
                  <a:pt x="8266582" y="3547365"/>
                  <a:pt x="8268381" y="3548804"/>
                  <a:pt x="8271977" y="3548804"/>
                </a:cubicBezTo>
                <a:lnTo>
                  <a:pt x="8273056" y="3558380"/>
                </a:lnTo>
                <a:cubicBezTo>
                  <a:pt x="8273056" y="3562516"/>
                  <a:pt x="8269460" y="3566427"/>
                  <a:pt x="8262266" y="3570114"/>
                </a:cubicBezTo>
                <a:lnTo>
                  <a:pt x="8258136" y="3579706"/>
                </a:lnTo>
                <a:lnTo>
                  <a:pt x="8254001" y="3584288"/>
                </a:lnTo>
                <a:lnTo>
                  <a:pt x="8251611" y="3585085"/>
                </a:lnTo>
                <a:lnTo>
                  <a:pt x="8251611" y="3586937"/>
                </a:lnTo>
                <a:lnTo>
                  <a:pt x="8238798" y="3601135"/>
                </a:lnTo>
                <a:lnTo>
                  <a:pt x="8223827" y="3601135"/>
                </a:lnTo>
                <a:lnTo>
                  <a:pt x="8222748" y="3600056"/>
                </a:lnTo>
                <a:lnTo>
                  <a:pt x="8221669" y="3600056"/>
                </a:lnTo>
                <a:cubicBezTo>
                  <a:pt x="8221669" y="3602214"/>
                  <a:pt x="8218432" y="3604013"/>
                  <a:pt x="8211958" y="3605451"/>
                </a:cubicBezTo>
                <a:lnTo>
                  <a:pt x="8211014" y="3605451"/>
                </a:lnTo>
                <a:cubicBezTo>
                  <a:pt x="8198156" y="3604013"/>
                  <a:pt x="8191726" y="3597584"/>
                  <a:pt x="8191726" y="3586164"/>
                </a:cubicBezTo>
                <a:cubicBezTo>
                  <a:pt x="8190647" y="3586164"/>
                  <a:pt x="8187770" y="3581534"/>
                  <a:pt x="8183094" y="3572272"/>
                </a:cubicBezTo>
                <a:cubicBezTo>
                  <a:pt x="8169517" y="3563370"/>
                  <a:pt x="8162728" y="3558020"/>
                  <a:pt x="8162728" y="3556222"/>
                </a:cubicBezTo>
                <a:lnTo>
                  <a:pt x="8163807" y="3555143"/>
                </a:lnTo>
                <a:lnTo>
                  <a:pt x="8163807" y="3554064"/>
                </a:lnTo>
                <a:cubicBezTo>
                  <a:pt x="8161379" y="3554064"/>
                  <a:pt x="8159266" y="3551951"/>
                  <a:pt x="8157468" y="3547725"/>
                </a:cubicBezTo>
                <a:cubicBezTo>
                  <a:pt x="8158727" y="3544847"/>
                  <a:pt x="8161200" y="3543409"/>
                  <a:pt x="8164886" y="3543409"/>
                </a:cubicBezTo>
                <a:lnTo>
                  <a:pt x="8170281" y="3543409"/>
                </a:lnTo>
                <a:lnTo>
                  <a:pt x="8174597" y="3546646"/>
                </a:lnTo>
                <a:lnTo>
                  <a:pt x="8179857" y="3545567"/>
                </a:lnTo>
                <a:lnTo>
                  <a:pt x="8204540" y="3550827"/>
                </a:lnTo>
                <a:lnTo>
                  <a:pt x="8216274" y="3550827"/>
                </a:lnTo>
                <a:cubicBezTo>
                  <a:pt x="8220590" y="3548039"/>
                  <a:pt x="8223108" y="3536980"/>
                  <a:pt x="8223827" y="3517647"/>
                </a:cubicBezTo>
                <a:lnTo>
                  <a:pt x="8223827" y="3513466"/>
                </a:lnTo>
                <a:cubicBezTo>
                  <a:pt x="8223827" y="3510769"/>
                  <a:pt x="8225580" y="3507532"/>
                  <a:pt x="8229087" y="3503755"/>
                </a:cubicBezTo>
                <a:lnTo>
                  <a:pt x="8225985" y="3499574"/>
                </a:lnTo>
                <a:lnTo>
                  <a:pt x="8227064" y="3495258"/>
                </a:lnTo>
                <a:lnTo>
                  <a:pt x="8225985" y="3494179"/>
                </a:lnTo>
                <a:lnTo>
                  <a:pt x="8225985" y="3493100"/>
                </a:lnTo>
                <a:lnTo>
                  <a:pt x="8228008" y="3482445"/>
                </a:lnTo>
                <a:lnTo>
                  <a:pt x="8225985" y="3475971"/>
                </a:lnTo>
                <a:lnTo>
                  <a:pt x="8225985" y="3472734"/>
                </a:lnTo>
                <a:lnTo>
                  <a:pt x="8229087" y="3461000"/>
                </a:lnTo>
                <a:lnTo>
                  <a:pt x="8225985" y="3457763"/>
                </a:lnTo>
                <a:lnTo>
                  <a:pt x="8225985" y="3456684"/>
                </a:lnTo>
                <a:lnTo>
                  <a:pt x="8218432" y="3461000"/>
                </a:lnTo>
                <a:lnTo>
                  <a:pt x="8206698" y="3457763"/>
                </a:lnTo>
                <a:lnTo>
                  <a:pt x="8202382" y="3459921"/>
                </a:lnTo>
                <a:lnTo>
                  <a:pt x="8183094" y="3457763"/>
                </a:lnTo>
                <a:cubicBezTo>
                  <a:pt x="8177430" y="3460101"/>
                  <a:pt x="8173159" y="3462978"/>
                  <a:pt x="8170281" y="3466395"/>
                </a:cubicBezTo>
                <a:lnTo>
                  <a:pt x="8175676" y="3470576"/>
                </a:lnTo>
                <a:lnTo>
                  <a:pt x="8175676" y="3472734"/>
                </a:lnTo>
                <a:cubicBezTo>
                  <a:pt x="8173518" y="3474173"/>
                  <a:pt x="8172439" y="3479163"/>
                  <a:pt x="8172439" y="3487705"/>
                </a:cubicBezTo>
                <a:cubicBezTo>
                  <a:pt x="8170461" y="3487705"/>
                  <a:pt x="8168663" y="3492695"/>
                  <a:pt x="8167044" y="3502676"/>
                </a:cubicBezTo>
                <a:cubicBezTo>
                  <a:pt x="8152478" y="3532709"/>
                  <a:pt x="8143216" y="3547725"/>
                  <a:pt x="8139260" y="3547725"/>
                </a:cubicBezTo>
                <a:cubicBezTo>
                  <a:pt x="8129998" y="3560853"/>
                  <a:pt x="8121456" y="3569035"/>
                  <a:pt x="8113634" y="3572272"/>
                </a:cubicBezTo>
                <a:cubicBezTo>
                  <a:pt x="8100955" y="3585130"/>
                  <a:pt x="8092008" y="3591559"/>
                  <a:pt x="8086793" y="3591559"/>
                </a:cubicBezTo>
                <a:lnTo>
                  <a:pt x="8084635" y="3591559"/>
                </a:lnTo>
                <a:lnTo>
                  <a:pt x="8081533" y="3589401"/>
                </a:lnTo>
                <a:cubicBezTo>
                  <a:pt x="8072002" y="3592278"/>
                  <a:pt x="8065933" y="3594796"/>
                  <a:pt x="8063325" y="3596954"/>
                </a:cubicBezTo>
                <a:lnTo>
                  <a:pt x="8062246" y="3596954"/>
                </a:lnTo>
                <a:lnTo>
                  <a:pt x="8060088" y="3594796"/>
                </a:lnTo>
                <a:lnTo>
                  <a:pt x="8073980" y="3577667"/>
                </a:lnTo>
                <a:cubicBezTo>
                  <a:pt x="8077757" y="3569934"/>
                  <a:pt x="8082747" y="3563505"/>
                  <a:pt x="8088951" y="3558380"/>
                </a:cubicBezTo>
                <a:cubicBezTo>
                  <a:pt x="8094346" y="3551816"/>
                  <a:pt x="8102214" y="3538238"/>
                  <a:pt x="8112554" y="3517647"/>
                </a:cubicBezTo>
                <a:lnTo>
                  <a:pt x="8118894" y="3508071"/>
                </a:lnTo>
                <a:lnTo>
                  <a:pt x="8118894" y="3503755"/>
                </a:lnTo>
                <a:cubicBezTo>
                  <a:pt x="8122490" y="3479927"/>
                  <a:pt x="8125727" y="3466754"/>
                  <a:pt x="8128605" y="3464237"/>
                </a:cubicBezTo>
                <a:lnTo>
                  <a:pt x="8127526" y="3454526"/>
                </a:lnTo>
                <a:cubicBezTo>
                  <a:pt x="8127526" y="3445084"/>
                  <a:pt x="8129998" y="3439015"/>
                  <a:pt x="8134944" y="3436317"/>
                </a:cubicBezTo>
                <a:cubicBezTo>
                  <a:pt x="8130718" y="3432811"/>
                  <a:pt x="8128605" y="3429619"/>
                  <a:pt x="8128605" y="3426741"/>
                </a:cubicBezTo>
                <a:cubicBezTo>
                  <a:pt x="8128605" y="3424044"/>
                  <a:pt x="8129639" y="3421211"/>
                  <a:pt x="8131707" y="3418244"/>
                </a:cubicBezTo>
                <a:lnTo>
                  <a:pt x="8131707" y="3413928"/>
                </a:lnTo>
                <a:cubicBezTo>
                  <a:pt x="8131707" y="3406825"/>
                  <a:pt x="8128515" y="3403273"/>
                  <a:pt x="8122131" y="3403273"/>
                </a:cubicBezTo>
                <a:cubicBezTo>
                  <a:pt x="8118534" y="3403273"/>
                  <a:pt x="8115702" y="3402554"/>
                  <a:pt x="8113634" y="3401115"/>
                </a:cubicBezTo>
                <a:lnTo>
                  <a:pt x="8110396" y="3404217"/>
                </a:lnTo>
                <a:lnTo>
                  <a:pt x="8109318" y="3404217"/>
                </a:lnTo>
                <a:cubicBezTo>
                  <a:pt x="8107879" y="3404217"/>
                  <a:pt x="8106440" y="3401385"/>
                  <a:pt x="8105002" y="3395720"/>
                </a:cubicBezTo>
                <a:lnTo>
                  <a:pt x="8108238" y="3393562"/>
                </a:lnTo>
                <a:lnTo>
                  <a:pt x="8116736" y="3395720"/>
                </a:lnTo>
                <a:lnTo>
                  <a:pt x="8123210" y="3393562"/>
                </a:lnTo>
                <a:lnTo>
                  <a:pt x="8125368" y="3393562"/>
                </a:lnTo>
                <a:lnTo>
                  <a:pt x="8136023" y="3394641"/>
                </a:lnTo>
                <a:cubicBezTo>
                  <a:pt x="8148881" y="3394641"/>
                  <a:pt x="8155310" y="3391089"/>
                  <a:pt x="8155310" y="3383986"/>
                </a:cubicBezTo>
                <a:lnTo>
                  <a:pt x="8157468" y="3375354"/>
                </a:lnTo>
                <a:lnTo>
                  <a:pt x="8150994" y="3352964"/>
                </a:lnTo>
                <a:lnTo>
                  <a:pt x="8150994" y="3347569"/>
                </a:lnTo>
                <a:cubicBezTo>
                  <a:pt x="8153692" y="3342534"/>
                  <a:pt x="8156209" y="3340016"/>
                  <a:pt x="8158547" y="3340016"/>
                </a:cubicBezTo>
                <a:close/>
                <a:moveTo>
                  <a:pt x="5129276" y="3339881"/>
                </a:moveTo>
                <a:lnTo>
                  <a:pt x="5139122" y="3340960"/>
                </a:lnTo>
                <a:lnTo>
                  <a:pt x="5158814" y="3339881"/>
                </a:lnTo>
                <a:cubicBezTo>
                  <a:pt x="5161512" y="3339881"/>
                  <a:pt x="5167311" y="3342759"/>
                  <a:pt x="5176213" y="3348513"/>
                </a:cubicBezTo>
                <a:lnTo>
                  <a:pt x="5177292" y="3348513"/>
                </a:lnTo>
                <a:lnTo>
                  <a:pt x="5181743" y="3345276"/>
                </a:lnTo>
                <a:cubicBezTo>
                  <a:pt x="5191904" y="3346355"/>
                  <a:pt x="5196984" y="3349637"/>
                  <a:pt x="5196984" y="3355122"/>
                </a:cubicBezTo>
                <a:cubicBezTo>
                  <a:pt x="5188981" y="3361596"/>
                  <a:pt x="5184980" y="3374230"/>
                  <a:pt x="5184980" y="3393022"/>
                </a:cubicBezTo>
                <a:cubicBezTo>
                  <a:pt x="5187857" y="3393022"/>
                  <a:pt x="5189296" y="3400261"/>
                  <a:pt x="5189296" y="3414737"/>
                </a:cubicBezTo>
                <a:lnTo>
                  <a:pt x="5184980" y="3419053"/>
                </a:lnTo>
                <a:cubicBezTo>
                  <a:pt x="5194421" y="3420312"/>
                  <a:pt x="5199142" y="3428989"/>
                  <a:pt x="5199142" y="3445084"/>
                </a:cubicBezTo>
                <a:cubicBezTo>
                  <a:pt x="5203188" y="3456144"/>
                  <a:pt x="5210112" y="3466664"/>
                  <a:pt x="5219913" y="3476645"/>
                </a:cubicBezTo>
                <a:cubicBezTo>
                  <a:pt x="5222790" y="3480062"/>
                  <a:pt x="5224229" y="3484019"/>
                  <a:pt x="5224229" y="3488514"/>
                </a:cubicBezTo>
                <a:cubicBezTo>
                  <a:pt x="5234120" y="3496697"/>
                  <a:pt x="5240324" y="3505014"/>
                  <a:pt x="5242842" y="3513466"/>
                </a:cubicBezTo>
                <a:lnTo>
                  <a:pt x="5264691" y="3527628"/>
                </a:lnTo>
                <a:lnTo>
                  <a:pt x="5295308" y="3543813"/>
                </a:lnTo>
                <a:cubicBezTo>
                  <a:pt x="5298905" y="3545072"/>
                  <a:pt x="5300703" y="3546915"/>
                  <a:pt x="5300703" y="3549343"/>
                </a:cubicBezTo>
                <a:lnTo>
                  <a:pt x="5298545" y="3553659"/>
                </a:lnTo>
                <a:lnTo>
                  <a:pt x="5299624" y="3560133"/>
                </a:lnTo>
                <a:cubicBezTo>
                  <a:pt x="5298365" y="3560133"/>
                  <a:pt x="5295443" y="3564135"/>
                  <a:pt x="5290857" y="3572137"/>
                </a:cubicBezTo>
                <a:cubicBezTo>
                  <a:pt x="5281056" y="3579151"/>
                  <a:pt x="5274897" y="3587828"/>
                  <a:pt x="5272379" y="3598168"/>
                </a:cubicBezTo>
                <a:lnTo>
                  <a:pt x="5265770" y="3600326"/>
                </a:lnTo>
                <a:lnTo>
                  <a:pt x="5262533" y="3600326"/>
                </a:lnTo>
                <a:cubicBezTo>
                  <a:pt x="5255070" y="3600326"/>
                  <a:pt x="5244146" y="3594167"/>
                  <a:pt x="5229759" y="3581848"/>
                </a:cubicBezTo>
                <a:cubicBezTo>
                  <a:pt x="5225532" y="3580409"/>
                  <a:pt x="5220048" y="3573171"/>
                  <a:pt x="5213304" y="3560133"/>
                </a:cubicBezTo>
                <a:lnTo>
                  <a:pt x="5208988" y="3554738"/>
                </a:lnTo>
                <a:lnTo>
                  <a:pt x="5208988" y="3549343"/>
                </a:lnTo>
                <a:cubicBezTo>
                  <a:pt x="5203863" y="3549343"/>
                  <a:pt x="5200221" y="3543184"/>
                  <a:pt x="5198063" y="3530865"/>
                </a:cubicBezTo>
                <a:cubicBezTo>
                  <a:pt x="5192398" y="3530865"/>
                  <a:pt x="5187677" y="3517827"/>
                  <a:pt x="5183901" y="3491751"/>
                </a:cubicBezTo>
                <a:lnTo>
                  <a:pt x="5183901" y="3490672"/>
                </a:lnTo>
                <a:lnTo>
                  <a:pt x="5184980" y="3485277"/>
                </a:lnTo>
                <a:lnTo>
                  <a:pt x="5181743" y="3468957"/>
                </a:lnTo>
                <a:lnTo>
                  <a:pt x="5183901" y="3461404"/>
                </a:lnTo>
                <a:lnTo>
                  <a:pt x="5178371" y="3451693"/>
                </a:lnTo>
                <a:lnTo>
                  <a:pt x="5177292" y="3451693"/>
                </a:lnTo>
                <a:cubicBezTo>
                  <a:pt x="5175853" y="3451693"/>
                  <a:pt x="5175134" y="3453492"/>
                  <a:pt x="5175134" y="3457088"/>
                </a:cubicBezTo>
                <a:lnTo>
                  <a:pt x="5171897" y="3460325"/>
                </a:lnTo>
                <a:lnTo>
                  <a:pt x="5172976" y="3467878"/>
                </a:lnTo>
                <a:cubicBezTo>
                  <a:pt x="5165693" y="3492516"/>
                  <a:pt x="5158769" y="3508791"/>
                  <a:pt x="5152205" y="3516703"/>
                </a:cubicBezTo>
                <a:cubicBezTo>
                  <a:pt x="5145641" y="3531899"/>
                  <a:pt x="5136560" y="3545297"/>
                  <a:pt x="5124960" y="3556896"/>
                </a:cubicBezTo>
                <a:cubicBezTo>
                  <a:pt x="5120914" y="3556896"/>
                  <a:pt x="5115429" y="3560853"/>
                  <a:pt x="5108506" y="3568765"/>
                </a:cubicBezTo>
                <a:cubicBezTo>
                  <a:pt x="5080811" y="3589087"/>
                  <a:pt x="5065885" y="3599247"/>
                  <a:pt x="5063727" y="3599247"/>
                </a:cubicBezTo>
                <a:cubicBezTo>
                  <a:pt x="5063727" y="3600686"/>
                  <a:pt x="5061929" y="3601405"/>
                  <a:pt x="5058332" y="3601405"/>
                </a:cubicBezTo>
                <a:lnTo>
                  <a:pt x="5057253" y="3600326"/>
                </a:lnTo>
                <a:lnTo>
                  <a:pt x="5056039" y="3600326"/>
                </a:lnTo>
                <a:cubicBezTo>
                  <a:pt x="5047137" y="3604642"/>
                  <a:pt x="5038415" y="3606800"/>
                  <a:pt x="5029873" y="3606800"/>
                </a:cubicBezTo>
                <a:lnTo>
                  <a:pt x="5028794" y="3605721"/>
                </a:lnTo>
                <a:lnTo>
                  <a:pt x="5028794" y="3604642"/>
                </a:lnTo>
                <a:cubicBezTo>
                  <a:pt x="5038056" y="3593223"/>
                  <a:pt x="5054061" y="3577307"/>
                  <a:pt x="5076810" y="3556896"/>
                </a:cubicBezTo>
                <a:cubicBezTo>
                  <a:pt x="5088499" y="3541161"/>
                  <a:pt x="5094344" y="3531764"/>
                  <a:pt x="5094344" y="3528707"/>
                </a:cubicBezTo>
                <a:cubicBezTo>
                  <a:pt x="5094344" y="3525290"/>
                  <a:pt x="5097266" y="3521289"/>
                  <a:pt x="5103111" y="3516703"/>
                </a:cubicBezTo>
                <a:cubicBezTo>
                  <a:pt x="5103111" y="3514545"/>
                  <a:pt x="5105269" y="3512747"/>
                  <a:pt x="5109585" y="3511308"/>
                </a:cubicBezTo>
                <a:lnTo>
                  <a:pt x="5109585" y="3499439"/>
                </a:lnTo>
                <a:cubicBezTo>
                  <a:pt x="5110124" y="3494674"/>
                  <a:pt x="5112327" y="3489953"/>
                  <a:pt x="5116193" y="3485277"/>
                </a:cubicBezTo>
                <a:lnTo>
                  <a:pt x="5114035" y="3478803"/>
                </a:lnTo>
                <a:lnTo>
                  <a:pt x="5114035" y="3477724"/>
                </a:lnTo>
                <a:lnTo>
                  <a:pt x="5118351" y="3446163"/>
                </a:lnTo>
                <a:lnTo>
                  <a:pt x="5122667" y="3435373"/>
                </a:lnTo>
                <a:lnTo>
                  <a:pt x="5124960" y="3433215"/>
                </a:lnTo>
                <a:lnTo>
                  <a:pt x="5124960" y="3428899"/>
                </a:lnTo>
                <a:lnTo>
                  <a:pt x="5123746" y="3422290"/>
                </a:lnTo>
                <a:lnTo>
                  <a:pt x="5127118" y="3414737"/>
                </a:lnTo>
                <a:lnTo>
                  <a:pt x="5126039" y="3406105"/>
                </a:lnTo>
                <a:lnTo>
                  <a:pt x="5130355" y="3403947"/>
                </a:lnTo>
                <a:lnTo>
                  <a:pt x="5130355" y="3402868"/>
                </a:lnTo>
                <a:cubicBezTo>
                  <a:pt x="5126759" y="3399002"/>
                  <a:pt x="5124960" y="3395720"/>
                  <a:pt x="5124960" y="3393022"/>
                </a:cubicBezTo>
                <a:lnTo>
                  <a:pt x="5126039" y="3382232"/>
                </a:lnTo>
                <a:lnTo>
                  <a:pt x="5124960" y="3370228"/>
                </a:lnTo>
                <a:lnTo>
                  <a:pt x="5126039" y="3366991"/>
                </a:lnTo>
                <a:lnTo>
                  <a:pt x="5124960" y="3360517"/>
                </a:lnTo>
                <a:lnTo>
                  <a:pt x="5127118" y="3352964"/>
                </a:lnTo>
                <a:lnTo>
                  <a:pt x="5124960" y="3350671"/>
                </a:lnTo>
                <a:lnTo>
                  <a:pt x="5124960" y="3344197"/>
                </a:lnTo>
                <a:close/>
                <a:moveTo>
                  <a:pt x="4164759" y="3338937"/>
                </a:moveTo>
                <a:lnTo>
                  <a:pt x="4165838" y="3338937"/>
                </a:lnTo>
                <a:cubicBezTo>
                  <a:pt x="4168985" y="3344063"/>
                  <a:pt x="4174110" y="3346625"/>
                  <a:pt x="4181214" y="3346625"/>
                </a:cubicBezTo>
                <a:cubicBezTo>
                  <a:pt x="4190115" y="3350402"/>
                  <a:pt x="4195195" y="3353684"/>
                  <a:pt x="4196455" y="3356471"/>
                </a:cubicBezTo>
                <a:lnTo>
                  <a:pt x="4196455" y="3359708"/>
                </a:lnTo>
                <a:lnTo>
                  <a:pt x="4193218" y="3363080"/>
                </a:lnTo>
                <a:lnTo>
                  <a:pt x="4177842" y="3363080"/>
                </a:lnTo>
                <a:lnTo>
                  <a:pt x="4176763" y="3368475"/>
                </a:lnTo>
                <a:lnTo>
                  <a:pt x="4176763" y="3378321"/>
                </a:lnTo>
                <a:cubicBezTo>
                  <a:pt x="4176763" y="3379760"/>
                  <a:pt x="4175684" y="3380479"/>
                  <a:pt x="4173526" y="3380479"/>
                </a:cubicBezTo>
                <a:lnTo>
                  <a:pt x="4173526" y="3381558"/>
                </a:lnTo>
                <a:cubicBezTo>
                  <a:pt x="4175684" y="3381558"/>
                  <a:pt x="4176763" y="3382322"/>
                  <a:pt x="4176763" y="3383851"/>
                </a:cubicBezTo>
                <a:lnTo>
                  <a:pt x="4176763" y="3384930"/>
                </a:lnTo>
                <a:lnTo>
                  <a:pt x="4173526" y="3389246"/>
                </a:lnTo>
                <a:lnTo>
                  <a:pt x="4177842" y="3401250"/>
                </a:lnTo>
                <a:cubicBezTo>
                  <a:pt x="4177842" y="3407634"/>
                  <a:pt x="4176403" y="3412759"/>
                  <a:pt x="4173526" y="3416626"/>
                </a:cubicBezTo>
                <a:lnTo>
                  <a:pt x="4173526" y="3417705"/>
                </a:lnTo>
                <a:cubicBezTo>
                  <a:pt x="4174065" y="3422111"/>
                  <a:pt x="4175144" y="3424313"/>
                  <a:pt x="4176763" y="3424313"/>
                </a:cubicBezTo>
                <a:lnTo>
                  <a:pt x="4174605" y="3442926"/>
                </a:lnTo>
                <a:cubicBezTo>
                  <a:pt x="4177572" y="3447242"/>
                  <a:pt x="4179056" y="3450884"/>
                  <a:pt x="4179056" y="3453851"/>
                </a:cubicBezTo>
                <a:cubicBezTo>
                  <a:pt x="4179056" y="3459516"/>
                  <a:pt x="4173570" y="3464641"/>
                  <a:pt x="4162601" y="3469227"/>
                </a:cubicBezTo>
                <a:lnTo>
                  <a:pt x="4157071" y="3469227"/>
                </a:lnTo>
                <a:cubicBezTo>
                  <a:pt x="4154373" y="3469227"/>
                  <a:pt x="4150732" y="3467743"/>
                  <a:pt x="4146146" y="3464776"/>
                </a:cubicBezTo>
                <a:lnTo>
                  <a:pt x="4137379" y="3465855"/>
                </a:lnTo>
                <a:lnTo>
                  <a:pt x="4136300" y="3462618"/>
                </a:lnTo>
                <a:lnTo>
                  <a:pt x="4135221" y="3463697"/>
                </a:lnTo>
                <a:lnTo>
                  <a:pt x="4134142" y="3463697"/>
                </a:lnTo>
                <a:cubicBezTo>
                  <a:pt x="4132343" y="3457853"/>
                  <a:pt x="4130860" y="3454930"/>
                  <a:pt x="4129691" y="3454930"/>
                </a:cubicBezTo>
                <a:lnTo>
                  <a:pt x="4121059" y="3454930"/>
                </a:lnTo>
                <a:cubicBezTo>
                  <a:pt x="4121059" y="3457897"/>
                  <a:pt x="4119935" y="3459381"/>
                  <a:pt x="4117687" y="3459381"/>
                </a:cubicBezTo>
                <a:lnTo>
                  <a:pt x="4107841" y="3459381"/>
                </a:lnTo>
                <a:lnTo>
                  <a:pt x="4101232" y="3462618"/>
                </a:lnTo>
                <a:lnTo>
                  <a:pt x="4096916" y="3456009"/>
                </a:lnTo>
                <a:lnTo>
                  <a:pt x="4094758" y="3456009"/>
                </a:lnTo>
                <a:cubicBezTo>
                  <a:pt x="4090892" y="3456009"/>
                  <a:pt x="4088689" y="3457853"/>
                  <a:pt x="4088150" y="3461539"/>
                </a:cubicBezTo>
                <a:lnTo>
                  <a:pt x="4090308" y="3463697"/>
                </a:lnTo>
                <a:cubicBezTo>
                  <a:pt x="4088509" y="3463697"/>
                  <a:pt x="4082305" y="3467339"/>
                  <a:pt x="4071695" y="3474622"/>
                </a:cubicBezTo>
                <a:lnTo>
                  <a:pt x="4063063" y="3479073"/>
                </a:lnTo>
                <a:lnTo>
                  <a:pt x="4059691" y="3479073"/>
                </a:lnTo>
                <a:cubicBezTo>
                  <a:pt x="4053127" y="3473408"/>
                  <a:pt x="4049845" y="3467204"/>
                  <a:pt x="4049845" y="3460460"/>
                </a:cubicBezTo>
                <a:cubicBezTo>
                  <a:pt x="4048226" y="3460460"/>
                  <a:pt x="4046023" y="3454975"/>
                  <a:pt x="4043236" y="3444005"/>
                </a:cubicBezTo>
                <a:cubicBezTo>
                  <a:pt x="4040358" y="3442747"/>
                  <a:pt x="4038920" y="3440184"/>
                  <a:pt x="4038920" y="3436317"/>
                </a:cubicBezTo>
                <a:lnTo>
                  <a:pt x="4041078" y="3434159"/>
                </a:lnTo>
                <a:lnTo>
                  <a:pt x="4049845" y="3434159"/>
                </a:lnTo>
                <a:cubicBezTo>
                  <a:pt x="4052812" y="3435598"/>
                  <a:pt x="4054296" y="3437396"/>
                  <a:pt x="4054296" y="3439554"/>
                </a:cubicBezTo>
                <a:lnTo>
                  <a:pt x="4056454" y="3439554"/>
                </a:lnTo>
                <a:cubicBezTo>
                  <a:pt x="4059151" y="3439554"/>
                  <a:pt x="4061714" y="3431552"/>
                  <a:pt x="4064142" y="3415547"/>
                </a:cubicBezTo>
                <a:lnTo>
                  <a:pt x="4065221" y="3414468"/>
                </a:lnTo>
                <a:lnTo>
                  <a:pt x="4061849" y="3406780"/>
                </a:lnTo>
                <a:lnTo>
                  <a:pt x="4063063" y="3386009"/>
                </a:lnTo>
                <a:cubicBezTo>
                  <a:pt x="4061354" y="3372881"/>
                  <a:pt x="4057668" y="3366317"/>
                  <a:pt x="4052003" y="3366317"/>
                </a:cubicBezTo>
                <a:cubicBezTo>
                  <a:pt x="4048406" y="3366317"/>
                  <a:pt x="4046608" y="3363754"/>
                  <a:pt x="4046608" y="3358629"/>
                </a:cubicBezTo>
                <a:lnTo>
                  <a:pt x="4046608" y="3354313"/>
                </a:lnTo>
                <a:cubicBezTo>
                  <a:pt x="4046608" y="3352065"/>
                  <a:pt x="4052452" y="3350941"/>
                  <a:pt x="4064142" y="3350941"/>
                </a:cubicBezTo>
                <a:lnTo>
                  <a:pt x="4069537" y="3350941"/>
                </a:lnTo>
                <a:lnTo>
                  <a:pt x="4082754" y="3355392"/>
                </a:lnTo>
                <a:lnTo>
                  <a:pt x="4089229" y="3352020"/>
                </a:lnTo>
                <a:lnTo>
                  <a:pt x="4094758" y="3353099"/>
                </a:lnTo>
                <a:lnTo>
                  <a:pt x="4100153" y="3352020"/>
                </a:lnTo>
                <a:cubicBezTo>
                  <a:pt x="4105458" y="3354987"/>
                  <a:pt x="4109505" y="3356471"/>
                  <a:pt x="4112292" y="3356471"/>
                </a:cubicBezTo>
                <a:lnTo>
                  <a:pt x="4124296" y="3355392"/>
                </a:lnTo>
                <a:lnTo>
                  <a:pt x="4125375" y="3356471"/>
                </a:lnTo>
                <a:lnTo>
                  <a:pt x="4125375" y="3359708"/>
                </a:lnTo>
                <a:cubicBezTo>
                  <a:pt x="4125375" y="3361147"/>
                  <a:pt x="4121374" y="3361866"/>
                  <a:pt x="4113371" y="3361866"/>
                </a:cubicBezTo>
                <a:lnTo>
                  <a:pt x="4112292" y="3363080"/>
                </a:lnTo>
                <a:lnTo>
                  <a:pt x="4112292" y="3369554"/>
                </a:lnTo>
                <a:lnTo>
                  <a:pt x="4113371" y="3377242"/>
                </a:lnTo>
                <a:lnTo>
                  <a:pt x="4117687" y="3377242"/>
                </a:lnTo>
                <a:cubicBezTo>
                  <a:pt x="4120295" y="3377242"/>
                  <a:pt x="4123217" y="3378681"/>
                  <a:pt x="4126454" y="3381558"/>
                </a:cubicBezTo>
                <a:cubicBezTo>
                  <a:pt x="4129421" y="3377242"/>
                  <a:pt x="4130905" y="3373960"/>
                  <a:pt x="4130905" y="3371712"/>
                </a:cubicBezTo>
                <a:lnTo>
                  <a:pt x="4127533" y="3363080"/>
                </a:lnTo>
                <a:cubicBezTo>
                  <a:pt x="4127533" y="3355527"/>
                  <a:pt x="4137379" y="3350042"/>
                  <a:pt x="4157071" y="3346625"/>
                </a:cubicBezTo>
                <a:close/>
                <a:moveTo>
                  <a:pt x="6653193" y="3338802"/>
                </a:moveTo>
                <a:cubicBezTo>
                  <a:pt x="6679628" y="3345906"/>
                  <a:pt x="6692846" y="3352695"/>
                  <a:pt x="6692846" y="3359169"/>
                </a:cubicBezTo>
                <a:cubicBezTo>
                  <a:pt x="6697342" y="3359169"/>
                  <a:pt x="6700219" y="3362720"/>
                  <a:pt x="6701478" y="3369824"/>
                </a:cubicBezTo>
                <a:lnTo>
                  <a:pt x="6699320" y="3376298"/>
                </a:lnTo>
                <a:lnTo>
                  <a:pt x="6699320" y="3382772"/>
                </a:lnTo>
                <a:lnTo>
                  <a:pt x="6700399" y="3392348"/>
                </a:lnTo>
                <a:cubicBezTo>
                  <a:pt x="6700399" y="3395765"/>
                  <a:pt x="6693970" y="3398642"/>
                  <a:pt x="6681112" y="3400980"/>
                </a:cubicBezTo>
                <a:lnTo>
                  <a:pt x="6675717" y="3399901"/>
                </a:lnTo>
                <a:lnTo>
                  <a:pt x="6668164" y="3400980"/>
                </a:lnTo>
                <a:cubicBezTo>
                  <a:pt x="6661060" y="3394146"/>
                  <a:pt x="6657509" y="3383446"/>
                  <a:pt x="6657509" y="3368880"/>
                </a:cubicBezTo>
                <a:cubicBezTo>
                  <a:pt x="6653912" y="3358270"/>
                  <a:pt x="6649236" y="3350762"/>
                  <a:pt x="6643481" y="3346355"/>
                </a:cubicBezTo>
                <a:lnTo>
                  <a:pt x="6643481" y="3345276"/>
                </a:lnTo>
                <a:cubicBezTo>
                  <a:pt x="6645999" y="3340960"/>
                  <a:pt x="6649236" y="3338802"/>
                  <a:pt x="6653193" y="3338802"/>
                </a:cubicBezTo>
                <a:close/>
                <a:moveTo>
                  <a:pt x="1234354" y="3338533"/>
                </a:moveTo>
                <a:lnTo>
                  <a:pt x="1235433" y="3338533"/>
                </a:lnTo>
                <a:cubicBezTo>
                  <a:pt x="1239389" y="3344377"/>
                  <a:pt x="1243030" y="3347300"/>
                  <a:pt x="1246358" y="3347300"/>
                </a:cubicBezTo>
                <a:cubicBezTo>
                  <a:pt x="1251123" y="3350267"/>
                  <a:pt x="1257372" y="3352110"/>
                  <a:pt x="1265105" y="3352829"/>
                </a:cubicBezTo>
                <a:cubicBezTo>
                  <a:pt x="1270231" y="3357235"/>
                  <a:pt x="1273511" y="3363080"/>
                  <a:pt x="1274952" y="3370363"/>
                </a:cubicBezTo>
                <a:lnTo>
                  <a:pt x="1270500" y="3374814"/>
                </a:lnTo>
                <a:lnTo>
                  <a:pt x="1254046" y="3374814"/>
                </a:lnTo>
                <a:cubicBezTo>
                  <a:pt x="1248381" y="3372566"/>
                  <a:pt x="1238489" y="3371082"/>
                  <a:pt x="1224374" y="3370363"/>
                </a:cubicBezTo>
                <a:lnTo>
                  <a:pt x="1206839" y="3372521"/>
                </a:lnTo>
                <a:lnTo>
                  <a:pt x="1206839" y="3371442"/>
                </a:lnTo>
                <a:lnTo>
                  <a:pt x="1194701" y="3374814"/>
                </a:lnTo>
                <a:lnTo>
                  <a:pt x="1192543" y="3374814"/>
                </a:lnTo>
                <a:cubicBezTo>
                  <a:pt x="1190025" y="3374814"/>
                  <a:pt x="1186381" y="3373331"/>
                  <a:pt x="1181616" y="3370363"/>
                </a:cubicBezTo>
                <a:lnTo>
                  <a:pt x="1180403" y="3371442"/>
                </a:lnTo>
                <a:lnTo>
                  <a:pt x="1179324" y="3371442"/>
                </a:lnTo>
                <a:lnTo>
                  <a:pt x="1178246" y="3370363"/>
                </a:lnTo>
                <a:lnTo>
                  <a:pt x="1177166" y="3370363"/>
                </a:lnTo>
                <a:lnTo>
                  <a:pt x="1163948" y="3375893"/>
                </a:lnTo>
                <a:lnTo>
                  <a:pt x="1159632" y="3374814"/>
                </a:lnTo>
                <a:lnTo>
                  <a:pt x="1158553" y="3374814"/>
                </a:lnTo>
                <a:lnTo>
                  <a:pt x="1158553" y="3375893"/>
                </a:lnTo>
                <a:lnTo>
                  <a:pt x="1159632" y="3381423"/>
                </a:lnTo>
                <a:cubicBezTo>
                  <a:pt x="1153968" y="3386728"/>
                  <a:pt x="1149922" y="3392213"/>
                  <a:pt x="1147494" y="3397878"/>
                </a:cubicBezTo>
                <a:cubicBezTo>
                  <a:pt x="1145337" y="3397878"/>
                  <a:pt x="1143133" y="3399316"/>
                  <a:pt x="1140885" y="3402194"/>
                </a:cubicBezTo>
                <a:lnTo>
                  <a:pt x="1139806" y="3402194"/>
                </a:lnTo>
                <a:lnTo>
                  <a:pt x="1140885" y="3403273"/>
                </a:lnTo>
                <a:lnTo>
                  <a:pt x="1140885" y="3406645"/>
                </a:lnTo>
                <a:cubicBezTo>
                  <a:pt x="1140885" y="3409792"/>
                  <a:pt x="1136120" y="3411995"/>
                  <a:pt x="1126589" y="3413254"/>
                </a:cubicBezTo>
                <a:lnTo>
                  <a:pt x="1125508" y="3414333"/>
                </a:lnTo>
                <a:cubicBezTo>
                  <a:pt x="1126589" y="3421616"/>
                  <a:pt x="1128432" y="3425258"/>
                  <a:pt x="1131039" y="3425258"/>
                </a:cubicBezTo>
                <a:lnTo>
                  <a:pt x="1133197" y="3425258"/>
                </a:lnTo>
                <a:cubicBezTo>
                  <a:pt x="1133197" y="3423100"/>
                  <a:pt x="1134680" y="3421301"/>
                  <a:pt x="1137649" y="3419863"/>
                </a:cubicBezTo>
                <a:lnTo>
                  <a:pt x="1141964" y="3419863"/>
                </a:lnTo>
                <a:lnTo>
                  <a:pt x="1143179" y="3420942"/>
                </a:lnTo>
                <a:lnTo>
                  <a:pt x="1149652" y="3418784"/>
                </a:lnTo>
                <a:lnTo>
                  <a:pt x="1158553" y="3418784"/>
                </a:lnTo>
                <a:lnTo>
                  <a:pt x="1168399" y="3422021"/>
                </a:lnTo>
                <a:lnTo>
                  <a:pt x="1176088" y="3418784"/>
                </a:lnTo>
                <a:cubicBezTo>
                  <a:pt x="1181932" y="3419863"/>
                  <a:pt x="1184854" y="3420942"/>
                  <a:pt x="1184854" y="3422021"/>
                </a:cubicBezTo>
                <a:lnTo>
                  <a:pt x="1196993" y="3417570"/>
                </a:lnTo>
                <a:lnTo>
                  <a:pt x="1204681" y="3417570"/>
                </a:lnTo>
                <a:lnTo>
                  <a:pt x="1208997" y="3420942"/>
                </a:lnTo>
                <a:lnTo>
                  <a:pt x="1210076" y="3420942"/>
                </a:lnTo>
                <a:cubicBezTo>
                  <a:pt x="1217809" y="3406465"/>
                  <a:pt x="1224058" y="3399137"/>
                  <a:pt x="1228823" y="3398957"/>
                </a:cubicBezTo>
                <a:lnTo>
                  <a:pt x="1235433" y="3397878"/>
                </a:lnTo>
                <a:cubicBezTo>
                  <a:pt x="1241276" y="3400395"/>
                  <a:pt x="1244200" y="3402194"/>
                  <a:pt x="1244200" y="3403273"/>
                </a:cubicBezTo>
                <a:lnTo>
                  <a:pt x="1243121" y="3404487"/>
                </a:lnTo>
                <a:lnTo>
                  <a:pt x="1244200" y="3407724"/>
                </a:lnTo>
                <a:lnTo>
                  <a:pt x="1240827" y="3413254"/>
                </a:lnTo>
                <a:lnTo>
                  <a:pt x="1240827" y="3414333"/>
                </a:lnTo>
                <a:lnTo>
                  <a:pt x="1242042" y="3414333"/>
                </a:lnTo>
                <a:cubicBezTo>
                  <a:pt x="1242222" y="3411545"/>
                  <a:pt x="1243661" y="3409342"/>
                  <a:pt x="1246358" y="3407724"/>
                </a:cubicBezTo>
                <a:cubicBezTo>
                  <a:pt x="1258855" y="3416535"/>
                  <a:pt x="1265105" y="3422785"/>
                  <a:pt x="1265105" y="3426471"/>
                </a:cubicBezTo>
                <a:cubicBezTo>
                  <a:pt x="1267083" y="3426471"/>
                  <a:pt x="1268882" y="3428270"/>
                  <a:pt x="1270500" y="3431866"/>
                </a:cubicBezTo>
                <a:lnTo>
                  <a:pt x="1270500" y="3437396"/>
                </a:lnTo>
                <a:cubicBezTo>
                  <a:pt x="1263217" y="3447107"/>
                  <a:pt x="1259576" y="3454076"/>
                  <a:pt x="1259576" y="3458302"/>
                </a:cubicBezTo>
                <a:lnTo>
                  <a:pt x="1259576" y="3471385"/>
                </a:lnTo>
                <a:lnTo>
                  <a:pt x="1258496" y="3489054"/>
                </a:lnTo>
                <a:cubicBezTo>
                  <a:pt x="1261373" y="3493460"/>
                  <a:pt x="1262813" y="3496742"/>
                  <a:pt x="1262813" y="3498900"/>
                </a:cubicBezTo>
                <a:lnTo>
                  <a:pt x="1260654" y="3514275"/>
                </a:lnTo>
                <a:lnTo>
                  <a:pt x="1261733" y="3518726"/>
                </a:lnTo>
                <a:cubicBezTo>
                  <a:pt x="1261733" y="3523042"/>
                  <a:pt x="1259890" y="3525200"/>
                  <a:pt x="1256204" y="3525200"/>
                </a:cubicBezTo>
                <a:lnTo>
                  <a:pt x="1252967" y="3528572"/>
                </a:lnTo>
                <a:lnTo>
                  <a:pt x="1252967" y="3529651"/>
                </a:lnTo>
                <a:lnTo>
                  <a:pt x="1255125" y="3531809"/>
                </a:lnTo>
                <a:lnTo>
                  <a:pt x="1258496" y="3530730"/>
                </a:lnTo>
                <a:lnTo>
                  <a:pt x="1260654" y="3534102"/>
                </a:lnTo>
                <a:lnTo>
                  <a:pt x="1259576" y="3539497"/>
                </a:lnTo>
                <a:lnTo>
                  <a:pt x="1262813" y="3547185"/>
                </a:lnTo>
                <a:lnTo>
                  <a:pt x="1260654" y="3559324"/>
                </a:lnTo>
                <a:lnTo>
                  <a:pt x="1262813" y="3576858"/>
                </a:lnTo>
                <a:cubicBezTo>
                  <a:pt x="1261553" y="3580184"/>
                  <a:pt x="1259350" y="3582747"/>
                  <a:pt x="1256204" y="3584546"/>
                </a:cubicBezTo>
                <a:cubicBezTo>
                  <a:pt x="1254944" y="3580319"/>
                  <a:pt x="1252786" y="3576678"/>
                  <a:pt x="1249729" y="3573621"/>
                </a:cubicBezTo>
                <a:lnTo>
                  <a:pt x="1249729" y="3574700"/>
                </a:lnTo>
                <a:cubicBezTo>
                  <a:pt x="1253326" y="3580184"/>
                  <a:pt x="1255125" y="3584231"/>
                  <a:pt x="1255125" y="3586838"/>
                </a:cubicBezTo>
                <a:cubicBezTo>
                  <a:pt x="1249279" y="3587917"/>
                  <a:pt x="1246358" y="3591919"/>
                  <a:pt x="1246358" y="3598842"/>
                </a:cubicBezTo>
                <a:lnTo>
                  <a:pt x="1225452" y="3605451"/>
                </a:lnTo>
                <a:lnTo>
                  <a:pt x="1220058" y="3605451"/>
                </a:lnTo>
                <a:cubicBezTo>
                  <a:pt x="1217809" y="3605451"/>
                  <a:pt x="1216686" y="3602889"/>
                  <a:pt x="1216686" y="3597763"/>
                </a:cubicBezTo>
                <a:cubicBezTo>
                  <a:pt x="1216686" y="3588052"/>
                  <a:pt x="1211559" y="3580005"/>
                  <a:pt x="1201309" y="3573621"/>
                </a:cubicBezTo>
                <a:cubicBezTo>
                  <a:pt x="1199871" y="3582432"/>
                  <a:pt x="1198431" y="3586838"/>
                  <a:pt x="1196993" y="3586838"/>
                </a:cubicBezTo>
                <a:lnTo>
                  <a:pt x="1199151" y="3592233"/>
                </a:lnTo>
                <a:cubicBezTo>
                  <a:pt x="1196723" y="3594481"/>
                  <a:pt x="1190878" y="3597403"/>
                  <a:pt x="1181616" y="3601000"/>
                </a:cubicBezTo>
                <a:lnTo>
                  <a:pt x="1180403" y="3601000"/>
                </a:lnTo>
                <a:cubicBezTo>
                  <a:pt x="1178425" y="3601000"/>
                  <a:pt x="1177347" y="3599202"/>
                  <a:pt x="1177166" y="3595605"/>
                </a:cubicBezTo>
                <a:lnTo>
                  <a:pt x="1175009" y="3595605"/>
                </a:lnTo>
                <a:cubicBezTo>
                  <a:pt x="1170242" y="3599202"/>
                  <a:pt x="1166557" y="3601000"/>
                  <a:pt x="1163948" y="3601000"/>
                </a:cubicBezTo>
                <a:cubicBezTo>
                  <a:pt x="1155047" y="3601000"/>
                  <a:pt x="1150282" y="3595515"/>
                  <a:pt x="1149652" y="3584546"/>
                </a:cubicBezTo>
                <a:lnTo>
                  <a:pt x="1150865" y="3579151"/>
                </a:lnTo>
                <a:lnTo>
                  <a:pt x="1148574" y="3571463"/>
                </a:lnTo>
                <a:cubicBezTo>
                  <a:pt x="1150102" y="3568495"/>
                  <a:pt x="1150865" y="3564449"/>
                  <a:pt x="1150865" y="3559324"/>
                </a:cubicBezTo>
                <a:lnTo>
                  <a:pt x="1150865" y="3549478"/>
                </a:lnTo>
                <a:lnTo>
                  <a:pt x="1148574" y="3538418"/>
                </a:lnTo>
                <a:cubicBezTo>
                  <a:pt x="1149741" y="3528887"/>
                  <a:pt x="1150865" y="3524121"/>
                  <a:pt x="1151944" y="3524121"/>
                </a:cubicBezTo>
                <a:lnTo>
                  <a:pt x="1150865" y="3523042"/>
                </a:lnTo>
                <a:lnTo>
                  <a:pt x="1150865" y="3506588"/>
                </a:lnTo>
                <a:lnTo>
                  <a:pt x="1151944" y="3502137"/>
                </a:lnTo>
                <a:lnTo>
                  <a:pt x="1149652" y="3491212"/>
                </a:lnTo>
                <a:lnTo>
                  <a:pt x="1153023" y="3481366"/>
                </a:lnTo>
                <a:lnTo>
                  <a:pt x="1149652" y="3479073"/>
                </a:lnTo>
                <a:lnTo>
                  <a:pt x="1150865" y="3460460"/>
                </a:lnTo>
                <a:lnTo>
                  <a:pt x="1150865" y="3436317"/>
                </a:lnTo>
                <a:lnTo>
                  <a:pt x="1153023" y="3432945"/>
                </a:lnTo>
                <a:lnTo>
                  <a:pt x="1153023" y="3431866"/>
                </a:lnTo>
                <a:lnTo>
                  <a:pt x="1147494" y="3427550"/>
                </a:lnTo>
                <a:lnTo>
                  <a:pt x="1139806" y="3427550"/>
                </a:lnTo>
                <a:lnTo>
                  <a:pt x="1140885" y="3440633"/>
                </a:lnTo>
                <a:lnTo>
                  <a:pt x="1138727" y="3459381"/>
                </a:lnTo>
                <a:lnTo>
                  <a:pt x="1140885" y="3472599"/>
                </a:lnTo>
                <a:lnTo>
                  <a:pt x="1140885" y="3476915"/>
                </a:lnTo>
                <a:cubicBezTo>
                  <a:pt x="1138907" y="3480601"/>
                  <a:pt x="1136703" y="3482445"/>
                  <a:pt x="1134276" y="3482445"/>
                </a:cubicBezTo>
                <a:lnTo>
                  <a:pt x="1134276" y="3483524"/>
                </a:lnTo>
                <a:cubicBezTo>
                  <a:pt x="1137244" y="3483524"/>
                  <a:pt x="1138727" y="3486086"/>
                  <a:pt x="1138727" y="3491212"/>
                </a:cubicBezTo>
                <a:lnTo>
                  <a:pt x="1140885" y="3498900"/>
                </a:lnTo>
                <a:lnTo>
                  <a:pt x="1140885" y="3501058"/>
                </a:lnTo>
                <a:cubicBezTo>
                  <a:pt x="1140885" y="3506363"/>
                  <a:pt x="1139806" y="3509690"/>
                  <a:pt x="1137649" y="3511038"/>
                </a:cubicBezTo>
                <a:lnTo>
                  <a:pt x="1138727" y="3516433"/>
                </a:lnTo>
                <a:lnTo>
                  <a:pt x="1138727" y="3518726"/>
                </a:lnTo>
                <a:lnTo>
                  <a:pt x="1136569" y="3527493"/>
                </a:lnTo>
                <a:lnTo>
                  <a:pt x="1136569" y="3535181"/>
                </a:lnTo>
                <a:lnTo>
                  <a:pt x="1139806" y="3556087"/>
                </a:lnTo>
                <a:cubicBezTo>
                  <a:pt x="1138187" y="3556087"/>
                  <a:pt x="1137108" y="3557885"/>
                  <a:pt x="1136569" y="3561482"/>
                </a:cubicBezTo>
                <a:cubicBezTo>
                  <a:pt x="1139447" y="3562561"/>
                  <a:pt x="1140885" y="3565123"/>
                  <a:pt x="1140885" y="3569170"/>
                </a:cubicBezTo>
                <a:lnTo>
                  <a:pt x="1140885" y="3575779"/>
                </a:lnTo>
                <a:cubicBezTo>
                  <a:pt x="1140885" y="3578926"/>
                  <a:pt x="1139086" y="3582612"/>
                  <a:pt x="1135491" y="3586838"/>
                </a:cubicBezTo>
                <a:lnTo>
                  <a:pt x="1136569" y="3593312"/>
                </a:lnTo>
                <a:cubicBezTo>
                  <a:pt x="1136569" y="3596280"/>
                  <a:pt x="1132883" y="3599247"/>
                  <a:pt x="1125508" y="3602214"/>
                </a:cubicBezTo>
                <a:cubicBezTo>
                  <a:pt x="1115258" y="3600686"/>
                  <a:pt x="1110134" y="3598842"/>
                  <a:pt x="1110134" y="3596684"/>
                </a:cubicBezTo>
                <a:lnTo>
                  <a:pt x="1106897" y="3597763"/>
                </a:lnTo>
                <a:cubicBezTo>
                  <a:pt x="1093678" y="3597224"/>
                  <a:pt x="1087069" y="3593178"/>
                  <a:pt x="1087069" y="3585625"/>
                </a:cubicBezTo>
                <a:cubicBezTo>
                  <a:pt x="1087429" y="3579060"/>
                  <a:pt x="1088554" y="3575779"/>
                  <a:pt x="1090442" y="3575779"/>
                </a:cubicBezTo>
                <a:lnTo>
                  <a:pt x="1092600" y="3577937"/>
                </a:lnTo>
                <a:lnTo>
                  <a:pt x="1092600" y="3574700"/>
                </a:lnTo>
                <a:cubicBezTo>
                  <a:pt x="1088913" y="3569934"/>
                  <a:pt x="1087069" y="3565888"/>
                  <a:pt x="1087069" y="3562561"/>
                </a:cubicBezTo>
                <a:lnTo>
                  <a:pt x="1092600" y="3556087"/>
                </a:lnTo>
                <a:lnTo>
                  <a:pt x="1092600" y="3553794"/>
                </a:lnTo>
                <a:cubicBezTo>
                  <a:pt x="1090442" y="3551096"/>
                  <a:pt x="1089363" y="3548534"/>
                  <a:pt x="1089363" y="3546106"/>
                </a:cubicBezTo>
                <a:lnTo>
                  <a:pt x="1089363" y="3538418"/>
                </a:lnTo>
                <a:lnTo>
                  <a:pt x="1091520" y="3535181"/>
                </a:lnTo>
                <a:lnTo>
                  <a:pt x="1091520" y="3532888"/>
                </a:lnTo>
                <a:cubicBezTo>
                  <a:pt x="1088554" y="3529831"/>
                  <a:pt x="1087069" y="3526909"/>
                  <a:pt x="1087069" y="3524121"/>
                </a:cubicBezTo>
                <a:lnTo>
                  <a:pt x="1087069" y="3523042"/>
                </a:lnTo>
                <a:cubicBezTo>
                  <a:pt x="1087069" y="3520165"/>
                  <a:pt x="1090396" y="3518726"/>
                  <a:pt x="1097051" y="3518726"/>
                </a:cubicBezTo>
                <a:lnTo>
                  <a:pt x="1098130" y="3517512"/>
                </a:lnTo>
                <a:lnTo>
                  <a:pt x="1098130" y="3513196"/>
                </a:lnTo>
                <a:cubicBezTo>
                  <a:pt x="1093543" y="3513196"/>
                  <a:pt x="1090621" y="3509510"/>
                  <a:pt x="1089363" y="3502137"/>
                </a:cubicBezTo>
                <a:lnTo>
                  <a:pt x="1089363" y="3497821"/>
                </a:lnTo>
                <a:lnTo>
                  <a:pt x="1090442" y="3496742"/>
                </a:lnTo>
                <a:lnTo>
                  <a:pt x="1087069" y="3487975"/>
                </a:lnTo>
                <a:lnTo>
                  <a:pt x="1087069" y="3486761"/>
                </a:lnTo>
                <a:cubicBezTo>
                  <a:pt x="1089138" y="3484782"/>
                  <a:pt x="1090621" y="3481141"/>
                  <a:pt x="1091520" y="3475836"/>
                </a:cubicBezTo>
                <a:lnTo>
                  <a:pt x="1089363" y="3473678"/>
                </a:lnTo>
                <a:lnTo>
                  <a:pt x="1089363" y="3461539"/>
                </a:lnTo>
                <a:lnTo>
                  <a:pt x="1091520" y="3452772"/>
                </a:lnTo>
                <a:lnTo>
                  <a:pt x="1089363" y="3449535"/>
                </a:lnTo>
                <a:lnTo>
                  <a:pt x="1089363" y="3432945"/>
                </a:lnTo>
                <a:lnTo>
                  <a:pt x="1088149" y="3427550"/>
                </a:lnTo>
                <a:lnTo>
                  <a:pt x="1083832" y="3428629"/>
                </a:lnTo>
                <a:lnTo>
                  <a:pt x="1078301" y="3424179"/>
                </a:lnTo>
                <a:lnTo>
                  <a:pt x="1077224" y="3424179"/>
                </a:lnTo>
                <a:lnTo>
                  <a:pt x="1079383" y="3422021"/>
                </a:lnTo>
                <a:lnTo>
                  <a:pt x="1085990" y="3422021"/>
                </a:lnTo>
                <a:cubicBezTo>
                  <a:pt x="1085990" y="3418873"/>
                  <a:pt x="1088913" y="3416311"/>
                  <a:pt x="1094757" y="3414333"/>
                </a:cubicBezTo>
                <a:cubicBezTo>
                  <a:pt x="1096017" y="3403902"/>
                  <a:pt x="1098939" y="3395855"/>
                  <a:pt x="1103524" y="3390190"/>
                </a:cubicBezTo>
                <a:lnTo>
                  <a:pt x="1104737" y="3385739"/>
                </a:lnTo>
                <a:lnTo>
                  <a:pt x="1102446" y="3379130"/>
                </a:lnTo>
                <a:lnTo>
                  <a:pt x="1103524" y="3378051"/>
                </a:lnTo>
                <a:lnTo>
                  <a:pt x="1103524" y="3376972"/>
                </a:lnTo>
                <a:cubicBezTo>
                  <a:pt x="1102986" y="3371847"/>
                  <a:pt x="1100423" y="3369284"/>
                  <a:pt x="1095836" y="3369284"/>
                </a:cubicBezTo>
                <a:lnTo>
                  <a:pt x="1089363" y="3371442"/>
                </a:lnTo>
                <a:lnTo>
                  <a:pt x="1084911" y="3370363"/>
                </a:lnTo>
                <a:lnTo>
                  <a:pt x="1056319" y="3374814"/>
                </a:lnTo>
                <a:lnTo>
                  <a:pt x="1052001" y="3373735"/>
                </a:lnTo>
                <a:lnTo>
                  <a:pt x="1043101" y="3374814"/>
                </a:lnTo>
                <a:cubicBezTo>
                  <a:pt x="1039503" y="3372566"/>
                  <a:pt x="1035861" y="3371442"/>
                  <a:pt x="1032176" y="3371442"/>
                </a:cubicBezTo>
                <a:lnTo>
                  <a:pt x="1031097" y="3371442"/>
                </a:lnTo>
                <a:lnTo>
                  <a:pt x="1025566" y="3374814"/>
                </a:lnTo>
                <a:cubicBezTo>
                  <a:pt x="1020081" y="3372027"/>
                  <a:pt x="1017159" y="3369824"/>
                  <a:pt x="1016799" y="3368205"/>
                </a:cubicBezTo>
                <a:cubicBezTo>
                  <a:pt x="1019947" y="3364878"/>
                  <a:pt x="1027635" y="3361956"/>
                  <a:pt x="1039862" y="3359438"/>
                </a:cubicBezTo>
                <a:lnTo>
                  <a:pt x="1053081" y="3359438"/>
                </a:lnTo>
                <a:lnTo>
                  <a:pt x="1069537" y="3363754"/>
                </a:lnTo>
                <a:lnTo>
                  <a:pt x="1075064" y="3363754"/>
                </a:lnTo>
                <a:cubicBezTo>
                  <a:pt x="1078122" y="3361596"/>
                  <a:pt x="1081045" y="3360517"/>
                  <a:pt x="1083832" y="3360517"/>
                </a:cubicBezTo>
                <a:cubicBezTo>
                  <a:pt x="1083832" y="3362855"/>
                  <a:pt x="1089678" y="3364294"/>
                  <a:pt x="1101367" y="3364833"/>
                </a:cubicBezTo>
                <a:cubicBezTo>
                  <a:pt x="1102805" y="3361596"/>
                  <a:pt x="1104288" y="3359798"/>
                  <a:pt x="1105818" y="3359438"/>
                </a:cubicBezTo>
                <a:lnTo>
                  <a:pt x="1109055" y="3359438"/>
                </a:lnTo>
                <a:cubicBezTo>
                  <a:pt x="1112021" y="3360877"/>
                  <a:pt x="1113504" y="3363080"/>
                  <a:pt x="1113504" y="3366047"/>
                </a:cubicBezTo>
                <a:lnTo>
                  <a:pt x="1116742" y="3366047"/>
                </a:lnTo>
                <a:lnTo>
                  <a:pt x="1120114" y="3363754"/>
                </a:lnTo>
                <a:lnTo>
                  <a:pt x="1131039" y="3364833"/>
                </a:lnTo>
                <a:cubicBezTo>
                  <a:pt x="1140031" y="3361236"/>
                  <a:pt x="1146999" y="3359438"/>
                  <a:pt x="1151944" y="3359438"/>
                </a:cubicBezTo>
                <a:lnTo>
                  <a:pt x="1165027" y="3359438"/>
                </a:lnTo>
                <a:lnTo>
                  <a:pt x="1175009" y="3364833"/>
                </a:lnTo>
                <a:cubicBezTo>
                  <a:pt x="1183011" y="3362495"/>
                  <a:pt x="1187371" y="3360697"/>
                  <a:pt x="1188091" y="3359438"/>
                </a:cubicBezTo>
                <a:lnTo>
                  <a:pt x="1204681" y="3362675"/>
                </a:lnTo>
                <a:cubicBezTo>
                  <a:pt x="1211066" y="3359798"/>
                  <a:pt x="1215830" y="3355392"/>
                  <a:pt x="1218979" y="3349458"/>
                </a:cubicBezTo>
                <a:lnTo>
                  <a:pt x="1220058" y="3348379"/>
                </a:lnTo>
                <a:lnTo>
                  <a:pt x="1221137" y="3348379"/>
                </a:lnTo>
                <a:lnTo>
                  <a:pt x="1227745" y="3349458"/>
                </a:lnTo>
                <a:cubicBezTo>
                  <a:pt x="1227745" y="3344962"/>
                  <a:pt x="1229947" y="3341320"/>
                  <a:pt x="1234354" y="3338533"/>
                </a:cubicBezTo>
                <a:close/>
                <a:moveTo>
                  <a:pt x="5722580" y="3336779"/>
                </a:moveTo>
                <a:cubicBezTo>
                  <a:pt x="5727165" y="3339657"/>
                  <a:pt x="5733010" y="3341455"/>
                  <a:pt x="5740113" y="3342174"/>
                </a:cubicBezTo>
                <a:cubicBezTo>
                  <a:pt x="5741013" y="3344512"/>
                  <a:pt x="5744654" y="3346625"/>
                  <a:pt x="5751038" y="3348513"/>
                </a:cubicBezTo>
                <a:cubicBezTo>
                  <a:pt x="5751038" y="3349952"/>
                  <a:pt x="5753241" y="3351031"/>
                  <a:pt x="5757647" y="3351750"/>
                </a:cubicBezTo>
                <a:cubicBezTo>
                  <a:pt x="5759805" y="3358944"/>
                  <a:pt x="5765605" y="3362540"/>
                  <a:pt x="5775046" y="3362540"/>
                </a:cubicBezTo>
                <a:cubicBezTo>
                  <a:pt x="5778913" y="3362540"/>
                  <a:pt x="5781475" y="3365733"/>
                  <a:pt x="5782734" y="3372117"/>
                </a:cubicBezTo>
                <a:lnTo>
                  <a:pt x="5777204" y="3376433"/>
                </a:lnTo>
                <a:cubicBezTo>
                  <a:pt x="5777204" y="3377692"/>
                  <a:pt x="5774687" y="3378771"/>
                  <a:pt x="5769651" y="3379670"/>
                </a:cubicBezTo>
                <a:lnTo>
                  <a:pt x="5769651" y="3380749"/>
                </a:lnTo>
                <a:cubicBezTo>
                  <a:pt x="5778733" y="3385694"/>
                  <a:pt x="5790377" y="3394596"/>
                  <a:pt x="5804584" y="3407454"/>
                </a:cubicBezTo>
                <a:lnTo>
                  <a:pt x="5804584" y="3408398"/>
                </a:lnTo>
                <a:cubicBezTo>
                  <a:pt x="5804224" y="3409747"/>
                  <a:pt x="5802381" y="3411141"/>
                  <a:pt x="5799054" y="3412579"/>
                </a:cubicBezTo>
                <a:cubicBezTo>
                  <a:pt x="5789613" y="3412040"/>
                  <a:pt x="5784892" y="3411321"/>
                  <a:pt x="5784892" y="3410421"/>
                </a:cubicBezTo>
                <a:lnTo>
                  <a:pt x="5776125" y="3413658"/>
                </a:lnTo>
                <a:lnTo>
                  <a:pt x="5769651" y="3412579"/>
                </a:lnTo>
                <a:lnTo>
                  <a:pt x="5764121" y="3414737"/>
                </a:lnTo>
                <a:cubicBezTo>
                  <a:pt x="5757377" y="3414737"/>
                  <a:pt x="5751578" y="3412624"/>
                  <a:pt x="5746722" y="3408398"/>
                </a:cubicBezTo>
                <a:lnTo>
                  <a:pt x="5731346" y="3412579"/>
                </a:lnTo>
                <a:lnTo>
                  <a:pt x="5702888" y="3411500"/>
                </a:lnTo>
                <a:lnTo>
                  <a:pt x="5697493" y="3412579"/>
                </a:lnTo>
                <a:lnTo>
                  <a:pt x="5697493" y="3427820"/>
                </a:lnTo>
                <a:lnTo>
                  <a:pt x="5705181" y="3433215"/>
                </a:lnTo>
                <a:lnTo>
                  <a:pt x="5708418" y="3433215"/>
                </a:lnTo>
                <a:cubicBezTo>
                  <a:pt x="5713003" y="3429799"/>
                  <a:pt x="5720647" y="3426247"/>
                  <a:pt x="5731346" y="3422560"/>
                </a:cubicBezTo>
                <a:cubicBezTo>
                  <a:pt x="5731346" y="3419143"/>
                  <a:pt x="5734269" y="3416985"/>
                  <a:pt x="5740113" y="3416086"/>
                </a:cubicBezTo>
                <a:lnTo>
                  <a:pt x="5744429" y="3416086"/>
                </a:lnTo>
                <a:cubicBezTo>
                  <a:pt x="5759805" y="3420042"/>
                  <a:pt x="5770730" y="3427191"/>
                  <a:pt x="5777204" y="3437531"/>
                </a:cubicBezTo>
                <a:cubicBezTo>
                  <a:pt x="5778733" y="3437531"/>
                  <a:pt x="5779497" y="3439330"/>
                  <a:pt x="5779497" y="3442926"/>
                </a:cubicBezTo>
                <a:cubicBezTo>
                  <a:pt x="5779497" y="3444275"/>
                  <a:pt x="5778013" y="3444949"/>
                  <a:pt x="5775046" y="3444949"/>
                </a:cubicBezTo>
                <a:lnTo>
                  <a:pt x="5773967" y="3446028"/>
                </a:lnTo>
                <a:lnTo>
                  <a:pt x="5773967" y="3449265"/>
                </a:lnTo>
                <a:cubicBezTo>
                  <a:pt x="5776125" y="3449265"/>
                  <a:pt x="5777204" y="3449985"/>
                  <a:pt x="5777204" y="3451423"/>
                </a:cubicBezTo>
                <a:lnTo>
                  <a:pt x="5777204" y="3452502"/>
                </a:lnTo>
                <a:lnTo>
                  <a:pt x="5772888" y="3468553"/>
                </a:lnTo>
                <a:lnTo>
                  <a:pt x="5775046" y="3473948"/>
                </a:lnTo>
                <a:lnTo>
                  <a:pt x="5771809" y="3482580"/>
                </a:lnTo>
                <a:lnTo>
                  <a:pt x="5772888" y="3486761"/>
                </a:lnTo>
                <a:lnTo>
                  <a:pt x="5771809" y="3489998"/>
                </a:lnTo>
                <a:lnTo>
                  <a:pt x="5772888" y="3495393"/>
                </a:lnTo>
                <a:cubicBezTo>
                  <a:pt x="5772888" y="3504115"/>
                  <a:pt x="5771450" y="3510184"/>
                  <a:pt x="5768572" y="3513601"/>
                </a:cubicBezTo>
                <a:lnTo>
                  <a:pt x="5771809" y="3516838"/>
                </a:lnTo>
                <a:lnTo>
                  <a:pt x="5768572" y="3521154"/>
                </a:lnTo>
                <a:lnTo>
                  <a:pt x="5768572" y="3522233"/>
                </a:lnTo>
                <a:cubicBezTo>
                  <a:pt x="5768572" y="3526100"/>
                  <a:pt x="5774372" y="3532529"/>
                  <a:pt x="5785971" y="3541520"/>
                </a:cubicBezTo>
                <a:lnTo>
                  <a:pt x="5788129" y="3547859"/>
                </a:lnTo>
                <a:cubicBezTo>
                  <a:pt x="5784532" y="3552895"/>
                  <a:pt x="5779452" y="3555412"/>
                  <a:pt x="5772888" y="3555412"/>
                </a:cubicBezTo>
                <a:lnTo>
                  <a:pt x="5772888" y="3558649"/>
                </a:lnTo>
                <a:cubicBezTo>
                  <a:pt x="5772888" y="3560807"/>
                  <a:pt x="5775811" y="3561886"/>
                  <a:pt x="5781655" y="3561886"/>
                </a:cubicBezTo>
                <a:lnTo>
                  <a:pt x="5802426" y="3582253"/>
                </a:lnTo>
                <a:lnTo>
                  <a:pt x="5802426" y="3586434"/>
                </a:lnTo>
                <a:lnTo>
                  <a:pt x="5797975" y="3586434"/>
                </a:lnTo>
                <a:lnTo>
                  <a:pt x="5797975" y="3590750"/>
                </a:lnTo>
                <a:cubicBezTo>
                  <a:pt x="5801662" y="3590750"/>
                  <a:pt x="5803505" y="3591469"/>
                  <a:pt x="5803505" y="3592908"/>
                </a:cubicBezTo>
                <a:cubicBezTo>
                  <a:pt x="5803505" y="3594347"/>
                  <a:pt x="5802426" y="3595066"/>
                  <a:pt x="5800268" y="3595066"/>
                </a:cubicBezTo>
                <a:cubicBezTo>
                  <a:pt x="5787140" y="3595066"/>
                  <a:pt x="5776575" y="3594347"/>
                  <a:pt x="5768572" y="3592908"/>
                </a:cubicBezTo>
                <a:lnTo>
                  <a:pt x="5763042" y="3596145"/>
                </a:lnTo>
                <a:lnTo>
                  <a:pt x="5760884" y="3596145"/>
                </a:lnTo>
                <a:lnTo>
                  <a:pt x="5744429" y="3593987"/>
                </a:lnTo>
                <a:lnTo>
                  <a:pt x="5734583" y="3596145"/>
                </a:lnTo>
                <a:lnTo>
                  <a:pt x="5729188" y="3596145"/>
                </a:lnTo>
                <a:cubicBezTo>
                  <a:pt x="5726491" y="3596145"/>
                  <a:pt x="5723209" y="3594347"/>
                  <a:pt x="5719343" y="3590750"/>
                </a:cubicBezTo>
                <a:lnTo>
                  <a:pt x="5716106" y="3590750"/>
                </a:lnTo>
                <a:lnTo>
                  <a:pt x="5701809" y="3596145"/>
                </a:lnTo>
                <a:lnTo>
                  <a:pt x="5699651" y="3596145"/>
                </a:lnTo>
                <a:cubicBezTo>
                  <a:pt x="5694705" y="3596145"/>
                  <a:pt x="5690704" y="3594347"/>
                  <a:pt x="5687647" y="3590750"/>
                </a:cubicBezTo>
                <a:cubicBezTo>
                  <a:pt x="5682701" y="3593627"/>
                  <a:pt x="5677621" y="3595066"/>
                  <a:pt x="5672406" y="3595066"/>
                </a:cubicBezTo>
                <a:lnTo>
                  <a:pt x="5669034" y="3591829"/>
                </a:lnTo>
                <a:lnTo>
                  <a:pt x="5666876" y="3591829"/>
                </a:lnTo>
                <a:lnTo>
                  <a:pt x="5664718" y="3593987"/>
                </a:lnTo>
                <a:lnTo>
                  <a:pt x="5653793" y="3592908"/>
                </a:lnTo>
                <a:lnTo>
                  <a:pt x="5642868" y="3592908"/>
                </a:lnTo>
                <a:lnTo>
                  <a:pt x="5636259" y="3593987"/>
                </a:lnTo>
                <a:lnTo>
                  <a:pt x="5630864" y="3591829"/>
                </a:lnTo>
                <a:lnTo>
                  <a:pt x="5630864" y="3592908"/>
                </a:lnTo>
                <a:cubicBezTo>
                  <a:pt x="5630864" y="3595066"/>
                  <a:pt x="5626863" y="3595605"/>
                  <a:pt x="5618860" y="3594526"/>
                </a:cubicBezTo>
                <a:lnTo>
                  <a:pt x="5617646" y="3596145"/>
                </a:lnTo>
                <a:lnTo>
                  <a:pt x="5612251" y="3594526"/>
                </a:lnTo>
                <a:lnTo>
                  <a:pt x="5605643" y="3594526"/>
                </a:lnTo>
                <a:lnTo>
                  <a:pt x="5587165" y="3591829"/>
                </a:lnTo>
                <a:lnTo>
                  <a:pt x="5581635" y="3593987"/>
                </a:lnTo>
                <a:lnTo>
                  <a:pt x="5576105" y="3590750"/>
                </a:lnTo>
                <a:cubicBezTo>
                  <a:pt x="5571789" y="3593627"/>
                  <a:pt x="5567788" y="3595066"/>
                  <a:pt x="5564101" y="3595066"/>
                </a:cubicBezTo>
                <a:lnTo>
                  <a:pt x="5560864" y="3595066"/>
                </a:lnTo>
                <a:cubicBezTo>
                  <a:pt x="5559425" y="3595066"/>
                  <a:pt x="5558706" y="3593268"/>
                  <a:pt x="5558706" y="3589671"/>
                </a:cubicBezTo>
                <a:lnTo>
                  <a:pt x="5557627" y="3589671"/>
                </a:lnTo>
                <a:cubicBezTo>
                  <a:pt x="5557627" y="3592548"/>
                  <a:pt x="5556503" y="3593987"/>
                  <a:pt x="5554255" y="3593987"/>
                </a:cubicBezTo>
                <a:lnTo>
                  <a:pt x="5549939" y="3593987"/>
                </a:lnTo>
                <a:cubicBezTo>
                  <a:pt x="5546073" y="3593987"/>
                  <a:pt x="5543510" y="3592548"/>
                  <a:pt x="5542251" y="3589671"/>
                </a:cubicBezTo>
                <a:lnTo>
                  <a:pt x="5542251" y="3588592"/>
                </a:lnTo>
                <a:lnTo>
                  <a:pt x="5545623" y="3585355"/>
                </a:lnTo>
                <a:lnTo>
                  <a:pt x="5547781" y="3585355"/>
                </a:lnTo>
                <a:lnTo>
                  <a:pt x="5557627" y="3587513"/>
                </a:lnTo>
                <a:lnTo>
                  <a:pt x="5557627" y="3586434"/>
                </a:lnTo>
                <a:lnTo>
                  <a:pt x="5560864" y="3583197"/>
                </a:lnTo>
                <a:lnTo>
                  <a:pt x="5584872" y="3588592"/>
                </a:lnTo>
                <a:cubicBezTo>
                  <a:pt x="5590896" y="3584995"/>
                  <a:pt x="5596022" y="3583197"/>
                  <a:pt x="5600247" y="3583197"/>
                </a:cubicBezTo>
                <a:lnTo>
                  <a:pt x="5621018" y="3585355"/>
                </a:lnTo>
                <a:lnTo>
                  <a:pt x="5627492" y="3585355"/>
                </a:lnTo>
                <a:lnTo>
                  <a:pt x="5636259" y="3587513"/>
                </a:lnTo>
                <a:lnTo>
                  <a:pt x="5642868" y="3587513"/>
                </a:lnTo>
                <a:cubicBezTo>
                  <a:pt x="5647184" y="3587513"/>
                  <a:pt x="5649342" y="3577892"/>
                  <a:pt x="5649342" y="3558649"/>
                </a:cubicBezTo>
                <a:lnTo>
                  <a:pt x="5651635" y="3556491"/>
                </a:lnTo>
                <a:lnTo>
                  <a:pt x="5651635" y="3554333"/>
                </a:lnTo>
                <a:lnTo>
                  <a:pt x="5643947" y="3555412"/>
                </a:lnTo>
                <a:lnTo>
                  <a:pt x="5637338" y="3553254"/>
                </a:lnTo>
                <a:lnTo>
                  <a:pt x="5633022" y="3554333"/>
                </a:lnTo>
                <a:cubicBezTo>
                  <a:pt x="5629336" y="3549298"/>
                  <a:pt x="5625694" y="3546780"/>
                  <a:pt x="5622097" y="3546780"/>
                </a:cubicBezTo>
                <a:lnTo>
                  <a:pt x="5622097" y="3544622"/>
                </a:lnTo>
                <a:cubicBezTo>
                  <a:pt x="5622097" y="3543274"/>
                  <a:pt x="5624255" y="3542240"/>
                  <a:pt x="5628571" y="3541520"/>
                </a:cubicBezTo>
                <a:lnTo>
                  <a:pt x="5639496" y="3547859"/>
                </a:lnTo>
                <a:lnTo>
                  <a:pt x="5641789" y="3547859"/>
                </a:lnTo>
                <a:cubicBezTo>
                  <a:pt x="5645386" y="3546241"/>
                  <a:pt x="5647184" y="3544488"/>
                  <a:pt x="5647184" y="3542599"/>
                </a:cubicBezTo>
                <a:lnTo>
                  <a:pt x="5645026" y="3536125"/>
                </a:lnTo>
                <a:lnTo>
                  <a:pt x="5645026" y="3535046"/>
                </a:lnTo>
                <a:lnTo>
                  <a:pt x="5648263" y="3527493"/>
                </a:lnTo>
                <a:cubicBezTo>
                  <a:pt x="5643228" y="3524886"/>
                  <a:pt x="5640710" y="3522413"/>
                  <a:pt x="5640710" y="3520075"/>
                </a:cubicBezTo>
                <a:cubicBezTo>
                  <a:pt x="5629740" y="3520075"/>
                  <a:pt x="5624255" y="3523627"/>
                  <a:pt x="5624255" y="3530730"/>
                </a:cubicBezTo>
                <a:cubicBezTo>
                  <a:pt x="5620839" y="3537204"/>
                  <a:pt x="5616118" y="3540441"/>
                  <a:pt x="5610093" y="3540441"/>
                </a:cubicBezTo>
                <a:lnTo>
                  <a:pt x="5607801" y="3540441"/>
                </a:lnTo>
                <a:lnTo>
                  <a:pt x="5584872" y="3537204"/>
                </a:lnTo>
                <a:lnTo>
                  <a:pt x="5578398" y="3539362"/>
                </a:lnTo>
                <a:cubicBezTo>
                  <a:pt x="5573992" y="3537025"/>
                  <a:pt x="5571789" y="3533068"/>
                  <a:pt x="5571789" y="3527493"/>
                </a:cubicBezTo>
                <a:lnTo>
                  <a:pt x="5571789" y="3524256"/>
                </a:lnTo>
                <a:lnTo>
                  <a:pt x="5575026" y="3520075"/>
                </a:lnTo>
                <a:lnTo>
                  <a:pt x="5575026" y="3518996"/>
                </a:lnTo>
                <a:lnTo>
                  <a:pt x="5571789" y="3514680"/>
                </a:lnTo>
                <a:lnTo>
                  <a:pt x="5571789" y="3512522"/>
                </a:lnTo>
                <a:lnTo>
                  <a:pt x="5573947" y="3501867"/>
                </a:lnTo>
                <a:lnTo>
                  <a:pt x="5571789" y="3495393"/>
                </a:lnTo>
                <a:lnTo>
                  <a:pt x="5571789" y="3483659"/>
                </a:lnTo>
                <a:lnTo>
                  <a:pt x="5573947" y="3470711"/>
                </a:lnTo>
                <a:cubicBezTo>
                  <a:pt x="5573947" y="3466305"/>
                  <a:pt x="5572868" y="3460955"/>
                  <a:pt x="5570710" y="3454660"/>
                </a:cubicBezTo>
                <a:lnTo>
                  <a:pt x="5571789" y="3444949"/>
                </a:lnTo>
                <a:lnTo>
                  <a:pt x="5568552" y="3428899"/>
                </a:lnTo>
                <a:cubicBezTo>
                  <a:pt x="5571609" y="3419458"/>
                  <a:pt x="5573767" y="3414737"/>
                  <a:pt x="5575026" y="3414737"/>
                </a:cubicBezTo>
                <a:lnTo>
                  <a:pt x="5583793" y="3414737"/>
                </a:lnTo>
                <a:cubicBezTo>
                  <a:pt x="5587839" y="3414737"/>
                  <a:pt x="5597685" y="3419458"/>
                  <a:pt x="5613330" y="3428899"/>
                </a:cubicBezTo>
                <a:lnTo>
                  <a:pt x="5622097" y="3431057"/>
                </a:lnTo>
                <a:lnTo>
                  <a:pt x="5623176" y="3431057"/>
                </a:lnTo>
                <a:cubicBezTo>
                  <a:pt x="5639182" y="3431057"/>
                  <a:pt x="5647184" y="3427865"/>
                  <a:pt x="5647184" y="3421481"/>
                </a:cubicBezTo>
                <a:lnTo>
                  <a:pt x="5647184" y="3419323"/>
                </a:lnTo>
                <a:lnTo>
                  <a:pt x="5646105" y="3414737"/>
                </a:lnTo>
                <a:lnTo>
                  <a:pt x="5639496" y="3414737"/>
                </a:lnTo>
                <a:lnTo>
                  <a:pt x="5624255" y="3411500"/>
                </a:lnTo>
                <a:lnTo>
                  <a:pt x="5609014" y="3414737"/>
                </a:lnTo>
                <a:lnTo>
                  <a:pt x="5607801" y="3414737"/>
                </a:lnTo>
                <a:cubicBezTo>
                  <a:pt x="5596201" y="3412040"/>
                  <a:pt x="5590402" y="3409972"/>
                  <a:pt x="5590402" y="3408533"/>
                </a:cubicBezTo>
                <a:cubicBezTo>
                  <a:pt x="5590402" y="3406465"/>
                  <a:pt x="5595482" y="3405431"/>
                  <a:pt x="5605643" y="3405431"/>
                </a:cubicBezTo>
                <a:cubicBezTo>
                  <a:pt x="5608250" y="3405431"/>
                  <a:pt x="5611532" y="3406780"/>
                  <a:pt x="5615488" y="3409477"/>
                </a:cubicBezTo>
                <a:cubicBezTo>
                  <a:pt x="5616747" y="3409477"/>
                  <a:pt x="5617871" y="3407409"/>
                  <a:pt x="5618860" y="3403273"/>
                </a:cubicBezTo>
                <a:lnTo>
                  <a:pt x="5622097" y="3403273"/>
                </a:lnTo>
                <a:lnTo>
                  <a:pt x="5642868" y="3404352"/>
                </a:lnTo>
                <a:cubicBezTo>
                  <a:pt x="5646465" y="3403273"/>
                  <a:pt x="5648263" y="3398597"/>
                  <a:pt x="5648263" y="3390325"/>
                </a:cubicBezTo>
                <a:lnTo>
                  <a:pt x="5641789" y="3388167"/>
                </a:lnTo>
                <a:lnTo>
                  <a:pt x="5622097" y="3388167"/>
                </a:lnTo>
                <a:cubicBezTo>
                  <a:pt x="5620659" y="3388167"/>
                  <a:pt x="5619939" y="3387133"/>
                  <a:pt x="5619939" y="3385065"/>
                </a:cubicBezTo>
                <a:lnTo>
                  <a:pt x="5618860" y="3385065"/>
                </a:lnTo>
                <a:cubicBezTo>
                  <a:pt x="5616433" y="3385065"/>
                  <a:pt x="5613870" y="3386099"/>
                  <a:pt x="5611172" y="3388167"/>
                </a:cubicBezTo>
                <a:lnTo>
                  <a:pt x="5609014" y="3388167"/>
                </a:lnTo>
                <a:lnTo>
                  <a:pt x="5604564" y="3387088"/>
                </a:lnTo>
                <a:lnTo>
                  <a:pt x="5603484" y="3388167"/>
                </a:lnTo>
                <a:lnTo>
                  <a:pt x="5602405" y="3388167"/>
                </a:lnTo>
                <a:lnTo>
                  <a:pt x="5585951" y="3387088"/>
                </a:lnTo>
                <a:lnTo>
                  <a:pt x="5578398" y="3388167"/>
                </a:lnTo>
                <a:lnTo>
                  <a:pt x="5576105" y="3382907"/>
                </a:lnTo>
                <a:lnTo>
                  <a:pt x="5603484" y="3372117"/>
                </a:lnTo>
                <a:lnTo>
                  <a:pt x="5609014" y="3375354"/>
                </a:lnTo>
                <a:cubicBezTo>
                  <a:pt x="5609014" y="3372117"/>
                  <a:pt x="5624300" y="3367846"/>
                  <a:pt x="5654872" y="3362540"/>
                </a:cubicBezTo>
                <a:lnTo>
                  <a:pt x="5663639" y="3363619"/>
                </a:lnTo>
                <a:cubicBezTo>
                  <a:pt x="5663639" y="3359124"/>
                  <a:pt x="5668719" y="3356246"/>
                  <a:pt x="5678880" y="3354987"/>
                </a:cubicBezTo>
                <a:cubicBezTo>
                  <a:pt x="5678880" y="3352470"/>
                  <a:pt x="5682881" y="3350671"/>
                  <a:pt x="5690884" y="3349592"/>
                </a:cubicBezTo>
                <a:lnTo>
                  <a:pt x="5691963" y="3348513"/>
                </a:lnTo>
                <a:lnTo>
                  <a:pt x="5698572" y="3349592"/>
                </a:lnTo>
                <a:cubicBezTo>
                  <a:pt x="5704956" y="3349592"/>
                  <a:pt x="5711520" y="3345681"/>
                  <a:pt x="5718264" y="3337858"/>
                </a:cubicBezTo>
                <a:close/>
                <a:moveTo>
                  <a:pt x="3049636" y="3296336"/>
                </a:moveTo>
                <a:lnTo>
                  <a:pt x="3051794" y="3296336"/>
                </a:lnTo>
                <a:lnTo>
                  <a:pt x="3055031" y="3299573"/>
                </a:lnTo>
                <a:lnTo>
                  <a:pt x="3053952" y="3300652"/>
                </a:lnTo>
                <a:lnTo>
                  <a:pt x="3051794" y="3300652"/>
                </a:lnTo>
                <a:lnTo>
                  <a:pt x="3048422" y="3297415"/>
                </a:lnTo>
                <a:close/>
                <a:moveTo>
                  <a:pt x="723188" y="3294042"/>
                </a:moveTo>
                <a:lnTo>
                  <a:pt x="723188" y="3297279"/>
                </a:lnTo>
                <a:lnTo>
                  <a:pt x="724267" y="3297279"/>
                </a:lnTo>
                <a:lnTo>
                  <a:pt x="724267" y="3294042"/>
                </a:lnTo>
                <a:close/>
                <a:moveTo>
                  <a:pt x="9150663" y="3293503"/>
                </a:moveTo>
                <a:lnTo>
                  <a:pt x="9152686" y="3293503"/>
                </a:lnTo>
                <a:lnTo>
                  <a:pt x="9152686" y="3295661"/>
                </a:lnTo>
                <a:lnTo>
                  <a:pt x="9150663" y="3297684"/>
                </a:lnTo>
                <a:lnTo>
                  <a:pt x="9148505" y="3295661"/>
                </a:lnTo>
                <a:close/>
                <a:moveTo>
                  <a:pt x="4163005" y="3288917"/>
                </a:moveTo>
                <a:lnTo>
                  <a:pt x="4163005" y="3289996"/>
                </a:lnTo>
                <a:lnTo>
                  <a:pt x="4166242" y="3289996"/>
                </a:lnTo>
                <a:lnTo>
                  <a:pt x="4166242" y="3288917"/>
                </a:lnTo>
                <a:close/>
                <a:moveTo>
                  <a:pt x="3196111" y="3286490"/>
                </a:moveTo>
                <a:lnTo>
                  <a:pt x="3195032" y="3287569"/>
                </a:lnTo>
                <a:lnTo>
                  <a:pt x="3195032" y="3288648"/>
                </a:lnTo>
                <a:lnTo>
                  <a:pt x="3213645" y="3292964"/>
                </a:lnTo>
                <a:lnTo>
                  <a:pt x="3218096" y="3292964"/>
                </a:lnTo>
                <a:lnTo>
                  <a:pt x="3218096" y="3291885"/>
                </a:lnTo>
                <a:cubicBezTo>
                  <a:pt x="3205327" y="3289727"/>
                  <a:pt x="3197999" y="3287928"/>
                  <a:pt x="3196111" y="3286490"/>
                </a:cubicBezTo>
                <a:close/>
                <a:moveTo>
                  <a:pt x="727639" y="3285275"/>
                </a:moveTo>
                <a:lnTo>
                  <a:pt x="727639" y="3288647"/>
                </a:lnTo>
                <a:lnTo>
                  <a:pt x="728718" y="3288647"/>
                </a:lnTo>
                <a:lnTo>
                  <a:pt x="728718" y="3285275"/>
                </a:lnTo>
                <a:close/>
                <a:moveTo>
                  <a:pt x="740857" y="3280959"/>
                </a:moveTo>
                <a:lnTo>
                  <a:pt x="740857" y="3284196"/>
                </a:lnTo>
                <a:lnTo>
                  <a:pt x="743150" y="3284196"/>
                </a:lnTo>
                <a:lnTo>
                  <a:pt x="743150" y="3280959"/>
                </a:lnTo>
                <a:close/>
                <a:moveTo>
                  <a:pt x="578737" y="3280959"/>
                </a:moveTo>
                <a:lnTo>
                  <a:pt x="578737" y="3284196"/>
                </a:lnTo>
                <a:lnTo>
                  <a:pt x="579816" y="3284196"/>
                </a:lnTo>
                <a:lnTo>
                  <a:pt x="579816" y="3280959"/>
                </a:lnTo>
                <a:close/>
                <a:moveTo>
                  <a:pt x="3192874" y="3279881"/>
                </a:moveTo>
                <a:lnTo>
                  <a:pt x="3192874" y="3282039"/>
                </a:lnTo>
                <a:lnTo>
                  <a:pt x="3193953" y="3282039"/>
                </a:lnTo>
                <a:lnTo>
                  <a:pt x="3193953" y="3279881"/>
                </a:lnTo>
                <a:close/>
                <a:moveTo>
                  <a:pt x="737620" y="3275564"/>
                </a:moveTo>
                <a:lnTo>
                  <a:pt x="737620" y="3277722"/>
                </a:lnTo>
                <a:lnTo>
                  <a:pt x="738699" y="3277722"/>
                </a:lnTo>
                <a:lnTo>
                  <a:pt x="738699" y="3275564"/>
                </a:lnTo>
                <a:close/>
                <a:moveTo>
                  <a:pt x="4267534" y="3275025"/>
                </a:moveTo>
                <a:lnTo>
                  <a:pt x="4263218" y="3276104"/>
                </a:lnTo>
                <a:lnTo>
                  <a:pt x="4263218" y="3277183"/>
                </a:lnTo>
                <a:lnTo>
                  <a:pt x="4266455" y="3277183"/>
                </a:lnTo>
                <a:lnTo>
                  <a:pt x="4266455" y="3276104"/>
                </a:lnTo>
                <a:lnTo>
                  <a:pt x="4267534" y="3277183"/>
                </a:lnTo>
                <a:lnTo>
                  <a:pt x="4274952" y="3277183"/>
                </a:lnTo>
                <a:lnTo>
                  <a:pt x="4274952" y="3276104"/>
                </a:lnTo>
                <a:close/>
                <a:moveTo>
                  <a:pt x="9284864" y="3273272"/>
                </a:moveTo>
                <a:lnTo>
                  <a:pt x="9281627" y="3276509"/>
                </a:lnTo>
                <a:lnTo>
                  <a:pt x="9281627" y="3277588"/>
                </a:lnTo>
                <a:lnTo>
                  <a:pt x="9283785" y="3277588"/>
                </a:lnTo>
                <a:lnTo>
                  <a:pt x="9283785" y="3278667"/>
                </a:lnTo>
                <a:lnTo>
                  <a:pt x="9288101" y="3275430"/>
                </a:lnTo>
                <a:lnTo>
                  <a:pt x="9285943" y="3273272"/>
                </a:lnTo>
                <a:close/>
                <a:moveTo>
                  <a:pt x="4164084" y="3271923"/>
                </a:moveTo>
                <a:lnTo>
                  <a:pt x="4164084" y="3272867"/>
                </a:lnTo>
                <a:lnTo>
                  <a:pt x="4166242" y="3272867"/>
                </a:lnTo>
                <a:lnTo>
                  <a:pt x="4166242" y="3271923"/>
                </a:lnTo>
                <a:close/>
                <a:moveTo>
                  <a:pt x="2239419" y="3271788"/>
                </a:moveTo>
                <a:lnTo>
                  <a:pt x="2239419" y="3273946"/>
                </a:lnTo>
                <a:lnTo>
                  <a:pt x="2240498" y="3273946"/>
                </a:lnTo>
                <a:lnTo>
                  <a:pt x="2240498" y="3271788"/>
                </a:lnTo>
                <a:close/>
                <a:moveTo>
                  <a:pt x="3195032" y="3271114"/>
                </a:moveTo>
                <a:lnTo>
                  <a:pt x="3193953" y="3276644"/>
                </a:lnTo>
                <a:lnTo>
                  <a:pt x="3193953" y="3277723"/>
                </a:lnTo>
                <a:lnTo>
                  <a:pt x="3199483" y="3277723"/>
                </a:lnTo>
                <a:lnTo>
                  <a:pt x="3198404" y="3271114"/>
                </a:lnTo>
                <a:close/>
                <a:moveTo>
                  <a:pt x="583187" y="3271114"/>
                </a:moveTo>
                <a:cubicBezTo>
                  <a:pt x="581749" y="3271114"/>
                  <a:pt x="581029" y="3272238"/>
                  <a:pt x="581029" y="3274485"/>
                </a:cubicBezTo>
                <a:lnTo>
                  <a:pt x="581029" y="3276643"/>
                </a:lnTo>
                <a:lnTo>
                  <a:pt x="582108" y="3276643"/>
                </a:lnTo>
                <a:close/>
                <a:moveTo>
                  <a:pt x="1120788" y="3270574"/>
                </a:moveTo>
                <a:lnTo>
                  <a:pt x="1117551" y="3273811"/>
                </a:lnTo>
                <a:lnTo>
                  <a:pt x="1120788" y="3277048"/>
                </a:lnTo>
                <a:lnTo>
                  <a:pt x="1122946" y="3274890"/>
                </a:lnTo>
                <a:lnTo>
                  <a:pt x="1122946" y="3272732"/>
                </a:lnTo>
                <a:close/>
                <a:moveTo>
                  <a:pt x="8208046" y="3270304"/>
                </a:moveTo>
                <a:lnTo>
                  <a:pt x="8210204" y="3272462"/>
                </a:lnTo>
                <a:lnTo>
                  <a:pt x="8210204" y="3270304"/>
                </a:lnTo>
                <a:close/>
                <a:moveTo>
                  <a:pt x="4170558" y="3269765"/>
                </a:moveTo>
                <a:lnTo>
                  <a:pt x="4170558" y="3270844"/>
                </a:lnTo>
                <a:lnTo>
                  <a:pt x="4172716" y="3270844"/>
                </a:lnTo>
                <a:lnTo>
                  <a:pt x="4172716" y="3269765"/>
                </a:lnTo>
                <a:close/>
                <a:moveTo>
                  <a:pt x="9307523" y="3269090"/>
                </a:moveTo>
                <a:lnTo>
                  <a:pt x="9307523" y="3271114"/>
                </a:lnTo>
                <a:lnTo>
                  <a:pt x="9308602" y="3271114"/>
                </a:lnTo>
                <a:lnTo>
                  <a:pt x="9308602" y="3269090"/>
                </a:lnTo>
                <a:close/>
                <a:moveTo>
                  <a:pt x="2109803" y="3267472"/>
                </a:moveTo>
                <a:lnTo>
                  <a:pt x="2109803" y="3268551"/>
                </a:lnTo>
                <a:lnTo>
                  <a:pt x="2111962" y="3268551"/>
                </a:lnTo>
                <a:lnTo>
                  <a:pt x="2111962" y="3267472"/>
                </a:lnTo>
                <a:close/>
                <a:moveTo>
                  <a:pt x="3186265" y="3266798"/>
                </a:moveTo>
                <a:lnTo>
                  <a:pt x="3186265" y="3267877"/>
                </a:lnTo>
                <a:lnTo>
                  <a:pt x="3188558" y="3267877"/>
                </a:lnTo>
                <a:lnTo>
                  <a:pt x="3188558" y="3266798"/>
                </a:lnTo>
                <a:close/>
                <a:moveTo>
                  <a:pt x="8242979" y="3265853"/>
                </a:moveTo>
                <a:lnTo>
                  <a:pt x="8238663" y="3269090"/>
                </a:lnTo>
                <a:lnTo>
                  <a:pt x="8238663" y="3270304"/>
                </a:lnTo>
                <a:cubicBezTo>
                  <a:pt x="8238663" y="3271923"/>
                  <a:pt x="8241226" y="3273002"/>
                  <a:pt x="8246351" y="3273541"/>
                </a:cubicBezTo>
                <a:lnTo>
                  <a:pt x="8249588" y="3268011"/>
                </a:lnTo>
                <a:lnTo>
                  <a:pt x="8249588" y="3266932"/>
                </a:lnTo>
                <a:close/>
                <a:moveTo>
                  <a:pt x="1147494" y="3265314"/>
                </a:moveTo>
                <a:lnTo>
                  <a:pt x="1145470" y="3267472"/>
                </a:lnTo>
                <a:lnTo>
                  <a:pt x="1145470" y="3268551"/>
                </a:lnTo>
                <a:lnTo>
                  <a:pt x="1148574" y="3268551"/>
                </a:lnTo>
                <a:lnTo>
                  <a:pt x="1148574" y="3265314"/>
                </a:lnTo>
                <a:close/>
                <a:moveTo>
                  <a:pt x="8102844" y="3264774"/>
                </a:moveTo>
                <a:lnTo>
                  <a:pt x="8100685" y="3266932"/>
                </a:lnTo>
                <a:lnTo>
                  <a:pt x="8103922" y="3270304"/>
                </a:lnTo>
                <a:lnTo>
                  <a:pt x="8106215" y="3268011"/>
                </a:lnTo>
                <a:lnTo>
                  <a:pt x="8106215" y="3266932"/>
                </a:lnTo>
                <a:lnTo>
                  <a:pt x="8103922" y="3264774"/>
                </a:lnTo>
                <a:close/>
                <a:moveTo>
                  <a:pt x="9277446" y="3263695"/>
                </a:moveTo>
                <a:lnTo>
                  <a:pt x="9277446" y="3268011"/>
                </a:lnTo>
                <a:lnTo>
                  <a:pt x="9281627" y="3268011"/>
                </a:lnTo>
                <a:lnTo>
                  <a:pt x="9283785" y="3265853"/>
                </a:lnTo>
                <a:close/>
                <a:moveTo>
                  <a:pt x="8742004" y="3263426"/>
                </a:moveTo>
                <a:lnTo>
                  <a:pt x="8738768" y="3266663"/>
                </a:lnTo>
                <a:lnTo>
                  <a:pt x="8738768" y="3268686"/>
                </a:lnTo>
                <a:lnTo>
                  <a:pt x="8742004" y="3268686"/>
                </a:lnTo>
                <a:lnTo>
                  <a:pt x="8747534" y="3267607"/>
                </a:lnTo>
                <a:lnTo>
                  <a:pt x="8747534" y="3265584"/>
                </a:lnTo>
                <a:lnTo>
                  <a:pt x="8745376" y="3263426"/>
                </a:lnTo>
                <a:close/>
                <a:moveTo>
                  <a:pt x="2106566" y="3263156"/>
                </a:moveTo>
                <a:lnTo>
                  <a:pt x="2106566" y="3265314"/>
                </a:lnTo>
                <a:lnTo>
                  <a:pt x="2107645" y="3265314"/>
                </a:lnTo>
                <a:lnTo>
                  <a:pt x="2107645" y="3263156"/>
                </a:lnTo>
                <a:close/>
                <a:moveTo>
                  <a:pt x="1652993" y="3262481"/>
                </a:moveTo>
                <a:lnTo>
                  <a:pt x="1652993" y="3264505"/>
                </a:lnTo>
                <a:lnTo>
                  <a:pt x="1654073" y="3264505"/>
                </a:lnTo>
                <a:lnTo>
                  <a:pt x="1654073" y="3262481"/>
                </a:lnTo>
                <a:close/>
                <a:moveTo>
                  <a:pt x="725481" y="3262481"/>
                </a:moveTo>
                <a:lnTo>
                  <a:pt x="725481" y="3265718"/>
                </a:lnTo>
                <a:cubicBezTo>
                  <a:pt x="729797" y="3269675"/>
                  <a:pt x="731955" y="3273317"/>
                  <a:pt x="731955" y="3276643"/>
                </a:cubicBezTo>
                <a:lnTo>
                  <a:pt x="737620" y="3274485"/>
                </a:lnTo>
                <a:lnTo>
                  <a:pt x="737620" y="3273272"/>
                </a:lnTo>
                <a:cubicBezTo>
                  <a:pt x="735372" y="3270934"/>
                  <a:pt x="734248" y="3268776"/>
                  <a:pt x="734248" y="3266797"/>
                </a:cubicBezTo>
                <a:lnTo>
                  <a:pt x="730876" y="3268955"/>
                </a:lnTo>
                <a:close/>
                <a:moveTo>
                  <a:pt x="588582" y="3262481"/>
                </a:moveTo>
                <a:cubicBezTo>
                  <a:pt x="585705" y="3263201"/>
                  <a:pt x="584266" y="3265718"/>
                  <a:pt x="584266" y="3270034"/>
                </a:cubicBezTo>
                <a:lnTo>
                  <a:pt x="585345" y="3270034"/>
                </a:lnTo>
                <a:lnTo>
                  <a:pt x="591954" y="3271114"/>
                </a:lnTo>
                <a:lnTo>
                  <a:pt x="594112" y="3264639"/>
                </a:lnTo>
                <a:lnTo>
                  <a:pt x="594112" y="3263560"/>
                </a:lnTo>
                <a:close/>
                <a:moveTo>
                  <a:pt x="4151271" y="3262212"/>
                </a:moveTo>
                <a:lnTo>
                  <a:pt x="4149248" y="3264370"/>
                </a:lnTo>
                <a:lnTo>
                  <a:pt x="4149248" y="3265449"/>
                </a:lnTo>
                <a:lnTo>
                  <a:pt x="4152350" y="3265449"/>
                </a:lnTo>
                <a:lnTo>
                  <a:pt x="4152350" y="3262212"/>
                </a:lnTo>
                <a:close/>
                <a:moveTo>
                  <a:pt x="2198417" y="3262077"/>
                </a:moveTo>
                <a:lnTo>
                  <a:pt x="2198417" y="3264235"/>
                </a:lnTo>
                <a:lnTo>
                  <a:pt x="2199496" y="3264235"/>
                </a:lnTo>
                <a:lnTo>
                  <a:pt x="2199496" y="3262077"/>
                </a:lnTo>
                <a:close/>
                <a:moveTo>
                  <a:pt x="6736141" y="3261537"/>
                </a:moveTo>
                <a:lnTo>
                  <a:pt x="6728453" y="3262616"/>
                </a:lnTo>
                <a:lnTo>
                  <a:pt x="6728453" y="3266797"/>
                </a:lnTo>
                <a:lnTo>
                  <a:pt x="6730611" y="3268955"/>
                </a:lnTo>
                <a:lnTo>
                  <a:pt x="6732769" y="3268955"/>
                </a:lnTo>
                <a:cubicBezTo>
                  <a:pt x="6732769" y="3266168"/>
                  <a:pt x="6734253" y="3264774"/>
                  <a:pt x="6737220" y="3264774"/>
                </a:cubicBezTo>
                <a:lnTo>
                  <a:pt x="6742615" y="3267876"/>
                </a:lnTo>
                <a:lnTo>
                  <a:pt x="6743694" y="3267876"/>
                </a:lnTo>
                <a:lnTo>
                  <a:pt x="6737220" y="3261537"/>
                </a:lnTo>
                <a:close/>
                <a:moveTo>
                  <a:pt x="8760617" y="3258166"/>
                </a:moveTo>
                <a:lnTo>
                  <a:pt x="8758459" y="3261268"/>
                </a:lnTo>
                <a:lnTo>
                  <a:pt x="8759538" y="3264505"/>
                </a:lnTo>
                <a:lnTo>
                  <a:pt x="8762775" y="3264505"/>
                </a:lnTo>
                <a:lnTo>
                  <a:pt x="8762775" y="3260189"/>
                </a:lnTo>
                <a:close/>
                <a:moveTo>
                  <a:pt x="738699" y="3258031"/>
                </a:moveTo>
                <a:lnTo>
                  <a:pt x="737620" y="3261402"/>
                </a:lnTo>
                <a:lnTo>
                  <a:pt x="738699" y="3261402"/>
                </a:lnTo>
                <a:lnTo>
                  <a:pt x="739778" y="3260189"/>
                </a:lnTo>
                <a:lnTo>
                  <a:pt x="739778" y="3258031"/>
                </a:lnTo>
                <a:close/>
                <a:moveTo>
                  <a:pt x="8203595" y="3257086"/>
                </a:moveTo>
                <a:lnTo>
                  <a:pt x="8203595" y="3259244"/>
                </a:lnTo>
                <a:lnTo>
                  <a:pt x="8204674" y="3262616"/>
                </a:lnTo>
                <a:lnTo>
                  <a:pt x="8205754" y="3262616"/>
                </a:lnTo>
                <a:lnTo>
                  <a:pt x="8205754" y="3261537"/>
                </a:lnTo>
                <a:lnTo>
                  <a:pt x="8204674" y="3257086"/>
                </a:lnTo>
                <a:close/>
                <a:moveTo>
                  <a:pt x="5264556" y="3256412"/>
                </a:moveTo>
                <a:lnTo>
                  <a:pt x="5263477" y="3257491"/>
                </a:lnTo>
                <a:lnTo>
                  <a:pt x="5263477" y="3258570"/>
                </a:lnTo>
                <a:lnTo>
                  <a:pt x="5266714" y="3261807"/>
                </a:lnTo>
                <a:cubicBezTo>
                  <a:pt x="5269592" y="3260728"/>
                  <a:pt x="5271030" y="3259649"/>
                  <a:pt x="5271030" y="3258570"/>
                </a:cubicBezTo>
                <a:close/>
                <a:moveTo>
                  <a:pt x="5259161" y="3256412"/>
                </a:moveTo>
                <a:lnTo>
                  <a:pt x="5259161" y="3257491"/>
                </a:lnTo>
                <a:lnTo>
                  <a:pt x="5261319" y="3257491"/>
                </a:lnTo>
                <a:lnTo>
                  <a:pt x="5261319" y="3256412"/>
                </a:lnTo>
                <a:close/>
                <a:moveTo>
                  <a:pt x="5180529" y="3255333"/>
                </a:moveTo>
                <a:lnTo>
                  <a:pt x="5176213" y="3256412"/>
                </a:lnTo>
                <a:cubicBezTo>
                  <a:pt x="5176213" y="3257671"/>
                  <a:pt x="5178011" y="3258750"/>
                  <a:pt x="5181608" y="3259649"/>
                </a:cubicBezTo>
                <a:lnTo>
                  <a:pt x="5183766" y="3257491"/>
                </a:lnTo>
                <a:cubicBezTo>
                  <a:pt x="5185924" y="3258211"/>
                  <a:pt x="5187003" y="3260369"/>
                  <a:pt x="5187003" y="3263965"/>
                </a:cubicBezTo>
                <a:lnTo>
                  <a:pt x="5188082" y="3263965"/>
                </a:lnTo>
                <a:lnTo>
                  <a:pt x="5188082" y="3261807"/>
                </a:lnTo>
                <a:lnTo>
                  <a:pt x="5184845" y="3255333"/>
                </a:lnTo>
                <a:lnTo>
                  <a:pt x="5183766" y="3256412"/>
                </a:lnTo>
                <a:lnTo>
                  <a:pt x="5181608" y="3256412"/>
                </a:lnTo>
                <a:close/>
                <a:moveTo>
                  <a:pt x="1763321" y="3255063"/>
                </a:moveTo>
                <a:lnTo>
                  <a:pt x="1763321" y="3256142"/>
                </a:lnTo>
                <a:lnTo>
                  <a:pt x="1765480" y="3258165"/>
                </a:lnTo>
                <a:lnTo>
                  <a:pt x="1765480" y="3257086"/>
                </a:lnTo>
                <a:close/>
                <a:moveTo>
                  <a:pt x="4181214" y="3254794"/>
                </a:moveTo>
                <a:lnTo>
                  <a:pt x="4181214" y="3256952"/>
                </a:lnTo>
                <a:lnTo>
                  <a:pt x="4182293" y="3260189"/>
                </a:lnTo>
                <a:lnTo>
                  <a:pt x="4183372" y="3260189"/>
                </a:lnTo>
                <a:lnTo>
                  <a:pt x="4183372" y="3259110"/>
                </a:lnTo>
                <a:lnTo>
                  <a:pt x="4182293" y="3254794"/>
                </a:lnTo>
                <a:close/>
                <a:moveTo>
                  <a:pt x="2243735" y="3254524"/>
                </a:moveTo>
                <a:lnTo>
                  <a:pt x="2240498" y="3262077"/>
                </a:lnTo>
                <a:lnTo>
                  <a:pt x="2240498" y="3268551"/>
                </a:lnTo>
                <a:lnTo>
                  <a:pt x="2241577" y="3268551"/>
                </a:lnTo>
                <a:lnTo>
                  <a:pt x="2244950" y="3255603"/>
                </a:lnTo>
                <a:lnTo>
                  <a:pt x="2244950" y="3254524"/>
                </a:lnTo>
                <a:close/>
                <a:moveTo>
                  <a:pt x="1134680" y="3252366"/>
                </a:moveTo>
                <a:lnTo>
                  <a:pt x="1130364" y="3255603"/>
                </a:lnTo>
                <a:lnTo>
                  <a:pt x="1133601" y="3258840"/>
                </a:lnTo>
                <a:lnTo>
                  <a:pt x="1134680" y="3258840"/>
                </a:lnTo>
                <a:lnTo>
                  <a:pt x="1136838" y="3256682"/>
                </a:lnTo>
                <a:lnTo>
                  <a:pt x="1136838" y="3253445"/>
                </a:lnTo>
                <a:lnTo>
                  <a:pt x="1134680" y="3253445"/>
                </a:lnTo>
                <a:close/>
                <a:moveTo>
                  <a:pt x="5171897" y="3252096"/>
                </a:moveTo>
                <a:lnTo>
                  <a:pt x="5171897" y="3254254"/>
                </a:lnTo>
                <a:lnTo>
                  <a:pt x="5174055" y="3254254"/>
                </a:lnTo>
                <a:close/>
                <a:moveTo>
                  <a:pt x="5112552" y="3252096"/>
                </a:moveTo>
                <a:lnTo>
                  <a:pt x="5112552" y="3253175"/>
                </a:lnTo>
                <a:lnTo>
                  <a:pt x="5119026" y="3253175"/>
                </a:lnTo>
                <a:lnTo>
                  <a:pt x="5119026" y="3252096"/>
                </a:lnTo>
                <a:close/>
                <a:moveTo>
                  <a:pt x="4157745" y="3250612"/>
                </a:moveTo>
                <a:cubicBezTo>
                  <a:pt x="4153429" y="3250612"/>
                  <a:pt x="4151271" y="3252366"/>
                  <a:pt x="4151271" y="3255873"/>
                </a:cubicBezTo>
                <a:lnTo>
                  <a:pt x="4152350" y="3259110"/>
                </a:lnTo>
                <a:lnTo>
                  <a:pt x="4154508" y="3259110"/>
                </a:lnTo>
                <a:lnTo>
                  <a:pt x="4159903" y="3253715"/>
                </a:lnTo>
                <a:lnTo>
                  <a:pt x="4159903" y="3252636"/>
                </a:lnTo>
                <a:close/>
                <a:moveTo>
                  <a:pt x="4077764" y="3250612"/>
                </a:moveTo>
                <a:lnTo>
                  <a:pt x="4077764" y="3251557"/>
                </a:lnTo>
                <a:lnTo>
                  <a:pt x="4079922" y="3251557"/>
                </a:lnTo>
                <a:lnTo>
                  <a:pt x="4079922" y="3250612"/>
                </a:lnTo>
                <a:close/>
                <a:moveTo>
                  <a:pt x="5187003" y="3249938"/>
                </a:moveTo>
                <a:lnTo>
                  <a:pt x="5188082" y="3253175"/>
                </a:lnTo>
                <a:lnTo>
                  <a:pt x="5189161" y="3253175"/>
                </a:lnTo>
                <a:lnTo>
                  <a:pt x="5189161" y="3251017"/>
                </a:lnTo>
                <a:lnTo>
                  <a:pt x="5188082" y="3249938"/>
                </a:lnTo>
                <a:close/>
                <a:moveTo>
                  <a:pt x="8812140" y="3249534"/>
                </a:moveTo>
                <a:lnTo>
                  <a:pt x="8812140" y="3251692"/>
                </a:lnTo>
                <a:lnTo>
                  <a:pt x="8814298" y="3251692"/>
                </a:lnTo>
                <a:lnTo>
                  <a:pt x="8814298" y="3249534"/>
                </a:lnTo>
                <a:close/>
                <a:moveTo>
                  <a:pt x="3104261" y="3249264"/>
                </a:moveTo>
                <a:lnTo>
                  <a:pt x="3104261" y="3251422"/>
                </a:lnTo>
                <a:lnTo>
                  <a:pt x="3105340" y="3251422"/>
                </a:lnTo>
                <a:lnTo>
                  <a:pt x="3105340" y="3249264"/>
                </a:lnTo>
                <a:close/>
                <a:moveTo>
                  <a:pt x="2185468" y="3248994"/>
                </a:moveTo>
                <a:lnTo>
                  <a:pt x="2184390" y="3252231"/>
                </a:lnTo>
                <a:lnTo>
                  <a:pt x="2187626" y="3254524"/>
                </a:lnTo>
                <a:lnTo>
                  <a:pt x="2188705" y="3254524"/>
                </a:lnTo>
                <a:lnTo>
                  <a:pt x="2191942" y="3251152"/>
                </a:lnTo>
                <a:lnTo>
                  <a:pt x="2189784" y="3248994"/>
                </a:lnTo>
                <a:close/>
                <a:moveTo>
                  <a:pt x="2065428" y="3247915"/>
                </a:moveTo>
                <a:cubicBezTo>
                  <a:pt x="2063811" y="3247915"/>
                  <a:pt x="2062012" y="3251557"/>
                  <a:pt x="2060033" y="3258840"/>
                </a:cubicBezTo>
                <a:lnTo>
                  <a:pt x="2061112" y="3259919"/>
                </a:lnTo>
                <a:lnTo>
                  <a:pt x="2063270" y="3259919"/>
                </a:lnTo>
                <a:cubicBezTo>
                  <a:pt x="2067227" y="3256682"/>
                  <a:pt x="2069789" y="3253400"/>
                  <a:pt x="2070959" y="3250073"/>
                </a:cubicBezTo>
                <a:lnTo>
                  <a:pt x="2067586" y="3247915"/>
                </a:lnTo>
                <a:close/>
                <a:moveTo>
                  <a:pt x="9108717" y="3246701"/>
                </a:moveTo>
                <a:lnTo>
                  <a:pt x="9108717" y="3248859"/>
                </a:lnTo>
                <a:lnTo>
                  <a:pt x="9111954" y="3248859"/>
                </a:lnTo>
                <a:lnTo>
                  <a:pt x="9109796" y="3246701"/>
                </a:lnTo>
                <a:close/>
                <a:moveTo>
                  <a:pt x="5268872" y="3246701"/>
                </a:moveTo>
                <a:lnTo>
                  <a:pt x="5268872" y="3248859"/>
                </a:lnTo>
                <a:lnTo>
                  <a:pt x="5273189" y="3251017"/>
                </a:lnTo>
                <a:lnTo>
                  <a:pt x="5276426" y="3247780"/>
                </a:lnTo>
                <a:lnTo>
                  <a:pt x="5271030" y="3246701"/>
                </a:lnTo>
                <a:close/>
                <a:moveTo>
                  <a:pt x="4218439" y="3246296"/>
                </a:moveTo>
                <a:lnTo>
                  <a:pt x="4218439" y="3247375"/>
                </a:lnTo>
                <a:lnTo>
                  <a:pt x="4219518" y="3251557"/>
                </a:lnTo>
                <a:lnTo>
                  <a:pt x="4220597" y="3251557"/>
                </a:lnTo>
                <a:lnTo>
                  <a:pt x="4220597" y="3249533"/>
                </a:lnTo>
                <a:lnTo>
                  <a:pt x="4219518" y="3246296"/>
                </a:lnTo>
                <a:close/>
                <a:moveTo>
                  <a:pt x="8734452" y="3245353"/>
                </a:moveTo>
                <a:lnTo>
                  <a:pt x="8734452" y="3247511"/>
                </a:lnTo>
                <a:lnTo>
                  <a:pt x="8735530" y="3247511"/>
                </a:lnTo>
                <a:lnTo>
                  <a:pt x="8735530" y="3245353"/>
                </a:lnTo>
                <a:close/>
                <a:moveTo>
                  <a:pt x="1145470" y="3244948"/>
                </a:moveTo>
                <a:lnTo>
                  <a:pt x="1141155" y="3250208"/>
                </a:lnTo>
                <a:lnTo>
                  <a:pt x="1141155" y="3251287"/>
                </a:lnTo>
                <a:lnTo>
                  <a:pt x="1147494" y="3256682"/>
                </a:lnTo>
                <a:cubicBezTo>
                  <a:pt x="1147674" y="3252366"/>
                  <a:pt x="1148391" y="3250208"/>
                  <a:pt x="1149652" y="3250208"/>
                </a:cubicBezTo>
                <a:cubicBezTo>
                  <a:pt x="1148213" y="3247061"/>
                  <a:pt x="1146819" y="3245308"/>
                  <a:pt x="1145470" y="3244948"/>
                </a:cubicBezTo>
                <a:close/>
                <a:moveTo>
                  <a:pt x="8238663" y="3244004"/>
                </a:moveTo>
                <a:lnTo>
                  <a:pt x="8237584" y="3245083"/>
                </a:lnTo>
                <a:lnTo>
                  <a:pt x="8237584" y="3248320"/>
                </a:lnTo>
                <a:lnTo>
                  <a:pt x="8244193" y="3253849"/>
                </a:lnTo>
                <a:lnTo>
                  <a:pt x="8246351" y="3248320"/>
                </a:lnTo>
                <a:close/>
                <a:moveTo>
                  <a:pt x="9102243" y="3243599"/>
                </a:moveTo>
                <a:lnTo>
                  <a:pt x="9102243" y="3245622"/>
                </a:lnTo>
                <a:lnTo>
                  <a:pt x="9106559" y="3248859"/>
                </a:lnTo>
                <a:lnTo>
                  <a:pt x="9106559" y="3247780"/>
                </a:lnTo>
                <a:cubicBezTo>
                  <a:pt x="9104761" y="3247780"/>
                  <a:pt x="9103682" y="3246387"/>
                  <a:pt x="9103322" y="3243599"/>
                </a:cubicBezTo>
                <a:close/>
                <a:moveTo>
                  <a:pt x="4216416" y="3241980"/>
                </a:moveTo>
                <a:lnTo>
                  <a:pt x="4214258" y="3244138"/>
                </a:lnTo>
                <a:lnTo>
                  <a:pt x="4215337" y="3245217"/>
                </a:lnTo>
                <a:lnTo>
                  <a:pt x="4217360" y="3245217"/>
                </a:lnTo>
                <a:close/>
                <a:moveTo>
                  <a:pt x="731955" y="3241846"/>
                </a:moveTo>
                <a:lnTo>
                  <a:pt x="731955" y="3244004"/>
                </a:lnTo>
                <a:lnTo>
                  <a:pt x="733034" y="3244004"/>
                </a:lnTo>
                <a:lnTo>
                  <a:pt x="733034" y="3241846"/>
                </a:lnTo>
                <a:close/>
                <a:moveTo>
                  <a:pt x="8141148" y="3241711"/>
                </a:moveTo>
                <a:lnTo>
                  <a:pt x="8141148" y="3244004"/>
                </a:lnTo>
                <a:lnTo>
                  <a:pt x="8142362" y="3244004"/>
                </a:lnTo>
                <a:lnTo>
                  <a:pt x="8142362" y="3241711"/>
                </a:lnTo>
                <a:close/>
                <a:moveTo>
                  <a:pt x="9291338" y="3241441"/>
                </a:moveTo>
                <a:cubicBezTo>
                  <a:pt x="9287742" y="3243509"/>
                  <a:pt x="9285943" y="3245982"/>
                  <a:pt x="9285943" y="3248859"/>
                </a:cubicBezTo>
                <a:lnTo>
                  <a:pt x="9290259" y="3252096"/>
                </a:lnTo>
                <a:lnTo>
                  <a:pt x="9291338" y="3252096"/>
                </a:lnTo>
                <a:lnTo>
                  <a:pt x="9293496" y="3244543"/>
                </a:lnTo>
                <a:lnTo>
                  <a:pt x="9293496" y="3243599"/>
                </a:lnTo>
                <a:close/>
                <a:moveTo>
                  <a:pt x="5104999" y="3241306"/>
                </a:moveTo>
                <a:lnTo>
                  <a:pt x="5102841" y="3243464"/>
                </a:lnTo>
                <a:lnTo>
                  <a:pt x="5103920" y="3244543"/>
                </a:lnTo>
                <a:lnTo>
                  <a:pt x="5106078" y="3246701"/>
                </a:lnTo>
                <a:lnTo>
                  <a:pt x="5109315" y="3245622"/>
                </a:lnTo>
                <a:lnTo>
                  <a:pt x="5109315" y="3243464"/>
                </a:lnTo>
                <a:lnTo>
                  <a:pt x="5107157" y="3241306"/>
                </a:lnTo>
                <a:close/>
                <a:moveTo>
                  <a:pt x="1662435" y="3240227"/>
                </a:moveTo>
                <a:lnTo>
                  <a:pt x="1660412" y="3250747"/>
                </a:lnTo>
                <a:lnTo>
                  <a:pt x="1658254" y="3250747"/>
                </a:lnTo>
                <a:cubicBezTo>
                  <a:pt x="1656814" y="3250747"/>
                  <a:pt x="1656096" y="3249713"/>
                  <a:pt x="1656096" y="3247645"/>
                </a:cubicBezTo>
                <a:lnTo>
                  <a:pt x="1654073" y="3247645"/>
                </a:lnTo>
                <a:lnTo>
                  <a:pt x="1651915" y="3251826"/>
                </a:lnTo>
                <a:lnTo>
                  <a:pt x="1651915" y="3255063"/>
                </a:lnTo>
                <a:lnTo>
                  <a:pt x="1652993" y="3255063"/>
                </a:lnTo>
                <a:lnTo>
                  <a:pt x="1658254" y="3253984"/>
                </a:lnTo>
                <a:lnTo>
                  <a:pt x="1659333" y="3255063"/>
                </a:lnTo>
                <a:lnTo>
                  <a:pt x="1664593" y="3243329"/>
                </a:lnTo>
                <a:lnTo>
                  <a:pt x="1664593" y="3240227"/>
                </a:lnTo>
                <a:close/>
                <a:moveTo>
                  <a:pt x="2244950" y="3239283"/>
                </a:moveTo>
                <a:lnTo>
                  <a:pt x="2242655" y="3243599"/>
                </a:lnTo>
                <a:cubicBezTo>
                  <a:pt x="2244903" y="3246656"/>
                  <a:pt x="2246027" y="3249533"/>
                  <a:pt x="2246027" y="3252231"/>
                </a:cubicBezTo>
                <a:lnTo>
                  <a:pt x="2247107" y="3252231"/>
                </a:lnTo>
                <a:cubicBezTo>
                  <a:pt x="2247107" y="3250073"/>
                  <a:pt x="2247825" y="3248994"/>
                  <a:pt x="2249264" y="3248994"/>
                </a:cubicBezTo>
                <a:lnTo>
                  <a:pt x="2253581" y="3250073"/>
                </a:lnTo>
                <a:lnTo>
                  <a:pt x="2254660" y="3244678"/>
                </a:lnTo>
                <a:cubicBezTo>
                  <a:pt x="2254660" y="3242340"/>
                  <a:pt x="2251422" y="3240542"/>
                  <a:pt x="2244950" y="3239283"/>
                </a:cubicBezTo>
                <a:close/>
                <a:moveTo>
                  <a:pt x="3201641" y="3238339"/>
                </a:moveTo>
                <a:cubicBezTo>
                  <a:pt x="3201641" y="3243195"/>
                  <a:pt x="3199078" y="3247915"/>
                  <a:pt x="3193953" y="3252501"/>
                </a:cubicBezTo>
                <a:lnTo>
                  <a:pt x="3193953" y="3253580"/>
                </a:lnTo>
                <a:lnTo>
                  <a:pt x="3202720" y="3250343"/>
                </a:lnTo>
                <a:lnTo>
                  <a:pt x="3202720" y="3238339"/>
                </a:lnTo>
                <a:close/>
                <a:moveTo>
                  <a:pt x="9100085" y="3238204"/>
                </a:moveTo>
                <a:lnTo>
                  <a:pt x="9100085" y="3241441"/>
                </a:lnTo>
                <a:lnTo>
                  <a:pt x="9101164" y="3241441"/>
                </a:lnTo>
                <a:lnTo>
                  <a:pt x="9101164" y="3238204"/>
                </a:lnTo>
                <a:close/>
                <a:moveTo>
                  <a:pt x="5182687" y="3238069"/>
                </a:moveTo>
                <a:lnTo>
                  <a:pt x="5182687" y="3240227"/>
                </a:lnTo>
                <a:cubicBezTo>
                  <a:pt x="5184845" y="3242925"/>
                  <a:pt x="5185924" y="3245442"/>
                  <a:pt x="5185924" y="3247780"/>
                </a:cubicBezTo>
                <a:lnTo>
                  <a:pt x="5187003" y="3246701"/>
                </a:lnTo>
                <a:lnTo>
                  <a:pt x="5188082" y="3246701"/>
                </a:lnTo>
                <a:lnTo>
                  <a:pt x="5194556" y="3248859"/>
                </a:lnTo>
                <a:lnTo>
                  <a:pt x="5194556" y="3246701"/>
                </a:lnTo>
                <a:lnTo>
                  <a:pt x="5193477" y="3239148"/>
                </a:lnTo>
                <a:lnTo>
                  <a:pt x="5190240" y="3239148"/>
                </a:lnTo>
                <a:lnTo>
                  <a:pt x="5184845" y="3240227"/>
                </a:lnTo>
                <a:close/>
                <a:moveTo>
                  <a:pt x="1667829" y="3238069"/>
                </a:moveTo>
                <a:lnTo>
                  <a:pt x="1667829" y="3239148"/>
                </a:lnTo>
                <a:lnTo>
                  <a:pt x="1670932" y="3239148"/>
                </a:lnTo>
                <a:lnTo>
                  <a:pt x="1670932" y="3238069"/>
                </a:lnTo>
                <a:close/>
                <a:moveTo>
                  <a:pt x="1656096" y="3238069"/>
                </a:moveTo>
                <a:lnTo>
                  <a:pt x="1656096" y="3239148"/>
                </a:lnTo>
                <a:lnTo>
                  <a:pt x="1658254" y="3239148"/>
                </a:lnTo>
                <a:lnTo>
                  <a:pt x="1658254" y="3238069"/>
                </a:lnTo>
                <a:close/>
                <a:moveTo>
                  <a:pt x="1580834" y="3238069"/>
                </a:moveTo>
                <a:lnTo>
                  <a:pt x="1578676" y="3240227"/>
                </a:lnTo>
                <a:lnTo>
                  <a:pt x="1578676" y="3241171"/>
                </a:lnTo>
                <a:lnTo>
                  <a:pt x="1579756" y="3241171"/>
                </a:lnTo>
                <a:lnTo>
                  <a:pt x="1582858" y="3240227"/>
                </a:lnTo>
                <a:lnTo>
                  <a:pt x="1582858" y="3238069"/>
                </a:lnTo>
                <a:close/>
                <a:moveTo>
                  <a:pt x="1563840" y="3236990"/>
                </a:moveTo>
                <a:lnTo>
                  <a:pt x="1563840" y="3240227"/>
                </a:lnTo>
                <a:lnTo>
                  <a:pt x="1564919" y="3240227"/>
                </a:lnTo>
                <a:lnTo>
                  <a:pt x="1564919" y="3236990"/>
                </a:lnTo>
                <a:close/>
                <a:moveTo>
                  <a:pt x="8728922" y="3236855"/>
                </a:moveTo>
                <a:lnTo>
                  <a:pt x="8728922" y="3237934"/>
                </a:lnTo>
                <a:cubicBezTo>
                  <a:pt x="8730360" y="3241081"/>
                  <a:pt x="8731799" y="3242835"/>
                  <a:pt x="8733238" y="3243195"/>
                </a:cubicBezTo>
                <a:lnTo>
                  <a:pt x="8733238" y="3242116"/>
                </a:lnTo>
                <a:lnTo>
                  <a:pt x="8731080" y="3239013"/>
                </a:lnTo>
                <a:lnTo>
                  <a:pt x="8732159" y="3237934"/>
                </a:lnTo>
                <a:lnTo>
                  <a:pt x="8732159" y="3236855"/>
                </a:lnTo>
                <a:close/>
                <a:moveTo>
                  <a:pt x="5267793" y="3235911"/>
                </a:moveTo>
                <a:lnTo>
                  <a:pt x="5267793" y="3239148"/>
                </a:lnTo>
                <a:lnTo>
                  <a:pt x="5268872" y="3239148"/>
                </a:lnTo>
                <a:lnTo>
                  <a:pt x="5271030" y="3236990"/>
                </a:lnTo>
                <a:lnTo>
                  <a:pt x="5269951" y="3235911"/>
                </a:lnTo>
                <a:close/>
                <a:moveTo>
                  <a:pt x="8132516" y="3235237"/>
                </a:moveTo>
                <a:lnTo>
                  <a:pt x="8134674" y="3237395"/>
                </a:lnTo>
                <a:lnTo>
                  <a:pt x="8138990" y="3237395"/>
                </a:lnTo>
                <a:lnTo>
                  <a:pt x="8138990" y="3236316"/>
                </a:lnTo>
                <a:lnTo>
                  <a:pt x="8133595" y="3235237"/>
                </a:lnTo>
                <a:close/>
                <a:moveTo>
                  <a:pt x="4079922" y="3234562"/>
                </a:moveTo>
                <a:lnTo>
                  <a:pt x="4077764" y="3236720"/>
                </a:lnTo>
                <a:lnTo>
                  <a:pt x="4077764" y="3239822"/>
                </a:lnTo>
                <a:lnTo>
                  <a:pt x="4082080" y="3239822"/>
                </a:lnTo>
                <a:lnTo>
                  <a:pt x="4084103" y="3237799"/>
                </a:lnTo>
                <a:lnTo>
                  <a:pt x="4084103" y="3236720"/>
                </a:lnTo>
                <a:lnTo>
                  <a:pt x="4082080" y="3234562"/>
                </a:lnTo>
                <a:close/>
                <a:moveTo>
                  <a:pt x="8598632" y="3232539"/>
                </a:moveTo>
                <a:lnTo>
                  <a:pt x="8598632" y="3235776"/>
                </a:lnTo>
                <a:lnTo>
                  <a:pt x="8599711" y="3235776"/>
                </a:lnTo>
                <a:lnTo>
                  <a:pt x="8602004" y="3233618"/>
                </a:lnTo>
                <a:lnTo>
                  <a:pt x="8602004" y="3232539"/>
                </a:lnTo>
                <a:close/>
                <a:moveTo>
                  <a:pt x="733034" y="3231865"/>
                </a:moveTo>
                <a:lnTo>
                  <a:pt x="733034" y="3236451"/>
                </a:lnTo>
                <a:lnTo>
                  <a:pt x="734248" y="3236451"/>
                </a:lnTo>
                <a:lnTo>
                  <a:pt x="734248" y="3231865"/>
                </a:lnTo>
                <a:close/>
                <a:moveTo>
                  <a:pt x="574421" y="3229707"/>
                </a:moveTo>
                <a:cubicBezTo>
                  <a:pt x="571903" y="3232764"/>
                  <a:pt x="569655" y="3234292"/>
                  <a:pt x="567677" y="3234292"/>
                </a:cubicBezTo>
                <a:lnTo>
                  <a:pt x="567677" y="3238609"/>
                </a:lnTo>
                <a:lnTo>
                  <a:pt x="569835" y="3238609"/>
                </a:lnTo>
                <a:cubicBezTo>
                  <a:pt x="569835" y="3234472"/>
                  <a:pt x="572442" y="3232225"/>
                  <a:pt x="577658" y="3231865"/>
                </a:cubicBezTo>
                <a:lnTo>
                  <a:pt x="575500" y="3229707"/>
                </a:lnTo>
                <a:close/>
                <a:moveTo>
                  <a:pt x="617311" y="3228628"/>
                </a:moveTo>
                <a:cubicBezTo>
                  <a:pt x="613984" y="3230067"/>
                  <a:pt x="612140" y="3231505"/>
                  <a:pt x="611781" y="3232944"/>
                </a:cubicBezTo>
                <a:lnTo>
                  <a:pt x="614074" y="3235371"/>
                </a:lnTo>
                <a:cubicBezTo>
                  <a:pt x="616232" y="3234652"/>
                  <a:pt x="617311" y="3232404"/>
                  <a:pt x="617311" y="3228628"/>
                </a:cubicBezTo>
                <a:close/>
                <a:moveTo>
                  <a:pt x="589796" y="3228628"/>
                </a:moveTo>
                <a:lnTo>
                  <a:pt x="588582" y="3229707"/>
                </a:lnTo>
                <a:lnTo>
                  <a:pt x="588582" y="3230786"/>
                </a:lnTo>
                <a:cubicBezTo>
                  <a:pt x="590111" y="3234203"/>
                  <a:pt x="591594" y="3236091"/>
                  <a:pt x="593033" y="3236451"/>
                </a:cubicBezTo>
                <a:lnTo>
                  <a:pt x="595191" y="3236451"/>
                </a:lnTo>
                <a:lnTo>
                  <a:pt x="597484" y="3234292"/>
                </a:lnTo>
                <a:lnTo>
                  <a:pt x="597484" y="3231865"/>
                </a:lnTo>
                <a:cubicBezTo>
                  <a:pt x="597484" y="3230246"/>
                  <a:pt x="594922" y="3229167"/>
                  <a:pt x="589796" y="3228628"/>
                </a:cubicBezTo>
                <a:close/>
                <a:moveTo>
                  <a:pt x="4168400" y="3228223"/>
                </a:moveTo>
                <a:lnTo>
                  <a:pt x="4165163" y="3233483"/>
                </a:lnTo>
                <a:lnTo>
                  <a:pt x="4168400" y="3246296"/>
                </a:lnTo>
                <a:cubicBezTo>
                  <a:pt x="4169839" y="3246296"/>
                  <a:pt x="4170558" y="3244858"/>
                  <a:pt x="4170558" y="3241980"/>
                </a:cubicBezTo>
                <a:cubicBezTo>
                  <a:pt x="4173345" y="3237035"/>
                  <a:pt x="4176178" y="3234562"/>
                  <a:pt x="4179056" y="3234562"/>
                </a:cubicBezTo>
                <a:lnTo>
                  <a:pt x="4179056" y="3231325"/>
                </a:lnTo>
                <a:lnTo>
                  <a:pt x="4175819" y="3228223"/>
                </a:lnTo>
                <a:close/>
                <a:moveTo>
                  <a:pt x="2183309" y="3226335"/>
                </a:moveTo>
                <a:lnTo>
                  <a:pt x="2176837" y="3227414"/>
                </a:lnTo>
                <a:lnTo>
                  <a:pt x="2176837" y="3228493"/>
                </a:lnTo>
                <a:cubicBezTo>
                  <a:pt x="2176837" y="3233708"/>
                  <a:pt x="2180073" y="3236585"/>
                  <a:pt x="2186547" y="3237125"/>
                </a:cubicBezTo>
                <a:cubicBezTo>
                  <a:pt x="2186547" y="3238564"/>
                  <a:pt x="2188345" y="3239283"/>
                  <a:pt x="2191942" y="3239283"/>
                </a:cubicBezTo>
                <a:cubicBezTo>
                  <a:pt x="2194819" y="3238564"/>
                  <a:pt x="2196258" y="3236406"/>
                  <a:pt x="2196258" y="3232809"/>
                </a:cubicBezTo>
                <a:cubicBezTo>
                  <a:pt x="2192662" y="3232809"/>
                  <a:pt x="2188345" y="3230651"/>
                  <a:pt x="2183309" y="3226335"/>
                </a:cubicBezTo>
                <a:close/>
                <a:moveTo>
                  <a:pt x="731955" y="3225391"/>
                </a:moveTo>
                <a:lnTo>
                  <a:pt x="731955" y="3227549"/>
                </a:lnTo>
                <a:lnTo>
                  <a:pt x="733034" y="3227549"/>
                </a:lnTo>
                <a:lnTo>
                  <a:pt x="733034" y="3225391"/>
                </a:lnTo>
                <a:close/>
                <a:moveTo>
                  <a:pt x="7238268" y="3224670"/>
                </a:moveTo>
                <a:lnTo>
                  <a:pt x="7238268" y="3225884"/>
                </a:lnTo>
                <a:lnTo>
                  <a:pt x="7242584" y="3225884"/>
                </a:lnTo>
                <a:lnTo>
                  <a:pt x="7242584" y="3224670"/>
                </a:lnTo>
                <a:close/>
                <a:moveTo>
                  <a:pt x="5121184" y="3223098"/>
                </a:moveTo>
                <a:lnTo>
                  <a:pt x="5121184" y="3225256"/>
                </a:lnTo>
                <a:lnTo>
                  <a:pt x="5122263" y="3225256"/>
                </a:lnTo>
                <a:lnTo>
                  <a:pt x="5122263" y="3223098"/>
                </a:lnTo>
                <a:close/>
                <a:moveTo>
                  <a:pt x="2207203" y="3222867"/>
                </a:moveTo>
                <a:lnTo>
                  <a:pt x="2208128" y="3223098"/>
                </a:lnTo>
                <a:lnTo>
                  <a:pt x="2208128" y="3224177"/>
                </a:lnTo>
                <a:lnTo>
                  <a:pt x="2207688" y="3224177"/>
                </a:lnTo>
                <a:close/>
                <a:moveTo>
                  <a:pt x="6742615" y="3222423"/>
                </a:moveTo>
                <a:lnTo>
                  <a:pt x="6742615" y="3224581"/>
                </a:lnTo>
                <a:lnTo>
                  <a:pt x="6744908" y="3224581"/>
                </a:lnTo>
                <a:close/>
                <a:moveTo>
                  <a:pt x="8136832" y="3222019"/>
                </a:moveTo>
                <a:lnTo>
                  <a:pt x="8136832" y="3224312"/>
                </a:lnTo>
                <a:lnTo>
                  <a:pt x="8137911" y="3224312"/>
                </a:lnTo>
                <a:lnTo>
                  <a:pt x="8137911" y="3222019"/>
                </a:lnTo>
                <a:close/>
                <a:moveTo>
                  <a:pt x="8250667" y="3220940"/>
                </a:moveTo>
                <a:cubicBezTo>
                  <a:pt x="8250667" y="3223188"/>
                  <a:pt x="8249228" y="3225031"/>
                  <a:pt x="8246351" y="3226470"/>
                </a:cubicBezTo>
                <a:lnTo>
                  <a:pt x="8242979" y="3226470"/>
                </a:lnTo>
                <a:lnTo>
                  <a:pt x="8239742" y="3224312"/>
                </a:lnTo>
                <a:lnTo>
                  <a:pt x="8237584" y="3224312"/>
                </a:lnTo>
                <a:lnTo>
                  <a:pt x="8237584" y="3226470"/>
                </a:lnTo>
                <a:lnTo>
                  <a:pt x="8247430" y="3235237"/>
                </a:lnTo>
                <a:lnTo>
                  <a:pt x="8248509" y="3235237"/>
                </a:lnTo>
                <a:lnTo>
                  <a:pt x="8252960" y="3230786"/>
                </a:lnTo>
                <a:lnTo>
                  <a:pt x="8252960" y="3220940"/>
                </a:lnTo>
                <a:close/>
                <a:moveTo>
                  <a:pt x="5182687" y="3220940"/>
                </a:moveTo>
                <a:lnTo>
                  <a:pt x="5180529" y="3227414"/>
                </a:lnTo>
                <a:lnTo>
                  <a:pt x="5183766" y="3232809"/>
                </a:lnTo>
                <a:lnTo>
                  <a:pt x="5184845" y="3231730"/>
                </a:lnTo>
                <a:lnTo>
                  <a:pt x="5189161" y="3231730"/>
                </a:lnTo>
                <a:cubicBezTo>
                  <a:pt x="5190600" y="3231730"/>
                  <a:pt x="5191319" y="3232764"/>
                  <a:pt x="5191319" y="3234832"/>
                </a:cubicBezTo>
                <a:lnTo>
                  <a:pt x="5192398" y="3235911"/>
                </a:lnTo>
                <a:lnTo>
                  <a:pt x="5195635" y="3235911"/>
                </a:lnTo>
                <a:cubicBezTo>
                  <a:pt x="5199232" y="3233124"/>
                  <a:pt x="5201030" y="3229931"/>
                  <a:pt x="5201030" y="3226335"/>
                </a:cubicBezTo>
                <a:lnTo>
                  <a:pt x="5199951" y="3225256"/>
                </a:lnTo>
                <a:lnTo>
                  <a:pt x="5196714" y="3225256"/>
                </a:lnTo>
                <a:lnTo>
                  <a:pt x="5193477" y="3227414"/>
                </a:lnTo>
                <a:lnTo>
                  <a:pt x="5187003" y="3220940"/>
                </a:lnTo>
                <a:close/>
                <a:moveTo>
                  <a:pt x="8759538" y="3220805"/>
                </a:moveTo>
                <a:lnTo>
                  <a:pt x="8757380" y="3224042"/>
                </a:lnTo>
                <a:cubicBezTo>
                  <a:pt x="8757380" y="3225481"/>
                  <a:pt x="8758459" y="3226200"/>
                  <a:pt x="8760617" y="3226200"/>
                </a:cubicBezTo>
                <a:lnTo>
                  <a:pt x="8765068" y="3222963"/>
                </a:lnTo>
                <a:lnTo>
                  <a:pt x="8765068" y="3221884"/>
                </a:lnTo>
                <a:close/>
                <a:moveTo>
                  <a:pt x="8140069" y="3219861"/>
                </a:moveTo>
                <a:lnTo>
                  <a:pt x="8140069" y="3220940"/>
                </a:lnTo>
                <a:lnTo>
                  <a:pt x="8143441" y="3220940"/>
                </a:lnTo>
                <a:lnTo>
                  <a:pt x="8143441" y="3219861"/>
                </a:lnTo>
                <a:close/>
                <a:moveTo>
                  <a:pt x="8124828" y="3219861"/>
                </a:moveTo>
                <a:lnTo>
                  <a:pt x="8116061" y="3222019"/>
                </a:lnTo>
                <a:lnTo>
                  <a:pt x="8116061" y="3223098"/>
                </a:lnTo>
                <a:lnTo>
                  <a:pt x="8120377" y="3227549"/>
                </a:lnTo>
                <a:lnTo>
                  <a:pt x="8125907" y="3227549"/>
                </a:lnTo>
                <a:lnTo>
                  <a:pt x="8125907" y="3222019"/>
                </a:lnTo>
                <a:lnTo>
                  <a:pt x="8124828" y="3220940"/>
                </a:lnTo>
                <a:close/>
                <a:moveTo>
                  <a:pt x="2244950" y="3219861"/>
                </a:moveTo>
                <a:lnTo>
                  <a:pt x="2244950" y="3223098"/>
                </a:lnTo>
                <a:lnTo>
                  <a:pt x="2247107" y="3223098"/>
                </a:lnTo>
                <a:lnTo>
                  <a:pt x="2247107" y="3222019"/>
                </a:lnTo>
                <a:close/>
                <a:moveTo>
                  <a:pt x="9307523" y="3219052"/>
                </a:moveTo>
                <a:lnTo>
                  <a:pt x="9307523" y="3228628"/>
                </a:lnTo>
                <a:lnTo>
                  <a:pt x="9308602" y="3228628"/>
                </a:lnTo>
                <a:lnTo>
                  <a:pt x="9309547" y="3219052"/>
                </a:lnTo>
                <a:close/>
                <a:moveTo>
                  <a:pt x="9291338" y="3219052"/>
                </a:moveTo>
                <a:cubicBezTo>
                  <a:pt x="9287022" y="3220490"/>
                  <a:pt x="9284864" y="3221929"/>
                  <a:pt x="9284864" y="3223368"/>
                </a:cubicBezTo>
                <a:lnTo>
                  <a:pt x="9284864" y="3224447"/>
                </a:lnTo>
                <a:lnTo>
                  <a:pt x="9288101" y="3227549"/>
                </a:lnTo>
                <a:cubicBezTo>
                  <a:pt x="9289540" y="3227549"/>
                  <a:pt x="9290979" y="3225076"/>
                  <a:pt x="9292417" y="3220131"/>
                </a:cubicBezTo>
                <a:close/>
                <a:moveTo>
                  <a:pt x="1656096" y="3218917"/>
                </a:moveTo>
                <a:lnTo>
                  <a:pt x="1655017" y="3223233"/>
                </a:lnTo>
                <a:lnTo>
                  <a:pt x="1656096" y="3226335"/>
                </a:lnTo>
                <a:lnTo>
                  <a:pt x="1657175" y="3226335"/>
                </a:lnTo>
                <a:lnTo>
                  <a:pt x="1658254" y="3225256"/>
                </a:lnTo>
                <a:lnTo>
                  <a:pt x="1659333" y="3222154"/>
                </a:lnTo>
                <a:lnTo>
                  <a:pt x="1660412" y="3222154"/>
                </a:lnTo>
                <a:lnTo>
                  <a:pt x="1659333" y="3218917"/>
                </a:lnTo>
                <a:close/>
                <a:moveTo>
                  <a:pt x="2188705" y="3218782"/>
                </a:moveTo>
                <a:lnTo>
                  <a:pt x="2188705" y="3219861"/>
                </a:lnTo>
                <a:lnTo>
                  <a:pt x="2197337" y="3222019"/>
                </a:lnTo>
                <a:lnTo>
                  <a:pt x="2198417" y="3222019"/>
                </a:lnTo>
                <a:lnTo>
                  <a:pt x="2198417" y="3220940"/>
                </a:lnTo>
                <a:lnTo>
                  <a:pt x="2189784" y="3218782"/>
                </a:lnTo>
                <a:close/>
                <a:moveTo>
                  <a:pt x="3201641" y="3218647"/>
                </a:moveTo>
                <a:lnTo>
                  <a:pt x="3197190" y="3221884"/>
                </a:lnTo>
                <a:lnTo>
                  <a:pt x="3197190" y="3225121"/>
                </a:lnTo>
                <a:lnTo>
                  <a:pt x="3203799" y="3225121"/>
                </a:lnTo>
                <a:lnTo>
                  <a:pt x="3203799" y="3220805"/>
                </a:lnTo>
                <a:close/>
                <a:moveTo>
                  <a:pt x="5112552" y="3216624"/>
                </a:moveTo>
                <a:lnTo>
                  <a:pt x="5112552" y="3218782"/>
                </a:lnTo>
                <a:lnTo>
                  <a:pt x="5119026" y="3218782"/>
                </a:lnTo>
                <a:lnTo>
                  <a:pt x="5116868" y="3216624"/>
                </a:lnTo>
                <a:close/>
                <a:moveTo>
                  <a:pt x="8738768" y="3215545"/>
                </a:moveTo>
                <a:lnTo>
                  <a:pt x="8736610" y="3217703"/>
                </a:lnTo>
                <a:lnTo>
                  <a:pt x="8736610" y="3220805"/>
                </a:lnTo>
                <a:lnTo>
                  <a:pt x="8738768" y="3222963"/>
                </a:lnTo>
                <a:cubicBezTo>
                  <a:pt x="8740206" y="3222963"/>
                  <a:pt x="8741285" y="3220850"/>
                  <a:pt x="8742004" y="3216624"/>
                </a:cubicBezTo>
                <a:lnTo>
                  <a:pt x="8740926" y="3215545"/>
                </a:lnTo>
                <a:close/>
                <a:moveTo>
                  <a:pt x="1582858" y="3214736"/>
                </a:moveTo>
                <a:cubicBezTo>
                  <a:pt x="1581509" y="3214736"/>
                  <a:pt x="1580475" y="3216849"/>
                  <a:pt x="1579756" y="3221075"/>
                </a:cubicBezTo>
                <a:lnTo>
                  <a:pt x="1582858" y="3223233"/>
                </a:lnTo>
                <a:close/>
                <a:moveTo>
                  <a:pt x="8591079" y="3214466"/>
                </a:moveTo>
                <a:lnTo>
                  <a:pt x="8588786" y="3219861"/>
                </a:lnTo>
                <a:lnTo>
                  <a:pt x="8588786" y="3221884"/>
                </a:lnTo>
                <a:lnTo>
                  <a:pt x="8592158" y="3220805"/>
                </a:lnTo>
                <a:lnTo>
                  <a:pt x="8595395" y="3221884"/>
                </a:lnTo>
                <a:lnTo>
                  <a:pt x="8599711" y="3215545"/>
                </a:lnTo>
                <a:lnTo>
                  <a:pt x="8599711" y="3214466"/>
                </a:lnTo>
                <a:close/>
                <a:moveTo>
                  <a:pt x="8580019" y="3214466"/>
                </a:moveTo>
                <a:lnTo>
                  <a:pt x="8580019" y="3215545"/>
                </a:lnTo>
                <a:lnTo>
                  <a:pt x="8582312" y="3215545"/>
                </a:lnTo>
                <a:lnTo>
                  <a:pt x="8582312" y="3214466"/>
                </a:lnTo>
                <a:close/>
                <a:moveTo>
                  <a:pt x="1148574" y="3211633"/>
                </a:moveTo>
                <a:cubicBezTo>
                  <a:pt x="1146145" y="3212173"/>
                  <a:pt x="1144033" y="3214331"/>
                  <a:pt x="1142233" y="3218107"/>
                </a:cubicBezTo>
                <a:lnTo>
                  <a:pt x="1142233" y="3219186"/>
                </a:lnTo>
                <a:lnTo>
                  <a:pt x="1145470" y="3219186"/>
                </a:lnTo>
                <a:cubicBezTo>
                  <a:pt x="1148257" y="3217928"/>
                  <a:pt x="1149652" y="3215410"/>
                  <a:pt x="1149652" y="3211633"/>
                </a:cubicBezTo>
                <a:close/>
                <a:moveTo>
                  <a:pt x="7136842" y="3211587"/>
                </a:moveTo>
                <a:lnTo>
                  <a:pt x="7136842" y="3212666"/>
                </a:lnTo>
                <a:lnTo>
                  <a:pt x="7139000" y="3217117"/>
                </a:lnTo>
                <a:lnTo>
                  <a:pt x="7141158" y="3217117"/>
                </a:lnTo>
                <a:cubicBezTo>
                  <a:pt x="7139720" y="3213790"/>
                  <a:pt x="7138281" y="3211946"/>
                  <a:pt x="7136842" y="3211587"/>
                </a:cubicBezTo>
                <a:close/>
                <a:moveTo>
                  <a:pt x="7128210" y="3211587"/>
                </a:moveTo>
                <a:lnTo>
                  <a:pt x="7128210" y="3213745"/>
                </a:lnTo>
                <a:lnTo>
                  <a:pt x="7129289" y="3213745"/>
                </a:lnTo>
                <a:lnTo>
                  <a:pt x="7129289" y="3211587"/>
                </a:lnTo>
                <a:close/>
                <a:moveTo>
                  <a:pt x="3106419" y="3210959"/>
                </a:moveTo>
                <a:lnTo>
                  <a:pt x="3102103" y="3215275"/>
                </a:lnTo>
                <a:cubicBezTo>
                  <a:pt x="3103001" y="3218602"/>
                  <a:pt x="3104440" y="3220445"/>
                  <a:pt x="3106419" y="3220805"/>
                </a:cubicBezTo>
                <a:cubicBezTo>
                  <a:pt x="3110105" y="3219726"/>
                  <a:pt x="3111949" y="3217163"/>
                  <a:pt x="3111949" y="3213117"/>
                </a:cubicBezTo>
                <a:lnTo>
                  <a:pt x="3108712" y="3210959"/>
                </a:lnTo>
                <a:close/>
                <a:moveTo>
                  <a:pt x="587503" y="3210285"/>
                </a:moveTo>
                <a:cubicBezTo>
                  <a:pt x="582378" y="3216040"/>
                  <a:pt x="577658" y="3218917"/>
                  <a:pt x="573342" y="3218917"/>
                </a:cubicBezTo>
                <a:cubicBezTo>
                  <a:pt x="568845" y="3218917"/>
                  <a:pt x="566598" y="3219636"/>
                  <a:pt x="566598" y="3221075"/>
                </a:cubicBezTo>
                <a:lnTo>
                  <a:pt x="566598" y="3223233"/>
                </a:lnTo>
                <a:lnTo>
                  <a:pt x="574421" y="3227549"/>
                </a:lnTo>
                <a:lnTo>
                  <a:pt x="577658" y="3227549"/>
                </a:lnTo>
                <a:cubicBezTo>
                  <a:pt x="586290" y="3222873"/>
                  <a:pt x="590695" y="3219636"/>
                  <a:pt x="590875" y="3217838"/>
                </a:cubicBezTo>
                <a:lnTo>
                  <a:pt x="590875" y="3214601"/>
                </a:lnTo>
                <a:cubicBezTo>
                  <a:pt x="588627" y="3214601"/>
                  <a:pt x="587503" y="3213162"/>
                  <a:pt x="587503" y="3210285"/>
                </a:cubicBezTo>
                <a:close/>
                <a:moveTo>
                  <a:pt x="2129225" y="3209071"/>
                </a:moveTo>
                <a:cubicBezTo>
                  <a:pt x="2127247" y="3209071"/>
                  <a:pt x="2125809" y="3212308"/>
                  <a:pt x="2124909" y="3218782"/>
                </a:cubicBezTo>
                <a:lnTo>
                  <a:pt x="2124909" y="3219861"/>
                </a:lnTo>
                <a:lnTo>
                  <a:pt x="2125988" y="3219861"/>
                </a:lnTo>
                <a:lnTo>
                  <a:pt x="2128148" y="3213387"/>
                </a:lnTo>
                <a:lnTo>
                  <a:pt x="2129225" y="3214466"/>
                </a:lnTo>
                <a:lnTo>
                  <a:pt x="2130306" y="3214466"/>
                </a:lnTo>
                <a:lnTo>
                  <a:pt x="2135700" y="3210150"/>
                </a:lnTo>
                <a:lnTo>
                  <a:pt x="2135700" y="3209071"/>
                </a:lnTo>
                <a:lnTo>
                  <a:pt x="2129225" y="3213387"/>
                </a:lnTo>
                <a:close/>
                <a:moveTo>
                  <a:pt x="4184316" y="3208936"/>
                </a:moveTo>
                <a:cubicBezTo>
                  <a:pt x="4184316" y="3212353"/>
                  <a:pt x="4183641" y="3214870"/>
                  <a:pt x="4182293" y="3216489"/>
                </a:cubicBezTo>
                <a:cubicBezTo>
                  <a:pt x="4182293" y="3217838"/>
                  <a:pt x="4185125" y="3219231"/>
                  <a:pt x="4190790" y="3220670"/>
                </a:cubicBezTo>
                <a:lnTo>
                  <a:pt x="4190790" y="3212173"/>
                </a:lnTo>
                <a:lnTo>
                  <a:pt x="4185395" y="3208936"/>
                </a:lnTo>
                <a:close/>
                <a:moveTo>
                  <a:pt x="1137919" y="3208531"/>
                </a:moveTo>
                <a:lnTo>
                  <a:pt x="1137919" y="3210554"/>
                </a:lnTo>
                <a:lnTo>
                  <a:pt x="1138996" y="3210554"/>
                </a:lnTo>
                <a:lnTo>
                  <a:pt x="1138996" y="3208531"/>
                </a:lnTo>
                <a:close/>
                <a:moveTo>
                  <a:pt x="5261319" y="3207992"/>
                </a:moveTo>
                <a:lnTo>
                  <a:pt x="5259161" y="3210150"/>
                </a:lnTo>
                <a:lnTo>
                  <a:pt x="5259161" y="3211229"/>
                </a:lnTo>
                <a:lnTo>
                  <a:pt x="5264556" y="3215545"/>
                </a:lnTo>
                <a:lnTo>
                  <a:pt x="5266714" y="3215545"/>
                </a:lnTo>
                <a:lnTo>
                  <a:pt x="5266714" y="3213387"/>
                </a:lnTo>
                <a:close/>
                <a:moveTo>
                  <a:pt x="2073118" y="3206913"/>
                </a:moveTo>
                <a:cubicBezTo>
                  <a:pt x="2068711" y="3209790"/>
                  <a:pt x="2066509" y="3212668"/>
                  <a:pt x="2066509" y="3215545"/>
                </a:cubicBezTo>
                <a:lnTo>
                  <a:pt x="2067586" y="3216624"/>
                </a:lnTo>
                <a:lnTo>
                  <a:pt x="2068665" y="3216624"/>
                </a:lnTo>
                <a:lnTo>
                  <a:pt x="2076355" y="3210150"/>
                </a:lnTo>
                <a:close/>
                <a:moveTo>
                  <a:pt x="4211021" y="3205834"/>
                </a:moveTo>
                <a:lnTo>
                  <a:pt x="4206705" y="3212173"/>
                </a:lnTo>
                <a:lnTo>
                  <a:pt x="4205761" y="3216489"/>
                </a:lnTo>
                <a:lnTo>
                  <a:pt x="4206705" y="3217433"/>
                </a:lnTo>
                <a:lnTo>
                  <a:pt x="4206705" y="3222828"/>
                </a:lnTo>
                <a:cubicBezTo>
                  <a:pt x="4204637" y="3225526"/>
                  <a:pt x="4203603" y="3227998"/>
                  <a:pt x="4203603" y="3230246"/>
                </a:cubicBezTo>
                <a:cubicBezTo>
                  <a:pt x="4206929" y="3236001"/>
                  <a:pt x="4209403" y="3238878"/>
                  <a:pt x="4211021" y="3238878"/>
                </a:cubicBezTo>
                <a:cubicBezTo>
                  <a:pt x="4215247" y="3238159"/>
                  <a:pt x="4217360" y="3237080"/>
                  <a:pt x="4217360" y="3235641"/>
                </a:cubicBezTo>
                <a:cubicBezTo>
                  <a:pt x="4217360" y="3229437"/>
                  <a:pt x="4215607" y="3219501"/>
                  <a:pt x="4212100" y="3205834"/>
                </a:cubicBezTo>
                <a:close/>
                <a:moveTo>
                  <a:pt x="4141695" y="3205834"/>
                </a:moveTo>
                <a:cubicBezTo>
                  <a:pt x="4140256" y="3205834"/>
                  <a:pt x="4138863" y="3208307"/>
                  <a:pt x="4137514" y="3213252"/>
                </a:cubicBezTo>
                <a:lnTo>
                  <a:pt x="4139537" y="3218512"/>
                </a:lnTo>
                <a:lnTo>
                  <a:pt x="4142774" y="3218512"/>
                </a:lnTo>
                <a:lnTo>
                  <a:pt x="4142774" y="3217433"/>
                </a:lnTo>
                <a:lnTo>
                  <a:pt x="4140616" y="3214331"/>
                </a:lnTo>
                <a:lnTo>
                  <a:pt x="4140616" y="3212173"/>
                </a:lnTo>
                <a:cubicBezTo>
                  <a:pt x="4140616" y="3210734"/>
                  <a:pt x="4141695" y="3210015"/>
                  <a:pt x="4143853" y="3210015"/>
                </a:cubicBezTo>
                <a:lnTo>
                  <a:pt x="4144932" y="3208936"/>
                </a:lnTo>
                <a:lnTo>
                  <a:pt x="4144932" y="3205834"/>
                </a:lnTo>
                <a:close/>
                <a:moveTo>
                  <a:pt x="2237260" y="3205834"/>
                </a:moveTo>
                <a:cubicBezTo>
                  <a:pt x="2237260" y="3207273"/>
                  <a:pt x="2238340" y="3207992"/>
                  <a:pt x="2240498" y="3207992"/>
                </a:cubicBezTo>
                <a:lnTo>
                  <a:pt x="2243735" y="3206913"/>
                </a:lnTo>
                <a:lnTo>
                  <a:pt x="2243735" y="3205834"/>
                </a:lnTo>
                <a:close/>
                <a:moveTo>
                  <a:pt x="2140015" y="3204755"/>
                </a:moveTo>
                <a:lnTo>
                  <a:pt x="2137856" y="3207992"/>
                </a:lnTo>
                <a:lnTo>
                  <a:pt x="2138937" y="3207992"/>
                </a:lnTo>
                <a:lnTo>
                  <a:pt x="2141094" y="3204755"/>
                </a:lnTo>
                <a:close/>
                <a:moveTo>
                  <a:pt x="5076001" y="3203676"/>
                </a:moveTo>
                <a:lnTo>
                  <a:pt x="5070606" y="3209071"/>
                </a:lnTo>
                <a:cubicBezTo>
                  <a:pt x="5070606" y="3210509"/>
                  <a:pt x="5071685" y="3211229"/>
                  <a:pt x="5073843" y="3211229"/>
                </a:cubicBezTo>
                <a:cubicBezTo>
                  <a:pt x="5078159" y="3209610"/>
                  <a:pt x="5080317" y="3208172"/>
                  <a:pt x="5080317" y="3206913"/>
                </a:cubicBezTo>
                <a:lnTo>
                  <a:pt x="5080317" y="3205834"/>
                </a:lnTo>
                <a:lnTo>
                  <a:pt x="5078159" y="3203676"/>
                </a:lnTo>
                <a:close/>
                <a:moveTo>
                  <a:pt x="9208660" y="3203136"/>
                </a:moveTo>
                <a:lnTo>
                  <a:pt x="9206502" y="3205294"/>
                </a:lnTo>
                <a:lnTo>
                  <a:pt x="9208660" y="3207452"/>
                </a:lnTo>
                <a:lnTo>
                  <a:pt x="9210818" y="3207452"/>
                </a:lnTo>
                <a:lnTo>
                  <a:pt x="9210818" y="3203136"/>
                </a:lnTo>
                <a:close/>
                <a:moveTo>
                  <a:pt x="2143252" y="3202597"/>
                </a:moveTo>
                <a:lnTo>
                  <a:pt x="2143252" y="3203676"/>
                </a:lnTo>
                <a:lnTo>
                  <a:pt x="2145410" y="3203676"/>
                </a:lnTo>
                <a:lnTo>
                  <a:pt x="2145410" y="3202597"/>
                </a:lnTo>
                <a:close/>
                <a:moveTo>
                  <a:pt x="8119298" y="3202327"/>
                </a:moveTo>
                <a:cubicBezTo>
                  <a:pt x="8116421" y="3203766"/>
                  <a:pt x="8114982" y="3205969"/>
                  <a:pt x="8114982" y="3208936"/>
                </a:cubicBezTo>
                <a:lnTo>
                  <a:pt x="8118219" y="3210015"/>
                </a:lnTo>
                <a:cubicBezTo>
                  <a:pt x="8122625" y="3209295"/>
                  <a:pt x="8124828" y="3208216"/>
                  <a:pt x="8124828" y="3206778"/>
                </a:cubicBezTo>
                <a:lnTo>
                  <a:pt x="8124828" y="3203406"/>
                </a:lnTo>
                <a:close/>
                <a:moveTo>
                  <a:pt x="1659333" y="3201922"/>
                </a:moveTo>
                <a:lnTo>
                  <a:pt x="1656096" y="3205159"/>
                </a:lnTo>
                <a:lnTo>
                  <a:pt x="1656096" y="3207317"/>
                </a:lnTo>
                <a:lnTo>
                  <a:pt x="1658254" y="3209341"/>
                </a:lnTo>
                <a:lnTo>
                  <a:pt x="1663514" y="3204080"/>
                </a:lnTo>
                <a:lnTo>
                  <a:pt x="1663514" y="3201922"/>
                </a:lnTo>
                <a:close/>
                <a:moveTo>
                  <a:pt x="9295654" y="3197876"/>
                </a:moveTo>
                <a:lnTo>
                  <a:pt x="9294575" y="3198955"/>
                </a:lnTo>
                <a:lnTo>
                  <a:pt x="9294575" y="3202057"/>
                </a:lnTo>
                <a:lnTo>
                  <a:pt x="9297812" y="3202057"/>
                </a:lnTo>
                <a:lnTo>
                  <a:pt x="9299970" y="3200034"/>
                </a:lnTo>
                <a:lnTo>
                  <a:pt x="9299970" y="3198955"/>
                </a:lnTo>
                <a:close/>
                <a:moveTo>
                  <a:pt x="2142173" y="3197202"/>
                </a:moveTo>
                <a:lnTo>
                  <a:pt x="2142173" y="3198281"/>
                </a:lnTo>
                <a:lnTo>
                  <a:pt x="2144331" y="3198281"/>
                </a:lnTo>
                <a:lnTo>
                  <a:pt x="2144331" y="3197202"/>
                </a:lnTo>
                <a:close/>
                <a:moveTo>
                  <a:pt x="676791" y="3197067"/>
                </a:moveTo>
                <a:lnTo>
                  <a:pt x="674633" y="3199225"/>
                </a:lnTo>
                <a:lnTo>
                  <a:pt x="676791" y="3199225"/>
                </a:lnTo>
                <a:close/>
                <a:moveTo>
                  <a:pt x="9303207" y="3196797"/>
                </a:moveTo>
                <a:lnTo>
                  <a:pt x="9303207" y="3202057"/>
                </a:lnTo>
                <a:cubicBezTo>
                  <a:pt x="9306085" y="3209161"/>
                  <a:pt x="9307523" y="3214466"/>
                  <a:pt x="9307523" y="3217973"/>
                </a:cubicBezTo>
                <a:lnTo>
                  <a:pt x="9308602" y="3217973"/>
                </a:lnTo>
                <a:lnTo>
                  <a:pt x="9308602" y="3212712"/>
                </a:lnTo>
                <a:cubicBezTo>
                  <a:pt x="9305725" y="3207048"/>
                  <a:pt x="9304286" y="3201743"/>
                  <a:pt x="9304286" y="3196797"/>
                </a:cubicBezTo>
                <a:close/>
                <a:moveTo>
                  <a:pt x="1143313" y="3196662"/>
                </a:moveTo>
                <a:cubicBezTo>
                  <a:pt x="1140075" y="3198101"/>
                  <a:pt x="1138278" y="3199540"/>
                  <a:pt x="1137919" y="3200978"/>
                </a:cubicBezTo>
                <a:lnTo>
                  <a:pt x="1144391" y="3203136"/>
                </a:lnTo>
                <a:lnTo>
                  <a:pt x="1146416" y="3203136"/>
                </a:lnTo>
                <a:cubicBezTo>
                  <a:pt x="1146416" y="3200439"/>
                  <a:pt x="1145380" y="3198281"/>
                  <a:pt x="1143313" y="3196662"/>
                </a:cubicBezTo>
                <a:close/>
                <a:moveTo>
                  <a:pt x="7123894" y="3196346"/>
                </a:moveTo>
                <a:lnTo>
                  <a:pt x="7123894" y="3199583"/>
                </a:lnTo>
                <a:cubicBezTo>
                  <a:pt x="7128210" y="3202011"/>
                  <a:pt x="7130368" y="3204933"/>
                  <a:pt x="7130368" y="3208350"/>
                </a:cubicBezTo>
                <a:lnTo>
                  <a:pt x="7134684" y="3207271"/>
                </a:lnTo>
                <a:lnTo>
                  <a:pt x="7134684" y="3206192"/>
                </a:lnTo>
                <a:cubicBezTo>
                  <a:pt x="7133785" y="3204034"/>
                  <a:pt x="7130548" y="3201831"/>
                  <a:pt x="7124973" y="3199583"/>
                </a:cubicBezTo>
                <a:lnTo>
                  <a:pt x="7124973" y="3196346"/>
                </a:lnTo>
                <a:close/>
                <a:moveTo>
                  <a:pt x="2132462" y="3196123"/>
                </a:moveTo>
                <a:lnTo>
                  <a:pt x="2132462" y="3207992"/>
                </a:lnTo>
                <a:lnTo>
                  <a:pt x="2135700" y="3204755"/>
                </a:lnTo>
                <a:cubicBezTo>
                  <a:pt x="2134260" y="3204755"/>
                  <a:pt x="2133543" y="3201878"/>
                  <a:pt x="2133543" y="3196123"/>
                </a:cubicBezTo>
                <a:close/>
                <a:moveTo>
                  <a:pt x="5088949" y="3195044"/>
                </a:moveTo>
                <a:lnTo>
                  <a:pt x="5088949" y="3197202"/>
                </a:lnTo>
                <a:lnTo>
                  <a:pt x="5090028" y="3197202"/>
                </a:lnTo>
                <a:lnTo>
                  <a:pt x="5092186" y="3195044"/>
                </a:lnTo>
                <a:close/>
                <a:moveTo>
                  <a:pt x="2136778" y="3192886"/>
                </a:moveTo>
                <a:lnTo>
                  <a:pt x="2136778" y="3193965"/>
                </a:lnTo>
                <a:lnTo>
                  <a:pt x="2138937" y="3193965"/>
                </a:lnTo>
                <a:lnTo>
                  <a:pt x="2138937" y="3192886"/>
                </a:lnTo>
                <a:close/>
                <a:moveTo>
                  <a:pt x="3110870" y="3192346"/>
                </a:moveTo>
                <a:cubicBezTo>
                  <a:pt x="3107902" y="3193066"/>
                  <a:pt x="3106419" y="3195269"/>
                  <a:pt x="3106419" y="3198955"/>
                </a:cubicBezTo>
                <a:lnTo>
                  <a:pt x="3110870" y="3203271"/>
                </a:lnTo>
                <a:lnTo>
                  <a:pt x="3113028" y="3203271"/>
                </a:lnTo>
                <a:cubicBezTo>
                  <a:pt x="3114466" y="3203271"/>
                  <a:pt x="3115186" y="3201068"/>
                  <a:pt x="3115186" y="3196662"/>
                </a:cubicBezTo>
                <a:lnTo>
                  <a:pt x="3116265" y="3196662"/>
                </a:lnTo>
                <a:cubicBezTo>
                  <a:pt x="3115545" y="3193785"/>
                  <a:pt x="3113747" y="3192346"/>
                  <a:pt x="3110870" y="3192346"/>
                </a:cubicBezTo>
                <a:close/>
                <a:moveTo>
                  <a:pt x="5163265" y="3190728"/>
                </a:moveTo>
                <a:lnTo>
                  <a:pt x="5163265" y="3192886"/>
                </a:lnTo>
                <a:lnTo>
                  <a:pt x="5165423" y="3192886"/>
                </a:lnTo>
                <a:lnTo>
                  <a:pt x="5165423" y="3190728"/>
                </a:lnTo>
                <a:close/>
                <a:moveTo>
                  <a:pt x="9303207" y="3190458"/>
                </a:moveTo>
                <a:lnTo>
                  <a:pt x="9303207" y="3194639"/>
                </a:lnTo>
                <a:lnTo>
                  <a:pt x="9304286" y="3194639"/>
                </a:lnTo>
                <a:lnTo>
                  <a:pt x="9304286" y="3190458"/>
                </a:lnTo>
                <a:close/>
                <a:moveTo>
                  <a:pt x="5101762" y="3188570"/>
                </a:moveTo>
                <a:lnTo>
                  <a:pt x="5101762" y="3189649"/>
                </a:lnTo>
                <a:lnTo>
                  <a:pt x="5103920" y="3189649"/>
                </a:lnTo>
                <a:lnTo>
                  <a:pt x="5103920" y="3188570"/>
                </a:lnTo>
                <a:close/>
                <a:moveTo>
                  <a:pt x="2249264" y="3188570"/>
                </a:moveTo>
                <a:lnTo>
                  <a:pt x="2249264" y="3189649"/>
                </a:lnTo>
                <a:lnTo>
                  <a:pt x="2252501" y="3189649"/>
                </a:lnTo>
                <a:lnTo>
                  <a:pt x="2252501" y="3188570"/>
                </a:lnTo>
                <a:close/>
                <a:moveTo>
                  <a:pt x="2242655" y="3188570"/>
                </a:moveTo>
                <a:lnTo>
                  <a:pt x="2242655" y="3189649"/>
                </a:lnTo>
                <a:lnTo>
                  <a:pt x="2247107" y="3189649"/>
                </a:lnTo>
                <a:lnTo>
                  <a:pt x="2247107" y="3188570"/>
                </a:lnTo>
                <a:close/>
                <a:moveTo>
                  <a:pt x="2237260" y="3188570"/>
                </a:moveTo>
                <a:lnTo>
                  <a:pt x="2237260" y="3189649"/>
                </a:lnTo>
                <a:lnTo>
                  <a:pt x="2241577" y="3189649"/>
                </a:lnTo>
                <a:lnTo>
                  <a:pt x="2241577" y="3188570"/>
                </a:lnTo>
                <a:close/>
                <a:moveTo>
                  <a:pt x="8211283" y="3188165"/>
                </a:moveTo>
                <a:cubicBezTo>
                  <a:pt x="8204360" y="3192481"/>
                  <a:pt x="8197436" y="3194639"/>
                  <a:pt x="8190512" y="3194639"/>
                </a:cubicBezTo>
                <a:lnTo>
                  <a:pt x="8183904" y="3193560"/>
                </a:lnTo>
                <a:lnTo>
                  <a:pt x="8180667" y="3194639"/>
                </a:lnTo>
                <a:lnTo>
                  <a:pt x="8170821" y="3193560"/>
                </a:lnTo>
                <a:lnTo>
                  <a:pt x="8159761" y="3193560"/>
                </a:lnTo>
                <a:lnTo>
                  <a:pt x="8155445" y="3190323"/>
                </a:lnTo>
                <a:lnTo>
                  <a:pt x="8152208" y="3190323"/>
                </a:lnTo>
                <a:lnTo>
                  <a:pt x="8148836" y="3195853"/>
                </a:lnTo>
                <a:lnTo>
                  <a:pt x="8149915" y="3214466"/>
                </a:lnTo>
                <a:cubicBezTo>
                  <a:pt x="8148656" y="3214466"/>
                  <a:pt x="8147577" y="3216264"/>
                  <a:pt x="8146678" y="3219861"/>
                </a:cubicBezTo>
                <a:lnTo>
                  <a:pt x="8149915" y="3220940"/>
                </a:lnTo>
                <a:lnTo>
                  <a:pt x="8156524" y="3218782"/>
                </a:lnTo>
                <a:lnTo>
                  <a:pt x="8157603" y="3218782"/>
                </a:lnTo>
                <a:cubicBezTo>
                  <a:pt x="8160031" y="3218782"/>
                  <a:pt x="8162593" y="3219861"/>
                  <a:pt x="8165291" y="3222019"/>
                </a:cubicBezTo>
                <a:lnTo>
                  <a:pt x="8167449" y="3222019"/>
                </a:lnTo>
                <a:cubicBezTo>
                  <a:pt x="8169337" y="3220041"/>
                  <a:pt x="8174462" y="3218602"/>
                  <a:pt x="8182825" y="3217703"/>
                </a:cubicBezTo>
                <a:lnTo>
                  <a:pt x="8183904" y="3216624"/>
                </a:lnTo>
                <a:lnTo>
                  <a:pt x="8184983" y="3216624"/>
                </a:lnTo>
                <a:lnTo>
                  <a:pt x="8193750" y="3218782"/>
                </a:lnTo>
                <a:lnTo>
                  <a:pt x="8205754" y="3215545"/>
                </a:lnTo>
                <a:cubicBezTo>
                  <a:pt x="8212138" y="3218422"/>
                  <a:pt x="8216903" y="3219861"/>
                  <a:pt x="8220050" y="3219861"/>
                </a:cubicBezTo>
                <a:lnTo>
                  <a:pt x="8223287" y="3217703"/>
                </a:lnTo>
                <a:lnTo>
                  <a:pt x="8222208" y="3210015"/>
                </a:lnTo>
                <a:lnTo>
                  <a:pt x="8222208" y="3195853"/>
                </a:lnTo>
                <a:cubicBezTo>
                  <a:pt x="8222208" y="3194145"/>
                  <a:pt x="8218567" y="3191582"/>
                  <a:pt x="8211283" y="3188165"/>
                </a:cubicBezTo>
                <a:close/>
                <a:moveTo>
                  <a:pt x="3197190" y="3188030"/>
                </a:moveTo>
                <a:lnTo>
                  <a:pt x="3197190" y="3194504"/>
                </a:lnTo>
                <a:lnTo>
                  <a:pt x="3198404" y="3200034"/>
                </a:lnTo>
                <a:lnTo>
                  <a:pt x="3201641" y="3200034"/>
                </a:lnTo>
                <a:lnTo>
                  <a:pt x="3203799" y="3197876"/>
                </a:lnTo>
                <a:lnTo>
                  <a:pt x="3203799" y="3195583"/>
                </a:lnTo>
                <a:lnTo>
                  <a:pt x="3202720" y="3188030"/>
                </a:lnTo>
                <a:close/>
                <a:moveTo>
                  <a:pt x="4270771" y="3186547"/>
                </a:moveTo>
                <a:lnTo>
                  <a:pt x="4270771" y="3189784"/>
                </a:lnTo>
                <a:lnTo>
                  <a:pt x="4271850" y="3189784"/>
                </a:lnTo>
                <a:lnTo>
                  <a:pt x="4271850" y="3186547"/>
                </a:lnTo>
                <a:close/>
                <a:moveTo>
                  <a:pt x="9290259" y="3186142"/>
                </a:moveTo>
                <a:lnTo>
                  <a:pt x="9288101" y="3188300"/>
                </a:lnTo>
                <a:lnTo>
                  <a:pt x="9288101" y="3191402"/>
                </a:lnTo>
                <a:lnTo>
                  <a:pt x="9291338" y="3191402"/>
                </a:lnTo>
                <a:lnTo>
                  <a:pt x="9292417" y="3186142"/>
                </a:lnTo>
                <a:close/>
                <a:moveTo>
                  <a:pt x="9202186" y="3186142"/>
                </a:moveTo>
                <a:lnTo>
                  <a:pt x="9196791" y="3192481"/>
                </a:lnTo>
                <a:lnTo>
                  <a:pt x="9197870" y="3192481"/>
                </a:lnTo>
                <a:cubicBezTo>
                  <a:pt x="9200747" y="3191762"/>
                  <a:pt x="9202186" y="3189649"/>
                  <a:pt x="9202186" y="3186142"/>
                </a:cubicBezTo>
                <a:close/>
                <a:moveTo>
                  <a:pt x="5196714" y="3185333"/>
                </a:moveTo>
                <a:lnTo>
                  <a:pt x="5195635" y="3188570"/>
                </a:lnTo>
                <a:lnTo>
                  <a:pt x="5196714" y="3189649"/>
                </a:lnTo>
                <a:lnTo>
                  <a:pt x="5201030" y="3189649"/>
                </a:lnTo>
                <a:lnTo>
                  <a:pt x="5202109" y="3186412"/>
                </a:lnTo>
                <a:lnTo>
                  <a:pt x="5201030" y="3185333"/>
                </a:lnTo>
                <a:close/>
                <a:moveTo>
                  <a:pt x="1657175" y="3184928"/>
                </a:moveTo>
                <a:lnTo>
                  <a:pt x="1657175" y="3188165"/>
                </a:lnTo>
                <a:lnTo>
                  <a:pt x="1659333" y="3188165"/>
                </a:lnTo>
                <a:lnTo>
                  <a:pt x="1660412" y="3184928"/>
                </a:lnTo>
                <a:close/>
                <a:moveTo>
                  <a:pt x="7253374" y="3184342"/>
                </a:moveTo>
                <a:lnTo>
                  <a:pt x="7245821" y="3185421"/>
                </a:lnTo>
                <a:cubicBezTo>
                  <a:pt x="7245821" y="3187939"/>
                  <a:pt x="7246900" y="3190501"/>
                  <a:pt x="7249058" y="3193109"/>
                </a:cubicBezTo>
                <a:lnTo>
                  <a:pt x="7252295" y="3192030"/>
                </a:lnTo>
                <a:lnTo>
                  <a:pt x="7259848" y="3195267"/>
                </a:lnTo>
                <a:lnTo>
                  <a:pt x="7263086" y="3192030"/>
                </a:lnTo>
                <a:lnTo>
                  <a:pt x="7264164" y="3192030"/>
                </a:lnTo>
                <a:cubicBezTo>
                  <a:pt x="7264164" y="3189243"/>
                  <a:pt x="7261287" y="3186680"/>
                  <a:pt x="7255532" y="3184342"/>
                </a:cubicBezTo>
                <a:close/>
                <a:moveTo>
                  <a:pt x="9157002" y="3183984"/>
                </a:moveTo>
                <a:lnTo>
                  <a:pt x="9157002" y="3186142"/>
                </a:lnTo>
                <a:lnTo>
                  <a:pt x="9158081" y="3186142"/>
                </a:lnTo>
                <a:lnTo>
                  <a:pt x="9158081" y="3183984"/>
                </a:lnTo>
                <a:close/>
                <a:moveTo>
                  <a:pt x="7115262" y="3183263"/>
                </a:moveTo>
                <a:lnTo>
                  <a:pt x="7115262" y="3186500"/>
                </a:lnTo>
                <a:lnTo>
                  <a:pt x="7117420" y="3186500"/>
                </a:lnTo>
                <a:lnTo>
                  <a:pt x="7117420" y="3185421"/>
                </a:lnTo>
                <a:close/>
                <a:moveTo>
                  <a:pt x="9204344" y="3182905"/>
                </a:moveTo>
                <a:lnTo>
                  <a:pt x="9204344" y="3183984"/>
                </a:lnTo>
                <a:lnTo>
                  <a:pt x="9206502" y="3183984"/>
                </a:lnTo>
                <a:lnTo>
                  <a:pt x="9206502" y="3182905"/>
                </a:lnTo>
                <a:close/>
                <a:moveTo>
                  <a:pt x="1643418" y="3181826"/>
                </a:moveTo>
                <a:lnTo>
                  <a:pt x="1643418" y="3182905"/>
                </a:lnTo>
                <a:lnTo>
                  <a:pt x="1645576" y="3182905"/>
                </a:lnTo>
                <a:lnTo>
                  <a:pt x="1645576" y="3181826"/>
                </a:lnTo>
                <a:close/>
                <a:moveTo>
                  <a:pt x="9154844" y="3180882"/>
                </a:moveTo>
                <a:lnTo>
                  <a:pt x="9154844" y="3182905"/>
                </a:lnTo>
                <a:lnTo>
                  <a:pt x="9157002" y="3182905"/>
                </a:lnTo>
                <a:close/>
                <a:moveTo>
                  <a:pt x="8252960" y="3180477"/>
                </a:moveTo>
                <a:cubicBezTo>
                  <a:pt x="8250712" y="3180477"/>
                  <a:pt x="8248509" y="3182680"/>
                  <a:pt x="8246351" y="3187086"/>
                </a:cubicBezTo>
                <a:lnTo>
                  <a:pt x="8249588" y="3189244"/>
                </a:lnTo>
                <a:lnTo>
                  <a:pt x="8250667" y="3189244"/>
                </a:lnTo>
                <a:cubicBezTo>
                  <a:pt x="8254354" y="3189244"/>
                  <a:pt x="8256557" y="3187760"/>
                  <a:pt x="8257276" y="3184793"/>
                </a:cubicBezTo>
                <a:cubicBezTo>
                  <a:pt x="8256736" y="3182635"/>
                  <a:pt x="8255298" y="3181197"/>
                  <a:pt x="8252960" y="3180477"/>
                </a:cubicBezTo>
                <a:close/>
                <a:moveTo>
                  <a:pt x="4171637" y="3180207"/>
                </a:moveTo>
                <a:cubicBezTo>
                  <a:pt x="4167501" y="3180207"/>
                  <a:pt x="4164624" y="3185513"/>
                  <a:pt x="4163005" y="3196123"/>
                </a:cubicBezTo>
                <a:lnTo>
                  <a:pt x="4164084" y="3202597"/>
                </a:lnTo>
                <a:lnTo>
                  <a:pt x="4160982" y="3211094"/>
                </a:lnTo>
                <a:lnTo>
                  <a:pt x="4160982" y="3212173"/>
                </a:lnTo>
                <a:lnTo>
                  <a:pt x="4165163" y="3216489"/>
                </a:lnTo>
                <a:lnTo>
                  <a:pt x="4168400" y="3216489"/>
                </a:lnTo>
                <a:lnTo>
                  <a:pt x="4166242" y="3210015"/>
                </a:lnTo>
                <a:cubicBezTo>
                  <a:pt x="4166242" y="3206688"/>
                  <a:pt x="4169434" y="3204575"/>
                  <a:pt x="4175819" y="3203676"/>
                </a:cubicBezTo>
                <a:lnTo>
                  <a:pt x="4183372" y="3204755"/>
                </a:lnTo>
                <a:lnTo>
                  <a:pt x="4184316" y="3203676"/>
                </a:lnTo>
                <a:lnTo>
                  <a:pt x="4184316" y="3200439"/>
                </a:lnTo>
                <a:lnTo>
                  <a:pt x="4182293" y="3198281"/>
                </a:lnTo>
                <a:lnTo>
                  <a:pt x="4175819" y="3199360"/>
                </a:lnTo>
                <a:lnTo>
                  <a:pt x="4173661" y="3196123"/>
                </a:lnTo>
                <a:lnTo>
                  <a:pt x="4173661" y="3182365"/>
                </a:lnTo>
                <a:close/>
                <a:moveTo>
                  <a:pt x="8593237" y="3178319"/>
                </a:moveTo>
                <a:lnTo>
                  <a:pt x="8591079" y="3180477"/>
                </a:lnTo>
                <a:lnTo>
                  <a:pt x="8593237" y="3182635"/>
                </a:lnTo>
                <a:lnTo>
                  <a:pt x="8594316" y="3182635"/>
                </a:lnTo>
                <a:lnTo>
                  <a:pt x="8594316" y="3178319"/>
                </a:lnTo>
                <a:close/>
                <a:moveTo>
                  <a:pt x="7259848" y="3177733"/>
                </a:moveTo>
                <a:lnTo>
                  <a:pt x="7257690" y="3179891"/>
                </a:lnTo>
                <a:lnTo>
                  <a:pt x="7257690" y="3181105"/>
                </a:lnTo>
                <a:lnTo>
                  <a:pt x="7263086" y="3182184"/>
                </a:lnTo>
                <a:lnTo>
                  <a:pt x="7263086" y="3179891"/>
                </a:lnTo>
                <a:lnTo>
                  <a:pt x="7260928" y="3177733"/>
                </a:lnTo>
                <a:close/>
                <a:moveTo>
                  <a:pt x="1662435" y="3177510"/>
                </a:moveTo>
                <a:lnTo>
                  <a:pt x="1662435" y="3181826"/>
                </a:lnTo>
                <a:lnTo>
                  <a:pt x="1664593" y="3179668"/>
                </a:lnTo>
                <a:lnTo>
                  <a:pt x="1664593" y="3177510"/>
                </a:lnTo>
                <a:close/>
                <a:moveTo>
                  <a:pt x="8238663" y="3177240"/>
                </a:moveTo>
                <a:lnTo>
                  <a:pt x="8238663" y="3179398"/>
                </a:lnTo>
                <a:lnTo>
                  <a:pt x="8239742" y="3179398"/>
                </a:lnTo>
                <a:lnTo>
                  <a:pt x="8239742" y="3177240"/>
                </a:lnTo>
                <a:close/>
                <a:moveTo>
                  <a:pt x="4250540" y="3176970"/>
                </a:moveTo>
                <a:lnTo>
                  <a:pt x="4250540" y="3180207"/>
                </a:lnTo>
                <a:lnTo>
                  <a:pt x="4252563" y="3178049"/>
                </a:lnTo>
                <a:lnTo>
                  <a:pt x="4252563" y="3176970"/>
                </a:lnTo>
                <a:close/>
                <a:moveTo>
                  <a:pt x="4215337" y="3176970"/>
                </a:moveTo>
                <a:lnTo>
                  <a:pt x="4215337" y="3179128"/>
                </a:lnTo>
                <a:lnTo>
                  <a:pt x="4216416" y="3179128"/>
                </a:lnTo>
                <a:lnTo>
                  <a:pt x="4216416" y="3176970"/>
                </a:lnTo>
                <a:close/>
                <a:moveTo>
                  <a:pt x="4073448" y="3176970"/>
                </a:moveTo>
                <a:lnTo>
                  <a:pt x="4073448" y="3178049"/>
                </a:lnTo>
                <a:lnTo>
                  <a:pt x="4075606" y="3178049"/>
                </a:lnTo>
                <a:lnTo>
                  <a:pt x="4075606" y="3176970"/>
                </a:lnTo>
                <a:close/>
                <a:moveTo>
                  <a:pt x="4265376" y="3174812"/>
                </a:moveTo>
                <a:lnTo>
                  <a:pt x="4265376" y="3176970"/>
                </a:lnTo>
                <a:lnTo>
                  <a:pt x="4266455" y="3176970"/>
                </a:lnTo>
                <a:lnTo>
                  <a:pt x="4266455" y="3174812"/>
                </a:lnTo>
                <a:close/>
                <a:moveTo>
                  <a:pt x="4229094" y="3174812"/>
                </a:moveTo>
                <a:lnTo>
                  <a:pt x="4225992" y="3178049"/>
                </a:lnTo>
                <a:lnTo>
                  <a:pt x="4225992" y="3181286"/>
                </a:lnTo>
                <a:cubicBezTo>
                  <a:pt x="4225992" y="3183355"/>
                  <a:pt x="4229904" y="3184389"/>
                  <a:pt x="4237726" y="3184389"/>
                </a:cubicBezTo>
                <a:lnTo>
                  <a:pt x="4238805" y="3183444"/>
                </a:lnTo>
                <a:lnTo>
                  <a:pt x="4238805" y="3181286"/>
                </a:lnTo>
                <a:cubicBezTo>
                  <a:pt x="4238805" y="3176970"/>
                  <a:pt x="4236647" y="3174812"/>
                  <a:pt x="4232331" y="3174812"/>
                </a:cubicBezTo>
                <a:close/>
                <a:moveTo>
                  <a:pt x="2052481" y="3174543"/>
                </a:moveTo>
                <a:lnTo>
                  <a:pt x="2048165" y="3177780"/>
                </a:lnTo>
                <a:lnTo>
                  <a:pt x="2055717" y="3176701"/>
                </a:lnTo>
                <a:lnTo>
                  <a:pt x="2055717" y="3175622"/>
                </a:lnTo>
                <a:close/>
                <a:moveTo>
                  <a:pt x="9212976" y="3174408"/>
                </a:moveTo>
                <a:lnTo>
                  <a:pt x="9209739" y="3175487"/>
                </a:lnTo>
                <a:lnTo>
                  <a:pt x="9210818" y="3180882"/>
                </a:lnTo>
                <a:lnTo>
                  <a:pt x="9211897" y="3180882"/>
                </a:lnTo>
                <a:cubicBezTo>
                  <a:pt x="9213515" y="3180882"/>
                  <a:pt x="9214549" y="3179084"/>
                  <a:pt x="9214999" y="3175487"/>
                </a:cubicBezTo>
                <a:lnTo>
                  <a:pt x="9214055" y="3174408"/>
                </a:lnTo>
                <a:close/>
                <a:moveTo>
                  <a:pt x="4216416" y="3173733"/>
                </a:moveTo>
                <a:lnTo>
                  <a:pt x="4216416" y="3174812"/>
                </a:lnTo>
                <a:lnTo>
                  <a:pt x="4218439" y="3174812"/>
                </a:lnTo>
                <a:lnTo>
                  <a:pt x="4218439" y="3173733"/>
                </a:lnTo>
                <a:close/>
                <a:moveTo>
                  <a:pt x="5265635" y="3173464"/>
                </a:moveTo>
                <a:cubicBezTo>
                  <a:pt x="5264197" y="3173823"/>
                  <a:pt x="5262758" y="3175622"/>
                  <a:pt x="5261319" y="3178859"/>
                </a:cubicBezTo>
                <a:lnTo>
                  <a:pt x="5262398" y="3179938"/>
                </a:lnTo>
                <a:lnTo>
                  <a:pt x="5264556" y="3179938"/>
                </a:lnTo>
                <a:lnTo>
                  <a:pt x="5266714" y="3177780"/>
                </a:lnTo>
                <a:lnTo>
                  <a:pt x="5266714" y="3173464"/>
                </a:lnTo>
                <a:close/>
                <a:moveTo>
                  <a:pt x="2129225" y="3171306"/>
                </a:moveTo>
                <a:lnTo>
                  <a:pt x="2129225" y="3173464"/>
                </a:lnTo>
                <a:lnTo>
                  <a:pt x="2131383" y="3173464"/>
                </a:lnTo>
                <a:lnTo>
                  <a:pt x="2131383" y="3171306"/>
                </a:lnTo>
                <a:close/>
                <a:moveTo>
                  <a:pt x="6779975" y="3169687"/>
                </a:moveTo>
                <a:lnTo>
                  <a:pt x="6779975" y="3176026"/>
                </a:lnTo>
                <a:lnTo>
                  <a:pt x="6781054" y="3176026"/>
                </a:lnTo>
                <a:lnTo>
                  <a:pt x="6781054" y="3169687"/>
                </a:lnTo>
                <a:close/>
                <a:moveTo>
                  <a:pt x="5273189" y="3169148"/>
                </a:moveTo>
                <a:lnTo>
                  <a:pt x="5273189" y="3172385"/>
                </a:lnTo>
                <a:lnTo>
                  <a:pt x="5274268" y="3172385"/>
                </a:lnTo>
                <a:lnTo>
                  <a:pt x="5274268" y="3169148"/>
                </a:lnTo>
                <a:close/>
                <a:moveTo>
                  <a:pt x="4219518" y="3168473"/>
                </a:moveTo>
                <a:lnTo>
                  <a:pt x="4218439" y="3172789"/>
                </a:lnTo>
                <a:lnTo>
                  <a:pt x="4221676" y="3169552"/>
                </a:lnTo>
                <a:lnTo>
                  <a:pt x="4221676" y="3168473"/>
                </a:lnTo>
                <a:close/>
                <a:moveTo>
                  <a:pt x="5091107" y="3168069"/>
                </a:moveTo>
                <a:lnTo>
                  <a:pt x="5087870" y="3173464"/>
                </a:lnTo>
                <a:lnTo>
                  <a:pt x="5088949" y="3174543"/>
                </a:lnTo>
                <a:lnTo>
                  <a:pt x="5095423" y="3174543"/>
                </a:lnTo>
                <a:lnTo>
                  <a:pt x="5097581" y="3172385"/>
                </a:lnTo>
                <a:cubicBezTo>
                  <a:pt x="5096861" y="3169507"/>
                  <a:pt x="5094703" y="3168069"/>
                  <a:pt x="5091107" y="3168069"/>
                </a:cubicBezTo>
                <a:close/>
                <a:moveTo>
                  <a:pt x="8743084" y="3167664"/>
                </a:moveTo>
                <a:lnTo>
                  <a:pt x="8743084" y="3170901"/>
                </a:lnTo>
                <a:lnTo>
                  <a:pt x="8746455" y="3170901"/>
                </a:lnTo>
                <a:lnTo>
                  <a:pt x="8746455" y="3167664"/>
                </a:lnTo>
                <a:close/>
                <a:moveTo>
                  <a:pt x="1656096" y="3165911"/>
                </a:moveTo>
                <a:cubicBezTo>
                  <a:pt x="1653488" y="3170137"/>
                  <a:pt x="1651374" y="3172250"/>
                  <a:pt x="1649757" y="3172250"/>
                </a:cubicBezTo>
                <a:lnTo>
                  <a:pt x="1649757" y="3174408"/>
                </a:lnTo>
                <a:cubicBezTo>
                  <a:pt x="1653263" y="3172789"/>
                  <a:pt x="1655735" y="3169957"/>
                  <a:pt x="1657175" y="3165911"/>
                </a:cubicBezTo>
                <a:close/>
                <a:moveTo>
                  <a:pt x="7131447" y="3165729"/>
                </a:moveTo>
                <a:lnTo>
                  <a:pt x="7131447" y="3167887"/>
                </a:lnTo>
                <a:lnTo>
                  <a:pt x="7132526" y="3167887"/>
                </a:lnTo>
                <a:lnTo>
                  <a:pt x="7132526" y="3165729"/>
                </a:lnTo>
                <a:close/>
                <a:moveTo>
                  <a:pt x="1714496" y="3164832"/>
                </a:moveTo>
                <a:lnTo>
                  <a:pt x="1714496" y="3165911"/>
                </a:lnTo>
                <a:lnTo>
                  <a:pt x="1716654" y="3165911"/>
                </a:lnTo>
                <a:lnTo>
                  <a:pt x="1716654" y="3164832"/>
                </a:lnTo>
                <a:close/>
                <a:moveTo>
                  <a:pt x="9289180" y="3163887"/>
                </a:moveTo>
                <a:lnTo>
                  <a:pt x="9287022" y="3165911"/>
                </a:lnTo>
                <a:lnTo>
                  <a:pt x="9287022" y="3166990"/>
                </a:lnTo>
                <a:cubicBezTo>
                  <a:pt x="9289360" y="3171306"/>
                  <a:pt x="9292238" y="3173464"/>
                  <a:pt x="9295654" y="3173464"/>
                </a:cubicBezTo>
                <a:lnTo>
                  <a:pt x="9297812" y="3170227"/>
                </a:lnTo>
                <a:cubicBezTo>
                  <a:pt x="9296374" y="3170227"/>
                  <a:pt x="9295654" y="3168788"/>
                  <a:pt x="9295654" y="3165911"/>
                </a:cubicBezTo>
                <a:lnTo>
                  <a:pt x="9290259" y="3163887"/>
                </a:lnTo>
                <a:close/>
                <a:moveTo>
                  <a:pt x="5123342" y="3163753"/>
                </a:moveTo>
                <a:lnTo>
                  <a:pt x="5121184" y="3175622"/>
                </a:lnTo>
                <a:lnTo>
                  <a:pt x="5122263" y="3175622"/>
                </a:lnTo>
                <a:cubicBezTo>
                  <a:pt x="5125680" y="3175622"/>
                  <a:pt x="5128557" y="3173464"/>
                  <a:pt x="5130895" y="3169148"/>
                </a:cubicBezTo>
                <a:cubicBezTo>
                  <a:pt x="5129816" y="3165551"/>
                  <a:pt x="5127298" y="3163753"/>
                  <a:pt x="5123342" y="3163753"/>
                </a:cubicBezTo>
                <a:close/>
                <a:moveTo>
                  <a:pt x="8250667" y="3161864"/>
                </a:moveTo>
                <a:lnTo>
                  <a:pt x="8245272" y="3162943"/>
                </a:lnTo>
                <a:lnTo>
                  <a:pt x="8245272" y="3168473"/>
                </a:lnTo>
                <a:lnTo>
                  <a:pt x="8252960" y="3170631"/>
                </a:lnTo>
                <a:lnTo>
                  <a:pt x="8254039" y="3170631"/>
                </a:lnTo>
                <a:lnTo>
                  <a:pt x="8255118" y="3165101"/>
                </a:lnTo>
                <a:close/>
                <a:moveTo>
                  <a:pt x="9085114" y="3161729"/>
                </a:moveTo>
                <a:lnTo>
                  <a:pt x="9085114" y="3162808"/>
                </a:lnTo>
                <a:lnTo>
                  <a:pt x="9091453" y="3162808"/>
                </a:lnTo>
                <a:lnTo>
                  <a:pt x="9091453" y="3161729"/>
                </a:lnTo>
                <a:close/>
                <a:moveTo>
                  <a:pt x="1538349" y="3161595"/>
                </a:moveTo>
                <a:lnTo>
                  <a:pt x="1546846" y="3161595"/>
                </a:lnTo>
                <a:cubicBezTo>
                  <a:pt x="1555118" y="3161954"/>
                  <a:pt x="1559344" y="3163033"/>
                  <a:pt x="1559525" y="3164832"/>
                </a:cubicBezTo>
                <a:lnTo>
                  <a:pt x="1565864" y="3162674"/>
                </a:lnTo>
                <a:lnTo>
                  <a:pt x="1568022" y="3162674"/>
                </a:lnTo>
                <a:lnTo>
                  <a:pt x="1574361" y="3164832"/>
                </a:lnTo>
                <a:lnTo>
                  <a:pt x="1582858" y="3163753"/>
                </a:lnTo>
                <a:lnTo>
                  <a:pt x="1587174" y="3164832"/>
                </a:lnTo>
                <a:lnTo>
                  <a:pt x="1593513" y="3162674"/>
                </a:lnTo>
                <a:lnTo>
                  <a:pt x="1597694" y="3162674"/>
                </a:lnTo>
                <a:lnTo>
                  <a:pt x="1600931" y="3165911"/>
                </a:lnTo>
                <a:lnTo>
                  <a:pt x="1596750" y="3171171"/>
                </a:lnTo>
                <a:lnTo>
                  <a:pt x="1585016" y="3169013"/>
                </a:lnTo>
                <a:cubicBezTo>
                  <a:pt x="1584296" y="3171171"/>
                  <a:pt x="1582183" y="3172250"/>
                  <a:pt x="1578676" y="3172250"/>
                </a:cubicBezTo>
                <a:lnTo>
                  <a:pt x="1571258" y="3172250"/>
                </a:lnTo>
                <a:cubicBezTo>
                  <a:pt x="1565953" y="3168743"/>
                  <a:pt x="1562041" y="3166990"/>
                  <a:pt x="1559525" y="3166990"/>
                </a:cubicBezTo>
                <a:lnTo>
                  <a:pt x="1556422" y="3170092"/>
                </a:lnTo>
                <a:lnTo>
                  <a:pt x="1554264" y="3170092"/>
                </a:lnTo>
                <a:lnTo>
                  <a:pt x="1544688" y="3169013"/>
                </a:lnTo>
                <a:lnTo>
                  <a:pt x="1539428" y="3171171"/>
                </a:lnTo>
                <a:cubicBezTo>
                  <a:pt x="1534842" y="3169373"/>
                  <a:pt x="1532369" y="3167619"/>
                  <a:pt x="1532010" y="3165911"/>
                </a:cubicBezTo>
                <a:lnTo>
                  <a:pt x="1532010" y="3164832"/>
                </a:lnTo>
                <a:cubicBezTo>
                  <a:pt x="1532729" y="3162674"/>
                  <a:pt x="1534842" y="3161595"/>
                  <a:pt x="1538349" y="3161595"/>
                </a:cubicBezTo>
                <a:close/>
                <a:moveTo>
                  <a:pt x="6651574" y="3161190"/>
                </a:moveTo>
                <a:lnTo>
                  <a:pt x="6650495" y="3162269"/>
                </a:lnTo>
                <a:lnTo>
                  <a:pt x="6650495" y="3163348"/>
                </a:lnTo>
                <a:lnTo>
                  <a:pt x="6651574" y="3166450"/>
                </a:lnTo>
                <a:lnTo>
                  <a:pt x="6657104" y="3166450"/>
                </a:lnTo>
                <a:lnTo>
                  <a:pt x="6657104" y="3162269"/>
                </a:lnTo>
                <a:close/>
                <a:moveTo>
                  <a:pt x="5268872" y="3160516"/>
                </a:moveTo>
                <a:lnTo>
                  <a:pt x="5268872" y="3163753"/>
                </a:lnTo>
                <a:lnTo>
                  <a:pt x="5274268" y="3162674"/>
                </a:lnTo>
                <a:lnTo>
                  <a:pt x="5274268" y="3160516"/>
                </a:lnTo>
                <a:lnTo>
                  <a:pt x="5273189" y="3160516"/>
                </a:lnTo>
                <a:lnTo>
                  <a:pt x="5269951" y="3161595"/>
                </a:lnTo>
                <a:close/>
                <a:moveTo>
                  <a:pt x="6774446" y="3160111"/>
                </a:moveTo>
                <a:lnTo>
                  <a:pt x="6774446" y="3162269"/>
                </a:lnTo>
                <a:lnTo>
                  <a:pt x="6775525" y="3162269"/>
                </a:lnTo>
                <a:lnTo>
                  <a:pt x="6775525" y="3160111"/>
                </a:lnTo>
                <a:close/>
                <a:moveTo>
                  <a:pt x="4285607" y="3159976"/>
                </a:moveTo>
                <a:lnTo>
                  <a:pt x="4285607" y="3161055"/>
                </a:lnTo>
                <a:lnTo>
                  <a:pt x="4287765" y="3161055"/>
                </a:lnTo>
                <a:lnTo>
                  <a:pt x="4287765" y="3159976"/>
                </a:lnTo>
                <a:close/>
                <a:moveTo>
                  <a:pt x="9194633" y="3159571"/>
                </a:moveTo>
                <a:lnTo>
                  <a:pt x="9194633" y="3162808"/>
                </a:lnTo>
                <a:lnTo>
                  <a:pt x="9197870" y="3162808"/>
                </a:lnTo>
                <a:lnTo>
                  <a:pt x="9200028" y="3160651"/>
                </a:lnTo>
                <a:lnTo>
                  <a:pt x="9200028" y="3159571"/>
                </a:lnTo>
                <a:close/>
                <a:moveTo>
                  <a:pt x="684614" y="3159032"/>
                </a:moveTo>
                <a:lnTo>
                  <a:pt x="679084" y="3160111"/>
                </a:lnTo>
                <a:lnTo>
                  <a:pt x="679084" y="3162269"/>
                </a:lnTo>
                <a:lnTo>
                  <a:pt x="681377" y="3164427"/>
                </a:lnTo>
                <a:lnTo>
                  <a:pt x="682456" y="3164427"/>
                </a:lnTo>
                <a:lnTo>
                  <a:pt x="684614" y="3162269"/>
                </a:lnTo>
                <a:close/>
                <a:moveTo>
                  <a:pt x="3149174" y="3157413"/>
                </a:moveTo>
                <a:cubicBezTo>
                  <a:pt x="3140362" y="3162269"/>
                  <a:pt x="3135956" y="3166990"/>
                  <a:pt x="3135956" y="3171575"/>
                </a:cubicBezTo>
                <a:lnTo>
                  <a:pt x="3139328" y="3194504"/>
                </a:lnTo>
                <a:lnTo>
                  <a:pt x="3137035" y="3202192"/>
                </a:lnTo>
                <a:lnTo>
                  <a:pt x="3140407" y="3202192"/>
                </a:lnTo>
                <a:cubicBezTo>
                  <a:pt x="3143464" y="3202192"/>
                  <a:pt x="3146387" y="3203271"/>
                  <a:pt x="3149174" y="3205429"/>
                </a:cubicBezTo>
                <a:lnTo>
                  <a:pt x="3162257" y="3200034"/>
                </a:lnTo>
                <a:lnTo>
                  <a:pt x="3163336" y="3200034"/>
                </a:lnTo>
                <a:lnTo>
                  <a:pt x="3176419" y="3201113"/>
                </a:lnTo>
                <a:lnTo>
                  <a:pt x="3176419" y="3190188"/>
                </a:lnTo>
                <a:lnTo>
                  <a:pt x="3174261" y="3166045"/>
                </a:lnTo>
                <a:lnTo>
                  <a:pt x="3175340" y="3161729"/>
                </a:lnTo>
                <a:lnTo>
                  <a:pt x="3169945" y="3160650"/>
                </a:lnTo>
                <a:lnTo>
                  <a:pt x="3165494" y="3161729"/>
                </a:lnTo>
                <a:lnTo>
                  <a:pt x="3160099" y="3159571"/>
                </a:lnTo>
                <a:lnTo>
                  <a:pt x="3154569" y="3160650"/>
                </a:lnTo>
                <a:close/>
                <a:moveTo>
                  <a:pt x="5267793" y="3157279"/>
                </a:moveTo>
                <a:lnTo>
                  <a:pt x="5267793" y="3159437"/>
                </a:lnTo>
                <a:lnTo>
                  <a:pt x="5268872" y="3159437"/>
                </a:lnTo>
                <a:lnTo>
                  <a:pt x="5268872" y="3157279"/>
                </a:lnTo>
                <a:close/>
                <a:moveTo>
                  <a:pt x="6659262" y="3157009"/>
                </a:moveTo>
                <a:lnTo>
                  <a:pt x="6659262" y="3157953"/>
                </a:lnTo>
                <a:lnTo>
                  <a:pt x="6661420" y="3157953"/>
                </a:lnTo>
                <a:lnTo>
                  <a:pt x="6661420" y="3157009"/>
                </a:lnTo>
                <a:close/>
                <a:moveTo>
                  <a:pt x="6575909" y="3157009"/>
                </a:moveTo>
                <a:lnTo>
                  <a:pt x="6575909" y="3157953"/>
                </a:lnTo>
                <a:lnTo>
                  <a:pt x="6578067" y="3157953"/>
                </a:lnTo>
                <a:lnTo>
                  <a:pt x="6578067" y="3157009"/>
                </a:lnTo>
                <a:close/>
                <a:moveTo>
                  <a:pt x="599777" y="3156874"/>
                </a:moveTo>
                <a:lnTo>
                  <a:pt x="591954" y="3160111"/>
                </a:lnTo>
                <a:lnTo>
                  <a:pt x="591954" y="3161190"/>
                </a:lnTo>
                <a:lnTo>
                  <a:pt x="596270" y="3163348"/>
                </a:lnTo>
                <a:lnTo>
                  <a:pt x="599777" y="3163348"/>
                </a:lnTo>
                <a:cubicBezTo>
                  <a:pt x="602834" y="3161190"/>
                  <a:pt x="605756" y="3160111"/>
                  <a:pt x="608544" y="3160111"/>
                </a:cubicBezTo>
                <a:cubicBezTo>
                  <a:pt x="618075" y="3162269"/>
                  <a:pt x="623560" y="3164787"/>
                  <a:pt x="624999" y="3167664"/>
                </a:cubicBezTo>
                <a:cubicBezTo>
                  <a:pt x="623920" y="3170541"/>
                  <a:pt x="620997" y="3171980"/>
                  <a:pt x="616232" y="3171980"/>
                </a:cubicBezTo>
                <a:lnTo>
                  <a:pt x="616232" y="3174138"/>
                </a:lnTo>
                <a:lnTo>
                  <a:pt x="615153" y="3187356"/>
                </a:lnTo>
                <a:cubicBezTo>
                  <a:pt x="617311" y="3187716"/>
                  <a:pt x="618390" y="3190593"/>
                  <a:pt x="618390" y="3195988"/>
                </a:cubicBezTo>
                <a:lnTo>
                  <a:pt x="616232" y="3198146"/>
                </a:lnTo>
                <a:cubicBezTo>
                  <a:pt x="616232" y="3199944"/>
                  <a:pt x="620683" y="3202102"/>
                  <a:pt x="629585" y="3204620"/>
                </a:cubicBezTo>
                <a:cubicBezTo>
                  <a:pt x="632822" y="3210734"/>
                  <a:pt x="638306" y="3215140"/>
                  <a:pt x="646039" y="3217838"/>
                </a:cubicBezTo>
                <a:lnTo>
                  <a:pt x="648197" y="3225391"/>
                </a:lnTo>
                <a:cubicBezTo>
                  <a:pt x="651075" y="3226830"/>
                  <a:pt x="652514" y="3228628"/>
                  <a:pt x="652514" y="3230786"/>
                </a:cubicBezTo>
                <a:lnTo>
                  <a:pt x="654941" y="3230786"/>
                </a:lnTo>
                <a:lnTo>
                  <a:pt x="657099" y="3221075"/>
                </a:lnTo>
                <a:cubicBezTo>
                  <a:pt x="654941" y="3221075"/>
                  <a:pt x="653862" y="3220356"/>
                  <a:pt x="653862" y="3218917"/>
                </a:cubicBezTo>
                <a:lnTo>
                  <a:pt x="653862" y="3217838"/>
                </a:lnTo>
                <a:lnTo>
                  <a:pt x="659258" y="3210285"/>
                </a:lnTo>
                <a:cubicBezTo>
                  <a:pt x="659258" y="3200754"/>
                  <a:pt x="656649" y="3195988"/>
                  <a:pt x="651434" y="3195988"/>
                </a:cubicBezTo>
                <a:lnTo>
                  <a:pt x="646039" y="3194909"/>
                </a:lnTo>
                <a:lnTo>
                  <a:pt x="627292" y="3195988"/>
                </a:lnTo>
                <a:cubicBezTo>
                  <a:pt x="625223" y="3195988"/>
                  <a:pt x="622976" y="3193470"/>
                  <a:pt x="620548" y="3188435"/>
                </a:cubicBezTo>
                <a:lnTo>
                  <a:pt x="644826" y="3168743"/>
                </a:lnTo>
                <a:lnTo>
                  <a:pt x="646039" y="3168743"/>
                </a:lnTo>
                <a:lnTo>
                  <a:pt x="656020" y="3176296"/>
                </a:lnTo>
                <a:lnTo>
                  <a:pt x="658179" y="3176296"/>
                </a:lnTo>
                <a:lnTo>
                  <a:pt x="658179" y="3171980"/>
                </a:lnTo>
                <a:lnTo>
                  <a:pt x="656020" y="3163348"/>
                </a:lnTo>
                <a:lnTo>
                  <a:pt x="656020" y="3159032"/>
                </a:lnTo>
                <a:lnTo>
                  <a:pt x="639431" y="3161190"/>
                </a:lnTo>
                <a:cubicBezTo>
                  <a:pt x="638171" y="3159931"/>
                  <a:pt x="624954" y="3158492"/>
                  <a:pt x="599777" y="3156874"/>
                </a:cubicBezTo>
                <a:close/>
                <a:moveTo>
                  <a:pt x="4142774" y="3156739"/>
                </a:moveTo>
                <a:lnTo>
                  <a:pt x="4142774" y="3157818"/>
                </a:lnTo>
                <a:lnTo>
                  <a:pt x="4144932" y="3157818"/>
                </a:lnTo>
                <a:lnTo>
                  <a:pt x="4144932" y="3156739"/>
                </a:lnTo>
                <a:close/>
                <a:moveTo>
                  <a:pt x="9090374" y="3154311"/>
                </a:moveTo>
                <a:lnTo>
                  <a:pt x="9090374" y="3155390"/>
                </a:lnTo>
                <a:lnTo>
                  <a:pt x="9095769" y="3155390"/>
                </a:lnTo>
                <a:lnTo>
                  <a:pt x="9095769" y="3154311"/>
                </a:lnTo>
                <a:close/>
                <a:moveTo>
                  <a:pt x="7121736" y="3153725"/>
                </a:moveTo>
                <a:lnTo>
                  <a:pt x="7119578" y="3155883"/>
                </a:lnTo>
                <a:lnTo>
                  <a:pt x="7119578" y="3158176"/>
                </a:lnTo>
                <a:lnTo>
                  <a:pt x="7122815" y="3161413"/>
                </a:lnTo>
                <a:lnTo>
                  <a:pt x="7124973" y="3158176"/>
                </a:lnTo>
                <a:cubicBezTo>
                  <a:pt x="7123894" y="3155209"/>
                  <a:pt x="7122815" y="3153725"/>
                  <a:pt x="7121736" y="3153725"/>
                </a:cubicBezTo>
                <a:close/>
                <a:moveTo>
                  <a:pt x="2181152" y="3151749"/>
                </a:moveTo>
                <a:lnTo>
                  <a:pt x="2181152" y="3154986"/>
                </a:lnTo>
                <a:lnTo>
                  <a:pt x="2184390" y="3156065"/>
                </a:lnTo>
                <a:lnTo>
                  <a:pt x="2187626" y="3154986"/>
                </a:lnTo>
                <a:lnTo>
                  <a:pt x="2187626" y="3153907"/>
                </a:lnTo>
                <a:lnTo>
                  <a:pt x="2185468" y="3151749"/>
                </a:lnTo>
                <a:close/>
                <a:moveTo>
                  <a:pt x="5091107" y="3150805"/>
                </a:moveTo>
                <a:cubicBezTo>
                  <a:pt x="5088769" y="3150805"/>
                  <a:pt x="5086251" y="3151884"/>
                  <a:pt x="5083554" y="3154042"/>
                </a:cubicBezTo>
                <a:cubicBezTo>
                  <a:pt x="5084093" y="3156200"/>
                  <a:pt x="5086251" y="3157998"/>
                  <a:pt x="5090028" y="3159437"/>
                </a:cubicBezTo>
                <a:cubicBezTo>
                  <a:pt x="5094344" y="3157998"/>
                  <a:pt x="5096502" y="3156559"/>
                  <a:pt x="5096502" y="3155121"/>
                </a:cubicBezTo>
                <a:lnTo>
                  <a:pt x="5096502" y="3154042"/>
                </a:lnTo>
                <a:lnTo>
                  <a:pt x="5093265" y="3150805"/>
                </a:lnTo>
                <a:close/>
                <a:moveTo>
                  <a:pt x="8744297" y="3150670"/>
                </a:moveTo>
                <a:lnTo>
                  <a:pt x="8742004" y="3152828"/>
                </a:lnTo>
                <a:cubicBezTo>
                  <a:pt x="8742724" y="3155615"/>
                  <a:pt x="8744567" y="3157009"/>
                  <a:pt x="8747534" y="3157009"/>
                </a:cubicBezTo>
                <a:lnTo>
                  <a:pt x="8748613" y="3155930"/>
                </a:lnTo>
                <a:lnTo>
                  <a:pt x="8748613" y="3152828"/>
                </a:lnTo>
                <a:lnTo>
                  <a:pt x="8746455" y="3150670"/>
                </a:lnTo>
                <a:close/>
                <a:moveTo>
                  <a:pt x="566598" y="3150130"/>
                </a:moveTo>
                <a:lnTo>
                  <a:pt x="567677" y="3154716"/>
                </a:lnTo>
                <a:lnTo>
                  <a:pt x="566598" y="3159032"/>
                </a:lnTo>
                <a:cubicBezTo>
                  <a:pt x="571093" y="3159571"/>
                  <a:pt x="573342" y="3160291"/>
                  <a:pt x="573342" y="3161190"/>
                </a:cubicBezTo>
                <a:cubicBezTo>
                  <a:pt x="576219" y="3160111"/>
                  <a:pt x="577658" y="3159032"/>
                  <a:pt x="577658" y="3157953"/>
                </a:cubicBezTo>
                <a:lnTo>
                  <a:pt x="574421" y="3150130"/>
                </a:lnTo>
                <a:close/>
                <a:moveTo>
                  <a:pt x="6664792" y="3149591"/>
                </a:moveTo>
                <a:lnTo>
                  <a:pt x="6662499" y="3157009"/>
                </a:lnTo>
                <a:cubicBezTo>
                  <a:pt x="6665466" y="3156290"/>
                  <a:pt x="6666950" y="3154851"/>
                  <a:pt x="6666950" y="3152693"/>
                </a:cubicBezTo>
                <a:lnTo>
                  <a:pt x="6665871" y="3149591"/>
                </a:lnTo>
                <a:close/>
                <a:moveTo>
                  <a:pt x="518043" y="3149051"/>
                </a:moveTo>
                <a:lnTo>
                  <a:pt x="524651" y="3149051"/>
                </a:lnTo>
                <a:lnTo>
                  <a:pt x="534632" y="3153367"/>
                </a:lnTo>
                <a:lnTo>
                  <a:pt x="541241" y="3151209"/>
                </a:lnTo>
                <a:lnTo>
                  <a:pt x="543399" y="3151209"/>
                </a:lnTo>
                <a:lnTo>
                  <a:pt x="545692" y="3153367"/>
                </a:lnTo>
                <a:lnTo>
                  <a:pt x="545692" y="3155795"/>
                </a:lnTo>
                <a:cubicBezTo>
                  <a:pt x="545692" y="3157234"/>
                  <a:pt x="543084" y="3158313"/>
                  <a:pt x="537869" y="3159032"/>
                </a:cubicBezTo>
                <a:cubicBezTo>
                  <a:pt x="534992" y="3157953"/>
                  <a:pt x="533553" y="3156874"/>
                  <a:pt x="533553" y="3155795"/>
                </a:cubicBezTo>
                <a:lnTo>
                  <a:pt x="528023" y="3159032"/>
                </a:lnTo>
                <a:lnTo>
                  <a:pt x="522493" y="3159032"/>
                </a:lnTo>
                <a:lnTo>
                  <a:pt x="515750" y="3152288"/>
                </a:lnTo>
                <a:lnTo>
                  <a:pt x="515750" y="3151209"/>
                </a:lnTo>
                <a:close/>
                <a:moveTo>
                  <a:pt x="1744168" y="3148916"/>
                </a:moveTo>
                <a:lnTo>
                  <a:pt x="1743090" y="3149995"/>
                </a:lnTo>
                <a:lnTo>
                  <a:pt x="1743090" y="3152018"/>
                </a:lnTo>
                <a:lnTo>
                  <a:pt x="1744168" y="3152018"/>
                </a:lnTo>
                <a:lnTo>
                  <a:pt x="1745247" y="3148916"/>
                </a:lnTo>
                <a:close/>
                <a:moveTo>
                  <a:pt x="5188082" y="3147568"/>
                </a:moveTo>
                <a:lnTo>
                  <a:pt x="5184845" y="3148647"/>
                </a:lnTo>
                <a:lnTo>
                  <a:pt x="5184845" y="3149726"/>
                </a:lnTo>
                <a:lnTo>
                  <a:pt x="5187003" y="3151884"/>
                </a:lnTo>
                <a:lnTo>
                  <a:pt x="5188082" y="3151884"/>
                </a:lnTo>
                <a:lnTo>
                  <a:pt x="5190240" y="3149726"/>
                </a:lnTo>
                <a:close/>
                <a:moveTo>
                  <a:pt x="8687380" y="3147433"/>
                </a:moveTo>
                <a:lnTo>
                  <a:pt x="8685087" y="3149591"/>
                </a:lnTo>
                <a:lnTo>
                  <a:pt x="8685087" y="3151749"/>
                </a:lnTo>
                <a:lnTo>
                  <a:pt x="8686166" y="3151749"/>
                </a:lnTo>
                <a:lnTo>
                  <a:pt x="8688459" y="3149591"/>
                </a:lnTo>
                <a:lnTo>
                  <a:pt x="8688459" y="3147433"/>
                </a:lnTo>
                <a:close/>
                <a:moveTo>
                  <a:pt x="7250137" y="3147251"/>
                </a:moveTo>
                <a:lnTo>
                  <a:pt x="7250137" y="3150488"/>
                </a:lnTo>
                <a:lnTo>
                  <a:pt x="7252295" y="3152646"/>
                </a:lnTo>
                <a:lnTo>
                  <a:pt x="7253374" y="3151567"/>
                </a:lnTo>
                <a:lnTo>
                  <a:pt x="7253374" y="3149409"/>
                </a:lnTo>
                <a:lnTo>
                  <a:pt x="7251216" y="3147251"/>
                </a:lnTo>
                <a:close/>
                <a:moveTo>
                  <a:pt x="4255800" y="3147163"/>
                </a:moveTo>
                <a:lnTo>
                  <a:pt x="4252563" y="3148242"/>
                </a:lnTo>
                <a:lnTo>
                  <a:pt x="4254721" y="3166315"/>
                </a:lnTo>
                <a:cubicBezTo>
                  <a:pt x="4256519" y="3166315"/>
                  <a:pt x="4257958" y="3162404"/>
                  <a:pt x="4259037" y="3154581"/>
                </a:cubicBezTo>
                <a:lnTo>
                  <a:pt x="4259037" y="3149321"/>
                </a:lnTo>
                <a:cubicBezTo>
                  <a:pt x="4259037" y="3147882"/>
                  <a:pt x="4257958" y="3147163"/>
                  <a:pt x="4255800" y="3147163"/>
                </a:cubicBezTo>
                <a:close/>
                <a:moveTo>
                  <a:pt x="9117349" y="3146893"/>
                </a:moveTo>
                <a:lnTo>
                  <a:pt x="9117349" y="3155390"/>
                </a:lnTo>
                <a:lnTo>
                  <a:pt x="9120451" y="3170227"/>
                </a:lnTo>
                <a:cubicBezTo>
                  <a:pt x="9119462" y="3173014"/>
                  <a:pt x="9118428" y="3174408"/>
                  <a:pt x="9117349" y="3174408"/>
                </a:cubicBezTo>
                <a:lnTo>
                  <a:pt x="9121530" y="3195718"/>
                </a:lnTo>
                <a:lnTo>
                  <a:pt x="9118428" y="3212712"/>
                </a:lnTo>
                <a:lnTo>
                  <a:pt x="9119507" y="3213791"/>
                </a:lnTo>
                <a:lnTo>
                  <a:pt x="9130162" y="3213791"/>
                </a:lnTo>
                <a:cubicBezTo>
                  <a:pt x="9131601" y="3213791"/>
                  <a:pt x="9132320" y="3214870"/>
                  <a:pt x="9132320" y="3217028"/>
                </a:cubicBezTo>
                <a:lnTo>
                  <a:pt x="9133399" y="3217973"/>
                </a:lnTo>
                <a:lnTo>
                  <a:pt x="9134478" y="3217973"/>
                </a:lnTo>
                <a:lnTo>
                  <a:pt x="9136636" y="3215949"/>
                </a:lnTo>
                <a:lnTo>
                  <a:pt x="9135557" y="3211633"/>
                </a:lnTo>
                <a:lnTo>
                  <a:pt x="9137715" y="3196797"/>
                </a:lnTo>
                <a:cubicBezTo>
                  <a:pt x="9135198" y="3196797"/>
                  <a:pt x="9133399" y="3194684"/>
                  <a:pt x="9132320" y="3190458"/>
                </a:cubicBezTo>
                <a:lnTo>
                  <a:pt x="9139873" y="3166990"/>
                </a:lnTo>
                <a:lnTo>
                  <a:pt x="9134478" y="3149995"/>
                </a:lnTo>
                <a:lnTo>
                  <a:pt x="9135557" y="3146893"/>
                </a:lnTo>
                <a:lnTo>
                  <a:pt x="9134478" y="3146893"/>
                </a:lnTo>
                <a:lnTo>
                  <a:pt x="9131241" y="3147837"/>
                </a:lnTo>
                <a:lnTo>
                  <a:pt x="9121530" y="3146893"/>
                </a:lnTo>
                <a:close/>
                <a:moveTo>
                  <a:pt x="6572537" y="3146354"/>
                </a:moveTo>
                <a:lnTo>
                  <a:pt x="6572537" y="3148512"/>
                </a:lnTo>
                <a:lnTo>
                  <a:pt x="6573616" y="3148512"/>
                </a:lnTo>
                <a:lnTo>
                  <a:pt x="6573616" y="3146354"/>
                </a:lnTo>
                <a:close/>
                <a:moveTo>
                  <a:pt x="6745987" y="3143252"/>
                </a:moveTo>
                <a:cubicBezTo>
                  <a:pt x="6737894" y="3143252"/>
                  <a:pt x="6733848" y="3150625"/>
                  <a:pt x="6733848" y="3165371"/>
                </a:cubicBezTo>
                <a:lnTo>
                  <a:pt x="6733848" y="3168608"/>
                </a:lnTo>
                <a:cubicBezTo>
                  <a:pt x="6733848" y="3169687"/>
                  <a:pt x="6736411" y="3171081"/>
                  <a:pt x="6741536" y="3172789"/>
                </a:cubicBezTo>
                <a:cubicBezTo>
                  <a:pt x="6748100" y="3172789"/>
                  <a:pt x="6751382" y="3166810"/>
                  <a:pt x="6751382" y="3154851"/>
                </a:cubicBezTo>
                <a:cubicBezTo>
                  <a:pt x="6749404" y="3154851"/>
                  <a:pt x="6747605" y="3150984"/>
                  <a:pt x="6745987" y="3143252"/>
                </a:cubicBezTo>
                <a:close/>
                <a:moveTo>
                  <a:pt x="6568221" y="3143252"/>
                </a:moveTo>
                <a:lnTo>
                  <a:pt x="6568221" y="3144331"/>
                </a:lnTo>
                <a:lnTo>
                  <a:pt x="6570379" y="3144331"/>
                </a:lnTo>
                <a:lnTo>
                  <a:pt x="6570379" y="3143252"/>
                </a:lnTo>
                <a:close/>
                <a:moveTo>
                  <a:pt x="8698305" y="3142173"/>
                </a:moveTo>
                <a:lnTo>
                  <a:pt x="8694933" y="3145275"/>
                </a:lnTo>
                <a:lnTo>
                  <a:pt x="8694933" y="3148512"/>
                </a:lnTo>
                <a:lnTo>
                  <a:pt x="8696147" y="3153907"/>
                </a:lnTo>
                <a:lnTo>
                  <a:pt x="8697226" y="3153907"/>
                </a:lnTo>
                <a:lnTo>
                  <a:pt x="8698305" y="3152828"/>
                </a:lnTo>
                <a:lnTo>
                  <a:pt x="8699384" y="3152828"/>
                </a:lnTo>
                <a:lnTo>
                  <a:pt x="8698305" y="3149591"/>
                </a:lnTo>
                <a:lnTo>
                  <a:pt x="8699384" y="3142173"/>
                </a:lnTo>
                <a:close/>
                <a:moveTo>
                  <a:pt x="2195180" y="3142038"/>
                </a:moveTo>
                <a:lnTo>
                  <a:pt x="2193021" y="3144196"/>
                </a:lnTo>
                <a:lnTo>
                  <a:pt x="2193021" y="3147433"/>
                </a:lnTo>
                <a:lnTo>
                  <a:pt x="2196258" y="3147433"/>
                </a:lnTo>
                <a:lnTo>
                  <a:pt x="2199496" y="3144196"/>
                </a:lnTo>
                <a:lnTo>
                  <a:pt x="2197337" y="3142038"/>
                </a:lnTo>
                <a:close/>
                <a:moveTo>
                  <a:pt x="7262006" y="3141721"/>
                </a:moveTo>
                <a:lnTo>
                  <a:pt x="7262006" y="3146172"/>
                </a:lnTo>
                <a:lnTo>
                  <a:pt x="7264164" y="3146172"/>
                </a:lnTo>
                <a:lnTo>
                  <a:pt x="7264164" y="3141721"/>
                </a:lnTo>
                <a:close/>
                <a:moveTo>
                  <a:pt x="8122535" y="3141094"/>
                </a:moveTo>
                <a:lnTo>
                  <a:pt x="8119298" y="3142173"/>
                </a:lnTo>
                <a:lnTo>
                  <a:pt x="8119298" y="3146489"/>
                </a:lnTo>
                <a:lnTo>
                  <a:pt x="8121456" y="3148647"/>
                </a:lnTo>
                <a:lnTo>
                  <a:pt x="8123749" y="3148647"/>
                </a:lnTo>
                <a:lnTo>
                  <a:pt x="8124828" y="3143252"/>
                </a:lnTo>
                <a:close/>
                <a:moveTo>
                  <a:pt x="5198872" y="3141094"/>
                </a:moveTo>
                <a:lnTo>
                  <a:pt x="5198872" y="3143252"/>
                </a:lnTo>
                <a:lnTo>
                  <a:pt x="5201030" y="3143252"/>
                </a:lnTo>
                <a:close/>
                <a:moveTo>
                  <a:pt x="591954" y="3140419"/>
                </a:moveTo>
                <a:lnTo>
                  <a:pt x="579816" y="3150130"/>
                </a:lnTo>
                <a:lnTo>
                  <a:pt x="579816" y="3151209"/>
                </a:lnTo>
                <a:lnTo>
                  <a:pt x="587503" y="3152288"/>
                </a:lnTo>
                <a:cubicBezTo>
                  <a:pt x="591191" y="3148152"/>
                  <a:pt x="593033" y="3144196"/>
                  <a:pt x="593033" y="3140419"/>
                </a:cubicBezTo>
                <a:close/>
                <a:moveTo>
                  <a:pt x="8584470" y="3140015"/>
                </a:moveTo>
                <a:lnTo>
                  <a:pt x="8584470" y="3142173"/>
                </a:lnTo>
                <a:lnTo>
                  <a:pt x="8586628" y="3142173"/>
                </a:lnTo>
                <a:lnTo>
                  <a:pt x="8586628" y="3140015"/>
                </a:lnTo>
                <a:close/>
                <a:moveTo>
                  <a:pt x="6722923" y="3140015"/>
                </a:moveTo>
                <a:lnTo>
                  <a:pt x="6722923" y="3141094"/>
                </a:lnTo>
                <a:lnTo>
                  <a:pt x="6725081" y="3141094"/>
                </a:lnTo>
                <a:lnTo>
                  <a:pt x="6725081" y="3140015"/>
                </a:lnTo>
                <a:close/>
                <a:moveTo>
                  <a:pt x="3107498" y="3139880"/>
                </a:moveTo>
                <a:lnTo>
                  <a:pt x="3099945" y="3144196"/>
                </a:lnTo>
                <a:cubicBezTo>
                  <a:pt x="3099945" y="3146444"/>
                  <a:pt x="3102867" y="3147568"/>
                  <a:pt x="3108712" y="3147568"/>
                </a:cubicBezTo>
                <a:lnTo>
                  <a:pt x="3115186" y="3154042"/>
                </a:lnTo>
                <a:lnTo>
                  <a:pt x="3119637" y="3154042"/>
                </a:lnTo>
                <a:cubicBezTo>
                  <a:pt x="3119637" y="3150445"/>
                  <a:pt x="3116354" y="3145724"/>
                  <a:pt x="3109791" y="3139880"/>
                </a:cubicBezTo>
                <a:close/>
                <a:moveTo>
                  <a:pt x="6726160" y="3138936"/>
                </a:moveTo>
                <a:lnTo>
                  <a:pt x="6726160" y="3140015"/>
                </a:lnTo>
                <a:lnTo>
                  <a:pt x="6729532" y="3140015"/>
                </a:lnTo>
                <a:lnTo>
                  <a:pt x="6729532" y="3138936"/>
                </a:lnTo>
                <a:close/>
                <a:moveTo>
                  <a:pt x="5110394" y="3138936"/>
                </a:moveTo>
                <a:lnTo>
                  <a:pt x="5108236" y="3141094"/>
                </a:lnTo>
                <a:lnTo>
                  <a:pt x="5108236" y="3142173"/>
                </a:lnTo>
                <a:lnTo>
                  <a:pt x="5110394" y="3142173"/>
                </a:lnTo>
                <a:close/>
                <a:moveTo>
                  <a:pt x="2241577" y="3138801"/>
                </a:moveTo>
                <a:lnTo>
                  <a:pt x="2239419" y="3140959"/>
                </a:lnTo>
                <a:lnTo>
                  <a:pt x="2239419" y="3143117"/>
                </a:lnTo>
                <a:cubicBezTo>
                  <a:pt x="2239599" y="3144376"/>
                  <a:pt x="2242880" y="3146534"/>
                  <a:pt x="2249264" y="3149591"/>
                </a:cubicBezTo>
                <a:cubicBezTo>
                  <a:pt x="2249264" y="3154626"/>
                  <a:pt x="2249983" y="3157144"/>
                  <a:pt x="2251422" y="3157144"/>
                </a:cubicBezTo>
                <a:lnTo>
                  <a:pt x="2254660" y="3152828"/>
                </a:lnTo>
                <a:lnTo>
                  <a:pt x="2254660" y="3151749"/>
                </a:lnTo>
                <a:cubicBezTo>
                  <a:pt x="2254660" y="3149591"/>
                  <a:pt x="2252501" y="3148512"/>
                  <a:pt x="2248185" y="3148512"/>
                </a:cubicBezTo>
                <a:lnTo>
                  <a:pt x="2244950" y="3144196"/>
                </a:lnTo>
                <a:lnTo>
                  <a:pt x="2247107" y="3142038"/>
                </a:lnTo>
                <a:lnTo>
                  <a:pt x="2247107" y="3138801"/>
                </a:lnTo>
                <a:close/>
                <a:moveTo>
                  <a:pt x="4134277" y="3137587"/>
                </a:moveTo>
                <a:cubicBezTo>
                  <a:pt x="4132478" y="3137587"/>
                  <a:pt x="4130680" y="3142173"/>
                  <a:pt x="4128882" y="3151344"/>
                </a:cubicBezTo>
                <a:lnTo>
                  <a:pt x="4132119" y="3153502"/>
                </a:lnTo>
                <a:lnTo>
                  <a:pt x="4137514" y="3148242"/>
                </a:lnTo>
                <a:lnTo>
                  <a:pt x="4135356" y="3145005"/>
                </a:lnTo>
                <a:lnTo>
                  <a:pt x="4135356" y="3137587"/>
                </a:lnTo>
                <a:close/>
                <a:moveTo>
                  <a:pt x="5203188" y="3134620"/>
                </a:moveTo>
                <a:lnTo>
                  <a:pt x="5203188" y="3135699"/>
                </a:lnTo>
                <a:lnTo>
                  <a:pt x="5211820" y="3135699"/>
                </a:lnTo>
                <a:lnTo>
                  <a:pt x="5211820" y="3134620"/>
                </a:lnTo>
                <a:close/>
                <a:moveTo>
                  <a:pt x="6696622" y="3133675"/>
                </a:moveTo>
                <a:lnTo>
                  <a:pt x="6694330" y="3135833"/>
                </a:lnTo>
                <a:lnTo>
                  <a:pt x="6694330" y="3138936"/>
                </a:lnTo>
                <a:cubicBezTo>
                  <a:pt x="6696038" y="3138936"/>
                  <a:pt x="6697162" y="3137182"/>
                  <a:pt x="6697701" y="3133675"/>
                </a:cubicBezTo>
                <a:close/>
                <a:moveTo>
                  <a:pt x="4143853" y="3132192"/>
                </a:moveTo>
                <a:lnTo>
                  <a:pt x="4142774" y="3133271"/>
                </a:lnTo>
                <a:lnTo>
                  <a:pt x="4142774" y="3134350"/>
                </a:lnTo>
                <a:cubicBezTo>
                  <a:pt x="4142774" y="3135789"/>
                  <a:pt x="4143853" y="3136508"/>
                  <a:pt x="4146011" y="3136508"/>
                </a:cubicBezTo>
                <a:lnTo>
                  <a:pt x="4147090" y="3137587"/>
                </a:lnTo>
                <a:lnTo>
                  <a:pt x="4147090" y="3139610"/>
                </a:lnTo>
                <a:lnTo>
                  <a:pt x="4144932" y="3142847"/>
                </a:lnTo>
                <a:cubicBezTo>
                  <a:pt x="4144932" y="3144465"/>
                  <a:pt x="4146730" y="3145544"/>
                  <a:pt x="4150327" y="3146084"/>
                </a:cubicBezTo>
                <a:lnTo>
                  <a:pt x="4150327" y="3145005"/>
                </a:lnTo>
                <a:lnTo>
                  <a:pt x="4153429" y="3135429"/>
                </a:lnTo>
                <a:cubicBezTo>
                  <a:pt x="4153429" y="3133810"/>
                  <a:pt x="4150237" y="3132731"/>
                  <a:pt x="4143853" y="3132192"/>
                </a:cubicBezTo>
                <a:close/>
                <a:moveTo>
                  <a:pt x="7270638" y="3131875"/>
                </a:moveTo>
                <a:lnTo>
                  <a:pt x="7270638" y="3134033"/>
                </a:lnTo>
                <a:lnTo>
                  <a:pt x="7271718" y="3134033"/>
                </a:lnTo>
                <a:lnTo>
                  <a:pt x="7271718" y="3131875"/>
                </a:lnTo>
                <a:close/>
                <a:moveTo>
                  <a:pt x="6714156" y="3130573"/>
                </a:moveTo>
                <a:lnTo>
                  <a:pt x="6714156" y="3132596"/>
                </a:lnTo>
                <a:lnTo>
                  <a:pt x="6716514" y="3132596"/>
                </a:lnTo>
                <a:close/>
                <a:moveTo>
                  <a:pt x="1236512" y="3129090"/>
                </a:moveTo>
                <a:cubicBezTo>
                  <a:pt x="1242626" y="3129090"/>
                  <a:pt x="1249774" y="3133765"/>
                  <a:pt x="1257957" y="3143117"/>
                </a:cubicBezTo>
                <a:cubicBezTo>
                  <a:pt x="1260654" y="3143117"/>
                  <a:pt x="1266004" y="3149546"/>
                  <a:pt x="1274007" y="3162404"/>
                </a:cubicBezTo>
                <a:lnTo>
                  <a:pt x="1274007" y="3163483"/>
                </a:lnTo>
                <a:lnTo>
                  <a:pt x="1270770" y="3165641"/>
                </a:lnTo>
                <a:lnTo>
                  <a:pt x="1265510" y="3164562"/>
                </a:lnTo>
                <a:lnTo>
                  <a:pt x="1259036" y="3169822"/>
                </a:lnTo>
                <a:lnTo>
                  <a:pt x="1252562" y="3169822"/>
                </a:lnTo>
                <a:cubicBezTo>
                  <a:pt x="1249865" y="3167035"/>
                  <a:pt x="1241996" y="3165641"/>
                  <a:pt x="1228959" y="3165641"/>
                </a:cubicBezTo>
                <a:cubicBezTo>
                  <a:pt x="1221855" y="3167529"/>
                  <a:pt x="1218304" y="3168923"/>
                  <a:pt x="1218304" y="3169822"/>
                </a:cubicBezTo>
                <a:lnTo>
                  <a:pt x="1216145" y="3171980"/>
                </a:lnTo>
                <a:lnTo>
                  <a:pt x="1213987" y="3171980"/>
                </a:lnTo>
                <a:cubicBezTo>
                  <a:pt x="1207602" y="3170721"/>
                  <a:pt x="1204411" y="3169328"/>
                  <a:pt x="1204411" y="3167799"/>
                </a:cubicBezTo>
                <a:lnTo>
                  <a:pt x="1204411" y="3160246"/>
                </a:lnTo>
                <a:cubicBezTo>
                  <a:pt x="1204770" y="3158627"/>
                  <a:pt x="1207602" y="3156829"/>
                  <a:pt x="1212908" y="3154851"/>
                </a:cubicBezTo>
                <a:cubicBezTo>
                  <a:pt x="1217224" y="3146309"/>
                  <a:pt x="1221899" y="3142038"/>
                  <a:pt x="1226936" y="3142038"/>
                </a:cubicBezTo>
                <a:lnTo>
                  <a:pt x="1231117" y="3142038"/>
                </a:lnTo>
                <a:lnTo>
                  <a:pt x="1231117" y="3139880"/>
                </a:lnTo>
                <a:lnTo>
                  <a:pt x="1232196" y="3139880"/>
                </a:lnTo>
                <a:lnTo>
                  <a:pt x="1231117" y="3138801"/>
                </a:lnTo>
                <a:lnTo>
                  <a:pt x="1231117" y="3134485"/>
                </a:lnTo>
                <a:close/>
                <a:moveTo>
                  <a:pt x="5123342" y="3127066"/>
                </a:moveTo>
                <a:lnTo>
                  <a:pt x="5121184" y="3130303"/>
                </a:lnTo>
                <a:lnTo>
                  <a:pt x="5121184" y="3132462"/>
                </a:lnTo>
                <a:cubicBezTo>
                  <a:pt x="5123162" y="3137497"/>
                  <a:pt x="5130715" y="3143611"/>
                  <a:pt x="5143843" y="3150805"/>
                </a:cubicBezTo>
                <a:lnTo>
                  <a:pt x="5166502" y="3176701"/>
                </a:lnTo>
                <a:lnTo>
                  <a:pt x="5169739" y="3175622"/>
                </a:lnTo>
                <a:lnTo>
                  <a:pt x="5169739" y="3169148"/>
                </a:lnTo>
                <a:lnTo>
                  <a:pt x="5166502" y="3162674"/>
                </a:lnTo>
                <a:lnTo>
                  <a:pt x="5167581" y="3157279"/>
                </a:lnTo>
                <a:lnTo>
                  <a:pt x="5166502" y="3142173"/>
                </a:lnTo>
                <a:lnTo>
                  <a:pt x="5166502" y="3137857"/>
                </a:lnTo>
                <a:lnTo>
                  <a:pt x="5168660" y="3130303"/>
                </a:lnTo>
                <a:lnTo>
                  <a:pt x="5167581" y="3129224"/>
                </a:lnTo>
                <a:lnTo>
                  <a:pt x="5166502" y="3129224"/>
                </a:lnTo>
                <a:lnTo>
                  <a:pt x="5149238" y="3133541"/>
                </a:lnTo>
                <a:lnTo>
                  <a:pt x="5144922" y="3133541"/>
                </a:lnTo>
                <a:lnTo>
                  <a:pt x="5141685" y="3131382"/>
                </a:lnTo>
                <a:lnTo>
                  <a:pt x="5135211" y="3132462"/>
                </a:lnTo>
                <a:cubicBezTo>
                  <a:pt x="5129816" y="3128865"/>
                  <a:pt x="5125860" y="3127066"/>
                  <a:pt x="5123342" y="3127066"/>
                </a:cubicBezTo>
                <a:close/>
                <a:moveTo>
                  <a:pt x="680163" y="3125043"/>
                </a:moveTo>
                <a:lnTo>
                  <a:pt x="678005" y="3127471"/>
                </a:lnTo>
                <a:lnTo>
                  <a:pt x="678005" y="3129629"/>
                </a:lnTo>
                <a:lnTo>
                  <a:pt x="682456" y="3133945"/>
                </a:lnTo>
                <a:lnTo>
                  <a:pt x="684614" y="3133945"/>
                </a:lnTo>
                <a:lnTo>
                  <a:pt x="684614" y="3125043"/>
                </a:lnTo>
                <a:close/>
                <a:moveTo>
                  <a:pt x="2093618" y="3123695"/>
                </a:moveTo>
                <a:lnTo>
                  <a:pt x="2087143" y="3131248"/>
                </a:lnTo>
                <a:cubicBezTo>
                  <a:pt x="2087143" y="3137362"/>
                  <a:pt x="2088223" y="3141678"/>
                  <a:pt x="2090381" y="3144196"/>
                </a:cubicBezTo>
                <a:lnTo>
                  <a:pt x="2090381" y="3159302"/>
                </a:lnTo>
                <a:lnTo>
                  <a:pt x="2083907" y="3176701"/>
                </a:lnTo>
                <a:lnTo>
                  <a:pt x="2084986" y="3176701"/>
                </a:lnTo>
                <a:cubicBezTo>
                  <a:pt x="2087143" y="3177420"/>
                  <a:pt x="2088223" y="3179578"/>
                  <a:pt x="2088223" y="3183175"/>
                </a:cubicBezTo>
                <a:lnTo>
                  <a:pt x="2084986" y="3189649"/>
                </a:lnTo>
                <a:cubicBezTo>
                  <a:pt x="2088583" y="3195224"/>
                  <a:pt x="2090381" y="3205654"/>
                  <a:pt x="2090381" y="3220940"/>
                </a:cubicBezTo>
                <a:lnTo>
                  <a:pt x="2088223" y="3224177"/>
                </a:lnTo>
                <a:lnTo>
                  <a:pt x="2090381" y="3239283"/>
                </a:lnTo>
                <a:cubicBezTo>
                  <a:pt x="2086784" y="3240542"/>
                  <a:pt x="2084986" y="3243779"/>
                  <a:pt x="2084986" y="3248994"/>
                </a:cubicBezTo>
                <a:cubicBezTo>
                  <a:pt x="2084986" y="3260593"/>
                  <a:pt x="2086784" y="3266393"/>
                  <a:pt x="2090381" y="3266393"/>
                </a:cubicBezTo>
                <a:cubicBezTo>
                  <a:pt x="2098473" y="3264055"/>
                  <a:pt x="2103150" y="3261897"/>
                  <a:pt x="2104409" y="3259919"/>
                </a:cubicBezTo>
                <a:cubicBezTo>
                  <a:pt x="2101710" y="3253175"/>
                  <a:pt x="2099912" y="3243419"/>
                  <a:pt x="2099014" y="3230651"/>
                </a:cubicBezTo>
                <a:lnTo>
                  <a:pt x="2101171" y="3225256"/>
                </a:lnTo>
                <a:lnTo>
                  <a:pt x="2099014" y="3215545"/>
                </a:lnTo>
                <a:lnTo>
                  <a:pt x="2099014" y="3210150"/>
                </a:lnTo>
                <a:cubicBezTo>
                  <a:pt x="2099014" y="3198641"/>
                  <a:pt x="2100452" y="3189649"/>
                  <a:pt x="2103329" y="3183175"/>
                </a:cubicBezTo>
                <a:cubicBezTo>
                  <a:pt x="2101171" y="3183175"/>
                  <a:pt x="2100091" y="3182456"/>
                  <a:pt x="2100091" y="3181017"/>
                </a:cubicBezTo>
                <a:cubicBezTo>
                  <a:pt x="2100091" y="3179578"/>
                  <a:pt x="2101171" y="3178859"/>
                  <a:pt x="2103329" y="3178859"/>
                </a:cubicBezTo>
                <a:lnTo>
                  <a:pt x="2103329" y="3177780"/>
                </a:lnTo>
                <a:cubicBezTo>
                  <a:pt x="2100452" y="3177780"/>
                  <a:pt x="2099014" y="3173778"/>
                  <a:pt x="2099014" y="3165776"/>
                </a:cubicBezTo>
                <a:lnTo>
                  <a:pt x="2103329" y="3143117"/>
                </a:lnTo>
                <a:lnTo>
                  <a:pt x="2101171" y="3136643"/>
                </a:lnTo>
                <a:lnTo>
                  <a:pt x="2104409" y="3129090"/>
                </a:lnTo>
                <a:cubicBezTo>
                  <a:pt x="2102430" y="3129090"/>
                  <a:pt x="2099912" y="3127291"/>
                  <a:pt x="2096854" y="3123695"/>
                </a:cubicBezTo>
                <a:close/>
                <a:moveTo>
                  <a:pt x="9212976" y="3123425"/>
                </a:moveTo>
                <a:lnTo>
                  <a:pt x="9210818" y="3125583"/>
                </a:lnTo>
                <a:lnTo>
                  <a:pt x="9210818" y="3128820"/>
                </a:lnTo>
                <a:lnTo>
                  <a:pt x="9216078" y="3128820"/>
                </a:lnTo>
                <a:lnTo>
                  <a:pt x="9216078" y="3126662"/>
                </a:lnTo>
                <a:lnTo>
                  <a:pt x="9217157" y="3126662"/>
                </a:lnTo>
                <a:lnTo>
                  <a:pt x="9216078" y="3123425"/>
                </a:lnTo>
                <a:close/>
                <a:moveTo>
                  <a:pt x="2214601" y="3122616"/>
                </a:moveTo>
                <a:lnTo>
                  <a:pt x="2212443" y="3124774"/>
                </a:lnTo>
                <a:lnTo>
                  <a:pt x="2212443" y="3157144"/>
                </a:lnTo>
                <a:lnTo>
                  <a:pt x="2213522" y="3169148"/>
                </a:lnTo>
                <a:lnTo>
                  <a:pt x="2210285" y="3185333"/>
                </a:lnTo>
                <a:lnTo>
                  <a:pt x="2212443" y="3201518"/>
                </a:lnTo>
                <a:lnTo>
                  <a:pt x="2210285" y="3209071"/>
                </a:lnTo>
                <a:lnTo>
                  <a:pt x="2211364" y="3212308"/>
                </a:lnTo>
                <a:lnTo>
                  <a:pt x="2204891" y="3216624"/>
                </a:lnTo>
                <a:lnTo>
                  <a:pt x="2207203" y="3222867"/>
                </a:lnTo>
                <a:lnTo>
                  <a:pt x="2203812" y="3222019"/>
                </a:lnTo>
                <a:lnTo>
                  <a:pt x="2200575" y="3222019"/>
                </a:lnTo>
                <a:lnTo>
                  <a:pt x="2200575" y="3223098"/>
                </a:lnTo>
                <a:lnTo>
                  <a:pt x="2207049" y="3224177"/>
                </a:lnTo>
                <a:lnTo>
                  <a:pt x="2207688" y="3224177"/>
                </a:lnTo>
                <a:lnTo>
                  <a:pt x="2215680" y="3245757"/>
                </a:lnTo>
                <a:lnTo>
                  <a:pt x="2212443" y="3253445"/>
                </a:lnTo>
                <a:lnTo>
                  <a:pt x="2213522" y="3259919"/>
                </a:lnTo>
                <a:lnTo>
                  <a:pt x="2211364" y="3265314"/>
                </a:lnTo>
                <a:lnTo>
                  <a:pt x="2214601" y="3266393"/>
                </a:lnTo>
                <a:cubicBezTo>
                  <a:pt x="2219636" y="3264595"/>
                  <a:pt x="2222155" y="3263156"/>
                  <a:pt x="2222155" y="3262077"/>
                </a:cubicBezTo>
                <a:lnTo>
                  <a:pt x="2222155" y="3254524"/>
                </a:lnTo>
                <a:cubicBezTo>
                  <a:pt x="2222335" y="3249399"/>
                  <a:pt x="2223054" y="3246836"/>
                  <a:pt x="2224312" y="3246836"/>
                </a:cubicBezTo>
                <a:lnTo>
                  <a:pt x="2219997" y="3239283"/>
                </a:lnTo>
                <a:cubicBezTo>
                  <a:pt x="2219997" y="3229212"/>
                  <a:pt x="2222514" y="3224177"/>
                  <a:pt x="2227550" y="3224177"/>
                </a:cubicBezTo>
                <a:lnTo>
                  <a:pt x="2229708" y="3222019"/>
                </a:lnTo>
                <a:lnTo>
                  <a:pt x="2229708" y="3220940"/>
                </a:lnTo>
                <a:cubicBezTo>
                  <a:pt x="2224672" y="3216804"/>
                  <a:pt x="2222155" y="3211768"/>
                  <a:pt x="2222155" y="3205834"/>
                </a:cubicBezTo>
                <a:lnTo>
                  <a:pt x="2222155" y="3203676"/>
                </a:lnTo>
                <a:lnTo>
                  <a:pt x="2223233" y="3177780"/>
                </a:lnTo>
                <a:lnTo>
                  <a:pt x="2222155" y="3176701"/>
                </a:lnTo>
                <a:lnTo>
                  <a:pt x="2222155" y="3175622"/>
                </a:lnTo>
                <a:lnTo>
                  <a:pt x="2225391" y="3165776"/>
                </a:lnTo>
                <a:lnTo>
                  <a:pt x="2222155" y="3160381"/>
                </a:lnTo>
                <a:lnTo>
                  <a:pt x="2224312" y="3149591"/>
                </a:lnTo>
                <a:lnTo>
                  <a:pt x="2222155" y="3140959"/>
                </a:lnTo>
                <a:lnTo>
                  <a:pt x="2225391" y="3137722"/>
                </a:lnTo>
                <a:cubicBezTo>
                  <a:pt x="2223233" y="3134485"/>
                  <a:pt x="2221794" y="3129449"/>
                  <a:pt x="2221075" y="3122616"/>
                </a:cubicBezTo>
                <a:close/>
                <a:moveTo>
                  <a:pt x="2150804" y="3122616"/>
                </a:moveTo>
                <a:lnTo>
                  <a:pt x="2148647" y="3124774"/>
                </a:lnTo>
                <a:lnTo>
                  <a:pt x="2148647" y="3130169"/>
                </a:lnTo>
                <a:lnTo>
                  <a:pt x="2147568" y="3159302"/>
                </a:lnTo>
                <a:lnTo>
                  <a:pt x="2146488" y="3159302"/>
                </a:lnTo>
                <a:cubicBezTo>
                  <a:pt x="2146488" y="3162899"/>
                  <a:pt x="2149006" y="3164697"/>
                  <a:pt x="2154042" y="3164697"/>
                </a:cubicBezTo>
                <a:lnTo>
                  <a:pt x="2154042" y="3165776"/>
                </a:lnTo>
                <a:cubicBezTo>
                  <a:pt x="2146488" y="3171261"/>
                  <a:pt x="2140015" y="3177061"/>
                  <a:pt x="2134620" y="3183175"/>
                </a:cubicBezTo>
                <a:lnTo>
                  <a:pt x="2133543" y="3183175"/>
                </a:lnTo>
                <a:lnTo>
                  <a:pt x="2133543" y="3181017"/>
                </a:lnTo>
                <a:lnTo>
                  <a:pt x="2132462" y="3181017"/>
                </a:lnTo>
                <a:cubicBezTo>
                  <a:pt x="2132462" y="3185333"/>
                  <a:pt x="2130306" y="3187491"/>
                  <a:pt x="2125988" y="3187491"/>
                </a:cubicBezTo>
                <a:lnTo>
                  <a:pt x="2125988" y="3188570"/>
                </a:lnTo>
                <a:lnTo>
                  <a:pt x="2127068" y="3195044"/>
                </a:lnTo>
                <a:lnTo>
                  <a:pt x="2131383" y="3193965"/>
                </a:lnTo>
                <a:lnTo>
                  <a:pt x="2135700" y="3195044"/>
                </a:lnTo>
                <a:lnTo>
                  <a:pt x="2134620" y="3193965"/>
                </a:lnTo>
                <a:lnTo>
                  <a:pt x="2134620" y="3189649"/>
                </a:lnTo>
                <a:cubicBezTo>
                  <a:pt x="2138037" y="3179578"/>
                  <a:pt x="2142713" y="3174543"/>
                  <a:pt x="2148647" y="3174543"/>
                </a:cubicBezTo>
                <a:lnTo>
                  <a:pt x="2149727" y="3182096"/>
                </a:lnTo>
                <a:lnTo>
                  <a:pt x="2149727" y="3186412"/>
                </a:lnTo>
                <a:lnTo>
                  <a:pt x="2147568" y="3188570"/>
                </a:lnTo>
                <a:lnTo>
                  <a:pt x="2148647" y="3189649"/>
                </a:lnTo>
                <a:lnTo>
                  <a:pt x="2148647" y="3196123"/>
                </a:lnTo>
                <a:cubicBezTo>
                  <a:pt x="2148647" y="3199720"/>
                  <a:pt x="2147929" y="3201518"/>
                  <a:pt x="2146488" y="3201518"/>
                </a:cubicBezTo>
                <a:lnTo>
                  <a:pt x="2147568" y="3202597"/>
                </a:lnTo>
                <a:lnTo>
                  <a:pt x="2146488" y="3207992"/>
                </a:lnTo>
                <a:cubicBezTo>
                  <a:pt x="2146488" y="3209790"/>
                  <a:pt x="2150131" y="3211589"/>
                  <a:pt x="2157415" y="3213387"/>
                </a:cubicBezTo>
                <a:lnTo>
                  <a:pt x="2157415" y="3215545"/>
                </a:lnTo>
                <a:cubicBezTo>
                  <a:pt x="2157415" y="3216804"/>
                  <a:pt x="2154491" y="3218602"/>
                  <a:pt x="2148647" y="3220940"/>
                </a:cubicBezTo>
                <a:lnTo>
                  <a:pt x="2148647" y="3254524"/>
                </a:lnTo>
                <a:lnTo>
                  <a:pt x="2147568" y="3260998"/>
                </a:lnTo>
                <a:lnTo>
                  <a:pt x="2148647" y="3264235"/>
                </a:lnTo>
                <a:lnTo>
                  <a:pt x="2156200" y="3264235"/>
                </a:lnTo>
                <a:cubicBezTo>
                  <a:pt x="2159887" y="3264235"/>
                  <a:pt x="2162810" y="3251602"/>
                  <a:pt x="2164968" y="3226335"/>
                </a:cubicBezTo>
                <a:lnTo>
                  <a:pt x="2166047" y="3225256"/>
                </a:lnTo>
                <a:lnTo>
                  <a:pt x="2166047" y="3224177"/>
                </a:lnTo>
                <a:cubicBezTo>
                  <a:pt x="2164607" y="3224177"/>
                  <a:pt x="2163168" y="3222019"/>
                  <a:pt x="2161731" y="3217703"/>
                </a:cubicBezTo>
                <a:lnTo>
                  <a:pt x="2164968" y="3211229"/>
                </a:lnTo>
                <a:lnTo>
                  <a:pt x="2161731" y="3201518"/>
                </a:lnTo>
                <a:lnTo>
                  <a:pt x="2161731" y="3197202"/>
                </a:lnTo>
                <a:cubicBezTo>
                  <a:pt x="2161731" y="3194684"/>
                  <a:pt x="2163168" y="3191807"/>
                  <a:pt x="2166047" y="3188570"/>
                </a:cubicBezTo>
                <a:lnTo>
                  <a:pt x="2166047" y="3173464"/>
                </a:lnTo>
                <a:cubicBezTo>
                  <a:pt x="2166047" y="3171306"/>
                  <a:pt x="2162765" y="3170227"/>
                  <a:pt x="2156200" y="3170227"/>
                </a:cubicBezTo>
                <a:lnTo>
                  <a:pt x="2156200" y="3168069"/>
                </a:lnTo>
                <a:lnTo>
                  <a:pt x="2163889" y="3159302"/>
                </a:lnTo>
                <a:lnTo>
                  <a:pt x="2162810" y="3125853"/>
                </a:lnTo>
                <a:lnTo>
                  <a:pt x="2162810" y="3122616"/>
                </a:lnTo>
                <a:close/>
                <a:moveTo>
                  <a:pt x="4147090" y="3121537"/>
                </a:moveTo>
                <a:lnTo>
                  <a:pt x="4147090" y="3123695"/>
                </a:lnTo>
                <a:lnTo>
                  <a:pt x="4150327" y="3126932"/>
                </a:lnTo>
                <a:lnTo>
                  <a:pt x="4151271" y="3125853"/>
                </a:lnTo>
                <a:lnTo>
                  <a:pt x="4151271" y="3123695"/>
                </a:lnTo>
                <a:lnTo>
                  <a:pt x="4149248" y="3121537"/>
                </a:lnTo>
                <a:close/>
                <a:moveTo>
                  <a:pt x="7124973" y="3120951"/>
                </a:moveTo>
                <a:lnTo>
                  <a:pt x="7115262" y="3127559"/>
                </a:lnTo>
                <a:lnTo>
                  <a:pt x="7115262" y="3129717"/>
                </a:lnTo>
                <a:lnTo>
                  <a:pt x="7117420" y="3129717"/>
                </a:lnTo>
                <a:cubicBezTo>
                  <a:pt x="7123175" y="3128638"/>
                  <a:pt x="7126052" y="3125716"/>
                  <a:pt x="7126052" y="3120951"/>
                </a:cubicBezTo>
                <a:close/>
                <a:moveTo>
                  <a:pt x="7274954" y="3119872"/>
                </a:moveTo>
                <a:lnTo>
                  <a:pt x="7271718" y="3127559"/>
                </a:lnTo>
                <a:lnTo>
                  <a:pt x="7273876" y="3129717"/>
                </a:lnTo>
                <a:lnTo>
                  <a:pt x="7272796" y="3130796"/>
                </a:lnTo>
                <a:lnTo>
                  <a:pt x="7272796" y="3132954"/>
                </a:lnTo>
                <a:lnTo>
                  <a:pt x="7273876" y="3132954"/>
                </a:lnTo>
                <a:lnTo>
                  <a:pt x="7274954" y="3129717"/>
                </a:lnTo>
                <a:lnTo>
                  <a:pt x="7273876" y="3125401"/>
                </a:lnTo>
                <a:lnTo>
                  <a:pt x="7276034" y="3120951"/>
                </a:lnTo>
                <a:lnTo>
                  <a:pt x="7276034" y="3119872"/>
                </a:lnTo>
                <a:close/>
                <a:moveTo>
                  <a:pt x="4163005" y="3119379"/>
                </a:moveTo>
                <a:cubicBezTo>
                  <a:pt x="4159499" y="3121177"/>
                  <a:pt x="4157745" y="3124369"/>
                  <a:pt x="4157745" y="3128955"/>
                </a:cubicBezTo>
                <a:lnTo>
                  <a:pt x="4158824" y="3132192"/>
                </a:lnTo>
                <a:lnTo>
                  <a:pt x="4160982" y="3132192"/>
                </a:lnTo>
                <a:close/>
                <a:moveTo>
                  <a:pt x="8273731" y="3119109"/>
                </a:moveTo>
                <a:lnTo>
                  <a:pt x="8271573" y="3121267"/>
                </a:lnTo>
                <a:lnTo>
                  <a:pt x="8272652" y="3126797"/>
                </a:lnTo>
                <a:lnTo>
                  <a:pt x="8279126" y="3126797"/>
                </a:lnTo>
                <a:lnTo>
                  <a:pt x="8281419" y="3124639"/>
                </a:lnTo>
                <a:lnTo>
                  <a:pt x="8274810" y="3119109"/>
                </a:lnTo>
                <a:close/>
                <a:moveTo>
                  <a:pt x="7257690" y="3118793"/>
                </a:moveTo>
                <a:lnTo>
                  <a:pt x="7255532" y="3120951"/>
                </a:lnTo>
                <a:lnTo>
                  <a:pt x="7255532" y="3124322"/>
                </a:lnTo>
                <a:lnTo>
                  <a:pt x="7258770" y="3124322"/>
                </a:lnTo>
                <a:lnTo>
                  <a:pt x="7258770" y="3118793"/>
                </a:lnTo>
                <a:close/>
                <a:moveTo>
                  <a:pt x="5749959" y="3116142"/>
                </a:moveTo>
                <a:lnTo>
                  <a:pt x="5749959" y="3120458"/>
                </a:lnTo>
                <a:lnTo>
                  <a:pt x="5752117" y="3120458"/>
                </a:lnTo>
                <a:lnTo>
                  <a:pt x="5752117" y="3118300"/>
                </a:lnTo>
                <a:close/>
                <a:moveTo>
                  <a:pt x="3740185" y="3116142"/>
                </a:moveTo>
                <a:lnTo>
                  <a:pt x="3740185" y="3120458"/>
                </a:lnTo>
                <a:lnTo>
                  <a:pt x="3742343" y="3120458"/>
                </a:lnTo>
                <a:lnTo>
                  <a:pt x="3742343" y="3118300"/>
                </a:lnTo>
                <a:close/>
                <a:moveTo>
                  <a:pt x="7747865" y="3115063"/>
                </a:moveTo>
                <a:lnTo>
                  <a:pt x="7747865" y="3116142"/>
                </a:lnTo>
                <a:lnTo>
                  <a:pt x="7750023" y="3118300"/>
                </a:lnTo>
                <a:lnTo>
                  <a:pt x="7750023" y="3117221"/>
                </a:lnTo>
                <a:close/>
                <a:moveTo>
                  <a:pt x="6242915" y="3115063"/>
                </a:moveTo>
                <a:lnTo>
                  <a:pt x="6242915" y="3116142"/>
                </a:lnTo>
                <a:lnTo>
                  <a:pt x="6245073" y="3118300"/>
                </a:lnTo>
                <a:lnTo>
                  <a:pt x="6245073" y="3117221"/>
                </a:lnTo>
                <a:close/>
                <a:moveTo>
                  <a:pt x="6579146" y="3113579"/>
                </a:moveTo>
                <a:lnTo>
                  <a:pt x="6579146" y="3116816"/>
                </a:lnTo>
                <a:lnTo>
                  <a:pt x="6581304" y="3116816"/>
                </a:lnTo>
                <a:lnTo>
                  <a:pt x="6582383" y="3117895"/>
                </a:lnTo>
                <a:lnTo>
                  <a:pt x="6583597" y="3116816"/>
                </a:lnTo>
                <a:lnTo>
                  <a:pt x="6582383" y="3113579"/>
                </a:lnTo>
                <a:close/>
                <a:moveTo>
                  <a:pt x="8710309" y="3112365"/>
                </a:moveTo>
                <a:lnTo>
                  <a:pt x="8710309" y="3115602"/>
                </a:lnTo>
                <a:lnTo>
                  <a:pt x="8714625" y="3115602"/>
                </a:lnTo>
                <a:lnTo>
                  <a:pt x="8714625" y="3112365"/>
                </a:lnTo>
                <a:close/>
                <a:moveTo>
                  <a:pt x="4128882" y="3111960"/>
                </a:moveTo>
                <a:lnTo>
                  <a:pt x="4131040" y="3114118"/>
                </a:lnTo>
                <a:lnTo>
                  <a:pt x="4132119" y="3114118"/>
                </a:lnTo>
                <a:lnTo>
                  <a:pt x="4132119" y="3111960"/>
                </a:lnTo>
                <a:close/>
                <a:moveTo>
                  <a:pt x="1702763" y="3111691"/>
                </a:moveTo>
                <a:cubicBezTo>
                  <a:pt x="1701593" y="3111691"/>
                  <a:pt x="1700200" y="3115242"/>
                  <a:pt x="1698581" y="3122346"/>
                </a:cubicBezTo>
                <a:lnTo>
                  <a:pt x="1699660" y="3131922"/>
                </a:lnTo>
                <a:lnTo>
                  <a:pt x="1702763" y="3129764"/>
                </a:lnTo>
                <a:lnTo>
                  <a:pt x="1701819" y="3123425"/>
                </a:lnTo>
                <a:close/>
                <a:moveTo>
                  <a:pt x="5187003" y="3110881"/>
                </a:moveTo>
                <a:lnTo>
                  <a:pt x="5187003" y="3113039"/>
                </a:lnTo>
                <a:lnTo>
                  <a:pt x="5189161" y="3115197"/>
                </a:lnTo>
                <a:lnTo>
                  <a:pt x="5190240" y="3115197"/>
                </a:lnTo>
                <a:lnTo>
                  <a:pt x="5190240" y="3113039"/>
                </a:lnTo>
                <a:lnTo>
                  <a:pt x="5188082" y="3110881"/>
                </a:lnTo>
                <a:close/>
                <a:moveTo>
                  <a:pt x="9296733" y="3110747"/>
                </a:moveTo>
                <a:cubicBezTo>
                  <a:pt x="9294575" y="3110747"/>
                  <a:pt x="9293496" y="3114613"/>
                  <a:pt x="9293496" y="3122346"/>
                </a:cubicBezTo>
                <a:lnTo>
                  <a:pt x="9294575" y="3122346"/>
                </a:lnTo>
                <a:cubicBezTo>
                  <a:pt x="9296014" y="3122346"/>
                  <a:pt x="9296733" y="3120593"/>
                  <a:pt x="9296733" y="3117086"/>
                </a:cubicBezTo>
                <a:lnTo>
                  <a:pt x="9299970" y="3113849"/>
                </a:lnTo>
                <a:lnTo>
                  <a:pt x="9299970" y="3110747"/>
                </a:lnTo>
                <a:close/>
                <a:moveTo>
                  <a:pt x="8698305" y="3110207"/>
                </a:moveTo>
                <a:lnTo>
                  <a:pt x="8693854" y="3114523"/>
                </a:lnTo>
                <a:lnTo>
                  <a:pt x="8704779" y="3118704"/>
                </a:lnTo>
                <a:lnTo>
                  <a:pt x="8705993" y="3118704"/>
                </a:lnTo>
                <a:lnTo>
                  <a:pt x="8705993" y="3115602"/>
                </a:lnTo>
                <a:lnTo>
                  <a:pt x="8700463" y="3110207"/>
                </a:lnTo>
                <a:close/>
                <a:moveTo>
                  <a:pt x="7144395" y="3110026"/>
                </a:moveTo>
                <a:lnTo>
                  <a:pt x="7144395" y="3115556"/>
                </a:lnTo>
                <a:lnTo>
                  <a:pt x="7147632" y="3119872"/>
                </a:lnTo>
                <a:lnTo>
                  <a:pt x="7147632" y="3123243"/>
                </a:lnTo>
                <a:cubicBezTo>
                  <a:pt x="7145294" y="3125222"/>
                  <a:pt x="7143856" y="3130302"/>
                  <a:pt x="7143316" y="3138484"/>
                </a:cubicBezTo>
                <a:lnTo>
                  <a:pt x="7141158" y="3140642"/>
                </a:lnTo>
                <a:lnTo>
                  <a:pt x="7141158" y="3148330"/>
                </a:lnTo>
                <a:cubicBezTo>
                  <a:pt x="7141698" y="3152646"/>
                  <a:pt x="7142777" y="3154804"/>
                  <a:pt x="7144395" y="3154804"/>
                </a:cubicBezTo>
                <a:lnTo>
                  <a:pt x="7163817" y="3154804"/>
                </a:lnTo>
                <a:lnTo>
                  <a:pt x="7170291" y="3152646"/>
                </a:lnTo>
                <a:cubicBezTo>
                  <a:pt x="7174068" y="3154804"/>
                  <a:pt x="7177664" y="3155883"/>
                  <a:pt x="7181081" y="3155883"/>
                </a:cubicBezTo>
                <a:lnTo>
                  <a:pt x="7183239" y="3155883"/>
                </a:lnTo>
                <a:lnTo>
                  <a:pt x="7194029" y="3154804"/>
                </a:lnTo>
                <a:cubicBezTo>
                  <a:pt x="7204100" y="3154804"/>
                  <a:pt x="7209135" y="3157007"/>
                  <a:pt x="7209135" y="3161413"/>
                </a:cubicBezTo>
                <a:lnTo>
                  <a:pt x="7212372" y="3161413"/>
                </a:lnTo>
                <a:cubicBezTo>
                  <a:pt x="7213272" y="3156288"/>
                  <a:pt x="7216508" y="3153725"/>
                  <a:pt x="7222083" y="3153725"/>
                </a:cubicBezTo>
                <a:lnTo>
                  <a:pt x="7229636" y="3155883"/>
                </a:lnTo>
                <a:lnTo>
                  <a:pt x="7230715" y="3154804"/>
                </a:lnTo>
                <a:lnTo>
                  <a:pt x="7231794" y="3154804"/>
                </a:lnTo>
                <a:lnTo>
                  <a:pt x="7230715" y="3153725"/>
                </a:lnTo>
                <a:lnTo>
                  <a:pt x="7230715" y="3149409"/>
                </a:lnTo>
                <a:cubicBezTo>
                  <a:pt x="7230715" y="3147971"/>
                  <a:pt x="7232873" y="3146892"/>
                  <a:pt x="7237189" y="3146172"/>
                </a:cubicBezTo>
                <a:lnTo>
                  <a:pt x="7237189" y="3142800"/>
                </a:lnTo>
                <a:cubicBezTo>
                  <a:pt x="7233053" y="3142800"/>
                  <a:pt x="7230536" y="3139878"/>
                  <a:pt x="7229636" y="3134033"/>
                </a:cubicBezTo>
                <a:lnTo>
                  <a:pt x="7229636" y="3116635"/>
                </a:lnTo>
                <a:cubicBezTo>
                  <a:pt x="7229636" y="3114836"/>
                  <a:pt x="7222803" y="3113398"/>
                  <a:pt x="7209135" y="3112319"/>
                </a:cubicBezTo>
                <a:lnTo>
                  <a:pt x="7184318" y="3114477"/>
                </a:lnTo>
                <a:lnTo>
                  <a:pt x="7176765" y="3110026"/>
                </a:lnTo>
                <a:lnTo>
                  <a:pt x="7172449" y="3110026"/>
                </a:lnTo>
                <a:cubicBezTo>
                  <a:pt x="7169033" y="3112993"/>
                  <a:pt x="7164717" y="3114477"/>
                  <a:pt x="7159501" y="3114477"/>
                </a:cubicBezTo>
                <a:close/>
                <a:moveTo>
                  <a:pt x="654941" y="3109937"/>
                </a:moveTo>
                <a:cubicBezTo>
                  <a:pt x="649366" y="3109937"/>
                  <a:pt x="642712" y="3116501"/>
                  <a:pt x="634980" y="3129629"/>
                </a:cubicBezTo>
                <a:cubicBezTo>
                  <a:pt x="630753" y="3129629"/>
                  <a:pt x="627427" y="3133586"/>
                  <a:pt x="624999" y="3141498"/>
                </a:cubicBezTo>
                <a:cubicBezTo>
                  <a:pt x="619874" y="3144735"/>
                  <a:pt x="617311" y="3148332"/>
                  <a:pt x="617311" y="3152288"/>
                </a:cubicBezTo>
                <a:lnTo>
                  <a:pt x="617311" y="3154716"/>
                </a:lnTo>
                <a:cubicBezTo>
                  <a:pt x="622976" y="3154716"/>
                  <a:pt x="628865" y="3147073"/>
                  <a:pt x="634980" y="3131787"/>
                </a:cubicBezTo>
                <a:lnTo>
                  <a:pt x="639431" y="3130708"/>
                </a:lnTo>
                <a:cubicBezTo>
                  <a:pt x="645095" y="3133586"/>
                  <a:pt x="651344" y="3138261"/>
                  <a:pt x="658179" y="3144735"/>
                </a:cubicBezTo>
                <a:lnTo>
                  <a:pt x="659258" y="3144735"/>
                </a:lnTo>
                <a:lnTo>
                  <a:pt x="658179" y="3137182"/>
                </a:lnTo>
                <a:lnTo>
                  <a:pt x="659258" y="3130708"/>
                </a:lnTo>
                <a:cubicBezTo>
                  <a:pt x="658179" y="3116861"/>
                  <a:pt x="656739" y="3109937"/>
                  <a:pt x="654941" y="3109937"/>
                </a:cubicBezTo>
                <a:close/>
                <a:moveTo>
                  <a:pt x="7758655" y="3109668"/>
                </a:moveTo>
                <a:lnTo>
                  <a:pt x="7758655" y="3111826"/>
                </a:lnTo>
                <a:lnTo>
                  <a:pt x="7760813" y="3111826"/>
                </a:lnTo>
                <a:lnTo>
                  <a:pt x="7760813" y="3109668"/>
                </a:lnTo>
                <a:close/>
                <a:moveTo>
                  <a:pt x="6253705" y="3109668"/>
                </a:moveTo>
                <a:lnTo>
                  <a:pt x="6253705" y="3111826"/>
                </a:lnTo>
                <a:lnTo>
                  <a:pt x="6255863" y="3111826"/>
                </a:lnTo>
                <a:lnTo>
                  <a:pt x="6255863" y="3109668"/>
                </a:lnTo>
                <a:close/>
                <a:moveTo>
                  <a:pt x="4253642" y="3108723"/>
                </a:moveTo>
                <a:lnTo>
                  <a:pt x="4253642" y="3111960"/>
                </a:lnTo>
                <a:lnTo>
                  <a:pt x="4254721" y="3111960"/>
                </a:lnTo>
                <a:lnTo>
                  <a:pt x="4254721" y="3108723"/>
                </a:lnTo>
                <a:close/>
                <a:moveTo>
                  <a:pt x="1737829" y="3108589"/>
                </a:moveTo>
                <a:lnTo>
                  <a:pt x="1735671" y="3110747"/>
                </a:lnTo>
                <a:lnTo>
                  <a:pt x="1735671" y="3111691"/>
                </a:lnTo>
                <a:lnTo>
                  <a:pt x="1739988" y="3112770"/>
                </a:lnTo>
                <a:lnTo>
                  <a:pt x="1739988" y="3108589"/>
                </a:lnTo>
                <a:close/>
                <a:moveTo>
                  <a:pt x="1586095" y="3108589"/>
                </a:moveTo>
                <a:cubicBezTo>
                  <a:pt x="1581150" y="3110837"/>
                  <a:pt x="1578676" y="3113669"/>
                  <a:pt x="1578676" y="3117086"/>
                </a:cubicBezTo>
                <a:lnTo>
                  <a:pt x="1579756" y="3120188"/>
                </a:lnTo>
                <a:lnTo>
                  <a:pt x="1581779" y="3120188"/>
                </a:lnTo>
                <a:lnTo>
                  <a:pt x="1589332" y="3111691"/>
                </a:lnTo>
                <a:close/>
                <a:moveTo>
                  <a:pt x="5742406" y="3107510"/>
                </a:moveTo>
                <a:cubicBezTo>
                  <a:pt x="5738810" y="3108409"/>
                  <a:pt x="5737011" y="3109488"/>
                  <a:pt x="5737011" y="3110747"/>
                </a:cubicBezTo>
                <a:lnTo>
                  <a:pt x="5738090" y="3113984"/>
                </a:lnTo>
                <a:lnTo>
                  <a:pt x="5740248" y="3113984"/>
                </a:lnTo>
                <a:lnTo>
                  <a:pt x="5747801" y="3115063"/>
                </a:lnTo>
                <a:lnTo>
                  <a:pt x="5747801" y="3112905"/>
                </a:lnTo>
                <a:close/>
                <a:moveTo>
                  <a:pt x="3732632" y="3107510"/>
                </a:moveTo>
                <a:cubicBezTo>
                  <a:pt x="3729035" y="3108409"/>
                  <a:pt x="3727237" y="3109488"/>
                  <a:pt x="3727237" y="3110747"/>
                </a:cubicBezTo>
                <a:lnTo>
                  <a:pt x="3728316" y="3113984"/>
                </a:lnTo>
                <a:lnTo>
                  <a:pt x="3730474" y="3113984"/>
                </a:lnTo>
                <a:lnTo>
                  <a:pt x="3738027" y="3115063"/>
                </a:lnTo>
                <a:lnTo>
                  <a:pt x="3738027" y="3112905"/>
                </a:lnTo>
                <a:close/>
                <a:moveTo>
                  <a:pt x="8278047" y="3107105"/>
                </a:moveTo>
                <a:lnTo>
                  <a:pt x="8278047" y="3110342"/>
                </a:lnTo>
                <a:lnTo>
                  <a:pt x="8279126" y="3110342"/>
                </a:lnTo>
                <a:lnTo>
                  <a:pt x="8279126" y="3107105"/>
                </a:lnTo>
                <a:close/>
                <a:moveTo>
                  <a:pt x="6588992" y="3106296"/>
                </a:moveTo>
                <a:lnTo>
                  <a:pt x="6592364" y="3114658"/>
                </a:lnTo>
                <a:lnTo>
                  <a:pt x="6592364" y="3117895"/>
                </a:lnTo>
                <a:cubicBezTo>
                  <a:pt x="6592364" y="3119963"/>
                  <a:pt x="6590880" y="3120997"/>
                  <a:pt x="6587913" y="3120997"/>
                </a:cubicBezTo>
                <a:lnTo>
                  <a:pt x="6584676" y="3119918"/>
                </a:lnTo>
                <a:lnTo>
                  <a:pt x="6584676" y="3120997"/>
                </a:lnTo>
                <a:lnTo>
                  <a:pt x="6586834" y="3127336"/>
                </a:lnTo>
                <a:lnTo>
                  <a:pt x="6584676" y="3134754"/>
                </a:lnTo>
                <a:cubicBezTo>
                  <a:pt x="6586115" y="3137902"/>
                  <a:pt x="6587553" y="3139655"/>
                  <a:pt x="6588992" y="3140015"/>
                </a:cubicBezTo>
                <a:lnTo>
                  <a:pt x="6590071" y="3140015"/>
                </a:lnTo>
                <a:cubicBezTo>
                  <a:pt x="6590071" y="3135968"/>
                  <a:pt x="6594117" y="3127157"/>
                  <a:pt x="6602210" y="3113579"/>
                </a:cubicBezTo>
                <a:lnTo>
                  <a:pt x="6602210" y="3111556"/>
                </a:lnTo>
                <a:lnTo>
                  <a:pt x="6596680" y="3112635"/>
                </a:lnTo>
                <a:lnTo>
                  <a:pt x="6595601" y="3112635"/>
                </a:lnTo>
                <a:close/>
                <a:moveTo>
                  <a:pt x="5261319" y="3105486"/>
                </a:moveTo>
                <a:lnTo>
                  <a:pt x="5258082" y="3108723"/>
                </a:lnTo>
                <a:cubicBezTo>
                  <a:pt x="5258262" y="3110342"/>
                  <a:pt x="5260420" y="3112500"/>
                  <a:pt x="5264556" y="3115197"/>
                </a:cubicBezTo>
                <a:lnTo>
                  <a:pt x="5268872" y="3115197"/>
                </a:lnTo>
                <a:lnTo>
                  <a:pt x="5271030" y="3113039"/>
                </a:lnTo>
                <a:lnTo>
                  <a:pt x="5271030" y="3111960"/>
                </a:lnTo>
                <a:lnTo>
                  <a:pt x="5263477" y="3107644"/>
                </a:lnTo>
                <a:close/>
                <a:moveTo>
                  <a:pt x="8154366" y="3104947"/>
                </a:moveTo>
                <a:lnTo>
                  <a:pt x="8153287" y="3106026"/>
                </a:lnTo>
                <a:lnTo>
                  <a:pt x="8153287" y="3110342"/>
                </a:lnTo>
                <a:lnTo>
                  <a:pt x="8155445" y="3110342"/>
                </a:lnTo>
                <a:lnTo>
                  <a:pt x="8156524" y="3106026"/>
                </a:lnTo>
                <a:lnTo>
                  <a:pt x="8155445" y="3104947"/>
                </a:lnTo>
                <a:close/>
                <a:moveTo>
                  <a:pt x="8685087" y="3103868"/>
                </a:moveTo>
                <a:lnTo>
                  <a:pt x="8685087" y="3107105"/>
                </a:lnTo>
                <a:lnTo>
                  <a:pt x="8687380" y="3109128"/>
                </a:lnTo>
                <a:lnTo>
                  <a:pt x="8688459" y="3109128"/>
                </a:lnTo>
                <a:lnTo>
                  <a:pt x="8688459" y="3106026"/>
                </a:lnTo>
                <a:lnTo>
                  <a:pt x="8686166" y="3103868"/>
                </a:lnTo>
                <a:close/>
                <a:moveTo>
                  <a:pt x="3075802" y="3103733"/>
                </a:moveTo>
                <a:lnTo>
                  <a:pt x="3073644" y="3105891"/>
                </a:lnTo>
                <a:lnTo>
                  <a:pt x="3073644" y="3115737"/>
                </a:lnTo>
                <a:lnTo>
                  <a:pt x="3075802" y="3115737"/>
                </a:lnTo>
                <a:lnTo>
                  <a:pt x="3077960" y="3113579"/>
                </a:lnTo>
                <a:lnTo>
                  <a:pt x="3076881" y="3103733"/>
                </a:lnTo>
                <a:close/>
                <a:moveTo>
                  <a:pt x="6682326" y="3100901"/>
                </a:moveTo>
                <a:cubicBezTo>
                  <a:pt x="6677920" y="3100901"/>
                  <a:pt x="6675717" y="3104452"/>
                  <a:pt x="6675717" y="3111556"/>
                </a:cubicBezTo>
                <a:lnTo>
                  <a:pt x="6676796" y="3123155"/>
                </a:lnTo>
                <a:lnTo>
                  <a:pt x="6672480" y="3131652"/>
                </a:lnTo>
                <a:lnTo>
                  <a:pt x="6673559" y="3135833"/>
                </a:lnTo>
                <a:lnTo>
                  <a:pt x="6672480" y="3136912"/>
                </a:lnTo>
                <a:lnTo>
                  <a:pt x="6673559" y="3136912"/>
                </a:lnTo>
                <a:lnTo>
                  <a:pt x="6685563" y="3132596"/>
                </a:lnTo>
                <a:lnTo>
                  <a:pt x="6690014" y="3132596"/>
                </a:lnTo>
                <a:lnTo>
                  <a:pt x="6688935" y="3112635"/>
                </a:lnTo>
                <a:lnTo>
                  <a:pt x="6690014" y="3106296"/>
                </a:lnTo>
                <a:cubicBezTo>
                  <a:pt x="6688935" y="3102699"/>
                  <a:pt x="6686372" y="3100901"/>
                  <a:pt x="6682326" y="3100901"/>
                </a:cubicBezTo>
                <a:close/>
                <a:moveTo>
                  <a:pt x="4103390" y="3100226"/>
                </a:moveTo>
                <a:lnTo>
                  <a:pt x="4104469" y="3100226"/>
                </a:lnTo>
                <a:lnTo>
                  <a:pt x="4107572" y="3103463"/>
                </a:lnTo>
                <a:lnTo>
                  <a:pt x="4107572" y="3113039"/>
                </a:lnTo>
                <a:lnTo>
                  <a:pt x="4106493" y="3114118"/>
                </a:lnTo>
                <a:lnTo>
                  <a:pt x="4108651" y="3126932"/>
                </a:lnTo>
                <a:cubicBezTo>
                  <a:pt x="4100828" y="3145365"/>
                  <a:pt x="4096916" y="3162404"/>
                  <a:pt x="4096916" y="3178049"/>
                </a:cubicBezTo>
                <a:lnTo>
                  <a:pt x="4097995" y="3181286"/>
                </a:lnTo>
                <a:cubicBezTo>
                  <a:pt x="4092331" y="3192616"/>
                  <a:pt x="4089498" y="3202192"/>
                  <a:pt x="4089498" y="3210015"/>
                </a:cubicBezTo>
                <a:cubicBezTo>
                  <a:pt x="4089498" y="3218198"/>
                  <a:pt x="4092690" y="3223548"/>
                  <a:pt x="4099074" y="3226065"/>
                </a:cubicBezTo>
                <a:cubicBezTo>
                  <a:pt x="4102131" y="3229752"/>
                  <a:pt x="4104289" y="3235057"/>
                  <a:pt x="4105548" y="3241980"/>
                </a:cubicBezTo>
                <a:lnTo>
                  <a:pt x="4103390" y="3245217"/>
                </a:lnTo>
                <a:lnTo>
                  <a:pt x="4096916" y="3243059"/>
                </a:lnTo>
                <a:lnTo>
                  <a:pt x="4094893" y="3245217"/>
                </a:lnTo>
                <a:lnTo>
                  <a:pt x="4094893" y="3247375"/>
                </a:lnTo>
                <a:cubicBezTo>
                  <a:pt x="4097141" y="3247375"/>
                  <a:pt x="4099973" y="3248769"/>
                  <a:pt x="4103390" y="3251557"/>
                </a:cubicBezTo>
                <a:cubicBezTo>
                  <a:pt x="4103390" y="3255333"/>
                  <a:pt x="4101232" y="3260323"/>
                  <a:pt x="4096916" y="3266528"/>
                </a:cubicBezTo>
                <a:lnTo>
                  <a:pt x="4093814" y="3266528"/>
                </a:lnTo>
                <a:lnTo>
                  <a:pt x="4090577" y="3264370"/>
                </a:lnTo>
                <a:lnTo>
                  <a:pt x="4089498" y="3264370"/>
                </a:lnTo>
                <a:lnTo>
                  <a:pt x="4088419" y="3265449"/>
                </a:lnTo>
                <a:cubicBezTo>
                  <a:pt x="4086441" y="3270304"/>
                  <a:pt x="4084328" y="3272777"/>
                  <a:pt x="4082080" y="3272867"/>
                </a:cubicBezTo>
                <a:cubicBezTo>
                  <a:pt x="4072818" y="3272867"/>
                  <a:pt x="4068188" y="3270034"/>
                  <a:pt x="4068188" y="3264370"/>
                </a:cubicBezTo>
                <a:lnTo>
                  <a:pt x="4066030" y="3264370"/>
                </a:lnTo>
                <a:lnTo>
                  <a:pt x="4062793" y="3266528"/>
                </a:lnTo>
                <a:lnTo>
                  <a:pt x="4061849" y="3266528"/>
                </a:lnTo>
                <a:cubicBezTo>
                  <a:pt x="4053306" y="3259244"/>
                  <a:pt x="4049036" y="3251782"/>
                  <a:pt x="4049036" y="3244138"/>
                </a:cubicBezTo>
                <a:lnTo>
                  <a:pt x="4052138" y="3238878"/>
                </a:lnTo>
                <a:lnTo>
                  <a:pt x="4052138" y="3237799"/>
                </a:lnTo>
                <a:cubicBezTo>
                  <a:pt x="4048990" y="3219996"/>
                  <a:pt x="4045079" y="3211094"/>
                  <a:pt x="4040404" y="3211094"/>
                </a:cubicBezTo>
                <a:lnTo>
                  <a:pt x="4034064" y="3203676"/>
                </a:lnTo>
                <a:cubicBezTo>
                  <a:pt x="4034064" y="3201518"/>
                  <a:pt x="4041887" y="3197966"/>
                  <a:pt x="4057533" y="3193021"/>
                </a:cubicBezTo>
                <a:lnTo>
                  <a:pt x="4067109" y="3171710"/>
                </a:lnTo>
                <a:lnTo>
                  <a:pt x="4069267" y="3171710"/>
                </a:lnTo>
                <a:lnTo>
                  <a:pt x="4069267" y="3173733"/>
                </a:lnTo>
                <a:lnTo>
                  <a:pt x="4070346" y="3173733"/>
                </a:lnTo>
                <a:cubicBezTo>
                  <a:pt x="4070346" y="3161685"/>
                  <a:pt x="4072459" y="3155660"/>
                  <a:pt x="4076685" y="3155660"/>
                </a:cubicBezTo>
                <a:lnTo>
                  <a:pt x="4090577" y="3128955"/>
                </a:lnTo>
                <a:lnTo>
                  <a:pt x="4090577" y="3126932"/>
                </a:lnTo>
                <a:lnTo>
                  <a:pt x="4089498" y="3122616"/>
                </a:lnTo>
                <a:cubicBezTo>
                  <a:pt x="4094443" y="3116771"/>
                  <a:pt x="4099074" y="3109308"/>
                  <a:pt x="4103390" y="3100226"/>
                </a:cubicBezTo>
                <a:close/>
                <a:moveTo>
                  <a:pt x="9097927" y="3099012"/>
                </a:moveTo>
                <a:cubicBezTo>
                  <a:pt x="9096488" y="3099012"/>
                  <a:pt x="9095769" y="3102564"/>
                  <a:pt x="9095769" y="3109668"/>
                </a:cubicBezTo>
                <a:lnTo>
                  <a:pt x="9094690" y="3109668"/>
                </a:lnTo>
                <a:lnTo>
                  <a:pt x="9095769" y="3112770"/>
                </a:lnTo>
                <a:lnTo>
                  <a:pt x="9097927" y="3112770"/>
                </a:lnTo>
                <a:cubicBezTo>
                  <a:pt x="9098646" y="3107465"/>
                  <a:pt x="9099725" y="3103958"/>
                  <a:pt x="9101164" y="3102249"/>
                </a:cubicBezTo>
                <a:lnTo>
                  <a:pt x="9101164" y="3099012"/>
                </a:lnTo>
                <a:close/>
                <a:moveTo>
                  <a:pt x="7723048" y="3097798"/>
                </a:moveTo>
                <a:lnTo>
                  <a:pt x="7725206" y="3097798"/>
                </a:lnTo>
                <a:lnTo>
                  <a:pt x="7723048" y="3099957"/>
                </a:lnTo>
                <a:close/>
                <a:moveTo>
                  <a:pt x="6218098" y="3097798"/>
                </a:moveTo>
                <a:lnTo>
                  <a:pt x="6218098" y="3099957"/>
                </a:lnTo>
                <a:lnTo>
                  <a:pt x="6220256" y="3097798"/>
                </a:lnTo>
                <a:close/>
                <a:moveTo>
                  <a:pt x="7764050" y="3096719"/>
                </a:moveTo>
                <a:lnTo>
                  <a:pt x="7764050" y="3098878"/>
                </a:lnTo>
                <a:lnTo>
                  <a:pt x="7766208" y="3101036"/>
                </a:lnTo>
                <a:lnTo>
                  <a:pt x="7766208" y="3096719"/>
                </a:lnTo>
                <a:close/>
                <a:moveTo>
                  <a:pt x="6259100" y="3096719"/>
                </a:moveTo>
                <a:lnTo>
                  <a:pt x="6259100" y="3098878"/>
                </a:lnTo>
                <a:lnTo>
                  <a:pt x="6261258" y="3101036"/>
                </a:lnTo>
                <a:lnTo>
                  <a:pt x="6261258" y="3096719"/>
                </a:lnTo>
                <a:close/>
                <a:moveTo>
                  <a:pt x="9155923" y="3095775"/>
                </a:moveTo>
                <a:cubicBezTo>
                  <a:pt x="9148820" y="3099192"/>
                  <a:pt x="9145268" y="3103104"/>
                  <a:pt x="9145268" y="3107510"/>
                </a:cubicBezTo>
                <a:lnTo>
                  <a:pt x="9146347" y="3107510"/>
                </a:lnTo>
                <a:cubicBezTo>
                  <a:pt x="9150753" y="3100406"/>
                  <a:pt x="9155024" y="3096854"/>
                  <a:pt x="9159160" y="3096854"/>
                </a:cubicBezTo>
                <a:lnTo>
                  <a:pt x="9159160" y="3095775"/>
                </a:lnTo>
                <a:close/>
                <a:moveTo>
                  <a:pt x="7747865" y="3095640"/>
                </a:moveTo>
                <a:lnTo>
                  <a:pt x="7742470" y="3096719"/>
                </a:lnTo>
                <a:lnTo>
                  <a:pt x="7747865" y="3101036"/>
                </a:lnTo>
                <a:lnTo>
                  <a:pt x="7748944" y="3101036"/>
                </a:lnTo>
                <a:lnTo>
                  <a:pt x="7754339" y="3099957"/>
                </a:lnTo>
                <a:lnTo>
                  <a:pt x="7754339" y="3095640"/>
                </a:lnTo>
                <a:close/>
                <a:moveTo>
                  <a:pt x="6242915" y="3095640"/>
                </a:moveTo>
                <a:lnTo>
                  <a:pt x="6237520" y="3096719"/>
                </a:lnTo>
                <a:lnTo>
                  <a:pt x="6242915" y="3101036"/>
                </a:lnTo>
                <a:lnTo>
                  <a:pt x="6243994" y="3101036"/>
                </a:lnTo>
                <a:lnTo>
                  <a:pt x="6249389" y="3099957"/>
                </a:lnTo>
                <a:lnTo>
                  <a:pt x="6249389" y="3095640"/>
                </a:lnTo>
                <a:close/>
                <a:moveTo>
                  <a:pt x="679084" y="3094561"/>
                </a:moveTo>
                <a:lnTo>
                  <a:pt x="678005" y="3095640"/>
                </a:lnTo>
                <a:lnTo>
                  <a:pt x="678005" y="3099957"/>
                </a:lnTo>
                <a:lnTo>
                  <a:pt x="680163" y="3099957"/>
                </a:lnTo>
                <a:lnTo>
                  <a:pt x="681377" y="3095640"/>
                </a:lnTo>
                <a:lnTo>
                  <a:pt x="680163" y="3094561"/>
                </a:lnTo>
                <a:close/>
                <a:moveTo>
                  <a:pt x="5104999" y="3093752"/>
                </a:moveTo>
                <a:lnTo>
                  <a:pt x="5099604" y="3094831"/>
                </a:lnTo>
                <a:lnTo>
                  <a:pt x="5099604" y="3100226"/>
                </a:lnTo>
                <a:lnTo>
                  <a:pt x="5102841" y="3103328"/>
                </a:lnTo>
                <a:lnTo>
                  <a:pt x="5106078" y="3103328"/>
                </a:lnTo>
                <a:lnTo>
                  <a:pt x="5107157" y="3098068"/>
                </a:lnTo>
                <a:lnTo>
                  <a:pt x="5107157" y="3095910"/>
                </a:lnTo>
                <a:close/>
                <a:moveTo>
                  <a:pt x="8592158" y="3093213"/>
                </a:moveTo>
                <a:lnTo>
                  <a:pt x="8591079" y="3094292"/>
                </a:lnTo>
                <a:lnTo>
                  <a:pt x="8591079" y="3095371"/>
                </a:lnTo>
                <a:lnTo>
                  <a:pt x="8592158" y="3096450"/>
                </a:lnTo>
                <a:lnTo>
                  <a:pt x="8594316" y="3096450"/>
                </a:lnTo>
                <a:lnTo>
                  <a:pt x="8594316" y="3095371"/>
                </a:lnTo>
                <a:close/>
                <a:moveTo>
                  <a:pt x="5745643" y="3092403"/>
                </a:moveTo>
                <a:lnTo>
                  <a:pt x="5745643" y="3094561"/>
                </a:lnTo>
                <a:lnTo>
                  <a:pt x="5747801" y="3094561"/>
                </a:lnTo>
                <a:lnTo>
                  <a:pt x="5747801" y="3092403"/>
                </a:lnTo>
                <a:close/>
                <a:moveTo>
                  <a:pt x="3735869" y="3092403"/>
                </a:moveTo>
                <a:lnTo>
                  <a:pt x="3735869" y="3094561"/>
                </a:lnTo>
                <a:lnTo>
                  <a:pt x="3738027" y="3094561"/>
                </a:lnTo>
                <a:lnTo>
                  <a:pt x="3738027" y="3092403"/>
                </a:lnTo>
                <a:close/>
                <a:moveTo>
                  <a:pt x="2688995" y="3091706"/>
                </a:moveTo>
                <a:lnTo>
                  <a:pt x="2688995" y="3094943"/>
                </a:lnTo>
                <a:lnTo>
                  <a:pt x="2693446" y="3099259"/>
                </a:lnTo>
                <a:lnTo>
                  <a:pt x="2694526" y="3099259"/>
                </a:lnTo>
                <a:lnTo>
                  <a:pt x="2694526" y="3097101"/>
                </a:lnTo>
                <a:lnTo>
                  <a:pt x="2693446" y="3091706"/>
                </a:lnTo>
                <a:close/>
                <a:moveTo>
                  <a:pt x="5255924" y="3090515"/>
                </a:moveTo>
                <a:lnTo>
                  <a:pt x="5255924" y="3093752"/>
                </a:lnTo>
                <a:lnTo>
                  <a:pt x="5257003" y="3093752"/>
                </a:lnTo>
                <a:lnTo>
                  <a:pt x="5257003" y="3090515"/>
                </a:lnTo>
                <a:close/>
                <a:moveTo>
                  <a:pt x="6756912" y="3090380"/>
                </a:moveTo>
                <a:lnTo>
                  <a:pt x="6756912" y="3091459"/>
                </a:lnTo>
                <a:lnTo>
                  <a:pt x="6759070" y="3091459"/>
                </a:lnTo>
                <a:lnTo>
                  <a:pt x="6759070" y="3090380"/>
                </a:lnTo>
                <a:close/>
                <a:moveTo>
                  <a:pt x="648197" y="3090245"/>
                </a:moveTo>
                <a:lnTo>
                  <a:pt x="648197" y="3093482"/>
                </a:lnTo>
                <a:cubicBezTo>
                  <a:pt x="648197" y="3095281"/>
                  <a:pt x="651165" y="3096719"/>
                  <a:pt x="657099" y="3097798"/>
                </a:cubicBezTo>
                <a:lnTo>
                  <a:pt x="657099" y="3093482"/>
                </a:lnTo>
                <a:lnTo>
                  <a:pt x="653862" y="3090245"/>
                </a:lnTo>
                <a:close/>
                <a:moveTo>
                  <a:pt x="3109791" y="3089571"/>
                </a:moveTo>
                <a:lnTo>
                  <a:pt x="3113028" y="3092808"/>
                </a:lnTo>
                <a:lnTo>
                  <a:pt x="3111949" y="3093887"/>
                </a:lnTo>
                <a:lnTo>
                  <a:pt x="3107498" y="3093887"/>
                </a:lnTo>
                <a:lnTo>
                  <a:pt x="3107498" y="3091729"/>
                </a:lnTo>
                <a:close/>
                <a:moveTo>
                  <a:pt x="9294575" y="3088357"/>
                </a:moveTo>
                <a:lnTo>
                  <a:pt x="9294575" y="3092673"/>
                </a:lnTo>
                <a:lnTo>
                  <a:pt x="9295654" y="3092673"/>
                </a:lnTo>
                <a:lnTo>
                  <a:pt x="9295654" y="3088357"/>
                </a:lnTo>
                <a:close/>
                <a:moveTo>
                  <a:pt x="4235568" y="3087413"/>
                </a:moveTo>
                <a:lnTo>
                  <a:pt x="4235568" y="3089571"/>
                </a:lnTo>
                <a:lnTo>
                  <a:pt x="4241908" y="3088492"/>
                </a:lnTo>
                <a:lnTo>
                  <a:pt x="4241908" y="3087413"/>
                </a:lnTo>
                <a:close/>
                <a:moveTo>
                  <a:pt x="6583597" y="3087278"/>
                </a:moveTo>
                <a:lnTo>
                  <a:pt x="6581304" y="3089301"/>
                </a:lnTo>
                <a:lnTo>
                  <a:pt x="6581304" y="3091459"/>
                </a:lnTo>
                <a:lnTo>
                  <a:pt x="6584676" y="3092538"/>
                </a:lnTo>
                <a:lnTo>
                  <a:pt x="6586834" y="3089301"/>
                </a:lnTo>
                <a:close/>
                <a:moveTo>
                  <a:pt x="5091107" y="3087278"/>
                </a:moveTo>
                <a:lnTo>
                  <a:pt x="5091107" y="3091594"/>
                </a:lnTo>
                <a:lnTo>
                  <a:pt x="5092186" y="3091594"/>
                </a:lnTo>
                <a:lnTo>
                  <a:pt x="5094344" y="3089436"/>
                </a:lnTo>
                <a:lnTo>
                  <a:pt x="5092186" y="3087278"/>
                </a:lnTo>
                <a:close/>
                <a:moveTo>
                  <a:pt x="7751102" y="3087008"/>
                </a:moveTo>
                <a:lnTo>
                  <a:pt x="7751102" y="3088087"/>
                </a:lnTo>
                <a:lnTo>
                  <a:pt x="7753260" y="3090245"/>
                </a:lnTo>
                <a:lnTo>
                  <a:pt x="7754339" y="3090245"/>
                </a:lnTo>
                <a:lnTo>
                  <a:pt x="7754339" y="3087008"/>
                </a:lnTo>
                <a:close/>
                <a:moveTo>
                  <a:pt x="7744628" y="3087008"/>
                </a:moveTo>
                <a:lnTo>
                  <a:pt x="7742470" y="3089166"/>
                </a:lnTo>
                <a:lnTo>
                  <a:pt x="7743549" y="3090245"/>
                </a:lnTo>
                <a:lnTo>
                  <a:pt x="7745707" y="3090245"/>
                </a:lnTo>
                <a:lnTo>
                  <a:pt x="7745707" y="3087008"/>
                </a:lnTo>
                <a:close/>
                <a:moveTo>
                  <a:pt x="6246152" y="3087008"/>
                </a:moveTo>
                <a:lnTo>
                  <a:pt x="6246152" y="3088087"/>
                </a:lnTo>
                <a:lnTo>
                  <a:pt x="6248310" y="3090245"/>
                </a:lnTo>
                <a:lnTo>
                  <a:pt x="6249389" y="3090245"/>
                </a:lnTo>
                <a:lnTo>
                  <a:pt x="6249389" y="3087008"/>
                </a:lnTo>
                <a:close/>
                <a:moveTo>
                  <a:pt x="6239678" y="3087008"/>
                </a:moveTo>
                <a:lnTo>
                  <a:pt x="6237520" y="3089166"/>
                </a:lnTo>
                <a:lnTo>
                  <a:pt x="6238599" y="3090245"/>
                </a:lnTo>
                <a:lnTo>
                  <a:pt x="6240757" y="3090245"/>
                </a:lnTo>
                <a:lnTo>
                  <a:pt x="6240757" y="3087008"/>
                </a:lnTo>
                <a:close/>
                <a:moveTo>
                  <a:pt x="4173661" y="3086334"/>
                </a:moveTo>
                <a:cubicBezTo>
                  <a:pt x="4166917" y="3089212"/>
                  <a:pt x="4161611" y="3090650"/>
                  <a:pt x="4157745" y="3090650"/>
                </a:cubicBezTo>
                <a:lnTo>
                  <a:pt x="4153429" y="3098068"/>
                </a:lnTo>
                <a:lnTo>
                  <a:pt x="4158824" y="3108723"/>
                </a:lnTo>
                <a:lnTo>
                  <a:pt x="4159903" y="3108723"/>
                </a:lnTo>
                <a:lnTo>
                  <a:pt x="4159903" y="3106565"/>
                </a:lnTo>
                <a:lnTo>
                  <a:pt x="4172716" y="3110881"/>
                </a:lnTo>
                <a:lnTo>
                  <a:pt x="4174740" y="3110881"/>
                </a:lnTo>
                <a:cubicBezTo>
                  <a:pt x="4178696" y="3110881"/>
                  <a:pt x="4181214" y="3104857"/>
                  <a:pt x="4182293" y="3092808"/>
                </a:cubicBezTo>
                <a:close/>
                <a:moveTo>
                  <a:pt x="570914" y="3085929"/>
                </a:moveTo>
                <a:cubicBezTo>
                  <a:pt x="568036" y="3087368"/>
                  <a:pt x="564035" y="3088087"/>
                  <a:pt x="558910" y="3088087"/>
                </a:cubicBezTo>
                <a:lnTo>
                  <a:pt x="552301" y="3088087"/>
                </a:lnTo>
                <a:cubicBezTo>
                  <a:pt x="552301" y="3089166"/>
                  <a:pt x="557786" y="3092763"/>
                  <a:pt x="568756" y="3098878"/>
                </a:cubicBezTo>
                <a:cubicBezTo>
                  <a:pt x="568756" y="3101036"/>
                  <a:pt x="572442" y="3104363"/>
                  <a:pt x="579816" y="3108858"/>
                </a:cubicBezTo>
                <a:cubicBezTo>
                  <a:pt x="588627" y="3119648"/>
                  <a:pt x="593393" y="3126932"/>
                  <a:pt x="594112" y="3130708"/>
                </a:cubicBezTo>
                <a:lnTo>
                  <a:pt x="596270" y="3130708"/>
                </a:lnTo>
                <a:cubicBezTo>
                  <a:pt x="600047" y="3115422"/>
                  <a:pt x="601935" y="3104812"/>
                  <a:pt x="601935" y="3098878"/>
                </a:cubicBezTo>
                <a:cubicBezTo>
                  <a:pt x="601935" y="3091684"/>
                  <a:pt x="598968" y="3088087"/>
                  <a:pt x="593033" y="3088087"/>
                </a:cubicBezTo>
                <a:lnTo>
                  <a:pt x="584266" y="3085929"/>
                </a:lnTo>
                <a:lnTo>
                  <a:pt x="570914" y="3087008"/>
                </a:lnTo>
                <a:close/>
                <a:moveTo>
                  <a:pt x="1709237" y="3084176"/>
                </a:moveTo>
                <a:lnTo>
                  <a:pt x="1702763" y="3109668"/>
                </a:lnTo>
                <a:lnTo>
                  <a:pt x="1702763" y="3110747"/>
                </a:lnTo>
                <a:lnTo>
                  <a:pt x="1703842" y="3110747"/>
                </a:lnTo>
                <a:lnTo>
                  <a:pt x="1711260" y="3087413"/>
                </a:lnTo>
                <a:lnTo>
                  <a:pt x="1710315" y="3084176"/>
                </a:lnTo>
                <a:close/>
                <a:moveTo>
                  <a:pt x="5210741" y="3084041"/>
                </a:moveTo>
                <a:lnTo>
                  <a:pt x="5210741" y="3087278"/>
                </a:lnTo>
                <a:lnTo>
                  <a:pt x="5212899" y="3089436"/>
                </a:lnTo>
                <a:lnTo>
                  <a:pt x="5212899" y="3084041"/>
                </a:lnTo>
                <a:close/>
                <a:moveTo>
                  <a:pt x="5223689" y="3081883"/>
                </a:moveTo>
                <a:lnTo>
                  <a:pt x="5216136" y="3082962"/>
                </a:lnTo>
                <a:lnTo>
                  <a:pt x="5216136" y="3103328"/>
                </a:lnTo>
                <a:lnTo>
                  <a:pt x="5212899" y="3111960"/>
                </a:lnTo>
                <a:lnTo>
                  <a:pt x="5216136" y="3127066"/>
                </a:lnTo>
                <a:lnTo>
                  <a:pt x="5216136" y="3129224"/>
                </a:lnTo>
                <a:lnTo>
                  <a:pt x="5215057" y="3133541"/>
                </a:lnTo>
                <a:lnTo>
                  <a:pt x="5216136" y="3134620"/>
                </a:lnTo>
                <a:lnTo>
                  <a:pt x="5216136" y="3135699"/>
                </a:lnTo>
                <a:lnTo>
                  <a:pt x="5215057" y="3136778"/>
                </a:lnTo>
                <a:lnTo>
                  <a:pt x="5216136" y="3142173"/>
                </a:lnTo>
                <a:lnTo>
                  <a:pt x="5213978" y="3149726"/>
                </a:lnTo>
                <a:lnTo>
                  <a:pt x="5217215" y="3162674"/>
                </a:lnTo>
                <a:lnTo>
                  <a:pt x="5217215" y="3166990"/>
                </a:lnTo>
                <a:lnTo>
                  <a:pt x="5215057" y="3178859"/>
                </a:lnTo>
                <a:lnTo>
                  <a:pt x="5217215" y="3187491"/>
                </a:lnTo>
                <a:lnTo>
                  <a:pt x="5217215" y="3189649"/>
                </a:lnTo>
                <a:lnTo>
                  <a:pt x="5207504" y="3214466"/>
                </a:lnTo>
                <a:cubicBezTo>
                  <a:pt x="5212540" y="3217883"/>
                  <a:pt x="5215057" y="3223278"/>
                  <a:pt x="5215057" y="3230651"/>
                </a:cubicBezTo>
                <a:lnTo>
                  <a:pt x="5217215" y="3232809"/>
                </a:lnTo>
                <a:lnTo>
                  <a:pt x="5217215" y="3255333"/>
                </a:lnTo>
                <a:lnTo>
                  <a:pt x="5219373" y="3257491"/>
                </a:lnTo>
                <a:lnTo>
                  <a:pt x="5232186" y="3254254"/>
                </a:lnTo>
                <a:lnTo>
                  <a:pt x="5234344" y="3254254"/>
                </a:lnTo>
                <a:lnTo>
                  <a:pt x="5244055" y="3257491"/>
                </a:lnTo>
                <a:lnTo>
                  <a:pt x="5244055" y="3256412"/>
                </a:lnTo>
                <a:lnTo>
                  <a:pt x="5241897" y="3245622"/>
                </a:lnTo>
                <a:cubicBezTo>
                  <a:pt x="5242077" y="3242025"/>
                  <a:pt x="5242797" y="3240227"/>
                  <a:pt x="5244055" y="3240227"/>
                </a:cubicBezTo>
                <a:lnTo>
                  <a:pt x="5242976" y="3227414"/>
                </a:lnTo>
                <a:lnTo>
                  <a:pt x="5242976" y="3226335"/>
                </a:lnTo>
                <a:lnTo>
                  <a:pt x="5245134" y="3205834"/>
                </a:lnTo>
                <a:lnTo>
                  <a:pt x="5244055" y="3204755"/>
                </a:lnTo>
                <a:lnTo>
                  <a:pt x="5244055" y="3203676"/>
                </a:lnTo>
                <a:lnTo>
                  <a:pt x="5245134" y="3197202"/>
                </a:lnTo>
                <a:lnTo>
                  <a:pt x="5245134" y="3195044"/>
                </a:lnTo>
                <a:lnTo>
                  <a:pt x="5242976" y="3186412"/>
                </a:lnTo>
                <a:lnTo>
                  <a:pt x="5242976" y="3148647"/>
                </a:lnTo>
                <a:lnTo>
                  <a:pt x="5244055" y="3136778"/>
                </a:lnTo>
                <a:lnTo>
                  <a:pt x="5242976" y="3135699"/>
                </a:lnTo>
                <a:lnTo>
                  <a:pt x="5242976" y="3134620"/>
                </a:lnTo>
                <a:lnTo>
                  <a:pt x="5245134" y="3129224"/>
                </a:lnTo>
                <a:lnTo>
                  <a:pt x="5242976" y="3121671"/>
                </a:lnTo>
                <a:lnTo>
                  <a:pt x="5245134" y="3109802"/>
                </a:lnTo>
                <a:lnTo>
                  <a:pt x="5244055" y="3108723"/>
                </a:lnTo>
                <a:lnTo>
                  <a:pt x="5244055" y="3096989"/>
                </a:lnTo>
                <a:cubicBezTo>
                  <a:pt x="5244055" y="3086919"/>
                  <a:pt x="5242617" y="3081883"/>
                  <a:pt x="5239739" y="3081883"/>
                </a:cubicBezTo>
                <a:close/>
                <a:moveTo>
                  <a:pt x="7124973" y="3081702"/>
                </a:moveTo>
                <a:lnTo>
                  <a:pt x="7108788" y="3084939"/>
                </a:lnTo>
                <a:lnTo>
                  <a:pt x="7108788" y="3086018"/>
                </a:lnTo>
                <a:cubicBezTo>
                  <a:pt x="7115622" y="3093121"/>
                  <a:pt x="7127491" y="3100045"/>
                  <a:pt x="7144395" y="3106789"/>
                </a:cubicBezTo>
                <a:lnTo>
                  <a:pt x="7156264" y="3103552"/>
                </a:lnTo>
                <a:lnTo>
                  <a:pt x="7164896" y="3105710"/>
                </a:lnTo>
                <a:lnTo>
                  <a:pt x="7169212" y="3101394"/>
                </a:lnTo>
                <a:lnTo>
                  <a:pt x="7196187" y="3101394"/>
                </a:lnTo>
                <a:lnTo>
                  <a:pt x="7204819" y="3103552"/>
                </a:lnTo>
                <a:lnTo>
                  <a:pt x="7213451" y="3103552"/>
                </a:lnTo>
                <a:lnTo>
                  <a:pt x="7219925" y="3102473"/>
                </a:lnTo>
                <a:lnTo>
                  <a:pt x="7229636" y="3105710"/>
                </a:lnTo>
                <a:cubicBezTo>
                  <a:pt x="7231075" y="3105710"/>
                  <a:pt x="7233593" y="3102787"/>
                  <a:pt x="7237189" y="3096943"/>
                </a:cubicBezTo>
                <a:lnTo>
                  <a:pt x="7250137" y="3086018"/>
                </a:lnTo>
                <a:lnTo>
                  <a:pt x="7246900" y="3084939"/>
                </a:lnTo>
                <a:lnTo>
                  <a:pt x="7219925" y="3087097"/>
                </a:lnTo>
                <a:lnTo>
                  <a:pt x="7202661" y="3084939"/>
                </a:lnTo>
                <a:lnTo>
                  <a:pt x="7192950" y="3086018"/>
                </a:lnTo>
                <a:lnTo>
                  <a:pt x="7188634" y="3083860"/>
                </a:lnTo>
                <a:lnTo>
                  <a:pt x="7177844" y="3084939"/>
                </a:lnTo>
                <a:lnTo>
                  <a:pt x="7155185" y="3082781"/>
                </a:lnTo>
                <a:lnTo>
                  <a:pt x="7147632" y="3088176"/>
                </a:lnTo>
                <a:lnTo>
                  <a:pt x="7135763" y="3081702"/>
                </a:lnTo>
                <a:lnTo>
                  <a:pt x="7132526" y="3082781"/>
                </a:lnTo>
                <a:lnTo>
                  <a:pt x="7127131" y="3081702"/>
                </a:lnTo>
                <a:close/>
                <a:moveTo>
                  <a:pt x="9296733" y="3080939"/>
                </a:moveTo>
                <a:lnTo>
                  <a:pt x="9296733" y="3084176"/>
                </a:lnTo>
                <a:lnTo>
                  <a:pt x="9297812" y="3084176"/>
                </a:lnTo>
                <a:lnTo>
                  <a:pt x="9297812" y="3080939"/>
                </a:lnTo>
                <a:close/>
                <a:moveTo>
                  <a:pt x="5154633" y="3080804"/>
                </a:moveTo>
                <a:lnTo>
                  <a:pt x="5152475" y="3082962"/>
                </a:lnTo>
                <a:lnTo>
                  <a:pt x="5144922" y="3081883"/>
                </a:lnTo>
                <a:cubicBezTo>
                  <a:pt x="5131974" y="3081883"/>
                  <a:pt x="5125500" y="3085480"/>
                  <a:pt x="5125500" y="3092673"/>
                </a:cubicBezTo>
                <a:lnTo>
                  <a:pt x="5122263" y="3106565"/>
                </a:lnTo>
                <a:lnTo>
                  <a:pt x="5123342" y="3113039"/>
                </a:lnTo>
                <a:lnTo>
                  <a:pt x="5120105" y="3118434"/>
                </a:lnTo>
                <a:lnTo>
                  <a:pt x="5120105" y="3119513"/>
                </a:lnTo>
                <a:lnTo>
                  <a:pt x="5122263" y="3121671"/>
                </a:lnTo>
                <a:cubicBezTo>
                  <a:pt x="5125860" y="3118974"/>
                  <a:pt x="5127658" y="3114658"/>
                  <a:pt x="5127658" y="3108723"/>
                </a:cubicBezTo>
                <a:cubicBezTo>
                  <a:pt x="5134132" y="3102340"/>
                  <a:pt x="5139167" y="3099147"/>
                  <a:pt x="5142764" y="3099147"/>
                </a:cubicBezTo>
                <a:lnTo>
                  <a:pt x="5160028" y="3113039"/>
                </a:lnTo>
                <a:lnTo>
                  <a:pt x="5165423" y="3115197"/>
                </a:lnTo>
                <a:lnTo>
                  <a:pt x="5166502" y="3114118"/>
                </a:lnTo>
                <a:lnTo>
                  <a:pt x="5166502" y="3081883"/>
                </a:lnTo>
                <a:lnTo>
                  <a:pt x="5162186" y="3081883"/>
                </a:lnTo>
                <a:close/>
                <a:moveTo>
                  <a:pt x="1582858" y="3079860"/>
                </a:moveTo>
                <a:lnTo>
                  <a:pt x="1579756" y="3083097"/>
                </a:lnTo>
                <a:lnTo>
                  <a:pt x="1579756" y="3084176"/>
                </a:lnTo>
                <a:lnTo>
                  <a:pt x="1583937" y="3089436"/>
                </a:lnTo>
                <a:lnTo>
                  <a:pt x="1583937" y="3091594"/>
                </a:lnTo>
                <a:lnTo>
                  <a:pt x="1581779" y="3094831"/>
                </a:lnTo>
                <a:lnTo>
                  <a:pt x="1581779" y="3096854"/>
                </a:lnTo>
                <a:lnTo>
                  <a:pt x="1583937" y="3099012"/>
                </a:lnTo>
                <a:lnTo>
                  <a:pt x="1586095" y="3099012"/>
                </a:lnTo>
                <a:lnTo>
                  <a:pt x="1588254" y="3096854"/>
                </a:lnTo>
                <a:lnTo>
                  <a:pt x="1588254" y="3086334"/>
                </a:lnTo>
                <a:close/>
                <a:moveTo>
                  <a:pt x="2144331" y="3079455"/>
                </a:moveTo>
                <a:cubicBezTo>
                  <a:pt x="2139296" y="3081074"/>
                  <a:pt x="2136778" y="3082513"/>
                  <a:pt x="2136778" y="3083771"/>
                </a:cubicBezTo>
                <a:lnTo>
                  <a:pt x="2136778" y="3084850"/>
                </a:lnTo>
                <a:lnTo>
                  <a:pt x="2140015" y="3084850"/>
                </a:lnTo>
                <a:cubicBezTo>
                  <a:pt x="2143792" y="3084850"/>
                  <a:pt x="2145950" y="3083771"/>
                  <a:pt x="2146488" y="3081613"/>
                </a:cubicBezTo>
                <a:close/>
                <a:moveTo>
                  <a:pt x="4146011" y="3078916"/>
                </a:moveTo>
                <a:lnTo>
                  <a:pt x="4147090" y="3082153"/>
                </a:lnTo>
                <a:lnTo>
                  <a:pt x="4148169" y="3082153"/>
                </a:lnTo>
                <a:lnTo>
                  <a:pt x="4148169" y="3078916"/>
                </a:lnTo>
                <a:close/>
                <a:moveTo>
                  <a:pt x="7747865" y="3078376"/>
                </a:moveTo>
                <a:lnTo>
                  <a:pt x="7747865" y="3080534"/>
                </a:lnTo>
                <a:lnTo>
                  <a:pt x="7750023" y="3082692"/>
                </a:lnTo>
                <a:lnTo>
                  <a:pt x="7755418" y="3082692"/>
                </a:lnTo>
                <a:lnTo>
                  <a:pt x="7758655" y="3079455"/>
                </a:lnTo>
                <a:lnTo>
                  <a:pt x="7757576" y="3078376"/>
                </a:lnTo>
                <a:close/>
                <a:moveTo>
                  <a:pt x="6242915" y="3078376"/>
                </a:moveTo>
                <a:lnTo>
                  <a:pt x="6242915" y="3080534"/>
                </a:lnTo>
                <a:lnTo>
                  <a:pt x="6245073" y="3082692"/>
                </a:lnTo>
                <a:lnTo>
                  <a:pt x="6250468" y="3082692"/>
                </a:lnTo>
                <a:lnTo>
                  <a:pt x="6253705" y="3079455"/>
                </a:lnTo>
                <a:lnTo>
                  <a:pt x="6252626" y="3078376"/>
                </a:lnTo>
                <a:close/>
                <a:moveTo>
                  <a:pt x="8779230" y="3077297"/>
                </a:moveTo>
                <a:lnTo>
                  <a:pt x="8777072" y="3079321"/>
                </a:lnTo>
                <a:lnTo>
                  <a:pt x="8779230" y="3081479"/>
                </a:lnTo>
                <a:lnTo>
                  <a:pt x="8781388" y="3081479"/>
                </a:lnTo>
                <a:lnTo>
                  <a:pt x="8783681" y="3079321"/>
                </a:lnTo>
                <a:lnTo>
                  <a:pt x="8781388" y="3077297"/>
                </a:lnTo>
                <a:close/>
                <a:moveTo>
                  <a:pt x="4070346" y="3076758"/>
                </a:moveTo>
                <a:lnTo>
                  <a:pt x="4070346" y="3077837"/>
                </a:lnTo>
                <a:lnTo>
                  <a:pt x="4072504" y="3077837"/>
                </a:lnTo>
                <a:lnTo>
                  <a:pt x="4072504" y="3076758"/>
                </a:lnTo>
                <a:close/>
                <a:moveTo>
                  <a:pt x="9292417" y="3076623"/>
                </a:moveTo>
                <a:lnTo>
                  <a:pt x="9290259" y="3078781"/>
                </a:lnTo>
                <a:lnTo>
                  <a:pt x="9290259" y="3079860"/>
                </a:lnTo>
                <a:lnTo>
                  <a:pt x="9292417" y="3079860"/>
                </a:lnTo>
                <a:close/>
                <a:moveTo>
                  <a:pt x="8262806" y="3076488"/>
                </a:moveTo>
                <a:lnTo>
                  <a:pt x="8262806" y="3078646"/>
                </a:lnTo>
                <a:lnTo>
                  <a:pt x="8266043" y="3078646"/>
                </a:lnTo>
                <a:lnTo>
                  <a:pt x="8266043" y="3076488"/>
                </a:lnTo>
                <a:close/>
                <a:moveTo>
                  <a:pt x="9196791" y="3075679"/>
                </a:moveTo>
                <a:lnTo>
                  <a:pt x="9194633" y="3077702"/>
                </a:lnTo>
                <a:lnTo>
                  <a:pt x="9196791" y="3079860"/>
                </a:lnTo>
                <a:lnTo>
                  <a:pt x="9197870" y="3079860"/>
                </a:lnTo>
                <a:lnTo>
                  <a:pt x="9197870" y="3075679"/>
                </a:lnTo>
                <a:close/>
                <a:moveTo>
                  <a:pt x="7744628" y="3075139"/>
                </a:moveTo>
                <a:lnTo>
                  <a:pt x="7743549" y="3076218"/>
                </a:lnTo>
                <a:lnTo>
                  <a:pt x="7743549" y="3077297"/>
                </a:lnTo>
                <a:lnTo>
                  <a:pt x="7746786" y="3077297"/>
                </a:lnTo>
                <a:close/>
                <a:moveTo>
                  <a:pt x="6239678" y="3075139"/>
                </a:moveTo>
                <a:lnTo>
                  <a:pt x="6238599" y="3076218"/>
                </a:lnTo>
                <a:lnTo>
                  <a:pt x="6238599" y="3077297"/>
                </a:lnTo>
                <a:lnTo>
                  <a:pt x="6241836" y="3077297"/>
                </a:lnTo>
                <a:close/>
                <a:moveTo>
                  <a:pt x="9190317" y="3074600"/>
                </a:moveTo>
                <a:cubicBezTo>
                  <a:pt x="9188518" y="3074600"/>
                  <a:pt x="9184247" y="3079905"/>
                  <a:pt x="9177504" y="3090515"/>
                </a:cubicBezTo>
                <a:cubicBezTo>
                  <a:pt x="9177504" y="3093842"/>
                  <a:pt x="9179976" y="3098068"/>
                  <a:pt x="9184922" y="3103194"/>
                </a:cubicBezTo>
                <a:lnTo>
                  <a:pt x="9184922" y="3104273"/>
                </a:lnTo>
                <a:cubicBezTo>
                  <a:pt x="9182134" y="3107150"/>
                  <a:pt x="9180740" y="3114613"/>
                  <a:pt x="9180740" y="3126662"/>
                </a:cubicBezTo>
                <a:lnTo>
                  <a:pt x="9181820" y="3138261"/>
                </a:lnTo>
                <a:lnTo>
                  <a:pt x="9178582" y="3143656"/>
                </a:lnTo>
                <a:lnTo>
                  <a:pt x="9178582" y="3147837"/>
                </a:lnTo>
                <a:lnTo>
                  <a:pt x="9180740" y="3156334"/>
                </a:lnTo>
                <a:lnTo>
                  <a:pt x="9180740" y="3160651"/>
                </a:lnTo>
                <a:lnTo>
                  <a:pt x="9178582" y="3160651"/>
                </a:lnTo>
                <a:lnTo>
                  <a:pt x="9178582" y="3162808"/>
                </a:lnTo>
                <a:cubicBezTo>
                  <a:pt x="9180740" y="3162808"/>
                  <a:pt x="9181820" y="3163483"/>
                  <a:pt x="9181820" y="3164832"/>
                </a:cubicBezTo>
                <a:lnTo>
                  <a:pt x="9181820" y="3173464"/>
                </a:lnTo>
                <a:cubicBezTo>
                  <a:pt x="9181820" y="3176611"/>
                  <a:pt x="9180381" y="3179443"/>
                  <a:pt x="9177504" y="3181961"/>
                </a:cubicBezTo>
                <a:lnTo>
                  <a:pt x="9182899" y="3226605"/>
                </a:lnTo>
                <a:lnTo>
                  <a:pt x="9184922" y="3226605"/>
                </a:lnTo>
                <a:lnTo>
                  <a:pt x="9191396" y="3200978"/>
                </a:lnTo>
                <a:lnTo>
                  <a:pt x="9190317" y="3196797"/>
                </a:lnTo>
                <a:lnTo>
                  <a:pt x="9194633" y="3183984"/>
                </a:lnTo>
                <a:lnTo>
                  <a:pt x="9192475" y="3177645"/>
                </a:lnTo>
                <a:lnTo>
                  <a:pt x="9193554" y="3176566"/>
                </a:lnTo>
                <a:lnTo>
                  <a:pt x="9193554" y="3175487"/>
                </a:lnTo>
                <a:cubicBezTo>
                  <a:pt x="9191576" y="3175487"/>
                  <a:pt x="9190137" y="3171935"/>
                  <a:pt x="9189238" y="3164832"/>
                </a:cubicBezTo>
                <a:lnTo>
                  <a:pt x="9192475" y="3163887"/>
                </a:lnTo>
                <a:lnTo>
                  <a:pt x="9190317" y="3159571"/>
                </a:lnTo>
                <a:lnTo>
                  <a:pt x="9194633" y="3135159"/>
                </a:lnTo>
                <a:lnTo>
                  <a:pt x="9192475" y="3133001"/>
                </a:lnTo>
                <a:lnTo>
                  <a:pt x="9193554" y="3125583"/>
                </a:lnTo>
                <a:lnTo>
                  <a:pt x="9192475" y="3119244"/>
                </a:lnTo>
                <a:lnTo>
                  <a:pt x="9194633" y="3114928"/>
                </a:lnTo>
                <a:lnTo>
                  <a:pt x="9193554" y="3110747"/>
                </a:lnTo>
                <a:lnTo>
                  <a:pt x="9194633" y="3107510"/>
                </a:lnTo>
                <a:lnTo>
                  <a:pt x="9193554" y="3104273"/>
                </a:lnTo>
                <a:lnTo>
                  <a:pt x="9194633" y="3104273"/>
                </a:lnTo>
                <a:cubicBezTo>
                  <a:pt x="9193194" y="3100586"/>
                  <a:pt x="9192475" y="3093168"/>
                  <a:pt x="9192475" y="3082018"/>
                </a:cubicBezTo>
                <a:lnTo>
                  <a:pt x="9193554" y="3082018"/>
                </a:lnTo>
                <a:close/>
                <a:moveTo>
                  <a:pt x="5269951" y="3074330"/>
                </a:moveTo>
                <a:cubicBezTo>
                  <a:pt x="5265456" y="3076848"/>
                  <a:pt x="5262219" y="3080445"/>
                  <a:pt x="5260240" y="3085120"/>
                </a:cubicBezTo>
                <a:lnTo>
                  <a:pt x="5260240" y="3086199"/>
                </a:lnTo>
                <a:lnTo>
                  <a:pt x="5265635" y="3081883"/>
                </a:lnTo>
                <a:lnTo>
                  <a:pt x="5267793" y="3081883"/>
                </a:lnTo>
                <a:cubicBezTo>
                  <a:pt x="5267793" y="3085480"/>
                  <a:pt x="5270311" y="3087278"/>
                  <a:pt x="5275347" y="3087278"/>
                </a:cubicBezTo>
                <a:lnTo>
                  <a:pt x="5276426" y="3086199"/>
                </a:lnTo>
                <a:lnTo>
                  <a:pt x="5276426" y="3084041"/>
                </a:lnTo>
                <a:lnTo>
                  <a:pt x="5269951" y="3077567"/>
                </a:lnTo>
                <a:cubicBezTo>
                  <a:pt x="5273548" y="3076668"/>
                  <a:pt x="5275347" y="3075589"/>
                  <a:pt x="5275347" y="3074330"/>
                </a:cubicBezTo>
                <a:close/>
                <a:moveTo>
                  <a:pt x="5063052" y="3074330"/>
                </a:moveTo>
                <a:lnTo>
                  <a:pt x="5063052" y="3075409"/>
                </a:lnTo>
                <a:lnTo>
                  <a:pt x="5060894" y="3078646"/>
                </a:lnTo>
                <a:lnTo>
                  <a:pt x="5060894" y="3080804"/>
                </a:lnTo>
                <a:cubicBezTo>
                  <a:pt x="5063232" y="3080804"/>
                  <a:pt x="5064671" y="3084401"/>
                  <a:pt x="5065211" y="3091594"/>
                </a:cubicBezTo>
                <a:lnTo>
                  <a:pt x="5064131" y="3092673"/>
                </a:lnTo>
                <a:lnTo>
                  <a:pt x="5055499" y="3092673"/>
                </a:lnTo>
                <a:lnTo>
                  <a:pt x="5042551" y="3088357"/>
                </a:lnTo>
                <a:lnTo>
                  <a:pt x="5037156" y="3089436"/>
                </a:lnTo>
                <a:lnTo>
                  <a:pt x="5036077" y="3088357"/>
                </a:lnTo>
                <a:lnTo>
                  <a:pt x="5036077" y="3086199"/>
                </a:lnTo>
                <a:cubicBezTo>
                  <a:pt x="5036077" y="3084761"/>
                  <a:pt x="5038235" y="3084041"/>
                  <a:pt x="5042551" y="3084041"/>
                </a:cubicBezTo>
                <a:cubicBezTo>
                  <a:pt x="5052802" y="3077567"/>
                  <a:pt x="5059636" y="3074330"/>
                  <a:pt x="5063052" y="3074330"/>
                </a:cubicBezTo>
                <a:close/>
                <a:moveTo>
                  <a:pt x="8612929" y="3074060"/>
                </a:moveTo>
                <a:lnTo>
                  <a:pt x="8612929" y="3075139"/>
                </a:lnTo>
                <a:lnTo>
                  <a:pt x="8616166" y="3076218"/>
                </a:lnTo>
                <a:lnTo>
                  <a:pt x="8616166" y="3074060"/>
                </a:lnTo>
                <a:close/>
                <a:moveTo>
                  <a:pt x="9294575" y="3073521"/>
                </a:moveTo>
                <a:lnTo>
                  <a:pt x="9294575" y="3076623"/>
                </a:lnTo>
                <a:lnTo>
                  <a:pt x="9296733" y="3076623"/>
                </a:lnTo>
                <a:lnTo>
                  <a:pt x="9296733" y="3075679"/>
                </a:lnTo>
                <a:close/>
                <a:moveTo>
                  <a:pt x="1240827" y="3073386"/>
                </a:moveTo>
                <a:lnTo>
                  <a:pt x="1240827" y="3075544"/>
                </a:lnTo>
                <a:lnTo>
                  <a:pt x="1241908" y="3082018"/>
                </a:lnTo>
                <a:lnTo>
                  <a:pt x="1242985" y="3082018"/>
                </a:lnTo>
                <a:lnTo>
                  <a:pt x="1242985" y="3078781"/>
                </a:lnTo>
                <a:lnTo>
                  <a:pt x="1241908" y="3073386"/>
                </a:lnTo>
                <a:close/>
                <a:moveTo>
                  <a:pt x="5706799" y="3072981"/>
                </a:moveTo>
                <a:lnTo>
                  <a:pt x="5706799" y="3074060"/>
                </a:lnTo>
                <a:lnTo>
                  <a:pt x="5708957" y="3074060"/>
                </a:lnTo>
                <a:lnTo>
                  <a:pt x="5708957" y="3072981"/>
                </a:lnTo>
                <a:close/>
                <a:moveTo>
                  <a:pt x="3697025" y="3072981"/>
                </a:moveTo>
                <a:lnTo>
                  <a:pt x="3697025" y="3074060"/>
                </a:lnTo>
                <a:lnTo>
                  <a:pt x="3699183" y="3074060"/>
                </a:lnTo>
                <a:lnTo>
                  <a:pt x="3699183" y="3072981"/>
                </a:lnTo>
                <a:close/>
                <a:moveTo>
                  <a:pt x="4067109" y="3072577"/>
                </a:moveTo>
                <a:lnTo>
                  <a:pt x="4067109" y="3075679"/>
                </a:lnTo>
                <a:lnTo>
                  <a:pt x="4068188" y="3075679"/>
                </a:lnTo>
                <a:lnTo>
                  <a:pt x="4068188" y="3072577"/>
                </a:lnTo>
                <a:close/>
                <a:moveTo>
                  <a:pt x="9091453" y="3072442"/>
                </a:moveTo>
                <a:cubicBezTo>
                  <a:pt x="9089744" y="3074600"/>
                  <a:pt x="9086912" y="3075679"/>
                  <a:pt x="9082956" y="3075679"/>
                </a:cubicBezTo>
                <a:lnTo>
                  <a:pt x="9085114" y="3077702"/>
                </a:lnTo>
                <a:cubicBezTo>
                  <a:pt x="9087721" y="3075634"/>
                  <a:pt x="9092352" y="3074600"/>
                  <a:pt x="9099006" y="3074600"/>
                </a:cubicBezTo>
                <a:lnTo>
                  <a:pt x="9096848" y="3072442"/>
                </a:lnTo>
                <a:close/>
                <a:moveTo>
                  <a:pt x="2684679" y="3072149"/>
                </a:moveTo>
                <a:lnTo>
                  <a:pt x="2684679" y="3074307"/>
                </a:lnTo>
                <a:lnTo>
                  <a:pt x="2685760" y="3074307"/>
                </a:lnTo>
                <a:lnTo>
                  <a:pt x="2685760" y="3072149"/>
                </a:lnTo>
                <a:close/>
                <a:moveTo>
                  <a:pt x="7769445" y="3071902"/>
                </a:moveTo>
                <a:lnTo>
                  <a:pt x="7770524" y="3071902"/>
                </a:lnTo>
                <a:lnTo>
                  <a:pt x="7770524" y="3072898"/>
                </a:lnTo>
                <a:lnTo>
                  <a:pt x="7769445" y="3072027"/>
                </a:lnTo>
                <a:close/>
                <a:moveTo>
                  <a:pt x="6264495" y="3071902"/>
                </a:moveTo>
                <a:lnTo>
                  <a:pt x="6265574" y="3071902"/>
                </a:lnTo>
                <a:lnTo>
                  <a:pt x="6265574" y="3072898"/>
                </a:lnTo>
                <a:lnTo>
                  <a:pt x="6264495" y="3072027"/>
                </a:lnTo>
                <a:close/>
                <a:moveTo>
                  <a:pt x="9116270" y="3071363"/>
                </a:moveTo>
                <a:cubicBezTo>
                  <a:pt x="9118428" y="3074060"/>
                  <a:pt x="9119507" y="3076533"/>
                  <a:pt x="9119507" y="3078781"/>
                </a:cubicBezTo>
                <a:lnTo>
                  <a:pt x="9119507" y="3082018"/>
                </a:lnTo>
                <a:lnTo>
                  <a:pt x="9116270" y="3085120"/>
                </a:lnTo>
                <a:lnTo>
                  <a:pt x="9100085" y="3075679"/>
                </a:lnTo>
                <a:lnTo>
                  <a:pt x="9100085" y="3077702"/>
                </a:lnTo>
                <a:lnTo>
                  <a:pt x="9108717" y="3083097"/>
                </a:lnTo>
                <a:lnTo>
                  <a:pt x="9116270" y="3087278"/>
                </a:lnTo>
                <a:cubicBezTo>
                  <a:pt x="9119057" y="3087278"/>
                  <a:pt x="9120451" y="3092583"/>
                  <a:pt x="9120451" y="3103194"/>
                </a:cubicBezTo>
                <a:lnTo>
                  <a:pt x="9118428" y="3105352"/>
                </a:lnTo>
                <a:lnTo>
                  <a:pt x="9120451" y="3122346"/>
                </a:lnTo>
                <a:lnTo>
                  <a:pt x="9120451" y="3136238"/>
                </a:lnTo>
                <a:lnTo>
                  <a:pt x="9117349" y="3140419"/>
                </a:lnTo>
                <a:lnTo>
                  <a:pt x="9117349" y="3141498"/>
                </a:lnTo>
                <a:lnTo>
                  <a:pt x="9118428" y="3141498"/>
                </a:lnTo>
                <a:lnTo>
                  <a:pt x="9123688" y="3137317"/>
                </a:lnTo>
                <a:lnTo>
                  <a:pt x="9124767" y="3137317"/>
                </a:lnTo>
                <a:lnTo>
                  <a:pt x="9128004" y="3139340"/>
                </a:lnTo>
                <a:cubicBezTo>
                  <a:pt x="9131061" y="3139340"/>
                  <a:pt x="9133579" y="3137947"/>
                  <a:pt x="9135557" y="3135159"/>
                </a:cubicBezTo>
                <a:lnTo>
                  <a:pt x="9134478" y="3134080"/>
                </a:lnTo>
                <a:lnTo>
                  <a:pt x="9134478" y="3133001"/>
                </a:lnTo>
                <a:lnTo>
                  <a:pt x="9136636" y="3126662"/>
                </a:lnTo>
                <a:lnTo>
                  <a:pt x="9134478" y="3111691"/>
                </a:lnTo>
                <a:lnTo>
                  <a:pt x="9135557" y="3105352"/>
                </a:lnTo>
                <a:lnTo>
                  <a:pt x="9134478" y="3102249"/>
                </a:lnTo>
                <a:lnTo>
                  <a:pt x="9135557" y="3095775"/>
                </a:lnTo>
                <a:lnTo>
                  <a:pt x="9135557" y="3090515"/>
                </a:lnTo>
                <a:lnTo>
                  <a:pt x="9132320" y="3086199"/>
                </a:lnTo>
                <a:cubicBezTo>
                  <a:pt x="9132320" y="3083951"/>
                  <a:pt x="9133399" y="3081479"/>
                  <a:pt x="9135557" y="3078781"/>
                </a:cubicBezTo>
                <a:lnTo>
                  <a:pt x="9135557" y="3076623"/>
                </a:lnTo>
                <a:lnTo>
                  <a:pt x="9134478" y="3075679"/>
                </a:lnTo>
                <a:lnTo>
                  <a:pt x="9134478" y="3074600"/>
                </a:lnTo>
                <a:lnTo>
                  <a:pt x="9129083" y="3075679"/>
                </a:lnTo>
                <a:lnTo>
                  <a:pt x="9124767" y="3075679"/>
                </a:lnTo>
                <a:lnTo>
                  <a:pt x="9118428" y="3071363"/>
                </a:lnTo>
                <a:close/>
                <a:moveTo>
                  <a:pt x="9216078" y="3070284"/>
                </a:moveTo>
                <a:lnTo>
                  <a:pt x="9216078" y="3073521"/>
                </a:lnTo>
                <a:lnTo>
                  <a:pt x="9218236" y="3073521"/>
                </a:lnTo>
                <a:lnTo>
                  <a:pt x="9219315" y="3070284"/>
                </a:lnTo>
                <a:close/>
                <a:moveTo>
                  <a:pt x="8703700" y="3069744"/>
                </a:moveTo>
                <a:lnTo>
                  <a:pt x="8703700" y="3070823"/>
                </a:lnTo>
                <a:lnTo>
                  <a:pt x="8705993" y="3070823"/>
                </a:lnTo>
                <a:lnTo>
                  <a:pt x="8705993" y="3069744"/>
                </a:lnTo>
                <a:close/>
                <a:moveTo>
                  <a:pt x="4063872" y="3069340"/>
                </a:moveTo>
                <a:lnTo>
                  <a:pt x="4066030" y="3071498"/>
                </a:lnTo>
                <a:lnTo>
                  <a:pt x="4066030" y="3069340"/>
                </a:lnTo>
                <a:close/>
                <a:moveTo>
                  <a:pt x="6664792" y="3068261"/>
                </a:moveTo>
                <a:lnTo>
                  <a:pt x="6668029" y="3068261"/>
                </a:lnTo>
                <a:cubicBezTo>
                  <a:pt x="6678999" y="3070509"/>
                  <a:pt x="6684484" y="3072262"/>
                  <a:pt x="6684484" y="3073521"/>
                </a:cubicBezTo>
                <a:lnTo>
                  <a:pt x="6675717" y="3081883"/>
                </a:lnTo>
                <a:lnTo>
                  <a:pt x="6669108" y="3081883"/>
                </a:lnTo>
                <a:cubicBezTo>
                  <a:pt x="6665062" y="3081883"/>
                  <a:pt x="6661420" y="3079455"/>
                  <a:pt x="6658183" y="3074600"/>
                </a:cubicBezTo>
                <a:lnTo>
                  <a:pt x="6658183" y="3073521"/>
                </a:lnTo>
                <a:close/>
                <a:moveTo>
                  <a:pt x="6653732" y="3068261"/>
                </a:moveTo>
                <a:lnTo>
                  <a:pt x="6656025" y="3070284"/>
                </a:lnTo>
                <a:lnTo>
                  <a:pt x="6656025" y="3075544"/>
                </a:lnTo>
                <a:cubicBezTo>
                  <a:pt x="6656025" y="3077522"/>
                  <a:pt x="6652339" y="3078961"/>
                  <a:pt x="6644965" y="3079860"/>
                </a:cubicBezTo>
                <a:lnTo>
                  <a:pt x="6640649" y="3079860"/>
                </a:lnTo>
                <a:lnTo>
                  <a:pt x="6634040" y="3078781"/>
                </a:lnTo>
                <a:lnTo>
                  <a:pt x="6629589" y="3079860"/>
                </a:lnTo>
                <a:cubicBezTo>
                  <a:pt x="6624104" y="3079860"/>
                  <a:pt x="6620463" y="3078107"/>
                  <a:pt x="6618664" y="3074600"/>
                </a:cubicBezTo>
                <a:lnTo>
                  <a:pt x="6618664" y="3073521"/>
                </a:lnTo>
                <a:cubicBezTo>
                  <a:pt x="6618664" y="3072082"/>
                  <a:pt x="6621227" y="3070644"/>
                  <a:pt x="6626352" y="3069205"/>
                </a:cubicBezTo>
                <a:lnTo>
                  <a:pt x="6634040" y="3070284"/>
                </a:lnTo>
                <a:close/>
                <a:moveTo>
                  <a:pt x="9250471" y="3067182"/>
                </a:moveTo>
                <a:cubicBezTo>
                  <a:pt x="9250471" y="3069789"/>
                  <a:pt x="9247279" y="3071543"/>
                  <a:pt x="9240895" y="3072442"/>
                </a:cubicBezTo>
                <a:cubicBezTo>
                  <a:pt x="9240895" y="3074600"/>
                  <a:pt x="9240176" y="3075679"/>
                  <a:pt x="9238737" y="3075679"/>
                </a:cubicBezTo>
                <a:lnTo>
                  <a:pt x="9241974" y="3087278"/>
                </a:lnTo>
                <a:cubicBezTo>
                  <a:pt x="9241974" y="3092224"/>
                  <a:pt x="9240176" y="3094696"/>
                  <a:pt x="9236579" y="3094696"/>
                </a:cubicBezTo>
                <a:lnTo>
                  <a:pt x="9236579" y="3096854"/>
                </a:lnTo>
                <a:cubicBezTo>
                  <a:pt x="9239456" y="3096854"/>
                  <a:pt x="9240895" y="3097933"/>
                  <a:pt x="9240895" y="3100091"/>
                </a:cubicBezTo>
                <a:lnTo>
                  <a:pt x="9237658" y="3105352"/>
                </a:lnTo>
                <a:lnTo>
                  <a:pt x="9240895" y="3110747"/>
                </a:lnTo>
                <a:lnTo>
                  <a:pt x="9240895" y="3111691"/>
                </a:lnTo>
                <a:lnTo>
                  <a:pt x="9239816" y="3117086"/>
                </a:lnTo>
                <a:lnTo>
                  <a:pt x="9240895" y="3118165"/>
                </a:lnTo>
                <a:lnTo>
                  <a:pt x="9246290" y="3117086"/>
                </a:lnTo>
                <a:lnTo>
                  <a:pt x="9248313" y="3117086"/>
                </a:lnTo>
                <a:lnTo>
                  <a:pt x="9251550" y="3120323"/>
                </a:lnTo>
                <a:cubicBezTo>
                  <a:pt x="9251550" y="3125448"/>
                  <a:pt x="9250471" y="3128280"/>
                  <a:pt x="9248313" y="3128820"/>
                </a:cubicBezTo>
                <a:lnTo>
                  <a:pt x="9247234" y="3128820"/>
                </a:lnTo>
                <a:lnTo>
                  <a:pt x="9247234" y="3126662"/>
                </a:lnTo>
                <a:cubicBezTo>
                  <a:pt x="9244087" y="3126662"/>
                  <a:pt x="9240895" y="3127696"/>
                  <a:pt x="9237658" y="3129764"/>
                </a:cubicBezTo>
                <a:lnTo>
                  <a:pt x="9239816" y="3136238"/>
                </a:lnTo>
                <a:lnTo>
                  <a:pt x="9238737" y="3142577"/>
                </a:lnTo>
                <a:cubicBezTo>
                  <a:pt x="9240176" y="3142577"/>
                  <a:pt x="9241255" y="3144690"/>
                  <a:pt x="9241974" y="3148917"/>
                </a:cubicBezTo>
                <a:lnTo>
                  <a:pt x="9236579" y="3158492"/>
                </a:lnTo>
                <a:lnTo>
                  <a:pt x="9240895" y="3162808"/>
                </a:lnTo>
                <a:lnTo>
                  <a:pt x="9240895" y="3168069"/>
                </a:lnTo>
                <a:cubicBezTo>
                  <a:pt x="9240895" y="3169507"/>
                  <a:pt x="9239816" y="3170227"/>
                  <a:pt x="9237658" y="3170227"/>
                </a:cubicBezTo>
                <a:lnTo>
                  <a:pt x="9238737" y="3171306"/>
                </a:lnTo>
                <a:lnTo>
                  <a:pt x="9238737" y="3175487"/>
                </a:lnTo>
                <a:lnTo>
                  <a:pt x="9237658" y="3180882"/>
                </a:lnTo>
                <a:lnTo>
                  <a:pt x="9243053" y="3185063"/>
                </a:lnTo>
                <a:lnTo>
                  <a:pt x="9259103" y="3179803"/>
                </a:lnTo>
                <a:lnTo>
                  <a:pt x="9266656" y="3181961"/>
                </a:lnTo>
                <a:lnTo>
                  <a:pt x="9266656" y="3180882"/>
                </a:lnTo>
                <a:lnTo>
                  <a:pt x="9267735" y="3174408"/>
                </a:lnTo>
                <a:cubicBezTo>
                  <a:pt x="9264858" y="3174408"/>
                  <a:pt x="9263419" y="3173733"/>
                  <a:pt x="9263419" y="3172385"/>
                </a:cubicBezTo>
                <a:lnTo>
                  <a:pt x="9263419" y="3171306"/>
                </a:lnTo>
                <a:cubicBezTo>
                  <a:pt x="9263419" y="3169867"/>
                  <a:pt x="9264498" y="3169148"/>
                  <a:pt x="9266656" y="3169148"/>
                </a:cubicBezTo>
                <a:cubicBezTo>
                  <a:pt x="9265937" y="3159796"/>
                  <a:pt x="9264858" y="3154491"/>
                  <a:pt x="9263419" y="3153232"/>
                </a:cubicBezTo>
                <a:lnTo>
                  <a:pt x="9263419" y="3149995"/>
                </a:lnTo>
                <a:lnTo>
                  <a:pt x="9267735" y="3135159"/>
                </a:lnTo>
                <a:cubicBezTo>
                  <a:pt x="9266297" y="3135159"/>
                  <a:pt x="9265577" y="3134080"/>
                  <a:pt x="9265577" y="3131922"/>
                </a:cubicBezTo>
                <a:lnTo>
                  <a:pt x="9263419" y="3127741"/>
                </a:lnTo>
                <a:lnTo>
                  <a:pt x="9261261" y="3127741"/>
                </a:lnTo>
                <a:lnTo>
                  <a:pt x="9251550" y="3131922"/>
                </a:lnTo>
                <a:lnTo>
                  <a:pt x="9250471" y="3128820"/>
                </a:lnTo>
                <a:cubicBezTo>
                  <a:pt x="9252269" y="3123155"/>
                  <a:pt x="9253708" y="3120323"/>
                  <a:pt x="9254787" y="3120323"/>
                </a:cubicBezTo>
                <a:lnTo>
                  <a:pt x="9265577" y="3121267"/>
                </a:lnTo>
                <a:lnTo>
                  <a:pt x="9263419" y="3116007"/>
                </a:lnTo>
                <a:lnTo>
                  <a:pt x="9268814" y="3107510"/>
                </a:lnTo>
                <a:lnTo>
                  <a:pt x="9268814" y="3106431"/>
                </a:lnTo>
                <a:cubicBezTo>
                  <a:pt x="9266656" y="3103823"/>
                  <a:pt x="9265577" y="3101350"/>
                  <a:pt x="9265577" y="3099012"/>
                </a:cubicBezTo>
                <a:lnTo>
                  <a:pt x="9265577" y="3093752"/>
                </a:lnTo>
                <a:cubicBezTo>
                  <a:pt x="9263419" y="3093752"/>
                  <a:pt x="9262340" y="3093033"/>
                  <a:pt x="9262340" y="3091595"/>
                </a:cubicBezTo>
                <a:lnTo>
                  <a:pt x="9262340" y="3089436"/>
                </a:lnTo>
                <a:lnTo>
                  <a:pt x="9264498" y="3086199"/>
                </a:lnTo>
                <a:cubicBezTo>
                  <a:pt x="9262340" y="3083592"/>
                  <a:pt x="9261261" y="3081119"/>
                  <a:pt x="9261261" y="3078781"/>
                </a:cubicBezTo>
                <a:cubicBezTo>
                  <a:pt x="9261261" y="3076893"/>
                  <a:pt x="9263419" y="3073701"/>
                  <a:pt x="9267735" y="3069205"/>
                </a:cubicBezTo>
                <a:lnTo>
                  <a:pt x="9265577" y="3067182"/>
                </a:lnTo>
                <a:lnTo>
                  <a:pt x="9264498" y="3068126"/>
                </a:lnTo>
                <a:lnTo>
                  <a:pt x="9263419" y="3068126"/>
                </a:lnTo>
                <a:close/>
                <a:moveTo>
                  <a:pt x="7737075" y="3066507"/>
                </a:moveTo>
                <a:cubicBezTo>
                  <a:pt x="7737075" y="3067946"/>
                  <a:pt x="7735996" y="3068665"/>
                  <a:pt x="7733838" y="3068665"/>
                </a:cubicBezTo>
                <a:lnTo>
                  <a:pt x="7733838" y="3069744"/>
                </a:lnTo>
                <a:lnTo>
                  <a:pt x="7735996" y="3069744"/>
                </a:lnTo>
                <a:cubicBezTo>
                  <a:pt x="7735996" y="3068306"/>
                  <a:pt x="7737075" y="3067586"/>
                  <a:pt x="7739233" y="3067586"/>
                </a:cubicBezTo>
                <a:lnTo>
                  <a:pt x="7739233" y="3066507"/>
                </a:lnTo>
                <a:close/>
                <a:moveTo>
                  <a:pt x="6232125" y="3066507"/>
                </a:moveTo>
                <a:cubicBezTo>
                  <a:pt x="6232125" y="3067946"/>
                  <a:pt x="6231046" y="3068665"/>
                  <a:pt x="6228888" y="3068665"/>
                </a:cubicBezTo>
                <a:lnTo>
                  <a:pt x="6228888" y="3069744"/>
                </a:lnTo>
                <a:lnTo>
                  <a:pt x="6231046" y="3069744"/>
                </a:lnTo>
                <a:cubicBezTo>
                  <a:pt x="6231046" y="3068306"/>
                  <a:pt x="6232125" y="3067586"/>
                  <a:pt x="6234283" y="3067586"/>
                </a:cubicBezTo>
                <a:lnTo>
                  <a:pt x="6234283" y="3066507"/>
                </a:lnTo>
                <a:close/>
                <a:moveTo>
                  <a:pt x="1722993" y="3065024"/>
                </a:moveTo>
                <a:lnTo>
                  <a:pt x="1717733" y="3067182"/>
                </a:lnTo>
                <a:lnTo>
                  <a:pt x="1719756" y="3069340"/>
                </a:lnTo>
                <a:lnTo>
                  <a:pt x="1724074" y="3068261"/>
                </a:lnTo>
                <a:lnTo>
                  <a:pt x="1724074" y="3065024"/>
                </a:lnTo>
                <a:close/>
                <a:moveTo>
                  <a:pt x="2587030" y="3064596"/>
                </a:moveTo>
                <a:lnTo>
                  <a:pt x="2587030" y="3065675"/>
                </a:lnTo>
                <a:lnTo>
                  <a:pt x="2589187" y="3065675"/>
                </a:lnTo>
                <a:lnTo>
                  <a:pt x="2589187" y="3064596"/>
                </a:lnTo>
                <a:close/>
                <a:moveTo>
                  <a:pt x="5703562" y="3064349"/>
                </a:moveTo>
                <a:lnTo>
                  <a:pt x="5705720" y="3064349"/>
                </a:lnTo>
                <a:lnTo>
                  <a:pt x="5705720" y="3066507"/>
                </a:lnTo>
                <a:lnTo>
                  <a:pt x="5712194" y="3066507"/>
                </a:lnTo>
                <a:lnTo>
                  <a:pt x="5715431" y="3064349"/>
                </a:lnTo>
                <a:cubicBezTo>
                  <a:pt x="5721006" y="3068306"/>
                  <a:pt x="5728919" y="3071183"/>
                  <a:pt x="5739169" y="3072981"/>
                </a:cubicBezTo>
                <a:lnTo>
                  <a:pt x="5739169" y="3078376"/>
                </a:lnTo>
                <a:lnTo>
                  <a:pt x="5742406" y="3075139"/>
                </a:lnTo>
                <a:cubicBezTo>
                  <a:pt x="5748521" y="3076938"/>
                  <a:pt x="5756793" y="3082333"/>
                  <a:pt x="5767223" y="3091324"/>
                </a:cubicBezTo>
                <a:lnTo>
                  <a:pt x="5768302" y="3090245"/>
                </a:lnTo>
                <a:lnTo>
                  <a:pt x="5770460" y="3093482"/>
                </a:lnTo>
                <a:lnTo>
                  <a:pt x="5769381" y="3096719"/>
                </a:lnTo>
                <a:lnTo>
                  <a:pt x="5771539" y="3115063"/>
                </a:lnTo>
                <a:cubicBezTo>
                  <a:pt x="5765965" y="3128730"/>
                  <a:pt x="5758771" y="3135564"/>
                  <a:pt x="5749959" y="3135564"/>
                </a:cubicBezTo>
                <a:lnTo>
                  <a:pt x="5748880" y="3134485"/>
                </a:lnTo>
                <a:lnTo>
                  <a:pt x="5747801" y="3134485"/>
                </a:lnTo>
                <a:lnTo>
                  <a:pt x="5745643" y="3136643"/>
                </a:lnTo>
                <a:cubicBezTo>
                  <a:pt x="5731976" y="3131967"/>
                  <a:pt x="5725142" y="3124054"/>
                  <a:pt x="5725142" y="3112905"/>
                </a:cubicBezTo>
                <a:cubicBezTo>
                  <a:pt x="5723524" y="3099777"/>
                  <a:pt x="5715971" y="3086469"/>
                  <a:pt x="5702483" y="3072981"/>
                </a:cubicBezTo>
                <a:lnTo>
                  <a:pt x="5702483" y="3071902"/>
                </a:lnTo>
                <a:lnTo>
                  <a:pt x="5704641" y="3069744"/>
                </a:lnTo>
                <a:lnTo>
                  <a:pt x="5704641" y="3067586"/>
                </a:lnTo>
                <a:lnTo>
                  <a:pt x="5701404" y="3069744"/>
                </a:lnTo>
                <a:lnTo>
                  <a:pt x="5700325" y="3069744"/>
                </a:lnTo>
                <a:lnTo>
                  <a:pt x="5700325" y="3067586"/>
                </a:lnTo>
                <a:close/>
                <a:moveTo>
                  <a:pt x="3693788" y="3064349"/>
                </a:moveTo>
                <a:lnTo>
                  <a:pt x="3695946" y="3064349"/>
                </a:lnTo>
                <a:lnTo>
                  <a:pt x="3695946" y="3066507"/>
                </a:lnTo>
                <a:lnTo>
                  <a:pt x="3702420" y="3066507"/>
                </a:lnTo>
                <a:lnTo>
                  <a:pt x="3705657" y="3064349"/>
                </a:lnTo>
                <a:cubicBezTo>
                  <a:pt x="3711231" y="3068306"/>
                  <a:pt x="3719144" y="3071183"/>
                  <a:pt x="3729395" y="3072981"/>
                </a:cubicBezTo>
                <a:lnTo>
                  <a:pt x="3729395" y="3078376"/>
                </a:lnTo>
                <a:lnTo>
                  <a:pt x="3732632" y="3075139"/>
                </a:lnTo>
                <a:cubicBezTo>
                  <a:pt x="3738746" y="3076938"/>
                  <a:pt x="3747018" y="3082333"/>
                  <a:pt x="3757449" y="3091324"/>
                </a:cubicBezTo>
                <a:lnTo>
                  <a:pt x="3758528" y="3090245"/>
                </a:lnTo>
                <a:lnTo>
                  <a:pt x="3760686" y="3093482"/>
                </a:lnTo>
                <a:lnTo>
                  <a:pt x="3759607" y="3096719"/>
                </a:lnTo>
                <a:lnTo>
                  <a:pt x="3761765" y="3115063"/>
                </a:lnTo>
                <a:cubicBezTo>
                  <a:pt x="3756190" y="3128730"/>
                  <a:pt x="3748996" y="3135564"/>
                  <a:pt x="3740185" y="3135564"/>
                </a:cubicBezTo>
                <a:lnTo>
                  <a:pt x="3739106" y="3134485"/>
                </a:lnTo>
                <a:lnTo>
                  <a:pt x="3738027" y="3134485"/>
                </a:lnTo>
                <a:lnTo>
                  <a:pt x="3735869" y="3136643"/>
                </a:lnTo>
                <a:cubicBezTo>
                  <a:pt x="3722201" y="3131967"/>
                  <a:pt x="3715368" y="3124054"/>
                  <a:pt x="3715368" y="3112905"/>
                </a:cubicBezTo>
                <a:cubicBezTo>
                  <a:pt x="3713749" y="3099777"/>
                  <a:pt x="3706196" y="3086469"/>
                  <a:pt x="3692709" y="3072981"/>
                </a:cubicBezTo>
                <a:lnTo>
                  <a:pt x="3692709" y="3071902"/>
                </a:lnTo>
                <a:lnTo>
                  <a:pt x="3694867" y="3069744"/>
                </a:lnTo>
                <a:lnTo>
                  <a:pt x="3694867" y="3067586"/>
                </a:lnTo>
                <a:lnTo>
                  <a:pt x="3691630" y="3069744"/>
                </a:lnTo>
                <a:lnTo>
                  <a:pt x="3690551" y="3069744"/>
                </a:lnTo>
                <a:lnTo>
                  <a:pt x="3690551" y="3067586"/>
                </a:lnTo>
                <a:close/>
                <a:moveTo>
                  <a:pt x="9149584" y="3063945"/>
                </a:moveTo>
                <a:lnTo>
                  <a:pt x="9149584" y="3065024"/>
                </a:lnTo>
                <a:lnTo>
                  <a:pt x="9151742" y="3065024"/>
                </a:lnTo>
                <a:lnTo>
                  <a:pt x="9151742" y="3063945"/>
                </a:lnTo>
                <a:close/>
                <a:moveTo>
                  <a:pt x="9146347" y="3063945"/>
                </a:moveTo>
                <a:lnTo>
                  <a:pt x="9146347" y="3065024"/>
                </a:lnTo>
                <a:lnTo>
                  <a:pt x="9148505" y="3065024"/>
                </a:lnTo>
                <a:lnTo>
                  <a:pt x="9148505" y="3063945"/>
                </a:lnTo>
                <a:close/>
                <a:moveTo>
                  <a:pt x="8690617" y="3062326"/>
                </a:moveTo>
                <a:lnTo>
                  <a:pt x="8689538" y="3063405"/>
                </a:lnTo>
                <a:lnTo>
                  <a:pt x="8689538" y="3066642"/>
                </a:lnTo>
                <a:lnTo>
                  <a:pt x="8690617" y="3066642"/>
                </a:lnTo>
                <a:lnTo>
                  <a:pt x="8692775" y="3064484"/>
                </a:lnTo>
                <a:close/>
                <a:moveTo>
                  <a:pt x="7750023" y="3062191"/>
                </a:moveTo>
                <a:lnTo>
                  <a:pt x="7750023" y="3063270"/>
                </a:lnTo>
                <a:lnTo>
                  <a:pt x="7752181" y="3063270"/>
                </a:lnTo>
                <a:lnTo>
                  <a:pt x="7752181" y="3062191"/>
                </a:lnTo>
                <a:close/>
                <a:moveTo>
                  <a:pt x="6245073" y="3062191"/>
                </a:moveTo>
                <a:lnTo>
                  <a:pt x="6245073" y="3063270"/>
                </a:lnTo>
                <a:lnTo>
                  <a:pt x="6247231" y="3063270"/>
                </a:lnTo>
                <a:lnTo>
                  <a:pt x="6247231" y="3062191"/>
                </a:lnTo>
                <a:close/>
                <a:moveTo>
                  <a:pt x="4257958" y="3061922"/>
                </a:moveTo>
                <a:lnTo>
                  <a:pt x="4257958" y="3062866"/>
                </a:lnTo>
                <a:lnTo>
                  <a:pt x="4261195" y="3062866"/>
                </a:lnTo>
                <a:lnTo>
                  <a:pt x="4261195" y="3061922"/>
                </a:lnTo>
                <a:close/>
                <a:moveTo>
                  <a:pt x="1749565" y="3061922"/>
                </a:moveTo>
                <a:lnTo>
                  <a:pt x="1749565" y="3065024"/>
                </a:lnTo>
                <a:lnTo>
                  <a:pt x="1750508" y="3065024"/>
                </a:lnTo>
                <a:lnTo>
                  <a:pt x="1750508" y="3061922"/>
                </a:lnTo>
                <a:close/>
                <a:moveTo>
                  <a:pt x="5122263" y="3061382"/>
                </a:moveTo>
                <a:lnTo>
                  <a:pt x="5122263" y="3063540"/>
                </a:lnTo>
                <a:lnTo>
                  <a:pt x="5124421" y="3063540"/>
                </a:lnTo>
                <a:close/>
                <a:moveTo>
                  <a:pt x="4174740" y="3060843"/>
                </a:moveTo>
                <a:lnTo>
                  <a:pt x="4176898" y="3062866"/>
                </a:lnTo>
                <a:lnTo>
                  <a:pt x="4181214" y="3062866"/>
                </a:lnTo>
                <a:lnTo>
                  <a:pt x="4181214" y="3061922"/>
                </a:lnTo>
                <a:close/>
                <a:moveTo>
                  <a:pt x="9290259" y="3060708"/>
                </a:moveTo>
                <a:lnTo>
                  <a:pt x="9290259" y="3062866"/>
                </a:lnTo>
                <a:lnTo>
                  <a:pt x="9291338" y="3062866"/>
                </a:lnTo>
                <a:lnTo>
                  <a:pt x="9291338" y="3060708"/>
                </a:lnTo>
                <a:close/>
                <a:moveTo>
                  <a:pt x="8781388" y="3060303"/>
                </a:moveTo>
                <a:lnTo>
                  <a:pt x="8781388" y="3061247"/>
                </a:lnTo>
                <a:lnTo>
                  <a:pt x="8784760" y="3062326"/>
                </a:lnTo>
                <a:lnTo>
                  <a:pt x="8786918" y="3062326"/>
                </a:lnTo>
                <a:lnTo>
                  <a:pt x="8786918" y="3061247"/>
                </a:lnTo>
                <a:lnTo>
                  <a:pt x="8782602" y="3060303"/>
                </a:lnTo>
                <a:close/>
                <a:moveTo>
                  <a:pt x="8772756" y="3060303"/>
                </a:moveTo>
                <a:lnTo>
                  <a:pt x="8772756" y="3063405"/>
                </a:lnTo>
                <a:lnTo>
                  <a:pt x="8774914" y="3061247"/>
                </a:lnTo>
                <a:lnTo>
                  <a:pt x="8775993" y="3062326"/>
                </a:lnTo>
                <a:lnTo>
                  <a:pt x="8780309" y="3062326"/>
                </a:lnTo>
                <a:lnTo>
                  <a:pt x="8778151" y="3060303"/>
                </a:lnTo>
                <a:close/>
                <a:moveTo>
                  <a:pt x="2617376" y="3060280"/>
                </a:moveTo>
                <a:lnTo>
                  <a:pt x="2617376" y="3061359"/>
                </a:lnTo>
                <a:lnTo>
                  <a:pt x="2620613" y="3062438"/>
                </a:lnTo>
                <a:lnTo>
                  <a:pt x="2620613" y="3060280"/>
                </a:lnTo>
                <a:close/>
                <a:moveTo>
                  <a:pt x="8282498" y="3058954"/>
                </a:moveTo>
                <a:lnTo>
                  <a:pt x="8282498" y="3060033"/>
                </a:lnTo>
                <a:lnTo>
                  <a:pt x="8285735" y="3060033"/>
                </a:lnTo>
                <a:lnTo>
                  <a:pt x="8285735" y="3058954"/>
                </a:lnTo>
                <a:close/>
                <a:moveTo>
                  <a:pt x="7744628" y="3058954"/>
                </a:moveTo>
                <a:lnTo>
                  <a:pt x="7753260" y="3058954"/>
                </a:lnTo>
                <a:lnTo>
                  <a:pt x="7769445" y="3072027"/>
                </a:lnTo>
                <a:lnTo>
                  <a:pt x="7769445" y="3075139"/>
                </a:lnTo>
                <a:lnTo>
                  <a:pt x="7770524" y="3075139"/>
                </a:lnTo>
                <a:lnTo>
                  <a:pt x="7770524" y="3072898"/>
                </a:lnTo>
                <a:lnTo>
                  <a:pt x="7781314" y="3081613"/>
                </a:lnTo>
                <a:lnTo>
                  <a:pt x="7780235" y="3082692"/>
                </a:lnTo>
                <a:lnTo>
                  <a:pt x="7780235" y="3083771"/>
                </a:lnTo>
                <a:lnTo>
                  <a:pt x="7781314" y="3084850"/>
                </a:lnTo>
                <a:cubicBezTo>
                  <a:pt x="7781314" y="3106790"/>
                  <a:pt x="7774481" y="3121896"/>
                  <a:pt x="7760813" y="3130169"/>
                </a:cubicBezTo>
                <a:lnTo>
                  <a:pt x="7745707" y="3145275"/>
                </a:lnTo>
                <a:lnTo>
                  <a:pt x="7737075" y="3147433"/>
                </a:lnTo>
                <a:cubicBezTo>
                  <a:pt x="7732040" y="3145635"/>
                  <a:pt x="7729522" y="3144196"/>
                  <a:pt x="7729522" y="3143117"/>
                </a:cubicBezTo>
                <a:lnTo>
                  <a:pt x="7729522" y="3142038"/>
                </a:lnTo>
                <a:cubicBezTo>
                  <a:pt x="7741032" y="3132327"/>
                  <a:pt x="7746786" y="3125133"/>
                  <a:pt x="7746786" y="3120458"/>
                </a:cubicBezTo>
                <a:cubicBezTo>
                  <a:pt x="7742470" y="3117041"/>
                  <a:pt x="7737794" y="3114883"/>
                  <a:pt x="7732759" y="3113984"/>
                </a:cubicBezTo>
                <a:lnTo>
                  <a:pt x="7732759" y="3112905"/>
                </a:lnTo>
                <a:lnTo>
                  <a:pt x="7733838" y="3111826"/>
                </a:lnTo>
                <a:lnTo>
                  <a:pt x="7733838" y="3110747"/>
                </a:lnTo>
                <a:lnTo>
                  <a:pt x="7725206" y="3097798"/>
                </a:lnTo>
                <a:lnTo>
                  <a:pt x="7720890" y="3091324"/>
                </a:lnTo>
                <a:lnTo>
                  <a:pt x="7720890" y="3079455"/>
                </a:lnTo>
                <a:cubicBezTo>
                  <a:pt x="7720890" y="3077837"/>
                  <a:pt x="7722688" y="3076758"/>
                  <a:pt x="7726285" y="3076218"/>
                </a:cubicBezTo>
                <a:lnTo>
                  <a:pt x="7725206" y="3075139"/>
                </a:lnTo>
                <a:lnTo>
                  <a:pt x="7725206" y="3074060"/>
                </a:lnTo>
                <a:cubicBezTo>
                  <a:pt x="7728803" y="3068306"/>
                  <a:pt x="7735277" y="3063990"/>
                  <a:pt x="7744628" y="3061112"/>
                </a:cubicBezTo>
                <a:close/>
                <a:moveTo>
                  <a:pt x="6239678" y="3058954"/>
                </a:moveTo>
                <a:lnTo>
                  <a:pt x="6248310" y="3058954"/>
                </a:lnTo>
                <a:lnTo>
                  <a:pt x="6264495" y="3072027"/>
                </a:lnTo>
                <a:lnTo>
                  <a:pt x="6264495" y="3075139"/>
                </a:lnTo>
                <a:lnTo>
                  <a:pt x="6265574" y="3075139"/>
                </a:lnTo>
                <a:lnTo>
                  <a:pt x="6265574" y="3072898"/>
                </a:lnTo>
                <a:lnTo>
                  <a:pt x="6276364" y="3081613"/>
                </a:lnTo>
                <a:lnTo>
                  <a:pt x="6275285" y="3082692"/>
                </a:lnTo>
                <a:lnTo>
                  <a:pt x="6275285" y="3083771"/>
                </a:lnTo>
                <a:lnTo>
                  <a:pt x="6276364" y="3084850"/>
                </a:lnTo>
                <a:cubicBezTo>
                  <a:pt x="6276364" y="3106790"/>
                  <a:pt x="6269531" y="3121896"/>
                  <a:pt x="6255863" y="3130169"/>
                </a:cubicBezTo>
                <a:lnTo>
                  <a:pt x="6240757" y="3145275"/>
                </a:lnTo>
                <a:lnTo>
                  <a:pt x="6232125" y="3147433"/>
                </a:lnTo>
                <a:cubicBezTo>
                  <a:pt x="6227090" y="3145635"/>
                  <a:pt x="6224572" y="3144196"/>
                  <a:pt x="6224572" y="3143117"/>
                </a:cubicBezTo>
                <a:lnTo>
                  <a:pt x="6224572" y="3142038"/>
                </a:lnTo>
                <a:cubicBezTo>
                  <a:pt x="6236082" y="3132327"/>
                  <a:pt x="6241836" y="3125133"/>
                  <a:pt x="6241836" y="3120458"/>
                </a:cubicBezTo>
                <a:cubicBezTo>
                  <a:pt x="6237520" y="3117041"/>
                  <a:pt x="6232845" y="3114883"/>
                  <a:pt x="6227809" y="3113984"/>
                </a:cubicBezTo>
                <a:lnTo>
                  <a:pt x="6227809" y="3112905"/>
                </a:lnTo>
                <a:lnTo>
                  <a:pt x="6228888" y="3111826"/>
                </a:lnTo>
                <a:lnTo>
                  <a:pt x="6228888" y="3110747"/>
                </a:lnTo>
                <a:cubicBezTo>
                  <a:pt x="6220256" y="3110747"/>
                  <a:pt x="6215940" y="3104273"/>
                  <a:pt x="6215940" y="3091324"/>
                </a:cubicBezTo>
                <a:lnTo>
                  <a:pt x="6215940" y="3079455"/>
                </a:lnTo>
                <a:cubicBezTo>
                  <a:pt x="6215940" y="3077837"/>
                  <a:pt x="6217739" y="3076758"/>
                  <a:pt x="6221335" y="3076218"/>
                </a:cubicBezTo>
                <a:lnTo>
                  <a:pt x="6220256" y="3075139"/>
                </a:lnTo>
                <a:lnTo>
                  <a:pt x="6220256" y="3074060"/>
                </a:lnTo>
                <a:cubicBezTo>
                  <a:pt x="6223853" y="3068306"/>
                  <a:pt x="6230327" y="3063990"/>
                  <a:pt x="6239678" y="3061112"/>
                </a:cubicBezTo>
                <a:close/>
                <a:moveTo>
                  <a:pt x="8197121" y="3057875"/>
                </a:moveTo>
                <a:lnTo>
                  <a:pt x="8199279" y="3060033"/>
                </a:lnTo>
                <a:lnTo>
                  <a:pt x="8203595" y="3060033"/>
                </a:lnTo>
                <a:lnTo>
                  <a:pt x="8203595" y="3058954"/>
                </a:lnTo>
                <a:close/>
                <a:moveTo>
                  <a:pt x="8183904" y="3057875"/>
                </a:moveTo>
                <a:lnTo>
                  <a:pt x="8183904" y="3061112"/>
                </a:lnTo>
                <a:lnTo>
                  <a:pt x="8184983" y="3061112"/>
                </a:lnTo>
                <a:lnTo>
                  <a:pt x="8187141" y="3058954"/>
                </a:lnTo>
                <a:lnTo>
                  <a:pt x="8187141" y="3057875"/>
                </a:lnTo>
                <a:close/>
                <a:moveTo>
                  <a:pt x="7106630" y="3057694"/>
                </a:moveTo>
                <a:lnTo>
                  <a:pt x="7105551" y="3058773"/>
                </a:lnTo>
                <a:lnTo>
                  <a:pt x="7105551" y="3059852"/>
                </a:lnTo>
                <a:lnTo>
                  <a:pt x="7113104" y="3066461"/>
                </a:lnTo>
                <a:lnTo>
                  <a:pt x="7114183" y="3066461"/>
                </a:lnTo>
                <a:lnTo>
                  <a:pt x="7114183" y="3063089"/>
                </a:lnTo>
                <a:cubicBezTo>
                  <a:pt x="7113823" y="3061291"/>
                  <a:pt x="7111306" y="3059492"/>
                  <a:pt x="7106630" y="3057694"/>
                </a:cubicBezTo>
                <a:close/>
                <a:moveTo>
                  <a:pt x="4042562" y="3057606"/>
                </a:moveTo>
                <a:lnTo>
                  <a:pt x="4054296" y="3060843"/>
                </a:lnTo>
                <a:lnTo>
                  <a:pt x="4058612" y="3059764"/>
                </a:lnTo>
                <a:cubicBezTo>
                  <a:pt x="4061938" y="3061652"/>
                  <a:pt x="4070435" y="3063765"/>
                  <a:pt x="4084103" y="3066103"/>
                </a:cubicBezTo>
                <a:cubicBezTo>
                  <a:pt x="4084103" y="3067721"/>
                  <a:pt x="4088015" y="3069160"/>
                  <a:pt x="4095837" y="3070419"/>
                </a:cubicBezTo>
                <a:lnTo>
                  <a:pt x="4100153" y="3079995"/>
                </a:lnTo>
                <a:cubicBezTo>
                  <a:pt x="4100153" y="3099867"/>
                  <a:pt x="4095522" y="3109802"/>
                  <a:pt x="4086261" y="3109802"/>
                </a:cubicBezTo>
                <a:lnTo>
                  <a:pt x="4083159" y="3109802"/>
                </a:lnTo>
                <a:cubicBezTo>
                  <a:pt x="4072639" y="3109802"/>
                  <a:pt x="4065850" y="3106251"/>
                  <a:pt x="4062793" y="3099147"/>
                </a:cubicBezTo>
                <a:lnTo>
                  <a:pt x="4064951" y="3090650"/>
                </a:lnTo>
                <a:lnTo>
                  <a:pt x="4064951" y="3087413"/>
                </a:lnTo>
                <a:lnTo>
                  <a:pt x="4056454" y="3087413"/>
                </a:lnTo>
                <a:cubicBezTo>
                  <a:pt x="4054296" y="3087413"/>
                  <a:pt x="4051463" y="3081748"/>
                  <a:pt x="4047957" y="3070419"/>
                </a:cubicBezTo>
                <a:cubicBezTo>
                  <a:pt x="4042292" y="3069520"/>
                  <a:pt x="4039459" y="3066687"/>
                  <a:pt x="4039459" y="3061922"/>
                </a:cubicBezTo>
                <a:lnTo>
                  <a:pt x="4039459" y="3060843"/>
                </a:lnTo>
                <a:close/>
                <a:moveTo>
                  <a:pt x="7273876" y="3053243"/>
                </a:moveTo>
                <a:lnTo>
                  <a:pt x="7270638" y="3056615"/>
                </a:lnTo>
                <a:lnTo>
                  <a:pt x="7277112" y="3067540"/>
                </a:lnTo>
                <a:lnTo>
                  <a:pt x="7281428" y="3067540"/>
                </a:lnTo>
                <a:lnTo>
                  <a:pt x="7282508" y="3064168"/>
                </a:lnTo>
                <a:cubicBezTo>
                  <a:pt x="7280350" y="3057065"/>
                  <a:pt x="7278192" y="3053423"/>
                  <a:pt x="7276034" y="3053243"/>
                </a:cubicBezTo>
                <a:close/>
                <a:moveTo>
                  <a:pt x="2609824" y="3050434"/>
                </a:moveTo>
                <a:lnTo>
                  <a:pt x="2609824" y="3053671"/>
                </a:lnTo>
                <a:lnTo>
                  <a:pt x="2615218" y="3059066"/>
                </a:lnTo>
                <a:lnTo>
                  <a:pt x="2615218" y="3057987"/>
                </a:lnTo>
                <a:cubicBezTo>
                  <a:pt x="2612342" y="3055110"/>
                  <a:pt x="2610903" y="3052592"/>
                  <a:pt x="2610903" y="3050434"/>
                </a:cubicBezTo>
                <a:close/>
                <a:moveTo>
                  <a:pt x="8275889" y="3050187"/>
                </a:moveTo>
                <a:cubicBezTo>
                  <a:pt x="8276788" y="3053784"/>
                  <a:pt x="8277867" y="3055582"/>
                  <a:pt x="8279126" y="3055582"/>
                </a:cubicBezTo>
                <a:lnTo>
                  <a:pt x="8281419" y="3055582"/>
                </a:lnTo>
                <a:cubicBezTo>
                  <a:pt x="8282857" y="3055582"/>
                  <a:pt x="8283577" y="3054503"/>
                  <a:pt x="8283577" y="3052345"/>
                </a:cubicBezTo>
                <a:lnTo>
                  <a:pt x="8284656" y="3051266"/>
                </a:lnTo>
                <a:lnTo>
                  <a:pt x="8288972" y="3051266"/>
                </a:lnTo>
                <a:cubicBezTo>
                  <a:pt x="8290500" y="3051266"/>
                  <a:pt x="8291264" y="3053065"/>
                  <a:pt x="8291264" y="3056661"/>
                </a:cubicBezTo>
                <a:cubicBezTo>
                  <a:pt x="8306370" y="3062866"/>
                  <a:pt x="8315138" y="3068351"/>
                  <a:pt x="8317565" y="3073116"/>
                </a:cubicBezTo>
                <a:lnTo>
                  <a:pt x="8317565" y="3079725"/>
                </a:lnTo>
                <a:lnTo>
                  <a:pt x="8312035" y="3085255"/>
                </a:lnTo>
                <a:lnTo>
                  <a:pt x="8305426" y="3085255"/>
                </a:lnTo>
                <a:cubicBezTo>
                  <a:pt x="8300841" y="3080849"/>
                  <a:pt x="8297199" y="3078646"/>
                  <a:pt x="8294502" y="3078646"/>
                </a:cubicBezTo>
                <a:lnTo>
                  <a:pt x="8291264" y="3079725"/>
                </a:lnTo>
                <a:lnTo>
                  <a:pt x="8287893" y="3078646"/>
                </a:lnTo>
                <a:lnTo>
                  <a:pt x="8260513" y="3085255"/>
                </a:lnTo>
                <a:lnTo>
                  <a:pt x="8245272" y="3076488"/>
                </a:lnTo>
                <a:lnTo>
                  <a:pt x="8245272" y="3074195"/>
                </a:lnTo>
                <a:cubicBezTo>
                  <a:pt x="8246711" y="3074195"/>
                  <a:pt x="8253275" y="3067272"/>
                  <a:pt x="8264964" y="3053424"/>
                </a:cubicBezTo>
                <a:cubicBezTo>
                  <a:pt x="8268021" y="3051266"/>
                  <a:pt x="8271663" y="3050187"/>
                  <a:pt x="8275889" y="3050187"/>
                </a:cubicBezTo>
                <a:close/>
                <a:moveTo>
                  <a:pt x="8188354" y="3050187"/>
                </a:moveTo>
                <a:lnTo>
                  <a:pt x="8184983" y="3051266"/>
                </a:lnTo>
                <a:lnTo>
                  <a:pt x="8184983" y="3052345"/>
                </a:lnTo>
                <a:cubicBezTo>
                  <a:pt x="8190827" y="3052345"/>
                  <a:pt x="8193750" y="3053424"/>
                  <a:pt x="8193750" y="3055582"/>
                </a:cubicBezTo>
                <a:lnTo>
                  <a:pt x="8195908" y="3055582"/>
                </a:lnTo>
                <a:lnTo>
                  <a:pt x="8195908" y="3054503"/>
                </a:lnTo>
                <a:lnTo>
                  <a:pt x="8193750" y="3051266"/>
                </a:lnTo>
                <a:lnTo>
                  <a:pt x="8190512" y="3052345"/>
                </a:lnTo>
                <a:close/>
                <a:moveTo>
                  <a:pt x="6740457" y="3050187"/>
                </a:moveTo>
                <a:cubicBezTo>
                  <a:pt x="6736051" y="3052705"/>
                  <a:pt x="6733848" y="3055897"/>
                  <a:pt x="6733848" y="3059764"/>
                </a:cubicBezTo>
                <a:lnTo>
                  <a:pt x="6733848" y="3069205"/>
                </a:lnTo>
                <a:lnTo>
                  <a:pt x="6736141" y="3071363"/>
                </a:lnTo>
                <a:lnTo>
                  <a:pt x="6750303" y="3071363"/>
                </a:lnTo>
                <a:lnTo>
                  <a:pt x="6752596" y="3069205"/>
                </a:lnTo>
                <a:cubicBezTo>
                  <a:pt x="6747111" y="3056527"/>
                  <a:pt x="6743784" y="3050187"/>
                  <a:pt x="6742615" y="3050187"/>
                </a:cubicBezTo>
                <a:close/>
                <a:moveTo>
                  <a:pt x="3191795" y="3050187"/>
                </a:moveTo>
                <a:lnTo>
                  <a:pt x="3193953" y="3052345"/>
                </a:lnTo>
                <a:lnTo>
                  <a:pt x="3193953" y="3050187"/>
                </a:lnTo>
                <a:close/>
                <a:moveTo>
                  <a:pt x="6606526" y="3047085"/>
                </a:moveTo>
                <a:lnTo>
                  <a:pt x="6607739" y="3047085"/>
                </a:lnTo>
                <a:lnTo>
                  <a:pt x="6610976" y="3050187"/>
                </a:lnTo>
                <a:lnTo>
                  <a:pt x="6610976" y="3051266"/>
                </a:lnTo>
                <a:lnTo>
                  <a:pt x="6608818" y="3053424"/>
                </a:lnTo>
                <a:lnTo>
                  <a:pt x="6607739" y="3053424"/>
                </a:lnTo>
                <a:lnTo>
                  <a:pt x="6604368" y="3050187"/>
                </a:lnTo>
                <a:lnTo>
                  <a:pt x="6604368" y="3049243"/>
                </a:lnTo>
                <a:close/>
                <a:moveTo>
                  <a:pt x="7249058" y="3046769"/>
                </a:moveTo>
                <a:lnTo>
                  <a:pt x="7249058" y="3050006"/>
                </a:lnTo>
                <a:lnTo>
                  <a:pt x="7250137" y="3050006"/>
                </a:lnTo>
                <a:lnTo>
                  <a:pt x="7252295" y="3047848"/>
                </a:lnTo>
                <a:lnTo>
                  <a:pt x="7252295" y="3046769"/>
                </a:lnTo>
                <a:close/>
                <a:moveTo>
                  <a:pt x="2696683" y="3045039"/>
                </a:moveTo>
                <a:lnTo>
                  <a:pt x="2696683" y="3048276"/>
                </a:lnTo>
                <a:lnTo>
                  <a:pt x="2697762" y="3048276"/>
                </a:lnTo>
                <a:lnTo>
                  <a:pt x="2697762" y="3045039"/>
                </a:lnTo>
                <a:close/>
                <a:moveTo>
                  <a:pt x="7109867" y="3044611"/>
                </a:moveTo>
                <a:lnTo>
                  <a:pt x="7109867" y="3048927"/>
                </a:lnTo>
                <a:lnTo>
                  <a:pt x="7112025" y="3048927"/>
                </a:lnTo>
                <a:lnTo>
                  <a:pt x="7112025" y="3044611"/>
                </a:lnTo>
                <a:close/>
                <a:moveTo>
                  <a:pt x="6709705" y="3040746"/>
                </a:moveTo>
                <a:lnTo>
                  <a:pt x="6709705" y="3042904"/>
                </a:lnTo>
                <a:lnTo>
                  <a:pt x="6710784" y="3042904"/>
                </a:lnTo>
                <a:lnTo>
                  <a:pt x="6710784" y="3040746"/>
                </a:lnTo>
                <a:close/>
                <a:moveTo>
                  <a:pt x="2638013" y="3039644"/>
                </a:moveTo>
                <a:lnTo>
                  <a:pt x="2640171" y="3039644"/>
                </a:lnTo>
                <a:lnTo>
                  <a:pt x="2640171" y="3040723"/>
                </a:lnTo>
                <a:lnTo>
                  <a:pt x="2638013" y="3040723"/>
                </a:lnTo>
                <a:close/>
                <a:moveTo>
                  <a:pt x="4126859" y="3039532"/>
                </a:moveTo>
                <a:lnTo>
                  <a:pt x="4132119" y="3041555"/>
                </a:lnTo>
                <a:lnTo>
                  <a:pt x="4140616" y="3040476"/>
                </a:lnTo>
                <a:cubicBezTo>
                  <a:pt x="4144212" y="3040476"/>
                  <a:pt x="4146011" y="3041196"/>
                  <a:pt x="4146011" y="3042634"/>
                </a:cubicBezTo>
                <a:lnTo>
                  <a:pt x="4147090" y="3041555"/>
                </a:lnTo>
                <a:lnTo>
                  <a:pt x="4153429" y="3041555"/>
                </a:lnTo>
                <a:cubicBezTo>
                  <a:pt x="4161971" y="3042275"/>
                  <a:pt x="4166242" y="3045827"/>
                  <a:pt x="4166242" y="3052211"/>
                </a:cubicBezTo>
                <a:cubicBezTo>
                  <a:pt x="4162915" y="3052211"/>
                  <a:pt x="4159364" y="3058640"/>
                  <a:pt x="4155587" y="3071498"/>
                </a:cubicBezTo>
                <a:lnTo>
                  <a:pt x="4156666" y="3072577"/>
                </a:lnTo>
                <a:lnTo>
                  <a:pt x="4167321" y="3063945"/>
                </a:lnTo>
                <a:lnTo>
                  <a:pt x="4168400" y="3065024"/>
                </a:lnTo>
                <a:lnTo>
                  <a:pt x="4169479" y="3065024"/>
                </a:lnTo>
                <a:lnTo>
                  <a:pt x="4168400" y="3059764"/>
                </a:lnTo>
                <a:lnTo>
                  <a:pt x="4168400" y="3058685"/>
                </a:lnTo>
                <a:lnTo>
                  <a:pt x="4170558" y="3056527"/>
                </a:lnTo>
                <a:lnTo>
                  <a:pt x="4171637" y="3056527"/>
                </a:lnTo>
                <a:lnTo>
                  <a:pt x="4171637" y="3058685"/>
                </a:lnTo>
                <a:lnTo>
                  <a:pt x="4173661" y="3058685"/>
                </a:lnTo>
                <a:lnTo>
                  <a:pt x="4173661" y="3057606"/>
                </a:lnTo>
                <a:lnTo>
                  <a:pt x="4172716" y="3054369"/>
                </a:lnTo>
                <a:lnTo>
                  <a:pt x="4173661" y="3054369"/>
                </a:lnTo>
                <a:cubicBezTo>
                  <a:pt x="4187058" y="3061652"/>
                  <a:pt x="4195960" y="3067721"/>
                  <a:pt x="4200366" y="3072577"/>
                </a:cubicBezTo>
                <a:lnTo>
                  <a:pt x="4200366" y="3073521"/>
                </a:lnTo>
                <a:lnTo>
                  <a:pt x="4196050" y="3073521"/>
                </a:lnTo>
                <a:lnTo>
                  <a:pt x="4197129" y="3074600"/>
                </a:lnTo>
                <a:lnTo>
                  <a:pt x="4197129" y="3075679"/>
                </a:lnTo>
                <a:lnTo>
                  <a:pt x="4201445" y="3073521"/>
                </a:lnTo>
                <a:lnTo>
                  <a:pt x="4204682" y="3081074"/>
                </a:lnTo>
                <a:lnTo>
                  <a:pt x="4198208" y="3086334"/>
                </a:lnTo>
                <a:lnTo>
                  <a:pt x="4187553" y="3085255"/>
                </a:lnTo>
                <a:lnTo>
                  <a:pt x="4184316" y="3085255"/>
                </a:lnTo>
                <a:lnTo>
                  <a:pt x="4184316" y="3086334"/>
                </a:lnTo>
                <a:lnTo>
                  <a:pt x="4190790" y="3092808"/>
                </a:lnTo>
                <a:lnTo>
                  <a:pt x="4188632" y="3101305"/>
                </a:lnTo>
                <a:cubicBezTo>
                  <a:pt x="4196455" y="3102924"/>
                  <a:pt x="4200366" y="3110027"/>
                  <a:pt x="4200366" y="3122616"/>
                </a:cubicBezTo>
                <a:cubicBezTo>
                  <a:pt x="4201804" y="3122616"/>
                  <a:pt x="4202524" y="3124054"/>
                  <a:pt x="4202524" y="3126932"/>
                </a:cubicBezTo>
                <a:cubicBezTo>
                  <a:pt x="4200186" y="3139700"/>
                  <a:pt x="4196634" y="3146084"/>
                  <a:pt x="4191869" y="3146084"/>
                </a:cubicBezTo>
                <a:lnTo>
                  <a:pt x="4190790" y="3146084"/>
                </a:lnTo>
                <a:cubicBezTo>
                  <a:pt x="4187912" y="3146084"/>
                  <a:pt x="4186474" y="3145365"/>
                  <a:pt x="4186474" y="3143926"/>
                </a:cubicBezTo>
                <a:lnTo>
                  <a:pt x="4181214" y="3147163"/>
                </a:lnTo>
                <a:lnTo>
                  <a:pt x="4163005" y="3141768"/>
                </a:lnTo>
                <a:cubicBezTo>
                  <a:pt x="4163005" y="3144645"/>
                  <a:pt x="4161971" y="3147163"/>
                  <a:pt x="4159903" y="3149321"/>
                </a:cubicBezTo>
                <a:lnTo>
                  <a:pt x="4159903" y="3151344"/>
                </a:lnTo>
                <a:lnTo>
                  <a:pt x="4161926" y="3154581"/>
                </a:lnTo>
                <a:lnTo>
                  <a:pt x="4161926" y="3157818"/>
                </a:lnTo>
                <a:lnTo>
                  <a:pt x="4151271" y="3171710"/>
                </a:lnTo>
                <a:lnTo>
                  <a:pt x="4150327" y="3171710"/>
                </a:lnTo>
                <a:lnTo>
                  <a:pt x="4146011" y="3168473"/>
                </a:lnTo>
                <a:lnTo>
                  <a:pt x="4144932" y="3168473"/>
                </a:lnTo>
                <a:lnTo>
                  <a:pt x="4142774" y="3170631"/>
                </a:lnTo>
                <a:lnTo>
                  <a:pt x="4142774" y="3171710"/>
                </a:lnTo>
                <a:lnTo>
                  <a:pt x="4149248" y="3179128"/>
                </a:lnTo>
                <a:lnTo>
                  <a:pt x="4152350" y="3179128"/>
                </a:lnTo>
                <a:lnTo>
                  <a:pt x="4166242" y="3163078"/>
                </a:lnTo>
                <a:lnTo>
                  <a:pt x="4169479" y="3163078"/>
                </a:lnTo>
                <a:lnTo>
                  <a:pt x="4172716" y="3165236"/>
                </a:lnTo>
                <a:cubicBezTo>
                  <a:pt x="4174065" y="3165236"/>
                  <a:pt x="4174740" y="3164157"/>
                  <a:pt x="4174740" y="3161999"/>
                </a:cubicBezTo>
                <a:lnTo>
                  <a:pt x="4173661" y="3158897"/>
                </a:lnTo>
                <a:lnTo>
                  <a:pt x="4176898" y="3156739"/>
                </a:lnTo>
                <a:lnTo>
                  <a:pt x="4183372" y="3158897"/>
                </a:lnTo>
                <a:lnTo>
                  <a:pt x="4191869" y="3158897"/>
                </a:lnTo>
                <a:lnTo>
                  <a:pt x="4198208" y="3161999"/>
                </a:lnTo>
                <a:lnTo>
                  <a:pt x="4202524" y="3161055"/>
                </a:lnTo>
                <a:lnTo>
                  <a:pt x="4211021" y="3163078"/>
                </a:lnTo>
                <a:lnTo>
                  <a:pt x="4212100" y="3163078"/>
                </a:lnTo>
                <a:cubicBezTo>
                  <a:pt x="4213538" y="3163078"/>
                  <a:pt x="4214977" y="3160965"/>
                  <a:pt x="4216416" y="3156739"/>
                </a:cubicBezTo>
                <a:lnTo>
                  <a:pt x="4217360" y="3156739"/>
                </a:lnTo>
                <a:cubicBezTo>
                  <a:pt x="4216371" y="3149636"/>
                  <a:pt x="4213898" y="3146084"/>
                  <a:pt x="4209942" y="3146084"/>
                </a:cubicBezTo>
                <a:lnTo>
                  <a:pt x="4208863" y="3145005"/>
                </a:lnTo>
                <a:lnTo>
                  <a:pt x="4207784" y="3145005"/>
                </a:lnTo>
                <a:lnTo>
                  <a:pt x="4203603" y="3146084"/>
                </a:lnTo>
                <a:lnTo>
                  <a:pt x="4202524" y="3145005"/>
                </a:lnTo>
                <a:lnTo>
                  <a:pt x="4202524" y="3143926"/>
                </a:lnTo>
                <a:cubicBezTo>
                  <a:pt x="4202524" y="3141768"/>
                  <a:pt x="4206075" y="3140689"/>
                  <a:pt x="4213179" y="3140689"/>
                </a:cubicBezTo>
                <a:cubicBezTo>
                  <a:pt x="4213898" y="3138621"/>
                  <a:pt x="4216011" y="3137587"/>
                  <a:pt x="4219518" y="3137587"/>
                </a:cubicBezTo>
                <a:lnTo>
                  <a:pt x="4227071" y="3138666"/>
                </a:lnTo>
                <a:lnTo>
                  <a:pt x="4228150" y="3137587"/>
                </a:lnTo>
                <a:lnTo>
                  <a:pt x="4221676" y="3128011"/>
                </a:lnTo>
                <a:lnTo>
                  <a:pt x="4222755" y="3121537"/>
                </a:lnTo>
                <a:cubicBezTo>
                  <a:pt x="4222755" y="3117850"/>
                  <a:pt x="4219203" y="3113939"/>
                  <a:pt x="4212100" y="3109802"/>
                </a:cubicBezTo>
                <a:lnTo>
                  <a:pt x="4203603" y="3094966"/>
                </a:lnTo>
                <a:lnTo>
                  <a:pt x="4203603" y="3092808"/>
                </a:lnTo>
                <a:cubicBezTo>
                  <a:pt x="4203603" y="3091010"/>
                  <a:pt x="4206795" y="3089571"/>
                  <a:pt x="4213179" y="3088492"/>
                </a:cubicBezTo>
                <a:lnTo>
                  <a:pt x="4227071" y="3089571"/>
                </a:lnTo>
                <a:cubicBezTo>
                  <a:pt x="4227071" y="3087413"/>
                  <a:pt x="4229184" y="3086334"/>
                  <a:pt x="4233410" y="3086334"/>
                </a:cubicBezTo>
                <a:lnTo>
                  <a:pt x="4231252" y="3082153"/>
                </a:lnTo>
                <a:lnTo>
                  <a:pt x="4238805" y="3071498"/>
                </a:lnTo>
                <a:lnTo>
                  <a:pt x="4240829" y="3061922"/>
                </a:lnTo>
                <a:lnTo>
                  <a:pt x="4239750" y="3060843"/>
                </a:lnTo>
                <a:lnTo>
                  <a:pt x="4194027" y="3060843"/>
                </a:lnTo>
                <a:cubicBezTo>
                  <a:pt x="4192408" y="3060843"/>
                  <a:pt x="4191329" y="3059044"/>
                  <a:pt x="4190790" y="3055448"/>
                </a:cubicBezTo>
                <a:lnTo>
                  <a:pt x="4205761" y="3050187"/>
                </a:lnTo>
                <a:lnTo>
                  <a:pt x="4212100" y="3050187"/>
                </a:lnTo>
                <a:cubicBezTo>
                  <a:pt x="4215786" y="3050187"/>
                  <a:pt x="4218979" y="3051222"/>
                  <a:pt x="4221676" y="3053290"/>
                </a:cubicBezTo>
                <a:lnTo>
                  <a:pt x="4232331" y="3053290"/>
                </a:lnTo>
                <a:lnTo>
                  <a:pt x="4235568" y="3051132"/>
                </a:lnTo>
                <a:lnTo>
                  <a:pt x="4238805" y="3051132"/>
                </a:lnTo>
                <a:lnTo>
                  <a:pt x="4249461" y="3059764"/>
                </a:lnTo>
                <a:lnTo>
                  <a:pt x="4250540" y="3059764"/>
                </a:lnTo>
                <a:lnTo>
                  <a:pt x="4256879" y="3052211"/>
                </a:lnTo>
                <a:lnTo>
                  <a:pt x="4255800" y="3045871"/>
                </a:lnTo>
                <a:lnTo>
                  <a:pt x="4260116" y="3041555"/>
                </a:lnTo>
                <a:cubicBezTo>
                  <a:pt x="4270006" y="3044613"/>
                  <a:pt x="4276031" y="3048164"/>
                  <a:pt x="4278189" y="3052211"/>
                </a:cubicBezTo>
                <a:lnTo>
                  <a:pt x="4278189" y="3053290"/>
                </a:lnTo>
                <a:lnTo>
                  <a:pt x="4277110" y="3058685"/>
                </a:lnTo>
                <a:cubicBezTo>
                  <a:pt x="4282235" y="3058685"/>
                  <a:pt x="4287226" y="3061877"/>
                  <a:pt x="4292081" y="3068261"/>
                </a:cubicBezTo>
                <a:cubicBezTo>
                  <a:pt x="4294868" y="3068261"/>
                  <a:pt x="4296622" y="3070374"/>
                  <a:pt x="4297341" y="3074600"/>
                </a:cubicBezTo>
                <a:lnTo>
                  <a:pt x="4294239" y="3076758"/>
                </a:lnTo>
                <a:lnTo>
                  <a:pt x="4291002" y="3076758"/>
                </a:lnTo>
                <a:lnTo>
                  <a:pt x="4287765" y="3074600"/>
                </a:lnTo>
                <a:lnTo>
                  <a:pt x="4285607" y="3074600"/>
                </a:lnTo>
                <a:cubicBezTo>
                  <a:pt x="4284438" y="3074600"/>
                  <a:pt x="4283404" y="3076398"/>
                  <a:pt x="4282505" y="3079995"/>
                </a:cubicBezTo>
                <a:cubicBezTo>
                  <a:pt x="4278908" y="3079995"/>
                  <a:pt x="4277110" y="3082468"/>
                  <a:pt x="4277110" y="3087413"/>
                </a:cubicBezTo>
                <a:cubicBezTo>
                  <a:pt x="4270006" y="3091010"/>
                  <a:pt x="4263982" y="3092808"/>
                  <a:pt x="4259037" y="3092808"/>
                </a:cubicBezTo>
                <a:cubicBezTo>
                  <a:pt x="4258857" y="3094247"/>
                  <a:pt x="4256699" y="3095281"/>
                  <a:pt x="4252563" y="3095910"/>
                </a:cubicBezTo>
                <a:lnTo>
                  <a:pt x="4252563" y="3096989"/>
                </a:lnTo>
                <a:cubicBezTo>
                  <a:pt x="4256159" y="3099507"/>
                  <a:pt x="4257958" y="3101665"/>
                  <a:pt x="4257958" y="3103463"/>
                </a:cubicBezTo>
                <a:lnTo>
                  <a:pt x="4256879" y="3106565"/>
                </a:lnTo>
                <a:lnTo>
                  <a:pt x="4260116" y="3104542"/>
                </a:lnTo>
                <a:cubicBezTo>
                  <a:pt x="4261824" y="3104542"/>
                  <a:pt x="4263218" y="3107375"/>
                  <a:pt x="4264297" y="3113039"/>
                </a:cubicBezTo>
                <a:cubicBezTo>
                  <a:pt x="4259531" y="3126527"/>
                  <a:pt x="4255260" y="3133271"/>
                  <a:pt x="4251484" y="3133271"/>
                </a:cubicBezTo>
                <a:cubicBezTo>
                  <a:pt x="4251484" y="3136148"/>
                  <a:pt x="4249730" y="3137947"/>
                  <a:pt x="4246224" y="3138666"/>
                </a:cubicBezTo>
                <a:lnTo>
                  <a:pt x="4246224" y="3139610"/>
                </a:lnTo>
                <a:lnTo>
                  <a:pt x="4260116" y="3139610"/>
                </a:lnTo>
                <a:cubicBezTo>
                  <a:pt x="4266320" y="3133226"/>
                  <a:pt x="4270906" y="3130034"/>
                  <a:pt x="4273873" y="3130034"/>
                </a:cubicBezTo>
                <a:lnTo>
                  <a:pt x="4274952" y="3130034"/>
                </a:lnTo>
                <a:lnTo>
                  <a:pt x="4282505" y="3134350"/>
                </a:lnTo>
                <a:lnTo>
                  <a:pt x="4285607" y="3133271"/>
                </a:lnTo>
                <a:lnTo>
                  <a:pt x="4288844" y="3138666"/>
                </a:lnTo>
                <a:lnTo>
                  <a:pt x="4287765" y="3148242"/>
                </a:lnTo>
                <a:cubicBezTo>
                  <a:pt x="4289923" y="3148242"/>
                  <a:pt x="4291721" y="3149636"/>
                  <a:pt x="4293160" y="3152423"/>
                </a:cubicBezTo>
                <a:lnTo>
                  <a:pt x="4293160" y="3157818"/>
                </a:lnTo>
                <a:lnTo>
                  <a:pt x="4291002" y="3159976"/>
                </a:lnTo>
                <a:lnTo>
                  <a:pt x="4292081" y="3161055"/>
                </a:lnTo>
                <a:lnTo>
                  <a:pt x="4292081" y="3161999"/>
                </a:lnTo>
                <a:cubicBezTo>
                  <a:pt x="4283179" y="3171441"/>
                  <a:pt x="4274997" y="3177150"/>
                  <a:pt x="4267534" y="3179128"/>
                </a:cubicBezTo>
                <a:lnTo>
                  <a:pt x="4266455" y="3178049"/>
                </a:lnTo>
                <a:cubicBezTo>
                  <a:pt x="4266455" y="3181826"/>
                  <a:pt x="4262184" y="3184658"/>
                  <a:pt x="4253642" y="3186547"/>
                </a:cubicBezTo>
                <a:cubicBezTo>
                  <a:pt x="4253642" y="3187985"/>
                  <a:pt x="4252607" y="3188705"/>
                  <a:pt x="4250540" y="3188705"/>
                </a:cubicBezTo>
                <a:lnTo>
                  <a:pt x="4249461" y="3189784"/>
                </a:lnTo>
                <a:lnTo>
                  <a:pt x="4249461" y="3190863"/>
                </a:lnTo>
                <a:cubicBezTo>
                  <a:pt x="4252967" y="3193740"/>
                  <a:pt x="4254721" y="3196572"/>
                  <a:pt x="4254721" y="3199360"/>
                </a:cubicBezTo>
                <a:cubicBezTo>
                  <a:pt x="4256339" y="3199360"/>
                  <a:pt x="4260970" y="3194055"/>
                  <a:pt x="4268613" y="3183444"/>
                </a:cubicBezTo>
                <a:lnTo>
                  <a:pt x="4271850" y="3182365"/>
                </a:lnTo>
                <a:cubicBezTo>
                  <a:pt x="4274457" y="3182365"/>
                  <a:pt x="4277650" y="3186951"/>
                  <a:pt x="4281426" y="3196123"/>
                </a:cubicBezTo>
                <a:cubicBezTo>
                  <a:pt x="4285472" y="3196123"/>
                  <a:pt x="4288664" y="3201113"/>
                  <a:pt x="4291002" y="3211094"/>
                </a:cubicBezTo>
                <a:lnTo>
                  <a:pt x="4286686" y="3215410"/>
                </a:lnTo>
                <a:lnTo>
                  <a:pt x="4285607" y="3215410"/>
                </a:lnTo>
                <a:lnTo>
                  <a:pt x="4280347" y="3211094"/>
                </a:lnTo>
                <a:lnTo>
                  <a:pt x="4272794" y="3211094"/>
                </a:lnTo>
                <a:lnTo>
                  <a:pt x="4263218" y="3208936"/>
                </a:lnTo>
                <a:lnTo>
                  <a:pt x="4254721" y="3211094"/>
                </a:lnTo>
                <a:lnTo>
                  <a:pt x="4253642" y="3210015"/>
                </a:lnTo>
                <a:lnTo>
                  <a:pt x="4253642" y="3211094"/>
                </a:lnTo>
                <a:lnTo>
                  <a:pt x="4255800" y="3219591"/>
                </a:lnTo>
                <a:lnTo>
                  <a:pt x="4255800" y="3221749"/>
                </a:lnTo>
                <a:lnTo>
                  <a:pt x="4253642" y="3224986"/>
                </a:lnTo>
                <a:lnTo>
                  <a:pt x="4254721" y="3239822"/>
                </a:lnTo>
                <a:lnTo>
                  <a:pt x="4252563" y="3245217"/>
                </a:lnTo>
                <a:cubicBezTo>
                  <a:pt x="4252563" y="3249444"/>
                  <a:pt x="4255080" y="3251557"/>
                  <a:pt x="4260116" y="3251557"/>
                </a:cubicBezTo>
                <a:lnTo>
                  <a:pt x="4262139" y="3255873"/>
                </a:lnTo>
                <a:lnTo>
                  <a:pt x="4272794" y="3255873"/>
                </a:lnTo>
                <a:lnTo>
                  <a:pt x="4279268" y="3251557"/>
                </a:lnTo>
                <a:lnTo>
                  <a:pt x="4298420" y="3250612"/>
                </a:lnTo>
                <a:lnTo>
                  <a:pt x="4300578" y="3253715"/>
                </a:lnTo>
                <a:lnTo>
                  <a:pt x="4300578" y="3260189"/>
                </a:lnTo>
                <a:cubicBezTo>
                  <a:pt x="4294194" y="3265853"/>
                  <a:pt x="4290642" y="3270439"/>
                  <a:pt x="4289923" y="3273946"/>
                </a:cubicBezTo>
                <a:lnTo>
                  <a:pt x="4286686" y="3275025"/>
                </a:lnTo>
                <a:lnTo>
                  <a:pt x="4286686" y="3278262"/>
                </a:lnTo>
                <a:lnTo>
                  <a:pt x="4292081" y="3283657"/>
                </a:lnTo>
                <a:lnTo>
                  <a:pt x="4292081" y="3284601"/>
                </a:lnTo>
                <a:cubicBezTo>
                  <a:pt x="4290463" y="3294582"/>
                  <a:pt x="4285832" y="3299572"/>
                  <a:pt x="4278189" y="3299572"/>
                </a:cubicBezTo>
                <a:lnTo>
                  <a:pt x="4269692" y="3298493"/>
                </a:lnTo>
                <a:lnTo>
                  <a:pt x="4264297" y="3300651"/>
                </a:lnTo>
                <a:lnTo>
                  <a:pt x="4254721" y="3296335"/>
                </a:lnTo>
                <a:lnTo>
                  <a:pt x="4250540" y="3297414"/>
                </a:lnTo>
                <a:cubicBezTo>
                  <a:pt x="4240559" y="3297414"/>
                  <a:pt x="4235568" y="3294222"/>
                  <a:pt x="4235568" y="3287838"/>
                </a:cubicBezTo>
                <a:lnTo>
                  <a:pt x="4232331" y="3287838"/>
                </a:lnTo>
                <a:lnTo>
                  <a:pt x="4228150" y="3291075"/>
                </a:lnTo>
                <a:lnTo>
                  <a:pt x="4225992" y="3291075"/>
                </a:lnTo>
                <a:lnTo>
                  <a:pt x="4215337" y="3281499"/>
                </a:lnTo>
                <a:cubicBezTo>
                  <a:pt x="4210661" y="3275655"/>
                  <a:pt x="4206390" y="3267112"/>
                  <a:pt x="4202524" y="3255873"/>
                </a:cubicBezTo>
                <a:lnTo>
                  <a:pt x="4201445" y="3254794"/>
                </a:lnTo>
                <a:lnTo>
                  <a:pt x="4201445" y="3252636"/>
                </a:lnTo>
                <a:lnTo>
                  <a:pt x="4202524" y="3251557"/>
                </a:lnTo>
                <a:lnTo>
                  <a:pt x="4202524" y="3250612"/>
                </a:lnTo>
                <a:lnTo>
                  <a:pt x="4199287" y="3248454"/>
                </a:lnTo>
                <a:lnTo>
                  <a:pt x="4198208" y="3248454"/>
                </a:lnTo>
                <a:lnTo>
                  <a:pt x="4196050" y="3250612"/>
                </a:lnTo>
                <a:lnTo>
                  <a:pt x="4197129" y="3259110"/>
                </a:lnTo>
                <a:cubicBezTo>
                  <a:pt x="4195060" y="3261178"/>
                  <a:pt x="4192588" y="3262212"/>
                  <a:pt x="4189711" y="3262212"/>
                </a:cubicBezTo>
                <a:cubicBezTo>
                  <a:pt x="4188991" y="3265809"/>
                  <a:pt x="4187553" y="3267607"/>
                  <a:pt x="4185395" y="3267607"/>
                </a:cubicBezTo>
                <a:lnTo>
                  <a:pt x="4187553" y="3270844"/>
                </a:lnTo>
                <a:lnTo>
                  <a:pt x="4187553" y="3271923"/>
                </a:lnTo>
                <a:lnTo>
                  <a:pt x="4185395" y="3273946"/>
                </a:lnTo>
                <a:lnTo>
                  <a:pt x="4182293" y="3271923"/>
                </a:lnTo>
                <a:lnTo>
                  <a:pt x="4180135" y="3273946"/>
                </a:lnTo>
                <a:lnTo>
                  <a:pt x="4179056" y="3272867"/>
                </a:lnTo>
                <a:lnTo>
                  <a:pt x="4179056" y="3271923"/>
                </a:lnTo>
                <a:lnTo>
                  <a:pt x="4174740" y="3272867"/>
                </a:lnTo>
                <a:cubicBezTo>
                  <a:pt x="4174740" y="3274306"/>
                  <a:pt x="4176898" y="3275385"/>
                  <a:pt x="4181214" y="3276104"/>
                </a:cubicBezTo>
                <a:lnTo>
                  <a:pt x="4181214" y="3273946"/>
                </a:lnTo>
                <a:lnTo>
                  <a:pt x="4182293" y="3273946"/>
                </a:lnTo>
                <a:lnTo>
                  <a:pt x="4184316" y="3276104"/>
                </a:lnTo>
                <a:lnTo>
                  <a:pt x="4184316" y="3279341"/>
                </a:lnTo>
                <a:cubicBezTo>
                  <a:pt x="4183506" y="3282038"/>
                  <a:pt x="4178561" y="3285231"/>
                  <a:pt x="4169479" y="3288917"/>
                </a:cubicBezTo>
                <a:cubicBezTo>
                  <a:pt x="4163275" y="3295301"/>
                  <a:pt x="4157565" y="3298493"/>
                  <a:pt x="4152350" y="3298493"/>
                </a:cubicBezTo>
                <a:lnTo>
                  <a:pt x="4151271" y="3297414"/>
                </a:lnTo>
                <a:lnTo>
                  <a:pt x="4151271" y="3296335"/>
                </a:lnTo>
                <a:lnTo>
                  <a:pt x="4153429" y="3286759"/>
                </a:lnTo>
                <a:lnTo>
                  <a:pt x="4153429" y="3285680"/>
                </a:lnTo>
                <a:cubicBezTo>
                  <a:pt x="4149922" y="3281274"/>
                  <a:pt x="4148169" y="3277003"/>
                  <a:pt x="4148169" y="3272867"/>
                </a:cubicBezTo>
                <a:lnTo>
                  <a:pt x="4148169" y="3267607"/>
                </a:lnTo>
                <a:lnTo>
                  <a:pt x="4147090" y="3267607"/>
                </a:lnTo>
                <a:cubicBezTo>
                  <a:pt x="4127308" y="3287478"/>
                  <a:pt x="4113101" y="3297414"/>
                  <a:pt x="4104469" y="3297414"/>
                </a:cubicBezTo>
                <a:lnTo>
                  <a:pt x="4103390" y="3297414"/>
                </a:lnTo>
                <a:cubicBezTo>
                  <a:pt x="4099614" y="3297414"/>
                  <a:pt x="4097456" y="3296380"/>
                  <a:pt x="4096916" y="3294312"/>
                </a:cubicBezTo>
                <a:lnTo>
                  <a:pt x="4096916" y="3292154"/>
                </a:lnTo>
                <a:lnTo>
                  <a:pt x="4108651" y="3277183"/>
                </a:lnTo>
                <a:cubicBezTo>
                  <a:pt x="4108651" y="3274216"/>
                  <a:pt x="4111528" y="3271024"/>
                  <a:pt x="4117283" y="3267607"/>
                </a:cubicBezTo>
                <a:cubicBezTo>
                  <a:pt x="4117283" y="3257626"/>
                  <a:pt x="4120115" y="3249444"/>
                  <a:pt x="4125780" y="3243059"/>
                </a:cubicBezTo>
                <a:lnTo>
                  <a:pt x="4125780" y="3241980"/>
                </a:lnTo>
                <a:cubicBezTo>
                  <a:pt x="4123622" y="3241980"/>
                  <a:pt x="4122543" y="3241261"/>
                  <a:pt x="4122543" y="3239822"/>
                </a:cubicBezTo>
                <a:lnTo>
                  <a:pt x="4122543" y="3231325"/>
                </a:lnTo>
                <a:lnTo>
                  <a:pt x="4107572" y="3231325"/>
                </a:lnTo>
                <a:lnTo>
                  <a:pt x="4102311" y="3226065"/>
                </a:lnTo>
                <a:lnTo>
                  <a:pt x="4102311" y="3223907"/>
                </a:lnTo>
                <a:lnTo>
                  <a:pt x="4104469" y="3221749"/>
                </a:lnTo>
                <a:lnTo>
                  <a:pt x="4111888" y="3221749"/>
                </a:lnTo>
                <a:lnTo>
                  <a:pt x="4116204" y="3222828"/>
                </a:lnTo>
                <a:lnTo>
                  <a:pt x="4120385" y="3221749"/>
                </a:lnTo>
                <a:lnTo>
                  <a:pt x="4121464" y="3221749"/>
                </a:lnTo>
                <a:cubicBezTo>
                  <a:pt x="4125060" y="3221929"/>
                  <a:pt x="4126859" y="3222648"/>
                  <a:pt x="4126859" y="3223907"/>
                </a:cubicBezTo>
                <a:lnTo>
                  <a:pt x="4129961" y="3222828"/>
                </a:lnTo>
                <a:lnTo>
                  <a:pt x="4129961" y="3221749"/>
                </a:lnTo>
                <a:cubicBezTo>
                  <a:pt x="4126094" y="3209161"/>
                  <a:pt x="4122902" y="3202057"/>
                  <a:pt x="4120385" y="3200439"/>
                </a:cubicBezTo>
                <a:lnTo>
                  <a:pt x="4118227" y="3200439"/>
                </a:lnTo>
                <a:cubicBezTo>
                  <a:pt x="4116878" y="3200439"/>
                  <a:pt x="4113326" y="3203991"/>
                  <a:pt x="4107572" y="3211094"/>
                </a:cubicBezTo>
                <a:lnTo>
                  <a:pt x="4101232" y="3213252"/>
                </a:lnTo>
                <a:lnTo>
                  <a:pt x="4099074" y="3210015"/>
                </a:lnTo>
                <a:lnTo>
                  <a:pt x="4108651" y="3194100"/>
                </a:lnTo>
                <a:cubicBezTo>
                  <a:pt x="4108651" y="3186277"/>
                  <a:pt x="4110089" y="3181286"/>
                  <a:pt x="4112967" y="3179128"/>
                </a:cubicBezTo>
                <a:lnTo>
                  <a:pt x="4111888" y="3170631"/>
                </a:lnTo>
                <a:cubicBezTo>
                  <a:pt x="4116113" y="3164247"/>
                  <a:pt x="4118227" y="3158538"/>
                  <a:pt x="4118227" y="3153502"/>
                </a:cubicBezTo>
                <a:lnTo>
                  <a:pt x="4116204" y="3143926"/>
                </a:lnTo>
                <a:lnTo>
                  <a:pt x="4120385" y="3141768"/>
                </a:lnTo>
                <a:cubicBezTo>
                  <a:pt x="4120385" y="3138981"/>
                  <a:pt x="4118272" y="3135789"/>
                  <a:pt x="4114046" y="3132192"/>
                </a:cubicBezTo>
                <a:lnTo>
                  <a:pt x="4111888" y="3117355"/>
                </a:lnTo>
                <a:lnTo>
                  <a:pt x="4111888" y="3115197"/>
                </a:lnTo>
                <a:cubicBezTo>
                  <a:pt x="4114765" y="3110702"/>
                  <a:pt x="4116204" y="3105711"/>
                  <a:pt x="4116204" y="3100226"/>
                </a:cubicBezTo>
                <a:lnTo>
                  <a:pt x="4114046" y="3090650"/>
                </a:lnTo>
                <a:cubicBezTo>
                  <a:pt x="4114765" y="3083007"/>
                  <a:pt x="4116158" y="3076263"/>
                  <a:pt x="4118227" y="3070419"/>
                </a:cubicBezTo>
                <a:cubicBezTo>
                  <a:pt x="4116518" y="3070419"/>
                  <a:pt x="4115125" y="3067227"/>
                  <a:pt x="4114046" y="3060843"/>
                </a:cubicBezTo>
                <a:lnTo>
                  <a:pt x="4116204" y="3060843"/>
                </a:lnTo>
                <a:lnTo>
                  <a:pt x="4116204" y="3062866"/>
                </a:lnTo>
                <a:lnTo>
                  <a:pt x="4117283" y="3062866"/>
                </a:lnTo>
                <a:lnTo>
                  <a:pt x="4117283" y="3059764"/>
                </a:lnTo>
                <a:lnTo>
                  <a:pt x="4111888" y="3054369"/>
                </a:lnTo>
                <a:lnTo>
                  <a:pt x="4111888" y="3053290"/>
                </a:lnTo>
                <a:cubicBezTo>
                  <a:pt x="4111888" y="3049603"/>
                  <a:pt x="4115079" y="3045332"/>
                  <a:pt x="4121464" y="3040476"/>
                </a:cubicBezTo>
                <a:close/>
                <a:moveTo>
                  <a:pt x="2617376" y="3038430"/>
                </a:moveTo>
                <a:lnTo>
                  <a:pt x="2617376" y="3039644"/>
                </a:lnTo>
                <a:lnTo>
                  <a:pt x="2619535" y="3039644"/>
                </a:lnTo>
                <a:lnTo>
                  <a:pt x="2619535" y="3038430"/>
                </a:lnTo>
                <a:close/>
                <a:moveTo>
                  <a:pt x="8668767" y="3036835"/>
                </a:moveTo>
                <a:lnTo>
                  <a:pt x="8675241" y="3036835"/>
                </a:lnTo>
                <a:cubicBezTo>
                  <a:pt x="8680187" y="3036835"/>
                  <a:pt x="8687155" y="3039667"/>
                  <a:pt x="8696147" y="3045332"/>
                </a:cubicBezTo>
                <a:lnTo>
                  <a:pt x="8697226" y="3045332"/>
                </a:lnTo>
                <a:cubicBezTo>
                  <a:pt x="8700822" y="3045332"/>
                  <a:pt x="8702621" y="3044613"/>
                  <a:pt x="8702621" y="3043174"/>
                </a:cubicBezTo>
                <a:lnTo>
                  <a:pt x="8708151" y="3044253"/>
                </a:lnTo>
                <a:lnTo>
                  <a:pt x="8719076" y="3042095"/>
                </a:lnTo>
                <a:cubicBezTo>
                  <a:pt x="8725640" y="3043534"/>
                  <a:pt x="8728922" y="3045332"/>
                  <a:pt x="8728922" y="3047490"/>
                </a:cubicBezTo>
                <a:lnTo>
                  <a:pt x="8728922" y="3050727"/>
                </a:lnTo>
                <a:lnTo>
                  <a:pt x="8716918" y="3063405"/>
                </a:lnTo>
                <a:lnTo>
                  <a:pt x="8715839" y="3063405"/>
                </a:lnTo>
                <a:lnTo>
                  <a:pt x="8714625" y="3062326"/>
                </a:lnTo>
                <a:lnTo>
                  <a:pt x="8713546" y="3062326"/>
                </a:lnTo>
                <a:cubicBezTo>
                  <a:pt x="8713546" y="3063585"/>
                  <a:pt x="8711388" y="3065384"/>
                  <a:pt x="8707072" y="3067721"/>
                </a:cubicBezTo>
                <a:lnTo>
                  <a:pt x="8707072" y="3068800"/>
                </a:lnTo>
                <a:lnTo>
                  <a:pt x="8709230" y="3068800"/>
                </a:lnTo>
                <a:lnTo>
                  <a:pt x="8714625" y="3064484"/>
                </a:lnTo>
                <a:lnTo>
                  <a:pt x="8720155" y="3064484"/>
                </a:lnTo>
                <a:lnTo>
                  <a:pt x="8719076" y="3076218"/>
                </a:lnTo>
                <a:lnTo>
                  <a:pt x="8720155" y="3089976"/>
                </a:lnTo>
                <a:cubicBezTo>
                  <a:pt x="8718716" y="3089976"/>
                  <a:pt x="8717277" y="3092134"/>
                  <a:pt x="8715839" y="3096450"/>
                </a:cubicBezTo>
                <a:cubicBezTo>
                  <a:pt x="8713591" y="3096450"/>
                  <a:pt x="8712467" y="3097124"/>
                  <a:pt x="8712467" y="3098473"/>
                </a:cubicBezTo>
                <a:lnTo>
                  <a:pt x="8712467" y="3099552"/>
                </a:lnTo>
                <a:cubicBezTo>
                  <a:pt x="8712467" y="3100991"/>
                  <a:pt x="8714310" y="3101710"/>
                  <a:pt x="8717997" y="3101710"/>
                </a:cubicBezTo>
                <a:lnTo>
                  <a:pt x="8719076" y="3102789"/>
                </a:lnTo>
                <a:lnTo>
                  <a:pt x="8719076" y="3112365"/>
                </a:lnTo>
                <a:lnTo>
                  <a:pt x="8717997" y="3113444"/>
                </a:lnTo>
                <a:lnTo>
                  <a:pt x="8717997" y="3114523"/>
                </a:lnTo>
                <a:lnTo>
                  <a:pt x="8719076" y="3115602"/>
                </a:lnTo>
                <a:lnTo>
                  <a:pt x="8722313" y="3115602"/>
                </a:lnTo>
                <a:lnTo>
                  <a:pt x="8737688" y="3109128"/>
                </a:lnTo>
                <a:lnTo>
                  <a:pt x="8738768" y="3109128"/>
                </a:lnTo>
                <a:cubicBezTo>
                  <a:pt x="8742004" y="3109128"/>
                  <a:pt x="8746006" y="3110567"/>
                  <a:pt x="8750771" y="3113444"/>
                </a:cubicBezTo>
                <a:cubicBezTo>
                  <a:pt x="8752210" y="3112185"/>
                  <a:pt x="8758414" y="3111106"/>
                  <a:pt x="8769384" y="3110207"/>
                </a:cubicBezTo>
                <a:cubicBezTo>
                  <a:pt x="8771632" y="3107600"/>
                  <a:pt x="8772756" y="3105127"/>
                  <a:pt x="8772756" y="3102789"/>
                </a:cubicBezTo>
                <a:cubicBezTo>
                  <a:pt x="8772756" y="3101710"/>
                  <a:pt x="8771272" y="3100631"/>
                  <a:pt x="8768305" y="3099552"/>
                </a:cubicBezTo>
                <a:lnTo>
                  <a:pt x="8767226" y="3098473"/>
                </a:lnTo>
                <a:lnTo>
                  <a:pt x="8767226" y="3097529"/>
                </a:lnTo>
                <a:lnTo>
                  <a:pt x="8768305" y="3094292"/>
                </a:lnTo>
                <a:lnTo>
                  <a:pt x="8767226" y="3094292"/>
                </a:lnTo>
                <a:cubicBezTo>
                  <a:pt x="8759943" y="3094292"/>
                  <a:pt x="8756301" y="3086469"/>
                  <a:pt x="8756301" y="3070823"/>
                </a:cubicBezTo>
                <a:cubicBezTo>
                  <a:pt x="8745331" y="3066418"/>
                  <a:pt x="8739846" y="3061832"/>
                  <a:pt x="8739846" y="3057066"/>
                </a:cubicBezTo>
                <a:cubicBezTo>
                  <a:pt x="8740926" y="3054009"/>
                  <a:pt x="8742769" y="3051896"/>
                  <a:pt x="8745376" y="3050727"/>
                </a:cubicBezTo>
                <a:lnTo>
                  <a:pt x="8766147" y="3054908"/>
                </a:lnTo>
                <a:lnTo>
                  <a:pt x="8766147" y="3055987"/>
                </a:lnTo>
                <a:cubicBezTo>
                  <a:pt x="8766147" y="3057426"/>
                  <a:pt x="8764304" y="3058145"/>
                  <a:pt x="8760617" y="3058145"/>
                </a:cubicBezTo>
                <a:lnTo>
                  <a:pt x="8760617" y="3059224"/>
                </a:lnTo>
                <a:lnTo>
                  <a:pt x="8763989" y="3059224"/>
                </a:lnTo>
                <a:lnTo>
                  <a:pt x="8768305" y="3057066"/>
                </a:lnTo>
                <a:lnTo>
                  <a:pt x="8768305" y="3060303"/>
                </a:lnTo>
                <a:lnTo>
                  <a:pt x="8770463" y="3060303"/>
                </a:lnTo>
                <a:lnTo>
                  <a:pt x="8770463" y="3059224"/>
                </a:lnTo>
                <a:lnTo>
                  <a:pt x="8769384" y="3058145"/>
                </a:lnTo>
                <a:lnTo>
                  <a:pt x="8769384" y="3057066"/>
                </a:lnTo>
                <a:lnTo>
                  <a:pt x="8779230" y="3052750"/>
                </a:lnTo>
                <a:cubicBezTo>
                  <a:pt x="8796764" y="3059674"/>
                  <a:pt x="8805531" y="3067497"/>
                  <a:pt x="8805531" y="3076218"/>
                </a:cubicBezTo>
                <a:lnTo>
                  <a:pt x="8805531" y="3084716"/>
                </a:lnTo>
                <a:lnTo>
                  <a:pt x="8800001" y="3096450"/>
                </a:lnTo>
                <a:lnTo>
                  <a:pt x="8800001" y="3097529"/>
                </a:lnTo>
                <a:lnTo>
                  <a:pt x="8814298" y="3113444"/>
                </a:lnTo>
                <a:cubicBezTo>
                  <a:pt x="8814298" y="3119109"/>
                  <a:pt x="8810296" y="3121941"/>
                  <a:pt x="8802294" y="3121941"/>
                </a:cubicBezTo>
                <a:lnTo>
                  <a:pt x="8786918" y="3123020"/>
                </a:lnTo>
                <a:lnTo>
                  <a:pt x="8782602" y="3121941"/>
                </a:lnTo>
                <a:lnTo>
                  <a:pt x="8780309" y="3124099"/>
                </a:lnTo>
                <a:lnTo>
                  <a:pt x="8775993" y="3124099"/>
                </a:lnTo>
                <a:lnTo>
                  <a:pt x="8772756" y="3121941"/>
                </a:lnTo>
                <a:lnTo>
                  <a:pt x="8767226" y="3123020"/>
                </a:lnTo>
                <a:lnTo>
                  <a:pt x="8767226" y="3118704"/>
                </a:lnTo>
                <a:lnTo>
                  <a:pt x="8765068" y="3118704"/>
                </a:lnTo>
                <a:lnTo>
                  <a:pt x="8767226" y="3131517"/>
                </a:lnTo>
                <a:lnTo>
                  <a:pt x="8765068" y="3154851"/>
                </a:lnTo>
                <a:lnTo>
                  <a:pt x="8766147" y="3160246"/>
                </a:lnTo>
                <a:lnTo>
                  <a:pt x="8765068" y="3161325"/>
                </a:lnTo>
                <a:lnTo>
                  <a:pt x="8765068" y="3162404"/>
                </a:lnTo>
                <a:lnTo>
                  <a:pt x="8766147" y="3166585"/>
                </a:lnTo>
                <a:lnTo>
                  <a:pt x="8763989" y="3173059"/>
                </a:lnTo>
                <a:lnTo>
                  <a:pt x="8766147" y="3182635"/>
                </a:lnTo>
                <a:lnTo>
                  <a:pt x="8765068" y="3187895"/>
                </a:lnTo>
                <a:lnTo>
                  <a:pt x="8768305" y="3213387"/>
                </a:lnTo>
                <a:lnTo>
                  <a:pt x="8768305" y="3220805"/>
                </a:lnTo>
                <a:lnTo>
                  <a:pt x="8766147" y="3224042"/>
                </a:lnTo>
                <a:lnTo>
                  <a:pt x="8766147" y="3234697"/>
                </a:lnTo>
                <a:cubicBezTo>
                  <a:pt x="8766147" y="3236675"/>
                  <a:pt x="8769789" y="3238429"/>
                  <a:pt x="8777072" y="3239958"/>
                </a:cubicBezTo>
                <a:cubicBezTo>
                  <a:pt x="8780129" y="3239958"/>
                  <a:pt x="8783052" y="3234293"/>
                  <a:pt x="8785839" y="3222963"/>
                </a:cubicBezTo>
                <a:lnTo>
                  <a:pt x="8786918" y="3222963"/>
                </a:lnTo>
                <a:lnTo>
                  <a:pt x="8785839" y="3217703"/>
                </a:lnTo>
                <a:lnTo>
                  <a:pt x="8785839" y="3216624"/>
                </a:lnTo>
                <a:lnTo>
                  <a:pt x="8787997" y="3213387"/>
                </a:lnTo>
                <a:lnTo>
                  <a:pt x="8787997" y="3205969"/>
                </a:lnTo>
                <a:cubicBezTo>
                  <a:pt x="8788537" y="3201743"/>
                  <a:pt x="8789616" y="3199629"/>
                  <a:pt x="8791234" y="3199629"/>
                </a:cubicBezTo>
                <a:lnTo>
                  <a:pt x="8792448" y="3199629"/>
                </a:lnTo>
                <a:cubicBezTo>
                  <a:pt x="8794786" y="3199629"/>
                  <a:pt x="8796944" y="3204575"/>
                  <a:pt x="8798922" y="3214466"/>
                </a:cubicBezTo>
                <a:cubicBezTo>
                  <a:pt x="8797483" y="3214466"/>
                  <a:pt x="8796404" y="3216579"/>
                  <a:pt x="8795685" y="3220805"/>
                </a:cubicBezTo>
                <a:cubicBezTo>
                  <a:pt x="8798922" y="3232944"/>
                  <a:pt x="8804047" y="3239013"/>
                  <a:pt x="8811061" y="3239013"/>
                </a:cubicBezTo>
                <a:cubicBezTo>
                  <a:pt x="8813399" y="3243959"/>
                  <a:pt x="8816276" y="3246432"/>
                  <a:pt x="8819693" y="3246432"/>
                </a:cubicBezTo>
                <a:lnTo>
                  <a:pt x="8821986" y="3256008"/>
                </a:lnTo>
                <a:lnTo>
                  <a:pt x="8821986" y="3261268"/>
                </a:lnTo>
                <a:cubicBezTo>
                  <a:pt x="8821986" y="3269450"/>
                  <a:pt x="8816501" y="3277273"/>
                  <a:pt x="8805531" y="3284736"/>
                </a:cubicBezTo>
                <a:cubicBezTo>
                  <a:pt x="8805531" y="3286265"/>
                  <a:pt x="8798967" y="3288378"/>
                  <a:pt x="8785839" y="3291075"/>
                </a:cubicBezTo>
                <a:lnTo>
                  <a:pt x="8774914" y="3291075"/>
                </a:lnTo>
                <a:lnTo>
                  <a:pt x="8762775" y="3292154"/>
                </a:lnTo>
                <a:cubicBezTo>
                  <a:pt x="8758999" y="3292154"/>
                  <a:pt x="8755357" y="3289322"/>
                  <a:pt x="8751850" y="3283657"/>
                </a:cubicBezTo>
                <a:cubicBezTo>
                  <a:pt x="8750951" y="3287883"/>
                  <a:pt x="8749153" y="3289996"/>
                  <a:pt x="8746455" y="3289996"/>
                </a:cubicBezTo>
                <a:lnTo>
                  <a:pt x="8742004" y="3287838"/>
                </a:lnTo>
                <a:lnTo>
                  <a:pt x="8731080" y="3288917"/>
                </a:lnTo>
                <a:cubicBezTo>
                  <a:pt x="8724336" y="3281994"/>
                  <a:pt x="8719975" y="3273856"/>
                  <a:pt x="8717997" y="3264505"/>
                </a:cubicBezTo>
                <a:cubicBezTo>
                  <a:pt x="8718536" y="3260908"/>
                  <a:pt x="8719615" y="3259110"/>
                  <a:pt x="8721234" y="3259110"/>
                </a:cubicBezTo>
                <a:lnTo>
                  <a:pt x="8720155" y="3251692"/>
                </a:lnTo>
                <a:lnTo>
                  <a:pt x="8720155" y="3246432"/>
                </a:lnTo>
                <a:cubicBezTo>
                  <a:pt x="8720334" y="3242835"/>
                  <a:pt x="8721054" y="3241037"/>
                  <a:pt x="8722313" y="3241037"/>
                </a:cubicBezTo>
                <a:lnTo>
                  <a:pt x="8720155" y="3226200"/>
                </a:lnTo>
                <a:lnTo>
                  <a:pt x="8722313" y="3221884"/>
                </a:lnTo>
                <a:lnTo>
                  <a:pt x="8717997" y="3202732"/>
                </a:lnTo>
                <a:lnTo>
                  <a:pt x="8719076" y="3196392"/>
                </a:lnTo>
                <a:lnTo>
                  <a:pt x="8717997" y="3192211"/>
                </a:lnTo>
                <a:lnTo>
                  <a:pt x="8721234" y="3184658"/>
                </a:lnTo>
                <a:cubicBezTo>
                  <a:pt x="8719076" y="3183939"/>
                  <a:pt x="8717997" y="3181826"/>
                  <a:pt x="8717997" y="3178319"/>
                </a:cubicBezTo>
                <a:lnTo>
                  <a:pt x="8722313" y="3173059"/>
                </a:lnTo>
                <a:lnTo>
                  <a:pt x="8720155" y="3164427"/>
                </a:lnTo>
                <a:lnTo>
                  <a:pt x="8722313" y="3153907"/>
                </a:lnTo>
                <a:lnTo>
                  <a:pt x="8721234" y="3135699"/>
                </a:lnTo>
                <a:lnTo>
                  <a:pt x="8723392" y="3123020"/>
                </a:lnTo>
                <a:lnTo>
                  <a:pt x="8722313" y="3121941"/>
                </a:lnTo>
                <a:lnTo>
                  <a:pt x="8721234" y="3121941"/>
                </a:lnTo>
                <a:cubicBezTo>
                  <a:pt x="8717997" y="3124279"/>
                  <a:pt x="8715434" y="3133136"/>
                  <a:pt x="8713546" y="3148512"/>
                </a:cubicBezTo>
                <a:lnTo>
                  <a:pt x="8712467" y="3151749"/>
                </a:lnTo>
                <a:lnTo>
                  <a:pt x="8713546" y="3159167"/>
                </a:lnTo>
                <a:cubicBezTo>
                  <a:pt x="8713546" y="3162224"/>
                  <a:pt x="8712107" y="3165776"/>
                  <a:pt x="8709230" y="3169822"/>
                </a:cubicBezTo>
                <a:lnTo>
                  <a:pt x="8710309" y="3176161"/>
                </a:lnTo>
                <a:lnTo>
                  <a:pt x="8704779" y="3205969"/>
                </a:lnTo>
                <a:lnTo>
                  <a:pt x="8697226" y="3218782"/>
                </a:lnTo>
                <a:lnTo>
                  <a:pt x="8698305" y="3219861"/>
                </a:lnTo>
                <a:lnTo>
                  <a:pt x="8698305" y="3220805"/>
                </a:lnTo>
                <a:cubicBezTo>
                  <a:pt x="8695517" y="3231685"/>
                  <a:pt x="8688594" y="3241261"/>
                  <a:pt x="8677534" y="3249534"/>
                </a:cubicBezTo>
                <a:cubicBezTo>
                  <a:pt x="8677534" y="3255378"/>
                  <a:pt x="8673128" y="3259290"/>
                  <a:pt x="8664316" y="3261268"/>
                </a:cubicBezTo>
                <a:cubicBezTo>
                  <a:pt x="8664316" y="3264145"/>
                  <a:pt x="8656314" y="3272642"/>
                  <a:pt x="8640308" y="3286759"/>
                </a:cubicBezTo>
                <a:cubicBezTo>
                  <a:pt x="8635723" y="3290356"/>
                  <a:pt x="8628394" y="3293233"/>
                  <a:pt x="8618324" y="3295391"/>
                </a:cubicBezTo>
                <a:lnTo>
                  <a:pt x="8611850" y="3299573"/>
                </a:lnTo>
                <a:lnTo>
                  <a:pt x="8610771" y="3299573"/>
                </a:lnTo>
                <a:cubicBezTo>
                  <a:pt x="8608163" y="3299573"/>
                  <a:pt x="8605241" y="3298179"/>
                  <a:pt x="8602004" y="3295391"/>
                </a:cubicBezTo>
                <a:lnTo>
                  <a:pt x="8587707" y="3300652"/>
                </a:lnTo>
                <a:lnTo>
                  <a:pt x="8582312" y="3300652"/>
                </a:lnTo>
                <a:cubicBezTo>
                  <a:pt x="8576467" y="3295706"/>
                  <a:pt x="8573545" y="3288962"/>
                  <a:pt x="8573545" y="3280420"/>
                </a:cubicBezTo>
                <a:lnTo>
                  <a:pt x="8573545" y="3265584"/>
                </a:lnTo>
                <a:lnTo>
                  <a:pt x="8580019" y="3259110"/>
                </a:lnTo>
                <a:lnTo>
                  <a:pt x="8576782" y="3254929"/>
                </a:lnTo>
                <a:cubicBezTo>
                  <a:pt x="8576782" y="3250343"/>
                  <a:pt x="8578625" y="3246791"/>
                  <a:pt x="8582312" y="3244274"/>
                </a:cubicBezTo>
                <a:lnTo>
                  <a:pt x="8582312" y="3242116"/>
                </a:lnTo>
                <a:lnTo>
                  <a:pt x="8577861" y="3235776"/>
                </a:lnTo>
                <a:lnTo>
                  <a:pt x="8578940" y="3232539"/>
                </a:lnTo>
                <a:lnTo>
                  <a:pt x="8577861" y="3226200"/>
                </a:lnTo>
                <a:lnTo>
                  <a:pt x="8578940" y="3225121"/>
                </a:lnTo>
                <a:lnTo>
                  <a:pt x="8580019" y="3225121"/>
                </a:lnTo>
                <a:lnTo>
                  <a:pt x="8576782" y="3215545"/>
                </a:lnTo>
                <a:lnTo>
                  <a:pt x="8576782" y="3213387"/>
                </a:lnTo>
                <a:lnTo>
                  <a:pt x="8577861" y="3213387"/>
                </a:lnTo>
                <a:lnTo>
                  <a:pt x="8576782" y="3202732"/>
                </a:lnTo>
                <a:lnTo>
                  <a:pt x="8576782" y="3186816"/>
                </a:lnTo>
                <a:lnTo>
                  <a:pt x="8578940" y="3183579"/>
                </a:lnTo>
                <a:lnTo>
                  <a:pt x="8575703" y="3168743"/>
                </a:lnTo>
                <a:lnTo>
                  <a:pt x="8576782" y="3168743"/>
                </a:lnTo>
                <a:cubicBezTo>
                  <a:pt x="8576242" y="3166585"/>
                  <a:pt x="8574804" y="3165146"/>
                  <a:pt x="8572466" y="3164427"/>
                </a:cubicBezTo>
                <a:cubicBezTo>
                  <a:pt x="8567341" y="3174228"/>
                  <a:pt x="8563654" y="3179219"/>
                  <a:pt x="8561406" y="3179398"/>
                </a:cubicBezTo>
                <a:lnTo>
                  <a:pt x="8559248" y="3179398"/>
                </a:lnTo>
                <a:lnTo>
                  <a:pt x="8557090" y="3177240"/>
                </a:lnTo>
                <a:cubicBezTo>
                  <a:pt x="8559248" y="3159527"/>
                  <a:pt x="8562890" y="3147118"/>
                  <a:pt x="8568015" y="3140015"/>
                </a:cubicBezTo>
                <a:lnTo>
                  <a:pt x="8569094" y="3140015"/>
                </a:lnTo>
                <a:lnTo>
                  <a:pt x="8568015" y="3138936"/>
                </a:lnTo>
                <a:lnTo>
                  <a:pt x="8568015" y="3135699"/>
                </a:lnTo>
                <a:cubicBezTo>
                  <a:pt x="8568015" y="3133271"/>
                  <a:pt x="8571297" y="3127606"/>
                  <a:pt x="8577861" y="3118704"/>
                </a:cubicBezTo>
                <a:lnTo>
                  <a:pt x="8575703" y="3110207"/>
                </a:lnTo>
                <a:cubicBezTo>
                  <a:pt x="8575703" y="3107060"/>
                  <a:pt x="8577546" y="3102115"/>
                  <a:pt x="8581233" y="3095371"/>
                </a:cubicBezTo>
                <a:lnTo>
                  <a:pt x="8580019" y="3084716"/>
                </a:lnTo>
                <a:lnTo>
                  <a:pt x="8585549" y="3050727"/>
                </a:lnTo>
                <a:lnTo>
                  <a:pt x="8583391" y="3044253"/>
                </a:lnTo>
                <a:cubicBezTo>
                  <a:pt x="8583391" y="3042455"/>
                  <a:pt x="8586673" y="3040701"/>
                  <a:pt x="8593237" y="3038993"/>
                </a:cubicBezTo>
                <a:lnTo>
                  <a:pt x="8603083" y="3041151"/>
                </a:lnTo>
                <a:lnTo>
                  <a:pt x="8609557" y="3041151"/>
                </a:lnTo>
                <a:cubicBezTo>
                  <a:pt x="8611985" y="3043219"/>
                  <a:pt x="8615311" y="3044253"/>
                  <a:pt x="8619538" y="3044253"/>
                </a:cubicBezTo>
                <a:lnTo>
                  <a:pt x="8620617" y="3045332"/>
                </a:lnTo>
                <a:lnTo>
                  <a:pt x="8620617" y="3046411"/>
                </a:lnTo>
                <a:lnTo>
                  <a:pt x="8617245" y="3050727"/>
                </a:lnTo>
                <a:lnTo>
                  <a:pt x="8618324" y="3050727"/>
                </a:lnTo>
                <a:cubicBezTo>
                  <a:pt x="8621111" y="3047130"/>
                  <a:pt x="8623314" y="3045332"/>
                  <a:pt x="8624933" y="3045332"/>
                </a:cubicBezTo>
                <a:lnTo>
                  <a:pt x="8633700" y="3047490"/>
                </a:lnTo>
                <a:lnTo>
                  <a:pt x="8638016" y="3046411"/>
                </a:lnTo>
                <a:cubicBezTo>
                  <a:pt x="8643141" y="3047850"/>
                  <a:pt x="8645703" y="3049288"/>
                  <a:pt x="8645703" y="3050727"/>
                </a:cubicBezTo>
                <a:lnTo>
                  <a:pt x="8645703" y="3053829"/>
                </a:lnTo>
                <a:cubicBezTo>
                  <a:pt x="8638420" y="3058145"/>
                  <a:pt x="8631856" y="3068441"/>
                  <a:pt x="8626012" y="3084716"/>
                </a:cubicBezTo>
                <a:cubicBezTo>
                  <a:pt x="8618728" y="3089481"/>
                  <a:pt x="8615087" y="3097619"/>
                  <a:pt x="8615087" y="3109128"/>
                </a:cubicBezTo>
                <a:cubicBezTo>
                  <a:pt x="8613648" y="3109308"/>
                  <a:pt x="8612569" y="3111466"/>
                  <a:pt x="8611850" y="3115602"/>
                </a:cubicBezTo>
                <a:lnTo>
                  <a:pt x="8623854" y="3123020"/>
                </a:lnTo>
                <a:lnTo>
                  <a:pt x="8623854" y="3126257"/>
                </a:lnTo>
                <a:lnTo>
                  <a:pt x="8616166" y="3133675"/>
                </a:lnTo>
                <a:cubicBezTo>
                  <a:pt x="8619852" y="3141139"/>
                  <a:pt x="8621696" y="3147882"/>
                  <a:pt x="8621696" y="3153907"/>
                </a:cubicBezTo>
                <a:cubicBezTo>
                  <a:pt x="8621696" y="3166855"/>
                  <a:pt x="8619493" y="3180298"/>
                  <a:pt x="8615087" y="3194234"/>
                </a:cubicBezTo>
                <a:lnTo>
                  <a:pt x="8619538" y="3211229"/>
                </a:lnTo>
                <a:cubicBezTo>
                  <a:pt x="8620976" y="3211229"/>
                  <a:pt x="8621696" y="3213027"/>
                  <a:pt x="8621696" y="3216624"/>
                </a:cubicBezTo>
                <a:lnTo>
                  <a:pt x="8621696" y="3222963"/>
                </a:lnTo>
                <a:lnTo>
                  <a:pt x="8619538" y="3239958"/>
                </a:lnTo>
                <a:lnTo>
                  <a:pt x="8621696" y="3246432"/>
                </a:lnTo>
                <a:lnTo>
                  <a:pt x="8619538" y="3268686"/>
                </a:lnTo>
                <a:lnTo>
                  <a:pt x="8619538" y="3280420"/>
                </a:lnTo>
                <a:lnTo>
                  <a:pt x="8621696" y="3282578"/>
                </a:lnTo>
                <a:cubicBezTo>
                  <a:pt x="8626821" y="3279341"/>
                  <a:pt x="8633025" y="3267652"/>
                  <a:pt x="8640308" y="3247511"/>
                </a:cubicBezTo>
                <a:cubicBezTo>
                  <a:pt x="8643905" y="3244813"/>
                  <a:pt x="8648266" y="3236630"/>
                  <a:pt x="8653391" y="3222963"/>
                </a:cubicBezTo>
                <a:cubicBezTo>
                  <a:pt x="8655549" y="3222963"/>
                  <a:pt x="8657752" y="3214466"/>
                  <a:pt x="8660000" y="3197471"/>
                </a:cubicBezTo>
                <a:lnTo>
                  <a:pt x="8667688" y="3155930"/>
                </a:lnTo>
                <a:cubicBezTo>
                  <a:pt x="8672004" y="3155930"/>
                  <a:pt x="8674162" y="3155255"/>
                  <a:pt x="8674162" y="3153907"/>
                </a:cubicBezTo>
                <a:lnTo>
                  <a:pt x="8674162" y="3152828"/>
                </a:lnTo>
                <a:lnTo>
                  <a:pt x="8673083" y="3151749"/>
                </a:lnTo>
                <a:cubicBezTo>
                  <a:pt x="8667958" y="3149411"/>
                  <a:pt x="8665395" y="3147613"/>
                  <a:pt x="8665395" y="3146354"/>
                </a:cubicBezTo>
                <a:lnTo>
                  <a:pt x="8665395" y="3142173"/>
                </a:lnTo>
                <a:lnTo>
                  <a:pt x="8668767" y="3131517"/>
                </a:lnTo>
                <a:lnTo>
                  <a:pt x="8668767" y="3123020"/>
                </a:lnTo>
                <a:lnTo>
                  <a:pt x="8661079" y="3119783"/>
                </a:lnTo>
                <a:lnTo>
                  <a:pt x="8639229" y="3124099"/>
                </a:lnTo>
                <a:lnTo>
                  <a:pt x="8629384" y="3117625"/>
                </a:lnTo>
                <a:lnTo>
                  <a:pt x="8629384" y="3116681"/>
                </a:lnTo>
                <a:cubicBezTo>
                  <a:pt x="8629384" y="3115602"/>
                  <a:pt x="8631901" y="3113804"/>
                  <a:pt x="8636936" y="3111286"/>
                </a:cubicBezTo>
                <a:lnTo>
                  <a:pt x="8646782" y="3113444"/>
                </a:lnTo>
                <a:lnTo>
                  <a:pt x="8650154" y="3113444"/>
                </a:lnTo>
                <a:lnTo>
                  <a:pt x="8658921" y="3111286"/>
                </a:lnTo>
                <a:lnTo>
                  <a:pt x="8660000" y="3111286"/>
                </a:lnTo>
                <a:lnTo>
                  <a:pt x="8663237" y="3113444"/>
                </a:lnTo>
                <a:lnTo>
                  <a:pt x="8665395" y="3113444"/>
                </a:lnTo>
                <a:lnTo>
                  <a:pt x="8668767" y="3110207"/>
                </a:lnTo>
                <a:lnTo>
                  <a:pt x="8668767" y="3100631"/>
                </a:lnTo>
                <a:lnTo>
                  <a:pt x="8670925" y="3088897"/>
                </a:lnTo>
                <a:lnTo>
                  <a:pt x="8669846" y="3083637"/>
                </a:lnTo>
                <a:lnTo>
                  <a:pt x="8670925" y="3071902"/>
                </a:lnTo>
                <a:lnTo>
                  <a:pt x="8670925" y="3064484"/>
                </a:lnTo>
                <a:lnTo>
                  <a:pt x="8676320" y="3059224"/>
                </a:lnTo>
                <a:cubicBezTo>
                  <a:pt x="8675241" y="3056347"/>
                  <a:pt x="8674162" y="3054908"/>
                  <a:pt x="8673083" y="3054908"/>
                </a:cubicBezTo>
                <a:lnTo>
                  <a:pt x="8669846" y="3055987"/>
                </a:lnTo>
                <a:cubicBezTo>
                  <a:pt x="8666160" y="3051581"/>
                  <a:pt x="8664316" y="3046950"/>
                  <a:pt x="8664316" y="3042095"/>
                </a:cubicBezTo>
                <a:cubicBezTo>
                  <a:pt x="8665755" y="3038948"/>
                  <a:pt x="8667238" y="3037195"/>
                  <a:pt x="8668767" y="3036835"/>
                </a:cubicBezTo>
                <a:close/>
                <a:moveTo>
                  <a:pt x="9291338" y="3036296"/>
                </a:moveTo>
                <a:lnTo>
                  <a:pt x="9320337" y="3055448"/>
                </a:lnTo>
                <a:lnTo>
                  <a:pt x="9323574" y="3068126"/>
                </a:lnTo>
                <a:lnTo>
                  <a:pt x="9323574" y="3072442"/>
                </a:lnTo>
                <a:cubicBezTo>
                  <a:pt x="9317819" y="3079905"/>
                  <a:pt x="9314942" y="3085929"/>
                  <a:pt x="9314942" y="3090515"/>
                </a:cubicBezTo>
                <a:lnTo>
                  <a:pt x="9314942" y="3103194"/>
                </a:lnTo>
                <a:lnTo>
                  <a:pt x="9311705" y="3117086"/>
                </a:lnTo>
                <a:lnTo>
                  <a:pt x="9314942" y="3129764"/>
                </a:lnTo>
                <a:cubicBezTo>
                  <a:pt x="9317100" y="3130483"/>
                  <a:pt x="9318179" y="3132641"/>
                  <a:pt x="9318179" y="3136238"/>
                </a:cubicBezTo>
                <a:lnTo>
                  <a:pt x="9316021" y="3165911"/>
                </a:lnTo>
                <a:lnTo>
                  <a:pt x="9318179" y="3191402"/>
                </a:lnTo>
                <a:lnTo>
                  <a:pt x="9313863" y="3225526"/>
                </a:lnTo>
                <a:lnTo>
                  <a:pt x="9316021" y="3231865"/>
                </a:lnTo>
                <a:lnTo>
                  <a:pt x="9316021" y="3237125"/>
                </a:lnTo>
                <a:lnTo>
                  <a:pt x="9314942" y="3243599"/>
                </a:lnTo>
                <a:lnTo>
                  <a:pt x="9318179" y="3249938"/>
                </a:lnTo>
                <a:cubicBezTo>
                  <a:pt x="9316740" y="3267652"/>
                  <a:pt x="9314582" y="3276509"/>
                  <a:pt x="9311705" y="3276509"/>
                </a:cubicBezTo>
                <a:lnTo>
                  <a:pt x="9312784" y="3277588"/>
                </a:lnTo>
                <a:lnTo>
                  <a:pt x="9312784" y="3278667"/>
                </a:lnTo>
                <a:cubicBezTo>
                  <a:pt x="9312784" y="3281634"/>
                  <a:pt x="9308153" y="3287973"/>
                  <a:pt x="9298891" y="3297684"/>
                </a:cubicBezTo>
                <a:lnTo>
                  <a:pt x="9293496" y="3294582"/>
                </a:lnTo>
                <a:lnTo>
                  <a:pt x="9290259" y="3294582"/>
                </a:lnTo>
                <a:cubicBezTo>
                  <a:pt x="9287382" y="3297190"/>
                  <a:pt x="9282751" y="3299662"/>
                  <a:pt x="9276367" y="3302000"/>
                </a:cubicBezTo>
                <a:cubicBezTo>
                  <a:pt x="9264138" y="3302000"/>
                  <a:pt x="9258024" y="3295616"/>
                  <a:pt x="9258024" y="3282848"/>
                </a:cubicBezTo>
                <a:cubicBezTo>
                  <a:pt x="9258024" y="3279701"/>
                  <a:pt x="9256585" y="3276149"/>
                  <a:pt x="9253708" y="3272193"/>
                </a:cubicBezTo>
                <a:lnTo>
                  <a:pt x="9253708" y="3266932"/>
                </a:lnTo>
                <a:lnTo>
                  <a:pt x="9256945" y="3266932"/>
                </a:lnTo>
                <a:lnTo>
                  <a:pt x="9256945" y="3264774"/>
                </a:lnTo>
                <a:lnTo>
                  <a:pt x="9251550" y="3264774"/>
                </a:lnTo>
                <a:lnTo>
                  <a:pt x="9237658" y="3257356"/>
                </a:lnTo>
                <a:lnTo>
                  <a:pt x="9237658" y="3256277"/>
                </a:lnTo>
                <a:cubicBezTo>
                  <a:pt x="9237658" y="3254839"/>
                  <a:pt x="9238737" y="3254119"/>
                  <a:pt x="9240895" y="3254119"/>
                </a:cubicBezTo>
                <a:lnTo>
                  <a:pt x="9247234" y="3255198"/>
                </a:lnTo>
                <a:cubicBezTo>
                  <a:pt x="9253708" y="3251691"/>
                  <a:pt x="9258744" y="3249938"/>
                  <a:pt x="9262340" y="3249938"/>
                </a:cubicBezTo>
                <a:lnTo>
                  <a:pt x="9267735" y="3249938"/>
                </a:lnTo>
                <a:cubicBezTo>
                  <a:pt x="9267735" y="3246881"/>
                  <a:pt x="9265937" y="3243689"/>
                  <a:pt x="9262340" y="3240362"/>
                </a:cubicBezTo>
                <a:lnTo>
                  <a:pt x="9265577" y="3235102"/>
                </a:lnTo>
                <a:lnTo>
                  <a:pt x="9265577" y="3234023"/>
                </a:lnTo>
                <a:lnTo>
                  <a:pt x="9263419" y="3230786"/>
                </a:lnTo>
                <a:lnTo>
                  <a:pt x="9263419" y="3226605"/>
                </a:lnTo>
                <a:cubicBezTo>
                  <a:pt x="9266117" y="3215905"/>
                  <a:pt x="9267915" y="3210554"/>
                  <a:pt x="9268814" y="3210554"/>
                </a:cubicBezTo>
                <a:lnTo>
                  <a:pt x="9269893" y="3210554"/>
                </a:lnTo>
                <a:cubicBezTo>
                  <a:pt x="9266297" y="3205249"/>
                  <a:pt x="9264498" y="3199944"/>
                  <a:pt x="9264498" y="3194639"/>
                </a:cubicBezTo>
                <a:lnTo>
                  <a:pt x="9265577" y="3191402"/>
                </a:lnTo>
                <a:lnTo>
                  <a:pt x="9260182" y="3190458"/>
                </a:lnTo>
                <a:cubicBezTo>
                  <a:pt x="9258204" y="3191807"/>
                  <a:pt x="9250696" y="3192841"/>
                  <a:pt x="9237658" y="3193560"/>
                </a:cubicBezTo>
                <a:lnTo>
                  <a:pt x="9236579" y="3194639"/>
                </a:lnTo>
                <a:lnTo>
                  <a:pt x="9237658" y="3195718"/>
                </a:lnTo>
                <a:lnTo>
                  <a:pt x="9237658" y="3200978"/>
                </a:lnTo>
                <a:lnTo>
                  <a:pt x="9234421" y="3211633"/>
                </a:lnTo>
                <a:lnTo>
                  <a:pt x="9233342" y="3211633"/>
                </a:lnTo>
                <a:lnTo>
                  <a:pt x="9234421" y="3212712"/>
                </a:lnTo>
                <a:lnTo>
                  <a:pt x="9234421" y="3219052"/>
                </a:lnTo>
                <a:cubicBezTo>
                  <a:pt x="9234421" y="3220490"/>
                  <a:pt x="9232623" y="3221210"/>
                  <a:pt x="9229026" y="3221210"/>
                </a:cubicBezTo>
                <a:lnTo>
                  <a:pt x="9226868" y="3232944"/>
                </a:lnTo>
                <a:lnTo>
                  <a:pt x="9227947" y="3237125"/>
                </a:lnTo>
                <a:cubicBezTo>
                  <a:pt x="9222732" y="3249174"/>
                  <a:pt x="9217741" y="3255198"/>
                  <a:pt x="9212976" y="3255198"/>
                </a:cubicBezTo>
                <a:cubicBezTo>
                  <a:pt x="9208660" y="3258435"/>
                  <a:pt x="9206502" y="3262347"/>
                  <a:pt x="9206502" y="3266932"/>
                </a:cubicBezTo>
                <a:cubicBezTo>
                  <a:pt x="9193913" y="3273676"/>
                  <a:pt x="9183168" y="3281095"/>
                  <a:pt x="9174266" y="3289187"/>
                </a:cubicBezTo>
                <a:cubicBezTo>
                  <a:pt x="9169950" y="3294222"/>
                  <a:pt x="9167073" y="3296740"/>
                  <a:pt x="9165634" y="3296740"/>
                </a:cubicBezTo>
                <a:cubicBezTo>
                  <a:pt x="9158441" y="3296740"/>
                  <a:pt x="9154844" y="3293908"/>
                  <a:pt x="9154844" y="3288243"/>
                </a:cubicBezTo>
                <a:lnTo>
                  <a:pt x="9154844" y="3283927"/>
                </a:lnTo>
                <a:lnTo>
                  <a:pt x="9157002" y="3281769"/>
                </a:lnTo>
                <a:lnTo>
                  <a:pt x="9163476" y="3281769"/>
                </a:lnTo>
                <a:cubicBezTo>
                  <a:pt x="9167073" y="3271159"/>
                  <a:pt x="9171389" y="3265853"/>
                  <a:pt x="9176424" y="3265853"/>
                </a:cubicBezTo>
                <a:lnTo>
                  <a:pt x="9177504" y="3265853"/>
                </a:lnTo>
                <a:lnTo>
                  <a:pt x="9177504" y="3263695"/>
                </a:lnTo>
                <a:cubicBezTo>
                  <a:pt x="9175346" y="3261088"/>
                  <a:pt x="9174266" y="3258615"/>
                  <a:pt x="9174266" y="3256277"/>
                </a:cubicBezTo>
                <a:cubicBezTo>
                  <a:pt x="9174266" y="3254209"/>
                  <a:pt x="9177144" y="3250298"/>
                  <a:pt x="9182899" y="3244543"/>
                </a:cubicBezTo>
                <a:lnTo>
                  <a:pt x="9182899" y="3242520"/>
                </a:lnTo>
                <a:lnTo>
                  <a:pt x="9181820" y="3238204"/>
                </a:lnTo>
                <a:lnTo>
                  <a:pt x="9182899" y="3235102"/>
                </a:lnTo>
                <a:lnTo>
                  <a:pt x="9181820" y="3235102"/>
                </a:lnTo>
                <a:cubicBezTo>
                  <a:pt x="9180740" y="3235102"/>
                  <a:pt x="9178942" y="3237934"/>
                  <a:pt x="9176424" y="3243599"/>
                </a:cubicBezTo>
                <a:lnTo>
                  <a:pt x="9174266" y="3243599"/>
                </a:lnTo>
                <a:lnTo>
                  <a:pt x="9152686" y="3241441"/>
                </a:lnTo>
                <a:lnTo>
                  <a:pt x="9140952" y="3242520"/>
                </a:lnTo>
                <a:cubicBezTo>
                  <a:pt x="9135917" y="3236136"/>
                  <a:pt x="9133399" y="3231865"/>
                  <a:pt x="9133399" y="3229707"/>
                </a:cubicBezTo>
                <a:lnTo>
                  <a:pt x="9133399" y="3225526"/>
                </a:lnTo>
                <a:cubicBezTo>
                  <a:pt x="9122699" y="3226335"/>
                  <a:pt x="9117349" y="3228448"/>
                  <a:pt x="9117349" y="3231865"/>
                </a:cubicBezTo>
                <a:lnTo>
                  <a:pt x="9117349" y="3238204"/>
                </a:lnTo>
                <a:cubicBezTo>
                  <a:pt x="9120136" y="3241441"/>
                  <a:pt x="9121530" y="3243914"/>
                  <a:pt x="9121530" y="3245622"/>
                </a:cubicBezTo>
                <a:cubicBezTo>
                  <a:pt x="9120721" y="3252006"/>
                  <a:pt x="9117529" y="3255198"/>
                  <a:pt x="9111954" y="3255198"/>
                </a:cubicBezTo>
                <a:cubicBezTo>
                  <a:pt x="9109077" y="3255198"/>
                  <a:pt x="9107638" y="3254524"/>
                  <a:pt x="9107638" y="3253175"/>
                </a:cubicBezTo>
                <a:lnTo>
                  <a:pt x="9106559" y="3254119"/>
                </a:lnTo>
                <a:lnTo>
                  <a:pt x="9105480" y="3254119"/>
                </a:lnTo>
                <a:lnTo>
                  <a:pt x="9092532" y="3249938"/>
                </a:lnTo>
                <a:lnTo>
                  <a:pt x="9081877" y="3252096"/>
                </a:lnTo>
                <a:lnTo>
                  <a:pt x="9077561" y="3247780"/>
                </a:lnTo>
                <a:lnTo>
                  <a:pt x="9078640" y="3235102"/>
                </a:lnTo>
                <a:lnTo>
                  <a:pt x="9077561" y="3230786"/>
                </a:lnTo>
                <a:lnTo>
                  <a:pt x="9080798" y="3227549"/>
                </a:lnTo>
                <a:cubicBezTo>
                  <a:pt x="9079539" y="3222064"/>
                  <a:pt x="9078100" y="3219231"/>
                  <a:pt x="9076482" y="3219052"/>
                </a:cubicBezTo>
                <a:lnTo>
                  <a:pt x="9078640" y="3200978"/>
                </a:lnTo>
                <a:lnTo>
                  <a:pt x="9075403" y="3192481"/>
                </a:lnTo>
                <a:lnTo>
                  <a:pt x="9075403" y="3161729"/>
                </a:lnTo>
                <a:cubicBezTo>
                  <a:pt x="9075583" y="3156784"/>
                  <a:pt x="9076302" y="3154311"/>
                  <a:pt x="9077561" y="3154311"/>
                </a:cubicBezTo>
                <a:lnTo>
                  <a:pt x="9075403" y="3147837"/>
                </a:lnTo>
                <a:lnTo>
                  <a:pt x="9075403" y="3145814"/>
                </a:lnTo>
                <a:lnTo>
                  <a:pt x="9076482" y="3116007"/>
                </a:lnTo>
                <a:lnTo>
                  <a:pt x="9075403" y="3102249"/>
                </a:lnTo>
                <a:lnTo>
                  <a:pt x="9082956" y="3096854"/>
                </a:lnTo>
                <a:lnTo>
                  <a:pt x="9082956" y="3093752"/>
                </a:lnTo>
                <a:cubicBezTo>
                  <a:pt x="9078640" y="3089436"/>
                  <a:pt x="9076482" y="3085885"/>
                  <a:pt x="9076482" y="3083097"/>
                </a:cubicBezTo>
                <a:lnTo>
                  <a:pt x="9076482" y="3077702"/>
                </a:lnTo>
                <a:lnTo>
                  <a:pt x="9078640" y="3074600"/>
                </a:lnTo>
                <a:lnTo>
                  <a:pt x="9077561" y="3073521"/>
                </a:lnTo>
                <a:lnTo>
                  <a:pt x="9078640" y="3068126"/>
                </a:lnTo>
                <a:lnTo>
                  <a:pt x="9078640" y="3067182"/>
                </a:lnTo>
                <a:lnTo>
                  <a:pt x="9073245" y="3051132"/>
                </a:lnTo>
                <a:lnTo>
                  <a:pt x="9076482" y="3049108"/>
                </a:lnTo>
                <a:lnTo>
                  <a:pt x="9078640" y="3049108"/>
                </a:lnTo>
                <a:cubicBezTo>
                  <a:pt x="9085743" y="3053694"/>
                  <a:pt x="9095050" y="3056841"/>
                  <a:pt x="9106559" y="3058550"/>
                </a:cubicBezTo>
                <a:cubicBezTo>
                  <a:pt x="9106559" y="3059809"/>
                  <a:pt x="9111909" y="3061967"/>
                  <a:pt x="9122609" y="3065024"/>
                </a:cubicBezTo>
                <a:lnTo>
                  <a:pt x="9123688" y="3065024"/>
                </a:lnTo>
                <a:lnTo>
                  <a:pt x="9126925" y="3062866"/>
                </a:lnTo>
                <a:lnTo>
                  <a:pt x="9131241" y="3062866"/>
                </a:lnTo>
                <a:lnTo>
                  <a:pt x="9135557" y="3065024"/>
                </a:lnTo>
                <a:cubicBezTo>
                  <a:pt x="9141672" y="3062326"/>
                  <a:pt x="9147741" y="3056661"/>
                  <a:pt x="9153765" y="3048030"/>
                </a:cubicBezTo>
                <a:lnTo>
                  <a:pt x="9155923" y="3048030"/>
                </a:lnTo>
                <a:cubicBezTo>
                  <a:pt x="9158081" y="3048209"/>
                  <a:pt x="9160239" y="3051716"/>
                  <a:pt x="9162397" y="3058550"/>
                </a:cubicBezTo>
                <a:cubicBezTo>
                  <a:pt x="9173907" y="3060348"/>
                  <a:pt x="9179662" y="3063540"/>
                  <a:pt x="9179662" y="3068126"/>
                </a:cubicBezTo>
                <a:lnTo>
                  <a:pt x="9186001" y="3067182"/>
                </a:lnTo>
                <a:lnTo>
                  <a:pt x="9191396" y="3069205"/>
                </a:lnTo>
                <a:lnTo>
                  <a:pt x="9193554" y="3066103"/>
                </a:lnTo>
                <a:lnTo>
                  <a:pt x="9190317" y="3044792"/>
                </a:lnTo>
                <a:lnTo>
                  <a:pt x="9191396" y="3043713"/>
                </a:lnTo>
                <a:lnTo>
                  <a:pt x="9194633" y="3043713"/>
                </a:lnTo>
                <a:lnTo>
                  <a:pt x="9223631" y="3051132"/>
                </a:lnTo>
                <a:lnTo>
                  <a:pt x="9231184" y="3050053"/>
                </a:lnTo>
                <a:cubicBezTo>
                  <a:pt x="9231184" y="3052031"/>
                  <a:pt x="9236219" y="3054863"/>
                  <a:pt x="9246290" y="3058550"/>
                </a:cubicBezTo>
                <a:lnTo>
                  <a:pt x="9246290" y="3060708"/>
                </a:lnTo>
                <a:lnTo>
                  <a:pt x="9248313" y="3060708"/>
                </a:lnTo>
                <a:cubicBezTo>
                  <a:pt x="9248313" y="3057920"/>
                  <a:pt x="9250471" y="3056527"/>
                  <a:pt x="9254787" y="3056527"/>
                </a:cubicBezTo>
                <a:lnTo>
                  <a:pt x="9259103" y="3056527"/>
                </a:lnTo>
                <a:lnTo>
                  <a:pt x="9263419" y="3059629"/>
                </a:lnTo>
                <a:lnTo>
                  <a:pt x="9280548" y="3051132"/>
                </a:lnTo>
                <a:lnTo>
                  <a:pt x="9279469" y="3050053"/>
                </a:lnTo>
                <a:lnTo>
                  <a:pt x="9279469" y="3045871"/>
                </a:lnTo>
                <a:cubicBezTo>
                  <a:pt x="9285044" y="3039488"/>
                  <a:pt x="9289001" y="3036296"/>
                  <a:pt x="9291338" y="3036296"/>
                </a:cubicBezTo>
                <a:close/>
                <a:moveTo>
                  <a:pt x="1202254" y="3035891"/>
                </a:moveTo>
                <a:lnTo>
                  <a:pt x="1208593" y="3035891"/>
                </a:lnTo>
                <a:lnTo>
                  <a:pt x="1233275" y="3054099"/>
                </a:lnTo>
                <a:cubicBezTo>
                  <a:pt x="1236152" y="3054099"/>
                  <a:pt x="1237591" y="3057696"/>
                  <a:pt x="1237591" y="3064889"/>
                </a:cubicBezTo>
                <a:lnTo>
                  <a:pt x="1238670" y="3064889"/>
                </a:lnTo>
                <a:cubicBezTo>
                  <a:pt x="1238670" y="3061292"/>
                  <a:pt x="1239389" y="3059494"/>
                  <a:pt x="1240827" y="3059494"/>
                </a:cubicBezTo>
                <a:cubicBezTo>
                  <a:pt x="1246492" y="3064979"/>
                  <a:pt x="1249325" y="3069250"/>
                  <a:pt x="1249325" y="3072307"/>
                </a:cubicBezTo>
                <a:lnTo>
                  <a:pt x="1249325" y="3082018"/>
                </a:lnTo>
                <a:lnTo>
                  <a:pt x="1247302" y="3084176"/>
                </a:lnTo>
                <a:lnTo>
                  <a:pt x="1245145" y="3084176"/>
                </a:lnTo>
                <a:lnTo>
                  <a:pt x="1244064" y="3083097"/>
                </a:lnTo>
                <a:lnTo>
                  <a:pt x="1242985" y="3083097"/>
                </a:lnTo>
                <a:cubicBezTo>
                  <a:pt x="1242985" y="3084716"/>
                  <a:pt x="1240108" y="3085795"/>
                  <a:pt x="1234354" y="3086334"/>
                </a:cubicBezTo>
                <a:cubicBezTo>
                  <a:pt x="1233454" y="3082738"/>
                  <a:pt x="1232375" y="3080939"/>
                  <a:pt x="1231117" y="3080939"/>
                </a:cubicBezTo>
                <a:lnTo>
                  <a:pt x="1227880" y="3080939"/>
                </a:lnTo>
                <a:lnTo>
                  <a:pt x="1227880" y="3086334"/>
                </a:lnTo>
                <a:cubicBezTo>
                  <a:pt x="1230038" y="3086334"/>
                  <a:pt x="1231117" y="3087008"/>
                  <a:pt x="1231117" y="3088357"/>
                </a:cubicBezTo>
                <a:cubicBezTo>
                  <a:pt x="1197398" y="3104093"/>
                  <a:pt x="1178470" y="3113759"/>
                  <a:pt x="1174334" y="3117355"/>
                </a:cubicBezTo>
                <a:lnTo>
                  <a:pt x="1178650" y="3123829"/>
                </a:lnTo>
                <a:cubicBezTo>
                  <a:pt x="1172177" y="3136508"/>
                  <a:pt x="1168940" y="3148287"/>
                  <a:pt x="1168940" y="3159167"/>
                </a:cubicBezTo>
                <a:lnTo>
                  <a:pt x="1170019" y="3160246"/>
                </a:lnTo>
                <a:lnTo>
                  <a:pt x="1171098" y="3160246"/>
                </a:lnTo>
                <a:lnTo>
                  <a:pt x="1175413" y="3159167"/>
                </a:lnTo>
                <a:lnTo>
                  <a:pt x="1186203" y="3163483"/>
                </a:lnTo>
                <a:lnTo>
                  <a:pt x="1187147" y="3163483"/>
                </a:lnTo>
                <a:lnTo>
                  <a:pt x="1190384" y="3161325"/>
                </a:lnTo>
                <a:lnTo>
                  <a:pt x="1192543" y="3161325"/>
                </a:lnTo>
                <a:lnTo>
                  <a:pt x="1197938" y="3165641"/>
                </a:lnTo>
                <a:lnTo>
                  <a:pt x="1201175" y="3162404"/>
                </a:lnTo>
                <a:lnTo>
                  <a:pt x="1202254" y="3162404"/>
                </a:lnTo>
                <a:lnTo>
                  <a:pt x="1203332" y="3168743"/>
                </a:lnTo>
                <a:lnTo>
                  <a:pt x="1202254" y="3169822"/>
                </a:lnTo>
                <a:lnTo>
                  <a:pt x="1200096" y="3169822"/>
                </a:lnTo>
                <a:cubicBezTo>
                  <a:pt x="1197039" y="3167754"/>
                  <a:pt x="1192048" y="3166720"/>
                  <a:pt x="1185125" y="3166720"/>
                </a:cubicBezTo>
                <a:cubicBezTo>
                  <a:pt x="1175773" y="3167529"/>
                  <a:pt x="1171098" y="3168473"/>
                  <a:pt x="1171098" y="3169552"/>
                </a:cubicBezTo>
                <a:lnTo>
                  <a:pt x="1167860" y="3180612"/>
                </a:lnTo>
                <a:lnTo>
                  <a:pt x="1168940" y="3183849"/>
                </a:lnTo>
                <a:lnTo>
                  <a:pt x="1164759" y="3188165"/>
                </a:lnTo>
                <a:cubicBezTo>
                  <a:pt x="1167725" y="3192032"/>
                  <a:pt x="1170557" y="3199135"/>
                  <a:pt x="1173255" y="3209475"/>
                </a:cubicBezTo>
                <a:cubicBezTo>
                  <a:pt x="1171998" y="3210914"/>
                  <a:pt x="1170918" y="3217703"/>
                  <a:pt x="1170019" y="3229842"/>
                </a:cubicBezTo>
                <a:lnTo>
                  <a:pt x="1168940" y="3230921"/>
                </a:lnTo>
                <a:lnTo>
                  <a:pt x="1172177" y="3248185"/>
                </a:lnTo>
                <a:cubicBezTo>
                  <a:pt x="1169658" y="3257086"/>
                  <a:pt x="1166467" y="3262437"/>
                  <a:pt x="1162601" y="3264235"/>
                </a:cubicBezTo>
                <a:lnTo>
                  <a:pt x="1162601" y="3265314"/>
                </a:lnTo>
                <a:cubicBezTo>
                  <a:pt x="1162601" y="3267472"/>
                  <a:pt x="1163679" y="3268551"/>
                  <a:pt x="1165837" y="3268551"/>
                </a:cubicBezTo>
                <a:lnTo>
                  <a:pt x="1166782" y="3269630"/>
                </a:lnTo>
                <a:lnTo>
                  <a:pt x="1166782" y="3272732"/>
                </a:lnTo>
                <a:cubicBezTo>
                  <a:pt x="1166782" y="3278127"/>
                  <a:pt x="1164308" y="3282083"/>
                  <a:pt x="1159362" y="3284601"/>
                </a:cubicBezTo>
                <a:lnTo>
                  <a:pt x="1160443" y="3285680"/>
                </a:lnTo>
                <a:lnTo>
                  <a:pt x="1160443" y="3287838"/>
                </a:lnTo>
                <a:cubicBezTo>
                  <a:pt x="1157024" y="3294222"/>
                  <a:pt x="1154147" y="3297414"/>
                  <a:pt x="1151810" y="3297414"/>
                </a:cubicBezTo>
                <a:lnTo>
                  <a:pt x="1143313" y="3294177"/>
                </a:lnTo>
                <a:lnTo>
                  <a:pt x="1133601" y="3297414"/>
                </a:lnTo>
                <a:lnTo>
                  <a:pt x="1127127" y="3296335"/>
                </a:lnTo>
                <a:cubicBezTo>
                  <a:pt x="1124519" y="3298493"/>
                  <a:pt x="1119171" y="3299932"/>
                  <a:pt x="1111078" y="3300651"/>
                </a:cubicBezTo>
                <a:cubicBezTo>
                  <a:pt x="1107302" y="3300651"/>
                  <a:pt x="1102670" y="3292064"/>
                  <a:pt x="1097185" y="3274890"/>
                </a:cubicBezTo>
                <a:cubicBezTo>
                  <a:pt x="1091430" y="3268506"/>
                  <a:pt x="1078572" y="3260998"/>
                  <a:pt x="1058612" y="3252366"/>
                </a:cubicBezTo>
                <a:lnTo>
                  <a:pt x="1056453" y="3249264"/>
                </a:lnTo>
                <a:cubicBezTo>
                  <a:pt x="1056453" y="3247825"/>
                  <a:pt x="1062881" y="3245308"/>
                  <a:pt x="1075739" y="3241711"/>
                </a:cubicBezTo>
                <a:lnTo>
                  <a:pt x="1086396" y="3241711"/>
                </a:lnTo>
                <a:lnTo>
                  <a:pt x="1091791" y="3246027"/>
                </a:lnTo>
                <a:lnTo>
                  <a:pt x="1099343" y="3246027"/>
                </a:lnTo>
                <a:cubicBezTo>
                  <a:pt x="1099343" y="3243869"/>
                  <a:pt x="1100062" y="3242790"/>
                  <a:pt x="1101500" y="3242790"/>
                </a:cubicBezTo>
                <a:lnTo>
                  <a:pt x="1109998" y="3244948"/>
                </a:lnTo>
                <a:lnTo>
                  <a:pt x="1113235" y="3244948"/>
                </a:lnTo>
                <a:lnTo>
                  <a:pt x="1118630" y="3239553"/>
                </a:lnTo>
                <a:lnTo>
                  <a:pt x="1118630" y="3238474"/>
                </a:lnTo>
                <a:lnTo>
                  <a:pt x="1117551" y="3233079"/>
                </a:lnTo>
                <a:lnTo>
                  <a:pt x="1121867" y="3218107"/>
                </a:lnTo>
                <a:lnTo>
                  <a:pt x="1117551" y="3207452"/>
                </a:lnTo>
                <a:lnTo>
                  <a:pt x="1118630" y="3202057"/>
                </a:lnTo>
                <a:lnTo>
                  <a:pt x="1117551" y="3193425"/>
                </a:lnTo>
                <a:lnTo>
                  <a:pt x="1120788" y="3184928"/>
                </a:lnTo>
                <a:lnTo>
                  <a:pt x="1120788" y="3181691"/>
                </a:lnTo>
                <a:cubicBezTo>
                  <a:pt x="1119709" y="3171531"/>
                  <a:pt x="1116472" y="3166450"/>
                  <a:pt x="1111078" y="3166450"/>
                </a:cubicBezTo>
                <a:lnTo>
                  <a:pt x="1097185" y="3164562"/>
                </a:lnTo>
                <a:lnTo>
                  <a:pt x="1097185" y="3165641"/>
                </a:lnTo>
                <a:lnTo>
                  <a:pt x="1098264" y="3165371"/>
                </a:lnTo>
                <a:lnTo>
                  <a:pt x="1098264" y="3166450"/>
                </a:lnTo>
                <a:lnTo>
                  <a:pt x="1089633" y="3168473"/>
                </a:lnTo>
                <a:lnTo>
                  <a:pt x="1067109" y="3168473"/>
                </a:lnTo>
                <a:cubicBezTo>
                  <a:pt x="1062163" y="3168473"/>
                  <a:pt x="1058251" y="3167799"/>
                  <a:pt x="1055375" y="3166450"/>
                </a:cubicBezTo>
                <a:lnTo>
                  <a:pt x="1048901" y="3170631"/>
                </a:lnTo>
                <a:lnTo>
                  <a:pt x="1046741" y="3170631"/>
                </a:lnTo>
                <a:cubicBezTo>
                  <a:pt x="1044854" y="3170631"/>
                  <a:pt x="1043820" y="3168878"/>
                  <a:pt x="1043640" y="3165371"/>
                </a:cubicBezTo>
                <a:lnTo>
                  <a:pt x="1036087" y="3167394"/>
                </a:lnTo>
                <a:cubicBezTo>
                  <a:pt x="1021071" y="3166765"/>
                  <a:pt x="1013563" y="3165821"/>
                  <a:pt x="1013563" y="3164562"/>
                </a:cubicBezTo>
                <a:lnTo>
                  <a:pt x="1013563" y="3162404"/>
                </a:lnTo>
                <a:cubicBezTo>
                  <a:pt x="1013563" y="3160785"/>
                  <a:pt x="1015360" y="3159706"/>
                  <a:pt x="1018958" y="3159167"/>
                </a:cubicBezTo>
                <a:lnTo>
                  <a:pt x="1031769" y="3160246"/>
                </a:lnTo>
                <a:lnTo>
                  <a:pt x="1043640" y="3158088"/>
                </a:lnTo>
                <a:lnTo>
                  <a:pt x="1046741" y="3164562"/>
                </a:lnTo>
                <a:lnTo>
                  <a:pt x="1045663" y="3165641"/>
                </a:lnTo>
                <a:cubicBezTo>
                  <a:pt x="1047101" y="3165641"/>
                  <a:pt x="1047822" y="3166225"/>
                  <a:pt x="1047822" y="3167394"/>
                </a:cubicBezTo>
                <a:lnTo>
                  <a:pt x="1048901" y="3167394"/>
                </a:lnTo>
                <a:lnTo>
                  <a:pt x="1048901" y="3166450"/>
                </a:lnTo>
                <a:lnTo>
                  <a:pt x="1046741" y="3160246"/>
                </a:lnTo>
                <a:lnTo>
                  <a:pt x="1047822" y="3159167"/>
                </a:lnTo>
                <a:lnTo>
                  <a:pt x="1053217" y="3160246"/>
                </a:lnTo>
                <a:lnTo>
                  <a:pt x="1070345" y="3155930"/>
                </a:lnTo>
                <a:lnTo>
                  <a:pt x="1085317" y="3155930"/>
                </a:lnTo>
                <a:lnTo>
                  <a:pt x="1089633" y="3159167"/>
                </a:lnTo>
                <a:lnTo>
                  <a:pt x="1097185" y="3159167"/>
                </a:lnTo>
                <a:cubicBezTo>
                  <a:pt x="1099881" y="3157009"/>
                  <a:pt x="1102400" y="3155930"/>
                  <a:pt x="1104737" y="3155930"/>
                </a:cubicBezTo>
                <a:cubicBezTo>
                  <a:pt x="1107346" y="3155930"/>
                  <a:pt x="1110178" y="3157009"/>
                  <a:pt x="1113235" y="3159167"/>
                </a:cubicBezTo>
                <a:lnTo>
                  <a:pt x="1117551" y="3159167"/>
                </a:lnTo>
                <a:lnTo>
                  <a:pt x="1117551" y="3158088"/>
                </a:lnTo>
                <a:lnTo>
                  <a:pt x="1115394" y="3149456"/>
                </a:lnTo>
                <a:cubicBezTo>
                  <a:pt x="1116113" y="3141453"/>
                  <a:pt x="1117191" y="3136463"/>
                  <a:pt x="1118630" y="3134485"/>
                </a:cubicBezTo>
                <a:lnTo>
                  <a:pt x="1115394" y="3109802"/>
                </a:lnTo>
                <a:lnTo>
                  <a:pt x="1118630" y="3107644"/>
                </a:lnTo>
                <a:lnTo>
                  <a:pt x="1124025" y="3107644"/>
                </a:lnTo>
                <a:cubicBezTo>
                  <a:pt x="1126633" y="3109802"/>
                  <a:pt x="1129106" y="3110881"/>
                  <a:pt x="1131443" y="3110881"/>
                </a:cubicBezTo>
                <a:lnTo>
                  <a:pt x="1137919" y="3108723"/>
                </a:lnTo>
                <a:lnTo>
                  <a:pt x="1146416" y="3108723"/>
                </a:lnTo>
                <a:lnTo>
                  <a:pt x="1153968" y="3110881"/>
                </a:lnTo>
                <a:cubicBezTo>
                  <a:pt x="1154327" y="3104857"/>
                  <a:pt x="1156846" y="3098428"/>
                  <a:pt x="1161522" y="3091594"/>
                </a:cubicBezTo>
                <a:cubicBezTo>
                  <a:pt x="1161522" y="3085210"/>
                  <a:pt x="1164354" y="3080579"/>
                  <a:pt x="1170019" y="3077702"/>
                </a:cubicBezTo>
                <a:lnTo>
                  <a:pt x="1180808" y="3065968"/>
                </a:lnTo>
                <a:lnTo>
                  <a:pt x="1178650" y="3063810"/>
                </a:lnTo>
                <a:lnTo>
                  <a:pt x="1175413" y="3063810"/>
                </a:lnTo>
                <a:cubicBezTo>
                  <a:pt x="1170737" y="3065698"/>
                  <a:pt x="1166467" y="3066642"/>
                  <a:pt x="1162601" y="3066642"/>
                </a:cubicBezTo>
                <a:lnTo>
                  <a:pt x="1149652" y="3064619"/>
                </a:lnTo>
                <a:lnTo>
                  <a:pt x="1118630" y="3064619"/>
                </a:lnTo>
                <a:lnTo>
                  <a:pt x="1098264" y="3065563"/>
                </a:lnTo>
                <a:lnTo>
                  <a:pt x="1092870" y="3063810"/>
                </a:lnTo>
                <a:lnTo>
                  <a:pt x="1089633" y="3063810"/>
                </a:lnTo>
                <a:cubicBezTo>
                  <a:pt x="1085226" y="3064349"/>
                  <a:pt x="1075964" y="3064934"/>
                  <a:pt x="1061848" y="3065563"/>
                </a:cubicBezTo>
                <a:lnTo>
                  <a:pt x="1057533" y="3063540"/>
                </a:lnTo>
                <a:lnTo>
                  <a:pt x="1054296" y="3064619"/>
                </a:lnTo>
                <a:cubicBezTo>
                  <a:pt x="1049258" y="3064080"/>
                  <a:pt x="1046741" y="3063810"/>
                  <a:pt x="1046741" y="3063810"/>
                </a:cubicBezTo>
                <a:lnTo>
                  <a:pt x="1040402" y="3064619"/>
                </a:lnTo>
                <a:cubicBezTo>
                  <a:pt x="1036625" y="3064619"/>
                  <a:pt x="1034108" y="3063630"/>
                  <a:pt x="1032850" y="3061652"/>
                </a:cubicBezTo>
                <a:lnTo>
                  <a:pt x="1032850" y="3060573"/>
                </a:lnTo>
                <a:lnTo>
                  <a:pt x="1044584" y="3053020"/>
                </a:lnTo>
                <a:lnTo>
                  <a:pt x="1048901" y="3053020"/>
                </a:lnTo>
                <a:lnTo>
                  <a:pt x="1057533" y="3056257"/>
                </a:lnTo>
                <a:lnTo>
                  <a:pt x="1064951" y="3054099"/>
                </a:lnTo>
                <a:lnTo>
                  <a:pt x="1069266" y="3060573"/>
                </a:lnTo>
                <a:lnTo>
                  <a:pt x="1074661" y="3056257"/>
                </a:lnTo>
                <a:lnTo>
                  <a:pt x="1089633" y="3059494"/>
                </a:lnTo>
                <a:lnTo>
                  <a:pt x="1096106" y="3057336"/>
                </a:lnTo>
                <a:lnTo>
                  <a:pt x="1103660" y="3059494"/>
                </a:lnTo>
                <a:lnTo>
                  <a:pt x="1107840" y="3057336"/>
                </a:lnTo>
                <a:lnTo>
                  <a:pt x="1114315" y="3059494"/>
                </a:lnTo>
                <a:lnTo>
                  <a:pt x="1115394" y="3059494"/>
                </a:lnTo>
                <a:cubicBezTo>
                  <a:pt x="1118091" y="3057336"/>
                  <a:pt x="1120609" y="3056257"/>
                  <a:pt x="1122946" y="3056257"/>
                </a:cubicBezTo>
                <a:lnTo>
                  <a:pt x="1129285" y="3057336"/>
                </a:lnTo>
                <a:lnTo>
                  <a:pt x="1141155" y="3056257"/>
                </a:lnTo>
                <a:lnTo>
                  <a:pt x="1164759" y="3056257"/>
                </a:lnTo>
                <a:cubicBezTo>
                  <a:pt x="1168265" y="3056437"/>
                  <a:pt x="1170019" y="3057156"/>
                  <a:pt x="1170019" y="3058415"/>
                </a:cubicBezTo>
                <a:lnTo>
                  <a:pt x="1175413" y="3057336"/>
                </a:lnTo>
                <a:lnTo>
                  <a:pt x="1181887" y="3059494"/>
                </a:lnTo>
                <a:lnTo>
                  <a:pt x="1181887" y="3058415"/>
                </a:lnTo>
                <a:cubicBezTo>
                  <a:pt x="1186473" y="3048434"/>
                  <a:pt x="1193262" y="3040926"/>
                  <a:pt x="1202254" y="3035891"/>
                </a:cubicBezTo>
                <a:close/>
                <a:moveTo>
                  <a:pt x="5120105" y="3035486"/>
                </a:moveTo>
                <a:cubicBezTo>
                  <a:pt x="5127838" y="3035486"/>
                  <a:pt x="5132513" y="3038363"/>
                  <a:pt x="5134132" y="3044118"/>
                </a:cubicBezTo>
                <a:cubicBezTo>
                  <a:pt x="5137729" y="3044118"/>
                  <a:pt x="5142764" y="3049154"/>
                  <a:pt x="5149238" y="3059224"/>
                </a:cubicBezTo>
                <a:cubicBezTo>
                  <a:pt x="5152295" y="3059224"/>
                  <a:pt x="5158409" y="3061382"/>
                  <a:pt x="5167581" y="3065698"/>
                </a:cubicBezTo>
                <a:lnTo>
                  <a:pt x="5168660" y="3064619"/>
                </a:lnTo>
                <a:lnTo>
                  <a:pt x="5167581" y="3059224"/>
                </a:lnTo>
                <a:lnTo>
                  <a:pt x="5167581" y="3051671"/>
                </a:lnTo>
                <a:lnTo>
                  <a:pt x="5169739" y="3049513"/>
                </a:lnTo>
                <a:lnTo>
                  <a:pt x="5176213" y="3049513"/>
                </a:lnTo>
                <a:cubicBezTo>
                  <a:pt x="5182148" y="3054908"/>
                  <a:pt x="5195096" y="3062821"/>
                  <a:pt x="5215057" y="3073251"/>
                </a:cubicBezTo>
                <a:lnTo>
                  <a:pt x="5218294" y="3076488"/>
                </a:lnTo>
                <a:lnTo>
                  <a:pt x="5219373" y="3076488"/>
                </a:lnTo>
                <a:lnTo>
                  <a:pt x="5225847" y="3074330"/>
                </a:lnTo>
                <a:lnTo>
                  <a:pt x="5233265" y="3075409"/>
                </a:lnTo>
                <a:cubicBezTo>
                  <a:pt x="5241718" y="3075409"/>
                  <a:pt x="5248551" y="3070374"/>
                  <a:pt x="5253766" y="3060303"/>
                </a:cubicBezTo>
                <a:cubicBezTo>
                  <a:pt x="5253766" y="3057426"/>
                  <a:pt x="5255205" y="3055268"/>
                  <a:pt x="5258082" y="3053829"/>
                </a:cubicBezTo>
                <a:lnTo>
                  <a:pt x="5269951" y="3053829"/>
                </a:lnTo>
                <a:lnTo>
                  <a:pt x="5277505" y="3062461"/>
                </a:lnTo>
                <a:cubicBezTo>
                  <a:pt x="5292611" y="3072172"/>
                  <a:pt x="5300523" y="3080085"/>
                  <a:pt x="5301243" y="3086199"/>
                </a:cubicBezTo>
                <a:lnTo>
                  <a:pt x="5301243" y="3087278"/>
                </a:lnTo>
                <a:cubicBezTo>
                  <a:pt x="5301243" y="3089796"/>
                  <a:pt x="5298725" y="3096585"/>
                  <a:pt x="5293690" y="3107644"/>
                </a:cubicBezTo>
                <a:lnTo>
                  <a:pt x="5294769" y="3115197"/>
                </a:lnTo>
                <a:lnTo>
                  <a:pt x="5293690" y="3119513"/>
                </a:lnTo>
                <a:lnTo>
                  <a:pt x="5294769" y="3124908"/>
                </a:lnTo>
                <a:cubicBezTo>
                  <a:pt x="5294769" y="3128505"/>
                  <a:pt x="5294049" y="3130303"/>
                  <a:pt x="5292611" y="3130303"/>
                </a:cubicBezTo>
                <a:lnTo>
                  <a:pt x="5293690" y="3131382"/>
                </a:lnTo>
                <a:lnTo>
                  <a:pt x="5293690" y="3137857"/>
                </a:lnTo>
                <a:lnTo>
                  <a:pt x="5291532" y="3141094"/>
                </a:lnTo>
                <a:lnTo>
                  <a:pt x="5293690" y="3144331"/>
                </a:lnTo>
                <a:cubicBezTo>
                  <a:pt x="5290992" y="3160156"/>
                  <a:pt x="5289194" y="3168069"/>
                  <a:pt x="5288295" y="3168069"/>
                </a:cubicBezTo>
                <a:lnTo>
                  <a:pt x="5285058" y="3168069"/>
                </a:lnTo>
                <a:lnTo>
                  <a:pt x="5285058" y="3171306"/>
                </a:lnTo>
                <a:lnTo>
                  <a:pt x="5290453" y="3171306"/>
                </a:lnTo>
                <a:cubicBezTo>
                  <a:pt x="5293330" y="3171306"/>
                  <a:pt x="5294769" y="3177420"/>
                  <a:pt x="5294769" y="3189649"/>
                </a:cubicBezTo>
                <a:lnTo>
                  <a:pt x="5294769" y="3192886"/>
                </a:lnTo>
                <a:cubicBezTo>
                  <a:pt x="5294769" y="3195403"/>
                  <a:pt x="5293330" y="3198281"/>
                  <a:pt x="5290453" y="3201518"/>
                </a:cubicBezTo>
                <a:lnTo>
                  <a:pt x="5292611" y="3218782"/>
                </a:lnTo>
                <a:lnTo>
                  <a:pt x="5292611" y="3220940"/>
                </a:lnTo>
                <a:lnTo>
                  <a:pt x="5289374" y="3225256"/>
                </a:lnTo>
                <a:lnTo>
                  <a:pt x="5289374" y="3227414"/>
                </a:lnTo>
                <a:cubicBezTo>
                  <a:pt x="5292970" y="3227414"/>
                  <a:pt x="5294769" y="3228133"/>
                  <a:pt x="5294769" y="3229572"/>
                </a:cubicBezTo>
                <a:lnTo>
                  <a:pt x="5294769" y="3230651"/>
                </a:lnTo>
                <a:lnTo>
                  <a:pt x="5291532" y="3233888"/>
                </a:lnTo>
                <a:lnTo>
                  <a:pt x="5288295" y="3232809"/>
                </a:lnTo>
                <a:lnTo>
                  <a:pt x="5288295" y="3234832"/>
                </a:lnTo>
                <a:lnTo>
                  <a:pt x="5294769" y="3242385"/>
                </a:lnTo>
                <a:lnTo>
                  <a:pt x="5294769" y="3273676"/>
                </a:lnTo>
                <a:cubicBezTo>
                  <a:pt x="5292611" y="3286624"/>
                  <a:pt x="5287575" y="3293098"/>
                  <a:pt x="5279663" y="3293098"/>
                </a:cubicBezTo>
                <a:lnTo>
                  <a:pt x="5265635" y="3290940"/>
                </a:lnTo>
                <a:lnTo>
                  <a:pt x="5262398" y="3294177"/>
                </a:lnTo>
                <a:lnTo>
                  <a:pt x="5254845" y="3294177"/>
                </a:lnTo>
                <a:cubicBezTo>
                  <a:pt x="5250889" y="3294177"/>
                  <a:pt x="5246933" y="3291660"/>
                  <a:pt x="5242976" y="3286624"/>
                </a:cubicBezTo>
                <a:lnTo>
                  <a:pt x="5242976" y="3285545"/>
                </a:lnTo>
                <a:cubicBezTo>
                  <a:pt x="5243156" y="3281949"/>
                  <a:pt x="5243876" y="3280150"/>
                  <a:pt x="5245134" y="3280150"/>
                </a:cubicBezTo>
                <a:lnTo>
                  <a:pt x="5242976" y="3267202"/>
                </a:lnTo>
                <a:lnTo>
                  <a:pt x="5238660" y="3268281"/>
                </a:lnTo>
                <a:lnTo>
                  <a:pt x="5232186" y="3265044"/>
                </a:lnTo>
                <a:lnTo>
                  <a:pt x="5223689" y="3266123"/>
                </a:lnTo>
                <a:lnTo>
                  <a:pt x="5217215" y="3265044"/>
                </a:lnTo>
                <a:lnTo>
                  <a:pt x="5216136" y="3266123"/>
                </a:lnTo>
                <a:lnTo>
                  <a:pt x="5216136" y="3267202"/>
                </a:lnTo>
                <a:lnTo>
                  <a:pt x="5217215" y="3275834"/>
                </a:lnTo>
                <a:cubicBezTo>
                  <a:pt x="5217215" y="3284286"/>
                  <a:pt x="5214338" y="3290760"/>
                  <a:pt x="5208583" y="3295256"/>
                </a:cubicBezTo>
                <a:cubicBezTo>
                  <a:pt x="5202109" y="3295256"/>
                  <a:pt x="5194916" y="3293458"/>
                  <a:pt x="5187003" y="3289861"/>
                </a:cubicBezTo>
                <a:lnTo>
                  <a:pt x="5175134" y="3293098"/>
                </a:lnTo>
                <a:lnTo>
                  <a:pt x="5167581" y="3285545"/>
                </a:lnTo>
                <a:lnTo>
                  <a:pt x="5167581" y="3273676"/>
                </a:lnTo>
                <a:lnTo>
                  <a:pt x="5168660" y="3272597"/>
                </a:lnTo>
                <a:lnTo>
                  <a:pt x="5168660" y="3271518"/>
                </a:lnTo>
                <a:cubicBezTo>
                  <a:pt x="5167041" y="3271518"/>
                  <a:pt x="5165243" y="3265044"/>
                  <a:pt x="5163265" y="3252096"/>
                </a:cubicBezTo>
                <a:lnTo>
                  <a:pt x="5168660" y="3219861"/>
                </a:lnTo>
                <a:cubicBezTo>
                  <a:pt x="5167221" y="3219861"/>
                  <a:pt x="5166502" y="3218782"/>
                  <a:pt x="5166502" y="3216624"/>
                </a:cubicBezTo>
                <a:lnTo>
                  <a:pt x="5167581" y="3211229"/>
                </a:lnTo>
                <a:lnTo>
                  <a:pt x="5166502" y="3204755"/>
                </a:lnTo>
                <a:lnTo>
                  <a:pt x="5165423" y="3204755"/>
                </a:lnTo>
                <a:lnTo>
                  <a:pt x="5156791" y="3209071"/>
                </a:lnTo>
                <a:cubicBezTo>
                  <a:pt x="5156791" y="3212308"/>
                  <a:pt x="5153554" y="3214466"/>
                  <a:pt x="5147080" y="3215545"/>
                </a:cubicBezTo>
                <a:lnTo>
                  <a:pt x="5139527" y="3215545"/>
                </a:lnTo>
                <a:cubicBezTo>
                  <a:pt x="5129456" y="3213567"/>
                  <a:pt x="5124421" y="3208531"/>
                  <a:pt x="5124421" y="3200439"/>
                </a:cubicBezTo>
                <a:lnTo>
                  <a:pt x="5120105" y="3200439"/>
                </a:lnTo>
                <a:lnTo>
                  <a:pt x="5120105" y="3201518"/>
                </a:lnTo>
                <a:lnTo>
                  <a:pt x="5124421" y="3206913"/>
                </a:lnTo>
                <a:lnTo>
                  <a:pt x="5123342" y="3207992"/>
                </a:lnTo>
                <a:lnTo>
                  <a:pt x="5125500" y="3225256"/>
                </a:lnTo>
                <a:lnTo>
                  <a:pt x="5124421" y="3226335"/>
                </a:lnTo>
                <a:lnTo>
                  <a:pt x="5123342" y="3226335"/>
                </a:lnTo>
                <a:lnTo>
                  <a:pt x="5124421" y="3227414"/>
                </a:lnTo>
                <a:lnTo>
                  <a:pt x="5124421" y="3228493"/>
                </a:lnTo>
                <a:lnTo>
                  <a:pt x="5121184" y="3239148"/>
                </a:lnTo>
                <a:lnTo>
                  <a:pt x="5121184" y="3241306"/>
                </a:lnTo>
                <a:lnTo>
                  <a:pt x="5125500" y="3246701"/>
                </a:lnTo>
                <a:lnTo>
                  <a:pt x="5125500" y="3256412"/>
                </a:lnTo>
                <a:lnTo>
                  <a:pt x="5124421" y="3257491"/>
                </a:lnTo>
                <a:lnTo>
                  <a:pt x="5125500" y="3258570"/>
                </a:lnTo>
                <a:lnTo>
                  <a:pt x="5125500" y="3260728"/>
                </a:lnTo>
                <a:lnTo>
                  <a:pt x="5124421" y="3273676"/>
                </a:lnTo>
                <a:lnTo>
                  <a:pt x="5125500" y="3285545"/>
                </a:lnTo>
                <a:cubicBezTo>
                  <a:pt x="5122083" y="3295256"/>
                  <a:pt x="5119565" y="3300292"/>
                  <a:pt x="5117947" y="3300651"/>
                </a:cubicBezTo>
                <a:lnTo>
                  <a:pt x="5101762" y="3299572"/>
                </a:lnTo>
                <a:lnTo>
                  <a:pt x="5091107" y="3300651"/>
                </a:lnTo>
                <a:cubicBezTo>
                  <a:pt x="5081036" y="3296515"/>
                  <a:pt x="5076001" y="3289322"/>
                  <a:pt x="5076001" y="3279071"/>
                </a:cubicBezTo>
                <a:lnTo>
                  <a:pt x="5078159" y="3273676"/>
                </a:lnTo>
                <a:lnTo>
                  <a:pt x="5076001" y="3267202"/>
                </a:lnTo>
                <a:lnTo>
                  <a:pt x="5076001" y="3266123"/>
                </a:lnTo>
                <a:lnTo>
                  <a:pt x="5077080" y="3253175"/>
                </a:lnTo>
                <a:lnTo>
                  <a:pt x="5076001" y="3240227"/>
                </a:lnTo>
                <a:lnTo>
                  <a:pt x="5076001" y="3238069"/>
                </a:lnTo>
                <a:lnTo>
                  <a:pt x="5078159" y="3234832"/>
                </a:lnTo>
                <a:cubicBezTo>
                  <a:pt x="5076720" y="3234832"/>
                  <a:pt x="5075641" y="3232000"/>
                  <a:pt x="5074922" y="3226335"/>
                </a:cubicBezTo>
                <a:cubicBezTo>
                  <a:pt x="5071325" y="3229032"/>
                  <a:pt x="5065930" y="3230831"/>
                  <a:pt x="5058736" y="3231730"/>
                </a:cubicBezTo>
                <a:cubicBezTo>
                  <a:pt x="5054780" y="3240272"/>
                  <a:pt x="5047587" y="3244543"/>
                  <a:pt x="5037156" y="3244543"/>
                </a:cubicBezTo>
                <a:cubicBezTo>
                  <a:pt x="5033560" y="3244004"/>
                  <a:pt x="5031761" y="3242925"/>
                  <a:pt x="5031761" y="3241306"/>
                </a:cubicBezTo>
                <a:lnTo>
                  <a:pt x="5031761" y="3238069"/>
                </a:lnTo>
                <a:cubicBezTo>
                  <a:pt x="5034279" y="3234023"/>
                  <a:pt x="5040034" y="3227953"/>
                  <a:pt x="5049025" y="3219861"/>
                </a:cubicBezTo>
                <a:lnTo>
                  <a:pt x="5047946" y="3216624"/>
                </a:lnTo>
                <a:cubicBezTo>
                  <a:pt x="5047946" y="3211948"/>
                  <a:pt x="5053701" y="3197202"/>
                  <a:pt x="5065211" y="3172385"/>
                </a:cubicBezTo>
                <a:lnTo>
                  <a:pt x="5067369" y="3154042"/>
                </a:lnTo>
                <a:lnTo>
                  <a:pt x="5069527" y="3154042"/>
                </a:lnTo>
                <a:cubicBezTo>
                  <a:pt x="5070066" y="3157638"/>
                  <a:pt x="5071145" y="3159437"/>
                  <a:pt x="5072764" y="3159437"/>
                </a:cubicBezTo>
                <a:lnTo>
                  <a:pt x="5073843" y="3159437"/>
                </a:lnTo>
                <a:lnTo>
                  <a:pt x="5070606" y="3155121"/>
                </a:lnTo>
                <a:lnTo>
                  <a:pt x="5070606" y="3149726"/>
                </a:lnTo>
                <a:cubicBezTo>
                  <a:pt x="5070606" y="3137497"/>
                  <a:pt x="5069167" y="3131382"/>
                  <a:pt x="5066290" y="3131382"/>
                </a:cubicBezTo>
                <a:lnTo>
                  <a:pt x="5065211" y="3131382"/>
                </a:lnTo>
                <a:lnTo>
                  <a:pt x="5056578" y="3133541"/>
                </a:lnTo>
                <a:lnTo>
                  <a:pt x="5044709" y="3133541"/>
                </a:lnTo>
                <a:cubicBezTo>
                  <a:pt x="5038955" y="3129404"/>
                  <a:pt x="5036077" y="3125088"/>
                  <a:pt x="5036077" y="3120592"/>
                </a:cubicBezTo>
                <a:lnTo>
                  <a:pt x="5042551" y="3118434"/>
                </a:lnTo>
                <a:lnTo>
                  <a:pt x="5046867" y="3118434"/>
                </a:lnTo>
                <a:cubicBezTo>
                  <a:pt x="5054780" y="3118974"/>
                  <a:pt x="5062333" y="3121492"/>
                  <a:pt x="5069527" y="3125987"/>
                </a:cubicBezTo>
                <a:cubicBezTo>
                  <a:pt x="5069527" y="3124549"/>
                  <a:pt x="5071685" y="3123110"/>
                  <a:pt x="5076001" y="3121671"/>
                </a:cubicBezTo>
                <a:cubicBezTo>
                  <a:pt x="5076001" y="3117355"/>
                  <a:pt x="5076720" y="3115197"/>
                  <a:pt x="5078159" y="3115197"/>
                </a:cubicBezTo>
                <a:lnTo>
                  <a:pt x="5076001" y="3106565"/>
                </a:lnTo>
                <a:lnTo>
                  <a:pt x="5077080" y="3105486"/>
                </a:lnTo>
                <a:lnTo>
                  <a:pt x="5077080" y="3104407"/>
                </a:lnTo>
                <a:lnTo>
                  <a:pt x="5076001" y="3100226"/>
                </a:lnTo>
                <a:lnTo>
                  <a:pt x="5078159" y="3093752"/>
                </a:lnTo>
                <a:lnTo>
                  <a:pt x="5076001" y="3091594"/>
                </a:lnTo>
                <a:lnTo>
                  <a:pt x="5074922" y="3091594"/>
                </a:lnTo>
                <a:lnTo>
                  <a:pt x="5067369" y="3092673"/>
                </a:lnTo>
                <a:lnTo>
                  <a:pt x="5065211" y="3089436"/>
                </a:lnTo>
                <a:lnTo>
                  <a:pt x="5066290" y="3085120"/>
                </a:lnTo>
                <a:lnTo>
                  <a:pt x="5063052" y="3079725"/>
                </a:lnTo>
                <a:lnTo>
                  <a:pt x="5063052" y="3077567"/>
                </a:lnTo>
                <a:cubicBezTo>
                  <a:pt x="5065750" y="3070374"/>
                  <a:pt x="5071864" y="3066777"/>
                  <a:pt x="5081396" y="3066777"/>
                </a:cubicBezTo>
                <a:cubicBezTo>
                  <a:pt x="5101447" y="3048794"/>
                  <a:pt x="5112912" y="3039802"/>
                  <a:pt x="5115789" y="3039802"/>
                </a:cubicBezTo>
                <a:lnTo>
                  <a:pt x="5116868" y="3043039"/>
                </a:lnTo>
                <a:lnTo>
                  <a:pt x="5117947" y="3043039"/>
                </a:lnTo>
                <a:lnTo>
                  <a:pt x="5117947" y="3040881"/>
                </a:lnTo>
                <a:lnTo>
                  <a:pt x="5116868" y="3037644"/>
                </a:lnTo>
                <a:close/>
                <a:moveTo>
                  <a:pt x="1704920" y="3035351"/>
                </a:moveTo>
                <a:lnTo>
                  <a:pt x="1710315" y="3035351"/>
                </a:lnTo>
                <a:cubicBezTo>
                  <a:pt x="1719486" y="3036430"/>
                  <a:pt x="1730098" y="3041735"/>
                  <a:pt x="1742146" y="3051266"/>
                </a:cubicBezTo>
                <a:cubicBezTo>
                  <a:pt x="1745293" y="3051266"/>
                  <a:pt x="1747407" y="3053380"/>
                  <a:pt x="1748485" y="3057606"/>
                </a:cubicBezTo>
                <a:lnTo>
                  <a:pt x="1751587" y="3056527"/>
                </a:lnTo>
                <a:cubicBezTo>
                  <a:pt x="1753746" y="3059224"/>
                  <a:pt x="1754825" y="3062416"/>
                  <a:pt x="1754825" y="3066103"/>
                </a:cubicBezTo>
                <a:cubicBezTo>
                  <a:pt x="1749879" y="3067721"/>
                  <a:pt x="1747407" y="3070194"/>
                  <a:pt x="1747407" y="3073521"/>
                </a:cubicBezTo>
                <a:cubicBezTo>
                  <a:pt x="1743899" y="3075679"/>
                  <a:pt x="1742146" y="3078511"/>
                  <a:pt x="1742146" y="3082018"/>
                </a:cubicBezTo>
                <a:lnTo>
                  <a:pt x="1739988" y="3082018"/>
                </a:lnTo>
                <a:lnTo>
                  <a:pt x="1738908" y="3080939"/>
                </a:lnTo>
                <a:lnTo>
                  <a:pt x="1737829" y="3080939"/>
                </a:lnTo>
                <a:lnTo>
                  <a:pt x="1736750" y="3082018"/>
                </a:lnTo>
                <a:lnTo>
                  <a:pt x="1736750" y="3084176"/>
                </a:lnTo>
                <a:cubicBezTo>
                  <a:pt x="1741697" y="3088043"/>
                  <a:pt x="1744168" y="3096899"/>
                  <a:pt x="1744168" y="3110747"/>
                </a:cubicBezTo>
                <a:lnTo>
                  <a:pt x="1741067" y="3113849"/>
                </a:lnTo>
                <a:lnTo>
                  <a:pt x="1743090" y="3117086"/>
                </a:lnTo>
                <a:lnTo>
                  <a:pt x="1743090" y="3119244"/>
                </a:lnTo>
                <a:cubicBezTo>
                  <a:pt x="1743090" y="3122750"/>
                  <a:pt x="1742415" y="3124504"/>
                  <a:pt x="1741067" y="3124504"/>
                </a:cubicBezTo>
                <a:lnTo>
                  <a:pt x="1742146" y="3131922"/>
                </a:lnTo>
                <a:lnTo>
                  <a:pt x="1742146" y="3139340"/>
                </a:lnTo>
                <a:cubicBezTo>
                  <a:pt x="1742146" y="3140779"/>
                  <a:pt x="1743899" y="3141498"/>
                  <a:pt x="1747407" y="3141498"/>
                </a:cubicBezTo>
                <a:lnTo>
                  <a:pt x="1748485" y="3142577"/>
                </a:lnTo>
                <a:lnTo>
                  <a:pt x="1748485" y="3143656"/>
                </a:lnTo>
                <a:lnTo>
                  <a:pt x="1753746" y="3142577"/>
                </a:lnTo>
                <a:lnTo>
                  <a:pt x="1754825" y="3142577"/>
                </a:lnTo>
                <a:cubicBezTo>
                  <a:pt x="1771099" y="3156514"/>
                  <a:pt x="1779237" y="3164652"/>
                  <a:pt x="1779237" y="3166990"/>
                </a:cubicBezTo>
                <a:lnTo>
                  <a:pt x="1779237" y="3167934"/>
                </a:lnTo>
                <a:cubicBezTo>
                  <a:pt x="1779237" y="3169373"/>
                  <a:pt x="1772177" y="3170811"/>
                  <a:pt x="1758061" y="3172250"/>
                </a:cubicBezTo>
                <a:lnTo>
                  <a:pt x="1755905" y="3170092"/>
                </a:lnTo>
                <a:cubicBezTo>
                  <a:pt x="1755905" y="3172610"/>
                  <a:pt x="1752352" y="3174408"/>
                  <a:pt x="1745247" y="3175487"/>
                </a:cubicBezTo>
                <a:lnTo>
                  <a:pt x="1730412" y="3170092"/>
                </a:lnTo>
                <a:lnTo>
                  <a:pt x="1722993" y="3170092"/>
                </a:lnTo>
                <a:lnTo>
                  <a:pt x="1715576" y="3167934"/>
                </a:lnTo>
                <a:cubicBezTo>
                  <a:pt x="1711530" y="3171531"/>
                  <a:pt x="1708336" y="3173329"/>
                  <a:pt x="1706000" y="3173329"/>
                </a:cubicBezTo>
                <a:cubicBezTo>
                  <a:pt x="1702851" y="3173329"/>
                  <a:pt x="1699660" y="3172250"/>
                  <a:pt x="1696424" y="3170092"/>
                </a:cubicBezTo>
                <a:lnTo>
                  <a:pt x="1692242" y="3170092"/>
                </a:lnTo>
                <a:cubicBezTo>
                  <a:pt x="1686578" y="3170092"/>
                  <a:pt x="1683745" y="3173644"/>
                  <a:pt x="1683745" y="3180747"/>
                </a:cubicBezTo>
                <a:lnTo>
                  <a:pt x="1686847" y="3203001"/>
                </a:lnTo>
                <a:lnTo>
                  <a:pt x="1691163" y="3203001"/>
                </a:lnTo>
                <a:lnTo>
                  <a:pt x="1699660" y="3205159"/>
                </a:lnTo>
                <a:lnTo>
                  <a:pt x="1701819" y="3205159"/>
                </a:lnTo>
                <a:cubicBezTo>
                  <a:pt x="1709731" y="3195269"/>
                  <a:pt x="1716790" y="3188210"/>
                  <a:pt x="1722993" y="3183984"/>
                </a:cubicBezTo>
                <a:cubicBezTo>
                  <a:pt x="1722993" y="3180387"/>
                  <a:pt x="1723713" y="3178589"/>
                  <a:pt x="1725152" y="3178589"/>
                </a:cubicBezTo>
                <a:lnTo>
                  <a:pt x="1728253" y="3178589"/>
                </a:lnTo>
                <a:lnTo>
                  <a:pt x="1752665" y="3195583"/>
                </a:lnTo>
                <a:cubicBezTo>
                  <a:pt x="1753206" y="3201248"/>
                  <a:pt x="1755679" y="3204080"/>
                  <a:pt x="1760084" y="3204080"/>
                </a:cubicBezTo>
                <a:lnTo>
                  <a:pt x="1760084" y="3210420"/>
                </a:lnTo>
                <a:lnTo>
                  <a:pt x="1758061" y="3212578"/>
                </a:lnTo>
                <a:lnTo>
                  <a:pt x="1748485" y="3212578"/>
                </a:lnTo>
                <a:cubicBezTo>
                  <a:pt x="1747046" y="3212578"/>
                  <a:pt x="1746327" y="3211499"/>
                  <a:pt x="1746327" y="3209341"/>
                </a:cubicBezTo>
                <a:lnTo>
                  <a:pt x="1745247" y="3208262"/>
                </a:lnTo>
                <a:lnTo>
                  <a:pt x="1743090" y="3208262"/>
                </a:lnTo>
                <a:cubicBezTo>
                  <a:pt x="1743090" y="3209880"/>
                  <a:pt x="1741697" y="3211678"/>
                  <a:pt x="1738908" y="3213657"/>
                </a:cubicBezTo>
                <a:lnTo>
                  <a:pt x="1733648" y="3212578"/>
                </a:lnTo>
                <a:lnTo>
                  <a:pt x="1726230" y="3213657"/>
                </a:lnTo>
                <a:lnTo>
                  <a:pt x="1720836" y="3211499"/>
                </a:lnTo>
                <a:cubicBezTo>
                  <a:pt x="1719577" y="3215005"/>
                  <a:pt x="1717823" y="3216759"/>
                  <a:pt x="1715576" y="3216759"/>
                </a:cubicBezTo>
                <a:cubicBezTo>
                  <a:pt x="1712070" y="3216759"/>
                  <a:pt x="1710315" y="3216084"/>
                  <a:pt x="1710315" y="3214736"/>
                </a:cubicBezTo>
                <a:lnTo>
                  <a:pt x="1704920" y="3215815"/>
                </a:lnTo>
                <a:lnTo>
                  <a:pt x="1695344" y="3215815"/>
                </a:lnTo>
                <a:cubicBezTo>
                  <a:pt x="1693096" y="3215815"/>
                  <a:pt x="1690624" y="3214736"/>
                  <a:pt x="1687927" y="3212578"/>
                </a:cubicBezTo>
                <a:lnTo>
                  <a:pt x="1685903" y="3221075"/>
                </a:lnTo>
                <a:lnTo>
                  <a:pt x="1685903" y="3244408"/>
                </a:lnTo>
                <a:lnTo>
                  <a:pt x="1684823" y="3245487"/>
                </a:lnTo>
                <a:lnTo>
                  <a:pt x="1686847" y="3248589"/>
                </a:lnTo>
                <a:lnTo>
                  <a:pt x="1701819" y="3247645"/>
                </a:lnTo>
                <a:lnTo>
                  <a:pt x="1703842" y="3251826"/>
                </a:lnTo>
                <a:lnTo>
                  <a:pt x="1696424" y="3256142"/>
                </a:lnTo>
                <a:lnTo>
                  <a:pt x="1700739" y="3256142"/>
                </a:lnTo>
                <a:cubicBezTo>
                  <a:pt x="1704965" y="3251107"/>
                  <a:pt x="1709911" y="3248589"/>
                  <a:pt x="1715576" y="3248589"/>
                </a:cubicBezTo>
                <a:lnTo>
                  <a:pt x="1721915" y="3250747"/>
                </a:lnTo>
                <a:lnTo>
                  <a:pt x="1724074" y="3250747"/>
                </a:lnTo>
                <a:cubicBezTo>
                  <a:pt x="1724074" y="3247960"/>
                  <a:pt x="1726186" y="3246566"/>
                  <a:pt x="1730412" y="3246566"/>
                </a:cubicBezTo>
                <a:lnTo>
                  <a:pt x="1747407" y="3250747"/>
                </a:lnTo>
                <a:lnTo>
                  <a:pt x="1749565" y="3250747"/>
                </a:lnTo>
                <a:cubicBezTo>
                  <a:pt x="1753610" y="3250747"/>
                  <a:pt x="1757837" y="3249354"/>
                  <a:pt x="1762243" y="3246566"/>
                </a:cubicBezTo>
                <a:lnTo>
                  <a:pt x="1773976" y="3246566"/>
                </a:lnTo>
                <a:cubicBezTo>
                  <a:pt x="1777843" y="3246566"/>
                  <a:pt x="1780991" y="3248679"/>
                  <a:pt x="1783418" y="3252905"/>
                </a:cubicBezTo>
                <a:cubicBezTo>
                  <a:pt x="1778472" y="3256592"/>
                  <a:pt x="1775325" y="3261537"/>
                  <a:pt x="1773976" y="3267742"/>
                </a:cubicBezTo>
                <a:cubicBezTo>
                  <a:pt x="1768312" y="3275564"/>
                  <a:pt x="1765480" y="3282308"/>
                  <a:pt x="1765480" y="3287973"/>
                </a:cubicBezTo>
                <a:cubicBezTo>
                  <a:pt x="1765480" y="3291840"/>
                  <a:pt x="1763681" y="3294672"/>
                  <a:pt x="1760084" y="3296470"/>
                </a:cubicBezTo>
                <a:lnTo>
                  <a:pt x="1759005" y="3296470"/>
                </a:lnTo>
                <a:lnTo>
                  <a:pt x="1747407" y="3294312"/>
                </a:lnTo>
                <a:lnTo>
                  <a:pt x="1743090" y="3294312"/>
                </a:lnTo>
                <a:lnTo>
                  <a:pt x="1734592" y="3296470"/>
                </a:lnTo>
                <a:lnTo>
                  <a:pt x="1712339" y="3296470"/>
                </a:lnTo>
                <a:cubicBezTo>
                  <a:pt x="1710989" y="3296470"/>
                  <a:pt x="1710315" y="3295391"/>
                  <a:pt x="1710315" y="3293233"/>
                </a:cubicBezTo>
                <a:lnTo>
                  <a:pt x="1711260" y="3287973"/>
                </a:lnTo>
                <a:lnTo>
                  <a:pt x="1707079" y="3287973"/>
                </a:lnTo>
                <a:cubicBezTo>
                  <a:pt x="1706000" y="3287973"/>
                  <a:pt x="1703886" y="3290805"/>
                  <a:pt x="1700739" y="3296470"/>
                </a:cubicBezTo>
                <a:lnTo>
                  <a:pt x="1699660" y="3296470"/>
                </a:lnTo>
                <a:cubicBezTo>
                  <a:pt x="1699660" y="3293773"/>
                  <a:pt x="1690444" y="3291615"/>
                  <a:pt x="1672011" y="3289996"/>
                </a:cubicBezTo>
                <a:lnTo>
                  <a:pt x="1664593" y="3291075"/>
                </a:lnTo>
                <a:cubicBezTo>
                  <a:pt x="1651374" y="3285051"/>
                  <a:pt x="1636898" y="3273406"/>
                  <a:pt x="1621163" y="3256142"/>
                </a:cubicBezTo>
                <a:cubicBezTo>
                  <a:pt x="1612621" y="3241936"/>
                  <a:pt x="1607630" y="3234832"/>
                  <a:pt x="1606191" y="3234832"/>
                </a:cubicBezTo>
                <a:lnTo>
                  <a:pt x="1606191" y="3233753"/>
                </a:lnTo>
                <a:cubicBezTo>
                  <a:pt x="1602684" y="3234113"/>
                  <a:pt x="1598818" y="3238384"/>
                  <a:pt x="1594593" y="3246566"/>
                </a:cubicBezTo>
                <a:cubicBezTo>
                  <a:pt x="1591264" y="3247286"/>
                  <a:pt x="1587714" y="3251512"/>
                  <a:pt x="1583937" y="3259244"/>
                </a:cubicBezTo>
                <a:lnTo>
                  <a:pt x="1574361" y="3267742"/>
                </a:lnTo>
                <a:cubicBezTo>
                  <a:pt x="1569055" y="3269180"/>
                  <a:pt x="1563751" y="3272732"/>
                  <a:pt x="1558446" y="3278397"/>
                </a:cubicBezTo>
                <a:lnTo>
                  <a:pt x="1549004" y="3287973"/>
                </a:lnTo>
                <a:lnTo>
                  <a:pt x="1547925" y="3287973"/>
                </a:lnTo>
                <a:lnTo>
                  <a:pt x="1546846" y="3286894"/>
                </a:lnTo>
                <a:cubicBezTo>
                  <a:pt x="1545588" y="3286894"/>
                  <a:pt x="1542395" y="3290401"/>
                  <a:pt x="1537270" y="3297414"/>
                </a:cubicBezTo>
                <a:cubicBezTo>
                  <a:pt x="1533763" y="3299572"/>
                  <a:pt x="1530211" y="3300651"/>
                  <a:pt x="1526615" y="3300651"/>
                </a:cubicBezTo>
                <a:lnTo>
                  <a:pt x="1521355" y="3295391"/>
                </a:lnTo>
                <a:lnTo>
                  <a:pt x="1521355" y="3292154"/>
                </a:lnTo>
                <a:lnTo>
                  <a:pt x="1536191" y="3281499"/>
                </a:lnTo>
                <a:cubicBezTo>
                  <a:pt x="1538529" y="3273586"/>
                  <a:pt x="1543834" y="3261942"/>
                  <a:pt x="1552106" y="3246566"/>
                </a:cubicBezTo>
                <a:cubicBezTo>
                  <a:pt x="1554984" y="3239822"/>
                  <a:pt x="1556422" y="3234517"/>
                  <a:pt x="1556422" y="3230651"/>
                </a:cubicBezTo>
                <a:lnTo>
                  <a:pt x="1560603" y="3227414"/>
                </a:lnTo>
                <a:lnTo>
                  <a:pt x="1558446" y="3214736"/>
                </a:lnTo>
                <a:cubicBezTo>
                  <a:pt x="1561144" y="3211139"/>
                  <a:pt x="1563301" y="3209341"/>
                  <a:pt x="1564919" y="3209341"/>
                </a:cubicBezTo>
                <a:lnTo>
                  <a:pt x="1564919" y="3204080"/>
                </a:lnTo>
                <a:lnTo>
                  <a:pt x="1568022" y="3199899"/>
                </a:lnTo>
                <a:cubicBezTo>
                  <a:pt x="1563796" y="3199899"/>
                  <a:pt x="1561682" y="3199180"/>
                  <a:pt x="1561682" y="3197741"/>
                </a:cubicBezTo>
                <a:lnTo>
                  <a:pt x="1561682" y="3193425"/>
                </a:lnTo>
                <a:lnTo>
                  <a:pt x="1560603" y="3182905"/>
                </a:lnTo>
                <a:lnTo>
                  <a:pt x="1568022" y="3178589"/>
                </a:lnTo>
                <a:lnTo>
                  <a:pt x="1582858" y="3178589"/>
                </a:lnTo>
                <a:cubicBezTo>
                  <a:pt x="1584476" y="3181646"/>
                  <a:pt x="1591941" y="3184838"/>
                  <a:pt x="1605248" y="3188165"/>
                </a:cubicBezTo>
                <a:lnTo>
                  <a:pt x="1606191" y="3189244"/>
                </a:lnTo>
                <a:lnTo>
                  <a:pt x="1609428" y="3189244"/>
                </a:lnTo>
                <a:lnTo>
                  <a:pt x="1620084" y="3188165"/>
                </a:lnTo>
                <a:lnTo>
                  <a:pt x="1622107" y="3191402"/>
                </a:lnTo>
                <a:lnTo>
                  <a:pt x="1620084" y="3194504"/>
                </a:lnTo>
                <a:lnTo>
                  <a:pt x="1620084" y="3195583"/>
                </a:lnTo>
                <a:cubicBezTo>
                  <a:pt x="1622152" y="3195583"/>
                  <a:pt x="1623186" y="3196303"/>
                  <a:pt x="1623186" y="3197741"/>
                </a:cubicBezTo>
                <a:cubicBezTo>
                  <a:pt x="1614733" y="3207992"/>
                  <a:pt x="1610507" y="3216129"/>
                  <a:pt x="1610507" y="3222154"/>
                </a:cubicBezTo>
                <a:cubicBezTo>
                  <a:pt x="1618420" y="3233483"/>
                  <a:pt x="1626199" y="3239148"/>
                  <a:pt x="1633841" y="3239148"/>
                </a:cubicBezTo>
                <a:lnTo>
                  <a:pt x="1634920" y="3240227"/>
                </a:lnTo>
                <a:lnTo>
                  <a:pt x="1634920" y="3239148"/>
                </a:lnTo>
                <a:lnTo>
                  <a:pt x="1632763" y="3226335"/>
                </a:lnTo>
                <a:cubicBezTo>
                  <a:pt x="1632942" y="3223548"/>
                  <a:pt x="1633661" y="3222154"/>
                  <a:pt x="1634920" y="3222154"/>
                </a:cubicBezTo>
                <a:lnTo>
                  <a:pt x="1632763" y="3212578"/>
                </a:lnTo>
                <a:lnTo>
                  <a:pt x="1633841" y="3209341"/>
                </a:lnTo>
                <a:lnTo>
                  <a:pt x="1632763" y="3199899"/>
                </a:lnTo>
                <a:lnTo>
                  <a:pt x="1633841" y="3195583"/>
                </a:lnTo>
                <a:lnTo>
                  <a:pt x="1632763" y="3194504"/>
                </a:lnTo>
                <a:lnTo>
                  <a:pt x="1632763" y="3193425"/>
                </a:lnTo>
                <a:lnTo>
                  <a:pt x="1633841" y="3180747"/>
                </a:lnTo>
                <a:lnTo>
                  <a:pt x="1632763" y="3176431"/>
                </a:lnTo>
                <a:lnTo>
                  <a:pt x="1634920" y="3170092"/>
                </a:lnTo>
                <a:lnTo>
                  <a:pt x="1632763" y="3170092"/>
                </a:lnTo>
                <a:cubicBezTo>
                  <a:pt x="1630154" y="3172250"/>
                  <a:pt x="1626963" y="3173329"/>
                  <a:pt x="1623186" y="3173329"/>
                </a:cubicBezTo>
                <a:lnTo>
                  <a:pt x="1620084" y="3173329"/>
                </a:lnTo>
                <a:lnTo>
                  <a:pt x="1613745" y="3171171"/>
                </a:lnTo>
                <a:lnTo>
                  <a:pt x="1612666" y="3172250"/>
                </a:lnTo>
                <a:lnTo>
                  <a:pt x="1611586" y="3172250"/>
                </a:lnTo>
                <a:cubicBezTo>
                  <a:pt x="1607360" y="3170631"/>
                  <a:pt x="1605248" y="3169193"/>
                  <a:pt x="1605248" y="3167934"/>
                </a:cubicBezTo>
                <a:cubicBezTo>
                  <a:pt x="1605876" y="3165866"/>
                  <a:pt x="1607990" y="3164832"/>
                  <a:pt x="1611586" y="3164832"/>
                </a:cubicBezTo>
                <a:lnTo>
                  <a:pt x="1611586" y="3166990"/>
                </a:lnTo>
                <a:lnTo>
                  <a:pt x="1622107" y="3160516"/>
                </a:lnTo>
                <a:lnTo>
                  <a:pt x="1625344" y="3160516"/>
                </a:lnTo>
                <a:lnTo>
                  <a:pt x="1629660" y="3163753"/>
                </a:lnTo>
                <a:lnTo>
                  <a:pt x="1634920" y="3162674"/>
                </a:lnTo>
                <a:lnTo>
                  <a:pt x="1634920" y="3163753"/>
                </a:lnTo>
                <a:lnTo>
                  <a:pt x="1641257" y="3159571"/>
                </a:lnTo>
                <a:lnTo>
                  <a:pt x="1643418" y="3159571"/>
                </a:lnTo>
                <a:lnTo>
                  <a:pt x="1657175" y="3160516"/>
                </a:lnTo>
                <a:lnTo>
                  <a:pt x="1662435" y="3159571"/>
                </a:lnTo>
                <a:lnTo>
                  <a:pt x="1665672" y="3160516"/>
                </a:lnTo>
                <a:lnTo>
                  <a:pt x="1668909" y="3159571"/>
                </a:lnTo>
                <a:lnTo>
                  <a:pt x="1678351" y="3163753"/>
                </a:lnTo>
                <a:lnTo>
                  <a:pt x="1698581" y="3161595"/>
                </a:lnTo>
                <a:lnTo>
                  <a:pt x="1701819" y="3161595"/>
                </a:lnTo>
                <a:lnTo>
                  <a:pt x="1704920" y="3159571"/>
                </a:lnTo>
                <a:lnTo>
                  <a:pt x="1709237" y="3159571"/>
                </a:lnTo>
                <a:lnTo>
                  <a:pt x="1717733" y="3161595"/>
                </a:lnTo>
                <a:lnTo>
                  <a:pt x="1718677" y="3161595"/>
                </a:lnTo>
                <a:lnTo>
                  <a:pt x="1727174" y="3153097"/>
                </a:lnTo>
                <a:lnTo>
                  <a:pt x="1727174" y="3152018"/>
                </a:lnTo>
                <a:lnTo>
                  <a:pt x="1697502" y="3148916"/>
                </a:lnTo>
                <a:lnTo>
                  <a:pt x="1694266" y="3148916"/>
                </a:lnTo>
                <a:cubicBezTo>
                  <a:pt x="1692197" y="3148197"/>
                  <a:pt x="1691163" y="3146084"/>
                  <a:pt x="1691163" y="3142577"/>
                </a:cubicBezTo>
                <a:lnTo>
                  <a:pt x="1692242" y="3139340"/>
                </a:lnTo>
                <a:cubicBezTo>
                  <a:pt x="1688285" y="3139340"/>
                  <a:pt x="1685095" y="3137947"/>
                  <a:pt x="1682666" y="3135159"/>
                </a:cubicBezTo>
                <a:lnTo>
                  <a:pt x="1669987" y="3135159"/>
                </a:lnTo>
                <a:lnTo>
                  <a:pt x="1660412" y="3136103"/>
                </a:lnTo>
                <a:cubicBezTo>
                  <a:pt x="1655466" y="3134934"/>
                  <a:pt x="1652993" y="3133541"/>
                  <a:pt x="1652993" y="3131922"/>
                </a:cubicBezTo>
                <a:cubicBezTo>
                  <a:pt x="1652993" y="3130663"/>
                  <a:pt x="1661805" y="3128910"/>
                  <a:pt x="1679429" y="3126662"/>
                </a:cubicBezTo>
                <a:lnTo>
                  <a:pt x="1681587" y="3124504"/>
                </a:lnTo>
                <a:lnTo>
                  <a:pt x="1684823" y="3124504"/>
                </a:lnTo>
                <a:cubicBezTo>
                  <a:pt x="1686173" y="3124504"/>
                  <a:pt x="1687567" y="3126617"/>
                  <a:pt x="1689005" y="3130843"/>
                </a:cubicBezTo>
                <a:lnTo>
                  <a:pt x="1692242" y="3130843"/>
                </a:lnTo>
                <a:lnTo>
                  <a:pt x="1692242" y="3128685"/>
                </a:lnTo>
                <a:lnTo>
                  <a:pt x="1690084" y="3125583"/>
                </a:lnTo>
                <a:lnTo>
                  <a:pt x="1690084" y="3124504"/>
                </a:lnTo>
                <a:lnTo>
                  <a:pt x="1693321" y="3119244"/>
                </a:lnTo>
                <a:lnTo>
                  <a:pt x="1691163" y="3114928"/>
                </a:lnTo>
                <a:lnTo>
                  <a:pt x="1692242" y="3105352"/>
                </a:lnTo>
                <a:lnTo>
                  <a:pt x="1690084" y="3100091"/>
                </a:lnTo>
                <a:lnTo>
                  <a:pt x="1680508" y="3100091"/>
                </a:lnTo>
                <a:lnTo>
                  <a:pt x="1670932" y="3096854"/>
                </a:lnTo>
                <a:lnTo>
                  <a:pt x="1660412" y="3100091"/>
                </a:lnTo>
                <a:lnTo>
                  <a:pt x="1656096" y="3100091"/>
                </a:lnTo>
                <a:lnTo>
                  <a:pt x="1647599" y="3092673"/>
                </a:lnTo>
                <a:lnTo>
                  <a:pt x="1641257" y="3096854"/>
                </a:lnTo>
                <a:lnTo>
                  <a:pt x="1639101" y="3096854"/>
                </a:lnTo>
                <a:cubicBezTo>
                  <a:pt x="1629210" y="3095506"/>
                  <a:pt x="1624265" y="3093752"/>
                  <a:pt x="1624265" y="3091594"/>
                </a:cubicBezTo>
                <a:lnTo>
                  <a:pt x="1640181" y="3086334"/>
                </a:lnTo>
                <a:lnTo>
                  <a:pt x="1645576" y="3086334"/>
                </a:lnTo>
                <a:cubicBezTo>
                  <a:pt x="1646925" y="3086334"/>
                  <a:pt x="1647599" y="3087368"/>
                  <a:pt x="1647599" y="3089436"/>
                </a:cubicBezTo>
                <a:lnTo>
                  <a:pt x="1650836" y="3087413"/>
                </a:lnTo>
                <a:lnTo>
                  <a:pt x="1655017" y="3088357"/>
                </a:lnTo>
                <a:lnTo>
                  <a:pt x="1662435" y="3086334"/>
                </a:lnTo>
                <a:lnTo>
                  <a:pt x="1682666" y="3090515"/>
                </a:lnTo>
                <a:cubicBezTo>
                  <a:pt x="1689050" y="3090515"/>
                  <a:pt x="1692242" y="3086964"/>
                  <a:pt x="1692242" y="3079860"/>
                </a:cubicBezTo>
                <a:lnTo>
                  <a:pt x="1693321" y="3075679"/>
                </a:lnTo>
                <a:lnTo>
                  <a:pt x="1692242" y="3069340"/>
                </a:lnTo>
                <a:lnTo>
                  <a:pt x="1692242" y="3068261"/>
                </a:lnTo>
                <a:lnTo>
                  <a:pt x="1694266" y="3058685"/>
                </a:lnTo>
                <a:lnTo>
                  <a:pt x="1693321" y="3057606"/>
                </a:lnTo>
                <a:lnTo>
                  <a:pt x="1692242" y="3057606"/>
                </a:lnTo>
                <a:lnTo>
                  <a:pt x="1678351" y="3058685"/>
                </a:lnTo>
                <a:lnTo>
                  <a:pt x="1673090" y="3055448"/>
                </a:lnTo>
                <a:lnTo>
                  <a:pt x="1666751" y="3057606"/>
                </a:lnTo>
                <a:lnTo>
                  <a:pt x="1644496" y="3055448"/>
                </a:lnTo>
                <a:lnTo>
                  <a:pt x="1636000" y="3061922"/>
                </a:lnTo>
                <a:lnTo>
                  <a:pt x="1630604" y="3061922"/>
                </a:lnTo>
                <a:lnTo>
                  <a:pt x="1622107" y="3056527"/>
                </a:lnTo>
                <a:lnTo>
                  <a:pt x="1621163" y="3057606"/>
                </a:lnTo>
                <a:lnTo>
                  <a:pt x="1610507" y="3057606"/>
                </a:lnTo>
                <a:lnTo>
                  <a:pt x="1611586" y="3063001"/>
                </a:lnTo>
                <a:lnTo>
                  <a:pt x="1611586" y="3068261"/>
                </a:lnTo>
                <a:cubicBezTo>
                  <a:pt x="1609428" y="3075184"/>
                  <a:pt x="1607630" y="3078736"/>
                  <a:pt x="1606191" y="3078916"/>
                </a:cubicBezTo>
                <a:cubicBezTo>
                  <a:pt x="1603944" y="3078916"/>
                  <a:pt x="1601471" y="3082423"/>
                  <a:pt x="1598773" y="3089436"/>
                </a:cubicBezTo>
                <a:lnTo>
                  <a:pt x="1599852" y="3089436"/>
                </a:lnTo>
                <a:lnTo>
                  <a:pt x="1606191" y="3083097"/>
                </a:lnTo>
                <a:lnTo>
                  <a:pt x="1607270" y="3083097"/>
                </a:lnTo>
                <a:cubicBezTo>
                  <a:pt x="1608530" y="3083097"/>
                  <a:pt x="1609968" y="3085210"/>
                  <a:pt x="1611586" y="3089436"/>
                </a:cubicBezTo>
                <a:cubicBezTo>
                  <a:pt x="1617252" y="3090695"/>
                  <a:pt x="1620084" y="3092134"/>
                  <a:pt x="1620084" y="3093752"/>
                </a:cubicBezTo>
                <a:lnTo>
                  <a:pt x="1617927" y="3095775"/>
                </a:lnTo>
                <a:lnTo>
                  <a:pt x="1610507" y="3095775"/>
                </a:lnTo>
                <a:lnTo>
                  <a:pt x="1610507" y="3103328"/>
                </a:lnTo>
                <a:lnTo>
                  <a:pt x="1608350" y="3109668"/>
                </a:lnTo>
                <a:lnTo>
                  <a:pt x="1612666" y="3121267"/>
                </a:lnTo>
                <a:lnTo>
                  <a:pt x="1611586" y="3127741"/>
                </a:lnTo>
                <a:lnTo>
                  <a:pt x="1617927" y="3127741"/>
                </a:lnTo>
                <a:lnTo>
                  <a:pt x="1626424" y="3128685"/>
                </a:lnTo>
                <a:lnTo>
                  <a:pt x="1634920" y="3127741"/>
                </a:lnTo>
                <a:lnTo>
                  <a:pt x="1640181" y="3128685"/>
                </a:lnTo>
                <a:lnTo>
                  <a:pt x="1644496" y="3127741"/>
                </a:lnTo>
                <a:lnTo>
                  <a:pt x="1645576" y="3128685"/>
                </a:lnTo>
                <a:lnTo>
                  <a:pt x="1645576" y="3129764"/>
                </a:lnTo>
                <a:cubicBezTo>
                  <a:pt x="1644135" y="3134710"/>
                  <a:pt x="1633165" y="3137182"/>
                  <a:pt x="1612666" y="3137182"/>
                </a:cubicBezTo>
                <a:lnTo>
                  <a:pt x="1609428" y="3137182"/>
                </a:lnTo>
                <a:lnTo>
                  <a:pt x="1609428" y="3139340"/>
                </a:lnTo>
                <a:lnTo>
                  <a:pt x="1610507" y="3143656"/>
                </a:lnTo>
                <a:cubicBezTo>
                  <a:pt x="1610507" y="3146084"/>
                  <a:pt x="1606955" y="3148872"/>
                  <a:pt x="1599852" y="3152018"/>
                </a:cubicBezTo>
                <a:lnTo>
                  <a:pt x="1579756" y="3151074"/>
                </a:lnTo>
                <a:lnTo>
                  <a:pt x="1575440" y="3151074"/>
                </a:lnTo>
                <a:cubicBezTo>
                  <a:pt x="1566628" y="3151074"/>
                  <a:pt x="1562041" y="3145769"/>
                  <a:pt x="1561682" y="3135159"/>
                </a:cubicBezTo>
                <a:lnTo>
                  <a:pt x="1563840" y="3128685"/>
                </a:lnTo>
                <a:lnTo>
                  <a:pt x="1558446" y="3114928"/>
                </a:lnTo>
                <a:lnTo>
                  <a:pt x="1561682" y="3110747"/>
                </a:lnTo>
                <a:lnTo>
                  <a:pt x="1561682" y="3084176"/>
                </a:lnTo>
                <a:lnTo>
                  <a:pt x="1560603" y="3072442"/>
                </a:lnTo>
                <a:cubicBezTo>
                  <a:pt x="1561503" y="3067497"/>
                  <a:pt x="1562581" y="3065024"/>
                  <a:pt x="1563840" y="3065024"/>
                </a:cubicBezTo>
                <a:lnTo>
                  <a:pt x="1564919" y="3065024"/>
                </a:lnTo>
                <a:cubicBezTo>
                  <a:pt x="1574091" y="3068081"/>
                  <a:pt x="1578676" y="3070239"/>
                  <a:pt x="1578676" y="3071498"/>
                </a:cubicBezTo>
                <a:lnTo>
                  <a:pt x="1578676" y="3072442"/>
                </a:lnTo>
                <a:lnTo>
                  <a:pt x="1582858" y="3071498"/>
                </a:lnTo>
                <a:lnTo>
                  <a:pt x="1582858" y="3070419"/>
                </a:lnTo>
                <a:cubicBezTo>
                  <a:pt x="1579891" y="3070419"/>
                  <a:pt x="1575305" y="3068261"/>
                  <a:pt x="1569101" y="3063945"/>
                </a:cubicBezTo>
                <a:lnTo>
                  <a:pt x="1569101" y="3058685"/>
                </a:lnTo>
                <a:lnTo>
                  <a:pt x="1563840" y="3058685"/>
                </a:lnTo>
                <a:cubicBezTo>
                  <a:pt x="1561682" y="3058685"/>
                  <a:pt x="1560245" y="3053380"/>
                  <a:pt x="1559525" y="3042769"/>
                </a:cubicBezTo>
                <a:cubicBezTo>
                  <a:pt x="1559525" y="3039982"/>
                  <a:pt x="1560962" y="3037869"/>
                  <a:pt x="1563840" y="3036430"/>
                </a:cubicBezTo>
                <a:lnTo>
                  <a:pt x="1564919" y="3036430"/>
                </a:lnTo>
                <a:cubicBezTo>
                  <a:pt x="1583263" y="3039218"/>
                  <a:pt x="1592435" y="3041331"/>
                  <a:pt x="1592435" y="3042769"/>
                </a:cubicBezTo>
                <a:cubicBezTo>
                  <a:pt x="1592435" y="3043848"/>
                  <a:pt x="1597021" y="3045287"/>
                  <a:pt x="1606191" y="3047085"/>
                </a:cubicBezTo>
                <a:cubicBezTo>
                  <a:pt x="1606191" y="3048614"/>
                  <a:pt x="1609384" y="3050008"/>
                  <a:pt x="1615767" y="3051266"/>
                </a:cubicBezTo>
                <a:cubicBezTo>
                  <a:pt x="1619993" y="3051266"/>
                  <a:pt x="1626737" y="3049513"/>
                  <a:pt x="1636000" y="3046006"/>
                </a:cubicBezTo>
                <a:cubicBezTo>
                  <a:pt x="1638427" y="3046006"/>
                  <a:pt x="1641619" y="3047760"/>
                  <a:pt x="1645576" y="3051266"/>
                </a:cubicBezTo>
                <a:lnTo>
                  <a:pt x="1651915" y="3051266"/>
                </a:lnTo>
                <a:lnTo>
                  <a:pt x="1667829" y="3047085"/>
                </a:lnTo>
                <a:lnTo>
                  <a:pt x="1674169" y="3051266"/>
                </a:lnTo>
                <a:lnTo>
                  <a:pt x="1679429" y="3050187"/>
                </a:lnTo>
                <a:lnTo>
                  <a:pt x="1695344" y="3051266"/>
                </a:lnTo>
                <a:cubicBezTo>
                  <a:pt x="1701009" y="3048659"/>
                  <a:pt x="1703842" y="3043713"/>
                  <a:pt x="1703842" y="3036430"/>
                </a:cubicBezTo>
                <a:close/>
                <a:moveTo>
                  <a:pt x="2253581" y="3035081"/>
                </a:moveTo>
                <a:cubicBezTo>
                  <a:pt x="2257177" y="3037060"/>
                  <a:pt x="2258975" y="3039218"/>
                  <a:pt x="2258975" y="3041555"/>
                </a:cubicBezTo>
                <a:lnTo>
                  <a:pt x="2260054" y="3040476"/>
                </a:lnTo>
                <a:lnTo>
                  <a:pt x="2261133" y="3040476"/>
                </a:lnTo>
                <a:cubicBezTo>
                  <a:pt x="2275520" y="3043893"/>
                  <a:pt x="2282714" y="3048209"/>
                  <a:pt x="2282714" y="3053424"/>
                </a:cubicBezTo>
                <a:lnTo>
                  <a:pt x="2288109" y="3058819"/>
                </a:lnTo>
                <a:lnTo>
                  <a:pt x="2288109" y="3062056"/>
                </a:lnTo>
                <a:lnTo>
                  <a:pt x="2283794" y="3066373"/>
                </a:lnTo>
                <a:cubicBezTo>
                  <a:pt x="2282894" y="3061337"/>
                  <a:pt x="2281813" y="3058819"/>
                  <a:pt x="2280556" y="3058819"/>
                </a:cubicBezTo>
                <a:lnTo>
                  <a:pt x="2276239" y="3058819"/>
                </a:lnTo>
                <a:cubicBezTo>
                  <a:pt x="2274261" y="3066013"/>
                  <a:pt x="2272103" y="3069610"/>
                  <a:pt x="2269766" y="3069610"/>
                </a:cubicBezTo>
                <a:lnTo>
                  <a:pt x="2265449" y="3069610"/>
                </a:lnTo>
                <a:lnTo>
                  <a:pt x="2246027" y="3064215"/>
                </a:lnTo>
                <a:cubicBezTo>
                  <a:pt x="2241081" y="3067811"/>
                  <a:pt x="2237439" y="3069610"/>
                  <a:pt x="2235103" y="3069610"/>
                </a:cubicBezTo>
                <a:lnTo>
                  <a:pt x="2230786" y="3069610"/>
                </a:lnTo>
                <a:cubicBezTo>
                  <a:pt x="2228090" y="3069610"/>
                  <a:pt x="2224851" y="3068171"/>
                  <a:pt x="2221075" y="3065294"/>
                </a:cubicBezTo>
                <a:cubicBezTo>
                  <a:pt x="2211723" y="3066013"/>
                  <a:pt x="2204530" y="3067452"/>
                  <a:pt x="2199496" y="3069610"/>
                </a:cubicBezTo>
                <a:lnTo>
                  <a:pt x="2190863" y="3064215"/>
                </a:lnTo>
                <a:cubicBezTo>
                  <a:pt x="2183850" y="3064215"/>
                  <a:pt x="2176658" y="3070374"/>
                  <a:pt x="2169283" y="3082692"/>
                </a:cubicBezTo>
                <a:cubicBezTo>
                  <a:pt x="2165326" y="3088627"/>
                  <a:pt x="2161731" y="3092224"/>
                  <a:pt x="2158493" y="3093482"/>
                </a:cubicBezTo>
                <a:cubicBezTo>
                  <a:pt x="2158493" y="3096899"/>
                  <a:pt x="2153773" y="3103014"/>
                  <a:pt x="2144331" y="3111826"/>
                </a:cubicBezTo>
                <a:lnTo>
                  <a:pt x="2143252" y="3116142"/>
                </a:lnTo>
                <a:lnTo>
                  <a:pt x="2144331" y="3117221"/>
                </a:lnTo>
                <a:lnTo>
                  <a:pt x="2145410" y="3117221"/>
                </a:lnTo>
                <a:cubicBezTo>
                  <a:pt x="2146309" y="3114343"/>
                  <a:pt x="2149545" y="3112905"/>
                  <a:pt x="2155122" y="3112905"/>
                </a:cubicBezTo>
                <a:lnTo>
                  <a:pt x="2160651" y="3112905"/>
                </a:lnTo>
                <a:lnTo>
                  <a:pt x="2181152" y="3111826"/>
                </a:lnTo>
                <a:lnTo>
                  <a:pt x="2184390" y="3113984"/>
                </a:lnTo>
                <a:cubicBezTo>
                  <a:pt x="2215320" y="3113984"/>
                  <a:pt x="2230786" y="3110387"/>
                  <a:pt x="2230786" y="3103194"/>
                </a:cubicBezTo>
                <a:cubicBezTo>
                  <a:pt x="2233843" y="3096719"/>
                  <a:pt x="2237800" y="3093482"/>
                  <a:pt x="2242655" y="3093482"/>
                </a:cubicBezTo>
                <a:lnTo>
                  <a:pt x="2246027" y="3093482"/>
                </a:lnTo>
                <a:cubicBezTo>
                  <a:pt x="2250883" y="3093482"/>
                  <a:pt x="2255558" y="3096000"/>
                  <a:pt x="2260054" y="3101036"/>
                </a:cubicBezTo>
                <a:cubicBezTo>
                  <a:pt x="2268326" y="3101036"/>
                  <a:pt x="2275520" y="3107150"/>
                  <a:pt x="2281634" y="3119379"/>
                </a:cubicBezTo>
                <a:cubicBezTo>
                  <a:pt x="2277858" y="3124234"/>
                  <a:pt x="2274261" y="3131068"/>
                  <a:pt x="2270843" y="3139880"/>
                </a:cubicBezTo>
                <a:lnTo>
                  <a:pt x="2268686" y="3142038"/>
                </a:lnTo>
                <a:lnTo>
                  <a:pt x="2268686" y="3144196"/>
                </a:lnTo>
                <a:lnTo>
                  <a:pt x="2274081" y="3149591"/>
                </a:lnTo>
                <a:lnTo>
                  <a:pt x="2274081" y="3150670"/>
                </a:lnTo>
                <a:lnTo>
                  <a:pt x="2273002" y="3153907"/>
                </a:lnTo>
                <a:lnTo>
                  <a:pt x="2274081" y="3159302"/>
                </a:lnTo>
                <a:lnTo>
                  <a:pt x="2274081" y="3164697"/>
                </a:lnTo>
                <a:cubicBezTo>
                  <a:pt x="2271924" y="3166765"/>
                  <a:pt x="2270843" y="3170766"/>
                  <a:pt x="2270843" y="3176701"/>
                </a:cubicBezTo>
                <a:lnTo>
                  <a:pt x="2269766" y="3176701"/>
                </a:lnTo>
                <a:lnTo>
                  <a:pt x="2270843" y="3177780"/>
                </a:lnTo>
                <a:lnTo>
                  <a:pt x="2270843" y="3179938"/>
                </a:lnTo>
                <a:lnTo>
                  <a:pt x="2267608" y="3186412"/>
                </a:lnTo>
                <a:lnTo>
                  <a:pt x="2268686" y="3186412"/>
                </a:lnTo>
                <a:cubicBezTo>
                  <a:pt x="2271385" y="3186412"/>
                  <a:pt x="2273181" y="3189649"/>
                  <a:pt x="2274081" y="3196123"/>
                </a:cubicBezTo>
                <a:lnTo>
                  <a:pt x="2273002" y="3197202"/>
                </a:lnTo>
                <a:lnTo>
                  <a:pt x="2274081" y="3202597"/>
                </a:lnTo>
                <a:lnTo>
                  <a:pt x="2274081" y="3203676"/>
                </a:lnTo>
                <a:lnTo>
                  <a:pt x="2271924" y="3220940"/>
                </a:lnTo>
                <a:lnTo>
                  <a:pt x="2271924" y="3229572"/>
                </a:lnTo>
                <a:lnTo>
                  <a:pt x="2274081" y="3241441"/>
                </a:lnTo>
                <a:cubicBezTo>
                  <a:pt x="2274081" y="3244318"/>
                  <a:pt x="2272283" y="3247196"/>
                  <a:pt x="2268686" y="3250073"/>
                </a:cubicBezTo>
                <a:lnTo>
                  <a:pt x="2268686" y="3251152"/>
                </a:lnTo>
                <a:cubicBezTo>
                  <a:pt x="2272283" y="3255378"/>
                  <a:pt x="2274081" y="3259020"/>
                  <a:pt x="2274081" y="3262077"/>
                </a:cubicBezTo>
                <a:lnTo>
                  <a:pt x="2269766" y="3289052"/>
                </a:lnTo>
                <a:cubicBezTo>
                  <a:pt x="2267427" y="3294087"/>
                  <a:pt x="2264190" y="3296605"/>
                  <a:pt x="2260054" y="3296605"/>
                </a:cubicBezTo>
                <a:lnTo>
                  <a:pt x="2255738" y="3296605"/>
                </a:lnTo>
                <a:lnTo>
                  <a:pt x="2250344" y="3292289"/>
                </a:lnTo>
                <a:lnTo>
                  <a:pt x="2240498" y="3295526"/>
                </a:lnTo>
                <a:lnTo>
                  <a:pt x="2238340" y="3295526"/>
                </a:lnTo>
                <a:cubicBezTo>
                  <a:pt x="2226829" y="3295526"/>
                  <a:pt x="2221075" y="3289052"/>
                  <a:pt x="2221075" y="3276104"/>
                </a:cubicBezTo>
                <a:lnTo>
                  <a:pt x="2214601" y="3273946"/>
                </a:lnTo>
                <a:lnTo>
                  <a:pt x="2204891" y="3273946"/>
                </a:lnTo>
                <a:lnTo>
                  <a:pt x="2201654" y="3271788"/>
                </a:lnTo>
                <a:lnTo>
                  <a:pt x="2200575" y="3275025"/>
                </a:lnTo>
                <a:lnTo>
                  <a:pt x="2193021" y="3273946"/>
                </a:lnTo>
                <a:lnTo>
                  <a:pt x="2178993" y="3273946"/>
                </a:lnTo>
                <a:cubicBezTo>
                  <a:pt x="2173958" y="3273946"/>
                  <a:pt x="2170002" y="3274665"/>
                  <a:pt x="2167126" y="3276104"/>
                </a:cubicBezTo>
                <a:lnTo>
                  <a:pt x="2150804" y="3272867"/>
                </a:lnTo>
                <a:lnTo>
                  <a:pt x="2140015" y="3273946"/>
                </a:lnTo>
                <a:lnTo>
                  <a:pt x="2133543" y="3271788"/>
                </a:lnTo>
                <a:cubicBezTo>
                  <a:pt x="2132102" y="3273047"/>
                  <a:pt x="2126347" y="3274126"/>
                  <a:pt x="2116277" y="3275025"/>
                </a:cubicBezTo>
                <a:lnTo>
                  <a:pt x="2116277" y="3273946"/>
                </a:lnTo>
                <a:lnTo>
                  <a:pt x="2115199" y="3275025"/>
                </a:lnTo>
                <a:lnTo>
                  <a:pt x="2099014" y="3275025"/>
                </a:lnTo>
                <a:lnTo>
                  <a:pt x="2089302" y="3272867"/>
                </a:lnTo>
                <a:lnTo>
                  <a:pt x="2089302" y="3283657"/>
                </a:lnTo>
                <a:cubicBezTo>
                  <a:pt x="2089302" y="3292289"/>
                  <a:pt x="2077030" y="3296605"/>
                  <a:pt x="2052481" y="3296605"/>
                </a:cubicBezTo>
                <a:cubicBezTo>
                  <a:pt x="2043129" y="3294267"/>
                  <a:pt x="2038454" y="3292109"/>
                  <a:pt x="2038454" y="3290131"/>
                </a:cubicBezTo>
                <a:lnTo>
                  <a:pt x="2038454" y="3287973"/>
                </a:lnTo>
                <a:cubicBezTo>
                  <a:pt x="2038992" y="3283657"/>
                  <a:pt x="2040073" y="3281499"/>
                  <a:pt x="2041691" y="3281499"/>
                </a:cubicBezTo>
                <a:cubicBezTo>
                  <a:pt x="2046007" y="3284376"/>
                  <a:pt x="2049245" y="3285815"/>
                  <a:pt x="2051403" y="3285815"/>
                </a:cubicBezTo>
                <a:lnTo>
                  <a:pt x="2052481" y="3285815"/>
                </a:lnTo>
                <a:lnTo>
                  <a:pt x="2052481" y="3284736"/>
                </a:lnTo>
                <a:cubicBezTo>
                  <a:pt x="2048704" y="3284736"/>
                  <a:pt x="2044389" y="3281859"/>
                  <a:pt x="2039533" y="3276104"/>
                </a:cubicBezTo>
                <a:lnTo>
                  <a:pt x="2042770" y="3270709"/>
                </a:lnTo>
                <a:lnTo>
                  <a:pt x="2042770" y="3269630"/>
                </a:lnTo>
                <a:lnTo>
                  <a:pt x="2041691" y="3262077"/>
                </a:lnTo>
                <a:lnTo>
                  <a:pt x="2044927" y="3258840"/>
                </a:lnTo>
                <a:lnTo>
                  <a:pt x="2043849" y="3258840"/>
                </a:lnTo>
                <a:lnTo>
                  <a:pt x="2041691" y="3260998"/>
                </a:lnTo>
                <a:lnTo>
                  <a:pt x="2039533" y="3260998"/>
                </a:lnTo>
                <a:lnTo>
                  <a:pt x="2039533" y="3230651"/>
                </a:lnTo>
                <a:lnTo>
                  <a:pt x="2043849" y="3227414"/>
                </a:lnTo>
                <a:lnTo>
                  <a:pt x="2039533" y="3215545"/>
                </a:lnTo>
                <a:lnTo>
                  <a:pt x="2040611" y="3214466"/>
                </a:lnTo>
                <a:lnTo>
                  <a:pt x="2039533" y="3206913"/>
                </a:lnTo>
                <a:lnTo>
                  <a:pt x="2039533" y="3203676"/>
                </a:lnTo>
                <a:cubicBezTo>
                  <a:pt x="2039533" y="3202237"/>
                  <a:pt x="2043849" y="3199360"/>
                  <a:pt x="2052481" y="3195044"/>
                </a:cubicBezTo>
                <a:lnTo>
                  <a:pt x="2054640" y="3195044"/>
                </a:lnTo>
                <a:cubicBezTo>
                  <a:pt x="2057335" y="3197202"/>
                  <a:pt x="2059855" y="3198281"/>
                  <a:pt x="2062191" y="3198281"/>
                </a:cubicBezTo>
                <a:lnTo>
                  <a:pt x="2064350" y="3198281"/>
                </a:lnTo>
                <a:lnTo>
                  <a:pt x="2066509" y="3196123"/>
                </a:lnTo>
                <a:lnTo>
                  <a:pt x="2066509" y="3190728"/>
                </a:lnTo>
                <a:lnTo>
                  <a:pt x="2060033" y="3189649"/>
                </a:lnTo>
                <a:lnTo>
                  <a:pt x="2060033" y="3189099"/>
                </a:lnTo>
                <a:lnTo>
                  <a:pt x="2063877" y="3187491"/>
                </a:lnTo>
                <a:lnTo>
                  <a:pt x="2066509" y="3187491"/>
                </a:lnTo>
                <a:lnTo>
                  <a:pt x="2074197" y="3183175"/>
                </a:lnTo>
                <a:lnTo>
                  <a:pt x="2063877" y="3187491"/>
                </a:lnTo>
                <a:lnTo>
                  <a:pt x="2060033" y="3187491"/>
                </a:lnTo>
                <a:lnTo>
                  <a:pt x="2060033" y="3189099"/>
                </a:lnTo>
                <a:lnTo>
                  <a:pt x="2053560" y="3191807"/>
                </a:lnTo>
                <a:cubicBezTo>
                  <a:pt x="2050863" y="3194864"/>
                  <a:pt x="2047267" y="3197022"/>
                  <a:pt x="2042770" y="3198281"/>
                </a:cubicBezTo>
                <a:lnTo>
                  <a:pt x="2041691" y="3197202"/>
                </a:lnTo>
                <a:lnTo>
                  <a:pt x="2043849" y="3192886"/>
                </a:lnTo>
                <a:lnTo>
                  <a:pt x="2041691" y="3187491"/>
                </a:lnTo>
                <a:lnTo>
                  <a:pt x="2043849" y="3183175"/>
                </a:lnTo>
                <a:lnTo>
                  <a:pt x="2043849" y="3182096"/>
                </a:lnTo>
                <a:lnTo>
                  <a:pt x="2042770" y="3182096"/>
                </a:lnTo>
                <a:lnTo>
                  <a:pt x="2041691" y="3186412"/>
                </a:lnTo>
                <a:lnTo>
                  <a:pt x="2039533" y="3184254"/>
                </a:lnTo>
                <a:lnTo>
                  <a:pt x="2039533" y="3182096"/>
                </a:lnTo>
                <a:lnTo>
                  <a:pt x="2042770" y="3178859"/>
                </a:lnTo>
                <a:lnTo>
                  <a:pt x="2043849" y="3179938"/>
                </a:lnTo>
                <a:lnTo>
                  <a:pt x="2044927" y="3179938"/>
                </a:lnTo>
                <a:lnTo>
                  <a:pt x="2046007" y="3178859"/>
                </a:lnTo>
                <a:lnTo>
                  <a:pt x="2046007" y="3176701"/>
                </a:lnTo>
                <a:lnTo>
                  <a:pt x="2044927" y="3177780"/>
                </a:lnTo>
                <a:lnTo>
                  <a:pt x="2043849" y="3177780"/>
                </a:lnTo>
                <a:lnTo>
                  <a:pt x="2040611" y="3174543"/>
                </a:lnTo>
                <a:lnTo>
                  <a:pt x="2040611" y="3171306"/>
                </a:lnTo>
                <a:lnTo>
                  <a:pt x="2038454" y="3152828"/>
                </a:lnTo>
                <a:lnTo>
                  <a:pt x="2039533" y="3147433"/>
                </a:lnTo>
                <a:lnTo>
                  <a:pt x="2038454" y="3132327"/>
                </a:lnTo>
                <a:lnTo>
                  <a:pt x="2039533" y="3118300"/>
                </a:lnTo>
                <a:lnTo>
                  <a:pt x="2036297" y="3108589"/>
                </a:lnTo>
                <a:lnTo>
                  <a:pt x="2038454" y="3101036"/>
                </a:lnTo>
                <a:lnTo>
                  <a:pt x="2036297" y="3097798"/>
                </a:lnTo>
                <a:lnTo>
                  <a:pt x="2036297" y="3096719"/>
                </a:lnTo>
                <a:lnTo>
                  <a:pt x="2038454" y="3094561"/>
                </a:lnTo>
                <a:lnTo>
                  <a:pt x="2047085" y="3095640"/>
                </a:lnTo>
                <a:lnTo>
                  <a:pt x="2055717" y="3094561"/>
                </a:lnTo>
                <a:lnTo>
                  <a:pt x="2063270" y="3102115"/>
                </a:lnTo>
                <a:lnTo>
                  <a:pt x="2063270" y="3107510"/>
                </a:lnTo>
                <a:lnTo>
                  <a:pt x="2066509" y="3107510"/>
                </a:lnTo>
                <a:cubicBezTo>
                  <a:pt x="2066509" y="3105352"/>
                  <a:pt x="2067586" y="3104273"/>
                  <a:pt x="2069746" y="3104273"/>
                </a:cubicBezTo>
                <a:cubicBezTo>
                  <a:pt x="2071633" y="3105711"/>
                  <a:pt x="2075275" y="3106431"/>
                  <a:pt x="2080671" y="3106431"/>
                </a:cubicBezTo>
                <a:cubicBezTo>
                  <a:pt x="2084267" y="3110747"/>
                  <a:pt x="2088942" y="3112905"/>
                  <a:pt x="2094697" y="3112905"/>
                </a:cubicBezTo>
                <a:lnTo>
                  <a:pt x="2095775" y="3112905"/>
                </a:lnTo>
                <a:cubicBezTo>
                  <a:pt x="2105846" y="3112905"/>
                  <a:pt x="2110881" y="3110747"/>
                  <a:pt x="2110881" y="3106431"/>
                </a:cubicBezTo>
                <a:lnTo>
                  <a:pt x="2118435" y="3081613"/>
                </a:lnTo>
                <a:lnTo>
                  <a:pt x="2116277" y="3075005"/>
                </a:lnTo>
                <a:lnTo>
                  <a:pt x="2118435" y="3067452"/>
                </a:lnTo>
                <a:cubicBezTo>
                  <a:pt x="2110881" y="3066552"/>
                  <a:pt x="2105846" y="3065114"/>
                  <a:pt x="2103329" y="3063135"/>
                </a:cubicBezTo>
                <a:lnTo>
                  <a:pt x="2099014" y="3066373"/>
                </a:lnTo>
                <a:lnTo>
                  <a:pt x="2092538" y="3065294"/>
                </a:lnTo>
                <a:lnTo>
                  <a:pt x="2087143" y="3066373"/>
                </a:lnTo>
                <a:lnTo>
                  <a:pt x="2081749" y="3065294"/>
                </a:lnTo>
                <a:lnTo>
                  <a:pt x="2070959" y="3069610"/>
                </a:lnTo>
                <a:lnTo>
                  <a:pt x="2062191" y="3069610"/>
                </a:lnTo>
                <a:cubicBezTo>
                  <a:pt x="2058775" y="3069610"/>
                  <a:pt x="2055179" y="3068531"/>
                  <a:pt x="2051403" y="3066373"/>
                </a:cubicBezTo>
                <a:lnTo>
                  <a:pt x="2042770" y="3068531"/>
                </a:lnTo>
                <a:cubicBezTo>
                  <a:pt x="2034857" y="3065833"/>
                  <a:pt x="2029462" y="3063315"/>
                  <a:pt x="2026586" y="3060977"/>
                </a:cubicBezTo>
                <a:lnTo>
                  <a:pt x="2026586" y="3059898"/>
                </a:lnTo>
                <a:lnTo>
                  <a:pt x="2030902" y="3055582"/>
                </a:lnTo>
                <a:lnTo>
                  <a:pt x="2037375" y="3055582"/>
                </a:lnTo>
                <a:lnTo>
                  <a:pt x="2047085" y="3059898"/>
                </a:lnTo>
                <a:lnTo>
                  <a:pt x="2065428" y="3057740"/>
                </a:lnTo>
                <a:lnTo>
                  <a:pt x="2101171" y="3060977"/>
                </a:lnTo>
                <a:lnTo>
                  <a:pt x="2119514" y="3055582"/>
                </a:lnTo>
                <a:lnTo>
                  <a:pt x="2122751" y="3055582"/>
                </a:lnTo>
                <a:lnTo>
                  <a:pt x="2130306" y="3057740"/>
                </a:lnTo>
                <a:lnTo>
                  <a:pt x="2135700" y="3056661"/>
                </a:lnTo>
                <a:lnTo>
                  <a:pt x="2150804" y="3060977"/>
                </a:lnTo>
                <a:lnTo>
                  <a:pt x="2166047" y="3055582"/>
                </a:lnTo>
                <a:lnTo>
                  <a:pt x="2186547" y="3058819"/>
                </a:lnTo>
                <a:cubicBezTo>
                  <a:pt x="2189246" y="3056661"/>
                  <a:pt x="2191761" y="3055582"/>
                  <a:pt x="2194100" y="3055582"/>
                </a:cubicBezTo>
                <a:cubicBezTo>
                  <a:pt x="2197697" y="3055582"/>
                  <a:pt x="2201654" y="3057021"/>
                  <a:pt x="2205970" y="3059898"/>
                </a:cubicBezTo>
                <a:lnTo>
                  <a:pt x="2211364" y="3057740"/>
                </a:lnTo>
                <a:lnTo>
                  <a:pt x="2221075" y="3058819"/>
                </a:lnTo>
                <a:lnTo>
                  <a:pt x="2225391" y="3058819"/>
                </a:lnTo>
                <a:cubicBezTo>
                  <a:pt x="2233664" y="3047310"/>
                  <a:pt x="2239058" y="3041555"/>
                  <a:pt x="2241577" y="3041555"/>
                </a:cubicBezTo>
                <a:cubicBezTo>
                  <a:pt x="2244363" y="3037239"/>
                  <a:pt x="2248365" y="3035081"/>
                  <a:pt x="2253581" y="3035081"/>
                </a:cubicBezTo>
                <a:close/>
                <a:moveTo>
                  <a:pt x="3058268" y="3034812"/>
                </a:moveTo>
                <a:lnTo>
                  <a:pt x="3067035" y="3036970"/>
                </a:lnTo>
                <a:lnTo>
                  <a:pt x="3072565" y="3035891"/>
                </a:lnTo>
                <a:cubicBezTo>
                  <a:pt x="3072565" y="3039038"/>
                  <a:pt x="3079848" y="3040881"/>
                  <a:pt x="3094415" y="3041421"/>
                </a:cubicBezTo>
                <a:cubicBezTo>
                  <a:pt x="3095134" y="3042859"/>
                  <a:pt x="3099495" y="3045017"/>
                  <a:pt x="3107498" y="3047895"/>
                </a:cubicBezTo>
                <a:lnTo>
                  <a:pt x="3110870" y="3046816"/>
                </a:lnTo>
                <a:lnTo>
                  <a:pt x="3116265" y="3049108"/>
                </a:lnTo>
                <a:lnTo>
                  <a:pt x="3128403" y="3044658"/>
                </a:lnTo>
                <a:lnTo>
                  <a:pt x="3135956" y="3044658"/>
                </a:lnTo>
                <a:cubicBezTo>
                  <a:pt x="3138743" y="3046816"/>
                  <a:pt x="3141306" y="3047895"/>
                  <a:pt x="3143644" y="3047895"/>
                </a:cubicBezTo>
                <a:lnTo>
                  <a:pt x="3146881" y="3047895"/>
                </a:lnTo>
                <a:lnTo>
                  <a:pt x="3151332" y="3044658"/>
                </a:lnTo>
                <a:lnTo>
                  <a:pt x="3155648" y="3044658"/>
                </a:lnTo>
                <a:cubicBezTo>
                  <a:pt x="3159695" y="3044658"/>
                  <a:pt x="3163336" y="3047220"/>
                  <a:pt x="3166573" y="3052345"/>
                </a:cubicBezTo>
                <a:lnTo>
                  <a:pt x="3159020" y="3055582"/>
                </a:lnTo>
                <a:lnTo>
                  <a:pt x="3146881" y="3054503"/>
                </a:lnTo>
                <a:cubicBezTo>
                  <a:pt x="3143644" y="3054503"/>
                  <a:pt x="3140362" y="3055987"/>
                  <a:pt x="3137035" y="3058954"/>
                </a:cubicBezTo>
                <a:lnTo>
                  <a:pt x="3132719" y="3058954"/>
                </a:lnTo>
                <a:lnTo>
                  <a:pt x="3128403" y="3055582"/>
                </a:lnTo>
                <a:lnTo>
                  <a:pt x="3120716" y="3056661"/>
                </a:lnTo>
                <a:lnTo>
                  <a:pt x="3113028" y="3053424"/>
                </a:lnTo>
                <a:lnTo>
                  <a:pt x="3110870" y="3055582"/>
                </a:lnTo>
                <a:lnTo>
                  <a:pt x="3106419" y="3052345"/>
                </a:lnTo>
                <a:lnTo>
                  <a:pt x="3104261" y="3052345"/>
                </a:lnTo>
                <a:cubicBezTo>
                  <a:pt x="3098416" y="3055223"/>
                  <a:pt x="3095494" y="3059224"/>
                  <a:pt x="3095494" y="3064349"/>
                </a:cubicBezTo>
                <a:lnTo>
                  <a:pt x="3098866" y="3072037"/>
                </a:lnTo>
                <a:lnTo>
                  <a:pt x="3096573" y="3085120"/>
                </a:lnTo>
                <a:lnTo>
                  <a:pt x="3103182" y="3092808"/>
                </a:lnTo>
                <a:lnTo>
                  <a:pt x="3099945" y="3099417"/>
                </a:lnTo>
                <a:lnTo>
                  <a:pt x="3101024" y="3108184"/>
                </a:lnTo>
                <a:lnTo>
                  <a:pt x="3098866" y="3118030"/>
                </a:lnTo>
                <a:lnTo>
                  <a:pt x="3102103" y="3122346"/>
                </a:lnTo>
                <a:lnTo>
                  <a:pt x="3108712" y="3120188"/>
                </a:lnTo>
                <a:lnTo>
                  <a:pt x="3110870" y="3120188"/>
                </a:lnTo>
                <a:lnTo>
                  <a:pt x="3128403" y="3122346"/>
                </a:lnTo>
                <a:lnTo>
                  <a:pt x="3134877" y="3122346"/>
                </a:lnTo>
                <a:cubicBezTo>
                  <a:pt x="3138743" y="3126033"/>
                  <a:pt x="3142026" y="3127876"/>
                  <a:pt x="3144723" y="3127876"/>
                </a:cubicBezTo>
                <a:lnTo>
                  <a:pt x="3146881" y="3127876"/>
                </a:lnTo>
                <a:cubicBezTo>
                  <a:pt x="3149309" y="3127876"/>
                  <a:pt x="3151872" y="3126752"/>
                  <a:pt x="3154569" y="3124504"/>
                </a:cubicBezTo>
                <a:lnTo>
                  <a:pt x="3172103" y="3127876"/>
                </a:lnTo>
                <a:cubicBezTo>
                  <a:pt x="3172822" y="3125628"/>
                  <a:pt x="3175025" y="3124504"/>
                  <a:pt x="3178712" y="3124504"/>
                </a:cubicBezTo>
                <a:lnTo>
                  <a:pt x="3215803" y="3124504"/>
                </a:lnTo>
                <a:cubicBezTo>
                  <a:pt x="3218590" y="3126752"/>
                  <a:pt x="3221152" y="3127876"/>
                  <a:pt x="3223491" y="3127876"/>
                </a:cubicBezTo>
                <a:cubicBezTo>
                  <a:pt x="3243902" y="3119244"/>
                  <a:pt x="3254107" y="3112680"/>
                  <a:pt x="3254107" y="3108184"/>
                </a:cubicBezTo>
                <a:lnTo>
                  <a:pt x="3253028" y="3097124"/>
                </a:lnTo>
                <a:lnTo>
                  <a:pt x="3253028" y="3089571"/>
                </a:lnTo>
                <a:cubicBezTo>
                  <a:pt x="3254827" y="3085705"/>
                  <a:pt x="3257749" y="3082783"/>
                  <a:pt x="3261795" y="3080804"/>
                </a:cubicBezTo>
                <a:lnTo>
                  <a:pt x="3263953" y="3080804"/>
                </a:lnTo>
                <a:lnTo>
                  <a:pt x="3267325" y="3084041"/>
                </a:lnTo>
                <a:lnTo>
                  <a:pt x="3266111" y="3111421"/>
                </a:lnTo>
                <a:cubicBezTo>
                  <a:pt x="3266111" y="3113219"/>
                  <a:pt x="3270158" y="3117580"/>
                  <a:pt x="3278250" y="3124504"/>
                </a:cubicBezTo>
                <a:cubicBezTo>
                  <a:pt x="3278250" y="3131068"/>
                  <a:pt x="3276047" y="3134350"/>
                  <a:pt x="3271641" y="3134350"/>
                </a:cubicBezTo>
                <a:lnTo>
                  <a:pt x="3271641" y="3135429"/>
                </a:lnTo>
                <a:lnTo>
                  <a:pt x="3273799" y="3138801"/>
                </a:lnTo>
                <a:cubicBezTo>
                  <a:pt x="3273799" y="3144376"/>
                  <a:pt x="3267954" y="3150175"/>
                  <a:pt x="3256265" y="3156200"/>
                </a:cubicBezTo>
                <a:lnTo>
                  <a:pt x="3255186" y="3156200"/>
                </a:lnTo>
                <a:lnTo>
                  <a:pt x="3247633" y="3155121"/>
                </a:lnTo>
                <a:cubicBezTo>
                  <a:pt x="3247633" y="3159527"/>
                  <a:pt x="3241429" y="3161729"/>
                  <a:pt x="3229021" y="3161729"/>
                </a:cubicBezTo>
                <a:lnTo>
                  <a:pt x="3225649" y="3158492"/>
                </a:lnTo>
                <a:lnTo>
                  <a:pt x="3224570" y="3159571"/>
                </a:lnTo>
                <a:lnTo>
                  <a:pt x="3223491" y="3159571"/>
                </a:lnTo>
                <a:lnTo>
                  <a:pt x="3224570" y="3160650"/>
                </a:lnTo>
                <a:lnTo>
                  <a:pt x="3224570" y="3202192"/>
                </a:lnTo>
                <a:lnTo>
                  <a:pt x="3226728" y="3204350"/>
                </a:lnTo>
                <a:cubicBezTo>
                  <a:pt x="3234820" y="3204350"/>
                  <a:pt x="3240305" y="3199270"/>
                  <a:pt x="3243182" y="3189109"/>
                </a:cubicBezTo>
                <a:lnTo>
                  <a:pt x="3250870" y="3183579"/>
                </a:lnTo>
                <a:lnTo>
                  <a:pt x="3255186" y="3179263"/>
                </a:lnTo>
                <a:lnTo>
                  <a:pt x="3257479" y="3179263"/>
                </a:lnTo>
                <a:cubicBezTo>
                  <a:pt x="3261975" y="3184299"/>
                  <a:pt x="3268539" y="3189019"/>
                  <a:pt x="3277171" y="3193425"/>
                </a:cubicBezTo>
                <a:cubicBezTo>
                  <a:pt x="3285174" y="3202597"/>
                  <a:pt x="3289175" y="3208082"/>
                  <a:pt x="3289175" y="3209880"/>
                </a:cubicBezTo>
                <a:lnTo>
                  <a:pt x="3288096" y="3210959"/>
                </a:lnTo>
                <a:lnTo>
                  <a:pt x="3279329" y="3207722"/>
                </a:lnTo>
                <a:lnTo>
                  <a:pt x="3275957" y="3207722"/>
                </a:lnTo>
                <a:lnTo>
                  <a:pt x="3270562" y="3210959"/>
                </a:lnTo>
                <a:lnTo>
                  <a:pt x="3260716" y="3209880"/>
                </a:lnTo>
                <a:lnTo>
                  <a:pt x="3249791" y="3213117"/>
                </a:lnTo>
                <a:lnTo>
                  <a:pt x="3248712" y="3212038"/>
                </a:lnTo>
                <a:lnTo>
                  <a:pt x="3248712" y="3208801"/>
                </a:lnTo>
                <a:lnTo>
                  <a:pt x="3250870" y="3205429"/>
                </a:lnTo>
                <a:lnTo>
                  <a:pt x="3250870" y="3204350"/>
                </a:lnTo>
                <a:lnTo>
                  <a:pt x="3243182" y="3212038"/>
                </a:lnTo>
                <a:lnTo>
                  <a:pt x="3241024" y="3212038"/>
                </a:lnTo>
                <a:cubicBezTo>
                  <a:pt x="3239586" y="3212038"/>
                  <a:pt x="3238866" y="3210599"/>
                  <a:pt x="3238866" y="3207722"/>
                </a:cubicBezTo>
                <a:lnTo>
                  <a:pt x="3234416" y="3206508"/>
                </a:lnTo>
                <a:lnTo>
                  <a:pt x="3222412" y="3216354"/>
                </a:lnTo>
                <a:lnTo>
                  <a:pt x="3220254" y="3224042"/>
                </a:lnTo>
                <a:cubicBezTo>
                  <a:pt x="3222052" y="3224042"/>
                  <a:pt x="3223491" y="3226964"/>
                  <a:pt x="3224570" y="3232809"/>
                </a:cubicBezTo>
                <a:cubicBezTo>
                  <a:pt x="3220973" y="3235956"/>
                  <a:pt x="3219175" y="3238879"/>
                  <a:pt x="3219175" y="3241576"/>
                </a:cubicBezTo>
                <a:cubicBezTo>
                  <a:pt x="3222771" y="3241576"/>
                  <a:pt x="3224570" y="3242295"/>
                  <a:pt x="3224570" y="3243734"/>
                </a:cubicBezTo>
                <a:lnTo>
                  <a:pt x="3224570" y="3255738"/>
                </a:lnTo>
                <a:lnTo>
                  <a:pt x="3222412" y="3267877"/>
                </a:lnTo>
                <a:lnTo>
                  <a:pt x="3222412" y="3271114"/>
                </a:lnTo>
                <a:lnTo>
                  <a:pt x="3224570" y="3274351"/>
                </a:lnTo>
                <a:lnTo>
                  <a:pt x="3223491" y="3291885"/>
                </a:lnTo>
                <a:lnTo>
                  <a:pt x="3224570" y="3292964"/>
                </a:lnTo>
                <a:lnTo>
                  <a:pt x="3224570" y="3294043"/>
                </a:lnTo>
                <a:cubicBezTo>
                  <a:pt x="3223491" y="3297729"/>
                  <a:pt x="3220928" y="3299573"/>
                  <a:pt x="3216882" y="3299573"/>
                </a:cubicBezTo>
                <a:cubicBezTo>
                  <a:pt x="3216522" y="3298134"/>
                  <a:pt x="3214724" y="3296650"/>
                  <a:pt x="3211487" y="3295122"/>
                </a:cubicBezTo>
                <a:lnTo>
                  <a:pt x="3200562" y="3297415"/>
                </a:lnTo>
                <a:cubicBezTo>
                  <a:pt x="3196156" y="3297415"/>
                  <a:pt x="3193953" y="3294492"/>
                  <a:pt x="3193953" y="3288648"/>
                </a:cubicBezTo>
                <a:lnTo>
                  <a:pt x="3192874" y="3288648"/>
                </a:lnTo>
                <a:cubicBezTo>
                  <a:pt x="3192874" y="3293773"/>
                  <a:pt x="3191435" y="3296336"/>
                  <a:pt x="3188558" y="3296336"/>
                </a:cubicBezTo>
                <a:lnTo>
                  <a:pt x="3183028" y="3297415"/>
                </a:lnTo>
                <a:cubicBezTo>
                  <a:pt x="3178622" y="3293008"/>
                  <a:pt x="3176419" y="3289367"/>
                  <a:pt x="3176419" y="3286490"/>
                </a:cubicBezTo>
                <a:cubicBezTo>
                  <a:pt x="3176419" y="3284601"/>
                  <a:pt x="3177903" y="3283477"/>
                  <a:pt x="3180870" y="3283118"/>
                </a:cubicBezTo>
                <a:lnTo>
                  <a:pt x="3180870" y="3274351"/>
                </a:lnTo>
                <a:cubicBezTo>
                  <a:pt x="3177903" y="3270574"/>
                  <a:pt x="3176419" y="3266573"/>
                  <a:pt x="3176419" y="3262347"/>
                </a:cubicBezTo>
                <a:lnTo>
                  <a:pt x="3176419" y="3230651"/>
                </a:lnTo>
                <a:lnTo>
                  <a:pt x="3177498" y="3218647"/>
                </a:lnTo>
                <a:cubicBezTo>
                  <a:pt x="3175520" y="3211544"/>
                  <a:pt x="3173722" y="3207902"/>
                  <a:pt x="3172103" y="3207722"/>
                </a:cubicBezTo>
                <a:cubicBezTo>
                  <a:pt x="3169765" y="3207722"/>
                  <a:pt x="3167202" y="3208801"/>
                  <a:pt x="3164415" y="3210959"/>
                </a:cubicBezTo>
                <a:lnTo>
                  <a:pt x="3161178" y="3210959"/>
                </a:lnTo>
                <a:cubicBezTo>
                  <a:pt x="3158750" y="3209161"/>
                  <a:pt x="3155468" y="3208082"/>
                  <a:pt x="3151332" y="3207722"/>
                </a:cubicBezTo>
                <a:lnTo>
                  <a:pt x="3140407" y="3210959"/>
                </a:lnTo>
                <a:lnTo>
                  <a:pt x="3131640" y="3209880"/>
                </a:lnTo>
                <a:lnTo>
                  <a:pt x="3131640" y="3214196"/>
                </a:lnTo>
                <a:cubicBezTo>
                  <a:pt x="3127414" y="3235327"/>
                  <a:pt x="3123053" y="3245892"/>
                  <a:pt x="3118558" y="3245892"/>
                </a:cubicBezTo>
                <a:cubicBezTo>
                  <a:pt x="3118558" y="3256502"/>
                  <a:pt x="3108307" y="3269630"/>
                  <a:pt x="3087806" y="3285276"/>
                </a:cubicBezTo>
                <a:cubicBezTo>
                  <a:pt x="3087806" y="3289142"/>
                  <a:pt x="3086727" y="3291345"/>
                  <a:pt x="3084569" y="3291885"/>
                </a:cubicBezTo>
                <a:lnTo>
                  <a:pt x="3079174" y="3291885"/>
                </a:lnTo>
                <a:lnTo>
                  <a:pt x="3074723" y="3290806"/>
                </a:lnTo>
                <a:lnTo>
                  <a:pt x="3058268" y="3298494"/>
                </a:lnTo>
                <a:cubicBezTo>
                  <a:pt x="3053592" y="3295526"/>
                  <a:pt x="3045949" y="3292964"/>
                  <a:pt x="3035339" y="3290806"/>
                </a:cubicBezTo>
                <a:lnTo>
                  <a:pt x="3035339" y="3292964"/>
                </a:lnTo>
                <a:lnTo>
                  <a:pt x="3040869" y="3292964"/>
                </a:lnTo>
                <a:cubicBezTo>
                  <a:pt x="3039970" y="3296650"/>
                  <a:pt x="3038846" y="3298494"/>
                  <a:pt x="3037497" y="3298494"/>
                </a:cubicBezTo>
                <a:lnTo>
                  <a:pt x="3032102" y="3298494"/>
                </a:lnTo>
                <a:cubicBezTo>
                  <a:pt x="3028415" y="3296695"/>
                  <a:pt x="3026572" y="3293773"/>
                  <a:pt x="3026572" y="3289727"/>
                </a:cubicBezTo>
                <a:lnTo>
                  <a:pt x="3041948" y="3283118"/>
                </a:lnTo>
                <a:cubicBezTo>
                  <a:pt x="3041948" y="3280960"/>
                  <a:pt x="3049232" y="3274755"/>
                  <a:pt x="3063798" y="3264505"/>
                </a:cubicBezTo>
                <a:cubicBezTo>
                  <a:pt x="3070002" y="3247780"/>
                  <a:pt x="3075487" y="3239418"/>
                  <a:pt x="3080253" y="3239418"/>
                </a:cubicBezTo>
                <a:lnTo>
                  <a:pt x="3079174" y="3231730"/>
                </a:lnTo>
                <a:cubicBezTo>
                  <a:pt x="3079174" y="3225166"/>
                  <a:pt x="3081691" y="3221165"/>
                  <a:pt x="3086727" y="3219726"/>
                </a:cubicBezTo>
                <a:cubicBezTo>
                  <a:pt x="3088255" y="3219726"/>
                  <a:pt x="3089020" y="3217883"/>
                  <a:pt x="3089020" y="3214196"/>
                </a:cubicBezTo>
                <a:lnTo>
                  <a:pt x="3089020" y="3213117"/>
                </a:lnTo>
                <a:lnTo>
                  <a:pt x="3084569" y="3208801"/>
                </a:lnTo>
                <a:lnTo>
                  <a:pt x="3081332" y="3208801"/>
                </a:lnTo>
                <a:cubicBezTo>
                  <a:pt x="3080073" y="3210420"/>
                  <a:pt x="3073868" y="3211499"/>
                  <a:pt x="3062719" y="3212038"/>
                </a:cubicBezTo>
                <a:cubicBezTo>
                  <a:pt x="3061640" y="3210779"/>
                  <a:pt x="3053592" y="3209700"/>
                  <a:pt x="3038576" y="3208801"/>
                </a:cubicBezTo>
                <a:lnTo>
                  <a:pt x="3026572" y="3209880"/>
                </a:lnTo>
                <a:lnTo>
                  <a:pt x="3024414" y="3203271"/>
                </a:lnTo>
                <a:lnTo>
                  <a:pt x="3026572" y="3201113"/>
                </a:lnTo>
                <a:lnTo>
                  <a:pt x="3027651" y="3201113"/>
                </a:lnTo>
                <a:cubicBezTo>
                  <a:pt x="3029359" y="3201113"/>
                  <a:pt x="3030484" y="3202912"/>
                  <a:pt x="3031023" y="3206508"/>
                </a:cubicBezTo>
                <a:cubicBezTo>
                  <a:pt x="3035339" y="3202552"/>
                  <a:pt x="3039340" y="3200394"/>
                  <a:pt x="3043027" y="3200034"/>
                </a:cubicBezTo>
                <a:lnTo>
                  <a:pt x="3051794" y="3203271"/>
                </a:lnTo>
                <a:lnTo>
                  <a:pt x="3056110" y="3203271"/>
                </a:lnTo>
                <a:lnTo>
                  <a:pt x="3060561" y="3200034"/>
                </a:lnTo>
                <a:lnTo>
                  <a:pt x="3072565" y="3200034"/>
                </a:lnTo>
                <a:cubicBezTo>
                  <a:pt x="3077330" y="3202912"/>
                  <a:pt x="3080972" y="3204350"/>
                  <a:pt x="3083490" y="3204350"/>
                </a:cubicBezTo>
                <a:lnTo>
                  <a:pt x="3084569" y="3204350"/>
                </a:lnTo>
                <a:cubicBezTo>
                  <a:pt x="3086187" y="3204350"/>
                  <a:pt x="3087671" y="3200708"/>
                  <a:pt x="3089020" y="3193425"/>
                </a:cubicBezTo>
                <a:lnTo>
                  <a:pt x="3087806" y="3192346"/>
                </a:lnTo>
                <a:lnTo>
                  <a:pt x="3087806" y="3191267"/>
                </a:lnTo>
                <a:lnTo>
                  <a:pt x="3089020" y="3186816"/>
                </a:lnTo>
                <a:cubicBezTo>
                  <a:pt x="3087132" y="3169373"/>
                  <a:pt x="3083849" y="3160650"/>
                  <a:pt x="3079174" y="3160650"/>
                </a:cubicBezTo>
                <a:cubicBezTo>
                  <a:pt x="3066765" y="3156604"/>
                  <a:pt x="3060561" y="3151479"/>
                  <a:pt x="3060561" y="3145275"/>
                </a:cubicBezTo>
                <a:lnTo>
                  <a:pt x="3056110" y="3134350"/>
                </a:lnTo>
                <a:lnTo>
                  <a:pt x="3053952" y="3132192"/>
                </a:lnTo>
                <a:lnTo>
                  <a:pt x="3056110" y="3098338"/>
                </a:lnTo>
                <a:lnTo>
                  <a:pt x="3055031" y="3093887"/>
                </a:lnTo>
                <a:lnTo>
                  <a:pt x="3057189" y="3091729"/>
                </a:lnTo>
                <a:lnTo>
                  <a:pt x="3057189" y="3088492"/>
                </a:lnTo>
                <a:lnTo>
                  <a:pt x="3055031" y="3079725"/>
                </a:lnTo>
                <a:lnTo>
                  <a:pt x="3055031" y="3076353"/>
                </a:lnTo>
                <a:lnTo>
                  <a:pt x="3057189" y="3069879"/>
                </a:lnTo>
                <a:lnTo>
                  <a:pt x="3055031" y="3063270"/>
                </a:lnTo>
                <a:lnTo>
                  <a:pt x="3055031" y="3061112"/>
                </a:lnTo>
                <a:lnTo>
                  <a:pt x="3058268" y="3056661"/>
                </a:lnTo>
                <a:lnTo>
                  <a:pt x="3058268" y="3055582"/>
                </a:lnTo>
                <a:cubicBezTo>
                  <a:pt x="3055390" y="3055582"/>
                  <a:pt x="3053952" y="3054503"/>
                  <a:pt x="3053952" y="3052345"/>
                </a:cubicBezTo>
                <a:cubicBezTo>
                  <a:pt x="3053952" y="3040656"/>
                  <a:pt x="3055390" y="3034812"/>
                  <a:pt x="3058268" y="3034812"/>
                </a:cubicBezTo>
                <a:close/>
                <a:moveTo>
                  <a:pt x="6703096" y="3034407"/>
                </a:moveTo>
                <a:cubicBezTo>
                  <a:pt x="6711728" y="3034407"/>
                  <a:pt x="6718697" y="3037239"/>
                  <a:pt x="6724002" y="3042904"/>
                </a:cubicBezTo>
                <a:lnTo>
                  <a:pt x="6725081" y="3042904"/>
                </a:lnTo>
                <a:cubicBezTo>
                  <a:pt x="6733893" y="3040027"/>
                  <a:pt x="6740502" y="3038588"/>
                  <a:pt x="6744908" y="3038588"/>
                </a:cubicBezTo>
                <a:lnTo>
                  <a:pt x="6760284" y="3038588"/>
                </a:lnTo>
                <a:cubicBezTo>
                  <a:pt x="6763161" y="3038588"/>
                  <a:pt x="6773007" y="3044927"/>
                  <a:pt x="6789821" y="3057606"/>
                </a:cubicBezTo>
                <a:cubicBezTo>
                  <a:pt x="6789821" y="3061652"/>
                  <a:pt x="6793508" y="3064844"/>
                  <a:pt x="6800881" y="3067182"/>
                </a:cubicBezTo>
                <a:lnTo>
                  <a:pt x="6805197" y="3071363"/>
                </a:lnTo>
                <a:lnTo>
                  <a:pt x="6805197" y="3073521"/>
                </a:lnTo>
                <a:lnTo>
                  <a:pt x="6799667" y="3081883"/>
                </a:lnTo>
                <a:lnTo>
                  <a:pt x="6791979" y="3081883"/>
                </a:lnTo>
                <a:cubicBezTo>
                  <a:pt x="6791979" y="3079096"/>
                  <a:pt x="6782493" y="3077702"/>
                  <a:pt x="6763521" y="3077702"/>
                </a:cubicBezTo>
                <a:lnTo>
                  <a:pt x="6760284" y="3076623"/>
                </a:lnTo>
                <a:lnTo>
                  <a:pt x="6760284" y="3075544"/>
                </a:lnTo>
                <a:lnTo>
                  <a:pt x="6744908" y="3081883"/>
                </a:lnTo>
                <a:lnTo>
                  <a:pt x="6739378" y="3078781"/>
                </a:lnTo>
                <a:lnTo>
                  <a:pt x="6737220" y="3078781"/>
                </a:lnTo>
                <a:lnTo>
                  <a:pt x="6734927" y="3080939"/>
                </a:lnTo>
                <a:lnTo>
                  <a:pt x="6734927" y="3090380"/>
                </a:lnTo>
                <a:lnTo>
                  <a:pt x="6733848" y="3095640"/>
                </a:lnTo>
                <a:lnTo>
                  <a:pt x="6736141" y="3112635"/>
                </a:lnTo>
                <a:lnTo>
                  <a:pt x="6734927" y="3118974"/>
                </a:lnTo>
                <a:lnTo>
                  <a:pt x="6734927" y="3120997"/>
                </a:lnTo>
                <a:cubicBezTo>
                  <a:pt x="6737535" y="3132866"/>
                  <a:pt x="6743020" y="3139205"/>
                  <a:pt x="6751382" y="3140015"/>
                </a:cubicBezTo>
                <a:lnTo>
                  <a:pt x="6753675" y="3137991"/>
                </a:lnTo>
                <a:lnTo>
                  <a:pt x="6751382" y="3134754"/>
                </a:lnTo>
                <a:lnTo>
                  <a:pt x="6753675" y="3126257"/>
                </a:lnTo>
                <a:cubicBezTo>
                  <a:pt x="6751067" y="3111691"/>
                  <a:pt x="6747021" y="3102564"/>
                  <a:pt x="6741536" y="3098878"/>
                </a:cubicBezTo>
                <a:lnTo>
                  <a:pt x="6741536" y="3097798"/>
                </a:lnTo>
                <a:cubicBezTo>
                  <a:pt x="6743424" y="3093573"/>
                  <a:pt x="6747470" y="3090380"/>
                  <a:pt x="6753675" y="3088222"/>
                </a:cubicBezTo>
                <a:cubicBezTo>
                  <a:pt x="6755473" y="3083996"/>
                  <a:pt x="6758755" y="3081883"/>
                  <a:pt x="6763521" y="3081883"/>
                </a:cubicBezTo>
                <a:lnTo>
                  <a:pt x="6766758" y="3081883"/>
                </a:lnTo>
                <a:cubicBezTo>
                  <a:pt x="6775750" y="3090245"/>
                  <a:pt x="6785281" y="3096944"/>
                  <a:pt x="6795351" y="3101980"/>
                </a:cubicBezTo>
                <a:cubicBezTo>
                  <a:pt x="6795351" y="3103958"/>
                  <a:pt x="6797195" y="3106790"/>
                  <a:pt x="6800881" y="3110477"/>
                </a:cubicBezTo>
                <a:lnTo>
                  <a:pt x="6793193" y="3118974"/>
                </a:lnTo>
                <a:lnTo>
                  <a:pt x="6793193" y="3126257"/>
                </a:lnTo>
                <a:lnTo>
                  <a:pt x="6794272" y="3130573"/>
                </a:lnTo>
                <a:lnTo>
                  <a:pt x="6791979" y="3148512"/>
                </a:lnTo>
                <a:cubicBezTo>
                  <a:pt x="6794228" y="3148872"/>
                  <a:pt x="6795351" y="3151704"/>
                  <a:pt x="6795351" y="3157009"/>
                </a:cubicBezTo>
                <a:lnTo>
                  <a:pt x="6795351" y="3160111"/>
                </a:lnTo>
                <a:cubicBezTo>
                  <a:pt x="6795351" y="3179173"/>
                  <a:pt x="6790586" y="3188705"/>
                  <a:pt x="6781054" y="3188705"/>
                </a:cubicBezTo>
                <a:cubicBezTo>
                  <a:pt x="6781054" y="3190053"/>
                  <a:pt x="6778492" y="3190728"/>
                  <a:pt x="6773367" y="3190728"/>
                </a:cubicBezTo>
                <a:lnTo>
                  <a:pt x="6772288" y="3190728"/>
                </a:lnTo>
                <a:cubicBezTo>
                  <a:pt x="6769770" y="3190728"/>
                  <a:pt x="6766848" y="3189334"/>
                  <a:pt x="6763521" y="3186547"/>
                </a:cubicBezTo>
                <a:lnTo>
                  <a:pt x="6760284" y="3186547"/>
                </a:lnTo>
                <a:lnTo>
                  <a:pt x="6752596" y="3189649"/>
                </a:lnTo>
                <a:lnTo>
                  <a:pt x="6748145" y="3181286"/>
                </a:lnTo>
                <a:cubicBezTo>
                  <a:pt x="6745358" y="3181286"/>
                  <a:pt x="6742435" y="3180207"/>
                  <a:pt x="6739378" y="3178049"/>
                </a:cubicBezTo>
                <a:lnTo>
                  <a:pt x="6736141" y="3178049"/>
                </a:lnTo>
                <a:lnTo>
                  <a:pt x="6733848" y="3180207"/>
                </a:lnTo>
                <a:lnTo>
                  <a:pt x="6733848" y="3182365"/>
                </a:lnTo>
                <a:lnTo>
                  <a:pt x="6734927" y="3187626"/>
                </a:lnTo>
                <a:cubicBezTo>
                  <a:pt x="6729802" y="3191852"/>
                  <a:pt x="6725801" y="3193965"/>
                  <a:pt x="6722923" y="3193965"/>
                </a:cubicBezTo>
                <a:lnTo>
                  <a:pt x="6703096" y="3193965"/>
                </a:lnTo>
                <a:cubicBezTo>
                  <a:pt x="6700759" y="3191807"/>
                  <a:pt x="6697477" y="3190728"/>
                  <a:pt x="6693251" y="3190728"/>
                </a:cubicBezTo>
                <a:cubicBezTo>
                  <a:pt x="6691093" y="3188839"/>
                  <a:pt x="6690014" y="3186052"/>
                  <a:pt x="6690014" y="3182365"/>
                </a:cubicBezTo>
                <a:cubicBezTo>
                  <a:pt x="6685428" y="3182365"/>
                  <a:pt x="6682146" y="3180567"/>
                  <a:pt x="6680168" y="3176970"/>
                </a:cubicBezTo>
                <a:lnTo>
                  <a:pt x="6680168" y="3172789"/>
                </a:lnTo>
                <a:lnTo>
                  <a:pt x="6681247" y="3171710"/>
                </a:lnTo>
                <a:lnTo>
                  <a:pt x="6681247" y="3170631"/>
                </a:lnTo>
                <a:lnTo>
                  <a:pt x="6686642" y="3171710"/>
                </a:lnTo>
                <a:lnTo>
                  <a:pt x="6690014" y="3168608"/>
                </a:lnTo>
                <a:cubicBezTo>
                  <a:pt x="6690014" y="3166270"/>
                  <a:pt x="6688530" y="3163078"/>
                  <a:pt x="6685563" y="3159032"/>
                </a:cubicBezTo>
                <a:lnTo>
                  <a:pt x="6685563" y="3157953"/>
                </a:lnTo>
                <a:cubicBezTo>
                  <a:pt x="6687002" y="3151659"/>
                  <a:pt x="6688845" y="3148512"/>
                  <a:pt x="6691093" y="3148512"/>
                </a:cubicBezTo>
                <a:lnTo>
                  <a:pt x="6698780" y="3148512"/>
                </a:lnTo>
                <a:cubicBezTo>
                  <a:pt x="6700938" y="3149231"/>
                  <a:pt x="6702017" y="3151344"/>
                  <a:pt x="6702017" y="3154851"/>
                </a:cubicBezTo>
                <a:lnTo>
                  <a:pt x="6702017" y="3157953"/>
                </a:lnTo>
                <a:lnTo>
                  <a:pt x="6710784" y="3157953"/>
                </a:lnTo>
                <a:cubicBezTo>
                  <a:pt x="6716809" y="3151659"/>
                  <a:pt x="6720855" y="3148512"/>
                  <a:pt x="6722923" y="3148512"/>
                </a:cubicBezTo>
                <a:cubicBezTo>
                  <a:pt x="6722024" y="3142532"/>
                  <a:pt x="6720844" y="3138048"/>
                  <a:pt x="6719383" y="3135058"/>
                </a:cubicBezTo>
                <a:lnTo>
                  <a:pt x="6717477" y="3133423"/>
                </a:lnTo>
                <a:lnTo>
                  <a:pt x="6718472" y="3143252"/>
                </a:lnTo>
                <a:lnTo>
                  <a:pt x="6708626" y="3148512"/>
                </a:lnTo>
                <a:cubicBezTo>
                  <a:pt x="6699815" y="3148512"/>
                  <a:pt x="6695409" y="3146039"/>
                  <a:pt x="6695409" y="3141094"/>
                </a:cubicBezTo>
                <a:lnTo>
                  <a:pt x="6690014" y="3142173"/>
                </a:lnTo>
                <a:lnTo>
                  <a:pt x="6678954" y="3141094"/>
                </a:lnTo>
                <a:lnTo>
                  <a:pt x="6681247" y="3151614"/>
                </a:lnTo>
                <a:cubicBezTo>
                  <a:pt x="6676841" y="3159796"/>
                  <a:pt x="6673919" y="3167574"/>
                  <a:pt x="6672480" y="3174947"/>
                </a:cubicBezTo>
                <a:lnTo>
                  <a:pt x="6677875" y="3186547"/>
                </a:lnTo>
                <a:lnTo>
                  <a:pt x="6677875" y="3187626"/>
                </a:lnTo>
                <a:cubicBezTo>
                  <a:pt x="6672390" y="3192571"/>
                  <a:pt x="6668029" y="3195044"/>
                  <a:pt x="6664792" y="3195044"/>
                </a:cubicBezTo>
                <a:lnTo>
                  <a:pt x="6659262" y="3193965"/>
                </a:lnTo>
                <a:lnTo>
                  <a:pt x="6653732" y="3197067"/>
                </a:lnTo>
                <a:cubicBezTo>
                  <a:pt x="6642762" y="3197067"/>
                  <a:pt x="6635479" y="3194594"/>
                  <a:pt x="6631882" y="3189649"/>
                </a:cubicBezTo>
                <a:lnTo>
                  <a:pt x="6631882" y="3173868"/>
                </a:lnTo>
                <a:lnTo>
                  <a:pt x="6635119" y="3161190"/>
                </a:lnTo>
                <a:lnTo>
                  <a:pt x="6632961" y="3149591"/>
                </a:lnTo>
                <a:lnTo>
                  <a:pt x="6635119" y="3143252"/>
                </a:lnTo>
                <a:lnTo>
                  <a:pt x="6635119" y="3132596"/>
                </a:lnTo>
                <a:cubicBezTo>
                  <a:pt x="6632961" y="3128101"/>
                  <a:pt x="6630039" y="3124594"/>
                  <a:pt x="6626352" y="3122076"/>
                </a:cubicBezTo>
                <a:lnTo>
                  <a:pt x="6626352" y="3120997"/>
                </a:lnTo>
                <a:lnTo>
                  <a:pt x="6625273" y="3120997"/>
                </a:lnTo>
                <a:cubicBezTo>
                  <a:pt x="6623385" y="3123155"/>
                  <a:pt x="6620463" y="3124234"/>
                  <a:pt x="6616506" y="3124234"/>
                </a:cubicBezTo>
                <a:lnTo>
                  <a:pt x="6607739" y="3125313"/>
                </a:lnTo>
                <a:lnTo>
                  <a:pt x="6606526" y="3128415"/>
                </a:lnTo>
                <a:lnTo>
                  <a:pt x="6607739" y="3129494"/>
                </a:lnTo>
                <a:lnTo>
                  <a:pt x="6607739" y="3130573"/>
                </a:lnTo>
                <a:cubicBezTo>
                  <a:pt x="6604772" y="3134260"/>
                  <a:pt x="6602929" y="3139520"/>
                  <a:pt x="6602210" y="3146354"/>
                </a:cubicBezTo>
                <a:lnTo>
                  <a:pt x="6597759" y="3149591"/>
                </a:lnTo>
                <a:lnTo>
                  <a:pt x="6597759" y="3151614"/>
                </a:lnTo>
                <a:cubicBezTo>
                  <a:pt x="6602344" y="3155031"/>
                  <a:pt x="6604907" y="3159617"/>
                  <a:pt x="6605447" y="3165371"/>
                </a:cubicBezTo>
                <a:lnTo>
                  <a:pt x="6605447" y="3167529"/>
                </a:lnTo>
                <a:lnTo>
                  <a:pt x="6603289" y="3176026"/>
                </a:lnTo>
                <a:lnTo>
                  <a:pt x="6603289" y="3192886"/>
                </a:lnTo>
                <a:cubicBezTo>
                  <a:pt x="6601131" y="3205564"/>
                  <a:pt x="6598208" y="3211903"/>
                  <a:pt x="6594522" y="3211903"/>
                </a:cubicBezTo>
                <a:cubicBezTo>
                  <a:pt x="6594522" y="3213162"/>
                  <a:pt x="6597084" y="3215635"/>
                  <a:pt x="6602210" y="3219321"/>
                </a:cubicBezTo>
                <a:lnTo>
                  <a:pt x="6620822" y="3216084"/>
                </a:lnTo>
                <a:lnTo>
                  <a:pt x="6629589" y="3216084"/>
                </a:lnTo>
                <a:lnTo>
                  <a:pt x="6641728" y="3219321"/>
                </a:lnTo>
                <a:lnTo>
                  <a:pt x="6663578" y="3218242"/>
                </a:lnTo>
                <a:lnTo>
                  <a:pt x="6664792" y="3218242"/>
                </a:lnTo>
                <a:cubicBezTo>
                  <a:pt x="6667669" y="3219321"/>
                  <a:pt x="6669108" y="3221794"/>
                  <a:pt x="6669108" y="3225660"/>
                </a:cubicBezTo>
                <a:lnTo>
                  <a:pt x="6669108" y="3226739"/>
                </a:lnTo>
                <a:lnTo>
                  <a:pt x="6650495" y="3226739"/>
                </a:lnTo>
                <a:lnTo>
                  <a:pt x="6643886" y="3224581"/>
                </a:lnTo>
                <a:lnTo>
                  <a:pt x="6629589" y="3226739"/>
                </a:lnTo>
                <a:cubicBezTo>
                  <a:pt x="6629589" y="3227729"/>
                  <a:pt x="6636198" y="3229482"/>
                  <a:pt x="6649416" y="3232000"/>
                </a:cubicBezTo>
                <a:lnTo>
                  <a:pt x="6650495" y="3233079"/>
                </a:lnTo>
                <a:lnTo>
                  <a:pt x="6660341" y="3232000"/>
                </a:lnTo>
                <a:cubicBezTo>
                  <a:pt x="6666186" y="3235147"/>
                  <a:pt x="6669108" y="3240047"/>
                  <a:pt x="6669108" y="3246701"/>
                </a:cubicBezTo>
                <a:cubicBezTo>
                  <a:pt x="6672615" y="3250837"/>
                  <a:pt x="6675897" y="3253310"/>
                  <a:pt x="6678954" y="3254119"/>
                </a:cubicBezTo>
                <a:lnTo>
                  <a:pt x="6678954" y="3256277"/>
                </a:lnTo>
                <a:lnTo>
                  <a:pt x="6686642" y="3256277"/>
                </a:lnTo>
                <a:lnTo>
                  <a:pt x="6709705" y="3260458"/>
                </a:lnTo>
                <a:cubicBezTo>
                  <a:pt x="6717079" y="3260458"/>
                  <a:pt x="6720765" y="3255873"/>
                  <a:pt x="6720765" y="3246701"/>
                </a:cubicBezTo>
                <a:cubicBezTo>
                  <a:pt x="6722204" y="3246701"/>
                  <a:pt x="6722923" y="3244273"/>
                  <a:pt x="6722923" y="3239418"/>
                </a:cubicBezTo>
                <a:lnTo>
                  <a:pt x="6720765" y="3232000"/>
                </a:lnTo>
                <a:lnTo>
                  <a:pt x="6721844" y="3227684"/>
                </a:lnTo>
                <a:lnTo>
                  <a:pt x="6720765" y="3226739"/>
                </a:lnTo>
                <a:lnTo>
                  <a:pt x="6707547" y="3226739"/>
                </a:lnTo>
                <a:lnTo>
                  <a:pt x="6704310" y="3224581"/>
                </a:lnTo>
                <a:lnTo>
                  <a:pt x="6691093" y="3225660"/>
                </a:lnTo>
                <a:lnTo>
                  <a:pt x="6687721" y="3224581"/>
                </a:lnTo>
                <a:lnTo>
                  <a:pt x="6681247" y="3226739"/>
                </a:lnTo>
                <a:lnTo>
                  <a:pt x="6677875" y="3226739"/>
                </a:lnTo>
                <a:cubicBezTo>
                  <a:pt x="6671311" y="3224941"/>
                  <a:pt x="6668029" y="3221749"/>
                  <a:pt x="6668029" y="3217163"/>
                </a:cubicBezTo>
                <a:lnTo>
                  <a:pt x="6669108" y="3216084"/>
                </a:lnTo>
                <a:lnTo>
                  <a:pt x="6681247" y="3216084"/>
                </a:lnTo>
                <a:lnTo>
                  <a:pt x="6687721" y="3219321"/>
                </a:lnTo>
                <a:lnTo>
                  <a:pt x="6703096" y="3217163"/>
                </a:lnTo>
                <a:cubicBezTo>
                  <a:pt x="6705524" y="3218602"/>
                  <a:pt x="6712133" y="3219681"/>
                  <a:pt x="6722923" y="3220400"/>
                </a:cubicBezTo>
                <a:lnTo>
                  <a:pt x="6724002" y="3219321"/>
                </a:lnTo>
                <a:lnTo>
                  <a:pt x="6724002" y="3214061"/>
                </a:lnTo>
                <a:cubicBezTo>
                  <a:pt x="6721844" y="3211364"/>
                  <a:pt x="6720765" y="3208891"/>
                  <a:pt x="6720765" y="3206643"/>
                </a:cubicBezTo>
                <a:lnTo>
                  <a:pt x="6720765" y="3200304"/>
                </a:lnTo>
                <a:cubicBezTo>
                  <a:pt x="6720765" y="3198326"/>
                  <a:pt x="6725126" y="3196572"/>
                  <a:pt x="6733848" y="3195044"/>
                </a:cubicBezTo>
                <a:cubicBezTo>
                  <a:pt x="6757137" y="3195673"/>
                  <a:pt x="6769590" y="3198461"/>
                  <a:pt x="6771209" y="3203406"/>
                </a:cubicBezTo>
                <a:lnTo>
                  <a:pt x="6771209" y="3205564"/>
                </a:lnTo>
                <a:lnTo>
                  <a:pt x="6766758" y="3210824"/>
                </a:lnTo>
                <a:lnTo>
                  <a:pt x="6766758" y="3212982"/>
                </a:lnTo>
                <a:lnTo>
                  <a:pt x="6769051" y="3215005"/>
                </a:lnTo>
                <a:lnTo>
                  <a:pt x="6782133" y="3205564"/>
                </a:lnTo>
                <a:lnTo>
                  <a:pt x="6786584" y="3205564"/>
                </a:lnTo>
                <a:cubicBezTo>
                  <a:pt x="6791170" y="3209071"/>
                  <a:pt x="6799218" y="3212578"/>
                  <a:pt x="6810727" y="3216084"/>
                </a:cubicBezTo>
                <a:cubicBezTo>
                  <a:pt x="6813605" y="3218242"/>
                  <a:pt x="6815043" y="3220356"/>
                  <a:pt x="6815043" y="3222423"/>
                </a:cubicBezTo>
                <a:lnTo>
                  <a:pt x="6805197" y="3224581"/>
                </a:lnTo>
                <a:lnTo>
                  <a:pt x="6795351" y="3222423"/>
                </a:lnTo>
                <a:lnTo>
                  <a:pt x="6786584" y="3224581"/>
                </a:lnTo>
                <a:lnTo>
                  <a:pt x="6785505" y="3223502"/>
                </a:lnTo>
                <a:lnTo>
                  <a:pt x="6784426" y="3223502"/>
                </a:lnTo>
                <a:lnTo>
                  <a:pt x="6775525" y="3226739"/>
                </a:lnTo>
                <a:lnTo>
                  <a:pt x="6769051" y="3224581"/>
                </a:lnTo>
                <a:lnTo>
                  <a:pt x="6767837" y="3224581"/>
                </a:lnTo>
                <a:cubicBezTo>
                  <a:pt x="6762802" y="3227189"/>
                  <a:pt x="6760284" y="3229302"/>
                  <a:pt x="6760284" y="3230921"/>
                </a:cubicBezTo>
                <a:cubicBezTo>
                  <a:pt x="6765319" y="3235686"/>
                  <a:pt x="6767837" y="3243779"/>
                  <a:pt x="6767837" y="3255198"/>
                </a:cubicBezTo>
                <a:lnTo>
                  <a:pt x="6764600" y="3268955"/>
                </a:lnTo>
                <a:lnTo>
                  <a:pt x="6765679" y="3276374"/>
                </a:lnTo>
                <a:cubicBezTo>
                  <a:pt x="6762442" y="3276374"/>
                  <a:pt x="6760644" y="3279880"/>
                  <a:pt x="6760284" y="3286894"/>
                </a:cubicBezTo>
                <a:cubicBezTo>
                  <a:pt x="6757316" y="3293278"/>
                  <a:pt x="6751067" y="3296470"/>
                  <a:pt x="6741536" y="3296470"/>
                </a:cubicBezTo>
                <a:lnTo>
                  <a:pt x="6734927" y="3300651"/>
                </a:lnTo>
                <a:cubicBezTo>
                  <a:pt x="6722519" y="3300651"/>
                  <a:pt x="6714111" y="3294312"/>
                  <a:pt x="6709705" y="3281634"/>
                </a:cubicBezTo>
                <a:cubicBezTo>
                  <a:pt x="6703321" y="3273901"/>
                  <a:pt x="6698196" y="3270034"/>
                  <a:pt x="6694330" y="3270034"/>
                </a:cubicBezTo>
                <a:lnTo>
                  <a:pt x="6685563" y="3270034"/>
                </a:lnTo>
                <a:cubicBezTo>
                  <a:pt x="6682865" y="3275609"/>
                  <a:pt x="6677740" y="3278397"/>
                  <a:pt x="6670187" y="3278397"/>
                </a:cubicBezTo>
                <a:cubicBezTo>
                  <a:pt x="6666051" y="3278397"/>
                  <a:pt x="6660925" y="3280195"/>
                  <a:pt x="6654811" y="3283792"/>
                </a:cubicBezTo>
                <a:lnTo>
                  <a:pt x="6653732" y="3283792"/>
                </a:lnTo>
                <a:cubicBezTo>
                  <a:pt x="6643841" y="3283792"/>
                  <a:pt x="6636558" y="3278127"/>
                  <a:pt x="6631882" y="3266797"/>
                </a:cubicBezTo>
                <a:lnTo>
                  <a:pt x="6631882" y="3262616"/>
                </a:lnTo>
                <a:cubicBezTo>
                  <a:pt x="6631882" y="3261178"/>
                  <a:pt x="6632961" y="3260458"/>
                  <a:pt x="6635119" y="3260458"/>
                </a:cubicBezTo>
                <a:lnTo>
                  <a:pt x="6635119" y="3258435"/>
                </a:lnTo>
                <a:cubicBezTo>
                  <a:pt x="6632152" y="3254749"/>
                  <a:pt x="6630668" y="3250837"/>
                  <a:pt x="6630668" y="3246701"/>
                </a:cubicBezTo>
                <a:lnTo>
                  <a:pt x="6630668" y="3243599"/>
                </a:lnTo>
                <a:lnTo>
                  <a:pt x="6632961" y="3240362"/>
                </a:lnTo>
                <a:cubicBezTo>
                  <a:pt x="6632961" y="3239013"/>
                  <a:pt x="6628915" y="3235866"/>
                  <a:pt x="6620822" y="3230921"/>
                </a:cubicBezTo>
                <a:cubicBezTo>
                  <a:pt x="6620103" y="3226695"/>
                  <a:pt x="6619024" y="3224581"/>
                  <a:pt x="6617585" y="3224581"/>
                </a:cubicBezTo>
                <a:cubicBezTo>
                  <a:pt x="6616057" y="3224581"/>
                  <a:pt x="6615293" y="3226335"/>
                  <a:pt x="6615293" y="3229842"/>
                </a:cubicBezTo>
                <a:lnTo>
                  <a:pt x="6614214" y="3229842"/>
                </a:lnTo>
                <a:cubicBezTo>
                  <a:pt x="6611336" y="3228583"/>
                  <a:pt x="6609897" y="3226110"/>
                  <a:pt x="6609897" y="3222423"/>
                </a:cubicBezTo>
                <a:lnTo>
                  <a:pt x="6605447" y="3222423"/>
                </a:lnTo>
                <a:lnTo>
                  <a:pt x="6603289" y="3224581"/>
                </a:lnTo>
                <a:lnTo>
                  <a:pt x="6603289" y="3227684"/>
                </a:lnTo>
                <a:lnTo>
                  <a:pt x="6607739" y="3239418"/>
                </a:lnTo>
                <a:cubicBezTo>
                  <a:pt x="6604772" y="3243104"/>
                  <a:pt x="6603289" y="3246252"/>
                  <a:pt x="6603289" y="3248859"/>
                </a:cubicBezTo>
                <a:lnTo>
                  <a:pt x="6603289" y="3258435"/>
                </a:lnTo>
                <a:lnTo>
                  <a:pt x="6604368" y="3280555"/>
                </a:lnTo>
                <a:cubicBezTo>
                  <a:pt x="6601311" y="3293233"/>
                  <a:pt x="6595466" y="3299572"/>
                  <a:pt x="6586834" y="3299572"/>
                </a:cubicBezTo>
                <a:lnTo>
                  <a:pt x="6581304" y="3300651"/>
                </a:lnTo>
                <a:cubicBezTo>
                  <a:pt x="6568176" y="3298853"/>
                  <a:pt x="6561612" y="3293907"/>
                  <a:pt x="6561612" y="3285815"/>
                </a:cubicBezTo>
                <a:lnTo>
                  <a:pt x="6561612" y="3273137"/>
                </a:lnTo>
                <a:lnTo>
                  <a:pt x="6563770" y="3266797"/>
                </a:lnTo>
                <a:lnTo>
                  <a:pt x="6561612" y="3248859"/>
                </a:lnTo>
                <a:lnTo>
                  <a:pt x="6565928" y="3246701"/>
                </a:lnTo>
                <a:lnTo>
                  <a:pt x="6563770" y="3238339"/>
                </a:lnTo>
                <a:lnTo>
                  <a:pt x="6564849" y="3237260"/>
                </a:lnTo>
                <a:lnTo>
                  <a:pt x="6561612" y="3230921"/>
                </a:lnTo>
                <a:lnTo>
                  <a:pt x="6561612" y="3220400"/>
                </a:lnTo>
                <a:lnTo>
                  <a:pt x="6562691" y="3211903"/>
                </a:lnTo>
                <a:lnTo>
                  <a:pt x="6561612" y="3203406"/>
                </a:lnTo>
                <a:lnTo>
                  <a:pt x="6561612" y="3197067"/>
                </a:lnTo>
                <a:cubicBezTo>
                  <a:pt x="6563051" y="3194280"/>
                  <a:pt x="6565254" y="3192886"/>
                  <a:pt x="6568221" y="3192886"/>
                </a:cubicBezTo>
                <a:lnTo>
                  <a:pt x="6568221" y="3190728"/>
                </a:lnTo>
                <a:lnTo>
                  <a:pt x="6561612" y="3183310"/>
                </a:lnTo>
                <a:lnTo>
                  <a:pt x="6561612" y="3167529"/>
                </a:lnTo>
                <a:lnTo>
                  <a:pt x="6562691" y="3157953"/>
                </a:lnTo>
                <a:lnTo>
                  <a:pt x="6561612" y="3151614"/>
                </a:lnTo>
                <a:lnTo>
                  <a:pt x="6562691" y="3148512"/>
                </a:lnTo>
                <a:lnTo>
                  <a:pt x="6561612" y="3144331"/>
                </a:lnTo>
                <a:lnTo>
                  <a:pt x="6561612" y="3138936"/>
                </a:lnTo>
                <a:lnTo>
                  <a:pt x="6563770" y="3136912"/>
                </a:lnTo>
                <a:lnTo>
                  <a:pt x="6563770" y="3138936"/>
                </a:lnTo>
                <a:lnTo>
                  <a:pt x="6564849" y="3138936"/>
                </a:lnTo>
                <a:lnTo>
                  <a:pt x="6564849" y="3136912"/>
                </a:lnTo>
                <a:cubicBezTo>
                  <a:pt x="6562691" y="3136193"/>
                  <a:pt x="6561612" y="3134080"/>
                  <a:pt x="6561612" y="3130573"/>
                </a:cubicBezTo>
                <a:lnTo>
                  <a:pt x="6561612" y="3128415"/>
                </a:lnTo>
                <a:lnTo>
                  <a:pt x="6562691" y="3127336"/>
                </a:lnTo>
                <a:cubicBezTo>
                  <a:pt x="6562691" y="3123829"/>
                  <a:pt x="6557926" y="3122076"/>
                  <a:pt x="6548394" y="3122076"/>
                </a:cubicBezTo>
                <a:lnTo>
                  <a:pt x="6547315" y="3120997"/>
                </a:lnTo>
                <a:lnTo>
                  <a:pt x="6547315" y="3119918"/>
                </a:lnTo>
                <a:lnTo>
                  <a:pt x="6550552" y="3116816"/>
                </a:lnTo>
                <a:lnTo>
                  <a:pt x="6560533" y="3116816"/>
                </a:lnTo>
                <a:lnTo>
                  <a:pt x="6561612" y="3111556"/>
                </a:lnTo>
                <a:lnTo>
                  <a:pt x="6561612" y="3105217"/>
                </a:lnTo>
                <a:cubicBezTo>
                  <a:pt x="6561612" y="3091999"/>
                  <a:pt x="6562691" y="3083906"/>
                  <a:pt x="6564849" y="3080939"/>
                </a:cubicBezTo>
                <a:lnTo>
                  <a:pt x="6561612" y="3073521"/>
                </a:lnTo>
                <a:cubicBezTo>
                  <a:pt x="6561612" y="3058685"/>
                  <a:pt x="6560128" y="3050233"/>
                  <a:pt x="6557161" y="3048164"/>
                </a:cubicBezTo>
                <a:lnTo>
                  <a:pt x="6557161" y="3046006"/>
                </a:lnTo>
                <a:cubicBezTo>
                  <a:pt x="6557161" y="3044118"/>
                  <a:pt x="6561207" y="3041646"/>
                  <a:pt x="6569300" y="3038588"/>
                </a:cubicBezTo>
                <a:lnTo>
                  <a:pt x="6572537" y="3039667"/>
                </a:lnTo>
                <a:lnTo>
                  <a:pt x="6581304" y="3038588"/>
                </a:lnTo>
                <a:cubicBezTo>
                  <a:pt x="6591195" y="3038588"/>
                  <a:pt x="6598523" y="3040701"/>
                  <a:pt x="6603289" y="3044927"/>
                </a:cubicBezTo>
                <a:cubicBezTo>
                  <a:pt x="6597444" y="3044927"/>
                  <a:pt x="6594522" y="3047400"/>
                  <a:pt x="6594522" y="3052345"/>
                </a:cubicBezTo>
                <a:cubicBezTo>
                  <a:pt x="6601086" y="3052345"/>
                  <a:pt x="6604368" y="3054099"/>
                  <a:pt x="6604368" y="3057606"/>
                </a:cubicBezTo>
                <a:lnTo>
                  <a:pt x="6600052" y="3067182"/>
                </a:lnTo>
                <a:cubicBezTo>
                  <a:pt x="6604727" y="3068890"/>
                  <a:pt x="6607290" y="3070644"/>
                  <a:pt x="6607739" y="3072442"/>
                </a:cubicBezTo>
                <a:lnTo>
                  <a:pt x="6607739" y="3073521"/>
                </a:lnTo>
                <a:cubicBezTo>
                  <a:pt x="6607739" y="3075589"/>
                  <a:pt x="6606256" y="3076623"/>
                  <a:pt x="6603289" y="3076623"/>
                </a:cubicBezTo>
                <a:cubicBezTo>
                  <a:pt x="6604368" y="3091459"/>
                  <a:pt x="6605851" y="3098878"/>
                  <a:pt x="6607739" y="3098878"/>
                </a:cubicBezTo>
                <a:lnTo>
                  <a:pt x="6614214" y="3092538"/>
                </a:lnTo>
                <a:lnTo>
                  <a:pt x="6615293" y="3092538"/>
                </a:lnTo>
                <a:cubicBezTo>
                  <a:pt x="6618440" y="3096765"/>
                  <a:pt x="6622126" y="3098878"/>
                  <a:pt x="6626352" y="3098878"/>
                </a:cubicBezTo>
                <a:lnTo>
                  <a:pt x="6628510" y="3103059"/>
                </a:lnTo>
                <a:lnTo>
                  <a:pt x="6627431" y="3108319"/>
                </a:lnTo>
                <a:cubicBezTo>
                  <a:pt x="6628870" y="3108319"/>
                  <a:pt x="6629589" y="3109758"/>
                  <a:pt x="6629589" y="3112635"/>
                </a:cubicBezTo>
                <a:lnTo>
                  <a:pt x="6634040" y="3112635"/>
                </a:lnTo>
                <a:lnTo>
                  <a:pt x="6635119" y="3108319"/>
                </a:lnTo>
                <a:cubicBezTo>
                  <a:pt x="6633321" y="3108319"/>
                  <a:pt x="6632242" y="3104093"/>
                  <a:pt x="6631882" y="3095640"/>
                </a:cubicBezTo>
                <a:lnTo>
                  <a:pt x="6632961" y="3091459"/>
                </a:lnTo>
                <a:lnTo>
                  <a:pt x="6630668" y="3087278"/>
                </a:lnTo>
                <a:lnTo>
                  <a:pt x="6631882" y="3086199"/>
                </a:lnTo>
                <a:lnTo>
                  <a:pt x="6632961" y="3086199"/>
                </a:lnTo>
                <a:lnTo>
                  <a:pt x="6656025" y="3087278"/>
                </a:lnTo>
                <a:lnTo>
                  <a:pt x="6662499" y="3093617"/>
                </a:lnTo>
                <a:lnTo>
                  <a:pt x="6669108" y="3093617"/>
                </a:lnTo>
                <a:cubicBezTo>
                  <a:pt x="6675132" y="3093617"/>
                  <a:pt x="6679898" y="3094652"/>
                  <a:pt x="6683405" y="3096719"/>
                </a:cubicBezTo>
                <a:cubicBezTo>
                  <a:pt x="6688170" y="3096719"/>
                  <a:pt x="6691812" y="3087548"/>
                  <a:pt x="6694330" y="3069205"/>
                </a:cubicBezTo>
                <a:cubicBezTo>
                  <a:pt x="6690733" y="3069205"/>
                  <a:pt x="6688530" y="3064664"/>
                  <a:pt x="6687721" y="3055582"/>
                </a:cubicBezTo>
                <a:lnTo>
                  <a:pt x="6686642" y="3054503"/>
                </a:lnTo>
                <a:lnTo>
                  <a:pt x="6686642" y="3053424"/>
                </a:lnTo>
                <a:lnTo>
                  <a:pt x="6688935" y="3047085"/>
                </a:lnTo>
                <a:lnTo>
                  <a:pt x="6688935" y="3046006"/>
                </a:lnTo>
                <a:lnTo>
                  <a:pt x="6685563" y="3040746"/>
                </a:lnTo>
                <a:cubicBezTo>
                  <a:pt x="6685563" y="3038768"/>
                  <a:pt x="6687406" y="3037015"/>
                  <a:pt x="6691093" y="3035486"/>
                </a:cubicBezTo>
                <a:lnTo>
                  <a:pt x="6698780" y="3036565"/>
                </a:lnTo>
                <a:close/>
                <a:moveTo>
                  <a:pt x="8156524" y="3033733"/>
                </a:moveTo>
                <a:lnTo>
                  <a:pt x="8175137" y="3034812"/>
                </a:lnTo>
                <a:lnTo>
                  <a:pt x="8176216" y="3033733"/>
                </a:lnTo>
                <a:lnTo>
                  <a:pt x="8177295" y="3033733"/>
                </a:lnTo>
                <a:lnTo>
                  <a:pt x="8193750" y="3039263"/>
                </a:lnTo>
                <a:lnTo>
                  <a:pt x="8204674" y="3034812"/>
                </a:lnTo>
                <a:lnTo>
                  <a:pt x="8206967" y="3034812"/>
                </a:lnTo>
                <a:cubicBezTo>
                  <a:pt x="8214251" y="3035351"/>
                  <a:pt x="8217892" y="3037554"/>
                  <a:pt x="8217892" y="3041421"/>
                </a:cubicBezTo>
                <a:cubicBezTo>
                  <a:pt x="8212048" y="3049243"/>
                  <a:pt x="8208766" y="3055807"/>
                  <a:pt x="8208046" y="3061112"/>
                </a:cubicBezTo>
                <a:lnTo>
                  <a:pt x="8208046" y="3066642"/>
                </a:lnTo>
                <a:cubicBezTo>
                  <a:pt x="8208046" y="3068081"/>
                  <a:pt x="8212048" y="3069879"/>
                  <a:pt x="8220050" y="3072037"/>
                </a:cubicBezTo>
                <a:lnTo>
                  <a:pt x="8220050" y="3073116"/>
                </a:lnTo>
                <a:lnTo>
                  <a:pt x="8221129" y="3072037"/>
                </a:lnTo>
                <a:lnTo>
                  <a:pt x="8225580" y="3072037"/>
                </a:lnTo>
                <a:lnTo>
                  <a:pt x="8227738" y="3074195"/>
                </a:lnTo>
                <a:lnTo>
                  <a:pt x="8227738" y="3077567"/>
                </a:lnTo>
                <a:cubicBezTo>
                  <a:pt x="8227738" y="3079725"/>
                  <a:pt x="8219691" y="3081883"/>
                  <a:pt x="8203595" y="3084041"/>
                </a:cubicBezTo>
                <a:cubicBezTo>
                  <a:pt x="8202876" y="3081883"/>
                  <a:pt x="8200718" y="3080804"/>
                  <a:pt x="8197121" y="3080804"/>
                </a:cubicBezTo>
                <a:lnTo>
                  <a:pt x="8188354" y="3080804"/>
                </a:lnTo>
                <a:lnTo>
                  <a:pt x="8179588" y="3087413"/>
                </a:lnTo>
                <a:lnTo>
                  <a:pt x="8178374" y="3087413"/>
                </a:lnTo>
                <a:lnTo>
                  <a:pt x="8175137" y="3085255"/>
                </a:lnTo>
                <a:lnTo>
                  <a:pt x="8174058" y="3086334"/>
                </a:lnTo>
                <a:lnTo>
                  <a:pt x="8170821" y="3096180"/>
                </a:lnTo>
                <a:cubicBezTo>
                  <a:pt x="8164976" y="3100946"/>
                  <a:pt x="8162054" y="3104227"/>
                  <a:pt x="8162054" y="3106026"/>
                </a:cubicBezTo>
                <a:lnTo>
                  <a:pt x="8163133" y="3107105"/>
                </a:lnTo>
                <a:lnTo>
                  <a:pt x="8176216" y="3106026"/>
                </a:lnTo>
                <a:lnTo>
                  <a:pt x="8179588" y="3106026"/>
                </a:lnTo>
                <a:lnTo>
                  <a:pt x="8180667" y="3107105"/>
                </a:lnTo>
                <a:lnTo>
                  <a:pt x="8181746" y="3107105"/>
                </a:lnTo>
                <a:lnTo>
                  <a:pt x="8183904" y="3104947"/>
                </a:lnTo>
                <a:lnTo>
                  <a:pt x="8191592" y="3104947"/>
                </a:lnTo>
                <a:cubicBezTo>
                  <a:pt x="8193030" y="3104947"/>
                  <a:pt x="8193750" y="3106026"/>
                  <a:pt x="8193750" y="3108184"/>
                </a:cubicBezTo>
                <a:lnTo>
                  <a:pt x="8194828" y="3109263"/>
                </a:lnTo>
                <a:lnTo>
                  <a:pt x="8195908" y="3109263"/>
                </a:lnTo>
                <a:lnTo>
                  <a:pt x="8232054" y="3104947"/>
                </a:lnTo>
                <a:lnTo>
                  <a:pt x="8235426" y="3104947"/>
                </a:lnTo>
                <a:lnTo>
                  <a:pt x="8235426" y="3101575"/>
                </a:lnTo>
                <a:cubicBezTo>
                  <a:pt x="8235426" y="3100316"/>
                  <a:pt x="8228458" y="3097034"/>
                  <a:pt x="8214520" y="3091729"/>
                </a:cubicBezTo>
                <a:lnTo>
                  <a:pt x="8213441" y="3090650"/>
                </a:lnTo>
                <a:lnTo>
                  <a:pt x="8213441" y="3087413"/>
                </a:lnTo>
                <a:lnTo>
                  <a:pt x="8222208" y="3089571"/>
                </a:lnTo>
                <a:cubicBezTo>
                  <a:pt x="8229312" y="3084446"/>
                  <a:pt x="8234437" y="3081883"/>
                  <a:pt x="8237584" y="3081883"/>
                </a:cubicBezTo>
                <a:lnTo>
                  <a:pt x="8234347" y="3077567"/>
                </a:lnTo>
                <a:lnTo>
                  <a:pt x="8234347" y="3076488"/>
                </a:lnTo>
                <a:lnTo>
                  <a:pt x="8236505" y="3074195"/>
                </a:lnTo>
                <a:lnTo>
                  <a:pt x="8238663" y="3074195"/>
                </a:lnTo>
                <a:lnTo>
                  <a:pt x="8246351" y="3079725"/>
                </a:lnTo>
                <a:lnTo>
                  <a:pt x="8246351" y="3080804"/>
                </a:lnTo>
                <a:lnTo>
                  <a:pt x="8239742" y="3080804"/>
                </a:lnTo>
                <a:cubicBezTo>
                  <a:pt x="8239742" y="3081703"/>
                  <a:pt x="8251431" y="3085345"/>
                  <a:pt x="8274810" y="3091729"/>
                </a:cubicBezTo>
                <a:lnTo>
                  <a:pt x="8284656" y="3097259"/>
                </a:lnTo>
                <a:lnTo>
                  <a:pt x="8284656" y="3098338"/>
                </a:lnTo>
                <a:lnTo>
                  <a:pt x="8281419" y="3104947"/>
                </a:lnTo>
                <a:cubicBezTo>
                  <a:pt x="8285195" y="3100541"/>
                  <a:pt x="8288118" y="3098338"/>
                  <a:pt x="8290186" y="3098338"/>
                </a:cubicBezTo>
                <a:cubicBezTo>
                  <a:pt x="8295580" y="3100136"/>
                  <a:pt x="8300661" y="3107060"/>
                  <a:pt x="8305426" y="3119109"/>
                </a:cubicBezTo>
                <a:lnTo>
                  <a:pt x="8304347" y="3126797"/>
                </a:lnTo>
                <a:lnTo>
                  <a:pt x="8305426" y="3138801"/>
                </a:lnTo>
                <a:cubicBezTo>
                  <a:pt x="8305426" y="3146174"/>
                  <a:pt x="8302504" y="3149860"/>
                  <a:pt x="8296660" y="3149860"/>
                </a:cubicBezTo>
                <a:cubicBezTo>
                  <a:pt x="8289017" y="3152738"/>
                  <a:pt x="8282812" y="3154176"/>
                  <a:pt x="8278047" y="3154176"/>
                </a:cubicBezTo>
                <a:cubicBezTo>
                  <a:pt x="8270943" y="3150850"/>
                  <a:pt x="8265099" y="3145724"/>
                  <a:pt x="8260513" y="3138801"/>
                </a:cubicBezTo>
                <a:cubicBezTo>
                  <a:pt x="8254668" y="3138801"/>
                  <a:pt x="8251746" y="3134080"/>
                  <a:pt x="8251746" y="3124639"/>
                </a:cubicBezTo>
                <a:cubicBezTo>
                  <a:pt x="8250667" y="3124639"/>
                  <a:pt x="8249588" y="3123155"/>
                  <a:pt x="8248509" y="3120188"/>
                </a:cubicBezTo>
                <a:lnTo>
                  <a:pt x="8247430" y="3119109"/>
                </a:lnTo>
                <a:lnTo>
                  <a:pt x="8242979" y="3119109"/>
                </a:lnTo>
                <a:lnTo>
                  <a:pt x="8238663" y="3126797"/>
                </a:lnTo>
                <a:lnTo>
                  <a:pt x="8235426" y="3126797"/>
                </a:lnTo>
                <a:lnTo>
                  <a:pt x="8230975" y="3125718"/>
                </a:lnTo>
                <a:lnTo>
                  <a:pt x="8224366" y="3127876"/>
                </a:lnTo>
                <a:lnTo>
                  <a:pt x="8222208" y="3127876"/>
                </a:lnTo>
                <a:lnTo>
                  <a:pt x="8221129" y="3126797"/>
                </a:lnTo>
                <a:lnTo>
                  <a:pt x="8204674" y="3131248"/>
                </a:lnTo>
                <a:lnTo>
                  <a:pt x="8199279" y="3136643"/>
                </a:lnTo>
                <a:lnTo>
                  <a:pt x="8194828" y="3136643"/>
                </a:lnTo>
                <a:cubicBezTo>
                  <a:pt x="8188444" y="3136643"/>
                  <a:pt x="8181880" y="3138846"/>
                  <a:pt x="8175137" y="3143252"/>
                </a:cubicBezTo>
                <a:lnTo>
                  <a:pt x="8168528" y="3145410"/>
                </a:lnTo>
                <a:lnTo>
                  <a:pt x="8156524" y="3143252"/>
                </a:lnTo>
                <a:cubicBezTo>
                  <a:pt x="8148521" y="3145769"/>
                  <a:pt x="8144520" y="3147568"/>
                  <a:pt x="8144520" y="3148647"/>
                </a:cubicBezTo>
                <a:lnTo>
                  <a:pt x="8144520" y="3153097"/>
                </a:lnTo>
                <a:lnTo>
                  <a:pt x="8145599" y="3153097"/>
                </a:lnTo>
                <a:lnTo>
                  <a:pt x="8154366" y="3149860"/>
                </a:lnTo>
                <a:lnTo>
                  <a:pt x="8155445" y="3149860"/>
                </a:lnTo>
                <a:lnTo>
                  <a:pt x="8164212" y="3152018"/>
                </a:lnTo>
                <a:lnTo>
                  <a:pt x="8165291" y="3152018"/>
                </a:lnTo>
                <a:lnTo>
                  <a:pt x="8174058" y="3149860"/>
                </a:lnTo>
                <a:lnTo>
                  <a:pt x="8176216" y="3149860"/>
                </a:lnTo>
                <a:lnTo>
                  <a:pt x="8193750" y="3155255"/>
                </a:lnTo>
                <a:lnTo>
                  <a:pt x="8200358" y="3153097"/>
                </a:lnTo>
                <a:cubicBezTo>
                  <a:pt x="8212048" y="3155255"/>
                  <a:pt x="8217892" y="3157054"/>
                  <a:pt x="8217892" y="3158492"/>
                </a:cubicBezTo>
                <a:lnTo>
                  <a:pt x="8216813" y="3159706"/>
                </a:lnTo>
                <a:lnTo>
                  <a:pt x="8216813" y="3160785"/>
                </a:lnTo>
                <a:lnTo>
                  <a:pt x="8209125" y="3159706"/>
                </a:lnTo>
                <a:lnTo>
                  <a:pt x="8192670" y="3160785"/>
                </a:lnTo>
                <a:lnTo>
                  <a:pt x="8191592" y="3159706"/>
                </a:lnTo>
                <a:lnTo>
                  <a:pt x="8190512" y="3159706"/>
                </a:lnTo>
                <a:lnTo>
                  <a:pt x="8182825" y="3162943"/>
                </a:lnTo>
                <a:cubicBezTo>
                  <a:pt x="8175002" y="3159976"/>
                  <a:pt x="8164796" y="3158492"/>
                  <a:pt x="8152208" y="3158492"/>
                </a:cubicBezTo>
                <a:lnTo>
                  <a:pt x="8145599" y="3159706"/>
                </a:lnTo>
                <a:lnTo>
                  <a:pt x="8147757" y="3169552"/>
                </a:lnTo>
                <a:lnTo>
                  <a:pt x="8146678" y="3170631"/>
                </a:lnTo>
                <a:lnTo>
                  <a:pt x="8147757" y="3176026"/>
                </a:lnTo>
                <a:lnTo>
                  <a:pt x="8147757" y="3182635"/>
                </a:lnTo>
                <a:lnTo>
                  <a:pt x="8162054" y="3182635"/>
                </a:lnTo>
                <a:lnTo>
                  <a:pt x="8193750" y="3187086"/>
                </a:lnTo>
                <a:cubicBezTo>
                  <a:pt x="8193750" y="3185737"/>
                  <a:pt x="8202516" y="3184613"/>
                  <a:pt x="8220050" y="3183714"/>
                </a:cubicBezTo>
                <a:cubicBezTo>
                  <a:pt x="8221669" y="3169148"/>
                  <a:pt x="8224951" y="3161864"/>
                  <a:pt x="8229896" y="3161864"/>
                </a:cubicBezTo>
                <a:lnTo>
                  <a:pt x="8229896" y="3157413"/>
                </a:lnTo>
                <a:lnTo>
                  <a:pt x="8227738" y="3154176"/>
                </a:lnTo>
                <a:lnTo>
                  <a:pt x="8232054" y="3153097"/>
                </a:lnTo>
                <a:lnTo>
                  <a:pt x="8232054" y="3152018"/>
                </a:lnTo>
                <a:lnTo>
                  <a:pt x="8226659" y="3152018"/>
                </a:lnTo>
                <a:lnTo>
                  <a:pt x="8223287" y="3153097"/>
                </a:lnTo>
                <a:lnTo>
                  <a:pt x="8223287" y="3150939"/>
                </a:lnTo>
                <a:cubicBezTo>
                  <a:pt x="8232099" y="3139969"/>
                  <a:pt x="8239427" y="3134485"/>
                  <a:pt x="8245272" y="3134485"/>
                </a:cubicBezTo>
                <a:lnTo>
                  <a:pt x="8246351" y="3134485"/>
                </a:lnTo>
                <a:cubicBezTo>
                  <a:pt x="8252016" y="3137362"/>
                  <a:pt x="8263705" y="3146489"/>
                  <a:pt x="8281419" y="3161864"/>
                </a:cubicBezTo>
                <a:lnTo>
                  <a:pt x="8281419" y="3162943"/>
                </a:lnTo>
                <a:cubicBezTo>
                  <a:pt x="8275574" y="3174812"/>
                  <a:pt x="8272652" y="3189784"/>
                  <a:pt x="8272652" y="3207857"/>
                </a:cubicBezTo>
                <a:lnTo>
                  <a:pt x="8275889" y="3219861"/>
                </a:lnTo>
                <a:lnTo>
                  <a:pt x="8271573" y="3229707"/>
                </a:lnTo>
                <a:cubicBezTo>
                  <a:pt x="8271573" y="3240137"/>
                  <a:pt x="8273011" y="3247061"/>
                  <a:pt x="8275889" y="3250478"/>
                </a:cubicBezTo>
                <a:lnTo>
                  <a:pt x="8275889" y="3252770"/>
                </a:lnTo>
                <a:cubicBezTo>
                  <a:pt x="8273011" y="3259334"/>
                  <a:pt x="8271168" y="3268821"/>
                  <a:pt x="8270359" y="3281229"/>
                </a:cubicBezTo>
                <a:cubicBezTo>
                  <a:pt x="8261637" y="3289951"/>
                  <a:pt x="8255073" y="3295032"/>
                  <a:pt x="8250667" y="3296470"/>
                </a:cubicBezTo>
                <a:lnTo>
                  <a:pt x="8240821" y="3295391"/>
                </a:lnTo>
                <a:cubicBezTo>
                  <a:pt x="8240821" y="3297279"/>
                  <a:pt x="8236460" y="3299482"/>
                  <a:pt x="8227738" y="3302000"/>
                </a:cubicBezTo>
                <a:cubicBezTo>
                  <a:pt x="8221714" y="3302000"/>
                  <a:pt x="8216229" y="3296875"/>
                  <a:pt x="8211283" y="3286624"/>
                </a:cubicBezTo>
                <a:lnTo>
                  <a:pt x="8211283" y="3285545"/>
                </a:lnTo>
                <a:lnTo>
                  <a:pt x="8212362" y="3284466"/>
                </a:lnTo>
                <a:lnTo>
                  <a:pt x="8212362" y="3283387"/>
                </a:lnTo>
                <a:cubicBezTo>
                  <a:pt x="8209485" y="3283387"/>
                  <a:pt x="8208046" y="3281184"/>
                  <a:pt x="8208046" y="3276778"/>
                </a:cubicBezTo>
                <a:cubicBezTo>
                  <a:pt x="8200493" y="3270394"/>
                  <a:pt x="8191367" y="3264550"/>
                  <a:pt x="8180667" y="3259244"/>
                </a:cubicBezTo>
                <a:lnTo>
                  <a:pt x="8180667" y="3257086"/>
                </a:lnTo>
                <a:cubicBezTo>
                  <a:pt x="8180667" y="3256187"/>
                  <a:pt x="8184308" y="3254749"/>
                  <a:pt x="8191592" y="3252770"/>
                </a:cubicBezTo>
                <a:lnTo>
                  <a:pt x="8197121" y="3254928"/>
                </a:lnTo>
                <a:lnTo>
                  <a:pt x="8203595" y="3252770"/>
                </a:lnTo>
                <a:lnTo>
                  <a:pt x="8204674" y="3253849"/>
                </a:lnTo>
                <a:cubicBezTo>
                  <a:pt x="8204674" y="3250882"/>
                  <a:pt x="8209440" y="3248679"/>
                  <a:pt x="8218971" y="3247241"/>
                </a:cubicBezTo>
                <a:lnTo>
                  <a:pt x="8222208" y="3228628"/>
                </a:lnTo>
                <a:lnTo>
                  <a:pt x="8218971" y="3227549"/>
                </a:lnTo>
                <a:lnTo>
                  <a:pt x="8210204" y="3230786"/>
                </a:lnTo>
                <a:cubicBezTo>
                  <a:pt x="8205798" y="3230786"/>
                  <a:pt x="8202876" y="3228628"/>
                  <a:pt x="8201437" y="3224312"/>
                </a:cubicBezTo>
                <a:lnTo>
                  <a:pt x="8177295" y="3227549"/>
                </a:lnTo>
                <a:lnTo>
                  <a:pt x="8176216" y="3227549"/>
                </a:lnTo>
                <a:lnTo>
                  <a:pt x="8166370" y="3225391"/>
                </a:lnTo>
                <a:lnTo>
                  <a:pt x="8152208" y="3226470"/>
                </a:lnTo>
                <a:lnTo>
                  <a:pt x="8148836" y="3225391"/>
                </a:lnTo>
                <a:lnTo>
                  <a:pt x="8146678" y="3228628"/>
                </a:lnTo>
                <a:cubicBezTo>
                  <a:pt x="8148117" y="3231145"/>
                  <a:pt x="8149196" y="3236271"/>
                  <a:pt x="8149915" y="3244004"/>
                </a:cubicBezTo>
                <a:lnTo>
                  <a:pt x="8148836" y="3245083"/>
                </a:lnTo>
                <a:lnTo>
                  <a:pt x="8147757" y="3245083"/>
                </a:lnTo>
                <a:lnTo>
                  <a:pt x="8146678" y="3244004"/>
                </a:lnTo>
                <a:lnTo>
                  <a:pt x="8143441" y="3245083"/>
                </a:lnTo>
                <a:lnTo>
                  <a:pt x="8145599" y="3247241"/>
                </a:lnTo>
                <a:lnTo>
                  <a:pt x="8142362" y="3253849"/>
                </a:lnTo>
                <a:lnTo>
                  <a:pt x="8146678" y="3258165"/>
                </a:lnTo>
                <a:lnTo>
                  <a:pt x="8146678" y="3274620"/>
                </a:lnTo>
                <a:lnTo>
                  <a:pt x="8145599" y="3275699"/>
                </a:lnTo>
                <a:lnTo>
                  <a:pt x="8146678" y="3276778"/>
                </a:lnTo>
                <a:lnTo>
                  <a:pt x="8146678" y="3282308"/>
                </a:lnTo>
                <a:lnTo>
                  <a:pt x="8147757" y="3294312"/>
                </a:lnTo>
                <a:cubicBezTo>
                  <a:pt x="8145419" y="3299437"/>
                  <a:pt x="8140698" y="3302000"/>
                  <a:pt x="8133595" y="3302000"/>
                </a:cubicBezTo>
                <a:cubicBezTo>
                  <a:pt x="8128830" y="3302000"/>
                  <a:pt x="8123704" y="3300921"/>
                  <a:pt x="8118219" y="3298763"/>
                </a:cubicBezTo>
                <a:lnTo>
                  <a:pt x="8111610" y="3300921"/>
                </a:lnTo>
                <a:lnTo>
                  <a:pt x="8105136" y="3299842"/>
                </a:lnTo>
                <a:lnTo>
                  <a:pt x="8099606" y="3300921"/>
                </a:lnTo>
                <a:lnTo>
                  <a:pt x="8098527" y="3299842"/>
                </a:lnTo>
                <a:lnTo>
                  <a:pt x="8098527" y="3294312"/>
                </a:lnTo>
                <a:lnTo>
                  <a:pt x="8094076" y="3264774"/>
                </a:lnTo>
                <a:cubicBezTo>
                  <a:pt x="8097044" y="3260908"/>
                  <a:pt x="8098527" y="3257266"/>
                  <a:pt x="8098527" y="3253849"/>
                </a:cubicBezTo>
                <a:lnTo>
                  <a:pt x="8099606" y="3253849"/>
                </a:lnTo>
                <a:lnTo>
                  <a:pt x="8098527" y="3252770"/>
                </a:lnTo>
                <a:lnTo>
                  <a:pt x="8098527" y="3242925"/>
                </a:lnTo>
                <a:lnTo>
                  <a:pt x="8097448" y="3237395"/>
                </a:lnTo>
                <a:lnTo>
                  <a:pt x="8103922" y="3235237"/>
                </a:lnTo>
                <a:lnTo>
                  <a:pt x="8097448" y="3228628"/>
                </a:lnTo>
                <a:lnTo>
                  <a:pt x="8099606" y="3225391"/>
                </a:lnTo>
                <a:lnTo>
                  <a:pt x="8098527" y="3203406"/>
                </a:lnTo>
                <a:lnTo>
                  <a:pt x="8098527" y="3184793"/>
                </a:lnTo>
                <a:lnTo>
                  <a:pt x="8099606" y="3183714"/>
                </a:lnTo>
                <a:cubicBezTo>
                  <a:pt x="8099606" y="3169148"/>
                  <a:pt x="8096324" y="3161864"/>
                  <a:pt x="8089760" y="3161864"/>
                </a:cubicBezTo>
                <a:lnTo>
                  <a:pt x="8078836" y="3168473"/>
                </a:lnTo>
                <a:lnTo>
                  <a:pt x="8072227" y="3153097"/>
                </a:lnTo>
                <a:lnTo>
                  <a:pt x="8066697" y="3127876"/>
                </a:lnTo>
                <a:cubicBezTo>
                  <a:pt x="8065258" y="3127876"/>
                  <a:pt x="8062740" y="3122796"/>
                  <a:pt x="8059144" y="3112635"/>
                </a:cubicBezTo>
                <a:lnTo>
                  <a:pt x="8059144" y="3110342"/>
                </a:lnTo>
                <a:lnTo>
                  <a:pt x="8063460" y="3106026"/>
                </a:lnTo>
                <a:cubicBezTo>
                  <a:pt x="8078836" y="3108004"/>
                  <a:pt x="8086524" y="3110567"/>
                  <a:pt x="8086524" y="3113714"/>
                </a:cubicBezTo>
                <a:lnTo>
                  <a:pt x="8086524" y="3114793"/>
                </a:lnTo>
                <a:lnTo>
                  <a:pt x="8089760" y="3112635"/>
                </a:lnTo>
                <a:lnTo>
                  <a:pt x="8098527" y="3113714"/>
                </a:lnTo>
                <a:lnTo>
                  <a:pt x="8102844" y="3109263"/>
                </a:lnTo>
                <a:lnTo>
                  <a:pt x="8112689" y="3110342"/>
                </a:lnTo>
                <a:cubicBezTo>
                  <a:pt x="8115117" y="3110342"/>
                  <a:pt x="8118040" y="3103418"/>
                  <a:pt x="8121456" y="3089571"/>
                </a:cubicBezTo>
                <a:lnTo>
                  <a:pt x="8121456" y="3085255"/>
                </a:lnTo>
                <a:lnTo>
                  <a:pt x="8110531" y="3080804"/>
                </a:lnTo>
                <a:lnTo>
                  <a:pt x="8109452" y="3080804"/>
                </a:lnTo>
                <a:lnTo>
                  <a:pt x="8098527" y="3084041"/>
                </a:lnTo>
                <a:cubicBezTo>
                  <a:pt x="8096100" y="3084041"/>
                  <a:pt x="8093537" y="3082603"/>
                  <a:pt x="8090840" y="3079725"/>
                </a:cubicBezTo>
                <a:lnTo>
                  <a:pt x="8086524" y="3080804"/>
                </a:lnTo>
                <a:lnTo>
                  <a:pt x="8075464" y="3079725"/>
                </a:lnTo>
                <a:cubicBezTo>
                  <a:pt x="8075464" y="3081883"/>
                  <a:pt x="8072182" y="3083726"/>
                  <a:pt x="8065618" y="3085255"/>
                </a:cubicBezTo>
                <a:lnTo>
                  <a:pt x="8053614" y="3075274"/>
                </a:lnTo>
                <a:lnTo>
                  <a:pt x="8053614" y="3074195"/>
                </a:lnTo>
                <a:lnTo>
                  <a:pt x="8057930" y="3069879"/>
                </a:lnTo>
                <a:lnTo>
                  <a:pt x="8059144" y="3069879"/>
                </a:lnTo>
                <a:lnTo>
                  <a:pt x="8065618" y="3077567"/>
                </a:lnTo>
                <a:lnTo>
                  <a:pt x="8066697" y="3077567"/>
                </a:lnTo>
                <a:cubicBezTo>
                  <a:pt x="8069664" y="3072442"/>
                  <a:pt x="8072227" y="3069879"/>
                  <a:pt x="8074385" y="3069879"/>
                </a:cubicBezTo>
                <a:cubicBezTo>
                  <a:pt x="8080949" y="3071857"/>
                  <a:pt x="8084231" y="3073296"/>
                  <a:pt x="8084231" y="3074195"/>
                </a:cubicBezTo>
                <a:lnTo>
                  <a:pt x="8085310" y="3073116"/>
                </a:lnTo>
                <a:lnTo>
                  <a:pt x="8087602" y="3073116"/>
                </a:lnTo>
                <a:lnTo>
                  <a:pt x="8090840" y="3075274"/>
                </a:lnTo>
                <a:lnTo>
                  <a:pt x="8091918" y="3075274"/>
                </a:lnTo>
                <a:lnTo>
                  <a:pt x="8090840" y="3074195"/>
                </a:lnTo>
                <a:lnTo>
                  <a:pt x="8090840" y="3072037"/>
                </a:lnTo>
                <a:lnTo>
                  <a:pt x="8092998" y="3069879"/>
                </a:lnTo>
                <a:lnTo>
                  <a:pt x="8103922" y="3069879"/>
                </a:lnTo>
                <a:cubicBezTo>
                  <a:pt x="8106890" y="3073476"/>
                  <a:pt x="8109452" y="3075274"/>
                  <a:pt x="8111610" y="3075274"/>
                </a:cubicBezTo>
                <a:lnTo>
                  <a:pt x="8118219" y="3069879"/>
                </a:lnTo>
                <a:lnTo>
                  <a:pt x="8126986" y="3069879"/>
                </a:lnTo>
                <a:lnTo>
                  <a:pt x="8133595" y="3072037"/>
                </a:lnTo>
                <a:lnTo>
                  <a:pt x="8143441" y="3070958"/>
                </a:lnTo>
                <a:lnTo>
                  <a:pt x="8144520" y="3070958"/>
                </a:lnTo>
                <a:lnTo>
                  <a:pt x="8145599" y="3072037"/>
                </a:lnTo>
                <a:cubicBezTo>
                  <a:pt x="8151084" y="3069340"/>
                  <a:pt x="8154006" y="3067137"/>
                  <a:pt x="8154366" y="3065428"/>
                </a:cubicBezTo>
                <a:lnTo>
                  <a:pt x="8151129" y="3058954"/>
                </a:lnTo>
                <a:lnTo>
                  <a:pt x="8153287" y="3052345"/>
                </a:lnTo>
                <a:lnTo>
                  <a:pt x="8149915" y="3041421"/>
                </a:lnTo>
                <a:cubicBezTo>
                  <a:pt x="8151264" y="3038094"/>
                  <a:pt x="8153467" y="3035531"/>
                  <a:pt x="8156524" y="3033733"/>
                </a:cubicBezTo>
                <a:close/>
                <a:moveTo>
                  <a:pt x="3219175" y="3033733"/>
                </a:moveTo>
                <a:cubicBezTo>
                  <a:pt x="3230414" y="3033733"/>
                  <a:pt x="3242058" y="3040297"/>
                  <a:pt x="3254107" y="3053424"/>
                </a:cubicBezTo>
                <a:cubicBezTo>
                  <a:pt x="3254107" y="3058370"/>
                  <a:pt x="3251545" y="3063495"/>
                  <a:pt x="3246419" y="3068800"/>
                </a:cubicBezTo>
                <a:lnTo>
                  <a:pt x="3248712" y="3082962"/>
                </a:lnTo>
                <a:lnTo>
                  <a:pt x="3246419" y="3091729"/>
                </a:lnTo>
                <a:lnTo>
                  <a:pt x="3246419" y="3096045"/>
                </a:lnTo>
                <a:lnTo>
                  <a:pt x="3248712" y="3099417"/>
                </a:lnTo>
                <a:cubicBezTo>
                  <a:pt x="3248712" y="3108858"/>
                  <a:pt x="3237023" y="3113579"/>
                  <a:pt x="3213645" y="3113579"/>
                </a:cubicBezTo>
                <a:cubicBezTo>
                  <a:pt x="3209508" y="3113579"/>
                  <a:pt x="3205867" y="3108094"/>
                  <a:pt x="3202720" y="3097124"/>
                </a:cubicBezTo>
                <a:cubicBezTo>
                  <a:pt x="3185186" y="3095506"/>
                  <a:pt x="3176419" y="3093707"/>
                  <a:pt x="3176419" y="3091729"/>
                </a:cubicBezTo>
                <a:lnTo>
                  <a:pt x="3174261" y="3091729"/>
                </a:lnTo>
                <a:cubicBezTo>
                  <a:pt x="3174261" y="3094607"/>
                  <a:pt x="3172822" y="3096045"/>
                  <a:pt x="3169945" y="3096045"/>
                </a:cubicBezTo>
                <a:lnTo>
                  <a:pt x="3153490" y="3094966"/>
                </a:lnTo>
                <a:lnTo>
                  <a:pt x="3128403" y="3097124"/>
                </a:lnTo>
                <a:cubicBezTo>
                  <a:pt x="3119591" y="3096585"/>
                  <a:pt x="3115186" y="3095506"/>
                  <a:pt x="3115186" y="3093887"/>
                </a:cubicBezTo>
                <a:cubicBezTo>
                  <a:pt x="3115186" y="3091010"/>
                  <a:pt x="3122874" y="3089212"/>
                  <a:pt x="3138249" y="3088492"/>
                </a:cubicBezTo>
                <a:cubicBezTo>
                  <a:pt x="3138968" y="3086244"/>
                  <a:pt x="3141126" y="3085120"/>
                  <a:pt x="3144723" y="3085120"/>
                </a:cubicBezTo>
                <a:lnTo>
                  <a:pt x="3149174" y="3085120"/>
                </a:lnTo>
                <a:lnTo>
                  <a:pt x="3164415" y="3091729"/>
                </a:lnTo>
                <a:lnTo>
                  <a:pt x="3165494" y="3091729"/>
                </a:lnTo>
                <a:lnTo>
                  <a:pt x="3171024" y="3087278"/>
                </a:lnTo>
                <a:lnTo>
                  <a:pt x="3172103" y="3087278"/>
                </a:lnTo>
                <a:lnTo>
                  <a:pt x="3175340" y="3089571"/>
                </a:lnTo>
                <a:cubicBezTo>
                  <a:pt x="3178127" y="3087323"/>
                  <a:pt x="3181409" y="3086199"/>
                  <a:pt x="3185186" y="3086199"/>
                </a:cubicBezTo>
                <a:lnTo>
                  <a:pt x="3200562" y="3089571"/>
                </a:lnTo>
                <a:lnTo>
                  <a:pt x="3201641" y="3088492"/>
                </a:lnTo>
                <a:lnTo>
                  <a:pt x="3201641" y="3087278"/>
                </a:lnTo>
                <a:lnTo>
                  <a:pt x="3199483" y="3080804"/>
                </a:lnTo>
                <a:lnTo>
                  <a:pt x="3204878" y="3064349"/>
                </a:lnTo>
                <a:lnTo>
                  <a:pt x="3203799" y="3057740"/>
                </a:lnTo>
                <a:lnTo>
                  <a:pt x="3203799" y="3055582"/>
                </a:lnTo>
                <a:lnTo>
                  <a:pt x="3196111" y="3053424"/>
                </a:lnTo>
                <a:lnTo>
                  <a:pt x="3191795" y="3054503"/>
                </a:lnTo>
                <a:cubicBezTo>
                  <a:pt x="3183792" y="3051986"/>
                  <a:pt x="3179791" y="3050187"/>
                  <a:pt x="3179791" y="3049108"/>
                </a:cubicBezTo>
                <a:lnTo>
                  <a:pt x="3179791" y="3047895"/>
                </a:lnTo>
                <a:lnTo>
                  <a:pt x="3181949" y="3045737"/>
                </a:lnTo>
                <a:lnTo>
                  <a:pt x="3186265" y="3045737"/>
                </a:lnTo>
                <a:lnTo>
                  <a:pt x="3189637" y="3047895"/>
                </a:lnTo>
                <a:lnTo>
                  <a:pt x="3190716" y="3047895"/>
                </a:lnTo>
                <a:cubicBezTo>
                  <a:pt x="3190716" y="3045377"/>
                  <a:pt x="3194358" y="3043938"/>
                  <a:pt x="3201641" y="3043579"/>
                </a:cubicBezTo>
                <a:cubicBezTo>
                  <a:pt x="3201641" y="3039532"/>
                  <a:pt x="3207485" y="3036251"/>
                  <a:pt x="3219175" y="3033733"/>
                </a:cubicBezTo>
                <a:close/>
                <a:moveTo>
                  <a:pt x="730876" y="3033598"/>
                </a:moveTo>
                <a:lnTo>
                  <a:pt x="735462" y="3033598"/>
                </a:lnTo>
                <a:lnTo>
                  <a:pt x="760684" y="3055448"/>
                </a:lnTo>
                <a:lnTo>
                  <a:pt x="761897" y="3059764"/>
                </a:lnTo>
                <a:cubicBezTo>
                  <a:pt x="771428" y="3060303"/>
                  <a:pt x="776194" y="3062102"/>
                  <a:pt x="776194" y="3065159"/>
                </a:cubicBezTo>
                <a:lnTo>
                  <a:pt x="776194" y="3066238"/>
                </a:lnTo>
                <a:lnTo>
                  <a:pt x="775115" y="3067317"/>
                </a:lnTo>
                <a:lnTo>
                  <a:pt x="776194" y="3068396"/>
                </a:lnTo>
                <a:lnTo>
                  <a:pt x="776194" y="3070554"/>
                </a:lnTo>
                <a:lnTo>
                  <a:pt x="772822" y="3074060"/>
                </a:lnTo>
                <a:lnTo>
                  <a:pt x="750838" y="3070554"/>
                </a:lnTo>
                <a:cubicBezTo>
                  <a:pt x="748590" y="3070554"/>
                  <a:pt x="747466" y="3071723"/>
                  <a:pt x="747466" y="3074060"/>
                </a:cubicBezTo>
                <a:lnTo>
                  <a:pt x="746387" y="3075139"/>
                </a:lnTo>
                <a:lnTo>
                  <a:pt x="734248" y="3075139"/>
                </a:lnTo>
                <a:cubicBezTo>
                  <a:pt x="730741" y="3075139"/>
                  <a:pt x="727054" y="3073971"/>
                  <a:pt x="723188" y="3071633"/>
                </a:cubicBezTo>
                <a:cubicBezTo>
                  <a:pt x="713297" y="3078467"/>
                  <a:pt x="707048" y="3085390"/>
                  <a:pt x="704441" y="3092403"/>
                </a:cubicBezTo>
                <a:lnTo>
                  <a:pt x="705520" y="3102384"/>
                </a:lnTo>
                <a:lnTo>
                  <a:pt x="702283" y="3103463"/>
                </a:lnTo>
                <a:lnTo>
                  <a:pt x="702283" y="3104542"/>
                </a:lnTo>
                <a:lnTo>
                  <a:pt x="705520" y="3108858"/>
                </a:lnTo>
                <a:lnTo>
                  <a:pt x="705520" y="3115332"/>
                </a:lnTo>
                <a:lnTo>
                  <a:pt x="704441" y="3130708"/>
                </a:lnTo>
                <a:lnTo>
                  <a:pt x="705520" y="3133945"/>
                </a:lnTo>
                <a:lnTo>
                  <a:pt x="725481" y="3135024"/>
                </a:lnTo>
                <a:cubicBezTo>
                  <a:pt x="727100" y="3129270"/>
                  <a:pt x="731146" y="3124144"/>
                  <a:pt x="737620" y="3119648"/>
                </a:cubicBezTo>
                <a:lnTo>
                  <a:pt x="745308" y="3114253"/>
                </a:lnTo>
                <a:cubicBezTo>
                  <a:pt x="751512" y="3116951"/>
                  <a:pt x="762167" y="3124954"/>
                  <a:pt x="777273" y="3138261"/>
                </a:cubicBezTo>
                <a:lnTo>
                  <a:pt x="777273" y="3139340"/>
                </a:lnTo>
                <a:cubicBezTo>
                  <a:pt x="776194" y="3142218"/>
                  <a:pt x="773632" y="3143656"/>
                  <a:pt x="769585" y="3143656"/>
                </a:cubicBezTo>
                <a:lnTo>
                  <a:pt x="761897" y="3142577"/>
                </a:lnTo>
                <a:lnTo>
                  <a:pt x="761897" y="3143656"/>
                </a:lnTo>
                <a:lnTo>
                  <a:pt x="762976" y="3151209"/>
                </a:lnTo>
                <a:lnTo>
                  <a:pt x="758526" y="3156874"/>
                </a:lnTo>
                <a:lnTo>
                  <a:pt x="766348" y="3164427"/>
                </a:lnTo>
                <a:lnTo>
                  <a:pt x="766348" y="3166585"/>
                </a:lnTo>
                <a:lnTo>
                  <a:pt x="762976" y="3171980"/>
                </a:lnTo>
                <a:lnTo>
                  <a:pt x="766348" y="3186277"/>
                </a:lnTo>
                <a:lnTo>
                  <a:pt x="760684" y="3198146"/>
                </a:lnTo>
                <a:lnTo>
                  <a:pt x="760684" y="3208127"/>
                </a:lnTo>
                <a:cubicBezTo>
                  <a:pt x="762212" y="3209386"/>
                  <a:pt x="763336" y="3214781"/>
                  <a:pt x="764055" y="3224312"/>
                </a:cubicBezTo>
                <a:lnTo>
                  <a:pt x="760684" y="3231865"/>
                </a:lnTo>
                <a:lnTo>
                  <a:pt x="764055" y="3235371"/>
                </a:lnTo>
                <a:lnTo>
                  <a:pt x="762976" y="3238609"/>
                </a:lnTo>
                <a:lnTo>
                  <a:pt x="766348" y="3256952"/>
                </a:lnTo>
                <a:lnTo>
                  <a:pt x="762976" y="3283117"/>
                </a:lnTo>
                <a:lnTo>
                  <a:pt x="765134" y="3287568"/>
                </a:lnTo>
                <a:cubicBezTo>
                  <a:pt x="764055" y="3295481"/>
                  <a:pt x="761852" y="3299437"/>
                  <a:pt x="758526" y="3299437"/>
                </a:cubicBezTo>
                <a:lnTo>
                  <a:pt x="747466" y="3300651"/>
                </a:lnTo>
                <a:lnTo>
                  <a:pt x="738699" y="3299437"/>
                </a:lnTo>
                <a:lnTo>
                  <a:pt x="724267" y="3300651"/>
                </a:lnTo>
                <a:lnTo>
                  <a:pt x="716579" y="3292963"/>
                </a:lnTo>
                <a:lnTo>
                  <a:pt x="719951" y="3287568"/>
                </a:lnTo>
                <a:lnTo>
                  <a:pt x="719951" y="3284196"/>
                </a:lnTo>
                <a:lnTo>
                  <a:pt x="717793" y="3277722"/>
                </a:lnTo>
                <a:lnTo>
                  <a:pt x="719951" y="3266797"/>
                </a:lnTo>
                <a:lnTo>
                  <a:pt x="718872" y="3258031"/>
                </a:lnTo>
                <a:lnTo>
                  <a:pt x="719951" y="3240767"/>
                </a:lnTo>
                <a:lnTo>
                  <a:pt x="717793" y="3234292"/>
                </a:lnTo>
                <a:lnTo>
                  <a:pt x="717793" y="3223233"/>
                </a:lnTo>
                <a:cubicBezTo>
                  <a:pt x="718872" y="3216759"/>
                  <a:pt x="721030" y="3213522"/>
                  <a:pt x="724267" y="3213522"/>
                </a:cubicBezTo>
                <a:lnTo>
                  <a:pt x="724267" y="3211364"/>
                </a:lnTo>
                <a:cubicBezTo>
                  <a:pt x="721389" y="3211364"/>
                  <a:pt x="719951" y="3209116"/>
                  <a:pt x="719951" y="3204620"/>
                </a:cubicBezTo>
                <a:lnTo>
                  <a:pt x="719951" y="3198146"/>
                </a:lnTo>
                <a:lnTo>
                  <a:pt x="721030" y="3193830"/>
                </a:lnTo>
                <a:lnTo>
                  <a:pt x="718872" y="3187356"/>
                </a:lnTo>
                <a:lnTo>
                  <a:pt x="721030" y="3178454"/>
                </a:lnTo>
                <a:lnTo>
                  <a:pt x="717793" y="3159032"/>
                </a:lnTo>
                <a:lnTo>
                  <a:pt x="722109" y="3146893"/>
                </a:lnTo>
                <a:lnTo>
                  <a:pt x="721030" y="3141498"/>
                </a:lnTo>
                <a:lnTo>
                  <a:pt x="717793" y="3141498"/>
                </a:lnTo>
                <a:cubicBezTo>
                  <a:pt x="708891" y="3142937"/>
                  <a:pt x="704441" y="3145455"/>
                  <a:pt x="704441" y="3149051"/>
                </a:cubicBezTo>
                <a:lnTo>
                  <a:pt x="706599" y="3162269"/>
                </a:lnTo>
                <a:lnTo>
                  <a:pt x="706599" y="3163348"/>
                </a:lnTo>
                <a:cubicBezTo>
                  <a:pt x="705160" y="3174498"/>
                  <a:pt x="702957" y="3184299"/>
                  <a:pt x="699990" y="3192751"/>
                </a:cubicBezTo>
                <a:lnTo>
                  <a:pt x="698911" y="3199225"/>
                </a:lnTo>
                <a:lnTo>
                  <a:pt x="699990" y="3203541"/>
                </a:lnTo>
                <a:lnTo>
                  <a:pt x="699990" y="3204620"/>
                </a:lnTo>
                <a:lnTo>
                  <a:pt x="696753" y="3217838"/>
                </a:lnTo>
                <a:lnTo>
                  <a:pt x="697832" y="3222154"/>
                </a:lnTo>
                <a:cubicBezTo>
                  <a:pt x="697832" y="3229167"/>
                  <a:pt x="692707" y="3237170"/>
                  <a:pt x="682456" y="3246162"/>
                </a:cubicBezTo>
                <a:cubicBezTo>
                  <a:pt x="679489" y="3246162"/>
                  <a:pt x="678005" y="3249758"/>
                  <a:pt x="678005" y="3256952"/>
                </a:cubicBezTo>
                <a:cubicBezTo>
                  <a:pt x="674138" y="3264235"/>
                  <a:pt x="671576" y="3267876"/>
                  <a:pt x="670317" y="3267876"/>
                </a:cubicBezTo>
                <a:cubicBezTo>
                  <a:pt x="665192" y="3267876"/>
                  <a:pt x="662269" y="3272238"/>
                  <a:pt x="661550" y="3280959"/>
                </a:cubicBezTo>
                <a:cubicBezTo>
                  <a:pt x="651030" y="3291120"/>
                  <a:pt x="643297" y="3296200"/>
                  <a:pt x="638352" y="3296200"/>
                </a:cubicBezTo>
                <a:lnTo>
                  <a:pt x="637273" y="3296200"/>
                </a:lnTo>
                <a:lnTo>
                  <a:pt x="634980" y="3294042"/>
                </a:lnTo>
                <a:lnTo>
                  <a:pt x="634980" y="3292963"/>
                </a:lnTo>
                <a:cubicBezTo>
                  <a:pt x="637767" y="3290985"/>
                  <a:pt x="640689" y="3285545"/>
                  <a:pt x="643747" y="3276643"/>
                </a:cubicBezTo>
                <a:lnTo>
                  <a:pt x="646039" y="3274485"/>
                </a:lnTo>
                <a:lnTo>
                  <a:pt x="646039" y="3271114"/>
                </a:lnTo>
                <a:lnTo>
                  <a:pt x="644826" y="3260189"/>
                </a:lnTo>
                <a:cubicBezTo>
                  <a:pt x="650850" y="3256412"/>
                  <a:pt x="653862" y="3253175"/>
                  <a:pt x="653862" y="3250478"/>
                </a:cubicBezTo>
                <a:lnTo>
                  <a:pt x="652514" y="3247241"/>
                </a:lnTo>
                <a:lnTo>
                  <a:pt x="649276" y="3247241"/>
                </a:lnTo>
                <a:lnTo>
                  <a:pt x="646039" y="3249399"/>
                </a:lnTo>
                <a:lnTo>
                  <a:pt x="640510" y="3248320"/>
                </a:lnTo>
                <a:lnTo>
                  <a:pt x="639431" y="3249399"/>
                </a:lnTo>
                <a:lnTo>
                  <a:pt x="640510" y="3254794"/>
                </a:lnTo>
                <a:lnTo>
                  <a:pt x="640510" y="3255873"/>
                </a:lnTo>
                <a:lnTo>
                  <a:pt x="637273" y="3259110"/>
                </a:lnTo>
                <a:lnTo>
                  <a:pt x="636059" y="3259110"/>
                </a:lnTo>
                <a:lnTo>
                  <a:pt x="634980" y="3258031"/>
                </a:lnTo>
                <a:lnTo>
                  <a:pt x="633901" y="3259110"/>
                </a:lnTo>
                <a:lnTo>
                  <a:pt x="630664" y="3259110"/>
                </a:lnTo>
                <a:cubicBezTo>
                  <a:pt x="627427" y="3256232"/>
                  <a:pt x="622256" y="3254074"/>
                  <a:pt x="615153" y="3252636"/>
                </a:cubicBezTo>
                <a:lnTo>
                  <a:pt x="612860" y="3250478"/>
                </a:lnTo>
                <a:lnTo>
                  <a:pt x="608544" y="3250478"/>
                </a:lnTo>
                <a:lnTo>
                  <a:pt x="606386" y="3252636"/>
                </a:lnTo>
                <a:lnTo>
                  <a:pt x="606386" y="3255873"/>
                </a:lnTo>
                <a:lnTo>
                  <a:pt x="611781" y="3255873"/>
                </a:lnTo>
                <a:lnTo>
                  <a:pt x="614074" y="3258031"/>
                </a:lnTo>
                <a:lnTo>
                  <a:pt x="612860" y="3273272"/>
                </a:lnTo>
                <a:lnTo>
                  <a:pt x="616232" y="3283117"/>
                </a:lnTo>
                <a:lnTo>
                  <a:pt x="616232" y="3285275"/>
                </a:lnTo>
                <a:cubicBezTo>
                  <a:pt x="616232" y="3292559"/>
                  <a:pt x="610747" y="3296200"/>
                  <a:pt x="599777" y="3296200"/>
                </a:cubicBezTo>
                <a:cubicBezTo>
                  <a:pt x="599777" y="3297639"/>
                  <a:pt x="597889" y="3298358"/>
                  <a:pt x="594112" y="3298358"/>
                </a:cubicBezTo>
                <a:lnTo>
                  <a:pt x="585345" y="3298358"/>
                </a:lnTo>
                <a:lnTo>
                  <a:pt x="585345" y="3296200"/>
                </a:lnTo>
                <a:lnTo>
                  <a:pt x="586424" y="3290805"/>
                </a:lnTo>
                <a:cubicBezTo>
                  <a:pt x="584986" y="3290805"/>
                  <a:pt x="584266" y="3292604"/>
                  <a:pt x="584266" y="3296200"/>
                </a:cubicBezTo>
                <a:lnTo>
                  <a:pt x="583187" y="3296200"/>
                </a:lnTo>
                <a:cubicBezTo>
                  <a:pt x="581928" y="3296200"/>
                  <a:pt x="580804" y="3292919"/>
                  <a:pt x="579816" y="3286354"/>
                </a:cubicBezTo>
                <a:lnTo>
                  <a:pt x="578737" y="3286354"/>
                </a:lnTo>
                <a:lnTo>
                  <a:pt x="578737" y="3287568"/>
                </a:lnTo>
                <a:lnTo>
                  <a:pt x="579816" y="3297279"/>
                </a:lnTo>
                <a:lnTo>
                  <a:pt x="578737" y="3297279"/>
                </a:lnTo>
                <a:cubicBezTo>
                  <a:pt x="569115" y="3297279"/>
                  <a:pt x="564305" y="3291480"/>
                  <a:pt x="564305" y="3279880"/>
                </a:cubicBezTo>
                <a:cubicBezTo>
                  <a:pt x="564305" y="3278262"/>
                  <a:pt x="566508" y="3274980"/>
                  <a:pt x="570914" y="3270034"/>
                </a:cubicBezTo>
                <a:lnTo>
                  <a:pt x="570914" y="3266797"/>
                </a:lnTo>
                <a:cubicBezTo>
                  <a:pt x="570914" y="3265718"/>
                  <a:pt x="567991" y="3264280"/>
                  <a:pt x="562147" y="3262481"/>
                </a:cubicBezTo>
                <a:lnTo>
                  <a:pt x="557831" y="3263560"/>
                </a:lnTo>
                <a:lnTo>
                  <a:pt x="556617" y="3262481"/>
                </a:lnTo>
                <a:lnTo>
                  <a:pt x="555538" y="3262481"/>
                </a:lnTo>
                <a:cubicBezTo>
                  <a:pt x="549513" y="3264100"/>
                  <a:pt x="541781" y="3267697"/>
                  <a:pt x="532339" y="3273272"/>
                </a:cubicBezTo>
                <a:cubicBezTo>
                  <a:pt x="525596" y="3273272"/>
                  <a:pt x="520470" y="3275475"/>
                  <a:pt x="516964" y="3279880"/>
                </a:cubicBezTo>
                <a:lnTo>
                  <a:pt x="505904" y="3283117"/>
                </a:lnTo>
                <a:lnTo>
                  <a:pt x="504825" y="3282038"/>
                </a:lnTo>
                <a:lnTo>
                  <a:pt x="504825" y="3278801"/>
                </a:lnTo>
                <a:lnTo>
                  <a:pt x="519256" y="3261402"/>
                </a:lnTo>
                <a:cubicBezTo>
                  <a:pt x="519256" y="3259155"/>
                  <a:pt x="520695" y="3257311"/>
                  <a:pt x="523572" y="3255873"/>
                </a:cubicBezTo>
                <a:lnTo>
                  <a:pt x="524651" y="3255873"/>
                </a:lnTo>
                <a:lnTo>
                  <a:pt x="524651" y="3258031"/>
                </a:lnTo>
                <a:lnTo>
                  <a:pt x="528023" y="3255873"/>
                </a:lnTo>
                <a:lnTo>
                  <a:pt x="529102" y="3256952"/>
                </a:lnTo>
                <a:lnTo>
                  <a:pt x="530181" y="3255873"/>
                </a:lnTo>
                <a:lnTo>
                  <a:pt x="530181" y="3254794"/>
                </a:lnTo>
                <a:lnTo>
                  <a:pt x="526944" y="3251557"/>
                </a:lnTo>
                <a:lnTo>
                  <a:pt x="552301" y="3208127"/>
                </a:lnTo>
                <a:cubicBezTo>
                  <a:pt x="552301" y="3204170"/>
                  <a:pt x="553739" y="3200484"/>
                  <a:pt x="556617" y="3197067"/>
                </a:cubicBezTo>
                <a:lnTo>
                  <a:pt x="556617" y="3195988"/>
                </a:lnTo>
                <a:cubicBezTo>
                  <a:pt x="556617" y="3194549"/>
                  <a:pt x="554459" y="3193470"/>
                  <a:pt x="550143" y="3192751"/>
                </a:cubicBezTo>
                <a:cubicBezTo>
                  <a:pt x="549423" y="3194909"/>
                  <a:pt x="547176" y="3195988"/>
                  <a:pt x="543399" y="3195988"/>
                </a:cubicBezTo>
                <a:lnTo>
                  <a:pt x="541241" y="3195988"/>
                </a:lnTo>
                <a:lnTo>
                  <a:pt x="525865" y="3192751"/>
                </a:lnTo>
                <a:lnTo>
                  <a:pt x="519256" y="3194909"/>
                </a:lnTo>
                <a:lnTo>
                  <a:pt x="518043" y="3193830"/>
                </a:lnTo>
                <a:lnTo>
                  <a:pt x="518043" y="3191672"/>
                </a:lnTo>
                <a:cubicBezTo>
                  <a:pt x="518043" y="3189514"/>
                  <a:pt x="521729" y="3187716"/>
                  <a:pt x="529102" y="3186277"/>
                </a:cubicBezTo>
                <a:lnTo>
                  <a:pt x="536790" y="3187356"/>
                </a:lnTo>
                <a:lnTo>
                  <a:pt x="543399" y="3185198"/>
                </a:lnTo>
                <a:lnTo>
                  <a:pt x="547850" y="3187356"/>
                </a:lnTo>
                <a:cubicBezTo>
                  <a:pt x="559629" y="3187356"/>
                  <a:pt x="565519" y="3185917"/>
                  <a:pt x="565519" y="3183040"/>
                </a:cubicBezTo>
                <a:lnTo>
                  <a:pt x="561068" y="3160111"/>
                </a:lnTo>
                <a:cubicBezTo>
                  <a:pt x="554504" y="3159212"/>
                  <a:pt x="551222" y="3158133"/>
                  <a:pt x="551222" y="3156874"/>
                </a:cubicBezTo>
                <a:lnTo>
                  <a:pt x="551222" y="3154716"/>
                </a:lnTo>
                <a:lnTo>
                  <a:pt x="553380" y="3152288"/>
                </a:lnTo>
                <a:lnTo>
                  <a:pt x="559989" y="3152288"/>
                </a:lnTo>
                <a:lnTo>
                  <a:pt x="559989" y="3151209"/>
                </a:lnTo>
                <a:cubicBezTo>
                  <a:pt x="559989" y="3149411"/>
                  <a:pt x="556707" y="3147972"/>
                  <a:pt x="550143" y="3146893"/>
                </a:cubicBezTo>
                <a:lnTo>
                  <a:pt x="547850" y="3140419"/>
                </a:lnTo>
                <a:lnTo>
                  <a:pt x="549064" y="3139340"/>
                </a:lnTo>
                <a:lnTo>
                  <a:pt x="549064" y="3138261"/>
                </a:lnTo>
                <a:lnTo>
                  <a:pt x="543399" y="3126122"/>
                </a:lnTo>
                <a:cubicBezTo>
                  <a:pt x="544928" y="3121627"/>
                  <a:pt x="546816" y="3119109"/>
                  <a:pt x="549064" y="3118569"/>
                </a:cubicBezTo>
                <a:cubicBezTo>
                  <a:pt x="549064" y="3098968"/>
                  <a:pt x="542050" y="3089166"/>
                  <a:pt x="528023" y="3089166"/>
                </a:cubicBezTo>
                <a:cubicBezTo>
                  <a:pt x="522178" y="3089166"/>
                  <a:pt x="519256" y="3088087"/>
                  <a:pt x="519256" y="3085929"/>
                </a:cubicBezTo>
                <a:lnTo>
                  <a:pt x="519256" y="3083771"/>
                </a:lnTo>
                <a:lnTo>
                  <a:pt x="521414" y="3081613"/>
                </a:lnTo>
                <a:lnTo>
                  <a:pt x="526944" y="3081613"/>
                </a:lnTo>
                <a:lnTo>
                  <a:pt x="531260" y="3082692"/>
                </a:lnTo>
                <a:cubicBezTo>
                  <a:pt x="536925" y="3081793"/>
                  <a:pt x="540971" y="3080355"/>
                  <a:pt x="543399" y="3078376"/>
                </a:cubicBezTo>
                <a:lnTo>
                  <a:pt x="550143" y="3078376"/>
                </a:lnTo>
                <a:lnTo>
                  <a:pt x="563226" y="3081613"/>
                </a:lnTo>
                <a:cubicBezTo>
                  <a:pt x="564934" y="3081613"/>
                  <a:pt x="566058" y="3078287"/>
                  <a:pt x="566598" y="3071633"/>
                </a:cubicBezTo>
                <a:lnTo>
                  <a:pt x="564305" y="3065159"/>
                </a:lnTo>
                <a:lnTo>
                  <a:pt x="565519" y="3059764"/>
                </a:lnTo>
                <a:cubicBezTo>
                  <a:pt x="564889" y="3054189"/>
                  <a:pt x="563406" y="3050233"/>
                  <a:pt x="561068" y="3047895"/>
                </a:cubicBezTo>
                <a:cubicBezTo>
                  <a:pt x="561068" y="3043579"/>
                  <a:pt x="563631" y="3040252"/>
                  <a:pt x="568756" y="3037914"/>
                </a:cubicBezTo>
                <a:lnTo>
                  <a:pt x="576579" y="3038993"/>
                </a:lnTo>
                <a:lnTo>
                  <a:pt x="584266" y="3038993"/>
                </a:lnTo>
                <a:cubicBezTo>
                  <a:pt x="589392" y="3042410"/>
                  <a:pt x="598563" y="3045377"/>
                  <a:pt x="611781" y="3047895"/>
                </a:cubicBezTo>
                <a:lnTo>
                  <a:pt x="618390" y="3054369"/>
                </a:lnTo>
                <a:lnTo>
                  <a:pt x="618390" y="3056527"/>
                </a:lnTo>
                <a:lnTo>
                  <a:pt x="612860" y="3061922"/>
                </a:lnTo>
                <a:lnTo>
                  <a:pt x="615153" y="3070554"/>
                </a:lnTo>
                <a:lnTo>
                  <a:pt x="611781" y="3080534"/>
                </a:lnTo>
                <a:cubicBezTo>
                  <a:pt x="615827" y="3080534"/>
                  <a:pt x="623560" y="3073971"/>
                  <a:pt x="634980" y="3060843"/>
                </a:cubicBezTo>
                <a:lnTo>
                  <a:pt x="636059" y="3060843"/>
                </a:lnTo>
                <a:lnTo>
                  <a:pt x="656020" y="3070554"/>
                </a:lnTo>
                <a:lnTo>
                  <a:pt x="657099" y="3070554"/>
                </a:lnTo>
                <a:lnTo>
                  <a:pt x="658179" y="3069475"/>
                </a:lnTo>
                <a:lnTo>
                  <a:pt x="658179" y="3068396"/>
                </a:lnTo>
                <a:lnTo>
                  <a:pt x="654941" y="3057606"/>
                </a:lnTo>
                <a:lnTo>
                  <a:pt x="658179" y="3055448"/>
                </a:lnTo>
                <a:cubicBezTo>
                  <a:pt x="662764" y="3057965"/>
                  <a:pt x="671980" y="3060843"/>
                  <a:pt x="685828" y="3064080"/>
                </a:cubicBezTo>
                <a:lnTo>
                  <a:pt x="689065" y="3065159"/>
                </a:lnTo>
                <a:lnTo>
                  <a:pt x="692303" y="3064080"/>
                </a:lnTo>
                <a:lnTo>
                  <a:pt x="697832" y="3074060"/>
                </a:lnTo>
                <a:lnTo>
                  <a:pt x="696753" y="3079455"/>
                </a:lnTo>
                <a:lnTo>
                  <a:pt x="697832" y="3079455"/>
                </a:lnTo>
                <a:cubicBezTo>
                  <a:pt x="699270" y="3079455"/>
                  <a:pt x="699990" y="3076129"/>
                  <a:pt x="699990" y="3069475"/>
                </a:cubicBezTo>
                <a:lnTo>
                  <a:pt x="704441" y="3066238"/>
                </a:lnTo>
                <a:lnTo>
                  <a:pt x="710105" y="3067317"/>
                </a:lnTo>
                <a:lnTo>
                  <a:pt x="711184" y="3066238"/>
                </a:lnTo>
                <a:lnTo>
                  <a:pt x="711184" y="3065159"/>
                </a:lnTo>
                <a:lnTo>
                  <a:pt x="710105" y="3058685"/>
                </a:lnTo>
                <a:cubicBezTo>
                  <a:pt x="720356" y="3054189"/>
                  <a:pt x="725481" y="3048704"/>
                  <a:pt x="725481" y="3042230"/>
                </a:cubicBezTo>
                <a:close/>
                <a:moveTo>
                  <a:pt x="2630460" y="3033035"/>
                </a:moveTo>
                <a:lnTo>
                  <a:pt x="2630460" y="3034114"/>
                </a:lnTo>
                <a:lnTo>
                  <a:pt x="2632618" y="3034114"/>
                </a:lnTo>
                <a:lnTo>
                  <a:pt x="2632618" y="3033035"/>
                </a:lnTo>
                <a:close/>
                <a:moveTo>
                  <a:pt x="2736877" y="3028719"/>
                </a:moveTo>
                <a:lnTo>
                  <a:pt x="2740114" y="3031956"/>
                </a:lnTo>
                <a:lnTo>
                  <a:pt x="2740114" y="3030877"/>
                </a:lnTo>
                <a:lnTo>
                  <a:pt x="2737955" y="3028719"/>
                </a:lnTo>
                <a:close/>
                <a:moveTo>
                  <a:pt x="2622771" y="3028719"/>
                </a:moveTo>
                <a:lnTo>
                  <a:pt x="2622771" y="3030877"/>
                </a:lnTo>
                <a:lnTo>
                  <a:pt x="2624930" y="3030877"/>
                </a:lnTo>
                <a:close/>
                <a:moveTo>
                  <a:pt x="2687917" y="3026561"/>
                </a:moveTo>
                <a:lnTo>
                  <a:pt x="2686837" y="3027640"/>
                </a:lnTo>
                <a:lnTo>
                  <a:pt x="2686837" y="3029798"/>
                </a:lnTo>
                <a:lnTo>
                  <a:pt x="2690209" y="3033035"/>
                </a:lnTo>
                <a:lnTo>
                  <a:pt x="2692367" y="3030877"/>
                </a:lnTo>
                <a:cubicBezTo>
                  <a:pt x="2691829" y="3028719"/>
                  <a:pt x="2690344" y="3027280"/>
                  <a:pt x="2687917" y="3026561"/>
                </a:cubicBezTo>
                <a:close/>
                <a:moveTo>
                  <a:pt x="2608745" y="3026561"/>
                </a:moveTo>
                <a:lnTo>
                  <a:pt x="2608745" y="3028719"/>
                </a:lnTo>
                <a:lnTo>
                  <a:pt x="2617376" y="3036272"/>
                </a:lnTo>
                <a:lnTo>
                  <a:pt x="2619535" y="3036272"/>
                </a:lnTo>
                <a:close/>
                <a:moveTo>
                  <a:pt x="2615218" y="3025482"/>
                </a:moveTo>
                <a:lnTo>
                  <a:pt x="2615218" y="3026561"/>
                </a:lnTo>
                <a:lnTo>
                  <a:pt x="2617376" y="3026561"/>
                </a:lnTo>
                <a:lnTo>
                  <a:pt x="2617376" y="3025482"/>
                </a:lnTo>
                <a:close/>
                <a:moveTo>
                  <a:pt x="7103393" y="3024919"/>
                </a:moveTo>
                <a:lnTo>
                  <a:pt x="7102314" y="3025998"/>
                </a:lnTo>
                <a:lnTo>
                  <a:pt x="7102314" y="3029235"/>
                </a:lnTo>
                <a:cubicBezTo>
                  <a:pt x="7103753" y="3032203"/>
                  <a:pt x="7105911" y="3033686"/>
                  <a:pt x="7108788" y="3033686"/>
                </a:cubicBezTo>
                <a:lnTo>
                  <a:pt x="7112025" y="3032607"/>
                </a:lnTo>
                <a:lnTo>
                  <a:pt x="7112025" y="3030314"/>
                </a:lnTo>
                <a:cubicBezTo>
                  <a:pt x="7112025" y="3028516"/>
                  <a:pt x="7109148" y="3026718"/>
                  <a:pt x="7103393" y="3024919"/>
                </a:cubicBezTo>
                <a:close/>
                <a:moveTo>
                  <a:pt x="2629382" y="3024403"/>
                </a:moveTo>
                <a:cubicBezTo>
                  <a:pt x="2629382" y="3025842"/>
                  <a:pt x="2630460" y="3026561"/>
                  <a:pt x="2632618" y="3026561"/>
                </a:cubicBezTo>
                <a:lnTo>
                  <a:pt x="2633697" y="3026561"/>
                </a:lnTo>
                <a:lnTo>
                  <a:pt x="2633697" y="3025482"/>
                </a:lnTo>
                <a:close/>
                <a:moveTo>
                  <a:pt x="2575026" y="3022245"/>
                </a:moveTo>
                <a:lnTo>
                  <a:pt x="2575026" y="3024403"/>
                </a:lnTo>
                <a:lnTo>
                  <a:pt x="2576104" y="3024403"/>
                </a:lnTo>
                <a:lnTo>
                  <a:pt x="2576104" y="3022245"/>
                </a:lnTo>
                <a:close/>
                <a:moveTo>
                  <a:pt x="2618456" y="3021166"/>
                </a:moveTo>
                <a:lnTo>
                  <a:pt x="2618456" y="3024403"/>
                </a:lnTo>
                <a:lnTo>
                  <a:pt x="2619535" y="3024403"/>
                </a:lnTo>
                <a:lnTo>
                  <a:pt x="2620613" y="3021166"/>
                </a:lnTo>
                <a:close/>
                <a:moveTo>
                  <a:pt x="2623851" y="3010241"/>
                </a:moveTo>
                <a:lnTo>
                  <a:pt x="2629382" y="3014557"/>
                </a:lnTo>
                <a:lnTo>
                  <a:pt x="2628302" y="3015636"/>
                </a:lnTo>
                <a:lnTo>
                  <a:pt x="2626009" y="3015636"/>
                </a:lnTo>
                <a:lnTo>
                  <a:pt x="2624930" y="3014557"/>
                </a:lnTo>
                <a:lnTo>
                  <a:pt x="2623851" y="3015636"/>
                </a:lnTo>
                <a:lnTo>
                  <a:pt x="2622771" y="3015636"/>
                </a:lnTo>
                <a:lnTo>
                  <a:pt x="2620613" y="3013478"/>
                </a:lnTo>
                <a:close/>
                <a:moveTo>
                  <a:pt x="2610903" y="3008083"/>
                </a:moveTo>
                <a:lnTo>
                  <a:pt x="2613062" y="3010241"/>
                </a:lnTo>
                <a:lnTo>
                  <a:pt x="2615218" y="3008083"/>
                </a:lnTo>
                <a:close/>
                <a:moveTo>
                  <a:pt x="3609760" y="2998902"/>
                </a:moveTo>
                <a:lnTo>
                  <a:pt x="3609760" y="2999981"/>
                </a:lnTo>
                <a:lnTo>
                  <a:pt x="3611918" y="2999981"/>
                </a:lnTo>
                <a:lnTo>
                  <a:pt x="3611918" y="2998902"/>
                </a:lnTo>
                <a:close/>
                <a:moveTo>
                  <a:pt x="5182148" y="2993777"/>
                </a:moveTo>
                <a:lnTo>
                  <a:pt x="5182148" y="2997014"/>
                </a:lnTo>
                <a:lnTo>
                  <a:pt x="5184306" y="2997014"/>
                </a:lnTo>
                <a:lnTo>
                  <a:pt x="5183227" y="2993777"/>
                </a:lnTo>
                <a:close/>
                <a:moveTo>
                  <a:pt x="2618456" y="2991763"/>
                </a:moveTo>
                <a:lnTo>
                  <a:pt x="2618456" y="2993921"/>
                </a:lnTo>
                <a:lnTo>
                  <a:pt x="2619535" y="2993921"/>
                </a:lnTo>
                <a:lnTo>
                  <a:pt x="2619535" y="2991763"/>
                </a:lnTo>
                <a:close/>
                <a:moveTo>
                  <a:pt x="2631539" y="2990684"/>
                </a:moveTo>
                <a:lnTo>
                  <a:pt x="2631539" y="2992842"/>
                </a:lnTo>
                <a:lnTo>
                  <a:pt x="2632618" y="2992842"/>
                </a:lnTo>
                <a:lnTo>
                  <a:pt x="2632618" y="2990684"/>
                </a:lnTo>
                <a:close/>
                <a:moveTo>
                  <a:pt x="5179990" y="2988382"/>
                </a:moveTo>
                <a:lnTo>
                  <a:pt x="5179990" y="2992698"/>
                </a:lnTo>
                <a:lnTo>
                  <a:pt x="5181069" y="2992698"/>
                </a:lnTo>
                <a:lnTo>
                  <a:pt x="5181069" y="2988382"/>
                </a:lnTo>
                <a:close/>
                <a:moveTo>
                  <a:pt x="5130490" y="2985145"/>
                </a:moveTo>
                <a:lnTo>
                  <a:pt x="5127253" y="2989461"/>
                </a:lnTo>
                <a:lnTo>
                  <a:pt x="5127253" y="2990540"/>
                </a:lnTo>
                <a:lnTo>
                  <a:pt x="5133727" y="2997014"/>
                </a:lnTo>
                <a:lnTo>
                  <a:pt x="5135885" y="2997014"/>
                </a:lnTo>
                <a:cubicBezTo>
                  <a:pt x="5131569" y="2994676"/>
                  <a:pt x="5129411" y="2991799"/>
                  <a:pt x="5129411" y="2988382"/>
                </a:cubicBezTo>
                <a:cubicBezTo>
                  <a:pt x="5129411" y="2986943"/>
                  <a:pt x="5130490" y="2986224"/>
                  <a:pt x="5132648" y="2986224"/>
                </a:cubicBezTo>
                <a:lnTo>
                  <a:pt x="5132648" y="2985145"/>
                </a:lnTo>
                <a:close/>
                <a:moveTo>
                  <a:pt x="5793659" y="2981908"/>
                </a:moveTo>
                <a:lnTo>
                  <a:pt x="5793659" y="2985145"/>
                </a:lnTo>
                <a:lnTo>
                  <a:pt x="5794738" y="2985145"/>
                </a:lnTo>
                <a:lnTo>
                  <a:pt x="5794738" y="2981908"/>
                </a:lnTo>
                <a:close/>
                <a:moveTo>
                  <a:pt x="5169200" y="2981908"/>
                </a:moveTo>
                <a:lnTo>
                  <a:pt x="5169200" y="2984066"/>
                </a:lnTo>
                <a:lnTo>
                  <a:pt x="5171358" y="2984066"/>
                </a:lnTo>
                <a:lnTo>
                  <a:pt x="5171358" y="2981908"/>
                </a:lnTo>
                <a:close/>
                <a:moveTo>
                  <a:pt x="2597820" y="2977736"/>
                </a:moveTo>
                <a:lnTo>
                  <a:pt x="2595662" y="2985289"/>
                </a:lnTo>
                <a:lnTo>
                  <a:pt x="2595662" y="2988526"/>
                </a:lnTo>
                <a:lnTo>
                  <a:pt x="2601058" y="2983131"/>
                </a:lnTo>
                <a:lnTo>
                  <a:pt x="2601058" y="2980973"/>
                </a:lnTo>
                <a:close/>
                <a:moveTo>
                  <a:pt x="5720017" y="2977592"/>
                </a:moveTo>
                <a:lnTo>
                  <a:pt x="5720017" y="2979750"/>
                </a:lnTo>
                <a:lnTo>
                  <a:pt x="5721096" y="2979750"/>
                </a:lnTo>
                <a:lnTo>
                  <a:pt x="5721096" y="2977592"/>
                </a:lnTo>
                <a:close/>
                <a:moveTo>
                  <a:pt x="5155307" y="2977592"/>
                </a:moveTo>
                <a:lnTo>
                  <a:pt x="5153149" y="2979750"/>
                </a:lnTo>
                <a:lnTo>
                  <a:pt x="5153149" y="2984066"/>
                </a:lnTo>
                <a:lnTo>
                  <a:pt x="5155307" y="2986224"/>
                </a:lnTo>
                <a:lnTo>
                  <a:pt x="5157465" y="2986224"/>
                </a:lnTo>
                <a:lnTo>
                  <a:pt x="5159623" y="2981908"/>
                </a:lnTo>
                <a:lnTo>
                  <a:pt x="5159623" y="2979750"/>
                </a:lnTo>
                <a:lnTo>
                  <a:pt x="5157465" y="2977592"/>
                </a:lnTo>
                <a:close/>
                <a:moveTo>
                  <a:pt x="3719009" y="2977322"/>
                </a:moveTo>
                <a:lnTo>
                  <a:pt x="3716851" y="2979480"/>
                </a:lnTo>
                <a:lnTo>
                  <a:pt x="3716851" y="2981638"/>
                </a:lnTo>
                <a:lnTo>
                  <a:pt x="3724404" y="2983796"/>
                </a:lnTo>
                <a:lnTo>
                  <a:pt x="3724404" y="2979480"/>
                </a:lnTo>
                <a:lnTo>
                  <a:pt x="3722246" y="2977322"/>
                </a:lnTo>
                <a:close/>
                <a:moveTo>
                  <a:pt x="3193413" y="2976513"/>
                </a:moveTo>
                <a:lnTo>
                  <a:pt x="3193413" y="2978671"/>
                </a:lnTo>
                <a:lnTo>
                  <a:pt x="3194492" y="2978671"/>
                </a:lnTo>
                <a:lnTo>
                  <a:pt x="3194492" y="2976513"/>
                </a:lnTo>
                <a:close/>
                <a:moveTo>
                  <a:pt x="8692775" y="2975569"/>
                </a:moveTo>
                <a:cubicBezTo>
                  <a:pt x="8688459" y="2975929"/>
                  <a:pt x="8686301" y="2977008"/>
                  <a:pt x="8686301" y="2978806"/>
                </a:cubicBezTo>
                <a:lnTo>
                  <a:pt x="8686301" y="2979885"/>
                </a:lnTo>
                <a:lnTo>
                  <a:pt x="8687380" y="2979885"/>
                </a:lnTo>
                <a:lnTo>
                  <a:pt x="8692775" y="2978806"/>
                </a:lnTo>
                <a:close/>
                <a:moveTo>
                  <a:pt x="9286078" y="2973057"/>
                </a:moveTo>
                <a:lnTo>
                  <a:pt x="9283920" y="2975215"/>
                </a:lnTo>
                <a:lnTo>
                  <a:pt x="9286078" y="2975215"/>
                </a:lnTo>
                <a:close/>
                <a:moveTo>
                  <a:pt x="3200966" y="2972197"/>
                </a:moveTo>
                <a:lnTo>
                  <a:pt x="3200966" y="2976513"/>
                </a:lnTo>
                <a:lnTo>
                  <a:pt x="3202045" y="2981908"/>
                </a:lnTo>
                <a:lnTo>
                  <a:pt x="3203124" y="2981908"/>
                </a:lnTo>
                <a:lnTo>
                  <a:pt x="3203124" y="2980829"/>
                </a:lnTo>
                <a:lnTo>
                  <a:pt x="3202045" y="2979750"/>
                </a:lnTo>
                <a:lnTo>
                  <a:pt x="3202045" y="2978671"/>
                </a:lnTo>
                <a:lnTo>
                  <a:pt x="3203124" y="2975434"/>
                </a:lnTo>
                <a:lnTo>
                  <a:pt x="3202045" y="2972197"/>
                </a:lnTo>
                <a:close/>
                <a:moveTo>
                  <a:pt x="3733036" y="2971792"/>
                </a:moveTo>
                <a:lnTo>
                  <a:pt x="3730878" y="2979480"/>
                </a:lnTo>
                <a:lnTo>
                  <a:pt x="3730878" y="2982717"/>
                </a:lnTo>
                <a:lnTo>
                  <a:pt x="3731957" y="2982717"/>
                </a:lnTo>
                <a:cubicBezTo>
                  <a:pt x="3731957" y="2979121"/>
                  <a:pt x="3733036" y="2975479"/>
                  <a:pt x="3735194" y="2971792"/>
                </a:cubicBezTo>
                <a:close/>
                <a:moveTo>
                  <a:pt x="7240426" y="2969216"/>
                </a:moveTo>
                <a:cubicBezTo>
                  <a:pt x="7247260" y="2969216"/>
                  <a:pt x="7258050" y="2979421"/>
                  <a:pt x="7272796" y="2999832"/>
                </a:cubicBezTo>
                <a:cubicBezTo>
                  <a:pt x="7277832" y="3001990"/>
                  <a:pt x="7280350" y="3005272"/>
                  <a:pt x="7280350" y="3009678"/>
                </a:cubicBezTo>
                <a:lnTo>
                  <a:pt x="7271718" y="3013994"/>
                </a:lnTo>
                <a:lnTo>
                  <a:pt x="7262006" y="3012915"/>
                </a:lnTo>
                <a:lnTo>
                  <a:pt x="7260928" y="3012915"/>
                </a:lnTo>
                <a:lnTo>
                  <a:pt x="7258770" y="3015073"/>
                </a:lnTo>
                <a:lnTo>
                  <a:pt x="7245821" y="3013994"/>
                </a:lnTo>
                <a:lnTo>
                  <a:pt x="7244742" y="3013994"/>
                </a:lnTo>
                <a:lnTo>
                  <a:pt x="7238268" y="3015073"/>
                </a:lnTo>
                <a:lnTo>
                  <a:pt x="7230715" y="3012915"/>
                </a:lnTo>
                <a:lnTo>
                  <a:pt x="7224241" y="3013994"/>
                </a:lnTo>
                <a:cubicBezTo>
                  <a:pt x="7223162" y="3011117"/>
                  <a:pt x="7222083" y="3009678"/>
                  <a:pt x="7221004" y="3009678"/>
                </a:cubicBezTo>
                <a:lnTo>
                  <a:pt x="7221004" y="3011836"/>
                </a:lnTo>
                <a:lnTo>
                  <a:pt x="7222083" y="3015073"/>
                </a:lnTo>
                <a:lnTo>
                  <a:pt x="7201582" y="3021682"/>
                </a:lnTo>
                <a:lnTo>
                  <a:pt x="7199424" y="3021682"/>
                </a:lnTo>
                <a:lnTo>
                  <a:pt x="7182160" y="3022761"/>
                </a:lnTo>
                <a:cubicBezTo>
                  <a:pt x="7178743" y="3020513"/>
                  <a:pt x="7175506" y="3019389"/>
                  <a:pt x="7172449" y="3019389"/>
                </a:cubicBezTo>
                <a:lnTo>
                  <a:pt x="7159501" y="3020603"/>
                </a:lnTo>
                <a:lnTo>
                  <a:pt x="7156264" y="3019389"/>
                </a:lnTo>
                <a:cubicBezTo>
                  <a:pt x="7137562" y="3024695"/>
                  <a:pt x="7128210" y="3029820"/>
                  <a:pt x="7128210" y="3034765"/>
                </a:cubicBezTo>
                <a:lnTo>
                  <a:pt x="7131447" y="3041239"/>
                </a:lnTo>
                <a:lnTo>
                  <a:pt x="7135763" y="3040160"/>
                </a:lnTo>
                <a:lnTo>
                  <a:pt x="7156264" y="3041239"/>
                </a:lnTo>
                <a:lnTo>
                  <a:pt x="7170291" y="3041239"/>
                </a:lnTo>
                <a:lnTo>
                  <a:pt x="7184318" y="3045690"/>
                </a:lnTo>
                <a:lnTo>
                  <a:pt x="7185397" y="3044611"/>
                </a:lnTo>
                <a:lnTo>
                  <a:pt x="7194029" y="3044611"/>
                </a:lnTo>
                <a:cubicBezTo>
                  <a:pt x="7196367" y="3044611"/>
                  <a:pt x="7198885" y="3043487"/>
                  <a:pt x="7201582" y="3041239"/>
                </a:cubicBezTo>
                <a:lnTo>
                  <a:pt x="7209135" y="3041239"/>
                </a:lnTo>
                <a:cubicBezTo>
                  <a:pt x="7213991" y="3041959"/>
                  <a:pt x="7216508" y="3043083"/>
                  <a:pt x="7216688" y="3044611"/>
                </a:cubicBezTo>
                <a:lnTo>
                  <a:pt x="7223162" y="3042318"/>
                </a:lnTo>
                <a:lnTo>
                  <a:pt x="7229636" y="3044611"/>
                </a:lnTo>
                <a:lnTo>
                  <a:pt x="7237189" y="3044611"/>
                </a:lnTo>
                <a:lnTo>
                  <a:pt x="7247979" y="3041239"/>
                </a:lnTo>
                <a:cubicBezTo>
                  <a:pt x="7250497" y="3041239"/>
                  <a:pt x="7253374" y="3042723"/>
                  <a:pt x="7256612" y="3045690"/>
                </a:cubicBezTo>
                <a:lnTo>
                  <a:pt x="7258770" y="3045690"/>
                </a:lnTo>
                <a:lnTo>
                  <a:pt x="7284666" y="3020603"/>
                </a:lnTo>
                <a:lnTo>
                  <a:pt x="7284666" y="3018310"/>
                </a:lnTo>
                <a:lnTo>
                  <a:pt x="7283586" y="3012915"/>
                </a:lnTo>
                <a:lnTo>
                  <a:pt x="7291140" y="3006306"/>
                </a:lnTo>
                <a:cubicBezTo>
                  <a:pt x="7293837" y="3006306"/>
                  <a:pt x="7295636" y="3013950"/>
                  <a:pt x="7296534" y="3029235"/>
                </a:cubicBezTo>
                <a:cubicBezTo>
                  <a:pt x="7299412" y="3030674"/>
                  <a:pt x="7300850" y="3032517"/>
                  <a:pt x="7300850" y="3034765"/>
                </a:cubicBezTo>
                <a:lnTo>
                  <a:pt x="7299772" y="3035844"/>
                </a:lnTo>
                <a:lnTo>
                  <a:pt x="7299772" y="3036923"/>
                </a:lnTo>
                <a:cubicBezTo>
                  <a:pt x="7299772" y="3038542"/>
                  <a:pt x="7302649" y="3041104"/>
                  <a:pt x="7308404" y="3044611"/>
                </a:cubicBezTo>
                <a:cubicBezTo>
                  <a:pt x="7308404" y="3048567"/>
                  <a:pt x="7309842" y="3052929"/>
                  <a:pt x="7312720" y="3057694"/>
                </a:cubicBezTo>
                <a:lnTo>
                  <a:pt x="7312720" y="3058773"/>
                </a:lnTo>
                <a:cubicBezTo>
                  <a:pt x="7308224" y="3065877"/>
                  <a:pt x="7303188" y="3071316"/>
                  <a:pt x="7297614" y="3075093"/>
                </a:cubicBezTo>
                <a:cubicBezTo>
                  <a:pt x="7297614" y="3078780"/>
                  <a:pt x="7293298" y="3081342"/>
                  <a:pt x="7284666" y="3082781"/>
                </a:cubicBezTo>
                <a:lnTo>
                  <a:pt x="7280350" y="3081702"/>
                </a:lnTo>
                <a:lnTo>
                  <a:pt x="7258770" y="3086018"/>
                </a:lnTo>
                <a:lnTo>
                  <a:pt x="7258770" y="3088176"/>
                </a:lnTo>
                <a:cubicBezTo>
                  <a:pt x="7262546" y="3096628"/>
                  <a:pt x="7269739" y="3102473"/>
                  <a:pt x="7280350" y="3105710"/>
                </a:cubicBezTo>
                <a:lnTo>
                  <a:pt x="7286824" y="3112319"/>
                </a:lnTo>
                <a:lnTo>
                  <a:pt x="7286824" y="3116635"/>
                </a:lnTo>
                <a:cubicBezTo>
                  <a:pt x="7281788" y="3121760"/>
                  <a:pt x="7279270" y="3127964"/>
                  <a:pt x="7279270" y="3135247"/>
                </a:cubicBezTo>
                <a:lnTo>
                  <a:pt x="7284666" y="3154804"/>
                </a:lnTo>
                <a:lnTo>
                  <a:pt x="7284666" y="3163571"/>
                </a:lnTo>
                <a:lnTo>
                  <a:pt x="7279270" y="3201741"/>
                </a:lnTo>
                <a:cubicBezTo>
                  <a:pt x="7279270" y="3205787"/>
                  <a:pt x="7280709" y="3210553"/>
                  <a:pt x="7283586" y="3216038"/>
                </a:cubicBezTo>
                <a:cubicBezTo>
                  <a:pt x="7283586" y="3221073"/>
                  <a:pt x="7278551" y="3224355"/>
                  <a:pt x="7268480" y="3225884"/>
                </a:cubicBezTo>
                <a:lnTo>
                  <a:pt x="7262006" y="3229121"/>
                </a:lnTo>
                <a:lnTo>
                  <a:pt x="7250137" y="3228042"/>
                </a:lnTo>
                <a:lnTo>
                  <a:pt x="7249058" y="3228042"/>
                </a:lnTo>
                <a:cubicBezTo>
                  <a:pt x="7246720" y="3228042"/>
                  <a:pt x="7244203" y="3229121"/>
                  <a:pt x="7241505" y="3231279"/>
                </a:cubicBezTo>
                <a:cubicBezTo>
                  <a:pt x="7235751" y="3229480"/>
                  <a:pt x="7232873" y="3228042"/>
                  <a:pt x="7232873" y="3226963"/>
                </a:cubicBezTo>
                <a:lnTo>
                  <a:pt x="7237189" y="3226963"/>
                </a:lnTo>
                <a:lnTo>
                  <a:pt x="7237189" y="3225884"/>
                </a:lnTo>
                <a:cubicBezTo>
                  <a:pt x="7233593" y="3225884"/>
                  <a:pt x="7231794" y="3224400"/>
                  <a:pt x="7231794" y="3221433"/>
                </a:cubicBezTo>
                <a:lnTo>
                  <a:pt x="7232873" y="3216038"/>
                </a:lnTo>
                <a:lnTo>
                  <a:pt x="7227478" y="3217117"/>
                </a:lnTo>
                <a:lnTo>
                  <a:pt x="7223162" y="3217117"/>
                </a:lnTo>
                <a:lnTo>
                  <a:pt x="7221004" y="3214959"/>
                </a:lnTo>
                <a:lnTo>
                  <a:pt x="7222083" y="3214959"/>
                </a:lnTo>
                <a:lnTo>
                  <a:pt x="7219925" y="3209429"/>
                </a:lnTo>
                <a:lnTo>
                  <a:pt x="7221004" y="3206192"/>
                </a:lnTo>
                <a:lnTo>
                  <a:pt x="7229636" y="3208350"/>
                </a:lnTo>
                <a:lnTo>
                  <a:pt x="7232873" y="3207271"/>
                </a:lnTo>
                <a:lnTo>
                  <a:pt x="7239347" y="3209429"/>
                </a:lnTo>
                <a:lnTo>
                  <a:pt x="7244742" y="3209429"/>
                </a:lnTo>
                <a:lnTo>
                  <a:pt x="7244742" y="3208350"/>
                </a:lnTo>
                <a:cubicBezTo>
                  <a:pt x="7236830" y="3207451"/>
                  <a:pt x="7232873" y="3205652"/>
                  <a:pt x="7232873" y="3202955"/>
                </a:cubicBezTo>
                <a:cubicBezTo>
                  <a:pt x="7232873" y="3198909"/>
                  <a:pt x="7231794" y="3196346"/>
                  <a:pt x="7229636" y="3195267"/>
                </a:cubicBezTo>
                <a:lnTo>
                  <a:pt x="7230715" y="3187579"/>
                </a:lnTo>
                <a:lnTo>
                  <a:pt x="7230715" y="3181105"/>
                </a:lnTo>
                <a:cubicBezTo>
                  <a:pt x="7227838" y="3181105"/>
                  <a:pt x="7226399" y="3179981"/>
                  <a:pt x="7226399" y="3177733"/>
                </a:cubicBezTo>
                <a:lnTo>
                  <a:pt x="7226399" y="3173417"/>
                </a:lnTo>
                <a:lnTo>
                  <a:pt x="7231794" y="3166808"/>
                </a:lnTo>
                <a:lnTo>
                  <a:pt x="7231794" y="3165729"/>
                </a:lnTo>
                <a:lnTo>
                  <a:pt x="7228557" y="3165729"/>
                </a:lnTo>
                <a:cubicBezTo>
                  <a:pt x="7225860" y="3167977"/>
                  <a:pt x="7222623" y="3169101"/>
                  <a:pt x="7218846" y="3169101"/>
                </a:cubicBezTo>
                <a:lnTo>
                  <a:pt x="7209135" y="3169101"/>
                </a:lnTo>
                <a:cubicBezTo>
                  <a:pt x="7205898" y="3169101"/>
                  <a:pt x="7202661" y="3167258"/>
                  <a:pt x="7199424" y="3163571"/>
                </a:cubicBezTo>
                <a:lnTo>
                  <a:pt x="7198345" y="3164650"/>
                </a:lnTo>
                <a:lnTo>
                  <a:pt x="7197266" y="3164650"/>
                </a:lnTo>
                <a:lnTo>
                  <a:pt x="7185397" y="3162492"/>
                </a:lnTo>
                <a:lnTo>
                  <a:pt x="7172449" y="3162492"/>
                </a:lnTo>
                <a:cubicBezTo>
                  <a:pt x="7170112" y="3162492"/>
                  <a:pt x="7167594" y="3163571"/>
                  <a:pt x="7164896" y="3165729"/>
                </a:cubicBezTo>
                <a:lnTo>
                  <a:pt x="7161659" y="3165729"/>
                </a:lnTo>
                <a:lnTo>
                  <a:pt x="7155185" y="3163571"/>
                </a:lnTo>
                <a:cubicBezTo>
                  <a:pt x="7147992" y="3165370"/>
                  <a:pt x="7144395" y="3166808"/>
                  <a:pt x="7144395" y="3167887"/>
                </a:cubicBezTo>
                <a:lnTo>
                  <a:pt x="7144395" y="3174496"/>
                </a:lnTo>
                <a:cubicBezTo>
                  <a:pt x="7144395" y="3187624"/>
                  <a:pt x="7141878" y="3194188"/>
                  <a:pt x="7136842" y="3194188"/>
                </a:cubicBezTo>
                <a:cubicBezTo>
                  <a:pt x="7136842" y="3199043"/>
                  <a:pt x="7141878" y="3204124"/>
                  <a:pt x="7151948" y="3209429"/>
                </a:cubicBezTo>
                <a:cubicBezTo>
                  <a:pt x="7157523" y="3209429"/>
                  <a:pt x="7162559" y="3207990"/>
                  <a:pt x="7167054" y="3205113"/>
                </a:cubicBezTo>
                <a:cubicBezTo>
                  <a:pt x="7171550" y="3207990"/>
                  <a:pt x="7178743" y="3209429"/>
                  <a:pt x="7188634" y="3209429"/>
                </a:cubicBezTo>
                <a:lnTo>
                  <a:pt x="7192950" y="3208350"/>
                </a:lnTo>
                <a:lnTo>
                  <a:pt x="7201582" y="3210508"/>
                </a:lnTo>
                <a:lnTo>
                  <a:pt x="7202661" y="3210508"/>
                </a:lnTo>
                <a:lnTo>
                  <a:pt x="7216688" y="3205113"/>
                </a:lnTo>
                <a:lnTo>
                  <a:pt x="7221004" y="3214959"/>
                </a:lnTo>
                <a:lnTo>
                  <a:pt x="7219925" y="3216038"/>
                </a:lnTo>
                <a:lnTo>
                  <a:pt x="7216688" y="3216038"/>
                </a:lnTo>
                <a:lnTo>
                  <a:pt x="7216688" y="3213745"/>
                </a:lnTo>
                <a:lnTo>
                  <a:pt x="7208056" y="3216038"/>
                </a:lnTo>
                <a:lnTo>
                  <a:pt x="7188634" y="3216038"/>
                </a:lnTo>
                <a:cubicBezTo>
                  <a:pt x="7186656" y="3216038"/>
                  <a:pt x="7185577" y="3214195"/>
                  <a:pt x="7185397" y="3210508"/>
                </a:cubicBezTo>
                <a:lnTo>
                  <a:pt x="7184318" y="3210508"/>
                </a:lnTo>
                <a:cubicBezTo>
                  <a:pt x="7184318" y="3213655"/>
                  <a:pt x="7179643" y="3216577"/>
                  <a:pt x="7170291" y="3219275"/>
                </a:cubicBezTo>
                <a:cubicBezTo>
                  <a:pt x="7167954" y="3217117"/>
                  <a:pt x="7162199" y="3215678"/>
                  <a:pt x="7153027" y="3214959"/>
                </a:cubicBezTo>
                <a:lnTo>
                  <a:pt x="7150869" y="3217117"/>
                </a:lnTo>
                <a:lnTo>
                  <a:pt x="7149790" y="3217117"/>
                </a:lnTo>
                <a:lnTo>
                  <a:pt x="7146553" y="3214959"/>
                </a:lnTo>
                <a:lnTo>
                  <a:pt x="7144395" y="3214959"/>
                </a:lnTo>
                <a:cubicBezTo>
                  <a:pt x="7142957" y="3214959"/>
                  <a:pt x="7142237" y="3216038"/>
                  <a:pt x="7142237" y="3218196"/>
                </a:cubicBezTo>
                <a:lnTo>
                  <a:pt x="7143316" y="3219275"/>
                </a:lnTo>
                <a:lnTo>
                  <a:pt x="7143316" y="3220354"/>
                </a:lnTo>
                <a:cubicBezTo>
                  <a:pt x="7143316" y="3226019"/>
                  <a:pt x="7139000" y="3229301"/>
                  <a:pt x="7130368" y="3230200"/>
                </a:cubicBezTo>
                <a:cubicBezTo>
                  <a:pt x="7124613" y="3229660"/>
                  <a:pt x="7121736" y="3228941"/>
                  <a:pt x="7121736" y="3228042"/>
                </a:cubicBezTo>
                <a:lnTo>
                  <a:pt x="7120657" y="3229121"/>
                </a:lnTo>
                <a:lnTo>
                  <a:pt x="7112025" y="3229121"/>
                </a:lnTo>
                <a:lnTo>
                  <a:pt x="7105551" y="3230200"/>
                </a:lnTo>
                <a:cubicBezTo>
                  <a:pt x="7100516" y="3230200"/>
                  <a:pt x="7097279" y="3222197"/>
                  <a:pt x="7095840" y="3206192"/>
                </a:cubicBezTo>
                <a:lnTo>
                  <a:pt x="7095840" y="3205113"/>
                </a:lnTo>
                <a:lnTo>
                  <a:pt x="7097998" y="3196346"/>
                </a:lnTo>
                <a:lnTo>
                  <a:pt x="7097998" y="3193109"/>
                </a:lnTo>
                <a:lnTo>
                  <a:pt x="7095840" y="3175575"/>
                </a:lnTo>
                <a:lnTo>
                  <a:pt x="7097998" y="3162492"/>
                </a:lnTo>
                <a:lnTo>
                  <a:pt x="7096919" y="3161413"/>
                </a:lnTo>
                <a:lnTo>
                  <a:pt x="7096919" y="3160334"/>
                </a:lnTo>
                <a:lnTo>
                  <a:pt x="7099077" y="3151567"/>
                </a:lnTo>
                <a:lnTo>
                  <a:pt x="7095840" y="3142800"/>
                </a:lnTo>
                <a:lnTo>
                  <a:pt x="7095840" y="3128638"/>
                </a:lnTo>
                <a:lnTo>
                  <a:pt x="7094761" y="3122030"/>
                </a:lnTo>
                <a:lnTo>
                  <a:pt x="7096919" y="3111105"/>
                </a:lnTo>
                <a:cubicBezTo>
                  <a:pt x="7095300" y="3111105"/>
                  <a:pt x="7094221" y="3109306"/>
                  <a:pt x="7093682" y="3105710"/>
                </a:cubicBezTo>
                <a:lnTo>
                  <a:pt x="7096919" y="3102473"/>
                </a:lnTo>
                <a:lnTo>
                  <a:pt x="7094761" y="3093706"/>
                </a:lnTo>
                <a:lnTo>
                  <a:pt x="7094761" y="3091548"/>
                </a:lnTo>
                <a:lnTo>
                  <a:pt x="7101235" y="3083860"/>
                </a:lnTo>
                <a:lnTo>
                  <a:pt x="7101235" y="3082781"/>
                </a:lnTo>
                <a:cubicBezTo>
                  <a:pt x="7091704" y="3082781"/>
                  <a:pt x="7085230" y="3075138"/>
                  <a:pt x="7081813" y="3059852"/>
                </a:cubicBezTo>
                <a:lnTo>
                  <a:pt x="7081813" y="3053243"/>
                </a:lnTo>
                <a:cubicBezTo>
                  <a:pt x="7081813" y="3051805"/>
                  <a:pt x="7082892" y="3051085"/>
                  <a:pt x="7085050" y="3051085"/>
                </a:cubicBezTo>
                <a:lnTo>
                  <a:pt x="7085050" y="3047848"/>
                </a:lnTo>
                <a:cubicBezTo>
                  <a:pt x="7081453" y="3043802"/>
                  <a:pt x="7079655" y="3039081"/>
                  <a:pt x="7079655" y="3033686"/>
                </a:cubicBezTo>
                <a:lnTo>
                  <a:pt x="7076418" y="3029235"/>
                </a:lnTo>
                <a:lnTo>
                  <a:pt x="7079655" y="3017231"/>
                </a:lnTo>
                <a:lnTo>
                  <a:pt x="7077497" y="3010757"/>
                </a:lnTo>
                <a:cubicBezTo>
                  <a:pt x="7077497" y="3009229"/>
                  <a:pt x="7078936" y="3008464"/>
                  <a:pt x="7081813" y="3008464"/>
                </a:cubicBezTo>
                <a:lnTo>
                  <a:pt x="7082892" y="3007385"/>
                </a:lnTo>
                <a:lnTo>
                  <a:pt x="7082892" y="3006306"/>
                </a:lnTo>
                <a:cubicBezTo>
                  <a:pt x="7081094" y="3003249"/>
                  <a:pt x="7078936" y="2993808"/>
                  <a:pt x="7076418" y="2977983"/>
                </a:cubicBezTo>
                <a:lnTo>
                  <a:pt x="7079655" y="2974611"/>
                </a:lnTo>
                <a:lnTo>
                  <a:pt x="7081813" y="2974611"/>
                </a:lnTo>
                <a:cubicBezTo>
                  <a:pt x="7084870" y="2974611"/>
                  <a:pt x="7087747" y="2976454"/>
                  <a:pt x="7090445" y="2980141"/>
                </a:cubicBezTo>
                <a:lnTo>
                  <a:pt x="7092603" y="2980141"/>
                </a:lnTo>
                <a:lnTo>
                  <a:pt x="7097998" y="2973532"/>
                </a:lnTo>
                <a:lnTo>
                  <a:pt x="7103393" y="2974611"/>
                </a:lnTo>
                <a:lnTo>
                  <a:pt x="7113104" y="2974611"/>
                </a:lnTo>
                <a:lnTo>
                  <a:pt x="7119578" y="2973532"/>
                </a:lnTo>
                <a:cubicBezTo>
                  <a:pt x="7127491" y="2974521"/>
                  <a:pt x="7131447" y="2978522"/>
                  <a:pt x="7131447" y="2985536"/>
                </a:cubicBezTo>
                <a:lnTo>
                  <a:pt x="7131447" y="2987828"/>
                </a:lnTo>
                <a:cubicBezTo>
                  <a:pt x="7128750" y="2987828"/>
                  <a:pt x="7126951" y="2995112"/>
                  <a:pt x="7126052" y="3009678"/>
                </a:cubicBezTo>
                <a:lnTo>
                  <a:pt x="7127131" y="3009678"/>
                </a:lnTo>
                <a:cubicBezTo>
                  <a:pt x="7133785" y="3007610"/>
                  <a:pt x="7143136" y="3006127"/>
                  <a:pt x="7155185" y="3005227"/>
                </a:cubicBezTo>
                <a:lnTo>
                  <a:pt x="7159501" y="3000911"/>
                </a:lnTo>
                <a:lnTo>
                  <a:pt x="7162738" y="3000911"/>
                </a:lnTo>
                <a:lnTo>
                  <a:pt x="7167054" y="3001990"/>
                </a:lnTo>
                <a:cubicBezTo>
                  <a:pt x="7173708" y="2996146"/>
                  <a:pt x="7178384" y="2993223"/>
                  <a:pt x="7181081" y="2993223"/>
                </a:cubicBezTo>
                <a:cubicBezTo>
                  <a:pt x="7188634" y="2993223"/>
                  <a:pt x="7195108" y="2989942"/>
                  <a:pt x="7200503" y="2983378"/>
                </a:cubicBezTo>
                <a:lnTo>
                  <a:pt x="7202661" y="2983378"/>
                </a:lnTo>
                <a:lnTo>
                  <a:pt x="7211293" y="2985536"/>
                </a:lnTo>
                <a:cubicBezTo>
                  <a:pt x="7211293" y="2980500"/>
                  <a:pt x="7213811" y="2976139"/>
                  <a:pt x="7218846" y="2972453"/>
                </a:cubicBezTo>
                <a:lnTo>
                  <a:pt x="7219925" y="2972453"/>
                </a:lnTo>
                <a:lnTo>
                  <a:pt x="7226399" y="2974611"/>
                </a:lnTo>
                <a:cubicBezTo>
                  <a:pt x="7231794" y="2971014"/>
                  <a:pt x="7236470" y="2969216"/>
                  <a:pt x="7240426" y="2969216"/>
                </a:cubicBezTo>
                <a:close/>
                <a:moveTo>
                  <a:pt x="3183702" y="2968960"/>
                </a:moveTo>
                <a:lnTo>
                  <a:pt x="3183702" y="2971118"/>
                </a:lnTo>
                <a:lnTo>
                  <a:pt x="3184781" y="2971118"/>
                </a:lnTo>
                <a:lnTo>
                  <a:pt x="3184781" y="2968960"/>
                </a:lnTo>
                <a:close/>
                <a:moveTo>
                  <a:pt x="7692971" y="2968555"/>
                </a:moveTo>
                <a:lnTo>
                  <a:pt x="7692971" y="2972871"/>
                </a:lnTo>
                <a:lnTo>
                  <a:pt x="7694050" y="2972871"/>
                </a:lnTo>
                <a:lnTo>
                  <a:pt x="7694050" y="2968555"/>
                </a:lnTo>
                <a:close/>
                <a:moveTo>
                  <a:pt x="3772015" y="2968555"/>
                </a:moveTo>
                <a:cubicBezTo>
                  <a:pt x="3768239" y="2968555"/>
                  <a:pt x="3765721" y="2970039"/>
                  <a:pt x="3764462" y="2973006"/>
                </a:cubicBezTo>
                <a:lnTo>
                  <a:pt x="3769857" y="2973006"/>
                </a:lnTo>
                <a:lnTo>
                  <a:pt x="3772015" y="2970713"/>
                </a:lnTo>
                <a:close/>
                <a:moveTo>
                  <a:pt x="3592496" y="2967476"/>
                </a:moveTo>
                <a:lnTo>
                  <a:pt x="3591417" y="2970713"/>
                </a:lnTo>
                <a:cubicBezTo>
                  <a:pt x="3592855" y="2972242"/>
                  <a:pt x="3597531" y="2973366"/>
                  <a:pt x="3605444" y="2974085"/>
                </a:cubicBezTo>
                <a:lnTo>
                  <a:pt x="3606523" y="2973006"/>
                </a:lnTo>
                <a:lnTo>
                  <a:pt x="3606523" y="2971792"/>
                </a:lnTo>
                <a:cubicBezTo>
                  <a:pt x="3606523" y="2970354"/>
                  <a:pt x="3604005" y="2969634"/>
                  <a:pt x="3598970" y="2969634"/>
                </a:cubicBezTo>
                <a:lnTo>
                  <a:pt x="3596812" y="2967476"/>
                </a:lnTo>
                <a:close/>
                <a:moveTo>
                  <a:pt x="5216676" y="2966937"/>
                </a:moveTo>
                <a:cubicBezTo>
                  <a:pt x="5211641" y="2966937"/>
                  <a:pt x="5205166" y="2970129"/>
                  <a:pt x="5197254" y="2976513"/>
                </a:cubicBezTo>
                <a:lnTo>
                  <a:pt x="5199412" y="2978671"/>
                </a:lnTo>
                <a:lnTo>
                  <a:pt x="5205886" y="2977592"/>
                </a:lnTo>
                <a:lnTo>
                  <a:pt x="5211281" y="2978671"/>
                </a:lnTo>
                <a:cubicBezTo>
                  <a:pt x="5211281" y="2977232"/>
                  <a:pt x="5214113" y="2974040"/>
                  <a:pt x="5219778" y="2969095"/>
                </a:cubicBezTo>
                <a:close/>
                <a:moveTo>
                  <a:pt x="8690617" y="2965858"/>
                </a:moveTo>
                <a:lnTo>
                  <a:pt x="8690617" y="2968016"/>
                </a:lnTo>
                <a:lnTo>
                  <a:pt x="8691696" y="2968016"/>
                </a:lnTo>
                <a:lnTo>
                  <a:pt x="8691696" y="2965858"/>
                </a:lnTo>
                <a:close/>
                <a:moveTo>
                  <a:pt x="5127253" y="2965858"/>
                </a:moveTo>
                <a:lnTo>
                  <a:pt x="5132648" y="2977592"/>
                </a:lnTo>
                <a:lnTo>
                  <a:pt x="5131569" y="2978671"/>
                </a:lnTo>
                <a:lnTo>
                  <a:pt x="5131569" y="2979750"/>
                </a:lnTo>
                <a:lnTo>
                  <a:pt x="5132648" y="2984066"/>
                </a:lnTo>
                <a:lnTo>
                  <a:pt x="5134806" y="2984066"/>
                </a:lnTo>
                <a:lnTo>
                  <a:pt x="5133727" y="2980829"/>
                </a:lnTo>
                <a:lnTo>
                  <a:pt x="5134806" y="2977592"/>
                </a:lnTo>
                <a:lnTo>
                  <a:pt x="5133727" y="2971253"/>
                </a:lnTo>
                <a:lnTo>
                  <a:pt x="5138043" y="2971253"/>
                </a:lnTo>
                <a:lnTo>
                  <a:pt x="5141280" y="2973411"/>
                </a:lnTo>
                <a:lnTo>
                  <a:pt x="5143438" y="2973411"/>
                </a:lnTo>
                <a:lnTo>
                  <a:pt x="5143438" y="2972332"/>
                </a:lnTo>
                <a:cubicBezTo>
                  <a:pt x="5140561" y="2968016"/>
                  <a:pt x="5135166" y="2965858"/>
                  <a:pt x="5127253" y="2965858"/>
                </a:cubicBezTo>
                <a:close/>
                <a:moveTo>
                  <a:pt x="1144931" y="2964914"/>
                </a:moveTo>
                <a:cubicBezTo>
                  <a:pt x="1144571" y="2969050"/>
                  <a:pt x="1143492" y="2972287"/>
                  <a:pt x="1141694" y="2974625"/>
                </a:cubicBezTo>
                <a:lnTo>
                  <a:pt x="1144931" y="2977727"/>
                </a:lnTo>
                <a:lnTo>
                  <a:pt x="1147089" y="2977727"/>
                </a:lnTo>
                <a:cubicBezTo>
                  <a:pt x="1149157" y="2977187"/>
                  <a:pt x="1150911" y="2974714"/>
                  <a:pt x="1152349" y="2970309"/>
                </a:cubicBezTo>
                <a:cubicBezTo>
                  <a:pt x="1150911" y="2967072"/>
                  <a:pt x="1149517" y="2965273"/>
                  <a:pt x="1148169" y="2964914"/>
                </a:cubicBezTo>
                <a:close/>
                <a:moveTo>
                  <a:pt x="8279261" y="2961002"/>
                </a:moveTo>
                <a:lnTo>
                  <a:pt x="8278182" y="2962081"/>
                </a:lnTo>
                <a:lnTo>
                  <a:pt x="8278182" y="2963160"/>
                </a:lnTo>
                <a:lnTo>
                  <a:pt x="8280340" y="2965318"/>
                </a:lnTo>
                <a:lnTo>
                  <a:pt x="8283577" y="2965318"/>
                </a:lnTo>
                <a:lnTo>
                  <a:pt x="8283577" y="2962081"/>
                </a:lnTo>
                <a:close/>
                <a:moveTo>
                  <a:pt x="3689741" y="2959923"/>
                </a:moveTo>
                <a:lnTo>
                  <a:pt x="3690820" y="2961002"/>
                </a:lnTo>
                <a:lnTo>
                  <a:pt x="3690820" y="2962081"/>
                </a:lnTo>
                <a:lnTo>
                  <a:pt x="3689741" y="2963160"/>
                </a:lnTo>
                <a:lnTo>
                  <a:pt x="3687583" y="2963160"/>
                </a:lnTo>
                <a:lnTo>
                  <a:pt x="3687583" y="2962081"/>
                </a:lnTo>
                <a:close/>
                <a:moveTo>
                  <a:pt x="5707204" y="2959519"/>
                </a:moveTo>
                <a:lnTo>
                  <a:pt x="5706125" y="2964779"/>
                </a:lnTo>
                <a:lnTo>
                  <a:pt x="5707204" y="2964779"/>
                </a:lnTo>
                <a:cubicBezTo>
                  <a:pt x="5711430" y="2964779"/>
                  <a:pt x="5714622" y="2967971"/>
                  <a:pt x="5716780" y="2974355"/>
                </a:cubicBezTo>
                <a:lnTo>
                  <a:pt x="5717859" y="2974355"/>
                </a:lnTo>
                <a:lnTo>
                  <a:pt x="5717859" y="2969095"/>
                </a:lnTo>
                <a:lnTo>
                  <a:pt x="5716780" y="2970174"/>
                </a:lnTo>
                <a:lnTo>
                  <a:pt x="5715701" y="2970174"/>
                </a:lnTo>
                <a:lnTo>
                  <a:pt x="5708283" y="2959519"/>
                </a:lnTo>
                <a:close/>
                <a:moveTo>
                  <a:pt x="5269412" y="2959384"/>
                </a:moveTo>
                <a:lnTo>
                  <a:pt x="5271435" y="2961542"/>
                </a:lnTo>
                <a:lnTo>
                  <a:pt x="5271435" y="2959384"/>
                </a:lnTo>
                <a:close/>
                <a:moveTo>
                  <a:pt x="3103317" y="2959384"/>
                </a:moveTo>
                <a:lnTo>
                  <a:pt x="3103317" y="2961542"/>
                </a:lnTo>
                <a:lnTo>
                  <a:pt x="3104396" y="2961542"/>
                </a:lnTo>
                <a:lnTo>
                  <a:pt x="3104396" y="2959384"/>
                </a:lnTo>
                <a:close/>
                <a:moveTo>
                  <a:pt x="579141" y="2958440"/>
                </a:moveTo>
                <a:lnTo>
                  <a:pt x="579141" y="2960463"/>
                </a:lnTo>
                <a:lnTo>
                  <a:pt x="584266" y="2963565"/>
                </a:lnTo>
                <a:lnTo>
                  <a:pt x="586290" y="2963565"/>
                </a:lnTo>
                <a:lnTo>
                  <a:pt x="586290" y="2961542"/>
                </a:lnTo>
                <a:cubicBezTo>
                  <a:pt x="582872" y="2961542"/>
                  <a:pt x="581164" y="2960508"/>
                  <a:pt x="581164" y="2958440"/>
                </a:cubicBezTo>
                <a:close/>
                <a:moveTo>
                  <a:pt x="3194492" y="2958305"/>
                </a:moveTo>
                <a:lnTo>
                  <a:pt x="3193413" y="2959384"/>
                </a:lnTo>
                <a:lnTo>
                  <a:pt x="3193413" y="2966937"/>
                </a:lnTo>
                <a:lnTo>
                  <a:pt x="3198808" y="2966937"/>
                </a:lnTo>
                <a:lnTo>
                  <a:pt x="3198808" y="2962621"/>
                </a:lnTo>
                <a:close/>
                <a:moveTo>
                  <a:pt x="3078634" y="2957226"/>
                </a:moveTo>
                <a:lnTo>
                  <a:pt x="3077555" y="2960463"/>
                </a:lnTo>
                <a:lnTo>
                  <a:pt x="3080792" y="2960463"/>
                </a:lnTo>
                <a:lnTo>
                  <a:pt x="3080792" y="2959384"/>
                </a:lnTo>
                <a:close/>
                <a:moveTo>
                  <a:pt x="2595662" y="2955886"/>
                </a:moveTo>
                <a:lnTo>
                  <a:pt x="2595662" y="2957100"/>
                </a:lnTo>
                <a:lnTo>
                  <a:pt x="2598899" y="2957100"/>
                </a:lnTo>
                <a:lnTo>
                  <a:pt x="2598899" y="2955886"/>
                </a:lnTo>
                <a:close/>
                <a:moveTo>
                  <a:pt x="8269550" y="2955607"/>
                </a:moveTo>
                <a:lnTo>
                  <a:pt x="8268470" y="2956686"/>
                </a:lnTo>
                <a:lnTo>
                  <a:pt x="8268470" y="2957765"/>
                </a:lnTo>
                <a:lnTo>
                  <a:pt x="8271708" y="2959923"/>
                </a:lnTo>
                <a:lnTo>
                  <a:pt x="8273866" y="2957765"/>
                </a:lnTo>
                <a:lnTo>
                  <a:pt x="8273866" y="2956686"/>
                </a:lnTo>
                <a:close/>
                <a:moveTo>
                  <a:pt x="5714622" y="2955203"/>
                </a:moveTo>
                <a:lnTo>
                  <a:pt x="5714622" y="2959519"/>
                </a:lnTo>
                <a:cubicBezTo>
                  <a:pt x="5715161" y="2963745"/>
                  <a:pt x="5716240" y="2965858"/>
                  <a:pt x="5717859" y="2965858"/>
                </a:cubicBezTo>
                <a:lnTo>
                  <a:pt x="5715701" y="2955203"/>
                </a:lnTo>
                <a:close/>
                <a:moveTo>
                  <a:pt x="3099001" y="2953989"/>
                </a:moveTo>
                <a:lnTo>
                  <a:pt x="3099001" y="2955068"/>
                </a:lnTo>
                <a:lnTo>
                  <a:pt x="3101159" y="2957226"/>
                </a:lnTo>
                <a:lnTo>
                  <a:pt x="3101159" y="2956147"/>
                </a:lnTo>
                <a:close/>
                <a:moveTo>
                  <a:pt x="9123418" y="2951342"/>
                </a:moveTo>
                <a:cubicBezTo>
                  <a:pt x="9121260" y="2951972"/>
                  <a:pt x="9119462" y="2954535"/>
                  <a:pt x="9118023" y="2959030"/>
                </a:cubicBezTo>
                <a:lnTo>
                  <a:pt x="9122339" y="2962267"/>
                </a:lnTo>
                <a:lnTo>
                  <a:pt x="9127734" y="2956872"/>
                </a:lnTo>
                <a:lnTo>
                  <a:pt x="9127734" y="2955793"/>
                </a:lnTo>
                <a:close/>
                <a:moveTo>
                  <a:pt x="3071081" y="2950887"/>
                </a:moveTo>
                <a:cubicBezTo>
                  <a:pt x="3069642" y="2950887"/>
                  <a:pt x="3068204" y="2954438"/>
                  <a:pt x="3066765" y="2961542"/>
                </a:cubicBezTo>
                <a:lnTo>
                  <a:pt x="3066765" y="2964779"/>
                </a:lnTo>
                <a:lnTo>
                  <a:pt x="3071081" y="2964779"/>
                </a:lnTo>
                <a:lnTo>
                  <a:pt x="3072160" y="2955068"/>
                </a:lnTo>
                <a:close/>
                <a:moveTo>
                  <a:pt x="2721636" y="2950491"/>
                </a:moveTo>
                <a:lnTo>
                  <a:pt x="2721636" y="2952649"/>
                </a:lnTo>
                <a:lnTo>
                  <a:pt x="2723793" y="2950491"/>
                </a:lnTo>
                <a:close/>
                <a:moveTo>
                  <a:pt x="5268333" y="2949673"/>
                </a:moveTo>
                <a:lnTo>
                  <a:pt x="5266175" y="2951831"/>
                </a:lnTo>
                <a:lnTo>
                  <a:pt x="5266175" y="2952910"/>
                </a:lnTo>
                <a:lnTo>
                  <a:pt x="5268333" y="2952910"/>
                </a:lnTo>
                <a:lnTo>
                  <a:pt x="5270356" y="2950752"/>
                </a:lnTo>
                <a:lnTo>
                  <a:pt x="5270356" y="2949673"/>
                </a:lnTo>
                <a:close/>
                <a:moveTo>
                  <a:pt x="560663" y="2948189"/>
                </a:moveTo>
                <a:lnTo>
                  <a:pt x="560663" y="2949133"/>
                </a:lnTo>
                <a:lnTo>
                  <a:pt x="562686" y="2949133"/>
                </a:lnTo>
                <a:lnTo>
                  <a:pt x="562686" y="2948189"/>
                </a:lnTo>
                <a:close/>
                <a:moveTo>
                  <a:pt x="569835" y="2947110"/>
                </a:moveTo>
                <a:cubicBezTo>
                  <a:pt x="568486" y="2949898"/>
                  <a:pt x="566463" y="2951291"/>
                  <a:pt x="563765" y="2951291"/>
                </a:cubicBezTo>
                <a:lnTo>
                  <a:pt x="563765" y="2953314"/>
                </a:lnTo>
                <a:lnTo>
                  <a:pt x="564710" y="2953314"/>
                </a:lnTo>
                <a:lnTo>
                  <a:pt x="569835" y="2949133"/>
                </a:lnTo>
                <a:lnTo>
                  <a:pt x="570914" y="2949133"/>
                </a:lnTo>
                <a:cubicBezTo>
                  <a:pt x="571903" y="2949133"/>
                  <a:pt x="573611" y="2951561"/>
                  <a:pt x="576039" y="2956416"/>
                </a:cubicBezTo>
                <a:lnTo>
                  <a:pt x="577118" y="2956416"/>
                </a:lnTo>
                <a:cubicBezTo>
                  <a:pt x="577118" y="2952640"/>
                  <a:pt x="574690" y="2949538"/>
                  <a:pt x="569835" y="2947110"/>
                </a:cubicBezTo>
                <a:close/>
                <a:moveTo>
                  <a:pt x="6750707" y="2944868"/>
                </a:moveTo>
                <a:lnTo>
                  <a:pt x="6750707" y="2945947"/>
                </a:lnTo>
                <a:lnTo>
                  <a:pt x="6752866" y="2945947"/>
                </a:lnTo>
                <a:lnTo>
                  <a:pt x="6752866" y="2944868"/>
                </a:lnTo>
                <a:close/>
                <a:moveTo>
                  <a:pt x="6697836" y="2944868"/>
                </a:moveTo>
                <a:lnTo>
                  <a:pt x="6697836" y="2948105"/>
                </a:lnTo>
                <a:lnTo>
                  <a:pt x="6699994" y="2945947"/>
                </a:lnTo>
                <a:lnTo>
                  <a:pt x="6699994" y="2944868"/>
                </a:lnTo>
                <a:close/>
                <a:moveTo>
                  <a:pt x="6661150" y="2944868"/>
                </a:moveTo>
                <a:lnTo>
                  <a:pt x="6661150" y="2945947"/>
                </a:lnTo>
                <a:lnTo>
                  <a:pt x="6664387" y="2949184"/>
                </a:lnTo>
                <a:lnTo>
                  <a:pt x="6664387" y="2944868"/>
                </a:lnTo>
                <a:close/>
                <a:moveTo>
                  <a:pt x="6651439" y="2944868"/>
                </a:moveTo>
                <a:lnTo>
                  <a:pt x="6651439" y="2945947"/>
                </a:lnTo>
                <a:lnTo>
                  <a:pt x="6653597" y="2945947"/>
                </a:lnTo>
                <a:lnTo>
                  <a:pt x="6653597" y="2944868"/>
                </a:lnTo>
                <a:close/>
                <a:moveTo>
                  <a:pt x="6642807" y="2944868"/>
                </a:moveTo>
                <a:lnTo>
                  <a:pt x="6642807" y="2947026"/>
                </a:lnTo>
                <a:lnTo>
                  <a:pt x="6646044" y="2947026"/>
                </a:lnTo>
                <a:lnTo>
                  <a:pt x="6646044" y="2944868"/>
                </a:lnTo>
                <a:close/>
                <a:moveTo>
                  <a:pt x="574960" y="2944008"/>
                </a:moveTo>
                <a:lnTo>
                  <a:pt x="574960" y="2947110"/>
                </a:lnTo>
                <a:lnTo>
                  <a:pt x="578062" y="2950212"/>
                </a:lnTo>
                <a:lnTo>
                  <a:pt x="579141" y="2950212"/>
                </a:lnTo>
                <a:lnTo>
                  <a:pt x="579141" y="2946166"/>
                </a:lnTo>
                <a:lnTo>
                  <a:pt x="577118" y="2944008"/>
                </a:lnTo>
                <a:close/>
                <a:moveTo>
                  <a:pt x="715365" y="2943064"/>
                </a:moveTo>
                <a:lnTo>
                  <a:pt x="712263" y="2946166"/>
                </a:lnTo>
                <a:lnTo>
                  <a:pt x="712263" y="2949133"/>
                </a:lnTo>
                <a:lnTo>
                  <a:pt x="713342" y="2949133"/>
                </a:lnTo>
                <a:lnTo>
                  <a:pt x="715365" y="2945087"/>
                </a:lnTo>
                <a:close/>
                <a:moveTo>
                  <a:pt x="3086053" y="2942255"/>
                </a:moveTo>
                <a:lnTo>
                  <a:pt x="3086053" y="2943334"/>
                </a:lnTo>
                <a:lnTo>
                  <a:pt x="3095764" y="2949808"/>
                </a:lnTo>
                <a:lnTo>
                  <a:pt x="3095764" y="2948729"/>
                </a:lnTo>
                <a:lnTo>
                  <a:pt x="3087132" y="2942255"/>
                </a:lnTo>
                <a:close/>
                <a:moveTo>
                  <a:pt x="3595733" y="2941580"/>
                </a:moveTo>
                <a:lnTo>
                  <a:pt x="3595733" y="2942659"/>
                </a:lnTo>
                <a:lnTo>
                  <a:pt x="3597891" y="2942659"/>
                </a:lnTo>
                <a:lnTo>
                  <a:pt x="3597891" y="2941580"/>
                </a:lnTo>
                <a:close/>
                <a:moveTo>
                  <a:pt x="3194492" y="2941176"/>
                </a:moveTo>
                <a:lnTo>
                  <a:pt x="3194492" y="2944413"/>
                </a:lnTo>
                <a:lnTo>
                  <a:pt x="3196650" y="2942255"/>
                </a:lnTo>
                <a:lnTo>
                  <a:pt x="3195571" y="2941176"/>
                </a:lnTo>
                <a:close/>
                <a:moveTo>
                  <a:pt x="1128746" y="2940231"/>
                </a:moveTo>
                <a:lnTo>
                  <a:pt x="1128746" y="2941310"/>
                </a:lnTo>
                <a:lnTo>
                  <a:pt x="1133062" y="2941310"/>
                </a:lnTo>
                <a:lnTo>
                  <a:pt x="1133062" y="2940231"/>
                </a:lnTo>
                <a:close/>
                <a:moveTo>
                  <a:pt x="8706937" y="2939962"/>
                </a:moveTo>
                <a:lnTo>
                  <a:pt x="8706937" y="2941041"/>
                </a:lnTo>
                <a:lnTo>
                  <a:pt x="8709095" y="2941041"/>
                </a:lnTo>
                <a:lnTo>
                  <a:pt x="8709095" y="2939962"/>
                </a:lnTo>
                <a:close/>
                <a:moveTo>
                  <a:pt x="8136562" y="2939422"/>
                </a:moveTo>
                <a:lnTo>
                  <a:pt x="8136562" y="2941580"/>
                </a:lnTo>
                <a:lnTo>
                  <a:pt x="8138720" y="2943738"/>
                </a:lnTo>
                <a:lnTo>
                  <a:pt x="8138720" y="2941580"/>
                </a:lnTo>
                <a:close/>
                <a:moveTo>
                  <a:pt x="723593" y="2938883"/>
                </a:moveTo>
                <a:cubicBezTo>
                  <a:pt x="723593" y="2944008"/>
                  <a:pt x="721210" y="2947110"/>
                  <a:pt x="716444" y="2948189"/>
                </a:cubicBezTo>
                <a:lnTo>
                  <a:pt x="716444" y="2949133"/>
                </a:lnTo>
                <a:lnTo>
                  <a:pt x="722515" y="2950212"/>
                </a:lnTo>
                <a:lnTo>
                  <a:pt x="721570" y="2949133"/>
                </a:lnTo>
                <a:lnTo>
                  <a:pt x="721570" y="2948189"/>
                </a:lnTo>
                <a:lnTo>
                  <a:pt x="724537" y="2943064"/>
                </a:lnTo>
                <a:lnTo>
                  <a:pt x="724537" y="2938883"/>
                </a:lnTo>
                <a:close/>
                <a:moveTo>
                  <a:pt x="6763656" y="2938394"/>
                </a:moveTo>
                <a:lnTo>
                  <a:pt x="6763656" y="2939473"/>
                </a:lnTo>
                <a:lnTo>
                  <a:pt x="6765814" y="2939473"/>
                </a:lnTo>
                <a:lnTo>
                  <a:pt x="6765814" y="2938394"/>
                </a:lnTo>
                <a:close/>
                <a:moveTo>
                  <a:pt x="7673684" y="2937399"/>
                </a:moveTo>
                <a:lnTo>
                  <a:pt x="7673684" y="2939557"/>
                </a:lnTo>
                <a:cubicBezTo>
                  <a:pt x="7674223" y="2943873"/>
                  <a:pt x="7675302" y="2946031"/>
                  <a:pt x="7676921" y="2946031"/>
                </a:cubicBezTo>
                <a:lnTo>
                  <a:pt x="7678000" y="2946031"/>
                </a:lnTo>
                <a:lnTo>
                  <a:pt x="7681237" y="2942794"/>
                </a:lnTo>
                <a:lnTo>
                  <a:pt x="7681237" y="2940636"/>
                </a:lnTo>
                <a:lnTo>
                  <a:pt x="7678000" y="2937399"/>
                </a:lnTo>
                <a:close/>
                <a:moveTo>
                  <a:pt x="6801421" y="2937315"/>
                </a:moveTo>
                <a:lnTo>
                  <a:pt x="6803579" y="2937315"/>
                </a:lnTo>
                <a:lnTo>
                  <a:pt x="6803579" y="2939473"/>
                </a:lnTo>
                <a:close/>
                <a:moveTo>
                  <a:pt x="8245812" y="2937264"/>
                </a:moveTo>
                <a:lnTo>
                  <a:pt x="8243654" y="2939422"/>
                </a:lnTo>
                <a:lnTo>
                  <a:pt x="8243654" y="2944817"/>
                </a:lnTo>
                <a:lnTo>
                  <a:pt x="8257680" y="2948054"/>
                </a:lnTo>
                <a:lnTo>
                  <a:pt x="8256602" y="2952370"/>
                </a:lnTo>
                <a:lnTo>
                  <a:pt x="8256602" y="2956686"/>
                </a:lnTo>
                <a:lnTo>
                  <a:pt x="8257680" y="2956686"/>
                </a:lnTo>
                <a:cubicBezTo>
                  <a:pt x="8257680" y="2952550"/>
                  <a:pt x="8258760" y="2949313"/>
                  <a:pt x="8260918" y="2946975"/>
                </a:cubicBezTo>
                <a:lnTo>
                  <a:pt x="8260918" y="2944817"/>
                </a:lnTo>
                <a:cubicBezTo>
                  <a:pt x="8257501" y="2944817"/>
                  <a:pt x="8254264" y="2942300"/>
                  <a:pt x="8251206" y="2937264"/>
                </a:cubicBezTo>
                <a:close/>
                <a:moveTo>
                  <a:pt x="7787518" y="2936320"/>
                </a:moveTo>
                <a:lnTo>
                  <a:pt x="7787518" y="2937399"/>
                </a:lnTo>
                <a:lnTo>
                  <a:pt x="7789676" y="2937399"/>
                </a:lnTo>
                <a:lnTo>
                  <a:pt x="7789676" y="2936320"/>
                </a:lnTo>
                <a:close/>
                <a:moveTo>
                  <a:pt x="3735194" y="2935106"/>
                </a:moveTo>
                <a:lnTo>
                  <a:pt x="3733036" y="2938343"/>
                </a:lnTo>
                <a:lnTo>
                  <a:pt x="3733036" y="2941580"/>
                </a:lnTo>
                <a:lnTo>
                  <a:pt x="3735194" y="2941580"/>
                </a:lnTo>
                <a:lnTo>
                  <a:pt x="3737352" y="2939422"/>
                </a:lnTo>
                <a:lnTo>
                  <a:pt x="3737352" y="2937264"/>
                </a:lnTo>
                <a:close/>
                <a:moveTo>
                  <a:pt x="5083149" y="2934567"/>
                </a:moveTo>
                <a:lnTo>
                  <a:pt x="5083149" y="2938883"/>
                </a:lnTo>
                <a:lnTo>
                  <a:pt x="5085307" y="2938883"/>
                </a:lnTo>
                <a:lnTo>
                  <a:pt x="5085307" y="2937804"/>
                </a:lnTo>
                <a:lnTo>
                  <a:pt x="5084228" y="2934567"/>
                </a:lnTo>
                <a:close/>
                <a:moveTo>
                  <a:pt x="9228621" y="2934078"/>
                </a:moveTo>
                <a:lnTo>
                  <a:pt x="9228621" y="2935157"/>
                </a:lnTo>
                <a:lnTo>
                  <a:pt x="9231858" y="2935157"/>
                </a:lnTo>
                <a:lnTo>
                  <a:pt x="9231858" y="2934078"/>
                </a:lnTo>
                <a:close/>
                <a:moveTo>
                  <a:pt x="727639" y="2933757"/>
                </a:moveTo>
                <a:lnTo>
                  <a:pt x="727639" y="2935915"/>
                </a:lnTo>
                <a:lnTo>
                  <a:pt x="728718" y="2935915"/>
                </a:lnTo>
                <a:lnTo>
                  <a:pt x="728718" y="2933757"/>
                </a:lnTo>
                <a:close/>
                <a:moveTo>
                  <a:pt x="5178911" y="2933488"/>
                </a:moveTo>
                <a:lnTo>
                  <a:pt x="5178911" y="2934567"/>
                </a:lnTo>
                <a:lnTo>
                  <a:pt x="5182148" y="2935646"/>
                </a:lnTo>
                <a:lnTo>
                  <a:pt x="5183227" y="2935646"/>
                </a:lnTo>
                <a:lnTo>
                  <a:pt x="5183227" y="2934567"/>
                </a:lnTo>
                <a:lnTo>
                  <a:pt x="5179990" y="2933488"/>
                </a:lnTo>
                <a:close/>
                <a:moveTo>
                  <a:pt x="5068043" y="2933488"/>
                </a:moveTo>
                <a:lnTo>
                  <a:pt x="5068043" y="2934567"/>
                </a:lnTo>
                <a:lnTo>
                  <a:pt x="5070201" y="2934567"/>
                </a:lnTo>
                <a:lnTo>
                  <a:pt x="5070201" y="2933488"/>
                </a:lnTo>
                <a:close/>
                <a:moveTo>
                  <a:pt x="5064806" y="2933488"/>
                </a:moveTo>
                <a:lnTo>
                  <a:pt x="5064806" y="2934567"/>
                </a:lnTo>
                <a:lnTo>
                  <a:pt x="5066964" y="2934567"/>
                </a:lnTo>
                <a:lnTo>
                  <a:pt x="5066964" y="2933488"/>
                </a:lnTo>
                <a:close/>
                <a:moveTo>
                  <a:pt x="6706468" y="2932999"/>
                </a:moveTo>
                <a:lnTo>
                  <a:pt x="6706468" y="2935157"/>
                </a:lnTo>
                <a:lnTo>
                  <a:pt x="6709705" y="2935157"/>
                </a:lnTo>
                <a:lnTo>
                  <a:pt x="6709705" y="2934078"/>
                </a:lnTo>
                <a:close/>
                <a:moveTo>
                  <a:pt x="3186939" y="2932678"/>
                </a:moveTo>
                <a:cubicBezTo>
                  <a:pt x="3183702" y="2934117"/>
                  <a:pt x="3181904" y="2935556"/>
                  <a:pt x="3181544" y="2936994"/>
                </a:cubicBezTo>
                <a:lnTo>
                  <a:pt x="3185860" y="2941176"/>
                </a:lnTo>
                <a:lnTo>
                  <a:pt x="3191255" y="2934836"/>
                </a:lnTo>
                <a:close/>
                <a:moveTo>
                  <a:pt x="6625543" y="2931920"/>
                </a:moveTo>
                <a:lnTo>
                  <a:pt x="6625543" y="2934078"/>
                </a:lnTo>
                <a:lnTo>
                  <a:pt x="6626622" y="2934078"/>
                </a:lnTo>
                <a:lnTo>
                  <a:pt x="6626622" y="2931920"/>
                </a:lnTo>
                <a:close/>
                <a:moveTo>
                  <a:pt x="3199887" y="2931599"/>
                </a:moveTo>
                <a:lnTo>
                  <a:pt x="3193413" y="2933757"/>
                </a:lnTo>
                <a:lnTo>
                  <a:pt x="3195571" y="2939017"/>
                </a:lnTo>
                <a:lnTo>
                  <a:pt x="3200966" y="2933757"/>
                </a:lnTo>
                <a:lnTo>
                  <a:pt x="3200966" y="2931599"/>
                </a:lnTo>
                <a:close/>
                <a:moveTo>
                  <a:pt x="9218775" y="2929762"/>
                </a:moveTo>
                <a:lnTo>
                  <a:pt x="9218775" y="2930841"/>
                </a:lnTo>
                <a:cubicBezTo>
                  <a:pt x="9221653" y="2936416"/>
                  <a:pt x="9224575" y="2940013"/>
                  <a:pt x="9227542" y="2941631"/>
                </a:cubicBezTo>
                <a:lnTo>
                  <a:pt x="9228621" y="2941631"/>
                </a:lnTo>
                <a:cubicBezTo>
                  <a:pt x="9228621" y="2933719"/>
                  <a:pt x="9226059" y="2929762"/>
                  <a:pt x="9220933" y="2929762"/>
                </a:cubicBezTo>
                <a:close/>
                <a:moveTo>
                  <a:pt x="717389" y="2929711"/>
                </a:moveTo>
                <a:lnTo>
                  <a:pt x="715365" y="2932813"/>
                </a:lnTo>
                <a:lnTo>
                  <a:pt x="715365" y="2938883"/>
                </a:lnTo>
                <a:lnTo>
                  <a:pt x="717389" y="2941041"/>
                </a:lnTo>
                <a:lnTo>
                  <a:pt x="718469" y="2935915"/>
                </a:lnTo>
                <a:lnTo>
                  <a:pt x="717389" y="2934836"/>
                </a:lnTo>
                <a:lnTo>
                  <a:pt x="717389" y="2933757"/>
                </a:lnTo>
                <a:lnTo>
                  <a:pt x="719412" y="2930790"/>
                </a:lnTo>
                <a:lnTo>
                  <a:pt x="718469" y="2929711"/>
                </a:lnTo>
                <a:close/>
                <a:moveTo>
                  <a:pt x="5175674" y="2929172"/>
                </a:moveTo>
                <a:lnTo>
                  <a:pt x="5175674" y="2931330"/>
                </a:lnTo>
                <a:lnTo>
                  <a:pt x="5176753" y="2931330"/>
                </a:lnTo>
                <a:lnTo>
                  <a:pt x="5176753" y="2929172"/>
                </a:lnTo>
                <a:close/>
                <a:moveTo>
                  <a:pt x="5076675" y="2929172"/>
                </a:moveTo>
                <a:lnTo>
                  <a:pt x="5076675" y="2930251"/>
                </a:lnTo>
                <a:lnTo>
                  <a:pt x="5079912" y="2930251"/>
                </a:lnTo>
                <a:lnTo>
                  <a:pt x="5079912" y="2929172"/>
                </a:lnTo>
                <a:close/>
                <a:moveTo>
                  <a:pt x="3096843" y="2927283"/>
                </a:moveTo>
                <a:lnTo>
                  <a:pt x="3096843" y="2929441"/>
                </a:lnTo>
                <a:lnTo>
                  <a:pt x="3100080" y="2929441"/>
                </a:lnTo>
                <a:lnTo>
                  <a:pt x="3100080" y="2927283"/>
                </a:lnTo>
                <a:close/>
                <a:moveTo>
                  <a:pt x="2571788" y="2925539"/>
                </a:moveTo>
                <a:lnTo>
                  <a:pt x="2568552" y="2928776"/>
                </a:lnTo>
                <a:lnTo>
                  <a:pt x="2568552" y="2929855"/>
                </a:lnTo>
                <a:lnTo>
                  <a:pt x="2570709" y="2932013"/>
                </a:lnTo>
                <a:lnTo>
                  <a:pt x="2575026" y="2926618"/>
                </a:lnTo>
                <a:lnTo>
                  <a:pt x="2575026" y="2925539"/>
                </a:lnTo>
                <a:close/>
                <a:moveTo>
                  <a:pt x="9219854" y="2925446"/>
                </a:moveTo>
                <a:lnTo>
                  <a:pt x="9219854" y="2926525"/>
                </a:lnTo>
                <a:lnTo>
                  <a:pt x="9222012" y="2926525"/>
                </a:lnTo>
                <a:lnTo>
                  <a:pt x="9222012" y="2925446"/>
                </a:lnTo>
                <a:close/>
                <a:moveTo>
                  <a:pt x="2687917" y="2924460"/>
                </a:moveTo>
                <a:cubicBezTo>
                  <a:pt x="2685220" y="2926079"/>
                  <a:pt x="2679824" y="2927517"/>
                  <a:pt x="2671731" y="2928776"/>
                </a:cubicBezTo>
                <a:lnTo>
                  <a:pt x="2676048" y="2948333"/>
                </a:lnTo>
                <a:lnTo>
                  <a:pt x="2676048" y="2949412"/>
                </a:lnTo>
                <a:lnTo>
                  <a:pt x="2673889" y="2958179"/>
                </a:lnTo>
                <a:cubicBezTo>
                  <a:pt x="2674429" y="2961057"/>
                  <a:pt x="2680588" y="2963934"/>
                  <a:pt x="2692367" y="2966811"/>
                </a:cubicBezTo>
                <a:lnTo>
                  <a:pt x="2697762" y="2961416"/>
                </a:lnTo>
                <a:lnTo>
                  <a:pt x="2692367" y="2955886"/>
                </a:lnTo>
                <a:lnTo>
                  <a:pt x="2692367" y="2953728"/>
                </a:lnTo>
                <a:cubicBezTo>
                  <a:pt x="2692367" y="2951031"/>
                  <a:pt x="2694166" y="2947794"/>
                  <a:pt x="2697762" y="2944017"/>
                </a:cubicBezTo>
                <a:lnTo>
                  <a:pt x="2692367" y="2933092"/>
                </a:lnTo>
                <a:lnTo>
                  <a:pt x="2694526" y="2926618"/>
                </a:lnTo>
                <a:lnTo>
                  <a:pt x="2693446" y="2926618"/>
                </a:lnTo>
                <a:close/>
                <a:moveTo>
                  <a:pt x="2614139" y="2924460"/>
                </a:moveTo>
                <a:cubicBezTo>
                  <a:pt x="2613062" y="2927338"/>
                  <a:pt x="2610498" y="2928776"/>
                  <a:pt x="2606453" y="2928776"/>
                </a:cubicBezTo>
                <a:lnTo>
                  <a:pt x="2605373" y="2927697"/>
                </a:lnTo>
                <a:cubicBezTo>
                  <a:pt x="2605373" y="2929855"/>
                  <a:pt x="2603934" y="2930934"/>
                  <a:pt x="2601058" y="2930934"/>
                </a:cubicBezTo>
                <a:lnTo>
                  <a:pt x="2601058" y="2936464"/>
                </a:lnTo>
                <a:lnTo>
                  <a:pt x="2599978" y="2937543"/>
                </a:lnTo>
                <a:lnTo>
                  <a:pt x="2599978" y="2938622"/>
                </a:lnTo>
                <a:cubicBezTo>
                  <a:pt x="2603575" y="2940421"/>
                  <a:pt x="2605373" y="2943298"/>
                  <a:pt x="2605373" y="2947254"/>
                </a:cubicBezTo>
                <a:lnTo>
                  <a:pt x="2604294" y="2948333"/>
                </a:lnTo>
                <a:lnTo>
                  <a:pt x="2602136" y="2948333"/>
                </a:lnTo>
                <a:lnTo>
                  <a:pt x="2601058" y="2947254"/>
                </a:lnTo>
                <a:lnTo>
                  <a:pt x="2599978" y="2947254"/>
                </a:lnTo>
                <a:lnTo>
                  <a:pt x="2598899" y="2948333"/>
                </a:lnTo>
                <a:lnTo>
                  <a:pt x="2598899" y="2949412"/>
                </a:lnTo>
                <a:cubicBezTo>
                  <a:pt x="2603216" y="2952290"/>
                  <a:pt x="2605373" y="2954852"/>
                  <a:pt x="2605373" y="2957100"/>
                </a:cubicBezTo>
                <a:lnTo>
                  <a:pt x="2604294" y="2958179"/>
                </a:lnTo>
                <a:lnTo>
                  <a:pt x="2604294" y="2959258"/>
                </a:lnTo>
                <a:cubicBezTo>
                  <a:pt x="2604833" y="2962136"/>
                  <a:pt x="2607755" y="2963574"/>
                  <a:pt x="2613062" y="2963574"/>
                </a:cubicBezTo>
                <a:lnTo>
                  <a:pt x="2622771" y="2962495"/>
                </a:lnTo>
                <a:lnTo>
                  <a:pt x="2620613" y="2954807"/>
                </a:lnTo>
                <a:cubicBezTo>
                  <a:pt x="2621693" y="2949772"/>
                  <a:pt x="2623131" y="2947254"/>
                  <a:pt x="2624930" y="2947254"/>
                </a:cubicBezTo>
                <a:cubicBezTo>
                  <a:pt x="2624930" y="2943837"/>
                  <a:pt x="2623131" y="2939476"/>
                  <a:pt x="2619535" y="2934171"/>
                </a:cubicBezTo>
                <a:lnTo>
                  <a:pt x="2621693" y="2925539"/>
                </a:lnTo>
                <a:lnTo>
                  <a:pt x="2620613" y="2925539"/>
                </a:lnTo>
                <a:close/>
                <a:moveTo>
                  <a:pt x="3192334" y="2924181"/>
                </a:moveTo>
                <a:lnTo>
                  <a:pt x="3192334" y="2927283"/>
                </a:lnTo>
                <a:lnTo>
                  <a:pt x="3194492" y="2929441"/>
                </a:lnTo>
                <a:lnTo>
                  <a:pt x="3196650" y="2929441"/>
                </a:lnTo>
                <a:close/>
                <a:moveTo>
                  <a:pt x="709162" y="2920540"/>
                </a:moveTo>
                <a:lnTo>
                  <a:pt x="707138" y="2922563"/>
                </a:lnTo>
                <a:lnTo>
                  <a:pt x="707138" y="2924586"/>
                </a:lnTo>
                <a:lnTo>
                  <a:pt x="712263" y="2924586"/>
                </a:lnTo>
                <a:lnTo>
                  <a:pt x="712263" y="2923642"/>
                </a:lnTo>
                <a:lnTo>
                  <a:pt x="711319" y="2920540"/>
                </a:lnTo>
                <a:close/>
                <a:moveTo>
                  <a:pt x="5587569" y="2920000"/>
                </a:moveTo>
                <a:lnTo>
                  <a:pt x="5585411" y="2922158"/>
                </a:lnTo>
                <a:lnTo>
                  <a:pt x="5585411" y="2925260"/>
                </a:lnTo>
                <a:lnTo>
                  <a:pt x="5587569" y="2925260"/>
                </a:lnTo>
                <a:lnTo>
                  <a:pt x="5590806" y="2922158"/>
                </a:lnTo>
                <a:close/>
                <a:moveTo>
                  <a:pt x="3188018" y="2919865"/>
                </a:moveTo>
                <a:lnTo>
                  <a:pt x="3188018" y="2920944"/>
                </a:lnTo>
                <a:lnTo>
                  <a:pt x="3206227" y="2925125"/>
                </a:lnTo>
                <a:lnTo>
                  <a:pt x="3207306" y="2925125"/>
                </a:lnTo>
                <a:lnTo>
                  <a:pt x="3207306" y="2924181"/>
                </a:lnTo>
                <a:lnTo>
                  <a:pt x="3189097" y="2919865"/>
                </a:lnTo>
                <a:close/>
                <a:moveTo>
                  <a:pt x="5165962" y="2919595"/>
                </a:moveTo>
                <a:lnTo>
                  <a:pt x="5174595" y="2927014"/>
                </a:lnTo>
                <a:lnTo>
                  <a:pt x="5174595" y="2925935"/>
                </a:lnTo>
                <a:cubicBezTo>
                  <a:pt x="5171717" y="2921709"/>
                  <a:pt x="5168840" y="2919595"/>
                  <a:pt x="5165962" y="2919595"/>
                </a:cubicBezTo>
                <a:close/>
                <a:moveTo>
                  <a:pt x="720492" y="2919461"/>
                </a:moveTo>
                <a:lnTo>
                  <a:pt x="719412" y="2924586"/>
                </a:lnTo>
                <a:lnTo>
                  <a:pt x="720492" y="2924586"/>
                </a:lnTo>
                <a:lnTo>
                  <a:pt x="719412" y="2925665"/>
                </a:lnTo>
                <a:lnTo>
                  <a:pt x="719412" y="2927688"/>
                </a:lnTo>
                <a:lnTo>
                  <a:pt x="720492" y="2927688"/>
                </a:lnTo>
                <a:lnTo>
                  <a:pt x="720492" y="2925665"/>
                </a:lnTo>
                <a:lnTo>
                  <a:pt x="721570" y="2925665"/>
                </a:lnTo>
                <a:lnTo>
                  <a:pt x="720492" y="2924586"/>
                </a:lnTo>
                <a:lnTo>
                  <a:pt x="720492" y="2923642"/>
                </a:lnTo>
                <a:lnTo>
                  <a:pt x="721570" y="2920540"/>
                </a:lnTo>
                <a:lnTo>
                  <a:pt x="721570" y="2919461"/>
                </a:lnTo>
                <a:close/>
                <a:moveTo>
                  <a:pt x="574960" y="2919461"/>
                </a:moveTo>
                <a:lnTo>
                  <a:pt x="574960" y="2920540"/>
                </a:lnTo>
                <a:lnTo>
                  <a:pt x="577118" y="2922563"/>
                </a:lnTo>
                <a:lnTo>
                  <a:pt x="578062" y="2921484"/>
                </a:lnTo>
                <a:lnTo>
                  <a:pt x="578062" y="2920540"/>
                </a:lnTo>
                <a:lnTo>
                  <a:pt x="577118" y="2919461"/>
                </a:lnTo>
                <a:close/>
                <a:moveTo>
                  <a:pt x="8696147" y="2919326"/>
                </a:moveTo>
                <a:lnTo>
                  <a:pt x="8690617" y="2920405"/>
                </a:lnTo>
                <a:lnTo>
                  <a:pt x="8690617" y="2922563"/>
                </a:lnTo>
                <a:cubicBezTo>
                  <a:pt x="8694483" y="2922563"/>
                  <a:pt x="8697406" y="2925125"/>
                  <a:pt x="8699384" y="2930251"/>
                </a:cubicBezTo>
                <a:lnTo>
                  <a:pt x="8700463" y="2930251"/>
                </a:lnTo>
                <a:lnTo>
                  <a:pt x="8700463" y="2920405"/>
                </a:lnTo>
                <a:close/>
                <a:moveTo>
                  <a:pt x="8633295" y="2918247"/>
                </a:moveTo>
                <a:cubicBezTo>
                  <a:pt x="8641297" y="2920405"/>
                  <a:pt x="8645299" y="2922203"/>
                  <a:pt x="8645299" y="2923642"/>
                </a:cubicBezTo>
                <a:lnTo>
                  <a:pt x="8645299" y="2924721"/>
                </a:lnTo>
                <a:cubicBezTo>
                  <a:pt x="8645299" y="2926789"/>
                  <a:pt x="8640578" y="2928632"/>
                  <a:pt x="8631137" y="2930251"/>
                </a:cubicBezTo>
                <a:lnTo>
                  <a:pt x="8627900" y="2930251"/>
                </a:lnTo>
                <a:lnTo>
                  <a:pt x="8625742" y="2928093"/>
                </a:lnTo>
                <a:cubicBezTo>
                  <a:pt x="8627180" y="2921529"/>
                  <a:pt x="8629698" y="2918247"/>
                  <a:pt x="8633295" y="2918247"/>
                </a:cubicBezTo>
                <a:close/>
                <a:moveTo>
                  <a:pt x="8136562" y="2917842"/>
                </a:moveTo>
                <a:lnTo>
                  <a:pt x="8131167" y="2922158"/>
                </a:lnTo>
                <a:cubicBezTo>
                  <a:pt x="8132246" y="2925035"/>
                  <a:pt x="8133325" y="2926474"/>
                  <a:pt x="8134404" y="2926474"/>
                </a:cubicBezTo>
                <a:lnTo>
                  <a:pt x="8140878" y="2926474"/>
                </a:lnTo>
                <a:lnTo>
                  <a:pt x="8140878" y="2921079"/>
                </a:lnTo>
                <a:lnTo>
                  <a:pt x="8137641" y="2917842"/>
                </a:lnTo>
                <a:close/>
                <a:moveTo>
                  <a:pt x="9125576" y="2917758"/>
                </a:moveTo>
                <a:cubicBezTo>
                  <a:pt x="9123958" y="2917758"/>
                  <a:pt x="9122879" y="2919602"/>
                  <a:pt x="9122339" y="2923288"/>
                </a:cubicBezTo>
                <a:lnTo>
                  <a:pt x="9124497" y="2923288"/>
                </a:lnTo>
                <a:lnTo>
                  <a:pt x="9126655" y="2920995"/>
                </a:lnTo>
                <a:close/>
                <a:moveTo>
                  <a:pt x="5161781" y="2917437"/>
                </a:moveTo>
                <a:lnTo>
                  <a:pt x="5161781" y="2918516"/>
                </a:lnTo>
                <a:lnTo>
                  <a:pt x="5163939" y="2918516"/>
                </a:lnTo>
                <a:lnTo>
                  <a:pt x="5163939" y="2917437"/>
                </a:lnTo>
                <a:close/>
                <a:moveTo>
                  <a:pt x="8808633" y="2916089"/>
                </a:moveTo>
                <a:lnTo>
                  <a:pt x="8808633" y="2918247"/>
                </a:lnTo>
                <a:lnTo>
                  <a:pt x="8814028" y="2919326"/>
                </a:lnTo>
                <a:lnTo>
                  <a:pt x="8814028" y="2917168"/>
                </a:lnTo>
                <a:close/>
                <a:moveTo>
                  <a:pt x="1144931" y="2915549"/>
                </a:moveTo>
                <a:lnTo>
                  <a:pt x="1141694" y="2916628"/>
                </a:lnTo>
                <a:lnTo>
                  <a:pt x="1141694" y="2920944"/>
                </a:lnTo>
                <a:lnTo>
                  <a:pt x="1144931" y="2924181"/>
                </a:lnTo>
                <a:lnTo>
                  <a:pt x="1147089" y="2924181"/>
                </a:lnTo>
                <a:lnTo>
                  <a:pt x="1149112" y="2922023"/>
                </a:lnTo>
                <a:lnTo>
                  <a:pt x="1149112" y="2918786"/>
                </a:lnTo>
                <a:cubicBezTo>
                  <a:pt x="1149112" y="2917707"/>
                  <a:pt x="1147717" y="2916628"/>
                  <a:pt x="1144931" y="2915549"/>
                </a:cubicBezTo>
                <a:close/>
                <a:moveTo>
                  <a:pt x="5707204" y="2914605"/>
                </a:moveTo>
                <a:lnTo>
                  <a:pt x="5707204" y="2916763"/>
                </a:lnTo>
                <a:lnTo>
                  <a:pt x="5708283" y="2916763"/>
                </a:lnTo>
                <a:lnTo>
                  <a:pt x="5708283" y="2914605"/>
                </a:lnTo>
                <a:close/>
                <a:moveTo>
                  <a:pt x="4758871" y="2914019"/>
                </a:moveTo>
                <a:cubicBezTo>
                  <a:pt x="4758871" y="2915638"/>
                  <a:pt x="4755994" y="2918470"/>
                  <a:pt x="4750239" y="2922516"/>
                </a:cubicBezTo>
                <a:lnTo>
                  <a:pt x="4751318" y="2922516"/>
                </a:lnTo>
                <a:cubicBezTo>
                  <a:pt x="4756353" y="2920358"/>
                  <a:pt x="4759950" y="2917526"/>
                  <a:pt x="4762108" y="2914019"/>
                </a:cubicBezTo>
                <a:close/>
                <a:moveTo>
                  <a:pt x="7692971" y="2913796"/>
                </a:moveTo>
                <a:lnTo>
                  <a:pt x="7695129" y="2915954"/>
                </a:lnTo>
                <a:lnTo>
                  <a:pt x="7696208" y="2915954"/>
                </a:lnTo>
                <a:lnTo>
                  <a:pt x="7694050" y="2913796"/>
                </a:lnTo>
                <a:close/>
                <a:moveTo>
                  <a:pt x="9120181" y="2913442"/>
                </a:moveTo>
                <a:lnTo>
                  <a:pt x="9120181" y="2915600"/>
                </a:lnTo>
                <a:lnTo>
                  <a:pt x="9121260" y="2915600"/>
                </a:lnTo>
                <a:lnTo>
                  <a:pt x="9121260" y="2913442"/>
                </a:lnTo>
                <a:close/>
                <a:moveTo>
                  <a:pt x="8620347" y="2912852"/>
                </a:moveTo>
                <a:lnTo>
                  <a:pt x="8620347" y="2913931"/>
                </a:lnTo>
                <a:lnTo>
                  <a:pt x="8622505" y="2913931"/>
                </a:lnTo>
                <a:lnTo>
                  <a:pt x="8622505" y="2912852"/>
                </a:lnTo>
                <a:close/>
                <a:moveTo>
                  <a:pt x="8616031" y="2912852"/>
                </a:moveTo>
                <a:lnTo>
                  <a:pt x="8616031" y="2913931"/>
                </a:lnTo>
                <a:lnTo>
                  <a:pt x="8617110" y="2915010"/>
                </a:lnTo>
                <a:lnTo>
                  <a:pt x="8619268" y="2915010"/>
                </a:lnTo>
                <a:lnTo>
                  <a:pt x="8619268" y="2913931"/>
                </a:lnTo>
                <a:close/>
                <a:moveTo>
                  <a:pt x="7597344" y="2912717"/>
                </a:moveTo>
                <a:lnTo>
                  <a:pt x="7596265" y="2918112"/>
                </a:lnTo>
                <a:lnTo>
                  <a:pt x="7596265" y="2919191"/>
                </a:lnTo>
                <a:lnTo>
                  <a:pt x="7597344" y="2918112"/>
                </a:lnTo>
                <a:lnTo>
                  <a:pt x="7598423" y="2918112"/>
                </a:lnTo>
                <a:lnTo>
                  <a:pt x="7597344" y="2917033"/>
                </a:lnTo>
                <a:lnTo>
                  <a:pt x="7597344" y="2915954"/>
                </a:lnTo>
                <a:lnTo>
                  <a:pt x="7598423" y="2914875"/>
                </a:lnTo>
                <a:lnTo>
                  <a:pt x="7598423" y="2912717"/>
                </a:lnTo>
                <a:close/>
                <a:moveTo>
                  <a:pt x="2573946" y="2911377"/>
                </a:moveTo>
                <a:lnTo>
                  <a:pt x="2572869" y="2916907"/>
                </a:lnTo>
                <a:lnTo>
                  <a:pt x="2573946" y="2917986"/>
                </a:lnTo>
                <a:lnTo>
                  <a:pt x="2575026" y="2917986"/>
                </a:lnTo>
                <a:lnTo>
                  <a:pt x="2577183" y="2914614"/>
                </a:lnTo>
                <a:lnTo>
                  <a:pt x="2577183" y="2911377"/>
                </a:lnTo>
                <a:close/>
                <a:moveTo>
                  <a:pt x="5071280" y="2910963"/>
                </a:moveTo>
                <a:lnTo>
                  <a:pt x="5080991" y="2914200"/>
                </a:lnTo>
                <a:lnTo>
                  <a:pt x="5080991" y="2915279"/>
                </a:lnTo>
                <a:lnTo>
                  <a:pt x="5079912" y="2921753"/>
                </a:lnTo>
                <a:lnTo>
                  <a:pt x="5085307" y="2927014"/>
                </a:lnTo>
                <a:lnTo>
                  <a:pt x="5084228" y="2928093"/>
                </a:lnTo>
                <a:lnTo>
                  <a:pt x="5085307" y="2931330"/>
                </a:lnTo>
                <a:lnTo>
                  <a:pt x="5087465" y="2931330"/>
                </a:lnTo>
                <a:lnTo>
                  <a:pt x="5087465" y="2929172"/>
                </a:lnTo>
                <a:cubicBezTo>
                  <a:pt x="5091781" y="2931150"/>
                  <a:pt x="5093939" y="2935826"/>
                  <a:pt x="5093939" y="2943199"/>
                </a:cubicBezTo>
                <a:lnTo>
                  <a:pt x="5089623" y="2951831"/>
                </a:lnTo>
                <a:lnTo>
                  <a:pt x="5091781" y="2960463"/>
                </a:lnTo>
                <a:lnTo>
                  <a:pt x="5091781" y="2961542"/>
                </a:lnTo>
                <a:cubicBezTo>
                  <a:pt x="5090702" y="2973680"/>
                  <a:pt x="5086386" y="2979750"/>
                  <a:pt x="5078833" y="2979750"/>
                </a:cubicBezTo>
                <a:cubicBezTo>
                  <a:pt x="5076675" y="2979750"/>
                  <a:pt x="5075596" y="2980469"/>
                  <a:pt x="5075596" y="2981908"/>
                </a:cubicBezTo>
                <a:lnTo>
                  <a:pt x="5075596" y="2982987"/>
                </a:lnTo>
                <a:lnTo>
                  <a:pt x="5077754" y="2986224"/>
                </a:lnTo>
                <a:lnTo>
                  <a:pt x="5077754" y="2987303"/>
                </a:lnTo>
                <a:cubicBezTo>
                  <a:pt x="5077754" y="2988742"/>
                  <a:pt x="5075596" y="2989461"/>
                  <a:pt x="5071280" y="2989461"/>
                </a:cubicBezTo>
                <a:lnTo>
                  <a:pt x="5071280" y="2990540"/>
                </a:lnTo>
                <a:cubicBezTo>
                  <a:pt x="5051229" y="2989821"/>
                  <a:pt x="5041203" y="2986584"/>
                  <a:pt x="5041203" y="2980829"/>
                </a:cubicBezTo>
                <a:cubicBezTo>
                  <a:pt x="5039405" y="2980829"/>
                  <a:pt x="5037606" y="2977997"/>
                  <a:pt x="5035808" y="2972332"/>
                </a:cubicBezTo>
                <a:lnTo>
                  <a:pt x="5036887" y="2971253"/>
                </a:lnTo>
                <a:lnTo>
                  <a:pt x="5036887" y="2970174"/>
                </a:lnTo>
                <a:lnTo>
                  <a:pt x="5035808" y="2966937"/>
                </a:lnTo>
                <a:cubicBezTo>
                  <a:pt x="5037247" y="2964959"/>
                  <a:pt x="5038326" y="2960283"/>
                  <a:pt x="5039045" y="2952910"/>
                </a:cubicBezTo>
                <a:lnTo>
                  <a:pt x="5048756" y="2943199"/>
                </a:lnTo>
                <a:cubicBezTo>
                  <a:pt x="5061614" y="2936545"/>
                  <a:pt x="5068043" y="2928318"/>
                  <a:pt x="5068043" y="2918516"/>
                </a:cubicBezTo>
                <a:cubicBezTo>
                  <a:pt x="5068043" y="2913481"/>
                  <a:pt x="5069122" y="2910963"/>
                  <a:pt x="5071280" y="2910963"/>
                </a:cubicBezTo>
                <a:close/>
                <a:moveTo>
                  <a:pt x="7609213" y="2910559"/>
                </a:moveTo>
                <a:lnTo>
                  <a:pt x="7609213" y="2911638"/>
                </a:lnTo>
                <a:lnTo>
                  <a:pt x="7611371" y="2911638"/>
                </a:lnTo>
                <a:lnTo>
                  <a:pt x="7611371" y="2910559"/>
                </a:lnTo>
                <a:close/>
                <a:moveTo>
                  <a:pt x="3587101" y="2910289"/>
                </a:moveTo>
                <a:lnTo>
                  <a:pt x="3587101" y="2912447"/>
                </a:lnTo>
                <a:lnTo>
                  <a:pt x="3588180" y="2912447"/>
                </a:lnTo>
                <a:lnTo>
                  <a:pt x="3588180" y="2910289"/>
                </a:lnTo>
                <a:close/>
                <a:moveTo>
                  <a:pt x="3080792" y="2910154"/>
                </a:moveTo>
                <a:lnTo>
                  <a:pt x="3080792" y="2911233"/>
                </a:lnTo>
                <a:lnTo>
                  <a:pt x="3082816" y="2911233"/>
                </a:lnTo>
                <a:lnTo>
                  <a:pt x="3082816" y="2910154"/>
                </a:lnTo>
                <a:close/>
                <a:moveTo>
                  <a:pt x="4769661" y="2909703"/>
                </a:moveTo>
                <a:cubicBezTo>
                  <a:pt x="4769661" y="2914648"/>
                  <a:pt x="4768582" y="2917121"/>
                  <a:pt x="4766424" y="2917121"/>
                </a:cubicBezTo>
                <a:lnTo>
                  <a:pt x="4768582" y="2919279"/>
                </a:lnTo>
                <a:lnTo>
                  <a:pt x="4771819" y="2910782"/>
                </a:lnTo>
                <a:lnTo>
                  <a:pt x="4770740" y="2909703"/>
                </a:lnTo>
                <a:close/>
                <a:moveTo>
                  <a:pt x="7688655" y="2909480"/>
                </a:moveTo>
                <a:lnTo>
                  <a:pt x="7688655" y="2911638"/>
                </a:lnTo>
                <a:lnTo>
                  <a:pt x="7689734" y="2911638"/>
                </a:lnTo>
                <a:lnTo>
                  <a:pt x="7689734" y="2909480"/>
                </a:lnTo>
                <a:close/>
                <a:moveTo>
                  <a:pt x="6702152" y="2909261"/>
                </a:moveTo>
                <a:lnTo>
                  <a:pt x="6702152" y="2911419"/>
                </a:lnTo>
                <a:lnTo>
                  <a:pt x="6704310" y="2909261"/>
                </a:lnTo>
                <a:close/>
                <a:moveTo>
                  <a:pt x="5230568" y="2908805"/>
                </a:moveTo>
                <a:lnTo>
                  <a:pt x="5241358" y="2908805"/>
                </a:lnTo>
                <a:cubicBezTo>
                  <a:pt x="5245494" y="2908805"/>
                  <a:pt x="5252328" y="2911683"/>
                  <a:pt x="5261859" y="2917437"/>
                </a:cubicBezTo>
                <a:cubicBezTo>
                  <a:pt x="5264197" y="2917437"/>
                  <a:pt x="5268108" y="2920270"/>
                  <a:pt x="5273593" y="2925935"/>
                </a:cubicBezTo>
                <a:cubicBezTo>
                  <a:pt x="5278629" y="2925935"/>
                  <a:pt x="5283664" y="2933128"/>
                  <a:pt x="5288699" y="2947515"/>
                </a:cubicBezTo>
                <a:cubicBezTo>
                  <a:pt x="5290857" y="2948234"/>
                  <a:pt x="5291936" y="2950392"/>
                  <a:pt x="5291936" y="2953989"/>
                </a:cubicBezTo>
                <a:lnTo>
                  <a:pt x="5291936" y="2955068"/>
                </a:lnTo>
                <a:cubicBezTo>
                  <a:pt x="5291936" y="2957226"/>
                  <a:pt x="5290498" y="2958305"/>
                  <a:pt x="5287620" y="2958305"/>
                </a:cubicBezTo>
                <a:lnTo>
                  <a:pt x="5287620" y="2961542"/>
                </a:lnTo>
                <a:cubicBezTo>
                  <a:pt x="5290498" y="2961542"/>
                  <a:pt x="5291936" y="2962261"/>
                  <a:pt x="5291936" y="2963700"/>
                </a:cubicBezTo>
                <a:cubicBezTo>
                  <a:pt x="5291936" y="2971343"/>
                  <a:pt x="5285462" y="2977052"/>
                  <a:pt x="5272514" y="2980829"/>
                </a:cubicBezTo>
                <a:lnTo>
                  <a:pt x="5268333" y="2979750"/>
                </a:lnTo>
                <a:lnTo>
                  <a:pt x="5264017" y="2980829"/>
                </a:lnTo>
                <a:cubicBezTo>
                  <a:pt x="5254666" y="2980829"/>
                  <a:pt x="5248911" y="2976918"/>
                  <a:pt x="5246753" y="2969095"/>
                </a:cubicBezTo>
                <a:lnTo>
                  <a:pt x="5245674" y="2964779"/>
                </a:lnTo>
                <a:lnTo>
                  <a:pt x="5245674" y="2961542"/>
                </a:lnTo>
                <a:lnTo>
                  <a:pt x="5249990" y="2962621"/>
                </a:lnTo>
                <a:lnTo>
                  <a:pt x="5254306" y="2959384"/>
                </a:lnTo>
                <a:lnTo>
                  <a:pt x="5253227" y="2958305"/>
                </a:lnTo>
                <a:lnTo>
                  <a:pt x="5252148" y="2958305"/>
                </a:lnTo>
                <a:lnTo>
                  <a:pt x="5249990" y="2960463"/>
                </a:lnTo>
                <a:lnTo>
                  <a:pt x="5243516" y="2955068"/>
                </a:lnTo>
                <a:lnTo>
                  <a:pt x="5243516" y="2951831"/>
                </a:lnTo>
                <a:lnTo>
                  <a:pt x="5244595" y="2947515"/>
                </a:lnTo>
                <a:cubicBezTo>
                  <a:pt x="5244595" y="2940321"/>
                  <a:pt x="5240639" y="2932049"/>
                  <a:pt x="5232726" y="2922698"/>
                </a:cubicBezTo>
                <a:cubicBezTo>
                  <a:pt x="5229849" y="2919011"/>
                  <a:pt x="5228410" y="2915819"/>
                  <a:pt x="5228410" y="2913121"/>
                </a:cubicBezTo>
                <a:lnTo>
                  <a:pt x="5228410" y="2910963"/>
                </a:lnTo>
                <a:close/>
                <a:moveTo>
                  <a:pt x="8609557" y="2908536"/>
                </a:moveTo>
                <a:lnTo>
                  <a:pt x="8609557" y="2909615"/>
                </a:lnTo>
                <a:lnTo>
                  <a:pt x="8613873" y="2910694"/>
                </a:lnTo>
                <a:lnTo>
                  <a:pt x="8613873" y="2908536"/>
                </a:lnTo>
                <a:close/>
                <a:moveTo>
                  <a:pt x="8604162" y="2908536"/>
                </a:moveTo>
                <a:lnTo>
                  <a:pt x="8604162" y="2909615"/>
                </a:lnTo>
                <a:lnTo>
                  <a:pt x="8606320" y="2909615"/>
                </a:lnTo>
                <a:lnTo>
                  <a:pt x="8606320" y="2908536"/>
                </a:lnTo>
                <a:close/>
                <a:moveTo>
                  <a:pt x="8777207" y="2907457"/>
                </a:moveTo>
                <a:lnTo>
                  <a:pt x="8775049" y="2909615"/>
                </a:lnTo>
                <a:lnTo>
                  <a:pt x="8775049" y="2910694"/>
                </a:lnTo>
                <a:lnTo>
                  <a:pt x="8782602" y="2920405"/>
                </a:lnTo>
                <a:lnTo>
                  <a:pt x="8783681" y="2920405"/>
                </a:lnTo>
                <a:lnTo>
                  <a:pt x="8786918" y="2917168"/>
                </a:lnTo>
                <a:lnTo>
                  <a:pt x="8786918" y="2916089"/>
                </a:lnTo>
                <a:close/>
                <a:moveTo>
                  <a:pt x="716444" y="2907187"/>
                </a:moveTo>
                <a:cubicBezTo>
                  <a:pt x="716444" y="2909884"/>
                  <a:pt x="714736" y="2911233"/>
                  <a:pt x="711319" y="2911233"/>
                </a:cubicBezTo>
                <a:lnTo>
                  <a:pt x="711319" y="2916358"/>
                </a:lnTo>
                <a:lnTo>
                  <a:pt x="714286" y="2916358"/>
                </a:lnTo>
                <a:lnTo>
                  <a:pt x="717389" y="2914335"/>
                </a:lnTo>
                <a:lnTo>
                  <a:pt x="719412" y="2917437"/>
                </a:lnTo>
                <a:lnTo>
                  <a:pt x="718469" y="2918516"/>
                </a:lnTo>
                <a:lnTo>
                  <a:pt x="718469" y="2919461"/>
                </a:lnTo>
                <a:lnTo>
                  <a:pt x="721570" y="2918516"/>
                </a:lnTo>
                <a:cubicBezTo>
                  <a:pt x="721570" y="2913391"/>
                  <a:pt x="719861" y="2909615"/>
                  <a:pt x="716444" y="2907187"/>
                </a:cubicBezTo>
                <a:close/>
                <a:moveTo>
                  <a:pt x="6739917" y="2907103"/>
                </a:moveTo>
                <a:lnTo>
                  <a:pt x="6739917" y="2908182"/>
                </a:lnTo>
                <a:lnTo>
                  <a:pt x="6742075" y="2908182"/>
                </a:lnTo>
                <a:lnTo>
                  <a:pt x="6742075" y="2907103"/>
                </a:lnTo>
                <a:close/>
                <a:moveTo>
                  <a:pt x="6710784" y="2907103"/>
                </a:moveTo>
                <a:lnTo>
                  <a:pt x="6707547" y="2914656"/>
                </a:lnTo>
                <a:lnTo>
                  <a:pt x="6695678" y="2914656"/>
                </a:lnTo>
                <a:cubicBezTo>
                  <a:pt x="6695678" y="2912498"/>
                  <a:pt x="6693161" y="2911419"/>
                  <a:pt x="6688125" y="2911419"/>
                </a:cubicBezTo>
                <a:lnTo>
                  <a:pt x="6687046" y="2911419"/>
                </a:lnTo>
                <a:cubicBezTo>
                  <a:pt x="6680932" y="2911419"/>
                  <a:pt x="6676616" y="2912498"/>
                  <a:pt x="6674098" y="2914656"/>
                </a:cubicBezTo>
                <a:lnTo>
                  <a:pt x="6670861" y="2914656"/>
                </a:lnTo>
                <a:cubicBezTo>
                  <a:pt x="6670861" y="2912498"/>
                  <a:pt x="6669063" y="2911419"/>
                  <a:pt x="6665466" y="2911419"/>
                </a:cubicBezTo>
                <a:lnTo>
                  <a:pt x="6661150" y="2911419"/>
                </a:lnTo>
                <a:lnTo>
                  <a:pt x="6661150" y="2914656"/>
                </a:lnTo>
                <a:lnTo>
                  <a:pt x="6648202" y="2914656"/>
                </a:lnTo>
                <a:cubicBezTo>
                  <a:pt x="6645864" y="2912858"/>
                  <a:pt x="6642627" y="2911779"/>
                  <a:pt x="6638491" y="2911419"/>
                </a:cubicBezTo>
                <a:lnTo>
                  <a:pt x="6622306" y="2912498"/>
                </a:lnTo>
                <a:lnTo>
                  <a:pt x="6620148" y="2912498"/>
                </a:lnTo>
                <a:lnTo>
                  <a:pt x="6616911" y="2914656"/>
                </a:lnTo>
                <a:lnTo>
                  <a:pt x="6610437" y="2914656"/>
                </a:lnTo>
                <a:cubicBezTo>
                  <a:pt x="6607739" y="2912498"/>
                  <a:pt x="6604502" y="2911419"/>
                  <a:pt x="6600726" y="2911419"/>
                </a:cubicBezTo>
                <a:lnTo>
                  <a:pt x="6599647" y="2911419"/>
                </a:lnTo>
                <a:cubicBezTo>
                  <a:pt x="6595870" y="2911419"/>
                  <a:pt x="6592633" y="2912498"/>
                  <a:pt x="6589936" y="2914656"/>
                </a:cubicBezTo>
                <a:lnTo>
                  <a:pt x="6586699" y="2912498"/>
                </a:lnTo>
                <a:lnTo>
                  <a:pt x="6581304" y="2912498"/>
                </a:lnTo>
                <a:lnTo>
                  <a:pt x="6581304" y="2914656"/>
                </a:lnTo>
                <a:lnTo>
                  <a:pt x="6579146" y="2914656"/>
                </a:lnTo>
                <a:cubicBezTo>
                  <a:pt x="6577707" y="2914656"/>
                  <a:pt x="6576988" y="2913577"/>
                  <a:pt x="6576988" y="2911419"/>
                </a:cubicBezTo>
                <a:lnTo>
                  <a:pt x="6574830" y="2911419"/>
                </a:lnTo>
                <a:cubicBezTo>
                  <a:pt x="6574830" y="2915016"/>
                  <a:pt x="6575909" y="2916814"/>
                  <a:pt x="6578067" y="2916814"/>
                </a:cubicBezTo>
                <a:lnTo>
                  <a:pt x="6578067" y="2920051"/>
                </a:lnTo>
                <a:lnTo>
                  <a:pt x="6574830" y="2930841"/>
                </a:lnTo>
                <a:lnTo>
                  <a:pt x="6588857" y="2931920"/>
                </a:lnTo>
                <a:lnTo>
                  <a:pt x="6593173" y="2930841"/>
                </a:lnTo>
                <a:lnTo>
                  <a:pt x="6594252" y="2931920"/>
                </a:lnTo>
                <a:lnTo>
                  <a:pt x="6598568" y="2930841"/>
                </a:lnTo>
                <a:lnTo>
                  <a:pt x="6608279" y="2931920"/>
                </a:lnTo>
                <a:lnTo>
                  <a:pt x="6614753" y="2930841"/>
                </a:lnTo>
                <a:lnTo>
                  <a:pt x="6617990" y="2934078"/>
                </a:lnTo>
                <a:cubicBezTo>
                  <a:pt x="6620867" y="2932640"/>
                  <a:pt x="6622306" y="2930841"/>
                  <a:pt x="6622306" y="2928683"/>
                </a:cubicBezTo>
                <a:lnTo>
                  <a:pt x="6623385" y="2928683"/>
                </a:lnTo>
                <a:lnTo>
                  <a:pt x="6626622" y="2930841"/>
                </a:lnTo>
                <a:lnTo>
                  <a:pt x="6628780" y="2930841"/>
                </a:lnTo>
                <a:lnTo>
                  <a:pt x="6634175" y="2929762"/>
                </a:lnTo>
                <a:lnTo>
                  <a:pt x="6649281" y="2931920"/>
                </a:lnTo>
                <a:lnTo>
                  <a:pt x="6661150" y="2930841"/>
                </a:lnTo>
                <a:lnTo>
                  <a:pt x="6678414" y="2931920"/>
                </a:lnTo>
                <a:lnTo>
                  <a:pt x="6698915" y="2928683"/>
                </a:lnTo>
                <a:cubicBezTo>
                  <a:pt x="6698915" y="2930841"/>
                  <a:pt x="6700714" y="2931920"/>
                  <a:pt x="6704310" y="2931920"/>
                </a:cubicBezTo>
                <a:lnTo>
                  <a:pt x="6711863" y="2930841"/>
                </a:lnTo>
                <a:lnTo>
                  <a:pt x="6718337" y="2931920"/>
                </a:lnTo>
                <a:lnTo>
                  <a:pt x="6722653" y="2929762"/>
                </a:lnTo>
                <a:lnTo>
                  <a:pt x="6732364" y="2930841"/>
                </a:lnTo>
                <a:lnTo>
                  <a:pt x="6735601" y="2929762"/>
                </a:lnTo>
                <a:lnTo>
                  <a:pt x="6751787" y="2931920"/>
                </a:lnTo>
                <a:lnTo>
                  <a:pt x="6756103" y="2930841"/>
                </a:lnTo>
                <a:lnTo>
                  <a:pt x="6764735" y="2930841"/>
                </a:lnTo>
                <a:lnTo>
                  <a:pt x="6767972" y="2932999"/>
                </a:lnTo>
                <a:lnTo>
                  <a:pt x="6769051" y="2931920"/>
                </a:lnTo>
                <a:lnTo>
                  <a:pt x="6770130" y="2932999"/>
                </a:lnTo>
                <a:lnTo>
                  <a:pt x="6770130" y="2942710"/>
                </a:lnTo>
                <a:lnTo>
                  <a:pt x="6767972" y="2942710"/>
                </a:lnTo>
                <a:lnTo>
                  <a:pt x="6767972" y="2965909"/>
                </a:lnTo>
                <a:lnTo>
                  <a:pt x="6770130" y="2965909"/>
                </a:lnTo>
                <a:lnTo>
                  <a:pt x="6770130" y="2968067"/>
                </a:lnTo>
                <a:lnTo>
                  <a:pt x="6765814" y="2973462"/>
                </a:lnTo>
                <a:lnTo>
                  <a:pt x="6767972" y="2973462"/>
                </a:lnTo>
                <a:lnTo>
                  <a:pt x="6771209" y="2971304"/>
                </a:lnTo>
                <a:lnTo>
                  <a:pt x="6778762" y="2971304"/>
                </a:lnTo>
                <a:lnTo>
                  <a:pt x="6778762" y="2975620"/>
                </a:lnTo>
                <a:lnTo>
                  <a:pt x="6780920" y="2975620"/>
                </a:lnTo>
                <a:lnTo>
                  <a:pt x="6781999" y="2971304"/>
                </a:lnTo>
                <a:lnTo>
                  <a:pt x="6783078" y="2971304"/>
                </a:lnTo>
                <a:lnTo>
                  <a:pt x="6784157" y="2972383"/>
                </a:lnTo>
                <a:lnTo>
                  <a:pt x="6785236" y="2972383"/>
                </a:lnTo>
                <a:lnTo>
                  <a:pt x="6786315" y="2971304"/>
                </a:lnTo>
                <a:lnTo>
                  <a:pt x="6786315" y="2970225"/>
                </a:lnTo>
                <a:lnTo>
                  <a:pt x="6785236" y="2969146"/>
                </a:lnTo>
                <a:lnTo>
                  <a:pt x="6784157" y="2969146"/>
                </a:lnTo>
                <a:lnTo>
                  <a:pt x="6785236" y="2947026"/>
                </a:lnTo>
                <a:lnTo>
                  <a:pt x="6784157" y="2938394"/>
                </a:lnTo>
                <a:lnTo>
                  <a:pt x="6786315" y="2938394"/>
                </a:lnTo>
                <a:lnTo>
                  <a:pt x="6786315" y="2936236"/>
                </a:lnTo>
                <a:lnTo>
                  <a:pt x="6784157" y="2936236"/>
                </a:lnTo>
                <a:lnTo>
                  <a:pt x="6785236" y="2923288"/>
                </a:lnTo>
                <a:lnTo>
                  <a:pt x="6784157" y="2913577"/>
                </a:lnTo>
                <a:lnTo>
                  <a:pt x="6781999" y="2913577"/>
                </a:lnTo>
                <a:lnTo>
                  <a:pt x="6780920" y="2914656"/>
                </a:lnTo>
                <a:lnTo>
                  <a:pt x="6779841" y="2914656"/>
                </a:lnTo>
                <a:cubicBezTo>
                  <a:pt x="6779841" y="2912498"/>
                  <a:pt x="6775165" y="2911419"/>
                  <a:pt x="6765814" y="2911419"/>
                </a:cubicBezTo>
                <a:lnTo>
                  <a:pt x="6764735" y="2911419"/>
                </a:lnTo>
                <a:lnTo>
                  <a:pt x="6763656" y="2912498"/>
                </a:lnTo>
                <a:lnTo>
                  <a:pt x="6762577" y="2912498"/>
                </a:lnTo>
                <a:lnTo>
                  <a:pt x="6760419" y="2910340"/>
                </a:lnTo>
                <a:lnTo>
                  <a:pt x="6756103" y="2912498"/>
                </a:lnTo>
                <a:lnTo>
                  <a:pt x="6748549" y="2911419"/>
                </a:lnTo>
                <a:lnTo>
                  <a:pt x="6743154" y="2914656"/>
                </a:lnTo>
                <a:lnTo>
                  <a:pt x="6735601" y="2914656"/>
                </a:lnTo>
                <a:lnTo>
                  <a:pt x="6732364" y="2912498"/>
                </a:lnTo>
                <a:lnTo>
                  <a:pt x="6720495" y="2912498"/>
                </a:lnTo>
                <a:cubicBezTo>
                  <a:pt x="6716179" y="2912498"/>
                  <a:pt x="6712942" y="2910700"/>
                  <a:pt x="6710784" y="2907103"/>
                </a:cubicBezTo>
                <a:close/>
                <a:moveTo>
                  <a:pt x="6626622" y="2907103"/>
                </a:moveTo>
                <a:lnTo>
                  <a:pt x="6626622" y="2910340"/>
                </a:lnTo>
                <a:lnTo>
                  <a:pt x="6627701" y="2910340"/>
                </a:lnTo>
                <a:lnTo>
                  <a:pt x="6629859" y="2908182"/>
                </a:lnTo>
                <a:lnTo>
                  <a:pt x="6629859" y="2907103"/>
                </a:lnTo>
                <a:close/>
                <a:moveTo>
                  <a:pt x="6616911" y="2907103"/>
                </a:moveTo>
                <a:lnTo>
                  <a:pt x="6616911" y="2908182"/>
                </a:lnTo>
                <a:lnTo>
                  <a:pt x="6619069" y="2908182"/>
                </a:lnTo>
                <a:lnTo>
                  <a:pt x="6619069" y="2907103"/>
                </a:lnTo>
                <a:close/>
                <a:moveTo>
                  <a:pt x="1071964" y="2907052"/>
                </a:moveTo>
                <a:lnTo>
                  <a:pt x="1071964" y="2909210"/>
                </a:lnTo>
                <a:lnTo>
                  <a:pt x="1073043" y="2909210"/>
                </a:lnTo>
                <a:lnTo>
                  <a:pt x="1073043" y="2907052"/>
                </a:lnTo>
                <a:close/>
                <a:moveTo>
                  <a:pt x="7598423" y="2905164"/>
                </a:moveTo>
                <a:lnTo>
                  <a:pt x="7597344" y="2908401"/>
                </a:lnTo>
                <a:lnTo>
                  <a:pt x="7598423" y="2911638"/>
                </a:lnTo>
                <a:lnTo>
                  <a:pt x="7600581" y="2911638"/>
                </a:lnTo>
                <a:lnTo>
                  <a:pt x="7599502" y="2905164"/>
                </a:lnTo>
                <a:close/>
                <a:moveTo>
                  <a:pt x="5706125" y="2903950"/>
                </a:moveTo>
                <a:lnTo>
                  <a:pt x="5706125" y="2905029"/>
                </a:lnTo>
                <a:lnTo>
                  <a:pt x="5717859" y="2907187"/>
                </a:lnTo>
                <a:lnTo>
                  <a:pt x="5718938" y="2907187"/>
                </a:lnTo>
                <a:lnTo>
                  <a:pt x="5718938" y="2906108"/>
                </a:lnTo>
                <a:lnTo>
                  <a:pt x="5707204" y="2903950"/>
                </a:lnTo>
                <a:close/>
                <a:moveTo>
                  <a:pt x="2630460" y="2903824"/>
                </a:moveTo>
                <a:lnTo>
                  <a:pt x="2631539" y="2908140"/>
                </a:lnTo>
                <a:lnTo>
                  <a:pt x="2632618" y="2908140"/>
                </a:lnTo>
                <a:lnTo>
                  <a:pt x="2632618" y="2903824"/>
                </a:lnTo>
                <a:close/>
                <a:moveTo>
                  <a:pt x="715365" y="2903141"/>
                </a:moveTo>
                <a:lnTo>
                  <a:pt x="717389" y="2905164"/>
                </a:lnTo>
                <a:lnTo>
                  <a:pt x="717389" y="2903141"/>
                </a:lnTo>
                <a:close/>
                <a:moveTo>
                  <a:pt x="5686838" y="2902871"/>
                </a:moveTo>
                <a:lnTo>
                  <a:pt x="5686838" y="2906108"/>
                </a:lnTo>
                <a:lnTo>
                  <a:pt x="5687917" y="2906108"/>
                </a:lnTo>
                <a:lnTo>
                  <a:pt x="5687917" y="2902871"/>
                </a:lnTo>
                <a:close/>
                <a:moveTo>
                  <a:pt x="3193413" y="2902736"/>
                </a:moveTo>
                <a:lnTo>
                  <a:pt x="3192334" y="2903815"/>
                </a:lnTo>
                <a:lnTo>
                  <a:pt x="3192334" y="2905973"/>
                </a:lnTo>
                <a:lnTo>
                  <a:pt x="3194492" y="2908131"/>
                </a:lnTo>
                <a:cubicBezTo>
                  <a:pt x="3197370" y="2907052"/>
                  <a:pt x="3198808" y="2905973"/>
                  <a:pt x="3198808" y="2904894"/>
                </a:cubicBezTo>
                <a:lnTo>
                  <a:pt x="3198808" y="2903815"/>
                </a:lnTo>
                <a:close/>
                <a:moveTo>
                  <a:pt x="7683260" y="2902062"/>
                </a:moveTo>
                <a:lnTo>
                  <a:pt x="7683260" y="2903141"/>
                </a:lnTo>
                <a:cubicBezTo>
                  <a:pt x="7685418" y="2903141"/>
                  <a:pt x="7686497" y="2904534"/>
                  <a:pt x="7686497" y="2907322"/>
                </a:cubicBezTo>
                <a:lnTo>
                  <a:pt x="7687576" y="2907322"/>
                </a:lnTo>
                <a:lnTo>
                  <a:pt x="7687576" y="2905164"/>
                </a:lnTo>
                <a:close/>
                <a:moveTo>
                  <a:pt x="1076280" y="2901657"/>
                </a:moveTo>
                <a:lnTo>
                  <a:pt x="1074121" y="2905973"/>
                </a:lnTo>
                <a:lnTo>
                  <a:pt x="1075201" y="2905973"/>
                </a:lnTo>
                <a:cubicBezTo>
                  <a:pt x="1076639" y="2905973"/>
                  <a:pt x="1077358" y="2904894"/>
                  <a:pt x="1077358" y="2902736"/>
                </a:cubicBezTo>
                <a:lnTo>
                  <a:pt x="1077358" y="2901657"/>
                </a:lnTo>
                <a:close/>
                <a:moveTo>
                  <a:pt x="7675842" y="2900983"/>
                </a:moveTo>
                <a:lnTo>
                  <a:pt x="7672605" y="2902062"/>
                </a:lnTo>
                <a:lnTo>
                  <a:pt x="7672605" y="2908401"/>
                </a:lnTo>
                <a:lnTo>
                  <a:pt x="7675842" y="2911638"/>
                </a:lnTo>
                <a:lnTo>
                  <a:pt x="7676921" y="2911638"/>
                </a:lnTo>
                <a:lnTo>
                  <a:pt x="7679079" y="2905164"/>
                </a:lnTo>
                <a:cubicBezTo>
                  <a:pt x="7678000" y="2902376"/>
                  <a:pt x="7676921" y="2900983"/>
                  <a:pt x="7675842" y="2900983"/>
                </a:cubicBezTo>
                <a:close/>
                <a:moveTo>
                  <a:pt x="9083360" y="2900494"/>
                </a:moveTo>
                <a:lnTo>
                  <a:pt x="9083360" y="2902652"/>
                </a:lnTo>
                <a:lnTo>
                  <a:pt x="9084439" y="2902652"/>
                </a:lnTo>
                <a:lnTo>
                  <a:pt x="9084439" y="2900494"/>
                </a:lnTo>
                <a:close/>
                <a:moveTo>
                  <a:pt x="4610373" y="2899992"/>
                </a:moveTo>
                <a:lnTo>
                  <a:pt x="4610373" y="2903229"/>
                </a:lnTo>
                <a:lnTo>
                  <a:pt x="4611452" y="2903229"/>
                </a:lnTo>
                <a:lnTo>
                  <a:pt x="4611452" y="2899992"/>
                </a:lnTo>
                <a:close/>
                <a:moveTo>
                  <a:pt x="7679079" y="2899904"/>
                </a:moveTo>
                <a:lnTo>
                  <a:pt x="7679079" y="2900983"/>
                </a:lnTo>
                <a:lnTo>
                  <a:pt x="7681237" y="2900983"/>
                </a:lnTo>
                <a:lnTo>
                  <a:pt x="7681237" y="2899904"/>
                </a:lnTo>
                <a:close/>
                <a:moveTo>
                  <a:pt x="5553446" y="2898555"/>
                </a:moveTo>
                <a:lnTo>
                  <a:pt x="5553446" y="2900713"/>
                </a:lnTo>
                <a:lnTo>
                  <a:pt x="5554525" y="2900713"/>
                </a:lnTo>
                <a:lnTo>
                  <a:pt x="5554525" y="2898555"/>
                </a:lnTo>
                <a:close/>
                <a:moveTo>
                  <a:pt x="2728109" y="2898429"/>
                </a:moveTo>
                <a:cubicBezTo>
                  <a:pt x="2725231" y="2899149"/>
                  <a:pt x="2723793" y="2900947"/>
                  <a:pt x="2723793" y="2903824"/>
                </a:cubicBezTo>
                <a:lnTo>
                  <a:pt x="2727030" y="2905982"/>
                </a:lnTo>
                <a:lnTo>
                  <a:pt x="2730267" y="2902745"/>
                </a:lnTo>
                <a:lnTo>
                  <a:pt x="2730267" y="2900587"/>
                </a:lnTo>
                <a:close/>
                <a:moveTo>
                  <a:pt x="3141891" y="2898420"/>
                </a:moveTo>
                <a:lnTo>
                  <a:pt x="3141891" y="2899499"/>
                </a:lnTo>
                <a:lnTo>
                  <a:pt x="3144049" y="2899499"/>
                </a:lnTo>
                <a:lnTo>
                  <a:pt x="3144049" y="2898420"/>
                </a:lnTo>
                <a:close/>
                <a:moveTo>
                  <a:pt x="4754555" y="2897834"/>
                </a:moveTo>
                <a:cubicBezTo>
                  <a:pt x="4751138" y="2898194"/>
                  <a:pt x="4747542" y="2902869"/>
                  <a:pt x="4743765" y="2911861"/>
                </a:cubicBezTo>
                <a:lnTo>
                  <a:pt x="4743765" y="2912940"/>
                </a:lnTo>
                <a:lnTo>
                  <a:pt x="4744844" y="2912940"/>
                </a:lnTo>
                <a:cubicBezTo>
                  <a:pt x="4748081" y="2903589"/>
                  <a:pt x="4751678" y="2898913"/>
                  <a:pt x="4755634" y="2898913"/>
                </a:cubicBezTo>
                <a:lnTo>
                  <a:pt x="4755634" y="2897834"/>
                </a:lnTo>
                <a:close/>
                <a:moveTo>
                  <a:pt x="1061309" y="2897341"/>
                </a:moveTo>
                <a:lnTo>
                  <a:pt x="1073043" y="2897341"/>
                </a:lnTo>
                <a:lnTo>
                  <a:pt x="1073043" y="2900578"/>
                </a:lnTo>
                <a:lnTo>
                  <a:pt x="1075201" y="2900578"/>
                </a:lnTo>
                <a:cubicBezTo>
                  <a:pt x="1075201" y="2898420"/>
                  <a:pt x="1075919" y="2897341"/>
                  <a:pt x="1077358" y="2897341"/>
                </a:cubicBezTo>
                <a:lnTo>
                  <a:pt x="1084911" y="2897341"/>
                </a:lnTo>
                <a:cubicBezTo>
                  <a:pt x="1090575" y="2897701"/>
                  <a:pt x="1093408" y="2900578"/>
                  <a:pt x="1093408" y="2905973"/>
                </a:cubicBezTo>
                <a:lnTo>
                  <a:pt x="1096644" y="2909210"/>
                </a:lnTo>
                <a:cubicBezTo>
                  <a:pt x="1096644" y="2911368"/>
                  <a:pt x="1092733" y="2912807"/>
                  <a:pt x="1084911" y="2913526"/>
                </a:cubicBezTo>
                <a:lnTo>
                  <a:pt x="1076280" y="2911368"/>
                </a:lnTo>
                <a:lnTo>
                  <a:pt x="1075201" y="2912447"/>
                </a:lnTo>
                <a:lnTo>
                  <a:pt x="1074121" y="2912447"/>
                </a:lnTo>
                <a:lnTo>
                  <a:pt x="1069806" y="2911368"/>
                </a:lnTo>
                <a:lnTo>
                  <a:pt x="1064546" y="2912447"/>
                </a:lnTo>
                <a:lnTo>
                  <a:pt x="1060229" y="2911368"/>
                </a:lnTo>
                <a:lnTo>
                  <a:pt x="1053755" y="2913526"/>
                </a:lnTo>
                <a:cubicBezTo>
                  <a:pt x="1045033" y="2913526"/>
                  <a:pt x="1038965" y="2912087"/>
                  <a:pt x="1035548" y="2909210"/>
                </a:cubicBezTo>
                <a:lnTo>
                  <a:pt x="1034468" y="2909210"/>
                </a:lnTo>
                <a:cubicBezTo>
                  <a:pt x="1031769" y="2911368"/>
                  <a:pt x="1029252" y="2912447"/>
                  <a:pt x="1026916" y="2912447"/>
                </a:cubicBezTo>
                <a:cubicBezTo>
                  <a:pt x="1023408" y="2911368"/>
                  <a:pt x="1021655" y="2908850"/>
                  <a:pt x="1021655" y="2904894"/>
                </a:cubicBezTo>
                <a:lnTo>
                  <a:pt x="1021655" y="2903815"/>
                </a:lnTo>
                <a:cubicBezTo>
                  <a:pt x="1021655" y="2902736"/>
                  <a:pt x="1026644" y="2901297"/>
                  <a:pt x="1036625" y="2899499"/>
                </a:cubicBezTo>
                <a:lnTo>
                  <a:pt x="1037706" y="2898420"/>
                </a:lnTo>
                <a:cubicBezTo>
                  <a:pt x="1041842" y="2900578"/>
                  <a:pt x="1046112" y="2901657"/>
                  <a:pt x="1050519" y="2901657"/>
                </a:cubicBezTo>
                <a:close/>
                <a:moveTo>
                  <a:pt x="8756706" y="2896667"/>
                </a:moveTo>
                <a:lnTo>
                  <a:pt x="8755627" y="2902062"/>
                </a:lnTo>
                <a:lnTo>
                  <a:pt x="8756706" y="2906378"/>
                </a:lnTo>
                <a:lnTo>
                  <a:pt x="8755627" y="2907457"/>
                </a:lnTo>
                <a:lnTo>
                  <a:pt x="8757785" y="2907457"/>
                </a:lnTo>
                <a:lnTo>
                  <a:pt x="8757785" y="2906378"/>
                </a:lnTo>
                <a:lnTo>
                  <a:pt x="8756706" y="2900983"/>
                </a:lnTo>
                <a:lnTo>
                  <a:pt x="8758864" y="2900983"/>
                </a:lnTo>
                <a:lnTo>
                  <a:pt x="8758864" y="2899904"/>
                </a:lnTo>
                <a:lnTo>
                  <a:pt x="8757785" y="2896667"/>
                </a:lnTo>
                <a:close/>
                <a:moveTo>
                  <a:pt x="6772288" y="2896313"/>
                </a:moveTo>
                <a:lnTo>
                  <a:pt x="6772288" y="2898471"/>
                </a:lnTo>
                <a:lnTo>
                  <a:pt x="6773367" y="2898471"/>
                </a:lnTo>
                <a:lnTo>
                  <a:pt x="6775525" y="2896313"/>
                </a:lnTo>
                <a:close/>
                <a:moveTo>
                  <a:pt x="6732364" y="2895234"/>
                </a:moveTo>
                <a:lnTo>
                  <a:pt x="6732364" y="2897392"/>
                </a:lnTo>
                <a:lnTo>
                  <a:pt x="6734522" y="2897392"/>
                </a:lnTo>
                <a:close/>
                <a:moveTo>
                  <a:pt x="3126920" y="2895183"/>
                </a:moveTo>
                <a:lnTo>
                  <a:pt x="3126920" y="2896262"/>
                </a:lnTo>
                <a:lnTo>
                  <a:pt x="3129078" y="2896262"/>
                </a:lnTo>
                <a:lnTo>
                  <a:pt x="3129078" y="2895183"/>
                </a:lnTo>
                <a:close/>
                <a:moveTo>
                  <a:pt x="3095764" y="2895183"/>
                </a:moveTo>
                <a:lnTo>
                  <a:pt x="3095764" y="2897341"/>
                </a:lnTo>
                <a:lnTo>
                  <a:pt x="3096843" y="2897341"/>
                </a:lnTo>
                <a:lnTo>
                  <a:pt x="3096843" y="2895183"/>
                </a:lnTo>
                <a:close/>
                <a:moveTo>
                  <a:pt x="3072160" y="2895183"/>
                </a:moveTo>
                <a:lnTo>
                  <a:pt x="3072160" y="2897341"/>
                </a:lnTo>
                <a:lnTo>
                  <a:pt x="3074318" y="2897341"/>
                </a:lnTo>
                <a:lnTo>
                  <a:pt x="3074318" y="2895183"/>
                </a:lnTo>
                <a:close/>
                <a:moveTo>
                  <a:pt x="5184306" y="2894778"/>
                </a:moveTo>
                <a:lnTo>
                  <a:pt x="5184306" y="2896936"/>
                </a:lnTo>
                <a:lnTo>
                  <a:pt x="5186464" y="2894778"/>
                </a:lnTo>
                <a:close/>
                <a:moveTo>
                  <a:pt x="8728517" y="2894509"/>
                </a:moveTo>
                <a:cubicBezTo>
                  <a:pt x="8725640" y="2895228"/>
                  <a:pt x="8724201" y="2896667"/>
                  <a:pt x="8724201" y="2898825"/>
                </a:cubicBezTo>
                <a:lnTo>
                  <a:pt x="8726359" y="2905299"/>
                </a:lnTo>
                <a:lnTo>
                  <a:pt x="8726359" y="2906378"/>
                </a:lnTo>
                <a:cubicBezTo>
                  <a:pt x="8723482" y="2909615"/>
                  <a:pt x="8722043" y="2915010"/>
                  <a:pt x="8722043" y="2922563"/>
                </a:cubicBezTo>
                <a:lnTo>
                  <a:pt x="8723122" y="2922563"/>
                </a:lnTo>
                <a:cubicBezTo>
                  <a:pt x="8732473" y="2922563"/>
                  <a:pt x="8737149" y="2917168"/>
                  <a:pt x="8737149" y="2906378"/>
                </a:cubicBezTo>
                <a:cubicBezTo>
                  <a:pt x="8738588" y="2906378"/>
                  <a:pt x="8739307" y="2905299"/>
                  <a:pt x="8739307" y="2903141"/>
                </a:cubicBezTo>
                <a:lnTo>
                  <a:pt x="8740386" y="2902062"/>
                </a:lnTo>
                <a:lnTo>
                  <a:pt x="8741465" y="2902062"/>
                </a:lnTo>
                <a:lnTo>
                  <a:pt x="8749153" y="2903141"/>
                </a:lnTo>
                <a:lnTo>
                  <a:pt x="8750232" y="2902062"/>
                </a:lnTo>
                <a:cubicBezTo>
                  <a:pt x="8749333" y="2897746"/>
                  <a:pt x="8748209" y="2895588"/>
                  <a:pt x="8746860" y="2895588"/>
                </a:cubicBezTo>
                <a:lnTo>
                  <a:pt x="8738228" y="2895588"/>
                </a:lnTo>
                <a:close/>
                <a:moveTo>
                  <a:pt x="3136496" y="2894239"/>
                </a:moveTo>
                <a:lnTo>
                  <a:pt x="3136496" y="2895183"/>
                </a:lnTo>
                <a:lnTo>
                  <a:pt x="3138654" y="2895183"/>
                </a:lnTo>
                <a:lnTo>
                  <a:pt x="3138654" y="2894239"/>
                </a:lnTo>
                <a:close/>
                <a:moveTo>
                  <a:pt x="3740589" y="2892890"/>
                </a:moveTo>
                <a:cubicBezTo>
                  <a:pt x="3736273" y="2893250"/>
                  <a:pt x="3734115" y="2894329"/>
                  <a:pt x="3734115" y="2896127"/>
                </a:cubicBezTo>
                <a:lnTo>
                  <a:pt x="3737352" y="2897206"/>
                </a:lnTo>
                <a:lnTo>
                  <a:pt x="3740589" y="2896127"/>
                </a:lnTo>
                <a:close/>
                <a:moveTo>
                  <a:pt x="3597891" y="2892890"/>
                </a:moveTo>
                <a:cubicBezTo>
                  <a:pt x="3596452" y="2892890"/>
                  <a:pt x="3595733" y="2893969"/>
                  <a:pt x="3595733" y="2896127"/>
                </a:cubicBezTo>
                <a:lnTo>
                  <a:pt x="3596812" y="2899364"/>
                </a:lnTo>
                <a:lnTo>
                  <a:pt x="3598970" y="2899364"/>
                </a:lnTo>
                <a:lnTo>
                  <a:pt x="3601128" y="2897206"/>
                </a:lnTo>
                <a:lnTo>
                  <a:pt x="3601128" y="2895048"/>
                </a:lnTo>
                <a:lnTo>
                  <a:pt x="3598970" y="2892890"/>
                </a:lnTo>
                <a:close/>
                <a:moveTo>
                  <a:pt x="5200491" y="2892620"/>
                </a:moveTo>
                <a:lnTo>
                  <a:pt x="5198333" y="2894778"/>
                </a:lnTo>
                <a:lnTo>
                  <a:pt x="5201570" y="2898015"/>
                </a:lnTo>
                <a:lnTo>
                  <a:pt x="5203728" y="2895857"/>
                </a:lnTo>
                <a:lnTo>
                  <a:pt x="5203728" y="2894778"/>
                </a:lnTo>
                <a:lnTo>
                  <a:pt x="5201570" y="2892620"/>
                </a:lnTo>
                <a:close/>
                <a:moveTo>
                  <a:pt x="4758871" y="2892439"/>
                </a:moveTo>
                <a:lnTo>
                  <a:pt x="4758871" y="2894597"/>
                </a:lnTo>
                <a:lnTo>
                  <a:pt x="4759950" y="2894597"/>
                </a:lnTo>
                <a:lnTo>
                  <a:pt x="4759950" y="2892439"/>
                </a:lnTo>
                <a:close/>
                <a:moveTo>
                  <a:pt x="3081871" y="2892081"/>
                </a:moveTo>
                <a:lnTo>
                  <a:pt x="3081871" y="2896262"/>
                </a:lnTo>
                <a:lnTo>
                  <a:pt x="3082816" y="2896262"/>
                </a:lnTo>
                <a:lnTo>
                  <a:pt x="3082816" y="2892081"/>
                </a:lnTo>
                <a:close/>
                <a:moveTo>
                  <a:pt x="6591015" y="2891997"/>
                </a:moveTo>
                <a:cubicBezTo>
                  <a:pt x="6591015" y="2894155"/>
                  <a:pt x="6591734" y="2895234"/>
                  <a:pt x="6593173" y="2895234"/>
                </a:cubicBezTo>
                <a:lnTo>
                  <a:pt x="6609358" y="2894155"/>
                </a:lnTo>
                <a:lnTo>
                  <a:pt x="6610437" y="2895234"/>
                </a:lnTo>
                <a:lnTo>
                  <a:pt x="6611516" y="2895234"/>
                </a:lnTo>
                <a:lnTo>
                  <a:pt x="6614753" y="2894155"/>
                </a:lnTo>
                <a:lnTo>
                  <a:pt x="6620148" y="2895234"/>
                </a:lnTo>
                <a:lnTo>
                  <a:pt x="6633096" y="2893076"/>
                </a:lnTo>
                <a:lnTo>
                  <a:pt x="6639570" y="2894155"/>
                </a:lnTo>
                <a:lnTo>
                  <a:pt x="6650360" y="2893076"/>
                </a:lnTo>
                <a:lnTo>
                  <a:pt x="6656834" y="2895234"/>
                </a:lnTo>
                <a:lnTo>
                  <a:pt x="6665466" y="2895234"/>
                </a:lnTo>
                <a:lnTo>
                  <a:pt x="6673019" y="2894155"/>
                </a:lnTo>
                <a:lnTo>
                  <a:pt x="6675177" y="2896313"/>
                </a:lnTo>
                <a:cubicBezTo>
                  <a:pt x="6675177" y="2894875"/>
                  <a:pt x="6676256" y="2894155"/>
                  <a:pt x="6678414" y="2894155"/>
                </a:cubicBezTo>
                <a:lnTo>
                  <a:pt x="6696757" y="2895234"/>
                </a:lnTo>
                <a:lnTo>
                  <a:pt x="6697836" y="2894155"/>
                </a:lnTo>
                <a:lnTo>
                  <a:pt x="6698915" y="2894155"/>
                </a:lnTo>
                <a:lnTo>
                  <a:pt x="6705389" y="2895234"/>
                </a:lnTo>
                <a:lnTo>
                  <a:pt x="6707547" y="2895234"/>
                </a:lnTo>
                <a:lnTo>
                  <a:pt x="6707547" y="2891997"/>
                </a:lnTo>
                <a:cubicBezTo>
                  <a:pt x="6708986" y="2891997"/>
                  <a:pt x="6709705" y="2893076"/>
                  <a:pt x="6709705" y="2895234"/>
                </a:cubicBezTo>
                <a:cubicBezTo>
                  <a:pt x="6713302" y="2895234"/>
                  <a:pt x="6715100" y="2895954"/>
                  <a:pt x="6715100" y="2897392"/>
                </a:cubicBezTo>
                <a:lnTo>
                  <a:pt x="6715100" y="2898471"/>
                </a:lnTo>
                <a:lnTo>
                  <a:pt x="6717258" y="2896313"/>
                </a:lnTo>
                <a:lnTo>
                  <a:pt x="6716179" y="2895234"/>
                </a:lnTo>
                <a:cubicBezTo>
                  <a:pt x="6717618" y="2895234"/>
                  <a:pt x="6718337" y="2894155"/>
                  <a:pt x="6718337" y="2891997"/>
                </a:cubicBezTo>
                <a:cubicBezTo>
                  <a:pt x="6726250" y="2893436"/>
                  <a:pt x="6738479" y="2894155"/>
                  <a:pt x="6755024" y="2894155"/>
                </a:cubicBezTo>
                <a:lnTo>
                  <a:pt x="6765814" y="2894155"/>
                </a:lnTo>
                <a:lnTo>
                  <a:pt x="6774446" y="2891997"/>
                </a:lnTo>
                <a:lnTo>
                  <a:pt x="6774446" y="2894155"/>
                </a:lnTo>
                <a:lnTo>
                  <a:pt x="6778762" y="2894155"/>
                </a:lnTo>
                <a:lnTo>
                  <a:pt x="6784157" y="2895234"/>
                </a:lnTo>
                <a:lnTo>
                  <a:pt x="6790631" y="2894155"/>
                </a:lnTo>
                <a:lnTo>
                  <a:pt x="6799263" y="2894155"/>
                </a:lnTo>
                <a:lnTo>
                  <a:pt x="6804658" y="2895234"/>
                </a:lnTo>
                <a:lnTo>
                  <a:pt x="6804658" y="2898471"/>
                </a:lnTo>
                <a:cubicBezTo>
                  <a:pt x="6802500" y="2901529"/>
                  <a:pt x="6801421" y="2906204"/>
                  <a:pt x="6801421" y="2912498"/>
                </a:cubicBezTo>
                <a:lnTo>
                  <a:pt x="6804658" y="2915735"/>
                </a:lnTo>
                <a:lnTo>
                  <a:pt x="6804658" y="2924367"/>
                </a:lnTo>
                <a:lnTo>
                  <a:pt x="6801421" y="2929762"/>
                </a:lnTo>
                <a:lnTo>
                  <a:pt x="6802500" y="2930841"/>
                </a:lnTo>
                <a:lnTo>
                  <a:pt x="6802500" y="2931920"/>
                </a:lnTo>
                <a:lnTo>
                  <a:pt x="6800342" y="2941631"/>
                </a:lnTo>
                <a:lnTo>
                  <a:pt x="6802500" y="2943789"/>
                </a:lnTo>
                <a:lnTo>
                  <a:pt x="6802500" y="2952421"/>
                </a:lnTo>
                <a:lnTo>
                  <a:pt x="6801421" y="2953500"/>
                </a:lnTo>
                <a:lnTo>
                  <a:pt x="6802500" y="2954579"/>
                </a:lnTo>
                <a:cubicBezTo>
                  <a:pt x="6801960" y="2969326"/>
                  <a:pt x="6801241" y="2976699"/>
                  <a:pt x="6800342" y="2976699"/>
                </a:cubicBezTo>
                <a:lnTo>
                  <a:pt x="6801421" y="2977778"/>
                </a:lnTo>
                <a:lnTo>
                  <a:pt x="6801421" y="2979936"/>
                </a:lnTo>
                <a:cubicBezTo>
                  <a:pt x="6801241" y="2983533"/>
                  <a:pt x="6800522" y="2985331"/>
                  <a:pt x="6799263" y="2985331"/>
                </a:cubicBezTo>
                <a:lnTo>
                  <a:pt x="6800342" y="2986410"/>
                </a:lnTo>
                <a:lnTo>
                  <a:pt x="6800342" y="2988568"/>
                </a:lnTo>
                <a:lnTo>
                  <a:pt x="6792789" y="2988568"/>
                </a:lnTo>
                <a:lnTo>
                  <a:pt x="6788473" y="2985331"/>
                </a:lnTo>
                <a:cubicBezTo>
                  <a:pt x="6787034" y="2985691"/>
                  <a:pt x="6785595" y="2987489"/>
                  <a:pt x="6784157" y="2990726"/>
                </a:cubicBezTo>
                <a:lnTo>
                  <a:pt x="6765814" y="2989647"/>
                </a:lnTo>
                <a:lnTo>
                  <a:pt x="6761498" y="2989647"/>
                </a:lnTo>
                <a:lnTo>
                  <a:pt x="6757182" y="2988568"/>
                </a:lnTo>
                <a:lnTo>
                  <a:pt x="6752866" y="2989647"/>
                </a:lnTo>
                <a:lnTo>
                  <a:pt x="6750707" y="2989647"/>
                </a:lnTo>
                <a:lnTo>
                  <a:pt x="6750707" y="2969146"/>
                </a:lnTo>
                <a:lnTo>
                  <a:pt x="6751787" y="2964830"/>
                </a:lnTo>
                <a:lnTo>
                  <a:pt x="6750707" y="2952421"/>
                </a:lnTo>
                <a:lnTo>
                  <a:pt x="6750707" y="2949184"/>
                </a:lnTo>
                <a:lnTo>
                  <a:pt x="6735601" y="2950263"/>
                </a:lnTo>
                <a:lnTo>
                  <a:pt x="6716179" y="2948105"/>
                </a:lnTo>
                <a:lnTo>
                  <a:pt x="6707547" y="2950263"/>
                </a:lnTo>
                <a:lnTo>
                  <a:pt x="6706468" y="2949184"/>
                </a:lnTo>
                <a:lnTo>
                  <a:pt x="6705389" y="2949184"/>
                </a:lnTo>
                <a:cubicBezTo>
                  <a:pt x="6701793" y="2949544"/>
                  <a:pt x="6699994" y="2950623"/>
                  <a:pt x="6699994" y="2952421"/>
                </a:cubicBezTo>
                <a:lnTo>
                  <a:pt x="6697836" y="2952421"/>
                </a:lnTo>
                <a:cubicBezTo>
                  <a:pt x="6697836" y="2950084"/>
                  <a:pt x="6693161" y="2948645"/>
                  <a:pt x="6683809" y="2948105"/>
                </a:cubicBezTo>
                <a:lnTo>
                  <a:pt x="6682730" y="2947026"/>
                </a:lnTo>
                <a:cubicBezTo>
                  <a:pt x="6682730" y="2948825"/>
                  <a:pt x="6679493" y="2949904"/>
                  <a:pt x="6673019" y="2950263"/>
                </a:cubicBezTo>
                <a:lnTo>
                  <a:pt x="6673019" y="2952421"/>
                </a:lnTo>
                <a:lnTo>
                  <a:pt x="6670861" y="2952421"/>
                </a:lnTo>
                <a:lnTo>
                  <a:pt x="6670861" y="2950263"/>
                </a:lnTo>
                <a:lnTo>
                  <a:pt x="6662229" y="2950263"/>
                </a:lnTo>
                <a:lnTo>
                  <a:pt x="6662229" y="2952421"/>
                </a:lnTo>
                <a:lnTo>
                  <a:pt x="6660071" y="2952421"/>
                </a:lnTo>
                <a:lnTo>
                  <a:pt x="6660071" y="2950263"/>
                </a:lnTo>
                <a:lnTo>
                  <a:pt x="6630938" y="2949184"/>
                </a:lnTo>
                <a:lnTo>
                  <a:pt x="6620148" y="2949184"/>
                </a:lnTo>
                <a:cubicBezTo>
                  <a:pt x="6615113" y="2949184"/>
                  <a:pt x="6612595" y="2950263"/>
                  <a:pt x="6612595" y="2952421"/>
                </a:cubicBezTo>
                <a:lnTo>
                  <a:pt x="6606121" y="2952421"/>
                </a:lnTo>
                <a:lnTo>
                  <a:pt x="6606121" y="2950263"/>
                </a:lnTo>
                <a:lnTo>
                  <a:pt x="6595331" y="2950263"/>
                </a:lnTo>
                <a:lnTo>
                  <a:pt x="6594252" y="2949184"/>
                </a:lnTo>
                <a:cubicBezTo>
                  <a:pt x="6592094" y="2949184"/>
                  <a:pt x="6591015" y="2950263"/>
                  <a:pt x="6591015" y="2952421"/>
                </a:cubicBezTo>
                <a:lnTo>
                  <a:pt x="6589936" y="2952421"/>
                </a:lnTo>
                <a:cubicBezTo>
                  <a:pt x="6589936" y="2950803"/>
                  <a:pt x="6587418" y="2949005"/>
                  <a:pt x="6582383" y="2947026"/>
                </a:cubicBezTo>
                <a:cubicBezTo>
                  <a:pt x="6580045" y="2949184"/>
                  <a:pt x="6572492" y="2950263"/>
                  <a:pt x="6559724" y="2950263"/>
                </a:cubicBezTo>
                <a:lnTo>
                  <a:pt x="6557566" y="2944868"/>
                </a:lnTo>
                <a:lnTo>
                  <a:pt x="6558645" y="2929762"/>
                </a:lnTo>
                <a:lnTo>
                  <a:pt x="6558645" y="2923288"/>
                </a:lnTo>
                <a:lnTo>
                  <a:pt x="6559724" y="2922209"/>
                </a:lnTo>
                <a:lnTo>
                  <a:pt x="6557566" y="2908182"/>
                </a:lnTo>
                <a:lnTo>
                  <a:pt x="6558645" y="2902787"/>
                </a:lnTo>
                <a:lnTo>
                  <a:pt x="6557566" y="2896313"/>
                </a:lnTo>
                <a:lnTo>
                  <a:pt x="6558645" y="2895234"/>
                </a:lnTo>
                <a:lnTo>
                  <a:pt x="6568356" y="2895234"/>
                </a:lnTo>
                <a:lnTo>
                  <a:pt x="6572672" y="2898471"/>
                </a:lnTo>
                <a:cubicBezTo>
                  <a:pt x="6572672" y="2895594"/>
                  <a:pt x="6575190" y="2894155"/>
                  <a:pt x="6580225" y="2894155"/>
                </a:cubicBezTo>
                <a:lnTo>
                  <a:pt x="6588857" y="2895234"/>
                </a:lnTo>
                <a:cubicBezTo>
                  <a:pt x="6588857" y="2893076"/>
                  <a:pt x="6589576" y="2891997"/>
                  <a:pt x="6591015" y="2891997"/>
                </a:cubicBezTo>
                <a:close/>
                <a:moveTo>
                  <a:pt x="9239411" y="2891727"/>
                </a:moveTo>
                <a:lnTo>
                  <a:pt x="9239411" y="2895099"/>
                </a:lnTo>
                <a:lnTo>
                  <a:pt x="9241569" y="2897257"/>
                </a:lnTo>
                <a:lnTo>
                  <a:pt x="9244806" y="2894020"/>
                </a:lnTo>
                <a:lnTo>
                  <a:pt x="9241569" y="2891727"/>
                </a:lnTo>
                <a:close/>
                <a:moveTo>
                  <a:pt x="5587569" y="2891137"/>
                </a:moveTo>
                <a:lnTo>
                  <a:pt x="5585411" y="2893295"/>
                </a:lnTo>
                <a:lnTo>
                  <a:pt x="5585411" y="2894374"/>
                </a:lnTo>
                <a:lnTo>
                  <a:pt x="5587569" y="2894374"/>
                </a:lnTo>
                <a:close/>
                <a:moveTo>
                  <a:pt x="3042083" y="2891002"/>
                </a:moveTo>
                <a:lnTo>
                  <a:pt x="3042083" y="2896262"/>
                </a:lnTo>
                <a:lnTo>
                  <a:pt x="3043162" y="2896262"/>
                </a:lnTo>
                <a:lnTo>
                  <a:pt x="3043162" y="2891002"/>
                </a:lnTo>
                <a:close/>
                <a:moveTo>
                  <a:pt x="9082281" y="2890648"/>
                </a:moveTo>
                <a:lnTo>
                  <a:pt x="9082281" y="2894020"/>
                </a:lnTo>
                <a:lnTo>
                  <a:pt x="9083360" y="2894020"/>
                </a:lnTo>
                <a:lnTo>
                  <a:pt x="9083360" y="2890648"/>
                </a:lnTo>
                <a:close/>
                <a:moveTo>
                  <a:pt x="4762108" y="2890281"/>
                </a:moveTo>
                <a:lnTo>
                  <a:pt x="4762108" y="2891360"/>
                </a:lnTo>
                <a:lnTo>
                  <a:pt x="4768582" y="2891360"/>
                </a:lnTo>
                <a:lnTo>
                  <a:pt x="4768582" y="2890281"/>
                </a:lnTo>
                <a:close/>
                <a:moveTo>
                  <a:pt x="7675842" y="2890193"/>
                </a:moveTo>
                <a:lnTo>
                  <a:pt x="7673684" y="2898825"/>
                </a:lnTo>
                <a:lnTo>
                  <a:pt x="7678000" y="2898825"/>
                </a:lnTo>
                <a:lnTo>
                  <a:pt x="7676921" y="2897746"/>
                </a:lnTo>
                <a:lnTo>
                  <a:pt x="7676921" y="2896667"/>
                </a:lnTo>
                <a:lnTo>
                  <a:pt x="7678000" y="2890193"/>
                </a:lnTo>
                <a:close/>
                <a:moveTo>
                  <a:pt x="3248173" y="2889923"/>
                </a:moveTo>
                <a:lnTo>
                  <a:pt x="3248173" y="2891002"/>
                </a:lnTo>
                <a:lnTo>
                  <a:pt x="3251410" y="2891002"/>
                </a:lnTo>
                <a:lnTo>
                  <a:pt x="3251410" y="2889923"/>
                </a:lnTo>
                <a:close/>
                <a:moveTo>
                  <a:pt x="3241699" y="2889923"/>
                </a:moveTo>
                <a:lnTo>
                  <a:pt x="3241699" y="2891002"/>
                </a:lnTo>
                <a:lnTo>
                  <a:pt x="3246015" y="2891002"/>
                </a:lnTo>
                <a:lnTo>
                  <a:pt x="3246015" y="2889923"/>
                </a:lnTo>
                <a:close/>
                <a:moveTo>
                  <a:pt x="576039" y="2889788"/>
                </a:moveTo>
                <a:lnTo>
                  <a:pt x="576039" y="2892890"/>
                </a:lnTo>
                <a:lnTo>
                  <a:pt x="577118" y="2898015"/>
                </a:lnTo>
                <a:lnTo>
                  <a:pt x="574960" y="2900038"/>
                </a:lnTo>
                <a:lnTo>
                  <a:pt x="574960" y="2900983"/>
                </a:lnTo>
                <a:lnTo>
                  <a:pt x="577118" y="2903141"/>
                </a:lnTo>
                <a:lnTo>
                  <a:pt x="581164" y="2903141"/>
                </a:lnTo>
                <a:lnTo>
                  <a:pt x="581164" y="2898015"/>
                </a:lnTo>
                <a:cubicBezTo>
                  <a:pt x="578467" y="2898015"/>
                  <a:pt x="577118" y="2895273"/>
                  <a:pt x="577118" y="2889788"/>
                </a:cubicBezTo>
                <a:close/>
                <a:moveTo>
                  <a:pt x="9113707" y="2889569"/>
                </a:moveTo>
                <a:lnTo>
                  <a:pt x="9112628" y="2890648"/>
                </a:lnTo>
                <a:lnTo>
                  <a:pt x="9112628" y="2891727"/>
                </a:lnTo>
                <a:lnTo>
                  <a:pt x="9115014" y="2897564"/>
                </a:lnTo>
                <a:lnTo>
                  <a:pt x="9114786" y="2899415"/>
                </a:lnTo>
                <a:lnTo>
                  <a:pt x="9116060" y="2900123"/>
                </a:lnTo>
                <a:lnTo>
                  <a:pt x="9120181" y="2910205"/>
                </a:lnTo>
                <a:cubicBezTo>
                  <a:pt x="9120181" y="2908767"/>
                  <a:pt x="9121260" y="2908047"/>
                  <a:pt x="9123418" y="2908047"/>
                </a:cubicBezTo>
                <a:lnTo>
                  <a:pt x="9124497" y="2906968"/>
                </a:lnTo>
                <a:lnTo>
                  <a:pt x="9124497" y="2904810"/>
                </a:lnTo>
                <a:lnTo>
                  <a:pt x="9116060" y="2900123"/>
                </a:lnTo>
                <a:lnTo>
                  <a:pt x="9115014" y="2897564"/>
                </a:lnTo>
                <a:lnTo>
                  <a:pt x="9115865" y="2890648"/>
                </a:lnTo>
                <a:lnTo>
                  <a:pt x="9114786" y="2889569"/>
                </a:lnTo>
                <a:close/>
                <a:moveTo>
                  <a:pt x="8647457" y="2889114"/>
                </a:moveTo>
                <a:lnTo>
                  <a:pt x="8647457" y="2891272"/>
                </a:lnTo>
                <a:lnTo>
                  <a:pt x="8648536" y="2891272"/>
                </a:lnTo>
                <a:lnTo>
                  <a:pt x="8648536" y="2889114"/>
                </a:lnTo>
                <a:close/>
                <a:moveTo>
                  <a:pt x="7651159" y="2889114"/>
                </a:moveTo>
                <a:lnTo>
                  <a:pt x="7646843" y="2892351"/>
                </a:lnTo>
                <a:lnTo>
                  <a:pt x="7641448" y="2892351"/>
                </a:lnTo>
                <a:lnTo>
                  <a:pt x="7641448" y="2895588"/>
                </a:lnTo>
                <a:lnTo>
                  <a:pt x="7643606" y="2903141"/>
                </a:lnTo>
                <a:lnTo>
                  <a:pt x="7615687" y="2927823"/>
                </a:lnTo>
                <a:lnTo>
                  <a:pt x="7610292" y="2927823"/>
                </a:lnTo>
                <a:lnTo>
                  <a:pt x="7610292" y="2929981"/>
                </a:lnTo>
                <a:cubicBezTo>
                  <a:pt x="7610292" y="2931959"/>
                  <a:pt x="7616721" y="2934792"/>
                  <a:pt x="7629579" y="2938478"/>
                </a:cubicBezTo>
                <a:lnTo>
                  <a:pt x="7632816" y="2935241"/>
                </a:lnTo>
                <a:lnTo>
                  <a:pt x="7634974" y="2935241"/>
                </a:lnTo>
                <a:cubicBezTo>
                  <a:pt x="7636413" y="2935241"/>
                  <a:pt x="7637132" y="2936320"/>
                  <a:pt x="7637132" y="2938478"/>
                </a:cubicBezTo>
                <a:lnTo>
                  <a:pt x="7638211" y="2938478"/>
                </a:lnTo>
                <a:cubicBezTo>
                  <a:pt x="7638211" y="2935601"/>
                  <a:pt x="7638931" y="2934162"/>
                  <a:pt x="7640369" y="2934162"/>
                </a:cubicBezTo>
                <a:lnTo>
                  <a:pt x="7643606" y="2934162"/>
                </a:lnTo>
                <a:lnTo>
                  <a:pt x="7651159" y="2935241"/>
                </a:lnTo>
                <a:lnTo>
                  <a:pt x="7652104" y="2934162"/>
                </a:lnTo>
                <a:lnTo>
                  <a:pt x="7652104" y="2920270"/>
                </a:lnTo>
                <a:lnTo>
                  <a:pt x="7651159" y="2915954"/>
                </a:lnTo>
                <a:lnTo>
                  <a:pt x="7653182" y="2909480"/>
                </a:lnTo>
                <a:lnTo>
                  <a:pt x="7652104" y="2895588"/>
                </a:lnTo>
                <a:lnTo>
                  <a:pt x="7653182" y="2890193"/>
                </a:lnTo>
                <a:lnTo>
                  <a:pt x="7652104" y="2889114"/>
                </a:lnTo>
                <a:close/>
                <a:moveTo>
                  <a:pt x="5650556" y="2888979"/>
                </a:moveTo>
                <a:lnTo>
                  <a:pt x="5652714" y="2888979"/>
                </a:lnTo>
                <a:lnTo>
                  <a:pt x="5652714" y="2891137"/>
                </a:lnTo>
                <a:lnTo>
                  <a:pt x="5643138" y="2897476"/>
                </a:lnTo>
                <a:lnTo>
                  <a:pt x="5642059" y="2896532"/>
                </a:lnTo>
                <a:cubicBezTo>
                  <a:pt x="5642239" y="2894374"/>
                  <a:pt x="5645071" y="2891856"/>
                  <a:pt x="5650556" y="2888979"/>
                </a:cubicBezTo>
                <a:close/>
                <a:moveTo>
                  <a:pt x="4740528" y="2888123"/>
                </a:moveTo>
                <a:lnTo>
                  <a:pt x="4740528" y="2889202"/>
                </a:lnTo>
                <a:lnTo>
                  <a:pt x="4742686" y="2889202"/>
                </a:lnTo>
                <a:lnTo>
                  <a:pt x="4742686" y="2888123"/>
                </a:lnTo>
                <a:close/>
                <a:moveTo>
                  <a:pt x="5645296" y="2887900"/>
                </a:moveTo>
                <a:lnTo>
                  <a:pt x="5646375" y="2888979"/>
                </a:lnTo>
                <a:lnTo>
                  <a:pt x="5646375" y="2891137"/>
                </a:lnTo>
                <a:cubicBezTo>
                  <a:pt x="5643498" y="2891137"/>
                  <a:pt x="5642059" y="2892576"/>
                  <a:pt x="5642059" y="2895453"/>
                </a:cubicBezTo>
                <a:lnTo>
                  <a:pt x="5639901" y="2895453"/>
                </a:lnTo>
                <a:lnTo>
                  <a:pt x="5637743" y="2893295"/>
                </a:lnTo>
                <a:cubicBezTo>
                  <a:pt x="5639901" y="2889698"/>
                  <a:pt x="5642419" y="2887900"/>
                  <a:pt x="5645296" y="2887900"/>
                </a:cubicBezTo>
                <a:close/>
                <a:moveTo>
                  <a:pt x="2605373" y="2887504"/>
                </a:moveTo>
                <a:lnTo>
                  <a:pt x="2604294" y="2897350"/>
                </a:lnTo>
                <a:lnTo>
                  <a:pt x="2608745" y="2909219"/>
                </a:lnTo>
                <a:lnTo>
                  <a:pt x="2606453" y="2915828"/>
                </a:lnTo>
                <a:lnTo>
                  <a:pt x="2607667" y="2916907"/>
                </a:lnTo>
                <a:lnTo>
                  <a:pt x="2615218" y="2916907"/>
                </a:lnTo>
                <a:lnTo>
                  <a:pt x="2622771" y="2917986"/>
                </a:lnTo>
                <a:lnTo>
                  <a:pt x="2624930" y="2904903"/>
                </a:lnTo>
                <a:lnTo>
                  <a:pt x="2621693" y="2900587"/>
                </a:lnTo>
                <a:cubicBezTo>
                  <a:pt x="2622052" y="2899149"/>
                  <a:pt x="2623851" y="2897710"/>
                  <a:pt x="2627088" y="2896271"/>
                </a:cubicBezTo>
                <a:lnTo>
                  <a:pt x="2624930" y="2889662"/>
                </a:lnTo>
                <a:lnTo>
                  <a:pt x="2616298" y="2890741"/>
                </a:lnTo>
                <a:close/>
                <a:moveTo>
                  <a:pt x="4770740" y="2887044"/>
                </a:moveTo>
                <a:lnTo>
                  <a:pt x="4770740" y="2888123"/>
                </a:lnTo>
                <a:lnTo>
                  <a:pt x="4772898" y="2888123"/>
                </a:lnTo>
                <a:lnTo>
                  <a:pt x="4772898" y="2887044"/>
                </a:lnTo>
                <a:close/>
                <a:moveTo>
                  <a:pt x="8698305" y="2886956"/>
                </a:moveTo>
                <a:lnTo>
                  <a:pt x="8692775" y="2893430"/>
                </a:lnTo>
                <a:lnTo>
                  <a:pt x="8693854" y="2894509"/>
                </a:lnTo>
                <a:lnTo>
                  <a:pt x="8693854" y="2895588"/>
                </a:lnTo>
                <a:lnTo>
                  <a:pt x="8702621" y="2893430"/>
                </a:lnTo>
                <a:lnTo>
                  <a:pt x="8702621" y="2890193"/>
                </a:lnTo>
                <a:close/>
                <a:moveTo>
                  <a:pt x="8260918" y="2886416"/>
                </a:moveTo>
                <a:lnTo>
                  <a:pt x="8258760" y="2888574"/>
                </a:lnTo>
                <a:lnTo>
                  <a:pt x="8259838" y="2889653"/>
                </a:lnTo>
                <a:lnTo>
                  <a:pt x="8263076" y="2889653"/>
                </a:lnTo>
                <a:lnTo>
                  <a:pt x="8263076" y="2886416"/>
                </a:lnTo>
                <a:close/>
                <a:moveTo>
                  <a:pt x="9227542" y="2885253"/>
                </a:moveTo>
                <a:lnTo>
                  <a:pt x="9223091" y="2889569"/>
                </a:lnTo>
                <a:lnTo>
                  <a:pt x="9223091" y="2890648"/>
                </a:lnTo>
                <a:lnTo>
                  <a:pt x="9225384" y="2892806"/>
                </a:lnTo>
                <a:lnTo>
                  <a:pt x="9227542" y="2892806"/>
                </a:lnTo>
                <a:lnTo>
                  <a:pt x="9228621" y="2887411"/>
                </a:lnTo>
                <a:lnTo>
                  <a:pt x="9228621" y="2885253"/>
                </a:lnTo>
                <a:close/>
                <a:moveTo>
                  <a:pt x="3074318" y="2884528"/>
                </a:moveTo>
                <a:lnTo>
                  <a:pt x="3062951" y="2889346"/>
                </a:lnTo>
                <a:lnTo>
                  <a:pt x="3062449" y="2888844"/>
                </a:lnTo>
                <a:lnTo>
                  <a:pt x="3061370" y="2888844"/>
                </a:lnTo>
                <a:lnTo>
                  <a:pt x="3058842" y="2891088"/>
                </a:lnTo>
                <a:lnTo>
                  <a:pt x="3053952" y="2893160"/>
                </a:lnTo>
                <a:cubicBezTo>
                  <a:pt x="3049995" y="2897386"/>
                  <a:pt x="3045320" y="2899499"/>
                  <a:pt x="3039925" y="2899499"/>
                </a:cubicBezTo>
                <a:lnTo>
                  <a:pt x="3038846" y="2904894"/>
                </a:lnTo>
                <a:lnTo>
                  <a:pt x="3038846" y="2905973"/>
                </a:lnTo>
                <a:lnTo>
                  <a:pt x="3039925" y="2905973"/>
                </a:lnTo>
                <a:cubicBezTo>
                  <a:pt x="3039925" y="2903096"/>
                  <a:pt x="3043881" y="2900218"/>
                  <a:pt x="3051794" y="2897341"/>
                </a:cubicBezTo>
                <a:lnTo>
                  <a:pt x="3058842" y="2891088"/>
                </a:lnTo>
                <a:lnTo>
                  <a:pt x="3062951" y="2889346"/>
                </a:lnTo>
                <a:lnTo>
                  <a:pt x="3063528" y="2889923"/>
                </a:lnTo>
                <a:lnTo>
                  <a:pt x="3064607" y="2889923"/>
                </a:lnTo>
                <a:lnTo>
                  <a:pt x="3063528" y="2891002"/>
                </a:lnTo>
                <a:lnTo>
                  <a:pt x="3063528" y="2894239"/>
                </a:lnTo>
                <a:lnTo>
                  <a:pt x="3065686" y="2894239"/>
                </a:lnTo>
                <a:cubicBezTo>
                  <a:pt x="3066405" y="2888484"/>
                  <a:pt x="3069283" y="2885607"/>
                  <a:pt x="3074318" y="2885607"/>
                </a:cubicBezTo>
                <a:close/>
                <a:moveTo>
                  <a:pt x="3043162" y="2883449"/>
                </a:moveTo>
                <a:lnTo>
                  <a:pt x="3042083" y="2886686"/>
                </a:lnTo>
                <a:lnTo>
                  <a:pt x="3042083" y="2887765"/>
                </a:lnTo>
                <a:lnTo>
                  <a:pt x="3043162" y="2887765"/>
                </a:lnTo>
                <a:lnTo>
                  <a:pt x="3044241" y="2884528"/>
                </a:lnTo>
                <a:lnTo>
                  <a:pt x="3044241" y="2883449"/>
                </a:lnTo>
                <a:close/>
                <a:moveTo>
                  <a:pt x="8696147" y="2878324"/>
                </a:moveTo>
                <a:lnTo>
                  <a:pt x="8696147" y="2879403"/>
                </a:lnTo>
                <a:lnTo>
                  <a:pt x="8699384" y="2879403"/>
                </a:lnTo>
                <a:lnTo>
                  <a:pt x="8699384" y="2878324"/>
                </a:lnTo>
                <a:close/>
                <a:moveTo>
                  <a:pt x="5766954" y="2878324"/>
                </a:moveTo>
                <a:cubicBezTo>
                  <a:pt x="5779092" y="2878324"/>
                  <a:pt x="5785162" y="2881875"/>
                  <a:pt x="5785162" y="2888979"/>
                </a:cubicBezTo>
                <a:cubicBezTo>
                  <a:pt x="5788489" y="2888979"/>
                  <a:pt x="5790602" y="2891811"/>
                  <a:pt x="5791501" y="2897476"/>
                </a:cubicBezTo>
                <a:lnTo>
                  <a:pt x="5786241" y="2900713"/>
                </a:lnTo>
                <a:lnTo>
                  <a:pt x="5780846" y="2899634"/>
                </a:lnTo>
                <a:lnTo>
                  <a:pt x="5773428" y="2900713"/>
                </a:lnTo>
                <a:lnTo>
                  <a:pt x="5762638" y="2897476"/>
                </a:lnTo>
                <a:lnTo>
                  <a:pt x="5746722" y="2900713"/>
                </a:lnTo>
                <a:lnTo>
                  <a:pt x="5739169" y="2900713"/>
                </a:lnTo>
                <a:lnTo>
                  <a:pt x="5731751" y="2899634"/>
                </a:lnTo>
                <a:lnTo>
                  <a:pt x="5731751" y="2900713"/>
                </a:lnTo>
                <a:cubicBezTo>
                  <a:pt x="5735258" y="2903231"/>
                  <a:pt x="5737011" y="2905389"/>
                  <a:pt x="5737011" y="2907187"/>
                </a:cubicBezTo>
                <a:lnTo>
                  <a:pt x="5735932" y="2908266"/>
                </a:lnTo>
                <a:lnTo>
                  <a:pt x="5735932" y="2909345"/>
                </a:lnTo>
                <a:lnTo>
                  <a:pt x="5737011" y="2910289"/>
                </a:lnTo>
                <a:lnTo>
                  <a:pt x="5737011" y="2911368"/>
                </a:lnTo>
                <a:lnTo>
                  <a:pt x="5732830" y="2921079"/>
                </a:lnTo>
                <a:lnTo>
                  <a:pt x="5735932" y="2926339"/>
                </a:lnTo>
                <a:lnTo>
                  <a:pt x="5735932" y="2929576"/>
                </a:lnTo>
                <a:lnTo>
                  <a:pt x="5733909" y="2932813"/>
                </a:lnTo>
                <a:lnTo>
                  <a:pt x="5733909" y="2934971"/>
                </a:lnTo>
                <a:lnTo>
                  <a:pt x="5738090" y="2940231"/>
                </a:lnTo>
                <a:lnTo>
                  <a:pt x="5738090" y="2945626"/>
                </a:lnTo>
                <a:lnTo>
                  <a:pt x="5734988" y="2949808"/>
                </a:lnTo>
                <a:lnTo>
                  <a:pt x="5734988" y="2957361"/>
                </a:lnTo>
                <a:lnTo>
                  <a:pt x="5733909" y="2964779"/>
                </a:lnTo>
                <a:cubicBezTo>
                  <a:pt x="5737416" y="2964959"/>
                  <a:pt x="5739169" y="2966038"/>
                  <a:pt x="5739169" y="2968016"/>
                </a:cubicBezTo>
                <a:lnTo>
                  <a:pt x="5739169" y="2972332"/>
                </a:lnTo>
                <a:lnTo>
                  <a:pt x="5735932" y="2976513"/>
                </a:lnTo>
                <a:cubicBezTo>
                  <a:pt x="5735932" y="2977952"/>
                  <a:pt x="5739889" y="2978671"/>
                  <a:pt x="5747801" y="2978671"/>
                </a:cubicBezTo>
                <a:cubicBezTo>
                  <a:pt x="5747801" y="2980110"/>
                  <a:pt x="5749195" y="2980829"/>
                  <a:pt x="5751982" y="2980829"/>
                </a:cubicBezTo>
                <a:cubicBezTo>
                  <a:pt x="5758547" y="2976513"/>
                  <a:pt x="5766009" y="2970084"/>
                  <a:pt x="5774372" y="2961542"/>
                </a:cubicBezTo>
                <a:lnTo>
                  <a:pt x="5775451" y="2961542"/>
                </a:lnTo>
                <a:lnTo>
                  <a:pt x="5780846" y="2966937"/>
                </a:lnTo>
                <a:cubicBezTo>
                  <a:pt x="5787590" y="2966937"/>
                  <a:pt x="5792940" y="2969769"/>
                  <a:pt x="5796896" y="2975434"/>
                </a:cubicBezTo>
                <a:lnTo>
                  <a:pt x="5796896" y="2980829"/>
                </a:lnTo>
                <a:cubicBezTo>
                  <a:pt x="5799684" y="2980829"/>
                  <a:pt x="5801077" y="2982942"/>
                  <a:pt x="5801077" y="2987168"/>
                </a:cubicBezTo>
                <a:lnTo>
                  <a:pt x="5801077" y="2990405"/>
                </a:lnTo>
                <a:lnTo>
                  <a:pt x="5797975" y="2993642"/>
                </a:lnTo>
                <a:lnTo>
                  <a:pt x="5796896" y="2993642"/>
                </a:lnTo>
                <a:lnTo>
                  <a:pt x="5777609" y="2989326"/>
                </a:lnTo>
                <a:lnTo>
                  <a:pt x="5770191" y="2989326"/>
                </a:lnTo>
                <a:lnTo>
                  <a:pt x="5747801" y="2990405"/>
                </a:lnTo>
                <a:lnTo>
                  <a:pt x="5738090" y="2986224"/>
                </a:lnTo>
                <a:cubicBezTo>
                  <a:pt x="5737911" y="2988112"/>
                  <a:pt x="5731526" y="2990585"/>
                  <a:pt x="5718938" y="2993642"/>
                </a:cubicBezTo>
                <a:lnTo>
                  <a:pt x="5713543" y="2991484"/>
                </a:lnTo>
                <a:lnTo>
                  <a:pt x="5707204" y="2993642"/>
                </a:lnTo>
                <a:lnTo>
                  <a:pt x="5705046" y="2993642"/>
                </a:lnTo>
                <a:cubicBezTo>
                  <a:pt x="5698662" y="2992743"/>
                  <a:pt x="5695470" y="2989551"/>
                  <a:pt x="5695470" y="2984066"/>
                </a:cubicBezTo>
                <a:lnTo>
                  <a:pt x="5693312" y="2984066"/>
                </a:lnTo>
                <a:cubicBezTo>
                  <a:pt x="5690614" y="2984066"/>
                  <a:pt x="5687737" y="2985819"/>
                  <a:pt x="5684680" y="2989326"/>
                </a:cubicBezTo>
                <a:cubicBezTo>
                  <a:pt x="5682612" y="2988607"/>
                  <a:pt x="5681577" y="2986494"/>
                  <a:pt x="5681577" y="2982987"/>
                </a:cubicBezTo>
                <a:lnTo>
                  <a:pt x="5682656" y="2981908"/>
                </a:lnTo>
                <a:lnTo>
                  <a:pt x="5680498" y="2981908"/>
                </a:lnTo>
                <a:lnTo>
                  <a:pt x="5680498" y="2989326"/>
                </a:lnTo>
                <a:lnTo>
                  <a:pt x="5670922" y="2989326"/>
                </a:lnTo>
                <a:lnTo>
                  <a:pt x="5659188" y="2990405"/>
                </a:lnTo>
                <a:lnTo>
                  <a:pt x="5655951" y="2989326"/>
                </a:lnTo>
                <a:cubicBezTo>
                  <a:pt x="5651815" y="2989686"/>
                  <a:pt x="5648623" y="2990765"/>
                  <a:pt x="5646375" y="2992563"/>
                </a:cubicBezTo>
                <a:lnTo>
                  <a:pt x="5645296" y="2992563"/>
                </a:lnTo>
                <a:cubicBezTo>
                  <a:pt x="5643857" y="2992563"/>
                  <a:pt x="5643138" y="2991484"/>
                  <a:pt x="5643138" y="2989326"/>
                </a:cubicBezTo>
                <a:lnTo>
                  <a:pt x="5642059" y="2990405"/>
                </a:lnTo>
                <a:lnTo>
                  <a:pt x="5630325" y="2990405"/>
                </a:lnTo>
                <a:cubicBezTo>
                  <a:pt x="5623941" y="2990405"/>
                  <a:pt x="5620749" y="2987933"/>
                  <a:pt x="5620749" y="2982987"/>
                </a:cubicBezTo>
                <a:lnTo>
                  <a:pt x="5623851" y="2981908"/>
                </a:lnTo>
                <a:lnTo>
                  <a:pt x="5631404" y="2984066"/>
                </a:lnTo>
                <a:cubicBezTo>
                  <a:pt x="5637248" y="2980469"/>
                  <a:pt x="5642554" y="2978671"/>
                  <a:pt x="5647319" y="2978671"/>
                </a:cubicBezTo>
                <a:lnTo>
                  <a:pt x="5647319" y="2979750"/>
                </a:lnTo>
                <a:lnTo>
                  <a:pt x="5650556" y="2978671"/>
                </a:lnTo>
                <a:lnTo>
                  <a:pt x="5663369" y="2981908"/>
                </a:lnTo>
                <a:lnTo>
                  <a:pt x="5674024" y="2981908"/>
                </a:lnTo>
                <a:lnTo>
                  <a:pt x="5672945" y="2974355"/>
                </a:lnTo>
                <a:lnTo>
                  <a:pt x="5674024" y="2966937"/>
                </a:lnTo>
                <a:lnTo>
                  <a:pt x="5672001" y="2960598"/>
                </a:lnTo>
                <a:cubicBezTo>
                  <a:pt x="5672001" y="2956282"/>
                  <a:pt x="5675553" y="2953404"/>
                  <a:pt x="5682656" y="2951966"/>
                </a:cubicBezTo>
                <a:lnTo>
                  <a:pt x="5682656" y="2948729"/>
                </a:lnTo>
                <a:lnTo>
                  <a:pt x="5674024" y="2950887"/>
                </a:lnTo>
                <a:lnTo>
                  <a:pt x="5672945" y="2949808"/>
                </a:lnTo>
                <a:lnTo>
                  <a:pt x="5672945" y="2947784"/>
                </a:lnTo>
                <a:cubicBezTo>
                  <a:pt x="5674384" y="2944907"/>
                  <a:pt x="5676182" y="2943468"/>
                  <a:pt x="5678340" y="2943468"/>
                </a:cubicBezTo>
                <a:lnTo>
                  <a:pt x="5678340" y="2939152"/>
                </a:lnTo>
                <a:lnTo>
                  <a:pt x="5676182" y="2931734"/>
                </a:lnTo>
                <a:lnTo>
                  <a:pt x="5677261" y="2925260"/>
                </a:lnTo>
                <a:lnTo>
                  <a:pt x="5675103" y="2920000"/>
                </a:lnTo>
                <a:lnTo>
                  <a:pt x="5677261" y="2913526"/>
                </a:lnTo>
                <a:lnTo>
                  <a:pt x="5676182" y="2906108"/>
                </a:lnTo>
                <a:lnTo>
                  <a:pt x="5678340" y="2896532"/>
                </a:lnTo>
                <a:lnTo>
                  <a:pt x="5678340" y="2895453"/>
                </a:lnTo>
                <a:lnTo>
                  <a:pt x="5677261" y="2895453"/>
                </a:lnTo>
                <a:cubicBezTo>
                  <a:pt x="5677261" y="2897521"/>
                  <a:pt x="5675823" y="2899274"/>
                  <a:pt x="5672945" y="2900713"/>
                </a:cubicBezTo>
                <a:lnTo>
                  <a:pt x="5670922" y="2900713"/>
                </a:lnTo>
                <a:lnTo>
                  <a:pt x="5667685" y="2899634"/>
                </a:lnTo>
                <a:lnTo>
                  <a:pt x="5662290" y="2900713"/>
                </a:lnTo>
                <a:lnTo>
                  <a:pt x="5659188" y="2900713"/>
                </a:lnTo>
                <a:lnTo>
                  <a:pt x="5649477" y="2899634"/>
                </a:lnTo>
                <a:lnTo>
                  <a:pt x="5645296" y="2900713"/>
                </a:lnTo>
                <a:lnTo>
                  <a:pt x="5644217" y="2899634"/>
                </a:lnTo>
                <a:lnTo>
                  <a:pt x="5644217" y="2897476"/>
                </a:lnTo>
                <a:lnTo>
                  <a:pt x="5653793" y="2891137"/>
                </a:lnTo>
                <a:lnTo>
                  <a:pt x="5654872" y="2891137"/>
                </a:lnTo>
                <a:lnTo>
                  <a:pt x="5659188" y="2893295"/>
                </a:lnTo>
                <a:lnTo>
                  <a:pt x="5672001" y="2890058"/>
                </a:lnTo>
                <a:cubicBezTo>
                  <a:pt x="5675148" y="2890058"/>
                  <a:pt x="5678340" y="2891137"/>
                  <a:pt x="5681577" y="2893295"/>
                </a:cubicBezTo>
                <a:lnTo>
                  <a:pt x="5696549" y="2888979"/>
                </a:lnTo>
                <a:cubicBezTo>
                  <a:pt x="5700775" y="2889878"/>
                  <a:pt x="5702888" y="2890957"/>
                  <a:pt x="5702888" y="2892216"/>
                </a:cubicBezTo>
                <a:lnTo>
                  <a:pt x="5703967" y="2891137"/>
                </a:lnTo>
                <a:lnTo>
                  <a:pt x="5706125" y="2891137"/>
                </a:lnTo>
                <a:cubicBezTo>
                  <a:pt x="5720332" y="2891137"/>
                  <a:pt x="5729593" y="2891856"/>
                  <a:pt x="5733909" y="2893295"/>
                </a:cubicBezTo>
                <a:cubicBezTo>
                  <a:pt x="5744519" y="2893295"/>
                  <a:pt x="5749824" y="2890777"/>
                  <a:pt x="5749824" y="2885742"/>
                </a:cubicBezTo>
                <a:close/>
                <a:moveTo>
                  <a:pt x="3735194" y="2877784"/>
                </a:moveTo>
                <a:lnTo>
                  <a:pt x="3733036" y="2879942"/>
                </a:lnTo>
                <a:lnTo>
                  <a:pt x="3733036" y="2881021"/>
                </a:lnTo>
                <a:lnTo>
                  <a:pt x="3737352" y="2884258"/>
                </a:lnTo>
                <a:lnTo>
                  <a:pt x="3738431" y="2883179"/>
                </a:lnTo>
                <a:lnTo>
                  <a:pt x="3738431" y="2881021"/>
                </a:lnTo>
                <a:close/>
                <a:moveTo>
                  <a:pt x="4754555" y="2877333"/>
                </a:moveTo>
                <a:lnTo>
                  <a:pt x="4754555" y="2879491"/>
                </a:lnTo>
                <a:lnTo>
                  <a:pt x="4756713" y="2877333"/>
                </a:lnTo>
                <a:close/>
                <a:moveTo>
                  <a:pt x="3674635" y="2876705"/>
                </a:moveTo>
                <a:lnTo>
                  <a:pt x="3674635" y="2878863"/>
                </a:lnTo>
                <a:lnTo>
                  <a:pt x="3675714" y="2878863"/>
                </a:lnTo>
                <a:lnTo>
                  <a:pt x="3675714" y="2876705"/>
                </a:lnTo>
                <a:close/>
                <a:moveTo>
                  <a:pt x="3052873" y="2876031"/>
                </a:moveTo>
                <a:lnTo>
                  <a:pt x="3048557" y="2879268"/>
                </a:lnTo>
                <a:lnTo>
                  <a:pt x="3056110" y="2878189"/>
                </a:lnTo>
                <a:lnTo>
                  <a:pt x="3056110" y="2877110"/>
                </a:lnTo>
                <a:close/>
                <a:moveTo>
                  <a:pt x="5200491" y="2875356"/>
                </a:moveTo>
                <a:lnTo>
                  <a:pt x="5197254" y="2878593"/>
                </a:lnTo>
                <a:lnTo>
                  <a:pt x="5200491" y="2881830"/>
                </a:lnTo>
                <a:lnTo>
                  <a:pt x="5202649" y="2881830"/>
                </a:lnTo>
                <a:lnTo>
                  <a:pt x="5203728" y="2877514"/>
                </a:lnTo>
                <a:close/>
                <a:moveTo>
                  <a:pt x="7667210" y="2875087"/>
                </a:moveTo>
                <a:lnTo>
                  <a:pt x="7667210" y="2876166"/>
                </a:lnTo>
                <a:cubicBezTo>
                  <a:pt x="7669907" y="2882460"/>
                  <a:pt x="7672065" y="2885697"/>
                  <a:pt x="7673684" y="2885877"/>
                </a:cubicBezTo>
                <a:lnTo>
                  <a:pt x="7676921" y="2882640"/>
                </a:lnTo>
                <a:lnTo>
                  <a:pt x="7676921" y="2881561"/>
                </a:lnTo>
                <a:cubicBezTo>
                  <a:pt x="7676921" y="2879762"/>
                  <a:pt x="7673684" y="2877604"/>
                  <a:pt x="7667210" y="2875087"/>
                </a:cubicBezTo>
                <a:close/>
                <a:moveTo>
                  <a:pt x="5582309" y="2875087"/>
                </a:moveTo>
                <a:lnTo>
                  <a:pt x="5581230" y="2876166"/>
                </a:lnTo>
                <a:lnTo>
                  <a:pt x="5581230" y="2879403"/>
                </a:lnTo>
                <a:lnTo>
                  <a:pt x="5583253" y="2881561"/>
                </a:lnTo>
                <a:lnTo>
                  <a:pt x="5585411" y="2881561"/>
                </a:lnTo>
                <a:lnTo>
                  <a:pt x="5587569" y="2879403"/>
                </a:lnTo>
                <a:lnTo>
                  <a:pt x="5587569" y="2876166"/>
                </a:lnTo>
                <a:close/>
                <a:moveTo>
                  <a:pt x="3077555" y="2874952"/>
                </a:moveTo>
                <a:lnTo>
                  <a:pt x="3075397" y="2878189"/>
                </a:lnTo>
                <a:lnTo>
                  <a:pt x="3075397" y="2879268"/>
                </a:lnTo>
                <a:lnTo>
                  <a:pt x="3077555" y="2879268"/>
                </a:lnTo>
                <a:lnTo>
                  <a:pt x="3079713" y="2877110"/>
                </a:lnTo>
                <a:close/>
                <a:moveTo>
                  <a:pt x="3092527" y="2872794"/>
                </a:moveTo>
                <a:lnTo>
                  <a:pt x="3092527" y="2874952"/>
                </a:lnTo>
                <a:lnTo>
                  <a:pt x="3093606" y="2874952"/>
                </a:lnTo>
                <a:lnTo>
                  <a:pt x="3093606" y="2872794"/>
                </a:lnTo>
                <a:close/>
                <a:moveTo>
                  <a:pt x="9199353" y="2872305"/>
                </a:moveTo>
                <a:lnTo>
                  <a:pt x="9199353" y="2873384"/>
                </a:lnTo>
                <a:lnTo>
                  <a:pt x="9201511" y="2873384"/>
                </a:lnTo>
                <a:lnTo>
                  <a:pt x="9201511" y="2872305"/>
                </a:lnTo>
                <a:close/>
                <a:moveTo>
                  <a:pt x="3066765" y="2870636"/>
                </a:moveTo>
                <a:lnTo>
                  <a:pt x="3066765" y="2876031"/>
                </a:lnTo>
                <a:lnTo>
                  <a:pt x="3068923" y="2878189"/>
                </a:lnTo>
                <a:lnTo>
                  <a:pt x="3070002" y="2878189"/>
                </a:lnTo>
                <a:lnTo>
                  <a:pt x="3070002" y="2876031"/>
                </a:lnTo>
                <a:lnTo>
                  <a:pt x="3071081" y="2876031"/>
                </a:lnTo>
                <a:lnTo>
                  <a:pt x="3070002" y="2870636"/>
                </a:lnTo>
                <a:close/>
                <a:moveTo>
                  <a:pt x="5584332" y="2868747"/>
                </a:moveTo>
                <a:lnTo>
                  <a:pt x="5577890" y="2872295"/>
                </a:lnTo>
                <a:lnTo>
                  <a:pt x="5581230" y="2871850"/>
                </a:lnTo>
                <a:close/>
                <a:moveTo>
                  <a:pt x="3094685" y="2868478"/>
                </a:moveTo>
                <a:lnTo>
                  <a:pt x="3094685" y="2870636"/>
                </a:lnTo>
                <a:lnTo>
                  <a:pt x="3095764" y="2870636"/>
                </a:lnTo>
                <a:lnTo>
                  <a:pt x="3095764" y="2868478"/>
                </a:lnTo>
                <a:close/>
                <a:moveTo>
                  <a:pt x="9186270" y="2867989"/>
                </a:moveTo>
                <a:lnTo>
                  <a:pt x="9185191" y="2869068"/>
                </a:lnTo>
                <a:lnTo>
                  <a:pt x="9185191" y="2870147"/>
                </a:lnTo>
                <a:lnTo>
                  <a:pt x="9193823" y="2871226"/>
                </a:lnTo>
                <a:lnTo>
                  <a:pt x="9197195" y="2871226"/>
                </a:lnTo>
                <a:lnTo>
                  <a:pt x="9197195" y="2870147"/>
                </a:lnTo>
                <a:close/>
                <a:moveTo>
                  <a:pt x="4616847" y="2867757"/>
                </a:moveTo>
                <a:lnTo>
                  <a:pt x="4614689" y="2869915"/>
                </a:lnTo>
                <a:lnTo>
                  <a:pt x="4614689" y="2873152"/>
                </a:lnTo>
                <a:lnTo>
                  <a:pt x="4615768" y="2878412"/>
                </a:lnTo>
                <a:lnTo>
                  <a:pt x="4619005" y="2878412"/>
                </a:lnTo>
                <a:lnTo>
                  <a:pt x="4622242" y="2875175"/>
                </a:lnTo>
                <a:lnTo>
                  <a:pt x="4622242" y="2874096"/>
                </a:lnTo>
                <a:cubicBezTo>
                  <a:pt x="4622242" y="2870409"/>
                  <a:pt x="4621163" y="2868296"/>
                  <a:pt x="4619005" y="2867757"/>
                </a:cubicBezTo>
                <a:close/>
                <a:moveTo>
                  <a:pt x="5585411" y="2867668"/>
                </a:moveTo>
                <a:lnTo>
                  <a:pt x="5585411" y="2868747"/>
                </a:lnTo>
                <a:lnTo>
                  <a:pt x="5588648" y="2868747"/>
                </a:lnTo>
                <a:lnTo>
                  <a:pt x="5588648" y="2867668"/>
                </a:lnTo>
                <a:close/>
                <a:moveTo>
                  <a:pt x="8755627" y="2867399"/>
                </a:moveTo>
                <a:lnTo>
                  <a:pt x="8755627" y="2869557"/>
                </a:lnTo>
                <a:lnTo>
                  <a:pt x="8756706" y="2869557"/>
                </a:lnTo>
                <a:lnTo>
                  <a:pt x="8756706" y="2867399"/>
                </a:lnTo>
                <a:close/>
                <a:moveTo>
                  <a:pt x="3675714" y="2866994"/>
                </a:moveTo>
                <a:lnTo>
                  <a:pt x="3675714" y="2870231"/>
                </a:lnTo>
                <a:lnTo>
                  <a:pt x="3680030" y="2870231"/>
                </a:lnTo>
                <a:lnTo>
                  <a:pt x="3680030" y="2866994"/>
                </a:lnTo>
                <a:close/>
                <a:moveTo>
                  <a:pt x="9115865" y="2866910"/>
                </a:moveTo>
                <a:cubicBezTo>
                  <a:pt x="9112628" y="2868349"/>
                  <a:pt x="9110830" y="2869788"/>
                  <a:pt x="9110470" y="2871226"/>
                </a:cubicBezTo>
                <a:lnTo>
                  <a:pt x="9114786" y="2875542"/>
                </a:lnTo>
                <a:lnTo>
                  <a:pt x="9120181" y="2875542"/>
                </a:lnTo>
                <a:lnTo>
                  <a:pt x="9120181" y="2867989"/>
                </a:lnTo>
                <a:close/>
                <a:moveTo>
                  <a:pt x="8741465" y="2866320"/>
                </a:moveTo>
                <a:cubicBezTo>
                  <a:pt x="8732833" y="2866320"/>
                  <a:pt x="8726719" y="2868478"/>
                  <a:pt x="8723122" y="2872794"/>
                </a:cubicBezTo>
                <a:lnTo>
                  <a:pt x="8724201" y="2873873"/>
                </a:lnTo>
                <a:lnTo>
                  <a:pt x="8723122" y="2879403"/>
                </a:lnTo>
                <a:lnTo>
                  <a:pt x="8723122" y="2882640"/>
                </a:lnTo>
                <a:lnTo>
                  <a:pt x="8725280" y="2884798"/>
                </a:lnTo>
                <a:lnTo>
                  <a:pt x="8737149" y="2872794"/>
                </a:lnTo>
                <a:lnTo>
                  <a:pt x="8742544" y="2872794"/>
                </a:lnTo>
                <a:lnTo>
                  <a:pt x="8742544" y="2870636"/>
                </a:lnTo>
                <a:lnTo>
                  <a:pt x="8743623" y="2870636"/>
                </a:lnTo>
                <a:close/>
                <a:moveTo>
                  <a:pt x="713747" y="2866050"/>
                </a:moveTo>
                <a:lnTo>
                  <a:pt x="713747" y="2868208"/>
                </a:lnTo>
                <a:lnTo>
                  <a:pt x="712803" y="2868208"/>
                </a:lnTo>
                <a:lnTo>
                  <a:pt x="713747" y="2871175"/>
                </a:lnTo>
                <a:lnTo>
                  <a:pt x="716849" y="2871175"/>
                </a:lnTo>
                <a:lnTo>
                  <a:pt x="718872" y="2869152"/>
                </a:lnTo>
                <a:lnTo>
                  <a:pt x="718872" y="2866050"/>
                </a:lnTo>
                <a:close/>
                <a:moveTo>
                  <a:pt x="609893" y="2865241"/>
                </a:moveTo>
                <a:cubicBezTo>
                  <a:pt x="603689" y="2865241"/>
                  <a:pt x="600586" y="2869647"/>
                  <a:pt x="600586" y="2878458"/>
                </a:cubicBezTo>
                <a:lnTo>
                  <a:pt x="600586" y="2881561"/>
                </a:lnTo>
                <a:cubicBezTo>
                  <a:pt x="602025" y="2882909"/>
                  <a:pt x="603059" y="2887001"/>
                  <a:pt x="603689" y="2893834"/>
                </a:cubicBezTo>
                <a:lnTo>
                  <a:pt x="605712" y="2898015"/>
                </a:lnTo>
                <a:cubicBezTo>
                  <a:pt x="604544" y="2901432"/>
                  <a:pt x="602834" y="2903141"/>
                  <a:pt x="600586" y="2903141"/>
                </a:cubicBezTo>
                <a:lnTo>
                  <a:pt x="600586" y="2908266"/>
                </a:lnTo>
                <a:lnTo>
                  <a:pt x="603689" y="2926609"/>
                </a:lnTo>
                <a:lnTo>
                  <a:pt x="601665" y="2953314"/>
                </a:lnTo>
                <a:cubicBezTo>
                  <a:pt x="602475" y="2956731"/>
                  <a:pt x="603508" y="2958440"/>
                  <a:pt x="604768" y="2958440"/>
                </a:cubicBezTo>
                <a:lnTo>
                  <a:pt x="634440" y="2958440"/>
                </a:lnTo>
                <a:lnTo>
                  <a:pt x="637542" y="2960463"/>
                </a:lnTo>
                <a:lnTo>
                  <a:pt x="642668" y="2958440"/>
                </a:lnTo>
                <a:lnTo>
                  <a:pt x="647793" y="2959384"/>
                </a:lnTo>
                <a:lnTo>
                  <a:pt x="653862" y="2957361"/>
                </a:lnTo>
                <a:lnTo>
                  <a:pt x="654941" y="2957361"/>
                </a:lnTo>
                <a:cubicBezTo>
                  <a:pt x="657998" y="2960418"/>
                  <a:pt x="661730" y="2962126"/>
                  <a:pt x="666136" y="2962486"/>
                </a:cubicBezTo>
                <a:cubicBezTo>
                  <a:pt x="666136" y="2959788"/>
                  <a:pt x="671620" y="2958440"/>
                  <a:pt x="682591" y="2958440"/>
                </a:cubicBezTo>
                <a:lnTo>
                  <a:pt x="683670" y="2958440"/>
                </a:lnTo>
                <a:lnTo>
                  <a:pt x="684614" y="2954258"/>
                </a:lnTo>
                <a:lnTo>
                  <a:pt x="682591" y="2948189"/>
                </a:lnTo>
                <a:lnTo>
                  <a:pt x="682591" y="2946166"/>
                </a:lnTo>
                <a:lnTo>
                  <a:pt x="683670" y="2941041"/>
                </a:lnTo>
                <a:lnTo>
                  <a:pt x="681512" y="2938883"/>
                </a:lnTo>
                <a:lnTo>
                  <a:pt x="681512" y="2936859"/>
                </a:lnTo>
                <a:cubicBezTo>
                  <a:pt x="682950" y="2935331"/>
                  <a:pt x="683984" y="2931599"/>
                  <a:pt x="684614" y="2925665"/>
                </a:cubicBezTo>
                <a:lnTo>
                  <a:pt x="682591" y="2919461"/>
                </a:lnTo>
                <a:lnTo>
                  <a:pt x="685693" y="2908266"/>
                </a:lnTo>
                <a:lnTo>
                  <a:pt x="683670" y="2900038"/>
                </a:lnTo>
                <a:lnTo>
                  <a:pt x="683670" y="2896936"/>
                </a:lnTo>
                <a:lnTo>
                  <a:pt x="685693" y="2893834"/>
                </a:lnTo>
                <a:lnTo>
                  <a:pt x="683670" y="2889788"/>
                </a:lnTo>
                <a:lnTo>
                  <a:pt x="687716" y="2878458"/>
                </a:lnTo>
                <a:lnTo>
                  <a:pt x="686637" y="2878458"/>
                </a:lnTo>
                <a:lnTo>
                  <a:pt x="684614" y="2876435"/>
                </a:lnTo>
                <a:lnTo>
                  <a:pt x="684614" y="2875491"/>
                </a:lnTo>
                <a:lnTo>
                  <a:pt x="685693" y="2871310"/>
                </a:lnTo>
                <a:lnTo>
                  <a:pt x="684614" y="2868208"/>
                </a:lnTo>
                <a:lnTo>
                  <a:pt x="679489" y="2869287"/>
                </a:lnTo>
                <a:lnTo>
                  <a:pt x="676386" y="2869287"/>
                </a:lnTo>
                <a:cubicBezTo>
                  <a:pt x="672160" y="2869287"/>
                  <a:pt x="667395" y="2868253"/>
                  <a:pt x="662090" y="2866185"/>
                </a:cubicBezTo>
                <a:lnTo>
                  <a:pt x="658043" y="2869287"/>
                </a:lnTo>
                <a:lnTo>
                  <a:pt x="656964" y="2868208"/>
                </a:lnTo>
                <a:lnTo>
                  <a:pt x="651839" y="2869287"/>
                </a:lnTo>
                <a:lnTo>
                  <a:pt x="640644" y="2868208"/>
                </a:lnTo>
                <a:lnTo>
                  <a:pt x="626213" y="2869287"/>
                </a:lnTo>
                <a:cubicBezTo>
                  <a:pt x="622436" y="2869287"/>
                  <a:pt x="616996" y="2867938"/>
                  <a:pt x="609893" y="2865241"/>
                </a:cubicBezTo>
                <a:close/>
                <a:moveTo>
                  <a:pt x="9202590" y="2864752"/>
                </a:moveTo>
                <a:lnTo>
                  <a:pt x="9202590" y="2867989"/>
                </a:lnTo>
                <a:lnTo>
                  <a:pt x="9203669" y="2867989"/>
                </a:lnTo>
                <a:lnTo>
                  <a:pt x="9205827" y="2865831"/>
                </a:lnTo>
                <a:lnTo>
                  <a:pt x="9205827" y="2864752"/>
                </a:lnTo>
                <a:close/>
                <a:moveTo>
                  <a:pt x="2715161" y="2863631"/>
                </a:moveTo>
                <a:lnTo>
                  <a:pt x="2716241" y="2863631"/>
                </a:lnTo>
                <a:cubicBezTo>
                  <a:pt x="2727120" y="2863631"/>
                  <a:pt x="2732560" y="2867273"/>
                  <a:pt x="2732560" y="2874556"/>
                </a:cubicBezTo>
                <a:lnTo>
                  <a:pt x="2739035" y="2873342"/>
                </a:lnTo>
                <a:cubicBezTo>
                  <a:pt x="2750635" y="2879906"/>
                  <a:pt x="2756433" y="2886425"/>
                  <a:pt x="2756433" y="2892899"/>
                </a:cubicBezTo>
                <a:lnTo>
                  <a:pt x="2756433" y="2893978"/>
                </a:lnTo>
                <a:cubicBezTo>
                  <a:pt x="2756433" y="2895507"/>
                  <a:pt x="2753150" y="2896991"/>
                  <a:pt x="2746586" y="2898429"/>
                </a:cubicBezTo>
                <a:lnTo>
                  <a:pt x="2747667" y="2903824"/>
                </a:lnTo>
                <a:lnTo>
                  <a:pt x="2745508" y="2907061"/>
                </a:lnTo>
                <a:lnTo>
                  <a:pt x="2745508" y="2909219"/>
                </a:lnTo>
                <a:cubicBezTo>
                  <a:pt x="2747667" y="2911917"/>
                  <a:pt x="2748746" y="2914479"/>
                  <a:pt x="2748746" y="2916907"/>
                </a:cubicBezTo>
                <a:lnTo>
                  <a:pt x="2748746" y="2917986"/>
                </a:lnTo>
                <a:cubicBezTo>
                  <a:pt x="2748746" y="2919425"/>
                  <a:pt x="2747667" y="2920144"/>
                  <a:pt x="2745508" y="2920144"/>
                </a:cubicBezTo>
                <a:lnTo>
                  <a:pt x="2745508" y="2923381"/>
                </a:lnTo>
                <a:cubicBezTo>
                  <a:pt x="2745508" y="2925899"/>
                  <a:pt x="2746947" y="2928776"/>
                  <a:pt x="2749823" y="2932013"/>
                </a:cubicBezTo>
                <a:lnTo>
                  <a:pt x="2748746" y="2939701"/>
                </a:lnTo>
                <a:lnTo>
                  <a:pt x="2749823" y="2940780"/>
                </a:lnTo>
                <a:lnTo>
                  <a:pt x="2749823" y="2941859"/>
                </a:lnTo>
                <a:lnTo>
                  <a:pt x="2747667" y="2945096"/>
                </a:lnTo>
                <a:lnTo>
                  <a:pt x="2748746" y="2951570"/>
                </a:lnTo>
                <a:lnTo>
                  <a:pt x="2747667" y="2978815"/>
                </a:lnTo>
                <a:lnTo>
                  <a:pt x="2747667" y="2979894"/>
                </a:lnTo>
                <a:cubicBezTo>
                  <a:pt x="2747667" y="2984750"/>
                  <a:pt x="2742271" y="2989066"/>
                  <a:pt x="2731481" y="2992842"/>
                </a:cubicBezTo>
                <a:lnTo>
                  <a:pt x="2730267" y="2992842"/>
                </a:lnTo>
                <a:lnTo>
                  <a:pt x="2706394" y="2986368"/>
                </a:lnTo>
                <a:lnTo>
                  <a:pt x="2702079" y="2987447"/>
                </a:lnTo>
                <a:lnTo>
                  <a:pt x="2701000" y="2987447"/>
                </a:lnTo>
                <a:lnTo>
                  <a:pt x="2696683" y="2983131"/>
                </a:lnTo>
                <a:lnTo>
                  <a:pt x="2696683" y="2982052"/>
                </a:lnTo>
                <a:lnTo>
                  <a:pt x="2697762" y="2977736"/>
                </a:lnTo>
                <a:lnTo>
                  <a:pt x="2694526" y="2968969"/>
                </a:lnTo>
                <a:cubicBezTo>
                  <a:pt x="2691829" y="2971127"/>
                  <a:pt x="2689265" y="2972206"/>
                  <a:pt x="2686837" y="2972206"/>
                </a:cubicBezTo>
                <a:lnTo>
                  <a:pt x="2682522" y="2971127"/>
                </a:lnTo>
                <a:lnTo>
                  <a:pt x="2676048" y="2973285"/>
                </a:lnTo>
                <a:lnTo>
                  <a:pt x="2667281" y="2971127"/>
                </a:lnTo>
                <a:lnTo>
                  <a:pt x="2661886" y="2972206"/>
                </a:lnTo>
                <a:lnTo>
                  <a:pt x="2662964" y="2973285"/>
                </a:lnTo>
                <a:lnTo>
                  <a:pt x="2662964" y="2978815"/>
                </a:lnTo>
                <a:cubicBezTo>
                  <a:pt x="2662964" y="2980074"/>
                  <a:pt x="2660808" y="2981513"/>
                  <a:pt x="2656490" y="2983131"/>
                </a:cubicBezTo>
                <a:lnTo>
                  <a:pt x="2656490" y="2984210"/>
                </a:lnTo>
                <a:cubicBezTo>
                  <a:pt x="2661166" y="2988346"/>
                  <a:pt x="2672406" y="2994146"/>
                  <a:pt x="2690209" y="3001609"/>
                </a:cubicBezTo>
                <a:cubicBezTo>
                  <a:pt x="2690209" y="3004486"/>
                  <a:pt x="2692727" y="3005925"/>
                  <a:pt x="2697762" y="3005925"/>
                </a:cubicBezTo>
                <a:lnTo>
                  <a:pt x="2697762" y="3012399"/>
                </a:lnTo>
                <a:lnTo>
                  <a:pt x="2701000" y="3012399"/>
                </a:lnTo>
                <a:lnTo>
                  <a:pt x="2706394" y="3008083"/>
                </a:lnTo>
                <a:cubicBezTo>
                  <a:pt x="2716916" y="3008083"/>
                  <a:pt x="2725997" y="3010960"/>
                  <a:pt x="2733640" y="3016715"/>
                </a:cubicBezTo>
                <a:lnTo>
                  <a:pt x="2734718" y="3015636"/>
                </a:lnTo>
                <a:lnTo>
                  <a:pt x="2735798" y="3015636"/>
                </a:lnTo>
                <a:lnTo>
                  <a:pt x="2742271" y="3016715"/>
                </a:lnTo>
                <a:lnTo>
                  <a:pt x="2747667" y="3014557"/>
                </a:lnTo>
                <a:lnTo>
                  <a:pt x="2760750" y="3019008"/>
                </a:lnTo>
                <a:lnTo>
                  <a:pt x="2761829" y="3017794"/>
                </a:lnTo>
                <a:lnTo>
                  <a:pt x="2762908" y="3017794"/>
                </a:lnTo>
                <a:lnTo>
                  <a:pt x="2772754" y="3020087"/>
                </a:lnTo>
                <a:lnTo>
                  <a:pt x="2773833" y="3019008"/>
                </a:lnTo>
                <a:lnTo>
                  <a:pt x="2774912" y="3019008"/>
                </a:lnTo>
                <a:cubicBezTo>
                  <a:pt x="2778507" y="3020087"/>
                  <a:pt x="2780307" y="3022605"/>
                  <a:pt x="2780307" y="3026561"/>
                </a:cubicBezTo>
                <a:lnTo>
                  <a:pt x="2779227" y="3026561"/>
                </a:lnTo>
                <a:lnTo>
                  <a:pt x="2780307" y="3027640"/>
                </a:lnTo>
                <a:lnTo>
                  <a:pt x="2780307" y="3029798"/>
                </a:lnTo>
                <a:cubicBezTo>
                  <a:pt x="2779767" y="3031417"/>
                  <a:pt x="2775405" y="3034294"/>
                  <a:pt x="2767223" y="3038430"/>
                </a:cubicBezTo>
                <a:cubicBezTo>
                  <a:pt x="2767223" y="3043555"/>
                  <a:pt x="2765065" y="3046118"/>
                  <a:pt x="2760750" y="3046118"/>
                </a:cubicBezTo>
                <a:lnTo>
                  <a:pt x="2759670" y="3047197"/>
                </a:lnTo>
                <a:lnTo>
                  <a:pt x="2759670" y="3051513"/>
                </a:lnTo>
                <a:lnTo>
                  <a:pt x="2761829" y="3060280"/>
                </a:lnTo>
                <a:lnTo>
                  <a:pt x="2761829" y="3063517"/>
                </a:lnTo>
                <a:lnTo>
                  <a:pt x="2758591" y="3066754"/>
                </a:lnTo>
                <a:lnTo>
                  <a:pt x="2745508" y="3063517"/>
                </a:lnTo>
                <a:lnTo>
                  <a:pt x="2740114" y="3064596"/>
                </a:lnTo>
                <a:lnTo>
                  <a:pt x="2734718" y="3059066"/>
                </a:lnTo>
                <a:lnTo>
                  <a:pt x="2728109" y="3060280"/>
                </a:lnTo>
                <a:cubicBezTo>
                  <a:pt x="2728109" y="3056773"/>
                  <a:pt x="2724512" y="3054210"/>
                  <a:pt x="2717319" y="3052592"/>
                </a:cubicBezTo>
                <a:cubicBezTo>
                  <a:pt x="2715881" y="3052592"/>
                  <a:pt x="2715161" y="3053671"/>
                  <a:pt x="2715161" y="3055829"/>
                </a:cubicBezTo>
                <a:cubicBezTo>
                  <a:pt x="2715161" y="3061134"/>
                  <a:pt x="2716241" y="3065855"/>
                  <a:pt x="2718399" y="3069991"/>
                </a:cubicBezTo>
                <a:lnTo>
                  <a:pt x="2717319" y="3081995"/>
                </a:lnTo>
                <a:lnTo>
                  <a:pt x="2717319" y="3086311"/>
                </a:lnTo>
                <a:lnTo>
                  <a:pt x="2716241" y="3087390"/>
                </a:lnTo>
                <a:cubicBezTo>
                  <a:pt x="2718399" y="3091166"/>
                  <a:pt x="2719477" y="3096606"/>
                  <a:pt x="2719477" y="3103710"/>
                </a:cubicBezTo>
                <a:lnTo>
                  <a:pt x="2716241" y="3108026"/>
                </a:lnTo>
                <a:lnTo>
                  <a:pt x="2713004" y="3106947"/>
                </a:lnTo>
                <a:lnTo>
                  <a:pt x="2711924" y="3108026"/>
                </a:lnTo>
                <a:lnTo>
                  <a:pt x="2711924" y="3109105"/>
                </a:lnTo>
                <a:lnTo>
                  <a:pt x="2713004" y="3110184"/>
                </a:lnTo>
                <a:lnTo>
                  <a:pt x="2714082" y="3110184"/>
                </a:lnTo>
                <a:lnTo>
                  <a:pt x="2715161" y="3109105"/>
                </a:lnTo>
                <a:lnTo>
                  <a:pt x="2716241" y="3109105"/>
                </a:lnTo>
                <a:lnTo>
                  <a:pt x="2717319" y="3110184"/>
                </a:lnTo>
                <a:lnTo>
                  <a:pt x="2717319" y="3111263"/>
                </a:lnTo>
                <a:lnTo>
                  <a:pt x="2715161" y="3117737"/>
                </a:lnTo>
                <a:lnTo>
                  <a:pt x="2716241" y="3118816"/>
                </a:lnTo>
                <a:lnTo>
                  <a:pt x="2716241" y="3119895"/>
                </a:lnTo>
                <a:cubicBezTo>
                  <a:pt x="2715701" y="3126459"/>
                  <a:pt x="2714622" y="3129741"/>
                  <a:pt x="2713004" y="3129741"/>
                </a:cubicBezTo>
                <a:lnTo>
                  <a:pt x="2703157" y="3129741"/>
                </a:lnTo>
                <a:lnTo>
                  <a:pt x="2696683" y="3127583"/>
                </a:lnTo>
                <a:lnTo>
                  <a:pt x="2690209" y="3129741"/>
                </a:lnTo>
                <a:lnTo>
                  <a:pt x="2686837" y="3129741"/>
                </a:lnTo>
                <a:cubicBezTo>
                  <a:pt x="2684679" y="3129741"/>
                  <a:pt x="2683600" y="3127223"/>
                  <a:pt x="2683600" y="3122188"/>
                </a:cubicBezTo>
                <a:lnTo>
                  <a:pt x="2678205" y="3122188"/>
                </a:lnTo>
                <a:lnTo>
                  <a:pt x="2677127" y="3126504"/>
                </a:lnTo>
                <a:lnTo>
                  <a:pt x="2678205" y="3129741"/>
                </a:lnTo>
                <a:lnTo>
                  <a:pt x="2671731" y="3131899"/>
                </a:lnTo>
                <a:lnTo>
                  <a:pt x="2668360" y="3131899"/>
                </a:lnTo>
                <a:lnTo>
                  <a:pt x="2667281" y="3130820"/>
                </a:lnTo>
                <a:lnTo>
                  <a:pt x="2666202" y="3130820"/>
                </a:lnTo>
                <a:lnTo>
                  <a:pt x="2668360" y="3117737"/>
                </a:lnTo>
                <a:lnTo>
                  <a:pt x="2668360" y="3112342"/>
                </a:lnTo>
                <a:cubicBezTo>
                  <a:pt x="2666202" y="3105508"/>
                  <a:pt x="2665123" y="3095752"/>
                  <a:pt x="2665123" y="3083074"/>
                </a:cubicBezTo>
                <a:lnTo>
                  <a:pt x="2665123" y="3067833"/>
                </a:lnTo>
                <a:cubicBezTo>
                  <a:pt x="2665662" y="3063517"/>
                  <a:pt x="2666742" y="3061359"/>
                  <a:pt x="2668360" y="3061359"/>
                </a:cubicBezTo>
                <a:lnTo>
                  <a:pt x="2667281" y="3060280"/>
                </a:lnTo>
                <a:lnTo>
                  <a:pt x="2667281" y="3059066"/>
                </a:lnTo>
                <a:lnTo>
                  <a:pt x="2669573" y="3055829"/>
                </a:lnTo>
                <a:lnTo>
                  <a:pt x="2669573" y="3050434"/>
                </a:lnTo>
                <a:lnTo>
                  <a:pt x="2667281" y="3050434"/>
                </a:lnTo>
                <a:lnTo>
                  <a:pt x="2667281" y="3049355"/>
                </a:lnTo>
                <a:lnTo>
                  <a:pt x="2668360" y="3048276"/>
                </a:lnTo>
                <a:lnTo>
                  <a:pt x="2667281" y="3047197"/>
                </a:lnTo>
                <a:lnTo>
                  <a:pt x="2667281" y="3035193"/>
                </a:lnTo>
                <a:lnTo>
                  <a:pt x="2669573" y="3031956"/>
                </a:lnTo>
                <a:lnTo>
                  <a:pt x="2669573" y="3026561"/>
                </a:lnTo>
                <a:cubicBezTo>
                  <a:pt x="2666786" y="3026561"/>
                  <a:pt x="2664223" y="3019682"/>
                  <a:pt x="2661886" y="3005925"/>
                </a:cubicBezTo>
                <a:lnTo>
                  <a:pt x="2651096" y="2993921"/>
                </a:lnTo>
                <a:lnTo>
                  <a:pt x="2647723" y="2993921"/>
                </a:lnTo>
                <a:cubicBezTo>
                  <a:pt x="2645745" y="2993921"/>
                  <a:pt x="2643948" y="2997563"/>
                  <a:pt x="2642328" y="3004846"/>
                </a:cubicBezTo>
                <a:lnTo>
                  <a:pt x="2631539" y="3013478"/>
                </a:lnTo>
                <a:cubicBezTo>
                  <a:pt x="2626414" y="3009881"/>
                  <a:pt x="2623851" y="3007004"/>
                  <a:pt x="2623851" y="3004846"/>
                </a:cubicBezTo>
                <a:lnTo>
                  <a:pt x="2626009" y="2999451"/>
                </a:lnTo>
                <a:cubicBezTo>
                  <a:pt x="2624570" y="2999451"/>
                  <a:pt x="2623851" y="3000890"/>
                  <a:pt x="2623851" y="3003767"/>
                </a:cubicBezTo>
                <a:lnTo>
                  <a:pt x="2622771" y="3003767"/>
                </a:lnTo>
                <a:lnTo>
                  <a:pt x="2620613" y="3001609"/>
                </a:lnTo>
                <a:lnTo>
                  <a:pt x="2621693" y="2997158"/>
                </a:lnTo>
                <a:lnTo>
                  <a:pt x="2621693" y="2996079"/>
                </a:lnTo>
                <a:lnTo>
                  <a:pt x="2620613" y="2996079"/>
                </a:lnTo>
                <a:cubicBezTo>
                  <a:pt x="2620613" y="2998327"/>
                  <a:pt x="2619535" y="2999451"/>
                  <a:pt x="2617376" y="2999451"/>
                </a:cubicBezTo>
                <a:lnTo>
                  <a:pt x="2620613" y="3008083"/>
                </a:lnTo>
                <a:lnTo>
                  <a:pt x="2620613" y="3010241"/>
                </a:lnTo>
                <a:lnTo>
                  <a:pt x="2615218" y="3020087"/>
                </a:lnTo>
                <a:lnTo>
                  <a:pt x="2618456" y="3019008"/>
                </a:lnTo>
                <a:lnTo>
                  <a:pt x="2621693" y="3020087"/>
                </a:lnTo>
                <a:lnTo>
                  <a:pt x="2623851" y="3017794"/>
                </a:lnTo>
                <a:lnTo>
                  <a:pt x="2629382" y="3023324"/>
                </a:lnTo>
                <a:cubicBezTo>
                  <a:pt x="2629382" y="3021166"/>
                  <a:pt x="2632257" y="3019727"/>
                  <a:pt x="2638013" y="3019008"/>
                </a:cubicBezTo>
                <a:lnTo>
                  <a:pt x="2640171" y="3023324"/>
                </a:lnTo>
                <a:lnTo>
                  <a:pt x="2641250" y="3022245"/>
                </a:lnTo>
                <a:lnTo>
                  <a:pt x="2643407" y="3022245"/>
                </a:lnTo>
                <a:cubicBezTo>
                  <a:pt x="2645027" y="3022245"/>
                  <a:pt x="2646105" y="3024763"/>
                  <a:pt x="2646645" y="3029798"/>
                </a:cubicBezTo>
                <a:lnTo>
                  <a:pt x="2640171" y="3036272"/>
                </a:lnTo>
                <a:lnTo>
                  <a:pt x="2639092" y="3036272"/>
                </a:lnTo>
                <a:cubicBezTo>
                  <a:pt x="2639092" y="3034114"/>
                  <a:pt x="2638371" y="3033035"/>
                  <a:pt x="2636934" y="3033035"/>
                </a:cubicBezTo>
                <a:lnTo>
                  <a:pt x="2636934" y="3034114"/>
                </a:lnTo>
                <a:lnTo>
                  <a:pt x="2638013" y="3035193"/>
                </a:lnTo>
                <a:lnTo>
                  <a:pt x="2638013" y="3036272"/>
                </a:lnTo>
                <a:lnTo>
                  <a:pt x="2635855" y="3038430"/>
                </a:lnTo>
                <a:lnTo>
                  <a:pt x="2638013" y="3046118"/>
                </a:lnTo>
                <a:lnTo>
                  <a:pt x="2636934" y="3047197"/>
                </a:lnTo>
                <a:lnTo>
                  <a:pt x="2635855" y="3047197"/>
                </a:lnTo>
                <a:lnTo>
                  <a:pt x="2636934" y="3048276"/>
                </a:lnTo>
                <a:lnTo>
                  <a:pt x="2636934" y="3050434"/>
                </a:lnTo>
                <a:cubicBezTo>
                  <a:pt x="2636934" y="3051513"/>
                  <a:pt x="2634055" y="3053671"/>
                  <a:pt x="2628302" y="3056908"/>
                </a:cubicBezTo>
                <a:cubicBezTo>
                  <a:pt x="2628302" y="3062033"/>
                  <a:pt x="2627537" y="3064596"/>
                  <a:pt x="2626009" y="3064596"/>
                </a:cubicBezTo>
                <a:lnTo>
                  <a:pt x="2622771" y="3063517"/>
                </a:lnTo>
                <a:lnTo>
                  <a:pt x="2624930" y="3066754"/>
                </a:lnTo>
                <a:cubicBezTo>
                  <a:pt x="2619714" y="3086985"/>
                  <a:pt x="2613555" y="3097101"/>
                  <a:pt x="2606453" y="3097101"/>
                </a:cubicBezTo>
                <a:lnTo>
                  <a:pt x="2589187" y="3115579"/>
                </a:lnTo>
                <a:cubicBezTo>
                  <a:pt x="2584783" y="3115938"/>
                  <a:pt x="2582579" y="3118141"/>
                  <a:pt x="2582579" y="3122188"/>
                </a:cubicBezTo>
                <a:lnTo>
                  <a:pt x="2570709" y="3124346"/>
                </a:lnTo>
                <a:lnTo>
                  <a:pt x="2567473" y="3120974"/>
                </a:lnTo>
                <a:lnTo>
                  <a:pt x="2566394" y="3120974"/>
                </a:lnTo>
                <a:cubicBezTo>
                  <a:pt x="2566394" y="3124661"/>
                  <a:pt x="2563111" y="3126504"/>
                  <a:pt x="2556548" y="3126504"/>
                </a:cubicBezTo>
                <a:cubicBezTo>
                  <a:pt x="2546926" y="3129381"/>
                  <a:pt x="2539688" y="3130820"/>
                  <a:pt x="2534832" y="3130820"/>
                </a:cubicBezTo>
                <a:lnTo>
                  <a:pt x="2533754" y="3129741"/>
                </a:lnTo>
                <a:lnTo>
                  <a:pt x="2533754" y="3122188"/>
                </a:lnTo>
                <a:lnTo>
                  <a:pt x="2541307" y="3115579"/>
                </a:lnTo>
                <a:lnTo>
                  <a:pt x="2544544" y="3115579"/>
                </a:lnTo>
                <a:lnTo>
                  <a:pt x="2548995" y="3118816"/>
                </a:lnTo>
                <a:lnTo>
                  <a:pt x="2550073" y="3118816"/>
                </a:lnTo>
                <a:cubicBezTo>
                  <a:pt x="2551153" y="3118816"/>
                  <a:pt x="2552591" y="3115579"/>
                  <a:pt x="2554390" y="3109105"/>
                </a:cubicBezTo>
                <a:cubicBezTo>
                  <a:pt x="2559605" y="3102721"/>
                  <a:pt x="2566124" y="3097281"/>
                  <a:pt x="2573946" y="3092785"/>
                </a:cubicBezTo>
                <a:lnTo>
                  <a:pt x="2575026" y="3097101"/>
                </a:lnTo>
                <a:lnTo>
                  <a:pt x="2576104" y="3097101"/>
                </a:lnTo>
                <a:lnTo>
                  <a:pt x="2577183" y="3086311"/>
                </a:lnTo>
                <a:lnTo>
                  <a:pt x="2573946" y="3083074"/>
                </a:lnTo>
                <a:cubicBezTo>
                  <a:pt x="2578802" y="3070755"/>
                  <a:pt x="2582759" y="3064596"/>
                  <a:pt x="2585816" y="3064596"/>
                </a:cubicBezTo>
                <a:lnTo>
                  <a:pt x="2584737" y="3061359"/>
                </a:lnTo>
                <a:lnTo>
                  <a:pt x="2585816" y="3060280"/>
                </a:lnTo>
                <a:lnTo>
                  <a:pt x="2585816" y="3059066"/>
                </a:lnTo>
                <a:lnTo>
                  <a:pt x="2584737" y="3054750"/>
                </a:lnTo>
                <a:lnTo>
                  <a:pt x="2584737" y="3053671"/>
                </a:lnTo>
                <a:lnTo>
                  <a:pt x="2590268" y="3046118"/>
                </a:lnTo>
                <a:lnTo>
                  <a:pt x="2590268" y="3042881"/>
                </a:lnTo>
                <a:lnTo>
                  <a:pt x="2577183" y="3042881"/>
                </a:lnTo>
                <a:lnTo>
                  <a:pt x="2573946" y="3040723"/>
                </a:lnTo>
                <a:cubicBezTo>
                  <a:pt x="2572148" y="3047197"/>
                  <a:pt x="2568866" y="3050434"/>
                  <a:pt x="2564101" y="3050434"/>
                </a:cubicBezTo>
                <a:cubicBezTo>
                  <a:pt x="2555289" y="3050434"/>
                  <a:pt x="2546612" y="3054076"/>
                  <a:pt x="2538069" y="3061359"/>
                </a:cubicBezTo>
                <a:lnTo>
                  <a:pt x="2529438" y="3054750"/>
                </a:lnTo>
                <a:lnTo>
                  <a:pt x="2529438" y="3053671"/>
                </a:lnTo>
                <a:lnTo>
                  <a:pt x="2530517" y="3052592"/>
                </a:lnTo>
                <a:lnTo>
                  <a:pt x="2530517" y="3051513"/>
                </a:lnTo>
                <a:lnTo>
                  <a:pt x="2529438" y="3051513"/>
                </a:lnTo>
                <a:lnTo>
                  <a:pt x="2521750" y="3060280"/>
                </a:lnTo>
                <a:lnTo>
                  <a:pt x="2516354" y="3060280"/>
                </a:lnTo>
                <a:lnTo>
                  <a:pt x="2514197" y="3057987"/>
                </a:lnTo>
                <a:lnTo>
                  <a:pt x="2514197" y="3055829"/>
                </a:lnTo>
                <a:lnTo>
                  <a:pt x="2527280" y="3043960"/>
                </a:lnTo>
                <a:lnTo>
                  <a:pt x="2528359" y="3043960"/>
                </a:lnTo>
                <a:cubicBezTo>
                  <a:pt x="2529798" y="3043960"/>
                  <a:pt x="2530517" y="3046118"/>
                  <a:pt x="2530517" y="3050434"/>
                </a:cubicBezTo>
                <a:cubicBezTo>
                  <a:pt x="2535553" y="3041712"/>
                  <a:pt x="2540992" y="3037351"/>
                  <a:pt x="2546838" y="3037351"/>
                </a:cubicBezTo>
                <a:cubicBezTo>
                  <a:pt x="2547016" y="3035912"/>
                  <a:pt x="2549174" y="3034833"/>
                  <a:pt x="2553311" y="3034114"/>
                </a:cubicBezTo>
                <a:lnTo>
                  <a:pt x="2561944" y="3030877"/>
                </a:lnTo>
                <a:cubicBezTo>
                  <a:pt x="2565270" y="3024043"/>
                  <a:pt x="2570709" y="3018603"/>
                  <a:pt x="2578262" y="3014557"/>
                </a:cubicBezTo>
                <a:cubicBezTo>
                  <a:pt x="2581680" y="3011860"/>
                  <a:pt x="2587120" y="3004261"/>
                  <a:pt x="2594583" y="2991763"/>
                </a:cubicBezTo>
                <a:lnTo>
                  <a:pt x="2594583" y="2989605"/>
                </a:lnTo>
                <a:lnTo>
                  <a:pt x="2588108" y="2989605"/>
                </a:lnTo>
                <a:lnTo>
                  <a:pt x="2583657" y="2986368"/>
                </a:lnTo>
                <a:lnTo>
                  <a:pt x="2577183" y="2988526"/>
                </a:lnTo>
                <a:lnTo>
                  <a:pt x="2568552" y="2986368"/>
                </a:lnTo>
                <a:lnTo>
                  <a:pt x="2564101" y="2990684"/>
                </a:lnTo>
                <a:lnTo>
                  <a:pt x="2560864" y="2990684"/>
                </a:lnTo>
                <a:cubicBezTo>
                  <a:pt x="2555109" y="2986548"/>
                  <a:pt x="2551871" y="2983311"/>
                  <a:pt x="2551153" y="2980973"/>
                </a:cubicBezTo>
                <a:lnTo>
                  <a:pt x="2551153" y="2976522"/>
                </a:lnTo>
                <a:cubicBezTo>
                  <a:pt x="2555468" y="2973105"/>
                  <a:pt x="2557627" y="2970228"/>
                  <a:pt x="2557627" y="2967890"/>
                </a:cubicBezTo>
                <a:cubicBezTo>
                  <a:pt x="2553491" y="2967890"/>
                  <a:pt x="2550613" y="2962810"/>
                  <a:pt x="2548995" y="2952649"/>
                </a:cubicBezTo>
                <a:lnTo>
                  <a:pt x="2552232" y="2930934"/>
                </a:lnTo>
                <a:lnTo>
                  <a:pt x="2550073" y="2925539"/>
                </a:lnTo>
                <a:lnTo>
                  <a:pt x="2551153" y="2912456"/>
                </a:lnTo>
                <a:lnTo>
                  <a:pt x="2550073" y="2884267"/>
                </a:lnTo>
                <a:lnTo>
                  <a:pt x="2550073" y="2883188"/>
                </a:lnTo>
                <a:cubicBezTo>
                  <a:pt x="2550073" y="2875186"/>
                  <a:pt x="2552591" y="2871184"/>
                  <a:pt x="2557627" y="2871184"/>
                </a:cubicBezTo>
                <a:lnTo>
                  <a:pt x="2558706" y="2870105"/>
                </a:lnTo>
                <a:lnTo>
                  <a:pt x="2558706" y="2869026"/>
                </a:lnTo>
                <a:lnTo>
                  <a:pt x="2560864" y="2869026"/>
                </a:lnTo>
                <a:lnTo>
                  <a:pt x="2563021" y="2871184"/>
                </a:lnTo>
                <a:lnTo>
                  <a:pt x="2564101" y="2870105"/>
                </a:lnTo>
                <a:lnTo>
                  <a:pt x="2565180" y="2870105"/>
                </a:lnTo>
                <a:cubicBezTo>
                  <a:pt x="2569227" y="2870105"/>
                  <a:pt x="2572148" y="2872668"/>
                  <a:pt x="2573946" y="2877793"/>
                </a:cubicBezTo>
                <a:lnTo>
                  <a:pt x="2575026" y="2877793"/>
                </a:lnTo>
                <a:cubicBezTo>
                  <a:pt x="2575026" y="2876714"/>
                  <a:pt x="2576464" y="2875635"/>
                  <a:pt x="2579342" y="2874556"/>
                </a:cubicBezTo>
                <a:cubicBezTo>
                  <a:pt x="2586266" y="2878872"/>
                  <a:pt x="2597865" y="2881030"/>
                  <a:pt x="2614139" y="2881030"/>
                </a:cubicBezTo>
                <a:lnTo>
                  <a:pt x="2622771" y="2877793"/>
                </a:lnTo>
                <a:lnTo>
                  <a:pt x="2630460" y="2877793"/>
                </a:lnTo>
                <a:lnTo>
                  <a:pt x="2639092" y="2879951"/>
                </a:lnTo>
                <a:lnTo>
                  <a:pt x="2647723" y="2877793"/>
                </a:lnTo>
                <a:lnTo>
                  <a:pt x="2654333" y="2879951"/>
                </a:lnTo>
                <a:lnTo>
                  <a:pt x="2657569" y="2879951"/>
                </a:lnTo>
                <a:lnTo>
                  <a:pt x="2669573" y="2877793"/>
                </a:lnTo>
                <a:lnTo>
                  <a:pt x="2681444" y="2877793"/>
                </a:lnTo>
                <a:cubicBezTo>
                  <a:pt x="2687646" y="2877793"/>
                  <a:pt x="2692008" y="2879951"/>
                  <a:pt x="2694526" y="2884267"/>
                </a:cubicBezTo>
                <a:cubicBezTo>
                  <a:pt x="2693806" y="2886425"/>
                  <a:pt x="2691602" y="2887504"/>
                  <a:pt x="2687917" y="2887504"/>
                </a:cubicBezTo>
                <a:lnTo>
                  <a:pt x="2681444" y="2887504"/>
                </a:lnTo>
                <a:lnTo>
                  <a:pt x="2676048" y="2886425"/>
                </a:lnTo>
                <a:lnTo>
                  <a:pt x="2676048" y="2889662"/>
                </a:lnTo>
                <a:lnTo>
                  <a:pt x="2677127" y="2901666"/>
                </a:lnTo>
                <a:cubicBezTo>
                  <a:pt x="2672812" y="2907241"/>
                  <a:pt x="2670651" y="2911197"/>
                  <a:pt x="2670651" y="2913535"/>
                </a:cubicBezTo>
                <a:lnTo>
                  <a:pt x="2670651" y="2914614"/>
                </a:lnTo>
                <a:cubicBezTo>
                  <a:pt x="2670651" y="2917222"/>
                  <a:pt x="2677171" y="2919065"/>
                  <a:pt x="2690209" y="2920144"/>
                </a:cubicBezTo>
                <a:lnTo>
                  <a:pt x="2698842" y="2915828"/>
                </a:lnTo>
                <a:lnTo>
                  <a:pt x="2694526" y="2909219"/>
                </a:lnTo>
                <a:lnTo>
                  <a:pt x="2694526" y="2907061"/>
                </a:lnTo>
                <a:cubicBezTo>
                  <a:pt x="2694526" y="2905623"/>
                  <a:pt x="2696324" y="2904903"/>
                  <a:pt x="2699921" y="2904903"/>
                </a:cubicBezTo>
                <a:lnTo>
                  <a:pt x="2699921" y="2903824"/>
                </a:lnTo>
                <a:cubicBezTo>
                  <a:pt x="2699921" y="2901486"/>
                  <a:pt x="2698842" y="2898969"/>
                  <a:pt x="2696683" y="2896271"/>
                </a:cubicBezTo>
                <a:lnTo>
                  <a:pt x="2699921" y="2889662"/>
                </a:lnTo>
                <a:lnTo>
                  <a:pt x="2698842" y="2883188"/>
                </a:lnTo>
                <a:lnTo>
                  <a:pt x="2711924" y="2869026"/>
                </a:lnTo>
                <a:cubicBezTo>
                  <a:pt x="2712104" y="2865430"/>
                  <a:pt x="2713184" y="2863631"/>
                  <a:pt x="2715161" y="2863631"/>
                </a:cubicBezTo>
                <a:close/>
                <a:moveTo>
                  <a:pt x="9219854" y="2863538"/>
                </a:moveTo>
                <a:cubicBezTo>
                  <a:pt x="9217517" y="2864348"/>
                  <a:pt x="9216078" y="2865831"/>
                  <a:pt x="9215538" y="2867989"/>
                </a:cubicBezTo>
                <a:cubicBezTo>
                  <a:pt x="9216078" y="2875902"/>
                  <a:pt x="9217157" y="2879858"/>
                  <a:pt x="9218775" y="2879858"/>
                </a:cubicBezTo>
                <a:lnTo>
                  <a:pt x="9222012" y="2879858"/>
                </a:lnTo>
                <a:lnTo>
                  <a:pt x="9224170" y="2877700"/>
                </a:lnTo>
                <a:lnTo>
                  <a:pt x="9224170" y="2875542"/>
                </a:lnTo>
                <a:lnTo>
                  <a:pt x="9222012" y="2872305"/>
                </a:lnTo>
                <a:lnTo>
                  <a:pt x="9223091" y="2867989"/>
                </a:lnTo>
                <a:cubicBezTo>
                  <a:pt x="9222012" y="2865022"/>
                  <a:pt x="9220933" y="2863538"/>
                  <a:pt x="9219854" y="2863538"/>
                </a:cubicBezTo>
                <a:close/>
                <a:moveTo>
                  <a:pt x="571993" y="2862138"/>
                </a:moveTo>
                <a:lnTo>
                  <a:pt x="571993" y="2865241"/>
                </a:lnTo>
                <a:lnTo>
                  <a:pt x="577118" y="2874412"/>
                </a:lnTo>
                <a:cubicBezTo>
                  <a:pt x="577118" y="2877829"/>
                  <a:pt x="576398" y="2879537"/>
                  <a:pt x="574960" y="2879537"/>
                </a:cubicBezTo>
                <a:cubicBezTo>
                  <a:pt x="576579" y="2883674"/>
                  <a:pt x="577972" y="2885742"/>
                  <a:pt x="579141" y="2885742"/>
                </a:cubicBezTo>
                <a:lnTo>
                  <a:pt x="579141" y="2882640"/>
                </a:lnTo>
                <a:lnTo>
                  <a:pt x="577118" y="2879537"/>
                </a:lnTo>
                <a:lnTo>
                  <a:pt x="578062" y="2873333"/>
                </a:lnTo>
                <a:cubicBezTo>
                  <a:pt x="574645" y="2869826"/>
                  <a:pt x="572937" y="2866095"/>
                  <a:pt x="572937" y="2862138"/>
                </a:cubicBezTo>
                <a:close/>
                <a:moveTo>
                  <a:pt x="3588180" y="2861599"/>
                </a:moveTo>
                <a:lnTo>
                  <a:pt x="3588180" y="2863757"/>
                </a:lnTo>
                <a:lnTo>
                  <a:pt x="3590338" y="2865915"/>
                </a:lnTo>
                <a:lnTo>
                  <a:pt x="3590338" y="2863757"/>
                </a:lnTo>
                <a:close/>
                <a:moveTo>
                  <a:pt x="3099001" y="2859980"/>
                </a:moveTo>
                <a:lnTo>
                  <a:pt x="3096843" y="2864296"/>
                </a:lnTo>
                <a:lnTo>
                  <a:pt x="3096843" y="2865375"/>
                </a:lnTo>
                <a:lnTo>
                  <a:pt x="3100080" y="2861059"/>
                </a:lnTo>
                <a:lnTo>
                  <a:pt x="3100080" y="2859980"/>
                </a:lnTo>
                <a:close/>
                <a:moveTo>
                  <a:pt x="570914" y="2859036"/>
                </a:moveTo>
                <a:lnTo>
                  <a:pt x="570914" y="2861059"/>
                </a:lnTo>
                <a:lnTo>
                  <a:pt x="571993" y="2861059"/>
                </a:lnTo>
                <a:lnTo>
                  <a:pt x="571993" y="2859036"/>
                </a:lnTo>
                <a:close/>
                <a:moveTo>
                  <a:pt x="8746860" y="2858767"/>
                </a:moveTo>
                <a:lnTo>
                  <a:pt x="8741465" y="2859846"/>
                </a:lnTo>
                <a:lnTo>
                  <a:pt x="8741465" y="2860925"/>
                </a:lnTo>
                <a:lnTo>
                  <a:pt x="8753469" y="2862004"/>
                </a:lnTo>
                <a:lnTo>
                  <a:pt x="8753469" y="2859846"/>
                </a:lnTo>
                <a:close/>
                <a:moveTo>
                  <a:pt x="8121456" y="2858362"/>
                </a:moveTo>
                <a:lnTo>
                  <a:pt x="8121456" y="2860520"/>
                </a:lnTo>
                <a:lnTo>
                  <a:pt x="8122535" y="2865915"/>
                </a:lnTo>
                <a:cubicBezTo>
                  <a:pt x="8111745" y="2873108"/>
                  <a:pt x="8106350" y="2878503"/>
                  <a:pt x="8106350" y="2882100"/>
                </a:cubicBezTo>
                <a:lnTo>
                  <a:pt x="8085849" y="2907052"/>
                </a:lnTo>
                <a:lnTo>
                  <a:pt x="8079240" y="2899364"/>
                </a:lnTo>
                <a:cubicBezTo>
                  <a:pt x="8077802" y="2899364"/>
                  <a:pt x="8077082" y="2900803"/>
                  <a:pt x="8077082" y="2903680"/>
                </a:cubicBezTo>
                <a:cubicBezTo>
                  <a:pt x="8074205" y="2908805"/>
                  <a:pt x="8071328" y="2911368"/>
                  <a:pt x="8068450" y="2911368"/>
                </a:cubicBezTo>
                <a:lnTo>
                  <a:pt x="8068450" y="2914605"/>
                </a:lnTo>
                <a:lnTo>
                  <a:pt x="8069529" y="2914605"/>
                </a:lnTo>
                <a:cubicBezTo>
                  <a:pt x="8074924" y="2914605"/>
                  <a:pt x="8080364" y="2912447"/>
                  <a:pt x="8085849" y="2908131"/>
                </a:cubicBezTo>
                <a:lnTo>
                  <a:pt x="8103113" y="2908131"/>
                </a:lnTo>
                <a:lnTo>
                  <a:pt x="8113903" y="2909210"/>
                </a:lnTo>
                <a:lnTo>
                  <a:pt x="8116061" y="2903680"/>
                </a:lnTo>
                <a:lnTo>
                  <a:pt x="8112824" y="2891811"/>
                </a:lnTo>
                <a:cubicBezTo>
                  <a:pt x="8117680" y="2887855"/>
                  <a:pt x="8126312" y="2884618"/>
                  <a:pt x="8138720" y="2882100"/>
                </a:cubicBezTo>
                <a:lnTo>
                  <a:pt x="8148431" y="2869152"/>
                </a:lnTo>
                <a:lnTo>
                  <a:pt x="8148431" y="2868073"/>
                </a:lnTo>
                <a:cubicBezTo>
                  <a:pt x="8147712" y="2865915"/>
                  <a:pt x="8145554" y="2864836"/>
                  <a:pt x="8141957" y="2864836"/>
                </a:cubicBezTo>
                <a:lnTo>
                  <a:pt x="8132246" y="2866994"/>
                </a:lnTo>
                <a:lnTo>
                  <a:pt x="8131167" y="2866994"/>
                </a:lnTo>
                <a:cubicBezTo>
                  <a:pt x="8126851" y="2866994"/>
                  <a:pt x="8124693" y="2864476"/>
                  <a:pt x="8124693" y="2859441"/>
                </a:cubicBezTo>
                <a:lnTo>
                  <a:pt x="8123614" y="2858362"/>
                </a:lnTo>
                <a:close/>
                <a:moveTo>
                  <a:pt x="8755627" y="2857688"/>
                </a:moveTo>
                <a:lnTo>
                  <a:pt x="8755627" y="2858767"/>
                </a:lnTo>
                <a:lnTo>
                  <a:pt x="8757785" y="2858767"/>
                </a:lnTo>
                <a:lnTo>
                  <a:pt x="8757785" y="2857688"/>
                </a:lnTo>
                <a:close/>
                <a:moveTo>
                  <a:pt x="587773" y="2857418"/>
                </a:moveTo>
                <a:lnTo>
                  <a:pt x="584671" y="2858362"/>
                </a:lnTo>
                <a:lnTo>
                  <a:pt x="584671" y="2861464"/>
                </a:lnTo>
                <a:lnTo>
                  <a:pt x="588852" y="2865645"/>
                </a:lnTo>
                <a:lnTo>
                  <a:pt x="591954" y="2862543"/>
                </a:lnTo>
                <a:cubicBezTo>
                  <a:pt x="591055" y="2859306"/>
                  <a:pt x="589661" y="2857598"/>
                  <a:pt x="587773" y="2857418"/>
                </a:cubicBezTo>
                <a:close/>
                <a:moveTo>
                  <a:pt x="9116944" y="2857064"/>
                </a:moveTo>
                <a:lnTo>
                  <a:pt x="9112628" y="2858143"/>
                </a:lnTo>
                <a:lnTo>
                  <a:pt x="9112628" y="2860301"/>
                </a:lnTo>
                <a:lnTo>
                  <a:pt x="9114786" y="2862459"/>
                </a:lnTo>
                <a:lnTo>
                  <a:pt x="9116944" y="2862459"/>
                </a:lnTo>
                <a:lnTo>
                  <a:pt x="9119102" y="2860301"/>
                </a:lnTo>
                <a:lnTo>
                  <a:pt x="9119102" y="2858143"/>
                </a:lnTo>
                <a:lnTo>
                  <a:pt x="9116944" y="2858143"/>
                </a:lnTo>
                <a:close/>
                <a:moveTo>
                  <a:pt x="5208044" y="2856069"/>
                </a:moveTo>
                <a:cubicBezTo>
                  <a:pt x="5206066" y="2856069"/>
                  <a:pt x="5204267" y="2857868"/>
                  <a:pt x="5202649" y="2861464"/>
                </a:cubicBezTo>
                <a:lnTo>
                  <a:pt x="5204807" y="2863622"/>
                </a:lnTo>
                <a:cubicBezTo>
                  <a:pt x="5211281" y="2862723"/>
                  <a:pt x="5214518" y="2860925"/>
                  <a:pt x="5214518" y="2858227"/>
                </a:cubicBezTo>
                <a:close/>
                <a:moveTo>
                  <a:pt x="571993" y="2855934"/>
                </a:moveTo>
                <a:lnTo>
                  <a:pt x="571993" y="2857957"/>
                </a:lnTo>
                <a:lnTo>
                  <a:pt x="572937" y="2857957"/>
                </a:lnTo>
                <a:lnTo>
                  <a:pt x="572937" y="2855934"/>
                </a:lnTo>
                <a:close/>
                <a:moveTo>
                  <a:pt x="8795550" y="2855530"/>
                </a:moveTo>
                <a:lnTo>
                  <a:pt x="8795550" y="2856609"/>
                </a:lnTo>
                <a:lnTo>
                  <a:pt x="8799866" y="2856609"/>
                </a:lnTo>
                <a:lnTo>
                  <a:pt x="8799866" y="2855530"/>
                </a:lnTo>
                <a:close/>
                <a:moveTo>
                  <a:pt x="8761022" y="2855530"/>
                </a:moveTo>
                <a:lnTo>
                  <a:pt x="8758864" y="2857688"/>
                </a:lnTo>
                <a:lnTo>
                  <a:pt x="8762101" y="2857688"/>
                </a:lnTo>
                <a:lnTo>
                  <a:pt x="8762101" y="2855530"/>
                </a:lnTo>
                <a:close/>
                <a:moveTo>
                  <a:pt x="3606523" y="2855125"/>
                </a:moveTo>
                <a:lnTo>
                  <a:pt x="3606523" y="2856204"/>
                </a:lnTo>
                <a:lnTo>
                  <a:pt x="3608681" y="2856204"/>
                </a:lnTo>
                <a:lnTo>
                  <a:pt x="3608681" y="2855125"/>
                </a:lnTo>
                <a:close/>
                <a:moveTo>
                  <a:pt x="3568758" y="2855125"/>
                </a:moveTo>
                <a:lnTo>
                  <a:pt x="3568758" y="2856204"/>
                </a:lnTo>
                <a:lnTo>
                  <a:pt x="3570916" y="2856204"/>
                </a:lnTo>
                <a:lnTo>
                  <a:pt x="3570916" y="2855125"/>
                </a:lnTo>
                <a:close/>
                <a:moveTo>
                  <a:pt x="5217620" y="2854990"/>
                </a:moveTo>
                <a:lnTo>
                  <a:pt x="5215597" y="2857148"/>
                </a:lnTo>
                <a:lnTo>
                  <a:pt x="5215597" y="2858227"/>
                </a:lnTo>
                <a:lnTo>
                  <a:pt x="5217620" y="2858227"/>
                </a:lnTo>
                <a:lnTo>
                  <a:pt x="5219778" y="2856069"/>
                </a:lnTo>
                <a:lnTo>
                  <a:pt x="5218699" y="2854990"/>
                </a:lnTo>
                <a:close/>
                <a:moveTo>
                  <a:pt x="4610373" y="2854809"/>
                </a:moveTo>
                <a:lnTo>
                  <a:pt x="4609294" y="2859125"/>
                </a:lnTo>
                <a:lnTo>
                  <a:pt x="4610373" y="2860204"/>
                </a:lnTo>
                <a:lnTo>
                  <a:pt x="4613610" y="2859125"/>
                </a:lnTo>
                <a:lnTo>
                  <a:pt x="4613610" y="2856967"/>
                </a:lnTo>
                <a:lnTo>
                  <a:pt x="4611452" y="2854809"/>
                </a:lnTo>
                <a:close/>
                <a:moveTo>
                  <a:pt x="3747063" y="2852967"/>
                </a:moveTo>
                <a:lnTo>
                  <a:pt x="3747063" y="2854046"/>
                </a:lnTo>
                <a:cubicBezTo>
                  <a:pt x="3749401" y="2854046"/>
                  <a:pt x="3751919" y="2855485"/>
                  <a:pt x="3754616" y="2858362"/>
                </a:cubicBezTo>
                <a:lnTo>
                  <a:pt x="3759067" y="2857283"/>
                </a:lnTo>
                <a:lnTo>
                  <a:pt x="3759067" y="2855125"/>
                </a:lnTo>
                <a:lnTo>
                  <a:pt x="3754616" y="2856204"/>
                </a:lnTo>
                <a:lnTo>
                  <a:pt x="3748142" y="2852967"/>
                </a:lnTo>
                <a:close/>
                <a:moveTo>
                  <a:pt x="3595733" y="2851888"/>
                </a:moveTo>
                <a:lnTo>
                  <a:pt x="3596812" y="2859441"/>
                </a:lnTo>
                <a:lnTo>
                  <a:pt x="3595733" y="2864836"/>
                </a:lnTo>
                <a:lnTo>
                  <a:pt x="3596812" y="2869152"/>
                </a:lnTo>
                <a:cubicBezTo>
                  <a:pt x="3598250" y="2869152"/>
                  <a:pt x="3598970" y="2867354"/>
                  <a:pt x="3598970" y="2863757"/>
                </a:cubicBezTo>
                <a:lnTo>
                  <a:pt x="3600049" y="2863757"/>
                </a:lnTo>
                <a:cubicBezTo>
                  <a:pt x="3598610" y="2860880"/>
                  <a:pt x="3597891" y="2856923"/>
                  <a:pt x="3597891" y="2851888"/>
                </a:cubicBezTo>
                <a:close/>
                <a:moveTo>
                  <a:pt x="3586022" y="2851888"/>
                </a:moveTo>
                <a:lnTo>
                  <a:pt x="3582785" y="2856204"/>
                </a:lnTo>
                <a:lnTo>
                  <a:pt x="3584943" y="2856204"/>
                </a:lnTo>
                <a:lnTo>
                  <a:pt x="3588180" y="2855125"/>
                </a:lnTo>
                <a:lnTo>
                  <a:pt x="3588180" y="2851888"/>
                </a:lnTo>
                <a:close/>
                <a:moveTo>
                  <a:pt x="5667685" y="2851618"/>
                </a:moveTo>
                <a:lnTo>
                  <a:pt x="5667685" y="2852697"/>
                </a:lnTo>
                <a:lnTo>
                  <a:pt x="5669843" y="2852697"/>
                </a:lnTo>
                <a:lnTo>
                  <a:pt x="5669843" y="2851618"/>
                </a:lnTo>
                <a:close/>
                <a:moveTo>
                  <a:pt x="5608880" y="2851618"/>
                </a:moveTo>
                <a:lnTo>
                  <a:pt x="5607935" y="2854855"/>
                </a:lnTo>
                <a:lnTo>
                  <a:pt x="5607935" y="2855934"/>
                </a:lnTo>
                <a:lnTo>
                  <a:pt x="5608880" y="2855934"/>
                </a:lnTo>
                <a:lnTo>
                  <a:pt x="5609959" y="2852697"/>
                </a:lnTo>
                <a:lnTo>
                  <a:pt x="5609959" y="2851618"/>
                </a:lnTo>
                <a:close/>
                <a:moveTo>
                  <a:pt x="8200358" y="2850809"/>
                </a:moveTo>
                <a:lnTo>
                  <a:pt x="8200358" y="2852967"/>
                </a:lnTo>
                <a:lnTo>
                  <a:pt x="8202516" y="2852967"/>
                </a:lnTo>
                <a:close/>
                <a:moveTo>
                  <a:pt x="3736273" y="2850809"/>
                </a:moveTo>
                <a:lnTo>
                  <a:pt x="3736273" y="2852967"/>
                </a:lnTo>
                <a:lnTo>
                  <a:pt x="3739510" y="2856204"/>
                </a:lnTo>
                <a:lnTo>
                  <a:pt x="3741668" y="2854046"/>
                </a:lnTo>
                <a:lnTo>
                  <a:pt x="3741668" y="2850809"/>
                </a:lnTo>
                <a:lnTo>
                  <a:pt x="3740589" y="2851888"/>
                </a:lnTo>
                <a:lnTo>
                  <a:pt x="3739510" y="2851888"/>
                </a:lnTo>
                <a:close/>
                <a:moveTo>
                  <a:pt x="702687" y="2850539"/>
                </a:moveTo>
                <a:lnTo>
                  <a:pt x="700664" y="2852562"/>
                </a:lnTo>
                <a:lnTo>
                  <a:pt x="700664" y="2854585"/>
                </a:lnTo>
                <a:lnTo>
                  <a:pt x="706733" y="2854585"/>
                </a:lnTo>
                <a:lnTo>
                  <a:pt x="706733" y="2852562"/>
                </a:lnTo>
                <a:lnTo>
                  <a:pt x="704710" y="2850539"/>
                </a:lnTo>
                <a:close/>
                <a:moveTo>
                  <a:pt x="8791430" y="2850429"/>
                </a:moveTo>
                <a:lnTo>
                  <a:pt x="8792313" y="2853372"/>
                </a:lnTo>
                <a:lnTo>
                  <a:pt x="8793392" y="2853372"/>
                </a:lnTo>
                <a:close/>
                <a:moveTo>
                  <a:pt x="3568758" y="2848651"/>
                </a:moveTo>
                <a:lnTo>
                  <a:pt x="3568758" y="2854046"/>
                </a:lnTo>
                <a:lnTo>
                  <a:pt x="3569837" y="2854046"/>
                </a:lnTo>
                <a:lnTo>
                  <a:pt x="3570916" y="2848651"/>
                </a:lnTo>
                <a:close/>
                <a:moveTo>
                  <a:pt x="5672001" y="2848381"/>
                </a:moveTo>
                <a:lnTo>
                  <a:pt x="5672001" y="2849460"/>
                </a:lnTo>
                <a:lnTo>
                  <a:pt x="5674024" y="2849460"/>
                </a:lnTo>
                <a:lnTo>
                  <a:pt x="5674024" y="2848381"/>
                </a:lnTo>
                <a:close/>
                <a:moveTo>
                  <a:pt x="8632216" y="2845819"/>
                </a:moveTo>
                <a:lnTo>
                  <a:pt x="8632216" y="2847977"/>
                </a:lnTo>
                <a:lnTo>
                  <a:pt x="8635453" y="2847977"/>
                </a:lnTo>
                <a:lnTo>
                  <a:pt x="8635453" y="2845819"/>
                </a:lnTo>
                <a:close/>
                <a:moveTo>
                  <a:pt x="4720162" y="2845098"/>
                </a:moveTo>
                <a:lnTo>
                  <a:pt x="4720162" y="2848335"/>
                </a:lnTo>
                <a:lnTo>
                  <a:pt x="4722320" y="2848335"/>
                </a:lnTo>
                <a:lnTo>
                  <a:pt x="4722320" y="2845098"/>
                </a:lnTo>
                <a:close/>
                <a:moveTo>
                  <a:pt x="7667210" y="2845009"/>
                </a:moveTo>
                <a:lnTo>
                  <a:pt x="7665052" y="2847167"/>
                </a:lnTo>
                <a:cubicBezTo>
                  <a:pt x="7668648" y="2848426"/>
                  <a:pt x="7670447" y="2850225"/>
                  <a:pt x="7670447" y="2852562"/>
                </a:cubicBezTo>
                <a:lnTo>
                  <a:pt x="7673684" y="2852562"/>
                </a:lnTo>
                <a:lnTo>
                  <a:pt x="7673684" y="2849325"/>
                </a:lnTo>
                <a:cubicBezTo>
                  <a:pt x="7671526" y="2849325"/>
                  <a:pt x="7669368" y="2847887"/>
                  <a:pt x="7667210" y="2845009"/>
                </a:cubicBezTo>
                <a:close/>
                <a:moveTo>
                  <a:pt x="7647922" y="2845009"/>
                </a:moveTo>
                <a:lnTo>
                  <a:pt x="7649001" y="2852562"/>
                </a:lnTo>
                <a:cubicBezTo>
                  <a:pt x="7649001" y="2857598"/>
                  <a:pt x="7646124" y="2861914"/>
                  <a:pt x="7640369" y="2865510"/>
                </a:cubicBezTo>
                <a:lnTo>
                  <a:pt x="7640369" y="2869826"/>
                </a:lnTo>
                <a:lnTo>
                  <a:pt x="7646843" y="2871984"/>
                </a:lnTo>
                <a:cubicBezTo>
                  <a:pt x="7660421" y="2869107"/>
                  <a:pt x="7667210" y="2866230"/>
                  <a:pt x="7667210" y="2863352"/>
                </a:cubicBezTo>
                <a:lnTo>
                  <a:pt x="7665052" y="2861194"/>
                </a:lnTo>
                <a:cubicBezTo>
                  <a:pt x="7659836" y="2865510"/>
                  <a:pt x="7654846" y="2867668"/>
                  <a:pt x="7650080" y="2867668"/>
                </a:cubicBezTo>
                <a:lnTo>
                  <a:pt x="7647922" y="2864431"/>
                </a:lnTo>
                <a:lnTo>
                  <a:pt x="7659656" y="2853641"/>
                </a:lnTo>
                <a:lnTo>
                  <a:pt x="7659656" y="2850404"/>
                </a:lnTo>
                <a:lnTo>
                  <a:pt x="7652104" y="2850404"/>
                </a:lnTo>
                <a:cubicBezTo>
                  <a:pt x="7650755" y="2850404"/>
                  <a:pt x="7650080" y="2848606"/>
                  <a:pt x="7650080" y="2845009"/>
                </a:cubicBezTo>
                <a:close/>
                <a:moveTo>
                  <a:pt x="3596812" y="2844335"/>
                </a:moveTo>
                <a:lnTo>
                  <a:pt x="3596812" y="2850809"/>
                </a:lnTo>
                <a:lnTo>
                  <a:pt x="3602207" y="2850809"/>
                </a:lnTo>
                <a:lnTo>
                  <a:pt x="3603286" y="2846493"/>
                </a:lnTo>
                <a:lnTo>
                  <a:pt x="3600049" y="2844335"/>
                </a:lnTo>
                <a:close/>
                <a:moveTo>
                  <a:pt x="3574153" y="2844335"/>
                </a:moveTo>
                <a:lnTo>
                  <a:pt x="3574153" y="2846493"/>
                </a:lnTo>
                <a:lnTo>
                  <a:pt x="3576311" y="2846493"/>
                </a:lnTo>
                <a:lnTo>
                  <a:pt x="3576311" y="2844335"/>
                </a:lnTo>
                <a:close/>
                <a:moveTo>
                  <a:pt x="8789076" y="2842582"/>
                </a:moveTo>
                <a:lnTo>
                  <a:pt x="8791234" y="2849775"/>
                </a:lnTo>
                <a:lnTo>
                  <a:pt x="8791234" y="2845819"/>
                </a:lnTo>
                <a:lnTo>
                  <a:pt x="8792313" y="2845819"/>
                </a:lnTo>
                <a:lnTo>
                  <a:pt x="8793392" y="2846898"/>
                </a:lnTo>
                <a:lnTo>
                  <a:pt x="8795550" y="2846898"/>
                </a:lnTo>
                <a:lnTo>
                  <a:pt x="8795550" y="2845819"/>
                </a:lnTo>
                <a:lnTo>
                  <a:pt x="8793392" y="2845819"/>
                </a:lnTo>
                <a:cubicBezTo>
                  <a:pt x="8793392" y="2843661"/>
                  <a:pt x="8792673" y="2842582"/>
                  <a:pt x="8791234" y="2842582"/>
                </a:cubicBezTo>
                <a:close/>
                <a:moveTo>
                  <a:pt x="6258021" y="2841098"/>
                </a:moveTo>
                <a:lnTo>
                  <a:pt x="6258021" y="2842177"/>
                </a:lnTo>
                <a:lnTo>
                  <a:pt x="6261258" y="2842177"/>
                </a:lnTo>
                <a:lnTo>
                  <a:pt x="6261258" y="2841098"/>
                </a:lnTo>
                <a:close/>
                <a:moveTo>
                  <a:pt x="6200834" y="2841098"/>
                </a:moveTo>
                <a:lnTo>
                  <a:pt x="6199755" y="2842177"/>
                </a:lnTo>
                <a:lnTo>
                  <a:pt x="6199755" y="2844335"/>
                </a:lnTo>
                <a:lnTo>
                  <a:pt x="6200834" y="2844335"/>
                </a:lnTo>
                <a:lnTo>
                  <a:pt x="6202992" y="2842177"/>
                </a:lnTo>
                <a:lnTo>
                  <a:pt x="6202992" y="2841098"/>
                </a:lnTo>
                <a:close/>
                <a:moveTo>
                  <a:pt x="6147963" y="2841098"/>
                </a:moveTo>
                <a:lnTo>
                  <a:pt x="6147963" y="2843256"/>
                </a:lnTo>
                <a:lnTo>
                  <a:pt x="6150121" y="2841098"/>
                </a:lnTo>
                <a:close/>
                <a:moveTo>
                  <a:pt x="6077828" y="2841098"/>
                </a:moveTo>
                <a:lnTo>
                  <a:pt x="6077828" y="2845414"/>
                </a:lnTo>
                <a:lnTo>
                  <a:pt x="6081065" y="2844335"/>
                </a:lnTo>
                <a:lnTo>
                  <a:pt x="6081065" y="2843256"/>
                </a:lnTo>
                <a:lnTo>
                  <a:pt x="6078907" y="2841098"/>
                </a:lnTo>
                <a:close/>
                <a:moveTo>
                  <a:pt x="6069196" y="2841098"/>
                </a:moveTo>
                <a:lnTo>
                  <a:pt x="6069196" y="2842177"/>
                </a:lnTo>
                <a:lnTo>
                  <a:pt x="6071354" y="2842177"/>
                </a:lnTo>
                <a:lnTo>
                  <a:pt x="6071354" y="2841098"/>
                </a:lnTo>
                <a:close/>
                <a:moveTo>
                  <a:pt x="572128" y="2840289"/>
                </a:moveTo>
                <a:lnTo>
                  <a:pt x="571049" y="2844335"/>
                </a:lnTo>
                <a:lnTo>
                  <a:pt x="572128" y="2845414"/>
                </a:lnTo>
                <a:lnTo>
                  <a:pt x="574151" y="2845414"/>
                </a:lnTo>
                <a:lnTo>
                  <a:pt x="576174" y="2843391"/>
                </a:lnTo>
                <a:lnTo>
                  <a:pt x="576174" y="2842312"/>
                </a:lnTo>
                <a:lnTo>
                  <a:pt x="574151" y="2840289"/>
                </a:lnTo>
                <a:close/>
                <a:moveTo>
                  <a:pt x="3076476" y="2838535"/>
                </a:moveTo>
                <a:lnTo>
                  <a:pt x="3076476" y="2843930"/>
                </a:lnTo>
                <a:lnTo>
                  <a:pt x="3080792" y="2843930"/>
                </a:lnTo>
                <a:lnTo>
                  <a:pt x="3077555" y="2838535"/>
                </a:lnTo>
                <a:close/>
                <a:moveTo>
                  <a:pt x="9281627" y="2837642"/>
                </a:moveTo>
                <a:cubicBezTo>
                  <a:pt x="9287472" y="2839081"/>
                  <a:pt x="9293631" y="2842678"/>
                  <a:pt x="9300105" y="2848432"/>
                </a:cubicBezTo>
                <a:cubicBezTo>
                  <a:pt x="9309547" y="2851849"/>
                  <a:pt x="9314267" y="2857649"/>
                  <a:pt x="9314267" y="2865831"/>
                </a:cubicBezTo>
                <a:lnTo>
                  <a:pt x="9314267" y="2866910"/>
                </a:lnTo>
                <a:cubicBezTo>
                  <a:pt x="9313368" y="2869788"/>
                  <a:pt x="9311525" y="2871946"/>
                  <a:pt x="9308737" y="2873384"/>
                </a:cubicBezTo>
                <a:lnTo>
                  <a:pt x="9305500" y="2873384"/>
                </a:lnTo>
                <a:cubicBezTo>
                  <a:pt x="9303342" y="2872665"/>
                  <a:pt x="9302263" y="2870507"/>
                  <a:pt x="9302263" y="2866910"/>
                </a:cubicBezTo>
                <a:lnTo>
                  <a:pt x="9300105" y="2866910"/>
                </a:lnTo>
                <a:cubicBezTo>
                  <a:pt x="9300105" y="2871226"/>
                  <a:pt x="9294710" y="2873384"/>
                  <a:pt x="9283920" y="2873384"/>
                </a:cubicBezTo>
                <a:lnTo>
                  <a:pt x="9258968" y="2872305"/>
                </a:lnTo>
                <a:lnTo>
                  <a:pt x="9257889" y="2871226"/>
                </a:lnTo>
                <a:lnTo>
                  <a:pt x="9257889" y="2870147"/>
                </a:lnTo>
                <a:cubicBezTo>
                  <a:pt x="9257889" y="2866371"/>
                  <a:pt x="9260047" y="2862729"/>
                  <a:pt x="9264363" y="2859222"/>
                </a:cubicBezTo>
                <a:cubicBezTo>
                  <a:pt x="9267420" y="2851310"/>
                  <a:pt x="9269938" y="2847353"/>
                  <a:pt x="9271916" y="2847353"/>
                </a:cubicBezTo>
                <a:lnTo>
                  <a:pt x="9272995" y="2848432"/>
                </a:lnTo>
                <a:lnTo>
                  <a:pt x="9272995" y="2846274"/>
                </a:lnTo>
                <a:lnTo>
                  <a:pt x="9270837" y="2843037"/>
                </a:lnTo>
                <a:lnTo>
                  <a:pt x="9270837" y="2840879"/>
                </a:lnTo>
                <a:cubicBezTo>
                  <a:pt x="9270837" y="2839081"/>
                  <a:pt x="9274434" y="2838002"/>
                  <a:pt x="9281627" y="2837642"/>
                </a:cubicBezTo>
                <a:close/>
                <a:moveTo>
                  <a:pt x="8784760" y="2837187"/>
                </a:moveTo>
                <a:lnTo>
                  <a:pt x="8784760" y="2838266"/>
                </a:lnTo>
                <a:lnTo>
                  <a:pt x="8787997" y="2841503"/>
                </a:lnTo>
                <a:lnTo>
                  <a:pt x="8787997" y="2840424"/>
                </a:lnTo>
                <a:close/>
                <a:moveTo>
                  <a:pt x="8671195" y="2837187"/>
                </a:moveTo>
                <a:cubicBezTo>
                  <a:pt x="8668857" y="2837187"/>
                  <a:pt x="8664541" y="2843301"/>
                  <a:pt x="8658247" y="2855530"/>
                </a:cubicBezTo>
                <a:lnTo>
                  <a:pt x="8659326" y="2856609"/>
                </a:lnTo>
                <a:lnTo>
                  <a:pt x="8670116" y="2856609"/>
                </a:lnTo>
                <a:lnTo>
                  <a:pt x="8677669" y="2846898"/>
                </a:lnTo>
                <a:lnTo>
                  <a:pt x="8677669" y="2844740"/>
                </a:lnTo>
                <a:cubicBezTo>
                  <a:pt x="8674971" y="2839704"/>
                  <a:pt x="8672813" y="2837187"/>
                  <a:pt x="8671195" y="2837187"/>
                </a:cubicBezTo>
                <a:close/>
                <a:moveTo>
                  <a:pt x="8647457" y="2836107"/>
                </a:moveTo>
                <a:lnTo>
                  <a:pt x="8647457" y="2837187"/>
                </a:lnTo>
                <a:lnTo>
                  <a:pt x="8649615" y="2837187"/>
                </a:lnTo>
                <a:lnTo>
                  <a:pt x="8649615" y="2836107"/>
                </a:lnTo>
                <a:close/>
                <a:moveTo>
                  <a:pt x="7697287" y="2835433"/>
                </a:moveTo>
                <a:lnTo>
                  <a:pt x="7697287" y="2838670"/>
                </a:lnTo>
                <a:lnTo>
                  <a:pt x="7700524" y="2841907"/>
                </a:lnTo>
                <a:lnTo>
                  <a:pt x="7700524" y="2835433"/>
                </a:lnTo>
                <a:close/>
                <a:moveTo>
                  <a:pt x="7172719" y="2835391"/>
                </a:moveTo>
                <a:lnTo>
                  <a:pt x="7167324" y="2836470"/>
                </a:lnTo>
                <a:lnTo>
                  <a:pt x="7167324" y="2840786"/>
                </a:lnTo>
                <a:lnTo>
                  <a:pt x="7168403" y="2840786"/>
                </a:lnTo>
                <a:cubicBezTo>
                  <a:pt x="7172719" y="2840067"/>
                  <a:pt x="7174877" y="2838988"/>
                  <a:pt x="7174877" y="2837549"/>
                </a:cubicBezTo>
                <a:close/>
                <a:moveTo>
                  <a:pt x="4787869" y="2835387"/>
                </a:moveTo>
                <a:lnTo>
                  <a:pt x="4790027" y="2837545"/>
                </a:lnTo>
                <a:lnTo>
                  <a:pt x="4790027" y="2840782"/>
                </a:lnTo>
                <a:lnTo>
                  <a:pt x="4787869" y="2842940"/>
                </a:lnTo>
                <a:lnTo>
                  <a:pt x="4785711" y="2840782"/>
                </a:lnTo>
                <a:lnTo>
                  <a:pt x="4785711" y="2837545"/>
                </a:lnTo>
                <a:close/>
                <a:moveTo>
                  <a:pt x="8696147" y="2835028"/>
                </a:moveTo>
                <a:lnTo>
                  <a:pt x="8696147" y="2836107"/>
                </a:lnTo>
                <a:lnTo>
                  <a:pt x="8695068" y="2839345"/>
                </a:lnTo>
                <a:lnTo>
                  <a:pt x="8701542" y="2841503"/>
                </a:lnTo>
                <a:lnTo>
                  <a:pt x="8701542" y="2840424"/>
                </a:lnTo>
                <a:lnTo>
                  <a:pt x="8704779" y="2839345"/>
                </a:lnTo>
                <a:lnTo>
                  <a:pt x="8704779" y="2835028"/>
                </a:lnTo>
                <a:lnTo>
                  <a:pt x="8703700" y="2835028"/>
                </a:lnTo>
                <a:lnTo>
                  <a:pt x="8699384" y="2836107"/>
                </a:lnTo>
                <a:close/>
                <a:moveTo>
                  <a:pt x="8135483" y="2834489"/>
                </a:moveTo>
                <a:lnTo>
                  <a:pt x="8132246" y="2835568"/>
                </a:lnTo>
                <a:lnTo>
                  <a:pt x="8133325" y="2843256"/>
                </a:lnTo>
                <a:lnTo>
                  <a:pt x="8129009" y="2851888"/>
                </a:lnTo>
                <a:cubicBezTo>
                  <a:pt x="8129009" y="2854765"/>
                  <a:pt x="8130808" y="2856204"/>
                  <a:pt x="8134404" y="2856204"/>
                </a:cubicBezTo>
                <a:lnTo>
                  <a:pt x="8136562" y="2858362"/>
                </a:lnTo>
                <a:cubicBezTo>
                  <a:pt x="8148162" y="2857822"/>
                  <a:pt x="8153961" y="2854585"/>
                  <a:pt x="8153961" y="2848651"/>
                </a:cubicBezTo>
                <a:lnTo>
                  <a:pt x="8157198" y="2844335"/>
                </a:lnTo>
                <a:lnTo>
                  <a:pt x="8158277" y="2843256"/>
                </a:lnTo>
                <a:lnTo>
                  <a:pt x="8159356" y="2843256"/>
                </a:lnTo>
                <a:cubicBezTo>
                  <a:pt x="8168708" y="2843256"/>
                  <a:pt x="8173383" y="2845774"/>
                  <a:pt x="8173383" y="2850809"/>
                </a:cubicBezTo>
                <a:lnTo>
                  <a:pt x="8172304" y="2851888"/>
                </a:lnTo>
                <a:cubicBezTo>
                  <a:pt x="8178958" y="2856923"/>
                  <a:pt x="8184713" y="2859441"/>
                  <a:pt x="8189568" y="2859441"/>
                </a:cubicBezTo>
                <a:cubicBezTo>
                  <a:pt x="8192086" y="2858901"/>
                  <a:pt x="8194244" y="2856743"/>
                  <a:pt x="8196042" y="2852967"/>
                </a:cubicBezTo>
                <a:lnTo>
                  <a:pt x="8196042" y="2850809"/>
                </a:lnTo>
                <a:lnTo>
                  <a:pt x="8193884" y="2847572"/>
                </a:lnTo>
                <a:cubicBezTo>
                  <a:pt x="8193884" y="2845234"/>
                  <a:pt x="8196402" y="2843795"/>
                  <a:pt x="8201437" y="2843256"/>
                </a:cubicBezTo>
                <a:lnTo>
                  <a:pt x="8201437" y="2841098"/>
                </a:lnTo>
                <a:cubicBezTo>
                  <a:pt x="8201437" y="2839030"/>
                  <a:pt x="8197481" y="2837546"/>
                  <a:pt x="8189568" y="2836647"/>
                </a:cubicBezTo>
                <a:cubicBezTo>
                  <a:pt x="8189568" y="2838086"/>
                  <a:pt x="8188489" y="2838805"/>
                  <a:pt x="8186331" y="2838805"/>
                </a:cubicBezTo>
                <a:cubicBezTo>
                  <a:pt x="8184893" y="2837546"/>
                  <a:pt x="8178778" y="2836467"/>
                  <a:pt x="8167988" y="2835568"/>
                </a:cubicBezTo>
                <a:lnTo>
                  <a:pt x="8166909" y="2834489"/>
                </a:lnTo>
                <a:lnTo>
                  <a:pt x="8165830" y="2834489"/>
                </a:lnTo>
                <a:lnTo>
                  <a:pt x="8163672" y="2836647"/>
                </a:lnTo>
                <a:lnTo>
                  <a:pt x="8156119" y="2836647"/>
                </a:lnTo>
                <a:lnTo>
                  <a:pt x="8150589" y="2835568"/>
                </a:lnTo>
                <a:lnTo>
                  <a:pt x="8144115" y="2836647"/>
                </a:lnTo>
                <a:lnTo>
                  <a:pt x="8141957" y="2836647"/>
                </a:lnTo>
                <a:close/>
                <a:moveTo>
                  <a:pt x="9121260" y="2834405"/>
                </a:moveTo>
                <a:lnTo>
                  <a:pt x="9119102" y="2836563"/>
                </a:lnTo>
                <a:lnTo>
                  <a:pt x="9119102" y="2837642"/>
                </a:lnTo>
                <a:lnTo>
                  <a:pt x="9122339" y="2838721"/>
                </a:lnTo>
                <a:lnTo>
                  <a:pt x="9123418" y="2837642"/>
                </a:lnTo>
                <a:lnTo>
                  <a:pt x="9123418" y="2834405"/>
                </a:lnTo>
                <a:close/>
                <a:moveTo>
                  <a:pt x="3666003" y="2833410"/>
                </a:moveTo>
                <a:lnTo>
                  <a:pt x="3666003" y="2836647"/>
                </a:lnTo>
                <a:lnTo>
                  <a:pt x="3668161" y="2836647"/>
                </a:lnTo>
                <a:lnTo>
                  <a:pt x="3668161" y="2833410"/>
                </a:lnTo>
                <a:close/>
                <a:moveTo>
                  <a:pt x="3637949" y="2833410"/>
                </a:moveTo>
                <a:lnTo>
                  <a:pt x="3631475" y="2835568"/>
                </a:lnTo>
                <a:lnTo>
                  <a:pt x="3626080" y="2834489"/>
                </a:lnTo>
                <a:cubicBezTo>
                  <a:pt x="3622393" y="2834489"/>
                  <a:pt x="3619830" y="2837052"/>
                  <a:pt x="3618392" y="2842177"/>
                </a:cubicBezTo>
                <a:lnTo>
                  <a:pt x="3617313" y="2842177"/>
                </a:lnTo>
                <a:lnTo>
                  <a:pt x="3616234" y="2840963"/>
                </a:lnTo>
                <a:lnTo>
                  <a:pt x="3614076" y="2840963"/>
                </a:lnTo>
                <a:lnTo>
                  <a:pt x="3614076" y="2842177"/>
                </a:lnTo>
                <a:lnTo>
                  <a:pt x="3616234" y="2842177"/>
                </a:lnTo>
                <a:lnTo>
                  <a:pt x="3615155" y="2848651"/>
                </a:lnTo>
                <a:lnTo>
                  <a:pt x="3616234" y="2851888"/>
                </a:lnTo>
                <a:lnTo>
                  <a:pt x="3615155" y="2851888"/>
                </a:lnTo>
                <a:lnTo>
                  <a:pt x="3610839" y="2850809"/>
                </a:lnTo>
                <a:lnTo>
                  <a:pt x="3609760" y="2851888"/>
                </a:lnTo>
                <a:lnTo>
                  <a:pt x="3609760" y="2854046"/>
                </a:lnTo>
                <a:lnTo>
                  <a:pt x="3614076" y="2855125"/>
                </a:lnTo>
                <a:lnTo>
                  <a:pt x="3616234" y="2852967"/>
                </a:lnTo>
                <a:cubicBezTo>
                  <a:pt x="3617672" y="2852967"/>
                  <a:pt x="3618392" y="2855844"/>
                  <a:pt x="3618392" y="2861599"/>
                </a:cubicBezTo>
                <a:lnTo>
                  <a:pt x="3620550" y="2863757"/>
                </a:lnTo>
                <a:lnTo>
                  <a:pt x="3619471" y="2871310"/>
                </a:lnTo>
                <a:lnTo>
                  <a:pt x="3621629" y="2884258"/>
                </a:lnTo>
                <a:cubicBezTo>
                  <a:pt x="3621629" y="2886596"/>
                  <a:pt x="3620550" y="2889114"/>
                  <a:pt x="3618392" y="2891811"/>
                </a:cubicBezTo>
                <a:lnTo>
                  <a:pt x="3620550" y="2893969"/>
                </a:lnTo>
                <a:lnTo>
                  <a:pt x="3640107" y="2889653"/>
                </a:lnTo>
                <a:cubicBezTo>
                  <a:pt x="3643703" y="2889653"/>
                  <a:pt x="3649818" y="2891452"/>
                  <a:pt x="3658450" y="2895048"/>
                </a:cubicBezTo>
                <a:cubicBezTo>
                  <a:pt x="3658450" y="2892171"/>
                  <a:pt x="3660248" y="2887135"/>
                  <a:pt x="3663845" y="2879942"/>
                </a:cubicBezTo>
                <a:lnTo>
                  <a:pt x="3657371" y="2872389"/>
                </a:lnTo>
                <a:lnTo>
                  <a:pt x="3657371" y="2862678"/>
                </a:lnTo>
                <a:lnTo>
                  <a:pt x="3658450" y="2851888"/>
                </a:lnTo>
                <a:lnTo>
                  <a:pt x="3657371" y="2842177"/>
                </a:lnTo>
                <a:lnTo>
                  <a:pt x="3657371" y="2837726"/>
                </a:lnTo>
                <a:cubicBezTo>
                  <a:pt x="3657371" y="2835928"/>
                  <a:pt x="3654493" y="2834849"/>
                  <a:pt x="3648739" y="2834489"/>
                </a:cubicBezTo>
                <a:lnTo>
                  <a:pt x="3640107" y="2835568"/>
                </a:lnTo>
                <a:close/>
                <a:moveTo>
                  <a:pt x="3579548" y="2833410"/>
                </a:moveTo>
                <a:lnTo>
                  <a:pt x="3578469" y="2836647"/>
                </a:lnTo>
                <a:lnTo>
                  <a:pt x="3579548" y="2839884"/>
                </a:lnTo>
                <a:lnTo>
                  <a:pt x="3580627" y="2839884"/>
                </a:lnTo>
                <a:lnTo>
                  <a:pt x="3581706" y="2833410"/>
                </a:lnTo>
                <a:close/>
                <a:moveTo>
                  <a:pt x="715096" y="2833005"/>
                </a:moveTo>
                <a:lnTo>
                  <a:pt x="715096" y="2835164"/>
                </a:lnTo>
                <a:lnTo>
                  <a:pt x="717255" y="2837187"/>
                </a:lnTo>
                <a:lnTo>
                  <a:pt x="719278" y="2835164"/>
                </a:lnTo>
                <a:lnTo>
                  <a:pt x="717255" y="2833005"/>
                </a:lnTo>
                <a:close/>
                <a:moveTo>
                  <a:pt x="3587101" y="2832331"/>
                </a:moveTo>
                <a:lnTo>
                  <a:pt x="3587101" y="2833410"/>
                </a:lnTo>
                <a:cubicBezTo>
                  <a:pt x="3589618" y="2833410"/>
                  <a:pt x="3591776" y="2836332"/>
                  <a:pt x="3593575" y="2842177"/>
                </a:cubicBezTo>
                <a:lnTo>
                  <a:pt x="3594654" y="2842177"/>
                </a:lnTo>
                <a:lnTo>
                  <a:pt x="3596812" y="2839884"/>
                </a:lnTo>
                <a:cubicBezTo>
                  <a:pt x="3596812" y="2834849"/>
                  <a:pt x="3594294" y="2832331"/>
                  <a:pt x="3589259" y="2832331"/>
                </a:cubicBezTo>
                <a:close/>
                <a:moveTo>
                  <a:pt x="3220254" y="2832196"/>
                </a:moveTo>
                <a:lnTo>
                  <a:pt x="3220254" y="2834354"/>
                </a:lnTo>
                <a:lnTo>
                  <a:pt x="3223491" y="2837456"/>
                </a:lnTo>
                <a:lnTo>
                  <a:pt x="3228886" y="2836377"/>
                </a:lnTo>
                <a:lnTo>
                  <a:pt x="3228886" y="2834354"/>
                </a:lnTo>
                <a:lnTo>
                  <a:pt x="3226728" y="2832196"/>
                </a:lnTo>
                <a:close/>
                <a:moveTo>
                  <a:pt x="6113435" y="2831387"/>
                </a:moveTo>
                <a:lnTo>
                  <a:pt x="6113435" y="2832466"/>
                </a:lnTo>
                <a:lnTo>
                  <a:pt x="6115593" y="2832466"/>
                </a:lnTo>
                <a:lnTo>
                  <a:pt x="6115593" y="2831387"/>
                </a:lnTo>
                <a:close/>
                <a:moveTo>
                  <a:pt x="3102238" y="2831117"/>
                </a:moveTo>
                <a:lnTo>
                  <a:pt x="3102238" y="2832196"/>
                </a:lnTo>
                <a:lnTo>
                  <a:pt x="3104396" y="2832196"/>
                </a:lnTo>
                <a:lnTo>
                  <a:pt x="3104396" y="2831117"/>
                </a:lnTo>
                <a:close/>
                <a:moveTo>
                  <a:pt x="9220933" y="2831033"/>
                </a:moveTo>
                <a:cubicBezTo>
                  <a:pt x="9217876" y="2832832"/>
                  <a:pt x="9215718" y="2835394"/>
                  <a:pt x="9214459" y="2838721"/>
                </a:cubicBezTo>
                <a:lnTo>
                  <a:pt x="9218775" y="2841958"/>
                </a:lnTo>
                <a:cubicBezTo>
                  <a:pt x="9222372" y="2838901"/>
                  <a:pt x="9224170" y="2835979"/>
                  <a:pt x="9224170" y="2833191"/>
                </a:cubicBezTo>
                <a:close/>
                <a:moveTo>
                  <a:pt x="701608" y="2830712"/>
                </a:moveTo>
                <a:lnTo>
                  <a:pt x="701608" y="2831657"/>
                </a:lnTo>
                <a:lnTo>
                  <a:pt x="702687" y="2834759"/>
                </a:lnTo>
                <a:lnTo>
                  <a:pt x="703631" y="2834759"/>
                </a:lnTo>
                <a:lnTo>
                  <a:pt x="705789" y="2832736"/>
                </a:lnTo>
                <a:lnTo>
                  <a:pt x="702687" y="2830712"/>
                </a:lnTo>
                <a:close/>
                <a:moveTo>
                  <a:pt x="6249389" y="2830308"/>
                </a:moveTo>
                <a:lnTo>
                  <a:pt x="6249389" y="2832466"/>
                </a:lnTo>
                <a:lnTo>
                  <a:pt x="6250468" y="2832466"/>
                </a:lnTo>
                <a:lnTo>
                  <a:pt x="6250468" y="2830308"/>
                </a:lnTo>
                <a:close/>
                <a:moveTo>
                  <a:pt x="5755219" y="2830308"/>
                </a:moveTo>
                <a:lnTo>
                  <a:pt x="5755219" y="2831387"/>
                </a:lnTo>
                <a:lnTo>
                  <a:pt x="5763717" y="2834489"/>
                </a:lnTo>
                <a:lnTo>
                  <a:pt x="5763717" y="2832466"/>
                </a:lnTo>
                <a:lnTo>
                  <a:pt x="5756298" y="2830308"/>
                </a:lnTo>
                <a:close/>
                <a:moveTo>
                  <a:pt x="3747063" y="2830173"/>
                </a:moveTo>
                <a:cubicBezTo>
                  <a:pt x="3742028" y="2831612"/>
                  <a:pt x="3739510" y="2833050"/>
                  <a:pt x="3739510" y="2834489"/>
                </a:cubicBezTo>
                <a:lnTo>
                  <a:pt x="3739510" y="2835568"/>
                </a:lnTo>
                <a:lnTo>
                  <a:pt x="3744905" y="2834489"/>
                </a:lnTo>
                <a:lnTo>
                  <a:pt x="3745984" y="2835568"/>
                </a:lnTo>
                <a:lnTo>
                  <a:pt x="3748142" y="2830173"/>
                </a:lnTo>
                <a:close/>
                <a:moveTo>
                  <a:pt x="7662894" y="2830038"/>
                </a:moveTo>
                <a:lnTo>
                  <a:pt x="7662894" y="2832196"/>
                </a:lnTo>
                <a:lnTo>
                  <a:pt x="7665052" y="2834354"/>
                </a:lnTo>
                <a:lnTo>
                  <a:pt x="7666131" y="2833275"/>
                </a:lnTo>
                <a:lnTo>
                  <a:pt x="7666131" y="2832196"/>
                </a:lnTo>
                <a:lnTo>
                  <a:pt x="7663972" y="2830038"/>
                </a:lnTo>
                <a:close/>
                <a:moveTo>
                  <a:pt x="8277103" y="2829094"/>
                </a:moveTo>
                <a:cubicBezTo>
                  <a:pt x="8277103" y="2830353"/>
                  <a:pt x="8280385" y="2831432"/>
                  <a:pt x="8286948" y="2832331"/>
                </a:cubicBezTo>
                <a:lnTo>
                  <a:pt x="8292344" y="2831252"/>
                </a:lnTo>
                <a:lnTo>
                  <a:pt x="8292344" y="2830173"/>
                </a:lnTo>
                <a:lnTo>
                  <a:pt x="8289106" y="2829094"/>
                </a:lnTo>
                <a:lnTo>
                  <a:pt x="8288028" y="2830173"/>
                </a:lnTo>
                <a:lnTo>
                  <a:pt x="8286948" y="2830173"/>
                </a:lnTo>
                <a:lnTo>
                  <a:pt x="8280340" y="2829094"/>
                </a:lnTo>
                <a:close/>
                <a:moveTo>
                  <a:pt x="8132246" y="2829094"/>
                </a:moveTo>
                <a:lnTo>
                  <a:pt x="8132246" y="2830173"/>
                </a:lnTo>
                <a:lnTo>
                  <a:pt x="8134404" y="2830173"/>
                </a:lnTo>
                <a:lnTo>
                  <a:pt x="8134404" y="2829094"/>
                </a:lnTo>
                <a:close/>
                <a:moveTo>
                  <a:pt x="9128813" y="2828875"/>
                </a:moveTo>
                <a:lnTo>
                  <a:pt x="9126655" y="2831033"/>
                </a:lnTo>
                <a:lnTo>
                  <a:pt x="9128813" y="2833191"/>
                </a:lnTo>
                <a:lnTo>
                  <a:pt x="9132050" y="2833191"/>
                </a:lnTo>
                <a:lnTo>
                  <a:pt x="9132050" y="2828875"/>
                </a:lnTo>
                <a:close/>
                <a:moveTo>
                  <a:pt x="8590135" y="2828554"/>
                </a:moveTo>
                <a:lnTo>
                  <a:pt x="8590135" y="2830712"/>
                </a:lnTo>
                <a:lnTo>
                  <a:pt x="8591214" y="2831791"/>
                </a:lnTo>
                <a:lnTo>
                  <a:pt x="8594451" y="2831791"/>
                </a:lnTo>
                <a:lnTo>
                  <a:pt x="8594451" y="2830712"/>
                </a:lnTo>
                <a:cubicBezTo>
                  <a:pt x="8592293" y="2830712"/>
                  <a:pt x="8591214" y="2829993"/>
                  <a:pt x="8591214" y="2828554"/>
                </a:cubicBezTo>
                <a:close/>
                <a:moveTo>
                  <a:pt x="8157198" y="2828015"/>
                </a:moveTo>
                <a:lnTo>
                  <a:pt x="8157198" y="2829094"/>
                </a:lnTo>
                <a:lnTo>
                  <a:pt x="8159356" y="2831252"/>
                </a:lnTo>
                <a:lnTo>
                  <a:pt x="8162593" y="2831252"/>
                </a:lnTo>
                <a:lnTo>
                  <a:pt x="8162593" y="2829094"/>
                </a:lnTo>
                <a:lnTo>
                  <a:pt x="8158277" y="2828015"/>
                </a:lnTo>
                <a:close/>
                <a:moveTo>
                  <a:pt x="4712609" y="2825810"/>
                </a:moveTo>
                <a:lnTo>
                  <a:pt x="4711530" y="2826889"/>
                </a:lnTo>
                <a:lnTo>
                  <a:pt x="4711530" y="2827968"/>
                </a:lnTo>
                <a:lnTo>
                  <a:pt x="4712609" y="2829047"/>
                </a:lnTo>
                <a:lnTo>
                  <a:pt x="4714767" y="2829047"/>
                </a:lnTo>
                <a:lnTo>
                  <a:pt x="4714767" y="2827968"/>
                </a:lnTo>
                <a:close/>
                <a:moveTo>
                  <a:pt x="8155040" y="2824778"/>
                </a:moveTo>
                <a:lnTo>
                  <a:pt x="8155040" y="2826936"/>
                </a:lnTo>
                <a:lnTo>
                  <a:pt x="8156119" y="2826936"/>
                </a:lnTo>
                <a:lnTo>
                  <a:pt x="8156119" y="2824778"/>
                </a:lnTo>
                <a:close/>
                <a:moveTo>
                  <a:pt x="3764462" y="2824778"/>
                </a:moveTo>
                <a:lnTo>
                  <a:pt x="3766620" y="2826936"/>
                </a:lnTo>
                <a:lnTo>
                  <a:pt x="3766620" y="2828015"/>
                </a:lnTo>
                <a:lnTo>
                  <a:pt x="3764462" y="2830173"/>
                </a:lnTo>
                <a:lnTo>
                  <a:pt x="3763383" y="2830173"/>
                </a:lnTo>
                <a:lnTo>
                  <a:pt x="3762304" y="2829094"/>
                </a:lnTo>
                <a:lnTo>
                  <a:pt x="3761225" y="2829094"/>
                </a:lnTo>
                <a:cubicBezTo>
                  <a:pt x="3762304" y="2826217"/>
                  <a:pt x="3763383" y="2824778"/>
                  <a:pt x="3764462" y="2824778"/>
                </a:cubicBezTo>
                <a:close/>
                <a:moveTo>
                  <a:pt x="8095560" y="2822620"/>
                </a:moveTo>
                <a:lnTo>
                  <a:pt x="8094481" y="2823699"/>
                </a:lnTo>
                <a:lnTo>
                  <a:pt x="8093402" y="2823699"/>
                </a:lnTo>
                <a:lnTo>
                  <a:pt x="8094481" y="2826936"/>
                </a:lnTo>
                <a:lnTo>
                  <a:pt x="8095560" y="2826936"/>
                </a:lnTo>
                <a:close/>
                <a:moveTo>
                  <a:pt x="7655340" y="2822485"/>
                </a:moveTo>
                <a:lnTo>
                  <a:pt x="7655340" y="2823564"/>
                </a:lnTo>
                <a:lnTo>
                  <a:pt x="7659656" y="2826801"/>
                </a:lnTo>
                <a:lnTo>
                  <a:pt x="7659656" y="2824643"/>
                </a:lnTo>
                <a:lnTo>
                  <a:pt x="7657498" y="2822485"/>
                </a:lnTo>
                <a:close/>
                <a:moveTo>
                  <a:pt x="8690617" y="2822080"/>
                </a:moveTo>
                <a:lnTo>
                  <a:pt x="8690617" y="2824238"/>
                </a:lnTo>
                <a:lnTo>
                  <a:pt x="8691696" y="2824238"/>
                </a:lnTo>
                <a:lnTo>
                  <a:pt x="8691696" y="2822080"/>
                </a:lnTo>
                <a:close/>
                <a:moveTo>
                  <a:pt x="3124762" y="2821406"/>
                </a:moveTo>
                <a:cubicBezTo>
                  <a:pt x="3119367" y="2828959"/>
                  <a:pt x="3113972" y="2834309"/>
                  <a:pt x="3108577" y="2837456"/>
                </a:cubicBezTo>
                <a:cubicBezTo>
                  <a:pt x="3108577" y="2839075"/>
                  <a:pt x="3105744" y="2843391"/>
                  <a:pt x="3100080" y="2850404"/>
                </a:cubicBezTo>
                <a:lnTo>
                  <a:pt x="3099001" y="2853506"/>
                </a:lnTo>
                <a:lnTo>
                  <a:pt x="3111814" y="2863217"/>
                </a:lnTo>
                <a:lnTo>
                  <a:pt x="3111814" y="2865375"/>
                </a:lnTo>
                <a:cubicBezTo>
                  <a:pt x="3111814" y="2868882"/>
                  <a:pt x="3109341" y="2873513"/>
                  <a:pt x="3104396" y="2879268"/>
                </a:cubicBezTo>
                <a:lnTo>
                  <a:pt x="3100080" y="2879268"/>
                </a:lnTo>
                <a:lnTo>
                  <a:pt x="3096843" y="2877110"/>
                </a:lnTo>
                <a:lnTo>
                  <a:pt x="3094685" y="2879268"/>
                </a:lnTo>
                <a:lnTo>
                  <a:pt x="3091448" y="2877110"/>
                </a:lnTo>
                <a:lnTo>
                  <a:pt x="3083895" y="2877110"/>
                </a:lnTo>
                <a:lnTo>
                  <a:pt x="3083895" y="2878189"/>
                </a:lnTo>
                <a:lnTo>
                  <a:pt x="3094685" y="2880212"/>
                </a:lnTo>
                <a:lnTo>
                  <a:pt x="3095764" y="2879268"/>
                </a:lnTo>
                <a:lnTo>
                  <a:pt x="3103317" y="2880212"/>
                </a:lnTo>
                <a:lnTo>
                  <a:pt x="3103317" y="2882370"/>
                </a:lnTo>
                <a:cubicBezTo>
                  <a:pt x="3099899" y="2888844"/>
                  <a:pt x="3097382" y="2892081"/>
                  <a:pt x="3095764" y="2892081"/>
                </a:cubicBezTo>
                <a:lnTo>
                  <a:pt x="3095764" y="2893160"/>
                </a:lnTo>
                <a:lnTo>
                  <a:pt x="3097922" y="2893160"/>
                </a:lnTo>
                <a:lnTo>
                  <a:pt x="3100080" y="2891002"/>
                </a:lnTo>
                <a:lnTo>
                  <a:pt x="3101159" y="2891002"/>
                </a:lnTo>
                <a:cubicBezTo>
                  <a:pt x="3102597" y="2891002"/>
                  <a:pt x="3103317" y="2892081"/>
                  <a:pt x="3103317" y="2894239"/>
                </a:cubicBezTo>
                <a:lnTo>
                  <a:pt x="3105475" y="2894239"/>
                </a:lnTo>
                <a:cubicBezTo>
                  <a:pt x="3106194" y="2889204"/>
                  <a:pt x="3107228" y="2886686"/>
                  <a:pt x="3108577" y="2886686"/>
                </a:cubicBezTo>
                <a:cubicBezTo>
                  <a:pt x="3110015" y="2886686"/>
                  <a:pt x="3110735" y="2888484"/>
                  <a:pt x="3110735" y="2892081"/>
                </a:cubicBezTo>
                <a:lnTo>
                  <a:pt x="3111814" y="2893160"/>
                </a:lnTo>
                <a:lnTo>
                  <a:pt x="3112893" y="2893160"/>
                </a:lnTo>
                <a:lnTo>
                  <a:pt x="3122604" y="2891002"/>
                </a:lnTo>
                <a:cubicBezTo>
                  <a:pt x="3126200" y="2891901"/>
                  <a:pt x="3127999" y="2892980"/>
                  <a:pt x="3127999" y="2894239"/>
                </a:cubicBezTo>
                <a:lnTo>
                  <a:pt x="3129078" y="2893160"/>
                </a:lnTo>
                <a:lnTo>
                  <a:pt x="3130157" y="2893160"/>
                </a:lnTo>
                <a:cubicBezTo>
                  <a:pt x="3131506" y="2893160"/>
                  <a:pt x="3132180" y="2894194"/>
                  <a:pt x="3132180" y="2896262"/>
                </a:cubicBezTo>
                <a:lnTo>
                  <a:pt x="3135417" y="2896262"/>
                </a:lnTo>
                <a:lnTo>
                  <a:pt x="3133259" y="2893160"/>
                </a:lnTo>
                <a:lnTo>
                  <a:pt x="3136496" y="2889923"/>
                </a:lnTo>
                <a:lnTo>
                  <a:pt x="3141891" y="2889923"/>
                </a:lnTo>
                <a:lnTo>
                  <a:pt x="3141891" y="2892081"/>
                </a:lnTo>
                <a:lnTo>
                  <a:pt x="3154839" y="2891002"/>
                </a:lnTo>
                <a:lnTo>
                  <a:pt x="3159020" y="2891002"/>
                </a:lnTo>
                <a:lnTo>
                  <a:pt x="3167652" y="2893160"/>
                </a:lnTo>
                <a:lnTo>
                  <a:pt x="3169810" y="2893160"/>
                </a:lnTo>
                <a:lnTo>
                  <a:pt x="3169810" y="2888844"/>
                </a:lnTo>
                <a:cubicBezTo>
                  <a:pt x="3167472" y="2888844"/>
                  <a:pt x="3165674" y="2887046"/>
                  <a:pt x="3164415" y="2883449"/>
                </a:cubicBezTo>
                <a:lnTo>
                  <a:pt x="3166573" y="2872794"/>
                </a:lnTo>
                <a:lnTo>
                  <a:pt x="3161178" y="2867399"/>
                </a:lnTo>
                <a:lnTo>
                  <a:pt x="3161178" y="2864296"/>
                </a:lnTo>
                <a:lnTo>
                  <a:pt x="3164415" y="2861059"/>
                </a:lnTo>
                <a:lnTo>
                  <a:pt x="3188018" y="2861059"/>
                </a:lnTo>
                <a:cubicBezTo>
                  <a:pt x="3189277" y="2855305"/>
                  <a:pt x="3191795" y="2849595"/>
                  <a:pt x="3195571" y="2843930"/>
                </a:cubicBezTo>
                <a:lnTo>
                  <a:pt x="3195571" y="2841772"/>
                </a:lnTo>
                <a:lnTo>
                  <a:pt x="3194492" y="2837456"/>
                </a:lnTo>
                <a:lnTo>
                  <a:pt x="3197729" y="2825722"/>
                </a:lnTo>
                <a:lnTo>
                  <a:pt x="3189097" y="2824643"/>
                </a:lnTo>
                <a:cubicBezTo>
                  <a:pt x="3189097" y="2826442"/>
                  <a:pt x="3180870" y="2828240"/>
                  <a:pt x="3164415" y="2830038"/>
                </a:cubicBezTo>
                <a:lnTo>
                  <a:pt x="3157941" y="2827880"/>
                </a:lnTo>
                <a:lnTo>
                  <a:pt x="3139733" y="2830038"/>
                </a:lnTo>
                <a:cubicBezTo>
                  <a:pt x="3131190" y="2828060"/>
                  <a:pt x="3126920" y="2825183"/>
                  <a:pt x="3126920" y="2821406"/>
                </a:cubicBezTo>
                <a:close/>
                <a:moveTo>
                  <a:pt x="5239200" y="2820462"/>
                </a:moveTo>
                <a:lnTo>
                  <a:pt x="5235963" y="2831252"/>
                </a:lnTo>
                <a:lnTo>
                  <a:pt x="5237042" y="2832331"/>
                </a:lnTo>
                <a:lnTo>
                  <a:pt x="5242437" y="2832331"/>
                </a:lnTo>
                <a:lnTo>
                  <a:pt x="5242437" y="2821541"/>
                </a:lnTo>
                <a:close/>
                <a:moveTo>
                  <a:pt x="8790155" y="2819788"/>
                </a:moveTo>
                <a:lnTo>
                  <a:pt x="8787997" y="2822080"/>
                </a:lnTo>
                <a:cubicBezTo>
                  <a:pt x="8789436" y="2822080"/>
                  <a:pt x="8790515" y="2825677"/>
                  <a:pt x="8791234" y="2832870"/>
                </a:cubicBezTo>
                <a:cubicBezTo>
                  <a:pt x="8793392" y="2833590"/>
                  <a:pt x="8794471" y="2835748"/>
                  <a:pt x="8794471" y="2839345"/>
                </a:cubicBezTo>
                <a:lnTo>
                  <a:pt x="8795550" y="2839345"/>
                </a:lnTo>
                <a:lnTo>
                  <a:pt x="8795550" y="2837187"/>
                </a:lnTo>
                <a:cubicBezTo>
                  <a:pt x="8792673" y="2833590"/>
                  <a:pt x="8790874" y="2827790"/>
                  <a:pt x="8790155" y="2819788"/>
                </a:cubicBezTo>
                <a:close/>
                <a:moveTo>
                  <a:pt x="1718544" y="2819788"/>
                </a:moveTo>
                <a:lnTo>
                  <a:pt x="1718544" y="2820867"/>
                </a:lnTo>
                <a:lnTo>
                  <a:pt x="1720701" y="2823025"/>
                </a:lnTo>
                <a:lnTo>
                  <a:pt x="1720701" y="2821946"/>
                </a:lnTo>
                <a:close/>
                <a:moveTo>
                  <a:pt x="8102034" y="2817225"/>
                </a:moveTo>
                <a:lnTo>
                  <a:pt x="8099876" y="2819383"/>
                </a:lnTo>
                <a:lnTo>
                  <a:pt x="8102034" y="2819383"/>
                </a:lnTo>
                <a:close/>
                <a:moveTo>
                  <a:pt x="9134208" y="2815927"/>
                </a:moveTo>
                <a:lnTo>
                  <a:pt x="9132050" y="2818085"/>
                </a:lnTo>
                <a:lnTo>
                  <a:pt x="9132050" y="2820243"/>
                </a:lnTo>
                <a:lnTo>
                  <a:pt x="9133129" y="2820243"/>
                </a:lnTo>
                <a:lnTo>
                  <a:pt x="9136501" y="2819164"/>
                </a:lnTo>
                <a:lnTo>
                  <a:pt x="9136501" y="2818085"/>
                </a:lnTo>
                <a:close/>
                <a:moveTo>
                  <a:pt x="7175956" y="2814620"/>
                </a:moveTo>
                <a:lnTo>
                  <a:pt x="7173798" y="2816913"/>
                </a:lnTo>
                <a:cubicBezTo>
                  <a:pt x="7175237" y="2820150"/>
                  <a:pt x="7176720" y="2821949"/>
                  <a:pt x="7178249" y="2822308"/>
                </a:cubicBezTo>
                <a:lnTo>
                  <a:pt x="7180407" y="2822308"/>
                </a:lnTo>
                <a:lnTo>
                  <a:pt x="7182565" y="2820150"/>
                </a:lnTo>
                <a:lnTo>
                  <a:pt x="7182565" y="2819071"/>
                </a:lnTo>
                <a:cubicBezTo>
                  <a:pt x="7178159" y="2819071"/>
                  <a:pt x="7175956" y="2817588"/>
                  <a:pt x="7175956" y="2814620"/>
                </a:cubicBezTo>
                <a:close/>
                <a:moveTo>
                  <a:pt x="1729332" y="2814393"/>
                </a:moveTo>
                <a:lnTo>
                  <a:pt x="1729332" y="2816551"/>
                </a:lnTo>
                <a:lnTo>
                  <a:pt x="1731491" y="2816551"/>
                </a:lnTo>
                <a:lnTo>
                  <a:pt x="1731491" y="2814393"/>
                </a:lnTo>
                <a:close/>
                <a:moveTo>
                  <a:pt x="5612117" y="2814258"/>
                </a:moveTo>
                <a:lnTo>
                  <a:pt x="5612117" y="2815337"/>
                </a:lnTo>
                <a:lnTo>
                  <a:pt x="5622772" y="2815337"/>
                </a:lnTo>
                <a:lnTo>
                  <a:pt x="5622772" y="2814258"/>
                </a:lnTo>
                <a:close/>
                <a:moveTo>
                  <a:pt x="5604698" y="2814258"/>
                </a:moveTo>
                <a:lnTo>
                  <a:pt x="5604698" y="2815337"/>
                </a:lnTo>
                <a:lnTo>
                  <a:pt x="5609959" y="2815337"/>
                </a:lnTo>
                <a:lnTo>
                  <a:pt x="5609959" y="2814258"/>
                </a:lnTo>
                <a:close/>
                <a:moveTo>
                  <a:pt x="5223015" y="2814123"/>
                </a:moveTo>
                <a:lnTo>
                  <a:pt x="5223015" y="2818304"/>
                </a:lnTo>
                <a:lnTo>
                  <a:pt x="5225173" y="2818304"/>
                </a:lnTo>
                <a:lnTo>
                  <a:pt x="5225173" y="2816281"/>
                </a:lnTo>
                <a:close/>
                <a:moveTo>
                  <a:pt x="8235021" y="2813988"/>
                </a:moveTo>
                <a:cubicBezTo>
                  <a:pt x="8234302" y="2824059"/>
                  <a:pt x="8231784" y="2829094"/>
                  <a:pt x="8227468" y="2829094"/>
                </a:cubicBezTo>
                <a:lnTo>
                  <a:pt x="8223152" y="2835568"/>
                </a:lnTo>
                <a:lnTo>
                  <a:pt x="8223152" y="2836647"/>
                </a:lnTo>
                <a:lnTo>
                  <a:pt x="8230705" y="2863757"/>
                </a:lnTo>
                <a:cubicBezTo>
                  <a:pt x="8235741" y="2869332"/>
                  <a:pt x="8238258" y="2875446"/>
                  <a:pt x="8238258" y="2882100"/>
                </a:cubicBezTo>
                <a:cubicBezTo>
                  <a:pt x="8238258" y="2887855"/>
                  <a:pt x="8239338" y="2890732"/>
                  <a:pt x="8241496" y="2890732"/>
                </a:cubicBezTo>
                <a:cubicBezTo>
                  <a:pt x="8244013" y="2890732"/>
                  <a:pt x="8246171" y="2882819"/>
                  <a:pt x="8247970" y="2866994"/>
                </a:cubicBezTo>
                <a:cubicBezTo>
                  <a:pt x="8249768" y="2866994"/>
                  <a:pt x="8253005" y="2858002"/>
                  <a:pt x="8257680" y="2840019"/>
                </a:cubicBezTo>
                <a:lnTo>
                  <a:pt x="8257680" y="2833410"/>
                </a:lnTo>
                <a:cubicBezTo>
                  <a:pt x="8255522" y="2830712"/>
                  <a:pt x="8254444" y="2827475"/>
                  <a:pt x="8254444" y="2823699"/>
                </a:cubicBezTo>
                <a:lnTo>
                  <a:pt x="8254444" y="2815067"/>
                </a:lnTo>
                <a:lnTo>
                  <a:pt x="8245812" y="2817225"/>
                </a:lnTo>
                <a:lnTo>
                  <a:pt x="8242574" y="2817225"/>
                </a:lnTo>
                <a:close/>
                <a:moveTo>
                  <a:pt x="3757988" y="2813988"/>
                </a:moveTo>
                <a:lnTo>
                  <a:pt x="3757988" y="2817225"/>
                </a:lnTo>
                <a:lnTo>
                  <a:pt x="3759067" y="2817225"/>
                </a:lnTo>
                <a:lnTo>
                  <a:pt x="3759067" y="2813988"/>
                </a:lnTo>
                <a:close/>
                <a:moveTo>
                  <a:pt x="7274954" y="2811383"/>
                </a:moveTo>
                <a:lnTo>
                  <a:pt x="7271718" y="2814620"/>
                </a:lnTo>
                <a:lnTo>
                  <a:pt x="7272796" y="2817992"/>
                </a:lnTo>
                <a:lnTo>
                  <a:pt x="7273876" y="2817992"/>
                </a:lnTo>
                <a:lnTo>
                  <a:pt x="7280350" y="2815834"/>
                </a:lnTo>
                <a:lnTo>
                  <a:pt x="7277112" y="2811383"/>
                </a:lnTo>
                <a:close/>
                <a:moveTo>
                  <a:pt x="4245010" y="2811342"/>
                </a:moveTo>
                <a:lnTo>
                  <a:pt x="4245010" y="2815658"/>
                </a:lnTo>
                <a:lnTo>
                  <a:pt x="4247168" y="2815658"/>
                </a:lnTo>
                <a:lnTo>
                  <a:pt x="4247168" y="2813500"/>
                </a:lnTo>
                <a:close/>
                <a:moveTo>
                  <a:pt x="3614076" y="2810751"/>
                </a:moveTo>
                <a:lnTo>
                  <a:pt x="3614076" y="2812909"/>
                </a:lnTo>
                <a:lnTo>
                  <a:pt x="3615155" y="2812909"/>
                </a:lnTo>
                <a:lnTo>
                  <a:pt x="3615155" y="2810751"/>
                </a:lnTo>
                <a:close/>
                <a:moveTo>
                  <a:pt x="2223368" y="2810263"/>
                </a:moveTo>
                <a:lnTo>
                  <a:pt x="2223368" y="2811342"/>
                </a:lnTo>
                <a:lnTo>
                  <a:pt x="2225526" y="2813500"/>
                </a:lnTo>
                <a:lnTo>
                  <a:pt x="2225526" y="2812421"/>
                </a:lnTo>
                <a:close/>
                <a:moveTo>
                  <a:pt x="8302054" y="2807514"/>
                </a:moveTo>
                <a:lnTo>
                  <a:pt x="8298818" y="2808593"/>
                </a:lnTo>
                <a:lnTo>
                  <a:pt x="8299896" y="2809672"/>
                </a:lnTo>
                <a:lnTo>
                  <a:pt x="8299896" y="2810751"/>
                </a:lnTo>
                <a:lnTo>
                  <a:pt x="8303134" y="2809672"/>
                </a:lnTo>
                <a:lnTo>
                  <a:pt x="8303134" y="2807514"/>
                </a:lnTo>
                <a:close/>
                <a:moveTo>
                  <a:pt x="3100080" y="2807514"/>
                </a:moveTo>
                <a:lnTo>
                  <a:pt x="3099001" y="2808593"/>
                </a:lnTo>
                <a:lnTo>
                  <a:pt x="3099001" y="2810751"/>
                </a:lnTo>
                <a:lnTo>
                  <a:pt x="3101159" y="2812909"/>
                </a:lnTo>
                <a:lnTo>
                  <a:pt x="3102238" y="2811830"/>
                </a:lnTo>
                <a:lnTo>
                  <a:pt x="3102238" y="2809672"/>
                </a:lnTo>
                <a:close/>
                <a:moveTo>
                  <a:pt x="8695068" y="2806840"/>
                </a:moveTo>
                <a:lnTo>
                  <a:pt x="8692775" y="2819788"/>
                </a:lnTo>
                <a:cubicBezTo>
                  <a:pt x="8696282" y="2821316"/>
                  <a:pt x="8700643" y="2826037"/>
                  <a:pt x="8705858" y="2833949"/>
                </a:cubicBezTo>
                <a:cubicBezTo>
                  <a:pt x="8707296" y="2833949"/>
                  <a:pt x="8708376" y="2836107"/>
                  <a:pt x="8709095" y="2840424"/>
                </a:cubicBezTo>
                <a:lnTo>
                  <a:pt x="8711253" y="2840424"/>
                </a:lnTo>
                <a:lnTo>
                  <a:pt x="8713411" y="2838266"/>
                </a:lnTo>
                <a:lnTo>
                  <a:pt x="8697226" y="2821001"/>
                </a:lnTo>
                <a:lnTo>
                  <a:pt x="8696147" y="2819788"/>
                </a:lnTo>
                <a:lnTo>
                  <a:pt x="8696147" y="2806840"/>
                </a:lnTo>
                <a:close/>
                <a:moveTo>
                  <a:pt x="3614076" y="2806435"/>
                </a:moveTo>
                <a:lnTo>
                  <a:pt x="3614076" y="2808593"/>
                </a:lnTo>
                <a:lnTo>
                  <a:pt x="3615155" y="2808593"/>
                </a:lnTo>
                <a:lnTo>
                  <a:pt x="3615155" y="2806435"/>
                </a:lnTo>
                <a:close/>
                <a:moveTo>
                  <a:pt x="1081675" y="2806300"/>
                </a:moveTo>
                <a:lnTo>
                  <a:pt x="1095567" y="2808458"/>
                </a:lnTo>
                <a:lnTo>
                  <a:pt x="1099881" y="2807379"/>
                </a:lnTo>
                <a:lnTo>
                  <a:pt x="1100962" y="2807379"/>
                </a:lnTo>
                <a:lnTo>
                  <a:pt x="1105278" y="2811560"/>
                </a:lnTo>
                <a:lnTo>
                  <a:pt x="1104199" y="2812639"/>
                </a:lnTo>
                <a:lnTo>
                  <a:pt x="1099881" y="2812639"/>
                </a:lnTo>
                <a:lnTo>
                  <a:pt x="1091250" y="2810616"/>
                </a:lnTo>
                <a:cubicBezTo>
                  <a:pt x="1090172" y="2813403"/>
                  <a:pt x="1089092" y="2814797"/>
                  <a:pt x="1088014" y="2814797"/>
                </a:cubicBezTo>
                <a:lnTo>
                  <a:pt x="1086934" y="2814797"/>
                </a:lnTo>
                <a:cubicBezTo>
                  <a:pt x="1083248" y="2814797"/>
                  <a:pt x="1080775" y="2813403"/>
                  <a:pt x="1079516" y="2810616"/>
                </a:cubicBezTo>
                <a:lnTo>
                  <a:pt x="1079516" y="2808458"/>
                </a:lnTo>
                <a:close/>
                <a:moveTo>
                  <a:pt x="7272796" y="2805988"/>
                </a:moveTo>
                <a:lnTo>
                  <a:pt x="7268346" y="2809225"/>
                </a:lnTo>
                <a:lnTo>
                  <a:pt x="7272796" y="2808146"/>
                </a:lnTo>
                <a:close/>
                <a:moveTo>
                  <a:pt x="7254318" y="2805988"/>
                </a:moveTo>
                <a:lnTo>
                  <a:pt x="7254318" y="2807067"/>
                </a:lnTo>
                <a:lnTo>
                  <a:pt x="7259714" y="2807067"/>
                </a:lnTo>
                <a:lnTo>
                  <a:pt x="7259714" y="2805988"/>
                </a:lnTo>
                <a:close/>
                <a:moveTo>
                  <a:pt x="6055169" y="2805491"/>
                </a:moveTo>
                <a:lnTo>
                  <a:pt x="6054090" y="2806570"/>
                </a:lnTo>
                <a:lnTo>
                  <a:pt x="6054090" y="2807649"/>
                </a:lnTo>
                <a:lnTo>
                  <a:pt x="6055169" y="2808728"/>
                </a:lnTo>
                <a:lnTo>
                  <a:pt x="6056248" y="2808728"/>
                </a:lnTo>
                <a:lnTo>
                  <a:pt x="6057327" y="2807649"/>
                </a:lnTo>
                <a:lnTo>
                  <a:pt x="6057327" y="2806570"/>
                </a:lnTo>
                <a:lnTo>
                  <a:pt x="6056248" y="2805491"/>
                </a:lnTo>
                <a:close/>
                <a:moveTo>
                  <a:pt x="2234159" y="2804868"/>
                </a:moveTo>
                <a:lnTo>
                  <a:pt x="2234159" y="2807026"/>
                </a:lnTo>
                <a:lnTo>
                  <a:pt x="2236316" y="2807026"/>
                </a:lnTo>
                <a:lnTo>
                  <a:pt x="2236316" y="2804868"/>
                </a:lnTo>
                <a:close/>
                <a:moveTo>
                  <a:pt x="6231046" y="2804412"/>
                </a:moveTo>
                <a:lnTo>
                  <a:pt x="6231046" y="2805491"/>
                </a:lnTo>
                <a:lnTo>
                  <a:pt x="6237520" y="2806570"/>
                </a:lnTo>
                <a:lnTo>
                  <a:pt x="6237520" y="2804412"/>
                </a:lnTo>
                <a:close/>
                <a:moveTo>
                  <a:pt x="6147963" y="2804412"/>
                </a:moveTo>
                <a:lnTo>
                  <a:pt x="6151200" y="2807649"/>
                </a:lnTo>
                <a:lnTo>
                  <a:pt x="6151200" y="2804412"/>
                </a:lnTo>
                <a:close/>
                <a:moveTo>
                  <a:pt x="6108040" y="2804412"/>
                </a:moveTo>
                <a:lnTo>
                  <a:pt x="6108040" y="2805491"/>
                </a:lnTo>
                <a:lnTo>
                  <a:pt x="6110198" y="2805491"/>
                </a:lnTo>
                <a:lnTo>
                  <a:pt x="6110198" y="2804412"/>
                </a:lnTo>
                <a:close/>
                <a:moveTo>
                  <a:pt x="7278192" y="2803830"/>
                </a:moveTo>
                <a:lnTo>
                  <a:pt x="7278192" y="2804909"/>
                </a:lnTo>
                <a:lnTo>
                  <a:pt x="7280350" y="2804909"/>
                </a:lnTo>
                <a:lnTo>
                  <a:pt x="7280350" y="2803830"/>
                </a:lnTo>
                <a:close/>
                <a:moveTo>
                  <a:pt x="4237457" y="2802710"/>
                </a:moveTo>
                <a:cubicBezTo>
                  <a:pt x="4233860" y="2803609"/>
                  <a:pt x="4232062" y="2804688"/>
                  <a:pt x="4232062" y="2805947"/>
                </a:cubicBezTo>
                <a:lnTo>
                  <a:pt x="4233141" y="2809184"/>
                </a:lnTo>
                <a:lnTo>
                  <a:pt x="4235299" y="2809184"/>
                </a:lnTo>
                <a:lnTo>
                  <a:pt x="4242852" y="2810263"/>
                </a:lnTo>
                <a:lnTo>
                  <a:pt x="4242852" y="2808105"/>
                </a:lnTo>
                <a:close/>
                <a:moveTo>
                  <a:pt x="1693726" y="2802523"/>
                </a:moveTo>
                <a:lnTo>
                  <a:pt x="1693726" y="2804682"/>
                </a:lnTo>
                <a:lnTo>
                  <a:pt x="1695883" y="2802523"/>
                </a:lnTo>
                <a:close/>
                <a:moveTo>
                  <a:pt x="6083223" y="2802254"/>
                </a:moveTo>
                <a:lnTo>
                  <a:pt x="6085381" y="2802254"/>
                </a:lnTo>
                <a:lnTo>
                  <a:pt x="6085381" y="2807649"/>
                </a:lnTo>
                <a:lnTo>
                  <a:pt x="6083223" y="2807649"/>
                </a:lnTo>
                <a:close/>
                <a:moveTo>
                  <a:pt x="7274954" y="2801672"/>
                </a:moveTo>
                <a:lnTo>
                  <a:pt x="7274954" y="2803830"/>
                </a:lnTo>
                <a:lnTo>
                  <a:pt x="7277112" y="2803830"/>
                </a:lnTo>
                <a:close/>
                <a:moveTo>
                  <a:pt x="7264030" y="2801672"/>
                </a:moveTo>
                <a:lnTo>
                  <a:pt x="7261872" y="2803830"/>
                </a:lnTo>
                <a:lnTo>
                  <a:pt x="7265108" y="2803830"/>
                </a:lnTo>
                <a:lnTo>
                  <a:pt x="7265108" y="2801672"/>
                </a:lnTo>
                <a:close/>
                <a:moveTo>
                  <a:pt x="1734728" y="2801444"/>
                </a:moveTo>
                <a:lnTo>
                  <a:pt x="1734728" y="2803603"/>
                </a:lnTo>
                <a:lnTo>
                  <a:pt x="1736886" y="2805761"/>
                </a:lnTo>
                <a:lnTo>
                  <a:pt x="1736886" y="2801444"/>
                </a:lnTo>
                <a:close/>
                <a:moveTo>
                  <a:pt x="7608134" y="2801040"/>
                </a:moveTo>
                <a:lnTo>
                  <a:pt x="7610292" y="2801040"/>
                </a:lnTo>
                <a:lnTo>
                  <a:pt x="7612450" y="2803198"/>
                </a:lnTo>
                <a:lnTo>
                  <a:pt x="7609213" y="2806435"/>
                </a:lnTo>
                <a:lnTo>
                  <a:pt x="7608134" y="2806435"/>
                </a:lnTo>
                <a:lnTo>
                  <a:pt x="7605976" y="2804277"/>
                </a:lnTo>
                <a:lnTo>
                  <a:pt x="7605976" y="2803198"/>
                </a:lnTo>
                <a:close/>
                <a:moveTo>
                  <a:pt x="8733912" y="2800365"/>
                </a:moveTo>
                <a:cubicBezTo>
                  <a:pt x="8731754" y="2801804"/>
                  <a:pt x="8730675" y="2805761"/>
                  <a:pt x="8730675" y="2812235"/>
                </a:cubicBezTo>
                <a:cubicBezTo>
                  <a:pt x="8729236" y="2812414"/>
                  <a:pt x="8728157" y="2814932"/>
                  <a:pt x="8727438" y="2819788"/>
                </a:cubicBezTo>
                <a:cubicBezTo>
                  <a:pt x="8725460" y="2825632"/>
                  <a:pt x="8723661" y="2828554"/>
                  <a:pt x="8722043" y="2828554"/>
                </a:cubicBezTo>
                <a:lnTo>
                  <a:pt x="8716648" y="2828554"/>
                </a:lnTo>
                <a:lnTo>
                  <a:pt x="8716648" y="2829633"/>
                </a:lnTo>
                <a:cubicBezTo>
                  <a:pt x="8719705" y="2833050"/>
                  <a:pt x="8721503" y="2839165"/>
                  <a:pt x="8722043" y="2847977"/>
                </a:cubicBezTo>
                <a:lnTo>
                  <a:pt x="8723122" y="2849056"/>
                </a:lnTo>
                <a:lnTo>
                  <a:pt x="8724201" y="2849056"/>
                </a:lnTo>
                <a:cubicBezTo>
                  <a:pt x="8728877" y="2842402"/>
                  <a:pt x="8733552" y="2838805"/>
                  <a:pt x="8738228" y="2838266"/>
                </a:cubicBezTo>
                <a:cubicBezTo>
                  <a:pt x="8737329" y="2812999"/>
                  <a:pt x="8735890" y="2800365"/>
                  <a:pt x="8733912" y="2800365"/>
                </a:cubicBezTo>
                <a:close/>
                <a:moveTo>
                  <a:pt x="1718544" y="2800365"/>
                </a:moveTo>
                <a:lnTo>
                  <a:pt x="1713149" y="2801444"/>
                </a:lnTo>
                <a:lnTo>
                  <a:pt x="1718544" y="2805761"/>
                </a:lnTo>
                <a:lnTo>
                  <a:pt x="1719622" y="2805761"/>
                </a:lnTo>
                <a:lnTo>
                  <a:pt x="1725016" y="2804682"/>
                </a:lnTo>
                <a:lnTo>
                  <a:pt x="1725016" y="2800365"/>
                </a:lnTo>
                <a:close/>
                <a:moveTo>
                  <a:pt x="558640" y="2799691"/>
                </a:moveTo>
                <a:lnTo>
                  <a:pt x="558640" y="2800636"/>
                </a:lnTo>
                <a:lnTo>
                  <a:pt x="561742" y="2800636"/>
                </a:lnTo>
                <a:lnTo>
                  <a:pt x="561742" y="2799691"/>
                </a:lnTo>
                <a:close/>
                <a:moveTo>
                  <a:pt x="3103317" y="2797938"/>
                </a:moveTo>
                <a:lnTo>
                  <a:pt x="3103317" y="2799017"/>
                </a:lnTo>
                <a:lnTo>
                  <a:pt x="3105475" y="2799017"/>
                </a:lnTo>
                <a:lnTo>
                  <a:pt x="3105475" y="2797938"/>
                </a:lnTo>
                <a:close/>
                <a:moveTo>
                  <a:pt x="7587768" y="2797803"/>
                </a:moveTo>
                <a:lnTo>
                  <a:pt x="7595186" y="2801040"/>
                </a:lnTo>
                <a:lnTo>
                  <a:pt x="7601660" y="2798882"/>
                </a:lnTo>
                <a:lnTo>
                  <a:pt x="7602739" y="2799961"/>
                </a:lnTo>
                <a:lnTo>
                  <a:pt x="7602739" y="2801040"/>
                </a:lnTo>
                <a:lnTo>
                  <a:pt x="7585610" y="2810751"/>
                </a:lnTo>
                <a:lnTo>
                  <a:pt x="7579136" y="2809672"/>
                </a:lnTo>
                <a:lnTo>
                  <a:pt x="7571583" y="2810751"/>
                </a:lnTo>
                <a:cubicBezTo>
                  <a:pt x="7563400" y="2808053"/>
                  <a:pt x="7558410" y="2805536"/>
                  <a:pt x="7556612" y="2803198"/>
                </a:cubicBezTo>
                <a:lnTo>
                  <a:pt x="7556612" y="2802119"/>
                </a:lnTo>
                <a:cubicBezTo>
                  <a:pt x="7556612" y="2800680"/>
                  <a:pt x="7557691" y="2799961"/>
                  <a:pt x="7559849" y="2799961"/>
                </a:cubicBezTo>
                <a:close/>
                <a:moveTo>
                  <a:pt x="3739510" y="2796724"/>
                </a:moveTo>
                <a:lnTo>
                  <a:pt x="3739510" y="2797803"/>
                </a:lnTo>
                <a:cubicBezTo>
                  <a:pt x="3742028" y="2803558"/>
                  <a:pt x="3743826" y="2806435"/>
                  <a:pt x="3744905" y="2806435"/>
                </a:cubicBezTo>
                <a:lnTo>
                  <a:pt x="3749221" y="2802119"/>
                </a:lnTo>
                <a:lnTo>
                  <a:pt x="3749221" y="2798882"/>
                </a:lnTo>
                <a:close/>
                <a:moveTo>
                  <a:pt x="5603619" y="2796049"/>
                </a:moveTo>
                <a:lnTo>
                  <a:pt x="5601461" y="2798207"/>
                </a:lnTo>
                <a:lnTo>
                  <a:pt x="5602540" y="2799286"/>
                </a:lnTo>
                <a:lnTo>
                  <a:pt x="5605777" y="2798207"/>
                </a:lnTo>
                <a:lnTo>
                  <a:pt x="5605777" y="2796049"/>
                </a:lnTo>
                <a:close/>
                <a:moveTo>
                  <a:pt x="8288028" y="2795645"/>
                </a:moveTo>
                <a:lnTo>
                  <a:pt x="8285870" y="2804277"/>
                </a:lnTo>
                <a:lnTo>
                  <a:pt x="8285870" y="2805356"/>
                </a:lnTo>
                <a:cubicBezTo>
                  <a:pt x="8289286" y="2805356"/>
                  <a:pt x="8292164" y="2806795"/>
                  <a:pt x="8294502" y="2809672"/>
                </a:cubicBezTo>
                <a:lnTo>
                  <a:pt x="8296660" y="2809672"/>
                </a:lnTo>
                <a:lnTo>
                  <a:pt x="8295580" y="2808593"/>
                </a:lnTo>
                <a:lnTo>
                  <a:pt x="8295580" y="2807514"/>
                </a:lnTo>
                <a:lnTo>
                  <a:pt x="8296660" y="2806435"/>
                </a:lnTo>
                <a:lnTo>
                  <a:pt x="8294502" y="2806435"/>
                </a:lnTo>
                <a:lnTo>
                  <a:pt x="8294502" y="2808593"/>
                </a:lnTo>
                <a:lnTo>
                  <a:pt x="8293422" y="2808593"/>
                </a:lnTo>
                <a:cubicBezTo>
                  <a:pt x="8293422" y="2805536"/>
                  <a:pt x="8291264" y="2803737"/>
                  <a:pt x="8286948" y="2803198"/>
                </a:cubicBezTo>
                <a:lnTo>
                  <a:pt x="8286948" y="2802119"/>
                </a:lnTo>
                <a:lnTo>
                  <a:pt x="8290186" y="2797803"/>
                </a:lnTo>
                <a:close/>
                <a:moveTo>
                  <a:pt x="1054834" y="2794431"/>
                </a:moveTo>
                <a:cubicBezTo>
                  <a:pt x="1062027" y="2798387"/>
                  <a:pt x="1065625" y="2803063"/>
                  <a:pt x="1065625" y="2808458"/>
                </a:cubicBezTo>
                <a:cubicBezTo>
                  <a:pt x="1071290" y="2808458"/>
                  <a:pt x="1074121" y="2809492"/>
                  <a:pt x="1074121" y="2811560"/>
                </a:cubicBezTo>
                <a:cubicBezTo>
                  <a:pt x="1068727" y="2815337"/>
                  <a:pt x="1065534" y="2818933"/>
                  <a:pt x="1064546" y="2822350"/>
                </a:cubicBezTo>
                <a:lnTo>
                  <a:pt x="1064546" y="2829903"/>
                </a:lnTo>
                <a:lnTo>
                  <a:pt x="1063466" y="2843795"/>
                </a:lnTo>
                <a:lnTo>
                  <a:pt x="1064546" y="2852293"/>
                </a:lnTo>
                <a:cubicBezTo>
                  <a:pt x="1060770" y="2856609"/>
                  <a:pt x="1057892" y="2858767"/>
                  <a:pt x="1055914" y="2858767"/>
                </a:cubicBezTo>
                <a:lnTo>
                  <a:pt x="1054834" y="2857688"/>
                </a:lnTo>
                <a:lnTo>
                  <a:pt x="1053755" y="2857688"/>
                </a:lnTo>
                <a:cubicBezTo>
                  <a:pt x="1051238" y="2859126"/>
                  <a:pt x="1044808" y="2860205"/>
                  <a:pt x="1034468" y="2860925"/>
                </a:cubicBezTo>
                <a:cubicBezTo>
                  <a:pt x="1020891" y="2860925"/>
                  <a:pt x="1014103" y="2850944"/>
                  <a:pt x="1014103" y="2830982"/>
                </a:cubicBezTo>
                <a:cubicBezTo>
                  <a:pt x="1014103" y="2826486"/>
                  <a:pt x="1021969" y="2821811"/>
                  <a:pt x="1037706" y="2816955"/>
                </a:cubicBezTo>
                <a:cubicBezTo>
                  <a:pt x="1042651" y="2801939"/>
                  <a:pt x="1048361" y="2794431"/>
                  <a:pt x="1054834" y="2794431"/>
                </a:cubicBezTo>
                <a:close/>
                <a:moveTo>
                  <a:pt x="6110198" y="2793622"/>
                </a:moveTo>
                <a:lnTo>
                  <a:pt x="6110198" y="2794701"/>
                </a:lnTo>
                <a:lnTo>
                  <a:pt x="6112356" y="2794701"/>
                </a:lnTo>
                <a:lnTo>
                  <a:pt x="6112356" y="2793622"/>
                </a:lnTo>
                <a:close/>
                <a:moveTo>
                  <a:pt x="6101566" y="2793622"/>
                </a:moveTo>
                <a:lnTo>
                  <a:pt x="6101566" y="2794701"/>
                </a:lnTo>
                <a:lnTo>
                  <a:pt x="6103724" y="2794701"/>
                </a:lnTo>
                <a:lnTo>
                  <a:pt x="6103724" y="2793622"/>
                </a:lnTo>
                <a:close/>
                <a:moveTo>
                  <a:pt x="3110735" y="2793622"/>
                </a:moveTo>
                <a:lnTo>
                  <a:pt x="3107498" y="2796859"/>
                </a:lnTo>
                <a:lnTo>
                  <a:pt x="3111814" y="2796859"/>
                </a:lnTo>
                <a:lnTo>
                  <a:pt x="3113972" y="2794701"/>
                </a:lnTo>
                <a:lnTo>
                  <a:pt x="3113972" y="2793622"/>
                </a:lnTo>
                <a:close/>
                <a:moveTo>
                  <a:pt x="2198551" y="2792998"/>
                </a:moveTo>
                <a:lnTo>
                  <a:pt x="2198551" y="2795157"/>
                </a:lnTo>
                <a:lnTo>
                  <a:pt x="2200709" y="2792998"/>
                </a:lnTo>
                <a:close/>
                <a:moveTo>
                  <a:pt x="8117140" y="2792408"/>
                </a:moveTo>
                <a:lnTo>
                  <a:pt x="8116061" y="2793487"/>
                </a:lnTo>
                <a:lnTo>
                  <a:pt x="8118219" y="2799961"/>
                </a:lnTo>
                <a:lnTo>
                  <a:pt x="8118219" y="2801040"/>
                </a:lnTo>
                <a:lnTo>
                  <a:pt x="8114982" y="2805356"/>
                </a:lnTo>
                <a:lnTo>
                  <a:pt x="8117140" y="2807514"/>
                </a:lnTo>
                <a:lnTo>
                  <a:pt x="8118219" y="2807514"/>
                </a:lnTo>
                <a:lnTo>
                  <a:pt x="8126851" y="2799961"/>
                </a:lnTo>
                <a:cubicBezTo>
                  <a:pt x="8124693" y="2794926"/>
                  <a:pt x="8121456" y="2792408"/>
                  <a:pt x="8117140" y="2792408"/>
                </a:cubicBezTo>
                <a:close/>
                <a:moveTo>
                  <a:pt x="3592496" y="2792408"/>
                </a:moveTo>
                <a:lnTo>
                  <a:pt x="3590338" y="2794566"/>
                </a:lnTo>
                <a:lnTo>
                  <a:pt x="3592496" y="2796724"/>
                </a:lnTo>
                <a:lnTo>
                  <a:pt x="3595733" y="2796724"/>
                </a:lnTo>
                <a:lnTo>
                  <a:pt x="3595733" y="2794566"/>
                </a:lnTo>
                <a:lnTo>
                  <a:pt x="3593575" y="2792408"/>
                </a:lnTo>
                <a:close/>
                <a:moveTo>
                  <a:pt x="2239554" y="2791919"/>
                </a:moveTo>
                <a:lnTo>
                  <a:pt x="2239554" y="2794078"/>
                </a:lnTo>
                <a:lnTo>
                  <a:pt x="2241711" y="2796236"/>
                </a:lnTo>
                <a:lnTo>
                  <a:pt x="2241711" y="2791919"/>
                </a:lnTo>
                <a:close/>
                <a:moveTo>
                  <a:pt x="1721780" y="2791733"/>
                </a:moveTo>
                <a:lnTo>
                  <a:pt x="1721780" y="2792812"/>
                </a:lnTo>
                <a:lnTo>
                  <a:pt x="1723938" y="2794970"/>
                </a:lnTo>
                <a:lnTo>
                  <a:pt x="1725016" y="2794970"/>
                </a:lnTo>
                <a:lnTo>
                  <a:pt x="1725016" y="2791733"/>
                </a:lnTo>
                <a:close/>
                <a:moveTo>
                  <a:pt x="1715307" y="2791733"/>
                </a:moveTo>
                <a:lnTo>
                  <a:pt x="1713149" y="2793891"/>
                </a:lnTo>
                <a:lnTo>
                  <a:pt x="1714226" y="2794970"/>
                </a:lnTo>
                <a:lnTo>
                  <a:pt x="1716386" y="2794970"/>
                </a:lnTo>
                <a:lnTo>
                  <a:pt x="1716386" y="2791733"/>
                </a:lnTo>
                <a:close/>
                <a:moveTo>
                  <a:pt x="3692034" y="2791329"/>
                </a:moveTo>
                <a:lnTo>
                  <a:pt x="3671398" y="2794566"/>
                </a:lnTo>
                <a:lnTo>
                  <a:pt x="3659529" y="2792408"/>
                </a:lnTo>
                <a:lnTo>
                  <a:pt x="3649818" y="2794566"/>
                </a:lnTo>
                <a:lnTo>
                  <a:pt x="3634712" y="2792408"/>
                </a:lnTo>
                <a:cubicBezTo>
                  <a:pt x="3625271" y="2792408"/>
                  <a:pt x="3620550" y="2797443"/>
                  <a:pt x="3620550" y="2807514"/>
                </a:cubicBezTo>
                <a:lnTo>
                  <a:pt x="3616234" y="2813988"/>
                </a:lnTo>
                <a:cubicBezTo>
                  <a:pt x="3617133" y="2824059"/>
                  <a:pt x="3618932" y="2829094"/>
                  <a:pt x="3621629" y="2829094"/>
                </a:cubicBezTo>
                <a:lnTo>
                  <a:pt x="3630396" y="2826936"/>
                </a:lnTo>
                <a:lnTo>
                  <a:pt x="3639028" y="2829094"/>
                </a:lnTo>
                <a:lnTo>
                  <a:pt x="3642265" y="2828015"/>
                </a:lnTo>
                <a:lnTo>
                  <a:pt x="3648739" y="2829094"/>
                </a:lnTo>
                <a:cubicBezTo>
                  <a:pt x="3651616" y="2826936"/>
                  <a:pt x="3655932" y="2825497"/>
                  <a:pt x="3661687" y="2824778"/>
                </a:cubicBezTo>
                <a:lnTo>
                  <a:pt x="3661687" y="2828015"/>
                </a:lnTo>
                <a:lnTo>
                  <a:pt x="3662766" y="2828015"/>
                </a:lnTo>
                <a:cubicBezTo>
                  <a:pt x="3662766" y="2822620"/>
                  <a:pt x="3665283" y="2817585"/>
                  <a:pt x="3670319" y="2812909"/>
                </a:cubicBezTo>
                <a:lnTo>
                  <a:pt x="3684346" y="2812909"/>
                </a:lnTo>
                <a:lnTo>
                  <a:pt x="3700666" y="2823699"/>
                </a:lnTo>
                <a:cubicBezTo>
                  <a:pt x="3700666" y="2825317"/>
                  <a:pt x="3703543" y="2828914"/>
                  <a:pt x="3709298" y="2834489"/>
                </a:cubicBezTo>
                <a:lnTo>
                  <a:pt x="3711456" y="2839884"/>
                </a:lnTo>
                <a:cubicBezTo>
                  <a:pt x="3711456" y="2845729"/>
                  <a:pt x="3708578" y="2850090"/>
                  <a:pt x="3702824" y="2852967"/>
                </a:cubicBezTo>
                <a:lnTo>
                  <a:pt x="3701745" y="2852967"/>
                </a:lnTo>
                <a:cubicBezTo>
                  <a:pt x="3700306" y="2852967"/>
                  <a:pt x="3699587" y="2851888"/>
                  <a:pt x="3699587" y="2849730"/>
                </a:cubicBezTo>
                <a:lnTo>
                  <a:pt x="3695271" y="2849730"/>
                </a:lnTo>
                <a:lnTo>
                  <a:pt x="3695271" y="2856204"/>
                </a:lnTo>
                <a:cubicBezTo>
                  <a:pt x="3698688" y="2856204"/>
                  <a:pt x="3701925" y="2860160"/>
                  <a:pt x="3704982" y="2868073"/>
                </a:cubicBezTo>
                <a:lnTo>
                  <a:pt x="3703903" y="2873468"/>
                </a:lnTo>
                <a:lnTo>
                  <a:pt x="3703903" y="2902601"/>
                </a:lnTo>
                <a:cubicBezTo>
                  <a:pt x="3703903" y="2904040"/>
                  <a:pt x="3701745" y="2905119"/>
                  <a:pt x="3697429" y="2905838"/>
                </a:cubicBezTo>
                <a:cubicBezTo>
                  <a:pt x="3697429" y="2909884"/>
                  <a:pt x="3693788" y="2912447"/>
                  <a:pt x="3686504" y="2913526"/>
                </a:cubicBezTo>
                <a:lnTo>
                  <a:pt x="3681109" y="2911368"/>
                </a:lnTo>
                <a:lnTo>
                  <a:pt x="3674635" y="2913526"/>
                </a:lnTo>
                <a:cubicBezTo>
                  <a:pt x="3662406" y="2913526"/>
                  <a:pt x="3656292" y="2909884"/>
                  <a:pt x="3656292" y="2902601"/>
                </a:cubicBezTo>
                <a:lnTo>
                  <a:pt x="3622708" y="2902601"/>
                </a:lnTo>
                <a:lnTo>
                  <a:pt x="3622708" y="2908131"/>
                </a:lnTo>
                <a:lnTo>
                  <a:pt x="3618392" y="2913526"/>
                </a:lnTo>
                <a:lnTo>
                  <a:pt x="3622708" y="2920000"/>
                </a:lnTo>
                <a:cubicBezTo>
                  <a:pt x="3619111" y="2928452"/>
                  <a:pt x="3617313" y="2934567"/>
                  <a:pt x="3617313" y="2938343"/>
                </a:cubicBezTo>
                <a:cubicBezTo>
                  <a:pt x="3618932" y="2950572"/>
                  <a:pt x="3624371" y="2956686"/>
                  <a:pt x="3633633" y="2956686"/>
                </a:cubicBezTo>
                <a:cubicBezTo>
                  <a:pt x="3635791" y="2956686"/>
                  <a:pt x="3638308" y="2958125"/>
                  <a:pt x="3641186" y="2961002"/>
                </a:cubicBezTo>
                <a:cubicBezTo>
                  <a:pt x="3642984" y="2957406"/>
                  <a:pt x="3646221" y="2955607"/>
                  <a:pt x="3650897" y="2955607"/>
                </a:cubicBezTo>
                <a:cubicBezTo>
                  <a:pt x="3655393" y="2955607"/>
                  <a:pt x="3658630" y="2957406"/>
                  <a:pt x="3660608" y="2961002"/>
                </a:cubicBezTo>
                <a:lnTo>
                  <a:pt x="3660608" y="2965318"/>
                </a:lnTo>
                <a:lnTo>
                  <a:pt x="3658450" y="2968555"/>
                </a:lnTo>
                <a:lnTo>
                  <a:pt x="3659529" y="2969634"/>
                </a:lnTo>
                <a:lnTo>
                  <a:pt x="3663845" y="2969634"/>
                </a:lnTo>
                <a:lnTo>
                  <a:pt x="3663845" y="2963160"/>
                </a:lnTo>
                <a:lnTo>
                  <a:pt x="3666003" y="2961002"/>
                </a:lnTo>
                <a:cubicBezTo>
                  <a:pt x="3668701" y="2961002"/>
                  <a:pt x="3674455" y="2964239"/>
                  <a:pt x="3683267" y="2970713"/>
                </a:cubicBezTo>
                <a:lnTo>
                  <a:pt x="3684346" y="2969634"/>
                </a:lnTo>
                <a:lnTo>
                  <a:pt x="3686504" y="2969634"/>
                </a:lnTo>
                <a:lnTo>
                  <a:pt x="3687583" y="2970713"/>
                </a:lnTo>
                <a:lnTo>
                  <a:pt x="3698508" y="2969634"/>
                </a:lnTo>
                <a:lnTo>
                  <a:pt x="3698508" y="2968555"/>
                </a:lnTo>
                <a:lnTo>
                  <a:pt x="3690820" y="2967476"/>
                </a:lnTo>
                <a:lnTo>
                  <a:pt x="3689741" y="2968555"/>
                </a:lnTo>
                <a:lnTo>
                  <a:pt x="3688662" y="2968555"/>
                </a:lnTo>
                <a:lnTo>
                  <a:pt x="3674635" y="2964239"/>
                </a:lnTo>
                <a:lnTo>
                  <a:pt x="3674635" y="2962081"/>
                </a:lnTo>
                <a:lnTo>
                  <a:pt x="3675714" y="2961002"/>
                </a:lnTo>
                <a:lnTo>
                  <a:pt x="3675714" y="2959923"/>
                </a:lnTo>
                <a:lnTo>
                  <a:pt x="3681109" y="2962081"/>
                </a:lnTo>
                <a:cubicBezTo>
                  <a:pt x="3681109" y="2959923"/>
                  <a:pt x="3681828" y="2958844"/>
                  <a:pt x="3683267" y="2958844"/>
                </a:cubicBezTo>
                <a:lnTo>
                  <a:pt x="3685425" y="2961002"/>
                </a:lnTo>
                <a:cubicBezTo>
                  <a:pt x="3685425" y="2962441"/>
                  <a:pt x="3684346" y="2963160"/>
                  <a:pt x="3682188" y="2963160"/>
                </a:cubicBezTo>
                <a:lnTo>
                  <a:pt x="3682188" y="2964239"/>
                </a:lnTo>
                <a:lnTo>
                  <a:pt x="3697429" y="2964239"/>
                </a:lnTo>
                <a:lnTo>
                  <a:pt x="3697429" y="2963160"/>
                </a:lnTo>
                <a:lnTo>
                  <a:pt x="3695271" y="2963160"/>
                </a:lnTo>
                <a:lnTo>
                  <a:pt x="3695271" y="2959923"/>
                </a:lnTo>
                <a:lnTo>
                  <a:pt x="3698508" y="2961002"/>
                </a:lnTo>
                <a:lnTo>
                  <a:pt x="3710377" y="2957765"/>
                </a:lnTo>
                <a:lnTo>
                  <a:pt x="3710377" y="2956686"/>
                </a:lnTo>
                <a:cubicBezTo>
                  <a:pt x="3707140" y="2953449"/>
                  <a:pt x="3705341" y="2949493"/>
                  <a:pt x="3704982" y="2944817"/>
                </a:cubicBezTo>
                <a:lnTo>
                  <a:pt x="3675714" y="2924316"/>
                </a:lnTo>
                <a:lnTo>
                  <a:pt x="3675714" y="2921079"/>
                </a:lnTo>
                <a:lnTo>
                  <a:pt x="3678951" y="2917842"/>
                </a:lnTo>
                <a:lnTo>
                  <a:pt x="3681109" y="2917842"/>
                </a:lnTo>
                <a:lnTo>
                  <a:pt x="3696350" y="2922158"/>
                </a:lnTo>
                <a:lnTo>
                  <a:pt x="3703903" y="2922158"/>
                </a:lnTo>
                <a:lnTo>
                  <a:pt x="3709298" y="2916763"/>
                </a:lnTo>
                <a:lnTo>
                  <a:pt x="3710377" y="2916763"/>
                </a:lnTo>
                <a:cubicBezTo>
                  <a:pt x="3713614" y="2919640"/>
                  <a:pt x="3716132" y="2921079"/>
                  <a:pt x="3717930" y="2921079"/>
                </a:cubicBezTo>
                <a:lnTo>
                  <a:pt x="3719009" y="2920000"/>
                </a:lnTo>
                <a:lnTo>
                  <a:pt x="3719009" y="2917842"/>
                </a:lnTo>
                <a:lnTo>
                  <a:pt x="3714693" y="2912447"/>
                </a:lnTo>
                <a:lnTo>
                  <a:pt x="3717930" y="2890732"/>
                </a:lnTo>
                <a:lnTo>
                  <a:pt x="3715772" y="2884258"/>
                </a:lnTo>
                <a:lnTo>
                  <a:pt x="3715772" y="2879942"/>
                </a:lnTo>
                <a:cubicBezTo>
                  <a:pt x="3715772" y="2874907"/>
                  <a:pt x="3718290" y="2872389"/>
                  <a:pt x="3723325" y="2872389"/>
                </a:cubicBezTo>
                <a:cubicBezTo>
                  <a:pt x="3717570" y="2868253"/>
                  <a:pt x="3714693" y="2863217"/>
                  <a:pt x="3714693" y="2857283"/>
                </a:cubicBezTo>
                <a:lnTo>
                  <a:pt x="3715772" y="2850809"/>
                </a:lnTo>
                <a:lnTo>
                  <a:pt x="3713614" y="2832331"/>
                </a:lnTo>
                <a:lnTo>
                  <a:pt x="3714693" y="2828015"/>
                </a:lnTo>
                <a:lnTo>
                  <a:pt x="3712535" y="2819383"/>
                </a:lnTo>
                <a:lnTo>
                  <a:pt x="3720088" y="2811830"/>
                </a:lnTo>
                <a:cubicBezTo>
                  <a:pt x="3717211" y="2803917"/>
                  <a:pt x="3715772" y="2797803"/>
                  <a:pt x="3715772" y="2793487"/>
                </a:cubicBezTo>
                <a:lnTo>
                  <a:pt x="3697429" y="2793487"/>
                </a:lnTo>
                <a:cubicBezTo>
                  <a:pt x="3693832" y="2793487"/>
                  <a:pt x="3692034" y="2792768"/>
                  <a:pt x="3692034" y="2791329"/>
                </a:cubicBezTo>
                <a:close/>
                <a:moveTo>
                  <a:pt x="2223368" y="2790840"/>
                </a:moveTo>
                <a:lnTo>
                  <a:pt x="2217973" y="2791919"/>
                </a:lnTo>
                <a:lnTo>
                  <a:pt x="2223368" y="2796236"/>
                </a:lnTo>
                <a:lnTo>
                  <a:pt x="2224447" y="2796236"/>
                </a:lnTo>
                <a:lnTo>
                  <a:pt x="2229842" y="2795157"/>
                </a:lnTo>
                <a:lnTo>
                  <a:pt x="2229842" y="2790840"/>
                </a:lnTo>
                <a:close/>
                <a:moveTo>
                  <a:pt x="1235972" y="2790250"/>
                </a:moveTo>
                <a:cubicBezTo>
                  <a:pt x="1242447" y="2790250"/>
                  <a:pt x="1251032" y="2795959"/>
                  <a:pt x="1261733" y="2807379"/>
                </a:cubicBezTo>
                <a:cubicBezTo>
                  <a:pt x="1270275" y="2810166"/>
                  <a:pt x="1274547" y="2812279"/>
                  <a:pt x="1274547" y="2813718"/>
                </a:cubicBezTo>
                <a:lnTo>
                  <a:pt x="1273467" y="2819113"/>
                </a:lnTo>
                <a:cubicBezTo>
                  <a:pt x="1277064" y="2820732"/>
                  <a:pt x="1278863" y="2822530"/>
                  <a:pt x="1278863" y="2824508"/>
                </a:cubicBezTo>
                <a:cubicBezTo>
                  <a:pt x="1278863" y="2826846"/>
                  <a:pt x="1276389" y="2829319"/>
                  <a:pt x="1271444" y="2831926"/>
                </a:cubicBezTo>
                <a:cubicBezTo>
                  <a:pt x="1267848" y="2831926"/>
                  <a:pt x="1266050" y="2831252"/>
                  <a:pt x="1266050" y="2829903"/>
                </a:cubicBezTo>
                <a:lnTo>
                  <a:pt x="1260654" y="2830982"/>
                </a:lnTo>
                <a:lnTo>
                  <a:pt x="1259576" y="2830982"/>
                </a:lnTo>
                <a:lnTo>
                  <a:pt x="1255259" y="2829903"/>
                </a:lnTo>
                <a:cubicBezTo>
                  <a:pt x="1246897" y="2833410"/>
                  <a:pt x="1239389" y="2839479"/>
                  <a:pt x="1232735" y="2848111"/>
                </a:cubicBezTo>
                <a:cubicBezTo>
                  <a:pt x="1230127" y="2848111"/>
                  <a:pt x="1227294" y="2849865"/>
                  <a:pt x="1224238" y="2853372"/>
                </a:cubicBezTo>
                <a:lnTo>
                  <a:pt x="1229632" y="2859846"/>
                </a:lnTo>
                <a:lnTo>
                  <a:pt x="1229632" y="2860925"/>
                </a:lnTo>
                <a:cubicBezTo>
                  <a:pt x="1229632" y="2863982"/>
                  <a:pt x="1224238" y="2865780"/>
                  <a:pt x="1213449" y="2866320"/>
                </a:cubicBezTo>
                <a:lnTo>
                  <a:pt x="1211291" y="2868478"/>
                </a:lnTo>
                <a:cubicBezTo>
                  <a:pt x="1209942" y="2868478"/>
                  <a:pt x="1209267" y="2867399"/>
                  <a:pt x="1209267" y="2865241"/>
                </a:cubicBezTo>
                <a:lnTo>
                  <a:pt x="1208188" y="2865241"/>
                </a:lnTo>
                <a:cubicBezTo>
                  <a:pt x="1208188" y="2869197"/>
                  <a:pt x="1200680" y="2873468"/>
                  <a:pt x="1185664" y="2878054"/>
                </a:cubicBezTo>
                <a:cubicBezTo>
                  <a:pt x="1180088" y="2880571"/>
                  <a:pt x="1175053" y="2887360"/>
                  <a:pt x="1170557" y="2898420"/>
                </a:cubicBezTo>
                <a:lnTo>
                  <a:pt x="1170557" y="2900578"/>
                </a:lnTo>
                <a:lnTo>
                  <a:pt x="1184585" y="2900578"/>
                </a:lnTo>
                <a:lnTo>
                  <a:pt x="1187821" y="2898420"/>
                </a:lnTo>
                <a:lnTo>
                  <a:pt x="1192003" y="2898420"/>
                </a:lnTo>
                <a:cubicBezTo>
                  <a:pt x="1196319" y="2901297"/>
                  <a:pt x="1200634" y="2902736"/>
                  <a:pt x="1204951" y="2902736"/>
                </a:cubicBezTo>
                <a:cubicBezTo>
                  <a:pt x="1206389" y="2901297"/>
                  <a:pt x="1211021" y="2900578"/>
                  <a:pt x="1218843" y="2900578"/>
                </a:cubicBezTo>
                <a:cubicBezTo>
                  <a:pt x="1220821" y="2893654"/>
                  <a:pt x="1225091" y="2887585"/>
                  <a:pt x="1231656" y="2882370"/>
                </a:cubicBezTo>
                <a:cubicBezTo>
                  <a:pt x="1231656" y="2875896"/>
                  <a:pt x="1234534" y="2872659"/>
                  <a:pt x="1240289" y="2872659"/>
                </a:cubicBezTo>
                <a:cubicBezTo>
                  <a:pt x="1248651" y="2882010"/>
                  <a:pt x="1255439" y="2886686"/>
                  <a:pt x="1260654" y="2886686"/>
                </a:cubicBezTo>
                <a:lnTo>
                  <a:pt x="1272389" y="2903815"/>
                </a:lnTo>
                <a:lnTo>
                  <a:pt x="1272389" y="2904894"/>
                </a:lnTo>
                <a:cubicBezTo>
                  <a:pt x="1272389" y="2906153"/>
                  <a:pt x="1268117" y="2908311"/>
                  <a:pt x="1259576" y="2911368"/>
                </a:cubicBezTo>
                <a:lnTo>
                  <a:pt x="1256338" y="2909210"/>
                </a:lnTo>
                <a:cubicBezTo>
                  <a:pt x="1252922" y="2911368"/>
                  <a:pt x="1249729" y="2912447"/>
                  <a:pt x="1246762" y="2912447"/>
                </a:cubicBezTo>
                <a:cubicBezTo>
                  <a:pt x="1241007" y="2912447"/>
                  <a:pt x="1238130" y="2911728"/>
                  <a:pt x="1238130" y="2910289"/>
                </a:cubicBezTo>
                <a:lnTo>
                  <a:pt x="1230577" y="2911368"/>
                </a:lnTo>
                <a:lnTo>
                  <a:pt x="1216686" y="2911368"/>
                </a:lnTo>
                <a:lnTo>
                  <a:pt x="1207109" y="2910289"/>
                </a:lnTo>
                <a:lnTo>
                  <a:pt x="1194160" y="2913526"/>
                </a:lnTo>
                <a:cubicBezTo>
                  <a:pt x="1186157" y="2912807"/>
                  <a:pt x="1181168" y="2911368"/>
                  <a:pt x="1179189" y="2909210"/>
                </a:cubicBezTo>
                <a:lnTo>
                  <a:pt x="1178110" y="2909210"/>
                </a:lnTo>
                <a:lnTo>
                  <a:pt x="1169478" y="2913526"/>
                </a:lnTo>
                <a:lnTo>
                  <a:pt x="1169478" y="2914470"/>
                </a:lnTo>
                <a:lnTo>
                  <a:pt x="1170557" y="2927418"/>
                </a:lnTo>
                <a:cubicBezTo>
                  <a:pt x="1168849" y="2927418"/>
                  <a:pt x="1167813" y="2928857"/>
                  <a:pt x="1167455" y="2931734"/>
                </a:cubicBezTo>
                <a:lnTo>
                  <a:pt x="1167455" y="2932813"/>
                </a:lnTo>
                <a:lnTo>
                  <a:pt x="1168534" y="2932813"/>
                </a:lnTo>
                <a:lnTo>
                  <a:pt x="1168534" y="2930655"/>
                </a:lnTo>
                <a:lnTo>
                  <a:pt x="1169478" y="2930655"/>
                </a:lnTo>
                <a:cubicBezTo>
                  <a:pt x="1170918" y="2930655"/>
                  <a:pt x="1171636" y="2931734"/>
                  <a:pt x="1171636" y="2933892"/>
                </a:cubicBezTo>
                <a:lnTo>
                  <a:pt x="1169478" y="2940231"/>
                </a:lnTo>
                <a:lnTo>
                  <a:pt x="1169478" y="2953179"/>
                </a:lnTo>
                <a:lnTo>
                  <a:pt x="1172715" y="2976648"/>
                </a:lnTo>
                <a:lnTo>
                  <a:pt x="1172715" y="2977727"/>
                </a:lnTo>
                <a:cubicBezTo>
                  <a:pt x="1172715" y="2982402"/>
                  <a:pt x="1164847" y="2990270"/>
                  <a:pt x="1149112" y="3001330"/>
                </a:cubicBezTo>
                <a:cubicBezTo>
                  <a:pt x="1149112" y="3002948"/>
                  <a:pt x="1145561" y="3004747"/>
                  <a:pt x="1138457" y="3006725"/>
                </a:cubicBezTo>
                <a:cubicBezTo>
                  <a:pt x="1121282" y="3006725"/>
                  <a:pt x="1112696" y="3003488"/>
                  <a:pt x="1112696" y="2997014"/>
                </a:cubicBezTo>
                <a:lnTo>
                  <a:pt x="1112696" y="2993912"/>
                </a:lnTo>
                <a:lnTo>
                  <a:pt x="1113775" y="2992833"/>
                </a:lnTo>
                <a:lnTo>
                  <a:pt x="1113775" y="2991754"/>
                </a:lnTo>
                <a:cubicBezTo>
                  <a:pt x="1113775" y="2986538"/>
                  <a:pt x="1109144" y="2980829"/>
                  <a:pt x="1099881" y="2974625"/>
                </a:cubicBezTo>
                <a:cubicBezTo>
                  <a:pt x="1098984" y="2971747"/>
                  <a:pt x="1095386" y="2968870"/>
                  <a:pt x="1089092" y="2965993"/>
                </a:cubicBezTo>
                <a:lnTo>
                  <a:pt x="1088014" y="2964914"/>
                </a:lnTo>
                <a:lnTo>
                  <a:pt x="1088014" y="2962756"/>
                </a:lnTo>
                <a:lnTo>
                  <a:pt x="1097725" y="2957361"/>
                </a:lnTo>
                <a:lnTo>
                  <a:pt x="1110538" y="2957361"/>
                </a:lnTo>
                <a:cubicBezTo>
                  <a:pt x="1114853" y="2960957"/>
                  <a:pt x="1118091" y="2962756"/>
                  <a:pt x="1120250" y="2962756"/>
                </a:cubicBezTo>
                <a:lnTo>
                  <a:pt x="1122408" y="2956282"/>
                </a:lnTo>
                <a:lnTo>
                  <a:pt x="1122408" y="2946705"/>
                </a:lnTo>
                <a:lnTo>
                  <a:pt x="1124565" y="2943468"/>
                </a:lnTo>
                <a:lnTo>
                  <a:pt x="1123487" y="2942389"/>
                </a:lnTo>
                <a:lnTo>
                  <a:pt x="1122408" y="2942389"/>
                </a:lnTo>
                <a:lnTo>
                  <a:pt x="1124565" y="2935915"/>
                </a:lnTo>
                <a:lnTo>
                  <a:pt x="1121328" y="2930655"/>
                </a:lnTo>
                <a:lnTo>
                  <a:pt x="1121328" y="2922023"/>
                </a:lnTo>
                <a:lnTo>
                  <a:pt x="1123487" y="2913526"/>
                </a:lnTo>
                <a:lnTo>
                  <a:pt x="1123487" y="2909210"/>
                </a:lnTo>
                <a:lnTo>
                  <a:pt x="1118091" y="2908131"/>
                </a:lnTo>
                <a:lnTo>
                  <a:pt x="1114853" y="2909210"/>
                </a:lnTo>
                <a:lnTo>
                  <a:pt x="1111617" y="2908131"/>
                </a:lnTo>
                <a:lnTo>
                  <a:pt x="1112696" y="2909210"/>
                </a:lnTo>
                <a:lnTo>
                  <a:pt x="1112696" y="2911368"/>
                </a:lnTo>
                <a:lnTo>
                  <a:pt x="1105278" y="2912447"/>
                </a:lnTo>
                <a:lnTo>
                  <a:pt x="1102041" y="2909210"/>
                </a:lnTo>
                <a:lnTo>
                  <a:pt x="1102041" y="2907052"/>
                </a:lnTo>
                <a:cubicBezTo>
                  <a:pt x="1102041" y="2904894"/>
                  <a:pt x="1104874" y="2903815"/>
                  <a:pt x="1110538" y="2903815"/>
                </a:cubicBezTo>
                <a:lnTo>
                  <a:pt x="1120250" y="2902736"/>
                </a:lnTo>
                <a:lnTo>
                  <a:pt x="1121328" y="2899499"/>
                </a:lnTo>
                <a:lnTo>
                  <a:pt x="1120250" y="2898420"/>
                </a:lnTo>
                <a:lnTo>
                  <a:pt x="1121328" y="2893160"/>
                </a:lnTo>
                <a:lnTo>
                  <a:pt x="1121328" y="2892081"/>
                </a:lnTo>
                <a:lnTo>
                  <a:pt x="1119171" y="2882370"/>
                </a:lnTo>
                <a:lnTo>
                  <a:pt x="1121328" y="2880212"/>
                </a:lnTo>
                <a:cubicBezTo>
                  <a:pt x="1117731" y="2879672"/>
                  <a:pt x="1115934" y="2878593"/>
                  <a:pt x="1115934" y="2876975"/>
                </a:cubicBezTo>
                <a:lnTo>
                  <a:pt x="1115934" y="2875896"/>
                </a:lnTo>
                <a:lnTo>
                  <a:pt x="1120250" y="2871715"/>
                </a:lnTo>
                <a:lnTo>
                  <a:pt x="1121328" y="2871715"/>
                </a:lnTo>
                <a:cubicBezTo>
                  <a:pt x="1125733" y="2871715"/>
                  <a:pt x="1130724" y="2872749"/>
                  <a:pt x="1136299" y="2874817"/>
                </a:cubicBezTo>
                <a:lnTo>
                  <a:pt x="1140615" y="2870636"/>
                </a:lnTo>
                <a:lnTo>
                  <a:pt x="1142774" y="2870636"/>
                </a:lnTo>
                <a:lnTo>
                  <a:pt x="1164218" y="2875896"/>
                </a:lnTo>
                <a:lnTo>
                  <a:pt x="1183506" y="2875896"/>
                </a:lnTo>
                <a:lnTo>
                  <a:pt x="1183506" y="2874817"/>
                </a:lnTo>
                <a:lnTo>
                  <a:pt x="1175952" y="2873738"/>
                </a:lnTo>
                <a:lnTo>
                  <a:pt x="1170557" y="2874817"/>
                </a:lnTo>
                <a:lnTo>
                  <a:pt x="1163139" y="2874817"/>
                </a:lnTo>
                <a:lnTo>
                  <a:pt x="1163139" y="2873738"/>
                </a:lnTo>
                <a:cubicBezTo>
                  <a:pt x="1163139" y="2872389"/>
                  <a:pt x="1164577" y="2871715"/>
                  <a:pt x="1167455" y="2871715"/>
                </a:cubicBezTo>
                <a:lnTo>
                  <a:pt x="1165297" y="2869557"/>
                </a:lnTo>
                <a:lnTo>
                  <a:pt x="1169478" y="2856609"/>
                </a:lnTo>
                <a:lnTo>
                  <a:pt x="1168534" y="2855530"/>
                </a:lnTo>
                <a:lnTo>
                  <a:pt x="1167455" y="2855530"/>
                </a:lnTo>
                <a:lnTo>
                  <a:pt x="1151269" y="2856609"/>
                </a:lnTo>
                <a:lnTo>
                  <a:pt x="1148169" y="2855530"/>
                </a:lnTo>
                <a:lnTo>
                  <a:pt x="1144931" y="2856609"/>
                </a:lnTo>
                <a:lnTo>
                  <a:pt x="1122408" y="2855530"/>
                </a:lnTo>
                <a:lnTo>
                  <a:pt x="1113775" y="2855530"/>
                </a:lnTo>
                <a:lnTo>
                  <a:pt x="1108380" y="2852293"/>
                </a:lnTo>
                <a:cubicBezTo>
                  <a:pt x="1102715" y="2852293"/>
                  <a:pt x="1097725" y="2853731"/>
                  <a:pt x="1093408" y="2856609"/>
                </a:cubicBezTo>
                <a:lnTo>
                  <a:pt x="1076280" y="2855530"/>
                </a:lnTo>
                <a:lnTo>
                  <a:pt x="1075201" y="2855530"/>
                </a:lnTo>
                <a:cubicBezTo>
                  <a:pt x="1073402" y="2855530"/>
                  <a:pt x="1071964" y="2853057"/>
                  <a:pt x="1070884" y="2848111"/>
                </a:cubicBezTo>
                <a:lnTo>
                  <a:pt x="1075201" y="2845953"/>
                </a:lnTo>
                <a:lnTo>
                  <a:pt x="1079516" y="2848111"/>
                </a:lnTo>
                <a:lnTo>
                  <a:pt x="1091250" y="2842716"/>
                </a:lnTo>
                <a:lnTo>
                  <a:pt x="1092329" y="2842716"/>
                </a:lnTo>
                <a:cubicBezTo>
                  <a:pt x="1095567" y="2842716"/>
                  <a:pt x="1098804" y="2844874"/>
                  <a:pt x="1102041" y="2849190"/>
                </a:cubicBezTo>
                <a:lnTo>
                  <a:pt x="1105278" y="2849190"/>
                </a:lnTo>
                <a:lnTo>
                  <a:pt x="1115934" y="2844874"/>
                </a:lnTo>
                <a:lnTo>
                  <a:pt x="1129826" y="2845953"/>
                </a:lnTo>
                <a:cubicBezTo>
                  <a:pt x="1129826" y="2844335"/>
                  <a:pt x="1131624" y="2843256"/>
                  <a:pt x="1135220" y="2842716"/>
                </a:cubicBezTo>
                <a:cubicBezTo>
                  <a:pt x="1138098" y="2842716"/>
                  <a:pt x="1144526" y="2844874"/>
                  <a:pt x="1154508" y="2849190"/>
                </a:cubicBezTo>
                <a:lnTo>
                  <a:pt x="1157745" y="2849190"/>
                </a:lnTo>
                <a:lnTo>
                  <a:pt x="1168534" y="2845953"/>
                </a:lnTo>
                <a:lnTo>
                  <a:pt x="1171636" y="2848111"/>
                </a:lnTo>
                <a:lnTo>
                  <a:pt x="1174873" y="2848111"/>
                </a:lnTo>
                <a:cubicBezTo>
                  <a:pt x="1174873" y="2842536"/>
                  <a:pt x="1179550" y="2836107"/>
                  <a:pt x="1188901" y="2828824"/>
                </a:cubicBezTo>
                <a:lnTo>
                  <a:pt x="1189845" y="2828824"/>
                </a:lnTo>
                <a:cubicBezTo>
                  <a:pt x="1191823" y="2828824"/>
                  <a:pt x="1193262" y="2831657"/>
                  <a:pt x="1194160" y="2837321"/>
                </a:cubicBezTo>
                <a:lnTo>
                  <a:pt x="1206030" y="2844874"/>
                </a:lnTo>
                <a:lnTo>
                  <a:pt x="1209267" y="2844874"/>
                </a:lnTo>
                <a:cubicBezTo>
                  <a:pt x="1210796" y="2843975"/>
                  <a:pt x="1213987" y="2836467"/>
                  <a:pt x="1218843" y="2822350"/>
                </a:cubicBezTo>
                <a:lnTo>
                  <a:pt x="1218843" y="2811560"/>
                </a:lnTo>
                <a:cubicBezTo>
                  <a:pt x="1226036" y="2801040"/>
                  <a:pt x="1231745" y="2793936"/>
                  <a:pt x="1235972" y="2790250"/>
                </a:cubicBezTo>
                <a:close/>
                <a:moveTo>
                  <a:pt x="3583864" y="2789171"/>
                </a:moveTo>
                <a:lnTo>
                  <a:pt x="3583864" y="2790250"/>
                </a:lnTo>
                <a:lnTo>
                  <a:pt x="3586022" y="2790250"/>
                </a:lnTo>
                <a:lnTo>
                  <a:pt x="3586022" y="2789171"/>
                </a:lnTo>
                <a:close/>
                <a:moveTo>
                  <a:pt x="4240694" y="2787603"/>
                </a:moveTo>
                <a:lnTo>
                  <a:pt x="4240694" y="2789761"/>
                </a:lnTo>
                <a:lnTo>
                  <a:pt x="4242852" y="2789761"/>
                </a:lnTo>
                <a:lnTo>
                  <a:pt x="4242852" y="2787603"/>
                </a:lnTo>
                <a:close/>
                <a:moveTo>
                  <a:pt x="8283577" y="2787013"/>
                </a:moveTo>
                <a:lnTo>
                  <a:pt x="8283577" y="2791329"/>
                </a:lnTo>
                <a:lnTo>
                  <a:pt x="8284790" y="2791329"/>
                </a:lnTo>
                <a:lnTo>
                  <a:pt x="8284790" y="2787013"/>
                </a:lnTo>
                <a:close/>
                <a:moveTo>
                  <a:pt x="1718544" y="2783101"/>
                </a:moveTo>
                <a:lnTo>
                  <a:pt x="1718544" y="2785259"/>
                </a:lnTo>
                <a:lnTo>
                  <a:pt x="1720701" y="2787417"/>
                </a:lnTo>
                <a:lnTo>
                  <a:pt x="1726097" y="2787417"/>
                </a:lnTo>
                <a:lnTo>
                  <a:pt x="1729332" y="2784180"/>
                </a:lnTo>
                <a:lnTo>
                  <a:pt x="1728255" y="2783101"/>
                </a:lnTo>
                <a:close/>
                <a:moveTo>
                  <a:pt x="2226605" y="2782208"/>
                </a:moveTo>
                <a:lnTo>
                  <a:pt x="2226605" y="2783287"/>
                </a:lnTo>
                <a:lnTo>
                  <a:pt x="2228763" y="2785445"/>
                </a:lnTo>
                <a:lnTo>
                  <a:pt x="2229842" y="2785445"/>
                </a:lnTo>
                <a:lnTo>
                  <a:pt x="2229842" y="2782208"/>
                </a:lnTo>
                <a:close/>
                <a:moveTo>
                  <a:pt x="2220131" y="2782208"/>
                </a:moveTo>
                <a:lnTo>
                  <a:pt x="2217973" y="2784366"/>
                </a:lnTo>
                <a:lnTo>
                  <a:pt x="2219052" y="2785445"/>
                </a:lnTo>
                <a:lnTo>
                  <a:pt x="2221211" y="2785445"/>
                </a:lnTo>
                <a:lnTo>
                  <a:pt x="2221211" y="2782208"/>
                </a:lnTo>
                <a:close/>
                <a:moveTo>
                  <a:pt x="9142975" y="2781264"/>
                </a:moveTo>
                <a:lnTo>
                  <a:pt x="9141896" y="2782343"/>
                </a:lnTo>
                <a:lnTo>
                  <a:pt x="9141896" y="2788817"/>
                </a:lnTo>
                <a:lnTo>
                  <a:pt x="9145133" y="2785580"/>
                </a:lnTo>
                <a:lnTo>
                  <a:pt x="9145133" y="2783422"/>
                </a:lnTo>
                <a:close/>
                <a:moveTo>
                  <a:pt x="7114048" y="2781036"/>
                </a:moveTo>
                <a:lnTo>
                  <a:pt x="7114048" y="2783194"/>
                </a:lnTo>
                <a:lnTo>
                  <a:pt x="7115127" y="2783194"/>
                </a:lnTo>
                <a:lnTo>
                  <a:pt x="7115127" y="2781036"/>
                </a:lnTo>
                <a:close/>
                <a:moveTo>
                  <a:pt x="5136964" y="2780674"/>
                </a:moveTo>
                <a:lnTo>
                  <a:pt x="5136964" y="2782832"/>
                </a:lnTo>
                <a:lnTo>
                  <a:pt x="5138043" y="2782832"/>
                </a:lnTo>
                <a:lnTo>
                  <a:pt x="5138043" y="2780674"/>
                </a:lnTo>
                <a:close/>
                <a:moveTo>
                  <a:pt x="1715307" y="2779864"/>
                </a:moveTo>
                <a:lnTo>
                  <a:pt x="1714226" y="2780943"/>
                </a:lnTo>
                <a:lnTo>
                  <a:pt x="1714226" y="2782022"/>
                </a:lnTo>
                <a:lnTo>
                  <a:pt x="1717464" y="2782022"/>
                </a:lnTo>
                <a:close/>
                <a:moveTo>
                  <a:pt x="8139799" y="2779460"/>
                </a:moveTo>
                <a:lnTo>
                  <a:pt x="8138720" y="2782697"/>
                </a:lnTo>
                <a:lnTo>
                  <a:pt x="8139799" y="2787013"/>
                </a:lnTo>
                <a:lnTo>
                  <a:pt x="8140878" y="2787013"/>
                </a:lnTo>
                <a:lnTo>
                  <a:pt x="8140878" y="2783776"/>
                </a:lnTo>
                <a:lnTo>
                  <a:pt x="8139799" y="2783776"/>
                </a:lnTo>
                <a:lnTo>
                  <a:pt x="8140878" y="2782697"/>
                </a:lnTo>
                <a:lnTo>
                  <a:pt x="8140878" y="2779460"/>
                </a:lnTo>
                <a:close/>
                <a:moveTo>
                  <a:pt x="3097922" y="2778651"/>
                </a:moveTo>
                <a:lnTo>
                  <a:pt x="3097922" y="2786204"/>
                </a:lnTo>
                <a:lnTo>
                  <a:pt x="3100080" y="2786204"/>
                </a:lnTo>
                <a:lnTo>
                  <a:pt x="3103317" y="2780809"/>
                </a:lnTo>
                <a:lnTo>
                  <a:pt x="3100080" y="2778651"/>
                </a:lnTo>
                <a:close/>
                <a:moveTo>
                  <a:pt x="1151269" y="2778381"/>
                </a:moveTo>
                <a:lnTo>
                  <a:pt x="1151269" y="2781618"/>
                </a:lnTo>
                <a:lnTo>
                  <a:pt x="1152349" y="2781618"/>
                </a:lnTo>
                <a:lnTo>
                  <a:pt x="1152349" y="2778381"/>
                </a:lnTo>
                <a:close/>
                <a:moveTo>
                  <a:pt x="1740123" y="2776627"/>
                </a:moveTo>
                <a:lnTo>
                  <a:pt x="1741202" y="2776627"/>
                </a:lnTo>
                <a:lnTo>
                  <a:pt x="1741202" y="2777623"/>
                </a:lnTo>
                <a:lnTo>
                  <a:pt x="1740123" y="2776752"/>
                </a:lnTo>
                <a:close/>
                <a:moveTo>
                  <a:pt x="7264030" y="2774428"/>
                </a:moveTo>
                <a:lnTo>
                  <a:pt x="7258634" y="2778878"/>
                </a:lnTo>
                <a:lnTo>
                  <a:pt x="7256476" y="2776586"/>
                </a:lnTo>
                <a:lnTo>
                  <a:pt x="7250946" y="2777799"/>
                </a:lnTo>
                <a:lnTo>
                  <a:pt x="7246630" y="2777799"/>
                </a:lnTo>
                <a:lnTo>
                  <a:pt x="7246630" y="2779957"/>
                </a:lnTo>
                <a:lnTo>
                  <a:pt x="7247710" y="2778878"/>
                </a:lnTo>
                <a:lnTo>
                  <a:pt x="7254318" y="2778878"/>
                </a:lnTo>
                <a:lnTo>
                  <a:pt x="7259714" y="2779957"/>
                </a:lnTo>
                <a:cubicBezTo>
                  <a:pt x="7259714" y="2778339"/>
                  <a:pt x="7261512" y="2777215"/>
                  <a:pt x="7265108" y="2776586"/>
                </a:cubicBezTo>
                <a:lnTo>
                  <a:pt x="7265108" y="2774428"/>
                </a:lnTo>
                <a:close/>
                <a:moveTo>
                  <a:pt x="7672605" y="2774200"/>
                </a:moveTo>
                <a:lnTo>
                  <a:pt x="7671526" y="2780674"/>
                </a:lnTo>
                <a:lnTo>
                  <a:pt x="7672605" y="2781753"/>
                </a:lnTo>
                <a:lnTo>
                  <a:pt x="7673684" y="2781753"/>
                </a:lnTo>
                <a:lnTo>
                  <a:pt x="7675842" y="2779595"/>
                </a:lnTo>
                <a:lnTo>
                  <a:pt x="7674763" y="2774200"/>
                </a:lnTo>
                <a:close/>
                <a:moveTo>
                  <a:pt x="5171358" y="2774200"/>
                </a:moveTo>
                <a:cubicBezTo>
                  <a:pt x="5165873" y="2781034"/>
                  <a:pt x="5154408" y="2792183"/>
                  <a:pt x="5136964" y="2807649"/>
                </a:cubicBezTo>
                <a:lnTo>
                  <a:pt x="5135885" y="2808728"/>
                </a:lnTo>
                <a:lnTo>
                  <a:pt x="5135885" y="2810886"/>
                </a:lnTo>
                <a:lnTo>
                  <a:pt x="5139122" y="2814123"/>
                </a:lnTo>
                <a:lnTo>
                  <a:pt x="5170279" y="2814123"/>
                </a:lnTo>
                <a:cubicBezTo>
                  <a:pt x="5173516" y="2814123"/>
                  <a:pt x="5179630" y="2809447"/>
                  <a:pt x="5188622" y="2800096"/>
                </a:cubicBezTo>
                <a:cubicBezTo>
                  <a:pt x="5183586" y="2793982"/>
                  <a:pt x="5181069" y="2788227"/>
                  <a:pt x="5181069" y="2782832"/>
                </a:cubicBezTo>
                <a:cubicBezTo>
                  <a:pt x="5179450" y="2782832"/>
                  <a:pt x="5176213" y="2779955"/>
                  <a:pt x="5171358" y="2774200"/>
                </a:cubicBezTo>
                <a:close/>
                <a:moveTo>
                  <a:pt x="2223368" y="2773576"/>
                </a:moveTo>
                <a:lnTo>
                  <a:pt x="2223368" y="2775734"/>
                </a:lnTo>
                <a:lnTo>
                  <a:pt x="2225526" y="2777892"/>
                </a:lnTo>
                <a:lnTo>
                  <a:pt x="2230921" y="2777892"/>
                </a:lnTo>
                <a:lnTo>
                  <a:pt x="2234159" y="2774655"/>
                </a:lnTo>
                <a:lnTo>
                  <a:pt x="2233079" y="2773576"/>
                </a:lnTo>
                <a:close/>
                <a:moveTo>
                  <a:pt x="1707753" y="2771232"/>
                </a:moveTo>
                <a:cubicBezTo>
                  <a:pt x="1707753" y="2772671"/>
                  <a:pt x="1706674" y="2773390"/>
                  <a:pt x="1704516" y="2773390"/>
                </a:cubicBezTo>
                <a:lnTo>
                  <a:pt x="1704516" y="2774469"/>
                </a:lnTo>
                <a:lnTo>
                  <a:pt x="1706674" y="2774469"/>
                </a:lnTo>
                <a:cubicBezTo>
                  <a:pt x="1706674" y="2773031"/>
                  <a:pt x="1707753" y="2772311"/>
                  <a:pt x="1709911" y="2772311"/>
                </a:cubicBezTo>
                <a:lnTo>
                  <a:pt x="1709911" y="2771232"/>
                </a:lnTo>
                <a:close/>
                <a:moveTo>
                  <a:pt x="3600049" y="2770693"/>
                </a:moveTo>
                <a:lnTo>
                  <a:pt x="3600049" y="2773930"/>
                </a:lnTo>
                <a:lnTo>
                  <a:pt x="3602207" y="2773930"/>
                </a:lnTo>
                <a:lnTo>
                  <a:pt x="3602207" y="2770693"/>
                </a:lnTo>
                <a:close/>
                <a:moveTo>
                  <a:pt x="2220131" y="2770339"/>
                </a:moveTo>
                <a:lnTo>
                  <a:pt x="2219052" y="2771418"/>
                </a:lnTo>
                <a:lnTo>
                  <a:pt x="2219052" y="2772497"/>
                </a:lnTo>
                <a:lnTo>
                  <a:pt x="2222290" y="2772497"/>
                </a:lnTo>
                <a:close/>
                <a:moveTo>
                  <a:pt x="645770" y="2768940"/>
                </a:moveTo>
                <a:lnTo>
                  <a:pt x="638486" y="2772986"/>
                </a:lnTo>
                <a:lnTo>
                  <a:pt x="635519" y="2770963"/>
                </a:lnTo>
                <a:cubicBezTo>
                  <a:pt x="630843" y="2773031"/>
                  <a:pt x="625718" y="2774065"/>
                  <a:pt x="620143" y="2774065"/>
                </a:cubicBezTo>
                <a:lnTo>
                  <a:pt x="620143" y="2772986"/>
                </a:lnTo>
                <a:lnTo>
                  <a:pt x="610837" y="2776088"/>
                </a:lnTo>
                <a:lnTo>
                  <a:pt x="608814" y="2771907"/>
                </a:lnTo>
                <a:lnTo>
                  <a:pt x="607735" y="2772986"/>
                </a:lnTo>
                <a:lnTo>
                  <a:pt x="604768" y="2772986"/>
                </a:lnTo>
                <a:lnTo>
                  <a:pt x="601665" y="2770963"/>
                </a:lnTo>
                <a:lnTo>
                  <a:pt x="600586" y="2770963"/>
                </a:lnTo>
                <a:lnTo>
                  <a:pt x="600586" y="2771907"/>
                </a:lnTo>
                <a:lnTo>
                  <a:pt x="602744" y="2771907"/>
                </a:lnTo>
                <a:lnTo>
                  <a:pt x="601665" y="2777032"/>
                </a:lnTo>
                <a:lnTo>
                  <a:pt x="604768" y="2781213"/>
                </a:lnTo>
                <a:lnTo>
                  <a:pt x="602744" y="2792408"/>
                </a:lnTo>
                <a:lnTo>
                  <a:pt x="606791" y="2803737"/>
                </a:lnTo>
                <a:lnTo>
                  <a:pt x="606791" y="2804816"/>
                </a:lnTo>
                <a:lnTo>
                  <a:pt x="603689" y="2816011"/>
                </a:lnTo>
                <a:lnTo>
                  <a:pt x="605712" y="2825183"/>
                </a:lnTo>
                <a:lnTo>
                  <a:pt x="602744" y="2832466"/>
                </a:lnTo>
                <a:lnTo>
                  <a:pt x="603689" y="2835433"/>
                </a:lnTo>
                <a:lnTo>
                  <a:pt x="602744" y="2851888"/>
                </a:lnTo>
                <a:lnTo>
                  <a:pt x="602744" y="2854990"/>
                </a:lnTo>
                <a:cubicBezTo>
                  <a:pt x="602744" y="2857868"/>
                  <a:pt x="604093" y="2859891"/>
                  <a:pt x="606791" y="2861059"/>
                </a:cubicBezTo>
                <a:lnTo>
                  <a:pt x="607735" y="2860116"/>
                </a:lnTo>
                <a:lnTo>
                  <a:pt x="615962" y="2860116"/>
                </a:lnTo>
                <a:lnTo>
                  <a:pt x="617041" y="2861059"/>
                </a:lnTo>
                <a:lnTo>
                  <a:pt x="617985" y="2861059"/>
                </a:lnTo>
                <a:lnTo>
                  <a:pt x="621087" y="2857957"/>
                </a:lnTo>
                <a:lnTo>
                  <a:pt x="631338" y="2857957"/>
                </a:lnTo>
                <a:lnTo>
                  <a:pt x="635519" y="2861059"/>
                </a:lnTo>
                <a:lnTo>
                  <a:pt x="643612" y="2857957"/>
                </a:lnTo>
                <a:lnTo>
                  <a:pt x="653862" y="2859036"/>
                </a:lnTo>
                <a:lnTo>
                  <a:pt x="662090" y="2857957"/>
                </a:lnTo>
                <a:cubicBezTo>
                  <a:pt x="662629" y="2860026"/>
                  <a:pt x="665371" y="2861059"/>
                  <a:pt x="670317" y="2861059"/>
                </a:cubicBezTo>
                <a:lnTo>
                  <a:pt x="674364" y="2860116"/>
                </a:lnTo>
                <a:lnTo>
                  <a:pt x="678545" y="2861059"/>
                </a:lnTo>
                <a:lnTo>
                  <a:pt x="679489" y="2861059"/>
                </a:lnTo>
                <a:lnTo>
                  <a:pt x="683670" y="2859036"/>
                </a:lnTo>
                <a:lnTo>
                  <a:pt x="681512" y="2852832"/>
                </a:lnTo>
                <a:cubicBezTo>
                  <a:pt x="683220" y="2845549"/>
                  <a:pt x="684614" y="2841817"/>
                  <a:pt x="685693" y="2841637"/>
                </a:cubicBezTo>
                <a:lnTo>
                  <a:pt x="684614" y="2840558"/>
                </a:lnTo>
                <a:lnTo>
                  <a:pt x="684614" y="2839614"/>
                </a:lnTo>
                <a:lnTo>
                  <a:pt x="685693" y="2819113"/>
                </a:lnTo>
                <a:lnTo>
                  <a:pt x="686637" y="2819113"/>
                </a:lnTo>
                <a:lnTo>
                  <a:pt x="682591" y="2808863"/>
                </a:lnTo>
                <a:lnTo>
                  <a:pt x="685693" y="2799691"/>
                </a:lnTo>
                <a:cubicBezTo>
                  <a:pt x="685693" y="2794566"/>
                  <a:pt x="684299" y="2790789"/>
                  <a:pt x="681512" y="2788362"/>
                </a:cubicBezTo>
                <a:lnTo>
                  <a:pt x="681512" y="2786338"/>
                </a:lnTo>
                <a:cubicBezTo>
                  <a:pt x="681512" y="2784630"/>
                  <a:pt x="682905" y="2783596"/>
                  <a:pt x="685693" y="2783236"/>
                </a:cubicBezTo>
                <a:lnTo>
                  <a:pt x="685693" y="2781213"/>
                </a:lnTo>
                <a:lnTo>
                  <a:pt x="683670" y="2775009"/>
                </a:lnTo>
                <a:lnTo>
                  <a:pt x="681512" y="2772986"/>
                </a:lnTo>
                <a:lnTo>
                  <a:pt x="658043" y="2774065"/>
                </a:lnTo>
                <a:cubicBezTo>
                  <a:pt x="649861" y="2772177"/>
                  <a:pt x="645770" y="2770468"/>
                  <a:pt x="645770" y="2768940"/>
                </a:cubicBezTo>
                <a:close/>
                <a:moveTo>
                  <a:pt x="4201850" y="2768181"/>
                </a:moveTo>
                <a:lnTo>
                  <a:pt x="4201850" y="2769260"/>
                </a:lnTo>
                <a:lnTo>
                  <a:pt x="4204008" y="2769260"/>
                </a:lnTo>
                <a:lnTo>
                  <a:pt x="4204008" y="2768181"/>
                </a:lnTo>
                <a:close/>
                <a:moveTo>
                  <a:pt x="5144517" y="2767726"/>
                </a:moveTo>
                <a:cubicBezTo>
                  <a:pt x="5140201" y="2767726"/>
                  <a:pt x="5138043" y="2769884"/>
                  <a:pt x="5138043" y="2774200"/>
                </a:cubicBezTo>
                <a:lnTo>
                  <a:pt x="5139122" y="2774200"/>
                </a:lnTo>
                <a:lnTo>
                  <a:pt x="5146675" y="2770963"/>
                </a:lnTo>
                <a:lnTo>
                  <a:pt x="5146675" y="2769884"/>
                </a:lnTo>
                <a:close/>
                <a:moveTo>
                  <a:pt x="2244950" y="2767102"/>
                </a:moveTo>
                <a:lnTo>
                  <a:pt x="2246027" y="2767102"/>
                </a:lnTo>
                <a:lnTo>
                  <a:pt x="2246027" y="2768098"/>
                </a:lnTo>
                <a:lnTo>
                  <a:pt x="2244950" y="2767227"/>
                </a:lnTo>
                <a:close/>
                <a:moveTo>
                  <a:pt x="1720701" y="2766916"/>
                </a:moveTo>
                <a:lnTo>
                  <a:pt x="1720701" y="2767995"/>
                </a:lnTo>
                <a:lnTo>
                  <a:pt x="1722860" y="2767995"/>
                </a:lnTo>
                <a:lnTo>
                  <a:pt x="1722860" y="2766916"/>
                </a:lnTo>
                <a:close/>
                <a:moveTo>
                  <a:pt x="596540" y="2766916"/>
                </a:moveTo>
                <a:lnTo>
                  <a:pt x="596540" y="2767860"/>
                </a:lnTo>
                <a:lnTo>
                  <a:pt x="598563" y="2767860"/>
                </a:lnTo>
                <a:lnTo>
                  <a:pt x="598563" y="2766916"/>
                </a:lnTo>
                <a:close/>
                <a:moveTo>
                  <a:pt x="1148169" y="2766647"/>
                </a:moveTo>
                <a:lnTo>
                  <a:pt x="1146011" y="2770828"/>
                </a:lnTo>
                <a:lnTo>
                  <a:pt x="1146011" y="2771907"/>
                </a:lnTo>
                <a:lnTo>
                  <a:pt x="1147089" y="2771907"/>
                </a:lnTo>
                <a:cubicBezTo>
                  <a:pt x="1147089" y="2769119"/>
                  <a:pt x="1148483" y="2767726"/>
                  <a:pt x="1151269" y="2767726"/>
                </a:cubicBezTo>
                <a:lnTo>
                  <a:pt x="1151269" y="2766647"/>
                </a:lnTo>
                <a:close/>
                <a:moveTo>
                  <a:pt x="4640586" y="2765521"/>
                </a:moveTo>
                <a:cubicBezTo>
                  <a:pt x="4644362" y="2765521"/>
                  <a:pt x="4650791" y="2769478"/>
                  <a:pt x="4659873" y="2777390"/>
                </a:cubicBezTo>
                <a:cubicBezTo>
                  <a:pt x="4660412" y="2779908"/>
                  <a:pt x="4666167" y="2785258"/>
                  <a:pt x="4677137" y="2793440"/>
                </a:cubicBezTo>
                <a:lnTo>
                  <a:pt x="4677137" y="2798835"/>
                </a:lnTo>
                <a:cubicBezTo>
                  <a:pt x="4670842" y="2798835"/>
                  <a:pt x="4665807" y="2797037"/>
                  <a:pt x="4662031" y="2793440"/>
                </a:cubicBezTo>
                <a:lnTo>
                  <a:pt x="4660952" y="2793440"/>
                </a:lnTo>
                <a:cubicBezTo>
                  <a:pt x="4657894" y="2797037"/>
                  <a:pt x="4651825" y="2800274"/>
                  <a:pt x="4642744" y="2803151"/>
                </a:cubicBezTo>
                <a:lnTo>
                  <a:pt x="4638428" y="2800993"/>
                </a:lnTo>
                <a:lnTo>
                  <a:pt x="4633033" y="2803151"/>
                </a:lnTo>
                <a:lnTo>
                  <a:pt x="4633033" y="2806388"/>
                </a:lnTo>
                <a:cubicBezTo>
                  <a:pt x="4636629" y="2806928"/>
                  <a:pt x="4638428" y="2808007"/>
                  <a:pt x="4638428" y="2809625"/>
                </a:cubicBezTo>
                <a:lnTo>
                  <a:pt x="4638428" y="2844019"/>
                </a:lnTo>
                <a:lnTo>
                  <a:pt x="4637349" y="2850493"/>
                </a:lnTo>
                <a:cubicBezTo>
                  <a:pt x="4637349" y="2860563"/>
                  <a:pt x="4640586" y="2865599"/>
                  <a:pt x="4647060" y="2865599"/>
                </a:cubicBezTo>
                <a:lnTo>
                  <a:pt x="4657715" y="2865599"/>
                </a:lnTo>
                <a:cubicBezTo>
                  <a:pt x="4669943" y="2863081"/>
                  <a:pt x="4676058" y="2860204"/>
                  <a:pt x="4676058" y="2856967"/>
                </a:cubicBezTo>
                <a:lnTo>
                  <a:pt x="4677137" y="2856967"/>
                </a:lnTo>
                <a:cubicBezTo>
                  <a:pt x="4687927" y="2857506"/>
                  <a:pt x="4693322" y="2858585"/>
                  <a:pt x="4693322" y="2860204"/>
                </a:cubicBezTo>
                <a:lnTo>
                  <a:pt x="4693322" y="2861283"/>
                </a:lnTo>
                <a:cubicBezTo>
                  <a:pt x="4679654" y="2869465"/>
                  <a:pt x="4668145" y="2874815"/>
                  <a:pt x="4658794" y="2877333"/>
                </a:cubicBezTo>
                <a:cubicBezTo>
                  <a:pt x="4658794" y="2879850"/>
                  <a:pt x="4654882" y="2882368"/>
                  <a:pt x="4647060" y="2884886"/>
                </a:cubicBezTo>
                <a:lnTo>
                  <a:pt x="4645981" y="2883807"/>
                </a:lnTo>
                <a:lnTo>
                  <a:pt x="4644902" y="2883807"/>
                </a:lnTo>
                <a:cubicBezTo>
                  <a:pt x="4636449" y="2888842"/>
                  <a:pt x="4627817" y="2895676"/>
                  <a:pt x="4619005" y="2904308"/>
                </a:cubicBezTo>
                <a:lnTo>
                  <a:pt x="4611452" y="2906466"/>
                </a:lnTo>
                <a:lnTo>
                  <a:pt x="4609294" y="2904308"/>
                </a:lnTo>
                <a:cubicBezTo>
                  <a:pt x="4609294" y="2907185"/>
                  <a:pt x="4608260" y="2908624"/>
                  <a:pt x="4606192" y="2908624"/>
                </a:cubicBezTo>
                <a:lnTo>
                  <a:pt x="4602955" y="2907545"/>
                </a:lnTo>
                <a:lnTo>
                  <a:pt x="4602955" y="2908624"/>
                </a:lnTo>
                <a:cubicBezTo>
                  <a:pt x="4602955" y="2909703"/>
                  <a:pt x="4596121" y="2914334"/>
                  <a:pt x="4582454" y="2922516"/>
                </a:cubicBezTo>
                <a:lnTo>
                  <a:pt x="4575980" y="2921437"/>
                </a:lnTo>
                <a:cubicBezTo>
                  <a:pt x="4575980" y="2923595"/>
                  <a:pt x="4574541" y="2925753"/>
                  <a:pt x="4571664" y="2927911"/>
                </a:cubicBezTo>
                <a:lnTo>
                  <a:pt x="4568427" y="2927911"/>
                </a:lnTo>
                <a:cubicBezTo>
                  <a:pt x="4560604" y="2921437"/>
                  <a:pt x="4556693" y="2916087"/>
                  <a:pt x="4556693" y="2911861"/>
                </a:cubicBezTo>
                <a:cubicBezTo>
                  <a:pt x="4550219" y="2902510"/>
                  <a:pt x="4546982" y="2890281"/>
                  <a:pt x="4546982" y="2875175"/>
                </a:cubicBezTo>
                <a:cubicBezTo>
                  <a:pt x="4547701" y="2872388"/>
                  <a:pt x="4549140" y="2870994"/>
                  <a:pt x="4551298" y="2870994"/>
                </a:cubicBezTo>
                <a:cubicBezTo>
                  <a:pt x="4556873" y="2870994"/>
                  <a:pt x="4563302" y="2873107"/>
                  <a:pt x="4570585" y="2877333"/>
                </a:cubicBezTo>
                <a:cubicBezTo>
                  <a:pt x="4570585" y="2875175"/>
                  <a:pt x="4574181" y="2873421"/>
                  <a:pt x="4581375" y="2872073"/>
                </a:cubicBezTo>
                <a:lnTo>
                  <a:pt x="4587849" y="2872073"/>
                </a:lnTo>
                <a:lnTo>
                  <a:pt x="4588928" y="2859125"/>
                </a:lnTo>
                <a:lnTo>
                  <a:pt x="4586770" y="2829047"/>
                </a:lnTo>
                <a:lnTo>
                  <a:pt x="4588928" y="2824731"/>
                </a:lnTo>
                <a:lnTo>
                  <a:pt x="4586770" y="2809625"/>
                </a:lnTo>
                <a:lnTo>
                  <a:pt x="4587849" y="2802072"/>
                </a:lnTo>
                <a:lnTo>
                  <a:pt x="4585691" y="2799914"/>
                </a:lnTo>
                <a:lnTo>
                  <a:pt x="4580296" y="2800993"/>
                </a:lnTo>
                <a:cubicBezTo>
                  <a:pt x="4567438" y="2800993"/>
                  <a:pt x="4561009" y="2799914"/>
                  <a:pt x="4561009" y="2797756"/>
                </a:cubicBezTo>
                <a:cubicBezTo>
                  <a:pt x="4568112" y="2793800"/>
                  <a:pt x="4571664" y="2791282"/>
                  <a:pt x="4571664" y="2790203"/>
                </a:cubicBezTo>
                <a:lnTo>
                  <a:pt x="4583533" y="2790203"/>
                </a:lnTo>
                <a:cubicBezTo>
                  <a:pt x="4586231" y="2792361"/>
                  <a:pt x="4588748" y="2793440"/>
                  <a:pt x="4591086" y="2793440"/>
                </a:cubicBezTo>
                <a:lnTo>
                  <a:pt x="4592165" y="2793440"/>
                </a:lnTo>
                <a:lnTo>
                  <a:pt x="4596481" y="2791282"/>
                </a:lnTo>
                <a:lnTo>
                  <a:pt x="4602955" y="2792361"/>
                </a:lnTo>
                <a:lnTo>
                  <a:pt x="4607136" y="2791282"/>
                </a:lnTo>
                <a:lnTo>
                  <a:pt x="4611452" y="2795598"/>
                </a:lnTo>
                <a:lnTo>
                  <a:pt x="4615768" y="2795598"/>
                </a:lnTo>
                <a:cubicBezTo>
                  <a:pt x="4619545" y="2795598"/>
                  <a:pt x="4624580" y="2788450"/>
                  <a:pt x="4630875" y="2774153"/>
                </a:cubicBezTo>
                <a:close/>
                <a:moveTo>
                  <a:pt x="8112824" y="2764219"/>
                </a:moveTo>
                <a:lnTo>
                  <a:pt x="8112824" y="2768535"/>
                </a:lnTo>
                <a:lnTo>
                  <a:pt x="8113903" y="2769614"/>
                </a:lnTo>
                <a:lnTo>
                  <a:pt x="8113903" y="2770693"/>
                </a:lnTo>
                <a:lnTo>
                  <a:pt x="8117140" y="2769614"/>
                </a:lnTo>
                <a:lnTo>
                  <a:pt x="8117140" y="2766377"/>
                </a:lnTo>
                <a:lnTo>
                  <a:pt x="8114982" y="2764219"/>
                </a:lnTo>
                <a:close/>
                <a:moveTo>
                  <a:pt x="6084302" y="2763949"/>
                </a:moveTo>
                <a:lnTo>
                  <a:pt x="6084302" y="2769344"/>
                </a:lnTo>
                <a:lnTo>
                  <a:pt x="6076749" y="2769344"/>
                </a:lnTo>
                <a:lnTo>
                  <a:pt x="6076749" y="2767186"/>
                </a:lnTo>
                <a:lnTo>
                  <a:pt x="6074591" y="2767186"/>
                </a:lnTo>
                <a:lnTo>
                  <a:pt x="6074591" y="2769344"/>
                </a:lnTo>
                <a:lnTo>
                  <a:pt x="6069196" y="2768265"/>
                </a:lnTo>
                <a:lnTo>
                  <a:pt x="6069196" y="2769344"/>
                </a:lnTo>
                <a:cubicBezTo>
                  <a:pt x="6069196" y="2771862"/>
                  <a:pt x="6068117" y="2774020"/>
                  <a:pt x="6065959" y="2775818"/>
                </a:cubicBezTo>
                <a:lnTo>
                  <a:pt x="6067038" y="2776897"/>
                </a:lnTo>
                <a:lnTo>
                  <a:pt x="6069196" y="2776897"/>
                </a:lnTo>
                <a:lnTo>
                  <a:pt x="6069196" y="2773660"/>
                </a:lnTo>
                <a:lnTo>
                  <a:pt x="6071354" y="2773660"/>
                </a:lnTo>
                <a:lnTo>
                  <a:pt x="6071354" y="2800096"/>
                </a:lnTo>
                <a:lnTo>
                  <a:pt x="6069196" y="2800096"/>
                </a:lnTo>
                <a:lnTo>
                  <a:pt x="6069196" y="2809807"/>
                </a:lnTo>
                <a:lnTo>
                  <a:pt x="6071354" y="2809807"/>
                </a:lnTo>
                <a:lnTo>
                  <a:pt x="6071354" y="2821676"/>
                </a:lnTo>
                <a:lnTo>
                  <a:pt x="6069196" y="2821676"/>
                </a:lnTo>
                <a:lnTo>
                  <a:pt x="6069196" y="2832466"/>
                </a:lnTo>
                <a:lnTo>
                  <a:pt x="6071354" y="2832466"/>
                </a:lnTo>
                <a:lnTo>
                  <a:pt x="6071354" y="2831387"/>
                </a:lnTo>
                <a:lnTo>
                  <a:pt x="6070275" y="2828150"/>
                </a:lnTo>
                <a:lnTo>
                  <a:pt x="6096171" y="2828150"/>
                </a:lnTo>
                <a:cubicBezTo>
                  <a:pt x="6098509" y="2828150"/>
                  <a:pt x="6101026" y="2827071"/>
                  <a:pt x="6103724" y="2824913"/>
                </a:cubicBezTo>
                <a:lnTo>
                  <a:pt x="6110198" y="2824913"/>
                </a:lnTo>
                <a:cubicBezTo>
                  <a:pt x="6110198" y="2827071"/>
                  <a:pt x="6113075" y="2828150"/>
                  <a:pt x="6118830" y="2828150"/>
                </a:cubicBezTo>
                <a:lnTo>
                  <a:pt x="6122067" y="2830308"/>
                </a:lnTo>
                <a:cubicBezTo>
                  <a:pt x="6122067" y="2828330"/>
                  <a:pt x="6125664" y="2826891"/>
                  <a:pt x="6132857" y="2825992"/>
                </a:cubicBezTo>
                <a:lnTo>
                  <a:pt x="6141489" y="2828150"/>
                </a:lnTo>
                <a:lnTo>
                  <a:pt x="6149042" y="2824913"/>
                </a:lnTo>
                <a:lnTo>
                  <a:pt x="6149042" y="2827071"/>
                </a:lnTo>
                <a:lnTo>
                  <a:pt x="6147963" y="2828150"/>
                </a:lnTo>
                <a:lnTo>
                  <a:pt x="6147963" y="2829229"/>
                </a:lnTo>
                <a:lnTo>
                  <a:pt x="6153358" y="2828150"/>
                </a:lnTo>
                <a:lnTo>
                  <a:pt x="6158753" y="2829229"/>
                </a:lnTo>
                <a:lnTo>
                  <a:pt x="6166306" y="2827071"/>
                </a:lnTo>
                <a:lnTo>
                  <a:pt x="6183570" y="2828150"/>
                </a:lnTo>
                <a:lnTo>
                  <a:pt x="6198676" y="2828150"/>
                </a:lnTo>
                <a:lnTo>
                  <a:pt x="6205150" y="2829229"/>
                </a:lnTo>
                <a:lnTo>
                  <a:pt x="6219177" y="2827071"/>
                </a:lnTo>
                <a:lnTo>
                  <a:pt x="6223493" y="2829229"/>
                </a:lnTo>
                <a:lnTo>
                  <a:pt x="6224572" y="2828150"/>
                </a:lnTo>
                <a:lnTo>
                  <a:pt x="6226730" y="2828150"/>
                </a:lnTo>
                <a:lnTo>
                  <a:pt x="6229967" y="2829229"/>
                </a:lnTo>
                <a:lnTo>
                  <a:pt x="6235362" y="2828150"/>
                </a:lnTo>
                <a:lnTo>
                  <a:pt x="6259100" y="2828150"/>
                </a:lnTo>
                <a:lnTo>
                  <a:pt x="6269890" y="2829229"/>
                </a:lnTo>
                <a:lnTo>
                  <a:pt x="6272048" y="2827071"/>
                </a:lnTo>
                <a:lnTo>
                  <a:pt x="6277443" y="2827071"/>
                </a:lnTo>
                <a:cubicBezTo>
                  <a:pt x="6277443" y="2822755"/>
                  <a:pt x="6278163" y="2820597"/>
                  <a:pt x="6279601" y="2820597"/>
                </a:cubicBezTo>
                <a:cubicBezTo>
                  <a:pt x="6278882" y="2815382"/>
                  <a:pt x="6277443" y="2812145"/>
                  <a:pt x="6275285" y="2810886"/>
                </a:cubicBezTo>
                <a:lnTo>
                  <a:pt x="6275285" y="2809807"/>
                </a:lnTo>
                <a:lnTo>
                  <a:pt x="6264495" y="2809807"/>
                </a:lnTo>
                <a:lnTo>
                  <a:pt x="6264495" y="2811965"/>
                </a:lnTo>
                <a:lnTo>
                  <a:pt x="6258021" y="2811965"/>
                </a:lnTo>
                <a:cubicBezTo>
                  <a:pt x="6258021" y="2810526"/>
                  <a:pt x="6256223" y="2809807"/>
                  <a:pt x="6252626" y="2809807"/>
                </a:cubicBezTo>
                <a:lnTo>
                  <a:pt x="6252626" y="2805491"/>
                </a:lnTo>
                <a:lnTo>
                  <a:pt x="6250468" y="2805491"/>
                </a:lnTo>
                <a:cubicBezTo>
                  <a:pt x="6249030" y="2805491"/>
                  <a:pt x="6248310" y="2806930"/>
                  <a:pt x="6248310" y="2809807"/>
                </a:cubicBezTo>
                <a:lnTo>
                  <a:pt x="6240757" y="2809807"/>
                </a:lnTo>
                <a:lnTo>
                  <a:pt x="6240757" y="2811965"/>
                </a:lnTo>
                <a:lnTo>
                  <a:pt x="6229967" y="2811965"/>
                </a:lnTo>
                <a:lnTo>
                  <a:pt x="6229967" y="2809807"/>
                </a:lnTo>
                <a:lnTo>
                  <a:pt x="6223493" y="2809807"/>
                </a:lnTo>
                <a:lnTo>
                  <a:pt x="6204071" y="2808728"/>
                </a:lnTo>
                <a:lnTo>
                  <a:pt x="6185728" y="2809807"/>
                </a:lnTo>
                <a:lnTo>
                  <a:pt x="6184649" y="2809807"/>
                </a:lnTo>
                <a:lnTo>
                  <a:pt x="6180333" y="2806570"/>
                </a:lnTo>
                <a:cubicBezTo>
                  <a:pt x="6180333" y="2808188"/>
                  <a:pt x="6174578" y="2809267"/>
                  <a:pt x="6163069" y="2809807"/>
                </a:cubicBezTo>
                <a:lnTo>
                  <a:pt x="6124225" y="2808728"/>
                </a:lnTo>
                <a:cubicBezTo>
                  <a:pt x="6117751" y="2808728"/>
                  <a:pt x="6114514" y="2809807"/>
                  <a:pt x="6114514" y="2811965"/>
                </a:cubicBezTo>
                <a:lnTo>
                  <a:pt x="6106961" y="2811965"/>
                </a:lnTo>
                <a:lnTo>
                  <a:pt x="6106961" y="2809807"/>
                </a:lnTo>
                <a:lnTo>
                  <a:pt x="6100487" y="2809807"/>
                </a:lnTo>
                <a:lnTo>
                  <a:pt x="6100487" y="2811965"/>
                </a:lnTo>
                <a:lnTo>
                  <a:pt x="6095092" y="2811965"/>
                </a:lnTo>
                <a:lnTo>
                  <a:pt x="6095092" y="2809807"/>
                </a:lnTo>
                <a:lnTo>
                  <a:pt x="6088618" y="2809807"/>
                </a:lnTo>
                <a:lnTo>
                  <a:pt x="6086460" y="2807649"/>
                </a:lnTo>
                <a:lnTo>
                  <a:pt x="6086460" y="2806570"/>
                </a:lnTo>
                <a:lnTo>
                  <a:pt x="6087539" y="2805491"/>
                </a:lnTo>
                <a:lnTo>
                  <a:pt x="6086460" y="2804412"/>
                </a:lnTo>
                <a:lnTo>
                  <a:pt x="6086460" y="2799017"/>
                </a:lnTo>
                <a:lnTo>
                  <a:pt x="6087539" y="2794701"/>
                </a:lnTo>
                <a:lnTo>
                  <a:pt x="6085381" y="2786069"/>
                </a:lnTo>
                <a:lnTo>
                  <a:pt x="6085381" y="2774739"/>
                </a:lnTo>
                <a:lnTo>
                  <a:pt x="6086460" y="2767186"/>
                </a:lnTo>
                <a:lnTo>
                  <a:pt x="6085381" y="2766107"/>
                </a:lnTo>
                <a:lnTo>
                  <a:pt x="6087539" y="2763949"/>
                </a:lnTo>
                <a:close/>
                <a:moveTo>
                  <a:pt x="1715307" y="2763679"/>
                </a:moveTo>
                <a:lnTo>
                  <a:pt x="1723938" y="2763679"/>
                </a:lnTo>
                <a:lnTo>
                  <a:pt x="1740123" y="2776752"/>
                </a:lnTo>
                <a:lnTo>
                  <a:pt x="1740123" y="2779864"/>
                </a:lnTo>
                <a:lnTo>
                  <a:pt x="1741202" y="2779864"/>
                </a:lnTo>
                <a:lnTo>
                  <a:pt x="1741202" y="2777623"/>
                </a:lnTo>
                <a:lnTo>
                  <a:pt x="1751991" y="2786338"/>
                </a:lnTo>
                <a:lnTo>
                  <a:pt x="1750913" y="2787417"/>
                </a:lnTo>
                <a:lnTo>
                  <a:pt x="1750913" y="2788496"/>
                </a:lnTo>
                <a:lnTo>
                  <a:pt x="1751991" y="2789575"/>
                </a:lnTo>
                <a:cubicBezTo>
                  <a:pt x="1751991" y="2811515"/>
                  <a:pt x="1745158" y="2826621"/>
                  <a:pt x="1731491" y="2834894"/>
                </a:cubicBezTo>
                <a:lnTo>
                  <a:pt x="1716386" y="2850000"/>
                </a:lnTo>
                <a:lnTo>
                  <a:pt x="1707753" y="2852158"/>
                </a:lnTo>
                <a:cubicBezTo>
                  <a:pt x="1702717" y="2850360"/>
                  <a:pt x="1700200" y="2848921"/>
                  <a:pt x="1700200" y="2847842"/>
                </a:cubicBezTo>
                <a:lnTo>
                  <a:pt x="1700200" y="2846763"/>
                </a:lnTo>
                <a:cubicBezTo>
                  <a:pt x="1711709" y="2837052"/>
                  <a:pt x="1717464" y="2829858"/>
                  <a:pt x="1717464" y="2825183"/>
                </a:cubicBezTo>
                <a:cubicBezTo>
                  <a:pt x="1713149" y="2821766"/>
                  <a:pt x="1708472" y="2819608"/>
                  <a:pt x="1703437" y="2818709"/>
                </a:cubicBezTo>
                <a:lnTo>
                  <a:pt x="1703437" y="2817630"/>
                </a:lnTo>
                <a:lnTo>
                  <a:pt x="1704516" y="2816551"/>
                </a:lnTo>
                <a:lnTo>
                  <a:pt x="1704516" y="2815472"/>
                </a:lnTo>
                <a:cubicBezTo>
                  <a:pt x="1695883" y="2815472"/>
                  <a:pt x="1691568" y="2808998"/>
                  <a:pt x="1691568" y="2796049"/>
                </a:cubicBezTo>
                <a:lnTo>
                  <a:pt x="1691568" y="2784180"/>
                </a:lnTo>
                <a:cubicBezTo>
                  <a:pt x="1691568" y="2782562"/>
                  <a:pt x="1693366" y="2781483"/>
                  <a:pt x="1696964" y="2780943"/>
                </a:cubicBezTo>
                <a:lnTo>
                  <a:pt x="1695883" y="2779864"/>
                </a:lnTo>
                <a:lnTo>
                  <a:pt x="1695883" y="2778785"/>
                </a:lnTo>
                <a:cubicBezTo>
                  <a:pt x="1699480" y="2773031"/>
                  <a:pt x="1705954" y="2768715"/>
                  <a:pt x="1715307" y="2765837"/>
                </a:cubicBezTo>
                <a:close/>
                <a:moveTo>
                  <a:pt x="7135763" y="2763638"/>
                </a:moveTo>
                <a:lnTo>
                  <a:pt x="7135763" y="2764717"/>
                </a:lnTo>
                <a:lnTo>
                  <a:pt x="7140214" y="2764717"/>
                </a:lnTo>
                <a:lnTo>
                  <a:pt x="7140214" y="2763638"/>
                </a:lnTo>
                <a:close/>
                <a:moveTo>
                  <a:pt x="8109587" y="2763140"/>
                </a:moveTo>
                <a:lnTo>
                  <a:pt x="8109587" y="2764219"/>
                </a:lnTo>
                <a:lnTo>
                  <a:pt x="8111745" y="2764219"/>
                </a:lnTo>
                <a:lnTo>
                  <a:pt x="8111745" y="2763140"/>
                </a:lnTo>
                <a:close/>
                <a:moveTo>
                  <a:pt x="8100955" y="2763140"/>
                </a:moveTo>
                <a:lnTo>
                  <a:pt x="8100955" y="2765298"/>
                </a:lnTo>
                <a:lnTo>
                  <a:pt x="8102034" y="2764219"/>
                </a:lnTo>
                <a:lnTo>
                  <a:pt x="8103113" y="2764219"/>
                </a:lnTo>
                <a:lnTo>
                  <a:pt x="8108508" y="2765298"/>
                </a:lnTo>
                <a:lnTo>
                  <a:pt x="8106350" y="2763140"/>
                </a:lnTo>
                <a:close/>
                <a:moveTo>
                  <a:pt x="688660" y="2762735"/>
                </a:moveTo>
                <a:lnTo>
                  <a:pt x="688660" y="2763814"/>
                </a:lnTo>
                <a:lnTo>
                  <a:pt x="691762" y="2764758"/>
                </a:lnTo>
                <a:lnTo>
                  <a:pt x="691762" y="2762735"/>
                </a:lnTo>
                <a:close/>
                <a:moveTo>
                  <a:pt x="4706135" y="2762284"/>
                </a:moveTo>
                <a:cubicBezTo>
                  <a:pt x="4702898" y="2763723"/>
                  <a:pt x="4701099" y="2765162"/>
                  <a:pt x="4700740" y="2766600"/>
                </a:cubicBezTo>
                <a:lnTo>
                  <a:pt x="4700740" y="2769837"/>
                </a:lnTo>
                <a:lnTo>
                  <a:pt x="4702898" y="2769837"/>
                </a:lnTo>
                <a:lnTo>
                  <a:pt x="4708293" y="2764442"/>
                </a:lnTo>
                <a:close/>
                <a:moveTo>
                  <a:pt x="9147291" y="2761707"/>
                </a:moveTo>
                <a:lnTo>
                  <a:pt x="9147291" y="2762786"/>
                </a:lnTo>
                <a:lnTo>
                  <a:pt x="9154844" y="2776948"/>
                </a:lnTo>
                <a:lnTo>
                  <a:pt x="9155923" y="2776948"/>
                </a:lnTo>
                <a:cubicBezTo>
                  <a:pt x="9159520" y="2775420"/>
                  <a:pt x="9161318" y="2772857"/>
                  <a:pt x="9161318" y="2769260"/>
                </a:cubicBezTo>
                <a:lnTo>
                  <a:pt x="9157002" y="2769260"/>
                </a:lnTo>
                <a:lnTo>
                  <a:pt x="9153765" y="2771418"/>
                </a:lnTo>
                <a:lnTo>
                  <a:pt x="9148370" y="2761707"/>
                </a:lnTo>
                <a:close/>
                <a:moveTo>
                  <a:pt x="2212578" y="2761707"/>
                </a:moveTo>
                <a:cubicBezTo>
                  <a:pt x="2212578" y="2763146"/>
                  <a:pt x="2211499" y="2763865"/>
                  <a:pt x="2209341" y="2763865"/>
                </a:cubicBezTo>
                <a:lnTo>
                  <a:pt x="2209341" y="2764944"/>
                </a:lnTo>
                <a:lnTo>
                  <a:pt x="2211499" y="2764944"/>
                </a:lnTo>
                <a:cubicBezTo>
                  <a:pt x="2211499" y="2763506"/>
                  <a:pt x="2212578" y="2762786"/>
                  <a:pt x="2214736" y="2762786"/>
                </a:cubicBezTo>
                <a:lnTo>
                  <a:pt x="2214736" y="2761707"/>
                </a:lnTo>
                <a:close/>
                <a:moveTo>
                  <a:pt x="4198613" y="2759549"/>
                </a:moveTo>
                <a:lnTo>
                  <a:pt x="4200771" y="2759549"/>
                </a:lnTo>
                <a:lnTo>
                  <a:pt x="4200771" y="2761707"/>
                </a:lnTo>
                <a:lnTo>
                  <a:pt x="4207245" y="2761707"/>
                </a:lnTo>
                <a:lnTo>
                  <a:pt x="4210482" y="2759549"/>
                </a:lnTo>
                <a:cubicBezTo>
                  <a:pt x="4216056" y="2763506"/>
                  <a:pt x="4223969" y="2766383"/>
                  <a:pt x="4234220" y="2768181"/>
                </a:cubicBezTo>
                <a:lnTo>
                  <a:pt x="4234220" y="2773576"/>
                </a:lnTo>
                <a:lnTo>
                  <a:pt x="4237457" y="2770339"/>
                </a:lnTo>
                <a:cubicBezTo>
                  <a:pt x="4243571" y="2772138"/>
                  <a:pt x="4251843" y="2777533"/>
                  <a:pt x="4262274" y="2786524"/>
                </a:cubicBezTo>
                <a:lnTo>
                  <a:pt x="4263353" y="2785445"/>
                </a:lnTo>
                <a:lnTo>
                  <a:pt x="4265511" y="2788682"/>
                </a:lnTo>
                <a:lnTo>
                  <a:pt x="4264432" y="2791919"/>
                </a:lnTo>
                <a:lnTo>
                  <a:pt x="4266590" y="2810263"/>
                </a:lnTo>
                <a:cubicBezTo>
                  <a:pt x="4261015" y="2823930"/>
                  <a:pt x="4253821" y="2830764"/>
                  <a:pt x="4245010" y="2830764"/>
                </a:cubicBezTo>
                <a:lnTo>
                  <a:pt x="4243931" y="2829685"/>
                </a:lnTo>
                <a:lnTo>
                  <a:pt x="4242852" y="2829685"/>
                </a:lnTo>
                <a:lnTo>
                  <a:pt x="4240694" y="2831843"/>
                </a:lnTo>
                <a:cubicBezTo>
                  <a:pt x="4227026" y="2827167"/>
                  <a:pt x="4220193" y="2819254"/>
                  <a:pt x="4220193" y="2808105"/>
                </a:cubicBezTo>
                <a:cubicBezTo>
                  <a:pt x="4218574" y="2794977"/>
                  <a:pt x="4211021" y="2781669"/>
                  <a:pt x="4197534" y="2768181"/>
                </a:cubicBezTo>
                <a:lnTo>
                  <a:pt x="4197534" y="2767102"/>
                </a:lnTo>
                <a:lnTo>
                  <a:pt x="4199692" y="2764944"/>
                </a:lnTo>
                <a:lnTo>
                  <a:pt x="4199692" y="2762786"/>
                </a:lnTo>
                <a:lnTo>
                  <a:pt x="4196455" y="2764944"/>
                </a:lnTo>
                <a:lnTo>
                  <a:pt x="4195376" y="2764944"/>
                </a:lnTo>
                <a:lnTo>
                  <a:pt x="4195376" y="2762786"/>
                </a:lnTo>
                <a:close/>
                <a:moveTo>
                  <a:pt x="7194434" y="2759321"/>
                </a:moveTo>
                <a:lnTo>
                  <a:pt x="7194434" y="2760400"/>
                </a:lnTo>
                <a:lnTo>
                  <a:pt x="7192276" y="2763638"/>
                </a:lnTo>
                <a:lnTo>
                  <a:pt x="7194434" y="2763638"/>
                </a:lnTo>
                <a:lnTo>
                  <a:pt x="7197806" y="2761479"/>
                </a:lnTo>
                <a:lnTo>
                  <a:pt x="7198885" y="2762558"/>
                </a:lnTo>
                <a:lnTo>
                  <a:pt x="7199964" y="2762558"/>
                </a:lnTo>
                <a:lnTo>
                  <a:pt x="7199964" y="2760400"/>
                </a:lnTo>
                <a:close/>
                <a:moveTo>
                  <a:pt x="2225526" y="2757391"/>
                </a:moveTo>
                <a:lnTo>
                  <a:pt x="2225526" y="2758470"/>
                </a:lnTo>
                <a:lnTo>
                  <a:pt x="2227684" y="2758470"/>
                </a:lnTo>
                <a:lnTo>
                  <a:pt x="2227684" y="2757391"/>
                </a:lnTo>
                <a:close/>
                <a:moveTo>
                  <a:pt x="5651635" y="2755587"/>
                </a:moveTo>
                <a:lnTo>
                  <a:pt x="5662290" y="2755587"/>
                </a:lnTo>
                <a:lnTo>
                  <a:pt x="5665527" y="2757610"/>
                </a:lnTo>
                <a:lnTo>
                  <a:pt x="5672945" y="2755587"/>
                </a:lnTo>
                <a:cubicBezTo>
                  <a:pt x="5687962" y="2756846"/>
                  <a:pt x="5695470" y="2758599"/>
                  <a:pt x="5695470" y="2760847"/>
                </a:cubicBezTo>
                <a:lnTo>
                  <a:pt x="5695470" y="2761926"/>
                </a:lnTo>
                <a:cubicBezTo>
                  <a:pt x="5695470" y="2764084"/>
                  <a:pt x="5692233" y="2765882"/>
                  <a:pt x="5685759" y="2767321"/>
                </a:cubicBezTo>
                <a:lnTo>
                  <a:pt x="5672945" y="2766242"/>
                </a:lnTo>
                <a:lnTo>
                  <a:pt x="5664448" y="2768400"/>
                </a:lnTo>
                <a:lnTo>
                  <a:pt x="5651635" y="2768400"/>
                </a:lnTo>
                <a:cubicBezTo>
                  <a:pt x="5647949" y="2768400"/>
                  <a:pt x="5645835" y="2767321"/>
                  <a:pt x="5645296" y="2765163"/>
                </a:cubicBezTo>
                <a:cubicBezTo>
                  <a:pt x="5645296" y="2761207"/>
                  <a:pt x="5647409" y="2758015"/>
                  <a:pt x="5651635" y="2755587"/>
                </a:cubicBezTo>
                <a:close/>
                <a:moveTo>
                  <a:pt x="5165962" y="2754912"/>
                </a:moveTo>
                <a:lnTo>
                  <a:pt x="5167041" y="2759228"/>
                </a:lnTo>
                <a:lnTo>
                  <a:pt x="5168121" y="2759228"/>
                </a:lnTo>
                <a:lnTo>
                  <a:pt x="5168121" y="2754912"/>
                </a:lnTo>
                <a:close/>
                <a:moveTo>
                  <a:pt x="2220131" y="2754154"/>
                </a:moveTo>
                <a:lnTo>
                  <a:pt x="2228763" y="2754154"/>
                </a:lnTo>
                <a:lnTo>
                  <a:pt x="2244950" y="2767227"/>
                </a:lnTo>
                <a:lnTo>
                  <a:pt x="2244950" y="2770339"/>
                </a:lnTo>
                <a:lnTo>
                  <a:pt x="2246027" y="2770339"/>
                </a:lnTo>
                <a:lnTo>
                  <a:pt x="2246027" y="2768098"/>
                </a:lnTo>
                <a:lnTo>
                  <a:pt x="2256818" y="2776813"/>
                </a:lnTo>
                <a:lnTo>
                  <a:pt x="2255738" y="2777892"/>
                </a:lnTo>
                <a:lnTo>
                  <a:pt x="2255738" y="2778971"/>
                </a:lnTo>
                <a:lnTo>
                  <a:pt x="2256818" y="2780050"/>
                </a:lnTo>
                <a:cubicBezTo>
                  <a:pt x="2256818" y="2801990"/>
                  <a:pt x="2249983" y="2817096"/>
                  <a:pt x="2236316" y="2825369"/>
                </a:cubicBezTo>
                <a:lnTo>
                  <a:pt x="2221211" y="2840475"/>
                </a:lnTo>
                <a:lnTo>
                  <a:pt x="2212578" y="2842633"/>
                </a:lnTo>
                <a:cubicBezTo>
                  <a:pt x="2207541" y="2840835"/>
                  <a:pt x="2205026" y="2839396"/>
                  <a:pt x="2205026" y="2838317"/>
                </a:cubicBezTo>
                <a:lnTo>
                  <a:pt x="2205026" y="2837238"/>
                </a:lnTo>
                <a:cubicBezTo>
                  <a:pt x="2216533" y="2827527"/>
                  <a:pt x="2222290" y="2820333"/>
                  <a:pt x="2222290" y="2815658"/>
                </a:cubicBezTo>
                <a:cubicBezTo>
                  <a:pt x="2217973" y="2812241"/>
                  <a:pt x="2213296" y="2810083"/>
                  <a:pt x="2208262" y="2809184"/>
                </a:cubicBezTo>
                <a:lnTo>
                  <a:pt x="2208262" y="2808105"/>
                </a:lnTo>
                <a:lnTo>
                  <a:pt x="2209341" y="2807026"/>
                </a:lnTo>
                <a:lnTo>
                  <a:pt x="2209341" y="2805947"/>
                </a:lnTo>
                <a:cubicBezTo>
                  <a:pt x="2200709" y="2805947"/>
                  <a:pt x="2196393" y="2799473"/>
                  <a:pt x="2196393" y="2786524"/>
                </a:cubicBezTo>
                <a:lnTo>
                  <a:pt x="2196393" y="2774655"/>
                </a:lnTo>
                <a:cubicBezTo>
                  <a:pt x="2196393" y="2773037"/>
                  <a:pt x="2198192" y="2771958"/>
                  <a:pt x="2201788" y="2771418"/>
                </a:cubicBezTo>
                <a:lnTo>
                  <a:pt x="2200709" y="2770339"/>
                </a:lnTo>
                <a:lnTo>
                  <a:pt x="2200709" y="2769260"/>
                </a:lnTo>
                <a:cubicBezTo>
                  <a:pt x="2204305" y="2763506"/>
                  <a:pt x="2210779" y="2759190"/>
                  <a:pt x="2220131" y="2756312"/>
                </a:cubicBezTo>
                <a:close/>
                <a:moveTo>
                  <a:pt x="8255522" y="2748034"/>
                </a:moveTo>
                <a:cubicBezTo>
                  <a:pt x="8260558" y="2749473"/>
                  <a:pt x="8263076" y="2752350"/>
                  <a:pt x="8263076" y="2756666"/>
                </a:cubicBezTo>
                <a:cubicBezTo>
                  <a:pt x="8261996" y="2759543"/>
                  <a:pt x="8260918" y="2760982"/>
                  <a:pt x="8259838" y="2760982"/>
                </a:cubicBezTo>
                <a:lnTo>
                  <a:pt x="8256602" y="2759903"/>
                </a:lnTo>
                <a:lnTo>
                  <a:pt x="8254444" y="2762061"/>
                </a:lnTo>
                <a:cubicBezTo>
                  <a:pt x="8251566" y="2756306"/>
                  <a:pt x="8249048" y="2753429"/>
                  <a:pt x="8246890" y="2753429"/>
                </a:cubicBezTo>
                <a:lnTo>
                  <a:pt x="8246890" y="2749113"/>
                </a:lnTo>
                <a:lnTo>
                  <a:pt x="8249048" y="2749113"/>
                </a:lnTo>
                <a:close/>
                <a:moveTo>
                  <a:pt x="6079986" y="2747764"/>
                </a:moveTo>
                <a:lnTo>
                  <a:pt x="6081065" y="2747764"/>
                </a:lnTo>
                <a:cubicBezTo>
                  <a:pt x="6081065" y="2749562"/>
                  <a:pt x="6082504" y="2750641"/>
                  <a:pt x="6085381" y="2751001"/>
                </a:cubicBezTo>
                <a:lnTo>
                  <a:pt x="6100487" y="2749922"/>
                </a:lnTo>
                <a:lnTo>
                  <a:pt x="6101566" y="2749922"/>
                </a:lnTo>
                <a:lnTo>
                  <a:pt x="6105882" y="2752080"/>
                </a:lnTo>
                <a:lnTo>
                  <a:pt x="6105882" y="2788227"/>
                </a:lnTo>
                <a:lnTo>
                  <a:pt x="6133936" y="2792543"/>
                </a:lnTo>
                <a:lnTo>
                  <a:pt x="6138252" y="2791464"/>
                </a:lnTo>
                <a:lnTo>
                  <a:pt x="6140410" y="2791464"/>
                </a:lnTo>
                <a:lnTo>
                  <a:pt x="6142568" y="2793622"/>
                </a:lnTo>
                <a:lnTo>
                  <a:pt x="6151200" y="2788227"/>
                </a:lnTo>
                <a:lnTo>
                  <a:pt x="6156595" y="2788227"/>
                </a:lnTo>
                <a:cubicBezTo>
                  <a:pt x="6156595" y="2790385"/>
                  <a:pt x="6158393" y="2791464"/>
                  <a:pt x="6161990" y="2791464"/>
                </a:cubicBezTo>
                <a:lnTo>
                  <a:pt x="6165227" y="2789306"/>
                </a:lnTo>
                <a:lnTo>
                  <a:pt x="6167385" y="2791464"/>
                </a:lnTo>
                <a:lnTo>
                  <a:pt x="6185728" y="2791464"/>
                </a:lnTo>
                <a:cubicBezTo>
                  <a:pt x="6189325" y="2791464"/>
                  <a:pt x="6191123" y="2790385"/>
                  <a:pt x="6191123" y="2788227"/>
                </a:cubicBezTo>
                <a:lnTo>
                  <a:pt x="6193281" y="2788227"/>
                </a:lnTo>
                <a:cubicBezTo>
                  <a:pt x="6195259" y="2790385"/>
                  <a:pt x="6204251" y="2791464"/>
                  <a:pt x="6220256" y="2791464"/>
                </a:cubicBezTo>
                <a:lnTo>
                  <a:pt x="6224572" y="2790385"/>
                </a:lnTo>
                <a:lnTo>
                  <a:pt x="6224572" y="2792543"/>
                </a:lnTo>
                <a:lnTo>
                  <a:pt x="6229967" y="2791464"/>
                </a:lnTo>
                <a:lnTo>
                  <a:pt x="6261258" y="2791464"/>
                </a:lnTo>
                <a:lnTo>
                  <a:pt x="6265574" y="2792543"/>
                </a:lnTo>
                <a:lnTo>
                  <a:pt x="6269890" y="2791464"/>
                </a:lnTo>
                <a:lnTo>
                  <a:pt x="6270969" y="2791464"/>
                </a:lnTo>
                <a:lnTo>
                  <a:pt x="6276364" y="2792543"/>
                </a:lnTo>
                <a:lnTo>
                  <a:pt x="6276364" y="2790385"/>
                </a:lnTo>
                <a:lnTo>
                  <a:pt x="6284996" y="2790385"/>
                </a:lnTo>
                <a:lnTo>
                  <a:pt x="6287154" y="2792543"/>
                </a:lnTo>
                <a:lnTo>
                  <a:pt x="6287154" y="2793622"/>
                </a:lnTo>
                <a:lnTo>
                  <a:pt x="6293628" y="2791464"/>
                </a:lnTo>
                <a:lnTo>
                  <a:pt x="6295786" y="2793622"/>
                </a:lnTo>
                <a:lnTo>
                  <a:pt x="6295786" y="2800096"/>
                </a:lnTo>
                <a:lnTo>
                  <a:pt x="6297944" y="2800096"/>
                </a:lnTo>
                <a:lnTo>
                  <a:pt x="6297944" y="2818439"/>
                </a:lnTo>
                <a:lnTo>
                  <a:pt x="6296865" y="2818439"/>
                </a:lnTo>
                <a:lnTo>
                  <a:pt x="6293628" y="2817360"/>
                </a:lnTo>
                <a:lnTo>
                  <a:pt x="6291470" y="2820597"/>
                </a:lnTo>
                <a:cubicBezTo>
                  <a:pt x="6294348" y="2820597"/>
                  <a:pt x="6295786" y="2821316"/>
                  <a:pt x="6295786" y="2822755"/>
                </a:cubicBezTo>
                <a:lnTo>
                  <a:pt x="6295786" y="2828150"/>
                </a:lnTo>
                <a:lnTo>
                  <a:pt x="6297944" y="2828150"/>
                </a:lnTo>
                <a:lnTo>
                  <a:pt x="6297944" y="2836782"/>
                </a:lnTo>
                <a:lnTo>
                  <a:pt x="6295786" y="2836782"/>
                </a:lnTo>
                <a:lnTo>
                  <a:pt x="6295786" y="2843256"/>
                </a:lnTo>
                <a:lnTo>
                  <a:pt x="6293628" y="2845414"/>
                </a:lnTo>
                <a:lnTo>
                  <a:pt x="6287154" y="2845414"/>
                </a:lnTo>
                <a:lnTo>
                  <a:pt x="6260179" y="2846493"/>
                </a:lnTo>
                <a:lnTo>
                  <a:pt x="6260179" y="2848651"/>
                </a:lnTo>
                <a:lnTo>
                  <a:pt x="6252626" y="2848651"/>
                </a:lnTo>
                <a:lnTo>
                  <a:pt x="6252626" y="2846493"/>
                </a:lnTo>
                <a:lnTo>
                  <a:pt x="6251547" y="2846493"/>
                </a:lnTo>
                <a:cubicBezTo>
                  <a:pt x="6243815" y="2846493"/>
                  <a:pt x="6238060" y="2845414"/>
                  <a:pt x="6234283" y="2843256"/>
                </a:cubicBezTo>
                <a:cubicBezTo>
                  <a:pt x="6234283" y="2845414"/>
                  <a:pt x="6229608" y="2846493"/>
                  <a:pt x="6220256" y="2846493"/>
                </a:cubicBezTo>
                <a:lnTo>
                  <a:pt x="6220256" y="2848651"/>
                </a:lnTo>
                <a:lnTo>
                  <a:pt x="6209466" y="2848651"/>
                </a:lnTo>
                <a:lnTo>
                  <a:pt x="6209466" y="2846493"/>
                </a:lnTo>
                <a:lnTo>
                  <a:pt x="6201913" y="2846493"/>
                </a:lnTo>
                <a:lnTo>
                  <a:pt x="6201913" y="2848651"/>
                </a:lnTo>
                <a:lnTo>
                  <a:pt x="6188965" y="2848651"/>
                </a:lnTo>
                <a:lnTo>
                  <a:pt x="6188965" y="2846493"/>
                </a:lnTo>
                <a:lnTo>
                  <a:pt x="6160911" y="2846493"/>
                </a:lnTo>
                <a:lnTo>
                  <a:pt x="6160911" y="2843256"/>
                </a:lnTo>
                <a:lnTo>
                  <a:pt x="6158753" y="2843256"/>
                </a:lnTo>
                <a:lnTo>
                  <a:pt x="6158753" y="2846493"/>
                </a:lnTo>
                <a:lnTo>
                  <a:pt x="6153358" y="2846493"/>
                </a:lnTo>
                <a:lnTo>
                  <a:pt x="6132857" y="2844335"/>
                </a:lnTo>
                <a:cubicBezTo>
                  <a:pt x="6126383" y="2845414"/>
                  <a:pt x="6123146" y="2846853"/>
                  <a:pt x="6123146" y="2848651"/>
                </a:cubicBezTo>
                <a:lnTo>
                  <a:pt x="6120988" y="2848651"/>
                </a:lnTo>
                <a:cubicBezTo>
                  <a:pt x="6120988" y="2846493"/>
                  <a:pt x="6118470" y="2845414"/>
                  <a:pt x="6113435" y="2845414"/>
                </a:cubicBezTo>
                <a:lnTo>
                  <a:pt x="6091855" y="2846493"/>
                </a:lnTo>
                <a:lnTo>
                  <a:pt x="6091855" y="2848651"/>
                </a:lnTo>
                <a:lnTo>
                  <a:pt x="6088618" y="2848651"/>
                </a:lnTo>
                <a:lnTo>
                  <a:pt x="6088618" y="2846493"/>
                </a:lnTo>
                <a:lnTo>
                  <a:pt x="6084302" y="2846493"/>
                </a:lnTo>
                <a:lnTo>
                  <a:pt x="6084302" y="2848651"/>
                </a:lnTo>
                <a:lnTo>
                  <a:pt x="6076749" y="2848651"/>
                </a:lnTo>
                <a:cubicBezTo>
                  <a:pt x="6076749" y="2846493"/>
                  <a:pt x="6074231" y="2845414"/>
                  <a:pt x="6069196" y="2845414"/>
                </a:cubicBezTo>
                <a:lnTo>
                  <a:pt x="6064880" y="2846493"/>
                </a:lnTo>
                <a:lnTo>
                  <a:pt x="6054090" y="2844335"/>
                </a:lnTo>
                <a:lnTo>
                  <a:pt x="6053011" y="2845414"/>
                </a:lnTo>
                <a:lnTo>
                  <a:pt x="6051932" y="2844335"/>
                </a:lnTo>
                <a:lnTo>
                  <a:pt x="6053011" y="2833545"/>
                </a:lnTo>
                <a:cubicBezTo>
                  <a:pt x="6053011" y="2817540"/>
                  <a:pt x="6051932" y="2806030"/>
                  <a:pt x="6049774" y="2799017"/>
                </a:cubicBezTo>
                <a:lnTo>
                  <a:pt x="6051932" y="2760712"/>
                </a:lnTo>
                <a:lnTo>
                  <a:pt x="6050853" y="2752080"/>
                </a:lnTo>
                <a:lnTo>
                  <a:pt x="6054090" y="2749922"/>
                </a:lnTo>
                <a:lnTo>
                  <a:pt x="6057327" y="2749922"/>
                </a:lnTo>
                <a:lnTo>
                  <a:pt x="6071354" y="2751001"/>
                </a:lnTo>
                <a:cubicBezTo>
                  <a:pt x="6077108" y="2750462"/>
                  <a:pt x="6079986" y="2749742"/>
                  <a:pt x="6079986" y="2748843"/>
                </a:cubicBezTo>
                <a:close/>
                <a:moveTo>
                  <a:pt x="7213991" y="2747318"/>
                </a:moveTo>
                <a:lnTo>
                  <a:pt x="7216284" y="2747318"/>
                </a:lnTo>
                <a:lnTo>
                  <a:pt x="7217362" y="2748397"/>
                </a:lnTo>
                <a:lnTo>
                  <a:pt x="7218442" y="2747318"/>
                </a:lnTo>
                <a:lnTo>
                  <a:pt x="7219520" y="2747318"/>
                </a:lnTo>
                <a:cubicBezTo>
                  <a:pt x="7236155" y="2756579"/>
                  <a:pt x="7247755" y="2761659"/>
                  <a:pt x="7254318" y="2762558"/>
                </a:cubicBezTo>
                <a:lnTo>
                  <a:pt x="7254318" y="2763638"/>
                </a:lnTo>
                <a:lnTo>
                  <a:pt x="7260792" y="2761479"/>
                </a:lnTo>
                <a:lnTo>
                  <a:pt x="7261872" y="2761479"/>
                </a:lnTo>
                <a:lnTo>
                  <a:pt x="7273876" y="2777799"/>
                </a:lnTo>
                <a:lnTo>
                  <a:pt x="7273876" y="2778878"/>
                </a:lnTo>
                <a:lnTo>
                  <a:pt x="7271718" y="2781036"/>
                </a:lnTo>
                <a:lnTo>
                  <a:pt x="7267266" y="2779957"/>
                </a:lnTo>
                <a:lnTo>
                  <a:pt x="7267266" y="2781036"/>
                </a:lnTo>
                <a:lnTo>
                  <a:pt x="7268346" y="2782115"/>
                </a:lnTo>
                <a:lnTo>
                  <a:pt x="7268346" y="2783194"/>
                </a:lnTo>
                <a:cubicBezTo>
                  <a:pt x="7271852" y="2781036"/>
                  <a:pt x="7278012" y="2779598"/>
                  <a:pt x="7286824" y="2778878"/>
                </a:cubicBezTo>
                <a:cubicBezTo>
                  <a:pt x="7290510" y="2782835"/>
                  <a:pt x="7292354" y="2786431"/>
                  <a:pt x="7292354" y="2789668"/>
                </a:cubicBezTo>
                <a:lnTo>
                  <a:pt x="7300986" y="2805988"/>
                </a:lnTo>
                <a:lnTo>
                  <a:pt x="7300986" y="2809225"/>
                </a:lnTo>
                <a:lnTo>
                  <a:pt x="7298828" y="2815834"/>
                </a:lnTo>
                <a:lnTo>
                  <a:pt x="7300986" y="2822308"/>
                </a:lnTo>
                <a:cubicBezTo>
                  <a:pt x="7299187" y="2827883"/>
                  <a:pt x="7294826" y="2833323"/>
                  <a:pt x="7287902" y="2838628"/>
                </a:cubicBezTo>
                <a:cubicBezTo>
                  <a:pt x="7265513" y="2838628"/>
                  <a:pt x="7254318" y="2835346"/>
                  <a:pt x="7254318" y="2828782"/>
                </a:cubicBezTo>
                <a:cubicBezTo>
                  <a:pt x="7244877" y="2820150"/>
                  <a:pt x="7240156" y="2809270"/>
                  <a:pt x="7240156" y="2796142"/>
                </a:cubicBezTo>
                <a:lnTo>
                  <a:pt x="7241236" y="2796142"/>
                </a:lnTo>
                <a:lnTo>
                  <a:pt x="7232469" y="2779957"/>
                </a:lnTo>
                <a:cubicBezTo>
                  <a:pt x="7232469" y="2777710"/>
                  <a:pt x="7230311" y="2775866"/>
                  <a:pt x="7225995" y="2774428"/>
                </a:cubicBezTo>
                <a:cubicBezTo>
                  <a:pt x="7222398" y="2767954"/>
                  <a:pt x="7220240" y="2761794"/>
                  <a:pt x="7219520" y="2755950"/>
                </a:cubicBezTo>
                <a:cubicBezTo>
                  <a:pt x="7215115" y="2755950"/>
                  <a:pt x="7212912" y="2753432"/>
                  <a:pt x="7212912" y="2748397"/>
                </a:cubicBezTo>
                <a:close/>
                <a:moveTo>
                  <a:pt x="1059151" y="2745201"/>
                </a:moveTo>
                <a:lnTo>
                  <a:pt x="1081675" y="2752620"/>
                </a:lnTo>
                <a:lnTo>
                  <a:pt x="1088014" y="2750462"/>
                </a:lnTo>
                <a:lnTo>
                  <a:pt x="1089092" y="2750462"/>
                </a:lnTo>
                <a:cubicBezTo>
                  <a:pt x="1102670" y="2761611"/>
                  <a:pt x="1109460" y="2768400"/>
                  <a:pt x="1109460" y="2770828"/>
                </a:cubicBezTo>
                <a:lnTo>
                  <a:pt x="1108380" y="2785934"/>
                </a:lnTo>
                <a:lnTo>
                  <a:pt x="1108380" y="2787013"/>
                </a:lnTo>
                <a:cubicBezTo>
                  <a:pt x="1104874" y="2789980"/>
                  <a:pt x="1103121" y="2793532"/>
                  <a:pt x="1103121" y="2797668"/>
                </a:cubicBezTo>
                <a:cubicBezTo>
                  <a:pt x="1100062" y="2800545"/>
                  <a:pt x="1096465" y="2801984"/>
                  <a:pt x="1092329" y="2801984"/>
                </a:cubicBezTo>
                <a:lnTo>
                  <a:pt x="1091250" y="2801984"/>
                </a:lnTo>
                <a:lnTo>
                  <a:pt x="1090172" y="2800905"/>
                </a:lnTo>
                <a:lnTo>
                  <a:pt x="1082753" y="2803063"/>
                </a:lnTo>
                <a:cubicBezTo>
                  <a:pt x="1081315" y="2801444"/>
                  <a:pt x="1080595" y="2798927"/>
                  <a:pt x="1080595" y="2795510"/>
                </a:cubicBezTo>
                <a:lnTo>
                  <a:pt x="1070884" y="2795510"/>
                </a:lnTo>
                <a:cubicBezTo>
                  <a:pt x="1069445" y="2795510"/>
                  <a:pt x="1068008" y="2791958"/>
                  <a:pt x="1066567" y="2784855"/>
                </a:cubicBezTo>
                <a:lnTo>
                  <a:pt x="1067646" y="2780539"/>
                </a:lnTo>
                <a:lnTo>
                  <a:pt x="1067646" y="2777302"/>
                </a:lnTo>
                <a:cubicBezTo>
                  <a:pt x="1063422" y="2766422"/>
                  <a:pt x="1060229" y="2759993"/>
                  <a:pt x="1058071" y="2758015"/>
                </a:cubicBezTo>
                <a:cubicBezTo>
                  <a:pt x="1054474" y="2758015"/>
                  <a:pt x="1052677" y="2756576"/>
                  <a:pt x="1052677" y="2753699"/>
                </a:cubicBezTo>
                <a:cubicBezTo>
                  <a:pt x="1054474" y="2748034"/>
                  <a:pt x="1056633" y="2745201"/>
                  <a:pt x="1059151" y="2745201"/>
                </a:cubicBezTo>
                <a:close/>
                <a:moveTo>
                  <a:pt x="7101100" y="2745160"/>
                </a:moveTo>
                <a:lnTo>
                  <a:pt x="7115127" y="2749476"/>
                </a:lnTo>
                <a:lnTo>
                  <a:pt x="7118364" y="2749476"/>
                </a:lnTo>
                <a:lnTo>
                  <a:pt x="7124973" y="2747318"/>
                </a:lnTo>
                <a:cubicBezTo>
                  <a:pt x="7132346" y="2750195"/>
                  <a:pt x="7136662" y="2753792"/>
                  <a:pt x="7137921" y="2758108"/>
                </a:cubicBezTo>
                <a:lnTo>
                  <a:pt x="7139135" y="2757029"/>
                </a:lnTo>
                <a:lnTo>
                  <a:pt x="7140214" y="2757029"/>
                </a:lnTo>
                <a:cubicBezTo>
                  <a:pt x="7147407" y="2758557"/>
                  <a:pt x="7151004" y="2760400"/>
                  <a:pt x="7151004" y="2762558"/>
                </a:cubicBezTo>
                <a:lnTo>
                  <a:pt x="7148846" y="2764717"/>
                </a:lnTo>
                <a:lnTo>
                  <a:pt x="7141293" y="2762558"/>
                </a:lnTo>
                <a:cubicBezTo>
                  <a:pt x="7141293" y="2764177"/>
                  <a:pt x="7144170" y="2765256"/>
                  <a:pt x="7149925" y="2765796"/>
                </a:cubicBezTo>
                <a:lnTo>
                  <a:pt x="7153162" y="2764717"/>
                </a:lnTo>
                <a:lnTo>
                  <a:pt x="7155320" y="2767954"/>
                </a:lnTo>
                <a:lnTo>
                  <a:pt x="7155320" y="2770112"/>
                </a:lnTo>
                <a:cubicBezTo>
                  <a:pt x="7134909" y="2789714"/>
                  <a:pt x="7123355" y="2799514"/>
                  <a:pt x="7120657" y="2799514"/>
                </a:cubicBezTo>
                <a:cubicBezTo>
                  <a:pt x="7116791" y="2802392"/>
                  <a:pt x="7109867" y="2810349"/>
                  <a:pt x="7099886" y="2823387"/>
                </a:cubicBezTo>
                <a:lnTo>
                  <a:pt x="7095570" y="2824466"/>
                </a:lnTo>
                <a:lnTo>
                  <a:pt x="7090175" y="2823387"/>
                </a:lnTo>
                <a:cubicBezTo>
                  <a:pt x="7087118" y="2823387"/>
                  <a:pt x="7080239" y="2827389"/>
                  <a:pt x="7069539" y="2835391"/>
                </a:cubicBezTo>
                <a:lnTo>
                  <a:pt x="7057535" y="2838628"/>
                </a:lnTo>
                <a:lnTo>
                  <a:pt x="7055377" y="2836470"/>
                </a:lnTo>
                <a:cubicBezTo>
                  <a:pt x="7055377" y="2830805"/>
                  <a:pt x="7060098" y="2825725"/>
                  <a:pt x="7069539" y="2821229"/>
                </a:cubicBezTo>
                <a:lnTo>
                  <a:pt x="7069539" y="2815834"/>
                </a:lnTo>
                <a:cubicBezTo>
                  <a:pt x="7071877" y="2813407"/>
                  <a:pt x="7074035" y="2807967"/>
                  <a:pt x="7076013" y="2799514"/>
                </a:cubicBezTo>
                <a:lnTo>
                  <a:pt x="7077092" y="2799514"/>
                </a:lnTo>
                <a:lnTo>
                  <a:pt x="7080329" y="2801672"/>
                </a:lnTo>
                <a:lnTo>
                  <a:pt x="7080329" y="2800593"/>
                </a:lnTo>
                <a:lnTo>
                  <a:pt x="7079250" y="2796142"/>
                </a:lnTo>
                <a:cubicBezTo>
                  <a:pt x="7080959" y="2795783"/>
                  <a:pt x="7085679" y="2783869"/>
                  <a:pt x="7093412" y="2760400"/>
                </a:cubicBezTo>
                <a:lnTo>
                  <a:pt x="7094491" y="2755950"/>
                </a:lnTo>
                <a:lnTo>
                  <a:pt x="7094491" y="2749476"/>
                </a:lnTo>
                <a:cubicBezTo>
                  <a:pt x="7094491" y="2748217"/>
                  <a:pt x="7096694" y="2746778"/>
                  <a:pt x="7101100" y="2745160"/>
                </a:cubicBezTo>
                <a:close/>
                <a:moveTo>
                  <a:pt x="5585411" y="2744797"/>
                </a:moveTo>
                <a:lnTo>
                  <a:pt x="5586490" y="2744797"/>
                </a:lnTo>
                <a:cubicBezTo>
                  <a:pt x="5590806" y="2744797"/>
                  <a:pt x="5595797" y="2748034"/>
                  <a:pt x="5601461" y="2754508"/>
                </a:cubicBezTo>
                <a:lnTo>
                  <a:pt x="5605777" y="2751271"/>
                </a:lnTo>
                <a:cubicBezTo>
                  <a:pt x="5622862" y="2751271"/>
                  <a:pt x="5633877" y="2754463"/>
                  <a:pt x="5638822" y="2760847"/>
                </a:cubicBezTo>
                <a:lnTo>
                  <a:pt x="5638822" y="2761926"/>
                </a:lnTo>
                <a:cubicBezTo>
                  <a:pt x="5638103" y="2764084"/>
                  <a:pt x="5631359" y="2769074"/>
                  <a:pt x="5618591" y="2776897"/>
                </a:cubicBezTo>
                <a:cubicBezTo>
                  <a:pt x="5612117" y="2781483"/>
                  <a:pt x="5608880" y="2788227"/>
                  <a:pt x="5608880" y="2797128"/>
                </a:cubicBezTo>
                <a:cubicBezTo>
                  <a:pt x="5612476" y="2797848"/>
                  <a:pt x="5617467" y="2802119"/>
                  <a:pt x="5623851" y="2809942"/>
                </a:cubicBezTo>
                <a:cubicBezTo>
                  <a:pt x="5635270" y="2816056"/>
                  <a:pt x="5640980" y="2819653"/>
                  <a:pt x="5640980" y="2820732"/>
                </a:cubicBezTo>
                <a:lnTo>
                  <a:pt x="5640980" y="2822755"/>
                </a:lnTo>
                <a:cubicBezTo>
                  <a:pt x="5640980" y="2824553"/>
                  <a:pt x="5636709" y="2825992"/>
                  <a:pt x="5628167" y="2827071"/>
                </a:cubicBezTo>
                <a:cubicBezTo>
                  <a:pt x="5628167" y="2832196"/>
                  <a:pt x="5624975" y="2837187"/>
                  <a:pt x="5618591" y="2842042"/>
                </a:cubicBezTo>
                <a:cubicBezTo>
                  <a:pt x="5618591" y="2844919"/>
                  <a:pt x="5615354" y="2851304"/>
                  <a:pt x="5608880" y="2861194"/>
                </a:cubicBezTo>
                <a:lnTo>
                  <a:pt x="5607935" y="2861194"/>
                </a:lnTo>
                <a:lnTo>
                  <a:pt x="5605777" y="2859171"/>
                </a:lnTo>
                <a:lnTo>
                  <a:pt x="5602540" y="2860115"/>
                </a:lnTo>
                <a:lnTo>
                  <a:pt x="5602540" y="2861194"/>
                </a:lnTo>
                <a:lnTo>
                  <a:pt x="5608880" y="2863352"/>
                </a:lnTo>
                <a:lnTo>
                  <a:pt x="5612117" y="2862273"/>
                </a:lnTo>
                <a:cubicBezTo>
                  <a:pt x="5612117" y="2863352"/>
                  <a:pt x="5613555" y="2864431"/>
                  <a:pt x="5616433" y="2865510"/>
                </a:cubicBezTo>
                <a:lnTo>
                  <a:pt x="5617512" y="2870905"/>
                </a:lnTo>
                <a:lnTo>
                  <a:pt x="5616433" y="2870905"/>
                </a:lnTo>
                <a:lnTo>
                  <a:pt x="5608880" y="2874008"/>
                </a:lnTo>
                <a:lnTo>
                  <a:pt x="5608880" y="2877245"/>
                </a:lnTo>
                <a:lnTo>
                  <a:pt x="5606856" y="2883719"/>
                </a:lnTo>
                <a:cubicBezTo>
                  <a:pt x="5610004" y="2883719"/>
                  <a:pt x="5612117" y="2886911"/>
                  <a:pt x="5613196" y="2893295"/>
                </a:cubicBezTo>
                <a:lnTo>
                  <a:pt x="5607935" y="2898555"/>
                </a:lnTo>
                <a:lnTo>
                  <a:pt x="5607935" y="2899634"/>
                </a:lnTo>
                <a:cubicBezTo>
                  <a:pt x="5607935" y="2902691"/>
                  <a:pt x="5609689" y="2907682"/>
                  <a:pt x="5613196" y="2914605"/>
                </a:cubicBezTo>
                <a:cubicBezTo>
                  <a:pt x="5610318" y="2919281"/>
                  <a:pt x="5608565" y="2923911"/>
                  <a:pt x="5607935" y="2928497"/>
                </a:cubicBezTo>
                <a:lnTo>
                  <a:pt x="5605777" y="2928497"/>
                </a:lnTo>
                <a:lnTo>
                  <a:pt x="5607935" y="2945626"/>
                </a:lnTo>
                <a:cubicBezTo>
                  <a:pt x="5607576" y="2952730"/>
                  <a:pt x="5606856" y="2956282"/>
                  <a:pt x="5605777" y="2956282"/>
                </a:cubicBezTo>
                <a:lnTo>
                  <a:pt x="5607935" y="2961542"/>
                </a:lnTo>
                <a:lnTo>
                  <a:pt x="5606856" y="2970174"/>
                </a:lnTo>
                <a:cubicBezTo>
                  <a:pt x="5606856" y="2973141"/>
                  <a:pt x="5608970" y="2977052"/>
                  <a:pt x="5613196" y="2981908"/>
                </a:cubicBezTo>
                <a:lnTo>
                  <a:pt x="5613196" y="2987168"/>
                </a:lnTo>
                <a:cubicBezTo>
                  <a:pt x="5613196" y="2993282"/>
                  <a:pt x="5603215" y="2999352"/>
                  <a:pt x="5583253" y="3005376"/>
                </a:cubicBezTo>
                <a:lnTo>
                  <a:pt x="5580151" y="3005376"/>
                </a:lnTo>
                <a:cubicBezTo>
                  <a:pt x="5570890" y="3005376"/>
                  <a:pt x="5566259" y="2995395"/>
                  <a:pt x="5566259" y="2975434"/>
                </a:cubicBezTo>
                <a:lnTo>
                  <a:pt x="5566259" y="2970174"/>
                </a:lnTo>
                <a:lnTo>
                  <a:pt x="5567338" y="2969095"/>
                </a:lnTo>
                <a:cubicBezTo>
                  <a:pt x="5564461" y="2964779"/>
                  <a:pt x="5563022" y="2961227"/>
                  <a:pt x="5563022" y="2958440"/>
                </a:cubicBezTo>
                <a:lnTo>
                  <a:pt x="5566259" y="2947784"/>
                </a:lnTo>
                <a:lnTo>
                  <a:pt x="5565180" y="2938073"/>
                </a:lnTo>
                <a:lnTo>
                  <a:pt x="5565180" y="2933892"/>
                </a:lnTo>
                <a:cubicBezTo>
                  <a:pt x="5565180" y="2932454"/>
                  <a:pt x="5566259" y="2931734"/>
                  <a:pt x="5568417" y="2931734"/>
                </a:cubicBezTo>
                <a:lnTo>
                  <a:pt x="5569496" y="2930655"/>
                </a:lnTo>
                <a:lnTo>
                  <a:pt x="5569496" y="2928497"/>
                </a:lnTo>
                <a:cubicBezTo>
                  <a:pt x="5567338" y="2928497"/>
                  <a:pt x="5566259" y="2927778"/>
                  <a:pt x="5566259" y="2926339"/>
                </a:cubicBezTo>
                <a:lnTo>
                  <a:pt x="5566259" y="2925260"/>
                </a:lnTo>
                <a:cubicBezTo>
                  <a:pt x="5566259" y="2922832"/>
                  <a:pt x="5568372" y="2917528"/>
                  <a:pt x="5572598" y="2909345"/>
                </a:cubicBezTo>
                <a:lnTo>
                  <a:pt x="5572598" y="2907187"/>
                </a:lnTo>
                <a:lnTo>
                  <a:pt x="5571519" y="2907187"/>
                </a:lnTo>
                <a:lnTo>
                  <a:pt x="5566259" y="2908266"/>
                </a:lnTo>
                <a:lnTo>
                  <a:pt x="5564101" y="2906108"/>
                </a:lnTo>
                <a:lnTo>
                  <a:pt x="5565180" y="2900713"/>
                </a:lnTo>
                <a:lnTo>
                  <a:pt x="5564101" y="2899634"/>
                </a:lnTo>
                <a:lnTo>
                  <a:pt x="5564101" y="2898555"/>
                </a:lnTo>
                <a:lnTo>
                  <a:pt x="5556683" y="2902871"/>
                </a:lnTo>
                <a:lnTo>
                  <a:pt x="5555604" y="2901792"/>
                </a:lnTo>
                <a:lnTo>
                  <a:pt x="5554525" y="2901792"/>
                </a:lnTo>
                <a:cubicBezTo>
                  <a:pt x="5554525" y="2905209"/>
                  <a:pt x="5551648" y="2907367"/>
                  <a:pt x="5545893" y="2908266"/>
                </a:cubicBezTo>
                <a:lnTo>
                  <a:pt x="5544814" y="2907187"/>
                </a:lnTo>
                <a:lnTo>
                  <a:pt x="5544814" y="2905029"/>
                </a:lnTo>
                <a:cubicBezTo>
                  <a:pt x="5544814" y="2901252"/>
                  <a:pt x="5547691" y="2897341"/>
                  <a:pt x="5553446" y="2893295"/>
                </a:cubicBezTo>
                <a:lnTo>
                  <a:pt x="5553446" y="2896532"/>
                </a:lnTo>
                <a:lnTo>
                  <a:pt x="5554525" y="2896532"/>
                </a:lnTo>
                <a:lnTo>
                  <a:pt x="5554525" y="2894374"/>
                </a:lnTo>
                <a:lnTo>
                  <a:pt x="5553446" y="2893295"/>
                </a:lnTo>
                <a:lnTo>
                  <a:pt x="5553446" y="2892216"/>
                </a:lnTo>
                <a:cubicBezTo>
                  <a:pt x="5553446" y="2889653"/>
                  <a:pt x="5556632" y="2886003"/>
                  <a:pt x="5563005" y="2881265"/>
                </a:cubicBezTo>
                <a:lnTo>
                  <a:pt x="5568731" y="2877338"/>
                </a:lnTo>
                <a:lnTo>
                  <a:pt x="5563022" y="2880482"/>
                </a:lnTo>
                <a:lnTo>
                  <a:pt x="5561943" y="2879403"/>
                </a:lnTo>
                <a:lnTo>
                  <a:pt x="5560864" y="2879403"/>
                </a:lnTo>
                <a:cubicBezTo>
                  <a:pt x="5564820" y="2871220"/>
                  <a:pt x="5570170" y="2863038"/>
                  <a:pt x="5576914" y="2854855"/>
                </a:cubicBezTo>
                <a:lnTo>
                  <a:pt x="5583253" y="2853776"/>
                </a:lnTo>
                <a:lnTo>
                  <a:pt x="5583253" y="2852697"/>
                </a:lnTo>
                <a:lnTo>
                  <a:pt x="5579072" y="2852697"/>
                </a:lnTo>
                <a:lnTo>
                  <a:pt x="5577993" y="2853776"/>
                </a:lnTo>
                <a:lnTo>
                  <a:pt x="5576914" y="2852697"/>
                </a:lnTo>
                <a:lnTo>
                  <a:pt x="5576914" y="2851618"/>
                </a:lnTo>
                <a:lnTo>
                  <a:pt x="5581230" y="2847302"/>
                </a:lnTo>
                <a:lnTo>
                  <a:pt x="5580151" y="2836647"/>
                </a:lnTo>
                <a:cubicBezTo>
                  <a:pt x="5582939" y="2836647"/>
                  <a:pt x="5584692" y="2830623"/>
                  <a:pt x="5585411" y="2818574"/>
                </a:cubicBezTo>
                <a:lnTo>
                  <a:pt x="5584332" y="2807919"/>
                </a:lnTo>
                <a:lnTo>
                  <a:pt x="5587569" y="2802523"/>
                </a:lnTo>
                <a:lnTo>
                  <a:pt x="5584332" y="2800365"/>
                </a:lnTo>
                <a:lnTo>
                  <a:pt x="5582309" y="2800365"/>
                </a:lnTo>
                <a:lnTo>
                  <a:pt x="5581230" y="2804682"/>
                </a:lnTo>
                <a:lnTo>
                  <a:pt x="5582309" y="2807919"/>
                </a:lnTo>
                <a:lnTo>
                  <a:pt x="5568417" y="2816416"/>
                </a:lnTo>
                <a:lnTo>
                  <a:pt x="5567338" y="2815337"/>
                </a:lnTo>
                <a:cubicBezTo>
                  <a:pt x="5566619" y="2818574"/>
                  <a:pt x="5561268" y="2823564"/>
                  <a:pt x="5551288" y="2830308"/>
                </a:cubicBezTo>
                <a:lnTo>
                  <a:pt x="5542791" y="2830308"/>
                </a:lnTo>
                <a:lnTo>
                  <a:pt x="5538475" y="2825992"/>
                </a:lnTo>
                <a:cubicBezTo>
                  <a:pt x="5538475" y="2820867"/>
                  <a:pt x="5543825" y="2814483"/>
                  <a:pt x="5554525" y="2806840"/>
                </a:cubicBezTo>
                <a:cubicBezTo>
                  <a:pt x="5562707" y="2794881"/>
                  <a:pt x="5568372" y="2787732"/>
                  <a:pt x="5571519" y="2785394"/>
                </a:cubicBezTo>
                <a:lnTo>
                  <a:pt x="5576914" y="2785394"/>
                </a:lnTo>
                <a:lnTo>
                  <a:pt x="5576914" y="2782292"/>
                </a:lnTo>
                <a:lnTo>
                  <a:pt x="5574756" y="2773660"/>
                </a:lnTo>
                <a:cubicBezTo>
                  <a:pt x="5577993" y="2769794"/>
                  <a:pt x="5580151" y="2763410"/>
                  <a:pt x="5581230" y="2754508"/>
                </a:cubicBezTo>
                <a:cubicBezTo>
                  <a:pt x="5582939" y="2754508"/>
                  <a:pt x="5584332" y="2751271"/>
                  <a:pt x="5585411" y="2744797"/>
                </a:cubicBezTo>
                <a:close/>
                <a:moveTo>
                  <a:pt x="708217" y="2744257"/>
                </a:moveTo>
                <a:cubicBezTo>
                  <a:pt x="717119" y="2752170"/>
                  <a:pt x="724626" y="2756981"/>
                  <a:pt x="730741" y="2758689"/>
                </a:cubicBezTo>
                <a:cubicBezTo>
                  <a:pt x="741621" y="2765793"/>
                  <a:pt x="747421" y="2770198"/>
                  <a:pt x="748140" y="2771907"/>
                </a:cubicBezTo>
                <a:lnTo>
                  <a:pt x="748140" y="2776088"/>
                </a:lnTo>
                <a:cubicBezTo>
                  <a:pt x="742025" y="2782562"/>
                  <a:pt x="738969" y="2788002"/>
                  <a:pt x="738969" y="2792408"/>
                </a:cubicBezTo>
                <a:lnTo>
                  <a:pt x="739913" y="2798612"/>
                </a:lnTo>
                <a:lnTo>
                  <a:pt x="734787" y="2811965"/>
                </a:lnTo>
                <a:cubicBezTo>
                  <a:pt x="732090" y="2811965"/>
                  <a:pt x="730741" y="2812639"/>
                  <a:pt x="730741" y="2813988"/>
                </a:cubicBezTo>
                <a:cubicBezTo>
                  <a:pt x="730741" y="2817405"/>
                  <a:pt x="732764" y="2821856"/>
                  <a:pt x="736811" y="2827341"/>
                </a:cubicBezTo>
                <a:lnTo>
                  <a:pt x="737890" y="2832466"/>
                </a:lnTo>
                <a:lnTo>
                  <a:pt x="737890" y="2833410"/>
                </a:lnTo>
                <a:lnTo>
                  <a:pt x="734787" y="2836512"/>
                </a:lnTo>
                <a:cubicBezTo>
                  <a:pt x="736855" y="2836512"/>
                  <a:pt x="738249" y="2847077"/>
                  <a:pt x="738969" y="2868208"/>
                </a:cubicBezTo>
                <a:lnTo>
                  <a:pt x="735866" y="2898959"/>
                </a:lnTo>
                <a:lnTo>
                  <a:pt x="737890" y="2905164"/>
                </a:lnTo>
                <a:lnTo>
                  <a:pt x="737890" y="2911233"/>
                </a:lnTo>
                <a:lnTo>
                  <a:pt x="736811" y="2941041"/>
                </a:lnTo>
                <a:lnTo>
                  <a:pt x="738969" y="2946166"/>
                </a:lnTo>
                <a:lnTo>
                  <a:pt x="737890" y="2957361"/>
                </a:lnTo>
                <a:lnTo>
                  <a:pt x="738969" y="2963565"/>
                </a:lnTo>
                <a:cubicBezTo>
                  <a:pt x="736541" y="2978581"/>
                  <a:pt x="734472" y="2986089"/>
                  <a:pt x="732764" y="2986089"/>
                </a:cubicBezTo>
                <a:lnTo>
                  <a:pt x="711319" y="2993238"/>
                </a:lnTo>
                <a:lnTo>
                  <a:pt x="706194" y="2987033"/>
                </a:lnTo>
                <a:lnTo>
                  <a:pt x="698911" y="2988112"/>
                </a:lnTo>
                <a:lnTo>
                  <a:pt x="697966" y="2988112"/>
                </a:lnTo>
                <a:cubicBezTo>
                  <a:pt x="686996" y="2986044"/>
                  <a:pt x="681512" y="2982987"/>
                  <a:pt x="681512" y="2978941"/>
                </a:cubicBezTo>
                <a:lnTo>
                  <a:pt x="683670" y="2974759"/>
                </a:lnTo>
                <a:lnTo>
                  <a:pt x="682591" y="2967611"/>
                </a:lnTo>
                <a:lnTo>
                  <a:pt x="677465" y="2967611"/>
                </a:lnTo>
                <a:cubicBezTo>
                  <a:pt x="672520" y="2967611"/>
                  <a:pt x="666720" y="2968645"/>
                  <a:pt x="660066" y="2970713"/>
                </a:cubicBezTo>
                <a:lnTo>
                  <a:pt x="656964" y="2970713"/>
                </a:lnTo>
                <a:cubicBezTo>
                  <a:pt x="653367" y="2966577"/>
                  <a:pt x="648917" y="2964509"/>
                  <a:pt x="643612" y="2964509"/>
                </a:cubicBezTo>
                <a:lnTo>
                  <a:pt x="639565" y="2964509"/>
                </a:lnTo>
                <a:lnTo>
                  <a:pt x="631338" y="2966667"/>
                </a:lnTo>
                <a:lnTo>
                  <a:pt x="619064" y="2966667"/>
                </a:lnTo>
                <a:lnTo>
                  <a:pt x="607735" y="2968690"/>
                </a:lnTo>
                <a:lnTo>
                  <a:pt x="604768" y="2968690"/>
                </a:lnTo>
                <a:cubicBezTo>
                  <a:pt x="604768" y="2979390"/>
                  <a:pt x="601665" y="2986224"/>
                  <a:pt x="595461" y="2989191"/>
                </a:cubicBezTo>
                <a:cubicBezTo>
                  <a:pt x="595461" y="2990001"/>
                  <a:pt x="588987" y="2990675"/>
                  <a:pt x="576039" y="2991215"/>
                </a:cubicBezTo>
                <a:lnTo>
                  <a:pt x="576039" y="2987033"/>
                </a:lnTo>
                <a:lnTo>
                  <a:pt x="574960" y="2987033"/>
                </a:lnTo>
                <a:cubicBezTo>
                  <a:pt x="574960" y="2989101"/>
                  <a:pt x="574286" y="2990136"/>
                  <a:pt x="572937" y="2990136"/>
                </a:cubicBezTo>
                <a:lnTo>
                  <a:pt x="565789" y="2990136"/>
                </a:lnTo>
                <a:cubicBezTo>
                  <a:pt x="556257" y="2987978"/>
                  <a:pt x="551492" y="2985595"/>
                  <a:pt x="551492" y="2982987"/>
                </a:cubicBezTo>
                <a:lnTo>
                  <a:pt x="551492" y="2981908"/>
                </a:lnTo>
                <a:cubicBezTo>
                  <a:pt x="551492" y="2978491"/>
                  <a:pt x="552166" y="2976783"/>
                  <a:pt x="553515" y="2976783"/>
                </a:cubicBezTo>
                <a:lnTo>
                  <a:pt x="549469" y="2967611"/>
                </a:lnTo>
                <a:lnTo>
                  <a:pt x="549469" y="2963565"/>
                </a:lnTo>
                <a:lnTo>
                  <a:pt x="553515" y="2949133"/>
                </a:lnTo>
                <a:lnTo>
                  <a:pt x="551492" y="2947110"/>
                </a:lnTo>
                <a:lnTo>
                  <a:pt x="553515" y="2938883"/>
                </a:lnTo>
                <a:lnTo>
                  <a:pt x="551492" y="2936859"/>
                </a:lnTo>
                <a:lnTo>
                  <a:pt x="553515" y="2933757"/>
                </a:lnTo>
                <a:lnTo>
                  <a:pt x="550413" y="2929711"/>
                </a:lnTo>
                <a:lnTo>
                  <a:pt x="554594" y="2922563"/>
                </a:lnTo>
                <a:lnTo>
                  <a:pt x="552436" y="2916358"/>
                </a:lnTo>
                <a:lnTo>
                  <a:pt x="553515" y="2911233"/>
                </a:lnTo>
                <a:cubicBezTo>
                  <a:pt x="550817" y="2911233"/>
                  <a:pt x="549469" y="2910244"/>
                  <a:pt x="549469" y="2908266"/>
                </a:cubicBezTo>
                <a:lnTo>
                  <a:pt x="549469" y="2906108"/>
                </a:lnTo>
                <a:cubicBezTo>
                  <a:pt x="549558" y="2902242"/>
                  <a:pt x="550548" y="2898510"/>
                  <a:pt x="552436" y="2894913"/>
                </a:cubicBezTo>
                <a:lnTo>
                  <a:pt x="551492" y="2893834"/>
                </a:lnTo>
                <a:lnTo>
                  <a:pt x="551492" y="2888709"/>
                </a:lnTo>
                <a:lnTo>
                  <a:pt x="553515" y="2885742"/>
                </a:lnTo>
                <a:lnTo>
                  <a:pt x="552436" y="2884663"/>
                </a:lnTo>
                <a:lnTo>
                  <a:pt x="551492" y="2884663"/>
                </a:lnTo>
                <a:lnTo>
                  <a:pt x="552436" y="2879537"/>
                </a:lnTo>
                <a:lnTo>
                  <a:pt x="552436" y="2876435"/>
                </a:lnTo>
                <a:lnTo>
                  <a:pt x="549469" y="2870366"/>
                </a:lnTo>
                <a:lnTo>
                  <a:pt x="551492" y="2863083"/>
                </a:lnTo>
                <a:lnTo>
                  <a:pt x="550413" y="2857957"/>
                </a:lnTo>
                <a:lnTo>
                  <a:pt x="553515" y="2849865"/>
                </a:lnTo>
                <a:lnTo>
                  <a:pt x="549469" y="2836512"/>
                </a:lnTo>
                <a:lnTo>
                  <a:pt x="551492" y="2828285"/>
                </a:lnTo>
                <a:lnTo>
                  <a:pt x="551492" y="2818034"/>
                </a:lnTo>
                <a:lnTo>
                  <a:pt x="553515" y="2809807"/>
                </a:lnTo>
                <a:lnTo>
                  <a:pt x="551492" y="2801714"/>
                </a:lnTo>
                <a:lnTo>
                  <a:pt x="551492" y="2799691"/>
                </a:lnTo>
                <a:lnTo>
                  <a:pt x="552436" y="2798612"/>
                </a:lnTo>
                <a:lnTo>
                  <a:pt x="549469" y="2793487"/>
                </a:lnTo>
                <a:lnTo>
                  <a:pt x="549469" y="2791464"/>
                </a:lnTo>
                <a:lnTo>
                  <a:pt x="551492" y="2788362"/>
                </a:lnTo>
                <a:lnTo>
                  <a:pt x="551492" y="2785259"/>
                </a:lnTo>
                <a:lnTo>
                  <a:pt x="549469" y="2782157"/>
                </a:lnTo>
                <a:lnTo>
                  <a:pt x="552436" y="2763814"/>
                </a:lnTo>
                <a:cubicBezTo>
                  <a:pt x="546321" y="2763814"/>
                  <a:pt x="543264" y="2761072"/>
                  <a:pt x="543264" y="2755587"/>
                </a:cubicBezTo>
                <a:lnTo>
                  <a:pt x="543264" y="2752485"/>
                </a:lnTo>
                <a:cubicBezTo>
                  <a:pt x="543264" y="2750776"/>
                  <a:pt x="546007" y="2749068"/>
                  <a:pt x="551492" y="2747359"/>
                </a:cubicBezTo>
                <a:lnTo>
                  <a:pt x="551492" y="2746415"/>
                </a:lnTo>
                <a:cubicBezTo>
                  <a:pt x="559494" y="2746415"/>
                  <a:pt x="568351" y="2749473"/>
                  <a:pt x="578062" y="2755587"/>
                </a:cubicBezTo>
                <a:lnTo>
                  <a:pt x="581164" y="2752485"/>
                </a:lnTo>
                <a:lnTo>
                  <a:pt x="583187" y="2752485"/>
                </a:lnTo>
                <a:cubicBezTo>
                  <a:pt x="588852" y="2758509"/>
                  <a:pt x="595686" y="2762286"/>
                  <a:pt x="603689" y="2763814"/>
                </a:cubicBezTo>
                <a:cubicBezTo>
                  <a:pt x="607285" y="2761746"/>
                  <a:pt x="610702" y="2760712"/>
                  <a:pt x="613939" y="2760712"/>
                </a:cubicBezTo>
                <a:lnTo>
                  <a:pt x="622166" y="2760712"/>
                </a:lnTo>
                <a:cubicBezTo>
                  <a:pt x="626392" y="2760712"/>
                  <a:pt x="631519" y="2762780"/>
                  <a:pt x="637542" y="2766916"/>
                </a:cubicBezTo>
                <a:lnTo>
                  <a:pt x="639565" y="2766916"/>
                </a:lnTo>
                <a:lnTo>
                  <a:pt x="642668" y="2764758"/>
                </a:lnTo>
                <a:lnTo>
                  <a:pt x="643612" y="2764758"/>
                </a:lnTo>
                <a:lnTo>
                  <a:pt x="646714" y="2766916"/>
                </a:lnTo>
                <a:lnTo>
                  <a:pt x="647793" y="2766916"/>
                </a:lnTo>
                <a:cubicBezTo>
                  <a:pt x="647793" y="2762780"/>
                  <a:pt x="656335" y="2760712"/>
                  <a:pt x="673419" y="2760712"/>
                </a:cubicBezTo>
                <a:lnTo>
                  <a:pt x="685693" y="2760712"/>
                </a:lnTo>
                <a:lnTo>
                  <a:pt x="692841" y="2753564"/>
                </a:lnTo>
                <a:lnTo>
                  <a:pt x="693785" y="2753564"/>
                </a:lnTo>
                <a:lnTo>
                  <a:pt x="693785" y="2755587"/>
                </a:lnTo>
                <a:lnTo>
                  <a:pt x="694864" y="2755587"/>
                </a:lnTo>
                <a:cubicBezTo>
                  <a:pt x="694864" y="2750102"/>
                  <a:pt x="695539" y="2747359"/>
                  <a:pt x="696887" y="2747359"/>
                </a:cubicBezTo>
                <a:lnTo>
                  <a:pt x="697966" y="2747359"/>
                </a:lnTo>
                <a:lnTo>
                  <a:pt x="698911" y="2748438"/>
                </a:lnTo>
                <a:lnTo>
                  <a:pt x="699990" y="2748438"/>
                </a:lnTo>
                <a:cubicBezTo>
                  <a:pt x="699990" y="2747359"/>
                  <a:pt x="702732" y="2745966"/>
                  <a:pt x="708217" y="2744257"/>
                </a:cubicBezTo>
                <a:close/>
                <a:moveTo>
                  <a:pt x="3577390" y="2743718"/>
                </a:moveTo>
                <a:lnTo>
                  <a:pt x="3580627" y="2743718"/>
                </a:lnTo>
                <a:cubicBezTo>
                  <a:pt x="3592136" y="2745696"/>
                  <a:pt x="3597891" y="2748933"/>
                  <a:pt x="3597891" y="2753429"/>
                </a:cubicBezTo>
                <a:lnTo>
                  <a:pt x="3603286" y="2754508"/>
                </a:lnTo>
                <a:lnTo>
                  <a:pt x="3604365" y="2754508"/>
                </a:lnTo>
                <a:lnTo>
                  <a:pt x="3607602" y="2752350"/>
                </a:lnTo>
                <a:lnTo>
                  <a:pt x="3609760" y="2752350"/>
                </a:lnTo>
                <a:lnTo>
                  <a:pt x="3614076" y="2755587"/>
                </a:lnTo>
                <a:lnTo>
                  <a:pt x="3630396" y="2755587"/>
                </a:lnTo>
                <a:cubicBezTo>
                  <a:pt x="3637949" y="2759723"/>
                  <a:pt x="3642265" y="2762960"/>
                  <a:pt x="3643344" y="2765298"/>
                </a:cubicBezTo>
                <a:lnTo>
                  <a:pt x="3643344" y="2766377"/>
                </a:lnTo>
                <a:cubicBezTo>
                  <a:pt x="3634712" y="2777077"/>
                  <a:pt x="3630396" y="2783236"/>
                  <a:pt x="3630396" y="2784855"/>
                </a:cubicBezTo>
                <a:lnTo>
                  <a:pt x="3633633" y="2787013"/>
                </a:lnTo>
                <a:lnTo>
                  <a:pt x="3635791" y="2787013"/>
                </a:lnTo>
                <a:lnTo>
                  <a:pt x="3642265" y="2781618"/>
                </a:lnTo>
                <a:cubicBezTo>
                  <a:pt x="3649279" y="2781618"/>
                  <a:pt x="3654674" y="2783416"/>
                  <a:pt x="3658450" y="2787013"/>
                </a:cubicBezTo>
                <a:lnTo>
                  <a:pt x="3673556" y="2785934"/>
                </a:lnTo>
                <a:lnTo>
                  <a:pt x="3681109" y="2787013"/>
                </a:lnTo>
                <a:cubicBezTo>
                  <a:pt x="3681109" y="2783416"/>
                  <a:pt x="3686549" y="2781618"/>
                  <a:pt x="3697429" y="2781618"/>
                </a:cubicBezTo>
                <a:cubicBezTo>
                  <a:pt x="3711096" y="2781618"/>
                  <a:pt x="3720807" y="2783416"/>
                  <a:pt x="3726562" y="2787013"/>
                </a:cubicBezTo>
                <a:lnTo>
                  <a:pt x="3727641" y="2785934"/>
                </a:lnTo>
                <a:lnTo>
                  <a:pt x="3729799" y="2785934"/>
                </a:lnTo>
                <a:cubicBezTo>
                  <a:pt x="3731238" y="2785934"/>
                  <a:pt x="3731957" y="2787013"/>
                  <a:pt x="3731957" y="2789171"/>
                </a:cubicBezTo>
                <a:lnTo>
                  <a:pt x="3733036" y="2790250"/>
                </a:lnTo>
                <a:lnTo>
                  <a:pt x="3737352" y="2790250"/>
                </a:lnTo>
                <a:lnTo>
                  <a:pt x="3737352" y="2789171"/>
                </a:lnTo>
                <a:cubicBezTo>
                  <a:pt x="3734834" y="2789171"/>
                  <a:pt x="3731957" y="2787373"/>
                  <a:pt x="3728720" y="2783776"/>
                </a:cubicBezTo>
                <a:lnTo>
                  <a:pt x="3727641" y="2784855"/>
                </a:lnTo>
                <a:lnTo>
                  <a:pt x="3726562" y="2783776"/>
                </a:lnTo>
                <a:lnTo>
                  <a:pt x="3726562" y="2781618"/>
                </a:lnTo>
                <a:lnTo>
                  <a:pt x="3742747" y="2767456"/>
                </a:lnTo>
                <a:lnTo>
                  <a:pt x="3744905" y="2767456"/>
                </a:lnTo>
                <a:cubicBezTo>
                  <a:pt x="3749041" y="2772311"/>
                  <a:pt x="3755920" y="2778111"/>
                  <a:pt x="3765541" y="2784855"/>
                </a:cubicBezTo>
                <a:lnTo>
                  <a:pt x="3766620" y="2785934"/>
                </a:lnTo>
                <a:lnTo>
                  <a:pt x="3766620" y="2787013"/>
                </a:lnTo>
                <a:lnTo>
                  <a:pt x="3765541" y="2790250"/>
                </a:lnTo>
                <a:lnTo>
                  <a:pt x="3766620" y="2790250"/>
                </a:lnTo>
                <a:cubicBezTo>
                  <a:pt x="3773813" y="2790250"/>
                  <a:pt x="3777410" y="2792768"/>
                  <a:pt x="3777410" y="2797803"/>
                </a:cubicBezTo>
                <a:cubicBezTo>
                  <a:pt x="3775971" y="2797803"/>
                  <a:pt x="3774892" y="2801400"/>
                  <a:pt x="3774173" y="2808593"/>
                </a:cubicBezTo>
                <a:lnTo>
                  <a:pt x="3764462" y="2811830"/>
                </a:lnTo>
                <a:lnTo>
                  <a:pt x="3765541" y="2821541"/>
                </a:lnTo>
                <a:cubicBezTo>
                  <a:pt x="3761944" y="2822800"/>
                  <a:pt x="3760146" y="2825677"/>
                  <a:pt x="3760146" y="2830173"/>
                </a:cubicBezTo>
                <a:lnTo>
                  <a:pt x="3760146" y="2831252"/>
                </a:lnTo>
                <a:cubicBezTo>
                  <a:pt x="3765181" y="2831252"/>
                  <a:pt x="3767699" y="2834129"/>
                  <a:pt x="3767699" y="2839884"/>
                </a:cubicBezTo>
                <a:lnTo>
                  <a:pt x="3767699" y="2840963"/>
                </a:lnTo>
                <a:lnTo>
                  <a:pt x="3765541" y="2843256"/>
                </a:lnTo>
                <a:lnTo>
                  <a:pt x="3764462" y="2843256"/>
                </a:lnTo>
                <a:cubicBezTo>
                  <a:pt x="3764462" y="2841728"/>
                  <a:pt x="3763023" y="2840963"/>
                  <a:pt x="3760146" y="2840963"/>
                </a:cubicBezTo>
                <a:cubicBezTo>
                  <a:pt x="3760146" y="2839345"/>
                  <a:pt x="3757224" y="2836827"/>
                  <a:pt x="3751379" y="2833410"/>
                </a:cubicBezTo>
                <a:lnTo>
                  <a:pt x="3751379" y="2834489"/>
                </a:lnTo>
                <a:cubicBezTo>
                  <a:pt x="3752998" y="2838805"/>
                  <a:pt x="3755920" y="2840963"/>
                  <a:pt x="3760146" y="2840963"/>
                </a:cubicBezTo>
                <a:lnTo>
                  <a:pt x="3761225" y="2844335"/>
                </a:lnTo>
                <a:lnTo>
                  <a:pt x="3762304" y="2843256"/>
                </a:lnTo>
                <a:lnTo>
                  <a:pt x="3763383" y="2843256"/>
                </a:lnTo>
                <a:cubicBezTo>
                  <a:pt x="3765541" y="2843975"/>
                  <a:pt x="3766620" y="2846133"/>
                  <a:pt x="3766620" y="2849730"/>
                </a:cubicBezTo>
                <a:lnTo>
                  <a:pt x="3766620" y="2854046"/>
                </a:lnTo>
                <a:cubicBezTo>
                  <a:pt x="3766620" y="2855485"/>
                  <a:pt x="3764462" y="2856564"/>
                  <a:pt x="3760146" y="2857283"/>
                </a:cubicBezTo>
                <a:lnTo>
                  <a:pt x="3760146" y="2858362"/>
                </a:lnTo>
                <a:lnTo>
                  <a:pt x="3761225" y="2858362"/>
                </a:lnTo>
                <a:lnTo>
                  <a:pt x="3764462" y="2857283"/>
                </a:lnTo>
                <a:lnTo>
                  <a:pt x="3766620" y="2860520"/>
                </a:lnTo>
                <a:lnTo>
                  <a:pt x="3766620" y="2861599"/>
                </a:lnTo>
                <a:lnTo>
                  <a:pt x="3765541" y="2862678"/>
                </a:lnTo>
                <a:lnTo>
                  <a:pt x="3766620" y="2863757"/>
                </a:lnTo>
                <a:lnTo>
                  <a:pt x="3765541" y="2869152"/>
                </a:lnTo>
                <a:lnTo>
                  <a:pt x="3767699" y="2879942"/>
                </a:lnTo>
                <a:cubicBezTo>
                  <a:pt x="3767699" y="2886776"/>
                  <a:pt x="3766260" y="2894329"/>
                  <a:pt x="3763383" y="2902601"/>
                </a:cubicBezTo>
                <a:cubicBezTo>
                  <a:pt x="3765361" y="2902601"/>
                  <a:pt x="3767160" y="2906962"/>
                  <a:pt x="3768778" y="2915684"/>
                </a:cubicBezTo>
                <a:cubicBezTo>
                  <a:pt x="3766440" y="2921439"/>
                  <a:pt x="3762844" y="2925035"/>
                  <a:pt x="3757988" y="2926474"/>
                </a:cubicBezTo>
                <a:lnTo>
                  <a:pt x="3759067" y="2931869"/>
                </a:lnTo>
                <a:cubicBezTo>
                  <a:pt x="3759067" y="2939063"/>
                  <a:pt x="3751829" y="2945896"/>
                  <a:pt x="3737352" y="2952370"/>
                </a:cubicBezTo>
                <a:lnTo>
                  <a:pt x="3733036" y="2957765"/>
                </a:lnTo>
                <a:lnTo>
                  <a:pt x="3736273" y="2962081"/>
                </a:lnTo>
                <a:lnTo>
                  <a:pt x="3748142" y="2961002"/>
                </a:lnTo>
                <a:cubicBezTo>
                  <a:pt x="3748142" y="2958125"/>
                  <a:pt x="3754661" y="2952011"/>
                  <a:pt x="3767699" y="2942659"/>
                </a:cubicBezTo>
                <a:lnTo>
                  <a:pt x="3766620" y="2936185"/>
                </a:lnTo>
                <a:lnTo>
                  <a:pt x="3774173" y="2917842"/>
                </a:lnTo>
                <a:lnTo>
                  <a:pt x="3775252" y="2916763"/>
                </a:lnTo>
                <a:lnTo>
                  <a:pt x="3777410" y="2916763"/>
                </a:lnTo>
                <a:lnTo>
                  <a:pt x="3779568" y="2918921"/>
                </a:lnTo>
                <a:lnTo>
                  <a:pt x="3778489" y="2929711"/>
                </a:lnTo>
                <a:cubicBezTo>
                  <a:pt x="3780647" y="2930431"/>
                  <a:pt x="3781726" y="2932589"/>
                  <a:pt x="3781726" y="2936185"/>
                </a:cubicBezTo>
                <a:lnTo>
                  <a:pt x="3781726" y="2949133"/>
                </a:lnTo>
                <a:cubicBezTo>
                  <a:pt x="3788920" y="2954528"/>
                  <a:pt x="3792516" y="2961002"/>
                  <a:pt x="3792516" y="2968555"/>
                </a:cubicBezTo>
                <a:cubicBezTo>
                  <a:pt x="3792516" y="2974400"/>
                  <a:pt x="3790358" y="2978761"/>
                  <a:pt x="3786042" y="2981638"/>
                </a:cubicBezTo>
                <a:cubicBezTo>
                  <a:pt x="3786042" y="2989371"/>
                  <a:pt x="3782445" y="2994407"/>
                  <a:pt x="3775252" y="2996744"/>
                </a:cubicBezTo>
                <a:cubicBezTo>
                  <a:pt x="3775252" y="3001060"/>
                  <a:pt x="3764417" y="3003218"/>
                  <a:pt x="3742747" y="3003218"/>
                </a:cubicBezTo>
                <a:lnTo>
                  <a:pt x="3722246" y="3003218"/>
                </a:lnTo>
                <a:cubicBezTo>
                  <a:pt x="3721167" y="3003218"/>
                  <a:pt x="3720088" y="3001780"/>
                  <a:pt x="3719009" y="2998902"/>
                </a:cubicBezTo>
                <a:lnTo>
                  <a:pt x="3716851" y="2998902"/>
                </a:lnTo>
                <a:lnTo>
                  <a:pt x="3708219" y="3003218"/>
                </a:lnTo>
                <a:lnTo>
                  <a:pt x="3702824" y="3003218"/>
                </a:lnTo>
                <a:lnTo>
                  <a:pt x="3694192" y="3001060"/>
                </a:lnTo>
                <a:lnTo>
                  <a:pt x="3682188" y="3001060"/>
                </a:lnTo>
                <a:lnTo>
                  <a:pt x="3676793" y="2997823"/>
                </a:lnTo>
                <a:cubicBezTo>
                  <a:pt x="3676793" y="3001600"/>
                  <a:pt x="3668520" y="3003758"/>
                  <a:pt x="3651976" y="3004297"/>
                </a:cubicBezTo>
                <a:lnTo>
                  <a:pt x="3645502" y="3002139"/>
                </a:lnTo>
                <a:lnTo>
                  <a:pt x="3639028" y="3005376"/>
                </a:lnTo>
                <a:lnTo>
                  <a:pt x="3634712" y="3003218"/>
                </a:lnTo>
                <a:lnTo>
                  <a:pt x="3603286" y="3005376"/>
                </a:lnTo>
                <a:lnTo>
                  <a:pt x="3576311" y="2988112"/>
                </a:lnTo>
                <a:lnTo>
                  <a:pt x="3576311" y="2983796"/>
                </a:lnTo>
                <a:lnTo>
                  <a:pt x="3578469" y="2980559"/>
                </a:lnTo>
                <a:cubicBezTo>
                  <a:pt x="3575591" y="2980559"/>
                  <a:pt x="3574153" y="2979480"/>
                  <a:pt x="3574153" y="2977322"/>
                </a:cubicBezTo>
                <a:lnTo>
                  <a:pt x="3577390" y="2971792"/>
                </a:lnTo>
                <a:cubicBezTo>
                  <a:pt x="3573074" y="2971253"/>
                  <a:pt x="3570916" y="2969814"/>
                  <a:pt x="3570916" y="2967476"/>
                </a:cubicBezTo>
                <a:lnTo>
                  <a:pt x="3571995" y="2957765"/>
                </a:lnTo>
                <a:lnTo>
                  <a:pt x="3570916" y="2938343"/>
                </a:lnTo>
                <a:lnTo>
                  <a:pt x="3570916" y="2931869"/>
                </a:lnTo>
                <a:lnTo>
                  <a:pt x="3571995" y="2916763"/>
                </a:lnTo>
                <a:lnTo>
                  <a:pt x="3570916" y="2911368"/>
                </a:lnTo>
                <a:cubicBezTo>
                  <a:pt x="3572354" y="2909750"/>
                  <a:pt x="3573074" y="2905748"/>
                  <a:pt x="3573074" y="2899364"/>
                </a:cubicBezTo>
                <a:lnTo>
                  <a:pt x="3574153" y="2899364"/>
                </a:lnTo>
                <a:cubicBezTo>
                  <a:pt x="3572175" y="2884258"/>
                  <a:pt x="3570017" y="2876705"/>
                  <a:pt x="3567679" y="2876705"/>
                </a:cubicBezTo>
                <a:cubicBezTo>
                  <a:pt x="3547627" y="2892531"/>
                  <a:pt x="3534994" y="2900443"/>
                  <a:pt x="3529779" y="2900443"/>
                </a:cubicBezTo>
                <a:lnTo>
                  <a:pt x="3527621" y="2898285"/>
                </a:lnTo>
                <a:lnTo>
                  <a:pt x="3533016" y="2893969"/>
                </a:lnTo>
                <a:cubicBezTo>
                  <a:pt x="3533016" y="2888214"/>
                  <a:pt x="3535893" y="2880661"/>
                  <a:pt x="3541648" y="2871310"/>
                </a:cubicBezTo>
                <a:lnTo>
                  <a:pt x="3542727" y="2866994"/>
                </a:lnTo>
                <a:lnTo>
                  <a:pt x="3541648" y="2862678"/>
                </a:lnTo>
                <a:cubicBezTo>
                  <a:pt x="3548841" y="2859621"/>
                  <a:pt x="3552438" y="2854945"/>
                  <a:pt x="3552438" y="2848651"/>
                </a:cubicBezTo>
                <a:lnTo>
                  <a:pt x="3573074" y="2791329"/>
                </a:lnTo>
                <a:lnTo>
                  <a:pt x="3581706" y="2791329"/>
                </a:lnTo>
                <a:lnTo>
                  <a:pt x="3581706" y="2789171"/>
                </a:lnTo>
                <a:cubicBezTo>
                  <a:pt x="3577390" y="2789171"/>
                  <a:pt x="3575232" y="2788092"/>
                  <a:pt x="3575232" y="2785934"/>
                </a:cubicBezTo>
                <a:cubicBezTo>
                  <a:pt x="3578828" y="2772177"/>
                  <a:pt x="3580627" y="2762421"/>
                  <a:pt x="3580627" y="2756666"/>
                </a:cubicBezTo>
                <a:lnTo>
                  <a:pt x="3575232" y="2749113"/>
                </a:lnTo>
                <a:lnTo>
                  <a:pt x="3575232" y="2745876"/>
                </a:lnTo>
                <a:close/>
                <a:moveTo>
                  <a:pt x="1200634" y="2740885"/>
                </a:moveTo>
                <a:cubicBezTo>
                  <a:pt x="1204411" y="2740885"/>
                  <a:pt x="1216191" y="2744797"/>
                  <a:pt x="1235972" y="2752620"/>
                </a:cubicBezTo>
                <a:cubicBezTo>
                  <a:pt x="1248111" y="2756576"/>
                  <a:pt x="1254180" y="2759813"/>
                  <a:pt x="1254180" y="2762331"/>
                </a:cubicBezTo>
                <a:lnTo>
                  <a:pt x="1254180" y="2765568"/>
                </a:lnTo>
                <a:lnTo>
                  <a:pt x="1252023" y="2767726"/>
                </a:lnTo>
                <a:lnTo>
                  <a:pt x="1245683" y="2766647"/>
                </a:lnTo>
                <a:cubicBezTo>
                  <a:pt x="1225632" y="2777526"/>
                  <a:pt x="1212413" y="2787507"/>
                  <a:pt x="1206030" y="2796589"/>
                </a:cubicBezTo>
                <a:cubicBezTo>
                  <a:pt x="1200275" y="2799826"/>
                  <a:pt x="1197398" y="2803423"/>
                  <a:pt x="1197398" y="2807379"/>
                </a:cubicBezTo>
                <a:lnTo>
                  <a:pt x="1198476" y="2808458"/>
                </a:lnTo>
                <a:lnTo>
                  <a:pt x="1199555" y="2808458"/>
                </a:lnTo>
                <a:lnTo>
                  <a:pt x="1206030" y="2806300"/>
                </a:lnTo>
                <a:lnTo>
                  <a:pt x="1209267" y="2806300"/>
                </a:lnTo>
                <a:lnTo>
                  <a:pt x="1211291" y="2808458"/>
                </a:lnTo>
                <a:cubicBezTo>
                  <a:pt x="1209942" y="2811605"/>
                  <a:pt x="1208547" y="2813358"/>
                  <a:pt x="1207109" y="2813718"/>
                </a:cubicBezTo>
                <a:lnTo>
                  <a:pt x="1197398" y="2813718"/>
                </a:lnTo>
                <a:lnTo>
                  <a:pt x="1185664" y="2815876"/>
                </a:lnTo>
                <a:lnTo>
                  <a:pt x="1173794" y="2811560"/>
                </a:lnTo>
                <a:lnTo>
                  <a:pt x="1163139" y="2815876"/>
                </a:lnTo>
                <a:lnTo>
                  <a:pt x="1156665" y="2813718"/>
                </a:lnTo>
                <a:lnTo>
                  <a:pt x="1148169" y="2816955"/>
                </a:lnTo>
                <a:lnTo>
                  <a:pt x="1131984" y="2815876"/>
                </a:lnTo>
                <a:lnTo>
                  <a:pt x="1129826" y="2818034"/>
                </a:lnTo>
                <a:lnTo>
                  <a:pt x="1128746" y="2818034"/>
                </a:lnTo>
                <a:cubicBezTo>
                  <a:pt x="1126319" y="2818034"/>
                  <a:pt x="1123487" y="2816595"/>
                  <a:pt x="1120250" y="2813718"/>
                </a:cubicBezTo>
                <a:lnTo>
                  <a:pt x="1110538" y="2814797"/>
                </a:lnTo>
                <a:lnTo>
                  <a:pt x="1110538" y="2810616"/>
                </a:lnTo>
                <a:lnTo>
                  <a:pt x="1114853" y="2806300"/>
                </a:lnTo>
                <a:lnTo>
                  <a:pt x="1117013" y="2806300"/>
                </a:lnTo>
                <a:lnTo>
                  <a:pt x="1126724" y="2808458"/>
                </a:lnTo>
                <a:lnTo>
                  <a:pt x="1134141" y="2807379"/>
                </a:lnTo>
                <a:lnTo>
                  <a:pt x="1139536" y="2811560"/>
                </a:lnTo>
                <a:cubicBezTo>
                  <a:pt x="1142054" y="2808053"/>
                  <a:pt x="1145605" y="2806300"/>
                  <a:pt x="1150191" y="2806300"/>
                </a:cubicBezTo>
                <a:lnTo>
                  <a:pt x="1153429" y="2806300"/>
                </a:lnTo>
                <a:lnTo>
                  <a:pt x="1165297" y="2807379"/>
                </a:lnTo>
                <a:lnTo>
                  <a:pt x="1171636" y="2805221"/>
                </a:lnTo>
                <a:lnTo>
                  <a:pt x="1174873" y="2806300"/>
                </a:lnTo>
                <a:lnTo>
                  <a:pt x="1174873" y="2805221"/>
                </a:lnTo>
                <a:cubicBezTo>
                  <a:pt x="1174873" y="2800186"/>
                  <a:pt x="1176672" y="2797668"/>
                  <a:pt x="1180269" y="2797668"/>
                </a:cubicBezTo>
                <a:lnTo>
                  <a:pt x="1179189" y="2796589"/>
                </a:lnTo>
                <a:lnTo>
                  <a:pt x="1179189" y="2795510"/>
                </a:lnTo>
                <a:cubicBezTo>
                  <a:pt x="1181168" y="2784630"/>
                  <a:pt x="1185798" y="2771052"/>
                  <a:pt x="1193082" y="2754778"/>
                </a:cubicBezTo>
                <a:lnTo>
                  <a:pt x="1187821" y="2747359"/>
                </a:lnTo>
                <a:lnTo>
                  <a:pt x="1187821" y="2745201"/>
                </a:lnTo>
                <a:cubicBezTo>
                  <a:pt x="1187821" y="2742684"/>
                  <a:pt x="1192092" y="2741245"/>
                  <a:pt x="1200634" y="2740885"/>
                </a:cubicBezTo>
                <a:close/>
                <a:moveTo>
                  <a:pt x="3091448" y="2740211"/>
                </a:moveTo>
                <a:cubicBezTo>
                  <a:pt x="3105025" y="2740211"/>
                  <a:pt x="3111814" y="2742009"/>
                  <a:pt x="3111814" y="2745606"/>
                </a:cubicBezTo>
                <a:lnTo>
                  <a:pt x="3117209" y="2744527"/>
                </a:lnTo>
                <a:cubicBezTo>
                  <a:pt x="3134383" y="2745786"/>
                  <a:pt x="3142970" y="2748618"/>
                  <a:pt x="3142970" y="2753024"/>
                </a:cubicBezTo>
                <a:lnTo>
                  <a:pt x="3146207" y="2754103"/>
                </a:lnTo>
                <a:lnTo>
                  <a:pt x="3155918" y="2751945"/>
                </a:lnTo>
                <a:cubicBezTo>
                  <a:pt x="3157267" y="2753744"/>
                  <a:pt x="3158300" y="2757295"/>
                  <a:pt x="3159020" y="2762600"/>
                </a:cubicBezTo>
                <a:cubicBezTo>
                  <a:pt x="3158300" y="2767636"/>
                  <a:pt x="3154389" y="2770153"/>
                  <a:pt x="3147286" y="2770153"/>
                </a:cubicBezTo>
                <a:lnTo>
                  <a:pt x="3145128" y="2770153"/>
                </a:lnTo>
                <a:lnTo>
                  <a:pt x="3144049" y="2775548"/>
                </a:lnTo>
                <a:lnTo>
                  <a:pt x="3146207" y="2777572"/>
                </a:lnTo>
                <a:lnTo>
                  <a:pt x="3152681" y="2776627"/>
                </a:lnTo>
                <a:cubicBezTo>
                  <a:pt x="3155109" y="2779415"/>
                  <a:pt x="3157581" y="2780809"/>
                  <a:pt x="3160099" y="2780809"/>
                </a:cubicBezTo>
                <a:lnTo>
                  <a:pt x="3161178" y="2780809"/>
                </a:lnTo>
                <a:lnTo>
                  <a:pt x="3166573" y="2775548"/>
                </a:lnTo>
                <a:lnTo>
                  <a:pt x="3175205" y="2775548"/>
                </a:lnTo>
                <a:lnTo>
                  <a:pt x="3183702" y="2777572"/>
                </a:lnTo>
                <a:lnTo>
                  <a:pt x="3190176" y="2775548"/>
                </a:lnTo>
                <a:lnTo>
                  <a:pt x="3206227" y="2777572"/>
                </a:lnTo>
                <a:lnTo>
                  <a:pt x="3218096" y="2777572"/>
                </a:lnTo>
                <a:lnTo>
                  <a:pt x="3225649" y="2778651"/>
                </a:lnTo>
                <a:lnTo>
                  <a:pt x="3238462" y="2762600"/>
                </a:lnTo>
                <a:cubicBezTo>
                  <a:pt x="3238462" y="2759813"/>
                  <a:pt x="3239181" y="2758419"/>
                  <a:pt x="3240620" y="2758419"/>
                </a:cubicBezTo>
                <a:lnTo>
                  <a:pt x="3241699" y="2758419"/>
                </a:lnTo>
                <a:lnTo>
                  <a:pt x="3247094" y="2759498"/>
                </a:lnTo>
                <a:lnTo>
                  <a:pt x="3248173" y="2758419"/>
                </a:lnTo>
                <a:lnTo>
                  <a:pt x="3248173" y="2755182"/>
                </a:lnTo>
                <a:cubicBezTo>
                  <a:pt x="3246015" y="2755182"/>
                  <a:pt x="3244936" y="2754463"/>
                  <a:pt x="3244936" y="2753024"/>
                </a:cubicBezTo>
                <a:lnTo>
                  <a:pt x="3244936" y="2750866"/>
                </a:lnTo>
                <a:lnTo>
                  <a:pt x="3248173" y="2747629"/>
                </a:lnTo>
                <a:lnTo>
                  <a:pt x="3249252" y="2747629"/>
                </a:lnTo>
                <a:cubicBezTo>
                  <a:pt x="3254736" y="2753024"/>
                  <a:pt x="3262964" y="2758734"/>
                  <a:pt x="3273934" y="2764758"/>
                </a:cubicBezTo>
                <a:cubicBezTo>
                  <a:pt x="3274474" y="2767456"/>
                  <a:pt x="3277306" y="2769974"/>
                  <a:pt x="3282431" y="2772311"/>
                </a:cubicBezTo>
                <a:lnTo>
                  <a:pt x="3283510" y="2773390"/>
                </a:lnTo>
                <a:lnTo>
                  <a:pt x="3283510" y="2782967"/>
                </a:lnTo>
                <a:cubicBezTo>
                  <a:pt x="3280633" y="2788002"/>
                  <a:pt x="3272405" y="2790520"/>
                  <a:pt x="3258828" y="2790520"/>
                </a:cubicBezTo>
                <a:lnTo>
                  <a:pt x="3257749" y="2790520"/>
                </a:lnTo>
                <a:cubicBezTo>
                  <a:pt x="3252624" y="2790520"/>
                  <a:pt x="3249791" y="2789441"/>
                  <a:pt x="3249252" y="2787283"/>
                </a:cubicBezTo>
                <a:cubicBezTo>
                  <a:pt x="3208250" y="2788182"/>
                  <a:pt x="3183927" y="2789621"/>
                  <a:pt x="3176284" y="2791599"/>
                </a:cubicBezTo>
                <a:lnTo>
                  <a:pt x="3165494" y="2787283"/>
                </a:lnTo>
                <a:lnTo>
                  <a:pt x="3163336" y="2789441"/>
                </a:lnTo>
                <a:lnTo>
                  <a:pt x="3157941" y="2789441"/>
                </a:lnTo>
                <a:lnTo>
                  <a:pt x="3154839" y="2787283"/>
                </a:lnTo>
                <a:lnTo>
                  <a:pt x="3150523" y="2787283"/>
                </a:lnTo>
                <a:lnTo>
                  <a:pt x="3139733" y="2791599"/>
                </a:lnTo>
                <a:cubicBezTo>
                  <a:pt x="3131190" y="2800680"/>
                  <a:pt x="3126920" y="2807784"/>
                  <a:pt x="3126920" y="2812909"/>
                </a:cubicBezTo>
                <a:lnTo>
                  <a:pt x="3126920" y="2815067"/>
                </a:lnTo>
                <a:lnTo>
                  <a:pt x="3130157" y="2818304"/>
                </a:lnTo>
                <a:lnTo>
                  <a:pt x="3136496" y="2818304"/>
                </a:lnTo>
                <a:cubicBezTo>
                  <a:pt x="3136496" y="2816146"/>
                  <a:pt x="3137215" y="2815067"/>
                  <a:pt x="3138654" y="2815067"/>
                </a:cubicBezTo>
                <a:lnTo>
                  <a:pt x="3139733" y="2815067"/>
                </a:lnTo>
                <a:lnTo>
                  <a:pt x="3144049" y="2816146"/>
                </a:lnTo>
                <a:lnTo>
                  <a:pt x="3145128" y="2815067"/>
                </a:lnTo>
                <a:lnTo>
                  <a:pt x="3146207" y="2815067"/>
                </a:lnTo>
                <a:cubicBezTo>
                  <a:pt x="3148724" y="2817225"/>
                  <a:pt x="3155873" y="2818664"/>
                  <a:pt x="3167652" y="2819383"/>
                </a:cubicBezTo>
                <a:lnTo>
                  <a:pt x="3173047" y="2818304"/>
                </a:lnTo>
                <a:lnTo>
                  <a:pt x="3188018" y="2818304"/>
                </a:lnTo>
                <a:cubicBezTo>
                  <a:pt x="3196291" y="2815966"/>
                  <a:pt x="3202000" y="2811695"/>
                  <a:pt x="3205148" y="2805491"/>
                </a:cubicBezTo>
                <a:lnTo>
                  <a:pt x="3217017" y="2797938"/>
                </a:lnTo>
                <a:cubicBezTo>
                  <a:pt x="3220973" y="2801894"/>
                  <a:pt x="3226323" y="2805086"/>
                  <a:pt x="3233067" y="2807514"/>
                </a:cubicBezTo>
                <a:lnTo>
                  <a:pt x="3267460" y="2833275"/>
                </a:lnTo>
                <a:lnTo>
                  <a:pt x="3267460" y="2837456"/>
                </a:lnTo>
                <a:lnTo>
                  <a:pt x="3246015" y="2848246"/>
                </a:lnTo>
                <a:lnTo>
                  <a:pt x="3241699" y="2847167"/>
                </a:lnTo>
                <a:lnTo>
                  <a:pt x="3240620" y="2847167"/>
                </a:lnTo>
                <a:lnTo>
                  <a:pt x="3240620" y="2848246"/>
                </a:lnTo>
                <a:cubicBezTo>
                  <a:pt x="3242778" y="2848246"/>
                  <a:pt x="3243857" y="2848966"/>
                  <a:pt x="3243857" y="2850404"/>
                </a:cubicBezTo>
                <a:lnTo>
                  <a:pt x="3239541" y="2852427"/>
                </a:lnTo>
                <a:lnTo>
                  <a:pt x="3228886" y="2851348"/>
                </a:lnTo>
                <a:lnTo>
                  <a:pt x="3228886" y="2856743"/>
                </a:lnTo>
                <a:lnTo>
                  <a:pt x="3219175" y="2866320"/>
                </a:lnTo>
                <a:cubicBezTo>
                  <a:pt x="3222052" y="2866679"/>
                  <a:pt x="3223491" y="2867758"/>
                  <a:pt x="3223491" y="2869557"/>
                </a:cubicBezTo>
                <a:lnTo>
                  <a:pt x="3223491" y="2872794"/>
                </a:lnTo>
                <a:lnTo>
                  <a:pt x="3218096" y="2878189"/>
                </a:lnTo>
                <a:lnTo>
                  <a:pt x="3223491" y="2892081"/>
                </a:lnTo>
                <a:lnTo>
                  <a:pt x="3224570" y="2893160"/>
                </a:lnTo>
                <a:lnTo>
                  <a:pt x="3225649" y="2893160"/>
                </a:lnTo>
                <a:cubicBezTo>
                  <a:pt x="3232033" y="2892081"/>
                  <a:pt x="3235225" y="2891002"/>
                  <a:pt x="3235225" y="2889923"/>
                </a:cubicBezTo>
                <a:lnTo>
                  <a:pt x="3236304" y="2891002"/>
                </a:lnTo>
                <a:lnTo>
                  <a:pt x="3240620" y="2891002"/>
                </a:lnTo>
                <a:lnTo>
                  <a:pt x="3240620" y="2889923"/>
                </a:lnTo>
                <a:lnTo>
                  <a:pt x="3236304" y="2889923"/>
                </a:lnTo>
                <a:lnTo>
                  <a:pt x="3236304" y="2887765"/>
                </a:lnTo>
                <a:cubicBezTo>
                  <a:pt x="3245295" y="2876345"/>
                  <a:pt x="3250690" y="2870636"/>
                  <a:pt x="3252489" y="2870636"/>
                </a:cubicBezTo>
                <a:cubicBezTo>
                  <a:pt x="3264268" y="2875491"/>
                  <a:pt x="3273170" y="2882280"/>
                  <a:pt x="3279194" y="2891002"/>
                </a:cubicBezTo>
                <a:cubicBezTo>
                  <a:pt x="3282071" y="2891362"/>
                  <a:pt x="3283510" y="2892441"/>
                  <a:pt x="3283510" y="2894239"/>
                </a:cubicBezTo>
                <a:lnTo>
                  <a:pt x="3283510" y="2897341"/>
                </a:lnTo>
                <a:cubicBezTo>
                  <a:pt x="3281712" y="2900938"/>
                  <a:pt x="3278879" y="2902736"/>
                  <a:pt x="3275013" y="2902736"/>
                </a:cubicBezTo>
                <a:cubicBezTo>
                  <a:pt x="3271596" y="2902736"/>
                  <a:pt x="3269079" y="2901657"/>
                  <a:pt x="3267460" y="2899499"/>
                </a:cubicBezTo>
                <a:lnTo>
                  <a:pt x="3246015" y="2904894"/>
                </a:lnTo>
                <a:lnTo>
                  <a:pt x="3238462" y="2899499"/>
                </a:lnTo>
                <a:cubicBezTo>
                  <a:pt x="3226323" y="2901117"/>
                  <a:pt x="3220254" y="2904669"/>
                  <a:pt x="3220254" y="2910154"/>
                </a:cubicBezTo>
                <a:lnTo>
                  <a:pt x="3218096" y="2926204"/>
                </a:lnTo>
                <a:lnTo>
                  <a:pt x="3222412" y="2955068"/>
                </a:lnTo>
                <a:lnTo>
                  <a:pt x="3222412" y="2965858"/>
                </a:lnTo>
                <a:cubicBezTo>
                  <a:pt x="3217017" y="2977097"/>
                  <a:pt x="3211262" y="2983841"/>
                  <a:pt x="3205148" y="2986089"/>
                </a:cubicBezTo>
                <a:lnTo>
                  <a:pt x="3202045" y="2986089"/>
                </a:lnTo>
                <a:cubicBezTo>
                  <a:pt x="3200607" y="2986089"/>
                  <a:pt x="3199887" y="2985055"/>
                  <a:pt x="3199887" y="2982987"/>
                </a:cubicBezTo>
                <a:lnTo>
                  <a:pt x="3198808" y="2981908"/>
                </a:lnTo>
                <a:lnTo>
                  <a:pt x="3197729" y="2981908"/>
                </a:lnTo>
                <a:lnTo>
                  <a:pt x="3197729" y="2982987"/>
                </a:lnTo>
                <a:lnTo>
                  <a:pt x="3200966" y="2987168"/>
                </a:lnTo>
                <a:cubicBezTo>
                  <a:pt x="3198988" y="2990945"/>
                  <a:pt x="3188603" y="2995216"/>
                  <a:pt x="3169810" y="2999981"/>
                </a:cubicBezTo>
                <a:lnTo>
                  <a:pt x="3166573" y="2998902"/>
                </a:lnTo>
                <a:lnTo>
                  <a:pt x="3164415" y="3001060"/>
                </a:lnTo>
                <a:lnTo>
                  <a:pt x="3162257" y="3001060"/>
                </a:lnTo>
                <a:cubicBezTo>
                  <a:pt x="3161358" y="3001060"/>
                  <a:pt x="3159919" y="2997509"/>
                  <a:pt x="3157941" y="2990405"/>
                </a:cubicBezTo>
                <a:cubicBezTo>
                  <a:pt x="3146522" y="2971163"/>
                  <a:pt x="3139013" y="2961542"/>
                  <a:pt x="3135417" y="2961542"/>
                </a:cubicBezTo>
                <a:cubicBezTo>
                  <a:pt x="3128134" y="2961542"/>
                  <a:pt x="3122783" y="2958709"/>
                  <a:pt x="3119367" y="2953045"/>
                </a:cubicBezTo>
                <a:cubicBezTo>
                  <a:pt x="3120266" y="2949448"/>
                  <a:pt x="3121345" y="2947650"/>
                  <a:pt x="3122604" y="2947650"/>
                </a:cubicBezTo>
                <a:lnTo>
                  <a:pt x="3123683" y="2947650"/>
                </a:lnTo>
                <a:lnTo>
                  <a:pt x="3135417" y="2948729"/>
                </a:lnTo>
                <a:lnTo>
                  <a:pt x="3149444" y="2947650"/>
                </a:lnTo>
                <a:lnTo>
                  <a:pt x="3161178" y="2947650"/>
                </a:lnTo>
                <a:lnTo>
                  <a:pt x="3166573" y="2918786"/>
                </a:lnTo>
                <a:lnTo>
                  <a:pt x="3164415" y="2911233"/>
                </a:lnTo>
                <a:lnTo>
                  <a:pt x="3166573" y="2904894"/>
                </a:lnTo>
                <a:lnTo>
                  <a:pt x="3163336" y="2902736"/>
                </a:lnTo>
                <a:lnTo>
                  <a:pt x="3153760" y="2902736"/>
                </a:lnTo>
                <a:lnTo>
                  <a:pt x="3140812" y="2903815"/>
                </a:lnTo>
                <a:lnTo>
                  <a:pt x="3139733" y="2902736"/>
                </a:lnTo>
                <a:lnTo>
                  <a:pt x="3139733" y="2901657"/>
                </a:lnTo>
                <a:lnTo>
                  <a:pt x="3138654" y="2902736"/>
                </a:lnTo>
                <a:lnTo>
                  <a:pt x="3135417" y="2902736"/>
                </a:lnTo>
                <a:cubicBezTo>
                  <a:pt x="3133978" y="2902736"/>
                  <a:pt x="3133259" y="2900938"/>
                  <a:pt x="3133259" y="2897341"/>
                </a:cubicBezTo>
                <a:lnTo>
                  <a:pt x="3132180" y="2897341"/>
                </a:lnTo>
                <a:cubicBezTo>
                  <a:pt x="3132180" y="2900938"/>
                  <a:pt x="3131506" y="2902736"/>
                  <a:pt x="3130157" y="2902736"/>
                </a:cubicBezTo>
                <a:lnTo>
                  <a:pt x="3120446" y="2902736"/>
                </a:lnTo>
                <a:lnTo>
                  <a:pt x="3115051" y="2901657"/>
                </a:lnTo>
                <a:cubicBezTo>
                  <a:pt x="3115051" y="2902736"/>
                  <a:pt x="3113612" y="2903815"/>
                  <a:pt x="3110735" y="2904894"/>
                </a:cubicBezTo>
                <a:lnTo>
                  <a:pt x="3106554" y="2903815"/>
                </a:lnTo>
                <a:cubicBezTo>
                  <a:pt x="3106554" y="2906872"/>
                  <a:pt x="3105475" y="2908985"/>
                  <a:pt x="3103317" y="2910154"/>
                </a:cubicBezTo>
                <a:cubicBezTo>
                  <a:pt x="3104036" y="2918966"/>
                  <a:pt x="3105115" y="2923956"/>
                  <a:pt x="3106554" y="2925125"/>
                </a:cubicBezTo>
                <a:lnTo>
                  <a:pt x="3106554" y="2927283"/>
                </a:lnTo>
                <a:cubicBezTo>
                  <a:pt x="3106554" y="2932319"/>
                  <a:pt x="3105834" y="2936230"/>
                  <a:pt x="3104396" y="2939017"/>
                </a:cubicBezTo>
                <a:lnTo>
                  <a:pt x="3106554" y="2947650"/>
                </a:lnTo>
                <a:lnTo>
                  <a:pt x="3106554" y="2955068"/>
                </a:lnTo>
                <a:lnTo>
                  <a:pt x="3103317" y="2971118"/>
                </a:lnTo>
                <a:lnTo>
                  <a:pt x="3103317" y="2980829"/>
                </a:lnTo>
                <a:lnTo>
                  <a:pt x="3106554" y="2991484"/>
                </a:lnTo>
                <a:cubicBezTo>
                  <a:pt x="3095583" y="2998588"/>
                  <a:pt x="3087356" y="3002139"/>
                  <a:pt x="3081871" y="3002139"/>
                </a:cubicBezTo>
                <a:lnTo>
                  <a:pt x="3077555" y="3001060"/>
                </a:lnTo>
                <a:lnTo>
                  <a:pt x="3070002" y="3004297"/>
                </a:lnTo>
                <a:lnTo>
                  <a:pt x="3066765" y="3003218"/>
                </a:lnTo>
                <a:lnTo>
                  <a:pt x="3053952" y="3005376"/>
                </a:lnTo>
                <a:lnTo>
                  <a:pt x="3049636" y="2988247"/>
                </a:lnTo>
                <a:lnTo>
                  <a:pt x="3052873" y="2985010"/>
                </a:lnTo>
                <a:cubicBezTo>
                  <a:pt x="3050895" y="2985010"/>
                  <a:pt x="3049097" y="2980020"/>
                  <a:pt x="3047478" y="2970039"/>
                </a:cubicBezTo>
                <a:lnTo>
                  <a:pt x="3047478" y="2968960"/>
                </a:lnTo>
                <a:lnTo>
                  <a:pt x="3051794" y="2962621"/>
                </a:lnTo>
                <a:lnTo>
                  <a:pt x="3051794" y="2961542"/>
                </a:lnTo>
                <a:lnTo>
                  <a:pt x="3049636" y="2958305"/>
                </a:lnTo>
                <a:lnTo>
                  <a:pt x="3049636" y="2945492"/>
                </a:lnTo>
                <a:cubicBezTo>
                  <a:pt x="3051794" y="2942794"/>
                  <a:pt x="3052873" y="2939602"/>
                  <a:pt x="3052873" y="2935915"/>
                </a:cubicBezTo>
                <a:lnTo>
                  <a:pt x="3052873" y="2934836"/>
                </a:lnTo>
                <a:cubicBezTo>
                  <a:pt x="3052873" y="2932499"/>
                  <a:pt x="3051794" y="2929981"/>
                  <a:pt x="3049636" y="2927283"/>
                </a:cubicBezTo>
                <a:lnTo>
                  <a:pt x="3049636" y="2925125"/>
                </a:lnTo>
                <a:cubicBezTo>
                  <a:pt x="3049816" y="2921619"/>
                  <a:pt x="3050535" y="2919865"/>
                  <a:pt x="3051794" y="2919865"/>
                </a:cubicBezTo>
                <a:lnTo>
                  <a:pt x="3049636" y="2913391"/>
                </a:lnTo>
                <a:lnTo>
                  <a:pt x="3051794" y="2907052"/>
                </a:lnTo>
                <a:lnTo>
                  <a:pt x="3051794" y="2904894"/>
                </a:lnTo>
                <a:lnTo>
                  <a:pt x="3049636" y="2902736"/>
                </a:lnTo>
                <a:lnTo>
                  <a:pt x="3045320" y="2902736"/>
                </a:lnTo>
                <a:cubicBezTo>
                  <a:pt x="3045320" y="2904894"/>
                  <a:pt x="3042083" y="2908086"/>
                  <a:pt x="3035609" y="2912312"/>
                </a:cubicBezTo>
                <a:cubicBezTo>
                  <a:pt x="3035609" y="2914291"/>
                  <a:pt x="3032057" y="2915729"/>
                  <a:pt x="3024954" y="2916628"/>
                </a:cubicBezTo>
                <a:lnTo>
                  <a:pt x="3021717" y="2913391"/>
                </a:lnTo>
                <a:lnTo>
                  <a:pt x="3021717" y="2912312"/>
                </a:lnTo>
                <a:cubicBezTo>
                  <a:pt x="3021717" y="2909165"/>
                  <a:pt x="3025988" y="2901702"/>
                  <a:pt x="3034530" y="2889923"/>
                </a:cubicBezTo>
                <a:cubicBezTo>
                  <a:pt x="3034530" y="2885787"/>
                  <a:pt x="3037767" y="2882550"/>
                  <a:pt x="3044241" y="2880212"/>
                </a:cubicBezTo>
                <a:lnTo>
                  <a:pt x="3045320" y="2881291"/>
                </a:lnTo>
                <a:lnTo>
                  <a:pt x="3046399" y="2880212"/>
                </a:lnTo>
                <a:lnTo>
                  <a:pt x="3046399" y="2878189"/>
                </a:lnTo>
                <a:cubicBezTo>
                  <a:pt x="3044241" y="2878189"/>
                  <a:pt x="3043162" y="2877470"/>
                  <a:pt x="3043162" y="2876031"/>
                </a:cubicBezTo>
                <a:cubicBezTo>
                  <a:pt x="3045140" y="2876031"/>
                  <a:pt x="3048018" y="2868163"/>
                  <a:pt x="3051794" y="2852427"/>
                </a:cubicBezTo>
                <a:cubicBezTo>
                  <a:pt x="3051794" y="2848381"/>
                  <a:pt x="3055706" y="2841637"/>
                  <a:pt x="3063528" y="2832196"/>
                </a:cubicBezTo>
                <a:lnTo>
                  <a:pt x="3068923" y="2832196"/>
                </a:lnTo>
                <a:lnTo>
                  <a:pt x="3068923" y="2831117"/>
                </a:lnTo>
                <a:lnTo>
                  <a:pt x="3064607" y="2827880"/>
                </a:lnTo>
                <a:cubicBezTo>
                  <a:pt x="3064607" y="2812235"/>
                  <a:pt x="3068923" y="2799421"/>
                  <a:pt x="3077555" y="2789441"/>
                </a:cubicBezTo>
                <a:lnTo>
                  <a:pt x="3075397" y="2787283"/>
                </a:lnTo>
                <a:lnTo>
                  <a:pt x="3072160" y="2787283"/>
                </a:lnTo>
                <a:lnTo>
                  <a:pt x="3068923" y="2789441"/>
                </a:lnTo>
                <a:lnTo>
                  <a:pt x="3058268" y="2789441"/>
                </a:lnTo>
                <a:lnTo>
                  <a:pt x="3049636" y="2787283"/>
                </a:lnTo>
                <a:cubicBezTo>
                  <a:pt x="3049636" y="2789980"/>
                  <a:pt x="3043926" y="2791733"/>
                  <a:pt x="3032507" y="2792543"/>
                </a:cubicBezTo>
                <a:lnTo>
                  <a:pt x="3031428" y="2793622"/>
                </a:lnTo>
                <a:lnTo>
                  <a:pt x="3028191" y="2793622"/>
                </a:lnTo>
                <a:lnTo>
                  <a:pt x="3026033" y="2791599"/>
                </a:lnTo>
                <a:lnTo>
                  <a:pt x="3027112" y="2785125"/>
                </a:lnTo>
                <a:lnTo>
                  <a:pt x="3023875" y="2776627"/>
                </a:lnTo>
                <a:lnTo>
                  <a:pt x="3024954" y="2775548"/>
                </a:lnTo>
                <a:lnTo>
                  <a:pt x="3027112" y="2775548"/>
                </a:lnTo>
                <a:lnTo>
                  <a:pt x="3034530" y="2780809"/>
                </a:lnTo>
                <a:cubicBezTo>
                  <a:pt x="3035968" y="2777662"/>
                  <a:pt x="3037407" y="2775908"/>
                  <a:pt x="3038846" y="2775548"/>
                </a:cubicBezTo>
                <a:lnTo>
                  <a:pt x="3043162" y="2775548"/>
                </a:lnTo>
                <a:lnTo>
                  <a:pt x="3051794" y="2777572"/>
                </a:lnTo>
                <a:lnTo>
                  <a:pt x="3055031" y="2777572"/>
                </a:lnTo>
                <a:lnTo>
                  <a:pt x="3063528" y="2775548"/>
                </a:lnTo>
                <a:lnTo>
                  <a:pt x="3077555" y="2775548"/>
                </a:lnTo>
                <a:cubicBezTo>
                  <a:pt x="3080433" y="2770513"/>
                  <a:pt x="3082905" y="2767995"/>
                  <a:pt x="3084974" y="2767995"/>
                </a:cubicBezTo>
                <a:lnTo>
                  <a:pt x="3089290" y="2770153"/>
                </a:lnTo>
                <a:lnTo>
                  <a:pt x="3089290" y="2767995"/>
                </a:lnTo>
                <a:cubicBezTo>
                  <a:pt x="3084344" y="2764399"/>
                  <a:pt x="3081871" y="2757295"/>
                  <a:pt x="3081871" y="2746685"/>
                </a:cubicBezTo>
                <a:close/>
                <a:moveTo>
                  <a:pt x="8740386" y="2739806"/>
                </a:moveTo>
                <a:lnTo>
                  <a:pt x="8741465" y="2739806"/>
                </a:lnTo>
                <a:cubicBezTo>
                  <a:pt x="8745961" y="2739806"/>
                  <a:pt x="8753918" y="2745921"/>
                  <a:pt x="8765338" y="2758149"/>
                </a:cubicBezTo>
                <a:cubicBezTo>
                  <a:pt x="8769834" y="2758149"/>
                  <a:pt x="8776308" y="2762511"/>
                  <a:pt x="8784760" y="2771232"/>
                </a:cubicBezTo>
                <a:lnTo>
                  <a:pt x="8785839" y="2778785"/>
                </a:lnTo>
                <a:cubicBezTo>
                  <a:pt x="8785839" y="2783821"/>
                  <a:pt x="8772486" y="2789216"/>
                  <a:pt x="8745781" y="2794970"/>
                </a:cubicBezTo>
                <a:lnTo>
                  <a:pt x="8744702" y="2800365"/>
                </a:lnTo>
                <a:cubicBezTo>
                  <a:pt x="8749108" y="2821496"/>
                  <a:pt x="8753469" y="2838805"/>
                  <a:pt x="8757785" y="2852293"/>
                </a:cubicBezTo>
                <a:lnTo>
                  <a:pt x="8759943" y="2852293"/>
                </a:lnTo>
                <a:cubicBezTo>
                  <a:pt x="8763540" y="2851214"/>
                  <a:pt x="8765338" y="2848696"/>
                  <a:pt x="8765338" y="2844740"/>
                </a:cubicBezTo>
                <a:lnTo>
                  <a:pt x="8772891" y="2833949"/>
                </a:lnTo>
                <a:lnTo>
                  <a:pt x="8778286" y="2833949"/>
                </a:lnTo>
                <a:lnTo>
                  <a:pt x="8778286" y="2832870"/>
                </a:lnTo>
                <a:lnTo>
                  <a:pt x="8776128" y="2829633"/>
                </a:lnTo>
                <a:cubicBezTo>
                  <a:pt x="8776128" y="2821631"/>
                  <a:pt x="8778646" y="2817630"/>
                  <a:pt x="8783681" y="2817630"/>
                </a:cubicBezTo>
                <a:lnTo>
                  <a:pt x="8783681" y="2808998"/>
                </a:lnTo>
                <a:cubicBezTo>
                  <a:pt x="8784400" y="2806840"/>
                  <a:pt x="8786558" y="2805761"/>
                  <a:pt x="8790155" y="2805761"/>
                </a:cubicBezTo>
                <a:cubicBezTo>
                  <a:pt x="8792133" y="2805761"/>
                  <a:pt x="8795730" y="2810077"/>
                  <a:pt x="8800945" y="2818709"/>
                </a:cubicBezTo>
                <a:cubicBezTo>
                  <a:pt x="8803912" y="2820057"/>
                  <a:pt x="8807554" y="2826217"/>
                  <a:pt x="8811870" y="2837187"/>
                </a:cubicBezTo>
                <a:cubicBezTo>
                  <a:pt x="8816905" y="2837726"/>
                  <a:pt x="8819423" y="2839165"/>
                  <a:pt x="8819423" y="2841503"/>
                </a:cubicBezTo>
                <a:lnTo>
                  <a:pt x="8818344" y="2849056"/>
                </a:lnTo>
                <a:lnTo>
                  <a:pt x="8820502" y="2851214"/>
                </a:lnTo>
                <a:lnTo>
                  <a:pt x="8820502" y="2852293"/>
                </a:lnTo>
                <a:cubicBezTo>
                  <a:pt x="8819783" y="2854451"/>
                  <a:pt x="8817625" y="2855530"/>
                  <a:pt x="8814028" y="2855530"/>
                </a:cubicBezTo>
                <a:lnTo>
                  <a:pt x="8807554" y="2853389"/>
                </a:lnTo>
                <a:lnTo>
                  <a:pt x="8807554" y="2853372"/>
                </a:lnTo>
                <a:lnTo>
                  <a:pt x="8807261" y="2853293"/>
                </a:lnTo>
                <a:lnTo>
                  <a:pt x="8797708" y="2850135"/>
                </a:lnTo>
                <a:lnTo>
                  <a:pt x="8797708" y="2846898"/>
                </a:lnTo>
                <a:lnTo>
                  <a:pt x="8796629" y="2846898"/>
                </a:lnTo>
                <a:lnTo>
                  <a:pt x="8795550" y="2850135"/>
                </a:lnTo>
                <a:lnTo>
                  <a:pt x="8807261" y="2853293"/>
                </a:lnTo>
                <a:lnTo>
                  <a:pt x="8807554" y="2853389"/>
                </a:lnTo>
                <a:lnTo>
                  <a:pt x="8807554" y="2854451"/>
                </a:lnTo>
                <a:lnTo>
                  <a:pt x="8798787" y="2858767"/>
                </a:lnTo>
                <a:lnTo>
                  <a:pt x="8797708" y="2858767"/>
                </a:lnTo>
                <a:lnTo>
                  <a:pt x="8796629" y="2857688"/>
                </a:lnTo>
                <a:lnTo>
                  <a:pt x="8795550" y="2857688"/>
                </a:lnTo>
                <a:cubicBezTo>
                  <a:pt x="8795550" y="2858947"/>
                  <a:pt x="8789076" y="2861824"/>
                  <a:pt x="8776128" y="2866320"/>
                </a:cubicBezTo>
                <a:lnTo>
                  <a:pt x="8773970" y="2868478"/>
                </a:lnTo>
                <a:lnTo>
                  <a:pt x="8767496" y="2868478"/>
                </a:lnTo>
                <a:lnTo>
                  <a:pt x="8767496" y="2869557"/>
                </a:lnTo>
                <a:lnTo>
                  <a:pt x="8778286" y="2883719"/>
                </a:lnTo>
                <a:cubicBezTo>
                  <a:pt x="8778286" y="2888214"/>
                  <a:pt x="8784041" y="2892890"/>
                  <a:pt x="8795550" y="2897746"/>
                </a:cubicBezTo>
                <a:cubicBezTo>
                  <a:pt x="8798787" y="2901522"/>
                  <a:pt x="8802429" y="2904040"/>
                  <a:pt x="8806475" y="2905299"/>
                </a:cubicBezTo>
                <a:lnTo>
                  <a:pt x="8808633" y="2910694"/>
                </a:lnTo>
                <a:lnTo>
                  <a:pt x="8809712" y="2909615"/>
                </a:lnTo>
                <a:lnTo>
                  <a:pt x="8810791" y="2909615"/>
                </a:lnTo>
                <a:cubicBezTo>
                  <a:pt x="8814388" y="2909615"/>
                  <a:pt x="8817984" y="2912492"/>
                  <a:pt x="8821581" y="2918247"/>
                </a:cubicBezTo>
                <a:lnTo>
                  <a:pt x="8821581" y="2919326"/>
                </a:lnTo>
                <a:lnTo>
                  <a:pt x="8815107" y="2920405"/>
                </a:lnTo>
                <a:lnTo>
                  <a:pt x="8819423" y="2926879"/>
                </a:lnTo>
                <a:lnTo>
                  <a:pt x="8819423" y="2930251"/>
                </a:lnTo>
                <a:cubicBezTo>
                  <a:pt x="8819063" y="2931869"/>
                  <a:pt x="8816186" y="2933668"/>
                  <a:pt x="8810791" y="2935646"/>
                </a:cubicBezTo>
                <a:lnTo>
                  <a:pt x="8810791" y="2937804"/>
                </a:lnTo>
                <a:lnTo>
                  <a:pt x="8811870" y="2944278"/>
                </a:lnTo>
                <a:lnTo>
                  <a:pt x="8807554" y="2952910"/>
                </a:lnTo>
                <a:lnTo>
                  <a:pt x="8807554" y="2969095"/>
                </a:lnTo>
                <a:cubicBezTo>
                  <a:pt x="8807554" y="2974310"/>
                  <a:pt x="8804991" y="2977547"/>
                  <a:pt x="8799866" y="2978806"/>
                </a:cubicBezTo>
                <a:cubicBezTo>
                  <a:pt x="8783861" y="2965678"/>
                  <a:pt x="8771992" y="2950932"/>
                  <a:pt x="8764259" y="2934567"/>
                </a:cubicBezTo>
                <a:cubicBezTo>
                  <a:pt x="8760482" y="2934567"/>
                  <a:pt x="8755042" y="2931644"/>
                  <a:pt x="8747939" y="2925800"/>
                </a:cubicBezTo>
                <a:lnTo>
                  <a:pt x="8730675" y="2934567"/>
                </a:lnTo>
                <a:lnTo>
                  <a:pt x="8727438" y="2929172"/>
                </a:lnTo>
                <a:lnTo>
                  <a:pt x="8724201" y="2929172"/>
                </a:lnTo>
                <a:cubicBezTo>
                  <a:pt x="8722762" y="2929172"/>
                  <a:pt x="8721683" y="2931689"/>
                  <a:pt x="8720964" y="2936725"/>
                </a:cubicBezTo>
                <a:lnTo>
                  <a:pt x="8726359" y="2941041"/>
                </a:lnTo>
                <a:lnTo>
                  <a:pt x="8722043" y="2957226"/>
                </a:lnTo>
                <a:lnTo>
                  <a:pt x="8723122" y="2960463"/>
                </a:lnTo>
                <a:lnTo>
                  <a:pt x="8720964" y="2965858"/>
                </a:lnTo>
                <a:cubicBezTo>
                  <a:pt x="8721324" y="2970354"/>
                  <a:pt x="8722762" y="2973950"/>
                  <a:pt x="8725280" y="2976648"/>
                </a:cubicBezTo>
                <a:lnTo>
                  <a:pt x="8725280" y="2977727"/>
                </a:lnTo>
                <a:cubicBezTo>
                  <a:pt x="8725280" y="2988966"/>
                  <a:pt x="8716288" y="2998723"/>
                  <a:pt x="8698305" y="3006995"/>
                </a:cubicBezTo>
                <a:lnTo>
                  <a:pt x="8690617" y="3006995"/>
                </a:lnTo>
                <a:cubicBezTo>
                  <a:pt x="8687020" y="3006995"/>
                  <a:pt x="8685222" y="3006276"/>
                  <a:pt x="8685222" y="3004837"/>
                </a:cubicBezTo>
                <a:lnTo>
                  <a:pt x="8677669" y="3008074"/>
                </a:lnTo>
                <a:lnTo>
                  <a:pt x="8671195" y="3005916"/>
                </a:lnTo>
                <a:lnTo>
                  <a:pt x="8664721" y="3006995"/>
                </a:lnTo>
                <a:cubicBezTo>
                  <a:pt x="8659686" y="3003039"/>
                  <a:pt x="8657168" y="2995486"/>
                  <a:pt x="8657168" y="2984336"/>
                </a:cubicBezTo>
                <a:lnTo>
                  <a:pt x="8626821" y="2959384"/>
                </a:lnTo>
                <a:lnTo>
                  <a:pt x="8626821" y="2958305"/>
                </a:lnTo>
                <a:lnTo>
                  <a:pt x="8628979" y="2956147"/>
                </a:lnTo>
                <a:lnTo>
                  <a:pt x="8633295" y="2957226"/>
                </a:lnTo>
                <a:cubicBezTo>
                  <a:pt x="8638330" y="2955428"/>
                  <a:pt x="8640848" y="2953989"/>
                  <a:pt x="8640848" y="2952910"/>
                </a:cubicBezTo>
                <a:lnTo>
                  <a:pt x="8645299" y="2953989"/>
                </a:lnTo>
                <a:lnTo>
                  <a:pt x="8660405" y="2952910"/>
                </a:lnTo>
                <a:lnTo>
                  <a:pt x="8667958" y="2952910"/>
                </a:lnTo>
                <a:lnTo>
                  <a:pt x="8673353" y="2947515"/>
                </a:lnTo>
                <a:lnTo>
                  <a:pt x="8673353" y="2941041"/>
                </a:lnTo>
                <a:cubicBezTo>
                  <a:pt x="8673353" y="2933128"/>
                  <a:pt x="8671554" y="2929172"/>
                  <a:pt x="8667958" y="2929172"/>
                </a:cubicBezTo>
                <a:lnTo>
                  <a:pt x="8666879" y="2929172"/>
                </a:lnTo>
                <a:lnTo>
                  <a:pt x="8652852" y="2934567"/>
                </a:lnTo>
                <a:lnTo>
                  <a:pt x="8649615" y="2930251"/>
                </a:lnTo>
                <a:lnTo>
                  <a:pt x="8650694" y="2925800"/>
                </a:lnTo>
                <a:lnTo>
                  <a:pt x="8648536" y="2919326"/>
                </a:lnTo>
                <a:lnTo>
                  <a:pt x="8649615" y="2918247"/>
                </a:lnTo>
                <a:lnTo>
                  <a:pt x="8659326" y="2918247"/>
                </a:lnTo>
                <a:lnTo>
                  <a:pt x="8670116" y="2921484"/>
                </a:lnTo>
                <a:lnTo>
                  <a:pt x="8671195" y="2920405"/>
                </a:lnTo>
                <a:lnTo>
                  <a:pt x="8671195" y="2919326"/>
                </a:lnTo>
                <a:lnTo>
                  <a:pt x="8670116" y="2910694"/>
                </a:lnTo>
                <a:lnTo>
                  <a:pt x="8674432" y="2897746"/>
                </a:lnTo>
                <a:cubicBezTo>
                  <a:pt x="8672993" y="2894509"/>
                  <a:pt x="8671554" y="2892710"/>
                  <a:pt x="8670116" y="2892351"/>
                </a:cubicBezTo>
                <a:lnTo>
                  <a:pt x="8667958" y="2892351"/>
                </a:lnTo>
                <a:cubicBezTo>
                  <a:pt x="8663282" y="2892351"/>
                  <a:pt x="8658966" y="2894149"/>
                  <a:pt x="8655010" y="2897746"/>
                </a:cubicBezTo>
                <a:lnTo>
                  <a:pt x="8652852" y="2895588"/>
                </a:lnTo>
                <a:lnTo>
                  <a:pt x="8652852" y="2894509"/>
                </a:lnTo>
                <a:cubicBezTo>
                  <a:pt x="8652852" y="2891092"/>
                  <a:pt x="8656089" y="2887855"/>
                  <a:pt x="8662563" y="2884798"/>
                </a:cubicBezTo>
                <a:lnTo>
                  <a:pt x="8664721" y="2884798"/>
                </a:lnTo>
                <a:cubicBezTo>
                  <a:pt x="8667418" y="2886956"/>
                  <a:pt x="8669936" y="2888035"/>
                  <a:pt x="8672274" y="2888035"/>
                </a:cubicBezTo>
                <a:lnTo>
                  <a:pt x="8673353" y="2886956"/>
                </a:lnTo>
                <a:lnTo>
                  <a:pt x="8674432" y="2886956"/>
                </a:lnTo>
                <a:lnTo>
                  <a:pt x="8673353" y="2879403"/>
                </a:lnTo>
                <a:lnTo>
                  <a:pt x="8673353" y="2868478"/>
                </a:lnTo>
                <a:lnTo>
                  <a:pt x="8672274" y="2867399"/>
                </a:lnTo>
                <a:lnTo>
                  <a:pt x="8672274" y="2866320"/>
                </a:lnTo>
                <a:lnTo>
                  <a:pt x="8666879" y="2867399"/>
                </a:lnTo>
                <a:lnTo>
                  <a:pt x="8663642" y="2866320"/>
                </a:lnTo>
                <a:cubicBezTo>
                  <a:pt x="8652852" y="2867399"/>
                  <a:pt x="8647457" y="2871040"/>
                  <a:pt x="8647457" y="2877245"/>
                </a:cubicBezTo>
                <a:lnTo>
                  <a:pt x="8647457" y="2884798"/>
                </a:lnTo>
                <a:lnTo>
                  <a:pt x="8649615" y="2884798"/>
                </a:lnTo>
                <a:lnTo>
                  <a:pt x="8649615" y="2885877"/>
                </a:lnTo>
                <a:lnTo>
                  <a:pt x="8650694" y="2884798"/>
                </a:lnTo>
                <a:lnTo>
                  <a:pt x="8652852" y="2884798"/>
                </a:lnTo>
                <a:lnTo>
                  <a:pt x="8655010" y="2886956"/>
                </a:lnTo>
                <a:lnTo>
                  <a:pt x="8653931" y="2888035"/>
                </a:lnTo>
                <a:lnTo>
                  <a:pt x="8649615" y="2896667"/>
                </a:lnTo>
                <a:lnTo>
                  <a:pt x="8648536" y="2896667"/>
                </a:lnTo>
                <a:cubicBezTo>
                  <a:pt x="8647637" y="2893070"/>
                  <a:pt x="8646558" y="2891272"/>
                  <a:pt x="8645299" y="2891272"/>
                </a:cubicBezTo>
                <a:lnTo>
                  <a:pt x="8643141" y="2891272"/>
                </a:lnTo>
                <a:cubicBezTo>
                  <a:pt x="8640713" y="2892531"/>
                  <a:pt x="8634194" y="2903321"/>
                  <a:pt x="8623584" y="2923642"/>
                </a:cubicBezTo>
                <a:cubicBezTo>
                  <a:pt x="8609017" y="2942075"/>
                  <a:pt x="8597508" y="2953989"/>
                  <a:pt x="8589056" y="2959384"/>
                </a:cubicBezTo>
                <a:cubicBezTo>
                  <a:pt x="8588336" y="2961182"/>
                  <a:pt x="8584695" y="2964060"/>
                  <a:pt x="8578131" y="2968016"/>
                </a:cubicBezTo>
                <a:lnTo>
                  <a:pt x="8573815" y="2964779"/>
                </a:lnTo>
                <a:lnTo>
                  <a:pt x="8572736" y="2964779"/>
                </a:lnTo>
                <a:lnTo>
                  <a:pt x="8571657" y="2965858"/>
                </a:lnTo>
                <a:lnTo>
                  <a:pt x="8570578" y="2965858"/>
                </a:lnTo>
                <a:lnTo>
                  <a:pt x="8571657" y="2971253"/>
                </a:lnTo>
                <a:cubicBezTo>
                  <a:pt x="8568779" y="2974850"/>
                  <a:pt x="8565542" y="2976648"/>
                  <a:pt x="8561946" y="2976648"/>
                </a:cubicBezTo>
                <a:lnTo>
                  <a:pt x="8560867" y="2975569"/>
                </a:lnTo>
                <a:cubicBezTo>
                  <a:pt x="8560867" y="2968376"/>
                  <a:pt x="8564104" y="2961182"/>
                  <a:pt x="8570578" y="2953989"/>
                </a:cubicBezTo>
                <a:cubicBezTo>
                  <a:pt x="8570578" y="2952370"/>
                  <a:pt x="8573815" y="2947695"/>
                  <a:pt x="8580289" y="2939962"/>
                </a:cubicBezTo>
                <a:cubicBezTo>
                  <a:pt x="8586133" y="2931240"/>
                  <a:pt x="8589056" y="2923282"/>
                  <a:pt x="8589056" y="2916089"/>
                </a:cubicBezTo>
                <a:lnTo>
                  <a:pt x="8598767" y="2886956"/>
                </a:lnTo>
                <a:lnTo>
                  <a:pt x="8603083" y="2856609"/>
                </a:lnTo>
                <a:cubicBezTo>
                  <a:pt x="8604521" y="2856609"/>
                  <a:pt x="8605241" y="2854810"/>
                  <a:pt x="8605241" y="2851214"/>
                </a:cubicBezTo>
                <a:lnTo>
                  <a:pt x="8605241" y="2845819"/>
                </a:lnTo>
                <a:lnTo>
                  <a:pt x="8600925" y="2832870"/>
                </a:lnTo>
                <a:lnTo>
                  <a:pt x="8597688" y="2832870"/>
                </a:lnTo>
                <a:lnTo>
                  <a:pt x="8597688" y="2833949"/>
                </a:lnTo>
                <a:lnTo>
                  <a:pt x="8599846" y="2833949"/>
                </a:lnTo>
                <a:lnTo>
                  <a:pt x="8599846" y="2837187"/>
                </a:lnTo>
                <a:lnTo>
                  <a:pt x="8594451" y="2838266"/>
                </a:lnTo>
                <a:cubicBezTo>
                  <a:pt x="8593192" y="2836107"/>
                  <a:pt x="8584155" y="2833949"/>
                  <a:pt x="8567341" y="2831791"/>
                </a:cubicBezTo>
                <a:lnTo>
                  <a:pt x="8567341" y="2829633"/>
                </a:lnTo>
                <a:cubicBezTo>
                  <a:pt x="8567341" y="2828195"/>
                  <a:pt x="8573095" y="2826396"/>
                  <a:pt x="8584605" y="2824238"/>
                </a:cubicBezTo>
                <a:cubicBezTo>
                  <a:pt x="8591169" y="2824598"/>
                  <a:pt x="8594451" y="2825317"/>
                  <a:pt x="8594451" y="2826396"/>
                </a:cubicBezTo>
                <a:lnTo>
                  <a:pt x="8595530" y="2825317"/>
                </a:lnTo>
                <a:lnTo>
                  <a:pt x="8603083" y="2826396"/>
                </a:lnTo>
                <a:cubicBezTo>
                  <a:pt x="8606500" y="2826396"/>
                  <a:pt x="8610456" y="2823474"/>
                  <a:pt x="8614952" y="2817630"/>
                </a:cubicBezTo>
                <a:cubicBezTo>
                  <a:pt x="8617829" y="2817630"/>
                  <a:pt x="8619268" y="2815831"/>
                  <a:pt x="8619268" y="2812235"/>
                </a:cubicBezTo>
                <a:cubicBezTo>
                  <a:pt x="8622505" y="2810077"/>
                  <a:pt x="8625742" y="2808998"/>
                  <a:pt x="8628979" y="2808998"/>
                </a:cubicBezTo>
                <a:cubicBezTo>
                  <a:pt x="8645793" y="2819698"/>
                  <a:pt x="8655909" y="2825138"/>
                  <a:pt x="8659326" y="2825317"/>
                </a:cubicBezTo>
                <a:lnTo>
                  <a:pt x="8664721" y="2835028"/>
                </a:lnTo>
                <a:lnTo>
                  <a:pt x="8667958" y="2835028"/>
                </a:lnTo>
                <a:lnTo>
                  <a:pt x="8673353" y="2827475"/>
                </a:lnTo>
                <a:lnTo>
                  <a:pt x="8673353" y="2821001"/>
                </a:lnTo>
                <a:lnTo>
                  <a:pt x="8674432" y="2814393"/>
                </a:lnTo>
                <a:cubicBezTo>
                  <a:pt x="8671554" y="2810077"/>
                  <a:pt x="8670116" y="2806840"/>
                  <a:pt x="8670116" y="2804682"/>
                </a:cubicBezTo>
                <a:lnTo>
                  <a:pt x="8670116" y="2799286"/>
                </a:lnTo>
                <a:cubicBezTo>
                  <a:pt x="8672993" y="2794970"/>
                  <a:pt x="8675870" y="2792812"/>
                  <a:pt x="8678748" y="2792812"/>
                </a:cubicBezTo>
                <a:cubicBezTo>
                  <a:pt x="8683603" y="2792812"/>
                  <a:pt x="8690122" y="2794611"/>
                  <a:pt x="8698305" y="2798207"/>
                </a:cubicBezTo>
                <a:lnTo>
                  <a:pt x="8706937" y="2800365"/>
                </a:lnTo>
                <a:cubicBezTo>
                  <a:pt x="8712512" y="2792812"/>
                  <a:pt x="8718266" y="2782022"/>
                  <a:pt x="8724201" y="2767995"/>
                </a:cubicBezTo>
                <a:lnTo>
                  <a:pt x="8724201" y="2766916"/>
                </a:lnTo>
                <a:lnTo>
                  <a:pt x="8713411" y="2764623"/>
                </a:lnTo>
                <a:lnTo>
                  <a:pt x="8699384" y="2770153"/>
                </a:lnTo>
                <a:lnTo>
                  <a:pt x="8672274" y="2765702"/>
                </a:lnTo>
                <a:cubicBezTo>
                  <a:pt x="8672274" y="2767411"/>
                  <a:pt x="8670476" y="2768535"/>
                  <a:pt x="8666879" y="2769074"/>
                </a:cubicBezTo>
                <a:lnTo>
                  <a:pt x="8665800" y="2767995"/>
                </a:lnTo>
                <a:lnTo>
                  <a:pt x="8660405" y="2769074"/>
                </a:lnTo>
                <a:lnTo>
                  <a:pt x="8658247" y="2769074"/>
                </a:lnTo>
                <a:lnTo>
                  <a:pt x="8648536" y="2767995"/>
                </a:lnTo>
                <a:lnTo>
                  <a:pt x="8647457" y="2769074"/>
                </a:lnTo>
                <a:lnTo>
                  <a:pt x="8646378" y="2769074"/>
                </a:lnTo>
                <a:lnTo>
                  <a:pt x="8637611" y="2767995"/>
                </a:lnTo>
                <a:lnTo>
                  <a:pt x="8619268" y="2769074"/>
                </a:lnTo>
                <a:cubicBezTo>
                  <a:pt x="8614232" y="2767995"/>
                  <a:pt x="8611715" y="2766512"/>
                  <a:pt x="8611715" y="2764623"/>
                </a:cubicBezTo>
                <a:lnTo>
                  <a:pt x="8611715" y="2763544"/>
                </a:lnTo>
                <a:cubicBezTo>
                  <a:pt x="8611715" y="2758509"/>
                  <a:pt x="8613873" y="2755991"/>
                  <a:pt x="8618189" y="2755991"/>
                </a:cubicBezTo>
                <a:lnTo>
                  <a:pt x="8622505" y="2758149"/>
                </a:lnTo>
                <a:lnTo>
                  <a:pt x="8637611" y="2757070"/>
                </a:lnTo>
                <a:lnTo>
                  <a:pt x="8652852" y="2758149"/>
                </a:lnTo>
                <a:lnTo>
                  <a:pt x="8660405" y="2754912"/>
                </a:lnTo>
                <a:lnTo>
                  <a:pt x="8664721" y="2754912"/>
                </a:lnTo>
                <a:cubicBezTo>
                  <a:pt x="8669936" y="2758509"/>
                  <a:pt x="8673892" y="2760307"/>
                  <a:pt x="8676590" y="2760307"/>
                </a:cubicBezTo>
                <a:lnTo>
                  <a:pt x="8684143" y="2758149"/>
                </a:lnTo>
                <a:cubicBezTo>
                  <a:pt x="8686121" y="2758149"/>
                  <a:pt x="8688998" y="2759948"/>
                  <a:pt x="8692775" y="2763544"/>
                </a:cubicBezTo>
                <a:lnTo>
                  <a:pt x="8698305" y="2762465"/>
                </a:lnTo>
                <a:lnTo>
                  <a:pt x="8698305" y="2759228"/>
                </a:lnTo>
                <a:cubicBezTo>
                  <a:pt x="8696147" y="2759228"/>
                  <a:pt x="8695068" y="2758509"/>
                  <a:pt x="8695068" y="2757070"/>
                </a:cubicBezTo>
                <a:lnTo>
                  <a:pt x="8698305" y="2755991"/>
                </a:lnTo>
                <a:lnTo>
                  <a:pt x="8706937" y="2761386"/>
                </a:lnTo>
                <a:cubicBezTo>
                  <a:pt x="8720604" y="2758689"/>
                  <a:pt x="8727438" y="2756171"/>
                  <a:pt x="8727438" y="2753833"/>
                </a:cubicBezTo>
                <a:cubicBezTo>
                  <a:pt x="8729236" y="2744482"/>
                  <a:pt x="8733552" y="2739806"/>
                  <a:pt x="8740386" y="2739806"/>
                </a:cubicBezTo>
                <a:close/>
                <a:moveTo>
                  <a:pt x="7667210" y="2739806"/>
                </a:moveTo>
                <a:lnTo>
                  <a:pt x="7687576" y="2744122"/>
                </a:lnTo>
                <a:cubicBezTo>
                  <a:pt x="7687576" y="2745561"/>
                  <a:pt x="7688655" y="2746280"/>
                  <a:pt x="7690813" y="2746280"/>
                </a:cubicBezTo>
                <a:lnTo>
                  <a:pt x="7696208" y="2744122"/>
                </a:lnTo>
                <a:cubicBezTo>
                  <a:pt x="7702682" y="2744122"/>
                  <a:pt x="7706998" y="2746280"/>
                  <a:pt x="7709156" y="2750596"/>
                </a:cubicBezTo>
                <a:lnTo>
                  <a:pt x="7709156" y="2751675"/>
                </a:lnTo>
                <a:cubicBezTo>
                  <a:pt x="7707178" y="2755902"/>
                  <a:pt x="7703221" y="2758015"/>
                  <a:pt x="7697287" y="2758015"/>
                </a:cubicBezTo>
                <a:lnTo>
                  <a:pt x="7696208" y="2759094"/>
                </a:lnTo>
                <a:lnTo>
                  <a:pt x="7696208" y="2760173"/>
                </a:lnTo>
                <a:lnTo>
                  <a:pt x="7700524" y="2763410"/>
                </a:lnTo>
                <a:cubicBezTo>
                  <a:pt x="7699804" y="2772222"/>
                  <a:pt x="7698726" y="2777257"/>
                  <a:pt x="7697287" y="2778516"/>
                </a:cubicBezTo>
                <a:lnTo>
                  <a:pt x="7697287" y="2789171"/>
                </a:lnTo>
                <a:lnTo>
                  <a:pt x="7700524" y="2793487"/>
                </a:lnTo>
                <a:lnTo>
                  <a:pt x="7700524" y="2795645"/>
                </a:lnTo>
                <a:cubicBezTo>
                  <a:pt x="7700524" y="2797084"/>
                  <a:pt x="7699445" y="2797803"/>
                  <a:pt x="7697287" y="2797803"/>
                </a:cubicBezTo>
                <a:lnTo>
                  <a:pt x="7696208" y="2798882"/>
                </a:lnTo>
                <a:lnTo>
                  <a:pt x="7696208" y="2802119"/>
                </a:lnTo>
                <a:lnTo>
                  <a:pt x="7698366" y="2802119"/>
                </a:lnTo>
                <a:lnTo>
                  <a:pt x="7698366" y="2803198"/>
                </a:lnTo>
                <a:cubicBezTo>
                  <a:pt x="7699625" y="2801759"/>
                  <a:pt x="7707133" y="2800680"/>
                  <a:pt x="7720890" y="2799961"/>
                </a:cubicBezTo>
                <a:cubicBezTo>
                  <a:pt x="7722508" y="2797803"/>
                  <a:pt x="7724307" y="2796724"/>
                  <a:pt x="7726285" y="2796724"/>
                </a:cubicBezTo>
                <a:lnTo>
                  <a:pt x="7739233" y="2802119"/>
                </a:lnTo>
                <a:cubicBezTo>
                  <a:pt x="7745797" y="2802119"/>
                  <a:pt x="7751147" y="2796364"/>
                  <a:pt x="7755283" y="2784855"/>
                </a:cubicBezTo>
                <a:cubicBezTo>
                  <a:pt x="7763196" y="2780269"/>
                  <a:pt x="7767152" y="2777437"/>
                  <a:pt x="7767152" y="2776358"/>
                </a:cubicBezTo>
                <a:lnTo>
                  <a:pt x="7782124" y="2781753"/>
                </a:lnTo>
                <a:cubicBezTo>
                  <a:pt x="7789856" y="2781753"/>
                  <a:pt x="7796645" y="2786024"/>
                  <a:pt x="7802490" y="2794566"/>
                </a:cubicBezTo>
                <a:cubicBezTo>
                  <a:pt x="7805187" y="2794566"/>
                  <a:pt x="7807345" y="2798163"/>
                  <a:pt x="7808964" y="2805356"/>
                </a:cubicBezTo>
                <a:cubicBezTo>
                  <a:pt x="7808964" y="2806974"/>
                  <a:pt x="7805772" y="2808413"/>
                  <a:pt x="7799388" y="2809672"/>
                </a:cubicBezTo>
                <a:lnTo>
                  <a:pt x="7791834" y="2807514"/>
                </a:lnTo>
                <a:lnTo>
                  <a:pt x="7784282" y="2809672"/>
                </a:lnTo>
                <a:lnTo>
                  <a:pt x="7762836" y="2809672"/>
                </a:lnTo>
                <a:lnTo>
                  <a:pt x="7754204" y="2811830"/>
                </a:lnTo>
                <a:lnTo>
                  <a:pt x="7748809" y="2811830"/>
                </a:lnTo>
                <a:cubicBezTo>
                  <a:pt x="7745392" y="2808233"/>
                  <a:pt x="7741481" y="2806435"/>
                  <a:pt x="7737075" y="2806435"/>
                </a:cubicBezTo>
                <a:lnTo>
                  <a:pt x="7734917" y="2806435"/>
                </a:lnTo>
                <a:cubicBezTo>
                  <a:pt x="7734917" y="2808773"/>
                  <a:pt x="7733119" y="2810571"/>
                  <a:pt x="7729522" y="2811830"/>
                </a:cubicBezTo>
                <a:lnTo>
                  <a:pt x="7714416" y="2804277"/>
                </a:lnTo>
                <a:cubicBezTo>
                  <a:pt x="7714416" y="2805536"/>
                  <a:pt x="7711224" y="2806974"/>
                  <a:pt x="7704840" y="2808593"/>
                </a:cubicBezTo>
                <a:lnTo>
                  <a:pt x="7703761" y="2811830"/>
                </a:lnTo>
                <a:cubicBezTo>
                  <a:pt x="7710864" y="2819473"/>
                  <a:pt x="7714416" y="2824823"/>
                  <a:pt x="7714416" y="2827880"/>
                </a:cubicBezTo>
                <a:cubicBezTo>
                  <a:pt x="7714416" y="2830758"/>
                  <a:pt x="7719811" y="2840064"/>
                  <a:pt x="7730601" y="2855799"/>
                </a:cubicBezTo>
                <a:cubicBezTo>
                  <a:pt x="7734018" y="2855799"/>
                  <a:pt x="7743324" y="2862229"/>
                  <a:pt x="7758520" y="2875087"/>
                </a:cubicBezTo>
                <a:cubicBezTo>
                  <a:pt x="7776594" y="2887135"/>
                  <a:pt x="7793048" y="2894689"/>
                  <a:pt x="7807885" y="2897746"/>
                </a:cubicBezTo>
                <a:lnTo>
                  <a:pt x="7812201" y="2903141"/>
                </a:lnTo>
                <a:cubicBezTo>
                  <a:pt x="7812201" y="2904849"/>
                  <a:pt x="7807210" y="2910199"/>
                  <a:pt x="7797230" y="2919191"/>
                </a:cubicBezTo>
                <a:cubicBezTo>
                  <a:pt x="7793633" y="2924406"/>
                  <a:pt x="7791115" y="2933353"/>
                  <a:pt x="7789676" y="2946031"/>
                </a:cubicBezTo>
                <a:lnTo>
                  <a:pt x="7790756" y="2949268"/>
                </a:lnTo>
                <a:lnTo>
                  <a:pt x="7787518" y="2962216"/>
                </a:lnTo>
                <a:lnTo>
                  <a:pt x="7783202" y="2963295"/>
                </a:lnTo>
                <a:cubicBezTo>
                  <a:pt x="7781944" y="2963295"/>
                  <a:pt x="7779426" y="2960778"/>
                  <a:pt x="7775650" y="2955742"/>
                </a:cubicBezTo>
                <a:cubicBezTo>
                  <a:pt x="7770165" y="2955742"/>
                  <a:pt x="7763736" y="2951066"/>
                  <a:pt x="7756362" y="2941715"/>
                </a:cubicBezTo>
                <a:lnTo>
                  <a:pt x="7756362" y="2940636"/>
                </a:lnTo>
                <a:lnTo>
                  <a:pt x="7759599" y="2940636"/>
                </a:lnTo>
                <a:lnTo>
                  <a:pt x="7762836" y="2942794"/>
                </a:lnTo>
                <a:lnTo>
                  <a:pt x="7767152" y="2939557"/>
                </a:lnTo>
                <a:lnTo>
                  <a:pt x="7766073" y="2938478"/>
                </a:lnTo>
                <a:lnTo>
                  <a:pt x="7764994" y="2938478"/>
                </a:lnTo>
                <a:lnTo>
                  <a:pt x="7762836" y="2940636"/>
                </a:lnTo>
                <a:lnTo>
                  <a:pt x="7760678" y="2940636"/>
                </a:lnTo>
                <a:cubicBezTo>
                  <a:pt x="7760678" y="2939197"/>
                  <a:pt x="7759240" y="2938478"/>
                  <a:pt x="7756362" y="2938478"/>
                </a:cubicBezTo>
                <a:lnTo>
                  <a:pt x="7754204" y="2934162"/>
                </a:lnTo>
                <a:lnTo>
                  <a:pt x="7753125" y="2934162"/>
                </a:lnTo>
                <a:cubicBezTo>
                  <a:pt x="7753125" y="2940636"/>
                  <a:pt x="7746337" y="2945671"/>
                  <a:pt x="7732759" y="2949268"/>
                </a:cubicBezTo>
                <a:lnTo>
                  <a:pt x="7725206" y="2949268"/>
                </a:lnTo>
                <a:lnTo>
                  <a:pt x="7702682" y="2942794"/>
                </a:lnTo>
                <a:lnTo>
                  <a:pt x="7702682" y="2940636"/>
                </a:lnTo>
                <a:cubicBezTo>
                  <a:pt x="7707537" y="2933353"/>
                  <a:pt x="7711089" y="2925845"/>
                  <a:pt x="7713337" y="2918112"/>
                </a:cubicBezTo>
                <a:lnTo>
                  <a:pt x="7719811" y="2911638"/>
                </a:lnTo>
                <a:cubicBezTo>
                  <a:pt x="7726285" y="2911638"/>
                  <a:pt x="7734512" y="2918472"/>
                  <a:pt x="7744493" y="2932139"/>
                </a:cubicBezTo>
                <a:lnTo>
                  <a:pt x="7744493" y="2934162"/>
                </a:lnTo>
                <a:lnTo>
                  <a:pt x="7742335" y="2934162"/>
                </a:lnTo>
                <a:lnTo>
                  <a:pt x="7742335" y="2935241"/>
                </a:lnTo>
                <a:lnTo>
                  <a:pt x="7745572" y="2935241"/>
                </a:lnTo>
                <a:lnTo>
                  <a:pt x="7747730" y="2933218"/>
                </a:lnTo>
                <a:lnTo>
                  <a:pt x="7749888" y="2933218"/>
                </a:lnTo>
                <a:lnTo>
                  <a:pt x="7750967" y="2934162"/>
                </a:lnTo>
                <a:lnTo>
                  <a:pt x="7752046" y="2934162"/>
                </a:lnTo>
                <a:lnTo>
                  <a:pt x="7752046" y="2932139"/>
                </a:lnTo>
                <a:cubicBezTo>
                  <a:pt x="7747730" y="2932139"/>
                  <a:pt x="7745572" y="2929262"/>
                  <a:pt x="7745572" y="2923507"/>
                </a:cubicBezTo>
                <a:cubicBezTo>
                  <a:pt x="7742425" y="2923507"/>
                  <a:pt x="7739593" y="2920270"/>
                  <a:pt x="7737075" y="2913796"/>
                </a:cubicBezTo>
                <a:cubicBezTo>
                  <a:pt x="7733658" y="2912537"/>
                  <a:pt x="7730062" y="2906827"/>
                  <a:pt x="7726285" y="2896667"/>
                </a:cubicBezTo>
                <a:cubicBezTo>
                  <a:pt x="7723408" y="2896667"/>
                  <a:pt x="7721610" y="2893789"/>
                  <a:pt x="7720890" y="2888035"/>
                </a:cubicBezTo>
                <a:cubicBezTo>
                  <a:pt x="7713787" y="2878683"/>
                  <a:pt x="7710235" y="2870456"/>
                  <a:pt x="7710235" y="2863352"/>
                </a:cubicBezTo>
                <a:cubicBezTo>
                  <a:pt x="7708077" y="2862633"/>
                  <a:pt x="7706998" y="2860475"/>
                  <a:pt x="7706998" y="2856878"/>
                </a:cubicBezTo>
                <a:lnTo>
                  <a:pt x="7709156" y="2850404"/>
                </a:lnTo>
                <a:cubicBezTo>
                  <a:pt x="7706278" y="2850404"/>
                  <a:pt x="7703761" y="2849325"/>
                  <a:pt x="7701603" y="2847167"/>
                </a:cubicBezTo>
                <a:lnTo>
                  <a:pt x="7698366" y="2876166"/>
                </a:lnTo>
                <a:lnTo>
                  <a:pt x="7700524" y="2882640"/>
                </a:lnTo>
                <a:lnTo>
                  <a:pt x="7700524" y="2890193"/>
                </a:lnTo>
                <a:cubicBezTo>
                  <a:pt x="7700524" y="2895228"/>
                  <a:pt x="7699445" y="2900578"/>
                  <a:pt x="7697287" y="2906243"/>
                </a:cubicBezTo>
                <a:lnTo>
                  <a:pt x="7699445" y="2917033"/>
                </a:lnTo>
                <a:lnTo>
                  <a:pt x="7697287" y="2923507"/>
                </a:lnTo>
                <a:lnTo>
                  <a:pt x="7698366" y="2933218"/>
                </a:lnTo>
                <a:lnTo>
                  <a:pt x="7697287" y="2938478"/>
                </a:lnTo>
                <a:lnTo>
                  <a:pt x="7698366" y="2939557"/>
                </a:lnTo>
                <a:lnTo>
                  <a:pt x="7698366" y="2940636"/>
                </a:lnTo>
                <a:lnTo>
                  <a:pt x="7697287" y="2941715"/>
                </a:lnTo>
                <a:cubicBezTo>
                  <a:pt x="7698006" y="2947110"/>
                  <a:pt x="7699085" y="2950707"/>
                  <a:pt x="7700524" y="2952505"/>
                </a:cubicBezTo>
                <a:cubicBezTo>
                  <a:pt x="7700524" y="2956461"/>
                  <a:pt x="7699445" y="2960373"/>
                  <a:pt x="7697287" y="2964239"/>
                </a:cubicBezTo>
                <a:lnTo>
                  <a:pt x="7699445" y="2970713"/>
                </a:lnTo>
                <a:lnTo>
                  <a:pt x="7699445" y="2975029"/>
                </a:lnTo>
                <a:lnTo>
                  <a:pt x="7697287" y="2977187"/>
                </a:lnTo>
                <a:lnTo>
                  <a:pt x="7696208" y="2973950"/>
                </a:lnTo>
                <a:lnTo>
                  <a:pt x="7695129" y="2973950"/>
                </a:lnTo>
                <a:lnTo>
                  <a:pt x="7695129" y="2977187"/>
                </a:lnTo>
                <a:cubicBezTo>
                  <a:pt x="7697287" y="2977187"/>
                  <a:pt x="7698366" y="2977907"/>
                  <a:pt x="7698366" y="2979345"/>
                </a:cubicBezTo>
                <a:lnTo>
                  <a:pt x="7698366" y="2981503"/>
                </a:lnTo>
                <a:lnTo>
                  <a:pt x="7697287" y="2985819"/>
                </a:lnTo>
                <a:lnTo>
                  <a:pt x="7699445" y="2995395"/>
                </a:lnTo>
                <a:lnTo>
                  <a:pt x="7696208" y="2999711"/>
                </a:lnTo>
                <a:lnTo>
                  <a:pt x="7690813" y="2999711"/>
                </a:lnTo>
                <a:cubicBezTo>
                  <a:pt x="7690813" y="3003308"/>
                  <a:pt x="7686182" y="3005106"/>
                  <a:pt x="7676921" y="3005106"/>
                </a:cubicBezTo>
                <a:lnTo>
                  <a:pt x="7671526" y="3009422"/>
                </a:lnTo>
                <a:lnTo>
                  <a:pt x="7670447" y="3009422"/>
                </a:lnTo>
                <a:cubicBezTo>
                  <a:pt x="7657588" y="3006185"/>
                  <a:pt x="7651159" y="3000836"/>
                  <a:pt x="7651159" y="2993372"/>
                </a:cubicBezTo>
                <a:lnTo>
                  <a:pt x="7651159" y="2992293"/>
                </a:lnTo>
                <a:lnTo>
                  <a:pt x="7654262" y="2987977"/>
                </a:lnTo>
                <a:cubicBezTo>
                  <a:pt x="7652194" y="2987258"/>
                  <a:pt x="7651159" y="2985100"/>
                  <a:pt x="7651159" y="2981503"/>
                </a:cubicBezTo>
                <a:lnTo>
                  <a:pt x="7654262" y="2980424"/>
                </a:lnTo>
                <a:cubicBezTo>
                  <a:pt x="7651474" y="2976648"/>
                  <a:pt x="7650080" y="2973411"/>
                  <a:pt x="7650080" y="2970713"/>
                </a:cubicBezTo>
                <a:cubicBezTo>
                  <a:pt x="7651429" y="2970354"/>
                  <a:pt x="7652823" y="2968555"/>
                  <a:pt x="7654262" y="2965318"/>
                </a:cubicBezTo>
                <a:cubicBezTo>
                  <a:pt x="7652823" y="2963430"/>
                  <a:pt x="7651789" y="2958799"/>
                  <a:pt x="7651159" y="2951426"/>
                </a:cubicBezTo>
                <a:lnTo>
                  <a:pt x="7652104" y="2946031"/>
                </a:lnTo>
                <a:lnTo>
                  <a:pt x="7651159" y="2944952"/>
                </a:lnTo>
                <a:lnTo>
                  <a:pt x="7645764" y="2946031"/>
                </a:lnTo>
                <a:lnTo>
                  <a:pt x="7643606" y="2946031"/>
                </a:lnTo>
                <a:cubicBezTo>
                  <a:pt x="7638571" y="2946031"/>
                  <a:pt x="7636053" y="2945312"/>
                  <a:pt x="7636053" y="2943873"/>
                </a:cubicBezTo>
                <a:lnTo>
                  <a:pt x="7634974" y="2944952"/>
                </a:lnTo>
                <a:lnTo>
                  <a:pt x="7633895" y="2944952"/>
                </a:lnTo>
                <a:lnTo>
                  <a:pt x="7629579" y="2943873"/>
                </a:lnTo>
                <a:lnTo>
                  <a:pt x="7608134" y="2949268"/>
                </a:lnTo>
                <a:lnTo>
                  <a:pt x="7598423" y="2943873"/>
                </a:lnTo>
                <a:lnTo>
                  <a:pt x="7580215" y="2953584"/>
                </a:lnTo>
                <a:cubicBezTo>
                  <a:pt x="7572302" y="2953584"/>
                  <a:pt x="7564434" y="2956102"/>
                  <a:pt x="7556612" y="2961137"/>
                </a:cubicBezTo>
                <a:lnTo>
                  <a:pt x="7547980" y="2963295"/>
                </a:lnTo>
                <a:lnTo>
                  <a:pt x="7545822" y="2963295"/>
                </a:lnTo>
                <a:lnTo>
                  <a:pt x="7545822" y="2961137"/>
                </a:lnTo>
                <a:cubicBezTo>
                  <a:pt x="7557421" y="2948908"/>
                  <a:pt x="7564929" y="2942794"/>
                  <a:pt x="7568346" y="2942794"/>
                </a:cubicBezTo>
                <a:lnTo>
                  <a:pt x="7568346" y="2941715"/>
                </a:lnTo>
                <a:lnTo>
                  <a:pt x="7567267" y="2937399"/>
                </a:lnTo>
                <a:cubicBezTo>
                  <a:pt x="7567267" y="2935421"/>
                  <a:pt x="7571223" y="2930790"/>
                  <a:pt x="7579136" y="2923507"/>
                </a:cubicBezTo>
                <a:cubicBezTo>
                  <a:pt x="7579136" y="2920630"/>
                  <a:pt x="7583092" y="2918112"/>
                  <a:pt x="7591005" y="2915954"/>
                </a:cubicBezTo>
                <a:cubicBezTo>
                  <a:pt x="7591005" y="2913077"/>
                  <a:pt x="7592758" y="2911638"/>
                  <a:pt x="7596265" y="2911638"/>
                </a:cubicBezTo>
                <a:lnTo>
                  <a:pt x="7594107" y="2909480"/>
                </a:lnTo>
                <a:cubicBezTo>
                  <a:pt x="7595906" y="2903096"/>
                  <a:pt x="7599502" y="2898465"/>
                  <a:pt x="7604897" y="2895588"/>
                </a:cubicBezTo>
                <a:cubicBezTo>
                  <a:pt x="7607774" y="2895588"/>
                  <a:pt x="7609213" y="2894509"/>
                  <a:pt x="7609213" y="2892351"/>
                </a:cubicBezTo>
                <a:lnTo>
                  <a:pt x="7608134" y="2889114"/>
                </a:lnTo>
                <a:cubicBezTo>
                  <a:pt x="7608134" y="2886056"/>
                  <a:pt x="7609932" y="2880347"/>
                  <a:pt x="7613529" y="2871984"/>
                </a:cubicBezTo>
                <a:lnTo>
                  <a:pt x="7628500" y="2837591"/>
                </a:lnTo>
                <a:cubicBezTo>
                  <a:pt x="7628500" y="2831657"/>
                  <a:pt x="7631737" y="2821631"/>
                  <a:pt x="7638211" y="2807514"/>
                </a:cubicBezTo>
                <a:lnTo>
                  <a:pt x="7638211" y="2805356"/>
                </a:lnTo>
                <a:lnTo>
                  <a:pt x="7636053" y="2805356"/>
                </a:lnTo>
                <a:lnTo>
                  <a:pt x="7636053" y="2804277"/>
                </a:lnTo>
                <a:lnTo>
                  <a:pt x="7634974" y="2805356"/>
                </a:lnTo>
                <a:lnTo>
                  <a:pt x="7630658" y="2805356"/>
                </a:lnTo>
                <a:lnTo>
                  <a:pt x="7628500" y="2803198"/>
                </a:lnTo>
                <a:lnTo>
                  <a:pt x="7632816" y="2799961"/>
                </a:lnTo>
                <a:lnTo>
                  <a:pt x="7636053" y="2799961"/>
                </a:lnTo>
                <a:lnTo>
                  <a:pt x="7640369" y="2803198"/>
                </a:lnTo>
                <a:lnTo>
                  <a:pt x="7641448" y="2803198"/>
                </a:lnTo>
                <a:lnTo>
                  <a:pt x="7645764" y="2799961"/>
                </a:lnTo>
                <a:lnTo>
                  <a:pt x="7646843" y="2799961"/>
                </a:lnTo>
                <a:lnTo>
                  <a:pt x="7651159" y="2801040"/>
                </a:lnTo>
                <a:lnTo>
                  <a:pt x="7654262" y="2799961"/>
                </a:lnTo>
                <a:lnTo>
                  <a:pt x="7654262" y="2798882"/>
                </a:lnTo>
                <a:cubicBezTo>
                  <a:pt x="7653362" y="2792588"/>
                  <a:pt x="7651249" y="2787552"/>
                  <a:pt x="7647922" y="2783776"/>
                </a:cubicBezTo>
                <a:lnTo>
                  <a:pt x="7647922" y="2778516"/>
                </a:lnTo>
                <a:lnTo>
                  <a:pt x="7654262" y="2770963"/>
                </a:lnTo>
                <a:lnTo>
                  <a:pt x="7654262" y="2769884"/>
                </a:lnTo>
                <a:lnTo>
                  <a:pt x="7653182" y="2765568"/>
                </a:lnTo>
                <a:lnTo>
                  <a:pt x="7654262" y="2761252"/>
                </a:lnTo>
                <a:lnTo>
                  <a:pt x="7654262" y="2759094"/>
                </a:lnTo>
                <a:cubicBezTo>
                  <a:pt x="7651474" y="2759094"/>
                  <a:pt x="7650080" y="2758015"/>
                  <a:pt x="7650080" y="2755857"/>
                </a:cubicBezTo>
                <a:cubicBezTo>
                  <a:pt x="7650080" y="2749473"/>
                  <a:pt x="7655790" y="2744122"/>
                  <a:pt x="7667210" y="2739806"/>
                </a:cubicBezTo>
                <a:close/>
                <a:moveTo>
                  <a:pt x="7193355" y="2739765"/>
                </a:moveTo>
                <a:lnTo>
                  <a:pt x="7193355" y="2740844"/>
                </a:lnTo>
                <a:lnTo>
                  <a:pt x="7195648" y="2740844"/>
                </a:lnTo>
                <a:lnTo>
                  <a:pt x="7195648" y="2739765"/>
                </a:lnTo>
                <a:close/>
                <a:moveTo>
                  <a:pt x="8092323" y="2739402"/>
                </a:moveTo>
                <a:lnTo>
                  <a:pt x="8098797" y="2740481"/>
                </a:lnTo>
                <a:lnTo>
                  <a:pt x="8113903" y="2739402"/>
                </a:lnTo>
                <a:lnTo>
                  <a:pt x="8114982" y="2739402"/>
                </a:lnTo>
                <a:cubicBezTo>
                  <a:pt x="8123614" y="2739402"/>
                  <a:pt x="8127930" y="2741920"/>
                  <a:pt x="8127930" y="2746955"/>
                </a:cubicBezTo>
                <a:lnTo>
                  <a:pt x="8131167" y="2746955"/>
                </a:lnTo>
                <a:cubicBezTo>
                  <a:pt x="8133865" y="2744797"/>
                  <a:pt x="8137102" y="2743718"/>
                  <a:pt x="8140878" y="2743718"/>
                </a:cubicBezTo>
                <a:cubicBezTo>
                  <a:pt x="8146453" y="2743718"/>
                  <a:pt x="8150095" y="2745516"/>
                  <a:pt x="8151803" y="2749113"/>
                </a:cubicBezTo>
                <a:lnTo>
                  <a:pt x="8151803" y="2755587"/>
                </a:lnTo>
                <a:cubicBezTo>
                  <a:pt x="8151803" y="2757745"/>
                  <a:pt x="8148881" y="2759184"/>
                  <a:pt x="8143036" y="2759903"/>
                </a:cubicBezTo>
                <a:lnTo>
                  <a:pt x="8140878" y="2754508"/>
                </a:lnTo>
                <a:lnTo>
                  <a:pt x="8138720" y="2754508"/>
                </a:lnTo>
                <a:lnTo>
                  <a:pt x="8138720" y="2760982"/>
                </a:lnTo>
                <a:cubicBezTo>
                  <a:pt x="8138720" y="2766557"/>
                  <a:pt x="8140159" y="2769794"/>
                  <a:pt x="8143036" y="2770693"/>
                </a:cubicBezTo>
                <a:lnTo>
                  <a:pt x="8144115" y="2770693"/>
                </a:lnTo>
                <a:lnTo>
                  <a:pt x="8157198" y="2759903"/>
                </a:lnTo>
                <a:cubicBezTo>
                  <a:pt x="8169067" y="2759903"/>
                  <a:pt x="8177340" y="2767501"/>
                  <a:pt x="8182015" y="2782697"/>
                </a:cubicBezTo>
                <a:lnTo>
                  <a:pt x="8182015" y="2783776"/>
                </a:lnTo>
                <a:lnTo>
                  <a:pt x="8177699" y="2782697"/>
                </a:lnTo>
                <a:lnTo>
                  <a:pt x="8169067" y="2785934"/>
                </a:lnTo>
                <a:lnTo>
                  <a:pt x="8160435" y="2785934"/>
                </a:lnTo>
                <a:cubicBezTo>
                  <a:pt x="8156119" y="2785934"/>
                  <a:pt x="8153961" y="2784495"/>
                  <a:pt x="8153961" y="2781618"/>
                </a:cubicBezTo>
                <a:lnTo>
                  <a:pt x="8149510" y="2788092"/>
                </a:lnTo>
                <a:lnTo>
                  <a:pt x="8158277" y="2788092"/>
                </a:lnTo>
                <a:cubicBezTo>
                  <a:pt x="8164751" y="2789171"/>
                  <a:pt x="8167988" y="2792048"/>
                  <a:pt x="8167988" y="2796724"/>
                </a:cubicBezTo>
                <a:cubicBezTo>
                  <a:pt x="8167988" y="2800321"/>
                  <a:pt x="8162189" y="2805356"/>
                  <a:pt x="8150589" y="2811830"/>
                </a:cubicBezTo>
                <a:cubicBezTo>
                  <a:pt x="8149331" y="2816865"/>
                  <a:pt x="8147173" y="2819383"/>
                  <a:pt x="8144115" y="2819383"/>
                </a:cubicBezTo>
                <a:lnTo>
                  <a:pt x="8145194" y="2824778"/>
                </a:lnTo>
                <a:lnTo>
                  <a:pt x="8144115" y="2825857"/>
                </a:lnTo>
                <a:lnTo>
                  <a:pt x="8143036" y="2824778"/>
                </a:lnTo>
                <a:lnTo>
                  <a:pt x="8137641" y="2824778"/>
                </a:lnTo>
                <a:lnTo>
                  <a:pt x="8135483" y="2826936"/>
                </a:lnTo>
                <a:lnTo>
                  <a:pt x="8139799" y="2828015"/>
                </a:lnTo>
                <a:lnTo>
                  <a:pt x="8144115" y="2826936"/>
                </a:lnTo>
                <a:lnTo>
                  <a:pt x="8147352" y="2830173"/>
                </a:lnTo>
                <a:lnTo>
                  <a:pt x="8151803" y="2829094"/>
                </a:lnTo>
                <a:lnTo>
                  <a:pt x="8152882" y="2830173"/>
                </a:lnTo>
                <a:lnTo>
                  <a:pt x="8153961" y="2826936"/>
                </a:lnTo>
                <a:lnTo>
                  <a:pt x="8152882" y="2825857"/>
                </a:lnTo>
                <a:lnTo>
                  <a:pt x="8152882" y="2823699"/>
                </a:lnTo>
                <a:cubicBezTo>
                  <a:pt x="8158098" y="2816685"/>
                  <a:pt x="8163492" y="2810931"/>
                  <a:pt x="8169067" y="2806435"/>
                </a:cubicBezTo>
                <a:lnTo>
                  <a:pt x="8170146" y="2806435"/>
                </a:lnTo>
                <a:cubicBezTo>
                  <a:pt x="8178419" y="2806435"/>
                  <a:pt x="8187051" y="2813988"/>
                  <a:pt x="8196042" y="2829094"/>
                </a:cubicBezTo>
                <a:lnTo>
                  <a:pt x="8196042" y="2830173"/>
                </a:lnTo>
                <a:lnTo>
                  <a:pt x="8198200" y="2830173"/>
                </a:lnTo>
                <a:cubicBezTo>
                  <a:pt x="8200358" y="2829633"/>
                  <a:pt x="8201437" y="2826756"/>
                  <a:pt x="8201437" y="2821541"/>
                </a:cubicBezTo>
                <a:lnTo>
                  <a:pt x="8201437" y="2820462"/>
                </a:lnTo>
                <a:cubicBezTo>
                  <a:pt x="8198560" y="2820462"/>
                  <a:pt x="8197121" y="2818304"/>
                  <a:pt x="8197121" y="2813988"/>
                </a:cubicBezTo>
                <a:lnTo>
                  <a:pt x="8197121" y="2812909"/>
                </a:lnTo>
                <a:lnTo>
                  <a:pt x="8203595" y="2803198"/>
                </a:lnTo>
                <a:lnTo>
                  <a:pt x="8201437" y="2796724"/>
                </a:lnTo>
                <a:lnTo>
                  <a:pt x="8203595" y="2791329"/>
                </a:lnTo>
                <a:lnTo>
                  <a:pt x="8202516" y="2790250"/>
                </a:lnTo>
                <a:lnTo>
                  <a:pt x="8202516" y="2789171"/>
                </a:lnTo>
                <a:cubicBezTo>
                  <a:pt x="8203056" y="2767501"/>
                  <a:pt x="8204495" y="2756666"/>
                  <a:pt x="8206832" y="2756666"/>
                </a:cubicBezTo>
                <a:lnTo>
                  <a:pt x="8205754" y="2745876"/>
                </a:lnTo>
                <a:cubicBezTo>
                  <a:pt x="8205754" y="2741560"/>
                  <a:pt x="8210834" y="2739402"/>
                  <a:pt x="8220994" y="2739402"/>
                </a:cubicBezTo>
                <a:cubicBezTo>
                  <a:pt x="8229267" y="2746955"/>
                  <a:pt x="8237539" y="2750911"/>
                  <a:pt x="8245812" y="2751271"/>
                </a:cubicBezTo>
                <a:lnTo>
                  <a:pt x="8246890" y="2755587"/>
                </a:lnTo>
                <a:lnTo>
                  <a:pt x="8245812" y="2756666"/>
                </a:lnTo>
                <a:lnTo>
                  <a:pt x="8251206" y="2758824"/>
                </a:lnTo>
                <a:lnTo>
                  <a:pt x="8251206" y="2759903"/>
                </a:lnTo>
                <a:cubicBezTo>
                  <a:pt x="8249768" y="2761521"/>
                  <a:pt x="8247970" y="2767681"/>
                  <a:pt x="8245812" y="2778381"/>
                </a:cubicBezTo>
                <a:lnTo>
                  <a:pt x="8243654" y="2778381"/>
                </a:lnTo>
                <a:lnTo>
                  <a:pt x="8243654" y="2785934"/>
                </a:lnTo>
                <a:lnTo>
                  <a:pt x="8238258" y="2804277"/>
                </a:lnTo>
                <a:lnTo>
                  <a:pt x="8238258" y="2805356"/>
                </a:lnTo>
                <a:lnTo>
                  <a:pt x="8249048" y="2804277"/>
                </a:lnTo>
                <a:lnTo>
                  <a:pt x="8257680" y="2808593"/>
                </a:lnTo>
                <a:lnTo>
                  <a:pt x="8271708" y="2804277"/>
                </a:lnTo>
                <a:lnTo>
                  <a:pt x="8272786" y="2805356"/>
                </a:lnTo>
                <a:lnTo>
                  <a:pt x="8274945" y="2805356"/>
                </a:lnTo>
                <a:lnTo>
                  <a:pt x="8274945" y="2804277"/>
                </a:lnTo>
                <a:cubicBezTo>
                  <a:pt x="8272786" y="2804277"/>
                  <a:pt x="8271708" y="2803558"/>
                  <a:pt x="8271708" y="2802119"/>
                </a:cubicBezTo>
                <a:lnTo>
                  <a:pt x="8271708" y="2801040"/>
                </a:lnTo>
                <a:lnTo>
                  <a:pt x="8283577" y="2782697"/>
                </a:lnTo>
                <a:lnTo>
                  <a:pt x="8284790" y="2782697"/>
                </a:lnTo>
                <a:cubicBezTo>
                  <a:pt x="8286948" y="2782697"/>
                  <a:pt x="8292344" y="2785934"/>
                  <a:pt x="8300976" y="2792408"/>
                </a:cubicBezTo>
                <a:lnTo>
                  <a:pt x="8304212" y="2793487"/>
                </a:lnTo>
                <a:lnTo>
                  <a:pt x="8307450" y="2792408"/>
                </a:lnTo>
                <a:cubicBezTo>
                  <a:pt x="8311766" y="2798522"/>
                  <a:pt x="8313924" y="2802838"/>
                  <a:pt x="8313924" y="2805356"/>
                </a:cubicBezTo>
                <a:lnTo>
                  <a:pt x="8313924" y="2807514"/>
                </a:lnTo>
                <a:lnTo>
                  <a:pt x="8307450" y="2813988"/>
                </a:lnTo>
                <a:lnTo>
                  <a:pt x="8304212" y="2810751"/>
                </a:lnTo>
                <a:lnTo>
                  <a:pt x="8304212" y="2811830"/>
                </a:lnTo>
                <a:lnTo>
                  <a:pt x="8305292" y="2815067"/>
                </a:lnTo>
                <a:lnTo>
                  <a:pt x="8298818" y="2820462"/>
                </a:lnTo>
                <a:cubicBezTo>
                  <a:pt x="8291444" y="2817764"/>
                  <a:pt x="8284206" y="2813089"/>
                  <a:pt x="8277103" y="2806435"/>
                </a:cubicBezTo>
                <a:lnTo>
                  <a:pt x="8277103" y="2807514"/>
                </a:lnTo>
                <a:lnTo>
                  <a:pt x="8281419" y="2815067"/>
                </a:lnTo>
                <a:lnTo>
                  <a:pt x="8282498" y="2813988"/>
                </a:lnTo>
                <a:lnTo>
                  <a:pt x="8283577" y="2813988"/>
                </a:lnTo>
                <a:cubicBezTo>
                  <a:pt x="8284746" y="2813988"/>
                  <a:pt x="8285870" y="2815427"/>
                  <a:pt x="8286948" y="2818304"/>
                </a:cubicBezTo>
                <a:lnTo>
                  <a:pt x="8288028" y="2817225"/>
                </a:lnTo>
                <a:lnTo>
                  <a:pt x="8289106" y="2817225"/>
                </a:lnTo>
                <a:lnTo>
                  <a:pt x="8299896" y="2824778"/>
                </a:lnTo>
                <a:cubicBezTo>
                  <a:pt x="8296120" y="2855799"/>
                  <a:pt x="8292164" y="2871310"/>
                  <a:pt x="8288028" y="2871310"/>
                </a:cubicBezTo>
                <a:lnTo>
                  <a:pt x="8288028" y="2872389"/>
                </a:lnTo>
                <a:lnTo>
                  <a:pt x="8289106" y="2876705"/>
                </a:lnTo>
                <a:lnTo>
                  <a:pt x="8284790" y="2883179"/>
                </a:lnTo>
                <a:lnTo>
                  <a:pt x="8285870" y="2891811"/>
                </a:lnTo>
                <a:lnTo>
                  <a:pt x="8272786" y="2927553"/>
                </a:lnTo>
                <a:cubicBezTo>
                  <a:pt x="8272786" y="2928992"/>
                  <a:pt x="8274945" y="2930431"/>
                  <a:pt x="8279261" y="2931869"/>
                </a:cubicBezTo>
                <a:cubicBezTo>
                  <a:pt x="8279261" y="2934747"/>
                  <a:pt x="8282902" y="2936185"/>
                  <a:pt x="8290186" y="2936185"/>
                </a:cubicBezTo>
                <a:cubicBezTo>
                  <a:pt x="8290725" y="2938523"/>
                  <a:pt x="8296120" y="2941760"/>
                  <a:pt x="8306370" y="2945896"/>
                </a:cubicBezTo>
                <a:cubicBezTo>
                  <a:pt x="8313384" y="2950932"/>
                  <a:pt x="8316981" y="2954169"/>
                  <a:pt x="8317161" y="2955607"/>
                </a:cubicBezTo>
                <a:lnTo>
                  <a:pt x="8317161" y="2956686"/>
                </a:lnTo>
                <a:lnTo>
                  <a:pt x="8294502" y="2999981"/>
                </a:lnTo>
                <a:lnTo>
                  <a:pt x="8293422" y="2999981"/>
                </a:lnTo>
                <a:cubicBezTo>
                  <a:pt x="8290905" y="2999981"/>
                  <a:pt x="8282228" y="2994227"/>
                  <a:pt x="8267392" y="2982717"/>
                </a:cubicBezTo>
                <a:cubicBezTo>
                  <a:pt x="8252286" y="2979840"/>
                  <a:pt x="8244732" y="2975479"/>
                  <a:pt x="8244732" y="2969634"/>
                </a:cubicBezTo>
                <a:lnTo>
                  <a:pt x="8240416" y="2967476"/>
                </a:lnTo>
                <a:cubicBezTo>
                  <a:pt x="8228547" y="2972601"/>
                  <a:pt x="8219870" y="2978401"/>
                  <a:pt x="8214386" y="2984875"/>
                </a:cubicBezTo>
                <a:cubicBezTo>
                  <a:pt x="8201258" y="2990810"/>
                  <a:pt x="8191547" y="2996924"/>
                  <a:pt x="8185252" y="3003218"/>
                </a:cubicBezTo>
                <a:lnTo>
                  <a:pt x="8180936" y="3004297"/>
                </a:lnTo>
                <a:lnTo>
                  <a:pt x="8165830" y="3001060"/>
                </a:lnTo>
                <a:lnTo>
                  <a:pt x="8159356" y="3003218"/>
                </a:lnTo>
                <a:lnTo>
                  <a:pt x="8158277" y="3002139"/>
                </a:lnTo>
                <a:lnTo>
                  <a:pt x="8158277" y="3001060"/>
                </a:lnTo>
                <a:cubicBezTo>
                  <a:pt x="8164032" y="3000701"/>
                  <a:pt x="8166909" y="2998543"/>
                  <a:pt x="8166909" y="2994586"/>
                </a:cubicBezTo>
                <a:cubicBezTo>
                  <a:pt x="8172484" y="2988832"/>
                  <a:pt x="8181836" y="2982358"/>
                  <a:pt x="8194963" y="2975164"/>
                </a:cubicBezTo>
                <a:cubicBezTo>
                  <a:pt x="8205034" y="2962666"/>
                  <a:pt x="8212992" y="2956147"/>
                  <a:pt x="8218836" y="2955607"/>
                </a:cubicBezTo>
                <a:cubicBezTo>
                  <a:pt x="8219556" y="2947695"/>
                  <a:pt x="8221354" y="2943738"/>
                  <a:pt x="8224231" y="2943738"/>
                </a:cubicBezTo>
                <a:lnTo>
                  <a:pt x="8222073" y="2940501"/>
                </a:lnTo>
                <a:cubicBezTo>
                  <a:pt x="8223512" y="2940501"/>
                  <a:pt x="8224231" y="2939422"/>
                  <a:pt x="8224231" y="2937264"/>
                </a:cubicBezTo>
                <a:cubicBezTo>
                  <a:pt x="8224231" y="2932229"/>
                  <a:pt x="8223512" y="2929711"/>
                  <a:pt x="8222073" y="2929711"/>
                </a:cubicBezTo>
                <a:lnTo>
                  <a:pt x="8223152" y="2922158"/>
                </a:lnTo>
                <a:lnTo>
                  <a:pt x="8223152" y="2911368"/>
                </a:lnTo>
                <a:lnTo>
                  <a:pt x="8228547" y="2904759"/>
                </a:lnTo>
                <a:lnTo>
                  <a:pt x="8228547" y="2901522"/>
                </a:lnTo>
                <a:cubicBezTo>
                  <a:pt x="8228547" y="2900084"/>
                  <a:pt x="8227468" y="2899364"/>
                  <a:pt x="8225310" y="2899364"/>
                </a:cubicBezTo>
                <a:cubicBezTo>
                  <a:pt x="8222253" y="2899364"/>
                  <a:pt x="8220095" y="2891452"/>
                  <a:pt x="8218836" y="2875626"/>
                </a:cubicBezTo>
                <a:cubicBezTo>
                  <a:pt x="8216229" y="2875626"/>
                  <a:pt x="8214386" y="2868792"/>
                  <a:pt x="8213306" y="2855125"/>
                </a:cubicBezTo>
                <a:lnTo>
                  <a:pt x="8190647" y="2879942"/>
                </a:lnTo>
                <a:lnTo>
                  <a:pt x="8185252" y="2881021"/>
                </a:lnTo>
                <a:lnTo>
                  <a:pt x="8184173" y="2879942"/>
                </a:lnTo>
                <a:lnTo>
                  <a:pt x="8184173" y="2877784"/>
                </a:lnTo>
                <a:lnTo>
                  <a:pt x="8187410" y="2871310"/>
                </a:lnTo>
                <a:lnTo>
                  <a:pt x="8186331" y="2870231"/>
                </a:lnTo>
                <a:lnTo>
                  <a:pt x="8185252" y="2870231"/>
                </a:lnTo>
                <a:cubicBezTo>
                  <a:pt x="8182375" y="2870591"/>
                  <a:pt x="8178419" y="2874187"/>
                  <a:pt x="8173383" y="2881021"/>
                </a:cubicBezTo>
                <a:cubicBezTo>
                  <a:pt x="8170866" y="2881381"/>
                  <a:pt x="8167988" y="2883539"/>
                  <a:pt x="8164751" y="2887495"/>
                </a:cubicBezTo>
                <a:lnTo>
                  <a:pt x="8160435" y="2887495"/>
                </a:lnTo>
                <a:cubicBezTo>
                  <a:pt x="8164751" y="2891452"/>
                  <a:pt x="8166909" y="2895768"/>
                  <a:pt x="8166909" y="2900443"/>
                </a:cubicBezTo>
                <a:lnTo>
                  <a:pt x="8165830" y="2901522"/>
                </a:lnTo>
                <a:cubicBezTo>
                  <a:pt x="8165830" y="2902961"/>
                  <a:pt x="8164032" y="2903680"/>
                  <a:pt x="8160435" y="2903680"/>
                </a:cubicBezTo>
                <a:lnTo>
                  <a:pt x="8159356" y="2904759"/>
                </a:lnTo>
                <a:lnTo>
                  <a:pt x="8159356" y="2907052"/>
                </a:lnTo>
                <a:cubicBezTo>
                  <a:pt x="8159896" y="2911368"/>
                  <a:pt x="8160975" y="2913526"/>
                  <a:pt x="8162593" y="2913526"/>
                </a:cubicBezTo>
                <a:lnTo>
                  <a:pt x="8164751" y="2913526"/>
                </a:lnTo>
                <a:cubicBezTo>
                  <a:pt x="8167269" y="2905524"/>
                  <a:pt x="8171225" y="2901522"/>
                  <a:pt x="8176620" y="2901522"/>
                </a:cubicBezTo>
                <a:lnTo>
                  <a:pt x="8185252" y="2905838"/>
                </a:lnTo>
                <a:lnTo>
                  <a:pt x="8194963" y="2904759"/>
                </a:lnTo>
                <a:lnTo>
                  <a:pt x="8196042" y="2905838"/>
                </a:lnTo>
                <a:lnTo>
                  <a:pt x="8196042" y="2907052"/>
                </a:lnTo>
                <a:cubicBezTo>
                  <a:pt x="8196042" y="2909570"/>
                  <a:pt x="8190647" y="2912087"/>
                  <a:pt x="8179857" y="2914605"/>
                </a:cubicBezTo>
                <a:cubicBezTo>
                  <a:pt x="8178059" y="2917842"/>
                  <a:pt x="8171945" y="2921798"/>
                  <a:pt x="8161514" y="2926474"/>
                </a:cubicBezTo>
                <a:cubicBezTo>
                  <a:pt x="8160076" y="2933128"/>
                  <a:pt x="8159356" y="2942479"/>
                  <a:pt x="8159356" y="2954528"/>
                </a:cubicBezTo>
                <a:lnTo>
                  <a:pt x="8160435" y="2958844"/>
                </a:lnTo>
                <a:lnTo>
                  <a:pt x="8159356" y="2962081"/>
                </a:lnTo>
                <a:lnTo>
                  <a:pt x="8160435" y="2967476"/>
                </a:lnTo>
                <a:lnTo>
                  <a:pt x="8157198" y="2974085"/>
                </a:lnTo>
                <a:lnTo>
                  <a:pt x="8158277" y="2982717"/>
                </a:lnTo>
                <a:cubicBezTo>
                  <a:pt x="8158277" y="2988472"/>
                  <a:pt x="8156119" y="2991349"/>
                  <a:pt x="8151803" y="2991349"/>
                </a:cubicBezTo>
                <a:cubicBezTo>
                  <a:pt x="8145959" y="2991349"/>
                  <a:pt x="8143036" y="2993507"/>
                  <a:pt x="8143036" y="2997823"/>
                </a:cubicBezTo>
                <a:cubicBezTo>
                  <a:pt x="8139260" y="3001420"/>
                  <a:pt x="8136023" y="3003218"/>
                  <a:pt x="8133325" y="3003218"/>
                </a:cubicBezTo>
                <a:lnTo>
                  <a:pt x="8129009" y="3003218"/>
                </a:lnTo>
                <a:lnTo>
                  <a:pt x="8124693" y="2999981"/>
                </a:lnTo>
                <a:lnTo>
                  <a:pt x="8118219" y="3005376"/>
                </a:lnTo>
                <a:lnTo>
                  <a:pt x="8112824" y="3005376"/>
                </a:lnTo>
                <a:cubicBezTo>
                  <a:pt x="8106170" y="3005376"/>
                  <a:pt x="8101495" y="3003938"/>
                  <a:pt x="8098797" y="3001060"/>
                </a:cubicBezTo>
                <a:lnTo>
                  <a:pt x="8099876" y="2990270"/>
                </a:lnTo>
                <a:cubicBezTo>
                  <a:pt x="8096459" y="2977952"/>
                  <a:pt x="8091784" y="2971792"/>
                  <a:pt x="8085849" y="2971792"/>
                </a:cubicBezTo>
                <a:cubicBezTo>
                  <a:pt x="8080724" y="2968196"/>
                  <a:pt x="8078161" y="2964959"/>
                  <a:pt x="8078161" y="2962081"/>
                </a:cubicBezTo>
                <a:lnTo>
                  <a:pt x="8082477" y="2958844"/>
                </a:lnTo>
                <a:lnTo>
                  <a:pt x="8085849" y="2958844"/>
                </a:lnTo>
                <a:lnTo>
                  <a:pt x="8096639" y="2963160"/>
                </a:lnTo>
                <a:cubicBezTo>
                  <a:pt x="8108868" y="2963160"/>
                  <a:pt x="8114982" y="2960283"/>
                  <a:pt x="8114982" y="2954528"/>
                </a:cubicBezTo>
                <a:lnTo>
                  <a:pt x="8114982" y="2943738"/>
                </a:lnTo>
                <a:lnTo>
                  <a:pt x="8113903" y="2942659"/>
                </a:lnTo>
                <a:lnTo>
                  <a:pt x="8113903" y="2941580"/>
                </a:lnTo>
                <a:lnTo>
                  <a:pt x="8106350" y="2942659"/>
                </a:lnTo>
                <a:lnTo>
                  <a:pt x="8099876" y="2941580"/>
                </a:lnTo>
                <a:cubicBezTo>
                  <a:pt x="8089536" y="2944458"/>
                  <a:pt x="8081578" y="2949493"/>
                  <a:pt x="8076003" y="2956686"/>
                </a:cubicBezTo>
                <a:lnTo>
                  <a:pt x="8073845" y="2956686"/>
                </a:lnTo>
                <a:cubicBezTo>
                  <a:pt x="8064494" y="2946436"/>
                  <a:pt x="8059818" y="2938163"/>
                  <a:pt x="8059818" y="2931869"/>
                </a:cubicBezTo>
                <a:lnTo>
                  <a:pt x="8059818" y="2921079"/>
                </a:lnTo>
                <a:cubicBezTo>
                  <a:pt x="8059818" y="2917482"/>
                  <a:pt x="8057301" y="2914605"/>
                  <a:pt x="8052265" y="2912447"/>
                </a:cubicBezTo>
                <a:lnTo>
                  <a:pt x="8052265" y="2911368"/>
                </a:lnTo>
                <a:cubicBezTo>
                  <a:pt x="8065213" y="2899229"/>
                  <a:pt x="8071687" y="2890912"/>
                  <a:pt x="8071687" y="2886416"/>
                </a:cubicBezTo>
                <a:cubicBezTo>
                  <a:pt x="8076723" y="2882999"/>
                  <a:pt x="8079240" y="2879043"/>
                  <a:pt x="8079240" y="2874547"/>
                </a:cubicBezTo>
                <a:lnTo>
                  <a:pt x="8080319" y="2865915"/>
                </a:lnTo>
                <a:lnTo>
                  <a:pt x="8077082" y="2864836"/>
                </a:lnTo>
                <a:lnTo>
                  <a:pt x="8068450" y="2868073"/>
                </a:lnTo>
                <a:lnTo>
                  <a:pt x="8065213" y="2868073"/>
                </a:lnTo>
                <a:cubicBezTo>
                  <a:pt x="8063595" y="2868073"/>
                  <a:pt x="8062156" y="2865555"/>
                  <a:pt x="8060897" y="2860520"/>
                </a:cubicBezTo>
                <a:cubicBezTo>
                  <a:pt x="8061976" y="2857643"/>
                  <a:pt x="8063055" y="2856204"/>
                  <a:pt x="8064134" y="2856204"/>
                </a:cubicBezTo>
                <a:cubicBezTo>
                  <a:pt x="8065573" y="2856204"/>
                  <a:pt x="8066292" y="2858002"/>
                  <a:pt x="8066292" y="2861599"/>
                </a:cubicBezTo>
                <a:lnTo>
                  <a:pt x="8067371" y="2862678"/>
                </a:lnTo>
                <a:lnTo>
                  <a:pt x="8068450" y="2862678"/>
                </a:lnTo>
                <a:lnTo>
                  <a:pt x="8074924" y="2860520"/>
                </a:lnTo>
                <a:lnTo>
                  <a:pt x="8081398" y="2861599"/>
                </a:lnTo>
                <a:lnTo>
                  <a:pt x="8084635" y="2860520"/>
                </a:lnTo>
                <a:lnTo>
                  <a:pt x="8084635" y="2852967"/>
                </a:lnTo>
                <a:cubicBezTo>
                  <a:pt x="8089041" y="2847212"/>
                  <a:pt x="8091244" y="2842132"/>
                  <a:pt x="8091244" y="2837726"/>
                </a:cubicBezTo>
                <a:lnTo>
                  <a:pt x="8080319" y="2841098"/>
                </a:lnTo>
                <a:lnTo>
                  <a:pt x="8067371" y="2835568"/>
                </a:lnTo>
                <a:lnTo>
                  <a:pt x="8060897" y="2836647"/>
                </a:lnTo>
                <a:lnTo>
                  <a:pt x="8058739" y="2836647"/>
                </a:lnTo>
                <a:cubicBezTo>
                  <a:pt x="8055862" y="2835748"/>
                  <a:pt x="8054423" y="2832511"/>
                  <a:pt x="8054423" y="2826936"/>
                </a:cubicBezTo>
                <a:lnTo>
                  <a:pt x="8055502" y="2825857"/>
                </a:lnTo>
                <a:lnTo>
                  <a:pt x="8059818" y="2825857"/>
                </a:lnTo>
                <a:lnTo>
                  <a:pt x="8068450" y="2828015"/>
                </a:lnTo>
                <a:lnTo>
                  <a:pt x="8078161" y="2825857"/>
                </a:lnTo>
                <a:lnTo>
                  <a:pt x="8091244" y="2826936"/>
                </a:lnTo>
                <a:lnTo>
                  <a:pt x="8092323" y="2825857"/>
                </a:lnTo>
                <a:lnTo>
                  <a:pt x="8092323" y="2809672"/>
                </a:lnTo>
                <a:lnTo>
                  <a:pt x="8094481" y="2803198"/>
                </a:lnTo>
                <a:lnTo>
                  <a:pt x="8093402" y="2791329"/>
                </a:lnTo>
                <a:lnTo>
                  <a:pt x="8093402" y="2788092"/>
                </a:lnTo>
                <a:lnTo>
                  <a:pt x="8091244" y="2785934"/>
                </a:lnTo>
                <a:lnTo>
                  <a:pt x="8089086" y="2785934"/>
                </a:lnTo>
                <a:lnTo>
                  <a:pt x="8072766" y="2787013"/>
                </a:lnTo>
                <a:lnTo>
                  <a:pt x="8063055" y="2784855"/>
                </a:lnTo>
                <a:lnTo>
                  <a:pt x="8057660" y="2785934"/>
                </a:lnTo>
                <a:lnTo>
                  <a:pt x="8056581" y="2784855"/>
                </a:lnTo>
                <a:lnTo>
                  <a:pt x="8056581" y="2783776"/>
                </a:lnTo>
                <a:cubicBezTo>
                  <a:pt x="8058020" y="2776493"/>
                  <a:pt x="8060897" y="2772851"/>
                  <a:pt x="8065213" y="2772851"/>
                </a:cubicBezTo>
                <a:lnTo>
                  <a:pt x="8071687" y="2775144"/>
                </a:lnTo>
                <a:lnTo>
                  <a:pt x="8079240" y="2774065"/>
                </a:lnTo>
                <a:cubicBezTo>
                  <a:pt x="8079240" y="2775504"/>
                  <a:pt x="8082882" y="2776223"/>
                  <a:pt x="8090165" y="2776223"/>
                </a:cubicBezTo>
                <a:lnTo>
                  <a:pt x="8094481" y="2781618"/>
                </a:lnTo>
                <a:lnTo>
                  <a:pt x="8094481" y="2780539"/>
                </a:lnTo>
                <a:lnTo>
                  <a:pt x="8093402" y="2763140"/>
                </a:lnTo>
                <a:lnTo>
                  <a:pt x="8095560" y="2760982"/>
                </a:lnTo>
                <a:lnTo>
                  <a:pt x="8096639" y="2762061"/>
                </a:lnTo>
                <a:lnTo>
                  <a:pt x="8098797" y="2762061"/>
                </a:lnTo>
                <a:lnTo>
                  <a:pt x="8098797" y="2760982"/>
                </a:lnTo>
                <a:cubicBezTo>
                  <a:pt x="8094481" y="2760263"/>
                  <a:pt x="8092323" y="2759184"/>
                  <a:pt x="8092323" y="2757745"/>
                </a:cubicBezTo>
                <a:lnTo>
                  <a:pt x="8092323" y="2755587"/>
                </a:lnTo>
                <a:lnTo>
                  <a:pt x="8093402" y="2748034"/>
                </a:lnTo>
                <a:cubicBezTo>
                  <a:pt x="8090525" y="2746595"/>
                  <a:pt x="8089086" y="2744437"/>
                  <a:pt x="8089086" y="2741560"/>
                </a:cubicBezTo>
                <a:close/>
                <a:moveTo>
                  <a:pt x="5129411" y="2738727"/>
                </a:moveTo>
                <a:lnTo>
                  <a:pt x="5144517" y="2743043"/>
                </a:lnTo>
                <a:lnTo>
                  <a:pt x="5150991" y="2740885"/>
                </a:lnTo>
                <a:cubicBezTo>
                  <a:pt x="5156207" y="2740885"/>
                  <a:pt x="5160882" y="2744482"/>
                  <a:pt x="5165018" y="2751675"/>
                </a:cubicBezTo>
                <a:lnTo>
                  <a:pt x="5168121" y="2749517"/>
                </a:lnTo>
                <a:lnTo>
                  <a:pt x="5172437" y="2752754"/>
                </a:lnTo>
                <a:lnTo>
                  <a:pt x="5186464" y="2752754"/>
                </a:lnTo>
                <a:cubicBezTo>
                  <a:pt x="5188622" y="2752754"/>
                  <a:pt x="5189701" y="2754193"/>
                  <a:pt x="5189701" y="2757070"/>
                </a:cubicBezTo>
                <a:lnTo>
                  <a:pt x="5182148" y="2766647"/>
                </a:lnTo>
                <a:lnTo>
                  <a:pt x="5182148" y="2767726"/>
                </a:lnTo>
                <a:cubicBezTo>
                  <a:pt x="5189341" y="2772761"/>
                  <a:pt x="5192938" y="2776718"/>
                  <a:pt x="5192938" y="2779595"/>
                </a:cubicBezTo>
                <a:lnTo>
                  <a:pt x="5199412" y="2778516"/>
                </a:lnTo>
                <a:cubicBezTo>
                  <a:pt x="5212270" y="2779595"/>
                  <a:pt x="5218699" y="2783911"/>
                  <a:pt x="5218699" y="2791464"/>
                </a:cubicBezTo>
                <a:lnTo>
                  <a:pt x="5219778" y="2791464"/>
                </a:lnTo>
                <a:lnTo>
                  <a:pt x="5228410" y="2789306"/>
                </a:lnTo>
                <a:lnTo>
                  <a:pt x="5230568" y="2789306"/>
                </a:lnTo>
                <a:cubicBezTo>
                  <a:pt x="5234884" y="2789666"/>
                  <a:pt x="5237042" y="2790745"/>
                  <a:pt x="5237042" y="2792543"/>
                </a:cubicBezTo>
                <a:lnTo>
                  <a:pt x="5237042" y="2793622"/>
                </a:lnTo>
                <a:lnTo>
                  <a:pt x="5234884" y="2795780"/>
                </a:lnTo>
                <a:cubicBezTo>
                  <a:pt x="5236323" y="2799017"/>
                  <a:pt x="5237761" y="2800815"/>
                  <a:pt x="5239200" y="2801175"/>
                </a:cubicBezTo>
                <a:lnTo>
                  <a:pt x="5243516" y="2801175"/>
                </a:lnTo>
                <a:cubicBezTo>
                  <a:pt x="5243516" y="2798298"/>
                  <a:pt x="5244955" y="2796859"/>
                  <a:pt x="5247832" y="2796859"/>
                </a:cubicBezTo>
                <a:cubicBezTo>
                  <a:pt x="5265726" y="2800096"/>
                  <a:pt x="5274672" y="2802614"/>
                  <a:pt x="5274672" y="2804412"/>
                </a:cubicBezTo>
                <a:cubicBezTo>
                  <a:pt x="5277190" y="2802254"/>
                  <a:pt x="5281506" y="2801175"/>
                  <a:pt x="5287620" y="2801175"/>
                </a:cubicBezTo>
                <a:lnTo>
                  <a:pt x="5291936" y="2801175"/>
                </a:lnTo>
                <a:lnTo>
                  <a:pt x="5297331" y="2806570"/>
                </a:lnTo>
                <a:lnTo>
                  <a:pt x="5297331" y="2809807"/>
                </a:lnTo>
                <a:cubicBezTo>
                  <a:pt x="5290857" y="2814842"/>
                  <a:pt x="5287620" y="2819833"/>
                  <a:pt x="5287620" y="2824778"/>
                </a:cubicBezTo>
                <a:lnTo>
                  <a:pt x="5280067" y="2843121"/>
                </a:lnTo>
                <a:cubicBezTo>
                  <a:pt x="5281686" y="2843121"/>
                  <a:pt x="5283484" y="2847437"/>
                  <a:pt x="5285462" y="2856069"/>
                </a:cubicBezTo>
                <a:cubicBezTo>
                  <a:pt x="5284923" y="2861824"/>
                  <a:pt x="5282046" y="2864701"/>
                  <a:pt x="5276830" y="2864701"/>
                </a:cubicBezTo>
                <a:cubicBezTo>
                  <a:pt x="5271165" y="2864701"/>
                  <a:pt x="5268333" y="2861464"/>
                  <a:pt x="5268333" y="2854990"/>
                </a:cubicBezTo>
                <a:lnTo>
                  <a:pt x="5264017" y="2854990"/>
                </a:lnTo>
                <a:lnTo>
                  <a:pt x="5255385" y="2852832"/>
                </a:lnTo>
                <a:lnTo>
                  <a:pt x="5254306" y="2853911"/>
                </a:lnTo>
                <a:lnTo>
                  <a:pt x="5253227" y="2853911"/>
                </a:lnTo>
                <a:lnTo>
                  <a:pt x="5247832" y="2852832"/>
                </a:lnTo>
                <a:lnTo>
                  <a:pt x="5247832" y="2853911"/>
                </a:lnTo>
                <a:lnTo>
                  <a:pt x="5248911" y="2860385"/>
                </a:lnTo>
                <a:lnTo>
                  <a:pt x="5248911" y="2861464"/>
                </a:lnTo>
                <a:cubicBezTo>
                  <a:pt x="5248911" y="2863622"/>
                  <a:pt x="5244955" y="2864701"/>
                  <a:pt x="5237042" y="2864701"/>
                </a:cubicBezTo>
                <a:cubicBezTo>
                  <a:pt x="5232546" y="2879537"/>
                  <a:pt x="5224678" y="2894239"/>
                  <a:pt x="5213439" y="2908805"/>
                </a:cubicBezTo>
                <a:cubicBezTo>
                  <a:pt x="5209662" y="2908805"/>
                  <a:pt x="5205346" y="2913436"/>
                  <a:pt x="5200491" y="2922698"/>
                </a:cubicBezTo>
                <a:lnTo>
                  <a:pt x="5201570" y="2934567"/>
                </a:lnTo>
                <a:cubicBezTo>
                  <a:pt x="5195455" y="2939602"/>
                  <a:pt x="5187543" y="2942120"/>
                  <a:pt x="5177832" y="2942120"/>
                </a:cubicBezTo>
                <a:lnTo>
                  <a:pt x="5175674" y="2942120"/>
                </a:lnTo>
                <a:cubicBezTo>
                  <a:pt x="5162816" y="2940142"/>
                  <a:pt x="5156386" y="2934027"/>
                  <a:pt x="5156386" y="2923777"/>
                </a:cubicBezTo>
                <a:lnTo>
                  <a:pt x="5160702" y="2917437"/>
                </a:lnTo>
                <a:cubicBezTo>
                  <a:pt x="5158005" y="2915279"/>
                  <a:pt x="5155487" y="2914200"/>
                  <a:pt x="5153149" y="2914200"/>
                </a:cubicBezTo>
                <a:cubicBezTo>
                  <a:pt x="5149553" y="2916358"/>
                  <a:pt x="5147754" y="2927463"/>
                  <a:pt x="5147754" y="2947515"/>
                </a:cubicBezTo>
                <a:lnTo>
                  <a:pt x="5147754" y="2949673"/>
                </a:lnTo>
                <a:cubicBezTo>
                  <a:pt x="5147754" y="2954708"/>
                  <a:pt x="5150991" y="2957226"/>
                  <a:pt x="5157465" y="2957226"/>
                </a:cubicBezTo>
                <a:lnTo>
                  <a:pt x="5163939" y="2957226"/>
                </a:lnTo>
                <a:cubicBezTo>
                  <a:pt x="5166727" y="2955068"/>
                  <a:pt x="5170638" y="2953989"/>
                  <a:pt x="5175674" y="2953989"/>
                </a:cubicBezTo>
                <a:cubicBezTo>
                  <a:pt x="5185025" y="2955248"/>
                  <a:pt x="5189701" y="2957046"/>
                  <a:pt x="5189701" y="2959384"/>
                </a:cubicBezTo>
                <a:cubicBezTo>
                  <a:pt x="5192938" y="2955068"/>
                  <a:pt x="5196175" y="2952910"/>
                  <a:pt x="5199412" y="2952910"/>
                </a:cubicBezTo>
                <a:cubicBezTo>
                  <a:pt x="5201570" y="2948414"/>
                  <a:pt x="5202649" y="2944458"/>
                  <a:pt x="5202649" y="2941041"/>
                </a:cubicBezTo>
                <a:lnTo>
                  <a:pt x="5214518" y="2928093"/>
                </a:lnTo>
                <a:lnTo>
                  <a:pt x="5216676" y="2928093"/>
                </a:lnTo>
                <a:lnTo>
                  <a:pt x="5219778" y="2931330"/>
                </a:lnTo>
                <a:lnTo>
                  <a:pt x="5218699" y="2935646"/>
                </a:lnTo>
                <a:cubicBezTo>
                  <a:pt x="5218699" y="2938523"/>
                  <a:pt x="5223015" y="2940321"/>
                  <a:pt x="5231647" y="2941041"/>
                </a:cubicBezTo>
                <a:lnTo>
                  <a:pt x="5237042" y="2950752"/>
                </a:lnTo>
                <a:cubicBezTo>
                  <a:pt x="5234884" y="2952910"/>
                  <a:pt x="5231287" y="2953989"/>
                  <a:pt x="5226252" y="2953989"/>
                </a:cubicBezTo>
                <a:lnTo>
                  <a:pt x="5226252" y="2955068"/>
                </a:lnTo>
                <a:lnTo>
                  <a:pt x="5231647" y="2955068"/>
                </a:lnTo>
                <a:lnTo>
                  <a:pt x="5237042" y="2952910"/>
                </a:lnTo>
                <a:lnTo>
                  <a:pt x="5239200" y="2955068"/>
                </a:lnTo>
                <a:lnTo>
                  <a:pt x="5238121" y="2960463"/>
                </a:lnTo>
                <a:lnTo>
                  <a:pt x="5241358" y="2969095"/>
                </a:lnTo>
                <a:cubicBezTo>
                  <a:pt x="5237581" y="2980514"/>
                  <a:pt x="5234344" y="2986224"/>
                  <a:pt x="5231647" y="2986224"/>
                </a:cubicBezTo>
                <a:lnTo>
                  <a:pt x="5227331" y="2982987"/>
                </a:lnTo>
                <a:lnTo>
                  <a:pt x="5226252" y="2982987"/>
                </a:lnTo>
                <a:lnTo>
                  <a:pt x="5224094" y="2985145"/>
                </a:lnTo>
                <a:lnTo>
                  <a:pt x="5224094" y="2991619"/>
                </a:lnTo>
                <a:cubicBezTo>
                  <a:pt x="5221217" y="2991619"/>
                  <a:pt x="5216226" y="2994137"/>
                  <a:pt x="5209123" y="2999172"/>
                </a:cubicBezTo>
                <a:lnTo>
                  <a:pt x="5208044" y="2999172"/>
                </a:lnTo>
                <a:cubicBezTo>
                  <a:pt x="5205346" y="2999172"/>
                  <a:pt x="5202109" y="2997374"/>
                  <a:pt x="5198333" y="2993777"/>
                </a:cubicBezTo>
                <a:lnTo>
                  <a:pt x="5197254" y="2993777"/>
                </a:lnTo>
                <a:cubicBezTo>
                  <a:pt x="5197254" y="2997374"/>
                  <a:pt x="5194017" y="2999172"/>
                  <a:pt x="5187543" y="2999172"/>
                </a:cubicBezTo>
                <a:lnTo>
                  <a:pt x="5184306" y="2998093"/>
                </a:lnTo>
                <a:lnTo>
                  <a:pt x="5183227" y="3001330"/>
                </a:lnTo>
                <a:cubicBezTo>
                  <a:pt x="5179810" y="2999172"/>
                  <a:pt x="5175134" y="2998093"/>
                  <a:pt x="5169200" y="2998093"/>
                </a:cubicBezTo>
                <a:lnTo>
                  <a:pt x="5159623" y="2998093"/>
                </a:lnTo>
                <a:lnTo>
                  <a:pt x="5153149" y="2990540"/>
                </a:lnTo>
                <a:cubicBezTo>
                  <a:pt x="5151171" y="2990540"/>
                  <a:pt x="5149013" y="2993058"/>
                  <a:pt x="5146675" y="2998093"/>
                </a:cubicBezTo>
                <a:lnTo>
                  <a:pt x="5132648" y="2999172"/>
                </a:lnTo>
                <a:cubicBezTo>
                  <a:pt x="5112597" y="2994676"/>
                  <a:pt x="5102571" y="2988562"/>
                  <a:pt x="5102571" y="2980829"/>
                </a:cubicBezTo>
                <a:lnTo>
                  <a:pt x="5102571" y="2979750"/>
                </a:lnTo>
                <a:lnTo>
                  <a:pt x="5103650" y="2942120"/>
                </a:lnTo>
                <a:lnTo>
                  <a:pt x="5100413" y="2929172"/>
                </a:lnTo>
                <a:lnTo>
                  <a:pt x="5102571" y="2925935"/>
                </a:lnTo>
                <a:lnTo>
                  <a:pt x="5102571" y="2924856"/>
                </a:lnTo>
                <a:lnTo>
                  <a:pt x="5100413" y="2907726"/>
                </a:lnTo>
                <a:lnTo>
                  <a:pt x="5100413" y="2904489"/>
                </a:lnTo>
                <a:lnTo>
                  <a:pt x="5104729" y="2901252"/>
                </a:lnTo>
                <a:lnTo>
                  <a:pt x="5111203" y="2903410"/>
                </a:lnTo>
                <a:lnTo>
                  <a:pt x="5113226" y="2901252"/>
                </a:lnTo>
                <a:lnTo>
                  <a:pt x="5126174" y="2901252"/>
                </a:lnTo>
                <a:cubicBezTo>
                  <a:pt x="5128332" y="2903770"/>
                  <a:pt x="5135526" y="2905568"/>
                  <a:pt x="5147754" y="2906647"/>
                </a:cubicBezTo>
                <a:lnTo>
                  <a:pt x="5148833" y="2905568"/>
                </a:lnTo>
                <a:lnTo>
                  <a:pt x="5148833" y="2904489"/>
                </a:lnTo>
                <a:cubicBezTo>
                  <a:pt x="5137324" y="2895857"/>
                  <a:pt x="5131569" y="2889743"/>
                  <a:pt x="5131569" y="2886146"/>
                </a:cubicBezTo>
                <a:cubicBezTo>
                  <a:pt x="5131569" y="2882190"/>
                  <a:pt x="5133008" y="2879672"/>
                  <a:pt x="5135885" y="2878593"/>
                </a:cubicBezTo>
                <a:lnTo>
                  <a:pt x="5140201" y="2878593"/>
                </a:lnTo>
                <a:cubicBezTo>
                  <a:pt x="5149193" y="2878593"/>
                  <a:pt x="5156386" y="2881111"/>
                  <a:pt x="5161781" y="2886146"/>
                </a:cubicBezTo>
                <a:lnTo>
                  <a:pt x="5165962" y="2887225"/>
                </a:lnTo>
                <a:lnTo>
                  <a:pt x="5171358" y="2887225"/>
                </a:lnTo>
                <a:cubicBezTo>
                  <a:pt x="5174235" y="2887225"/>
                  <a:pt x="5176753" y="2880796"/>
                  <a:pt x="5178911" y="2867938"/>
                </a:cubicBezTo>
                <a:cubicBezTo>
                  <a:pt x="5181248" y="2867938"/>
                  <a:pt x="5183406" y="2862184"/>
                  <a:pt x="5185385" y="2850674"/>
                </a:cubicBezTo>
                <a:lnTo>
                  <a:pt x="5184306" y="2845279"/>
                </a:lnTo>
                <a:cubicBezTo>
                  <a:pt x="5185924" y="2845279"/>
                  <a:pt x="5189521" y="2842402"/>
                  <a:pt x="5195096" y="2836647"/>
                </a:cubicBezTo>
                <a:cubicBezTo>
                  <a:pt x="5197613" y="2836647"/>
                  <a:pt x="5200491" y="2833050"/>
                  <a:pt x="5203728" y="2825857"/>
                </a:cubicBezTo>
                <a:lnTo>
                  <a:pt x="5202649" y="2824778"/>
                </a:lnTo>
                <a:lnTo>
                  <a:pt x="5196175" y="2824778"/>
                </a:lnTo>
                <a:cubicBezTo>
                  <a:pt x="5184306" y="2824778"/>
                  <a:pt x="5177832" y="2823699"/>
                  <a:pt x="5176753" y="2821541"/>
                </a:cubicBezTo>
                <a:cubicBezTo>
                  <a:pt x="5172077" y="2823699"/>
                  <a:pt x="5167087" y="2824778"/>
                  <a:pt x="5161781" y="2824778"/>
                </a:cubicBezTo>
                <a:lnTo>
                  <a:pt x="5158544" y="2824778"/>
                </a:lnTo>
                <a:lnTo>
                  <a:pt x="5147754" y="2822620"/>
                </a:lnTo>
                <a:lnTo>
                  <a:pt x="5144517" y="2824778"/>
                </a:lnTo>
                <a:lnTo>
                  <a:pt x="5133727" y="2823699"/>
                </a:lnTo>
                <a:lnTo>
                  <a:pt x="5125095" y="2823699"/>
                </a:lnTo>
                <a:cubicBezTo>
                  <a:pt x="5121499" y="2826936"/>
                  <a:pt x="5117228" y="2829094"/>
                  <a:pt x="5112282" y="2830173"/>
                </a:cubicBezTo>
                <a:cubicBezTo>
                  <a:pt x="5112282" y="2833050"/>
                  <a:pt x="5107606" y="2835928"/>
                  <a:pt x="5098255" y="2838805"/>
                </a:cubicBezTo>
                <a:lnTo>
                  <a:pt x="5098255" y="2839884"/>
                </a:lnTo>
                <a:cubicBezTo>
                  <a:pt x="5098255" y="2841323"/>
                  <a:pt x="5100413" y="2842402"/>
                  <a:pt x="5104729" y="2843121"/>
                </a:cubicBezTo>
                <a:lnTo>
                  <a:pt x="5114305" y="2840963"/>
                </a:lnTo>
                <a:lnTo>
                  <a:pt x="5115384" y="2842042"/>
                </a:lnTo>
                <a:lnTo>
                  <a:pt x="5122937" y="2840963"/>
                </a:lnTo>
                <a:lnTo>
                  <a:pt x="5127253" y="2840963"/>
                </a:lnTo>
                <a:lnTo>
                  <a:pt x="5139122" y="2844200"/>
                </a:lnTo>
                <a:lnTo>
                  <a:pt x="5153149" y="2840963"/>
                </a:lnTo>
                <a:lnTo>
                  <a:pt x="5173516" y="2845279"/>
                </a:lnTo>
                <a:lnTo>
                  <a:pt x="5179990" y="2844200"/>
                </a:lnTo>
                <a:lnTo>
                  <a:pt x="5181069" y="2845279"/>
                </a:lnTo>
                <a:lnTo>
                  <a:pt x="5181069" y="2846358"/>
                </a:lnTo>
                <a:cubicBezTo>
                  <a:pt x="5181069" y="2847977"/>
                  <a:pt x="5170324" y="2850135"/>
                  <a:pt x="5148833" y="2852832"/>
                </a:cubicBezTo>
                <a:lnTo>
                  <a:pt x="5147754" y="2852832"/>
                </a:lnTo>
                <a:lnTo>
                  <a:pt x="5136964" y="2851753"/>
                </a:lnTo>
                <a:lnTo>
                  <a:pt x="5127253" y="2853911"/>
                </a:lnTo>
                <a:lnTo>
                  <a:pt x="5126174" y="2853911"/>
                </a:lnTo>
                <a:lnTo>
                  <a:pt x="5104729" y="2848516"/>
                </a:lnTo>
                <a:lnTo>
                  <a:pt x="5101492" y="2851753"/>
                </a:lnTo>
                <a:lnTo>
                  <a:pt x="5100413" y="2851753"/>
                </a:lnTo>
                <a:cubicBezTo>
                  <a:pt x="5098435" y="2851753"/>
                  <a:pt x="5094478" y="2849595"/>
                  <a:pt x="5088544" y="2845279"/>
                </a:cubicBezTo>
                <a:lnTo>
                  <a:pt x="5085307" y="2844200"/>
                </a:lnTo>
                <a:cubicBezTo>
                  <a:pt x="5085307" y="2845279"/>
                  <a:pt x="5080991" y="2847437"/>
                  <a:pt x="5072359" y="2850674"/>
                </a:cubicBezTo>
                <a:lnTo>
                  <a:pt x="5064806" y="2851753"/>
                </a:lnTo>
                <a:cubicBezTo>
                  <a:pt x="5063727" y="2854630"/>
                  <a:pt x="5061254" y="2856069"/>
                  <a:pt x="5057388" y="2856069"/>
                </a:cubicBezTo>
                <a:lnTo>
                  <a:pt x="5048756" y="2856069"/>
                </a:lnTo>
                <a:cubicBezTo>
                  <a:pt x="5043181" y="2859666"/>
                  <a:pt x="5038505" y="2861464"/>
                  <a:pt x="5034729" y="2861464"/>
                </a:cubicBezTo>
                <a:lnTo>
                  <a:pt x="5033650" y="2860385"/>
                </a:lnTo>
                <a:lnTo>
                  <a:pt x="5033650" y="2857148"/>
                </a:lnTo>
                <a:lnTo>
                  <a:pt x="5062648" y="2833410"/>
                </a:lnTo>
                <a:lnTo>
                  <a:pt x="5065885" y="2833410"/>
                </a:lnTo>
                <a:cubicBezTo>
                  <a:pt x="5065885" y="2835568"/>
                  <a:pt x="5066604" y="2836647"/>
                  <a:pt x="5068043" y="2836647"/>
                </a:cubicBezTo>
                <a:lnTo>
                  <a:pt x="5070201" y="2833410"/>
                </a:lnTo>
                <a:lnTo>
                  <a:pt x="5068043" y="2831252"/>
                </a:lnTo>
                <a:lnTo>
                  <a:pt x="5068043" y="2830173"/>
                </a:lnTo>
                <a:cubicBezTo>
                  <a:pt x="5075956" y="2823339"/>
                  <a:pt x="5079912" y="2818349"/>
                  <a:pt x="5079912" y="2815202"/>
                </a:cubicBezTo>
                <a:cubicBezTo>
                  <a:pt x="5093040" y="2800276"/>
                  <a:pt x="5102032" y="2785889"/>
                  <a:pt x="5106887" y="2772042"/>
                </a:cubicBezTo>
                <a:cubicBezTo>
                  <a:pt x="5112012" y="2767546"/>
                  <a:pt x="5117363" y="2757880"/>
                  <a:pt x="5122937" y="2743043"/>
                </a:cubicBezTo>
                <a:close/>
                <a:moveTo>
                  <a:pt x="1119171" y="2738727"/>
                </a:moveTo>
                <a:cubicBezTo>
                  <a:pt x="1145605" y="2745831"/>
                  <a:pt x="1158823" y="2752620"/>
                  <a:pt x="1158823" y="2759094"/>
                </a:cubicBezTo>
                <a:cubicBezTo>
                  <a:pt x="1163319" y="2759094"/>
                  <a:pt x="1166197" y="2762645"/>
                  <a:pt x="1167455" y="2769749"/>
                </a:cubicBezTo>
                <a:lnTo>
                  <a:pt x="1165297" y="2776223"/>
                </a:lnTo>
                <a:lnTo>
                  <a:pt x="1165297" y="2782697"/>
                </a:lnTo>
                <a:lnTo>
                  <a:pt x="1166376" y="2792273"/>
                </a:lnTo>
                <a:cubicBezTo>
                  <a:pt x="1166376" y="2795690"/>
                  <a:pt x="1159948" y="2798567"/>
                  <a:pt x="1147089" y="2800905"/>
                </a:cubicBezTo>
                <a:lnTo>
                  <a:pt x="1141694" y="2799826"/>
                </a:lnTo>
                <a:lnTo>
                  <a:pt x="1134141" y="2800905"/>
                </a:lnTo>
                <a:cubicBezTo>
                  <a:pt x="1127037" y="2794071"/>
                  <a:pt x="1123487" y="2783371"/>
                  <a:pt x="1123487" y="2768805"/>
                </a:cubicBezTo>
                <a:cubicBezTo>
                  <a:pt x="1119889" y="2758194"/>
                  <a:pt x="1115213" y="2750686"/>
                  <a:pt x="1109460" y="2746280"/>
                </a:cubicBezTo>
                <a:lnTo>
                  <a:pt x="1109460" y="2745201"/>
                </a:lnTo>
                <a:cubicBezTo>
                  <a:pt x="1111975" y="2740885"/>
                  <a:pt x="1115213" y="2738727"/>
                  <a:pt x="1119171" y="2738727"/>
                </a:cubicBezTo>
                <a:close/>
                <a:moveTo>
                  <a:pt x="5731751" y="2738458"/>
                </a:moveTo>
                <a:lnTo>
                  <a:pt x="5739169" y="2738458"/>
                </a:lnTo>
                <a:cubicBezTo>
                  <a:pt x="5742227" y="2738458"/>
                  <a:pt x="5749015" y="2743088"/>
                  <a:pt x="5759535" y="2752350"/>
                </a:cubicBezTo>
                <a:cubicBezTo>
                  <a:pt x="5768078" y="2756576"/>
                  <a:pt x="5775181" y="2763320"/>
                  <a:pt x="5780846" y="2772581"/>
                </a:cubicBezTo>
                <a:lnTo>
                  <a:pt x="5780846" y="2777976"/>
                </a:lnTo>
                <a:cubicBezTo>
                  <a:pt x="5780846" y="2779595"/>
                  <a:pt x="5777654" y="2781034"/>
                  <a:pt x="5771270" y="2782292"/>
                </a:cubicBezTo>
                <a:lnTo>
                  <a:pt x="5769112" y="2782292"/>
                </a:lnTo>
                <a:lnTo>
                  <a:pt x="5768033" y="2781213"/>
                </a:lnTo>
                <a:lnTo>
                  <a:pt x="5753061" y="2797128"/>
                </a:lnTo>
                <a:cubicBezTo>
                  <a:pt x="5751623" y="2797128"/>
                  <a:pt x="5750184" y="2800365"/>
                  <a:pt x="5748745" y="2806840"/>
                </a:cubicBezTo>
                <a:cubicBezTo>
                  <a:pt x="5762323" y="2811605"/>
                  <a:pt x="5773023" y="2817989"/>
                  <a:pt x="5780846" y="2825992"/>
                </a:cubicBezTo>
                <a:cubicBezTo>
                  <a:pt x="5785791" y="2825992"/>
                  <a:pt x="5788264" y="2829544"/>
                  <a:pt x="5788264" y="2836647"/>
                </a:cubicBezTo>
                <a:cubicBezTo>
                  <a:pt x="5790062" y="2836647"/>
                  <a:pt x="5791861" y="2841278"/>
                  <a:pt x="5793659" y="2850539"/>
                </a:cubicBezTo>
                <a:lnTo>
                  <a:pt x="5793659" y="2852697"/>
                </a:lnTo>
                <a:cubicBezTo>
                  <a:pt x="5790062" y="2858362"/>
                  <a:pt x="5786511" y="2861194"/>
                  <a:pt x="5783004" y="2861194"/>
                </a:cubicBezTo>
                <a:lnTo>
                  <a:pt x="5784083" y="2862273"/>
                </a:lnTo>
                <a:lnTo>
                  <a:pt x="5784083" y="2863352"/>
                </a:lnTo>
                <a:cubicBezTo>
                  <a:pt x="5781206" y="2865510"/>
                  <a:pt x="5776934" y="2866589"/>
                  <a:pt x="5771270" y="2866589"/>
                </a:cubicBezTo>
                <a:cubicBezTo>
                  <a:pt x="5771270" y="2864971"/>
                  <a:pt x="5766279" y="2862813"/>
                  <a:pt x="5756298" y="2860115"/>
                </a:cubicBezTo>
                <a:lnTo>
                  <a:pt x="5753061" y="2850539"/>
                </a:lnTo>
                <a:lnTo>
                  <a:pt x="5753061" y="2842042"/>
                </a:lnTo>
                <a:cubicBezTo>
                  <a:pt x="5750184" y="2839165"/>
                  <a:pt x="5748071" y="2832061"/>
                  <a:pt x="5746722" y="2820732"/>
                </a:cubicBezTo>
                <a:lnTo>
                  <a:pt x="5742406" y="2816416"/>
                </a:lnTo>
                <a:lnTo>
                  <a:pt x="5740248" y="2816416"/>
                </a:lnTo>
                <a:lnTo>
                  <a:pt x="5733909" y="2820732"/>
                </a:lnTo>
                <a:lnTo>
                  <a:pt x="5731751" y="2820732"/>
                </a:lnTo>
                <a:lnTo>
                  <a:pt x="5728514" y="2818574"/>
                </a:lnTo>
                <a:lnTo>
                  <a:pt x="5726356" y="2818574"/>
                </a:lnTo>
                <a:lnTo>
                  <a:pt x="5727435" y="2825992"/>
                </a:lnTo>
                <a:cubicBezTo>
                  <a:pt x="5726176" y="2825992"/>
                  <a:pt x="5723704" y="2828510"/>
                  <a:pt x="5720017" y="2833545"/>
                </a:cubicBezTo>
                <a:cubicBezTo>
                  <a:pt x="5714442" y="2833545"/>
                  <a:pt x="5709811" y="2836377"/>
                  <a:pt x="5706125" y="2842042"/>
                </a:cubicBezTo>
                <a:cubicBezTo>
                  <a:pt x="5700100" y="2842042"/>
                  <a:pt x="5695829" y="2844515"/>
                  <a:pt x="5693312" y="2849460"/>
                </a:cubicBezTo>
                <a:cubicBezTo>
                  <a:pt x="5671552" y="2862318"/>
                  <a:pt x="5658019" y="2868747"/>
                  <a:pt x="5652714" y="2868747"/>
                </a:cubicBezTo>
                <a:lnTo>
                  <a:pt x="5652714" y="2865510"/>
                </a:lnTo>
                <a:cubicBezTo>
                  <a:pt x="5659458" y="2857688"/>
                  <a:pt x="5664089" y="2853776"/>
                  <a:pt x="5666606" y="2853776"/>
                </a:cubicBezTo>
                <a:lnTo>
                  <a:pt x="5666606" y="2852697"/>
                </a:lnTo>
                <a:lnTo>
                  <a:pt x="5663369" y="2852697"/>
                </a:lnTo>
                <a:lnTo>
                  <a:pt x="5648398" y="2867668"/>
                </a:lnTo>
                <a:lnTo>
                  <a:pt x="5646375" y="2865510"/>
                </a:lnTo>
                <a:cubicBezTo>
                  <a:pt x="5646375" y="2867668"/>
                  <a:pt x="5645656" y="2868747"/>
                  <a:pt x="5644217" y="2868747"/>
                </a:cubicBezTo>
                <a:lnTo>
                  <a:pt x="5643138" y="2867668"/>
                </a:lnTo>
                <a:lnTo>
                  <a:pt x="5643138" y="2865510"/>
                </a:lnTo>
                <a:cubicBezTo>
                  <a:pt x="5643138" y="2861284"/>
                  <a:pt x="5646330" y="2858092"/>
                  <a:pt x="5652714" y="2855934"/>
                </a:cubicBezTo>
                <a:lnTo>
                  <a:pt x="5666606" y="2839884"/>
                </a:lnTo>
                <a:lnTo>
                  <a:pt x="5672945" y="2839884"/>
                </a:lnTo>
                <a:cubicBezTo>
                  <a:pt x="5672945" y="2834759"/>
                  <a:pt x="5675103" y="2830847"/>
                  <a:pt x="5679419" y="2828150"/>
                </a:cubicBezTo>
                <a:lnTo>
                  <a:pt x="5678340" y="2827071"/>
                </a:lnTo>
                <a:lnTo>
                  <a:pt x="5678340" y="2825992"/>
                </a:lnTo>
                <a:cubicBezTo>
                  <a:pt x="5678340" y="2822485"/>
                  <a:pt x="5681892" y="2818214"/>
                  <a:pt x="5688996" y="2813179"/>
                </a:cubicBezTo>
                <a:cubicBezTo>
                  <a:pt x="5688996" y="2811920"/>
                  <a:pt x="5691154" y="2810481"/>
                  <a:pt x="5695470" y="2808863"/>
                </a:cubicBezTo>
                <a:cubicBezTo>
                  <a:pt x="5695470" y="2802658"/>
                  <a:pt x="5697583" y="2798387"/>
                  <a:pt x="5701809" y="2796049"/>
                </a:cubicBezTo>
                <a:cubicBezTo>
                  <a:pt x="5703967" y="2796049"/>
                  <a:pt x="5705046" y="2793217"/>
                  <a:pt x="5705046" y="2787552"/>
                </a:cubicBezTo>
                <a:cubicBezTo>
                  <a:pt x="5708373" y="2787552"/>
                  <a:pt x="5710845" y="2782922"/>
                  <a:pt x="5712464" y="2773660"/>
                </a:cubicBezTo>
                <a:lnTo>
                  <a:pt x="5713543" y="2773660"/>
                </a:lnTo>
                <a:lnTo>
                  <a:pt x="5712464" y="2766242"/>
                </a:lnTo>
                <a:lnTo>
                  <a:pt x="5711385" y="2766242"/>
                </a:lnTo>
                <a:lnTo>
                  <a:pt x="5707204" y="2769479"/>
                </a:lnTo>
                <a:lnTo>
                  <a:pt x="5698572" y="2769479"/>
                </a:lnTo>
                <a:lnTo>
                  <a:pt x="5695470" y="2766242"/>
                </a:lnTo>
                <a:cubicBezTo>
                  <a:pt x="5700235" y="2759858"/>
                  <a:pt x="5704866" y="2756666"/>
                  <a:pt x="5709362" y="2756666"/>
                </a:cubicBezTo>
                <a:lnTo>
                  <a:pt x="5717859" y="2758689"/>
                </a:lnTo>
                <a:lnTo>
                  <a:pt x="5720017" y="2758689"/>
                </a:lnTo>
                <a:cubicBezTo>
                  <a:pt x="5720736" y="2750147"/>
                  <a:pt x="5724288" y="2745876"/>
                  <a:pt x="5730672" y="2745876"/>
                </a:cubicBezTo>
                <a:lnTo>
                  <a:pt x="5731751" y="2742774"/>
                </a:lnTo>
                <a:lnTo>
                  <a:pt x="5730672" y="2739537"/>
                </a:lnTo>
                <a:close/>
                <a:moveTo>
                  <a:pt x="7654396" y="2738188"/>
                </a:moveTo>
                <a:cubicBezTo>
                  <a:pt x="7654666" y="2738188"/>
                  <a:pt x="7654936" y="2738188"/>
                  <a:pt x="7655206" y="2738188"/>
                </a:cubicBezTo>
                <a:cubicBezTo>
                  <a:pt x="7656914" y="2738368"/>
                  <a:pt x="7657768" y="2738907"/>
                  <a:pt x="7657768" y="2739806"/>
                </a:cubicBezTo>
                <a:cubicBezTo>
                  <a:pt x="7657768" y="2740796"/>
                  <a:pt x="7654846" y="2743268"/>
                  <a:pt x="7649001" y="2747225"/>
                </a:cubicBezTo>
                <a:cubicBezTo>
                  <a:pt x="7648912" y="2746146"/>
                  <a:pt x="7648866" y="2745157"/>
                  <a:pt x="7648866" y="2744257"/>
                </a:cubicBezTo>
                <a:cubicBezTo>
                  <a:pt x="7648866" y="2741650"/>
                  <a:pt x="7649406" y="2739986"/>
                  <a:pt x="7650485" y="2739267"/>
                </a:cubicBezTo>
                <a:cubicBezTo>
                  <a:pt x="7651654" y="2738548"/>
                  <a:pt x="7652958" y="2738188"/>
                  <a:pt x="7654396" y="2738188"/>
                </a:cubicBezTo>
                <a:close/>
                <a:moveTo>
                  <a:pt x="7180407" y="2735314"/>
                </a:moveTo>
                <a:lnTo>
                  <a:pt x="7179328" y="2736393"/>
                </a:lnTo>
                <a:lnTo>
                  <a:pt x="7179328" y="2737472"/>
                </a:lnTo>
                <a:lnTo>
                  <a:pt x="7187960" y="2738551"/>
                </a:lnTo>
                <a:lnTo>
                  <a:pt x="7191197" y="2738551"/>
                </a:lnTo>
                <a:lnTo>
                  <a:pt x="7191197" y="2737472"/>
                </a:lnTo>
                <a:close/>
                <a:moveTo>
                  <a:pt x="4608215" y="2734365"/>
                </a:moveTo>
                <a:lnTo>
                  <a:pt x="4627638" y="2737602"/>
                </a:lnTo>
                <a:lnTo>
                  <a:pt x="4638428" y="2734365"/>
                </a:lnTo>
                <a:lnTo>
                  <a:pt x="4647060" y="2740839"/>
                </a:lnTo>
                <a:lnTo>
                  <a:pt x="4647060" y="2742997"/>
                </a:lnTo>
                <a:lnTo>
                  <a:pt x="4643823" y="2746099"/>
                </a:lnTo>
                <a:lnTo>
                  <a:pt x="4628717" y="2745020"/>
                </a:lnTo>
                <a:lnTo>
                  <a:pt x="4616847" y="2746099"/>
                </a:lnTo>
                <a:lnTo>
                  <a:pt x="4614689" y="2743941"/>
                </a:lnTo>
                <a:lnTo>
                  <a:pt x="4610373" y="2743941"/>
                </a:lnTo>
                <a:cubicBezTo>
                  <a:pt x="4606867" y="2744121"/>
                  <a:pt x="4605113" y="2744840"/>
                  <a:pt x="4605113" y="2746099"/>
                </a:cubicBezTo>
                <a:cubicBezTo>
                  <a:pt x="4591446" y="2744660"/>
                  <a:pt x="4584612" y="2742907"/>
                  <a:pt x="4584612" y="2740839"/>
                </a:cubicBezTo>
                <a:cubicBezTo>
                  <a:pt x="4587130" y="2738681"/>
                  <a:pt x="4591446" y="2737602"/>
                  <a:pt x="4597560" y="2737602"/>
                </a:cubicBezTo>
                <a:lnTo>
                  <a:pt x="4602955" y="2737602"/>
                </a:lnTo>
                <a:close/>
                <a:moveTo>
                  <a:pt x="4566269" y="2733286"/>
                </a:moveTo>
                <a:lnTo>
                  <a:pt x="4568427" y="2733286"/>
                </a:lnTo>
                <a:lnTo>
                  <a:pt x="4573822" y="2738681"/>
                </a:lnTo>
                <a:lnTo>
                  <a:pt x="4573822" y="2741918"/>
                </a:lnTo>
                <a:cubicBezTo>
                  <a:pt x="4572563" y="2744346"/>
                  <a:pt x="4570405" y="2746099"/>
                  <a:pt x="4567348" y="2747178"/>
                </a:cubicBezTo>
                <a:cubicBezTo>
                  <a:pt x="4550174" y="2744840"/>
                  <a:pt x="4541587" y="2742368"/>
                  <a:pt x="4541587" y="2739760"/>
                </a:cubicBezTo>
                <a:cubicBezTo>
                  <a:pt x="4541587" y="2738321"/>
                  <a:pt x="4542666" y="2737602"/>
                  <a:pt x="4544824" y="2737602"/>
                </a:cubicBezTo>
                <a:lnTo>
                  <a:pt x="4549140" y="2738681"/>
                </a:lnTo>
                <a:lnTo>
                  <a:pt x="4553456" y="2736523"/>
                </a:lnTo>
                <a:lnTo>
                  <a:pt x="4562088" y="2737602"/>
                </a:lnTo>
                <a:close/>
                <a:moveTo>
                  <a:pt x="9136501" y="2731360"/>
                </a:moveTo>
                <a:cubicBezTo>
                  <a:pt x="9146932" y="2732080"/>
                  <a:pt x="9158846" y="2734238"/>
                  <a:pt x="9172243" y="2737834"/>
                </a:cubicBezTo>
                <a:lnTo>
                  <a:pt x="9176559" y="2735676"/>
                </a:lnTo>
                <a:lnTo>
                  <a:pt x="9193823" y="2736755"/>
                </a:lnTo>
                <a:lnTo>
                  <a:pt x="9196116" y="2736755"/>
                </a:lnTo>
                <a:cubicBezTo>
                  <a:pt x="9198454" y="2737655"/>
                  <a:pt x="9200612" y="2741296"/>
                  <a:pt x="9202590" y="2747680"/>
                </a:cubicBezTo>
                <a:lnTo>
                  <a:pt x="9202590" y="2750917"/>
                </a:lnTo>
                <a:cubicBezTo>
                  <a:pt x="9201152" y="2754874"/>
                  <a:pt x="9196431" y="2758470"/>
                  <a:pt x="9188428" y="2761707"/>
                </a:cubicBezTo>
                <a:lnTo>
                  <a:pt x="9180875" y="2778027"/>
                </a:lnTo>
                <a:lnTo>
                  <a:pt x="9181954" y="2779106"/>
                </a:lnTo>
                <a:lnTo>
                  <a:pt x="9183033" y="2779106"/>
                </a:lnTo>
                <a:lnTo>
                  <a:pt x="9198274" y="2773576"/>
                </a:lnTo>
                <a:lnTo>
                  <a:pt x="9203669" y="2774655"/>
                </a:lnTo>
                <a:lnTo>
                  <a:pt x="9211222" y="2773576"/>
                </a:lnTo>
                <a:lnTo>
                  <a:pt x="9228621" y="2778027"/>
                </a:lnTo>
                <a:lnTo>
                  <a:pt x="9237253" y="2776948"/>
                </a:lnTo>
                <a:lnTo>
                  <a:pt x="9241569" y="2779106"/>
                </a:lnTo>
                <a:cubicBezTo>
                  <a:pt x="9252809" y="2779106"/>
                  <a:pt x="9260767" y="2773667"/>
                  <a:pt x="9265442" y="2762786"/>
                </a:cubicBezTo>
                <a:cubicBezTo>
                  <a:pt x="9272276" y="2754874"/>
                  <a:pt x="9278795" y="2748715"/>
                  <a:pt x="9284999" y="2744308"/>
                </a:cubicBezTo>
                <a:lnTo>
                  <a:pt x="9289315" y="2744308"/>
                </a:lnTo>
                <a:cubicBezTo>
                  <a:pt x="9299026" y="2749254"/>
                  <a:pt x="9305860" y="2756492"/>
                  <a:pt x="9309816" y="2766023"/>
                </a:cubicBezTo>
                <a:cubicBezTo>
                  <a:pt x="9314222" y="2770160"/>
                  <a:pt x="9318943" y="2773037"/>
                  <a:pt x="9323978" y="2774655"/>
                </a:cubicBezTo>
                <a:lnTo>
                  <a:pt x="9326136" y="2779106"/>
                </a:lnTo>
                <a:cubicBezTo>
                  <a:pt x="9326136" y="2782523"/>
                  <a:pt x="9324338" y="2786120"/>
                  <a:pt x="9320741" y="2789896"/>
                </a:cubicBezTo>
                <a:lnTo>
                  <a:pt x="9317504" y="2789896"/>
                </a:lnTo>
                <a:cubicBezTo>
                  <a:pt x="9305905" y="2786120"/>
                  <a:pt x="9300105" y="2782523"/>
                  <a:pt x="9300105" y="2779106"/>
                </a:cubicBezTo>
                <a:lnTo>
                  <a:pt x="9297947" y="2779106"/>
                </a:lnTo>
                <a:cubicBezTo>
                  <a:pt x="9297228" y="2783422"/>
                  <a:pt x="9295430" y="2785580"/>
                  <a:pt x="9292552" y="2785580"/>
                </a:cubicBezTo>
                <a:lnTo>
                  <a:pt x="9287157" y="2784501"/>
                </a:lnTo>
                <a:lnTo>
                  <a:pt x="9279469" y="2785580"/>
                </a:lnTo>
                <a:lnTo>
                  <a:pt x="9276232" y="2782343"/>
                </a:lnTo>
                <a:lnTo>
                  <a:pt x="9275153" y="2782343"/>
                </a:lnTo>
                <a:lnTo>
                  <a:pt x="9267600" y="2784501"/>
                </a:lnTo>
                <a:lnTo>
                  <a:pt x="9261126" y="2782343"/>
                </a:lnTo>
                <a:lnTo>
                  <a:pt x="9260047" y="2782343"/>
                </a:lnTo>
                <a:cubicBezTo>
                  <a:pt x="9255102" y="2784681"/>
                  <a:pt x="9245706" y="2786480"/>
                  <a:pt x="9231858" y="2787738"/>
                </a:cubicBezTo>
                <a:lnTo>
                  <a:pt x="9226463" y="2785580"/>
                </a:lnTo>
                <a:lnTo>
                  <a:pt x="9216617" y="2788817"/>
                </a:lnTo>
                <a:cubicBezTo>
                  <a:pt x="9216617" y="2787199"/>
                  <a:pt x="9212301" y="2786120"/>
                  <a:pt x="9203669" y="2785580"/>
                </a:cubicBezTo>
                <a:lnTo>
                  <a:pt x="9183033" y="2786659"/>
                </a:lnTo>
                <a:lnTo>
                  <a:pt x="9179796" y="2786659"/>
                </a:lnTo>
                <a:cubicBezTo>
                  <a:pt x="9177099" y="2788817"/>
                  <a:pt x="9174581" y="2789896"/>
                  <a:pt x="9172243" y="2789896"/>
                </a:cubicBezTo>
                <a:lnTo>
                  <a:pt x="9171164" y="2788817"/>
                </a:lnTo>
                <a:lnTo>
                  <a:pt x="9170085" y="2788817"/>
                </a:lnTo>
                <a:lnTo>
                  <a:pt x="9169006" y="2789896"/>
                </a:lnTo>
                <a:lnTo>
                  <a:pt x="9169006" y="2790975"/>
                </a:lnTo>
                <a:lnTo>
                  <a:pt x="9173322" y="2796370"/>
                </a:lnTo>
                <a:lnTo>
                  <a:pt x="9173322" y="2799607"/>
                </a:lnTo>
                <a:cubicBezTo>
                  <a:pt x="9166758" y="2810488"/>
                  <a:pt x="9159880" y="2818445"/>
                  <a:pt x="9152686" y="2823480"/>
                </a:cubicBezTo>
                <a:cubicBezTo>
                  <a:pt x="9152686" y="2828156"/>
                  <a:pt x="9151248" y="2831798"/>
                  <a:pt x="9148370" y="2834405"/>
                </a:cubicBezTo>
                <a:lnTo>
                  <a:pt x="9151607" y="2839800"/>
                </a:lnTo>
                <a:lnTo>
                  <a:pt x="9151607" y="2843037"/>
                </a:lnTo>
                <a:cubicBezTo>
                  <a:pt x="9151607" y="2845735"/>
                  <a:pt x="9149809" y="2848972"/>
                  <a:pt x="9146212" y="2852748"/>
                </a:cubicBezTo>
                <a:lnTo>
                  <a:pt x="9146212" y="2878779"/>
                </a:lnTo>
                <a:lnTo>
                  <a:pt x="9144054" y="2889569"/>
                </a:lnTo>
                <a:lnTo>
                  <a:pt x="9145133" y="2895099"/>
                </a:lnTo>
                <a:lnTo>
                  <a:pt x="9141896" y="2896178"/>
                </a:lnTo>
                <a:lnTo>
                  <a:pt x="9141896" y="2897257"/>
                </a:lnTo>
                <a:cubicBezTo>
                  <a:pt x="9144774" y="2897617"/>
                  <a:pt x="9146212" y="2898696"/>
                  <a:pt x="9146212" y="2900494"/>
                </a:cubicBezTo>
                <a:lnTo>
                  <a:pt x="9146212" y="2917758"/>
                </a:lnTo>
                <a:lnTo>
                  <a:pt x="9144054" y="2920995"/>
                </a:lnTo>
                <a:lnTo>
                  <a:pt x="9144054" y="2922074"/>
                </a:lnTo>
                <a:lnTo>
                  <a:pt x="9146212" y="2934078"/>
                </a:lnTo>
                <a:lnTo>
                  <a:pt x="9142975" y="2939473"/>
                </a:lnTo>
                <a:cubicBezTo>
                  <a:pt x="9142975" y="2947386"/>
                  <a:pt x="9145133" y="2954624"/>
                  <a:pt x="9149449" y="2961188"/>
                </a:cubicBezTo>
                <a:cubicBezTo>
                  <a:pt x="9149449" y="2967662"/>
                  <a:pt x="9152327" y="2970899"/>
                  <a:pt x="9158081" y="2970899"/>
                </a:cubicBezTo>
                <a:lnTo>
                  <a:pt x="9159160" y="2970899"/>
                </a:lnTo>
                <a:lnTo>
                  <a:pt x="9185191" y="2969820"/>
                </a:lnTo>
                <a:lnTo>
                  <a:pt x="9198274" y="2970899"/>
                </a:lnTo>
                <a:lnTo>
                  <a:pt x="9198274" y="2969820"/>
                </a:lnTo>
                <a:lnTo>
                  <a:pt x="9197195" y="2927604"/>
                </a:lnTo>
                <a:lnTo>
                  <a:pt x="9198274" y="2897257"/>
                </a:lnTo>
                <a:lnTo>
                  <a:pt x="9203669" y="2894020"/>
                </a:lnTo>
                <a:lnTo>
                  <a:pt x="9204748" y="2895099"/>
                </a:lnTo>
                <a:lnTo>
                  <a:pt x="9205827" y="2895099"/>
                </a:lnTo>
                <a:lnTo>
                  <a:pt x="9205827" y="2892806"/>
                </a:lnTo>
                <a:lnTo>
                  <a:pt x="9201511" y="2891727"/>
                </a:lnTo>
                <a:lnTo>
                  <a:pt x="9198274" y="2892806"/>
                </a:lnTo>
                <a:lnTo>
                  <a:pt x="9198274" y="2891727"/>
                </a:lnTo>
                <a:lnTo>
                  <a:pt x="9196116" y="2888490"/>
                </a:lnTo>
                <a:lnTo>
                  <a:pt x="9199353" y="2878779"/>
                </a:lnTo>
                <a:cubicBezTo>
                  <a:pt x="9198634" y="2875183"/>
                  <a:pt x="9195712" y="2873384"/>
                  <a:pt x="9190586" y="2873384"/>
                </a:cubicBezTo>
                <a:lnTo>
                  <a:pt x="9181954" y="2876621"/>
                </a:lnTo>
                <a:lnTo>
                  <a:pt x="9181954" y="2873384"/>
                </a:lnTo>
                <a:lnTo>
                  <a:pt x="9175480" y="2873384"/>
                </a:lnTo>
                <a:cubicBezTo>
                  <a:pt x="9172423" y="2870507"/>
                  <a:pt x="9168062" y="2869068"/>
                  <a:pt x="9162397" y="2869068"/>
                </a:cubicBezTo>
                <a:lnTo>
                  <a:pt x="9159160" y="2870147"/>
                </a:lnTo>
                <a:lnTo>
                  <a:pt x="9157002" y="2866910"/>
                </a:lnTo>
                <a:lnTo>
                  <a:pt x="9159160" y="2864752"/>
                </a:lnTo>
                <a:lnTo>
                  <a:pt x="9164555" y="2865831"/>
                </a:lnTo>
                <a:lnTo>
                  <a:pt x="9165769" y="2865831"/>
                </a:lnTo>
                <a:cubicBezTo>
                  <a:pt x="9168467" y="2863763"/>
                  <a:pt x="9173502" y="2861920"/>
                  <a:pt x="9180875" y="2860301"/>
                </a:cubicBezTo>
                <a:lnTo>
                  <a:pt x="9196116" y="2864752"/>
                </a:lnTo>
                <a:lnTo>
                  <a:pt x="9198274" y="2861380"/>
                </a:lnTo>
                <a:lnTo>
                  <a:pt x="9198274" y="2844116"/>
                </a:lnTo>
                <a:lnTo>
                  <a:pt x="9199353" y="2839800"/>
                </a:lnTo>
                <a:lnTo>
                  <a:pt x="9198274" y="2835484"/>
                </a:lnTo>
                <a:lnTo>
                  <a:pt x="9198274" y="2820243"/>
                </a:lnTo>
                <a:lnTo>
                  <a:pt x="9200432" y="2817006"/>
                </a:lnTo>
                <a:lnTo>
                  <a:pt x="9200432" y="2814848"/>
                </a:lnTo>
                <a:cubicBezTo>
                  <a:pt x="9195307" y="2809633"/>
                  <a:pt x="9192744" y="2805272"/>
                  <a:pt x="9192744" y="2801765"/>
                </a:cubicBezTo>
                <a:lnTo>
                  <a:pt x="9192744" y="2798528"/>
                </a:lnTo>
                <a:cubicBezTo>
                  <a:pt x="9192744" y="2797090"/>
                  <a:pt x="9195307" y="2795651"/>
                  <a:pt x="9200432" y="2794212"/>
                </a:cubicBezTo>
                <a:lnTo>
                  <a:pt x="9239411" y="2799607"/>
                </a:lnTo>
                <a:lnTo>
                  <a:pt x="9250201" y="2799607"/>
                </a:lnTo>
                <a:lnTo>
                  <a:pt x="9254652" y="2798528"/>
                </a:lnTo>
                <a:cubicBezTo>
                  <a:pt x="9257889" y="2799967"/>
                  <a:pt x="9259688" y="2801406"/>
                  <a:pt x="9260047" y="2802844"/>
                </a:cubicBezTo>
                <a:lnTo>
                  <a:pt x="9260047" y="2805137"/>
                </a:lnTo>
                <a:cubicBezTo>
                  <a:pt x="9260047" y="2806576"/>
                  <a:pt x="9257844" y="2808015"/>
                  <a:pt x="9253438" y="2809453"/>
                </a:cubicBezTo>
                <a:cubicBezTo>
                  <a:pt x="9253438" y="2811432"/>
                  <a:pt x="9251280" y="2816107"/>
                  <a:pt x="9246964" y="2823480"/>
                </a:cubicBezTo>
                <a:lnTo>
                  <a:pt x="9246964" y="2825638"/>
                </a:lnTo>
                <a:lnTo>
                  <a:pt x="9251280" y="2835484"/>
                </a:lnTo>
                <a:lnTo>
                  <a:pt x="9240490" y="2845195"/>
                </a:lnTo>
                <a:lnTo>
                  <a:pt x="9240490" y="2848432"/>
                </a:lnTo>
                <a:lnTo>
                  <a:pt x="9246964" y="2852748"/>
                </a:lnTo>
                <a:lnTo>
                  <a:pt x="9246964" y="2854906"/>
                </a:lnTo>
                <a:lnTo>
                  <a:pt x="9245885" y="2865831"/>
                </a:lnTo>
                <a:lnTo>
                  <a:pt x="9251280" y="2865831"/>
                </a:lnTo>
                <a:lnTo>
                  <a:pt x="9253438" y="2867989"/>
                </a:lnTo>
                <a:cubicBezTo>
                  <a:pt x="9249842" y="2868889"/>
                  <a:pt x="9248043" y="2869968"/>
                  <a:pt x="9248043" y="2871226"/>
                </a:cubicBezTo>
                <a:lnTo>
                  <a:pt x="9250201" y="2878779"/>
                </a:lnTo>
                <a:lnTo>
                  <a:pt x="9249122" y="2884174"/>
                </a:lnTo>
                <a:lnTo>
                  <a:pt x="9250201" y="2885253"/>
                </a:lnTo>
                <a:lnTo>
                  <a:pt x="9250201" y="2886332"/>
                </a:lnTo>
                <a:lnTo>
                  <a:pt x="9248043" y="2899415"/>
                </a:lnTo>
                <a:lnTo>
                  <a:pt x="9249122" y="2914521"/>
                </a:lnTo>
                <a:lnTo>
                  <a:pt x="9248043" y="2918837"/>
                </a:lnTo>
                <a:lnTo>
                  <a:pt x="9249122" y="2924367"/>
                </a:lnTo>
                <a:cubicBezTo>
                  <a:pt x="9249122" y="2932100"/>
                  <a:pt x="9247324" y="2937495"/>
                  <a:pt x="9243727" y="2940552"/>
                </a:cubicBezTo>
                <a:lnTo>
                  <a:pt x="9251280" y="2960109"/>
                </a:lnTo>
                <a:lnTo>
                  <a:pt x="9246964" y="2969820"/>
                </a:lnTo>
                <a:lnTo>
                  <a:pt x="9248043" y="2973057"/>
                </a:lnTo>
                <a:lnTo>
                  <a:pt x="9249122" y="2973057"/>
                </a:lnTo>
                <a:lnTo>
                  <a:pt x="9270837" y="2967662"/>
                </a:lnTo>
                <a:lnTo>
                  <a:pt x="9270837" y="2965504"/>
                </a:lnTo>
                <a:lnTo>
                  <a:pt x="9268679" y="2962267"/>
                </a:lnTo>
                <a:lnTo>
                  <a:pt x="9268679" y="2959030"/>
                </a:lnTo>
                <a:cubicBezTo>
                  <a:pt x="9270298" y="2955434"/>
                  <a:pt x="9274254" y="2951432"/>
                  <a:pt x="9280548" y="2947026"/>
                </a:cubicBezTo>
                <a:lnTo>
                  <a:pt x="9284999" y="2941631"/>
                </a:lnTo>
                <a:cubicBezTo>
                  <a:pt x="9293631" y="2944329"/>
                  <a:pt x="9299026" y="2948330"/>
                  <a:pt x="9301184" y="2953635"/>
                </a:cubicBezTo>
                <a:cubicBezTo>
                  <a:pt x="9305500" y="2953635"/>
                  <a:pt x="9312379" y="2959390"/>
                  <a:pt x="9321820" y="2970899"/>
                </a:cubicBezTo>
                <a:cubicBezTo>
                  <a:pt x="9325057" y="2970899"/>
                  <a:pt x="9327215" y="2972338"/>
                  <a:pt x="9328294" y="2975215"/>
                </a:cubicBezTo>
                <a:cubicBezTo>
                  <a:pt x="9328294" y="2976834"/>
                  <a:pt x="9322495" y="2978632"/>
                  <a:pt x="9310895" y="2980610"/>
                </a:cubicBezTo>
                <a:lnTo>
                  <a:pt x="9309816" y="2981824"/>
                </a:lnTo>
                <a:lnTo>
                  <a:pt x="9308737" y="2981824"/>
                </a:lnTo>
                <a:lnTo>
                  <a:pt x="9307658" y="2980610"/>
                </a:lnTo>
                <a:lnTo>
                  <a:pt x="9302263" y="2981824"/>
                </a:lnTo>
                <a:lnTo>
                  <a:pt x="9263284" y="2981824"/>
                </a:lnTo>
                <a:cubicBezTo>
                  <a:pt x="9256001" y="2981824"/>
                  <a:pt x="9252359" y="2981060"/>
                  <a:pt x="9252359" y="2979531"/>
                </a:cubicBezTo>
                <a:lnTo>
                  <a:pt x="9244806" y="2980610"/>
                </a:lnTo>
                <a:lnTo>
                  <a:pt x="9231858" y="2979531"/>
                </a:lnTo>
                <a:lnTo>
                  <a:pt x="9215538" y="2981824"/>
                </a:lnTo>
                <a:lnTo>
                  <a:pt x="9213380" y="2979531"/>
                </a:lnTo>
                <a:cubicBezTo>
                  <a:pt x="9213380" y="2981779"/>
                  <a:pt x="9212661" y="2982903"/>
                  <a:pt x="9211222" y="2982903"/>
                </a:cubicBezTo>
                <a:lnTo>
                  <a:pt x="9209064" y="2982903"/>
                </a:lnTo>
                <a:cubicBezTo>
                  <a:pt x="9195667" y="2980835"/>
                  <a:pt x="9188069" y="2978992"/>
                  <a:pt x="9186270" y="2977373"/>
                </a:cubicBezTo>
                <a:lnTo>
                  <a:pt x="9185191" y="2977373"/>
                </a:lnTo>
                <a:lnTo>
                  <a:pt x="9179796" y="2980610"/>
                </a:lnTo>
                <a:lnTo>
                  <a:pt x="9170085" y="2974136"/>
                </a:lnTo>
                <a:lnTo>
                  <a:pt x="9169006" y="2974136"/>
                </a:lnTo>
                <a:lnTo>
                  <a:pt x="9169006" y="2981824"/>
                </a:lnTo>
                <a:cubicBezTo>
                  <a:pt x="9169006" y="2983083"/>
                  <a:pt x="9167163" y="2984162"/>
                  <a:pt x="9163476" y="2985061"/>
                </a:cubicBezTo>
                <a:lnTo>
                  <a:pt x="9152686" y="2981824"/>
                </a:lnTo>
                <a:lnTo>
                  <a:pt x="9147291" y="2982903"/>
                </a:lnTo>
                <a:lnTo>
                  <a:pt x="9147291" y="2991535"/>
                </a:lnTo>
                <a:lnTo>
                  <a:pt x="9144054" y="2994772"/>
                </a:lnTo>
                <a:lnTo>
                  <a:pt x="9141896" y="2994772"/>
                </a:lnTo>
                <a:lnTo>
                  <a:pt x="9138659" y="2992614"/>
                </a:lnTo>
                <a:lnTo>
                  <a:pt x="9137580" y="2992614"/>
                </a:lnTo>
                <a:lnTo>
                  <a:pt x="9133129" y="2995851"/>
                </a:lnTo>
                <a:lnTo>
                  <a:pt x="9128813" y="2995851"/>
                </a:lnTo>
                <a:cubicBezTo>
                  <a:pt x="9127734" y="2995851"/>
                  <a:pt x="9126655" y="2994413"/>
                  <a:pt x="9125576" y="2991535"/>
                </a:cubicBezTo>
                <a:lnTo>
                  <a:pt x="9124497" y="2990456"/>
                </a:lnTo>
                <a:lnTo>
                  <a:pt x="9120181" y="2990456"/>
                </a:lnTo>
                <a:cubicBezTo>
                  <a:pt x="9120181" y="2993334"/>
                  <a:pt x="9119102" y="2994772"/>
                  <a:pt x="9116944" y="2994772"/>
                </a:cubicBezTo>
                <a:lnTo>
                  <a:pt x="9112628" y="2994772"/>
                </a:lnTo>
                <a:lnTo>
                  <a:pt x="9111549" y="2993693"/>
                </a:lnTo>
                <a:lnTo>
                  <a:pt x="9110470" y="2994772"/>
                </a:lnTo>
                <a:lnTo>
                  <a:pt x="9104940" y="2994772"/>
                </a:lnTo>
                <a:cubicBezTo>
                  <a:pt x="9099186" y="2994772"/>
                  <a:pt x="9096308" y="2991895"/>
                  <a:pt x="9096308" y="2986140"/>
                </a:cubicBezTo>
                <a:lnTo>
                  <a:pt x="9098466" y="2975215"/>
                </a:lnTo>
                <a:lnTo>
                  <a:pt x="9098466" y="2973057"/>
                </a:lnTo>
                <a:lnTo>
                  <a:pt x="9093071" y="2967662"/>
                </a:lnTo>
                <a:lnTo>
                  <a:pt x="9093071" y="2966583"/>
                </a:lnTo>
                <a:lnTo>
                  <a:pt x="9097387" y="2961188"/>
                </a:lnTo>
                <a:lnTo>
                  <a:pt x="9097387" y="2959030"/>
                </a:lnTo>
                <a:lnTo>
                  <a:pt x="9095229" y="2950263"/>
                </a:lnTo>
                <a:lnTo>
                  <a:pt x="9095229" y="2941631"/>
                </a:lnTo>
                <a:lnTo>
                  <a:pt x="9096308" y="2940552"/>
                </a:lnTo>
                <a:cubicBezTo>
                  <a:pt x="9094870" y="2937136"/>
                  <a:pt x="9093791" y="2930257"/>
                  <a:pt x="9093071" y="2919916"/>
                </a:cubicBezTo>
                <a:cubicBezTo>
                  <a:pt x="9093791" y="2917219"/>
                  <a:pt x="9096308" y="2913622"/>
                  <a:pt x="9100624" y="2909126"/>
                </a:cubicBezTo>
                <a:lnTo>
                  <a:pt x="9100624" y="2906968"/>
                </a:lnTo>
                <a:cubicBezTo>
                  <a:pt x="9098826" y="2906968"/>
                  <a:pt x="9096308" y="2905530"/>
                  <a:pt x="9093071" y="2902652"/>
                </a:cubicBezTo>
                <a:lnTo>
                  <a:pt x="9091992" y="2902652"/>
                </a:lnTo>
                <a:cubicBezTo>
                  <a:pt x="9078954" y="2912004"/>
                  <a:pt x="9070637" y="2916679"/>
                  <a:pt x="9067040" y="2916679"/>
                </a:cubicBezTo>
                <a:lnTo>
                  <a:pt x="9065962" y="2916679"/>
                </a:lnTo>
                <a:lnTo>
                  <a:pt x="9062724" y="2913442"/>
                </a:lnTo>
                <a:lnTo>
                  <a:pt x="9062724" y="2909126"/>
                </a:lnTo>
                <a:cubicBezTo>
                  <a:pt x="9068479" y="2903372"/>
                  <a:pt x="9073919" y="2896493"/>
                  <a:pt x="9079044" y="2888490"/>
                </a:cubicBezTo>
                <a:cubicBezTo>
                  <a:pt x="9079044" y="2878420"/>
                  <a:pt x="9081202" y="2873384"/>
                  <a:pt x="9085518" y="2873384"/>
                </a:cubicBezTo>
                <a:lnTo>
                  <a:pt x="9085518" y="2869068"/>
                </a:lnTo>
                <a:lnTo>
                  <a:pt x="9095229" y="2841958"/>
                </a:lnTo>
                <a:lnTo>
                  <a:pt x="9089834" y="2828875"/>
                </a:lnTo>
                <a:lnTo>
                  <a:pt x="9089834" y="2825638"/>
                </a:lnTo>
                <a:lnTo>
                  <a:pt x="9093071" y="2822401"/>
                </a:lnTo>
                <a:lnTo>
                  <a:pt x="9107233" y="2822401"/>
                </a:lnTo>
                <a:cubicBezTo>
                  <a:pt x="9107233" y="2818625"/>
                  <a:pt x="9109391" y="2815028"/>
                  <a:pt x="9113707" y="2811611"/>
                </a:cubicBezTo>
                <a:lnTo>
                  <a:pt x="9119102" y="2790975"/>
                </a:lnTo>
                <a:cubicBezTo>
                  <a:pt x="9118023" y="2788098"/>
                  <a:pt x="9116944" y="2786659"/>
                  <a:pt x="9115865" y="2786659"/>
                </a:cubicBezTo>
                <a:lnTo>
                  <a:pt x="9073514" y="2786659"/>
                </a:lnTo>
                <a:lnTo>
                  <a:pt x="9068120" y="2781264"/>
                </a:lnTo>
                <a:lnTo>
                  <a:pt x="9068120" y="2780185"/>
                </a:lnTo>
                <a:cubicBezTo>
                  <a:pt x="9068120" y="2778387"/>
                  <a:pt x="9069558" y="2777308"/>
                  <a:pt x="9072436" y="2776948"/>
                </a:cubicBezTo>
                <a:lnTo>
                  <a:pt x="9079044" y="2781264"/>
                </a:lnTo>
                <a:lnTo>
                  <a:pt x="9081202" y="2781264"/>
                </a:lnTo>
                <a:cubicBezTo>
                  <a:pt x="9082821" y="2781264"/>
                  <a:pt x="9084260" y="2778702"/>
                  <a:pt x="9085518" y="2773576"/>
                </a:cubicBezTo>
                <a:lnTo>
                  <a:pt x="9095229" y="2773576"/>
                </a:lnTo>
                <a:cubicBezTo>
                  <a:pt x="9104671" y="2777263"/>
                  <a:pt x="9113707" y="2779106"/>
                  <a:pt x="9122339" y="2779106"/>
                </a:cubicBezTo>
                <a:cubicBezTo>
                  <a:pt x="9128094" y="2768047"/>
                  <a:pt x="9130971" y="2759729"/>
                  <a:pt x="9130971" y="2754154"/>
                </a:cubicBezTo>
                <a:lnTo>
                  <a:pt x="9128813" y="2739992"/>
                </a:lnTo>
                <a:lnTo>
                  <a:pt x="9128813" y="2738913"/>
                </a:lnTo>
                <a:cubicBezTo>
                  <a:pt x="9131151" y="2734597"/>
                  <a:pt x="9133714" y="2732080"/>
                  <a:pt x="9136501" y="2731360"/>
                </a:cubicBezTo>
                <a:close/>
                <a:moveTo>
                  <a:pt x="7258634" y="2723445"/>
                </a:moveTo>
                <a:lnTo>
                  <a:pt x="7255398" y="2728840"/>
                </a:lnTo>
                <a:lnTo>
                  <a:pt x="7257556" y="2728840"/>
                </a:lnTo>
                <a:lnTo>
                  <a:pt x="7259714" y="2724524"/>
                </a:lnTo>
                <a:lnTo>
                  <a:pt x="7259714" y="2723445"/>
                </a:lnTo>
                <a:close/>
                <a:moveTo>
                  <a:pt x="4702898" y="2722496"/>
                </a:moveTo>
                <a:lnTo>
                  <a:pt x="4702898" y="2723575"/>
                </a:lnTo>
                <a:lnTo>
                  <a:pt x="4703977" y="2726812"/>
                </a:lnTo>
                <a:lnTo>
                  <a:pt x="4707214" y="2726812"/>
                </a:lnTo>
                <a:lnTo>
                  <a:pt x="4707214" y="2725733"/>
                </a:lnTo>
                <a:lnTo>
                  <a:pt x="4703977" y="2722496"/>
                </a:lnTo>
                <a:close/>
                <a:moveTo>
                  <a:pt x="7266188" y="2712520"/>
                </a:moveTo>
                <a:lnTo>
                  <a:pt x="7266188" y="2715757"/>
                </a:lnTo>
                <a:lnTo>
                  <a:pt x="7267266" y="2715757"/>
                </a:lnTo>
                <a:lnTo>
                  <a:pt x="7267266" y="2712520"/>
                </a:lnTo>
                <a:close/>
                <a:moveTo>
                  <a:pt x="4698582" y="2711706"/>
                </a:moveTo>
                <a:lnTo>
                  <a:pt x="4698582" y="2712785"/>
                </a:lnTo>
                <a:lnTo>
                  <a:pt x="4700740" y="2714943"/>
                </a:lnTo>
                <a:lnTo>
                  <a:pt x="4701819" y="2714943"/>
                </a:lnTo>
                <a:lnTo>
                  <a:pt x="4701819" y="2713864"/>
                </a:lnTo>
                <a:lnTo>
                  <a:pt x="4699661" y="2711706"/>
                </a:lnTo>
                <a:close/>
                <a:moveTo>
                  <a:pt x="7264030" y="2709283"/>
                </a:moveTo>
                <a:lnTo>
                  <a:pt x="7262950" y="2714678"/>
                </a:lnTo>
                <a:lnTo>
                  <a:pt x="7262950" y="2715757"/>
                </a:lnTo>
                <a:lnTo>
                  <a:pt x="7264030" y="2715757"/>
                </a:lnTo>
                <a:lnTo>
                  <a:pt x="7265108" y="2711441"/>
                </a:lnTo>
                <a:lnTo>
                  <a:pt x="7265108" y="2709283"/>
                </a:lnTo>
                <a:close/>
                <a:moveTo>
                  <a:pt x="4734189" y="2697814"/>
                </a:moveTo>
                <a:cubicBezTo>
                  <a:pt x="4731311" y="2698713"/>
                  <a:pt x="4729153" y="2700466"/>
                  <a:pt x="4727715" y="2703074"/>
                </a:cubicBezTo>
                <a:lnTo>
                  <a:pt x="4727715" y="2716022"/>
                </a:lnTo>
                <a:lnTo>
                  <a:pt x="4720162" y="2723575"/>
                </a:lnTo>
                <a:lnTo>
                  <a:pt x="4720162" y="2725733"/>
                </a:lnTo>
                <a:cubicBezTo>
                  <a:pt x="4724478" y="2728071"/>
                  <a:pt x="4726636" y="2732387"/>
                  <a:pt x="4726636" y="2738681"/>
                </a:cubicBezTo>
                <a:lnTo>
                  <a:pt x="4727715" y="2739760"/>
                </a:lnTo>
                <a:lnTo>
                  <a:pt x="4728794" y="2739760"/>
                </a:lnTo>
                <a:cubicBezTo>
                  <a:pt x="4730592" y="2739760"/>
                  <a:pt x="4734864" y="2734365"/>
                  <a:pt x="4741607" y="2723575"/>
                </a:cubicBezTo>
                <a:cubicBezTo>
                  <a:pt x="4742506" y="2723575"/>
                  <a:pt x="4743585" y="2721057"/>
                  <a:pt x="4744844" y="2716022"/>
                </a:cubicBezTo>
                <a:cubicBezTo>
                  <a:pt x="4741247" y="2711166"/>
                  <a:pt x="4738415" y="2705097"/>
                  <a:pt x="4736347" y="2697814"/>
                </a:cubicBezTo>
                <a:close/>
                <a:moveTo>
                  <a:pt x="7264030" y="2697279"/>
                </a:moveTo>
                <a:lnTo>
                  <a:pt x="7265108" y="2697279"/>
                </a:lnTo>
                <a:cubicBezTo>
                  <a:pt x="7277247" y="2697279"/>
                  <a:pt x="7292488" y="2709597"/>
                  <a:pt x="7310831" y="2734235"/>
                </a:cubicBezTo>
                <a:lnTo>
                  <a:pt x="7310831" y="2736393"/>
                </a:lnTo>
                <a:cubicBezTo>
                  <a:pt x="7309752" y="2739360"/>
                  <a:pt x="7306830" y="2740844"/>
                  <a:pt x="7302064" y="2740844"/>
                </a:cubicBezTo>
                <a:cubicBezTo>
                  <a:pt x="7296310" y="2740844"/>
                  <a:pt x="7291949" y="2739720"/>
                  <a:pt x="7288982" y="2737472"/>
                </a:cubicBezTo>
                <a:cubicBezTo>
                  <a:pt x="7285385" y="2737652"/>
                  <a:pt x="7283586" y="2738416"/>
                  <a:pt x="7283586" y="2739765"/>
                </a:cubicBezTo>
                <a:lnTo>
                  <a:pt x="7278192" y="2738551"/>
                </a:lnTo>
                <a:lnTo>
                  <a:pt x="7268346" y="2740844"/>
                </a:lnTo>
                <a:cubicBezTo>
                  <a:pt x="7256926" y="2740124"/>
                  <a:pt x="7250767" y="2739000"/>
                  <a:pt x="7249868" y="2737472"/>
                </a:cubicBezTo>
                <a:lnTo>
                  <a:pt x="7244472" y="2737472"/>
                </a:lnTo>
                <a:cubicBezTo>
                  <a:pt x="7241775" y="2739720"/>
                  <a:pt x="7239258" y="2740844"/>
                  <a:pt x="7236920" y="2740844"/>
                </a:cubicBezTo>
                <a:lnTo>
                  <a:pt x="7221678" y="2740844"/>
                </a:lnTo>
                <a:lnTo>
                  <a:pt x="7210754" y="2738551"/>
                </a:lnTo>
                <a:lnTo>
                  <a:pt x="7208596" y="2741923"/>
                </a:lnTo>
                <a:lnTo>
                  <a:pt x="7209675" y="2746239"/>
                </a:lnTo>
                <a:lnTo>
                  <a:pt x="7206438" y="2751634"/>
                </a:lnTo>
                <a:lnTo>
                  <a:pt x="7207517" y="2757029"/>
                </a:lnTo>
                <a:cubicBezTo>
                  <a:pt x="7207517" y="2760895"/>
                  <a:pt x="7206078" y="2764177"/>
                  <a:pt x="7203201" y="2766875"/>
                </a:cubicBezTo>
                <a:lnTo>
                  <a:pt x="7204280" y="2772270"/>
                </a:lnTo>
                <a:lnTo>
                  <a:pt x="7204280" y="2776586"/>
                </a:lnTo>
                <a:cubicBezTo>
                  <a:pt x="7207876" y="2777215"/>
                  <a:pt x="7209675" y="2778339"/>
                  <a:pt x="7209675" y="2779957"/>
                </a:cubicBezTo>
                <a:lnTo>
                  <a:pt x="7209675" y="2785352"/>
                </a:lnTo>
                <a:lnTo>
                  <a:pt x="7207517" y="2793984"/>
                </a:lnTo>
                <a:lnTo>
                  <a:pt x="7207517" y="2802751"/>
                </a:lnTo>
                <a:lnTo>
                  <a:pt x="7210754" y="2821229"/>
                </a:lnTo>
                <a:lnTo>
                  <a:pt x="7210754" y="2824466"/>
                </a:lnTo>
                <a:lnTo>
                  <a:pt x="7201043" y="2857106"/>
                </a:lnTo>
                <a:lnTo>
                  <a:pt x="7195648" y="2861422"/>
                </a:lnTo>
                <a:lnTo>
                  <a:pt x="7194434" y="2861422"/>
                </a:lnTo>
                <a:lnTo>
                  <a:pt x="7185802" y="2858185"/>
                </a:lnTo>
                <a:lnTo>
                  <a:pt x="7180407" y="2859264"/>
                </a:lnTo>
                <a:lnTo>
                  <a:pt x="7175956" y="2858185"/>
                </a:lnTo>
                <a:cubicBezTo>
                  <a:pt x="7173798" y="2858185"/>
                  <a:pt x="7172719" y="2859264"/>
                  <a:pt x="7172719" y="2861422"/>
                </a:cubicBezTo>
                <a:lnTo>
                  <a:pt x="7171640" y="2862501"/>
                </a:lnTo>
                <a:lnTo>
                  <a:pt x="7170561" y="2862501"/>
                </a:lnTo>
                <a:cubicBezTo>
                  <a:pt x="7165526" y="2861962"/>
                  <a:pt x="7163008" y="2861243"/>
                  <a:pt x="7163008" y="2860343"/>
                </a:cubicBezTo>
                <a:lnTo>
                  <a:pt x="7161929" y="2861422"/>
                </a:lnTo>
                <a:lnTo>
                  <a:pt x="7154241" y="2861422"/>
                </a:lnTo>
                <a:cubicBezTo>
                  <a:pt x="7150824" y="2861422"/>
                  <a:pt x="7148306" y="2855982"/>
                  <a:pt x="7146688" y="2845102"/>
                </a:cubicBezTo>
                <a:cubicBezTo>
                  <a:pt x="7138865" y="2835661"/>
                  <a:pt x="7130908" y="2830940"/>
                  <a:pt x="7122815" y="2830940"/>
                </a:cubicBezTo>
                <a:cubicBezTo>
                  <a:pt x="7122096" y="2828603"/>
                  <a:pt x="7118454" y="2825006"/>
                  <a:pt x="7111890" y="2820150"/>
                </a:cubicBezTo>
                <a:lnTo>
                  <a:pt x="7111890" y="2819071"/>
                </a:lnTo>
                <a:cubicBezTo>
                  <a:pt x="7116386" y="2813946"/>
                  <a:pt x="7120387" y="2811383"/>
                  <a:pt x="7123894" y="2811383"/>
                </a:cubicBezTo>
                <a:lnTo>
                  <a:pt x="7131447" y="2811383"/>
                </a:lnTo>
                <a:cubicBezTo>
                  <a:pt x="7142327" y="2813362"/>
                  <a:pt x="7147767" y="2815205"/>
                  <a:pt x="7147767" y="2816913"/>
                </a:cubicBezTo>
                <a:cubicBezTo>
                  <a:pt x="7155770" y="2816374"/>
                  <a:pt x="7159771" y="2812373"/>
                  <a:pt x="7159771" y="2804909"/>
                </a:cubicBezTo>
                <a:lnTo>
                  <a:pt x="7155320" y="2796142"/>
                </a:lnTo>
                <a:cubicBezTo>
                  <a:pt x="7155320" y="2788230"/>
                  <a:pt x="7157164" y="2782475"/>
                  <a:pt x="7160850" y="2778878"/>
                </a:cubicBezTo>
                <a:lnTo>
                  <a:pt x="7160850" y="2774428"/>
                </a:lnTo>
                <a:lnTo>
                  <a:pt x="7157613" y="2770112"/>
                </a:lnTo>
                <a:lnTo>
                  <a:pt x="7159771" y="2767954"/>
                </a:lnTo>
                <a:cubicBezTo>
                  <a:pt x="7161210" y="2770831"/>
                  <a:pt x="7163368" y="2772270"/>
                  <a:pt x="7166245" y="2772270"/>
                </a:cubicBezTo>
                <a:cubicBezTo>
                  <a:pt x="7166245" y="2771460"/>
                  <a:pt x="7167245" y="2770606"/>
                  <a:pt x="7169246" y="2769707"/>
                </a:cubicBezTo>
                <a:lnTo>
                  <a:pt x="7174819" y="2767954"/>
                </a:lnTo>
                <a:lnTo>
                  <a:pt x="7171640" y="2767954"/>
                </a:lnTo>
                <a:lnTo>
                  <a:pt x="7171640" y="2765796"/>
                </a:lnTo>
                <a:lnTo>
                  <a:pt x="7174877" y="2765796"/>
                </a:lnTo>
                <a:lnTo>
                  <a:pt x="7174877" y="2767935"/>
                </a:lnTo>
                <a:lnTo>
                  <a:pt x="7178249" y="2766875"/>
                </a:lnTo>
                <a:cubicBezTo>
                  <a:pt x="7178249" y="2764717"/>
                  <a:pt x="7178968" y="2763638"/>
                  <a:pt x="7180407" y="2763638"/>
                </a:cubicBezTo>
                <a:lnTo>
                  <a:pt x="7182565" y="2763638"/>
                </a:lnTo>
                <a:lnTo>
                  <a:pt x="7186881" y="2764717"/>
                </a:lnTo>
                <a:lnTo>
                  <a:pt x="7190118" y="2763638"/>
                </a:lnTo>
                <a:lnTo>
                  <a:pt x="7190118" y="2761479"/>
                </a:lnTo>
                <a:lnTo>
                  <a:pt x="7179328" y="2761479"/>
                </a:lnTo>
                <a:lnTo>
                  <a:pt x="7181486" y="2759321"/>
                </a:lnTo>
                <a:lnTo>
                  <a:pt x="7182565" y="2759321"/>
                </a:lnTo>
                <a:lnTo>
                  <a:pt x="7187960" y="2760400"/>
                </a:lnTo>
                <a:lnTo>
                  <a:pt x="7187960" y="2758108"/>
                </a:lnTo>
                <a:cubicBezTo>
                  <a:pt x="7184903" y="2758108"/>
                  <a:pt x="7182385" y="2755590"/>
                  <a:pt x="7180407" y="2750555"/>
                </a:cubicBezTo>
                <a:lnTo>
                  <a:pt x="7177170" y="2750555"/>
                </a:lnTo>
                <a:lnTo>
                  <a:pt x="7177170" y="2754871"/>
                </a:lnTo>
                <a:lnTo>
                  <a:pt x="7179328" y="2758108"/>
                </a:lnTo>
                <a:lnTo>
                  <a:pt x="7179328" y="2759321"/>
                </a:lnTo>
                <a:lnTo>
                  <a:pt x="7175956" y="2763638"/>
                </a:lnTo>
                <a:lnTo>
                  <a:pt x="7177170" y="2764717"/>
                </a:lnTo>
                <a:lnTo>
                  <a:pt x="7174877" y="2764717"/>
                </a:lnTo>
                <a:lnTo>
                  <a:pt x="7173798" y="2763638"/>
                </a:lnTo>
                <a:lnTo>
                  <a:pt x="7172719" y="2763638"/>
                </a:lnTo>
                <a:lnTo>
                  <a:pt x="7166245" y="2767954"/>
                </a:lnTo>
                <a:lnTo>
                  <a:pt x="7163008" y="2767954"/>
                </a:lnTo>
                <a:cubicBezTo>
                  <a:pt x="7158602" y="2765436"/>
                  <a:pt x="7156399" y="2762154"/>
                  <a:pt x="7156399" y="2758108"/>
                </a:cubicBezTo>
                <a:cubicBezTo>
                  <a:pt x="7156399" y="2754511"/>
                  <a:pt x="7158962" y="2752713"/>
                  <a:pt x="7164087" y="2752713"/>
                </a:cubicBezTo>
                <a:cubicBezTo>
                  <a:pt x="7167863" y="2746239"/>
                  <a:pt x="7171460" y="2743002"/>
                  <a:pt x="7174877" y="2743002"/>
                </a:cubicBezTo>
                <a:lnTo>
                  <a:pt x="7174877" y="2740844"/>
                </a:lnTo>
                <a:cubicBezTo>
                  <a:pt x="7172000" y="2740844"/>
                  <a:pt x="7167684" y="2744081"/>
                  <a:pt x="7161929" y="2750555"/>
                </a:cubicBezTo>
                <a:cubicBezTo>
                  <a:pt x="7159052" y="2749476"/>
                  <a:pt x="7157613" y="2748397"/>
                  <a:pt x="7157613" y="2747318"/>
                </a:cubicBezTo>
                <a:lnTo>
                  <a:pt x="7159771" y="2739765"/>
                </a:lnTo>
                <a:lnTo>
                  <a:pt x="7157613" y="2737472"/>
                </a:lnTo>
                <a:lnTo>
                  <a:pt x="7151004" y="2739765"/>
                </a:lnTo>
                <a:lnTo>
                  <a:pt x="7143451" y="2739765"/>
                </a:lnTo>
                <a:cubicBezTo>
                  <a:pt x="7136528" y="2739765"/>
                  <a:pt x="7131447" y="2741203"/>
                  <a:pt x="7128210" y="2744081"/>
                </a:cubicBezTo>
                <a:lnTo>
                  <a:pt x="7126052" y="2744081"/>
                </a:lnTo>
                <a:cubicBezTo>
                  <a:pt x="7123175" y="2742822"/>
                  <a:pt x="7121736" y="2740619"/>
                  <a:pt x="7121736" y="2737472"/>
                </a:cubicBezTo>
                <a:lnTo>
                  <a:pt x="7110811" y="2737472"/>
                </a:lnTo>
                <a:lnTo>
                  <a:pt x="7101100" y="2740844"/>
                </a:lnTo>
                <a:lnTo>
                  <a:pt x="7097728" y="2737472"/>
                </a:lnTo>
                <a:lnTo>
                  <a:pt x="7093412" y="2738551"/>
                </a:lnTo>
                <a:lnTo>
                  <a:pt x="7085859" y="2737472"/>
                </a:lnTo>
                <a:lnTo>
                  <a:pt x="7083701" y="2739765"/>
                </a:lnTo>
                <a:lnTo>
                  <a:pt x="7081408" y="2739765"/>
                </a:lnTo>
                <a:lnTo>
                  <a:pt x="7078171" y="2737472"/>
                </a:lnTo>
                <a:cubicBezTo>
                  <a:pt x="7078171" y="2739720"/>
                  <a:pt x="7077452" y="2740844"/>
                  <a:pt x="7076013" y="2740844"/>
                </a:cubicBezTo>
                <a:lnTo>
                  <a:pt x="7066302" y="2740844"/>
                </a:lnTo>
                <a:lnTo>
                  <a:pt x="7063065" y="2737472"/>
                </a:lnTo>
                <a:lnTo>
                  <a:pt x="7063065" y="2736393"/>
                </a:lnTo>
                <a:cubicBezTo>
                  <a:pt x="7063785" y="2734235"/>
                  <a:pt x="7065943" y="2733156"/>
                  <a:pt x="7069539" y="2733156"/>
                </a:cubicBezTo>
                <a:lnTo>
                  <a:pt x="7074934" y="2733156"/>
                </a:lnTo>
                <a:cubicBezTo>
                  <a:pt x="7076373" y="2733156"/>
                  <a:pt x="7077092" y="2734235"/>
                  <a:pt x="7077092" y="2736393"/>
                </a:cubicBezTo>
                <a:lnTo>
                  <a:pt x="7078171" y="2736393"/>
                </a:lnTo>
                <a:cubicBezTo>
                  <a:pt x="7078171" y="2732976"/>
                  <a:pt x="7078891" y="2731267"/>
                  <a:pt x="7080329" y="2731267"/>
                </a:cubicBezTo>
                <a:lnTo>
                  <a:pt x="7085859" y="2731267"/>
                </a:lnTo>
                <a:lnTo>
                  <a:pt x="7099886" y="2729109"/>
                </a:lnTo>
                <a:lnTo>
                  <a:pt x="7108653" y="2733156"/>
                </a:lnTo>
                <a:lnTo>
                  <a:pt x="7109732" y="2733156"/>
                </a:lnTo>
                <a:lnTo>
                  <a:pt x="7116206" y="2729109"/>
                </a:lnTo>
                <a:lnTo>
                  <a:pt x="7132526" y="2732346"/>
                </a:lnTo>
                <a:lnTo>
                  <a:pt x="7139135" y="2729109"/>
                </a:lnTo>
                <a:lnTo>
                  <a:pt x="7169482" y="2732077"/>
                </a:lnTo>
                <a:lnTo>
                  <a:pt x="7173798" y="2729109"/>
                </a:lnTo>
                <a:cubicBezTo>
                  <a:pt x="7181261" y="2730188"/>
                  <a:pt x="7185982" y="2731178"/>
                  <a:pt x="7187960" y="2732077"/>
                </a:cubicBezTo>
                <a:lnTo>
                  <a:pt x="7196727" y="2732346"/>
                </a:lnTo>
                <a:cubicBezTo>
                  <a:pt x="7197446" y="2733605"/>
                  <a:pt x="7199604" y="2734235"/>
                  <a:pt x="7203201" y="2734235"/>
                </a:cubicBezTo>
                <a:lnTo>
                  <a:pt x="7208596" y="2732346"/>
                </a:lnTo>
                <a:lnTo>
                  <a:pt x="7212912" y="2733156"/>
                </a:lnTo>
                <a:lnTo>
                  <a:pt x="7229232" y="2730188"/>
                </a:lnTo>
                <a:lnTo>
                  <a:pt x="7245552" y="2729919"/>
                </a:lnTo>
                <a:lnTo>
                  <a:pt x="7254318" y="2712520"/>
                </a:lnTo>
                <a:cubicBezTo>
                  <a:pt x="7258095" y="2708204"/>
                  <a:pt x="7261332" y="2703123"/>
                  <a:pt x="7264030" y="2697279"/>
                </a:cubicBezTo>
                <a:close/>
                <a:moveTo>
                  <a:pt x="8082612" y="2694912"/>
                </a:moveTo>
                <a:lnTo>
                  <a:pt x="8079375" y="2695991"/>
                </a:lnTo>
                <a:lnTo>
                  <a:pt x="8079375" y="2697070"/>
                </a:lnTo>
                <a:lnTo>
                  <a:pt x="8086928" y="2695991"/>
                </a:lnTo>
                <a:lnTo>
                  <a:pt x="8086928" y="2694912"/>
                </a:lnTo>
                <a:close/>
                <a:moveTo>
                  <a:pt x="4728794" y="2688103"/>
                </a:moveTo>
                <a:lnTo>
                  <a:pt x="4728794" y="2690261"/>
                </a:lnTo>
                <a:lnTo>
                  <a:pt x="4729873" y="2690261"/>
                </a:lnTo>
                <a:lnTo>
                  <a:pt x="4729873" y="2688103"/>
                </a:lnTo>
                <a:close/>
                <a:moveTo>
                  <a:pt x="8247025" y="2682099"/>
                </a:moveTo>
                <a:lnTo>
                  <a:pt x="8247025" y="2683178"/>
                </a:lnTo>
                <a:lnTo>
                  <a:pt x="8250128" y="2684257"/>
                </a:lnTo>
                <a:lnTo>
                  <a:pt x="8250128" y="2682099"/>
                </a:lnTo>
                <a:close/>
                <a:moveTo>
                  <a:pt x="8085849" y="2682099"/>
                </a:moveTo>
                <a:cubicBezTo>
                  <a:pt x="8082612" y="2684886"/>
                  <a:pt x="8080094" y="2686280"/>
                  <a:pt x="8078296" y="2686280"/>
                </a:cubicBezTo>
                <a:lnTo>
                  <a:pt x="8078296" y="2687359"/>
                </a:lnTo>
                <a:lnTo>
                  <a:pt x="8079375" y="2687359"/>
                </a:lnTo>
                <a:cubicBezTo>
                  <a:pt x="8084051" y="2685560"/>
                  <a:pt x="8086569" y="2683807"/>
                  <a:pt x="8086928" y="2682099"/>
                </a:cubicBezTo>
                <a:close/>
                <a:moveTo>
                  <a:pt x="543669" y="2678996"/>
                </a:moveTo>
                <a:lnTo>
                  <a:pt x="544748" y="2682233"/>
                </a:lnTo>
                <a:lnTo>
                  <a:pt x="543669" y="2688707"/>
                </a:lnTo>
                <a:lnTo>
                  <a:pt x="543669" y="2689786"/>
                </a:lnTo>
                <a:lnTo>
                  <a:pt x="544748" y="2689786"/>
                </a:lnTo>
                <a:cubicBezTo>
                  <a:pt x="544748" y="2687628"/>
                  <a:pt x="545467" y="2686549"/>
                  <a:pt x="546906" y="2686549"/>
                </a:cubicBezTo>
                <a:lnTo>
                  <a:pt x="545827" y="2685470"/>
                </a:lnTo>
                <a:lnTo>
                  <a:pt x="546906" y="2680075"/>
                </a:lnTo>
                <a:lnTo>
                  <a:pt x="546906" y="2678996"/>
                </a:lnTo>
                <a:close/>
                <a:moveTo>
                  <a:pt x="4229499" y="2678187"/>
                </a:moveTo>
                <a:lnTo>
                  <a:pt x="4229499" y="2679266"/>
                </a:lnTo>
                <a:lnTo>
                  <a:pt x="4232736" y="2680345"/>
                </a:lnTo>
                <a:lnTo>
                  <a:pt x="4232736" y="2678187"/>
                </a:lnTo>
                <a:close/>
                <a:moveTo>
                  <a:pt x="8759269" y="2676973"/>
                </a:moveTo>
                <a:lnTo>
                  <a:pt x="8759269" y="2682233"/>
                </a:lnTo>
                <a:lnTo>
                  <a:pt x="8760348" y="2682233"/>
                </a:lnTo>
                <a:lnTo>
                  <a:pt x="8760348" y="2676973"/>
                </a:lnTo>
                <a:close/>
                <a:moveTo>
                  <a:pt x="3256670" y="2676299"/>
                </a:moveTo>
                <a:lnTo>
                  <a:pt x="3256670" y="2680750"/>
                </a:lnTo>
                <a:lnTo>
                  <a:pt x="3257749" y="2680750"/>
                </a:lnTo>
                <a:lnTo>
                  <a:pt x="3257749" y="2676299"/>
                </a:lnTo>
                <a:close/>
                <a:moveTo>
                  <a:pt x="3696755" y="2674141"/>
                </a:moveTo>
                <a:lnTo>
                  <a:pt x="3696755" y="2677243"/>
                </a:lnTo>
                <a:lnTo>
                  <a:pt x="3700936" y="2677243"/>
                </a:lnTo>
                <a:lnTo>
                  <a:pt x="3700936" y="2676164"/>
                </a:lnTo>
                <a:lnTo>
                  <a:pt x="3698913" y="2674141"/>
                </a:lnTo>
                <a:close/>
                <a:moveTo>
                  <a:pt x="4690085" y="2672997"/>
                </a:moveTo>
                <a:lnTo>
                  <a:pt x="4707214" y="2680550"/>
                </a:lnTo>
                <a:lnTo>
                  <a:pt x="4707214" y="2679471"/>
                </a:lnTo>
                <a:cubicBezTo>
                  <a:pt x="4707214" y="2677672"/>
                  <a:pt x="4708652" y="2676593"/>
                  <a:pt x="4711530" y="2676234"/>
                </a:cubicBezTo>
                <a:cubicBezTo>
                  <a:pt x="4715126" y="2676234"/>
                  <a:pt x="4716925" y="2676953"/>
                  <a:pt x="4716925" y="2678392"/>
                </a:cubicBezTo>
                <a:lnTo>
                  <a:pt x="4722320" y="2677313"/>
                </a:lnTo>
                <a:lnTo>
                  <a:pt x="4726636" y="2677313"/>
                </a:lnTo>
                <a:lnTo>
                  <a:pt x="4737291" y="2682708"/>
                </a:lnTo>
                <a:lnTo>
                  <a:pt x="4759950" y="2680550"/>
                </a:lnTo>
                <a:cubicBezTo>
                  <a:pt x="4776944" y="2692419"/>
                  <a:pt x="4785532" y="2701365"/>
                  <a:pt x="4785711" y="2707390"/>
                </a:cubicBezTo>
                <a:lnTo>
                  <a:pt x="4785711" y="2711706"/>
                </a:lnTo>
                <a:lnTo>
                  <a:pt x="4783553" y="2714943"/>
                </a:lnTo>
                <a:cubicBezTo>
                  <a:pt x="4783553" y="2724114"/>
                  <a:pt x="4786790" y="2730229"/>
                  <a:pt x="4793264" y="2733286"/>
                </a:cubicBezTo>
                <a:lnTo>
                  <a:pt x="4793264" y="2738681"/>
                </a:lnTo>
                <a:cubicBezTo>
                  <a:pt x="4793264" y="2741378"/>
                  <a:pt x="4786835" y="2743491"/>
                  <a:pt x="4773977" y="2745020"/>
                </a:cubicBezTo>
                <a:lnTo>
                  <a:pt x="4766424" y="2745020"/>
                </a:lnTo>
                <a:lnTo>
                  <a:pt x="4749160" y="2740839"/>
                </a:lnTo>
                <a:cubicBezTo>
                  <a:pt x="4737021" y="2745065"/>
                  <a:pt x="4730952" y="2748976"/>
                  <a:pt x="4730952" y="2752573"/>
                </a:cubicBezTo>
                <a:cubicBezTo>
                  <a:pt x="4729693" y="2752573"/>
                  <a:pt x="4728974" y="2754371"/>
                  <a:pt x="4728794" y="2757968"/>
                </a:cubicBezTo>
                <a:lnTo>
                  <a:pt x="4729873" y="2764442"/>
                </a:lnTo>
                <a:lnTo>
                  <a:pt x="4728794" y="2767679"/>
                </a:lnTo>
                <a:cubicBezTo>
                  <a:pt x="4732390" y="2774333"/>
                  <a:pt x="4734189" y="2781122"/>
                  <a:pt x="4734189" y="2788045"/>
                </a:cubicBezTo>
                <a:lnTo>
                  <a:pt x="4732031" y="2800993"/>
                </a:lnTo>
                <a:lnTo>
                  <a:pt x="4732031" y="2803151"/>
                </a:lnTo>
                <a:cubicBezTo>
                  <a:pt x="4739134" y="2809985"/>
                  <a:pt x="4742686" y="2816819"/>
                  <a:pt x="4742686" y="2823652"/>
                </a:cubicBezTo>
                <a:lnTo>
                  <a:pt x="4739449" y="2831071"/>
                </a:lnTo>
                <a:lnTo>
                  <a:pt x="4739449" y="2832150"/>
                </a:lnTo>
                <a:cubicBezTo>
                  <a:pt x="4739449" y="2837005"/>
                  <a:pt x="4742686" y="2840602"/>
                  <a:pt x="4749160" y="2842940"/>
                </a:cubicBezTo>
                <a:lnTo>
                  <a:pt x="4766424" y="2873152"/>
                </a:lnTo>
                <a:lnTo>
                  <a:pt x="4769661" y="2873152"/>
                </a:lnTo>
                <a:lnTo>
                  <a:pt x="4785711" y="2845098"/>
                </a:lnTo>
                <a:lnTo>
                  <a:pt x="4787869" y="2845098"/>
                </a:lnTo>
                <a:lnTo>
                  <a:pt x="4790027" y="2847256"/>
                </a:lnTo>
                <a:lnTo>
                  <a:pt x="4790027" y="2856967"/>
                </a:lnTo>
                <a:lnTo>
                  <a:pt x="4786790" y="2869915"/>
                </a:lnTo>
                <a:lnTo>
                  <a:pt x="4787869" y="2870994"/>
                </a:lnTo>
                <a:lnTo>
                  <a:pt x="4787869" y="2873152"/>
                </a:lnTo>
                <a:lnTo>
                  <a:pt x="4786790" y="2874096"/>
                </a:lnTo>
                <a:lnTo>
                  <a:pt x="4786790" y="2875175"/>
                </a:lnTo>
                <a:cubicBezTo>
                  <a:pt x="4792545" y="2880570"/>
                  <a:pt x="4795422" y="2888123"/>
                  <a:pt x="4795422" y="2897834"/>
                </a:cubicBezTo>
                <a:lnTo>
                  <a:pt x="4794343" y="2898913"/>
                </a:lnTo>
                <a:lnTo>
                  <a:pt x="4792185" y="2898913"/>
                </a:lnTo>
                <a:cubicBezTo>
                  <a:pt x="4790747" y="2898913"/>
                  <a:pt x="4790027" y="2897834"/>
                  <a:pt x="4790027" y="2895676"/>
                </a:cubicBezTo>
                <a:lnTo>
                  <a:pt x="4788948" y="2894597"/>
                </a:lnTo>
                <a:lnTo>
                  <a:pt x="4786790" y="2894597"/>
                </a:lnTo>
                <a:lnTo>
                  <a:pt x="4786790" y="2896755"/>
                </a:lnTo>
                <a:cubicBezTo>
                  <a:pt x="4788769" y="2896755"/>
                  <a:pt x="4790567" y="2898553"/>
                  <a:pt x="4792185" y="2902150"/>
                </a:cubicBezTo>
                <a:cubicBezTo>
                  <a:pt x="4795782" y="2902150"/>
                  <a:pt x="4797580" y="2904308"/>
                  <a:pt x="4797580" y="2908624"/>
                </a:cubicBezTo>
                <a:lnTo>
                  <a:pt x="4798659" y="2907545"/>
                </a:lnTo>
                <a:lnTo>
                  <a:pt x="4800817" y="2907545"/>
                </a:lnTo>
                <a:lnTo>
                  <a:pt x="4801896" y="2912940"/>
                </a:lnTo>
                <a:cubicBezTo>
                  <a:pt x="4801896" y="2916447"/>
                  <a:pt x="4796142" y="2925034"/>
                  <a:pt x="4784632" y="2938701"/>
                </a:cubicBezTo>
                <a:lnTo>
                  <a:pt x="4781395" y="2938701"/>
                </a:lnTo>
                <a:cubicBezTo>
                  <a:pt x="4758466" y="2933666"/>
                  <a:pt x="4747002" y="2928990"/>
                  <a:pt x="4747002" y="2924674"/>
                </a:cubicBezTo>
                <a:cubicBezTo>
                  <a:pt x="4741247" y="2924674"/>
                  <a:pt x="4738370" y="2923236"/>
                  <a:pt x="4738370" y="2920358"/>
                </a:cubicBezTo>
                <a:lnTo>
                  <a:pt x="4738370" y="2919279"/>
                </a:lnTo>
                <a:cubicBezTo>
                  <a:pt x="4738370" y="2917841"/>
                  <a:pt x="4739449" y="2917121"/>
                  <a:pt x="4741607" y="2917121"/>
                </a:cubicBezTo>
                <a:lnTo>
                  <a:pt x="4741607" y="2916177"/>
                </a:lnTo>
                <a:lnTo>
                  <a:pt x="4740528" y="2916177"/>
                </a:lnTo>
                <a:lnTo>
                  <a:pt x="4735268" y="2918200"/>
                </a:lnTo>
                <a:lnTo>
                  <a:pt x="4733110" y="2915098"/>
                </a:lnTo>
                <a:lnTo>
                  <a:pt x="4734189" y="2910782"/>
                </a:lnTo>
                <a:cubicBezTo>
                  <a:pt x="4734189" y="2909343"/>
                  <a:pt x="4730232" y="2906106"/>
                  <a:pt x="4722320" y="2901071"/>
                </a:cubicBezTo>
                <a:cubicBezTo>
                  <a:pt x="4716386" y="2892259"/>
                  <a:pt x="4709192" y="2878996"/>
                  <a:pt x="4700740" y="2861283"/>
                </a:cubicBezTo>
                <a:lnTo>
                  <a:pt x="4703977" y="2855888"/>
                </a:lnTo>
                <a:cubicBezTo>
                  <a:pt x="4698222" y="2855888"/>
                  <a:pt x="4695345" y="2851931"/>
                  <a:pt x="4695345" y="2844019"/>
                </a:cubicBezTo>
                <a:cubicBezTo>
                  <a:pt x="4693457" y="2840242"/>
                  <a:pt x="4692063" y="2834532"/>
                  <a:pt x="4691164" y="2826889"/>
                </a:cubicBezTo>
                <a:lnTo>
                  <a:pt x="4692243" y="2822573"/>
                </a:lnTo>
                <a:cubicBezTo>
                  <a:pt x="4687927" y="2810165"/>
                  <a:pt x="4684330" y="2796902"/>
                  <a:pt x="4681453" y="2782785"/>
                </a:cubicBezTo>
                <a:lnTo>
                  <a:pt x="4679295" y="2776311"/>
                </a:lnTo>
                <a:lnTo>
                  <a:pt x="4679295" y="2767679"/>
                </a:lnTo>
                <a:lnTo>
                  <a:pt x="4682532" y="2756889"/>
                </a:lnTo>
                <a:lnTo>
                  <a:pt x="4682532" y="2745020"/>
                </a:lnTo>
                <a:lnTo>
                  <a:pt x="4680374" y="2742997"/>
                </a:lnTo>
                <a:lnTo>
                  <a:pt x="4673900" y="2742997"/>
                </a:lnTo>
                <a:lnTo>
                  <a:pt x="4667426" y="2741918"/>
                </a:lnTo>
                <a:lnTo>
                  <a:pt x="4659873" y="2743941"/>
                </a:lnTo>
                <a:cubicBezTo>
                  <a:pt x="4654837" y="2742233"/>
                  <a:pt x="4652320" y="2740839"/>
                  <a:pt x="4652320" y="2739760"/>
                </a:cubicBezTo>
                <a:lnTo>
                  <a:pt x="4652320" y="2738681"/>
                </a:lnTo>
                <a:cubicBezTo>
                  <a:pt x="4652320" y="2736882"/>
                  <a:pt x="4655557" y="2735444"/>
                  <a:pt x="4662031" y="2734365"/>
                </a:cubicBezTo>
                <a:cubicBezTo>
                  <a:pt x="4668505" y="2734724"/>
                  <a:pt x="4671742" y="2735444"/>
                  <a:pt x="4671742" y="2736523"/>
                </a:cubicBezTo>
                <a:lnTo>
                  <a:pt x="4674979" y="2734365"/>
                </a:lnTo>
                <a:lnTo>
                  <a:pt x="4673900" y="2727891"/>
                </a:lnTo>
                <a:lnTo>
                  <a:pt x="4677137" y="2722496"/>
                </a:lnTo>
                <a:lnTo>
                  <a:pt x="4674979" y="2716022"/>
                </a:lnTo>
                <a:lnTo>
                  <a:pt x="4674979" y="2714943"/>
                </a:lnTo>
                <a:lnTo>
                  <a:pt x="4676058" y="2708469"/>
                </a:lnTo>
                <a:lnTo>
                  <a:pt x="4674979" y="2703074"/>
                </a:lnTo>
                <a:cubicBezTo>
                  <a:pt x="4677137" y="2703074"/>
                  <a:pt x="4678216" y="2695206"/>
                  <a:pt x="4678216" y="2679471"/>
                </a:cubicBezTo>
                <a:lnTo>
                  <a:pt x="4683611" y="2675155"/>
                </a:lnTo>
                <a:lnTo>
                  <a:pt x="4685769" y="2677313"/>
                </a:lnTo>
                <a:lnTo>
                  <a:pt x="4686848" y="2677313"/>
                </a:lnTo>
                <a:cubicBezTo>
                  <a:pt x="4687207" y="2674435"/>
                  <a:pt x="4688286" y="2672997"/>
                  <a:pt x="4690085" y="2672997"/>
                </a:cubicBezTo>
                <a:close/>
                <a:moveTo>
                  <a:pt x="8147083" y="2671309"/>
                </a:moveTo>
                <a:lnTo>
                  <a:pt x="8147083" y="2672388"/>
                </a:lnTo>
                <a:lnTo>
                  <a:pt x="8152478" y="2673467"/>
                </a:lnTo>
                <a:lnTo>
                  <a:pt x="8153557" y="2673467"/>
                </a:lnTo>
                <a:lnTo>
                  <a:pt x="8153557" y="2672388"/>
                </a:lnTo>
                <a:lnTo>
                  <a:pt x="8149241" y="2671309"/>
                </a:lnTo>
                <a:close/>
                <a:moveTo>
                  <a:pt x="5590941" y="2671308"/>
                </a:moveTo>
                <a:lnTo>
                  <a:pt x="5588783" y="2673466"/>
                </a:lnTo>
                <a:lnTo>
                  <a:pt x="5588783" y="2674545"/>
                </a:lnTo>
                <a:lnTo>
                  <a:pt x="5590941" y="2674545"/>
                </a:lnTo>
                <a:close/>
                <a:moveTo>
                  <a:pt x="7741526" y="2671173"/>
                </a:moveTo>
                <a:lnTo>
                  <a:pt x="7741526" y="2673331"/>
                </a:lnTo>
                <a:lnTo>
                  <a:pt x="7742605" y="2673331"/>
                </a:lnTo>
                <a:lnTo>
                  <a:pt x="7742605" y="2671173"/>
                </a:lnTo>
                <a:close/>
                <a:moveTo>
                  <a:pt x="8143846" y="2670230"/>
                </a:moveTo>
                <a:lnTo>
                  <a:pt x="8143846" y="2673467"/>
                </a:lnTo>
                <a:lnTo>
                  <a:pt x="8144925" y="2673467"/>
                </a:lnTo>
                <a:lnTo>
                  <a:pt x="8144925" y="2670230"/>
                </a:lnTo>
                <a:close/>
                <a:moveTo>
                  <a:pt x="5240818" y="2669420"/>
                </a:moveTo>
                <a:lnTo>
                  <a:pt x="5236502" y="2676973"/>
                </a:lnTo>
                <a:lnTo>
                  <a:pt x="5241897" y="2676973"/>
                </a:lnTo>
                <a:lnTo>
                  <a:pt x="5241897" y="2669420"/>
                </a:lnTo>
                <a:close/>
                <a:moveTo>
                  <a:pt x="1126048" y="2669285"/>
                </a:moveTo>
                <a:lnTo>
                  <a:pt x="1128206" y="2671443"/>
                </a:lnTo>
                <a:lnTo>
                  <a:pt x="1130364" y="2671443"/>
                </a:lnTo>
                <a:lnTo>
                  <a:pt x="1128206" y="2669285"/>
                </a:lnTo>
                <a:close/>
                <a:moveTo>
                  <a:pt x="8257680" y="2668072"/>
                </a:moveTo>
                <a:lnTo>
                  <a:pt x="8255522" y="2670230"/>
                </a:lnTo>
                <a:lnTo>
                  <a:pt x="8255522" y="2671309"/>
                </a:lnTo>
                <a:lnTo>
                  <a:pt x="8259838" y="2671309"/>
                </a:lnTo>
                <a:lnTo>
                  <a:pt x="8259838" y="2668072"/>
                </a:lnTo>
                <a:close/>
                <a:moveTo>
                  <a:pt x="8160031" y="2668072"/>
                </a:moveTo>
                <a:lnTo>
                  <a:pt x="8154636" y="2670230"/>
                </a:lnTo>
                <a:lnTo>
                  <a:pt x="8154636" y="2672388"/>
                </a:lnTo>
                <a:lnTo>
                  <a:pt x="8161110" y="2669151"/>
                </a:lnTo>
                <a:lnTo>
                  <a:pt x="8161110" y="2668072"/>
                </a:lnTo>
                <a:close/>
                <a:moveTo>
                  <a:pt x="8143846" y="2668072"/>
                </a:moveTo>
                <a:lnTo>
                  <a:pt x="8143846" y="2669151"/>
                </a:lnTo>
                <a:lnTo>
                  <a:pt x="8147083" y="2669151"/>
                </a:lnTo>
                <a:lnTo>
                  <a:pt x="8147083" y="2668072"/>
                </a:lnTo>
                <a:close/>
                <a:moveTo>
                  <a:pt x="7732759" y="2666857"/>
                </a:moveTo>
                <a:lnTo>
                  <a:pt x="7730601" y="2669015"/>
                </a:lnTo>
                <a:lnTo>
                  <a:pt x="7731680" y="2674410"/>
                </a:lnTo>
                <a:lnTo>
                  <a:pt x="7735052" y="2674410"/>
                </a:lnTo>
                <a:lnTo>
                  <a:pt x="7735052" y="2669015"/>
                </a:lnTo>
                <a:close/>
                <a:moveTo>
                  <a:pt x="3247768" y="2666453"/>
                </a:moveTo>
                <a:lnTo>
                  <a:pt x="3247768" y="2668611"/>
                </a:lnTo>
                <a:lnTo>
                  <a:pt x="3248847" y="2668611"/>
                </a:lnTo>
                <a:lnTo>
                  <a:pt x="3248847" y="2666453"/>
                </a:lnTo>
                <a:close/>
                <a:moveTo>
                  <a:pt x="8096639" y="2665914"/>
                </a:moveTo>
                <a:cubicBezTo>
                  <a:pt x="8095380" y="2665914"/>
                  <a:pt x="8092863" y="2670230"/>
                  <a:pt x="8089086" y="2678862"/>
                </a:cubicBezTo>
                <a:lnTo>
                  <a:pt x="8089086" y="2679941"/>
                </a:lnTo>
                <a:lnTo>
                  <a:pt x="8090165" y="2679941"/>
                </a:lnTo>
                <a:cubicBezTo>
                  <a:pt x="8091784" y="2674366"/>
                  <a:pt x="8094301" y="2669690"/>
                  <a:pt x="8097718" y="2665914"/>
                </a:cubicBezTo>
                <a:close/>
                <a:moveTo>
                  <a:pt x="2203812" y="2665913"/>
                </a:moveTo>
                <a:lnTo>
                  <a:pt x="2198417" y="2666992"/>
                </a:lnTo>
                <a:lnTo>
                  <a:pt x="2198417" y="2669285"/>
                </a:lnTo>
                <a:cubicBezTo>
                  <a:pt x="2203991" y="2675759"/>
                  <a:pt x="2208307" y="2678996"/>
                  <a:pt x="2211364" y="2678996"/>
                </a:cubicBezTo>
                <a:lnTo>
                  <a:pt x="2214601" y="2678996"/>
                </a:lnTo>
                <a:lnTo>
                  <a:pt x="2219997" y="2673601"/>
                </a:lnTo>
                <a:lnTo>
                  <a:pt x="2219997" y="2672522"/>
                </a:lnTo>
                <a:lnTo>
                  <a:pt x="2215680" y="2672522"/>
                </a:lnTo>
                <a:cubicBezTo>
                  <a:pt x="2212443" y="2672522"/>
                  <a:pt x="2209206" y="2670319"/>
                  <a:pt x="2205970" y="2665913"/>
                </a:cubicBezTo>
                <a:close/>
                <a:moveTo>
                  <a:pt x="6221470" y="2665374"/>
                </a:moveTo>
                <a:lnTo>
                  <a:pt x="6221470" y="2668611"/>
                </a:lnTo>
                <a:lnTo>
                  <a:pt x="6225786" y="2668611"/>
                </a:lnTo>
                <a:lnTo>
                  <a:pt x="6225786" y="2667532"/>
                </a:lnTo>
                <a:lnTo>
                  <a:pt x="6223628" y="2665374"/>
                </a:lnTo>
                <a:close/>
                <a:moveTo>
                  <a:pt x="4184046" y="2665104"/>
                </a:moveTo>
                <a:lnTo>
                  <a:pt x="4184046" y="2667262"/>
                </a:lnTo>
                <a:lnTo>
                  <a:pt x="4185125" y="2667262"/>
                </a:lnTo>
                <a:lnTo>
                  <a:pt x="4185125" y="2665104"/>
                </a:lnTo>
                <a:close/>
                <a:moveTo>
                  <a:pt x="1141425" y="2664699"/>
                </a:moveTo>
                <a:lnTo>
                  <a:pt x="1139266" y="2666992"/>
                </a:lnTo>
                <a:lnTo>
                  <a:pt x="1141425" y="2669285"/>
                </a:lnTo>
                <a:lnTo>
                  <a:pt x="1142502" y="2668071"/>
                </a:lnTo>
                <a:lnTo>
                  <a:pt x="1142502" y="2664699"/>
                </a:lnTo>
                <a:close/>
                <a:moveTo>
                  <a:pt x="4141830" y="2664025"/>
                </a:moveTo>
                <a:lnTo>
                  <a:pt x="4136435" y="2666183"/>
                </a:lnTo>
                <a:lnTo>
                  <a:pt x="4136435" y="2668341"/>
                </a:lnTo>
                <a:lnTo>
                  <a:pt x="4142909" y="2665104"/>
                </a:lnTo>
                <a:lnTo>
                  <a:pt x="4142909" y="2664025"/>
                </a:lnTo>
                <a:close/>
                <a:moveTo>
                  <a:pt x="1587848" y="2663081"/>
                </a:moveTo>
                <a:lnTo>
                  <a:pt x="1584611" y="2666318"/>
                </a:lnTo>
                <a:lnTo>
                  <a:pt x="1585690" y="2669555"/>
                </a:lnTo>
                <a:lnTo>
                  <a:pt x="1587848" y="2669555"/>
                </a:lnTo>
                <a:lnTo>
                  <a:pt x="1591086" y="2665239"/>
                </a:lnTo>
                <a:close/>
                <a:moveTo>
                  <a:pt x="5238660" y="2662946"/>
                </a:moveTo>
                <a:lnTo>
                  <a:pt x="5238660" y="2664025"/>
                </a:lnTo>
                <a:cubicBezTo>
                  <a:pt x="5238660" y="2665104"/>
                  <a:pt x="5241178" y="2666543"/>
                  <a:pt x="5246213" y="2668341"/>
                </a:cubicBezTo>
                <a:lnTo>
                  <a:pt x="5246213" y="2666183"/>
                </a:lnTo>
                <a:cubicBezTo>
                  <a:pt x="5243336" y="2666183"/>
                  <a:pt x="5240818" y="2665104"/>
                  <a:pt x="5238660" y="2662946"/>
                </a:cubicBezTo>
                <a:close/>
                <a:moveTo>
                  <a:pt x="4133198" y="2660788"/>
                </a:moveTo>
                <a:cubicBezTo>
                  <a:pt x="4131040" y="2662946"/>
                  <a:pt x="4128522" y="2664025"/>
                  <a:pt x="4125645" y="2664025"/>
                </a:cubicBezTo>
                <a:lnTo>
                  <a:pt x="4125645" y="2665104"/>
                </a:lnTo>
                <a:lnTo>
                  <a:pt x="4126724" y="2666183"/>
                </a:lnTo>
                <a:lnTo>
                  <a:pt x="4125645" y="2666183"/>
                </a:lnTo>
                <a:lnTo>
                  <a:pt x="4125645" y="2669420"/>
                </a:lnTo>
                <a:lnTo>
                  <a:pt x="4126724" y="2669420"/>
                </a:lnTo>
                <a:lnTo>
                  <a:pt x="4126724" y="2666183"/>
                </a:lnTo>
                <a:lnTo>
                  <a:pt x="4128882" y="2668341"/>
                </a:lnTo>
                <a:lnTo>
                  <a:pt x="4134277" y="2669420"/>
                </a:lnTo>
                <a:lnTo>
                  <a:pt x="4135356" y="2669420"/>
                </a:lnTo>
                <a:lnTo>
                  <a:pt x="4135356" y="2668341"/>
                </a:lnTo>
                <a:cubicBezTo>
                  <a:pt x="4133198" y="2668341"/>
                  <a:pt x="4132119" y="2667622"/>
                  <a:pt x="4132119" y="2666183"/>
                </a:cubicBezTo>
                <a:lnTo>
                  <a:pt x="4134277" y="2662946"/>
                </a:lnTo>
                <a:lnTo>
                  <a:pt x="4134277" y="2660788"/>
                </a:lnTo>
                <a:close/>
                <a:moveTo>
                  <a:pt x="8144925" y="2660519"/>
                </a:moveTo>
                <a:lnTo>
                  <a:pt x="8144925" y="2662677"/>
                </a:lnTo>
                <a:lnTo>
                  <a:pt x="8146004" y="2662677"/>
                </a:lnTo>
                <a:lnTo>
                  <a:pt x="8146004" y="2660519"/>
                </a:lnTo>
                <a:close/>
                <a:moveTo>
                  <a:pt x="8132111" y="2660519"/>
                </a:moveTo>
                <a:lnTo>
                  <a:pt x="8138451" y="2668072"/>
                </a:lnTo>
                <a:lnTo>
                  <a:pt x="8139530" y="2668072"/>
                </a:lnTo>
                <a:cubicBezTo>
                  <a:pt x="8139530" y="2666633"/>
                  <a:pt x="8140609" y="2665914"/>
                  <a:pt x="8142767" y="2665914"/>
                </a:cubicBezTo>
                <a:lnTo>
                  <a:pt x="8142767" y="2664835"/>
                </a:lnTo>
                <a:cubicBezTo>
                  <a:pt x="8138451" y="2664835"/>
                  <a:pt x="8135214" y="2663396"/>
                  <a:pt x="8133056" y="2660519"/>
                </a:cubicBezTo>
                <a:close/>
                <a:moveTo>
                  <a:pt x="8083691" y="2660519"/>
                </a:moveTo>
                <a:lnTo>
                  <a:pt x="8081533" y="2662677"/>
                </a:lnTo>
                <a:lnTo>
                  <a:pt x="8081533" y="2665914"/>
                </a:lnTo>
                <a:lnTo>
                  <a:pt x="8084770" y="2665914"/>
                </a:lnTo>
                <a:cubicBezTo>
                  <a:pt x="8086389" y="2665914"/>
                  <a:pt x="8087468" y="2664115"/>
                  <a:pt x="8088007" y="2660519"/>
                </a:cubicBezTo>
                <a:close/>
                <a:moveTo>
                  <a:pt x="6237790" y="2657821"/>
                </a:moveTo>
                <a:lnTo>
                  <a:pt x="6234553" y="2661058"/>
                </a:lnTo>
                <a:lnTo>
                  <a:pt x="6234553" y="2663216"/>
                </a:lnTo>
                <a:lnTo>
                  <a:pt x="6237790" y="2666453"/>
                </a:lnTo>
                <a:cubicBezTo>
                  <a:pt x="6240038" y="2663755"/>
                  <a:pt x="6241162" y="2661238"/>
                  <a:pt x="6241162" y="2658900"/>
                </a:cubicBezTo>
                <a:lnTo>
                  <a:pt x="6240083" y="2657821"/>
                </a:lnTo>
                <a:close/>
                <a:moveTo>
                  <a:pt x="6185323" y="2657821"/>
                </a:moveTo>
                <a:cubicBezTo>
                  <a:pt x="6181007" y="2658181"/>
                  <a:pt x="6178849" y="2659260"/>
                  <a:pt x="6178849" y="2661058"/>
                </a:cubicBezTo>
                <a:lnTo>
                  <a:pt x="6178849" y="2667532"/>
                </a:lnTo>
                <a:lnTo>
                  <a:pt x="6182086" y="2667532"/>
                </a:lnTo>
                <a:lnTo>
                  <a:pt x="6189774" y="2659979"/>
                </a:lnTo>
                <a:lnTo>
                  <a:pt x="6187616" y="2657821"/>
                </a:lnTo>
                <a:close/>
                <a:moveTo>
                  <a:pt x="8141688" y="2657281"/>
                </a:moveTo>
                <a:lnTo>
                  <a:pt x="8143846" y="2659440"/>
                </a:lnTo>
                <a:lnTo>
                  <a:pt x="8143846" y="2657281"/>
                </a:lnTo>
                <a:close/>
                <a:moveTo>
                  <a:pt x="8736610" y="2656472"/>
                </a:moveTo>
                <a:lnTo>
                  <a:pt x="8734452" y="2658630"/>
                </a:lnTo>
                <a:lnTo>
                  <a:pt x="8734452" y="2662946"/>
                </a:lnTo>
                <a:lnTo>
                  <a:pt x="8739846" y="2666183"/>
                </a:lnTo>
                <a:lnTo>
                  <a:pt x="8742004" y="2666183"/>
                </a:lnTo>
                <a:lnTo>
                  <a:pt x="8742004" y="2661867"/>
                </a:lnTo>
                <a:close/>
                <a:moveTo>
                  <a:pt x="4224104" y="2656472"/>
                </a:moveTo>
                <a:lnTo>
                  <a:pt x="4224104" y="2659709"/>
                </a:lnTo>
                <a:lnTo>
                  <a:pt x="4225183" y="2659709"/>
                </a:lnTo>
                <a:lnTo>
                  <a:pt x="4227341" y="2657551"/>
                </a:lnTo>
                <a:lnTo>
                  <a:pt x="4226262" y="2656472"/>
                </a:lnTo>
                <a:close/>
                <a:moveTo>
                  <a:pt x="4126724" y="2656472"/>
                </a:moveTo>
                <a:lnTo>
                  <a:pt x="4126724" y="2658630"/>
                </a:lnTo>
                <a:lnTo>
                  <a:pt x="4127803" y="2658630"/>
                </a:lnTo>
                <a:lnTo>
                  <a:pt x="4127803" y="2656472"/>
                </a:lnTo>
                <a:close/>
                <a:moveTo>
                  <a:pt x="4113641" y="2656472"/>
                </a:moveTo>
                <a:lnTo>
                  <a:pt x="4120115" y="2664025"/>
                </a:lnTo>
                <a:lnTo>
                  <a:pt x="4122273" y="2664025"/>
                </a:lnTo>
                <a:lnTo>
                  <a:pt x="4124431" y="2661867"/>
                </a:lnTo>
                <a:lnTo>
                  <a:pt x="4124431" y="2660788"/>
                </a:lnTo>
                <a:cubicBezTo>
                  <a:pt x="4120474" y="2660788"/>
                  <a:pt x="4117237" y="2659349"/>
                  <a:pt x="4114720" y="2656472"/>
                </a:cubicBezTo>
                <a:close/>
                <a:moveTo>
                  <a:pt x="7750293" y="2655932"/>
                </a:moveTo>
                <a:cubicBezTo>
                  <a:pt x="7747326" y="2655932"/>
                  <a:pt x="7745123" y="2657731"/>
                  <a:pt x="7743684" y="2661327"/>
                </a:cubicBezTo>
                <a:cubicBezTo>
                  <a:pt x="7744763" y="2664295"/>
                  <a:pt x="7745842" y="2665778"/>
                  <a:pt x="7746921" y="2665778"/>
                </a:cubicBezTo>
                <a:lnTo>
                  <a:pt x="7748135" y="2665778"/>
                </a:lnTo>
                <a:cubicBezTo>
                  <a:pt x="7753530" y="2665778"/>
                  <a:pt x="7756407" y="2664655"/>
                  <a:pt x="7756767" y="2662406"/>
                </a:cubicBezTo>
                <a:cubicBezTo>
                  <a:pt x="7756767" y="2658090"/>
                  <a:pt x="7754609" y="2655932"/>
                  <a:pt x="7750293" y="2655932"/>
                </a:cubicBezTo>
                <a:close/>
                <a:moveTo>
                  <a:pt x="6198541" y="2655663"/>
                </a:moveTo>
                <a:lnTo>
                  <a:pt x="6198541" y="2656742"/>
                </a:lnTo>
                <a:cubicBezTo>
                  <a:pt x="6199441" y="2660339"/>
                  <a:pt x="6200520" y="2662137"/>
                  <a:pt x="6201778" y="2662137"/>
                </a:cubicBezTo>
                <a:lnTo>
                  <a:pt x="6202857" y="2662137"/>
                </a:lnTo>
                <a:cubicBezTo>
                  <a:pt x="6202857" y="2658540"/>
                  <a:pt x="6201419" y="2656382"/>
                  <a:pt x="6198541" y="2655663"/>
                </a:cubicBezTo>
                <a:close/>
                <a:moveTo>
                  <a:pt x="5232321" y="2654449"/>
                </a:moveTo>
                <a:lnTo>
                  <a:pt x="5232321" y="2658765"/>
                </a:lnTo>
                <a:lnTo>
                  <a:pt x="5236502" y="2660788"/>
                </a:lnTo>
                <a:lnTo>
                  <a:pt x="5234479" y="2654449"/>
                </a:lnTo>
                <a:close/>
                <a:moveTo>
                  <a:pt x="4123352" y="2653235"/>
                </a:moveTo>
                <a:lnTo>
                  <a:pt x="4125645" y="2655393"/>
                </a:lnTo>
                <a:lnTo>
                  <a:pt x="4125645" y="2653235"/>
                </a:lnTo>
                <a:close/>
                <a:moveTo>
                  <a:pt x="1581375" y="2652426"/>
                </a:moveTo>
                <a:lnTo>
                  <a:pt x="1578138" y="2655528"/>
                </a:lnTo>
                <a:lnTo>
                  <a:pt x="1578138" y="2656607"/>
                </a:lnTo>
                <a:lnTo>
                  <a:pt x="1580295" y="2658765"/>
                </a:lnTo>
                <a:lnTo>
                  <a:pt x="1584611" y="2654449"/>
                </a:lnTo>
                <a:lnTo>
                  <a:pt x="1582454" y="2652426"/>
                </a:lnTo>
                <a:close/>
                <a:moveTo>
                  <a:pt x="4134277" y="2652156"/>
                </a:moveTo>
                <a:lnTo>
                  <a:pt x="4134277" y="2653235"/>
                </a:lnTo>
                <a:lnTo>
                  <a:pt x="4136435" y="2655393"/>
                </a:lnTo>
                <a:lnTo>
                  <a:pt x="4137514" y="2654314"/>
                </a:lnTo>
                <a:lnTo>
                  <a:pt x="4137514" y="2652156"/>
                </a:lnTo>
                <a:close/>
                <a:moveTo>
                  <a:pt x="3692439" y="2651886"/>
                </a:moveTo>
                <a:lnTo>
                  <a:pt x="3692439" y="2654988"/>
                </a:lnTo>
                <a:lnTo>
                  <a:pt x="3695676" y="2654988"/>
                </a:lnTo>
                <a:lnTo>
                  <a:pt x="3695676" y="2653909"/>
                </a:lnTo>
                <a:lnTo>
                  <a:pt x="3693518" y="2651886"/>
                </a:lnTo>
                <a:close/>
                <a:moveTo>
                  <a:pt x="5228005" y="2651212"/>
                </a:moveTo>
                <a:cubicBezTo>
                  <a:pt x="5228005" y="2654089"/>
                  <a:pt x="5226207" y="2655528"/>
                  <a:pt x="5222610" y="2655528"/>
                </a:cubicBezTo>
                <a:lnTo>
                  <a:pt x="5221531" y="2654449"/>
                </a:lnTo>
                <a:lnTo>
                  <a:pt x="5221531" y="2655528"/>
                </a:lnTo>
                <a:lnTo>
                  <a:pt x="5223689" y="2657686"/>
                </a:lnTo>
                <a:lnTo>
                  <a:pt x="5230163" y="2653370"/>
                </a:lnTo>
                <a:close/>
                <a:moveTo>
                  <a:pt x="5220452" y="2651212"/>
                </a:moveTo>
                <a:lnTo>
                  <a:pt x="5218294" y="2653370"/>
                </a:lnTo>
                <a:lnTo>
                  <a:pt x="5220452" y="2653370"/>
                </a:lnTo>
                <a:close/>
                <a:moveTo>
                  <a:pt x="728988" y="2651077"/>
                </a:moveTo>
                <a:lnTo>
                  <a:pt x="726830" y="2653235"/>
                </a:lnTo>
                <a:lnTo>
                  <a:pt x="726830" y="2655393"/>
                </a:lnTo>
                <a:cubicBezTo>
                  <a:pt x="728269" y="2658270"/>
                  <a:pt x="730426" y="2659709"/>
                  <a:pt x="733304" y="2659709"/>
                </a:cubicBezTo>
                <a:lnTo>
                  <a:pt x="736541" y="2658630"/>
                </a:lnTo>
                <a:lnTo>
                  <a:pt x="736541" y="2654314"/>
                </a:lnTo>
                <a:lnTo>
                  <a:pt x="733304" y="2651077"/>
                </a:lnTo>
                <a:close/>
                <a:moveTo>
                  <a:pt x="667620" y="2648919"/>
                </a:moveTo>
                <a:lnTo>
                  <a:pt x="667620" y="2649998"/>
                </a:lnTo>
                <a:lnTo>
                  <a:pt x="670857" y="2649998"/>
                </a:lnTo>
                <a:lnTo>
                  <a:pt x="670857" y="2648919"/>
                </a:lnTo>
                <a:close/>
                <a:moveTo>
                  <a:pt x="654671" y="2648919"/>
                </a:moveTo>
                <a:lnTo>
                  <a:pt x="654671" y="2649998"/>
                </a:lnTo>
                <a:lnTo>
                  <a:pt x="656829" y="2649998"/>
                </a:lnTo>
                <a:lnTo>
                  <a:pt x="656829" y="2648919"/>
                </a:lnTo>
                <a:close/>
                <a:moveTo>
                  <a:pt x="3061640" y="2648784"/>
                </a:moveTo>
                <a:lnTo>
                  <a:pt x="3059347" y="2650942"/>
                </a:lnTo>
                <a:lnTo>
                  <a:pt x="3059347" y="2652156"/>
                </a:lnTo>
                <a:cubicBezTo>
                  <a:pt x="3059706" y="2653774"/>
                  <a:pt x="3062674" y="2655573"/>
                  <a:pt x="3068249" y="2657551"/>
                </a:cubicBezTo>
                <a:lnTo>
                  <a:pt x="3068249" y="2652156"/>
                </a:lnTo>
                <a:lnTo>
                  <a:pt x="3064877" y="2648784"/>
                </a:lnTo>
                <a:close/>
                <a:moveTo>
                  <a:pt x="700934" y="2647840"/>
                </a:moveTo>
                <a:lnTo>
                  <a:pt x="700934" y="2649998"/>
                </a:lnTo>
                <a:lnTo>
                  <a:pt x="705250" y="2655393"/>
                </a:lnTo>
                <a:lnTo>
                  <a:pt x="704171" y="2660788"/>
                </a:lnTo>
                <a:lnTo>
                  <a:pt x="705250" y="2661867"/>
                </a:lnTo>
                <a:lnTo>
                  <a:pt x="706329" y="2661867"/>
                </a:lnTo>
                <a:cubicBezTo>
                  <a:pt x="711903" y="2658990"/>
                  <a:pt x="715500" y="2656112"/>
                  <a:pt x="717119" y="2653235"/>
                </a:cubicBezTo>
                <a:lnTo>
                  <a:pt x="702013" y="2647840"/>
                </a:lnTo>
                <a:close/>
                <a:moveTo>
                  <a:pt x="3254377" y="2647705"/>
                </a:moveTo>
                <a:cubicBezTo>
                  <a:pt x="3252578" y="2647705"/>
                  <a:pt x="3251140" y="2650628"/>
                  <a:pt x="3250061" y="2656472"/>
                </a:cubicBezTo>
                <a:lnTo>
                  <a:pt x="3250061" y="2660923"/>
                </a:lnTo>
                <a:lnTo>
                  <a:pt x="3252219" y="2660923"/>
                </a:lnTo>
                <a:cubicBezTo>
                  <a:pt x="3255186" y="2659664"/>
                  <a:pt x="3256670" y="2657102"/>
                  <a:pt x="3256670" y="2653235"/>
                </a:cubicBezTo>
                <a:lnTo>
                  <a:pt x="3255456" y="2647705"/>
                </a:lnTo>
                <a:close/>
                <a:moveTo>
                  <a:pt x="6189774" y="2647166"/>
                </a:moveTo>
                <a:lnTo>
                  <a:pt x="6189774" y="2651482"/>
                </a:lnTo>
                <a:lnTo>
                  <a:pt x="6193011" y="2651482"/>
                </a:lnTo>
                <a:lnTo>
                  <a:pt x="6193011" y="2649324"/>
                </a:lnTo>
                <a:lnTo>
                  <a:pt x="6190853" y="2647166"/>
                </a:lnTo>
                <a:close/>
                <a:moveTo>
                  <a:pt x="5587704" y="2643659"/>
                </a:moveTo>
                <a:lnTo>
                  <a:pt x="5585681" y="2646896"/>
                </a:lnTo>
                <a:lnTo>
                  <a:pt x="5585681" y="2647975"/>
                </a:lnTo>
                <a:lnTo>
                  <a:pt x="5587704" y="2649998"/>
                </a:lnTo>
                <a:lnTo>
                  <a:pt x="5589862" y="2646896"/>
                </a:lnTo>
                <a:lnTo>
                  <a:pt x="5589862" y="2645817"/>
                </a:lnTo>
                <a:close/>
                <a:moveTo>
                  <a:pt x="712803" y="2643524"/>
                </a:moveTo>
                <a:lnTo>
                  <a:pt x="712803" y="2645682"/>
                </a:lnTo>
                <a:lnTo>
                  <a:pt x="716041" y="2645682"/>
                </a:lnTo>
                <a:lnTo>
                  <a:pt x="716041" y="2643524"/>
                </a:lnTo>
                <a:close/>
                <a:moveTo>
                  <a:pt x="8100955" y="2643389"/>
                </a:moveTo>
                <a:lnTo>
                  <a:pt x="8100955" y="2645547"/>
                </a:lnTo>
                <a:lnTo>
                  <a:pt x="8102034" y="2645547"/>
                </a:lnTo>
                <a:lnTo>
                  <a:pt x="8102034" y="2643389"/>
                </a:lnTo>
                <a:close/>
                <a:moveTo>
                  <a:pt x="1573686" y="2642715"/>
                </a:moveTo>
                <a:lnTo>
                  <a:pt x="1573686" y="2643794"/>
                </a:lnTo>
                <a:lnTo>
                  <a:pt x="1579217" y="2643794"/>
                </a:lnTo>
                <a:lnTo>
                  <a:pt x="1579217" y="2642715"/>
                </a:lnTo>
                <a:close/>
                <a:moveTo>
                  <a:pt x="1585690" y="2641636"/>
                </a:moveTo>
                <a:cubicBezTo>
                  <a:pt x="1582093" y="2642535"/>
                  <a:pt x="1580295" y="2643614"/>
                  <a:pt x="1580295" y="2644873"/>
                </a:cubicBezTo>
                <a:lnTo>
                  <a:pt x="1584611" y="2649189"/>
                </a:lnTo>
                <a:lnTo>
                  <a:pt x="1585690" y="2649189"/>
                </a:lnTo>
                <a:cubicBezTo>
                  <a:pt x="1586770" y="2649189"/>
                  <a:pt x="1587848" y="2647750"/>
                  <a:pt x="1588928" y="2644873"/>
                </a:cubicBezTo>
                <a:lnTo>
                  <a:pt x="1591086" y="2644873"/>
                </a:lnTo>
                <a:lnTo>
                  <a:pt x="1591086" y="2643794"/>
                </a:lnTo>
                <a:cubicBezTo>
                  <a:pt x="1587489" y="2643794"/>
                  <a:pt x="1585690" y="2643075"/>
                  <a:pt x="1585690" y="2641636"/>
                </a:cubicBezTo>
                <a:close/>
                <a:moveTo>
                  <a:pt x="7115127" y="2640766"/>
                </a:moveTo>
                <a:lnTo>
                  <a:pt x="7115127" y="2644003"/>
                </a:lnTo>
                <a:lnTo>
                  <a:pt x="7116206" y="2644003"/>
                </a:lnTo>
                <a:lnTo>
                  <a:pt x="7116206" y="2640766"/>
                </a:lnTo>
                <a:close/>
                <a:moveTo>
                  <a:pt x="5735393" y="2640557"/>
                </a:moveTo>
                <a:lnTo>
                  <a:pt x="5735393" y="2641501"/>
                </a:lnTo>
                <a:lnTo>
                  <a:pt x="5740653" y="2641501"/>
                </a:lnTo>
                <a:lnTo>
                  <a:pt x="5740653" y="2640557"/>
                </a:lnTo>
                <a:close/>
                <a:moveTo>
                  <a:pt x="3243452" y="2640017"/>
                </a:moveTo>
                <a:cubicBezTo>
                  <a:pt x="3242103" y="2640017"/>
                  <a:pt x="3240979" y="2641861"/>
                  <a:pt x="3240080" y="2645547"/>
                </a:cubicBezTo>
                <a:lnTo>
                  <a:pt x="3243452" y="2645547"/>
                </a:lnTo>
                <a:lnTo>
                  <a:pt x="3245610" y="2643254"/>
                </a:lnTo>
                <a:lnTo>
                  <a:pt x="3245610" y="2640017"/>
                </a:lnTo>
                <a:close/>
                <a:moveTo>
                  <a:pt x="1599852" y="2639478"/>
                </a:moveTo>
                <a:lnTo>
                  <a:pt x="1597694" y="2641636"/>
                </a:lnTo>
                <a:lnTo>
                  <a:pt x="1599852" y="2641636"/>
                </a:lnTo>
                <a:close/>
                <a:moveTo>
                  <a:pt x="4128882" y="2639208"/>
                </a:moveTo>
                <a:lnTo>
                  <a:pt x="4126724" y="2642445"/>
                </a:lnTo>
                <a:lnTo>
                  <a:pt x="4126724" y="2644603"/>
                </a:lnTo>
                <a:lnTo>
                  <a:pt x="4132119" y="2645682"/>
                </a:lnTo>
                <a:lnTo>
                  <a:pt x="4135356" y="2642445"/>
                </a:lnTo>
                <a:lnTo>
                  <a:pt x="4135356" y="2641366"/>
                </a:lnTo>
                <a:close/>
                <a:moveTo>
                  <a:pt x="1594323" y="2638399"/>
                </a:moveTo>
                <a:lnTo>
                  <a:pt x="1593244" y="2639478"/>
                </a:lnTo>
                <a:lnTo>
                  <a:pt x="1593244" y="2640557"/>
                </a:lnTo>
                <a:lnTo>
                  <a:pt x="1596616" y="2640557"/>
                </a:lnTo>
                <a:close/>
                <a:moveTo>
                  <a:pt x="1582454" y="2638399"/>
                </a:moveTo>
                <a:lnTo>
                  <a:pt x="1580295" y="2640557"/>
                </a:lnTo>
                <a:lnTo>
                  <a:pt x="1583532" y="2640557"/>
                </a:lnTo>
                <a:lnTo>
                  <a:pt x="1583532" y="2638399"/>
                </a:lnTo>
                <a:close/>
                <a:moveTo>
                  <a:pt x="696618" y="2638129"/>
                </a:moveTo>
                <a:lnTo>
                  <a:pt x="695539" y="2639208"/>
                </a:lnTo>
                <a:lnTo>
                  <a:pt x="695539" y="2640287"/>
                </a:lnTo>
                <a:cubicBezTo>
                  <a:pt x="695539" y="2641546"/>
                  <a:pt x="697337" y="2642625"/>
                  <a:pt x="700934" y="2643524"/>
                </a:cubicBezTo>
                <a:lnTo>
                  <a:pt x="704171" y="2639208"/>
                </a:lnTo>
                <a:close/>
                <a:moveTo>
                  <a:pt x="642802" y="2638129"/>
                </a:moveTo>
                <a:lnTo>
                  <a:pt x="640644" y="2640287"/>
                </a:lnTo>
                <a:lnTo>
                  <a:pt x="640644" y="2641366"/>
                </a:lnTo>
                <a:lnTo>
                  <a:pt x="641723" y="2642445"/>
                </a:lnTo>
                <a:lnTo>
                  <a:pt x="641723" y="2643524"/>
                </a:lnTo>
                <a:lnTo>
                  <a:pt x="644960" y="2642445"/>
                </a:lnTo>
                <a:lnTo>
                  <a:pt x="644960" y="2638129"/>
                </a:lnTo>
                <a:close/>
                <a:moveTo>
                  <a:pt x="3061640" y="2637725"/>
                </a:moveTo>
                <a:cubicBezTo>
                  <a:pt x="3062359" y="2642130"/>
                  <a:pt x="3063438" y="2644333"/>
                  <a:pt x="3064877" y="2644333"/>
                </a:cubicBezTo>
                <a:lnTo>
                  <a:pt x="3068249" y="2641096"/>
                </a:lnTo>
                <a:lnTo>
                  <a:pt x="3067035" y="2637725"/>
                </a:lnTo>
                <a:close/>
                <a:moveTo>
                  <a:pt x="5756568" y="2636241"/>
                </a:moveTo>
                <a:lnTo>
                  <a:pt x="5750229" y="2642580"/>
                </a:lnTo>
                <a:lnTo>
                  <a:pt x="5751308" y="2642580"/>
                </a:lnTo>
                <a:lnTo>
                  <a:pt x="5756568" y="2646896"/>
                </a:lnTo>
                <a:lnTo>
                  <a:pt x="5761828" y="2646896"/>
                </a:lnTo>
                <a:cubicBezTo>
                  <a:pt x="5763986" y="2646896"/>
                  <a:pt x="5765065" y="2645457"/>
                  <a:pt x="5765065" y="2642580"/>
                </a:cubicBezTo>
                <a:cubicBezTo>
                  <a:pt x="5763627" y="2638354"/>
                  <a:pt x="5760794" y="2636241"/>
                  <a:pt x="5756568" y="2636241"/>
                </a:cubicBezTo>
                <a:close/>
                <a:moveTo>
                  <a:pt x="5744834" y="2636241"/>
                </a:moveTo>
                <a:lnTo>
                  <a:pt x="5742811" y="2638399"/>
                </a:lnTo>
                <a:lnTo>
                  <a:pt x="5745913" y="2638399"/>
                </a:lnTo>
                <a:lnTo>
                  <a:pt x="5745913" y="2636241"/>
                </a:lnTo>
                <a:close/>
                <a:moveTo>
                  <a:pt x="5705585" y="2636241"/>
                </a:moveTo>
                <a:lnTo>
                  <a:pt x="5705585" y="2637320"/>
                </a:lnTo>
                <a:lnTo>
                  <a:pt x="5707743" y="2637320"/>
                </a:lnTo>
                <a:lnTo>
                  <a:pt x="5707743" y="2636241"/>
                </a:lnTo>
                <a:close/>
                <a:moveTo>
                  <a:pt x="8746320" y="2633948"/>
                </a:moveTo>
                <a:lnTo>
                  <a:pt x="8744162" y="2636106"/>
                </a:lnTo>
                <a:cubicBezTo>
                  <a:pt x="8747040" y="2636286"/>
                  <a:pt x="8748478" y="2637725"/>
                  <a:pt x="8748478" y="2640422"/>
                </a:cubicBezTo>
                <a:lnTo>
                  <a:pt x="8754953" y="2636106"/>
                </a:lnTo>
                <a:lnTo>
                  <a:pt x="8756032" y="2636106"/>
                </a:lnTo>
                <a:cubicBezTo>
                  <a:pt x="8757470" y="2636106"/>
                  <a:pt x="8758190" y="2637904"/>
                  <a:pt x="8758190" y="2641501"/>
                </a:cubicBezTo>
                <a:lnTo>
                  <a:pt x="8762506" y="2642580"/>
                </a:lnTo>
                <a:lnTo>
                  <a:pt x="8760348" y="2636106"/>
                </a:lnTo>
                <a:cubicBezTo>
                  <a:pt x="8756751" y="2636106"/>
                  <a:pt x="8754953" y="2635387"/>
                  <a:pt x="8754953" y="2633948"/>
                </a:cubicBezTo>
                <a:lnTo>
                  <a:pt x="8746320" y="2636106"/>
                </a:lnTo>
                <a:close/>
                <a:moveTo>
                  <a:pt x="3058268" y="2633408"/>
                </a:moveTo>
                <a:lnTo>
                  <a:pt x="3057189" y="2634487"/>
                </a:lnTo>
                <a:lnTo>
                  <a:pt x="3057189" y="2638803"/>
                </a:lnTo>
                <a:lnTo>
                  <a:pt x="3058268" y="2638803"/>
                </a:lnTo>
                <a:lnTo>
                  <a:pt x="3060426" y="2634487"/>
                </a:lnTo>
                <a:lnTo>
                  <a:pt x="3059347" y="2633408"/>
                </a:lnTo>
                <a:close/>
                <a:moveTo>
                  <a:pt x="1148033" y="2633408"/>
                </a:moveTo>
                <a:lnTo>
                  <a:pt x="1148033" y="2636780"/>
                </a:lnTo>
                <a:lnTo>
                  <a:pt x="1150191" y="2636780"/>
                </a:lnTo>
                <a:lnTo>
                  <a:pt x="1152484" y="2634487"/>
                </a:lnTo>
                <a:close/>
                <a:moveTo>
                  <a:pt x="3068249" y="2630037"/>
                </a:moveTo>
                <a:lnTo>
                  <a:pt x="3065956" y="2636645"/>
                </a:lnTo>
                <a:lnTo>
                  <a:pt x="3068249" y="2636645"/>
                </a:lnTo>
                <a:lnTo>
                  <a:pt x="3069328" y="2631115"/>
                </a:lnTo>
                <a:lnTo>
                  <a:pt x="3069328" y="2630037"/>
                </a:lnTo>
                <a:close/>
                <a:moveTo>
                  <a:pt x="675038" y="2629497"/>
                </a:moveTo>
                <a:lnTo>
                  <a:pt x="672880" y="2643524"/>
                </a:lnTo>
                <a:lnTo>
                  <a:pt x="673959" y="2644603"/>
                </a:lnTo>
                <a:lnTo>
                  <a:pt x="676117" y="2644603"/>
                </a:lnTo>
                <a:cubicBezTo>
                  <a:pt x="677196" y="2639568"/>
                  <a:pt x="678634" y="2637050"/>
                  <a:pt x="680433" y="2637050"/>
                </a:cubicBezTo>
                <a:lnTo>
                  <a:pt x="681512" y="2637050"/>
                </a:lnTo>
                <a:lnTo>
                  <a:pt x="684749" y="2639208"/>
                </a:lnTo>
                <a:lnTo>
                  <a:pt x="687986" y="2635971"/>
                </a:lnTo>
                <a:lnTo>
                  <a:pt x="687986" y="2634892"/>
                </a:lnTo>
                <a:cubicBezTo>
                  <a:pt x="687986" y="2632015"/>
                  <a:pt x="683670" y="2630216"/>
                  <a:pt x="675038" y="2629497"/>
                </a:cubicBezTo>
                <a:close/>
                <a:moveTo>
                  <a:pt x="8085849" y="2629362"/>
                </a:moveTo>
                <a:lnTo>
                  <a:pt x="8085849" y="2631520"/>
                </a:lnTo>
                <a:lnTo>
                  <a:pt x="8088007" y="2631520"/>
                </a:lnTo>
                <a:lnTo>
                  <a:pt x="8088007" y="2629362"/>
                </a:lnTo>
                <a:close/>
                <a:moveTo>
                  <a:pt x="7754609" y="2627609"/>
                </a:moveTo>
                <a:lnTo>
                  <a:pt x="7754609" y="2628688"/>
                </a:lnTo>
                <a:lnTo>
                  <a:pt x="7753530" y="2631925"/>
                </a:lnTo>
                <a:lnTo>
                  <a:pt x="7754609" y="2637455"/>
                </a:lnTo>
                <a:lnTo>
                  <a:pt x="7757846" y="2637455"/>
                </a:lnTo>
                <a:lnTo>
                  <a:pt x="7760004" y="2635296"/>
                </a:lnTo>
                <a:lnTo>
                  <a:pt x="7760004" y="2630846"/>
                </a:lnTo>
                <a:cubicBezTo>
                  <a:pt x="7760004" y="2629227"/>
                  <a:pt x="7758206" y="2628148"/>
                  <a:pt x="7754609" y="2627609"/>
                </a:cubicBezTo>
                <a:close/>
                <a:moveTo>
                  <a:pt x="7744763" y="2626530"/>
                </a:moveTo>
                <a:lnTo>
                  <a:pt x="7744763" y="2627609"/>
                </a:lnTo>
                <a:lnTo>
                  <a:pt x="7746921" y="2627609"/>
                </a:lnTo>
                <a:lnTo>
                  <a:pt x="7746921" y="2626530"/>
                </a:lnTo>
                <a:close/>
                <a:moveTo>
                  <a:pt x="3173991" y="2625585"/>
                </a:moveTo>
                <a:lnTo>
                  <a:pt x="3173991" y="2626799"/>
                </a:lnTo>
                <a:lnTo>
                  <a:pt x="3176149" y="2626799"/>
                </a:lnTo>
                <a:lnTo>
                  <a:pt x="3176149" y="2625585"/>
                </a:lnTo>
                <a:close/>
                <a:moveTo>
                  <a:pt x="7762162" y="2625451"/>
                </a:moveTo>
                <a:lnTo>
                  <a:pt x="7763376" y="2626530"/>
                </a:lnTo>
                <a:lnTo>
                  <a:pt x="7763376" y="2627609"/>
                </a:lnTo>
                <a:lnTo>
                  <a:pt x="7766613" y="2626530"/>
                </a:lnTo>
                <a:lnTo>
                  <a:pt x="7766613" y="2625451"/>
                </a:lnTo>
                <a:close/>
                <a:moveTo>
                  <a:pt x="8280205" y="2625181"/>
                </a:moveTo>
                <a:lnTo>
                  <a:pt x="8274945" y="2631520"/>
                </a:lnTo>
                <a:lnTo>
                  <a:pt x="8274945" y="2632599"/>
                </a:lnTo>
                <a:lnTo>
                  <a:pt x="8278047" y="2632599"/>
                </a:lnTo>
                <a:cubicBezTo>
                  <a:pt x="8280205" y="2631880"/>
                  <a:pt x="8281284" y="2629767"/>
                  <a:pt x="8281284" y="2626260"/>
                </a:cubicBezTo>
                <a:lnTo>
                  <a:pt x="8281284" y="2625181"/>
                </a:lnTo>
                <a:close/>
                <a:moveTo>
                  <a:pt x="667620" y="2625181"/>
                </a:moveTo>
                <a:lnTo>
                  <a:pt x="665461" y="2627339"/>
                </a:lnTo>
                <a:lnTo>
                  <a:pt x="665461" y="2628418"/>
                </a:lnTo>
                <a:lnTo>
                  <a:pt x="669778" y="2628418"/>
                </a:lnTo>
                <a:lnTo>
                  <a:pt x="669778" y="2627339"/>
                </a:lnTo>
                <a:close/>
                <a:moveTo>
                  <a:pt x="4127803" y="2625046"/>
                </a:moveTo>
                <a:lnTo>
                  <a:pt x="4124431" y="2633678"/>
                </a:lnTo>
                <a:lnTo>
                  <a:pt x="4125645" y="2633678"/>
                </a:lnTo>
                <a:cubicBezTo>
                  <a:pt x="4129961" y="2632959"/>
                  <a:pt x="4132119" y="2631880"/>
                  <a:pt x="4132119" y="2630441"/>
                </a:cubicBezTo>
                <a:lnTo>
                  <a:pt x="4131040" y="2625046"/>
                </a:lnTo>
                <a:close/>
                <a:moveTo>
                  <a:pt x="5595257" y="2624641"/>
                </a:moveTo>
                <a:lnTo>
                  <a:pt x="5593099" y="2626664"/>
                </a:lnTo>
                <a:lnTo>
                  <a:pt x="5596201" y="2628822"/>
                </a:lnTo>
                <a:lnTo>
                  <a:pt x="5597280" y="2627743"/>
                </a:lnTo>
                <a:lnTo>
                  <a:pt x="5597280" y="2626664"/>
                </a:lnTo>
                <a:close/>
                <a:moveTo>
                  <a:pt x="7750293" y="2624372"/>
                </a:moveTo>
                <a:lnTo>
                  <a:pt x="7750293" y="2625451"/>
                </a:lnTo>
                <a:lnTo>
                  <a:pt x="7753530" y="2625451"/>
                </a:lnTo>
                <a:lnTo>
                  <a:pt x="7753530" y="2624372"/>
                </a:lnTo>
                <a:close/>
                <a:moveTo>
                  <a:pt x="1583532" y="2622348"/>
                </a:moveTo>
                <a:lnTo>
                  <a:pt x="1580295" y="2627743"/>
                </a:lnTo>
                <a:lnTo>
                  <a:pt x="1580295" y="2630980"/>
                </a:lnTo>
                <a:lnTo>
                  <a:pt x="1582454" y="2630980"/>
                </a:lnTo>
                <a:lnTo>
                  <a:pt x="1587848" y="2626664"/>
                </a:lnTo>
                <a:lnTo>
                  <a:pt x="1587848" y="2622348"/>
                </a:lnTo>
                <a:close/>
                <a:moveTo>
                  <a:pt x="7773087" y="2622214"/>
                </a:moveTo>
                <a:lnTo>
                  <a:pt x="7773087" y="2623293"/>
                </a:lnTo>
                <a:lnTo>
                  <a:pt x="7775245" y="2623293"/>
                </a:lnTo>
                <a:lnTo>
                  <a:pt x="7775245" y="2622214"/>
                </a:lnTo>
                <a:close/>
                <a:moveTo>
                  <a:pt x="3074858" y="2621269"/>
                </a:moveTo>
                <a:lnTo>
                  <a:pt x="3073644" y="2622349"/>
                </a:lnTo>
                <a:lnTo>
                  <a:pt x="3073644" y="2624507"/>
                </a:lnTo>
                <a:lnTo>
                  <a:pt x="3074858" y="2624507"/>
                </a:lnTo>
                <a:lnTo>
                  <a:pt x="3077016" y="2622349"/>
                </a:lnTo>
                <a:lnTo>
                  <a:pt x="3077016" y="2621269"/>
                </a:lnTo>
                <a:close/>
                <a:moveTo>
                  <a:pt x="1597694" y="2620190"/>
                </a:moveTo>
                <a:lnTo>
                  <a:pt x="1597694" y="2621269"/>
                </a:lnTo>
                <a:lnTo>
                  <a:pt x="1599852" y="2621269"/>
                </a:lnTo>
                <a:lnTo>
                  <a:pt x="1599852" y="2620190"/>
                </a:lnTo>
                <a:close/>
                <a:moveTo>
                  <a:pt x="7769850" y="2620056"/>
                </a:moveTo>
                <a:lnTo>
                  <a:pt x="7769850" y="2622214"/>
                </a:lnTo>
                <a:lnTo>
                  <a:pt x="7772008" y="2622214"/>
                </a:lnTo>
                <a:lnTo>
                  <a:pt x="7772008" y="2620056"/>
                </a:lnTo>
                <a:close/>
                <a:moveTo>
                  <a:pt x="7757846" y="2620056"/>
                </a:moveTo>
                <a:lnTo>
                  <a:pt x="7757846" y="2621135"/>
                </a:lnTo>
                <a:lnTo>
                  <a:pt x="7760004" y="2621135"/>
                </a:lnTo>
                <a:lnTo>
                  <a:pt x="7760004" y="2620056"/>
                </a:lnTo>
                <a:close/>
                <a:moveTo>
                  <a:pt x="5117407" y="2620056"/>
                </a:moveTo>
                <a:lnTo>
                  <a:pt x="5117407" y="2623293"/>
                </a:lnTo>
                <a:lnTo>
                  <a:pt x="5120644" y="2623293"/>
                </a:lnTo>
                <a:lnTo>
                  <a:pt x="5120644" y="2622214"/>
                </a:lnTo>
                <a:lnTo>
                  <a:pt x="5118486" y="2620056"/>
                </a:lnTo>
                <a:close/>
                <a:moveTo>
                  <a:pt x="1729063" y="2618032"/>
                </a:moveTo>
                <a:lnTo>
                  <a:pt x="1729063" y="2619111"/>
                </a:lnTo>
                <a:lnTo>
                  <a:pt x="1732300" y="2619111"/>
                </a:lnTo>
                <a:lnTo>
                  <a:pt x="1732300" y="2618032"/>
                </a:lnTo>
                <a:close/>
                <a:moveTo>
                  <a:pt x="5073438" y="2617898"/>
                </a:moveTo>
                <a:lnTo>
                  <a:pt x="5073438" y="2618977"/>
                </a:lnTo>
                <a:lnTo>
                  <a:pt x="5077619" y="2618977"/>
                </a:lnTo>
                <a:lnTo>
                  <a:pt x="5077619" y="2617898"/>
                </a:lnTo>
                <a:close/>
                <a:moveTo>
                  <a:pt x="3263279" y="2617898"/>
                </a:moveTo>
                <a:lnTo>
                  <a:pt x="3263279" y="2618977"/>
                </a:lnTo>
                <a:lnTo>
                  <a:pt x="3267595" y="2618977"/>
                </a:lnTo>
                <a:lnTo>
                  <a:pt x="3267595" y="2617898"/>
                </a:lnTo>
                <a:close/>
                <a:moveTo>
                  <a:pt x="651434" y="2617628"/>
                </a:moveTo>
                <a:lnTo>
                  <a:pt x="654671" y="2620865"/>
                </a:lnTo>
                <a:lnTo>
                  <a:pt x="654671" y="2619786"/>
                </a:lnTo>
                <a:lnTo>
                  <a:pt x="652514" y="2617628"/>
                </a:lnTo>
                <a:close/>
                <a:moveTo>
                  <a:pt x="5598359" y="2616144"/>
                </a:moveTo>
                <a:lnTo>
                  <a:pt x="5598359" y="2618167"/>
                </a:lnTo>
                <a:lnTo>
                  <a:pt x="5599438" y="2618167"/>
                </a:lnTo>
                <a:lnTo>
                  <a:pt x="5599438" y="2616144"/>
                </a:lnTo>
                <a:close/>
                <a:moveTo>
                  <a:pt x="1585690" y="2615874"/>
                </a:moveTo>
                <a:lnTo>
                  <a:pt x="1585690" y="2619111"/>
                </a:lnTo>
                <a:lnTo>
                  <a:pt x="1592165" y="2619111"/>
                </a:lnTo>
                <a:lnTo>
                  <a:pt x="1592165" y="2616953"/>
                </a:lnTo>
                <a:lnTo>
                  <a:pt x="1591086" y="2618032"/>
                </a:lnTo>
                <a:lnTo>
                  <a:pt x="1590007" y="2618032"/>
                </a:lnTo>
                <a:close/>
                <a:moveTo>
                  <a:pt x="3252219" y="2615740"/>
                </a:moveTo>
                <a:lnTo>
                  <a:pt x="3251140" y="2616819"/>
                </a:lnTo>
                <a:lnTo>
                  <a:pt x="3251140" y="2617898"/>
                </a:lnTo>
                <a:lnTo>
                  <a:pt x="3253298" y="2620191"/>
                </a:lnTo>
                <a:lnTo>
                  <a:pt x="3254377" y="2620191"/>
                </a:lnTo>
                <a:lnTo>
                  <a:pt x="3254377" y="2617898"/>
                </a:lnTo>
                <a:close/>
                <a:moveTo>
                  <a:pt x="1593244" y="2614930"/>
                </a:moveTo>
                <a:lnTo>
                  <a:pt x="1593244" y="2616953"/>
                </a:lnTo>
                <a:lnTo>
                  <a:pt x="1595536" y="2616953"/>
                </a:lnTo>
                <a:close/>
                <a:moveTo>
                  <a:pt x="1566134" y="2614930"/>
                </a:moveTo>
                <a:lnTo>
                  <a:pt x="1566134" y="2615874"/>
                </a:lnTo>
                <a:lnTo>
                  <a:pt x="1568292" y="2615874"/>
                </a:lnTo>
                <a:lnTo>
                  <a:pt x="1568292" y="2614930"/>
                </a:lnTo>
                <a:close/>
                <a:moveTo>
                  <a:pt x="650355" y="2614391"/>
                </a:moveTo>
                <a:lnTo>
                  <a:pt x="650355" y="2616549"/>
                </a:lnTo>
                <a:lnTo>
                  <a:pt x="652514" y="2614391"/>
                </a:lnTo>
                <a:close/>
                <a:moveTo>
                  <a:pt x="2722041" y="2614242"/>
                </a:moveTo>
                <a:lnTo>
                  <a:pt x="2722041" y="2615321"/>
                </a:lnTo>
                <a:cubicBezTo>
                  <a:pt x="2724917" y="2618378"/>
                  <a:pt x="2726356" y="2621255"/>
                  <a:pt x="2726356" y="2623953"/>
                </a:cubicBezTo>
                <a:cubicBezTo>
                  <a:pt x="2723299" y="2625572"/>
                  <a:pt x="2721500" y="2627370"/>
                  <a:pt x="2720961" y="2629348"/>
                </a:cubicBezTo>
                <a:lnTo>
                  <a:pt x="2724199" y="2631506"/>
                </a:lnTo>
                <a:lnTo>
                  <a:pt x="2725278" y="2630427"/>
                </a:lnTo>
                <a:cubicBezTo>
                  <a:pt x="2727255" y="2626471"/>
                  <a:pt x="2729413" y="2624313"/>
                  <a:pt x="2731752" y="2623953"/>
                </a:cubicBezTo>
                <a:lnTo>
                  <a:pt x="2731752" y="2619637"/>
                </a:lnTo>
                <a:cubicBezTo>
                  <a:pt x="2727435" y="2619637"/>
                  <a:pt x="2725278" y="2617839"/>
                  <a:pt x="2725278" y="2614242"/>
                </a:cubicBezTo>
                <a:close/>
                <a:moveTo>
                  <a:pt x="1573686" y="2613851"/>
                </a:moveTo>
                <a:lnTo>
                  <a:pt x="1569371" y="2614930"/>
                </a:lnTo>
                <a:lnTo>
                  <a:pt x="1569371" y="2615874"/>
                </a:lnTo>
                <a:lnTo>
                  <a:pt x="1579217" y="2616953"/>
                </a:lnTo>
                <a:lnTo>
                  <a:pt x="1579217" y="2614930"/>
                </a:lnTo>
                <a:close/>
                <a:moveTo>
                  <a:pt x="3065956" y="2613582"/>
                </a:moveTo>
                <a:lnTo>
                  <a:pt x="3063798" y="2615740"/>
                </a:lnTo>
                <a:lnTo>
                  <a:pt x="3065956" y="2615740"/>
                </a:lnTo>
                <a:close/>
                <a:moveTo>
                  <a:pt x="656829" y="2613312"/>
                </a:moveTo>
                <a:lnTo>
                  <a:pt x="656829" y="2615470"/>
                </a:lnTo>
                <a:lnTo>
                  <a:pt x="660066" y="2616549"/>
                </a:lnTo>
                <a:lnTo>
                  <a:pt x="661145" y="2615470"/>
                </a:lnTo>
                <a:lnTo>
                  <a:pt x="661145" y="2614391"/>
                </a:lnTo>
                <a:lnTo>
                  <a:pt x="660066" y="2613312"/>
                </a:lnTo>
                <a:close/>
                <a:moveTo>
                  <a:pt x="5755489" y="2612907"/>
                </a:moveTo>
                <a:cubicBezTo>
                  <a:pt x="5753871" y="2614346"/>
                  <a:pt x="5751398" y="2615065"/>
                  <a:pt x="5748071" y="2615065"/>
                </a:cubicBezTo>
                <a:lnTo>
                  <a:pt x="5748071" y="2616144"/>
                </a:lnTo>
                <a:cubicBezTo>
                  <a:pt x="5748071" y="2617313"/>
                  <a:pt x="5749824" y="2618347"/>
                  <a:pt x="5753331" y="2619246"/>
                </a:cubicBezTo>
                <a:lnTo>
                  <a:pt x="5753331" y="2621404"/>
                </a:lnTo>
                <a:lnTo>
                  <a:pt x="5756568" y="2621404"/>
                </a:lnTo>
                <a:lnTo>
                  <a:pt x="5760749" y="2619246"/>
                </a:lnTo>
                <a:close/>
                <a:moveTo>
                  <a:pt x="3061640" y="2612368"/>
                </a:moveTo>
                <a:lnTo>
                  <a:pt x="3060426" y="2628957"/>
                </a:lnTo>
                <a:lnTo>
                  <a:pt x="3061640" y="2632195"/>
                </a:lnTo>
                <a:lnTo>
                  <a:pt x="3062719" y="2632195"/>
                </a:lnTo>
                <a:lnTo>
                  <a:pt x="3062719" y="2631115"/>
                </a:lnTo>
                <a:lnTo>
                  <a:pt x="3061640" y="2627879"/>
                </a:lnTo>
                <a:lnTo>
                  <a:pt x="3063798" y="2620191"/>
                </a:lnTo>
                <a:lnTo>
                  <a:pt x="3062719" y="2612368"/>
                </a:lnTo>
                <a:close/>
                <a:moveTo>
                  <a:pt x="630933" y="2612233"/>
                </a:moveTo>
                <a:lnTo>
                  <a:pt x="628775" y="2614391"/>
                </a:lnTo>
                <a:cubicBezTo>
                  <a:pt x="630574" y="2620865"/>
                  <a:pt x="632012" y="2624102"/>
                  <a:pt x="633091" y="2624102"/>
                </a:cubicBezTo>
                <a:lnTo>
                  <a:pt x="634170" y="2624102"/>
                </a:lnTo>
                <a:lnTo>
                  <a:pt x="636328" y="2621944"/>
                </a:lnTo>
                <a:lnTo>
                  <a:pt x="636328" y="2615470"/>
                </a:lnTo>
                <a:cubicBezTo>
                  <a:pt x="636328" y="2613851"/>
                  <a:pt x="634530" y="2612772"/>
                  <a:pt x="630933" y="2612233"/>
                </a:cubicBezTo>
                <a:close/>
                <a:moveTo>
                  <a:pt x="4064951" y="2612098"/>
                </a:moveTo>
                <a:cubicBezTo>
                  <a:pt x="4062073" y="2613536"/>
                  <a:pt x="4060635" y="2615694"/>
                  <a:pt x="4060635" y="2618572"/>
                </a:cubicBezTo>
                <a:lnTo>
                  <a:pt x="4061714" y="2618572"/>
                </a:lnTo>
                <a:lnTo>
                  <a:pt x="4067109" y="2613177"/>
                </a:lnTo>
                <a:lnTo>
                  <a:pt x="4067109" y="2612098"/>
                </a:lnTo>
                <a:close/>
                <a:moveTo>
                  <a:pt x="1582454" y="2611693"/>
                </a:moveTo>
                <a:lnTo>
                  <a:pt x="1580295" y="2613851"/>
                </a:lnTo>
                <a:lnTo>
                  <a:pt x="1580295" y="2614930"/>
                </a:lnTo>
                <a:lnTo>
                  <a:pt x="1583532" y="2613851"/>
                </a:lnTo>
                <a:lnTo>
                  <a:pt x="1583532" y="2611693"/>
                </a:lnTo>
                <a:close/>
                <a:moveTo>
                  <a:pt x="5080856" y="2611424"/>
                </a:moveTo>
                <a:lnTo>
                  <a:pt x="5080856" y="2613582"/>
                </a:lnTo>
                <a:lnTo>
                  <a:pt x="5081935" y="2613582"/>
                </a:lnTo>
                <a:lnTo>
                  <a:pt x="5081935" y="2611424"/>
                </a:lnTo>
                <a:close/>
                <a:moveTo>
                  <a:pt x="4150462" y="2609940"/>
                </a:moveTo>
                <a:lnTo>
                  <a:pt x="4148304" y="2612098"/>
                </a:lnTo>
                <a:lnTo>
                  <a:pt x="4150462" y="2612098"/>
                </a:lnTo>
                <a:close/>
                <a:moveTo>
                  <a:pt x="2076219" y="2609805"/>
                </a:moveTo>
                <a:cubicBezTo>
                  <a:pt x="2074420" y="2609805"/>
                  <a:pt x="2072982" y="2612682"/>
                  <a:pt x="2071904" y="2618437"/>
                </a:cubicBezTo>
                <a:cubicBezTo>
                  <a:pt x="2071904" y="2621315"/>
                  <a:pt x="2073341" y="2623473"/>
                  <a:pt x="2076219" y="2624911"/>
                </a:cubicBezTo>
                <a:cubicBezTo>
                  <a:pt x="2077658" y="2624911"/>
                  <a:pt x="2078376" y="2623832"/>
                  <a:pt x="2078376" y="2621674"/>
                </a:cubicBezTo>
                <a:lnTo>
                  <a:pt x="2077298" y="2617358"/>
                </a:lnTo>
                <a:lnTo>
                  <a:pt x="2079456" y="2610884"/>
                </a:lnTo>
                <a:lnTo>
                  <a:pt x="2078376" y="2609805"/>
                </a:lnTo>
                <a:close/>
                <a:moveTo>
                  <a:pt x="6147154" y="2609535"/>
                </a:moveTo>
                <a:lnTo>
                  <a:pt x="6147154" y="2611693"/>
                </a:lnTo>
                <a:lnTo>
                  <a:pt x="6148233" y="2611693"/>
                </a:lnTo>
                <a:lnTo>
                  <a:pt x="6148233" y="2609535"/>
                </a:lnTo>
                <a:close/>
                <a:moveTo>
                  <a:pt x="8235156" y="2608996"/>
                </a:moveTo>
                <a:lnTo>
                  <a:pt x="8235156" y="2610075"/>
                </a:lnTo>
                <a:lnTo>
                  <a:pt x="8238393" y="2610075"/>
                </a:lnTo>
                <a:lnTo>
                  <a:pt x="8238393" y="2608996"/>
                </a:lnTo>
                <a:close/>
                <a:moveTo>
                  <a:pt x="8218027" y="2608996"/>
                </a:moveTo>
                <a:lnTo>
                  <a:pt x="8218027" y="2610075"/>
                </a:lnTo>
                <a:lnTo>
                  <a:pt x="8220050" y="2610075"/>
                </a:lnTo>
                <a:lnTo>
                  <a:pt x="8220050" y="2608996"/>
                </a:lnTo>
                <a:close/>
                <a:moveTo>
                  <a:pt x="8156794" y="2608996"/>
                </a:moveTo>
                <a:lnTo>
                  <a:pt x="8153557" y="2613312"/>
                </a:lnTo>
                <a:cubicBezTo>
                  <a:pt x="8153557" y="2615470"/>
                  <a:pt x="8155715" y="2617628"/>
                  <a:pt x="8160031" y="2619786"/>
                </a:cubicBezTo>
                <a:lnTo>
                  <a:pt x="8162054" y="2616549"/>
                </a:lnTo>
                <a:lnTo>
                  <a:pt x="8162054" y="2611154"/>
                </a:lnTo>
                <a:lnTo>
                  <a:pt x="8160031" y="2608996"/>
                </a:lnTo>
                <a:close/>
                <a:moveTo>
                  <a:pt x="4264162" y="2608861"/>
                </a:moveTo>
                <a:lnTo>
                  <a:pt x="4264162" y="2611019"/>
                </a:lnTo>
                <a:lnTo>
                  <a:pt x="4266320" y="2611019"/>
                </a:lnTo>
                <a:lnTo>
                  <a:pt x="4268478" y="2608861"/>
                </a:lnTo>
                <a:close/>
                <a:moveTo>
                  <a:pt x="3695676" y="2608456"/>
                </a:moveTo>
                <a:lnTo>
                  <a:pt x="3694597" y="2609535"/>
                </a:lnTo>
                <a:lnTo>
                  <a:pt x="3693518" y="2609535"/>
                </a:lnTo>
                <a:cubicBezTo>
                  <a:pt x="3694597" y="2612323"/>
                  <a:pt x="3696395" y="2614436"/>
                  <a:pt x="3698913" y="2615874"/>
                </a:cubicBezTo>
                <a:lnTo>
                  <a:pt x="3702015" y="2612637"/>
                </a:lnTo>
                <a:cubicBezTo>
                  <a:pt x="3700936" y="2609850"/>
                  <a:pt x="3699902" y="2608456"/>
                  <a:pt x="3698913" y="2608456"/>
                </a:cubicBezTo>
                <a:close/>
                <a:moveTo>
                  <a:pt x="1715981" y="2608456"/>
                </a:moveTo>
                <a:cubicBezTo>
                  <a:pt x="1714541" y="2608456"/>
                  <a:pt x="1713824" y="2609535"/>
                  <a:pt x="1713824" y="2611693"/>
                </a:cubicBezTo>
                <a:lnTo>
                  <a:pt x="1717060" y="2619111"/>
                </a:lnTo>
                <a:lnTo>
                  <a:pt x="1721510" y="2619111"/>
                </a:lnTo>
                <a:lnTo>
                  <a:pt x="1721510" y="2616953"/>
                </a:lnTo>
                <a:lnTo>
                  <a:pt x="1722591" y="2616953"/>
                </a:lnTo>
                <a:lnTo>
                  <a:pt x="1719218" y="2608456"/>
                </a:lnTo>
                <a:close/>
                <a:moveTo>
                  <a:pt x="5588783" y="2607647"/>
                </a:moveTo>
                <a:lnTo>
                  <a:pt x="5586760" y="2609670"/>
                </a:lnTo>
                <a:lnTo>
                  <a:pt x="5586760" y="2610749"/>
                </a:lnTo>
                <a:lnTo>
                  <a:pt x="5590941" y="2615065"/>
                </a:lnTo>
                <a:lnTo>
                  <a:pt x="5596201" y="2610749"/>
                </a:lnTo>
                <a:lnTo>
                  <a:pt x="5593099" y="2607647"/>
                </a:lnTo>
                <a:close/>
                <a:moveTo>
                  <a:pt x="2088089" y="2606568"/>
                </a:moveTo>
                <a:lnTo>
                  <a:pt x="2088089" y="2607647"/>
                </a:lnTo>
                <a:lnTo>
                  <a:pt x="2090247" y="2607647"/>
                </a:lnTo>
                <a:lnTo>
                  <a:pt x="2090247" y="2606568"/>
                </a:lnTo>
                <a:close/>
                <a:moveTo>
                  <a:pt x="2083773" y="2606568"/>
                </a:moveTo>
                <a:lnTo>
                  <a:pt x="2083773" y="2607647"/>
                </a:lnTo>
                <a:lnTo>
                  <a:pt x="2084852" y="2608726"/>
                </a:lnTo>
                <a:lnTo>
                  <a:pt x="2087010" y="2608726"/>
                </a:lnTo>
                <a:lnTo>
                  <a:pt x="2087010" y="2607647"/>
                </a:lnTo>
                <a:close/>
                <a:moveTo>
                  <a:pt x="5232321" y="2606163"/>
                </a:moveTo>
                <a:lnTo>
                  <a:pt x="5232321" y="2610345"/>
                </a:lnTo>
                <a:lnTo>
                  <a:pt x="5233400" y="2610345"/>
                </a:lnTo>
                <a:lnTo>
                  <a:pt x="5233400" y="2606163"/>
                </a:lnTo>
                <a:close/>
                <a:moveTo>
                  <a:pt x="8248104" y="2605759"/>
                </a:moveTo>
                <a:lnTo>
                  <a:pt x="8250128" y="2605759"/>
                </a:lnTo>
                <a:lnTo>
                  <a:pt x="8250128" y="2606838"/>
                </a:lnTo>
                <a:lnTo>
                  <a:pt x="8248104" y="2606838"/>
                </a:lnTo>
                <a:close/>
                <a:moveTo>
                  <a:pt x="1648678" y="2604680"/>
                </a:moveTo>
                <a:cubicBezTo>
                  <a:pt x="1642023" y="2606928"/>
                  <a:pt x="1635864" y="2608052"/>
                  <a:pt x="1630200" y="2608052"/>
                </a:cubicBezTo>
                <a:lnTo>
                  <a:pt x="1617252" y="2608052"/>
                </a:lnTo>
                <a:lnTo>
                  <a:pt x="1606327" y="2606973"/>
                </a:lnTo>
                <a:lnTo>
                  <a:pt x="1606327" y="2608052"/>
                </a:lnTo>
                <a:lnTo>
                  <a:pt x="1608485" y="2620730"/>
                </a:lnTo>
                <a:lnTo>
                  <a:pt x="1608485" y="2625181"/>
                </a:lnTo>
                <a:lnTo>
                  <a:pt x="1607405" y="2649189"/>
                </a:lnTo>
                <a:cubicBezTo>
                  <a:pt x="1608305" y="2666003"/>
                  <a:pt x="1609743" y="2674410"/>
                  <a:pt x="1611722" y="2674410"/>
                </a:cubicBezTo>
                <a:lnTo>
                  <a:pt x="1621568" y="2674410"/>
                </a:lnTo>
                <a:cubicBezTo>
                  <a:pt x="1624084" y="2672073"/>
                  <a:pt x="1631323" y="2670904"/>
                  <a:pt x="1643284" y="2670904"/>
                </a:cubicBezTo>
                <a:lnTo>
                  <a:pt x="1654073" y="2673197"/>
                </a:lnTo>
                <a:lnTo>
                  <a:pt x="1663919" y="2672118"/>
                </a:lnTo>
                <a:lnTo>
                  <a:pt x="1670393" y="2674410"/>
                </a:lnTo>
                <a:lnTo>
                  <a:pt x="1675786" y="2674410"/>
                </a:lnTo>
                <a:lnTo>
                  <a:pt x="1687792" y="2670904"/>
                </a:lnTo>
                <a:lnTo>
                  <a:pt x="1692108" y="2672118"/>
                </a:lnTo>
                <a:lnTo>
                  <a:pt x="1695344" y="2672118"/>
                </a:lnTo>
                <a:lnTo>
                  <a:pt x="1700874" y="2668611"/>
                </a:lnTo>
                <a:lnTo>
                  <a:pt x="1700874" y="2666318"/>
                </a:lnTo>
                <a:lnTo>
                  <a:pt x="1692108" y="2661732"/>
                </a:lnTo>
                <a:lnTo>
                  <a:pt x="1692108" y="2648110"/>
                </a:lnTo>
                <a:cubicBezTo>
                  <a:pt x="1694985" y="2645233"/>
                  <a:pt x="1696424" y="2640287"/>
                  <a:pt x="1696424" y="2633273"/>
                </a:cubicBezTo>
                <a:lnTo>
                  <a:pt x="1696424" y="2630980"/>
                </a:lnTo>
                <a:lnTo>
                  <a:pt x="1692108" y="2616144"/>
                </a:lnTo>
                <a:lnTo>
                  <a:pt x="1692108" y="2614930"/>
                </a:lnTo>
                <a:lnTo>
                  <a:pt x="1695344" y="2609266"/>
                </a:lnTo>
                <a:lnTo>
                  <a:pt x="1694266" y="2608052"/>
                </a:lnTo>
                <a:lnTo>
                  <a:pt x="1693187" y="2608052"/>
                </a:lnTo>
                <a:lnTo>
                  <a:pt x="1685634" y="2609266"/>
                </a:lnTo>
                <a:lnTo>
                  <a:pt x="1672551" y="2606973"/>
                </a:lnTo>
                <a:lnTo>
                  <a:pt x="1655152" y="2609266"/>
                </a:lnTo>
                <a:close/>
                <a:moveTo>
                  <a:pt x="1695344" y="2604140"/>
                </a:moveTo>
                <a:lnTo>
                  <a:pt x="1695344" y="2605219"/>
                </a:lnTo>
                <a:lnTo>
                  <a:pt x="1697503" y="2605219"/>
                </a:lnTo>
                <a:lnTo>
                  <a:pt x="1697503" y="2604140"/>
                </a:lnTo>
                <a:close/>
                <a:moveTo>
                  <a:pt x="5562213" y="2603331"/>
                </a:moveTo>
                <a:lnTo>
                  <a:pt x="5562213" y="2605489"/>
                </a:lnTo>
                <a:lnTo>
                  <a:pt x="5563292" y="2605489"/>
                </a:lnTo>
                <a:lnTo>
                  <a:pt x="5563292" y="2603331"/>
                </a:lnTo>
                <a:close/>
                <a:moveTo>
                  <a:pt x="6152549" y="2603061"/>
                </a:moveTo>
                <a:lnTo>
                  <a:pt x="6149312" y="2604140"/>
                </a:lnTo>
                <a:cubicBezTo>
                  <a:pt x="6150751" y="2608636"/>
                  <a:pt x="6152594" y="2611154"/>
                  <a:pt x="6154842" y="2611693"/>
                </a:cubicBezTo>
                <a:lnTo>
                  <a:pt x="6155921" y="2611693"/>
                </a:lnTo>
                <a:lnTo>
                  <a:pt x="6155921" y="2610614"/>
                </a:lnTo>
                <a:cubicBezTo>
                  <a:pt x="6153673" y="2610614"/>
                  <a:pt x="6152549" y="2608097"/>
                  <a:pt x="6152549" y="2603061"/>
                </a:cubicBezTo>
                <a:close/>
                <a:moveTo>
                  <a:pt x="2077298" y="2602252"/>
                </a:moveTo>
                <a:lnTo>
                  <a:pt x="2077298" y="2603331"/>
                </a:lnTo>
                <a:lnTo>
                  <a:pt x="2081615" y="2604410"/>
                </a:lnTo>
                <a:lnTo>
                  <a:pt x="2081615" y="2602252"/>
                </a:lnTo>
                <a:close/>
                <a:moveTo>
                  <a:pt x="2071904" y="2602252"/>
                </a:moveTo>
                <a:lnTo>
                  <a:pt x="2071904" y="2603331"/>
                </a:lnTo>
                <a:lnTo>
                  <a:pt x="2074061" y="2603331"/>
                </a:lnTo>
                <a:lnTo>
                  <a:pt x="2074061" y="2602252"/>
                </a:lnTo>
                <a:close/>
                <a:moveTo>
                  <a:pt x="1134815" y="2600903"/>
                </a:moveTo>
                <a:lnTo>
                  <a:pt x="1138052" y="2600903"/>
                </a:lnTo>
                <a:lnTo>
                  <a:pt x="1138052" y="2603196"/>
                </a:lnTo>
                <a:lnTo>
                  <a:pt x="1134815" y="2603196"/>
                </a:lnTo>
                <a:close/>
                <a:moveTo>
                  <a:pt x="8600116" y="2600634"/>
                </a:moveTo>
                <a:lnTo>
                  <a:pt x="8600116" y="2601713"/>
                </a:lnTo>
                <a:lnTo>
                  <a:pt x="8603352" y="2601713"/>
                </a:lnTo>
                <a:lnTo>
                  <a:pt x="8603352" y="2600634"/>
                </a:lnTo>
                <a:close/>
                <a:moveTo>
                  <a:pt x="7773087" y="2600364"/>
                </a:moveTo>
                <a:lnTo>
                  <a:pt x="7774166" y="2601443"/>
                </a:lnTo>
                <a:lnTo>
                  <a:pt x="7774166" y="2602522"/>
                </a:lnTo>
                <a:lnTo>
                  <a:pt x="7780775" y="2601443"/>
                </a:lnTo>
                <a:lnTo>
                  <a:pt x="7780775" y="2600364"/>
                </a:lnTo>
                <a:close/>
                <a:moveTo>
                  <a:pt x="5748071" y="2599150"/>
                </a:moveTo>
                <a:lnTo>
                  <a:pt x="5745913" y="2603331"/>
                </a:lnTo>
                <a:lnTo>
                  <a:pt x="5749150" y="2611828"/>
                </a:lnTo>
                <a:lnTo>
                  <a:pt x="5754410" y="2611828"/>
                </a:lnTo>
                <a:lnTo>
                  <a:pt x="5754410" y="2610749"/>
                </a:lnTo>
                <a:cubicBezTo>
                  <a:pt x="5754410" y="2604365"/>
                  <a:pt x="5752297" y="2600499"/>
                  <a:pt x="5748071" y="2599150"/>
                </a:cubicBezTo>
                <a:close/>
                <a:moveTo>
                  <a:pt x="3620955" y="2598880"/>
                </a:moveTo>
                <a:lnTo>
                  <a:pt x="3620955" y="2601038"/>
                </a:lnTo>
                <a:lnTo>
                  <a:pt x="3624192" y="2601038"/>
                </a:lnTo>
                <a:lnTo>
                  <a:pt x="3624192" y="2598880"/>
                </a:lnTo>
                <a:close/>
                <a:moveTo>
                  <a:pt x="6157000" y="2598745"/>
                </a:moveTo>
                <a:lnTo>
                  <a:pt x="6154842" y="2600903"/>
                </a:lnTo>
                <a:lnTo>
                  <a:pt x="6157000" y="2600903"/>
                </a:lnTo>
                <a:close/>
                <a:moveTo>
                  <a:pt x="7154241" y="2597336"/>
                </a:moveTo>
                <a:lnTo>
                  <a:pt x="7157613" y="2597336"/>
                </a:lnTo>
                <a:cubicBezTo>
                  <a:pt x="7160670" y="2600213"/>
                  <a:pt x="7163547" y="2601652"/>
                  <a:pt x="7166245" y="2601652"/>
                </a:cubicBezTo>
                <a:lnTo>
                  <a:pt x="7168403" y="2601652"/>
                </a:lnTo>
                <a:cubicBezTo>
                  <a:pt x="7172000" y="2601652"/>
                  <a:pt x="7173798" y="2600933"/>
                  <a:pt x="7173798" y="2599494"/>
                </a:cubicBezTo>
                <a:lnTo>
                  <a:pt x="7189039" y="2601652"/>
                </a:lnTo>
                <a:lnTo>
                  <a:pt x="7196727" y="2600573"/>
                </a:lnTo>
                <a:cubicBezTo>
                  <a:pt x="7201043" y="2601292"/>
                  <a:pt x="7203201" y="2603496"/>
                  <a:pt x="7203201" y="2607182"/>
                </a:cubicBezTo>
                <a:lnTo>
                  <a:pt x="7204280" y="2607182"/>
                </a:lnTo>
                <a:cubicBezTo>
                  <a:pt x="7204280" y="2604215"/>
                  <a:pt x="7204999" y="2602731"/>
                  <a:pt x="7206438" y="2602731"/>
                </a:cubicBezTo>
                <a:lnTo>
                  <a:pt x="7211833" y="2602731"/>
                </a:lnTo>
                <a:cubicBezTo>
                  <a:pt x="7213721" y="2602731"/>
                  <a:pt x="7215204" y="2605654"/>
                  <a:pt x="7216284" y="2611498"/>
                </a:cubicBezTo>
                <a:cubicBezTo>
                  <a:pt x="7215204" y="2614375"/>
                  <a:pt x="7214081" y="2615814"/>
                  <a:pt x="7212912" y="2615814"/>
                </a:cubicBezTo>
                <a:lnTo>
                  <a:pt x="7207517" y="2612577"/>
                </a:lnTo>
                <a:lnTo>
                  <a:pt x="7207517" y="2613656"/>
                </a:lnTo>
                <a:lnTo>
                  <a:pt x="7209675" y="2620130"/>
                </a:lnTo>
                <a:cubicBezTo>
                  <a:pt x="7206438" y="2621569"/>
                  <a:pt x="7204640" y="2623007"/>
                  <a:pt x="7204280" y="2624446"/>
                </a:cubicBezTo>
                <a:lnTo>
                  <a:pt x="7204280" y="2629976"/>
                </a:lnTo>
                <a:cubicBezTo>
                  <a:pt x="7204280" y="2634292"/>
                  <a:pt x="7207157" y="2636450"/>
                  <a:pt x="7212912" y="2636450"/>
                </a:cubicBezTo>
                <a:cubicBezTo>
                  <a:pt x="7214620" y="2638608"/>
                  <a:pt x="7217183" y="2639687"/>
                  <a:pt x="7220600" y="2639687"/>
                </a:cubicBezTo>
                <a:lnTo>
                  <a:pt x="7223837" y="2639687"/>
                </a:lnTo>
                <a:cubicBezTo>
                  <a:pt x="7226714" y="2637529"/>
                  <a:pt x="7230715" y="2636450"/>
                  <a:pt x="7235840" y="2636450"/>
                </a:cubicBezTo>
                <a:lnTo>
                  <a:pt x="7245552" y="2640766"/>
                </a:lnTo>
                <a:cubicBezTo>
                  <a:pt x="7249958" y="2640766"/>
                  <a:pt x="7257915" y="2635326"/>
                  <a:pt x="7269424" y="2624446"/>
                </a:cubicBezTo>
                <a:lnTo>
                  <a:pt x="7273876" y="2624446"/>
                </a:lnTo>
                <a:cubicBezTo>
                  <a:pt x="7282328" y="2624446"/>
                  <a:pt x="7287004" y="2627728"/>
                  <a:pt x="7287902" y="2634292"/>
                </a:cubicBezTo>
                <a:cubicBezTo>
                  <a:pt x="7290870" y="2634652"/>
                  <a:pt x="7292354" y="2635731"/>
                  <a:pt x="7292354" y="2637529"/>
                </a:cubicBezTo>
                <a:lnTo>
                  <a:pt x="7290195" y="2640766"/>
                </a:lnTo>
                <a:lnTo>
                  <a:pt x="7292354" y="2642924"/>
                </a:lnTo>
                <a:lnTo>
                  <a:pt x="7294512" y="2642924"/>
                </a:lnTo>
                <a:cubicBezTo>
                  <a:pt x="7294512" y="2640766"/>
                  <a:pt x="7295231" y="2639687"/>
                  <a:pt x="7296670" y="2639687"/>
                </a:cubicBezTo>
                <a:lnTo>
                  <a:pt x="7297748" y="2639687"/>
                </a:lnTo>
                <a:cubicBezTo>
                  <a:pt x="7302244" y="2644992"/>
                  <a:pt x="7306605" y="2647914"/>
                  <a:pt x="7310831" y="2648454"/>
                </a:cubicBezTo>
                <a:lnTo>
                  <a:pt x="7316226" y="2660323"/>
                </a:lnTo>
                <a:lnTo>
                  <a:pt x="7316226" y="2668011"/>
                </a:lnTo>
                <a:cubicBezTo>
                  <a:pt x="7316226" y="2670169"/>
                  <a:pt x="7312944" y="2671967"/>
                  <a:pt x="7306380" y="2673406"/>
                </a:cubicBezTo>
                <a:lnTo>
                  <a:pt x="7302064" y="2673406"/>
                </a:lnTo>
                <a:cubicBezTo>
                  <a:pt x="7290645" y="2671967"/>
                  <a:pt x="7282688" y="2670169"/>
                  <a:pt x="7278192" y="2668011"/>
                </a:cubicBezTo>
                <a:lnTo>
                  <a:pt x="7274954" y="2669090"/>
                </a:lnTo>
                <a:lnTo>
                  <a:pt x="7274954" y="2670169"/>
                </a:lnTo>
                <a:cubicBezTo>
                  <a:pt x="7274954" y="2671967"/>
                  <a:pt x="7280035" y="2676508"/>
                  <a:pt x="7290195" y="2683791"/>
                </a:cubicBezTo>
                <a:lnTo>
                  <a:pt x="7290195" y="2685949"/>
                </a:lnTo>
                <a:cubicBezTo>
                  <a:pt x="7290195" y="2689726"/>
                  <a:pt x="7289072" y="2691884"/>
                  <a:pt x="7286824" y="2692423"/>
                </a:cubicBezTo>
                <a:lnTo>
                  <a:pt x="7284666" y="2692423"/>
                </a:lnTo>
                <a:lnTo>
                  <a:pt x="7279270" y="2689186"/>
                </a:lnTo>
                <a:lnTo>
                  <a:pt x="7264030" y="2690265"/>
                </a:lnTo>
                <a:lnTo>
                  <a:pt x="7260792" y="2687028"/>
                </a:lnTo>
                <a:lnTo>
                  <a:pt x="7257556" y="2687028"/>
                </a:lnTo>
                <a:cubicBezTo>
                  <a:pt x="7254318" y="2689186"/>
                  <a:pt x="7251036" y="2690265"/>
                  <a:pt x="7247710" y="2690265"/>
                </a:cubicBezTo>
                <a:lnTo>
                  <a:pt x="7241236" y="2688107"/>
                </a:lnTo>
                <a:lnTo>
                  <a:pt x="7233682" y="2690265"/>
                </a:lnTo>
                <a:lnTo>
                  <a:pt x="7224916" y="2685949"/>
                </a:lnTo>
                <a:lnTo>
                  <a:pt x="7220600" y="2690265"/>
                </a:lnTo>
                <a:lnTo>
                  <a:pt x="7206438" y="2690265"/>
                </a:lnTo>
                <a:lnTo>
                  <a:pt x="7199964" y="2692423"/>
                </a:lnTo>
                <a:lnTo>
                  <a:pt x="7187960" y="2688107"/>
                </a:lnTo>
                <a:lnTo>
                  <a:pt x="7170561" y="2690265"/>
                </a:lnTo>
                <a:lnTo>
                  <a:pt x="7166245" y="2689186"/>
                </a:lnTo>
                <a:lnTo>
                  <a:pt x="7149925" y="2693502"/>
                </a:lnTo>
                <a:lnTo>
                  <a:pt x="7145609" y="2687028"/>
                </a:lnTo>
                <a:lnTo>
                  <a:pt x="7140214" y="2687028"/>
                </a:lnTo>
                <a:lnTo>
                  <a:pt x="7130368" y="2690265"/>
                </a:lnTo>
                <a:lnTo>
                  <a:pt x="7127131" y="2689186"/>
                </a:lnTo>
                <a:lnTo>
                  <a:pt x="7115127" y="2690265"/>
                </a:lnTo>
                <a:lnTo>
                  <a:pt x="7114048" y="2690265"/>
                </a:lnTo>
                <a:cubicBezTo>
                  <a:pt x="7110452" y="2689906"/>
                  <a:pt x="7108653" y="2688287"/>
                  <a:pt x="7108653" y="2685410"/>
                </a:cubicBezTo>
                <a:cubicBezTo>
                  <a:pt x="7111351" y="2683162"/>
                  <a:pt x="7113868" y="2682038"/>
                  <a:pt x="7116206" y="2682038"/>
                </a:cubicBezTo>
                <a:lnTo>
                  <a:pt x="7121736" y="2682038"/>
                </a:lnTo>
                <a:lnTo>
                  <a:pt x="7130368" y="2684331"/>
                </a:lnTo>
                <a:lnTo>
                  <a:pt x="7139135" y="2680959"/>
                </a:lnTo>
                <a:lnTo>
                  <a:pt x="7146688" y="2680959"/>
                </a:lnTo>
                <a:lnTo>
                  <a:pt x="7151004" y="2684331"/>
                </a:lnTo>
                <a:lnTo>
                  <a:pt x="7152083" y="2684331"/>
                </a:lnTo>
                <a:cubicBezTo>
                  <a:pt x="7156489" y="2684331"/>
                  <a:pt x="7162648" y="2682847"/>
                  <a:pt x="7170561" y="2679880"/>
                </a:cubicBezTo>
                <a:lnTo>
                  <a:pt x="7179328" y="2682038"/>
                </a:lnTo>
                <a:lnTo>
                  <a:pt x="7180407" y="2682038"/>
                </a:lnTo>
                <a:lnTo>
                  <a:pt x="7189039" y="2679880"/>
                </a:lnTo>
                <a:cubicBezTo>
                  <a:pt x="7196682" y="2681319"/>
                  <a:pt x="7201762" y="2683881"/>
                  <a:pt x="7204280" y="2687568"/>
                </a:cubicBezTo>
                <a:cubicBezTo>
                  <a:pt x="7212282" y="2682442"/>
                  <a:pt x="7217722" y="2679880"/>
                  <a:pt x="7220600" y="2679880"/>
                </a:cubicBezTo>
                <a:lnTo>
                  <a:pt x="7221678" y="2679880"/>
                </a:lnTo>
                <a:lnTo>
                  <a:pt x="7222758" y="2680959"/>
                </a:lnTo>
                <a:cubicBezTo>
                  <a:pt x="7224916" y="2680959"/>
                  <a:pt x="7229636" y="2671652"/>
                  <a:pt x="7236920" y="2653040"/>
                </a:cubicBezTo>
                <a:cubicBezTo>
                  <a:pt x="7241056" y="2653040"/>
                  <a:pt x="7244652" y="2651241"/>
                  <a:pt x="7247710" y="2647645"/>
                </a:cubicBezTo>
                <a:lnTo>
                  <a:pt x="7248788" y="2647645"/>
                </a:lnTo>
                <a:lnTo>
                  <a:pt x="7253240" y="2650882"/>
                </a:lnTo>
                <a:lnTo>
                  <a:pt x="7255398" y="2645487"/>
                </a:lnTo>
                <a:lnTo>
                  <a:pt x="7254318" y="2645487"/>
                </a:lnTo>
                <a:lnTo>
                  <a:pt x="7253240" y="2644408"/>
                </a:lnTo>
                <a:lnTo>
                  <a:pt x="7252160" y="2645487"/>
                </a:lnTo>
                <a:cubicBezTo>
                  <a:pt x="7243079" y="2644767"/>
                  <a:pt x="7237639" y="2643688"/>
                  <a:pt x="7235840" y="2642250"/>
                </a:cubicBezTo>
                <a:cubicBezTo>
                  <a:pt x="7233952" y="2645846"/>
                  <a:pt x="7231030" y="2647645"/>
                  <a:pt x="7227074" y="2647645"/>
                </a:cubicBezTo>
                <a:lnTo>
                  <a:pt x="7218442" y="2643329"/>
                </a:lnTo>
                <a:cubicBezTo>
                  <a:pt x="7216643" y="2646925"/>
                  <a:pt x="7213721" y="2648724"/>
                  <a:pt x="7209675" y="2648724"/>
                </a:cubicBezTo>
                <a:lnTo>
                  <a:pt x="7205359" y="2648724"/>
                </a:lnTo>
                <a:cubicBezTo>
                  <a:pt x="7197896" y="2648724"/>
                  <a:pt x="7190298" y="2647285"/>
                  <a:pt x="7182565" y="2644408"/>
                </a:cubicBezTo>
                <a:lnTo>
                  <a:pt x="7175956" y="2645487"/>
                </a:lnTo>
                <a:lnTo>
                  <a:pt x="7156399" y="2644408"/>
                </a:lnTo>
                <a:lnTo>
                  <a:pt x="7120657" y="2648724"/>
                </a:lnTo>
                <a:lnTo>
                  <a:pt x="7108653" y="2645487"/>
                </a:lnTo>
                <a:lnTo>
                  <a:pt x="7107574" y="2646566"/>
                </a:lnTo>
                <a:lnTo>
                  <a:pt x="7107574" y="2647645"/>
                </a:lnTo>
                <a:lnTo>
                  <a:pt x="7109732" y="2664774"/>
                </a:lnTo>
                <a:lnTo>
                  <a:pt x="7108653" y="2665853"/>
                </a:lnTo>
                <a:lnTo>
                  <a:pt x="7109732" y="2671248"/>
                </a:lnTo>
                <a:lnTo>
                  <a:pt x="7109732" y="2674485"/>
                </a:lnTo>
                <a:cubicBezTo>
                  <a:pt x="7108114" y="2685365"/>
                  <a:pt x="7105236" y="2692603"/>
                  <a:pt x="7101100" y="2696200"/>
                </a:cubicBezTo>
                <a:cubicBezTo>
                  <a:pt x="7095256" y="2701325"/>
                  <a:pt x="7088332" y="2704607"/>
                  <a:pt x="7080329" y="2706046"/>
                </a:cubicBezTo>
                <a:cubicBezTo>
                  <a:pt x="7080329" y="2708204"/>
                  <a:pt x="7079610" y="2709283"/>
                  <a:pt x="7078171" y="2709283"/>
                </a:cubicBezTo>
                <a:cubicBezTo>
                  <a:pt x="7076373" y="2709283"/>
                  <a:pt x="7074934" y="2706765"/>
                  <a:pt x="7073855" y="2701730"/>
                </a:cubicBezTo>
                <a:lnTo>
                  <a:pt x="7065223" y="2703888"/>
                </a:lnTo>
                <a:cubicBezTo>
                  <a:pt x="7057760" y="2701280"/>
                  <a:pt x="7053759" y="2698718"/>
                  <a:pt x="7053219" y="2696200"/>
                </a:cubicBezTo>
                <a:lnTo>
                  <a:pt x="7055377" y="2692963"/>
                </a:lnTo>
                <a:lnTo>
                  <a:pt x="7054298" y="2687568"/>
                </a:lnTo>
                <a:lnTo>
                  <a:pt x="7054298" y="2684331"/>
                </a:lnTo>
                <a:cubicBezTo>
                  <a:pt x="7054298" y="2679026"/>
                  <a:pt x="7056456" y="2675024"/>
                  <a:pt x="7060772" y="2672327"/>
                </a:cubicBezTo>
                <a:lnTo>
                  <a:pt x="7072776" y="2652770"/>
                </a:lnTo>
                <a:cubicBezTo>
                  <a:pt x="7075834" y="2650432"/>
                  <a:pt x="7079835" y="2643554"/>
                  <a:pt x="7084780" y="2632134"/>
                </a:cubicBezTo>
                <a:lnTo>
                  <a:pt x="7089096" y="2628897"/>
                </a:lnTo>
                <a:lnTo>
                  <a:pt x="7092333" y="2628897"/>
                </a:lnTo>
                <a:lnTo>
                  <a:pt x="7105416" y="2639687"/>
                </a:lnTo>
                <a:lnTo>
                  <a:pt x="7108653" y="2639687"/>
                </a:lnTo>
                <a:lnTo>
                  <a:pt x="7114048" y="2638608"/>
                </a:lnTo>
                <a:lnTo>
                  <a:pt x="7115127" y="2639687"/>
                </a:lnTo>
                <a:lnTo>
                  <a:pt x="7118364" y="2636450"/>
                </a:lnTo>
                <a:lnTo>
                  <a:pt x="7124973" y="2636450"/>
                </a:lnTo>
                <a:lnTo>
                  <a:pt x="7129289" y="2639687"/>
                </a:lnTo>
                <a:lnTo>
                  <a:pt x="7142372" y="2639687"/>
                </a:lnTo>
                <a:cubicBezTo>
                  <a:pt x="7146688" y="2640047"/>
                  <a:pt x="7148846" y="2641126"/>
                  <a:pt x="7148846" y="2642924"/>
                </a:cubicBezTo>
                <a:cubicBezTo>
                  <a:pt x="7154691" y="2640406"/>
                  <a:pt x="7157613" y="2638608"/>
                  <a:pt x="7157613" y="2637529"/>
                </a:cubicBezTo>
                <a:lnTo>
                  <a:pt x="7156399" y="2627818"/>
                </a:lnTo>
                <a:lnTo>
                  <a:pt x="7157613" y="2621209"/>
                </a:lnTo>
                <a:lnTo>
                  <a:pt x="7156399" y="2620130"/>
                </a:lnTo>
                <a:lnTo>
                  <a:pt x="7156399" y="2619051"/>
                </a:lnTo>
                <a:lnTo>
                  <a:pt x="7159771" y="2611498"/>
                </a:lnTo>
                <a:cubicBezTo>
                  <a:pt x="7154646" y="2609340"/>
                  <a:pt x="7152083" y="2606058"/>
                  <a:pt x="7152083" y="2601652"/>
                </a:cubicBezTo>
                <a:lnTo>
                  <a:pt x="7152083" y="2599494"/>
                </a:lnTo>
                <a:close/>
                <a:moveTo>
                  <a:pt x="7769850" y="2596048"/>
                </a:moveTo>
                <a:lnTo>
                  <a:pt x="7769850" y="2598206"/>
                </a:lnTo>
                <a:lnTo>
                  <a:pt x="7770929" y="2598206"/>
                </a:lnTo>
                <a:lnTo>
                  <a:pt x="7770929" y="2596048"/>
                </a:lnTo>
                <a:close/>
                <a:moveTo>
                  <a:pt x="2652175" y="2594955"/>
                </a:moveTo>
                <a:cubicBezTo>
                  <a:pt x="2650286" y="2594955"/>
                  <a:pt x="2648533" y="2596753"/>
                  <a:pt x="2646915" y="2600350"/>
                </a:cubicBezTo>
                <a:lnTo>
                  <a:pt x="2647993" y="2603587"/>
                </a:lnTo>
                <a:lnTo>
                  <a:pt x="2649072" y="2603587"/>
                </a:lnTo>
                <a:cubicBezTo>
                  <a:pt x="2653298" y="2603587"/>
                  <a:pt x="2655412" y="2601429"/>
                  <a:pt x="2655412" y="2597113"/>
                </a:cubicBezTo>
                <a:cubicBezTo>
                  <a:pt x="2655412" y="2595674"/>
                  <a:pt x="2654333" y="2594955"/>
                  <a:pt x="2652175" y="2594955"/>
                </a:cubicBezTo>
                <a:close/>
                <a:moveTo>
                  <a:pt x="1158015" y="2594159"/>
                </a:moveTo>
                <a:lnTo>
                  <a:pt x="1158015" y="2595373"/>
                </a:lnTo>
                <a:lnTo>
                  <a:pt x="1155721" y="2598745"/>
                </a:lnTo>
                <a:lnTo>
                  <a:pt x="1158015" y="2598745"/>
                </a:lnTo>
                <a:lnTo>
                  <a:pt x="1161251" y="2596452"/>
                </a:lnTo>
                <a:lnTo>
                  <a:pt x="1162330" y="2597531"/>
                </a:lnTo>
                <a:lnTo>
                  <a:pt x="1163544" y="2597531"/>
                </a:lnTo>
                <a:lnTo>
                  <a:pt x="1163544" y="2595373"/>
                </a:lnTo>
                <a:close/>
                <a:moveTo>
                  <a:pt x="5177562" y="2593215"/>
                </a:moveTo>
                <a:lnTo>
                  <a:pt x="5177562" y="2594294"/>
                </a:lnTo>
                <a:lnTo>
                  <a:pt x="5179720" y="2594294"/>
                </a:lnTo>
                <a:lnTo>
                  <a:pt x="5179720" y="2593215"/>
                </a:lnTo>
                <a:close/>
                <a:moveTo>
                  <a:pt x="8606590" y="2593081"/>
                </a:moveTo>
                <a:lnTo>
                  <a:pt x="8606590" y="2596318"/>
                </a:lnTo>
                <a:lnTo>
                  <a:pt x="8607668" y="2596318"/>
                </a:lnTo>
                <a:lnTo>
                  <a:pt x="8607668" y="2593081"/>
                </a:lnTo>
                <a:close/>
                <a:moveTo>
                  <a:pt x="2674834" y="2592797"/>
                </a:moveTo>
                <a:lnTo>
                  <a:pt x="2674834" y="2594955"/>
                </a:lnTo>
                <a:lnTo>
                  <a:pt x="2675912" y="2594955"/>
                </a:lnTo>
                <a:lnTo>
                  <a:pt x="2675912" y="2592797"/>
                </a:lnTo>
                <a:close/>
                <a:moveTo>
                  <a:pt x="5581365" y="2592676"/>
                </a:moveTo>
                <a:lnTo>
                  <a:pt x="5581365" y="2595913"/>
                </a:lnTo>
                <a:lnTo>
                  <a:pt x="5585681" y="2596992"/>
                </a:lnTo>
                <a:lnTo>
                  <a:pt x="5585681" y="2592676"/>
                </a:lnTo>
                <a:close/>
                <a:moveTo>
                  <a:pt x="2717724" y="2591718"/>
                </a:moveTo>
                <a:lnTo>
                  <a:pt x="2715567" y="2593876"/>
                </a:lnTo>
                <a:lnTo>
                  <a:pt x="2715567" y="2596034"/>
                </a:lnTo>
                <a:lnTo>
                  <a:pt x="2717724" y="2598192"/>
                </a:lnTo>
                <a:lnTo>
                  <a:pt x="2719882" y="2598192"/>
                </a:lnTo>
                <a:lnTo>
                  <a:pt x="2719882" y="2593876"/>
                </a:lnTo>
                <a:close/>
                <a:moveTo>
                  <a:pt x="2224312" y="2590248"/>
                </a:moveTo>
                <a:lnTo>
                  <a:pt x="2223233" y="2595643"/>
                </a:lnTo>
                <a:lnTo>
                  <a:pt x="2224312" y="2598880"/>
                </a:lnTo>
                <a:lnTo>
                  <a:pt x="2219997" y="2602252"/>
                </a:lnTo>
                <a:lnTo>
                  <a:pt x="2219997" y="2604410"/>
                </a:lnTo>
                <a:lnTo>
                  <a:pt x="2223233" y="2604410"/>
                </a:lnTo>
                <a:lnTo>
                  <a:pt x="2225391" y="2599959"/>
                </a:lnTo>
                <a:lnTo>
                  <a:pt x="2224312" y="2594564"/>
                </a:lnTo>
                <a:lnTo>
                  <a:pt x="2226470" y="2594564"/>
                </a:lnTo>
                <a:lnTo>
                  <a:pt x="2226470" y="2593485"/>
                </a:lnTo>
                <a:lnTo>
                  <a:pt x="2225391" y="2590248"/>
                </a:lnTo>
                <a:close/>
                <a:moveTo>
                  <a:pt x="5235423" y="2588899"/>
                </a:moveTo>
                <a:lnTo>
                  <a:pt x="5235423" y="2598610"/>
                </a:lnTo>
                <a:lnTo>
                  <a:pt x="5237581" y="2600768"/>
                </a:lnTo>
                <a:lnTo>
                  <a:pt x="5237581" y="2598610"/>
                </a:lnTo>
                <a:lnTo>
                  <a:pt x="5236502" y="2597531"/>
                </a:lnTo>
                <a:lnTo>
                  <a:pt x="5236502" y="2596452"/>
                </a:lnTo>
                <a:lnTo>
                  <a:pt x="5237581" y="2595373"/>
                </a:lnTo>
                <a:lnTo>
                  <a:pt x="5237581" y="2594294"/>
                </a:lnTo>
                <a:lnTo>
                  <a:pt x="5236502" y="2588899"/>
                </a:lnTo>
                <a:close/>
                <a:moveTo>
                  <a:pt x="8758190" y="2588764"/>
                </a:moveTo>
                <a:lnTo>
                  <a:pt x="8758190" y="2593081"/>
                </a:lnTo>
                <a:lnTo>
                  <a:pt x="8759269" y="2593081"/>
                </a:lnTo>
                <a:lnTo>
                  <a:pt x="8759269" y="2588764"/>
                </a:lnTo>
                <a:close/>
                <a:moveTo>
                  <a:pt x="3186130" y="2587146"/>
                </a:moveTo>
                <a:lnTo>
                  <a:pt x="3183837" y="2589304"/>
                </a:lnTo>
                <a:lnTo>
                  <a:pt x="3187209" y="2589304"/>
                </a:lnTo>
                <a:lnTo>
                  <a:pt x="3187209" y="2587146"/>
                </a:lnTo>
                <a:close/>
                <a:moveTo>
                  <a:pt x="3107902" y="2587146"/>
                </a:moveTo>
                <a:lnTo>
                  <a:pt x="3104530" y="2593755"/>
                </a:lnTo>
                <a:lnTo>
                  <a:pt x="3105609" y="2594834"/>
                </a:lnTo>
                <a:lnTo>
                  <a:pt x="3106823" y="2594834"/>
                </a:lnTo>
                <a:lnTo>
                  <a:pt x="3110060" y="2588225"/>
                </a:lnTo>
                <a:lnTo>
                  <a:pt x="3108981" y="2587146"/>
                </a:lnTo>
                <a:close/>
                <a:moveTo>
                  <a:pt x="8107294" y="2586472"/>
                </a:moveTo>
                <a:lnTo>
                  <a:pt x="8105136" y="2595104"/>
                </a:lnTo>
                <a:lnTo>
                  <a:pt x="8105136" y="2599285"/>
                </a:lnTo>
                <a:lnTo>
                  <a:pt x="8107294" y="2617628"/>
                </a:lnTo>
                <a:lnTo>
                  <a:pt x="8106215" y="2617628"/>
                </a:lnTo>
                <a:lnTo>
                  <a:pt x="8109452" y="2626260"/>
                </a:lnTo>
                <a:cubicBezTo>
                  <a:pt x="8106575" y="2630306"/>
                  <a:pt x="8105136" y="2633498"/>
                  <a:pt x="8105136" y="2635836"/>
                </a:cubicBezTo>
                <a:cubicBezTo>
                  <a:pt x="8105676" y="2640152"/>
                  <a:pt x="8106395" y="2642310"/>
                  <a:pt x="8107294" y="2642310"/>
                </a:cubicBezTo>
                <a:lnTo>
                  <a:pt x="8106215" y="2647705"/>
                </a:lnTo>
                <a:cubicBezTo>
                  <a:pt x="8106215" y="2655528"/>
                  <a:pt x="8109093" y="2659440"/>
                  <a:pt x="8114847" y="2659440"/>
                </a:cubicBezTo>
                <a:lnTo>
                  <a:pt x="8117005" y="2659440"/>
                </a:lnTo>
                <a:lnTo>
                  <a:pt x="8120242" y="2658360"/>
                </a:lnTo>
                <a:lnTo>
                  <a:pt x="8122400" y="2660519"/>
                </a:lnTo>
                <a:lnTo>
                  <a:pt x="8129953" y="2658360"/>
                </a:lnTo>
                <a:lnTo>
                  <a:pt x="8129953" y="2649863"/>
                </a:lnTo>
                <a:lnTo>
                  <a:pt x="8133056" y="2640152"/>
                </a:lnTo>
                <a:cubicBezTo>
                  <a:pt x="8131167" y="2640152"/>
                  <a:pt x="8129774" y="2634802"/>
                  <a:pt x="8128874" y="2624102"/>
                </a:cubicBezTo>
                <a:lnTo>
                  <a:pt x="8131032" y="2588630"/>
                </a:lnTo>
                <a:cubicBezTo>
                  <a:pt x="8125637" y="2587191"/>
                  <a:pt x="8117725" y="2586472"/>
                  <a:pt x="8107294" y="2586472"/>
                </a:cubicBezTo>
                <a:close/>
                <a:moveTo>
                  <a:pt x="658987" y="2586472"/>
                </a:moveTo>
                <a:cubicBezTo>
                  <a:pt x="648917" y="2590248"/>
                  <a:pt x="643522" y="2593126"/>
                  <a:pt x="642802" y="2595104"/>
                </a:cubicBezTo>
                <a:lnTo>
                  <a:pt x="644960" y="2603601"/>
                </a:lnTo>
                <a:lnTo>
                  <a:pt x="642802" y="2606838"/>
                </a:lnTo>
                <a:lnTo>
                  <a:pt x="642802" y="2608996"/>
                </a:lnTo>
                <a:lnTo>
                  <a:pt x="644960" y="2611154"/>
                </a:lnTo>
                <a:lnTo>
                  <a:pt x="646039" y="2611154"/>
                </a:lnTo>
                <a:lnTo>
                  <a:pt x="644960" y="2605759"/>
                </a:lnTo>
                <a:cubicBezTo>
                  <a:pt x="650175" y="2597217"/>
                  <a:pt x="654132" y="2592946"/>
                  <a:pt x="656829" y="2592946"/>
                </a:cubicBezTo>
                <a:cubicBezTo>
                  <a:pt x="658268" y="2592946"/>
                  <a:pt x="658987" y="2591147"/>
                  <a:pt x="658987" y="2587551"/>
                </a:cubicBezTo>
                <a:close/>
                <a:moveTo>
                  <a:pt x="7665321" y="2584044"/>
                </a:moveTo>
                <a:lnTo>
                  <a:pt x="7668558" y="2584044"/>
                </a:lnTo>
                <a:lnTo>
                  <a:pt x="7668558" y="2586202"/>
                </a:lnTo>
                <a:lnTo>
                  <a:pt x="7665321" y="2586202"/>
                </a:lnTo>
                <a:close/>
                <a:moveTo>
                  <a:pt x="1563976" y="2583774"/>
                </a:moveTo>
                <a:cubicBezTo>
                  <a:pt x="1571799" y="2583774"/>
                  <a:pt x="1579037" y="2587371"/>
                  <a:pt x="1585690" y="2594564"/>
                </a:cubicBezTo>
                <a:lnTo>
                  <a:pt x="1592165" y="2595643"/>
                </a:lnTo>
                <a:lnTo>
                  <a:pt x="1595536" y="2593485"/>
                </a:lnTo>
                <a:cubicBezTo>
                  <a:pt x="1603808" y="2598431"/>
                  <a:pt x="1613205" y="2601623"/>
                  <a:pt x="1623726" y="2603061"/>
                </a:cubicBezTo>
                <a:lnTo>
                  <a:pt x="1637888" y="2597666"/>
                </a:lnTo>
                <a:lnTo>
                  <a:pt x="1651915" y="2597666"/>
                </a:lnTo>
                <a:cubicBezTo>
                  <a:pt x="1658298" y="2598206"/>
                  <a:pt x="1661581" y="2599285"/>
                  <a:pt x="1661761" y="2600903"/>
                </a:cubicBezTo>
                <a:lnTo>
                  <a:pt x="1669314" y="2597666"/>
                </a:lnTo>
                <a:lnTo>
                  <a:pt x="1675786" y="2600903"/>
                </a:lnTo>
                <a:lnTo>
                  <a:pt x="1691029" y="2600903"/>
                </a:lnTo>
                <a:cubicBezTo>
                  <a:pt x="1707664" y="2591282"/>
                  <a:pt x="1715981" y="2585932"/>
                  <a:pt x="1715981" y="2584853"/>
                </a:cubicBezTo>
                <a:lnTo>
                  <a:pt x="1719218" y="2584853"/>
                </a:lnTo>
                <a:cubicBezTo>
                  <a:pt x="1734503" y="2588090"/>
                  <a:pt x="1742147" y="2592361"/>
                  <a:pt x="1742147" y="2597666"/>
                </a:cubicBezTo>
                <a:cubicBezTo>
                  <a:pt x="1750059" y="2602342"/>
                  <a:pt x="1754015" y="2607018"/>
                  <a:pt x="1754015" y="2611693"/>
                </a:cubicBezTo>
                <a:lnTo>
                  <a:pt x="1742147" y="2624506"/>
                </a:lnTo>
                <a:lnTo>
                  <a:pt x="1742147" y="2630980"/>
                </a:lnTo>
                <a:lnTo>
                  <a:pt x="1743225" y="2638399"/>
                </a:lnTo>
                <a:lnTo>
                  <a:pt x="1740932" y="2640557"/>
                </a:lnTo>
                <a:lnTo>
                  <a:pt x="1742147" y="2650268"/>
                </a:lnTo>
                <a:lnTo>
                  <a:pt x="1740932" y="2654449"/>
                </a:lnTo>
                <a:cubicBezTo>
                  <a:pt x="1743899" y="2658765"/>
                  <a:pt x="1745383" y="2662002"/>
                  <a:pt x="1745383" y="2664160"/>
                </a:cubicBezTo>
                <a:cubicBezTo>
                  <a:pt x="1742956" y="2664160"/>
                  <a:pt x="1741472" y="2669150"/>
                  <a:pt x="1740932" y="2679131"/>
                </a:cubicBezTo>
                <a:lnTo>
                  <a:pt x="1744304" y="2682368"/>
                </a:lnTo>
                <a:lnTo>
                  <a:pt x="1744304" y="2683447"/>
                </a:lnTo>
                <a:cubicBezTo>
                  <a:pt x="1744304" y="2690191"/>
                  <a:pt x="1739944" y="2695181"/>
                  <a:pt x="1731222" y="2698418"/>
                </a:cubicBezTo>
                <a:cubicBezTo>
                  <a:pt x="1727803" y="2696260"/>
                  <a:pt x="1723084" y="2695181"/>
                  <a:pt x="1717060" y="2695181"/>
                </a:cubicBezTo>
                <a:lnTo>
                  <a:pt x="1703033" y="2700576"/>
                </a:lnTo>
                <a:cubicBezTo>
                  <a:pt x="1699346" y="2699677"/>
                  <a:pt x="1697503" y="2696800"/>
                  <a:pt x="1697503" y="2691944"/>
                </a:cubicBezTo>
                <a:lnTo>
                  <a:pt x="1698581" y="2688842"/>
                </a:lnTo>
                <a:cubicBezTo>
                  <a:pt x="1697323" y="2683087"/>
                  <a:pt x="1694085" y="2680210"/>
                  <a:pt x="1688871" y="2680210"/>
                </a:cubicBezTo>
                <a:lnTo>
                  <a:pt x="1687792" y="2679131"/>
                </a:lnTo>
                <a:lnTo>
                  <a:pt x="1682396" y="2682368"/>
                </a:lnTo>
                <a:lnTo>
                  <a:pt x="1681317" y="2682368"/>
                </a:lnTo>
                <a:lnTo>
                  <a:pt x="1680238" y="2681289"/>
                </a:lnTo>
                <a:lnTo>
                  <a:pt x="1679160" y="2682368"/>
                </a:lnTo>
                <a:lnTo>
                  <a:pt x="1677946" y="2682368"/>
                </a:lnTo>
                <a:cubicBezTo>
                  <a:pt x="1676147" y="2682368"/>
                  <a:pt x="1675068" y="2680929"/>
                  <a:pt x="1674709" y="2678052"/>
                </a:cubicBezTo>
                <a:lnTo>
                  <a:pt x="1673630" y="2678052"/>
                </a:lnTo>
                <a:lnTo>
                  <a:pt x="1669314" y="2681289"/>
                </a:lnTo>
                <a:lnTo>
                  <a:pt x="1661761" y="2681289"/>
                </a:lnTo>
                <a:lnTo>
                  <a:pt x="1652994" y="2683447"/>
                </a:lnTo>
                <a:lnTo>
                  <a:pt x="1651915" y="2683447"/>
                </a:lnTo>
                <a:lnTo>
                  <a:pt x="1631280" y="2676973"/>
                </a:lnTo>
                <a:lnTo>
                  <a:pt x="1628041" y="2679131"/>
                </a:lnTo>
                <a:lnTo>
                  <a:pt x="1613880" y="2679131"/>
                </a:lnTo>
                <a:lnTo>
                  <a:pt x="1612801" y="2678052"/>
                </a:lnTo>
                <a:lnTo>
                  <a:pt x="1611722" y="2678052"/>
                </a:lnTo>
                <a:cubicBezTo>
                  <a:pt x="1611722" y="2688393"/>
                  <a:pt x="1607045" y="2695181"/>
                  <a:pt x="1597694" y="2698418"/>
                </a:cubicBezTo>
                <a:lnTo>
                  <a:pt x="1580295" y="2695181"/>
                </a:lnTo>
                <a:lnTo>
                  <a:pt x="1569371" y="2695181"/>
                </a:lnTo>
                <a:cubicBezTo>
                  <a:pt x="1562897" y="2695181"/>
                  <a:pt x="1559660" y="2689112"/>
                  <a:pt x="1559660" y="2676973"/>
                </a:cubicBezTo>
                <a:lnTo>
                  <a:pt x="1561818" y="2674815"/>
                </a:lnTo>
                <a:lnTo>
                  <a:pt x="1561818" y="2673736"/>
                </a:lnTo>
                <a:cubicBezTo>
                  <a:pt x="1558221" y="2665194"/>
                  <a:pt x="1556422" y="2657011"/>
                  <a:pt x="1556422" y="2649189"/>
                </a:cubicBezTo>
                <a:cubicBezTo>
                  <a:pt x="1558581" y="2649189"/>
                  <a:pt x="1560019" y="2644198"/>
                  <a:pt x="1560738" y="2634217"/>
                </a:cubicBezTo>
                <a:lnTo>
                  <a:pt x="1559660" y="2633138"/>
                </a:lnTo>
                <a:lnTo>
                  <a:pt x="1559660" y="2632059"/>
                </a:lnTo>
                <a:lnTo>
                  <a:pt x="1562897" y="2619111"/>
                </a:lnTo>
                <a:lnTo>
                  <a:pt x="1561818" y="2614930"/>
                </a:lnTo>
                <a:lnTo>
                  <a:pt x="1561818" y="2611693"/>
                </a:lnTo>
                <a:lnTo>
                  <a:pt x="1562897" y="2610614"/>
                </a:lnTo>
                <a:lnTo>
                  <a:pt x="1561818" y="2609535"/>
                </a:lnTo>
                <a:lnTo>
                  <a:pt x="1561818" y="2603061"/>
                </a:lnTo>
                <a:lnTo>
                  <a:pt x="1566134" y="2597666"/>
                </a:lnTo>
                <a:lnTo>
                  <a:pt x="1566134" y="2596722"/>
                </a:lnTo>
                <a:cubicBezTo>
                  <a:pt x="1561099" y="2596722"/>
                  <a:pt x="1558581" y="2595643"/>
                  <a:pt x="1558581" y="2593485"/>
                </a:cubicBezTo>
                <a:cubicBezTo>
                  <a:pt x="1560738" y="2587011"/>
                  <a:pt x="1562537" y="2583774"/>
                  <a:pt x="1563976" y="2583774"/>
                </a:cubicBezTo>
                <a:close/>
                <a:moveTo>
                  <a:pt x="3203664" y="2582695"/>
                </a:moveTo>
                <a:lnTo>
                  <a:pt x="3202585" y="2583774"/>
                </a:lnTo>
                <a:lnTo>
                  <a:pt x="3202585" y="2584853"/>
                </a:lnTo>
                <a:lnTo>
                  <a:pt x="3205957" y="2584853"/>
                </a:lnTo>
                <a:close/>
                <a:moveTo>
                  <a:pt x="5235423" y="2582425"/>
                </a:moveTo>
                <a:lnTo>
                  <a:pt x="5236502" y="2587820"/>
                </a:lnTo>
                <a:lnTo>
                  <a:pt x="5237581" y="2587820"/>
                </a:lnTo>
                <a:lnTo>
                  <a:pt x="5237581" y="2585662"/>
                </a:lnTo>
                <a:lnTo>
                  <a:pt x="5238660" y="2585662"/>
                </a:lnTo>
                <a:lnTo>
                  <a:pt x="5237581" y="2582425"/>
                </a:lnTo>
                <a:close/>
                <a:moveTo>
                  <a:pt x="8083691" y="2582156"/>
                </a:moveTo>
                <a:lnTo>
                  <a:pt x="8083691" y="2584314"/>
                </a:lnTo>
                <a:lnTo>
                  <a:pt x="8084770" y="2584314"/>
                </a:lnTo>
                <a:lnTo>
                  <a:pt x="8084770" y="2582156"/>
                </a:lnTo>
                <a:close/>
                <a:moveTo>
                  <a:pt x="7763376" y="2581886"/>
                </a:moveTo>
                <a:lnTo>
                  <a:pt x="7760004" y="2585123"/>
                </a:lnTo>
                <a:lnTo>
                  <a:pt x="7760004" y="2589439"/>
                </a:lnTo>
                <a:lnTo>
                  <a:pt x="7761083" y="2590653"/>
                </a:lnTo>
                <a:lnTo>
                  <a:pt x="7761083" y="2591732"/>
                </a:lnTo>
                <a:lnTo>
                  <a:pt x="7754609" y="2596048"/>
                </a:lnTo>
                <a:lnTo>
                  <a:pt x="7745842" y="2594969"/>
                </a:lnTo>
                <a:lnTo>
                  <a:pt x="7741526" y="2596048"/>
                </a:lnTo>
                <a:lnTo>
                  <a:pt x="7741526" y="2597127"/>
                </a:lnTo>
                <a:lnTo>
                  <a:pt x="7754609" y="2597127"/>
                </a:lnTo>
                <a:lnTo>
                  <a:pt x="7757846" y="2594969"/>
                </a:lnTo>
                <a:lnTo>
                  <a:pt x="7758925" y="2596048"/>
                </a:lnTo>
                <a:lnTo>
                  <a:pt x="7757846" y="2601443"/>
                </a:lnTo>
                <a:lnTo>
                  <a:pt x="7757846" y="2603601"/>
                </a:lnTo>
                <a:cubicBezTo>
                  <a:pt x="7758385" y="2608007"/>
                  <a:pt x="7759464" y="2610210"/>
                  <a:pt x="7761083" y="2610210"/>
                </a:cubicBezTo>
                <a:lnTo>
                  <a:pt x="7762162" y="2610210"/>
                </a:lnTo>
                <a:lnTo>
                  <a:pt x="7763376" y="2609131"/>
                </a:lnTo>
                <a:lnTo>
                  <a:pt x="7768771" y="2598206"/>
                </a:lnTo>
                <a:cubicBezTo>
                  <a:pt x="7765894" y="2598206"/>
                  <a:pt x="7764455" y="2597487"/>
                  <a:pt x="7764455" y="2596048"/>
                </a:cubicBezTo>
                <a:lnTo>
                  <a:pt x="7764455" y="2590653"/>
                </a:lnTo>
                <a:lnTo>
                  <a:pt x="7766613" y="2587281"/>
                </a:lnTo>
                <a:lnTo>
                  <a:pt x="7766613" y="2584044"/>
                </a:lnTo>
                <a:lnTo>
                  <a:pt x="7764455" y="2581886"/>
                </a:lnTo>
                <a:close/>
                <a:moveTo>
                  <a:pt x="7631602" y="2581886"/>
                </a:moveTo>
                <a:lnTo>
                  <a:pt x="7631602" y="2582965"/>
                </a:lnTo>
                <a:lnTo>
                  <a:pt x="7633760" y="2582965"/>
                </a:lnTo>
                <a:lnTo>
                  <a:pt x="7633760" y="2581886"/>
                </a:lnTo>
                <a:close/>
                <a:moveTo>
                  <a:pt x="3253298" y="2581616"/>
                </a:moveTo>
                <a:cubicBezTo>
                  <a:pt x="3249432" y="2581616"/>
                  <a:pt x="3247229" y="2583460"/>
                  <a:pt x="3246689" y="2587146"/>
                </a:cubicBezTo>
                <a:cubicBezTo>
                  <a:pt x="3247948" y="2597396"/>
                  <a:pt x="3250151" y="2602522"/>
                  <a:pt x="3253298" y="2602522"/>
                </a:cubicBezTo>
                <a:cubicBezTo>
                  <a:pt x="3254017" y="2596857"/>
                  <a:pt x="3255861" y="2591327"/>
                  <a:pt x="3258828" y="2585932"/>
                </a:cubicBezTo>
                <a:close/>
                <a:moveTo>
                  <a:pt x="3198269" y="2581616"/>
                </a:moveTo>
                <a:lnTo>
                  <a:pt x="3200427" y="2583774"/>
                </a:lnTo>
                <a:lnTo>
                  <a:pt x="3201506" y="2583774"/>
                </a:lnTo>
                <a:lnTo>
                  <a:pt x="3199348" y="2581616"/>
                </a:lnTo>
                <a:close/>
                <a:moveTo>
                  <a:pt x="3167382" y="2581616"/>
                </a:moveTo>
                <a:lnTo>
                  <a:pt x="3162932" y="2582695"/>
                </a:lnTo>
                <a:lnTo>
                  <a:pt x="3162932" y="2583774"/>
                </a:lnTo>
                <a:lnTo>
                  <a:pt x="3165224" y="2583774"/>
                </a:lnTo>
                <a:lnTo>
                  <a:pt x="3168461" y="2582695"/>
                </a:lnTo>
                <a:lnTo>
                  <a:pt x="3168461" y="2581616"/>
                </a:lnTo>
                <a:close/>
                <a:moveTo>
                  <a:pt x="3694597" y="2579863"/>
                </a:moveTo>
                <a:lnTo>
                  <a:pt x="3694597" y="2584044"/>
                </a:lnTo>
                <a:lnTo>
                  <a:pt x="3696755" y="2584044"/>
                </a:lnTo>
                <a:lnTo>
                  <a:pt x="3696755" y="2582021"/>
                </a:lnTo>
                <a:close/>
                <a:moveTo>
                  <a:pt x="5181743" y="2578244"/>
                </a:moveTo>
                <a:lnTo>
                  <a:pt x="5179720" y="2580267"/>
                </a:lnTo>
                <a:lnTo>
                  <a:pt x="5180799" y="2583504"/>
                </a:lnTo>
                <a:lnTo>
                  <a:pt x="5183901" y="2583504"/>
                </a:lnTo>
                <a:lnTo>
                  <a:pt x="5183901" y="2580267"/>
                </a:lnTo>
                <a:close/>
                <a:moveTo>
                  <a:pt x="4126724" y="2577435"/>
                </a:moveTo>
                <a:lnTo>
                  <a:pt x="4126724" y="2580672"/>
                </a:lnTo>
                <a:lnTo>
                  <a:pt x="4129961" y="2580672"/>
                </a:lnTo>
                <a:lnTo>
                  <a:pt x="4129961" y="2579593"/>
                </a:lnTo>
                <a:lnTo>
                  <a:pt x="4127803" y="2577435"/>
                </a:lnTo>
                <a:close/>
                <a:moveTo>
                  <a:pt x="2222155" y="2577300"/>
                </a:moveTo>
                <a:lnTo>
                  <a:pt x="2222155" y="2579458"/>
                </a:lnTo>
                <a:lnTo>
                  <a:pt x="2224312" y="2579458"/>
                </a:lnTo>
                <a:lnTo>
                  <a:pt x="2224312" y="2577300"/>
                </a:lnTo>
                <a:close/>
                <a:moveTo>
                  <a:pt x="3062719" y="2577165"/>
                </a:moveTo>
                <a:lnTo>
                  <a:pt x="3062719" y="2588225"/>
                </a:lnTo>
                <a:lnTo>
                  <a:pt x="3060426" y="2590383"/>
                </a:lnTo>
                <a:lnTo>
                  <a:pt x="3061640" y="2591462"/>
                </a:lnTo>
                <a:lnTo>
                  <a:pt x="3061640" y="2593755"/>
                </a:lnTo>
                <a:lnTo>
                  <a:pt x="3060426" y="2594834"/>
                </a:lnTo>
                <a:lnTo>
                  <a:pt x="3060426" y="2595913"/>
                </a:lnTo>
                <a:lnTo>
                  <a:pt x="3063798" y="2599150"/>
                </a:lnTo>
                <a:lnTo>
                  <a:pt x="3062719" y="2600364"/>
                </a:lnTo>
                <a:lnTo>
                  <a:pt x="3062719" y="2601443"/>
                </a:lnTo>
                <a:lnTo>
                  <a:pt x="3063798" y="2605759"/>
                </a:lnTo>
                <a:lnTo>
                  <a:pt x="3063798" y="2606973"/>
                </a:lnTo>
                <a:lnTo>
                  <a:pt x="3061640" y="2606973"/>
                </a:lnTo>
                <a:lnTo>
                  <a:pt x="3061640" y="2609131"/>
                </a:lnTo>
                <a:cubicBezTo>
                  <a:pt x="3063078" y="2609131"/>
                  <a:pt x="3063798" y="2610210"/>
                  <a:pt x="3063798" y="2612368"/>
                </a:cubicBezTo>
                <a:lnTo>
                  <a:pt x="3065956" y="2610210"/>
                </a:lnTo>
                <a:lnTo>
                  <a:pt x="3065956" y="2609131"/>
                </a:lnTo>
                <a:lnTo>
                  <a:pt x="3064877" y="2608052"/>
                </a:lnTo>
                <a:lnTo>
                  <a:pt x="3064877" y="2606973"/>
                </a:lnTo>
                <a:lnTo>
                  <a:pt x="3067035" y="2604680"/>
                </a:lnTo>
                <a:lnTo>
                  <a:pt x="3062719" y="2595913"/>
                </a:lnTo>
                <a:cubicBezTo>
                  <a:pt x="3062719" y="2594474"/>
                  <a:pt x="3065641" y="2593350"/>
                  <a:pt x="3071486" y="2592541"/>
                </a:cubicBezTo>
                <a:cubicBezTo>
                  <a:pt x="3068698" y="2588944"/>
                  <a:pt x="3066855" y="2583819"/>
                  <a:pt x="3065956" y="2577165"/>
                </a:cubicBezTo>
                <a:close/>
                <a:moveTo>
                  <a:pt x="1152484" y="2576356"/>
                </a:moveTo>
                <a:lnTo>
                  <a:pt x="1150191" y="2579593"/>
                </a:lnTo>
                <a:lnTo>
                  <a:pt x="1150191" y="2580807"/>
                </a:lnTo>
                <a:cubicBezTo>
                  <a:pt x="1150191" y="2582066"/>
                  <a:pt x="1152035" y="2583190"/>
                  <a:pt x="1155721" y="2584179"/>
                </a:cubicBezTo>
                <a:lnTo>
                  <a:pt x="1159093" y="2582965"/>
                </a:lnTo>
                <a:lnTo>
                  <a:pt x="1159093" y="2579593"/>
                </a:lnTo>
                <a:cubicBezTo>
                  <a:pt x="1158374" y="2577435"/>
                  <a:pt x="1156171" y="2576356"/>
                  <a:pt x="1152484" y="2576356"/>
                </a:cubicBezTo>
                <a:close/>
                <a:moveTo>
                  <a:pt x="8703295" y="2574738"/>
                </a:moveTo>
                <a:lnTo>
                  <a:pt x="8703295" y="2576896"/>
                </a:lnTo>
                <a:lnTo>
                  <a:pt x="8704374" y="2576896"/>
                </a:lnTo>
                <a:lnTo>
                  <a:pt x="8706532" y="2574738"/>
                </a:lnTo>
                <a:close/>
                <a:moveTo>
                  <a:pt x="1156936" y="2574063"/>
                </a:moveTo>
                <a:lnTo>
                  <a:pt x="1156936" y="2575142"/>
                </a:lnTo>
                <a:lnTo>
                  <a:pt x="1159093" y="2575142"/>
                </a:lnTo>
                <a:lnTo>
                  <a:pt x="1159093" y="2574063"/>
                </a:lnTo>
                <a:close/>
                <a:moveTo>
                  <a:pt x="5590941" y="2573658"/>
                </a:moveTo>
                <a:lnTo>
                  <a:pt x="5588783" y="2575682"/>
                </a:lnTo>
                <a:lnTo>
                  <a:pt x="5589862" y="2578919"/>
                </a:lnTo>
                <a:lnTo>
                  <a:pt x="5595257" y="2578919"/>
                </a:lnTo>
                <a:lnTo>
                  <a:pt x="5595257" y="2576761"/>
                </a:lnTo>
                <a:lnTo>
                  <a:pt x="5592020" y="2573658"/>
                </a:lnTo>
                <a:close/>
                <a:moveTo>
                  <a:pt x="600856" y="2573524"/>
                </a:moveTo>
                <a:lnTo>
                  <a:pt x="600856" y="2575682"/>
                </a:lnTo>
                <a:lnTo>
                  <a:pt x="601935" y="2575682"/>
                </a:lnTo>
                <a:lnTo>
                  <a:pt x="601935" y="2573524"/>
                </a:lnTo>
                <a:close/>
                <a:moveTo>
                  <a:pt x="7641314" y="2573119"/>
                </a:moveTo>
                <a:lnTo>
                  <a:pt x="7641314" y="2574198"/>
                </a:lnTo>
                <a:lnTo>
                  <a:pt x="7643472" y="2574198"/>
                </a:lnTo>
                <a:lnTo>
                  <a:pt x="7643472" y="2573119"/>
                </a:lnTo>
                <a:close/>
                <a:moveTo>
                  <a:pt x="3610300" y="2572445"/>
                </a:moveTo>
                <a:cubicBezTo>
                  <a:pt x="3607422" y="2573344"/>
                  <a:pt x="3605309" y="2575097"/>
                  <a:pt x="3603960" y="2577705"/>
                </a:cubicBezTo>
                <a:lnTo>
                  <a:pt x="3603960" y="2582965"/>
                </a:lnTo>
                <a:lnTo>
                  <a:pt x="3605984" y="2582965"/>
                </a:lnTo>
                <a:lnTo>
                  <a:pt x="3605039" y="2582021"/>
                </a:lnTo>
                <a:lnTo>
                  <a:pt x="3605039" y="2580942"/>
                </a:lnTo>
                <a:cubicBezTo>
                  <a:pt x="3605039" y="2576716"/>
                  <a:pt x="3606793" y="2574603"/>
                  <a:pt x="3610300" y="2574603"/>
                </a:cubicBezTo>
                <a:close/>
                <a:moveTo>
                  <a:pt x="7764455" y="2572040"/>
                </a:moveTo>
                <a:lnTo>
                  <a:pt x="7761083" y="2575412"/>
                </a:lnTo>
                <a:lnTo>
                  <a:pt x="7761083" y="2576491"/>
                </a:lnTo>
                <a:lnTo>
                  <a:pt x="7765534" y="2576491"/>
                </a:lnTo>
                <a:lnTo>
                  <a:pt x="7767692" y="2574198"/>
                </a:lnTo>
                <a:lnTo>
                  <a:pt x="7767692" y="2572040"/>
                </a:lnTo>
                <a:close/>
                <a:moveTo>
                  <a:pt x="3266516" y="2571635"/>
                </a:moveTo>
                <a:lnTo>
                  <a:pt x="3267595" y="2572715"/>
                </a:lnTo>
                <a:lnTo>
                  <a:pt x="3267595" y="2579323"/>
                </a:lnTo>
                <a:lnTo>
                  <a:pt x="3264358" y="2583774"/>
                </a:lnTo>
                <a:lnTo>
                  <a:pt x="3265437" y="2583774"/>
                </a:lnTo>
                <a:lnTo>
                  <a:pt x="3268674" y="2579323"/>
                </a:lnTo>
                <a:lnTo>
                  <a:pt x="3268674" y="2571635"/>
                </a:lnTo>
                <a:close/>
                <a:moveTo>
                  <a:pt x="1143583" y="2569612"/>
                </a:moveTo>
                <a:lnTo>
                  <a:pt x="1142502" y="2570691"/>
                </a:lnTo>
                <a:lnTo>
                  <a:pt x="1142502" y="2571770"/>
                </a:lnTo>
                <a:lnTo>
                  <a:pt x="1151405" y="2572984"/>
                </a:lnTo>
                <a:lnTo>
                  <a:pt x="1154642" y="2572984"/>
                </a:lnTo>
                <a:lnTo>
                  <a:pt x="1154642" y="2571770"/>
                </a:lnTo>
                <a:close/>
                <a:moveTo>
                  <a:pt x="3269888" y="2565027"/>
                </a:moveTo>
                <a:lnTo>
                  <a:pt x="3269888" y="2567185"/>
                </a:lnTo>
                <a:lnTo>
                  <a:pt x="3270967" y="2567185"/>
                </a:lnTo>
                <a:lnTo>
                  <a:pt x="3270967" y="2565027"/>
                </a:lnTo>
                <a:close/>
                <a:moveTo>
                  <a:pt x="3246689" y="2565027"/>
                </a:moveTo>
                <a:cubicBezTo>
                  <a:pt x="3243722" y="2566465"/>
                  <a:pt x="3242238" y="2568308"/>
                  <a:pt x="3242238" y="2570557"/>
                </a:cubicBezTo>
                <a:lnTo>
                  <a:pt x="3243452" y="2573793"/>
                </a:lnTo>
                <a:lnTo>
                  <a:pt x="3245610" y="2573793"/>
                </a:lnTo>
                <a:cubicBezTo>
                  <a:pt x="3247588" y="2573793"/>
                  <a:pt x="3249072" y="2571231"/>
                  <a:pt x="3250061" y="2566105"/>
                </a:cubicBezTo>
                <a:lnTo>
                  <a:pt x="3248847" y="2565027"/>
                </a:lnTo>
                <a:close/>
                <a:moveTo>
                  <a:pt x="3614616" y="2563947"/>
                </a:moveTo>
                <a:lnTo>
                  <a:pt x="3614616" y="2565026"/>
                </a:lnTo>
                <a:lnTo>
                  <a:pt x="3616774" y="2565026"/>
                </a:lnTo>
                <a:lnTo>
                  <a:pt x="3616774" y="2563947"/>
                </a:lnTo>
                <a:close/>
                <a:moveTo>
                  <a:pt x="566328" y="2563812"/>
                </a:moveTo>
                <a:cubicBezTo>
                  <a:pt x="562731" y="2565611"/>
                  <a:pt x="560933" y="2568488"/>
                  <a:pt x="560933" y="2572445"/>
                </a:cubicBezTo>
                <a:lnTo>
                  <a:pt x="562012" y="2573524"/>
                </a:lnTo>
                <a:lnTo>
                  <a:pt x="565249" y="2573524"/>
                </a:lnTo>
                <a:lnTo>
                  <a:pt x="569565" y="2571366"/>
                </a:lnTo>
                <a:lnTo>
                  <a:pt x="569565" y="2570287"/>
                </a:lnTo>
                <a:cubicBezTo>
                  <a:pt x="569565" y="2566510"/>
                  <a:pt x="568486" y="2564352"/>
                  <a:pt x="566328" y="2563812"/>
                </a:cubicBezTo>
                <a:close/>
                <a:moveTo>
                  <a:pt x="683670" y="2562733"/>
                </a:moveTo>
                <a:lnTo>
                  <a:pt x="672880" y="2573524"/>
                </a:lnTo>
                <a:lnTo>
                  <a:pt x="672880" y="2574603"/>
                </a:lnTo>
                <a:lnTo>
                  <a:pt x="675038" y="2576761"/>
                </a:lnTo>
                <a:lnTo>
                  <a:pt x="676117" y="2576761"/>
                </a:lnTo>
                <a:lnTo>
                  <a:pt x="685828" y="2565970"/>
                </a:lnTo>
                <a:lnTo>
                  <a:pt x="685828" y="2562733"/>
                </a:lnTo>
                <a:close/>
                <a:moveTo>
                  <a:pt x="600856" y="2561654"/>
                </a:moveTo>
                <a:lnTo>
                  <a:pt x="600856" y="2562733"/>
                </a:lnTo>
                <a:lnTo>
                  <a:pt x="603014" y="2562733"/>
                </a:lnTo>
                <a:lnTo>
                  <a:pt x="603014" y="2561654"/>
                </a:lnTo>
                <a:close/>
                <a:moveTo>
                  <a:pt x="1586770" y="2561250"/>
                </a:moveTo>
                <a:lnTo>
                  <a:pt x="1591086" y="2561250"/>
                </a:lnTo>
                <a:lnTo>
                  <a:pt x="1593244" y="2563408"/>
                </a:lnTo>
                <a:lnTo>
                  <a:pt x="1590007" y="2567724"/>
                </a:lnTo>
                <a:lnTo>
                  <a:pt x="1585690" y="2567724"/>
                </a:lnTo>
                <a:lnTo>
                  <a:pt x="1583532" y="2565566"/>
                </a:lnTo>
                <a:lnTo>
                  <a:pt x="1583532" y="2564487"/>
                </a:lnTo>
                <a:close/>
                <a:moveTo>
                  <a:pt x="2219997" y="2561115"/>
                </a:moveTo>
                <a:lnTo>
                  <a:pt x="2219997" y="2562194"/>
                </a:lnTo>
                <a:lnTo>
                  <a:pt x="2222155" y="2569747"/>
                </a:lnTo>
                <a:lnTo>
                  <a:pt x="2226470" y="2569747"/>
                </a:lnTo>
                <a:lnTo>
                  <a:pt x="2224312" y="2561115"/>
                </a:lnTo>
                <a:close/>
                <a:moveTo>
                  <a:pt x="8606590" y="2560846"/>
                </a:moveTo>
                <a:lnTo>
                  <a:pt x="8606590" y="2564083"/>
                </a:lnTo>
                <a:lnTo>
                  <a:pt x="8607668" y="2564083"/>
                </a:lnTo>
                <a:lnTo>
                  <a:pt x="8607668" y="2560846"/>
                </a:lnTo>
                <a:close/>
                <a:moveTo>
                  <a:pt x="2076219" y="2560036"/>
                </a:moveTo>
                <a:cubicBezTo>
                  <a:pt x="2074420" y="2560036"/>
                  <a:pt x="2072982" y="2563992"/>
                  <a:pt x="2071904" y="2571905"/>
                </a:cubicBezTo>
                <a:cubicBezTo>
                  <a:pt x="2073341" y="2575142"/>
                  <a:pt x="2074781" y="2576940"/>
                  <a:pt x="2076219" y="2577300"/>
                </a:cubicBezTo>
                <a:lnTo>
                  <a:pt x="2077298" y="2577300"/>
                </a:lnTo>
                <a:cubicBezTo>
                  <a:pt x="2078735" y="2577300"/>
                  <a:pt x="2080536" y="2574423"/>
                  <a:pt x="2082694" y="2568668"/>
                </a:cubicBezTo>
                <a:lnTo>
                  <a:pt x="2081615" y="2567589"/>
                </a:lnTo>
                <a:lnTo>
                  <a:pt x="2081615" y="2564352"/>
                </a:lnTo>
                <a:lnTo>
                  <a:pt x="2082694" y="2561115"/>
                </a:lnTo>
                <a:lnTo>
                  <a:pt x="2081615" y="2561115"/>
                </a:lnTo>
                <a:lnTo>
                  <a:pt x="2077298" y="2560036"/>
                </a:lnTo>
                <a:close/>
                <a:moveTo>
                  <a:pt x="5739574" y="2559766"/>
                </a:moveTo>
                <a:lnTo>
                  <a:pt x="5736337" y="2565161"/>
                </a:lnTo>
                <a:lnTo>
                  <a:pt x="5738495" y="2565161"/>
                </a:lnTo>
                <a:lnTo>
                  <a:pt x="5740653" y="2560846"/>
                </a:lnTo>
                <a:lnTo>
                  <a:pt x="5740653" y="2559766"/>
                </a:lnTo>
                <a:close/>
                <a:moveTo>
                  <a:pt x="1597694" y="2559092"/>
                </a:moveTo>
                <a:lnTo>
                  <a:pt x="1600932" y="2559092"/>
                </a:lnTo>
                <a:lnTo>
                  <a:pt x="1626963" y="2561789"/>
                </a:lnTo>
                <a:lnTo>
                  <a:pt x="1635595" y="2560845"/>
                </a:lnTo>
                <a:lnTo>
                  <a:pt x="1636674" y="2561789"/>
                </a:lnTo>
                <a:cubicBezTo>
                  <a:pt x="1635954" y="2564127"/>
                  <a:pt x="1633796" y="2565296"/>
                  <a:pt x="1630200" y="2565296"/>
                </a:cubicBezTo>
                <a:lnTo>
                  <a:pt x="1628041" y="2563543"/>
                </a:lnTo>
                <a:lnTo>
                  <a:pt x="1625884" y="2563543"/>
                </a:lnTo>
                <a:cubicBezTo>
                  <a:pt x="1623006" y="2565341"/>
                  <a:pt x="1617566" y="2566825"/>
                  <a:pt x="1609564" y="2567994"/>
                </a:cubicBezTo>
                <a:cubicBezTo>
                  <a:pt x="1600932" y="2567994"/>
                  <a:pt x="1596616" y="2566195"/>
                  <a:pt x="1596616" y="2562599"/>
                </a:cubicBezTo>
                <a:lnTo>
                  <a:pt x="1595536" y="2561789"/>
                </a:lnTo>
                <a:lnTo>
                  <a:pt x="1595536" y="2560845"/>
                </a:lnTo>
                <a:close/>
                <a:moveTo>
                  <a:pt x="7668558" y="2558957"/>
                </a:moveTo>
                <a:cubicBezTo>
                  <a:pt x="7666041" y="2558957"/>
                  <a:pt x="7662039" y="2561879"/>
                  <a:pt x="7656554" y="2567724"/>
                </a:cubicBezTo>
                <a:lnTo>
                  <a:pt x="7649001" y="2570961"/>
                </a:lnTo>
                <a:lnTo>
                  <a:pt x="7647922" y="2570961"/>
                </a:lnTo>
                <a:lnTo>
                  <a:pt x="7647922" y="2572040"/>
                </a:lnTo>
                <a:lnTo>
                  <a:pt x="7651159" y="2573119"/>
                </a:lnTo>
                <a:cubicBezTo>
                  <a:pt x="7651159" y="2571680"/>
                  <a:pt x="7654082" y="2570601"/>
                  <a:pt x="7659926" y="2569882"/>
                </a:cubicBezTo>
                <a:cubicBezTo>
                  <a:pt x="7659926" y="2568084"/>
                  <a:pt x="7663163" y="2564442"/>
                  <a:pt x="7669637" y="2558957"/>
                </a:cubicBezTo>
                <a:close/>
                <a:moveTo>
                  <a:pt x="5186059" y="2558822"/>
                </a:moveTo>
                <a:lnTo>
                  <a:pt x="5183901" y="2560980"/>
                </a:lnTo>
                <a:lnTo>
                  <a:pt x="5183901" y="2562059"/>
                </a:lnTo>
                <a:lnTo>
                  <a:pt x="5184980" y="2567454"/>
                </a:lnTo>
                <a:lnTo>
                  <a:pt x="5186059" y="2567454"/>
                </a:lnTo>
                <a:lnTo>
                  <a:pt x="5188217" y="2565296"/>
                </a:lnTo>
                <a:lnTo>
                  <a:pt x="5188217" y="2564217"/>
                </a:lnTo>
                <a:lnTo>
                  <a:pt x="5187138" y="2558822"/>
                </a:lnTo>
                <a:close/>
                <a:moveTo>
                  <a:pt x="2630173" y="2558021"/>
                </a:moveTo>
                <a:lnTo>
                  <a:pt x="2632886" y="2561641"/>
                </a:lnTo>
                <a:lnTo>
                  <a:pt x="2635044" y="2559483"/>
                </a:lnTo>
                <a:close/>
                <a:moveTo>
                  <a:pt x="8597958" y="2557609"/>
                </a:moveTo>
                <a:lnTo>
                  <a:pt x="8597958" y="2561924"/>
                </a:lnTo>
                <a:lnTo>
                  <a:pt x="8600116" y="2564083"/>
                </a:lnTo>
                <a:lnTo>
                  <a:pt x="8601194" y="2564083"/>
                </a:lnTo>
                <a:lnTo>
                  <a:pt x="8600116" y="2557609"/>
                </a:lnTo>
                <a:close/>
                <a:moveTo>
                  <a:pt x="7671795" y="2555720"/>
                </a:moveTo>
                <a:lnTo>
                  <a:pt x="7671795" y="2557878"/>
                </a:lnTo>
                <a:lnTo>
                  <a:pt x="7672874" y="2557878"/>
                </a:lnTo>
                <a:lnTo>
                  <a:pt x="7672874" y="2555720"/>
                </a:lnTo>
                <a:close/>
                <a:moveTo>
                  <a:pt x="3246689" y="2555181"/>
                </a:moveTo>
                <a:lnTo>
                  <a:pt x="3245610" y="2556259"/>
                </a:lnTo>
                <a:lnTo>
                  <a:pt x="3245610" y="2558417"/>
                </a:lnTo>
                <a:lnTo>
                  <a:pt x="3250061" y="2559497"/>
                </a:lnTo>
                <a:lnTo>
                  <a:pt x="3250061" y="2556259"/>
                </a:lnTo>
                <a:close/>
                <a:moveTo>
                  <a:pt x="5208583" y="2554506"/>
                </a:moveTo>
                <a:cubicBezTo>
                  <a:pt x="5203278" y="2556484"/>
                  <a:pt x="5200446" y="2558283"/>
                  <a:pt x="5200086" y="2559901"/>
                </a:cubicBezTo>
                <a:lnTo>
                  <a:pt x="5200086" y="2562059"/>
                </a:lnTo>
                <a:lnTo>
                  <a:pt x="5201165" y="2562059"/>
                </a:lnTo>
                <a:cubicBezTo>
                  <a:pt x="5204402" y="2559901"/>
                  <a:pt x="5207954" y="2558822"/>
                  <a:pt x="5211820" y="2558822"/>
                </a:cubicBezTo>
                <a:lnTo>
                  <a:pt x="5211820" y="2556664"/>
                </a:lnTo>
                <a:cubicBezTo>
                  <a:pt x="5211820" y="2555226"/>
                  <a:pt x="5210741" y="2554506"/>
                  <a:pt x="5208583" y="2554506"/>
                </a:cubicBezTo>
                <a:close/>
                <a:moveTo>
                  <a:pt x="2647993" y="2554088"/>
                </a:moveTo>
                <a:lnTo>
                  <a:pt x="2643677" y="2555167"/>
                </a:lnTo>
                <a:lnTo>
                  <a:pt x="2643677" y="2556246"/>
                </a:lnTo>
                <a:lnTo>
                  <a:pt x="2649072" y="2556246"/>
                </a:lnTo>
                <a:lnTo>
                  <a:pt x="2647993" y="2555167"/>
                </a:lnTo>
                <a:close/>
                <a:moveTo>
                  <a:pt x="3262065" y="2551809"/>
                </a:moveTo>
                <a:lnTo>
                  <a:pt x="3262065" y="2556259"/>
                </a:lnTo>
                <a:lnTo>
                  <a:pt x="3263279" y="2556259"/>
                </a:lnTo>
                <a:lnTo>
                  <a:pt x="3263279" y="2551809"/>
                </a:lnTo>
                <a:close/>
                <a:moveTo>
                  <a:pt x="2223233" y="2551404"/>
                </a:moveTo>
                <a:lnTo>
                  <a:pt x="2221075" y="2553562"/>
                </a:lnTo>
                <a:lnTo>
                  <a:pt x="2218919" y="2553562"/>
                </a:lnTo>
                <a:lnTo>
                  <a:pt x="2214601" y="2552483"/>
                </a:lnTo>
                <a:lnTo>
                  <a:pt x="2209206" y="2553562"/>
                </a:lnTo>
                <a:lnTo>
                  <a:pt x="2209206" y="2554641"/>
                </a:lnTo>
                <a:lnTo>
                  <a:pt x="2221075" y="2555720"/>
                </a:lnTo>
                <a:cubicBezTo>
                  <a:pt x="2221075" y="2553922"/>
                  <a:pt x="2222514" y="2552843"/>
                  <a:pt x="2225391" y="2552483"/>
                </a:cubicBezTo>
                <a:lnTo>
                  <a:pt x="2225391" y="2551404"/>
                </a:lnTo>
                <a:close/>
                <a:moveTo>
                  <a:pt x="5760749" y="2550325"/>
                </a:moveTo>
                <a:cubicBezTo>
                  <a:pt x="5758681" y="2550955"/>
                  <a:pt x="5757647" y="2553068"/>
                  <a:pt x="5757647" y="2556664"/>
                </a:cubicBezTo>
                <a:lnTo>
                  <a:pt x="5758726" y="2557743"/>
                </a:lnTo>
                <a:lnTo>
                  <a:pt x="5760749" y="2557743"/>
                </a:lnTo>
                <a:lnTo>
                  <a:pt x="5762907" y="2555585"/>
                </a:lnTo>
                <a:lnTo>
                  <a:pt x="5762907" y="2552348"/>
                </a:lnTo>
                <a:close/>
                <a:moveTo>
                  <a:pt x="1148033" y="2549381"/>
                </a:moveTo>
                <a:lnTo>
                  <a:pt x="1148033" y="2552753"/>
                </a:lnTo>
                <a:lnTo>
                  <a:pt x="1151405" y="2566240"/>
                </a:lnTo>
                <a:lnTo>
                  <a:pt x="1153563" y="2566240"/>
                </a:lnTo>
                <a:lnTo>
                  <a:pt x="1159093" y="2561789"/>
                </a:lnTo>
                <a:lnTo>
                  <a:pt x="1159093" y="2559496"/>
                </a:lnTo>
                <a:cubicBezTo>
                  <a:pt x="1154866" y="2553562"/>
                  <a:pt x="1151540" y="2550190"/>
                  <a:pt x="1149112" y="2549381"/>
                </a:cubicBezTo>
                <a:close/>
                <a:moveTo>
                  <a:pt x="2228628" y="2549246"/>
                </a:moveTo>
                <a:lnTo>
                  <a:pt x="2226470" y="2551404"/>
                </a:lnTo>
                <a:lnTo>
                  <a:pt x="2229708" y="2551404"/>
                </a:lnTo>
                <a:lnTo>
                  <a:pt x="2229708" y="2549246"/>
                </a:lnTo>
                <a:close/>
                <a:moveTo>
                  <a:pt x="3260986" y="2548572"/>
                </a:moveTo>
                <a:lnTo>
                  <a:pt x="3260986" y="2550730"/>
                </a:lnTo>
                <a:lnTo>
                  <a:pt x="3262065" y="2550730"/>
                </a:lnTo>
                <a:lnTo>
                  <a:pt x="3262065" y="2548572"/>
                </a:lnTo>
                <a:close/>
                <a:moveTo>
                  <a:pt x="3252219" y="2547358"/>
                </a:moveTo>
                <a:lnTo>
                  <a:pt x="3252219" y="2550730"/>
                </a:lnTo>
                <a:lnTo>
                  <a:pt x="3255456" y="2550730"/>
                </a:lnTo>
                <a:lnTo>
                  <a:pt x="3255456" y="2547358"/>
                </a:lnTo>
                <a:close/>
                <a:moveTo>
                  <a:pt x="3712670" y="2546953"/>
                </a:moveTo>
                <a:lnTo>
                  <a:pt x="3712670" y="2548032"/>
                </a:lnTo>
                <a:lnTo>
                  <a:pt x="3714828" y="2548032"/>
                </a:lnTo>
                <a:lnTo>
                  <a:pt x="3714828" y="2546953"/>
                </a:lnTo>
                <a:close/>
                <a:moveTo>
                  <a:pt x="3624192" y="2546953"/>
                </a:moveTo>
                <a:lnTo>
                  <a:pt x="3624192" y="2549111"/>
                </a:lnTo>
                <a:lnTo>
                  <a:pt x="3626350" y="2546953"/>
                </a:lnTo>
                <a:close/>
                <a:moveTo>
                  <a:pt x="5112012" y="2546009"/>
                </a:moveTo>
                <a:lnTo>
                  <a:pt x="5109854" y="2548167"/>
                </a:lnTo>
                <a:lnTo>
                  <a:pt x="5112012" y="2548167"/>
                </a:lnTo>
                <a:close/>
                <a:moveTo>
                  <a:pt x="3697834" y="2546009"/>
                </a:moveTo>
                <a:lnTo>
                  <a:pt x="3697834" y="2548032"/>
                </a:lnTo>
                <a:lnTo>
                  <a:pt x="3699857" y="2550190"/>
                </a:lnTo>
                <a:lnTo>
                  <a:pt x="3702015" y="2546953"/>
                </a:lnTo>
                <a:lnTo>
                  <a:pt x="3700936" y="2546009"/>
                </a:lnTo>
                <a:close/>
                <a:moveTo>
                  <a:pt x="8701137" y="2545739"/>
                </a:moveTo>
                <a:lnTo>
                  <a:pt x="8701137" y="2550055"/>
                </a:lnTo>
                <a:lnTo>
                  <a:pt x="8703295" y="2552213"/>
                </a:lnTo>
                <a:lnTo>
                  <a:pt x="8704374" y="2546818"/>
                </a:lnTo>
                <a:lnTo>
                  <a:pt x="8703295" y="2545739"/>
                </a:lnTo>
                <a:close/>
                <a:moveTo>
                  <a:pt x="2567337" y="2545590"/>
                </a:moveTo>
                <a:lnTo>
                  <a:pt x="2569495" y="2549771"/>
                </a:lnTo>
                <a:lnTo>
                  <a:pt x="2570576" y="2549771"/>
                </a:lnTo>
                <a:lnTo>
                  <a:pt x="2570576" y="2548827"/>
                </a:lnTo>
                <a:lnTo>
                  <a:pt x="2569495" y="2545590"/>
                </a:lnTo>
                <a:close/>
                <a:moveTo>
                  <a:pt x="3143105" y="2545200"/>
                </a:moveTo>
                <a:cubicBezTo>
                  <a:pt x="3141666" y="2545200"/>
                  <a:pt x="3140182" y="2547403"/>
                  <a:pt x="3138654" y="2551809"/>
                </a:cubicBezTo>
                <a:lnTo>
                  <a:pt x="3139868" y="2570557"/>
                </a:lnTo>
                <a:lnTo>
                  <a:pt x="3136496" y="2578244"/>
                </a:lnTo>
                <a:lnTo>
                  <a:pt x="3138654" y="2583774"/>
                </a:lnTo>
                <a:lnTo>
                  <a:pt x="3133259" y="2588225"/>
                </a:lnTo>
                <a:lnTo>
                  <a:pt x="3133259" y="2590383"/>
                </a:lnTo>
                <a:cubicBezTo>
                  <a:pt x="3136136" y="2591642"/>
                  <a:pt x="3137575" y="2595688"/>
                  <a:pt x="3137575" y="2602522"/>
                </a:cubicBezTo>
                <a:cubicBezTo>
                  <a:pt x="3138924" y="2606208"/>
                  <a:pt x="3141126" y="2608052"/>
                  <a:pt x="3144184" y="2608052"/>
                </a:cubicBezTo>
                <a:cubicBezTo>
                  <a:pt x="3155963" y="2604905"/>
                  <a:pt x="3161853" y="2601937"/>
                  <a:pt x="3161853" y="2599150"/>
                </a:cubicBezTo>
                <a:lnTo>
                  <a:pt x="3161853" y="2590383"/>
                </a:lnTo>
                <a:lnTo>
                  <a:pt x="3160774" y="2584853"/>
                </a:lnTo>
                <a:lnTo>
                  <a:pt x="3161853" y="2584853"/>
                </a:lnTo>
                <a:lnTo>
                  <a:pt x="3160774" y="2583774"/>
                </a:lnTo>
                <a:lnTo>
                  <a:pt x="3160774" y="2572715"/>
                </a:lnTo>
                <a:lnTo>
                  <a:pt x="3161853" y="2560575"/>
                </a:lnTo>
                <a:cubicBezTo>
                  <a:pt x="3160414" y="2553292"/>
                  <a:pt x="3158570" y="2549651"/>
                  <a:pt x="3156323" y="2549651"/>
                </a:cubicBezTo>
                <a:lnTo>
                  <a:pt x="3144184" y="2545200"/>
                </a:lnTo>
                <a:close/>
                <a:moveTo>
                  <a:pt x="7750293" y="2544795"/>
                </a:moveTo>
                <a:lnTo>
                  <a:pt x="7750293" y="2546009"/>
                </a:lnTo>
                <a:lnTo>
                  <a:pt x="7752451" y="2546009"/>
                </a:lnTo>
                <a:lnTo>
                  <a:pt x="7752451" y="2544795"/>
                </a:lnTo>
                <a:close/>
                <a:moveTo>
                  <a:pt x="1039998" y="2543851"/>
                </a:moveTo>
                <a:lnTo>
                  <a:pt x="1045529" y="2544930"/>
                </a:lnTo>
                <a:lnTo>
                  <a:pt x="1045529" y="2546009"/>
                </a:lnTo>
                <a:cubicBezTo>
                  <a:pt x="1045529" y="2547718"/>
                  <a:pt x="1042921" y="2548841"/>
                  <a:pt x="1037706" y="2549381"/>
                </a:cubicBezTo>
                <a:lnTo>
                  <a:pt x="1036625" y="2548302"/>
                </a:lnTo>
                <a:cubicBezTo>
                  <a:pt x="1037706" y="2545335"/>
                  <a:pt x="1038828" y="2543851"/>
                  <a:pt x="1039998" y="2543851"/>
                </a:cubicBezTo>
                <a:close/>
                <a:moveTo>
                  <a:pt x="3613537" y="2542772"/>
                </a:moveTo>
                <a:cubicBezTo>
                  <a:pt x="3609580" y="2542772"/>
                  <a:pt x="3607063" y="2544525"/>
                  <a:pt x="3605984" y="2548032"/>
                </a:cubicBezTo>
                <a:cubicBezTo>
                  <a:pt x="3606703" y="2551449"/>
                  <a:pt x="3608861" y="2554641"/>
                  <a:pt x="3612458" y="2557608"/>
                </a:cubicBezTo>
                <a:lnTo>
                  <a:pt x="3612458" y="2558687"/>
                </a:lnTo>
                <a:lnTo>
                  <a:pt x="3620955" y="2556529"/>
                </a:lnTo>
                <a:lnTo>
                  <a:pt x="3620955" y="2555450"/>
                </a:lnTo>
                <a:lnTo>
                  <a:pt x="3619876" y="2555450"/>
                </a:lnTo>
                <a:lnTo>
                  <a:pt x="3615695" y="2556529"/>
                </a:lnTo>
                <a:lnTo>
                  <a:pt x="3614616" y="2556529"/>
                </a:lnTo>
                <a:lnTo>
                  <a:pt x="3615695" y="2553292"/>
                </a:lnTo>
                <a:lnTo>
                  <a:pt x="3614616" y="2548032"/>
                </a:lnTo>
                <a:lnTo>
                  <a:pt x="3614616" y="2542772"/>
                </a:lnTo>
                <a:close/>
                <a:moveTo>
                  <a:pt x="5753331" y="2541828"/>
                </a:moveTo>
                <a:lnTo>
                  <a:pt x="5746992" y="2548167"/>
                </a:lnTo>
                <a:lnTo>
                  <a:pt x="5745913" y="2547088"/>
                </a:lnTo>
                <a:lnTo>
                  <a:pt x="5744834" y="2547088"/>
                </a:lnTo>
                <a:lnTo>
                  <a:pt x="5743890" y="2553427"/>
                </a:lnTo>
                <a:lnTo>
                  <a:pt x="5744834" y="2553427"/>
                </a:lnTo>
                <a:lnTo>
                  <a:pt x="5748071" y="2554506"/>
                </a:lnTo>
                <a:lnTo>
                  <a:pt x="5756568" y="2544930"/>
                </a:lnTo>
                <a:lnTo>
                  <a:pt x="5756568" y="2541828"/>
                </a:lnTo>
                <a:close/>
                <a:moveTo>
                  <a:pt x="8605510" y="2540344"/>
                </a:moveTo>
                <a:lnTo>
                  <a:pt x="8605510" y="2543581"/>
                </a:lnTo>
                <a:lnTo>
                  <a:pt x="8606590" y="2543581"/>
                </a:lnTo>
                <a:lnTo>
                  <a:pt x="8606590" y="2540344"/>
                </a:lnTo>
                <a:close/>
                <a:moveTo>
                  <a:pt x="2566259" y="2540195"/>
                </a:moveTo>
                <a:lnTo>
                  <a:pt x="2566259" y="2543432"/>
                </a:lnTo>
                <a:lnTo>
                  <a:pt x="2568417" y="2543432"/>
                </a:lnTo>
                <a:lnTo>
                  <a:pt x="2568417" y="2542353"/>
                </a:lnTo>
                <a:close/>
                <a:moveTo>
                  <a:pt x="1185528" y="2539400"/>
                </a:moveTo>
                <a:cubicBezTo>
                  <a:pt x="1195868" y="2539400"/>
                  <a:pt x="1201039" y="2542008"/>
                  <a:pt x="1201039" y="2547223"/>
                </a:cubicBezTo>
                <a:lnTo>
                  <a:pt x="1194431" y="2549381"/>
                </a:lnTo>
                <a:cubicBezTo>
                  <a:pt x="1186338" y="2547942"/>
                  <a:pt x="1182291" y="2546099"/>
                  <a:pt x="1182291" y="2543851"/>
                </a:cubicBezTo>
                <a:close/>
                <a:moveTo>
                  <a:pt x="8601194" y="2539265"/>
                </a:moveTo>
                <a:lnTo>
                  <a:pt x="8597958" y="2540344"/>
                </a:lnTo>
                <a:lnTo>
                  <a:pt x="8597958" y="2550055"/>
                </a:lnTo>
                <a:lnTo>
                  <a:pt x="8603352" y="2550055"/>
                </a:lnTo>
                <a:lnTo>
                  <a:pt x="8603352" y="2548976"/>
                </a:lnTo>
                <a:lnTo>
                  <a:pt x="8601194" y="2548976"/>
                </a:lnTo>
                <a:lnTo>
                  <a:pt x="8601194" y="2546818"/>
                </a:lnTo>
                <a:lnTo>
                  <a:pt x="8604432" y="2546818"/>
                </a:lnTo>
                <a:lnTo>
                  <a:pt x="8601194" y="2542502"/>
                </a:lnTo>
                <a:lnTo>
                  <a:pt x="8602274" y="2541423"/>
                </a:lnTo>
                <a:lnTo>
                  <a:pt x="8602274" y="2540344"/>
                </a:lnTo>
                <a:close/>
                <a:moveTo>
                  <a:pt x="7766613" y="2538321"/>
                </a:moveTo>
                <a:lnTo>
                  <a:pt x="7766613" y="2540479"/>
                </a:lnTo>
                <a:lnTo>
                  <a:pt x="7768771" y="2540479"/>
                </a:lnTo>
                <a:lnTo>
                  <a:pt x="7768771" y="2538321"/>
                </a:lnTo>
                <a:close/>
                <a:moveTo>
                  <a:pt x="7754609" y="2538321"/>
                </a:moveTo>
                <a:lnTo>
                  <a:pt x="7753530" y="2541558"/>
                </a:lnTo>
                <a:lnTo>
                  <a:pt x="7753530" y="2542637"/>
                </a:lnTo>
                <a:lnTo>
                  <a:pt x="7754609" y="2542637"/>
                </a:lnTo>
                <a:lnTo>
                  <a:pt x="7755688" y="2539400"/>
                </a:lnTo>
                <a:lnTo>
                  <a:pt x="7755688" y="2538321"/>
                </a:lnTo>
                <a:close/>
                <a:moveTo>
                  <a:pt x="8078296" y="2538186"/>
                </a:moveTo>
                <a:lnTo>
                  <a:pt x="8078296" y="2539265"/>
                </a:lnTo>
                <a:lnTo>
                  <a:pt x="8080454" y="2541289"/>
                </a:lnTo>
                <a:lnTo>
                  <a:pt x="8082612" y="2539265"/>
                </a:lnTo>
                <a:lnTo>
                  <a:pt x="8081533" y="2538186"/>
                </a:lnTo>
                <a:close/>
                <a:moveTo>
                  <a:pt x="1021251" y="2538186"/>
                </a:moveTo>
                <a:lnTo>
                  <a:pt x="1022330" y="2538186"/>
                </a:lnTo>
                <a:cubicBezTo>
                  <a:pt x="1026375" y="2544211"/>
                  <a:pt x="1030423" y="2547223"/>
                  <a:pt x="1034468" y="2547223"/>
                </a:cubicBezTo>
                <a:lnTo>
                  <a:pt x="1034468" y="2550595"/>
                </a:lnTo>
                <a:lnTo>
                  <a:pt x="1023408" y="2551674"/>
                </a:lnTo>
                <a:cubicBezTo>
                  <a:pt x="1020442" y="2551674"/>
                  <a:pt x="1018237" y="2550190"/>
                  <a:pt x="1016799" y="2547223"/>
                </a:cubicBezTo>
                <a:lnTo>
                  <a:pt x="1016799" y="2546009"/>
                </a:lnTo>
                <a:cubicBezTo>
                  <a:pt x="1016799" y="2541963"/>
                  <a:pt x="1018283" y="2539355"/>
                  <a:pt x="1021251" y="2538186"/>
                </a:cubicBezTo>
                <a:close/>
                <a:moveTo>
                  <a:pt x="1708428" y="2538051"/>
                </a:moveTo>
                <a:lnTo>
                  <a:pt x="1717060" y="2538051"/>
                </a:lnTo>
                <a:cubicBezTo>
                  <a:pt x="1718498" y="2538051"/>
                  <a:pt x="1719218" y="2539805"/>
                  <a:pt x="1719218" y="2543311"/>
                </a:cubicBezTo>
                <a:cubicBezTo>
                  <a:pt x="1722185" y="2546459"/>
                  <a:pt x="1726905" y="2548886"/>
                  <a:pt x="1733379" y="2550595"/>
                </a:cubicBezTo>
                <a:lnTo>
                  <a:pt x="1736616" y="2554101"/>
                </a:lnTo>
                <a:lnTo>
                  <a:pt x="1735537" y="2559092"/>
                </a:lnTo>
                <a:lnTo>
                  <a:pt x="1736616" y="2559901"/>
                </a:lnTo>
                <a:lnTo>
                  <a:pt x="1737696" y="2559901"/>
                </a:lnTo>
                <a:lnTo>
                  <a:pt x="1739853" y="2554101"/>
                </a:lnTo>
                <a:cubicBezTo>
                  <a:pt x="1742281" y="2554101"/>
                  <a:pt x="1746283" y="2557518"/>
                  <a:pt x="1751857" y="2564352"/>
                </a:cubicBezTo>
                <a:lnTo>
                  <a:pt x="1751857" y="2566240"/>
                </a:lnTo>
                <a:lnTo>
                  <a:pt x="1744304" y="2570691"/>
                </a:lnTo>
                <a:lnTo>
                  <a:pt x="1739853" y="2570691"/>
                </a:lnTo>
                <a:lnTo>
                  <a:pt x="1736616" y="2568938"/>
                </a:lnTo>
                <a:lnTo>
                  <a:pt x="1726905" y="2568938"/>
                </a:lnTo>
                <a:lnTo>
                  <a:pt x="1720296" y="2567050"/>
                </a:lnTo>
                <a:lnTo>
                  <a:pt x="1709506" y="2567994"/>
                </a:lnTo>
                <a:cubicBezTo>
                  <a:pt x="1709506" y="2566375"/>
                  <a:pt x="1707707" y="2564891"/>
                  <a:pt x="1704111" y="2563543"/>
                </a:cubicBezTo>
                <a:lnTo>
                  <a:pt x="1698581" y="2567994"/>
                </a:lnTo>
                <a:lnTo>
                  <a:pt x="1693187" y="2567050"/>
                </a:lnTo>
                <a:lnTo>
                  <a:pt x="1681317" y="2569747"/>
                </a:lnTo>
                <a:lnTo>
                  <a:pt x="1663919" y="2565296"/>
                </a:lnTo>
                <a:lnTo>
                  <a:pt x="1654073" y="2567994"/>
                </a:lnTo>
                <a:lnTo>
                  <a:pt x="1645442" y="2567994"/>
                </a:lnTo>
                <a:cubicBezTo>
                  <a:pt x="1639865" y="2567994"/>
                  <a:pt x="1636583" y="2566780"/>
                  <a:pt x="1635595" y="2564352"/>
                </a:cubicBezTo>
                <a:cubicBezTo>
                  <a:pt x="1635595" y="2562733"/>
                  <a:pt x="1644677" y="2560980"/>
                  <a:pt x="1662840" y="2559092"/>
                </a:cubicBezTo>
                <a:lnTo>
                  <a:pt x="1673630" y="2562599"/>
                </a:lnTo>
                <a:cubicBezTo>
                  <a:pt x="1681453" y="2562599"/>
                  <a:pt x="1688332" y="2558597"/>
                  <a:pt x="1694266" y="2550595"/>
                </a:cubicBezTo>
                <a:close/>
                <a:moveTo>
                  <a:pt x="4076820" y="2537377"/>
                </a:moveTo>
                <a:lnTo>
                  <a:pt x="4077899" y="2537377"/>
                </a:lnTo>
                <a:cubicBezTo>
                  <a:pt x="4088059" y="2542592"/>
                  <a:pt x="4093140" y="2550145"/>
                  <a:pt x="4093140" y="2560036"/>
                </a:cubicBezTo>
                <a:lnTo>
                  <a:pt x="4096377" y="2564352"/>
                </a:lnTo>
                <a:cubicBezTo>
                  <a:pt x="4096377" y="2569657"/>
                  <a:pt x="4094938" y="2575097"/>
                  <a:pt x="4092061" y="2580672"/>
                </a:cubicBezTo>
                <a:cubicBezTo>
                  <a:pt x="4094039" y="2580672"/>
                  <a:pt x="4095478" y="2584269"/>
                  <a:pt x="4096377" y="2591462"/>
                </a:cubicBezTo>
                <a:cubicBezTo>
                  <a:pt x="4094219" y="2591642"/>
                  <a:pt x="4091656" y="2594519"/>
                  <a:pt x="4088689" y="2600094"/>
                </a:cubicBezTo>
                <a:lnTo>
                  <a:pt x="4088689" y="2603466"/>
                </a:lnTo>
                <a:lnTo>
                  <a:pt x="4096377" y="2602387"/>
                </a:lnTo>
                <a:cubicBezTo>
                  <a:pt x="4097815" y="2605264"/>
                  <a:pt x="4098535" y="2609220"/>
                  <a:pt x="4098535" y="2614256"/>
                </a:cubicBezTo>
                <a:lnTo>
                  <a:pt x="4097456" y="2615335"/>
                </a:lnTo>
                <a:lnTo>
                  <a:pt x="4096377" y="2615335"/>
                </a:lnTo>
                <a:lnTo>
                  <a:pt x="4092061" y="2613177"/>
                </a:lnTo>
                <a:lnTo>
                  <a:pt x="4092061" y="2615335"/>
                </a:lnTo>
                <a:lnTo>
                  <a:pt x="4095298" y="2620730"/>
                </a:lnTo>
                <a:cubicBezTo>
                  <a:pt x="4090892" y="2634487"/>
                  <a:pt x="4087610" y="2641366"/>
                  <a:pt x="4085452" y="2641366"/>
                </a:cubicBezTo>
                <a:lnTo>
                  <a:pt x="4082215" y="2639208"/>
                </a:lnTo>
                <a:cubicBezTo>
                  <a:pt x="4082215" y="2642445"/>
                  <a:pt x="4080057" y="2645322"/>
                  <a:pt x="4075741" y="2647840"/>
                </a:cubicBezTo>
                <a:lnTo>
                  <a:pt x="4073583" y="2647840"/>
                </a:lnTo>
                <a:lnTo>
                  <a:pt x="4070346" y="2645682"/>
                </a:lnTo>
                <a:lnTo>
                  <a:pt x="4064951" y="2646761"/>
                </a:lnTo>
                <a:cubicBezTo>
                  <a:pt x="4044720" y="2643704"/>
                  <a:pt x="4034604" y="2638264"/>
                  <a:pt x="4034604" y="2630441"/>
                </a:cubicBezTo>
                <a:lnTo>
                  <a:pt x="4034604" y="2620730"/>
                </a:lnTo>
                <a:cubicBezTo>
                  <a:pt x="4037481" y="2614076"/>
                  <a:pt x="4045079" y="2603960"/>
                  <a:pt x="4057398" y="2590383"/>
                </a:cubicBezTo>
                <a:cubicBezTo>
                  <a:pt x="4064052" y="2578694"/>
                  <a:pt x="4068727" y="2567499"/>
                  <a:pt x="4071425" y="2556799"/>
                </a:cubicBezTo>
                <a:lnTo>
                  <a:pt x="4071425" y="2548167"/>
                </a:lnTo>
                <a:cubicBezTo>
                  <a:pt x="4073942" y="2545469"/>
                  <a:pt x="4075741" y="2541873"/>
                  <a:pt x="4076820" y="2537377"/>
                </a:cubicBezTo>
                <a:close/>
                <a:moveTo>
                  <a:pt x="8702216" y="2533870"/>
                </a:moveTo>
                <a:lnTo>
                  <a:pt x="8696821" y="2541423"/>
                </a:lnTo>
                <a:lnTo>
                  <a:pt x="8697900" y="2542502"/>
                </a:lnTo>
                <a:lnTo>
                  <a:pt x="8702216" y="2542502"/>
                </a:lnTo>
                <a:cubicBezTo>
                  <a:pt x="8703655" y="2542502"/>
                  <a:pt x="8704734" y="2540344"/>
                  <a:pt x="8705453" y="2536028"/>
                </a:cubicBezTo>
                <a:close/>
                <a:moveTo>
                  <a:pt x="1153563" y="2533735"/>
                </a:moveTo>
                <a:cubicBezTo>
                  <a:pt x="1151135" y="2534455"/>
                  <a:pt x="1149652" y="2535938"/>
                  <a:pt x="1149112" y="2538186"/>
                </a:cubicBezTo>
                <a:lnTo>
                  <a:pt x="1150191" y="2541558"/>
                </a:lnTo>
                <a:lnTo>
                  <a:pt x="1153563" y="2541558"/>
                </a:lnTo>
                <a:cubicBezTo>
                  <a:pt x="1155002" y="2541558"/>
                  <a:pt x="1155721" y="2540434"/>
                  <a:pt x="1155721" y="2538186"/>
                </a:cubicBezTo>
                <a:close/>
                <a:moveTo>
                  <a:pt x="2566259" y="2533721"/>
                </a:moveTo>
                <a:lnTo>
                  <a:pt x="2566259" y="2535879"/>
                </a:lnTo>
                <a:lnTo>
                  <a:pt x="2567337" y="2539116"/>
                </a:lnTo>
                <a:lnTo>
                  <a:pt x="2568417" y="2539116"/>
                </a:lnTo>
                <a:lnTo>
                  <a:pt x="2568417" y="2536958"/>
                </a:lnTo>
                <a:lnTo>
                  <a:pt x="2567337" y="2533721"/>
                </a:lnTo>
                <a:close/>
                <a:moveTo>
                  <a:pt x="3698913" y="2532117"/>
                </a:moveTo>
                <a:cubicBezTo>
                  <a:pt x="3697114" y="2532117"/>
                  <a:pt x="3696035" y="2533556"/>
                  <a:pt x="3695676" y="2536433"/>
                </a:cubicBezTo>
                <a:lnTo>
                  <a:pt x="3696755" y="2539535"/>
                </a:lnTo>
                <a:lnTo>
                  <a:pt x="3699857" y="2539535"/>
                </a:lnTo>
                <a:lnTo>
                  <a:pt x="3702015" y="2537512"/>
                </a:lnTo>
                <a:lnTo>
                  <a:pt x="3702015" y="2535354"/>
                </a:lnTo>
                <a:close/>
                <a:moveTo>
                  <a:pt x="2177780" y="2531847"/>
                </a:moveTo>
                <a:lnTo>
                  <a:pt x="2177780" y="2532926"/>
                </a:lnTo>
                <a:lnTo>
                  <a:pt x="2181018" y="2532926"/>
                </a:lnTo>
                <a:lnTo>
                  <a:pt x="2181018" y="2531847"/>
                </a:lnTo>
                <a:close/>
                <a:moveTo>
                  <a:pt x="3709568" y="2531173"/>
                </a:moveTo>
                <a:lnTo>
                  <a:pt x="3709568" y="2532117"/>
                </a:lnTo>
                <a:lnTo>
                  <a:pt x="3715907" y="2536433"/>
                </a:lnTo>
                <a:lnTo>
                  <a:pt x="3716986" y="2536433"/>
                </a:lnTo>
                <a:lnTo>
                  <a:pt x="3716986" y="2534275"/>
                </a:lnTo>
                <a:lnTo>
                  <a:pt x="3710647" y="2531173"/>
                </a:lnTo>
                <a:close/>
                <a:moveTo>
                  <a:pt x="4223025" y="2530903"/>
                </a:moveTo>
                <a:cubicBezTo>
                  <a:pt x="4242896" y="2536118"/>
                  <a:pt x="4256609" y="2544031"/>
                  <a:pt x="4264162" y="2554641"/>
                </a:cubicBezTo>
                <a:cubicBezTo>
                  <a:pt x="4266140" y="2554641"/>
                  <a:pt x="4269062" y="2557518"/>
                  <a:pt x="4272929" y="2563273"/>
                </a:cubicBezTo>
                <a:cubicBezTo>
                  <a:pt x="4275087" y="2563273"/>
                  <a:pt x="4279403" y="2566555"/>
                  <a:pt x="4285877" y="2573119"/>
                </a:cubicBezTo>
                <a:lnTo>
                  <a:pt x="4285877" y="2575277"/>
                </a:lnTo>
                <a:lnTo>
                  <a:pt x="4284798" y="2578514"/>
                </a:lnTo>
                <a:lnTo>
                  <a:pt x="4285877" y="2578514"/>
                </a:lnTo>
                <a:cubicBezTo>
                  <a:pt x="4290193" y="2578514"/>
                  <a:pt x="4292351" y="2581391"/>
                  <a:pt x="4292351" y="2587146"/>
                </a:cubicBezTo>
                <a:lnTo>
                  <a:pt x="4297746" y="2602387"/>
                </a:lnTo>
                <a:lnTo>
                  <a:pt x="4297746" y="2603466"/>
                </a:lnTo>
                <a:cubicBezTo>
                  <a:pt x="4295228" y="2605804"/>
                  <a:pt x="4292710" y="2614436"/>
                  <a:pt x="4290193" y="2629362"/>
                </a:cubicBezTo>
                <a:lnTo>
                  <a:pt x="4280482" y="2639208"/>
                </a:lnTo>
                <a:cubicBezTo>
                  <a:pt x="4271041" y="2638668"/>
                  <a:pt x="4266320" y="2637544"/>
                  <a:pt x="4266320" y="2635836"/>
                </a:cubicBezTo>
                <a:lnTo>
                  <a:pt x="4265241" y="2637050"/>
                </a:lnTo>
                <a:lnTo>
                  <a:pt x="4264162" y="2637050"/>
                </a:lnTo>
                <a:cubicBezTo>
                  <a:pt x="4253372" y="2635521"/>
                  <a:pt x="4247977" y="2633678"/>
                  <a:pt x="4247977" y="2631520"/>
                </a:cubicBezTo>
                <a:lnTo>
                  <a:pt x="4250135" y="2625046"/>
                </a:lnTo>
                <a:lnTo>
                  <a:pt x="4250135" y="2621809"/>
                </a:lnTo>
                <a:cubicBezTo>
                  <a:pt x="4243121" y="2599959"/>
                  <a:pt x="4239525" y="2582290"/>
                  <a:pt x="4239345" y="2568803"/>
                </a:cubicBezTo>
                <a:cubicBezTo>
                  <a:pt x="4236108" y="2558283"/>
                  <a:pt x="4229948" y="2546728"/>
                  <a:pt x="4220867" y="2534140"/>
                </a:cubicBezTo>
                <a:lnTo>
                  <a:pt x="4220867" y="2533061"/>
                </a:lnTo>
                <a:close/>
                <a:moveTo>
                  <a:pt x="7657633" y="2529554"/>
                </a:moveTo>
                <a:lnTo>
                  <a:pt x="7657633" y="2532926"/>
                </a:lnTo>
                <a:lnTo>
                  <a:pt x="7659926" y="2535084"/>
                </a:lnTo>
                <a:lnTo>
                  <a:pt x="7662084" y="2535084"/>
                </a:lnTo>
                <a:lnTo>
                  <a:pt x="7662084" y="2531847"/>
                </a:lnTo>
                <a:lnTo>
                  <a:pt x="7659926" y="2529554"/>
                </a:lnTo>
                <a:close/>
                <a:moveTo>
                  <a:pt x="2685488" y="2529405"/>
                </a:moveTo>
                <a:cubicBezTo>
                  <a:pt x="2674070" y="2530125"/>
                  <a:pt x="2668360" y="2531923"/>
                  <a:pt x="2668360" y="2534800"/>
                </a:cubicBezTo>
                <a:lnTo>
                  <a:pt x="2668360" y="2548827"/>
                </a:lnTo>
                <a:lnTo>
                  <a:pt x="2667281" y="2554088"/>
                </a:lnTo>
                <a:lnTo>
                  <a:pt x="2673756" y="2553008"/>
                </a:lnTo>
                <a:lnTo>
                  <a:pt x="2682251" y="2555167"/>
                </a:lnTo>
                <a:lnTo>
                  <a:pt x="2683332" y="2555167"/>
                </a:lnTo>
                <a:lnTo>
                  <a:pt x="2694121" y="2551929"/>
                </a:lnTo>
                <a:cubicBezTo>
                  <a:pt x="2696998" y="2552109"/>
                  <a:pt x="2698436" y="2552829"/>
                  <a:pt x="2698436" y="2554088"/>
                </a:cubicBezTo>
                <a:lnTo>
                  <a:pt x="2699515" y="2553008"/>
                </a:lnTo>
                <a:lnTo>
                  <a:pt x="2705989" y="2553008"/>
                </a:lnTo>
                <a:cubicBezTo>
                  <a:pt x="2708148" y="2553008"/>
                  <a:pt x="2709226" y="2555526"/>
                  <a:pt x="2709226" y="2560562"/>
                </a:cubicBezTo>
                <a:lnTo>
                  <a:pt x="2713409" y="2561641"/>
                </a:lnTo>
                <a:lnTo>
                  <a:pt x="2726356" y="2554088"/>
                </a:lnTo>
                <a:lnTo>
                  <a:pt x="2726356" y="2551929"/>
                </a:lnTo>
                <a:lnTo>
                  <a:pt x="2727435" y="2551929"/>
                </a:lnTo>
                <a:lnTo>
                  <a:pt x="2726356" y="2548827"/>
                </a:lnTo>
                <a:lnTo>
                  <a:pt x="2724199" y="2548827"/>
                </a:lnTo>
                <a:lnTo>
                  <a:pt x="2720961" y="2550850"/>
                </a:lnTo>
                <a:cubicBezTo>
                  <a:pt x="2719702" y="2550671"/>
                  <a:pt x="2717904" y="2547838"/>
                  <a:pt x="2715567" y="2542353"/>
                </a:cubicBezTo>
                <a:cubicBezTo>
                  <a:pt x="2717724" y="2538577"/>
                  <a:pt x="2718804" y="2534980"/>
                  <a:pt x="2718804" y="2531563"/>
                </a:cubicBezTo>
                <a:lnTo>
                  <a:pt x="2716645" y="2529405"/>
                </a:lnTo>
                <a:lnTo>
                  <a:pt x="2701674" y="2529405"/>
                </a:lnTo>
                <a:lnTo>
                  <a:pt x="2693041" y="2530484"/>
                </a:lnTo>
                <a:close/>
                <a:moveTo>
                  <a:pt x="5743890" y="2527936"/>
                </a:moveTo>
                <a:lnTo>
                  <a:pt x="5743890" y="2529015"/>
                </a:lnTo>
                <a:lnTo>
                  <a:pt x="5745913" y="2529015"/>
                </a:lnTo>
                <a:lnTo>
                  <a:pt x="5745913" y="2527936"/>
                </a:lnTo>
                <a:close/>
                <a:moveTo>
                  <a:pt x="3704173" y="2526857"/>
                </a:moveTo>
                <a:lnTo>
                  <a:pt x="3702015" y="2529015"/>
                </a:lnTo>
                <a:lnTo>
                  <a:pt x="3704173" y="2529015"/>
                </a:lnTo>
                <a:close/>
                <a:moveTo>
                  <a:pt x="7763376" y="2526317"/>
                </a:moveTo>
                <a:cubicBezTo>
                  <a:pt x="7763376" y="2528475"/>
                  <a:pt x="7762612" y="2529554"/>
                  <a:pt x="7761083" y="2529554"/>
                </a:cubicBezTo>
                <a:lnTo>
                  <a:pt x="7758925" y="2527396"/>
                </a:lnTo>
                <a:lnTo>
                  <a:pt x="7757846" y="2532926"/>
                </a:lnTo>
                <a:lnTo>
                  <a:pt x="7757846" y="2534005"/>
                </a:lnTo>
                <a:lnTo>
                  <a:pt x="7758925" y="2534005"/>
                </a:lnTo>
                <a:lnTo>
                  <a:pt x="7758925" y="2531847"/>
                </a:lnTo>
                <a:lnTo>
                  <a:pt x="7761083" y="2531847"/>
                </a:lnTo>
                <a:lnTo>
                  <a:pt x="7761083" y="2534005"/>
                </a:lnTo>
                <a:lnTo>
                  <a:pt x="7762162" y="2534005"/>
                </a:lnTo>
                <a:cubicBezTo>
                  <a:pt x="7762162" y="2531757"/>
                  <a:pt x="7763646" y="2530633"/>
                  <a:pt x="7766613" y="2530633"/>
                </a:cubicBezTo>
                <a:lnTo>
                  <a:pt x="7766613" y="2529554"/>
                </a:lnTo>
                <a:close/>
                <a:moveTo>
                  <a:pt x="689065" y="2525103"/>
                </a:moveTo>
                <a:lnTo>
                  <a:pt x="685828" y="2526182"/>
                </a:lnTo>
                <a:lnTo>
                  <a:pt x="685828" y="2529419"/>
                </a:lnTo>
                <a:lnTo>
                  <a:pt x="686907" y="2529419"/>
                </a:lnTo>
                <a:lnTo>
                  <a:pt x="690144" y="2528340"/>
                </a:lnTo>
                <a:lnTo>
                  <a:pt x="690144" y="2525103"/>
                </a:lnTo>
                <a:close/>
                <a:moveTo>
                  <a:pt x="703092" y="2524024"/>
                </a:moveTo>
                <a:lnTo>
                  <a:pt x="698776" y="2528340"/>
                </a:lnTo>
                <a:cubicBezTo>
                  <a:pt x="699855" y="2531218"/>
                  <a:pt x="700934" y="2532656"/>
                  <a:pt x="702013" y="2532656"/>
                </a:cubicBezTo>
                <a:lnTo>
                  <a:pt x="703092" y="2532656"/>
                </a:lnTo>
                <a:lnTo>
                  <a:pt x="707408" y="2528340"/>
                </a:lnTo>
                <a:lnTo>
                  <a:pt x="707408" y="2526182"/>
                </a:lnTo>
                <a:lnTo>
                  <a:pt x="705250" y="2524024"/>
                </a:lnTo>
                <a:close/>
                <a:moveTo>
                  <a:pt x="8184713" y="2522001"/>
                </a:moveTo>
                <a:lnTo>
                  <a:pt x="8177160" y="2523080"/>
                </a:lnTo>
                <a:lnTo>
                  <a:pt x="8175002" y="2523080"/>
                </a:lnTo>
                <a:lnTo>
                  <a:pt x="8175002" y="2537107"/>
                </a:lnTo>
                <a:lnTo>
                  <a:pt x="8176081" y="2542367"/>
                </a:lnTo>
                <a:lnTo>
                  <a:pt x="8181476" y="2541289"/>
                </a:lnTo>
                <a:lnTo>
                  <a:pt x="8181476" y="2533870"/>
                </a:lnTo>
                <a:lnTo>
                  <a:pt x="8184713" y="2529554"/>
                </a:lnTo>
                <a:close/>
                <a:moveTo>
                  <a:pt x="3702015" y="2521596"/>
                </a:moveTo>
                <a:lnTo>
                  <a:pt x="3702015" y="2523754"/>
                </a:lnTo>
                <a:lnTo>
                  <a:pt x="3703094" y="2524699"/>
                </a:lnTo>
                <a:lnTo>
                  <a:pt x="3703094" y="2525778"/>
                </a:lnTo>
                <a:lnTo>
                  <a:pt x="3704173" y="2524699"/>
                </a:lnTo>
                <a:lnTo>
                  <a:pt x="3707410" y="2524699"/>
                </a:lnTo>
                <a:lnTo>
                  <a:pt x="3707410" y="2526857"/>
                </a:lnTo>
                <a:lnTo>
                  <a:pt x="3708489" y="2526857"/>
                </a:lnTo>
                <a:lnTo>
                  <a:pt x="3708489" y="2525778"/>
                </a:lnTo>
                <a:lnTo>
                  <a:pt x="3705252" y="2521596"/>
                </a:lnTo>
                <a:close/>
                <a:moveTo>
                  <a:pt x="3185051" y="2520922"/>
                </a:moveTo>
                <a:cubicBezTo>
                  <a:pt x="3190356" y="2520922"/>
                  <a:pt x="3196965" y="2526092"/>
                  <a:pt x="3204878" y="2536433"/>
                </a:cubicBezTo>
                <a:cubicBezTo>
                  <a:pt x="3208744" y="2536433"/>
                  <a:pt x="3213869" y="2540479"/>
                  <a:pt x="3220254" y="2548572"/>
                </a:cubicBezTo>
                <a:lnTo>
                  <a:pt x="3220254" y="2556259"/>
                </a:lnTo>
                <a:lnTo>
                  <a:pt x="3216882" y="2559497"/>
                </a:lnTo>
                <a:lnTo>
                  <a:pt x="3211487" y="2559497"/>
                </a:lnTo>
                <a:lnTo>
                  <a:pt x="3212566" y="2566105"/>
                </a:lnTo>
                <a:cubicBezTo>
                  <a:pt x="3211846" y="2572759"/>
                  <a:pt x="3210003" y="2578649"/>
                  <a:pt x="3207036" y="2583774"/>
                </a:cubicBezTo>
                <a:cubicBezTo>
                  <a:pt x="3210722" y="2584314"/>
                  <a:pt x="3212566" y="2587236"/>
                  <a:pt x="3212566" y="2592541"/>
                </a:cubicBezTo>
                <a:cubicBezTo>
                  <a:pt x="3209598" y="2600813"/>
                  <a:pt x="3208115" y="2607422"/>
                  <a:pt x="3208115" y="2612368"/>
                </a:cubicBezTo>
                <a:lnTo>
                  <a:pt x="3210273" y="2622349"/>
                </a:lnTo>
                <a:cubicBezTo>
                  <a:pt x="3206676" y="2630441"/>
                  <a:pt x="3204113" y="2634487"/>
                  <a:pt x="3202585" y="2634487"/>
                </a:cubicBezTo>
                <a:lnTo>
                  <a:pt x="3198269" y="2633408"/>
                </a:lnTo>
                <a:cubicBezTo>
                  <a:pt x="3192694" y="2637005"/>
                  <a:pt x="3187884" y="2638803"/>
                  <a:pt x="3183837" y="2638803"/>
                </a:cubicBezTo>
                <a:cubicBezTo>
                  <a:pt x="3168461" y="2637545"/>
                  <a:pt x="3160774" y="2635342"/>
                  <a:pt x="3160774" y="2632195"/>
                </a:cubicBezTo>
                <a:cubicBezTo>
                  <a:pt x="3162212" y="2630756"/>
                  <a:pt x="3162932" y="2625990"/>
                  <a:pt x="3162932" y="2617898"/>
                </a:cubicBezTo>
                <a:lnTo>
                  <a:pt x="3164011" y="2617898"/>
                </a:lnTo>
                <a:cubicBezTo>
                  <a:pt x="3163651" y="2614211"/>
                  <a:pt x="3161448" y="2612368"/>
                  <a:pt x="3157402" y="2612368"/>
                </a:cubicBezTo>
                <a:lnTo>
                  <a:pt x="3140947" y="2617898"/>
                </a:lnTo>
                <a:cubicBezTo>
                  <a:pt x="3139418" y="2618077"/>
                  <a:pt x="3138294" y="2620640"/>
                  <a:pt x="3137575" y="2625585"/>
                </a:cubicBezTo>
                <a:lnTo>
                  <a:pt x="3138654" y="2638803"/>
                </a:lnTo>
                <a:lnTo>
                  <a:pt x="3135417" y="2641096"/>
                </a:lnTo>
                <a:lnTo>
                  <a:pt x="3130966" y="2637725"/>
                </a:lnTo>
                <a:lnTo>
                  <a:pt x="3126650" y="2644333"/>
                </a:lnTo>
                <a:lnTo>
                  <a:pt x="3117748" y="2644333"/>
                </a:lnTo>
                <a:lnTo>
                  <a:pt x="3116669" y="2643254"/>
                </a:lnTo>
                <a:lnTo>
                  <a:pt x="3115590" y="2644333"/>
                </a:lnTo>
                <a:lnTo>
                  <a:pt x="3114511" y="2644333"/>
                </a:lnTo>
                <a:cubicBezTo>
                  <a:pt x="3102013" y="2644333"/>
                  <a:pt x="3095764" y="2642130"/>
                  <a:pt x="3095764" y="2637725"/>
                </a:cubicBezTo>
                <a:lnTo>
                  <a:pt x="3096843" y="2627879"/>
                </a:lnTo>
                <a:lnTo>
                  <a:pt x="3095764" y="2626799"/>
                </a:lnTo>
                <a:lnTo>
                  <a:pt x="3095764" y="2625585"/>
                </a:lnTo>
                <a:lnTo>
                  <a:pt x="3096843" y="2622349"/>
                </a:lnTo>
                <a:lnTo>
                  <a:pt x="3095764" y="2614661"/>
                </a:lnTo>
                <a:cubicBezTo>
                  <a:pt x="3098731" y="2609715"/>
                  <a:pt x="3100214" y="2605309"/>
                  <a:pt x="3100214" y="2601443"/>
                </a:cubicBezTo>
                <a:cubicBezTo>
                  <a:pt x="3097247" y="2596497"/>
                  <a:pt x="3095764" y="2592451"/>
                  <a:pt x="3095764" y="2589304"/>
                </a:cubicBezTo>
                <a:lnTo>
                  <a:pt x="3096843" y="2582695"/>
                </a:lnTo>
                <a:lnTo>
                  <a:pt x="3093471" y="2566105"/>
                </a:lnTo>
                <a:lnTo>
                  <a:pt x="3095764" y="2559497"/>
                </a:lnTo>
                <a:lnTo>
                  <a:pt x="3095764" y="2546279"/>
                </a:lnTo>
                <a:lnTo>
                  <a:pt x="3097922" y="2543042"/>
                </a:lnTo>
                <a:lnTo>
                  <a:pt x="3097922" y="2541963"/>
                </a:lnTo>
                <a:cubicBezTo>
                  <a:pt x="3095583" y="2539535"/>
                  <a:pt x="3093381" y="2534005"/>
                  <a:pt x="3091313" y="2525373"/>
                </a:cubicBezTo>
                <a:lnTo>
                  <a:pt x="3094685" y="2522136"/>
                </a:lnTo>
                <a:lnTo>
                  <a:pt x="3111139" y="2524294"/>
                </a:lnTo>
                <a:lnTo>
                  <a:pt x="3114511" y="2523215"/>
                </a:lnTo>
                <a:cubicBezTo>
                  <a:pt x="3121795" y="2529959"/>
                  <a:pt x="3127639" y="2534005"/>
                  <a:pt x="3132045" y="2535354"/>
                </a:cubicBezTo>
                <a:lnTo>
                  <a:pt x="3136496" y="2534140"/>
                </a:lnTo>
                <a:cubicBezTo>
                  <a:pt x="3141261" y="2534140"/>
                  <a:pt x="3147870" y="2535624"/>
                  <a:pt x="3156323" y="2538591"/>
                </a:cubicBezTo>
                <a:cubicBezTo>
                  <a:pt x="3173227" y="2526812"/>
                  <a:pt x="3182803" y="2520922"/>
                  <a:pt x="3185051" y="2520922"/>
                </a:cubicBezTo>
                <a:close/>
                <a:moveTo>
                  <a:pt x="3070407" y="2520922"/>
                </a:moveTo>
                <a:lnTo>
                  <a:pt x="3065956" y="2525373"/>
                </a:lnTo>
                <a:lnTo>
                  <a:pt x="3068249" y="2525373"/>
                </a:lnTo>
                <a:lnTo>
                  <a:pt x="3077016" y="2523215"/>
                </a:lnTo>
                <a:lnTo>
                  <a:pt x="3074858" y="2520922"/>
                </a:lnTo>
                <a:close/>
                <a:moveTo>
                  <a:pt x="3697834" y="2519438"/>
                </a:moveTo>
                <a:lnTo>
                  <a:pt x="3696755" y="2520517"/>
                </a:lnTo>
                <a:lnTo>
                  <a:pt x="3696755" y="2522675"/>
                </a:lnTo>
                <a:lnTo>
                  <a:pt x="3697834" y="2522675"/>
                </a:lnTo>
                <a:lnTo>
                  <a:pt x="3699857" y="2520517"/>
                </a:lnTo>
                <a:lnTo>
                  <a:pt x="3698913" y="2519438"/>
                </a:lnTo>
                <a:close/>
                <a:moveTo>
                  <a:pt x="3254377" y="2518764"/>
                </a:moveTo>
                <a:lnTo>
                  <a:pt x="3252219" y="2520922"/>
                </a:lnTo>
                <a:lnTo>
                  <a:pt x="3252219" y="2524294"/>
                </a:lnTo>
                <a:lnTo>
                  <a:pt x="3256670" y="2520922"/>
                </a:lnTo>
                <a:close/>
                <a:moveTo>
                  <a:pt x="5109854" y="2517011"/>
                </a:moveTo>
                <a:lnTo>
                  <a:pt x="5109854" y="2522406"/>
                </a:lnTo>
                <a:lnTo>
                  <a:pt x="5112012" y="2522406"/>
                </a:lnTo>
                <a:lnTo>
                  <a:pt x="5113091" y="2518090"/>
                </a:lnTo>
                <a:lnTo>
                  <a:pt x="5112012" y="2517011"/>
                </a:lnTo>
                <a:close/>
                <a:moveTo>
                  <a:pt x="6728858" y="2516336"/>
                </a:moveTo>
                <a:lnTo>
                  <a:pt x="6728858" y="2519573"/>
                </a:lnTo>
                <a:lnTo>
                  <a:pt x="6731016" y="2517415"/>
                </a:lnTo>
                <a:lnTo>
                  <a:pt x="6731016" y="2516336"/>
                </a:lnTo>
                <a:close/>
                <a:moveTo>
                  <a:pt x="5590941" y="2516336"/>
                </a:moveTo>
                <a:lnTo>
                  <a:pt x="5589862" y="2517415"/>
                </a:lnTo>
                <a:lnTo>
                  <a:pt x="5589862" y="2522675"/>
                </a:lnTo>
                <a:lnTo>
                  <a:pt x="5594178" y="2522675"/>
                </a:lnTo>
                <a:lnTo>
                  <a:pt x="5594178" y="2517415"/>
                </a:lnTo>
                <a:close/>
                <a:moveTo>
                  <a:pt x="8788267" y="2515662"/>
                </a:moveTo>
                <a:cubicBezTo>
                  <a:pt x="8796359" y="2515662"/>
                  <a:pt x="8806745" y="2526048"/>
                  <a:pt x="8819423" y="2546818"/>
                </a:cubicBezTo>
                <a:lnTo>
                  <a:pt x="8820502" y="2551134"/>
                </a:lnTo>
                <a:lnTo>
                  <a:pt x="8817265" y="2553292"/>
                </a:lnTo>
                <a:cubicBezTo>
                  <a:pt x="8813488" y="2553292"/>
                  <a:pt x="8810252" y="2552213"/>
                  <a:pt x="8807554" y="2550055"/>
                </a:cubicBezTo>
                <a:lnTo>
                  <a:pt x="8806475" y="2550055"/>
                </a:lnTo>
                <a:lnTo>
                  <a:pt x="8797978" y="2552213"/>
                </a:lnTo>
                <a:lnTo>
                  <a:pt x="8774240" y="2552213"/>
                </a:lnTo>
                <a:lnTo>
                  <a:pt x="8769924" y="2553292"/>
                </a:lnTo>
                <a:cubicBezTo>
                  <a:pt x="8762101" y="2551134"/>
                  <a:pt x="8758190" y="2548976"/>
                  <a:pt x="8758190" y="2546818"/>
                </a:cubicBezTo>
                <a:lnTo>
                  <a:pt x="8757111" y="2546818"/>
                </a:lnTo>
                <a:cubicBezTo>
                  <a:pt x="8757111" y="2550415"/>
                  <a:pt x="8756391" y="2552213"/>
                  <a:pt x="8754953" y="2552213"/>
                </a:cubicBezTo>
                <a:lnTo>
                  <a:pt x="8745242" y="2552213"/>
                </a:lnTo>
                <a:cubicBezTo>
                  <a:pt x="8740026" y="2552213"/>
                  <a:pt x="8737149" y="2551134"/>
                  <a:pt x="8736610" y="2548976"/>
                </a:cubicBezTo>
                <a:lnTo>
                  <a:pt x="8736610" y="2545739"/>
                </a:lnTo>
                <a:cubicBezTo>
                  <a:pt x="8736610" y="2543581"/>
                  <a:pt x="8742724" y="2542502"/>
                  <a:pt x="8754953" y="2542502"/>
                </a:cubicBezTo>
                <a:lnTo>
                  <a:pt x="8757111" y="2544660"/>
                </a:lnTo>
                <a:cubicBezTo>
                  <a:pt x="8757111" y="2543581"/>
                  <a:pt x="8760662" y="2542143"/>
                  <a:pt x="8767766" y="2540344"/>
                </a:cubicBezTo>
                <a:cubicBezTo>
                  <a:pt x="8777117" y="2532342"/>
                  <a:pt x="8781793" y="2525193"/>
                  <a:pt x="8781793" y="2518899"/>
                </a:cubicBezTo>
                <a:close/>
                <a:moveTo>
                  <a:pt x="9262340" y="2514988"/>
                </a:moveTo>
                <a:lnTo>
                  <a:pt x="9262340" y="2516067"/>
                </a:lnTo>
                <a:lnTo>
                  <a:pt x="9264498" y="2518225"/>
                </a:lnTo>
                <a:lnTo>
                  <a:pt x="9264498" y="2517146"/>
                </a:lnTo>
                <a:close/>
                <a:moveTo>
                  <a:pt x="7718732" y="2514313"/>
                </a:moveTo>
                <a:cubicBezTo>
                  <a:pt x="7700569" y="2514313"/>
                  <a:pt x="7691487" y="2516157"/>
                  <a:pt x="7691487" y="2519843"/>
                </a:cubicBezTo>
                <a:cubicBezTo>
                  <a:pt x="7689599" y="2528205"/>
                  <a:pt x="7685957" y="2534724"/>
                  <a:pt x="7680562" y="2539400"/>
                </a:cubicBezTo>
                <a:lnTo>
                  <a:pt x="7680562" y="2548167"/>
                </a:lnTo>
                <a:cubicBezTo>
                  <a:pt x="7680562" y="2551764"/>
                  <a:pt x="7678359" y="2553562"/>
                  <a:pt x="7673953" y="2553562"/>
                </a:cubicBezTo>
                <a:lnTo>
                  <a:pt x="7673953" y="2554641"/>
                </a:lnTo>
                <a:cubicBezTo>
                  <a:pt x="7676921" y="2554641"/>
                  <a:pt x="7678404" y="2555360"/>
                  <a:pt x="7678404" y="2556799"/>
                </a:cubicBezTo>
                <a:lnTo>
                  <a:pt x="7678404" y="2562329"/>
                </a:lnTo>
                <a:lnTo>
                  <a:pt x="7685957" y="2562329"/>
                </a:lnTo>
                <a:cubicBezTo>
                  <a:pt x="7689104" y="2559721"/>
                  <a:pt x="7693465" y="2558238"/>
                  <a:pt x="7699040" y="2557878"/>
                </a:cubicBezTo>
                <a:cubicBezTo>
                  <a:pt x="7700659" y="2557878"/>
                  <a:pt x="7705739" y="2561520"/>
                  <a:pt x="7714281" y="2568803"/>
                </a:cubicBezTo>
                <a:cubicBezTo>
                  <a:pt x="7729567" y="2575007"/>
                  <a:pt x="7737210" y="2583010"/>
                  <a:pt x="7737210" y="2592811"/>
                </a:cubicBezTo>
                <a:lnTo>
                  <a:pt x="7739368" y="2592811"/>
                </a:lnTo>
                <a:lnTo>
                  <a:pt x="7738289" y="2587281"/>
                </a:lnTo>
                <a:cubicBezTo>
                  <a:pt x="7742605" y="2583504"/>
                  <a:pt x="7744763" y="2580627"/>
                  <a:pt x="7744763" y="2578649"/>
                </a:cubicBezTo>
                <a:lnTo>
                  <a:pt x="7740447" y="2556799"/>
                </a:lnTo>
                <a:lnTo>
                  <a:pt x="7742605" y="2552483"/>
                </a:lnTo>
                <a:lnTo>
                  <a:pt x="7738289" y="2523080"/>
                </a:lnTo>
                <a:lnTo>
                  <a:pt x="7740447" y="2515392"/>
                </a:lnTo>
                <a:lnTo>
                  <a:pt x="7739368" y="2514313"/>
                </a:lnTo>
                <a:lnTo>
                  <a:pt x="7738289" y="2515392"/>
                </a:lnTo>
                <a:lnTo>
                  <a:pt x="7737210" y="2515392"/>
                </a:lnTo>
                <a:close/>
                <a:moveTo>
                  <a:pt x="1240693" y="2513639"/>
                </a:moveTo>
                <a:lnTo>
                  <a:pt x="1248381" y="2513639"/>
                </a:lnTo>
                <a:cubicBezTo>
                  <a:pt x="1262407" y="2523530"/>
                  <a:pt x="1269421" y="2530993"/>
                  <a:pt x="1269421" y="2536028"/>
                </a:cubicBezTo>
                <a:cubicBezTo>
                  <a:pt x="1274188" y="2536028"/>
                  <a:pt x="1277109" y="2539355"/>
                  <a:pt x="1278188" y="2546009"/>
                </a:cubicBezTo>
                <a:lnTo>
                  <a:pt x="1278188" y="2547223"/>
                </a:lnTo>
                <a:cubicBezTo>
                  <a:pt x="1276749" y="2550190"/>
                  <a:pt x="1274547" y="2551674"/>
                  <a:pt x="1271580" y="2551674"/>
                </a:cubicBezTo>
                <a:lnTo>
                  <a:pt x="1231926" y="2546009"/>
                </a:lnTo>
                <a:lnTo>
                  <a:pt x="1230711" y="2547223"/>
                </a:lnTo>
                <a:lnTo>
                  <a:pt x="1229632" y="2547223"/>
                </a:lnTo>
                <a:lnTo>
                  <a:pt x="1229632" y="2542772"/>
                </a:lnTo>
                <a:lnTo>
                  <a:pt x="1228554" y="2542772"/>
                </a:lnTo>
                <a:cubicBezTo>
                  <a:pt x="1228554" y="2547538"/>
                  <a:pt x="1227430" y="2550145"/>
                  <a:pt x="1225182" y="2550595"/>
                </a:cubicBezTo>
                <a:lnTo>
                  <a:pt x="1219788" y="2550595"/>
                </a:lnTo>
                <a:lnTo>
                  <a:pt x="1213179" y="2548302"/>
                </a:lnTo>
                <a:lnTo>
                  <a:pt x="1207649" y="2550595"/>
                </a:lnTo>
                <a:lnTo>
                  <a:pt x="1203198" y="2547223"/>
                </a:lnTo>
                <a:cubicBezTo>
                  <a:pt x="1203198" y="2545694"/>
                  <a:pt x="1206119" y="2544570"/>
                  <a:pt x="1211964" y="2543851"/>
                </a:cubicBezTo>
                <a:cubicBezTo>
                  <a:pt x="1221765" y="2532072"/>
                  <a:pt x="1231342" y="2522001"/>
                  <a:pt x="1240693" y="2513639"/>
                </a:cubicBezTo>
                <a:close/>
                <a:moveTo>
                  <a:pt x="8293153" y="2512290"/>
                </a:moveTo>
                <a:lnTo>
                  <a:pt x="8290995" y="2514448"/>
                </a:lnTo>
                <a:lnTo>
                  <a:pt x="8290995" y="2516606"/>
                </a:lnTo>
                <a:lnTo>
                  <a:pt x="8294232" y="2516606"/>
                </a:lnTo>
                <a:lnTo>
                  <a:pt x="8295311" y="2513369"/>
                </a:lnTo>
                <a:lnTo>
                  <a:pt x="8294232" y="2512290"/>
                </a:lnTo>
                <a:close/>
                <a:moveTo>
                  <a:pt x="8131032" y="2511211"/>
                </a:moveTo>
                <a:lnTo>
                  <a:pt x="8122400" y="2516606"/>
                </a:lnTo>
                <a:lnTo>
                  <a:pt x="8120242" y="2516606"/>
                </a:lnTo>
                <a:lnTo>
                  <a:pt x="8117005" y="2514448"/>
                </a:lnTo>
                <a:lnTo>
                  <a:pt x="8107294" y="2514448"/>
                </a:lnTo>
                <a:lnTo>
                  <a:pt x="8106215" y="2517685"/>
                </a:lnTo>
                <a:lnTo>
                  <a:pt x="8109452" y="2525238"/>
                </a:lnTo>
                <a:lnTo>
                  <a:pt x="8109452" y="2533870"/>
                </a:lnTo>
                <a:lnTo>
                  <a:pt x="8107294" y="2537107"/>
                </a:lnTo>
                <a:lnTo>
                  <a:pt x="8108373" y="2541289"/>
                </a:lnTo>
                <a:lnTo>
                  <a:pt x="8107294" y="2545605"/>
                </a:lnTo>
                <a:lnTo>
                  <a:pt x="8109452" y="2557473"/>
                </a:lnTo>
                <a:lnTo>
                  <a:pt x="8108373" y="2561789"/>
                </a:lnTo>
                <a:cubicBezTo>
                  <a:pt x="8108373" y="2571051"/>
                  <a:pt x="8110172" y="2575682"/>
                  <a:pt x="8113768" y="2575682"/>
                </a:cubicBezTo>
                <a:lnTo>
                  <a:pt x="8121321" y="2579998"/>
                </a:lnTo>
                <a:cubicBezTo>
                  <a:pt x="8127076" y="2579998"/>
                  <a:pt x="8129953" y="2577480"/>
                  <a:pt x="8129953" y="2572445"/>
                </a:cubicBezTo>
                <a:lnTo>
                  <a:pt x="8129953" y="2540209"/>
                </a:lnTo>
                <a:lnTo>
                  <a:pt x="8134134" y="2534949"/>
                </a:lnTo>
                <a:lnTo>
                  <a:pt x="8128874" y="2529554"/>
                </a:lnTo>
                <a:cubicBezTo>
                  <a:pt x="8128874" y="2521462"/>
                  <a:pt x="8130988" y="2516786"/>
                  <a:pt x="8135214" y="2515527"/>
                </a:cubicBezTo>
                <a:cubicBezTo>
                  <a:pt x="8134494" y="2512650"/>
                  <a:pt x="8133101" y="2511211"/>
                  <a:pt x="8131032" y="2511211"/>
                </a:cubicBezTo>
                <a:close/>
                <a:moveTo>
                  <a:pt x="6653327" y="2510941"/>
                </a:moveTo>
                <a:lnTo>
                  <a:pt x="6653327" y="2512020"/>
                </a:lnTo>
                <a:lnTo>
                  <a:pt x="6655485" y="2512020"/>
                </a:lnTo>
                <a:lnTo>
                  <a:pt x="6655485" y="2510941"/>
                </a:lnTo>
                <a:close/>
                <a:moveTo>
                  <a:pt x="9273130" y="2509593"/>
                </a:moveTo>
                <a:lnTo>
                  <a:pt x="9273130" y="2511751"/>
                </a:lnTo>
                <a:lnTo>
                  <a:pt x="9275288" y="2511751"/>
                </a:lnTo>
                <a:lnTo>
                  <a:pt x="9275288" y="2509593"/>
                </a:lnTo>
                <a:close/>
                <a:moveTo>
                  <a:pt x="6254245" y="2506490"/>
                </a:moveTo>
                <a:cubicBezTo>
                  <a:pt x="6249120" y="2509278"/>
                  <a:pt x="6245118" y="2512470"/>
                  <a:pt x="6242241" y="2516067"/>
                </a:cubicBezTo>
                <a:lnTo>
                  <a:pt x="6236711" y="2514988"/>
                </a:lnTo>
                <a:lnTo>
                  <a:pt x="6235632" y="2516067"/>
                </a:lnTo>
                <a:lnTo>
                  <a:pt x="6235632" y="2520383"/>
                </a:lnTo>
                <a:cubicBezTo>
                  <a:pt x="6238779" y="2520383"/>
                  <a:pt x="6241701" y="2521821"/>
                  <a:pt x="6244399" y="2524699"/>
                </a:cubicBezTo>
                <a:lnTo>
                  <a:pt x="6248715" y="2525778"/>
                </a:lnTo>
                <a:lnTo>
                  <a:pt x="6249929" y="2525778"/>
                </a:lnTo>
                <a:cubicBezTo>
                  <a:pt x="6249929" y="2522001"/>
                  <a:pt x="6253166" y="2517326"/>
                  <a:pt x="6259640" y="2511751"/>
                </a:cubicBezTo>
                <a:lnTo>
                  <a:pt x="6259640" y="2510672"/>
                </a:lnTo>
                <a:lnTo>
                  <a:pt x="6256403" y="2506490"/>
                </a:lnTo>
                <a:close/>
                <a:moveTo>
                  <a:pt x="2642598" y="2505802"/>
                </a:moveTo>
                <a:lnTo>
                  <a:pt x="2640440" y="2512276"/>
                </a:lnTo>
                <a:lnTo>
                  <a:pt x="2640440" y="2513355"/>
                </a:lnTo>
                <a:lnTo>
                  <a:pt x="2642598" y="2515513"/>
                </a:lnTo>
                <a:lnTo>
                  <a:pt x="2643677" y="2515513"/>
                </a:lnTo>
                <a:cubicBezTo>
                  <a:pt x="2646555" y="2514075"/>
                  <a:pt x="2647993" y="2512276"/>
                  <a:pt x="2647993" y="2510118"/>
                </a:cubicBezTo>
                <a:cubicBezTo>
                  <a:pt x="2647274" y="2507241"/>
                  <a:pt x="2645475" y="2505802"/>
                  <a:pt x="2642598" y="2505802"/>
                </a:cubicBezTo>
                <a:close/>
                <a:moveTo>
                  <a:pt x="5582444" y="2504602"/>
                </a:moveTo>
                <a:lnTo>
                  <a:pt x="5579207" y="2509862"/>
                </a:lnTo>
                <a:lnTo>
                  <a:pt x="5579207" y="2515257"/>
                </a:lnTo>
                <a:lnTo>
                  <a:pt x="5582444" y="2515257"/>
                </a:lnTo>
                <a:lnTo>
                  <a:pt x="5585681" y="2512020"/>
                </a:lnTo>
                <a:lnTo>
                  <a:pt x="5585681" y="2506760"/>
                </a:lnTo>
                <a:lnTo>
                  <a:pt x="5583523" y="2504602"/>
                </a:lnTo>
                <a:close/>
                <a:moveTo>
                  <a:pt x="721435" y="2504602"/>
                </a:moveTo>
                <a:lnTo>
                  <a:pt x="721435" y="2506760"/>
                </a:lnTo>
                <a:lnTo>
                  <a:pt x="724672" y="2506760"/>
                </a:lnTo>
                <a:lnTo>
                  <a:pt x="724672" y="2505681"/>
                </a:lnTo>
                <a:close/>
                <a:moveTo>
                  <a:pt x="3656157" y="2503523"/>
                </a:moveTo>
                <a:lnTo>
                  <a:pt x="3651976" y="2506760"/>
                </a:lnTo>
                <a:lnTo>
                  <a:pt x="3644423" y="2506760"/>
                </a:lnTo>
                <a:lnTo>
                  <a:pt x="3638084" y="2504602"/>
                </a:lnTo>
                <a:lnTo>
                  <a:pt x="3633768" y="2506760"/>
                </a:lnTo>
                <a:lnTo>
                  <a:pt x="3635926" y="2524699"/>
                </a:lnTo>
                <a:lnTo>
                  <a:pt x="3632689" y="2530094"/>
                </a:lnTo>
                <a:lnTo>
                  <a:pt x="3632689" y="2539535"/>
                </a:lnTo>
                <a:lnTo>
                  <a:pt x="3627429" y="2538591"/>
                </a:lnTo>
                <a:lnTo>
                  <a:pt x="3625271" y="2540614"/>
                </a:lnTo>
                <a:cubicBezTo>
                  <a:pt x="3630936" y="2542952"/>
                  <a:pt x="3633768" y="2546863"/>
                  <a:pt x="3633768" y="2552348"/>
                </a:cubicBezTo>
                <a:lnTo>
                  <a:pt x="3633768" y="2553292"/>
                </a:lnTo>
                <a:cubicBezTo>
                  <a:pt x="3633768" y="2555450"/>
                  <a:pt x="3632329" y="2556529"/>
                  <a:pt x="3629452" y="2556529"/>
                </a:cubicBezTo>
                <a:lnTo>
                  <a:pt x="3629452" y="2557608"/>
                </a:lnTo>
                <a:cubicBezTo>
                  <a:pt x="3632329" y="2557608"/>
                  <a:pt x="3633768" y="2558328"/>
                  <a:pt x="3633768" y="2559766"/>
                </a:cubicBezTo>
                <a:lnTo>
                  <a:pt x="3633768" y="2567184"/>
                </a:lnTo>
                <a:lnTo>
                  <a:pt x="3632689" y="2571366"/>
                </a:lnTo>
                <a:lnTo>
                  <a:pt x="3633768" y="2574603"/>
                </a:lnTo>
                <a:lnTo>
                  <a:pt x="3652920" y="2570287"/>
                </a:lnTo>
                <a:lnTo>
                  <a:pt x="3662631" y="2573524"/>
                </a:lnTo>
                <a:lnTo>
                  <a:pt x="3674365" y="2573524"/>
                </a:lnTo>
                <a:lnTo>
                  <a:pt x="3674365" y="2571366"/>
                </a:lnTo>
                <a:lnTo>
                  <a:pt x="3675444" y="2571366"/>
                </a:lnTo>
                <a:lnTo>
                  <a:pt x="3674365" y="2563947"/>
                </a:lnTo>
                <a:lnTo>
                  <a:pt x="3674365" y="2530094"/>
                </a:lnTo>
                <a:lnTo>
                  <a:pt x="3675444" y="2520517"/>
                </a:lnTo>
                <a:lnTo>
                  <a:pt x="3673286" y="2516336"/>
                </a:lnTo>
                <a:lnTo>
                  <a:pt x="3674365" y="2510941"/>
                </a:lnTo>
                <a:lnTo>
                  <a:pt x="3674365" y="2507839"/>
                </a:lnTo>
                <a:cubicBezTo>
                  <a:pt x="3674365" y="2505861"/>
                  <a:pt x="3670813" y="2504423"/>
                  <a:pt x="3663710" y="2503523"/>
                </a:cubicBezTo>
                <a:close/>
                <a:moveTo>
                  <a:pt x="2741327" y="2502565"/>
                </a:moveTo>
                <a:lnTo>
                  <a:pt x="2741327" y="2505802"/>
                </a:lnTo>
                <a:lnTo>
                  <a:pt x="2743487" y="2507960"/>
                </a:lnTo>
                <a:lnTo>
                  <a:pt x="2744565" y="2507960"/>
                </a:lnTo>
                <a:lnTo>
                  <a:pt x="2746722" y="2505802"/>
                </a:lnTo>
                <a:lnTo>
                  <a:pt x="2745643" y="2502565"/>
                </a:lnTo>
                <a:close/>
                <a:moveTo>
                  <a:pt x="2075140" y="2501635"/>
                </a:moveTo>
                <a:lnTo>
                  <a:pt x="2075140" y="2502714"/>
                </a:lnTo>
                <a:lnTo>
                  <a:pt x="2079456" y="2502714"/>
                </a:lnTo>
                <a:lnTo>
                  <a:pt x="2079456" y="2501635"/>
                </a:lnTo>
                <a:close/>
                <a:moveTo>
                  <a:pt x="720356" y="2501365"/>
                </a:moveTo>
                <a:lnTo>
                  <a:pt x="720356" y="2503523"/>
                </a:lnTo>
                <a:lnTo>
                  <a:pt x="721435" y="2503523"/>
                </a:lnTo>
                <a:lnTo>
                  <a:pt x="721435" y="2501365"/>
                </a:lnTo>
                <a:close/>
                <a:moveTo>
                  <a:pt x="4124431" y="2500556"/>
                </a:moveTo>
                <a:lnTo>
                  <a:pt x="4135356" y="2501635"/>
                </a:lnTo>
                <a:lnTo>
                  <a:pt x="4145067" y="2500556"/>
                </a:lnTo>
                <a:lnTo>
                  <a:pt x="4152620" y="2507030"/>
                </a:lnTo>
                <a:lnTo>
                  <a:pt x="4153699" y="2507030"/>
                </a:lnTo>
                <a:lnTo>
                  <a:pt x="4159094" y="2505951"/>
                </a:lnTo>
                <a:lnTo>
                  <a:pt x="4160173" y="2507030"/>
                </a:lnTo>
                <a:lnTo>
                  <a:pt x="4160173" y="2508109"/>
                </a:lnTo>
                <a:cubicBezTo>
                  <a:pt x="4160173" y="2510806"/>
                  <a:pt x="4157655" y="2515842"/>
                  <a:pt x="4152620" y="2523215"/>
                </a:cubicBezTo>
                <a:lnTo>
                  <a:pt x="4154778" y="2535219"/>
                </a:lnTo>
                <a:lnTo>
                  <a:pt x="4152620" y="2548167"/>
                </a:lnTo>
                <a:cubicBezTo>
                  <a:pt x="4154778" y="2551764"/>
                  <a:pt x="4155857" y="2555360"/>
                  <a:pt x="4155857" y="2558957"/>
                </a:cubicBezTo>
                <a:lnTo>
                  <a:pt x="4155857" y="2567724"/>
                </a:lnTo>
                <a:lnTo>
                  <a:pt x="4154778" y="2577435"/>
                </a:lnTo>
                <a:lnTo>
                  <a:pt x="4156936" y="2586067"/>
                </a:lnTo>
                <a:cubicBezTo>
                  <a:pt x="4156216" y="2603241"/>
                  <a:pt x="4154418" y="2616594"/>
                  <a:pt x="4151541" y="2626125"/>
                </a:cubicBezTo>
                <a:cubicBezTo>
                  <a:pt x="4151541" y="2639882"/>
                  <a:pt x="4154058" y="2646761"/>
                  <a:pt x="4159094" y="2646761"/>
                </a:cubicBezTo>
                <a:lnTo>
                  <a:pt x="4162466" y="2647840"/>
                </a:lnTo>
                <a:lnTo>
                  <a:pt x="4174335" y="2642445"/>
                </a:lnTo>
                <a:lnTo>
                  <a:pt x="4200366" y="2644603"/>
                </a:lnTo>
                <a:cubicBezTo>
                  <a:pt x="4200366" y="2643524"/>
                  <a:pt x="4203962" y="2641366"/>
                  <a:pt x="4211156" y="2638129"/>
                </a:cubicBezTo>
                <a:cubicBezTo>
                  <a:pt x="4211156" y="2632644"/>
                  <a:pt x="4215831" y="2625046"/>
                  <a:pt x="4225183" y="2615335"/>
                </a:cubicBezTo>
                <a:lnTo>
                  <a:pt x="4224104" y="2614256"/>
                </a:lnTo>
                <a:lnTo>
                  <a:pt x="4224104" y="2612098"/>
                </a:lnTo>
                <a:lnTo>
                  <a:pt x="4227341" y="2608861"/>
                </a:lnTo>
                <a:lnTo>
                  <a:pt x="4227341" y="2612098"/>
                </a:lnTo>
                <a:lnTo>
                  <a:pt x="4226262" y="2613177"/>
                </a:lnTo>
                <a:lnTo>
                  <a:pt x="4226262" y="2614256"/>
                </a:lnTo>
                <a:lnTo>
                  <a:pt x="4229499" y="2615335"/>
                </a:lnTo>
                <a:lnTo>
                  <a:pt x="4228420" y="2622888"/>
                </a:lnTo>
                <a:cubicBezTo>
                  <a:pt x="4229679" y="2622888"/>
                  <a:pt x="4232601" y="2627204"/>
                  <a:pt x="4237187" y="2635836"/>
                </a:cubicBezTo>
                <a:cubicBezTo>
                  <a:pt x="4245099" y="2637365"/>
                  <a:pt x="4249056" y="2639927"/>
                  <a:pt x="4249056" y="2643524"/>
                </a:cubicBezTo>
                <a:cubicBezTo>
                  <a:pt x="4249056" y="2658270"/>
                  <a:pt x="4243256" y="2671623"/>
                  <a:pt x="4231657" y="2683582"/>
                </a:cubicBezTo>
                <a:lnTo>
                  <a:pt x="4211156" y="2690056"/>
                </a:lnTo>
                <a:lnTo>
                  <a:pt x="4210077" y="2690056"/>
                </a:lnTo>
                <a:lnTo>
                  <a:pt x="4199287" y="2687898"/>
                </a:lnTo>
                <a:lnTo>
                  <a:pt x="4192678" y="2687898"/>
                </a:lnTo>
                <a:lnTo>
                  <a:pt x="4179730" y="2691135"/>
                </a:lnTo>
                <a:lnTo>
                  <a:pt x="4177572" y="2687898"/>
                </a:lnTo>
                <a:lnTo>
                  <a:pt x="4179730" y="2684661"/>
                </a:lnTo>
                <a:lnTo>
                  <a:pt x="4176493" y="2682503"/>
                </a:lnTo>
                <a:cubicBezTo>
                  <a:pt x="4175054" y="2682503"/>
                  <a:pt x="4174335" y="2683941"/>
                  <a:pt x="4174335" y="2686819"/>
                </a:cubicBezTo>
                <a:lnTo>
                  <a:pt x="4173256" y="2687898"/>
                </a:lnTo>
                <a:lnTo>
                  <a:pt x="4171098" y="2687898"/>
                </a:lnTo>
                <a:lnTo>
                  <a:pt x="4166782" y="2686819"/>
                </a:lnTo>
                <a:lnTo>
                  <a:pt x="4163545" y="2687898"/>
                </a:lnTo>
                <a:cubicBezTo>
                  <a:pt x="4156801" y="2687538"/>
                  <a:pt x="4152440" y="2686459"/>
                  <a:pt x="4150462" y="2684661"/>
                </a:cubicBezTo>
                <a:cubicBezTo>
                  <a:pt x="4147764" y="2686819"/>
                  <a:pt x="4142729" y="2687898"/>
                  <a:pt x="4135356" y="2687898"/>
                </a:cubicBezTo>
                <a:lnTo>
                  <a:pt x="4128882" y="2687898"/>
                </a:lnTo>
                <a:cubicBezTo>
                  <a:pt x="4121778" y="2687898"/>
                  <a:pt x="4116698" y="2684301"/>
                  <a:pt x="4113641" y="2677108"/>
                </a:cubicBezTo>
                <a:lnTo>
                  <a:pt x="4114720" y="2672657"/>
                </a:lnTo>
                <a:cubicBezTo>
                  <a:pt x="4111663" y="2671398"/>
                  <a:pt x="4108785" y="2662406"/>
                  <a:pt x="4106088" y="2645682"/>
                </a:cubicBezTo>
                <a:cubicBezTo>
                  <a:pt x="4107167" y="2639927"/>
                  <a:pt x="4109325" y="2637050"/>
                  <a:pt x="4112562" y="2637050"/>
                </a:cubicBezTo>
                <a:lnTo>
                  <a:pt x="4112562" y="2632599"/>
                </a:lnTo>
                <a:cubicBezTo>
                  <a:pt x="4112562" y="2631520"/>
                  <a:pt x="4111123" y="2630441"/>
                  <a:pt x="4108246" y="2629362"/>
                </a:cubicBezTo>
                <a:lnTo>
                  <a:pt x="4107167" y="2628283"/>
                </a:lnTo>
                <a:lnTo>
                  <a:pt x="4107167" y="2614256"/>
                </a:lnTo>
                <a:lnTo>
                  <a:pt x="4108246" y="2583909"/>
                </a:lnTo>
                <a:cubicBezTo>
                  <a:pt x="4107526" y="2578514"/>
                  <a:pt x="4106088" y="2574557"/>
                  <a:pt x="4103930" y="2572040"/>
                </a:cubicBezTo>
                <a:lnTo>
                  <a:pt x="4103930" y="2567724"/>
                </a:lnTo>
                <a:lnTo>
                  <a:pt x="4107167" y="2550325"/>
                </a:lnTo>
                <a:lnTo>
                  <a:pt x="4106088" y="2541693"/>
                </a:lnTo>
                <a:lnTo>
                  <a:pt x="4107167" y="2517820"/>
                </a:lnTo>
                <a:lnTo>
                  <a:pt x="4107167" y="2512425"/>
                </a:lnTo>
                <a:lnTo>
                  <a:pt x="4106088" y="2504872"/>
                </a:lnTo>
                <a:lnTo>
                  <a:pt x="4112562" y="2504872"/>
                </a:lnTo>
                <a:close/>
                <a:moveTo>
                  <a:pt x="7669637" y="2500151"/>
                </a:moveTo>
                <a:lnTo>
                  <a:pt x="7669637" y="2503523"/>
                </a:lnTo>
                <a:lnTo>
                  <a:pt x="7671795" y="2503523"/>
                </a:lnTo>
                <a:lnTo>
                  <a:pt x="7671795" y="2500151"/>
                </a:lnTo>
                <a:close/>
                <a:moveTo>
                  <a:pt x="1710585" y="2498128"/>
                </a:moveTo>
                <a:lnTo>
                  <a:pt x="1711666" y="2498128"/>
                </a:lnTo>
                <a:cubicBezTo>
                  <a:pt x="1717599" y="2503523"/>
                  <a:pt x="1721960" y="2506221"/>
                  <a:pt x="1724747" y="2506221"/>
                </a:cubicBezTo>
                <a:cubicBezTo>
                  <a:pt x="1728344" y="2511166"/>
                  <a:pt x="1732300" y="2513639"/>
                  <a:pt x="1736616" y="2513639"/>
                </a:cubicBezTo>
                <a:cubicBezTo>
                  <a:pt x="1741743" y="2513639"/>
                  <a:pt x="1746103" y="2516336"/>
                  <a:pt x="1749699" y="2521731"/>
                </a:cubicBezTo>
                <a:lnTo>
                  <a:pt x="1749699" y="2523754"/>
                </a:lnTo>
                <a:lnTo>
                  <a:pt x="1748620" y="2524429"/>
                </a:lnTo>
                <a:lnTo>
                  <a:pt x="1748620" y="2525103"/>
                </a:lnTo>
                <a:lnTo>
                  <a:pt x="1739853" y="2524429"/>
                </a:lnTo>
                <a:lnTo>
                  <a:pt x="1726905" y="2525103"/>
                </a:lnTo>
                <a:lnTo>
                  <a:pt x="1720296" y="2523754"/>
                </a:lnTo>
                <a:lnTo>
                  <a:pt x="1711666" y="2523754"/>
                </a:lnTo>
                <a:lnTo>
                  <a:pt x="1696424" y="2526452"/>
                </a:lnTo>
                <a:lnTo>
                  <a:pt x="1684556" y="2525778"/>
                </a:lnTo>
                <a:lnTo>
                  <a:pt x="1681317" y="2525778"/>
                </a:lnTo>
                <a:cubicBezTo>
                  <a:pt x="1678530" y="2524429"/>
                  <a:pt x="1675966" y="2523754"/>
                  <a:pt x="1673630" y="2523754"/>
                </a:cubicBezTo>
                <a:lnTo>
                  <a:pt x="1671471" y="2523754"/>
                </a:lnTo>
                <a:cubicBezTo>
                  <a:pt x="1668775" y="2525553"/>
                  <a:pt x="1662973" y="2526452"/>
                  <a:pt x="1654073" y="2526452"/>
                </a:cubicBezTo>
                <a:lnTo>
                  <a:pt x="1628041" y="2523080"/>
                </a:lnTo>
                <a:cubicBezTo>
                  <a:pt x="1621388" y="2525328"/>
                  <a:pt x="1611632" y="2526452"/>
                  <a:pt x="1598774" y="2526452"/>
                </a:cubicBezTo>
                <a:lnTo>
                  <a:pt x="1588928" y="2524429"/>
                </a:lnTo>
                <a:lnTo>
                  <a:pt x="1584611" y="2525103"/>
                </a:lnTo>
                <a:lnTo>
                  <a:pt x="1580295" y="2524429"/>
                </a:lnTo>
                <a:lnTo>
                  <a:pt x="1570450" y="2526452"/>
                </a:lnTo>
                <a:lnTo>
                  <a:pt x="1562897" y="2526452"/>
                </a:lnTo>
                <a:lnTo>
                  <a:pt x="1558581" y="2523080"/>
                </a:lnTo>
                <a:lnTo>
                  <a:pt x="1558581" y="2521057"/>
                </a:lnTo>
                <a:cubicBezTo>
                  <a:pt x="1560738" y="2518809"/>
                  <a:pt x="1563256" y="2517685"/>
                  <a:pt x="1566134" y="2517685"/>
                </a:cubicBezTo>
                <a:lnTo>
                  <a:pt x="1575980" y="2520383"/>
                </a:lnTo>
                <a:lnTo>
                  <a:pt x="1590007" y="2517685"/>
                </a:lnTo>
                <a:lnTo>
                  <a:pt x="1595536" y="2517685"/>
                </a:lnTo>
                <a:lnTo>
                  <a:pt x="1608485" y="2519708"/>
                </a:lnTo>
                <a:lnTo>
                  <a:pt x="1611722" y="2519708"/>
                </a:lnTo>
                <a:lnTo>
                  <a:pt x="1624805" y="2517685"/>
                </a:lnTo>
                <a:lnTo>
                  <a:pt x="1630200" y="2517685"/>
                </a:lnTo>
                <a:lnTo>
                  <a:pt x="1641125" y="2519708"/>
                </a:lnTo>
                <a:lnTo>
                  <a:pt x="1647599" y="2519708"/>
                </a:lnTo>
                <a:lnTo>
                  <a:pt x="1658524" y="2518359"/>
                </a:lnTo>
                <a:lnTo>
                  <a:pt x="1670393" y="2520383"/>
                </a:lnTo>
                <a:cubicBezTo>
                  <a:pt x="1683790" y="2520383"/>
                  <a:pt x="1694670" y="2515662"/>
                  <a:pt x="1703033" y="2506221"/>
                </a:cubicBezTo>
                <a:close/>
                <a:moveTo>
                  <a:pt x="6591824" y="2497993"/>
                </a:moveTo>
                <a:lnTo>
                  <a:pt x="6591824" y="2501230"/>
                </a:lnTo>
                <a:lnTo>
                  <a:pt x="6592903" y="2501230"/>
                </a:lnTo>
                <a:lnTo>
                  <a:pt x="6592903" y="2497993"/>
                </a:lnTo>
                <a:close/>
                <a:moveTo>
                  <a:pt x="6559454" y="2497993"/>
                </a:moveTo>
                <a:lnTo>
                  <a:pt x="6577797" y="2509862"/>
                </a:lnTo>
                <a:cubicBezTo>
                  <a:pt x="6593263" y="2516696"/>
                  <a:pt x="6603693" y="2522451"/>
                  <a:pt x="6609088" y="2527126"/>
                </a:cubicBezTo>
                <a:lnTo>
                  <a:pt x="6608009" y="2528205"/>
                </a:lnTo>
                <a:lnTo>
                  <a:pt x="6608009" y="2529284"/>
                </a:lnTo>
                <a:lnTo>
                  <a:pt x="6609088" y="2530363"/>
                </a:lnTo>
                <a:lnTo>
                  <a:pt x="6610167" y="2529284"/>
                </a:lnTo>
                <a:lnTo>
                  <a:pt x="6615562" y="2529284"/>
                </a:lnTo>
                <a:lnTo>
                  <a:pt x="6652248" y="2549785"/>
                </a:lnTo>
                <a:lnTo>
                  <a:pt x="6653327" y="2550864"/>
                </a:lnTo>
                <a:cubicBezTo>
                  <a:pt x="6655306" y="2553382"/>
                  <a:pt x="6662139" y="2556979"/>
                  <a:pt x="6673828" y="2561654"/>
                </a:cubicBezTo>
                <a:lnTo>
                  <a:pt x="6673828" y="2563812"/>
                </a:lnTo>
                <a:lnTo>
                  <a:pt x="6672749" y="2564891"/>
                </a:lnTo>
                <a:lnTo>
                  <a:pt x="6672749" y="2565970"/>
                </a:lnTo>
                <a:lnTo>
                  <a:pt x="6673828" y="2567050"/>
                </a:lnTo>
                <a:lnTo>
                  <a:pt x="6674907" y="2567050"/>
                </a:lnTo>
                <a:lnTo>
                  <a:pt x="6675986" y="2563812"/>
                </a:lnTo>
                <a:lnTo>
                  <a:pt x="6679223" y="2564891"/>
                </a:lnTo>
                <a:lnTo>
                  <a:pt x="6716989" y="2544390"/>
                </a:lnTo>
                <a:cubicBezTo>
                  <a:pt x="6729757" y="2536478"/>
                  <a:pt x="6737310" y="2532521"/>
                  <a:pt x="6739648" y="2532521"/>
                </a:cubicBezTo>
                <a:lnTo>
                  <a:pt x="6739648" y="2534679"/>
                </a:lnTo>
                <a:lnTo>
                  <a:pt x="6740727" y="2534679"/>
                </a:lnTo>
                <a:lnTo>
                  <a:pt x="6740727" y="2532521"/>
                </a:lnTo>
                <a:lnTo>
                  <a:pt x="6739648" y="2532521"/>
                </a:lnTo>
                <a:cubicBezTo>
                  <a:pt x="6739648" y="2528026"/>
                  <a:pt x="6743964" y="2524069"/>
                  <a:pt x="6752596" y="2520652"/>
                </a:cubicBezTo>
                <a:lnTo>
                  <a:pt x="6756912" y="2521731"/>
                </a:lnTo>
                <a:cubicBezTo>
                  <a:pt x="6761767" y="2517415"/>
                  <a:pt x="6765364" y="2515257"/>
                  <a:pt x="6767702" y="2515257"/>
                </a:cubicBezTo>
                <a:lnTo>
                  <a:pt x="6767702" y="2516336"/>
                </a:lnTo>
                <a:lnTo>
                  <a:pt x="6768781" y="2519573"/>
                </a:lnTo>
                <a:lnTo>
                  <a:pt x="6772018" y="2518494"/>
                </a:lnTo>
                <a:cubicBezTo>
                  <a:pt x="6772018" y="2517056"/>
                  <a:pt x="6770939" y="2516336"/>
                  <a:pt x="6768781" y="2516336"/>
                </a:cubicBezTo>
                <a:lnTo>
                  <a:pt x="6768781" y="2513099"/>
                </a:lnTo>
                <a:cubicBezTo>
                  <a:pt x="6772917" y="2513099"/>
                  <a:pt x="6782988" y="2508064"/>
                  <a:pt x="6798993" y="2497993"/>
                </a:cubicBezTo>
                <a:lnTo>
                  <a:pt x="6801151" y="2500151"/>
                </a:lnTo>
                <a:lnTo>
                  <a:pt x="6801151" y="2517415"/>
                </a:lnTo>
                <a:cubicBezTo>
                  <a:pt x="6798274" y="2517415"/>
                  <a:pt x="6796835" y="2518135"/>
                  <a:pt x="6796835" y="2519573"/>
                </a:cubicBezTo>
                <a:lnTo>
                  <a:pt x="6800072" y="2527126"/>
                </a:lnTo>
                <a:lnTo>
                  <a:pt x="6798993" y="2527126"/>
                </a:lnTo>
                <a:lnTo>
                  <a:pt x="6765544" y="2546548"/>
                </a:lnTo>
                <a:cubicBezTo>
                  <a:pt x="6756372" y="2550145"/>
                  <a:pt x="6741986" y="2558058"/>
                  <a:pt x="6722384" y="2570287"/>
                </a:cubicBezTo>
                <a:cubicBezTo>
                  <a:pt x="6717528" y="2570826"/>
                  <a:pt x="6707817" y="2577300"/>
                  <a:pt x="6693251" y="2589709"/>
                </a:cubicBezTo>
                <a:lnTo>
                  <a:pt x="6678144" y="2596183"/>
                </a:lnTo>
                <a:cubicBezTo>
                  <a:pt x="6678144" y="2592586"/>
                  <a:pt x="6674188" y="2590788"/>
                  <a:pt x="6666275" y="2590788"/>
                </a:cubicBezTo>
                <a:cubicBezTo>
                  <a:pt x="6656205" y="2585033"/>
                  <a:pt x="6650090" y="2580717"/>
                  <a:pt x="6647932" y="2577840"/>
                </a:cubicBezTo>
                <a:lnTo>
                  <a:pt x="6619878" y="2562733"/>
                </a:lnTo>
                <a:cubicBezTo>
                  <a:pt x="6616821" y="2558597"/>
                  <a:pt x="6609628" y="2554641"/>
                  <a:pt x="6598298" y="2550864"/>
                </a:cubicBezTo>
                <a:cubicBezTo>
                  <a:pt x="6592903" y="2545829"/>
                  <a:pt x="6581754" y="2539355"/>
                  <a:pt x="6564849" y="2531442"/>
                </a:cubicBezTo>
                <a:cubicBezTo>
                  <a:pt x="6559094" y="2528745"/>
                  <a:pt x="6556217" y="2525508"/>
                  <a:pt x="6556217" y="2521731"/>
                </a:cubicBezTo>
                <a:lnTo>
                  <a:pt x="6556217" y="2508783"/>
                </a:lnTo>
                <a:lnTo>
                  <a:pt x="6554059" y="2508783"/>
                </a:lnTo>
                <a:lnTo>
                  <a:pt x="6554059" y="2506625"/>
                </a:lnTo>
                <a:lnTo>
                  <a:pt x="6555138" y="2506625"/>
                </a:lnTo>
                <a:lnTo>
                  <a:pt x="6556217" y="2507704"/>
                </a:lnTo>
                <a:lnTo>
                  <a:pt x="6557296" y="2507704"/>
                </a:lnTo>
                <a:lnTo>
                  <a:pt x="6558375" y="2503388"/>
                </a:lnTo>
                <a:lnTo>
                  <a:pt x="6557296" y="2502309"/>
                </a:lnTo>
                <a:lnTo>
                  <a:pt x="6557296" y="2500151"/>
                </a:lnTo>
                <a:close/>
                <a:moveTo>
                  <a:pt x="9237523" y="2497723"/>
                </a:moveTo>
                <a:lnTo>
                  <a:pt x="9239681" y="2497723"/>
                </a:lnTo>
                <a:lnTo>
                  <a:pt x="9237523" y="2499882"/>
                </a:lnTo>
                <a:close/>
                <a:moveTo>
                  <a:pt x="9278525" y="2496644"/>
                </a:moveTo>
                <a:lnTo>
                  <a:pt x="9278525" y="2498803"/>
                </a:lnTo>
                <a:lnTo>
                  <a:pt x="9280683" y="2500961"/>
                </a:lnTo>
                <a:lnTo>
                  <a:pt x="9280683" y="2496644"/>
                </a:lnTo>
                <a:close/>
                <a:moveTo>
                  <a:pt x="5217215" y="2496644"/>
                </a:moveTo>
                <a:lnTo>
                  <a:pt x="5217215" y="2497723"/>
                </a:lnTo>
                <a:lnTo>
                  <a:pt x="5220452" y="2497723"/>
                </a:lnTo>
                <a:lnTo>
                  <a:pt x="5220452" y="2496644"/>
                </a:lnTo>
                <a:close/>
                <a:moveTo>
                  <a:pt x="2068665" y="2496240"/>
                </a:moveTo>
                <a:lnTo>
                  <a:pt x="2057742" y="2497319"/>
                </a:lnTo>
                <a:lnTo>
                  <a:pt x="2059899" y="2499477"/>
                </a:lnTo>
                <a:lnTo>
                  <a:pt x="2068665" y="2498398"/>
                </a:lnTo>
                <a:lnTo>
                  <a:pt x="2071904" y="2499477"/>
                </a:lnTo>
                <a:lnTo>
                  <a:pt x="2072982" y="2499477"/>
                </a:lnTo>
                <a:lnTo>
                  <a:pt x="2072982" y="2498398"/>
                </a:lnTo>
                <a:cubicBezTo>
                  <a:pt x="2070105" y="2498398"/>
                  <a:pt x="2068665" y="2497678"/>
                  <a:pt x="2068665" y="2496240"/>
                </a:cubicBezTo>
                <a:close/>
                <a:moveTo>
                  <a:pt x="6628510" y="2495835"/>
                </a:moveTo>
                <a:lnTo>
                  <a:pt x="6628510" y="2496914"/>
                </a:lnTo>
                <a:lnTo>
                  <a:pt x="6630668" y="2499072"/>
                </a:lnTo>
                <a:lnTo>
                  <a:pt x="6631747" y="2495835"/>
                </a:lnTo>
                <a:close/>
                <a:moveTo>
                  <a:pt x="9262340" y="2495565"/>
                </a:moveTo>
                <a:lnTo>
                  <a:pt x="9256945" y="2496644"/>
                </a:lnTo>
                <a:lnTo>
                  <a:pt x="9262340" y="2500961"/>
                </a:lnTo>
                <a:lnTo>
                  <a:pt x="9263419" y="2500961"/>
                </a:lnTo>
                <a:lnTo>
                  <a:pt x="9268814" y="2499882"/>
                </a:lnTo>
                <a:lnTo>
                  <a:pt x="9268814" y="2495565"/>
                </a:lnTo>
                <a:close/>
                <a:moveTo>
                  <a:pt x="6076074" y="2494621"/>
                </a:moveTo>
                <a:lnTo>
                  <a:pt x="6088078" y="2494621"/>
                </a:lnTo>
                <a:cubicBezTo>
                  <a:pt x="6089697" y="2496060"/>
                  <a:pt x="6092259" y="2496779"/>
                  <a:pt x="6095766" y="2496779"/>
                </a:cubicBezTo>
                <a:lnTo>
                  <a:pt x="6097924" y="2498937"/>
                </a:lnTo>
                <a:lnTo>
                  <a:pt x="6103454" y="2497858"/>
                </a:lnTo>
                <a:lnTo>
                  <a:pt x="6104533" y="2497858"/>
                </a:lnTo>
                <a:lnTo>
                  <a:pt x="6105612" y="2498937"/>
                </a:lnTo>
                <a:lnTo>
                  <a:pt x="6106691" y="2498937"/>
                </a:lnTo>
                <a:cubicBezTo>
                  <a:pt x="6107051" y="2496060"/>
                  <a:pt x="6108130" y="2494621"/>
                  <a:pt x="6109928" y="2494621"/>
                </a:cubicBezTo>
                <a:lnTo>
                  <a:pt x="6135150" y="2494621"/>
                </a:lnTo>
                <a:cubicBezTo>
                  <a:pt x="6139466" y="2497499"/>
                  <a:pt x="6141624" y="2501095"/>
                  <a:pt x="6141624" y="2505411"/>
                </a:cubicBezTo>
                <a:lnTo>
                  <a:pt x="6136229" y="2505411"/>
                </a:lnTo>
                <a:lnTo>
                  <a:pt x="6132857" y="2503253"/>
                </a:lnTo>
                <a:lnTo>
                  <a:pt x="6130699" y="2503253"/>
                </a:lnTo>
                <a:lnTo>
                  <a:pt x="6124225" y="2504332"/>
                </a:lnTo>
                <a:lnTo>
                  <a:pt x="6118695" y="2502174"/>
                </a:lnTo>
                <a:lnTo>
                  <a:pt x="6107770" y="2504332"/>
                </a:lnTo>
                <a:lnTo>
                  <a:pt x="6106691" y="2501095"/>
                </a:lnTo>
                <a:lnTo>
                  <a:pt x="6105612" y="2501095"/>
                </a:lnTo>
                <a:cubicBezTo>
                  <a:pt x="6105612" y="2503973"/>
                  <a:pt x="6104893" y="2505411"/>
                  <a:pt x="6103454" y="2505411"/>
                </a:cubicBezTo>
                <a:lnTo>
                  <a:pt x="6102375" y="2505411"/>
                </a:lnTo>
                <a:lnTo>
                  <a:pt x="6086999" y="2506490"/>
                </a:lnTo>
                <a:lnTo>
                  <a:pt x="6079311" y="2504332"/>
                </a:lnTo>
                <a:lnTo>
                  <a:pt x="6067307" y="2505411"/>
                </a:lnTo>
                <a:lnTo>
                  <a:pt x="6065149" y="2502174"/>
                </a:lnTo>
                <a:lnTo>
                  <a:pt x="6065149" y="2500016"/>
                </a:lnTo>
                <a:cubicBezTo>
                  <a:pt x="6065149" y="2498398"/>
                  <a:pt x="6068791" y="2496600"/>
                  <a:pt x="6076074" y="2494621"/>
                </a:cubicBezTo>
                <a:close/>
                <a:moveTo>
                  <a:pt x="5749150" y="2493947"/>
                </a:moveTo>
                <a:cubicBezTo>
                  <a:pt x="5745643" y="2495026"/>
                  <a:pt x="5743890" y="2497184"/>
                  <a:pt x="5743890" y="2500421"/>
                </a:cubicBezTo>
                <a:lnTo>
                  <a:pt x="5744834" y="2503523"/>
                </a:lnTo>
                <a:lnTo>
                  <a:pt x="5755489" y="2501365"/>
                </a:lnTo>
                <a:lnTo>
                  <a:pt x="5755489" y="2497184"/>
                </a:lnTo>
                <a:cubicBezTo>
                  <a:pt x="5754770" y="2495026"/>
                  <a:pt x="5752657" y="2493947"/>
                  <a:pt x="5749150" y="2493947"/>
                </a:cubicBezTo>
                <a:close/>
                <a:moveTo>
                  <a:pt x="6772018" y="2493677"/>
                </a:moveTo>
                <a:lnTo>
                  <a:pt x="6772018" y="2494756"/>
                </a:lnTo>
                <a:lnTo>
                  <a:pt x="6774176" y="2494756"/>
                </a:lnTo>
                <a:lnTo>
                  <a:pt x="6774176" y="2493677"/>
                </a:lnTo>
                <a:close/>
                <a:moveTo>
                  <a:pt x="3190446" y="2493408"/>
                </a:moveTo>
                <a:lnTo>
                  <a:pt x="3190446" y="2495566"/>
                </a:lnTo>
                <a:lnTo>
                  <a:pt x="3191660" y="2495566"/>
                </a:lnTo>
                <a:lnTo>
                  <a:pt x="3191660" y="2493408"/>
                </a:lnTo>
                <a:close/>
                <a:moveTo>
                  <a:pt x="714961" y="2492733"/>
                </a:moveTo>
                <a:lnTo>
                  <a:pt x="714961" y="2493812"/>
                </a:lnTo>
                <a:lnTo>
                  <a:pt x="718198" y="2497049"/>
                </a:lnTo>
                <a:lnTo>
                  <a:pt x="718198" y="2495970"/>
                </a:lnTo>
                <a:lnTo>
                  <a:pt x="717119" y="2492733"/>
                </a:lnTo>
                <a:close/>
                <a:moveTo>
                  <a:pt x="8611985" y="2490980"/>
                </a:moveTo>
                <a:lnTo>
                  <a:pt x="8609826" y="2493003"/>
                </a:lnTo>
                <a:lnTo>
                  <a:pt x="8609826" y="2494082"/>
                </a:lnTo>
                <a:lnTo>
                  <a:pt x="8611985" y="2491924"/>
                </a:lnTo>
                <a:close/>
                <a:moveTo>
                  <a:pt x="6776334" y="2490440"/>
                </a:moveTo>
                <a:lnTo>
                  <a:pt x="6775255" y="2491519"/>
                </a:lnTo>
                <a:lnTo>
                  <a:pt x="6775255" y="2493677"/>
                </a:lnTo>
                <a:lnTo>
                  <a:pt x="6776334" y="2493677"/>
                </a:lnTo>
                <a:lnTo>
                  <a:pt x="6778492" y="2491519"/>
                </a:lnTo>
                <a:lnTo>
                  <a:pt x="6777413" y="2490440"/>
                </a:lnTo>
                <a:close/>
                <a:moveTo>
                  <a:pt x="725752" y="2488417"/>
                </a:moveTo>
                <a:lnTo>
                  <a:pt x="725752" y="2489496"/>
                </a:lnTo>
                <a:lnTo>
                  <a:pt x="727909" y="2489496"/>
                </a:lnTo>
                <a:lnTo>
                  <a:pt x="727909" y="2488417"/>
                </a:lnTo>
                <a:close/>
                <a:moveTo>
                  <a:pt x="6734253" y="2487203"/>
                </a:moveTo>
                <a:lnTo>
                  <a:pt x="6736411" y="2487203"/>
                </a:lnTo>
                <a:lnTo>
                  <a:pt x="6736411" y="2488282"/>
                </a:lnTo>
                <a:lnTo>
                  <a:pt x="6734253" y="2488282"/>
                </a:lnTo>
                <a:close/>
                <a:moveTo>
                  <a:pt x="9265577" y="2486933"/>
                </a:moveTo>
                <a:lnTo>
                  <a:pt x="9265577" y="2488012"/>
                </a:lnTo>
                <a:lnTo>
                  <a:pt x="9267735" y="2490170"/>
                </a:lnTo>
                <a:lnTo>
                  <a:pt x="9268814" y="2490170"/>
                </a:lnTo>
                <a:lnTo>
                  <a:pt x="9268814" y="2486933"/>
                </a:lnTo>
                <a:close/>
                <a:moveTo>
                  <a:pt x="9259103" y="2486933"/>
                </a:moveTo>
                <a:lnTo>
                  <a:pt x="9256945" y="2489091"/>
                </a:lnTo>
                <a:lnTo>
                  <a:pt x="9258024" y="2490170"/>
                </a:lnTo>
                <a:lnTo>
                  <a:pt x="9260182" y="2490170"/>
                </a:lnTo>
                <a:lnTo>
                  <a:pt x="9260182" y="2486933"/>
                </a:lnTo>
                <a:close/>
                <a:moveTo>
                  <a:pt x="5578263" y="2486529"/>
                </a:moveTo>
                <a:lnTo>
                  <a:pt x="5578263" y="2488687"/>
                </a:lnTo>
                <a:lnTo>
                  <a:pt x="5581365" y="2488687"/>
                </a:lnTo>
                <a:lnTo>
                  <a:pt x="5581365" y="2486529"/>
                </a:lnTo>
                <a:close/>
                <a:moveTo>
                  <a:pt x="5122802" y="2484775"/>
                </a:moveTo>
                <a:lnTo>
                  <a:pt x="5122802" y="2485854"/>
                </a:lnTo>
                <a:lnTo>
                  <a:pt x="5124960" y="2491249"/>
                </a:lnTo>
                <a:lnTo>
                  <a:pt x="5123881" y="2495565"/>
                </a:lnTo>
                <a:lnTo>
                  <a:pt x="5126039" y="2497723"/>
                </a:lnTo>
                <a:lnTo>
                  <a:pt x="5127118" y="2490170"/>
                </a:lnTo>
                <a:lnTo>
                  <a:pt x="5124960" y="2490170"/>
                </a:lnTo>
                <a:lnTo>
                  <a:pt x="5127118" y="2486933"/>
                </a:lnTo>
                <a:close/>
                <a:moveTo>
                  <a:pt x="5205481" y="2483696"/>
                </a:moveTo>
                <a:lnTo>
                  <a:pt x="5205481" y="2484775"/>
                </a:lnTo>
                <a:lnTo>
                  <a:pt x="5207639" y="2484775"/>
                </a:lnTo>
                <a:lnTo>
                  <a:pt x="5207639" y="2483696"/>
                </a:lnTo>
                <a:close/>
                <a:moveTo>
                  <a:pt x="5677936" y="2483427"/>
                </a:moveTo>
                <a:lnTo>
                  <a:pt x="5671597" y="2485450"/>
                </a:lnTo>
                <a:lnTo>
                  <a:pt x="5667415" y="2484506"/>
                </a:lnTo>
                <a:lnTo>
                  <a:pt x="5658918" y="2487608"/>
                </a:lnTo>
                <a:lnTo>
                  <a:pt x="5657839" y="2487608"/>
                </a:lnTo>
                <a:lnTo>
                  <a:pt x="5633427" y="2484506"/>
                </a:lnTo>
                <a:lnTo>
                  <a:pt x="5627088" y="2485450"/>
                </a:lnTo>
                <a:lnTo>
                  <a:pt x="5617512" y="2485450"/>
                </a:lnTo>
                <a:cubicBezTo>
                  <a:pt x="5616433" y="2485450"/>
                  <a:pt x="5614634" y="2493273"/>
                  <a:pt x="5612117" y="2508918"/>
                </a:cubicBezTo>
                <a:lnTo>
                  <a:pt x="5613196" y="2519438"/>
                </a:lnTo>
                <a:lnTo>
                  <a:pt x="5612117" y="2520517"/>
                </a:lnTo>
                <a:lnTo>
                  <a:pt x="5615354" y="2525778"/>
                </a:lnTo>
                <a:lnTo>
                  <a:pt x="5615354" y="2564083"/>
                </a:lnTo>
                <a:cubicBezTo>
                  <a:pt x="5615354" y="2568668"/>
                  <a:pt x="5613600" y="2572894"/>
                  <a:pt x="5610093" y="2576761"/>
                </a:cubicBezTo>
                <a:lnTo>
                  <a:pt x="5613196" y="2582156"/>
                </a:lnTo>
                <a:lnTo>
                  <a:pt x="5610093" y="2588495"/>
                </a:lnTo>
                <a:lnTo>
                  <a:pt x="5615354" y="2607647"/>
                </a:lnTo>
                <a:lnTo>
                  <a:pt x="5612117" y="2615065"/>
                </a:lnTo>
                <a:lnTo>
                  <a:pt x="5615354" y="2623562"/>
                </a:lnTo>
                <a:lnTo>
                  <a:pt x="5615354" y="2630980"/>
                </a:lnTo>
                <a:lnTo>
                  <a:pt x="5617512" y="2633138"/>
                </a:lnTo>
                <a:lnTo>
                  <a:pt x="5631269" y="2633138"/>
                </a:lnTo>
                <a:lnTo>
                  <a:pt x="5636529" y="2634083"/>
                </a:lnTo>
                <a:lnTo>
                  <a:pt x="5643003" y="2633138"/>
                </a:lnTo>
                <a:lnTo>
                  <a:pt x="5659997" y="2633138"/>
                </a:lnTo>
                <a:lnTo>
                  <a:pt x="5668494" y="2635162"/>
                </a:lnTo>
                <a:lnTo>
                  <a:pt x="5674834" y="2633138"/>
                </a:lnTo>
                <a:lnTo>
                  <a:pt x="5676992" y="2633138"/>
                </a:lnTo>
                <a:lnTo>
                  <a:pt x="5700325" y="2632059"/>
                </a:lnTo>
                <a:lnTo>
                  <a:pt x="5703427" y="2635162"/>
                </a:lnTo>
                <a:lnTo>
                  <a:pt x="5704506" y="2634083"/>
                </a:lnTo>
                <a:lnTo>
                  <a:pt x="5704506" y="2633138"/>
                </a:lnTo>
                <a:lnTo>
                  <a:pt x="5709901" y="2634083"/>
                </a:lnTo>
                <a:lnTo>
                  <a:pt x="5722580" y="2633138"/>
                </a:lnTo>
                <a:lnTo>
                  <a:pt x="5726896" y="2634083"/>
                </a:lnTo>
                <a:lnTo>
                  <a:pt x="5728919" y="2630980"/>
                </a:lnTo>
                <a:lnTo>
                  <a:pt x="5728919" y="2629901"/>
                </a:lnTo>
                <a:lnTo>
                  <a:pt x="5726896" y="2616144"/>
                </a:lnTo>
                <a:lnTo>
                  <a:pt x="5729998" y="2613986"/>
                </a:lnTo>
                <a:lnTo>
                  <a:pt x="5732156" y="2613986"/>
                </a:lnTo>
                <a:lnTo>
                  <a:pt x="5745913" y="2616144"/>
                </a:lnTo>
                <a:lnTo>
                  <a:pt x="5746992" y="2611828"/>
                </a:lnTo>
                <a:lnTo>
                  <a:pt x="5743890" y="2609670"/>
                </a:lnTo>
                <a:lnTo>
                  <a:pt x="5739574" y="2613986"/>
                </a:lnTo>
                <a:lnTo>
                  <a:pt x="5737416" y="2611828"/>
                </a:lnTo>
                <a:lnTo>
                  <a:pt x="5732156" y="2612907"/>
                </a:lnTo>
                <a:lnTo>
                  <a:pt x="5728919" y="2612907"/>
                </a:lnTo>
                <a:lnTo>
                  <a:pt x="5726896" y="2610749"/>
                </a:lnTo>
                <a:lnTo>
                  <a:pt x="5726896" y="2605489"/>
                </a:lnTo>
                <a:lnTo>
                  <a:pt x="5729998" y="2600229"/>
                </a:lnTo>
                <a:lnTo>
                  <a:pt x="5728919" y="2584179"/>
                </a:lnTo>
                <a:lnTo>
                  <a:pt x="5729998" y="2572579"/>
                </a:lnTo>
                <a:lnTo>
                  <a:pt x="5727840" y="2566240"/>
                </a:lnTo>
                <a:lnTo>
                  <a:pt x="5728919" y="2563003"/>
                </a:lnTo>
                <a:lnTo>
                  <a:pt x="5725817" y="2559766"/>
                </a:lnTo>
                <a:lnTo>
                  <a:pt x="5725817" y="2554506"/>
                </a:lnTo>
                <a:lnTo>
                  <a:pt x="5728919" y="2550325"/>
                </a:lnTo>
                <a:lnTo>
                  <a:pt x="5726896" y="2541828"/>
                </a:lnTo>
                <a:lnTo>
                  <a:pt x="5729998" y="2538591"/>
                </a:lnTo>
                <a:lnTo>
                  <a:pt x="5726896" y="2529015"/>
                </a:lnTo>
                <a:lnTo>
                  <a:pt x="5726896" y="2527936"/>
                </a:lnTo>
                <a:lnTo>
                  <a:pt x="5727840" y="2523754"/>
                </a:lnTo>
                <a:lnTo>
                  <a:pt x="5726896" y="2519438"/>
                </a:lnTo>
                <a:lnTo>
                  <a:pt x="5726896" y="2518359"/>
                </a:lnTo>
                <a:lnTo>
                  <a:pt x="5728919" y="2515257"/>
                </a:lnTo>
                <a:lnTo>
                  <a:pt x="5728919" y="2514178"/>
                </a:lnTo>
                <a:cubicBezTo>
                  <a:pt x="5726851" y="2511481"/>
                  <a:pt x="5725817" y="2509008"/>
                  <a:pt x="5725817" y="2506760"/>
                </a:cubicBezTo>
                <a:lnTo>
                  <a:pt x="5725817" y="2497184"/>
                </a:lnTo>
                <a:lnTo>
                  <a:pt x="5726896" y="2486529"/>
                </a:lnTo>
                <a:lnTo>
                  <a:pt x="5718398" y="2487608"/>
                </a:lnTo>
                <a:lnTo>
                  <a:pt x="5710980" y="2485450"/>
                </a:lnTo>
                <a:lnTo>
                  <a:pt x="5703427" y="2486529"/>
                </a:lnTo>
                <a:lnTo>
                  <a:pt x="5699246" y="2485450"/>
                </a:lnTo>
                <a:lnTo>
                  <a:pt x="5697088" y="2487608"/>
                </a:lnTo>
                <a:lnTo>
                  <a:pt x="5687512" y="2483427"/>
                </a:lnTo>
                <a:lnTo>
                  <a:pt x="5683331" y="2485450"/>
                </a:lnTo>
                <a:cubicBezTo>
                  <a:pt x="5679734" y="2485450"/>
                  <a:pt x="5677936" y="2484775"/>
                  <a:pt x="5677936" y="2483427"/>
                </a:cubicBezTo>
                <a:close/>
                <a:moveTo>
                  <a:pt x="717119" y="2483022"/>
                </a:moveTo>
                <a:lnTo>
                  <a:pt x="717119" y="2488417"/>
                </a:lnTo>
                <a:lnTo>
                  <a:pt x="718198" y="2488417"/>
                </a:lnTo>
                <a:lnTo>
                  <a:pt x="718198" y="2483022"/>
                </a:lnTo>
                <a:close/>
                <a:moveTo>
                  <a:pt x="8716243" y="2482348"/>
                </a:moveTo>
                <a:lnTo>
                  <a:pt x="8714085" y="2484506"/>
                </a:lnTo>
                <a:lnTo>
                  <a:pt x="8714085" y="2485585"/>
                </a:lnTo>
                <a:lnTo>
                  <a:pt x="8716243" y="2487743"/>
                </a:lnTo>
                <a:lnTo>
                  <a:pt x="8717322" y="2486664"/>
                </a:lnTo>
                <a:lnTo>
                  <a:pt x="8717322" y="2482348"/>
                </a:lnTo>
                <a:close/>
                <a:moveTo>
                  <a:pt x="5758726" y="2482348"/>
                </a:moveTo>
                <a:lnTo>
                  <a:pt x="5758726" y="2484506"/>
                </a:lnTo>
                <a:lnTo>
                  <a:pt x="5760749" y="2484506"/>
                </a:lnTo>
                <a:close/>
                <a:moveTo>
                  <a:pt x="6752596" y="2480729"/>
                </a:moveTo>
                <a:lnTo>
                  <a:pt x="6753367" y="2480729"/>
                </a:lnTo>
                <a:lnTo>
                  <a:pt x="6752596" y="2481235"/>
                </a:lnTo>
                <a:close/>
                <a:moveTo>
                  <a:pt x="2617916" y="2480041"/>
                </a:moveTo>
                <a:lnTo>
                  <a:pt x="2617916" y="2481120"/>
                </a:lnTo>
                <a:lnTo>
                  <a:pt x="2620075" y="2483278"/>
                </a:lnTo>
                <a:lnTo>
                  <a:pt x="2620075" y="2482199"/>
                </a:lnTo>
                <a:close/>
                <a:moveTo>
                  <a:pt x="5171088" y="2479380"/>
                </a:moveTo>
                <a:lnTo>
                  <a:pt x="5171088" y="2480459"/>
                </a:lnTo>
                <a:lnTo>
                  <a:pt x="5176483" y="2480459"/>
                </a:lnTo>
                <a:lnTo>
                  <a:pt x="5176483" y="2479380"/>
                </a:lnTo>
                <a:close/>
                <a:moveTo>
                  <a:pt x="5105538" y="2479380"/>
                </a:moveTo>
                <a:lnTo>
                  <a:pt x="5105538" y="2480459"/>
                </a:lnTo>
                <a:lnTo>
                  <a:pt x="5107696" y="2480459"/>
                </a:lnTo>
                <a:lnTo>
                  <a:pt x="5107696" y="2479380"/>
                </a:lnTo>
                <a:close/>
                <a:moveTo>
                  <a:pt x="5599438" y="2479111"/>
                </a:moveTo>
                <a:lnTo>
                  <a:pt x="5599438" y="2482348"/>
                </a:lnTo>
                <a:lnTo>
                  <a:pt x="5600517" y="2482348"/>
                </a:lnTo>
                <a:lnTo>
                  <a:pt x="5600517" y="2479111"/>
                </a:lnTo>
                <a:close/>
                <a:moveTo>
                  <a:pt x="9262340" y="2478301"/>
                </a:moveTo>
                <a:lnTo>
                  <a:pt x="9262340" y="2480459"/>
                </a:lnTo>
                <a:lnTo>
                  <a:pt x="9264498" y="2482617"/>
                </a:lnTo>
                <a:lnTo>
                  <a:pt x="9269893" y="2482617"/>
                </a:lnTo>
                <a:lnTo>
                  <a:pt x="9273130" y="2479380"/>
                </a:lnTo>
                <a:lnTo>
                  <a:pt x="9272051" y="2478301"/>
                </a:lnTo>
                <a:close/>
                <a:moveTo>
                  <a:pt x="700934" y="2477627"/>
                </a:moveTo>
                <a:lnTo>
                  <a:pt x="699855" y="2478706"/>
                </a:lnTo>
                <a:lnTo>
                  <a:pt x="699855" y="2485180"/>
                </a:lnTo>
                <a:lnTo>
                  <a:pt x="705250" y="2491654"/>
                </a:lnTo>
                <a:lnTo>
                  <a:pt x="705250" y="2492733"/>
                </a:lnTo>
                <a:lnTo>
                  <a:pt x="700934" y="2499207"/>
                </a:lnTo>
                <a:cubicBezTo>
                  <a:pt x="704530" y="2507120"/>
                  <a:pt x="707048" y="2511076"/>
                  <a:pt x="708487" y="2511076"/>
                </a:cubicBezTo>
                <a:lnTo>
                  <a:pt x="709566" y="2511076"/>
                </a:lnTo>
                <a:cubicBezTo>
                  <a:pt x="711004" y="2510717"/>
                  <a:pt x="712443" y="2508918"/>
                  <a:pt x="713882" y="2505681"/>
                </a:cubicBezTo>
                <a:cubicBezTo>
                  <a:pt x="711364" y="2489856"/>
                  <a:pt x="709206" y="2481943"/>
                  <a:pt x="707408" y="2481943"/>
                </a:cubicBezTo>
                <a:cubicBezTo>
                  <a:pt x="705969" y="2479066"/>
                  <a:pt x="703811" y="2477627"/>
                  <a:pt x="700934" y="2477627"/>
                </a:cubicBezTo>
                <a:close/>
                <a:moveTo>
                  <a:pt x="3188288" y="2476548"/>
                </a:moveTo>
                <a:cubicBezTo>
                  <a:pt x="3193953" y="2480864"/>
                  <a:pt x="3202045" y="2485225"/>
                  <a:pt x="3212566" y="2489631"/>
                </a:cubicBezTo>
                <a:lnTo>
                  <a:pt x="3218096" y="2498398"/>
                </a:lnTo>
                <a:lnTo>
                  <a:pt x="3218096" y="2500556"/>
                </a:lnTo>
                <a:cubicBezTo>
                  <a:pt x="3216927" y="2502534"/>
                  <a:pt x="3214319" y="2503523"/>
                  <a:pt x="3210273" y="2503523"/>
                </a:cubicBezTo>
                <a:lnTo>
                  <a:pt x="3208115" y="2503523"/>
                </a:lnTo>
                <a:lnTo>
                  <a:pt x="3192739" y="2500556"/>
                </a:lnTo>
                <a:lnTo>
                  <a:pt x="3188288" y="2500556"/>
                </a:lnTo>
                <a:cubicBezTo>
                  <a:pt x="3183882" y="2500556"/>
                  <a:pt x="3177633" y="2501545"/>
                  <a:pt x="3169540" y="2503523"/>
                </a:cubicBezTo>
                <a:lnTo>
                  <a:pt x="3167382" y="2503523"/>
                </a:lnTo>
                <a:cubicBezTo>
                  <a:pt x="3164955" y="2503523"/>
                  <a:pt x="3162392" y="2502804"/>
                  <a:pt x="3159695" y="2501365"/>
                </a:cubicBezTo>
                <a:lnTo>
                  <a:pt x="3157402" y="2501365"/>
                </a:lnTo>
                <a:cubicBezTo>
                  <a:pt x="3155244" y="2502804"/>
                  <a:pt x="3149399" y="2504018"/>
                  <a:pt x="3139868" y="2505007"/>
                </a:cubicBezTo>
                <a:cubicBezTo>
                  <a:pt x="3131955" y="2505007"/>
                  <a:pt x="3126425" y="2503793"/>
                  <a:pt x="3123278" y="2501365"/>
                </a:cubicBezTo>
                <a:lnTo>
                  <a:pt x="3116669" y="2503523"/>
                </a:lnTo>
                <a:lnTo>
                  <a:pt x="3108981" y="2502040"/>
                </a:lnTo>
                <a:lnTo>
                  <a:pt x="3102372" y="2503523"/>
                </a:lnTo>
                <a:cubicBezTo>
                  <a:pt x="3099405" y="2503523"/>
                  <a:pt x="3096843" y="2502309"/>
                  <a:pt x="3094685" y="2499882"/>
                </a:cubicBezTo>
                <a:lnTo>
                  <a:pt x="3094685" y="2499073"/>
                </a:lnTo>
                <a:lnTo>
                  <a:pt x="3097922" y="2496915"/>
                </a:lnTo>
                <a:lnTo>
                  <a:pt x="3099001" y="2496915"/>
                </a:lnTo>
                <a:cubicBezTo>
                  <a:pt x="3102867" y="2499342"/>
                  <a:pt x="3105834" y="2500556"/>
                  <a:pt x="3107902" y="2500556"/>
                </a:cubicBezTo>
                <a:cubicBezTo>
                  <a:pt x="3108801" y="2497139"/>
                  <a:pt x="3110645" y="2495431"/>
                  <a:pt x="3113432" y="2495431"/>
                </a:cubicBezTo>
                <a:lnTo>
                  <a:pt x="3120041" y="2496915"/>
                </a:lnTo>
                <a:lnTo>
                  <a:pt x="3127729" y="2495431"/>
                </a:lnTo>
                <a:lnTo>
                  <a:pt x="3137575" y="2495431"/>
                </a:lnTo>
                <a:cubicBezTo>
                  <a:pt x="3139823" y="2495431"/>
                  <a:pt x="3140947" y="2496420"/>
                  <a:pt x="3140947" y="2498398"/>
                </a:cubicBezTo>
                <a:lnTo>
                  <a:pt x="3144184" y="2499073"/>
                </a:lnTo>
                <a:cubicBezTo>
                  <a:pt x="3148230" y="2496105"/>
                  <a:pt x="3154479" y="2494622"/>
                  <a:pt x="3162932" y="2494622"/>
                </a:cubicBezTo>
                <a:cubicBezTo>
                  <a:pt x="3163830" y="2493003"/>
                  <a:pt x="3167517" y="2490620"/>
                  <a:pt x="3173991" y="2487473"/>
                </a:cubicBezTo>
                <a:cubicBezTo>
                  <a:pt x="3173991" y="2485854"/>
                  <a:pt x="3178757" y="2482213"/>
                  <a:pt x="3188288" y="2476548"/>
                </a:cubicBezTo>
                <a:close/>
                <a:moveTo>
                  <a:pt x="9259103" y="2475064"/>
                </a:moveTo>
                <a:lnTo>
                  <a:pt x="9258024" y="2476143"/>
                </a:lnTo>
                <a:lnTo>
                  <a:pt x="9258024" y="2477222"/>
                </a:lnTo>
                <a:lnTo>
                  <a:pt x="9261261" y="2477222"/>
                </a:lnTo>
                <a:close/>
                <a:moveTo>
                  <a:pt x="1523783" y="2475064"/>
                </a:moveTo>
                <a:lnTo>
                  <a:pt x="1527019" y="2475064"/>
                </a:lnTo>
                <a:cubicBezTo>
                  <a:pt x="1529359" y="2477043"/>
                  <a:pt x="1533718" y="2478481"/>
                  <a:pt x="1540103" y="2479380"/>
                </a:cubicBezTo>
                <a:lnTo>
                  <a:pt x="1541182" y="2480459"/>
                </a:lnTo>
                <a:lnTo>
                  <a:pt x="1541182" y="2481538"/>
                </a:lnTo>
                <a:cubicBezTo>
                  <a:pt x="1539564" y="2482977"/>
                  <a:pt x="1537046" y="2483696"/>
                  <a:pt x="1533629" y="2483696"/>
                </a:cubicBezTo>
                <a:cubicBezTo>
                  <a:pt x="1533629" y="2485765"/>
                  <a:pt x="1532864" y="2486799"/>
                  <a:pt x="1531335" y="2486799"/>
                </a:cubicBezTo>
                <a:lnTo>
                  <a:pt x="1530257" y="2486799"/>
                </a:lnTo>
                <a:lnTo>
                  <a:pt x="1521625" y="2478301"/>
                </a:lnTo>
                <a:lnTo>
                  <a:pt x="1521625" y="2477222"/>
                </a:lnTo>
                <a:close/>
                <a:moveTo>
                  <a:pt x="8278047" y="2474795"/>
                </a:moveTo>
                <a:lnTo>
                  <a:pt x="8280205" y="2474795"/>
                </a:lnTo>
                <a:cubicBezTo>
                  <a:pt x="8303853" y="2488732"/>
                  <a:pt x="8316037" y="2498038"/>
                  <a:pt x="8316756" y="2502714"/>
                </a:cubicBezTo>
                <a:lnTo>
                  <a:pt x="8317835" y="2503793"/>
                </a:lnTo>
                <a:lnTo>
                  <a:pt x="8317835" y="2507030"/>
                </a:lnTo>
                <a:cubicBezTo>
                  <a:pt x="8311361" y="2512875"/>
                  <a:pt x="8308124" y="2520742"/>
                  <a:pt x="8308124" y="2530633"/>
                </a:cubicBezTo>
                <a:lnTo>
                  <a:pt x="8307045" y="2533870"/>
                </a:lnTo>
                <a:lnTo>
                  <a:pt x="8309203" y="2542367"/>
                </a:lnTo>
                <a:lnTo>
                  <a:pt x="8308124" y="2543446"/>
                </a:lnTo>
                <a:lnTo>
                  <a:pt x="8309203" y="2548842"/>
                </a:lnTo>
                <a:lnTo>
                  <a:pt x="8309203" y="2555316"/>
                </a:lnTo>
                <a:lnTo>
                  <a:pt x="8303943" y="2567184"/>
                </a:lnTo>
                <a:lnTo>
                  <a:pt x="8303943" y="2578919"/>
                </a:lnTo>
                <a:lnTo>
                  <a:pt x="8307045" y="2591867"/>
                </a:lnTo>
                <a:cubicBezTo>
                  <a:pt x="8306416" y="2604365"/>
                  <a:pt x="8305022" y="2611873"/>
                  <a:pt x="8302864" y="2614391"/>
                </a:cubicBezTo>
                <a:lnTo>
                  <a:pt x="8305022" y="2631520"/>
                </a:lnTo>
                <a:lnTo>
                  <a:pt x="8299627" y="2652021"/>
                </a:lnTo>
                <a:lnTo>
                  <a:pt x="8297469" y="2654179"/>
                </a:lnTo>
                <a:lnTo>
                  <a:pt x="8295311" y="2654179"/>
                </a:lnTo>
                <a:cubicBezTo>
                  <a:pt x="8295311" y="2649863"/>
                  <a:pt x="8294592" y="2647705"/>
                  <a:pt x="8293153" y="2647705"/>
                </a:cubicBezTo>
                <a:lnTo>
                  <a:pt x="8292074" y="2647705"/>
                </a:lnTo>
                <a:lnTo>
                  <a:pt x="8295311" y="2656202"/>
                </a:lnTo>
                <a:lnTo>
                  <a:pt x="8294232" y="2657281"/>
                </a:lnTo>
                <a:lnTo>
                  <a:pt x="8294232" y="2658360"/>
                </a:lnTo>
                <a:lnTo>
                  <a:pt x="8295311" y="2659440"/>
                </a:lnTo>
                <a:lnTo>
                  <a:pt x="8295311" y="2660519"/>
                </a:lnTo>
                <a:lnTo>
                  <a:pt x="8294232" y="2663756"/>
                </a:lnTo>
                <a:lnTo>
                  <a:pt x="8296390" y="2665914"/>
                </a:lnTo>
                <a:lnTo>
                  <a:pt x="8296390" y="2668072"/>
                </a:lnTo>
                <a:lnTo>
                  <a:pt x="8294232" y="2670230"/>
                </a:lnTo>
                <a:lnTo>
                  <a:pt x="8293153" y="2670230"/>
                </a:lnTo>
                <a:cubicBezTo>
                  <a:pt x="8291714" y="2670230"/>
                  <a:pt x="8290995" y="2668791"/>
                  <a:pt x="8290995" y="2665914"/>
                </a:cubicBezTo>
                <a:lnTo>
                  <a:pt x="8289916" y="2666993"/>
                </a:lnTo>
                <a:lnTo>
                  <a:pt x="8288837" y="2666993"/>
                </a:lnTo>
                <a:lnTo>
                  <a:pt x="8293153" y="2673467"/>
                </a:lnTo>
                <a:cubicBezTo>
                  <a:pt x="8293153" y="2679221"/>
                  <a:pt x="8288118" y="2684931"/>
                  <a:pt x="8278047" y="2690596"/>
                </a:cubicBezTo>
                <a:cubicBezTo>
                  <a:pt x="8274900" y="2690596"/>
                  <a:pt x="8268111" y="2693113"/>
                  <a:pt x="8257680" y="2698149"/>
                </a:cubicBezTo>
                <a:lnTo>
                  <a:pt x="8248104" y="2699228"/>
                </a:lnTo>
                <a:lnTo>
                  <a:pt x="8238393" y="2699228"/>
                </a:lnTo>
                <a:cubicBezTo>
                  <a:pt x="8236056" y="2697609"/>
                  <a:pt x="8232818" y="2689741"/>
                  <a:pt x="8228682" y="2675625"/>
                </a:cubicBezTo>
                <a:cubicBezTo>
                  <a:pt x="8222118" y="2666453"/>
                  <a:pt x="8213531" y="2659664"/>
                  <a:pt x="8202921" y="2655258"/>
                </a:cubicBezTo>
                <a:lnTo>
                  <a:pt x="8202921" y="2653100"/>
                </a:lnTo>
                <a:cubicBezTo>
                  <a:pt x="8202921" y="2650403"/>
                  <a:pt x="8213306" y="2648245"/>
                  <a:pt x="8234077" y="2646626"/>
                </a:cubicBezTo>
                <a:lnTo>
                  <a:pt x="8245946" y="2646626"/>
                </a:lnTo>
                <a:cubicBezTo>
                  <a:pt x="8248194" y="2646626"/>
                  <a:pt x="8250667" y="2639478"/>
                  <a:pt x="8253364" y="2625181"/>
                </a:cubicBezTo>
                <a:cubicBezTo>
                  <a:pt x="8255882" y="2623562"/>
                  <a:pt x="8258400" y="2618167"/>
                  <a:pt x="8260918" y="2608996"/>
                </a:cubicBezTo>
                <a:lnTo>
                  <a:pt x="8256602" y="2603601"/>
                </a:lnTo>
                <a:lnTo>
                  <a:pt x="8260918" y="2586472"/>
                </a:lnTo>
                <a:lnTo>
                  <a:pt x="8259838" y="2577840"/>
                </a:lnTo>
                <a:lnTo>
                  <a:pt x="8260918" y="2543446"/>
                </a:lnTo>
                <a:lnTo>
                  <a:pt x="8260918" y="2538186"/>
                </a:lnTo>
                <a:lnTo>
                  <a:pt x="8263076" y="2534949"/>
                </a:lnTo>
                <a:lnTo>
                  <a:pt x="8263076" y="2525238"/>
                </a:lnTo>
                <a:lnTo>
                  <a:pt x="8264154" y="2509188"/>
                </a:lnTo>
                <a:lnTo>
                  <a:pt x="8254444" y="2503793"/>
                </a:lnTo>
                <a:lnTo>
                  <a:pt x="8248104" y="2505951"/>
                </a:lnTo>
                <a:lnTo>
                  <a:pt x="8247025" y="2505951"/>
                </a:lnTo>
                <a:cubicBezTo>
                  <a:pt x="8243249" y="2505951"/>
                  <a:pt x="8241091" y="2504872"/>
                  <a:pt x="8240551" y="2502714"/>
                </a:cubicBezTo>
                <a:cubicBezTo>
                  <a:pt x="8240551" y="2499837"/>
                  <a:pt x="8246980" y="2497679"/>
                  <a:pt x="8259838" y="2496240"/>
                </a:cubicBezTo>
                <a:cubicBezTo>
                  <a:pt x="8267572" y="2490845"/>
                  <a:pt x="8272247" y="2485135"/>
                  <a:pt x="8273866" y="2479111"/>
                </a:cubicBezTo>
                <a:cubicBezTo>
                  <a:pt x="8276653" y="2479111"/>
                  <a:pt x="8278047" y="2477672"/>
                  <a:pt x="8278047" y="2474795"/>
                </a:cubicBezTo>
                <a:close/>
                <a:moveTo>
                  <a:pt x="5598359" y="2473851"/>
                </a:moveTo>
                <a:lnTo>
                  <a:pt x="5598359" y="2476953"/>
                </a:lnTo>
                <a:lnTo>
                  <a:pt x="5599438" y="2476953"/>
                </a:lnTo>
                <a:lnTo>
                  <a:pt x="5599438" y="2473851"/>
                </a:lnTo>
                <a:close/>
                <a:moveTo>
                  <a:pt x="8719480" y="2472637"/>
                </a:moveTo>
                <a:lnTo>
                  <a:pt x="8719480" y="2473716"/>
                </a:lnTo>
                <a:lnTo>
                  <a:pt x="8721638" y="2473716"/>
                </a:lnTo>
                <a:lnTo>
                  <a:pt x="8721638" y="2472637"/>
                </a:lnTo>
                <a:close/>
                <a:moveTo>
                  <a:pt x="6796835" y="2472097"/>
                </a:moveTo>
                <a:lnTo>
                  <a:pt x="6796835" y="2474255"/>
                </a:lnTo>
                <a:lnTo>
                  <a:pt x="6798993" y="2474255"/>
                </a:lnTo>
                <a:lnTo>
                  <a:pt x="6798993" y="2472097"/>
                </a:lnTo>
                <a:close/>
                <a:moveTo>
                  <a:pt x="9283920" y="2471827"/>
                </a:moveTo>
                <a:lnTo>
                  <a:pt x="9284999" y="2471827"/>
                </a:lnTo>
                <a:lnTo>
                  <a:pt x="9284999" y="2472823"/>
                </a:lnTo>
                <a:lnTo>
                  <a:pt x="9283920" y="2471952"/>
                </a:lnTo>
                <a:close/>
                <a:moveTo>
                  <a:pt x="5269817" y="2470883"/>
                </a:moveTo>
                <a:lnTo>
                  <a:pt x="5271975" y="2472906"/>
                </a:lnTo>
                <a:lnTo>
                  <a:pt x="5271975" y="2470883"/>
                </a:lnTo>
                <a:close/>
                <a:moveTo>
                  <a:pt x="5164614" y="2470883"/>
                </a:moveTo>
                <a:lnTo>
                  <a:pt x="5164614" y="2475064"/>
                </a:lnTo>
                <a:lnTo>
                  <a:pt x="5165693" y="2476143"/>
                </a:lnTo>
                <a:lnTo>
                  <a:pt x="5167851" y="2476143"/>
                </a:lnTo>
                <a:lnTo>
                  <a:pt x="5167851" y="2475064"/>
                </a:lnTo>
                <a:cubicBezTo>
                  <a:pt x="5166412" y="2475064"/>
                  <a:pt x="5165693" y="2473671"/>
                  <a:pt x="5165693" y="2470883"/>
                </a:cubicBezTo>
                <a:close/>
                <a:moveTo>
                  <a:pt x="7207921" y="2470204"/>
                </a:moveTo>
                <a:lnTo>
                  <a:pt x="7210079" y="2472362"/>
                </a:lnTo>
                <a:lnTo>
                  <a:pt x="7210079" y="2470204"/>
                </a:lnTo>
                <a:close/>
                <a:moveTo>
                  <a:pt x="6583192" y="2469939"/>
                </a:moveTo>
                <a:lnTo>
                  <a:pt x="6583192" y="2472097"/>
                </a:lnTo>
                <a:lnTo>
                  <a:pt x="6585350" y="2472097"/>
                </a:lnTo>
                <a:lnTo>
                  <a:pt x="6585350" y="2469939"/>
                </a:lnTo>
                <a:close/>
                <a:moveTo>
                  <a:pt x="6188695" y="2467781"/>
                </a:moveTo>
                <a:lnTo>
                  <a:pt x="6186537" y="2469939"/>
                </a:lnTo>
                <a:lnTo>
                  <a:pt x="6186537" y="2472097"/>
                </a:lnTo>
                <a:lnTo>
                  <a:pt x="6188695" y="2469939"/>
                </a:lnTo>
                <a:close/>
                <a:moveTo>
                  <a:pt x="5268738" y="2467646"/>
                </a:moveTo>
                <a:lnTo>
                  <a:pt x="5265501" y="2468725"/>
                </a:lnTo>
                <a:lnTo>
                  <a:pt x="5265501" y="2470883"/>
                </a:lnTo>
                <a:lnTo>
                  <a:pt x="5266580" y="2470883"/>
                </a:lnTo>
                <a:lnTo>
                  <a:pt x="5268738" y="2468725"/>
                </a:lnTo>
                <a:close/>
                <a:moveTo>
                  <a:pt x="8218027" y="2467242"/>
                </a:moveTo>
                <a:lnTo>
                  <a:pt x="8213711" y="2472637"/>
                </a:lnTo>
                <a:lnTo>
                  <a:pt x="8213711" y="2473716"/>
                </a:lnTo>
                <a:lnTo>
                  <a:pt x="8215869" y="2473716"/>
                </a:lnTo>
                <a:lnTo>
                  <a:pt x="8220050" y="2468321"/>
                </a:lnTo>
                <a:lnTo>
                  <a:pt x="8219106" y="2467242"/>
                </a:lnTo>
                <a:close/>
                <a:moveTo>
                  <a:pt x="5261319" y="2466567"/>
                </a:moveTo>
                <a:lnTo>
                  <a:pt x="5261319" y="2467646"/>
                </a:lnTo>
                <a:lnTo>
                  <a:pt x="5263343" y="2467646"/>
                </a:lnTo>
                <a:lnTo>
                  <a:pt x="5263343" y="2466567"/>
                </a:lnTo>
                <a:close/>
                <a:moveTo>
                  <a:pt x="3611379" y="2466567"/>
                </a:moveTo>
                <a:lnTo>
                  <a:pt x="3611379" y="2467511"/>
                </a:lnTo>
                <a:lnTo>
                  <a:pt x="3613537" y="2469669"/>
                </a:lnTo>
                <a:lnTo>
                  <a:pt x="3614616" y="2469669"/>
                </a:lnTo>
                <a:lnTo>
                  <a:pt x="3614616" y="2466567"/>
                </a:lnTo>
                <a:close/>
                <a:moveTo>
                  <a:pt x="9251550" y="2466432"/>
                </a:moveTo>
                <a:cubicBezTo>
                  <a:pt x="9251550" y="2467871"/>
                  <a:pt x="9250471" y="2468590"/>
                  <a:pt x="9248313" y="2468590"/>
                </a:cubicBezTo>
                <a:lnTo>
                  <a:pt x="9248313" y="2469669"/>
                </a:lnTo>
                <a:lnTo>
                  <a:pt x="9250471" y="2469669"/>
                </a:lnTo>
                <a:cubicBezTo>
                  <a:pt x="9250471" y="2468231"/>
                  <a:pt x="9251550" y="2467511"/>
                  <a:pt x="9253708" y="2467511"/>
                </a:cubicBezTo>
                <a:lnTo>
                  <a:pt x="9253708" y="2466432"/>
                </a:lnTo>
                <a:close/>
                <a:moveTo>
                  <a:pt x="8620482" y="2466163"/>
                </a:moveTo>
                <a:lnTo>
                  <a:pt x="8618324" y="2468321"/>
                </a:lnTo>
                <a:lnTo>
                  <a:pt x="8619403" y="2475874"/>
                </a:lnTo>
                <a:lnTo>
                  <a:pt x="8622640" y="2472637"/>
                </a:lnTo>
                <a:close/>
                <a:moveTo>
                  <a:pt x="7242854" y="2465753"/>
                </a:moveTo>
                <a:lnTo>
                  <a:pt x="7238538" y="2468990"/>
                </a:lnTo>
                <a:lnTo>
                  <a:pt x="7238538" y="2470204"/>
                </a:lnTo>
                <a:cubicBezTo>
                  <a:pt x="7238538" y="2471823"/>
                  <a:pt x="7241101" y="2472902"/>
                  <a:pt x="7246226" y="2473441"/>
                </a:cubicBezTo>
                <a:lnTo>
                  <a:pt x="7249463" y="2467911"/>
                </a:lnTo>
                <a:lnTo>
                  <a:pt x="7249463" y="2466832"/>
                </a:lnTo>
                <a:close/>
                <a:moveTo>
                  <a:pt x="655751" y="2464814"/>
                </a:moveTo>
                <a:lnTo>
                  <a:pt x="653593" y="2466972"/>
                </a:lnTo>
                <a:lnTo>
                  <a:pt x="655751" y="2466972"/>
                </a:lnTo>
                <a:close/>
                <a:moveTo>
                  <a:pt x="7102719" y="2464674"/>
                </a:moveTo>
                <a:lnTo>
                  <a:pt x="7100561" y="2466832"/>
                </a:lnTo>
                <a:lnTo>
                  <a:pt x="7103798" y="2470204"/>
                </a:lnTo>
                <a:lnTo>
                  <a:pt x="7106090" y="2467911"/>
                </a:lnTo>
                <a:lnTo>
                  <a:pt x="7106090" y="2466832"/>
                </a:lnTo>
                <a:lnTo>
                  <a:pt x="7103798" y="2464674"/>
                </a:lnTo>
                <a:close/>
                <a:moveTo>
                  <a:pt x="6172240" y="2464544"/>
                </a:moveTo>
                <a:lnTo>
                  <a:pt x="6169003" y="2467781"/>
                </a:lnTo>
                <a:lnTo>
                  <a:pt x="6169003" y="2468860"/>
                </a:lnTo>
                <a:lnTo>
                  <a:pt x="6173319" y="2473176"/>
                </a:lnTo>
                <a:lnTo>
                  <a:pt x="6175612" y="2473176"/>
                </a:lnTo>
                <a:lnTo>
                  <a:pt x="6176691" y="2467781"/>
                </a:lnTo>
                <a:lnTo>
                  <a:pt x="6175612" y="2464544"/>
                </a:lnTo>
                <a:close/>
                <a:moveTo>
                  <a:pt x="3247768" y="2463735"/>
                </a:moveTo>
                <a:lnTo>
                  <a:pt x="3247768" y="2465893"/>
                </a:lnTo>
                <a:lnTo>
                  <a:pt x="3248847" y="2465893"/>
                </a:lnTo>
                <a:lnTo>
                  <a:pt x="3248847" y="2463735"/>
                </a:lnTo>
                <a:close/>
                <a:moveTo>
                  <a:pt x="5257003" y="2462251"/>
                </a:moveTo>
                <a:lnTo>
                  <a:pt x="5257003" y="2463330"/>
                </a:lnTo>
                <a:lnTo>
                  <a:pt x="5259161" y="2463330"/>
                </a:lnTo>
                <a:lnTo>
                  <a:pt x="5259161" y="2462251"/>
                </a:lnTo>
                <a:close/>
                <a:moveTo>
                  <a:pt x="5216136" y="2462251"/>
                </a:moveTo>
                <a:lnTo>
                  <a:pt x="5209662" y="2464409"/>
                </a:lnTo>
                <a:lnTo>
                  <a:pt x="5193612" y="2464409"/>
                </a:lnTo>
                <a:cubicBezTo>
                  <a:pt x="5188577" y="2464409"/>
                  <a:pt x="5186059" y="2466567"/>
                  <a:pt x="5186059" y="2470883"/>
                </a:cubicBezTo>
                <a:lnTo>
                  <a:pt x="5187138" y="2477222"/>
                </a:lnTo>
                <a:cubicBezTo>
                  <a:pt x="5184800" y="2477222"/>
                  <a:pt x="5183361" y="2481898"/>
                  <a:pt x="5182822" y="2491249"/>
                </a:cubicBezTo>
                <a:lnTo>
                  <a:pt x="5183901" y="2505142"/>
                </a:lnTo>
                <a:lnTo>
                  <a:pt x="5177562" y="2513774"/>
                </a:lnTo>
                <a:lnTo>
                  <a:pt x="5181743" y="2520248"/>
                </a:lnTo>
                <a:lnTo>
                  <a:pt x="5181743" y="2521327"/>
                </a:lnTo>
                <a:lnTo>
                  <a:pt x="5175404" y="2525643"/>
                </a:lnTo>
                <a:lnTo>
                  <a:pt x="5175404" y="2527666"/>
                </a:lnTo>
                <a:cubicBezTo>
                  <a:pt x="5179630" y="2530004"/>
                  <a:pt x="5181743" y="2532881"/>
                  <a:pt x="5181743" y="2536298"/>
                </a:cubicBezTo>
                <a:lnTo>
                  <a:pt x="5181743" y="2538456"/>
                </a:lnTo>
                <a:cubicBezTo>
                  <a:pt x="5181743" y="2539895"/>
                  <a:pt x="5180349" y="2540614"/>
                  <a:pt x="5177562" y="2540614"/>
                </a:cubicBezTo>
                <a:lnTo>
                  <a:pt x="5177562" y="2541693"/>
                </a:lnTo>
                <a:cubicBezTo>
                  <a:pt x="5180080" y="2547448"/>
                  <a:pt x="5182912" y="2550325"/>
                  <a:pt x="5186059" y="2550325"/>
                </a:cubicBezTo>
                <a:lnTo>
                  <a:pt x="5187138" y="2556664"/>
                </a:lnTo>
                <a:lnTo>
                  <a:pt x="5188217" y="2556664"/>
                </a:lnTo>
                <a:lnTo>
                  <a:pt x="5191454" y="2552483"/>
                </a:lnTo>
                <a:lnTo>
                  <a:pt x="5189296" y="2547088"/>
                </a:lnTo>
                <a:lnTo>
                  <a:pt x="5190375" y="2541693"/>
                </a:lnTo>
                <a:lnTo>
                  <a:pt x="5190375" y="2533061"/>
                </a:lnTo>
                <a:lnTo>
                  <a:pt x="5191454" y="2531982"/>
                </a:lnTo>
                <a:lnTo>
                  <a:pt x="5190375" y="2530903"/>
                </a:lnTo>
                <a:lnTo>
                  <a:pt x="5190375" y="2515932"/>
                </a:lnTo>
                <a:lnTo>
                  <a:pt x="5188217" y="2479380"/>
                </a:lnTo>
                <a:cubicBezTo>
                  <a:pt x="5189835" y="2475064"/>
                  <a:pt x="5191993" y="2472592"/>
                  <a:pt x="5194691" y="2471962"/>
                </a:cubicBezTo>
                <a:cubicBezTo>
                  <a:pt x="5221217" y="2478346"/>
                  <a:pt x="5234479" y="2485135"/>
                  <a:pt x="5234479" y="2492328"/>
                </a:cubicBezTo>
                <a:lnTo>
                  <a:pt x="5234479" y="2495565"/>
                </a:lnTo>
                <a:lnTo>
                  <a:pt x="5233400" y="2496644"/>
                </a:lnTo>
                <a:lnTo>
                  <a:pt x="5236502" y="2501905"/>
                </a:lnTo>
                <a:cubicBezTo>
                  <a:pt x="5233715" y="2508019"/>
                  <a:pt x="5231602" y="2516246"/>
                  <a:pt x="5230163" y="2526587"/>
                </a:cubicBezTo>
                <a:lnTo>
                  <a:pt x="5232321" y="2538456"/>
                </a:lnTo>
                <a:lnTo>
                  <a:pt x="5224768" y="2566375"/>
                </a:lnTo>
                <a:cubicBezTo>
                  <a:pt x="5232591" y="2570511"/>
                  <a:pt x="5236502" y="2573749"/>
                  <a:pt x="5236502" y="2576086"/>
                </a:cubicBezTo>
                <a:lnTo>
                  <a:pt x="5235423" y="2577165"/>
                </a:lnTo>
                <a:lnTo>
                  <a:pt x="5235423" y="2579323"/>
                </a:lnTo>
                <a:lnTo>
                  <a:pt x="5236502" y="2579323"/>
                </a:lnTo>
                <a:lnTo>
                  <a:pt x="5238660" y="2573928"/>
                </a:lnTo>
                <a:lnTo>
                  <a:pt x="5239739" y="2575007"/>
                </a:lnTo>
                <a:lnTo>
                  <a:pt x="5240818" y="2575007"/>
                </a:lnTo>
                <a:lnTo>
                  <a:pt x="5242976" y="2572849"/>
                </a:lnTo>
                <a:lnTo>
                  <a:pt x="5242976" y="2570691"/>
                </a:lnTo>
                <a:cubicBezTo>
                  <a:pt x="5240818" y="2567994"/>
                  <a:pt x="5239739" y="2565476"/>
                  <a:pt x="5239739" y="2563138"/>
                </a:cubicBezTo>
                <a:lnTo>
                  <a:pt x="5239739" y="2560980"/>
                </a:lnTo>
                <a:lnTo>
                  <a:pt x="5246213" y="2554506"/>
                </a:lnTo>
                <a:lnTo>
                  <a:pt x="5246213" y="2551404"/>
                </a:lnTo>
                <a:lnTo>
                  <a:pt x="5244055" y="2551404"/>
                </a:lnTo>
                <a:lnTo>
                  <a:pt x="5242976" y="2552483"/>
                </a:lnTo>
                <a:lnTo>
                  <a:pt x="5241897" y="2552483"/>
                </a:lnTo>
                <a:lnTo>
                  <a:pt x="5240818" y="2551404"/>
                </a:lnTo>
                <a:lnTo>
                  <a:pt x="5240818" y="2550325"/>
                </a:lnTo>
                <a:lnTo>
                  <a:pt x="5241897" y="2541693"/>
                </a:lnTo>
                <a:lnTo>
                  <a:pt x="5236502" y="2525643"/>
                </a:lnTo>
                <a:cubicBezTo>
                  <a:pt x="5237941" y="2523845"/>
                  <a:pt x="5240459" y="2513819"/>
                  <a:pt x="5244055" y="2495565"/>
                </a:cubicBezTo>
                <a:lnTo>
                  <a:pt x="5241897" y="2493407"/>
                </a:lnTo>
                <a:lnTo>
                  <a:pt x="5241897" y="2475064"/>
                </a:lnTo>
                <a:lnTo>
                  <a:pt x="5242976" y="2468725"/>
                </a:lnTo>
                <a:cubicBezTo>
                  <a:pt x="5242976" y="2466208"/>
                  <a:pt x="5240459" y="2464409"/>
                  <a:pt x="5235423" y="2463330"/>
                </a:cubicBezTo>
                <a:lnTo>
                  <a:pt x="5231242" y="2464409"/>
                </a:lnTo>
                <a:lnTo>
                  <a:pt x="5225847" y="2463330"/>
                </a:lnTo>
                <a:lnTo>
                  <a:pt x="5219373" y="2464409"/>
                </a:lnTo>
                <a:cubicBezTo>
                  <a:pt x="5219373" y="2462971"/>
                  <a:pt x="5218294" y="2462251"/>
                  <a:pt x="5216136" y="2462251"/>
                </a:cubicBezTo>
                <a:close/>
                <a:moveTo>
                  <a:pt x="9264498" y="2462116"/>
                </a:moveTo>
                <a:lnTo>
                  <a:pt x="9264498" y="2463195"/>
                </a:lnTo>
                <a:lnTo>
                  <a:pt x="9266656" y="2463195"/>
                </a:lnTo>
                <a:lnTo>
                  <a:pt x="9266656" y="2462116"/>
                </a:lnTo>
                <a:close/>
                <a:moveTo>
                  <a:pt x="6190853" y="2461307"/>
                </a:moveTo>
                <a:lnTo>
                  <a:pt x="6190853" y="2465623"/>
                </a:lnTo>
                <a:lnTo>
                  <a:pt x="6191932" y="2464544"/>
                </a:lnTo>
                <a:lnTo>
                  <a:pt x="6193011" y="2464544"/>
                </a:lnTo>
                <a:lnTo>
                  <a:pt x="6191932" y="2461307"/>
                </a:lnTo>
                <a:close/>
                <a:moveTo>
                  <a:pt x="551222" y="2460498"/>
                </a:moveTo>
                <a:lnTo>
                  <a:pt x="555538" y="2460498"/>
                </a:lnTo>
                <a:lnTo>
                  <a:pt x="557696" y="2462656"/>
                </a:lnTo>
                <a:lnTo>
                  <a:pt x="557696" y="2465893"/>
                </a:lnTo>
                <a:cubicBezTo>
                  <a:pt x="556976" y="2468051"/>
                  <a:pt x="554818" y="2469130"/>
                  <a:pt x="551222" y="2469130"/>
                </a:cubicBezTo>
                <a:lnTo>
                  <a:pt x="547985" y="2464814"/>
                </a:lnTo>
                <a:cubicBezTo>
                  <a:pt x="549064" y="2461937"/>
                  <a:pt x="550143" y="2460498"/>
                  <a:pt x="551222" y="2460498"/>
                </a:cubicBezTo>
                <a:close/>
                <a:moveTo>
                  <a:pt x="6794677" y="2460228"/>
                </a:moveTo>
                <a:lnTo>
                  <a:pt x="6791440" y="2461307"/>
                </a:lnTo>
                <a:lnTo>
                  <a:pt x="6791440" y="2462386"/>
                </a:lnTo>
                <a:lnTo>
                  <a:pt x="6792519" y="2462386"/>
                </a:lnTo>
                <a:lnTo>
                  <a:pt x="6795756" y="2461307"/>
                </a:lnTo>
                <a:lnTo>
                  <a:pt x="6795756" y="2460228"/>
                </a:lnTo>
                <a:close/>
                <a:moveTo>
                  <a:pt x="6569165" y="2460228"/>
                </a:moveTo>
                <a:lnTo>
                  <a:pt x="6565928" y="2461307"/>
                </a:lnTo>
                <a:lnTo>
                  <a:pt x="6565928" y="2462386"/>
                </a:lnTo>
                <a:lnTo>
                  <a:pt x="6569165" y="2462386"/>
                </a:lnTo>
                <a:close/>
                <a:moveTo>
                  <a:pt x="7675167" y="2459958"/>
                </a:moveTo>
                <a:lnTo>
                  <a:pt x="7675167" y="2463195"/>
                </a:lnTo>
                <a:lnTo>
                  <a:pt x="7677325" y="2463195"/>
                </a:lnTo>
                <a:lnTo>
                  <a:pt x="7677325" y="2459958"/>
                </a:lnTo>
                <a:close/>
                <a:moveTo>
                  <a:pt x="528698" y="2459689"/>
                </a:moveTo>
                <a:lnTo>
                  <a:pt x="534093" y="2460633"/>
                </a:lnTo>
                <a:lnTo>
                  <a:pt x="542590" y="2460633"/>
                </a:lnTo>
                <a:lnTo>
                  <a:pt x="546906" y="2463465"/>
                </a:lnTo>
                <a:cubicBezTo>
                  <a:pt x="545467" y="2468231"/>
                  <a:pt x="540477" y="2470614"/>
                  <a:pt x="531935" y="2470614"/>
                </a:cubicBezTo>
                <a:cubicBezTo>
                  <a:pt x="527619" y="2469265"/>
                  <a:pt x="525461" y="2466972"/>
                  <a:pt x="525461" y="2463735"/>
                </a:cubicBezTo>
                <a:close/>
                <a:moveTo>
                  <a:pt x="3252219" y="2459284"/>
                </a:moveTo>
                <a:lnTo>
                  <a:pt x="3252219" y="2461442"/>
                </a:lnTo>
                <a:lnTo>
                  <a:pt x="3253298" y="2461442"/>
                </a:lnTo>
                <a:lnTo>
                  <a:pt x="3253298" y="2459284"/>
                </a:lnTo>
                <a:close/>
                <a:moveTo>
                  <a:pt x="9259103" y="2458879"/>
                </a:moveTo>
                <a:lnTo>
                  <a:pt x="9267735" y="2458879"/>
                </a:lnTo>
                <a:lnTo>
                  <a:pt x="9283920" y="2471952"/>
                </a:lnTo>
                <a:lnTo>
                  <a:pt x="9283920" y="2475064"/>
                </a:lnTo>
                <a:lnTo>
                  <a:pt x="9284999" y="2475064"/>
                </a:lnTo>
                <a:lnTo>
                  <a:pt x="9284999" y="2472823"/>
                </a:lnTo>
                <a:lnTo>
                  <a:pt x="9295789" y="2481538"/>
                </a:lnTo>
                <a:lnTo>
                  <a:pt x="9294710" y="2482617"/>
                </a:lnTo>
                <a:lnTo>
                  <a:pt x="9294710" y="2483696"/>
                </a:lnTo>
                <a:lnTo>
                  <a:pt x="9295789" y="2484775"/>
                </a:lnTo>
                <a:cubicBezTo>
                  <a:pt x="9295789" y="2506715"/>
                  <a:pt x="9288956" y="2521821"/>
                  <a:pt x="9275288" y="2530094"/>
                </a:cubicBezTo>
                <a:lnTo>
                  <a:pt x="9260182" y="2545200"/>
                </a:lnTo>
                <a:lnTo>
                  <a:pt x="9251550" y="2547358"/>
                </a:lnTo>
                <a:cubicBezTo>
                  <a:pt x="9246515" y="2545560"/>
                  <a:pt x="9243997" y="2544121"/>
                  <a:pt x="9243997" y="2543042"/>
                </a:cubicBezTo>
                <a:lnTo>
                  <a:pt x="9243997" y="2541963"/>
                </a:lnTo>
                <a:cubicBezTo>
                  <a:pt x="9255506" y="2532252"/>
                  <a:pt x="9261261" y="2525058"/>
                  <a:pt x="9261261" y="2520383"/>
                </a:cubicBezTo>
                <a:cubicBezTo>
                  <a:pt x="9256945" y="2516966"/>
                  <a:pt x="9252269" y="2514808"/>
                  <a:pt x="9247234" y="2513909"/>
                </a:cubicBezTo>
                <a:lnTo>
                  <a:pt x="9247234" y="2512830"/>
                </a:lnTo>
                <a:lnTo>
                  <a:pt x="9248313" y="2511751"/>
                </a:lnTo>
                <a:lnTo>
                  <a:pt x="9248313" y="2510672"/>
                </a:lnTo>
                <a:lnTo>
                  <a:pt x="9239681" y="2497723"/>
                </a:lnTo>
                <a:lnTo>
                  <a:pt x="9235365" y="2491249"/>
                </a:lnTo>
                <a:lnTo>
                  <a:pt x="9235365" y="2479380"/>
                </a:lnTo>
                <a:cubicBezTo>
                  <a:pt x="9235365" y="2477762"/>
                  <a:pt x="9237163" y="2476683"/>
                  <a:pt x="9240760" y="2476143"/>
                </a:cubicBezTo>
                <a:lnTo>
                  <a:pt x="9239681" y="2475064"/>
                </a:lnTo>
                <a:lnTo>
                  <a:pt x="9239681" y="2473985"/>
                </a:lnTo>
                <a:cubicBezTo>
                  <a:pt x="9243278" y="2468231"/>
                  <a:pt x="9249752" y="2463915"/>
                  <a:pt x="9259103" y="2461037"/>
                </a:cubicBezTo>
                <a:close/>
                <a:moveTo>
                  <a:pt x="2569495" y="2458596"/>
                </a:moveTo>
                <a:lnTo>
                  <a:pt x="2566259" y="2464935"/>
                </a:lnTo>
                <a:lnTo>
                  <a:pt x="2567337" y="2466014"/>
                </a:lnTo>
                <a:lnTo>
                  <a:pt x="2567337" y="2467093"/>
                </a:lnTo>
                <a:cubicBezTo>
                  <a:pt x="2570215" y="2466374"/>
                  <a:pt x="2571654" y="2463901"/>
                  <a:pt x="2571654" y="2459675"/>
                </a:cubicBezTo>
                <a:lnTo>
                  <a:pt x="2570576" y="2458596"/>
                </a:lnTo>
                <a:close/>
                <a:moveTo>
                  <a:pt x="3110060" y="2458205"/>
                </a:moveTo>
                <a:lnTo>
                  <a:pt x="3107902" y="2460363"/>
                </a:lnTo>
                <a:lnTo>
                  <a:pt x="3107902" y="2461442"/>
                </a:lnTo>
                <a:lnTo>
                  <a:pt x="3110060" y="2461442"/>
                </a:lnTo>
                <a:close/>
                <a:moveTo>
                  <a:pt x="3137575" y="2457936"/>
                </a:moveTo>
                <a:lnTo>
                  <a:pt x="3137575" y="2460094"/>
                </a:lnTo>
                <a:lnTo>
                  <a:pt x="3138654" y="2460094"/>
                </a:lnTo>
                <a:lnTo>
                  <a:pt x="3138654" y="2457936"/>
                </a:lnTo>
                <a:close/>
                <a:moveTo>
                  <a:pt x="7609753" y="2457800"/>
                </a:moveTo>
                <a:lnTo>
                  <a:pt x="7609753" y="2461037"/>
                </a:lnTo>
                <a:lnTo>
                  <a:pt x="7610832" y="2461037"/>
                </a:lnTo>
                <a:lnTo>
                  <a:pt x="7610832" y="2457800"/>
                </a:lnTo>
                <a:close/>
                <a:moveTo>
                  <a:pt x="6166845" y="2456991"/>
                </a:moveTo>
                <a:lnTo>
                  <a:pt x="6164553" y="2459149"/>
                </a:lnTo>
                <a:lnTo>
                  <a:pt x="6164553" y="2460228"/>
                </a:lnTo>
                <a:lnTo>
                  <a:pt x="6166845" y="2458070"/>
                </a:lnTo>
                <a:close/>
                <a:moveTo>
                  <a:pt x="7203470" y="2456986"/>
                </a:moveTo>
                <a:lnTo>
                  <a:pt x="7203470" y="2459144"/>
                </a:lnTo>
                <a:lnTo>
                  <a:pt x="7204550" y="2462516"/>
                </a:lnTo>
                <a:lnTo>
                  <a:pt x="7205628" y="2462516"/>
                </a:lnTo>
                <a:lnTo>
                  <a:pt x="7205628" y="2461437"/>
                </a:lnTo>
                <a:lnTo>
                  <a:pt x="7204550" y="2456986"/>
                </a:lnTo>
                <a:close/>
                <a:moveTo>
                  <a:pt x="6167924" y="2454833"/>
                </a:moveTo>
                <a:lnTo>
                  <a:pt x="6167924" y="2455912"/>
                </a:lnTo>
                <a:lnTo>
                  <a:pt x="6171161" y="2455912"/>
                </a:lnTo>
                <a:lnTo>
                  <a:pt x="6171161" y="2454833"/>
                </a:lnTo>
                <a:close/>
                <a:moveTo>
                  <a:pt x="5561268" y="2454698"/>
                </a:moveTo>
                <a:lnTo>
                  <a:pt x="5564371" y="2454698"/>
                </a:lnTo>
                <a:cubicBezTo>
                  <a:pt x="5566709" y="2454698"/>
                  <a:pt x="5570980" y="2457171"/>
                  <a:pt x="5577184" y="2462116"/>
                </a:cubicBezTo>
                <a:lnTo>
                  <a:pt x="5584602" y="2464274"/>
                </a:lnTo>
                <a:lnTo>
                  <a:pt x="5589862" y="2463195"/>
                </a:lnTo>
                <a:lnTo>
                  <a:pt x="5597280" y="2469535"/>
                </a:lnTo>
                <a:lnTo>
                  <a:pt x="5599438" y="2467511"/>
                </a:lnTo>
                <a:lnTo>
                  <a:pt x="5614275" y="2476009"/>
                </a:lnTo>
                <a:lnTo>
                  <a:pt x="5617512" y="2476953"/>
                </a:lnTo>
                <a:lnTo>
                  <a:pt x="5628167" y="2474930"/>
                </a:lnTo>
                <a:lnTo>
                  <a:pt x="5631269" y="2480190"/>
                </a:lnTo>
                <a:cubicBezTo>
                  <a:pt x="5631269" y="2478212"/>
                  <a:pt x="5641879" y="2476818"/>
                  <a:pt x="5663099" y="2476009"/>
                </a:cubicBezTo>
                <a:lnTo>
                  <a:pt x="5670518" y="2476953"/>
                </a:lnTo>
                <a:lnTo>
                  <a:pt x="5675913" y="2476009"/>
                </a:lnTo>
                <a:lnTo>
                  <a:pt x="5682252" y="2478032"/>
                </a:lnTo>
                <a:lnTo>
                  <a:pt x="5687512" y="2476953"/>
                </a:lnTo>
                <a:lnTo>
                  <a:pt x="5691828" y="2478032"/>
                </a:lnTo>
                <a:lnTo>
                  <a:pt x="5698167" y="2476953"/>
                </a:lnTo>
                <a:cubicBezTo>
                  <a:pt x="5698167" y="2478571"/>
                  <a:pt x="5699920" y="2479650"/>
                  <a:pt x="5703427" y="2480190"/>
                </a:cubicBezTo>
                <a:cubicBezTo>
                  <a:pt x="5703427" y="2478032"/>
                  <a:pt x="5710531" y="2476638"/>
                  <a:pt x="5724738" y="2476009"/>
                </a:cubicBezTo>
                <a:lnTo>
                  <a:pt x="5728919" y="2472772"/>
                </a:lnTo>
                <a:lnTo>
                  <a:pt x="5731077" y="2472772"/>
                </a:lnTo>
                <a:lnTo>
                  <a:pt x="5732156" y="2473851"/>
                </a:lnTo>
                <a:lnTo>
                  <a:pt x="5733235" y="2473851"/>
                </a:lnTo>
                <a:cubicBezTo>
                  <a:pt x="5733235" y="2465489"/>
                  <a:pt x="5741732" y="2459104"/>
                  <a:pt x="5758726" y="2454698"/>
                </a:cubicBezTo>
                <a:cubicBezTo>
                  <a:pt x="5764211" y="2457216"/>
                  <a:pt x="5769876" y="2462161"/>
                  <a:pt x="5775720" y="2469535"/>
                </a:cubicBezTo>
                <a:cubicBezTo>
                  <a:pt x="5777069" y="2469535"/>
                  <a:pt x="5780936" y="2473086"/>
                  <a:pt x="5787320" y="2480190"/>
                </a:cubicBezTo>
                <a:lnTo>
                  <a:pt x="5786241" y="2485450"/>
                </a:lnTo>
                <a:lnTo>
                  <a:pt x="5789478" y="2488687"/>
                </a:lnTo>
                <a:lnTo>
                  <a:pt x="5789478" y="2489766"/>
                </a:lnTo>
                <a:lnTo>
                  <a:pt x="5779902" y="2497184"/>
                </a:lnTo>
                <a:lnTo>
                  <a:pt x="5779902" y="2502444"/>
                </a:lnTo>
                <a:lnTo>
                  <a:pt x="5782060" y="2510941"/>
                </a:lnTo>
                <a:lnTo>
                  <a:pt x="5782060" y="2514178"/>
                </a:lnTo>
                <a:lnTo>
                  <a:pt x="5777744" y="2520517"/>
                </a:lnTo>
                <a:lnTo>
                  <a:pt x="5777744" y="2529015"/>
                </a:lnTo>
                <a:lnTo>
                  <a:pt x="5782060" y="2534275"/>
                </a:lnTo>
                <a:lnTo>
                  <a:pt x="5782060" y="2537512"/>
                </a:lnTo>
                <a:lnTo>
                  <a:pt x="5779902" y="2546009"/>
                </a:lnTo>
                <a:lnTo>
                  <a:pt x="5779902" y="2549246"/>
                </a:lnTo>
                <a:cubicBezTo>
                  <a:pt x="5782060" y="2551674"/>
                  <a:pt x="5783139" y="2555180"/>
                  <a:pt x="5783139" y="2559766"/>
                </a:cubicBezTo>
                <a:cubicBezTo>
                  <a:pt x="5783139" y="2562284"/>
                  <a:pt x="5781341" y="2565476"/>
                  <a:pt x="5777744" y="2569342"/>
                </a:cubicBezTo>
                <a:lnTo>
                  <a:pt x="5778823" y="2577840"/>
                </a:lnTo>
                <a:lnTo>
                  <a:pt x="5775720" y="2584179"/>
                </a:lnTo>
                <a:cubicBezTo>
                  <a:pt x="5775720" y="2586157"/>
                  <a:pt x="5777834" y="2590068"/>
                  <a:pt x="5782060" y="2595913"/>
                </a:cubicBezTo>
                <a:lnTo>
                  <a:pt x="5783139" y="2601173"/>
                </a:lnTo>
                <a:cubicBezTo>
                  <a:pt x="5783139" y="2606029"/>
                  <a:pt x="5781700" y="2609580"/>
                  <a:pt x="5778823" y="2611828"/>
                </a:cubicBezTo>
                <a:lnTo>
                  <a:pt x="5779902" y="2612907"/>
                </a:lnTo>
                <a:lnTo>
                  <a:pt x="5777744" y="2624641"/>
                </a:lnTo>
                <a:lnTo>
                  <a:pt x="5779902" y="2629901"/>
                </a:lnTo>
                <a:lnTo>
                  <a:pt x="5774641" y="2634083"/>
                </a:lnTo>
                <a:cubicBezTo>
                  <a:pt x="5774641" y="2635342"/>
                  <a:pt x="5777114" y="2636421"/>
                  <a:pt x="5782060" y="2637320"/>
                </a:cubicBezTo>
                <a:lnTo>
                  <a:pt x="5782060" y="2639478"/>
                </a:lnTo>
                <a:cubicBezTo>
                  <a:pt x="5782060" y="2640737"/>
                  <a:pt x="5779587" y="2641771"/>
                  <a:pt x="5774641" y="2642580"/>
                </a:cubicBezTo>
                <a:lnTo>
                  <a:pt x="5774641" y="2643659"/>
                </a:lnTo>
                <a:lnTo>
                  <a:pt x="5782060" y="2657551"/>
                </a:lnTo>
                <a:lnTo>
                  <a:pt x="5782060" y="2658495"/>
                </a:lnTo>
                <a:cubicBezTo>
                  <a:pt x="5780082" y="2671263"/>
                  <a:pt x="5775496" y="2677647"/>
                  <a:pt x="5768302" y="2677647"/>
                </a:cubicBezTo>
                <a:cubicBezTo>
                  <a:pt x="5767583" y="2675580"/>
                  <a:pt x="5765425" y="2674545"/>
                  <a:pt x="5761828" y="2674545"/>
                </a:cubicBezTo>
                <a:lnTo>
                  <a:pt x="5756568" y="2676568"/>
                </a:lnTo>
                <a:lnTo>
                  <a:pt x="5746992" y="2675489"/>
                </a:lnTo>
                <a:lnTo>
                  <a:pt x="5735393" y="2678726"/>
                </a:lnTo>
                <a:cubicBezTo>
                  <a:pt x="5731796" y="2675220"/>
                  <a:pt x="5728964" y="2670634"/>
                  <a:pt x="5726896" y="2664969"/>
                </a:cubicBezTo>
                <a:lnTo>
                  <a:pt x="5726896" y="2656472"/>
                </a:lnTo>
                <a:cubicBezTo>
                  <a:pt x="5726896" y="2653774"/>
                  <a:pt x="5728649" y="2649863"/>
                  <a:pt x="5732156" y="2644738"/>
                </a:cubicBezTo>
                <a:lnTo>
                  <a:pt x="5732156" y="2643659"/>
                </a:lnTo>
                <a:lnTo>
                  <a:pt x="5716240" y="2639478"/>
                </a:lnTo>
                <a:lnTo>
                  <a:pt x="5715161" y="2640557"/>
                </a:lnTo>
                <a:lnTo>
                  <a:pt x="5714082" y="2640557"/>
                </a:lnTo>
                <a:lnTo>
                  <a:pt x="5710980" y="2639478"/>
                </a:lnTo>
                <a:cubicBezTo>
                  <a:pt x="5710980" y="2640737"/>
                  <a:pt x="5709182" y="2641771"/>
                  <a:pt x="5705585" y="2642580"/>
                </a:cubicBezTo>
                <a:lnTo>
                  <a:pt x="5690749" y="2640557"/>
                </a:lnTo>
                <a:lnTo>
                  <a:pt x="5664178" y="2644738"/>
                </a:lnTo>
                <a:cubicBezTo>
                  <a:pt x="5656625" y="2642580"/>
                  <a:pt x="5647094" y="2641186"/>
                  <a:pt x="5635585" y="2640557"/>
                </a:cubicBezTo>
                <a:lnTo>
                  <a:pt x="5632348" y="2643659"/>
                </a:lnTo>
                <a:lnTo>
                  <a:pt x="5628167" y="2643659"/>
                </a:lnTo>
                <a:lnTo>
                  <a:pt x="5624930" y="2641501"/>
                </a:lnTo>
                <a:lnTo>
                  <a:pt x="5613196" y="2641501"/>
                </a:lnTo>
                <a:lnTo>
                  <a:pt x="5613196" y="2643659"/>
                </a:lnTo>
                <a:lnTo>
                  <a:pt x="5612117" y="2643659"/>
                </a:lnTo>
                <a:lnTo>
                  <a:pt x="5613196" y="2644738"/>
                </a:lnTo>
                <a:lnTo>
                  <a:pt x="5613196" y="2646896"/>
                </a:lnTo>
                <a:lnTo>
                  <a:pt x="5612117" y="2654314"/>
                </a:lnTo>
                <a:lnTo>
                  <a:pt x="5613196" y="2663890"/>
                </a:lnTo>
                <a:lnTo>
                  <a:pt x="5613196" y="2673466"/>
                </a:lnTo>
                <a:cubicBezTo>
                  <a:pt x="5611667" y="2676973"/>
                  <a:pt x="5608160" y="2678726"/>
                  <a:pt x="5602675" y="2678726"/>
                </a:cubicBezTo>
                <a:lnTo>
                  <a:pt x="5586760" y="2678726"/>
                </a:lnTo>
                <a:cubicBezTo>
                  <a:pt x="5584242" y="2678726"/>
                  <a:pt x="5581410" y="2677333"/>
                  <a:pt x="5578263" y="2674545"/>
                </a:cubicBezTo>
                <a:lnTo>
                  <a:pt x="5568687" y="2675489"/>
                </a:lnTo>
                <a:cubicBezTo>
                  <a:pt x="5563741" y="2672163"/>
                  <a:pt x="5561268" y="2669690"/>
                  <a:pt x="5561268" y="2668071"/>
                </a:cubicBezTo>
                <a:lnTo>
                  <a:pt x="5564371" y="2660653"/>
                </a:lnTo>
                <a:cubicBezTo>
                  <a:pt x="5561583" y="2657506"/>
                  <a:pt x="5560189" y="2650088"/>
                  <a:pt x="5560189" y="2638399"/>
                </a:cubicBezTo>
                <a:lnTo>
                  <a:pt x="5560189" y="2633138"/>
                </a:lnTo>
                <a:lnTo>
                  <a:pt x="5563292" y="2633138"/>
                </a:lnTo>
                <a:cubicBezTo>
                  <a:pt x="5563292" y="2635207"/>
                  <a:pt x="5564011" y="2636241"/>
                  <a:pt x="5565450" y="2636241"/>
                </a:cubicBezTo>
                <a:lnTo>
                  <a:pt x="5565450" y="2635162"/>
                </a:lnTo>
                <a:cubicBezTo>
                  <a:pt x="5561943" y="2635162"/>
                  <a:pt x="5560189" y="2624911"/>
                  <a:pt x="5560189" y="2604410"/>
                </a:cubicBezTo>
                <a:lnTo>
                  <a:pt x="5563292" y="2599150"/>
                </a:lnTo>
                <a:lnTo>
                  <a:pt x="5563292" y="2593755"/>
                </a:lnTo>
                <a:cubicBezTo>
                  <a:pt x="5561224" y="2591147"/>
                  <a:pt x="5560189" y="2587955"/>
                  <a:pt x="5560189" y="2584179"/>
                </a:cubicBezTo>
                <a:lnTo>
                  <a:pt x="5560189" y="2575682"/>
                </a:lnTo>
                <a:lnTo>
                  <a:pt x="5562213" y="2573658"/>
                </a:lnTo>
                <a:lnTo>
                  <a:pt x="5563292" y="2573658"/>
                </a:lnTo>
                <a:lnTo>
                  <a:pt x="5563292" y="2575682"/>
                </a:lnTo>
                <a:lnTo>
                  <a:pt x="5564371" y="2575682"/>
                </a:lnTo>
                <a:lnTo>
                  <a:pt x="5561268" y="2556664"/>
                </a:lnTo>
                <a:lnTo>
                  <a:pt x="5562213" y="2548167"/>
                </a:lnTo>
                <a:cubicBezTo>
                  <a:pt x="5561044" y="2546728"/>
                  <a:pt x="5560010" y="2541064"/>
                  <a:pt x="5559110" y="2531173"/>
                </a:cubicBezTo>
                <a:lnTo>
                  <a:pt x="5560189" y="2526857"/>
                </a:lnTo>
                <a:lnTo>
                  <a:pt x="5559110" y="2501365"/>
                </a:lnTo>
                <a:lnTo>
                  <a:pt x="5559110" y="2495026"/>
                </a:lnTo>
                <a:cubicBezTo>
                  <a:pt x="5559110" y="2485315"/>
                  <a:pt x="5560145" y="2479291"/>
                  <a:pt x="5562213" y="2476953"/>
                </a:cubicBezTo>
                <a:lnTo>
                  <a:pt x="5562213" y="2474930"/>
                </a:lnTo>
                <a:cubicBezTo>
                  <a:pt x="5559425" y="2474930"/>
                  <a:pt x="5558031" y="2472772"/>
                  <a:pt x="5558031" y="2468456"/>
                </a:cubicBezTo>
                <a:lnTo>
                  <a:pt x="5558031" y="2457935"/>
                </a:lnTo>
                <a:close/>
                <a:moveTo>
                  <a:pt x="1076414" y="2454294"/>
                </a:moveTo>
                <a:lnTo>
                  <a:pt x="1079651" y="2456452"/>
                </a:lnTo>
                <a:lnTo>
                  <a:pt x="1088554" y="2454294"/>
                </a:lnTo>
                <a:cubicBezTo>
                  <a:pt x="1095836" y="2457980"/>
                  <a:pt x="1100962" y="2459823"/>
                  <a:pt x="1103929" y="2459823"/>
                </a:cubicBezTo>
                <a:lnTo>
                  <a:pt x="1103929" y="2462116"/>
                </a:lnTo>
                <a:lnTo>
                  <a:pt x="1081810" y="2469939"/>
                </a:lnTo>
                <a:cubicBezTo>
                  <a:pt x="1079113" y="2467332"/>
                  <a:pt x="1071783" y="2465443"/>
                  <a:pt x="1059824" y="2464274"/>
                </a:cubicBezTo>
                <a:cubicBezTo>
                  <a:pt x="1056497" y="2468051"/>
                  <a:pt x="1053530" y="2469939"/>
                  <a:pt x="1050923" y="2469939"/>
                </a:cubicBezTo>
                <a:cubicBezTo>
                  <a:pt x="1038424" y="2466432"/>
                  <a:pt x="1032176" y="2463465"/>
                  <a:pt x="1032176" y="2461037"/>
                </a:cubicBezTo>
                <a:lnTo>
                  <a:pt x="1032176" y="2459823"/>
                </a:lnTo>
                <a:lnTo>
                  <a:pt x="1036625" y="2455373"/>
                </a:lnTo>
                <a:lnTo>
                  <a:pt x="1038919" y="2455373"/>
                </a:lnTo>
                <a:cubicBezTo>
                  <a:pt x="1043145" y="2455373"/>
                  <a:pt x="1047146" y="2456856"/>
                  <a:pt x="1050923" y="2459823"/>
                </a:cubicBezTo>
                <a:lnTo>
                  <a:pt x="1056453" y="2458744"/>
                </a:lnTo>
                <a:lnTo>
                  <a:pt x="1061982" y="2459823"/>
                </a:lnTo>
                <a:cubicBezTo>
                  <a:pt x="1062702" y="2457576"/>
                  <a:pt x="1064905" y="2456452"/>
                  <a:pt x="1068592" y="2456452"/>
                </a:cubicBezTo>
                <a:lnTo>
                  <a:pt x="1071964" y="2456452"/>
                </a:lnTo>
                <a:cubicBezTo>
                  <a:pt x="1073402" y="2456452"/>
                  <a:pt x="1074121" y="2458340"/>
                  <a:pt x="1074121" y="2462116"/>
                </a:cubicBezTo>
                <a:lnTo>
                  <a:pt x="1075201" y="2462116"/>
                </a:lnTo>
                <a:close/>
                <a:moveTo>
                  <a:pt x="6558375" y="2453754"/>
                </a:moveTo>
                <a:cubicBezTo>
                  <a:pt x="6567547" y="2457171"/>
                  <a:pt x="6578337" y="2463285"/>
                  <a:pt x="6590745" y="2472097"/>
                </a:cubicBezTo>
                <a:cubicBezTo>
                  <a:pt x="6593263" y="2472097"/>
                  <a:pt x="6597939" y="2474615"/>
                  <a:pt x="6604772" y="2479650"/>
                </a:cubicBezTo>
                <a:lnTo>
                  <a:pt x="6620957" y="2488282"/>
                </a:lnTo>
                <a:lnTo>
                  <a:pt x="6624194" y="2487203"/>
                </a:lnTo>
                <a:lnTo>
                  <a:pt x="6646853" y="2503388"/>
                </a:lnTo>
                <a:lnTo>
                  <a:pt x="6679223" y="2520652"/>
                </a:lnTo>
                <a:cubicBezTo>
                  <a:pt x="6702422" y="2508783"/>
                  <a:pt x="6715730" y="2500871"/>
                  <a:pt x="6719147" y="2496914"/>
                </a:cubicBezTo>
                <a:lnTo>
                  <a:pt x="6724542" y="2495835"/>
                </a:lnTo>
                <a:lnTo>
                  <a:pt x="6727779" y="2496914"/>
                </a:lnTo>
                <a:cubicBezTo>
                  <a:pt x="6727779" y="2494756"/>
                  <a:pt x="6729577" y="2492958"/>
                  <a:pt x="6733174" y="2491519"/>
                </a:cubicBezTo>
                <a:lnTo>
                  <a:pt x="6735332" y="2489361"/>
                </a:lnTo>
                <a:lnTo>
                  <a:pt x="6736411" y="2489361"/>
                </a:lnTo>
                <a:lnTo>
                  <a:pt x="6737490" y="2490440"/>
                </a:lnTo>
                <a:lnTo>
                  <a:pt x="6738569" y="2490440"/>
                </a:lnTo>
                <a:lnTo>
                  <a:pt x="6752596" y="2481235"/>
                </a:lnTo>
                <a:lnTo>
                  <a:pt x="6752596" y="2481808"/>
                </a:lnTo>
                <a:lnTo>
                  <a:pt x="6755833" y="2481808"/>
                </a:lnTo>
                <a:lnTo>
                  <a:pt x="6755833" y="2480729"/>
                </a:lnTo>
                <a:lnTo>
                  <a:pt x="6753367" y="2480729"/>
                </a:lnTo>
                <a:lnTo>
                  <a:pt x="6773097" y="2467781"/>
                </a:lnTo>
                <a:cubicBezTo>
                  <a:pt x="6779391" y="2465983"/>
                  <a:pt x="6787663" y="2461307"/>
                  <a:pt x="6797914" y="2453754"/>
                </a:cubicBezTo>
                <a:lnTo>
                  <a:pt x="6801151" y="2453754"/>
                </a:lnTo>
                <a:lnTo>
                  <a:pt x="6801151" y="2454833"/>
                </a:lnTo>
                <a:cubicBezTo>
                  <a:pt x="6801151" y="2458430"/>
                  <a:pt x="6799712" y="2460228"/>
                  <a:pt x="6796835" y="2460228"/>
                </a:cubicBezTo>
                <a:lnTo>
                  <a:pt x="6796835" y="2462386"/>
                </a:lnTo>
                <a:cubicBezTo>
                  <a:pt x="6798453" y="2462386"/>
                  <a:pt x="6799892" y="2463825"/>
                  <a:pt x="6801151" y="2466702"/>
                </a:cubicBezTo>
                <a:lnTo>
                  <a:pt x="6801151" y="2478571"/>
                </a:lnTo>
                <a:cubicBezTo>
                  <a:pt x="6801151" y="2482887"/>
                  <a:pt x="6797554" y="2486484"/>
                  <a:pt x="6790361" y="2489361"/>
                </a:cubicBezTo>
                <a:cubicBezTo>
                  <a:pt x="6790361" y="2492239"/>
                  <a:pt x="6788563" y="2493677"/>
                  <a:pt x="6784966" y="2493677"/>
                </a:cubicBezTo>
                <a:lnTo>
                  <a:pt x="6784966" y="2491519"/>
                </a:lnTo>
                <a:lnTo>
                  <a:pt x="6783887" y="2491519"/>
                </a:lnTo>
                <a:lnTo>
                  <a:pt x="6762307" y="2504467"/>
                </a:lnTo>
                <a:lnTo>
                  <a:pt x="6761228" y="2503388"/>
                </a:lnTo>
                <a:lnTo>
                  <a:pt x="6760149" y="2503388"/>
                </a:lnTo>
                <a:lnTo>
                  <a:pt x="6756912" y="2506625"/>
                </a:lnTo>
                <a:lnTo>
                  <a:pt x="6755833" y="2506625"/>
                </a:lnTo>
                <a:cubicBezTo>
                  <a:pt x="6754394" y="2506625"/>
                  <a:pt x="6753675" y="2505546"/>
                  <a:pt x="6753675" y="2503388"/>
                </a:cubicBezTo>
                <a:lnTo>
                  <a:pt x="6752596" y="2503388"/>
                </a:lnTo>
                <a:cubicBezTo>
                  <a:pt x="6752596" y="2508244"/>
                  <a:pt x="6751157" y="2511481"/>
                  <a:pt x="6748280" y="2513099"/>
                </a:cubicBezTo>
                <a:lnTo>
                  <a:pt x="6749359" y="2514178"/>
                </a:lnTo>
                <a:cubicBezTo>
                  <a:pt x="6742705" y="2518135"/>
                  <a:pt x="6733713" y="2521731"/>
                  <a:pt x="6722384" y="2524968"/>
                </a:cubicBezTo>
                <a:lnTo>
                  <a:pt x="6699725" y="2538995"/>
                </a:lnTo>
                <a:lnTo>
                  <a:pt x="6700804" y="2540074"/>
                </a:lnTo>
                <a:lnTo>
                  <a:pt x="6700804" y="2541153"/>
                </a:lnTo>
                <a:lnTo>
                  <a:pt x="6694330" y="2543311"/>
                </a:lnTo>
                <a:lnTo>
                  <a:pt x="6694330" y="2541153"/>
                </a:lnTo>
                <a:lnTo>
                  <a:pt x="6677065" y="2549785"/>
                </a:lnTo>
                <a:lnTo>
                  <a:pt x="6663038" y="2540074"/>
                </a:lnTo>
                <a:lnTo>
                  <a:pt x="6663038" y="2538995"/>
                </a:lnTo>
                <a:lnTo>
                  <a:pt x="6664117" y="2537916"/>
                </a:lnTo>
                <a:lnTo>
                  <a:pt x="6664117" y="2536837"/>
                </a:lnTo>
                <a:lnTo>
                  <a:pt x="6658722" y="2537916"/>
                </a:lnTo>
                <a:lnTo>
                  <a:pt x="6641458" y="2529284"/>
                </a:lnTo>
                <a:lnTo>
                  <a:pt x="6641458" y="2527126"/>
                </a:lnTo>
                <a:lnTo>
                  <a:pt x="6644695" y="2527126"/>
                </a:lnTo>
                <a:lnTo>
                  <a:pt x="6644695" y="2524968"/>
                </a:lnTo>
                <a:lnTo>
                  <a:pt x="6640379" y="2524968"/>
                </a:lnTo>
                <a:lnTo>
                  <a:pt x="6636063" y="2527126"/>
                </a:lnTo>
                <a:lnTo>
                  <a:pt x="6634984" y="2526047"/>
                </a:lnTo>
                <a:lnTo>
                  <a:pt x="6633905" y="2526047"/>
                </a:lnTo>
                <a:lnTo>
                  <a:pt x="6632826" y="2527126"/>
                </a:lnTo>
                <a:lnTo>
                  <a:pt x="6631747" y="2527126"/>
                </a:lnTo>
                <a:lnTo>
                  <a:pt x="6626352" y="2523889"/>
                </a:lnTo>
                <a:lnTo>
                  <a:pt x="6627431" y="2522810"/>
                </a:lnTo>
                <a:lnTo>
                  <a:pt x="6627431" y="2520652"/>
                </a:lnTo>
                <a:lnTo>
                  <a:pt x="6624194" y="2522810"/>
                </a:lnTo>
                <a:cubicBezTo>
                  <a:pt x="6620598" y="2521372"/>
                  <a:pt x="6618799" y="2519214"/>
                  <a:pt x="6618799" y="2516336"/>
                </a:cubicBezTo>
                <a:cubicBezTo>
                  <a:pt x="6600097" y="2506266"/>
                  <a:pt x="6588947" y="2501230"/>
                  <a:pt x="6585350" y="2501230"/>
                </a:cubicBezTo>
                <a:cubicBezTo>
                  <a:pt x="6573301" y="2491340"/>
                  <a:pt x="6563950" y="2485225"/>
                  <a:pt x="6557296" y="2482887"/>
                </a:cubicBezTo>
                <a:lnTo>
                  <a:pt x="6556217" y="2481808"/>
                </a:lnTo>
                <a:lnTo>
                  <a:pt x="6556217" y="2475334"/>
                </a:lnTo>
                <a:cubicBezTo>
                  <a:pt x="6558375" y="2475334"/>
                  <a:pt x="6559454" y="2474615"/>
                  <a:pt x="6559454" y="2473176"/>
                </a:cubicBezTo>
                <a:lnTo>
                  <a:pt x="6559454" y="2472097"/>
                </a:lnTo>
                <a:lnTo>
                  <a:pt x="6556217" y="2472097"/>
                </a:lnTo>
                <a:lnTo>
                  <a:pt x="6556217" y="2456991"/>
                </a:lnTo>
                <a:close/>
                <a:moveTo>
                  <a:pt x="1739315" y="2453619"/>
                </a:moveTo>
                <a:cubicBezTo>
                  <a:pt x="1743360" y="2453619"/>
                  <a:pt x="1748081" y="2457531"/>
                  <a:pt x="1753477" y="2465353"/>
                </a:cubicBezTo>
                <a:cubicBezTo>
                  <a:pt x="1762198" y="2465353"/>
                  <a:pt x="1766558" y="2467511"/>
                  <a:pt x="1766558" y="2471827"/>
                </a:cubicBezTo>
                <a:cubicBezTo>
                  <a:pt x="1769076" y="2474345"/>
                  <a:pt x="1773752" y="2476143"/>
                  <a:pt x="1780586" y="2477222"/>
                </a:cubicBezTo>
                <a:lnTo>
                  <a:pt x="1781665" y="2478301"/>
                </a:lnTo>
                <a:lnTo>
                  <a:pt x="1781665" y="2479380"/>
                </a:lnTo>
                <a:lnTo>
                  <a:pt x="1779507" y="2481538"/>
                </a:lnTo>
                <a:lnTo>
                  <a:pt x="1771953" y="2480459"/>
                </a:lnTo>
                <a:cubicBezTo>
                  <a:pt x="1771415" y="2483067"/>
                  <a:pt x="1763456" y="2484821"/>
                  <a:pt x="1748081" y="2485720"/>
                </a:cubicBezTo>
                <a:lnTo>
                  <a:pt x="1737155" y="2482617"/>
                </a:lnTo>
                <a:cubicBezTo>
                  <a:pt x="1722860" y="2483337"/>
                  <a:pt x="1713824" y="2484731"/>
                  <a:pt x="1710044" y="2486799"/>
                </a:cubicBezTo>
                <a:lnTo>
                  <a:pt x="1702492" y="2482617"/>
                </a:lnTo>
                <a:lnTo>
                  <a:pt x="1696964" y="2483696"/>
                </a:lnTo>
                <a:lnTo>
                  <a:pt x="1692647" y="2483696"/>
                </a:lnTo>
                <a:lnTo>
                  <a:pt x="1689410" y="2480459"/>
                </a:lnTo>
                <a:cubicBezTo>
                  <a:pt x="1690849" y="2480459"/>
                  <a:pt x="1691568" y="2479021"/>
                  <a:pt x="1691568" y="2476143"/>
                </a:cubicBezTo>
                <a:lnTo>
                  <a:pt x="1692647" y="2475064"/>
                </a:lnTo>
                <a:lnTo>
                  <a:pt x="1707887" y="2475064"/>
                </a:lnTo>
                <a:cubicBezTo>
                  <a:pt x="1710226" y="2475064"/>
                  <a:pt x="1712743" y="2476143"/>
                  <a:pt x="1715441" y="2478301"/>
                </a:cubicBezTo>
                <a:close/>
                <a:moveTo>
                  <a:pt x="1656500" y="2450382"/>
                </a:moveTo>
                <a:lnTo>
                  <a:pt x="1655422" y="2455777"/>
                </a:lnTo>
                <a:lnTo>
                  <a:pt x="1659062" y="2452540"/>
                </a:lnTo>
                <a:close/>
                <a:moveTo>
                  <a:pt x="6187616" y="2448359"/>
                </a:moveTo>
                <a:cubicBezTo>
                  <a:pt x="6176647" y="2449798"/>
                  <a:pt x="6171161" y="2451596"/>
                  <a:pt x="6171161" y="2453754"/>
                </a:cubicBezTo>
                <a:lnTo>
                  <a:pt x="6172240" y="2453754"/>
                </a:lnTo>
                <a:lnTo>
                  <a:pt x="6188695" y="2449438"/>
                </a:lnTo>
                <a:lnTo>
                  <a:pt x="6188695" y="2448359"/>
                </a:lnTo>
                <a:close/>
                <a:moveTo>
                  <a:pt x="1641664" y="2446066"/>
                </a:moveTo>
                <a:lnTo>
                  <a:pt x="1639506" y="2448224"/>
                </a:lnTo>
                <a:lnTo>
                  <a:pt x="1639506" y="2449303"/>
                </a:lnTo>
                <a:lnTo>
                  <a:pt x="1641664" y="2451461"/>
                </a:lnTo>
                <a:cubicBezTo>
                  <a:pt x="1644721" y="2450382"/>
                  <a:pt x="1646250" y="2449303"/>
                  <a:pt x="1646250" y="2448224"/>
                </a:cubicBezTo>
                <a:lnTo>
                  <a:pt x="1644092" y="2446066"/>
                </a:lnTo>
                <a:close/>
                <a:moveTo>
                  <a:pt x="7570504" y="2444717"/>
                </a:moveTo>
                <a:lnTo>
                  <a:pt x="7574955" y="2445796"/>
                </a:lnTo>
                <a:lnTo>
                  <a:pt x="7576034" y="2444717"/>
                </a:lnTo>
                <a:lnTo>
                  <a:pt x="7577113" y="2444717"/>
                </a:lnTo>
                <a:lnTo>
                  <a:pt x="7583587" y="2447954"/>
                </a:lnTo>
                <a:lnTo>
                  <a:pt x="7594512" y="2446875"/>
                </a:lnTo>
                <a:cubicBezTo>
                  <a:pt x="7603953" y="2446875"/>
                  <a:pt x="7608674" y="2450112"/>
                  <a:pt x="7608674" y="2456586"/>
                </a:cubicBezTo>
                <a:lnTo>
                  <a:pt x="7611911" y="2454428"/>
                </a:lnTo>
                <a:cubicBezTo>
                  <a:pt x="7614159" y="2456677"/>
                  <a:pt x="7616721" y="2457800"/>
                  <a:pt x="7619598" y="2457800"/>
                </a:cubicBezTo>
                <a:cubicBezTo>
                  <a:pt x="7625893" y="2462296"/>
                  <a:pt x="7630973" y="2470614"/>
                  <a:pt x="7634840" y="2482752"/>
                </a:cubicBezTo>
                <a:lnTo>
                  <a:pt x="7634840" y="2484910"/>
                </a:lnTo>
                <a:cubicBezTo>
                  <a:pt x="7634840" y="2489137"/>
                  <a:pt x="7629400" y="2493138"/>
                  <a:pt x="7618520" y="2496914"/>
                </a:cubicBezTo>
                <a:lnTo>
                  <a:pt x="7612990" y="2502444"/>
                </a:lnTo>
                <a:lnTo>
                  <a:pt x="7606516" y="2502444"/>
                </a:lnTo>
                <a:cubicBezTo>
                  <a:pt x="7597794" y="2498398"/>
                  <a:pt x="7590510" y="2489316"/>
                  <a:pt x="7584666" y="2475199"/>
                </a:cubicBezTo>
                <a:cubicBezTo>
                  <a:pt x="7584666" y="2468635"/>
                  <a:pt x="7582508" y="2465353"/>
                  <a:pt x="7578192" y="2465353"/>
                </a:cubicBezTo>
                <a:cubicBezTo>
                  <a:pt x="7573876" y="2465353"/>
                  <a:pt x="7570594" y="2460633"/>
                  <a:pt x="7568346" y="2451191"/>
                </a:cubicBezTo>
                <a:lnTo>
                  <a:pt x="7568346" y="2446875"/>
                </a:lnTo>
                <a:close/>
                <a:moveTo>
                  <a:pt x="7238538" y="2443904"/>
                </a:moveTo>
                <a:lnTo>
                  <a:pt x="7237459" y="2444983"/>
                </a:lnTo>
                <a:lnTo>
                  <a:pt x="7237459" y="2448220"/>
                </a:lnTo>
                <a:lnTo>
                  <a:pt x="7244068" y="2453749"/>
                </a:lnTo>
                <a:lnTo>
                  <a:pt x="7246226" y="2448220"/>
                </a:lnTo>
                <a:close/>
                <a:moveTo>
                  <a:pt x="2582444" y="2442411"/>
                </a:moveTo>
                <a:lnTo>
                  <a:pt x="2582444" y="2443490"/>
                </a:lnTo>
                <a:lnTo>
                  <a:pt x="2585681" y="2444569"/>
                </a:lnTo>
                <a:lnTo>
                  <a:pt x="2585681" y="2442411"/>
                </a:lnTo>
                <a:close/>
                <a:moveTo>
                  <a:pt x="1622916" y="2441885"/>
                </a:moveTo>
                <a:lnTo>
                  <a:pt x="1621838" y="2442964"/>
                </a:lnTo>
                <a:lnTo>
                  <a:pt x="1621838" y="2444043"/>
                </a:lnTo>
                <a:lnTo>
                  <a:pt x="1625344" y="2442964"/>
                </a:lnTo>
                <a:lnTo>
                  <a:pt x="1625344" y="2441885"/>
                </a:lnTo>
                <a:close/>
                <a:moveTo>
                  <a:pt x="7141023" y="2441611"/>
                </a:moveTo>
                <a:lnTo>
                  <a:pt x="7141023" y="2443904"/>
                </a:lnTo>
                <a:lnTo>
                  <a:pt x="7142237" y="2443904"/>
                </a:lnTo>
                <a:lnTo>
                  <a:pt x="7142237" y="2441611"/>
                </a:lnTo>
                <a:close/>
                <a:moveTo>
                  <a:pt x="8600116" y="2440402"/>
                </a:moveTo>
                <a:lnTo>
                  <a:pt x="8615087" y="2442559"/>
                </a:lnTo>
                <a:lnTo>
                  <a:pt x="8621561" y="2441481"/>
                </a:lnTo>
                <a:lnTo>
                  <a:pt x="8626956" y="2441481"/>
                </a:lnTo>
                <a:lnTo>
                  <a:pt x="8635588" y="2443639"/>
                </a:lnTo>
                <a:lnTo>
                  <a:pt x="8654875" y="2443639"/>
                </a:lnTo>
                <a:lnTo>
                  <a:pt x="8659191" y="2447955"/>
                </a:lnTo>
                <a:cubicBezTo>
                  <a:pt x="8659191" y="2452181"/>
                  <a:pt x="8656673" y="2455373"/>
                  <a:pt x="8651638" y="2457531"/>
                </a:cubicBezTo>
                <a:lnTo>
                  <a:pt x="8647457" y="2455373"/>
                </a:lnTo>
                <a:lnTo>
                  <a:pt x="8642062" y="2456452"/>
                </a:lnTo>
                <a:lnTo>
                  <a:pt x="8642062" y="2459689"/>
                </a:lnTo>
                <a:lnTo>
                  <a:pt x="8644220" y="2462926"/>
                </a:lnTo>
                <a:cubicBezTo>
                  <a:pt x="8638465" y="2484416"/>
                  <a:pt x="8634149" y="2495161"/>
                  <a:pt x="8631272" y="2495161"/>
                </a:cubicBezTo>
                <a:lnTo>
                  <a:pt x="8631272" y="2496240"/>
                </a:lnTo>
                <a:lnTo>
                  <a:pt x="8633430" y="2499477"/>
                </a:lnTo>
                <a:cubicBezTo>
                  <a:pt x="8633070" y="2504692"/>
                  <a:pt x="8630552" y="2510087"/>
                  <a:pt x="8625877" y="2515662"/>
                </a:cubicBezTo>
                <a:lnTo>
                  <a:pt x="8625877" y="2518899"/>
                </a:lnTo>
                <a:cubicBezTo>
                  <a:pt x="8629473" y="2518899"/>
                  <a:pt x="8632710" y="2521776"/>
                  <a:pt x="8635588" y="2527531"/>
                </a:cubicBezTo>
                <a:cubicBezTo>
                  <a:pt x="8635588" y="2529420"/>
                  <a:pt x="8633789" y="2531173"/>
                  <a:pt x="8630193" y="2532791"/>
                </a:cubicBezTo>
                <a:lnTo>
                  <a:pt x="8625877" y="2531712"/>
                </a:lnTo>
                <a:lnTo>
                  <a:pt x="8624798" y="2537107"/>
                </a:lnTo>
                <a:lnTo>
                  <a:pt x="8624798" y="2538186"/>
                </a:lnTo>
                <a:lnTo>
                  <a:pt x="8626956" y="2541423"/>
                </a:lnTo>
                <a:lnTo>
                  <a:pt x="8626956" y="2545739"/>
                </a:lnTo>
                <a:lnTo>
                  <a:pt x="8625877" y="2555450"/>
                </a:lnTo>
                <a:lnTo>
                  <a:pt x="8628035" y="2564083"/>
                </a:lnTo>
                <a:lnTo>
                  <a:pt x="8625877" y="2570422"/>
                </a:lnTo>
                <a:lnTo>
                  <a:pt x="8625877" y="2579053"/>
                </a:lnTo>
                <a:cubicBezTo>
                  <a:pt x="8628035" y="2581571"/>
                  <a:pt x="8629473" y="2586607"/>
                  <a:pt x="8630193" y="2594160"/>
                </a:cubicBezTo>
                <a:lnTo>
                  <a:pt x="8629114" y="2606973"/>
                </a:lnTo>
                <a:lnTo>
                  <a:pt x="8631272" y="2613447"/>
                </a:lnTo>
                <a:lnTo>
                  <a:pt x="8631272" y="2621000"/>
                </a:lnTo>
                <a:cubicBezTo>
                  <a:pt x="8628394" y="2624057"/>
                  <a:pt x="8626956" y="2626935"/>
                  <a:pt x="8626956" y="2629632"/>
                </a:cubicBezTo>
                <a:lnTo>
                  <a:pt x="8626956" y="2630711"/>
                </a:lnTo>
                <a:lnTo>
                  <a:pt x="8630193" y="2640422"/>
                </a:lnTo>
                <a:lnTo>
                  <a:pt x="8628035" y="2645682"/>
                </a:lnTo>
                <a:cubicBezTo>
                  <a:pt x="8628035" y="2655393"/>
                  <a:pt x="8629114" y="2662227"/>
                  <a:pt x="8631272" y="2666183"/>
                </a:cubicBezTo>
                <a:cubicBezTo>
                  <a:pt x="8629114" y="2671758"/>
                  <a:pt x="8627675" y="2678906"/>
                  <a:pt x="8626956" y="2687628"/>
                </a:cubicBezTo>
                <a:lnTo>
                  <a:pt x="8622640" y="2690865"/>
                </a:lnTo>
                <a:lnTo>
                  <a:pt x="8618324" y="2687628"/>
                </a:lnTo>
                <a:lnTo>
                  <a:pt x="8617245" y="2687628"/>
                </a:lnTo>
                <a:lnTo>
                  <a:pt x="8615087" y="2689786"/>
                </a:lnTo>
                <a:lnTo>
                  <a:pt x="8615087" y="2690865"/>
                </a:lnTo>
                <a:lnTo>
                  <a:pt x="8618324" y="2695182"/>
                </a:lnTo>
                <a:lnTo>
                  <a:pt x="8618324" y="2697340"/>
                </a:lnTo>
                <a:lnTo>
                  <a:pt x="8607668" y="2698419"/>
                </a:lnTo>
                <a:lnTo>
                  <a:pt x="8606590" y="2698419"/>
                </a:lnTo>
                <a:lnTo>
                  <a:pt x="8600116" y="2696261"/>
                </a:lnTo>
                <a:lnTo>
                  <a:pt x="8593641" y="2697340"/>
                </a:lnTo>
                <a:lnTo>
                  <a:pt x="8592562" y="2697340"/>
                </a:lnTo>
                <a:cubicBezTo>
                  <a:pt x="8586808" y="2693023"/>
                  <a:pt x="8583930" y="2689067"/>
                  <a:pt x="8583930" y="2685470"/>
                </a:cubicBezTo>
                <a:lnTo>
                  <a:pt x="8586088" y="2664025"/>
                </a:lnTo>
                <a:lnTo>
                  <a:pt x="8585009" y="2658630"/>
                </a:lnTo>
                <a:lnTo>
                  <a:pt x="8586088" y="2645682"/>
                </a:lnTo>
                <a:lnTo>
                  <a:pt x="8580693" y="2640422"/>
                </a:lnTo>
                <a:cubicBezTo>
                  <a:pt x="8584290" y="2631610"/>
                  <a:pt x="8586088" y="2619786"/>
                  <a:pt x="8586088" y="2604950"/>
                </a:cubicBezTo>
                <a:lnTo>
                  <a:pt x="8585009" y="2598475"/>
                </a:lnTo>
                <a:cubicBezTo>
                  <a:pt x="8588246" y="2597037"/>
                  <a:pt x="8590045" y="2595598"/>
                  <a:pt x="8590404" y="2594160"/>
                </a:cubicBezTo>
                <a:lnTo>
                  <a:pt x="8590404" y="2592001"/>
                </a:lnTo>
                <a:lnTo>
                  <a:pt x="8583930" y="2592001"/>
                </a:lnTo>
                <a:lnTo>
                  <a:pt x="8581772" y="2579053"/>
                </a:lnTo>
                <a:lnTo>
                  <a:pt x="8583930" y="2572579"/>
                </a:lnTo>
                <a:lnTo>
                  <a:pt x="8583930" y="2571501"/>
                </a:lnTo>
                <a:cubicBezTo>
                  <a:pt x="8575388" y="2580312"/>
                  <a:pt x="8566082" y="2584988"/>
                  <a:pt x="8556011" y="2585527"/>
                </a:cubicBezTo>
                <a:lnTo>
                  <a:pt x="8556011" y="2582290"/>
                </a:lnTo>
                <a:lnTo>
                  <a:pt x="8565722" y="2567320"/>
                </a:lnTo>
                <a:lnTo>
                  <a:pt x="8564643" y="2566241"/>
                </a:lnTo>
                <a:lnTo>
                  <a:pt x="8564643" y="2560846"/>
                </a:lnTo>
                <a:cubicBezTo>
                  <a:pt x="8564643" y="2559587"/>
                  <a:pt x="8568195" y="2556709"/>
                  <a:pt x="8575298" y="2552213"/>
                </a:cubicBezTo>
                <a:lnTo>
                  <a:pt x="8574354" y="2546818"/>
                </a:lnTo>
                <a:lnTo>
                  <a:pt x="8574354" y="2543581"/>
                </a:lnTo>
                <a:lnTo>
                  <a:pt x="8577456" y="2532791"/>
                </a:lnTo>
                <a:lnTo>
                  <a:pt x="8577456" y="2525373"/>
                </a:lnTo>
                <a:cubicBezTo>
                  <a:pt x="8580693" y="2522676"/>
                  <a:pt x="8582851" y="2516202"/>
                  <a:pt x="8583930" y="2505951"/>
                </a:cubicBezTo>
                <a:lnTo>
                  <a:pt x="8582851" y="2497319"/>
                </a:lnTo>
                <a:cubicBezTo>
                  <a:pt x="8586628" y="2497319"/>
                  <a:pt x="8589505" y="2487293"/>
                  <a:pt x="8591483" y="2467242"/>
                </a:cubicBezTo>
                <a:lnTo>
                  <a:pt x="8591483" y="2456452"/>
                </a:lnTo>
                <a:lnTo>
                  <a:pt x="8592562" y="2455373"/>
                </a:lnTo>
                <a:lnTo>
                  <a:pt x="8588246" y="2447955"/>
                </a:lnTo>
                <a:lnTo>
                  <a:pt x="8588246" y="2445796"/>
                </a:lnTo>
                <a:cubicBezTo>
                  <a:pt x="8588246" y="2443639"/>
                  <a:pt x="8592203" y="2441840"/>
                  <a:pt x="8600116" y="2440402"/>
                </a:cubicBezTo>
                <a:close/>
                <a:moveTo>
                  <a:pt x="2232945" y="2439997"/>
                </a:moveTo>
                <a:cubicBezTo>
                  <a:pt x="2242116" y="2442874"/>
                  <a:pt x="2249669" y="2446111"/>
                  <a:pt x="2255603" y="2449708"/>
                </a:cubicBezTo>
                <a:lnTo>
                  <a:pt x="2261133" y="2448629"/>
                </a:lnTo>
                <a:lnTo>
                  <a:pt x="2269766" y="2462656"/>
                </a:lnTo>
                <a:lnTo>
                  <a:pt x="2263291" y="2465893"/>
                </a:lnTo>
                <a:lnTo>
                  <a:pt x="2257762" y="2464814"/>
                </a:lnTo>
                <a:lnTo>
                  <a:pt x="2243735" y="2466972"/>
                </a:lnTo>
                <a:lnTo>
                  <a:pt x="2237260" y="2465893"/>
                </a:lnTo>
                <a:lnTo>
                  <a:pt x="2225391" y="2466972"/>
                </a:lnTo>
                <a:lnTo>
                  <a:pt x="2223233" y="2466972"/>
                </a:lnTo>
                <a:lnTo>
                  <a:pt x="2223233" y="2465893"/>
                </a:lnTo>
                <a:lnTo>
                  <a:pt x="2212443" y="2466972"/>
                </a:lnTo>
                <a:lnTo>
                  <a:pt x="2171306" y="2466972"/>
                </a:lnTo>
                <a:lnTo>
                  <a:pt x="2157279" y="2471423"/>
                </a:lnTo>
                <a:lnTo>
                  <a:pt x="2154042" y="2471423"/>
                </a:lnTo>
                <a:cubicBezTo>
                  <a:pt x="2143972" y="2469535"/>
                  <a:pt x="2138937" y="2465893"/>
                  <a:pt x="2138937" y="2460498"/>
                </a:cubicBezTo>
                <a:lnTo>
                  <a:pt x="2138937" y="2459419"/>
                </a:lnTo>
                <a:lnTo>
                  <a:pt x="2142174" y="2456182"/>
                </a:lnTo>
                <a:lnTo>
                  <a:pt x="2156200" y="2456182"/>
                </a:lnTo>
                <a:lnTo>
                  <a:pt x="2174543" y="2460498"/>
                </a:lnTo>
                <a:lnTo>
                  <a:pt x="2186412" y="2456182"/>
                </a:lnTo>
                <a:lnTo>
                  <a:pt x="2189650" y="2456182"/>
                </a:lnTo>
                <a:lnTo>
                  <a:pt x="2200575" y="2459419"/>
                </a:lnTo>
                <a:lnTo>
                  <a:pt x="2210285" y="2459419"/>
                </a:lnTo>
                <a:cubicBezTo>
                  <a:pt x="2212624" y="2453664"/>
                  <a:pt x="2216220" y="2450787"/>
                  <a:pt x="2221075" y="2450787"/>
                </a:cubicBezTo>
                <a:lnTo>
                  <a:pt x="2222155" y="2450787"/>
                </a:lnTo>
                <a:lnTo>
                  <a:pt x="2223233" y="2451866"/>
                </a:lnTo>
                <a:lnTo>
                  <a:pt x="2224312" y="2451866"/>
                </a:lnTo>
                <a:cubicBezTo>
                  <a:pt x="2224312" y="2443953"/>
                  <a:pt x="2227188" y="2439997"/>
                  <a:pt x="2232945" y="2439997"/>
                </a:cubicBezTo>
                <a:close/>
                <a:moveTo>
                  <a:pt x="8104057" y="2438243"/>
                </a:moveTo>
                <a:cubicBezTo>
                  <a:pt x="8120602" y="2443279"/>
                  <a:pt x="8135663" y="2446156"/>
                  <a:pt x="8149241" y="2446876"/>
                </a:cubicBezTo>
                <a:cubicBezTo>
                  <a:pt x="8149241" y="2448854"/>
                  <a:pt x="8152478" y="2450292"/>
                  <a:pt x="8158952" y="2451192"/>
                </a:cubicBezTo>
                <a:lnTo>
                  <a:pt x="8161110" y="2454294"/>
                </a:lnTo>
                <a:lnTo>
                  <a:pt x="8161110" y="2456452"/>
                </a:lnTo>
                <a:cubicBezTo>
                  <a:pt x="8161110" y="2458790"/>
                  <a:pt x="8157153" y="2460948"/>
                  <a:pt x="8149241" y="2462926"/>
                </a:cubicBezTo>
                <a:cubicBezTo>
                  <a:pt x="8141328" y="2472097"/>
                  <a:pt x="8137372" y="2478526"/>
                  <a:pt x="8137372" y="2482213"/>
                </a:cubicBezTo>
                <a:cubicBezTo>
                  <a:pt x="8137372" y="2486889"/>
                  <a:pt x="8129864" y="2494082"/>
                  <a:pt x="8114847" y="2503793"/>
                </a:cubicBezTo>
                <a:lnTo>
                  <a:pt x="8113768" y="2504872"/>
                </a:lnTo>
                <a:lnTo>
                  <a:pt x="8114847" y="2508109"/>
                </a:lnTo>
                <a:cubicBezTo>
                  <a:pt x="8119883" y="2508109"/>
                  <a:pt x="8125278" y="2505951"/>
                  <a:pt x="8131032" y="2501635"/>
                </a:cubicBezTo>
                <a:cubicBezTo>
                  <a:pt x="8132921" y="2501635"/>
                  <a:pt x="8136472" y="2498758"/>
                  <a:pt x="8141688" y="2493003"/>
                </a:cubicBezTo>
                <a:lnTo>
                  <a:pt x="8146004" y="2490845"/>
                </a:lnTo>
                <a:lnTo>
                  <a:pt x="8147083" y="2490845"/>
                </a:lnTo>
                <a:cubicBezTo>
                  <a:pt x="8151039" y="2490845"/>
                  <a:pt x="8156389" y="2493722"/>
                  <a:pt x="8163133" y="2499477"/>
                </a:cubicBezTo>
                <a:cubicBezTo>
                  <a:pt x="8169787" y="2499477"/>
                  <a:pt x="8177699" y="2504827"/>
                  <a:pt x="8186871" y="2515527"/>
                </a:cubicBezTo>
                <a:cubicBezTo>
                  <a:pt x="8188310" y="2506985"/>
                  <a:pt x="8190782" y="2502714"/>
                  <a:pt x="8194289" y="2502714"/>
                </a:cubicBezTo>
                <a:lnTo>
                  <a:pt x="8194289" y="2499477"/>
                </a:lnTo>
                <a:lnTo>
                  <a:pt x="8192131" y="2496240"/>
                </a:lnTo>
                <a:lnTo>
                  <a:pt x="8192131" y="2491924"/>
                </a:lnTo>
                <a:cubicBezTo>
                  <a:pt x="8194289" y="2485000"/>
                  <a:pt x="8195368" y="2477133"/>
                  <a:pt x="8195368" y="2468321"/>
                </a:cubicBezTo>
                <a:lnTo>
                  <a:pt x="8195368" y="2461847"/>
                </a:lnTo>
                <a:cubicBezTo>
                  <a:pt x="8195368" y="2457711"/>
                  <a:pt x="8193930" y="2454159"/>
                  <a:pt x="8191052" y="2451192"/>
                </a:cubicBezTo>
                <a:lnTo>
                  <a:pt x="8191052" y="2446876"/>
                </a:lnTo>
                <a:cubicBezTo>
                  <a:pt x="8191412" y="2445437"/>
                  <a:pt x="8193210" y="2443998"/>
                  <a:pt x="8196447" y="2442559"/>
                </a:cubicBezTo>
                <a:cubicBezTo>
                  <a:pt x="8211733" y="2442559"/>
                  <a:pt x="8224996" y="2444717"/>
                  <a:pt x="8236235" y="2449033"/>
                </a:cubicBezTo>
                <a:lnTo>
                  <a:pt x="8239472" y="2445796"/>
                </a:lnTo>
                <a:lnTo>
                  <a:pt x="8241630" y="2445796"/>
                </a:lnTo>
                <a:cubicBezTo>
                  <a:pt x="8253050" y="2445796"/>
                  <a:pt x="8258760" y="2448629"/>
                  <a:pt x="8258760" y="2454294"/>
                </a:cubicBezTo>
                <a:lnTo>
                  <a:pt x="8258760" y="2456452"/>
                </a:lnTo>
                <a:lnTo>
                  <a:pt x="8244867" y="2470479"/>
                </a:lnTo>
                <a:cubicBezTo>
                  <a:pt x="8244867" y="2475334"/>
                  <a:pt x="8241990" y="2482842"/>
                  <a:pt x="8236235" y="2493003"/>
                </a:cubicBezTo>
                <a:cubicBezTo>
                  <a:pt x="8236235" y="2498218"/>
                  <a:pt x="8232279" y="2503613"/>
                  <a:pt x="8224366" y="2509188"/>
                </a:cubicBezTo>
                <a:cubicBezTo>
                  <a:pt x="8224366" y="2514493"/>
                  <a:pt x="8221534" y="2519843"/>
                  <a:pt x="8215869" y="2525238"/>
                </a:cubicBezTo>
                <a:cubicBezTo>
                  <a:pt x="8215869" y="2529374"/>
                  <a:pt x="8214071" y="2532971"/>
                  <a:pt x="8210474" y="2536028"/>
                </a:cubicBezTo>
                <a:lnTo>
                  <a:pt x="8210474" y="2538186"/>
                </a:lnTo>
                <a:cubicBezTo>
                  <a:pt x="8214251" y="2538186"/>
                  <a:pt x="8223917" y="2546414"/>
                  <a:pt x="8239472" y="2562869"/>
                </a:cubicBezTo>
                <a:cubicBezTo>
                  <a:pt x="8244867" y="2562869"/>
                  <a:pt x="8249498" y="2570736"/>
                  <a:pt x="8253364" y="2586472"/>
                </a:cubicBezTo>
                <a:lnTo>
                  <a:pt x="8252286" y="2602522"/>
                </a:lnTo>
                <a:lnTo>
                  <a:pt x="8251206" y="2602522"/>
                </a:lnTo>
                <a:lnTo>
                  <a:pt x="8250128" y="2601443"/>
                </a:lnTo>
                <a:lnTo>
                  <a:pt x="8249048" y="2601443"/>
                </a:lnTo>
                <a:lnTo>
                  <a:pt x="8245946" y="2610075"/>
                </a:lnTo>
                <a:lnTo>
                  <a:pt x="8241630" y="2607917"/>
                </a:lnTo>
                <a:lnTo>
                  <a:pt x="8239472" y="2607917"/>
                </a:lnTo>
                <a:lnTo>
                  <a:pt x="8239472" y="2608996"/>
                </a:lnTo>
                <a:cubicBezTo>
                  <a:pt x="8243788" y="2609356"/>
                  <a:pt x="8245946" y="2610435"/>
                  <a:pt x="8245946" y="2612233"/>
                </a:cubicBezTo>
                <a:cubicBezTo>
                  <a:pt x="8243968" y="2618707"/>
                  <a:pt x="8239292" y="2621944"/>
                  <a:pt x="8231919" y="2621944"/>
                </a:cubicBezTo>
                <a:lnTo>
                  <a:pt x="8228682" y="2621944"/>
                </a:lnTo>
                <a:cubicBezTo>
                  <a:pt x="8213666" y="2619246"/>
                  <a:pt x="8206158" y="2613492"/>
                  <a:pt x="8206158" y="2604680"/>
                </a:cubicBezTo>
                <a:lnTo>
                  <a:pt x="8207237" y="2600364"/>
                </a:lnTo>
                <a:lnTo>
                  <a:pt x="8205079" y="2591867"/>
                </a:lnTo>
                <a:cubicBezTo>
                  <a:pt x="8206518" y="2588989"/>
                  <a:pt x="8207237" y="2585033"/>
                  <a:pt x="8207237" y="2579998"/>
                </a:cubicBezTo>
                <a:cubicBezTo>
                  <a:pt x="8204360" y="2570377"/>
                  <a:pt x="8202921" y="2562869"/>
                  <a:pt x="8202921" y="2557473"/>
                </a:cubicBezTo>
                <a:lnTo>
                  <a:pt x="8204000" y="2544526"/>
                </a:lnTo>
                <a:cubicBezTo>
                  <a:pt x="8197166" y="2544526"/>
                  <a:pt x="8191457" y="2548482"/>
                  <a:pt x="8186871" y="2556394"/>
                </a:cubicBezTo>
                <a:cubicBezTo>
                  <a:pt x="8184173" y="2559991"/>
                  <a:pt x="8181296" y="2561789"/>
                  <a:pt x="8178239" y="2561789"/>
                </a:cubicBezTo>
                <a:lnTo>
                  <a:pt x="8175002" y="2561789"/>
                </a:lnTo>
                <a:lnTo>
                  <a:pt x="8175002" y="2563947"/>
                </a:lnTo>
                <a:lnTo>
                  <a:pt x="8173923" y="2563947"/>
                </a:lnTo>
                <a:lnTo>
                  <a:pt x="8175002" y="2569208"/>
                </a:lnTo>
                <a:lnTo>
                  <a:pt x="8175002" y="2572445"/>
                </a:lnTo>
                <a:lnTo>
                  <a:pt x="8176081" y="2595104"/>
                </a:lnTo>
                <a:lnTo>
                  <a:pt x="8172844" y="2605759"/>
                </a:lnTo>
                <a:lnTo>
                  <a:pt x="8176081" y="2625181"/>
                </a:lnTo>
                <a:lnTo>
                  <a:pt x="8172844" y="2630441"/>
                </a:lnTo>
                <a:lnTo>
                  <a:pt x="8172844" y="2634757"/>
                </a:lnTo>
                <a:lnTo>
                  <a:pt x="8175002" y="2644468"/>
                </a:lnTo>
                <a:lnTo>
                  <a:pt x="8173923" y="2650942"/>
                </a:lnTo>
                <a:lnTo>
                  <a:pt x="8177160" y="2677783"/>
                </a:lnTo>
                <a:lnTo>
                  <a:pt x="8177160" y="2683178"/>
                </a:lnTo>
                <a:cubicBezTo>
                  <a:pt x="8177160" y="2688842"/>
                  <a:pt x="8173204" y="2692394"/>
                  <a:pt x="8165291" y="2693833"/>
                </a:cubicBezTo>
                <a:lnTo>
                  <a:pt x="8157873" y="2691675"/>
                </a:lnTo>
                <a:lnTo>
                  <a:pt x="8154636" y="2691675"/>
                </a:lnTo>
                <a:lnTo>
                  <a:pt x="8139530" y="2694912"/>
                </a:lnTo>
                <a:lnTo>
                  <a:pt x="8138451" y="2694912"/>
                </a:lnTo>
                <a:lnTo>
                  <a:pt x="8128874" y="2685201"/>
                </a:lnTo>
                <a:lnTo>
                  <a:pt x="8128874" y="2684257"/>
                </a:lnTo>
                <a:lnTo>
                  <a:pt x="8134134" y="2666993"/>
                </a:lnTo>
                <a:cubicBezTo>
                  <a:pt x="8134134" y="2665554"/>
                  <a:pt x="8133101" y="2664835"/>
                  <a:pt x="8131032" y="2664835"/>
                </a:cubicBezTo>
                <a:lnTo>
                  <a:pt x="8122400" y="2665914"/>
                </a:lnTo>
                <a:lnTo>
                  <a:pt x="8117005" y="2663756"/>
                </a:lnTo>
                <a:cubicBezTo>
                  <a:pt x="8110531" y="2665014"/>
                  <a:pt x="8107294" y="2668251"/>
                  <a:pt x="8107294" y="2673467"/>
                </a:cubicBezTo>
                <a:cubicBezTo>
                  <a:pt x="8107294" y="2679761"/>
                  <a:pt x="8103383" y="2684391"/>
                  <a:pt x="8095560" y="2687359"/>
                </a:cubicBezTo>
                <a:lnTo>
                  <a:pt x="8095560" y="2688438"/>
                </a:lnTo>
                <a:lnTo>
                  <a:pt x="8097718" y="2688438"/>
                </a:lnTo>
                <a:lnTo>
                  <a:pt x="8105136" y="2683178"/>
                </a:lnTo>
                <a:lnTo>
                  <a:pt x="8107294" y="2685201"/>
                </a:lnTo>
                <a:cubicBezTo>
                  <a:pt x="8107294" y="2690236"/>
                  <a:pt x="8104822" y="2692754"/>
                  <a:pt x="8099876" y="2692754"/>
                </a:cubicBezTo>
                <a:lnTo>
                  <a:pt x="8098797" y="2692754"/>
                </a:lnTo>
                <a:lnTo>
                  <a:pt x="8097718" y="2691675"/>
                </a:lnTo>
                <a:lnTo>
                  <a:pt x="8096639" y="2691675"/>
                </a:lnTo>
                <a:cubicBezTo>
                  <a:pt x="8096639" y="2694732"/>
                  <a:pt x="8091604" y="2697249"/>
                  <a:pt x="8081533" y="2699228"/>
                </a:cubicBezTo>
                <a:cubicBezTo>
                  <a:pt x="8068675" y="2699228"/>
                  <a:pt x="8062246" y="2694552"/>
                  <a:pt x="8062246" y="2685201"/>
                </a:cubicBezTo>
                <a:lnTo>
                  <a:pt x="8060088" y="2668072"/>
                </a:lnTo>
                <a:lnTo>
                  <a:pt x="8064404" y="2650942"/>
                </a:lnTo>
                <a:lnTo>
                  <a:pt x="8064404" y="2648784"/>
                </a:lnTo>
                <a:cubicBezTo>
                  <a:pt x="8061527" y="2645727"/>
                  <a:pt x="8060088" y="2642130"/>
                  <a:pt x="8060088" y="2637994"/>
                </a:cubicBezTo>
                <a:lnTo>
                  <a:pt x="8060088" y="2634757"/>
                </a:lnTo>
                <a:cubicBezTo>
                  <a:pt x="8060088" y="2626755"/>
                  <a:pt x="8061886" y="2617088"/>
                  <a:pt x="8065483" y="2605759"/>
                </a:cubicBezTo>
                <a:lnTo>
                  <a:pt x="8064404" y="2590788"/>
                </a:lnTo>
                <a:lnTo>
                  <a:pt x="8064404" y="2584314"/>
                </a:lnTo>
                <a:cubicBezTo>
                  <a:pt x="8064404" y="2581976"/>
                  <a:pt x="8063325" y="2579458"/>
                  <a:pt x="8061167" y="2576761"/>
                </a:cubicBezTo>
                <a:lnTo>
                  <a:pt x="8061167" y="2575682"/>
                </a:lnTo>
                <a:lnTo>
                  <a:pt x="8064404" y="2571366"/>
                </a:lnTo>
                <a:lnTo>
                  <a:pt x="8064404" y="2545605"/>
                </a:lnTo>
                <a:lnTo>
                  <a:pt x="8062246" y="2539265"/>
                </a:lnTo>
                <a:lnTo>
                  <a:pt x="8063325" y="2538186"/>
                </a:lnTo>
                <a:lnTo>
                  <a:pt x="8063325" y="2537107"/>
                </a:lnTo>
                <a:lnTo>
                  <a:pt x="8061167" y="2522001"/>
                </a:lnTo>
                <a:lnTo>
                  <a:pt x="8062246" y="2510267"/>
                </a:lnTo>
                <a:lnTo>
                  <a:pt x="8062246" y="2504872"/>
                </a:lnTo>
                <a:lnTo>
                  <a:pt x="8060088" y="2488687"/>
                </a:lnTo>
                <a:lnTo>
                  <a:pt x="8063325" y="2486529"/>
                </a:lnTo>
                <a:lnTo>
                  <a:pt x="8064404" y="2486529"/>
                </a:lnTo>
                <a:cubicBezTo>
                  <a:pt x="8073845" y="2490485"/>
                  <a:pt x="8080634" y="2494442"/>
                  <a:pt x="8084770" y="2498398"/>
                </a:cubicBezTo>
                <a:cubicBezTo>
                  <a:pt x="8087648" y="2498398"/>
                  <a:pt x="8090165" y="2499477"/>
                  <a:pt x="8092323" y="2501635"/>
                </a:cubicBezTo>
                <a:lnTo>
                  <a:pt x="8094481" y="2501635"/>
                </a:lnTo>
                <a:cubicBezTo>
                  <a:pt x="8097898" y="2501635"/>
                  <a:pt x="8101450" y="2488372"/>
                  <a:pt x="8105136" y="2461847"/>
                </a:cubicBezTo>
                <a:lnTo>
                  <a:pt x="8103113" y="2459689"/>
                </a:lnTo>
                <a:lnTo>
                  <a:pt x="8103113" y="2456452"/>
                </a:lnTo>
                <a:lnTo>
                  <a:pt x="8104057" y="2455373"/>
                </a:lnTo>
                <a:lnTo>
                  <a:pt x="8099876" y="2449033"/>
                </a:lnTo>
                <a:lnTo>
                  <a:pt x="8099876" y="2442559"/>
                </a:lnTo>
                <a:close/>
                <a:moveTo>
                  <a:pt x="699855" y="2437839"/>
                </a:moveTo>
                <a:lnTo>
                  <a:pt x="702013" y="2437839"/>
                </a:lnTo>
                <a:cubicBezTo>
                  <a:pt x="708666" y="2437839"/>
                  <a:pt x="718377" y="2444673"/>
                  <a:pt x="731146" y="2458340"/>
                </a:cubicBezTo>
                <a:cubicBezTo>
                  <a:pt x="736990" y="2458340"/>
                  <a:pt x="744139" y="2464050"/>
                  <a:pt x="752591" y="2475469"/>
                </a:cubicBezTo>
                <a:lnTo>
                  <a:pt x="752591" y="2478706"/>
                </a:lnTo>
                <a:cubicBezTo>
                  <a:pt x="744499" y="2483022"/>
                  <a:pt x="737709" y="2493812"/>
                  <a:pt x="732225" y="2511076"/>
                </a:cubicBezTo>
                <a:lnTo>
                  <a:pt x="728988" y="2511076"/>
                </a:lnTo>
                <a:lnTo>
                  <a:pt x="731146" y="2515392"/>
                </a:lnTo>
                <a:cubicBezTo>
                  <a:pt x="731146" y="2521147"/>
                  <a:pt x="727909" y="2529374"/>
                  <a:pt x="721435" y="2540074"/>
                </a:cubicBezTo>
                <a:cubicBezTo>
                  <a:pt x="721435" y="2545829"/>
                  <a:pt x="711724" y="2563093"/>
                  <a:pt x="692303" y="2591867"/>
                </a:cubicBezTo>
                <a:cubicBezTo>
                  <a:pt x="692303" y="2593485"/>
                  <a:pt x="690863" y="2595284"/>
                  <a:pt x="687986" y="2597262"/>
                </a:cubicBezTo>
                <a:lnTo>
                  <a:pt x="686907" y="2605759"/>
                </a:lnTo>
                <a:lnTo>
                  <a:pt x="687986" y="2605759"/>
                </a:lnTo>
                <a:cubicBezTo>
                  <a:pt x="689604" y="2605759"/>
                  <a:pt x="693560" y="2608636"/>
                  <a:pt x="699855" y="2614391"/>
                </a:cubicBezTo>
                <a:cubicBezTo>
                  <a:pt x="709925" y="2614391"/>
                  <a:pt x="714961" y="2616549"/>
                  <a:pt x="714961" y="2620865"/>
                </a:cubicBezTo>
                <a:lnTo>
                  <a:pt x="716041" y="2621944"/>
                </a:lnTo>
                <a:lnTo>
                  <a:pt x="717119" y="2621944"/>
                </a:lnTo>
                <a:lnTo>
                  <a:pt x="719278" y="2619786"/>
                </a:lnTo>
                <a:cubicBezTo>
                  <a:pt x="727729" y="2619786"/>
                  <a:pt x="735956" y="2623023"/>
                  <a:pt x="743959" y="2629497"/>
                </a:cubicBezTo>
                <a:cubicBezTo>
                  <a:pt x="764819" y="2631475"/>
                  <a:pt x="775250" y="2633993"/>
                  <a:pt x="775250" y="2637050"/>
                </a:cubicBezTo>
                <a:lnTo>
                  <a:pt x="776329" y="2646761"/>
                </a:lnTo>
                <a:cubicBezTo>
                  <a:pt x="767158" y="2649099"/>
                  <a:pt x="761403" y="2653055"/>
                  <a:pt x="759065" y="2658630"/>
                </a:cubicBezTo>
                <a:cubicBezTo>
                  <a:pt x="757626" y="2661327"/>
                  <a:pt x="756907" y="2665958"/>
                  <a:pt x="756907" y="2672522"/>
                </a:cubicBezTo>
                <a:lnTo>
                  <a:pt x="755828" y="2673601"/>
                </a:lnTo>
                <a:lnTo>
                  <a:pt x="752591" y="2673601"/>
                </a:lnTo>
                <a:lnTo>
                  <a:pt x="749354" y="2671443"/>
                </a:lnTo>
                <a:lnTo>
                  <a:pt x="746117" y="2672522"/>
                </a:lnTo>
                <a:lnTo>
                  <a:pt x="746117" y="2678996"/>
                </a:lnTo>
                <a:cubicBezTo>
                  <a:pt x="748994" y="2678996"/>
                  <a:pt x="750433" y="2679716"/>
                  <a:pt x="750433" y="2681154"/>
                </a:cubicBezTo>
                <a:lnTo>
                  <a:pt x="750433" y="2682233"/>
                </a:lnTo>
                <a:cubicBezTo>
                  <a:pt x="748815" y="2693743"/>
                  <a:pt x="743104" y="2699497"/>
                  <a:pt x="733304" y="2699497"/>
                </a:cubicBezTo>
                <a:cubicBezTo>
                  <a:pt x="720356" y="2691585"/>
                  <a:pt x="706688" y="2685830"/>
                  <a:pt x="692303" y="2682233"/>
                </a:cubicBezTo>
                <a:cubicBezTo>
                  <a:pt x="684568" y="2670814"/>
                  <a:pt x="678094" y="2665104"/>
                  <a:pt x="672880" y="2665104"/>
                </a:cubicBezTo>
                <a:cubicBezTo>
                  <a:pt x="659302" y="2656652"/>
                  <a:pt x="652514" y="2651616"/>
                  <a:pt x="652514" y="2649998"/>
                </a:cubicBezTo>
                <a:lnTo>
                  <a:pt x="649276" y="2647840"/>
                </a:lnTo>
                <a:lnTo>
                  <a:pt x="647118" y="2649998"/>
                </a:lnTo>
                <a:lnTo>
                  <a:pt x="643881" y="2649998"/>
                </a:lnTo>
                <a:lnTo>
                  <a:pt x="643881" y="2647840"/>
                </a:lnTo>
                <a:cubicBezTo>
                  <a:pt x="637587" y="2647840"/>
                  <a:pt x="631113" y="2651077"/>
                  <a:pt x="624459" y="2657551"/>
                </a:cubicBezTo>
                <a:lnTo>
                  <a:pt x="610432" y="2667262"/>
                </a:lnTo>
                <a:cubicBezTo>
                  <a:pt x="598474" y="2671129"/>
                  <a:pt x="590606" y="2674680"/>
                  <a:pt x="586829" y="2677917"/>
                </a:cubicBezTo>
                <a:lnTo>
                  <a:pt x="585750" y="2677917"/>
                </a:lnTo>
                <a:lnTo>
                  <a:pt x="584671" y="2676838"/>
                </a:lnTo>
                <a:lnTo>
                  <a:pt x="583592" y="2676838"/>
                </a:lnTo>
                <a:cubicBezTo>
                  <a:pt x="582872" y="2678637"/>
                  <a:pt x="579276" y="2681874"/>
                  <a:pt x="572802" y="2686549"/>
                </a:cubicBezTo>
                <a:lnTo>
                  <a:pt x="571723" y="2686549"/>
                </a:lnTo>
                <a:lnTo>
                  <a:pt x="565249" y="2685470"/>
                </a:lnTo>
                <a:lnTo>
                  <a:pt x="545827" y="2691944"/>
                </a:lnTo>
                <a:lnTo>
                  <a:pt x="544748" y="2691944"/>
                </a:lnTo>
                <a:lnTo>
                  <a:pt x="543669" y="2690865"/>
                </a:lnTo>
                <a:cubicBezTo>
                  <a:pt x="533149" y="2697339"/>
                  <a:pt x="523123" y="2700576"/>
                  <a:pt x="513592" y="2700576"/>
                </a:cubicBezTo>
                <a:cubicBezTo>
                  <a:pt x="509815" y="2700576"/>
                  <a:pt x="507657" y="2699497"/>
                  <a:pt x="507118" y="2697339"/>
                </a:cubicBezTo>
                <a:lnTo>
                  <a:pt x="507118" y="2694102"/>
                </a:lnTo>
                <a:cubicBezTo>
                  <a:pt x="508916" y="2690506"/>
                  <a:pt x="512153" y="2688707"/>
                  <a:pt x="516829" y="2688707"/>
                </a:cubicBezTo>
                <a:lnTo>
                  <a:pt x="517908" y="2689786"/>
                </a:lnTo>
                <a:lnTo>
                  <a:pt x="518987" y="2689786"/>
                </a:lnTo>
                <a:cubicBezTo>
                  <a:pt x="521684" y="2689786"/>
                  <a:pt x="524202" y="2686549"/>
                  <a:pt x="526540" y="2680075"/>
                </a:cubicBezTo>
                <a:lnTo>
                  <a:pt x="539488" y="2678996"/>
                </a:lnTo>
                <a:lnTo>
                  <a:pt x="539488" y="2680075"/>
                </a:lnTo>
                <a:lnTo>
                  <a:pt x="545827" y="2676838"/>
                </a:lnTo>
                <a:lnTo>
                  <a:pt x="545827" y="2675759"/>
                </a:lnTo>
                <a:lnTo>
                  <a:pt x="543669" y="2672522"/>
                </a:lnTo>
                <a:lnTo>
                  <a:pt x="543669" y="2669285"/>
                </a:lnTo>
                <a:cubicBezTo>
                  <a:pt x="551941" y="2667217"/>
                  <a:pt x="563450" y="2658630"/>
                  <a:pt x="578197" y="2643524"/>
                </a:cubicBezTo>
                <a:lnTo>
                  <a:pt x="581434" y="2642445"/>
                </a:lnTo>
                <a:lnTo>
                  <a:pt x="587908" y="2643524"/>
                </a:lnTo>
                <a:lnTo>
                  <a:pt x="588987" y="2642445"/>
                </a:lnTo>
                <a:lnTo>
                  <a:pt x="588987" y="2640287"/>
                </a:lnTo>
                <a:lnTo>
                  <a:pt x="586829" y="2637050"/>
                </a:lnTo>
                <a:cubicBezTo>
                  <a:pt x="596001" y="2631295"/>
                  <a:pt x="603149" y="2625541"/>
                  <a:pt x="608274" y="2619786"/>
                </a:cubicBezTo>
                <a:cubicBezTo>
                  <a:pt x="614029" y="2619786"/>
                  <a:pt x="616906" y="2618707"/>
                  <a:pt x="616906" y="2616549"/>
                </a:cubicBezTo>
                <a:cubicBezTo>
                  <a:pt x="616906" y="2613672"/>
                  <a:pt x="613309" y="2608996"/>
                  <a:pt x="606116" y="2602522"/>
                </a:cubicBezTo>
                <a:lnTo>
                  <a:pt x="606116" y="2587551"/>
                </a:lnTo>
                <a:lnTo>
                  <a:pt x="604093" y="2587551"/>
                </a:lnTo>
                <a:lnTo>
                  <a:pt x="604093" y="2589709"/>
                </a:lnTo>
                <a:lnTo>
                  <a:pt x="601935" y="2589709"/>
                </a:lnTo>
                <a:lnTo>
                  <a:pt x="603014" y="2588630"/>
                </a:lnTo>
                <a:lnTo>
                  <a:pt x="603014" y="2587551"/>
                </a:lnTo>
                <a:cubicBezTo>
                  <a:pt x="600856" y="2587011"/>
                  <a:pt x="598338" y="2582695"/>
                  <a:pt x="595461" y="2574603"/>
                </a:cubicBezTo>
                <a:cubicBezTo>
                  <a:pt x="587549" y="2563812"/>
                  <a:pt x="583592" y="2547672"/>
                  <a:pt x="583592" y="2526182"/>
                </a:cubicBezTo>
                <a:lnTo>
                  <a:pt x="580355" y="2524024"/>
                </a:lnTo>
                <a:lnTo>
                  <a:pt x="579276" y="2525103"/>
                </a:lnTo>
                <a:lnTo>
                  <a:pt x="579276" y="2526182"/>
                </a:lnTo>
                <a:cubicBezTo>
                  <a:pt x="579276" y="2543536"/>
                  <a:pt x="577477" y="2553922"/>
                  <a:pt x="573881" y="2557338"/>
                </a:cubicBezTo>
                <a:lnTo>
                  <a:pt x="574960" y="2561654"/>
                </a:lnTo>
                <a:lnTo>
                  <a:pt x="564170" y="2589709"/>
                </a:lnTo>
                <a:lnTo>
                  <a:pt x="558775" y="2591867"/>
                </a:lnTo>
                <a:cubicBezTo>
                  <a:pt x="554099" y="2590428"/>
                  <a:pt x="548704" y="2582515"/>
                  <a:pt x="542590" y="2568129"/>
                </a:cubicBezTo>
                <a:cubicBezTo>
                  <a:pt x="539442" y="2568129"/>
                  <a:pt x="537330" y="2560935"/>
                  <a:pt x="536251" y="2546548"/>
                </a:cubicBezTo>
                <a:lnTo>
                  <a:pt x="534093" y="2544390"/>
                </a:lnTo>
                <a:lnTo>
                  <a:pt x="534093" y="2535893"/>
                </a:lnTo>
                <a:lnTo>
                  <a:pt x="559854" y="2515392"/>
                </a:lnTo>
                <a:cubicBezTo>
                  <a:pt x="565429" y="2507660"/>
                  <a:pt x="569745" y="2497229"/>
                  <a:pt x="572802" y="2484101"/>
                </a:cubicBezTo>
                <a:lnTo>
                  <a:pt x="577118" y="2480864"/>
                </a:lnTo>
                <a:cubicBezTo>
                  <a:pt x="584132" y="2480864"/>
                  <a:pt x="590606" y="2489137"/>
                  <a:pt x="596540" y="2505681"/>
                </a:cubicBezTo>
                <a:lnTo>
                  <a:pt x="610432" y="2538995"/>
                </a:lnTo>
                <a:cubicBezTo>
                  <a:pt x="611691" y="2538995"/>
                  <a:pt x="613489" y="2542232"/>
                  <a:pt x="615827" y="2548706"/>
                </a:cubicBezTo>
                <a:lnTo>
                  <a:pt x="614748" y="2553022"/>
                </a:lnTo>
                <a:lnTo>
                  <a:pt x="641723" y="2575682"/>
                </a:lnTo>
                <a:lnTo>
                  <a:pt x="643881" y="2575682"/>
                </a:lnTo>
                <a:cubicBezTo>
                  <a:pt x="647658" y="2575682"/>
                  <a:pt x="650175" y="2569208"/>
                  <a:pt x="651434" y="2556259"/>
                </a:cubicBezTo>
                <a:lnTo>
                  <a:pt x="663303" y="2528340"/>
                </a:lnTo>
                <a:lnTo>
                  <a:pt x="670857" y="2498128"/>
                </a:lnTo>
                <a:cubicBezTo>
                  <a:pt x="670857" y="2493812"/>
                  <a:pt x="672969" y="2489137"/>
                  <a:pt x="677196" y="2484101"/>
                </a:cubicBezTo>
                <a:lnTo>
                  <a:pt x="678275" y="2480864"/>
                </a:lnTo>
                <a:lnTo>
                  <a:pt x="677196" y="2472772"/>
                </a:lnTo>
                <a:lnTo>
                  <a:pt x="679354" y="2466972"/>
                </a:lnTo>
                <a:lnTo>
                  <a:pt x="678275" y="2465893"/>
                </a:lnTo>
                <a:lnTo>
                  <a:pt x="677196" y="2465893"/>
                </a:lnTo>
                <a:cubicBezTo>
                  <a:pt x="671711" y="2468141"/>
                  <a:pt x="666720" y="2469355"/>
                  <a:pt x="662224" y="2469535"/>
                </a:cubicBezTo>
                <a:lnTo>
                  <a:pt x="643881" y="2467511"/>
                </a:lnTo>
                <a:lnTo>
                  <a:pt x="639565" y="2467511"/>
                </a:lnTo>
                <a:lnTo>
                  <a:pt x="629854" y="2468456"/>
                </a:lnTo>
                <a:lnTo>
                  <a:pt x="619064" y="2467511"/>
                </a:lnTo>
                <a:lnTo>
                  <a:pt x="610432" y="2467511"/>
                </a:lnTo>
                <a:lnTo>
                  <a:pt x="600856" y="2468456"/>
                </a:lnTo>
                <a:lnTo>
                  <a:pt x="590066" y="2468051"/>
                </a:lnTo>
                <a:lnTo>
                  <a:pt x="583592" y="2469130"/>
                </a:lnTo>
                <a:lnTo>
                  <a:pt x="582513" y="2469130"/>
                </a:lnTo>
                <a:lnTo>
                  <a:pt x="572802" y="2468051"/>
                </a:lnTo>
                <a:lnTo>
                  <a:pt x="571723" y="2469130"/>
                </a:lnTo>
                <a:lnTo>
                  <a:pt x="570644" y="2469130"/>
                </a:lnTo>
                <a:cubicBezTo>
                  <a:pt x="565608" y="2468231"/>
                  <a:pt x="563091" y="2467152"/>
                  <a:pt x="563091" y="2465893"/>
                </a:cubicBezTo>
                <a:lnTo>
                  <a:pt x="563091" y="2464814"/>
                </a:lnTo>
                <a:cubicBezTo>
                  <a:pt x="563091" y="2462476"/>
                  <a:pt x="568845" y="2460858"/>
                  <a:pt x="580355" y="2459958"/>
                </a:cubicBezTo>
                <a:cubicBezTo>
                  <a:pt x="586469" y="2462116"/>
                  <a:pt x="593662" y="2463195"/>
                  <a:pt x="601935" y="2463195"/>
                </a:cubicBezTo>
                <a:cubicBezTo>
                  <a:pt x="606162" y="2460318"/>
                  <a:pt x="609353" y="2458879"/>
                  <a:pt x="611511" y="2458879"/>
                </a:cubicBezTo>
                <a:lnTo>
                  <a:pt x="616906" y="2458879"/>
                </a:lnTo>
                <a:cubicBezTo>
                  <a:pt x="624279" y="2458879"/>
                  <a:pt x="629315" y="2459958"/>
                  <a:pt x="632012" y="2462116"/>
                </a:cubicBezTo>
                <a:lnTo>
                  <a:pt x="644960" y="2462116"/>
                </a:lnTo>
                <a:lnTo>
                  <a:pt x="657908" y="2458879"/>
                </a:lnTo>
                <a:lnTo>
                  <a:pt x="677196" y="2462656"/>
                </a:lnTo>
                <a:cubicBezTo>
                  <a:pt x="687986" y="2457621"/>
                  <a:pt x="693381" y="2451866"/>
                  <a:pt x="693381" y="2445392"/>
                </a:cubicBezTo>
                <a:close/>
                <a:moveTo>
                  <a:pt x="4117957" y="2437704"/>
                </a:moveTo>
                <a:cubicBezTo>
                  <a:pt x="4124341" y="2438423"/>
                  <a:pt x="4134097" y="2441300"/>
                  <a:pt x="4147225" y="2446336"/>
                </a:cubicBezTo>
                <a:lnTo>
                  <a:pt x="4150462" y="2444178"/>
                </a:lnTo>
                <a:lnTo>
                  <a:pt x="4153699" y="2444178"/>
                </a:lnTo>
                <a:cubicBezTo>
                  <a:pt x="4156756" y="2447775"/>
                  <a:pt x="4162196" y="2449573"/>
                  <a:pt x="4170019" y="2449573"/>
                </a:cubicBezTo>
                <a:lnTo>
                  <a:pt x="4198208" y="2464814"/>
                </a:lnTo>
                <a:cubicBezTo>
                  <a:pt x="4208278" y="2475604"/>
                  <a:pt x="4213314" y="2483517"/>
                  <a:pt x="4213314" y="2488552"/>
                </a:cubicBezTo>
                <a:lnTo>
                  <a:pt x="4213314" y="2489631"/>
                </a:lnTo>
                <a:cubicBezTo>
                  <a:pt x="4210257" y="2492239"/>
                  <a:pt x="4206660" y="2498757"/>
                  <a:pt x="4202524" y="2509188"/>
                </a:cubicBezTo>
                <a:lnTo>
                  <a:pt x="4190520" y="2519978"/>
                </a:lnTo>
                <a:lnTo>
                  <a:pt x="4184046" y="2519978"/>
                </a:lnTo>
                <a:cubicBezTo>
                  <a:pt x="4179550" y="2515842"/>
                  <a:pt x="4173076" y="2512245"/>
                  <a:pt x="4164624" y="2509188"/>
                </a:cubicBezTo>
                <a:cubicBezTo>
                  <a:pt x="4161836" y="2504692"/>
                  <a:pt x="4159993" y="2498892"/>
                  <a:pt x="4159094" y="2491789"/>
                </a:cubicBezTo>
                <a:cubicBezTo>
                  <a:pt x="4152620" y="2486574"/>
                  <a:pt x="4149383" y="2480459"/>
                  <a:pt x="4149383" y="2473446"/>
                </a:cubicBezTo>
                <a:cubicBezTo>
                  <a:pt x="4148124" y="2473446"/>
                  <a:pt x="4144168" y="2469489"/>
                  <a:pt x="4137514" y="2461577"/>
                </a:cubicBezTo>
                <a:cubicBezTo>
                  <a:pt x="4124476" y="2458699"/>
                  <a:pt x="4117957" y="2453979"/>
                  <a:pt x="4117957" y="2447415"/>
                </a:cubicBezTo>
                <a:lnTo>
                  <a:pt x="4112562" y="2440941"/>
                </a:lnTo>
                <a:close/>
                <a:moveTo>
                  <a:pt x="2072982" y="2436760"/>
                </a:moveTo>
                <a:cubicBezTo>
                  <a:pt x="2086649" y="2439277"/>
                  <a:pt x="2093484" y="2442874"/>
                  <a:pt x="2093484" y="2447550"/>
                </a:cubicBezTo>
                <a:lnTo>
                  <a:pt x="2098878" y="2447550"/>
                </a:lnTo>
                <a:lnTo>
                  <a:pt x="2099959" y="2442155"/>
                </a:lnTo>
                <a:lnTo>
                  <a:pt x="2097799" y="2439997"/>
                </a:lnTo>
                <a:lnTo>
                  <a:pt x="2097799" y="2438918"/>
                </a:lnTo>
                <a:lnTo>
                  <a:pt x="2103194" y="2439997"/>
                </a:lnTo>
                <a:lnTo>
                  <a:pt x="2106431" y="2438918"/>
                </a:lnTo>
                <a:cubicBezTo>
                  <a:pt x="2110209" y="2441795"/>
                  <a:pt x="2117447" y="2443593"/>
                  <a:pt x="2128148" y="2444313"/>
                </a:cubicBezTo>
                <a:lnTo>
                  <a:pt x="2132462" y="2448629"/>
                </a:lnTo>
                <a:lnTo>
                  <a:pt x="2132462" y="2451866"/>
                </a:lnTo>
                <a:lnTo>
                  <a:pt x="2096720" y="2488687"/>
                </a:lnTo>
                <a:lnTo>
                  <a:pt x="2096720" y="2493003"/>
                </a:lnTo>
                <a:cubicBezTo>
                  <a:pt x="2096720" y="2494441"/>
                  <a:pt x="2099959" y="2495161"/>
                  <a:pt x="2106431" y="2495161"/>
                </a:cubicBezTo>
                <a:lnTo>
                  <a:pt x="2109668" y="2499477"/>
                </a:lnTo>
                <a:lnTo>
                  <a:pt x="2110747" y="2499477"/>
                </a:lnTo>
                <a:lnTo>
                  <a:pt x="2113984" y="2497319"/>
                </a:lnTo>
                <a:lnTo>
                  <a:pt x="2117221" y="2497319"/>
                </a:lnTo>
                <a:cubicBezTo>
                  <a:pt x="2120638" y="2497319"/>
                  <a:pt x="2125000" y="2500556"/>
                  <a:pt x="2130306" y="2507030"/>
                </a:cubicBezTo>
                <a:cubicBezTo>
                  <a:pt x="2133901" y="2507030"/>
                  <a:pt x="2135700" y="2509547"/>
                  <a:pt x="2135700" y="2514583"/>
                </a:cubicBezTo>
                <a:lnTo>
                  <a:pt x="2128148" y="2521057"/>
                </a:lnTo>
                <a:cubicBezTo>
                  <a:pt x="2128148" y="2522855"/>
                  <a:pt x="2131024" y="2524654"/>
                  <a:pt x="2136778" y="2526452"/>
                </a:cubicBezTo>
                <a:lnTo>
                  <a:pt x="2145410" y="2523215"/>
                </a:lnTo>
                <a:lnTo>
                  <a:pt x="2146488" y="2523215"/>
                </a:lnTo>
                <a:cubicBezTo>
                  <a:pt x="2148108" y="2525373"/>
                  <a:pt x="2153503" y="2526452"/>
                  <a:pt x="2162674" y="2526452"/>
                </a:cubicBezTo>
                <a:lnTo>
                  <a:pt x="2162674" y="2527531"/>
                </a:lnTo>
                <a:lnTo>
                  <a:pt x="2163754" y="2526452"/>
                </a:lnTo>
                <a:lnTo>
                  <a:pt x="2171306" y="2526452"/>
                </a:lnTo>
                <a:lnTo>
                  <a:pt x="2174543" y="2527531"/>
                </a:lnTo>
                <a:lnTo>
                  <a:pt x="2179938" y="2526452"/>
                </a:lnTo>
                <a:lnTo>
                  <a:pt x="2194100" y="2526452"/>
                </a:lnTo>
                <a:lnTo>
                  <a:pt x="2202733" y="2527531"/>
                </a:lnTo>
                <a:lnTo>
                  <a:pt x="2211364" y="2526452"/>
                </a:lnTo>
                <a:lnTo>
                  <a:pt x="2218919" y="2526452"/>
                </a:lnTo>
                <a:cubicBezTo>
                  <a:pt x="2222873" y="2526452"/>
                  <a:pt x="2228628" y="2520697"/>
                  <a:pt x="2236180" y="2509188"/>
                </a:cubicBezTo>
                <a:cubicBezTo>
                  <a:pt x="2244814" y="2499836"/>
                  <a:pt x="2250208" y="2495161"/>
                  <a:pt x="2252367" y="2495161"/>
                </a:cubicBezTo>
                <a:cubicBezTo>
                  <a:pt x="2254165" y="2500556"/>
                  <a:pt x="2261763" y="2507749"/>
                  <a:pt x="2275161" y="2516741"/>
                </a:cubicBezTo>
                <a:cubicBezTo>
                  <a:pt x="2278758" y="2521776"/>
                  <a:pt x="2282714" y="2524294"/>
                  <a:pt x="2287029" y="2524294"/>
                </a:cubicBezTo>
                <a:cubicBezTo>
                  <a:pt x="2289907" y="2524654"/>
                  <a:pt x="2291344" y="2525733"/>
                  <a:pt x="2291344" y="2527531"/>
                </a:cubicBezTo>
                <a:lnTo>
                  <a:pt x="2291344" y="2528610"/>
                </a:lnTo>
                <a:cubicBezTo>
                  <a:pt x="2291344" y="2531487"/>
                  <a:pt x="2282714" y="2532926"/>
                  <a:pt x="2265449" y="2532926"/>
                </a:cubicBezTo>
                <a:cubicBezTo>
                  <a:pt x="2260325" y="2528070"/>
                  <a:pt x="2257762" y="2521596"/>
                  <a:pt x="2257762" y="2513504"/>
                </a:cubicBezTo>
                <a:lnTo>
                  <a:pt x="2255603" y="2515662"/>
                </a:lnTo>
                <a:cubicBezTo>
                  <a:pt x="2257042" y="2515662"/>
                  <a:pt x="2258167" y="2519259"/>
                  <a:pt x="2258975" y="2526452"/>
                </a:cubicBezTo>
                <a:cubicBezTo>
                  <a:pt x="2261133" y="2527171"/>
                  <a:pt x="2262212" y="2529329"/>
                  <a:pt x="2262212" y="2532926"/>
                </a:cubicBezTo>
                <a:lnTo>
                  <a:pt x="2261133" y="2534005"/>
                </a:lnTo>
                <a:lnTo>
                  <a:pt x="2260054" y="2534005"/>
                </a:lnTo>
                <a:cubicBezTo>
                  <a:pt x="2256367" y="2532926"/>
                  <a:pt x="2253804" y="2531487"/>
                  <a:pt x="2252367" y="2529689"/>
                </a:cubicBezTo>
                <a:cubicBezTo>
                  <a:pt x="2247331" y="2531307"/>
                  <a:pt x="2244814" y="2532746"/>
                  <a:pt x="2244814" y="2534005"/>
                </a:cubicBezTo>
                <a:lnTo>
                  <a:pt x="2244814" y="2536163"/>
                </a:lnTo>
                <a:cubicBezTo>
                  <a:pt x="2247692" y="2539310"/>
                  <a:pt x="2249130" y="2542232"/>
                  <a:pt x="2249130" y="2544930"/>
                </a:cubicBezTo>
                <a:lnTo>
                  <a:pt x="2248051" y="2550325"/>
                </a:lnTo>
                <a:lnTo>
                  <a:pt x="2249130" y="2556799"/>
                </a:lnTo>
                <a:cubicBezTo>
                  <a:pt x="2246971" y="2556799"/>
                  <a:pt x="2245173" y="2571186"/>
                  <a:pt x="2243735" y="2599959"/>
                </a:cubicBezTo>
                <a:cubicBezTo>
                  <a:pt x="2243735" y="2602207"/>
                  <a:pt x="2244814" y="2603331"/>
                  <a:pt x="2246971" y="2603331"/>
                </a:cubicBezTo>
                <a:lnTo>
                  <a:pt x="2248051" y="2604410"/>
                </a:lnTo>
                <a:lnTo>
                  <a:pt x="2248051" y="2607647"/>
                </a:lnTo>
                <a:lnTo>
                  <a:pt x="2249130" y="2623832"/>
                </a:lnTo>
                <a:lnTo>
                  <a:pt x="2245893" y="2637859"/>
                </a:lnTo>
                <a:lnTo>
                  <a:pt x="2248051" y="2652965"/>
                </a:lnTo>
                <a:cubicBezTo>
                  <a:pt x="2248051" y="2669420"/>
                  <a:pt x="2245532" y="2680615"/>
                  <a:pt x="2240498" y="2686549"/>
                </a:cubicBezTo>
                <a:cubicBezTo>
                  <a:pt x="2240498" y="2692124"/>
                  <a:pt x="2235103" y="2695721"/>
                  <a:pt x="2224312" y="2697339"/>
                </a:cubicBezTo>
                <a:lnTo>
                  <a:pt x="2212443" y="2696260"/>
                </a:lnTo>
                <a:lnTo>
                  <a:pt x="2208128" y="2697339"/>
                </a:lnTo>
                <a:lnTo>
                  <a:pt x="2201654" y="2695181"/>
                </a:lnTo>
                <a:cubicBezTo>
                  <a:pt x="2198417" y="2698778"/>
                  <a:pt x="2194414" y="2700576"/>
                  <a:pt x="2189650" y="2700576"/>
                </a:cubicBezTo>
                <a:cubicBezTo>
                  <a:pt x="2187491" y="2697519"/>
                  <a:pt x="2184974" y="2688887"/>
                  <a:pt x="2182096" y="2674680"/>
                </a:cubicBezTo>
                <a:lnTo>
                  <a:pt x="2183175" y="2666992"/>
                </a:lnTo>
                <a:cubicBezTo>
                  <a:pt x="2179759" y="2666453"/>
                  <a:pt x="2175803" y="2663935"/>
                  <a:pt x="2171306" y="2659439"/>
                </a:cubicBezTo>
                <a:lnTo>
                  <a:pt x="2155122" y="2654044"/>
                </a:lnTo>
                <a:lnTo>
                  <a:pt x="2145410" y="2654044"/>
                </a:lnTo>
                <a:lnTo>
                  <a:pt x="2137856" y="2645412"/>
                </a:lnTo>
                <a:lnTo>
                  <a:pt x="2137856" y="2643254"/>
                </a:lnTo>
                <a:cubicBezTo>
                  <a:pt x="2137856" y="2641456"/>
                  <a:pt x="2139296" y="2640377"/>
                  <a:pt x="2142174" y="2640017"/>
                </a:cubicBezTo>
                <a:cubicBezTo>
                  <a:pt x="2143792" y="2641276"/>
                  <a:pt x="2152782" y="2642715"/>
                  <a:pt x="2169148" y="2644333"/>
                </a:cubicBezTo>
                <a:lnTo>
                  <a:pt x="2172386" y="2645412"/>
                </a:lnTo>
                <a:cubicBezTo>
                  <a:pt x="2173104" y="2643254"/>
                  <a:pt x="2175262" y="2642175"/>
                  <a:pt x="2178860" y="2642175"/>
                </a:cubicBezTo>
                <a:cubicBezTo>
                  <a:pt x="2184434" y="2644333"/>
                  <a:pt x="2188751" y="2647211"/>
                  <a:pt x="2191807" y="2650807"/>
                </a:cubicBezTo>
                <a:lnTo>
                  <a:pt x="2191807" y="2649728"/>
                </a:lnTo>
                <a:lnTo>
                  <a:pt x="2190729" y="2644333"/>
                </a:lnTo>
                <a:cubicBezTo>
                  <a:pt x="2198731" y="2641995"/>
                  <a:pt x="2202733" y="2639118"/>
                  <a:pt x="2202733" y="2635701"/>
                </a:cubicBezTo>
                <a:lnTo>
                  <a:pt x="2199496" y="2624911"/>
                </a:lnTo>
                <a:lnTo>
                  <a:pt x="2199496" y="2619516"/>
                </a:lnTo>
                <a:cubicBezTo>
                  <a:pt x="2199496" y="2616819"/>
                  <a:pt x="2200933" y="2613582"/>
                  <a:pt x="2203812" y="2609805"/>
                </a:cubicBezTo>
                <a:lnTo>
                  <a:pt x="2197337" y="2599959"/>
                </a:lnTo>
                <a:lnTo>
                  <a:pt x="2202733" y="2581616"/>
                </a:lnTo>
                <a:lnTo>
                  <a:pt x="2202733" y="2578379"/>
                </a:lnTo>
                <a:lnTo>
                  <a:pt x="2197337" y="2563273"/>
                </a:lnTo>
                <a:lnTo>
                  <a:pt x="2197337" y="2552483"/>
                </a:lnTo>
                <a:lnTo>
                  <a:pt x="2200575" y="2537377"/>
                </a:lnTo>
                <a:lnTo>
                  <a:pt x="2200575" y="2534005"/>
                </a:lnTo>
                <a:lnTo>
                  <a:pt x="2194100" y="2535084"/>
                </a:lnTo>
                <a:lnTo>
                  <a:pt x="2193021" y="2534005"/>
                </a:lnTo>
                <a:lnTo>
                  <a:pt x="2191807" y="2534005"/>
                </a:lnTo>
                <a:lnTo>
                  <a:pt x="2179938" y="2537377"/>
                </a:lnTo>
                <a:lnTo>
                  <a:pt x="2169148" y="2535084"/>
                </a:lnTo>
                <a:lnTo>
                  <a:pt x="2165912" y="2536163"/>
                </a:lnTo>
                <a:cubicBezTo>
                  <a:pt x="2154222" y="2536163"/>
                  <a:pt x="2145950" y="2534724"/>
                  <a:pt x="2141094" y="2531847"/>
                </a:cubicBezTo>
                <a:lnTo>
                  <a:pt x="2128148" y="2532926"/>
                </a:lnTo>
                <a:cubicBezTo>
                  <a:pt x="2126079" y="2532926"/>
                  <a:pt x="2123876" y="2530049"/>
                  <a:pt x="2121539" y="2524294"/>
                </a:cubicBezTo>
                <a:cubicBezTo>
                  <a:pt x="2118302" y="2525553"/>
                  <a:pt x="2115423" y="2528070"/>
                  <a:pt x="2112907" y="2531847"/>
                </a:cubicBezTo>
                <a:lnTo>
                  <a:pt x="2111826" y="2530768"/>
                </a:lnTo>
                <a:lnTo>
                  <a:pt x="2109668" y="2530768"/>
                </a:lnTo>
                <a:lnTo>
                  <a:pt x="2109668" y="2534005"/>
                </a:lnTo>
                <a:lnTo>
                  <a:pt x="2108589" y="2538456"/>
                </a:lnTo>
                <a:lnTo>
                  <a:pt x="2109668" y="2542772"/>
                </a:lnTo>
                <a:cubicBezTo>
                  <a:pt x="2105353" y="2545469"/>
                  <a:pt x="2102475" y="2548706"/>
                  <a:pt x="2101035" y="2552483"/>
                </a:cubicBezTo>
                <a:cubicBezTo>
                  <a:pt x="2101035" y="2553922"/>
                  <a:pt x="2103913" y="2556439"/>
                  <a:pt x="2109668" y="2560036"/>
                </a:cubicBezTo>
                <a:lnTo>
                  <a:pt x="2109668" y="2562194"/>
                </a:lnTo>
                <a:cubicBezTo>
                  <a:pt x="2103913" y="2567589"/>
                  <a:pt x="2101035" y="2571905"/>
                  <a:pt x="2101035" y="2575142"/>
                </a:cubicBezTo>
                <a:lnTo>
                  <a:pt x="2102115" y="2609805"/>
                </a:lnTo>
                <a:lnTo>
                  <a:pt x="2099959" y="2624911"/>
                </a:lnTo>
                <a:lnTo>
                  <a:pt x="2104273" y="2644333"/>
                </a:lnTo>
                <a:cubicBezTo>
                  <a:pt x="2103375" y="2650807"/>
                  <a:pt x="2100856" y="2654044"/>
                  <a:pt x="2096720" y="2654044"/>
                </a:cubicBezTo>
                <a:lnTo>
                  <a:pt x="2101035" y="2665913"/>
                </a:lnTo>
                <a:lnTo>
                  <a:pt x="2101035" y="2678996"/>
                </a:lnTo>
                <a:cubicBezTo>
                  <a:pt x="2098518" y="2691225"/>
                  <a:pt x="2096000" y="2697339"/>
                  <a:pt x="2093484" y="2697339"/>
                </a:cubicBezTo>
                <a:lnTo>
                  <a:pt x="2088089" y="2694102"/>
                </a:lnTo>
                <a:lnTo>
                  <a:pt x="2081615" y="2696260"/>
                </a:lnTo>
                <a:lnTo>
                  <a:pt x="2068665" y="2696260"/>
                </a:lnTo>
                <a:lnTo>
                  <a:pt x="2055584" y="2681154"/>
                </a:lnTo>
                <a:lnTo>
                  <a:pt x="2055584" y="2672522"/>
                </a:lnTo>
                <a:cubicBezTo>
                  <a:pt x="2057742" y="2669825"/>
                  <a:pt x="2058821" y="2667262"/>
                  <a:pt x="2058821" y="2664834"/>
                </a:cubicBezTo>
                <a:cubicBezTo>
                  <a:pt x="2055223" y="2660338"/>
                  <a:pt x="2053426" y="2654584"/>
                  <a:pt x="2053426" y="2647570"/>
                </a:cubicBezTo>
                <a:cubicBezTo>
                  <a:pt x="2057742" y="2638938"/>
                  <a:pt x="2059899" y="2629947"/>
                  <a:pt x="2059899" y="2620595"/>
                </a:cubicBezTo>
                <a:lnTo>
                  <a:pt x="2055584" y="2608726"/>
                </a:lnTo>
                <a:lnTo>
                  <a:pt x="2055584" y="2606568"/>
                </a:lnTo>
                <a:lnTo>
                  <a:pt x="2057742" y="2599959"/>
                </a:lnTo>
                <a:lnTo>
                  <a:pt x="2054505" y="2592406"/>
                </a:lnTo>
                <a:lnTo>
                  <a:pt x="2052346" y="2592406"/>
                </a:lnTo>
                <a:cubicBezTo>
                  <a:pt x="2048210" y="2598161"/>
                  <a:pt x="2040657" y="2601038"/>
                  <a:pt x="2029686" y="2601038"/>
                </a:cubicBezTo>
                <a:lnTo>
                  <a:pt x="2028608" y="2599959"/>
                </a:lnTo>
                <a:lnTo>
                  <a:pt x="2028608" y="2597801"/>
                </a:lnTo>
                <a:lnTo>
                  <a:pt x="2050189" y="2575142"/>
                </a:lnTo>
                <a:cubicBezTo>
                  <a:pt x="2050548" y="2570466"/>
                  <a:pt x="2053426" y="2564352"/>
                  <a:pt x="2058821" y="2556799"/>
                </a:cubicBezTo>
                <a:cubicBezTo>
                  <a:pt x="2061427" y="2546548"/>
                  <a:pt x="2065069" y="2538591"/>
                  <a:pt x="2069746" y="2532926"/>
                </a:cubicBezTo>
                <a:lnTo>
                  <a:pt x="2069746" y="2529689"/>
                </a:lnTo>
                <a:lnTo>
                  <a:pt x="2068665" y="2525373"/>
                </a:lnTo>
                <a:lnTo>
                  <a:pt x="2076219" y="2511346"/>
                </a:lnTo>
                <a:lnTo>
                  <a:pt x="2076219" y="2507030"/>
                </a:lnTo>
                <a:lnTo>
                  <a:pt x="2072982" y="2503793"/>
                </a:lnTo>
                <a:lnTo>
                  <a:pt x="2057742" y="2510267"/>
                </a:lnTo>
                <a:lnTo>
                  <a:pt x="2056661" y="2507030"/>
                </a:lnTo>
                <a:lnTo>
                  <a:pt x="2055584" y="2507030"/>
                </a:lnTo>
                <a:cubicBezTo>
                  <a:pt x="2055584" y="2514223"/>
                  <a:pt x="2050548" y="2518899"/>
                  <a:pt x="2040478" y="2521057"/>
                </a:cubicBezTo>
                <a:cubicBezTo>
                  <a:pt x="2035442" y="2519978"/>
                  <a:pt x="2032925" y="2518539"/>
                  <a:pt x="2032925" y="2516741"/>
                </a:cubicBezTo>
                <a:lnTo>
                  <a:pt x="2032925" y="2511346"/>
                </a:lnTo>
                <a:cubicBezTo>
                  <a:pt x="2032925" y="2504692"/>
                  <a:pt x="2037959" y="2499297"/>
                  <a:pt x="2048031" y="2495161"/>
                </a:cubicBezTo>
                <a:lnTo>
                  <a:pt x="2049109" y="2495161"/>
                </a:lnTo>
                <a:lnTo>
                  <a:pt x="2056661" y="2496240"/>
                </a:lnTo>
                <a:lnTo>
                  <a:pt x="2056661" y="2494082"/>
                </a:lnTo>
                <a:lnTo>
                  <a:pt x="2054505" y="2494082"/>
                </a:lnTo>
                <a:lnTo>
                  <a:pt x="2054505" y="2493003"/>
                </a:lnTo>
                <a:lnTo>
                  <a:pt x="2051268" y="2494082"/>
                </a:lnTo>
                <a:lnTo>
                  <a:pt x="2048031" y="2493003"/>
                </a:lnTo>
                <a:lnTo>
                  <a:pt x="2048031" y="2491924"/>
                </a:lnTo>
                <a:cubicBezTo>
                  <a:pt x="2058191" y="2480235"/>
                  <a:pt x="2064710" y="2467961"/>
                  <a:pt x="2067586" y="2455103"/>
                </a:cubicBezTo>
                <a:cubicBezTo>
                  <a:pt x="2071184" y="2450247"/>
                  <a:pt x="2072982" y="2444133"/>
                  <a:pt x="2072982" y="2436760"/>
                </a:cubicBezTo>
                <a:close/>
                <a:moveTo>
                  <a:pt x="1619679" y="2436490"/>
                </a:moveTo>
                <a:lnTo>
                  <a:pt x="1624265" y="2436490"/>
                </a:lnTo>
                <a:cubicBezTo>
                  <a:pt x="1625704" y="2436490"/>
                  <a:pt x="1626424" y="2437929"/>
                  <a:pt x="1626424" y="2440806"/>
                </a:cubicBezTo>
                <a:lnTo>
                  <a:pt x="1629931" y="2441885"/>
                </a:lnTo>
                <a:lnTo>
                  <a:pt x="1639506" y="2439727"/>
                </a:lnTo>
                <a:lnTo>
                  <a:pt x="1641664" y="2439727"/>
                </a:lnTo>
                <a:lnTo>
                  <a:pt x="1643013" y="2440806"/>
                </a:lnTo>
                <a:lnTo>
                  <a:pt x="1653264" y="2437569"/>
                </a:lnTo>
                <a:lnTo>
                  <a:pt x="1657849" y="2437569"/>
                </a:lnTo>
                <a:cubicBezTo>
                  <a:pt x="1661536" y="2437569"/>
                  <a:pt x="1664548" y="2439367"/>
                  <a:pt x="1666886" y="2442964"/>
                </a:cubicBezTo>
                <a:lnTo>
                  <a:pt x="1677136" y="2439727"/>
                </a:lnTo>
                <a:lnTo>
                  <a:pt x="1680779" y="2444043"/>
                </a:lnTo>
                <a:lnTo>
                  <a:pt x="1680779" y="2446066"/>
                </a:lnTo>
                <a:cubicBezTo>
                  <a:pt x="1680779" y="2450023"/>
                  <a:pt x="1677676" y="2453260"/>
                  <a:pt x="1671471" y="2455777"/>
                </a:cubicBezTo>
                <a:lnTo>
                  <a:pt x="1670393" y="2456856"/>
                </a:lnTo>
                <a:lnTo>
                  <a:pt x="1670393" y="2457935"/>
                </a:lnTo>
                <a:lnTo>
                  <a:pt x="1671471" y="2461172"/>
                </a:lnTo>
                <a:lnTo>
                  <a:pt x="1670393" y="2467511"/>
                </a:lnTo>
                <a:lnTo>
                  <a:pt x="1672551" y="2473985"/>
                </a:lnTo>
                <a:lnTo>
                  <a:pt x="1670393" y="2477222"/>
                </a:lnTo>
                <a:cubicBezTo>
                  <a:pt x="1676597" y="2479740"/>
                  <a:pt x="1679699" y="2481538"/>
                  <a:pt x="1679699" y="2482617"/>
                </a:cubicBezTo>
                <a:lnTo>
                  <a:pt x="1671471" y="2485720"/>
                </a:lnTo>
                <a:lnTo>
                  <a:pt x="1662300" y="2480459"/>
                </a:lnTo>
                <a:cubicBezTo>
                  <a:pt x="1662300" y="2483427"/>
                  <a:pt x="1656951" y="2485180"/>
                  <a:pt x="1646250" y="2485720"/>
                </a:cubicBezTo>
                <a:lnTo>
                  <a:pt x="1644092" y="2485720"/>
                </a:lnTo>
                <a:lnTo>
                  <a:pt x="1628582" y="2483696"/>
                </a:lnTo>
                <a:lnTo>
                  <a:pt x="1620759" y="2485720"/>
                </a:lnTo>
                <a:lnTo>
                  <a:pt x="1575441" y="2484641"/>
                </a:lnTo>
                <a:lnTo>
                  <a:pt x="1570720" y="2483696"/>
                </a:lnTo>
                <a:lnTo>
                  <a:pt x="1563706" y="2485720"/>
                </a:lnTo>
                <a:lnTo>
                  <a:pt x="1562627" y="2485720"/>
                </a:lnTo>
                <a:cubicBezTo>
                  <a:pt x="1551927" y="2482752"/>
                  <a:pt x="1546576" y="2480639"/>
                  <a:pt x="1546576" y="2479380"/>
                </a:cubicBezTo>
                <a:cubicBezTo>
                  <a:pt x="1551163" y="2476503"/>
                  <a:pt x="1555793" y="2475064"/>
                  <a:pt x="1560469" y="2475064"/>
                </a:cubicBezTo>
                <a:lnTo>
                  <a:pt x="1567213" y="2475064"/>
                </a:lnTo>
                <a:lnTo>
                  <a:pt x="1578678" y="2478301"/>
                </a:lnTo>
                <a:lnTo>
                  <a:pt x="1593244" y="2478301"/>
                </a:lnTo>
                <a:cubicBezTo>
                  <a:pt x="1596031" y="2476143"/>
                  <a:pt x="1598684" y="2475064"/>
                  <a:pt x="1601202" y="2475064"/>
                </a:cubicBezTo>
                <a:lnTo>
                  <a:pt x="1609295" y="2475064"/>
                </a:lnTo>
                <a:lnTo>
                  <a:pt x="1613880" y="2478301"/>
                </a:lnTo>
                <a:lnTo>
                  <a:pt x="1620759" y="2478301"/>
                </a:lnTo>
                <a:cubicBezTo>
                  <a:pt x="1621298" y="2473266"/>
                  <a:pt x="1620489" y="2466837"/>
                  <a:pt x="1618331" y="2459014"/>
                </a:cubicBezTo>
                <a:lnTo>
                  <a:pt x="1618331" y="2453619"/>
                </a:lnTo>
                <a:lnTo>
                  <a:pt x="1620759" y="2450382"/>
                </a:lnTo>
                <a:cubicBezTo>
                  <a:pt x="1616892" y="2446696"/>
                  <a:pt x="1614959" y="2443504"/>
                  <a:pt x="1614959" y="2440806"/>
                </a:cubicBezTo>
                <a:close/>
                <a:moveTo>
                  <a:pt x="5257003" y="2435411"/>
                </a:moveTo>
                <a:lnTo>
                  <a:pt x="5258082" y="2435411"/>
                </a:lnTo>
                <a:lnTo>
                  <a:pt x="5274133" y="2447145"/>
                </a:lnTo>
                <a:cubicBezTo>
                  <a:pt x="5274313" y="2449124"/>
                  <a:pt x="5277909" y="2452720"/>
                  <a:pt x="5284923" y="2457935"/>
                </a:cubicBezTo>
                <a:lnTo>
                  <a:pt x="5286002" y="2463330"/>
                </a:lnTo>
                <a:lnTo>
                  <a:pt x="5286002" y="2464409"/>
                </a:lnTo>
                <a:cubicBezTo>
                  <a:pt x="5282765" y="2475469"/>
                  <a:pt x="5279528" y="2482617"/>
                  <a:pt x="5276291" y="2485854"/>
                </a:cubicBezTo>
                <a:lnTo>
                  <a:pt x="5276291" y="2488012"/>
                </a:lnTo>
                <a:lnTo>
                  <a:pt x="5278449" y="2491249"/>
                </a:lnTo>
                <a:lnTo>
                  <a:pt x="5277370" y="2494486"/>
                </a:lnTo>
                <a:lnTo>
                  <a:pt x="5278449" y="2499747"/>
                </a:lnTo>
                <a:lnTo>
                  <a:pt x="5277370" y="2511616"/>
                </a:lnTo>
                <a:lnTo>
                  <a:pt x="5281686" y="2521327"/>
                </a:lnTo>
                <a:lnTo>
                  <a:pt x="5278449" y="2528745"/>
                </a:lnTo>
                <a:lnTo>
                  <a:pt x="5282765" y="2544930"/>
                </a:lnTo>
                <a:lnTo>
                  <a:pt x="5282765" y="2554506"/>
                </a:lnTo>
                <a:cubicBezTo>
                  <a:pt x="5282765" y="2556664"/>
                  <a:pt x="5279528" y="2557743"/>
                  <a:pt x="5273054" y="2557743"/>
                </a:cubicBezTo>
                <a:lnTo>
                  <a:pt x="5273054" y="2564217"/>
                </a:lnTo>
                <a:lnTo>
                  <a:pt x="5279528" y="2572849"/>
                </a:lnTo>
                <a:lnTo>
                  <a:pt x="5279528" y="2575007"/>
                </a:lnTo>
                <a:cubicBezTo>
                  <a:pt x="5279528" y="2576446"/>
                  <a:pt x="5278449" y="2577165"/>
                  <a:pt x="5276291" y="2577165"/>
                </a:cubicBezTo>
                <a:lnTo>
                  <a:pt x="5275212" y="2578244"/>
                </a:lnTo>
                <a:lnTo>
                  <a:pt x="5275212" y="2579323"/>
                </a:lnTo>
                <a:cubicBezTo>
                  <a:pt x="5275212" y="2580672"/>
                  <a:pt x="5276291" y="2581346"/>
                  <a:pt x="5278449" y="2581346"/>
                </a:cubicBezTo>
                <a:lnTo>
                  <a:pt x="5279528" y="2582425"/>
                </a:lnTo>
                <a:lnTo>
                  <a:pt x="5279528" y="2586741"/>
                </a:lnTo>
                <a:cubicBezTo>
                  <a:pt x="5279528" y="2596093"/>
                  <a:pt x="5272739" y="2600768"/>
                  <a:pt x="5259161" y="2600768"/>
                </a:cubicBezTo>
                <a:lnTo>
                  <a:pt x="5257003" y="2600768"/>
                </a:lnTo>
                <a:lnTo>
                  <a:pt x="5253766" y="2607108"/>
                </a:lnTo>
                <a:lnTo>
                  <a:pt x="5258082" y="2614661"/>
                </a:lnTo>
                <a:lnTo>
                  <a:pt x="5258082" y="2616819"/>
                </a:lnTo>
                <a:lnTo>
                  <a:pt x="5253766" y="2622214"/>
                </a:lnTo>
                <a:lnTo>
                  <a:pt x="5253766" y="2626530"/>
                </a:lnTo>
                <a:lnTo>
                  <a:pt x="5255924" y="2629767"/>
                </a:lnTo>
                <a:lnTo>
                  <a:pt x="5255924" y="2641501"/>
                </a:lnTo>
                <a:cubicBezTo>
                  <a:pt x="5255924" y="2649414"/>
                  <a:pt x="5258397" y="2653370"/>
                  <a:pt x="5263343" y="2653370"/>
                </a:cubicBezTo>
                <a:cubicBezTo>
                  <a:pt x="5265501" y="2653370"/>
                  <a:pt x="5268738" y="2650493"/>
                  <a:pt x="5273054" y="2644738"/>
                </a:cubicBezTo>
                <a:cubicBezTo>
                  <a:pt x="5276471" y="2644738"/>
                  <a:pt x="5281146" y="2637589"/>
                  <a:pt x="5287081" y="2623293"/>
                </a:cubicBezTo>
                <a:lnTo>
                  <a:pt x="5289104" y="2621135"/>
                </a:lnTo>
                <a:lnTo>
                  <a:pt x="5288160" y="2617898"/>
                </a:lnTo>
                <a:cubicBezTo>
                  <a:pt x="5289868" y="2612862"/>
                  <a:pt x="5291262" y="2610345"/>
                  <a:pt x="5292341" y="2610345"/>
                </a:cubicBezTo>
                <a:lnTo>
                  <a:pt x="5294499" y="2610345"/>
                </a:lnTo>
                <a:lnTo>
                  <a:pt x="5297736" y="2613582"/>
                </a:lnTo>
                <a:lnTo>
                  <a:pt x="5297736" y="2618977"/>
                </a:lnTo>
                <a:cubicBezTo>
                  <a:pt x="5295578" y="2627249"/>
                  <a:pt x="5294499" y="2635836"/>
                  <a:pt x="5294499" y="2644738"/>
                </a:cubicBezTo>
                <a:cubicBezTo>
                  <a:pt x="5298455" y="2652471"/>
                  <a:pt x="5300973" y="2659619"/>
                  <a:pt x="5302052" y="2666183"/>
                </a:cubicBezTo>
                <a:cubicBezTo>
                  <a:pt x="5301512" y="2670499"/>
                  <a:pt x="5300793" y="2672657"/>
                  <a:pt x="5299894" y="2672657"/>
                </a:cubicBezTo>
                <a:lnTo>
                  <a:pt x="5300973" y="2673736"/>
                </a:lnTo>
                <a:lnTo>
                  <a:pt x="5300973" y="2681289"/>
                </a:lnTo>
                <a:cubicBezTo>
                  <a:pt x="5300973" y="2686954"/>
                  <a:pt x="5289508" y="2691585"/>
                  <a:pt x="5266580" y="2695181"/>
                </a:cubicBezTo>
                <a:lnTo>
                  <a:pt x="5262264" y="2693023"/>
                </a:lnTo>
                <a:lnTo>
                  <a:pt x="5235423" y="2694102"/>
                </a:lnTo>
                <a:lnTo>
                  <a:pt x="5234479" y="2693023"/>
                </a:lnTo>
                <a:lnTo>
                  <a:pt x="5232321" y="2695181"/>
                </a:lnTo>
                <a:lnTo>
                  <a:pt x="5229084" y="2695181"/>
                </a:lnTo>
                <a:cubicBezTo>
                  <a:pt x="5224768" y="2695181"/>
                  <a:pt x="5220812" y="2692664"/>
                  <a:pt x="5217215" y="2687628"/>
                </a:cubicBezTo>
                <a:lnTo>
                  <a:pt x="5217215" y="2669420"/>
                </a:lnTo>
                <a:cubicBezTo>
                  <a:pt x="5214518" y="2666183"/>
                  <a:pt x="5213079" y="2662991"/>
                  <a:pt x="5212899" y="2659844"/>
                </a:cubicBezTo>
                <a:lnTo>
                  <a:pt x="5216136" y="2638264"/>
                </a:lnTo>
                <a:lnTo>
                  <a:pt x="5216136" y="2633948"/>
                </a:lnTo>
                <a:lnTo>
                  <a:pt x="5213978" y="2626530"/>
                </a:lnTo>
                <a:lnTo>
                  <a:pt x="5216136" y="2612503"/>
                </a:lnTo>
                <a:lnTo>
                  <a:pt x="5216136" y="2611424"/>
                </a:lnTo>
                <a:lnTo>
                  <a:pt x="5213978" y="2609266"/>
                </a:lnTo>
                <a:lnTo>
                  <a:pt x="5203323" y="2624372"/>
                </a:lnTo>
                <a:cubicBezTo>
                  <a:pt x="5203323" y="2632194"/>
                  <a:pt x="5197568" y="2641501"/>
                  <a:pt x="5186059" y="2652291"/>
                </a:cubicBezTo>
                <a:lnTo>
                  <a:pt x="5187138" y="2653370"/>
                </a:lnTo>
                <a:lnTo>
                  <a:pt x="5187138" y="2658765"/>
                </a:lnTo>
                <a:lnTo>
                  <a:pt x="5184980" y="2660788"/>
                </a:lnTo>
                <a:lnTo>
                  <a:pt x="5179720" y="2659844"/>
                </a:lnTo>
                <a:lnTo>
                  <a:pt x="5173246" y="2674815"/>
                </a:lnTo>
                <a:lnTo>
                  <a:pt x="5159219" y="2679131"/>
                </a:lnTo>
                <a:lnTo>
                  <a:pt x="5154903" y="2678052"/>
                </a:lnTo>
                <a:cubicBezTo>
                  <a:pt x="5154903" y="2684077"/>
                  <a:pt x="5149912" y="2690146"/>
                  <a:pt x="5139932" y="2696260"/>
                </a:cubicBezTo>
                <a:lnTo>
                  <a:pt x="5124960" y="2694102"/>
                </a:lnTo>
                <a:lnTo>
                  <a:pt x="5110933" y="2699497"/>
                </a:lnTo>
                <a:lnTo>
                  <a:pt x="5106617" y="2698418"/>
                </a:lnTo>
                <a:lnTo>
                  <a:pt x="5100278" y="2700576"/>
                </a:lnTo>
                <a:lnTo>
                  <a:pt x="5097041" y="2700576"/>
                </a:lnTo>
                <a:lnTo>
                  <a:pt x="5094883" y="2698418"/>
                </a:lnTo>
                <a:lnTo>
                  <a:pt x="5094883" y="2697339"/>
                </a:lnTo>
                <a:cubicBezTo>
                  <a:pt x="5094883" y="2695181"/>
                  <a:pt x="5099514" y="2692664"/>
                  <a:pt x="5108775" y="2689786"/>
                </a:cubicBezTo>
                <a:cubicBezTo>
                  <a:pt x="5108775" y="2688348"/>
                  <a:pt x="5112732" y="2687314"/>
                  <a:pt x="5120644" y="2686684"/>
                </a:cubicBezTo>
                <a:lnTo>
                  <a:pt x="5128062" y="2674815"/>
                </a:lnTo>
                <a:cubicBezTo>
                  <a:pt x="5128062" y="2672118"/>
                  <a:pt x="5131659" y="2669240"/>
                  <a:pt x="5138853" y="2666183"/>
                </a:cubicBezTo>
                <a:cubicBezTo>
                  <a:pt x="5138853" y="2664564"/>
                  <a:pt x="5140291" y="2662766"/>
                  <a:pt x="5143169" y="2660788"/>
                </a:cubicBezTo>
                <a:cubicBezTo>
                  <a:pt x="5146046" y="2658001"/>
                  <a:pt x="5148564" y="2654089"/>
                  <a:pt x="5150722" y="2649054"/>
                </a:cubicBezTo>
                <a:cubicBezTo>
                  <a:pt x="5155128" y="2644558"/>
                  <a:pt x="5159039" y="2642040"/>
                  <a:pt x="5162456" y="2641501"/>
                </a:cubicBezTo>
                <a:lnTo>
                  <a:pt x="5161377" y="2636106"/>
                </a:lnTo>
                <a:cubicBezTo>
                  <a:pt x="5166412" y="2620370"/>
                  <a:pt x="5171807" y="2612503"/>
                  <a:pt x="5177562" y="2612503"/>
                </a:cubicBezTo>
                <a:lnTo>
                  <a:pt x="5173246" y="2602926"/>
                </a:lnTo>
                <a:lnTo>
                  <a:pt x="5157061" y="2607108"/>
                </a:lnTo>
                <a:cubicBezTo>
                  <a:pt x="5149957" y="2600364"/>
                  <a:pt x="5146406" y="2594294"/>
                  <a:pt x="5146406" y="2588899"/>
                </a:cubicBezTo>
                <a:lnTo>
                  <a:pt x="5146406" y="2579323"/>
                </a:lnTo>
                <a:lnTo>
                  <a:pt x="5147485" y="2578244"/>
                </a:lnTo>
                <a:lnTo>
                  <a:pt x="5146406" y="2577165"/>
                </a:lnTo>
                <a:lnTo>
                  <a:pt x="5146406" y="2576086"/>
                </a:lnTo>
                <a:lnTo>
                  <a:pt x="5149643" y="2554506"/>
                </a:lnTo>
                <a:lnTo>
                  <a:pt x="5146406" y="2542772"/>
                </a:lnTo>
                <a:lnTo>
                  <a:pt x="5147485" y="2536298"/>
                </a:lnTo>
                <a:lnTo>
                  <a:pt x="5145327" y="2526587"/>
                </a:lnTo>
                <a:lnTo>
                  <a:pt x="5146406" y="2482617"/>
                </a:lnTo>
                <a:lnTo>
                  <a:pt x="5144248" y="2482617"/>
                </a:lnTo>
                <a:cubicBezTo>
                  <a:pt x="5137774" y="2502669"/>
                  <a:pt x="5134537" y="2516651"/>
                  <a:pt x="5134537" y="2524564"/>
                </a:cubicBezTo>
                <a:cubicBezTo>
                  <a:pt x="5130580" y="2531128"/>
                  <a:pt x="5127748" y="2539715"/>
                  <a:pt x="5126039" y="2550325"/>
                </a:cubicBezTo>
                <a:lnTo>
                  <a:pt x="5121723" y="2554506"/>
                </a:lnTo>
                <a:lnTo>
                  <a:pt x="5122802" y="2560980"/>
                </a:lnTo>
                <a:cubicBezTo>
                  <a:pt x="5120465" y="2567634"/>
                  <a:pt x="5117947" y="2572310"/>
                  <a:pt x="5115249" y="2575007"/>
                </a:cubicBezTo>
                <a:lnTo>
                  <a:pt x="5115249" y="2578244"/>
                </a:lnTo>
                <a:cubicBezTo>
                  <a:pt x="5127388" y="2587146"/>
                  <a:pt x="5135616" y="2596093"/>
                  <a:pt x="5139932" y="2605084"/>
                </a:cubicBezTo>
                <a:lnTo>
                  <a:pt x="5137774" y="2608187"/>
                </a:lnTo>
                <a:cubicBezTo>
                  <a:pt x="5139212" y="2612323"/>
                  <a:pt x="5141730" y="2616279"/>
                  <a:pt x="5145327" y="2620056"/>
                </a:cubicBezTo>
                <a:lnTo>
                  <a:pt x="5145327" y="2621135"/>
                </a:lnTo>
                <a:lnTo>
                  <a:pt x="5144248" y="2625451"/>
                </a:lnTo>
                <a:lnTo>
                  <a:pt x="5148564" y="2631925"/>
                </a:lnTo>
                <a:lnTo>
                  <a:pt x="5148564" y="2638264"/>
                </a:lnTo>
                <a:cubicBezTo>
                  <a:pt x="5146406" y="2639882"/>
                  <a:pt x="5144967" y="2646356"/>
                  <a:pt x="5144248" y="2657686"/>
                </a:cubicBezTo>
                <a:lnTo>
                  <a:pt x="5132378" y="2661867"/>
                </a:lnTo>
                <a:lnTo>
                  <a:pt x="5124960" y="2659844"/>
                </a:lnTo>
                <a:lnTo>
                  <a:pt x="5118486" y="2661867"/>
                </a:lnTo>
                <a:cubicBezTo>
                  <a:pt x="5110394" y="2661867"/>
                  <a:pt x="5103965" y="2650088"/>
                  <a:pt x="5099199" y="2626530"/>
                </a:cubicBezTo>
                <a:lnTo>
                  <a:pt x="5097041" y="2626530"/>
                </a:lnTo>
                <a:cubicBezTo>
                  <a:pt x="5095962" y="2635791"/>
                  <a:pt x="5082700" y="2654044"/>
                  <a:pt x="5057253" y="2681289"/>
                </a:cubicBezTo>
                <a:cubicBezTo>
                  <a:pt x="5056174" y="2684886"/>
                  <a:pt x="5053656" y="2686684"/>
                  <a:pt x="5049700" y="2686684"/>
                </a:cubicBezTo>
                <a:lnTo>
                  <a:pt x="5048621" y="2685605"/>
                </a:lnTo>
                <a:lnTo>
                  <a:pt x="5047542" y="2685605"/>
                </a:lnTo>
                <a:lnTo>
                  <a:pt x="5042282" y="2688707"/>
                </a:lnTo>
                <a:lnTo>
                  <a:pt x="5039045" y="2688707"/>
                </a:lnTo>
                <a:lnTo>
                  <a:pt x="5033650" y="2683447"/>
                </a:lnTo>
                <a:lnTo>
                  <a:pt x="5033650" y="2682368"/>
                </a:lnTo>
                <a:cubicBezTo>
                  <a:pt x="5033830" y="2680929"/>
                  <a:pt x="5037426" y="2678771"/>
                  <a:pt x="5044440" y="2675894"/>
                </a:cubicBezTo>
                <a:lnTo>
                  <a:pt x="5060490" y="2640422"/>
                </a:lnTo>
                <a:cubicBezTo>
                  <a:pt x="5060490" y="2635656"/>
                  <a:pt x="5061929" y="2632105"/>
                  <a:pt x="5064806" y="2629767"/>
                </a:cubicBezTo>
                <a:cubicBezTo>
                  <a:pt x="5064806" y="2625990"/>
                  <a:pt x="5066964" y="2622034"/>
                  <a:pt x="5071280" y="2617898"/>
                </a:cubicBezTo>
                <a:cubicBezTo>
                  <a:pt x="5067683" y="2617358"/>
                  <a:pt x="5065885" y="2616279"/>
                  <a:pt x="5065885" y="2614661"/>
                </a:cubicBezTo>
                <a:lnTo>
                  <a:pt x="5065885" y="2610345"/>
                </a:lnTo>
                <a:cubicBezTo>
                  <a:pt x="5065885" y="2608726"/>
                  <a:pt x="5068403" y="2607333"/>
                  <a:pt x="5073438" y="2606163"/>
                </a:cubicBezTo>
                <a:cubicBezTo>
                  <a:pt x="5073438" y="2597891"/>
                  <a:pt x="5076990" y="2587146"/>
                  <a:pt x="5084093" y="2573928"/>
                </a:cubicBezTo>
                <a:lnTo>
                  <a:pt x="5084093" y="2572849"/>
                </a:lnTo>
                <a:cubicBezTo>
                  <a:pt x="5077619" y="2565656"/>
                  <a:pt x="5072989" y="2555630"/>
                  <a:pt x="5070201" y="2542772"/>
                </a:cubicBezTo>
                <a:cubicBezTo>
                  <a:pt x="5054645" y="2523260"/>
                  <a:pt x="5045699" y="2512875"/>
                  <a:pt x="5043361" y="2511616"/>
                </a:cubicBezTo>
                <a:lnTo>
                  <a:pt x="5043361" y="2509458"/>
                </a:lnTo>
                <a:lnTo>
                  <a:pt x="5046598" y="2506221"/>
                </a:lnTo>
                <a:lnTo>
                  <a:pt x="5050779" y="2506221"/>
                </a:lnTo>
                <a:lnTo>
                  <a:pt x="5061569" y="2519169"/>
                </a:lnTo>
                <a:cubicBezTo>
                  <a:pt x="5067683" y="2519169"/>
                  <a:pt x="5073033" y="2524519"/>
                  <a:pt x="5077619" y="2535219"/>
                </a:cubicBezTo>
                <a:lnTo>
                  <a:pt x="5085172" y="2542772"/>
                </a:lnTo>
                <a:lnTo>
                  <a:pt x="5087330" y="2542772"/>
                </a:lnTo>
                <a:lnTo>
                  <a:pt x="5087330" y="2539535"/>
                </a:lnTo>
                <a:lnTo>
                  <a:pt x="5091646" y="2521327"/>
                </a:lnTo>
                <a:cubicBezTo>
                  <a:pt x="5097401" y="2514134"/>
                  <a:pt x="5100278" y="2506940"/>
                  <a:pt x="5100278" y="2499747"/>
                </a:cubicBezTo>
                <a:lnTo>
                  <a:pt x="5099199" y="2495565"/>
                </a:lnTo>
                <a:lnTo>
                  <a:pt x="5101222" y="2490170"/>
                </a:lnTo>
                <a:lnTo>
                  <a:pt x="5099199" y="2483696"/>
                </a:lnTo>
                <a:lnTo>
                  <a:pt x="5099199" y="2481538"/>
                </a:lnTo>
                <a:lnTo>
                  <a:pt x="5101222" y="2478301"/>
                </a:lnTo>
                <a:lnTo>
                  <a:pt x="5101222" y="2470883"/>
                </a:lnTo>
                <a:lnTo>
                  <a:pt x="5093804" y="2468725"/>
                </a:lnTo>
                <a:lnTo>
                  <a:pt x="5087330" y="2470883"/>
                </a:lnTo>
                <a:lnTo>
                  <a:pt x="5084093" y="2470883"/>
                </a:lnTo>
                <a:lnTo>
                  <a:pt x="5075461" y="2469804"/>
                </a:lnTo>
                <a:lnTo>
                  <a:pt x="5060490" y="2472906"/>
                </a:lnTo>
                <a:lnTo>
                  <a:pt x="5056174" y="2472906"/>
                </a:lnTo>
                <a:cubicBezTo>
                  <a:pt x="5045474" y="2470659"/>
                  <a:pt x="5040124" y="2468186"/>
                  <a:pt x="5040124" y="2465488"/>
                </a:cubicBezTo>
                <a:lnTo>
                  <a:pt x="5040124" y="2463330"/>
                </a:lnTo>
                <a:lnTo>
                  <a:pt x="5043361" y="2460093"/>
                </a:lnTo>
                <a:lnTo>
                  <a:pt x="5070201" y="2460093"/>
                </a:lnTo>
                <a:cubicBezTo>
                  <a:pt x="5072359" y="2462251"/>
                  <a:pt x="5075911" y="2463330"/>
                  <a:pt x="5080856" y="2463330"/>
                </a:cubicBezTo>
                <a:lnTo>
                  <a:pt x="5080856" y="2464409"/>
                </a:lnTo>
                <a:lnTo>
                  <a:pt x="5086251" y="2463330"/>
                </a:lnTo>
                <a:lnTo>
                  <a:pt x="5099199" y="2463330"/>
                </a:lnTo>
                <a:cubicBezTo>
                  <a:pt x="5104504" y="2459914"/>
                  <a:pt x="5108416" y="2454519"/>
                  <a:pt x="5110933" y="2447145"/>
                </a:cubicBezTo>
                <a:lnTo>
                  <a:pt x="5113091" y="2445122"/>
                </a:lnTo>
                <a:lnTo>
                  <a:pt x="5114170" y="2445122"/>
                </a:lnTo>
                <a:cubicBezTo>
                  <a:pt x="5120644" y="2447370"/>
                  <a:pt x="5123881" y="2450562"/>
                  <a:pt x="5123881" y="2454698"/>
                </a:cubicBezTo>
                <a:lnTo>
                  <a:pt x="5124960" y="2455777"/>
                </a:lnTo>
                <a:cubicBezTo>
                  <a:pt x="5124960" y="2457216"/>
                  <a:pt x="5125995" y="2457935"/>
                  <a:pt x="5128062" y="2457935"/>
                </a:cubicBezTo>
                <a:lnTo>
                  <a:pt x="5133457" y="2456856"/>
                </a:lnTo>
                <a:lnTo>
                  <a:pt x="5135616" y="2460093"/>
                </a:lnTo>
                <a:lnTo>
                  <a:pt x="5134537" y="2465488"/>
                </a:lnTo>
                <a:lnTo>
                  <a:pt x="5141011" y="2463330"/>
                </a:lnTo>
                <a:lnTo>
                  <a:pt x="5145327" y="2465488"/>
                </a:lnTo>
                <a:lnTo>
                  <a:pt x="5146406" y="2464409"/>
                </a:lnTo>
                <a:lnTo>
                  <a:pt x="5145327" y="2451461"/>
                </a:lnTo>
                <a:lnTo>
                  <a:pt x="5145327" y="2449303"/>
                </a:lnTo>
                <a:cubicBezTo>
                  <a:pt x="5147125" y="2440761"/>
                  <a:pt x="5149283" y="2436490"/>
                  <a:pt x="5151801" y="2436490"/>
                </a:cubicBezTo>
                <a:cubicBezTo>
                  <a:pt x="5158365" y="2443234"/>
                  <a:pt x="5165513" y="2447145"/>
                  <a:pt x="5173246" y="2448224"/>
                </a:cubicBezTo>
                <a:cubicBezTo>
                  <a:pt x="5173246" y="2450023"/>
                  <a:pt x="5175764" y="2451461"/>
                  <a:pt x="5180799" y="2452540"/>
                </a:cubicBezTo>
                <a:lnTo>
                  <a:pt x="5187138" y="2451461"/>
                </a:lnTo>
                <a:lnTo>
                  <a:pt x="5191454" y="2455777"/>
                </a:lnTo>
                <a:lnTo>
                  <a:pt x="5195770" y="2455777"/>
                </a:lnTo>
                <a:lnTo>
                  <a:pt x="5207639" y="2451461"/>
                </a:lnTo>
                <a:lnTo>
                  <a:pt x="5209662" y="2451461"/>
                </a:lnTo>
                <a:lnTo>
                  <a:pt x="5224768" y="2455777"/>
                </a:lnTo>
                <a:cubicBezTo>
                  <a:pt x="5227825" y="2455777"/>
                  <a:pt x="5233895" y="2453619"/>
                  <a:pt x="5242976" y="2449303"/>
                </a:cubicBezTo>
                <a:cubicBezTo>
                  <a:pt x="5248731" y="2446696"/>
                  <a:pt x="5251608" y="2442425"/>
                  <a:pt x="5251608" y="2436490"/>
                </a:cubicBezTo>
                <a:close/>
                <a:moveTo>
                  <a:pt x="7132391" y="2435137"/>
                </a:moveTo>
                <a:lnTo>
                  <a:pt x="7134549" y="2437295"/>
                </a:lnTo>
                <a:lnTo>
                  <a:pt x="7138865" y="2437295"/>
                </a:lnTo>
                <a:lnTo>
                  <a:pt x="7138865" y="2436216"/>
                </a:lnTo>
                <a:lnTo>
                  <a:pt x="7133470" y="2435137"/>
                </a:lnTo>
                <a:close/>
                <a:moveTo>
                  <a:pt x="8700058" y="2435007"/>
                </a:moveTo>
                <a:lnTo>
                  <a:pt x="8705453" y="2435007"/>
                </a:lnTo>
                <a:cubicBezTo>
                  <a:pt x="8721189" y="2437704"/>
                  <a:pt x="8729056" y="2441301"/>
                  <a:pt x="8729056" y="2445796"/>
                </a:cubicBezTo>
                <a:lnTo>
                  <a:pt x="8730135" y="2446876"/>
                </a:lnTo>
                <a:lnTo>
                  <a:pt x="8733372" y="2446876"/>
                </a:lnTo>
                <a:lnTo>
                  <a:pt x="8738768" y="2442559"/>
                </a:lnTo>
                <a:lnTo>
                  <a:pt x="8742004" y="2442559"/>
                </a:lnTo>
                <a:cubicBezTo>
                  <a:pt x="8757740" y="2443639"/>
                  <a:pt x="8765608" y="2445796"/>
                  <a:pt x="8765608" y="2449033"/>
                </a:cubicBezTo>
                <a:lnTo>
                  <a:pt x="8765608" y="2455373"/>
                </a:lnTo>
                <a:cubicBezTo>
                  <a:pt x="8765608" y="2457531"/>
                  <a:pt x="8760617" y="2459689"/>
                  <a:pt x="8750637" y="2461847"/>
                </a:cubicBezTo>
                <a:lnTo>
                  <a:pt x="8740926" y="2474795"/>
                </a:lnTo>
                <a:lnTo>
                  <a:pt x="8740926" y="2475874"/>
                </a:lnTo>
                <a:lnTo>
                  <a:pt x="8742004" y="2482348"/>
                </a:lnTo>
                <a:lnTo>
                  <a:pt x="8740926" y="2486664"/>
                </a:lnTo>
                <a:lnTo>
                  <a:pt x="8742004" y="2487743"/>
                </a:lnTo>
                <a:lnTo>
                  <a:pt x="8749558" y="2487743"/>
                </a:lnTo>
                <a:cubicBezTo>
                  <a:pt x="8758010" y="2487743"/>
                  <a:pt x="8763719" y="2484506"/>
                  <a:pt x="8766687" y="2478032"/>
                </a:cubicBezTo>
                <a:cubicBezTo>
                  <a:pt x="8766687" y="2470119"/>
                  <a:pt x="8773161" y="2466163"/>
                  <a:pt x="8786109" y="2466163"/>
                </a:cubicBezTo>
                <a:cubicBezTo>
                  <a:pt x="8787188" y="2472637"/>
                  <a:pt x="8792223" y="2475874"/>
                  <a:pt x="8801215" y="2475874"/>
                </a:cubicBezTo>
                <a:cubicBezTo>
                  <a:pt x="8806880" y="2482528"/>
                  <a:pt x="8809712" y="2487563"/>
                  <a:pt x="8809712" y="2490980"/>
                </a:cubicBezTo>
                <a:lnTo>
                  <a:pt x="8809712" y="2493003"/>
                </a:lnTo>
                <a:lnTo>
                  <a:pt x="8806475" y="2496240"/>
                </a:lnTo>
                <a:lnTo>
                  <a:pt x="8800136" y="2495161"/>
                </a:lnTo>
                <a:cubicBezTo>
                  <a:pt x="8800136" y="2496600"/>
                  <a:pt x="8799057" y="2497319"/>
                  <a:pt x="8796899" y="2497319"/>
                </a:cubicBezTo>
                <a:lnTo>
                  <a:pt x="8769924" y="2494082"/>
                </a:lnTo>
                <a:lnTo>
                  <a:pt x="8762506" y="2497319"/>
                </a:lnTo>
                <a:lnTo>
                  <a:pt x="8753874" y="2495161"/>
                </a:lnTo>
                <a:lnTo>
                  <a:pt x="8751716" y="2495161"/>
                </a:lnTo>
                <a:lnTo>
                  <a:pt x="8748478" y="2497319"/>
                </a:lnTo>
                <a:lnTo>
                  <a:pt x="8740926" y="2497319"/>
                </a:lnTo>
                <a:lnTo>
                  <a:pt x="8732293" y="2521057"/>
                </a:lnTo>
                <a:cubicBezTo>
                  <a:pt x="8728697" y="2532117"/>
                  <a:pt x="8726584" y="2541423"/>
                  <a:pt x="8725954" y="2548976"/>
                </a:cubicBezTo>
                <a:cubicBezTo>
                  <a:pt x="8724336" y="2548976"/>
                  <a:pt x="8723257" y="2553652"/>
                  <a:pt x="8722717" y="2563004"/>
                </a:cubicBezTo>
                <a:cubicBezTo>
                  <a:pt x="8716963" y="2572804"/>
                  <a:pt x="8714085" y="2579953"/>
                  <a:pt x="8714085" y="2584449"/>
                </a:cubicBezTo>
                <a:lnTo>
                  <a:pt x="8715164" y="2584449"/>
                </a:lnTo>
                <a:lnTo>
                  <a:pt x="8721638" y="2582290"/>
                </a:lnTo>
                <a:lnTo>
                  <a:pt x="8722717" y="2582290"/>
                </a:lnTo>
                <a:lnTo>
                  <a:pt x="8727977" y="2586607"/>
                </a:lnTo>
                <a:lnTo>
                  <a:pt x="8738768" y="2583370"/>
                </a:lnTo>
                <a:lnTo>
                  <a:pt x="8743084" y="2589844"/>
                </a:lnTo>
                <a:lnTo>
                  <a:pt x="8757111" y="2584449"/>
                </a:lnTo>
                <a:lnTo>
                  <a:pt x="8761427" y="2585527"/>
                </a:lnTo>
                <a:cubicBezTo>
                  <a:pt x="8764933" y="2578874"/>
                  <a:pt x="8768485" y="2574198"/>
                  <a:pt x="8772082" y="2571501"/>
                </a:cubicBezTo>
                <a:lnTo>
                  <a:pt x="8773161" y="2571501"/>
                </a:lnTo>
                <a:cubicBezTo>
                  <a:pt x="8776038" y="2571501"/>
                  <a:pt x="8783231" y="2576176"/>
                  <a:pt x="8794741" y="2585527"/>
                </a:cubicBezTo>
                <a:cubicBezTo>
                  <a:pt x="8798158" y="2585527"/>
                  <a:pt x="8802069" y="2588405"/>
                  <a:pt x="8806475" y="2594160"/>
                </a:cubicBezTo>
                <a:cubicBezTo>
                  <a:pt x="8808633" y="2594160"/>
                  <a:pt x="8809712" y="2594879"/>
                  <a:pt x="8809712" y="2596318"/>
                </a:cubicBezTo>
                <a:lnTo>
                  <a:pt x="8809712" y="2597397"/>
                </a:lnTo>
                <a:cubicBezTo>
                  <a:pt x="8809712" y="2601892"/>
                  <a:pt x="8804002" y="2607602"/>
                  <a:pt x="8792583" y="2614526"/>
                </a:cubicBezTo>
                <a:cubicBezTo>
                  <a:pt x="8787547" y="2626755"/>
                  <a:pt x="8779994" y="2632869"/>
                  <a:pt x="8769924" y="2632869"/>
                </a:cubicBezTo>
                <a:cubicBezTo>
                  <a:pt x="8769924" y="2640692"/>
                  <a:pt x="8767811" y="2644603"/>
                  <a:pt x="8763585" y="2644603"/>
                </a:cubicBezTo>
                <a:lnTo>
                  <a:pt x="8763585" y="2648919"/>
                </a:lnTo>
                <a:cubicBezTo>
                  <a:pt x="8763585" y="2650717"/>
                  <a:pt x="8767496" y="2653595"/>
                  <a:pt x="8775319" y="2657551"/>
                </a:cubicBezTo>
                <a:cubicBezTo>
                  <a:pt x="8779095" y="2660968"/>
                  <a:pt x="8781973" y="2667801"/>
                  <a:pt x="8783951" y="2678052"/>
                </a:cubicBezTo>
                <a:cubicBezTo>
                  <a:pt x="8783951" y="2684077"/>
                  <a:pt x="8778196" y="2691225"/>
                  <a:pt x="8766687" y="2699498"/>
                </a:cubicBezTo>
                <a:lnTo>
                  <a:pt x="8761427" y="2700577"/>
                </a:lnTo>
                <a:lnTo>
                  <a:pt x="8756032" y="2700577"/>
                </a:lnTo>
                <a:lnTo>
                  <a:pt x="8756032" y="2696261"/>
                </a:lnTo>
                <a:lnTo>
                  <a:pt x="8761427" y="2683312"/>
                </a:lnTo>
                <a:lnTo>
                  <a:pt x="8760348" y="2683312"/>
                </a:lnTo>
                <a:cubicBezTo>
                  <a:pt x="8758909" y="2683312"/>
                  <a:pt x="8758190" y="2685111"/>
                  <a:pt x="8758190" y="2688707"/>
                </a:cubicBezTo>
                <a:lnTo>
                  <a:pt x="8757111" y="2689786"/>
                </a:lnTo>
                <a:cubicBezTo>
                  <a:pt x="8755132" y="2696261"/>
                  <a:pt x="8753694" y="2699498"/>
                  <a:pt x="8752795" y="2699498"/>
                </a:cubicBezTo>
                <a:lnTo>
                  <a:pt x="8749558" y="2699498"/>
                </a:lnTo>
                <a:cubicBezTo>
                  <a:pt x="8746320" y="2696620"/>
                  <a:pt x="8742364" y="2695182"/>
                  <a:pt x="8737688" y="2695182"/>
                </a:cubicBezTo>
                <a:cubicBezTo>
                  <a:pt x="8731394" y="2689786"/>
                  <a:pt x="8723886" y="2681199"/>
                  <a:pt x="8715164" y="2669420"/>
                </a:cubicBezTo>
                <a:cubicBezTo>
                  <a:pt x="8705273" y="2665644"/>
                  <a:pt x="8698440" y="2659889"/>
                  <a:pt x="8694663" y="2652156"/>
                </a:cubicBezTo>
                <a:cubicBezTo>
                  <a:pt x="8694663" y="2646312"/>
                  <a:pt x="8687515" y="2642760"/>
                  <a:pt x="8673218" y="2641501"/>
                </a:cubicBezTo>
                <a:lnTo>
                  <a:pt x="8666744" y="2635027"/>
                </a:lnTo>
                <a:lnTo>
                  <a:pt x="8668902" y="2632869"/>
                </a:lnTo>
                <a:cubicBezTo>
                  <a:pt x="8670341" y="2632869"/>
                  <a:pt x="8671060" y="2633948"/>
                  <a:pt x="8671060" y="2636106"/>
                </a:cubicBezTo>
                <a:lnTo>
                  <a:pt x="8672139" y="2637185"/>
                </a:lnTo>
                <a:lnTo>
                  <a:pt x="8673218" y="2637185"/>
                </a:lnTo>
                <a:lnTo>
                  <a:pt x="8688324" y="2632869"/>
                </a:lnTo>
                <a:lnTo>
                  <a:pt x="8689268" y="2633948"/>
                </a:lnTo>
                <a:lnTo>
                  <a:pt x="8695742" y="2631790"/>
                </a:lnTo>
                <a:lnTo>
                  <a:pt x="8710848" y="2635027"/>
                </a:lnTo>
                <a:lnTo>
                  <a:pt x="8710848" y="2636106"/>
                </a:lnTo>
                <a:lnTo>
                  <a:pt x="8711927" y="2635027"/>
                </a:lnTo>
                <a:lnTo>
                  <a:pt x="8714085" y="2635027"/>
                </a:lnTo>
                <a:lnTo>
                  <a:pt x="8720559" y="2638264"/>
                </a:lnTo>
                <a:cubicBezTo>
                  <a:pt x="8723437" y="2638264"/>
                  <a:pt x="8726269" y="2633948"/>
                  <a:pt x="8729056" y="2625316"/>
                </a:cubicBezTo>
                <a:lnTo>
                  <a:pt x="8744162" y="2605894"/>
                </a:lnTo>
                <a:cubicBezTo>
                  <a:pt x="8746680" y="2605894"/>
                  <a:pt x="8749198" y="2602702"/>
                  <a:pt x="8751716" y="2596318"/>
                </a:cubicBezTo>
                <a:lnTo>
                  <a:pt x="8751716" y="2595238"/>
                </a:lnTo>
                <a:lnTo>
                  <a:pt x="8750637" y="2594160"/>
                </a:lnTo>
                <a:lnTo>
                  <a:pt x="8750637" y="2593081"/>
                </a:lnTo>
                <a:lnTo>
                  <a:pt x="8737688" y="2597397"/>
                </a:lnTo>
                <a:lnTo>
                  <a:pt x="8726898" y="2593081"/>
                </a:lnTo>
                <a:lnTo>
                  <a:pt x="8723796" y="2596318"/>
                </a:lnTo>
                <a:lnTo>
                  <a:pt x="8720559" y="2596318"/>
                </a:lnTo>
                <a:lnTo>
                  <a:pt x="8716243" y="2593081"/>
                </a:lnTo>
                <a:lnTo>
                  <a:pt x="8715164" y="2593081"/>
                </a:lnTo>
                <a:cubicBezTo>
                  <a:pt x="8711028" y="2602342"/>
                  <a:pt x="8704194" y="2606973"/>
                  <a:pt x="8694663" y="2606973"/>
                </a:cubicBezTo>
                <a:lnTo>
                  <a:pt x="8689268" y="2605894"/>
                </a:lnTo>
                <a:lnTo>
                  <a:pt x="8679692" y="2606973"/>
                </a:lnTo>
                <a:lnTo>
                  <a:pt x="8675376" y="2606973"/>
                </a:lnTo>
                <a:cubicBezTo>
                  <a:pt x="8670341" y="2606973"/>
                  <a:pt x="8665305" y="2603781"/>
                  <a:pt x="8660270" y="2597397"/>
                </a:cubicBezTo>
                <a:lnTo>
                  <a:pt x="8660270" y="2593081"/>
                </a:lnTo>
                <a:lnTo>
                  <a:pt x="8665665" y="2580133"/>
                </a:lnTo>
                <a:lnTo>
                  <a:pt x="8664586" y="2569342"/>
                </a:lnTo>
                <a:cubicBezTo>
                  <a:pt x="8670341" y="2564757"/>
                  <a:pt x="8673218" y="2559047"/>
                  <a:pt x="8673218" y="2552213"/>
                </a:cubicBezTo>
                <a:lnTo>
                  <a:pt x="8672139" y="2552213"/>
                </a:lnTo>
                <a:lnTo>
                  <a:pt x="8667823" y="2551134"/>
                </a:lnTo>
                <a:lnTo>
                  <a:pt x="8664586" y="2552213"/>
                </a:lnTo>
                <a:lnTo>
                  <a:pt x="8663507" y="2551134"/>
                </a:lnTo>
                <a:lnTo>
                  <a:pt x="8658112" y="2552213"/>
                </a:lnTo>
                <a:lnTo>
                  <a:pt x="8636667" y="2552213"/>
                </a:lnTo>
                <a:cubicBezTo>
                  <a:pt x="8633070" y="2550415"/>
                  <a:pt x="8631272" y="2547538"/>
                  <a:pt x="8631272" y="2543581"/>
                </a:cubicBezTo>
                <a:lnTo>
                  <a:pt x="8632351" y="2542502"/>
                </a:lnTo>
                <a:lnTo>
                  <a:pt x="8639904" y="2542502"/>
                </a:lnTo>
                <a:lnTo>
                  <a:pt x="8651638" y="2540344"/>
                </a:lnTo>
                <a:lnTo>
                  <a:pt x="8659191" y="2543581"/>
                </a:lnTo>
                <a:cubicBezTo>
                  <a:pt x="8669981" y="2543581"/>
                  <a:pt x="8675376" y="2539985"/>
                  <a:pt x="8675376" y="2532791"/>
                </a:cubicBezTo>
                <a:cubicBezTo>
                  <a:pt x="8676815" y="2524429"/>
                  <a:pt x="8679332" y="2518000"/>
                  <a:pt x="8682929" y="2513504"/>
                </a:cubicBezTo>
                <a:lnTo>
                  <a:pt x="8681850" y="2507030"/>
                </a:lnTo>
                <a:lnTo>
                  <a:pt x="8690347" y="2496240"/>
                </a:lnTo>
                <a:lnTo>
                  <a:pt x="8689268" y="2493003"/>
                </a:lnTo>
                <a:lnTo>
                  <a:pt x="8669981" y="2497319"/>
                </a:lnTo>
                <a:cubicBezTo>
                  <a:pt x="8661709" y="2497319"/>
                  <a:pt x="8655954" y="2494846"/>
                  <a:pt x="8652717" y="2489901"/>
                </a:cubicBezTo>
                <a:lnTo>
                  <a:pt x="8652717" y="2488822"/>
                </a:lnTo>
                <a:lnTo>
                  <a:pt x="8658112" y="2483427"/>
                </a:lnTo>
                <a:lnTo>
                  <a:pt x="8661349" y="2483427"/>
                </a:lnTo>
                <a:cubicBezTo>
                  <a:pt x="8663867" y="2486304"/>
                  <a:pt x="8668183" y="2488103"/>
                  <a:pt x="8674297" y="2488822"/>
                </a:cubicBezTo>
                <a:cubicBezTo>
                  <a:pt x="8674297" y="2490890"/>
                  <a:pt x="8675736" y="2491924"/>
                  <a:pt x="8678613" y="2491924"/>
                </a:cubicBezTo>
                <a:cubicBezTo>
                  <a:pt x="8687695" y="2488597"/>
                  <a:pt x="8693045" y="2485045"/>
                  <a:pt x="8694663" y="2481269"/>
                </a:cubicBezTo>
                <a:lnTo>
                  <a:pt x="8693584" y="2475874"/>
                </a:lnTo>
                <a:cubicBezTo>
                  <a:pt x="8694124" y="2468141"/>
                  <a:pt x="8695203" y="2463465"/>
                  <a:pt x="8696821" y="2461847"/>
                </a:cubicBezTo>
                <a:lnTo>
                  <a:pt x="8695742" y="2460768"/>
                </a:lnTo>
                <a:lnTo>
                  <a:pt x="8695742" y="2459689"/>
                </a:lnTo>
                <a:lnTo>
                  <a:pt x="8697900" y="2449033"/>
                </a:lnTo>
                <a:lnTo>
                  <a:pt x="8696821" y="2439322"/>
                </a:lnTo>
                <a:cubicBezTo>
                  <a:pt x="8697900" y="2436445"/>
                  <a:pt x="8698979" y="2435007"/>
                  <a:pt x="8700058" y="2435007"/>
                </a:cubicBezTo>
                <a:close/>
                <a:moveTo>
                  <a:pt x="3246689" y="2435006"/>
                </a:moveTo>
                <a:cubicBezTo>
                  <a:pt x="3272405" y="2448944"/>
                  <a:pt x="3285264" y="2458879"/>
                  <a:pt x="3285264" y="2464814"/>
                </a:cubicBezTo>
                <a:cubicBezTo>
                  <a:pt x="3282656" y="2475784"/>
                  <a:pt x="3278609" y="2481269"/>
                  <a:pt x="3273125" y="2481269"/>
                </a:cubicBezTo>
                <a:lnTo>
                  <a:pt x="3272046" y="2482348"/>
                </a:lnTo>
                <a:lnTo>
                  <a:pt x="3272046" y="2484641"/>
                </a:lnTo>
                <a:lnTo>
                  <a:pt x="3279734" y="2493408"/>
                </a:lnTo>
                <a:lnTo>
                  <a:pt x="3279734" y="2494486"/>
                </a:lnTo>
                <a:cubicBezTo>
                  <a:pt x="3278295" y="2504647"/>
                  <a:pt x="3276092" y="2512380"/>
                  <a:pt x="3273125" y="2517685"/>
                </a:cubicBezTo>
                <a:lnTo>
                  <a:pt x="3273125" y="2520922"/>
                </a:lnTo>
                <a:cubicBezTo>
                  <a:pt x="3275732" y="2520922"/>
                  <a:pt x="3277576" y="2522766"/>
                  <a:pt x="3278655" y="2526452"/>
                </a:cubicBezTo>
                <a:lnTo>
                  <a:pt x="3277576" y="2541963"/>
                </a:lnTo>
                <a:lnTo>
                  <a:pt x="3277576" y="2544121"/>
                </a:lnTo>
                <a:lnTo>
                  <a:pt x="3279734" y="2552888"/>
                </a:lnTo>
                <a:lnTo>
                  <a:pt x="3279734" y="2568399"/>
                </a:lnTo>
                <a:lnTo>
                  <a:pt x="3277576" y="2577165"/>
                </a:lnTo>
                <a:lnTo>
                  <a:pt x="3278655" y="2585932"/>
                </a:lnTo>
                <a:cubicBezTo>
                  <a:pt x="3278655" y="2592766"/>
                  <a:pt x="3277171" y="2600499"/>
                  <a:pt x="3274204" y="2609131"/>
                </a:cubicBezTo>
                <a:lnTo>
                  <a:pt x="3277576" y="2614661"/>
                </a:lnTo>
                <a:lnTo>
                  <a:pt x="3277576" y="2616819"/>
                </a:lnTo>
                <a:lnTo>
                  <a:pt x="3278655" y="2630037"/>
                </a:lnTo>
                <a:lnTo>
                  <a:pt x="3277576" y="2641096"/>
                </a:lnTo>
                <a:lnTo>
                  <a:pt x="3278655" y="2648784"/>
                </a:lnTo>
                <a:lnTo>
                  <a:pt x="3275283" y="2655393"/>
                </a:lnTo>
                <a:lnTo>
                  <a:pt x="3275283" y="2657551"/>
                </a:lnTo>
                <a:cubicBezTo>
                  <a:pt x="3278969" y="2660339"/>
                  <a:pt x="3280813" y="2663306"/>
                  <a:pt x="3280813" y="2666453"/>
                </a:cubicBezTo>
                <a:lnTo>
                  <a:pt x="3280813" y="2668611"/>
                </a:lnTo>
                <a:cubicBezTo>
                  <a:pt x="3276227" y="2679491"/>
                  <a:pt x="3265976" y="2689022"/>
                  <a:pt x="3250061" y="2697205"/>
                </a:cubicBezTo>
                <a:lnTo>
                  <a:pt x="3224705" y="2697205"/>
                </a:lnTo>
                <a:lnTo>
                  <a:pt x="3222412" y="2695047"/>
                </a:lnTo>
                <a:lnTo>
                  <a:pt x="3222412" y="2691810"/>
                </a:lnTo>
                <a:lnTo>
                  <a:pt x="3224705" y="2682908"/>
                </a:lnTo>
                <a:lnTo>
                  <a:pt x="3223626" y="2681829"/>
                </a:lnTo>
                <a:lnTo>
                  <a:pt x="3222412" y="2682908"/>
                </a:lnTo>
                <a:lnTo>
                  <a:pt x="3220254" y="2682908"/>
                </a:lnTo>
                <a:lnTo>
                  <a:pt x="3207036" y="2664160"/>
                </a:lnTo>
                <a:cubicBezTo>
                  <a:pt x="3204248" y="2664160"/>
                  <a:pt x="3201326" y="2661957"/>
                  <a:pt x="3198269" y="2657551"/>
                </a:cubicBezTo>
                <a:cubicBezTo>
                  <a:pt x="3187209" y="2657551"/>
                  <a:pt x="3181679" y="2654269"/>
                  <a:pt x="3181679" y="2647705"/>
                </a:cubicBezTo>
                <a:lnTo>
                  <a:pt x="3185051" y="2645547"/>
                </a:lnTo>
                <a:lnTo>
                  <a:pt x="3189367" y="2645547"/>
                </a:lnTo>
                <a:lnTo>
                  <a:pt x="3201506" y="2649863"/>
                </a:lnTo>
                <a:lnTo>
                  <a:pt x="3204878" y="2648784"/>
                </a:lnTo>
                <a:lnTo>
                  <a:pt x="3216882" y="2649863"/>
                </a:lnTo>
                <a:lnTo>
                  <a:pt x="3226863" y="2635567"/>
                </a:lnTo>
                <a:lnTo>
                  <a:pt x="3224705" y="2618977"/>
                </a:lnTo>
                <a:lnTo>
                  <a:pt x="3225784" y="2618977"/>
                </a:lnTo>
                <a:lnTo>
                  <a:pt x="3224705" y="2617898"/>
                </a:lnTo>
                <a:lnTo>
                  <a:pt x="3224705" y="2615740"/>
                </a:lnTo>
                <a:lnTo>
                  <a:pt x="3226863" y="2606973"/>
                </a:lnTo>
                <a:lnTo>
                  <a:pt x="3225784" y="2600364"/>
                </a:lnTo>
                <a:lnTo>
                  <a:pt x="3226863" y="2599150"/>
                </a:lnTo>
                <a:lnTo>
                  <a:pt x="3223626" y="2588225"/>
                </a:lnTo>
                <a:lnTo>
                  <a:pt x="3224705" y="2577165"/>
                </a:lnTo>
                <a:lnTo>
                  <a:pt x="3220254" y="2569477"/>
                </a:lnTo>
                <a:cubicBezTo>
                  <a:pt x="3222501" y="2564712"/>
                  <a:pt x="3223626" y="2558822"/>
                  <a:pt x="3223626" y="2551809"/>
                </a:cubicBezTo>
                <a:lnTo>
                  <a:pt x="3223626" y="2540749"/>
                </a:lnTo>
                <a:lnTo>
                  <a:pt x="3225784" y="2530903"/>
                </a:lnTo>
                <a:lnTo>
                  <a:pt x="3224705" y="2526452"/>
                </a:lnTo>
                <a:lnTo>
                  <a:pt x="3225784" y="2519843"/>
                </a:lnTo>
                <a:cubicBezTo>
                  <a:pt x="3224345" y="2518764"/>
                  <a:pt x="3223221" y="2511076"/>
                  <a:pt x="3222412" y="2496780"/>
                </a:cubicBezTo>
                <a:lnTo>
                  <a:pt x="3224705" y="2487878"/>
                </a:lnTo>
                <a:lnTo>
                  <a:pt x="3224705" y="2484641"/>
                </a:lnTo>
                <a:lnTo>
                  <a:pt x="3219175" y="2462117"/>
                </a:lnTo>
                <a:lnTo>
                  <a:pt x="3218096" y="2462117"/>
                </a:lnTo>
                <a:lnTo>
                  <a:pt x="3213645" y="2463195"/>
                </a:lnTo>
                <a:lnTo>
                  <a:pt x="3204878" y="2462117"/>
                </a:lnTo>
                <a:lnTo>
                  <a:pt x="3195976" y="2463195"/>
                </a:lnTo>
                <a:lnTo>
                  <a:pt x="3195976" y="2462117"/>
                </a:lnTo>
                <a:lnTo>
                  <a:pt x="3187209" y="2464275"/>
                </a:lnTo>
                <a:lnTo>
                  <a:pt x="3180600" y="2462117"/>
                </a:lnTo>
                <a:lnTo>
                  <a:pt x="3169540" y="2462117"/>
                </a:lnTo>
                <a:lnTo>
                  <a:pt x="3159695" y="2463195"/>
                </a:lnTo>
                <a:lnTo>
                  <a:pt x="3154165" y="2461037"/>
                </a:lnTo>
                <a:lnTo>
                  <a:pt x="3137575" y="2463195"/>
                </a:lnTo>
                <a:lnTo>
                  <a:pt x="3136496" y="2462117"/>
                </a:lnTo>
                <a:lnTo>
                  <a:pt x="3136496" y="2461037"/>
                </a:lnTo>
                <a:lnTo>
                  <a:pt x="3130966" y="2462117"/>
                </a:lnTo>
                <a:lnTo>
                  <a:pt x="3120041" y="2459823"/>
                </a:lnTo>
                <a:lnTo>
                  <a:pt x="3114511" y="2463195"/>
                </a:lnTo>
                <a:cubicBezTo>
                  <a:pt x="3103451" y="2464454"/>
                  <a:pt x="3094999" y="2462971"/>
                  <a:pt x="3089155" y="2458745"/>
                </a:cubicBezTo>
                <a:lnTo>
                  <a:pt x="3088076" y="2459823"/>
                </a:lnTo>
                <a:lnTo>
                  <a:pt x="3086862" y="2459823"/>
                </a:lnTo>
                <a:lnTo>
                  <a:pt x="3088076" y="2470344"/>
                </a:lnTo>
                <a:cubicBezTo>
                  <a:pt x="3085108" y="2478706"/>
                  <a:pt x="3083625" y="2485675"/>
                  <a:pt x="3083625" y="2491250"/>
                </a:cubicBezTo>
                <a:lnTo>
                  <a:pt x="3089155" y="2511076"/>
                </a:lnTo>
                <a:lnTo>
                  <a:pt x="3088076" y="2520922"/>
                </a:lnTo>
                <a:lnTo>
                  <a:pt x="3090234" y="2527531"/>
                </a:lnTo>
                <a:lnTo>
                  <a:pt x="3090234" y="2530903"/>
                </a:lnTo>
                <a:lnTo>
                  <a:pt x="3088076" y="2538591"/>
                </a:lnTo>
                <a:lnTo>
                  <a:pt x="3090234" y="2545200"/>
                </a:lnTo>
                <a:lnTo>
                  <a:pt x="3086862" y="2553967"/>
                </a:lnTo>
                <a:lnTo>
                  <a:pt x="3088076" y="2566105"/>
                </a:lnTo>
                <a:lnTo>
                  <a:pt x="3088076" y="2571635"/>
                </a:lnTo>
                <a:lnTo>
                  <a:pt x="3085783" y="2575007"/>
                </a:lnTo>
                <a:cubicBezTo>
                  <a:pt x="3089469" y="2579233"/>
                  <a:pt x="3091313" y="2583639"/>
                  <a:pt x="3091313" y="2588225"/>
                </a:cubicBezTo>
                <a:lnTo>
                  <a:pt x="3089155" y="2604680"/>
                </a:lnTo>
                <a:lnTo>
                  <a:pt x="3090234" y="2611289"/>
                </a:lnTo>
                <a:cubicBezTo>
                  <a:pt x="3084389" y="2614975"/>
                  <a:pt x="3081467" y="2617538"/>
                  <a:pt x="3081467" y="2618977"/>
                </a:cubicBezTo>
                <a:cubicBezTo>
                  <a:pt x="3083804" y="2620865"/>
                  <a:pt x="3086367" y="2631160"/>
                  <a:pt x="3089155" y="2649863"/>
                </a:cubicBezTo>
                <a:lnTo>
                  <a:pt x="3088076" y="2657551"/>
                </a:lnTo>
                <a:lnTo>
                  <a:pt x="3089155" y="2658765"/>
                </a:lnTo>
                <a:lnTo>
                  <a:pt x="3089155" y="2659844"/>
                </a:lnTo>
                <a:lnTo>
                  <a:pt x="3086862" y="2673062"/>
                </a:lnTo>
                <a:lnTo>
                  <a:pt x="3089155" y="2691810"/>
                </a:lnTo>
                <a:cubicBezTo>
                  <a:pt x="3086547" y="2694687"/>
                  <a:pt x="3076611" y="2697609"/>
                  <a:pt x="3059347" y="2700577"/>
                </a:cubicBezTo>
                <a:lnTo>
                  <a:pt x="3058268" y="2700577"/>
                </a:lnTo>
                <a:cubicBezTo>
                  <a:pt x="3045770" y="2695811"/>
                  <a:pt x="3039520" y="2688842"/>
                  <a:pt x="3039520" y="2679671"/>
                </a:cubicBezTo>
                <a:cubicBezTo>
                  <a:pt x="3039520" y="2670139"/>
                  <a:pt x="3040644" y="2665374"/>
                  <a:pt x="3042892" y="2665374"/>
                </a:cubicBezTo>
                <a:lnTo>
                  <a:pt x="3041813" y="2664160"/>
                </a:lnTo>
                <a:lnTo>
                  <a:pt x="3041813" y="2663081"/>
                </a:lnTo>
                <a:lnTo>
                  <a:pt x="3039520" y="2612368"/>
                </a:lnTo>
                <a:lnTo>
                  <a:pt x="3040599" y="2604680"/>
                </a:lnTo>
                <a:lnTo>
                  <a:pt x="3038441" y="2598071"/>
                </a:lnTo>
                <a:lnTo>
                  <a:pt x="3038441" y="2595913"/>
                </a:lnTo>
                <a:cubicBezTo>
                  <a:pt x="3039880" y="2594654"/>
                  <a:pt x="3040599" y="2590968"/>
                  <a:pt x="3040599" y="2584853"/>
                </a:cubicBezTo>
                <a:lnTo>
                  <a:pt x="3045050" y="2580537"/>
                </a:lnTo>
                <a:cubicBezTo>
                  <a:pt x="3041363" y="2575682"/>
                  <a:pt x="3039520" y="2565746"/>
                  <a:pt x="3039520" y="2550730"/>
                </a:cubicBezTo>
                <a:cubicBezTo>
                  <a:pt x="3039520" y="2531847"/>
                  <a:pt x="3041004" y="2521192"/>
                  <a:pt x="3043971" y="2518764"/>
                </a:cubicBezTo>
                <a:lnTo>
                  <a:pt x="3043971" y="2516606"/>
                </a:lnTo>
                <a:lnTo>
                  <a:pt x="3040599" y="2512155"/>
                </a:lnTo>
                <a:lnTo>
                  <a:pt x="3041813" y="2500016"/>
                </a:lnTo>
                <a:lnTo>
                  <a:pt x="3039520" y="2494486"/>
                </a:lnTo>
                <a:lnTo>
                  <a:pt x="3041813" y="2491250"/>
                </a:lnTo>
                <a:lnTo>
                  <a:pt x="3040599" y="2469130"/>
                </a:lnTo>
                <a:lnTo>
                  <a:pt x="3040599" y="2450382"/>
                </a:lnTo>
                <a:lnTo>
                  <a:pt x="3038441" y="2441616"/>
                </a:lnTo>
                <a:cubicBezTo>
                  <a:pt x="3039700" y="2438648"/>
                  <a:pt x="3042263" y="2437164"/>
                  <a:pt x="3046129" y="2437164"/>
                </a:cubicBezTo>
                <a:lnTo>
                  <a:pt x="3070407" y="2451596"/>
                </a:lnTo>
                <a:lnTo>
                  <a:pt x="3074858" y="2452675"/>
                </a:lnTo>
                <a:lnTo>
                  <a:pt x="3075937" y="2451596"/>
                </a:lnTo>
                <a:lnTo>
                  <a:pt x="3078095" y="2451596"/>
                </a:lnTo>
                <a:lnTo>
                  <a:pt x="3084704" y="2455912"/>
                </a:lnTo>
                <a:lnTo>
                  <a:pt x="3097922" y="2454833"/>
                </a:lnTo>
                <a:cubicBezTo>
                  <a:pt x="3105294" y="2455193"/>
                  <a:pt x="3108981" y="2455957"/>
                  <a:pt x="3108981" y="2457126"/>
                </a:cubicBezTo>
                <a:lnTo>
                  <a:pt x="3114511" y="2455912"/>
                </a:lnTo>
                <a:lnTo>
                  <a:pt x="3118827" y="2455912"/>
                </a:lnTo>
                <a:lnTo>
                  <a:pt x="3142026" y="2454833"/>
                </a:lnTo>
                <a:lnTo>
                  <a:pt x="3154165" y="2455912"/>
                </a:lnTo>
                <a:lnTo>
                  <a:pt x="3164011" y="2454833"/>
                </a:lnTo>
                <a:lnTo>
                  <a:pt x="3173991" y="2455912"/>
                </a:lnTo>
                <a:lnTo>
                  <a:pt x="3187209" y="2451596"/>
                </a:lnTo>
                <a:lnTo>
                  <a:pt x="3192739" y="2454833"/>
                </a:lnTo>
                <a:lnTo>
                  <a:pt x="3199348" y="2454833"/>
                </a:lnTo>
                <a:cubicBezTo>
                  <a:pt x="3202045" y="2452675"/>
                  <a:pt x="3204608" y="2451596"/>
                  <a:pt x="3207036" y="2451596"/>
                </a:cubicBezTo>
                <a:lnTo>
                  <a:pt x="3209194" y="2451596"/>
                </a:lnTo>
                <a:lnTo>
                  <a:pt x="3213645" y="2454833"/>
                </a:lnTo>
                <a:lnTo>
                  <a:pt x="3218096" y="2454833"/>
                </a:lnTo>
                <a:cubicBezTo>
                  <a:pt x="3232033" y="2448629"/>
                  <a:pt x="3239001" y="2443504"/>
                  <a:pt x="3239001" y="2439458"/>
                </a:cubicBezTo>
                <a:cubicBezTo>
                  <a:pt x="3242328" y="2436490"/>
                  <a:pt x="3244891" y="2435006"/>
                  <a:pt x="3246689" y="2435006"/>
                </a:cubicBezTo>
                <a:close/>
                <a:moveTo>
                  <a:pt x="7650080" y="2434872"/>
                </a:moveTo>
                <a:lnTo>
                  <a:pt x="7662084" y="2437030"/>
                </a:lnTo>
                <a:cubicBezTo>
                  <a:pt x="7662084" y="2435591"/>
                  <a:pt x="7663163" y="2434872"/>
                  <a:pt x="7665321" y="2434872"/>
                </a:cubicBezTo>
                <a:lnTo>
                  <a:pt x="7671795" y="2437030"/>
                </a:lnTo>
                <a:lnTo>
                  <a:pt x="7672874" y="2437030"/>
                </a:lnTo>
                <a:lnTo>
                  <a:pt x="7679483" y="2434872"/>
                </a:lnTo>
                <a:cubicBezTo>
                  <a:pt x="7686766" y="2435591"/>
                  <a:pt x="7691128" y="2436670"/>
                  <a:pt x="7692566" y="2438109"/>
                </a:cubicBezTo>
                <a:lnTo>
                  <a:pt x="7700119" y="2437030"/>
                </a:lnTo>
                <a:lnTo>
                  <a:pt x="7711044" y="2439188"/>
                </a:lnTo>
                <a:lnTo>
                  <a:pt x="7715360" y="2438109"/>
                </a:lnTo>
                <a:lnTo>
                  <a:pt x="7718732" y="2441346"/>
                </a:lnTo>
                <a:lnTo>
                  <a:pt x="7718732" y="2443638"/>
                </a:lnTo>
                <a:cubicBezTo>
                  <a:pt x="7715585" y="2448674"/>
                  <a:pt x="7710460" y="2451191"/>
                  <a:pt x="7703356" y="2451191"/>
                </a:cubicBezTo>
                <a:lnTo>
                  <a:pt x="7702277" y="2450112"/>
                </a:lnTo>
                <a:lnTo>
                  <a:pt x="7701198" y="2450112"/>
                </a:lnTo>
                <a:lnTo>
                  <a:pt x="7697961" y="2451191"/>
                </a:lnTo>
                <a:lnTo>
                  <a:pt x="7697961" y="2457800"/>
                </a:lnTo>
                <a:cubicBezTo>
                  <a:pt x="7703626" y="2462476"/>
                  <a:pt x="7706548" y="2467197"/>
                  <a:pt x="7706728" y="2471962"/>
                </a:cubicBezTo>
                <a:cubicBezTo>
                  <a:pt x="7700884" y="2482303"/>
                  <a:pt x="7697242" y="2493542"/>
                  <a:pt x="7695803" y="2505681"/>
                </a:cubicBezTo>
                <a:lnTo>
                  <a:pt x="7696882" y="2505681"/>
                </a:lnTo>
                <a:lnTo>
                  <a:pt x="7703356" y="2504602"/>
                </a:lnTo>
                <a:lnTo>
                  <a:pt x="7727364" y="2504602"/>
                </a:lnTo>
                <a:lnTo>
                  <a:pt x="7737210" y="2505681"/>
                </a:lnTo>
                <a:cubicBezTo>
                  <a:pt x="7747011" y="2500556"/>
                  <a:pt x="7754969" y="2492553"/>
                  <a:pt x="7761083" y="2481673"/>
                </a:cubicBezTo>
                <a:lnTo>
                  <a:pt x="7763376" y="2481673"/>
                </a:lnTo>
                <a:cubicBezTo>
                  <a:pt x="7768951" y="2481673"/>
                  <a:pt x="7779831" y="2490755"/>
                  <a:pt x="7796016" y="2508918"/>
                </a:cubicBezTo>
                <a:lnTo>
                  <a:pt x="7802490" y="2514313"/>
                </a:lnTo>
                <a:lnTo>
                  <a:pt x="7802490" y="2520922"/>
                </a:lnTo>
                <a:cubicBezTo>
                  <a:pt x="7802490" y="2522900"/>
                  <a:pt x="7798488" y="2525058"/>
                  <a:pt x="7790486" y="2527396"/>
                </a:cubicBezTo>
                <a:cubicBezTo>
                  <a:pt x="7792734" y="2531263"/>
                  <a:pt x="7793858" y="2536343"/>
                  <a:pt x="7793858" y="2542637"/>
                </a:cubicBezTo>
                <a:lnTo>
                  <a:pt x="7790486" y="2546009"/>
                </a:lnTo>
                <a:lnTo>
                  <a:pt x="7790486" y="2560036"/>
                </a:lnTo>
                <a:cubicBezTo>
                  <a:pt x="7793453" y="2563183"/>
                  <a:pt x="7794937" y="2566105"/>
                  <a:pt x="7794937" y="2568803"/>
                </a:cubicBezTo>
                <a:lnTo>
                  <a:pt x="7793858" y="2569882"/>
                </a:lnTo>
                <a:lnTo>
                  <a:pt x="7794937" y="2570961"/>
                </a:lnTo>
                <a:lnTo>
                  <a:pt x="7794937" y="2580807"/>
                </a:lnTo>
                <a:lnTo>
                  <a:pt x="7792779" y="2588360"/>
                </a:lnTo>
                <a:lnTo>
                  <a:pt x="7793858" y="2597127"/>
                </a:lnTo>
                <a:lnTo>
                  <a:pt x="7790486" y="2601443"/>
                </a:lnTo>
                <a:lnTo>
                  <a:pt x="7793858" y="2608052"/>
                </a:lnTo>
                <a:cubicBezTo>
                  <a:pt x="7792959" y="2616774"/>
                  <a:pt x="7790396" y="2621135"/>
                  <a:pt x="7786170" y="2621135"/>
                </a:cubicBezTo>
                <a:lnTo>
                  <a:pt x="7787249" y="2627609"/>
                </a:lnTo>
                <a:lnTo>
                  <a:pt x="7786170" y="2658090"/>
                </a:lnTo>
                <a:lnTo>
                  <a:pt x="7787249" y="2659169"/>
                </a:lnTo>
                <a:lnTo>
                  <a:pt x="7787249" y="2660248"/>
                </a:lnTo>
                <a:cubicBezTo>
                  <a:pt x="7782753" y="2671668"/>
                  <a:pt x="7775515" y="2680030"/>
                  <a:pt x="7765534" y="2685335"/>
                </a:cubicBezTo>
                <a:lnTo>
                  <a:pt x="7755688" y="2690730"/>
                </a:lnTo>
                <a:cubicBezTo>
                  <a:pt x="7752811" y="2690730"/>
                  <a:pt x="7747730" y="2693293"/>
                  <a:pt x="7740447" y="2698418"/>
                </a:cubicBezTo>
                <a:cubicBezTo>
                  <a:pt x="7737570" y="2699857"/>
                  <a:pt x="7733568" y="2700576"/>
                  <a:pt x="7728443" y="2700576"/>
                </a:cubicBezTo>
                <a:lnTo>
                  <a:pt x="7727364" y="2700576"/>
                </a:lnTo>
                <a:cubicBezTo>
                  <a:pt x="7724307" y="2697519"/>
                  <a:pt x="7719586" y="2694957"/>
                  <a:pt x="7713202" y="2692888"/>
                </a:cubicBezTo>
                <a:lnTo>
                  <a:pt x="7713202" y="2684256"/>
                </a:lnTo>
                <a:cubicBezTo>
                  <a:pt x="7713202" y="2672297"/>
                  <a:pt x="7699760" y="2661418"/>
                  <a:pt x="7672874" y="2651616"/>
                </a:cubicBezTo>
                <a:lnTo>
                  <a:pt x="7668558" y="2647166"/>
                </a:lnTo>
                <a:lnTo>
                  <a:pt x="7673953" y="2641771"/>
                </a:lnTo>
                <a:lnTo>
                  <a:pt x="7684878" y="2642850"/>
                </a:lnTo>
                <a:lnTo>
                  <a:pt x="7695803" y="2641771"/>
                </a:lnTo>
                <a:cubicBezTo>
                  <a:pt x="7699580" y="2643929"/>
                  <a:pt x="7703221" y="2645008"/>
                  <a:pt x="7706728" y="2645008"/>
                </a:cubicBezTo>
                <a:cubicBezTo>
                  <a:pt x="7714101" y="2643749"/>
                  <a:pt x="7723902" y="2636870"/>
                  <a:pt x="7736131" y="2624372"/>
                </a:cubicBezTo>
                <a:cubicBezTo>
                  <a:pt x="7737750" y="2624372"/>
                  <a:pt x="7738828" y="2619651"/>
                  <a:pt x="7739368" y="2610210"/>
                </a:cubicBezTo>
                <a:lnTo>
                  <a:pt x="7738289" y="2596048"/>
                </a:lnTo>
                <a:lnTo>
                  <a:pt x="7737210" y="2596048"/>
                </a:lnTo>
                <a:cubicBezTo>
                  <a:pt x="7737210" y="2599105"/>
                  <a:pt x="7732849" y="2604905"/>
                  <a:pt x="7724127" y="2613447"/>
                </a:cubicBezTo>
                <a:lnTo>
                  <a:pt x="7720890" y="2612368"/>
                </a:lnTo>
                <a:cubicBezTo>
                  <a:pt x="7720890" y="2614166"/>
                  <a:pt x="7717248" y="2615605"/>
                  <a:pt x="7709965" y="2616684"/>
                </a:cubicBezTo>
                <a:cubicBezTo>
                  <a:pt x="7709965" y="2613267"/>
                  <a:pt x="7707043" y="2611469"/>
                  <a:pt x="7701198" y="2611289"/>
                </a:cubicBezTo>
                <a:lnTo>
                  <a:pt x="7683799" y="2581886"/>
                </a:lnTo>
                <a:lnTo>
                  <a:pt x="7683799" y="2580807"/>
                </a:lnTo>
                <a:lnTo>
                  <a:pt x="7688115" y="2580807"/>
                </a:lnTo>
                <a:lnTo>
                  <a:pt x="7693645" y="2579728"/>
                </a:lnTo>
                <a:lnTo>
                  <a:pt x="7694724" y="2580807"/>
                </a:lnTo>
                <a:lnTo>
                  <a:pt x="7694724" y="2579728"/>
                </a:lnTo>
                <a:lnTo>
                  <a:pt x="7691487" y="2576491"/>
                </a:lnTo>
                <a:cubicBezTo>
                  <a:pt x="7688520" y="2576851"/>
                  <a:pt x="7687036" y="2577930"/>
                  <a:pt x="7687036" y="2579728"/>
                </a:cubicBezTo>
                <a:lnTo>
                  <a:pt x="7673953" y="2570961"/>
                </a:lnTo>
                <a:lnTo>
                  <a:pt x="7671795" y="2570961"/>
                </a:lnTo>
                <a:lnTo>
                  <a:pt x="7672874" y="2577570"/>
                </a:lnTo>
                <a:cubicBezTo>
                  <a:pt x="7672874" y="2580627"/>
                  <a:pt x="7669637" y="2582425"/>
                  <a:pt x="7663163" y="2582965"/>
                </a:cubicBezTo>
                <a:cubicBezTo>
                  <a:pt x="7663163" y="2585123"/>
                  <a:pt x="7662084" y="2586202"/>
                  <a:pt x="7659926" y="2586202"/>
                </a:cubicBezTo>
                <a:cubicBezTo>
                  <a:pt x="7657678" y="2586202"/>
                  <a:pt x="7655475" y="2585123"/>
                  <a:pt x="7653317" y="2582965"/>
                </a:cubicBezTo>
                <a:lnTo>
                  <a:pt x="7652238" y="2584044"/>
                </a:lnTo>
                <a:lnTo>
                  <a:pt x="7651159" y="2584044"/>
                </a:lnTo>
                <a:lnTo>
                  <a:pt x="7645764" y="2580807"/>
                </a:lnTo>
                <a:cubicBezTo>
                  <a:pt x="7645764" y="2582246"/>
                  <a:pt x="7644640" y="2582965"/>
                  <a:pt x="7642392" y="2582965"/>
                </a:cubicBezTo>
                <a:lnTo>
                  <a:pt x="7638076" y="2580807"/>
                </a:lnTo>
                <a:lnTo>
                  <a:pt x="7635918" y="2580807"/>
                </a:lnTo>
                <a:lnTo>
                  <a:pt x="7635918" y="2581886"/>
                </a:lnTo>
                <a:lnTo>
                  <a:pt x="7642392" y="2584044"/>
                </a:lnTo>
                <a:lnTo>
                  <a:pt x="7647922" y="2582965"/>
                </a:lnTo>
                <a:lnTo>
                  <a:pt x="7651159" y="2586202"/>
                </a:lnTo>
                <a:lnTo>
                  <a:pt x="7654396" y="2585123"/>
                </a:lnTo>
                <a:cubicBezTo>
                  <a:pt x="7655116" y="2588000"/>
                  <a:pt x="7656959" y="2589439"/>
                  <a:pt x="7659926" y="2589439"/>
                </a:cubicBezTo>
                <a:lnTo>
                  <a:pt x="7666400" y="2587281"/>
                </a:lnTo>
                <a:lnTo>
                  <a:pt x="7668558" y="2589439"/>
                </a:lnTo>
                <a:cubicBezTo>
                  <a:pt x="7665861" y="2591507"/>
                  <a:pt x="7661140" y="2600589"/>
                  <a:pt x="7654396" y="2616684"/>
                </a:cubicBezTo>
                <a:cubicBezTo>
                  <a:pt x="7651339" y="2616684"/>
                  <a:pt x="7649541" y="2619966"/>
                  <a:pt x="7649001" y="2626530"/>
                </a:cubicBezTo>
                <a:cubicBezTo>
                  <a:pt x="7635514" y="2645952"/>
                  <a:pt x="7621352" y="2658270"/>
                  <a:pt x="7606516" y="2663485"/>
                </a:cubicBezTo>
                <a:cubicBezTo>
                  <a:pt x="7603099" y="2665554"/>
                  <a:pt x="7599817" y="2669195"/>
                  <a:pt x="7596670" y="2674410"/>
                </a:cubicBezTo>
                <a:lnTo>
                  <a:pt x="7557556" y="2690730"/>
                </a:lnTo>
                <a:lnTo>
                  <a:pt x="7548789" y="2690730"/>
                </a:lnTo>
                <a:lnTo>
                  <a:pt x="7548789" y="2687493"/>
                </a:lnTo>
                <a:cubicBezTo>
                  <a:pt x="7548789" y="2685875"/>
                  <a:pt x="7552430" y="2684436"/>
                  <a:pt x="7559714" y="2683177"/>
                </a:cubicBezTo>
                <a:cubicBezTo>
                  <a:pt x="7559714" y="2677333"/>
                  <a:pt x="7561512" y="2674410"/>
                  <a:pt x="7565109" y="2674410"/>
                </a:cubicBezTo>
                <a:cubicBezTo>
                  <a:pt x="7569695" y="2667936"/>
                  <a:pt x="7574775" y="2663576"/>
                  <a:pt x="7580350" y="2661327"/>
                </a:cubicBezTo>
                <a:cubicBezTo>
                  <a:pt x="7580350" y="2656112"/>
                  <a:pt x="7586509" y="2649234"/>
                  <a:pt x="7598828" y="2640692"/>
                </a:cubicBezTo>
                <a:lnTo>
                  <a:pt x="7599907" y="2640692"/>
                </a:lnTo>
                <a:lnTo>
                  <a:pt x="7599907" y="2634083"/>
                </a:lnTo>
                <a:cubicBezTo>
                  <a:pt x="7604852" y="2618887"/>
                  <a:pt x="7611776" y="2611289"/>
                  <a:pt x="7620678" y="2611289"/>
                </a:cubicBezTo>
                <a:lnTo>
                  <a:pt x="7620678" y="2609131"/>
                </a:lnTo>
                <a:cubicBezTo>
                  <a:pt x="7617081" y="2608591"/>
                  <a:pt x="7615282" y="2607512"/>
                  <a:pt x="7615282" y="2605894"/>
                </a:cubicBezTo>
                <a:lnTo>
                  <a:pt x="7615282" y="2603601"/>
                </a:lnTo>
                <a:cubicBezTo>
                  <a:pt x="7619059" y="2590563"/>
                  <a:pt x="7625578" y="2580762"/>
                  <a:pt x="7634840" y="2574198"/>
                </a:cubicBezTo>
                <a:cubicBezTo>
                  <a:pt x="7628995" y="2574198"/>
                  <a:pt x="7626072" y="2573119"/>
                  <a:pt x="7626072" y="2570961"/>
                </a:cubicBezTo>
                <a:lnTo>
                  <a:pt x="7626072" y="2569882"/>
                </a:lnTo>
                <a:lnTo>
                  <a:pt x="7631602" y="2564487"/>
                </a:lnTo>
                <a:cubicBezTo>
                  <a:pt x="7631602" y="2563048"/>
                  <a:pt x="7630478" y="2562329"/>
                  <a:pt x="7628230" y="2562329"/>
                </a:cubicBezTo>
                <a:lnTo>
                  <a:pt x="7627152" y="2561250"/>
                </a:lnTo>
                <a:lnTo>
                  <a:pt x="7627152" y="2560036"/>
                </a:lnTo>
                <a:lnTo>
                  <a:pt x="7636998" y="2542637"/>
                </a:lnTo>
                <a:lnTo>
                  <a:pt x="7636998" y="2535084"/>
                </a:lnTo>
                <a:lnTo>
                  <a:pt x="7640234" y="2520922"/>
                </a:lnTo>
                <a:lnTo>
                  <a:pt x="7639156" y="2517685"/>
                </a:lnTo>
                <a:lnTo>
                  <a:pt x="7636998" y="2517685"/>
                </a:lnTo>
                <a:lnTo>
                  <a:pt x="7619598" y="2518764"/>
                </a:lnTo>
                <a:cubicBezTo>
                  <a:pt x="7615193" y="2516516"/>
                  <a:pt x="7607550" y="2515392"/>
                  <a:pt x="7596670" y="2515392"/>
                </a:cubicBezTo>
                <a:lnTo>
                  <a:pt x="7592354" y="2516606"/>
                </a:lnTo>
                <a:lnTo>
                  <a:pt x="7588038" y="2515392"/>
                </a:lnTo>
                <a:lnTo>
                  <a:pt x="7586959" y="2515392"/>
                </a:lnTo>
                <a:lnTo>
                  <a:pt x="7574955" y="2517685"/>
                </a:lnTo>
                <a:cubicBezTo>
                  <a:pt x="7566053" y="2517685"/>
                  <a:pt x="7559129" y="2515122"/>
                  <a:pt x="7554184" y="2509997"/>
                </a:cubicBezTo>
                <a:lnTo>
                  <a:pt x="7554184" y="2507839"/>
                </a:lnTo>
                <a:lnTo>
                  <a:pt x="7556477" y="2505681"/>
                </a:lnTo>
                <a:lnTo>
                  <a:pt x="7559714" y="2505681"/>
                </a:lnTo>
                <a:lnTo>
                  <a:pt x="7574955" y="2508918"/>
                </a:lnTo>
                <a:lnTo>
                  <a:pt x="7583587" y="2508918"/>
                </a:lnTo>
                <a:lnTo>
                  <a:pt x="7584666" y="2509997"/>
                </a:lnTo>
                <a:cubicBezTo>
                  <a:pt x="7588172" y="2507120"/>
                  <a:pt x="7595096" y="2505681"/>
                  <a:pt x="7605437" y="2505681"/>
                </a:cubicBezTo>
                <a:lnTo>
                  <a:pt x="7617440" y="2505681"/>
                </a:lnTo>
                <a:cubicBezTo>
                  <a:pt x="7618879" y="2507120"/>
                  <a:pt x="7621756" y="2507839"/>
                  <a:pt x="7626072" y="2507839"/>
                </a:cubicBezTo>
                <a:lnTo>
                  <a:pt x="7626072" y="2508918"/>
                </a:lnTo>
                <a:lnTo>
                  <a:pt x="7627152" y="2507839"/>
                </a:lnTo>
                <a:lnTo>
                  <a:pt x="7641314" y="2507839"/>
                </a:lnTo>
                <a:cubicBezTo>
                  <a:pt x="7642392" y="2507839"/>
                  <a:pt x="7644236" y="2504917"/>
                  <a:pt x="7646843" y="2499072"/>
                </a:cubicBezTo>
                <a:lnTo>
                  <a:pt x="7643472" y="2495835"/>
                </a:lnTo>
                <a:lnTo>
                  <a:pt x="7647922" y="2490440"/>
                </a:lnTo>
                <a:lnTo>
                  <a:pt x="7646843" y="2485989"/>
                </a:lnTo>
                <a:cubicBezTo>
                  <a:pt x="7646843" y="2473491"/>
                  <a:pt x="7649361" y="2464814"/>
                  <a:pt x="7654396" y="2459958"/>
                </a:cubicBezTo>
                <a:lnTo>
                  <a:pt x="7654396" y="2456586"/>
                </a:lnTo>
                <a:cubicBezTo>
                  <a:pt x="7653317" y="2453529"/>
                  <a:pt x="7649316" y="2449573"/>
                  <a:pt x="7642392" y="2444717"/>
                </a:cubicBezTo>
                <a:lnTo>
                  <a:pt x="7642392" y="2442559"/>
                </a:lnTo>
                <a:close/>
                <a:moveTo>
                  <a:pt x="3711591" y="2434737"/>
                </a:moveTo>
                <a:cubicBezTo>
                  <a:pt x="3726427" y="2438243"/>
                  <a:pt x="3734609" y="2441076"/>
                  <a:pt x="3736138" y="2443234"/>
                </a:cubicBezTo>
                <a:lnTo>
                  <a:pt x="3735059" y="2450652"/>
                </a:lnTo>
                <a:lnTo>
                  <a:pt x="3736138" y="2451731"/>
                </a:lnTo>
                <a:lnTo>
                  <a:pt x="3737217" y="2451731"/>
                </a:lnTo>
                <a:lnTo>
                  <a:pt x="3741533" y="2450652"/>
                </a:lnTo>
                <a:lnTo>
                  <a:pt x="3742612" y="2451731"/>
                </a:lnTo>
                <a:lnTo>
                  <a:pt x="3742612" y="2453754"/>
                </a:lnTo>
                <a:lnTo>
                  <a:pt x="3740454" y="2455912"/>
                </a:lnTo>
                <a:lnTo>
                  <a:pt x="3738296" y="2455912"/>
                </a:lnTo>
                <a:lnTo>
                  <a:pt x="3735059" y="2453754"/>
                </a:lnTo>
                <a:lnTo>
                  <a:pt x="3733036" y="2453754"/>
                </a:lnTo>
                <a:lnTo>
                  <a:pt x="3705252" y="2481404"/>
                </a:lnTo>
                <a:lnTo>
                  <a:pt x="3700936" y="2493003"/>
                </a:lnTo>
                <a:lnTo>
                  <a:pt x="3709568" y="2496105"/>
                </a:lnTo>
                <a:lnTo>
                  <a:pt x="3718065" y="2494082"/>
                </a:lnTo>
                <a:lnTo>
                  <a:pt x="3719144" y="2494082"/>
                </a:lnTo>
                <a:lnTo>
                  <a:pt x="3723325" y="2497184"/>
                </a:lnTo>
                <a:lnTo>
                  <a:pt x="3725483" y="2497184"/>
                </a:lnTo>
                <a:cubicBezTo>
                  <a:pt x="3726562" y="2497184"/>
                  <a:pt x="3728360" y="2493677"/>
                  <a:pt x="3730878" y="2486664"/>
                </a:cubicBezTo>
                <a:cubicBezTo>
                  <a:pt x="3732497" y="2486664"/>
                  <a:pt x="3733576" y="2483112"/>
                  <a:pt x="3734115" y="2476009"/>
                </a:cubicBezTo>
                <a:lnTo>
                  <a:pt x="3741533" y="2470748"/>
                </a:lnTo>
                <a:cubicBezTo>
                  <a:pt x="3745399" y="2474255"/>
                  <a:pt x="3749311" y="2476009"/>
                  <a:pt x="3753268" y="2476009"/>
                </a:cubicBezTo>
                <a:lnTo>
                  <a:pt x="3756505" y="2480325"/>
                </a:lnTo>
                <a:lnTo>
                  <a:pt x="3756505" y="2484506"/>
                </a:lnTo>
                <a:lnTo>
                  <a:pt x="3755426" y="2489766"/>
                </a:lnTo>
                <a:lnTo>
                  <a:pt x="3756505" y="2490845"/>
                </a:lnTo>
                <a:lnTo>
                  <a:pt x="3761765" y="2489766"/>
                </a:lnTo>
                <a:lnTo>
                  <a:pt x="3770397" y="2499342"/>
                </a:lnTo>
                <a:lnTo>
                  <a:pt x="3770397" y="2501500"/>
                </a:lnTo>
                <a:cubicBezTo>
                  <a:pt x="3770397" y="2503928"/>
                  <a:pt x="3766485" y="2505681"/>
                  <a:pt x="3758663" y="2506760"/>
                </a:cubicBezTo>
                <a:lnTo>
                  <a:pt x="3746794" y="2506760"/>
                </a:lnTo>
                <a:lnTo>
                  <a:pt x="3738296" y="2508918"/>
                </a:lnTo>
                <a:lnTo>
                  <a:pt x="3737217" y="2508918"/>
                </a:lnTo>
                <a:cubicBezTo>
                  <a:pt x="3732272" y="2504692"/>
                  <a:pt x="3728360" y="2502579"/>
                  <a:pt x="3725483" y="2502579"/>
                </a:cubicBezTo>
                <a:lnTo>
                  <a:pt x="3722381" y="2502579"/>
                </a:lnTo>
                <a:lnTo>
                  <a:pt x="3719144" y="2505681"/>
                </a:lnTo>
                <a:lnTo>
                  <a:pt x="3722381" y="2517415"/>
                </a:lnTo>
                <a:lnTo>
                  <a:pt x="3722381" y="2525778"/>
                </a:lnTo>
                <a:lnTo>
                  <a:pt x="3718065" y="2537512"/>
                </a:lnTo>
                <a:lnTo>
                  <a:pt x="3722381" y="2544930"/>
                </a:lnTo>
                <a:lnTo>
                  <a:pt x="3722381" y="2548032"/>
                </a:lnTo>
                <a:lnTo>
                  <a:pt x="3719144" y="2552348"/>
                </a:lnTo>
                <a:lnTo>
                  <a:pt x="3720223" y="2557608"/>
                </a:lnTo>
                <a:lnTo>
                  <a:pt x="3719144" y="2565026"/>
                </a:lnTo>
                <a:cubicBezTo>
                  <a:pt x="3721122" y="2565026"/>
                  <a:pt x="3722516" y="2567859"/>
                  <a:pt x="3723325" y="2573524"/>
                </a:cubicBezTo>
                <a:lnTo>
                  <a:pt x="3737217" y="2574603"/>
                </a:lnTo>
                <a:cubicBezTo>
                  <a:pt x="3740454" y="2574063"/>
                  <a:pt x="3744725" y="2568758"/>
                  <a:pt x="3750031" y="2558687"/>
                </a:cubicBezTo>
                <a:lnTo>
                  <a:pt x="3759607" y="2552348"/>
                </a:lnTo>
                <a:cubicBezTo>
                  <a:pt x="3763383" y="2552348"/>
                  <a:pt x="3768014" y="2554461"/>
                  <a:pt x="3773499" y="2558687"/>
                </a:cubicBezTo>
                <a:lnTo>
                  <a:pt x="3776736" y="2557608"/>
                </a:lnTo>
                <a:lnTo>
                  <a:pt x="3782131" y="2569208"/>
                </a:lnTo>
                <a:lnTo>
                  <a:pt x="3781052" y="2574603"/>
                </a:lnTo>
                <a:cubicBezTo>
                  <a:pt x="3786717" y="2575592"/>
                  <a:pt x="3789549" y="2578065"/>
                  <a:pt x="3789549" y="2582021"/>
                </a:cubicBezTo>
                <a:lnTo>
                  <a:pt x="3786312" y="2584044"/>
                </a:lnTo>
                <a:lnTo>
                  <a:pt x="3779973" y="2584044"/>
                </a:lnTo>
                <a:cubicBezTo>
                  <a:pt x="3776736" y="2584044"/>
                  <a:pt x="3773544" y="2581931"/>
                  <a:pt x="3770397" y="2577705"/>
                </a:cubicBezTo>
                <a:lnTo>
                  <a:pt x="3769318" y="2577705"/>
                </a:lnTo>
                <a:lnTo>
                  <a:pt x="3765002" y="2584044"/>
                </a:lnTo>
                <a:lnTo>
                  <a:pt x="3736138" y="2584044"/>
                </a:lnTo>
                <a:cubicBezTo>
                  <a:pt x="3726967" y="2584044"/>
                  <a:pt x="3722381" y="2585123"/>
                  <a:pt x="3722381" y="2587281"/>
                </a:cubicBezTo>
                <a:lnTo>
                  <a:pt x="3722381" y="2596722"/>
                </a:lnTo>
                <a:lnTo>
                  <a:pt x="3723325" y="2607377"/>
                </a:lnTo>
                <a:lnTo>
                  <a:pt x="3722381" y="2616953"/>
                </a:lnTo>
                <a:lnTo>
                  <a:pt x="3722381" y="2621135"/>
                </a:lnTo>
                <a:lnTo>
                  <a:pt x="3715907" y="2631790"/>
                </a:lnTo>
                <a:lnTo>
                  <a:pt x="3722381" y="2644468"/>
                </a:lnTo>
                <a:lnTo>
                  <a:pt x="3720223" y="2670904"/>
                </a:lnTo>
                <a:lnTo>
                  <a:pt x="3722381" y="2677243"/>
                </a:lnTo>
                <a:lnTo>
                  <a:pt x="3722381" y="2685740"/>
                </a:lnTo>
                <a:cubicBezTo>
                  <a:pt x="3714019" y="2694911"/>
                  <a:pt x="3701925" y="2699497"/>
                  <a:pt x="3686100" y="2699497"/>
                </a:cubicBezTo>
                <a:lnTo>
                  <a:pt x="3681784" y="2699497"/>
                </a:lnTo>
                <a:lnTo>
                  <a:pt x="3673286" y="2687898"/>
                </a:lnTo>
                <a:lnTo>
                  <a:pt x="3675444" y="2662406"/>
                </a:lnTo>
                <a:lnTo>
                  <a:pt x="3673286" y="2656067"/>
                </a:lnTo>
                <a:lnTo>
                  <a:pt x="3674365" y="2639208"/>
                </a:lnTo>
                <a:lnTo>
                  <a:pt x="3674365" y="2632734"/>
                </a:lnTo>
                <a:cubicBezTo>
                  <a:pt x="3674365" y="2631385"/>
                  <a:pt x="3677557" y="2630711"/>
                  <a:pt x="3683942" y="2630711"/>
                </a:cubicBezTo>
                <a:lnTo>
                  <a:pt x="3683942" y="2629632"/>
                </a:lnTo>
                <a:cubicBezTo>
                  <a:pt x="3678906" y="2629632"/>
                  <a:pt x="3676389" y="2627159"/>
                  <a:pt x="3676389" y="2622214"/>
                </a:cubicBezTo>
                <a:lnTo>
                  <a:pt x="3674365" y="2611558"/>
                </a:lnTo>
                <a:lnTo>
                  <a:pt x="3679626" y="2609535"/>
                </a:lnTo>
                <a:lnTo>
                  <a:pt x="3679626" y="2607377"/>
                </a:lnTo>
                <a:cubicBezTo>
                  <a:pt x="3676119" y="2607377"/>
                  <a:pt x="3674365" y="2604905"/>
                  <a:pt x="3674365" y="2599959"/>
                </a:cubicBezTo>
                <a:lnTo>
                  <a:pt x="3674365" y="2596722"/>
                </a:lnTo>
                <a:cubicBezTo>
                  <a:pt x="3674545" y="2589709"/>
                  <a:pt x="3675219" y="2586202"/>
                  <a:pt x="3676389" y="2586202"/>
                </a:cubicBezTo>
                <a:lnTo>
                  <a:pt x="3675444" y="2582965"/>
                </a:lnTo>
                <a:lnTo>
                  <a:pt x="3674365" y="2584044"/>
                </a:lnTo>
                <a:lnTo>
                  <a:pt x="3673286" y="2584044"/>
                </a:lnTo>
                <a:lnTo>
                  <a:pt x="3663710" y="2582965"/>
                </a:lnTo>
                <a:cubicBezTo>
                  <a:pt x="3657955" y="2584044"/>
                  <a:pt x="3655078" y="2585123"/>
                  <a:pt x="3655078" y="2586202"/>
                </a:cubicBezTo>
                <a:lnTo>
                  <a:pt x="3647660" y="2585123"/>
                </a:lnTo>
                <a:lnTo>
                  <a:pt x="3633768" y="2585123"/>
                </a:lnTo>
                <a:cubicBezTo>
                  <a:pt x="3627923" y="2616414"/>
                  <a:pt x="3617628" y="2641501"/>
                  <a:pt x="3602881" y="2660383"/>
                </a:cubicBezTo>
                <a:lnTo>
                  <a:pt x="3593170" y="2668746"/>
                </a:lnTo>
                <a:cubicBezTo>
                  <a:pt x="3593170" y="2671983"/>
                  <a:pt x="3586786" y="2678726"/>
                  <a:pt x="3574018" y="2688977"/>
                </a:cubicBezTo>
                <a:cubicBezTo>
                  <a:pt x="3574018" y="2691585"/>
                  <a:pt x="3569387" y="2694372"/>
                  <a:pt x="3560126" y="2697339"/>
                </a:cubicBezTo>
                <a:lnTo>
                  <a:pt x="3553787" y="2700576"/>
                </a:lnTo>
                <a:lnTo>
                  <a:pt x="3551629" y="2697339"/>
                </a:lnTo>
                <a:lnTo>
                  <a:pt x="3551629" y="2696395"/>
                </a:lnTo>
                <a:cubicBezTo>
                  <a:pt x="3551629" y="2692978"/>
                  <a:pt x="3556619" y="2684841"/>
                  <a:pt x="3566600" y="2671983"/>
                </a:cubicBezTo>
                <a:cubicBezTo>
                  <a:pt x="3572265" y="2662452"/>
                  <a:pt x="3575816" y="2654674"/>
                  <a:pt x="3577255" y="2648649"/>
                </a:cubicBezTo>
                <a:lnTo>
                  <a:pt x="3575097" y="2643389"/>
                </a:lnTo>
                <a:cubicBezTo>
                  <a:pt x="3575097" y="2637545"/>
                  <a:pt x="3578289" y="2629407"/>
                  <a:pt x="3584673" y="2618977"/>
                </a:cubicBezTo>
                <a:lnTo>
                  <a:pt x="3585752" y="2613716"/>
                </a:lnTo>
                <a:lnTo>
                  <a:pt x="3584673" y="2603196"/>
                </a:lnTo>
                <a:lnTo>
                  <a:pt x="3586831" y="2598880"/>
                </a:lnTo>
                <a:lnTo>
                  <a:pt x="3584673" y="2596722"/>
                </a:lnTo>
                <a:lnTo>
                  <a:pt x="3584673" y="2586202"/>
                </a:lnTo>
                <a:lnTo>
                  <a:pt x="3581436" y="2582965"/>
                </a:lnTo>
                <a:lnTo>
                  <a:pt x="3572939" y="2582965"/>
                </a:lnTo>
                <a:lnTo>
                  <a:pt x="3564442" y="2585123"/>
                </a:lnTo>
                <a:lnTo>
                  <a:pt x="3563363" y="2585123"/>
                </a:lnTo>
                <a:cubicBezTo>
                  <a:pt x="3561924" y="2585123"/>
                  <a:pt x="3561205" y="2584089"/>
                  <a:pt x="3561205" y="2582021"/>
                </a:cubicBezTo>
                <a:lnTo>
                  <a:pt x="3560126" y="2580942"/>
                </a:lnTo>
                <a:lnTo>
                  <a:pt x="3559047" y="2580942"/>
                </a:lnTo>
                <a:cubicBezTo>
                  <a:pt x="3557878" y="2582290"/>
                  <a:pt x="3549021" y="2583684"/>
                  <a:pt x="3532476" y="2585123"/>
                </a:cubicBezTo>
                <a:cubicBezTo>
                  <a:pt x="3529599" y="2582156"/>
                  <a:pt x="3528160" y="2579323"/>
                  <a:pt x="3528160" y="2576626"/>
                </a:cubicBezTo>
                <a:cubicBezTo>
                  <a:pt x="3528160" y="2575277"/>
                  <a:pt x="3531712" y="2574243"/>
                  <a:pt x="3538816" y="2573524"/>
                </a:cubicBezTo>
                <a:lnTo>
                  <a:pt x="3539895" y="2572445"/>
                </a:lnTo>
                <a:lnTo>
                  <a:pt x="3548392" y="2573524"/>
                </a:lnTo>
                <a:lnTo>
                  <a:pt x="3553787" y="2570287"/>
                </a:lnTo>
                <a:lnTo>
                  <a:pt x="3569702" y="2570287"/>
                </a:lnTo>
                <a:lnTo>
                  <a:pt x="3580492" y="2576626"/>
                </a:lnTo>
                <a:lnTo>
                  <a:pt x="3583594" y="2573524"/>
                </a:lnTo>
                <a:lnTo>
                  <a:pt x="3583594" y="2563947"/>
                </a:lnTo>
                <a:cubicBezTo>
                  <a:pt x="3584134" y="2557743"/>
                  <a:pt x="3585213" y="2554551"/>
                  <a:pt x="3586831" y="2554371"/>
                </a:cubicBezTo>
                <a:cubicBezTo>
                  <a:pt x="3585392" y="2554371"/>
                  <a:pt x="3584313" y="2544166"/>
                  <a:pt x="3583594" y="2523754"/>
                </a:cubicBezTo>
                <a:lnTo>
                  <a:pt x="3586831" y="2518359"/>
                </a:lnTo>
                <a:cubicBezTo>
                  <a:pt x="3585392" y="2510627"/>
                  <a:pt x="3583954" y="2506760"/>
                  <a:pt x="3582515" y="2506760"/>
                </a:cubicBezTo>
                <a:lnTo>
                  <a:pt x="3575097" y="2506760"/>
                </a:lnTo>
                <a:cubicBezTo>
                  <a:pt x="3572040" y="2506760"/>
                  <a:pt x="3568488" y="2505007"/>
                  <a:pt x="3564442" y="2501500"/>
                </a:cubicBezTo>
                <a:lnTo>
                  <a:pt x="3560126" y="2505681"/>
                </a:lnTo>
                <a:lnTo>
                  <a:pt x="3555945" y="2504602"/>
                </a:lnTo>
                <a:lnTo>
                  <a:pt x="3543132" y="2508918"/>
                </a:lnTo>
                <a:lnTo>
                  <a:pt x="3539895" y="2508918"/>
                </a:lnTo>
                <a:cubicBezTo>
                  <a:pt x="3534949" y="2504962"/>
                  <a:pt x="3532476" y="2501051"/>
                  <a:pt x="3532476" y="2497184"/>
                </a:cubicBezTo>
                <a:lnTo>
                  <a:pt x="3532476" y="2496105"/>
                </a:lnTo>
                <a:lnTo>
                  <a:pt x="3535579" y="2493003"/>
                </a:lnTo>
                <a:lnTo>
                  <a:pt x="3537737" y="2493003"/>
                </a:lnTo>
                <a:cubicBezTo>
                  <a:pt x="3539355" y="2494621"/>
                  <a:pt x="3543626" y="2496015"/>
                  <a:pt x="3550550" y="2497184"/>
                </a:cubicBezTo>
                <a:lnTo>
                  <a:pt x="3562284" y="2496105"/>
                </a:lnTo>
                <a:lnTo>
                  <a:pt x="3571860" y="2497184"/>
                </a:lnTo>
                <a:lnTo>
                  <a:pt x="3582515" y="2496105"/>
                </a:lnTo>
                <a:lnTo>
                  <a:pt x="3588989" y="2496105"/>
                </a:lnTo>
                <a:cubicBezTo>
                  <a:pt x="3593934" y="2496105"/>
                  <a:pt x="3597846" y="2496824"/>
                  <a:pt x="3600723" y="2498263"/>
                </a:cubicBezTo>
                <a:cubicBezTo>
                  <a:pt x="3604050" y="2496195"/>
                  <a:pt x="3607242" y="2495161"/>
                  <a:pt x="3610300" y="2495161"/>
                </a:cubicBezTo>
                <a:lnTo>
                  <a:pt x="3610300" y="2494082"/>
                </a:lnTo>
                <a:cubicBezTo>
                  <a:pt x="3603556" y="2494082"/>
                  <a:pt x="3597171" y="2488058"/>
                  <a:pt x="3591147" y="2476009"/>
                </a:cubicBezTo>
                <a:cubicBezTo>
                  <a:pt x="3590068" y="2476009"/>
                  <a:pt x="3588270" y="2468950"/>
                  <a:pt x="3585752" y="2454833"/>
                </a:cubicBezTo>
                <a:cubicBezTo>
                  <a:pt x="3575771" y="2448179"/>
                  <a:pt x="3570781" y="2444313"/>
                  <a:pt x="3570781" y="2443234"/>
                </a:cubicBezTo>
                <a:lnTo>
                  <a:pt x="3570781" y="2439997"/>
                </a:lnTo>
                <a:lnTo>
                  <a:pt x="3572939" y="2437974"/>
                </a:lnTo>
                <a:cubicBezTo>
                  <a:pt x="3587865" y="2438423"/>
                  <a:pt x="3595328" y="2439817"/>
                  <a:pt x="3595328" y="2442155"/>
                </a:cubicBezTo>
                <a:lnTo>
                  <a:pt x="3601802" y="2437974"/>
                </a:lnTo>
                <a:cubicBezTo>
                  <a:pt x="3622393" y="2444448"/>
                  <a:pt x="3632689" y="2449348"/>
                  <a:pt x="3632689" y="2452675"/>
                </a:cubicBezTo>
                <a:lnTo>
                  <a:pt x="3633768" y="2471827"/>
                </a:lnTo>
                <a:lnTo>
                  <a:pt x="3633768" y="2472906"/>
                </a:lnTo>
                <a:cubicBezTo>
                  <a:pt x="3633768" y="2483427"/>
                  <a:pt x="3631295" y="2488687"/>
                  <a:pt x="3626350" y="2488687"/>
                </a:cubicBezTo>
                <a:cubicBezTo>
                  <a:pt x="3626350" y="2490485"/>
                  <a:pt x="3622798" y="2492284"/>
                  <a:pt x="3615695" y="2494082"/>
                </a:cubicBezTo>
                <a:lnTo>
                  <a:pt x="3615695" y="2495161"/>
                </a:lnTo>
                <a:cubicBezTo>
                  <a:pt x="3617942" y="2495161"/>
                  <a:pt x="3620415" y="2496195"/>
                  <a:pt x="3623113" y="2498263"/>
                </a:cubicBezTo>
                <a:cubicBezTo>
                  <a:pt x="3632194" y="2494756"/>
                  <a:pt x="3640377" y="2493003"/>
                  <a:pt x="3647660" y="2493003"/>
                </a:cubicBezTo>
                <a:lnTo>
                  <a:pt x="3660473" y="2495161"/>
                </a:lnTo>
                <a:lnTo>
                  <a:pt x="3664654" y="2493003"/>
                </a:lnTo>
                <a:lnTo>
                  <a:pt x="3670049" y="2496105"/>
                </a:lnTo>
                <a:lnTo>
                  <a:pt x="3672207" y="2496105"/>
                </a:lnTo>
                <a:lnTo>
                  <a:pt x="3674365" y="2494082"/>
                </a:lnTo>
                <a:lnTo>
                  <a:pt x="3672207" y="2486664"/>
                </a:lnTo>
                <a:cubicBezTo>
                  <a:pt x="3676613" y="2476413"/>
                  <a:pt x="3680165" y="2470029"/>
                  <a:pt x="3682863" y="2467511"/>
                </a:cubicBezTo>
                <a:lnTo>
                  <a:pt x="3682863" y="2461172"/>
                </a:lnTo>
                <a:cubicBezTo>
                  <a:pt x="3682863" y="2457486"/>
                  <a:pt x="3685335" y="2452226"/>
                  <a:pt x="3690281" y="2445392"/>
                </a:cubicBezTo>
                <a:lnTo>
                  <a:pt x="3689202" y="2438918"/>
                </a:lnTo>
                <a:lnTo>
                  <a:pt x="3689202" y="2437974"/>
                </a:lnTo>
                <a:lnTo>
                  <a:pt x="3702015" y="2435816"/>
                </a:lnTo>
                <a:lnTo>
                  <a:pt x="3702015" y="2436895"/>
                </a:lnTo>
                <a:close/>
                <a:moveTo>
                  <a:pt x="6150391" y="2433388"/>
                </a:moveTo>
                <a:lnTo>
                  <a:pt x="6158079" y="2433388"/>
                </a:lnTo>
                <a:lnTo>
                  <a:pt x="6170082" y="2437704"/>
                </a:lnTo>
                <a:lnTo>
                  <a:pt x="6173319" y="2437704"/>
                </a:lnTo>
                <a:lnTo>
                  <a:pt x="6182086" y="2435546"/>
                </a:lnTo>
                <a:lnTo>
                  <a:pt x="6183165" y="2438783"/>
                </a:lnTo>
                <a:lnTo>
                  <a:pt x="6186537" y="2436625"/>
                </a:lnTo>
                <a:cubicBezTo>
                  <a:pt x="6193011" y="2436625"/>
                  <a:pt x="6196248" y="2439862"/>
                  <a:pt x="6196248" y="2446336"/>
                </a:cubicBezTo>
                <a:lnTo>
                  <a:pt x="6196248" y="2447415"/>
                </a:lnTo>
                <a:lnTo>
                  <a:pt x="6193011" y="2446336"/>
                </a:lnTo>
                <a:lnTo>
                  <a:pt x="6190853" y="2446336"/>
                </a:lnTo>
                <a:lnTo>
                  <a:pt x="6190853" y="2447415"/>
                </a:lnTo>
                <a:cubicBezTo>
                  <a:pt x="6194090" y="2447775"/>
                  <a:pt x="6197013" y="2449168"/>
                  <a:pt x="6199620" y="2451596"/>
                </a:cubicBezTo>
                <a:lnTo>
                  <a:pt x="6199620" y="2453754"/>
                </a:lnTo>
                <a:cubicBezTo>
                  <a:pt x="6195934" y="2453754"/>
                  <a:pt x="6194090" y="2455553"/>
                  <a:pt x="6194090" y="2459149"/>
                </a:cubicBezTo>
                <a:lnTo>
                  <a:pt x="6195169" y="2464544"/>
                </a:lnTo>
                <a:lnTo>
                  <a:pt x="6191932" y="2471018"/>
                </a:lnTo>
                <a:lnTo>
                  <a:pt x="6195169" y="2479515"/>
                </a:lnTo>
                <a:lnTo>
                  <a:pt x="6191932" y="2488147"/>
                </a:lnTo>
                <a:cubicBezTo>
                  <a:pt x="6192652" y="2493902"/>
                  <a:pt x="6194090" y="2496779"/>
                  <a:pt x="6196248" y="2496779"/>
                </a:cubicBezTo>
                <a:lnTo>
                  <a:pt x="6203936" y="2496779"/>
                </a:lnTo>
                <a:lnTo>
                  <a:pt x="6207173" y="2494621"/>
                </a:lnTo>
                <a:lnTo>
                  <a:pt x="6215940" y="2494621"/>
                </a:lnTo>
                <a:cubicBezTo>
                  <a:pt x="6233474" y="2491205"/>
                  <a:pt x="6242241" y="2484775"/>
                  <a:pt x="6242241" y="2475334"/>
                </a:cubicBezTo>
                <a:cubicBezTo>
                  <a:pt x="6243680" y="2475334"/>
                  <a:pt x="6244399" y="2473896"/>
                  <a:pt x="6244399" y="2471018"/>
                </a:cubicBezTo>
                <a:lnTo>
                  <a:pt x="6245478" y="2469939"/>
                </a:lnTo>
                <a:lnTo>
                  <a:pt x="6253166" y="2469939"/>
                </a:lnTo>
                <a:cubicBezTo>
                  <a:pt x="6264226" y="2483517"/>
                  <a:pt x="6270430" y="2490305"/>
                  <a:pt x="6271779" y="2490305"/>
                </a:cubicBezTo>
                <a:cubicBezTo>
                  <a:pt x="6276095" y="2490305"/>
                  <a:pt x="6281894" y="2495341"/>
                  <a:pt x="6289178" y="2505411"/>
                </a:cubicBezTo>
                <a:lnTo>
                  <a:pt x="6292549" y="2504332"/>
                </a:lnTo>
                <a:cubicBezTo>
                  <a:pt x="6295607" y="2505232"/>
                  <a:pt x="6297765" y="2506985"/>
                  <a:pt x="6299023" y="2509593"/>
                </a:cubicBezTo>
                <a:lnTo>
                  <a:pt x="6299023" y="2512830"/>
                </a:lnTo>
                <a:cubicBezTo>
                  <a:pt x="6299023" y="2521102"/>
                  <a:pt x="6288099" y="2526857"/>
                  <a:pt x="6266249" y="2530094"/>
                </a:cubicBezTo>
                <a:cubicBezTo>
                  <a:pt x="6266249" y="2534859"/>
                  <a:pt x="6261888" y="2543806"/>
                  <a:pt x="6253166" y="2556934"/>
                </a:cubicBezTo>
                <a:cubicBezTo>
                  <a:pt x="6252267" y="2558912"/>
                  <a:pt x="6246422" y="2562824"/>
                  <a:pt x="6235632" y="2568668"/>
                </a:cubicBezTo>
                <a:cubicBezTo>
                  <a:pt x="6232035" y="2570646"/>
                  <a:pt x="6227674" y="2575322"/>
                  <a:pt x="6222549" y="2582695"/>
                </a:cubicBezTo>
                <a:cubicBezTo>
                  <a:pt x="6215086" y="2582695"/>
                  <a:pt x="6210365" y="2585213"/>
                  <a:pt x="6208387" y="2590248"/>
                </a:cubicBezTo>
                <a:cubicBezTo>
                  <a:pt x="6190494" y="2600589"/>
                  <a:pt x="6180648" y="2607018"/>
                  <a:pt x="6178849" y="2609535"/>
                </a:cubicBezTo>
                <a:lnTo>
                  <a:pt x="6173319" y="2609535"/>
                </a:lnTo>
                <a:lnTo>
                  <a:pt x="6169003" y="2608456"/>
                </a:lnTo>
                <a:cubicBezTo>
                  <a:pt x="6167205" y="2609895"/>
                  <a:pt x="6163923" y="2610614"/>
                  <a:pt x="6159158" y="2610614"/>
                </a:cubicBezTo>
                <a:lnTo>
                  <a:pt x="6159158" y="2611693"/>
                </a:lnTo>
                <a:lnTo>
                  <a:pt x="6161316" y="2611693"/>
                </a:lnTo>
                <a:cubicBezTo>
                  <a:pt x="6155291" y="2617988"/>
                  <a:pt x="6148008" y="2621899"/>
                  <a:pt x="6139466" y="2623427"/>
                </a:cubicBezTo>
                <a:cubicBezTo>
                  <a:pt x="6133801" y="2623427"/>
                  <a:pt x="6130159" y="2624506"/>
                  <a:pt x="6128541" y="2626664"/>
                </a:cubicBezTo>
                <a:lnTo>
                  <a:pt x="6120853" y="2626664"/>
                </a:lnTo>
                <a:lnTo>
                  <a:pt x="6120853" y="2629901"/>
                </a:lnTo>
                <a:lnTo>
                  <a:pt x="6137308" y="2634217"/>
                </a:lnTo>
                <a:lnTo>
                  <a:pt x="6143917" y="2633138"/>
                </a:lnTo>
                <a:lnTo>
                  <a:pt x="6159158" y="2639613"/>
                </a:lnTo>
                <a:lnTo>
                  <a:pt x="6160237" y="2639613"/>
                </a:lnTo>
                <a:lnTo>
                  <a:pt x="6163474" y="2638534"/>
                </a:lnTo>
                <a:lnTo>
                  <a:pt x="6169003" y="2639613"/>
                </a:lnTo>
                <a:lnTo>
                  <a:pt x="6182086" y="2639613"/>
                </a:lnTo>
                <a:lnTo>
                  <a:pt x="6185323" y="2637455"/>
                </a:lnTo>
                <a:lnTo>
                  <a:pt x="6188695" y="2637455"/>
                </a:lnTo>
                <a:lnTo>
                  <a:pt x="6188695" y="2640692"/>
                </a:lnTo>
                <a:lnTo>
                  <a:pt x="6185323" y="2645008"/>
                </a:lnTo>
                <a:lnTo>
                  <a:pt x="6186537" y="2646087"/>
                </a:lnTo>
                <a:lnTo>
                  <a:pt x="6188695" y="2646087"/>
                </a:lnTo>
                <a:lnTo>
                  <a:pt x="6187616" y="2645008"/>
                </a:lnTo>
                <a:lnTo>
                  <a:pt x="6187616" y="2643929"/>
                </a:lnTo>
                <a:lnTo>
                  <a:pt x="6191932" y="2636376"/>
                </a:lnTo>
                <a:cubicBezTo>
                  <a:pt x="6213063" y="2636376"/>
                  <a:pt x="6225472" y="2638174"/>
                  <a:pt x="6229158" y="2641771"/>
                </a:cubicBezTo>
                <a:lnTo>
                  <a:pt x="6235632" y="2639613"/>
                </a:lnTo>
                <a:lnTo>
                  <a:pt x="6237790" y="2639613"/>
                </a:lnTo>
                <a:lnTo>
                  <a:pt x="6245478" y="2640692"/>
                </a:lnTo>
                <a:cubicBezTo>
                  <a:pt x="6245478" y="2639073"/>
                  <a:pt x="6247321" y="2637994"/>
                  <a:pt x="6251008" y="2637455"/>
                </a:cubicBezTo>
                <a:lnTo>
                  <a:pt x="6252087" y="2638534"/>
                </a:lnTo>
                <a:lnTo>
                  <a:pt x="6253166" y="2638534"/>
                </a:lnTo>
                <a:lnTo>
                  <a:pt x="6264091" y="2634217"/>
                </a:lnTo>
                <a:lnTo>
                  <a:pt x="6271779" y="2634217"/>
                </a:lnTo>
                <a:cubicBezTo>
                  <a:pt x="6273757" y="2636016"/>
                  <a:pt x="6278118" y="2637095"/>
                  <a:pt x="6284862" y="2637455"/>
                </a:cubicBezTo>
                <a:lnTo>
                  <a:pt x="6296865" y="2633138"/>
                </a:lnTo>
                <a:lnTo>
                  <a:pt x="6307790" y="2643929"/>
                </a:lnTo>
                <a:lnTo>
                  <a:pt x="6307790" y="2645008"/>
                </a:lnTo>
                <a:cubicBezTo>
                  <a:pt x="6296821" y="2652471"/>
                  <a:pt x="6291336" y="2661777"/>
                  <a:pt x="6291336" y="2672927"/>
                </a:cubicBezTo>
                <a:lnTo>
                  <a:pt x="6284862" y="2675085"/>
                </a:lnTo>
                <a:cubicBezTo>
                  <a:pt x="6284862" y="2680929"/>
                  <a:pt x="6280860" y="2684841"/>
                  <a:pt x="6272858" y="2686819"/>
                </a:cubicBezTo>
                <a:lnTo>
                  <a:pt x="6249929" y="2691135"/>
                </a:lnTo>
                <a:lnTo>
                  <a:pt x="6248715" y="2691135"/>
                </a:lnTo>
                <a:cubicBezTo>
                  <a:pt x="6244219" y="2691135"/>
                  <a:pt x="6237700" y="2689337"/>
                  <a:pt x="6229158" y="2685740"/>
                </a:cubicBezTo>
                <a:cubicBezTo>
                  <a:pt x="6218188" y="2686459"/>
                  <a:pt x="6211984" y="2687538"/>
                  <a:pt x="6210545" y="2688977"/>
                </a:cubicBezTo>
                <a:cubicBezTo>
                  <a:pt x="6206859" y="2688977"/>
                  <a:pt x="6205015" y="2688258"/>
                  <a:pt x="6205015" y="2686819"/>
                </a:cubicBezTo>
                <a:lnTo>
                  <a:pt x="6199620" y="2687898"/>
                </a:lnTo>
                <a:lnTo>
                  <a:pt x="6197462" y="2687898"/>
                </a:lnTo>
                <a:cubicBezTo>
                  <a:pt x="6187032" y="2687898"/>
                  <a:pt x="6178265" y="2686100"/>
                  <a:pt x="6171161" y="2682503"/>
                </a:cubicBezTo>
                <a:lnTo>
                  <a:pt x="6167924" y="2683582"/>
                </a:lnTo>
                <a:lnTo>
                  <a:pt x="6157000" y="2674006"/>
                </a:lnTo>
                <a:lnTo>
                  <a:pt x="6154842" y="2674006"/>
                </a:lnTo>
                <a:lnTo>
                  <a:pt x="6154842" y="2679401"/>
                </a:lnTo>
                <a:cubicBezTo>
                  <a:pt x="6154842" y="2681469"/>
                  <a:pt x="6153358" y="2682503"/>
                  <a:pt x="6150391" y="2682503"/>
                </a:cubicBezTo>
                <a:cubicBezTo>
                  <a:pt x="6148772" y="2682503"/>
                  <a:pt x="6143692" y="2677872"/>
                  <a:pt x="6135150" y="2668611"/>
                </a:cubicBezTo>
                <a:cubicBezTo>
                  <a:pt x="6124180" y="2660878"/>
                  <a:pt x="6118695" y="2656202"/>
                  <a:pt x="6118695" y="2654584"/>
                </a:cubicBezTo>
                <a:cubicBezTo>
                  <a:pt x="6113390" y="2649099"/>
                  <a:pt x="6108309" y="2639073"/>
                  <a:pt x="6103454" y="2624506"/>
                </a:cubicBezTo>
                <a:cubicBezTo>
                  <a:pt x="6102555" y="2624506"/>
                  <a:pt x="6101791" y="2619876"/>
                  <a:pt x="6101161" y="2610614"/>
                </a:cubicBezTo>
                <a:lnTo>
                  <a:pt x="6096845" y="2610614"/>
                </a:lnTo>
                <a:lnTo>
                  <a:pt x="6093608" y="2613851"/>
                </a:lnTo>
                <a:cubicBezTo>
                  <a:pt x="6097205" y="2617808"/>
                  <a:pt x="6099003" y="2622079"/>
                  <a:pt x="6099003" y="2626664"/>
                </a:cubicBezTo>
                <a:lnTo>
                  <a:pt x="6099003" y="2627743"/>
                </a:lnTo>
                <a:cubicBezTo>
                  <a:pt x="6099003" y="2633318"/>
                  <a:pt x="6096081" y="2639073"/>
                  <a:pt x="6090236" y="2645008"/>
                </a:cubicBezTo>
                <a:lnTo>
                  <a:pt x="6091450" y="2649324"/>
                </a:lnTo>
                <a:cubicBezTo>
                  <a:pt x="6089922" y="2662541"/>
                  <a:pt x="6086999" y="2671848"/>
                  <a:pt x="6082683" y="2677243"/>
                </a:cubicBezTo>
                <a:lnTo>
                  <a:pt x="6081604" y="2678322"/>
                </a:lnTo>
                <a:lnTo>
                  <a:pt x="6085920" y="2686819"/>
                </a:lnTo>
                <a:cubicBezTo>
                  <a:pt x="6082504" y="2693293"/>
                  <a:pt x="6078502" y="2696530"/>
                  <a:pt x="6073916" y="2696530"/>
                </a:cubicBezTo>
                <a:lnTo>
                  <a:pt x="6061912" y="2681559"/>
                </a:lnTo>
                <a:cubicBezTo>
                  <a:pt x="6059844" y="2681559"/>
                  <a:pt x="6053640" y="2674006"/>
                  <a:pt x="6043300" y="2658900"/>
                </a:cubicBezTo>
                <a:lnTo>
                  <a:pt x="6043300" y="2655663"/>
                </a:lnTo>
                <a:cubicBezTo>
                  <a:pt x="6049324" y="2648200"/>
                  <a:pt x="6056248" y="2641771"/>
                  <a:pt x="6064070" y="2636376"/>
                </a:cubicBezTo>
                <a:cubicBezTo>
                  <a:pt x="6067128" y="2629901"/>
                  <a:pt x="6072208" y="2626664"/>
                  <a:pt x="6079311" y="2626664"/>
                </a:cubicBezTo>
                <a:lnTo>
                  <a:pt x="6079311" y="2624506"/>
                </a:lnTo>
                <a:lnTo>
                  <a:pt x="6078232" y="2623427"/>
                </a:lnTo>
                <a:lnTo>
                  <a:pt x="6078232" y="2622483"/>
                </a:lnTo>
                <a:cubicBezTo>
                  <a:pt x="6080660" y="2617088"/>
                  <a:pt x="6084662" y="2611334"/>
                  <a:pt x="6090236" y="2605219"/>
                </a:cubicBezTo>
                <a:cubicBezTo>
                  <a:pt x="6090236" y="2600184"/>
                  <a:pt x="6093159" y="2595194"/>
                  <a:pt x="6099003" y="2590248"/>
                </a:cubicBezTo>
                <a:lnTo>
                  <a:pt x="6101161" y="2590248"/>
                </a:lnTo>
                <a:cubicBezTo>
                  <a:pt x="6105567" y="2590248"/>
                  <a:pt x="6109973" y="2598835"/>
                  <a:pt x="6114379" y="2616009"/>
                </a:cubicBezTo>
                <a:lnTo>
                  <a:pt x="6115458" y="2617088"/>
                </a:lnTo>
                <a:cubicBezTo>
                  <a:pt x="6115458" y="2619246"/>
                  <a:pt x="6116177" y="2620325"/>
                  <a:pt x="6117616" y="2620325"/>
                </a:cubicBezTo>
                <a:cubicBezTo>
                  <a:pt x="6124000" y="2618887"/>
                  <a:pt x="6129845" y="2614211"/>
                  <a:pt x="6135150" y="2606298"/>
                </a:cubicBezTo>
                <a:cubicBezTo>
                  <a:pt x="6135150" y="2603421"/>
                  <a:pt x="6138432" y="2601982"/>
                  <a:pt x="6144996" y="2601982"/>
                </a:cubicBezTo>
                <a:lnTo>
                  <a:pt x="6153628" y="2594429"/>
                </a:lnTo>
                <a:lnTo>
                  <a:pt x="6159158" y="2589169"/>
                </a:lnTo>
                <a:lnTo>
                  <a:pt x="6162395" y="2591327"/>
                </a:lnTo>
                <a:lnTo>
                  <a:pt x="6164553" y="2591327"/>
                </a:lnTo>
                <a:cubicBezTo>
                  <a:pt x="6166081" y="2591327"/>
                  <a:pt x="6166845" y="2590248"/>
                  <a:pt x="6166845" y="2588090"/>
                </a:cubicBezTo>
                <a:lnTo>
                  <a:pt x="6165766" y="2587011"/>
                </a:lnTo>
                <a:lnTo>
                  <a:pt x="6165766" y="2585932"/>
                </a:lnTo>
                <a:cubicBezTo>
                  <a:pt x="6171341" y="2577300"/>
                  <a:pt x="6176781" y="2572984"/>
                  <a:pt x="6182086" y="2572984"/>
                </a:cubicBezTo>
                <a:lnTo>
                  <a:pt x="6182086" y="2571905"/>
                </a:lnTo>
                <a:lnTo>
                  <a:pt x="6179928" y="2568668"/>
                </a:lnTo>
                <a:cubicBezTo>
                  <a:pt x="6191438" y="2551494"/>
                  <a:pt x="6199441" y="2542907"/>
                  <a:pt x="6203936" y="2542907"/>
                </a:cubicBezTo>
                <a:cubicBezTo>
                  <a:pt x="6207623" y="2542907"/>
                  <a:pt x="6209466" y="2542188"/>
                  <a:pt x="6209466" y="2540749"/>
                </a:cubicBezTo>
                <a:lnTo>
                  <a:pt x="6208387" y="2539670"/>
                </a:lnTo>
                <a:lnTo>
                  <a:pt x="6208387" y="2538591"/>
                </a:lnTo>
                <a:lnTo>
                  <a:pt x="6209466" y="2534410"/>
                </a:lnTo>
                <a:lnTo>
                  <a:pt x="6210545" y="2534410"/>
                </a:lnTo>
                <a:cubicBezTo>
                  <a:pt x="6210545" y="2536478"/>
                  <a:pt x="6213108" y="2538591"/>
                  <a:pt x="6218233" y="2540749"/>
                </a:cubicBezTo>
                <a:lnTo>
                  <a:pt x="6218233" y="2538591"/>
                </a:lnTo>
                <a:lnTo>
                  <a:pt x="6219312" y="2538591"/>
                </a:lnTo>
                <a:cubicBezTo>
                  <a:pt x="6220751" y="2538591"/>
                  <a:pt x="6221470" y="2540030"/>
                  <a:pt x="6221470" y="2542907"/>
                </a:cubicBezTo>
                <a:lnTo>
                  <a:pt x="6226865" y="2542907"/>
                </a:lnTo>
                <a:lnTo>
                  <a:pt x="6226865" y="2541828"/>
                </a:lnTo>
                <a:lnTo>
                  <a:pt x="6224707" y="2538591"/>
                </a:lnTo>
                <a:lnTo>
                  <a:pt x="6224707" y="2537512"/>
                </a:lnTo>
                <a:lnTo>
                  <a:pt x="6226865" y="2535489"/>
                </a:lnTo>
                <a:lnTo>
                  <a:pt x="6233474" y="2537512"/>
                </a:lnTo>
                <a:lnTo>
                  <a:pt x="6230237" y="2534410"/>
                </a:lnTo>
                <a:lnTo>
                  <a:pt x="6215940" y="2537512"/>
                </a:lnTo>
                <a:lnTo>
                  <a:pt x="6208387" y="2531173"/>
                </a:lnTo>
                <a:cubicBezTo>
                  <a:pt x="6216390" y="2518405"/>
                  <a:pt x="6220391" y="2510177"/>
                  <a:pt x="6220391" y="2506490"/>
                </a:cubicBezTo>
                <a:lnTo>
                  <a:pt x="6219312" y="2506490"/>
                </a:lnTo>
                <a:lnTo>
                  <a:pt x="6212703" y="2505411"/>
                </a:lnTo>
                <a:lnTo>
                  <a:pt x="6186537" y="2505411"/>
                </a:lnTo>
                <a:lnTo>
                  <a:pt x="6177770" y="2503253"/>
                </a:lnTo>
                <a:lnTo>
                  <a:pt x="6162395" y="2508514"/>
                </a:lnTo>
                <a:lnTo>
                  <a:pt x="6153628" y="2506490"/>
                </a:lnTo>
                <a:lnTo>
                  <a:pt x="6149312" y="2507435"/>
                </a:lnTo>
                <a:lnTo>
                  <a:pt x="6138387" y="2495700"/>
                </a:lnTo>
                <a:lnTo>
                  <a:pt x="6139466" y="2494621"/>
                </a:lnTo>
                <a:lnTo>
                  <a:pt x="6143917" y="2496779"/>
                </a:lnTo>
                <a:lnTo>
                  <a:pt x="6143917" y="2484910"/>
                </a:lnTo>
                <a:cubicBezTo>
                  <a:pt x="6146794" y="2475649"/>
                  <a:pt x="6148233" y="2468501"/>
                  <a:pt x="6148233" y="2463465"/>
                </a:cubicBezTo>
                <a:cubicBezTo>
                  <a:pt x="6146794" y="2463465"/>
                  <a:pt x="6145355" y="2457756"/>
                  <a:pt x="6143917" y="2446336"/>
                </a:cubicBezTo>
                <a:lnTo>
                  <a:pt x="6143917" y="2439862"/>
                </a:lnTo>
                <a:close/>
                <a:moveTo>
                  <a:pt x="1220867" y="2432983"/>
                </a:moveTo>
                <a:lnTo>
                  <a:pt x="1221946" y="2432983"/>
                </a:lnTo>
                <a:cubicBezTo>
                  <a:pt x="1231476" y="2432983"/>
                  <a:pt x="1239928" y="2435951"/>
                  <a:pt x="1247302" y="2441885"/>
                </a:cubicBezTo>
                <a:lnTo>
                  <a:pt x="1261599" y="2450922"/>
                </a:lnTo>
                <a:cubicBezTo>
                  <a:pt x="1264566" y="2450922"/>
                  <a:pt x="1266050" y="2451641"/>
                  <a:pt x="1266050" y="2453080"/>
                </a:cubicBezTo>
                <a:lnTo>
                  <a:pt x="1264970" y="2454294"/>
                </a:lnTo>
                <a:lnTo>
                  <a:pt x="1264970" y="2455373"/>
                </a:lnTo>
                <a:cubicBezTo>
                  <a:pt x="1267129" y="2456092"/>
                  <a:pt x="1268208" y="2458340"/>
                  <a:pt x="1268208" y="2462116"/>
                </a:cubicBezTo>
                <a:lnTo>
                  <a:pt x="1264970" y="2465488"/>
                </a:lnTo>
                <a:lnTo>
                  <a:pt x="1262813" y="2465488"/>
                </a:lnTo>
                <a:lnTo>
                  <a:pt x="1258362" y="2462116"/>
                </a:lnTo>
                <a:lnTo>
                  <a:pt x="1257283" y="2462116"/>
                </a:lnTo>
                <a:lnTo>
                  <a:pt x="1244064" y="2463195"/>
                </a:lnTo>
                <a:lnTo>
                  <a:pt x="1240693" y="2459823"/>
                </a:lnTo>
                <a:cubicBezTo>
                  <a:pt x="1240693" y="2462251"/>
                  <a:pt x="1235163" y="2464499"/>
                  <a:pt x="1224104" y="2466567"/>
                </a:cubicBezTo>
                <a:lnTo>
                  <a:pt x="1221946" y="2466567"/>
                </a:lnTo>
                <a:lnTo>
                  <a:pt x="1215336" y="2465488"/>
                </a:lnTo>
                <a:lnTo>
                  <a:pt x="1214257" y="2466567"/>
                </a:lnTo>
                <a:lnTo>
                  <a:pt x="1213179" y="2466567"/>
                </a:lnTo>
                <a:lnTo>
                  <a:pt x="1197668" y="2459823"/>
                </a:lnTo>
                <a:lnTo>
                  <a:pt x="1196589" y="2459823"/>
                </a:lnTo>
                <a:cubicBezTo>
                  <a:pt x="1194701" y="2459823"/>
                  <a:pt x="1193577" y="2461307"/>
                  <a:pt x="1193216" y="2464274"/>
                </a:cubicBezTo>
                <a:lnTo>
                  <a:pt x="1192137" y="2465488"/>
                </a:lnTo>
                <a:lnTo>
                  <a:pt x="1186608" y="2465488"/>
                </a:lnTo>
                <a:lnTo>
                  <a:pt x="1185528" y="2464274"/>
                </a:lnTo>
                <a:cubicBezTo>
                  <a:pt x="1180403" y="2464274"/>
                  <a:pt x="1177841" y="2468006"/>
                  <a:pt x="1177841" y="2475469"/>
                </a:cubicBezTo>
                <a:lnTo>
                  <a:pt x="1178920" y="2482213"/>
                </a:lnTo>
                <a:lnTo>
                  <a:pt x="1176762" y="2485585"/>
                </a:lnTo>
                <a:lnTo>
                  <a:pt x="1177841" y="2488957"/>
                </a:lnTo>
                <a:lnTo>
                  <a:pt x="1175683" y="2519169"/>
                </a:lnTo>
                <a:lnTo>
                  <a:pt x="1177841" y="2525912"/>
                </a:lnTo>
                <a:lnTo>
                  <a:pt x="1175683" y="2536028"/>
                </a:lnTo>
                <a:lnTo>
                  <a:pt x="1175683" y="2542772"/>
                </a:lnTo>
                <a:cubicBezTo>
                  <a:pt x="1175683" y="2544211"/>
                  <a:pt x="1177122" y="2544930"/>
                  <a:pt x="1179999" y="2544930"/>
                </a:cubicBezTo>
                <a:lnTo>
                  <a:pt x="1181078" y="2546009"/>
                </a:lnTo>
                <a:lnTo>
                  <a:pt x="1181078" y="2547223"/>
                </a:lnTo>
                <a:cubicBezTo>
                  <a:pt x="1181078" y="2548662"/>
                  <a:pt x="1179999" y="2549381"/>
                  <a:pt x="1177841" y="2549381"/>
                </a:cubicBezTo>
                <a:lnTo>
                  <a:pt x="1177841" y="2553967"/>
                </a:lnTo>
                <a:lnTo>
                  <a:pt x="1176762" y="2557204"/>
                </a:lnTo>
                <a:lnTo>
                  <a:pt x="1178920" y="2576356"/>
                </a:lnTo>
                <a:cubicBezTo>
                  <a:pt x="1177122" y="2576716"/>
                  <a:pt x="1175278" y="2579323"/>
                  <a:pt x="1173390" y="2584179"/>
                </a:cubicBezTo>
                <a:cubicBezTo>
                  <a:pt x="1175637" y="2587146"/>
                  <a:pt x="1177122" y="2593080"/>
                  <a:pt x="1177841" y="2601982"/>
                </a:cubicBezTo>
                <a:cubicBezTo>
                  <a:pt x="1176402" y="2601982"/>
                  <a:pt x="1175278" y="2605354"/>
                  <a:pt x="1174469" y="2612098"/>
                </a:cubicBezTo>
                <a:lnTo>
                  <a:pt x="1175683" y="2616549"/>
                </a:lnTo>
                <a:lnTo>
                  <a:pt x="1174469" y="2617763"/>
                </a:lnTo>
                <a:lnTo>
                  <a:pt x="1174469" y="2618842"/>
                </a:lnTo>
                <a:cubicBezTo>
                  <a:pt x="1175997" y="2620370"/>
                  <a:pt x="1177482" y="2628957"/>
                  <a:pt x="1178920" y="2644603"/>
                </a:cubicBezTo>
                <a:cubicBezTo>
                  <a:pt x="1178021" y="2648290"/>
                  <a:pt x="1176942" y="2650133"/>
                  <a:pt x="1175683" y="2650133"/>
                </a:cubicBezTo>
                <a:lnTo>
                  <a:pt x="1176762" y="2658090"/>
                </a:lnTo>
                <a:lnTo>
                  <a:pt x="1176762" y="2673736"/>
                </a:lnTo>
                <a:cubicBezTo>
                  <a:pt x="1170108" y="2691630"/>
                  <a:pt x="1164218" y="2700576"/>
                  <a:pt x="1159093" y="2700576"/>
                </a:cubicBezTo>
                <a:lnTo>
                  <a:pt x="1155721" y="2700576"/>
                </a:lnTo>
                <a:lnTo>
                  <a:pt x="1151405" y="2697204"/>
                </a:lnTo>
                <a:lnTo>
                  <a:pt x="1143583" y="2697204"/>
                </a:lnTo>
                <a:lnTo>
                  <a:pt x="1132658" y="2700576"/>
                </a:lnTo>
                <a:lnTo>
                  <a:pt x="1128206" y="2699497"/>
                </a:lnTo>
                <a:lnTo>
                  <a:pt x="1118227" y="2700576"/>
                </a:lnTo>
                <a:lnTo>
                  <a:pt x="1114990" y="2700576"/>
                </a:lnTo>
                <a:cubicBezTo>
                  <a:pt x="1112021" y="2699048"/>
                  <a:pt x="1110538" y="2696800"/>
                  <a:pt x="1110538" y="2693832"/>
                </a:cubicBezTo>
                <a:lnTo>
                  <a:pt x="1112696" y="2688303"/>
                </a:lnTo>
                <a:cubicBezTo>
                  <a:pt x="1112696" y="2678592"/>
                  <a:pt x="1102041" y="2668880"/>
                  <a:pt x="1080731" y="2659169"/>
                </a:cubicBezTo>
                <a:cubicBezTo>
                  <a:pt x="1077043" y="2659169"/>
                  <a:pt x="1075201" y="2658046"/>
                  <a:pt x="1075201" y="2655798"/>
                </a:cubicBezTo>
                <a:lnTo>
                  <a:pt x="1075201" y="2654719"/>
                </a:lnTo>
                <a:cubicBezTo>
                  <a:pt x="1076549" y="2651661"/>
                  <a:pt x="1079157" y="2650133"/>
                  <a:pt x="1083023" y="2650133"/>
                </a:cubicBezTo>
                <a:lnTo>
                  <a:pt x="1095161" y="2650133"/>
                </a:lnTo>
                <a:lnTo>
                  <a:pt x="1097321" y="2647975"/>
                </a:lnTo>
                <a:lnTo>
                  <a:pt x="1102850" y="2649054"/>
                </a:lnTo>
                <a:lnTo>
                  <a:pt x="1121597" y="2649054"/>
                </a:lnTo>
                <a:cubicBezTo>
                  <a:pt x="1124745" y="2649054"/>
                  <a:pt x="1127307" y="2647570"/>
                  <a:pt x="1129285" y="2644603"/>
                </a:cubicBezTo>
                <a:cubicBezTo>
                  <a:pt x="1127307" y="2640647"/>
                  <a:pt x="1125824" y="2632824"/>
                  <a:pt x="1124834" y="2621135"/>
                </a:cubicBezTo>
                <a:lnTo>
                  <a:pt x="1129285" y="2606568"/>
                </a:lnTo>
                <a:lnTo>
                  <a:pt x="1141425" y="2601982"/>
                </a:lnTo>
                <a:cubicBezTo>
                  <a:pt x="1141425" y="2599824"/>
                  <a:pt x="1142143" y="2598745"/>
                  <a:pt x="1143583" y="2598745"/>
                </a:cubicBezTo>
                <a:lnTo>
                  <a:pt x="1145875" y="2598745"/>
                </a:lnTo>
                <a:lnTo>
                  <a:pt x="1150191" y="2599824"/>
                </a:lnTo>
                <a:lnTo>
                  <a:pt x="1153563" y="2598745"/>
                </a:lnTo>
                <a:lnTo>
                  <a:pt x="1153563" y="2596452"/>
                </a:lnTo>
                <a:lnTo>
                  <a:pt x="1142502" y="2596452"/>
                </a:lnTo>
                <a:lnTo>
                  <a:pt x="1144796" y="2594159"/>
                </a:lnTo>
                <a:lnTo>
                  <a:pt x="1145875" y="2594159"/>
                </a:lnTo>
                <a:lnTo>
                  <a:pt x="1151405" y="2595373"/>
                </a:lnTo>
                <a:lnTo>
                  <a:pt x="1151405" y="2593080"/>
                </a:lnTo>
                <a:lnTo>
                  <a:pt x="1145875" y="2592001"/>
                </a:lnTo>
                <a:lnTo>
                  <a:pt x="1143583" y="2592001"/>
                </a:lnTo>
                <a:lnTo>
                  <a:pt x="1139266" y="2598745"/>
                </a:lnTo>
                <a:lnTo>
                  <a:pt x="1140345" y="2599824"/>
                </a:lnTo>
                <a:lnTo>
                  <a:pt x="1138052" y="2599824"/>
                </a:lnTo>
                <a:lnTo>
                  <a:pt x="1136974" y="2598745"/>
                </a:lnTo>
                <a:lnTo>
                  <a:pt x="1135894" y="2598745"/>
                </a:lnTo>
                <a:lnTo>
                  <a:pt x="1129285" y="2603196"/>
                </a:lnTo>
                <a:lnTo>
                  <a:pt x="1127127" y="2600903"/>
                </a:lnTo>
                <a:lnTo>
                  <a:pt x="1127127" y="2599824"/>
                </a:lnTo>
                <a:lnTo>
                  <a:pt x="1129285" y="2596452"/>
                </a:lnTo>
                <a:lnTo>
                  <a:pt x="1126048" y="2590788"/>
                </a:lnTo>
                <a:lnTo>
                  <a:pt x="1126048" y="2588630"/>
                </a:lnTo>
                <a:cubicBezTo>
                  <a:pt x="1130634" y="2581167"/>
                  <a:pt x="1134636" y="2577435"/>
                  <a:pt x="1138052" y="2577435"/>
                </a:cubicBezTo>
                <a:lnTo>
                  <a:pt x="1138052" y="2575142"/>
                </a:lnTo>
                <a:cubicBezTo>
                  <a:pt x="1134995" y="2575142"/>
                  <a:pt x="1131353" y="2577750"/>
                  <a:pt x="1127127" y="2582965"/>
                </a:cubicBezTo>
                <a:lnTo>
                  <a:pt x="1124834" y="2580807"/>
                </a:lnTo>
                <a:lnTo>
                  <a:pt x="1124834" y="2578514"/>
                </a:lnTo>
                <a:cubicBezTo>
                  <a:pt x="1127802" y="2570691"/>
                  <a:pt x="1129285" y="2564712"/>
                  <a:pt x="1129285" y="2560575"/>
                </a:cubicBezTo>
                <a:cubicBezTo>
                  <a:pt x="1128027" y="2554641"/>
                  <a:pt x="1125463" y="2551674"/>
                  <a:pt x="1121597" y="2551674"/>
                </a:cubicBezTo>
                <a:cubicBezTo>
                  <a:pt x="1121597" y="2550505"/>
                  <a:pt x="1117911" y="2549741"/>
                  <a:pt x="1110538" y="2549381"/>
                </a:cubicBezTo>
                <a:cubicBezTo>
                  <a:pt x="1102986" y="2551629"/>
                  <a:pt x="1096376" y="2552753"/>
                  <a:pt x="1090711" y="2552753"/>
                </a:cubicBezTo>
                <a:lnTo>
                  <a:pt x="1083023" y="2550595"/>
                </a:lnTo>
                <a:lnTo>
                  <a:pt x="1071964" y="2551674"/>
                </a:lnTo>
                <a:cubicBezTo>
                  <a:pt x="1070076" y="2551674"/>
                  <a:pt x="1068592" y="2549066"/>
                  <a:pt x="1067513" y="2543851"/>
                </a:cubicBezTo>
                <a:lnTo>
                  <a:pt x="1066434" y="2543851"/>
                </a:lnTo>
                <a:cubicBezTo>
                  <a:pt x="1064995" y="2543851"/>
                  <a:pt x="1064276" y="2545335"/>
                  <a:pt x="1064276" y="2548302"/>
                </a:cubicBezTo>
                <a:lnTo>
                  <a:pt x="1059824" y="2550595"/>
                </a:lnTo>
                <a:cubicBezTo>
                  <a:pt x="1051733" y="2549965"/>
                  <a:pt x="1047686" y="2548437"/>
                  <a:pt x="1047686" y="2546009"/>
                </a:cubicBezTo>
                <a:cubicBezTo>
                  <a:pt x="1050473" y="2543402"/>
                  <a:pt x="1056721" y="2540794"/>
                  <a:pt x="1066434" y="2538186"/>
                </a:cubicBezTo>
                <a:lnTo>
                  <a:pt x="1068592" y="2538186"/>
                </a:lnTo>
                <a:lnTo>
                  <a:pt x="1081810" y="2542772"/>
                </a:lnTo>
                <a:lnTo>
                  <a:pt x="1093948" y="2538186"/>
                </a:lnTo>
                <a:lnTo>
                  <a:pt x="1099479" y="2538186"/>
                </a:lnTo>
                <a:lnTo>
                  <a:pt x="1105009" y="2542772"/>
                </a:lnTo>
                <a:lnTo>
                  <a:pt x="1108380" y="2542772"/>
                </a:lnTo>
                <a:cubicBezTo>
                  <a:pt x="1123755" y="2541783"/>
                  <a:pt x="1131443" y="2537647"/>
                  <a:pt x="1131443" y="2530363"/>
                </a:cubicBezTo>
                <a:cubicBezTo>
                  <a:pt x="1127037" y="2523620"/>
                  <a:pt x="1124834" y="2518405"/>
                  <a:pt x="1124834" y="2514718"/>
                </a:cubicBezTo>
                <a:lnTo>
                  <a:pt x="1124834" y="2501230"/>
                </a:lnTo>
                <a:cubicBezTo>
                  <a:pt x="1124834" y="2497364"/>
                  <a:pt x="1125958" y="2494037"/>
                  <a:pt x="1128206" y="2491249"/>
                </a:cubicBezTo>
                <a:lnTo>
                  <a:pt x="1128206" y="2486664"/>
                </a:lnTo>
                <a:cubicBezTo>
                  <a:pt x="1126319" y="2471018"/>
                  <a:pt x="1124475" y="2463195"/>
                  <a:pt x="1122676" y="2463195"/>
                </a:cubicBezTo>
                <a:lnTo>
                  <a:pt x="1107302" y="2463195"/>
                </a:lnTo>
                <a:lnTo>
                  <a:pt x="1105009" y="2461037"/>
                </a:lnTo>
                <a:lnTo>
                  <a:pt x="1105009" y="2458744"/>
                </a:lnTo>
                <a:lnTo>
                  <a:pt x="1107302" y="2458744"/>
                </a:lnTo>
                <a:lnTo>
                  <a:pt x="1108380" y="2459823"/>
                </a:lnTo>
                <a:lnTo>
                  <a:pt x="1109460" y="2459823"/>
                </a:lnTo>
                <a:lnTo>
                  <a:pt x="1114990" y="2454294"/>
                </a:lnTo>
                <a:lnTo>
                  <a:pt x="1121597" y="2456452"/>
                </a:lnTo>
                <a:lnTo>
                  <a:pt x="1144796" y="2456452"/>
                </a:lnTo>
                <a:lnTo>
                  <a:pt x="1148033" y="2454294"/>
                </a:lnTo>
                <a:lnTo>
                  <a:pt x="1152484" y="2454294"/>
                </a:lnTo>
                <a:lnTo>
                  <a:pt x="1158015" y="2455373"/>
                </a:lnTo>
                <a:lnTo>
                  <a:pt x="1164623" y="2454294"/>
                </a:lnTo>
                <a:cubicBezTo>
                  <a:pt x="1170287" y="2454294"/>
                  <a:pt x="1177256" y="2456901"/>
                  <a:pt x="1185528" y="2462116"/>
                </a:cubicBezTo>
                <a:lnTo>
                  <a:pt x="1196589" y="2454294"/>
                </a:lnTo>
                <a:lnTo>
                  <a:pt x="1197668" y="2455373"/>
                </a:lnTo>
                <a:lnTo>
                  <a:pt x="1198746" y="2455373"/>
                </a:lnTo>
                <a:cubicBezTo>
                  <a:pt x="1209987" y="2447910"/>
                  <a:pt x="1217360" y="2440446"/>
                  <a:pt x="1220867" y="2432983"/>
                </a:cubicBezTo>
                <a:close/>
                <a:moveTo>
                  <a:pt x="7136707" y="2421919"/>
                </a:moveTo>
                <a:lnTo>
                  <a:pt x="7136707" y="2424212"/>
                </a:lnTo>
                <a:lnTo>
                  <a:pt x="7137786" y="2424212"/>
                </a:lnTo>
                <a:lnTo>
                  <a:pt x="7137786" y="2421919"/>
                </a:lnTo>
                <a:close/>
                <a:moveTo>
                  <a:pt x="7250542" y="2420840"/>
                </a:moveTo>
                <a:cubicBezTo>
                  <a:pt x="7250542" y="2423088"/>
                  <a:pt x="7249104" y="2424931"/>
                  <a:pt x="7246226" y="2426370"/>
                </a:cubicBezTo>
                <a:lnTo>
                  <a:pt x="7242854" y="2426370"/>
                </a:lnTo>
                <a:lnTo>
                  <a:pt x="7239617" y="2424212"/>
                </a:lnTo>
                <a:lnTo>
                  <a:pt x="7237459" y="2424212"/>
                </a:lnTo>
                <a:lnTo>
                  <a:pt x="7237459" y="2426370"/>
                </a:lnTo>
                <a:lnTo>
                  <a:pt x="7247305" y="2435137"/>
                </a:lnTo>
                <a:lnTo>
                  <a:pt x="7248384" y="2435137"/>
                </a:lnTo>
                <a:lnTo>
                  <a:pt x="7252835" y="2430686"/>
                </a:lnTo>
                <a:lnTo>
                  <a:pt x="7252835" y="2420840"/>
                </a:lnTo>
                <a:close/>
                <a:moveTo>
                  <a:pt x="7139944" y="2419761"/>
                </a:moveTo>
                <a:lnTo>
                  <a:pt x="7139944" y="2420840"/>
                </a:lnTo>
                <a:lnTo>
                  <a:pt x="7143316" y="2420840"/>
                </a:lnTo>
                <a:lnTo>
                  <a:pt x="7143316" y="2419761"/>
                </a:lnTo>
                <a:close/>
                <a:moveTo>
                  <a:pt x="7124703" y="2419761"/>
                </a:moveTo>
                <a:lnTo>
                  <a:pt x="7115936" y="2421919"/>
                </a:lnTo>
                <a:lnTo>
                  <a:pt x="7115936" y="2422998"/>
                </a:lnTo>
                <a:lnTo>
                  <a:pt x="7120252" y="2427449"/>
                </a:lnTo>
                <a:lnTo>
                  <a:pt x="7125782" y="2427449"/>
                </a:lnTo>
                <a:lnTo>
                  <a:pt x="7125782" y="2421919"/>
                </a:lnTo>
                <a:lnTo>
                  <a:pt x="7124703" y="2420840"/>
                </a:lnTo>
                <a:close/>
                <a:moveTo>
                  <a:pt x="2623177" y="2417728"/>
                </a:moveTo>
                <a:lnTo>
                  <a:pt x="2644756" y="2422044"/>
                </a:lnTo>
                <a:lnTo>
                  <a:pt x="2653254" y="2422044"/>
                </a:lnTo>
                <a:lnTo>
                  <a:pt x="2656490" y="2425281"/>
                </a:lnTo>
                <a:cubicBezTo>
                  <a:pt x="2652624" y="2427439"/>
                  <a:pt x="2648713" y="2428518"/>
                  <a:pt x="2644756" y="2428518"/>
                </a:cubicBezTo>
                <a:cubicBezTo>
                  <a:pt x="2628121" y="2427799"/>
                  <a:pt x="2619535" y="2425641"/>
                  <a:pt x="2618996" y="2422044"/>
                </a:cubicBezTo>
                <a:lnTo>
                  <a:pt x="2618996" y="2420965"/>
                </a:lnTo>
                <a:cubicBezTo>
                  <a:pt x="2618996" y="2419886"/>
                  <a:pt x="2620389" y="2418807"/>
                  <a:pt x="2623177" y="2417728"/>
                </a:cubicBezTo>
                <a:close/>
                <a:moveTo>
                  <a:pt x="2753196" y="2402622"/>
                </a:moveTo>
                <a:lnTo>
                  <a:pt x="2754275" y="2402622"/>
                </a:lnTo>
                <a:cubicBezTo>
                  <a:pt x="2757513" y="2402622"/>
                  <a:pt x="2765020" y="2408017"/>
                  <a:pt x="2776800" y="2418807"/>
                </a:cubicBezTo>
                <a:lnTo>
                  <a:pt x="2778957" y="2425281"/>
                </a:lnTo>
                <a:cubicBezTo>
                  <a:pt x="2776260" y="2427439"/>
                  <a:pt x="2773742" y="2428518"/>
                  <a:pt x="2771405" y="2428518"/>
                </a:cubicBezTo>
                <a:lnTo>
                  <a:pt x="2766145" y="2428518"/>
                </a:lnTo>
                <a:lnTo>
                  <a:pt x="2756433" y="2427439"/>
                </a:lnTo>
                <a:lnTo>
                  <a:pt x="2753196" y="2428518"/>
                </a:lnTo>
                <a:cubicBezTo>
                  <a:pt x="2744565" y="2426360"/>
                  <a:pt x="2740249" y="2424562"/>
                  <a:pt x="2740249" y="2423123"/>
                </a:cubicBezTo>
                <a:lnTo>
                  <a:pt x="2740249" y="2420965"/>
                </a:lnTo>
                <a:lnTo>
                  <a:pt x="2744565" y="2416649"/>
                </a:lnTo>
                <a:lnTo>
                  <a:pt x="2743487" y="2411254"/>
                </a:lnTo>
                <a:close/>
                <a:moveTo>
                  <a:pt x="7119173" y="2402227"/>
                </a:moveTo>
                <a:cubicBezTo>
                  <a:pt x="7116296" y="2403666"/>
                  <a:pt x="7114857" y="2405869"/>
                  <a:pt x="7114857" y="2408836"/>
                </a:cubicBezTo>
                <a:lnTo>
                  <a:pt x="7118094" y="2409915"/>
                </a:lnTo>
                <a:cubicBezTo>
                  <a:pt x="7122501" y="2409196"/>
                  <a:pt x="7124703" y="2408117"/>
                  <a:pt x="7124703" y="2406678"/>
                </a:cubicBezTo>
                <a:lnTo>
                  <a:pt x="7124703" y="2403306"/>
                </a:lnTo>
                <a:close/>
                <a:moveTo>
                  <a:pt x="2253176" y="2388358"/>
                </a:moveTo>
                <a:lnTo>
                  <a:pt x="2255335" y="2390381"/>
                </a:lnTo>
                <a:lnTo>
                  <a:pt x="2255335" y="2388358"/>
                </a:lnTo>
                <a:close/>
                <a:moveTo>
                  <a:pt x="7211158" y="2388065"/>
                </a:moveTo>
                <a:cubicBezTo>
                  <a:pt x="7204235" y="2392381"/>
                  <a:pt x="7197311" y="2394539"/>
                  <a:pt x="7190388" y="2394539"/>
                </a:cubicBezTo>
                <a:lnTo>
                  <a:pt x="7183779" y="2393460"/>
                </a:lnTo>
                <a:lnTo>
                  <a:pt x="7180542" y="2394539"/>
                </a:lnTo>
                <a:lnTo>
                  <a:pt x="7170696" y="2393460"/>
                </a:lnTo>
                <a:lnTo>
                  <a:pt x="7159636" y="2393460"/>
                </a:lnTo>
                <a:lnTo>
                  <a:pt x="7155320" y="2390223"/>
                </a:lnTo>
                <a:lnTo>
                  <a:pt x="7152083" y="2390223"/>
                </a:lnTo>
                <a:lnTo>
                  <a:pt x="7148711" y="2395753"/>
                </a:lnTo>
                <a:lnTo>
                  <a:pt x="7149790" y="2414366"/>
                </a:lnTo>
                <a:cubicBezTo>
                  <a:pt x="7148531" y="2414366"/>
                  <a:pt x="7147452" y="2416164"/>
                  <a:pt x="7146553" y="2419761"/>
                </a:cubicBezTo>
                <a:lnTo>
                  <a:pt x="7149790" y="2420840"/>
                </a:lnTo>
                <a:lnTo>
                  <a:pt x="7156399" y="2418682"/>
                </a:lnTo>
                <a:lnTo>
                  <a:pt x="7157478" y="2418682"/>
                </a:lnTo>
                <a:cubicBezTo>
                  <a:pt x="7159906" y="2418682"/>
                  <a:pt x="7162468" y="2419761"/>
                  <a:pt x="7165166" y="2421919"/>
                </a:cubicBezTo>
                <a:lnTo>
                  <a:pt x="7167324" y="2421919"/>
                </a:lnTo>
                <a:cubicBezTo>
                  <a:pt x="7169212" y="2419941"/>
                  <a:pt x="7174337" y="2418502"/>
                  <a:pt x="7182700" y="2417603"/>
                </a:cubicBezTo>
                <a:lnTo>
                  <a:pt x="7183779" y="2416524"/>
                </a:lnTo>
                <a:lnTo>
                  <a:pt x="7184858" y="2416524"/>
                </a:lnTo>
                <a:lnTo>
                  <a:pt x="7193624" y="2418682"/>
                </a:lnTo>
                <a:lnTo>
                  <a:pt x="7205628" y="2415445"/>
                </a:lnTo>
                <a:cubicBezTo>
                  <a:pt x="7212013" y="2418322"/>
                  <a:pt x="7216778" y="2419761"/>
                  <a:pt x="7219925" y="2419761"/>
                </a:cubicBezTo>
                <a:lnTo>
                  <a:pt x="7223162" y="2417603"/>
                </a:lnTo>
                <a:lnTo>
                  <a:pt x="7222083" y="2409915"/>
                </a:lnTo>
                <a:lnTo>
                  <a:pt x="7222083" y="2395753"/>
                </a:lnTo>
                <a:cubicBezTo>
                  <a:pt x="7222083" y="2394045"/>
                  <a:pt x="7218442" y="2391482"/>
                  <a:pt x="7211158" y="2388065"/>
                </a:cubicBezTo>
                <a:close/>
                <a:moveTo>
                  <a:pt x="2672676" y="2387651"/>
                </a:moveTo>
                <a:lnTo>
                  <a:pt x="2682251" y="2387651"/>
                </a:lnTo>
                <a:cubicBezTo>
                  <a:pt x="2686568" y="2387651"/>
                  <a:pt x="2688725" y="2389090"/>
                  <a:pt x="2688725" y="2391967"/>
                </a:cubicBezTo>
                <a:lnTo>
                  <a:pt x="2693041" y="2388730"/>
                </a:lnTo>
                <a:lnTo>
                  <a:pt x="2695200" y="2388730"/>
                </a:lnTo>
                <a:cubicBezTo>
                  <a:pt x="2701853" y="2391428"/>
                  <a:pt x="2710799" y="2393586"/>
                  <a:pt x="2722041" y="2395204"/>
                </a:cubicBezTo>
                <a:cubicBezTo>
                  <a:pt x="2724917" y="2397183"/>
                  <a:pt x="2726356" y="2399655"/>
                  <a:pt x="2726356" y="2402622"/>
                </a:cubicBezTo>
                <a:cubicBezTo>
                  <a:pt x="2724558" y="2404061"/>
                  <a:pt x="2720961" y="2405140"/>
                  <a:pt x="2715567" y="2405859"/>
                </a:cubicBezTo>
                <a:lnTo>
                  <a:pt x="2715567" y="2412333"/>
                </a:lnTo>
                <a:lnTo>
                  <a:pt x="2714487" y="2413412"/>
                </a:lnTo>
                <a:lnTo>
                  <a:pt x="2714487" y="2414491"/>
                </a:lnTo>
                <a:cubicBezTo>
                  <a:pt x="2722400" y="2417369"/>
                  <a:pt x="2732786" y="2423438"/>
                  <a:pt x="2745643" y="2432700"/>
                </a:cubicBezTo>
                <a:lnTo>
                  <a:pt x="2745643" y="2433779"/>
                </a:lnTo>
                <a:lnTo>
                  <a:pt x="2746722" y="2432700"/>
                </a:lnTo>
                <a:lnTo>
                  <a:pt x="2747801" y="2432700"/>
                </a:lnTo>
                <a:cubicBezTo>
                  <a:pt x="2753555" y="2433958"/>
                  <a:pt x="2756433" y="2435397"/>
                  <a:pt x="2756433" y="2437016"/>
                </a:cubicBezTo>
                <a:lnTo>
                  <a:pt x="2756433" y="2439174"/>
                </a:lnTo>
                <a:cubicBezTo>
                  <a:pt x="2756433" y="2444749"/>
                  <a:pt x="2750723" y="2448705"/>
                  <a:pt x="2739305" y="2451043"/>
                </a:cubicBezTo>
                <a:lnTo>
                  <a:pt x="2725278" y="2469251"/>
                </a:lnTo>
                <a:cubicBezTo>
                  <a:pt x="2725278" y="2470690"/>
                  <a:pt x="2728154" y="2471769"/>
                  <a:pt x="2733910" y="2472488"/>
                </a:cubicBezTo>
                <a:lnTo>
                  <a:pt x="2736067" y="2474646"/>
                </a:lnTo>
                <a:cubicBezTo>
                  <a:pt x="2736067" y="2468891"/>
                  <a:pt x="2738900" y="2465295"/>
                  <a:pt x="2744565" y="2463856"/>
                </a:cubicBezTo>
                <a:cubicBezTo>
                  <a:pt x="2747262" y="2457472"/>
                  <a:pt x="2749780" y="2453920"/>
                  <a:pt x="2752117" y="2453201"/>
                </a:cubicBezTo>
                <a:lnTo>
                  <a:pt x="2756433" y="2453201"/>
                </a:lnTo>
                <a:lnTo>
                  <a:pt x="2760750" y="2457517"/>
                </a:lnTo>
                <a:lnTo>
                  <a:pt x="2761829" y="2456438"/>
                </a:lnTo>
                <a:lnTo>
                  <a:pt x="2765065" y="2456438"/>
                </a:lnTo>
                <a:cubicBezTo>
                  <a:pt x="2770910" y="2456438"/>
                  <a:pt x="2775180" y="2460709"/>
                  <a:pt x="2777878" y="2469251"/>
                </a:cubicBezTo>
                <a:lnTo>
                  <a:pt x="2783274" y="2469251"/>
                </a:lnTo>
                <a:cubicBezTo>
                  <a:pt x="2785432" y="2469970"/>
                  <a:pt x="2786511" y="2472128"/>
                  <a:pt x="2786511" y="2475725"/>
                </a:cubicBezTo>
                <a:cubicBezTo>
                  <a:pt x="2783813" y="2477883"/>
                  <a:pt x="2781295" y="2478962"/>
                  <a:pt x="2778957" y="2478962"/>
                </a:cubicBezTo>
                <a:lnTo>
                  <a:pt x="2775720" y="2478962"/>
                </a:lnTo>
                <a:lnTo>
                  <a:pt x="2769381" y="2476804"/>
                </a:lnTo>
                <a:lnTo>
                  <a:pt x="2769381" y="2475725"/>
                </a:lnTo>
                <a:lnTo>
                  <a:pt x="2763986" y="2476804"/>
                </a:lnTo>
                <a:lnTo>
                  <a:pt x="2757513" y="2476804"/>
                </a:lnTo>
                <a:lnTo>
                  <a:pt x="2748880" y="2474646"/>
                </a:lnTo>
                <a:lnTo>
                  <a:pt x="2744565" y="2475725"/>
                </a:lnTo>
                <a:lnTo>
                  <a:pt x="2744565" y="2477883"/>
                </a:lnTo>
                <a:cubicBezTo>
                  <a:pt x="2744565" y="2478782"/>
                  <a:pt x="2748161" y="2480221"/>
                  <a:pt x="2755354" y="2482199"/>
                </a:cubicBezTo>
                <a:cubicBezTo>
                  <a:pt x="2755714" y="2484177"/>
                  <a:pt x="2761783" y="2488448"/>
                  <a:pt x="2773562" y="2495012"/>
                </a:cubicBezTo>
                <a:lnTo>
                  <a:pt x="2774642" y="2496091"/>
                </a:lnTo>
                <a:lnTo>
                  <a:pt x="2774642" y="2502565"/>
                </a:lnTo>
                <a:cubicBezTo>
                  <a:pt x="2774642" y="2507601"/>
                  <a:pt x="2770731" y="2510838"/>
                  <a:pt x="2762908" y="2512276"/>
                </a:cubicBezTo>
                <a:lnTo>
                  <a:pt x="2762908" y="2513355"/>
                </a:lnTo>
                <a:lnTo>
                  <a:pt x="2768303" y="2519829"/>
                </a:lnTo>
                <a:lnTo>
                  <a:pt x="2768303" y="2526168"/>
                </a:lnTo>
                <a:lnTo>
                  <a:pt x="2763986" y="2530484"/>
                </a:lnTo>
                <a:lnTo>
                  <a:pt x="2766145" y="2534800"/>
                </a:lnTo>
                <a:lnTo>
                  <a:pt x="2763986" y="2549771"/>
                </a:lnTo>
                <a:lnTo>
                  <a:pt x="2768303" y="2562720"/>
                </a:lnTo>
                <a:cubicBezTo>
                  <a:pt x="2765604" y="2568115"/>
                  <a:pt x="2763447" y="2570992"/>
                  <a:pt x="2761829" y="2571352"/>
                </a:cubicBezTo>
                <a:lnTo>
                  <a:pt x="2757513" y="2571352"/>
                </a:lnTo>
                <a:lnTo>
                  <a:pt x="2751038" y="2565957"/>
                </a:lnTo>
                <a:lnTo>
                  <a:pt x="2749959" y="2565957"/>
                </a:lnTo>
                <a:lnTo>
                  <a:pt x="2743487" y="2570273"/>
                </a:lnTo>
                <a:lnTo>
                  <a:pt x="2738226" y="2570273"/>
                </a:lnTo>
                <a:lnTo>
                  <a:pt x="2739305" y="2574589"/>
                </a:lnTo>
                <a:lnTo>
                  <a:pt x="2738226" y="2584165"/>
                </a:lnTo>
                <a:lnTo>
                  <a:pt x="2742407" y="2604666"/>
                </a:lnTo>
                <a:lnTo>
                  <a:pt x="2741327" y="2613163"/>
                </a:lnTo>
                <a:lnTo>
                  <a:pt x="2742407" y="2614242"/>
                </a:lnTo>
                <a:lnTo>
                  <a:pt x="2744565" y="2614242"/>
                </a:lnTo>
                <a:cubicBezTo>
                  <a:pt x="2746722" y="2614242"/>
                  <a:pt x="2747801" y="2612129"/>
                  <a:pt x="2747801" y="2607903"/>
                </a:cubicBezTo>
                <a:cubicBezTo>
                  <a:pt x="2754275" y="2602868"/>
                  <a:pt x="2758951" y="2600350"/>
                  <a:pt x="2761829" y="2600350"/>
                </a:cubicBezTo>
                <a:lnTo>
                  <a:pt x="2761829" y="2594955"/>
                </a:lnTo>
                <a:cubicBezTo>
                  <a:pt x="2765785" y="2578500"/>
                  <a:pt x="2768617" y="2570273"/>
                  <a:pt x="2770326" y="2570273"/>
                </a:cubicBezTo>
                <a:lnTo>
                  <a:pt x="2771405" y="2570273"/>
                </a:lnTo>
                <a:cubicBezTo>
                  <a:pt x="2773382" y="2570273"/>
                  <a:pt x="2774821" y="2573824"/>
                  <a:pt x="2775720" y="2580928"/>
                </a:cubicBezTo>
                <a:lnTo>
                  <a:pt x="2775720" y="2584165"/>
                </a:lnTo>
                <a:lnTo>
                  <a:pt x="2774642" y="2596034"/>
                </a:lnTo>
                <a:lnTo>
                  <a:pt x="2783274" y="2612084"/>
                </a:lnTo>
                <a:lnTo>
                  <a:pt x="2783274" y="2622874"/>
                </a:lnTo>
                <a:lnTo>
                  <a:pt x="2784353" y="2627190"/>
                </a:lnTo>
                <a:cubicBezTo>
                  <a:pt x="2784353" y="2638969"/>
                  <a:pt x="2772888" y="2647197"/>
                  <a:pt x="2749959" y="2651872"/>
                </a:cubicBezTo>
                <a:lnTo>
                  <a:pt x="2746722" y="2649714"/>
                </a:lnTo>
                <a:lnTo>
                  <a:pt x="2744565" y="2649714"/>
                </a:lnTo>
                <a:lnTo>
                  <a:pt x="2740249" y="2651872"/>
                </a:lnTo>
                <a:lnTo>
                  <a:pt x="2733910" y="2650793"/>
                </a:lnTo>
                <a:lnTo>
                  <a:pt x="2729594" y="2651872"/>
                </a:lnTo>
                <a:cubicBezTo>
                  <a:pt x="2713137" y="2649714"/>
                  <a:pt x="2704912" y="2647916"/>
                  <a:pt x="2704912" y="2646477"/>
                </a:cubicBezTo>
                <a:cubicBezTo>
                  <a:pt x="2698436" y="2635957"/>
                  <a:pt x="2695200" y="2627730"/>
                  <a:pt x="2695200" y="2621795"/>
                </a:cubicBezTo>
                <a:cubicBezTo>
                  <a:pt x="2694121" y="2621795"/>
                  <a:pt x="2693401" y="2618198"/>
                  <a:pt x="2693041" y="2611005"/>
                </a:cubicBezTo>
                <a:lnTo>
                  <a:pt x="2694121" y="2611005"/>
                </a:lnTo>
                <a:lnTo>
                  <a:pt x="2693041" y="2609926"/>
                </a:lnTo>
                <a:lnTo>
                  <a:pt x="2693041" y="2604666"/>
                </a:lnTo>
                <a:lnTo>
                  <a:pt x="2695200" y="2601429"/>
                </a:lnTo>
                <a:lnTo>
                  <a:pt x="2695200" y="2593876"/>
                </a:lnTo>
                <a:lnTo>
                  <a:pt x="2697358" y="2575668"/>
                </a:lnTo>
                <a:cubicBezTo>
                  <a:pt x="2694481" y="2570812"/>
                  <a:pt x="2693041" y="2566856"/>
                  <a:pt x="2693041" y="2563799"/>
                </a:cubicBezTo>
                <a:lnTo>
                  <a:pt x="2686568" y="2563799"/>
                </a:lnTo>
                <a:lnTo>
                  <a:pt x="2681173" y="2564878"/>
                </a:lnTo>
                <a:lnTo>
                  <a:pt x="2674834" y="2563799"/>
                </a:lnTo>
                <a:lnTo>
                  <a:pt x="2670517" y="2563799"/>
                </a:lnTo>
                <a:cubicBezTo>
                  <a:pt x="2672855" y="2566496"/>
                  <a:pt x="2679644" y="2570093"/>
                  <a:pt x="2690883" y="2574589"/>
                </a:cubicBezTo>
                <a:lnTo>
                  <a:pt x="2690883" y="2576747"/>
                </a:lnTo>
                <a:cubicBezTo>
                  <a:pt x="2684410" y="2582052"/>
                  <a:pt x="2681173" y="2587402"/>
                  <a:pt x="2681173" y="2592797"/>
                </a:cubicBezTo>
                <a:lnTo>
                  <a:pt x="2676993" y="2598192"/>
                </a:lnTo>
                <a:lnTo>
                  <a:pt x="2678071" y="2599271"/>
                </a:lnTo>
                <a:lnTo>
                  <a:pt x="2678071" y="2600350"/>
                </a:lnTo>
                <a:cubicBezTo>
                  <a:pt x="2678071" y="2603947"/>
                  <a:pt x="2675554" y="2606464"/>
                  <a:pt x="2670517" y="2607903"/>
                </a:cubicBezTo>
                <a:cubicBezTo>
                  <a:pt x="2670517" y="2621480"/>
                  <a:pt x="2667639" y="2628269"/>
                  <a:pt x="2661886" y="2628269"/>
                </a:cubicBezTo>
                <a:lnTo>
                  <a:pt x="2660808" y="2627190"/>
                </a:lnTo>
                <a:lnTo>
                  <a:pt x="2659727" y="2627190"/>
                </a:lnTo>
                <a:cubicBezTo>
                  <a:pt x="2645970" y="2636452"/>
                  <a:pt x="2635585" y="2641082"/>
                  <a:pt x="2628571" y="2641082"/>
                </a:cubicBezTo>
                <a:cubicBezTo>
                  <a:pt x="2628571" y="2644679"/>
                  <a:pt x="2621782" y="2648635"/>
                  <a:pt x="2608205" y="2652951"/>
                </a:cubicBezTo>
                <a:lnTo>
                  <a:pt x="2587838" y="2652951"/>
                </a:lnTo>
                <a:cubicBezTo>
                  <a:pt x="2586400" y="2652951"/>
                  <a:pt x="2585681" y="2651872"/>
                  <a:pt x="2585681" y="2649714"/>
                </a:cubicBezTo>
                <a:cubicBezTo>
                  <a:pt x="2581365" y="2649714"/>
                  <a:pt x="2579207" y="2648995"/>
                  <a:pt x="2579207" y="2647556"/>
                </a:cubicBezTo>
                <a:cubicBezTo>
                  <a:pt x="2583343" y="2644319"/>
                  <a:pt x="2587658" y="2642521"/>
                  <a:pt x="2592155" y="2642161"/>
                </a:cubicBezTo>
                <a:cubicBezTo>
                  <a:pt x="2592155" y="2637036"/>
                  <a:pt x="2598584" y="2633844"/>
                  <a:pt x="2611443" y="2632585"/>
                </a:cubicBezTo>
                <a:lnTo>
                  <a:pt x="2623177" y="2617479"/>
                </a:lnTo>
                <a:lnTo>
                  <a:pt x="2636125" y="2587402"/>
                </a:lnTo>
                <a:lnTo>
                  <a:pt x="2633966" y="2580928"/>
                </a:lnTo>
                <a:lnTo>
                  <a:pt x="2636125" y="2575668"/>
                </a:lnTo>
                <a:lnTo>
                  <a:pt x="2635044" y="2574589"/>
                </a:lnTo>
                <a:lnTo>
                  <a:pt x="2633966" y="2574589"/>
                </a:lnTo>
                <a:lnTo>
                  <a:pt x="2623177" y="2575668"/>
                </a:lnTo>
                <a:lnTo>
                  <a:pt x="2623177" y="2574589"/>
                </a:lnTo>
                <a:lnTo>
                  <a:pt x="2625335" y="2569194"/>
                </a:lnTo>
                <a:cubicBezTo>
                  <a:pt x="2623895" y="2569194"/>
                  <a:pt x="2622861" y="2565237"/>
                  <a:pt x="2622232" y="2557325"/>
                </a:cubicBezTo>
                <a:lnTo>
                  <a:pt x="2627852" y="2557325"/>
                </a:lnTo>
                <a:lnTo>
                  <a:pt x="2624255" y="2556246"/>
                </a:lnTo>
                <a:lnTo>
                  <a:pt x="2624255" y="2554088"/>
                </a:lnTo>
                <a:lnTo>
                  <a:pt x="2627494" y="2554088"/>
                </a:lnTo>
                <a:lnTo>
                  <a:pt x="2627494" y="2553008"/>
                </a:lnTo>
                <a:cubicBezTo>
                  <a:pt x="2623986" y="2553008"/>
                  <a:pt x="2622232" y="2551929"/>
                  <a:pt x="2622232" y="2549771"/>
                </a:cubicBezTo>
                <a:lnTo>
                  <a:pt x="2622232" y="2542353"/>
                </a:lnTo>
                <a:lnTo>
                  <a:pt x="2623177" y="2526168"/>
                </a:lnTo>
                <a:lnTo>
                  <a:pt x="2622232" y="2517671"/>
                </a:lnTo>
                <a:lnTo>
                  <a:pt x="2623177" y="2516592"/>
                </a:lnTo>
                <a:lnTo>
                  <a:pt x="2623177" y="2515513"/>
                </a:lnTo>
                <a:lnTo>
                  <a:pt x="2620075" y="2507960"/>
                </a:lnTo>
                <a:cubicBezTo>
                  <a:pt x="2620075" y="2505083"/>
                  <a:pt x="2622187" y="2503644"/>
                  <a:pt x="2626414" y="2503644"/>
                </a:cubicBezTo>
                <a:lnTo>
                  <a:pt x="2626414" y="2501486"/>
                </a:lnTo>
                <a:cubicBezTo>
                  <a:pt x="2622007" y="2494383"/>
                  <a:pt x="2619175" y="2490831"/>
                  <a:pt x="2617916" y="2490831"/>
                </a:cubicBezTo>
                <a:lnTo>
                  <a:pt x="2598494" y="2492854"/>
                </a:lnTo>
                <a:lnTo>
                  <a:pt x="2594178" y="2492854"/>
                </a:lnTo>
                <a:lnTo>
                  <a:pt x="2593099" y="2493933"/>
                </a:lnTo>
                <a:lnTo>
                  <a:pt x="2592155" y="2493933"/>
                </a:lnTo>
                <a:lnTo>
                  <a:pt x="2593099" y="2509039"/>
                </a:lnTo>
                <a:lnTo>
                  <a:pt x="2589997" y="2533721"/>
                </a:lnTo>
                <a:lnTo>
                  <a:pt x="2591076" y="2534800"/>
                </a:lnTo>
                <a:lnTo>
                  <a:pt x="2591076" y="2535879"/>
                </a:lnTo>
                <a:lnTo>
                  <a:pt x="2588918" y="2557325"/>
                </a:lnTo>
                <a:cubicBezTo>
                  <a:pt x="2589636" y="2563799"/>
                  <a:pt x="2590718" y="2567036"/>
                  <a:pt x="2592155" y="2567036"/>
                </a:cubicBezTo>
                <a:cubicBezTo>
                  <a:pt x="2592155" y="2563978"/>
                  <a:pt x="2599662" y="2561461"/>
                  <a:pt x="2614679" y="2559483"/>
                </a:cubicBezTo>
                <a:lnTo>
                  <a:pt x="2616838" y="2562720"/>
                </a:lnTo>
                <a:cubicBezTo>
                  <a:pt x="2616838" y="2573779"/>
                  <a:pt x="2609644" y="2582007"/>
                  <a:pt x="2595258" y="2587402"/>
                </a:cubicBezTo>
                <a:lnTo>
                  <a:pt x="2575970" y="2604666"/>
                </a:lnTo>
                <a:cubicBezTo>
                  <a:pt x="2570576" y="2604666"/>
                  <a:pt x="2560909" y="2612534"/>
                  <a:pt x="2546972" y="2628269"/>
                </a:cubicBezTo>
                <a:lnTo>
                  <a:pt x="2539419" y="2635822"/>
                </a:lnTo>
                <a:lnTo>
                  <a:pt x="2537261" y="2635822"/>
                </a:lnTo>
                <a:cubicBezTo>
                  <a:pt x="2533215" y="2635822"/>
                  <a:pt x="2529663" y="2629708"/>
                  <a:pt x="2526605" y="2617479"/>
                </a:cubicBezTo>
                <a:lnTo>
                  <a:pt x="2527684" y="2612084"/>
                </a:lnTo>
                <a:cubicBezTo>
                  <a:pt x="2523369" y="2610286"/>
                  <a:pt x="2520491" y="2600979"/>
                  <a:pt x="2519053" y="2584165"/>
                </a:cubicBezTo>
                <a:lnTo>
                  <a:pt x="2519053" y="2580928"/>
                </a:lnTo>
                <a:lnTo>
                  <a:pt x="2521210" y="2578905"/>
                </a:lnTo>
                <a:lnTo>
                  <a:pt x="2526605" y="2578905"/>
                </a:lnTo>
                <a:lnTo>
                  <a:pt x="2541577" y="2582007"/>
                </a:lnTo>
                <a:lnTo>
                  <a:pt x="2542656" y="2582007"/>
                </a:lnTo>
                <a:cubicBezTo>
                  <a:pt x="2549130" y="2582007"/>
                  <a:pt x="2552367" y="2580253"/>
                  <a:pt x="2552367" y="2576747"/>
                </a:cubicBezTo>
                <a:cubicBezTo>
                  <a:pt x="2548051" y="2571172"/>
                  <a:pt x="2545893" y="2567215"/>
                  <a:pt x="2545893" y="2564878"/>
                </a:cubicBezTo>
                <a:lnTo>
                  <a:pt x="2545893" y="2555167"/>
                </a:lnTo>
                <a:lnTo>
                  <a:pt x="2549130" y="2550850"/>
                </a:lnTo>
                <a:lnTo>
                  <a:pt x="2549130" y="2547748"/>
                </a:lnTo>
                <a:cubicBezTo>
                  <a:pt x="2546252" y="2538577"/>
                  <a:pt x="2544814" y="2531743"/>
                  <a:pt x="2544814" y="2527247"/>
                </a:cubicBezTo>
                <a:lnTo>
                  <a:pt x="2549130" y="2509039"/>
                </a:lnTo>
                <a:lnTo>
                  <a:pt x="2549130" y="2507960"/>
                </a:lnTo>
                <a:cubicBezTo>
                  <a:pt x="2546972" y="2506162"/>
                  <a:pt x="2545532" y="2501486"/>
                  <a:pt x="2544814" y="2493933"/>
                </a:cubicBezTo>
                <a:cubicBezTo>
                  <a:pt x="2529079" y="2493214"/>
                  <a:pt x="2521210" y="2491101"/>
                  <a:pt x="2521210" y="2487594"/>
                </a:cubicBezTo>
                <a:lnTo>
                  <a:pt x="2524447" y="2482199"/>
                </a:lnTo>
                <a:lnTo>
                  <a:pt x="2535103" y="2483278"/>
                </a:lnTo>
                <a:lnTo>
                  <a:pt x="2548051" y="2483278"/>
                </a:lnTo>
                <a:lnTo>
                  <a:pt x="2545893" y="2473567"/>
                </a:lnTo>
                <a:lnTo>
                  <a:pt x="2545893" y="2466014"/>
                </a:lnTo>
                <a:lnTo>
                  <a:pt x="2554525" y="2460754"/>
                </a:lnTo>
                <a:lnTo>
                  <a:pt x="2554525" y="2459675"/>
                </a:lnTo>
                <a:lnTo>
                  <a:pt x="2553445" y="2458596"/>
                </a:lnTo>
                <a:lnTo>
                  <a:pt x="2553445" y="2457517"/>
                </a:lnTo>
                <a:lnTo>
                  <a:pt x="2548051" y="2458596"/>
                </a:lnTo>
                <a:lnTo>
                  <a:pt x="2545893" y="2456438"/>
                </a:lnTo>
                <a:lnTo>
                  <a:pt x="2545893" y="2448885"/>
                </a:lnTo>
                <a:lnTo>
                  <a:pt x="2549130" y="2438095"/>
                </a:lnTo>
                <a:lnTo>
                  <a:pt x="2546972" y="2430676"/>
                </a:lnTo>
                <a:cubicBezTo>
                  <a:pt x="2546972" y="2428698"/>
                  <a:pt x="2549130" y="2425461"/>
                  <a:pt x="2553445" y="2420965"/>
                </a:cubicBezTo>
                <a:lnTo>
                  <a:pt x="2553445" y="2418807"/>
                </a:lnTo>
                <a:cubicBezTo>
                  <a:pt x="2548410" y="2418807"/>
                  <a:pt x="2545893" y="2417728"/>
                  <a:pt x="2545893" y="2415570"/>
                </a:cubicBezTo>
                <a:lnTo>
                  <a:pt x="2545893" y="2405859"/>
                </a:lnTo>
                <a:cubicBezTo>
                  <a:pt x="2545893" y="2404780"/>
                  <a:pt x="2547331" y="2403701"/>
                  <a:pt x="2550209" y="2402622"/>
                </a:cubicBezTo>
                <a:lnTo>
                  <a:pt x="2578128" y="2409096"/>
                </a:lnTo>
                <a:lnTo>
                  <a:pt x="2579207" y="2409096"/>
                </a:lnTo>
                <a:lnTo>
                  <a:pt x="2583523" y="2405859"/>
                </a:lnTo>
                <a:cubicBezTo>
                  <a:pt x="2594223" y="2405859"/>
                  <a:pt x="2599573" y="2408017"/>
                  <a:pt x="2599573" y="2412333"/>
                </a:cubicBezTo>
                <a:lnTo>
                  <a:pt x="2599573" y="2415570"/>
                </a:lnTo>
                <a:cubicBezTo>
                  <a:pt x="2593908" y="2423663"/>
                  <a:pt x="2591076" y="2429373"/>
                  <a:pt x="2591076" y="2432700"/>
                </a:cubicBezTo>
                <a:lnTo>
                  <a:pt x="2594178" y="2438095"/>
                </a:lnTo>
                <a:lnTo>
                  <a:pt x="2594178" y="2441332"/>
                </a:lnTo>
                <a:lnTo>
                  <a:pt x="2592155" y="2444569"/>
                </a:lnTo>
                <a:lnTo>
                  <a:pt x="2592155" y="2461698"/>
                </a:lnTo>
                <a:lnTo>
                  <a:pt x="2593099" y="2469251"/>
                </a:lnTo>
                <a:lnTo>
                  <a:pt x="2594178" y="2469251"/>
                </a:lnTo>
                <a:cubicBezTo>
                  <a:pt x="2595616" y="2469251"/>
                  <a:pt x="2596336" y="2468172"/>
                  <a:pt x="2596336" y="2466014"/>
                </a:cubicBezTo>
                <a:lnTo>
                  <a:pt x="2597415" y="2464935"/>
                </a:lnTo>
                <a:lnTo>
                  <a:pt x="2602810" y="2464935"/>
                </a:lnTo>
                <a:lnTo>
                  <a:pt x="2610363" y="2471409"/>
                </a:lnTo>
                <a:lnTo>
                  <a:pt x="2616838" y="2470330"/>
                </a:lnTo>
                <a:lnTo>
                  <a:pt x="2623177" y="2473567"/>
                </a:lnTo>
                <a:lnTo>
                  <a:pt x="2630731" y="2469251"/>
                </a:lnTo>
                <a:lnTo>
                  <a:pt x="2636125" y="2471409"/>
                </a:lnTo>
                <a:lnTo>
                  <a:pt x="2641520" y="2467093"/>
                </a:lnTo>
                <a:lnTo>
                  <a:pt x="2643677" y="2467093"/>
                </a:lnTo>
                <a:cubicBezTo>
                  <a:pt x="2645835" y="2467093"/>
                  <a:pt x="2647274" y="2469970"/>
                  <a:pt x="2647993" y="2475725"/>
                </a:cubicBezTo>
                <a:cubicBezTo>
                  <a:pt x="2640799" y="2477523"/>
                  <a:pt x="2637204" y="2478962"/>
                  <a:pt x="2637204" y="2480041"/>
                </a:cubicBezTo>
                <a:cubicBezTo>
                  <a:pt x="2639541" y="2482918"/>
                  <a:pt x="2647049" y="2486155"/>
                  <a:pt x="2659727" y="2489752"/>
                </a:cubicBezTo>
                <a:lnTo>
                  <a:pt x="2665123" y="2492854"/>
                </a:lnTo>
                <a:lnTo>
                  <a:pt x="2674834" y="2491775"/>
                </a:lnTo>
                <a:lnTo>
                  <a:pt x="2676993" y="2491775"/>
                </a:lnTo>
                <a:lnTo>
                  <a:pt x="2680230" y="2493933"/>
                </a:lnTo>
                <a:lnTo>
                  <a:pt x="2693041" y="2493933"/>
                </a:lnTo>
                <a:cubicBezTo>
                  <a:pt x="2696998" y="2493933"/>
                  <a:pt x="2699515" y="2495372"/>
                  <a:pt x="2700594" y="2498249"/>
                </a:cubicBezTo>
                <a:lnTo>
                  <a:pt x="2697358" y="2501486"/>
                </a:lnTo>
                <a:lnTo>
                  <a:pt x="2693041" y="2501486"/>
                </a:lnTo>
                <a:lnTo>
                  <a:pt x="2688725" y="2500407"/>
                </a:lnTo>
                <a:lnTo>
                  <a:pt x="2684410" y="2501486"/>
                </a:lnTo>
                <a:lnTo>
                  <a:pt x="2683332" y="2500407"/>
                </a:lnTo>
                <a:lnTo>
                  <a:pt x="2682251" y="2501486"/>
                </a:lnTo>
                <a:lnTo>
                  <a:pt x="2681173" y="2501486"/>
                </a:lnTo>
                <a:lnTo>
                  <a:pt x="2668360" y="2499328"/>
                </a:lnTo>
                <a:lnTo>
                  <a:pt x="2666202" y="2503644"/>
                </a:lnTo>
                <a:lnTo>
                  <a:pt x="2667281" y="2512276"/>
                </a:lnTo>
                <a:lnTo>
                  <a:pt x="2664045" y="2520773"/>
                </a:lnTo>
                <a:cubicBezTo>
                  <a:pt x="2665123" y="2524370"/>
                  <a:pt x="2667639" y="2526168"/>
                  <a:pt x="2671598" y="2526168"/>
                </a:cubicBezTo>
                <a:lnTo>
                  <a:pt x="2681173" y="2520773"/>
                </a:lnTo>
                <a:lnTo>
                  <a:pt x="2710307" y="2520773"/>
                </a:lnTo>
                <a:lnTo>
                  <a:pt x="2718804" y="2522931"/>
                </a:lnTo>
                <a:cubicBezTo>
                  <a:pt x="2720961" y="2519065"/>
                  <a:pt x="2722041" y="2515154"/>
                  <a:pt x="2722041" y="2511197"/>
                </a:cubicBezTo>
                <a:cubicBezTo>
                  <a:pt x="2719882" y="2510478"/>
                  <a:pt x="2718804" y="2508320"/>
                  <a:pt x="2718804" y="2504723"/>
                </a:cubicBezTo>
                <a:lnTo>
                  <a:pt x="2718804" y="2501486"/>
                </a:lnTo>
                <a:lnTo>
                  <a:pt x="2711251" y="2501486"/>
                </a:lnTo>
                <a:cubicBezTo>
                  <a:pt x="2707564" y="2501486"/>
                  <a:pt x="2705450" y="2500407"/>
                  <a:pt x="2704912" y="2498249"/>
                </a:cubicBezTo>
                <a:cubicBezTo>
                  <a:pt x="2704912" y="2496091"/>
                  <a:pt x="2707383" y="2495012"/>
                  <a:pt x="2712329" y="2495012"/>
                </a:cubicBezTo>
                <a:cubicBezTo>
                  <a:pt x="2722580" y="2490247"/>
                  <a:pt x="2729054" y="2485616"/>
                  <a:pt x="2731752" y="2481120"/>
                </a:cubicBezTo>
                <a:lnTo>
                  <a:pt x="2731752" y="2477883"/>
                </a:lnTo>
                <a:lnTo>
                  <a:pt x="2725278" y="2478962"/>
                </a:lnTo>
                <a:lnTo>
                  <a:pt x="2716645" y="2475725"/>
                </a:lnTo>
                <a:lnTo>
                  <a:pt x="2710307" y="2477883"/>
                </a:lnTo>
                <a:lnTo>
                  <a:pt x="2695200" y="2477883"/>
                </a:lnTo>
                <a:lnTo>
                  <a:pt x="2690883" y="2476804"/>
                </a:lnTo>
                <a:lnTo>
                  <a:pt x="2689805" y="2477883"/>
                </a:lnTo>
                <a:lnTo>
                  <a:pt x="2688725" y="2477883"/>
                </a:lnTo>
                <a:cubicBezTo>
                  <a:pt x="2679464" y="2477883"/>
                  <a:pt x="2674834" y="2476444"/>
                  <a:pt x="2674834" y="2473567"/>
                </a:cubicBezTo>
                <a:lnTo>
                  <a:pt x="2661886" y="2476804"/>
                </a:lnTo>
                <a:lnTo>
                  <a:pt x="2657569" y="2476804"/>
                </a:lnTo>
                <a:cubicBezTo>
                  <a:pt x="2654873" y="2476804"/>
                  <a:pt x="2652039" y="2468217"/>
                  <a:pt x="2649072" y="2451043"/>
                </a:cubicBezTo>
                <a:lnTo>
                  <a:pt x="2640440" y="2433779"/>
                </a:lnTo>
                <a:lnTo>
                  <a:pt x="2642598" y="2431755"/>
                </a:lnTo>
                <a:lnTo>
                  <a:pt x="2644756" y="2431755"/>
                </a:lnTo>
                <a:lnTo>
                  <a:pt x="2653254" y="2433779"/>
                </a:lnTo>
                <a:lnTo>
                  <a:pt x="2656490" y="2431755"/>
                </a:lnTo>
                <a:lnTo>
                  <a:pt x="2661886" y="2431755"/>
                </a:lnTo>
                <a:cubicBezTo>
                  <a:pt x="2663324" y="2433104"/>
                  <a:pt x="2666562" y="2433779"/>
                  <a:pt x="2671598" y="2433779"/>
                </a:cubicBezTo>
                <a:cubicBezTo>
                  <a:pt x="2681577" y="2440972"/>
                  <a:pt x="2686568" y="2447086"/>
                  <a:pt x="2686568" y="2452122"/>
                </a:cubicBezTo>
                <a:lnTo>
                  <a:pt x="2686568" y="2454280"/>
                </a:lnTo>
                <a:lnTo>
                  <a:pt x="2684410" y="2456438"/>
                </a:lnTo>
                <a:lnTo>
                  <a:pt x="2688725" y="2464935"/>
                </a:lnTo>
                <a:lnTo>
                  <a:pt x="2687646" y="2469251"/>
                </a:lnTo>
                <a:lnTo>
                  <a:pt x="2695200" y="2469251"/>
                </a:lnTo>
                <a:lnTo>
                  <a:pt x="2700594" y="2470330"/>
                </a:lnTo>
                <a:lnTo>
                  <a:pt x="2709226" y="2439174"/>
                </a:lnTo>
                <a:lnTo>
                  <a:pt x="2708148" y="2434858"/>
                </a:lnTo>
                <a:lnTo>
                  <a:pt x="2708148" y="2433779"/>
                </a:lnTo>
                <a:lnTo>
                  <a:pt x="2715567" y="2428518"/>
                </a:lnTo>
                <a:cubicBezTo>
                  <a:pt x="2715567" y="2426360"/>
                  <a:pt x="2714127" y="2425281"/>
                  <a:pt x="2711251" y="2425281"/>
                </a:cubicBezTo>
                <a:lnTo>
                  <a:pt x="2711251" y="2424202"/>
                </a:lnTo>
                <a:cubicBezTo>
                  <a:pt x="2709181" y="2424202"/>
                  <a:pt x="2708148" y="2425281"/>
                  <a:pt x="2708148" y="2427439"/>
                </a:cubicBezTo>
                <a:lnTo>
                  <a:pt x="2707069" y="2428518"/>
                </a:lnTo>
                <a:lnTo>
                  <a:pt x="2702753" y="2428518"/>
                </a:lnTo>
                <a:cubicBezTo>
                  <a:pt x="2701314" y="2428518"/>
                  <a:pt x="2700594" y="2427080"/>
                  <a:pt x="2700594" y="2424202"/>
                </a:cubicBezTo>
                <a:lnTo>
                  <a:pt x="2697358" y="2424202"/>
                </a:lnTo>
                <a:cubicBezTo>
                  <a:pt x="2695919" y="2424202"/>
                  <a:pt x="2695200" y="2425281"/>
                  <a:pt x="2695200" y="2427439"/>
                </a:cubicBezTo>
                <a:lnTo>
                  <a:pt x="2694121" y="2428518"/>
                </a:lnTo>
                <a:lnTo>
                  <a:pt x="2687646" y="2428518"/>
                </a:lnTo>
                <a:cubicBezTo>
                  <a:pt x="2684590" y="2425641"/>
                  <a:pt x="2681757" y="2424202"/>
                  <a:pt x="2679150" y="2424202"/>
                </a:cubicBezTo>
                <a:cubicBezTo>
                  <a:pt x="2674294" y="2427080"/>
                  <a:pt x="2669978" y="2428518"/>
                  <a:pt x="2666202" y="2428518"/>
                </a:cubicBezTo>
                <a:lnTo>
                  <a:pt x="2662964" y="2428518"/>
                </a:lnTo>
                <a:lnTo>
                  <a:pt x="2660808" y="2426360"/>
                </a:lnTo>
                <a:lnTo>
                  <a:pt x="2660808" y="2424202"/>
                </a:lnTo>
                <a:lnTo>
                  <a:pt x="2670517" y="2419886"/>
                </a:lnTo>
                <a:lnTo>
                  <a:pt x="2669439" y="2409096"/>
                </a:lnTo>
                <a:cubicBezTo>
                  <a:pt x="2669439" y="2394800"/>
                  <a:pt x="2670517" y="2387651"/>
                  <a:pt x="2672676" y="2387651"/>
                </a:cubicBezTo>
                <a:close/>
                <a:moveTo>
                  <a:pt x="7252835" y="2380377"/>
                </a:moveTo>
                <a:cubicBezTo>
                  <a:pt x="7250587" y="2380377"/>
                  <a:pt x="7248384" y="2382580"/>
                  <a:pt x="7246226" y="2386986"/>
                </a:cubicBezTo>
                <a:lnTo>
                  <a:pt x="7249463" y="2389144"/>
                </a:lnTo>
                <a:lnTo>
                  <a:pt x="7250542" y="2389144"/>
                </a:lnTo>
                <a:cubicBezTo>
                  <a:pt x="7254229" y="2389144"/>
                  <a:pt x="7256432" y="2387661"/>
                  <a:pt x="7257151" y="2384693"/>
                </a:cubicBezTo>
                <a:cubicBezTo>
                  <a:pt x="7256612" y="2382535"/>
                  <a:pt x="7255173" y="2381097"/>
                  <a:pt x="7252835" y="2380377"/>
                </a:cubicBezTo>
                <a:close/>
                <a:moveTo>
                  <a:pt x="7584936" y="2378647"/>
                </a:moveTo>
                <a:lnTo>
                  <a:pt x="7584936" y="2380805"/>
                </a:lnTo>
                <a:lnTo>
                  <a:pt x="7588172" y="2380805"/>
                </a:lnTo>
                <a:lnTo>
                  <a:pt x="7588172" y="2378647"/>
                </a:lnTo>
                <a:close/>
                <a:moveTo>
                  <a:pt x="4070211" y="2378647"/>
                </a:moveTo>
                <a:lnTo>
                  <a:pt x="4070211" y="2380805"/>
                </a:lnTo>
                <a:lnTo>
                  <a:pt x="4073448" y="2380805"/>
                </a:lnTo>
                <a:lnTo>
                  <a:pt x="4073448" y="2378647"/>
                </a:lnTo>
                <a:close/>
                <a:moveTo>
                  <a:pt x="1601876" y="2378243"/>
                </a:moveTo>
                <a:lnTo>
                  <a:pt x="1601876" y="2379322"/>
                </a:lnTo>
                <a:lnTo>
                  <a:pt x="1604034" y="2379322"/>
                </a:lnTo>
                <a:lnTo>
                  <a:pt x="1604034" y="2378243"/>
                </a:lnTo>
                <a:close/>
                <a:moveTo>
                  <a:pt x="7238538" y="2377140"/>
                </a:moveTo>
                <a:lnTo>
                  <a:pt x="7238538" y="2379298"/>
                </a:lnTo>
                <a:lnTo>
                  <a:pt x="7239617" y="2379298"/>
                </a:lnTo>
                <a:lnTo>
                  <a:pt x="7239617" y="2377140"/>
                </a:lnTo>
                <a:close/>
                <a:moveTo>
                  <a:pt x="9210008" y="2375275"/>
                </a:moveTo>
                <a:lnTo>
                  <a:pt x="9207850" y="2381749"/>
                </a:lnTo>
                <a:lnTo>
                  <a:pt x="9208930" y="2382828"/>
                </a:lnTo>
                <a:lnTo>
                  <a:pt x="9211088" y="2382828"/>
                </a:lnTo>
                <a:lnTo>
                  <a:pt x="9210008" y="2381749"/>
                </a:lnTo>
                <a:lnTo>
                  <a:pt x="9210008" y="2377433"/>
                </a:lnTo>
                <a:lnTo>
                  <a:pt x="9212166" y="2377433"/>
                </a:lnTo>
                <a:lnTo>
                  <a:pt x="9212166" y="2375275"/>
                </a:lnTo>
                <a:close/>
                <a:moveTo>
                  <a:pt x="5611847" y="2375275"/>
                </a:moveTo>
                <a:lnTo>
                  <a:pt x="5611847" y="2377433"/>
                </a:lnTo>
                <a:lnTo>
                  <a:pt x="5612926" y="2377433"/>
                </a:lnTo>
                <a:lnTo>
                  <a:pt x="5612926" y="2375275"/>
                </a:lnTo>
                <a:close/>
                <a:moveTo>
                  <a:pt x="5756029" y="2372038"/>
                </a:moveTo>
                <a:lnTo>
                  <a:pt x="5756029" y="2373117"/>
                </a:lnTo>
                <a:lnTo>
                  <a:pt x="5759266" y="2373117"/>
                </a:lnTo>
                <a:lnTo>
                  <a:pt x="5759266" y="2372038"/>
                </a:lnTo>
                <a:close/>
                <a:moveTo>
                  <a:pt x="2234968" y="2371229"/>
                </a:moveTo>
                <a:lnTo>
                  <a:pt x="2234968" y="2374331"/>
                </a:lnTo>
                <a:lnTo>
                  <a:pt x="2237125" y="2376489"/>
                </a:lnTo>
                <a:lnTo>
                  <a:pt x="2238204" y="2376489"/>
                </a:lnTo>
                <a:lnTo>
                  <a:pt x="2238204" y="2373387"/>
                </a:lnTo>
                <a:lnTo>
                  <a:pt x="2236047" y="2371229"/>
                </a:lnTo>
                <a:close/>
                <a:moveTo>
                  <a:pt x="9206771" y="2370959"/>
                </a:moveTo>
                <a:lnTo>
                  <a:pt x="9206771" y="2374196"/>
                </a:lnTo>
                <a:lnTo>
                  <a:pt x="9208930" y="2374196"/>
                </a:lnTo>
                <a:lnTo>
                  <a:pt x="9207850" y="2370959"/>
                </a:lnTo>
                <a:close/>
                <a:moveTo>
                  <a:pt x="1552377" y="2369476"/>
                </a:moveTo>
                <a:lnTo>
                  <a:pt x="1552377" y="2371634"/>
                </a:lnTo>
                <a:lnTo>
                  <a:pt x="1553456" y="2371634"/>
                </a:lnTo>
                <a:lnTo>
                  <a:pt x="1553456" y="2369476"/>
                </a:lnTo>
                <a:close/>
                <a:moveTo>
                  <a:pt x="8271708" y="2366778"/>
                </a:moveTo>
                <a:lnTo>
                  <a:pt x="8271708" y="2371094"/>
                </a:lnTo>
                <a:lnTo>
                  <a:pt x="8274945" y="2371094"/>
                </a:lnTo>
                <a:lnTo>
                  <a:pt x="8274945" y="2368936"/>
                </a:lnTo>
                <a:lnTo>
                  <a:pt x="8272786" y="2366778"/>
                </a:lnTo>
                <a:close/>
                <a:moveTo>
                  <a:pt x="9207850" y="2365564"/>
                </a:moveTo>
                <a:lnTo>
                  <a:pt x="9207850" y="2366643"/>
                </a:lnTo>
                <a:lnTo>
                  <a:pt x="9216483" y="2369880"/>
                </a:lnTo>
                <a:lnTo>
                  <a:pt x="9218640" y="2369880"/>
                </a:lnTo>
                <a:lnTo>
                  <a:pt x="9218640" y="2368801"/>
                </a:lnTo>
                <a:lnTo>
                  <a:pt x="9208930" y="2365564"/>
                </a:lnTo>
                <a:close/>
                <a:moveTo>
                  <a:pt x="5766954" y="2364620"/>
                </a:moveTo>
                <a:lnTo>
                  <a:pt x="5766954" y="2365699"/>
                </a:lnTo>
                <a:lnTo>
                  <a:pt x="5769112" y="2365699"/>
                </a:lnTo>
                <a:lnTo>
                  <a:pt x="5769112" y="2364620"/>
                </a:lnTo>
                <a:close/>
                <a:moveTo>
                  <a:pt x="5676992" y="2364620"/>
                </a:moveTo>
                <a:lnTo>
                  <a:pt x="5679150" y="2366778"/>
                </a:lnTo>
                <a:lnTo>
                  <a:pt x="5680229" y="2365699"/>
                </a:lnTo>
                <a:lnTo>
                  <a:pt x="5680229" y="2364620"/>
                </a:lnTo>
                <a:close/>
                <a:moveTo>
                  <a:pt x="9264094" y="2363406"/>
                </a:moveTo>
                <a:lnTo>
                  <a:pt x="9264094" y="2364485"/>
                </a:lnTo>
                <a:lnTo>
                  <a:pt x="9267331" y="2364485"/>
                </a:lnTo>
                <a:lnTo>
                  <a:pt x="9267331" y="2363406"/>
                </a:lnTo>
                <a:close/>
                <a:moveTo>
                  <a:pt x="9254383" y="2363406"/>
                </a:moveTo>
                <a:lnTo>
                  <a:pt x="9254383" y="2364485"/>
                </a:lnTo>
                <a:lnTo>
                  <a:pt x="9256541" y="2364485"/>
                </a:lnTo>
                <a:lnTo>
                  <a:pt x="9256541" y="2363406"/>
                </a:lnTo>
                <a:close/>
                <a:moveTo>
                  <a:pt x="1208188" y="2362462"/>
                </a:moveTo>
                <a:lnTo>
                  <a:pt x="1208188" y="2365699"/>
                </a:lnTo>
                <a:lnTo>
                  <a:pt x="1210346" y="2367857"/>
                </a:lnTo>
                <a:lnTo>
                  <a:pt x="1211425" y="2366778"/>
                </a:lnTo>
                <a:lnTo>
                  <a:pt x="1211425" y="2362462"/>
                </a:lnTo>
                <a:close/>
                <a:moveTo>
                  <a:pt x="9191665" y="2362192"/>
                </a:moveTo>
                <a:lnTo>
                  <a:pt x="9190586" y="2365564"/>
                </a:lnTo>
                <a:lnTo>
                  <a:pt x="9192744" y="2365564"/>
                </a:lnTo>
                <a:lnTo>
                  <a:pt x="9192744" y="2362192"/>
                </a:lnTo>
                <a:close/>
                <a:moveTo>
                  <a:pt x="7250542" y="2361765"/>
                </a:moveTo>
                <a:lnTo>
                  <a:pt x="7245147" y="2362844"/>
                </a:lnTo>
                <a:lnTo>
                  <a:pt x="7245147" y="2368373"/>
                </a:lnTo>
                <a:lnTo>
                  <a:pt x="7252835" y="2370531"/>
                </a:lnTo>
                <a:lnTo>
                  <a:pt x="7253914" y="2370531"/>
                </a:lnTo>
                <a:lnTo>
                  <a:pt x="7254993" y="2365002"/>
                </a:lnTo>
                <a:close/>
                <a:moveTo>
                  <a:pt x="6223358" y="2361113"/>
                </a:moveTo>
                <a:lnTo>
                  <a:pt x="6217963" y="2362192"/>
                </a:lnTo>
                <a:lnTo>
                  <a:pt x="6217963" y="2364485"/>
                </a:lnTo>
                <a:cubicBezTo>
                  <a:pt x="6223538" y="2370959"/>
                  <a:pt x="6227854" y="2374196"/>
                  <a:pt x="6230911" y="2374196"/>
                </a:cubicBezTo>
                <a:lnTo>
                  <a:pt x="6234148" y="2374196"/>
                </a:lnTo>
                <a:lnTo>
                  <a:pt x="6239543" y="2368801"/>
                </a:lnTo>
                <a:lnTo>
                  <a:pt x="6239543" y="2367722"/>
                </a:lnTo>
                <a:lnTo>
                  <a:pt x="6235227" y="2367722"/>
                </a:lnTo>
                <a:cubicBezTo>
                  <a:pt x="6231990" y="2367722"/>
                  <a:pt x="6228753" y="2365519"/>
                  <a:pt x="6225516" y="2361113"/>
                </a:cubicBezTo>
                <a:close/>
                <a:moveTo>
                  <a:pt x="2247781" y="2360439"/>
                </a:moveTo>
                <a:cubicBezTo>
                  <a:pt x="2245532" y="2361158"/>
                  <a:pt x="2244139" y="2362597"/>
                  <a:pt x="2243600" y="2364755"/>
                </a:cubicBezTo>
                <a:lnTo>
                  <a:pt x="2246837" y="2365834"/>
                </a:lnTo>
                <a:lnTo>
                  <a:pt x="2249939" y="2364755"/>
                </a:lnTo>
                <a:lnTo>
                  <a:pt x="2249939" y="2362597"/>
                </a:lnTo>
                <a:close/>
                <a:moveTo>
                  <a:pt x="2146220" y="2360439"/>
                </a:moveTo>
                <a:lnTo>
                  <a:pt x="2144061" y="2362597"/>
                </a:lnTo>
                <a:cubicBezTo>
                  <a:pt x="2145499" y="2365834"/>
                  <a:pt x="2146893" y="2367632"/>
                  <a:pt x="2148243" y="2367992"/>
                </a:cubicBezTo>
                <a:lnTo>
                  <a:pt x="2152559" y="2367992"/>
                </a:lnTo>
                <a:lnTo>
                  <a:pt x="2154717" y="2365834"/>
                </a:lnTo>
                <a:cubicBezTo>
                  <a:pt x="2153637" y="2362237"/>
                  <a:pt x="2151120" y="2360439"/>
                  <a:pt x="2147163" y="2360439"/>
                </a:cubicBezTo>
                <a:close/>
                <a:moveTo>
                  <a:pt x="2084041" y="2359360"/>
                </a:moveTo>
                <a:lnTo>
                  <a:pt x="2084041" y="2364755"/>
                </a:lnTo>
                <a:lnTo>
                  <a:pt x="2086199" y="2362597"/>
                </a:lnTo>
                <a:lnTo>
                  <a:pt x="2085122" y="2359360"/>
                </a:lnTo>
                <a:close/>
                <a:moveTo>
                  <a:pt x="9183033" y="2357876"/>
                </a:moveTo>
                <a:lnTo>
                  <a:pt x="9180875" y="2360034"/>
                </a:lnTo>
                <a:lnTo>
                  <a:pt x="9180875" y="2362192"/>
                </a:lnTo>
                <a:lnTo>
                  <a:pt x="9183033" y="2362192"/>
                </a:lnTo>
                <a:lnTo>
                  <a:pt x="9185191" y="2357876"/>
                </a:lnTo>
                <a:close/>
                <a:moveTo>
                  <a:pt x="1703978" y="2357337"/>
                </a:moveTo>
                <a:lnTo>
                  <a:pt x="1701819" y="2359495"/>
                </a:lnTo>
                <a:lnTo>
                  <a:pt x="1701819" y="2361788"/>
                </a:lnTo>
                <a:lnTo>
                  <a:pt x="1706135" y="2362867"/>
                </a:lnTo>
                <a:lnTo>
                  <a:pt x="1708293" y="2358416"/>
                </a:lnTo>
                <a:lnTo>
                  <a:pt x="1707215" y="2357337"/>
                </a:lnTo>
                <a:close/>
                <a:moveTo>
                  <a:pt x="1556828" y="2357337"/>
                </a:moveTo>
                <a:lnTo>
                  <a:pt x="1555613" y="2358416"/>
                </a:lnTo>
                <a:lnTo>
                  <a:pt x="1555613" y="2361788"/>
                </a:lnTo>
                <a:lnTo>
                  <a:pt x="1560065" y="2360574"/>
                </a:lnTo>
                <a:lnTo>
                  <a:pt x="1560065" y="2358416"/>
                </a:lnTo>
                <a:close/>
                <a:moveTo>
                  <a:pt x="3722111" y="2355988"/>
                </a:moveTo>
                <a:lnTo>
                  <a:pt x="3718874" y="2359225"/>
                </a:lnTo>
                <a:lnTo>
                  <a:pt x="3718874" y="2360304"/>
                </a:lnTo>
                <a:lnTo>
                  <a:pt x="3721032" y="2362462"/>
                </a:lnTo>
                <a:lnTo>
                  <a:pt x="3722111" y="2362462"/>
                </a:lnTo>
                <a:lnTo>
                  <a:pt x="3724269" y="2360304"/>
                </a:lnTo>
                <a:lnTo>
                  <a:pt x="3724269" y="2355988"/>
                </a:lnTo>
                <a:close/>
                <a:moveTo>
                  <a:pt x="5164479" y="2355314"/>
                </a:moveTo>
                <a:cubicBezTo>
                  <a:pt x="5164119" y="2359450"/>
                  <a:pt x="5163040" y="2362687"/>
                  <a:pt x="5161242" y="2365025"/>
                </a:cubicBezTo>
                <a:lnTo>
                  <a:pt x="5164479" y="2368127"/>
                </a:lnTo>
                <a:lnTo>
                  <a:pt x="5166637" y="2368127"/>
                </a:lnTo>
                <a:cubicBezTo>
                  <a:pt x="5168705" y="2367587"/>
                  <a:pt x="5170458" y="2365115"/>
                  <a:pt x="5171897" y="2360709"/>
                </a:cubicBezTo>
                <a:cubicBezTo>
                  <a:pt x="5170458" y="2357472"/>
                  <a:pt x="5169065" y="2355673"/>
                  <a:pt x="5167716" y="2355314"/>
                </a:cubicBezTo>
                <a:close/>
                <a:moveTo>
                  <a:pt x="6678279" y="2354774"/>
                </a:moveTo>
                <a:lnTo>
                  <a:pt x="6677200" y="2360169"/>
                </a:lnTo>
                <a:lnTo>
                  <a:pt x="6681651" y="2355853"/>
                </a:lnTo>
                <a:close/>
                <a:moveTo>
                  <a:pt x="9198139" y="2354639"/>
                </a:moveTo>
                <a:lnTo>
                  <a:pt x="9198139" y="2355718"/>
                </a:lnTo>
                <a:cubicBezTo>
                  <a:pt x="9200297" y="2355718"/>
                  <a:pt x="9202096" y="2357876"/>
                  <a:pt x="9203534" y="2362192"/>
                </a:cubicBezTo>
                <a:lnTo>
                  <a:pt x="9204613" y="2362192"/>
                </a:lnTo>
                <a:lnTo>
                  <a:pt x="9204613" y="2361113"/>
                </a:lnTo>
                <a:lnTo>
                  <a:pt x="9201376" y="2354639"/>
                </a:lnTo>
                <a:close/>
                <a:moveTo>
                  <a:pt x="8208451" y="2353965"/>
                </a:moveTo>
                <a:lnTo>
                  <a:pt x="8207372" y="2355044"/>
                </a:lnTo>
                <a:cubicBezTo>
                  <a:pt x="8208271" y="2358641"/>
                  <a:pt x="8209350" y="2360439"/>
                  <a:pt x="8210609" y="2360439"/>
                </a:cubicBezTo>
                <a:cubicBezTo>
                  <a:pt x="8212228" y="2360439"/>
                  <a:pt x="8213306" y="2358641"/>
                  <a:pt x="8213846" y="2355044"/>
                </a:cubicBezTo>
                <a:lnTo>
                  <a:pt x="8212767" y="2355044"/>
                </a:lnTo>
                <a:close/>
                <a:moveTo>
                  <a:pt x="6676121" y="2352481"/>
                </a:moveTo>
                <a:lnTo>
                  <a:pt x="6676121" y="2353560"/>
                </a:lnTo>
                <a:lnTo>
                  <a:pt x="6678279" y="2353560"/>
                </a:lnTo>
                <a:lnTo>
                  <a:pt x="6678279" y="2352481"/>
                </a:lnTo>
                <a:close/>
                <a:moveTo>
                  <a:pt x="1745885" y="2351885"/>
                </a:moveTo>
                <a:lnTo>
                  <a:pt x="1746867" y="2356258"/>
                </a:lnTo>
                <a:lnTo>
                  <a:pt x="1746867" y="2357337"/>
                </a:lnTo>
                <a:lnTo>
                  <a:pt x="1745653" y="2362867"/>
                </a:lnTo>
                <a:cubicBezTo>
                  <a:pt x="1747181" y="2362867"/>
                  <a:pt x="1747946" y="2361743"/>
                  <a:pt x="1747946" y="2359495"/>
                </a:cubicBezTo>
                <a:lnTo>
                  <a:pt x="1751182" y="2359495"/>
                </a:lnTo>
                <a:lnTo>
                  <a:pt x="1751182" y="2360574"/>
                </a:lnTo>
                <a:lnTo>
                  <a:pt x="1750104" y="2361788"/>
                </a:lnTo>
                <a:lnTo>
                  <a:pt x="1750104" y="2362867"/>
                </a:lnTo>
                <a:lnTo>
                  <a:pt x="1754555" y="2362867"/>
                </a:lnTo>
                <a:close/>
                <a:moveTo>
                  <a:pt x="1753340" y="2350728"/>
                </a:moveTo>
                <a:lnTo>
                  <a:pt x="1753340" y="2351807"/>
                </a:lnTo>
                <a:lnTo>
                  <a:pt x="1756713" y="2351807"/>
                </a:lnTo>
                <a:lnTo>
                  <a:pt x="1756713" y="2350728"/>
                </a:lnTo>
                <a:close/>
                <a:moveTo>
                  <a:pt x="3600723" y="2350593"/>
                </a:moveTo>
                <a:cubicBezTo>
                  <a:pt x="3597846" y="2351313"/>
                  <a:pt x="3596407" y="2353471"/>
                  <a:pt x="3596407" y="2357067"/>
                </a:cubicBezTo>
                <a:lnTo>
                  <a:pt x="3597486" y="2358146"/>
                </a:lnTo>
                <a:lnTo>
                  <a:pt x="3600723" y="2358146"/>
                </a:lnTo>
                <a:lnTo>
                  <a:pt x="3602881" y="2355988"/>
                </a:lnTo>
                <a:lnTo>
                  <a:pt x="3602881" y="2352751"/>
                </a:lnTo>
                <a:close/>
                <a:moveTo>
                  <a:pt x="6622576" y="2348165"/>
                </a:moveTo>
                <a:lnTo>
                  <a:pt x="6622576" y="2351402"/>
                </a:lnTo>
                <a:cubicBezTo>
                  <a:pt x="6623115" y="2355808"/>
                  <a:pt x="6624194" y="2358011"/>
                  <a:pt x="6625813" y="2358011"/>
                </a:cubicBezTo>
                <a:lnTo>
                  <a:pt x="6627971" y="2354774"/>
                </a:lnTo>
                <a:cubicBezTo>
                  <a:pt x="6627971" y="2350368"/>
                  <a:pt x="6626173" y="2348165"/>
                  <a:pt x="6622576" y="2348165"/>
                </a:cubicBezTo>
                <a:close/>
                <a:moveTo>
                  <a:pt x="8214925" y="2347491"/>
                </a:moveTo>
                <a:lnTo>
                  <a:pt x="8214925" y="2349649"/>
                </a:lnTo>
                <a:lnTo>
                  <a:pt x="8217083" y="2347491"/>
                </a:lnTo>
                <a:close/>
                <a:moveTo>
                  <a:pt x="1742415" y="2347491"/>
                </a:moveTo>
                <a:lnTo>
                  <a:pt x="1742415" y="2349649"/>
                </a:lnTo>
                <a:lnTo>
                  <a:pt x="1745212" y="2351033"/>
                </a:lnTo>
                <a:close/>
                <a:moveTo>
                  <a:pt x="1221001" y="2347491"/>
                </a:moveTo>
                <a:lnTo>
                  <a:pt x="1219922" y="2348570"/>
                </a:lnTo>
                <a:lnTo>
                  <a:pt x="1219922" y="2349649"/>
                </a:lnTo>
                <a:lnTo>
                  <a:pt x="1222080" y="2351807"/>
                </a:lnTo>
                <a:lnTo>
                  <a:pt x="1223159" y="2350728"/>
                </a:lnTo>
                <a:lnTo>
                  <a:pt x="1223159" y="2349649"/>
                </a:lnTo>
                <a:close/>
                <a:moveTo>
                  <a:pt x="7776054" y="2343984"/>
                </a:moveTo>
                <a:lnTo>
                  <a:pt x="7772682" y="2347221"/>
                </a:lnTo>
                <a:cubicBezTo>
                  <a:pt x="7772682" y="2350998"/>
                  <a:pt x="7774166" y="2353515"/>
                  <a:pt x="7777133" y="2354774"/>
                </a:cubicBezTo>
                <a:lnTo>
                  <a:pt x="7780370" y="2354774"/>
                </a:lnTo>
                <a:cubicBezTo>
                  <a:pt x="7781809" y="2354774"/>
                  <a:pt x="7783248" y="2352257"/>
                  <a:pt x="7784686" y="2347221"/>
                </a:cubicBezTo>
                <a:lnTo>
                  <a:pt x="7780370" y="2343984"/>
                </a:lnTo>
                <a:close/>
                <a:moveTo>
                  <a:pt x="4261330" y="2343984"/>
                </a:moveTo>
                <a:lnTo>
                  <a:pt x="4257958" y="2347221"/>
                </a:lnTo>
                <a:cubicBezTo>
                  <a:pt x="4257958" y="2350998"/>
                  <a:pt x="4259441" y="2353515"/>
                  <a:pt x="4262409" y="2354774"/>
                </a:cubicBezTo>
                <a:lnTo>
                  <a:pt x="4265646" y="2354774"/>
                </a:lnTo>
                <a:cubicBezTo>
                  <a:pt x="4267084" y="2354774"/>
                  <a:pt x="4268523" y="2352257"/>
                  <a:pt x="4269962" y="2347221"/>
                </a:cubicBezTo>
                <a:lnTo>
                  <a:pt x="4265646" y="2343984"/>
                </a:lnTo>
                <a:close/>
                <a:moveTo>
                  <a:pt x="6692576" y="2343714"/>
                </a:moveTo>
                <a:lnTo>
                  <a:pt x="6692576" y="2349244"/>
                </a:lnTo>
                <a:lnTo>
                  <a:pt x="6694734" y="2349244"/>
                </a:lnTo>
                <a:lnTo>
                  <a:pt x="6694734" y="2343714"/>
                </a:lnTo>
                <a:close/>
                <a:moveTo>
                  <a:pt x="3725348" y="2343175"/>
                </a:moveTo>
                <a:cubicBezTo>
                  <a:pt x="3723010" y="2343894"/>
                  <a:pt x="3721572" y="2345288"/>
                  <a:pt x="3721032" y="2347356"/>
                </a:cubicBezTo>
                <a:lnTo>
                  <a:pt x="3723190" y="2349514"/>
                </a:lnTo>
                <a:cubicBezTo>
                  <a:pt x="3726068" y="2348435"/>
                  <a:pt x="3727506" y="2347401"/>
                  <a:pt x="3727506" y="2346412"/>
                </a:cubicBezTo>
                <a:lnTo>
                  <a:pt x="3727506" y="2345333"/>
                </a:lnTo>
                <a:close/>
                <a:moveTo>
                  <a:pt x="8606050" y="2342366"/>
                </a:moveTo>
                <a:lnTo>
                  <a:pt x="8599576" y="2344389"/>
                </a:lnTo>
                <a:lnTo>
                  <a:pt x="8599576" y="2345468"/>
                </a:lnTo>
                <a:lnTo>
                  <a:pt x="8600655" y="2345468"/>
                </a:lnTo>
                <a:lnTo>
                  <a:pt x="8608208" y="2343445"/>
                </a:lnTo>
                <a:lnTo>
                  <a:pt x="8608208" y="2342366"/>
                </a:lnTo>
                <a:close/>
                <a:moveTo>
                  <a:pt x="7122410" y="2340994"/>
                </a:moveTo>
                <a:lnTo>
                  <a:pt x="7119173" y="2342073"/>
                </a:lnTo>
                <a:lnTo>
                  <a:pt x="7119173" y="2346389"/>
                </a:lnTo>
                <a:lnTo>
                  <a:pt x="7121331" y="2348547"/>
                </a:lnTo>
                <a:lnTo>
                  <a:pt x="7123624" y="2348547"/>
                </a:lnTo>
                <a:lnTo>
                  <a:pt x="7124703" y="2343152"/>
                </a:lnTo>
                <a:close/>
                <a:moveTo>
                  <a:pt x="2066914" y="2339129"/>
                </a:moveTo>
                <a:lnTo>
                  <a:pt x="2064755" y="2341287"/>
                </a:lnTo>
                <a:cubicBezTo>
                  <a:pt x="2065834" y="2344074"/>
                  <a:pt x="2066914" y="2345468"/>
                  <a:pt x="2067992" y="2345468"/>
                </a:cubicBezTo>
                <a:lnTo>
                  <a:pt x="2070151" y="2345468"/>
                </a:lnTo>
                <a:lnTo>
                  <a:pt x="2073387" y="2342366"/>
                </a:lnTo>
                <a:cubicBezTo>
                  <a:pt x="2072667" y="2340208"/>
                  <a:pt x="2070509" y="2339129"/>
                  <a:pt x="2066914" y="2339129"/>
                </a:cubicBezTo>
                <a:close/>
                <a:moveTo>
                  <a:pt x="8213846" y="2336836"/>
                </a:moveTo>
                <a:cubicBezTo>
                  <a:pt x="8211688" y="2337555"/>
                  <a:pt x="8210609" y="2339713"/>
                  <a:pt x="8210609" y="2343310"/>
                </a:cubicBezTo>
                <a:lnTo>
                  <a:pt x="8212767" y="2346412"/>
                </a:lnTo>
                <a:cubicBezTo>
                  <a:pt x="8216364" y="2345693"/>
                  <a:pt x="8218162" y="2344299"/>
                  <a:pt x="8218162" y="2342231"/>
                </a:cubicBezTo>
                <a:cubicBezTo>
                  <a:pt x="8216723" y="2338994"/>
                  <a:pt x="8215285" y="2337195"/>
                  <a:pt x="8213846" y="2336836"/>
                </a:cubicBezTo>
                <a:close/>
                <a:moveTo>
                  <a:pt x="1552377" y="2336431"/>
                </a:moveTo>
                <a:lnTo>
                  <a:pt x="1550219" y="2338724"/>
                </a:lnTo>
                <a:lnTo>
                  <a:pt x="1550219" y="2339803"/>
                </a:lnTo>
                <a:lnTo>
                  <a:pt x="1553456" y="2336431"/>
                </a:lnTo>
                <a:close/>
                <a:moveTo>
                  <a:pt x="7760678" y="2336296"/>
                </a:moveTo>
                <a:lnTo>
                  <a:pt x="7760678" y="2339668"/>
                </a:lnTo>
                <a:lnTo>
                  <a:pt x="7761757" y="2345063"/>
                </a:lnTo>
                <a:lnTo>
                  <a:pt x="7764050" y="2345063"/>
                </a:lnTo>
                <a:lnTo>
                  <a:pt x="7764050" y="2343984"/>
                </a:lnTo>
                <a:lnTo>
                  <a:pt x="7762836" y="2336296"/>
                </a:lnTo>
                <a:close/>
                <a:moveTo>
                  <a:pt x="4245954" y="2336296"/>
                </a:moveTo>
                <a:lnTo>
                  <a:pt x="4245954" y="2339668"/>
                </a:lnTo>
                <a:lnTo>
                  <a:pt x="4247033" y="2345063"/>
                </a:lnTo>
                <a:lnTo>
                  <a:pt x="4249326" y="2345063"/>
                </a:lnTo>
                <a:lnTo>
                  <a:pt x="4249326" y="2343984"/>
                </a:lnTo>
                <a:lnTo>
                  <a:pt x="4248112" y="2336296"/>
                </a:lnTo>
                <a:close/>
                <a:moveTo>
                  <a:pt x="8595395" y="2335892"/>
                </a:moveTo>
                <a:lnTo>
                  <a:pt x="8594316" y="2339129"/>
                </a:lnTo>
                <a:lnTo>
                  <a:pt x="8595395" y="2342366"/>
                </a:lnTo>
                <a:lnTo>
                  <a:pt x="8598497" y="2342366"/>
                </a:lnTo>
                <a:lnTo>
                  <a:pt x="8598497" y="2339129"/>
                </a:lnTo>
                <a:close/>
                <a:moveTo>
                  <a:pt x="6769051" y="2335082"/>
                </a:moveTo>
                <a:cubicBezTo>
                  <a:pt x="6766353" y="2335082"/>
                  <a:pt x="6760553" y="2339084"/>
                  <a:pt x="6751652" y="2347086"/>
                </a:cubicBezTo>
                <a:lnTo>
                  <a:pt x="6751652" y="2349244"/>
                </a:lnTo>
                <a:lnTo>
                  <a:pt x="6752731" y="2349244"/>
                </a:lnTo>
                <a:cubicBezTo>
                  <a:pt x="6755788" y="2349244"/>
                  <a:pt x="6759070" y="2351088"/>
                  <a:pt x="6762577" y="2354774"/>
                </a:cubicBezTo>
                <a:cubicBezTo>
                  <a:pt x="6770040" y="2354774"/>
                  <a:pt x="6774760" y="2352212"/>
                  <a:pt x="6776738" y="2347086"/>
                </a:cubicBezTo>
                <a:cubicBezTo>
                  <a:pt x="6776738" y="2346007"/>
                  <a:pt x="6774176" y="2344164"/>
                  <a:pt x="6769051" y="2341556"/>
                </a:cubicBezTo>
                <a:lnTo>
                  <a:pt x="6770264" y="2336161"/>
                </a:lnTo>
                <a:lnTo>
                  <a:pt x="6770264" y="2335082"/>
                </a:lnTo>
                <a:close/>
                <a:moveTo>
                  <a:pt x="8205349" y="2334678"/>
                </a:moveTo>
                <a:lnTo>
                  <a:pt x="8205349" y="2336836"/>
                </a:lnTo>
                <a:lnTo>
                  <a:pt x="8206293" y="2336836"/>
                </a:lnTo>
                <a:lnTo>
                  <a:pt x="8206293" y="2334678"/>
                </a:lnTo>
                <a:close/>
                <a:moveTo>
                  <a:pt x="1746867" y="2334273"/>
                </a:moveTo>
                <a:lnTo>
                  <a:pt x="1744575" y="2336431"/>
                </a:lnTo>
                <a:lnTo>
                  <a:pt x="1744575" y="2339803"/>
                </a:lnTo>
                <a:lnTo>
                  <a:pt x="1746867" y="2339803"/>
                </a:lnTo>
                <a:lnTo>
                  <a:pt x="1749026" y="2337510"/>
                </a:lnTo>
                <a:lnTo>
                  <a:pt x="1749026" y="2334273"/>
                </a:lnTo>
                <a:close/>
                <a:moveTo>
                  <a:pt x="1611722" y="2333194"/>
                </a:moveTo>
                <a:cubicBezTo>
                  <a:pt x="1610283" y="2333194"/>
                  <a:pt x="1609160" y="2335397"/>
                  <a:pt x="1608350" y="2339803"/>
                </a:cubicBezTo>
                <a:lnTo>
                  <a:pt x="1613880" y="2341961"/>
                </a:lnTo>
                <a:lnTo>
                  <a:pt x="1614959" y="2340882"/>
                </a:lnTo>
                <a:cubicBezTo>
                  <a:pt x="1614239" y="2335757"/>
                  <a:pt x="1613159" y="2333194"/>
                  <a:pt x="1611722" y="2333194"/>
                </a:cubicBezTo>
                <a:close/>
                <a:moveTo>
                  <a:pt x="5656356" y="2332790"/>
                </a:moveTo>
                <a:cubicBezTo>
                  <a:pt x="5652579" y="2332790"/>
                  <a:pt x="5650062" y="2334183"/>
                  <a:pt x="5648803" y="2336971"/>
                </a:cubicBezTo>
                <a:lnTo>
                  <a:pt x="5650961" y="2339129"/>
                </a:lnTo>
                <a:lnTo>
                  <a:pt x="5657435" y="2339129"/>
                </a:lnTo>
                <a:lnTo>
                  <a:pt x="5659593" y="2336971"/>
                </a:lnTo>
                <a:lnTo>
                  <a:pt x="5659593" y="2334813"/>
                </a:lnTo>
                <a:lnTo>
                  <a:pt x="5657435" y="2332790"/>
                </a:lnTo>
                <a:close/>
                <a:moveTo>
                  <a:pt x="7770524" y="2331980"/>
                </a:moveTo>
                <a:lnTo>
                  <a:pt x="7770524" y="2334138"/>
                </a:lnTo>
                <a:lnTo>
                  <a:pt x="7774975" y="2336296"/>
                </a:lnTo>
                <a:lnTo>
                  <a:pt x="7774975" y="2334138"/>
                </a:lnTo>
                <a:close/>
                <a:moveTo>
                  <a:pt x="4255800" y="2331980"/>
                </a:moveTo>
                <a:lnTo>
                  <a:pt x="4255800" y="2334138"/>
                </a:lnTo>
                <a:lnTo>
                  <a:pt x="4260251" y="2336296"/>
                </a:lnTo>
                <a:lnTo>
                  <a:pt x="4260251" y="2334138"/>
                </a:lnTo>
                <a:close/>
                <a:moveTo>
                  <a:pt x="2146220" y="2331576"/>
                </a:moveTo>
                <a:cubicBezTo>
                  <a:pt x="2142623" y="2332475"/>
                  <a:pt x="2140824" y="2333554"/>
                  <a:pt x="2140824" y="2334813"/>
                </a:cubicBezTo>
                <a:lnTo>
                  <a:pt x="2140824" y="2339129"/>
                </a:lnTo>
                <a:cubicBezTo>
                  <a:pt x="2140824" y="2340567"/>
                  <a:pt x="2142938" y="2342006"/>
                  <a:pt x="2147163" y="2343445"/>
                </a:cubicBezTo>
                <a:lnTo>
                  <a:pt x="2147163" y="2344389"/>
                </a:lnTo>
                <a:lnTo>
                  <a:pt x="2145140" y="2350863"/>
                </a:lnTo>
                <a:cubicBezTo>
                  <a:pt x="2145860" y="2353740"/>
                  <a:pt x="2147974" y="2355179"/>
                  <a:pt x="2151479" y="2355179"/>
                </a:cubicBezTo>
                <a:cubicBezTo>
                  <a:pt x="2153637" y="2352481"/>
                  <a:pt x="2154717" y="2349964"/>
                  <a:pt x="2154717" y="2347626"/>
                </a:cubicBezTo>
                <a:lnTo>
                  <a:pt x="2149323" y="2342366"/>
                </a:lnTo>
                <a:lnTo>
                  <a:pt x="2149323" y="2341287"/>
                </a:lnTo>
                <a:lnTo>
                  <a:pt x="2151479" y="2338050"/>
                </a:lnTo>
                <a:lnTo>
                  <a:pt x="2151479" y="2335892"/>
                </a:lnTo>
                <a:cubicBezTo>
                  <a:pt x="2151120" y="2334453"/>
                  <a:pt x="2149367" y="2333014"/>
                  <a:pt x="2146220" y="2331576"/>
                </a:cubicBezTo>
                <a:close/>
                <a:moveTo>
                  <a:pt x="5148294" y="2330632"/>
                </a:moveTo>
                <a:lnTo>
                  <a:pt x="5148294" y="2331711"/>
                </a:lnTo>
                <a:lnTo>
                  <a:pt x="5152610" y="2331711"/>
                </a:lnTo>
                <a:lnTo>
                  <a:pt x="5152610" y="2330632"/>
                </a:lnTo>
                <a:close/>
                <a:moveTo>
                  <a:pt x="2071229" y="2330497"/>
                </a:moveTo>
                <a:lnTo>
                  <a:pt x="2071229" y="2332655"/>
                </a:lnTo>
                <a:lnTo>
                  <a:pt x="2073387" y="2332655"/>
                </a:lnTo>
                <a:close/>
                <a:moveTo>
                  <a:pt x="7768366" y="2329822"/>
                </a:moveTo>
                <a:lnTo>
                  <a:pt x="7768366" y="2331980"/>
                </a:lnTo>
                <a:lnTo>
                  <a:pt x="7769445" y="2331980"/>
                </a:lnTo>
                <a:lnTo>
                  <a:pt x="7769445" y="2329822"/>
                </a:lnTo>
                <a:close/>
                <a:moveTo>
                  <a:pt x="4253642" y="2329822"/>
                </a:moveTo>
                <a:lnTo>
                  <a:pt x="4253642" y="2331980"/>
                </a:lnTo>
                <a:lnTo>
                  <a:pt x="4254721" y="2331980"/>
                </a:lnTo>
                <a:lnTo>
                  <a:pt x="4254721" y="2329822"/>
                </a:lnTo>
                <a:close/>
                <a:moveTo>
                  <a:pt x="6729802" y="2327395"/>
                </a:moveTo>
                <a:lnTo>
                  <a:pt x="6725351" y="2330632"/>
                </a:lnTo>
                <a:lnTo>
                  <a:pt x="6717663" y="2330632"/>
                </a:lnTo>
                <a:lnTo>
                  <a:pt x="6717663" y="2341556"/>
                </a:lnTo>
                <a:lnTo>
                  <a:pt x="6714426" y="2351402"/>
                </a:lnTo>
                <a:lnTo>
                  <a:pt x="6715505" y="2351402"/>
                </a:lnTo>
                <a:lnTo>
                  <a:pt x="6718742" y="2353560"/>
                </a:lnTo>
                <a:lnTo>
                  <a:pt x="6726430" y="2353560"/>
                </a:lnTo>
                <a:lnTo>
                  <a:pt x="6733039" y="2352481"/>
                </a:lnTo>
                <a:lnTo>
                  <a:pt x="6738434" y="2353560"/>
                </a:lnTo>
                <a:lnTo>
                  <a:pt x="6739648" y="2353560"/>
                </a:lnTo>
                <a:lnTo>
                  <a:pt x="6739648" y="2339398"/>
                </a:lnTo>
                <a:lnTo>
                  <a:pt x="6743964" y="2333869"/>
                </a:lnTo>
                <a:cubicBezTo>
                  <a:pt x="6743964" y="2329553"/>
                  <a:pt x="6741761" y="2327395"/>
                  <a:pt x="6737355" y="2327395"/>
                </a:cubicBezTo>
                <a:lnTo>
                  <a:pt x="6735197" y="2329553"/>
                </a:lnTo>
                <a:lnTo>
                  <a:pt x="6733039" y="2329553"/>
                </a:lnTo>
                <a:close/>
                <a:moveTo>
                  <a:pt x="2245758" y="2327395"/>
                </a:moveTo>
                <a:lnTo>
                  <a:pt x="2243600" y="2329418"/>
                </a:lnTo>
                <a:lnTo>
                  <a:pt x="2244677" y="2332655"/>
                </a:lnTo>
                <a:lnTo>
                  <a:pt x="2245758" y="2332655"/>
                </a:lnTo>
                <a:lnTo>
                  <a:pt x="2248860" y="2328474"/>
                </a:lnTo>
                <a:lnTo>
                  <a:pt x="2246837" y="2328474"/>
                </a:lnTo>
                <a:close/>
                <a:moveTo>
                  <a:pt x="3251680" y="2327125"/>
                </a:moveTo>
                <a:lnTo>
                  <a:pt x="3251680" y="2329283"/>
                </a:lnTo>
                <a:lnTo>
                  <a:pt x="3253838" y="2327125"/>
                </a:lnTo>
                <a:close/>
                <a:moveTo>
                  <a:pt x="3154030" y="2327125"/>
                </a:moveTo>
                <a:lnTo>
                  <a:pt x="3154030" y="2330362"/>
                </a:lnTo>
                <a:lnTo>
                  <a:pt x="3160504" y="2331441"/>
                </a:lnTo>
                <a:lnTo>
                  <a:pt x="3160504" y="2329283"/>
                </a:lnTo>
                <a:lnTo>
                  <a:pt x="3158346" y="2327125"/>
                </a:lnTo>
                <a:close/>
                <a:moveTo>
                  <a:pt x="9215404" y="2325506"/>
                </a:moveTo>
                <a:lnTo>
                  <a:pt x="9206771" y="2328743"/>
                </a:lnTo>
                <a:lnTo>
                  <a:pt x="9200297" y="2326585"/>
                </a:lnTo>
                <a:lnTo>
                  <a:pt x="9199218" y="2326585"/>
                </a:lnTo>
                <a:lnTo>
                  <a:pt x="9191665" y="2334138"/>
                </a:lnTo>
                <a:lnTo>
                  <a:pt x="9190586" y="2333059"/>
                </a:lnTo>
                <a:lnTo>
                  <a:pt x="9187349" y="2334138"/>
                </a:lnTo>
                <a:lnTo>
                  <a:pt x="9187349" y="2335217"/>
                </a:lnTo>
                <a:lnTo>
                  <a:pt x="9190586" y="2335217"/>
                </a:lnTo>
                <a:cubicBezTo>
                  <a:pt x="9192385" y="2335217"/>
                  <a:pt x="9195622" y="2332700"/>
                  <a:pt x="9200297" y="2327664"/>
                </a:cubicBezTo>
                <a:lnTo>
                  <a:pt x="9202455" y="2327664"/>
                </a:lnTo>
                <a:lnTo>
                  <a:pt x="9206771" y="2330901"/>
                </a:lnTo>
                <a:lnTo>
                  <a:pt x="9207850" y="2330901"/>
                </a:lnTo>
                <a:cubicBezTo>
                  <a:pt x="9210548" y="2328743"/>
                  <a:pt x="9213066" y="2327664"/>
                  <a:pt x="9215404" y="2327664"/>
                </a:cubicBezTo>
                <a:close/>
                <a:moveTo>
                  <a:pt x="5656356" y="2325236"/>
                </a:moveTo>
                <a:lnTo>
                  <a:pt x="5656356" y="2327395"/>
                </a:lnTo>
                <a:lnTo>
                  <a:pt x="5658514" y="2327395"/>
                </a:lnTo>
                <a:lnTo>
                  <a:pt x="5658514" y="2325236"/>
                </a:lnTo>
                <a:close/>
                <a:moveTo>
                  <a:pt x="7770524" y="2324427"/>
                </a:moveTo>
                <a:lnTo>
                  <a:pt x="7770524" y="2327664"/>
                </a:lnTo>
                <a:lnTo>
                  <a:pt x="7772682" y="2325506"/>
                </a:lnTo>
                <a:lnTo>
                  <a:pt x="7771603" y="2324427"/>
                </a:lnTo>
                <a:close/>
                <a:moveTo>
                  <a:pt x="4255800" y="2324427"/>
                </a:moveTo>
                <a:lnTo>
                  <a:pt x="4255800" y="2327664"/>
                </a:lnTo>
                <a:lnTo>
                  <a:pt x="4257958" y="2325506"/>
                </a:lnTo>
                <a:lnTo>
                  <a:pt x="4256879" y="2324427"/>
                </a:lnTo>
                <a:close/>
                <a:moveTo>
                  <a:pt x="2230786" y="2323078"/>
                </a:moveTo>
                <a:lnTo>
                  <a:pt x="2230786" y="2327395"/>
                </a:lnTo>
                <a:lnTo>
                  <a:pt x="2232810" y="2327395"/>
                </a:lnTo>
                <a:lnTo>
                  <a:pt x="2232810" y="2323078"/>
                </a:lnTo>
                <a:close/>
                <a:moveTo>
                  <a:pt x="8640174" y="2321999"/>
                </a:moveTo>
                <a:lnTo>
                  <a:pt x="8639229" y="2325236"/>
                </a:lnTo>
                <a:lnTo>
                  <a:pt x="8640174" y="2328474"/>
                </a:lnTo>
                <a:lnTo>
                  <a:pt x="8642332" y="2328474"/>
                </a:lnTo>
                <a:lnTo>
                  <a:pt x="8641252" y="2321999"/>
                </a:lnTo>
                <a:close/>
                <a:moveTo>
                  <a:pt x="7767287" y="2321190"/>
                </a:moveTo>
                <a:lnTo>
                  <a:pt x="7767287" y="2323348"/>
                </a:lnTo>
                <a:lnTo>
                  <a:pt x="7768366" y="2323348"/>
                </a:lnTo>
                <a:lnTo>
                  <a:pt x="7768366" y="2321190"/>
                </a:lnTo>
                <a:close/>
                <a:moveTo>
                  <a:pt x="7626342" y="2321190"/>
                </a:moveTo>
                <a:lnTo>
                  <a:pt x="7626342" y="2323348"/>
                </a:lnTo>
                <a:lnTo>
                  <a:pt x="7628635" y="2323348"/>
                </a:lnTo>
                <a:lnTo>
                  <a:pt x="7628635" y="2321190"/>
                </a:lnTo>
                <a:close/>
                <a:moveTo>
                  <a:pt x="4252563" y="2321190"/>
                </a:moveTo>
                <a:lnTo>
                  <a:pt x="4252563" y="2323348"/>
                </a:lnTo>
                <a:lnTo>
                  <a:pt x="4253642" y="2323348"/>
                </a:lnTo>
                <a:lnTo>
                  <a:pt x="4253642" y="2321190"/>
                </a:lnTo>
                <a:close/>
                <a:moveTo>
                  <a:pt x="4111618" y="2321190"/>
                </a:moveTo>
                <a:lnTo>
                  <a:pt x="4111618" y="2323348"/>
                </a:lnTo>
                <a:lnTo>
                  <a:pt x="4113911" y="2323348"/>
                </a:lnTo>
                <a:lnTo>
                  <a:pt x="4113911" y="2321190"/>
                </a:lnTo>
                <a:close/>
                <a:moveTo>
                  <a:pt x="1222080" y="2320651"/>
                </a:moveTo>
                <a:lnTo>
                  <a:pt x="1224238" y="2322809"/>
                </a:lnTo>
                <a:lnTo>
                  <a:pt x="1225317" y="2321730"/>
                </a:lnTo>
                <a:lnTo>
                  <a:pt x="1225317" y="2320651"/>
                </a:lnTo>
                <a:close/>
                <a:moveTo>
                  <a:pt x="1111483" y="2320651"/>
                </a:moveTo>
                <a:lnTo>
                  <a:pt x="1109324" y="2322809"/>
                </a:lnTo>
                <a:cubicBezTo>
                  <a:pt x="1109863" y="2327125"/>
                  <a:pt x="1110942" y="2329283"/>
                  <a:pt x="1112562" y="2329283"/>
                </a:cubicBezTo>
                <a:lnTo>
                  <a:pt x="1113640" y="2329283"/>
                </a:lnTo>
                <a:lnTo>
                  <a:pt x="1116877" y="2326046"/>
                </a:lnTo>
                <a:lnTo>
                  <a:pt x="1116877" y="2324967"/>
                </a:lnTo>
                <a:lnTo>
                  <a:pt x="1112562" y="2320651"/>
                </a:lnTo>
                <a:close/>
                <a:moveTo>
                  <a:pt x="1604034" y="2319976"/>
                </a:moveTo>
                <a:cubicBezTo>
                  <a:pt x="1601786" y="2320696"/>
                  <a:pt x="1600663" y="2322899"/>
                  <a:pt x="1600663" y="2326585"/>
                </a:cubicBezTo>
                <a:lnTo>
                  <a:pt x="1600663" y="2327664"/>
                </a:lnTo>
                <a:lnTo>
                  <a:pt x="1602955" y="2327664"/>
                </a:lnTo>
                <a:cubicBezTo>
                  <a:pt x="1606551" y="2325506"/>
                  <a:pt x="1608350" y="2322944"/>
                  <a:pt x="1608350" y="2319976"/>
                </a:cubicBezTo>
                <a:close/>
                <a:moveTo>
                  <a:pt x="3597486" y="2319437"/>
                </a:moveTo>
                <a:lnTo>
                  <a:pt x="3596407" y="2324832"/>
                </a:lnTo>
                <a:lnTo>
                  <a:pt x="3596407" y="2326990"/>
                </a:lnTo>
                <a:lnTo>
                  <a:pt x="3599644" y="2328069"/>
                </a:lnTo>
                <a:cubicBezTo>
                  <a:pt x="3603241" y="2327170"/>
                  <a:pt x="3605039" y="2326091"/>
                  <a:pt x="3605039" y="2324832"/>
                </a:cubicBezTo>
                <a:close/>
                <a:moveTo>
                  <a:pt x="9120316" y="2319032"/>
                </a:moveTo>
                <a:lnTo>
                  <a:pt x="9120316" y="2322269"/>
                </a:lnTo>
                <a:lnTo>
                  <a:pt x="9123553" y="2325506"/>
                </a:lnTo>
                <a:lnTo>
                  <a:pt x="9125711" y="2322269"/>
                </a:lnTo>
                <a:lnTo>
                  <a:pt x="9124632" y="2319032"/>
                </a:lnTo>
                <a:close/>
                <a:moveTo>
                  <a:pt x="7273606" y="2319009"/>
                </a:moveTo>
                <a:lnTo>
                  <a:pt x="7271448" y="2321167"/>
                </a:lnTo>
                <a:lnTo>
                  <a:pt x="7272527" y="2326697"/>
                </a:lnTo>
                <a:lnTo>
                  <a:pt x="7279001" y="2326697"/>
                </a:lnTo>
                <a:lnTo>
                  <a:pt x="7281294" y="2324539"/>
                </a:lnTo>
                <a:lnTo>
                  <a:pt x="7274685" y="2319009"/>
                </a:lnTo>
                <a:close/>
                <a:moveTo>
                  <a:pt x="8753604" y="2318762"/>
                </a:moveTo>
                <a:lnTo>
                  <a:pt x="8750367" y="2321999"/>
                </a:lnTo>
                <a:lnTo>
                  <a:pt x="8751446" y="2327395"/>
                </a:lnTo>
                <a:lnTo>
                  <a:pt x="8752525" y="2326316"/>
                </a:lnTo>
                <a:lnTo>
                  <a:pt x="8753604" y="2323078"/>
                </a:lnTo>
                <a:lnTo>
                  <a:pt x="8754683" y="2323078"/>
                </a:lnTo>
                <a:close/>
                <a:moveTo>
                  <a:pt x="2065834" y="2318762"/>
                </a:moveTo>
                <a:lnTo>
                  <a:pt x="2067992" y="2320920"/>
                </a:lnTo>
                <a:lnTo>
                  <a:pt x="2070151" y="2320920"/>
                </a:lnTo>
                <a:lnTo>
                  <a:pt x="2072308" y="2318762"/>
                </a:lnTo>
                <a:close/>
                <a:moveTo>
                  <a:pt x="3245206" y="2318493"/>
                </a:moveTo>
                <a:cubicBezTo>
                  <a:pt x="3240170" y="2321550"/>
                  <a:pt x="3237653" y="2323708"/>
                  <a:pt x="3237653" y="2324967"/>
                </a:cubicBezTo>
                <a:lnTo>
                  <a:pt x="3237653" y="2327125"/>
                </a:lnTo>
                <a:lnTo>
                  <a:pt x="3239811" y="2329283"/>
                </a:lnTo>
                <a:lnTo>
                  <a:pt x="3243048" y="2329283"/>
                </a:lnTo>
                <a:cubicBezTo>
                  <a:pt x="3243048" y="2325506"/>
                  <a:pt x="3245565" y="2322989"/>
                  <a:pt x="3250601" y="2321730"/>
                </a:cubicBezTo>
                <a:lnTo>
                  <a:pt x="3250601" y="2320651"/>
                </a:lnTo>
                <a:lnTo>
                  <a:pt x="3248443" y="2318493"/>
                </a:lnTo>
                <a:close/>
                <a:moveTo>
                  <a:pt x="1630335" y="2317818"/>
                </a:moveTo>
                <a:lnTo>
                  <a:pt x="1630335" y="2318897"/>
                </a:lnTo>
                <a:lnTo>
                  <a:pt x="1632627" y="2318897"/>
                </a:lnTo>
                <a:lnTo>
                  <a:pt x="1632627" y="2317818"/>
                </a:lnTo>
                <a:close/>
                <a:moveTo>
                  <a:pt x="7772682" y="2316874"/>
                </a:moveTo>
                <a:lnTo>
                  <a:pt x="7769445" y="2320111"/>
                </a:lnTo>
                <a:lnTo>
                  <a:pt x="7770524" y="2320111"/>
                </a:lnTo>
                <a:lnTo>
                  <a:pt x="7773761" y="2316874"/>
                </a:lnTo>
                <a:close/>
                <a:moveTo>
                  <a:pt x="4257958" y="2316874"/>
                </a:moveTo>
                <a:lnTo>
                  <a:pt x="4254721" y="2320111"/>
                </a:lnTo>
                <a:lnTo>
                  <a:pt x="4255800" y="2320111"/>
                </a:lnTo>
                <a:lnTo>
                  <a:pt x="4259037" y="2316874"/>
                </a:lnTo>
                <a:close/>
                <a:moveTo>
                  <a:pt x="1743496" y="2316739"/>
                </a:moveTo>
                <a:cubicBezTo>
                  <a:pt x="1739089" y="2319257"/>
                  <a:pt x="1736886" y="2322539"/>
                  <a:pt x="1736886" y="2326585"/>
                </a:cubicBezTo>
                <a:lnTo>
                  <a:pt x="1740259" y="2326585"/>
                </a:lnTo>
                <a:cubicBezTo>
                  <a:pt x="1741697" y="2326585"/>
                  <a:pt x="1742776" y="2323303"/>
                  <a:pt x="1743496" y="2316739"/>
                </a:cubicBezTo>
                <a:close/>
                <a:moveTo>
                  <a:pt x="9247908" y="2315795"/>
                </a:moveTo>
                <a:lnTo>
                  <a:pt x="9250066" y="2317953"/>
                </a:lnTo>
                <a:lnTo>
                  <a:pt x="9247908" y="2320111"/>
                </a:lnTo>
                <a:lnTo>
                  <a:pt x="9245750" y="2317953"/>
                </a:lnTo>
                <a:close/>
                <a:moveTo>
                  <a:pt x="9266252" y="2314716"/>
                </a:moveTo>
                <a:lnTo>
                  <a:pt x="9266252" y="2316874"/>
                </a:lnTo>
                <a:lnTo>
                  <a:pt x="9268410" y="2316874"/>
                </a:lnTo>
                <a:close/>
                <a:moveTo>
                  <a:pt x="1093274" y="2314177"/>
                </a:moveTo>
                <a:lnTo>
                  <a:pt x="1093274" y="2315256"/>
                </a:lnTo>
                <a:lnTo>
                  <a:pt x="1095431" y="2315256"/>
                </a:lnTo>
                <a:lnTo>
                  <a:pt x="1095431" y="2314177"/>
                </a:lnTo>
                <a:close/>
                <a:moveTo>
                  <a:pt x="6627971" y="2313098"/>
                </a:moveTo>
                <a:lnTo>
                  <a:pt x="6625813" y="2316470"/>
                </a:lnTo>
                <a:lnTo>
                  <a:pt x="6625813" y="2317549"/>
                </a:lnTo>
                <a:lnTo>
                  <a:pt x="6627971" y="2319707"/>
                </a:lnTo>
                <a:lnTo>
                  <a:pt x="6630129" y="2317549"/>
                </a:lnTo>
                <a:lnTo>
                  <a:pt x="6630129" y="2315391"/>
                </a:lnTo>
                <a:close/>
                <a:moveTo>
                  <a:pt x="3584538" y="2313098"/>
                </a:moveTo>
                <a:lnTo>
                  <a:pt x="3583459" y="2314177"/>
                </a:lnTo>
                <a:lnTo>
                  <a:pt x="3583459" y="2315121"/>
                </a:lnTo>
                <a:lnTo>
                  <a:pt x="3591012" y="2315121"/>
                </a:lnTo>
                <a:lnTo>
                  <a:pt x="3591012" y="2313098"/>
                </a:lnTo>
                <a:lnTo>
                  <a:pt x="3589933" y="2314177"/>
                </a:lnTo>
                <a:lnTo>
                  <a:pt x="3588854" y="2314177"/>
                </a:lnTo>
                <a:close/>
                <a:moveTo>
                  <a:pt x="7719272" y="2312558"/>
                </a:moveTo>
                <a:lnTo>
                  <a:pt x="7719272" y="2313637"/>
                </a:lnTo>
                <a:lnTo>
                  <a:pt x="7721430" y="2313637"/>
                </a:lnTo>
                <a:lnTo>
                  <a:pt x="7721430" y="2312558"/>
                </a:lnTo>
                <a:close/>
                <a:moveTo>
                  <a:pt x="4204547" y="2312558"/>
                </a:moveTo>
                <a:lnTo>
                  <a:pt x="4204547" y="2313637"/>
                </a:lnTo>
                <a:lnTo>
                  <a:pt x="4206705" y="2313637"/>
                </a:lnTo>
                <a:lnTo>
                  <a:pt x="4206705" y="2312558"/>
                </a:lnTo>
                <a:close/>
                <a:moveTo>
                  <a:pt x="6602884" y="2312019"/>
                </a:moveTo>
                <a:lnTo>
                  <a:pt x="6600726" y="2314312"/>
                </a:lnTo>
                <a:lnTo>
                  <a:pt x="6600726" y="2315391"/>
                </a:lnTo>
                <a:lnTo>
                  <a:pt x="6601805" y="2315391"/>
                </a:lnTo>
                <a:lnTo>
                  <a:pt x="6603963" y="2313098"/>
                </a:lnTo>
                <a:lnTo>
                  <a:pt x="6603963" y="2312019"/>
                </a:lnTo>
                <a:close/>
                <a:moveTo>
                  <a:pt x="3723190" y="2312019"/>
                </a:moveTo>
                <a:lnTo>
                  <a:pt x="3719953" y="2316200"/>
                </a:lnTo>
                <a:lnTo>
                  <a:pt x="3719953" y="2319437"/>
                </a:lnTo>
                <a:lnTo>
                  <a:pt x="3725348" y="2320516"/>
                </a:lnTo>
                <a:cubicBezTo>
                  <a:pt x="3727506" y="2320516"/>
                  <a:pt x="3728585" y="2319077"/>
                  <a:pt x="3728585" y="2316200"/>
                </a:cubicBezTo>
                <a:cubicBezTo>
                  <a:pt x="3727866" y="2313413"/>
                  <a:pt x="3726068" y="2312019"/>
                  <a:pt x="3723190" y="2312019"/>
                </a:cubicBezTo>
                <a:close/>
                <a:moveTo>
                  <a:pt x="1223159" y="2312019"/>
                </a:moveTo>
                <a:lnTo>
                  <a:pt x="1223159" y="2313098"/>
                </a:lnTo>
                <a:lnTo>
                  <a:pt x="1226395" y="2313098"/>
                </a:lnTo>
                <a:lnTo>
                  <a:pt x="1226395" y="2312019"/>
                </a:lnTo>
                <a:close/>
                <a:moveTo>
                  <a:pt x="9197060" y="2311479"/>
                </a:moveTo>
                <a:lnTo>
                  <a:pt x="9197060" y="2313637"/>
                </a:lnTo>
                <a:lnTo>
                  <a:pt x="9199218" y="2315795"/>
                </a:lnTo>
                <a:lnTo>
                  <a:pt x="9200297" y="2314716"/>
                </a:lnTo>
                <a:lnTo>
                  <a:pt x="9200297" y="2313637"/>
                </a:lnTo>
                <a:lnTo>
                  <a:pt x="9198139" y="2311479"/>
                </a:lnTo>
                <a:close/>
                <a:moveTo>
                  <a:pt x="2149323" y="2311344"/>
                </a:moveTo>
                <a:lnTo>
                  <a:pt x="2149323" y="2314581"/>
                </a:lnTo>
                <a:lnTo>
                  <a:pt x="2151479" y="2314581"/>
                </a:lnTo>
                <a:lnTo>
                  <a:pt x="2153637" y="2312423"/>
                </a:lnTo>
                <a:lnTo>
                  <a:pt x="2153637" y="2311344"/>
                </a:lnTo>
                <a:close/>
                <a:moveTo>
                  <a:pt x="1629256" y="2311209"/>
                </a:moveTo>
                <a:cubicBezTo>
                  <a:pt x="1622692" y="2312648"/>
                  <a:pt x="1619410" y="2314492"/>
                  <a:pt x="1619410" y="2316739"/>
                </a:cubicBezTo>
                <a:lnTo>
                  <a:pt x="1619410" y="2317818"/>
                </a:lnTo>
                <a:lnTo>
                  <a:pt x="1621568" y="2317818"/>
                </a:lnTo>
                <a:lnTo>
                  <a:pt x="1629256" y="2312288"/>
                </a:lnTo>
                <a:close/>
                <a:moveTo>
                  <a:pt x="3534634" y="2310130"/>
                </a:moveTo>
                <a:cubicBezTo>
                  <a:pt x="3537871" y="2310130"/>
                  <a:pt x="3539760" y="2312244"/>
                  <a:pt x="3540299" y="2316470"/>
                </a:cubicBezTo>
                <a:lnTo>
                  <a:pt x="3540299" y="2318897"/>
                </a:lnTo>
                <a:lnTo>
                  <a:pt x="3537062" y="2322134"/>
                </a:lnTo>
                <a:lnTo>
                  <a:pt x="3536253" y="2322134"/>
                </a:lnTo>
                <a:cubicBezTo>
                  <a:pt x="3531937" y="2322134"/>
                  <a:pt x="3529779" y="2319482"/>
                  <a:pt x="3529779" y="2314177"/>
                </a:cubicBezTo>
                <a:cubicBezTo>
                  <a:pt x="3530858" y="2311479"/>
                  <a:pt x="3532476" y="2310130"/>
                  <a:pt x="3534634" y="2310130"/>
                </a:cubicBezTo>
                <a:close/>
                <a:moveTo>
                  <a:pt x="3230234" y="2309996"/>
                </a:moveTo>
                <a:lnTo>
                  <a:pt x="3230234" y="2314177"/>
                </a:lnTo>
                <a:lnTo>
                  <a:pt x="3232392" y="2314177"/>
                </a:lnTo>
                <a:lnTo>
                  <a:pt x="3234416" y="2312019"/>
                </a:lnTo>
                <a:lnTo>
                  <a:pt x="3234416" y="2309996"/>
                </a:lnTo>
                <a:close/>
                <a:moveTo>
                  <a:pt x="3592091" y="2309861"/>
                </a:moveTo>
                <a:lnTo>
                  <a:pt x="3592091" y="2312019"/>
                </a:lnTo>
                <a:lnTo>
                  <a:pt x="3595328" y="2310940"/>
                </a:lnTo>
                <a:lnTo>
                  <a:pt x="3595328" y="2309861"/>
                </a:lnTo>
                <a:close/>
                <a:moveTo>
                  <a:pt x="5658514" y="2309321"/>
                </a:moveTo>
                <a:lnTo>
                  <a:pt x="5656356" y="2311479"/>
                </a:lnTo>
                <a:lnTo>
                  <a:pt x="5656356" y="2313637"/>
                </a:lnTo>
                <a:lnTo>
                  <a:pt x="5659593" y="2316739"/>
                </a:lnTo>
                <a:lnTo>
                  <a:pt x="5662830" y="2316739"/>
                </a:lnTo>
                <a:lnTo>
                  <a:pt x="5663909" y="2311479"/>
                </a:lnTo>
                <a:lnTo>
                  <a:pt x="5660672" y="2309321"/>
                </a:lnTo>
                <a:close/>
                <a:moveTo>
                  <a:pt x="7760678" y="2309186"/>
                </a:moveTo>
                <a:lnTo>
                  <a:pt x="7762836" y="2311344"/>
                </a:lnTo>
                <a:lnTo>
                  <a:pt x="7762836" y="2309186"/>
                </a:lnTo>
                <a:close/>
                <a:moveTo>
                  <a:pt x="7735592" y="2309186"/>
                </a:moveTo>
                <a:cubicBezTo>
                  <a:pt x="7731186" y="2310805"/>
                  <a:pt x="7728982" y="2314446"/>
                  <a:pt x="7728982" y="2320111"/>
                </a:cubicBezTo>
                <a:lnTo>
                  <a:pt x="7730196" y="2323348"/>
                </a:lnTo>
                <a:lnTo>
                  <a:pt x="7731275" y="2323348"/>
                </a:lnTo>
                <a:cubicBezTo>
                  <a:pt x="7735592" y="2321370"/>
                  <a:pt x="7737750" y="2317009"/>
                  <a:pt x="7737750" y="2310265"/>
                </a:cubicBezTo>
                <a:lnTo>
                  <a:pt x="7736670" y="2309186"/>
                </a:lnTo>
                <a:close/>
                <a:moveTo>
                  <a:pt x="4245954" y="2309186"/>
                </a:moveTo>
                <a:lnTo>
                  <a:pt x="4248112" y="2311344"/>
                </a:lnTo>
                <a:lnTo>
                  <a:pt x="4248112" y="2309186"/>
                </a:lnTo>
                <a:close/>
                <a:moveTo>
                  <a:pt x="4220867" y="2309186"/>
                </a:moveTo>
                <a:cubicBezTo>
                  <a:pt x="4216461" y="2310805"/>
                  <a:pt x="4214258" y="2314446"/>
                  <a:pt x="4214258" y="2320111"/>
                </a:cubicBezTo>
                <a:lnTo>
                  <a:pt x="4215472" y="2323348"/>
                </a:lnTo>
                <a:lnTo>
                  <a:pt x="4216551" y="2323348"/>
                </a:lnTo>
                <a:cubicBezTo>
                  <a:pt x="4220867" y="2321370"/>
                  <a:pt x="4223025" y="2317009"/>
                  <a:pt x="4223025" y="2310265"/>
                </a:cubicBezTo>
                <a:lnTo>
                  <a:pt x="4221946" y="2309186"/>
                </a:lnTo>
                <a:close/>
                <a:moveTo>
                  <a:pt x="8595395" y="2308107"/>
                </a:moveTo>
                <a:lnTo>
                  <a:pt x="8595395" y="2311344"/>
                </a:lnTo>
                <a:lnTo>
                  <a:pt x="8597418" y="2311344"/>
                </a:lnTo>
                <a:lnTo>
                  <a:pt x="8597418" y="2308107"/>
                </a:lnTo>
                <a:close/>
                <a:moveTo>
                  <a:pt x="7277922" y="2307005"/>
                </a:moveTo>
                <a:lnTo>
                  <a:pt x="7277922" y="2310242"/>
                </a:lnTo>
                <a:lnTo>
                  <a:pt x="7279001" y="2310242"/>
                </a:lnTo>
                <a:lnTo>
                  <a:pt x="7279001" y="2307005"/>
                </a:lnTo>
                <a:close/>
                <a:moveTo>
                  <a:pt x="9193823" y="2306084"/>
                </a:moveTo>
                <a:lnTo>
                  <a:pt x="9188428" y="2308242"/>
                </a:lnTo>
                <a:lnTo>
                  <a:pt x="9187349" y="2307163"/>
                </a:lnTo>
                <a:lnTo>
                  <a:pt x="9186270" y="2308242"/>
                </a:lnTo>
                <a:lnTo>
                  <a:pt x="9186270" y="2312558"/>
                </a:lnTo>
                <a:lnTo>
                  <a:pt x="9189507" y="2312558"/>
                </a:lnTo>
                <a:cubicBezTo>
                  <a:pt x="9192385" y="2311119"/>
                  <a:pt x="9193823" y="2308961"/>
                  <a:pt x="9193823" y="2306084"/>
                </a:cubicBezTo>
                <a:close/>
                <a:moveTo>
                  <a:pt x="5164479" y="2305949"/>
                </a:moveTo>
                <a:lnTo>
                  <a:pt x="5161242" y="2307028"/>
                </a:lnTo>
                <a:lnTo>
                  <a:pt x="5161242" y="2311344"/>
                </a:lnTo>
                <a:lnTo>
                  <a:pt x="5164479" y="2314581"/>
                </a:lnTo>
                <a:lnTo>
                  <a:pt x="5166637" y="2314581"/>
                </a:lnTo>
                <a:lnTo>
                  <a:pt x="5168660" y="2312423"/>
                </a:lnTo>
                <a:lnTo>
                  <a:pt x="5168660" y="2309186"/>
                </a:lnTo>
                <a:cubicBezTo>
                  <a:pt x="5168660" y="2308107"/>
                  <a:pt x="5167266" y="2307028"/>
                  <a:pt x="5164479" y="2305949"/>
                </a:cubicBezTo>
                <a:close/>
                <a:moveTo>
                  <a:pt x="1078301" y="2305545"/>
                </a:moveTo>
                <a:lnTo>
                  <a:pt x="1076143" y="2307703"/>
                </a:lnTo>
                <a:lnTo>
                  <a:pt x="1076143" y="2308782"/>
                </a:lnTo>
                <a:lnTo>
                  <a:pt x="1079248" y="2307703"/>
                </a:lnTo>
                <a:lnTo>
                  <a:pt x="1079248" y="2305545"/>
                </a:lnTo>
                <a:close/>
                <a:moveTo>
                  <a:pt x="6095766" y="2305005"/>
                </a:moveTo>
                <a:cubicBezTo>
                  <a:pt x="6093968" y="2305005"/>
                  <a:pt x="6092529" y="2307882"/>
                  <a:pt x="6091450" y="2313637"/>
                </a:cubicBezTo>
                <a:cubicBezTo>
                  <a:pt x="6091450" y="2316515"/>
                  <a:pt x="6092889" y="2318673"/>
                  <a:pt x="6095766" y="2320111"/>
                </a:cubicBezTo>
                <a:cubicBezTo>
                  <a:pt x="6097205" y="2320111"/>
                  <a:pt x="6097924" y="2319032"/>
                  <a:pt x="6097924" y="2316874"/>
                </a:cubicBezTo>
                <a:lnTo>
                  <a:pt x="6096845" y="2312558"/>
                </a:lnTo>
                <a:lnTo>
                  <a:pt x="6099003" y="2306084"/>
                </a:lnTo>
                <a:lnTo>
                  <a:pt x="6097924" y="2305005"/>
                </a:lnTo>
                <a:close/>
                <a:moveTo>
                  <a:pt x="7154241" y="2304847"/>
                </a:moveTo>
                <a:lnTo>
                  <a:pt x="7153162" y="2305926"/>
                </a:lnTo>
                <a:lnTo>
                  <a:pt x="7153162" y="2310242"/>
                </a:lnTo>
                <a:lnTo>
                  <a:pt x="7155320" y="2310242"/>
                </a:lnTo>
                <a:lnTo>
                  <a:pt x="7156399" y="2305926"/>
                </a:lnTo>
                <a:lnTo>
                  <a:pt x="7155320" y="2304847"/>
                </a:lnTo>
                <a:close/>
                <a:moveTo>
                  <a:pt x="8803778" y="2303791"/>
                </a:moveTo>
                <a:lnTo>
                  <a:pt x="8804856" y="2309186"/>
                </a:lnTo>
                <a:lnTo>
                  <a:pt x="8807014" y="2309186"/>
                </a:lnTo>
                <a:lnTo>
                  <a:pt x="8805936" y="2303791"/>
                </a:lnTo>
                <a:close/>
                <a:moveTo>
                  <a:pt x="8731080" y="2303791"/>
                </a:moveTo>
                <a:lnTo>
                  <a:pt x="8730001" y="2304870"/>
                </a:lnTo>
                <a:lnTo>
                  <a:pt x="8730001" y="2305949"/>
                </a:lnTo>
                <a:lnTo>
                  <a:pt x="8731080" y="2307028"/>
                </a:lnTo>
                <a:lnTo>
                  <a:pt x="8731080" y="2308107"/>
                </a:lnTo>
                <a:lnTo>
                  <a:pt x="8734317" y="2307028"/>
                </a:lnTo>
                <a:close/>
                <a:moveTo>
                  <a:pt x="7709426" y="2303791"/>
                </a:moveTo>
                <a:lnTo>
                  <a:pt x="7709426" y="2307028"/>
                </a:lnTo>
                <a:lnTo>
                  <a:pt x="7710505" y="2307028"/>
                </a:lnTo>
                <a:lnTo>
                  <a:pt x="7710505" y="2303791"/>
                </a:lnTo>
                <a:close/>
                <a:moveTo>
                  <a:pt x="4194701" y="2303791"/>
                </a:moveTo>
                <a:lnTo>
                  <a:pt x="4194701" y="2307028"/>
                </a:lnTo>
                <a:lnTo>
                  <a:pt x="4195780" y="2307028"/>
                </a:lnTo>
                <a:lnTo>
                  <a:pt x="4195780" y="2303791"/>
                </a:lnTo>
                <a:close/>
                <a:moveTo>
                  <a:pt x="1558984" y="2303522"/>
                </a:moveTo>
                <a:lnTo>
                  <a:pt x="1556828" y="2305680"/>
                </a:lnTo>
                <a:lnTo>
                  <a:pt x="1557907" y="2306759"/>
                </a:lnTo>
                <a:lnTo>
                  <a:pt x="1557907" y="2307838"/>
                </a:lnTo>
                <a:lnTo>
                  <a:pt x="1561144" y="2306759"/>
                </a:lnTo>
                <a:lnTo>
                  <a:pt x="1561144" y="2303522"/>
                </a:lnTo>
                <a:close/>
                <a:moveTo>
                  <a:pt x="3580222" y="2302308"/>
                </a:moveTo>
                <a:lnTo>
                  <a:pt x="3580222" y="2305545"/>
                </a:lnTo>
                <a:lnTo>
                  <a:pt x="3587775" y="2309861"/>
                </a:lnTo>
                <a:lnTo>
                  <a:pt x="3588854" y="2308782"/>
                </a:lnTo>
                <a:lnTo>
                  <a:pt x="3588854" y="2307703"/>
                </a:lnTo>
                <a:cubicBezTo>
                  <a:pt x="3587056" y="2307703"/>
                  <a:pt x="3584179" y="2305904"/>
                  <a:pt x="3580222" y="2302308"/>
                </a:cubicBezTo>
                <a:close/>
                <a:moveTo>
                  <a:pt x="9124632" y="2301768"/>
                </a:moveTo>
                <a:cubicBezTo>
                  <a:pt x="9117439" y="2304106"/>
                  <a:pt x="9113842" y="2306624"/>
                  <a:pt x="9113842" y="2309321"/>
                </a:cubicBezTo>
                <a:cubicBezTo>
                  <a:pt x="9114202" y="2311299"/>
                  <a:pt x="9116000" y="2312738"/>
                  <a:pt x="9119237" y="2313637"/>
                </a:cubicBezTo>
                <a:lnTo>
                  <a:pt x="9124632" y="2307163"/>
                </a:lnTo>
                <a:close/>
                <a:moveTo>
                  <a:pt x="6107635" y="2301768"/>
                </a:moveTo>
                <a:lnTo>
                  <a:pt x="6107635" y="2302847"/>
                </a:lnTo>
                <a:lnTo>
                  <a:pt x="6109793" y="2302847"/>
                </a:lnTo>
                <a:lnTo>
                  <a:pt x="6109793" y="2301768"/>
                </a:lnTo>
                <a:close/>
                <a:moveTo>
                  <a:pt x="6103319" y="2301768"/>
                </a:moveTo>
                <a:lnTo>
                  <a:pt x="6103319" y="2302847"/>
                </a:lnTo>
                <a:lnTo>
                  <a:pt x="6104398" y="2303926"/>
                </a:lnTo>
                <a:lnTo>
                  <a:pt x="6106556" y="2303926"/>
                </a:lnTo>
                <a:lnTo>
                  <a:pt x="6106556" y="2302847"/>
                </a:lnTo>
                <a:close/>
                <a:moveTo>
                  <a:pt x="2066914" y="2300554"/>
                </a:moveTo>
                <a:lnTo>
                  <a:pt x="2064755" y="2302712"/>
                </a:lnTo>
                <a:lnTo>
                  <a:pt x="2065834" y="2303791"/>
                </a:lnTo>
                <a:lnTo>
                  <a:pt x="2066914" y="2303791"/>
                </a:lnTo>
                <a:lnTo>
                  <a:pt x="2069071" y="2301633"/>
                </a:lnTo>
                <a:lnTo>
                  <a:pt x="2069071" y="2300554"/>
                </a:lnTo>
                <a:close/>
                <a:moveTo>
                  <a:pt x="3077825" y="2300285"/>
                </a:moveTo>
                <a:lnTo>
                  <a:pt x="3075667" y="2306759"/>
                </a:lnTo>
                <a:lnTo>
                  <a:pt x="3076746" y="2309996"/>
                </a:lnTo>
                <a:lnTo>
                  <a:pt x="3075667" y="2309996"/>
                </a:lnTo>
                <a:lnTo>
                  <a:pt x="3076746" y="2313098"/>
                </a:lnTo>
                <a:lnTo>
                  <a:pt x="3077825" y="2313098"/>
                </a:lnTo>
                <a:lnTo>
                  <a:pt x="3078904" y="2309996"/>
                </a:lnTo>
                <a:lnTo>
                  <a:pt x="3077825" y="2308917"/>
                </a:lnTo>
                <a:lnTo>
                  <a:pt x="3077825" y="2307838"/>
                </a:lnTo>
                <a:lnTo>
                  <a:pt x="3078904" y="2301364"/>
                </a:lnTo>
                <a:lnTo>
                  <a:pt x="3078904" y="2300285"/>
                </a:lnTo>
                <a:close/>
                <a:moveTo>
                  <a:pt x="6717663" y="2300015"/>
                </a:moveTo>
                <a:lnTo>
                  <a:pt x="6716584" y="2303252"/>
                </a:lnTo>
                <a:lnTo>
                  <a:pt x="6717663" y="2312019"/>
                </a:lnTo>
                <a:lnTo>
                  <a:pt x="6715505" y="2321865"/>
                </a:lnTo>
                <a:lnTo>
                  <a:pt x="6718742" y="2325236"/>
                </a:lnTo>
                <a:lnTo>
                  <a:pt x="6725351" y="2322944"/>
                </a:lnTo>
                <a:lnTo>
                  <a:pt x="6727509" y="2322944"/>
                </a:lnTo>
                <a:lnTo>
                  <a:pt x="6730881" y="2324157"/>
                </a:lnTo>
                <a:lnTo>
                  <a:pt x="6730881" y="2322944"/>
                </a:lnTo>
                <a:cubicBezTo>
                  <a:pt x="6730881" y="2320965"/>
                  <a:pt x="6734522" y="2319167"/>
                  <a:pt x="6741806" y="2317549"/>
                </a:cubicBezTo>
                <a:lnTo>
                  <a:pt x="6742885" y="2316470"/>
                </a:lnTo>
                <a:lnTo>
                  <a:pt x="6742885" y="2314312"/>
                </a:lnTo>
                <a:lnTo>
                  <a:pt x="6740727" y="2303252"/>
                </a:lnTo>
                <a:lnTo>
                  <a:pt x="6731960" y="2305545"/>
                </a:lnTo>
                <a:cubicBezTo>
                  <a:pt x="6727734" y="2301858"/>
                  <a:pt x="6724092" y="2300015"/>
                  <a:pt x="6721035" y="2300015"/>
                </a:cubicBezTo>
                <a:close/>
                <a:moveTo>
                  <a:pt x="5734314" y="2299745"/>
                </a:moveTo>
                <a:lnTo>
                  <a:pt x="5732156" y="2301903"/>
                </a:lnTo>
                <a:lnTo>
                  <a:pt x="5734314" y="2301903"/>
                </a:lnTo>
                <a:close/>
                <a:moveTo>
                  <a:pt x="7736670" y="2299475"/>
                </a:moveTo>
                <a:lnTo>
                  <a:pt x="7734512" y="2301633"/>
                </a:lnTo>
                <a:lnTo>
                  <a:pt x="7734512" y="2302712"/>
                </a:lnTo>
                <a:lnTo>
                  <a:pt x="7736670" y="2304870"/>
                </a:lnTo>
                <a:lnTo>
                  <a:pt x="7738828" y="2304870"/>
                </a:lnTo>
                <a:lnTo>
                  <a:pt x="7739908" y="2299475"/>
                </a:lnTo>
                <a:close/>
                <a:moveTo>
                  <a:pt x="4221946" y="2299475"/>
                </a:moveTo>
                <a:lnTo>
                  <a:pt x="4219788" y="2301633"/>
                </a:lnTo>
                <a:lnTo>
                  <a:pt x="4219788" y="2302712"/>
                </a:lnTo>
                <a:lnTo>
                  <a:pt x="4221946" y="2304870"/>
                </a:lnTo>
                <a:lnTo>
                  <a:pt x="4224104" y="2304870"/>
                </a:lnTo>
                <a:lnTo>
                  <a:pt x="4225183" y="2299475"/>
                </a:lnTo>
                <a:close/>
                <a:moveTo>
                  <a:pt x="3630801" y="2299071"/>
                </a:moveTo>
                <a:cubicBezTo>
                  <a:pt x="3628103" y="2299790"/>
                  <a:pt x="3625945" y="2302308"/>
                  <a:pt x="3624327" y="2306624"/>
                </a:cubicBezTo>
                <a:cubicBezTo>
                  <a:pt x="3625765" y="2319122"/>
                  <a:pt x="3627564" y="2328069"/>
                  <a:pt x="3629722" y="2333464"/>
                </a:cubicBezTo>
                <a:lnTo>
                  <a:pt x="3624327" y="2347356"/>
                </a:lnTo>
                <a:cubicBezTo>
                  <a:pt x="3624327" y="2356708"/>
                  <a:pt x="3626485" y="2361383"/>
                  <a:pt x="3630801" y="2361383"/>
                </a:cubicBezTo>
                <a:lnTo>
                  <a:pt x="3642670" y="2363541"/>
                </a:lnTo>
                <a:lnTo>
                  <a:pt x="3658720" y="2363541"/>
                </a:lnTo>
                <a:lnTo>
                  <a:pt x="3670589" y="2360304"/>
                </a:lnTo>
                <a:lnTo>
                  <a:pt x="3679086" y="2362462"/>
                </a:lnTo>
                <a:lnTo>
                  <a:pt x="3685560" y="2361383"/>
                </a:lnTo>
                <a:lnTo>
                  <a:pt x="3699587" y="2365699"/>
                </a:lnTo>
                <a:lnTo>
                  <a:pt x="3700666" y="2364620"/>
                </a:lnTo>
                <a:lnTo>
                  <a:pt x="3700666" y="2359225"/>
                </a:lnTo>
                <a:lnTo>
                  <a:pt x="3701745" y="2339938"/>
                </a:lnTo>
                <a:lnTo>
                  <a:pt x="3698508" y="2324832"/>
                </a:lnTo>
                <a:lnTo>
                  <a:pt x="3698508" y="2304466"/>
                </a:lnTo>
                <a:lnTo>
                  <a:pt x="3697429" y="2303387"/>
                </a:lnTo>
                <a:lnTo>
                  <a:pt x="3697429" y="2302308"/>
                </a:lnTo>
                <a:lnTo>
                  <a:pt x="3692034" y="2303387"/>
                </a:lnTo>
                <a:lnTo>
                  <a:pt x="3682323" y="2303387"/>
                </a:lnTo>
                <a:cubicBezTo>
                  <a:pt x="3679086" y="2300509"/>
                  <a:pt x="3674096" y="2299071"/>
                  <a:pt x="3667352" y="2299071"/>
                </a:cubicBezTo>
                <a:lnTo>
                  <a:pt x="3664115" y="2301229"/>
                </a:lnTo>
                <a:lnTo>
                  <a:pt x="3655483" y="2301229"/>
                </a:lnTo>
                <a:lnTo>
                  <a:pt x="3654404" y="2300150"/>
                </a:lnTo>
                <a:lnTo>
                  <a:pt x="3653325" y="2301229"/>
                </a:lnTo>
                <a:lnTo>
                  <a:pt x="3651167" y="2301229"/>
                </a:lnTo>
                <a:lnTo>
                  <a:pt x="3650088" y="2300150"/>
                </a:lnTo>
                <a:lnTo>
                  <a:pt x="3649009" y="2301229"/>
                </a:lnTo>
                <a:lnTo>
                  <a:pt x="3639433" y="2301229"/>
                </a:lnTo>
                <a:close/>
                <a:moveTo>
                  <a:pt x="7748674" y="2298396"/>
                </a:moveTo>
                <a:lnTo>
                  <a:pt x="7748674" y="2301633"/>
                </a:lnTo>
                <a:lnTo>
                  <a:pt x="7749753" y="2301633"/>
                </a:lnTo>
                <a:lnTo>
                  <a:pt x="7749753" y="2298396"/>
                </a:lnTo>
                <a:close/>
                <a:moveTo>
                  <a:pt x="4233950" y="2298396"/>
                </a:moveTo>
                <a:lnTo>
                  <a:pt x="4233950" y="2301633"/>
                </a:lnTo>
                <a:lnTo>
                  <a:pt x="4235029" y="2301633"/>
                </a:lnTo>
                <a:lnTo>
                  <a:pt x="4235029" y="2298396"/>
                </a:lnTo>
                <a:close/>
                <a:moveTo>
                  <a:pt x="6096845" y="2297452"/>
                </a:moveTo>
                <a:lnTo>
                  <a:pt x="6096845" y="2298531"/>
                </a:lnTo>
                <a:lnTo>
                  <a:pt x="6101161" y="2299610"/>
                </a:lnTo>
                <a:lnTo>
                  <a:pt x="6101161" y="2297452"/>
                </a:lnTo>
                <a:close/>
                <a:moveTo>
                  <a:pt x="6091450" y="2297452"/>
                </a:moveTo>
                <a:lnTo>
                  <a:pt x="6091450" y="2298531"/>
                </a:lnTo>
                <a:lnTo>
                  <a:pt x="6093608" y="2298531"/>
                </a:lnTo>
                <a:lnTo>
                  <a:pt x="6093608" y="2297452"/>
                </a:lnTo>
                <a:close/>
                <a:moveTo>
                  <a:pt x="5091511" y="2297452"/>
                </a:moveTo>
                <a:lnTo>
                  <a:pt x="5091511" y="2299610"/>
                </a:lnTo>
                <a:lnTo>
                  <a:pt x="5092590" y="2299610"/>
                </a:lnTo>
                <a:lnTo>
                  <a:pt x="5092590" y="2297452"/>
                </a:lnTo>
                <a:close/>
                <a:moveTo>
                  <a:pt x="6619204" y="2296778"/>
                </a:moveTo>
                <a:lnTo>
                  <a:pt x="6619204" y="2301094"/>
                </a:lnTo>
                <a:lnTo>
                  <a:pt x="6621497" y="2298936"/>
                </a:lnTo>
                <a:lnTo>
                  <a:pt x="6621497" y="2296778"/>
                </a:lnTo>
                <a:close/>
                <a:moveTo>
                  <a:pt x="5657435" y="2296508"/>
                </a:moveTo>
                <a:lnTo>
                  <a:pt x="5655277" y="2298666"/>
                </a:lnTo>
                <a:lnTo>
                  <a:pt x="5655277" y="2301903"/>
                </a:lnTo>
                <a:lnTo>
                  <a:pt x="5660672" y="2302982"/>
                </a:lnTo>
                <a:lnTo>
                  <a:pt x="5660672" y="2300824"/>
                </a:lnTo>
                <a:lnTo>
                  <a:pt x="5661751" y="2300824"/>
                </a:lnTo>
                <a:cubicBezTo>
                  <a:pt x="5660672" y="2297947"/>
                  <a:pt x="5659593" y="2296508"/>
                  <a:pt x="5658514" y="2296508"/>
                </a:cubicBezTo>
                <a:close/>
                <a:moveTo>
                  <a:pt x="8783681" y="2295294"/>
                </a:moveTo>
                <a:cubicBezTo>
                  <a:pt x="8780894" y="2295294"/>
                  <a:pt x="8779050" y="2296643"/>
                  <a:pt x="8778151" y="2299340"/>
                </a:cubicBezTo>
                <a:cubicBezTo>
                  <a:pt x="8778151" y="2301319"/>
                  <a:pt x="8780219" y="2302487"/>
                  <a:pt x="8784355" y="2302847"/>
                </a:cubicBezTo>
                <a:lnTo>
                  <a:pt x="8785704" y="2300824"/>
                </a:lnTo>
                <a:lnTo>
                  <a:pt x="8785704" y="2298666"/>
                </a:lnTo>
                <a:lnTo>
                  <a:pt x="8785030" y="2295294"/>
                </a:lnTo>
                <a:close/>
                <a:moveTo>
                  <a:pt x="9193823" y="2294080"/>
                </a:moveTo>
                <a:lnTo>
                  <a:pt x="9193823" y="2295159"/>
                </a:lnTo>
                <a:lnTo>
                  <a:pt x="9194902" y="2301768"/>
                </a:lnTo>
                <a:lnTo>
                  <a:pt x="9193823" y="2302847"/>
                </a:lnTo>
                <a:lnTo>
                  <a:pt x="9193823" y="2305005"/>
                </a:lnTo>
                <a:lnTo>
                  <a:pt x="9194902" y="2305005"/>
                </a:lnTo>
                <a:lnTo>
                  <a:pt x="9197060" y="2297452"/>
                </a:lnTo>
                <a:lnTo>
                  <a:pt x="9195981" y="2294080"/>
                </a:lnTo>
                <a:close/>
                <a:moveTo>
                  <a:pt x="5095827" y="2292057"/>
                </a:moveTo>
                <a:lnTo>
                  <a:pt x="5093669" y="2296373"/>
                </a:lnTo>
                <a:lnTo>
                  <a:pt x="5094748" y="2296373"/>
                </a:lnTo>
                <a:cubicBezTo>
                  <a:pt x="5096187" y="2296373"/>
                  <a:pt x="5096906" y="2295294"/>
                  <a:pt x="5096906" y="2293136"/>
                </a:cubicBezTo>
                <a:lnTo>
                  <a:pt x="5096906" y="2292057"/>
                </a:lnTo>
                <a:close/>
                <a:moveTo>
                  <a:pt x="3752189" y="2291518"/>
                </a:moveTo>
                <a:lnTo>
                  <a:pt x="3752189" y="2292597"/>
                </a:lnTo>
                <a:lnTo>
                  <a:pt x="3755426" y="2292597"/>
                </a:lnTo>
                <a:lnTo>
                  <a:pt x="3755426" y="2291518"/>
                </a:lnTo>
                <a:close/>
                <a:moveTo>
                  <a:pt x="2049783" y="2290978"/>
                </a:moveTo>
                <a:lnTo>
                  <a:pt x="2047626" y="2293136"/>
                </a:lnTo>
                <a:lnTo>
                  <a:pt x="2048704" y="2294215"/>
                </a:lnTo>
                <a:lnTo>
                  <a:pt x="2049783" y="2294215"/>
                </a:lnTo>
                <a:close/>
                <a:moveTo>
                  <a:pt x="6693655" y="2290169"/>
                </a:moveTo>
                <a:cubicBezTo>
                  <a:pt x="6691318" y="2290888"/>
                  <a:pt x="6689834" y="2292372"/>
                  <a:pt x="6689204" y="2294620"/>
                </a:cubicBezTo>
                <a:lnTo>
                  <a:pt x="6692576" y="2296778"/>
                </a:lnTo>
                <a:lnTo>
                  <a:pt x="6694734" y="2296778"/>
                </a:lnTo>
                <a:lnTo>
                  <a:pt x="6697971" y="2293406"/>
                </a:lnTo>
                <a:cubicBezTo>
                  <a:pt x="6697971" y="2291608"/>
                  <a:pt x="6696533" y="2290529"/>
                  <a:pt x="6693655" y="2290169"/>
                </a:cubicBezTo>
                <a:close/>
                <a:moveTo>
                  <a:pt x="3155109" y="2289494"/>
                </a:moveTo>
                <a:lnTo>
                  <a:pt x="3151872" y="2290573"/>
                </a:lnTo>
                <a:lnTo>
                  <a:pt x="3151872" y="2292732"/>
                </a:lnTo>
                <a:lnTo>
                  <a:pt x="3159425" y="2292732"/>
                </a:lnTo>
                <a:lnTo>
                  <a:pt x="3159425" y="2291653"/>
                </a:lnTo>
                <a:close/>
                <a:moveTo>
                  <a:pt x="2245758" y="2288820"/>
                </a:moveTo>
                <a:lnTo>
                  <a:pt x="2245758" y="2296373"/>
                </a:lnTo>
                <a:lnTo>
                  <a:pt x="2242520" y="2299610"/>
                </a:lnTo>
                <a:lnTo>
                  <a:pt x="2239283" y="2298531"/>
                </a:lnTo>
                <a:lnTo>
                  <a:pt x="2239283" y="2292057"/>
                </a:lnTo>
                <a:lnTo>
                  <a:pt x="2237125" y="2289899"/>
                </a:lnTo>
                <a:lnTo>
                  <a:pt x="2236047" y="2289899"/>
                </a:lnTo>
                <a:lnTo>
                  <a:pt x="2234968" y="2295294"/>
                </a:lnTo>
                <a:lnTo>
                  <a:pt x="2234968" y="2300554"/>
                </a:lnTo>
                <a:lnTo>
                  <a:pt x="2238204" y="2303791"/>
                </a:lnTo>
                <a:lnTo>
                  <a:pt x="2240363" y="2303791"/>
                </a:lnTo>
                <a:lnTo>
                  <a:pt x="2243600" y="2301633"/>
                </a:lnTo>
                <a:lnTo>
                  <a:pt x="2244677" y="2302712"/>
                </a:lnTo>
                <a:lnTo>
                  <a:pt x="2245758" y="2302712"/>
                </a:lnTo>
                <a:lnTo>
                  <a:pt x="2248860" y="2301633"/>
                </a:lnTo>
                <a:lnTo>
                  <a:pt x="2253176" y="2305949"/>
                </a:lnTo>
                <a:lnTo>
                  <a:pt x="2254255" y="2304870"/>
                </a:lnTo>
                <a:lnTo>
                  <a:pt x="2254255" y="2303791"/>
                </a:lnTo>
                <a:lnTo>
                  <a:pt x="2249939" y="2301633"/>
                </a:lnTo>
                <a:lnTo>
                  <a:pt x="2251017" y="2296373"/>
                </a:lnTo>
                <a:lnTo>
                  <a:pt x="2251017" y="2290978"/>
                </a:lnTo>
                <a:lnTo>
                  <a:pt x="2248860" y="2288820"/>
                </a:lnTo>
                <a:close/>
                <a:moveTo>
                  <a:pt x="2185739" y="2288820"/>
                </a:moveTo>
                <a:lnTo>
                  <a:pt x="2175082" y="2292057"/>
                </a:lnTo>
                <a:lnTo>
                  <a:pt x="2171846" y="2292057"/>
                </a:lnTo>
                <a:lnTo>
                  <a:pt x="2170767" y="2295294"/>
                </a:lnTo>
                <a:lnTo>
                  <a:pt x="2175082" y="2304870"/>
                </a:lnTo>
                <a:cubicBezTo>
                  <a:pt x="2174363" y="2314312"/>
                  <a:pt x="2173284" y="2319662"/>
                  <a:pt x="2171846" y="2320920"/>
                </a:cubicBezTo>
                <a:lnTo>
                  <a:pt x="2171846" y="2323078"/>
                </a:lnTo>
                <a:lnTo>
                  <a:pt x="2177241" y="2324157"/>
                </a:lnTo>
                <a:lnTo>
                  <a:pt x="2181421" y="2324157"/>
                </a:lnTo>
                <a:lnTo>
                  <a:pt x="2185739" y="2320920"/>
                </a:lnTo>
                <a:lnTo>
                  <a:pt x="2186816" y="2320920"/>
                </a:lnTo>
                <a:lnTo>
                  <a:pt x="2188976" y="2323078"/>
                </a:lnTo>
                <a:lnTo>
                  <a:pt x="2194370" y="2320920"/>
                </a:lnTo>
                <a:lnTo>
                  <a:pt x="2202867" y="2324157"/>
                </a:lnTo>
                <a:lnTo>
                  <a:pt x="2210421" y="2323078"/>
                </a:lnTo>
                <a:lnTo>
                  <a:pt x="2213658" y="2326316"/>
                </a:lnTo>
                <a:lnTo>
                  <a:pt x="2214601" y="2326316"/>
                </a:lnTo>
                <a:cubicBezTo>
                  <a:pt x="2215500" y="2326316"/>
                  <a:pt x="2217299" y="2320606"/>
                  <a:pt x="2219997" y="2309186"/>
                </a:cubicBezTo>
                <a:cubicBezTo>
                  <a:pt x="2216400" y="2309186"/>
                  <a:pt x="2214601" y="2304196"/>
                  <a:pt x="2214601" y="2294215"/>
                </a:cubicBezTo>
                <a:lnTo>
                  <a:pt x="2207185" y="2288820"/>
                </a:lnTo>
                <a:lnTo>
                  <a:pt x="2197473" y="2288820"/>
                </a:lnTo>
                <a:lnTo>
                  <a:pt x="2188976" y="2290978"/>
                </a:lnTo>
                <a:close/>
                <a:moveTo>
                  <a:pt x="7718192" y="2288685"/>
                </a:moveTo>
                <a:lnTo>
                  <a:pt x="7718192" y="2293001"/>
                </a:lnTo>
                <a:lnTo>
                  <a:pt x="7721430" y="2296238"/>
                </a:lnTo>
                <a:lnTo>
                  <a:pt x="7723588" y="2296238"/>
                </a:lnTo>
                <a:lnTo>
                  <a:pt x="7726824" y="2293001"/>
                </a:lnTo>
                <a:lnTo>
                  <a:pt x="7726824" y="2291922"/>
                </a:lnTo>
                <a:cubicBezTo>
                  <a:pt x="7726105" y="2289764"/>
                  <a:pt x="7723947" y="2288685"/>
                  <a:pt x="7720350" y="2288685"/>
                </a:cubicBezTo>
                <a:close/>
                <a:moveTo>
                  <a:pt x="4203468" y="2288685"/>
                </a:moveTo>
                <a:lnTo>
                  <a:pt x="4203468" y="2293001"/>
                </a:lnTo>
                <a:lnTo>
                  <a:pt x="4206705" y="2296238"/>
                </a:lnTo>
                <a:lnTo>
                  <a:pt x="4208863" y="2296238"/>
                </a:lnTo>
                <a:lnTo>
                  <a:pt x="4212100" y="2293001"/>
                </a:lnTo>
                <a:lnTo>
                  <a:pt x="4212100" y="2291922"/>
                </a:lnTo>
                <a:cubicBezTo>
                  <a:pt x="4211380" y="2289764"/>
                  <a:pt x="4209222" y="2288685"/>
                  <a:pt x="4205626" y="2288685"/>
                </a:cubicBezTo>
                <a:close/>
                <a:moveTo>
                  <a:pt x="5080856" y="2287741"/>
                </a:moveTo>
                <a:lnTo>
                  <a:pt x="5092590" y="2287741"/>
                </a:lnTo>
                <a:lnTo>
                  <a:pt x="5092590" y="2290978"/>
                </a:lnTo>
                <a:lnTo>
                  <a:pt x="5094748" y="2290978"/>
                </a:lnTo>
                <a:cubicBezTo>
                  <a:pt x="5094748" y="2288820"/>
                  <a:pt x="5095468" y="2287741"/>
                  <a:pt x="5096906" y="2287741"/>
                </a:cubicBezTo>
                <a:lnTo>
                  <a:pt x="5104459" y="2287741"/>
                </a:lnTo>
                <a:cubicBezTo>
                  <a:pt x="5110124" y="2288101"/>
                  <a:pt x="5112956" y="2290978"/>
                  <a:pt x="5112956" y="2296373"/>
                </a:cubicBezTo>
                <a:lnTo>
                  <a:pt x="5116193" y="2299610"/>
                </a:lnTo>
                <a:cubicBezTo>
                  <a:pt x="5116193" y="2301768"/>
                  <a:pt x="5112282" y="2303207"/>
                  <a:pt x="5104459" y="2303926"/>
                </a:cubicBezTo>
                <a:lnTo>
                  <a:pt x="5095827" y="2301768"/>
                </a:lnTo>
                <a:lnTo>
                  <a:pt x="5094748" y="2302847"/>
                </a:lnTo>
                <a:lnTo>
                  <a:pt x="5093669" y="2302847"/>
                </a:lnTo>
                <a:lnTo>
                  <a:pt x="5089353" y="2301768"/>
                </a:lnTo>
                <a:lnTo>
                  <a:pt x="5084093" y="2302847"/>
                </a:lnTo>
                <a:lnTo>
                  <a:pt x="5079777" y="2301768"/>
                </a:lnTo>
                <a:lnTo>
                  <a:pt x="5073303" y="2303926"/>
                </a:lnTo>
                <a:cubicBezTo>
                  <a:pt x="5064581" y="2303926"/>
                  <a:pt x="5058512" y="2302488"/>
                  <a:pt x="5055095" y="2299610"/>
                </a:cubicBezTo>
                <a:lnTo>
                  <a:pt x="5054016" y="2299610"/>
                </a:lnTo>
                <a:cubicBezTo>
                  <a:pt x="5051318" y="2301768"/>
                  <a:pt x="5048801" y="2302847"/>
                  <a:pt x="5046463" y="2302847"/>
                </a:cubicBezTo>
                <a:cubicBezTo>
                  <a:pt x="5042956" y="2301768"/>
                  <a:pt x="5041203" y="2299251"/>
                  <a:pt x="5041203" y="2295294"/>
                </a:cubicBezTo>
                <a:lnTo>
                  <a:pt x="5041203" y="2294215"/>
                </a:lnTo>
                <a:cubicBezTo>
                  <a:pt x="5041203" y="2293136"/>
                  <a:pt x="5046193" y="2291698"/>
                  <a:pt x="5056174" y="2289899"/>
                </a:cubicBezTo>
                <a:lnTo>
                  <a:pt x="5057253" y="2288820"/>
                </a:lnTo>
                <a:cubicBezTo>
                  <a:pt x="5061389" y="2290978"/>
                  <a:pt x="5065660" y="2292057"/>
                  <a:pt x="5070066" y="2292057"/>
                </a:cubicBezTo>
                <a:close/>
                <a:moveTo>
                  <a:pt x="8244373" y="2287533"/>
                </a:moveTo>
                <a:lnTo>
                  <a:pt x="8248104" y="2290708"/>
                </a:lnTo>
                <a:lnTo>
                  <a:pt x="8249183" y="2290708"/>
                </a:lnTo>
                <a:lnTo>
                  <a:pt x="8249183" y="2289629"/>
                </a:lnTo>
                <a:cubicBezTo>
                  <a:pt x="8249183" y="2288910"/>
                  <a:pt x="8248745" y="2288371"/>
                  <a:pt x="8247868" y="2288011"/>
                </a:cubicBezTo>
                <a:close/>
                <a:moveTo>
                  <a:pt x="7647113" y="2287471"/>
                </a:moveTo>
                <a:cubicBezTo>
                  <a:pt x="7647113" y="2294755"/>
                  <a:pt x="7644955" y="2298396"/>
                  <a:pt x="7640639" y="2298396"/>
                </a:cubicBezTo>
                <a:lnTo>
                  <a:pt x="7640639" y="2301633"/>
                </a:lnTo>
                <a:lnTo>
                  <a:pt x="7643876" y="2301633"/>
                </a:lnTo>
                <a:cubicBezTo>
                  <a:pt x="7650440" y="2297677"/>
                  <a:pt x="7653722" y="2295159"/>
                  <a:pt x="7653722" y="2294080"/>
                </a:cubicBezTo>
                <a:lnTo>
                  <a:pt x="7653722" y="2293001"/>
                </a:lnTo>
                <a:cubicBezTo>
                  <a:pt x="7652463" y="2290304"/>
                  <a:pt x="7650260" y="2288460"/>
                  <a:pt x="7647113" y="2287471"/>
                </a:cubicBezTo>
                <a:close/>
                <a:moveTo>
                  <a:pt x="4132389" y="2287471"/>
                </a:moveTo>
                <a:cubicBezTo>
                  <a:pt x="4132389" y="2294755"/>
                  <a:pt x="4130231" y="2298396"/>
                  <a:pt x="4125915" y="2298396"/>
                </a:cubicBezTo>
                <a:lnTo>
                  <a:pt x="4125915" y="2301633"/>
                </a:lnTo>
                <a:lnTo>
                  <a:pt x="4129152" y="2301633"/>
                </a:lnTo>
                <a:cubicBezTo>
                  <a:pt x="4135715" y="2297677"/>
                  <a:pt x="4138998" y="2295159"/>
                  <a:pt x="4138998" y="2294080"/>
                </a:cubicBezTo>
                <a:lnTo>
                  <a:pt x="4138998" y="2293001"/>
                </a:lnTo>
                <a:cubicBezTo>
                  <a:pt x="4137738" y="2290304"/>
                  <a:pt x="4135536" y="2288460"/>
                  <a:pt x="4132389" y="2287471"/>
                </a:cubicBezTo>
                <a:close/>
                <a:moveTo>
                  <a:pt x="8800675" y="2286662"/>
                </a:moveTo>
                <a:lnTo>
                  <a:pt x="8800675" y="2289899"/>
                </a:lnTo>
                <a:lnTo>
                  <a:pt x="8801754" y="2289899"/>
                </a:lnTo>
                <a:lnTo>
                  <a:pt x="8801754" y="2286662"/>
                </a:lnTo>
                <a:close/>
                <a:moveTo>
                  <a:pt x="2188976" y="2286662"/>
                </a:moveTo>
                <a:lnTo>
                  <a:pt x="2188976" y="2287741"/>
                </a:lnTo>
                <a:lnTo>
                  <a:pt x="2192212" y="2287741"/>
                </a:lnTo>
                <a:lnTo>
                  <a:pt x="2192212" y="2286662"/>
                </a:lnTo>
                <a:close/>
                <a:moveTo>
                  <a:pt x="3758663" y="2286123"/>
                </a:moveTo>
                <a:lnTo>
                  <a:pt x="3756505" y="2288281"/>
                </a:lnTo>
                <a:lnTo>
                  <a:pt x="3758663" y="2288281"/>
                </a:lnTo>
                <a:close/>
                <a:moveTo>
                  <a:pt x="9206771" y="2285448"/>
                </a:moveTo>
                <a:lnTo>
                  <a:pt x="9206771" y="2287606"/>
                </a:lnTo>
                <a:lnTo>
                  <a:pt x="9207850" y="2287606"/>
                </a:lnTo>
                <a:lnTo>
                  <a:pt x="9207850" y="2285448"/>
                </a:lnTo>
                <a:close/>
                <a:moveTo>
                  <a:pt x="9186270" y="2285448"/>
                </a:moveTo>
                <a:cubicBezTo>
                  <a:pt x="9184832" y="2285448"/>
                  <a:pt x="9184112" y="2286527"/>
                  <a:pt x="9184112" y="2288685"/>
                </a:cubicBezTo>
                <a:lnTo>
                  <a:pt x="9184112" y="2293001"/>
                </a:lnTo>
                <a:lnTo>
                  <a:pt x="9185191" y="2293001"/>
                </a:lnTo>
                <a:close/>
                <a:moveTo>
                  <a:pt x="6243859" y="2285448"/>
                </a:moveTo>
                <a:lnTo>
                  <a:pt x="6242780" y="2290843"/>
                </a:lnTo>
                <a:lnTo>
                  <a:pt x="6243859" y="2294080"/>
                </a:lnTo>
                <a:lnTo>
                  <a:pt x="6239543" y="2297452"/>
                </a:lnTo>
                <a:lnTo>
                  <a:pt x="6239543" y="2299610"/>
                </a:lnTo>
                <a:lnTo>
                  <a:pt x="6242780" y="2299610"/>
                </a:lnTo>
                <a:lnTo>
                  <a:pt x="6244938" y="2295159"/>
                </a:lnTo>
                <a:lnTo>
                  <a:pt x="6243859" y="2289764"/>
                </a:lnTo>
                <a:lnTo>
                  <a:pt x="6246017" y="2289764"/>
                </a:lnTo>
                <a:lnTo>
                  <a:pt x="6246017" y="2288685"/>
                </a:lnTo>
                <a:lnTo>
                  <a:pt x="6244938" y="2285448"/>
                </a:lnTo>
                <a:close/>
                <a:moveTo>
                  <a:pt x="8241765" y="2284234"/>
                </a:moveTo>
                <a:lnTo>
                  <a:pt x="8241765" y="2285313"/>
                </a:lnTo>
                <a:lnTo>
                  <a:pt x="8243428" y="2286728"/>
                </a:lnTo>
                <a:close/>
                <a:moveTo>
                  <a:pt x="3759742" y="2282886"/>
                </a:moveTo>
                <a:lnTo>
                  <a:pt x="3759742" y="2283965"/>
                </a:lnTo>
                <a:lnTo>
                  <a:pt x="3767295" y="2283965"/>
                </a:lnTo>
                <a:lnTo>
                  <a:pt x="3767295" y="2282886"/>
                </a:lnTo>
                <a:close/>
                <a:moveTo>
                  <a:pt x="5733235" y="2282751"/>
                </a:moveTo>
                <a:lnTo>
                  <a:pt x="5729998" y="2285853"/>
                </a:lnTo>
                <a:lnTo>
                  <a:pt x="5729998" y="2286932"/>
                </a:lnTo>
                <a:cubicBezTo>
                  <a:pt x="5729998" y="2288371"/>
                  <a:pt x="5731077" y="2289090"/>
                  <a:pt x="5733235" y="2289090"/>
                </a:cubicBezTo>
                <a:lnTo>
                  <a:pt x="5736607" y="2288011"/>
                </a:lnTo>
                <a:lnTo>
                  <a:pt x="5736607" y="2285853"/>
                </a:lnTo>
                <a:close/>
                <a:moveTo>
                  <a:pt x="8804856" y="2282481"/>
                </a:moveTo>
                <a:lnTo>
                  <a:pt x="8802698" y="2284639"/>
                </a:lnTo>
                <a:lnTo>
                  <a:pt x="8802698" y="2285583"/>
                </a:lnTo>
                <a:lnTo>
                  <a:pt x="8805936" y="2282481"/>
                </a:lnTo>
                <a:close/>
                <a:moveTo>
                  <a:pt x="2049783" y="2282481"/>
                </a:moveTo>
                <a:lnTo>
                  <a:pt x="2047626" y="2284639"/>
                </a:lnTo>
                <a:lnTo>
                  <a:pt x="2047626" y="2285583"/>
                </a:lnTo>
                <a:lnTo>
                  <a:pt x="2049783" y="2283560"/>
                </a:lnTo>
                <a:close/>
                <a:moveTo>
                  <a:pt x="9193823" y="2281132"/>
                </a:moveTo>
                <a:lnTo>
                  <a:pt x="9193823" y="2283290"/>
                </a:lnTo>
                <a:lnTo>
                  <a:pt x="9195981" y="2285448"/>
                </a:lnTo>
                <a:lnTo>
                  <a:pt x="9198139" y="2283290"/>
                </a:lnTo>
                <a:lnTo>
                  <a:pt x="9198139" y="2281132"/>
                </a:lnTo>
                <a:close/>
                <a:moveTo>
                  <a:pt x="3754347" y="2279783"/>
                </a:moveTo>
                <a:lnTo>
                  <a:pt x="3748952" y="2285044"/>
                </a:lnTo>
                <a:lnTo>
                  <a:pt x="3753268" y="2285044"/>
                </a:lnTo>
                <a:lnTo>
                  <a:pt x="3756505" y="2280862"/>
                </a:lnTo>
                <a:lnTo>
                  <a:pt x="3755426" y="2279783"/>
                </a:lnTo>
                <a:close/>
                <a:moveTo>
                  <a:pt x="3735059" y="2278704"/>
                </a:moveTo>
                <a:lnTo>
                  <a:pt x="3733980" y="2285044"/>
                </a:lnTo>
                <a:lnTo>
                  <a:pt x="3735059" y="2286123"/>
                </a:lnTo>
                <a:lnTo>
                  <a:pt x="3738296" y="2286123"/>
                </a:lnTo>
                <a:lnTo>
                  <a:pt x="3737217" y="2278704"/>
                </a:lnTo>
                <a:close/>
                <a:moveTo>
                  <a:pt x="6588587" y="2277086"/>
                </a:moveTo>
                <a:lnTo>
                  <a:pt x="6586429" y="2279244"/>
                </a:lnTo>
                <a:lnTo>
                  <a:pt x="6586429" y="2292327"/>
                </a:lnTo>
                <a:lnTo>
                  <a:pt x="6587508" y="2292327"/>
                </a:lnTo>
                <a:lnTo>
                  <a:pt x="6594117" y="2290169"/>
                </a:lnTo>
                <a:lnTo>
                  <a:pt x="6597354" y="2291248"/>
                </a:lnTo>
                <a:lnTo>
                  <a:pt x="6598433" y="2290169"/>
                </a:lnTo>
                <a:lnTo>
                  <a:pt x="6598433" y="2285853"/>
                </a:lnTo>
                <a:cubicBezTo>
                  <a:pt x="6592589" y="2285134"/>
                  <a:pt x="6589666" y="2284010"/>
                  <a:pt x="6589666" y="2282481"/>
                </a:cubicBezTo>
                <a:lnTo>
                  <a:pt x="6589666" y="2277086"/>
                </a:lnTo>
                <a:close/>
                <a:moveTo>
                  <a:pt x="7262681" y="2276388"/>
                </a:moveTo>
                <a:lnTo>
                  <a:pt x="7262681" y="2278546"/>
                </a:lnTo>
                <a:lnTo>
                  <a:pt x="7265918" y="2278546"/>
                </a:lnTo>
                <a:lnTo>
                  <a:pt x="7265918" y="2276388"/>
                </a:lnTo>
                <a:close/>
                <a:moveTo>
                  <a:pt x="1744575" y="2274928"/>
                </a:moveTo>
                <a:lnTo>
                  <a:pt x="1744575" y="2277086"/>
                </a:lnTo>
                <a:lnTo>
                  <a:pt x="1743496" y="2277086"/>
                </a:lnTo>
                <a:cubicBezTo>
                  <a:pt x="1744393" y="2282211"/>
                  <a:pt x="1745518" y="2284774"/>
                  <a:pt x="1746867" y="2284774"/>
                </a:cubicBezTo>
                <a:lnTo>
                  <a:pt x="1747946" y="2284774"/>
                </a:lnTo>
                <a:lnTo>
                  <a:pt x="1747946" y="2277086"/>
                </a:lnTo>
                <a:lnTo>
                  <a:pt x="1745653" y="2274928"/>
                </a:lnTo>
                <a:close/>
                <a:moveTo>
                  <a:pt x="6692576" y="2273714"/>
                </a:moveTo>
                <a:lnTo>
                  <a:pt x="6690418" y="2282481"/>
                </a:lnTo>
                <a:lnTo>
                  <a:pt x="6691497" y="2283560"/>
                </a:lnTo>
                <a:lnTo>
                  <a:pt x="6692576" y="2283560"/>
                </a:lnTo>
                <a:lnTo>
                  <a:pt x="6694734" y="2280323"/>
                </a:lnTo>
                <a:lnTo>
                  <a:pt x="6694734" y="2276007"/>
                </a:lnTo>
                <a:close/>
                <a:moveTo>
                  <a:pt x="6600726" y="2272635"/>
                </a:moveTo>
                <a:lnTo>
                  <a:pt x="6598433" y="2274928"/>
                </a:lnTo>
                <a:lnTo>
                  <a:pt x="6601805" y="2277086"/>
                </a:lnTo>
                <a:lnTo>
                  <a:pt x="6602884" y="2277086"/>
                </a:lnTo>
                <a:lnTo>
                  <a:pt x="6605042" y="2274928"/>
                </a:lnTo>
                <a:lnTo>
                  <a:pt x="6602884" y="2272635"/>
                </a:lnTo>
                <a:close/>
                <a:moveTo>
                  <a:pt x="9189507" y="2272500"/>
                </a:moveTo>
                <a:cubicBezTo>
                  <a:pt x="9186630" y="2273939"/>
                  <a:pt x="9185191" y="2276097"/>
                  <a:pt x="9185191" y="2278974"/>
                </a:cubicBezTo>
                <a:lnTo>
                  <a:pt x="9186270" y="2278974"/>
                </a:lnTo>
                <a:lnTo>
                  <a:pt x="9189507" y="2280053"/>
                </a:lnTo>
                <a:lnTo>
                  <a:pt x="9191665" y="2275737"/>
                </a:lnTo>
                <a:lnTo>
                  <a:pt x="9190586" y="2272500"/>
                </a:lnTo>
                <a:close/>
                <a:moveTo>
                  <a:pt x="9120316" y="2272500"/>
                </a:moveTo>
                <a:lnTo>
                  <a:pt x="9120316" y="2274658"/>
                </a:lnTo>
                <a:lnTo>
                  <a:pt x="9121395" y="2274658"/>
                </a:lnTo>
                <a:lnTo>
                  <a:pt x="9121395" y="2272500"/>
                </a:lnTo>
                <a:close/>
                <a:moveTo>
                  <a:pt x="6241701" y="2272500"/>
                </a:moveTo>
                <a:lnTo>
                  <a:pt x="6241701" y="2274658"/>
                </a:lnTo>
                <a:lnTo>
                  <a:pt x="6243859" y="2274658"/>
                </a:lnTo>
                <a:lnTo>
                  <a:pt x="6243859" y="2272500"/>
                </a:lnTo>
                <a:close/>
                <a:moveTo>
                  <a:pt x="2047626" y="2271691"/>
                </a:moveTo>
                <a:lnTo>
                  <a:pt x="2047626" y="2279244"/>
                </a:lnTo>
                <a:lnTo>
                  <a:pt x="2048704" y="2280323"/>
                </a:lnTo>
                <a:lnTo>
                  <a:pt x="2049783" y="2280323"/>
                </a:lnTo>
                <a:lnTo>
                  <a:pt x="2048704" y="2271691"/>
                </a:lnTo>
                <a:close/>
                <a:moveTo>
                  <a:pt x="1698446" y="2271691"/>
                </a:moveTo>
                <a:lnTo>
                  <a:pt x="1698446" y="2272770"/>
                </a:lnTo>
                <a:lnTo>
                  <a:pt x="1701819" y="2272770"/>
                </a:lnTo>
                <a:lnTo>
                  <a:pt x="1701819" y="2271691"/>
                </a:lnTo>
                <a:close/>
                <a:moveTo>
                  <a:pt x="8725819" y="2270612"/>
                </a:moveTo>
                <a:cubicBezTo>
                  <a:pt x="8722942" y="2271691"/>
                  <a:pt x="8721503" y="2274209"/>
                  <a:pt x="8721503" y="2278165"/>
                </a:cubicBezTo>
                <a:lnTo>
                  <a:pt x="8725819" y="2282481"/>
                </a:lnTo>
                <a:lnTo>
                  <a:pt x="8727977" y="2282481"/>
                </a:lnTo>
                <a:lnTo>
                  <a:pt x="8730001" y="2273849"/>
                </a:lnTo>
                <a:lnTo>
                  <a:pt x="8728922" y="2270612"/>
                </a:lnTo>
                <a:close/>
                <a:moveTo>
                  <a:pt x="6715505" y="2269398"/>
                </a:moveTo>
                <a:lnTo>
                  <a:pt x="6713347" y="2274928"/>
                </a:lnTo>
                <a:lnTo>
                  <a:pt x="6717663" y="2280323"/>
                </a:lnTo>
                <a:lnTo>
                  <a:pt x="6714426" y="2289090"/>
                </a:lnTo>
                <a:lnTo>
                  <a:pt x="6714426" y="2296778"/>
                </a:lnTo>
                <a:lnTo>
                  <a:pt x="6718742" y="2296778"/>
                </a:lnTo>
                <a:cubicBezTo>
                  <a:pt x="6719102" y="2293811"/>
                  <a:pt x="6720226" y="2292327"/>
                  <a:pt x="6722114" y="2292327"/>
                </a:cubicBezTo>
                <a:lnTo>
                  <a:pt x="6726430" y="2292327"/>
                </a:lnTo>
                <a:lnTo>
                  <a:pt x="6730881" y="2293406"/>
                </a:lnTo>
                <a:lnTo>
                  <a:pt x="6735197" y="2292327"/>
                </a:lnTo>
                <a:lnTo>
                  <a:pt x="6739648" y="2293406"/>
                </a:lnTo>
                <a:cubicBezTo>
                  <a:pt x="6743244" y="2292507"/>
                  <a:pt x="6745043" y="2291428"/>
                  <a:pt x="6745043" y="2290169"/>
                </a:cubicBezTo>
                <a:lnTo>
                  <a:pt x="6745043" y="2289090"/>
                </a:lnTo>
                <a:cubicBezTo>
                  <a:pt x="6741446" y="2286213"/>
                  <a:pt x="6739648" y="2283290"/>
                  <a:pt x="6739648" y="2280323"/>
                </a:cubicBezTo>
                <a:lnTo>
                  <a:pt x="6739648" y="2277086"/>
                </a:lnTo>
                <a:lnTo>
                  <a:pt x="6731960" y="2277086"/>
                </a:lnTo>
                <a:cubicBezTo>
                  <a:pt x="6722429" y="2274838"/>
                  <a:pt x="6717663" y="2272275"/>
                  <a:pt x="6717663" y="2269398"/>
                </a:cubicBezTo>
                <a:close/>
                <a:moveTo>
                  <a:pt x="1556828" y="2267240"/>
                </a:moveTo>
                <a:lnTo>
                  <a:pt x="1556828" y="2268319"/>
                </a:lnTo>
                <a:lnTo>
                  <a:pt x="1558984" y="2270612"/>
                </a:lnTo>
                <a:lnTo>
                  <a:pt x="1558984" y="2267240"/>
                </a:lnTo>
                <a:close/>
                <a:moveTo>
                  <a:pt x="1219922" y="2266970"/>
                </a:moveTo>
                <a:lnTo>
                  <a:pt x="1214528" y="2269128"/>
                </a:lnTo>
                <a:lnTo>
                  <a:pt x="1216686" y="2276546"/>
                </a:lnTo>
                <a:lnTo>
                  <a:pt x="1217764" y="2276546"/>
                </a:lnTo>
                <a:cubicBezTo>
                  <a:pt x="1221360" y="2274658"/>
                  <a:pt x="1223159" y="2271826"/>
                  <a:pt x="1223159" y="2268049"/>
                </a:cubicBezTo>
                <a:close/>
                <a:moveTo>
                  <a:pt x="2219997" y="2266431"/>
                </a:moveTo>
                <a:cubicBezTo>
                  <a:pt x="2214512" y="2270657"/>
                  <a:pt x="2208802" y="2273130"/>
                  <a:pt x="2202867" y="2273849"/>
                </a:cubicBezTo>
                <a:cubicBezTo>
                  <a:pt x="2199810" y="2278165"/>
                  <a:pt x="2195537" y="2280323"/>
                  <a:pt x="2190054" y="2280323"/>
                </a:cubicBezTo>
                <a:lnTo>
                  <a:pt x="2193291" y="2283560"/>
                </a:lnTo>
                <a:lnTo>
                  <a:pt x="2201788" y="2282481"/>
                </a:lnTo>
                <a:lnTo>
                  <a:pt x="2209341" y="2284639"/>
                </a:lnTo>
                <a:cubicBezTo>
                  <a:pt x="2210601" y="2280862"/>
                  <a:pt x="2215591" y="2277985"/>
                  <a:pt x="2224312" y="2276007"/>
                </a:cubicBezTo>
                <a:lnTo>
                  <a:pt x="2226470" y="2269668"/>
                </a:lnTo>
                <a:close/>
                <a:moveTo>
                  <a:pt x="8607129" y="2265352"/>
                </a:moveTo>
                <a:lnTo>
                  <a:pt x="8603892" y="2266431"/>
                </a:lnTo>
                <a:lnTo>
                  <a:pt x="8603892" y="2267510"/>
                </a:lnTo>
                <a:lnTo>
                  <a:pt x="8608208" y="2267510"/>
                </a:lnTo>
                <a:lnTo>
                  <a:pt x="8607129" y="2266431"/>
                </a:lnTo>
                <a:close/>
                <a:moveTo>
                  <a:pt x="9192744" y="2264947"/>
                </a:moveTo>
                <a:lnTo>
                  <a:pt x="9191665" y="2268184"/>
                </a:lnTo>
                <a:cubicBezTo>
                  <a:pt x="9192205" y="2270162"/>
                  <a:pt x="9194003" y="2271961"/>
                  <a:pt x="9197060" y="2273579"/>
                </a:cubicBezTo>
                <a:lnTo>
                  <a:pt x="9200297" y="2273579"/>
                </a:lnTo>
                <a:lnTo>
                  <a:pt x="9200297" y="2272500"/>
                </a:lnTo>
                <a:cubicBezTo>
                  <a:pt x="9200297" y="2267465"/>
                  <a:pt x="9197780" y="2264947"/>
                  <a:pt x="9192744" y="2264947"/>
                </a:cubicBezTo>
                <a:close/>
                <a:moveTo>
                  <a:pt x="4623996" y="2264398"/>
                </a:moveTo>
                <a:lnTo>
                  <a:pt x="4626154" y="2264398"/>
                </a:lnTo>
                <a:lnTo>
                  <a:pt x="4628312" y="2266557"/>
                </a:lnTo>
                <a:lnTo>
                  <a:pt x="4625075" y="2268715"/>
                </a:lnTo>
                <a:lnTo>
                  <a:pt x="4621838" y="2268715"/>
                </a:lnTo>
                <a:lnTo>
                  <a:pt x="4621838" y="2266557"/>
                </a:lnTo>
                <a:close/>
                <a:moveTo>
                  <a:pt x="5636799" y="2263598"/>
                </a:moveTo>
                <a:lnTo>
                  <a:pt x="5641115" y="2263598"/>
                </a:lnTo>
                <a:lnTo>
                  <a:pt x="5649882" y="2265756"/>
                </a:lnTo>
                <a:lnTo>
                  <a:pt x="5650961" y="2265756"/>
                </a:lnTo>
                <a:lnTo>
                  <a:pt x="5654198" y="2263598"/>
                </a:lnTo>
                <a:lnTo>
                  <a:pt x="5658514" y="2263598"/>
                </a:lnTo>
                <a:cubicBezTo>
                  <a:pt x="5661751" y="2266386"/>
                  <a:pt x="5666786" y="2267780"/>
                  <a:pt x="5673620" y="2267780"/>
                </a:cubicBezTo>
                <a:lnTo>
                  <a:pt x="5676992" y="2267780"/>
                </a:lnTo>
                <a:lnTo>
                  <a:pt x="5685624" y="2265756"/>
                </a:lnTo>
                <a:cubicBezTo>
                  <a:pt x="5690659" y="2266566"/>
                  <a:pt x="5693177" y="2267959"/>
                  <a:pt x="5693177" y="2269938"/>
                </a:cubicBezTo>
                <a:cubicBezTo>
                  <a:pt x="5693177" y="2275602"/>
                  <a:pt x="5689940" y="2278435"/>
                  <a:pt x="5683466" y="2278435"/>
                </a:cubicBezTo>
                <a:lnTo>
                  <a:pt x="5681308" y="2283830"/>
                </a:lnTo>
                <a:lnTo>
                  <a:pt x="5683466" y="2289090"/>
                </a:lnTo>
                <a:lnTo>
                  <a:pt x="5682387" y="2306084"/>
                </a:lnTo>
                <a:cubicBezTo>
                  <a:pt x="5683466" y="2319752"/>
                  <a:pt x="5685984" y="2326855"/>
                  <a:pt x="5689940" y="2327395"/>
                </a:cubicBezTo>
                <a:lnTo>
                  <a:pt x="5694256" y="2326316"/>
                </a:lnTo>
                <a:lnTo>
                  <a:pt x="5700730" y="2330632"/>
                </a:lnTo>
                <a:lnTo>
                  <a:pt x="5699651" y="2334813"/>
                </a:lnTo>
                <a:lnTo>
                  <a:pt x="5701809" y="2345468"/>
                </a:lnTo>
                <a:lnTo>
                  <a:pt x="5699651" y="2352886"/>
                </a:lnTo>
                <a:lnTo>
                  <a:pt x="5707339" y="2352886"/>
                </a:lnTo>
                <a:lnTo>
                  <a:pt x="5711655" y="2356123"/>
                </a:lnTo>
                <a:lnTo>
                  <a:pt x="5722445" y="2352886"/>
                </a:lnTo>
                <a:lnTo>
                  <a:pt x="5728919" y="2353965"/>
                </a:lnTo>
                <a:lnTo>
                  <a:pt x="5746318" y="2350863"/>
                </a:lnTo>
                <a:lnTo>
                  <a:pt x="5751713" y="2351807"/>
                </a:lnTo>
                <a:cubicBezTo>
                  <a:pt x="5754770" y="2351807"/>
                  <a:pt x="5756928" y="2348300"/>
                  <a:pt x="5758187" y="2341287"/>
                </a:cubicBezTo>
                <a:cubicBezTo>
                  <a:pt x="5762593" y="2340747"/>
                  <a:pt x="5764796" y="2336836"/>
                  <a:pt x="5764796" y="2329553"/>
                </a:cubicBezTo>
                <a:cubicBezTo>
                  <a:pt x="5766234" y="2329553"/>
                  <a:pt x="5766954" y="2328114"/>
                  <a:pt x="5766954" y="2325236"/>
                </a:cubicBezTo>
                <a:lnTo>
                  <a:pt x="5773428" y="2315660"/>
                </a:lnTo>
                <a:lnTo>
                  <a:pt x="5774507" y="2315660"/>
                </a:lnTo>
                <a:cubicBezTo>
                  <a:pt x="5776665" y="2315660"/>
                  <a:pt x="5777744" y="2317099"/>
                  <a:pt x="5777744" y="2319976"/>
                </a:cubicBezTo>
                <a:lnTo>
                  <a:pt x="5775586" y="2326316"/>
                </a:lnTo>
                <a:cubicBezTo>
                  <a:pt x="5775586" y="2342680"/>
                  <a:pt x="5780621" y="2352257"/>
                  <a:pt x="5790692" y="2355044"/>
                </a:cubicBezTo>
                <a:lnTo>
                  <a:pt x="5791771" y="2356123"/>
                </a:lnTo>
                <a:lnTo>
                  <a:pt x="5791771" y="2357202"/>
                </a:lnTo>
                <a:lnTo>
                  <a:pt x="5782060" y="2383772"/>
                </a:lnTo>
                <a:lnTo>
                  <a:pt x="5778823" y="2385930"/>
                </a:lnTo>
                <a:cubicBezTo>
                  <a:pt x="5775945" y="2385211"/>
                  <a:pt x="5774507" y="2383772"/>
                  <a:pt x="5774507" y="2381614"/>
                </a:cubicBezTo>
                <a:lnTo>
                  <a:pt x="5773428" y="2381614"/>
                </a:lnTo>
                <a:cubicBezTo>
                  <a:pt x="5773428" y="2384492"/>
                  <a:pt x="5772349" y="2385930"/>
                  <a:pt x="5770191" y="2385930"/>
                </a:cubicBezTo>
                <a:lnTo>
                  <a:pt x="5765875" y="2384851"/>
                </a:lnTo>
                <a:lnTo>
                  <a:pt x="5764796" y="2385930"/>
                </a:lnTo>
                <a:lnTo>
                  <a:pt x="5763582" y="2385930"/>
                </a:lnTo>
                <a:lnTo>
                  <a:pt x="5762503" y="2384851"/>
                </a:lnTo>
                <a:lnTo>
                  <a:pt x="5761424" y="2384851"/>
                </a:lnTo>
                <a:lnTo>
                  <a:pt x="5753871" y="2388088"/>
                </a:lnTo>
                <a:lnTo>
                  <a:pt x="5750634" y="2388088"/>
                </a:lnTo>
                <a:cubicBezTo>
                  <a:pt x="5749195" y="2388088"/>
                  <a:pt x="5748476" y="2387009"/>
                  <a:pt x="5748476" y="2384851"/>
                </a:cubicBezTo>
                <a:lnTo>
                  <a:pt x="5753871" y="2375275"/>
                </a:lnTo>
                <a:lnTo>
                  <a:pt x="5752792" y="2375275"/>
                </a:lnTo>
                <a:lnTo>
                  <a:pt x="5742002" y="2390112"/>
                </a:lnTo>
                <a:lnTo>
                  <a:pt x="5740923" y="2390112"/>
                </a:lnTo>
                <a:lnTo>
                  <a:pt x="5734314" y="2389167"/>
                </a:lnTo>
                <a:lnTo>
                  <a:pt x="5728919" y="2391191"/>
                </a:lnTo>
                <a:lnTo>
                  <a:pt x="5720287" y="2390112"/>
                </a:lnTo>
                <a:lnTo>
                  <a:pt x="5713813" y="2391191"/>
                </a:lnTo>
                <a:lnTo>
                  <a:pt x="5713813" y="2390112"/>
                </a:lnTo>
                <a:lnTo>
                  <a:pt x="5707339" y="2392270"/>
                </a:lnTo>
                <a:lnTo>
                  <a:pt x="5698572" y="2392270"/>
                </a:lnTo>
                <a:lnTo>
                  <a:pt x="5684545" y="2388088"/>
                </a:lnTo>
                <a:lnTo>
                  <a:pt x="5670383" y="2388088"/>
                </a:lnTo>
                <a:cubicBezTo>
                  <a:pt x="5659593" y="2385751"/>
                  <a:pt x="5654198" y="2380401"/>
                  <a:pt x="5654198" y="2372038"/>
                </a:cubicBezTo>
                <a:lnTo>
                  <a:pt x="5655277" y="2361383"/>
                </a:lnTo>
                <a:lnTo>
                  <a:pt x="5654198" y="2361383"/>
                </a:lnTo>
                <a:cubicBezTo>
                  <a:pt x="5645296" y="2368127"/>
                  <a:pt x="5631539" y="2374871"/>
                  <a:pt x="5612926" y="2381614"/>
                </a:cubicBezTo>
                <a:lnTo>
                  <a:pt x="5610768" y="2379591"/>
                </a:lnTo>
                <a:cubicBezTo>
                  <a:pt x="5610768" y="2382379"/>
                  <a:pt x="5609689" y="2383772"/>
                  <a:pt x="5607531" y="2383772"/>
                </a:cubicBezTo>
                <a:lnTo>
                  <a:pt x="5604294" y="2381614"/>
                </a:lnTo>
                <a:cubicBezTo>
                  <a:pt x="5604294" y="2382873"/>
                  <a:pt x="5602136" y="2384312"/>
                  <a:pt x="5597820" y="2385930"/>
                </a:cubicBezTo>
                <a:lnTo>
                  <a:pt x="5591346" y="2384851"/>
                </a:lnTo>
                <a:cubicBezTo>
                  <a:pt x="5589727" y="2387009"/>
                  <a:pt x="5583568" y="2388448"/>
                  <a:pt x="5572868" y="2389167"/>
                </a:cubicBezTo>
                <a:lnTo>
                  <a:pt x="5566394" y="2384851"/>
                </a:lnTo>
                <a:lnTo>
                  <a:pt x="5565315" y="2384851"/>
                </a:lnTo>
                <a:cubicBezTo>
                  <a:pt x="5565315" y="2389977"/>
                  <a:pt x="5563157" y="2393169"/>
                  <a:pt x="5558841" y="2394428"/>
                </a:cubicBezTo>
                <a:lnTo>
                  <a:pt x="5543600" y="2393349"/>
                </a:lnTo>
                <a:lnTo>
                  <a:pt x="5542521" y="2393349"/>
                </a:lnTo>
                <a:lnTo>
                  <a:pt x="5540363" y="2391191"/>
                </a:lnTo>
                <a:lnTo>
                  <a:pt x="5540363" y="2389167"/>
                </a:lnTo>
                <a:cubicBezTo>
                  <a:pt x="5543960" y="2384132"/>
                  <a:pt x="5547556" y="2381614"/>
                  <a:pt x="5551153" y="2381614"/>
                </a:cubicBezTo>
                <a:lnTo>
                  <a:pt x="5553311" y="2383772"/>
                </a:lnTo>
                <a:cubicBezTo>
                  <a:pt x="5553311" y="2382334"/>
                  <a:pt x="5561628" y="2380580"/>
                  <a:pt x="5578263" y="2378512"/>
                </a:cubicBezTo>
                <a:lnTo>
                  <a:pt x="5617377" y="2347626"/>
                </a:lnTo>
                <a:cubicBezTo>
                  <a:pt x="5626728" y="2334498"/>
                  <a:pt x="5631404" y="2326360"/>
                  <a:pt x="5631404" y="2323213"/>
                </a:cubicBezTo>
                <a:cubicBezTo>
                  <a:pt x="5635720" y="2317099"/>
                  <a:pt x="5637878" y="2307838"/>
                  <a:pt x="5637878" y="2295429"/>
                </a:cubicBezTo>
                <a:lnTo>
                  <a:pt x="5637878" y="2286932"/>
                </a:lnTo>
                <a:lnTo>
                  <a:pt x="5632483" y="2268859"/>
                </a:lnTo>
                <a:lnTo>
                  <a:pt x="5632483" y="2267780"/>
                </a:lnTo>
                <a:close/>
                <a:moveTo>
                  <a:pt x="8784625" y="2263194"/>
                </a:moveTo>
                <a:lnTo>
                  <a:pt x="8781388" y="2266431"/>
                </a:lnTo>
                <a:lnTo>
                  <a:pt x="8784625" y="2269668"/>
                </a:lnTo>
                <a:lnTo>
                  <a:pt x="8787727" y="2263194"/>
                </a:lnTo>
                <a:close/>
                <a:moveTo>
                  <a:pt x="1687522" y="2262924"/>
                </a:moveTo>
                <a:lnTo>
                  <a:pt x="1684151" y="2272770"/>
                </a:lnTo>
                <a:lnTo>
                  <a:pt x="1686442" y="2272770"/>
                </a:lnTo>
                <a:lnTo>
                  <a:pt x="1688601" y="2264003"/>
                </a:lnTo>
                <a:lnTo>
                  <a:pt x="1688601" y="2262924"/>
                </a:lnTo>
                <a:close/>
                <a:moveTo>
                  <a:pt x="9282437" y="2262789"/>
                </a:moveTo>
                <a:lnTo>
                  <a:pt x="9280279" y="2264947"/>
                </a:lnTo>
                <a:lnTo>
                  <a:pt x="9281358" y="2264947"/>
                </a:lnTo>
                <a:lnTo>
                  <a:pt x="9283516" y="2262789"/>
                </a:lnTo>
                <a:close/>
                <a:moveTo>
                  <a:pt x="2070151" y="2262115"/>
                </a:moveTo>
                <a:lnTo>
                  <a:pt x="2070151" y="2264273"/>
                </a:lnTo>
                <a:lnTo>
                  <a:pt x="2071229" y="2264273"/>
                </a:lnTo>
                <a:lnTo>
                  <a:pt x="2071229" y="2262115"/>
                </a:lnTo>
                <a:close/>
                <a:moveTo>
                  <a:pt x="6590880" y="2261710"/>
                </a:moveTo>
                <a:lnTo>
                  <a:pt x="6590880" y="2263868"/>
                </a:lnTo>
                <a:lnTo>
                  <a:pt x="6593038" y="2261710"/>
                </a:lnTo>
                <a:close/>
                <a:moveTo>
                  <a:pt x="1610642" y="2261710"/>
                </a:moveTo>
                <a:lnTo>
                  <a:pt x="1609564" y="2262924"/>
                </a:lnTo>
                <a:lnTo>
                  <a:pt x="1609564" y="2265082"/>
                </a:lnTo>
                <a:lnTo>
                  <a:pt x="1612801" y="2265082"/>
                </a:lnTo>
                <a:lnTo>
                  <a:pt x="1612801" y="2264003"/>
                </a:lnTo>
                <a:close/>
                <a:moveTo>
                  <a:pt x="8657303" y="2259957"/>
                </a:moveTo>
                <a:lnTo>
                  <a:pt x="8657303" y="2262115"/>
                </a:lnTo>
                <a:lnTo>
                  <a:pt x="8658382" y="2262115"/>
                </a:lnTo>
                <a:lnTo>
                  <a:pt x="8658382" y="2259957"/>
                </a:lnTo>
                <a:close/>
                <a:moveTo>
                  <a:pt x="7282372" y="2258855"/>
                </a:moveTo>
                <a:lnTo>
                  <a:pt x="7282372" y="2259934"/>
                </a:lnTo>
                <a:lnTo>
                  <a:pt x="7285610" y="2259934"/>
                </a:lnTo>
                <a:lnTo>
                  <a:pt x="7285610" y="2258855"/>
                </a:lnTo>
                <a:close/>
                <a:moveTo>
                  <a:pt x="1695211" y="2258473"/>
                </a:moveTo>
                <a:lnTo>
                  <a:pt x="1695211" y="2259552"/>
                </a:lnTo>
                <a:lnTo>
                  <a:pt x="1697368" y="2259552"/>
                </a:lnTo>
                <a:lnTo>
                  <a:pt x="1697368" y="2258473"/>
                </a:lnTo>
                <a:close/>
                <a:moveTo>
                  <a:pt x="2248860" y="2257799"/>
                </a:moveTo>
                <a:lnTo>
                  <a:pt x="2248860" y="2259957"/>
                </a:lnTo>
                <a:lnTo>
                  <a:pt x="2249939" y="2259957"/>
                </a:lnTo>
                <a:lnTo>
                  <a:pt x="2249939" y="2257799"/>
                </a:lnTo>
                <a:close/>
                <a:moveTo>
                  <a:pt x="7196996" y="2257776"/>
                </a:moveTo>
                <a:lnTo>
                  <a:pt x="7199154" y="2259934"/>
                </a:lnTo>
                <a:lnTo>
                  <a:pt x="7203470" y="2259934"/>
                </a:lnTo>
                <a:lnTo>
                  <a:pt x="7203470" y="2258855"/>
                </a:lnTo>
                <a:close/>
                <a:moveTo>
                  <a:pt x="7183779" y="2257776"/>
                </a:moveTo>
                <a:lnTo>
                  <a:pt x="7183779" y="2261013"/>
                </a:lnTo>
                <a:lnTo>
                  <a:pt x="7184858" y="2261013"/>
                </a:lnTo>
                <a:lnTo>
                  <a:pt x="7187016" y="2258855"/>
                </a:lnTo>
                <a:lnTo>
                  <a:pt x="7187016" y="2257776"/>
                </a:lnTo>
                <a:close/>
                <a:moveTo>
                  <a:pt x="1700605" y="2257394"/>
                </a:moveTo>
                <a:lnTo>
                  <a:pt x="1700605" y="2258473"/>
                </a:lnTo>
                <a:lnTo>
                  <a:pt x="1702896" y="2258473"/>
                </a:lnTo>
                <a:lnTo>
                  <a:pt x="1702896" y="2257394"/>
                </a:lnTo>
                <a:close/>
                <a:moveTo>
                  <a:pt x="2050863" y="2256720"/>
                </a:moveTo>
                <a:lnTo>
                  <a:pt x="2050863" y="2257799"/>
                </a:lnTo>
                <a:lnTo>
                  <a:pt x="2051941" y="2263194"/>
                </a:lnTo>
                <a:lnTo>
                  <a:pt x="2045602" y="2270612"/>
                </a:lnTo>
                <a:lnTo>
                  <a:pt x="2045602" y="2271691"/>
                </a:lnTo>
                <a:lnTo>
                  <a:pt x="2054099" y="2262115"/>
                </a:lnTo>
                <a:lnTo>
                  <a:pt x="2051941" y="2256720"/>
                </a:lnTo>
                <a:close/>
                <a:moveTo>
                  <a:pt x="6239543" y="2256315"/>
                </a:moveTo>
                <a:lnTo>
                  <a:pt x="6239543" y="2257394"/>
                </a:lnTo>
                <a:lnTo>
                  <a:pt x="6241701" y="2264947"/>
                </a:lnTo>
                <a:lnTo>
                  <a:pt x="6246017" y="2264947"/>
                </a:lnTo>
                <a:lnTo>
                  <a:pt x="6243859" y="2256315"/>
                </a:lnTo>
                <a:close/>
                <a:moveTo>
                  <a:pt x="8658382" y="2255776"/>
                </a:moveTo>
                <a:lnTo>
                  <a:pt x="8658382" y="2257799"/>
                </a:lnTo>
                <a:lnTo>
                  <a:pt x="8660540" y="2257799"/>
                </a:lnTo>
                <a:lnTo>
                  <a:pt x="8660540" y="2255776"/>
                </a:lnTo>
                <a:close/>
                <a:moveTo>
                  <a:pt x="6095766" y="2255236"/>
                </a:moveTo>
                <a:cubicBezTo>
                  <a:pt x="6093968" y="2255236"/>
                  <a:pt x="6092529" y="2259192"/>
                  <a:pt x="6091450" y="2267105"/>
                </a:cubicBezTo>
                <a:cubicBezTo>
                  <a:pt x="6092889" y="2270342"/>
                  <a:pt x="6094328" y="2272140"/>
                  <a:pt x="6095766" y="2272500"/>
                </a:cubicBezTo>
                <a:lnTo>
                  <a:pt x="6096845" y="2272500"/>
                </a:lnTo>
                <a:cubicBezTo>
                  <a:pt x="6098284" y="2272500"/>
                  <a:pt x="6100082" y="2269623"/>
                  <a:pt x="6102240" y="2263868"/>
                </a:cubicBezTo>
                <a:lnTo>
                  <a:pt x="6101161" y="2262789"/>
                </a:lnTo>
                <a:lnTo>
                  <a:pt x="6101161" y="2259552"/>
                </a:lnTo>
                <a:lnTo>
                  <a:pt x="6102240" y="2256315"/>
                </a:lnTo>
                <a:lnTo>
                  <a:pt x="6101161" y="2256315"/>
                </a:lnTo>
                <a:lnTo>
                  <a:pt x="6096845" y="2255236"/>
                </a:lnTo>
                <a:close/>
                <a:moveTo>
                  <a:pt x="1072907" y="2255101"/>
                </a:moveTo>
                <a:cubicBezTo>
                  <a:pt x="1072907" y="2257979"/>
                  <a:pt x="1071828" y="2259417"/>
                  <a:pt x="1069670" y="2259417"/>
                </a:cubicBezTo>
                <a:lnTo>
                  <a:pt x="1069670" y="2260496"/>
                </a:lnTo>
                <a:lnTo>
                  <a:pt x="1071828" y="2260496"/>
                </a:lnTo>
                <a:lnTo>
                  <a:pt x="1073987" y="2257259"/>
                </a:lnTo>
                <a:lnTo>
                  <a:pt x="1073987" y="2255101"/>
                </a:lnTo>
                <a:close/>
                <a:moveTo>
                  <a:pt x="3189367" y="2254157"/>
                </a:moveTo>
                <a:lnTo>
                  <a:pt x="3189367" y="2255236"/>
                </a:lnTo>
                <a:lnTo>
                  <a:pt x="3191525" y="2255236"/>
                </a:lnTo>
                <a:lnTo>
                  <a:pt x="3191525" y="2254157"/>
                </a:lnTo>
                <a:close/>
                <a:moveTo>
                  <a:pt x="8594316" y="2253618"/>
                </a:moveTo>
                <a:lnTo>
                  <a:pt x="8593237" y="2257799"/>
                </a:lnTo>
                <a:lnTo>
                  <a:pt x="8594316" y="2257799"/>
                </a:lnTo>
                <a:lnTo>
                  <a:pt x="8596339" y="2255776"/>
                </a:lnTo>
                <a:lnTo>
                  <a:pt x="8596339" y="2253618"/>
                </a:lnTo>
                <a:close/>
                <a:moveTo>
                  <a:pt x="3649009" y="2252808"/>
                </a:moveTo>
                <a:lnTo>
                  <a:pt x="3649009" y="2257124"/>
                </a:lnTo>
                <a:lnTo>
                  <a:pt x="3650088" y="2257124"/>
                </a:lnTo>
                <a:lnTo>
                  <a:pt x="3650088" y="2252808"/>
                </a:lnTo>
                <a:close/>
                <a:moveTo>
                  <a:pt x="7275764" y="2250088"/>
                </a:moveTo>
                <a:cubicBezTo>
                  <a:pt x="7276663" y="2253684"/>
                  <a:pt x="7277742" y="2255483"/>
                  <a:pt x="7279001" y="2255483"/>
                </a:cubicBezTo>
                <a:lnTo>
                  <a:pt x="7281294" y="2255483"/>
                </a:lnTo>
                <a:cubicBezTo>
                  <a:pt x="7282732" y="2255483"/>
                  <a:pt x="7283452" y="2254404"/>
                  <a:pt x="7283452" y="2252246"/>
                </a:cubicBezTo>
                <a:lnTo>
                  <a:pt x="7284530" y="2251167"/>
                </a:lnTo>
                <a:lnTo>
                  <a:pt x="7288846" y="2251167"/>
                </a:lnTo>
                <a:cubicBezTo>
                  <a:pt x="7290375" y="2251167"/>
                  <a:pt x="7291140" y="2252965"/>
                  <a:pt x="7291140" y="2256562"/>
                </a:cubicBezTo>
                <a:cubicBezTo>
                  <a:pt x="7306246" y="2262766"/>
                  <a:pt x="7315012" y="2268251"/>
                  <a:pt x="7317440" y="2273016"/>
                </a:cubicBezTo>
                <a:lnTo>
                  <a:pt x="7317440" y="2279625"/>
                </a:lnTo>
                <a:lnTo>
                  <a:pt x="7311910" y="2285155"/>
                </a:lnTo>
                <a:lnTo>
                  <a:pt x="7305302" y="2285155"/>
                </a:lnTo>
                <a:cubicBezTo>
                  <a:pt x="7300716" y="2280749"/>
                  <a:pt x="7297074" y="2278546"/>
                  <a:pt x="7294376" y="2278546"/>
                </a:cubicBezTo>
                <a:lnTo>
                  <a:pt x="7291140" y="2279625"/>
                </a:lnTo>
                <a:lnTo>
                  <a:pt x="7287768" y="2278546"/>
                </a:lnTo>
                <a:lnTo>
                  <a:pt x="7260388" y="2285155"/>
                </a:lnTo>
                <a:lnTo>
                  <a:pt x="7245147" y="2276388"/>
                </a:lnTo>
                <a:lnTo>
                  <a:pt x="7245147" y="2274095"/>
                </a:lnTo>
                <a:cubicBezTo>
                  <a:pt x="7246586" y="2274095"/>
                  <a:pt x="7253150" y="2267172"/>
                  <a:pt x="7264839" y="2253325"/>
                </a:cubicBezTo>
                <a:cubicBezTo>
                  <a:pt x="7267896" y="2251167"/>
                  <a:pt x="7271538" y="2250088"/>
                  <a:pt x="7275764" y="2250088"/>
                </a:cubicBezTo>
                <a:close/>
                <a:moveTo>
                  <a:pt x="7188230" y="2250088"/>
                </a:moveTo>
                <a:lnTo>
                  <a:pt x="7184858" y="2251167"/>
                </a:lnTo>
                <a:lnTo>
                  <a:pt x="7184858" y="2252246"/>
                </a:lnTo>
                <a:cubicBezTo>
                  <a:pt x="7190702" y="2252246"/>
                  <a:pt x="7193624" y="2253325"/>
                  <a:pt x="7193624" y="2255483"/>
                </a:cubicBezTo>
                <a:lnTo>
                  <a:pt x="7195782" y="2255483"/>
                </a:lnTo>
                <a:lnTo>
                  <a:pt x="7195782" y="2254404"/>
                </a:lnTo>
                <a:lnTo>
                  <a:pt x="7193624" y="2251167"/>
                </a:lnTo>
                <a:lnTo>
                  <a:pt x="7190388" y="2252246"/>
                </a:lnTo>
                <a:close/>
                <a:moveTo>
                  <a:pt x="1679834" y="2249706"/>
                </a:moveTo>
                <a:lnTo>
                  <a:pt x="1679834" y="2252943"/>
                </a:lnTo>
                <a:cubicBezTo>
                  <a:pt x="1680553" y="2255191"/>
                  <a:pt x="1682754" y="2256315"/>
                  <a:pt x="1686442" y="2256315"/>
                </a:cubicBezTo>
                <a:lnTo>
                  <a:pt x="1687522" y="2255236"/>
                </a:lnTo>
                <a:cubicBezTo>
                  <a:pt x="1686622" y="2251550"/>
                  <a:pt x="1685499" y="2249706"/>
                  <a:pt x="1684151" y="2249706"/>
                </a:cubicBezTo>
                <a:close/>
                <a:moveTo>
                  <a:pt x="7653722" y="2249571"/>
                </a:moveTo>
                <a:lnTo>
                  <a:pt x="7650350" y="2252808"/>
                </a:lnTo>
                <a:lnTo>
                  <a:pt x="7650350" y="2257124"/>
                </a:lnTo>
                <a:cubicBezTo>
                  <a:pt x="7652238" y="2260721"/>
                  <a:pt x="7655161" y="2262519"/>
                  <a:pt x="7659117" y="2262519"/>
                </a:cubicBezTo>
                <a:lnTo>
                  <a:pt x="7662489" y="2262519"/>
                </a:lnTo>
                <a:lnTo>
                  <a:pt x="7662489" y="2257124"/>
                </a:lnTo>
                <a:lnTo>
                  <a:pt x="7661275" y="2257124"/>
                </a:lnTo>
                <a:lnTo>
                  <a:pt x="7656959" y="2258203"/>
                </a:lnTo>
                <a:cubicBezTo>
                  <a:pt x="7654082" y="2257124"/>
                  <a:pt x="7652643" y="2256045"/>
                  <a:pt x="7652643" y="2254966"/>
                </a:cubicBezTo>
                <a:lnTo>
                  <a:pt x="7652643" y="2253887"/>
                </a:lnTo>
                <a:lnTo>
                  <a:pt x="7654801" y="2250650"/>
                </a:lnTo>
                <a:lnTo>
                  <a:pt x="7654801" y="2249571"/>
                </a:lnTo>
                <a:close/>
                <a:moveTo>
                  <a:pt x="4138998" y="2249571"/>
                </a:moveTo>
                <a:lnTo>
                  <a:pt x="4135626" y="2252808"/>
                </a:lnTo>
                <a:lnTo>
                  <a:pt x="4135626" y="2257124"/>
                </a:lnTo>
                <a:cubicBezTo>
                  <a:pt x="4137514" y="2260721"/>
                  <a:pt x="4140436" y="2262519"/>
                  <a:pt x="4144393" y="2262519"/>
                </a:cubicBezTo>
                <a:lnTo>
                  <a:pt x="4147764" y="2262519"/>
                </a:lnTo>
                <a:lnTo>
                  <a:pt x="4147764" y="2257124"/>
                </a:lnTo>
                <a:lnTo>
                  <a:pt x="4146551" y="2257124"/>
                </a:lnTo>
                <a:lnTo>
                  <a:pt x="4142235" y="2258203"/>
                </a:lnTo>
                <a:cubicBezTo>
                  <a:pt x="4139357" y="2257124"/>
                  <a:pt x="4137919" y="2256045"/>
                  <a:pt x="4137919" y="2254966"/>
                </a:cubicBezTo>
                <a:lnTo>
                  <a:pt x="4137919" y="2253887"/>
                </a:lnTo>
                <a:lnTo>
                  <a:pt x="4140077" y="2250650"/>
                </a:lnTo>
                <a:lnTo>
                  <a:pt x="4140077" y="2249571"/>
                </a:lnTo>
                <a:close/>
                <a:moveTo>
                  <a:pt x="8713006" y="2249302"/>
                </a:moveTo>
                <a:lnTo>
                  <a:pt x="8710848" y="2251460"/>
                </a:lnTo>
                <a:lnTo>
                  <a:pt x="8715029" y="2251460"/>
                </a:lnTo>
                <a:lnTo>
                  <a:pt x="8715029" y="2249302"/>
                </a:lnTo>
                <a:close/>
                <a:moveTo>
                  <a:pt x="2274622" y="2249302"/>
                </a:moveTo>
                <a:lnTo>
                  <a:pt x="2274622" y="2251460"/>
                </a:lnTo>
                <a:lnTo>
                  <a:pt x="2275699" y="2251460"/>
                </a:lnTo>
                <a:lnTo>
                  <a:pt x="2275699" y="2249302"/>
                </a:lnTo>
                <a:close/>
                <a:moveTo>
                  <a:pt x="3154030" y="2247683"/>
                </a:moveTo>
                <a:lnTo>
                  <a:pt x="3152951" y="2255236"/>
                </a:lnTo>
                <a:lnTo>
                  <a:pt x="3155109" y="2257394"/>
                </a:lnTo>
                <a:lnTo>
                  <a:pt x="3160504" y="2257394"/>
                </a:lnTo>
                <a:lnTo>
                  <a:pt x="3160504" y="2251999"/>
                </a:lnTo>
                <a:cubicBezTo>
                  <a:pt x="3160504" y="2250740"/>
                  <a:pt x="3158346" y="2249302"/>
                  <a:pt x="3154030" y="2247683"/>
                </a:cubicBezTo>
                <a:close/>
                <a:moveTo>
                  <a:pt x="8793122" y="2247144"/>
                </a:moveTo>
                <a:lnTo>
                  <a:pt x="8790964" y="2249302"/>
                </a:lnTo>
                <a:lnTo>
                  <a:pt x="8792043" y="2250381"/>
                </a:lnTo>
                <a:lnTo>
                  <a:pt x="8796359" y="2250381"/>
                </a:lnTo>
                <a:lnTo>
                  <a:pt x="8796359" y="2247144"/>
                </a:lnTo>
                <a:close/>
                <a:moveTo>
                  <a:pt x="6242780" y="2246604"/>
                </a:moveTo>
                <a:lnTo>
                  <a:pt x="6240622" y="2248762"/>
                </a:lnTo>
                <a:lnTo>
                  <a:pt x="6238464" y="2248762"/>
                </a:lnTo>
                <a:lnTo>
                  <a:pt x="6234148" y="2247683"/>
                </a:lnTo>
                <a:lnTo>
                  <a:pt x="6228753" y="2248762"/>
                </a:lnTo>
                <a:lnTo>
                  <a:pt x="6228753" y="2249841"/>
                </a:lnTo>
                <a:lnTo>
                  <a:pt x="6240622" y="2250920"/>
                </a:lnTo>
                <a:cubicBezTo>
                  <a:pt x="6240622" y="2249122"/>
                  <a:pt x="6242061" y="2248043"/>
                  <a:pt x="6244938" y="2247683"/>
                </a:cubicBezTo>
                <a:lnTo>
                  <a:pt x="6244938" y="2246604"/>
                </a:lnTo>
                <a:close/>
                <a:moveTo>
                  <a:pt x="1617252" y="2245255"/>
                </a:moveTo>
                <a:lnTo>
                  <a:pt x="1617252" y="2246334"/>
                </a:lnTo>
                <a:cubicBezTo>
                  <a:pt x="1619410" y="2252988"/>
                  <a:pt x="1621207" y="2256315"/>
                  <a:pt x="1622647" y="2256315"/>
                </a:cubicBezTo>
                <a:lnTo>
                  <a:pt x="1624940" y="2256315"/>
                </a:lnTo>
                <a:lnTo>
                  <a:pt x="1624940" y="2250785"/>
                </a:lnTo>
                <a:cubicBezTo>
                  <a:pt x="1622692" y="2247099"/>
                  <a:pt x="1620128" y="2245255"/>
                  <a:pt x="1617252" y="2245255"/>
                </a:cubicBezTo>
                <a:close/>
                <a:moveTo>
                  <a:pt x="8708690" y="2244986"/>
                </a:moveTo>
                <a:lnTo>
                  <a:pt x="8708690" y="2248223"/>
                </a:lnTo>
                <a:lnTo>
                  <a:pt x="8709769" y="2248223"/>
                </a:lnTo>
                <a:lnTo>
                  <a:pt x="8710848" y="2244986"/>
                </a:lnTo>
                <a:close/>
                <a:moveTo>
                  <a:pt x="2060574" y="2244986"/>
                </a:moveTo>
                <a:lnTo>
                  <a:pt x="2059495" y="2246065"/>
                </a:lnTo>
                <a:lnTo>
                  <a:pt x="2059495" y="2249302"/>
                </a:lnTo>
                <a:lnTo>
                  <a:pt x="2062731" y="2252539"/>
                </a:lnTo>
                <a:lnTo>
                  <a:pt x="2064755" y="2252539"/>
                </a:lnTo>
                <a:lnTo>
                  <a:pt x="2064755" y="2248223"/>
                </a:lnTo>
                <a:close/>
                <a:moveTo>
                  <a:pt x="6248175" y="2244446"/>
                </a:moveTo>
                <a:lnTo>
                  <a:pt x="6246017" y="2246604"/>
                </a:lnTo>
                <a:lnTo>
                  <a:pt x="6249254" y="2246604"/>
                </a:lnTo>
                <a:lnTo>
                  <a:pt x="6249254" y="2244446"/>
                </a:lnTo>
                <a:close/>
                <a:moveTo>
                  <a:pt x="5685624" y="2244446"/>
                </a:moveTo>
                <a:cubicBezTo>
                  <a:pt x="5699381" y="2245525"/>
                  <a:pt x="5706260" y="2246919"/>
                  <a:pt x="5706260" y="2248627"/>
                </a:cubicBezTo>
                <a:lnTo>
                  <a:pt x="5706260" y="2249706"/>
                </a:lnTo>
                <a:cubicBezTo>
                  <a:pt x="5706260" y="2254022"/>
                  <a:pt x="5699741" y="2256540"/>
                  <a:pt x="5686703" y="2257259"/>
                </a:cubicBezTo>
                <a:lnTo>
                  <a:pt x="5684545" y="2257259"/>
                </a:lnTo>
                <a:cubicBezTo>
                  <a:pt x="5681847" y="2254382"/>
                  <a:pt x="5678970" y="2252943"/>
                  <a:pt x="5675913" y="2252943"/>
                </a:cubicBezTo>
                <a:lnTo>
                  <a:pt x="5674834" y="2251864"/>
                </a:lnTo>
                <a:lnTo>
                  <a:pt x="5674834" y="2249706"/>
                </a:lnTo>
                <a:cubicBezTo>
                  <a:pt x="5674834" y="2248178"/>
                  <a:pt x="5678431" y="2246424"/>
                  <a:pt x="5685624" y="2244446"/>
                </a:cubicBezTo>
                <a:close/>
                <a:moveTo>
                  <a:pt x="1533763" y="2244176"/>
                </a:moveTo>
                <a:lnTo>
                  <a:pt x="1533763" y="2245255"/>
                </a:lnTo>
                <a:cubicBezTo>
                  <a:pt x="1537361" y="2252089"/>
                  <a:pt x="1539158" y="2257214"/>
                  <a:pt x="1539158" y="2260631"/>
                </a:cubicBezTo>
                <a:lnTo>
                  <a:pt x="1540238" y="2260631"/>
                </a:lnTo>
                <a:lnTo>
                  <a:pt x="1540238" y="2255236"/>
                </a:lnTo>
                <a:lnTo>
                  <a:pt x="1534842" y="2244176"/>
                </a:lnTo>
                <a:close/>
                <a:moveTo>
                  <a:pt x="6584271" y="2243097"/>
                </a:moveTo>
                <a:lnTo>
                  <a:pt x="6584271" y="2245390"/>
                </a:lnTo>
                <a:lnTo>
                  <a:pt x="6583192" y="2245390"/>
                </a:lnTo>
                <a:lnTo>
                  <a:pt x="6584271" y="2248627"/>
                </a:lnTo>
                <a:lnTo>
                  <a:pt x="6587508" y="2248627"/>
                </a:lnTo>
                <a:lnTo>
                  <a:pt x="6588587" y="2247548"/>
                </a:lnTo>
                <a:lnTo>
                  <a:pt x="6589666" y="2247548"/>
                </a:lnTo>
                <a:lnTo>
                  <a:pt x="6586429" y="2243097"/>
                </a:lnTo>
                <a:close/>
                <a:moveTo>
                  <a:pt x="9116000" y="2242288"/>
                </a:moveTo>
                <a:lnTo>
                  <a:pt x="9113842" y="2245525"/>
                </a:lnTo>
                <a:cubicBezTo>
                  <a:pt x="9114562" y="2248402"/>
                  <a:pt x="9116000" y="2249841"/>
                  <a:pt x="9118158" y="2249841"/>
                </a:cubicBezTo>
                <a:lnTo>
                  <a:pt x="9121395" y="2248762"/>
                </a:lnTo>
                <a:close/>
                <a:moveTo>
                  <a:pt x="1079248" y="2242288"/>
                </a:moveTo>
                <a:lnTo>
                  <a:pt x="1076143" y="2249841"/>
                </a:lnTo>
                <a:lnTo>
                  <a:pt x="1076143" y="2250785"/>
                </a:lnTo>
                <a:lnTo>
                  <a:pt x="1077224" y="2250785"/>
                </a:lnTo>
                <a:cubicBezTo>
                  <a:pt x="1077763" y="2247278"/>
                  <a:pt x="1078797" y="2245525"/>
                  <a:pt x="1080327" y="2245525"/>
                </a:cubicBezTo>
                <a:lnTo>
                  <a:pt x="1081406" y="2245525"/>
                </a:lnTo>
                <a:lnTo>
                  <a:pt x="1081406" y="2249841"/>
                </a:lnTo>
                <a:lnTo>
                  <a:pt x="1082485" y="2249841"/>
                </a:lnTo>
                <a:lnTo>
                  <a:pt x="1082485" y="2243367"/>
                </a:lnTo>
                <a:close/>
                <a:moveTo>
                  <a:pt x="3682323" y="2242153"/>
                </a:moveTo>
                <a:lnTo>
                  <a:pt x="3656562" y="2264677"/>
                </a:lnTo>
                <a:lnTo>
                  <a:pt x="3655483" y="2264677"/>
                </a:lnTo>
                <a:lnTo>
                  <a:pt x="3654404" y="2263598"/>
                </a:lnTo>
                <a:cubicBezTo>
                  <a:pt x="3652426" y="2263598"/>
                  <a:pt x="3650987" y="2265756"/>
                  <a:pt x="3650088" y="2270072"/>
                </a:cubicBezTo>
                <a:cubicBezTo>
                  <a:pt x="3647570" y="2270072"/>
                  <a:pt x="3640781" y="2275423"/>
                  <a:pt x="3629722" y="2286123"/>
                </a:cubicBezTo>
                <a:lnTo>
                  <a:pt x="3628643" y="2287202"/>
                </a:lnTo>
                <a:lnTo>
                  <a:pt x="3627564" y="2287202"/>
                </a:lnTo>
                <a:lnTo>
                  <a:pt x="3621090" y="2286123"/>
                </a:lnTo>
                <a:lnTo>
                  <a:pt x="3618932" y="2289360"/>
                </a:lnTo>
                <a:lnTo>
                  <a:pt x="3618932" y="2293676"/>
                </a:lnTo>
                <a:lnTo>
                  <a:pt x="3621090" y="2295834"/>
                </a:lnTo>
                <a:lnTo>
                  <a:pt x="3628643" y="2295834"/>
                </a:lnTo>
                <a:lnTo>
                  <a:pt x="3637275" y="2293676"/>
                </a:lnTo>
                <a:lnTo>
                  <a:pt x="3655483" y="2293676"/>
                </a:lnTo>
                <a:lnTo>
                  <a:pt x="3656562" y="2294755"/>
                </a:lnTo>
                <a:lnTo>
                  <a:pt x="3657641" y="2293676"/>
                </a:lnTo>
                <a:lnTo>
                  <a:pt x="3668431" y="2293676"/>
                </a:lnTo>
                <a:cubicBezTo>
                  <a:pt x="3670769" y="2293676"/>
                  <a:pt x="3673286" y="2292597"/>
                  <a:pt x="3675984" y="2290439"/>
                </a:cubicBezTo>
                <a:lnTo>
                  <a:pt x="3681244" y="2290439"/>
                </a:lnTo>
                <a:cubicBezTo>
                  <a:pt x="3684481" y="2290439"/>
                  <a:pt x="3687718" y="2291877"/>
                  <a:pt x="3690955" y="2294755"/>
                </a:cubicBezTo>
                <a:cubicBezTo>
                  <a:pt x="3696890" y="2292777"/>
                  <a:pt x="3701565" y="2289180"/>
                  <a:pt x="3704982" y="2283965"/>
                </a:cubicBezTo>
                <a:lnTo>
                  <a:pt x="3700666" y="2278704"/>
                </a:lnTo>
                <a:lnTo>
                  <a:pt x="3702824" y="2273309"/>
                </a:lnTo>
                <a:cubicBezTo>
                  <a:pt x="3701745" y="2270432"/>
                  <a:pt x="3700666" y="2268993"/>
                  <a:pt x="3699587" y="2268993"/>
                </a:cubicBezTo>
                <a:lnTo>
                  <a:pt x="3697429" y="2271151"/>
                </a:lnTo>
                <a:lnTo>
                  <a:pt x="3697429" y="2276546"/>
                </a:lnTo>
                <a:lnTo>
                  <a:pt x="3695271" y="2276546"/>
                </a:lnTo>
                <a:lnTo>
                  <a:pt x="3694192" y="2275467"/>
                </a:lnTo>
                <a:lnTo>
                  <a:pt x="3693113" y="2275467"/>
                </a:lnTo>
                <a:lnTo>
                  <a:pt x="3694192" y="2267914"/>
                </a:lnTo>
                <a:lnTo>
                  <a:pt x="3694192" y="2264677"/>
                </a:lnTo>
                <a:cubicBezTo>
                  <a:pt x="3689156" y="2260361"/>
                  <a:pt x="3685200" y="2252853"/>
                  <a:pt x="3682323" y="2242153"/>
                </a:cubicBezTo>
                <a:close/>
                <a:moveTo>
                  <a:pt x="2275699" y="2241749"/>
                </a:moveTo>
                <a:lnTo>
                  <a:pt x="2275699" y="2243907"/>
                </a:lnTo>
                <a:lnTo>
                  <a:pt x="2276779" y="2243907"/>
                </a:lnTo>
                <a:lnTo>
                  <a:pt x="2276779" y="2241749"/>
                </a:lnTo>
                <a:close/>
                <a:moveTo>
                  <a:pt x="2165372" y="2241749"/>
                </a:moveTo>
                <a:lnTo>
                  <a:pt x="2163349" y="2243907"/>
                </a:lnTo>
                <a:lnTo>
                  <a:pt x="2163349" y="2244986"/>
                </a:lnTo>
                <a:lnTo>
                  <a:pt x="2164292" y="2244986"/>
                </a:lnTo>
                <a:lnTo>
                  <a:pt x="2166451" y="2242828"/>
                </a:lnTo>
                <a:lnTo>
                  <a:pt x="2166451" y="2241749"/>
                </a:lnTo>
                <a:close/>
                <a:moveTo>
                  <a:pt x="9120316" y="2241209"/>
                </a:moveTo>
                <a:lnTo>
                  <a:pt x="9122474" y="2245525"/>
                </a:lnTo>
                <a:lnTo>
                  <a:pt x="9123553" y="2245525"/>
                </a:lnTo>
                <a:lnTo>
                  <a:pt x="9123553" y="2242288"/>
                </a:lnTo>
                <a:lnTo>
                  <a:pt x="9122474" y="2241209"/>
                </a:lnTo>
                <a:close/>
                <a:moveTo>
                  <a:pt x="8674432" y="2240804"/>
                </a:moveTo>
                <a:lnTo>
                  <a:pt x="8672274" y="2242828"/>
                </a:lnTo>
                <a:lnTo>
                  <a:pt x="8675511" y="2244986"/>
                </a:lnTo>
                <a:lnTo>
                  <a:pt x="8677669" y="2242828"/>
                </a:lnTo>
                <a:lnTo>
                  <a:pt x="8675511" y="2240804"/>
                </a:lnTo>
                <a:close/>
                <a:moveTo>
                  <a:pt x="2214601" y="2240804"/>
                </a:moveTo>
                <a:lnTo>
                  <a:pt x="2212578" y="2242828"/>
                </a:lnTo>
                <a:lnTo>
                  <a:pt x="2212578" y="2246065"/>
                </a:lnTo>
                <a:cubicBezTo>
                  <a:pt x="2212578" y="2247503"/>
                  <a:pt x="2217569" y="2250021"/>
                  <a:pt x="2227550" y="2253618"/>
                </a:cubicBezTo>
                <a:lnTo>
                  <a:pt x="2234968" y="2253618"/>
                </a:lnTo>
                <a:lnTo>
                  <a:pt x="2239283" y="2249302"/>
                </a:lnTo>
                <a:cubicBezTo>
                  <a:pt x="2239283" y="2246244"/>
                  <a:pt x="2234294" y="2244446"/>
                  <a:pt x="2224312" y="2243907"/>
                </a:cubicBezTo>
                <a:lnTo>
                  <a:pt x="2218919" y="2240804"/>
                </a:lnTo>
                <a:close/>
                <a:moveTo>
                  <a:pt x="8593237" y="2239725"/>
                </a:moveTo>
                <a:lnTo>
                  <a:pt x="8591079" y="2241749"/>
                </a:lnTo>
                <a:lnTo>
                  <a:pt x="8594316" y="2244986"/>
                </a:lnTo>
                <a:lnTo>
                  <a:pt x="8597418" y="2241749"/>
                </a:lnTo>
                <a:lnTo>
                  <a:pt x="8595395" y="2239725"/>
                </a:lnTo>
                <a:close/>
                <a:moveTo>
                  <a:pt x="2186816" y="2236488"/>
                </a:moveTo>
                <a:cubicBezTo>
                  <a:pt x="2173060" y="2246469"/>
                  <a:pt x="2163437" y="2251460"/>
                  <a:pt x="2157954" y="2251460"/>
                </a:cubicBezTo>
                <a:cubicBezTo>
                  <a:pt x="2157055" y="2254427"/>
                  <a:pt x="2150266" y="2258698"/>
                  <a:pt x="2137588" y="2264273"/>
                </a:cubicBezTo>
                <a:lnTo>
                  <a:pt x="2137588" y="2266431"/>
                </a:lnTo>
                <a:cubicBezTo>
                  <a:pt x="2138128" y="2269398"/>
                  <a:pt x="2146354" y="2274029"/>
                  <a:pt x="2162269" y="2280323"/>
                </a:cubicBezTo>
                <a:lnTo>
                  <a:pt x="2163349" y="2281402"/>
                </a:lnTo>
                <a:lnTo>
                  <a:pt x="2164292" y="2281402"/>
                </a:lnTo>
                <a:lnTo>
                  <a:pt x="2167529" y="2271691"/>
                </a:lnTo>
                <a:lnTo>
                  <a:pt x="2166451" y="2268589"/>
                </a:lnTo>
                <a:cubicBezTo>
                  <a:pt x="2166631" y="2266071"/>
                  <a:pt x="2169867" y="2262474"/>
                  <a:pt x="2176161" y="2257799"/>
                </a:cubicBezTo>
                <a:cubicBezTo>
                  <a:pt x="2176161" y="2255731"/>
                  <a:pt x="2174004" y="2254697"/>
                  <a:pt x="2169687" y="2254697"/>
                </a:cubicBezTo>
                <a:lnTo>
                  <a:pt x="2169687" y="2253618"/>
                </a:lnTo>
                <a:lnTo>
                  <a:pt x="2171846" y="2251460"/>
                </a:lnTo>
                <a:lnTo>
                  <a:pt x="2172925" y="2251460"/>
                </a:lnTo>
                <a:cubicBezTo>
                  <a:pt x="2176522" y="2251639"/>
                  <a:pt x="2178320" y="2252359"/>
                  <a:pt x="2178320" y="2253618"/>
                </a:cubicBezTo>
                <a:lnTo>
                  <a:pt x="2185739" y="2250381"/>
                </a:lnTo>
                <a:lnTo>
                  <a:pt x="2192212" y="2252539"/>
                </a:lnTo>
                <a:lnTo>
                  <a:pt x="2193291" y="2251460"/>
                </a:lnTo>
                <a:cubicBezTo>
                  <a:pt x="2191133" y="2242918"/>
                  <a:pt x="2188976" y="2237927"/>
                  <a:pt x="2186816" y="2236488"/>
                </a:cubicBezTo>
                <a:close/>
                <a:moveTo>
                  <a:pt x="3181949" y="2235949"/>
                </a:moveTo>
                <a:lnTo>
                  <a:pt x="3179791" y="2239051"/>
                </a:lnTo>
                <a:lnTo>
                  <a:pt x="3179791" y="2240130"/>
                </a:lnTo>
                <a:lnTo>
                  <a:pt x="3181949" y="2247683"/>
                </a:lnTo>
                <a:lnTo>
                  <a:pt x="3179791" y="2249841"/>
                </a:lnTo>
                <a:lnTo>
                  <a:pt x="3179791" y="2250920"/>
                </a:lnTo>
                <a:cubicBezTo>
                  <a:pt x="3181769" y="2260901"/>
                  <a:pt x="3183568" y="2265891"/>
                  <a:pt x="3185186" y="2265891"/>
                </a:cubicBezTo>
                <a:lnTo>
                  <a:pt x="3186130" y="2265891"/>
                </a:lnTo>
                <a:lnTo>
                  <a:pt x="3187209" y="2262654"/>
                </a:lnTo>
                <a:lnTo>
                  <a:pt x="3184107" y="2251999"/>
                </a:lnTo>
                <a:lnTo>
                  <a:pt x="3185186" y="2238107"/>
                </a:lnTo>
                <a:close/>
                <a:moveTo>
                  <a:pt x="3657641" y="2235679"/>
                </a:moveTo>
                <a:lnTo>
                  <a:pt x="3657641" y="2237837"/>
                </a:lnTo>
                <a:lnTo>
                  <a:pt x="3660878" y="2237837"/>
                </a:lnTo>
                <a:lnTo>
                  <a:pt x="3660878" y="2235679"/>
                </a:lnTo>
                <a:close/>
                <a:moveTo>
                  <a:pt x="6695813" y="2234330"/>
                </a:moveTo>
                <a:lnTo>
                  <a:pt x="6691497" y="2238781"/>
                </a:lnTo>
                <a:lnTo>
                  <a:pt x="6691497" y="2243097"/>
                </a:lnTo>
                <a:lnTo>
                  <a:pt x="6693655" y="2243097"/>
                </a:lnTo>
                <a:lnTo>
                  <a:pt x="6694734" y="2244176"/>
                </a:lnTo>
                <a:lnTo>
                  <a:pt x="6695813" y="2243097"/>
                </a:lnTo>
                <a:lnTo>
                  <a:pt x="6697971" y="2234330"/>
                </a:lnTo>
                <a:close/>
                <a:moveTo>
                  <a:pt x="7156399" y="2233633"/>
                </a:moveTo>
                <a:lnTo>
                  <a:pt x="7175012" y="2234712"/>
                </a:lnTo>
                <a:lnTo>
                  <a:pt x="7176091" y="2233633"/>
                </a:lnTo>
                <a:lnTo>
                  <a:pt x="7177170" y="2233633"/>
                </a:lnTo>
                <a:lnTo>
                  <a:pt x="7193624" y="2239163"/>
                </a:lnTo>
                <a:lnTo>
                  <a:pt x="7204550" y="2234712"/>
                </a:lnTo>
                <a:lnTo>
                  <a:pt x="7206842" y="2234712"/>
                </a:lnTo>
                <a:cubicBezTo>
                  <a:pt x="7214126" y="2235251"/>
                  <a:pt x="7217767" y="2237454"/>
                  <a:pt x="7217767" y="2241321"/>
                </a:cubicBezTo>
                <a:cubicBezTo>
                  <a:pt x="7211923" y="2249143"/>
                  <a:pt x="7208641" y="2255707"/>
                  <a:pt x="7207921" y="2261013"/>
                </a:cubicBezTo>
                <a:lnTo>
                  <a:pt x="7207921" y="2266542"/>
                </a:lnTo>
                <a:cubicBezTo>
                  <a:pt x="7207921" y="2267981"/>
                  <a:pt x="7211923" y="2269779"/>
                  <a:pt x="7219925" y="2271937"/>
                </a:cubicBezTo>
                <a:lnTo>
                  <a:pt x="7219925" y="2273016"/>
                </a:lnTo>
                <a:lnTo>
                  <a:pt x="7221004" y="2271937"/>
                </a:lnTo>
                <a:lnTo>
                  <a:pt x="7225455" y="2271937"/>
                </a:lnTo>
                <a:lnTo>
                  <a:pt x="7227613" y="2274095"/>
                </a:lnTo>
                <a:lnTo>
                  <a:pt x="7227613" y="2277467"/>
                </a:lnTo>
                <a:cubicBezTo>
                  <a:pt x="7227613" y="2279625"/>
                  <a:pt x="7219566" y="2281783"/>
                  <a:pt x="7203470" y="2283941"/>
                </a:cubicBezTo>
                <a:cubicBezTo>
                  <a:pt x="7202751" y="2281783"/>
                  <a:pt x="7200593" y="2280704"/>
                  <a:pt x="7196996" y="2280704"/>
                </a:cubicBezTo>
                <a:lnTo>
                  <a:pt x="7188230" y="2280704"/>
                </a:lnTo>
                <a:lnTo>
                  <a:pt x="7179463" y="2287313"/>
                </a:lnTo>
                <a:lnTo>
                  <a:pt x="7178249" y="2287313"/>
                </a:lnTo>
                <a:lnTo>
                  <a:pt x="7175012" y="2285155"/>
                </a:lnTo>
                <a:lnTo>
                  <a:pt x="7173933" y="2286234"/>
                </a:lnTo>
                <a:lnTo>
                  <a:pt x="7170696" y="2296080"/>
                </a:lnTo>
                <a:cubicBezTo>
                  <a:pt x="7164851" y="2300846"/>
                  <a:pt x="7161929" y="2304128"/>
                  <a:pt x="7161929" y="2305926"/>
                </a:cubicBezTo>
                <a:lnTo>
                  <a:pt x="7163008" y="2307005"/>
                </a:lnTo>
                <a:lnTo>
                  <a:pt x="7176091" y="2305926"/>
                </a:lnTo>
                <a:lnTo>
                  <a:pt x="7179463" y="2305926"/>
                </a:lnTo>
                <a:lnTo>
                  <a:pt x="7180542" y="2307005"/>
                </a:lnTo>
                <a:lnTo>
                  <a:pt x="7181621" y="2307005"/>
                </a:lnTo>
                <a:lnTo>
                  <a:pt x="7183779" y="2304847"/>
                </a:lnTo>
                <a:lnTo>
                  <a:pt x="7191467" y="2304847"/>
                </a:lnTo>
                <a:cubicBezTo>
                  <a:pt x="7192905" y="2304847"/>
                  <a:pt x="7193624" y="2305926"/>
                  <a:pt x="7193624" y="2308084"/>
                </a:cubicBezTo>
                <a:lnTo>
                  <a:pt x="7194704" y="2309163"/>
                </a:lnTo>
                <a:lnTo>
                  <a:pt x="7195782" y="2309163"/>
                </a:lnTo>
                <a:lnTo>
                  <a:pt x="7231929" y="2304847"/>
                </a:lnTo>
                <a:lnTo>
                  <a:pt x="7235301" y="2304847"/>
                </a:lnTo>
                <a:lnTo>
                  <a:pt x="7235301" y="2301475"/>
                </a:lnTo>
                <a:cubicBezTo>
                  <a:pt x="7235301" y="2300216"/>
                  <a:pt x="7228332" y="2296934"/>
                  <a:pt x="7214395" y="2291629"/>
                </a:cubicBezTo>
                <a:lnTo>
                  <a:pt x="7213316" y="2290550"/>
                </a:lnTo>
                <a:lnTo>
                  <a:pt x="7213316" y="2287313"/>
                </a:lnTo>
                <a:lnTo>
                  <a:pt x="7222083" y="2289471"/>
                </a:lnTo>
                <a:cubicBezTo>
                  <a:pt x="7229187" y="2284346"/>
                  <a:pt x="7234312" y="2281783"/>
                  <a:pt x="7237459" y="2281783"/>
                </a:cubicBezTo>
                <a:lnTo>
                  <a:pt x="7234222" y="2277467"/>
                </a:lnTo>
                <a:lnTo>
                  <a:pt x="7234222" y="2276388"/>
                </a:lnTo>
                <a:lnTo>
                  <a:pt x="7236380" y="2274095"/>
                </a:lnTo>
                <a:lnTo>
                  <a:pt x="7238538" y="2274095"/>
                </a:lnTo>
                <a:lnTo>
                  <a:pt x="7246226" y="2279625"/>
                </a:lnTo>
                <a:lnTo>
                  <a:pt x="7246226" y="2280704"/>
                </a:lnTo>
                <a:lnTo>
                  <a:pt x="7239617" y="2280704"/>
                </a:lnTo>
                <a:cubicBezTo>
                  <a:pt x="7239617" y="2281604"/>
                  <a:pt x="7251306" y="2285245"/>
                  <a:pt x="7274685" y="2291629"/>
                </a:cubicBezTo>
                <a:lnTo>
                  <a:pt x="7284530" y="2297159"/>
                </a:lnTo>
                <a:lnTo>
                  <a:pt x="7284530" y="2298238"/>
                </a:lnTo>
                <a:lnTo>
                  <a:pt x="7281294" y="2304847"/>
                </a:lnTo>
                <a:cubicBezTo>
                  <a:pt x="7285070" y="2300441"/>
                  <a:pt x="7287992" y="2298238"/>
                  <a:pt x="7290060" y="2298238"/>
                </a:cubicBezTo>
                <a:cubicBezTo>
                  <a:pt x="7295456" y="2300036"/>
                  <a:pt x="7300536" y="2306960"/>
                  <a:pt x="7305302" y="2319009"/>
                </a:cubicBezTo>
                <a:lnTo>
                  <a:pt x="7304222" y="2326697"/>
                </a:lnTo>
                <a:lnTo>
                  <a:pt x="7305302" y="2338701"/>
                </a:lnTo>
                <a:cubicBezTo>
                  <a:pt x="7305302" y="2346074"/>
                  <a:pt x="7302379" y="2349761"/>
                  <a:pt x="7296534" y="2349761"/>
                </a:cubicBezTo>
                <a:cubicBezTo>
                  <a:pt x="7288892" y="2352638"/>
                  <a:pt x="7282688" y="2354077"/>
                  <a:pt x="7277922" y="2354077"/>
                </a:cubicBezTo>
                <a:cubicBezTo>
                  <a:pt x="7270818" y="2350750"/>
                  <a:pt x="7264974" y="2345624"/>
                  <a:pt x="7260388" y="2338701"/>
                </a:cubicBezTo>
                <a:cubicBezTo>
                  <a:pt x="7254543" y="2338701"/>
                  <a:pt x="7251621" y="2333980"/>
                  <a:pt x="7251621" y="2324539"/>
                </a:cubicBezTo>
                <a:cubicBezTo>
                  <a:pt x="7250542" y="2324539"/>
                  <a:pt x="7249463" y="2323055"/>
                  <a:pt x="7248384" y="2320088"/>
                </a:cubicBezTo>
                <a:lnTo>
                  <a:pt x="7247305" y="2319009"/>
                </a:lnTo>
                <a:lnTo>
                  <a:pt x="7242854" y="2319009"/>
                </a:lnTo>
                <a:lnTo>
                  <a:pt x="7238538" y="2326697"/>
                </a:lnTo>
                <a:lnTo>
                  <a:pt x="7235301" y="2326697"/>
                </a:lnTo>
                <a:lnTo>
                  <a:pt x="7230850" y="2325618"/>
                </a:lnTo>
                <a:lnTo>
                  <a:pt x="7224241" y="2327776"/>
                </a:lnTo>
                <a:lnTo>
                  <a:pt x="7222083" y="2327776"/>
                </a:lnTo>
                <a:lnTo>
                  <a:pt x="7221004" y="2326697"/>
                </a:lnTo>
                <a:lnTo>
                  <a:pt x="7204550" y="2331148"/>
                </a:lnTo>
                <a:lnTo>
                  <a:pt x="7199154" y="2336543"/>
                </a:lnTo>
                <a:lnTo>
                  <a:pt x="7194704" y="2336543"/>
                </a:lnTo>
                <a:cubicBezTo>
                  <a:pt x="7188320" y="2336543"/>
                  <a:pt x="7181756" y="2338746"/>
                  <a:pt x="7175012" y="2343152"/>
                </a:cubicBezTo>
                <a:lnTo>
                  <a:pt x="7168403" y="2345310"/>
                </a:lnTo>
                <a:lnTo>
                  <a:pt x="7156399" y="2343152"/>
                </a:lnTo>
                <a:cubicBezTo>
                  <a:pt x="7148397" y="2345669"/>
                  <a:pt x="7144395" y="2347468"/>
                  <a:pt x="7144395" y="2348547"/>
                </a:cubicBezTo>
                <a:lnTo>
                  <a:pt x="7144395" y="2352998"/>
                </a:lnTo>
                <a:lnTo>
                  <a:pt x="7145474" y="2352998"/>
                </a:lnTo>
                <a:lnTo>
                  <a:pt x="7154241" y="2349761"/>
                </a:lnTo>
                <a:lnTo>
                  <a:pt x="7155320" y="2349761"/>
                </a:lnTo>
                <a:lnTo>
                  <a:pt x="7164087" y="2351919"/>
                </a:lnTo>
                <a:lnTo>
                  <a:pt x="7165166" y="2351919"/>
                </a:lnTo>
                <a:lnTo>
                  <a:pt x="7173933" y="2349761"/>
                </a:lnTo>
                <a:lnTo>
                  <a:pt x="7176091" y="2349761"/>
                </a:lnTo>
                <a:lnTo>
                  <a:pt x="7193624" y="2355156"/>
                </a:lnTo>
                <a:lnTo>
                  <a:pt x="7200234" y="2352998"/>
                </a:lnTo>
                <a:cubicBezTo>
                  <a:pt x="7211923" y="2355156"/>
                  <a:pt x="7217767" y="2356954"/>
                  <a:pt x="7217767" y="2358393"/>
                </a:cubicBezTo>
                <a:lnTo>
                  <a:pt x="7216688" y="2359606"/>
                </a:lnTo>
                <a:lnTo>
                  <a:pt x="7216688" y="2360685"/>
                </a:lnTo>
                <a:lnTo>
                  <a:pt x="7209000" y="2359606"/>
                </a:lnTo>
                <a:lnTo>
                  <a:pt x="7192546" y="2360685"/>
                </a:lnTo>
                <a:lnTo>
                  <a:pt x="7191467" y="2359606"/>
                </a:lnTo>
                <a:lnTo>
                  <a:pt x="7190388" y="2359606"/>
                </a:lnTo>
                <a:lnTo>
                  <a:pt x="7182700" y="2362844"/>
                </a:lnTo>
                <a:cubicBezTo>
                  <a:pt x="7174877" y="2359876"/>
                  <a:pt x="7164671" y="2358393"/>
                  <a:pt x="7152083" y="2358393"/>
                </a:cubicBezTo>
                <a:lnTo>
                  <a:pt x="7145474" y="2359606"/>
                </a:lnTo>
                <a:lnTo>
                  <a:pt x="7147632" y="2369452"/>
                </a:lnTo>
                <a:lnTo>
                  <a:pt x="7146553" y="2370531"/>
                </a:lnTo>
                <a:lnTo>
                  <a:pt x="7147632" y="2375926"/>
                </a:lnTo>
                <a:lnTo>
                  <a:pt x="7147632" y="2382535"/>
                </a:lnTo>
                <a:lnTo>
                  <a:pt x="7161929" y="2382535"/>
                </a:lnTo>
                <a:lnTo>
                  <a:pt x="7193624" y="2386986"/>
                </a:lnTo>
                <a:cubicBezTo>
                  <a:pt x="7193624" y="2385637"/>
                  <a:pt x="7202392" y="2384514"/>
                  <a:pt x="7219925" y="2383614"/>
                </a:cubicBezTo>
                <a:cubicBezTo>
                  <a:pt x="7221544" y="2369048"/>
                  <a:pt x="7224826" y="2361765"/>
                  <a:pt x="7229771" y="2361765"/>
                </a:cubicBezTo>
                <a:lnTo>
                  <a:pt x="7229771" y="2357314"/>
                </a:lnTo>
                <a:lnTo>
                  <a:pt x="7227613" y="2354077"/>
                </a:lnTo>
                <a:lnTo>
                  <a:pt x="7231929" y="2352998"/>
                </a:lnTo>
                <a:lnTo>
                  <a:pt x="7231929" y="2351919"/>
                </a:lnTo>
                <a:lnTo>
                  <a:pt x="7226534" y="2351919"/>
                </a:lnTo>
                <a:lnTo>
                  <a:pt x="7223162" y="2352998"/>
                </a:lnTo>
                <a:lnTo>
                  <a:pt x="7223162" y="2350840"/>
                </a:lnTo>
                <a:cubicBezTo>
                  <a:pt x="7231974" y="2339870"/>
                  <a:pt x="7239302" y="2334385"/>
                  <a:pt x="7245147" y="2334385"/>
                </a:cubicBezTo>
                <a:lnTo>
                  <a:pt x="7246226" y="2334385"/>
                </a:lnTo>
                <a:cubicBezTo>
                  <a:pt x="7251891" y="2337262"/>
                  <a:pt x="7263580" y="2346389"/>
                  <a:pt x="7281294" y="2361765"/>
                </a:cubicBezTo>
                <a:lnTo>
                  <a:pt x="7281294" y="2362844"/>
                </a:lnTo>
                <a:cubicBezTo>
                  <a:pt x="7275449" y="2374713"/>
                  <a:pt x="7272527" y="2389684"/>
                  <a:pt x="7272527" y="2407757"/>
                </a:cubicBezTo>
                <a:lnTo>
                  <a:pt x="7275764" y="2419761"/>
                </a:lnTo>
                <a:lnTo>
                  <a:pt x="7271448" y="2429607"/>
                </a:lnTo>
                <a:cubicBezTo>
                  <a:pt x="7271448" y="2440037"/>
                  <a:pt x="7272886" y="2446961"/>
                  <a:pt x="7275764" y="2450378"/>
                </a:cubicBezTo>
                <a:lnTo>
                  <a:pt x="7275764" y="2452670"/>
                </a:lnTo>
                <a:cubicBezTo>
                  <a:pt x="7272886" y="2459235"/>
                  <a:pt x="7271043" y="2468721"/>
                  <a:pt x="7270234" y="2481129"/>
                </a:cubicBezTo>
                <a:cubicBezTo>
                  <a:pt x="7261512" y="2489851"/>
                  <a:pt x="7254948" y="2494932"/>
                  <a:pt x="7250542" y="2496370"/>
                </a:cubicBezTo>
                <a:lnTo>
                  <a:pt x="7240696" y="2495291"/>
                </a:lnTo>
                <a:cubicBezTo>
                  <a:pt x="7240696" y="2497179"/>
                  <a:pt x="7236335" y="2499382"/>
                  <a:pt x="7227613" y="2501900"/>
                </a:cubicBezTo>
                <a:cubicBezTo>
                  <a:pt x="7221589" y="2501900"/>
                  <a:pt x="7216104" y="2496775"/>
                  <a:pt x="7211158" y="2486524"/>
                </a:cubicBezTo>
                <a:lnTo>
                  <a:pt x="7211158" y="2485445"/>
                </a:lnTo>
                <a:lnTo>
                  <a:pt x="7212237" y="2484366"/>
                </a:lnTo>
                <a:lnTo>
                  <a:pt x="7212237" y="2483287"/>
                </a:lnTo>
                <a:cubicBezTo>
                  <a:pt x="7209360" y="2483287"/>
                  <a:pt x="7207921" y="2481084"/>
                  <a:pt x="7207921" y="2476678"/>
                </a:cubicBezTo>
                <a:cubicBezTo>
                  <a:pt x="7200368" y="2470294"/>
                  <a:pt x="7191242" y="2464450"/>
                  <a:pt x="7180542" y="2459144"/>
                </a:cubicBezTo>
                <a:lnTo>
                  <a:pt x="7180542" y="2456986"/>
                </a:lnTo>
                <a:cubicBezTo>
                  <a:pt x="7180542" y="2456087"/>
                  <a:pt x="7184183" y="2454649"/>
                  <a:pt x="7191467" y="2452670"/>
                </a:cubicBezTo>
                <a:lnTo>
                  <a:pt x="7196996" y="2454828"/>
                </a:lnTo>
                <a:lnTo>
                  <a:pt x="7203470" y="2452670"/>
                </a:lnTo>
                <a:lnTo>
                  <a:pt x="7204550" y="2453749"/>
                </a:lnTo>
                <a:cubicBezTo>
                  <a:pt x="7204550" y="2450782"/>
                  <a:pt x="7209315" y="2448579"/>
                  <a:pt x="7218846" y="2447141"/>
                </a:cubicBezTo>
                <a:lnTo>
                  <a:pt x="7222083" y="2428528"/>
                </a:lnTo>
                <a:lnTo>
                  <a:pt x="7218846" y="2427449"/>
                </a:lnTo>
                <a:lnTo>
                  <a:pt x="7210079" y="2430686"/>
                </a:lnTo>
                <a:cubicBezTo>
                  <a:pt x="7205674" y="2430686"/>
                  <a:pt x="7202751" y="2428528"/>
                  <a:pt x="7201312" y="2424212"/>
                </a:cubicBezTo>
                <a:lnTo>
                  <a:pt x="7177170" y="2427449"/>
                </a:lnTo>
                <a:lnTo>
                  <a:pt x="7176091" y="2427449"/>
                </a:lnTo>
                <a:lnTo>
                  <a:pt x="7166245" y="2425291"/>
                </a:lnTo>
                <a:lnTo>
                  <a:pt x="7152083" y="2426370"/>
                </a:lnTo>
                <a:lnTo>
                  <a:pt x="7148711" y="2425291"/>
                </a:lnTo>
                <a:lnTo>
                  <a:pt x="7146553" y="2428528"/>
                </a:lnTo>
                <a:cubicBezTo>
                  <a:pt x="7147992" y="2431046"/>
                  <a:pt x="7149071" y="2436171"/>
                  <a:pt x="7149790" y="2443904"/>
                </a:cubicBezTo>
                <a:lnTo>
                  <a:pt x="7148711" y="2444983"/>
                </a:lnTo>
                <a:lnTo>
                  <a:pt x="7147632" y="2444983"/>
                </a:lnTo>
                <a:lnTo>
                  <a:pt x="7146553" y="2443904"/>
                </a:lnTo>
                <a:lnTo>
                  <a:pt x="7143316" y="2444983"/>
                </a:lnTo>
                <a:lnTo>
                  <a:pt x="7145474" y="2447141"/>
                </a:lnTo>
                <a:lnTo>
                  <a:pt x="7142237" y="2453749"/>
                </a:lnTo>
                <a:lnTo>
                  <a:pt x="7146553" y="2458065"/>
                </a:lnTo>
                <a:lnTo>
                  <a:pt x="7146553" y="2474520"/>
                </a:lnTo>
                <a:lnTo>
                  <a:pt x="7145474" y="2475599"/>
                </a:lnTo>
                <a:lnTo>
                  <a:pt x="7146553" y="2476678"/>
                </a:lnTo>
                <a:lnTo>
                  <a:pt x="7146553" y="2482208"/>
                </a:lnTo>
                <a:lnTo>
                  <a:pt x="7147632" y="2494212"/>
                </a:lnTo>
                <a:cubicBezTo>
                  <a:pt x="7145294" y="2499337"/>
                  <a:pt x="7140574" y="2501900"/>
                  <a:pt x="7133470" y="2501900"/>
                </a:cubicBezTo>
                <a:cubicBezTo>
                  <a:pt x="7128705" y="2501900"/>
                  <a:pt x="7123580" y="2500821"/>
                  <a:pt x="7118094" y="2498663"/>
                </a:cubicBezTo>
                <a:lnTo>
                  <a:pt x="7111485" y="2500821"/>
                </a:lnTo>
                <a:lnTo>
                  <a:pt x="7105011" y="2499742"/>
                </a:lnTo>
                <a:lnTo>
                  <a:pt x="7099482" y="2500821"/>
                </a:lnTo>
                <a:lnTo>
                  <a:pt x="7098403" y="2499742"/>
                </a:lnTo>
                <a:lnTo>
                  <a:pt x="7098403" y="2494212"/>
                </a:lnTo>
                <a:lnTo>
                  <a:pt x="7093952" y="2464674"/>
                </a:lnTo>
                <a:cubicBezTo>
                  <a:pt x="7096919" y="2460808"/>
                  <a:pt x="7098403" y="2457166"/>
                  <a:pt x="7098403" y="2453749"/>
                </a:cubicBezTo>
                <a:lnTo>
                  <a:pt x="7099482" y="2453749"/>
                </a:lnTo>
                <a:lnTo>
                  <a:pt x="7098403" y="2452670"/>
                </a:lnTo>
                <a:lnTo>
                  <a:pt x="7098403" y="2442825"/>
                </a:lnTo>
                <a:lnTo>
                  <a:pt x="7097324" y="2437295"/>
                </a:lnTo>
                <a:lnTo>
                  <a:pt x="7103798" y="2435137"/>
                </a:lnTo>
                <a:lnTo>
                  <a:pt x="7097324" y="2428528"/>
                </a:lnTo>
                <a:lnTo>
                  <a:pt x="7099482" y="2425291"/>
                </a:lnTo>
                <a:lnTo>
                  <a:pt x="7098403" y="2403306"/>
                </a:lnTo>
                <a:lnTo>
                  <a:pt x="7098403" y="2384693"/>
                </a:lnTo>
                <a:lnTo>
                  <a:pt x="7099482" y="2383614"/>
                </a:lnTo>
                <a:cubicBezTo>
                  <a:pt x="7099482" y="2369048"/>
                  <a:pt x="7096200" y="2361765"/>
                  <a:pt x="7089636" y="2361765"/>
                </a:cubicBezTo>
                <a:lnTo>
                  <a:pt x="7078711" y="2368373"/>
                </a:lnTo>
                <a:lnTo>
                  <a:pt x="7072102" y="2352998"/>
                </a:lnTo>
                <a:lnTo>
                  <a:pt x="7066572" y="2327776"/>
                </a:lnTo>
                <a:cubicBezTo>
                  <a:pt x="7065133" y="2327776"/>
                  <a:pt x="7062616" y="2322696"/>
                  <a:pt x="7059019" y="2312535"/>
                </a:cubicBezTo>
                <a:lnTo>
                  <a:pt x="7059019" y="2310242"/>
                </a:lnTo>
                <a:lnTo>
                  <a:pt x="7063335" y="2305926"/>
                </a:lnTo>
                <a:cubicBezTo>
                  <a:pt x="7078711" y="2307904"/>
                  <a:pt x="7086399" y="2310467"/>
                  <a:pt x="7086399" y="2313614"/>
                </a:cubicBezTo>
                <a:lnTo>
                  <a:pt x="7086399" y="2314693"/>
                </a:lnTo>
                <a:lnTo>
                  <a:pt x="7089636" y="2312535"/>
                </a:lnTo>
                <a:lnTo>
                  <a:pt x="7098403" y="2313614"/>
                </a:lnTo>
                <a:lnTo>
                  <a:pt x="7102719" y="2309163"/>
                </a:lnTo>
                <a:lnTo>
                  <a:pt x="7112564" y="2310242"/>
                </a:lnTo>
                <a:cubicBezTo>
                  <a:pt x="7114992" y="2310242"/>
                  <a:pt x="7117915" y="2303319"/>
                  <a:pt x="7121331" y="2289471"/>
                </a:cubicBezTo>
                <a:lnTo>
                  <a:pt x="7121331" y="2285155"/>
                </a:lnTo>
                <a:lnTo>
                  <a:pt x="7110406" y="2280704"/>
                </a:lnTo>
                <a:lnTo>
                  <a:pt x="7109327" y="2280704"/>
                </a:lnTo>
                <a:lnTo>
                  <a:pt x="7098403" y="2283941"/>
                </a:lnTo>
                <a:cubicBezTo>
                  <a:pt x="7095975" y="2283941"/>
                  <a:pt x="7093412" y="2282503"/>
                  <a:pt x="7090715" y="2279625"/>
                </a:cubicBezTo>
                <a:lnTo>
                  <a:pt x="7086399" y="2280704"/>
                </a:lnTo>
                <a:lnTo>
                  <a:pt x="7075339" y="2279625"/>
                </a:lnTo>
                <a:cubicBezTo>
                  <a:pt x="7075339" y="2281783"/>
                  <a:pt x="7072057" y="2283627"/>
                  <a:pt x="7065493" y="2285155"/>
                </a:cubicBezTo>
                <a:lnTo>
                  <a:pt x="7053489" y="2275174"/>
                </a:lnTo>
                <a:lnTo>
                  <a:pt x="7053489" y="2274095"/>
                </a:lnTo>
                <a:lnTo>
                  <a:pt x="7057805" y="2269779"/>
                </a:lnTo>
                <a:lnTo>
                  <a:pt x="7059019" y="2269779"/>
                </a:lnTo>
                <a:lnTo>
                  <a:pt x="7065493" y="2277467"/>
                </a:lnTo>
                <a:lnTo>
                  <a:pt x="7066572" y="2277467"/>
                </a:lnTo>
                <a:cubicBezTo>
                  <a:pt x="7069539" y="2272342"/>
                  <a:pt x="7072102" y="2269779"/>
                  <a:pt x="7074260" y="2269779"/>
                </a:cubicBezTo>
                <a:cubicBezTo>
                  <a:pt x="7080824" y="2271758"/>
                  <a:pt x="7084106" y="2273196"/>
                  <a:pt x="7084106" y="2274095"/>
                </a:cubicBezTo>
                <a:lnTo>
                  <a:pt x="7085185" y="2273016"/>
                </a:lnTo>
                <a:lnTo>
                  <a:pt x="7087478" y="2273016"/>
                </a:lnTo>
                <a:lnTo>
                  <a:pt x="7090715" y="2275174"/>
                </a:lnTo>
                <a:lnTo>
                  <a:pt x="7091794" y="2275174"/>
                </a:lnTo>
                <a:lnTo>
                  <a:pt x="7090715" y="2274095"/>
                </a:lnTo>
                <a:lnTo>
                  <a:pt x="7090715" y="2271937"/>
                </a:lnTo>
                <a:lnTo>
                  <a:pt x="7092873" y="2269779"/>
                </a:lnTo>
                <a:lnTo>
                  <a:pt x="7103798" y="2269779"/>
                </a:lnTo>
                <a:cubicBezTo>
                  <a:pt x="7106765" y="2273376"/>
                  <a:pt x="7109327" y="2275174"/>
                  <a:pt x="7111485" y="2275174"/>
                </a:cubicBezTo>
                <a:lnTo>
                  <a:pt x="7118094" y="2269779"/>
                </a:lnTo>
                <a:lnTo>
                  <a:pt x="7126861" y="2269779"/>
                </a:lnTo>
                <a:lnTo>
                  <a:pt x="7133470" y="2271937"/>
                </a:lnTo>
                <a:lnTo>
                  <a:pt x="7143316" y="2270858"/>
                </a:lnTo>
                <a:lnTo>
                  <a:pt x="7144395" y="2270858"/>
                </a:lnTo>
                <a:lnTo>
                  <a:pt x="7145474" y="2271937"/>
                </a:lnTo>
                <a:cubicBezTo>
                  <a:pt x="7150959" y="2269240"/>
                  <a:pt x="7153881" y="2267037"/>
                  <a:pt x="7154241" y="2265329"/>
                </a:cubicBezTo>
                <a:lnTo>
                  <a:pt x="7151004" y="2258855"/>
                </a:lnTo>
                <a:lnTo>
                  <a:pt x="7153162" y="2252246"/>
                </a:lnTo>
                <a:lnTo>
                  <a:pt x="7149790" y="2241321"/>
                </a:lnTo>
                <a:cubicBezTo>
                  <a:pt x="7151139" y="2237994"/>
                  <a:pt x="7153342" y="2235431"/>
                  <a:pt x="7156399" y="2233633"/>
                </a:cubicBezTo>
                <a:close/>
                <a:moveTo>
                  <a:pt x="3605039" y="2233521"/>
                </a:moveTo>
                <a:lnTo>
                  <a:pt x="3605039" y="2235679"/>
                </a:lnTo>
                <a:lnTo>
                  <a:pt x="3606118" y="2235679"/>
                </a:lnTo>
                <a:lnTo>
                  <a:pt x="3606118" y="2233521"/>
                </a:lnTo>
                <a:close/>
                <a:moveTo>
                  <a:pt x="7670042" y="2233251"/>
                </a:moveTo>
                <a:lnTo>
                  <a:pt x="7670042" y="2236488"/>
                </a:lnTo>
                <a:lnTo>
                  <a:pt x="7672200" y="2236488"/>
                </a:lnTo>
                <a:lnTo>
                  <a:pt x="7672200" y="2233251"/>
                </a:lnTo>
                <a:close/>
                <a:moveTo>
                  <a:pt x="4155317" y="2233251"/>
                </a:moveTo>
                <a:lnTo>
                  <a:pt x="4155317" y="2236488"/>
                </a:lnTo>
                <a:lnTo>
                  <a:pt x="4157476" y="2236488"/>
                </a:lnTo>
                <a:lnTo>
                  <a:pt x="4157476" y="2233251"/>
                </a:lnTo>
                <a:close/>
                <a:moveTo>
                  <a:pt x="9280279" y="2232577"/>
                </a:moveTo>
                <a:lnTo>
                  <a:pt x="9279200" y="2233656"/>
                </a:lnTo>
                <a:lnTo>
                  <a:pt x="9278121" y="2233656"/>
                </a:lnTo>
                <a:lnTo>
                  <a:pt x="9279200" y="2239051"/>
                </a:lnTo>
                <a:lnTo>
                  <a:pt x="9279200" y="2246604"/>
                </a:lnTo>
                <a:lnTo>
                  <a:pt x="9280279" y="2246604"/>
                </a:lnTo>
                <a:cubicBezTo>
                  <a:pt x="9282437" y="2246604"/>
                  <a:pt x="9283516" y="2243007"/>
                  <a:pt x="9283516" y="2235814"/>
                </a:cubicBezTo>
                <a:lnTo>
                  <a:pt x="9282437" y="2232577"/>
                </a:lnTo>
                <a:close/>
                <a:moveTo>
                  <a:pt x="8667014" y="2232172"/>
                </a:moveTo>
                <a:lnTo>
                  <a:pt x="8667014" y="2233251"/>
                </a:lnTo>
                <a:lnTo>
                  <a:pt x="8669172" y="2233251"/>
                </a:lnTo>
                <a:lnTo>
                  <a:pt x="8669172" y="2232172"/>
                </a:lnTo>
                <a:close/>
                <a:moveTo>
                  <a:pt x="1093274" y="2231498"/>
                </a:moveTo>
                <a:lnTo>
                  <a:pt x="1093274" y="2232577"/>
                </a:lnTo>
                <a:cubicBezTo>
                  <a:pt x="1093274" y="2236893"/>
                  <a:pt x="1095431" y="2239051"/>
                  <a:pt x="1099749" y="2239051"/>
                </a:cubicBezTo>
                <a:lnTo>
                  <a:pt x="1100827" y="2239051"/>
                </a:lnTo>
                <a:lnTo>
                  <a:pt x="1100827" y="2231498"/>
                </a:lnTo>
                <a:close/>
                <a:moveTo>
                  <a:pt x="1145875" y="2230419"/>
                </a:moveTo>
                <a:cubicBezTo>
                  <a:pt x="1154597" y="2230419"/>
                  <a:pt x="1163544" y="2234735"/>
                  <a:pt x="1172715" y="2243367"/>
                </a:cubicBezTo>
                <a:lnTo>
                  <a:pt x="1172715" y="2249841"/>
                </a:lnTo>
                <a:lnTo>
                  <a:pt x="1181348" y="2247683"/>
                </a:lnTo>
                <a:cubicBezTo>
                  <a:pt x="1187731" y="2254966"/>
                  <a:pt x="1190923" y="2261395"/>
                  <a:pt x="1190923" y="2266970"/>
                </a:cubicBezTo>
                <a:lnTo>
                  <a:pt x="1193082" y="2270207"/>
                </a:lnTo>
                <a:lnTo>
                  <a:pt x="1192003" y="2276546"/>
                </a:lnTo>
                <a:lnTo>
                  <a:pt x="1194160" y="2283020"/>
                </a:lnTo>
                <a:cubicBezTo>
                  <a:pt x="1194160" y="2293451"/>
                  <a:pt x="1187012" y="2300959"/>
                  <a:pt x="1172715" y="2305545"/>
                </a:cubicBezTo>
                <a:cubicBezTo>
                  <a:pt x="1171277" y="2304106"/>
                  <a:pt x="1166601" y="2303387"/>
                  <a:pt x="1158689" y="2303387"/>
                </a:cubicBezTo>
                <a:cubicBezTo>
                  <a:pt x="1150865" y="2301858"/>
                  <a:pt x="1146954" y="2299385"/>
                  <a:pt x="1146954" y="2295969"/>
                </a:cubicBezTo>
                <a:lnTo>
                  <a:pt x="1148033" y="2261575"/>
                </a:lnTo>
                <a:lnTo>
                  <a:pt x="1140480" y="2235814"/>
                </a:lnTo>
                <a:cubicBezTo>
                  <a:pt x="1141739" y="2232217"/>
                  <a:pt x="1143537" y="2230419"/>
                  <a:pt x="1145875" y="2230419"/>
                </a:cubicBezTo>
                <a:close/>
                <a:moveTo>
                  <a:pt x="2278936" y="2230014"/>
                </a:moveTo>
                <a:lnTo>
                  <a:pt x="2278936" y="2233251"/>
                </a:lnTo>
                <a:lnTo>
                  <a:pt x="2280016" y="2233251"/>
                </a:lnTo>
                <a:lnTo>
                  <a:pt x="2280016" y="2230014"/>
                </a:lnTo>
                <a:close/>
                <a:moveTo>
                  <a:pt x="2140824" y="2230014"/>
                </a:moveTo>
                <a:cubicBezTo>
                  <a:pt x="2140824" y="2232172"/>
                  <a:pt x="2139745" y="2233251"/>
                  <a:pt x="2137588" y="2233251"/>
                </a:cubicBezTo>
                <a:lnTo>
                  <a:pt x="2137588" y="2234330"/>
                </a:lnTo>
                <a:lnTo>
                  <a:pt x="2148243" y="2235409"/>
                </a:lnTo>
                <a:lnTo>
                  <a:pt x="2150402" y="2231093"/>
                </a:lnTo>
                <a:lnTo>
                  <a:pt x="2145140" y="2230014"/>
                </a:lnTo>
                <a:close/>
                <a:moveTo>
                  <a:pt x="3157267" y="2228396"/>
                </a:moveTo>
                <a:lnTo>
                  <a:pt x="3157267" y="2229475"/>
                </a:lnTo>
                <a:lnTo>
                  <a:pt x="3162527" y="2235949"/>
                </a:lnTo>
                <a:lnTo>
                  <a:pt x="3162527" y="2237028"/>
                </a:lnTo>
                <a:lnTo>
                  <a:pt x="3161583" y="2238107"/>
                </a:lnTo>
                <a:lnTo>
                  <a:pt x="3161583" y="2239051"/>
                </a:lnTo>
                <a:lnTo>
                  <a:pt x="3164685" y="2241209"/>
                </a:lnTo>
                <a:lnTo>
                  <a:pt x="3165764" y="2232712"/>
                </a:lnTo>
                <a:cubicBezTo>
                  <a:pt x="3164685" y="2229835"/>
                  <a:pt x="3163606" y="2228396"/>
                  <a:pt x="3162527" y="2228396"/>
                </a:cubicBezTo>
                <a:close/>
                <a:moveTo>
                  <a:pt x="7658038" y="2227856"/>
                </a:moveTo>
                <a:cubicBezTo>
                  <a:pt x="7654801" y="2229295"/>
                  <a:pt x="7653003" y="2230734"/>
                  <a:pt x="7652643" y="2232172"/>
                </a:cubicBezTo>
                <a:lnTo>
                  <a:pt x="7652643" y="2235409"/>
                </a:lnTo>
                <a:cubicBezTo>
                  <a:pt x="7656959" y="2235409"/>
                  <a:pt x="7659117" y="2233251"/>
                  <a:pt x="7659117" y="2228935"/>
                </a:cubicBezTo>
                <a:close/>
                <a:moveTo>
                  <a:pt x="4143314" y="2227856"/>
                </a:moveTo>
                <a:cubicBezTo>
                  <a:pt x="4140077" y="2229295"/>
                  <a:pt x="4138278" y="2230734"/>
                  <a:pt x="4137919" y="2232172"/>
                </a:cubicBezTo>
                <a:lnTo>
                  <a:pt x="4137919" y="2235409"/>
                </a:lnTo>
                <a:cubicBezTo>
                  <a:pt x="4142235" y="2235409"/>
                  <a:pt x="4144393" y="2233251"/>
                  <a:pt x="4144393" y="2228935"/>
                </a:cubicBezTo>
                <a:close/>
                <a:moveTo>
                  <a:pt x="9075942" y="2227047"/>
                </a:moveTo>
                <a:lnTo>
                  <a:pt x="9079179" y="2227047"/>
                </a:lnTo>
                <a:cubicBezTo>
                  <a:pt x="9081337" y="2227766"/>
                  <a:pt x="9082416" y="2229969"/>
                  <a:pt x="9082416" y="2233656"/>
                </a:cubicBezTo>
                <a:lnTo>
                  <a:pt x="9079179" y="2236893"/>
                </a:lnTo>
                <a:lnTo>
                  <a:pt x="9077021" y="2236893"/>
                </a:lnTo>
                <a:cubicBezTo>
                  <a:pt x="9074863" y="2236174"/>
                  <a:pt x="9073784" y="2233971"/>
                  <a:pt x="9073784" y="2230284"/>
                </a:cubicBezTo>
                <a:lnTo>
                  <a:pt x="9073784" y="2229205"/>
                </a:lnTo>
                <a:close/>
                <a:moveTo>
                  <a:pt x="6197327" y="2227047"/>
                </a:moveTo>
                <a:lnTo>
                  <a:pt x="6197327" y="2228126"/>
                </a:lnTo>
                <a:lnTo>
                  <a:pt x="6200564" y="2228126"/>
                </a:lnTo>
                <a:lnTo>
                  <a:pt x="6200564" y="2227047"/>
                </a:lnTo>
                <a:close/>
                <a:moveTo>
                  <a:pt x="2218919" y="2226777"/>
                </a:moveTo>
                <a:lnTo>
                  <a:pt x="2217838" y="2227856"/>
                </a:lnTo>
                <a:lnTo>
                  <a:pt x="2217838" y="2232172"/>
                </a:lnTo>
                <a:lnTo>
                  <a:pt x="2222155" y="2232172"/>
                </a:lnTo>
                <a:lnTo>
                  <a:pt x="2222155" y="2231093"/>
                </a:lnTo>
                <a:cubicBezTo>
                  <a:pt x="2221075" y="2228216"/>
                  <a:pt x="2219997" y="2226777"/>
                  <a:pt x="2218919" y="2226777"/>
                </a:cubicBezTo>
                <a:close/>
                <a:moveTo>
                  <a:pt x="6731960" y="2225698"/>
                </a:moveTo>
                <a:cubicBezTo>
                  <a:pt x="6723148" y="2227317"/>
                  <a:pt x="6718742" y="2231678"/>
                  <a:pt x="6718742" y="2238781"/>
                </a:cubicBezTo>
                <a:lnTo>
                  <a:pt x="6718742" y="2240939"/>
                </a:lnTo>
                <a:lnTo>
                  <a:pt x="6722114" y="2245390"/>
                </a:lnTo>
                <a:lnTo>
                  <a:pt x="6722114" y="2247548"/>
                </a:lnTo>
                <a:cubicBezTo>
                  <a:pt x="6719147" y="2250246"/>
                  <a:pt x="6717663" y="2256450"/>
                  <a:pt x="6717663" y="2266161"/>
                </a:cubicBezTo>
                <a:lnTo>
                  <a:pt x="6728588" y="2263868"/>
                </a:lnTo>
                <a:cubicBezTo>
                  <a:pt x="6735152" y="2264857"/>
                  <a:pt x="6738434" y="2265981"/>
                  <a:pt x="6738434" y="2267240"/>
                </a:cubicBezTo>
                <a:lnTo>
                  <a:pt x="6747201" y="2263868"/>
                </a:lnTo>
                <a:lnTo>
                  <a:pt x="6747201" y="2260631"/>
                </a:lnTo>
                <a:cubicBezTo>
                  <a:pt x="6737040" y="2256405"/>
                  <a:pt x="6731960" y="2252763"/>
                  <a:pt x="6731960" y="2249706"/>
                </a:cubicBezTo>
                <a:lnTo>
                  <a:pt x="6738434" y="2243097"/>
                </a:lnTo>
                <a:cubicBezTo>
                  <a:pt x="6738434" y="2231498"/>
                  <a:pt x="6736276" y="2225698"/>
                  <a:pt x="6731960" y="2225698"/>
                </a:cubicBezTo>
                <a:close/>
                <a:moveTo>
                  <a:pt x="6633501" y="2225698"/>
                </a:moveTo>
                <a:lnTo>
                  <a:pt x="6627971" y="2227856"/>
                </a:lnTo>
                <a:lnTo>
                  <a:pt x="6626892" y="2226777"/>
                </a:lnTo>
                <a:lnTo>
                  <a:pt x="6621497" y="2227856"/>
                </a:lnTo>
                <a:lnTo>
                  <a:pt x="6612730" y="2227856"/>
                </a:lnTo>
                <a:lnTo>
                  <a:pt x="6609358" y="2231093"/>
                </a:lnTo>
                <a:lnTo>
                  <a:pt x="6611651" y="2237702"/>
                </a:lnTo>
                <a:lnTo>
                  <a:pt x="6611651" y="2250785"/>
                </a:lnTo>
                <a:cubicBezTo>
                  <a:pt x="6612011" y="2252224"/>
                  <a:pt x="6618575" y="2255506"/>
                  <a:pt x="6631343" y="2260631"/>
                </a:cubicBezTo>
                <a:cubicBezTo>
                  <a:pt x="6641323" y="2267195"/>
                  <a:pt x="6648247" y="2270477"/>
                  <a:pt x="6652114" y="2270477"/>
                </a:cubicBezTo>
                <a:lnTo>
                  <a:pt x="6658588" y="2266161"/>
                </a:lnTo>
                <a:lnTo>
                  <a:pt x="6667354" y="2268319"/>
                </a:lnTo>
                <a:cubicBezTo>
                  <a:pt x="6670322" y="2265711"/>
                  <a:pt x="6671805" y="2263149"/>
                  <a:pt x="6671805" y="2260631"/>
                </a:cubicBezTo>
                <a:lnTo>
                  <a:pt x="6671805" y="2254022"/>
                </a:lnTo>
                <a:lnTo>
                  <a:pt x="6666275" y="2248627"/>
                </a:lnTo>
                <a:lnTo>
                  <a:pt x="6660880" y="2251864"/>
                </a:lnTo>
                <a:lnTo>
                  <a:pt x="6659667" y="2251864"/>
                </a:lnTo>
                <a:lnTo>
                  <a:pt x="6651035" y="2249706"/>
                </a:lnTo>
                <a:lnTo>
                  <a:pt x="6642268" y="2251864"/>
                </a:lnTo>
                <a:lnTo>
                  <a:pt x="6638896" y="2251864"/>
                </a:lnTo>
                <a:lnTo>
                  <a:pt x="6635659" y="2248627"/>
                </a:lnTo>
                <a:cubicBezTo>
                  <a:pt x="6635659" y="2245480"/>
                  <a:pt x="6642942" y="2243637"/>
                  <a:pt x="6657509" y="2243097"/>
                </a:cubicBezTo>
                <a:lnTo>
                  <a:pt x="6667354" y="2246469"/>
                </a:lnTo>
                <a:cubicBezTo>
                  <a:pt x="6670682" y="2246469"/>
                  <a:pt x="6672884" y="2242063"/>
                  <a:pt x="6673963" y="2233251"/>
                </a:cubicBezTo>
                <a:lnTo>
                  <a:pt x="6672884" y="2228935"/>
                </a:lnTo>
                <a:lnTo>
                  <a:pt x="6657509" y="2228935"/>
                </a:lnTo>
                <a:cubicBezTo>
                  <a:pt x="6648607" y="2228935"/>
                  <a:pt x="6640604" y="2227856"/>
                  <a:pt x="6633501" y="2225698"/>
                </a:cubicBezTo>
                <a:close/>
                <a:moveTo>
                  <a:pt x="1737965" y="2225564"/>
                </a:moveTo>
                <a:lnTo>
                  <a:pt x="1737965" y="2229880"/>
                </a:lnTo>
                <a:lnTo>
                  <a:pt x="1739178" y="2229880"/>
                </a:lnTo>
                <a:lnTo>
                  <a:pt x="1741336" y="2227722"/>
                </a:lnTo>
                <a:lnTo>
                  <a:pt x="1741336" y="2225564"/>
                </a:lnTo>
                <a:close/>
                <a:moveTo>
                  <a:pt x="1620489" y="2225564"/>
                </a:moveTo>
                <a:lnTo>
                  <a:pt x="1618331" y="2227722"/>
                </a:lnTo>
                <a:lnTo>
                  <a:pt x="1619410" y="2230959"/>
                </a:lnTo>
                <a:lnTo>
                  <a:pt x="1622647" y="2230959"/>
                </a:lnTo>
                <a:lnTo>
                  <a:pt x="1622647" y="2227722"/>
                </a:lnTo>
                <a:close/>
                <a:moveTo>
                  <a:pt x="6780110" y="2224485"/>
                </a:moveTo>
                <a:lnTo>
                  <a:pt x="6780110" y="2226777"/>
                </a:lnTo>
                <a:lnTo>
                  <a:pt x="6782268" y="2226777"/>
                </a:lnTo>
                <a:close/>
                <a:moveTo>
                  <a:pt x="8654201" y="2223675"/>
                </a:moveTo>
                <a:lnTo>
                  <a:pt x="8654201" y="2224754"/>
                </a:lnTo>
                <a:lnTo>
                  <a:pt x="8656224" y="2224754"/>
                </a:lnTo>
                <a:lnTo>
                  <a:pt x="8656224" y="2223675"/>
                </a:lnTo>
                <a:close/>
                <a:moveTo>
                  <a:pt x="2230786" y="2222596"/>
                </a:moveTo>
                <a:lnTo>
                  <a:pt x="2230786" y="2223675"/>
                </a:lnTo>
                <a:lnTo>
                  <a:pt x="2234289" y="2224579"/>
                </a:lnTo>
                <a:lnTo>
                  <a:pt x="2234968" y="2225105"/>
                </a:lnTo>
                <a:lnTo>
                  <a:pt x="2234968" y="2227856"/>
                </a:lnTo>
                <a:lnTo>
                  <a:pt x="2232810" y="2227856"/>
                </a:lnTo>
                <a:lnTo>
                  <a:pt x="2236047" y="2231093"/>
                </a:lnTo>
                <a:lnTo>
                  <a:pt x="2237125" y="2231093"/>
                </a:lnTo>
                <a:lnTo>
                  <a:pt x="2237125" y="2226777"/>
                </a:lnTo>
                <a:lnTo>
                  <a:pt x="2234968" y="2225105"/>
                </a:lnTo>
                <a:lnTo>
                  <a:pt x="2234968" y="2224754"/>
                </a:lnTo>
                <a:lnTo>
                  <a:pt x="2234289" y="2224579"/>
                </a:lnTo>
                <a:lnTo>
                  <a:pt x="2231730" y="2222596"/>
                </a:lnTo>
                <a:close/>
                <a:moveTo>
                  <a:pt x="8665935" y="2221517"/>
                </a:moveTo>
                <a:lnTo>
                  <a:pt x="8665935" y="2224754"/>
                </a:lnTo>
                <a:lnTo>
                  <a:pt x="8668093" y="2226777"/>
                </a:lnTo>
                <a:lnTo>
                  <a:pt x="8670116" y="2223675"/>
                </a:lnTo>
                <a:lnTo>
                  <a:pt x="8668093" y="2221517"/>
                </a:lnTo>
                <a:close/>
                <a:moveTo>
                  <a:pt x="1709506" y="2221113"/>
                </a:moveTo>
                <a:lnTo>
                  <a:pt x="1706135" y="2224485"/>
                </a:lnTo>
                <a:lnTo>
                  <a:pt x="1706135" y="2250785"/>
                </a:lnTo>
                <a:cubicBezTo>
                  <a:pt x="1706135" y="2254652"/>
                  <a:pt x="1705056" y="2257934"/>
                  <a:pt x="1702896" y="2260631"/>
                </a:cubicBezTo>
                <a:lnTo>
                  <a:pt x="1705056" y="2262924"/>
                </a:lnTo>
                <a:lnTo>
                  <a:pt x="1705056" y="2266161"/>
                </a:lnTo>
                <a:lnTo>
                  <a:pt x="1703978" y="2271691"/>
                </a:lnTo>
                <a:lnTo>
                  <a:pt x="1706135" y="2273849"/>
                </a:lnTo>
                <a:lnTo>
                  <a:pt x="1706135" y="2316739"/>
                </a:lnTo>
                <a:cubicBezTo>
                  <a:pt x="1706135" y="2319077"/>
                  <a:pt x="1705056" y="2321640"/>
                  <a:pt x="1702896" y="2324427"/>
                </a:cubicBezTo>
                <a:cubicBezTo>
                  <a:pt x="1705056" y="2331531"/>
                  <a:pt x="1706135" y="2338859"/>
                  <a:pt x="1706135" y="2346412"/>
                </a:cubicBezTo>
                <a:lnTo>
                  <a:pt x="1706135" y="2347491"/>
                </a:lnTo>
                <a:lnTo>
                  <a:pt x="1709506" y="2347491"/>
                </a:lnTo>
                <a:cubicBezTo>
                  <a:pt x="1713824" y="2344883"/>
                  <a:pt x="1715981" y="2342321"/>
                  <a:pt x="1715981" y="2339803"/>
                </a:cubicBezTo>
                <a:lnTo>
                  <a:pt x="1713824" y="2333194"/>
                </a:lnTo>
                <a:lnTo>
                  <a:pt x="1713824" y="2305680"/>
                </a:lnTo>
                <a:lnTo>
                  <a:pt x="1717195" y="2300150"/>
                </a:lnTo>
                <a:lnTo>
                  <a:pt x="1713824" y="2296913"/>
                </a:lnTo>
                <a:lnTo>
                  <a:pt x="1713824" y="2292462"/>
                </a:lnTo>
                <a:cubicBezTo>
                  <a:pt x="1715081" y="2285898"/>
                  <a:pt x="1716565" y="2282616"/>
                  <a:pt x="1718273" y="2282616"/>
                </a:cubicBezTo>
                <a:lnTo>
                  <a:pt x="1719353" y="2282616"/>
                </a:lnTo>
                <a:cubicBezTo>
                  <a:pt x="1719353" y="2285583"/>
                  <a:pt x="1720072" y="2287067"/>
                  <a:pt x="1721510" y="2287067"/>
                </a:cubicBezTo>
                <a:lnTo>
                  <a:pt x="1722591" y="2287067"/>
                </a:lnTo>
                <a:lnTo>
                  <a:pt x="1722591" y="2285988"/>
                </a:lnTo>
                <a:cubicBezTo>
                  <a:pt x="1720792" y="2285988"/>
                  <a:pt x="1719711" y="2284504"/>
                  <a:pt x="1719353" y="2281537"/>
                </a:cubicBezTo>
                <a:lnTo>
                  <a:pt x="1720432" y="2274928"/>
                </a:lnTo>
                <a:lnTo>
                  <a:pt x="1720432" y="2272770"/>
                </a:lnTo>
                <a:lnTo>
                  <a:pt x="1717195" y="2268319"/>
                </a:lnTo>
                <a:lnTo>
                  <a:pt x="1717195" y="2267240"/>
                </a:lnTo>
                <a:lnTo>
                  <a:pt x="1720432" y="2262924"/>
                </a:lnTo>
                <a:lnTo>
                  <a:pt x="1713824" y="2254022"/>
                </a:lnTo>
                <a:lnTo>
                  <a:pt x="1713824" y="2249706"/>
                </a:lnTo>
                <a:lnTo>
                  <a:pt x="1715981" y="2240939"/>
                </a:lnTo>
                <a:lnTo>
                  <a:pt x="1713824" y="2238646"/>
                </a:lnTo>
                <a:lnTo>
                  <a:pt x="1713824" y="2236488"/>
                </a:lnTo>
                <a:lnTo>
                  <a:pt x="1717195" y="2227722"/>
                </a:lnTo>
                <a:cubicBezTo>
                  <a:pt x="1716386" y="2223316"/>
                  <a:pt x="1715261" y="2221113"/>
                  <a:pt x="1713824" y="2221113"/>
                </a:cubicBezTo>
                <a:close/>
                <a:moveTo>
                  <a:pt x="8800675" y="2219359"/>
                </a:moveTo>
                <a:lnTo>
                  <a:pt x="8800675" y="2220438"/>
                </a:lnTo>
                <a:lnTo>
                  <a:pt x="8803778" y="2220438"/>
                </a:lnTo>
                <a:lnTo>
                  <a:pt x="8803778" y="2219359"/>
                </a:lnTo>
                <a:close/>
                <a:moveTo>
                  <a:pt x="2224312" y="2219359"/>
                </a:moveTo>
                <a:lnTo>
                  <a:pt x="2224312" y="2220438"/>
                </a:lnTo>
                <a:lnTo>
                  <a:pt x="2227550" y="2222596"/>
                </a:lnTo>
                <a:lnTo>
                  <a:pt x="2229708" y="2222596"/>
                </a:lnTo>
                <a:lnTo>
                  <a:pt x="2229708" y="2221517"/>
                </a:lnTo>
                <a:close/>
                <a:moveTo>
                  <a:pt x="1221001" y="2217606"/>
                </a:moveTo>
                <a:lnTo>
                  <a:pt x="1218843" y="2219764"/>
                </a:lnTo>
                <a:lnTo>
                  <a:pt x="1218843" y="2223001"/>
                </a:lnTo>
                <a:lnTo>
                  <a:pt x="1225317" y="2223001"/>
                </a:lnTo>
                <a:lnTo>
                  <a:pt x="1225317" y="2220843"/>
                </a:lnTo>
                <a:lnTo>
                  <a:pt x="1226395" y="2220843"/>
                </a:lnTo>
                <a:lnTo>
                  <a:pt x="1225317" y="2217606"/>
                </a:lnTo>
                <a:close/>
                <a:moveTo>
                  <a:pt x="1605112" y="2216797"/>
                </a:moveTo>
                <a:lnTo>
                  <a:pt x="1605112" y="2217876"/>
                </a:lnTo>
                <a:lnTo>
                  <a:pt x="1607271" y="2217876"/>
                </a:lnTo>
                <a:lnTo>
                  <a:pt x="1607271" y="2216797"/>
                </a:lnTo>
                <a:close/>
                <a:moveTo>
                  <a:pt x="8792043" y="2215043"/>
                </a:moveTo>
                <a:lnTo>
                  <a:pt x="8794201" y="2217201"/>
                </a:lnTo>
                <a:lnTo>
                  <a:pt x="8795280" y="2217201"/>
                </a:lnTo>
                <a:lnTo>
                  <a:pt x="8793122" y="2215043"/>
                </a:lnTo>
                <a:close/>
                <a:moveTo>
                  <a:pt x="2227550" y="2215043"/>
                </a:moveTo>
                <a:lnTo>
                  <a:pt x="2229708" y="2217201"/>
                </a:lnTo>
                <a:lnTo>
                  <a:pt x="2230786" y="2216122"/>
                </a:lnTo>
                <a:lnTo>
                  <a:pt x="2230786" y="2215043"/>
                </a:lnTo>
                <a:close/>
                <a:moveTo>
                  <a:pt x="2085122" y="2215043"/>
                </a:moveTo>
                <a:lnTo>
                  <a:pt x="2085122" y="2216122"/>
                </a:lnTo>
                <a:lnTo>
                  <a:pt x="2087279" y="2218280"/>
                </a:lnTo>
                <a:lnTo>
                  <a:pt x="2088357" y="2218280"/>
                </a:lnTo>
                <a:lnTo>
                  <a:pt x="2087279" y="2215043"/>
                </a:lnTo>
                <a:close/>
                <a:moveTo>
                  <a:pt x="8265368" y="2214639"/>
                </a:moveTo>
                <a:lnTo>
                  <a:pt x="8265368" y="2216797"/>
                </a:lnTo>
                <a:lnTo>
                  <a:pt x="8266447" y="2216797"/>
                </a:lnTo>
                <a:lnTo>
                  <a:pt x="8266447" y="2214639"/>
                </a:lnTo>
                <a:close/>
                <a:moveTo>
                  <a:pt x="6591959" y="2214639"/>
                </a:moveTo>
                <a:lnTo>
                  <a:pt x="6588587" y="2218010"/>
                </a:lnTo>
                <a:lnTo>
                  <a:pt x="6588587" y="2219089"/>
                </a:lnTo>
                <a:lnTo>
                  <a:pt x="6589666" y="2219089"/>
                </a:lnTo>
                <a:lnTo>
                  <a:pt x="6591959" y="2216931"/>
                </a:lnTo>
                <a:close/>
                <a:moveTo>
                  <a:pt x="1596345" y="2214504"/>
                </a:moveTo>
                <a:lnTo>
                  <a:pt x="1594187" y="2216797"/>
                </a:lnTo>
                <a:lnTo>
                  <a:pt x="1594187" y="2217876"/>
                </a:lnTo>
                <a:lnTo>
                  <a:pt x="1595268" y="2216797"/>
                </a:lnTo>
                <a:lnTo>
                  <a:pt x="1597424" y="2216797"/>
                </a:lnTo>
                <a:cubicBezTo>
                  <a:pt x="1599584" y="2216797"/>
                  <a:pt x="1600663" y="2218235"/>
                  <a:pt x="1600663" y="2221113"/>
                </a:cubicBezTo>
                <a:lnTo>
                  <a:pt x="1602955" y="2221113"/>
                </a:lnTo>
                <a:lnTo>
                  <a:pt x="1602955" y="2217876"/>
                </a:lnTo>
                <a:cubicBezTo>
                  <a:pt x="1601067" y="2217876"/>
                  <a:pt x="1599223" y="2216752"/>
                  <a:pt x="1597424" y="2214504"/>
                </a:cubicBezTo>
                <a:close/>
                <a:moveTo>
                  <a:pt x="8718266" y="2212885"/>
                </a:moveTo>
                <a:lnTo>
                  <a:pt x="8716108" y="2215043"/>
                </a:lnTo>
                <a:lnTo>
                  <a:pt x="8717187" y="2216122"/>
                </a:lnTo>
                <a:lnTo>
                  <a:pt x="8718266" y="2216122"/>
                </a:lnTo>
                <a:close/>
                <a:moveTo>
                  <a:pt x="6785505" y="2211402"/>
                </a:moveTo>
                <a:lnTo>
                  <a:pt x="6783347" y="2213560"/>
                </a:lnTo>
                <a:lnTo>
                  <a:pt x="6783347" y="2215852"/>
                </a:lnTo>
                <a:lnTo>
                  <a:pt x="6784426" y="2215852"/>
                </a:lnTo>
                <a:lnTo>
                  <a:pt x="6786584" y="2213560"/>
                </a:lnTo>
                <a:lnTo>
                  <a:pt x="6786584" y="2211402"/>
                </a:lnTo>
                <a:close/>
                <a:moveTo>
                  <a:pt x="6711189" y="2211402"/>
                </a:moveTo>
                <a:lnTo>
                  <a:pt x="6711189" y="2212481"/>
                </a:lnTo>
                <a:lnTo>
                  <a:pt x="6713347" y="2212481"/>
                </a:lnTo>
                <a:lnTo>
                  <a:pt x="6713347" y="2211402"/>
                </a:lnTo>
                <a:close/>
                <a:moveTo>
                  <a:pt x="6706738" y="2211402"/>
                </a:moveTo>
                <a:lnTo>
                  <a:pt x="6706738" y="2212481"/>
                </a:lnTo>
                <a:lnTo>
                  <a:pt x="6708896" y="2212481"/>
                </a:lnTo>
                <a:lnTo>
                  <a:pt x="6708896" y="2211402"/>
                </a:lnTo>
                <a:close/>
                <a:moveTo>
                  <a:pt x="720760" y="2211267"/>
                </a:moveTo>
                <a:lnTo>
                  <a:pt x="720760" y="2215583"/>
                </a:lnTo>
                <a:lnTo>
                  <a:pt x="722918" y="2215583"/>
                </a:lnTo>
                <a:lnTo>
                  <a:pt x="722918" y="2213425"/>
                </a:lnTo>
                <a:close/>
                <a:moveTo>
                  <a:pt x="2079726" y="2210862"/>
                </a:moveTo>
                <a:lnTo>
                  <a:pt x="2079726" y="2211806"/>
                </a:lnTo>
                <a:lnTo>
                  <a:pt x="2081884" y="2211806"/>
                </a:lnTo>
                <a:lnTo>
                  <a:pt x="2081884" y="2210862"/>
                </a:lnTo>
                <a:close/>
                <a:moveTo>
                  <a:pt x="2074467" y="2210862"/>
                </a:moveTo>
                <a:lnTo>
                  <a:pt x="2076624" y="2212885"/>
                </a:lnTo>
                <a:lnTo>
                  <a:pt x="2078781" y="2212885"/>
                </a:lnTo>
                <a:lnTo>
                  <a:pt x="2076624" y="2210862"/>
                </a:lnTo>
                <a:close/>
                <a:moveTo>
                  <a:pt x="8632755" y="2209783"/>
                </a:moveTo>
                <a:lnTo>
                  <a:pt x="8618863" y="2213964"/>
                </a:lnTo>
                <a:lnTo>
                  <a:pt x="8618863" y="2216122"/>
                </a:lnTo>
                <a:lnTo>
                  <a:pt x="8624258" y="2243907"/>
                </a:lnTo>
                <a:lnTo>
                  <a:pt x="8623179" y="2247144"/>
                </a:lnTo>
                <a:lnTo>
                  <a:pt x="8638150" y="2254697"/>
                </a:lnTo>
                <a:lnTo>
                  <a:pt x="8638150" y="2255776"/>
                </a:lnTo>
                <a:cubicBezTo>
                  <a:pt x="8637791" y="2257844"/>
                  <a:pt x="8634913" y="2258878"/>
                  <a:pt x="8629518" y="2258878"/>
                </a:cubicBezTo>
                <a:cubicBezTo>
                  <a:pt x="8625652" y="2262474"/>
                  <a:pt x="8622820" y="2264273"/>
                  <a:pt x="8621021" y="2264273"/>
                </a:cubicBezTo>
                <a:lnTo>
                  <a:pt x="8621021" y="2267510"/>
                </a:lnTo>
                <a:lnTo>
                  <a:pt x="8619942" y="2273849"/>
                </a:lnTo>
                <a:lnTo>
                  <a:pt x="8625337" y="2288820"/>
                </a:lnTo>
                <a:lnTo>
                  <a:pt x="8622100" y="2308107"/>
                </a:lnTo>
                <a:lnTo>
                  <a:pt x="8623179" y="2316604"/>
                </a:lnTo>
                <a:lnTo>
                  <a:pt x="8623179" y="2317683"/>
                </a:lnTo>
                <a:lnTo>
                  <a:pt x="8628439" y="2318762"/>
                </a:lnTo>
                <a:lnTo>
                  <a:pt x="8629518" y="2318762"/>
                </a:lnTo>
                <a:cubicBezTo>
                  <a:pt x="8633475" y="2315975"/>
                  <a:pt x="8637026" y="2314581"/>
                  <a:pt x="8640174" y="2314581"/>
                </a:cubicBezTo>
                <a:cubicBezTo>
                  <a:pt x="8643770" y="2315391"/>
                  <a:pt x="8645568" y="2316425"/>
                  <a:pt x="8645568" y="2317683"/>
                </a:cubicBezTo>
                <a:lnTo>
                  <a:pt x="8644490" y="2320920"/>
                </a:lnTo>
                <a:lnTo>
                  <a:pt x="8644490" y="2321999"/>
                </a:lnTo>
                <a:lnTo>
                  <a:pt x="8645568" y="2321999"/>
                </a:lnTo>
                <a:cubicBezTo>
                  <a:pt x="8645568" y="2319841"/>
                  <a:pt x="8646288" y="2318762"/>
                  <a:pt x="8647727" y="2318762"/>
                </a:cubicBezTo>
                <a:lnTo>
                  <a:pt x="8653122" y="2319841"/>
                </a:lnTo>
                <a:lnTo>
                  <a:pt x="8654201" y="2318762"/>
                </a:lnTo>
                <a:lnTo>
                  <a:pt x="8654201" y="2317683"/>
                </a:lnTo>
                <a:cubicBezTo>
                  <a:pt x="8650604" y="2313997"/>
                  <a:pt x="8648806" y="2310445"/>
                  <a:pt x="8648806" y="2307028"/>
                </a:cubicBezTo>
                <a:lnTo>
                  <a:pt x="8649885" y="2303791"/>
                </a:lnTo>
                <a:lnTo>
                  <a:pt x="8649885" y="2302712"/>
                </a:lnTo>
                <a:lnTo>
                  <a:pt x="8648806" y="2302712"/>
                </a:lnTo>
                <a:lnTo>
                  <a:pt x="8648806" y="2305949"/>
                </a:lnTo>
                <a:cubicBezTo>
                  <a:pt x="8644490" y="2303612"/>
                  <a:pt x="8640938" y="2295789"/>
                  <a:pt x="8638150" y="2282481"/>
                </a:cubicBezTo>
                <a:lnTo>
                  <a:pt x="8642332" y="2280323"/>
                </a:lnTo>
                <a:lnTo>
                  <a:pt x="8648806" y="2282481"/>
                </a:lnTo>
                <a:lnTo>
                  <a:pt x="8652043" y="2281402"/>
                </a:lnTo>
                <a:cubicBezTo>
                  <a:pt x="8652043" y="2279064"/>
                  <a:pt x="8648806" y="2271196"/>
                  <a:pt x="8642332" y="2257799"/>
                </a:cubicBezTo>
                <a:lnTo>
                  <a:pt x="8642332" y="2256720"/>
                </a:lnTo>
                <a:lnTo>
                  <a:pt x="8647727" y="2250381"/>
                </a:lnTo>
                <a:lnTo>
                  <a:pt x="8647727" y="2249302"/>
                </a:lnTo>
                <a:lnTo>
                  <a:pt x="8643410" y="2243907"/>
                </a:lnTo>
                <a:cubicBezTo>
                  <a:pt x="8643410" y="2241659"/>
                  <a:pt x="8644490" y="2239186"/>
                  <a:pt x="8646648" y="2236488"/>
                </a:cubicBezTo>
                <a:lnTo>
                  <a:pt x="8644490" y="2230014"/>
                </a:lnTo>
                <a:lnTo>
                  <a:pt x="8648806" y="2223675"/>
                </a:lnTo>
                <a:cubicBezTo>
                  <a:pt x="8647547" y="2223675"/>
                  <a:pt x="8646108" y="2219719"/>
                  <a:pt x="8644490" y="2211806"/>
                </a:cubicBezTo>
                <a:lnTo>
                  <a:pt x="8641252" y="2209783"/>
                </a:lnTo>
                <a:close/>
                <a:moveTo>
                  <a:pt x="3744636" y="2208839"/>
                </a:moveTo>
                <a:lnTo>
                  <a:pt x="3744636" y="2209918"/>
                </a:lnTo>
                <a:lnTo>
                  <a:pt x="3746794" y="2209918"/>
                </a:lnTo>
                <a:lnTo>
                  <a:pt x="3746794" y="2208839"/>
                </a:lnTo>
                <a:close/>
                <a:moveTo>
                  <a:pt x="2072308" y="2208704"/>
                </a:moveTo>
                <a:lnTo>
                  <a:pt x="2072308" y="2210862"/>
                </a:lnTo>
                <a:lnTo>
                  <a:pt x="2073387" y="2210862"/>
                </a:lnTo>
                <a:lnTo>
                  <a:pt x="2073387" y="2208704"/>
                </a:lnTo>
                <a:close/>
                <a:moveTo>
                  <a:pt x="6755968" y="2208165"/>
                </a:moveTo>
                <a:lnTo>
                  <a:pt x="6755968" y="2211402"/>
                </a:lnTo>
                <a:lnTo>
                  <a:pt x="6761498" y="2215852"/>
                </a:lnTo>
                <a:lnTo>
                  <a:pt x="6764735" y="2214639"/>
                </a:lnTo>
                <a:lnTo>
                  <a:pt x="6764735" y="2211402"/>
                </a:lnTo>
                <a:lnTo>
                  <a:pt x="6761498" y="2208165"/>
                </a:lnTo>
                <a:close/>
                <a:moveTo>
                  <a:pt x="2065834" y="2207625"/>
                </a:moveTo>
                <a:lnTo>
                  <a:pt x="2065834" y="2208704"/>
                </a:lnTo>
                <a:lnTo>
                  <a:pt x="2067992" y="2208704"/>
                </a:lnTo>
                <a:lnTo>
                  <a:pt x="2067992" y="2207625"/>
                </a:lnTo>
                <a:close/>
                <a:moveTo>
                  <a:pt x="2211499" y="2206546"/>
                </a:moveTo>
                <a:lnTo>
                  <a:pt x="2209341" y="2212885"/>
                </a:lnTo>
                <a:lnTo>
                  <a:pt x="2209341" y="2213964"/>
                </a:lnTo>
                <a:lnTo>
                  <a:pt x="2216759" y="2216122"/>
                </a:lnTo>
                <a:lnTo>
                  <a:pt x="2218919" y="2213964"/>
                </a:lnTo>
                <a:lnTo>
                  <a:pt x="2218919" y="2210862"/>
                </a:lnTo>
                <a:cubicBezTo>
                  <a:pt x="2217838" y="2207985"/>
                  <a:pt x="2215366" y="2206546"/>
                  <a:pt x="2211499" y="2206546"/>
                </a:cubicBezTo>
                <a:close/>
                <a:moveTo>
                  <a:pt x="2144061" y="2206546"/>
                </a:moveTo>
                <a:lnTo>
                  <a:pt x="2144061" y="2207625"/>
                </a:lnTo>
                <a:lnTo>
                  <a:pt x="2146220" y="2207625"/>
                </a:lnTo>
                <a:lnTo>
                  <a:pt x="2146220" y="2206546"/>
                </a:lnTo>
                <a:close/>
                <a:moveTo>
                  <a:pt x="8669172" y="2205467"/>
                </a:moveTo>
                <a:lnTo>
                  <a:pt x="8667014" y="2207625"/>
                </a:lnTo>
                <a:lnTo>
                  <a:pt x="8671195" y="2211806"/>
                </a:lnTo>
                <a:lnTo>
                  <a:pt x="8673353" y="2208704"/>
                </a:lnTo>
                <a:lnTo>
                  <a:pt x="8673353" y="2205467"/>
                </a:lnTo>
                <a:close/>
                <a:moveTo>
                  <a:pt x="1546847" y="2204658"/>
                </a:moveTo>
                <a:lnTo>
                  <a:pt x="1546847" y="2205737"/>
                </a:lnTo>
                <a:lnTo>
                  <a:pt x="1547925" y="2206816"/>
                </a:lnTo>
                <a:lnTo>
                  <a:pt x="1550219" y="2206816"/>
                </a:lnTo>
                <a:lnTo>
                  <a:pt x="1550219" y="2205737"/>
                </a:lnTo>
                <a:close/>
                <a:moveTo>
                  <a:pt x="8723661" y="2203309"/>
                </a:moveTo>
                <a:lnTo>
                  <a:pt x="8723661" y="2207625"/>
                </a:lnTo>
                <a:lnTo>
                  <a:pt x="8726898" y="2207625"/>
                </a:lnTo>
                <a:lnTo>
                  <a:pt x="8726898" y="2205467"/>
                </a:lnTo>
                <a:lnTo>
                  <a:pt x="8724740" y="2203309"/>
                </a:lnTo>
                <a:close/>
                <a:moveTo>
                  <a:pt x="6721035" y="2202635"/>
                </a:moveTo>
                <a:cubicBezTo>
                  <a:pt x="6719506" y="2202635"/>
                  <a:pt x="6718382" y="2205557"/>
                  <a:pt x="6717663" y="2211402"/>
                </a:cubicBezTo>
                <a:lnTo>
                  <a:pt x="6718742" y="2215852"/>
                </a:lnTo>
                <a:lnTo>
                  <a:pt x="6718742" y="2216931"/>
                </a:lnTo>
                <a:lnTo>
                  <a:pt x="6716584" y="2220168"/>
                </a:lnTo>
                <a:lnTo>
                  <a:pt x="6716584" y="2222327"/>
                </a:lnTo>
                <a:lnTo>
                  <a:pt x="6719956" y="2225698"/>
                </a:lnTo>
                <a:lnTo>
                  <a:pt x="6721035" y="2225698"/>
                </a:lnTo>
                <a:cubicBezTo>
                  <a:pt x="6722114" y="2220573"/>
                  <a:pt x="6723553" y="2218010"/>
                  <a:pt x="6725351" y="2218010"/>
                </a:cubicBezTo>
                <a:lnTo>
                  <a:pt x="6726430" y="2218010"/>
                </a:lnTo>
                <a:cubicBezTo>
                  <a:pt x="6728858" y="2218010"/>
                  <a:pt x="6731420" y="2219089"/>
                  <a:pt x="6734118" y="2221247"/>
                </a:cubicBezTo>
                <a:lnTo>
                  <a:pt x="6735197" y="2221247"/>
                </a:lnTo>
                <a:cubicBezTo>
                  <a:pt x="6737355" y="2221247"/>
                  <a:pt x="6738434" y="2216167"/>
                  <a:pt x="6738434" y="2206007"/>
                </a:cubicBezTo>
                <a:cubicBezTo>
                  <a:pt x="6735736" y="2203759"/>
                  <a:pt x="6730656" y="2202635"/>
                  <a:pt x="6723193" y="2202635"/>
                </a:cubicBezTo>
                <a:close/>
                <a:moveTo>
                  <a:pt x="6691497" y="2202635"/>
                </a:moveTo>
                <a:lnTo>
                  <a:pt x="6691497" y="2204793"/>
                </a:lnTo>
                <a:lnTo>
                  <a:pt x="6694734" y="2204793"/>
                </a:lnTo>
                <a:lnTo>
                  <a:pt x="6692576" y="2202635"/>
                </a:lnTo>
                <a:close/>
                <a:moveTo>
                  <a:pt x="713207" y="2202635"/>
                </a:moveTo>
                <a:cubicBezTo>
                  <a:pt x="709611" y="2203534"/>
                  <a:pt x="707812" y="2204613"/>
                  <a:pt x="707812" y="2205872"/>
                </a:cubicBezTo>
                <a:lnTo>
                  <a:pt x="708891" y="2209109"/>
                </a:lnTo>
                <a:lnTo>
                  <a:pt x="711049" y="2209109"/>
                </a:lnTo>
                <a:lnTo>
                  <a:pt x="718602" y="2210188"/>
                </a:lnTo>
                <a:lnTo>
                  <a:pt x="718602" y="2208030"/>
                </a:lnTo>
                <a:close/>
                <a:moveTo>
                  <a:pt x="2149323" y="2202230"/>
                </a:moveTo>
                <a:lnTo>
                  <a:pt x="2149323" y="2204388"/>
                </a:lnTo>
                <a:lnTo>
                  <a:pt x="2150402" y="2204388"/>
                </a:lnTo>
                <a:lnTo>
                  <a:pt x="2150402" y="2202230"/>
                </a:lnTo>
                <a:close/>
                <a:moveTo>
                  <a:pt x="2222155" y="2201151"/>
                </a:moveTo>
                <a:lnTo>
                  <a:pt x="2221075" y="2212885"/>
                </a:lnTo>
                <a:lnTo>
                  <a:pt x="2222155" y="2213964"/>
                </a:lnTo>
                <a:lnTo>
                  <a:pt x="2225391" y="2213964"/>
                </a:lnTo>
                <a:lnTo>
                  <a:pt x="2223233" y="2201151"/>
                </a:lnTo>
                <a:close/>
                <a:moveTo>
                  <a:pt x="3054222" y="2200477"/>
                </a:moveTo>
                <a:cubicBezTo>
                  <a:pt x="3067979" y="2202095"/>
                  <a:pt x="3078365" y="2205332"/>
                  <a:pt x="3085378" y="2210188"/>
                </a:cubicBezTo>
                <a:cubicBezTo>
                  <a:pt x="3089604" y="2211446"/>
                  <a:pt x="3098191" y="2217876"/>
                  <a:pt x="3111139" y="2229475"/>
                </a:cubicBezTo>
                <a:cubicBezTo>
                  <a:pt x="3116804" y="2232712"/>
                  <a:pt x="3119637" y="2234870"/>
                  <a:pt x="3119637" y="2235949"/>
                </a:cubicBezTo>
                <a:lnTo>
                  <a:pt x="3119637" y="2238107"/>
                </a:lnTo>
                <a:lnTo>
                  <a:pt x="3121795" y="2260631"/>
                </a:lnTo>
                <a:cubicBezTo>
                  <a:pt x="3117479" y="2265397"/>
                  <a:pt x="3115321" y="2269308"/>
                  <a:pt x="3115321" y="2272365"/>
                </a:cubicBezTo>
                <a:cubicBezTo>
                  <a:pt x="3109116" y="2278839"/>
                  <a:pt x="3104126" y="2282076"/>
                  <a:pt x="3100349" y="2282076"/>
                </a:cubicBezTo>
                <a:cubicBezTo>
                  <a:pt x="3085333" y="2277401"/>
                  <a:pt x="3077825" y="2273085"/>
                  <a:pt x="3077825" y="2269128"/>
                </a:cubicBezTo>
                <a:cubicBezTo>
                  <a:pt x="3077825" y="2267690"/>
                  <a:pt x="3075307" y="2264497"/>
                  <a:pt x="3070272" y="2259552"/>
                </a:cubicBezTo>
                <a:lnTo>
                  <a:pt x="3071351" y="2249841"/>
                </a:lnTo>
                <a:lnTo>
                  <a:pt x="3068114" y="2228396"/>
                </a:lnTo>
                <a:lnTo>
                  <a:pt x="3069193" y="2221922"/>
                </a:lnTo>
                <a:cubicBezTo>
                  <a:pt x="3057054" y="2215178"/>
                  <a:pt x="3050985" y="2208749"/>
                  <a:pt x="3050985" y="2202635"/>
                </a:cubicBezTo>
                <a:close/>
                <a:moveTo>
                  <a:pt x="1534842" y="2199128"/>
                </a:moveTo>
                <a:lnTo>
                  <a:pt x="1534842" y="2200207"/>
                </a:lnTo>
                <a:lnTo>
                  <a:pt x="1538079" y="2201421"/>
                </a:lnTo>
                <a:lnTo>
                  <a:pt x="1542530" y="2200207"/>
                </a:lnTo>
                <a:lnTo>
                  <a:pt x="1543610" y="2201421"/>
                </a:lnTo>
                <a:lnTo>
                  <a:pt x="1543610" y="2200207"/>
                </a:lnTo>
                <a:lnTo>
                  <a:pt x="1542530" y="2199128"/>
                </a:lnTo>
                <a:close/>
                <a:moveTo>
                  <a:pt x="7658038" y="2198588"/>
                </a:moveTo>
                <a:lnTo>
                  <a:pt x="7656959" y="2203983"/>
                </a:lnTo>
                <a:lnTo>
                  <a:pt x="7656959" y="2207220"/>
                </a:lnTo>
                <a:lnTo>
                  <a:pt x="7662489" y="2202904"/>
                </a:lnTo>
                <a:cubicBezTo>
                  <a:pt x="7661860" y="2200746"/>
                  <a:pt x="7660376" y="2199308"/>
                  <a:pt x="7658038" y="2198588"/>
                </a:cubicBezTo>
                <a:close/>
                <a:moveTo>
                  <a:pt x="4143314" y="2198588"/>
                </a:moveTo>
                <a:lnTo>
                  <a:pt x="4142235" y="2203983"/>
                </a:lnTo>
                <a:lnTo>
                  <a:pt x="4142235" y="2207220"/>
                </a:lnTo>
                <a:lnTo>
                  <a:pt x="4147764" y="2202904"/>
                </a:lnTo>
                <a:cubicBezTo>
                  <a:pt x="4147135" y="2200746"/>
                  <a:pt x="4145651" y="2199308"/>
                  <a:pt x="4143314" y="2198588"/>
                </a:cubicBezTo>
                <a:close/>
                <a:moveTo>
                  <a:pt x="3609355" y="2196970"/>
                </a:moveTo>
                <a:lnTo>
                  <a:pt x="3609355" y="2198049"/>
                </a:lnTo>
                <a:lnTo>
                  <a:pt x="3611379" y="2198049"/>
                </a:lnTo>
                <a:lnTo>
                  <a:pt x="3611379" y="2196970"/>
                </a:lnTo>
                <a:close/>
                <a:moveTo>
                  <a:pt x="8792043" y="2196835"/>
                </a:moveTo>
                <a:lnTo>
                  <a:pt x="8794201" y="2200072"/>
                </a:lnTo>
                <a:cubicBezTo>
                  <a:pt x="8787817" y="2200072"/>
                  <a:pt x="8784625" y="2203983"/>
                  <a:pt x="8784625" y="2211806"/>
                </a:cubicBezTo>
                <a:lnTo>
                  <a:pt x="8789885" y="2210862"/>
                </a:lnTo>
                <a:lnTo>
                  <a:pt x="8793122" y="2210862"/>
                </a:lnTo>
                <a:lnTo>
                  <a:pt x="8794201" y="2203309"/>
                </a:lnTo>
                <a:lnTo>
                  <a:pt x="8795280" y="2203309"/>
                </a:lnTo>
                <a:cubicBezTo>
                  <a:pt x="8798877" y="2205827"/>
                  <a:pt x="8800675" y="2207985"/>
                  <a:pt x="8800675" y="2209783"/>
                </a:cubicBezTo>
                <a:lnTo>
                  <a:pt x="8802698" y="2209783"/>
                </a:lnTo>
                <a:cubicBezTo>
                  <a:pt x="8802698" y="2207445"/>
                  <a:pt x="8799866" y="2203489"/>
                  <a:pt x="8794201" y="2197914"/>
                </a:cubicBezTo>
                <a:lnTo>
                  <a:pt x="8794201" y="2196835"/>
                </a:lnTo>
                <a:close/>
                <a:moveTo>
                  <a:pt x="6094687" y="2196835"/>
                </a:moveTo>
                <a:lnTo>
                  <a:pt x="6094687" y="2197914"/>
                </a:lnTo>
                <a:lnTo>
                  <a:pt x="6099003" y="2197914"/>
                </a:lnTo>
                <a:lnTo>
                  <a:pt x="6099003" y="2196835"/>
                </a:lnTo>
                <a:close/>
                <a:moveTo>
                  <a:pt x="2076624" y="2196835"/>
                </a:moveTo>
                <a:lnTo>
                  <a:pt x="2073387" y="2200072"/>
                </a:lnTo>
                <a:lnTo>
                  <a:pt x="2073387" y="2201151"/>
                </a:lnTo>
                <a:lnTo>
                  <a:pt x="2075544" y="2203309"/>
                </a:lnTo>
                <a:lnTo>
                  <a:pt x="2076624" y="2203309"/>
                </a:lnTo>
                <a:lnTo>
                  <a:pt x="2078781" y="2201151"/>
                </a:lnTo>
                <a:lnTo>
                  <a:pt x="2078781" y="2196835"/>
                </a:lnTo>
                <a:close/>
                <a:moveTo>
                  <a:pt x="5101222" y="2196700"/>
                </a:moveTo>
                <a:lnTo>
                  <a:pt x="5115114" y="2198858"/>
                </a:lnTo>
                <a:lnTo>
                  <a:pt x="5119430" y="2197779"/>
                </a:lnTo>
                <a:lnTo>
                  <a:pt x="5120509" y="2197779"/>
                </a:lnTo>
                <a:lnTo>
                  <a:pt x="5124825" y="2201960"/>
                </a:lnTo>
                <a:lnTo>
                  <a:pt x="5123746" y="2203039"/>
                </a:lnTo>
                <a:lnTo>
                  <a:pt x="5119430" y="2203039"/>
                </a:lnTo>
                <a:lnTo>
                  <a:pt x="5110798" y="2201016"/>
                </a:lnTo>
                <a:cubicBezTo>
                  <a:pt x="5109719" y="2203804"/>
                  <a:pt x="5108640" y="2205197"/>
                  <a:pt x="5107561" y="2205197"/>
                </a:cubicBezTo>
                <a:lnTo>
                  <a:pt x="5106482" y="2205197"/>
                </a:lnTo>
                <a:cubicBezTo>
                  <a:pt x="5102796" y="2205197"/>
                  <a:pt x="5100323" y="2203804"/>
                  <a:pt x="5099064" y="2201016"/>
                </a:cubicBezTo>
                <a:lnTo>
                  <a:pt x="5099064" y="2198858"/>
                </a:lnTo>
                <a:close/>
                <a:moveTo>
                  <a:pt x="7647113" y="2196430"/>
                </a:moveTo>
                <a:lnTo>
                  <a:pt x="7647113" y="2197509"/>
                </a:lnTo>
                <a:lnTo>
                  <a:pt x="7649271" y="2197509"/>
                </a:lnTo>
                <a:lnTo>
                  <a:pt x="7649271" y="2196430"/>
                </a:lnTo>
                <a:close/>
                <a:moveTo>
                  <a:pt x="4132389" y="2196430"/>
                </a:moveTo>
                <a:lnTo>
                  <a:pt x="4132389" y="2197509"/>
                </a:lnTo>
                <a:lnTo>
                  <a:pt x="4134547" y="2197509"/>
                </a:lnTo>
                <a:lnTo>
                  <a:pt x="4134547" y="2196430"/>
                </a:lnTo>
                <a:close/>
                <a:moveTo>
                  <a:pt x="6765814" y="2196161"/>
                </a:moveTo>
                <a:lnTo>
                  <a:pt x="6761498" y="2197240"/>
                </a:lnTo>
                <a:lnTo>
                  <a:pt x="6761498" y="2198319"/>
                </a:lnTo>
                <a:lnTo>
                  <a:pt x="6765814" y="2198319"/>
                </a:lnTo>
                <a:close/>
                <a:moveTo>
                  <a:pt x="8599576" y="2195891"/>
                </a:moveTo>
                <a:lnTo>
                  <a:pt x="8599576" y="2196835"/>
                </a:lnTo>
                <a:lnTo>
                  <a:pt x="8601734" y="2205467"/>
                </a:lnTo>
                <a:lnTo>
                  <a:pt x="8604971" y="2204388"/>
                </a:lnTo>
                <a:lnTo>
                  <a:pt x="8604971" y="2203309"/>
                </a:lnTo>
                <a:cubicBezTo>
                  <a:pt x="8602453" y="2198364"/>
                  <a:pt x="8600655" y="2195891"/>
                  <a:pt x="8599576" y="2195891"/>
                </a:cubicBezTo>
                <a:close/>
                <a:moveTo>
                  <a:pt x="5740923" y="2195486"/>
                </a:moveTo>
                <a:cubicBezTo>
                  <a:pt x="5732920" y="2196565"/>
                  <a:pt x="5728919" y="2198319"/>
                  <a:pt x="5728919" y="2200746"/>
                </a:cubicBezTo>
                <a:lnTo>
                  <a:pt x="5728919" y="2202904"/>
                </a:lnTo>
                <a:lnTo>
                  <a:pt x="5733235" y="2202904"/>
                </a:lnTo>
                <a:cubicBezTo>
                  <a:pt x="5741237" y="2200836"/>
                  <a:pt x="5745239" y="2199083"/>
                  <a:pt x="5745239" y="2197644"/>
                </a:cubicBezTo>
                <a:lnTo>
                  <a:pt x="5745239" y="2195486"/>
                </a:lnTo>
                <a:close/>
                <a:moveTo>
                  <a:pt x="7659117" y="2195351"/>
                </a:moveTo>
                <a:lnTo>
                  <a:pt x="7659117" y="2196430"/>
                </a:lnTo>
                <a:lnTo>
                  <a:pt x="7661275" y="2196430"/>
                </a:lnTo>
                <a:lnTo>
                  <a:pt x="7661275" y="2195351"/>
                </a:lnTo>
                <a:close/>
                <a:moveTo>
                  <a:pt x="4144393" y="2195351"/>
                </a:moveTo>
                <a:lnTo>
                  <a:pt x="4144393" y="2196430"/>
                </a:lnTo>
                <a:lnTo>
                  <a:pt x="4146551" y="2196430"/>
                </a:lnTo>
                <a:lnTo>
                  <a:pt x="4146551" y="2195351"/>
                </a:lnTo>
                <a:close/>
                <a:moveTo>
                  <a:pt x="7653722" y="2194272"/>
                </a:moveTo>
                <a:lnTo>
                  <a:pt x="7650350" y="2195351"/>
                </a:lnTo>
                <a:lnTo>
                  <a:pt x="7650350" y="2196430"/>
                </a:lnTo>
                <a:lnTo>
                  <a:pt x="7656959" y="2197509"/>
                </a:lnTo>
                <a:lnTo>
                  <a:pt x="7658038" y="2197509"/>
                </a:lnTo>
                <a:lnTo>
                  <a:pt x="7658038" y="2196430"/>
                </a:lnTo>
                <a:close/>
                <a:moveTo>
                  <a:pt x="4138998" y="2194272"/>
                </a:moveTo>
                <a:lnTo>
                  <a:pt x="4135626" y="2195351"/>
                </a:lnTo>
                <a:lnTo>
                  <a:pt x="4135626" y="2196430"/>
                </a:lnTo>
                <a:lnTo>
                  <a:pt x="4142235" y="2197509"/>
                </a:lnTo>
                <a:lnTo>
                  <a:pt x="4143314" y="2197509"/>
                </a:lnTo>
                <a:lnTo>
                  <a:pt x="4143314" y="2196430"/>
                </a:lnTo>
                <a:close/>
                <a:moveTo>
                  <a:pt x="6748280" y="2193868"/>
                </a:moveTo>
                <a:lnTo>
                  <a:pt x="6748280" y="2195082"/>
                </a:lnTo>
                <a:lnTo>
                  <a:pt x="6757047" y="2197240"/>
                </a:lnTo>
                <a:lnTo>
                  <a:pt x="6760419" y="2197240"/>
                </a:lnTo>
                <a:lnTo>
                  <a:pt x="6760419" y="2196161"/>
                </a:lnTo>
                <a:lnTo>
                  <a:pt x="6751652" y="2193868"/>
                </a:lnTo>
                <a:close/>
                <a:moveTo>
                  <a:pt x="2236047" y="2193733"/>
                </a:moveTo>
                <a:lnTo>
                  <a:pt x="2225391" y="2194812"/>
                </a:lnTo>
                <a:lnTo>
                  <a:pt x="2226470" y="2195891"/>
                </a:lnTo>
                <a:lnTo>
                  <a:pt x="2226470" y="2196835"/>
                </a:lnTo>
                <a:lnTo>
                  <a:pt x="2233888" y="2195891"/>
                </a:lnTo>
                <a:lnTo>
                  <a:pt x="2239283" y="2196835"/>
                </a:lnTo>
                <a:close/>
                <a:moveTo>
                  <a:pt x="2178320" y="2193733"/>
                </a:moveTo>
                <a:cubicBezTo>
                  <a:pt x="2170408" y="2193733"/>
                  <a:pt x="2166451" y="2196206"/>
                  <a:pt x="2166451" y="2201151"/>
                </a:cubicBezTo>
                <a:lnTo>
                  <a:pt x="2166451" y="2208704"/>
                </a:lnTo>
                <a:cubicBezTo>
                  <a:pt x="2166451" y="2210952"/>
                  <a:pt x="2167529" y="2213425"/>
                  <a:pt x="2169687" y="2216122"/>
                </a:cubicBezTo>
                <a:lnTo>
                  <a:pt x="2168609" y="2221517"/>
                </a:lnTo>
                <a:lnTo>
                  <a:pt x="2177241" y="2223675"/>
                </a:lnTo>
                <a:cubicBezTo>
                  <a:pt x="2177241" y="2218640"/>
                  <a:pt x="2179713" y="2216122"/>
                  <a:pt x="2184658" y="2216122"/>
                </a:cubicBezTo>
                <a:lnTo>
                  <a:pt x="2193291" y="2198993"/>
                </a:lnTo>
                <a:lnTo>
                  <a:pt x="2193291" y="2197914"/>
                </a:lnTo>
                <a:lnTo>
                  <a:pt x="2186816" y="2193733"/>
                </a:lnTo>
                <a:lnTo>
                  <a:pt x="2185739" y="2194812"/>
                </a:lnTo>
                <a:lnTo>
                  <a:pt x="2184658" y="2194812"/>
                </a:lnTo>
                <a:lnTo>
                  <a:pt x="2183579" y="2193733"/>
                </a:lnTo>
                <a:lnTo>
                  <a:pt x="2182501" y="2194812"/>
                </a:lnTo>
                <a:lnTo>
                  <a:pt x="2179400" y="2194812"/>
                </a:lnTo>
                <a:close/>
                <a:moveTo>
                  <a:pt x="1529312" y="2193598"/>
                </a:moveTo>
                <a:lnTo>
                  <a:pt x="1538079" y="2193598"/>
                </a:lnTo>
                <a:cubicBezTo>
                  <a:pt x="1557862" y="2198004"/>
                  <a:pt x="1567751" y="2203174"/>
                  <a:pt x="1567751" y="2209109"/>
                </a:cubicBezTo>
                <a:lnTo>
                  <a:pt x="1575441" y="2209109"/>
                </a:lnTo>
                <a:lnTo>
                  <a:pt x="1578678" y="2212346"/>
                </a:lnTo>
                <a:cubicBezTo>
                  <a:pt x="1578678" y="2213964"/>
                  <a:pt x="1575755" y="2215043"/>
                  <a:pt x="1569911" y="2215583"/>
                </a:cubicBezTo>
                <a:lnTo>
                  <a:pt x="1569911" y="2216797"/>
                </a:lnTo>
                <a:lnTo>
                  <a:pt x="1570990" y="2216797"/>
                </a:lnTo>
                <a:lnTo>
                  <a:pt x="1582049" y="2214504"/>
                </a:lnTo>
                <a:lnTo>
                  <a:pt x="1582049" y="2218955"/>
                </a:lnTo>
                <a:lnTo>
                  <a:pt x="1579892" y="2222192"/>
                </a:lnTo>
                <a:lnTo>
                  <a:pt x="1579892" y="2223271"/>
                </a:lnTo>
                <a:lnTo>
                  <a:pt x="1582049" y="2232172"/>
                </a:lnTo>
                <a:lnTo>
                  <a:pt x="1579892" y="2235409"/>
                </a:lnTo>
                <a:lnTo>
                  <a:pt x="1579892" y="2237567"/>
                </a:lnTo>
                <a:lnTo>
                  <a:pt x="1580970" y="2242018"/>
                </a:lnTo>
                <a:lnTo>
                  <a:pt x="1578678" y="2246334"/>
                </a:lnTo>
                <a:lnTo>
                  <a:pt x="1579892" y="2247548"/>
                </a:lnTo>
                <a:lnTo>
                  <a:pt x="1579892" y="2249706"/>
                </a:lnTo>
                <a:lnTo>
                  <a:pt x="1578678" y="2254022"/>
                </a:lnTo>
                <a:lnTo>
                  <a:pt x="1580970" y="2262924"/>
                </a:lnTo>
                <a:lnTo>
                  <a:pt x="1579892" y="2267240"/>
                </a:lnTo>
                <a:lnTo>
                  <a:pt x="1580970" y="2273849"/>
                </a:lnTo>
                <a:lnTo>
                  <a:pt x="1579892" y="2274928"/>
                </a:lnTo>
                <a:lnTo>
                  <a:pt x="1579892" y="2276007"/>
                </a:lnTo>
                <a:cubicBezTo>
                  <a:pt x="1581329" y="2278974"/>
                  <a:pt x="1582049" y="2283020"/>
                  <a:pt x="1582049" y="2288146"/>
                </a:cubicBezTo>
                <a:cubicBezTo>
                  <a:pt x="1582049" y="2293091"/>
                  <a:pt x="1580566" y="2299655"/>
                  <a:pt x="1577598" y="2307838"/>
                </a:cubicBezTo>
                <a:cubicBezTo>
                  <a:pt x="1580566" y="2314492"/>
                  <a:pt x="1582049" y="2319617"/>
                  <a:pt x="1582049" y="2323213"/>
                </a:cubicBezTo>
                <a:lnTo>
                  <a:pt x="1582049" y="2324427"/>
                </a:lnTo>
                <a:lnTo>
                  <a:pt x="1577598" y="2329822"/>
                </a:lnTo>
                <a:lnTo>
                  <a:pt x="1582049" y="2340882"/>
                </a:lnTo>
                <a:lnTo>
                  <a:pt x="1582049" y="2343040"/>
                </a:lnTo>
                <a:lnTo>
                  <a:pt x="1580970" y="2355179"/>
                </a:lnTo>
                <a:lnTo>
                  <a:pt x="1582049" y="2356258"/>
                </a:lnTo>
                <a:lnTo>
                  <a:pt x="1580970" y="2359495"/>
                </a:lnTo>
                <a:lnTo>
                  <a:pt x="1582049" y="2382559"/>
                </a:lnTo>
                <a:cubicBezTo>
                  <a:pt x="1578722" y="2384087"/>
                  <a:pt x="1576879" y="2385571"/>
                  <a:pt x="1576519" y="2387009"/>
                </a:cubicBezTo>
                <a:lnTo>
                  <a:pt x="1576519" y="2388088"/>
                </a:lnTo>
                <a:lnTo>
                  <a:pt x="1577598" y="2393618"/>
                </a:lnTo>
                <a:lnTo>
                  <a:pt x="1573282" y="2395776"/>
                </a:lnTo>
                <a:lnTo>
                  <a:pt x="1560065" y="2392539"/>
                </a:lnTo>
                <a:lnTo>
                  <a:pt x="1556828" y="2393618"/>
                </a:lnTo>
                <a:lnTo>
                  <a:pt x="1554535" y="2387009"/>
                </a:lnTo>
                <a:lnTo>
                  <a:pt x="1553456" y="2387009"/>
                </a:lnTo>
                <a:lnTo>
                  <a:pt x="1549140" y="2393618"/>
                </a:lnTo>
                <a:lnTo>
                  <a:pt x="1547925" y="2393618"/>
                </a:lnTo>
                <a:cubicBezTo>
                  <a:pt x="1540282" y="2393618"/>
                  <a:pt x="1534797" y="2390292"/>
                  <a:pt x="1531471" y="2383638"/>
                </a:cubicBezTo>
                <a:lnTo>
                  <a:pt x="1531471" y="2350728"/>
                </a:lnTo>
                <a:lnTo>
                  <a:pt x="1532550" y="2344119"/>
                </a:lnTo>
                <a:lnTo>
                  <a:pt x="1530392" y="2337510"/>
                </a:lnTo>
                <a:lnTo>
                  <a:pt x="1530392" y="2335352"/>
                </a:lnTo>
                <a:cubicBezTo>
                  <a:pt x="1530931" y="2330946"/>
                  <a:pt x="1532055" y="2328743"/>
                  <a:pt x="1533763" y="2328743"/>
                </a:cubicBezTo>
                <a:lnTo>
                  <a:pt x="1529312" y="2319976"/>
                </a:lnTo>
                <a:lnTo>
                  <a:pt x="1531471" y="2272770"/>
                </a:lnTo>
                <a:lnTo>
                  <a:pt x="1530392" y="2264003"/>
                </a:lnTo>
                <a:cubicBezTo>
                  <a:pt x="1532819" y="2261755"/>
                  <a:pt x="1535022" y="2260631"/>
                  <a:pt x="1537001" y="2260631"/>
                </a:cubicBezTo>
                <a:lnTo>
                  <a:pt x="1537001" y="2258473"/>
                </a:lnTo>
                <a:cubicBezTo>
                  <a:pt x="1532596" y="2255146"/>
                  <a:pt x="1530392" y="2251864"/>
                  <a:pt x="1530392" y="2248627"/>
                </a:cubicBezTo>
                <a:lnTo>
                  <a:pt x="1530392" y="2245255"/>
                </a:lnTo>
                <a:lnTo>
                  <a:pt x="1531471" y="2238646"/>
                </a:lnTo>
                <a:lnTo>
                  <a:pt x="1530392" y="2235409"/>
                </a:lnTo>
                <a:cubicBezTo>
                  <a:pt x="1530752" y="2228126"/>
                  <a:pt x="1532596" y="2224485"/>
                  <a:pt x="1535921" y="2224485"/>
                </a:cubicBezTo>
                <a:lnTo>
                  <a:pt x="1533763" y="2213425"/>
                </a:lnTo>
                <a:cubicBezTo>
                  <a:pt x="1535562" y="2213425"/>
                  <a:pt x="1536641" y="2210503"/>
                  <a:pt x="1537001" y="2204658"/>
                </a:cubicBezTo>
                <a:cubicBezTo>
                  <a:pt x="1535921" y="2204658"/>
                  <a:pt x="1534438" y="2207220"/>
                  <a:pt x="1532550" y="2212346"/>
                </a:cubicBezTo>
                <a:lnTo>
                  <a:pt x="1534842" y="2224485"/>
                </a:lnTo>
                <a:lnTo>
                  <a:pt x="1533763" y="2224485"/>
                </a:lnTo>
                <a:cubicBezTo>
                  <a:pt x="1532055" y="2224485"/>
                  <a:pt x="1530572" y="2220798"/>
                  <a:pt x="1529312" y="2213425"/>
                </a:cubicBezTo>
                <a:lnTo>
                  <a:pt x="1528234" y="2212346"/>
                </a:lnTo>
                <a:lnTo>
                  <a:pt x="1528234" y="2211267"/>
                </a:lnTo>
                <a:lnTo>
                  <a:pt x="1529312" y="2206816"/>
                </a:lnTo>
                <a:lnTo>
                  <a:pt x="1527155" y="2199128"/>
                </a:lnTo>
                <a:lnTo>
                  <a:pt x="1530392" y="2198049"/>
                </a:lnTo>
                <a:lnTo>
                  <a:pt x="1528234" y="2194812"/>
                </a:lnTo>
                <a:close/>
                <a:moveTo>
                  <a:pt x="6763656" y="2192789"/>
                </a:moveTo>
                <a:lnTo>
                  <a:pt x="6763656" y="2195082"/>
                </a:lnTo>
                <a:lnTo>
                  <a:pt x="6764735" y="2195082"/>
                </a:lnTo>
                <a:lnTo>
                  <a:pt x="6764735" y="2192789"/>
                </a:lnTo>
                <a:close/>
                <a:moveTo>
                  <a:pt x="8790964" y="2192654"/>
                </a:moveTo>
                <a:lnTo>
                  <a:pt x="8790964" y="2194812"/>
                </a:lnTo>
                <a:lnTo>
                  <a:pt x="8792043" y="2194812"/>
                </a:lnTo>
                <a:lnTo>
                  <a:pt x="8792043" y="2192654"/>
                </a:lnTo>
                <a:close/>
                <a:moveTo>
                  <a:pt x="8599576" y="2192654"/>
                </a:moveTo>
                <a:lnTo>
                  <a:pt x="8597418" y="2194812"/>
                </a:lnTo>
                <a:lnTo>
                  <a:pt x="8599576" y="2194812"/>
                </a:lnTo>
                <a:close/>
                <a:moveTo>
                  <a:pt x="1635864" y="2192519"/>
                </a:moveTo>
                <a:lnTo>
                  <a:pt x="1635864" y="2193598"/>
                </a:lnTo>
                <a:lnTo>
                  <a:pt x="1639102" y="2193598"/>
                </a:lnTo>
                <a:lnTo>
                  <a:pt x="1639102" y="2192519"/>
                </a:lnTo>
                <a:close/>
                <a:moveTo>
                  <a:pt x="6633501" y="2191710"/>
                </a:moveTo>
                <a:lnTo>
                  <a:pt x="6635659" y="2191710"/>
                </a:lnTo>
                <a:cubicBezTo>
                  <a:pt x="6637997" y="2193958"/>
                  <a:pt x="6641279" y="2195082"/>
                  <a:pt x="6645505" y="2195082"/>
                </a:cubicBezTo>
                <a:lnTo>
                  <a:pt x="6646584" y="2196161"/>
                </a:lnTo>
                <a:lnTo>
                  <a:pt x="6646584" y="2197240"/>
                </a:lnTo>
                <a:cubicBezTo>
                  <a:pt x="6646224" y="2199757"/>
                  <a:pt x="6641144" y="2202680"/>
                  <a:pt x="6631343" y="2206007"/>
                </a:cubicBezTo>
                <a:lnTo>
                  <a:pt x="6627971" y="2206007"/>
                </a:lnTo>
                <a:lnTo>
                  <a:pt x="6623655" y="2201556"/>
                </a:lnTo>
                <a:lnTo>
                  <a:pt x="6623655" y="2197240"/>
                </a:lnTo>
                <a:cubicBezTo>
                  <a:pt x="6626532" y="2193553"/>
                  <a:pt x="6629814" y="2191710"/>
                  <a:pt x="6633501" y="2191710"/>
                </a:cubicBezTo>
                <a:close/>
                <a:moveTo>
                  <a:pt x="6088213" y="2191440"/>
                </a:moveTo>
                <a:lnTo>
                  <a:pt x="6077288" y="2192519"/>
                </a:lnTo>
                <a:lnTo>
                  <a:pt x="6079446" y="2194677"/>
                </a:lnTo>
                <a:lnTo>
                  <a:pt x="6088213" y="2193598"/>
                </a:lnTo>
                <a:lnTo>
                  <a:pt x="6091450" y="2194677"/>
                </a:lnTo>
                <a:lnTo>
                  <a:pt x="6092529" y="2194677"/>
                </a:lnTo>
                <a:lnTo>
                  <a:pt x="6092529" y="2193598"/>
                </a:lnTo>
                <a:cubicBezTo>
                  <a:pt x="6089652" y="2193598"/>
                  <a:pt x="6088213" y="2192879"/>
                  <a:pt x="6088213" y="2191440"/>
                </a:cubicBezTo>
                <a:close/>
                <a:moveTo>
                  <a:pt x="3756505" y="2190496"/>
                </a:moveTo>
                <a:cubicBezTo>
                  <a:pt x="3750031" y="2192294"/>
                  <a:pt x="3746794" y="2193733"/>
                  <a:pt x="3746794" y="2194812"/>
                </a:cubicBezTo>
                <a:lnTo>
                  <a:pt x="3746794" y="2195891"/>
                </a:lnTo>
                <a:lnTo>
                  <a:pt x="3758663" y="2191575"/>
                </a:lnTo>
                <a:lnTo>
                  <a:pt x="3758663" y="2190496"/>
                </a:lnTo>
                <a:close/>
                <a:moveTo>
                  <a:pt x="2184658" y="2189417"/>
                </a:moveTo>
                <a:lnTo>
                  <a:pt x="2184658" y="2192654"/>
                </a:lnTo>
                <a:lnTo>
                  <a:pt x="2185739" y="2192654"/>
                </a:lnTo>
                <a:lnTo>
                  <a:pt x="2185739" y="2189417"/>
                </a:lnTo>
                <a:close/>
                <a:moveTo>
                  <a:pt x="3260177" y="2188743"/>
                </a:moveTo>
                <a:lnTo>
                  <a:pt x="3262335" y="2190766"/>
                </a:lnTo>
                <a:lnTo>
                  <a:pt x="3262335" y="2188743"/>
                </a:lnTo>
                <a:close/>
                <a:moveTo>
                  <a:pt x="716444" y="2187529"/>
                </a:moveTo>
                <a:lnTo>
                  <a:pt x="716444" y="2189687"/>
                </a:lnTo>
                <a:lnTo>
                  <a:pt x="718602" y="2189687"/>
                </a:lnTo>
                <a:lnTo>
                  <a:pt x="718602" y="2187529"/>
                </a:lnTo>
                <a:close/>
                <a:moveTo>
                  <a:pt x="8668093" y="2186180"/>
                </a:moveTo>
                <a:cubicBezTo>
                  <a:pt x="8666474" y="2186809"/>
                  <a:pt x="8665665" y="2187439"/>
                  <a:pt x="8665665" y="2188068"/>
                </a:cubicBezTo>
                <a:lnTo>
                  <a:pt x="8665665" y="2188743"/>
                </a:lnTo>
                <a:cubicBezTo>
                  <a:pt x="8665665" y="2190901"/>
                  <a:pt x="8666474" y="2192339"/>
                  <a:pt x="8668093" y="2193059"/>
                </a:cubicBezTo>
                <a:lnTo>
                  <a:pt x="8671195" y="2193059"/>
                </a:lnTo>
                <a:lnTo>
                  <a:pt x="8671195" y="2188743"/>
                </a:lnTo>
                <a:cubicBezTo>
                  <a:pt x="8671015" y="2187843"/>
                  <a:pt x="8669981" y="2186989"/>
                  <a:pt x="8668093" y="2186180"/>
                </a:cubicBezTo>
                <a:close/>
                <a:moveTo>
                  <a:pt x="5074382" y="2184831"/>
                </a:moveTo>
                <a:cubicBezTo>
                  <a:pt x="5081575" y="2188788"/>
                  <a:pt x="5085172" y="2193463"/>
                  <a:pt x="5085172" y="2198858"/>
                </a:cubicBezTo>
                <a:cubicBezTo>
                  <a:pt x="5090837" y="2198858"/>
                  <a:pt x="5093669" y="2199892"/>
                  <a:pt x="5093669" y="2201960"/>
                </a:cubicBezTo>
                <a:cubicBezTo>
                  <a:pt x="5088274" y="2205737"/>
                  <a:pt x="5085082" y="2209334"/>
                  <a:pt x="5084093" y="2212750"/>
                </a:cubicBezTo>
                <a:lnTo>
                  <a:pt x="5084093" y="2220303"/>
                </a:lnTo>
                <a:lnTo>
                  <a:pt x="5083014" y="2234196"/>
                </a:lnTo>
                <a:lnTo>
                  <a:pt x="5084093" y="2242693"/>
                </a:lnTo>
                <a:cubicBezTo>
                  <a:pt x="5080317" y="2247009"/>
                  <a:pt x="5077439" y="2249167"/>
                  <a:pt x="5075461" y="2249167"/>
                </a:cubicBezTo>
                <a:lnTo>
                  <a:pt x="5074382" y="2248088"/>
                </a:lnTo>
                <a:lnTo>
                  <a:pt x="5073303" y="2248088"/>
                </a:lnTo>
                <a:cubicBezTo>
                  <a:pt x="5070785" y="2249526"/>
                  <a:pt x="5064356" y="2250605"/>
                  <a:pt x="5054016" y="2251325"/>
                </a:cubicBezTo>
                <a:cubicBezTo>
                  <a:pt x="5040438" y="2251325"/>
                  <a:pt x="5033650" y="2241344"/>
                  <a:pt x="5033650" y="2221382"/>
                </a:cubicBezTo>
                <a:cubicBezTo>
                  <a:pt x="5033650" y="2216887"/>
                  <a:pt x="5041517" y="2212211"/>
                  <a:pt x="5057253" y="2207355"/>
                </a:cubicBezTo>
                <a:cubicBezTo>
                  <a:pt x="5062198" y="2192339"/>
                  <a:pt x="5067908" y="2184831"/>
                  <a:pt x="5074382" y="2184831"/>
                </a:cubicBezTo>
                <a:close/>
                <a:moveTo>
                  <a:pt x="8113094" y="2184561"/>
                </a:moveTo>
                <a:lnTo>
                  <a:pt x="8113094" y="2185640"/>
                </a:lnTo>
                <a:lnTo>
                  <a:pt x="8116331" y="2186719"/>
                </a:lnTo>
                <a:lnTo>
                  <a:pt x="8116331" y="2184561"/>
                </a:lnTo>
                <a:close/>
                <a:moveTo>
                  <a:pt x="3031698" y="2184426"/>
                </a:moveTo>
                <a:lnTo>
                  <a:pt x="3032777" y="2184426"/>
                </a:lnTo>
                <a:lnTo>
                  <a:pt x="3039251" y="2187664"/>
                </a:lnTo>
                <a:lnTo>
                  <a:pt x="3055301" y="2184426"/>
                </a:lnTo>
                <a:lnTo>
                  <a:pt x="3076746" y="2184426"/>
                </a:lnTo>
                <a:lnTo>
                  <a:pt x="3088615" y="2185505"/>
                </a:lnTo>
                <a:lnTo>
                  <a:pt x="3097112" y="2184426"/>
                </a:lnTo>
                <a:lnTo>
                  <a:pt x="3118558" y="2189822"/>
                </a:lnTo>
                <a:lnTo>
                  <a:pt x="3122874" y="2189822"/>
                </a:lnTo>
                <a:lnTo>
                  <a:pt x="3122874" y="2191845"/>
                </a:lnTo>
                <a:cubicBezTo>
                  <a:pt x="3122874" y="2193283"/>
                  <a:pt x="3118962" y="2195082"/>
                  <a:pt x="3111139" y="2197240"/>
                </a:cubicBezTo>
                <a:lnTo>
                  <a:pt x="3088615" y="2197240"/>
                </a:lnTo>
                <a:lnTo>
                  <a:pt x="3073509" y="2198319"/>
                </a:lnTo>
                <a:lnTo>
                  <a:pt x="3064877" y="2194003"/>
                </a:lnTo>
                <a:lnTo>
                  <a:pt x="3050985" y="2197240"/>
                </a:lnTo>
                <a:cubicBezTo>
                  <a:pt x="3038846" y="2197240"/>
                  <a:pt x="3032777" y="2195441"/>
                  <a:pt x="3032777" y="2191845"/>
                </a:cubicBezTo>
                <a:lnTo>
                  <a:pt x="3030619" y="2185505"/>
                </a:lnTo>
                <a:close/>
                <a:moveTo>
                  <a:pt x="199749" y="2184143"/>
                </a:moveTo>
                <a:lnTo>
                  <a:pt x="199749" y="2185222"/>
                </a:lnTo>
                <a:lnTo>
                  <a:pt x="201907" y="2185222"/>
                </a:lnTo>
                <a:lnTo>
                  <a:pt x="201907" y="2184143"/>
                </a:lnTo>
                <a:close/>
                <a:moveTo>
                  <a:pt x="8725819" y="2184022"/>
                </a:moveTo>
                <a:lnTo>
                  <a:pt x="8725819" y="2186180"/>
                </a:lnTo>
                <a:lnTo>
                  <a:pt x="8727977" y="2186180"/>
                </a:lnTo>
                <a:close/>
                <a:moveTo>
                  <a:pt x="2218919" y="2182943"/>
                </a:moveTo>
                <a:cubicBezTo>
                  <a:pt x="2218919" y="2186180"/>
                  <a:pt x="2215725" y="2189417"/>
                  <a:pt x="2209341" y="2192654"/>
                </a:cubicBezTo>
                <a:lnTo>
                  <a:pt x="2209341" y="2193733"/>
                </a:lnTo>
                <a:lnTo>
                  <a:pt x="2224312" y="2193733"/>
                </a:lnTo>
                <a:lnTo>
                  <a:pt x="2224312" y="2191575"/>
                </a:lnTo>
                <a:cubicBezTo>
                  <a:pt x="2221435" y="2191575"/>
                  <a:pt x="2219997" y="2188698"/>
                  <a:pt x="2219997" y="2182943"/>
                </a:cubicBezTo>
                <a:close/>
                <a:moveTo>
                  <a:pt x="2076624" y="2181999"/>
                </a:moveTo>
                <a:lnTo>
                  <a:pt x="2076624" y="2187259"/>
                </a:lnTo>
                <a:cubicBezTo>
                  <a:pt x="2078692" y="2189597"/>
                  <a:pt x="2079726" y="2191755"/>
                  <a:pt x="2079726" y="2193733"/>
                </a:cubicBezTo>
                <a:cubicBezTo>
                  <a:pt x="2082603" y="2192294"/>
                  <a:pt x="2084041" y="2190496"/>
                  <a:pt x="2084041" y="2188338"/>
                </a:cubicBezTo>
                <a:cubicBezTo>
                  <a:pt x="2084041" y="2186719"/>
                  <a:pt x="2081569" y="2184606"/>
                  <a:pt x="2076624" y="2181999"/>
                </a:cubicBezTo>
                <a:close/>
                <a:moveTo>
                  <a:pt x="7654801" y="2181189"/>
                </a:moveTo>
                <a:lnTo>
                  <a:pt x="7654801" y="2183347"/>
                </a:lnTo>
                <a:lnTo>
                  <a:pt x="7656959" y="2187664"/>
                </a:lnTo>
                <a:lnTo>
                  <a:pt x="7655880" y="2193193"/>
                </a:lnTo>
                <a:lnTo>
                  <a:pt x="7658038" y="2191035"/>
                </a:lnTo>
                <a:lnTo>
                  <a:pt x="7658038" y="2189822"/>
                </a:lnTo>
                <a:lnTo>
                  <a:pt x="7655880" y="2181189"/>
                </a:lnTo>
                <a:close/>
                <a:moveTo>
                  <a:pt x="4140077" y="2181189"/>
                </a:moveTo>
                <a:lnTo>
                  <a:pt x="4140077" y="2183347"/>
                </a:lnTo>
                <a:lnTo>
                  <a:pt x="4142235" y="2187664"/>
                </a:lnTo>
                <a:lnTo>
                  <a:pt x="4141156" y="2193193"/>
                </a:lnTo>
                <a:lnTo>
                  <a:pt x="4143314" y="2191035"/>
                </a:lnTo>
                <a:lnTo>
                  <a:pt x="4143314" y="2189822"/>
                </a:lnTo>
                <a:lnTo>
                  <a:pt x="4141156" y="2181189"/>
                </a:lnTo>
                <a:close/>
                <a:moveTo>
                  <a:pt x="6670726" y="2180785"/>
                </a:moveTo>
                <a:lnTo>
                  <a:pt x="6671805" y="2180785"/>
                </a:lnTo>
                <a:lnTo>
                  <a:pt x="6671805" y="2182943"/>
                </a:lnTo>
                <a:lnTo>
                  <a:pt x="6670726" y="2182943"/>
                </a:lnTo>
                <a:close/>
                <a:moveTo>
                  <a:pt x="5255520" y="2180650"/>
                </a:moveTo>
                <a:cubicBezTo>
                  <a:pt x="5261994" y="2180650"/>
                  <a:pt x="5270581" y="2186360"/>
                  <a:pt x="5281281" y="2197779"/>
                </a:cubicBezTo>
                <a:cubicBezTo>
                  <a:pt x="5289823" y="2200567"/>
                  <a:pt x="5294094" y="2202680"/>
                  <a:pt x="5294094" y="2204118"/>
                </a:cubicBezTo>
                <a:lnTo>
                  <a:pt x="5293015" y="2209513"/>
                </a:lnTo>
                <a:cubicBezTo>
                  <a:pt x="5296612" y="2211132"/>
                  <a:pt x="5298410" y="2212930"/>
                  <a:pt x="5298410" y="2214908"/>
                </a:cubicBezTo>
                <a:cubicBezTo>
                  <a:pt x="5298410" y="2217246"/>
                  <a:pt x="5295938" y="2219719"/>
                  <a:pt x="5290992" y="2222327"/>
                </a:cubicBezTo>
                <a:cubicBezTo>
                  <a:pt x="5287395" y="2222327"/>
                  <a:pt x="5285597" y="2221652"/>
                  <a:pt x="5285597" y="2220303"/>
                </a:cubicBezTo>
                <a:lnTo>
                  <a:pt x="5280202" y="2221382"/>
                </a:lnTo>
                <a:lnTo>
                  <a:pt x="5279123" y="2221382"/>
                </a:lnTo>
                <a:lnTo>
                  <a:pt x="5274807" y="2220303"/>
                </a:lnTo>
                <a:cubicBezTo>
                  <a:pt x="5266445" y="2223810"/>
                  <a:pt x="5258937" y="2229880"/>
                  <a:pt x="5252283" y="2238512"/>
                </a:cubicBezTo>
                <a:cubicBezTo>
                  <a:pt x="5249675" y="2238512"/>
                  <a:pt x="5246843" y="2240265"/>
                  <a:pt x="5243786" y="2243772"/>
                </a:cubicBezTo>
                <a:lnTo>
                  <a:pt x="5249181" y="2250246"/>
                </a:lnTo>
                <a:lnTo>
                  <a:pt x="5249181" y="2251325"/>
                </a:lnTo>
                <a:cubicBezTo>
                  <a:pt x="5249181" y="2254382"/>
                  <a:pt x="5243786" y="2256180"/>
                  <a:pt x="5232996" y="2256720"/>
                </a:cubicBezTo>
                <a:lnTo>
                  <a:pt x="5230838" y="2258878"/>
                </a:lnTo>
                <a:cubicBezTo>
                  <a:pt x="5229489" y="2258878"/>
                  <a:pt x="5228814" y="2257799"/>
                  <a:pt x="5228814" y="2255641"/>
                </a:cubicBezTo>
                <a:lnTo>
                  <a:pt x="5227735" y="2255641"/>
                </a:lnTo>
                <a:cubicBezTo>
                  <a:pt x="5227735" y="2259597"/>
                  <a:pt x="5220227" y="2263868"/>
                  <a:pt x="5205211" y="2268454"/>
                </a:cubicBezTo>
                <a:cubicBezTo>
                  <a:pt x="5199637" y="2270972"/>
                  <a:pt x="5194601" y="2277760"/>
                  <a:pt x="5190105" y="2288820"/>
                </a:cubicBezTo>
                <a:lnTo>
                  <a:pt x="5190105" y="2290978"/>
                </a:lnTo>
                <a:lnTo>
                  <a:pt x="5204132" y="2290978"/>
                </a:lnTo>
                <a:lnTo>
                  <a:pt x="5207369" y="2288820"/>
                </a:lnTo>
                <a:lnTo>
                  <a:pt x="5211550" y="2288820"/>
                </a:lnTo>
                <a:cubicBezTo>
                  <a:pt x="5215866" y="2291698"/>
                  <a:pt x="5220182" y="2293136"/>
                  <a:pt x="5224498" y="2293136"/>
                </a:cubicBezTo>
                <a:cubicBezTo>
                  <a:pt x="5225937" y="2291698"/>
                  <a:pt x="5230568" y="2290978"/>
                  <a:pt x="5238391" y="2290978"/>
                </a:cubicBezTo>
                <a:cubicBezTo>
                  <a:pt x="5240369" y="2284055"/>
                  <a:pt x="5244640" y="2277985"/>
                  <a:pt x="5251204" y="2272770"/>
                </a:cubicBezTo>
                <a:cubicBezTo>
                  <a:pt x="5251204" y="2266296"/>
                  <a:pt x="5254081" y="2263059"/>
                  <a:pt x="5259836" y="2263059"/>
                </a:cubicBezTo>
                <a:cubicBezTo>
                  <a:pt x="5268198" y="2272410"/>
                  <a:pt x="5274987" y="2277086"/>
                  <a:pt x="5280202" y="2277086"/>
                </a:cubicBezTo>
                <a:lnTo>
                  <a:pt x="5291936" y="2294215"/>
                </a:lnTo>
                <a:lnTo>
                  <a:pt x="5291936" y="2295294"/>
                </a:lnTo>
                <a:cubicBezTo>
                  <a:pt x="5291936" y="2296553"/>
                  <a:pt x="5287665" y="2298711"/>
                  <a:pt x="5279123" y="2301768"/>
                </a:cubicBezTo>
                <a:lnTo>
                  <a:pt x="5275886" y="2299610"/>
                </a:lnTo>
                <a:cubicBezTo>
                  <a:pt x="5272469" y="2301768"/>
                  <a:pt x="5269277" y="2302847"/>
                  <a:pt x="5266310" y="2302847"/>
                </a:cubicBezTo>
                <a:cubicBezTo>
                  <a:pt x="5260555" y="2302847"/>
                  <a:pt x="5257678" y="2302128"/>
                  <a:pt x="5257678" y="2300689"/>
                </a:cubicBezTo>
                <a:lnTo>
                  <a:pt x="5250125" y="2301768"/>
                </a:lnTo>
                <a:lnTo>
                  <a:pt x="5236233" y="2301768"/>
                </a:lnTo>
                <a:lnTo>
                  <a:pt x="5226656" y="2300689"/>
                </a:lnTo>
                <a:lnTo>
                  <a:pt x="5213708" y="2303926"/>
                </a:lnTo>
                <a:cubicBezTo>
                  <a:pt x="5205706" y="2303207"/>
                  <a:pt x="5200716" y="2301768"/>
                  <a:pt x="5198737" y="2299610"/>
                </a:cubicBezTo>
                <a:lnTo>
                  <a:pt x="5197658" y="2299610"/>
                </a:lnTo>
                <a:lnTo>
                  <a:pt x="5189026" y="2303926"/>
                </a:lnTo>
                <a:lnTo>
                  <a:pt x="5189026" y="2304870"/>
                </a:lnTo>
                <a:lnTo>
                  <a:pt x="5190105" y="2317818"/>
                </a:lnTo>
                <a:cubicBezTo>
                  <a:pt x="5188397" y="2317818"/>
                  <a:pt x="5187363" y="2319257"/>
                  <a:pt x="5187003" y="2322134"/>
                </a:cubicBezTo>
                <a:lnTo>
                  <a:pt x="5187003" y="2323213"/>
                </a:lnTo>
                <a:lnTo>
                  <a:pt x="5188082" y="2323213"/>
                </a:lnTo>
                <a:lnTo>
                  <a:pt x="5188082" y="2321055"/>
                </a:lnTo>
                <a:lnTo>
                  <a:pt x="5189026" y="2321055"/>
                </a:lnTo>
                <a:cubicBezTo>
                  <a:pt x="5190465" y="2321055"/>
                  <a:pt x="5191184" y="2322134"/>
                  <a:pt x="5191184" y="2324292"/>
                </a:cubicBezTo>
                <a:lnTo>
                  <a:pt x="5189026" y="2330632"/>
                </a:lnTo>
                <a:lnTo>
                  <a:pt x="5189026" y="2343580"/>
                </a:lnTo>
                <a:lnTo>
                  <a:pt x="5192263" y="2367048"/>
                </a:lnTo>
                <a:lnTo>
                  <a:pt x="5192263" y="2368127"/>
                </a:lnTo>
                <a:cubicBezTo>
                  <a:pt x="5192263" y="2372803"/>
                  <a:pt x="5184396" y="2380670"/>
                  <a:pt x="5168660" y="2391730"/>
                </a:cubicBezTo>
                <a:cubicBezTo>
                  <a:pt x="5168660" y="2393349"/>
                  <a:pt x="5165108" y="2395147"/>
                  <a:pt x="5158005" y="2397125"/>
                </a:cubicBezTo>
                <a:cubicBezTo>
                  <a:pt x="5140831" y="2397125"/>
                  <a:pt x="5132244" y="2393888"/>
                  <a:pt x="5132244" y="2387414"/>
                </a:cubicBezTo>
                <a:lnTo>
                  <a:pt x="5132244" y="2384312"/>
                </a:lnTo>
                <a:lnTo>
                  <a:pt x="5133323" y="2383233"/>
                </a:lnTo>
                <a:lnTo>
                  <a:pt x="5133323" y="2382154"/>
                </a:lnTo>
                <a:cubicBezTo>
                  <a:pt x="5133323" y="2376939"/>
                  <a:pt x="5128692" y="2371229"/>
                  <a:pt x="5119430" y="2365025"/>
                </a:cubicBezTo>
                <a:cubicBezTo>
                  <a:pt x="5118531" y="2362147"/>
                  <a:pt x="5114935" y="2359270"/>
                  <a:pt x="5108640" y="2356393"/>
                </a:cubicBezTo>
                <a:lnTo>
                  <a:pt x="5107561" y="2355314"/>
                </a:lnTo>
                <a:lnTo>
                  <a:pt x="5107561" y="2353156"/>
                </a:lnTo>
                <a:lnTo>
                  <a:pt x="5117272" y="2347761"/>
                </a:lnTo>
                <a:lnTo>
                  <a:pt x="5130086" y="2347761"/>
                </a:lnTo>
                <a:cubicBezTo>
                  <a:pt x="5134402" y="2351357"/>
                  <a:pt x="5137639" y="2353156"/>
                  <a:pt x="5139797" y="2353156"/>
                </a:cubicBezTo>
                <a:lnTo>
                  <a:pt x="5141955" y="2346682"/>
                </a:lnTo>
                <a:lnTo>
                  <a:pt x="5141955" y="2337106"/>
                </a:lnTo>
                <a:lnTo>
                  <a:pt x="5144113" y="2333869"/>
                </a:lnTo>
                <a:lnTo>
                  <a:pt x="5143034" y="2332790"/>
                </a:lnTo>
                <a:lnTo>
                  <a:pt x="5141955" y="2332790"/>
                </a:lnTo>
                <a:lnTo>
                  <a:pt x="5144113" y="2326316"/>
                </a:lnTo>
                <a:lnTo>
                  <a:pt x="5140876" y="2321055"/>
                </a:lnTo>
                <a:lnTo>
                  <a:pt x="5140876" y="2312423"/>
                </a:lnTo>
                <a:lnTo>
                  <a:pt x="5143034" y="2303926"/>
                </a:lnTo>
                <a:lnTo>
                  <a:pt x="5143034" y="2299610"/>
                </a:lnTo>
                <a:lnTo>
                  <a:pt x="5137639" y="2298531"/>
                </a:lnTo>
                <a:lnTo>
                  <a:pt x="5134402" y="2299610"/>
                </a:lnTo>
                <a:lnTo>
                  <a:pt x="5131165" y="2298531"/>
                </a:lnTo>
                <a:lnTo>
                  <a:pt x="5132244" y="2299610"/>
                </a:lnTo>
                <a:lnTo>
                  <a:pt x="5132244" y="2301768"/>
                </a:lnTo>
                <a:lnTo>
                  <a:pt x="5124825" y="2302847"/>
                </a:lnTo>
                <a:lnTo>
                  <a:pt x="5121588" y="2299610"/>
                </a:lnTo>
                <a:lnTo>
                  <a:pt x="5121588" y="2297452"/>
                </a:lnTo>
                <a:cubicBezTo>
                  <a:pt x="5121588" y="2295294"/>
                  <a:pt x="5124421" y="2294215"/>
                  <a:pt x="5130086" y="2294215"/>
                </a:cubicBezTo>
                <a:lnTo>
                  <a:pt x="5139797" y="2293136"/>
                </a:lnTo>
                <a:lnTo>
                  <a:pt x="5140876" y="2289899"/>
                </a:lnTo>
                <a:lnTo>
                  <a:pt x="5139797" y="2288820"/>
                </a:lnTo>
                <a:lnTo>
                  <a:pt x="5140876" y="2283560"/>
                </a:lnTo>
                <a:lnTo>
                  <a:pt x="5140876" y="2282481"/>
                </a:lnTo>
                <a:lnTo>
                  <a:pt x="5138718" y="2272770"/>
                </a:lnTo>
                <a:lnTo>
                  <a:pt x="5140876" y="2270612"/>
                </a:lnTo>
                <a:cubicBezTo>
                  <a:pt x="5137279" y="2270072"/>
                  <a:pt x="5135481" y="2268993"/>
                  <a:pt x="5135481" y="2267375"/>
                </a:cubicBezTo>
                <a:lnTo>
                  <a:pt x="5135481" y="2266296"/>
                </a:lnTo>
                <a:lnTo>
                  <a:pt x="5139797" y="2262115"/>
                </a:lnTo>
                <a:lnTo>
                  <a:pt x="5140876" y="2262115"/>
                </a:lnTo>
                <a:cubicBezTo>
                  <a:pt x="5145282" y="2262115"/>
                  <a:pt x="5150272" y="2263149"/>
                  <a:pt x="5155847" y="2265217"/>
                </a:cubicBezTo>
                <a:lnTo>
                  <a:pt x="5160163" y="2261036"/>
                </a:lnTo>
                <a:lnTo>
                  <a:pt x="5162321" y="2261036"/>
                </a:lnTo>
                <a:lnTo>
                  <a:pt x="5183766" y="2266296"/>
                </a:lnTo>
                <a:lnTo>
                  <a:pt x="5203053" y="2266296"/>
                </a:lnTo>
                <a:lnTo>
                  <a:pt x="5203053" y="2265217"/>
                </a:lnTo>
                <a:lnTo>
                  <a:pt x="5195500" y="2264138"/>
                </a:lnTo>
                <a:lnTo>
                  <a:pt x="5190105" y="2265217"/>
                </a:lnTo>
                <a:lnTo>
                  <a:pt x="5182687" y="2265217"/>
                </a:lnTo>
                <a:lnTo>
                  <a:pt x="5182687" y="2264138"/>
                </a:lnTo>
                <a:cubicBezTo>
                  <a:pt x="5182687" y="2262789"/>
                  <a:pt x="5184126" y="2262115"/>
                  <a:pt x="5187003" y="2262115"/>
                </a:cubicBezTo>
                <a:lnTo>
                  <a:pt x="5184845" y="2259957"/>
                </a:lnTo>
                <a:lnTo>
                  <a:pt x="5189026" y="2247009"/>
                </a:lnTo>
                <a:lnTo>
                  <a:pt x="5188082" y="2245930"/>
                </a:lnTo>
                <a:lnTo>
                  <a:pt x="5187003" y="2245930"/>
                </a:lnTo>
                <a:lnTo>
                  <a:pt x="5170818" y="2247009"/>
                </a:lnTo>
                <a:lnTo>
                  <a:pt x="5167716" y="2245930"/>
                </a:lnTo>
                <a:lnTo>
                  <a:pt x="5164479" y="2247009"/>
                </a:lnTo>
                <a:lnTo>
                  <a:pt x="5141955" y="2245930"/>
                </a:lnTo>
                <a:lnTo>
                  <a:pt x="5133323" y="2245930"/>
                </a:lnTo>
                <a:lnTo>
                  <a:pt x="5127928" y="2242693"/>
                </a:lnTo>
                <a:cubicBezTo>
                  <a:pt x="5122263" y="2242693"/>
                  <a:pt x="5117272" y="2244131"/>
                  <a:pt x="5112956" y="2247009"/>
                </a:cubicBezTo>
                <a:lnTo>
                  <a:pt x="5095827" y="2245930"/>
                </a:lnTo>
                <a:lnTo>
                  <a:pt x="5094748" y="2245930"/>
                </a:lnTo>
                <a:cubicBezTo>
                  <a:pt x="5092950" y="2245930"/>
                  <a:pt x="5091511" y="2243457"/>
                  <a:pt x="5090432" y="2238512"/>
                </a:cubicBezTo>
                <a:lnTo>
                  <a:pt x="5094748" y="2236354"/>
                </a:lnTo>
                <a:lnTo>
                  <a:pt x="5099064" y="2238512"/>
                </a:lnTo>
                <a:lnTo>
                  <a:pt x="5110798" y="2233117"/>
                </a:lnTo>
                <a:lnTo>
                  <a:pt x="5111877" y="2233117"/>
                </a:lnTo>
                <a:cubicBezTo>
                  <a:pt x="5115114" y="2233117"/>
                  <a:pt x="5118351" y="2235275"/>
                  <a:pt x="5121588" y="2239591"/>
                </a:cubicBezTo>
                <a:lnTo>
                  <a:pt x="5124825" y="2239591"/>
                </a:lnTo>
                <a:lnTo>
                  <a:pt x="5135481" y="2235275"/>
                </a:lnTo>
                <a:lnTo>
                  <a:pt x="5149373" y="2236354"/>
                </a:lnTo>
                <a:cubicBezTo>
                  <a:pt x="5149373" y="2234735"/>
                  <a:pt x="5151171" y="2233656"/>
                  <a:pt x="5154768" y="2233117"/>
                </a:cubicBezTo>
                <a:cubicBezTo>
                  <a:pt x="5157645" y="2233117"/>
                  <a:pt x="5164074" y="2235275"/>
                  <a:pt x="5174055" y="2239591"/>
                </a:cubicBezTo>
                <a:lnTo>
                  <a:pt x="5177292" y="2239591"/>
                </a:lnTo>
                <a:lnTo>
                  <a:pt x="5188082" y="2236354"/>
                </a:lnTo>
                <a:lnTo>
                  <a:pt x="5191184" y="2238512"/>
                </a:lnTo>
                <a:lnTo>
                  <a:pt x="5194421" y="2238512"/>
                </a:lnTo>
                <a:cubicBezTo>
                  <a:pt x="5194421" y="2232937"/>
                  <a:pt x="5199097" y="2226508"/>
                  <a:pt x="5208448" y="2219224"/>
                </a:cubicBezTo>
                <a:lnTo>
                  <a:pt x="5209392" y="2219224"/>
                </a:lnTo>
                <a:cubicBezTo>
                  <a:pt x="5211371" y="2219224"/>
                  <a:pt x="5212809" y="2222057"/>
                  <a:pt x="5213708" y="2227722"/>
                </a:cubicBezTo>
                <a:lnTo>
                  <a:pt x="5225577" y="2235275"/>
                </a:lnTo>
                <a:lnTo>
                  <a:pt x="5228814" y="2235275"/>
                </a:lnTo>
                <a:cubicBezTo>
                  <a:pt x="5230343" y="2234375"/>
                  <a:pt x="5233535" y="2226867"/>
                  <a:pt x="5238391" y="2212750"/>
                </a:cubicBezTo>
                <a:lnTo>
                  <a:pt x="5238391" y="2201960"/>
                </a:lnTo>
                <a:cubicBezTo>
                  <a:pt x="5245584" y="2191440"/>
                  <a:pt x="5251294" y="2184337"/>
                  <a:pt x="5255520" y="2180650"/>
                </a:cubicBezTo>
                <a:close/>
                <a:moveTo>
                  <a:pt x="3580222" y="2178762"/>
                </a:moveTo>
                <a:lnTo>
                  <a:pt x="3582380" y="2180920"/>
                </a:lnTo>
                <a:lnTo>
                  <a:pt x="3584538" y="2180920"/>
                </a:lnTo>
                <a:lnTo>
                  <a:pt x="3582380" y="2178762"/>
                </a:lnTo>
                <a:close/>
                <a:moveTo>
                  <a:pt x="5723524" y="2178492"/>
                </a:moveTo>
                <a:cubicBezTo>
                  <a:pt x="5724063" y="2182718"/>
                  <a:pt x="5725142" y="2184831"/>
                  <a:pt x="5726761" y="2184831"/>
                </a:cubicBezTo>
                <a:lnTo>
                  <a:pt x="5729998" y="2184831"/>
                </a:lnTo>
                <a:lnTo>
                  <a:pt x="5732156" y="2182673"/>
                </a:lnTo>
                <a:lnTo>
                  <a:pt x="5732156" y="2180650"/>
                </a:lnTo>
                <a:lnTo>
                  <a:pt x="5729998" y="2178492"/>
                </a:lnTo>
                <a:close/>
                <a:moveTo>
                  <a:pt x="7662489" y="2177952"/>
                </a:moveTo>
                <a:lnTo>
                  <a:pt x="7660196" y="2180110"/>
                </a:lnTo>
                <a:lnTo>
                  <a:pt x="7660196" y="2181189"/>
                </a:lnTo>
                <a:lnTo>
                  <a:pt x="7663568" y="2181189"/>
                </a:lnTo>
                <a:lnTo>
                  <a:pt x="7665726" y="2179031"/>
                </a:lnTo>
                <a:lnTo>
                  <a:pt x="7665726" y="2177952"/>
                </a:lnTo>
                <a:close/>
                <a:moveTo>
                  <a:pt x="4147764" y="2177952"/>
                </a:moveTo>
                <a:lnTo>
                  <a:pt x="4145472" y="2180110"/>
                </a:lnTo>
                <a:lnTo>
                  <a:pt x="4145472" y="2181189"/>
                </a:lnTo>
                <a:lnTo>
                  <a:pt x="4148843" y="2181189"/>
                </a:lnTo>
                <a:lnTo>
                  <a:pt x="4151001" y="2179031"/>
                </a:lnTo>
                <a:lnTo>
                  <a:pt x="4151001" y="2177952"/>
                </a:lnTo>
                <a:close/>
                <a:moveTo>
                  <a:pt x="3157267" y="2177952"/>
                </a:moveTo>
                <a:lnTo>
                  <a:pt x="3155109" y="2180110"/>
                </a:lnTo>
                <a:lnTo>
                  <a:pt x="3156188" y="2181189"/>
                </a:lnTo>
                <a:lnTo>
                  <a:pt x="3160504" y="2181189"/>
                </a:lnTo>
                <a:lnTo>
                  <a:pt x="3160504" y="2180110"/>
                </a:lnTo>
                <a:lnTo>
                  <a:pt x="3158346" y="2177952"/>
                </a:lnTo>
                <a:close/>
                <a:moveTo>
                  <a:pt x="4713553" y="2177943"/>
                </a:moveTo>
                <a:lnTo>
                  <a:pt x="4713553" y="2180101"/>
                </a:lnTo>
                <a:lnTo>
                  <a:pt x="4718948" y="2181180"/>
                </a:lnTo>
                <a:lnTo>
                  <a:pt x="4718948" y="2179022"/>
                </a:lnTo>
                <a:close/>
                <a:moveTo>
                  <a:pt x="9149449" y="2177413"/>
                </a:moveTo>
                <a:lnTo>
                  <a:pt x="9155923" y="2177413"/>
                </a:lnTo>
                <a:lnTo>
                  <a:pt x="9158081" y="2179571"/>
                </a:lnTo>
                <a:lnTo>
                  <a:pt x="9158081" y="2181729"/>
                </a:lnTo>
                <a:lnTo>
                  <a:pt x="9154844" y="2184966"/>
                </a:lnTo>
                <a:lnTo>
                  <a:pt x="9146212" y="2184966"/>
                </a:lnTo>
                <a:lnTo>
                  <a:pt x="9142975" y="2181729"/>
                </a:lnTo>
                <a:lnTo>
                  <a:pt x="9142975" y="2180650"/>
                </a:lnTo>
                <a:cubicBezTo>
                  <a:pt x="9143695" y="2178492"/>
                  <a:pt x="9145853" y="2177413"/>
                  <a:pt x="9149449" y="2177413"/>
                </a:cubicBezTo>
                <a:close/>
                <a:moveTo>
                  <a:pt x="4720027" y="2176864"/>
                </a:moveTo>
                <a:lnTo>
                  <a:pt x="4720027" y="2179022"/>
                </a:lnTo>
                <a:lnTo>
                  <a:pt x="4723264" y="2179022"/>
                </a:lnTo>
                <a:lnTo>
                  <a:pt x="4721106" y="2176864"/>
                </a:lnTo>
                <a:close/>
                <a:moveTo>
                  <a:pt x="8719345" y="2176604"/>
                </a:moveTo>
                <a:lnTo>
                  <a:pt x="8719345" y="2178762"/>
                </a:lnTo>
                <a:lnTo>
                  <a:pt x="8720424" y="2178762"/>
                </a:lnTo>
                <a:lnTo>
                  <a:pt x="8720424" y="2176604"/>
                </a:lnTo>
                <a:close/>
                <a:moveTo>
                  <a:pt x="2081884" y="2176604"/>
                </a:moveTo>
                <a:lnTo>
                  <a:pt x="2073387" y="2177683"/>
                </a:lnTo>
                <a:lnTo>
                  <a:pt x="2074467" y="2178762"/>
                </a:lnTo>
                <a:lnTo>
                  <a:pt x="2074467" y="2179841"/>
                </a:lnTo>
                <a:lnTo>
                  <a:pt x="2082963" y="2177683"/>
                </a:lnTo>
                <a:lnTo>
                  <a:pt x="2082963" y="2176604"/>
                </a:lnTo>
                <a:close/>
                <a:moveTo>
                  <a:pt x="9309547" y="2176334"/>
                </a:moveTo>
                <a:lnTo>
                  <a:pt x="9309547" y="2178492"/>
                </a:lnTo>
                <a:lnTo>
                  <a:pt x="9311705" y="2178492"/>
                </a:lnTo>
                <a:close/>
                <a:moveTo>
                  <a:pt x="9207850" y="2176334"/>
                </a:moveTo>
                <a:lnTo>
                  <a:pt x="9206771" y="2180650"/>
                </a:lnTo>
                <a:lnTo>
                  <a:pt x="9206771" y="2181729"/>
                </a:lnTo>
                <a:lnTo>
                  <a:pt x="9207850" y="2181729"/>
                </a:lnTo>
                <a:lnTo>
                  <a:pt x="9210008" y="2177413"/>
                </a:lnTo>
                <a:lnTo>
                  <a:pt x="9210008" y="2176334"/>
                </a:lnTo>
                <a:close/>
                <a:moveTo>
                  <a:pt x="5706260" y="2176334"/>
                </a:moveTo>
                <a:lnTo>
                  <a:pt x="5706260" y="2177413"/>
                </a:lnTo>
                <a:lnTo>
                  <a:pt x="5709497" y="2177413"/>
                </a:lnTo>
                <a:lnTo>
                  <a:pt x="5709497" y="2176334"/>
                </a:lnTo>
                <a:close/>
                <a:moveTo>
                  <a:pt x="5599978" y="2176334"/>
                </a:moveTo>
                <a:cubicBezTo>
                  <a:pt x="5598539" y="2176334"/>
                  <a:pt x="5597820" y="2177413"/>
                  <a:pt x="5597820" y="2179571"/>
                </a:cubicBezTo>
                <a:lnTo>
                  <a:pt x="5601057" y="2184831"/>
                </a:lnTo>
                <a:lnTo>
                  <a:pt x="5601057" y="2188068"/>
                </a:lnTo>
                <a:cubicBezTo>
                  <a:pt x="5598899" y="2190496"/>
                  <a:pt x="5596741" y="2196880"/>
                  <a:pt x="5594583" y="2207220"/>
                </a:cubicBezTo>
                <a:lnTo>
                  <a:pt x="5597820" y="2210323"/>
                </a:lnTo>
                <a:cubicBezTo>
                  <a:pt x="5604294" y="2205377"/>
                  <a:pt x="5607531" y="2200432"/>
                  <a:pt x="5607531" y="2195486"/>
                </a:cubicBezTo>
                <a:lnTo>
                  <a:pt x="5607531" y="2190226"/>
                </a:lnTo>
                <a:lnTo>
                  <a:pt x="5606452" y="2183752"/>
                </a:lnTo>
                <a:cubicBezTo>
                  <a:pt x="5606452" y="2179526"/>
                  <a:pt x="5610453" y="2177413"/>
                  <a:pt x="5618456" y="2177413"/>
                </a:cubicBezTo>
                <a:lnTo>
                  <a:pt x="5618456" y="2176334"/>
                </a:lnTo>
                <a:close/>
                <a:moveTo>
                  <a:pt x="1109324" y="2175660"/>
                </a:moveTo>
                <a:lnTo>
                  <a:pt x="1109324" y="2181055"/>
                </a:lnTo>
                <a:lnTo>
                  <a:pt x="1111483" y="2183213"/>
                </a:lnTo>
                <a:lnTo>
                  <a:pt x="1113640" y="2176739"/>
                </a:lnTo>
                <a:lnTo>
                  <a:pt x="1112562" y="2175660"/>
                </a:lnTo>
                <a:close/>
                <a:moveTo>
                  <a:pt x="8796359" y="2175525"/>
                </a:moveTo>
                <a:lnTo>
                  <a:pt x="8786783" y="2179841"/>
                </a:lnTo>
                <a:lnTo>
                  <a:pt x="8783546" y="2178762"/>
                </a:lnTo>
                <a:lnTo>
                  <a:pt x="8782467" y="2179841"/>
                </a:lnTo>
                <a:lnTo>
                  <a:pt x="8782467" y="2180920"/>
                </a:lnTo>
                <a:lnTo>
                  <a:pt x="8787727" y="2186180"/>
                </a:lnTo>
                <a:lnTo>
                  <a:pt x="8789885" y="2186180"/>
                </a:lnTo>
                <a:lnTo>
                  <a:pt x="8797438" y="2176604"/>
                </a:lnTo>
                <a:lnTo>
                  <a:pt x="8797438" y="2175525"/>
                </a:lnTo>
                <a:close/>
                <a:moveTo>
                  <a:pt x="4712474" y="2174706"/>
                </a:moveTo>
                <a:lnTo>
                  <a:pt x="4710316" y="2176864"/>
                </a:lnTo>
                <a:lnTo>
                  <a:pt x="4712474" y="2176864"/>
                </a:lnTo>
                <a:close/>
                <a:moveTo>
                  <a:pt x="4704921" y="2174706"/>
                </a:moveTo>
                <a:lnTo>
                  <a:pt x="4704921" y="2176864"/>
                </a:lnTo>
                <a:lnTo>
                  <a:pt x="4707079" y="2176864"/>
                </a:lnTo>
                <a:close/>
                <a:moveTo>
                  <a:pt x="5694256" y="2174176"/>
                </a:moveTo>
                <a:lnTo>
                  <a:pt x="5691019" y="2177413"/>
                </a:lnTo>
                <a:lnTo>
                  <a:pt x="5692098" y="2180650"/>
                </a:lnTo>
                <a:lnTo>
                  <a:pt x="5694256" y="2180650"/>
                </a:lnTo>
                <a:cubicBezTo>
                  <a:pt x="5698032" y="2180650"/>
                  <a:pt x="5700190" y="2179571"/>
                  <a:pt x="5700730" y="2177413"/>
                </a:cubicBezTo>
                <a:lnTo>
                  <a:pt x="5697493" y="2174176"/>
                </a:lnTo>
                <a:close/>
                <a:moveTo>
                  <a:pt x="8613468" y="2172288"/>
                </a:moveTo>
                <a:lnTo>
                  <a:pt x="8601734" y="2177683"/>
                </a:lnTo>
                <a:lnTo>
                  <a:pt x="8602813" y="2177683"/>
                </a:lnTo>
                <a:lnTo>
                  <a:pt x="8614547" y="2174446"/>
                </a:lnTo>
                <a:lnTo>
                  <a:pt x="8613468" y="2173367"/>
                </a:lnTo>
                <a:close/>
                <a:moveTo>
                  <a:pt x="6676121" y="2172018"/>
                </a:moveTo>
                <a:lnTo>
                  <a:pt x="6668433" y="2177548"/>
                </a:lnTo>
                <a:lnTo>
                  <a:pt x="6655351" y="2176469"/>
                </a:lnTo>
                <a:cubicBezTo>
                  <a:pt x="6652114" y="2176469"/>
                  <a:pt x="6648832" y="2177548"/>
                  <a:pt x="6645505" y="2179706"/>
                </a:cubicBezTo>
                <a:cubicBezTo>
                  <a:pt x="6632377" y="2177548"/>
                  <a:pt x="6623970" y="2175345"/>
                  <a:pt x="6620283" y="2173097"/>
                </a:cubicBezTo>
                <a:cubicBezTo>
                  <a:pt x="6617406" y="2173996"/>
                  <a:pt x="6615248" y="2175839"/>
                  <a:pt x="6613809" y="2178627"/>
                </a:cubicBezTo>
                <a:lnTo>
                  <a:pt x="6613809" y="2192789"/>
                </a:lnTo>
                <a:lnTo>
                  <a:pt x="6611651" y="2195082"/>
                </a:lnTo>
                <a:lnTo>
                  <a:pt x="6607200" y="2193868"/>
                </a:lnTo>
                <a:lnTo>
                  <a:pt x="6605042" y="2193868"/>
                </a:lnTo>
                <a:lnTo>
                  <a:pt x="6605042" y="2195082"/>
                </a:lnTo>
                <a:cubicBezTo>
                  <a:pt x="6610887" y="2195082"/>
                  <a:pt x="6613809" y="2196880"/>
                  <a:pt x="6613809" y="2200477"/>
                </a:cubicBezTo>
                <a:lnTo>
                  <a:pt x="6612730" y="2207086"/>
                </a:lnTo>
                <a:lnTo>
                  <a:pt x="6613809" y="2212481"/>
                </a:lnTo>
                <a:lnTo>
                  <a:pt x="6612730" y="2219089"/>
                </a:lnTo>
                <a:lnTo>
                  <a:pt x="6613809" y="2219089"/>
                </a:lnTo>
                <a:lnTo>
                  <a:pt x="6618125" y="2218010"/>
                </a:lnTo>
                <a:lnTo>
                  <a:pt x="6639975" y="2218010"/>
                </a:lnTo>
                <a:lnTo>
                  <a:pt x="6646584" y="2220168"/>
                </a:lnTo>
                <a:lnTo>
                  <a:pt x="6647663" y="2219089"/>
                </a:lnTo>
                <a:lnTo>
                  <a:pt x="6648742" y="2219089"/>
                </a:lnTo>
                <a:lnTo>
                  <a:pt x="6661959" y="2222327"/>
                </a:lnTo>
                <a:cubicBezTo>
                  <a:pt x="6668344" y="2222327"/>
                  <a:pt x="6673064" y="2217966"/>
                  <a:pt x="6676121" y="2209244"/>
                </a:cubicBezTo>
                <a:lnTo>
                  <a:pt x="6668433" y="2202635"/>
                </a:lnTo>
                <a:lnTo>
                  <a:pt x="6667354" y="2202635"/>
                </a:lnTo>
                <a:lnTo>
                  <a:pt x="6651035" y="2203714"/>
                </a:lnTo>
                <a:lnTo>
                  <a:pt x="6648742" y="2198319"/>
                </a:lnTo>
                <a:lnTo>
                  <a:pt x="6663038" y="2191710"/>
                </a:lnTo>
                <a:lnTo>
                  <a:pt x="6668433" y="2195082"/>
                </a:lnTo>
                <a:lnTo>
                  <a:pt x="6669512" y="2195082"/>
                </a:lnTo>
                <a:cubicBezTo>
                  <a:pt x="6676077" y="2189057"/>
                  <a:pt x="6679358" y="2183572"/>
                  <a:pt x="6679358" y="2178627"/>
                </a:cubicBezTo>
                <a:lnTo>
                  <a:pt x="6684888" y="2177548"/>
                </a:lnTo>
                <a:lnTo>
                  <a:pt x="6684888" y="2176469"/>
                </a:lnTo>
                <a:close/>
                <a:moveTo>
                  <a:pt x="2548590" y="2171037"/>
                </a:moveTo>
                <a:lnTo>
                  <a:pt x="2545353" y="2172116"/>
                </a:lnTo>
                <a:lnTo>
                  <a:pt x="2545353" y="2173195"/>
                </a:lnTo>
                <a:lnTo>
                  <a:pt x="2552906" y="2172116"/>
                </a:lnTo>
                <a:lnTo>
                  <a:pt x="2552906" y="2171037"/>
                </a:lnTo>
                <a:close/>
                <a:moveTo>
                  <a:pt x="9114921" y="2170939"/>
                </a:moveTo>
                <a:lnTo>
                  <a:pt x="9114921" y="2174176"/>
                </a:lnTo>
                <a:lnTo>
                  <a:pt x="9117079" y="2174176"/>
                </a:lnTo>
                <a:lnTo>
                  <a:pt x="9117079" y="2170939"/>
                </a:lnTo>
                <a:close/>
                <a:moveTo>
                  <a:pt x="8711927" y="2170130"/>
                </a:moveTo>
                <a:lnTo>
                  <a:pt x="8711927" y="2171209"/>
                </a:lnTo>
                <a:lnTo>
                  <a:pt x="8713950" y="2171209"/>
                </a:lnTo>
                <a:lnTo>
                  <a:pt x="8713950" y="2170130"/>
                </a:lnTo>
                <a:close/>
                <a:moveTo>
                  <a:pt x="6715505" y="2169860"/>
                </a:moveTo>
                <a:lnTo>
                  <a:pt x="6717663" y="2172018"/>
                </a:lnTo>
                <a:lnTo>
                  <a:pt x="6717663" y="2175390"/>
                </a:lnTo>
                <a:lnTo>
                  <a:pt x="6716584" y="2175390"/>
                </a:lnTo>
                <a:lnTo>
                  <a:pt x="6713347" y="2172018"/>
                </a:lnTo>
                <a:close/>
                <a:moveTo>
                  <a:pt x="2213658" y="2169051"/>
                </a:moveTo>
                <a:lnTo>
                  <a:pt x="2210421" y="2172288"/>
                </a:lnTo>
                <a:lnTo>
                  <a:pt x="2215680" y="2172288"/>
                </a:lnTo>
                <a:lnTo>
                  <a:pt x="2215680" y="2171209"/>
                </a:lnTo>
                <a:close/>
                <a:moveTo>
                  <a:pt x="5170818" y="2168781"/>
                </a:moveTo>
                <a:lnTo>
                  <a:pt x="5170818" y="2172018"/>
                </a:lnTo>
                <a:lnTo>
                  <a:pt x="5171897" y="2172018"/>
                </a:lnTo>
                <a:lnTo>
                  <a:pt x="5171897" y="2168781"/>
                </a:lnTo>
                <a:close/>
                <a:moveTo>
                  <a:pt x="677600" y="2168107"/>
                </a:moveTo>
                <a:lnTo>
                  <a:pt x="677600" y="2169186"/>
                </a:lnTo>
                <a:lnTo>
                  <a:pt x="679759" y="2169186"/>
                </a:lnTo>
                <a:lnTo>
                  <a:pt x="679759" y="2168107"/>
                </a:lnTo>
                <a:close/>
                <a:moveTo>
                  <a:pt x="8603892" y="2167972"/>
                </a:moveTo>
                <a:lnTo>
                  <a:pt x="8601734" y="2170130"/>
                </a:lnTo>
                <a:lnTo>
                  <a:pt x="8603892" y="2170130"/>
                </a:lnTo>
                <a:close/>
                <a:moveTo>
                  <a:pt x="8179588" y="2167432"/>
                </a:moveTo>
                <a:lnTo>
                  <a:pt x="8177430" y="2170669"/>
                </a:lnTo>
                <a:lnTo>
                  <a:pt x="8178509" y="2171748"/>
                </a:lnTo>
                <a:lnTo>
                  <a:pt x="8182825" y="2171748"/>
                </a:lnTo>
                <a:lnTo>
                  <a:pt x="8182825" y="2170669"/>
                </a:lnTo>
                <a:close/>
                <a:moveTo>
                  <a:pt x="9211088" y="2166623"/>
                </a:moveTo>
                <a:lnTo>
                  <a:pt x="9210008" y="2174176"/>
                </a:lnTo>
                <a:lnTo>
                  <a:pt x="9212166" y="2174176"/>
                </a:lnTo>
                <a:lnTo>
                  <a:pt x="9213246" y="2169860"/>
                </a:lnTo>
                <a:lnTo>
                  <a:pt x="9212166" y="2166623"/>
                </a:lnTo>
                <a:close/>
                <a:moveTo>
                  <a:pt x="3159425" y="2166083"/>
                </a:moveTo>
                <a:lnTo>
                  <a:pt x="3158346" y="2167162"/>
                </a:lnTo>
                <a:lnTo>
                  <a:pt x="3158346" y="2169320"/>
                </a:lnTo>
                <a:lnTo>
                  <a:pt x="3159425" y="2169320"/>
                </a:lnTo>
                <a:lnTo>
                  <a:pt x="3161583" y="2167162"/>
                </a:lnTo>
                <a:lnTo>
                  <a:pt x="3160504" y="2166083"/>
                </a:lnTo>
                <a:close/>
                <a:moveTo>
                  <a:pt x="2140824" y="2165949"/>
                </a:moveTo>
                <a:cubicBezTo>
                  <a:pt x="2140824" y="2173052"/>
                  <a:pt x="2144015" y="2176604"/>
                  <a:pt x="2150402" y="2176604"/>
                </a:cubicBezTo>
                <a:lnTo>
                  <a:pt x="2150402" y="2173367"/>
                </a:lnTo>
                <a:cubicBezTo>
                  <a:pt x="2148062" y="2168421"/>
                  <a:pt x="2144871" y="2165949"/>
                  <a:pt x="2140824" y="2165949"/>
                </a:cubicBezTo>
                <a:close/>
                <a:moveTo>
                  <a:pt x="192196" y="2165800"/>
                </a:moveTo>
                <a:lnTo>
                  <a:pt x="192196" y="2169037"/>
                </a:lnTo>
                <a:lnTo>
                  <a:pt x="197591" y="2169037"/>
                </a:lnTo>
                <a:lnTo>
                  <a:pt x="201907" y="2171195"/>
                </a:lnTo>
                <a:lnTo>
                  <a:pt x="202986" y="2171195"/>
                </a:lnTo>
                <a:lnTo>
                  <a:pt x="202986" y="2170116"/>
                </a:lnTo>
                <a:lnTo>
                  <a:pt x="193275" y="2165800"/>
                </a:lnTo>
                <a:close/>
                <a:moveTo>
                  <a:pt x="8696956" y="2163791"/>
                </a:moveTo>
                <a:cubicBezTo>
                  <a:pt x="8696956" y="2167118"/>
                  <a:pt x="8695517" y="2169590"/>
                  <a:pt x="8692640" y="2171209"/>
                </a:cubicBezTo>
                <a:lnTo>
                  <a:pt x="8691561" y="2175525"/>
                </a:lnTo>
                <a:lnTo>
                  <a:pt x="8691561" y="2179841"/>
                </a:lnTo>
                <a:lnTo>
                  <a:pt x="8693719" y="2187259"/>
                </a:lnTo>
                <a:lnTo>
                  <a:pt x="8692640" y="2209783"/>
                </a:lnTo>
                <a:lnTo>
                  <a:pt x="8694798" y="2216122"/>
                </a:lnTo>
                <a:lnTo>
                  <a:pt x="8694798" y="2223675"/>
                </a:lnTo>
                <a:cubicBezTo>
                  <a:pt x="8692640" y="2223675"/>
                  <a:pt x="8690842" y="2230059"/>
                  <a:pt x="8689403" y="2242828"/>
                </a:cubicBezTo>
                <a:cubicBezTo>
                  <a:pt x="8692280" y="2242828"/>
                  <a:pt x="8693719" y="2249257"/>
                  <a:pt x="8693719" y="2262115"/>
                </a:cubicBezTo>
                <a:lnTo>
                  <a:pt x="8693719" y="2264273"/>
                </a:lnTo>
                <a:cubicBezTo>
                  <a:pt x="8693719" y="2274973"/>
                  <a:pt x="8689808" y="2280323"/>
                  <a:pt x="8681985" y="2280323"/>
                </a:cubicBezTo>
                <a:lnTo>
                  <a:pt x="8680906" y="2281402"/>
                </a:lnTo>
                <a:lnTo>
                  <a:pt x="8677669" y="2281402"/>
                </a:lnTo>
                <a:lnTo>
                  <a:pt x="8673353" y="2278165"/>
                </a:lnTo>
                <a:cubicBezTo>
                  <a:pt x="8662653" y="2279064"/>
                  <a:pt x="8657303" y="2281222"/>
                  <a:pt x="8657303" y="2284639"/>
                </a:cubicBezTo>
                <a:cubicBezTo>
                  <a:pt x="8663956" y="2286887"/>
                  <a:pt x="8675016" y="2295429"/>
                  <a:pt x="8690482" y="2310265"/>
                </a:cubicBezTo>
                <a:cubicBezTo>
                  <a:pt x="8694798" y="2310265"/>
                  <a:pt x="8698710" y="2315975"/>
                  <a:pt x="8702216" y="2327395"/>
                </a:cubicBezTo>
                <a:lnTo>
                  <a:pt x="8703295" y="2327395"/>
                </a:lnTo>
                <a:cubicBezTo>
                  <a:pt x="8705453" y="2323618"/>
                  <a:pt x="8706892" y="2317908"/>
                  <a:pt x="8707611" y="2310265"/>
                </a:cubicBezTo>
                <a:cubicBezTo>
                  <a:pt x="8703295" y="2298846"/>
                  <a:pt x="8701137" y="2289584"/>
                  <a:pt x="8701137" y="2282481"/>
                </a:cubicBezTo>
                <a:lnTo>
                  <a:pt x="8701137" y="2280323"/>
                </a:lnTo>
                <a:lnTo>
                  <a:pt x="8704374" y="2263194"/>
                </a:lnTo>
                <a:lnTo>
                  <a:pt x="8701137" y="2252539"/>
                </a:lnTo>
                <a:lnTo>
                  <a:pt x="8702216" y="2251460"/>
                </a:lnTo>
                <a:lnTo>
                  <a:pt x="8703295" y="2251460"/>
                </a:lnTo>
                <a:lnTo>
                  <a:pt x="8704374" y="2252539"/>
                </a:lnTo>
                <a:lnTo>
                  <a:pt x="8704374" y="2253618"/>
                </a:lnTo>
                <a:lnTo>
                  <a:pt x="8707611" y="2252539"/>
                </a:lnTo>
                <a:lnTo>
                  <a:pt x="8707611" y="2251460"/>
                </a:lnTo>
                <a:cubicBezTo>
                  <a:pt x="8704734" y="2251460"/>
                  <a:pt x="8702576" y="2250021"/>
                  <a:pt x="8701137" y="2247144"/>
                </a:cubicBezTo>
                <a:lnTo>
                  <a:pt x="8701137" y="2237567"/>
                </a:lnTo>
                <a:cubicBezTo>
                  <a:pt x="8702576" y="2220393"/>
                  <a:pt x="8704734" y="2210413"/>
                  <a:pt x="8707611" y="2207625"/>
                </a:cubicBezTo>
                <a:lnTo>
                  <a:pt x="8704374" y="2180920"/>
                </a:lnTo>
                <a:lnTo>
                  <a:pt x="8705453" y="2177683"/>
                </a:lnTo>
                <a:lnTo>
                  <a:pt x="8703295" y="2171209"/>
                </a:lnTo>
                <a:cubicBezTo>
                  <a:pt x="8703295" y="2169770"/>
                  <a:pt x="8704374" y="2169051"/>
                  <a:pt x="8706532" y="2169051"/>
                </a:cubicBezTo>
                <a:cubicBezTo>
                  <a:pt x="8705094" y="2165904"/>
                  <a:pt x="8703655" y="2164150"/>
                  <a:pt x="8702216" y="2163791"/>
                </a:cubicBezTo>
                <a:close/>
                <a:moveTo>
                  <a:pt x="9300915" y="2163251"/>
                </a:moveTo>
                <a:lnTo>
                  <a:pt x="9301994" y="2163251"/>
                </a:lnTo>
                <a:cubicBezTo>
                  <a:pt x="9314942" y="2168556"/>
                  <a:pt x="9321416" y="2173636"/>
                  <a:pt x="9321416" y="2178492"/>
                </a:cubicBezTo>
                <a:cubicBezTo>
                  <a:pt x="9327170" y="2178672"/>
                  <a:pt x="9330048" y="2180110"/>
                  <a:pt x="9330048" y="2182808"/>
                </a:cubicBezTo>
                <a:lnTo>
                  <a:pt x="9330048" y="2183887"/>
                </a:lnTo>
                <a:cubicBezTo>
                  <a:pt x="9327710" y="2187484"/>
                  <a:pt x="9323394" y="2189282"/>
                  <a:pt x="9317100" y="2189282"/>
                </a:cubicBezTo>
                <a:cubicBezTo>
                  <a:pt x="9308468" y="2186944"/>
                  <a:pt x="9304152" y="2185146"/>
                  <a:pt x="9304152" y="2183887"/>
                </a:cubicBezTo>
                <a:lnTo>
                  <a:pt x="9306310" y="2180650"/>
                </a:lnTo>
                <a:lnTo>
                  <a:pt x="9303073" y="2178492"/>
                </a:lnTo>
                <a:cubicBezTo>
                  <a:pt x="9302533" y="2183527"/>
                  <a:pt x="9301454" y="2186045"/>
                  <a:pt x="9299836" y="2186045"/>
                </a:cubicBezTo>
                <a:lnTo>
                  <a:pt x="9287832" y="2186045"/>
                </a:lnTo>
                <a:lnTo>
                  <a:pt x="9284595" y="2182808"/>
                </a:lnTo>
                <a:lnTo>
                  <a:pt x="9284595" y="2181729"/>
                </a:lnTo>
                <a:cubicBezTo>
                  <a:pt x="9284595" y="2176694"/>
                  <a:pt x="9290035" y="2170534"/>
                  <a:pt x="9300915" y="2163251"/>
                </a:cubicBezTo>
                <a:close/>
                <a:moveTo>
                  <a:pt x="1049304" y="2161767"/>
                </a:moveTo>
                <a:cubicBezTo>
                  <a:pt x="1057128" y="2161767"/>
                  <a:pt x="1062477" y="2163206"/>
                  <a:pt x="1065354" y="2166083"/>
                </a:cubicBezTo>
                <a:cubicBezTo>
                  <a:pt x="1065354" y="2163206"/>
                  <a:pt x="1067513" y="2161767"/>
                  <a:pt x="1071828" y="2161767"/>
                </a:cubicBezTo>
                <a:lnTo>
                  <a:pt x="1081406" y="2161767"/>
                </a:lnTo>
                <a:lnTo>
                  <a:pt x="1083564" y="2163925"/>
                </a:lnTo>
                <a:lnTo>
                  <a:pt x="1083564" y="2166083"/>
                </a:lnTo>
                <a:lnTo>
                  <a:pt x="1080327" y="2169320"/>
                </a:lnTo>
                <a:lnTo>
                  <a:pt x="1078301" y="2169320"/>
                </a:lnTo>
                <a:lnTo>
                  <a:pt x="1075064" y="2167162"/>
                </a:lnTo>
                <a:lnTo>
                  <a:pt x="1073987" y="2167162"/>
                </a:lnTo>
                <a:cubicBezTo>
                  <a:pt x="1072728" y="2167162"/>
                  <a:pt x="1071649" y="2168916"/>
                  <a:pt x="1070749" y="2172423"/>
                </a:cubicBezTo>
                <a:lnTo>
                  <a:pt x="1068592" y="2172423"/>
                </a:lnTo>
                <a:lnTo>
                  <a:pt x="1068592" y="2173502"/>
                </a:lnTo>
                <a:lnTo>
                  <a:pt x="1053485" y="2171344"/>
                </a:lnTo>
                <a:lnTo>
                  <a:pt x="1040673" y="2172423"/>
                </a:lnTo>
                <a:cubicBezTo>
                  <a:pt x="1040673" y="2171074"/>
                  <a:pt x="1038515" y="2170040"/>
                  <a:pt x="1034199" y="2169320"/>
                </a:cubicBezTo>
                <a:lnTo>
                  <a:pt x="1025702" y="2170399"/>
                </a:lnTo>
                <a:lnTo>
                  <a:pt x="1024623" y="2169320"/>
                </a:lnTo>
                <a:cubicBezTo>
                  <a:pt x="1025972" y="2166083"/>
                  <a:pt x="1027364" y="2164285"/>
                  <a:pt x="1028803" y="2163925"/>
                </a:cubicBezTo>
                <a:lnTo>
                  <a:pt x="1035278" y="2166083"/>
                </a:lnTo>
                <a:lnTo>
                  <a:pt x="1036357" y="2166083"/>
                </a:lnTo>
                <a:cubicBezTo>
                  <a:pt x="1041032" y="2163206"/>
                  <a:pt x="1045347" y="2161767"/>
                  <a:pt x="1049304" y="2161767"/>
                </a:cubicBezTo>
                <a:close/>
                <a:moveTo>
                  <a:pt x="7660196" y="2159475"/>
                </a:moveTo>
                <a:lnTo>
                  <a:pt x="7658038" y="2161633"/>
                </a:lnTo>
                <a:lnTo>
                  <a:pt x="7663568" y="2161633"/>
                </a:lnTo>
                <a:lnTo>
                  <a:pt x="7663568" y="2159475"/>
                </a:lnTo>
                <a:close/>
                <a:moveTo>
                  <a:pt x="4145472" y="2159475"/>
                </a:moveTo>
                <a:lnTo>
                  <a:pt x="4143314" y="2161633"/>
                </a:lnTo>
                <a:lnTo>
                  <a:pt x="4148843" y="2161633"/>
                </a:lnTo>
                <a:lnTo>
                  <a:pt x="4148843" y="2159475"/>
                </a:lnTo>
                <a:close/>
                <a:moveTo>
                  <a:pt x="674364" y="2159475"/>
                </a:moveTo>
                <a:lnTo>
                  <a:pt x="676521" y="2159475"/>
                </a:lnTo>
                <a:lnTo>
                  <a:pt x="676521" y="2161633"/>
                </a:lnTo>
                <a:lnTo>
                  <a:pt x="682996" y="2161633"/>
                </a:lnTo>
                <a:lnTo>
                  <a:pt x="686233" y="2159475"/>
                </a:lnTo>
                <a:cubicBezTo>
                  <a:pt x="691807" y="2163431"/>
                  <a:pt x="699720" y="2166308"/>
                  <a:pt x="709970" y="2168107"/>
                </a:cubicBezTo>
                <a:lnTo>
                  <a:pt x="709970" y="2173502"/>
                </a:lnTo>
                <a:lnTo>
                  <a:pt x="713207" y="2170265"/>
                </a:lnTo>
                <a:cubicBezTo>
                  <a:pt x="719322" y="2172063"/>
                  <a:pt x="727595" y="2177458"/>
                  <a:pt x="738025" y="2186450"/>
                </a:cubicBezTo>
                <a:lnTo>
                  <a:pt x="739104" y="2185371"/>
                </a:lnTo>
                <a:lnTo>
                  <a:pt x="741262" y="2188608"/>
                </a:lnTo>
                <a:lnTo>
                  <a:pt x="740183" y="2191845"/>
                </a:lnTo>
                <a:lnTo>
                  <a:pt x="742341" y="2210188"/>
                </a:lnTo>
                <a:cubicBezTo>
                  <a:pt x="736766" y="2223855"/>
                  <a:pt x="729572" y="2230689"/>
                  <a:pt x="720760" y="2230689"/>
                </a:cubicBezTo>
                <a:lnTo>
                  <a:pt x="719681" y="2229610"/>
                </a:lnTo>
                <a:lnTo>
                  <a:pt x="718602" y="2229610"/>
                </a:lnTo>
                <a:lnTo>
                  <a:pt x="716444" y="2231768"/>
                </a:lnTo>
                <a:cubicBezTo>
                  <a:pt x="702777" y="2227092"/>
                  <a:pt x="695944" y="2219179"/>
                  <a:pt x="695944" y="2208030"/>
                </a:cubicBezTo>
                <a:cubicBezTo>
                  <a:pt x="694326" y="2194902"/>
                  <a:pt x="686773" y="2181594"/>
                  <a:pt x="673285" y="2168107"/>
                </a:cubicBezTo>
                <a:lnTo>
                  <a:pt x="673285" y="2167028"/>
                </a:lnTo>
                <a:lnTo>
                  <a:pt x="675442" y="2164870"/>
                </a:lnTo>
                <a:lnTo>
                  <a:pt x="675442" y="2162712"/>
                </a:lnTo>
                <a:lnTo>
                  <a:pt x="672206" y="2164870"/>
                </a:lnTo>
                <a:lnTo>
                  <a:pt x="671127" y="2164870"/>
                </a:lnTo>
                <a:lnTo>
                  <a:pt x="671127" y="2162712"/>
                </a:lnTo>
                <a:close/>
                <a:moveTo>
                  <a:pt x="4661761" y="2158521"/>
                </a:moveTo>
                <a:lnTo>
                  <a:pt x="4661761" y="2161758"/>
                </a:lnTo>
                <a:lnTo>
                  <a:pt x="4662840" y="2161758"/>
                </a:lnTo>
                <a:lnTo>
                  <a:pt x="4662840" y="2158521"/>
                </a:lnTo>
                <a:close/>
                <a:moveTo>
                  <a:pt x="8753604" y="2158396"/>
                </a:moveTo>
                <a:cubicBezTo>
                  <a:pt x="8752345" y="2158396"/>
                  <a:pt x="8751266" y="2160194"/>
                  <a:pt x="8750367" y="2163791"/>
                </a:cubicBezTo>
                <a:lnTo>
                  <a:pt x="8751446" y="2167028"/>
                </a:lnTo>
                <a:lnTo>
                  <a:pt x="8751446" y="2169051"/>
                </a:lnTo>
                <a:lnTo>
                  <a:pt x="8750367" y="2169051"/>
                </a:lnTo>
                <a:lnTo>
                  <a:pt x="8751446" y="2176604"/>
                </a:lnTo>
                <a:lnTo>
                  <a:pt x="8751446" y="2189417"/>
                </a:lnTo>
                <a:lnTo>
                  <a:pt x="8752525" y="2201151"/>
                </a:lnTo>
                <a:lnTo>
                  <a:pt x="8750367" y="2208704"/>
                </a:lnTo>
                <a:lnTo>
                  <a:pt x="8752525" y="2220438"/>
                </a:lnTo>
                <a:cubicBezTo>
                  <a:pt x="8751805" y="2223855"/>
                  <a:pt x="8749647" y="2227047"/>
                  <a:pt x="8746051" y="2230014"/>
                </a:cubicBezTo>
                <a:lnTo>
                  <a:pt x="8746051" y="2231093"/>
                </a:lnTo>
                <a:cubicBezTo>
                  <a:pt x="8746051" y="2232532"/>
                  <a:pt x="8747849" y="2233251"/>
                  <a:pt x="8751446" y="2233251"/>
                </a:cubicBezTo>
                <a:lnTo>
                  <a:pt x="8752525" y="2236488"/>
                </a:lnTo>
                <a:lnTo>
                  <a:pt x="8750367" y="2253618"/>
                </a:lnTo>
                <a:lnTo>
                  <a:pt x="8752525" y="2264273"/>
                </a:lnTo>
                <a:lnTo>
                  <a:pt x="8749288" y="2269668"/>
                </a:lnTo>
                <a:lnTo>
                  <a:pt x="8750367" y="2274928"/>
                </a:lnTo>
                <a:lnTo>
                  <a:pt x="8750367" y="2278165"/>
                </a:lnTo>
                <a:cubicBezTo>
                  <a:pt x="8750367" y="2279604"/>
                  <a:pt x="8749288" y="2280323"/>
                  <a:pt x="8747130" y="2280323"/>
                </a:cubicBezTo>
                <a:lnTo>
                  <a:pt x="8746051" y="2281402"/>
                </a:lnTo>
                <a:lnTo>
                  <a:pt x="8746051" y="2282481"/>
                </a:lnTo>
                <a:lnTo>
                  <a:pt x="8747130" y="2286662"/>
                </a:lnTo>
                <a:lnTo>
                  <a:pt x="8748209" y="2285583"/>
                </a:lnTo>
                <a:lnTo>
                  <a:pt x="8750367" y="2285583"/>
                </a:lnTo>
                <a:lnTo>
                  <a:pt x="8751446" y="2289899"/>
                </a:lnTo>
                <a:lnTo>
                  <a:pt x="8750367" y="2301633"/>
                </a:lnTo>
                <a:lnTo>
                  <a:pt x="8751446" y="2302712"/>
                </a:lnTo>
                <a:lnTo>
                  <a:pt x="8755762" y="2302712"/>
                </a:lnTo>
                <a:cubicBezTo>
                  <a:pt x="8761606" y="2302712"/>
                  <a:pt x="8765158" y="2298082"/>
                  <a:pt x="8766417" y="2288820"/>
                </a:cubicBezTo>
                <a:lnTo>
                  <a:pt x="8765338" y="2279244"/>
                </a:lnTo>
                <a:lnTo>
                  <a:pt x="8768575" y="2269668"/>
                </a:lnTo>
                <a:lnTo>
                  <a:pt x="8763180" y="2258878"/>
                </a:lnTo>
                <a:cubicBezTo>
                  <a:pt x="8765338" y="2249976"/>
                  <a:pt x="8766417" y="2239635"/>
                  <a:pt x="8766417" y="2227856"/>
                </a:cubicBezTo>
                <a:lnTo>
                  <a:pt x="8766417" y="2225833"/>
                </a:lnTo>
                <a:lnTo>
                  <a:pt x="8763180" y="2220438"/>
                </a:lnTo>
                <a:cubicBezTo>
                  <a:pt x="8763180" y="2209558"/>
                  <a:pt x="8765698" y="2202410"/>
                  <a:pt x="8770733" y="2198993"/>
                </a:cubicBezTo>
                <a:lnTo>
                  <a:pt x="8770733" y="2196835"/>
                </a:lnTo>
                <a:lnTo>
                  <a:pt x="8766417" y="2194812"/>
                </a:lnTo>
                <a:lnTo>
                  <a:pt x="8767496" y="2184022"/>
                </a:lnTo>
                <a:lnTo>
                  <a:pt x="8767496" y="2180920"/>
                </a:lnTo>
                <a:lnTo>
                  <a:pt x="8766417" y="2164870"/>
                </a:lnTo>
                <a:lnTo>
                  <a:pt x="8767496" y="2164870"/>
                </a:lnTo>
                <a:cubicBezTo>
                  <a:pt x="8767496" y="2163251"/>
                  <a:pt x="8764978" y="2161093"/>
                  <a:pt x="8759943" y="2158396"/>
                </a:cubicBezTo>
                <a:close/>
                <a:moveTo>
                  <a:pt x="8723661" y="2158396"/>
                </a:moveTo>
                <a:lnTo>
                  <a:pt x="8723661" y="2159475"/>
                </a:lnTo>
                <a:lnTo>
                  <a:pt x="8727977" y="2159475"/>
                </a:lnTo>
                <a:lnTo>
                  <a:pt x="8727977" y="2158396"/>
                </a:lnTo>
                <a:close/>
                <a:moveTo>
                  <a:pt x="2713004" y="2158223"/>
                </a:moveTo>
                <a:lnTo>
                  <a:pt x="2713004" y="2159302"/>
                </a:lnTo>
                <a:lnTo>
                  <a:pt x="2716105" y="2160381"/>
                </a:lnTo>
                <a:lnTo>
                  <a:pt x="2716105" y="2158223"/>
                </a:lnTo>
                <a:close/>
                <a:moveTo>
                  <a:pt x="2551826" y="2158223"/>
                </a:moveTo>
                <a:cubicBezTo>
                  <a:pt x="2548590" y="2161011"/>
                  <a:pt x="2546073" y="2162405"/>
                  <a:pt x="2544275" y="2162405"/>
                </a:cubicBezTo>
                <a:lnTo>
                  <a:pt x="2544275" y="2163484"/>
                </a:lnTo>
                <a:lnTo>
                  <a:pt x="2545353" y="2163484"/>
                </a:lnTo>
                <a:cubicBezTo>
                  <a:pt x="2550027" y="2161685"/>
                  <a:pt x="2552546" y="2159932"/>
                  <a:pt x="2552906" y="2158223"/>
                </a:cubicBezTo>
                <a:close/>
                <a:moveTo>
                  <a:pt x="2091593" y="2157317"/>
                </a:moveTo>
                <a:lnTo>
                  <a:pt x="2088357" y="2160554"/>
                </a:lnTo>
                <a:lnTo>
                  <a:pt x="2088357" y="2161633"/>
                </a:lnTo>
                <a:lnTo>
                  <a:pt x="2091593" y="2161633"/>
                </a:lnTo>
                <a:lnTo>
                  <a:pt x="2092675" y="2160554"/>
                </a:lnTo>
                <a:lnTo>
                  <a:pt x="2093752" y="2160554"/>
                </a:lnTo>
                <a:lnTo>
                  <a:pt x="2092675" y="2157317"/>
                </a:lnTo>
                <a:close/>
                <a:moveTo>
                  <a:pt x="5167716" y="2157047"/>
                </a:moveTo>
                <a:lnTo>
                  <a:pt x="5165558" y="2161228"/>
                </a:lnTo>
                <a:lnTo>
                  <a:pt x="5165558" y="2162307"/>
                </a:lnTo>
                <a:lnTo>
                  <a:pt x="5166637" y="2162307"/>
                </a:lnTo>
                <a:cubicBezTo>
                  <a:pt x="5166637" y="2159520"/>
                  <a:pt x="5168031" y="2158126"/>
                  <a:pt x="5170818" y="2158126"/>
                </a:cubicBezTo>
                <a:lnTo>
                  <a:pt x="5170818" y="2157047"/>
                </a:lnTo>
                <a:close/>
                <a:moveTo>
                  <a:pt x="182485" y="2156089"/>
                </a:moveTo>
                <a:lnTo>
                  <a:pt x="182485" y="2157168"/>
                </a:lnTo>
                <a:lnTo>
                  <a:pt x="185722" y="2160405"/>
                </a:lnTo>
                <a:lnTo>
                  <a:pt x="185722" y="2158247"/>
                </a:lnTo>
                <a:lnTo>
                  <a:pt x="183564" y="2156089"/>
                </a:lnTo>
                <a:close/>
                <a:moveTo>
                  <a:pt x="8743893" y="2155159"/>
                </a:moveTo>
                <a:lnTo>
                  <a:pt x="8743893" y="2157317"/>
                </a:lnTo>
                <a:cubicBezTo>
                  <a:pt x="8745331" y="2157317"/>
                  <a:pt x="8746051" y="2158755"/>
                  <a:pt x="8746051" y="2161633"/>
                </a:cubicBezTo>
                <a:lnTo>
                  <a:pt x="8749288" y="2161633"/>
                </a:lnTo>
                <a:lnTo>
                  <a:pt x="8749288" y="2160554"/>
                </a:lnTo>
                <a:lnTo>
                  <a:pt x="8744972" y="2157317"/>
                </a:lnTo>
                <a:lnTo>
                  <a:pt x="8744972" y="2155159"/>
                </a:lnTo>
                <a:close/>
                <a:moveTo>
                  <a:pt x="9294306" y="2154619"/>
                </a:moveTo>
                <a:lnTo>
                  <a:pt x="9294306" y="2155698"/>
                </a:lnTo>
                <a:lnTo>
                  <a:pt x="9296464" y="2155698"/>
                </a:lnTo>
                <a:lnTo>
                  <a:pt x="9296464" y="2154619"/>
                </a:lnTo>
                <a:close/>
                <a:moveTo>
                  <a:pt x="4585017" y="2154205"/>
                </a:moveTo>
                <a:cubicBezTo>
                  <a:pt x="4581780" y="2155644"/>
                  <a:pt x="4579981" y="2157082"/>
                  <a:pt x="4579622" y="2158521"/>
                </a:cubicBezTo>
                <a:lnTo>
                  <a:pt x="4579622" y="2166074"/>
                </a:lnTo>
                <a:lnTo>
                  <a:pt x="4580701" y="2166074"/>
                </a:lnTo>
                <a:cubicBezTo>
                  <a:pt x="4583038" y="2166074"/>
                  <a:pt x="4584837" y="2162118"/>
                  <a:pt x="4586096" y="2154205"/>
                </a:cubicBezTo>
                <a:close/>
                <a:moveTo>
                  <a:pt x="8733238" y="2154080"/>
                </a:moveTo>
                <a:lnTo>
                  <a:pt x="8733238" y="2155159"/>
                </a:lnTo>
                <a:lnTo>
                  <a:pt x="8736475" y="2155159"/>
                </a:lnTo>
                <a:lnTo>
                  <a:pt x="8736475" y="2154080"/>
                </a:lnTo>
                <a:close/>
                <a:moveTo>
                  <a:pt x="4707079" y="2153126"/>
                </a:moveTo>
                <a:cubicBezTo>
                  <a:pt x="4694131" y="2154025"/>
                  <a:pt x="4687657" y="2155464"/>
                  <a:pt x="4687657" y="2157442"/>
                </a:cubicBezTo>
                <a:cubicBezTo>
                  <a:pt x="4687657" y="2158881"/>
                  <a:pt x="4693052" y="2160319"/>
                  <a:pt x="4703842" y="2161758"/>
                </a:cubicBezTo>
                <a:cubicBezTo>
                  <a:pt x="4705101" y="2163916"/>
                  <a:pt x="4707259" y="2164995"/>
                  <a:pt x="4710316" y="2164995"/>
                </a:cubicBezTo>
                <a:lnTo>
                  <a:pt x="4710316" y="2166074"/>
                </a:lnTo>
                <a:lnTo>
                  <a:pt x="4716790" y="2162837"/>
                </a:lnTo>
                <a:lnTo>
                  <a:pt x="4718948" y="2162837"/>
                </a:lnTo>
                <a:cubicBezTo>
                  <a:pt x="4726861" y="2162837"/>
                  <a:pt x="4730817" y="2167153"/>
                  <a:pt x="4730817" y="2175785"/>
                </a:cubicBezTo>
                <a:cubicBezTo>
                  <a:pt x="4728299" y="2179382"/>
                  <a:pt x="4726141" y="2181180"/>
                  <a:pt x="4724343" y="2181180"/>
                </a:cubicBezTo>
                <a:lnTo>
                  <a:pt x="4729738" y="2190891"/>
                </a:lnTo>
                <a:lnTo>
                  <a:pt x="4734054" y="2191970"/>
                </a:lnTo>
                <a:lnTo>
                  <a:pt x="4740663" y="2190891"/>
                </a:lnTo>
                <a:lnTo>
                  <a:pt x="4741742" y="2190891"/>
                </a:lnTo>
                <a:lnTo>
                  <a:pt x="4748216" y="2191970"/>
                </a:lnTo>
                <a:lnTo>
                  <a:pt x="4751453" y="2190891"/>
                </a:lnTo>
                <a:lnTo>
                  <a:pt x="4757927" y="2191970"/>
                </a:lnTo>
                <a:lnTo>
                  <a:pt x="4757927" y="2190891"/>
                </a:lnTo>
                <a:lnTo>
                  <a:pt x="4759006" y="2189812"/>
                </a:lnTo>
                <a:lnTo>
                  <a:pt x="4756848" y="2182259"/>
                </a:lnTo>
                <a:cubicBezTo>
                  <a:pt x="4758646" y="2177224"/>
                  <a:pt x="4762243" y="2174706"/>
                  <a:pt x="4767638" y="2174706"/>
                </a:cubicBezTo>
                <a:lnTo>
                  <a:pt x="4768717" y="2173627"/>
                </a:lnTo>
                <a:lnTo>
                  <a:pt x="4768717" y="2171469"/>
                </a:lnTo>
                <a:lnTo>
                  <a:pt x="4766559" y="2167153"/>
                </a:lnTo>
                <a:cubicBezTo>
                  <a:pt x="4765480" y="2168592"/>
                  <a:pt x="4759006" y="2170390"/>
                  <a:pt x="4747137" y="2172548"/>
                </a:cubicBezTo>
                <a:cubicBezTo>
                  <a:pt x="4743540" y="2168232"/>
                  <a:pt x="4741382" y="2162477"/>
                  <a:pt x="4740663" y="2155284"/>
                </a:cubicBezTo>
                <a:lnTo>
                  <a:pt x="4738505" y="2155284"/>
                </a:lnTo>
                <a:lnTo>
                  <a:pt x="4731896" y="2156363"/>
                </a:lnTo>
                <a:lnTo>
                  <a:pt x="4728659" y="2155284"/>
                </a:lnTo>
                <a:lnTo>
                  <a:pt x="4726501" y="2157442"/>
                </a:lnTo>
                <a:lnTo>
                  <a:pt x="4725422" y="2157442"/>
                </a:lnTo>
                <a:cubicBezTo>
                  <a:pt x="4722185" y="2157442"/>
                  <a:pt x="4719307" y="2156003"/>
                  <a:pt x="4716790" y="2153126"/>
                </a:cubicBezTo>
                <a:lnTo>
                  <a:pt x="4712474" y="2154205"/>
                </a:lnTo>
                <a:close/>
                <a:moveTo>
                  <a:pt x="3744636" y="2151787"/>
                </a:moveTo>
                <a:lnTo>
                  <a:pt x="3755426" y="2151787"/>
                </a:lnTo>
                <a:lnTo>
                  <a:pt x="3757584" y="2153945"/>
                </a:lnTo>
                <a:lnTo>
                  <a:pt x="3757584" y="2157182"/>
                </a:lnTo>
                <a:lnTo>
                  <a:pt x="3756505" y="2162577"/>
                </a:lnTo>
                <a:lnTo>
                  <a:pt x="3759742" y="2164735"/>
                </a:lnTo>
                <a:lnTo>
                  <a:pt x="3766216" y="2163656"/>
                </a:lnTo>
                <a:cubicBezTo>
                  <a:pt x="3768733" y="2166713"/>
                  <a:pt x="3774083" y="2170310"/>
                  <a:pt x="3782266" y="2174446"/>
                </a:cubicBezTo>
                <a:cubicBezTo>
                  <a:pt x="3786582" y="2177503"/>
                  <a:pt x="3788740" y="2184651"/>
                  <a:pt x="3788740" y="2195891"/>
                </a:cubicBezTo>
                <a:lnTo>
                  <a:pt x="3781187" y="2204523"/>
                </a:lnTo>
                <a:cubicBezTo>
                  <a:pt x="3777230" y="2204523"/>
                  <a:pt x="3769363" y="2202005"/>
                  <a:pt x="3757584" y="2196970"/>
                </a:cubicBezTo>
                <a:lnTo>
                  <a:pt x="3746794" y="2199128"/>
                </a:lnTo>
                <a:lnTo>
                  <a:pt x="3743557" y="2198049"/>
                </a:lnTo>
                <a:lnTo>
                  <a:pt x="3740454" y="2202365"/>
                </a:lnTo>
                <a:lnTo>
                  <a:pt x="3740454" y="2203444"/>
                </a:lnTo>
                <a:cubicBezTo>
                  <a:pt x="3743961" y="2203444"/>
                  <a:pt x="3751469" y="2209873"/>
                  <a:pt x="3762979" y="2222731"/>
                </a:cubicBezTo>
                <a:lnTo>
                  <a:pt x="3762979" y="2223810"/>
                </a:lnTo>
                <a:lnTo>
                  <a:pt x="3760821" y="2227047"/>
                </a:lnTo>
                <a:lnTo>
                  <a:pt x="3760821" y="2228126"/>
                </a:lnTo>
                <a:lnTo>
                  <a:pt x="3764058" y="2232442"/>
                </a:lnTo>
                <a:lnTo>
                  <a:pt x="3764058" y="2239995"/>
                </a:lnTo>
                <a:cubicBezTo>
                  <a:pt x="3761540" y="2251415"/>
                  <a:pt x="3757224" y="2257124"/>
                  <a:pt x="3751110" y="2257124"/>
                </a:cubicBezTo>
                <a:cubicBezTo>
                  <a:pt x="3746794" y="2257124"/>
                  <a:pt x="3744636" y="2257844"/>
                  <a:pt x="3744636" y="2259282"/>
                </a:cubicBezTo>
                <a:lnTo>
                  <a:pt x="3748952" y="2261440"/>
                </a:lnTo>
                <a:lnTo>
                  <a:pt x="3753268" y="2259282"/>
                </a:lnTo>
                <a:lnTo>
                  <a:pt x="3754347" y="2260361"/>
                </a:lnTo>
                <a:lnTo>
                  <a:pt x="3755426" y="2260361"/>
                </a:lnTo>
                <a:lnTo>
                  <a:pt x="3761900" y="2259282"/>
                </a:lnTo>
                <a:lnTo>
                  <a:pt x="3775792" y="2260361"/>
                </a:lnTo>
                <a:lnTo>
                  <a:pt x="3784424" y="2259282"/>
                </a:lnTo>
                <a:cubicBezTo>
                  <a:pt x="3787481" y="2260182"/>
                  <a:pt x="3789639" y="2261980"/>
                  <a:pt x="3790898" y="2264677"/>
                </a:cubicBezTo>
                <a:lnTo>
                  <a:pt x="3790898" y="2272230"/>
                </a:lnTo>
                <a:cubicBezTo>
                  <a:pt x="3781546" y="2284189"/>
                  <a:pt x="3776871" y="2292777"/>
                  <a:pt x="3776871" y="2297992"/>
                </a:cubicBezTo>
                <a:lnTo>
                  <a:pt x="3779029" y="2304466"/>
                </a:lnTo>
                <a:lnTo>
                  <a:pt x="3779029" y="2314177"/>
                </a:lnTo>
                <a:lnTo>
                  <a:pt x="3765137" y="2321595"/>
                </a:lnTo>
                <a:cubicBezTo>
                  <a:pt x="3762979" y="2321595"/>
                  <a:pt x="3757943" y="2319122"/>
                  <a:pt x="3750031" y="2314177"/>
                </a:cubicBezTo>
                <a:lnTo>
                  <a:pt x="3747873" y="2314177"/>
                </a:lnTo>
                <a:cubicBezTo>
                  <a:pt x="3747873" y="2316425"/>
                  <a:pt x="3748952" y="2318897"/>
                  <a:pt x="3751110" y="2321595"/>
                </a:cubicBezTo>
                <a:lnTo>
                  <a:pt x="3746794" y="2325911"/>
                </a:lnTo>
                <a:lnTo>
                  <a:pt x="3747873" y="2336701"/>
                </a:lnTo>
                <a:lnTo>
                  <a:pt x="3747873" y="2346412"/>
                </a:lnTo>
                <a:lnTo>
                  <a:pt x="3750031" y="2353830"/>
                </a:lnTo>
                <a:lnTo>
                  <a:pt x="3746794" y="2362462"/>
                </a:lnTo>
                <a:lnTo>
                  <a:pt x="3748952" y="2364620"/>
                </a:lnTo>
                <a:lnTo>
                  <a:pt x="3748952" y="2368936"/>
                </a:lnTo>
                <a:lnTo>
                  <a:pt x="3746794" y="2375410"/>
                </a:lnTo>
                <a:lnTo>
                  <a:pt x="3747873" y="2384986"/>
                </a:lnTo>
                <a:cubicBezTo>
                  <a:pt x="3747873" y="2390561"/>
                  <a:pt x="3746434" y="2393798"/>
                  <a:pt x="3743557" y="2394697"/>
                </a:cubicBezTo>
                <a:lnTo>
                  <a:pt x="3741533" y="2394697"/>
                </a:lnTo>
                <a:lnTo>
                  <a:pt x="3730743" y="2391460"/>
                </a:lnTo>
                <a:lnTo>
                  <a:pt x="3729664" y="2391460"/>
                </a:lnTo>
                <a:lnTo>
                  <a:pt x="3722111" y="2394697"/>
                </a:lnTo>
                <a:cubicBezTo>
                  <a:pt x="3706376" y="2394697"/>
                  <a:pt x="3698508" y="2387909"/>
                  <a:pt x="3698508" y="2374331"/>
                </a:cubicBezTo>
                <a:lnTo>
                  <a:pt x="3698508" y="2373252"/>
                </a:lnTo>
                <a:lnTo>
                  <a:pt x="3693113" y="2372173"/>
                </a:lnTo>
                <a:lnTo>
                  <a:pt x="3688797" y="2373252"/>
                </a:lnTo>
                <a:lnTo>
                  <a:pt x="3687718" y="2372173"/>
                </a:lnTo>
                <a:lnTo>
                  <a:pt x="3676928" y="2373252"/>
                </a:lnTo>
                <a:lnTo>
                  <a:pt x="3653325" y="2373252"/>
                </a:lnTo>
                <a:lnTo>
                  <a:pt x="3631880" y="2371094"/>
                </a:lnTo>
                <a:cubicBezTo>
                  <a:pt x="3628283" y="2371094"/>
                  <a:pt x="3626125" y="2376085"/>
                  <a:pt x="3625406" y="2386065"/>
                </a:cubicBezTo>
                <a:cubicBezTo>
                  <a:pt x="3618032" y="2392539"/>
                  <a:pt x="3610165" y="2395776"/>
                  <a:pt x="3601802" y="2395776"/>
                </a:cubicBezTo>
                <a:cubicBezTo>
                  <a:pt x="3586696" y="2392719"/>
                  <a:pt x="3579143" y="2388044"/>
                  <a:pt x="3579143" y="2381749"/>
                </a:cubicBezTo>
                <a:lnTo>
                  <a:pt x="3574962" y="2376489"/>
                </a:lnTo>
                <a:lnTo>
                  <a:pt x="3574962" y="2372173"/>
                </a:lnTo>
                <a:cubicBezTo>
                  <a:pt x="3576401" y="2370914"/>
                  <a:pt x="3577120" y="2367318"/>
                  <a:pt x="3577120" y="2361383"/>
                </a:cubicBezTo>
                <a:lnTo>
                  <a:pt x="3579143" y="2358146"/>
                </a:lnTo>
                <a:lnTo>
                  <a:pt x="3578199" y="2343175"/>
                </a:lnTo>
                <a:lnTo>
                  <a:pt x="3578199" y="2338859"/>
                </a:lnTo>
                <a:lnTo>
                  <a:pt x="3580222" y="2329148"/>
                </a:lnTo>
                <a:lnTo>
                  <a:pt x="3579143" y="2320516"/>
                </a:lnTo>
                <a:cubicBezTo>
                  <a:pt x="3581301" y="2319797"/>
                  <a:pt x="3582380" y="2317683"/>
                  <a:pt x="3582380" y="2314177"/>
                </a:cubicBezTo>
                <a:cubicBezTo>
                  <a:pt x="3580042" y="2311299"/>
                  <a:pt x="3577929" y="2309861"/>
                  <a:pt x="3576041" y="2309861"/>
                </a:cubicBezTo>
                <a:lnTo>
                  <a:pt x="3557698" y="2315121"/>
                </a:lnTo>
                <a:cubicBezTo>
                  <a:pt x="3557698" y="2316560"/>
                  <a:pt x="3553427" y="2317279"/>
                  <a:pt x="3544885" y="2317279"/>
                </a:cubicBezTo>
                <a:lnTo>
                  <a:pt x="3541648" y="2314177"/>
                </a:lnTo>
                <a:lnTo>
                  <a:pt x="3541648" y="2308782"/>
                </a:lnTo>
                <a:cubicBezTo>
                  <a:pt x="3546054" y="2303387"/>
                  <a:pt x="3553202" y="2299071"/>
                  <a:pt x="3563093" y="2295834"/>
                </a:cubicBezTo>
                <a:cubicBezTo>
                  <a:pt x="3563273" y="2292597"/>
                  <a:pt x="3572939" y="2285448"/>
                  <a:pt x="3592091" y="2274388"/>
                </a:cubicBezTo>
                <a:cubicBezTo>
                  <a:pt x="3592091" y="2272051"/>
                  <a:pt x="3594969" y="2269893"/>
                  <a:pt x="3600723" y="2267914"/>
                </a:cubicBezTo>
                <a:cubicBezTo>
                  <a:pt x="3604140" y="2258563"/>
                  <a:pt x="3607692" y="2253887"/>
                  <a:pt x="3611379" y="2253887"/>
                </a:cubicBezTo>
                <a:lnTo>
                  <a:pt x="3611379" y="2246469"/>
                </a:lnTo>
                <a:cubicBezTo>
                  <a:pt x="3613896" y="2242153"/>
                  <a:pt x="3617133" y="2239995"/>
                  <a:pt x="3621090" y="2239995"/>
                </a:cubicBezTo>
                <a:lnTo>
                  <a:pt x="3622169" y="2245390"/>
                </a:lnTo>
                <a:lnTo>
                  <a:pt x="3625406" y="2245390"/>
                </a:lnTo>
                <a:lnTo>
                  <a:pt x="3624327" y="2242153"/>
                </a:lnTo>
                <a:lnTo>
                  <a:pt x="3626485" y="2228126"/>
                </a:lnTo>
                <a:lnTo>
                  <a:pt x="3623248" y="2223810"/>
                </a:lnTo>
                <a:lnTo>
                  <a:pt x="3622169" y="2223810"/>
                </a:lnTo>
                <a:cubicBezTo>
                  <a:pt x="3602836" y="2244401"/>
                  <a:pt x="3588495" y="2256945"/>
                  <a:pt x="3579143" y="2261440"/>
                </a:cubicBezTo>
                <a:lnTo>
                  <a:pt x="3558777" y="2268993"/>
                </a:lnTo>
                <a:lnTo>
                  <a:pt x="3549066" y="2270072"/>
                </a:lnTo>
                <a:lnTo>
                  <a:pt x="3545964" y="2266835"/>
                </a:lnTo>
                <a:cubicBezTo>
                  <a:pt x="3546413" y="2263419"/>
                  <a:pt x="3552123" y="2259462"/>
                  <a:pt x="3563093" y="2254966"/>
                </a:cubicBezTo>
                <a:cubicBezTo>
                  <a:pt x="3563093" y="2248403"/>
                  <a:pt x="3568803" y="2239815"/>
                  <a:pt x="3580222" y="2229205"/>
                </a:cubicBezTo>
                <a:cubicBezTo>
                  <a:pt x="3580222" y="2224170"/>
                  <a:pt x="3582380" y="2221652"/>
                  <a:pt x="3586696" y="2221652"/>
                </a:cubicBezTo>
                <a:lnTo>
                  <a:pt x="3586696" y="2217336"/>
                </a:lnTo>
                <a:lnTo>
                  <a:pt x="3585617" y="2217336"/>
                </a:lnTo>
                <a:lnTo>
                  <a:pt x="3580222" y="2221652"/>
                </a:lnTo>
                <a:lnTo>
                  <a:pt x="3574962" y="2221652"/>
                </a:lnTo>
                <a:lnTo>
                  <a:pt x="3574962" y="2231363"/>
                </a:lnTo>
                <a:cubicBezTo>
                  <a:pt x="3574962" y="2233521"/>
                  <a:pt x="3571005" y="2234960"/>
                  <a:pt x="3563093" y="2235679"/>
                </a:cubicBezTo>
                <a:cubicBezTo>
                  <a:pt x="3560215" y="2233521"/>
                  <a:pt x="3556978" y="2232442"/>
                  <a:pt x="3553382" y="2232442"/>
                </a:cubicBezTo>
                <a:cubicBezTo>
                  <a:pt x="3551224" y="2231183"/>
                  <a:pt x="3550145" y="2229025"/>
                  <a:pt x="3550145" y="2225968"/>
                </a:cubicBezTo>
                <a:lnTo>
                  <a:pt x="3547987" y="2225968"/>
                </a:lnTo>
                <a:cubicBezTo>
                  <a:pt x="3547987" y="2229565"/>
                  <a:pt x="3546953" y="2231363"/>
                  <a:pt x="3544885" y="2231363"/>
                </a:cubicBezTo>
                <a:cubicBezTo>
                  <a:pt x="3542007" y="2231363"/>
                  <a:pt x="3539849" y="2226328"/>
                  <a:pt x="3538411" y="2216257"/>
                </a:cubicBezTo>
                <a:lnTo>
                  <a:pt x="3534095" y="2212076"/>
                </a:lnTo>
                <a:lnTo>
                  <a:pt x="3534095" y="2210997"/>
                </a:lnTo>
                <a:cubicBezTo>
                  <a:pt x="3537691" y="2193733"/>
                  <a:pt x="3543041" y="2185101"/>
                  <a:pt x="3550145" y="2185101"/>
                </a:cubicBezTo>
                <a:cubicBezTo>
                  <a:pt x="3559496" y="2182134"/>
                  <a:pt x="3564172" y="2176064"/>
                  <a:pt x="3564172" y="2166893"/>
                </a:cubicBezTo>
                <a:cubicBezTo>
                  <a:pt x="3566510" y="2161318"/>
                  <a:pt x="3568308" y="2158441"/>
                  <a:pt x="3569567" y="2158261"/>
                </a:cubicBezTo>
                <a:lnTo>
                  <a:pt x="3571725" y="2158261"/>
                </a:lnTo>
                <a:cubicBezTo>
                  <a:pt x="3576670" y="2159879"/>
                  <a:pt x="3579143" y="2163836"/>
                  <a:pt x="3579143" y="2170130"/>
                </a:cubicBezTo>
                <a:lnTo>
                  <a:pt x="3580222" y="2174446"/>
                </a:lnTo>
                <a:lnTo>
                  <a:pt x="3585617" y="2174446"/>
                </a:lnTo>
                <a:cubicBezTo>
                  <a:pt x="3585977" y="2171568"/>
                  <a:pt x="3587056" y="2170130"/>
                  <a:pt x="3588854" y="2170130"/>
                </a:cubicBezTo>
                <a:lnTo>
                  <a:pt x="3589933" y="2170130"/>
                </a:lnTo>
                <a:lnTo>
                  <a:pt x="3593170" y="2172288"/>
                </a:lnTo>
                <a:lnTo>
                  <a:pt x="3603960" y="2171209"/>
                </a:lnTo>
                <a:cubicBezTo>
                  <a:pt x="3607197" y="2172647"/>
                  <a:pt x="3608996" y="2174086"/>
                  <a:pt x="3609355" y="2175525"/>
                </a:cubicBezTo>
                <a:cubicBezTo>
                  <a:pt x="3609355" y="2177683"/>
                  <a:pt x="3607917" y="2178762"/>
                  <a:pt x="3605039" y="2178762"/>
                </a:cubicBezTo>
                <a:lnTo>
                  <a:pt x="3598565" y="2176604"/>
                </a:lnTo>
                <a:lnTo>
                  <a:pt x="3596407" y="2178762"/>
                </a:lnTo>
                <a:lnTo>
                  <a:pt x="3593170" y="2176604"/>
                </a:lnTo>
                <a:lnTo>
                  <a:pt x="3589933" y="2176604"/>
                </a:lnTo>
                <a:lnTo>
                  <a:pt x="3585617" y="2179841"/>
                </a:lnTo>
                <a:lnTo>
                  <a:pt x="3591012" y="2198049"/>
                </a:lnTo>
                <a:lnTo>
                  <a:pt x="3591012" y="2202365"/>
                </a:lnTo>
                <a:lnTo>
                  <a:pt x="3587775" y="2206681"/>
                </a:lnTo>
                <a:lnTo>
                  <a:pt x="3587775" y="2209918"/>
                </a:lnTo>
                <a:lnTo>
                  <a:pt x="3589933" y="2212076"/>
                </a:lnTo>
                <a:cubicBezTo>
                  <a:pt x="3591911" y="2209019"/>
                  <a:pt x="3594789" y="2200387"/>
                  <a:pt x="3598565" y="2186180"/>
                </a:cubicBezTo>
                <a:cubicBezTo>
                  <a:pt x="3602342" y="2182673"/>
                  <a:pt x="3605579" y="2180920"/>
                  <a:pt x="3608276" y="2180920"/>
                </a:cubicBezTo>
                <a:lnTo>
                  <a:pt x="3617853" y="2180920"/>
                </a:lnTo>
                <a:cubicBezTo>
                  <a:pt x="3627204" y="2183707"/>
                  <a:pt x="3634397" y="2187619"/>
                  <a:pt x="3639433" y="2192654"/>
                </a:cubicBezTo>
                <a:lnTo>
                  <a:pt x="3644693" y="2191575"/>
                </a:lnTo>
                <a:lnTo>
                  <a:pt x="3645772" y="2191575"/>
                </a:lnTo>
                <a:lnTo>
                  <a:pt x="3651167" y="2196970"/>
                </a:lnTo>
                <a:cubicBezTo>
                  <a:pt x="3646221" y="2201466"/>
                  <a:pt x="3643749" y="2205062"/>
                  <a:pt x="3643749" y="2207760"/>
                </a:cubicBezTo>
                <a:lnTo>
                  <a:pt x="3649009" y="2207760"/>
                </a:lnTo>
                <a:cubicBezTo>
                  <a:pt x="3657101" y="2209738"/>
                  <a:pt x="3665733" y="2213650"/>
                  <a:pt x="3674905" y="2219494"/>
                </a:cubicBezTo>
                <a:lnTo>
                  <a:pt x="3681244" y="2218415"/>
                </a:lnTo>
                <a:cubicBezTo>
                  <a:pt x="3690595" y="2220753"/>
                  <a:pt x="3695271" y="2223271"/>
                  <a:pt x="3695271" y="2225968"/>
                </a:cubicBezTo>
                <a:lnTo>
                  <a:pt x="3692034" y="2234600"/>
                </a:lnTo>
                <a:cubicBezTo>
                  <a:pt x="3701206" y="2240175"/>
                  <a:pt x="3709073" y="2246604"/>
                  <a:pt x="3715637" y="2253887"/>
                </a:cubicBezTo>
                <a:cubicBezTo>
                  <a:pt x="3726068" y="2253887"/>
                  <a:pt x="3732901" y="2256045"/>
                  <a:pt x="3736138" y="2260361"/>
                </a:cubicBezTo>
                <a:lnTo>
                  <a:pt x="3740454" y="2258203"/>
                </a:lnTo>
                <a:lnTo>
                  <a:pt x="3740454" y="2256045"/>
                </a:lnTo>
                <a:cubicBezTo>
                  <a:pt x="3740454" y="2254787"/>
                  <a:pt x="3737577" y="2252988"/>
                  <a:pt x="3731822" y="2250650"/>
                </a:cubicBezTo>
                <a:cubicBezTo>
                  <a:pt x="3731822" y="2249122"/>
                  <a:pt x="3729305" y="2247368"/>
                  <a:pt x="3724269" y="2245390"/>
                </a:cubicBezTo>
                <a:lnTo>
                  <a:pt x="3700666" y="2217336"/>
                </a:lnTo>
                <a:cubicBezTo>
                  <a:pt x="3698508" y="2217336"/>
                  <a:pt x="3697429" y="2213784"/>
                  <a:pt x="3697429" y="2206681"/>
                </a:cubicBezTo>
                <a:lnTo>
                  <a:pt x="3676928" y="2190496"/>
                </a:lnTo>
                <a:lnTo>
                  <a:pt x="3676928" y="2187259"/>
                </a:lnTo>
                <a:cubicBezTo>
                  <a:pt x="3677468" y="2185101"/>
                  <a:pt x="3680345" y="2184022"/>
                  <a:pt x="3685560" y="2184022"/>
                </a:cubicBezTo>
                <a:cubicBezTo>
                  <a:pt x="3694911" y="2186360"/>
                  <a:pt x="3699587" y="2188877"/>
                  <a:pt x="3699587" y="2191575"/>
                </a:cubicBezTo>
                <a:cubicBezTo>
                  <a:pt x="3703364" y="2189417"/>
                  <a:pt x="3706915" y="2188338"/>
                  <a:pt x="3710242" y="2188338"/>
                </a:cubicBezTo>
                <a:lnTo>
                  <a:pt x="3712400" y="2188338"/>
                </a:lnTo>
                <a:lnTo>
                  <a:pt x="3723190" y="2191575"/>
                </a:lnTo>
                <a:lnTo>
                  <a:pt x="3727506" y="2181999"/>
                </a:lnTo>
                <a:lnTo>
                  <a:pt x="3724269" y="2179841"/>
                </a:lnTo>
                <a:lnTo>
                  <a:pt x="3713479" y="2179841"/>
                </a:lnTo>
                <a:lnTo>
                  <a:pt x="3704982" y="2181999"/>
                </a:lnTo>
                <a:cubicBezTo>
                  <a:pt x="3704982" y="2179841"/>
                  <a:pt x="3701745" y="2178762"/>
                  <a:pt x="3695271" y="2178762"/>
                </a:cubicBezTo>
                <a:lnTo>
                  <a:pt x="3693113" y="2175525"/>
                </a:lnTo>
                <a:lnTo>
                  <a:pt x="3693113" y="2172288"/>
                </a:lnTo>
                <a:lnTo>
                  <a:pt x="3697429" y="2167972"/>
                </a:lnTo>
                <a:lnTo>
                  <a:pt x="3698508" y="2167972"/>
                </a:lnTo>
                <a:cubicBezTo>
                  <a:pt x="3702285" y="2167972"/>
                  <a:pt x="3704802" y="2169770"/>
                  <a:pt x="3706061" y="2173367"/>
                </a:cubicBezTo>
                <a:lnTo>
                  <a:pt x="3714558" y="2175525"/>
                </a:lnTo>
                <a:lnTo>
                  <a:pt x="3714558" y="2174446"/>
                </a:lnTo>
                <a:cubicBezTo>
                  <a:pt x="3714558" y="2170130"/>
                  <a:pt x="3720673" y="2167612"/>
                  <a:pt x="3732901" y="2166893"/>
                </a:cubicBezTo>
                <a:cubicBezTo>
                  <a:pt x="3732901" y="2163116"/>
                  <a:pt x="3736813" y="2158081"/>
                  <a:pt x="3744636" y="2151787"/>
                </a:cubicBezTo>
                <a:close/>
                <a:moveTo>
                  <a:pt x="1107166" y="2149898"/>
                </a:moveTo>
                <a:cubicBezTo>
                  <a:pt x="1110763" y="2149898"/>
                  <a:pt x="1114000" y="2152056"/>
                  <a:pt x="1116877" y="2156372"/>
                </a:cubicBezTo>
                <a:cubicBezTo>
                  <a:pt x="1121194" y="2156372"/>
                  <a:pt x="1126228" y="2161048"/>
                  <a:pt x="1131984" y="2170399"/>
                </a:cubicBezTo>
                <a:cubicBezTo>
                  <a:pt x="1135491" y="2172108"/>
                  <a:pt x="1137244" y="2174940"/>
                  <a:pt x="1137244" y="2178897"/>
                </a:cubicBezTo>
                <a:cubicBezTo>
                  <a:pt x="1137244" y="2180515"/>
                  <a:pt x="1134051" y="2185191"/>
                  <a:pt x="1127667" y="2192924"/>
                </a:cubicBezTo>
                <a:cubicBezTo>
                  <a:pt x="1121733" y="2229610"/>
                  <a:pt x="1115619" y="2253573"/>
                  <a:pt x="1109324" y="2264812"/>
                </a:cubicBezTo>
                <a:lnTo>
                  <a:pt x="1106086" y="2268049"/>
                </a:lnTo>
                <a:lnTo>
                  <a:pt x="1106086" y="2277625"/>
                </a:lnTo>
                <a:cubicBezTo>
                  <a:pt x="1106086" y="2279064"/>
                  <a:pt x="1107885" y="2279783"/>
                  <a:pt x="1111483" y="2279783"/>
                </a:cubicBezTo>
                <a:lnTo>
                  <a:pt x="1112562" y="2280862"/>
                </a:lnTo>
                <a:cubicBezTo>
                  <a:pt x="1115438" y="2282301"/>
                  <a:pt x="1117957" y="2287696"/>
                  <a:pt x="1120114" y="2297048"/>
                </a:cubicBezTo>
                <a:cubicBezTo>
                  <a:pt x="1121194" y="2297048"/>
                  <a:pt x="1123711" y="2302397"/>
                  <a:pt x="1127667" y="2313098"/>
                </a:cubicBezTo>
                <a:cubicBezTo>
                  <a:pt x="1131175" y="2313098"/>
                  <a:pt x="1134366" y="2320966"/>
                  <a:pt x="1137244" y="2336701"/>
                </a:cubicBezTo>
                <a:cubicBezTo>
                  <a:pt x="1137244" y="2339039"/>
                  <a:pt x="1132972" y="2346187"/>
                  <a:pt x="1124431" y="2358146"/>
                </a:cubicBezTo>
                <a:cubicBezTo>
                  <a:pt x="1116157" y="2359045"/>
                  <a:pt x="1111122" y="2360484"/>
                  <a:pt x="1109324" y="2362462"/>
                </a:cubicBezTo>
                <a:lnTo>
                  <a:pt x="1106086" y="2362462"/>
                </a:lnTo>
                <a:cubicBezTo>
                  <a:pt x="1101861" y="2362462"/>
                  <a:pt x="1098309" y="2352796"/>
                  <a:pt x="1095431" y="2333464"/>
                </a:cubicBezTo>
                <a:cubicBezTo>
                  <a:pt x="1092554" y="2333464"/>
                  <a:pt x="1091116" y="2327754"/>
                  <a:pt x="1091116" y="2316335"/>
                </a:cubicBezTo>
                <a:lnTo>
                  <a:pt x="1091116" y="2310940"/>
                </a:lnTo>
                <a:lnTo>
                  <a:pt x="1088959" y="2308782"/>
                </a:lnTo>
                <a:lnTo>
                  <a:pt x="1085722" y="2312019"/>
                </a:lnTo>
                <a:lnTo>
                  <a:pt x="1081406" y="2309861"/>
                </a:lnTo>
                <a:lnTo>
                  <a:pt x="1081406" y="2313098"/>
                </a:lnTo>
                <a:cubicBezTo>
                  <a:pt x="1084282" y="2313098"/>
                  <a:pt x="1085722" y="2313817"/>
                  <a:pt x="1085722" y="2315256"/>
                </a:cubicBezTo>
                <a:cubicBezTo>
                  <a:pt x="1083203" y="2322449"/>
                  <a:pt x="1074976" y="2332115"/>
                  <a:pt x="1061039" y="2344254"/>
                </a:cubicBezTo>
                <a:cubicBezTo>
                  <a:pt x="1061039" y="2348750"/>
                  <a:pt x="1054250" y="2356977"/>
                  <a:pt x="1040673" y="2368936"/>
                </a:cubicBezTo>
                <a:cubicBezTo>
                  <a:pt x="1040673" y="2372893"/>
                  <a:pt x="1033525" y="2376489"/>
                  <a:pt x="1019227" y="2379726"/>
                </a:cubicBezTo>
                <a:lnTo>
                  <a:pt x="1015990" y="2379726"/>
                </a:lnTo>
                <a:cubicBezTo>
                  <a:pt x="1014191" y="2379726"/>
                  <a:pt x="1013113" y="2378288"/>
                  <a:pt x="1012754" y="2375410"/>
                </a:cubicBezTo>
                <a:cubicBezTo>
                  <a:pt x="1012754" y="2372533"/>
                  <a:pt x="1018103" y="2368217"/>
                  <a:pt x="1028803" y="2362462"/>
                </a:cubicBezTo>
                <a:cubicBezTo>
                  <a:pt x="1028803" y="2360664"/>
                  <a:pt x="1031321" y="2357112"/>
                  <a:pt x="1036357" y="2351807"/>
                </a:cubicBezTo>
                <a:cubicBezTo>
                  <a:pt x="1039055" y="2342456"/>
                  <a:pt x="1043730" y="2337780"/>
                  <a:pt x="1050383" y="2337780"/>
                </a:cubicBezTo>
                <a:lnTo>
                  <a:pt x="1051463" y="2334543"/>
                </a:lnTo>
                <a:lnTo>
                  <a:pt x="1050383" y="2330227"/>
                </a:lnTo>
                <a:cubicBezTo>
                  <a:pt x="1052631" y="2321685"/>
                  <a:pt x="1055464" y="2317414"/>
                  <a:pt x="1058879" y="2317414"/>
                </a:cubicBezTo>
                <a:lnTo>
                  <a:pt x="1057801" y="2312019"/>
                </a:lnTo>
                <a:lnTo>
                  <a:pt x="1057801" y="2310940"/>
                </a:lnTo>
                <a:lnTo>
                  <a:pt x="1058879" y="2309861"/>
                </a:lnTo>
                <a:lnTo>
                  <a:pt x="1058879" y="2308782"/>
                </a:lnTo>
                <a:lnTo>
                  <a:pt x="1075064" y="2310940"/>
                </a:lnTo>
                <a:lnTo>
                  <a:pt x="1075064" y="2308782"/>
                </a:lnTo>
                <a:lnTo>
                  <a:pt x="1069670" y="2307703"/>
                </a:lnTo>
                <a:lnTo>
                  <a:pt x="1066434" y="2308782"/>
                </a:lnTo>
                <a:lnTo>
                  <a:pt x="1062117" y="2301364"/>
                </a:lnTo>
                <a:lnTo>
                  <a:pt x="1062117" y="2299206"/>
                </a:lnTo>
                <a:lnTo>
                  <a:pt x="1064276" y="2295969"/>
                </a:lnTo>
                <a:lnTo>
                  <a:pt x="1064276" y="2287336"/>
                </a:lnTo>
                <a:cubicBezTo>
                  <a:pt x="1065174" y="2281941"/>
                  <a:pt x="1066613" y="2279064"/>
                  <a:pt x="1068592" y="2278704"/>
                </a:cubicBezTo>
                <a:lnTo>
                  <a:pt x="1067513" y="2268049"/>
                </a:lnTo>
                <a:lnTo>
                  <a:pt x="1067513" y="2263733"/>
                </a:lnTo>
                <a:lnTo>
                  <a:pt x="1052542" y="2239051"/>
                </a:lnTo>
                <a:cubicBezTo>
                  <a:pt x="1046247" y="2227811"/>
                  <a:pt x="1040492" y="2221023"/>
                  <a:pt x="1035278" y="2218685"/>
                </a:cubicBezTo>
                <a:cubicBezTo>
                  <a:pt x="1035278" y="2215987"/>
                  <a:pt x="1032085" y="2212391"/>
                  <a:pt x="1025702" y="2207895"/>
                </a:cubicBezTo>
                <a:lnTo>
                  <a:pt x="1025702" y="2205737"/>
                </a:lnTo>
                <a:lnTo>
                  <a:pt x="1028803" y="2202500"/>
                </a:lnTo>
                <a:lnTo>
                  <a:pt x="1033120" y="2202500"/>
                </a:lnTo>
                <a:cubicBezTo>
                  <a:pt x="1036716" y="2207895"/>
                  <a:pt x="1041752" y="2212930"/>
                  <a:pt x="1048225" y="2217606"/>
                </a:cubicBezTo>
                <a:lnTo>
                  <a:pt x="1051463" y="2221922"/>
                </a:lnTo>
                <a:lnTo>
                  <a:pt x="1052542" y="2220843"/>
                </a:lnTo>
                <a:lnTo>
                  <a:pt x="1055643" y="2220843"/>
                </a:lnTo>
                <a:cubicBezTo>
                  <a:pt x="1060498" y="2220843"/>
                  <a:pt x="1067333" y="2226553"/>
                  <a:pt x="1076143" y="2237972"/>
                </a:cubicBezTo>
                <a:lnTo>
                  <a:pt x="1077224" y="2237972"/>
                </a:lnTo>
                <a:lnTo>
                  <a:pt x="1083564" y="2201421"/>
                </a:lnTo>
                <a:lnTo>
                  <a:pt x="1079248" y="2194003"/>
                </a:lnTo>
                <a:lnTo>
                  <a:pt x="1083564" y="2187529"/>
                </a:lnTo>
                <a:lnTo>
                  <a:pt x="1081406" y="2172423"/>
                </a:lnTo>
                <a:lnTo>
                  <a:pt x="1081406" y="2171344"/>
                </a:lnTo>
                <a:cubicBezTo>
                  <a:pt x="1090757" y="2162082"/>
                  <a:pt x="1099343" y="2154934"/>
                  <a:pt x="1107166" y="2149898"/>
                </a:cubicBezTo>
                <a:close/>
                <a:moveTo>
                  <a:pt x="8177430" y="2148145"/>
                </a:moveTo>
                <a:lnTo>
                  <a:pt x="8177430" y="2149224"/>
                </a:lnTo>
                <a:lnTo>
                  <a:pt x="8181746" y="2150303"/>
                </a:lnTo>
                <a:cubicBezTo>
                  <a:pt x="8181746" y="2148864"/>
                  <a:pt x="8180667" y="2148145"/>
                  <a:pt x="8178509" y="2148145"/>
                </a:cubicBezTo>
                <a:close/>
                <a:moveTo>
                  <a:pt x="2613062" y="2147433"/>
                </a:moveTo>
                <a:lnTo>
                  <a:pt x="2613062" y="2148512"/>
                </a:lnTo>
                <a:lnTo>
                  <a:pt x="2618456" y="2149591"/>
                </a:lnTo>
                <a:lnTo>
                  <a:pt x="2619535" y="2149591"/>
                </a:lnTo>
                <a:lnTo>
                  <a:pt x="2619535" y="2148512"/>
                </a:lnTo>
                <a:lnTo>
                  <a:pt x="2615218" y="2147433"/>
                </a:lnTo>
                <a:close/>
                <a:moveTo>
                  <a:pt x="2609824" y="2146354"/>
                </a:moveTo>
                <a:lnTo>
                  <a:pt x="2609824" y="2149591"/>
                </a:lnTo>
                <a:lnTo>
                  <a:pt x="2610903" y="2149591"/>
                </a:lnTo>
                <a:lnTo>
                  <a:pt x="2610903" y="2146354"/>
                </a:lnTo>
                <a:close/>
                <a:moveTo>
                  <a:pt x="6668433" y="2145852"/>
                </a:moveTo>
                <a:lnTo>
                  <a:pt x="6670726" y="2148010"/>
                </a:lnTo>
                <a:lnTo>
                  <a:pt x="6671805" y="2148010"/>
                </a:lnTo>
                <a:lnTo>
                  <a:pt x="6669512" y="2145852"/>
                </a:lnTo>
                <a:close/>
                <a:moveTo>
                  <a:pt x="4660682" y="2145573"/>
                </a:moveTo>
                <a:lnTo>
                  <a:pt x="4660682" y="2148810"/>
                </a:lnTo>
                <a:lnTo>
                  <a:pt x="4662840" y="2150968"/>
                </a:lnTo>
                <a:lnTo>
                  <a:pt x="4666077" y="2149889"/>
                </a:lnTo>
                <a:lnTo>
                  <a:pt x="4666077" y="2147731"/>
                </a:lnTo>
                <a:lnTo>
                  <a:pt x="4663919" y="2145573"/>
                </a:lnTo>
                <a:close/>
                <a:moveTo>
                  <a:pt x="4669314" y="2144494"/>
                </a:moveTo>
                <a:lnTo>
                  <a:pt x="4669314" y="2145573"/>
                </a:lnTo>
                <a:lnTo>
                  <a:pt x="4671472" y="2145573"/>
                </a:lnTo>
                <a:lnTo>
                  <a:pt x="4671472" y="2144494"/>
                </a:lnTo>
                <a:close/>
                <a:moveTo>
                  <a:pt x="2723658" y="2144196"/>
                </a:moveTo>
                <a:lnTo>
                  <a:pt x="2721500" y="2146354"/>
                </a:lnTo>
                <a:lnTo>
                  <a:pt x="2721500" y="2147433"/>
                </a:lnTo>
                <a:lnTo>
                  <a:pt x="2725817" y="2147433"/>
                </a:lnTo>
                <a:lnTo>
                  <a:pt x="2725817" y="2144196"/>
                </a:lnTo>
                <a:close/>
                <a:moveTo>
                  <a:pt x="2626009" y="2144196"/>
                </a:moveTo>
                <a:lnTo>
                  <a:pt x="2620613" y="2146354"/>
                </a:lnTo>
                <a:lnTo>
                  <a:pt x="2620613" y="2148512"/>
                </a:lnTo>
                <a:lnTo>
                  <a:pt x="2627088" y="2145275"/>
                </a:lnTo>
                <a:lnTo>
                  <a:pt x="2627088" y="2144196"/>
                </a:lnTo>
                <a:close/>
                <a:moveTo>
                  <a:pt x="2609824" y="2144196"/>
                </a:moveTo>
                <a:lnTo>
                  <a:pt x="2609824" y="2145275"/>
                </a:lnTo>
                <a:lnTo>
                  <a:pt x="2613062" y="2145275"/>
                </a:lnTo>
                <a:lnTo>
                  <a:pt x="2613062" y="2144196"/>
                </a:lnTo>
                <a:close/>
                <a:moveTo>
                  <a:pt x="6765814" y="2142480"/>
                </a:moveTo>
                <a:lnTo>
                  <a:pt x="6770264" y="2142480"/>
                </a:lnTo>
                <a:cubicBezTo>
                  <a:pt x="6779526" y="2149404"/>
                  <a:pt x="6789372" y="2158530"/>
                  <a:pt x="6799802" y="2169860"/>
                </a:cubicBezTo>
                <a:lnTo>
                  <a:pt x="6799802" y="2172018"/>
                </a:lnTo>
                <a:cubicBezTo>
                  <a:pt x="6799802" y="2174446"/>
                  <a:pt x="6791395" y="2176289"/>
                  <a:pt x="6774580" y="2177548"/>
                </a:cubicBezTo>
                <a:lnTo>
                  <a:pt x="6760419" y="2175390"/>
                </a:lnTo>
                <a:lnTo>
                  <a:pt x="6752731" y="2176469"/>
                </a:lnTo>
                <a:lnTo>
                  <a:pt x="6743964" y="2174176"/>
                </a:lnTo>
                <a:cubicBezTo>
                  <a:pt x="6740817" y="2175704"/>
                  <a:pt x="6734972" y="2176469"/>
                  <a:pt x="6726430" y="2176469"/>
                </a:cubicBezTo>
                <a:lnTo>
                  <a:pt x="6723193" y="2176469"/>
                </a:lnTo>
                <a:lnTo>
                  <a:pt x="6719956" y="2174176"/>
                </a:lnTo>
                <a:cubicBezTo>
                  <a:pt x="6719956" y="2168421"/>
                  <a:pt x="6722474" y="2165544"/>
                  <a:pt x="6727509" y="2165544"/>
                </a:cubicBezTo>
                <a:lnTo>
                  <a:pt x="6733039" y="2170939"/>
                </a:lnTo>
                <a:lnTo>
                  <a:pt x="6734118" y="2170939"/>
                </a:lnTo>
                <a:cubicBezTo>
                  <a:pt x="6742660" y="2167882"/>
                  <a:pt x="6748864" y="2161677"/>
                  <a:pt x="6752731" y="2152326"/>
                </a:cubicBezTo>
                <a:cubicBezTo>
                  <a:pt x="6760733" y="2150168"/>
                  <a:pt x="6764735" y="2147246"/>
                  <a:pt x="6764735" y="2143559"/>
                </a:cubicBezTo>
                <a:close/>
                <a:moveTo>
                  <a:pt x="7703896" y="2142076"/>
                </a:moveTo>
                <a:lnTo>
                  <a:pt x="7706054" y="2144368"/>
                </a:lnTo>
                <a:lnTo>
                  <a:pt x="7706054" y="2142076"/>
                </a:lnTo>
                <a:close/>
                <a:moveTo>
                  <a:pt x="4189171" y="2142076"/>
                </a:moveTo>
                <a:lnTo>
                  <a:pt x="4191329" y="2144368"/>
                </a:lnTo>
                <a:lnTo>
                  <a:pt x="4191329" y="2142076"/>
                </a:lnTo>
                <a:close/>
                <a:moveTo>
                  <a:pt x="2562617" y="2142038"/>
                </a:moveTo>
                <a:cubicBezTo>
                  <a:pt x="2561357" y="2142038"/>
                  <a:pt x="2558841" y="2146354"/>
                  <a:pt x="2555064" y="2154986"/>
                </a:cubicBezTo>
                <a:lnTo>
                  <a:pt x="2555064" y="2156065"/>
                </a:lnTo>
                <a:lnTo>
                  <a:pt x="2556143" y="2156065"/>
                </a:lnTo>
                <a:cubicBezTo>
                  <a:pt x="2557763" y="2150491"/>
                  <a:pt x="2560279" y="2145815"/>
                  <a:pt x="2563696" y="2142038"/>
                </a:cubicBezTo>
                <a:close/>
                <a:moveTo>
                  <a:pt x="8082073" y="2140592"/>
                </a:moveTo>
                <a:lnTo>
                  <a:pt x="8083017" y="2140592"/>
                </a:lnTo>
                <a:cubicBezTo>
                  <a:pt x="8086614" y="2145627"/>
                  <a:pt x="8095201" y="2148145"/>
                  <a:pt x="8108778" y="2148145"/>
                </a:cubicBezTo>
                <a:lnTo>
                  <a:pt x="8135618" y="2163116"/>
                </a:lnTo>
                <a:lnTo>
                  <a:pt x="8135618" y="2170669"/>
                </a:lnTo>
                <a:lnTo>
                  <a:pt x="8137776" y="2179301"/>
                </a:lnTo>
                <a:cubicBezTo>
                  <a:pt x="8137776" y="2185685"/>
                  <a:pt x="8128830" y="2191755"/>
                  <a:pt x="8110936" y="2197509"/>
                </a:cubicBezTo>
                <a:lnTo>
                  <a:pt x="8103383" y="2197509"/>
                </a:lnTo>
                <a:cubicBezTo>
                  <a:pt x="8098977" y="2197509"/>
                  <a:pt x="8094346" y="2193193"/>
                  <a:pt x="8089491" y="2184561"/>
                </a:cubicBezTo>
                <a:lnTo>
                  <a:pt x="8089491" y="2172827"/>
                </a:lnTo>
                <a:cubicBezTo>
                  <a:pt x="8089491" y="2169590"/>
                  <a:pt x="8085939" y="2160284"/>
                  <a:pt x="8078836" y="2144908"/>
                </a:cubicBezTo>
                <a:lnTo>
                  <a:pt x="8078836" y="2143829"/>
                </a:lnTo>
                <a:close/>
                <a:moveTo>
                  <a:pt x="9092127" y="2138434"/>
                </a:moveTo>
                <a:lnTo>
                  <a:pt x="9093206" y="2138434"/>
                </a:lnTo>
                <a:cubicBezTo>
                  <a:pt x="9107683" y="2139693"/>
                  <a:pt x="9114921" y="2142210"/>
                  <a:pt x="9114921" y="2145987"/>
                </a:cubicBezTo>
                <a:cubicBezTo>
                  <a:pt x="9125711" y="2153540"/>
                  <a:pt x="9131106" y="2158575"/>
                  <a:pt x="9131106" y="2161093"/>
                </a:cubicBezTo>
                <a:lnTo>
                  <a:pt x="9130027" y="2165544"/>
                </a:lnTo>
                <a:lnTo>
                  <a:pt x="9130027" y="2167702"/>
                </a:lnTo>
                <a:lnTo>
                  <a:pt x="9131106" y="2167702"/>
                </a:lnTo>
                <a:lnTo>
                  <a:pt x="9136501" y="2166623"/>
                </a:lnTo>
                <a:cubicBezTo>
                  <a:pt x="9139379" y="2169680"/>
                  <a:pt x="9140817" y="2172557"/>
                  <a:pt x="9140817" y="2175255"/>
                </a:cubicBezTo>
                <a:lnTo>
                  <a:pt x="9140817" y="2178492"/>
                </a:lnTo>
                <a:cubicBezTo>
                  <a:pt x="9137940" y="2181010"/>
                  <a:pt x="9135782" y="2184966"/>
                  <a:pt x="9134343" y="2190361"/>
                </a:cubicBezTo>
                <a:lnTo>
                  <a:pt x="9120316" y="2201151"/>
                </a:lnTo>
                <a:lnTo>
                  <a:pt x="9109526" y="2200072"/>
                </a:lnTo>
                <a:lnTo>
                  <a:pt x="9107368" y="2202230"/>
                </a:lnTo>
                <a:lnTo>
                  <a:pt x="9105210" y="2200072"/>
                </a:lnTo>
                <a:lnTo>
                  <a:pt x="9105210" y="2197914"/>
                </a:lnTo>
                <a:lnTo>
                  <a:pt x="9107368" y="2197914"/>
                </a:lnTo>
                <a:lnTo>
                  <a:pt x="9107368" y="2196835"/>
                </a:lnTo>
                <a:cubicBezTo>
                  <a:pt x="9101524" y="2196835"/>
                  <a:pt x="9098601" y="2193238"/>
                  <a:pt x="9098601" y="2186045"/>
                </a:cubicBezTo>
                <a:cubicBezTo>
                  <a:pt x="9096263" y="2186045"/>
                  <a:pt x="9092307" y="2175210"/>
                  <a:pt x="9086732" y="2153540"/>
                </a:cubicBezTo>
                <a:lnTo>
                  <a:pt x="9078100" y="2144908"/>
                </a:lnTo>
                <a:lnTo>
                  <a:pt x="9078100" y="2143829"/>
                </a:lnTo>
                <a:cubicBezTo>
                  <a:pt x="9078100" y="2141851"/>
                  <a:pt x="9082776" y="2140052"/>
                  <a:pt x="9092127" y="2138434"/>
                </a:cubicBezTo>
                <a:close/>
                <a:moveTo>
                  <a:pt x="183564" y="2136667"/>
                </a:moveTo>
                <a:cubicBezTo>
                  <a:pt x="181946" y="2136667"/>
                  <a:pt x="180867" y="2138465"/>
                  <a:pt x="180327" y="2142062"/>
                </a:cubicBezTo>
                <a:lnTo>
                  <a:pt x="183564" y="2140983"/>
                </a:lnTo>
                <a:close/>
                <a:moveTo>
                  <a:pt x="2610903" y="2136643"/>
                </a:moveTo>
                <a:lnTo>
                  <a:pt x="2610903" y="2138801"/>
                </a:lnTo>
                <a:lnTo>
                  <a:pt x="2611982" y="2138801"/>
                </a:lnTo>
                <a:lnTo>
                  <a:pt x="2611982" y="2136643"/>
                </a:lnTo>
                <a:close/>
                <a:moveTo>
                  <a:pt x="2598090" y="2136643"/>
                </a:moveTo>
                <a:lnTo>
                  <a:pt x="2604429" y="2144196"/>
                </a:lnTo>
                <a:lnTo>
                  <a:pt x="2605508" y="2144196"/>
                </a:lnTo>
                <a:cubicBezTo>
                  <a:pt x="2605508" y="2142758"/>
                  <a:pt x="2606587" y="2142038"/>
                  <a:pt x="2608745" y="2142038"/>
                </a:cubicBezTo>
                <a:lnTo>
                  <a:pt x="2608745" y="2140959"/>
                </a:lnTo>
                <a:cubicBezTo>
                  <a:pt x="2604429" y="2140959"/>
                  <a:pt x="2601193" y="2139521"/>
                  <a:pt x="2599034" y="2136643"/>
                </a:cubicBezTo>
                <a:close/>
                <a:moveTo>
                  <a:pt x="2549668" y="2136643"/>
                </a:moveTo>
                <a:lnTo>
                  <a:pt x="2547512" y="2138801"/>
                </a:lnTo>
                <a:lnTo>
                  <a:pt x="2547512" y="2142038"/>
                </a:lnTo>
                <a:lnTo>
                  <a:pt x="2550749" y="2142038"/>
                </a:lnTo>
                <a:cubicBezTo>
                  <a:pt x="2552367" y="2142038"/>
                  <a:pt x="2553445" y="2140240"/>
                  <a:pt x="2553986" y="2136643"/>
                </a:cubicBezTo>
                <a:close/>
                <a:moveTo>
                  <a:pt x="8198875" y="2136411"/>
                </a:moveTo>
                <a:lnTo>
                  <a:pt x="8198875" y="2137490"/>
                </a:lnTo>
                <a:lnTo>
                  <a:pt x="8201033" y="2137490"/>
                </a:lnTo>
                <a:lnTo>
                  <a:pt x="8201033" y="2136411"/>
                </a:lnTo>
                <a:close/>
                <a:moveTo>
                  <a:pt x="4650971" y="2135862"/>
                </a:moveTo>
                <a:lnTo>
                  <a:pt x="4650971" y="2136941"/>
                </a:lnTo>
                <a:lnTo>
                  <a:pt x="4653129" y="2139099"/>
                </a:lnTo>
                <a:lnTo>
                  <a:pt x="4653129" y="2135862"/>
                </a:lnTo>
                <a:close/>
                <a:moveTo>
                  <a:pt x="5078698" y="2135601"/>
                </a:moveTo>
                <a:lnTo>
                  <a:pt x="5101222" y="2143020"/>
                </a:lnTo>
                <a:lnTo>
                  <a:pt x="5107561" y="2140862"/>
                </a:lnTo>
                <a:lnTo>
                  <a:pt x="5108640" y="2140862"/>
                </a:lnTo>
                <a:cubicBezTo>
                  <a:pt x="5122218" y="2152011"/>
                  <a:pt x="5129007" y="2158800"/>
                  <a:pt x="5129007" y="2161228"/>
                </a:cubicBezTo>
                <a:lnTo>
                  <a:pt x="5127928" y="2176334"/>
                </a:lnTo>
                <a:lnTo>
                  <a:pt x="5127928" y="2177413"/>
                </a:lnTo>
                <a:cubicBezTo>
                  <a:pt x="5124421" y="2180380"/>
                  <a:pt x="5122667" y="2183932"/>
                  <a:pt x="5122667" y="2188068"/>
                </a:cubicBezTo>
                <a:cubicBezTo>
                  <a:pt x="5119610" y="2190946"/>
                  <a:pt x="5116014" y="2192384"/>
                  <a:pt x="5111877" y="2192384"/>
                </a:cubicBezTo>
                <a:lnTo>
                  <a:pt x="5110798" y="2192384"/>
                </a:lnTo>
                <a:lnTo>
                  <a:pt x="5109719" y="2191305"/>
                </a:lnTo>
                <a:lnTo>
                  <a:pt x="5102301" y="2193463"/>
                </a:lnTo>
                <a:cubicBezTo>
                  <a:pt x="5100863" y="2191845"/>
                  <a:pt x="5100143" y="2189327"/>
                  <a:pt x="5100143" y="2185910"/>
                </a:cubicBezTo>
                <a:lnTo>
                  <a:pt x="5090432" y="2185910"/>
                </a:lnTo>
                <a:cubicBezTo>
                  <a:pt x="5088994" y="2185910"/>
                  <a:pt x="5087555" y="2182358"/>
                  <a:pt x="5086116" y="2175255"/>
                </a:cubicBezTo>
                <a:lnTo>
                  <a:pt x="5087195" y="2170939"/>
                </a:lnTo>
                <a:lnTo>
                  <a:pt x="5087195" y="2167702"/>
                </a:lnTo>
                <a:cubicBezTo>
                  <a:pt x="5082969" y="2156822"/>
                  <a:pt x="5079777" y="2150393"/>
                  <a:pt x="5077619" y="2148415"/>
                </a:cubicBezTo>
                <a:cubicBezTo>
                  <a:pt x="5074022" y="2148415"/>
                  <a:pt x="5072224" y="2146976"/>
                  <a:pt x="5072224" y="2144099"/>
                </a:cubicBezTo>
                <a:cubicBezTo>
                  <a:pt x="5074022" y="2138434"/>
                  <a:pt x="5076180" y="2135601"/>
                  <a:pt x="5078698" y="2135601"/>
                </a:cubicBezTo>
                <a:close/>
                <a:moveTo>
                  <a:pt x="6252491" y="2135197"/>
                </a:moveTo>
                <a:cubicBezTo>
                  <a:pt x="6261663" y="2138074"/>
                  <a:pt x="6269216" y="2141311"/>
                  <a:pt x="6275150" y="2144908"/>
                </a:cubicBezTo>
                <a:lnTo>
                  <a:pt x="6280680" y="2143829"/>
                </a:lnTo>
                <a:lnTo>
                  <a:pt x="6289312" y="2157856"/>
                </a:lnTo>
                <a:lnTo>
                  <a:pt x="6282838" y="2161093"/>
                </a:lnTo>
                <a:lnTo>
                  <a:pt x="6277308" y="2160014"/>
                </a:lnTo>
                <a:lnTo>
                  <a:pt x="6263281" y="2162172"/>
                </a:lnTo>
                <a:lnTo>
                  <a:pt x="6256807" y="2161093"/>
                </a:lnTo>
                <a:lnTo>
                  <a:pt x="6244938" y="2162172"/>
                </a:lnTo>
                <a:lnTo>
                  <a:pt x="6242780" y="2162172"/>
                </a:lnTo>
                <a:lnTo>
                  <a:pt x="6242780" y="2161093"/>
                </a:lnTo>
                <a:lnTo>
                  <a:pt x="6231990" y="2162172"/>
                </a:lnTo>
                <a:lnTo>
                  <a:pt x="6190853" y="2162172"/>
                </a:lnTo>
                <a:lnTo>
                  <a:pt x="6176826" y="2166623"/>
                </a:lnTo>
                <a:lnTo>
                  <a:pt x="6173589" y="2166623"/>
                </a:lnTo>
                <a:cubicBezTo>
                  <a:pt x="6163519" y="2164735"/>
                  <a:pt x="6158483" y="2161093"/>
                  <a:pt x="6158483" y="2155698"/>
                </a:cubicBezTo>
                <a:lnTo>
                  <a:pt x="6158483" y="2154619"/>
                </a:lnTo>
                <a:lnTo>
                  <a:pt x="6161720" y="2151382"/>
                </a:lnTo>
                <a:lnTo>
                  <a:pt x="6175747" y="2151382"/>
                </a:lnTo>
                <a:lnTo>
                  <a:pt x="6194090" y="2155698"/>
                </a:lnTo>
                <a:lnTo>
                  <a:pt x="6205959" y="2151382"/>
                </a:lnTo>
                <a:lnTo>
                  <a:pt x="6209196" y="2151382"/>
                </a:lnTo>
                <a:lnTo>
                  <a:pt x="6220121" y="2154619"/>
                </a:lnTo>
                <a:lnTo>
                  <a:pt x="6229832" y="2154619"/>
                </a:lnTo>
                <a:cubicBezTo>
                  <a:pt x="6232170" y="2148864"/>
                  <a:pt x="6235767" y="2145987"/>
                  <a:pt x="6240622" y="2145987"/>
                </a:cubicBezTo>
                <a:lnTo>
                  <a:pt x="6241701" y="2145987"/>
                </a:lnTo>
                <a:lnTo>
                  <a:pt x="6242780" y="2147066"/>
                </a:lnTo>
                <a:lnTo>
                  <a:pt x="6243859" y="2147066"/>
                </a:lnTo>
                <a:cubicBezTo>
                  <a:pt x="6243859" y="2139153"/>
                  <a:pt x="6246737" y="2135197"/>
                  <a:pt x="6252491" y="2135197"/>
                </a:cubicBezTo>
                <a:close/>
                <a:moveTo>
                  <a:pt x="235357" y="2133430"/>
                </a:moveTo>
                <a:lnTo>
                  <a:pt x="235357" y="2135588"/>
                </a:lnTo>
                <a:lnTo>
                  <a:pt x="236436" y="2135588"/>
                </a:lnTo>
                <a:lnTo>
                  <a:pt x="236436" y="2133430"/>
                </a:lnTo>
                <a:close/>
                <a:moveTo>
                  <a:pt x="2607667" y="2133406"/>
                </a:moveTo>
                <a:lnTo>
                  <a:pt x="2609824" y="2135564"/>
                </a:lnTo>
                <a:lnTo>
                  <a:pt x="2609824" y="2133406"/>
                </a:lnTo>
                <a:close/>
                <a:moveTo>
                  <a:pt x="9185191" y="2131960"/>
                </a:moveTo>
                <a:cubicBezTo>
                  <a:pt x="9199938" y="2134837"/>
                  <a:pt x="9208930" y="2138794"/>
                  <a:pt x="9212166" y="2143829"/>
                </a:cubicBezTo>
                <a:cubicBezTo>
                  <a:pt x="9216123" y="2143829"/>
                  <a:pt x="9219360" y="2145268"/>
                  <a:pt x="9221878" y="2148145"/>
                </a:cubicBezTo>
                <a:cubicBezTo>
                  <a:pt x="9232038" y="2150842"/>
                  <a:pt x="9237118" y="2153001"/>
                  <a:pt x="9237118" y="2154619"/>
                </a:cubicBezTo>
                <a:lnTo>
                  <a:pt x="9232802" y="2173097"/>
                </a:lnTo>
                <a:lnTo>
                  <a:pt x="9232802" y="2174176"/>
                </a:lnTo>
                <a:cubicBezTo>
                  <a:pt x="9232802" y="2177053"/>
                  <a:pt x="9237478" y="2178492"/>
                  <a:pt x="9246830" y="2178492"/>
                </a:cubicBezTo>
                <a:lnTo>
                  <a:pt x="9246830" y="2177413"/>
                </a:lnTo>
                <a:lnTo>
                  <a:pt x="9252225" y="2165544"/>
                </a:lnTo>
                <a:lnTo>
                  <a:pt x="9251146" y="2158935"/>
                </a:lnTo>
                <a:cubicBezTo>
                  <a:pt x="9251146" y="2157496"/>
                  <a:pt x="9252944" y="2156777"/>
                  <a:pt x="9256541" y="2156777"/>
                </a:cubicBezTo>
                <a:lnTo>
                  <a:pt x="9257620" y="2151382"/>
                </a:lnTo>
                <a:lnTo>
                  <a:pt x="9257620" y="2143829"/>
                </a:lnTo>
                <a:lnTo>
                  <a:pt x="9255462" y="2135197"/>
                </a:lnTo>
                <a:cubicBezTo>
                  <a:pt x="9258519" y="2133039"/>
                  <a:pt x="9261396" y="2131960"/>
                  <a:pt x="9264094" y="2131960"/>
                </a:cubicBezTo>
                <a:cubicBezTo>
                  <a:pt x="9268949" y="2131960"/>
                  <a:pt x="9280503" y="2137355"/>
                  <a:pt x="9298757" y="2148145"/>
                </a:cubicBezTo>
                <a:lnTo>
                  <a:pt x="9300915" y="2148145"/>
                </a:lnTo>
                <a:lnTo>
                  <a:pt x="9305231" y="2147066"/>
                </a:lnTo>
                <a:cubicBezTo>
                  <a:pt x="9308108" y="2148145"/>
                  <a:pt x="9309547" y="2149224"/>
                  <a:pt x="9309547" y="2150303"/>
                </a:cubicBezTo>
                <a:lnTo>
                  <a:pt x="9309547" y="2152461"/>
                </a:lnTo>
                <a:cubicBezTo>
                  <a:pt x="9294351" y="2163521"/>
                  <a:pt x="9286753" y="2169680"/>
                  <a:pt x="9286753" y="2170939"/>
                </a:cubicBezTo>
                <a:cubicBezTo>
                  <a:pt x="9283336" y="2170939"/>
                  <a:pt x="9277581" y="2173816"/>
                  <a:pt x="9269489" y="2179571"/>
                </a:cubicBezTo>
                <a:cubicBezTo>
                  <a:pt x="9269489" y="2181369"/>
                  <a:pt x="9272726" y="2182808"/>
                  <a:pt x="9279200" y="2183887"/>
                </a:cubicBezTo>
                <a:lnTo>
                  <a:pt x="9279200" y="2184966"/>
                </a:lnTo>
                <a:lnTo>
                  <a:pt x="9275963" y="2187124"/>
                </a:lnTo>
                <a:lnTo>
                  <a:pt x="9265173" y="2187124"/>
                </a:lnTo>
                <a:lnTo>
                  <a:pt x="9264094" y="2186045"/>
                </a:lnTo>
                <a:cubicBezTo>
                  <a:pt x="9257979" y="2190001"/>
                  <a:pt x="9249347" y="2198993"/>
                  <a:pt x="9238197" y="2213020"/>
                </a:cubicBezTo>
                <a:lnTo>
                  <a:pt x="9238197" y="2214099"/>
                </a:lnTo>
                <a:lnTo>
                  <a:pt x="9244671" y="2214099"/>
                </a:lnTo>
                <a:lnTo>
                  <a:pt x="9251146" y="2213020"/>
                </a:lnTo>
                <a:lnTo>
                  <a:pt x="9259778" y="2216257"/>
                </a:lnTo>
                <a:cubicBezTo>
                  <a:pt x="9263554" y="2208524"/>
                  <a:pt x="9268230" y="2203129"/>
                  <a:pt x="9273805" y="2200072"/>
                </a:cubicBezTo>
                <a:lnTo>
                  <a:pt x="9274884" y="2200072"/>
                </a:lnTo>
                <a:lnTo>
                  <a:pt x="9277042" y="2202230"/>
                </a:lnTo>
                <a:lnTo>
                  <a:pt x="9284595" y="2201151"/>
                </a:lnTo>
                <a:cubicBezTo>
                  <a:pt x="9288191" y="2201151"/>
                  <a:pt x="9295070" y="2204028"/>
                  <a:pt x="9305231" y="2209783"/>
                </a:cubicBezTo>
                <a:cubicBezTo>
                  <a:pt x="9310086" y="2209783"/>
                  <a:pt x="9313323" y="2213380"/>
                  <a:pt x="9314942" y="2220573"/>
                </a:cubicBezTo>
                <a:lnTo>
                  <a:pt x="9314942" y="2224889"/>
                </a:lnTo>
                <a:lnTo>
                  <a:pt x="9303073" y="2236893"/>
                </a:lnTo>
                <a:lnTo>
                  <a:pt x="9309547" y="2259552"/>
                </a:lnTo>
                <a:lnTo>
                  <a:pt x="9303073" y="2269263"/>
                </a:lnTo>
                <a:cubicBezTo>
                  <a:pt x="9305410" y="2269263"/>
                  <a:pt x="9307568" y="2275737"/>
                  <a:pt x="9309547" y="2288685"/>
                </a:cubicBezTo>
                <a:cubicBezTo>
                  <a:pt x="9304511" y="2296688"/>
                  <a:pt x="9301994" y="2301768"/>
                  <a:pt x="9301994" y="2303926"/>
                </a:cubicBezTo>
                <a:lnTo>
                  <a:pt x="9301994" y="2306084"/>
                </a:lnTo>
                <a:lnTo>
                  <a:pt x="9309547" y="2321190"/>
                </a:lnTo>
                <a:lnTo>
                  <a:pt x="9309547" y="2324427"/>
                </a:lnTo>
                <a:cubicBezTo>
                  <a:pt x="9309547" y="2332340"/>
                  <a:pt x="9306310" y="2336296"/>
                  <a:pt x="9299836" y="2336296"/>
                </a:cubicBezTo>
                <a:lnTo>
                  <a:pt x="9282437" y="2336296"/>
                </a:lnTo>
                <a:lnTo>
                  <a:pt x="9265173" y="2337375"/>
                </a:lnTo>
                <a:cubicBezTo>
                  <a:pt x="9260137" y="2336116"/>
                  <a:pt x="9257620" y="2334678"/>
                  <a:pt x="9257620" y="2333059"/>
                </a:cubicBezTo>
                <a:lnTo>
                  <a:pt x="9257620" y="2330901"/>
                </a:lnTo>
                <a:lnTo>
                  <a:pt x="9259778" y="2324427"/>
                </a:lnTo>
                <a:cubicBezTo>
                  <a:pt x="9257979" y="2324427"/>
                  <a:pt x="9256900" y="2322989"/>
                  <a:pt x="9256541" y="2320111"/>
                </a:cubicBezTo>
                <a:lnTo>
                  <a:pt x="9259778" y="2306084"/>
                </a:lnTo>
                <a:lnTo>
                  <a:pt x="9260857" y="2305005"/>
                </a:lnTo>
                <a:lnTo>
                  <a:pt x="9256541" y="2301768"/>
                </a:lnTo>
                <a:lnTo>
                  <a:pt x="9255462" y="2300689"/>
                </a:lnTo>
                <a:lnTo>
                  <a:pt x="9255462" y="2296238"/>
                </a:lnTo>
                <a:lnTo>
                  <a:pt x="9258699" y="2293001"/>
                </a:lnTo>
                <a:lnTo>
                  <a:pt x="9261936" y="2295159"/>
                </a:lnTo>
                <a:lnTo>
                  <a:pt x="9263015" y="2295159"/>
                </a:lnTo>
                <a:lnTo>
                  <a:pt x="9265173" y="2293001"/>
                </a:lnTo>
                <a:lnTo>
                  <a:pt x="9263015" y="2289764"/>
                </a:lnTo>
                <a:lnTo>
                  <a:pt x="9261936" y="2290843"/>
                </a:lnTo>
                <a:lnTo>
                  <a:pt x="9258699" y="2290843"/>
                </a:lnTo>
                <a:lnTo>
                  <a:pt x="9247908" y="2282211"/>
                </a:lnTo>
                <a:cubicBezTo>
                  <a:pt x="9246830" y="2285808"/>
                  <a:pt x="9244671" y="2287606"/>
                  <a:pt x="9241434" y="2287606"/>
                </a:cubicBezTo>
                <a:lnTo>
                  <a:pt x="9237118" y="2284369"/>
                </a:lnTo>
                <a:lnTo>
                  <a:pt x="9229431" y="2285448"/>
                </a:lnTo>
                <a:lnTo>
                  <a:pt x="9222956" y="2285448"/>
                </a:lnTo>
                <a:lnTo>
                  <a:pt x="9220799" y="2283290"/>
                </a:lnTo>
                <a:lnTo>
                  <a:pt x="9220799" y="2280053"/>
                </a:lnTo>
                <a:lnTo>
                  <a:pt x="9224036" y="2276816"/>
                </a:lnTo>
                <a:lnTo>
                  <a:pt x="9227273" y="2276816"/>
                </a:lnTo>
                <a:cubicBezTo>
                  <a:pt x="9230330" y="2276816"/>
                  <a:pt x="9233252" y="2278614"/>
                  <a:pt x="9236039" y="2282211"/>
                </a:cubicBezTo>
                <a:cubicBezTo>
                  <a:pt x="9239996" y="2279693"/>
                  <a:pt x="9246830" y="2277535"/>
                  <a:pt x="9256541" y="2275737"/>
                </a:cubicBezTo>
                <a:lnTo>
                  <a:pt x="9255462" y="2270342"/>
                </a:lnTo>
                <a:lnTo>
                  <a:pt x="9256541" y="2256315"/>
                </a:lnTo>
                <a:lnTo>
                  <a:pt x="9244671" y="2253078"/>
                </a:lnTo>
                <a:lnTo>
                  <a:pt x="9238197" y="2254157"/>
                </a:lnTo>
                <a:lnTo>
                  <a:pt x="9236039" y="2254157"/>
                </a:lnTo>
                <a:lnTo>
                  <a:pt x="9231589" y="2253078"/>
                </a:lnTo>
                <a:lnTo>
                  <a:pt x="9222956" y="2255236"/>
                </a:lnTo>
                <a:lnTo>
                  <a:pt x="9218640" y="2255236"/>
                </a:lnTo>
                <a:lnTo>
                  <a:pt x="9218640" y="2256315"/>
                </a:lnTo>
                <a:lnTo>
                  <a:pt x="9220799" y="2264947"/>
                </a:lnTo>
                <a:lnTo>
                  <a:pt x="9216483" y="2280053"/>
                </a:lnTo>
                <a:lnTo>
                  <a:pt x="9218640" y="2285448"/>
                </a:lnTo>
                <a:lnTo>
                  <a:pt x="9217562" y="2290843"/>
                </a:lnTo>
                <a:lnTo>
                  <a:pt x="9218640" y="2298531"/>
                </a:lnTo>
                <a:cubicBezTo>
                  <a:pt x="9217022" y="2298531"/>
                  <a:pt x="9215943" y="2300329"/>
                  <a:pt x="9215404" y="2303926"/>
                </a:cubicBezTo>
                <a:lnTo>
                  <a:pt x="9217562" y="2306084"/>
                </a:lnTo>
                <a:lnTo>
                  <a:pt x="9217562" y="2310400"/>
                </a:lnTo>
                <a:lnTo>
                  <a:pt x="9216483" y="2311479"/>
                </a:lnTo>
                <a:cubicBezTo>
                  <a:pt x="9217562" y="2314356"/>
                  <a:pt x="9218640" y="2315795"/>
                  <a:pt x="9219720" y="2315795"/>
                </a:cubicBezTo>
                <a:lnTo>
                  <a:pt x="9224036" y="2315795"/>
                </a:lnTo>
                <a:cubicBezTo>
                  <a:pt x="9226733" y="2313637"/>
                  <a:pt x="9229251" y="2312558"/>
                  <a:pt x="9231589" y="2312558"/>
                </a:cubicBezTo>
                <a:cubicBezTo>
                  <a:pt x="9235275" y="2312558"/>
                  <a:pt x="9238917" y="2314716"/>
                  <a:pt x="9242514" y="2319032"/>
                </a:cubicBezTo>
                <a:lnTo>
                  <a:pt x="9242514" y="2320111"/>
                </a:lnTo>
                <a:cubicBezTo>
                  <a:pt x="9241434" y="2322989"/>
                  <a:pt x="9238917" y="2324427"/>
                  <a:pt x="9234960" y="2324427"/>
                </a:cubicBezTo>
                <a:lnTo>
                  <a:pt x="9226194" y="2324427"/>
                </a:lnTo>
                <a:lnTo>
                  <a:pt x="9221878" y="2323348"/>
                </a:lnTo>
                <a:cubicBezTo>
                  <a:pt x="9218281" y="2324247"/>
                  <a:pt x="9216483" y="2325326"/>
                  <a:pt x="9216483" y="2326585"/>
                </a:cubicBezTo>
                <a:lnTo>
                  <a:pt x="9218640" y="2328743"/>
                </a:lnTo>
                <a:lnTo>
                  <a:pt x="9218640" y="2333059"/>
                </a:lnTo>
                <a:cubicBezTo>
                  <a:pt x="9218640" y="2335037"/>
                  <a:pt x="9214324" y="2337195"/>
                  <a:pt x="9205692" y="2339533"/>
                </a:cubicBezTo>
                <a:lnTo>
                  <a:pt x="9204613" y="2340612"/>
                </a:lnTo>
                <a:lnTo>
                  <a:pt x="9184112" y="2338454"/>
                </a:lnTo>
                <a:lnTo>
                  <a:pt x="9180875" y="2338454"/>
                </a:lnTo>
                <a:lnTo>
                  <a:pt x="9176559" y="2344928"/>
                </a:lnTo>
                <a:lnTo>
                  <a:pt x="9178717" y="2347086"/>
                </a:lnTo>
                <a:lnTo>
                  <a:pt x="9186270" y="2340612"/>
                </a:lnTo>
                <a:cubicBezTo>
                  <a:pt x="9195622" y="2342411"/>
                  <a:pt x="9200297" y="2344209"/>
                  <a:pt x="9200297" y="2346007"/>
                </a:cubicBezTo>
                <a:cubicBezTo>
                  <a:pt x="9201376" y="2348885"/>
                  <a:pt x="9202455" y="2350323"/>
                  <a:pt x="9203534" y="2350323"/>
                </a:cubicBezTo>
                <a:lnTo>
                  <a:pt x="9205692" y="2350323"/>
                </a:lnTo>
                <a:cubicBezTo>
                  <a:pt x="9208750" y="2345288"/>
                  <a:pt x="9214145" y="2342770"/>
                  <a:pt x="9221878" y="2342770"/>
                </a:cubicBezTo>
                <a:lnTo>
                  <a:pt x="9231589" y="2343849"/>
                </a:lnTo>
                <a:lnTo>
                  <a:pt x="9234960" y="2340612"/>
                </a:lnTo>
                <a:lnTo>
                  <a:pt x="9238197" y="2340612"/>
                </a:lnTo>
                <a:cubicBezTo>
                  <a:pt x="9241075" y="2340612"/>
                  <a:pt x="9245391" y="2342411"/>
                  <a:pt x="9251146" y="2346007"/>
                </a:cubicBezTo>
                <a:lnTo>
                  <a:pt x="9255462" y="2342770"/>
                </a:lnTo>
                <a:lnTo>
                  <a:pt x="9271647" y="2342770"/>
                </a:lnTo>
                <a:lnTo>
                  <a:pt x="9274884" y="2340612"/>
                </a:lnTo>
                <a:lnTo>
                  <a:pt x="9275963" y="2340612"/>
                </a:lnTo>
                <a:lnTo>
                  <a:pt x="9293227" y="2342770"/>
                </a:lnTo>
                <a:lnTo>
                  <a:pt x="9305231" y="2339533"/>
                </a:lnTo>
                <a:lnTo>
                  <a:pt x="9325732" y="2340612"/>
                </a:lnTo>
                <a:lnTo>
                  <a:pt x="9327890" y="2343849"/>
                </a:lnTo>
                <a:cubicBezTo>
                  <a:pt x="9326451" y="2346727"/>
                  <a:pt x="9322495" y="2349244"/>
                  <a:pt x="9316021" y="2351402"/>
                </a:cubicBezTo>
                <a:cubicBezTo>
                  <a:pt x="9314222" y="2354459"/>
                  <a:pt x="9312784" y="2361338"/>
                  <a:pt x="9311705" y="2372038"/>
                </a:cubicBezTo>
                <a:cubicBezTo>
                  <a:pt x="9308288" y="2381390"/>
                  <a:pt x="9303567" y="2386065"/>
                  <a:pt x="9297543" y="2386065"/>
                </a:cubicBezTo>
                <a:lnTo>
                  <a:pt x="9284595" y="2384986"/>
                </a:lnTo>
                <a:lnTo>
                  <a:pt x="9270568" y="2390381"/>
                </a:lnTo>
                <a:lnTo>
                  <a:pt x="9269489" y="2390381"/>
                </a:lnTo>
                <a:lnTo>
                  <a:pt x="9266252" y="2388223"/>
                </a:lnTo>
                <a:lnTo>
                  <a:pt x="9255462" y="2388223"/>
                </a:lnTo>
                <a:lnTo>
                  <a:pt x="9244671" y="2383907"/>
                </a:lnTo>
                <a:lnTo>
                  <a:pt x="9216483" y="2387144"/>
                </a:lnTo>
                <a:lnTo>
                  <a:pt x="9216483" y="2386065"/>
                </a:lnTo>
                <a:lnTo>
                  <a:pt x="9210008" y="2388223"/>
                </a:lnTo>
                <a:lnTo>
                  <a:pt x="9208930" y="2388223"/>
                </a:lnTo>
                <a:cubicBezTo>
                  <a:pt x="9196701" y="2386605"/>
                  <a:pt x="9190586" y="2384806"/>
                  <a:pt x="9190586" y="2382828"/>
                </a:cubicBezTo>
                <a:cubicBezTo>
                  <a:pt x="9185191" y="2386425"/>
                  <a:pt x="9181235" y="2388223"/>
                  <a:pt x="9178717" y="2388223"/>
                </a:cubicBezTo>
                <a:cubicBezTo>
                  <a:pt x="9161903" y="2377074"/>
                  <a:pt x="9149989" y="2367318"/>
                  <a:pt x="9142975" y="2358955"/>
                </a:cubicBezTo>
                <a:lnTo>
                  <a:pt x="9144054" y="2354639"/>
                </a:lnTo>
                <a:cubicBezTo>
                  <a:pt x="9144054" y="2353201"/>
                  <a:pt x="9140458" y="2349244"/>
                  <a:pt x="9133264" y="2342770"/>
                </a:cubicBezTo>
                <a:cubicBezTo>
                  <a:pt x="9116540" y="2363721"/>
                  <a:pt x="9106109" y="2374196"/>
                  <a:pt x="9101973" y="2374196"/>
                </a:cubicBezTo>
                <a:lnTo>
                  <a:pt x="9096443" y="2382828"/>
                </a:lnTo>
                <a:lnTo>
                  <a:pt x="9097522" y="2392539"/>
                </a:lnTo>
                <a:lnTo>
                  <a:pt x="9094285" y="2395776"/>
                </a:lnTo>
                <a:lnTo>
                  <a:pt x="9092127" y="2395776"/>
                </a:lnTo>
                <a:cubicBezTo>
                  <a:pt x="9088351" y="2395776"/>
                  <a:pt x="9081157" y="2381345"/>
                  <a:pt x="9070547" y="2352481"/>
                </a:cubicBezTo>
                <a:cubicBezTo>
                  <a:pt x="9069648" y="2345108"/>
                  <a:pt x="9068569" y="2340792"/>
                  <a:pt x="9067310" y="2339533"/>
                </a:cubicBezTo>
                <a:lnTo>
                  <a:pt x="9067310" y="2338454"/>
                </a:lnTo>
                <a:cubicBezTo>
                  <a:pt x="9067310" y="2337375"/>
                  <a:pt x="9075223" y="2335217"/>
                  <a:pt x="9091048" y="2331980"/>
                </a:cubicBezTo>
                <a:cubicBezTo>
                  <a:pt x="9095544" y="2330002"/>
                  <a:pt x="9098421" y="2327125"/>
                  <a:pt x="9099680" y="2323348"/>
                </a:cubicBezTo>
                <a:lnTo>
                  <a:pt x="9098601" y="2316874"/>
                </a:lnTo>
                <a:lnTo>
                  <a:pt x="9099680" y="2315795"/>
                </a:lnTo>
                <a:lnTo>
                  <a:pt x="9097522" y="2308242"/>
                </a:lnTo>
                <a:lnTo>
                  <a:pt x="9098601" y="2294080"/>
                </a:lnTo>
                <a:lnTo>
                  <a:pt x="9097522" y="2289764"/>
                </a:lnTo>
                <a:lnTo>
                  <a:pt x="9098601" y="2288685"/>
                </a:lnTo>
                <a:lnTo>
                  <a:pt x="9097522" y="2281132"/>
                </a:lnTo>
                <a:lnTo>
                  <a:pt x="9097522" y="2261710"/>
                </a:lnTo>
                <a:cubicBezTo>
                  <a:pt x="9097522" y="2252359"/>
                  <a:pt x="9099366" y="2247683"/>
                  <a:pt x="9103052" y="2247683"/>
                </a:cubicBezTo>
                <a:lnTo>
                  <a:pt x="9104131" y="2247683"/>
                </a:lnTo>
                <a:lnTo>
                  <a:pt x="9104131" y="2246604"/>
                </a:lnTo>
                <a:cubicBezTo>
                  <a:pt x="9100445" y="2243727"/>
                  <a:pt x="9098601" y="2240849"/>
                  <a:pt x="9098601" y="2237972"/>
                </a:cubicBezTo>
                <a:lnTo>
                  <a:pt x="9099680" y="2232577"/>
                </a:lnTo>
                <a:lnTo>
                  <a:pt x="9095364" y="2235814"/>
                </a:lnTo>
                <a:lnTo>
                  <a:pt x="9094285" y="2235814"/>
                </a:lnTo>
                <a:lnTo>
                  <a:pt x="9092127" y="2233656"/>
                </a:lnTo>
                <a:lnTo>
                  <a:pt x="9092127" y="2232577"/>
                </a:lnTo>
                <a:cubicBezTo>
                  <a:pt x="9092127" y="2231228"/>
                  <a:pt x="9094645" y="2230104"/>
                  <a:pt x="9099680" y="2229205"/>
                </a:cubicBezTo>
                <a:cubicBezTo>
                  <a:pt x="9104446" y="2220034"/>
                  <a:pt x="9109526" y="2213200"/>
                  <a:pt x="9114921" y="2208704"/>
                </a:cubicBezTo>
                <a:cubicBezTo>
                  <a:pt x="9118878" y="2208704"/>
                  <a:pt x="9123913" y="2212660"/>
                  <a:pt x="9130027" y="2220573"/>
                </a:cubicBezTo>
                <a:cubicBezTo>
                  <a:pt x="9136501" y="2220573"/>
                  <a:pt x="9142975" y="2225294"/>
                  <a:pt x="9149449" y="2234735"/>
                </a:cubicBezTo>
                <a:lnTo>
                  <a:pt x="9152686" y="2237972"/>
                </a:lnTo>
                <a:lnTo>
                  <a:pt x="9152686" y="2239051"/>
                </a:lnTo>
                <a:lnTo>
                  <a:pt x="9144054" y="2248762"/>
                </a:lnTo>
                <a:cubicBezTo>
                  <a:pt x="9146932" y="2253078"/>
                  <a:pt x="9148370" y="2256315"/>
                  <a:pt x="9148370" y="2258473"/>
                </a:cubicBezTo>
                <a:lnTo>
                  <a:pt x="9148370" y="2262789"/>
                </a:lnTo>
                <a:lnTo>
                  <a:pt x="9141896" y="2269263"/>
                </a:lnTo>
                <a:lnTo>
                  <a:pt x="9141896" y="2272500"/>
                </a:lnTo>
                <a:lnTo>
                  <a:pt x="9145133" y="2276816"/>
                </a:lnTo>
                <a:lnTo>
                  <a:pt x="9145133" y="2309321"/>
                </a:lnTo>
                <a:lnTo>
                  <a:pt x="9142975" y="2323348"/>
                </a:lnTo>
                <a:cubicBezTo>
                  <a:pt x="9142975" y="2328923"/>
                  <a:pt x="9150528" y="2335757"/>
                  <a:pt x="9165634" y="2343849"/>
                </a:cubicBezTo>
                <a:lnTo>
                  <a:pt x="9169006" y="2343849"/>
                </a:lnTo>
                <a:cubicBezTo>
                  <a:pt x="9171164" y="2343130"/>
                  <a:pt x="9172243" y="2340972"/>
                  <a:pt x="9172243" y="2337375"/>
                </a:cubicBezTo>
                <a:cubicBezTo>
                  <a:pt x="9170085" y="2336656"/>
                  <a:pt x="9169006" y="2334498"/>
                  <a:pt x="9169006" y="2330901"/>
                </a:cubicBezTo>
                <a:lnTo>
                  <a:pt x="9173322" y="2323348"/>
                </a:lnTo>
                <a:cubicBezTo>
                  <a:pt x="9173322" y="2321190"/>
                  <a:pt x="9172243" y="2320111"/>
                  <a:pt x="9170085" y="2320111"/>
                </a:cubicBezTo>
                <a:lnTo>
                  <a:pt x="9169006" y="2319032"/>
                </a:lnTo>
                <a:lnTo>
                  <a:pt x="9169006" y="2290843"/>
                </a:lnTo>
                <a:cubicBezTo>
                  <a:pt x="9169006" y="2280053"/>
                  <a:pt x="9167523" y="2273219"/>
                  <a:pt x="9164555" y="2270342"/>
                </a:cubicBezTo>
                <a:lnTo>
                  <a:pt x="9164555" y="2269263"/>
                </a:lnTo>
                <a:lnTo>
                  <a:pt x="9166848" y="2257394"/>
                </a:lnTo>
                <a:cubicBezTo>
                  <a:pt x="9166848" y="2253797"/>
                  <a:pt x="9166084" y="2251999"/>
                  <a:pt x="9164555" y="2251999"/>
                </a:cubicBezTo>
                <a:lnTo>
                  <a:pt x="9165634" y="2247683"/>
                </a:lnTo>
                <a:lnTo>
                  <a:pt x="9164555" y="2237972"/>
                </a:lnTo>
                <a:lnTo>
                  <a:pt x="9167927" y="2227047"/>
                </a:lnTo>
                <a:lnTo>
                  <a:pt x="9164555" y="2209783"/>
                </a:lnTo>
                <a:cubicBezTo>
                  <a:pt x="9167163" y="2201151"/>
                  <a:pt x="9171524" y="2196835"/>
                  <a:pt x="9177638" y="2196835"/>
                </a:cubicBezTo>
                <a:cubicBezTo>
                  <a:pt x="9186091" y="2200252"/>
                  <a:pt x="9192924" y="2205287"/>
                  <a:pt x="9198139" y="2211941"/>
                </a:cubicBezTo>
                <a:cubicBezTo>
                  <a:pt x="9204793" y="2213200"/>
                  <a:pt x="9210188" y="2216797"/>
                  <a:pt x="9214324" y="2222731"/>
                </a:cubicBezTo>
                <a:lnTo>
                  <a:pt x="9218640" y="2225968"/>
                </a:lnTo>
                <a:lnTo>
                  <a:pt x="9218640" y="2234735"/>
                </a:lnTo>
                <a:lnTo>
                  <a:pt x="9213246" y="2241209"/>
                </a:lnTo>
                <a:lnTo>
                  <a:pt x="9218640" y="2247683"/>
                </a:lnTo>
                <a:lnTo>
                  <a:pt x="9221878" y="2247683"/>
                </a:lnTo>
                <a:lnTo>
                  <a:pt x="9226194" y="2246604"/>
                </a:lnTo>
                <a:lnTo>
                  <a:pt x="9233881" y="2250920"/>
                </a:lnTo>
                <a:lnTo>
                  <a:pt x="9236039" y="2250920"/>
                </a:lnTo>
                <a:cubicBezTo>
                  <a:pt x="9237838" y="2248402"/>
                  <a:pt x="9245031" y="2245885"/>
                  <a:pt x="9257620" y="2243367"/>
                </a:cubicBezTo>
                <a:cubicBezTo>
                  <a:pt x="9257620" y="2241569"/>
                  <a:pt x="9259778" y="2239051"/>
                  <a:pt x="9264094" y="2235814"/>
                </a:cubicBezTo>
                <a:lnTo>
                  <a:pt x="9255462" y="2225968"/>
                </a:lnTo>
                <a:lnTo>
                  <a:pt x="9238197" y="2220573"/>
                </a:lnTo>
                <a:lnTo>
                  <a:pt x="9230510" y="2221652"/>
                </a:lnTo>
                <a:lnTo>
                  <a:pt x="9224036" y="2220573"/>
                </a:lnTo>
                <a:lnTo>
                  <a:pt x="9219720" y="2221652"/>
                </a:lnTo>
                <a:cubicBezTo>
                  <a:pt x="9216842" y="2218775"/>
                  <a:pt x="9215404" y="2213380"/>
                  <a:pt x="9215404" y="2205467"/>
                </a:cubicBezTo>
                <a:lnTo>
                  <a:pt x="9218640" y="2195756"/>
                </a:lnTo>
                <a:cubicBezTo>
                  <a:pt x="9213425" y="2190001"/>
                  <a:pt x="9208390" y="2187124"/>
                  <a:pt x="9203534" y="2187124"/>
                </a:cubicBezTo>
                <a:lnTo>
                  <a:pt x="9197060" y="2189282"/>
                </a:lnTo>
                <a:lnTo>
                  <a:pt x="9193823" y="2186045"/>
                </a:lnTo>
                <a:lnTo>
                  <a:pt x="9189507" y="2189282"/>
                </a:lnTo>
                <a:cubicBezTo>
                  <a:pt x="9171434" y="2187484"/>
                  <a:pt x="9162397" y="2185326"/>
                  <a:pt x="9162397" y="2182808"/>
                </a:cubicBezTo>
                <a:lnTo>
                  <a:pt x="9162397" y="2180650"/>
                </a:lnTo>
                <a:lnTo>
                  <a:pt x="9170085" y="2178492"/>
                </a:lnTo>
                <a:lnTo>
                  <a:pt x="9174401" y="2179571"/>
                </a:lnTo>
                <a:lnTo>
                  <a:pt x="9180875" y="2177413"/>
                </a:lnTo>
                <a:lnTo>
                  <a:pt x="9192744" y="2177413"/>
                </a:lnTo>
                <a:lnTo>
                  <a:pt x="9192744" y="2176334"/>
                </a:lnTo>
                <a:lnTo>
                  <a:pt x="9190586" y="2169860"/>
                </a:lnTo>
                <a:lnTo>
                  <a:pt x="9192744" y="2162172"/>
                </a:lnTo>
                <a:lnTo>
                  <a:pt x="9192744" y="2161093"/>
                </a:lnTo>
                <a:cubicBezTo>
                  <a:pt x="9192744" y="2156597"/>
                  <a:pt x="9186990" y="2150123"/>
                  <a:pt x="9175480" y="2141671"/>
                </a:cubicBezTo>
                <a:cubicBezTo>
                  <a:pt x="9175480" y="2137175"/>
                  <a:pt x="9178717" y="2133938"/>
                  <a:pt x="9185191" y="2131960"/>
                </a:cubicBezTo>
                <a:close/>
                <a:moveTo>
                  <a:pt x="6092529" y="2131960"/>
                </a:moveTo>
                <a:cubicBezTo>
                  <a:pt x="6106197" y="2134478"/>
                  <a:pt x="6113030" y="2138074"/>
                  <a:pt x="6113030" y="2142750"/>
                </a:cubicBezTo>
                <a:lnTo>
                  <a:pt x="6118425" y="2142750"/>
                </a:lnTo>
                <a:lnTo>
                  <a:pt x="6119504" y="2137355"/>
                </a:lnTo>
                <a:lnTo>
                  <a:pt x="6117346" y="2135197"/>
                </a:lnTo>
                <a:lnTo>
                  <a:pt x="6117346" y="2134118"/>
                </a:lnTo>
                <a:lnTo>
                  <a:pt x="6122741" y="2135197"/>
                </a:lnTo>
                <a:lnTo>
                  <a:pt x="6125978" y="2134118"/>
                </a:lnTo>
                <a:cubicBezTo>
                  <a:pt x="6129755" y="2136995"/>
                  <a:pt x="6136993" y="2138794"/>
                  <a:pt x="6147693" y="2139513"/>
                </a:cubicBezTo>
                <a:lnTo>
                  <a:pt x="6152009" y="2143829"/>
                </a:lnTo>
                <a:lnTo>
                  <a:pt x="6152009" y="2147066"/>
                </a:lnTo>
                <a:lnTo>
                  <a:pt x="6116267" y="2183887"/>
                </a:lnTo>
                <a:lnTo>
                  <a:pt x="6116267" y="2188203"/>
                </a:lnTo>
                <a:cubicBezTo>
                  <a:pt x="6116267" y="2189642"/>
                  <a:pt x="6119504" y="2190361"/>
                  <a:pt x="6125978" y="2190361"/>
                </a:cubicBezTo>
                <a:lnTo>
                  <a:pt x="6129215" y="2194677"/>
                </a:lnTo>
                <a:lnTo>
                  <a:pt x="6130294" y="2194677"/>
                </a:lnTo>
                <a:lnTo>
                  <a:pt x="6133531" y="2192519"/>
                </a:lnTo>
                <a:lnTo>
                  <a:pt x="6136768" y="2192519"/>
                </a:lnTo>
                <a:cubicBezTo>
                  <a:pt x="6140185" y="2192519"/>
                  <a:pt x="6144546" y="2195756"/>
                  <a:pt x="6149851" y="2202230"/>
                </a:cubicBezTo>
                <a:cubicBezTo>
                  <a:pt x="6153448" y="2202230"/>
                  <a:pt x="6155246" y="2204748"/>
                  <a:pt x="6155246" y="2209783"/>
                </a:cubicBezTo>
                <a:lnTo>
                  <a:pt x="6147693" y="2216257"/>
                </a:lnTo>
                <a:cubicBezTo>
                  <a:pt x="6147693" y="2218055"/>
                  <a:pt x="6150571" y="2219854"/>
                  <a:pt x="6156325" y="2221652"/>
                </a:cubicBezTo>
                <a:lnTo>
                  <a:pt x="6164957" y="2218415"/>
                </a:lnTo>
                <a:lnTo>
                  <a:pt x="6166036" y="2218415"/>
                </a:lnTo>
                <a:cubicBezTo>
                  <a:pt x="6167655" y="2220573"/>
                  <a:pt x="6173050" y="2221652"/>
                  <a:pt x="6182221" y="2221652"/>
                </a:cubicBezTo>
                <a:lnTo>
                  <a:pt x="6182221" y="2222731"/>
                </a:lnTo>
                <a:lnTo>
                  <a:pt x="6183300" y="2221652"/>
                </a:lnTo>
                <a:lnTo>
                  <a:pt x="6190853" y="2221652"/>
                </a:lnTo>
                <a:lnTo>
                  <a:pt x="6194090" y="2222731"/>
                </a:lnTo>
                <a:lnTo>
                  <a:pt x="6199485" y="2221652"/>
                </a:lnTo>
                <a:lnTo>
                  <a:pt x="6213647" y="2221652"/>
                </a:lnTo>
                <a:lnTo>
                  <a:pt x="6222279" y="2222731"/>
                </a:lnTo>
                <a:lnTo>
                  <a:pt x="6230911" y="2221652"/>
                </a:lnTo>
                <a:lnTo>
                  <a:pt x="6238464" y="2221652"/>
                </a:lnTo>
                <a:cubicBezTo>
                  <a:pt x="6242421" y="2221652"/>
                  <a:pt x="6248175" y="2215897"/>
                  <a:pt x="6255728" y="2204388"/>
                </a:cubicBezTo>
                <a:cubicBezTo>
                  <a:pt x="6264360" y="2195037"/>
                  <a:pt x="6269755" y="2190361"/>
                  <a:pt x="6271913" y="2190361"/>
                </a:cubicBezTo>
                <a:cubicBezTo>
                  <a:pt x="6273712" y="2195756"/>
                  <a:pt x="6281310" y="2202949"/>
                  <a:pt x="6294707" y="2211941"/>
                </a:cubicBezTo>
                <a:cubicBezTo>
                  <a:pt x="6298304" y="2216976"/>
                  <a:pt x="6302260" y="2219494"/>
                  <a:pt x="6306576" y="2219494"/>
                </a:cubicBezTo>
                <a:cubicBezTo>
                  <a:pt x="6309454" y="2219854"/>
                  <a:pt x="6310892" y="2220933"/>
                  <a:pt x="6310892" y="2222731"/>
                </a:cubicBezTo>
                <a:lnTo>
                  <a:pt x="6310892" y="2223810"/>
                </a:lnTo>
                <a:cubicBezTo>
                  <a:pt x="6310892" y="2226687"/>
                  <a:pt x="6302260" y="2228126"/>
                  <a:pt x="6284996" y="2228126"/>
                </a:cubicBezTo>
                <a:cubicBezTo>
                  <a:pt x="6279871" y="2223271"/>
                  <a:pt x="6277308" y="2216797"/>
                  <a:pt x="6277308" y="2208704"/>
                </a:cubicBezTo>
                <a:lnTo>
                  <a:pt x="6275150" y="2210862"/>
                </a:lnTo>
                <a:cubicBezTo>
                  <a:pt x="6276589" y="2210862"/>
                  <a:pt x="6277713" y="2214459"/>
                  <a:pt x="6278522" y="2221652"/>
                </a:cubicBezTo>
                <a:cubicBezTo>
                  <a:pt x="6280680" y="2222371"/>
                  <a:pt x="6281759" y="2224529"/>
                  <a:pt x="6281759" y="2228126"/>
                </a:cubicBezTo>
                <a:lnTo>
                  <a:pt x="6280680" y="2229205"/>
                </a:lnTo>
                <a:lnTo>
                  <a:pt x="6279601" y="2229205"/>
                </a:lnTo>
                <a:cubicBezTo>
                  <a:pt x="6275915" y="2228126"/>
                  <a:pt x="6273352" y="2226687"/>
                  <a:pt x="6271913" y="2224889"/>
                </a:cubicBezTo>
                <a:cubicBezTo>
                  <a:pt x="6266878" y="2226508"/>
                  <a:pt x="6264360" y="2227946"/>
                  <a:pt x="6264360" y="2229205"/>
                </a:cubicBezTo>
                <a:lnTo>
                  <a:pt x="6264360" y="2231363"/>
                </a:lnTo>
                <a:cubicBezTo>
                  <a:pt x="6267238" y="2234510"/>
                  <a:pt x="6268676" y="2237433"/>
                  <a:pt x="6268676" y="2240130"/>
                </a:cubicBezTo>
                <a:lnTo>
                  <a:pt x="6267597" y="2245525"/>
                </a:lnTo>
                <a:lnTo>
                  <a:pt x="6268676" y="2251999"/>
                </a:lnTo>
                <a:cubicBezTo>
                  <a:pt x="6266518" y="2251999"/>
                  <a:pt x="6264720" y="2266386"/>
                  <a:pt x="6263281" y="2295159"/>
                </a:cubicBezTo>
                <a:cubicBezTo>
                  <a:pt x="6263281" y="2297407"/>
                  <a:pt x="6264360" y="2298531"/>
                  <a:pt x="6266518" y="2298531"/>
                </a:cubicBezTo>
                <a:lnTo>
                  <a:pt x="6267597" y="2299610"/>
                </a:lnTo>
                <a:lnTo>
                  <a:pt x="6267597" y="2302847"/>
                </a:lnTo>
                <a:lnTo>
                  <a:pt x="6268676" y="2319032"/>
                </a:lnTo>
                <a:lnTo>
                  <a:pt x="6265439" y="2333059"/>
                </a:lnTo>
                <a:lnTo>
                  <a:pt x="6267597" y="2348165"/>
                </a:lnTo>
                <a:cubicBezTo>
                  <a:pt x="6267597" y="2364620"/>
                  <a:pt x="6265080" y="2375815"/>
                  <a:pt x="6260044" y="2381749"/>
                </a:cubicBezTo>
                <a:cubicBezTo>
                  <a:pt x="6260044" y="2387324"/>
                  <a:pt x="6254649" y="2390921"/>
                  <a:pt x="6243859" y="2392539"/>
                </a:cubicBezTo>
                <a:lnTo>
                  <a:pt x="6231990" y="2391460"/>
                </a:lnTo>
                <a:lnTo>
                  <a:pt x="6227674" y="2392539"/>
                </a:lnTo>
                <a:lnTo>
                  <a:pt x="6221200" y="2390381"/>
                </a:lnTo>
                <a:cubicBezTo>
                  <a:pt x="6217963" y="2393978"/>
                  <a:pt x="6213962" y="2395777"/>
                  <a:pt x="6209196" y="2395777"/>
                </a:cubicBezTo>
                <a:cubicBezTo>
                  <a:pt x="6207038" y="2392719"/>
                  <a:pt x="6204521" y="2384087"/>
                  <a:pt x="6201643" y="2369880"/>
                </a:cubicBezTo>
                <a:lnTo>
                  <a:pt x="6202722" y="2362192"/>
                </a:lnTo>
                <a:cubicBezTo>
                  <a:pt x="6199306" y="2361653"/>
                  <a:pt x="6195349" y="2359135"/>
                  <a:pt x="6190853" y="2354639"/>
                </a:cubicBezTo>
                <a:lnTo>
                  <a:pt x="6174668" y="2349244"/>
                </a:lnTo>
                <a:lnTo>
                  <a:pt x="6164957" y="2349244"/>
                </a:lnTo>
                <a:lnTo>
                  <a:pt x="6157404" y="2340612"/>
                </a:lnTo>
                <a:lnTo>
                  <a:pt x="6157404" y="2338454"/>
                </a:lnTo>
                <a:cubicBezTo>
                  <a:pt x="6157404" y="2336656"/>
                  <a:pt x="6158843" y="2335577"/>
                  <a:pt x="6161720" y="2335217"/>
                </a:cubicBezTo>
                <a:cubicBezTo>
                  <a:pt x="6163339" y="2336476"/>
                  <a:pt x="6172331" y="2337915"/>
                  <a:pt x="6188695" y="2339533"/>
                </a:cubicBezTo>
                <a:lnTo>
                  <a:pt x="6191932" y="2340612"/>
                </a:lnTo>
                <a:cubicBezTo>
                  <a:pt x="6192652" y="2338454"/>
                  <a:pt x="6194810" y="2337375"/>
                  <a:pt x="6198406" y="2337375"/>
                </a:cubicBezTo>
                <a:cubicBezTo>
                  <a:pt x="6203981" y="2339533"/>
                  <a:pt x="6208297" y="2342411"/>
                  <a:pt x="6211354" y="2346007"/>
                </a:cubicBezTo>
                <a:lnTo>
                  <a:pt x="6211354" y="2344928"/>
                </a:lnTo>
                <a:lnTo>
                  <a:pt x="6210275" y="2339533"/>
                </a:lnTo>
                <a:cubicBezTo>
                  <a:pt x="6218278" y="2337196"/>
                  <a:pt x="6222279" y="2334318"/>
                  <a:pt x="6222279" y="2330901"/>
                </a:cubicBezTo>
                <a:lnTo>
                  <a:pt x="6219042" y="2320111"/>
                </a:lnTo>
                <a:lnTo>
                  <a:pt x="6219042" y="2314716"/>
                </a:lnTo>
                <a:cubicBezTo>
                  <a:pt x="6219042" y="2312019"/>
                  <a:pt x="6220481" y="2308782"/>
                  <a:pt x="6223358" y="2305005"/>
                </a:cubicBezTo>
                <a:lnTo>
                  <a:pt x="6216884" y="2295159"/>
                </a:lnTo>
                <a:lnTo>
                  <a:pt x="6222279" y="2276816"/>
                </a:lnTo>
                <a:lnTo>
                  <a:pt x="6222279" y="2273579"/>
                </a:lnTo>
                <a:lnTo>
                  <a:pt x="6216884" y="2258473"/>
                </a:lnTo>
                <a:lnTo>
                  <a:pt x="6216884" y="2247683"/>
                </a:lnTo>
                <a:lnTo>
                  <a:pt x="6220121" y="2232577"/>
                </a:lnTo>
                <a:lnTo>
                  <a:pt x="6220121" y="2229205"/>
                </a:lnTo>
                <a:lnTo>
                  <a:pt x="6213647" y="2230284"/>
                </a:lnTo>
                <a:lnTo>
                  <a:pt x="6212568" y="2229205"/>
                </a:lnTo>
                <a:lnTo>
                  <a:pt x="6211354" y="2229205"/>
                </a:lnTo>
                <a:lnTo>
                  <a:pt x="6199485" y="2232577"/>
                </a:lnTo>
                <a:lnTo>
                  <a:pt x="6188695" y="2230284"/>
                </a:lnTo>
                <a:lnTo>
                  <a:pt x="6185458" y="2231363"/>
                </a:lnTo>
                <a:cubicBezTo>
                  <a:pt x="6173769" y="2231363"/>
                  <a:pt x="6165497" y="2229924"/>
                  <a:pt x="6160641" y="2227047"/>
                </a:cubicBezTo>
                <a:lnTo>
                  <a:pt x="6147693" y="2228126"/>
                </a:lnTo>
                <a:cubicBezTo>
                  <a:pt x="6145625" y="2228126"/>
                  <a:pt x="6143422" y="2225249"/>
                  <a:pt x="6141084" y="2219494"/>
                </a:cubicBezTo>
                <a:cubicBezTo>
                  <a:pt x="6137847" y="2220753"/>
                  <a:pt x="6134970" y="2223271"/>
                  <a:pt x="6132452" y="2227047"/>
                </a:cubicBezTo>
                <a:lnTo>
                  <a:pt x="6131373" y="2225968"/>
                </a:lnTo>
                <a:lnTo>
                  <a:pt x="6129215" y="2225968"/>
                </a:lnTo>
                <a:lnTo>
                  <a:pt x="6129215" y="2229205"/>
                </a:lnTo>
                <a:lnTo>
                  <a:pt x="6128136" y="2233656"/>
                </a:lnTo>
                <a:lnTo>
                  <a:pt x="6129215" y="2237972"/>
                </a:lnTo>
                <a:cubicBezTo>
                  <a:pt x="6124899" y="2240670"/>
                  <a:pt x="6122022" y="2243907"/>
                  <a:pt x="6120583" y="2247683"/>
                </a:cubicBezTo>
                <a:cubicBezTo>
                  <a:pt x="6120583" y="2249122"/>
                  <a:pt x="6123461" y="2251639"/>
                  <a:pt x="6129215" y="2255236"/>
                </a:cubicBezTo>
                <a:lnTo>
                  <a:pt x="6129215" y="2257394"/>
                </a:lnTo>
                <a:cubicBezTo>
                  <a:pt x="6123461" y="2262789"/>
                  <a:pt x="6120583" y="2267105"/>
                  <a:pt x="6120583" y="2270342"/>
                </a:cubicBezTo>
                <a:lnTo>
                  <a:pt x="6121662" y="2305005"/>
                </a:lnTo>
                <a:lnTo>
                  <a:pt x="6119504" y="2320111"/>
                </a:lnTo>
                <a:lnTo>
                  <a:pt x="6123820" y="2339533"/>
                </a:lnTo>
                <a:cubicBezTo>
                  <a:pt x="6122921" y="2346007"/>
                  <a:pt x="6120404" y="2349244"/>
                  <a:pt x="6116267" y="2349244"/>
                </a:cubicBezTo>
                <a:lnTo>
                  <a:pt x="6120583" y="2361113"/>
                </a:lnTo>
                <a:lnTo>
                  <a:pt x="6120583" y="2374196"/>
                </a:lnTo>
                <a:cubicBezTo>
                  <a:pt x="6118066" y="2386425"/>
                  <a:pt x="6115548" y="2392539"/>
                  <a:pt x="6113030" y="2392539"/>
                </a:cubicBezTo>
                <a:lnTo>
                  <a:pt x="6107635" y="2389302"/>
                </a:lnTo>
                <a:lnTo>
                  <a:pt x="6101161" y="2391460"/>
                </a:lnTo>
                <a:lnTo>
                  <a:pt x="6088213" y="2391460"/>
                </a:lnTo>
                <a:lnTo>
                  <a:pt x="6075130" y="2376354"/>
                </a:lnTo>
                <a:lnTo>
                  <a:pt x="6075130" y="2367722"/>
                </a:lnTo>
                <a:cubicBezTo>
                  <a:pt x="6077288" y="2365025"/>
                  <a:pt x="6078367" y="2362462"/>
                  <a:pt x="6078367" y="2360034"/>
                </a:cubicBezTo>
                <a:cubicBezTo>
                  <a:pt x="6074771" y="2355539"/>
                  <a:pt x="6072972" y="2349784"/>
                  <a:pt x="6072972" y="2342770"/>
                </a:cubicBezTo>
                <a:cubicBezTo>
                  <a:pt x="6077288" y="2334138"/>
                  <a:pt x="6079446" y="2325147"/>
                  <a:pt x="6079446" y="2315795"/>
                </a:cubicBezTo>
                <a:lnTo>
                  <a:pt x="6075130" y="2303926"/>
                </a:lnTo>
                <a:lnTo>
                  <a:pt x="6075130" y="2301768"/>
                </a:lnTo>
                <a:lnTo>
                  <a:pt x="6077288" y="2295159"/>
                </a:lnTo>
                <a:lnTo>
                  <a:pt x="6074051" y="2287606"/>
                </a:lnTo>
                <a:lnTo>
                  <a:pt x="6071893" y="2287606"/>
                </a:lnTo>
                <a:cubicBezTo>
                  <a:pt x="6067757" y="2293361"/>
                  <a:pt x="6060204" y="2296238"/>
                  <a:pt x="6049234" y="2296238"/>
                </a:cubicBezTo>
                <a:lnTo>
                  <a:pt x="6048155" y="2295159"/>
                </a:lnTo>
                <a:lnTo>
                  <a:pt x="6048155" y="2293001"/>
                </a:lnTo>
                <a:lnTo>
                  <a:pt x="6069735" y="2270342"/>
                </a:lnTo>
                <a:cubicBezTo>
                  <a:pt x="6070095" y="2265666"/>
                  <a:pt x="6072972" y="2259552"/>
                  <a:pt x="6078367" y="2251999"/>
                </a:cubicBezTo>
                <a:cubicBezTo>
                  <a:pt x="6080975" y="2241749"/>
                  <a:pt x="6084616" y="2233791"/>
                  <a:pt x="6089292" y="2228126"/>
                </a:cubicBezTo>
                <a:lnTo>
                  <a:pt x="6089292" y="2224889"/>
                </a:lnTo>
                <a:lnTo>
                  <a:pt x="6088213" y="2220573"/>
                </a:lnTo>
                <a:lnTo>
                  <a:pt x="6095766" y="2206546"/>
                </a:lnTo>
                <a:lnTo>
                  <a:pt x="6095766" y="2202230"/>
                </a:lnTo>
                <a:lnTo>
                  <a:pt x="6092529" y="2198993"/>
                </a:lnTo>
                <a:lnTo>
                  <a:pt x="6077288" y="2205467"/>
                </a:lnTo>
                <a:lnTo>
                  <a:pt x="6076209" y="2202230"/>
                </a:lnTo>
                <a:lnTo>
                  <a:pt x="6075130" y="2202230"/>
                </a:lnTo>
                <a:cubicBezTo>
                  <a:pt x="6075130" y="2209423"/>
                  <a:pt x="6070095" y="2214099"/>
                  <a:pt x="6060024" y="2216257"/>
                </a:cubicBezTo>
                <a:cubicBezTo>
                  <a:pt x="6054989" y="2215178"/>
                  <a:pt x="6052471" y="2213739"/>
                  <a:pt x="6052471" y="2211941"/>
                </a:cubicBezTo>
                <a:lnTo>
                  <a:pt x="6052471" y="2206546"/>
                </a:lnTo>
                <a:cubicBezTo>
                  <a:pt x="6052471" y="2199892"/>
                  <a:pt x="6057506" y="2194497"/>
                  <a:pt x="6067577" y="2190361"/>
                </a:cubicBezTo>
                <a:lnTo>
                  <a:pt x="6068656" y="2190361"/>
                </a:lnTo>
                <a:lnTo>
                  <a:pt x="6076209" y="2191440"/>
                </a:lnTo>
                <a:lnTo>
                  <a:pt x="6076209" y="2189282"/>
                </a:lnTo>
                <a:lnTo>
                  <a:pt x="6074051" y="2189282"/>
                </a:lnTo>
                <a:lnTo>
                  <a:pt x="6074051" y="2188203"/>
                </a:lnTo>
                <a:lnTo>
                  <a:pt x="6070814" y="2189282"/>
                </a:lnTo>
                <a:lnTo>
                  <a:pt x="6067577" y="2188203"/>
                </a:lnTo>
                <a:lnTo>
                  <a:pt x="6067577" y="2187124"/>
                </a:lnTo>
                <a:cubicBezTo>
                  <a:pt x="6077738" y="2175435"/>
                  <a:pt x="6084257" y="2163161"/>
                  <a:pt x="6087134" y="2150303"/>
                </a:cubicBezTo>
                <a:cubicBezTo>
                  <a:pt x="6090731" y="2145447"/>
                  <a:pt x="6092529" y="2139333"/>
                  <a:pt x="6092529" y="2131960"/>
                </a:cubicBezTo>
                <a:close/>
                <a:moveTo>
                  <a:pt x="5220182" y="2131286"/>
                </a:moveTo>
                <a:cubicBezTo>
                  <a:pt x="5223959" y="2131286"/>
                  <a:pt x="5235738" y="2135197"/>
                  <a:pt x="5255520" y="2143020"/>
                </a:cubicBezTo>
                <a:cubicBezTo>
                  <a:pt x="5267659" y="2146976"/>
                  <a:pt x="5273728" y="2150213"/>
                  <a:pt x="5273728" y="2152731"/>
                </a:cubicBezTo>
                <a:lnTo>
                  <a:pt x="5273728" y="2155968"/>
                </a:lnTo>
                <a:lnTo>
                  <a:pt x="5271570" y="2158126"/>
                </a:lnTo>
                <a:lnTo>
                  <a:pt x="5265231" y="2157047"/>
                </a:lnTo>
                <a:cubicBezTo>
                  <a:pt x="5245179" y="2167927"/>
                  <a:pt x="5231962" y="2177908"/>
                  <a:pt x="5225577" y="2186989"/>
                </a:cubicBezTo>
                <a:cubicBezTo>
                  <a:pt x="5219823" y="2190226"/>
                  <a:pt x="5216945" y="2193823"/>
                  <a:pt x="5216945" y="2197779"/>
                </a:cubicBezTo>
                <a:lnTo>
                  <a:pt x="5218024" y="2198858"/>
                </a:lnTo>
                <a:lnTo>
                  <a:pt x="5219103" y="2198858"/>
                </a:lnTo>
                <a:lnTo>
                  <a:pt x="5225577" y="2196700"/>
                </a:lnTo>
                <a:lnTo>
                  <a:pt x="5228814" y="2196700"/>
                </a:lnTo>
                <a:lnTo>
                  <a:pt x="5230838" y="2198858"/>
                </a:lnTo>
                <a:cubicBezTo>
                  <a:pt x="5229489" y="2202005"/>
                  <a:pt x="5228095" y="2203759"/>
                  <a:pt x="5226656" y="2204118"/>
                </a:cubicBezTo>
                <a:lnTo>
                  <a:pt x="5216945" y="2204118"/>
                </a:lnTo>
                <a:lnTo>
                  <a:pt x="5205211" y="2206276"/>
                </a:lnTo>
                <a:lnTo>
                  <a:pt x="5193342" y="2201960"/>
                </a:lnTo>
                <a:lnTo>
                  <a:pt x="5182687" y="2206276"/>
                </a:lnTo>
                <a:lnTo>
                  <a:pt x="5176213" y="2204118"/>
                </a:lnTo>
                <a:lnTo>
                  <a:pt x="5167716" y="2207355"/>
                </a:lnTo>
                <a:lnTo>
                  <a:pt x="5151531" y="2206276"/>
                </a:lnTo>
                <a:lnTo>
                  <a:pt x="5149373" y="2208434"/>
                </a:lnTo>
                <a:lnTo>
                  <a:pt x="5148294" y="2208434"/>
                </a:lnTo>
                <a:cubicBezTo>
                  <a:pt x="5145866" y="2208434"/>
                  <a:pt x="5143034" y="2206996"/>
                  <a:pt x="5139797" y="2204118"/>
                </a:cubicBezTo>
                <a:lnTo>
                  <a:pt x="5130086" y="2205197"/>
                </a:lnTo>
                <a:lnTo>
                  <a:pt x="5130086" y="2201016"/>
                </a:lnTo>
                <a:lnTo>
                  <a:pt x="5134402" y="2196700"/>
                </a:lnTo>
                <a:lnTo>
                  <a:pt x="5136560" y="2196700"/>
                </a:lnTo>
                <a:lnTo>
                  <a:pt x="5146271" y="2198858"/>
                </a:lnTo>
                <a:lnTo>
                  <a:pt x="5153689" y="2197779"/>
                </a:lnTo>
                <a:lnTo>
                  <a:pt x="5159084" y="2201960"/>
                </a:lnTo>
                <a:cubicBezTo>
                  <a:pt x="5161602" y="2198454"/>
                  <a:pt x="5165153" y="2196700"/>
                  <a:pt x="5169739" y="2196700"/>
                </a:cubicBezTo>
                <a:lnTo>
                  <a:pt x="5172976" y="2196700"/>
                </a:lnTo>
                <a:lnTo>
                  <a:pt x="5184845" y="2197779"/>
                </a:lnTo>
                <a:lnTo>
                  <a:pt x="5191184" y="2195621"/>
                </a:lnTo>
                <a:lnTo>
                  <a:pt x="5194421" y="2196700"/>
                </a:lnTo>
                <a:lnTo>
                  <a:pt x="5194421" y="2195621"/>
                </a:lnTo>
                <a:cubicBezTo>
                  <a:pt x="5194421" y="2190586"/>
                  <a:pt x="5196220" y="2188068"/>
                  <a:pt x="5199816" y="2188068"/>
                </a:cubicBezTo>
                <a:lnTo>
                  <a:pt x="5198737" y="2186989"/>
                </a:lnTo>
                <a:lnTo>
                  <a:pt x="5198737" y="2185910"/>
                </a:lnTo>
                <a:cubicBezTo>
                  <a:pt x="5200716" y="2175030"/>
                  <a:pt x="5205346" y="2161453"/>
                  <a:pt x="5212629" y="2145178"/>
                </a:cubicBezTo>
                <a:lnTo>
                  <a:pt x="5207369" y="2137760"/>
                </a:lnTo>
                <a:lnTo>
                  <a:pt x="5207369" y="2135601"/>
                </a:lnTo>
                <a:cubicBezTo>
                  <a:pt x="5207369" y="2133084"/>
                  <a:pt x="5211641" y="2131645"/>
                  <a:pt x="5220182" y="2131286"/>
                </a:cubicBezTo>
                <a:close/>
                <a:moveTo>
                  <a:pt x="210539" y="2131272"/>
                </a:moveTo>
                <a:cubicBezTo>
                  <a:pt x="201008" y="2132171"/>
                  <a:pt x="195253" y="2133609"/>
                  <a:pt x="193275" y="2135588"/>
                </a:cubicBezTo>
                <a:lnTo>
                  <a:pt x="188959" y="2134509"/>
                </a:lnTo>
                <a:cubicBezTo>
                  <a:pt x="185362" y="2138645"/>
                  <a:pt x="183564" y="2142961"/>
                  <a:pt x="183564" y="2147457"/>
                </a:cubicBezTo>
                <a:cubicBezTo>
                  <a:pt x="186441" y="2158966"/>
                  <a:pt x="190757" y="2164721"/>
                  <a:pt x="196512" y="2164721"/>
                </a:cubicBezTo>
                <a:lnTo>
                  <a:pt x="197591" y="2163642"/>
                </a:lnTo>
                <a:lnTo>
                  <a:pt x="205144" y="2164721"/>
                </a:lnTo>
                <a:lnTo>
                  <a:pt x="211618" y="2164721"/>
                </a:lnTo>
                <a:cubicBezTo>
                  <a:pt x="211618" y="2161843"/>
                  <a:pt x="213417" y="2160405"/>
                  <a:pt x="217013" y="2160405"/>
                </a:cubicBezTo>
                <a:lnTo>
                  <a:pt x="220250" y="2151773"/>
                </a:lnTo>
                <a:lnTo>
                  <a:pt x="220250" y="2140983"/>
                </a:lnTo>
                <a:cubicBezTo>
                  <a:pt x="219531" y="2138825"/>
                  <a:pt x="216294" y="2135588"/>
                  <a:pt x="210539" y="2131272"/>
                </a:cubicBezTo>
                <a:close/>
                <a:moveTo>
                  <a:pt x="8579345" y="2130611"/>
                </a:moveTo>
                <a:cubicBezTo>
                  <a:pt x="8588067" y="2134927"/>
                  <a:pt x="8593731" y="2137085"/>
                  <a:pt x="8596339" y="2137085"/>
                </a:cubicBezTo>
                <a:cubicBezTo>
                  <a:pt x="8598317" y="2139693"/>
                  <a:pt x="8603308" y="2141806"/>
                  <a:pt x="8611310" y="2143424"/>
                </a:cubicBezTo>
                <a:cubicBezTo>
                  <a:pt x="8611310" y="2145942"/>
                  <a:pt x="8615266" y="2148100"/>
                  <a:pt x="8623179" y="2149898"/>
                </a:cubicBezTo>
                <a:lnTo>
                  <a:pt x="8626281" y="2148819"/>
                </a:lnTo>
                <a:cubicBezTo>
                  <a:pt x="8626281" y="2150078"/>
                  <a:pt x="8628080" y="2151157"/>
                  <a:pt x="8631676" y="2152056"/>
                </a:cubicBezTo>
                <a:lnTo>
                  <a:pt x="8634913" y="2148819"/>
                </a:lnTo>
                <a:lnTo>
                  <a:pt x="8638150" y="2148819"/>
                </a:lnTo>
                <a:lnTo>
                  <a:pt x="8642332" y="2153001"/>
                </a:lnTo>
                <a:cubicBezTo>
                  <a:pt x="8635947" y="2158036"/>
                  <a:pt x="8629563" y="2160554"/>
                  <a:pt x="8623179" y="2160554"/>
                </a:cubicBezTo>
                <a:lnTo>
                  <a:pt x="8621021" y="2167028"/>
                </a:lnTo>
                <a:lnTo>
                  <a:pt x="8624258" y="2177683"/>
                </a:lnTo>
                <a:lnTo>
                  <a:pt x="8622100" y="2194812"/>
                </a:lnTo>
                <a:cubicBezTo>
                  <a:pt x="8622820" y="2201196"/>
                  <a:pt x="8626371" y="2204388"/>
                  <a:pt x="8632755" y="2204388"/>
                </a:cubicBezTo>
                <a:lnTo>
                  <a:pt x="8644490" y="2204388"/>
                </a:lnTo>
                <a:lnTo>
                  <a:pt x="8642332" y="2197914"/>
                </a:lnTo>
                <a:cubicBezTo>
                  <a:pt x="8643770" y="2187304"/>
                  <a:pt x="8645928" y="2179121"/>
                  <a:pt x="8648806" y="2173367"/>
                </a:cubicBezTo>
                <a:lnTo>
                  <a:pt x="8646648" y="2165949"/>
                </a:lnTo>
                <a:lnTo>
                  <a:pt x="8648806" y="2159475"/>
                </a:lnTo>
                <a:lnTo>
                  <a:pt x="8645568" y="2154080"/>
                </a:lnTo>
                <a:lnTo>
                  <a:pt x="8645568" y="2152056"/>
                </a:lnTo>
                <a:cubicBezTo>
                  <a:pt x="8657348" y="2139918"/>
                  <a:pt x="8664856" y="2133848"/>
                  <a:pt x="8668093" y="2133848"/>
                </a:cubicBezTo>
                <a:cubicBezTo>
                  <a:pt x="8671600" y="2136366"/>
                  <a:pt x="8678343" y="2138479"/>
                  <a:pt x="8688324" y="2140187"/>
                </a:cubicBezTo>
                <a:cubicBezTo>
                  <a:pt x="8688324" y="2143065"/>
                  <a:pt x="8691561" y="2147021"/>
                  <a:pt x="8698035" y="2152056"/>
                </a:cubicBezTo>
                <a:lnTo>
                  <a:pt x="8698979" y="2152056"/>
                </a:lnTo>
                <a:lnTo>
                  <a:pt x="8702216" y="2148819"/>
                </a:lnTo>
                <a:lnTo>
                  <a:pt x="8702216" y="2145582"/>
                </a:lnTo>
                <a:lnTo>
                  <a:pt x="8701137" y="2132769"/>
                </a:lnTo>
                <a:lnTo>
                  <a:pt x="8702216" y="2131690"/>
                </a:lnTo>
                <a:lnTo>
                  <a:pt x="8708690" y="2131690"/>
                </a:lnTo>
                <a:cubicBezTo>
                  <a:pt x="8722358" y="2131690"/>
                  <a:pt x="8734452" y="2138479"/>
                  <a:pt x="8744972" y="2152056"/>
                </a:cubicBezTo>
                <a:lnTo>
                  <a:pt x="8744972" y="2153001"/>
                </a:lnTo>
                <a:lnTo>
                  <a:pt x="8743893" y="2153001"/>
                </a:lnTo>
                <a:lnTo>
                  <a:pt x="8740791" y="2150977"/>
                </a:lnTo>
                <a:lnTo>
                  <a:pt x="8738633" y="2150977"/>
                </a:lnTo>
                <a:lnTo>
                  <a:pt x="8738633" y="2152056"/>
                </a:lnTo>
                <a:lnTo>
                  <a:pt x="8743893" y="2154080"/>
                </a:lnTo>
                <a:lnTo>
                  <a:pt x="8747130" y="2152056"/>
                </a:lnTo>
                <a:lnTo>
                  <a:pt x="8755762" y="2152056"/>
                </a:lnTo>
                <a:lnTo>
                  <a:pt x="8759943" y="2155159"/>
                </a:lnTo>
                <a:cubicBezTo>
                  <a:pt x="8766417" y="2153090"/>
                  <a:pt x="8769654" y="2150618"/>
                  <a:pt x="8769654" y="2147740"/>
                </a:cubicBezTo>
                <a:lnTo>
                  <a:pt x="8783546" y="2131690"/>
                </a:lnTo>
                <a:cubicBezTo>
                  <a:pt x="8786334" y="2132769"/>
                  <a:pt x="8787727" y="2133848"/>
                  <a:pt x="8787727" y="2134927"/>
                </a:cubicBezTo>
                <a:lnTo>
                  <a:pt x="8785704" y="2138029"/>
                </a:lnTo>
                <a:lnTo>
                  <a:pt x="8785704" y="2139108"/>
                </a:lnTo>
                <a:lnTo>
                  <a:pt x="8789885" y="2136006"/>
                </a:lnTo>
                <a:lnTo>
                  <a:pt x="8795280" y="2136006"/>
                </a:lnTo>
                <a:cubicBezTo>
                  <a:pt x="8810926" y="2145627"/>
                  <a:pt x="8818749" y="2154529"/>
                  <a:pt x="8818749" y="2162712"/>
                </a:cubicBezTo>
                <a:cubicBezTo>
                  <a:pt x="8816681" y="2170534"/>
                  <a:pt x="8814208" y="2176604"/>
                  <a:pt x="8811330" y="2180920"/>
                </a:cubicBezTo>
                <a:lnTo>
                  <a:pt x="8813488" y="2186180"/>
                </a:lnTo>
                <a:lnTo>
                  <a:pt x="8812410" y="2191575"/>
                </a:lnTo>
                <a:lnTo>
                  <a:pt x="8814568" y="2217201"/>
                </a:lnTo>
                <a:lnTo>
                  <a:pt x="8814568" y="2219359"/>
                </a:lnTo>
                <a:lnTo>
                  <a:pt x="8813488" y="2220438"/>
                </a:lnTo>
                <a:lnTo>
                  <a:pt x="8814568" y="2221517"/>
                </a:lnTo>
                <a:lnTo>
                  <a:pt x="8811330" y="2237567"/>
                </a:lnTo>
                <a:lnTo>
                  <a:pt x="8811330" y="2246065"/>
                </a:lnTo>
                <a:lnTo>
                  <a:pt x="8809172" y="2248223"/>
                </a:lnTo>
                <a:cubicBezTo>
                  <a:pt x="8806835" y="2248223"/>
                  <a:pt x="8804362" y="2247144"/>
                  <a:pt x="8801754" y="2244986"/>
                </a:cubicBezTo>
                <a:lnTo>
                  <a:pt x="8797438" y="2244986"/>
                </a:lnTo>
                <a:lnTo>
                  <a:pt x="8797438" y="2247144"/>
                </a:lnTo>
                <a:lnTo>
                  <a:pt x="8798517" y="2247144"/>
                </a:lnTo>
                <a:lnTo>
                  <a:pt x="8799596" y="2246065"/>
                </a:lnTo>
                <a:lnTo>
                  <a:pt x="8800675" y="2246065"/>
                </a:lnTo>
                <a:lnTo>
                  <a:pt x="8804856" y="2249302"/>
                </a:lnTo>
                <a:lnTo>
                  <a:pt x="8803778" y="2250381"/>
                </a:lnTo>
                <a:lnTo>
                  <a:pt x="8804856" y="2250381"/>
                </a:lnTo>
                <a:lnTo>
                  <a:pt x="8805936" y="2249302"/>
                </a:lnTo>
                <a:lnTo>
                  <a:pt x="8807014" y="2249302"/>
                </a:lnTo>
                <a:lnTo>
                  <a:pt x="8807014" y="2251460"/>
                </a:lnTo>
                <a:lnTo>
                  <a:pt x="8809172" y="2251460"/>
                </a:lnTo>
                <a:lnTo>
                  <a:pt x="8810252" y="2250381"/>
                </a:lnTo>
                <a:lnTo>
                  <a:pt x="8811330" y="2250381"/>
                </a:lnTo>
                <a:lnTo>
                  <a:pt x="8813488" y="2254697"/>
                </a:lnTo>
                <a:lnTo>
                  <a:pt x="8811330" y="2271691"/>
                </a:lnTo>
                <a:lnTo>
                  <a:pt x="8812410" y="2272770"/>
                </a:lnTo>
                <a:lnTo>
                  <a:pt x="8812410" y="2273849"/>
                </a:lnTo>
                <a:lnTo>
                  <a:pt x="8810252" y="2278165"/>
                </a:lnTo>
                <a:lnTo>
                  <a:pt x="8811330" y="2279244"/>
                </a:lnTo>
                <a:lnTo>
                  <a:pt x="8811330" y="2280323"/>
                </a:lnTo>
                <a:lnTo>
                  <a:pt x="8810252" y="2285583"/>
                </a:lnTo>
                <a:lnTo>
                  <a:pt x="8813488" y="2290978"/>
                </a:lnTo>
                <a:lnTo>
                  <a:pt x="8813488" y="2293136"/>
                </a:lnTo>
                <a:lnTo>
                  <a:pt x="8808094" y="2302712"/>
                </a:lnTo>
                <a:cubicBezTo>
                  <a:pt x="8809352" y="2302712"/>
                  <a:pt x="8810431" y="2304870"/>
                  <a:pt x="8811330" y="2309186"/>
                </a:cubicBezTo>
                <a:lnTo>
                  <a:pt x="8807014" y="2310265"/>
                </a:lnTo>
                <a:lnTo>
                  <a:pt x="8807014" y="2311344"/>
                </a:lnTo>
                <a:cubicBezTo>
                  <a:pt x="8811330" y="2311344"/>
                  <a:pt x="8813488" y="2312738"/>
                  <a:pt x="8813488" y="2315525"/>
                </a:cubicBezTo>
                <a:lnTo>
                  <a:pt x="8814568" y="2319841"/>
                </a:lnTo>
                <a:lnTo>
                  <a:pt x="8814568" y="2320920"/>
                </a:lnTo>
                <a:cubicBezTo>
                  <a:pt x="8809532" y="2334498"/>
                  <a:pt x="8804542" y="2341287"/>
                  <a:pt x="8799596" y="2341287"/>
                </a:cubicBezTo>
                <a:cubicBezTo>
                  <a:pt x="8799416" y="2343355"/>
                  <a:pt x="8794786" y="2346907"/>
                  <a:pt x="8785704" y="2351942"/>
                </a:cubicBezTo>
                <a:cubicBezTo>
                  <a:pt x="8785704" y="2355179"/>
                  <a:pt x="8783546" y="2357337"/>
                  <a:pt x="8779230" y="2358416"/>
                </a:cubicBezTo>
                <a:cubicBezTo>
                  <a:pt x="8765023" y="2356618"/>
                  <a:pt x="8757920" y="2353021"/>
                  <a:pt x="8757920" y="2347626"/>
                </a:cubicBezTo>
                <a:lnTo>
                  <a:pt x="8759943" y="2341287"/>
                </a:lnTo>
                <a:cubicBezTo>
                  <a:pt x="8759943" y="2336971"/>
                  <a:pt x="8757111" y="2333014"/>
                  <a:pt x="8751446" y="2329418"/>
                </a:cubicBezTo>
                <a:lnTo>
                  <a:pt x="8750367" y="2332655"/>
                </a:lnTo>
                <a:lnTo>
                  <a:pt x="8752525" y="2351942"/>
                </a:lnTo>
                <a:cubicBezTo>
                  <a:pt x="8752525" y="2360304"/>
                  <a:pt x="8750726" y="2366374"/>
                  <a:pt x="8747130" y="2370150"/>
                </a:cubicBezTo>
                <a:lnTo>
                  <a:pt x="8749288" y="2373387"/>
                </a:lnTo>
                <a:lnTo>
                  <a:pt x="8748209" y="2385121"/>
                </a:lnTo>
                <a:lnTo>
                  <a:pt x="8750367" y="2387279"/>
                </a:lnTo>
                <a:lnTo>
                  <a:pt x="8750367" y="2388358"/>
                </a:lnTo>
                <a:cubicBezTo>
                  <a:pt x="8747130" y="2393304"/>
                  <a:pt x="8739307" y="2395776"/>
                  <a:pt x="8726898" y="2395776"/>
                </a:cubicBezTo>
                <a:cubicBezTo>
                  <a:pt x="8711163" y="2392899"/>
                  <a:pt x="8703295" y="2388628"/>
                  <a:pt x="8703295" y="2382963"/>
                </a:cubicBezTo>
                <a:lnTo>
                  <a:pt x="8703295" y="2375410"/>
                </a:lnTo>
                <a:lnTo>
                  <a:pt x="8706532" y="2371229"/>
                </a:lnTo>
                <a:lnTo>
                  <a:pt x="8706532" y="2370150"/>
                </a:lnTo>
                <a:lnTo>
                  <a:pt x="8707611" y="2353021"/>
                </a:lnTo>
                <a:lnTo>
                  <a:pt x="8706532" y="2351942"/>
                </a:lnTo>
                <a:lnTo>
                  <a:pt x="8706532" y="2350863"/>
                </a:lnTo>
                <a:lnTo>
                  <a:pt x="8707611" y="2347626"/>
                </a:lnTo>
                <a:lnTo>
                  <a:pt x="8705453" y="2336971"/>
                </a:lnTo>
                <a:cubicBezTo>
                  <a:pt x="8701137" y="2336971"/>
                  <a:pt x="8698979" y="2342321"/>
                  <a:pt x="8698979" y="2353021"/>
                </a:cubicBezTo>
                <a:cubicBezTo>
                  <a:pt x="8694034" y="2361563"/>
                  <a:pt x="8688369" y="2365834"/>
                  <a:pt x="8681985" y="2365834"/>
                </a:cubicBezTo>
                <a:cubicBezTo>
                  <a:pt x="8668407" y="2365834"/>
                  <a:pt x="8659146" y="2363002"/>
                  <a:pt x="8654201" y="2357337"/>
                </a:cubicBezTo>
                <a:lnTo>
                  <a:pt x="8654201" y="2349784"/>
                </a:lnTo>
                <a:lnTo>
                  <a:pt x="8653122" y="2342366"/>
                </a:lnTo>
                <a:lnTo>
                  <a:pt x="8654201" y="2341287"/>
                </a:lnTo>
                <a:lnTo>
                  <a:pt x="8660540" y="2342366"/>
                </a:lnTo>
                <a:lnTo>
                  <a:pt x="8664856" y="2342366"/>
                </a:lnTo>
                <a:lnTo>
                  <a:pt x="8664856" y="2341287"/>
                </a:lnTo>
                <a:cubicBezTo>
                  <a:pt x="8660360" y="2341287"/>
                  <a:pt x="8655369" y="2339488"/>
                  <a:pt x="8649885" y="2335892"/>
                </a:cubicBezTo>
                <a:cubicBezTo>
                  <a:pt x="8643410" y="2335892"/>
                  <a:pt x="8640174" y="2333734"/>
                  <a:pt x="8640174" y="2329418"/>
                </a:cubicBezTo>
                <a:lnTo>
                  <a:pt x="8634913" y="2330497"/>
                </a:lnTo>
                <a:lnTo>
                  <a:pt x="8634913" y="2331576"/>
                </a:lnTo>
                <a:cubicBezTo>
                  <a:pt x="8638150" y="2331576"/>
                  <a:pt x="8640983" y="2333734"/>
                  <a:pt x="8643410" y="2338050"/>
                </a:cubicBezTo>
                <a:cubicBezTo>
                  <a:pt x="8633610" y="2343175"/>
                  <a:pt x="8625067" y="2349604"/>
                  <a:pt x="8617784" y="2357337"/>
                </a:cubicBezTo>
                <a:cubicBezTo>
                  <a:pt x="8614008" y="2363002"/>
                  <a:pt x="8608298" y="2365834"/>
                  <a:pt x="8600655" y="2365834"/>
                </a:cubicBezTo>
                <a:cubicBezTo>
                  <a:pt x="8600655" y="2369970"/>
                  <a:pt x="8593911" y="2374601"/>
                  <a:pt x="8580424" y="2379726"/>
                </a:cubicBezTo>
                <a:lnTo>
                  <a:pt x="8579345" y="2379726"/>
                </a:lnTo>
                <a:cubicBezTo>
                  <a:pt x="8577187" y="2379726"/>
                  <a:pt x="8572871" y="2371184"/>
                  <a:pt x="8566397" y="2354100"/>
                </a:cubicBezTo>
                <a:cubicBezTo>
                  <a:pt x="8564328" y="2354100"/>
                  <a:pt x="8563294" y="2349829"/>
                  <a:pt x="8563294" y="2341287"/>
                </a:cubicBezTo>
                <a:cubicBezTo>
                  <a:pt x="8561496" y="2341287"/>
                  <a:pt x="8560058" y="2336656"/>
                  <a:pt x="8558978" y="2327395"/>
                </a:cubicBezTo>
                <a:cubicBezTo>
                  <a:pt x="8558978" y="2323258"/>
                  <a:pt x="8563609" y="2320741"/>
                  <a:pt x="8572871" y="2319841"/>
                </a:cubicBezTo>
                <a:lnTo>
                  <a:pt x="8572871" y="2318762"/>
                </a:lnTo>
                <a:lnTo>
                  <a:pt x="8575029" y="2289899"/>
                </a:lnTo>
                <a:lnTo>
                  <a:pt x="8572871" y="2287741"/>
                </a:lnTo>
                <a:lnTo>
                  <a:pt x="8571792" y="2269668"/>
                </a:lnTo>
                <a:lnTo>
                  <a:pt x="8572871" y="2235409"/>
                </a:lnTo>
                <a:lnTo>
                  <a:pt x="8577187" y="2231093"/>
                </a:lnTo>
                <a:lnTo>
                  <a:pt x="8575029" y="2223675"/>
                </a:lnTo>
                <a:cubicBezTo>
                  <a:pt x="8575029" y="2220079"/>
                  <a:pt x="8575748" y="2218280"/>
                  <a:pt x="8577187" y="2218280"/>
                </a:cubicBezTo>
                <a:cubicBezTo>
                  <a:pt x="8575029" y="2215403"/>
                  <a:pt x="8573590" y="2210053"/>
                  <a:pt x="8572871" y="2202230"/>
                </a:cubicBezTo>
                <a:lnTo>
                  <a:pt x="8573950" y="2178762"/>
                </a:lnTo>
                <a:lnTo>
                  <a:pt x="8571792" y="2172288"/>
                </a:lnTo>
                <a:lnTo>
                  <a:pt x="8573950" y="2145582"/>
                </a:lnTo>
                <a:lnTo>
                  <a:pt x="8571792" y="2138029"/>
                </a:lnTo>
                <a:cubicBezTo>
                  <a:pt x="8573230" y="2133084"/>
                  <a:pt x="8575748" y="2130611"/>
                  <a:pt x="8579345" y="2130611"/>
                </a:cubicBezTo>
                <a:close/>
                <a:moveTo>
                  <a:pt x="2124774" y="2130611"/>
                </a:moveTo>
                <a:lnTo>
                  <a:pt x="2129091" y="2132769"/>
                </a:lnTo>
                <a:lnTo>
                  <a:pt x="2141903" y="2131690"/>
                </a:lnTo>
                <a:lnTo>
                  <a:pt x="2157954" y="2136006"/>
                </a:lnTo>
                <a:lnTo>
                  <a:pt x="2175082" y="2136006"/>
                </a:lnTo>
                <a:cubicBezTo>
                  <a:pt x="2178679" y="2137715"/>
                  <a:pt x="2180477" y="2140547"/>
                  <a:pt x="2180477" y="2144503"/>
                </a:cubicBezTo>
                <a:cubicBezTo>
                  <a:pt x="2176701" y="2145582"/>
                  <a:pt x="2172386" y="2150573"/>
                  <a:pt x="2167529" y="2159475"/>
                </a:cubicBezTo>
                <a:lnTo>
                  <a:pt x="2168609" y="2165949"/>
                </a:lnTo>
                <a:lnTo>
                  <a:pt x="2167529" y="2173367"/>
                </a:lnTo>
                <a:lnTo>
                  <a:pt x="2168609" y="2179841"/>
                </a:lnTo>
                <a:lnTo>
                  <a:pt x="2167529" y="2184022"/>
                </a:lnTo>
                <a:lnTo>
                  <a:pt x="2169687" y="2184022"/>
                </a:lnTo>
                <a:cubicBezTo>
                  <a:pt x="2174183" y="2171973"/>
                  <a:pt x="2177419" y="2165949"/>
                  <a:pt x="2179400" y="2165949"/>
                </a:cubicBezTo>
                <a:lnTo>
                  <a:pt x="2181421" y="2165949"/>
                </a:lnTo>
                <a:lnTo>
                  <a:pt x="2191133" y="2174446"/>
                </a:lnTo>
                <a:lnTo>
                  <a:pt x="2195449" y="2174446"/>
                </a:lnTo>
                <a:lnTo>
                  <a:pt x="2195449" y="2169051"/>
                </a:lnTo>
                <a:cubicBezTo>
                  <a:pt x="2192571" y="2169051"/>
                  <a:pt x="2191133" y="2168017"/>
                  <a:pt x="2191133" y="2165949"/>
                </a:cubicBezTo>
                <a:lnTo>
                  <a:pt x="2195449" y="2157317"/>
                </a:lnTo>
                <a:lnTo>
                  <a:pt x="2188976" y="2141266"/>
                </a:lnTo>
                <a:cubicBezTo>
                  <a:pt x="2188976" y="2137400"/>
                  <a:pt x="2190774" y="2134567"/>
                  <a:pt x="2194370" y="2132769"/>
                </a:cubicBezTo>
                <a:lnTo>
                  <a:pt x="2201788" y="2132769"/>
                </a:lnTo>
                <a:cubicBezTo>
                  <a:pt x="2209971" y="2135646"/>
                  <a:pt x="2225662" y="2138479"/>
                  <a:pt x="2248860" y="2141266"/>
                </a:cubicBezTo>
                <a:lnTo>
                  <a:pt x="2249939" y="2142345"/>
                </a:lnTo>
                <a:lnTo>
                  <a:pt x="2249939" y="2146661"/>
                </a:lnTo>
                <a:cubicBezTo>
                  <a:pt x="2243735" y="2152146"/>
                  <a:pt x="2238744" y="2154979"/>
                  <a:pt x="2234968" y="2155159"/>
                </a:cubicBezTo>
                <a:lnTo>
                  <a:pt x="2234968" y="2156238"/>
                </a:lnTo>
                <a:cubicBezTo>
                  <a:pt x="2238563" y="2164600"/>
                  <a:pt x="2240363" y="2173187"/>
                  <a:pt x="2240363" y="2181999"/>
                </a:cubicBezTo>
                <a:cubicBezTo>
                  <a:pt x="2242520" y="2180740"/>
                  <a:pt x="2246432" y="2172872"/>
                  <a:pt x="2252097" y="2158396"/>
                </a:cubicBezTo>
                <a:cubicBezTo>
                  <a:pt x="2253176" y="2158396"/>
                  <a:pt x="2254973" y="2154124"/>
                  <a:pt x="2257492" y="2145582"/>
                </a:cubicBezTo>
                <a:lnTo>
                  <a:pt x="2258572" y="2144503"/>
                </a:lnTo>
                <a:lnTo>
                  <a:pt x="2263967" y="2144503"/>
                </a:lnTo>
                <a:cubicBezTo>
                  <a:pt x="2264776" y="2144503"/>
                  <a:pt x="2266169" y="2148055"/>
                  <a:pt x="2268147" y="2155159"/>
                </a:cubicBezTo>
                <a:cubicBezTo>
                  <a:pt x="2273721" y="2164600"/>
                  <a:pt x="2280151" y="2173546"/>
                  <a:pt x="2287435" y="2181999"/>
                </a:cubicBezTo>
                <a:lnTo>
                  <a:pt x="2287435" y="2184022"/>
                </a:lnTo>
                <a:cubicBezTo>
                  <a:pt x="2283028" y="2189417"/>
                  <a:pt x="2276239" y="2193014"/>
                  <a:pt x="2267068" y="2194812"/>
                </a:cubicBezTo>
                <a:cubicBezTo>
                  <a:pt x="2267068" y="2196520"/>
                  <a:pt x="2262798" y="2197914"/>
                  <a:pt x="2254255" y="2198993"/>
                </a:cubicBezTo>
                <a:lnTo>
                  <a:pt x="2251017" y="2203309"/>
                </a:lnTo>
                <a:lnTo>
                  <a:pt x="2249939" y="2202230"/>
                </a:lnTo>
                <a:lnTo>
                  <a:pt x="2248860" y="2203309"/>
                </a:lnTo>
                <a:lnTo>
                  <a:pt x="2247781" y="2203309"/>
                </a:lnTo>
                <a:lnTo>
                  <a:pt x="2245758" y="2201151"/>
                </a:lnTo>
                <a:lnTo>
                  <a:pt x="2246837" y="2200072"/>
                </a:lnTo>
                <a:lnTo>
                  <a:pt x="2246837" y="2198993"/>
                </a:lnTo>
                <a:lnTo>
                  <a:pt x="2245758" y="2197914"/>
                </a:lnTo>
                <a:lnTo>
                  <a:pt x="2243600" y="2197914"/>
                </a:lnTo>
                <a:cubicBezTo>
                  <a:pt x="2239283" y="2201331"/>
                  <a:pt x="2237125" y="2205647"/>
                  <a:pt x="2237125" y="2210862"/>
                </a:cubicBezTo>
                <a:lnTo>
                  <a:pt x="2237125" y="2218280"/>
                </a:lnTo>
                <a:cubicBezTo>
                  <a:pt x="2237125" y="2223945"/>
                  <a:pt x="2240677" y="2226777"/>
                  <a:pt x="2247781" y="2226777"/>
                </a:cubicBezTo>
                <a:lnTo>
                  <a:pt x="2251017" y="2226777"/>
                </a:lnTo>
                <a:cubicBezTo>
                  <a:pt x="2256953" y="2226777"/>
                  <a:pt x="2260908" y="2222866"/>
                  <a:pt x="2262887" y="2215043"/>
                </a:cubicBezTo>
                <a:lnTo>
                  <a:pt x="2261808" y="2210862"/>
                </a:lnTo>
                <a:cubicBezTo>
                  <a:pt x="2261987" y="2208704"/>
                  <a:pt x="2264819" y="2206186"/>
                  <a:pt x="2270305" y="2203309"/>
                </a:cubicBezTo>
                <a:lnTo>
                  <a:pt x="2272462" y="2203309"/>
                </a:lnTo>
                <a:cubicBezTo>
                  <a:pt x="2277139" y="2208974"/>
                  <a:pt x="2280332" y="2211806"/>
                  <a:pt x="2282039" y="2211806"/>
                </a:cubicBezTo>
                <a:lnTo>
                  <a:pt x="2283118" y="2212885"/>
                </a:lnTo>
                <a:lnTo>
                  <a:pt x="2283118" y="2216122"/>
                </a:lnTo>
                <a:cubicBezTo>
                  <a:pt x="2281770" y="2219000"/>
                  <a:pt x="2280016" y="2220438"/>
                  <a:pt x="2277858" y="2220438"/>
                </a:cubicBezTo>
                <a:cubicBezTo>
                  <a:pt x="2280825" y="2225384"/>
                  <a:pt x="2283299" y="2227856"/>
                  <a:pt x="2285277" y="2227856"/>
                </a:cubicBezTo>
                <a:cubicBezTo>
                  <a:pt x="2288153" y="2232712"/>
                  <a:pt x="2289593" y="2236668"/>
                  <a:pt x="2289593" y="2239725"/>
                </a:cubicBezTo>
                <a:lnTo>
                  <a:pt x="2287435" y="2246065"/>
                </a:lnTo>
                <a:lnTo>
                  <a:pt x="2287435" y="2257799"/>
                </a:lnTo>
                <a:lnTo>
                  <a:pt x="2285277" y="2261036"/>
                </a:lnTo>
                <a:lnTo>
                  <a:pt x="2280016" y="2259957"/>
                </a:lnTo>
                <a:cubicBezTo>
                  <a:pt x="2277498" y="2259957"/>
                  <a:pt x="2273181" y="2262474"/>
                  <a:pt x="2267068" y="2267510"/>
                </a:cubicBezTo>
                <a:lnTo>
                  <a:pt x="2256413" y="2268589"/>
                </a:lnTo>
                <a:lnTo>
                  <a:pt x="2256413" y="2270612"/>
                </a:lnTo>
                <a:cubicBezTo>
                  <a:pt x="2256413" y="2271871"/>
                  <a:pt x="2260683" y="2274029"/>
                  <a:pt x="2269225" y="2277086"/>
                </a:cubicBezTo>
                <a:cubicBezTo>
                  <a:pt x="2272642" y="2279783"/>
                  <a:pt x="2275879" y="2284055"/>
                  <a:pt x="2278936" y="2289899"/>
                </a:cubicBezTo>
                <a:cubicBezTo>
                  <a:pt x="2275699" y="2297902"/>
                  <a:pt x="2271744" y="2303252"/>
                  <a:pt x="2267068" y="2305949"/>
                </a:cubicBezTo>
                <a:lnTo>
                  <a:pt x="2268147" y="2312423"/>
                </a:lnTo>
                <a:lnTo>
                  <a:pt x="2264910" y="2320920"/>
                </a:lnTo>
                <a:lnTo>
                  <a:pt x="2267068" y="2325236"/>
                </a:lnTo>
                <a:lnTo>
                  <a:pt x="2264910" y="2331576"/>
                </a:lnTo>
                <a:lnTo>
                  <a:pt x="2264910" y="2333734"/>
                </a:lnTo>
                <a:lnTo>
                  <a:pt x="2270305" y="2340208"/>
                </a:lnTo>
                <a:lnTo>
                  <a:pt x="2270305" y="2341287"/>
                </a:lnTo>
                <a:lnTo>
                  <a:pt x="2264910" y="2355179"/>
                </a:lnTo>
                <a:lnTo>
                  <a:pt x="2270305" y="2363676"/>
                </a:lnTo>
                <a:lnTo>
                  <a:pt x="2270305" y="2365834"/>
                </a:lnTo>
                <a:lnTo>
                  <a:pt x="2267068" y="2370150"/>
                </a:lnTo>
                <a:lnTo>
                  <a:pt x="2267068" y="2371229"/>
                </a:lnTo>
                <a:lnTo>
                  <a:pt x="2269225" y="2374331"/>
                </a:lnTo>
                <a:cubicBezTo>
                  <a:pt x="2269225" y="2387189"/>
                  <a:pt x="2263516" y="2393618"/>
                  <a:pt x="2252097" y="2393618"/>
                </a:cubicBezTo>
                <a:lnTo>
                  <a:pt x="2251017" y="2394697"/>
                </a:lnTo>
                <a:lnTo>
                  <a:pt x="2249939" y="2394697"/>
                </a:lnTo>
                <a:lnTo>
                  <a:pt x="2245758" y="2389302"/>
                </a:lnTo>
                <a:lnTo>
                  <a:pt x="2244677" y="2389302"/>
                </a:lnTo>
                <a:cubicBezTo>
                  <a:pt x="2241622" y="2392180"/>
                  <a:pt x="2238744" y="2393618"/>
                  <a:pt x="2236047" y="2393618"/>
                </a:cubicBezTo>
                <a:lnTo>
                  <a:pt x="2233888" y="2393618"/>
                </a:lnTo>
                <a:cubicBezTo>
                  <a:pt x="2219681" y="2393618"/>
                  <a:pt x="2212578" y="2390786"/>
                  <a:pt x="2212578" y="2385121"/>
                </a:cubicBezTo>
                <a:cubicBezTo>
                  <a:pt x="2211679" y="2377928"/>
                  <a:pt x="2208441" y="2374331"/>
                  <a:pt x="2202867" y="2374331"/>
                </a:cubicBezTo>
                <a:lnTo>
                  <a:pt x="2193291" y="2375410"/>
                </a:lnTo>
                <a:cubicBezTo>
                  <a:pt x="2190414" y="2374331"/>
                  <a:pt x="2188256" y="2372578"/>
                  <a:pt x="2186816" y="2370150"/>
                </a:cubicBezTo>
                <a:lnTo>
                  <a:pt x="2186816" y="2367992"/>
                </a:lnTo>
                <a:lnTo>
                  <a:pt x="2194370" y="2367992"/>
                </a:lnTo>
                <a:lnTo>
                  <a:pt x="2206104" y="2369071"/>
                </a:lnTo>
                <a:cubicBezTo>
                  <a:pt x="2210421" y="2369071"/>
                  <a:pt x="2213973" y="2365834"/>
                  <a:pt x="2216759" y="2359360"/>
                </a:cubicBezTo>
                <a:lnTo>
                  <a:pt x="2211499" y="2345468"/>
                </a:lnTo>
                <a:lnTo>
                  <a:pt x="2211499" y="2341287"/>
                </a:lnTo>
                <a:lnTo>
                  <a:pt x="2214601" y="2330497"/>
                </a:lnTo>
                <a:lnTo>
                  <a:pt x="2213658" y="2329418"/>
                </a:lnTo>
                <a:lnTo>
                  <a:pt x="2213658" y="2328474"/>
                </a:lnTo>
                <a:cubicBezTo>
                  <a:pt x="2207003" y="2332700"/>
                  <a:pt x="2202329" y="2334813"/>
                  <a:pt x="2199631" y="2334813"/>
                </a:cubicBezTo>
                <a:lnTo>
                  <a:pt x="2198551" y="2334813"/>
                </a:lnTo>
                <a:cubicBezTo>
                  <a:pt x="2187851" y="2333374"/>
                  <a:pt x="2182501" y="2331576"/>
                  <a:pt x="2182501" y="2329418"/>
                </a:cubicBezTo>
                <a:lnTo>
                  <a:pt x="2182501" y="2327395"/>
                </a:lnTo>
                <a:cubicBezTo>
                  <a:pt x="2181152" y="2327395"/>
                  <a:pt x="2180477" y="2328429"/>
                  <a:pt x="2180477" y="2330497"/>
                </a:cubicBezTo>
                <a:cubicBezTo>
                  <a:pt x="2174723" y="2331216"/>
                  <a:pt x="2171846" y="2332295"/>
                  <a:pt x="2171846" y="2333734"/>
                </a:cubicBezTo>
                <a:lnTo>
                  <a:pt x="2171846" y="2348705"/>
                </a:lnTo>
                <a:lnTo>
                  <a:pt x="2169687" y="2350863"/>
                </a:lnTo>
                <a:lnTo>
                  <a:pt x="2165372" y="2347626"/>
                </a:lnTo>
                <a:lnTo>
                  <a:pt x="2163349" y="2349784"/>
                </a:lnTo>
                <a:lnTo>
                  <a:pt x="2166451" y="2353021"/>
                </a:lnTo>
                <a:lnTo>
                  <a:pt x="2167529" y="2351942"/>
                </a:lnTo>
                <a:lnTo>
                  <a:pt x="2168609" y="2351942"/>
                </a:lnTo>
                <a:cubicBezTo>
                  <a:pt x="2170767" y="2352661"/>
                  <a:pt x="2171846" y="2354819"/>
                  <a:pt x="2171846" y="2358416"/>
                </a:cubicBezTo>
                <a:lnTo>
                  <a:pt x="2171846" y="2366913"/>
                </a:lnTo>
                <a:cubicBezTo>
                  <a:pt x="2178948" y="2367632"/>
                  <a:pt x="2182501" y="2368711"/>
                  <a:pt x="2182501" y="2370150"/>
                </a:cubicBezTo>
                <a:lnTo>
                  <a:pt x="2182501" y="2373387"/>
                </a:lnTo>
                <a:lnTo>
                  <a:pt x="2180477" y="2375410"/>
                </a:lnTo>
                <a:lnTo>
                  <a:pt x="2178320" y="2375410"/>
                </a:lnTo>
                <a:lnTo>
                  <a:pt x="2175082" y="2373387"/>
                </a:lnTo>
                <a:lnTo>
                  <a:pt x="2172925" y="2373387"/>
                </a:lnTo>
                <a:lnTo>
                  <a:pt x="2170767" y="2375410"/>
                </a:lnTo>
                <a:lnTo>
                  <a:pt x="2171846" y="2386200"/>
                </a:lnTo>
                <a:cubicBezTo>
                  <a:pt x="2165282" y="2392584"/>
                  <a:pt x="2160291" y="2395776"/>
                  <a:pt x="2156875" y="2395776"/>
                </a:cubicBezTo>
                <a:lnTo>
                  <a:pt x="2149323" y="2395776"/>
                </a:lnTo>
                <a:cubicBezTo>
                  <a:pt x="2146714" y="2393618"/>
                  <a:pt x="2144242" y="2392539"/>
                  <a:pt x="2141903" y="2392539"/>
                </a:cubicBezTo>
                <a:lnTo>
                  <a:pt x="2134350" y="2394697"/>
                </a:lnTo>
                <a:lnTo>
                  <a:pt x="2131114" y="2394697"/>
                </a:lnTo>
                <a:cubicBezTo>
                  <a:pt x="2122751" y="2394697"/>
                  <a:pt x="2117760" y="2387594"/>
                  <a:pt x="2116144" y="2373387"/>
                </a:cubicBezTo>
                <a:lnTo>
                  <a:pt x="2116144" y="2372308"/>
                </a:lnTo>
                <a:lnTo>
                  <a:pt x="2120459" y="2367992"/>
                </a:lnTo>
                <a:lnTo>
                  <a:pt x="2120459" y="2361518"/>
                </a:lnTo>
                <a:lnTo>
                  <a:pt x="2118302" y="2355179"/>
                </a:lnTo>
                <a:lnTo>
                  <a:pt x="2121539" y="2345468"/>
                </a:lnTo>
                <a:lnTo>
                  <a:pt x="2120459" y="2330497"/>
                </a:lnTo>
                <a:lnTo>
                  <a:pt x="2120459" y="2328474"/>
                </a:lnTo>
                <a:lnTo>
                  <a:pt x="2116144" y="2321999"/>
                </a:lnTo>
                <a:lnTo>
                  <a:pt x="2116144" y="2319841"/>
                </a:lnTo>
                <a:lnTo>
                  <a:pt x="2118302" y="2312423"/>
                </a:lnTo>
                <a:lnTo>
                  <a:pt x="2117221" y="2302712"/>
                </a:lnTo>
                <a:cubicBezTo>
                  <a:pt x="2118479" y="2299206"/>
                  <a:pt x="2120278" y="2297452"/>
                  <a:pt x="2122617" y="2297452"/>
                </a:cubicBezTo>
                <a:cubicBezTo>
                  <a:pt x="2120459" y="2281897"/>
                  <a:pt x="2116906" y="2270117"/>
                  <a:pt x="2111962" y="2262115"/>
                </a:cubicBezTo>
                <a:cubicBezTo>
                  <a:pt x="2110881" y="2262115"/>
                  <a:pt x="2109803" y="2260676"/>
                  <a:pt x="2108724" y="2257799"/>
                </a:cubicBezTo>
                <a:cubicBezTo>
                  <a:pt x="2107285" y="2257799"/>
                  <a:pt x="2106207" y="2253887"/>
                  <a:pt x="2105486" y="2246065"/>
                </a:cubicBezTo>
                <a:cubicBezTo>
                  <a:pt x="2099103" y="2238422"/>
                  <a:pt x="2095911" y="2233072"/>
                  <a:pt x="2095911" y="2230014"/>
                </a:cubicBezTo>
                <a:lnTo>
                  <a:pt x="2096854" y="2228935"/>
                </a:lnTo>
                <a:lnTo>
                  <a:pt x="2100091" y="2230014"/>
                </a:lnTo>
                <a:lnTo>
                  <a:pt x="2113984" y="2225833"/>
                </a:lnTo>
                <a:lnTo>
                  <a:pt x="2119379" y="2226777"/>
                </a:lnTo>
                <a:lnTo>
                  <a:pt x="2120459" y="2221517"/>
                </a:lnTo>
                <a:lnTo>
                  <a:pt x="2119379" y="2200072"/>
                </a:lnTo>
                <a:cubicBezTo>
                  <a:pt x="2123696" y="2199173"/>
                  <a:pt x="2125854" y="2198094"/>
                  <a:pt x="2125854" y="2196835"/>
                </a:cubicBezTo>
                <a:lnTo>
                  <a:pt x="2125854" y="2195891"/>
                </a:lnTo>
                <a:cubicBezTo>
                  <a:pt x="2122256" y="2195351"/>
                  <a:pt x="2120459" y="2194272"/>
                  <a:pt x="2120459" y="2192654"/>
                </a:cubicBezTo>
                <a:lnTo>
                  <a:pt x="2120459" y="2188338"/>
                </a:lnTo>
                <a:lnTo>
                  <a:pt x="2121539" y="2187259"/>
                </a:lnTo>
                <a:lnTo>
                  <a:pt x="2120459" y="2184022"/>
                </a:lnTo>
                <a:lnTo>
                  <a:pt x="2121539" y="2175525"/>
                </a:lnTo>
                <a:lnTo>
                  <a:pt x="2118302" y="2170130"/>
                </a:lnTo>
                <a:lnTo>
                  <a:pt x="2118302" y="2165949"/>
                </a:lnTo>
                <a:lnTo>
                  <a:pt x="2120459" y="2157317"/>
                </a:lnTo>
                <a:lnTo>
                  <a:pt x="2120459" y="2155159"/>
                </a:lnTo>
                <a:lnTo>
                  <a:pt x="2115063" y="2156238"/>
                </a:lnTo>
                <a:lnTo>
                  <a:pt x="2115063" y="2161633"/>
                </a:lnTo>
                <a:lnTo>
                  <a:pt x="2109803" y="2169051"/>
                </a:lnTo>
                <a:lnTo>
                  <a:pt x="2110881" y="2170130"/>
                </a:lnTo>
                <a:lnTo>
                  <a:pt x="2110881" y="2171209"/>
                </a:lnTo>
                <a:lnTo>
                  <a:pt x="2104409" y="2187259"/>
                </a:lnTo>
                <a:lnTo>
                  <a:pt x="2105486" y="2193733"/>
                </a:lnTo>
                <a:cubicBezTo>
                  <a:pt x="2099912" y="2205782"/>
                  <a:pt x="2094921" y="2211806"/>
                  <a:pt x="2090516" y="2211806"/>
                </a:cubicBezTo>
                <a:lnTo>
                  <a:pt x="2090516" y="2212885"/>
                </a:lnTo>
                <a:lnTo>
                  <a:pt x="2091593" y="2220438"/>
                </a:lnTo>
                <a:lnTo>
                  <a:pt x="2090516" y="2221517"/>
                </a:lnTo>
                <a:cubicBezTo>
                  <a:pt x="2092675" y="2221517"/>
                  <a:pt x="2093752" y="2222956"/>
                  <a:pt x="2093752" y="2225833"/>
                </a:cubicBezTo>
                <a:lnTo>
                  <a:pt x="2092675" y="2228935"/>
                </a:lnTo>
                <a:lnTo>
                  <a:pt x="2093752" y="2235409"/>
                </a:lnTo>
                <a:lnTo>
                  <a:pt x="2093752" y="2239725"/>
                </a:lnTo>
                <a:lnTo>
                  <a:pt x="2088357" y="2251460"/>
                </a:lnTo>
                <a:cubicBezTo>
                  <a:pt x="2091235" y="2251460"/>
                  <a:pt x="2092675" y="2253573"/>
                  <a:pt x="2092675" y="2257799"/>
                </a:cubicBezTo>
                <a:lnTo>
                  <a:pt x="2092675" y="2262115"/>
                </a:lnTo>
                <a:lnTo>
                  <a:pt x="2090516" y="2265352"/>
                </a:lnTo>
                <a:lnTo>
                  <a:pt x="2091593" y="2270612"/>
                </a:lnTo>
                <a:lnTo>
                  <a:pt x="2090516" y="2282481"/>
                </a:lnTo>
                <a:lnTo>
                  <a:pt x="2093752" y="2285583"/>
                </a:lnTo>
                <a:lnTo>
                  <a:pt x="2092675" y="2290978"/>
                </a:lnTo>
                <a:lnTo>
                  <a:pt x="2093752" y="2295294"/>
                </a:lnTo>
                <a:cubicBezTo>
                  <a:pt x="2093034" y="2304376"/>
                  <a:pt x="2091593" y="2310086"/>
                  <a:pt x="2089436" y="2312423"/>
                </a:cubicBezTo>
                <a:cubicBezTo>
                  <a:pt x="2089796" y="2326810"/>
                  <a:pt x="2091235" y="2335712"/>
                  <a:pt x="2093752" y="2339129"/>
                </a:cubicBezTo>
                <a:cubicBezTo>
                  <a:pt x="2093213" y="2351987"/>
                  <a:pt x="2091774" y="2358416"/>
                  <a:pt x="2089436" y="2358416"/>
                </a:cubicBezTo>
                <a:lnTo>
                  <a:pt x="2087279" y="2358416"/>
                </a:lnTo>
                <a:lnTo>
                  <a:pt x="2088357" y="2353021"/>
                </a:lnTo>
                <a:lnTo>
                  <a:pt x="2086199" y="2353021"/>
                </a:lnTo>
                <a:lnTo>
                  <a:pt x="2085122" y="2358416"/>
                </a:lnTo>
                <a:cubicBezTo>
                  <a:pt x="2087459" y="2358416"/>
                  <a:pt x="2091370" y="2363721"/>
                  <a:pt x="2096854" y="2374331"/>
                </a:cubicBezTo>
                <a:cubicBezTo>
                  <a:pt x="2092270" y="2384672"/>
                  <a:pt x="2087639" y="2390741"/>
                  <a:pt x="2082963" y="2392539"/>
                </a:cubicBezTo>
                <a:lnTo>
                  <a:pt x="2073387" y="2391460"/>
                </a:lnTo>
                <a:lnTo>
                  <a:pt x="2057335" y="2392539"/>
                </a:lnTo>
                <a:lnTo>
                  <a:pt x="2054099" y="2392539"/>
                </a:lnTo>
                <a:cubicBezTo>
                  <a:pt x="2048436" y="2392539"/>
                  <a:pt x="2044164" y="2387189"/>
                  <a:pt x="2041286" y="2376489"/>
                </a:cubicBezTo>
                <a:lnTo>
                  <a:pt x="2040207" y="2375410"/>
                </a:lnTo>
                <a:lnTo>
                  <a:pt x="2040207" y="2373387"/>
                </a:lnTo>
                <a:cubicBezTo>
                  <a:pt x="2042366" y="2370690"/>
                  <a:pt x="2044838" y="2364980"/>
                  <a:pt x="2047626" y="2356258"/>
                </a:cubicBezTo>
                <a:cubicBezTo>
                  <a:pt x="2044838" y="2352481"/>
                  <a:pt x="2043444" y="2346772"/>
                  <a:pt x="2043444" y="2339129"/>
                </a:cubicBezTo>
                <a:lnTo>
                  <a:pt x="2043444" y="2325236"/>
                </a:lnTo>
                <a:lnTo>
                  <a:pt x="2045602" y="2318762"/>
                </a:lnTo>
                <a:lnTo>
                  <a:pt x="2043444" y="2302712"/>
                </a:lnTo>
                <a:lnTo>
                  <a:pt x="2044523" y="2282481"/>
                </a:lnTo>
                <a:lnTo>
                  <a:pt x="2043444" y="2279244"/>
                </a:lnTo>
                <a:lnTo>
                  <a:pt x="2046547" y="2278165"/>
                </a:lnTo>
                <a:lnTo>
                  <a:pt x="2046547" y="2276007"/>
                </a:lnTo>
                <a:lnTo>
                  <a:pt x="2038048" y="2274928"/>
                </a:lnTo>
                <a:lnTo>
                  <a:pt x="2029418" y="2288820"/>
                </a:lnTo>
                <a:cubicBezTo>
                  <a:pt x="2023752" y="2287921"/>
                  <a:pt x="2020921" y="2286527"/>
                  <a:pt x="2020921" y="2284639"/>
                </a:cubicBezTo>
                <a:lnTo>
                  <a:pt x="2020921" y="2283560"/>
                </a:lnTo>
                <a:cubicBezTo>
                  <a:pt x="2022179" y="2268544"/>
                  <a:pt x="2026809" y="2261036"/>
                  <a:pt x="2034813" y="2261036"/>
                </a:cubicBezTo>
                <a:lnTo>
                  <a:pt x="2036971" y="2250381"/>
                </a:lnTo>
                <a:lnTo>
                  <a:pt x="2035892" y="2249302"/>
                </a:lnTo>
                <a:lnTo>
                  <a:pt x="2035892" y="2248223"/>
                </a:lnTo>
                <a:cubicBezTo>
                  <a:pt x="2036071" y="2243457"/>
                  <a:pt x="2039624" y="2238107"/>
                  <a:pt x="2046547" y="2232172"/>
                </a:cubicBezTo>
                <a:lnTo>
                  <a:pt x="2045602" y="2231093"/>
                </a:lnTo>
                <a:cubicBezTo>
                  <a:pt x="2046231" y="2218235"/>
                  <a:pt x="2051582" y="2200791"/>
                  <a:pt x="2061653" y="2178762"/>
                </a:cubicBezTo>
                <a:cubicBezTo>
                  <a:pt x="2059855" y="2178762"/>
                  <a:pt x="2058775" y="2177323"/>
                  <a:pt x="2058416" y="2174446"/>
                </a:cubicBezTo>
                <a:lnTo>
                  <a:pt x="2061653" y="2163791"/>
                </a:lnTo>
                <a:lnTo>
                  <a:pt x="2060574" y="2148819"/>
                </a:lnTo>
                <a:lnTo>
                  <a:pt x="2064755" y="2145582"/>
                </a:lnTo>
                <a:lnTo>
                  <a:pt x="2062731" y="2138029"/>
                </a:lnTo>
                <a:lnTo>
                  <a:pt x="2084041" y="2136006"/>
                </a:lnTo>
                <a:cubicBezTo>
                  <a:pt x="2101935" y="2138254"/>
                  <a:pt x="2110881" y="2141446"/>
                  <a:pt x="2110881" y="2145582"/>
                </a:cubicBezTo>
                <a:lnTo>
                  <a:pt x="2111962" y="2145582"/>
                </a:lnTo>
                <a:cubicBezTo>
                  <a:pt x="2117626" y="2145582"/>
                  <a:pt x="2120459" y="2143065"/>
                  <a:pt x="2120459" y="2138029"/>
                </a:cubicBezTo>
                <a:cubicBezTo>
                  <a:pt x="2120459" y="2134163"/>
                  <a:pt x="2121896" y="2131690"/>
                  <a:pt x="2124774" y="2130611"/>
                </a:cubicBezTo>
                <a:close/>
                <a:moveTo>
                  <a:pt x="1192003" y="2130611"/>
                </a:moveTo>
                <a:cubicBezTo>
                  <a:pt x="1197039" y="2131330"/>
                  <a:pt x="1199555" y="2132409"/>
                  <a:pt x="1199555" y="2133848"/>
                </a:cubicBezTo>
                <a:lnTo>
                  <a:pt x="1204951" y="2132769"/>
                </a:lnTo>
                <a:lnTo>
                  <a:pt x="1211425" y="2132769"/>
                </a:lnTo>
                <a:cubicBezTo>
                  <a:pt x="1225362" y="2132949"/>
                  <a:pt x="1237141" y="2134747"/>
                  <a:pt x="1246762" y="2138164"/>
                </a:cubicBezTo>
                <a:lnTo>
                  <a:pt x="1253237" y="2137085"/>
                </a:lnTo>
                <a:lnTo>
                  <a:pt x="1257553" y="2140322"/>
                </a:lnTo>
                <a:lnTo>
                  <a:pt x="1256474" y="2141401"/>
                </a:lnTo>
                <a:lnTo>
                  <a:pt x="1257553" y="2142480"/>
                </a:lnTo>
                <a:lnTo>
                  <a:pt x="1257553" y="2143559"/>
                </a:lnTo>
                <a:cubicBezTo>
                  <a:pt x="1249640" y="2153180"/>
                  <a:pt x="1245683" y="2159609"/>
                  <a:pt x="1245683" y="2162846"/>
                </a:cubicBezTo>
                <a:lnTo>
                  <a:pt x="1246762" y="2169320"/>
                </a:lnTo>
                <a:lnTo>
                  <a:pt x="1245683" y="2170399"/>
                </a:lnTo>
                <a:lnTo>
                  <a:pt x="1246762" y="2171344"/>
                </a:lnTo>
                <a:lnTo>
                  <a:pt x="1247841" y="2171344"/>
                </a:lnTo>
                <a:lnTo>
                  <a:pt x="1246762" y="2172423"/>
                </a:lnTo>
                <a:lnTo>
                  <a:pt x="1246762" y="2182134"/>
                </a:lnTo>
                <a:lnTo>
                  <a:pt x="1247841" y="2187529"/>
                </a:lnTo>
                <a:lnTo>
                  <a:pt x="1258632" y="2184292"/>
                </a:lnTo>
                <a:lnTo>
                  <a:pt x="1262948" y="2192924"/>
                </a:lnTo>
                <a:lnTo>
                  <a:pt x="1268208" y="2191845"/>
                </a:lnTo>
                <a:cubicBezTo>
                  <a:pt x="1270366" y="2191845"/>
                  <a:pt x="1271444" y="2194677"/>
                  <a:pt x="1271444" y="2200342"/>
                </a:cubicBezTo>
                <a:lnTo>
                  <a:pt x="1272524" y="2201421"/>
                </a:lnTo>
                <a:cubicBezTo>
                  <a:pt x="1272524" y="2203219"/>
                  <a:pt x="1275040" y="2204658"/>
                  <a:pt x="1280077" y="2205737"/>
                </a:cubicBezTo>
                <a:lnTo>
                  <a:pt x="1280077" y="2208974"/>
                </a:lnTo>
                <a:lnTo>
                  <a:pt x="1277918" y="2211132"/>
                </a:lnTo>
                <a:lnTo>
                  <a:pt x="1249999" y="2205737"/>
                </a:lnTo>
                <a:cubicBezTo>
                  <a:pt x="1247661" y="2205917"/>
                  <a:pt x="1244784" y="2211312"/>
                  <a:pt x="1241367" y="2221922"/>
                </a:cubicBezTo>
                <a:cubicBezTo>
                  <a:pt x="1246401" y="2232083"/>
                  <a:pt x="1248920" y="2238871"/>
                  <a:pt x="1248920" y="2242288"/>
                </a:cubicBezTo>
                <a:lnTo>
                  <a:pt x="1246762" y="2244446"/>
                </a:lnTo>
                <a:lnTo>
                  <a:pt x="1246762" y="2246604"/>
                </a:lnTo>
                <a:lnTo>
                  <a:pt x="1249999" y="2250785"/>
                </a:lnTo>
                <a:cubicBezTo>
                  <a:pt x="1246401" y="2259597"/>
                  <a:pt x="1244604" y="2266431"/>
                  <a:pt x="1244604" y="2271286"/>
                </a:cubicBezTo>
                <a:lnTo>
                  <a:pt x="1245683" y="2277625"/>
                </a:lnTo>
                <a:lnTo>
                  <a:pt x="1241367" y="2281941"/>
                </a:lnTo>
                <a:cubicBezTo>
                  <a:pt x="1242985" y="2282121"/>
                  <a:pt x="1245145" y="2285358"/>
                  <a:pt x="1247841" y="2291653"/>
                </a:cubicBezTo>
                <a:lnTo>
                  <a:pt x="1246762" y="2294890"/>
                </a:lnTo>
                <a:lnTo>
                  <a:pt x="1247841" y="2306624"/>
                </a:lnTo>
                <a:lnTo>
                  <a:pt x="1244604" y="2317414"/>
                </a:lnTo>
                <a:lnTo>
                  <a:pt x="1244604" y="2326046"/>
                </a:lnTo>
                <a:lnTo>
                  <a:pt x="1247841" y="2337780"/>
                </a:lnTo>
                <a:lnTo>
                  <a:pt x="1245683" y="2343175"/>
                </a:lnTo>
                <a:lnTo>
                  <a:pt x="1247841" y="2349649"/>
                </a:lnTo>
                <a:lnTo>
                  <a:pt x="1247841" y="2357067"/>
                </a:lnTo>
                <a:cubicBezTo>
                  <a:pt x="1244963" y="2363541"/>
                  <a:pt x="1243526" y="2369656"/>
                  <a:pt x="1243526" y="2375410"/>
                </a:cubicBezTo>
                <a:cubicBezTo>
                  <a:pt x="1238940" y="2384672"/>
                  <a:pt x="1232510" y="2389302"/>
                  <a:pt x="1224238" y="2389302"/>
                </a:cubicBezTo>
                <a:cubicBezTo>
                  <a:pt x="1218484" y="2393079"/>
                  <a:pt x="1210616" y="2395237"/>
                  <a:pt x="1200634" y="2395776"/>
                </a:cubicBezTo>
                <a:lnTo>
                  <a:pt x="1198476" y="2395776"/>
                </a:lnTo>
                <a:cubicBezTo>
                  <a:pt x="1191283" y="2394877"/>
                  <a:pt x="1187687" y="2393438"/>
                  <a:pt x="1187687" y="2391460"/>
                </a:cubicBezTo>
                <a:lnTo>
                  <a:pt x="1187687" y="2390381"/>
                </a:lnTo>
                <a:lnTo>
                  <a:pt x="1189845" y="2387144"/>
                </a:lnTo>
                <a:lnTo>
                  <a:pt x="1189845" y="2384986"/>
                </a:lnTo>
                <a:lnTo>
                  <a:pt x="1183506" y="2384986"/>
                </a:lnTo>
                <a:cubicBezTo>
                  <a:pt x="1182427" y="2384986"/>
                  <a:pt x="1180629" y="2380715"/>
                  <a:pt x="1178110" y="2372173"/>
                </a:cubicBezTo>
                <a:cubicBezTo>
                  <a:pt x="1168579" y="2361563"/>
                  <a:pt x="1159273" y="2354774"/>
                  <a:pt x="1150191" y="2351807"/>
                </a:cubicBezTo>
                <a:lnTo>
                  <a:pt x="1146954" y="2347491"/>
                </a:lnTo>
                <a:lnTo>
                  <a:pt x="1146954" y="2346412"/>
                </a:lnTo>
                <a:lnTo>
                  <a:pt x="1148033" y="2346412"/>
                </a:lnTo>
                <a:lnTo>
                  <a:pt x="1161925" y="2347491"/>
                </a:lnTo>
                <a:lnTo>
                  <a:pt x="1169478" y="2344254"/>
                </a:lnTo>
                <a:cubicBezTo>
                  <a:pt x="1169478" y="2346412"/>
                  <a:pt x="1170918" y="2347491"/>
                  <a:pt x="1173794" y="2347491"/>
                </a:cubicBezTo>
                <a:lnTo>
                  <a:pt x="1179189" y="2344254"/>
                </a:lnTo>
                <a:lnTo>
                  <a:pt x="1188765" y="2344254"/>
                </a:lnTo>
                <a:cubicBezTo>
                  <a:pt x="1194521" y="2344254"/>
                  <a:pt x="1197398" y="2337825"/>
                  <a:pt x="1197398" y="2324967"/>
                </a:cubicBezTo>
                <a:cubicBezTo>
                  <a:pt x="1197398" y="2321370"/>
                  <a:pt x="1198118" y="2319572"/>
                  <a:pt x="1199555" y="2319572"/>
                </a:cubicBezTo>
                <a:lnTo>
                  <a:pt x="1195240" y="2297048"/>
                </a:lnTo>
                <a:lnTo>
                  <a:pt x="1199555" y="2276546"/>
                </a:lnTo>
                <a:lnTo>
                  <a:pt x="1197398" y="2268049"/>
                </a:lnTo>
                <a:lnTo>
                  <a:pt x="1199555" y="2257259"/>
                </a:lnTo>
                <a:lnTo>
                  <a:pt x="1197398" y="2235814"/>
                </a:lnTo>
                <a:lnTo>
                  <a:pt x="1198476" y="2231498"/>
                </a:lnTo>
                <a:lnTo>
                  <a:pt x="1197398" y="2223945"/>
                </a:lnTo>
                <a:lnTo>
                  <a:pt x="1199555" y="2216527"/>
                </a:lnTo>
                <a:lnTo>
                  <a:pt x="1199555" y="2210053"/>
                </a:lnTo>
                <a:lnTo>
                  <a:pt x="1197398" y="2206816"/>
                </a:lnTo>
                <a:lnTo>
                  <a:pt x="1184585" y="2207895"/>
                </a:lnTo>
                <a:lnTo>
                  <a:pt x="1142638" y="2207895"/>
                </a:lnTo>
                <a:lnTo>
                  <a:pt x="1139401" y="2204658"/>
                </a:lnTo>
                <a:lnTo>
                  <a:pt x="1139401" y="2202500"/>
                </a:lnTo>
                <a:lnTo>
                  <a:pt x="1141559" y="2200342"/>
                </a:lnTo>
                <a:lnTo>
                  <a:pt x="1142638" y="2200342"/>
                </a:lnTo>
                <a:lnTo>
                  <a:pt x="1180269" y="2201421"/>
                </a:lnTo>
                <a:lnTo>
                  <a:pt x="1180269" y="2202500"/>
                </a:lnTo>
                <a:lnTo>
                  <a:pt x="1189845" y="2198184"/>
                </a:lnTo>
                <a:lnTo>
                  <a:pt x="1195240" y="2200342"/>
                </a:lnTo>
                <a:lnTo>
                  <a:pt x="1197398" y="2194003"/>
                </a:lnTo>
                <a:lnTo>
                  <a:pt x="1197398" y="2172423"/>
                </a:lnTo>
                <a:lnTo>
                  <a:pt x="1199555" y="2169320"/>
                </a:lnTo>
                <a:lnTo>
                  <a:pt x="1199555" y="2168241"/>
                </a:lnTo>
                <a:cubicBezTo>
                  <a:pt x="1197039" y="2152955"/>
                  <a:pt x="1194160" y="2142930"/>
                  <a:pt x="1190923" y="2138164"/>
                </a:cubicBezTo>
                <a:lnTo>
                  <a:pt x="1190923" y="2132769"/>
                </a:lnTo>
                <a:lnTo>
                  <a:pt x="1192003" y="2131690"/>
                </a:lnTo>
                <a:close/>
                <a:moveTo>
                  <a:pt x="6684888" y="2130476"/>
                </a:moveTo>
                <a:cubicBezTo>
                  <a:pt x="6702962" y="2133354"/>
                  <a:pt x="6712807" y="2136276"/>
                  <a:pt x="6714426" y="2139243"/>
                </a:cubicBezTo>
                <a:lnTo>
                  <a:pt x="6714426" y="2144638"/>
                </a:lnTo>
                <a:cubicBezTo>
                  <a:pt x="6710200" y="2152731"/>
                  <a:pt x="6706558" y="2156777"/>
                  <a:pt x="6703501" y="2156777"/>
                </a:cubicBezTo>
                <a:lnTo>
                  <a:pt x="6703501" y="2157856"/>
                </a:lnTo>
                <a:lnTo>
                  <a:pt x="6705659" y="2169860"/>
                </a:lnTo>
                <a:cubicBezTo>
                  <a:pt x="6705659" y="2172018"/>
                  <a:pt x="6700938" y="2173457"/>
                  <a:pt x="6691497" y="2174176"/>
                </a:cubicBezTo>
                <a:cubicBezTo>
                  <a:pt x="6691497" y="2175704"/>
                  <a:pt x="6690373" y="2176469"/>
                  <a:pt x="6688125" y="2176469"/>
                </a:cubicBezTo>
                <a:cubicBezTo>
                  <a:pt x="6688125" y="2177728"/>
                  <a:pt x="6690328" y="2179166"/>
                  <a:pt x="6694734" y="2180785"/>
                </a:cubicBezTo>
                <a:lnTo>
                  <a:pt x="6694734" y="2181864"/>
                </a:lnTo>
                <a:lnTo>
                  <a:pt x="6701343" y="2179706"/>
                </a:lnTo>
                <a:lnTo>
                  <a:pt x="6704580" y="2180785"/>
                </a:lnTo>
                <a:lnTo>
                  <a:pt x="6713347" y="2179706"/>
                </a:lnTo>
                <a:lnTo>
                  <a:pt x="6718742" y="2185236"/>
                </a:lnTo>
                <a:lnTo>
                  <a:pt x="6719956" y="2184022"/>
                </a:lnTo>
                <a:lnTo>
                  <a:pt x="6722114" y="2184022"/>
                </a:lnTo>
                <a:lnTo>
                  <a:pt x="6725351" y="2187394"/>
                </a:lnTo>
                <a:lnTo>
                  <a:pt x="6725351" y="2189552"/>
                </a:lnTo>
                <a:lnTo>
                  <a:pt x="6723193" y="2192789"/>
                </a:lnTo>
                <a:lnTo>
                  <a:pt x="6723193" y="2195082"/>
                </a:lnTo>
                <a:lnTo>
                  <a:pt x="6738434" y="2195082"/>
                </a:lnTo>
                <a:cubicBezTo>
                  <a:pt x="6747605" y="2185550"/>
                  <a:pt x="6753810" y="2180785"/>
                  <a:pt x="6757047" y="2180785"/>
                </a:cubicBezTo>
                <a:cubicBezTo>
                  <a:pt x="6758486" y="2180785"/>
                  <a:pt x="6759205" y="2181864"/>
                  <a:pt x="6759205" y="2184022"/>
                </a:cubicBezTo>
                <a:lnTo>
                  <a:pt x="6760419" y="2182943"/>
                </a:lnTo>
                <a:lnTo>
                  <a:pt x="6761498" y="2182943"/>
                </a:lnTo>
                <a:cubicBezTo>
                  <a:pt x="6763116" y="2184471"/>
                  <a:pt x="6767118" y="2185236"/>
                  <a:pt x="6773501" y="2185236"/>
                </a:cubicBezTo>
                <a:cubicBezTo>
                  <a:pt x="6784471" y="2194138"/>
                  <a:pt x="6789956" y="2199577"/>
                  <a:pt x="6789956" y="2201556"/>
                </a:cubicBezTo>
                <a:lnTo>
                  <a:pt x="6791035" y="2204793"/>
                </a:lnTo>
                <a:lnTo>
                  <a:pt x="6798588" y="2203714"/>
                </a:lnTo>
                <a:cubicBezTo>
                  <a:pt x="6801556" y="2206681"/>
                  <a:pt x="6803759" y="2210727"/>
                  <a:pt x="6805197" y="2215852"/>
                </a:cubicBezTo>
                <a:lnTo>
                  <a:pt x="6813964" y="2223406"/>
                </a:lnTo>
                <a:lnTo>
                  <a:pt x="6813964" y="2225698"/>
                </a:lnTo>
                <a:cubicBezTo>
                  <a:pt x="6813245" y="2227856"/>
                  <a:pt x="6811042" y="2228935"/>
                  <a:pt x="6807355" y="2228935"/>
                </a:cubicBezTo>
                <a:lnTo>
                  <a:pt x="6798588" y="2226777"/>
                </a:lnTo>
                <a:lnTo>
                  <a:pt x="6797509" y="2226777"/>
                </a:lnTo>
                <a:lnTo>
                  <a:pt x="6788742" y="2228935"/>
                </a:lnTo>
                <a:lnTo>
                  <a:pt x="6783347" y="2228935"/>
                </a:lnTo>
                <a:lnTo>
                  <a:pt x="6785505" y="2242018"/>
                </a:lnTo>
                <a:lnTo>
                  <a:pt x="6785505" y="2244176"/>
                </a:lnTo>
                <a:cubicBezTo>
                  <a:pt x="6785505" y="2253887"/>
                  <a:pt x="6782583" y="2259372"/>
                  <a:pt x="6776738" y="2260631"/>
                </a:cubicBezTo>
                <a:lnTo>
                  <a:pt x="6772422" y="2260631"/>
                </a:lnTo>
                <a:cubicBezTo>
                  <a:pt x="6772422" y="2261710"/>
                  <a:pt x="6778627" y="2266071"/>
                  <a:pt x="6791035" y="2273714"/>
                </a:cubicBezTo>
                <a:lnTo>
                  <a:pt x="6794272" y="2281402"/>
                </a:lnTo>
                <a:lnTo>
                  <a:pt x="6785505" y="2295699"/>
                </a:lnTo>
                <a:lnTo>
                  <a:pt x="6786584" y="2298936"/>
                </a:lnTo>
                <a:cubicBezTo>
                  <a:pt x="6785865" y="2301813"/>
                  <a:pt x="6784426" y="2303252"/>
                  <a:pt x="6782268" y="2303252"/>
                </a:cubicBezTo>
                <a:lnTo>
                  <a:pt x="6782268" y="2304466"/>
                </a:lnTo>
                <a:lnTo>
                  <a:pt x="6786584" y="2318628"/>
                </a:lnTo>
                <a:lnTo>
                  <a:pt x="6786584" y="2319707"/>
                </a:lnTo>
                <a:lnTo>
                  <a:pt x="6785505" y="2342635"/>
                </a:lnTo>
                <a:lnTo>
                  <a:pt x="6786584" y="2366778"/>
                </a:lnTo>
                <a:cubicBezTo>
                  <a:pt x="6786584" y="2387909"/>
                  <a:pt x="6778942" y="2398474"/>
                  <a:pt x="6763656" y="2398474"/>
                </a:cubicBezTo>
                <a:cubicBezTo>
                  <a:pt x="6754394" y="2398474"/>
                  <a:pt x="6744908" y="2395552"/>
                  <a:pt x="6735197" y="2389707"/>
                </a:cubicBezTo>
                <a:lnTo>
                  <a:pt x="6735197" y="2378782"/>
                </a:lnTo>
                <a:cubicBezTo>
                  <a:pt x="6730431" y="2365654"/>
                  <a:pt x="6724587" y="2359090"/>
                  <a:pt x="6717663" y="2359090"/>
                </a:cubicBezTo>
                <a:lnTo>
                  <a:pt x="6715505" y="2362327"/>
                </a:lnTo>
                <a:lnTo>
                  <a:pt x="6718742" y="2383098"/>
                </a:lnTo>
                <a:lnTo>
                  <a:pt x="6718742" y="2385391"/>
                </a:lnTo>
                <a:cubicBezTo>
                  <a:pt x="6717663" y="2387729"/>
                  <a:pt x="6714381" y="2390246"/>
                  <a:pt x="6708896" y="2392944"/>
                </a:cubicBezTo>
                <a:lnTo>
                  <a:pt x="6703501" y="2390786"/>
                </a:lnTo>
                <a:cubicBezTo>
                  <a:pt x="6700894" y="2390786"/>
                  <a:pt x="6696892" y="2392989"/>
                  <a:pt x="6691497" y="2397395"/>
                </a:cubicBezTo>
                <a:lnTo>
                  <a:pt x="6689204" y="2397395"/>
                </a:lnTo>
                <a:cubicBezTo>
                  <a:pt x="6682640" y="2396496"/>
                  <a:pt x="6679358" y="2393214"/>
                  <a:pt x="6679358" y="2387549"/>
                </a:cubicBezTo>
                <a:lnTo>
                  <a:pt x="6678279" y="2387549"/>
                </a:lnTo>
                <a:cubicBezTo>
                  <a:pt x="6678279" y="2390426"/>
                  <a:pt x="6677560" y="2391865"/>
                  <a:pt x="6676121" y="2391865"/>
                </a:cubicBezTo>
                <a:cubicBezTo>
                  <a:pt x="6673244" y="2390606"/>
                  <a:pt x="6671805" y="2388088"/>
                  <a:pt x="6671805" y="2384312"/>
                </a:cubicBezTo>
                <a:lnTo>
                  <a:pt x="6671805" y="2375545"/>
                </a:lnTo>
                <a:lnTo>
                  <a:pt x="6673963" y="2366778"/>
                </a:lnTo>
                <a:lnTo>
                  <a:pt x="6673963" y="2363406"/>
                </a:lnTo>
                <a:lnTo>
                  <a:pt x="6671805" y="2361248"/>
                </a:lnTo>
                <a:lnTo>
                  <a:pt x="6672884" y="2360169"/>
                </a:lnTo>
                <a:lnTo>
                  <a:pt x="6672884" y="2356932"/>
                </a:lnTo>
                <a:lnTo>
                  <a:pt x="6671805" y="2349244"/>
                </a:lnTo>
                <a:lnTo>
                  <a:pt x="6673963" y="2349244"/>
                </a:lnTo>
                <a:lnTo>
                  <a:pt x="6673963" y="2344928"/>
                </a:lnTo>
                <a:lnTo>
                  <a:pt x="6671805" y="2338319"/>
                </a:lnTo>
                <a:lnTo>
                  <a:pt x="6673963" y="2329553"/>
                </a:lnTo>
                <a:lnTo>
                  <a:pt x="6670726" y="2325236"/>
                </a:lnTo>
                <a:lnTo>
                  <a:pt x="6671805" y="2321865"/>
                </a:lnTo>
                <a:lnTo>
                  <a:pt x="6670726" y="2314312"/>
                </a:lnTo>
                <a:lnTo>
                  <a:pt x="6671805" y="2303252"/>
                </a:lnTo>
                <a:lnTo>
                  <a:pt x="6670726" y="2303252"/>
                </a:lnTo>
                <a:lnTo>
                  <a:pt x="6660880" y="2304466"/>
                </a:lnTo>
                <a:cubicBezTo>
                  <a:pt x="6657014" y="2304466"/>
                  <a:pt x="6654092" y="2302622"/>
                  <a:pt x="6652114" y="2298936"/>
                </a:cubicBezTo>
                <a:cubicBezTo>
                  <a:pt x="6652114" y="2295879"/>
                  <a:pt x="6658318" y="2293676"/>
                  <a:pt x="6670726" y="2292327"/>
                </a:cubicBezTo>
                <a:lnTo>
                  <a:pt x="6671805" y="2291248"/>
                </a:lnTo>
                <a:lnTo>
                  <a:pt x="6671805" y="2290169"/>
                </a:lnTo>
                <a:cubicBezTo>
                  <a:pt x="6671805" y="2281447"/>
                  <a:pt x="6669962" y="2277086"/>
                  <a:pt x="6666275" y="2277086"/>
                </a:cubicBezTo>
                <a:lnTo>
                  <a:pt x="6651035" y="2276007"/>
                </a:lnTo>
                <a:lnTo>
                  <a:pt x="6648742" y="2279244"/>
                </a:lnTo>
                <a:lnTo>
                  <a:pt x="6648742" y="2294620"/>
                </a:lnTo>
                <a:lnTo>
                  <a:pt x="6646584" y="2303252"/>
                </a:lnTo>
                <a:cubicBezTo>
                  <a:pt x="6650270" y="2303791"/>
                  <a:pt x="6652114" y="2306714"/>
                  <a:pt x="6652114" y="2312019"/>
                </a:cubicBezTo>
                <a:lnTo>
                  <a:pt x="6652114" y="2313098"/>
                </a:lnTo>
                <a:lnTo>
                  <a:pt x="6649821" y="2321865"/>
                </a:lnTo>
                <a:lnTo>
                  <a:pt x="6653193" y="2321865"/>
                </a:lnTo>
                <a:lnTo>
                  <a:pt x="6658588" y="2322944"/>
                </a:lnTo>
                <a:lnTo>
                  <a:pt x="6660880" y="2320786"/>
                </a:lnTo>
                <a:lnTo>
                  <a:pt x="6665196" y="2320786"/>
                </a:lnTo>
                <a:lnTo>
                  <a:pt x="6667354" y="2322944"/>
                </a:lnTo>
                <a:lnTo>
                  <a:pt x="6667354" y="2324157"/>
                </a:lnTo>
                <a:cubicBezTo>
                  <a:pt x="6667354" y="2325596"/>
                  <a:pt x="6664432" y="2326316"/>
                  <a:pt x="6658588" y="2326316"/>
                </a:cubicBezTo>
                <a:cubicBezTo>
                  <a:pt x="6658588" y="2328474"/>
                  <a:pt x="6655665" y="2329553"/>
                  <a:pt x="6649821" y="2329553"/>
                </a:cubicBezTo>
                <a:lnTo>
                  <a:pt x="6647663" y="2332790"/>
                </a:lnTo>
                <a:cubicBezTo>
                  <a:pt x="6647663" y="2346097"/>
                  <a:pt x="6649146" y="2354145"/>
                  <a:pt x="6652114" y="2356932"/>
                </a:cubicBezTo>
                <a:lnTo>
                  <a:pt x="6652114" y="2360169"/>
                </a:lnTo>
                <a:lnTo>
                  <a:pt x="6649821" y="2367857"/>
                </a:lnTo>
                <a:lnTo>
                  <a:pt x="6652114" y="2372173"/>
                </a:lnTo>
                <a:lnTo>
                  <a:pt x="6649821" y="2378782"/>
                </a:lnTo>
                <a:lnTo>
                  <a:pt x="6649821" y="2379861"/>
                </a:lnTo>
                <a:lnTo>
                  <a:pt x="6652114" y="2383098"/>
                </a:lnTo>
                <a:lnTo>
                  <a:pt x="6652114" y="2386470"/>
                </a:lnTo>
                <a:lnTo>
                  <a:pt x="6649821" y="2388628"/>
                </a:lnTo>
                <a:lnTo>
                  <a:pt x="6648742" y="2388628"/>
                </a:lnTo>
                <a:lnTo>
                  <a:pt x="6641189" y="2387549"/>
                </a:lnTo>
                <a:cubicBezTo>
                  <a:pt x="6639300" y="2393394"/>
                  <a:pt x="6636019" y="2396316"/>
                  <a:pt x="6631343" y="2396316"/>
                </a:cubicBezTo>
                <a:lnTo>
                  <a:pt x="6630129" y="2396316"/>
                </a:lnTo>
                <a:lnTo>
                  <a:pt x="6618125" y="2392944"/>
                </a:lnTo>
                <a:lnTo>
                  <a:pt x="6609358" y="2394158"/>
                </a:lnTo>
                <a:cubicBezTo>
                  <a:pt x="6605042" y="2389392"/>
                  <a:pt x="6602884" y="2382828"/>
                  <a:pt x="6602884" y="2374466"/>
                </a:cubicBezTo>
                <a:lnTo>
                  <a:pt x="6599512" y="2371094"/>
                </a:lnTo>
                <a:lnTo>
                  <a:pt x="6606121" y="2360169"/>
                </a:lnTo>
                <a:cubicBezTo>
                  <a:pt x="6603244" y="2360169"/>
                  <a:pt x="6601805" y="2357247"/>
                  <a:pt x="6601805" y="2351402"/>
                </a:cubicBezTo>
                <a:lnTo>
                  <a:pt x="6603963" y="2335082"/>
                </a:lnTo>
                <a:lnTo>
                  <a:pt x="6601805" y="2332790"/>
                </a:lnTo>
                <a:lnTo>
                  <a:pt x="6601805" y="2325236"/>
                </a:lnTo>
                <a:lnTo>
                  <a:pt x="6600726" y="2325236"/>
                </a:lnTo>
                <a:cubicBezTo>
                  <a:pt x="6596140" y="2327215"/>
                  <a:pt x="6592454" y="2333374"/>
                  <a:pt x="6589666" y="2343714"/>
                </a:cubicBezTo>
                <a:cubicBezTo>
                  <a:pt x="6587508" y="2349559"/>
                  <a:pt x="6584226" y="2352481"/>
                  <a:pt x="6579820" y="2352481"/>
                </a:cubicBezTo>
                <a:cubicBezTo>
                  <a:pt x="6574246" y="2360754"/>
                  <a:pt x="6568086" y="2366598"/>
                  <a:pt x="6561342" y="2370015"/>
                </a:cubicBezTo>
                <a:cubicBezTo>
                  <a:pt x="6561342" y="2372982"/>
                  <a:pt x="6557296" y="2376984"/>
                  <a:pt x="6549204" y="2382019"/>
                </a:cubicBezTo>
                <a:lnTo>
                  <a:pt x="6545967" y="2378782"/>
                </a:lnTo>
                <a:cubicBezTo>
                  <a:pt x="6552351" y="2363496"/>
                  <a:pt x="6557071" y="2355853"/>
                  <a:pt x="6560128" y="2355853"/>
                </a:cubicBezTo>
                <a:lnTo>
                  <a:pt x="6557970" y="2352481"/>
                </a:lnTo>
                <a:lnTo>
                  <a:pt x="6563500" y="2329553"/>
                </a:lnTo>
                <a:lnTo>
                  <a:pt x="6569974" y="2324157"/>
                </a:lnTo>
                <a:cubicBezTo>
                  <a:pt x="6569435" y="2321910"/>
                  <a:pt x="6567996" y="2320426"/>
                  <a:pt x="6565658" y="2319707"/>
                </a:cubicBezTo>
                <a:lnTo>
                  <a:pt x="6566737" y="2310940"/>
                </a:lnTo>
                <a:lnTo>
                  <a:pt x="6565658" y="2307703"/>
                </a:lnTo>
                <a:lnTo>
                  <a:pt x="6566737" y="2301094"/>
                </a:lnTo>
                <a:lnTo>
                  <a:pt x="6566737" y="2292327"/>
                </a:lnTo>
                <a:lnTo>
                  <a:pt x="6567816" y="2291248"/>
                </a:lnTo>
                <a:lnTo>
                  <a:pt x="6566737" y="2288011"/>
                </a:lnTo>
                <a:lnTo>
                  <a:pt x="6567816" y="2272635"/>
                </a:lnTo>
                <a:lnTo>
                  <a:pt x="6566737" y="2247548"/>
                </a:lnTo>
                <a:lnTo>
                  <a:pt x="6566737" y="2226777"/>
                </a:lnTo>
                <a:lnTo>
                  <a:pt x="6567816" y="2222327"/>
                </a:lnTo>
                <a:lnTo>
                  <a:pt x="6566737" y="2218010"/>
                </a:lnTo>
                <a:lnTo>
                  <a:pt x="6566737" y="2210323"/>
                </a:lnTo>
                <a:lnTo>
                  <a:pt x="6568895" y="2196161"/>
                </a:lnTo>
                <a:lnTo>
                  <a:pt x="6566737" y="2191710"/>
                </a:lnTo>
                <a:lnTo>
                  <a:pt x="6569974" y="2169860"/>
                </a:lnTo>
                <a:lnTo>
                  <a:pt x="6567816" y="2162172"/>
                </a:lnTo>
                <a:cubicBezTo>
                  <a:pt x="6567816" y="2158575"/>
                  <a:pt x="6570379" y="2156417"/>
                  <a:pt x="6575504" y="2155698"/>
                </a:cubicBezTo>
                <a:lnTo>
                  <a:pt x="6611651" y="2165544"/>
                </a:lnTo>
                <a:cubicBezTo>
                  <a:pt x="6613989" y="2167882"/>
                  <a:pt x="6618709" y="2169680"/>
                  <a:pt x="6625813" y="2170939"/>
                </a:cubicBezTo>
                <a:lnTo>
                  <a:pt x="6636738" y="2165544"/>
                </a:lnTo>
                <a:lnTo>
                  <a:pt x="6648742" y="2165544"/>
                </a:lnTo>
                <a:lnTo>
                  <a:pt x="6656430" y="2167702"/>
                </a:lnTo>
                <a:lnTo>
                  <a:pt x="6656430" y="2166623"/>
                </a:lnTo>
                <a:lnTo>
                  <a:pt x="6663038" y="2145852"/>
                </a:lnTo>
                <a:lnTo>
                  <a:pt x="6663038" y="2143559"/>
                </a:lnTo>
                <a:lnTo>
                  <a:pt x="6656430" y="2137085"/>
                </a:lnTo>
                <a:cubicBezTo>
                  <a:pt x="6660656" y="2134118"/>
                  <a:pt x="6664297" y="2132634"/>
                  <a:pt x="6667354" y="2132634"/>
                </a:cubicBezTo>
                <a:lnTo>
                  <a:pt x="6678279" y="2133713"/>
                </a:lnTo>
                <a:close/>
                <a:moveTo>
                  <a:pt x="7643876" y="2130207"/>
                </a:moveTo>
                <a:lnTo>
                  <a:pt x="7653722" y="2131286"/>
                </a:lnTo>
                <a:lnTo>
                  <a:pt x="7673414" y="2130207"/>
                </a:lnTo>
                <a:cubicBezTo>
                  <a:pt x="7676111" y="2130207"/>
                  <a:pt x="7681911" y="2133084"/>
                  <a:pt x="7690813" y="2138839"/>
                </a:cubicBezTo>
                <a:lnTo>
                  <a:pt x="7691892" y="2138839"/>
                </a:lnTo>
                <a:lnTo>
                  <a:pt x="7696343" y="2135602"/>
                </a:lnTo>
                <a:cubicBezTo>
                  <a:pt x="7706503" y="2136681"/>
                  <a:pt x="7711584" y="2139962"/>
                  <a:pt x="7711584" y="2145447"/>
                </a:cubicBezTo>
                <a:cubicBezTo>
                  <a:pt x="7703581" y="2151921"/>
                  <a:pt x="7699580" y="2164555"/>
                  <a:pt x="7699580" y="2183347"/>
                </a:cubicBezTo>
                <a:cubicBezTo>
                  <a:pt x="7702457" y="2183347"/>
                  <a:pt x="7703896" y="2190586"/>
                  <a:pt x="7703896" y="2205062"/>
                </a:cubicBezTo>
                <a:lnTo>
                  <a:pt x="7699580" y="2209378"/>
                </a:lnTo>
                <a:cubicBezTo>
                  <a:pt x="7709021" y="2210637"/>
                  <a:pt x="7713742" y="2219314"/>
                  <a:pt x="7713742" y="2235409"/>
                </a:cubicBezTo>
                <a:cubicBezTo>
                  <a:pt x="7717788" y="2246469"/>
                  <a:pt x="7724712" y="2256990"/>
                  <a:pt x="7734512" y="2266970"/>
                </a:cubicBezTo>
                <a:cubicBezTo>
                  <a:pt x="7737390" y="2270387"/>
                  <a:pt x="7738828" y="2274344"/>
                  <a:pt x="7738828" y="2278839"/>
                </a:cubicBezTo>
                <a:cubicBezTo>
                  <a:pt x="7748719" y="2287022"/>
                  <a:pt x="7754924" y="2295339"/>
                  <a:pt x="7757441" y="2303791"/>
                </a:cubicBezTo>
                <a:lnTo>
                  <a:pt x="7779291" y="2317953"/>
                </a:lnTo>
                <a:lnTo>
                  <a:pt x="7809908" y="2334138"/>
                </a:lnTo>
                <a:cubicBezTo>
                  <a:pt x="7813505" y="2335397"/>
                  <a:pt x="7815303" y="2337240"/>
                  <a:pt x="7815303" y="2339668"/>
                </a:cubicBezTo>
                <a:lnTo>
                  <a:pt x="7813145" y="2343984"/>
                </a:lnTo>
                <a:lnTo>
                  <a:pt x="7814224" y="2350458"/>
                </a:lnTo>
                <a:cubicBezTo>
                  <a:pt x="7812965" y="2350458"/>
                  <a:pt x="7810043" y="2354460"/>
                  <a:pt x="7805457" y="2362462"/>
                </a:cubicBezTo>
                <a:cubicBezTo>
                  <a:pt x="7795656" y="2369476"/>
                  <a:pt x="7789497" y="2378153"/>
                  <a:pt x="7786979" y="2388493"/>
                </a:cubicBezTo>
                <a:lnTo>
                  <a:pt x="7780370" y="2390651"/>
                </a:lnTo>
                <a:lnTo>
                  <a:pt x="7777133" y="2390651"/>
                </a:lnTo>
                <a:cubicBezTo>
                  <a:pt x="7769670" y="2390651"/>
                  <a:pt x="7758745" y="2384492"/>
                  <a:pt x="7744358" y="2372173"/>
                </a:cubicBezTo>
                <a:cubicBezTo>
                  <a:pt x="7740132" y="2370735"/>
                  <a:pt x="7734647" y="2363496"/>
                  <a:pt x="7727904" y="2350458"/>
                </a:cubicBezTo>
                <a:lnTo>
                  <a:pt x="7723588" y="2345063"/>
                </a:lnTo>
                <a:lnTo>
                  <a:pt x="7723588" y="2339668"/>
                </a:lnTo>
                <a:cubicBezTo>
                  <a:pt x="7718462" y="2339668"/>
                  <a:pt x="7714821" y="2333509"/>
                  <a:pt x="7712663" y="2321190"/>
                </a:cubicBezTo>
                <a:cubicBezTo>
                  <a:pt x="7706998" y="2321190"/>
                  <a:pt x="7702277" y="2308152"/>
                  <a:pt x="7698501" y="2282076"/>
                </a:cubicBezTo>
                <a:lnTo>
                  <a:pt x="7698501" y="2280997"/>
                </a:lnTo>
                <a:lnTo>
                  <a:pt x="7699580" y="2275602"/>
                </a:lnTo>
                <a:lnTo>
                  <a:pt x="7696343" y="2259282"/>
                </a:lnTo>
                <a:lnTo>
                  <a:pt x="7698501" y="2251729"/>
                </a:lnTo>
                <a:lnTo>
                  <a:pt x="7692971" y="2242018"/>
                </a:lnTo>
                <a:lnTo>
                  <a:pt x="7691892" y="2242018"/>
                </a:lnTo>
                <a:cubicBezTo>
                  <a:pt x="7690453" y="2242018"/>
                  <a:pt x="7689734" y="2243817"/>
                  <a:pt x="7689734" y="2247413"/>
                </a:cubicBezTo>
                <a:lnTo>
                  <a:pt x="7686497" y="2250650"/>
                </a:lnTo>
                <a:lnTo>
                  <a:pt x="7687576" y="2258203"/>
                </a:lnTo>
                <a:cubicBezTo>
                  <a:pt x="7680292" y="2282841"/>
                  <a:pt x="7673369" y="2299116"/>
                  <a:pt x="7666805" y="2307028"/>
                </a:cubicBezTo>
                <a:cubicBezTo>
                  <a:pt x="7660241" y="2322224"/>
                  <a:pt x="7651159" y="2335622"/>
                  <a:pt x="7639560" y="2347221"/>
                </a:cubicBezTo>
                <a:cubicBezTo>
                  <a:pt x="7635514" y="2347221"/>
                  <a:pt x="7630029" y="2351178"/>
                  <a:pt x="7623105" y="2359090"/>
                </a:cubicBezTo>
                <a:cubicBezTo>
                  <a:pt x="7595411" y="2379412"/>
                  <a:pt x="7580485" y="2389572"/>
                  <a:pt x="7578327" y="2389572"/>
                </a:cubicBezTo>
                <a:cubicBezTo>
                  <a:pt x="7578327" y="2391011"/>
                  <a:pt x="7576528" y="2391730"/>
                  <a:pt x="7572932" y="2391730"/>
                </a:cubicBezTo>
                <a:lnTo>
                  <a:pt x="7571853" y="2390651"/>
                </a:lnTo>
                <a:lnTo>
                  <a:pt x="7570639" y="2390651"/>
                </a:lnTo>
                <a:cubicBezTo>
                  <a:pt x="7561737" y="2394967"/>
                  <a:pt x="7553015" y="2397125"/>
                  <a:pt x="7544473" y="2397125"/>
                </a:cubicBezTo>
                <a:lnTo>
                  <a:pt x="7543394" y="2396046"/>
                </a:lnTo>
                <a:lnTo>
                  <a:pt x="7543394" y="2394967"/>
                </a:lnTo>
                <a:cubicBezTo>
                  <a:pt x="7552655" y="2383548"/>
                  <a:pt x="7568661" y="2367632"/>
                  <a:pt x="7591410" y="2347221"/>
                </a:cubicBezTo>
                <a:cubicBezTo>
                  <a:pt x="7603099" y="2331486"/>
                  <a:pt x="7608943" y="2322089"/>
                  <a:pt x="7608943" y="2319032"/>
                </a:cubicBezTo>
                <a:cubicBezTo>
                  <a:pt x="7608943" y="2315615"/>
                  <a:pt x="7611866" y="2311614"/>
                  <a:pt x="7617710" y="2307028"/>
                </a:cubicBezTo>
                <a:cubicBezTo>
                  <a:pt x="7617710" y="2304870"/>
                  <a:pt x="7619868" y="2303072"/>
                  <a:pt x="7624184" y="2301633"/>
                </a:cubicBezTo>
                <a:lnTo>
                  <a:pt x="7624184" y="2289764"/>
                </a:lnTo>
                <a:cubicBezTo>
                  <a:pt x="7624724" y="2284999"/>
                  <a:pt x="7626927" y="2280278"/>
                  <a:pt x="7630793" y="2275602"/>
                </a:cubicBezTo>
                <a:lnTo>
                  <a:pt x="7628635" y="2269128"/>
                </a:lnTo>
                <a:lnTo>
                  <a:pt x="7628635" y="2268049"/>
                </a:lnTo>
                <a:lnTo>
                  <a:pt x="7632951" y="2236488"/>
                </a:lnTo>
                <a:lnTo>
                  <a:pt x="7637267" y="2225698"/>
                </a:lnTo>
                <a:lnTo>
                  <a:pt x="7639560" y="2223540"/>
                </a:lnTo>
                <a:lnTo>
                  <a:pt x="7639560" y="2219224"/>
                </a:lnTo>
                <a:lnTo>
                  <a:pt x="7638346" y="2212615"/>
                </a:lnTo>
                <a:lnTo>
                  <a:pt x="7641718" y="2205062"/>
                </a:lnTo>
                <a:lnTo>
                  <a:pt x="7640639" y="2196430"/>
                </a:lnTo>
                <a:lnTo>
                  <a:pt x="7644955" y="2194272"/>
                </a:lnTo>
                <a:lnTo>
                  <a:pt x="7644955" y="2193193"/>
                </a:lnTo>
                <a:cubicBezTo>
                  <a:pt x="7641358" y="2189327"/>
                  <a:pt x="7639560" y="2186045"/>
                  <a:pt x="7639560" y="2183347"/>
                </a:cubicBezTo>
                <a:lnTo>
                  <a:pt x="7640639" y="2172557"/>
                </a:lnTo>
                <a:lnTo>
                  <a:pt x="7639560" y="2160554"/>
                </a:lnTo>
                <a:lnTo>
                  <a:pt x="7640639" y="2157317"/>
                </a:lnTo>
                <a:lnTo>
                  <a:pt x="7639560" y="2150842"/>
                </a:lnTo>
                <a:lnTo>
                  <a:pt x="7641718" y="2143289"/>
                </a:lnTo>
                <a:lnTo>
                  <a:pt x="7639560" y="2140997"/>
                </a:lnTo>
                <a:lnTo>
                  <a:pt x="7639560" y="2134523"/>
                </a:lnTo>
                <a:close/>
                <a:moveTo>
                  <a:pt x="4129152" y="2130207"/>
                </a:moveTo>
                <a:lnTo>
                  <a:pt x="4138998" y="2131286"/>
                </a:lnTo>
                <a:lnTo>
                  <a:pt x="4158689" y="2130207"/>
                </a:lnTo>
                <a:cubicBezTo>
                  <a:pt x="4161387" y="2130207"/>
                  <a:pt x="4167187" y="2133084"/>
                  <a:pt x="4176088" y="2138839"/>
                </a:cubicBezTo>
                <a:lnTo>
                  <a:pt x="4177167" y="2138839"/>
                </a:lnTo>
                <a:lnTo>
                  <a:pt x="4181618" y="2135602"/>
                </a:lnTo>
                <a:cubicBezTo>
                  <a:pt x="4191779" y="2136681"/>
                  <a:pt x="4196859" y="2139962"/>
                  <a:pt x="4196859" y="2145447"/>
                </a:cubicBezTo>
                <a:cubicBezTo>
                  <a:pt x="4188856" y="2151921"/>
                  <a:pt x="4184855" y="2164555"/>
                  <a:pt x="4184855" y="2183347"/>
                </a:cubicBezTo>
                <a:cubicBezTo>
                  <a:pt x="4187732" y="2183347"/>
                  <a:pt x="4189171" y="2190586"/>
                  <a:pt x="4189171" y="2205062"/>
                </a:cubicBezTo>
                <a:lnTo>
                  <a:pt x="4184855" y="2209378"/>
                </a:lnTo>
                <a:cubicBezTo>
                  <a:pt x="4194297" y="2210637"/>
                  <a:pt x="4199017" y="2219314"/>
                  <a:pt x="4199017" y="2235409"/>
                </a:cubicBezTo>
                <a:cubicBezTo>
                  <a:pt x="4203063" y="2246469"/>
                  <a:pt x="4209987" y="2256990"/>
                  <a:pt x="4219788" y="2266970"/>
                </a:cubicBezTo>
                <a:cubicBezTo>
                  <a:pt x="4222665" y="2270387"/>
                  <a:pt x="4224104" y="2274344"/>
                  <a:pt x="4224104" y="2278839"/>
                </a:cubicBezTo>
                <a:cubicBezTo>
                  <a:pt x="4233995" y="2287022"/>
                  <a:pt x="4240199" y="2295339"/>
                  <a:pt x="4242717" y="2303791"/>
                </a:cubicBezTo>
                <a:lnTo>
                  <a:pt x="4264567" y="2317953"/>
                </a:lnTo>
                <a:lnTo>
                  <a:pt x="4295183" y="2334138"/>
                </a:lnTo>
                <a:cubicBezTo>
                  <a:pt x="4298780" y="2335397"/>
                  <a:pt x="4300578" y="2337240"/>
                  <a:pt x="4300578" y="2339668"/>
                </a:cubicBezTo>
                <a:lnTo>
                  <a:pt x="4298420" y="2343984"/>
                </a:lnTo>
                <a:lnTo>
                  <a:pt x="4299499" y="2350458"/>
                </a:lnTo>
                <a:cubicBezTo>
                  <a:pt x="4298240" y="2350458"/>
                  <a:pt x="4295318" y="2354460"/>
                  <a:pt x="4290732" y="2362462"/>
                </a:cubicBezTo>
                <a:cubicBezTo>
                  <a:pt x="4280931" y="2369476"/>
                  <a:pt x="4274772" y="2378153"/>
                  <a:pt x="4272255" y="2388493"/>
                </a:cubicBezTo>
                <a:lnTo>
                  <a:pt x="4265646" y="2390651"/>
                </a:lnTo>
                <a:lnTo>
                  <a:pt x="4262409" y="2390651"/>
                </a:lnTo>
                <a:cubicBezTo>
                  <a:pt x="4254945" y="2390651"/>
                  <a:pt x="4244020" y="2384492"/>
                  <a:pt x="4229634" y="2372173"/>
                </a:cubicBezTo>
                <a:cubicBezTo>
                  <a:pt x="4225407" y="2370734"/>
                  <a:pt x="4219923" y="2363496"/>
                  <a:pt x="4213179" y="2350458"/>
                </a:cubicBezTo>
                <a:lnTo>
                  <a:pt x="4208863" y="2345063"/>
                </a:lnTo>
                <a:lnTo>
                  <a:pt x="4208863" y="2339668"/>
                </a:lnTo>
                <a:cubicBezTo>
                  <a:pt x="4203738" y="2339668"/>
                  <a:pt x="4200096" y="2333509"/>
                  <a:pt x="4197938" y="2321190"/>
                </a:cubicBezTo>
                <a:cubicBezTo>
                  <a:pt x="4192273" y="2321190"/>
                  <a:pt x="4187553" y="2308152"/>
                  <a:pt x="4183776" y="2282076"/>
                </a:cubicBezTo>
                <a:lnTo>
                  <a:pt x="4183776" y="2280997"/>
                </a:lnTo>
                <a:lnTo>
                  <a:pt x="4184855" y="2275602"/>
                </a:lnTo>
                <a:lnTo>
                  <a:pt x="4181618" y="2259282"/>
                </a:lnTo>
                <a:lnTo>
                  <a:pt x="4183776" y="2251729"/>
                </a:lnTo>
                <a:lnTo>
                  <a:pt x="4178246" y="2242018"/>
                </a:lnTo>
                <a:lnTo>
                  <a:pt x="4177167" y="2242018"/>
                </a:lnTo>
                <a:cubicBezTo>
                  <a:pt x="4175728" y="2242018"/>
                  <a:pt x="4175009" y="2243817"/>
                  <a:pt x="4175009" y="2247413"/>
                </a:cubicBezTo>
                <a:lnTo>
                  <a:pt x="4171772" y="2250650"/>
                </a:lnTo>
                <a:lnTo>
                  <a:pt x="4172851" y="2258203"/>
                </a:lnTo>
                <a:cubicBezTo>
                  <a:pt x="4165568" y="2282841"/>
                  <a:pt x="4158644" y="2299116"/>
                  <a:pt x="4152080" y="2307028"/>
                </a:cubicBezTo>
                <a:cubicBezTo>
                  <a:pt x="4145516" y="2322224"/>
                  <a:pt x="4136435" y="2335622"/>
                  <a:pt x="4124836" y="2347221"/>
                </a:cubicBezTo>
                <a:cubicBezTo>
                  <a:pt x="4120789" y="2347221"/>
                  <a:pt x="4115304" y="2351178"/>
                  <a:pt x="4108381" y="2359090"/>
                </a:cubicBezTo>
                <a:cubicBezTo>
                  <a:pt x="4080686" y="2379412"/>
                  <a:pt x="4065760" y="2389572"/>
                  <a:pt x="4063602" y="2389572"/>
                </a:cubicBezTo>
                <a:cubicBezTo>
                  <a:pt x="4063602" y="2391011"/>
                  <a:pt x="4061803" y="2391730"/>
                  <a:pt x="4058207" y="2391730"/>
                </a:cubicBezTo>
                <a:lnTo>
                  <a:pt x="4057128" y="2390651"/>
                </a:lnTo>
                <a:lnTo>
                  <a:pt x="4055914" y="2390651"/>
                </a:lnTo>
                <a:cubicBezTo>
                  <a:pt x="4047012" y="2394967"/>
                  <a:pt x="4038290" y="2397125"/>
                  <a:pt x="4029748" y="2397125"/>
                </a:cubicBezTo>
                <a:lnTo>
                  <a:pt x="4028669" y="2396046"/>
                </a:lnTo>
                <a:lnTo>
                  <a:pt x="4028669" y="2394967"/>
                </a:lnTo>
                <a:cubicBezTo>
                  <a:pt x="4037930" y="2383548"/>
                  <a:pt x="4053936" y="2367632"/>
                  <a:pt x="4076685" y="2347221"/>
                </a:cubicBezTo>
                <a:cubicBezTo>
                  <a:pt x="4088374" y="2331486"/>
                  <a:pt x="4094219" y="2322089"/>
                  <a:pt x="4094219" y="2319032"/>
                </a:cubicBezTo>
                <a:cubicBezTo>
                  <a:pt x="4094219" y="2315615"/>
                  <a:pt x="4097141" y="2311614"/>
                  <a:pt x="4102986" y="2307028"/>
                </a:cubicBezTo>
                <a:cubicBezTo>
                  <a:pt x="4102986" y="2304870"/>
                  <a:pt x="4105144" y="2303072"/>
                  <a:pt x="4109460" y="2301633"/>
                </a:cubicBezTo>
                <a:lnTo>
                  <a:pt x="4109460" y="2289764"/>
                </a:lnTo>
                <a:cubicBezTo>
                  <a:pt x="4109999" y="2284999"/>
                  <a:pt x="4112202" y="2280278"/>
                  <a:pt x="4116069" y="2275602"/>
                </a:cubicBezTo>
                <a:lnTo>
                  <a:pt x="4113911" y="2269128"/>
                </a:lnTo>
                <a:lnTo>
                  <a:pt x="4113911" y="2268049"/>
                </a:lnTo>
                <a:lnTo>
                  <a:pt x="4118227" y="2236488"/>
                </a:lnTo>
                <a:lnTo>
                  <a:pt x="4122543" y="2225698"/>
                </a:lnTo>
                <a:lnTo>
                  <a:pt x="4124836" y="2223540"/>
                </a:lnTo>
                <a:lnTo>
                  <a:pt x="4124836" y="2219224"/>
                </a:lnTo>
                <a:lnTo>
                  <a:pt x="4123622" y="2212615"/>
                </a:lnTo>
                <a:lnTo>
                  <a:pt x="4126994" y="2205062"/>
                </a:lnTo>
                <a:lnTo>
                  <a:pt x="4125915" y="2196430"/>
                </a:lnTo>
                <a:lnTo>
                  <a:pt x="4130231" y="2194272"/>
                </a:lnTo>
                <a:lnTo>
                  <a:pt x="4130231" y="2193193"/>
                </a:lnTo>
                <a:cubicBezTo>
                  <a:pt x="4126634" y="2189327"/>
                  <a:pt x="4124836" y="2186045"/>
                  <a:pt x="4124836" y="2183347"/>
                </a:cubicBezTo>
                <a:lnTo>
                  <a:pt x="4125915" y="2172557"/>
                </a:lnTo>
                <a:lnTo>
                  <a:pt x="4124836" y="2160554"/>
                </a:lnTo>
                <a:lnTo>
                  <a:pt x="4125915" y="2157317"/>
                </a:lnTo>
                <a:lnTo>
                  <a:pt x="4124836" y="2150842"/>
                </a:lnTo>
                <a:lnTo>
                  <a:pt x="4126994" y="2143289"/>
                </a:lnTo>
                <a:lnTo>
                  <a:pt x="4124836" y="2140997"/>
                </a:lnTo>
                <a:lnTo>
                  <a:pt x="4124836" y="2134523"/>
                </a:lnTo>
                <a:close/>
                <a:moveTo>
                  <a:pt x="8185927" y="2129937"/>
                </a:moveTo>
                <a:lnTo>
                  <a:pt x="8195638" y="2129937"/>
                </a:lnTo>
                <a:cubicBezTo>
                  <a:pt x="8207057" y="2129937"/>
                  <a:pt x="8212767" y="2133489"/>
                  <a:pt x="8212767" y="2140592"/>
                </a:cubicBezTo>
                <a:lnTo>
                  <a:pt x="8212767" y="2141671"/>
                </a:lnTo>
                <a:cubicBezTo>
                  <a:pt x="8212767" y="2143289"/>
                  <a:pt x="8209935" y="2145088"/>
                  <a:pt x="8204270" y="2147066"/>
                </a:cubicBezTo>
                <a:lnTo>
                  <a:pt x="8202112" y="2150303"/>
                </a:lnTo>
                <a:lnTo>
                  <a:pt x="8202112" y="2164195"/>
                </a:lnTo>
                <a:cubicBezTo>
                  <a:pt x="8202112" y="2167792"/>
                  <a:pt x="8203506" y="2171748"/>
                  <a:pt x="8206293" y="2176064"/>
                </a:cubicBezTo>
                <a:lnTo>
                  <a:pt x="8203191" y="2184561"/>
                </a:lnTo>
                <a:lnTo>
                  <a:pt x="8203191" y="2193193"/>
                </a:lnTo>
                <a:lnTo>
                  <a:pt x="8206293" y="2196430"/>
                </a:lnTo>
                <a:lnTo>
                  <a:pt x="8212767" y="2196430"/>
                </a:lnTo>
                <a:cubicBezTo>
                  <a:pt x="8219960" y="2189417"/>
                  <a:pt x="8227468" y="2176199"/>
                  <a:pt x="8235291" y="2156777"/>
                </a:cubicBezTo>
                <a:lnTo>
                  <a:pt x="8233133" y="2147066"/>
                </a:lnTo>
                <a:cubicBezTo>
                  <a:pt x="8233133" y="2144009"/>
                  <a:pt x="8237449" y="2142210"/>
                  <a:pt x="8246081" y="2141671"/>
                </a:cubicBezTo>
                <a:cubicBezTo>
                  <a:pt x="8259299" y="2143110"/>
                  <a:pt x="8271078" y="2145627"/>
                  <a:pt x="8281419" y="2149224"/>
                </a:cubicBezTo>
                <a:lnTo>
                  <a:pt x="8282498" y="2148145"/>
                </a:lnTo>
                <a:lnTo>
                  <a:pt x="8283577" y="2148145"/>
                </a:lnTo>
                <a:cubicBezTo>
                  <a:pt x="8290680" y="2149584"/>
                  <a:pt x="8294232" y="2152461"/>
                  <a:pt x="8294232" y="2156777"/>
                </a:cubicBezTo>
                <a:lnTo>
                  <a:pt x="8295311" y="2165274"/>
                </a:lnTo>
                <a:lnTo>
                  <a:pt x="8292074" y="2167432"/>
                </a:lnTo>
                <a:lnTo>
                  <a:pt x="8280340" y="2167432"/>
                </a:lnTo>
                <a:lnTo>
                  <a:pt x="8276024" y="2164195"/>
                </a:lnTo>
                <a:cubicBezTo>
                  <a:pt x="8276024" y="2165634"/>
                  <a:pt x="8273146" y="2167073"/>
                  <a:pt x="8267392" y="2168511"/>
                </a:cubicBezTo>
                <a:cubicBezTo>
                  <a:pt x="8267392" y="2171388"/>
                  <a:pt x="8262761" y="2173906"/>
                  <a:pt x="8253499" y="2176064"/>
                </a:cubicBezTo>
                <a:cubicBezTo>
                  <a:pt x="8242080" y="2190361"/>
                  <a:pt x="8234572" y="2197509"/>
                  <a:pt x="8230975" y="2197509"/>
                </a:cubicBezTo>
                <a:lnTo>
                  <a:pt x="8230975" y="2199667"/>
                </a:lnTo>
                <a:lnTo>
                  <a:pt x="8232054" y="2199667"/>
                </a:lnTo>
                <a:lnTo>
                  <a:pt x="8239607" y="2197509"/>
                </a:lnTo>
                <a:lnTo>
                  <a:pt x="8254578" y="2199667"/>
                </a:lnTo>
                <a:lnTo>
                  <a:pt x="8262131" y="2195351"/>
                </a:lnTo>
                <a:lnTo>
                  <a:pt x="8265368" y="2197509"/>
                </a:lnTo>
                <a:lnTo>
                  <a:pt x="8269550" y="2191035"/>
                </a:lnTo>
                <a:cubicBezTo>
                  <a:pt x="8274046" y="2191035"/>
                  <a:pt x="8285150" y="2194947"/>
                  <a:pt x="8302864" y="2202770"/>
                </a:cubicBezTo>
                <a:cubicBezTo>
                  <a:pt x="8308529" y="2206726"/>
                  <a:pt x="8311361" y="2209963"/>
                  <a:pt x="8311361" y="2212481"/>
                </a:cubicBezTo>
                <a:cubicBezTo>
                  <a:pt x="8305337" y="2215358"/>
                  <a:pt x="8296435" y="2218235"/>
                  <a:pt x="8284656" y="2221113"/>
                </a:cubicBezTo>
                <a:lnTo>
                  <a:pt x="8278182" y="2218955"/>
                </a:lnTo>
                <a:lnTo>
                  <a:pt x="8261052" y="2227452"/>
                </a:lnTo>
                <a:lnTo>
                  <a:pt x="8261052" y="2228531"/>
                </a:lnTo>
                <a:cubicBezTo>
                  <a:pt x="8261052" y="2229790"/>
                  <a:pt x="8264604" y="2233027"/>
                  <a:pt x="8271708" y="2238242"/>
                </a:cubicBezTo>
                <a:lnTo>
                  <a:pt x="8271708" y="2239321"/>
                </a:lnTo>
                <a:cubicBezTo>
                  <a:pt x="8271708" y="2245705"/>
                  <a:pt x="8266717" y="2248897"/>
                  <a:pt x="8256736" y="2248897"/>
                </a:cubicBezTo>
                <a:lnTo>
                  <a:pt x="8255657" y="2249976"/>
                </a:lnTo>
                <a:lnTo>
                  <a:pt x="8255657" y="2256450"/>
                </a:lnTo>
                <a:lnTo>
                  <a:pt x="8257815" y="2259687"/>
                </a:lnTo>
                <a:lnTo>
                  <a:pt x="8257815" y="2262789"/>
                </a:lnTo>
                <a:lnTo>
                  <a:pt x="8255657" y="2266026"/>
                </a:lnTo>
                <a:lnTo>
                  <a:pt x="8255657" y="2271421"/>
                </a:lnTo>
                <a:lnTo>
                  <a:pt x="8257815" y="2280053"/>
                </a:lnTo>
                <a:lnTo>
                  <a:pt x="8257815" y="2288550"/>
                </a:lnTo>
                <a:cubicBezTo>
                  <a:pt x="8254938" y="2290708"/>
                  <a:pt x="8253499" y="2292866"/>
                  <a:pt x="8253499" y="2295024"/>
                </a:cubicBezTo>
                <a:lnTo>
                  <a:pt x="8252420" y="2295024"/>
                </a:lnTo>
                <a:lnTo>
                  <a:pt x="8251341" y="2293945"/>
                </a:lnTo>
                <a:cubicBezTo>
                  <a:pt x="8242799" y="2295204"/>
                  <a:pt x="8238528" y="2297722"/>
                  <a:pt x="8238528" y="2301498"/>
                </a:cubicBezTo>
                <a:lnTo>
                  <a:pt x="8236370" y="2307838"/>
                </a:lnTo>
                <a:lnTo>
                  <a:pt x="8242844" y="2324967"/>
                </a:lnTo>
                <a:lnTo>
                  <a:pt x="8237449" y="2338994"/>
                </a:lnTo>
                <a:cubicBezTo>
                  <a:pt x="8237449" y="2344659"/>
                  <a:pt x="8242440" y="2347491"/>
                  <a:pt x="8252420" y="2347491"/>
                </a:cubicBezTo>
                <a:lnTo>
                  <a:pt x="8253499" y="2348570"/>
                </a:lnTo>
                <a:lnTo>
                  <a:pt x="8262131" y="2348570"/>
                </a:lnTo>
                <a:cubicBezTo>
                  <a:pt x="8269235" y="2345243"/>
                  <a:pt x="8276024" y="2337061"/>
                  <a:pt x="8282498" y="2324023"/>
                </a:cubicBezTo>
                <a:cubicBezTo>
                  <a:pt x="8285375" y="2316110"/>
                  <a:pt x="8287488" y="2312154"/>
                  <a:pt x="8288837" y="2312154"/>
                </a:cubicBezTo>
                <a:lnTo>
                  <a:pt x="8289916" y="2312154"/>
                </a:lnTo>
                <a:cubicBezTo>
                  <a:pt x="8292074" y="2312513"/>
                  <a:pt x="8293153" y="2315391"/>
                  <a:pt x="8293153" y="2320786"/>
                </a:cubicBezTo>
                <a:lnTo>
                  <a:pt x="8288837" y="2334678"/>
                </a:lnTo>
                <a:cubicBezTo>
                  <a:pt x="8288837" y="2336116"/>
                  <a:pt x="8291714" y="2337915"/>
                  <a:pt x="8297469" y="2340073"/>
                </a:cubicBezTo>
                <a:cubicBezTo>
                  <a:pt x="8302504" y="2345738"/>
                  <a:pt x="8305022" y="2351807"/>
                  <a:pt x="8305022" y="2358281"/>
                </a:cubicBezTo>
                <a:cubicBezTo>
                  <a:pt x="8305022" y="2363586"/>
                  <a:pt x="8298952" y="2372848"/>
                  <a:pt x="8286814" y="2386065"/>
                </a:cubicBezTo>
                <a:lnTo>
                  <a:pt x="8276024" y="2390381"/>
                </a:lnTo>
                <a:lnTo>
                  <a:pt x="8272786" y="2389302"/>
                </a:lnTo>
                <a:cubicBezTo>
                  <a:pt x="8265863" y="2390202"/>
                  <a:pt x="8260873" y="2392359"/>
                  <a:pt x="8257815" y="2395777"/>
                </a:cubicBezTo>
                <a:lnTo>
                  <a:pt x="8256736" y="2395777"/>
                </a:lnTo>
                <a:lnTo>
                  <a:pt x="8243923" y="2390381"/>
                </a:lnTo>
                <a:lnTo>
                  <a:pt x="8236370" y="2392539"/>
                </a:lnTo>
                <a:lnTo>
                  <a:pt x="8227738" y="2390381"/>
                </a:lnTo>
                <a:lnTo>
                  <a:pt x="8220320" y="2391460"/>
                </a:lnTo>
                <a:lnTo>
                  <a:pt x="8219241" y="2390381"/>
                </a:lnTo>
                <a:lnTo>
                  <a:pt x="8218162" y="2390381"/>
                </a:lnTo>
                <a:lnTo>
                  <a:pt x="8203191" y="2392539"/>
                </a:lnTo>
                <a:cubicBezTo>
                  <a:pt x="8193480" y="2387864"/>
                  <a:pt x="8188085" y="2383233"/>
                  <a:pt x="8187006" y="2378647"/>
                </a:cubicBezTo>
                <a:lnTo>
                  <a:pt x="8188085" y="2365699"/>
                </a:lnTo>
                <a:lnTo>
                  <a:pt x="8188085" y="2355044"/>
                </a:lnTo>
                <a:lnTo>
                  <a:pt x="8187006" y="2350728"/>
                </a:lnTo>
                <a:lnTo>
                  <a:pt x="8189164" y="2341152"/>
                </a:lnTo>
                <a:lnTo>
                  <a:pt x="8187006" y="2335757"/>
                </a:lnTo>
                <a:lnTo>
                  <a:pt x="8193480" y="2312154"/>
                </a:lnTo>
                <a:lnTo>
                  <a:pt x="8193480" y="2308917"/>
                </a:lnTo>
                <a:cubicBezTo>
                  <a:pt x="8190602" y="2308917"/>
                  <a:pt x="8189164" y="2307838"/>
                  <a:pt x="8189164" y="2305680"/>
                </a:cubicBezTo>
                <a:lnTo>
                  <a:pt x="8189164" y="2304601"/>
                </a:lnTo>
                <a:cubicBezTo>
                  <a:pt x="8189883" y="2302532"/>
                  <a:pt x="8192041" y="2301498"/>
                  <a:pt x="8195638" y="2301498"/>
                </a:cubicBezTo>
                <a:lnTo>
                  <a:pt x="8207372" y="2301498"/>
                </a:lnTo>
                <a:cubicBezTo>
                  <a:pt x="8207732" y="2298621"/>
                  <a:pt x="8208811" y="2297182"/>
                  <a:pt x="8210609" y="2297182"/>
                </a:cubicBezTo>
                <a:lnTo>
                  <a:pt x="8218162" y="2298261"/>
                </a:lnTo>
                <a:lnTo>
                  <a:pt x="8218162" y="2290708"/>
                </a:lnTo>
                <a:lnTo>
                  <a:pt x="8212767" y="2289629"/>
                </a:lnTo>
                <a:lnTo>
                  <a:pt x="8197796" y="2293945"/>
                </a:lnTo>
                <a:cubicBezTo>
                  <a:pt x="8193120" y="2291428"/>
                  <a:pt x="8185972" y="2289629"/>
                  <a:pt x="8176351" y="2288550"/>
                </a:cubicBezTo>
                <a:lnTo>
                  <a:pt x="8169876" y="2290708"/>
                </a:lnTo>
                <a:lnTo>
                  <a:pt x="8157063" y="2290708"/>
                </a:lnTo>
                <a:lnTo>
                  <a:pt x="8150589" y="2286392"/>
                </a:lnTo>
                <a:lnTo>
                  <a:pt x="8150589" y="2285313"/>
                </a:lnTo>
                <a:cubicBezTo>
                  <a:pt x="8150589" y="2283965"/>
                  <a:pt x="8153107" y="2283290"/>
                  <a:pt x="8158142" y="2283290"/>
                </a:cubicBezTo>
                <a:lnTo>
                  <a:pt x="8160300" y="2281132"/>
                </a:lnTo>
                <a:lnTo>
                  <a:pt x="8196717" y="2281132"/>
                </a:lnTo>
                <a:lnTo>
                  <a:pt x="8205754" y="2282211"/>
                </a:lnTo>
                <a:cubicBezTo>
                  <a:pt x="8210249" y="2282211"/>
                  <a:pt x="8212497" y="2277176"/>
                  <a:pt x="8212497" y="2267105"/>
                </a:cubicBezTo>
                <a:lnTo>
                  <a:pt x="8211418" y="2261845"/>
                </a:lnTo>
                <a:lnTo>
                  <a:pt x="8212497" y="2257529"/>
                </a:lnTo>
                <a:lnTo>
                  <a:pt x="8211418" y="2249976"/>
                </a:lnTo>
                <a:lnTo>
                  <a:pt x="8212497" y="2242423"/>
                </a:lnTo>
                <a:lnTo>
                  <a:pt x="8210339" y="2239321"/>
                </a:lnTo>
                <a:lnTo>
                  <a:pt x="8205754" y="2241479"/>
                </a:lnTo>
                <a:lnTo>
                  <a:pt x="8193480" y="2237163"/>
                </a:lnTo>
                <a:lnTo>
                  <a:pt x="8190243" y="2237163"/>
                </a:lnTo>
                <a:lnTo>
                  <a:pt x="8180667" y="2239321"/>
                </a:lnTo>
                <a:cubicBezTo>
                  <a:pt x="8171405" y="2238601"/>
                  <a:pt x="8164616" y="2237522"/>
                  <a:pt x="8160300" y="2236084"/>
                </a:cubicBezTo>
                <a:lnTo>
                  <a:pt x="8155984" y="2236084"/>
                </a:lnTo>
                <a:cubicBezTo>
                  <a:pt x="8151668" y="2236084"/>
                  <a:pt x="8149510" y="2238916"/>
                  <a:pt x="8149510" y="2244581"/>
                </a:cubicBezTo>
                <a:cubicBezTo>
                  <a:pt x="8149510" y="2247458"/>
                  <a:pt x="8147757" y="2248897"/>
                  <a:pt x="8144250" y="2248897"/>
                </a:cubicBezTo>
                <a:lnTo>
                  <a:pt x="8144250" y="2249976"/>
                </a:lnTo>
                <a:lnTo>
                  <a:pt x="8147487" y="2254292"/>
                </a:lnTo>
                <a:lnTo>
                  <a:pt x="8145329" y="2262789"/>
                </a:lnTo>
                <a:lnTo>
                  <a:pt x="8145329" y="2263868"/>
                </a:lnTo>
                <a:lnTo>
                  <a:pt x="8149510" y="2270342"/>
                </a:lnTo>
                <a:lnTo>
                  <a:pt x="8146408" y="2282211"/>
                </a:lnTo>
                <a:cubicBezTo>
                  <a:pt x="8147487" y="2284999"/>
                  <a:pt x="8149241" y="2287112"/>
                  <a:pt x="8151668" y="2288550"/>
                </a:cubicBezTo>
                <a:lnTo>
                  <a:pt x="8144115" y="2293945"/>
                </a:lnTo>
                <a:lnTo>
                  <a:pt x="8152747" y="2302577"/>
                </a:lnTo>
                <a:cubicBezTo>
                  <a:pt x="8153107" y="2305365"/>
                  <a:pt x="8154186" y="2306759"/>
                  <a:pt x="8155984" y="2306759"/>
                </a:cubicBezTo>
                <a:lnTo>
                  <a:pt x="8157063" y="2306759"/>
                </a:lnTo>
                <a:cubicBezTo>
                  <a:pt x="8157243" y="2303252"/>
                  <a:pt x="8158322" y="2301498"/>
                  <a:pt x="8160300" y="2301498"/>
                </a:cubicBezTo>
                <a:cubicBezTo>
                  <a:pt x="8160300" y="2302937"/>
                  <a:pt x="8162414" y="2303971"/>
                  <a:pt x="8166640" y="2304601"/>
                </a:cubicBezTo>
                <a:cubicBezTo>
                  <a:pt x="8167179" y="2302532"/>
                  <a:pt x="8170056" y="2301498"/>
                  <a:pt x="8175272" y="2301498"/>
                </a:cubicBezTo>
                <a:lnTo>
                  <a:pt x="8176351" y="2301498"/>
                </a:lnTo>
                <a:cubicBezTo>
                  <a:pt x="8181926" y="2301498"/>
                  <a:pt x="8185118" y="2303971"/>
                  <a:pt x="8185927" y="2308917"/>
                </a:cubicBezTo>
                <a:cubicBezTo>
                  <a:pt x="8184938" y="2311794"/>
                  <a:pt x="8183904" y="2313233"/>
                  <a:pt x="8182825" y="2313233"/>
                </a:cubicBezTo>
                <a:lnTo>
                  <a:pt x="8179588" y="2313233"/>
                </a:lnTo>
                <a:cubicBezTo>
                  <a:pt x="8178149" y="2313233"/>
                  <a:pt x="8177430" y="2312154"/>
                  <a:pt x="8177430" y="2309996"/>
                </a:cubicBezTo>
                <a:lnTo>
                  <a:pt x="8176351" y="2308917"/>
                </a:lnTo>
                <a:lnTo>
                  <a:pt x="8173114" y="2308917"/>
                </a:lnTo>
                <a:lnTo>
                  <a:pt x="8170956" y="2311075"/>
                </a:lnTo>
                <a:lnTo>
                  <a:pt x="8170956" y="2313233"/>
                </a:lnTo>
                <a:lnTo>
                  <a:pt x="8173114" y="2317549"/>
                </a:lnTo>
                <a:cubicBezTo>
                  <a:pt x="8173114" y="2321325"/>
                  <a:pt x="8168483" y="2330272"/>
                  <a:pt x="8159221" y="2344389"/>
                </a:cubicBezTo>
                <a:cubicBezTo>
                  <a:pt x="8159221" y="2347176"/>
                  <a:pt x="8152073" y="2355359"/>
                  <a:pt x="8137776" y="2368936"/>
                </a:cubicBezTo>
                <a:cubicBezTo>
                  <a:pt x="8132921" y="2372533"/>
                  <a:pt x="8129324" y="2374331"/>
                  <a:pt x="8126986" y="2374331"/>
                </a:cubicBezTo>
                <a:lnTo>
                  <a:pt x="8122805" y="2373252"/>
                </a:lnTo>
                <a:lnTo>
                  <a:pt x="8109857" y="2377568"/>
                </a:lnTo>
                <a:lnTo>
                  <a:pt x="8107699" y="2377568"/>
                </a:lnTo>
                <a:lnTo>
                  <a:pt x="8106620" y="2376489"/>
                </a:lnTo>
                <a:lnTo>
                  <a:pt x="8105541" y="2376489"/>
                </a:lnTo>
                <a:cubicBezTo>
                  <a:pt x="8104282" y="2384312"/>
                  <a:pt x="8100371" y="2388223"/>
                  <a:pt x="8093807" y="2388223"/>
                </a:cubicBezTo>
                <a:cubicBezTo>
                  <a:pt x="8092188" y="2388223"/>
                  <a:pt x="8089311" y="2386110"/>
                  <a:pt x="8085175" y="2381884"/>
                </a:cubicBezTo>
                <a:lnTo>
                  <a:pt x="8083017" y="2381884"/>
                </a:lnTo>
                <a:cubicBezTo>
                  <a:pt x="8083017" y="2385391"/>
                  <a:pt x="8080544" y="2387144"/>
                  <a:pt x="8075599" y="2387144"/>
                </a:cubicBezTo>
                <a:lnTo>
                  <a:pt x="8075599" y="2386065"/>
                </a:lnTo>
                <a:lnTo>
                  <a:pt x="8068046" y="2390381"/>
                </a:lnTo>
                <a:lnTo>
                  <a:pt x="8056311" y="2390381"/>
                </a:lnTo>
                <a:lnTo>
                  <a:pt x="8054153" y="2388223"/>
                </a:lnTo>
                <a:cubicBezTo>
                  <a:pt x="8054513" y="2386605"/>
                  <a:pt x="8058784" y="2383053"/>
                  <a:pt x="8066967" y="2377568"/>
                </a:cubicBezTo>
                <a:cubicBezTo>
                  <a:pt x="8068765" y="2373252"/>
                  <a:pt x="8072002" y="2371094"/>
                  <a:pt x="8076678" y="2371094"/>
                </a:cubicBezTo>
                <a:lnTo>
                  <a:pt x="8079915" y="2371094"/>
                </a:lnTo>
                <a:cubicBezTo>
                  <a:pt x="8079915" y="2364170"/>
                  <a:pt x="8085624" y="2358820"/>
                  <a:pt x="8097044" y="2355044"/>
                </a:cubicBezTo>
                <a:cubicBezTo>
                  <a:pt x="8098662" y="2345063"/>
                  <a:pt x="8102214" y="2340073"/>
                  <a:pt x="8107699" y="2340073"/>
                </a:cubicBezTo>
                <a:lnTo>
                  <a:pt x="8121726" y="2313233"/>
                </a:lnTo>
                <a:lnTo>
                  <a:pt x="8121726" y="2312154"/>
                </a:lnTo>
                <a:lnTo>
                  <a:pt x="8119568" y="2301498"/>
                </a:lnTo>
                <a:lnTo>
                  <a:pt x="8113094" y="2303656"/>
                </a:lnTo>
                <a:cubicBezTo>
                  <a:pt x="8106620" y="2303656"/>
                  <a:pt x="8103383" y="2297902"/>
                  <a:pt x="8103383" y="2286392"/>
                </a:cubicBezTo>
                <a:lnTo>
                  <a:pt x="8103383" y="2285313"/>
                </a:lnTo>
                <a:lnTo>
                  <a:pt x="8104462" y="2280053"/>
                </a:lnTo>
                <a:cubicBezTo>
                  <a:pt x="8104462" y="2275557"/>
                  <a:pt x="8103068" y="2269128"/>
                  <a:pt x="8100281" y="2260766"/>
                </a:cubicBezTo>
                <a:lnTo>
                  <a:pt x="8100281" y="2259687"/>
                </a:lnTo>
                <a:lnTo>
                  <a:pt x="8103383" y="2255371"/>
                </a:lnTo>
                <a:lnTo>
                  <a:pt x="8100281" y="2251055"/>
                </a:lnTo>
                <a:lnTo>
                  <a:pt x="8100281" y="2248897"/>
                </a:lnTo>
                <a:lnTo>
                  <a:pt x="8103383" y="2244581"/>
                </a:lnTo>
                <a:lnTo>
                  <a:pt x="8103383" y="2235005"/>
                </a:lnTo>
                <a:lnTo>
                  <a:pt x="8102439" y="2222057"/>
                </a:lnTo>
                <a:lnTo>
                  <a:pt x="8105541" y="2220034"/>
                </a:lnTo>
                <a:cubicBezTo>
                  <a:pt x="8115252" y="2224260"/>
                  <a:pt x="8121321" y="2226373"/>
                  <a:pt x="8123749" y="2226373"/>
                </a:cubicBezTo>
                <a:cubicBezTo>
                  <a:pt x="8123749" y="2227811"/>
                  <a:pt x="8126267" y="2228531"/>
                  <a:pt x="8131302" y="2228531"/>
                </a:cubicBezTo>
                <a:lnTo>
                  <a:pt x="8146408" y="2228531"/>
                </a:lnTo>
                <a:cubicBezTo>
                  <a:pt x="8149016" y="2230689"/>
                  <a:pt x="8151489" y="2231768"/>
                  <a:pt x="8153826" y="2231768"/>
                </a:cubicBezTo>
                <a:lnTo>
                  <a:pt x="8155984" y="2229610"/>
                </a:lnTo>
                <a:lnTo>
                  <a:pt x="8165695" y="2229610"/>
                </a:lnTo>
                <a:lnTo>
                  <a:pt x="8170956" y="2233926"/>
                </a:lnTo>
                <a:lnTo>
                  <a:pt x="8183904" y="2229610"/>
                </a:lnTo>
                <a:cubicBezTo>
                  <a:pt x="8184443" y="2231768"/>
                  <a:pt x="8187276" y="2232847"/>
                  <a:pt x="8192401" y="2232847"/>
                </a:cubicBezTo>
                <a:lnTo>
                  <a:pt x="8206293" y="2232847"/>
                </a:lnTo>
                <a:lnTo>
                  <a:pt x="8209530" y="2235005"/>
                </a:lnTo>
                <a:cubicBezTo>
                  <a:pt x="8215644" y="2232847"/>
                  <a:pt x="8223152" y="2227856"/>
                  <a:pt x="8232054" y="2220034"/>
                </a:cubicBezTo>
                <a:lnTo>
                  <a:pt x="8234212" y="2220034"/>
                </a:lnTo>
                <a:lnTo>
                  <a:pt x="8243923" y="2222057"/>
                </a:lnTo>
                <a:cubicBezTo>
                  <a:pt x="8249588" y="2221068"/>
                  <a:pt x="8252420" y="2218235"/>
                  <a:pt x="8252420" y="2213560"/>
                </a:cubicBezTo>
                <a:lnTo>
                  <a:pt x="8252420" y="2210323"/>
                </a:lnTo>
                <a:cubicBezTo>
                  <a:pt x="8242979" y="2207445"/>
                  <a:pt x="8226210" y="2206007"/>
                  <a:pt x="8202112" y="2206007"/>
                </a:cubicBezTo>
                <a:lnTo>
                  <a:pt x="8194559" y="2206007"/>
                </a:lnTo>
                <a:lnTo>
                  <a:pt x="8190243" y="2207086"/>
                </a:lnTo>
                <a:lnTo>
                  <a:pt x="8169876" y="2204928"/>
                </a:lnTo>
                <a:lnTo>
                  <a:pt x="8163537" y="2207086"/>
                </a:lnTo>
                <a:lnTo>
                  <a:pt x="8160300" y="2207086"/>
                </a:lnTo>
                <a:lnTo>
                  <a:pt x="8151668" y="2204928"/>
                </a:lnTo>
                <a:cubicBezTo>
                  <a:pt x="8151668" y="2207086"/>
                  <a:pt x="8150949" y="2208165"/>
                  <a:pt x="8149510" y="2208165"/>
                </a:cubicBezTo>
                <a:lnTo>
                  <a:pt x="8116331" y="2206007"/>
                </a:lnTo>
                <a:lnTo>
                  <a:pt x="8100281" y="2207086"/>
                </a:lnTo>
                <a:lnTo>
                  <a:pt x="8099202" y="2206007"/>
                </a:lnTo>
                <a:lnTo>
                  <a:pt x="8098123" y="2207086"/>
                </a:lnTo>
                <a:lnTo>
                  <a:pt x="8098123" y="2208165"/>
                </a:lnTo>
                <a:lnTo>
                  <a:pt x="8100281" y="2220034"/>
                </a:lnTo>
                <a:cubicBezTo>
                  <a:pt x="8100281" y="2233611"/>
                  <a:pt x="8097044" y="2240400"/>
                  <a:pt x="8090570" y="2240400"/>
                </a:cubicBezTo>
                <a:cubicBezTo>
                  <a:pt x="8088592" y="2242468"/>
                  <a:pt x="8082163" y="2244221"/>
                  <a:pt x="8071283" y="2245660"/>
                </a:cubicBezTo>
                <a:cubicBezTo>
                  <a:pt x="8060043" y="2241074"/>
                  <a:pt x="8053614" y="2236084"/>
                  <a:pt x="8051995" y="2230689"/>
                </a:cubicBezTo>
                <a:cubicBezTo>
                  <a:pt x="8051995" y="2224664"/>
                  <a:pt x="8054513" y="2220393"/>
                  <a:pt x="8059548" y="2217876"/>
                </a:cubicBezTo>
                <a:cubicBezTo>
                  <a:pt x="8059548" y="2212660"/>
                  <a:pt x="8063100" y="2206231"/>
                  <a:pt x="8070204" y="2198588"/>
                </a:cubicBezTo>
                <a:lnTo>
                  <a:pt x="8072362" y="2194272"/>
                </a:lnTo>
                <a:lnTo>
                  <a:pt x="8071283" y="2183482"/>
                </a:lnTo>
                <a:lnTo>
                  <a:pt x="8074520" y="2183482"/>
                </a:lnTo>
                <a:cubicBezTo>
                  <a:pt x="8077217" y="2185101"/>
                  <a:pt x="8081848" y="2191170"/>
                  <a:pt x="8088412" y="2201691"/>
                </a:cubicBezTo>
                <a:lnTo>
                  <a:pt x="8089491" y="2201691"/>
                </a:lnTo>
                <a:cubicBezTo>
                  <a:pt x="8092548" y="2200342"/>
                  <a:pt x="8101854" y="2199308"/>
                  <a:pt x="8117410" y="2198588"/>
                </a:cubicBezTo>
                <a:lnTo>
                  <a:pt x="8131302" y="2199667"/>
                </a:lnTo>
                <a:lnTo>
                  <a:pt x="8148431" y="2196430"/>
                </a:lnTo>
                <a:lnTo>
                  <a:pt x="8148431" y="2192114"/>
                </a:lnTo>
                <a:lnTo>
                  <a:pt x="8151668" y="2178222"/>
                </a:lnTo>
                <a:lnTo>
                  <a:pt x="8150589" y="2154619"/>
                </a:lnTo>
                <a:lnTo>
                  <a:pt x="8152747" y="2152461"/>
                </a:lnTo>
                <a:lnTo>
                  <a:pt x="8153826" y="2153540"/>
                </a:lnTo>
                <a:lnTo>
                  <a:pt x="8157063" y="2153540"/>
                </a:lnTo>
                <a:lnTo>
                  <a:pt x="8157063" y="2152461"/>
                </a:lnTo>
                <a:cubicBezTo>
                  <a:pt x="8154905" y="2150842"/>
                  <a:pt x="8153826" y="2147246"/>
                  <a:pt x="8153826" y="2141671"/>
                </a:cubicBezTo>
                <a:lnTo>
                  <a:pt x="8149510" y="2136411"/>
                </a:lnTo>
                <a:cubicBezTo>
                  <a:pt x="8149510" y="2134792"/>
                  <a:pt x="8154186" y="2133713"/>
                  <a:pt x="8163537" y="2133174"/>
                </a:cubicBezTo>
                <a:lnTo>
                  <a:pt x="8166640" y="2134253"/>
                </a:lnTo>
                <a:lnTo>
                  <a:pt x="8176351" y="2133174"/>
                </a:lnTo>
                <a:lnTo>
                  <a:pt x="8181746" y="2133174"/>
                </a:lnTo>
                <a:close/>
                <a:moveTo>
                  <a:pt x="3130427" y="2129667"/>
                </a:moveTo>
                <a:lnTo>
                  <a:pt x="3134743" y="2129667"/>
                </a:lnTo>
                <a:lnTo>
                  <a:pt x="3151872" y="2136141"/>
                </a:lnTo>
                <a:lnTo>
                  <a:pt x="3157267" y="2135062"/>
                </a:lnTo>
                <a:cubicBezTo>
                  <a:pt x="3164730" y="2135062"/>
                  <a:pt x="3175070" y="2136860"/>
                  <a:pt x="3188288" y="2140457"/>
                </a:cubicBezTo>
                <a:lnTo>
                  <a:pt x="3189367" y="2141536"/>
                </a:lnTo>
                <a:lnTo>
                  <a:pt x="3189367" y="2150033"/>
                </a:lnTo>
                <a:cubicBezTo>
                  <a:pt x="3184422" y="2153990"/>
                  <a:pt x="3181949" y="2156867"/>
                  <a:pt x="3181949" y="2158665"/>
                </a:cubicBezTo>
                <a:lnTo>
                  <a:pt x="3178712" y="2186584"/>
                </a:lnTo>
                <a:cubicBezTo>
                  <a:pt x="3180150" y="2186584"/>
                  <a:pt x="3180870" y="2187664"/>
                  <a:pt x="3180870" y="2189822"/>
                </a:cubicBezTo>
                <a:lnTo>
                  <a:pt x="3183028" y="2189822"/>
                </a:lnTo>
                <a:lnTo>
                  <a:pt x="3187209" y="2186584"/>
                </a:lnTo>
                <a:lnTo>
                  <a:pt x="3197999" y="2189822"/>
                </a:lnTo>
                <a:cubicBezTo>
                  <a:pt x="3198898" y="2186944"/>
                  <a:pt x="3202135" y="2185505"/>
                  <a:pt x="3207710" y="2185505"/>
                </a:cubicBezTo>
                <a:lnTo>
                  <a:pt x="3214049" y="2185505"/>
                </a:lnTo>
                <a:cubicBezTo>
                  <a:pt x="3214049" y="2182089"/>
                  <a:pt x="3211576" y="2178492"/>
                  <a:pt x="3206631" y="2174715"/>
                </a:cubicBezTo>
                <a:cubicBezTo>
                  <a:pt x="3203753" y="2161138"/>
                  <a:pt x="3198718" y="2148640"/>
                  <a:pt x="3191525" y="2137220"/>
                </a:cubicBezTo>
                <a:lnTo>
                  <a:pt x="3191525" y="2136141"/>
                </a:lnTo>
                <a:lnTo>
                  <a:pt x="3195841" y="2131825"/>
                </a:lnTo>
                <a:cubicBezTo>
                  <a:pt x="3205013" y="2136141"/>
                  <a:pt x="3216117" y="2139018"/>
                  <a:pt x="3229155" y="2140457"/>
                </a:cubicBezTo>
                <a:cubicBezTo>
                  <a:pt x="3231493" y="2145043"/>
                  <a:pt x="3235045" y="2148235"/>
                  <a:pt x="3239811" y="2150033"/>
                </a:cubicBezTo>
                <a:cubicBezTo>
                  <a:pt x="3244306" y="2157766"/>
                  <a:pt x="3249701" y="2162442"/>
                  <a:pt x="3255996" y="2164060"/>
                </a:cubicBezTo>
                <a:cubicBezTo>
                  <a:pt x="3278115" y="2175300"/>
                  <a:pt x="3289175" y="2184202"/>
                  <a:pt x="3289175" y="2190766"/>
                </a:cubicBezTo>
                <a:cubicBezTo>
                  <a:pt x="3289175" y="2192924"/>
                  <a:pt x="3284544" y="2194362"/>
                  <a:pt x="3275283" y="2195082"/>
                </a:cubicBezTo>
                <a:lnTo>
                  <a:pt x="3258154" y="2194003"/>
                </a:lnTo>
                <a:lnTo>
                  <a:pt x="3246285" y="2194003"/>
                </a:lnTo>
                <a:lnTo>
                  <a:pt x="3230234" y="2195082"/>
                </a:lnTo>
                <a:lnTo>
                  <a:pt x="3208789" y="2192924"/>
                </a:lnTo>
                <a:lnTo>
                  <a:pt x="3200157" y="2194003"/>
                </a:lnTo>
                <a:lnTo>
                  <a:pt x="3199078" y="2192924"/>
                </a:lnTo>
                <a:lnTo>
                  <a:pt x="3197999" y="2192924"/>
                </a:lnTo>
                <a:lnTo>
                  <a:pt x="3190446" y="2195082"/>
                </a:lnTo>
                <a:lnTo>
                  <a:pt x="3183028" y="2194003"/>
                </a:lnTo>
                <a:lnTo>
                  <a:pt x="3181949" y="2199398"/>
                </a:lnTo>
                <a:lnTo>
                  <a:pt x="3181949" y="2200477"/>
                </a:lnTo>
                <a:lnTo>
                  <a:pt x="3193683" y="2224080"/>
                </a:lnTo>
                <a:cubicBezTo>
                  <a:pt x="3193683" y="2226418"/>
                  <a:pt x="3197999" y="2233566"/>
                  <a:pt x="3206631" y="2245525"/>
                </a:cubicBezTo>
                <a:lnTo>
                  <a:pt x="3207710" y="2245525"/>
                </a:lnTo>
                <a:cubicBezTo>
                  <a:pt x="3209149" y="2245525"/>
                  <a:pt x="3209868" y="2244446"/>
                  <a:pt x="3209868" y="2242288"/>
                </a:cubicBezTo>
                <a:lnTo>
                  <a:pt x="3208789" y="2238107"/>
                </a:lnTo>
                <a:cubicBezTo>
                  <a:pt x="3212116" y="2231633"/>
                  <a:pt x="3216387" y="2228396"/>
                  <a:pt x="3221602" y="2228396"/>
                </a:cubicBezTo>
                <a:cubicBezTo>
                  <a:pt x="3221602" y="2223720"/>
                  <a:pt x="3225199" y="2218370"/>
                  <a:pt x="3232392" y="2212346"/>
                </a:cubicBezTo>
                <a:lnTo>
                  <a:pt x="3230234" y="2206951"/>
                </a:lnTo>
                <a:cubicBezTo>
                  <a:pt x="3232033" y="2202275"/>
                  <a:pt x="3233786" y="2199757"/>
                  <a:pt x="3235495" y="2199398"/>
                </a:cubicBezTo>
                <a:cubicBezTo>
                  <a:pt x="3240350" y="2199398"/>
                  <a:pt x="3248577" y="2205107"/>
                  <a:pt x="3260177" y="2216527"/>
                </a:cubicBezTo>
                <a:lnTo>
                  <a:pt x="3275283" y="2223001"/>
                </a:lnTo>
                <a:cubicBezTo>
                  <a:pt x="3278340" y="2226418"/>
                  <a:pt x="3280138" y="2230734"/>
                  <a:pt x="3280678" y="2235949"/>
                </a:cubicBezTo>
                <a:cubicBezTo>
                  <a:pt x="3279599" y="2239456"/>
                  <a:pt x="3277441" y="2241209"/>
                  <a:pt x="3274204" y="2241209"/>
                </a:cubicBezTo>
                <a:lnTo>
                  <a:pt x="3270967" y="2238107"/>
                </a:lnTo>
                <a:cubicBezTo>
                  <a:pt x="3264672" y="2243052"/>
                  <a:pt x="3260401" y="2245525"/>
                  <a:pt x="3258154" y="2245525"/>
                </a:cubicBezTo>
                <a:lnTo>
                  <a:pt x="3251680" y="2243367"/>
                </a:lnTo>
                <a:cubicBezTo>
                  <a:pt x="3251680" y="2245345"/>
                  <a:pt x="3244891" y="2251100"/>
                  <a:pt x="3231313" y="2260631"/>
                </a:cubicBezTo>
                <a:cubicBezTo>
                  <a:pt x="3227717" y="2260811"/>
                  <a:pt x="3225918" y="2261845"/>
                  <a:pt x="3225918" y="2263733"/>
                </a:cubicBezTo>
                <a:lnTo>
                  <a:pt x="3225918" y="2265891"/>
                </a:lnTo>
                <a:lnTo>
                  <a:pt x="3237653" y="2283155"/>
                </a:lnTo>
                <a:cubicBezTo>
                  <a:pt x="3253568" y="2289719"/>
                  <a:pt x="3265751" y="2296508"/>
                  <a:pt x="3274204" y="2303522"/>
                </a:cubicBezTo>
                <a:cubicBezTo>
                  <a:pt x="3285623" y="2304421"/>
                  <a:pt x="3291333" y="2306938"/>
                  <a:pt x="3291333" y="2311075"/>
                </a:cubicBezTo>
                <a:cubicBezTo>
                  <a:pt x="3289715" y="2314761"/>
                  <a:pt x="3285803" y="2317953"/>
                  <a:pt x="3279599" y="2320651"/>
                </a:cubicBezTo>
                <a:cubicBezTo>
                  <a:pt x="3277081" y="2324607"/>
                  <a:pt x="3274923" y="2330676"/>
                  <a:pt x="3273125" y="2338859"/>
                </a:cubicBezTo>
                <a:cubicBezTo>
                  <a:pt x="3271686" y="2338859"/>
                  <a:pt x="3270967" y="2341736"/>
                  <a:pt x="3270967" y="2347491"/>
                </a:cubicBezTo>
                <a:lnTo>
                  <a:pt x="3269888" y="2350728"/>
                </a:lnTo>
                <a:lnTo>
                  <a:pt x="3268809" y="2350728"/>
                </a:lnTo>
                <a:lnTo>
                  <a:pt x="3269888" y="2356123"/>
                </a:lnTo>
                <a:lnTo>
                  <a:pt x="3269888" y="2358281"/>
                </a:lnTo>
                <a:cubicBezTo>
                  <a:pt x="3269888" y="2359270"/>
                  <a:pt x="3265976" y="2361743"/>
                  <a:pt x="3258154" y="2365699"/>
                </a:cubicBezTo>
                <a:lnTo>
                  <a:pt x="3254917" y="2365699"/>
                </a:lnTo>
                <a:cubicBezTo>
                  <a:pt x="3248083" y="2358955"/>
                  <a:pt x="3239136" y="2351807"/>
                  <a:pt x="3228076" y="2344254"/>
                </a:cubicBezTo>
                <a:cubicBezTo>
                  <a:pt x="3210902" y="2319797"/>
                  <a:pt x="3202315" y="2305140"/>
                  <a:pt x="3202315" y="2300285"/>
                </a:cubicBezTo>
                <a:lnTo>
                  <a:pt x="3195841" y="2293811"/>
                </a:lnTo>
                <a:lnTo>
                  <a:pt x="3196920" y="2289494"/>
                </a:lnTo>
                <a:cubicBezTo>
                  <a:pt x="3193323" y="2283650"/>
                  <a:pt x="3191165" y="2277940"/>
                  <a:pt x="3190446" y="2272365"/>
                </a:cubicBezTo>
                <a:lnTo>
                  <a:pt x="3185186" y="2271286"/>
                </a:lnTo>
                <a:lnTo>
                  <a:pt x="3184107" y="2271286"/>
                </a:lnTo>
                <a:lnTo>
                  <a:pt x="3184107" y="2272365"/>
                </a:lnTo>
                <a:lnTo>
                  <a:pt x="3185186" y="2285313"/>
                </a:lnTo>
                <a:lnTo>
                  <a:pt x="3181949" y="2288415"/>
                </a:lnTo>
                <a:lnTo>
                  <a:pt x="3185186" y="2295969"/>
                </a:lnTo>
                <a:lnTo>
                  <a:pt x="3185186" y="2298127"/>
                </a:lnTo>
                <a:lnTo>
                  <a:pt x="3177633" y="2332520"/>
                </a:lnTo>
                <a:lnTo>
                  <a:pt x="3174396" y="2333599"/>
                </a:lnTo>
                <a:lnTo>
                  <a:pt x="3174396" y="2337780"/>
                </a:lnTo>
                <a:cubicBezTo>
                  <a:pt x="3180150" y="2341556"/>
                  <a:pt x="3183028" y="2348390"/>
                  <a:pt x="3183028" y="2358281"/>
                </a:cubicBezTo>
                <a:lnTo>
                  <a:pt x="3181949" y="2362462"/>
                </a:lnTo>
                <a:lnTo>
                  <a:pt x="3185186" y="2367857"/>
                </a:lnTo>
                <a:cubicBezTo>
                  <a:pt x="3185186" y="2369296"/>
                  <a:pt x="3179431" y="2374646"/>
                  <a:pt x="3167922" y="2383907"/>
                </a:cubicBezTo>
                <a:cubicBezTo>
                  <a:pt x="3166123" y="2383907"/>
                  <a:pt x="3163651" y="2386425"/>
                  <a:pt x="3160504" y="2391460"/>
                </a:cubicBezTo>
                <a:lnTo>
                  <a:pt x="3146477" y="2395776"/>
                </a:lnTo>
                <a:lnTo>
                  <a:pt x="3145398" y="2395776"/>
                </a:lnTo>
                <a:cubicBezTo>
                  <a:pt x="3143060" y="2393618"/>
                  <a:pt x="3136631" y="2391460"/>
                  <a:pt x="3126111" y="2389302"/>
                </a:cubicBezTo>
                <a:lnTo>
                  <a:pt x="3120716" y="2382963"/>
                </a:lnTo>
                <a:lnTo>
                  <a:pt x="3120716" y="2377568"/>
                </a:lnTo>
                <a:cubicBezTo>
                  <a:pt x="3120716" y="2376129"/>
                  <a:pt x="3121795" y="2375410"/>
                  <a:pt x="3123953" y="2375410"/>
                </a:cubicBezTo>
                <a:lnTo>
                  <a:pt x="3123953" y="2373252"/>
                </a:lnTo>
                <a:cubicBezTo>
                  <a:pt x="3112533" y="2359495"/>
                  <a:pt x="3101068" y="2350908"/>
                  <a:pt x="3089559" y="2347491"/>
                </a:cubicBezTo>
                <a:cubicBezTo>
                  <a:pt x="3087491" y="2347491"/>
                  <a:pt x="3085737" y="2346052"/>
                  <a:pt x="3084299" y="2343175"/>
                </a:cubicBezTo>
                <a:lnTo>
                  <a:pt x="3087536" y="2339938"/>
                </a:lnTo>
                <a:lnTo>
                  <a:pt x="3094954" y="2341017"/>
                </a:lnTo>
                <a:lnTo>
                  <a:pt x="3097112" y="2341017"/>
                </a:lnTo>
                <a:lnTo>
                  <a:pt x="3108981" y="2339938"/>
                </a:lnTo>
                <a:lnTo>
                  <a:pt x="3115321" y="2342096"/>
                </a:lnTo>
                <a:lnTo>
                  <a:pt x="3123953" y="2342096"/>
                </a:lnTo>
                <a:cubicBezTo>
                  <a:pt x="3129707" y="2342096"/>
                  <a:pt x="3132585" y="2338544"/>
                  <a:pt x="3132585" y="2331441"/>
                </a:cubicBezTo>
                <a:lnTo>
                  <a:pt x="3132585" y="2319572"/>
                </a:lnTo>
                <a:lnTo>
                  <a:pt x="3133664" y="2315256"/>
                </a:lnTo>
                <a:lnTo>
                  <a:pt x="3132585" y="2312019"/>
                </a:lnTo>
                <a:lnTo>
                  <a:pt x="3133664" y="2308917"/>
                </a:lnTo>
                <a:lnTo>
                  <a:pt x="3132585" y="2302443"/>
                </a:lnTo>
                <a:lnTo>
                  <a:pt x="3132585" y="2295969"/>
                </a:lnTo>
                <a:lnTo>
                  <a:pt x="3131506" y="2295969"/>
                </a:lnTo>
                <a:cubicBezTo>
                  <a:pt x="3129348" y="2298666"/>
                  <a:pt x="3125032" y="2301543"/>
                  <a:pt x="3118558" y="2304601"/>
                </a:cubicBezTo>
                <a:lnTo>
                  <a:pt x="3105744" y="2318493"/>
                </a:lnTo>
                <a:cubicBezTo>
                  <a:pt x="3105564" y="2322629"/>
                  <a:pt x="3098056" y="2329058"/>
                  <a:pt x="3083220" y="2337780"/>
                </a:cubicBezTo>
                <a:cubicBezTo>
                  <a:pt x="3075847" y="2344973"/>
                  <a:pt x="3070812" y="2352481"/>
                  <a:pt x="3068114" y="2360304"/>
                </a:cubicBezTo>
                <a:lnTo>
                  <a:pt x="3062854" y="2364620"/>
                </a:lnTo>
                <a:cubicBezTo>
                  <a:pt x="3059077" y="2364620"/>
                  <a:pt x="3055481" y="2359630"/>
                  <a:pt x="3052064" y="2349649"/>
                </a:cubicBezTo>
                <a:cubicBezTo>
                  <a:pt x="3046309" y="2348570"/>
                  <a:pt x="3043432" y="2345693"/>
                  <a:pt x="3043432" y="2341017"/>
                </a:cubicBezTo>
                <a:lnTo>
                  <a:pt x="3043432" y="2337780"/>
                </a:lnTo>
                <a:lnTo>
                  <a:pt x="3047748" y="2332520"/>
                </a:lnTo>
                <a:cubicBezTo>
                  <a:pt x="3047748" y="2331081"/>
                  <a:pt x="3045590" y="2330362"/>
                  <a:pt x="3041274" y="2330362"/>
                </a:cubicBezTo>
                <a:lnTo>
                  <a:pt x="3028461" y="2311075"/>
                </a:lnTo>
                <a:cubicBezTo>
                  <a:pt x="3029719" y="2307838"/>
                  <a:pt x="3031877" y="2305320"/>
                  <a:pt x="3034935" y="2303522"/>
                </a:cubicBezTo>
                <a:lnTo>
                  <a:pt x="3040330" y="2303522"/>
                </a:lnTo>
                <a:lnTo>
                  <a:pt x="3046669" y="2306759"/>
                </a:lnTo>
                <a:cubicBezTo>
                  <a:pt x="3051884" y="2306759"/>
                  <a:pt x="3061550" y="2303522"/>
                  <a:pt x="3075667" y="2297048"/>
                </a:cubicBezTo>
                <a:lnTo>
                  <a:pt x="3076746" y="2297048"/>
                </a:lnTo>
                <a:lnTo>
                  <a:pt x="3081062" y="2298127"/>
                </a:lnTo>
                <a:cubicBezTo>
                  <a:pt x="3086277" y="2298127"/>
                  <a:pt x="3097337" y="2293496"/>
                  <a:pt x="3114242" y="2284234"/>
                </a:cubicBezTo>
                <a:lnTo>
                  <a:pt x="3115321" y="2284234"/>
                </a:lnTo>
                <a:lnTo>
                  <a:pt x="3121795" y="2287336"/>
                </a:lnTo>
                <a:lnTo>
                  <a:pt x="3123953" y="2287336"/>
                </a:lnTo>
                <a:cubicBezTo>
                  <a:pt x="3125571" y="2287067"/>
                  <a:pt x="3128808" y="2281357"/>
                  <a:pt x="3133664" y="2270207"/>
                </a:cubicBezTo>
                <a:lnTo>
                  <a:pt x="3132585" y="2262654"/>
                </a:lnTo>
                <a:lnTo>
                  <a:pt x="3132585" y="2248762"/>
                </a:lnTo>
                <a:lnTo>
                  <a:pt x="3131506" y="2237028"/>
                </a:lnTo>
                <a:cubicBezTo>
                  <a:pt x="3132944" y="2233431"/>
                  <a:pt x="3133664" y="2226957"/>
                  <a:pt x="3133664" y="2217606"/>
                </a:cubicBezTo>
                <a:lnTo>
                  <a:pt x="3133664" y="2210188"/>
                </a:lnTo>
                <a:lnTo>
                  <a:pt x="3134743" y="2203714"/>
                </a:lnTo>
                <a:lnTo>
                  <a:pt x="3133664" y="2202635"/>
                </a:lnTo>
                <a:lnTo>
                  <a:pt x="3133664" y="2201556"/>
                </a:lnTo>
                <a:lnTo>
                  <a:pt x="3134743" y="2195082"/>
                </a:lnTo>
                <a:lnTo>
                  <a:pt x="3130427" y="2191845"/>
                </a:lnTo>
                <a:lnTo>
                  <a:pt x="3129348" y="2190766"/>
                </a:lnTo>
                <a:lnTo>
                  <a:pt x="3129348" y="2188743"/>
                </a:lnTo>
                <a:cubicBezTo>
                  <a:pt x="3129348" y="2187304"/>
                  <a:pt x="3130427" y="2186584"/>
                  <a:pt x="3132585" y="2186584"/>
                </a:cubicBezTo>
                <a:lnTo>
                  <a:pt x="3133664" y="2185505"/>
                </a:lnTo>
                <a:lnTo>
                  <a:pt x="3133664" y="2184426"/>
                </a:lnTo>
                <a:lnTo>
                  <a:pt x="3129348" y="2175794"/>
                </a:lnTo>
                <a:lnTo>
                  <a:pt x="3133664" y="2169320"/>
                </a:lnTo>
                <a:lnTo>
                  <a:pt x="3129348" y="2130746"/>
                </a:lnTo>
                <a:close/>
                <a:moveTo>
                  <a:pt x="5693177" y="2129532"/>
                </a:moveTo>
                <a:lnTo>
                  <a:pt x="5695335" y="2129532"/>
                </a:lnTo>
                <a:lnTo>
                  <a:pt x="5710576" y="2139108"/>
                </a:lnTo>
                <a:lnTo>
                  <a:pt x="5710576" y="2140187"/>
                </a:lnTo>
                <a:cubicBezTo>
                  <a:pt x="5710576" y="2141626"/>
                  <a:pt x="5707294" y="2143739"/>
                  <a:pt x="5700730" y="2146526"/>
                </a:cubicBezTo>
                <a:lnTo>
                  <a:pt x="5700730" y="2148684"/>
                </a:lnTo>
                <a:lnTo>
                  <a:pt x="5699651" y="2148684"/>
                </a:lnTo>
                <a:lnTo>
                  <a:pt x="5700730" y="2156103"/>
                </a:lnTo>
                <a:lnTo>
                  <a:pt x="5700730" y="2167837"/>
                </a:lnTo>
                <a:lnTo>
                  <a:pt x="5703967" y="2168916"/>
                </a:lnTo>
                <a:lnTo>
                  <a:pt x="5712734" y="2165679"/>
                </a:lnTo>
                <a:lnTo>
                  <a:pt x="5715971" y="2165679"/>
                </a:lnTo>
                <a:lnTo>
                  <a:pt x="5724603" y="2172153"/>
                </a:lnTo>
                <a:cubicBezTo>
                  <a:pt x="5734044" y="2170175"/>
                  <a:pt x="5738765" y="2167657"/>
                  <a:pt x="5738765" y="2164600"/>
                </a:cubicBezTo>
                <a:cubicBezTo>
                  <a:pt x="5740743" y="2161633"/>
                  <a:pt x="5744699" y="2158440"/>
                  <a:pt x="5750634" y="2155024"/>
                </a:cubicBezTo>
                <a:lnTo>
                  <a:pt x="5753871" y="2151921"/>
                </a:lnTo>
                <a:lnTo>
                  <a:pt x="5758187" y="2151921"/>
                </a:lnTo>
                <a:lnTo>
                  <a:pt x="5777744" y="2160419"/>
                </a:lnTo>
                <a:cubicBezTo>
                  <a:pt x="5779003" y="2163026"/>
                  <a:pt x="5785522" y="2166218"/>
                  <a:pt x="5797301" y="2169995"/>
                </a:cubicBezTo>
                <a:cubicBezTo>
                  <a:pt x="5800897" y="2176199"/>
                  <a:pt x="5802696" y="2180425"/>
                  <a:pt x="5802696" y="2182673"/>
                </a:cubicBezTo>
                <a:lnTo>
                  <a:pt x="5802696" y="2183752"/>
                </a:lnTo>
                <a:lnTo>
                  <a:pt x="5799459" y="2186989"/>
                </a:lnTo>
                <a:lnTo>
                  <a:pt x="5791771" y="2185910"/>
                </a:lnTo>
                <a:cubicBezTo>
                  <a:pt x="5791771" y="2188787"/>
                  <a:pt x="5790332" y="2190226"/>
                  <a:pt x="5787455" y="2190226"/>
                </a:cubicBezTo>
                <a:lnTo>
                  <a:pt x="5775586" y="2189147"/>
                </a:lnTo>
                <a:cubicBezTo>
                  <a:pt x="5765425" y="2190676"/>
                  <a:pt x="5760345" y="2193508"/>
                  <a:pt x="5760345" y="2197644"/>
                </a:cubicBezTo>
                <a:lnTo>
                  <a:pt x="5770191" y="2210323"/>
                </a:lnTo>
                <a:lnTo>
                  <a:pt x="5771270" y="2216797"/>
                </a:lnTo>
                <a:lnTo>
                  <a:pt x="5770191" y="2217876"/>
                </a:lnTo>
                <a:lnTo>
                  <a:pt x="5765875" y="2217876"/>
                </a:lnTo>
                <a:cubicBezTo>
                  <a:pt x="5764346" y="2217876"/>
                  <a:pt x="5763582" y="2216797"/>
                  <a:pt x="5763582" y="2214639"/>
                </a:cubicBezTo>
                <a:lnTo>
                  <a:pt x="5762503" y="2213560"/>
                </a:lnTo>
                <a:lnTo>
                  <a:pt x="5761424" y="2213560"/>
                </a:lnTo>
                <a:lnTo>
                  <a:pt x="5756029" y="2217876"/>
                </a:lnTo>
                <a:lnTo>
                  <a:pt x="5743081" y="2217876"/>
                </a:lnTo>
                <a:lnTo>
                  <a:pt x="5742002" y="2216797"/>
                </a:lnTo>
                <a:lnTo>
                  <a:pt x="5722445" y="2219899"/>
                </a:lnTo>
                <a:lnTo>
                  <a:pt x="5722445" y="2225294"/>
                </a:lnTo>
                <a:lnTo>
                  <a:pt x="5719208" y="2233791"/>
                </a:lnTo>
                <a:lnTo>
                  <a:pt x="5720287" y="2237028"/>
                </a:lnTo>
                <a:lnTo>
                  <a:pt x="5722445" y="2237028"/>
                </a:lnTo>
                <a:lnTo>
                  <a:pt x="5728919" y="2233791"/>
                </a:lnTo>
                <a:cubicBezTo>
                  <a:pt x="5736921" y="2240714"/>
                  <a:pt x="5744519" y="2244626"/>
                  <a:pt x="5751713" y="2245525"/>
                </a:cubicBezTo>
                <a:cubicBezTo>
                  <a:pt x="5760435" y="2249931"/>
                  <a:pt x="5764796" y="2254157"/>
                  <a:pt x="5764796" y="2258203"/>
                </a:cubicBezTo>
                <a:lnTo>
                  <a:pt x="5756029" y="2265756"/>
                </a:lnTo>
                <a:lnTo>
                  <a:pt x="5756029" y="2271017"/>
                </a:lnTo>
                <a:lnTo>
                  <a:pt x="5760345" y="2284909"/>
                </a:lnTo>
                <a:lnTo>
                  <a:pt x="5759266" y="2293406"/>
                </a:lnTo>
                <a:lnTo>
                  <a:pt x="5760345" y="2298666"/>
                </a:lnTo>
                <a:cubicBezTo>
                  <a:pt x="5758187" y="2302622"/>
                  <a:pt x="5757108" y="2306534"/>
                  <a:pt x="5757108" y="2310400"/>
                </a:cubicBezTo>
                <a:lnTo>
                  <a:pt x="5760345" y="2318897"/>
                </a:lnTo>
                <a:lnTo>
                  <a:pt x="5760345" y="2319976"/>
                </a:lnTo>
                <a:cubicBezTo>
                  <a:pt x="5756568" y="2330587"/>
                  <a:pt x="5752612" y="2335892"/>
                  <a:pt x="5748476" y="2335892"/>
                </a:cubicBezTo>
                <a:lnTo>
                  <a:pt x="5742002" y="2333734"/>
                </a:lnTo>
                <a:lnTo>
                  <a:pt x="5729998" y="2333734"/>
                </a:lnTo>
                <a:lnTo>
                  <a:pt x="5722445" y="2335892"/>
                </a:lnTo>
                <a:cubicBezTo>
                  <a:pt x="5710935" y="2327260"/>
                  <a:pt x="5705181" y="2322314"/>
                  <a:pt x="5705181" y="2321055"/>
                </a:cubicBezTo>
                <a:lnTo>
                  <a:pt x="5710576" y="2300824"/>
                </a:lnTo>
                <a:cubicBezTo>
                  <a:pt x="5712734" y="2300824"/>
                  <a:pt x="5713813" y="2300105"/>
                  <a:pt x="5713813" y="2298666"/>
                </a:cubicBezTo>
                <a:lnTo>
                  <a:pt x="5713813" y="2297587"/>
                </a:lnTo>
                <a:lnTo>
                  <a:pt x="5711655" y="2294485"/>
                </a:lnTo>
                <a:lnTo>
                  <a:pt x="5711655" y="2286932"/>
                </a:lnTo>
                <a:lnTo>
                  <a:pt x="5714892" y="2277356"/>
                </a:lnTo>
                <a:lnTo>
                  <a:pt x="5713813" y="2277356"/>
                </a:lnTo>
                <a:cubicBezTo>
                  <a:pt x="5710935" y="2277356"/>
                  <a:pt x="5709497" y="2276322"/>
                  <a:pt x="5709497" y="2274254"/>
                </a:cubicBezTo>
                <a:lnTo>
                  <a:pt x="5709497" y="2271017"/>
                </a:lnTo>
                <a:lnTo>
                  <a:pt x="5711655" y="2243367"/>
                </a:lnTo>
                <a:lnTo>
                  <a:pt x="5710576" y="2240130"/>
                </a:lnTo>
                <a:lnTo>
                  <a:pt x="5705181" y="2240130"/>
                </a:lnTo>
                <a:cubicBezTo>
                  <a:pt x="5705181" y="2242288"/>
                  <a:pt x="5704416" y="2243367"/>
                  <a:pt x="5702888" y="2243367"/>
                </a:cubicBezTo>
                <a:lnTo>
                  <a:pt x="5701809" y="2243367"/>
                </a:lnTo>
                <a:cubicBezTo>
                  <a:pt x="5695155" y="2240490"/>
                  <a:pt x="5689760" y="2239051"/>
                  <a:pt x="5685624" y="2239051"/>
                </a:cubicBezTo>
                <a:lnTo>
                  <a:pt x="5683466" y="2232712"/>
                </a:lnTo>
                <a:lnTo>
                  <a:pt x="5683466" y="2231633"/>
                </a:lnTo>
                <a:lnTo>
                  <a:pt x="5685624" y="2222057"/>
                </a:lnTo>
                <a:cubicBezTo>
                  <a:pt x="5685624" y="2218550"/>
                  <a:pt x="5683466" y="2216797"/>
                  <a:pt x="5679150" y="2216797"/>
                </a:cubicBezTo>
                <a:lnTo>
                  <a:pt x="5676992" y="2213560"/>
                </a:lnTo>
                <a:lnTo>
                  <a:pt x="5676992" y="2212481"/>
                </a:lnTo>
                <a:lnTo>
                  <a:pt x="5684545" y="2208299"/>
                </a:lnTo>
                <a:lnTo>
                  <a:pt x="5684545" y="2207220"/>
                </a:lnTo>
                <a:lnTo>
                  <a:pt x="5682387" y="2201825"/>
                </a:lnTo>
                <a:lnTo>
                  <a:pt x="5685624" y="2192249"/>
                </a:lnTo>
                <a:cubicBezTo>
                  <a:pt x="5685624" y="2190541"/>
                  <a:pt x="5684185" y="2188068"/>
                  <a:pt x="5681308" y="2184831"/>
                </a:cubicBezTo>
                <a:lnTo>
                  <a:pt x="5681308" y="2181594"/>
                </a:lnTo>
                <a:cubicBezTo>
                  <a:pt x="5681308" y="2179886"/>
                  <a:pt x="5682747" y="2178852"/>
                  <a:pt x="5685624" y="2178492"/>
                </a:cubicBezTo>
                <a:cubicBezTo>
                  <a:pt x="5685624" y="2176334"/>
                  <a:pt x="5680903" y="2175255"/>
                  <a:pt x="5671462" y="2175255"/>
                </a:cubicBezTo>
                <a:lnTo>
                  <a:pt x="5657435" y="2175255"/>
                </a:lnTo>
                <a:lnTo>
                  <a:pt x="5640036" y="2176334"/>
                </a:lnTo>
                <a:lnTo>
                  <a:pt x="5638957" y="2175255"/>
                </a:lnTo>
                <a:lnTo>
                  <a:pt x="5637878" y="2175255"/>
                </a:lnTo>
                <a:lnTo>
                  <a:pt x="5631404" y="2176334"/>
                </a:lnTo>
                <a:lnTo>
                  <a:pt x="5631404" y="2177413"/>
                </a:lnTo>
                <a:lnTo>
                  <a:pt x="5646645" y="2177413"/>
                </a:lnTo>
                <a:lnTo>
                  <a:pt x="5657435" y="2185910"/>
                </a:lnTo>
                <a:lnTo>
                  <a:pt x="5657435" y="2190226"/>
                </a:lnTo>
                <a:lnTo>
                  <a:pt x="5656356" y="2191170"/>
                </a:lnTo>
                <a:cubicBezTo>
                  <a:pt x="5651321" y="2193508"/>
                  <a:pt x="5648803" y="2195306"/>
                  <a:pt x="5648803" y="2196565"/>
                </a:cubicBezTo>
                <a:lnTo>
                  <a:pt x="5648803" y="2201825"/>
                </a:lnTo>
                <a:cubicBezTo>
                  <a:pt x="5648803" y="2206861"/>
                  <a:pt x="5653119" y="2209378"/>
                  <a:pt x="5661751" y="2209378"/>
                </a:cubicBezTo>
                <a:lnTo>
                  <a:pt x="5667146" y="2209378"/>
                </a:lnTo>
                <a:lnTo>
                  <a:pt x="5670383" y="2212481"/>
                </a:lnTo>
                <a:lnTo>
                  <a:pt x="5670383" y="2213560"/>
                </a:lnTo>
                <a:cubicBezTo>
                  <a:pt x="5670383" y="2216437"/>
                  <a:pt x="5664269" y="2218235"/>
                  <a:pt x="5652040" y="2218955"/>
                </a:cubicBezTo>
                <a:cubicBezTo>
                  <a:pt x="5649163" y="2234510"/>
                  <a:pt x="5643363" y="2242288"/>
                  <a:pt x="5634641" y="2242288"/>
                </a:cubicBezTo>
                <a:lnTo>
                  <a:pt x="5634641" y="2244446"/>
                </a:lnTo>
                <a:lnTo>
                  <a:pt x="5658514" y="2244446"/>
                </a:lnTo>
                <a:cubicBezTo>
                  <a:pt x="5665707" y="2245885"/>
                  <a:pt x="5669304" y="2247278"/>
                  <a:pt x="5669304" y="2248627"/>
                </a:cubicBezTo>
                <a:lnTo>
                  <a:pt x="5669304" y="2250785"/>
                </a:lnTo>
                <a:cubicBezTo>
                  <a:pt x="5669304" y="2252224"/>
                  <a:pt x="5666786" y="2252943"/>
                  <a:pt x="5661751" y="2252943"/>
                </a:cubicBezTo>
                <a:cubicBezTo>
                  <a:pt x="5661751" y="2254742"/>
                  <a:pt x="5659233" y="2256180"/>
                  <a:pt x="5654198" y="2257259"/>
                </a:cubicBezTo>
                <a:lnTo>
                  <a:pt x="5649882" y="2251864"/>
                </a:lnTo>
                <a:lnTo>
                  <a:pt x="5628167" y="2256180"/>
                </a:lnTo>
                <a:lnTo>
                  <a:pt x="5618456" y="2254022"/>
                </a:lnTo>
                <a:lnTo>
                  <a:pt x="5617377" y="2254022"/>
                </a:lnTo>
                <a:lnTo>
                  <a:pt x="5617377" y="2255101"/>
                </a:lnTo>
                <a:lnTo>
                  <a:pt x="5616298" y="2269938"/>
                </a:lnTo>
                <a:lnTo>
                  <a:pt x="5617377" y="2285853"/>
                </a:lnTo>
                <a:lnTo>
                  <a:pt x="5607531" y="2289090"/>
                </a:lnTo>
                <a:cubicBezTo>
                  <a:pt x="5607531" y="2290888"/>
                  <a:pt x="5610453" y="2292327"/>
                  <a:pt x="5616298" y="2293406"/>
                </a:cubicBezTo>
                <a:lnTo>
                  <a:pt x="5618456" y="2299745"/>
                </a:lnTo>
                <a:cubicBezTo>
                  <a:pt x="5618456" y="2305410"/>
                  <a:pt x="5616612" y="2308242"/>
                  <a:pt x="5612926" y="2308242"/>
                </a:cubicBezTo>
                <a:cubicBezTo>
                  <a:pt x="5612926" y="2310940"/>
                  <a:pt x="5614409" y="2314132"/>
                  <a:pt x="5617377" y="2317818"/>
                </a:cubicBezTo>
                <a:lnTo>
                  <a:pt x="5617377" y="2329553"/>
                </a:lnTo>
                <a:lnTo>
                  <a:pt x="5614005" y="2332790"/>
                </a:lnTo>
                <a:lnTo>
                  <a:pt x="5604294" y="2332790"/>
                </a:lnTo>
                <a:lnTo>
                  <a:pt x="5604294" y="2333734"/>
                </a:lnTo>
                <a:lnTo>
                  <a:pt x="5605373" y="2339129"/>
                </a:lnTo>
                <a:lnTo>
                  <a:pt x="5601057" y="2342366"/>
                </a:lnTo>
                <a:lnTo>
                  <a:pt x="5590267" y="2342366"/>
                </a:lnTo>
                <a:cubicBezTo>
                  <a:pt x="5585321" y="2338769"/>
                  <a:pt x="5579522" y="2336971"/>
                  <a:pt x="5572868" y="2336971"/>
                </a:cubicBezTo>
                <a:lnTo>
                  <a:pt x="5568552" y="2328474"/>
                </a:lnTo>
                <a:lnTo>
                  <a:pt x="5570710" y="2323213"/>
                </a:lnTo>
                <a:cubicBezTo>
                  <a:pt x="5567833" y="2321775"/>
                  <a:pt x="5566394" y="2319617"/>
                  <a:pt x="5566394" y="2316739"/>
                </a:cubicBezTo>
                <a:cubicBezTo>
                  <a:pt x="5566394" y="2311075"/>
                  <a:pt x="5568192" y="2305770"/>
                  <a:pt x="5571789" y="2300824"/>
                </a:cubicBezTo>
                <a:lnTo>
                  <a:pt x="5570710" y="2292327"/>
                </a:lnTo>
                <a:cubicBezTo>
                  <a:pt x="5570710" y="2281627"/>
                  <a:pt x="5572149" y="2276277"/>
                  <a:pt x="5575026" y="2276277"/>
                </a:cubicBezTo>
                <a:lnTo>
                  <a:pt x="5575026" y="2273175"/>
                </a:lnTo>
                <a:cubicBezTo>
                  <a:pt x="5571429" y="2273175"/>
                  <a:pt x="5568912" y="2267869"/>
                  <a:pt x="5567473" y="2257259"/>
                </a:cubicBezTo>
                <a:lnTo>
                  <a:pt x="5573947" y="2251864"/>
                </a:lnTo>
                <a:cubicBezTo>
                  <a:pt x="5571070" y="2248897"/>
                  <a:pt x="5569631" y="2246065"/>
                  <a:pt x="5569631" y="2243367"/>
                </a:cubicBezTo>
                <a:lnTo>
                  <a:pt x="5569631" y="2241209"/>
                </a:lnTo>
                <a:cubicBezTo>
                  <a:pt x="5572149" y="2236983"/>
                  <a:pt x="5575745" y="2234870"/>
                  <a:pt x="5580421" y="2234870"/>
                </a:cubicBezTo>
                <a:cubicBezTo>
                  <a:pt x="5592560" y="2237477"/>
                  <a:pt x="5601956" y="2241029"/>
                  <a:pt x="5608610" y="2245525"/>
                </a:cubicBezTo>
                <a:cubicBezTo>
                  <a:pt x="5617332" y="2245525"/>
                  <a:pt x="5621693" y="2246244"/>
                  <a:pt x="5621693" y="2247683"/>
                </a:cubicBezTo>
                <a:lnTo>
                  <a:pt x="5631404" y="2244446"/>
                </a:lnTo>
                <a:lnTo>
                  <a:pt x="5631404" y="2243367"/>
                </a:lnTo>
                <a:cubicBezTo>
                  <a:pt x="5620344" y="2243367"/>
                  <a:pt x="5612746" y="2240535"/>
                  <a:pt x="5608610" y="2234870"/>
                </a:cubicBezTo>
                <a:lnTo>
                  <a:pt x="5609689" y="2227452"/>
                </a:lnTo>
                <a:lnTo>
                  <a:pt x="5609689" y="2223136"/>
                </a:lnTo>
                <a:lnTo>
                  <a:pt x="5605373" y="2218955"/>
                </a:lnTo>
                <a:lnTo>
                  <a:pt x="5585951" y="2218955"/>
                </a:lnTo>
                <a:lnTo>
                  <a:pt x="5568552" y="2220978"/>
                </a:lnTo>
                <a:lnTo>
                  <a:pt x="5565315" y="2220978"/>
                </a:lnTo>
                <a:lnTo>
                  <a:pt x="5546837" y="2213560"/>
                </a:lnTo>
                <a:cubicBezTo>
                  <a:pt x="5544679" y="2213560"/>
                  <a:pt x="5542521" y="2207895"/>
                  <a:pt x="5540363" y="2196565"/>
                </a:cubicBezTo>
                <a:cubicBezTo>
                  <a:pt x="5544319" y="2186495"/>
                  <a:pt x="5550478" y="2179031"/>
                  <a:pt x="5558841" y="2174176"/>
                </a:cubicBezTo>
                <a:cubicBezTo>
                  <a:pt x="5563157" y="2174176"/>
                  <a:pt x="5565315" y="2172423"/>
                  <a:pt x="5565315" y="2168916"/>
                </a:cubicBezTo>
                <a:cubicBezTo>
                  <a:pt x="5568552" y="2167477"/>
                  <a:pt x="5570350" y="2166039"/>
                  <a:pt x="5570710" y="2164600"/>
                </a:cubicBezTo>
                <a:lnTo>
                  <a:pt x="5570710" y="2163521"/>
                </a:lnTo>
                <a:lnTo>
                  <a:pt x="5569631" y="2159340"/>
                </a:lnTo>
                <a:cubicBezTo>
                  <a:pt x="5570710" y="2156462"/>
                  <a:pt x="5571789" y="2155024"/>
                  <a:pt x="5572868" y="2155024"/>
                </a:cubicBezTo>
                <a:lnTo>
                  <a:pt x="5573947" y="2155024"/>
                </a:lnTo>
                <a:cubicBezTo>
                  <a:pt x="5577184" y="2156462"/>
                  <a:pt x="5580421" y="2159654"/>
                  <a:pt x="5583658" y="2164600"/>
                </a:cubicBezTo>
                <a:lnTo>
                  <a:pt x="5605373" y="2171074"/>
                </a:lnTo>
                <a:lnTo>
                  <a:pt x="5614005" y="2168916"/>
                </a:lnTo>
                <a:lnTo>
                  <a:pt x="5621693" y="2168916"/>
                </a:lnTo>
                <a:lnTo>
                  <a:pt x="5628167" y="2169995"/>
                </a:lnTo>
                <a:cubicBezTo>
                  <a:pt x="5631764" y="2169096"/>
                  <a:pt x="5633562" y="2168017"/>
                  <a:pt x="5633562" y="2166758"/>
                </a:cubicBezTo>
                <a:lnTo>
                  <a:pt x="5641115" y="2167837"/>
                </a:lnTo>
                <a:lnTo>
                  <a:pt x="5642194" y="2167837"/>
                </a:lnTo>
                <a:lnTo>
                  <a:pt x="5645566" y="2164600"/>
                </a:lnTo>
                <a:cubicBezTo>
                  <a:pt x="5641160" y="2164600"/>
                  <a:pt x="5638957" y="2160014"/>
                  <a:pt x="5638957" y="2150842"/>
                </a:cubicBezTo>
                <a:cubicBezTo>
                  <a:pt x="5641834" y="2146526"/>
                  <a:pt x="5643273" y="2142615"/>
                  <a:pt x="5643273" y="2139108"/>
                </a:cubicBezTo>
                <a:lnTo>
                  <a:pt x="5641115" y="2139108"/>
                </a:lnTo>
                <a:lnTo>
                  <a:pt x="5641115" y="2138029"/>
                </a:lnTo>
                <a:lnTo>
                  <a:pt x="5640036" y="2139108"/>
                </a:lnTo>
                <a:lnTo>
                  <a:pt x="5636799" y="2139108"/>
                </a:lnTo>
                <a:lnTo>
                  <a:pt x="5633562" y="2135871"/>
                </a:lnTo>
                <a:lnTo>
                  <a:pt x="5633562" y="2134792"/>
                </a:lnTo>
                <a:lnTo>
                  <a:pt x="5637878" y="2130611"/>
                </a:lnTo>
                <a:lnTo>
                  <a:pt x="5647724" y="2130611"/>
                </a:lnTo>
                <a:lnTo>
                  <a:pt x="5686703" y="2131690"/>
                </a:lnTo>
                <a:close/>
                <a:moveTo>
                  <a:pt x="3643749" y="2129262"/>
                </a:moveTo>
                <a:cubicBezTo>
                  <a:pt x="3646716" y="2129262"/>
                  <a:pt x="3650268" y="2130701"/>
                  <a:pt x="3654404" y="2133578"/>
                </a:cubicBezTo>
                <a:lnTo>
                  <a:pt x="3655483" y="2133578"/>
                </a:lnTo>
                <a:lnTo>
                  <a:pt x="3660878" y="2129262"/>
                </a:lnTo>
                <a:lnTo>
                  <a:pt x="3673826" y="2129262"/>
                </a:lnTo>
                <a:cubicBezTo>
                  <a:pt x="3682368" y="2131061"/>
                  <a:pt x="3687718" y="2133938"/>
                  <a:pt x="3689876" y="2137894"/>
                </a:cubicBezTo>
                <a:cubicBezTo>
                  <a:pt x="3689876" y="2143469"/>
                  <a:pt x="3685919" y="2147426"/>
                  <a:pt x="3678007" y="2149763"/>
                </a:cubicBezTo>
                <a:lnTo>
                  <a:pt x="3678007" y="2150842"/>
                </a:lnTo>
                <a:lnTo>
                  <a:pt x="3682323" y="2156103"/>
                </a:lnTo>
                <a:lnTo>
                  <a:pt x="3682323" y="2163656"/>
                </a:lnTo>
                <a:cubicBezTo>
                  <a:pt x="3682323" y="2166533"/>
                  <a:pt x="3685200" y="2170130"/>
                  <a:pt x="3690955" y="2174446"/>
                </a:cubicBezTo>
                <a:lnTo>
                  <a:pt x="3690955" y="2175525"/>
                </a:lnTo>
                <a:cubicBezTo>
                  <a:pt x="3690056" y="2178402"/>
                  <a:pt x="3686819" y="2179841"/>
                  <a:pt x="3681244" y="2179841"/>
                </a:cubicBezTo>
                <a:cubicBezTo>
                  <a:pt x="3662451" y="2179841"/>
                  <a:pt x="3652426" y="2178402"/>
                  <a:pt x="3651167" y="2175525"/>
                </a:cubicBezTo>
                <a:cubicBezTo>
                  <a:pt x="3648110" y="2178402"/>
                  <a:pt x="3644558" y="2179841"/>
                  <a:pt x="3640512" y="2179841"/>
                </a:cubicBezTo>
                <a:lnTo>
                  <a:pt x="3625406" y="2175525"/>
                </a:lnTo>
                <a:lnTo>
                  <a:pt x="3620011" y="2176604"/>
                </a:lnTo>
                <a:lnTo>
                  <a:pt x="3618932" y="2175525"/>
                </a:lnTo>
                <a:cubicBezTo>
                  <a:pt x="3618932" y="2176963"/>
                  <a:pt x="3617853" y="2177683"/>
                  <a:pt x="3615695" y="2177683"/>
                </a:cubicBezTo>
                <a:lnTo>
                  <a:pt x="3612458" y="2176604"/>
                </a:lnTo>
                <a:lnTo>
                  <a:pt x="3612458" y="2173367"/>
                </a:lnTo>
                <a:lnTo>
                  <a:pt x="3616774" y="2169051"/>
                </a:lnTo>
                <a:lnTo>
                  <a:pt x="3623248" y="2171209"/>
                </a:lnTo>
                <a:lnTo>
                  <a:pt x="3628643" y="2171209"/>
                </a:lnTo>
                <a:lnTo>
                  <a:pt x="3631880" y="2167972"/>
                </a:lnTo>
                <a:lnTo>
                  <a:pt x="3631880" y="2158261"/>
                </a:lnTo>
                <a:lnTo>
                  <a:pt x="3632959" y="2153945"/>
                </a:lnTo>
                <a:lnTo>
                  <a:pt x="3631880" y="2150842"/>
                </a:lnTo>
                <a:lnTo>
                  <a:pt x="3632959" y="2138973"/>
                </a:lnTo>
                <a:lnTo>
                  <a:pt x="3630801" y="2131420"/>
                </a:lnTo>
                <a:lnTo>
                  <a:pt x="3631880" y="2130341"/>
                </a:lnTo>
                <a:lnTo>
                  <a:pt x="3635117" y="2130341"/>
                </a:lnTo>
                <a:lnTo>
                  <a:pt x="3638354" y="2132499"/>
                </a:lnTo>
                <a:cubicBezTo>
                  <a:pt x="3638354" y="2130881"/>
                  <a:pt x="3640152" y="2129802"/>
                  <a:pt x="3643749" y="2129262"/>
                </a:cubicBezTo>
                <a:close/>
                <a:moveTo>
                  <a:pt x="5138718" y="2129128"/>
                </a:moveTo>
                <a:cubicBezTo>
                  <a:pt x="5165153" y="2136231"/>
                  <a:pt x="5178371" y="2143020"/>
                  <a:pt x="5178371" y="2149494"/>
                </a:cubicBezTo>
                <a:cubicBezTo>
                  <a:pt x="5182867" y="2149494"/>
                  <a:pt x="5185744" y="2153046"/>
                  <a:pt x="5187003" y="2160149"/>
                </a:cubicBezTo>
                <a:lnTo>
                  <a:pt x="5184845" y="2166623"/>
                </a:lnTo>
                <a:lnTo>
                  <a:pt x="5184845" y="2173097"/>
                </a:lnTo>
                <a:lnTo>
                  <a:pt x="5185924" y="2182673"/>
                </a:lnTo>
                <a:cubicBezTo>
                  <a:pt x="5185924" y="2186090"/>
                  <a:pt x="5179495" y="2188967"/>
                  <a:pt x="5166637" y="2191305"/>
                </a:cubicBezTo>
                <a:lnTo>
                  <a:pt x="5161242" y="2190226"/>
                </a:lnTo>
                <a:lnTo>
                  <a:pt x="5153689" y="2191305"/>
                </a:lnTo>
                <a:cubicBezTo>
                  <a:pt x="5146585" y="2184472"/>
                  <a:pt x="5143034" y="2173771"/>
                  <a:pt x="5143034" y="2159205"/>
                </a:cubicBezTo>
                <a:cubicBezTo>
                  <a:pt x="5139437" y="2148595"/>
                  <a:pt x="5134761" y="2141087"/>
                  <a:pt x="5129007" y="2136681"/>
                </a:cubicBezTo>
                <a:lnTo>
                  <a:pt x="5129007" y="2135601"/>
                </a:lnTo>
                <a:cubicBezTo>
                  <a:pt x="5131524" y="2131286"/>
                  <a:pt x="5134761" y="2129128"/>
                  <a:pt x="5138718" y="2129128"/>
                </a:cubicBezTo>
                <a:close/>
                <a:moveTo>
                  <a:pt x="209460" y="2129114"/>
                </a:moveTo>
                <a:lnTo>
                  <a:pt x="209460" y="2130193"/>
                </a:lnTo>
                <a:lnTo>
                  <a:pt x="211618" y="2130193"/>
                </a:lnTo>
                <a:lnTo>
                  <a:pt x="211618" y="2129114"/>
                </a:lnTo>
                <a:close/>
                <a:moveTo>
                  <a:pt x="1739178" y="2128858"/>
                </a:moveTo>
                <a:lnTo>
                  <a:pt x="1740259" y="2128858"/>
                </a:lnTo>
                <a:cubicBezTo>
                  <a:pt x="1744214" y="2134702"/>
                  <a:pt x="1747856" y="2137625"/>
                  <a:pt x="1751182" y="2137625"/>
                </a:cubicBezTo>
                <a:cubicBezTo>
                  <a:pt x="1755948" y="2140592"/>
                  <a:pt x="1762198" y="2142435"/>
                  <a:pt x="1769931" y="2143155"/>
                </a:cubicBezTo>
                <a:cubicBezTo>
                  <a:pt x="1775056" y="2147561"/>
                  <a:pt x="1778338" y="2153405"/>
                  <a:pt x="1779776" y="2160688"/>
                </a:cubicBezTo>
                <a:lnTo>
                  <a:pt x="1775325" y="2165139"/>
                </a:lnTo>
                <a:lnTo>
                  <a:pt x="1758870" y="2165139"/>
                </a:lnTo>
                <a:cubicBezTo>
                  <a:pt x="1753206" y="2162891"/>
                  <a:pt x="1743315" y="2161408"/>
                  <a:pt x="1729198" y="2160688"/>
                </a:cubicBezTo>
                <a:lnTo>
                  <a:pt x="1711666" y="2162846"/>
                </a:lnTo>
                <a:lnTo>
                  <a:pt x="1711666" y="2161767"/>
                </a:lnTo>
                <a:lnTo>
                  <a:pt x="1699526" y="2165139"/>
                </a:lnTo>
                <a:lnTo>
                  <a:pt x="1697368" y="2165139"/>
                </a:lnTo>
                <a:cubicBezTo>
                  <a:pt x="1694849" y="2165139"/>
                  <a:pt x="1691208" y="2163656"/>
                  <a:pt x="1686442" y="2160688"/>
                </a:cubicBezTo>
                <a:lnTo>
                  <a:pt x="1685228" y="2161767"/>
                </a:lnTo>
                <a:lnTo>
                  <a:pt x="1684151" y="2161767"/>
                </a:lnTo>
                <a:lnTo>
                  <a:pt x="1683071" y="2160688"/>
                </a:lnTo>
                <a:lnTo>
                  <a:pt x="1681991" y="2160688"/>
                </a:lnTo>
                <a:lnTo>
                  <a:pt x="1668775" y="2166218"/>
                </a:lnTo>
                <a:lnTo>
                  <a:pt x="1664457" y="2165139"/>
                </a:lnTo>
                <a:lnTo>
                  <a:pt x="1663380" y="2165139"/>
                </a:lnTo>
                <a:lnTo>
                  <a:pt x="1663380" y="2166218"/>
                </a:lnTo>
                <a:lnTo>
                  <a:pt x="1664457" y="2171748"/>
                </a:lnTo>
                <a:cubicBezTo>
                  <a:pt x="1658793" y="2177053"/>
                  <a:pt x="1654748" y="2182538"/>
                  <a:pt x="1652319" y="2188203"/>
                </a:cubicBezTo>
                <a:cubicBezTo>
                  <a:pt x="1650162" y="2188203"/>
                  <a:pt x="1647958" y="2189642"/>
                  <a:pt x="1645711" y="2192519"/>
                </a:cubicBezTo>
                <a:lnTo>
                  <a:pt x="1644631" y="2192519"/>
                </a:lnTo>
                <a:lnTo>
                  <a:pt x="1645711" y="2193598"/>
                </a:lnTo>
                <a:lnTo>
                  <a:pt x="1645711" y="2196970"/>
                </a:lnTo>
                <a:cubicBezTo>
                  <a:pt x="1645711" y="2200117"/>
                  <a:pt x="1640944" y="2202320"/>
                  <a:pt x="1631414" y="2203579"/>
                </a:cubicBezTo>
                <a:lnTo>
                  <a:pt x="1630335" y="2204658"/>
                </a:lnTo>
                <a:cubicBezTo>
                  <a:pt x="1631414" y="2211941"/>
                  <a:pt x="1633256" y="2215583"/>
                  <a:pt x="1635864" y="2215583"/>
                </a:cubicBezTo>
                <a:lnTo>
                  <a:pt x="1638023" y="2215583"/>
                </a:lnTo>
                <a:cubicBezTo>
                  <a:pt x="1638023" y="2213425"/>
                  <a:pt x="1639506" y="2211626"/>
                  <a:pt x="1642473" y="2210188"/>
                </a:cubicBezTo>
                <a:lnTo>
                  <a:pt x="1646790" y="2210188"/>
                </a:lnTo>
                <a:lnTo>
                  <a:pt x="1648004" y="2211267"/>
                </a:lnTo>
                <a:lnTo>
                  <a:pt x="1654477" y="2209109"/>
                </a:lnTo>
                <a:lnTo>
                  <a:pt x="1663380" y="2209109"/>
                </a:lnTo>
                <a:lnTo>
                  <a:pt x="1673224" y="2212346"/>
                </a:lnTo>
                <a:lnTo>
                  <a:pt x="1680913" y="2209109"/>
                </a:lnTo>
                <a:cubicBezTo>
                  <a:pt x="1686757" y="2210188"/>
                  <a:pt x="1689679" y="2211267"/>
                  <a:pt x="1689679" y="2212346"/>
                </a:cubicBezTo>
                <a:lnTo>
                  <a:pt x="1701819" y="2207895"/>
                </a:lnTo>
                <a:lnTo>
                  <a:pt x="1709506" y="2207895"/>
                </a:lnTo>
                <a:lnTo>
                  <a:pt x="1713824" y="2211267"/>
                </a:lnTo>
                <a:lnTo>
                  <a:pt x="1714902" y="2211267"/>
                </a:lnTo>
                <a:cubicBezTo>
                  <a:pt x="1722634" y="2196790"/>
                  <a:pt x="1728884" y="2189462"/>
                  <a:pt x="1733650" y="2189282"/>
                </a:cubicBezTo>
                <a:lnTo>
                  <a:pt x="1740259" y="2188203"/>
                </a:lnTo>
                <a:cubicBezTo>
                  <a:pt x="1746103" y="2190721"/>
                  <a:pt x="1749026" y="2192519"/>
                  <a:pt x="1749026" y="2193598"/>
                </a:cubicBezTo>
                <a:lnTo>
                  <a:pt x="1747946" y="2194812"/>
                </a:lnTo>
                <a:lnTo>
                  <a:pt x="1749026" y="2198049"/>
                </a:lnTo>
                <a:lnTo>
                  <a:pt x="1745653" y="2203579"/>
                </a:lnTo>
                <a:lnTo>
                  <a:pt x="1745653" y="2204658"/>
                </a:lnTo>
                <a:lnTo>
                  <a:pt x="1746867" y="2204658"/>
                </a:lnTo>
                <a:cubicBezTo>
                  <a:pt x="1747047" y="2201870"/>
                  <a:pt x="1748486" y="2199667"/>
                  <a:pt x="1751182" y="2198049"/>
                </a:cubicBezTo>
                <a:cubicBezTo>
                  <a:pt x="1763681" y="2206861"/>
                  <a:pt x="1769931" y="2213110"/>
                  <a:pt x="1769931" y="2216797"/>
                </a:cubicBezTo>
                <a:cubicBezTo>
                  <a:pt x="1771908" y="2216797"/>
                  <a:pt x="1773707" y="2218595"/>
                  <a:pt x="1775325" y="2222192"/>
                </a:cubicBezTo>
                <a:lnTo>
                  <a:pt x="1775325" y="2227722"/>
                </a:lnTo>
                <a:cubicBezTo>
                  <a:pt x="1768042" y="2237433"/>
                  <a:pt x="1764401" y="2244401"/>
                  <a:pt x="1764401" y="2248627"/>
                </a:cubicBezTo>
                <a:lnTo>
                  <a:pt x="1764401" y="2261710"/>
                </a:lnTo>
                <a:lnTo>
                  <a:pt x="1763321" y="2279379"/>
                </a:lnTo>
                <a:cubicBezTo>
                  <a:pt x="1766199" y="2283785"/>
                  <a:pt x="1767638" y="2287067"/>
                  <a:pt x="1767638" y="2289225"/>
                </a:cubicBezTo>
                <a:lnTo>
                  <a:pt x="1765480" y="2304601"/>
                </a:lnTo>
                <a:lnTo>
                  <a:pt x="1766558" y="2309051"/>
                </a:lnTo>
                <a:cubicBezTo>
                  <a:pt x="1766558" y="2313367"/>
                  <a:pt x="1764715" y="2315525"/>
                  <a:pt x="1761029" y="2315525"/>
                </a:cubicBezTo>
                <a:lnTo>
                  <a:pt x="1757792" y="2318897"/>
                </a:lnTo>
                <a:lnTo>
                  <a:pt x="1757792" y="2319976"/>
                </a:lnTo>
                <a:lnTo>
                  <a:pt x="1759949" y="2322134"/>
                </a:lnTo>
                <a:lnTo>
                  <a:pt x="1763321" y="2321055"/>
                </a:lnTo>
                <a:lnTo>
                  <a:pt x="1765480" y="2324427"/>
                </a:lnTo>
                <a:lnTo>
                  <a:pt x="1764401" y="2329822"/>
                </a:lnTo>
                <a:lnTo>
                  <a:pt x="1767638" y="2337510"/>
                </a:lnTo>
                <a:lnTo>
                  <a:pt x="1765480" y="2349649"/>
                </a:lnTo>
                <a:lnTo>
                  <a:pt x="1767638" y="2367183"/>
                </a:lnTo>
                <a:cubicBezTo>
                  <a:pt x="1766380" y="2370510"/>
                  <a:pt x="1764175" y="2373072"/>
                  <a:pt x="1761029" y="2374871"/>
                </a:cubicBezTo>
                <a:cubicBezTo>
                  <a:pt x="1759770" y="2370645"/>
                  <a:pt x="1757612" y="2367003"/>
                  <a:pt x="1754555" y="2363946"/>
                </a:cubicBezTo>
                <a:lnTo>
                  <a:pt x="1754555" y="2365025"/>
                </a:lnTo>
                <a:cubicBezTo>
                  <a:pt x="1758151" y="2370510"/>
                  <a:pt x="1759949" y="2374556"/>
                  <a:pt x="1759949" y="2377164"/>
                </a:cubicBezTo>
                <a:cubicBezTo>
                  <a:pt x="1754105" y="2378243"/>
                  <a:pt x="1751182" y="2382244"/>
                  <a:pt x="1751182" y="2389167"/>
                </a:cubicBezTo>
                <a:lnTo>
                  <a:pt x="1730277" y="2395776"/>
                </a:lnTo>
                <a:lnTo>
                  <a:pt x="1724883" y="2395776"/>
                </a:lnTo>
                <a:cubicBezTo>
                  <a:pt x="1722634" y="2395776"/>
                  <a:pt x="1721510" y="2393214"/>
                  <a:pt x="1721510" y="2388088"/>
                </a:cubicBezTo>
                <a:cubicBezTo>
                  <a:pt x="1721510" y="2378377"/>
                  <a:pt x="1716386" y="2370330"/>
                  <a:pt x="1706135" y="2363946"/>
                </a:cubicBezTo>
                <a:cubicBezTo>
                  <a:pt x="1704695" y="2372758"/>
                  <a:pt x="1703256" y="2377164"/>
                  <a:pt x="1701819" y="2377164"/>
                </a:cubicBezTo>
                <a:lnTo>
                  <a:pt x="1703978" y="2382559"/>
                </a:lnTo>
                <a:cubicBezTo>
                  <a:pt x="1701550" y="2384807"/>
                  <a:pt x="1695703" y="2387729"/>
                  <a:pt x="1686442" y="2391325"/>
                </a:cubicBezTo>
                <a:lnTo>
                  <a:pt x="1685228" y="2391325"/>
                </a:lnTo>
                <a:cubicBezTo>
                  <a:pt x="1683250" y="2391325"/>
                  <a:pt x="1682173" y="2389527"/>
                  <a:pt x="1681991" y="2385930"/>
                </a:cubicBezTo>
                <a:lnTo>
                  <a:pt x="1679834" y="2385930"/>
                </a:lnTo>
                <a:cubicBezTo>
                  <a:pt x="1675068" y="2389527"/>
                  <a:pt x="1671382" y="2391325"/>
                  <a:pt x="1668775" y="2391325"/>
                </a:cubicBezTo>
                <a:cubicBezTo>
                  <a:pt x="1659873" y="2391325"/>
                  <a:pt x="1655106" y="2385841"/>
                  <a:pt x="1654477" y="2374871"/>
                </a:cubicBezTo>
                <a:lnTo>
                  <a:pt x="1655692" y="2369476"/>
                </a:lnTo>
                <a:lnTo>
                  <a:pt x="1653398" y="2361788"/>
                </a:lnTo>
                <a:cubicBezTo>
                  <a:pt x="1654926" y="2358820"/>
                  <a:pt x="1655692" y="2354774"/>
                  <a:pt x="1655692" y="2349649"/>
                </a:cubicBezTo>
                <a:lnTo>
                  <a:pt x="1655692" y="2339803"/>
                </a:lnTo>
                <a:lnTo>
                  <a:pt x="1653398" y="2328743"/>
                </a:lnTo>
                <a:cubicBezTo>
                  <a:pt x="1654567" y="2319212"/>
                  <a:pt x="1655692" y="2314446"/>
                  <a:pt x="1656771" y="2314446"/>
                </a:cubicBezTo>
                <a:lnTo>
                  <a:pt x="1655692" y="2313367"/>
                </a:lnTo>
                <a:lnTo>
                  <a:pt x="1655692" y="2296913"/>
                </a:lnTo>
                <a:lnTo>
                  <a:pt x="1656771" y="2292462"/>
                </a:lnTo>
                <a:lnTo>
                  <a:pt x="1654477" y="2281537"/>
                </a:lnTo>
                <a:lnTo>
                  <a:pt x="1657849" y="2271691"/>
                </a:lnTo>
                <a:lnTo>
                  <a:pt x="1654477" y="2269398"/>
                </a:lnTo>
                <a:lnTo>
                  <a:pt x="1655692" y="2250785"/>
                </a:lnTo>
                <a:lnTo>
                  <a:pt x="1655692" y="2226643"/>
                </a:lnTo>
                <a:lnTo>
                  <a:pt x="1657849" y="2223271"/>
                </a:lnTo>
                <a:lnTo>
                  <a:pt x="1657849" y="2222192"/>
                </a:lnTo>
                <a:lnTo>
                  <a:pt x="1652319" y="2217876"/>
                </a:lnTo>
                <a:lnTo>
                  <a:pt x="1644631" y="2217876"/>
                </a:lnTo>
                <a:lnTo>
                  <a:pt x="1645711" y="2230959"/>
                </a:lnTo>
                <a:lnTo>
                  <a:pt x="1643552" y="2249706"/>
                </a:lnTo>
                <a:lnTo>
                  <a:pt x="1645711" y="2262924"/>
                </a:lnTo>
                <a:lnTo>
                  <a:pt x="1645711" y="2267240"/>
                </a:lnTo>
                <a:cubicBezTo>
                  <a:pt x="1643734" y="2270927"/>
                  <a:pt x="1641530" y="2272770"/>
                  <a:pt x="1639102" y="2272770"/>
                </a:cubicBezTo>
                <a:lnTo>
                  <a:pt x="1639102" y="2273849"/>
                </a:lnTo>
                <a:cubicBezTo>
                  <a:pt x="1642069" y="2273849"/>
                  <a:pt x="1643552" y="2276412"/>
                  <a:pt x="1643552" y="2281537"/>
                </a:cubicBezTo>
                <a:lnTo>
                  <a:pt x="1645711" y="2289225"/>
                </a:lnTo>
                <a:lnTo>
                  <a:pt x="1645711" y="2291383"/>
                </a:lnTo>
                <a:cubicBezTo>
                  <a:pt x="1645711" y="2296688"/>
                  <a:pt x="1644631" y="2300015"/>
                  <a:pt x="1642473" y="2301364"/>
                </a:cubicBezTo>
                <a:lnTo>
                  <a:pt x="1643552" y="2306759"/>
                </a:lnTo>
                <a:lnTo>
                  <a:pt x="1643552" y="2309051"/>
                </a:lnTo>
                <a:lnTo>
                  <a:pt x="1641394" y="2317818"/>
                </a:lnTo>
                <a:lnTo>
                  <a:pt x="1641394" y="2325506"/>
                </a:lnTo>
                <a:lnTo>
                  <a:pt x="1644631" y="2346412"/>
                </a:lnTo>
                <a:cubicBezTo>
                  <a:pt x="1643013" y="2346412"/>
                  <a:pt x="1641934" y="2348210"/>
                  <a:pt x="1641394" y="2351807"/>
                </a:cubicBezTo>
                <a:cubicBezTo>
                  <a:pt x="1644272" y="2352886"/>
                  <a:pt x="1645711" y="2355449"/>
                  <a:pt x="1645711" y="2359495"/>
                </a:cubicBezTo>
                <a:lnTo>
                  <a:pt x="1645711" y="2366104"/>
                </a:lnTo>
                <a:cubicBezTo>
                  <a:pt x="1645711" y="2369251"/>
                  <a:pt x="1643912" y="2372938"/>
                  <a:pt x="1640316" y="2377164"/>
                </a:cubicBezTo>
                <a:lnTo>
                  <a:pt x="1641394" y="2383638"/>
                </a:lnTo>
                <a:cubicBezTo>
                  <a:pt x="1641394" y="2386605"/>
                  <a:pt x="1637707" y="2389572"/>
                  <a:pt x="1630335" y="2392539"/>
                </a:cubicBezTo>
                <a:cubicBezTo>
                  <a:pt x="1620084" y="2391011"/>
                  <a:pt x="1614959" y="2389167"/>
                  <a:pt x="1614959" y="2387009"/>
                </a:cubicBezTo>
                <a:lnTo>
                  <a:pt x="1611722" y="2388088"/>
                </a:lnTo>
                <a:cubicBezTo>
                  <a:pt x="1598504" y="2387549"/>
                  <a:pt x="1591895" y="2383503"/>
                  <a:pt x="1591895" y="2375950"/>
                </a:cubicBezTo>
                <a:cubicBezTo>
                  <a:pt x="1592254" y="2369386"/>
                  <a:pt x="1593379" y="2366104"/>
                  <a:pt x="1595268" y="2366104"/>
                </a:cubicBezTo>
                <a:lnTo>
                  <a:pt x="1597424" y="2368262"/>
                </a:lnTo>
                <a:lnTo>
                  <a:pt x="1597424" y="2365025"/>
                </a:lnTo>
                <a:cubicBezTo>
                  <a:pt x="1593738" y="2360259"/>
                  <a:pt x="1591895" y="2356213"/>
                  <a:pt x="1591895" y="2352886"/>
                </a:cubicBezTo>
                <a:lnTo>
                  <a:pt x="1597424" y="2346412"/>
                </a:lnTo>
                <a:lnTo>
                  <a:pt x="1597424" y="2344119"/>
                </a:lnTo>
                <a:cubicBezTo>
                  <a:pt x="1595268" y="2341422"/>
                  <a:pt x="1594187" y="2338859"/>
                  <a:pt x="1594187" y="2336431"/>
                </a:cubicBezTo>
                <a:lnTo>
                  <a:pt x="1594187" y="2328743"/>
                </a:lnTo>
                <a:lnTo>
                  <a:pt x="1596345" y="2325506"/>
                </a:lnTo>
                <a:lnTo>
                  <a:pt x="1596345" y="2323213"/>
                </a:lnTo>
                <a:cubicBezTo>
                  <a:pt x="1593379" y="2320156"/>
                  <a:pt x="1591895" y="2317234"/>
                  <a:pt x="1591895" y="2314446"/>
                </a:cubicBezTo>
                <a:lnTo>
                  <a:pt x="1591895" y="2313367"/>
                </a:lnTo>
                <a:cubicBezTo>
                  <a:pt x="1591895" y="2310490"/>
                  <a:pt x="1595222" y="2309051"/>
                  <a:pt x="1601876" y="2309051"/>
                </a:cubicBezTo>
                <a:lnTo>
                  <a:pt x="1602955" y="2307838"/>
                </a:lnTo>
                <a:lnTo>
                  <a:pt x="1602955" y="2303522"/>
                </a:lnTo>
                <a:cubicBezTo>
                  <a:pt x="1598369" y="2303522"/>
                  <a:pt x="1595447" y="2299835"/>
                  <a:pt x="1594187" y="2292462"/>
                </a:cubicBezTo>
                <a:lnTo>
                  <a:pt x="1594187" y="2288146"/>
                </a:lnTo>
                <a:lnTo>
                  <a:pt x="1595268" y="2287067"/>
                </a:lnTo>
                <a:lnTo>
                  <a:pt x="1591895" y="2278300"/>
                </a:lnTo>
                <a:lnTo>
                  <a:pt x="1591895" y="2277086"/>
                </a:lnTo>
                <a:cubicBezTo>
                  <a:pt x="1593962" y="2275108"/>
                  <a:pt x="1595447" y="2271466"/>
                  <a:pt x="1596345" y="2266161"/>
                </a:cubicBezTo>
                <a:lnTo>
                  <a:pt x="1594187" y="2264003"/>
                </a:lnTo>
                <a:lnTo>
                  <a:pt x="1594187" y="2251864"/>
                </a:lnTo>
                <a:lnTo>
                  <a:pt x="1596345" y="2243097"/>
                </a:lnTo>
                <a:lnTo>
                  <a:pt x="1594187" y="2239860"/>
                </a:lnTo>
                <a:lnTo>
                  <a:pt x="1594187" y="2223271"/>
                </a:lnTo>
                <a:lnTo>
                  <a:pt x="1592974" y="2217876"/>
                </a:lnTo>
                <a:lnTo>
                  <a:pt x="1588659" y="2218955"/>
                </a:lnTo>
                <a:lnTo>
                  <a:pt x="1583128" y="2214504"/>
                </a:lnTo>
                <a:lnTo>
                  <a:pt x="1582049" y="2214504"/>
                </a:lnTo>
                <a:lnTo>
                  <a:pt x="1584207" y="2212346"/>
                </a:lnTo>
                <a:lnTo>
                  <a:pt x="1590816" y="2212346"/>
                </a:lnTo>
                <a:cubicBezTo>
                  <a:pt x="1590816" y="2209199"/>
                  <a:pt x="1593738" y="2206636"/>
                  <a:pt x="1599584" y="2204658"/>
                </a:cubicBezTo>
                <a:cubicBezTo>
                  <a:pt x="1600842" y="2194227"/>
                  <a:pt x="1603764" y="2186180"/>
                  <a:pt x="1608350" y="2180515"/>
                </a:cubicBezTo>
                <a:lnTo>
                  <a:pt x="1609564" y="2176064"/>
                </a:lnTo>
                <a:lnTo>
                  <a:pt x="1607271" y="2169455"/>
                </a:lnTo>
                <a:lnTo>
                  <a:pt x="1608350" y="2168376"/>
                </a:lnTo>
                <a:lnTo>
                  <a:pt x="1608350" y="2167297"/>
                </a:lnTo>
                <a:cubicBezTo>
                  <a:pt x="1607810" y="2162172"/>
                  <a:pt x="1605248" y="2159609"/>
                  <a:pt x="1600663" y="2159609"/>
                </a:cubicBezTo>
                <a:lnTo>
                  <a:pt x="1594187" y="2161767"/>
                </a:lnTo>
                <a:lnTo>
                  <a:pt x="1589737" y="2160688"/>
                </a:lnTo>
                <a:lnTo>
                  <a:pt x="1561144" y="2165139"/>
                </a:lnTo>
                <a:lnTo>
                  <a:pt x="1556828" y="2164060"/>
                </a:lnTo>
                <a:lnTo>
                  <a:pt x="1547925" y="2165139"/>
                </a:lnTo>
                <a:cubicBezTo>
                  <a:pt x="1544329" y="2162891"/>
                  <a:pt x="1540688" y="2161767"/>
                  <a:pt x="1537001" y="2161767"/>
                </a:cubicBezTo>
                <a:lnTo>
                  <a:pt x="1535921" y="2161767"/>
                </a:lnTo>
                <a:lnTo>
                  <a:pt x="1530392" y="2165139"/>
                </a:lnTo>
                <a:cubicBezTo>
                  <a:pt x="1524907" y="2162352"/>
                  <a:pt x="1521985" y="2160149"/>
                  <a:pt x="1521625" y="2158530"/>
                </a:cubicBezTo>
                <a:cubicBezTo>
                  <a:pt x="1524772" y="2155204"/>
                  <a:pt x="1532460" y="2152281"/>
                  <a:pt x="1544688" y="2149763"/>
                </a:cubicBezTo>
                <a:lnTo>
                  <a:pt x="1557907" y="2149763"/>
                </a:lnTo>
                <a:lnTo>
                  <a:pt x="1574361" y="2154080"/>
                </a:lnTo>
                <a:lnTo>
                  <a:pt x="1579892" y="2154080"/>
                </a:lnTo>
                <a:cubicBezTo>
                  <a:pt x="1582948" y="2151921"/>
                  <a:pt x="1585870" y="2150842"/>
                  <a:pt x="1588659" y="2150842"/>
                </a:cubicBezTo>
                <a:cubicBezTo>
                  <a:pt x="1588659" y="2153180"/>
                  <a:pt x="1594503" y="2154619"/>
                  <a:pt x="1606191" y="2155159"/>
                </a:cubicBezTo>
                <a:cubicBezTo>
                  <a:pt x="1607631" y="2151921"/>
                  <a:pt x="1609114" y="2150123"/>
                  <a:pt x="1610642" y="2149763"/>
                </a:cubicBezTo>
                <a:lnTo>
                  <a:pt x="1613880" y="2149763"/>
                </a:lnTo>
                <a:cubicBezTo>
                  <a:pt x="1616848" y="2151202"/>
                  <a:pt x="1618331" y="2153405"/>
                  <a:pt x="1618331" y="2156372"/>
                </a:cubicBezTo>
                <a:lnTo>
                  <a:pt x="1621568" y="2156372"/>
                </a:lnTo>
                <a:lnTo>
                  <a:pt x="1624940" y="2154080"/>
                </a:lnTo>
                <a:lnTo>
                  <a:pt x="1635864" y="2155159"/>
                </a:lnTo>
                <a:cubicBezTo>
                  <a:pt x="1644856" y="2151562"/>
                  <a:pt x="1651824" y="2149763"/>
                  <a:pt x="1656771" y="2149763"/>
                </a:cubicBezTo>
                <a:lnTo>
                  <a:pt x="1669854" y="2149763"/>
                </a:lnTo>
                <a:lnTo>
                  <a:pt x="1679834" y="2155159"/>
                </a:lnTo>
                <a:cubicBezTo>
                  <a:pt x="1687837" y="2152821"/>
                  <a:pt x="1692197" y="2151022"/>
                  <a:pt x="1692916" y="2149763"/>
                </a:cubicBezTo>
                <a:lnTo>
                  <a:pt x="1709506" y="2153001"/>
                </a:lnTo>
                <a:cubicBezTo>
                  <a:pt x="1715890" y="2150123"/>
                  <a:pt x="1720656" y="2145717"/>
                  <a:pt x="1723804" y="2139783"/>
                </a:cubicBezTo>
                <a:lnTo>
                  <a:pt x="1724883" y="2138704"/>
                </a:lnTo>
                <a:lnTo>
                  <a:pt x="1725961" y="2138704"/>
                </a:lnTo>
                <a:lnTo>
                  <a:pt x="1732569" y="2139783"/>
                </a:lnTo>
                <a:cubicBezTo>
                  <a:pt x="1732569" y="2135287"/>
                  <a:pt x="1734772" y="2131645"/>
                  <a:pt x="1739178" y="2128858"/>
                </a:cubicBezTo>
                <a:close/>
                <a:moveTo>
                  <a:pt x="4654208" y="2126151"/>
                </a:moveTo>
                <a:lnTo>
                  <a:pt x="4654208" y="2129388"/>
                </a:lnTo>
                <a:lnTo>
                  <a:pt x="4656366" y="2129388"/>
                </a:lnTo>
                <a:lnTo>
                  <a:pt x="4657445" y="2126151"/>
                </a:lnTo>
                <a:close/>
                <a:moveTo>
                  <a:pt x="4590412" y="2126151"/>
                </a:moveTo>
                <a:lnTo>
                  <a:pt x="4589333" y="2131546"/>
                </a:lnTo>
                <a:lnTo>
                  <a:pt x="4597866" y="2139012"/>
                </a:lnTo>
                <a:lnTo>
                  <a:pt x="4597926" y="2139158"/>
                </a:lnTo>
                <a:lnTo>
                  <a:pt x="4595807" y="2142336"/>
                </a:lnTo>
                <a:lnTo>
                  <a:pt x="4599044" y="2146652"/>
                </a:lnTo>
                <a:lnTo>
                  <a:pt x="4600123" y="2145573"/>
                </a:lnTo>
                <a:lnTo>
                  <a:pt x="4600123" y="2144494"/>
                </a:lnTo>
                <a:lnTo>
                  <a:pt x="4597926" y="2139158"/>
                </a:lnTo>
                <a:lnTo>
                  <a:pt x="4597965" y="2139099"/>
                </a:lnTo>
                <a:lnTo>
                  <a:pt x="4597866" y="2139012"/>
                </a:lnTo>
                <a:lnTo>
                  <a:pt x="4592570" y="2126151"/>
                </a:lnTo>
                <a:close/>
                <a:moveTo>
                  <a:pt x="225645" y="2120482"/>
                </a:moveTo>
                <a:lnTo>
                  <a:pt x="225645" y="2121561"/>
                </a:lnTo>
                <a:lnTo>
                  <a:pt x="227803" y="2121561"/>
                </a:lnTo>
                <a:lnTo>
                  <a:pt x="227803" y="2120482"/>
                </a:lnTo>
                <a:close/>
                <a:moveTo>
                  <a:pt x="2566933" y="2119514"/>
                </a:moveTo>
                <a:lnTo>
                  <a:pt x="2566933" y="2121672"/>
                </a:lnTo>
                <a:lnTo>
                  <a:pt x="2568012" y="2121672"/>
                </a:lnTo>
                <a:lnTo>
                  <a:pt x="2568012" y="2119514"/>
                </a:lnTo>
                <a:close/>
                <a:moveTo>
                  <a:pt x="4620759" y="2113203"/>
                </a:moveTo>
                <a:lnTo>
                  <a:pt x="4617522" y="2136941"/>
                </a:lnTo>
                <a:lnTo>
                  <a:pt x="4617522" y="2138020"/>
                </a:lnTo>
                <a:cubicBezTo>
                  <a:pt x="4623276" y="2136761"/>
                  <a:pt x="4626154" y="2132445"/>
                  <a:pt x="4626154" y="2125072"/>
                </a:cubicBezTo>
                <a:lnTo>
                  <a:pt x="4625075" y="2114282"/>
                </a:lnTo>
                <a:lnTo>
                  <a:pt x="4625075" y="2113203"/>
                </a:lnTo>
                <a:close/>
                <a:moveTo>
                  <a:pt x="196512" y="2112929"/>
                </a:moveTo>
                <a:lnTo>
                  <a:pt x="194354" y="2115087"/>
                </a:lnTo>
                <a:lnTo>
                  <a:pt x="196512" y="2115087"/>
                </a:lnTo>
                <a:close/>
                <a:moveTo>
                  <a:pt x="4573148" y="2111045"/>
                </a:moveTo>
                <a:lnTo>
                  <a:pt x="4573148" y="2112124"/>
                </a:lnTo>
                <a:lnTo>
                  <a:pt x="4575306" y="2112124"/>
                </a:lnTo>
                <a:lnTo>
                  <a:pt x="4575306" y="2111045"/>
                </a:lnTo>
                <a:close/>
                <a:moveTo>
                  <a:pt x="4592570" y="2109966"/>
                </a:moveTo>
                <a:lnTo>
                  <a:pt x="4590412" y="2112124"/>
                </a:lnTo>
                <a:lnTo>
                  <a:pt x="4590412" y="2113203"/>
                </a:lnTo>
                <a:cubicBezTo>
                  <a:pt x="4590951" y="2117519"/>
                  <a:pt x="4592030" y="2119677"/>
                  <a:pt x="4593649" y="2119677"/>
                </a:cubicBezTo>
                <a:lnTo>
                  <a:pt x="4594728" y="2119677"/>
                </a:lnTo>
                <a:lnTo>
                  <a:pt x="4594728" y="2109966"/>
                </a:lnTo>
                <a:close/>
                <a:moveTo>
                  <a:pt x="4576385" y="2109966"/>
                </a:moveTo>
                <a:lnTo>
                  <a:pt x="4576385" y="2111045"/>
                </a:lnTo>
                <a:lnTo>
                  <a:pt x="4579622" y="2111045"/>
                </a:lnTo>
                <a:lnTo>
                  <a:pt x="4579622" y="2109966"/>
                </a:lnTo>
                <a:close/>
                <a:moveTo>
                  <a:pt x="199749" y="2107534"/>
                </a:moveTo>
                <a:lnTo>
                  <a:pt x="207302" y="2107534"/>
                </a:lnTo>
                <a:cubicBezTo>
                  <a:pt x="211618" y="2107893"/>
                  <a:pt x="213776" y="2108972"/>
                  <a:pt x="213776" y="2110771"/>
                </a:cubicBezTo>
                <a:lnTo>
                  <a:pt x="214855" y="2109692"/>
                </a:lnTo>
                <a:cubicBezTo>
                  <a:pt x="220430" y="2109692"/>
                  <a:pt x="226185" y="2112929"/>
                  <a:pt x="232120" y="2119403"/>
                </a:cubicBezTo>
                <a:lnTo>
                  <a:pt x="231040" y="2120482"/>
                </a:lnTo>
                <a:lnTo>
                  <a:pt x="231040" y="2121561"/>
                </a:lnTo>
                <a:cubicBezTo>
                  <a:pt x="236795" y="2121561"/>
                  <a:pt x="240032" y="2128035"/>
                  <a:pt x="240752" y="2140983"/>
                </a:cubicBezTo>
                <a:lnTo>
                  <a:pt x="241831" y="2142062"/>
                </a:lnTo>
                <a:cubicBezTo>
                  <a:pt x="240032" y="2156808"/>
                  <a:pt x="238234" y="2165080"/>
                  <a:pt x="236436" y="2166879"/>
                </a:cubicBezTo>
                <a:lnTo>
                  <a:pt x="237515" y="2171195"/>
                </a:lnTo>
                <a:lnTo>
                  <a:pt x="229961" y="2179827"/>
                </a:lnTo>
                <a:lnTo>
                  <a:pt x="224566" y="2178748"/>
                </a:lnTo>
                <a:lnTo>
                  <a:pt x="202986" y="2188459"/>
                </a:lnTo>
                <a:lnTo>
                  <a:pt x="198670" y="2188459"/>
                </a:lnTo>
                <a:cubicBezTo>
                  <a:pt x="198670" y="2186660"/>
                  <a:pt x="197232" y="2185581"/>
                  <a:pt x="194354" y="2185222"/>
                </a:cubicBezTo>
                <a:lnTo>
                  <a:pt x="194354" y="2181985"/>
                </a:lnTo>
                <a:lnTo>
                  <a:pt x="192196" y="2181985"/>
                </a:lnTo>
                <a:cubicBezTo>
                  <a:pt x="192196" y="2184143"/>
                  <a:pt x="191477" y="2185222"/>
                  <a:pt x="190038" y="2185222"/>
                </a:cubicBezTo>
                <a:lnTo>
                  <a:pt x="187880" y="2185222"/>
                </a:lnTo>
                <a:lnTo>
                  <a:pt x="182485" y="2180906"/>
                </a:lnTo>
                <a:lnTo>
                  <a:pt x="179248" y="2183064"/>
                </a:lnTo>
                <a:cubicBezTo>
                  <a:pt x="177450" y="2181625"/>
                  <a:pt x="174572" y="2175870"/>
                  <a:pt x="170616" y="2165800"/>
                </a:cubicBezTo>
                <a:cubicBezTo>
                  <a:pt x="168998" y="2165800"/>
                  <a:pt x="167199" y="2162203"/>
                  <a:pt x="165221" y="2155010"/>
                </a:cubicBezTo>
                <a:lnTo>
                  <a:pt x="165221" y="2138825"/>
                </a:lnTo>
                <a:lnTo>
                  <a:pt x="163063" y="2138825"/>
                </a:lnTo>
                <a:lnTo>
                  <a:pt x="168458" y="2128035"/>
                </a:lnTo>
                <a:lnTo>
                  <a:pt x="168458" y="2125877"/>
                </a:lnTo>
                <a:cubicBezTo>
                  <a:pt x="169897" y="2125877"/>
                  <a:pt x="170616" y="2127315"/>
                  <a:pt x="170616" y="2130193"/>
                </a:cubicBezTo>
                <a:lnTo>
                  <a:pt x="173853" y="2130193"/>
                </a:lnTo>
                <a:lnTo>
                  <a:pt x="173853" y="2124798"/>
                </a:lnTo>
                <a:cubicBezTo>
                  <a:pt x="178349" y="2118324"/>
                  <a:pt x="186981" y="2112569"/>
                  <a:pt x="199749" y="2107534"/>
                </a:cubicBezTo>
                <a:close/>
                <a:moveTo>
                  <a:pt x="2551826" y="2105487"/>
                </a:moveTo>
                <a:lnTo>
                  <a:pt x="2551826" y="2107645"/>
                </a:lnTo>
                <a:lnTo>
                  <a:pt x="2553986" y="2107645"/>
                </a:lnTo>
                <a:lnTo>
                  <a:pt x="2553986" y="2105487"/>
                </a:lnTo>
                <a:close/>
                <a:moveTo>
                  <a:pt x="2746183" y="2101306"/>
                </a:moveTo>
                <a:lnTo>
                  <a:pt x="2740924" y="2107645"/>
                </a:lnTo>
                <a:lnTo>
                  <a:pt x="2740924" y="2108724"/>
                </a:lnTo>
                <a:lnTo>
                  <a:pt x="2744024" y="2108724"/>
                </a:lnTo>
                <a:cubicBezTo>
                  <a:pt x="2746183" y="2108005"/>
                  <a:pt x="2747262" y="2105892"/>
                  <a:pt x="2747262" y="2102385"/>
                </a:cubicBezTo>
                <a:lnTo>
                  <a:pt x="2747262" y="2101306"/>
                </a:lnTo>
                <a:close/>
                <a:moveTo>
                  <a:pt x="2701134" y="2085121"/>
                </a:moveTo>
                <a:lnTo>
                  <a:pt x="2701134" y="2086200"/>
                </a:lnTo>
                <a:lnTo>
                  <a:pt x="2704371" y="2086200"/>
                </a:lnTo>
                <a:lnTo>
                  <a:pt x="2704371" y="2085121"/>
                </a:lnTo>
                <a:close/>
                <a:moveTo>
                  <a:pt x="2684005" y="2085121"/>
                </a:moveTo>
                <a:lnTo>
                  <a:pt x="2684005" y="2086200"/>
                </a:lnTo>
                <a:lnTo>
                  <a:pt x="2686029" y="2086200"/>
                </a:lnTo>
                <a:lnTo>
                  <a:pt x="2686029" y="2085121"/>
                </a:lnTo>
                <a:close/>
                <a:moveTo>
                  <a:pt x="2622771" y="2085121"/>
                </a:moveTo>
                <a:lnTo>
                  <a:pt x="2619535" y="2089437"/>
                </a:lnTo>
                <a:cubicBezTo>
                  <a:pt x="2619535" y="2091595"/>
                  <a:pt x="2621693" y="2093753"/>
                  <a:pt x="2626009" y="2095911"/>
                </a:cubicBezTo>
                <a:lnTo>
                  <a:pt x="2628032" y="2092674"/>
                </a:lnTo>
                <a:lnTo>
                  <a:pt x="2628032" y="2087279"/>
                </a:lnTo>
                <a:lnTo>
                  <a:pt x="2626009" y="2085121"/>
                </a:lnTo>
                <a:close/>
                <a:moveTo>
                  <a:pt x="7279136" y="2084702"/>
                </a:moveTo>
                <a:lnTo>
                  <a:pt x="7278056" y="2085781"/>
                </a:lnTo>
                <a:lnTo>
                  <a:pt x="7278056" y="2086860"/>
                </a:lnTo>
                <a:lnTo>
                  <a:pt x="7280214" y="2089018"/>
                </a:lnTo>
                <a:lnTo>
                  <a:pt x="7283452" y="2089018"/>
                </a:lnTo>
                <a:lnTo>
                  <a:pt x="7283452" y="2085781"/>
                </a:lnTo>
                <a:close/>
                <a:moveTo>
                  <a:pt x="723188" y="2084367"/>
                </a:moveTo>
                <a:lnTo>
                  <a:pt x="723188" y="2087604"/>
                </a:lnTo>
                <a:lnTo>
                  <a:pt x="724267" y="2087604"/>
                </a:lnTo>
                <a:lnTo>
                  <a:pt x="724267" y="2084367"/>
                </a:lnTo>
                <a:close/>
                <a:moveTo>
                  <a:pt x="4732975" y="2084070"/>
                </a:moveTo>
                <a:cubicBezTo>
                  <a:pt x="4731896" y="2086947"/>
                  <a:pt x="4729378" y="2088386"/>
                  <a:pt x="4725422" y="2088386"/>
                </a:cubicBezTo>
                <a:lnTo>
                  <a:pt x="4710316" y="2088386"/>
                </a:lnTo>
                <a:lnTo>
                  <a:pt x="4701684" y="2087307"/>
                </a:lnTo>
                <a:lnTo>
                  <a:pt x="4693052" y="2088386"/>
                </a:lnTo>
                <a:lnTo>
                  <a:pt x="4686578" y="2088386"/>
                </a:lnTo>
                <a:lnTo>
                  <a:pt x="4687657" y="2097018"/>
                </a:lnTo>
                <a:lnTo>
                  <a:pt x="4686578" y="2105650"/>
                </a:lnTo>
                <a:cubicBezTo>
                  <a:pt x="4690894" y="2112484"/>
                  <a:pt x="4693052" y="2117519"/>
                  <a:pt x="4693052" y="2120756"/>
                </a:cubicBezTo>
                <a:cubicBezTo>
                  <a:pt x="4690894" y="2122914"/>
                  <a:pt x="4688376" y="2123993"/>
                  <a:pt x="4685499" y="2123993"/>
                </a:cubicBezTo>
                <a:lnTo>
                  <a:pt x="4685499" y="2128309"/>
                </a:lnTo>
                <a:lnTo>
                  <a:pt x="4684420" y="2138020"/>
                </a:lnTo>
                <a:lnTo>
                  <a:pt x="4686578" y="2146652"/>
                </a:lnTo>
                <a:lnTo>
                  <a:pt x="4689815" y="2146652"/>
                </a:lnTo>
                <a:lnTo>
                  <a:pt x="4707079" y="2144494"/>
                </a:lnTo>
                <a:cubicBezTo>
                  <a:pt x="4710136" y="2148810"/>
                  <a:pt x="4713014" y="2150968"/>
                  <a:pt x="4715711" y="2150968"/>
                </a:cubicBezTo>
                <a:cubicBezTo>
                  <a:pt x="4718228" y="2146652"/>
                  <a:pt x="4721825" y="2144494"/>
                  <a:pt x="4726501" y="2144494"/>
                </a:cubicBezTo>
                <a:lnTo>
                  <a:pt x="4727580" y="2145573"/>
                </a:lnTo>
                <a:lnTo>
                  <a:pt x="4729738" y="2143415"/>
                </a:lnTo>
                <a:lnTo>
                  <a:pt x="4732975" y="2143415"/>
                </a:lnTo>
                <a:lnTo>
                  <a:pt x="4741742" y="2145573"/>
                </a:lnTo>
                <a:lnTo>
                  <a:pt x="4741742" y="2138020"/>
                </a:lnTo>
                <a:lnTo>
                  <a:pt x="4742821" y="2132625"/>
                </a:lnTo>
                <a:lnTo>
                  <a:pt x="4741742" y="2126151"/>
                </a:lnTo>
                <a:lnTo>
                  <a:pt x="4741742" y="2120756"/>
                </a:lnTo>
                <a:lnTo>
                  <a:pt x="4726501" y="2122914"/>
                </a:lnTo>
                <a:lnTo>
                  <a:pt x="4717869" y="2121835"/>
                </a:lnTo>
                <a:lnTo>
                  <a:pt x="4716790" y="2122914"/>
                </a:lnTo>
                <a:lnTo>
                  <a:pt x="4715711" y="2122914"/>
                </a:lnTo>
                <a:lnTo>
                  <a:pt x="4711395" y="2120756"/>
                </a:lnTo>
                <a:lnTo>
                  <a:pt x="4703842" y="2121835"/>
                </a:lnTo>
                <a:cubicBezTo>
                  <a:pt x="4698806" y="2120396"/>
                  <a:pt x="4696289" y="2118598"/>
                  <a:pt x="4696289" y="2116440"/>
                </a:cubicBezTo>
                <a:lnTo>
                  <a:pt x="4699526" y="2112124"/>
                </a:lnTo>
                <a:cubicBezTo>
                  <a:pt x="4705820" y="2112663"/>
                  <a:pt x="4709057" y="2113742"/>
                  <a:pt x="4709237" y="2115361"/>
                </a:cubicBezTo>
                <a:lnTo>
                  <a:pt x="4714632" y="2114282"/>
                </a:lnTo>
                <a:lnTo>
                  <a:pt x="4720027" y="2115361"/>
                </a:lnTo>
                <a:lnTo>
                  <a:pt x="4724343" y="2111045"/>
                </a:lnTo>
                <a:cubicBezTo>
                  <a:pt x="4725782" y="2111045"/>
                  <a:pt x="4726861" y="2113563"/>
                  <a:pt x="4727580" y="2118598"/>
                </a:cubicBezTo>
                <a:lnTo>
                  <a:pt x="4728659" y="2118598"/>
                </a:lnTo>
                <a:cubicBezTo>
                  <a:pt x="4728659" y="2115001"/>
                  <a:pt x="4729378" y="2113203"/>
                  <a:pt x="4730817" y="2113203"/>
                </a:cubicBezTo>
                <a:lnTo>
                  <a:pt x="4736347" y="2114282"/>
                </a:lnTo>
                <a:cubicBezTo>
                  <a:pt x="4738505" y="2114282"/>
                  <a:pt x="4741382" y="2110685"/>
                  <a:pt x="4744979" y="2103492"/>
                </a:cubicBezTo>
                <a:lnTo>
                  <a:pt x="4744979" y="2101334"/>
                </a:lnTo>
                <a:cubicBezTo>
                  <a:pt x="4742821" y="2099356"/>
                  <a:pt x="4741382" y="2095040"/>
                  <a:pt x="4740663" y="2088386"/>
                </a:cubicBezTo>
                <a:cubicBezTo>
                  <a:pt x="4738505" y="2088386"/>
                  <a:pt x="4735943" y="2086947"/>
                  <a:pt x="4732975" y="2084070"/>
                </a:cubicBezTo>
                <a:close/>
                <a:moveTo>
                  <a:pt x="2714082" y="2081884"/>
                </a:moveTo>
                <a:lnTo>
                  <a:pt x="2716105" y="2081884"/>
                </a:lnTo>
                <a:lnTo>
                  <a:pt x="2716105" y="2082963"/>
                </a:lnTo>
                <a:lnTo>
                  <a:pt x="2714082" y="2082963"/>
                </a:lnTo>
                <a:close/>
                <a:moveTo>
                  <a:pt x="7269424" y="2079307"/>
                </a:moveTo>
                <a:lnTo>
                  <a:pt x="7268346" y="2080386"/>
                </a:lnTo>
                <a:lnTo>
                  <a:pt x="7268346" y="2081465"/>
                </a:lnTo>
                <a:lnTo>
                  <a:pt x="7271582" y="2083623"/>
                </a:lnTo>
                <a:lnTo>
                  <a:pt x="7273740" y="2081465"/>
                </a:lnTo>
                <a:lnTo>
                  <a:pt x="7273740" y="2080386"/>
                </a:lnTo>
                <a:close/>
                <a:moveTo>
                  <a:pt x="4627233" y="2077596"/>
                </a:moveTo>
                <a:cubicBezTo>
                  <a:pt x="4623456" y="2077596"/>
                  <a:pt x="4620938" y="2079035"/>
                  <a:pt x="4619680" y="2081912"/>
                </a:cubicBezTo>
                <a:lnTo>
                  <a:pt x="4621838" y="2092702"/>
                </a:lnTo>
                <a:lnTo>
                  <a:pt x="4620759" y="2095939"/>
                </a:lnTo>
                <a:cubicBezTo>
                  <a:pt x="4625434" y="2095939"/>
                  <a:pt x="4629391" y="2098816"/>
                  <a:pt x="4632628" y="2104571"/>
                </a:cubicBezTo>
                <a:lnTo>
                  <a:pt x="4642339" y="2111045"/>
                </a:lnTo>
                <a:lnTo>
                  <a:pt x="4643418" y="2095939"/>
                </a:lnTo>
                <a:lnTo>
                  <a:pt x="4642339" y="2089465"/>
                </a:lnTo>
                <a:lnTo>
                  <a:pt x="4644497" y="2084070"/>
                </a:lnTo>
                <a:lnTo>
                  <a:pt x="4640181" y="2078675"/>
                </a:lnTo>
                <a:lnTo>
                  <a:pt x="4639102" y="2079754"/>
                </a:lnTo>
                <a:lnTo>
                  <a:pt x="4633707" y="2079754"/>
                </a:lnTo>
                <a:lnTo>
                  <a:pt x="4630470" y="2077596"/>
                </a:lnTo>
                <a:close/>
                <a:moveTo>
                  <a:pt x="727639" y="2075601"/>
                </a:moveTo>
                <a:lnTo>
                  <a:pt x="727639" y="2078972"/>
                </a:lnTo>
                <a:lnTo>
                  <a:pt x="728718" y="2078972"/>
                </a:lnTo>
                <a:lnTo>
                  <a:pt x="728718" y="2075601"/>
                </a:lnTo>
                <a:close/>
                <a:moveTo>
                  <a:pt x="740857" y="2071285"/>
                </a:moveTo>
                <a:lnTo>
                  <a:pt x="740857" y="2074522"/>
                </a:lnTo>
                <a:lnTo>
                  <a:pt x="743150" y="2074522"/>
                </a:lnTo>
                <a:lnTo>
                  <a:pt x="743150" y="2071285"/>
                </a:lnTo>
                <a:close/>
                <a:moveTo>
                  <a:pt x="578737" y="2071285"/>
                </a:moveTo>
                <a:lnTo>
                  <a:pt x="578737" y="2074522"/>
                </a:lnTo>
                <a:lnTo>
                  <a:pt x="579816" y="2074522"/>
                </a:lnTo>
                <a:lnTo>
                  <a:pt x="579816" y="2071285"/>
                </a:lnTo>
                <a:close/>
                <a:moveTo>
                  <a:pt x="4591491" y="2068829"/>
                </a:moveTo>
                <a:lnTo>
                  <a:pt x="4591491" y="2072066"/>
                </a:lnTo>
                <a:cubicBezTo>
                  <a:pt x="4591491" y="2073235"/>
                  <a:pt x="4592929" y="2074359"/>
                  <a:pt x="4595807" y="2075438"/>
                </a:cubicBezTo>
                <a:lnTo>
                  <a:pt x="4595807" y="2074359"/>
                </a:lnTo>
                <a:lnTo>
                  <a:pt x="4593649" y="2068829"/>
                </a:lnTo>
                <a:close/>
                <a:moveTo>
                  <a:pt x="737620" y="2065890"/>
                </a:moveTo>
                <a:lnTo>
                  <a:pt x="737620" y="2068048"/>
                </a:lnTo>
                <a:lnTo>
                  <a:pt x="738699" y="2068048"/>
                </a:lnTo>
                <a:lnTo>
                  <a:pt x="738699" y="2065890"/>
                </a:lnTo>
                <a:close/>
                <a:moveTo>
                  <a:pt x="3541108" y="2063866"/>
                </a:moveTo>
                <a:lnTo>
                  <a:pt x="3537871" y="2067103"/>
                </a:lnTo>
                <a:lnTo>
                  <a:pt x="3537871" y="2068182"/>
                </a:lnTo>
                <a:lnTo>
                  <a:pt x="3540029" y="2068182"/>
                </a:lnTo>
                <a:close/>
                <a:moveTo>
                  <a:pt x="7136437" y="2063122"/>
                </a:moveTo>
                <a:lnTo>
                  <a:pt x="7136437" y="2065280"/>
                </a:lnTo>
                <a:lnTo>
                  <a:pt x="7138595" y="2067438"/>
                </a:lnTo>
                <a:lnTo>
                  <a:pt x="7138595" y="2065280"/>
                </a:lnTo>
                <a:close/>
                <a:moveTo>
                  <a:pt x="2573272" y="2062597"/>
                </a:moveTo>
                <a:lnTo>
                  <a:pt x="2571114" y="2071229"/>
                </a:lnTo>
                <a:lnTo>
                  <a:pt x="2571114" y="2075410"/>
                </a:lnTo>
                <a:lnTo>
                  <a:pt x="2573272" y="2093753"/>
                </a:lnTo>
                <a:lnTo>
                  <a:pt x="2572194" y="2093753"/>
                </a:lnTo>
                <a:lnTo>
                  <a:pt x="2575431" y="2102385"/>
                </a:lnTo>
                <a:cubicBezTo>
                  <a:pt x="2572554" y="2106431"/>
                  <a:pt x="2571114" y="2109623"/>
                  <a:pt x="2571114" y="2111961"/>
                </a:cubicBezTo>
                <a:cubicBezTo>
                  <a:pt x="2571654" y="2116277"/>
                  <a:pt x="2572374" y="2118435"/>
                  <a:pt x="2573272" y="2118435"/>
                </a:cubicBezTo>
                <a:lnTo>
                  <a:pt x="2572194" y="2123830"/>
                </a:lnTo>
                <a:cubicBezTo>
                  <a:pt x="2572194" y="2131653"/>
                  <a:pt x="2575071" y="2135564"/>
                  <a:pt x="2580826" y="2135564"/>
                </a:cubicBezTo>
                <a:lnTo>
                  <a:pt x="2582984" y="2135564"/>
                </a:lnTo>
                <a:lnTo>
                  <a:pt x="2586221" y="2134485"/>
                </a:lnTo>
                <a:lnTo>
                  <a:pt x="2588378" y="2136643"/>
                </a:lnTo>
                <a:lnTo>
                  <a:pt x="2595930" y="2134485"/>
                </a:lnTo>
                <a:lnTo>
                  <a:pt x="2595930" y="2125988"/>
                </a:lnTo>
                <a:lnTo>
                  <a:pt x="2599034" y="2116277"/>
                </a:lnTo>
                <a:cubicBezTo>
                  <a:pt x="2597145" y="2116277"/>
                  <a:pt x="2595751" y="2110927"/>
                  <a:pt x="2594852" y="2100227"/>
                </a:cubicBezTo>
                <a:lnTo>
                  <a:pt x="2597011" y="2064755"/>
                </a:lnTo>
                <a:cubicBezTo>
                  <a:pt x="2591615" y="2063316"/>
                  <a:pt x="2583703" y="2062597"/>
                  <a:pt x="2573272" y="2062597"/>
                </a:cubicBezTo>
                <a:close/>
                <a:moveTo>
                  <a:pt x="4170289" y="2061978"/>
                </a:moveTo>
                <a:lnTo>
                  <a:pt x="4170289" y="2064136"/>
                </a:lnTo>
                <a:lnTo>
                  <a:pt x="4172447" y="2064136"/>
                </a:lnTo>
                <a:lnTo>
                  <a:pt x="4172447" y="2061978"/>
                </a:lnTo>
                <a:close/>
                <a:moveTo>
                  <a:pt x="3744636" y="2061708"/>
                </a:moveTo>
                <a:lnTo>
                  <a:pt x="3744636" y="2068182"/>
                </a:lnTo>
                <a:lnTo>
                  <a:pt x="3748952" y="2068182"/>
                </a:lnTo>
                <a:lnTo>
                  <a:pt x="3748952" y="2067103"/>
                </a:lnTo>
                <a:lnTo>
                  <a:pt x="3745715" y="2061708"/>
                </a:lnTo>
                <a:close/>
                <a:moveTo>
                  <a:pt x="583187" y="2061439"/>
                </a:moveTo>
                <a:cubicBezTo>
                  <a:pt x="581750" y="2061439"/>
                  <a:pt x="581029" y="2062563"/>
                  <a:pt x="581029" y="2064811"/>
                </a:cubicBezTo>
                <a:lnTo>
                  <a:pt x="581029" y="2066969"/>
                </a:lnTo>
                <a:lnTo>
                  <a:pt x="582108" y="2066969"/>
                </a:lnTo>
                <a:close/>
                <a:moveTo>
                  <a:pt x="7245686" y="2060964"/>
                </a:moveTo>
                <a:lnTo>
                  <a:pt x="7243528" y="2063122"/>
                </a:lnTo>
                <a:lnTo>
                  <a:pt x="7243528" y="2068517"/>
                </a:lnTo>
                <a:lnTo>
                  <a:pt x="7257556" y="2071754"/>
                </a:lnTo>
                <a:lnTo>
                  <a:pt x="7256476" y="2076070"/>
                </a:lnTo>
                <a:lnTo>
                  <a:pt x="7256476" y="2080386"/>
                </a:lnTo>
                <a:lnTo>
                  <a:pt x="7257556" y="2080386"/>
                </a:lnTo>
                <a:cubicBezTo>
                  <a:pt x="7257556" y="2076250"/>
                  <a:pt x="7258634" y="2073013"/>
                  <a:pt x="7260792" y="2070675"/>
                </a:cubicBezTo>
                <a:lnTo>
                  <a:pt x="7260792" y="2068517"/>
                </a:lnTo>
                <a:cubicBezTo>
                  <a:pt x="7257376" y="2068517"/>
                  <a:pt x="7254139" y="2066000"/>
                  <a:pt x="7251082" y="2060964"/>
                </a:cubicBezTo>
                <a:close/>
                <a:moveTo>
                  <a:pt x="8276833" y="2060764"/>
                </a:moveTo>
                <a:lnTo>
                  <a:pt x="8276833" y="2064001"/>
                </a:lnTo>
                <a:lnTo>
                  <a:pt x="8278991" y="2061843"/>
                </a:lnTo>
                <a:lnTo>
                  <a:pt x="8277912" y="2060764"/>
                </a:lnTo>
                <a:close/>
                <a:moveTo>
                  <a:pt x="7703221" y="2060629"/>
                </a:moveTo>
                <a:lnTo>
                  <a:pt x="7705379" y="2062787"/>
                </a:lnTo>
                <a:lnTo>
                  <a:pt x="7705379" y="2060629"/>
                </a:lnTo>
                <a:close/>
                <a:moveTo>
                  <a:pt x="3668836" y="2059550"/>
                </a:moveTo>
                <a:lnTo>
                  <a:pt x="3668836" y="2061708"/>
                </a:lnTo>
                <a:cubicBezTo>
                  <a:pt x="3668836" y="2062967"/>
                  <a:pt x="3670634" y="2064046"/>
                  <a:pt x="3674231" y="2064945"/>
                </a:cubicBezTo>
                <a:lnTo>
                  <a:pt x="3676389" y="2061708"/>
                </a:lnTo>
                <a:lnTo>
                  <a:pt x="3676389" y="2059550"/>
                </a:lnTo>
                <a:close/>
                <a:moveTo>
                  <a:pt x="4596886" y="2059118"/>
                </a:moveTo>
                <a:lnTo>
                  <a:pt x="4591491" y="2060197"/>
                </a:lnTo>
                <a:lnTo>
                  <a:pt x="4591491" y="2062355"/>
                </a:lnTo>
                <a:lnTo>
                  <a:pt x="4593649" y="2064513"/>
                </a:lnTo>
                <a:lnTo>
                  <a:pt x="4596886" y="2063434"/>
                </a:lnTo>
                <a:close/>
                <a:moveTo>
                  <a:pt x="6698241" y="2059011"/>
                </a:moveTo>
                <a:lnTo>
                  <a:pt x="6698241" y="2060090"/>
                </a:lnTo>
                <a:lnTo>
                  <a:pt x="6700399" y="2060090"/>
                </a:lnTo>
                <a:lnTo>
                  <a:pt x="6700399" y="2059011"/>
                </a:lnTo>
                <a:close/>
                <a:moveTo>
                  <a:pt x="2549668" y="2058281"/>
                </a:moveTo>
                <a:lnTo>
                  <a:pt x="2549668" y="2060439"/>
                </a:lnTo>
                <a:lnTo>
                  <a:pt x="2550749" y="2060439"/>
                </a:lnTo>
                <a:lnTo>
                  <a:pt x="2550749" y="2058281"/>
                </a:lnTo>
                <a:close/>
                <a:moveTo>
                  <a:pt x="3614750" y="2057392"/>
                </a:moveTo>
                <a:lnTo>
                  <a:pt x="3614750" y="2058471"/>
                </a:lnTo>
                <a:lnTo>
                  <a:pt x="3616908" y="2058471"/>
                </a:lnTo>
                <a:lnTo>
                  <a:pt x="3616908" y="2057392"/>
                </a:lnTo>
                <a:close/>
                <a:moveTo>
                  <a:pt x="2228358" y="2056583"/>
                </a:moveTo>
                <a:cubicBezTo>
                  <a:pt x="2224132" y="2056943"/>
                  <a:pt x="2222019" y="2058022"/>
                  <a:pt x="2222019" y="2059820"/>
                </a:cubicBezTo>
                <a:lnTo>
                  <a:pt x="2222019" y="2060899"/>
                </a:lnTo>
                <a:lnTo>
                  <a:pt x="2224177" y="2060899"/>
                </a:lnTo>
                <a:lnTo>
                  <a:pt x="2224177" y="2061978"/>
                </a:lnTo>
                <a:lnTo>
                  <a:pt x="2228358" y="2060899"/>
                </a:lnTo>
                <a:close/>
                <a:moveTo>
                  <a:pt x="6256133" y="2056448"/>
                </a:moveTo>
                <a:cubicBezTo>
                  <a:pt x="6253795" y="2057078"/>
                  <a:pt x="6252357" y="2058471"/>
                  <a:pt x="6251817" y="2060629"/>
                </a:cubicBezTo>
                <a:lnTo>
                  <a:pt x="6255054" y="2062787"/>
                </a:lnTo>
                <a:lnTo>
                  <a:pt x="6259370" y="2062787"/>
                </a:lnTo>
                <a:lnTo>
                  <a:pt x="6261393" y="2060629"/>
                </a:lnTo>
                <a:close/>
                <a:moveTo>
                  <a:pt x="7738154" y="2056179"/>
                </a:moveTo>
                <a:lnTo>
                  <a:pt x="7733838" y="2059416"/>
                </a:lnTo>
                <a:lnTo>
                  <a:pt x="7733838" y="2060629"/>
                </a:lnTo>
                <a:cubicBezTo>
                  <a:pt x="7733838" y="2062248"/>
                  <a:pt x="7736401" y="2063327"/>
                  <a:pt x="7741526" y="2063866"/>
                </a:cubicBezTo>
                <a:lnTo>
                  <a:pt x="7744763" y="2058337"/>
                </a:lnTo>
                <a:lnTo>
                  <a:pt x="7744763" y="2057258"/>
                </a:lnTo>
                <a:close/>
                <a:moveTo>
                  <a:pt x="9240895" y="2055774"/>
                </a:moveTo>
                <a:lnTo>
                  <a:pt x="9240895" y="2059011"/>
                </a:lnTo>
                <a:lnTo>
                  <a:pt x="9245211" y="2059011"/>
                </a:lnTo>
                <a:lnTo>
                  <a:pt x="9245211" y="2057932"/>
                </a:lnTo>
                <a:lnTo>
                  <a:pt x="9243053" y="2055774"/>
                </a:lnTo>
                <a:close/>
                <a:moveTo>
                  <a:pt x="7598018" y="2055099"/>
                </a:moveTo>
                <a:lnTo>
                  <a:pt x="7595860" y="2057258"/>
                </a:lnTo>
                <a:lnTo>
                  <a:pt x="7599098" y="2060629"/>
                </a:lnTo>
                <a:lnTo>
                  <a:pt x="7601390" y="2058337"/>
                </a:lnTo>
                <a:lnTo>
                  <a:pt x="7601390" y="2057258"/>
                </a:lnTo>
                <a:lnTo>
                  <a:pt x="7599098" y="2055099"/>
                </a:lnTo>
                <a:close/>
                <a:moveTo>
                  <a:pt x="4242447" y="2053211"/>
                </a:moveTo>
                <a:lnTo>
                  <a:pt x="4242447" y="2054290"/>
                </a:lnTo>
                <a:cubicBezTo>
                  <a:pt x="4242447" y="2055369"/>
                  <a:pt x="4245010" y="2056808"/>
                  <a:pt x="4250135" y="2058606"/>
                </a:cubicBezTo>
                <a:lnTo>
                  <a:pt x="4250135" y="2056448"/>
                </a:lnTo>
                <a:cubicBezTo>
                  <a:pt x="4247257" y="2056448"/>
                  <a:pt x="4244695" y="2055369"/>
                  <a:pt x="4242447" y="2053211"/>
                </a:cubicBezTo>
                <a:close/>
                <a:moveTo>
                  <a:pt x="3611513" y="2053076"/>
                </a:moveTo>
                <a:lnTo>
                  <a:pt x="3611513" y="2055234"/>
                </a:lnTo>
                <a:lnTo>
                  <a:pt x="3612592" y="2055234"/>
                </a:lnTo>
                <a:lnTo>
                  <a:pt x="3612592" y="2053076"/>
                </a:lnTo>
                <a:close/>
                <a:moveTo>
                  <a:pt x="1560199" y="2053076"/>
                </a:moveTo>
                <a:lnTo>
                  <a:pt x="1559120" y="2062787"/>
                </a:lnTo>
                <a:lnTo>
                  <a:pt x="1559120" y="2063866"/>
                </a:lnTo>
                <a:lnTo>
                  <a:pt x="1560199" y="2063866"/>
                </a:lnTo>
                <a:lnTo>
                  <a:pt x="1562357" y="2059550"/>
                </a:lnTo>
                <a:lnTo>
                  <a:pt x="1561278" y="2058471"/>
                </a:lnTo>
                <a:lnTo>
                  <a:pt x="1561278" y="2057392"/>
                </a:lnTo>
                <a:lnTo>
                  <a:pt x="1562357" y="2053076"/>
                </a:lnTo>
                <a:close/>
                <a:moveTo>
                  <a:pt x="725481" y="2052807"/>
                </a:moveTo>
                <a:lnTo>
                  <a:pt x="725481" y="2056044"/>
                </a:lnTo>
                <a:cubicBezTo>
                  <a:pt x="729797" y="2060000"/>
                  <a:pt x="731955" y="2063642"/>
                  <a:pt x="731955" y="2066969"/>
                </a:cubicBezTo>
                <a:lnTo>
                  <a:pt x="737620" y="2064811"/>
                </a:lnTo>
                <a:lnTo>
                  <a:pt x="737620" y="2063597"/>
                </a:lnTo>
                <a:cubicBezTo>
                  <a:pt x="735372" y="2061259"/>
                  <a:pt x="734248" y="2059101"/>
                  <a:pt x="734248" y="2057123"/>
                </a:cubicBezTo>
                <a:lnTo>
                  <a:pt x="730876" y="2059281"/>
                </a:lnTo>
                <a:close/>
                <a:moveTo>
                  <a:pt x="588582" y="2052807"/>
                </a:moveTo>
                <a:cubicBezTo>
                  <a:pt x="585705" y="2053526"/>
                  <a:pt x="584266" y="2056044"/>
                  <a:pt x="584266" y="2060360"/>
                </a:cubicBezTo>
                <a:lnTo>
                  <a:pt x="585345" y="2060360"/>
                </a:lnTo>
                <a:lnTo>
                  <a:pt x="591954" y="2061439"/>
                </a:lnTo>
                <a:lnTo>
                  <a:pt x="594112" y="2054965"/>
                </a:lnTo>
                <a:lnTo>
                  <a:pt x="594112" y="2053886"/>
                </a:lnTo>
                <a:close/>
                <a:moveTo>
                  <a:pt x="6679898" y="2051458"/>
                </a:moveTo>
                <a:lnTo>
                  <a:pt x="6679898" y="2053616"/>
                </a:lnTo>
                <a:lnTo>
                  <a:pt x="6682056" y="2053616"/>
                </a:lnTo>
                <a:close/>
                <a:moveTo>
                  <a:pt x="3608276" y="2048760"/>
                </a:moveTo>
                <a:lnTo>
                  <a:pt x="3608276" y="2050918"/>
                </a:lnTo>
                <a:lnTo>
                  <a:pt x="3609355" y="2050918"/>
                </a:lnTo>
                <a:lnTo>
                  <a:pt x="3609355" y="2048760"/>
                </a:lnTo>
                <a:close/>
                <a:moveTo>
                  <a:pt x="1564515" y="2048626"/>
                </a:moveTo>
                <a:lnTo>
                  <a:pt x="1564515" y="2050784"/>
                </a:lnTo>
                <a:lnTo>
                  <a:pt x="1565594" y="2050784"/>
                </a:lnTo>
                <a:lnTo>
                  <a:pt x="1565594" y="2048626"/>
                </a:lnTo>
                <a:close/>
                <a:moveTo>
                  <a:pt x="738699" y="2048356"/>
                </a:moveTo>
                <a:lnTo>
                  <a:pt x="737620" y="2051728"/>
                </a:lnTo>
                <a:lnTo>
                  <a:pt x="738699" y="2051728"/>
                </a:lnTo>
                <a:lnTo>
                  <a:pt x="739778" y="2050514"/>
                </a:lnTo>
                <a:lnTo>
                  <a:pt x="739778" y="2048356"/>
                </a:lnTo>
                <a:close/>
                <a:moveTo>
                  <a:pt x="4596886" y="2048328"/>
                </a:moveTo>
                <a:lnTo>
                  <a:pt x="4596886" y="2050486"/>
                </a:lnTo>
                <a:lnTo>
                  <a:pt x="4599044" y="2050486"/>
                </a:lnTo>
                <a:lnTo>
                  <a:pt x="4599044" y="2048328"/>
                </a:lnTo>
                <a:close/>
                <a:moveTo>
                  <a:pt x="9257215" y="2048221"/>
                </a:moveTo>
                <a:lnTo>
                  <a:pt x="9253978" y="2051458"/>
                </a:lnTo>
                <a:lnTo>
                  <a:pt x="9253978" y="2053616"/>
                </a:lnTo>
                <a:lnTo>
                  <a:pt x="9257215" y="2056853"/>
                </a:lnTo>
                <a:cubicBezTo>
                  <a:pt x="9259463" y="2054155"/>
                  <a:pt x="9260587" y="2051638"/>
                  <a:pt x="9260587" y="2049300"/>
                </a:cubicBezTo>
                <a:lnTo>
                  <a:pt x="9259508" y="2048221"/>
                </a:lnTo>
                <a:close/>
                <a:moveTo>
                  <a:pt x="9204748" y="2048221"/>
                </a:moveTo>
                <a:cubicBezTo>
                  <a:pt x="9200432" y="2048580"/>
                  <a:pt x="9198274" y="2049659"/>
                  <a:pt x="9198274" y="2051458"/>
                </a:cubicBezTo>
                <a:lnTo>
                  <a:pt x="9198274" y="2057932"/>
                </a:lnTo>
                <a:lnTo>
                  <a:pt x="9201511" y="2057932"/>
                </a:lnTo>
                <a:lnTo>
                  <a:pt x="9209199" y="2050379"/>
                </a:lnTo>
                <a:lnTo>
                  <a:pt x="9207041" y="2048221"/>
                </a:lnTo>
                <a:close/>
                <a:moveTo>
                  <a:pt x="2227280" y="2048086"/>
                </a:moveTo>
                <a:lnTo>
                  <a:pt x="2227280" y="2052267"/>
                </a:lnTo>
                <a:lnTo>
                  <a:pt x="2228358" y="2052267"/>
                </a:lnTo>
                <a:lnTo>
                  <a:pt x="2228358" y="2048086"/>
                </a:lnTo>
                <a:close/>
                <a:moveTo>
                  <a:pt x="7698770" y="2047412"/>
                </a:moveTo>
                <a:lnTo>
                  <a:pt x="7698770" y="2049570"/>
                </a:lnTo>
                <a:lnTo>
                  <a:pt x="7699849" y="2052942"/>
                </a:lnTo>
                <a:lnTo>
                  <a:pt x="7700928" y="2052942"/>
                </a:lnTo>
                <a:lnTo>
                  <a:pt x="7700928" y="2051863"/>
                </a:lnTo>
                <a:lnTo>
                  <a:pt x="7699849" y="2047412"/>
                </a:lnTo>
                <a:close/>
                <a:moveTo>
                  <a:pt x="2133946" y="2047007"/>
                </a:moveTo>
                <a:lnTo>
                  <a:pt x="2133946" y="2050244"/>
                </a:lnTo>
                <a:lnTo>
                  <a:pt x="2135024" y="2050244"/>
                </a:lnTo>
                <a:lnTo>
                  <a:pt x="2136103" y="2047007"/>
                </a:lnTo>
                <a:close/>
                <a:moveTo>
                  <a:pt x="5259836" y="2046602"/>
                </a:moveTo>
                <a:lnTo>
                  <a:pt x="5258757" y="2047682"/>
                </a:lnTo>
                <a:lnTo>
                  <a:pt x="5258757" y="2048761"/>
                </a:lnTo>
                <a:lnTo>
                  <a:pt x="5260915" y="2050919"/>
                </a:lnTo>
                <a:lnTo>
                  <a:pt x="5264152" y="2050919"/>
                </a:lnTo>
                <a:lnTo>
                  <a:pt x="5264152" y="2047682"/>
                </a:lnTo>
                <a:close/>
                <a:moveTo>
                  <a:pt x="4169210" y="2046602"/>
                </a:moveTo>
                <a:lnTo>
                  <a:pt x="4166917" y="2048760"/>
                </a:lnTo>
                <a:lnTo>
                  <a:pt x="4166917" y="2049839"/>
                </a:lnTo>
                <a:cubicBezTo>
                  <a:pt x="4166917" y="2051008"/>
                  <a:pt x="4168400" y="2052132"/>
                  <a:pt x="4171368" y="2053211"/>
                </a:cubicBezTo>
                <a:lnTo>
                  <a:pt x="4172447" y="2052132"/>
                </a:lnTo>
                <a:lnTo>
                  <a:pt x="4172447" y="2049839"/>
                </a:lnTo>
                <a:close/>
                <a:moveTo>
                  <a:pt x="9217966" y="2046063"/>
                </a:moveTo>
                <a:lnTo>
                  <a:pt x="9217966" y="2047142"/>
                </a:lnTo>
                <a:cubicBezTo>
                  <a:pt x="9218865" y="2050738"/>
                  <a:pt x="9219944" y="2052537"/>
                  <a:pt x="9221203" y="2052537"/>
                </a:cubicBezTo>
                <a:lnTo>
                  <a:pt x="9222282" y="2052537"/>
                </a:lnTo>
                <a:cubicBezTo>
                  <a:pt x="9222282" y="2048940"/>
                  <a:pt x="9220843" y="2046782"/>
                  <a:pt x="9217966" y="2046063"/>
                </a:cubicBezTo>
                <a:close/>
                <a:moveTo>
                  <a:pt x="4235838" y="2044444"/>
                </a:moveTo>
                <a:lnTo>
                  <a:pt x="4235838" y="2048760"/>
                </a:lnTo>
                <a:lnTo>
                  <a:pt x="4240289" y="2051053"/>
                </a:lnTo>
                <a:lnTo>
                  <a:pt x="4238131" y="2044444"/>
                </a:lnTo>
                <a:close/>
                <a:moveTo>
                  <a:pt x="3748952" y="2044444"/>
                </a:moveTo>
                <a:lnTo>
                  <a:pt x="3745715" y="2051997"/>
                </a:lnTo>
                <a:lnTo>
                  <a:pt x="3745715" y="2058471"/>
                </a:lnTo>
                <a:lnTo>
                  <a:pt x="3746794" y="2058471"/>
                </a:lnTo>
                <a:lnTo>
                  <a:pt x="3750031" y="2045523"/>
                </a:lnTo>
                <a:lnTo>
                  <a:pt x="3750031" y="2044444"/>
                </a:lnTo>
                <a:close/>
                <a:moveTo>
                  <a:pt x="3736004" y="2043365"/>
                </a:moveTo>
                <a:lnTo>
                  <a:pt x="3736004" y="2044444"/>
                </a:lnTo>
                <a:lnTo>
                  <a:pt x="3739241" y="2045523"/>
                </a:lnTo>
                <a:lnTo>
                  <a:pt x="3739241" y="2043365"/>
                </a:lnTo>
                <a:close/>
                <a:moveTo>
                  <a:pt x="3603960" y="2043365"/>
                </a:moveTo>
                <a:lnTo>
                  <a:pt x="3603960" y="2044444"/>
                </a:lnTo>
                <a:lnTo>
                  <a:pt x="3606118" y="2046602"/>
                </a:lnTo>
                <a:lnTo>
                  <a:pt x="3606118" y="2045523"/>
                </a:lnTo>
                <a:close/>
                <a:moveTo>
                  <a:pt x="7136437" y="2041542"/>
                </a:moveTo>
                <a:lnTo>
                  <a:pt x="7131042" y="2045858"/>
                </a:lnTo>
                <a:cubicBezTo>
                  <a:pt x="7132121" y="2048736"/>
                  <a:pt x="7133200" y="2050174"/>
                  <a:pt x="7134279" y="2050174"/>
                </a:cubicBezTo>
                <a:lnTo>
                  <a:pt x="7140753" y="2050174"/>
                </a:lnTo>
                <a:lnTo>
                  <a:pt x="7140753" y="2044779"/>
                </a:lnTo>
                <a:lnTo>
                  <a:pt x="7137516" y="2041542"/>
                </a:lnTo>
                <a:close/>
                <a:moveTo>
                  <a:pt x="5250125" y="2041207"/>
                </a:moveTo>
                <a:lnTo>
                  <a:pt x="5249046" y="2042287"/>
                </a:lnTo>
                <a:lnTo>
                  <a:pt x="5249046" y="2043366"/>
                </a:lnTo>
                <a:lnTo>
                  <a:pt x="5252283" y="2045524"/>
                </a:lnTo>
                <a:lnTo>
                  <a:pt x="5254441" y="2043366"/>
                </a:lnTo>
                <a:lnTo>
                  <a:pt x="5254441" y="2042287"/>
                </a:lnTo>
                <a:close/>
                <a:moveTo>
                  <a:pt x="4713553" y="2039696"/>
                </a:moveTo>
                <a:cubicBezTo>
                  <a:pt x="4707978" y="2039696"/>
                  <a:pt x="4704382" y="2049767"/>
                  <a:pt x="4702763" y="2069908"/>
                </a:cubicBezTo>
                <a:lnTo>
                  <a:pt x="4699526" y="2070987"/>
                </a:lnTo>
                <a:lnTo>
                  <a:pt x="4680104" y="2072066"/>
                </a:lnTo>
                <a:lnTo>
                  <a:pt x="4672551" y="2070987"/>
                </a:lnTo>
                <a:lnTo>
                  <a:pt x="4672551" y="2072066"/>
                </a:lnTo>
                <a:cubicBezTo>
                  <a:pt x="4672551" y="2076472"/>
                  <a:pt x="4681902" y="2078675"/>
                  <a:pt x="4700605" y="2078675"/>
                </a:cubicBezTo>
                <a:lnTo>
                  <a:pt x="4710316" y="2078675"/>
                </a:lnTo>
                <a:lnTo>
                  <a:pt x="4718948" y="2081912"/>
                </a:lnTo>
                <a:lnTo>
                  <a:pt x="4725422" y="2078675"/>
                </a:lnTo>
                <a:lnTo>
                  <a:pt x="4731896" y="2080833"/>
                </a:lnTo>
                <a:cubicBezTo>
                  <a:pt x="4734504" y="2078675"/>
                  <a:pt x="4738865" y="2077236"/>
                  <a:pt x="4744979" y="2076517"/>
                </a:cubicBezTo>
                <a:lnTo>
                  <a:pt x="4746058" y="2073280"/>
                </a:lnTo>
                <a:lnTo>
                  <a:pt x="4744979" y="2072066"/>
                </a:lnTo>
                <a:lnTo>
                  <a:pt x="4740663" y="2072066"/>
                </a:lnTo>
                <a:lnTo>
                  <a:pt x="4736347" y="2075438"/>
                </a:lnTo>
                <a:cubicBezTo>
                  <a:pt x="4729783" y="2072291"/>
                  <a:pt x="4725782" y="2069368"/>
                  <a:pt x="4724343" y="2066671"/>
                </a:cubicBezTo>
                <a:lnTo>
                  <a:pt x="4724343" y="2059118"/>
                </a:lnTo>
                <a:lnTo>
                  <a:pt x="4726501" y="2055881"/>
                </a:lnTo>
                <a:lnTo>
                  <a:pt x="4726501" y="2044012"/>
                </a:lnTo>
                <a:lnTo>
                  <a:pt x="4724343" y="2041854"/>
                </a:lnTo>
                <a:lnTo>
                  <a:pt x="4721106" y="2042933"/>
                </a:lnTo>
                <a:close/>
                <a:moveTo>
                  <a:pt x="3751110" y="2039049"/>
                </a:moveTo>
                <a:lnTo>
                  <a:pt x="3751110" y="2042286"/>
                </a:lnTo>
                <a:lnTo>
                  <a:pt x="3752189" y="2042286"/>
                </a:lnTo>
                <a:lnTo>
                  <a:pt x="3752189" y="2039049"/>
                </a:lnTo>
                <a:close/>
                <a:moveTo>
                  <a:pt x="3612592" y="2039049"/>
                </a:moveTo>
                <a:lnTo>
                  <a:pt x="3611513" y="2043365"/>
                </a:lnTo>
                <a:lnTo>
                  <a:pt x="3614750" y="2045523"/>
                </a:lnTo>
                <a:lnTo>
                  <a:pt x="3616908" y="2043365"/>
                </a:lnTo>
                <a:lnTo>
                  <a:pt x="3616908" y="2041207"/>
                </a:lnTo>
                <a:lnTo>
                  <a:pt x="3614750" y="2039049"/>
                </a:lnTo>
                <a:close/>
                <a:moveTo>
                  <a:pt x="8274675" y="2038105"/>
                </a:moveTo>
                <a:lnTo>
                  <a:pt x="8269145" y="2040263"/>
                </a:lnTo>
                <a:lnTo>
                  <a:pt x="8269145" y="2041342"/>
                </a:lnTo>
                <a:lnTo>
                  <a:pt x="8270224" y="2041342"/>
                </a:lnTo>
                <a:lnTo>
                  <a:pt x="8277912" y="2039184"/>
                </a:lnTo>
                <a:lnTo>
                  <a:pt x="8277912" y="2038105"/>
                </a:lnTo>
                <a:close/>
                <a:moveTo>
                  <a:pt x="9209199" y="2037566"/>
                </a:moveTo>
                <a:lnTo>
                  <a:pt x="9209199" y="2041882"/>
                </a:lnTo>
                <a:lnTo>
                  <a:pt x="9212436" y="2041882"/>
                </a:lnTo>
                <a:lnTo>
                  <a:pt x="9212436" y="2039724"/>
                </a:lnTo>
                <a:lnTo>
                  <a:pt x="9210278" y="2037566"/>
                </a:lnTo>
                <a:close/>
                <a:moveTo>
                  <a:pt x="4646655" y="2036459"/>
                </a:moveTo>
                <a:lnTo>
                  <a:pt x="4648813" y="2036459"/>
                </a:lnTo>
                <a:lnTo>
                  <a:pt x="4652050" y="2039696"/>
                </a:lnTo>
                <a:lnTo>
                  <a:pt x="4652050" y="2040775"/>
                </a:lnTo>
                <a:lnTo>
                  <a:pt x="4648813" y="2044012"/>
                </a:lnTo>
                <a:lnTo>
                  <a:pt x="4642339" y="2044012"/>
                </a:lnTo>
                <a:lnTo>
                  <a:pt x="4640181" y="2041854"/>
                </a:lnTo>
                <a:lnTo>
                  <a:pt x="4640181" y="2039696"/>
                </a:lnTo>
                <a:cubicBezTo>
                  <a:pt x="4640900" y="2037538"/>
                  <a:pt x="4643058" y="2036459"/>
                  <a:pt x="4646655" y="2036459"/>
                </a:cubicBezTo>
                <a:close/>
                <a:moveTo>
                  <a:pt x="2234833" y="2036217"/>
                </a:moveTo>
                <a:lnTo>
                  <a:pt x="2234833" y="2039454"/>
                </a:lnTo>
                <a:lnTo>
                  <a:pt x="2235912" y="2039454"/>
                </a:lnTo>
                <a:lnTo>
                  <a:pt x="2235912" y="2036217"/>
                </a:lnTo>
                <a:close/>
                <a:moveTo>
                  <a:pt x="7733838" y="2034329"/>
                </a:moveTo>
                <a:lnTo>
                  <a:pt x="7732759" y="2035408"/>
                </a:lnTo>
                <a:lnTo>
                  <a:pt x="7732759" y="2038645"/>
                </a:lnTo>
                <a:lnTo>
                  <a:pt x="7739368" y="2044175"/>
                </a:lnTo>
                <a:lnTo>
                  <a:pt x="7741526" y="2038645"/>
                </a:lnTo>
                <a:close/>
                <a:moveTo>
                  <a:pt x="8278991" y="2032710"/>
                </a:moveTo>
                <a:lnTo>
                  <a:pt x="8278991" y="2034868"/>
                </a:lnTo>
                <a:lnTo>
                  <a:pt x="8280070" y="2034868"/>
                </a:lnTo>
                <a:lnTo>
                  <a:pt x="8280070" y="2032710"/>
                </a:lnTo>
                <a:close/>
                <a:moveTo>
                  <a:pt x="731955" y="2032171"/>
                </a:moveTo>
                <a:lnTo>
                  <a:pt x="731955" y="2034329"/>
                </a:lnTo>
                <a:lnTo>
                  <a:pt x="733034" y="2034329"/>
                </a:lnTo>
                <a:lnTo>
                  <a:pt x="733034" y="2032171"/>
                </a:lnTo>
                <a:close/>
                <a:moveTo>
                  <a:pt x="7636323" y="2032036"/>
                </a:moveTo>
                <a:lnTo>
                  <a:pt x="7636323" y="2034329"/>
                </a:lnTo>
                <a:lnTo>
                  <a:pt x="7637537" y="2034329"/>
                </a:lnTo>
                <a:lnTo>
                  <a:pt x="7637537" y="2032036"/>
                </a:lnTo>
                <a:close/>
                <a:moveTo>
                  <a:pt x="3590878" y="2031496"/>
                </a:moveTo>
                <a:lnTo>
                  <a:pt x="3590878" y="2032575"/>
                </a:lnTo>
                <a:lnTo>
                  <a:pt x="3600723" y="2039049"/>
                </a:lnTo>
                <a:lnTo>
                  <a:pt x="3600723" y="2037970"/>
                </a:lnTo>
                <a:lnTo>
                  <a:pt x="3591957" y="2031496"/>
                </a:lnTo>
                <a:close/>
                <a:moveTo>
                  <a:pt x="1749429" y="2028934"/>
                </a:moveTo>
                <a:lnTo>
                  <a:pt x="1749429" y="2030148"/>
                </a:lnTo>
                <a:lnTo>
                  <a:pt x="1751589" y="2030148"/>
                </a:lnTo>
                <a:lnTo>
                  <a:pt x="1751589" y="2028934"/>
                </a:lnTo>
                <a:close/>
                <a:moveTo>
                  <a:pt x="6247636" y="2026506"/>
                </a:moveTo>
                <a:lnTo>
                  <a:pt x="6247636" y="2027585"/>
                </a:lnTo>
                <a:lnTo>
                  <a:pt x="6249659" y="2027585"/>
                </a:lnTo>
                <a:lnTo>
                  <a:pt x="6249659" y="2026506"/>
                </a:lnTo>
                <a:close/>
                <a:moveTo>
                  <a:pt x="6199620" y="2026506"/>
                </a:moveTo>
                <a:lnTo>
                  <a:pt x="6199620" y="2027585"/>
                </a:lnTo>
                <a:lnTo>
                  <a:pt x="6205015" y="2027585"/>
                </a:lnTo>
                <a:lnTo>
                  <a:pt x="6205015" y="2026506"/>
                </a:lnTo>
                <a:close/>
                <a:moveTo>
                  <a:pt x="6190044" y="2026506"/>
                </a:moveTo>
                <a:lnTo>
                  <a:pt x="6190044" y="2027585"/>
                </a:lnTo>
                <a:lnTo>
                  <a:pt x="6197462" y="2027585"/>
                </a:lnTo>
                <a:lnTo>
                  <a:pt x="6197462" y="2026506"/>
                </a:lnTo>
                <a:close/>
                <a:moveTo>
                  <a:pt x="7627691" y="2025562"/>
                </a:moveTo>
                <a:lnTo>
                  <a:pt x="7629849" y="2027720"/>
                </a:lnTo>
                <a:lnTo>
                  <a:pt x="7634165" y="2027720"/>
                </a:lnTo>
                <a:lnTo>
                  <a:pt x="7634165" y="2026641"/>
                </a:lnTo>
                <a:lnTo>
                  <a:pt x="7628770" y="2025562"/>
                </a:lnTo>
                <a:close/>
                <a:moveTo>
                  <a:pt x="5117138" y="2025022"/>
                </a:moveTo>
                <a:lnTo>
                  <a:pt x="5117138" y="2027180"/>
                </a:lnTo>
                <a:lnTo>
                  <a:pt x="5119296" y="2029338"/>
                </a:lnTo>
                <a:lnTo>
                  <a:pt x="5119296" y="2027180"/>
                </a:lnTo>
                <a:close/>
                <a:moveTo>
                  <a:pt x="4765480" y="2023511"/>
                </a:moveTo>
                <a:lnTo>
                  <a:pt x="4765480" y="2025669"/>
                </a:lnTo>
                <a:lnTo>
                  <a:pt x="4766559" y="2033222"/>
                </a:lnTo>
                <a:lnTo>
                  <a:pt x="4768717" y="2033222"/>
                </a:lnTo>
                <a:lnTo>
                  <a:pt x="4766559" y="2023511"/>
                </a:lnTo>
                <a:close/>
                <a:moveTo>
                  <a:pt x="8223422" y="2022999"/>
                </a:moveTo>
                <a:lnTo>
                  <a:pt x="8219106" y="2027315"/>
                </a:lnTo>
                <a:cubicBezTo>
                  <a:pt x="8220545" y="2037566"/>
                  <a:pt x="8222343" y="2043680"/>
                  <a:pt x="8224501" y="2045658"/>
                </a:cubicBezTo>
                <a:lnTo>
                  <a:pt x="8224501" y="2054290"/>
                </a:lnTo>
                <a:lnTo>
                  <a:pt x="8222343" y="2057527"/>
                </a:lnTo>
                <a:lnTo>
                  <a:pt x="8222343" y="2059685"/>
                </a:lnTo>
                <a:lnTo>
                  <a:pt x="8223422" y="2059685"/>
                </a:lnTo>
                <a:lnTo>
                  <a:pt x="8233268" y="2057527"/>
                </a:lnTo>
                <a:lnTo>
                  <a:pt x="8238663" y="2057527"/>
                </a:lnTo>
                <a:lnTo>
                  <a:pt x="8254983" y="2058606"/>
                </a:lnTo>
                <a:lnTo>
                  <a:pt x="8256062" y="2057527"/>
                </a:lnTo>
                <a:lnTo>
                  <a:pt x="8256062" y="2056448"/>
                </a:lnTo>
                <a:lnTo>
                  <a:pt x="8253904" y="2028394"/>
                </a:lnTo>
                <a:lnTo>
                  <a:pt x="8248509" y="2028394"/>
                </a:lnTo>
                <a:lnTo>
                  <a:pt x="8239742" y="2026236"/>
                </a:lnTo>
                <a:lnTo>
                  <a:pt x="8238663" y="2026236"/>
                </a:lnTo>
                <a:lnTo>
                  <a:pt x="8234347" y="2029473"/>
                </a:lnTo>
                <a:cubicBezTo>
                  <a:pt x="8229941" y="2025157"/>
                  <a:pt x="8226300" y="2022999"/>
                  <a:pt x="8223422" y="2022999"/>
                </a:cubicBezTo>
                <a:close/>
                <a:moveTo>
                  <a:pt x="5226387" y="2022864"/>
                </a:moveTo>
                <a:lnTo>
                  <a:pt x="5224229" y="2025022"/>
                </a:lnTo>
                <a:lnTo>
                  <a:pt x="5224229" y="2030417"/>
                </a:lnTo>
                <a:lnTo>
                  <a:pt x="5238256" y="2033654"/>
                </a:lnTo>
                <a:lnTo>
                  <a:pt x="5237177" y="2037971"/>
                </a:lnTo>
                <a:lnTo>
                  <a:pt x="5237177" y="2042287"/>
                </a:lnTo>
                <a:lnTo>
                  <a:pt x="5238256" y="2042287"/>
                </a:lnTo>
                <a:cubicBezTo>
                  <a:pt x="5238256" y="2038150"/>
                  <a:pt x="5239335" y="2034913"/>
                  <a:pt x="5241493" y="2032576"/>
                </a:cubicBezTo>
                <a:lnTo>
                  <a:pt x="5241493" y="2030417"/>
                </a:lnTo>
                <a:cubicBezTo>
                  <a:pt x="5238076" y="2030417"/>
                  <a:pt x="5234839" y="2027900"/>
                  <a:pt x="5231782" y="2022864"/>
                </a:cubicBezTo>
                <a:close/>
                <a:moveTo>
                  <a:pt x="1683476" y="2022460"/>
                </a:moveTo>
                <a:lnTo>
                  <a:pt x="1683476" y="2023539"/>
                </a:lnTo>
                <a:lnTo>
                  <a:pt x="1686714" y="2023539"/>
                </a:lnTo>
                <a:lnTo>
                  <a:pt x="1686714" y="2022460"/>
                </a:lnTo>
                <a:close/>
                <a:moveTo>
                  <a:pt x="733034" y="2022190"/>
                </a:moveTo>
                <a:lnTo>
                  <a:pt x="733034" y="2026776"/>
                </a:lnTo>
                <a:lnTo>
                  <a:pt x="734248" y="2026776"/>
                </a:lnTo>
                <a:lnTo>
                  <a:pt x="734248" y="2022190"/>
                </a:lnTo>
                <a:close/>
                <a:moveTo>
                  <a:pt x="574421" y="2020032"/>
                </a:moveTo>
                <a:cubicBezTo>
                  <a:pt x="571904" y="2023089"/>
                  <a:pt x="569655" y="2024618"/>
                  <a:pt x="567677" y="2024618"/>
                </a:cubicBezTo>
                <a:lnTo>
                  <a:pt x="567677" y="2028934"/>
                </a:lnTo>
                <a:lnTo>
                  <a:pt x="569835" y="2028934"/>
                </a:lnTo>
                <a:cubicBezTo>
                  <a:pt x="569835" y="2024797"/>
                  <a:pt x="572443" y="2022550"/>
                  <a:pt x="577658" y="2022190"/>
                </a:cubicBezTo>
                <a:lnTo>
                  <a:pt x="575500" y="2020032"/>
                </a:lnTo>
                <a:close/>
                <a:moveTo>
                  <a:pt x="1653129" y="2019223"/>
                </a:moveTo>
                <a:lnTo>
                  <a:pt x="1653129" y="2020302"/>
                </a:lnTo>
                <a:lnTo>
                  <a:pt x="1655287" y="2020302"/>
                </a:lnTo>
                <a:lnTo>
                  <a:pt x="1655287" y="2019223"/>
                </a:lnTo>
                <a:close/>
                <a:moveTo>
                  <a:pt x="617311" y="2018953"/>
                </a:moveTo>
                <a:cubicBezTo>
                  <a:pt x="613984" y="2020392"/>
                  <a:pt x="612140" y="2021830"/>
                  <a:pt x="611781" y="2023269"/>
                </a:cubicBezTo>
                <a:lnTo>
                  <a:pt x="614074" y="2025697"/>
                </a:lnTo>
                <a:cubicBezTo>
                  <a:pt x="616232" y="2024977"/>
                  <a:pt x="617311" y="2022729"/>
                  <a:pt x="617311" y="2018953"/>
                </a:cubicBezTo>
                <a:close/>
                <a:moveTo>
                  <a:pt x="589796" y="2018953"/>
                </a:moveTo>
                <a:lnTo>
                  <a:pt x="588582" y="2020032"/>
                </a:lnTo>
                <a:lnTo>
                  <a:pt x="588582" y="2021111"/>
                </a:lnTo>
                <a:cubicBezTo>
                  <a:pt x="590112" y="2024528"/>
                  <a:pt x="591594" y="2026416"/>
                  <a:pt x="593033" y="2026776"/>
                </a:cubicBezTo>
                <a:lnTo>
                  <a:pt x="595191" y="2026776"/>
                </a:lnTo>
                <a:lnTo>
                  <a:pt x="597484" y="2024618"/>
                </a:lnTo>
                <a:lnTo>
                  <a:pt x="597484" y="2022190"/>
                </a:lnTo>
                <a:cubicBezTo>
                  <a:pt x="597484" y="2020571"/>
                  <a:pt x="594922" y="2019492"/>
                  <a:pt x="589796" y="2018953"/>
                </a:cubicBezTo>
                <a:close/>
                <a:moveTo>
                  <a:pt x="731955" y="2015716"/>
                </a:moveTo>
                <a:lnTo>
                  <a:pt x="731955" y="2017874"/>
                </a:lnTo>
                <a:lnTo>
                  <a:pt x="733034" y="2017874"/>
                </a:lnTo>
                <a:lnTo>
                  <a:pt x="733034" y="2015716"/>
                </a:lnTo>
                <a:close/>
                <a:moveTo>
                  <a:pt x="8092593" y="2014367"/>
                </a:moveTo>
                <a:lnTo>
                  <a:pt x="8092593" y="2015446"/>
                </a:lnTo>
                <a:lnTo>
                  <a:pt x="8095830" y="2018683"/>
                </a:lnTo>
                <a:lnTo>
                  <a:pt x="8098123" y="2016525"/>
                </a:lnTo>
                <a:lnTo>
                  <a:pt x="8095830" y="2014367"/>
                </a:lnTo>
                <a:close/>
                <a:moveTo>
                  <a:pt x="2544275" y="2014311"/>
                </a:moveTo>
                <a:lnTo>
                  <a:pt x="2544275" y="2015390"/>
                </a:lnTo>
                <a:lnTo>
                  <a:pt x="2546433" y="2017413"/>
                </a:lnTo>
                <a:lnTo>
                  <a:pt x="2548590" y="2015390"/>
                </a:lnTo>
                <a:lnTo>
                  <a:pt x="2547512" y="2014311"/>
                </a:lnTo>
                <a:close/>
                <a:moveTo>
                  <a:pt x="3587641" y="2014097"/>
                </a:moveTo>
                <a:cubicBezTo>
                  <a:pt x="3584404" y="2015356"/>
                  <a:pt x="3581886" y="2017514"/>
                  <a:pt x="3580087" y="2020571"/>
                </a:cubicBezTo>
                <a:lnTo>
                  <a:pt x="3580087" y="2021650"/>
                </a:lnTo>
                <a:lnTo>
                  <a:pt x="3581166" y="2022729"/>
                </a:lnTo>
                <a:lnTo>
                  <a:pt x="3581166" y="2023808"/>
                </a:lnTo>
                <a:cubicBezTo>
                  <a:pt x="3586202" y="2023269"/>
                  <a:pt x="3588720" y="2020751"/>
                  <a:pt x="3588720" y="2016255"/>
                </a:cubicBezTo>
                <a:lnTo>
                  <a:pt x="3587641" y="2015176"/>
                </a:lnTo>
                <a:close/>
                <a:moveTo>
                  <a:pt x="115317" y="2013544"/>
                </a:moveTo>
                <a:lnTo>
                  <a:pt x="117475" y="2015567"/>
                </a:lnTo>
                <a:lnTo>
                  <a:pt x="117475" y="2013544"/>
                </a:lnTo>
                <a:close/>
                <a:moveTo>
                  <a:pt x="3594115" y="2013018"/>
                </a:moveTo>
                <a:lnTo>
                  <a:pt x="3594115" y="2015176"/>
                </a:lnTo>
                <a:lnTo>
                  <a:pt x="3595194" y="2020571"/>
                </a:lnTo>
                <a:lnTo>
                  <a:pt x="3596407" y="2020571"/>
                </a:lnTo>
                <a:lnTo>
                  <a:pt x="3597486" y="2019492"/>
                </a:lnTo>
                <a:lnTo>
                  <a:pt x="3598565" y="2019492"/>
                </a:lnTo>
                <a:lnTo>
                  <a:pt x="3596407" y="2013018"/>
                </a:lnTo>
                <a:close/>
                <a:moveTo>
                  <a:pt x="7632007" y="2012344"/>
                </a:moveTo>
                <a:lnTo>
                  <a:pt x="7632007" y="2014637"/>
                </a:lnTo>
                <a:lnTo>
                  <a:pt x="7633086" y="2014637"/>
                </a:lnTo>
                <a:lnTo>
                  <a:pt x="7633086" y="2012344"/>
                </a:lnTo>
                <a:close/>
                <a:moveTo>
                  <a:pt x="3705657" y="2011939"/>
                </a:moveTo>
                <a:lnTo>
                  <a:pt x="3705657" y="2013018"/>
                </a:lnTo>
                <a:lnTo>
                  <a:pt x="3712131" y="2014097"/>
                </a:lnTo>
                <a:lnTo>
                  <a:pt x="3713210" y="2014097"/>
                </a:lnTo>
                <a:lnTo>
                  <a:pt x="3713210" y="2013018"/>
                </a:lnTo>
                <a:lnTo>
                  <a:pt x="3708894" y="2011939"/>
                </a:lnTo>
                <a:close/>
                <a:moveTo>
                  <a:pt x="7745842" y="2011265"/>
                </a:moveTo>
                <a:cubicBezTo>
                  <a:pt x="7745842" y="2013513"/>
                  <a:pt x="7744403" y="2015356"/>
                  <a:pt x="7741526" y="2016795"/>
                </a:cubicBezTo>
                <a:lnTo>
                  <a:pt x="7738154" y="2016795"/>
                </a:lnTo>
                <a:lnTo>
                  <a:pt x="7734917" y="2014637"/>
                </a:lnTo>
                <a:lnTo>
                  <a:pt x="7732759" y="2014637"/>
                </a:lnTo>
                <a:lnTo>
                  <a:pt x="7732759" y="2016795"/>
                </a:lnTo>
                <a:lnTo>
                  <a:pt x="7742605" y="2025562"/>
                </a:lnTo>
                <a:lnTo>
                  <a:pt x="7743684" y="2025562"/>
                </a:lnTo>
                <a:lnTo>
                  <a:pt x="7748135" y="2021111"/>
                </a:lnTo>
                <a:lnTo>
                  <a:pt x="7748135" y="2011265"/>
                </a:lnTo>
                <a:close/>
                <a:moveTo>
                  <a:pt x="3612592" y="2010860"/>
                </a:moveTo>
                <a:lnTo>
                  <a:pt x="3609355" y="2020571"/>
                </a:lnTo>
                <a:lnTo>
                  <a:pt x="3610434" y="2020571"/>
                </a:lnTo>
                <a:cubicBezTo>
                  <a:pt x="3611873" y="2020571"/>
                  <a:pt x="3612952" y="2018413"/>
                  <a:pt x="3613671" y="2014097"/>
                </a:cubicBezTo>
                <a:lnTo>
                  <a:pt x="3613671" y="2010860"/>
                </a:lnTo>
                <a:close/>
                <a:moveTo>
                  <a:pt x="4684420" y="2010563"/>
                </a:moveTo>
                <a:lnTo>
                  <a:pt x="4682262" y="2013800"/>
                </a:lnTo>
                <a:lnTo>
                  <a:pt x="4682262" y="2015958"/>
                </a:lnTo>
                <a:lnTo>
                  <a:pt x="4684420" y="2018116"/>
                </a:lnTo>
                <a:lnTo>
                  <a:pt x="4687657" y="2014879"/>
                </a:lnTo>
                <a:cubicBezTo>
                  <a:pt x="4686578" y="2012001"/>
                  <a:pt x="4685499" y="2010563"/>
                  <a:pt x="4684420" y="2010563"/>
                </a:cubicBezTo>
                <a:close/>
                <a:moveTo>
                  <a:pt x="7635244" y="2010186"/>
                </a:moveTo>
                <a:lnTo>
                  <a:pt x="7635244" y="2011265"/>
                </a:lnTo>
                <a:lnTo>
                  <a:pt x="7638616" y="2011265"/>
                </a:lnTo>
                <a:lnTo>
                  <a:pt x="7638616" y="2010186"/>
                </a:lnTo>
                <a:close/>
                <a:moveTo>
                  <a:pt x="7620003" y="2010186"/>
                </a:moveTo>
                <a:lnTo>
                  <a:pt x="7611236" y="2012344"/>
                </a:lnTo>
                <a:lnTo>
                  <a:pt x="7611236" y="2013423"/>
                </a:lnTo>
                <a:lnTo>
                  <a:pt x="7615552" y="2017874"/>
                </a:lnTo>
                <a:lnTo>
                  <a:pt x="7621082" y="2017874"/>
                </a:lnTo>
                <a:lnTo>
                  <a:pt x="7621082" y="2012344"/>
                </a:lnTo>
                <a:lnTo>
                  <a:pt x="7620003" y="2011265"/>
                </a:lnTo>
                <a:close/>
                <a:moveTo>
                  <a:pt x="7260792" y="2010116"/>
                </a:moveTo>
                <a:lnTo>
                  <a:pt x="7258634" y="2012274"/>
                </a:lnTo>
                <a:lnTo>
                  <a:pt x="7259714" y="2013353"/>
                </a:lnTo>
                <a:lnTo>
                  <a:pt x="7262950" y="2013353"/>
                </a:lnTo>
                <a:lnTo>
                  <a:pt x="7262950" y="2010116"/>
                </a:lnTo>
                <a:close/>
                <a:moveTo>
                  <a:pt x="235762" y="2009228"/>
                </a:moveTo>
                <a:lnTo>
                  <a:pt x="235762" y="2010307"/>
                </a:lnTo>
                <a:lnTo>
                  <a:pt x="242101" y="2020962"/>
                </a:lnTo>
                <a:lnTo>
                  <a:pt x="242101" y="2019883"/>
                </a:lnTo>
                <a:cubicBezTo>
                  <a:pt x="240931" y="2015837"/>
                  <a:pt x="238818" y="2012285"/>
                  <a:pt x="235762" y="2009228"/>
                </a:cubicBezTo>
                <a:close/>
                <a:moveTo>
                  <a:pt x="4075067" y="2007219"/>
                </a:moveTo>
                <a:lnTo>
                  <a:pt x="4075067" y="2008298"/>
                </a:lnTo>
                <a:lnTo>
                  <a:pt x="4078304" y="2008298"/>
                </a:lnTo>
                <a:lnTo>
                  <a:pt x="4078304" y="2007219"/>
                </a:lnTo>
                <a:close/>
                <a:moveTo>
                  <a:pt x="4676867" y="2006247"/>
                </a:moveTo>
                <a:cubicBezTo>
                  <a:pt x="4687657" y="2008585"/>
                  <a:pt x="4693052" y="2010743"/>
                  <a:pt x="4693052" y="2012721"/>
                </a:cubicBezTo>
                <a:lnTo>
                  <a:pt x="4694131" y="2011642"/>
                </a:lnTo>
                <a:lnTo>
                  <a:pt x="4702763" y="2011642"/>
                </a:lnTo>
                <a:lnTo>
                  <a:pt x="4710316" y="2018116"/>
                </a:lnTo>
                <a:lnTo>
                  <a:pt x="4703842" y="2028906"/>
                </a:lnTo>
                <a:lnTo>
                  <a:pt x="4712474" y="2036459"/>
                </a:lnTo>
                <a:lnTo>
                  <a:pt x="4718948" y="2034301"/>
                </a:lnTo>
                <a:lnTo>
                  <a:pt x="4723264" y="2037538"/>
                </a:lnTo>
                <a:lnTo>
                  <a:pt x="4725422" y="2037538"/>
                </a:lnTo>
                <a:lnTo>
                  <a:pt x="4725422" y="2034301"/>
                </a:lnTo>
                <a:lnTo>
                  <a:pt x="4723264" y="2031064"/>
                </a:lnTo>
                <a:lnTo>
                  <a:pt x="4723264" y="2028906"/>
                </a:lnTo>
                <a:lnTo>
                  <a:pt x="4724343" y="2022432"/>
                </a:lnTo>
                <a:lnTo>
                  <a:pt x="4721106" y="2013800"/>
                </a:lnTo>
                <a:cubicBezTo>
                  <a:pt x="4722545" y="2010563"/>
                  <a:pt x="4723983" y="2008764"/>
                  <a:pt x="4725422" y="2008405"/>
                </a:cubicBezTo>
                <a:lnTo>
                  <a:pt x="4743900" y="2010563"/>
                </a:lnTo>
                <a:lnTo>
                  <a:pt x="4749295" y="2007326"/>
                </a:lnTo>
                <a:lnTo>
                  <a:pt x="4751453" y="2007326"/>
                </a:lnTo>
                <a:cubicBezTo>
                  <a:pt x="4754330" y="2007326"/>
                  <a:pt x="4758287" y="2009484"/>
                  <a:pt x="4763322" y="2013800"/>
                </a:cubicBezTo>
                <a:cubicBezTo>
                  <a:pt x="4763322" y="2011642"/>
                  <a:pt x="4764041" y="2010563"/>
                  <a:pt x="4765480" y="2010563"/>
                </a:cubicBezTo>
                <a:lnTo>
                  <a:pt x="4769796" y="2010563"/>
                </a:lnTo>
                <a:lnTo>
                  <a:pt x="4773033" y="2012721"/>
                </a:lnTo>
                <a:lnTo>
                  <a:pt x="4770875" y="2026748"/>
                </a:lnTo>
                <a:lnTo>
                  <a:pt x="4771954" y="2027827"/>
                </a:lnTo>
                <a:lnTo>
                  <a:pt x="4773033" y="2027827"/>
                </a:lnTo>
                <a:cubicBezTo>
                  <a:pt x="4778068" y="2027827"/>
                  <a:pt x="4780586" y="2024230"/>
                  <a:pt x="4780586" y="2017037"/>
                </a:cubicBezTo>
                <a:lnTo>
                  <a:pt x="4781665" y="2015958"/>
                </a:lnTo>
                <a:lnTo>
                  <a:pt x="4782744" y="2015958"/>
                </a:lnTo>
                <a:lnTo>
                  <a:pt x="4804324" y="2039696"/>
                </a:lnTo>
                <a:lnTo>
                  <a:pt x="4800008" y="2042933"/>
                </a:lnTo>
                <a:lnTo>
                  <a:pt x="4765480" y="2042933"/>
                </a:lnTo>
                <a:lnTo>
                  <a:pt x="4762243" y="2054802"/>
                </a:lnTo>
                <a:lnTo>
                  <a:pt x="4765480" y="2058039"/>
                </a:lnTo>
                <a:lnTo>
                  <a:pt x="4765480" y="2067750"/>
                </a:lnTo>
                <a:lnTo>
                  <a:pt x="4776270" y="2075438"/>
                </a:lnTo>
                <a:cubicBezTo>
                  <a:pt x="4784902" y="2077236"/>
                  <a:pt x="4789218" y="2081193"/>
                  <a:pt x="4789218" y="2087307"/>
                </a:cubicBezTo>
                <a:lnTo>
                  <a:pt x="4791376" y="2089465"/>
                </a:lnTo>
                <a:lnTo>
                  <a:pt x="4791376" y="2090544"/>
                </a:lnTo>
                <a:lnTo>
                  <a:pt x="4778428" y="2102413"/>
                </a:lnTo>
                <a:lnTo>
                  <a:pt x="4778428" y="2106729"/>
                </a:lnTo>
                <a:cubicBezTo>
                  <a:pt x="4783463" y="2106729"/>
                  <a:pt x="4785981" y="2109966"/>
                  <a:pt x="4785981" y="2116440"/>
                </a:cubicBezTo>
                <a:lnTo>
                  <a:pt x="4785981" y="2120756"/>
                </a:lnTo>
                <a:lnTo>
                  <a:pt x="4782744" y="2134783"/>
                </a:lnTo>
                <a:lnTo>
                  <a:pt x="4783823" y="2139099"/>
                </a:lnTo>
                <a:lnTo>
                  <a:pt x="4779507" y="2156363"/>
                </a:lnTo>
                <a:cubicBezTo>
                  <a:pt x="4780946" y="2156363"/>
                  <a:pt x="4781665" y="2157442"/>
                  <a:pt x="4781665" y="2159600"/>
                </a:cubicBezTo>
                <a:lnTo>
                  <a:pt x="4780586" y="2166074"/>
                </a:lnTo>
                <a:lnTo>
                  <a:pt x="4803245" y="2189812"/>
                </a:lnTo>
                <a:lnTo>
                  <a:pt x="4804324" y="2193049"/>
                </a:lnTo>
                <a:cubicBezTo>
                  <a:pt x="4803245" y="2194488"/>
                  <a:pt x="4799289" y="2195207"/>
                  <a:pt x="4792455" y="2195207"/>
                </a:cubicBezTo>
                <a:cubicBezTo>
                  <a:pt x="4792455" y="2196646"/>
                  <a:pt x="4790297" y="2197725"/>
                  <a:pt x="4785981" y="2198444"/>
                </a:cubicBezTo>
                <a:lnTo>
                  <a:pt x="4765480" y="2197365"/>
                </a:lnTo>
                <a:lnTo>
                  <a:pt x="4761164" y="2199523"/>
                </a:lnTo>
                <a:lnTo>
                  <a:pt x="4754690" y="2198444"/>
                </a:lnTo>
                <a:lnTo>
                  <a:pt x="4736347" y="2200602"/>
                </a:lnTo>
                <a:lnTo>
                  <a:pt x="4736347" y="2201681"/>
                </a:lnTo>
                <a:cubicBezTo>
                  <a:pt x="4736527" y="2205548"/>
                  <a:pt x="4750194" y="2211347"/>
                  <a:pt x="4777349" y="2219080"/>
                </a:cubicBezTo>
                <a:lnTo>
                  <a:pt x="4783823" y="2216922"/>
                </a:lnTo>
                <a:cubicBezTo>
                  <a:pt x="4785262" y="2218181"/>
                  <a:pt x="4791736" y="2219260"/>
                  <a:pt x="4803245" y="2220159"/>
                </a:cubicBezTo>
                <a:lnTo>
                  <a:pt x="4804324" y="2221238"/>
                </a:lnTo>
                <a:lnTo>
                  <a:pt x="4804324" y="2222317"/>
                </a:lnTo>
                <a:cubicBezTo>
                  <a:pt x="4797311" y="2238143"/>
                  <a:pt x="4793714" y="2250012"/>
                  <a:pt x="4793534" y="2257924"/>
                </a:cubicBezTo>
                <a:cubicBezTo>
                  <a:pt x="4792455" y="2257924"/>
                  <a:pt x="4790657" y="2261521"/>
                  <a:pt x="4788139" y="2268715"/>
                </a:cubicBezTo>
                <a:lnTo>
                  <a:pt x="4779507" y="2271952"/>
                </a:lnTo>
                <a:cubicBezTo>
                  <a:pt x="4768537" y="2271952"/>
                  <a:pt x="4754150" y="2261521"/>
                  <a:pt x="4736347" y="2240660"/>
                </a:cubicBezTo>
                <a:cubicBezTo>
                  <a:pt x="4731042" y="2231129"/>
                  <a:pt x="4727400" y="2221778"/>
                  <a:pt x="4725422" y="2212606"/>
                </a:cubicBezTo>
                <a:lnTo>
                  <a:pt x="4724343" y="2211527"/>
                </a:lnTo>
                <a:lnTo>
                  <a:pt x="4721106" y="2211527"/>
                </a:lnTo>
                <a:lnTo>
                  <a:pt x="4717869" y="2219080"/>
                </a:lnTo>
                <a:lnTo>
                  <a:pt x="4712474" y="2218001"/>
                </a:lnTo>
                <a:lnTo>
                  <a:pt x="4711395" y="2219080"/>
                </a:lnTo>
                <a:lnTo>
                  <a:pt x="4711395" y="2223396"/>
                </a:lnTo>
                <a:cubicBezTo>
                  <a:pt x="4713553" y="2223396"/>
                  <a:pt x="4714632" y="2224115"/>
                  <a:pt x="4714632" y="2225554"/>
                </a:cubicBezTo>
                <a:cubicBezTo>
                  <a:pt x="4714632" y="2232388"/>
                  <a:pt x="4710316" y="2236344"/>
                  <a:pt x="4701684" y="2237423"/>
                </a:cubicBezTo>
                <a:cubicBezTo>
                  <a:pt x="4701684" y="2245336"/>
                  <a:pt x="4699526" y="2249292"/>
                  <a:pt x="4695210" y="2249292"/>
                </a:cubicBezTo>
                <a:lnTo>
                  <a:pt x="4667156" y="2262240"/>
                </a:lnTo>
                <a:lnTo>
                  <a:pt x="4641260" y="2268715"/>
                </a:lnTo>
                <a:lnTo>
                  <a:pt x="4638023" y="2268715"/>
                </a:lnTo>
                <a:lnTo>
                  <a:pt x="4635865" y="2266557"/>
                </a:lnTo>
                <a:lnTo>
                  <a:pt x="4635865" y="2262240"/>
                </a:lnTo>
                <a:cubicBezTo>
                  <a:pt x="4635865" y="2257924"/>
                  <a:pt x="4641619" y="2253249"/>
                  <a:pt x="4653129" y="2248213"/>
                </a:cubicBezTo>
                <a:lnTo>
                  <a:pt x="4680104" y="2211527"/>
                </a:lnTo>
                <a:lnTo>
                  <a:pt x="4680104" y="2197365"/>
                </a:lnTo>
                <a:lnTo>
                  <a:pt x="4671472" y="2197365"/>
                </a:lnTo>
                <a:lnTo>
                  <a:pt x="4670393" y="2196286"/>
                </a:lnTo>
                <a:lnTo>
                  <a:pt x="4650971" y="2200602"/>
                </a:lnTo>
                <a:lnTo>
                  <a:pt x="4649892" y="2200602"/>
                </a:lnTo>
                <a:cubicBezTo>
                  <a:pt x="4647194" y="2198444"/>
                  <a:pt x="4644677" y="2197365"/>
                  <a:pt x="4642339" y="2197365"/>
                </a:cubicBezTo>
                <a:lnTo>
                  <a:pt x="4632628" y="2197365"/>
                </a:lnTo>
                <a:lnTo>
                  <a:pt x="4629391" y="2194128"/>
                </a:lnTo>
                <a:cubicBezTo>
                  <a:pt x="4629391" y="2191970"/>
                  <a:pt x="4631908" y="2190891"/>
                  <a:pt x="4636944" y="2190891"/>
                </a:cubicBezTo>
                <a:lnTo>
                  <a:pt x="4640181" y="2189812"/>
                </a:lnTo>
                <a:lnTo>
                  <a:pt x="4640181" y="2188733"/>
                </a:lnTo>
                <a:lnTo>
                  <a:pt x="4668235" y="2191970"/>
                </a:lnTo>
                <a:lnTo>
                  <a:pt x="4676867" y="2188733"/>
                </a:lnTo>
                <a:lnTo>
                  <a:pt x="4682262" y="2189812"/>
                </a:lnTo>
                <a:lnTo>
                  <a:pt x="4684420" y="2181180"/>
                </a:lnTo>
                <a:lnTo>
                  <a:pt x="4683341" y="2173627"/>
                </a:lnTo>
                <a:lnTo>
                  <a:pt x="4675788" y="2174706"/>
                </a:lnTo>
                <a:lnTo>
                  <a:pt x="4670393" y="2170390"/>
                </a:lnTo>
                <a:lnTo>
                  <a:pt x="4666077" y="2170390"/>
                </a:lnTo>
                <a:cubicBezTo>
                  <a:pt x="4666077" y="2173267"/>
                  <a:pt x="4664998" y="2174706"/>
                  <a:pt x="4662840" y="2174706"/>
                </a:cubicBezTo>
                <a:lnTo>
                  <a:pt x="4656366" y="2174706"/>
                </a:lnTo>
                <a:cubicBezTo>
                  <a:pt x="4654028" y="2172548"/>
                  <a:pt x="4650791" y="2171469"/>
                  <a:pt x="4646655" y="2171469"/>
                </a:cubicBezTo>
                <a:lnTo>
                  <a:pt x="4643418" y="2161758"/>
                </a:lnTo>
                <a:lnTo>
                  <a:pt x="4636944" y="2163916"/>
                </a:lnTo>
                <a:cubicBezTo>
                  <a:pt x="4628312" y="2161758"/>
                  <a:pt x="4623276" y="2159960"/>
                  <a:pt x="4621838" y="2158521"/>
                </a:cubicBezTo>
                <a:lnTo>
                  <a:pt x="4620759" y="2158521"/>
                </a:lnTo>
                <a:lnTo>
                  <a:pt x="4618601" y="2160679"/>
                </a:lnTo>
                <a:lnTo>
                  <a:pt x="4618601" y="2161758"/>
                </a:lnTo>
                <a:lnTo>
                  <a:pt x="4619680" y="2166074"/>
                </a:lnTo>
                <a:lnTo>
                  <a:pt x="4617522" y="2171469"/>
                </a:lnTo>
                <a:lnTo>
                  <a:pt x="4619680" y="2176864"/>
                </a:lnTo>
                <a:lnTo>
                  <a:pt x="4617522" y="2185496"/>
                </a:lnTo>
                <a:lnTo>
                  <a:pt x="4619680" y="2233107"/>
                </a:lnTo>
                <a:lnTo>
                  <a:pt x="4615364" y="2235265"/>
                </a:lnTo>
                <a:lnTo>
                  <a:pt x="4615364" y="2237423"/>
                </a:lnTo>
                <a:lnTo>
                  <a:pt x="4618601" y="2241739"/>
                </a:lnTo>
                <a:lnTo>
                  <a:pt x="4615364" y="2255766"/>
                </a:lnTo>
                <a:lnTo>
                  <a:pt x="4617522" y="2259003"/>
                </a:lnTo>
                <a:lnTo>
                  <a:pt x="4617522" y="2260082"/>
                </a:lnTo>
                <a:cubicBezTo>
                  <a:pt x="4615184" y="2265837"/>
                  <a:pt x="4603989" y="2269434"/>
                  <a:pt x="4583938" y="2270873"/>
                </a:cubicBezTo>
                <a:cubicBezTo>
                  <a:pt x="4577464" y="2270873"/>
                  <a:pt x="4574227" y="2266197"/>
                  <a:pt x="4574227" y="2256845"/>
                </a:cubicBezTo>
                <a:lnTo>
                  <a:pt x="4570990" y="2253608"/>
                </a:lnTo>
                <a:lnTo>
                  <a:pt x="4570990" y="2251450"/>
                </a:lnTo>
                <a:lnTo>
                  <a:pt x="4572069" y="2213685"/>
                </a:lnTo>
                <a:lnTo>
                  <a:pt x="4570990" y="2193049"/>
                </a:lnTo>
                <a:lnTo>
                  <a:pt x="4569911" y="2191970"/>
                </a:lnTo>
                <a:cubicBezTo>
                  <a:pt x="4556243" y="2204289"/>
                  <a:pt x="4547611" y="2210448"/>
                  <a:pt x="4544015" y="2210448"/>
                </a:cubicBezTo>
                <a:lnTo>
                  <a:pt x="4542936" y="2210448"/>
                </a:lnTo>
                <a:lnTo>
                  <a:pt x="4538620" y="2206132"/>
                </a:lnTo>
                <a:lnTo>
                  <a:pt x="4538620" y="2204918"/>
                </a:lnTo>
                <a:lnTo>
                  <a:pt x="4553726" y="2183338"/>
                </a:lnTo>
                <a:cubicBezTo>
                  <a:pt x="4553726" y="2180101"/>
                  <a:pt x="4555164" y="2176864"/>
                  <a:pt x="4558042" y="2173627"/>
                </a:cubicBezTo>
                <a:lnTo>
                  <a:pt x="4556963" y="2169311"/>
                </a:lnTo>
                <a:cubicBezTo>
                  <a:pt x="4561279" y="2151148"/>
                  <a:pt x="4563437" y="2139639"/>
                  <a:pt x="4563437" y="2134783"/>
                </a:cubicBezTo>
                <a:lnTo>
                  <a:pt x="4561279" y="2130467"/>
                </a:lnTo>
                <a:cubicBezTo>
                  <a:pt x="4565235" y="2118238"/>
                  <a:pt x="4567753" y="2112124"/>
                  <a:pt x="4568832" y="2112124"/>
                </a:cubicBezTo>
                <a:lnTo>
                  <a:pt x="4569911" y="2113203"/>
                </a:lnTo>
                <a:lnTo>
                  <a:pt x="4569911" y="2114282"/>
                </a:lnTo>
                <a:lnTo>
                  <a:pt x="4567753" y="2116440"/>
                </a:lnTo>
                <a:cubicBezTo>
                  <a:pt x="4569911" y="2116440"/>
                  <a:pt x="4570990" y="2117519"/>
                  <a:pt x="4570990" y="2119677"/>
                </a:cubicBezTo>
                <a:lnTo>
                  <a:pt x="4572069" y="2119677"/>
                </a:lnTo>
                <a:lnTo>
                  <a:pt x="4572069" y="2116440"/>
                </a:lnTo>
                <a:cubicBezTo>
                  <a:pt x="4569911" y="2107628"/>
                  <a:pt x="4567393" y="2101514"/>
                  <a:pt x="4564516" y="2098097"/>
                </a:cubicBezTo>
                <a:lnTo>
                  <a:pt x="4564516" y="2090544"/>
                </a:lnTo>
                <a:cubicBezTo>
                  <a:pt x="4566674" y="2087846"/>
                  <a:pt x="4567753" y="2085329"/>
                  <a:pt x="4567753" y="2082991"/>
                </a:cubicBezTo>
                <a:lnTo>
                  <a:pt x="4567753" y="2080833"/>
                </a:lnTo>
                <a:lnTo>
                  <a:pt x="4564516" y="2077596"/>
                </a:lnTo>
                <a:lnTo>
                  <a:pt x="4545094" y="2084070"/>
                </a:lnTo>
                <a:cubicBezTo>
                  <a:pt x="4539339" y="2081372"/>
                  <a:pt x="4536462" y="2077776"/>
                  <a:pt x="4536462" y="2073280"/>
                </a:cubicBezTo>
                <a:lnTo>
                  <a:pt x="4541857" y="2068829"/>
                </a:lnTo>
                <a:lnTo>
                  <a:pt x="4552647" y="2068829"/>
                </a:lnTo>
                <a:cubicBezTo>
                  <a:pt x="4554805" y="2070987"/>
                  <a:pt x="4560200" y="2072830"/>
                  <a:pt x="4568832" y="2074359"/>
                </a:cubicBezTo>
                <a:lnTo>
                  <a:pt x="4572069" y="2074359"/>
                </a:lnTo>
                <a:lnTo>
                  <a:pt x="4572069" y="2072066"/>
                </a:lnTo>
                <a:lnTo>
                  <a:pt x="4573148" y="2072066"/>
                </a:lnTo>
                <a:lnTo>
                  <a:pt x="4570990" y="2060197"/>
                </a:lnTo>
                <a:lnTo>
                  <a:pt x="4572069" y="2059118"/>
                </a:lnTo>
                <a:lnTo>
                  <a:pt x="4572069" y="2058039"/>
                </a:lnTo>
                <a:lnTo>
                  <a:pt x="4567753" y="2051565"/>
                </a:lnTo>
                <a:lnTo>
                  <a:pt x="4567753" y="2050486"/>
                </a:lnTo>
                <a:lnTo>
                  <a:pt x="4572069" y="2036459"/>
                </a:lnTo>
                <a:lnTo>
                  <a:pt x="4572069" y="2026748"/>
                </a:lnTo>
                <a:lnTo>
                  <a:pt x="4567753" y="2010563"/>
                </a:lnTo>
                <a:lnTo>
                  <a:pt x="4573148" y="2007326"/>
                </a:lnTo>
                <a:cubicBezTo>
                  <a:pt x="4581240" y="2007326"/>
                  <a:pt x="4591715" y="2009124"/>
                  <a:pt x="4604574" y="2012721"/>
                </a:cubicBezTo>
                <a:lnTo>
                  <a:pt x="4611048" y="2011642"/>
                </a:lnTo>
                <a:lnTo>
                  <a:pt x="4616443" y="2011642"/>
                </a:lnTo>
                <a:cubicBezTo>
                  <a:pt x="4624715" y="2011642"/>
                  <a:pt x="4629391" y="2013440"/>
                  <a:pt x="4630470" y="2017037"/>
                </a:cubicBezTo>
                <a:lnTo>
                  <a:pt x="4630470" y="2019195"/>
                </a:lnTo>
                <a:cubicBezTo>
                  <a:pt x="4623276" y="2023871"/>
                  <a:pt x="4619680" y="2031064"/>
                  <a:pt x="4619680" y="2040775"/>
                </a:cubicBezTo>
                <a:cubicBezTo>
                  <a:pt x="4618241" y="2040775"/>
                  <a:pt x="4616443" y="2046530"/>
                  <a:pt x="4614285" y="2058039"/>
                </a:cubicBezTo>
                <a:cubicBezTo>
                  <a:pt x="4615723" y="2058039"/>
                  <a:pt x="4616443" y="2059118"/>
                  <a:pt x="4616443" y="2061276"/>
                </a:cubicBezTo>
                <a:lnTo>
                  <a:pt x="4617522" y="2062355"/>
                </a:lnTo>
                <a:lnTo>
                  <a:pt x="4619680" y="2062355"/>
                </a:lnTo>
                <a:lnTo>
                  <a:pt x="4630470" y="2050486"/>
                </a:lnTo>
                <a:cubicBezTo>
                  <a:pt x="4635505" y="2050486"/>
                  <a:pt x="4638023" y="2053363"/>
                  <a:pt x="4638023" y="2059118"/>
                </a:cubicBezTo>
                <a:lnTo>
                  <a:pt x="4639102" y="2060197"/>
                </a:lnTo>
                <a:lnTo>
                  <a:pt x="4640181" y="2060197"/>
                </a:lnTo>
                <a:lnTo>
                  <a:pt x="4644497" y="2058039"/>
                </a:lnTo>
                <a:lnTo>
                  <a:pt x="4657445" y="2067750"/>
                </a:lnTo>
                <a:lnTo>
                  <a:pt x="4659603" y="2067750"/>
                </a:lnTo>
                <a:cubicBezTo>
                  <a:pt x="4659603" y="2064693"/>
                  <a:pt x="4662840" y="2062894"/>
                  <a:pt x="4669314" y="2062355"/>
                </a:cubicBezTo>
                <a:lnTo>
                  <a:pt x="4668235" y="2059118"/>
                </a:lnTo>
                <a:lnTo>
                  <a:pt x="4667156" y="2059118"/>
                </a:lnTo>
                <a:lnTo>
                  <a:pt x="4661761" y="2060197"/>
                </a:lnTo>
                <a:lnTo>
                  <a:pt x="4659603" y="2056960"/>
                </a:lnTo>
                <a:cubicBezTo>
                  <a:pt x="4659603" y="2051925"/>
                  <a:pt x="4660322" y="2047968"/>
                  <a:pt x="4661761" y="2045091"/>
                </a:cubicBezTo>
                <a:lnTo>
                  <a:pt x="4659603" y="2039696"/>
                </a:lnTo>
                <a:lnTo>
                  <a:pt x="4660682" y="2034301"/>
                </a:lnTo>
                <a:lnTo>
                  <a:pt x="4659603" y="2029985"/>
                </a:lnTo>
                <a:cubicBezTo>
                  <a:pt x="4659603" y="2018835"/>
                  <a:pt x="4663559" y="2011282"/>
                  <a:pt x="4671472" y="2007326"/>
                </a:cubicBezTo>
                <a:close/>
                <a:moveTo>
                  <a:pt x="146204" y="2005991"/>
                </a:moveTo>
                <a:lnTo>
                  <a:pt x="146204" y="2008149"/>
                </a:lnTo>
                <a:lnTo>
                  <a:pt x="149441" y="2009228"/>
                </a:lnTo>
                <a:lnTo>
                  <a:pt x="149441" y="2008149"/>
                </a:lnTo>
                <a:lnTo>
                  <a:pt x="147284" y="2005991"/>
                </a:lnTo>
                <a:close/>
                <a:moveTo>
                  <a:pt x="3673152" y="2005465"/>
                </a:moveTo>
                <a:lnTo>
                  <a:pt x="3670994" y="2007623"/>
                </a:lnTo>
                <a:lnTo>
                  <a:pt x="3670994" y="2009781"/>
                </a:lnTo>
                <a:lnTo>
                  <a:pt x="3674231" y="2013018"/>
                </a:lnTo>
                <a:lnTo>
                  <a:pt x="3676389" y="2006544"/>
                </a:lnTo>
                <a:lnTo>
                  <a:pt x="3675310" y="2005465"/>
                </a:lnTo>
                <a:close/>
                <a:moveTo>
                  <a:pt x="1695344" y="2003847"/>
                </a:moveTo>
                <a:lnTo>
                  <a:pt x="1695344" y="2004926"/>
                </a:lnTo>
                <a:lnTo>
                  <a:pt x="1697503" y="2007219"/>
                </a:lnTo>
                <a:lnTo>
                  <a:pt x="1699662" y="2007219"/>
                </a:lnTo>
                <a:lnTo>
                  <a:pt x="1699662" y="2006140"/>
                </a:lnTo>
                <a:lnTo>
                  <a:pt x="1697503" y="2003847"/>
                </a:lnTo>
                <a:close/>
                <a:moveTo>
                  <a:pt x="8178778" y="2003577"/>
                </a:moveTo>
                <a:lnTo>
                  <a:pt x="8177564" y="2006814"/>
                </a:lnTo>
                <a:lnTo>
                  <a:pt x="8177564" y="2007893"/>
                </a:lnTo>
                <a:lnTo>
                  <a:pt x="8178778" y="2007893"/>
                </a:lnTo>
                <a:lnTo>
                  <a:pt x="8179857" y="2004656"/>
                </a:lnTo>
                <a:lnTo>
                  <a:pt x="8179857" y="2003577"/>
                </a:lnTo>
                <a:close/>
                <a:moveTo>
                  <a:pt x="5117138" y="2003442"/>
                </a:moveTo>
                <a:lnTo>
                  <a:pt x="5111743" y="2007758"/>
                </a:lnTo>
                <a:cubicBezTo>
                  <a:pt x="5112822" y="2010636"/>
                  <a:pt x="5113901" y="2012074"/>
                  <a:pt x="5114980" y="2012074"/>
                </a:cubicBezTo>
                <a:lnTo>
                  <a:pt x="5121454" y="2012074"/>
                </a:lnTo>
                <a:lnTo>
                  <a:pt x="5121454" y="2006679"/>
                </a:lnTo>
                <a:lnTo>
                  <a:pt x="5118217" y="2003442"/>
                </a:lnTo>
                <a:close/>
                <a:moveTo>
                  <a:pt x="3598565" y="2002228"/>
                </a:moveTo>
                <a:lnTo>
                  <a:pt x="3596407" y="2005465"/>
                </a:lnTo>
                <a:lnTo>
                  <a:pt x="3598565" y="2005465"/>
                </a:lnTo>
                <a:lnTo>
                  <a:pt x="3600723" y="2003307"/>
                </a:lnTo>
                <a:lnTo>
                  <a:pt x="3599644" y="2002228"/>
                </a:lnTo>
                <a:close/>
                <a:moveTo>
                  <a:pt x="4081541" y="2000610"/>
                </a:moveTo>
                <a:lnTo>
                  <a:pt x="4081541" y="2002903"/>
                </a:lnTo>
                <a:lnTo>
                  <a:pt x="4082754" y="2002903"/>
                </a:lnTo>
                <a:lnTo>
                  <a:pt x="4082754" y="2000610"/>
                </a:lnTo>
                <a:close/>
                <a:moveTo>
                  <a:pt x="1597964" y="2000610"/>
                </a:moveTo>
                <a:lnTo>
                  <a:pt x="1597964" y="2001689"/>
                </a:lnTo>
                <a:lnTo>
                  <a:pt x="1600122" y="2003847"/>
                </a:lnTo>
                <a:lnTo>
                  <a:pt x="1601202" y="2002768"/>
                </a:lnTo>
                <a:lnTo>
                  <a:pt x="1601202" y="2000610"/>
                </a:lnTo>
                <a:close/>
                <a:moveTo>
                  <a:pt x="587503" y="2000610"/>
                </a:moveTo>
                <a:cubicBezTo>
                  <a:pt x="582378" y="2006364"/>
                  <a:pt x="577658" y="2009242"/>
                  <a:pt x="573342" y="2009242"/>
                </a:cubicBezTo>
                <a:cubicBezTo>
                  <a:pt x="568845" y="2009242"/>
                  <a:pt x="566598" y="2009961"/>
                  <a:pt x="566598" y="2011400"/>
                </a:cubicBezTo>
                <a:lnTo>
                  <a:pt x="566598" y="2013558"/>
                </a:lnTo>
                <a:lnTo>
                  <a:pt x="574421" y="2017874"/>
                </a:lnTo>
                <a:lnTo>
                  <a:pt x="577658" y="2017874"/>
                </a:lnTo>
                <a:cubicBezTo>
                  <a:pt x="586290" y="2013198"/>
                  <a:pt x="590695" y="2009961"/>
                  <a:pt x="590875" y="2008163"/>
                </a:cubicBezTo>
                <a:lnTo>
                  <a:pt x="590875" y="2004926"/>
                </a:lnTo>
                <a:cubicBezTo>
                  <a:pt x="588627" y="2004926"/>
                  <a:pt x="587503" y="2003487"/>
                  <a:pt x="587503" y="2000610"/>
                </a:cubicBezTo>
                <a:close/>
                <a:moveTo>
                  <a:pt x="3676389" y="2000070"/>
                </a:moveTo>
                <a:lnTo>
                  <a:pt x="3676389" y="2001149"/>
                </a:lnTo>
                <a:lnTo>
                  <a:pt x="3678547" y="2001149"/>
                </a:lnTo>
                <a:lnTo>
                  <a:pt x="3678547" y="2000070"/>
                </a:lnTo>
                <a:close/>
                <a:moveTo>
                  <a:pt x="9166579" y="1999935"/>
                </a:moveTo>
                <a:lnTo>
                  <a:pt x="9166579" y="2002093"/>
                </a:lnTo>
                <a:lnTo>
                  <a:pt x="9167658" y="2002093"/>
                </a:lnTo>
                <a:lnTo>
                  <a:pt x="9167658" y="1999935"/>
                </a:lnTo>
                <a:close/>
                <a:moveTo>
                  <a:pt x="1645576" y="1998452"/>
                </a:moveTo>
                <a:lnTo>
                  <a:pt x="1646655" y="1998452"/>
                </a:lnTo>
                <a:lnTo>
                  <a:pt x="1647734" y="1999531"/>
                </a:lnTo>
                <a:lnTo>
                  <a:pt x="1647734" y="2000610"/>
                </a:lnTo>
                <a:lnTo>
                  <a:pt x="1646655" y="2001689"/>
                </a:lnTo>
                <a:lnTo>
                  <a:pt x="1645576" y="2001689"/>
                </a:lnTo>
                <a:lnTo>
                  <a:pt x="1644497" y="2000610"/>
                </a:lnTo>
                <a:lnTo>
                  <a:pt x="1644497" y="1999531"/>
                </a:lnTo>
                <a:close/>
                <a:moveTo>
                  <a:pt x="2650691" y="1998126"/>
                </a:moveTo>
                <a:lnTo>
                  <a:pt x="2643139" y="1999205"/>
                </a:lnTo>
                <a:lnTo>
                  <a:pt x="2640981" y="1999205"/>
                </a:lnTo>
                <a:lnTo>
                  <a:pt x="2640981" y="2013232"/>
                </a:lnTo>
                <a:lnTo>
                  <a:pt x="2642059" y="2018492"/>
                </a:lnTo>
                <a:lnTo>
                  <a:pt x="2647454" y="2017413"/>
                </a:lnTo>
                <a:lnTo>
                  <a:pt x="2647454" y="2009995"/>
                </a:lnTo>
                <a:lnTo>
                  <a:pt x="2650691" y="2005679"/>
                </a:lnTo>
                <a:close/>
                <a:moveTo>
                  <a:pt x="4243526" y="1997373"/>
                </a:moveTo>
                <a:lnTo>
                  <a:pt x="4243526" y="1999531"/>
                </a:lnTo>
                <a:lnTo>
                  <a:pt x="4244605" y="1999531"/>
                </a:lnTo>
                <a:lnTo>
                  <a:pt x="4246898" y="1997373"/>
                </a:lnTo>
                <a:close/>
                <a:moveTo>
                  <a:pt x="234683" y="1996415"/>
                </a:moveTo>
                <a:lnTo>
                  <a:pt x="234683" y="1997494"/>
                </a:lnTo>
                <a:lnTo>
                  <a:pt x="237920" y="1997494"/>
                </a:lnTo>
                <a:lnTo>
                  <a:pt x="237920" y="1996415"/>
                </a:lnTo>
                <a:close/>
                <a:moveTo>
                  <a:pt x="2234833" y="1995485"/>
                </a:moveTo>
                <a:lnTo>
                  <a:pt x="2231596" y="1998722"/>
                </a:lnTo>
                <a:lnTo>
                  <a:pt x="2232676" y="1998722"/>
                </a:lnTo>
                <a:lnTo>
                  <a:pt x="2234833" y="1996564"/>
                </a:lnTo>
                <a:close/>
                <a:moveTo>
                  <a:pt x="4235838" y="1995215"/>
                </a:moveTo>
                <a:lnTo>
                  <a:pt x="4235838" y="1999531"/>
                </a:lnTo>
                <a:lnTo>
                  <a:pt x="4237052" y="1999531"/>
                </a:lnTo>
                <a:lnTo>
                  <a:pt x="4237052" y="1995215"/>
                </a:lnTo>
                <a:close/>
                <a:moveTo>
                  <a:pt x="1645576" y="1995215"/>
                </a:moveTo>
                <a:cubicBezTo>
                  <a:pt x="1640540" y="1995215"/>
                  <a:pt x="1638023" y="1999576"/>
                  <a:pt x="1638023" y="2008298"/>
                </a:cubicBezTo>
                <a:lnTo>
                  <a:pt x="1635864" y="2010456"/>
                </a:lnTo>
                <a:lnTo>
                  <a:pt x="1635864" y="2011535"/>
                </a:lnTo>
                <a:lnTo>
                  <a:pt x="1638023" y="2011535"/>
                </a:lnTo>
                <a:cubicBezTo>
                  <a:pt x="1640720" y="2006230"/>
                  <a:pt x="1645755" y="2002948"/>
                  <a:pt x="1653129" y="2001689"/>
                </a:cubicBezTo>
                <a:lnTo>
                  <a:pt x="1657580" y="2002768"/>
                </a:lnTo>
                <a:lnTo>
                  <a:pt x="1658658" y="2002768"/>
                </a:lnTo>
                <a:cubicBezTo>
                  <a:pt x="1654073" y="1997733"/>
                  <a:pt x="1650072" y="1995215"/>
                  <a:pt x="1646655" y="1995215"/>
                </a:cubicBezTo>
                <a:close/>
                <a:moveTo>
                  <a:pt x="6597489" y="1994001"/>
                </a:moveTo>
                <a:lnTo>
                  <a:pt x="6597489" y="1995080"/>
                </a:lnTo>
                <a:lnTo>
                  <a:pt x="6599647" y="1995080"/>
                </a:lnTo>
                <a:lnTo>
                  <a:pt x="6599647" y="1994001"/>
                </a:lnTo>
                <a:close/>
                <a:moveTo>
                  <a:pt x="8276833" y="1993866"/>
                </a:moveTo>
                <a:lnTo>
                  <a:pt x="8276833" y="1997103"/>
                </a:lnTo>
                <a:lnTo>
                  <a:pt x="8277912" y="2002498"/>
                </a:lnTo>
                <a:lnTo>
                  <a:pt x="8278991" y="2002498"/>
                </a:lnTo>
                <a:lnTo>
                  <a:pt x="8280070" y="1994945"/>
                </a:lnTo>
                <a:lnTo>
                  <a:pt x="8278991" y="1993866"/>
                </a:lnTo>
                <a:close/>
                <a:moveTo>
                  <a:pt x="9171974" y="1993461"/>
                </a:moveTo>
                <a:lnTo>
                  <a:pt x="9168737" y="1994540"/>
                </a:lnTo>
                <a:cubicBezTo>
                  <a:pt x="9170175" y="1999036"/>
                  <a:pt x="9172019" y="2001554"/>
                  <a:pt x="9174266" y="2002093"/>
                </a:cubicBezTo>
                <a:lnTo>
                  <a:pt x="9175346" y="2002093"/>
                </a:lnTo>
                <a:lnTo>
                  <a:pt x="9175346" y="2001014"/>
                </a:lnTo>
                <a:cubicBezTo>
                  <a:pt x="9173098" y="2001014"/>
                  <a:pt x="9171974" y="1998497"/>
                  <a:pt x="9171974" y="1993461"/>
                </a:cubicBezTo>
                <a:close/>
                <a:moveTo>
                  <a:pt x="7614473" y="1992652"/>
                </a:moveTo>
                <a:cubicBezTo>
                  <a:pt x="7611596" y="1994091"/>
                  <a:pt x="7610157" y="1996294"/>
                  <a:pt x="7610157" y="1999261"/>
                </a:cubicBezTo>
                <a:lnTo>
                  <a:pt x="7613394" y="2000340"/>
                </a:lnTo>
                <a:cubicBezTo>
                  <a:pt x="7617800" y="1999621"/>
                  <a:pt x="7620003" y="1998542"/>
                  <a:pt x="7620003" y="1997103"/>
                </a:cubicBezTo>
                <a:lnTo>
                  <a:pt x="7620003" y="1993731"/>
                </a:lnTo>
                <a:close/>
                <a:moveTo>
                  <a:pt x="3648334" y="1992517"/>
                </a:moveTo>
                <a:lnTo>
                  <a:pt x="3648334" y="1993596"/>
                </a:lnTo>
                <a:lnTo>
                  <a:pt x="3650492" y="1993596"/>
                </a:lnTo>
                <a:lnTo>
                  <a:pt x="3650492" y="1992517"/>
                </a:lnTo>
                <a:close/>
                <a:moveTo>
                  <a:pt x="227265" y="1992234"/>
                </a:moveTo>
                <a:lnTo>
                  <a:pt x="224028" y="1993313"/>
                </a:lnTo>
                <a:lnTo>
                  <a:pt x="224028" y="1995336"/>
                </a:lnTo>
                <a:cubicBezTo>
                  <a:pt x="226905" y="1995336"/>
                  <a:pt x="228344" y="1997494"/>
                  <a:pt x="228344" y="2001810"/>
                </a:cubicBezTo>
                <a:lnTo>
                  <a:pt x="228344" y="2002889"/>
                </a:lnTo>
                <a:lnTo>
                  <a:pt x="227265" y="2008149"/>
                </a:lnTo>
                <a:cubicBezTo>
                  <a:pt x="228702" y="2008149"/>
                  <a:pt x="229423" y="2007070"/>
                  <a:pt x="229423" y="2004912"/>
                </a:cubicBezTo>
                <a:lnTo>
                  <a:pt x="232525" y="2004912"/>
                </a:lnTo>
                <a:lnTo>
                  <a:pt x="232525" y="2005991"/>
                </a:lnTo>
                <a:lnTo>
                  <a:pt x="231446" y="2007070"/>
                </a:lnTo>
                <a:lnTo>
                  <a:pt x="231446" y="2008149"/>
                </a:lnTo>
                <a:lnTo>
                  <a:pt x="235762" y="2008149"/>
                </a:lnTo>
                <a:lnTo>
                  <a:pt x="228344" y="1995336"/>
                </a:lnTo>
                <a:lnTo>
                  <a:pt x="230367" y="1993313"/>
                </a:lnTo>
                <a:close/>
                <a:moveTo>
                  <a:pt x="8111071" y="1990629"/>
                </a:moveTo>
                <a:lnTo>
                  <a:pt x="8106215" y="1992787"/>
                </a:lnTo>
                <a:lnTo>
                  <a:pt x="8105676" y="1992787"/>
                </a:lnTo>
                <a:lnTo>
                  <a:pt x="8105480" y="1993114"/>
                </a:lnTo>
                <a:lnTo>
                  <a:pt x="8101360" y="1994945"/>
                </a:lnTo>
                <a:lnTo>
                  <a:pt x="8101360" y="1998182"/>
                </a:lnTo>
                <a:lnTo>
                  <a:pt x="8102439" y="1998182"/>
                </a:lnTo>
                <a:lnTo>
                  <a:pt x="8105480" y="1993114"/>
                </a:lnTo>
                <a:lnTo>
                  <a:pt x="8106215" y="1992787"/>
                </a:lnTo>
                <a:lnTo>
                  <a:pt x="8113364" y="1992787"/>
                </a:lnTo>
                <a:lnTo>
                  <a:pt x="8113364" y="1990629"/>
                </a:lnTo>
                <a:close/>
                <a:moveTo>
                  <a:pt x="6583462" y="1989685"/>
                </a:moveTo>
                <a:lnTo>
                  <a:pt x="6581304" y="1991843"/>
                </a:lnTo>
                <a:lnTo>
                  <a:pt x="6581304" y="1992922"/>
                </a:lnTo>
                <a:lnTo>
                  <a:pt x="6589936" y="1995080"/>
                </a:lnTo>
                <a:lnTo>
                  <a:pt x="6589936" y="1991843"/>
                </a:lnTo>
                <a:lnTo>
                  <a:pt x="6587778" y="1989685"/>
                </a:lnTo>
                <a:close/>
                <a:moveTo>
                  <a:pt x="9176424" y="1989145"/>
                </a:moveTo>
                <a:lnTo>
                  <a:pt x="9174266" y="1991303"/>
                </a:lnTo>
                <a:lnTo>
                  <a:pt x="9176424" y="1991303"/>
                </a:lnTo>
                <a:close/>
                <a:moveTo>
                  <a:pt x="2759130" y="1988415"/>
                </a:moveTo>
                <a:lnTo>
                  <a:pt x="2756973" y="1990573"/>
                </a:lnTo>
                <a:lnTo>
                  <a:pt x="2756973" y="1992731"/>
                </a:lnTo>
                <a:lnTo>
                  <a:pt x="2760210" y="1992731"/>
                </a:lnTo>
                <a:lnTo>
                  <a:pt x="2761289" y="1989494"/>
                </a:lnTo>
                <a:lnTo>
                  <a:pt x="2760210" y="1988415"/>
                </a:lnTo>
                <a:close/>
                <a:moveTo>
                  <a:pt x="1586095" y="1987527"/>
                </a:moveTo>
                <a:lnTo>
                  <a:pt x="1586095" y="1990764"/>
                </a:lnTo>
                <a:lnTo>
                  <a:pt x="1590411" y="1990764"/>
                </a:lnTo>
                <a:lnTo>
                  <a:pt x="1590411" y="1987527"/>
                </a:lnTo>
                <a:close/>
                <a:moveTo>
                  <a:pt x="1552646" y="1987527"/>
                </a:moveTo>
                <a:lnTo>
                  <a:pt x="1552646" y="1988606"/>
                </a:lnTo>
                <a:cubicBezTo>
                  <a:pt x="1556962" y="1988966"/>
                  <a:pt x="1559120" y="1990045"/>
                  <a:pt x="1559120" y="1991843"/>
                </a:cubicBezTo>
                <a:lnTo>
                  <a:pt x="1559120" y="1995215"/>
                </a:lnTo>
                <a:lnTo>
                  <a:pt x="1556962" y="1998452"/>
                </a:lnTo>
                <a:lnTo>
                  <a:pt x="1556962" y="2001689"/>
                </a:lnTo>
                <a:cubicBezTo>
                  <a:pt x="1561278" y="2001689"/>
                  <a:pt x="1563436" y="2003172"/>
                  <a:pt x="1563436" y="2006140"/>
                </a:cubicBezTo>
                <a:lnTo>
                  <a:pt x="1564515" y="2006140"/>
                </a:lnTo>
                <a:lnTo>
                  <a:pt x="1563436" y="2001689"/>
                </a:lnTo>
                <a:lnTo>
                  <a:pt x="1564515" y="1995215"/>
                </a:lnTo>
                <a:lnTo>
                  <a:pt x="1560199" y="1987527"/>
                </a:lnTo>
                <a:close/>
                <a:moveTo>
                  <a:pt x="676792" y="1987392"/>
                </a:moveTo>
                <a:lnTo>
                  <a:pt x="674634" y="1989550"/>
                </a:lnTo>
                <a:lnTo>
                  <a:pt x="676792" y="1989550"/>
                </a:lnTo>
                <a:close/>
                <a:moveTo>
                  <a:pt x="2597011" y="1987336"/>
                </a:moveTo>
                <a:lnTo>
                  <a:pt x="2588378" y="1992731"/>
                </a:lnTo>
                <a:lnTo>
                  <a:pt x="2586221" y="1992731"/>
                </a:lnTo>
                <a:lnTo>
                  <a:pt x="2582984" y="1990573"/>
                </a:lnTo>
                <a:lnTo>
                  <a:pt x="2573272" y="1990573"/>
                </a:lnTo>
                <a:lnTo>
                  <a:pt x="2572194" y="1993810"/>
                </a:lnTo>
                <a:lnTo>
                  <a:pt x="2575431" y="2001363"/>
                </a:lnTo>
                <a:lnTo>
                  <a:pt x="2575431" y="2009995"/>
                </a:lnTo>
                <a:lnTo>
                  <a:pt x="2573272" y="2013232"/>
                </a:lnTo>
                <a:lnTo>
                  <a:pt x="2574351" y="2017413"/>
                </a:lnTo>
                <a:lnTo>
                  <a:pt x="2573272" y="2021730"/>
                </a:lnTo>
                <a:lnTo>
                  <a:pt x="2575431" y="2033599"/>
                </a:lnTo>
                <a:lnTo>
                  <a:pt x="2574351" y="2037915"/>
                </a:lnTo>
                <a:cubicBezTo>
                  <a:pt x="2574351" y="2047176"/>
                  <a:pt x="2576149" y="2051807"/>
                  <a:pt x="2579746" y="2051807"/>
                </a:cubicBezTo>
                <a:lnTo>
                  <a:pt x="2587299" y="2056123"/>
                </a:lnTo>
                <a:cubicBezTo>
                  <a:pt x="2593053" y="2056123"/>
                  <a:pt x="2595930" y="2053605"/>
                  <a:pt x="2595930" y="2048570"/>
                </a:cubicBezTo>
                <a:lnTo>
                  <a:pt x="2595930" y="2016334"/>
                </a:lnTo>
                <a:lnTo>
                  <a:pt x="2600114" y="2011074"/>
                </a:lnTo>
                <a:lnTo>
                  <a:pt x="2594852" y="2005679"/>
                </a:lnTo>
                <a:cubicBezTo>
                  <a:pt x="2594852" y="1997587"/>
                  <a:pt x="2596966" y="1992911"/>
                  <a:pt x="2601193" y="1991652"/>
                </a:cubicBezTo>
                <a:cubicBezTo>
                  <a:pt x="2600472" y="1988775"/>
                  <a:pt x="2599078" y="1987336"/>
                  <a:pt x="2597011" y="1987336"/>
                </a:cubicBezTo>
                <a:close/>
                <a:moveTo>
                  <a:pt x="3647255" y="1987122"/>
                </a:moveTo>
                <a:lnTo>
                  <a:pt x="3647255" y="1988201"/>
                </a:lnTo>
                <a:lnTo>
                  <a:pt x="3649413" y="1988201"/>
                </a:lnTo>
                <a:lnTo>
                  <a:pt x="3649413" y="1987122"/>
                </a:lnTo>
                <a:close/>
                <a:moveTo>
                  <a:pt x="3608276" y="1987122"/>
                </a:moveTo>
                <a:lnTo>
                  <a:pt x="3605039" y="1988201"/>
                </a:lnTo>
                <a:lnTo>
                  <a:pt x="3607197" y="1990359"/>
                </a:lnTo>
                <a:lnTo>
                  <a:pt x="3609355" y="1990359"/>
                </a:lnTo>
                <a:lnTo>
                  <a:pt x="3609355" y="1989280"/>
                </a:lnTo>
                <a:lnTo>
                  <a:pt x="3608276" y="1988201"/>
                </a:lnTo>
                <a:close/>
                <a:moveTo>
                  <a:pt x="8223422" y="1984155"/>
                </a:moveTo>
                <a:lnTo>
                  <a:pt x="8215734" y="1991708"/>
                </a:lnTo>
                <a:lnTo>
                  <a:pt x="8215734" y="1992787"/>
                </a:lnTo>
                <a:lnTo>
                  <a:pt x="8220185" y="1998182"/>
                </a:lnTo>
                <a:lnTo>
                  <a:pt x="8220185" y="1999261"/>
                </a:lnTo>
                <a:lnTo>
                  <a:pt x="8217892" y="2007893"/>
                </a:lnTo>
                <a:cubicBezTo>
                  <a:pt x="8217892" y="2013288"/>
                  <a:pt x="8224096" y="2016525"/>
                  <a:pt x="8236505" y="2017604"/>
                </a:cubicBezTo>
                <a:cubicBezTo>
                  <a:pt x="8251072" y="2015626"/>
                  <a:pt x="8258355" y="2013108"/>
                  <a:pt x="8258355" y="2010051"/>
                </a:cubicBezTo>
                <a:lnTo>
                  <a:pt x="8258355" y="2008972"/>
                </a:lnTo>
                <a:lnTo>
                  <a:pt x="8256062" y="2002498"/>
                </a:lnTo>
                <a:lnTo>
                  <a:pt x="8256062" y="1991708"/>
                </a:lnTo>
                <a:cubicBezTo>
                  <a:pt x="8256062" y="1989011"/>
                  <a:pt x="8245182" y="1986493"/>
                  <a:pt x="8223422" y="1984155"/>
                </a:cubicBezTo>
                <a:close/>
                <a:moveTo>
                  <a:pt x="3632015" y="1983885"/>
                </a:moveTo>
                <a:lnTo>
                  <a:pt x="3632015" y="1984964"/>
                </a:lnTo>
                <a:lnTo>
                  <a:pt x="3634173" y="1984964"/>
                </a:lnTo>
                <a:lnTo>
                  <a:pt x="3634173" y="1983885"/>
                </a:lnTo>
                <a:close/>
                <a:moveTo>
                  <a:pt x="3600723" y="1983885"/>
                </a:moveTo>
                <a:lnTo>
                  <a:pt x="3600723" y="1986043"/>
                </a:lnTo>
                <a:lnTo>
                  <a:pt x="3601802" y="1986043"/>
                </a:lnTo>
                <a:lnTo>
                  <a:pt x="3601802" y="1983885"/>
                </a:lnTo>
                <a:close/>
                <a:moveTo>
                  <a:pt x="6750303" y="1982132"/>
                </a:moveTo>
                <a:lnTo>
                  <a:pt x="6749224" y="1987527"/>
                </a:lnTo>
                <a:lnTo>
                  <a:pt x="6750303" y="1991843"/>
                </a:lnTo>
                <a:lnTo>
                  <a:pt x="6749224" y="1992922"/>
                </a:lnTo>
                <a:lnTo>
                  <a:pt x="6751382" y="1992922"/>
                </a:lnTo>
                <a:lnTo>
                  <a:pt x="6751382" y="1991843"/>
                </a:lnTo>
                <a:lnTo>
                  <a:pt x="6750303" y="1986448"/>
                </a:lnTo>
                <a:lnTo>
                  <a:pt x="6752461" y="1986448"/>
                </a:lnTo>
                <a:lnTo>
                  <a:pt x="6752461" y="1985369"/>
                </a:lnTo>
                <a:lnTo>
                  <a:pt x="6751382" y="1982132"/>
                </a:lnTo>
                <a:close/>
                <a:moveTo>
                  <a:pt x="7121331" y="1982062"/>
                </a:moveTo>
                <a:lnTo>
                  <a:pt x="7121331" y="1984220"/>
                </a:lnTo>
                <a:lnTo>
                  <a:pt x="7122410" y="1989615"/>
                </a:lnTo>
                <a:cubicBezTo>
                  <a:pt x="7111620" y="1996809"/>
                  <a:pt x="7106225" y="2002204"/>
                  <a:pt x="7106225" y="2005800"/>
                </a:cubicBezTo>
                <a:lnTo>
                  <a:pt x="7085724" y="2030752"/>
                </a:lnTo>
                <a:lnTo>
                  <a:pt x="7079115" y="2023064"/>
                </a:lnTo>
                <a:cubicBezTo>
                  <a:pt x="7077677" y="2023064"/>
                  <a:pt x="7076957" y="2024503"/>
                  <a:pt x="7076957" y="2027380"/>
                </a:cubicBezTo>
                <a:cubicBezTo>
                  <a:pt x="7074080" y="2032506"/>
                  <a:pt x="7071203" y="2035068"/>
                  <a:pt x="7068325" y="2035068"/>
                </a:cubicBezTo>
                <a:lnTo>
                  <a:pt x="7068325" y="2038305"/>
                </a:lnTo>
                <a:lnTo>
                  <a:pt x="7069404" y="2038305"/>
                </a:lnTo>
                <a:cubicBezTo>
                  <a:pt x="7074799" y="2038305"/>
                  <a:pt x="7080239" y="2036147"/>
                  <a:pt x="7085724" y="2031831"/>
                </a:cubicBezTo>
                <a:lnTo>
                  <a:pt x="7102988" y="2031831"/>
                </a:lnTo>
                <a:lnTo>
                  <a:pt x="7113778" y="2032910"/>
                </a:lnTo>
                <a:lnTo>
                  <a:pt x="7115936" y="2027380"/>
                </a:lnTo>
                <a:lnTo>
                  <a:pt x="7112699" y="2015511"/>
                </a:lnTo>
                <a:cubicBezTo>
                  <a:pt x="7117555" y="2011555"/>
                  <a:pt x="7126187" y="2008318"/>
                  <a:pt x="7138595" y="2005800"/>
                </a:cubicBezTo>
                <a:lnTo>
                  <a:pt x="7148306" y="1992852"/>
                </a:lnTo>
                <a:lnTo>
                  <a:pt x="7148306" y="1991773"/>
                </a:lnTo>
                <a:cubicBezTo>
                  <a:pt x="7147587" y="1989615"/>
                  <a:pt x="7145429" y="1988536"/>
                  <a:pt x="7141832" y="1988536"/>
                </a:cubicBezTo>
                <a:lnTo>
                  <a:pt x="7132121" y="1990694"/>
                </a:lnTo>
                <a:lnTo>
                  <a:pt x="7131042" y="1990694"/>
                </a:lnTo>
                <a:cubicBezTo>
                  <a:pt x="7126726" y="1990694"/>
                  <a:pt x="7124568" y="1988177"/>
                  <a:pt x="7124568" y="1983141"/>
                </a:cubicBezTo>
                <a:lnTo>
                  <a:pt x="7123489" y="1982062"/>
                </a:lnTo>
                <a:close/>
                <a:moveTo>
                  <a:pt x="4180135" y="1981997"/>
                </a:moveTo>
                <a:lnTo>
                  <a:pt x="4180135" y="1983211"/>
                </a:lnTo>
                <a:lnTo>
                  <a:pt x="4182293" y="1983211"/>
                </a:lnTo>
                <a:lnTo>
                  <a:pt x="4182293" y="1981997"/>
                </a:lnTo>
                <a:close/>
                <a:moveTo>
                  <a:pt x="6685293" y="1981053"/>
                </a:moveTo>
                <a:cubicBezTo>
                  <a:pt x="6683674" y="1981053"/>
                  <a:pt x="6682595" y="1982851"/>
                  <a:pt x="6682056" y="1986448"/>
                </a:cubicBezTo>
                <a:lnTo>
                  <a:pt x="6683135" y="1986448"/>
                </a:lnTo>
                <a:lnTo>
                  <a:pt x="6684214" y="1987527"/>
                </a:lnTo>
                <a:lnTo>
                  <a:pt x="6685293" y="1987527"/>
                </a:lnTo>
                <a:lnTo>
                  <a:pt x="6686372" y="1986448"/>
                </a:lnTo>
                <a:lnTo>
                  <a:pt x="6686372" y="1981053"/>
                </a:lnTo>
                <a:close/>
                <a:moveTo>
                  <a:pt x="2059899" y="1979300"/>
                </a:moveTo>
                <a:lnTo>
                  <a:pt x="2056661" y="1980379"/>
                </a:lnTo>
                <a:lnTo>
                  <a:pt x="2056661" y="1982537"/>
                </a:lnTo>
                <a:lnTo>
                  <a:pt x="2060979" y="1982537"/>
                </a:lnTo>
                <a:lnTo>
                  <a:pt x="2060979" y="1979300"/>
                </a:lnTo>
                <a:close/>
                <a:moveTo>
                  <a:pt x="8102439" y="1978760"/>
                </a:moveTo>
                <a:lnTo>
                  <a:pt x="8102439" y="1981997"/>
                </a:lnTo>
                <a:lnTo>
                  <a:pt x="8111071" y="1986313"/>
                </a:lnTo>
                <a:cubicBezTo>
                  <a:pt x="8111071" y="1984874"/>
                  <a:pt x="8108913" y="1983436"/>
                  <a:pt x="8104597" y="1981997"/>
                </a:cubicBezTo>
                <a:lnTo>
                  <a:pt x="8103518" y="1978760"/>
                </a:lnTo>
                <a:close/>
                <a:moveTo>
                  <a:pt x="7706458" y="1978490"/>
                </a:moveTo>
                <a:cubicBezTo>
                  <a:pt x="7699535" y="1982806"/>
                  <a:pt x="7692611" y="1984964"/>
                  <a:pt x="7685688" y="1984964"/>
                </a:cubicBezTo>
                <a:lnTo>
                  <a:pt x="7679079" y="1983885"/>
                </a:lnTo>
                <a:lnTo>
                  <a:pt x="7675842" y="1984964"/>
                </a:lnTo>
                <a:lnTo>
                  <a:pt x="7665996" y="1983885"/>
                </a:lnTo>
                <a:lnTo>
                  <a:pt x="7654936" y="1983885"/>
                </a:lnTo>
                <a:lnTo>
                  <a:pt x="7650620" y="1980648"/>
                </a:lnTo>
                <a:lnTo>
                  <a:pt x="7647383" y="1980648"/>
                </a:lnTo>
                <a:lnTo>
                  <a:pt x="7644011" y="1986178"/>
                </a:lnTo>
                <a:lnTo>
                  <a:pt x="7645090" y="2004791"/>
                </a:lnTo>
                <a:cubicBezTo>
                  <a:pt x="7643831" y="2004791"/>
                  <a:pt x="7642752" y="2006589"/>
                  <a:pt x="7641853" y="2010186"/>
                </a:cubicBezTo>
                <a:lnTo>
                  <a:pt x="7645090" y="2011265"/>
                </a:lnTo>
                <a:lnTo>
                  <a:pt x="7651699" y="2009107"/>
                </a:lnTo>
                <a:lnTo>
                  <a:pt x="7652778" y="2009107"/>
                </a:lnTo>
                <a:cubicBezTo>
                  <a:pt x="7655206" y="2009107"/>
                  <a:pt x="7657768" y="2010186"/>
                  <a:pt x="7660466" y="2012344"/>
                </a:cubicBezTo>
                <a:lnTo>
                  <a:pt x="7662624" y="2012344"/>
                </a:lnTo>
                <a:cubicBezTo>
                  <a:pt x="7664512" y="2010366"/>
                  <a:pt x="7669637" y="2008927"/>
                  <a:pt x="7678000" y="2008028"/>
                </a:cubicBezTo>
                <a:lnTo>
                  <a:pt x="7679079" y="2006949"/>
                </a:lnTo>
                <a:lnTo>
                  <a:pt x="7680158" y="2006949"/>
                </a:lnTo>
                <a:lnTo>
                  <a:pt x="7688924" y="2009107"/>
                </a:lnTo>
                <a:lnTo>
                  <a:pt x="7700928" y="2005870"/>
                </a:lnTo>
                <a:cubicBezTo>
                  <a:pt x="7707313" y="2008747"/>
                  <a:pt x="7712078" y="2010186"/>
                  <a:pt x="7715225" y="2010186"/>
                </a:cubicBezTo>
                <a:lnTo>
                  <a:pt x="7718462" y="2008028"/>
                </a:lnTo>
                <a:lnTo>
                  <a:pt x="7717383" y="2000340"/>
                </a:lnTo>
                <a:lnTo>
                  <a:pt x="7717383" y="1986178"/>
                </a:lnTo>
                <a:cubicBezTo>
                  <a:pt x="7717383" y="1984470"/>
                  <a:pt x="7713742" y="1981907"/>
                  <a:pt x="7706458" y="1978490"/>
                </a:cubicBezTo>
                <a:close/>
                <a:moveTo>
                  <a:pt x="3747873" y="1978355"/>
                </a:moveTo>
                <a:lnTo>
                  <a:pt x="3747873" y="1979434"/>
                </a:lnTo>
                <a:lnTo>
                  <a:pt x="3752189" y="1979434"/>
                </a:lnTo>
                <a:lnTo>
                  <a:pt x="3752189" y="1978355"/>
                </a:lnTo>
                <a:close/>
                <a:moveTo>
                  <a:pt x="3742478" y="1978355"/>
                </a:moveTo>
                <a:lnTo>
                  <a:pt x="3742478" y="1979434"/>
                </a:lnTo>
                <a:lnTo>
                  <a:pt x="3746794" y="1979434"/>
                </a:lnTo>
                <a:lnTo>
                  <a:pt x="3746794" y="1978355"/>
                </a:lnTo>
                <a:close/>
                <a:moveTo>
                  <a:pt x="3602881" y="1978355"/>
                </a:moveTo>
                <a:lnTo>
                  <a:pt x="3600723" y="1980513"/>
                </a:lnTo>
                <a:lnTo>
                  <a:pt x="3600723" y="1981727"/>
                </a:lnTo>
                <a:lnTo>
                  <a:pt x="3602881" y="1981727"/>
                </a:lnTo>
                <a:lnTo>
                  <a:pt x="3605039" y="1978355"/>
                </a:lnTo>
                <a:close/>
                <a:moveTo>
                  <a:pt x="4239210" y="1977681"/>
                </a:moveTo>
                <a:lnTo>
                  <a:pt x="4239210" y="1987527"/>
                </a:lnTo>
                <a:lnTo>
                  <a:pt x="4241368" y="1989685"/>
                </a:lnTo>
                <a:lnTo>
                  <a:pt x="4241368" y="1987527"/>
                </a:lnTo>
                <a:lnTo>
                  <a:pt x="4240289" y="1986448"/>
                </a:lnTo>
                <a:lnTo>
                  <a:pt x="4240289" y="1985369"/>
                </a:lnTo>
                <a:lnTo>
                  <a:pt x="4241368" y="1984290"/>
                </a:lnTo>
                <a:lnTo>
                  <a:pt x="4241368" y="1983211"/>
                </a:lnTo>
                <a:lnTo>
                  <a:pt x="4240289" y="1977681"/>
                </a:lnTo>
                <a:close/>
                <a:moveTo>
                  <a:pt x="8190647" y="1976602"/>
                </a:moveTo>
                <a:cubicBezTo>
                  <a:pt x="8186331" y="1978041"/>
                  <a:pt x="8184173" y="1980918"/>
                  <a:pt x="8184173" y="1985234"/>
                </a:cubicBezTo>
                <a:lnTo>
                  <a:pt x="8194019" y="1987392"/>
                </a:lnTo>
                <a:lnTo>
                  <a:pt x="8195098" y="1986313"/>
                </a:lnTo>
                <a:lnTo>
                  <a:pt x="8195098" y="1984155"/>
                </a:lnTo>
                <a:close/>
                <a:moveTo>
                  <a:pt x="6780650" y="1975523"/>
                </a:moveTo>
                <a:cubicBezTo>
                  <a:pt x="6776604" y="1975523"/>
                  <a:pt x="6773322" y="1977726"/>
                  <a:pt x="6770804" y="1982132"/>
                </a:cubicBezTo>
                <a:lnTo>
                  <a:pt x="6770804" y="1985369"/>
                </a:lnTo>
                <a:lnTo>
                  <a:pt x="6774041" y="1988606"/>
                </a:lnTo>
                <a:lnTo>
                  <a:pt x="6775120" y="1988606"/>
                </a:lnTo>
                <a:lnTo>
                  <a:pt x="6784966" y="1978895"/>
                </a:lnTo>
                <a:lnTo>
                  <a:pt x="6784966" y="1975523"/>
                </a:lnTo>
                <a:close/>
                <a:moveTo>
                  <a:pt x="7200234" y="1974509"/>
                </a:moveTo>
                <a:lnTo>
                  <a:pt x="7200234" y="1976667"/>
                </a:lnTo>
                <a:lnTo>
                  <a:pt x="7202392" y="1976667"/>
                </a:lnTo>
                <a:close/>
                <a:moveTo>
                  <a:pt x="1546037" y="1974444"/>
                </a:moveTo>
                <a:lnTo>
                  <a:pt x="1546037" y="1975523"/>
                </a:lnTo>
                <a:lnTo>
                  <a:pt x="1548195" y="1975523"/>
                </a:lnTo>
                <a:lnTo>
                  <a:pt x="1548195" y="1974444"/>
                </a:lnTo>
                <a:close/>
                <a:moveTo>
                  <a:pt x="3560665" y="1974039"/>
                </a:moveTo>
                <a:lnTo>
                  <a:pt x="3562823" y="1974039"/>
                </a:lnTo>
                <a:lnTo>
                  <a:pt x="3564981" y="1976197"/>
                </a:lnTo>
                <a:lnTo>
                  <a:pt x="3553112" y="1986043"/>
                </a:lnTo>
                <a:lnTo>
                  <a:pt x="3551899" y="1986043"/>
                </a:lnTo>
                <a:cubicBezTo>
                  <a:pt x="3550280" y="1986043"/>
                  <a:pt x="3549201" y="1983121"/>
                  <a:pt x="3548662" y="1977276"/>
                </a:cubicBezTo>
                <a:close/>
                <a:moveTo>
                  <a:pt x="8172170" y="1973365"/>
                </a:moveTo>
                <a:lnTo>
                  <a:pt x="8167853" y="1978760"/>
                </a:lnTo>
                <a:lnTo>
                  <a:pt x="8171090" y="1984155"/>
                </a:lnTo>
                <a:lnTo>
                  <a:pt x="8170011" y="1985234"/>
                </a:lnTo>
                <a:lnTo>
                  <a:pt x="8171090" y="1993866"/>
                </a:lnTo>
                <a:lnTo>
                  <a:pt x="8172170" y="1993866"/>
                </a:lnTo>
                <a:cubicBezTo>
                  <a:pt x="8172170" y="1987212"/>
                  <a:pt x="8174372" y="1982177"/>
                  <a:pt x="8178778" y="1978760"/>
                </a:cubicBezTo>
                <a:lnTo>
                  <a:pt x="8178778" y="1974444"/>
                </a:lnTo>
                <a:lnTo>
                  <a:pt x="8173248" y="1973365"/>
                </a:lnTo>
                <a:close/>
                <a:moveTo>
                  <a:pt x="1556962" y="1972286"/>
                </a:moveTo>
                <a:lnTo>
                  <a:pt x="1556962" y="1973365"/>
                </a:lnTo>
                <a:lnTo>
                  <a:pt x="1559120" y="1973365"/>
                </a:lnTo>
                <a:lnTo>
                  <a:pt x="1559120" y="1972286"/>
                </a:lnTo>
                <a:close/>
                <a:moveTo>
                  <a:pt x="5241493" y="1972016"/>
                </a:moveTo>
                <a:lnTo>
                  <a:pt x="5239335" y="1974174"/>
                </a:lnTo>
                <a:lnTo>
                  <a:pt x="5240414" y="1975253"/>
                </a:lnTo>
                <a:lnTo>
                  <a:pt x="5243651" y="1975253"/>
                </a:lnTo>
                <a:lnTo>
                  <a:pt x="5243651" y="1972016"/>
                </a:lnTo>
                <a:close/>
                <a:moveTo>
                  <a:pt x="1553726" y="1971207"/>
                </a:moveTo>
                <a:lnTo>
                  <a:pt x="1553726" y="1972286"/>
                </a:lnTo>
                <a:lnTo>
                  <a:pt x="1555884" y="1972286"/>
                </a:lnTo>
                <a:lnTo>
                  <a:pt x="1555884" y="1971207"/>
                </a:lnTo>
                <a:close/>
                <a:moveTo>
                  <a:pt x="7748135" y="1970802"/>
                </a:moveTo>
                <a:cubicBezTo>
                  <a:pt x="7745887" y="1970802"/>
                  <a:pt x="7743684" y="1973005"/>
                  <a:pt x="7741526" y="1977411"/>
                </a:cubicBezTo>
                <a:lnTo>
                  <a:pt x="7744763" y="1979569"/>
                </a:lnTo>
                <a:lnTo>
                  <a:pt x="7745842" y="1979569"/>
                </a:lnTo>
                <a:cubicBezTo>
                  <a:pt x="7749529" y="1979569"/>
                  <a:pt x="7751732" y="1978086"/>
                  <a:pt x="7752451" y="1975118"/>
                </a:cubicBezTo>
                <a:cubicBezTo>
                  <a:pt x="7751911" y="1972960"/>
                  <a:pt x="7750473" y="1971522"/>
                  <a:pt x="7748135" y="1970802"/>
                </a:cubicBezTo>
                <a:close/>
                <a:moveTo>
                  <a:pt x="2110343" y="1968644"/>
                </a:moveTo>
                <a:lnTo>
                  <a:pt x="2110343" y="1971881"/>
                </a:lnTo>
                <a:lnTo>
                  <a:pt x="2113579" y="1971881"/>
                </a:lnTo>
                <a:lnTo>
                  <a:pt x="2113579" y="1970802"/>
                </a:lnTo>
                <a:lnTo>
                  <a:pt x="2111421" y="1968644"/>
                </a:lnTo>
                <a:close/>
                <a:moveTo>
                  <a:pt x="8215734" y="1967970"/>
                </a:moveTo>
                <a:lnTo>
                  <a:pt x="8215734" y="1971207"/>
                </a:lnTo>
                <a:lnTo>
                  <a:pt x="8216813" y="1971207"/>
                </a:lnTo>
                <a:lnTo>
                  <a:pt x="8216813" y="1967970"/>
                </a:lnTo>
                <a:close/>
                <a:moveTo>
                  <a:pt x="7733838" y="1967565"/>
                </a:moveTo>
                <a:lnTo>
                  <a:pt x="7733838" y="1969723"/>
                </a:lnTo>
                <a:lnTo>
                  <a:pt x="7734917" y="1969723"/>
                </a:lnTo>
                <a:lnTo>
                  <a:pt x="7734917" y="1967565"/>
                </a:lnTo>
                <a:close/>
                <a:moveTo>
                  <a:pt x="3588720" y="1965407"/>
                </a:moveTo>
                <a:lnTo>
                  <a:pt x="3588720" y="1966486"/>
                </a:lnTo>
                <a:lnTo>
                  <a:pt x="3599644" y="1968644"/>
                </a:lnTo>
                <a:lnTo>
                  <a:pt x="3600723" y="1967565"/>
                </a:lnTo>
                <a:lnTo>
                  <a:pt x="3613671" y="1970802"/>
                </a:lnTo>
                <a:lnTo>
                  <a:pt x="3613671" y="1968644"/>
                </a:lnTo>
                <a:lnTo>
                  <a:pt x="3612592" y="1969723"/>
                </a:lnTo>
                <a:lnTo>
                  <a:pt x="3611513" y="1969723"/>
                </a:lnTo>
                <a:lnTo>
                  <a:pt x="3601802" y="1965407"/>
                </a:lnTo>
                <a:lnTo>
                  <a:pt x="3599644" y="1967565"/>
                </a:lnTo>
                <a:lnTo>
                  <a:pt x="3596407" y="1965407"/>
                </a:lnTo>
                <a:close/>
                <a:moveTo>
                  <a:pt x="6689609" y="1963654"/>
                </a:moveTo>
                <a:lnTo>
                  <a:pt x="6689609" y="1964733"/>
                </a:lnTo>
                <a:lnTo>
                  <a:pt x="6692846" y="1964733"/>
                </a:lnTo>
                <a:lnTo>
                  <a:pt x="6692846" y="1963654"/>
                </a:lnTo>
                <a:close/>
                <a:moveTo>
                  <a:pt x="2172654" y="1963249"/>
                </a:moveTo>
                <a:lnTo>
                  <a:pt x="2172654" y="1965407"/>
                </a:lnTo>
                <a:lnTo>
                  <a:pt x="2173733" y="1965407"/>
                </a:lnTo>
                <a:lnTo>
                  <a:pt x="2173733" y="1963249"/>
                </a:lnTo>
                <a:close/>
                <a:moveTo>
                  <a:pt x="6780650" y="1962575"/>
                </a:moveTo>
                <a:lnTo>
                  <a:pt x="6778492" y="1964733"/>
                </a:lnTo>
                <a:lnTo>
                  <a:pt x="6778492" y="1965812"/>
                </a:lnTo>
                <a:lnTo>
                  <a:pt x="6779571" y="1965812"/>
                </a:lnTo>
                <a:lnTo>
                  <a:pt x="6781729" y="1963654"/>
                </a:lnTo>
                <a:lnTo>
                  <a:pt x="6781729" y="1962575"/>
                </a:lnTo>
                <a:close/>
                <a:moveTo>
                  <a:pt x="3597486" y="1961091"/>
                </a:moveTo>
                <a:lnTo>
                  <a:pt x="3597486" y="1963249"/>
                </a:lnTo>
                <a:lnTo>
                  <a:pt x="3598565" y="1963249"/>
                </a:lnTo>
                <a:lnTo>
                  <a:pt x="3598565" y="1961091"/>
                </a:lnTo>
                <a:close/>
                <a:moveTo>
                  <a:pt x="8277912" y="1960417"/>
                </a:moveTo>
                <a:cubicBezTo>
                  <a:pt x="8273506" y="1960777"/>
                  <a:pt x="8271303" y="1961856"/>
                  <a:pt x="8271303" y="1963654"/>
                </a:cubicBezTo>
                <a:lnTo>
                  <a:pt x="8277912" y="1962575"/>
                </a:lnTo>
                <a:close/>
                <a:moveTo>
                  <a:pt x="8190647" y="1960417"/>
                </a:moveTo>
                <a:cubicBezTo>
                  <a:pt x="8186691" y="1964014"/>
                  <a:pt x="8183454" y="1965812"/>
                  <a:pt x="8180936" y="1965812"/>
                </a:cubicBezTo>
                <a:lnTo>
                  <a:pt x="8180936" y="1969049"/>
                </a:lnTo>
                <a:lnTo>
                  <a:pt x="8184173" y="1972286"/>
                </a:lnTo>
                <a:cubicBezTo>
                  <a:pt x="8187770" y="1972286"/>
                  <a:pt x="8191412" y="1969409"/>
                  <a:pt x="8195098" y="1963654"/>
                </a:cubicBezTo>
                <a:lnTo>
                  <a:pt x="8195098" y="1962575"/>
                </a:lnTo>
                <a:lnTo>
                  <a:pt x="8192940" y="1960417"/>
                </a:lnTo>
                <a:close/>
                <a:moveTo>
                  <a:pt x="8283307" y="1959338"/>
                </a:moveTo>
                <a:lnTo>
                  <a:pt x="8285600" y="1961496"/>
                </a:lnTo>
                <a:lnTo>
                  <a:pt x="8286679" y="1961496"/>
                </a:lnTo>
                <a:lnTo>
                  <a:pt x="8292074" y="1960417"/>
                </a:lnTo>
                <a:lnTo>
                  <a:pt x="8292074" y="1959338"/>
                </a:lnTo>
                <a:lnTo>
                  <a:pt x="8290995" y="1959338"/>
                </a:lnTo>
                <a:lnTo>
                  <a:pt x="8289916" y="1960417"/>
                </a:lnTo>
                <a:lnTo>
                  <a:pt x="8288837" y="1960417"/>
                </a:lnTo>
                <a:close/>
                <a:moveTo>
                  <a:pt x="6748145" y="1959338"/>
                </a:moveTo>
                <a:lnTo>
                  <a:pt x="6748145" y="1961496"/>
                </a:lnTo>
                <a:lnTo>
                  <a:pt x="6749224" y="1961496"/>
                </a:lnTo>
                <a:lnTo>
                  <a:pt x="6749224" y="1959338"/>
                </a:lnTo>
                <a:close/>
                <a:moveTo>
                  <a:pt x="1737560" y="1959068"/>
                </a:moveTo>
                <a:lnTo>
                  <a:pt x="1737560" y="1963519"/>
                </a:lnTo>
                <a:lnTo>
                  <a:pt x="1739719" y="1963519"/>
                </a:lnTo>
                <a:lnTo>
                  <a:pt x="1739719" y="1961361"/>
                </a:lnTo>
                <a:close/>
                <a:moveTo>
                  <a:pt x="3674231" y="1958933"/>
                </a:moveTo>
                <a:lnTo>
                  <a:pt x="3670994" y="1963249"/>
                </a:lnTo>
                <a:lnTo>
                  <a:pt x="3670994" y="1965407"/>
                </a:lnTo>
                <a:lnTo>
                  <a:pt x="3673152" y="1967565"/>
                </a:lnTo>
                <a:lnTo>
                  <a:pt x="3674231" y="1967565"/>
                </a:lnTo>
                <a:cubicBezTo>
                  <a:pt x="3676389" y="1966846"/>
                  <a:pt x="3677468" y="1964688"/>
                  <a:pt x="3677468" y="1961091"/>
                </a:cubicBezTo>
                <a:lnTo>
                  <a:pt x="3677468" y="1960012"/>
                </a:lnTo>
                <a:close/>
                <a:moveTo>
                  <a:pt x="7135358" y="1958189"/>
                </a:moveTo>
                <a:lnTo>
                  <a:pt x="7132121" y="1959268"/>
                </a:lnTo>
                <a:lnTo>
                  <a:pt x="7133200" y="1966956"/>
                </a:lnTo>
                <a:lnTo>
                  <a:pt x="7128884" y="1975588"/>
                </a:lnTo>
                <a:cubicBezTo>
                  <a:pt x="7128884" y="1978466"/>
                  <a:pt x="7130683" y="1979904"/>
                  <a:pt x="7134279" y="1979904"/>
                </a:cubicBezTo>
                <a:lnTo>
                  <a:pt x="7136437" y="1982062"/>
                </a:lnTo>
                <a:cubicBezTo>
                  <a:pt x="7148037" y="1981523"/>
                  <a:pt x="7153836" y="1978286"/>
                  <a:pt x="7153836" y="1972351"/>
                </a:cubicBezTo>
                <a:lnTo>
                  <a:pt x="7157073" y="1968035"/>
                </a:lnTo>
                <a:lnTo>
                  <a:pt x="7158152" y="1966956"/>
                </a:lnTo>
                <a:lnTo>
                  <a:pt x="7159231" y="1966956"/>
                </a:lnTo>
                <a:cubicBezTo>
                  <a:pt x="7168583" y="1966956"/>
                  <a:pt x="7173258" y="1969474"/>
                  <a:pt x="7173258" y="1974509"/>
                </a:cubicBezTo>
                <a:lnTo>
                  <a:pt x="7172179" y="1975588"/>
                </a:lnTo>
                <a:cubicBezTo>
                  <a:pt x="7178833" y="1980624"/>
                  <a:pt x="7184588" y="1983141"/>
                  <a:pt x="7189444" y="1983141"/>
                </a:cubicBezTo>
                <a:cubicBezTo>
                  <a:pt x="7191961" y="1982602"/>
                  <a:pt x="7194119" y="1980444"/>
                  <a:pt x="7195918" y="1976667"/>
                </a:cubicBezTo>
                <a:lnTo>
                  <a:pt x="7195918" y="1974509"/>
                </a:lnTo>
                <a:lnTo>
                  <a:pt x="7193760" y="1971272"/>
                </a:lnTo>
                <a:cubicBezTo>
                  <a:pt x="7193760" y="1968934"/>
                  <a:pt x="7196277" y="1967496"/>
                  <a:pt x="7201312" y="1966956"/>
                </a:cubicBezTo>
                <a:lnTo>
                  <a:pt x="7201312" y="1964798"/>
                </a:lnTo>
                <a:cubicBezTo>
                  <a:pt x="7201312" y="1962730"/>
                  <a:pt x="7197356" y="1961246"/>
                  <a:pt x="7189444" y="1960347"/>
                </a:cubicBezTo>
                <a:cubicBezTo>
                  <a:pt x="7189444" y="1961786"/>
                  <a:pt x="7188365" y="1962505"/>
                  <a:pt x="7186206" y="1962505"/>
                </a:cubicBezTo>
                <a:cubicBezTo>
                  <a:pt x="7184768" y="1961246"/>
                  <a:pt x="7178653" y="1960167"/>
                  <a:pt x="7167863" y="1959268"/>
                </a:cubicBezTo>
                <a:lnTo>
                  <a:pt x="7166784" y="1958189"/>
                </a:lnTo>
                <a:lnTo>
                  <a:pt x="7165705" y="1958189"/>
                </a:lnTo>
                <a:lnTo>
                  <a:pt x="7163547" y="1960347"/>
                </a:lnTo>
                <a:lnTo>
                  <a:pt x="7155994" y="1960347"/>
                </a:lnTo>
                <a:lnTo>
                  <a:pt x="7150464" y="1959268"/>
                </a:lnTo>
                <a:lnTo>
                  <a:pt x="7143990" y="1960347"/>
                </a:lnTo>
                <a:lnTo>
                  <a:pt x="7141832" y="1960347"/>
                </a:lnTo>
                <a:close/>
                <a:moveTo>
                  <a:pt x="1636943" y="1957989"/>
                </a:moveTo>
                <a:lnTo>
                  <a:pt x="1638023" y="1961361"/>
                </a:lnTo>
                <a:lnTo>
                  <a:pt x="1639102" y="1961361"/>
                </a:lnTo>
                <a:lnTo>
                  <a:pt x="1639102" y="1957989"/>
                </a:lnTo>
                <a:close/>
                <a:moveTo>
                  <a:pt x="2127471" y="1957854"/>
                </a:moveTo>
                <a:cubicBezTo>
                  <a:pt x="2124684" y="1958933"/>
                  <a:pt x="2123292" y="1960012"/>
                  <a:pt x="2123292" y="1961091"/>
                </a:cubicBezTo>
                <a:lnTo>
                  <a:pt x="2123292" y="1962170"/>
                </a:lnTo>
                <a:cubicBezTo>
                  <a:pt x="2126798" y="1962170"/>
                  <a:pt x="2128551" y="1966441"/>
                  <a:pt x="2128551" y="1974984"/>
                </a:cubicBezTo>
                <a:lnTo>
                  <a:pt x="2129630" y="1976063"/>
                </a:lnTo>
                <a:lnTo>
                  <a:pt x="2131788" y="1976063"/>
                </a:lnTo>
                <a:cubicBezTo>
                  <a:pt x="2131788" y="1971657"/>
                  <a:pt x="2133226" y="1968105"/>
                  <a:pt x="2136103" y="1965407"/>
                </a:cubicBezTo>
                <a:lnTo>
                  <a:pt x="2136103" y="1961091"/>
                </a:lnTo>
                <a:cubicBezTo>
                  <a:pt x="2136103" y="1959293"/>
                  <a:pt x="2133226" y="1958214"/>
                  <a:pt x="2127471" y="1957854"/>
                </a:cubicBezTo>
                <a:close/>
                <a:moveTo>
                  <a:pt x="3659125" y="1956775"/>
                </a:moveTo>
                <a:lnTo>
                  <a:pt x="3659125" y="1957854"/>
                </a:lnTo>
                <a:lnTo>
                  <a:pt x="3661283" y="1957854"/>
                </a:lnTo>
                <a:lnTo>
                  <a:pt x="3661283" y="1956775"/>
                </a:lnTo>
                <a:close/>
                <a:moveTo>
                  <a:pt x="3599644" y="1956775"/>
                </a:moveTo>
                <a:lnTo>
                  <a:pt x="3599644" y="1958933"/>
                </a:lnTo>
                <a:lnTo>
                  <a:pt x="3600723" y="1958933"/>
                </a:lnTo>
                <a:lnTo>
                  <a:pt x="3600723" y="1956775"/>
                </a:lnTo>
                <a:close/>
                <a:moveTo>
                  <a:pt x="2236991" y="1956775"/>
                </a:moveTo>
                <a:lnTo>
                  <a:pt x="2236991" y="1961091"/>
                </a:lnTo>
                <a:lnTo>
                  <a:pt x="2238070" y="1961091"/>
                </a:lnTo>
                <a:lnTo>
                  <a:pt x="2238070" y="1956775"/>
                </a:lnTo>
                <a:close/>
                <a:moveTo>
                  <a:pt x="1596885" y="1955831"/>
                </a:moveTo>
                <a:lnTo>
                  <a:pt x="1591491" y="1956910"/>
                </a:lnTo>
                <a:cubicBezTo>
                  <a:pt x="1591491" y="1957809"/>
                  <a:pt x="1595086" y="1959293"/>
                  <a:pt x="1602280" y="1961361"/>
                </a:cubicBezTo>
                <a:lnTo>
                  <a:pt x="1603495" y="1962440"/>
                </a:lnTo>
                <a:cubicBezTo>
                  <a:pt x="1607810" y="1961001"/>
                  <a:pt x="1609968" y="1958798"/>
                  <a:pt x="1609968" y="1955831"/>
                </a:cubicBezTo>
                <a:close/>
                <a:moveTo>
                  <a:pt x="1552646" y="1955831"/>
                </a:moveTo>
                <a:cubicBezTo>
                  <a:pt x="1550398" y="1956550"/>
                  <a:pt x="1549274" y="1958754"/>
                  <a:pt x="1549274" y="1962440"/>
                </a:cubicBezTo>
                <a:lnTo>
                  <a:pt x="1555884" y="1963519"/>
                </a:lnTo>
                <a:lnTo>
                  <a:pt x="1556962" y="1962440"/>
                </a:lnTo>
                <a:cubicBezTo>
                  <a:pt x="1555522" y="1958034"/>
                  <a:pt x="1554085" y="1955831"/>
                  <a:pt x="1552646" y="1955831"/>
                </a:cubicBezTo>
                <a:close/>
                <a:moveTo>
                  <a:pt x="2180073" y="1955696"/>
                </a:moveTo>
                <a:lnTo>
                  <a:pt x="2180073" y="1958933"/>
                </a:lnTo>
                <a:lnTo>
                  <a:pt x="2182232" y="1956775"/>
                </a:lnTo>
                <a:lnTo>
                  <a:pt x="2182232" y="1955696"/>
                </a:lnTo>
                <a:close/>
                <a:moveTo>
                  <a:pt x="8094751" y="1955022"/>
                </a:moveTo>
                <a:lnTo>
                  <a:pt x="8092593" y="1957180"/>
                </a:lnTo>
                <a:lnTo>
                  <a:pt x="8093672" y="1964733"/>
                </a:lnTo>
                <a:lnTo>
                  <a:pt x="8089356" y="1969049"/>
                </a:lnTo>
                <a:lnTo>
                  <a:pt x="8089356" y="1970128"/>
                </a:lnTo>
                <a:lnTo>
                  <a:pt x="8093672" y="1974444"/>
                </a:lnTo>
                <a:cubicBezTo>
                  <a:pt x="8095650" y="1974444"/>
                  <a:pt x="8097853" y="1970128"/>
                  <a:pt x="8100281" y="1961496"/>
                </a:cubicBezTo>
                <a:cubicBezTo>
                  <a:pt x="8098572" y="1957180"/>
                  <a:pt x="8097089" y="1955022"/>
                  <a:pt x="8095830" y="1955022"/>
                </a:cubicBezTo>
                <a:close/>
                <a:moveTo>
                  <a:pt x="6749224" y="1952864"/>
                </a:moveTo>
                <a:lnTo>
                  <a:pt x="6749224" y="1955022"/>
                </a:lnTo>
                <a:lnTo>
                  <a:pt x="6750303" y="1955022"/>
                </a:lnTo>
                <a:lnTo>
                  <a:pt x="6750303" y="1952864"/>
                </a:lnTo>
                <a:close/>
                <a:moveTo>
                  <a:pt x="7276978" y="1952794"/>
                </a:moveTo>
                <a:cubicBezTo>
                  <a:pt x="7276978" y="1954053"/>
                  <a:pt x="7280260" y="1955132"/>
                  <a:pt x="7286824" y="1956031"/>
                </a:cubicBezTo>
                <a:lnTo>
                  <a:pt x="7292218" y="1954952"/>
                </a:lnTo>
                <a:lnTo>
                  <a:pt x="7292218" y="1953873"/>
                </a:lnTo>
                <a:lnTo>
                  <a:pt x="7288982" y="1952794"/>
                </a:lnTo>
                <a:lnTo>
                  <a:pt x="7287902" y="1953873"/>
                </a:lnTo>
                <a:lnTo>
                  <a:pt x="7286824" y="1953873"/>
                </a:lnTo>
                <a:lnTo>
                  <a:pt x="7280214" y="1952794"/>
                </a:lnTo>
                <a:close/>
                <a:moveTo>
                  <a:pt x="7132121" y="1952794"/>
                </a:moveTo>
                <a:lnTo>
                  <a:pt x="7132121" y="1953873"/>
                </a:lnTo>
                <a:lnTo>
                  <a:pt x="7134279" y="1953873"/>
                </a:lnTo>
                <a:lnTo>
                  <a:pt x="7134279" y="1952794"/>
                </a:lnTo>
                <a:close/>
                <a:moveTo>
                  <a:pt x="7745842" y="1952190"/>
                </a:moveTo>
                <a:lnTo>
                  <a:pt x="7740447" y="1953269"/>
                </a:lnTo>
                <a:lnTo>
                  <a:pt x="7740447" y="1958798"/>
                </a:lnTo>
                <a:lnTo>
                  <a:pt x="7748135" y="1960956"/>
                </a:lnTo>
                <a:lnTo>
                  <a:pt x="7749214" y="1960956"/>
                </a:lnTo>
                <a:lnTo>
                  <a:pt x="7750293" y="1955427"/>
                </a:lnTo>
                <a:close/>
                <a:moveTo>
                  <a:pt x="7157073" y="1951715"/>
                </a:moveTo>
                <a:lnTo>
                  <a:pt x="7157073" y="1952794"/>
                </a:lnTo>
                <a:lnTo>
                  <a:pt x="7159231" y="1954952"/>
                </a:lnTo>
                <a:lnTo>
                  <a:pt x="7162468" y="1954952"/>
                </a:lnTo>
                <a:lnTo>
                  <a:pt x="7162468" y="1952794"/>
                </a:lnTo>
                <a:lnTo>
                  <a:pt x="7158152" y="1951715"/>
                </a:lnTo>
                <a:close/>
                <a:moveTo>
                  <a:pt x="85510" y="1951636"/>
                </a:moveTo>
                <a:lnTo>
                  <a:pt x="85510" y="1952715"/>
                </a:lnTo>
                <a:lnTo>
                  <a:pt x="87533" y="1952715"/>
                </a:lnTo>
                <a:lnTo>
                  <a:pt x="87533" y="1951636"/>
                </a:lnTo>
                <a:close/>
                <a:moveTo>
                  <a:pt x="2744024" y="1950920"/>
                </a:moveTo>
                <a:lnTo>
                  <a:pt x="2746183" y="1950920"/>
                </a:lnTo>
                <a:cubicBezTo>
                  <a:pt x="2769831" y="1964857"/>
                  <a:pt x="2782014" y="1974164"/>
                  <a:pt x="2782735" y="1978839"/>
                </a:cubicBezTo>
                <a:lnTo>
                  <a:pt x="2783813" y="1979918"/>
                </a:lnTo>
                <a:lnTo>
                  <a:pt x="2783813" y="1983155"/>
                </a:lnTo>
                <a:cubicBezTo>
                  <a:pt x="2777339" y="1989000"/>
                  <a:pt x="2774102" y="1996868"/>
                  <a:pt x="2774102" y="2006758"/>
                </a:cubicBezTo>
                <a:lnTo>
                  <a:pt x="2773022" y="2009995"/>
                </a:lnTo>
                <a:lnTo>
                  <a:pt x="2775180" y="2018492"/>
                </a:lnTo>
                <a:lnTo>
                  <a:pt x="2774102" y="2019571"/>
                </a:lnTo>
                <a:lnTo>
                  <a:pt x="2775180" y="2024967"/>
                </a:lnTo>
                <a:lnTo>
                  <a:pt x="2775180" y="2031441"/>
                </a:lnTo>
                <a:lnTo>
                  <a:pt x="2769920" y="2043310"/>
                </a:lnTo>
                <a:lnTo>
                  <a:pt x="2769920" y="2055044"/>
                </a:lnTo>
                <a:lnTo>
                  <a:pt x="2773022" y="2067992"/>
                </a:lnTo>
                <a:cubicBezTo>
                  <a:pt x="2772393" y="2080490"/>
                  <a:pt x="2771000" y="2087998"/>
                  <a:pt x="2768842" y="2090516"/>
                </a:cubicBezTo>
                <a:lnTo>
                  <a:pt x="2771000" y="2107645"/>
                </a:lnTo>
                <a:lnTo>
                  <a:pt x="2765604" y="2128146"/>
                </a:lnTo>
                <a:lnTo>
                  <a:pt x="2763447" y="2130304"/>
                </a:lnTo>
                <a:lnTo>
                  <a:pt x="2761289" y="2130304"/>
                </a:lnTo>
                <a:cubicBezTo>
                  <a:pt x="2761289" y="2125988"/>
                  <a:pt x="2760569" y="2123830"/>
                  <a:pt x="2759130" y="2123830"/>
                </a:cubicBezTo>
                <a:lnTo>
                  <a:pt x="2758052" y="2123830"/>
                </a:lnTo>
                <a:lnTo>
                  <a:pt x="2761289" y="2132327"/>
                </a:lnTo>
                <a:lnTo>
                  <a:pt x="2760210" y="2133406"/>
                </a:lnTo>
                <a:lnTo>
                  <a:pt x="2760210" y="2134485"/>
                </a:lnTo>
                <a:lnTo>
                  <a:pt x="2761289" y="2135564"/>
                </a:lnTo>
                <a:lnTo>
                  <a:pt x="2761289" y="2136643"/>
                </a:lnTo>
                <a:lnTo>
                  <a:pt x="2760210" y="2139880"/>
                </a:lnTo>
                <a:lnTo>
                  <a:pt x="2762369" y="2142038"/>
                </a:lnTo>
                <a:lnTo>
                  <a:pt x="2762369" y="2144196"/>
                </a:lnTo>
                <a:lnTo>
                  <a:pt x="2760210" y="2146354"/>
                </a:lnTo>
                <a:lnTo>
                  <a:pt x="2759130" y="2146354"/>
                </a:lnTo>
                <a:cubicBezTo>
                  <a:pt x="2757692" y="2146354"/>
                  <a:pt x="2756973" y="2144916"/>
                  <a:pt x="2756973" y="2142038"/>
                </a:cubicBezTo>
                <a:lnTo>
                  <a:pt x="2755894" y="2143117"/>
                </a:lnTo>
                <a:lnTo>
                  <a:pt x="2754815" y="2143117"/>
                </a:lnTo>
                <a:lnTo>
                  <a:pt x="2759130" y="2149591"/>
                </a:lnTo>
                <a:cubicBezTo>
                  <a:pt x="2759130" y="2155346"/>
                  <a:pt x="2754096" y="2161056"/>
                  <a:pt x="2744024" y="2166721"/>
                </a:cubicBezTo>
                <a:cubicBezTo>
                  <a:pt x="2740879" y="2166721"/>
                  <a:pt x="2734089" y="2169238"/>
                  <a:pt x="2723658" y="2174274"/>
                </a:cubicBezTo>
                <a:lnTo>
                  <a:pt x="2714082" y="2175353"/>
                </a:lnTo>
                <a:lnTo>
                  <a:pt x="2704371" y="2175353"/>
                </a:lnTo>
                <a:cubicBezTo>
                  <a:pt x="2702033" y="2173734"/>
                  <a:pt x="2698796" y="2165866"/>
                  <a:pt x="2694661" y="2151749"/>
                </a:cubicBezTo>
                <a:cubicBezTo>
                  <a:pt x="2688096" y="2142578"/>
                  <a:pt x="2679508" y="2135789"/>
                  <a:pt x="2668899" y="2131383"/>
                </a:cubicBezTo>
                <a:lnTo>
                  <a:pt x="2668899" y="2129225"/>
                </a:lnTo>
                <a:cubicBezTo>
                  <a:pt x="2668899" y="2126528"/>
                  <a:pt x="2679285" y="2124370"/>
                  <a:pt x="2700056" y="2122751"/>
                </a:cubicBezTo>
                <a:lnTo>
                  <a:pt x="2711924" y="2122751"/>
                </a:lnTo>
                <a:cubicBezTo>
                  <a:pt x="2714172" y="2122751"/>
                  <a:pt x="2716645" y="2115603"/>
                  <a:pt x="2719342" y="2101306"/>
                </a:cubicBezTo>
                <a:cubicBezTo>
                  <a:pt x="2721860" y="2099687"/>
                  <a:pt x="2724377" y="2094292"/>
                  <a:pt x="2726896" y="2085121"/>
                </a:cubicBezTo>
                <a:lnTo>
                  <a:pt x="2722580" y="2079726"/>
                </a:lnTo>
                <a:lnTo>
                  <a:pt x="2726896" y="2062597"/>
                </a:lnTo>
                <a:lnTo>
                  <a:pt x="2725817" y="2053965"/>
                </a:lnTo>
                <a:lnTo>
                  <a:pt x="2726896" y="2019571"/>
                </a:lnTo>
                <a:lnTo>
                  <a:pt x="2726896" y="2014311"/>
                </a:lnTo>
                <a:lnTo>
                  <a:pt x="2729054" y="2011074"/>
                </a:lnTo>
                <a:lnTo>
                  <a:pt x="2729054" y="2001363"/>
                </a:lnTo>
                <a:lnTo>
                  <a:pt x="2730133" y="1985313"/>
                </a:lnTo>
                <a:lnTo>
                  <a:pt x="2720423" y="1979918"/>
                </a:lnTo>
                <a:lnTo>
                  <a:pt x="2714082" y="1982076"/>
                </a:lnTo>
                <a:lnTo>
                  <a:pt x="2713004" y="1982076"/>
                </a:lnTo>
                <a:cubicBezTo>
                  <a:pt x="2709226" y="1982076"/>
                  <a:pt x="2707069" y="1980997"/>
                  <a:pt x="2706529" y="1978839"/>
                </a:cubicBezTo>
                <a:cubicBezTo>
                  <a:pt x="2706529" y="1975962"/>
                  <a:pt x="2712959" y="1973804"/>
                  <a:pt x="2725817" y="1972365"/>
                </a:cubicBezTo>
                <a:cubicBezTo>
                  <a:pt x="2733549" y="1966970"/>
                  <a:pt x="2738226" y="1961260"/>
                  <a:pt x="2739844" y="1955236"/>
                </a:cubicBezTo>
                <a:cubicBezTo>
                  <a:pt x="2742630" y="1955236"/>
                  <a:pt x="2744024" y="1953797"/>
                  <a:pt x="2744024" y="1950920"/>
                </a:cubicBezTo>
                <a:close/>
                <a:moveTo>
                  <a:pt x="82273" y="1950557"/>
                </a:moveTo>
                <a:lnTo>
                  <a:pt x="80115" y="1952715"/>
                </a:lnTo>
                <a:lnTo>
                  <a:pt x="81195" y="1952715"/>
                </a:lnTo>
                <a:lnTo>
                  <a:pt x="83352" y="1950557"/>
                </a:lnTo>
                <a:close/>
                <a:moveTo>
                  <a:pt x="684615" y="1949357"/>
                </a:moveTo>
                <a:lnTo>
                  <a:pt x="679085" y="1950436"/>
                </a:lnTo>
                <a:lnTo>
                  <a:pt x="679085" y="1952594"/>
                </a:lnTo>
                <a:lnTo>
                  <a:pt x="681378" y="1954752"/>
                </a:lnTo>
                <a:lnTo>
                  <a:pt x="682457" y="1954752"/>
                </a:lnTo>
                <a:lnTo>
                  <a:pt x="684615" y="1952594"/>
                </a:lnTo>
                <a:close/>
                <a:moveTo>
                  <a:pt x="3701341" y="1949222"/>
                </a:moveTo>
                <a:lnTo>
                  <a:pt x="3698104" y="1951380"/>
                </a:lnTo>
                <a:lnTo>
                  <a:pt x="3695946" y="1975118"/>
                </a:lnTo>
                <a:lnTo>
                  <a:pt x="3702420" y="1975118"/>
                </a:lnTo>
                <a:lnTo>
                  <a:pt x="3704578" y="1972960"/>
                </a:lnTo>
                <a:lnTo>
                  <a:pt x="3704578" y="1971881"/>
                </a:lnTo>
                <a:lnTo>
                  <a:pt x="3703499" y="1967565"/>
                </a:lnTo>
                <a:lnTo>
                  <a:pt x="3704578" y="1964328"/>
                </a:lnTo>
                <a:lnTo>
                  <a:pt x="3703499" y="1964328"/>
                </a:lnTo>
                <a:lnTo>
                  <a:pt x="3706736" y="1952459"/>
                </a:lnTo>
                <a:close/>
                <a:moveTo>
                  <a:pt x="7154915" y="1948478"/>
                </a:moveTo>
                <a:lnTo>
                  <a:pt x="7154915" y="1950636"/>
                </a:lnTo>
                <a:lnTo>
                  <a:pt x="7155994" y="1950636"/>
                </a:lnTo>
                <a:lnTo>
                  <a:pt x="7155994" y="1948478"/>
                </a:lnTo>
                <a:close/>
                <a:moveTo>
                  <a:pt x="1657580" y="1948278"/>
                </a:moveTo>
                <a:lnTo>
                  <a:pt x="1655287" y="1950436"/>
                </a:lnTo>
                <a:lnTo>
                  <a:pt x="1658658" y="1950436"/>
                </a:lnTo>
                <a:lnTo>
                  <a:pt x="1658658" y="1948278"/>
                </a:lnTo>
                <a:close/>
                <a:moveTo>
                  <a:pt x="3603960" y="1948143"/>
                </a:moveTo>
                <a:lnTo>
                  <a:pt x="3601802" y="1952459"/>
                </a:lnTo>
                <a:lnTo>
                  <a:pt x="3601802" y="1953538"/>
                </a:lnTo>
                <a:cubicBezTo>
                  <a:pt x="3602881" y="1953538"/>
                  <a:pt x="3603960" y="1952100"/>
                  <a:pt x="3605039" y="1949222"/>
                </a:cubicBezTo>
                <a:lnTo>
                  <a:pt x="3605039" y="1948143"/>
                </a:lnTo>
                <a:close/>
                <a:moveTo>
                  <a:pt x="2235912" y="1947199"/>
                </a:moveTo>
                <a:lnTo>
                  <a:pt x="2235912" y="1948278"/>
                </a:lnTo>
                <a:lnTo>
                  <a:pt x="2236991" y="1951380"/>
                </a:lnTo>
                <a:lnTo>
                  <a:pt x="2238070" y="1951380"/>
                </a:lnTo>
                <a:lnTo>
                  <a:pt x="2238070" y="1950301"/>
                </a:lnTo>
                <a:lnTo>
                  <a:pt x="2236991" y="1947199"/>
                </a:lnTo>
                <a:close/>
                <a:moveTo>
                  <a:pt x="2183309" y="1947199"/>
                </a:moveTo>
                <a:lnTo>
                  <a:pt x="2183309" y="1949222"/>
                </a:lnTo>
                <a:lnTo>
                  <a:pt x="2184390" y="1949222"/>
                </a:lnTo>
                <a:lnTo>
                  <a:pt x="2184390" y="1947199"/>
                </a:lnTo>
                <a:close/>
                <a:moveTo>
                  <a:pt x="599777" y="1947199"/>
                </a:moveTo>
                <a:lnTo>
                  <a:pt x="591954" y="1950436"/>
                </a:lnTo>
                <a:lnTo>
                  <a:pt x="591954" y="1951515"/>
                </a:lnTo>
                <a:lnTo>
                  <a:pt x="596270" y="1953673"/>
                </a:lnTo>
                <a:lnTo>
                  <a:pt x="599777" y="1953673"/>
                </a:lnTo>
                <a:cubicBezTo>
                  <a:pt x="602834" y="1951515"/>
                  <a:pt x="605756" y="1950436"/>
                  <a:pt x="608544" y="1950436"/>
                </a:cubicBezTo>
                <a:cubicBezTo>
                  <a:pt x="618075" y="1952594"/>
                  <a:pt x="623560" y="1955112"/>
                  <a:pt x="624999" y="1957989"/>
                </a:cubicBezTo>
                <a:cubicBezTo>
                  <a:pt x="623921" y="1960867"/>
                  <a:pt x="620997" y="1962305"/>
                  <a:pt x="616232" y="1962305"/>
                </a:cubicBezTo>
                <a:lnTo>
                  <a:pt x="616232" y="1964463"/>
                </a:lnTo>
                <a:lnTo>
                  <a:pt x="615153" y="1977681"/>
                </a:lnTo>
                <a:cubicBezTo>
                  <a:pt x="617311" y="1978041"/>
                  <a:pt x="618390" y="1980918"/>
                  <a:pt x="618390" y="1986313"/>
                </a:cubicBezTo>
                <a:lnTo>
                  <a:pt x="616232" y="1988471"/>
                </a:lnTo>
                <a:cubicBezTo>
                  <a:pt x="616232" y="1990269"/>
                  <a:pt x="620684" y="1992427"/>
                  <a:pt x="629585" y="1994945"/>
                </a:cubicBezTo>
                <a:cubicBezTo>
                  <a:pt x="632822" y="2001059"/>
                  <a:pt x="638307" y="2005465"/>
                  <a:pt x="646040" y="2008163"/>
                </a:cubicBezTo>
                <a:lnTo>
                  <a:pt x="648198" y="2015716"/>
                </a:lnTo>
                <a:cubicBezTo>
                  <a:pt x="651075" y="2017154"/>
                  <a:pt x="652514" y="2018953"/>
                  <a:pt x="652514" y="2021111"/>
                </a:cubicBezTo>
                <a:lnTo>
                  <a:pt x="654942" y="2021111"/>
                </a:lnTo>
                <a:lnTo>
                  <a:pt x="657100" y="2011400"/>
                </a:lnTo>
                <a:cubicBezTo>
                  <a:pt x="654942" y="2011400"/>
                  <a:pt x="653863" y="2010680"/>
                  <a:pt x="653863" y="2009242"/>
                </a:cubicBezTo>
                <a:lnTo>
                  <a:pt x="653863" y="2008163"/>
                </a:lnTo>
                <a:lnTo>
                  <a:pt x="659258" y="2000610"/>
                </a:lnTo>
                <a:cubicBezTo>
                  <a:pt x="659258" y="1991079"/>
                  <a:pt x="656649" y="1986313"/>
                  <a:pt x="651435" y="1986313"/>
                </a:cubicBezTo>
                <a:lnTo>
                  <a:pt x="646040" y="1985234"/>
                </a:lnTo>
                <a:lnTo>
                  <a:pt x="627292" y="1986313"/>
                </a:lnTo>
                <a:cubicBezTo>
                  <a:pt x="625223" y="1986313"/>
                  <a:pt x="622976" y="1983795"/>
                  <a:pt x="620548" y="1978760"/>
                </a:cubicBezTo>
                <a:lnTo>
                  <a:pt x="644826" y="1959068"/>
                </a:lnTo>
                <a:lnTo>
                  <a:pt x="646040" y="1959068"/>
                </a:lnTo>
                <a:lnTo>
                  <a:pt x="656021" y="1966621"/>
                </a:lnTo>
                <a:lnTo>
                  <a:pt x="658179" y="1966621"/>
                </a:lnTo>
                <a:lnTo>
                  <a:pt x="658179" y="1962305"/>
                </a:lnTo>
                <a:lnTo>
                  <a:pt x="656021" y="1953673"/>
                </a:lnTo>
                <a:lnTo>
                  <a:pt x="656021" y="1949357"/>
                </a:lnTo>
                <a:lnTo>
                  <a:pt x="639431" y="1951515"/>
                </a:lnTo>
                <a:cubicBezTo>
                  <a:pt x="638171" y="1950256"/>
                  <a:pt x="624954" y="1948818"/>
                  <a:pt x="599777" y="1947199"/>
                </a:cubicBezTo>
                <a:close/>
                <a:moveTo>
                  <a:pt x="6248715" y="1946660"/>
                </a:moveTo>
                <a:lnTo>
                  <a:pt x="6248715" y="1947739"/>
                </a:lnTo>
                <a:lnTo>
                  <a:pt x="6250738" y="1947739"/>
                </a:lnTo>
                <a:lnTo>
                  <a:pt x="6250738" y="1946660"/>
                </a:lnTo>
                <a:close/>
                <a:moveTo>
                  <a:pt x="6789282" y="1946390"/>
                </a:moveTo>
                <a:lnTo>
                  <a:pt x="6789282" y="1947469"/>
                </a:lnTo>
                <a:lnTo>
                  <a:pt x="6791440" y="1947469"/>
                </a:lnTo>
                <a:lnTo>
                  <a:pt x="6791440" y="1946390"/>
                </a:lnTo>
                <a:close/>
                <a:moveTo>
                  <a:pt x="7095435" y="1946320"/>
                </a:moveTo>
                <a:lnTo>
                  <a:pt x="7094356" y="1947399"/>
                </a:lnTo>
                <a:lnTo>
                  <a:pt x="7093277" y="1947399"/>
                </a:lnTo>
                <a:lnTo>
                  <a:pt x="7094356" y="1950636"/>
                </a:lnTo>
                <a:lnTo>
                  <a:pt x="7095435" y="1950636"/>
                </a:lnTo>
                <a:close/>
                <a:moveTo>
                  <a:pt x="2173733" y="1946120"/>
                </a:moveTo>
                <a:cubicBezTo>
                  <a:pt x="2172475" y="1946120"/>
                  <a:pt x="2171396" y="1948593"/>
                  <a:pt x="2170497" y="1953538"/>
                </a:cubicBezTo>
                <a:lnTo>
                  <a:pt x="2171575" y="1953538"/>
                </a:lnTo>
                <a:cubicBezTo>
                  <a:pt x="2172835" y="1953538"/>
                  <a:pt x="2173915" y="1951066"/>
                  <a:pt x="2174812" y="1946120"/>
                </a:cubicBezTo>
                <a:close/>
                <a:moveTo>
                  <a:pt x="1616443" y="1945985"/>
                </a:moveTo>
                <a:lnTo>
                  <a:pt x="1616443" y="1948278"/>
                </a:lnTo>
                <a:lnTo>
                  <a:pt x="1617520" y="1948278"/>
                </a:lnTo>
                <a:lnTo>
                  <a:pt x="1617520" y="1945985"/>
                </a:lnTo>
                <a:close/>
                <a:moveTo>
                  <a:pt x="6225247" y="1944502"/>
                </a:moveTo>
                <a:lnTo>
                  <a:pt x="6225247" y="1950976"/>
                </a:lnTo>
                <a:lnTo>
                  <a:pt x="6228349" y="1954078"/>
                </a:lnTo>
                <a:lnTo>
                  <a:pt x="6229428" y="1954078"/>
                </a:lnTo>
                <a:lnTo>
                  <a:pt x="6229428" y="1946660"/>
                </a:lnTo>
                <a:lnTo>
                  <a:pt x="6227405" y="1944502"/>
                </a:lnTo>
                <a:close/>
                <a:moveTo>
                  <a:pt x="8190647" y="1944232"/>
                </a:moveTo>
                <a:lnTo>
                  <a:pt x="8188489" y="1946390"/>
                </a:lnTo>
                <a:lnTo>
                  <a:pt x="8190647" y="1948548"/>
                </a:lnTo>
                <a:lnTo>
                  <a:pt x="8191861" y="1948548"/>
                </a:lnTo>
                <a:lnTo>
                  <a:pt x="8192940" y="1944232"/>
                </a:lnTo>
                <a:close/>
                <a:moveTo>
                  <a:pt x="5102032" y="1943962"/>
                </a:moveTo>
                <a:lnTo>
                  <a:pt x="5102032" y="1946120"/>
                </a:lnTo>
                <a:lnTo>
                  <a:pt x="5103111" y="1951515"/>
                </a:lnTo>
                <a:cubicBezTo>
                  <a:pt x="5092320" y="1958709"/>
                  <a:pt x="5086925" y="1964104"/>
                  <a:pt x="5086925" y="1967700"/>
                </a:cubicBezTo>
                <a:lnTo>
                  <a:pt x="5066424" y="1992652"/>
                </a:lnTo>
                <a:lnTo>
                  <a:pt x="5059815" y="1984964"/>
                </a:lnTo>
                <a:cubicBezTo>
                  <a:pt x="5058377" y="1984964"/>
                  <a:pt x="5057657" y="1986403"/>
                  <a:pt x="5057657" y="1989280"/>
                </a:cubicBezTo>
                <a:cubicBezTo>
                  <a:pt x="5054780" y="1994406"/>
                  <a:pt x="5051903" y="1996968"/>
                  <a:pt x="5049025" y="1996968"/>
                </a:cubicBezTo>
                <a:lnTo>
                  <a:pt x="5049025" y="2000205"/>
                </a:lnTo>
                <a:lnTo>
                  <a:pt x="5050104" y="2000205"/>
                </a:lnTo>
                <a:cubicBezTo>
                  <a:pt x="5055499" y="2000205"/>
                  <a:pt x="5060940" y="1998047"/>
                  <a:pt x="5066424" y="1993731"/>
                </a:cubicBezTo>
                <a:lnTo>
                  <a:pt x="5083688" y="1993731"/>
                </a:lnTo>
                <a:lnTo>
                  <a:pt x="5094478" y="1994810"/>
                </a:lnTo>
                <a:lnTo>
                  <a:pt x="5096636" y="1989280"/>
                </a:lnTo>
                <a:lnTo>
                  <a:pt x="5093399" y="1977411"/>
                </a:lnTo>
                <a:cubicBezTo>
                  <a:pt x="5098255" y="1973455"/>
                  <a:pt x="5106887" y="1970218"/>
                  <a:pt x="5119296" y="1967700"/>
                </a:cubicBezTo>
                <a:lnTo>
                  <a:pt x="5129007" y="1954752"/>
                </a:lnTo>
                <a:lnTo>
                  <a:pt x="5129007" y="1953673"/>
                </a:lnTo>
                <a:cubicBezTo>
                  <a:pt x="5128287" y="1951515"/>
                  <a:pt x="5126129" y="1950436"/>
                  <a:pt x="5122533" y="1950436"/>
                </a:cubicBezTo>
                <a:lnTo>
                  <a:pt x="5112822" y="1952594"/>
                </a:lnTo>
                <a:lnTo>
                  <a:pt x="5111743" y="1952594"/>
                </a:lnTo>
                <a:cubicBezTo>
                  <a:pt x="5107427" y="1952594"/>
                  <a:pt x="5105269" y="1950077"/>
                  <a:pt x="5105269" y="1945041"/>
                </a:cubicBezTo>
                <a:lnTo>
                  <a:pt x="5104190" y="1943962"/>
                </a:lnTo>
                <a:close/>
                <a:moveTo>
                  <a:pt x="3662362" y="1943827"/>
                </a:moveTo>
                <a:lnTo>
                  <a:pt x="3662362" y="1945985"/>
                </a:lnTo>
                <a:cubicBezTo>
                  <a:pt x="3662362" y="1951740"/>
                  <a:pt x="3666678" y="1954617"/>
                  <a:pt x="3675310" y="1954617"/>
                </a:cubicBezTo>
                <a:lnTo>
                  <a:pt x="3675310" y="1953538"/>
                </a:lnTo>
                <a:cubicBezTo>
                  <a:pt x="3674050" y="1947064"/>
                  <a:pt x="3670454" y="1943827"/>
                  <a:pt x="3664520" y="1943827"/>
                </a:cubicBezTo>
                <a:close/>
                <a:moveTo>
                  <a:pt x="2684005" y="1943367"/>
                </a:moveTo>
                <a:lnTo>
                  <a:pt x="2679690" y="1948762"/>
                </a:lnTo>
                <a:lnTo>
                  <a:pt x="2679690" y="1949841"/>
                </a:lnTo>
                <a:lnTo>
                  <a:pt x="2681847" y="1949841"/>
                </a:lnTo>
                <a:lnTo>
                  <a:pt x="2686029" y="1944446"/>
                </a:lnTo>
                <a:lnTo>
                  <a:pt x="2685084" y="1943367"/>
                </a:lnTo>
                <a:close/>
                <a:moveTo>
                  <a:pt x="8251746" y="1943153"/>
                </a:moveTo>
                <a:lnTo>
                  <a:pt x="8240821" y="1945311"/>
                </a:lnTo>
                <a:lnTo>
                  <a:pt x="8239742" y="1944232"/>
                </a:lnTo>
                <a:lnTo>
                  <a:pt x="8238663" y="1944232"/>
                </a:lnTo>
                <a:cubicBezTo>
                  <a:pt x="8236505" y="1945671"/>
                  <a:pt x="8232144" y="1946750"/>
                  <a:pt x="8225580" y="1947469"/>
                </a:cubicBezTo>
                <a:lnTo>
                  <a:pt x="8224501" y="1946390"/>
                </a:lnTo>
                <a:lnTo>
                  <a:pt x="8224501" y="1945311"/>
                </a:lnTo>
                <a:cubicBezTo>
                  <a:pt x="8218657" y="1946210"/>
                  <a:pt x="8215734" y="1947649"/>
                  <a:pt x="8215734" y="1949627"/>
                </a:cubicBezTo>
                <a:cubicBezTo>
                  <a:pt x="8219421" y="1953224"/>
                  <a:pt x="8221264" y="1957899"/>
                  <a:pt x="8221264" y="1963654"/>
                </a:cubicBezTo>
                <a:lnTo>
                  <a:pt x="8219106" y="1963654"/>
                </a:lnTo>
                <a:lnTo>
                  <a:pt x="8219106" y="1965812"/>
                </a:lnTo>
                <a:lnTo>
                  <a:pt x="8221264" y="1965812"/>
                </a:lnTo>
                <a:lnTo>
                  <a:pt x="8221264" y="1972286"/>
                </a:lnTo>
                <a:lnTo>
                  <a:pt x="8224501" y="1975523"/>
                </a:lnTo>
                <a:lnTo>
                  <a:pt x="8236505" y="1975523"/>
                </a:lnTo>
                <a:lnTo>
                  <a:pt x="8247430" y="1972286"/>
                </a:lnTo>
                <a:lnTo>
                  <a:pt x="8252825" y="1975523"/>
                </a:lnTo>
                <a:lnTo>
                  <a:pt x="8256062" y="1972286"/>
                </a:lnTo>
                <a:lnTo>
                  <a:pt x="8256062" y="1966891"/>
                </a:lnTo>
                <a:lnTo>
                  <a:pt x="8257141" y="1957180"/>
                </a:lnTo>
                <a:lnTo>
                  <a:pt x="8256062" y="1956101"/>
                </a:lnTo>
                <a:lnTo>
                  <a:pt x="8257141" y="1950706"/>
                </a:lnTo>
                <a:lnTo>
                  <a:pt x="8257141" y="1946390"/>
                </a:lnTo>
                <a:cubicBezTo>
                  <a:pt x="8257141" y="1944951"/>
                  <a:pt x="8255343" y="1944232"/>
                  <a:pt x="8251746" y="1944232"/>
                </a:cubicBezTo>
                <a:close/>
                <a:moveTo>
                  <a:pt x="6749224" y="1943153"/>
                </a:moveTo>
                <a:lnTo>
                  <a:pt x="6749224" y="1944232"/>
                </a:lnTo>
                <a:lnTo>
                  <a:pt x="6751382" y="1944232"/>
                </a:lnTo>
                <a:lnTo>
                  <a:pt x="6751382" y="1943153"/>
                </a:lnTo>
                <a:close/>
                <a:moveTo>
                  <a:pt x="2239149" y="1942883"/>
                </a:moveTo>
                <a:lnTo>
                  <a:pt x="2239149" y="1945041"/>
                </a:lnTo>
                <a:lnTo>
                  <a:pt x="2240228" y="1945041"/>
                </a:lnTo>
                <a:lnTo>
                  <a:pt x="2240228" y="1942883"/>
                </a:lnTo>
                <a:close/>
                <a:moveTo>
                  <a:pt x="2175757" y="1942883"/>
                </a:moveTo>
                <a:lnTo>
                  <a:pt x="2175757" y="1945041"/>
                </a:lnTo>
                <a:lnTo>
                  <a:pt x="2176837" y="1945041"/>
                </a:lnTo>
                <a:lnTo>
                  <a:pt x="2178993" y="1942883"/>
                </a:lnTo>
                <a:close/>
                <a:moveTo>
                  <a:pt x="6774041" y="1942074"/>
                </a:moveTo>
                <a:lnTo>
                  <a:pt x="6771883" y="1951785"/>
                </a:lnTo>
                <a:lnTo>
                  <a:pt x="6777278" y="1953943"/>
                </a:lnTo>
                <a:cubicBezTo>
                  <a:pt x="6776738" y="1946030"/>
                  <a:pt x="6775659" y="1942074"/>
                  <a:pt x="6774041" y="1942074"/>
                </a:cubicBezTo>
                <a:close/>
                <a:moveTo>
                  <a:pt x="2089977" y="1941804"/>
                </a:moveTo>
                <a:cubicBezTo>
                  <a:pt x="2089977" y="1946120"/>
                  <a:pt x="2087099" y="1948278"/>
                  <a:pt x="2081345" y="1948278"/>
                </a:cubicBezTo>
                <a:cubicBezTo>
                  <a:pt x="2080804" y="1952504"/>
                  <a:pt x="2080085" y="1954617"/>
                  <a:pt x="2079188" y="1954617"/>
                </a:cubicBezTo>
                <a:lnTo>
                  <a:pt x="2080264" y="1960012"/>
                </a:lnTo>
                <a:lnTo>
                  <a:pt x="2080264" y="1990090"/>
                </a:lnTo>
                <a:lnTo>
                  <a:pt x="2082424" y="1993327"/>
                </a:lnTo>
                <a:lnTo>
                  <a:pt x="2079188" y="2008298"/>
                </a:lnTo>
                <a:lnTo>
                  <a:pt x="2079188" y="2011535"/>
                </a:lnTo>
                <a:lnTo>
                  <a:pt x="2081345" y="2014772"/>
                </a:lnTo>
                <a:lnTo>
                  <a:pt x="2081345" y="2015851"/>
                </a:lnTo>
                <a:lnTo>
                  <a:pt x="2080264" y="2016930"/>
                </a:lnTo>
                <a:cubicBezTo>
                  <a:pt x="2082063" y="2023314"/>
                  <a:pt x="2084223" y="2026506"/>
                  <a:pt x="2086740" y="2026506"/>
                </a:cubicBezTo>
                <a:cubicBezTo>
                  <a:pt x="2093932" y="2026506"/>
                  <a:pt x="2097531" y="2021875"/>
                  <a:pt x="2097531" y="2012614"/>
                </a:cubicBezTo>
                <a:lnTo>
                  <a:pt x="2097531" y="2010456"/>
                </a:lnTo>
                <a:lnTo>
                  <a:pt x="2096450" y="2002903"/>
                </a:lnTo>
                <a:lnTo>
                  <a:pt x="2100631" y="1987932"/>
                </a:lnTo>
                <a:lnTo>
                  <a:pt x="2097531" y="1984695"/>
                </a:lnTo>
                <a:cubicBezTo>
                  <a:pt x="2098339" y="1979300"/>
                  <a:pt x="2099732" y="1976422"/>
                  <a:pt x="2101710" y="1976063"/>
                </a:cubicBezTo>
                <a:lnTo>
                  <a:pt x="2098473" y="1964328"/>
                </a:lnTo>
                <a:lnTo>
                  <a:pt x="2099552" y="1963249"/>
                </a:lnTo>
                <a:cubicBezTo>
                  <a:pt x="2096045" y="1949132"/>
                  <a:pt x="2092854" y="1941984"/>
                  <a:pt x="2089977" y="1941804"/>
                </a:cubicBezTo>
                <a:close/>
                <a:moveTo>
                  <a:pt x="1646655" y="1941669"/>
                </a:moveTo>
                <a:lnTo>
                  <a:pt x="1644497" y="1943827"/>
                </a:lnTo>
                <a:lnTo>
                  <a:pt x="1647734" y="1944906"/>
                </a:lnTo>
                <a:lnTo>
                  <a:pt x="1648813" y="1941669"/>
                </a:lnTo>
                <a:close/>
                <a:moveTo>
                  <a:pt x="6246557" y="1941265"/>
                </a:moveTo>
                <a:lnTo>
                  <a:pt x="6246557" y="1944502"/>
                </a:lnTo>
                <a:lnTo>
                  <a:pt x="6247636" y="1944502"/>
                </a:lnTo>
                <a:lnTo>
                  <a:pt x="6247636" y="1941265"/>
                </a:lnTo>
                <a:close/>
                <a:moveTo>
                  <a:pt x="7101909" y="1940925"/>
                </a:moveTo>
                <a:lnTo>
                  <a:pt x="7099751" y="1943083"/>
                </a:lnTo>
                <a:lnTo>
                  <a:pt x="7101909" y="1943083"/>
                </a:lnTo>
                <a:close/>
                <a:moveTo>
                  <a:pt x="6754619" y="1940860"/>
                </a:moveTo>
                <a:lnTo>
                  <a:pt x="6752461" y="1943153"/>
                </a:lnTo>
                <a:lnTo>
                  <a:pt x="6755698" y="1943153"/>
                </a:lnTo>
                <a:lnTo>
                  <a:pt x="6755698" y="1940860"/>
                </a:lnTo>
                <a:close/>
                <a:moveTo>
                  <a:pt x="4203063" y="1940455"/>
                </a:moveTo>
                <a:lnTo>
                  <a:pt x="4201984" y="1941534"/>
                </a:lnTo>
                <a:lnTo>
                  <a:pt x="4201984" y="1943692"/>
                </a:lnTo>
                <a:lnTo>
                  <a:pt x="4206300" y="1943692"/>
                </a:lnTo>
                <a:lnTo>
                  <a:pt x="4208593" y="1941534"/>
                </a:lnTo>
                <a:close/>
                <a:moveTo>
                  <a:pt x="566598" y="1940455"/>
                </a:moveTo>
                <a:lnTo>
                  <a:pt x="567677" y="1945041"/>
                </a:lnTo>
                <a:lnTo>
                  <a:pt x="566598" y="1949357"/>
                </a:lnTo>
                <a:cubicBezTo>
                  <a:pt x="571094" y="1949897"/>
                  <a:pt x="573342" y="1950616"/>
                  <a:pt x="573342" y="1951515"/>
                </a:cubicBezTo>
                <a:cubicBezTo>
                  <a:pt x="576220" y="1950436"/>
                  <a:pt x="577658" y="1949357"/>
                  <a:pt x="577658" y="1948278"/>
                </a:cubicBezTo>
                <a:lnTo>
                  <a:pt x="574421" y="1940455"/>
                </a:lnTo>
                <a:close/>
                <a:moveTo>
                  <a:pt x="1750508" y="1939511"/>
                </a:moveTo>
                <a:lnTo>
                  <a:pt x="1750508" y="1940590"/>
                </a:lnTo>
                <a:lnTo>
                  <a:pt x="1752665" y="1940590"/>
                </a:lnTo>
                <a:lnTo>
                  <a:pt x="1752665" y="1939511"/>
                </a:lnTo>
                <a:close/>
                <a:moveTo>
                  <a:pt x="518043" y="1939376"/>
                </a:moveTo>
                <a:lnTo>
                  <a:pt x="524651" y="1939376"/>
                </a:lnTo>
                <a:lnTo>
                  <a:pt x="534632" y="1943692"/>
                </a:lnTo>
                <a:lnTo>
                  <a:pt x="541241" y="1941534"/>
                </a:lnTo>
                <a:lnTo>
                  <a:pt x="543399" y="1941534"/>
                </a:lnTo>
                <a:lnTo>
                  <a:pt x="545692" y="1943692"/>
                </a:lnTo>
                <a:lnTo>
                  <a:pt x="545692" y="1946120"/>
                </a:lnTo>
                <a:cubicBezTo>
                  <a:pt x="545692" y="1947559"/>
                  <a:pt x="543084" y="1948638"/>
                  <a:pt x="537869" y="1949357"/>
                </a:cubicBezTo>
                <a:cubicBezTo>
                  <a:pt x="534992" y="1948278"/>
                  <a:pt x="533553" y="1947199"/>
                  <a:pt x="533553" y="1946120"/>
                </a:cubicBezTo>
                <a:lnTo>
                  <a:pt x="528023" y="1949357"/>
                </a:lnTo>
                <a:lnTo>
                  <a:pt x="522493" y="1949357"/>
                </a:lnTo>
                <a:lnTo>
                  <a:pt x="515750" y="1942613"/>
                </a:lnTo>
                <a:lnTo>
                  <a:pt x="515750" y="1941534"/>
                </a:lnTo>
                <a:close/>
                <a:moveTo>
                  <a:pt x="1659737" y="1938432"/>
                </a:moveTo>
                <a:lnTo>
                  <a:pt x="1656500" y="1941669"/>
                </a:lnTo>
                <a:lnTo>
                  <a:pt x="1657580" y="1944906"/>
                </a:lnTo>
                <a:lnTo>
                  <a:pt x="1658658" y="1944906"/>
                </a:lnTo>
                <a:lnTo>
                  <a:pt x="1660816" y="1942748"/>
                </a:lnTo>
                <a:lnTo>
                  <a:pt x="1660816" y="1938432"/>
                </a:lnTo>
                <a:close/>
                <a:moveTo>
                  <a:pt x="7234896" y="1937688"/>
                </a:moveTo>
                <a:cubicBezTo>
                  <a:pt x="7234177" y="1947759"/>
                  <a:pt x="7231660" y="1952794"/>
                  <a:pt x="7227344" y="1952794"/>
                </a:cubicBezTo>
                <a:lnTo>
                  <a:pt x="7223028" y="1959268"/>
                </a:lnTo>
                <a:lnTo>
                  <a:pt x="7223028" y="1960347"/>
                </a:lnTo>
                <a:lnTo>
                  <a:pt x="7230580" y="1987457"/>
                </a:lnTo>
                <a:cubicBezTo>
                  <a:pt x="7235616" y="1993032"/>
                  <a:pt x="7238134" y="1999146"/>
                  <a:pt x="7238134" y="2005800"/>
                </a:cubicBezTo>
                <a:cubicBezTo>
                  <a:pt x="7238134" y="2011555"/>
                  <a:pt x="7239212" y="2014432"/>
                  <a:pt x="7241370" y="2014432"/>
                </a:cubicBezTo>
                <a:cubicBezTo>
                  <a:pt x="7243888" y="2014432"/>
                  <a:pt x="7246046" y="2006520"/>
                  <a:pt x="7247844" y="1990694"/>
                </a:cubicBezTo>
                <a:cubicBezTo>
                  <a:pt x="7249643" y="1990694"/>
                  <a:pt x="7252880" y="1981703"/>
                  <a:pt x="7257556" y="1963719"/>
                </a:cubicBezTo>
                <a:lnTo>
                  <a:pt x="7257556" y="1957110"/>
                </a:lnTo>
                <a:cubicBezTo>
                  <a:pt x="7255398" y="1954413"/>
                  <a:pt x="7254318" y="1951176"/>
                  <a:pt x="7254318" y="1947399"/>
                </a:cubicBezTo>
                <a:lnTo>
                  <a:pt x="7254318" y="1938767"/>
                </a:lnTo>
                <a:lnTo>
                  <a:pt x="7245686" y="1940925"/>
                </a:lnTo>
                <a:lnTo>
                  <a:pt x="7242450" y="1940925"/>
                </a:lnTo>
                <a:close/>
                <a:moveTo>
                  <a:pt x="2244544" y="1937488"/>
                </a:moveTo>
                <a:lnTo>
                  <a:pt x="2244544" y="1939646"/>
                </a:lnTo>
                <a:lnTo>
                  <a:pt x="2245622" y="1939646"/>
                </a:lnTo>
                <a:lnTo>
                  <a:pt x="2245622" y="1937488"/>
                </a:lnTo>
                <a:close/>
                <a:moveTo>
                  <a:pt x="2121133" y="1937488"/>
                </a:moveTo>
                <a:lnTo>
                  <a:pt x="2116816" y="1941804"/>
                </a:lnTo>
                <a:lnTo>
                  <a:pt x="2116816" y="1943962"/>
                </a:lnTo>
                <a:lnTo>
                  <a:pt x="2124236" y="1946120"/>
                </a:lnTo>
                <a:lnTo>
                  <a:pt x="2126393" y="1942883"/>
                </a:lnTo>
                <a:cubicBezTo>
                  <a:pt x="2124954" y="1939646"/>
                  <a:pt x="2123560" y="1937848"/>
                  <a:pt x="2122211" y="1937488"/>
                </a:cubicBezTo>
                <a:close/>
                <a:moveTo>
                  <a:pt x="5180934" y="1936409"/>
                </a:moveTo>
                <a:lnTo>
                  <a:pt x="5180934" y="1938567"/>
                </a:lnTo>
                <a:lnTo>
                  <a:pt x="5183092" y="1938567"/>
                </a:lnTo>
                <a:close/>
                <a:moveTo>
                  <a:pt x="8177564" y="1935600"/>
                </a:moveTo>
                <a:lnTo>
                  <a:pt x="8177564" y="1936679"/>
                </a:lnTo>
                <a:lnTo>
                  <a:pt x="8179857" y="1936679"/>
                </a:lnTo>
                <a:lnTo>
                  <a:pt x="8179857" y="1935600"/>
                </a:lnTo>
                <a:close/>
                <a:moveTo>
                  <a:pt x="3746794" y="1935060"/>
                </a:moveTo>
                <a:lnTo>
                  <a:pt x="3746794" y="1936139"/>
                </a:lnTo>
                <a:lnTo>
                  <a:pt x="3754347" y="1939511"/>
                </a:lnTo>
                <a:lnTo>
                  <a:pt x="3756505" y="1939511"/>
                </a:lnTo>
                <a:lnTo>
                  <a:pt x="3756505" y="1938432"/>
                </a:lnTo>
                <a:lnTo>
                  <a:pt x="3748952" y="1935060"/>
                </a:lnTo>
                <a:close/>
                <a:moveTo>
                  <a:pt x="1737560" y="1933981"/>
                </a:moveTo>
                <a:lnTo>
                  <a:pt x="1737560" y="1936274"/>
                </a:lnTo>
                <a:lnTo>
                  <a:pt x="1739719" y="1936274"/>
                </a:lnTo>
                <a:lnTo>
                  <a:pt x="1739719" y="1933981"/>
                </a:lnTo>
                <a:close/>
                <a:moveTo>
                  <a:pt x="132312" y="1932484"/>
                </a:moveTo>
                <a:lnTo>
                  <a:pt x="132312" y="1934642"/>
                </a:lnTo>
                <a:lnTo>
                  <a:pt x="135550" y="1937879"/>
                </a:lnTo>
                <a:lnTo>
                  <a:pt x="138787" y="1936800"/>
                </a:lnTo>
                <a:lnTo>
                  <a:pt x="138787" y="1934642"/>
                </a:lnTo>
                <a:lnTo>
                  <a:pt x="136628" y="1932484"/>
                </a:lnTo>
                <a:close/>
                <a:moveTo>
                  <a:pt x="6765409" y="1932228"/>
                </a:moveTo>
                <a:cubicBezTo>
                  <a:pt x="6762532" y="1932947"/>
                  <a:pt x="6761093" y="1935105"/>
                  <a:pt x="6761093" y="1938702"/>
                </a:cubicBezTo>
                <a:lnTo>
                  <a:pt x="6761093" y="1939781"/>
                </a:lnTo>
                <a:lnTo>
                  <a:pt x="6765409" y="1940860"/>
                </a:lnTo>
                <a:lnTo>
                  <a:pt x="6768646" y="1936544"/>
                </a:lnTo>
                <a:lnTo>
                  <a:pt x="6768646" y="1935465"/>
                </a:lnTo>
                <a:close/>
                <a:moveTo>
                  <a:pt x="6673289" y="1932228"/>
                </a:moveTo>
                <a:lnTo>
                  <a:pt x="6673289" y="1933307"/>
                </a:lnTo>
                <a:lnTo>
                  <a:pt x="6676661" y="1939781"/>
                </a:lnTo>
                <a:lnTo>
                  <a:pt x="6675447" y="1945311"/>
                </a:lnTo>
                <a:lnTo>
                  <a:pt x="6676661" y="1946390"/>
                </a:lnTo>
                <a:lnTo>
                  <a:pt x="6682056" y="1946390"/>
                </a:lnTo>
                <a:lnTo>
                  <a:pt x="6684214" y="1937623"/>
                </a:lnTo>
                <a:cubicBezTo>
                  <a:pt x="6680437" y="1934026"/>
                  <a:pt x="6676796" y="1932228"/>
                  <a:pt x="6673289" y="1932228"/>
                </a:cubicBezTo>
                <a:close/>
                <a:moveTo>
                  <a:pt x="7617710" y="1931419"/>
                </a:moveTo>
                <a:lnTo>
                  <a:pt x="7614473" y="1932498"/>
                </a:lnTo>
                <a:lnTo>
                  <a:pt x="7614473" y="1936814"/>
                </a:lnTo>
                <a:lnTo>
                  <a:pt x="7616631" y="1938972"/>
                </a:lnTo>
                <a:lnTo>
                  <a:pt x="7618924" y="1938972"/>
                </a:lnTo>
                <a:lnTo>
                  <a:pt x="7620003" y="1933577"/>
                </a:lnTo>
                <a:close/>
                <a:moveTo>
                  <a:pt x="7301930" y="1931214"/>
                </a:moveTo>
                <a:lnTo>
                  <a:pt x="7298692" y="1932293"/>
                </a:lnTo>
                <a:lnTo>
                  <a:pt x="7299772" y="1933372"/>
                </a:lnTo>
                <a:lnTo>
                  <a:pt x="7299772" y="1934451"/>
                </a:lnTo>
                <a:lnTo>
                  <a:pt x="7303008" y="1933372"/>
                </a:lnTo>
                <a:lnTo>
                  <a:pt x="7303008" y="1931214"/>
                </a:lnTo>
                <a:close/>
                <a:moveTo>
                  <a:pt x="591954" y="1930744"/>
                </a:moveTo>
                <a:lnTo>
                  <a:pt x="579816" y="1940455"/>
                </a:lnTo>
                <a:lnTo>
                  <a:pt x="579816" y="1941534"/>
                </a:lnTo>
                <a:lnTo>
                  <a:pt x="587503" y="1942613"/>
                </a:lnTo>
                <a:cubicBezTo>
                  <a:pt x="591191" y="1938477"/>
                  <a:pt x="593033" y="1934521"/>
                  <a:pt x="593033" y="1930744"/>
                </a:cubicBezTo>
                <a:close/>
                <a:moveTo>
                  <a:pt x="236841" y="1928168"/>
                </a:moveTo>
                <a:lnTo>
                  <a:pt x="236841" y="1929247"/>
                </a:lnTo>
                <a:lnTo>
                  <a:pt x="238999" y="1929247"/>
                </a:lnTo>
                <a:lnTo>
                  <a:pt x="238999" y="1928168"/>
                </a:lnTo>
                <a:close/>
                <a:moveTo>
                  <a:pt x="6584541" y="1927912"/>
                </a:moveTo>
                <a:lnTo>
                  <a:pt x="6582383" y="1931149"/>
                </a:lnTo>
                <a:lnTo>
                  <a:pt x="6582383" y="1932228"/>
                </a:lnTo>
                <a:lnTo>
                  <a:pt x="6584541" y="1934386"/>
                </a:lnTo>
                <a:lnTo>
                  <a:pt x="6588857" y="1934386"/>
                </a:lnTo>
                <a:cubicBezTo>
                  <a:pt x="6588857" y="1930789"/>
                  <a:pt x="6587418" y="1928631"/>
                  <a:pt x="6584541" y="1927912"/>
                </a:cubicBezTo>
                <a:close/>
                <a:moveTo>
                  <a:pt x="4134142" y="1927372"/>
                </a:moveTo>
                <a:lnTo>
                  <a:pt x="4134142" y="1932767"/>
                </a:lnTo>
                <a:lnTo>
                  <a:pt x="4135221" y="1932767"/>
                </a:lnTo>
                <a:lnTo>
                  <a:pt x="4135221" y="1927372"/>
                </a:lnTo>
                <a:close/>
                <a:moveTo>
                  <a:pt x="8772621" y="1926698"/>
                </a:moveTo>
                <a:lnTo>
                  <a:pt x="8772621" y="1927777"/>
                </a:lnTo>
                <a:lnTo>
                  <a:pt x="8775858" y="1927777"/>
                </a:lnTo>
                <a:lnTo>
                  <a:pt x="8775858" y="1926698"/>
                </a:lnTo>
                <a:close/>
                <a:moveTo>
                  <a:pt x="8715434" y="1926698"/>
                </a:moveTo>
                <a:lnTo>
                  <a:pt x="8714355" y="1927777"/>
                </a:lnTo>
                <a:lnTo>
                  <a:pt x="8714355" y="1929935"/>
                </a:lnTo>
                <a:lnTo>
                  <a:pt x="8715434" y="1929935"/>
                </a:lnTo>
                <a:lnTo>
                  <a:pt x="8717592" y="1927777"/>
                </a:lnTo>
                <a:lnTo>
                  <a:pt x="8717592" y="1926698"/>
                </a:lnTo>
                <a:close/>
                <a:moveTo>
                  <a:pt x="8662563" y="1926698"/>
                </a:moveTo>
                <a:lnTo>
                  <a:pt x="8662563" y="1928856"/>
                </a:lnTo>
                <a:lnTo>
                  <a:pt x="8664721" y="1926698"/>
                </a:lnTo>
                <a:close/>
                <a:moveTo>
                  <a:pt x="8592428" y="1926698"/>
                </a:moveTo>
                <a:lnTo>
                  <a:pt x="8592428" y="1931014"/>
                </a:lnTo>
                <a:lnTo>
                  <a:pt x="8595665" y="1929935"/>
                </a:lnTo>
                <a:lnTo>
                  <a:pt x="8595665" y="1928856"/>
                </a:lnTo>
                <a:lnTo>
                  <a:pt x="8593507" y="1926698"/>
                </a:lnTo>
                <a:close/>
                <a:moveTo>
                  <a:pt x="8583796" y="1926698"/>
                </a:moveTo>
                <a:lnTo>
                  <a:pt x="8583796" y="1927777"/>
                </a:lnTo>
                <a:lnTo>
                  <a:pt x="8585954" y="1927777"/>
                </a:lnTo>
                <a:lnTo>
                  <a:pt x="8585954" y="1926698"/>
                </a:lnTo>
                <a:close/>
                <a:moveTo>
                  <a:pt x="2066372" y="1926698"/>
                </a:moveTo>
                <a:lnTo>
                  <a:pt x="2063136" y="1929935"/>
                </a:lnTo>
                <a:lnTo>
                  <a:pt x="2063136" y="1931014"/>
                </a:lnTo>
                <a:lnTo>
                  <a:pt x="2068532" y="1929935"/>
                </a:lnTo>
                <a:lnTo>
                  <a:pt x="2068532" y="1928856"/>
                </a:lnTo>
                <a:close/>
                <a:moveTo>
                  <a:pt x="2055584" y="1926698"/>
                </a:moveTo>
                <a:lnTo>
                  <a:pt x="2055584" y="1928856"/>
                </a:lnTo>
                <a:lnTo>
                  <a:pt x="2057742" y="1931014"/>
                </a:lnTo>
                <a:lnTo>
                  <a:pt x="2058821" y="1929935"/>
                </a:lnTo>
                <a:lnTo>
                  <a:pt x="2058821" y="1928856"/>
                </a:lnTo>
                <a:close/>
                <a:moveTo>
                  <a:pt x="1220461" y="1925349"/>
                </a:moveTo>
                <a:lnTo>
                  <a:pt x="1217224" y="1928586"/>
                </a:lnTo>
                <a:lnTo>
                  <a:pt x="1217224" y="1929665"/>
                </a:lnTo>
                <a:lnTo>
                  <a:pt x="1220461" y="1929665"/>
                </a:lnTo>
                <a:lnTo>
                  <a:pt x="1222620" y="1927507"/>
                </a:lnTo>
                <a:lnTo>
                  <a:pt x="1222620" y="1925349"/>
                </a:lnTo>
                <a:close/>
                <a:moveTo>
                  <a:pt x="4085991" y="1925080"/>
                </a:moveTo>
                <a:lnTo>
                  <a:pt x="4084912" y="1926293"/>
                </a:lnTo>
                <a:lnTo>
                  <a:pt x="4084912" y="1927372"/>
                </a:lnTo>
                <a:lnTo>
                  <a:pt x="4087070" y="1929530"/>
                </a:lnTo>
                <a:lnTo>
                  <a:pt x="4088150" y="1928451"/>
                </a:lnTo>
                <a:lnTo>
                  <a:pt x="4088150" y="1927372"/>
                </a:lnTo>
                <a:close/>
                <a:moveTo>
                  <a:pt x="2239149" y="1924540"/>
                </a:moveTo>
                <a:lnTo>
                  <a:pt x="2239149" y="1925619"/>
                </a:lnTo>
                <a:lnTo>
                  <a:pt x="2243464" y="1936409"/>
                </a:lnTo>
                <a:lnTo>
                  <a:pt x="2244544" y="1936409"/>
                </a:lnTo>
                <a:lnTo>
                  <a:pt x="2244544" y="1935330"/>
                </a:lnTo>
                <a:cubicBezTo>
                  <a:pt x="2242565" y="1928317"/>
                  <a:pt x="2240767" y="1924720"/>
                  <a:pt x="2239149" y="1924540"/>
                </a:cubicBezTo>
                <a:close/>
                <a:moveTo>
                  <a:pt x="3673152" y="1924270"/>
                </a:moveTo>
                <a:cubicBezTo>
                  <a:pt x="3670094" y="1925889"/>
                  <a:pt x="3668296" y="1927687"/>
                  <a:pt x="3667757" y="1929665"/>
                </a:cubicBezTo>
                <a:lnTo>
                  <a:pt x="3668836" y="1930744"/>
                </a:lnTo>
                <a:lnTo>
                  <a:pt x="3669915" y="1930744"/>
                </a:lnTo>
                <a:lnTo>
                  <a:pt x="3674231" y="1925349"/>
                </a:lnTo>
                <a:lnTo>
                  <a:pt x="3674231" y="1924270"/>
                </a:lnTo>
                <a:close/>
                <a:moveTo>
                  <a:pt x="3616908" y="1923191"/>
                </a:moveTo>
                <a:lnTo>
                  <a:pt x="3612592" y="1924270"/>
                </a:lnTo>
                <a:lnTo>
                  <a:pt x="3612592" y="1925349"/>
                </a:lnTo>
                <a:lnTo>
                  <a:pt x="3614750" y="1928586"/>
                </a:lnTo>
                <a:lnTo>
                  <a:pt x="3611513" y="1931823"/>
                </a:lnTo>
                <a:lnTo>
                  <a:pt x="3608276" y="1931823"/>
                </a:lnTo>
                <a:lnTo>
                  <a:pt x="3607197" y="1930744"/>
                </a:lnTo>
                <a:lnTo>
                  <a:pt x="3606118" y="1930744"/>
                </a:lnTo>
                <a:lnTo>
                  <a:pt x="3605039" y="1931823"/>
                </a:lnTo>
                <a:lnTo>
                  <a:pt x="3605039" y="1932902"/>
                </a:lnTo>
                <a:lnTo>
                  <a:pt x="3606118" y="1933981"/>
                </a:lnTo>
                <a:lnTo>
                  <a:pt x="3612592" y="1933981"/>
                </a:lnTo>
                <a:cubicBezTo>
                  <a:pt x="3616908" y="1932183"/>
                  <a:pt x="3619067" y="1929306"/>
                  <a:pt x="3619067" y="1925349"/>
                </a:cubicBezTo>
                <a:lnTo>
                  <a:pt x="3619067" y="1924270"/>
                </a:lnTo>
                <a:lnTo>
                  <a:pt x="3616908" y="1924270"/>
                </a:lnTo>
                <a:close/>
                <a:moveTo>
                  <a:pt x="1548195" y="1923056"/>
                </a:moveTo>
                <a:cubicBezTo>
                  <a:pt x="1544958" y="1924585"/>
                  <a:pt x="1543160" y="1926069"/>
                  <a:pt x="1542800" y="1927507"/>
                </a:cubicBezTo>
                <a:lnTo>
                  <a:pt x="1551567" y="1928586"/>
                </a:lnTo>
                <a:lnTo>
                  <a:pt x="1551567" y="1927507"/>
                </a:lnTo>
                <a:cubicBezTo>
                  <a:pt x="1550398" y="1924540"/>
                  <a:pt x="1549274" y="1923056"/>
                  <a:pt x="1548195" y="1923056"/>
                </a:cubicBezTo>
                <a:close/>
                <a:moveTo>
                  <a:pt x="8167853" y="1922652"/>
                </a:moveTo>
                <a:lnTo>
                  <a:pt x="8167853" y="1924810"/>
                </a:lnTo>
                <a:lnTo>
                  <a:pt x="8168932" y="1924810"/>
                </a:lnTo>
                <a:lnTo>
                  <a:pt x="8168932" y="1922652"/>
                </a:lnTo>
                <a:close/>
                <a:moveTo>
                  <a:pt x="6778492" y="1922517"/>
                </a:moveTo>
                <a:lnTo>
                  <a:pt x="6778492" y="1923596"/>
                </a:lnTo>
                <a:cubicBezTo>
                  <a:pt x="6782808" y="1927732"/>
                  <a:pt x="6784966" y="1932767"/>
                  <a:pt x="6784966" y="1938702"/>
                </a:cubicBezTo>
                <a:cubicBezTo>
                  <a:pt x="6787124" y="1938702"/>
                  <a:pt x="6788922" y="1940186"/>
                  <a:pt x="6790361" y="1943153"/>
                </a:cubicBezTo>
                <a:lnTo>
                  <a:pt x="6793598" y="1942074"/>
                </a:lnTo>
                <a:lnTo>
                  <a:pt x="6793598" y="1940860"/>
                </a:lnTo>
                <a:cubicBezTo>
                  <a:pt x="6789462" y="1940860"/>
                  <a:pt x="6786584" y="1939062"/>
                  <a:pt x="6784966" y="1935465"/>
                </a:cubicBezTo>
                <a:lnTo>
                  <a:pt x="6784966" y="1933307"/>
                </a:lnTo>
                <a:lnTo>
                  <a:pt x="6786045" y="1932228"/>
                </a:lnTo>
                <a:lnTo>
                  <a:pt x="6786045" y="1931149"/>
                </a:lnTo>
                <a:lnTo>
                  <a:pt x="6787124" y="1932228"/>
                </a:lnTo>
                <a:lnTo>
                  <a:pt x="6789282" y="1932228"/>
                </a:lnTo>
                <a:lnTo>
                  <a:pt x="6789282" y="1931149"/>
                </a:lnTo>
                <a:close/>
                <a:moveTo>
                  <a:pt x="123815" y="1920750"/>
                </a:moveTo>
                <a:lnTo>
                  <a:pt x="123815" y="1921829"/>
                </a:lnTo>
                <a:lnTo>
                  <a:pt x="127052" y="1921829"/>
                </a:lnTo>
                <a:lnTo>
                  <a:pt x="127052" y="1920750"/>
                </a:lnTo>
                <a:close/>
                <a:moveTo>
                  <a:pt x="5116059" y="1920089"/>
                </a:moveTo>
                <a:lnTo>
                  <a:pt x="5112822" y="1921168"/>
                </a:lnTo>
                <a:lnTo>
                  <a:pt x="5113901" y="1928856"/>
                </a:lnTo>
                <a:lnTo>
                  <a:pt x="5109585" y="1937488"/>
                </a:lnTo>
                <a:cubicBezTo>
                  <a:pt x="5109585" y="1940365"/>
                  <a:pt x="5111383" y="1941804"/>
                  <a:pt x="5114980" y="1941804"/>
                </a:cubicBezTo>
                <a:lnTo>
                  <a:pt x="5117138" y="1943962"/>
                </a:lnTo>
                <a:cubicBezTo>
                  <a:pt x="5128737" y="1943423"/>
                  <a:pt x="5134537" y="1940186"/>
                  <a:pt x="5134537" y="1934251"/>
                </a:cubicBezTo>
                <a:lnTo>
                  <a:pt x="5137774" y="1929935"/>
                </a:lnTo>
                <a:lnTo>
                  <a:pt x="5138853" y="1928856"/>
                </a:lnTo>
                <a:lnTo>
                  <a:pt x="5139932" y="1928856"/>
                </a:lnTo>
                <a:cubicBezTo>
                  <a:pt x="5149283" y="1928856"/>
                  <a:pt x="5153959" y="1931374"/>
                  <a:pt x="5153959" y="1936409"/>
                </a:cubicBezTo>
                <a:lnTo>
                  <a:pt x="5152880" y="1937488"/>
                </a:lnTo>
                <a:cubicBezTo>
                  <a:pt x="5159534" y="1942524"/>
                  <a:pt x="5165288" y="1945041"/>
                  <a:pt x="5170144" y="1945041"/>
                </a:cubicBezTo>
                <a:cubicBezTo>
                  <a:pt x="5172662" y="1944502"/>
                  <a:pt x="5174820" y="1942344"/>
                  <a:pt x="5176618" y="1938567"/>
                </a:cubicBezTo>
                <a:lnTo>
                  <a:pt x="5176618" y="1936409"/>
                </a:lnTo>
                <a:lnTo>
                  <a:pt x="5174460" y="1933172"/>
                </a:lnTo>
                <a:cubicBezTo>
                  <a:pt x="5174460" y="1930834"/>
                  <a:pt x="5176978" y="1929396"/>
                  <a:pt x="5182013" y="1928856"/>
                </a:cubicBezTo>
                <a:lnTo>
                  <a:pt x="5182013" y="1926698"/>
                </a:lnTo>
                <a:cubicBezTo>
                  <a:pt x="5182013" y="1924630"/>
                  <a:pt x="5178057" y="1923146"/>
                  <a:pt x="5170144" y="1922247"/>
                </a:cubicBezTo>
                <a:cubicBezTo>
                  <a:pt x="5170144" y="1923686"/>
                  <a:pt x="5169065" y="1924405"/>
                  <a:pt x="5166907" y="1924405"/>
                </a:cubicBezTo>
                <a:cubicBezTo>
                  <a:pt x="5165468" y="1923146"/>
                  <a:pt x="5159354" y="1922067"/>
                  <a:pt x="5148564" y="1921168"/>
                </a:cubicBezTo>
                <a:lnTo>
                  <a:pt x="5147485" y="1920089"/>
                </a:lnTo>
                <a:lnTo>
                  <a:pt x="5146406" y="1920089"/>
                </a:lnTo>
                <a:lnTo>
                  <a:pt x="5144248" y="1922247"/>
                </a:lnTo>
                <a:lnTo>
                  <a:pt x="5136695" y="1922247"/>
                </a:lnTo>
                <a:lnTo>
                  <a:pt x="5131165" y="1921168"/>
                </a:lnTo>
                <a:lnTo>
                  <a:pt x="5124691" y="1922247"/>
                </a:lnTo>
                <a:lnTo>
                  <a:pt x="5122533" y="1922247"/>
                </a:lnTo>
                <a:close/>
                <a:moveTo>
                  <a:pt x="4261060" y="1919685"/>
                </a:moveTo>
                <a:lnTo>
                  <a:pt x="4261060" y="1920764"/>
                </a:lnTo>
                <a:lnTo>
                  <a:pt x="4263218" y="1922922"/>
                </a:lnTo>
                <a:lnTo>
                  <a:pt x="4265511" y="1920764"/>
                </a:lnTo>
                <a:lnTo>
                  <a:pt x="4265511" y="1919685"/>
                </a:lnTo>
                <a:close/>
                <a:moveTo>
                  <a:pt x="181407" y="1919671"/>
                </a:moveTo>
                <a:lnTo>
                  <a:pt x="181407" y="1920750"/>
                </a:lnTo>
                <a:lnTo>
                  <a:pt x="184644" y="1920750"/>
                </a:lnTo>
                <a:lnTo>
                  <a:pt x="184644" y="1919671"/>
                </a:lnTo>
                <a:close/>
                <a:moveTo>
                  <a:pt x="133391" y="1919671"/>
                </a:moveTo>
                <a:lnTo>
                  <a:pt x="133391" y="1920750"/>
                </a:lnTo>
                <a:lnTo>
                  <a:pt x="135550" y="1920750"/>
                </a:lnTo>
                <a:lnTo>
                  <a:pt x="135550" y="1919671"/>
                </a:lnTo>
                <a:close/>
                <a:moveTo>
                  <a:pt x="7287902" y="1919345"/>
                </a:moveTo>
                <a:lnTo>
                  <a:pt x="7285744" y="1927977"/>
                </a:lnTo>
                <a:lnTo>
                  <a:pt x="7285744" y="1929056"/>
                </a:lnTo>
                <a:cubicBezTo>
                  <a:pt x="7289162" y="1929056"/>
                  <a:pt x="7292039" y="1930495"/>
                  <a:pt x="7294376" y="1933372"/>
                </a:cubicBezTo>
                <a:lnTo>
                  <a:pt x="7296534" y="1933372"/>
                </a:lnTo>
                <a:lnTo>
                  <a:pt x="7295456" y="1932293"/>
                </a:lnTo>
                <a:lnTo>
                  <a:pt x="7295456" y="1931214"/>
                </a:lnTo>
                <a:lnTo>
                  <a:pt x="7296534" y="1930135"/>
                </a:lnTo>
                <a:lnTo>
                  <a:pt x="7294376" y="1930135"/>
                </a:lnTo>
                <a:lnTo>
                  <a:pt x="7294376" y="1932293"/>
                </a:lnTo>
                <a:lnTo>
                  <a:pt x="7293298" y="1932293"/>
                </a:lnTo>
                <a:cubicBezTo>
                  <a:pt x="7293298" y="1929236"/>
                  <a:pt x="7291140" y="1927438"/>
                  <a:pt x="7286824" y="1926898"/>
                </a:cubicBezTo>
                <a:lnTo>
                  <a:pt x="7286824" y="1925819"/>
                </a:lnTo>
                <a:lnTo>
                  <a:pt x="7290060" y="1921503"/>
                </a:lnTo>
                <a:close/>
                <a:moveTo>
                  <a:pt x="3607197" y="1918875"/>
                </a:moveTo>
                <a:lnTo>
                  <a:pt x="3607197" y="1919954"/>
                </a:lnTo>
                <a:lnTo>
                  <a:pt x="3609355" y="1919954"/>
                </a:lnTo>
                <a:lnTo>
                  <a:pt x="3609355" y="1918875"/>
                </a:lnTo>
                <a:close/>
                <a:moveTo>
                  <a:pt x="68382" y="1918592"/>
                </a:moveTo>
                <a:lnTo>
                  <a:pt x="71618" y="1918592"/>
                </a:lnTo>
                <a:lnTo>
                  <a:pt x="71618" y="1922908"/>
                </a:lnTo>
                <a:lnTo>
                  <a:pt x="70539" y="1922908"/>
                </a:lnTo>
                <a:lnTo>
                  <a:pt x="68382" y="1920750"/>
                </a:lnTo>
                <a:close/>
                <a:moveTo>
                  <a:pt x="6591015" y="1918201"/>
                </a:moveTo>
                <a:lnTo>
                  <a:pt x="6591015" y="1919280"/>
                </a:lnTo>
                <a:cubicBezTo>
                  <a:pt x="6593173" y="1919280"/>
                  <a:pt x="6594252" y="1919999"/>
                  <a:pt x="6594252" y="1921438"/>
                </a:cubicBezTo>
                <a:lnTo>
                  <a:pt x="6594252" y="1922517"/>
                </a:lnTo>
                <a:lnTo>
                  <a:pt x="6592094" y="1922517"/>
                </a:lnTo>
                <a:lnTo>
                  <a:pt x="6592094" y="1923596"/>
                </a:lnTo>
                <a:lnTo>
                  <a:pt x="6594252" y="1925754"/>
                </a:lnTo>
                <a:lnTo>
                  <a:pt x="6595331" y="1925754"/>
                </a:lnTo>
                <a:lnTo>
                  <a:pt x="6595331" y="1923596"/>
                </a:lnTo>
                <a:lnTo>
                  <a:pt x="6594252" y="1918201"/>
                </a:lnTo>
                <a:close/>
                <a:moveTo>
                  <a:pt x="3728451" y="1917796"/>
                </a:moveTo>
                <a:lnTo>
                  <a:pt x="3728451" y="1922112"/>
                </a:lnTo>
                <a:cubicBezTo>
                  <a:pt x="3728451" y="1923731"/>
                  <a:pt x="3730968" y="1924810"/>
                  <a:pt x="3736004" y="1925349"/>
                </a:cubicBezTo>
                <a:lnTo>
                  <a:pt x="3737083" y="1924270"/>
                </a:lnTo>
                <a:lnTo>
                  <a:pt x="3737083" y="1923191"/>
                </a:lnTo>
                <a:cubicBezTo>
                  <a:pt x="3733846" y="1919595"/>
                  <a:pt x="3730968" y="1917796"/>
                  <a:pt x="3728451" y="1917796"/>
                </a:cubicBezTo>
                <a:close/>
                <a:moveTo>
                  <a:pt x="1213987" y="1917796"/>
                </a:moveTo>
                <a:cubicBezTo>
                  <a:pt x="1211109" y="1919235"/>
                  <a:pt x="1209672" y="1921393"/>
                  <a:pt x="1209672" y="1924270"/>
                </a:cubicBezTo>
                <a:lnTo>
                  <a:pt x="1212908" y="1924270"/>
                </a:lnTo>
                <a:lnTo>
                  <a:pt x="1217224" y="1919954"/>
                </a:lnTo>
                <a:lnTo>
                  <a:pt x="1217224" y="1917796"/>
                </a:lnTo>
                <a:close/>
                <a:moveTo>
                  <a:pt x="8628035" y="1916987"/>
                </a:moveTo>
                <a:lnTo>
                  <a:pt x="8628035" y="1918066"/>
                </a:lnTo>
                <a:lnTo>
                  <a:pt x="8630193" y="1918066"/>
                </a:lnTo>
                <a:lnTo>
                  <a:pt x="8630193" y="1916987"/>
                </a:lnTo>
                <a:close/>
                <a:moveTo>
                  <a:pt x="168594" y="1916434"/>
                </a:moveTo>
                <a:lnTo>
                  <a:pt x="168594" y="1918592"/>
                </a:lnTo>
                <a:lnTo>
                  <a:pt x="169672" y="1918592"/>
                </a:lnTo>
                <a:lnTo>
                  <a:pt x="169672" y="1916434"/>
                </a:lnTo>
                <a:close/>
                <a:moveTo>
                  <a:pt x="7117015" y="1916108"/>
                </a:moveTo>
                <a:lnTo>
                  <a:pt x="7115936" y="1917187"/>
                </a:lnTo>
                <a:lnTo>
                  <a:pt x="7118094" y="1923661"/>
                </a:lnTo>
                <a:lnTo>
                  <a:pt x="7118094" y="1924740"/>
                </a:lnTo>
                <a:lnTo>
                  <a:pt x="7114857" y="1929056"/>
                </a:lnTo>
                <a:lnTo>
                  <a:pt x="7117015" y="1931214"/>
                </a:lnTo>
                <a:lnTo>
                  <a:pt x="7118094" y="1931214"/>
                </a:lnTo>
                <a:lnTo>
                  <a:pt x="7126726" y="1923661"/>
                </a:lnTo>
                <a:cubicBezTo>
                  <a:pt x="7124568" y="1918626"/>
                  <a:pt x="7121331" y="1916108"/>
                  <a:pt x="7117015" y="1916108"/>
                </a:cubicBezTo>
                <a:close/>
                <a:moveTo>
                  <a:pt x="8763989" y="1915908"/>
                </a:moveTo>
                <a:lnTo>
                  <a:pt x="8763989" y="1918066"/>
                </a:lnTo>
                <a:lnTo>
                  <a:pt x="8765068" y="1918066"/>
                </a:lnTo>
                <a:lnTo>
                  <a:pt x="8765068" y="1915908"/>
                </a:lnTo>
                <a:close/>
                <a:moveTo>
                  <a:pt x="1614284" y="1915503"/>
                </a:moveTo>
                <a:lnTo>
                  <a:pt x="1612126" y="1917661"/>
                </a:lnTo>
                <a:lnTo>
                  <a:pt x="1612126" y="1919819"/>
                </a:lnTo>
                <a:lnTo>
                  <a:pt x="1614284" y="1919819"/>
                </a:lnTo>
                <a:lnTo>
                  <a:pt x="1616443" y="1917661"/>
                </a:lnTo>
                <a:close/>
                <a:moveTo>
                  <a:pt x="99268" y="1915489"/>
                </a:moveTo>
                <a:lnTo>
                  <a:pt x="97109" y="1917513"/>
                </a:lnTo>
                <a:lnTo>
                  <a:pt x="97109" y="1919671"/>
                </a:lnTo>
                <a:lnTo>
                  <a:pt x="100346" y="1919671"/>
                </a:lnTo>
                <a:lnTo>
                  <a:pt x="100346" y="1915489"/>
                </a:lnTo>
                <a:close/>
                <a:moveTo>
                  <a:pt x="680164" y="1915369"/>
                </a:moveTo>
                <a:lnTo>
                  <a:pt x="678006" y="1917796"/>
                </a:lnTo>
                <a:lnTo>
                  <a:pt x="678006" y="1919954"/>
                </a:lnTo>
                <a:lnTo>
                  <a:pt x="682457" y="1924270"/>
                </a:lnTo>
                <a:lnTo>
                  <a:pt x="684615" y="1924270"/>
                </a:lnTo>
                <a:lnTo>
                  <a:pt x="684615" y="1915369"/>
                </a:lnTo>
                <a:close/>
                <a:moveTo>
                  <a:pt x="6697162" y="1914964"/>
                </a:moveTo>
                <a:lnTo>
                  <a:pt x="6697162" y="1917122"/>
                </a:lnTo>
                <a:lnTo>
                  <a:pt x="6698241" y="1917122"/>
                </a:lnTo>
                <a:lnTo>
                  <a:pt x="6698241" y="1914964"/>
                </a:lnTo>
                <a:close/>
                <a:moveTo>
                  <a:pt x="2234833" y="1914964"/>
                </a:moveTo>
                <a:lnTo>
                  <a:pt x="2234833" y="1918201"/>
                </a:lnTo>
                <a:lnTo>
                  <a:pt x="2236991" y="1918201"/>
                </a:lnTo>
                <a:lnTo>
                  <a:pt x="2235912" y="1923461"/>
                </a:lnTo>
                <a:lnTo>
                  <a:pt x="2236991" y="1924540"/>
                </a:lnTo>
                <a:lnTo>
                  <a:pt x="2238070" y="1924540"/>
                </a:lnTo>
                <a:lnTo>
                  <a:pt x="2239149" y="1919280"/>
                </a:lnTo>
                <a:cubicBezTo>
                  <a:pt x="2237350" y="1919280"/>
                  <a:pt x="2236270" y="1917841"/>
                  <a:pt x="2235912" y="1914964"/>
                </a:cubicBezTo>
                <a:close/>
                <a:moveTo>
                  <a:pt x="5257678" y="1914694"/>
                </a:moveTo>
                <a:cubicBezTo>
                  <a:pt x="5257678" y="1915953"/>
                  <a:pt x="5260960" y="1917032"/>
                  <a:pt x="5267524" y="1917931"/>
                </a:cubicBezTo>
                <a:lnTo>
                  <a:pt x="5272919" y="1916852"/>
                </a:lnTo>
                <a:lnTo>
                  <a:pt x="5272919" y="1915773"/>
                </a:lnTo>
                <a:lnTo>
                  <a:pt x="5269682" y="1914694"/>
                </a:lnTo>
                <a:lnTo>
                  <a:pt x="5268603" y="1915773"/>
                </a:lnTo>
                <a:lnTo>
                  <a:pt x="5267524" y="1915773"/>
                </a:lnTo>
                <a:lnTo>
                  <a:pt x="5260915" y="1914694"/>
                </a:lnTo>
                <a:close/>
                <a:moveTo>
                  <a:pt x="5112822" y="1914694"/>
                </a:moveTo>
                <a:lnTo>
                  <a:pt x="5112822" y="1915773"/>
                </a:lnTo>
                <a:lnTo>
                  <a:pt x="5114980" y="1915773"/>
                </a:lnTo>
                <a:lnTo>
                  <a:pt x="5114980" y="1914694"/>
                </a:lnTo>
                <a:close/>
                <a:moveTo>
                  <a:pt x="1220461" y="1914559"/>
                </a:moveTo>
                <a:lnTo>
                  <a:pt x="1220461" y="1916717"/>
                </a:lnTo>
                <a:lnTo>
                  <a:pt x="1222620" y="1916717"/>
                </a:lnTo>
                <a:lnTo>
                  <a:pt x="1222620" y="1914559"/>
                </a:lnTo>
                <a:close/>
                <a:moveTo>
                  <a:pt x="2570036" y="1914369"/>
                </a:moveTo>
                <a:cubicBezTo>
                  <a:pt x="2586581" y="1919404"/>
                  <a:pt x="2601641" y="1922281"/>
                  <a:pt x="2615218" y="1923001"/>
                </a:cubicBezTo>
                <a:cubicBezTo>
                  <a:pt x="2615218" y="1924979"/>
                  <a:pt x="2618456" y="1926418"/>
                  <a:pt x="2624930" y="1927317"/>
                </a:cubicBezTo>
                <a:lnTo>
                  <a:pt x="2627088" y="1930419"/>
                </a:lnTo>
                <a:lnTo>
                  <a:pt x="2627088" y="1932577"/>
                </a:lnTo>
                <a:cubicBezTo>
                  <a:pt x="2627088" y="1934915"/>
                  <a:pt x="2623131" y="1937073"/>
                  <a:pt x="2615218" y="1939051"/>
                </a:cubicBezTo>
                <a:cubicBezTo>
                  <a:pt x="2607305" y="1948222"/>
                  <a:pt x="2603350" y="1954651"/>
                  <a:pt x="2603350" y="1958338"/>
                </a:cubicBezTo>
                <a:cubicBezTo>
                  <a:pt x="2603350" y="1963014"/>
                  <a:pt x="2595841" y="1970207"/>
                  <a:pt x="2580826" y="1979918"/>
                </a:cubicBezTo>
                <a:lnTo>
                  <a:pt x="2579746" y="1980997"/>
                </a:lnTo>
                <a:lnTo>
                  <a:pt x="2580826" y="1984234"/>
                </a:lnTo>
                <a:cubicBezTo>
                  <a:pt x="2585861" y="1984234"/>
                  <a:pt x="2591256" y="1982076"/>
                  <a:pt x="2597011" y="1977760"/>
                </a:cubicBezTo>
                <a:cubicBezTo>
                  <a:pt x="2598899" y="1977760"/>
                  <a:pt x="2602449" y="1974883"/>
                  <a:pt x="2607667" y="1969128"/>
                </a:cubicBezTo>
                <a:lnTo>
                  <a:pt x="2611982" y="1966970"/>
                </a:lnTo>
                <a:lnTo>
                  <a:pt x="2613062" y="1966970"/>
                </a:lnTo>
                <a:cubicBezTo>
                  <a:pt x="2617017" y="1966970"/>
                  <a:pt x="2622368" y="1969847"/>
                  <a:pt x="2629111" y="1975602"/>
                </a:cubicBezTo>
                <a:cubicBezTo>
                  <a:pt x="2635764" y="1975602"/>
                  <a:pt x="2643677" y="1980952"/>
                  <a:pt x="2652849" y="1991652"/>
                </a:cubicBezTo>
                <a:cubicBezTo>
                  <a:pt x="2654288" y="1983110"/>
                  <a:pt x="2656761" y="1978839"/>
                  <a:pt x="2660268" y="1978839"/>
                </a:cubicBezTo>
                <a:lnTo>
                  <a:pt x="2660268" y="1975602"/>
                </a:lnTo>
                <a:lnTo>
                  <a:pt x="2658110" y="1972365"/>
                </a:lnTo>
                <a:lnTo>
                  <a:pt x="2658110" y="1968049"/>
                </a:lnTo>
                <a:cubicBezTo>
                  <a:pt x="2660268" y="1961126"/>
                  <a:pt x="2661347" y="1953258"/>
                  <a:pt x="2661347" y="1944446"/>
                </a:cubicBezTo>
                <a:lnTo>
                  <a:pt x="2661347" y="1937972"/>
                </a:lnTo>
                <a:cubicBezTo>
                  <a:pt x="2661347" y="1933836"/>
                  <a:pt x="2659906" y="1930284"/>
                  <a:pt x="2657031" y="1927317"/>
                </a:cubicBezTo>
                <a:lnTo>
                  <a:pt x="2657031" y="1923001"/>
                </a:lnTo>
                <a:cubicBezTo>
                  <a:pt x="2657389" y="1921562"/>
                  <a:pt x="2659188" y="1920123"/>
                  <a:pt x="2662425" y="1918685"/>
                </a:cubicBezTo>
                <a:cubicBezTo>
                  <a:pt x="2677710" y="1918685"/>
                  <a:pt x="2690974" y="1920843"/>
                  <a:pt x="2702214" y="1925159"/>
                </a:cubicBezTo>
                <a:lnTo>
                  <a:pt x="2705450" y="1921922"/>
                </a:lnTo>
                <a:lnTo>
                  <a:pt x="2707608" y="1921922"/>
                </a:lnTo>
                <a:cubicBezTo>
                  <a:pt x="2719028" y="1921922"/>
                  <a:pt x="2724738" y="1924754"/>
                  <a:pt x="2724738" y="1930419"/>
                </a:cubicBezTo>
                <a:lnTo>
                  <a:pt x="2724738" y="1932577"/>
                </a:lnTo>
                <a:lnTo>
                  <a:pt x="2710845" y="1946604"/>
                </a:lnTo>
                <a:cubicBezTo>
                  <a:pt x="2710845" y="1951459"/>
                  <a:pt x="2707967" y="1958967"/>
                  <a:pt x="2702214" y="1969128"/>
                </a:cubicBezTo>
                <a:cubicBezTo>
                  <a:pt x="2702214" y="1974343"/>
                  <a:pt x="2698257" y="1979738"/>
                  <a:pt x="2690344" y="1985313"/>
                </a:cubicBezTo>
                <a:cubicBezTo>
                  <a:pt x="2690344" y="1990618"/>
                  <a:pt x="2687512" y="1995968"/>
                  <a:pt x="2681847" y="2001363"/>
                </a:cubicBezTo>
                <a:cubicBezTo>
                  <a:pt x="2681847" y="2005500"/>
                  <a:pt x="2680049" y="2009096"/>
                  <a:pt x="2676453" y="2012153"/>
                </a:cubicBezTo>
                <a:lnTo>
                  <a:pt x="2676453" y="2014311"/>
                </a:lnTo>
                <a:cubicBezTo>
                  <a:pt x="2680230" y="2014311"/>
                  <a:pt x="2689894" y="2022539"/>
                  <a:pt x="2705450" y="2038994"/>
                </a:cubicBezTo>
                <a:cubicBezTo>
                  <a:pt x="2710845" y="2038994"/>
                  <a:pt x="2715476" y="2046861"/>
                  <a:pt x="2719342" y="2062597"/>
                </a:cubicBezTo>
                <a:lnTo>
                  <a:pt x="2718263" y="2078647"/>
                </a:lnTo>
                <a:lnTo>
                  <a:pt x="2717185" y="2078647"/>
                </a:lnTo>
                <a:lnTo>
                  <a:pt x="2716105" y="2077568"/>
                </a:lnTo>
                <a:lnTo>
                  <a:pt x="2715027" y="2077568"/>
                </a:lnTo>
                <a:lnTo>
                  <a:pt x="2711924" y="2086200"/>
                </a:lnTo>
                <a:lnTo>
                  <a:pt x="2707608" y="2084042"/>
                </a:lnTo>
                <a:lnTo>
                  <a:pt x="2705450" y="2084042"/>
                </a:lnTo>
                <a:lnTo>
                  <a:pt x="2705450" y="2085121"/>
                </a:lnTo>
                <a:cubicBezTo>
                  <a:pt x="2709766" y="2085481"/>
                  <a:pt x="2711924" y="2086560"/>
                  <a:pt x="2711924" y="2088358"/>
                </a:cubicBezTo>
                <a:cubicBezTo>
                  <a:pt x="2709946" y="2094832"/>
                  <a:pt x="2705270" y="2098069"/>
                  <a:pt x="2697898" y="2098069"/>
                </a:cubicBezTo>
                <a:lnTo>
                  <a:pt x="2694661" y="2098069"/>
                </a:lnTo>
                <a:cubicBezTo>
                  <a:pt x="2679644" y="2095371"/>
                  <a:pt x="2672137" y="2089617"/>
                  <a:pt x="2672137" y="2080805"/>
                </a:cubicBezTo>
                <a:lnTo>
                  <a:pt x="2673215" y="2076489"/>
                </a:lnTo>
                <a:lnTo>
                  <a:pt x="2671056" y="2067992"/>
                </a:lnTo>
                <a:cubicBezTo>
                  <a:pt x="2672496" y="2065114"/>
                  <a:pt x="2673215" y="2061158"/>
                  <a:pt x="2673215" y="2056123"/>
                </a:cubicBezTo>
                <a:cubicBezTo>
                  <a:pt x="2670337" y="2046502"/>
                  <a:pt x="2668899" y="2038994"/>
                  <a:pt x="2668899" y="2033599"/>
                </a:cubicBezTo>
                <a:lnTo>
                  <a:pt x="2669978" y="2020651"/>
                </a:lnTo>
                <a:cubicBezTo>
                  <a:pt x="2663145" y="2020651"/>
                  <a:pt x="2657434" y="2024607"/>
                  <a:pt x="2652849" y="2032520"/>
                </a:cubicBezTo>
                <a:cubicBezTo>
                  <a:pt x="2650151" y="2036116"/>
                  <a:pt x="2647274" y="2037915"/>
                  <a:pt x="2644218" y="2037915"/>
                </a:cubicBezTo>
                <a:lnTo>
                  <a:pt x="2640981" y="2037915"/>
                </a:lnTo>
                <a:lnTo>
                  <a:pt x="2640981" y="2040073"/>
                </a:lnTo>
                <a:lnTo>
                  <a:pt x="2639901" y="2040073"/>
                </a:lnTo>
                <a:lnTo>
                  <a:pt x="2640981" y="2045333"/>
                </a:lnTo>
                <a:lnTo>
                  <a:pt x="2640981" y="2048570"/>
                </a:lnTo>
                <a:lnTo>
                  <a:pt x="2642059" y="2071229"/>
                </a:lnTo>
                <a:lnTo>
                  <a:pt x="2638822" y="2081884"/>
                </a:lnTo>
                <a:lnTo>
                  <a:pt x="2642059" y="2101306"/>
                </a:lnTo>
                <a:lnTo>
                  <a:pt x="2638822" y="2106566"/>
                </a:lnTo>
                <a:lnTo>
                  <a:pt x="2638822" y="2110882"/>
                </a:lnTo>
                <a:lnTo>
                  <a:pt x="2640981" y="2120593"/>
                </a:lnTo>
                <a:lnTo>
                  <a:pt x="2639901" y="2127067"/>
                </a:lnTo>
                <a:lnTo>
                  <a:pt x="2643139" y="2153907"/>
                </a:lnTo>
                <a:lnTo>
                  <a:pt x="2643139" y="2159302"/>
                </a:lnTo>
                <a:cubicBezTo>
                  <a:pt x="2643139" y="2164967"/>
                  <a:pt x="2639182" y="2168519"/>
                  <a:pt x="2631269" y="2169958"/>
                </a:cubicBezTo>
                <a:lnTo>
                  <a:pt x="2623851" y="2167800"/>
                </a:lnTo>
                <a:lnTo>
                  <a:pt x="2620613" y="2167800"/>
                </a:lnTo>
                <a:lnTo>
                  <a:pt x="2605508" y="2171037"/>
                </a:lnTo>
                <a:lnTo>
                  <a:pt x="2604429" y="2171037"/>
                </a:lnTo>
                <a:lnTo>
                  <a:pt x="2594852" y="2161326"/>
                </a:lnTo>
                <a:lnTo>
                  <a:pt x="2594852" y="2160381"/>
                </a:lnTo>
                <a:lnTo>
                  <a:pt x="2600114" y="2143117"/>
                </a:lnTo>
                <a:cubicBezTo>
                  <a:pt x="2600114" y="2141679"/>
                  <a:pt x="2599078" y="2140959"/>
                  <a:pt x="2597011" y="2140959"/>
                </a:cubicBezTo>
                <a:lnTo>
                  <a:pt x="2588378" y="2142038"/>
                </a:lnTo>
                <a:lnTo>
                  <a:pt x="2582984" y="2139880"/>
                </a:lnTo>
                <a:cubicBezTo>
                  <a:pt x="2576509" y="2141139"/>
                  <a:pt x="2573272" y="2144376"/>
                  <a:pt x="2573272" y="2149591"/>
                </a:cubicBezTo>
                <a:cubicBezTo>
                  <a:pt x="2573272" y="2155886"/>
                  <a:pt x="2569360" y="2160516"/>
                  <a:pt x="2561538" y="2163484"/>
                </a:cubicBezTo>
                <a:lnTo>
                  <a:pt x="2561538" y="2164563"/>
                </a:lnTo>
                <a:lnTo>
                  <a:pt x="2563696" y="2164563"/>
                </a:lnTo>
                <a:lnTo>
                  <a:pt x="2571114" y="2159302"/>
                </a:lnTo>
                <a:lnTo>
                  <a:pt x="2573272" y="2161326"/>
                </a:lnTo>
                <a:cubicBezTo>
                  <a:pt x="2573272" y="2166361"/>
                  <a:pt x="2570800" y="2168879"/>
                  <a:pt x="2565854" y="2168879"/>
                </a:cubicBezTo>
                <a:lnTo>
                  <a:pt x="2564775" y="2168879"/>
                </a:lnTo>
                <a:lnTo>
                  <a:pt x="2563696" y="2167800"/>
                </a:lnTo>
                <a:lnTo>
                  <a:pt x="2562617" y="2167800"/>
                </a:lnTo>
                <a:cubicBezTo>
                  <a:pt x="2562617" y="2170857"/>
                  <a:pt x="2557581" y="2173375"/>
                  <a:pt x="2547512" y="2175353"/>
                </a:cubicBezTo>
                <a:cubicBezTo>
                  <a:pt x="2534653" y="2175353"/>
                  <a:pt x="2528224" y="2170677"/>
                  <a:pt x="2528224" y="2161326"/>
                </a:cubicBezTo>
                <a:lnTo>
                  <a:pt x="2526066" y="2144196"/>
                </a:lnTo>
                <a:lnTo>
                  <a:pt x="2530382" y="2127067"/>
                </a:lnTo>
                <a:lnTo>
                  <a:pt x="2530382" y="2124909"/>
                </a:lnTo>
                <a:cubicBezTo>
                  <a:pt x="2527505" y="2121852"/>
                  <a:pt x="2526066" y="2118255"/>
                  <a:pt x="2526066" y="2114119"/>
                </a:cubicBezTo>
                <a:lnTo>
                  <a:pt x="2526066" y="2110882"/>
                </a:lnTo>
                <a:cubicBezTo>
                  <a:pt x="2526066" y="2102880"/>
                  <a:pt x="2527865" y="2093213"/>
                  <a:pt x="2531461" y="2081884"/>
                </a:cubicBezTo>
                <a:lnTo>
                  <a:pt x="2530382" y="2066913"/>
                </a:lnTo>
                <a:lnTo>
                  <a:pt x="2530382" y="2060439"/>
                </a:lnTo>
                <a:cubicBezTo>
                  <a:pt x="2530382" y="2058101"/>
                  <a:pt x="2529302" y="2055583"/>
                  <a:pt x="2527145" y="2052886"/>
                </a:cubicBezTo>
                <a:lnTo>
                  <a:pt x="2527145" y="2051807"/>
                </a:lnTo>
                <a:lnTo>
                  <a:pt x="2530382" y="2047491"/>
                </a:lnTo>
                <a:lnTo>
                  <a:pt x="2530382" y="2021730"/>
                </a:lnTo>
                <a:lnTo>
                  <a:pt x="2528224" y="2015390"/>
                </a:lnTo>
                <a:lnTo>
                  <a:pt x="2529302" y="2014311"/>
                </a:lnTo>
                <a:lnTo>
                  <a:pt x="2529302" y="2013232"/>
                </a:lnTo>
                <a:lnTo>
                  <a:pt x="2527145" y="1998126"/>
                </a:lnTo>
                <a:lnTo>
                  <a:pt x="2528224" y="1986392"/>
                </a:lnTo>
                <a:lnTo>
                  <a:pt x="2528224" y="1980997"/>
                </a:lnTo>
                <a:lnTo>
                  <a:pt x="2526066" y="1964812"/>
                </a:lnTo>
                <a:lnTo>
                  <a:pt x="2529302" y="1962654"/>
                </a:lnTo>
                <a:lnTo>
                  <a:pt x="2530382" y="1962654"/>
                </a:lnTo>
                <a:cubicBezTo>
                  <a:pt x="2539824" y="1966610"/>
                  <a:pt x="2546612" y="1970567"/>
                  <a:pt x="2550749" y="1974523"/>
                </a:cubicBezTo>
                <a:cubicBezTo>
                  <a:pt x="2553625" y="1974523"/>
                  <a:pt x="2556143" y="1975602"/>
                  <a:pt x="2558301" y="1977760"/>
                </a:cubicBezTo>
                <a:lnTo>
                  <a:pt x="2560459" y="1977760"/>
                </a:lnTo>
                <a:cubicBezTo>
                  <a:pt x="2563876" y="1977760"/>
                  <a:pt x="2567428" y="1964497"/>
                  <a:pt x="2571114" y="1937972"/>
                </a:cubicBezTo>
                <a:lnTo>
                  <a:pt x="2569092" y="1935814"/>
                </a:lnTo>
                <a:lnTo>
                  <a:pt x="2569092" y="1932577"/>
                </a:lnTo>
                <a:lnTo>
                  <a:pt x="2570036" y="1931498"/>
                </a:lnTo>
                <a:lnTo>
                  <a:pt x="2565854" y="1925159"/>
                </a:lnTo>
                <a:lnTo>
                  <a:pt x="2565854" y="1918685"/>
                </a:lnTo>
                <a:close/>
                <a:moveTo>
                  <a:pt x="6771883" y="1913885"/>
                </a:moveTo>
                <a:lnTo>
                  <a:pt x="6769725" y="1916043"/>
                </a:lnTo>
                <a:lnTo>
                  <a:pt x="6769725" y="1917122"/>
                </a:lnTo>
                <a:lnTo>
                  <a:pt x="6772962" y="1920359"/>
                </a:lnTo>
                <a:lnTo>
                  <a:pt x="6775120" y="1917122"/>
                </a:lnTo>
                <a:close/>
                <a:moveTo>
                  <a:pt x="6583462" y="1913885"/>
                </a:moveTo>
                <a:lnTo>
                  <a:pt x="6583462" y="1916043"/>
                </a:lnTo>
                <a:lnTo>
                  <a:pt x="6584541" y="1917122"/>
                </a:lnTo>
                <a:lnTo>
                  <a:pt x="6587778" y="1917122"/>
                </a:lnTo>
                <a:lnTo>
                  <a:pt x="6587778" y="1916043"/>
                </a:lnTo>
                <a:cubicBezTo>
                  <a:pt x="6585620" y="1916043"/>
                  <a:pt x="6584541" y="1915324"/>
                  <a:pt x="6584541" y="1913885"/>
                </a:cubicBezTo>
                <a:close/>
                <a:moveTo>
                  <a:pt x="5137774" y="1913615"/>
                </a:moveTo>
                <a:lnTo>
                  <a:pt x="5137774" y="1914694"/>
                </a:lnTo>
                <a:lnTo>
                  <a:pt x="5139932" y="1916852"/>
                </a:lnTo>
                <a:lnTo>
                  <a:pt x="5143169" y="1916852"/>
                </a:lnTo>
                <a:lnTo>
                  <a:pt x="5143169" y="1914694"/>
                </a:lnTo>
                <a:lnTo>
                  <a:pt x="5138853" y="1913615"/>
                </a:lnTo>
                <a:close/>
                <a:moveTo>
                  <a:pt x="3639568" y="1913480"/>
                </a:moveTo>
                <a:lnTo>
                  <a:pt x="3637410" y="1915638"/>
                </a:lnTo>
                <a:lnTo>
                  <a:pt x="3638489" y="1921033"/>
                </a:lnTo>
                <a:lnTo>
                  <a:pt x="3637410" y="1937353"/>
                </a:lnTo>
                <a:lnTo>
                  <a:pt x="3637410" y="1938432"/>
                </a:lnTo>
                <a:cubicBezTo>
                  <a:pt x="3637410" y="1939871"/>
                  <a:pt x="3638533" y="1940590"/>
                  <a:pt x="3640781" y="1940590"/>
                </a:cubicBezTo>
                <a:cubicBezTo>
                  <a:pt x="3643659" y="1940590"/>
                  <a:pt x="3645457" y="1936229"/>
                  <a:pt x="3646176" y="1927507"/>
                </a:cubicBezTo>
                <a:lnTo>
                  <a:pt x="3647255" y="1927507"/>
                </a:lnTo>
                <a:lnTo>
                  <a:pt x="3644018" y="1913480"/>
                </a:lnTo>
                <a:close/>
                <a:moveTo>
                  <a:pt x="1207514" y="1913480"/>
                </a:moveTo>
                <a:lnTo>
                  <a:pt x="1207514" y="1914559"/>
                </a:lnTo>
                <a:lnTo>
                  <a:pt x="1209672" y="1916717"/>
                </a:lnTo>
                <a:lnTo>
                  <a:pt x="1210750" y="1916717"/>
                </a:lnTo>
                <a:lnTo>
                  <a:pt x="1210750" y="1915638"/>
                </a:lnTo>
                <a:lnTo>
                  <a:pt x="1208593" y="1913480"/>
                </a:lnTo>
                <a:close/>
                <a:moveTo>
                  <a:pt x="112080" y="1913331"/>
                </a:moveTo>
                <a:cubicBezTo>
                  <a:pt x="109203" y="1913331"/>
                  <a:pt x="107449" y="1916523"/>
                  <a:pt x="106820" y="1922908"/>
                </a:cubicBezTo>
                <a:cubicBezTo>
                  <a:pt x="103942" y="1922908"/>
                  <a:pt x="102505" y="1929651"/>
                  <a:pt x="102505" y="1943139"/>
                </a:cubicBezTo>
                <a:lnTo>
                  <a:pt x="103583" y="1951636"/>
                </a:lnTo>
                <a:cubicBezTo>
                  <a:pt x="102145" y="1951636"/>
                  <a:pt x="99672" y="1955907"/>
                  <a:pt x="96165" y="1964449"/>
                </a:cubicBezTo>
                <a:lnTo>
                  <a:pt x="94007" y="1975104"/>
                </a:lnTo>
                <a:cubicBezTo>
                  <a:pt x="91489" y="1975104"/>
                  <a:pt x="88297" y="1979735"/>
                  <a:pt x="84432" y="1988997"/>
                </a:cubicBezTo>
                <a:cubicBezTo>
                  <a:pt x="82273" y="1988997"/>
                  <a:pt x="81195" y="1989716"/>
                  <a:pt x="81195" y="1991155"/>
                </a:cubicBezTo>
                <a:lnTo>
                  <a:pt x="81195" y="1994257"/>
                </a:lnTo>
                <a:cubicBezTo>
                  <a:pt x="82452" y="1997134"/>
                  <a:pt x="84925" y="1998573"/>
                  <a:pt x="88612" y="1998573"/>
                </a:cubicBezTo>
                <a:lnTo>
                  <a:pt x="89692" y="1998573"/>
                </a:lnTo>
                <a:lnTo>
                  <a:pt x="97109" y="1997494"/>
                </a:lnTo>
                <a:lnTo>
                  <a:pt x="99268" y="2002889"/>
                </a:lnTo>
                <a:lnTo>
                  <a:pt x="100346" y="2002889"/>
                </a:lnTo>
                <a:cubicBezTo>
                  <a:pt x="103403" y="2001090"/>
                  <a:pt x="105561" y="1998573"/>
                  <a:pt x="106820" y="1995336"/>
                </a:cubicBezTo>
                <a:lnTo>
                  <a:pt x="105742" y="1987918"/>
                </a:lnTo>
                <a:lnTo>
                  <a:pt x="111002" y="1972946"/>
                </a:lnTo>
                <a:lnTo>
                  <a:pt x="108843" y="1968765"/>
                </a:lnTo>
                <a:cubicBezTo>
                  <a:pt x="108843" y="1966248"/>
                  <a:pt x="111002" y="1962696"/>
                  <a:pt x="115317" y="1958110"/>
                </a:cubicBezTo>
                <a:cubicBezTo>
                  <a:pt x="112440" y="1958110"/>
                  <a:pt x="111002" y="1957031"/>
                  <a:pt x="111002" y="1954873"/>
                </a:cubicBezTo>
                <a:lnTo>
                  <a:pt x="114238" y="1926145"/>
                </a:lnTo>
                <a:close/>
                <a:moveTo>
                  <a:pt x="4087070" y="1913076"/>
                </a:moveTo>
                <a:lnTo>
                  <a:pt x="4081541" y="1914155"/>
                </a:lnTo>
                <a:lnTo>
                  <a:pt x="4081541" y="1918606"/>
                </a:lnTo>
                <a:lnTo>
                  <a:pt x="4083833" y="1920764"/>
                </a:lnTo>
                <a:lnTo>
                  <a:pt x="4088150" y="1920764"/>
                </a:lnTo>
                <a:lnTo>
                  <a:pt x="4090308" y="1918606"/>
                </a:lnTo>
                <a:lnTo>
                  <a:pt x="4090308" y="1916448"/>
                </a:lnTo>
                <a:close/>
                <a:moveTo>
                  <a:pt x="3705657" y="1912401"/>
                </a:moveTo>
                <a:lnTo>
                  <a:pt x="3700262" y="1913480"/>
                </a:lnTo>
                <a:lnTo>
                  <a:pt x="3695946" y="1913480"/>
                </a:lnTo>
                <a:lnTo>
                  <a:pt x="3694867" y="1916717"/>
                </a:lnTo>
                <a:lnTo>
                  <a:pt x="3695946" y="1931823"/>
                </a:lnTo>
                <a:lnTo>
                  <a:pt x="3695946" y="1932902"/>
                </a:lnTo>
                <a:lnTo>
                  <a:pt x="3694867" y="1933981"/>
                </a:lnTo>
                <a:cubicBezTo>
                  <a:pt x="3696305" y="1938387"/>
                  <a:pt x="3697744" y="1940590"/>
                  <a:pt x="3699183" y="1940590"/>
                </a:cubicBezTo>
                <a:lnTo>
                  <a:pt x="3702420" y="1940590"/>
                </a:lnTo>
                <a:cubicBezTo>
                  <a:pt x="3704218" y="1940590"/>
                  <a:pt x="3706376" y="1937308"/>
                  <a:pt x="3708894" y="1930744"/>
                </a:cubicBezTo>
                <a:lnTo>
                  <a:pt x="3705657" y="1927507"/>
                </a:lnTo>
                <a:close/>
                <a:moveTo>
                  <a:pt x="170751" y="1911173"/>
                </a:moveTo>
                <a:lnTo>
                  <a:pt x="170751" y="1914410"/>
                </a:lnTo>
                <a:lnTo>
                  <a:pt x="171830" y="1914410"/>
                </a:lnTo>
                <a:lnTo>
                  <a:pt x="171830" y="1911173"/>
                </a:lnTo>
                <a:close/>
                <a:moveTo>
                  <a:pt x="7283452" y="1910713"/>
                </a:moveTo>
                <a:lnTo>
                  <a:pt x="7283452" y="1915029"/>
                </a:lnTo>
                <a:lnTo>
                  <a:pt x="7284666" y="1915029"/>
                </a:lnTo>
                <a:lnTo>
                  <a:pt x="7284666" y="1910713"/>
                </a:lnTo>
                <a:close/>
                <a:moveTo>
                  <a:pt x="2051268" y="1910648"/>
                </a:moveTo>
                <a:lnTo>
                  <a:pt x="2050189" y="1911727"/>
                </a:lnTo>
                <a:lnTo>
                  <a:pt x="2050189" y="1917122"/>
                </a:lnTo>
                <a:lnTo>
                  <a:pt x="2055584" y="1917122"/>
                </a:lnTo>
                <a:lnTo>
                  <a:pt x="2056661" y="1916043"/>
                </a:lnTo>
                <a:lnTo>
                  <a:pt x="2057742" y="1916043"/>
                </a:lnTo>
                <a:cubicBezTo>
                  <a:pt x="2056661" y="1912446"/>
                  <a:pt x="2054505" y="1910648"/>
                  <a:pt x="2051268" y="1910648"/>
                </a:cubicBezTo>
                <a:close/>
                <a:moveTo>
                  <a:pt x="5135616" y="1910378"/>
                </a:moveTo>
                <a:lnTo>
                  <a:pt x="5135616" y="1912536"/>
                </a:lnTo>
                <a:lnTo>
                  <a:pt x="5136695" y="1912536"/>
                </a:lnTo>
                <a:lnTo>
                  <a:pt x="5136695" y="1910378"/>
                </a:lnTo>
                <a:close/>
                <a:moveTo>
                  <a:pt x="1693187" y="1909974"/>
                </a:moveTo>
                <a:lnTo>
                  <a:pt x="1693187" y="1915503"/>
                </a:lnTo>
                <a:lnTo>
                  <a:pt x="1697503" y="1916582"/>
                </a:lnTo>
                <a:lnTo>
                  <a:pt x="1699662" y="1913345"/>
                </a:lnTo>
                <a:lnTo>
                  <a:pt x="1699662" y="1911053"/>
                </a:lnTo>
                <a:close/>
                <a:moveTo>
                  <a:pt x="8127526" y="1909704"/>
                </a:moveTo>
                <a:lnTo>
                  <a:pt x="8127526" y="1912941"/>
                </a:lnTo>
                <a:lnTo>
                  <a:pt x="8128605" y="1912941"/>
                </a:lnTo>
                <a:lnTo>
                  <a:pt x="8128605" y="1909704"/>
                </a:lnTo>
                <a:close/>
                <a:moveTo>
                  <a:pt x="6585620" y="1909569"/>
                </a:moveTo>
                <a:lnTo>
                  <a:pt x="6585620" y="1910648"/>
                </a:lnTo>
                <a:lnTo>
                  <a:pt x="6588857" y="1910648"/>
                </a:lnTo>
                <a:lnTo>
                  <a:pt x="6588857" y="1909569"/>
                </a:lnTo>
                <a:close/>
                <a:moveTo>
                  <a:pt x="7768906" y="1909434"/>
                </a:moveTo>
                <a:lnTo>
                  <a:pt x="7766748" y="1911592"/>
                </a:lnTo>
                <a:lnTo>
                  <a:pt x="7767827" y="1917122"/>
                </a:lnTo>
                <a:lnTo>
                  <a:pt x="7774301" y="1917122"/>
                </a:lnTo>
                <a:lnTo>
                  <a:pt x="7776594" y="1914964"/>
                </a:lnTo>
                <a:lnTo>
                  <a:pt x="7769985" y="1909434"/>
                </a:lnTo>
                <a:close/>
                <a:moveTo>
                  <a:pt x="74720" y="1909015"/>
                </a:moveTo>
                <a:lnTo>
                  <a:pt x="72697" y="1911173"/>
                </a:lnTo>
                <a:lnTo>
                  <a:pt x="72697" y="1913331"/>
                </a:lnTo>
                <a:lnTo>
                  <a:pt x="74720" y="1913331"/>
                </a:lnTo>
                <a:close/>
                <a:moveTo>
                  <a:pt x="1722455" y="1908895"/>
                </a:moveTo>
                <a:lnTo>
                  <a:pt x="1717060" y="1919819"/>
                </a:lnTo>
                <a:lnTo>
                  <a:pt x="1721376" y="1951515"/>
                </a:lnTo>
                <a:lnTo>
                  <a:pt x="1720296" y="1951515"/>
                </a:lnTo>
                <a:lnTo>
                  <a:pt x="1719218" y="1950436"/>
                </a:lnTo>
                <a:lnTo>
                  <a:pt x="1717060" y="1950436"/>
                </a:lnTo>
                <a:lnTo>
                  <a:pt x="1717060" y="1951515"/>
                </a:lnTo>
                <a:cubicBezTo>
                  <a:pt x="1719938" y="1951875"/>
                  <a:pt x="1721376" y="1952954"/>
                  <a:pt x="1721376" y="1954752"/>
                </a:cubicBezTo>
                <a:lnTo>
                  <a:pt x="1720296" y="1966756"/>
                </a:lnTo>
                <a:lnTo>
                  <a:pt x="1723533" y="1977681"/>
                </a:lnTo>
                <a:lnTo>
                  <a:pt x="1721376" y="1984290"/>
                </a:lnTo>
                <a:lnTo>
                  <a:pt x="1721376" y="2003847"/>
                </a:lnTo>
                <a:cubicBezTo>
                  <a:pt x="1721376" y="2007893"/>
                  <a:pt x="1718857" y="2011894"/>
                  <a:pt x="1713824" y="2015851"/>
                </a:cubicBezTo>
                <a:lnTo>
                  <a:pt x="1723533" y="2019223"/>
                </a:lnTo>
                <a:lnTo>
                  <a:pt x="1724613" y="2019223"/>
                </a:lnTo>
                <a:cubicBezTo>
                  <a:pt x="1724613" y="2015536"/>
                  <a:pt x="1725332" y="2013693"/>
                  <a:pt x="1726770" y="2013693"/>
                </a:cubicBezTo>
                <a:lnTo>
                  <a:pt x="1727849" y="2013693"/>
                </a:lnTo>
                <a:lnTo>
                  <a:pt x="1731086" y="2015851"/>
                </a:lnTo>
                <a:lnTo>
                  <a:pt x="1733245" y="2013693"/>
                </a:lnTo>
                <a:lnTo>
                  <a:pt x="1733245" y="2011535"/>
                </a:lnTo>
                <a:cubicBezTo>
                  <a:pt x="1731086" y="2008837"/>
                  <a:pt x="1730007" y="2006275"/>
                  <a:pt x="1730007" y="2003847"/>
                </a:cubicBezTo>
                <a:lnTo>
                  <a:pt x="1730007" y="1997373"/>
                </a:lnTo>
                <a:lnTo>
                  <a:pt x="1735403" y="1988606"/>
                </a:lnTo>
                <a:lnTo>
                  <a:pt x="1731086" y="1977681"/>
                </a:lnTo>
                <a:lnTo>
                  <a:pt x="1731086" y="1974444"/>
                </a:lnTo>
                <a:lnTo>
                  <a:pt x="1734325" y="1969993"/>
                </a:lnTo>
                <a:lnTo>
                  <a:pt x="1734325" y="1968914"/>
                </a:lnTo>
                <a:lnTo>
                  <a:pt x="1731086" y="1961361"/>
                </a:lnTo>
                <a:lnTo>
                  <a:pt x="1732166" y="1960282"/>
                </a:lnTo>
                <a:lnTo>
                  <a:pt x="1731086" y="1954752"/>
                </a:lnTo>
                <a:lnTo>
                  <a:pt x="1731086" y="1937353"/>
                </a:lnTo>
                <a:lnTo>
                  <a:pt x="1734325" y="1926428"/>
                </a:lnTo>
                <a:lnTo>
                  <a:pt x="1734325" y="1920898"/>
                </a:lnTo>
                <a:cubicBezTo>
                  <a:pt x="1732166" y="1918740"/>
                  <a:pt x="1731086" y="1915099"/>
                  <a:pt x="1731086" y="1909974"/>
                </a:cubicBezTo>
                <a:lnTo>
                  <a:pt x="1730007" y="1908895"/>
                </a:lnTo>
                <a:close/>
                <a:moveTo>
                  <a:pt x="5076135" y="1908220"/>
                </a:moveTo>
                <a:lnTo>
                  <a:pt x="5075056" y="1909299"/>
                </a:lnTo>
                <a:lnTo>
                  <a:pt x="5073977" y="1909299"/>
                </a:lnTo>
                <a:lnTo>
                  <a:pt x="5075056" y="1912536"/>
                </a:lnTo>
                <a:lnTo>
                  <a:pt x="5076135" y="1912536"/>
                </a:lnTo>
                <a:close/>
                <a:moveTo>
                  <a:pt x="178169" y="1906857"/>
                </a:moveTo>
                <a:lnTo>
                  <a:pt x="178169" y="1907936"/>
                </a:lnTo>
                <a:lnTo>
                  <a:pt x="180327" y="1907936"/>
                </a:lnTo>
                <a:lnTo>
                  <a:pt x="180327" y="1906857"/>
                </a:lnTo>
                <a:close/>
                <a:moveTo>
                  <a:pt x="8210339" y="1906467"/>
                </a:moveTo>
                <a:cubicBezTo>
                  <a:pt x="8200179" y="1907006"/>
                  <a:pt x="8195098" y="1908805"/>
                  <a:pt x="8195098" y="1911862"/>
                </a:cubicBezTo>
                <a:lnTo>
                  <a:pt x="8195098" y="1919415"/>
                </a:lnTo>
                <a:cubicBezTo>
                  <a:pt x="8195098" y="1921033"/>
                  <a:pt x="8199459" y="1923191"/>
                  <a:pt x="8208181" y="1925889"/>
                </a:cubicBezTo>
                <a:lnTo>
                  <a:pt x="8214655" y="1932363"/>
                </a:lnTo>
                <a:lnTo>
                  <a:pt x="8215734" y="1932363"/>
                </a:lnTo>
                <a:cubicBezTo>
                  <a:pt x="8215734" y="1925889"/>
                  <a:pt x="8217218" y="1922652"/>
                  <a:pt x="8220185" y="1922652"/>
                </a:cubicBezTo>
                <a:lnTo>
                  <a:pt x="8220185" y="1918336"/>
                </a:lnTo>
                <a:cubicBezTo>
                  <a:pt x="8217218" y="1918336"/>
                  <a:pt x="8215734" y="1915099"/>
                  <a:pt x="8215734" y="1908625"/>
                </a:cubicBezTo>
                <a:lnTo>
                  <a:pt x="8212497" y="1906467"/>
                </a:lnTo>
                <a:close/>
                <a:moveTo>
                  <a:pt x="5749959" y="1906467"/>
                </a:moveTo>
                <a:lnTo>
                  <a:pt x="5749959" y="1910783"/>
                </a:lnTo>
                <a:lnTo>
                  <a:pt x="5752117" y="1910783"/>
                </a:lnTo>
                <a:lnTo>
                  <a:pt x="5752117" y="1908625"/>
                </a:lnTo>
                <a:close/>
                <a:moveTo>
                  <a:pt x="183564" y="1905778"/>
                </a:moveTo>
                <a:lnTo>
                  <a:pt x="183564" y="1906857"/>
                </a:lnTo>
                <a:lnTo>
                  <a:pt x="185587" y="1906857"/>
                </a:lnTo>
                <a:lnTo>
                  <a:pt x="185587" y="1905778"/>
                </a:lnTo>
                <a:close/>
                <a:moveTo>
                  <a:pt x="8237584" y="1905388"/>
                </a:moveTo>
                <a:lnTo>
                  <a:pt x="8235426" y="1907546"/>
                </a:lnTo>
                <a:lnTo>
                  <a:pt x="8235426" y="1908625"/>
                </a:lnTo>
                <a:lnTo>
                  <a:pt x="8238663" y="1908625"/>
                </a:lnTo>
                <a:lnTo>
                  <a:pt x="8238663" y="1905388"/>
                </a:lnTo>
                <a:close/>
                <a:moveTo>
                  <a:pt x="3223491" y="1905388"/>
                </a:moveTo>
                <a:lnTo>
                  <a:pt x="3223491" y="1906467"/>
                </a:lnTo>
                <a:lnTo>
                  <a:pt x="3225649" y="1908625"/>
                </a:lnTo>
                <a:lnTo>
                  <a:pt x="3225649" y="1907546"/>
                </a:lnTo>
                <a:close/>
                <a:moveTo>
                  <a:pt x="3707815" y="1904848"/>
                </a:moveTo>
                <a:lnTo>
                  <a:pt x="3706736" y="1910243"/>
                </a:lnTo>
                <a:lnTo>
                  <a:pt x="3707815" y="1910243"/>
                </a:lnTo>
                <a:lnTo>
                  <a:pt x="3709973" y="1908085"/>
                </a:lnTo>
                <a:lnTo>
                  <a:pt x="3709973" y="1904848"/>
                </a:lnTo>
                <a:close/>
                <a:moveTo>
                  <a:pt x="187745" y="1904699"/>
                </a:moveTo>
                <a:lnTo>
                  <a:pt x="194220" y="1915489"/>
                </a:lnTo>
                <a:lnTo>
                  <a:pt x="194220" y="1914410"/>
                </a:lnTo>
                <a:lnTo>
                  <a:pt x="193141" y="1911173"/>
                </a:lnTo>
                <a:lnTo>
                  <a:pt x="194220" y="1910094"/>
                </a:lnTo>
                <a:cubicBezTo>
                  <a:pt x="191342" y="1910094"/>
                  <a:pt x="189904" y="1908296"/>
                  <a:pt x="189904" y="1904699"/>
                </a:cubicBezTo>
                <a:close/>
                <a:moveTo>
                  <a:pt x="1611047" y="1904579"/>
                </a:moveTo>
                <a:lnTo>
                  <a:pt x="1611047" y="1906737"/>
                </a:lnTo>
                <a:lnTo>
                  <a:pt x="1613205" y="1904579"/>
                </a:lnTo>
                <a:close/>
                <a:moveTo>
                  <a:pt x="4242447" y="1904309"/>
                </a:moveTo>
                <a:lnTo>
                  <a:pt x="4241368" y="1905388"/>
                </a:lnTo>
                <a:lnTo>
                  <a:pt x="4241368" y="1906602"/>
                </a:lnTo>
                <a:lnTo>
                  <a:pt x="4242447" y="1907681"/>
                </a:lnTo>
                <a:lnTo>
                  <a:pt x="4244605" y="1907681"/>
                </a:lnTo>
                <a:lnTo>
                  <a:pt x="4244605" y="1906602"/>
                </a:lnTo>
                <a:close/>
                <a:moveTo>
                  <a:pt x="6776199" y="1904039"/>
                </a:moveTo>
                <a:lnTo>
                  <a:pt x="6776199" y="1905118"/>
                </a:lnTo>
                <a:lnTo>
                  <a:pt x="6783887" y="1911727"/>
                </a:lnTo>
                <a:cubicBezTo>
                  <a:pt x="6783887" y="1914424"/>
                  <a:pt x="6785326" y="1918381"/>
                  <a:pt x="6788203" y="1923596"/>
                </a:cubicBezTo>
                <a:lnTo>
                  <a:pt x="6788203" y="1925754"/>
                </a:lnTo>
                <a:lnTo>
                  <a:pt x="6790361" y="1925754"/>
                </a:lnTo>
                <a:cubicBezTo>
                  <a:pt x="6786045" y="1917482"/>
                  <a:pt x="6783887" y="1910603"/>
                  <a:pt x="6783887" y="1905118"/>
                </a:cubicBezTo>
                <a:lnTo>
                  <a:pt x="6782808" y="1906197"/>
                </a:lnTo>
                <a:lnTo>
                  <a:pt x="6781729" y="1906197"/>
                </a:lnTo>
                <a:lnTo>
                  <a:pt x="6778492" y="1904039"/>
                </a:lnTo>
                <a:close/>
                <a:moveTo>
                  <a:pt x="7139674" y="1903160"/>
                </a:moveTo>
                <a:lnTo>
                  <a:pt x="7138595" y="1906397"/>
                </a:lnTo>
                <a:lnTo>
                  <a:pt x="7139674" y="1910713"/>
                </a:lnTo>
                <a:lnTo>
                  <a:pt x="7140753" y="1910713"/>
                </a:lnTo>
                <a:lnTo>
                  <a:pt x="7140753" y="1907476"/>
                </a:lnTo>
                <a:lnTo>
                  <a:pt x="7139674" y="1907476"/>
                </a:lnTo>
                <a:lnTo>
                  <a:pt x="7140753" y="1906397"/>
                </a:lnTo>
                <a:lnTo>
                  <a:pt x="7140753" y="1903160"/>
                </a:lnTo>
                <a:close/>
                <a:moveTo>
                  <a:pt x="5082609" y="1902825"/>
                </a:moveTo>
                <a:lnTo>
                  <a:pt x="5080451" y="1904983"/>
                </a:lnTo>
                <a:lnTo>
                  <a:pt x="5082609" y="1904983"/>
                </a:lnTo>
                <a:close/>
                <a:moveTo>
                  <a:pt x="6757856" y="1900802"/>
                </a:moveTo>
                <a:lnTo>
                  <a:pt x="6757856" y="1904039"/>
                </a:lnTo>
                <a:lnTo>
                  <a:pt x="6758935" y="1904039"/>
                </a:lnTo>
                <a:lnTo>
                  <a:pt x="6758935" y="1900802"/>
                </a:lnTo>
                <a:close/>
                <a:moveTo>
                  <a:pt x="1215066" y="1900532"/>
                </a:moveTo>
                <a:lnTo>
                  <a:pt x="1215066" y="1902690"/>
                </a:lnTo>
                <a:lnTo>
                  <a:pt x="1218304" y="1902690"/>
                </a:lnTo>
                <a:lnTo>
                  <a:pt x="1218304" y="1900532"/>
                </a:lnTo>
                <a:close/>
                <a:moveTo>
                  <a:pt x="654942" y="1900263"/>
                </a:moveTo>
                <a:cubicBezTo>
                  <a:pt x="649366" y="1900263"/>
                  <a:pt x="642712" y="1906826"/>
                  <a:pt x="634980" y="1919954"/>
                </a:cubicBezTo>
                <a:cubicBezTo>
                  <a:pt x="630753" y="1919954"/>
                  <a:pt x="627427" y="1923911"/>
                  <a:pt x="624999" y="1931823"/>
                </a:cubicBezTo>
                <a:cubicBezTo>
                  <a:pt x="619874" y="1935060"/>
                  <a:pt x="617311" y="1938657"/>
                  <a:pt x="617311" y="1942613"/>
                </a:cubicBezTo>
                <a:lnTo>
                  <a:pt x="617311" y="1945041"/>
                </a:lnTo>
                <a:cubicBezTo>
                  <a:pt x="622976" y="1945041"/>
                  <a:pt x="628865" y="1937398"/>
                  <a:pt x="634980" y="1922112"/>
                </a:cubicBezTo>
                <a:lnTo>
                  <a:pt x="639431" y="1921033"/>
                </a:lnTo>
                <a:cubicBezTo>
                  <a:pt x="645096" y="1923911"/>
                  <a:pt x="651344" y="1928586"/>
                  <a:pt x="658179" y="1935060"/>
                </a:cubicBezTo>
                <a:lnTo>
                  <a:pt x="659258" y="1935060"/>
                </a:lnTo>
                <a:lnTo>
                  <a:pt x="658179" y="1927507"/>
                </a:lnTo>
                <a:lnTo>
                  <a:pt x="659258" y="1921033"/>
                </a:lnTo>
                <a:cubicBezTo>
                  <a:pt x="658179" y="1907186"/>
                  <a:pt x="656739" y="1900263"/>
                  <a:pt x="654942" y="1900263"/>
                </a:cubicBezTo>
                <a:close/>
                <a:moveTo>
                  <a:pt x="3234281" y="1899993"/>
                </a:moveTo>
                <a:lnTo>
                  <a:pt x="3234281" y="1902151"/>
                </a:lnTo>
                <a:lnTo>
                  <a:pt x="3236439" y="1902151"/>
                </a:lnTo>
                <a:lnTo>
                  <a:pt x="3236439" y="1899993"/>
                </a:lnTo>
                <a:close/>
                <a:moveTo>
                  <a:pt x="5215597" y="1899588"/>
                </a:moveTo>
                <a:cubicBezTo>
                  <a:pt x="5214878" y="1909659"/>
                  <a:pt x="5212360" y="1914694"/>
                  <a:pt x="5208044" y="1914694"/>
                </a:cubicBezTo>
                <a:lnTo>
                  <a:pt x="5203728" y="1921168"/>
                </a:lnTo>
                <a:lnTo>
                  <a:pt x="5203728" y="1922247"/>
                </a:lnTo>
                <a:lnTo>
                  <a:pt x="5211281" y="1949357"/>
                </a:lnTo>
                <a:cubicBezTo>
                  <a:pt x="5216316" y="1954932"/>
                  <a:pt x="5218834" y="1961046"/>
                  <a:pt x="5218834" y="1967700"/>
                </a:cubicBezTo>
                <a:cubicBezTo>
                  <a:pt x="5218834" y="1973455"/>
                  <a:pt x="5219913" y="1976332"/>
                  <a:pt x="5222071" y="1976332"/>
                </a:cubicBezTo>
                <a:cubicBezTo>
                  <a:pt x="5224588" y="1976332"/>
                  <a:pt x="5226747" y="1968420"/>
                  <a:pt x="5228545" y="1952594"/>
                </a:cubicBezTo>
                <a:cubicBezTo>
                  <a:pt x="5230343" y="1952594"/>
                  <a:pt x="5233580" y="1943602"/>
                  <a:pt x="5238256" y="1925619"/>
                </a:cubicBezTo>
                <a:lnTo>
                  <a:pt x="5238256" y="1919010"/>
                </a:lnTo>
                <a:cubicBezTo>
                  <a:pt x="5236098" y="1916313"/>
                  <a:pt x="5235019" y="1913076"/>
                  <a:pt x="5235019" y="1909299"/>
                </a:cubicBezTo>
                <a:lnTo>
                  <a:pt x="5235019" y="1900667"/>
                </a:lnTo>
                <a:lnTo>
                  <a:pt x="5226387" y="1902825"/>
                </a:lnTo>
                <a:lnTo>
                  <a:pt x="5223150" y="1902825"/>
                </a:lnTo>
                <a:close/>
                <a:moveTo>
                  <a:pt x="5742406" y="1897835"/>
                </a:moveTo>
                <a:cubicBezTo>
                  <a:pt x="5738810" y="1898734"/>
                  <a:pt x="5737011" y="1899813"/>
                  <a:pt x="5737011" y="1901072"/>
                </a:cubicBezTo>
                <a:lnTo>
                  <a:pt x="5738090" y="1904309"/>
                </a:lnTo>
                <a:lnTo>
                  <a:pt x="5740248" y="1904309"/>
                </a:lnTo>
                <a:lnTo>
                  <a:pt x="5747801" y="1905388"/>
                </a:lnTo>
                <a:lnTo>
                  <a:pt x="5747801" y="1903230"/>
                </a:lnTo>
                <a:close/>
                <a:moveTo>
                  <a:pt x="4115529" y="1897835"/>
                </a:moveTo>
                <a:cubicBezTo>
                  <a:pt x="4113730" y="1898015"/>
                  <a:pt x="4111168" y="1900532"/>
                  <a:pt x="4107841" y="1905388"/>
                </a:cubicBezTo>
                <a:lnTo>
                  <a:pt x="4107841" y="1906602"/>
                </a:lnTo>
                <a:cubicBezTo>
                  <a:pt x="4112967" y="1907321"/>
                  <a:pt x="4115529" y="1908400"/>
                  <a:pt x="4115529" y="1909839"/>
                </a:cubicBezTo>
                <a:lnTo>
                  <a:pt x="4115529" y="1910918"/>
                </a:lnTo>
                <a:lnTo>
                  <a:pt x="4109999" y="1916448"/>
                </a:lnTo>
                <a:lnTo>
                  <a:pt x="4109999" y="1917527"/>
                </a:lnTo>
                <a:lnTo>
                  <a:pt x="4113371" y="1920764"/>
                </a:lnTo>
                <a:lnTo>
                  <a:pt x="4116608" y="1920764"/>
                </a:lnTo>
                <a:cubicBezTo>
                  <a:pt x="4123532" y="1920764"/>
                  <a:pt x="4127533" y="1916043"/>
                  <a:pt x="4128612" y="1906602"/>
                </a:cubicBezTo>
                <a:lnTo>
                  <a:pt x="4130905" y="1904309"/>
                </a:lnTo>
                <a:lnTo>
                  <a:pt x="4130905" y="1901072"/>
                </a:lnTo>
                <a:cubicBezTo>
                  <a:pt x="4130905" y="1899453"/>
                  <a:pt x="4125780" y="1898374"/>
                  <a:pt x="4115529" y="1897835"/>
                </a:cubicBezTo>
                <a:close/>
                <a:moveTo>
                  <a:pt x="6147423" y="1897700"/>
                </a:moveTo>
                <a:lnTo>
                  <a:pt x="6149581" y="1902960"/>
                </a:lnTo>
                <a:lnTo>
                  <a:pt x="6150660" y="1902960"/>
                </a:lnTo>
                <a:lnTo>
                  <a:pt x="6150660" y="1900802"/>
                </a:lnTo>
                <a:lnTo>
                  <a:pt x="6149581" y="1897700"/>
                </a:lnTo>
                <a:close/>
                <a:moveTo>
                  <a:pt x="6581304" y="1897565"/>
                </a:moveTo>
                <a:lnTo>
                  <a:pt x="6579146" y="1907276"/>
                </a:lnTo>
                <a:lnTo>
                  <a:pt x="6581304" y="1907276"/>
                </a:lnTo>
                <a:lnTo>
                  <a:pt x="6582383" y="1908490"/>
                </a:lnTo>
                <a:lnTo>
                  <a:pt x="6583462" y="1907276"/>
                </a:lnTo>
                <a:cubicBezTo>
                  <a:pt x="6585620" y="1904579"/>
                  <a:pt x="6586699" y="1902061"/>
                  <a:pt x="6586699" y="1899723"/>
                </a:cubicBezTo>
                <a:lnTo>
                  <a:pt x="6584541" y="1897565"/>
                </a:lnTo>
                <a:close/>
                <a:moveTo>
                  <a:pt x="7773222" y="1897430"/>
                </a:moveTo>
                <a:lnTo>
                  <a:pt x="7773222" y="1900667"/>
                </a:lnTo>
                <a:lnTo>
                  <a:pt x="7774301" y="1900667"/>
                </a:lnTo>
                <a:lnTo>
                  <a:pt x="7774301" y="1897430"/>
                </a:lnTo>
                <a:close/>
                <a:moveTo>
                  <a:pt x="3668836" y="1897295"/>
                </a:moveTo>
                <a:lnTo>
                  <a:pt x="3666678" y="1899453"/>
                </a:lnTo>
                <a:lnTo>
                  <a:pt x="3673152" y="1904848"/>
                </a:lnTo>
                <a:lnTo>
                  <a:pt x="3675310" y="1902690"/>
                </a:lnTo>
                <a:close/>
                <a:moveTo>
                  <a:pt x="9273670" y="1896891"/>
                </a:moveTo>
                <a:cubicBezTo>
                  <a:pt x="9268544" y="1899678"/>
                  <a:pt x="9264543" y="1902870"/>
                  <a:pt x="9261666" y="1906467"/>
                </a:cubicBezTo>
                <a:lnTo>
                  <a:pt x="9256136" y="1905388"/>
                </a:lnTo>
                <a:lnTo>
                  <a:pt x="9255057" y="1906467"/>
                </a:lnTo>
                <a:lnTo>
                  <a:pt x="9255057" y="1910783"/>
                </a:lnTo>
                <a:cubicBezTo>
                  <a:pt x="9258204" y="1910783"/>
                  <a:pt x="9261126" y="1912221"/>
                  <a:pt x="9263824" y="1915099"/>
                </a:cubicBezTo>
                <a:lnTo>
                  <a:pt x="9268140" y="1916178"/>
                </a:lnTo>
                <a:lnTo>
                  <a:pt x="9269354" y="1916178"/>
                </a:lnTo>
                <a:cubicBezTo>
                  <a:pt x="9269354" y="1912401"/>
                  <a:pt x="9272591" y="1907726"/>
                  <a:pt x="9279065" y="1902151"/>
                </a:cubicBezTo>
                <a:lnTo>
                  <a:pt x="9279065" y="1901072"/>
                </a:lnTo>
                <a:lnTo>
                  <a:pt x="9275828" y="1896891"/>
                </a:lnTo>
                <a:close/>
                <a:moveTo>
                  <a:pt x="6705794" y="1896486"/>
                </a:moveTo>
                <a:cubicBezTo>
                  <a:pt x="6702917" y="1899543"/>
                  <a:pt x="6701478" y="1902421"/>
                  <a:pt x="6701478" y="1905118"/>
                </a:cubicBezTo>
                <a:cubicBezTo>
                  <a:pt x="6703636" y="1909344"/>
                  <a:pt x="6704715" y="1913705"/>
                  <a:pt x="6704715" y="1918201"/>
                </a:cubicBezTo>
                <a:lnTo>
                  <a:pt x="6703636" y="1922517"/>
                </a:lnTo>
                <a:lnTo>
                  <a:pt x="6704715" y="1932228"/>
                </a:lnTo>
                <a:lnTo>
                  <a:pt x="6701478" y="1952864"/>
                </a:lnTo>
                <a:lnTo>
                  <a:pt x="6703636" y="1960417"/>
                </a:lnTo>
                <a:lnTo>
                  <a:pt x="6701478" y="1976737"/>
                </a:lnTo>
                <a:lnTo>
                  <a:pt x="6705794" y="1979974"/>
                </a:lnTo>
                <a:lnTo>
                  <a:pt x="6709031" y="1979974"/>
                </a:lnTo>
                <a:lnTo>
                  <a:pt x="6717798" y="1977816"/>
                </a:lnTo>
                <a:lnTo>
                  <a:pt x="6722114" y="1977816"/>
                </a:lnTo>
                <a:lnTo>
                  <a:pt x="6736141" y="1979974"/>
                </a:lnTo>
                <a:lnTo>
                  <a:pt x="6747066" y="1977816"/>
                </a:lnTo>
                <a:lnTo>
                  <a:pt x="6745987" y="1972286"/>
                </a:lnTo>
                <a:lnTo>
                  <a:pt x="6745987" y="1966891"/>
                </a:lnTo>
                <a:lnTo>
                  <a:pt x="6747066" y="1962575"/>
                </a:lnTo>
                <a:lnTo>
                  <a:pt x="6744908" y="1951785"/>
                </a:lnTo>
                <a:cubicBezTo>
                  <a:pt x="6745088" y="1948908"/>
                  <a:pt x="6745807" y="1947469"/>
                  <a:pt x="6747066" y="1947469"/>
                </a:cubicBezTo>
                <a:lnTo>
                  <a:pt x="6745987" y="1943153"/>
                </a:lnTo>
                <a:lnTo>
                  <a:pt x="6747066" y="1934386"/>
                </a:lnTo>
                <a:lnTo>
                  <a:pt x="6745987" y="1918201"/>
                </a:lnTo>
                <a:lnTo>
                  <a:pt x="6745987" y="1907276"/>
                </a:lnTo>
                <a:cubicBezTo>
                  <a:pt x="6746167" y="1903679"/>
                  <a:pt x="6746886" y="1901881"/>
                  <a:pt x="6748145" y="1901881"/>
                </a:cubicBezTo>
                <a:lnTo>
                  <a:pt x="6747066" y="1898644"/>
                </a:lnTo>
                <a:close/>
                <a:moveTo>
                  <a:pt x="1205356" y="1896216"/>
                </a:moveTo>
                <a:lnTo>
                  <a:pt x="1220461" y="1896216"/>
                </a:lnTo>
                <a:lnTo>
                  <a:pt x="1220461" y="1898374"/>
                </a:lnTo>
                <a:lnTo>
                  <a:pt x="1221541" y="1898374"/>
                </a:lnTo>
                <a:lnTo>
                  <a:pt x="1224778" y="1897295"/>
                </a:lnTo>
                <a:lnTo>
                  <a:pt x="1224778" y="1898374"/>
                </a:lnTo>
                <a:lnTo>
                  <a:pt x="1235567" y="1908085"/>
                </a:lnTo>
                <a:cubicBezTo>
                  <a:pt x="1238444" y="1913840"/>
                  <a:pt x="1240964" y="1916717"/>
                  <a:pt x="1243121" y="1916717"/>
                </a:cubicBezTo>
                <a:lnTo>
                  <a:pt x="1242042" y="1926428"/>
                </a:lnTo>
                <a:lnTo>
                  <a:pt x="1244200" y="1926428"/>
                </a:lnTo>
                <a:lnTo>
                  <a:pt x="1235567" y="1948008"/>
                </a:lnTo>
                <a:lnTo>
                  <a:pt x="1236647" y="1951245"/>
                </a:lnTo>
                <a:lnTo>
                  <a:pt x="1209672" y="1969589"/>
                </a:lnTo>
                <a:lnTo>
                  <a:pt x="1205356" y="1969589"/>
                </a:lnTo>
                <a:lnTo>
                  <a:pt x="1201039" y="1965272"/>
                </a:lnTo>
                <a:lnTo>
                  <a:pt x="1201039" y="1963114"/>
                </a:lnTo>
                <a:cubicBezTo>
                  <a:pt x="1209672" y="1955202"/>
                  <a:pt x="1213987" y="1948728"/>
                  <a:pt x="1213987" y="1943692"/>
                </a:cubicBezTo>
                <a:cubicBezTo>
                  <a:pt x="1197443" y="1943692"/>
                  <a:pt x="1189171" y="1935420"/>
                  <a:pt x="1189171" y="1918875"/>
                </a:cubicBezTo>
                <a:cubicBezTo>
                  <a:pt x="1189171" y="1912222"/>
                  <a:pt x="1194565" y="1904668"/>
                  <a:pt x="1205356" y="1896216"/>
                </a:cubicBezTo>
                <a:close/>
                <a:moveTo>
                  <a:pt x="7649541" y="1895272"/>
                </a:moveTo>
                <a:lnTo>
                  <a:pt x="7648462" y="1896351"/>
                </a:lnTo>
                <a:lnTo>
                  <a:pt x="7648462" y="1900667"/>
                </a:lnTo>
                <a:lnTo>
                  <a:pt x="7650620" y="1900667"/>
                </a:lnTo>
                <a:lnTo>
                  <a:pt x="7651699" y="1896351"/>
                </a:lnTo>
                <a:lnTo>
                  <a:pt x="7650620" y="1895272"/>
                </a:lnTo>
                <a:close/>
                <a:moveTo>
                  <a:pt x="6679898" y="1894328"/>
                </a:moveTo>
                <a:lnTo>
                  <a:pt x="6672210" y="1895407"/>
                </a:lnTo>
                <a:lnTo>
                  <a:pt x="6672210" y="1898644"/>
                </a:lnTo>
                <a:lnTo>
                  <a:pt x="6677740" y="1899723"/>
                </a:lnTo>
                <a:lnTo>
                  <a:pt x="6683135" y="1898644"/>
                </a:lnTo>
                <a:lnTo>
                  <a:pt x="6683135" y="1896486"/>
                </a:lnTo>
                <a:lnTo>
                  <a:pt x="6680977" y="1894328"/>
                </a:lnTo>
                <a:close/>
                <a:moveTo>
                  <a:pt x="6144186" y="1893384"/>
                </a:moveTo>
                <a:lnTo>
                  <a:pt x="6141084" y="1894463"/>
                </a:lnTo>
                <a:lnTo>
                  <a:pt x="6142163" y="1895542"/>
                </a:lnTo>
                <a:lnTo>
                  <a:pt x="6142163" y="1896621"/>
                </a:lnTo>
                <a:lnTo>
                  <a:pt x="6146344" y="1895542"/>
                </a:lnTo>
                <a:close/>
                <a:moveTo>
                  <a:pt x="6600726" y="1893249"/>
                </a:moveTo>
                <a:lnTo>
                  <a:pt x="6600726" y="1894328"/>
                </a:lnTo>
                <a:lnTo>
                  <a:pt x="6605042" y="1894328"/>
                </a:lnTo>
                <a:lnTo>
                  <a:pt x="6605042" y="1893249"/>
                </a:lnTo>
                <a:close/>
                <a:moveTo>
                  <a:pt x="5282630" y="1893114"/>
                </a:moveTo>
                <a:lnTo>
                  <a:pt x="5279393" y="1894193"/>
                </a:lnTo>
                <a:lnTo>
                  <a:pt x="5280472" y="1895272"/>
                </a:lnTo>
                <a:lnTo>
                  <a:pt x="5280472" y="1896351"/>
                </a:lnTo>
                <a:lnTo>
                  <a:pt x="5283709" y="1895272"/>
                </a:lnTo>
                <a:lnTo>
                  <a:pt x="5283709" y="1893114"/>
                </a:lnTo>
                <a:close/>
                <a:moveTo>
                  <a:pt x="21444" y="1893100"/>
                </a:moveTo>
                <a:lnTo>
                  <a:pt x="21444" y="1894044"/>
                </a:lnTo>
                <a:cubicBezTo>
                  <a:pt x="25041" y="1900698"/>
                  <a:pt x="26840" y="1905688"/>
                  <a:pt x="26840" y="1909015"/>
                </a:cubicBezTo>
                <a:lnTo>
                  <a:pt x="27918" y="1909015"/>
                </a:lnTo>
                <a:lnTo>
                  <a:pt x="27918" y="1903755"/>
                </a:lnTo>
                <a:lnTo>
                  <a:pt x="22523" y="1893100"/>
                </a:lnTo>
                <a:close/>
                <a:moveTo>
                  <a:pt x="6137847" y="1892305"/>
                </a:moveTo>
                <a:lnTo>
                  <a:pt x="6135689" y="1894463"/>
                </a:lnTo>
                <a:lnTo>
                  <a:pt x="6136768" y="1895542"/>
                </a:lnTo>
                <a:lnTo>
                  <a:pt x="6140005" y="1895542"/>
                </a:lnTo>
                <a:lnTo>
                  <a:pt x="6138926" y="1894463"/>
                </a:lnTo>
                <a:lnTo>
                  <a:pt x="6138926" y="1893384"/>
                </a:lnTo>
                <a:lnTo>
                  <a:pt x="6140005" y="1892305"/>
                </a:lnTo>
                <a:close/>
                <a:moveTo>
                  <a:pt x="4149383" y="1892305"/>
                </a:moveTo>
                <a:lnTo>
                  <a:pt x="4149383" y="1894463"/>
                </a:lnTo>
                <a:lnTo>
                  <a:pt x="4150597" y="1894463"/>
                </a:lnTo>
                <a:lnTo>
                  <a:pt x="4150597" y="1892305"/>
                </a:lnTo>
                <a:close/>
                <a:moveTo>
                  <a:pt x="6688530" y="1892170"/>
                </a:moveTo>
                <a:lnTo>
                  <a:pt x="6687451" y="1904039"/>
                </a:lnTo>
                <a:lnTo>
                  <a:pt x="6688530" y="1907276"/>
                </a:lnTo>
                <a:lnTo>
                  <a:pt x="6689609" y="1907276"/>
                </a:lnTo>
                <a:lnTo>
                  <a:pt x="6689609" y="1904039"/>
                </a:lnTo>
                <a:lnTo>
                  <a:pt x="6688530" y="1902960"/>
                </a:lnTo>
                <a:lnTo>
                  <a:pt x="6689609" y="1898644"/>
                </a:lnTo>
                <a:lnTo>
                  <a:pt x="6689609" y="1892170"/>
                </a:lnTo>
                <a:close/>
                <a:moveTo>
                  <a:pt x="8569768" y="1891091"/>
                </a:moveTo>
                <a:lnTo>
                  <a:pt x="8568690" y="1892170"/>
                </a:lnTo>
                <a:lnTo>
                  <a:pt x="8568690" y="1893249"/>
                </a:lnTo>
                <a:lnTo>
                  <a:pt x="8569768" y="1894328"/>
                </a:lnTo>
                <a:lnTo>
                  <a:pt x="8570848" y="1894328"/>
                </a:lnTo>
                <a:lnTo>
                  <a:pt x="8571926" y="1893249"/>
                </a:lnTo>
                <a:lnTo>
                  <a:pt x="8571926" y="1892170"/>
                </a:lnTo>
                <a:lnTo>
                  <a:pt x="8570848" y="1891091"/>
                </a:lnTo>
                <a:close/>
                <a:moveTo>
                  <a:pt x="1603495" y="1890417"/>
                </a:moveTo>
                <a:lnTo>
                  <a:pt x="1603495" y="1891496"/>
                </a:lnTo>
                <a:cubicBezTo>
                  <a:pt x="1604932" y="1893114"/>
                  <a:pt x="1605653" y="1895632"/>
                  <a:pt x="1605653" y="1899049"/>
                </a:cubicBezTo>
                <a:lnTo>
                  <a:pt x="1608889" y="1899049"/>
                </a:lnTo>
                <a:cubicBezTo>
                  <a:pt x="1608530" y="1893294"/>
                  <a:pt x="1607452" y="1890417"/>
                  <a:pt x="1605653" y="1890417"/>
                </a:cubicBezTo>
                <a:close/>
                <a:moveTo>
                  <a:pt x="8745646" y="1890012"/>
                </a:moveTo>
                <a:lnTo>
                  <a:pt x="8745646" y="1891091"/>
                </a:lnTo>
                <a:lnTo>
                  <a:pt x="8752120" y="1892170"/>
                </a:lnTo>
                <a:lnTo>
                  <a:pt x="8752120" y="1890012"/>
                </a:lnTo>
                <a:close/>
                <a:moveTo>
                  <a:pt x="8662563" y="1890012"/>
                </a:moveTo>
                <a:lnTo>
                  <a:pt x="8665800" y="1893249"/>
                </a:lnTo>
                <a:lnTo>
                  <a:pt x="8665800" y="1890012"/>
                </a:lnTo>
                <a:close/>
                <a:moveTo>
                  <a:pt x="8622640" y="1890012"/>
                </a:moveTo>
                <a:lnTo>
                  <a:pt x="8622640" y="1891091"/>
                </a:lnTo>
                <a:lnTo>
                  <a:pt x="8624798" y="1891091"/>
                </a:lnTo>
                <a:lnTo>
                  <a:pt x="8624798" y="1890012"/>
                </a:lnTo>
                <a:close/>
                <a:moveTo>
                  <a:pt x="3198674" y="1888124"/>
                </a:moveTo>
                <a:lnTo>
                  <a:pt x="3198674" y="1890282"/>
                </a:lnTo>
                <a:lnTo>
                  <a:pt x="3200832" y="1888124"/>
                </a:lnTo>
                <a:close/>
                <a:moveTo>
                  <a:pt x="2102789" y="1888124"/>
                </a:moveTo>
                <a:lnTo>
                  <a:pt x="2104947" y="1890282"/>
                </a:lnTo>
                <a:lnTo>
                  <a:pt x="2107104" y="1888124"/>
                </a:lnTo>
                <a:close/>
                <a:moveTo>
                  <a:pt x="7112699" y="1887919"/>
                </a:moveTo>
                <a:lnTo>
                  <a:pt x="7112699" y="1892235"/>
                </a:lnTo>
                <a:lnTo>
                  <a:pt x="7113778" y="1893314"/>
                </a:lnTo>
                <a:lnTo>
                  <a:pt x="7113778" y="1894393"/>
                </a:lnTo>
                <a:lnTo>
                  <a:pt x="7117015" y="1893314"/>
                </a:lnTo>
                <a:lnTo>
                  <a:pt x="7117015" y="1890077"/>
                </a:lnTo>
                <a:lnTo>
                  <a:pt x="7114857" y="1887919"/>
                </a:lnTo>
                <a:close/>
                <a:moveTo>
                  <a:pt x="8597823" y="1887854"/>
                </a:moveTo>
                <a:lnTo>
                  <a:pt x="8599981" y="1887854"/>
                </a:lnTo>
                <a:lnTo>
                  <a:pt x="8599981" y="1893249"/>
                </a:lnTo>
                <a:lnTo>
                  <a:pt x="8597823" y="1893249"/>
                </a:lnTo>
                <a:close/>
                <a:moveTo>
                  <a:pt x="6752461" y="1887854"/>
                </a:moveTo>
                <a:lnTo>
                  <a:pt x="6752461" y="1888933"/>
                </a:lnTo>
                <a:lnTo>
                  <a:pt x="6753540" y="1893249"/>
                </a:lnTo>
                <a:lnTo>
                  <a:pt x="6754619" y="1893249"/>
                </a:lnTo>
                <a:lnTo>
                  <a:pt x="6754619" y="1891091"/>
                </a:lnTo>
                <a:lnTo>
                  <a:pt x="6753540" y="1887854"/>
                </a:lnTo>
                <a:close/>
                <a:moveTo>
                  <a:pt x="6594252" y="1887854"/>
                </a:moveTo>
                <a:lnTo>
                  <a:pt x="6583462" y="1888933"/>
                </a:lnTo>
                <a:lnTo>
                  <a:pt x="6585620" y="1891091"/>
                </a:lnTo>
                <a:lnTo>
                  <a:pt x="6594252" y="1890012"/>
                </a:lnTo>
                <a:lnTo>
                  <a:pt x="6597489" y="1891091"/>
                </a:lnTo>
                <a:lnTo>
                  <a:pt x="6598568" y="1891091"/>
                </a:lnTo>
                <a:lnTo>
                  <a:pt x="6598568" y="1890012"/>
                </a:lnTo>
                <a:cubicBezTo>
                  <a:pt x="6595691" y="1890012"/>
                  <a:pt x="6594252" y="1889293"/>
                  <a:pt x="6594252" y="1887854"/>
                </a:cubicBezTo>
                <a:close/>
                <a:moveTo>
                  <a:pt x="3239676" y="1887045"/>
                </a:moveTo>
                <a:lnTo>
                  <a:pt x="3239676" y="1889203"/>
                </a:lnTo>
                <a:lnTo>
                  <a:pt x="3241834" y="1891361"/>
                </a:lnTo>
                <a:lnTo>
                  <a:pt x="3241834" y="1887045"/>
                </a:lnTo>
                <a:close/>
                <a:moveTo>
                  <a:pt x="7109462" y="1886840"/>
                </a:moveTo>
                <a:lnTo>
                  <a:pt x="7109462" y="1887919"/>
                </a:lnTo>
                <a:lnTo>
                  <a:pt x="7111620" y="1887919"/>
                </a:lnTo>
                <a:lnTo>
                  <a:pt x="7111620" y="1886840"/>
                </a:lnTo>
                <a:close/>
                <a:moveTo>
                  <a:pt x="7100830" y="1886840"/>
                </a:moveTo>
                <a:lnTo>
                  <a:pt x="7100830" y="1888998"/>
                </a:lnTo>
                <a:lnTo>
                  <a:pt x="7101909" y="1887919"/>
                </a:lnTo>
                <a:lnTo>
                  <a:pt x="7102988" y="1887919"/>
                </a:lnTo>
                <a:lnTo>
                  <a:pt x="7108383" y="1888998"/>
                </a:lnTo>
                <a:lnTo>
                  <a:pt x="7106225" y="1886840"/>
                </a:lnTo>
                <a:close/>
                <a:moveTo>
                  <a:pt x="4084912" y="1886775"/>
                </a:moveTo>
                <a:lnTo>
                  <a:pt x="4084912" y="1890147"/>
                </a:lnTo>
                <a:lnTo>
                  <a:pt x="4088150" y="1890147"/>
                </a:lnTo>
                <a:lnTo>
                  <a:pt x="4088150" y="1889068"/>
                </a:lnTo>
                <a:lnTo>
                  <a:pt x="4085991" y="1886775"/>
                </a:lnTo>
                <a:close/>
                <a:moveTo>
                  <a:pt x="3223491" y="1885966"/>
                </a:moveTo>
                <a:lnTo>
                  <a:pt x="3218096" y="1887045"/>
                </a:lnTo>
                <a:lnTo>
                  <a:pt x="3223491" y="1891361"/>
                </a:lnTo>
                <a:lnTo>
                  <a:pt x="3224570" y="1891361"/>
                </a:lnTo>
                <a:lnTo>
                  <a:pt x="3229965" y="1890282"/>
                </a:lnTo>
                <a:lnTo>
                  <a:pt x="3229965" y="1885966"/>
                </a:lnTo>
                <a:close/>
                <a:moveTo>
                  <a:pt x="3611513" y="1885291"/>
                </a:moveTo>
                <a:lnTo>
                  <a:pt x="3611513" y="1889607"/>
                </a:lnTo>
                <a:lnTo>
                  <a:pt x="3614750" y="1889607"/>
                </a:lnTo>
                <a:lnTo>
                  <a:pt x="3614750" y="1885291"/>
                </a:lnTo>
                <a:close/>
                <a:moveTo>
                  <a:pt x="9095499" y="1885022"/>
                </a:moveTo>
                <a:lnTo>
                  <a:pt x="9107503" y="1885022"/>
                </a:lnTo>
                <a:cubicBezTo>
                  <a:pt x="9109122" y="1886460"/>
                  <a:pt x="9111684" y="1887180"/>
                  <a:pt x="9115191" y="1887180"/>
                </a:cubicBezTo>
                <a:lnTo>
                  <a:pt x="9117349" y="1889338"/>
                </a:lnTo>
                <a:lnTo>
                  <a:pt x="9122879" y="1888259"/>
                </a:lnTo>
                <a:lnTo>
                  <a:pt x="9123958" y="1888259"/>
                </a:lnTo>
                <a:lnTo>
                  <a:pt x="9125037" y="1889338"/>
                </a:lnTo>
                <a:lnTo>
                  <a:pt x="9126116" y="1889338"/>
                </a:lnTo>
                <a:cubicBezTo>
                  <a:pt x="9126476" y="1886460"/>
                  <a:pt x="9127555" y="1885022"/>
                  <a:pt x="9129353" y="1885022"/>
                </a:cubicBezTo>
                <a:lnTo>
                  <a:pt x="9154575" y="1885022"/>
                </a:lnTo>
                <a:cubicBezTo>
                  <a:pt x="9158891" y="1887899"/>
                  <a:pt x="9161049" y="1891496"/>
                  <a:pt x="9161049" y="1895812"/>
                </a:cubicBezTo>
                <a:lnTo>
                  <a:pt x="9155654" y="1895812"/>
                </a:lnTo>
                <a:lnTo>
                  <a:pt x="9152282" y="1893654"/>
                </a:lnTo>
                <a:lnTo>
                  <a:pt x="9150124" y="1893654"/>
                </a:lnTo>
                <a:lnTo>
                  <a:pt x="9143650" y="1894733"/>
                </a:lnTo>
                <a:lnTo>
                  <a:pt x="9138120" y="1892575"/>
                </a:lnTo>
                <a:lnTo>
                  <a:pt x="9127195" y="1894733"/>
                </a:lnTo>
                <a:lnTo>
                  <a:pt x="9126116" y="1891496"/>
                </a:lnTo>
                <a:lnTo>
                  <a:pt x="9125037" y="1891496"/>
                </a:lnTo>
                <a:cubicBezTo>
                  <a:pt x="9125037" y="1894373"/>
                  <a:pt x="9124318" y="1895812"/>
                  <a:pt x="9122879" y="1895812"/>
                </a:cubicBezTo>
                <a:lnTo>
                  <a:pt x="9121800" y="1895812"/>
                </a:lnTo>
                <a:lnTo>
                  <a:pt x="9106424" y="1896891"/>
                </a:lnTo>
                <a:lnTo>
                  <a:pt x="9098736" y="1894733"/>
                </a:lnTo>
                <a:lnTo>
                  <a:pt x="9086732" y="1895812"/>
                </a:lnTo>
                <a:lnTo>
                  <a:pt x="9084574" y="1892575"/>
                </a:lnTo>
                <a:lnTo>
                  <a:pt x="9084574" y="1890417"/>
                </a:lnTo>
                <a:cubicBezTo>
                  <a:pt x="9084574" y="1888798"/>
                  <a:pt x="9088216" y="1887000"/>
                  <a:pt x="9095499" y="1885022"/>
                </a:cubicBezTo>
                <a:close/>
                <a:moveTo>
                  <a:pt x="1631549" y="1884887"/>
                </a:moveTo>
                <a:lnTo>
                  <a:pt x="1634784" y="1884887"/>
                </a:lnTo>
                <a:cubicBezTo>
                  <a:pt x="1638741" y="1884887"/>
                  <a:pt x="1644856" y="1887449"/>
                  <a:pt x="1653129" y="1892575"/>
                </a:cubicBezTo>
                <a:cubicBezTo>
                  <a:pt x="1666886" y="1896711"/>
                  <a:pt x="1673765" y="1899993"/>
                  <a:pt x="1673765" y="1902421"/>
                </a:cubicBezTo>
                <a:lnTo>
                  <a:pt x="1673765" y="1903500"/>
                </a:lnTo>
                <a:cubicBezTo>
                  <a:pt x="1670169" y="1907816"/>
                  <a:pt x="1668370" y="1912176"/>
                  <a:pt x="1668370" y="1916582"/>
                </a:cubicBezTo>
                <a:lnTo>
                  <a:pt x="1668370" y="1920898"/>
                </a:lnTo>
                <a:lnTo>
                  <a:pt x="1670528" y="1929665"/>
                </a:lnTo>
                <a:lnTo>
                  <a:pt x="1665133" y="1935060"/>
                </a:lnTo>
                <a:lnTo>
                  <a:pt x="1669447" y="1941669"/>
                </a:lnTo>
                <a:lnTo>
                  <a:pt x="1668370" y="1948278"/>
                </a:lnTo>
                <a:lnTo>
                  <a:pt x="1670528" y="1955831"/>
                </a:lnTo>
                <a:cubicBezTo>
                  <a:pt x="1668550" y="1959338"/>
                  <a:pt x="1667110" y="1964059"/>
                  <a:pt x="1666210" y="1969993"/>
                </a:cubicBezTo>
                <a:lnTo>
                  <a:pt x="1664053" y="1969993"/>
                </a:lnTo>
                <a:lnTo>
                  <a:pt x="1664053" y="1966756"/>
                </a:lnTo>
                <a:lnTo>
                  <a:pt x="1662973" y="1966756"/>
                </a:lnTo>
                <a:lnTo>
                  <a:pt x="1658658" y="1980918"/>
                </a:lnTo>
                <a:lnTo>
                  <a:pt x="1659737" y="1984290"/>
                </a:lnTo>
                <a:lnTo>
                  <a:pt x="1661895" y="1984290"/>
                </a:lnTo>
                <a:lnTo>
                  <a:pt x="1660816" y="1978760"/>
                </a:lnTo>
                <a:lnTo>
                  <a:pt x="1660816" y="1976602"/>
                </a:lnTo>
                <a:cubicBezTo>
                  <a:pt x="1662255" y="1976602"/>
                  <a:pt x="1662973" y="1975523"/>
                  <a:pt x="1662973" y="1973365"/>
                </a:cubicBezTo>
                <a:lnTo>
                  <a:pt x="1664053" y="1973365"/>
                </a:lnTo>
                <a:cubicBezTo>
                  <a:pt x="1666932" y="1974084"/>
                  <a:pt x="1668370" y="1978086"/>
                  <a:pt x="1668370" y="1985369"/>
                </a:cubicBezTo>
                <a:cubicBezTo>
                  <a:pt x="1664053" y="1989145"/>
                  <a:pt x="1661895" y="1992787"/>
                  <a:pt x="1661895" y="1996294"/>
                </a:cubicBezTo>
                <a:lnTo>
                  <a:pt x="1671606" y="2014772"/>
                </a:lnTo>
                <a:lnTo>
                  <a:pt x="1671606" y="2016930"/>
                </a:lnTo>
                <a:cubicBezTo>
                  <a:pt x="1671606" y="2018279"/>
                  <a:pt x="1669447" y="2020122"/>
                  <a:pt x="1665133" y="2022460"/>
                </a:cubicBezTo>
                <a:lnTo>
                  <a:pt x="1664053" y="2034464"/>
                </a:lnTo>
                <a:cubicBezTo>
                  <a:pt x="1666210" y="2034464"/>
                  <a:pt x="1667650" y="2037386"/>
                  <a:pt x="1668370" y="2043231"/>
                </a:cubicBezTo>
                <a:cubicBezTo>
                  <a:pt x="1666031" y="2049794"/>
                  <a:pt x="1664234" y="2053076"/>
                  <a:pt x="1662973" y="2053076"/>
                </a:cubicBezTo>
                <a:lnTo>
                  <a:pt x="1658658" y="2053076"/>
                </a:lnTo>
                <a:lnTo>
                  <a:pt x="1654207" y="2049705"/>
                </a:lnTo>
                <a:cubicBezTo>
                  <a:pt x="1643957" y="2052132"/>
                  <a:pt x="1636763" y="2055054"/>
                  <a:pt x="1632627" y="2058471"/>
                </a:cubicBezTo>
                <a:lnTo>
                  <a:pt x="1630469" y="2058471"/>
                </a:lnTo>
                <a:cubicBezTo>
                  <a:pt x="1628311" y="2058471"/>
                  <a:pt x="1626154" y="2048626"/>
                  <a:pt x="1623996" y="2028934"/>
                </a:cubicBezTo>
                <a:cubicBezTo>
                  <a:pt x="1625434" y="2027135"/>
                  <a:pt x="1626514" y="2020257"/>
                  <a:pt x="1627232" y="2008298"/>
                </a:cubicBezTo>
                <a:lnTo>
                  <a:pt x="1622916" y="1974444"/>
                </a:lnTo>
                <a:lnTo>
                  <a:pt x="1625074" y="1971207"/>
                </a:lnTo>
                <a:lnTo>
                  <a:pt x="1623996" y="1960282"/>
                </a:lnTo>
                <a:cubicBezTo>
                  <a:pt x="1623996" y="1950751"/>
                  <a:pt x="1625074" y="1945985"/>
                  <a:pt x="1627232" y="1945985"/>
                </a:cubicBezTo>
                <a:lnTo>
                  <a:pt x="1626154" y="1927507"/>
                </a:lnTo>
                <a:lnTo>
                  <a:pt x="1626154" y="1925349"/>
                </a:lnTo>
                <a:lnTo>
                  <a:pt x="1627232" y="1920898"/>
                </a:lnTo>
                <a:lnTo>
                  <a:pt x="1623996" y="1912132"/>
                </a:lnTo>
                <a:lnTo>
                  <a:pt x="1623996" y="1902421"/>
                </a:lnTo>
                <a:cubicBezTo>
                  <a:pt x="1626514" y="1890731"/>
                  <a:pt x="1629031" y="1884887"/>
                  <a:pt x="1631549" y="1884887"/>
                </a:cubicBezTo>
                <a:close/>
                <a:moveTo>
                  <a:pt x="679085" y="1884887"/>
                </a:moveTo>
                <a:lnTo>
                  <a:pt x="678006" y="1885966"/>
                </a:lnTo>
                <a:lnTo>
                  <a:pt x="678006" y="1890282"/>
                </a:lnTo>
                <a:lnTo>
                  <a:pt x="680164" y="1890282"/>
                </a:lnTo>
                <a:lnTo>
                  <a:pt x="681378" y="1885966"/>
                </a:lnTo>
                <a:lnTo>
                  <a:pt x="680164" y="1884887"/>
                </a:lnTo>
                <a:close/>
                <a:moveTo>
                  <a:pt x="6573616" y="1884617"/>
                </a:moveTo>
                <a:lnTo>
                  <a:pt x="6570379" y="1885696"/>
                </a:lnTo>
                <a:lnTo>
                  <a:pt x="6570379" y="1886775"/>
                </a:lnTo>
                <a:lnTo>
                  <a:pt x="6582383" y="1887854"/>
                </a:lnTo>
                <a:lnTo>
                  <a:pt x="6582383" y="1885696"/>
                </a:lnTo>
                <a:lnTo>
                  <a:pt x="6580225" y="1885696"/>
                </a:lnTo>
                <a:lnTo>
                  <a:pt x="6580225" y="1884617"/>
                </a:lnTo>
                <a:lnTo>
                  <a:pt x="6579146" y="1885696"/>
                </a:lnTo>
                <a:lnTo>
                  <a:pt x="6578067" y="1885696"/>
                </a:lnTo>
                <a:close/>
                <a:moveTo>
                  <a:pt x="4220597" y="1883538"/>
                </a:moveTo>
                <a:lnTo>
                  <a:pt x="4220597" y="1884617"/>
                </a:lnTo>
                <a:lnTo>
                  <a:pt x="4223834" y="1884617"/>
                </a:lnTo>
                <a:lnTo>
                  <a:pt x="4223834" y="1883538"/>
                </a:lnTo>
                <a:close/>
                <a:moveTo>
                  <a:pt x="3729530" y="1883133"/>
                </a:moveTo>
                <a:lnTo>
                  <a:pt x="3729530" y="1886370"/>
                </a:lnTo>
                <a:lnTo>
                  <a:pt x="3733846" y="1886370"/>
                </a:lnTo>
                <a:lnTo>
                  <a:pt x="3733846" y="1884212"/>
                </a:lnTo>
                <a:close/>
                <a:moveTo>
                  <a:pt x="3700262" y="1883133"/>
                </a:moveTo>
                <a:cubicBezTo>
                  <a:pt x="3698643" y="1883133"/>
                  <a:pt x="3697204" y="1889293"/>
                  <a:pt x="3695946" y="1901611"/>
                </a:cubicBezTo>
                <a:lnTo>
                  <a:pt x="3697025" y="1902690"/>
                </a:lnTo>
                <a:lnTo>
                  <a:pt x="3698104" y="1902690"/>
                </a:lnTo>
                <a:cubicBezTo>
                  <a:pt x="3706196" y="1902690"/>
                  <a:pt x="3713389" y="1896891"/>
                  <a:pt x="3719684" y="1885291"/>
                </a:cubicBezTo>
                <a:cubicBezTo>
                  <a:pt x="3716626" y="1883853"/>
                  <a:pt x="3710871" y="1883133"/>
                  <a:pt x="3702420" y="1883133"/>
                </a:cubicBezTo>
                <a:close/>
                <a:moveTo>
                  <a:pt x="6244399" y="1882729"/>
                </a:moveTo>
                <a:lnTo>
                  <a:pt x="6243320" y="1887045"/>
                </a:lnTo>
                <a:lnTo>
                  <a:pt x="6245478" y="1887045"/>
                </a:lnTo>
                <a:lnTo>
                  <a:pt x="6245478" y="1882729"/>
                </a:lnTo>
                <a:close/>
                <a:moveTo>
                  <a:pt x="5745643" y="1882729"/>
                </a:moveTo>
                <a:lnTo>
                  <a:pt x="5745643" y="1884887"/>
                </a:lnTo>
                <a:lnTo>
                  <a:pt x="5747801" y="1884887"/>
                </a:lnTo>
                <a:lnTo>
                  <a:pt x="5747801" y="1882729"/>
                </a:lnTo>
                <a:close/>
                <a:moveTo>
                  <a:pt x="6131508" y="1881650"/>
                </a:moveTo>
                <a:cubicBezTo>
                  <a:pt x="6131508" y="1883628"/>
                  <a:pt x="6130429" y="1885786"/>
                  <a:pt x="6128271" y="1888124"/>
                </a:cubicBezTo>
                <a:lnTo>
                  <a:pt x="6128271" y="1891226"/>
                </a:lnTo>
                <a:lnTo>
                  <a:pt x="6133531" y="1891226"/>
                </a:lnTo>
                <a:lnTo>
                  <a:pt x="6133531" y="1888124"/>
                </a:lnTo>
                <a:lnTo>
                  <a:pt x="6132587" y="1889068"/>
                </a:lnTo>
                <a:lnTo>
                  <a:pt x="6130429" y="1889068"/>
                </a:lnTo>
                <a:lnTo>
                  <a:pt x="6130429" y="1888124"/>
                </a:lnTo>
                <a:cubicBezTo>
                  <a:pt x="6130429" y="1885966"/>
                  <a:pt x="6131463" y="1884887"/>
                  <a:pt x="6133531" y="1884887"/>
                </a:cubicBezTo>
                <a:lnTo>
                  <a:pt x="6133531" y="1883808"/>
                </a:lnTo>
                <a:close/>
                <a:moveTo>
                  <a:pt x="5268603" y="1881245"/>
                </a:moveTo>
                <a:lnTo>
                  <a:pt x="5266445" y="1889877"/>
                </a:lnTo>
                <a:lnTo>
                  <a:pt x="5266445" y="1890956"/>
                </a:lnTo>
                <a:cubicBezTo>
                  <a:pt x="5269862" y="1890956"/>
                  <a:pt x="5272739" y="1892395"/>
                  <a:pt x="5275077" y="1895272"/>
                </a:cubicBezTo>
                <a:lnTo>
                  <a:pt x="5277235" y="1895272"/>
                </a:lnTo>
                <a:lnTo>
                  <a:pt x="5276156" y="1894193"/>
                </a:lnTo>
                <a:lnTo>
                  <a:pt x="5276156" y="1893114"/>
                </a:lnTo>
                <a:lnTo>
                  <a:pt x="5277235" y="1892035"/>
                </a:lnTo>
                <a:lnTo>
                  <a:pt x="5275077" y="1892035"/>
                </a:lnTo>
                <a:lnTo>
                  <a:pt x="5275077" y="1894193"/>
                </a:lnTo>
                <a:lnTo>
                  <a:pt x="5273998" y="1894193"/>
                </a:lnTo>
                <a:cubicBezTo>
                  <a:pt x="5273998" y="1891136"/>
                  <a:pt x="5271840" y="1889338"/>
                  <a:pt x="5267524" y="1888798"/>
                </a:cubicBezTo>
                <a:lnTo>
                  <a:pt x="5267524" y="1887719"/>
                </a:lnTo>
                <a:lnTo>
                  <a:pt x="5270761" y="1883403"/>
                </a:lnTo>
                <a:close/>
                <a:moveTo>
                  <a:pt x="3636331" y="1880975"/>
                </a:moveTo>
                <a:cubicBezTo>
                  <a:pt x="3636331" y="1883673"/>
                  <a:pt x="3633813" y="1888034"/>
                  <a:pt x="3628778" y="1894058"/>
                </a:cubicBezTo>
                <a:lnTo>
                  <a:pt x="3628778" y="1896216"/>
                </a:lnTo>
                <a:cubicBezTo>
                  <a:pt x="3633813" y="1897475"/>
                  <a:pt x="3636331" y="1898914"/>
                  <a:pt x="3636331" y="1900532"/>
                </a:cubicBezTo>
                <a:lnTo>
                  <a:pt x="3635252" y="1907006"/>
                </a:lnTo>
                <a:lnTo>
                  <a:pt x="3637410" y="1909164"/>
                </a:lnTo>
                <a:lnTo>
                  <a:pt x="3644018" y="1903769"/>
                </a:lnTo>
                <a:lnTo>
                  <a:pt x="3644018" y="1884212"/>
                </a:lnTo>
                <a:cubicBezTo>
                  <a:pt x="3643299" y="1882054"/>
                  <a:pt x="3641096" y="1880975"/>
                  <a:pt x="3637410" y="1880975"/>
                </a:cubicBezTo>
                <a:close/>
                <a:moveTo>
                  <a:pt x="2226336" y="1880571"/>
                </a:moveTo>
                <a:lnTo>
                  <a:pt x="2226336" y="1882729"/>
                </a:lnTo>
                <a:lnTo>
                  <a:pt x="2230516" y="1885966"/>
                </a:lnTo>
                <a:lnTo>
                  <a:pt x="2233753" y="1884887"/>
                </a:lnTo>
                <a:lnTo>
                  <a:pt x="2233753" y="1880571"/>
                </a:lnTo>
                <a:close/>
                <a:moveTo>
                  <a:pt x="648198" y="1880571"/>
                </a:moveTo>
                <a:lnTo>
                  <a:pt x="648198" y="1883808"/>
                </a:lnTo>
                <a:cubicBezTo>
                  <a:pt x="648198" y="1885606"/>
                  <a:pt x="651165" y="1887045"/>
                  <a:pt x="657100" y="1888124"/>
                </a:cubicBezTo>
                <a:lnTo>
                  <a:pt x="657100" y="1883808"/>
                </a:lnTo>
                <a:lnTo>
                  <a:pt x="653863" y="1880571"/>
                </a:lnTo>
                <a:close/>
                <a:moveTo>
                  <a:pt x="8624798" y="1879222"/>
                </a:moveTo>
                <a:lnTo>
                  <a:pt x="8624798" y="1880301"/>
                </a:lnTo>
                <a:lnTo>
                  <a:pt x="8626956" y="1880301"/>
                </a:lnTo>
                <a:lnTo>
                  <a:pt x="8626956" y="1879222"/>
                </a:lnTo>
                <a:close/>
                <a:moveTo>
                  <a:pt x="8616166" y="1879222"/>
                </a:moveTo>
                <a:lnTo>
                  <a:pt x="8616166" y="1880301"/>
                </a:lnTo>
                <a:lnTo>
                  <a:pt x="8618324" y="1880301"/>
                </a:lnTo>
                <a:lnTo>
                  <a:pt x="8618324" y="1879222"/>
                </a:lnTo>
                <a:close/>
                <a:moveTo>
                  <a:pt x="5097715" y="1878008"/>
                </a:moveTo>
                <a:lnTo>
                  <a:pt x="5096636" y="1879087"/>
                </a:lnTo>
                <a:lnTo>
                  <a:pt x="5098794" y="1885561"/>
                </a:lnTo>
                <a:lnTo>
                  <a:pt x="5098794" y="1886640"/>
                </a:lnTo>
                <a:lnTo>
                  <a:pt x="5095557" y="1890956"/>
                </a:lnTo>
                <a:lnTo>
                  <a:pt x="5097715" y="1893114"/>
                </a:lnTo>
                <a:lnTo>
                  <a:pt x="5098794" y="1893114"/>
                </a:lnTo>
                <a:lnTo>
                  <a:pt x="5107427" y="1885561"/>
                </a:lnTo>
                <a:cubicBezTo>
                  <a:pt x="5105269" y="1880526"/>
                  <a:pt x="5102032" y="1878008"/>
                  <a:pt x="5097715" y="1878008"/>
                </a:cubicBezTo>
                <a:close/>
                <a:moveTo>
                  <a:pt x="3226728" y="1877334"/>
                </a:moveTo>
                <a:lnTo>
                  <a:pt x="3226728" y="1878413"/>
                </a:lnTo>
                <a:lnTo>
                  <a:pt x="3228886" y="1880571"/>
                </a:lnTo>
                <a:lnTo>
                  <a:pt x="3229965" y="1880571"/>
                </a:lnTo>
                <a:lnTo>
                  <a:pt x="3229965" y="1877334"/>
                </a:lnTo>
                <a:close/>
                <a:moveTo>
                  <a:pt x="3220254" y="1877334"/>
                </a:moveTo>
                <a:lnTo>
                  <a:pt x="3218096" y="1879492"/>
                </a:lnTo>
                <a:lnTo>
                  <a:pt x="3219175" y="1880571"/>
                </a:lnTo>
                <a:lnTo>
                  <a:pt x="3221333" y="1880571"/>
                </a:lnTo>
                <a:lnTo>
                  <a:pt x="3221333" y="1877334"/>
                </a:lnTo>
                <a:close/>
                <a:moveTo>
                  <a:pt x="570914" y="1876255"/>
                </a:moveTo>
                <a:cubicBezTo>
                  <a:pt x="568036" y="1877693"/>
                  <a:pt x="564035" y="1878413"/>
                  <a:pt x="558910" y="1878413"/>
                </a:cubicBezTo>
                <a:lnTo>
                  <a:pt x="552301" y="1878413"/>
                </a:lnTo>
                <a:cubicBezTo>
                  <a:pt x="552301" y="1879492"/>
                  <a:pt x="557786" y="1883088"/>
                  <a:pt x="568756" y="1889203"/>
                </a:cubicBezTo>
                <a:cubicBezTo>
                  <a:pt x="568756" y="1891361"/>
                  <a:pt x="572443" y="1894688"/>
                  <a:pt x="579816" y="1899183"/>
                </a:cubicBezTo>
                <a:cubicBezTo>
                  <a:pt x="588627" y="1909974"/>
                  <a:pt x="593393" y="1917257"/>
                  <a:pt x="594112" y="1921033"/>
                </a:cubicBezTo>
                <a:lnTo>
                  <a:pt x="596270" y="1921033"/>
                </a:lnTo>
                <a:cubicBezTo>
                  <a:pt x="600047" y="1905747"/>
                  <a:pt x="601935" y="1895137"/>
                  <a:pt x="601935" y="1889203"/>
                </a:cubicBezTo>
                <a:cubicBezTo>
                  <a:pt x="601935" y="1882009"/>
                  <a:pt x="598968" y="1878413"/>
                  <a:pt x="593033" y="1878413"/>
                </a:cubicBezTo>
                <a:lnTo>
                  <a:pt x="584266" y="1876255"/>
                </a:lnTo>
                <a:lnTo>
                  <a:pt x="570914" y="1877334"/>
                </a:lnTo>
                <a:close/>
                <a:moveTo>
                  <a:pt x="4151676" y="1874771"/>
                </a:moveTo>
                <a:lnTo>
                  <a:pt x="4151676" y="1875850"/>
                </a:lnTo>
                <a:lnTo>
                  <a:pt x="4153834" y="1878143"/>
                </a:lnTo>
                <a:lnTo>
                  <a:pt x="4154913" y="1878143"/>
                </a:lnTo>
                <a:lnTo>
                  <a:pt x="4154913" y="1876929"/>
                </a:lnTo>
                <a:lnTo>
                  <a:pt x="4152755" y="1874771"/>
                </a:lnTo>
                <a:close/>
                <a:moveTo>
                  <a:pt x="6127192" y="1874232"/>
                </a:moveTo>
                <a:lnTo>
                  <a:pt x="6127192" y="1879492"/>
                </a:lnTo>
                <a:lnTo>
                  <a:pt x="6128271" y="1880571"/>
                </a:lnTo>
                <a:lnTo>
                  <a:pt x="6129350" y="1880571"/>
                </a:lnTo>
                <a:lnTo>
                  <a:pt x="6128271" y="1874232"/>
                </a:lnTo>
                <a:close/>
                <a:moveTo>
                  <a:pt x="8287758" y="1874097"/>
                </a:moveTo>
                <a:lnTo>
                  <a:pt x="8289916" y="1876255"/>
                </a:lnTo>
                <a:lnTo>
                  <a:pt x="8290995" y="1876255"/>
                </a:lnTo>
                <a:lnTo>
                  <a:pt x="8290995" y="1874097"/>
                </a:lnTo>
                <a:close/>
                <a:moveTo>
                  <a:pt x="8207102" y="1874097"/>
                </a:moveTo>
                <a:lnTo>
                  <a:pt x="8196177" y="1875176"/>
                </a:lnTo>
                <a:lnTo>
                  <a:pt x="8194019" y="1875176"/>
                </a:lnTo>
                <a:lnTo>
                  <a:pt x="8192940" y="1880571"/>
                </a:lnTo>
                <a:lnTo>
                  <a:pt x="8192940" y="1892440"/>
                </a:lnTo>
                <a:cubicBezTo>
                  <a:pt x="8192940" y="1896576"/>
                  <a:pt x="8195818" y="1899813"/>
                  <a:pt x="8201572" y="1902151"/>
                </a:cubicBezTo>
                <a:lnTo>
                  <a:pt x="8202651" y="1901072"/>
                </a:lnTo>
                <a:lnTo>
                  <a:pt x="8208181" y="1902151"/>
                </a:lnTo>
                <a:lnTo>
                  <a:pt x="8216813" y="1899993"/>
                </a:lnTo>
                <a:lnTo>
                  <a:pt x="8221264" y="1902151"/>
                </a:lnTo>
                <a:lnTo>
                  <a:pt x="8225580" y="1901072"/>
                </a:lnTo>
                <a:lnTo>
                  <a:pt x="8225580" y="1899993"/>
                </a:lnTo>
                <a:lnTo>
                  <a:pt x="8223422" y="1899993"/>
                </a:lnTo>
                <a:lnTo>
                  <a:pt x="8222343" y="1901072"/>
                </a:lnTo>
                <a:lnTo>
                  <a:pt x="8221264" y="1901072"/>
                </a:lnTo>
                <a:cubicBezTo>
                  <a:pt x="8219826" y="1901072"/>
                  <a:pt x="8217622" y="1897475"/>
                  <a:pt x="8214655" y="1890282"/>
                </a:cubicBezTo>
                <a:lnTo>
                  <a:pt x="8214655" y="1889203"/>
                </a:lnTo>
                <a:lnTo>
                  <a:pt x="8217892" y="1884887"/>
                </a:lnTo>
                <a:lnTo>
                  <a:pt x="8215734" y="1879492"/>
                </a:lnTo>
                <a:lnTo>
                  <a:pt x="8210339" y="1879492"/>
                </a:lnTo>
                <a:cubicBezTo>
                  <a:pt x="8208361" y="1879492"/>
                  <a:pt x="8207282" y="1877693"/>
                  <a:pt x="8207102" y="1874097"/>
                </a:cubicBezTo>
                <a:close/>
                <a:moveTo>
                  <a:pt x="6223089" y="1873153"/>
                </a:moveTo>
                <a:cubicBezTo>
                  <a:pt x="6223089" y="1877379"/>
                  <a:pt x="6218458" y="1883043"/>
                  <a:pt x="6209196" y="1890147"/>
                </a:cubicBezTo>
                <a:cubicBezTo>
                  <a:pt x="6207938" y="1893024"/>
                  <a:pt x="6204026" y="1895902"/>
                  <a:pt x="6197462" y="1898779"/>
                </a:cubicBezTo>
                <a:cubicBezTo>
                  <a:pt x="6197462" y="1903724"/>
                  <a:pt x="6187526" y="1910783"/>
                  <a:pt x="6167655" y="1919954"/>
                </a:cubicBezTo>
                <a:lnTo>
                  <a:pt x="6163474" y="1919954"/>
                </a:lnTo>
                <a:lnTo>
                  <a:pt x="6160237" y="1916852"/>
                </a:lnTo>
                <a:lnTo>
                  <a:pt x="6161316" y="1915773"/>
                </a:lnTo>
                <a:lnTo>
                  <a:pt x="6162395" y="1915773"/>
                </a:lnTo>
                <a:lnTo>
                  <a:pt x="6161316" y="1911457"/>
                </a:lnTo>
                <a:lnTo>
                  <a:pt x="6160237" y="1911457"/>
                </a:lnTo>
                <a:lnTo>
                  <a:pt x="6148502" y="1922112"/>
                </a:lnTo>
                <a:lnTo>
                  <a:pt x="6150660" y="1922112"/>
                </a:lnTo>
                <a:lnTo>
                  <a:pt x="6150660" y="1923191"/>
                </a:lnTo>
                <a:lnTo>
                  <a:pt x="6151739" y="1922112"/>
                </a:lnTo>
                <a:lnTo>
                  <a:pt x="6159158" y="1922112"/>
                </a:lnTo>
                <a:lnTo>
                  <a:pt x="6163474" y="1925349"/>
                </a:lnTo>
                <a:lnTo>
                  <a:pt x="6178310" y="1924270"/>
                </a:lnTo>
                <a:lnTo>
                  <a:pt x="6180468" y="1926428"/>
                </a:lnTo>
                <a:cubicBezTo>
                  <a:pt x="6181907" y="1923191"/>
                  <a:pt x="6183345" y="1921393"/>
                  <a:pt x="6184784" y="1921033"/>
                </a:cubicBezTo>
                <a:lnTo>
                  <a:pt x="6203936" y="1921033"/>
                </a:lnTo>
                <a:cubicBezTo>
                  <a:pt x="6209061" y="1921033"/>
                  <a:pt x="6215805" y="1916807"/>
                  <a:pt x="6224168" y="1908355"/>
                </a:cubicBezTo>
                <a:lnTo>
                  <a:pt x="6226326" y="1908355"/>
                </a:lnTo>
                <a:lnTo>
                  <a:pt x="6245478" y="1916852"/>
                </a:lnTo>
                <a:lnTo>
                  <a:pt x="6246557" y="1915773"/>
                </a:lnTo>
                <a:cubicBezTo>
                  <a:pt x="6240173" y="1887359"/>
                  <a:pt x="6233429" y="1873153"/>
                  <a:pt x="6226326" y="1873153"/>
                </a:cubicBezTo>
                <a:close/>
                <a:moveTo>
                  <a:pt x="5264152" y="1872613"/>
                </a:moveTo>
                <a:lnTo>
                  <a:pt x="5264152" y="1876929"/>
                </a:lnTo>
                <a:lnTo>
                  <a:pt x="5265366" y="1876929"/>
                </a:lnTo>
                <a:lnTo>
                  <a:pt x="5265366" y="1872613"/>
                </a:lnTo>
                <a:close/>
                <a:moveTo>
                  <a:pt x="7255398" y="1871734"/>
                </a:moveTo>
                <a:cubicBezTo>
                  <a:pt x="7260433" y="1873173"/>
                  <a:pt x="7262950" y="1876050"/>
                  <a:pt x="7262950" y="1880366"/>
                </a:cubicBezTo>
                <a:cubicBezTo>
                  <a:pt x="7261872" y="1883243"/>
                  <a:pt x="7260792" y="1884682"/>
                  <a:pt x="7259714" y="1884682"/>
                </a:cubicBezTo>
                <a:lnTo>
                  <a:pt x="7256476" y="1883603"/>
                </a:lnTo>
                <a:lnTo>
                  <a:pt x="7254318" y="1885761"/>
                </a:lnTo>
                <a:cubicBezTo>
                  <a:pt x="7251441" y="1880006"/>
                  <a:pt x="7248924" y="1877129"/>
                  <a:pt x="7246766" y="1877129"/>
                </a:cubicBezTo>
                <a:lnTo>
                  <a:pt x="7246766" y="1872813"/>
                </a:lnTo>
                <a:lnTo>
                  <a:pt x="7248924" y="1872813"/>
                </a:lnTo>
                <a:close/>
                <a:moveTo>
                  <a:pt x="4124296" y="1871534"/>
                </a:moveTo>
                <a:cubicBezTo>
                  <a:pt x="4124296" y="1875131"/>
                  <a:pt x="4123576" y="1876929"/>
                  <a:pt x="4122138" y="1876929"/>
                </a:cubicBezTo>
                <a:lnTo>
                  <a:pt x="4116608" y="1876929"/>
                </a:lnTo>
                <a:lnTo>
                  <a:pt x="4113371" y="1874771"/>
                </a:lnTo>
                <a:lnTo>
                  <a:pt x="4109999" y="1874771"/>
                </a:lnTo>
                <a:lnTo>
                  <a:pt x="4107841" y="1876929"/>
                </a:lnTo>
                <a:lnTo>
                  <a:pt x="4107841" y="1880301"/>
                </a:lnTo>
                <a:lnTo>
                  <a:pt x="4115529" y="1880301"/>
                </a:lnTo>
                <a:lnTo>
                  <a:pt x="4115529" y="1884617"/>
                </a:lnTo>
                <a:cubicBezTo>
                  <a:pt x="4115529" y="1886865"/>
                  <a:pt x="4114090" y="1887989"/>
                  <a:pt x="4111213" y="1887989"/>
                </a:cubicBezTo>
                <a:lnTo>
                  <a:pt x="4109999" y="1889068"/>
                </a:lnTo>
                <a:lnTo>
                  <a:pt x="4109999" y="1893384"/>
                </a:lnTo>
                <a:lnTo>
                  <a:pt x="4115529" y="1894463"/>
                </a:lnTo>
                <a:cubicBezTo>
                  <a:pt x="4118586" y="1893564"/>
                  <a:pt x="4122947" y="1890641"/>
                  <a:pt x="4128612" y="1885696"/>
                </a:cubicBezTo>
                <a:lnTo>
                  <a:pt x="4129691" y="1873692"/>
                </a:lnTo>
                <a:lnTo>
                  <a:pt x="4128612" y="1873692"/>
                </a:lnTo>
                <a:close/>
                <a:moveTo>
                  <a:pt x="3568218" y="1871264"/>
                </a:moveTo>
                <a:lnTo>
                  <a:pt x="3573613" y="1879896"/>
                </a:lnTo>
                <a:cubicBezTo>
                  <a:pt x="3571096" y="1881875"/>
                  <a:pt x="3565701" y="1883313"/>
                  <a:pt x="3557428" y="1884212"/>
                </a:cubicBezTo>
                <a:cubicBezTo>
                  <a:pt x="3552123" y="1883313"/>
                  <a:pt x="3548481" y="1881875"/>
                  <a:pt x="3546503" y="1879896"/>
                </a:cubicBezTo>
                <a:lnTo>
                  <a:pt x="3538950" y="1884212"/>
                </a:lnTo>
                <a:lnTo>
                  <a:pt x="3537871" y="1884212"/>
                </a:lnTo>
                <a:cubicBezTo>
                  <a:pt x="3536433" y="1884212"/>
                  <a:pt x="3535713" y="1883133"/>
                  <a:pt x="3535713" y="1880975"/>
                </a:cubicBezTo>
                <a:cubicBezTo>
                  <a:pt x="3536253" y="1875221"/>
                  <a:pt x="3537332" y="1872343"/>
                  <a:pt x="3538950" y="1872343"/>
                </a:cubicBezTo>
                <a:lnTo>
                  <a:pt x="3541108" y="1872343"/>
                </a:lnTo>
                <a:lnTo>
                  <a:pt x="3545424" y="1875580"/>
                </a:lnTo>
                <a:close/>
                <a:moveTo>
                  <a:pt x="8171090" y="1870860"/>
                </a:moveTo>
                <a:lnTo>
                  <a:pt x="8171090" y="1871939"/>
                </a:lnTo>
                <a:lnTo>
                  <a:pt x="8173248" y="1871939"/>
                </a:lnTo>
                <a:lnTo>
                  <a:pt x="8173248" y="1870860"/>
                </a:lnTo>
                <a:close/>
                <a:moveTo>
                  <a:pt x="1216145" y="1870320"/>
                </a:moveTo>
                <a:lnTo>
                  <a:pt x="1213987" y="1872478"/>
                </a:lnTo>
                <a:lnTo>
                  <a:pt x="1213987" y="1873557"/>
                </a:lnTo>
                <a:lnTo>
                  <a:pt x="1218304" y="1874636"/>
                </a:lnTo>
                <a:lnTo>
                  <a:pt x="1218304" y="1872478"/>
                </a:lnTo>
                <a:close/>
                <a:moveTo>
                  <a:pt x="3223491" y="1868702"/>
                </a:moveTo>
                <a:lnTo>
                  <a:pt x="3223491" y="1870860"/>
                </a:lnTo>
                <a:lnTo>
                  <a:pt x="3225649" y="1873018"/>
                </a:lnTo>
                <a:lnTo>
                  <a:pt x="3231044" y="1873018"/>
                </a:lnTo>
                <a:lnTo>
                  <a:pt x="3234281" y="1869781"/>
                </a:lnTo>
                <a:lnTo>
                  <a:pt x="3233202" y="1868702"/>
                </a:lnTo>
                <a:close/>
                <a:moveTo>
                  <a:pt x="19286" y="1868553"/>
                </a:moveTo>
                <a:lnTo>
                  <a:pt x="21444" y="1868553"/>
                </a:lnTo>
                <a:lnTo>
                  <a:pt x="22523" y="1873813"/>
                </a:lnTo>
                <a:lnTo>
                  <a:pt x="21444" y="1873813"/>
                </a:lnTo>
                <a:lnTo>
                  <a:pt x="19286" y="1871655"/>
                </a:lnTo>
                <a:close/>
                <a:moveTo>
                  <a:pt x="4089229" y="1868297"/>
                </a:moveTo>
                <a:lnTo>
                  <a:pt x="4085991" y="1869376"/>
                </a:lnTo>
                <a:lnTo>
                  <a:pt x="4085991" y="1871534"/>
                </a:lnTo>
                <a:lnTo>
                  <a:pt x="4089229" y="1871534"/>
                </a:lnTo>
                <a:lnTo>
                  <a:pt x="4091387" y="1869376"/>
                </a:lnTo>
                <a:lnTo>
                  <a:pt x="4090308" y="1868297"/>
                </a:lnTo>
                <a:close/>
                <a:moveTo>
                  <a:pt x="7757981" y="1866813"/>
                </a:moveTo>
                <a:lnTo>
                  <a:pt x="7757981" y="1868971"/>
                </a:lnTo>
                <a:lnTo>
                  <a:pt x="7761218" y="1868971"/>
                </a:lnTo>
                <a:lnTo>
                  <a:pt x="7761218" y="1866813"/>
                </a:lnTo>
                <a:close/>
                <a:moveTo>
                  <a:pt x="8282228" y="1866544"/>
                </a:moveTo>
                <a:cubicBezTo>
                  <a:pt x="8275574" y="1868881"/>
                  <a:pt x="8270853" y="1871399"/>
                  <a:pt x="8268066" y="1874097"/>
                </a:cubicBezTo>
                <a:lnTo>
                  <a:pt x="8263750" y="1871939"/>
                </a:lnTo>
                <a:lnTo>
                  <a:pt x="8259434" y="1883808"/>
                </a:lnTo>
                <a:cubicBezTo>
                  <a:pt x="8259973" y="1893878"/>
                  <a:pt x="8261772" y="1898914"/>
                  <a:pt x="8264829" y="1898914"/>
                </a:cubicBezTo>
                <a:cubicBezTo>
                  <a:pt x="8267347" y="1898914"/>
                  <a:pt x="8273146" y="1891720"/>
                  <a:pt x="8282228" y="1877334"/>
                </a:cubicBezTo>
                <a:lnTo>
                  <a:pt x="8282228" y="1874097"/>
                </a:lnTo>
                <a:lnTo>
                  <a:pt x="8274675" y="1874097"/>
                </a:lnTo>
                <a:lnTo>
                  <a:pt x="8274675" y="1873018"/>
                </a:lnTo>
                <a:cubicBezTo>
                  <a:pt x="8275934" y="1870140"/>
                  <a:pt x="8279171" y="1868702"/>
                  <a:pt x="8284386" y="1868702"/>
                </a:cubicBezTo>
                <a:close/>
                <a:moveTo>
                  <a:pt x="1575305" y="1866409"/>
                </a:moveTo>
                <a:cubicBezTo>
                  <a:pt x="1571708" y="1870725"/>
                  <a:pt x="1568111" y="1872883"/>
                  <a:pt x="1564515" y="1872883"/>
                </a:cubicBezTo>
                <a:lnTo>
                  <a:pt x="1563436" y="1883808"/>
                </a:lnTo>
                <a:cubicBezTo>
                  <a:pt x="1565594" y="1886505"/>
                  <a:pt x="1566674" y="1889068"/>
                  <a:pt x="1566674" y="1891496"/>
                </a:cubicBezTo>
                <a:lnTo>
                  <a:pt x="1566674" y="1892575"/>
                </a:lnTo>
                <a:lnTo>
                  <a:pt x="1565594" y="1913345"/>
                </a:lnTo>
                <a:lnTo>
                  <a:pt x="1566674" y="1923056"/>
                </a:lnTo>
                <a:lnTo>
                  <a:pt x="1565594" y="1933981"/>
                </a:lnTo>
                <a:lnTo>
                  <a:pt x="1567751" y="1949357"/>
                </a:lnTo>
                <a:lnTo>
                  <a:pt x="1567751" y="1950436"/>
                </a:lnTo>
                <a:lnTo>
                  <a:pt x="1565594" y="1959068"/>
                </a:lnTo>
                <a:lnTo>
                  <a:pt x="1565594" y="1960282"/>
                </a:lnTo>
                <a:lnTo>
                  <a:pt x="1567751" y="1963519"/>
                </a:lnTo>
                <a:lnTo>
                  <a:pt x="1567751" y="1967835"/>
                </a:lnTo>
                <a:cubicBezTo>
                  <a:pt x="1567393" y="1970083"/>
                  <a:pt x="1564875" y="1971207"/>
                  <a:pt x="1560199" y="1971207"/>
                </a:cubicBezTo>
                <a:lnTo>
                  <a:pt x="1560199" y="1972286"/>
                </a:lnTo>
                <a:lnTo>
                  <a:pt x="1563436" y="1972286"/>
                </a:lnTo>
                <a:lnTo>
                  <a:pt x="1566674" y="1971207"/>
                </a:lnTo>
                <a:lnTo>
                  <a:pt x="1567751" y="1972286"/>
                </a:lnTo>
                <a:lnTo>
                  <a:pt x="1567751" y="1987527"/>
                </a:lnTo>
                <a:lnTo>
                  <a:pt x="1569911" y="1989685"/>
                </a:lnTo>
                <a:lnTo>
                  <a:pt x="1570990" y="1989685"/>
                </a:lnTo>
                <a:lnTo>
                  <a:pt x="1574227" y="1985369"/>
                </a:lnTo>
                <a:lnTo>
                  <a:pt x="1576385" y="1985369"/>
                </a:lnTo>
                <a:lnTo>
                  <a:pt x="1574227" y="1979839"/>
                </a:lnTo>
                <a:lnTo>
                  <a:pt x="1578542" y="1954752"/>
                </a:lnTo>
                <a:lnTo>
                  <a:pt x="1578542" y="1948278"/>
                </a:lnTo>
                <a:cubicBezTo>
                  <a:pt x="1576385" y="1948278"/>
                  <a:pt x="1575305" y="1947514"/>
                  <a:pt x="1575305" y="1945985"/>
                </a:cubicBezTo>
                <a:lnTo>
                  <a:pt x="1575305" y="1920898"/>
                </a:lnTo>
                <a:lnTo>
                  <a:pt x="1577463" y="1917661"/>
                </a:lnTo>
                <a:lnTo>
                  <a:pt x="1577463" y="1895812"/>
                </a:lnTo>
                <a:cubicBezTo>
                  <a:pt x="1577463" y="1894373"/>
                  <a:pt x="1578901" y="1893654"/>
                  <a:pt x="1581779" y="1893654"/>
                </a:cubicBezTo>
                <a:lnTo>
                  <a:pt x="1582858" y="1892575"/>
                </a:lnTo>
                <a:lnTo>
                  <a:pt x="1582858" y="1889338"/>
                </a:lnTo>
                <a:lnTo>
                  <a:pt x="1580700" y="1889338"/>
                </a:lnTo>
                <a:lnTo>
                  <a:pt x="1579621" y="1890417"/>
                </a:lnTo>
                <a:lnTo>
                  <a:pt x="1578542" y="1890417"/>
                </a:lnTo>
                <a:lnTo>
                  <a:pt x="1575305" y="1878413"/>
                </a:lnTo>
                <a:lnTo>
                  <a:pt x="1578542" y="1872883"/>
                </a:lnTo>
                <a:lnTo>
                  <a:pt x="1578542" y="1871804"/>
                </a:lnTo>
                <a:lnTo>
                  <a:pt x="1577463" y="1866409"/>
                </a:lnTo>
                <a:close/>
                <a:moveTo>
                  <a:pt x="90770" y="1866395"/>
                </a:moveTo>
                <a:lnTo>
                  <a:pt x="90770" y="1867474"/>
                </a:lnTo>
                <a:lnTo>
                  <a:pt x="92928" y="1867474"/>
                </a:lnTo>
                <a:lnTo>
                  <a:pt x="92928" y="1866395"/>
                </a:lnTo>
                <a:close/>
                <a:moveTo>
                  <a:pt x="4106762" y="1866004"/>
                </a:moveTo>
                <a:lnTo>
                  <a:pt x="4106762" y="1867083"/>
                </a:lnTo>
                <a:lnTo>
                  <a:pt x="4108920" y="1867083"/>
                </a:lnTo>
                <a:lnTo>
                  <a:pt x="4108920" y="1866004"/>
                </a:lnTo>
                <a:close/>
                <a:moveTo>
                  <a:pt x="3220254" y="1865465"/>
                </a:moveTo>
                <a:lnTo>
                  <a:pt x="3219175" y="1866544"/>
                </a:lnTo>
                <a:lnTo>
                  <a:pt x="3219175" y="1867623"/>
                </a:lnTo>
                <a:lnTo>
                  <a:pt x="3222412" y="1867623"/>
                </a:lnTo>
                <a:close/>
                <a:moveTo>
                  <a:pt x="5120375" y="1865060"/>
                </a:moveTo>
                <a:lnTo>
                  <a:pt x="5119296" y="1868297"/>
                </a:lnTo>
                <a:lnTo>
                  <a:pt x="5120375" y="1872613"/>
                </a:lnTo>
                <a:lnTo>
                  <a:pt x="5121454" y="1872613"/>
                </a:lnTo>
                <a:lnTo>
                  <a:pt x="5121454" y="1869376"/>
                </a:lnTo>
                <a:lnTo>
                  <a:pt x="5120375" y="1869376"/>
                </a:lnTo>
                <a:lnTo>
                  <a:pt x="5121454" y="1868297"/>
                </a:lnTo>
                <a:lnTo>
                  <a:pt x="5121454" y="1865060"/>
                </a:lnTo>
                <a:close/>
                <a:moveTo>
                  <a:pt x="82273" y="1864237"/>
                </a:moveTo>
                <a:lnTo>
                  <a:pt x="80115" y="1866395"/>
                </a:lnTo>
                <a:lnTo>
                  <a:pt x="80115" y="1867474"/>
                </a:lnTo>
                <a:lnTo>
                  <a:pt x="81195" y="1866395"/>
                </a:lnTo>
                <a:lnTo>
                  <a:pt x="83352" y="1866395"/>
                </a:lnTo>
                <a:cubicBezTo>
                  <a:pt x="85420" y="1866395"/>
                  <a:pt x="86455" y="1867833"/>
                  <a:pt x="86455" y="1870711"/>
                </a:cubicBezTo>
                <a:lnTo>
                  <a:pt x="88612" y="1870711"/>
                </a:lnTo>
                <a:lnTo>
                  <a:pt x="88612" y="1867474"/>
                </a:lnTo>
                <a:cubicBezTo>
                  <a:pt x="86814" y="1867474"/>
                  <a:pt x="85060" y="1866395"/>
                  <a:pt x="83352" y="1864237"/>
                </a:cubicBezTo>
                <a:close/>
                <a:moveTo>
                  <a:pt x="5706799" y="1863307"/>
                </a:moveTo>
                <a:lnTo>
                  <a:pt x="5706799" y="1864386"/>
                </a:lnTo>
                <a:lnTo>
                  <a:pt x="5708957" y="1864386"/>
                </a:lnTo>
                <a:lnTo>
                  <a:pt x="5708957" y="1863307"/>
                </a:lnTo>
                <a:close/>
                <a:moveTo>
                  <a:pt x="7092198" y="1863102"/>
                </a:moveTo>
                <a:lnTo>
                  <a:pt x="7098672" y="1864181"/>
                </a:lnTo>
                <a:lnTo>
                  <a:pt x="7113778" y="1863102"/>
                </a:lnTo>
                <a:lnTo>
                  <a:pt x="7114857" y="1863102"/>
                </a:lnTo>
                <a:cubicBezTo>
                  <a:pt x="7123489" y="1863102"/>
                  <a:pt x="7127805" y="1865620"/>
                  <a:pt x="7127805" y="1870655"/>
                </a:cubicBezTo>
                <a:lnTo>
                  <a:pt x="7131042" y="1870655"/>
                </a:lnTo>
                <a:cubicBezTo>
                  <a:pt x="7133740" y="1868497"/>
                  <a:pt x="7136977" y="1867418"/>
                  <a:pt x="7140753" y="1867418"/>
                </a:cubicBezTo>
                <a:cubicBezTo>
                  <a:pt x="7146328" y="1867418"/>
                  <a:pt x="7149970" y="1869216"/>
                  <a:pt x="7151678" y="1872813"/>
                </a:cubicBezTo>
                <a:lnTo>
                  <a:pt x="7151678" y="1879287"/>
                </a:lnTo>
                <a:cubicBezTo>
                  <a:pt x="7151678" y="1881445"/>
                  <a:pt x="7148756" y="1882884"/>
                  <a:pt x="7142911" y="1883603"/>
                </a:cubicBezTo>
                <a:lnTo>
                  <a:pt x="7140753" y="1878208"/>
                </a:lnTo>
                <a:lnTo>
                  <a:pt x="7138595" y="1878208"/>
                </a:lnTo>
                <a:lnTo>
                  <a:pt x="7138595" y="1884682"/>
                </a:lnTo>
                <a:cubicBezTo>
                  <a:pt x="7138595" y="1890257"/>
                  <a:pt x="7140034" y="1893494"/>
                  <a:pt x="7142911" y="1894393"/>
                </a:cubicBezTo>
                <a:lnTo>
                  <a:pt x="7143990" y="1894393"/>
                </a:lnTo>
                <a:lnTo>
                  <a:pt x="7157073" y="1883603"/>
                </a:lnTo>
                <a:cubicBezTo>
                  <a:pt x="7168942" y="1883603"/>
                  <a:pt x="7177215" y="1891201"/>
                  <a:pt x="7181890" y="1906397"/>
                </a:cubicBezTo>
                <a:lnTo>
                  <a:pt x="7181890" y="1907476"/>
                </a:lnTo>
                <a:lnTo>
                  <a:pt x="7177574" y="1906397"/>
                </a:lnTo>
                <a:lnTo>
                  <a:pt x="7168942" y="1909634"/>
                </a:lnTo>
                <a:lnTo>
                  <a:pt x="7160310" y="1909634"/>
                </a:lnTo>
                <a:cubicBezTo>
                  <a:pt x="7155994" y="1909634"/>
                  <a:pt x="7153836" y="1908195"/>
                  <a:pt x="7153836" y="1905318"/>
                </a:cubicBezTo>
                <a:lnTo>
                  <a:pt x="7149385" y="1911792"/>
                </a:lnTo>
                <a:lnTo>
                  <a:pt x="7158152" y="1911792"/>
                </a:lnTo>
                <a:cubicBezTo>
                  <a:pt x="7164626" y="1912871"/>
                  <a:pt x="7167863" y="1915748"/>
                  <a:pt x="7167863" y="1920424"/>
                </a:cubicBezTo>
                <a:cubicBezTo>
                  <a:pt x="7167863" y="1924021"/>
                  <a:pt x="7162064" y="1929056"/>
                  <a:pt x="7150464" y="1935530"/>
                </a:cubicBezTo>
                <a:cubicBezTo>
                  <a:pt x="7149206" y="1940565"/>
                  <a:pt x="7147048" y="1943083"/>
                  <a:pt x="7143990" y="1943083"/>
                </a:cubicBezTo>
                <a:lnTo>
                  <a:pt x="7145069" y="1948478"/>
                </a:lnTo>
                <a:lnTo>
                  <a:pt x="7143990" y="1949557"/>
                </a:lnTo>
                <a:lnTo>
                  <a:pt x="7142911" y="1948478"/>
                </a:lnTo>
                <a:lnTo>
                  <a:pt x="7137516" y="1948478"/>
                </a:lnTo>
                <a:lnTo>
                  <a:pt x="7135358" y="1950636"/>
                </a:lnTo>
                <a:lnTo>
                  <a:pt x="7139674" y="1951715"/>
                </a:lnTo>
                <a:lnTo>
                  <a:pt x="7143990" y="1950636"/>
                </a:lnTo>
                <a:lnTo>
                  <a:pt x="7147227" y="1953873"/>
                </a:lnTo>
                <a:lnTo>
                  <a:pt x="7151678" y="1952794"/>
                </a:lnTo>
                <a:lnTo>
                  <a:pt x="7152757" y="1953873"/>
                </a:lnTo>
                <a:lnTo>
                  <a:pt x="7153836" y="1950636"/>
                </a:lnTo>
                <a:lnTo>
                  <a:pt x="7152757" y="1949557"/>
                </a:lnTo>
                <a:lnTo>
                  <a:pt x="7152757" y="1947399"/>
                </a:lnTo>
                <a:cubicBezTo>
                  <a:pt x="7157973" y="1940386"/>
                  <a:pt x="7163368" y="1934631"/>
                  <a:pt x="7168942" y="1930135"/>
                </a:cubicBezTo>
                <a:lnTo>
                  <a:pt x="7170021" y="1930135"/>
                </a:lnTo>
                <a:cubicBezTo>
                  <a:pt x="7178294" y="1930135"/>
                  <a:pt x="7186926" y="1937688"/>
                  <a:pt x="7195918" y="1952794"/>
                </a:cubicBezTo>
                <a:lnTo>
                  <a:pt x="7195918" y="1953873"/>
                </a:lnTo>
                <a:lnTo>
                  <a:pt x="7198076" y="1953873"/>
                </a:lnTo>
                <a:cubicBezTo>
                  <a:pt x="7200234" y="1953334"/>
                  <a:pt x="7201312" y="1950456"/>
                  <a:pt x="7201312" y="1945241"/>
                </a:cubicBezTo>
                <a:lnTo>
                  <a:pt x="7201312" y="1944162"/>
                </a:lnTo>
                <a:cubicBezTo>
                  <a:pt x="7198435" y="1944162"/>
                  <a:pt x="7196996" y="1942004"/>
                  <a:pt x="7196996" y="1937688"/>
                </a:cubicBezTo>
                <a:lnTo>
                  <a:pt x="7196996" y="1936609"/>
                </a:lnTo>
                <a:lnTo>
                  <a:pt x="7203470" y="1926898"/>
                </a:lnTo>
                <a:lnTo>
                  <a:pt x="7201312" y="1920424"/>
                </a:lnTo>
                <a:lnTo>
                  <a:pt x="7203470" y="1915029"/>
                </a:lnTo>
                <a:lnTo>
                  <a:pt x="7202392" y="1913950"/>
                </a:lnTo>
                <a:lnTo>
                  <a:pt x="7202392" y="1912871"/>
                </a:lnTo>
                <a:cubicBezTo>
                  <a:pt x="7202931" y="1891201"/>
                  <a:pt x="7204370" y="1880366"/>
                  <a:pt x="7206708" y="1880366"/>
                </a:cubicBezTo>
                <a:lnTo>
                  <a:pt x="7205628" y="1869576"/>
                </a:lnTo>
                <a:cubicBezTo>
                  <a:pt x="7205628" y="1865260"/>
                  <a:pt x="7210709" y="1863102"/>
                  <a:pt x="7220869" y="1863102"/>
                </a:cubicBezTo>
                <a:cubicBezTo>
                  <a:pt x="7229142" y="1870655"/>
                  <a:pt x="7237414" y="1874611"/>
                  <a:pt x="7245686" y="1874971"/>
                </a:cubicBezTo>
                <a:lnTo>
                  <a:pt x="7246766" y="1879287"/>
                </a:lnTo>
                <a:lnTo>
                  <a:pt x="7245686" y="1880366"/>
                </a:lnTo>
                <a:lnTo>
                  <a:pt x="7251082" y="1882524"/>
                </a:lnTo>
                <a:lnTo>
                  <a:pt x="7251082" y="1883603"/>
                </a:lnTo>
                <a:cubicBezTo>
                  <a:pt x="7249643" y="1885222"/>
                  <a:pt x="7247844" y="1891381"/>
                  <a:pt x="7245686" y="1902081"/>
                </a:cubicBezTo>
                <a:lnTo>
                  <a:pt x="7243528" y="1902081"/>
                </a:lnTo>
                <a:lnTo>
                  <a:pt x="7243528" y="1909634"/>
                </a:lnTo>
                <a:lnTo>
                  <a:pt x="7238134" y="1927977"/>
                </a:lnTo>
                <a:lnTo>
                  <a:pt x="7238134" y="1929056"/>
                </a:lnTo>
                <a:lnTo>
                  <a:pt x="7248924" y="1927977"/>
                </a:lnTo>
                <a:lnTo>
                  <a:pt x="7257556" y="1932293"/>
                </a:lnTo>
                <a:lnTo>
                  <a:pt x="7271582" y="1927977"/>
                </a:lnTo>
                <a:lnTo>
                  <a:pt x="7272662" y="1929056"/>
                </a:lnTo>
                <a:lnTo>
                  <a:pt x="7274820" y="1929056"/>
                </a:lnTo>
                <a:lnTo>
                  <a:pt x="7274820" y="1927977"/>
                </a:lnTo>
                <a:cubicBezTo>
                  <a:pt x="7272662" y="1927977"/>
                  <a:pt x="7271582" y="1927258"/>
                  <a:pt x="7271582" y="1925819"/>
                </a:cubicBezTo>
                <a:lnTo>
                  <a:pt x="7271582" y="1924740"/>
                </a:lnTo>
                <a:lnTo>
                  <a:pt x="7283452" y="1906397"/>
                </a:lnTo>
                <a:lnTo>
                  <a:pt x="7284666" y="1906397"/>
                </a:lnTo>
                <a:cubicBezTo>
                  <a:pt x="7286824" y="1906397"/>
                  <a:pt x="7292218" y="1909634"/>
                  <a:pt x="7300850" y="1916108"/>
                </a:cubicBezTo>
                <a:lnTo>
                  <a:pt x="7304088" y="1917187"/>
                </a:lnTo>
                <a:lnTo>
                  <a:pt x="7307324" y="1916108"/>
                </a:lnTo>
                <a:cubicBezTo>
                  <a:pt x="7311640" y="1922222"/>
                  <a:pt x="7313798" y="1926538"/>
                  <a:pt x="7313798" y="1929056"/>
                </a:cubicBezTo>
                <a:lnTo>
                  <a:pt x="7313798" y="1931214"/>
                </a:lnTo>
                <a:lnTo>
                  <a:pt x="7307324" y="1937688"/>
                </a:lnTo>
                <a:lnTo>
                  <a:pt x="7304088" y="1934451"/>
                </a:lnTo>
                <a:lnTo>
                  <a:pt x="7304088" y="1935530"/>
                </a:lnTo>
                <a:lnTo>
                  <a:pt x="7305166" y="1938767"/>
                </a:lnTo>
                <a:lnTo>
                  <a:pt x="7298692" y="1944162"/>
                </a:lnTo>
                <a:cubicBezTo>
                  <a:pt x="7291320" y="1941465"/>
                  <a:pt x="7284081" y="1936789"/>
                  <a:pt x="7276978" y="1930135"/>
                </a:cubicBezTo>
                <a:lnTo>
                  <a:pt x="7276978" y="1931214"/>
                </a:lnTo>
                <a:lnTo>
                  <a:pt x="7281294" y="1938767"/>
                </a:lnTo>
                <a:lnTo>
                  <a:pt x="7282372" y="1937688"/>
                </a:lnTo>
                <a:lnTo>
                  <a:pt x="7283452" y="1937688"/>
                </a:lnTo>
                <a:cubicBezTo>
                  <a:pt x="7284620" y="1937688"/>
                  <a:pt x="7285744" y="1939127"/>
                  <a:pt x="7286824" y="1942004"/>
                </a:cubicBezTo>
                <a:lnTo>
                  <a:pt x="7287902" y="1940925"/>
                </a:lnTo>
                <a:lnTo>
                  <a:pt x="7288982" y="1940925"/>
                </a:lnTo>
                <a:lnTo>
                  <a:pt x="7299772" y="1948478"/>
                </a:lnTo>
                <a:cubicBezTo>
                  <a:pt x="7295995" y="1979500"/>
                  <a:pt x="7292039" y="1995010"/>
                  <a:pt x="7287902" y="1995010"/>
                </a:cubicBezTo>
                <a:lnTo>
                  <a:pt x="7287902" y="1996089"/>
                </a:lnTo>
                <a:lnTo>
                  <a:pt x="7288982" y="2000405"/>
                </a:lnTo>
                <a:lnTo>
                  <a:pt x="7284666" y="2006879"/>
                </a:lnTo>
                <a:lnTo>
                  <a:pt x="7285744" y="2015511"/>
                </a:lnTo>
                <a:lnTo>
                  <a:pt x="7272662" y="2051253"/>
                </a:lnTo>
                <a:cubicBezTo>
                  <a:pt x="7272662" y="2052692"/>
                  <a:pt x="7274820" y="2054131"/>
                  <a:pt x="7279136" y="2055569"/>
                </a:cubicBezTo>
                <a:cubicBezTo>
                  <a:pt x="7279136" y="2058447"/>
                  <a:pt x="7282777" y="2059885"/>
                  <a:pt x="7290060" y="2059885"/>
                </a:cubicBezTo>
                <a:cubicBezTo>
                  <a:pt x="7290600" y="2062223"/>
                  <a:pt x="7295995" y="2065460"/>
                  <a:pt x="7306246" y="2069596"/>
                </a:cubicBezTo>
                <a:cubicBezTo>
                  <a:pt x="7313259" y="2074632"/>
                  <a:pt x="7316856" y="2077869"/>
                  <a:pt x="7317036" y="2079307"/>
                </a:cubicBezTo>
                <a:lnTo>
                  <a:pt x="7317036" y="2080386"/>
                </a:lnTo>
                <a:lnTo>
                  <a:pt x="7294376" y="2123681"/>
                </a:lnTo>
                <a:lnTo>
                  <a:pt x="7293298" y="2123681"/>
                </a:lnTo>
                <a:cubicBezTo>
                  <a:pt x="7290780" y="2123681"/>
                  <a:pt x="7282103" y="2117927"/>
                  <a:pt x="7267266" y="2106417"/>
                </a:cubicBezTo>
                <a:cubicBezTo>
                  <a:pt x="7252160" y="2103540"/>
                  <a:pt x="7244608" y="2099179"/>
                  <a:pt x="7244608" y="2093334"/>
                </a:cubicBezTo>
                <a:lnTo>
                  <a:pt x="7240292" y="2091176"/>
                </a:lnTo>
                <a:cubicBezTo>
                  <a:pt x="7228422" y="2096302"/>
                  <a:pt x="7219746" y="2102101"/>
                  <a:pt x="7214260" y="2108575"/>
                </a:cubicBezTo>
                <a:cubicBezTo>
                  <a:pt x="7201133" y="2114510"/>
                  <a:pt x="7191422" y="2120624"/>
                  <a:pt x="7185127" y="2126918"/>
                </a:cubicBezTo>
                <a:lnTo>
                  <a:pt x="7180811" y="2127997"/>
                </a:lnTo>
                <a:lnTo>
                  <a:pt x="7165705" y="2124760"/>
                </a:lnTo>
                <a:lnTo>
                  <a:pt x="7159231" y="2126918"/>
                </a:lnTo>
                <a:lnTo>
                  <a:pt x="7158152" y="2125839"/>
                </a:lnTo>
                <a:lnTo>
                  <a:pt x="7158152" y="2124760"/>
                </a:lnTo>
                <a:cubicBezTo>
                  <a:pt x="7163907" y="2124401"/>
                  <a:pt x="7166784" y="2122243"/>
                  <a:pt x="7166784" y="2118286"/>
                </a:cubicBezTo>
                <a:cubicBezTo>
                  <a:pt x="7172359" y="2112532"/>
                  <a:pt x="7181711" y="2106058"/>
                  <a:pt x="7194838" y="2098864"/>
                </a:cubicBezTo>
                <a:cubicBezTo>
                  <a:pt x="7204909" y="2086366"/>
                  <a:pt x="7212867" y="2079847"/>
                  <a:pt x="7218711" y="2079307"/>
                </a:cubicBezTo>
                <a:cubicBezTo>
                  <a:pt x="7219431" y="2071395"/>
                  <a:pt x="7221229" y="2067438"/>
                  <a:pt x="7224106" y="2067438"/>
                </a:cubicBezTo>
                <a:lnTo>
                  <a:pt x="7221948" y="2064201"/>
                </a:lnTo>
                <a:cubicBezTo>
                  <a:pt x="7223387" y="2064201"/>
                  <a:pt x="7224106" y="2063122"/>
                  <a:pt x="7224106" y="2060964"/>
                </a:cubicBezTo>
                <a:cubicBezTo>
                  <a:pt x="7224106" y="2055929"/>
                  <a:pt x="7223387" y="2053411"/>
                  <a:pt x="7221948" y="2053411"/>
                </a:cubicBezTo>
                <a:lnTo>
                  <a:pt x="7223028" y="2045858"/>
                </a:lnTo>
                <a:lnTo>
                  <a:pt x="7223028" y="2035068"/>
                </a:lnTo>
                <a:lnTo>
                  <a:pt x="7228422" y="2028459"/>
                </a:lnTo>
                <a:lnTo>
                  <a:pt x="7228422" y="2025222"/>
                </a:lnTo>
                <a:cubicBezTo>
                  <a:pt x="7228422" y="2023784"/>
                  <a:pt x="7227344" y="2023064"/>
                  <a:pt x="7225186" y="2023064"/>
                </a:cubicBezTo>
                <a:cubicBezTo>
                  <a:pt x="7222128" y="2023064"/>
                  <a:pt x="7219970" y="2015152"/>
                  <a:pt x="7218711" y="1999326"/>
                </a:cubicBezTo>
                <a:cubicBezTo>
                  <a:pt x="7216104" y="1999326"/>
                  <a:pt x="7214260" y="1992493"/>
                  <a:pt x="7213182" y="1978825"/>
                </a:cubicBezTo>
                <a:lnTo>
                  <a:pt x="7190523" y="2003642"/>
                </a:lnTo>
                <a:lnTo>
                  <a:pt x="7185127" y="2004721"/>
                </a:lnTo>
                <a:lnTo>
                  <a:pt x="7184048" y="2003642"/>
                </a:lnTo>
                <a:lnTo>
                  <a:pt x="7184048" y="2001484"/>
                </a:lnTo>
                <a:lnTo>
                  <a:pt x="7187285" y="1995010"/>
                </a:lnTo>
                <a:lnTo>
                  <a:pt x="7186206" y="1993931"/>
                </a:lnTo>
                <a:lnTo>
                  <a:pt x="7185127" y="1993931"/>
                </a:lnTo>
                <a:cubicBezTo>
                  <a:pt x="7182250" y="1994291"/>
                  <a:pt x="7178294" y="1997888"/>
                  <a:pt x="7173258" y="2004721"/>
                </a:cubicBezTo>
                <a:cubicBezTo>
                  <a:pt x="7170741" y="2005081"/>
                  <a:pt x="7167863" y="2007239"/>
                  <a:pt x="7164626" y="2011195"/>
                </a:cubicBezTo>
                <a:lnTo>
                  <a:pt x="7160310" y="2011195"/>
                </a:lnTo>
                <a:cubicBezTo>
                  <a:pt x="7164626" y="2015152"/>
                  <a:pt x="7166784" y="2019468"/>
                  <a:pt x="7166784" y="2024143"/>
                </a:cubicBezTo>
                <a:lnTo>
                  <a:pt x="7165705" y="2025222"/>
                </a:lnTo>
                <a:cubicBezTo>
                  <a:pt x="7165705" y="2026661"/>
                  <a:pt x="7163907" y="2027380"/>
                  <a:pt x="7160310" y="2027380"/>
                </a:cubicBezTo>
                <a:lnTo>
                  <a:pt x="7159231" y="2028459"/>
                </a:lnTo>
                <a:lnTo>
                  <a:pt x="7159231" y="2030752"/>
                </a:lnTo>
                <a:cubicBezTo>
                  <a:pt x="7159771" y="2035068"/>
                  <a:pt x="7160850" y="2037226"/>
                  <a:pt x="7162468" y="2037226"/>
                </a:cubicBezTo>
                <a:lnTo>
                  <a:pt x="7164626" y="2037226"/>
                </a:lnTo>
                <a:cubicBezTo>
                  <a:pt x="7167144" y="2029224"/>
                  <a:pt x="7171100" y="2025222"/>
                  <a:pt x="7176495" y="2025222"/>
                </a:cubicBezTo>
                <a:lnTo>
                  <a:pt x="7185127" y="2029538"/>
                </a:lnTo>
                <a:lnTo>
                  <a:pt x="7194838" y="2028459"/>
                </a:lnTo>
                <a:lnTo>
                  <a:pt x="7195918" y="2029538"/>
                </a:lnTo>
                <a:lnTo>
                  <a:pt x="7195918" y="2030752"/>
                </a:lnTo>
                <a:cubicBezTo>
                  <a:pt x="7195918" y="2033270"/>
                  <a:pt x="7190523" y="2035788"/>
                  <a:pt x="7179732" y="2038305"/>
                </a:cubicBezTo>
                <a:cubicBezTo>
                  <a:pt x="7177934" y="2041542"/>
                  <a:pt x="7171820" y="2045499"/>
                  <a:pt x="7161389" y="2050174"/>
                </a:cubicBezTo>
                <a:cubicBezTo>
                  <a:pt x="7159951" y="2056828"/>
                  <a:pt x="7159231" y="2066179"/>
                  <a:pt x="7159231" y="2078228"/>
                </a:cubicBezTo>
                <a:lnTo>
                  <a:pt x="7160310" y="2082544"/>
                </a:lnTo>
                <a:lnTo>
                  <a:pt x="7159231" y="2085781"/>
                </a:lnTo>
                <a:lnTo>
                  <a:pt x="7160310" y="2091176"/>
                </a:lnTo>
                <a:lnTo>
                  <a:pt x="7157073" y="2097785"/>
                </a:lnTo>
                <a:lnTo>
                  <a:pt x="7158152" y="2106417"/>
                </a:lnTo>
                <a:cubicBezTo>
                  <a:pt x="7158152" y="2112172"/>
                  <a:pt x="7155994" y="2115049"/>
                  <a:pt x="7151678" y="2115049"/>
                </a:cubicBezTo>
                <a:cubicBezTo>
                  <a:pt x="7145834" y="2115049"/>
                  <a:pt x="7142911" y="2117207"/>
                  <a:pt x="7142911" y="2121523"/>
                </a:cubicBezTo>
                <a:cubicBezTo>
                  <a:pt x="7139135" y="2125120"/>
                  <a:pt x="7135898" y="2126918"/>
                  <a:pt x="7133200" y="2126918"/>
                </a:cubicBezTo>
                <a:lnTo>
                  <a:pt x="7128884" y="2126918"/>
                </a:lnTo>
                <a:lnTo>
                  <a:pt x="7124568" y="2123681"/>
                </a:lnTo>
                <a:lnTo>
                  <a:pt x="7118094" y="2129076"/>
                </a:lnTo>
                <a:lnTo>
                  <a:pt x="7112699" y="2129076"/>
                </a:lnTo>
                <a:cubicBezTo>
                  <a:pt x="7106046" y="2129076"/>
                  <a:pt x="7101370" y="2127638"/>
                  <a:pt x="7098672" y="2124760"/>
                </a:cubicBezTo>
                <a:lnTo>
                  <a:pt x="7099751" y="2113970"/>
                </a:lnTo>
                <a:cubicBezTo>
                  <a:pt x="7096335" y="2101652"/>
                  <a:pt x="7091659" y="2095492"/>
                  <a:pt x="7085724" y="2095492"/>
                </a:cubicBezTo>
                <a:cubicBezTo>
                  <a:pt x="7080599" y="2091896"/>
                  <a:pt x="7078036" y="2088659"/>
                  <a:pt x="7078036" y="2085781"/>
                </a:cubicBezTo>
                <a:lnTo>
                  <a:pt x="7082352" y="2082544"/>
                </a:lnTo>
                <a:lnTo>
                  <a:pt x="7085724" y="2082544"/>
                </a:lnTo>
                <a:lnTo>
                  <a:pt x="7096514" y="2086860"/>
                </a:lnTo>
                <a:cubicBezTo>
                  <a:pt x="7108743" y="2086860"/>
                  <a:pt x="7114857" y="2083983"/>
                  <a:pt x="7114857" y="2078228"/>
                </a:cubicBezTo>
                <a:lnTo>
                  <a:pt x="7114857" y="2067438"/>
                </a:lnTo>
                <a:lnTo>
                  <a:pt x="7113778" y="2066359"/>
                </a:lnTo>
                <a:lnTo>
                  <a:pt x="7113778" y="2065280"/>
                </a:lnTo>
                <a:lnTo>
                  <a:pt x="7106225" y="2066359"/>
                </a:lnTo>
                <a:lnTo>
                  <a:pt x="7099751" y="2065280"/>
                </a:lnTo>
                <a:cubicBezTo>
                  <a:pt x="7089411" y="2068158"/>
                  <a:pt x="7081453" y="2073193"/>
                  <a:pt x="7075878" y="2080386"/>
                </a:cubicBezTo>
                <a:lnTo>
                  <a:pt x="7073720" y="2080386"/>
                </a:lnTo>
                <a:cubicBezTo>
                  <a:pt x="7064369" y="2070136"/>
                  <a:pt x="7059693" y="2061863"/>
                  <a:pt x="7059693" y="2055569"/>
                </a:cubicBezTo>
                <a:lnTo>
                  <a:pt x="7059693" y="2044779"/>
                </a:lnTo>
                <a:cubicBezTo>
                  <a:pt x="7059693" y="2041183"/>
                  <a:pt x="7057176" y="2038305"/>
                  <a:pt x="7052140" y="2036147"/>
                </a:cubicBezTo>
                <a:lnTo>
                  <a:pt x="7052140" y="2035068"/>
                </a:lnTo>
                <a:cubicBezTo>
                  <a:pt x="7065088" y="2022929"/>
                  <a:pt x="7071562" y="2014612"/>
                  <a:pt x="7071562" y="2010116"/>
                </a:cubicBezTo>
                <a:cubicBezTo>
                  <a:pt x="7076598" y="2006699"/>
                  <a:pt x="7079115" y="2002743"/>
                  <a:pt x="7079115" y="1998247"/>
                </a:cubicBezTo>
                <a:lnTo>
                  <a:pt x="7080194" y="1989615"/>
                </a:lnTo>
                <a:lnTo>
                  <a:pt x="7076957" y="1988536"/>
                </a:lnTo>
                <a:lnTo>
                  <a:pt x="7068325" y="1991773"/>
                </a:lnTo>
                <a:lnTo>
                  <a:pt x="7065088" y="1991773"/>
                </a:lnTo>
                <a:cubicBezTo>
                  <a:pt x="7063470" y="1991773"/>
                  <a:pt x="7062031" y="1989256"/>
                  <a:pt x="7060772" y="1984220"/>
                </a:cubicBezTo>
                <a:cubicBezTo>
                  <a:pt x="7061851" y="1981343"/>
                  <a:pt x="7062930" y="1979904"/>
                  <a:pt x="7064009" y="1979904"/>
                </a:cubicBezTo>
                <a:cubicBezTo>
                  <a:pt x="7065448" y="1979904"/>
                  <a:pt x="7066167" y="1981703"/>
                  <a:pt x="7066167" y="1985299"/>
                </a:cubicBezTo>
                <a:lnTo>
                  <a:pt x="7067246" y="1986378"/>
                </a:lnTo>
                <a:lnTo>
                  <a:pt x="7068325" y="1986378"/>
                </a:lnTo>
                <a:lnTo>
                  <a:pt x="7074799" y="1984220"/>
                </a:lnTo>
                <a:lnTo>
                  <a:pt x="7081273" y="1985299"/>
                </a:lnTo>
                <a:lnTo>
                  <a:pt x="7084510" y="1984220"/>
                </a:lnTo>
                <a:lnTo>
                  <a:pt x="7084510" y="1976667"/>
                </a:lnTo>
                <a:cubicBezTo>
                  <a:pt x="7088917" y="1970913"/>
                  <a:pt x="7091119" y="1965832"/>
                  <a:pt x="7091119" y="1961426"/>
                </a:cubicBezTo>
                <a:lnTo>
                  <a:pt x="7080194" y="1964798"/>
                </a:lnTo>
                <a:lnTo>
                  <a:pt x="7067246" y="1959268"/>
                </a:lnTo>
                <a:lnTo>
                  <a:pt x="7060772" y="1960347"/>
                </a:lnTo>
                <a:lnTo>
                  <a:pt x="7058614" y="1960347"/>
                </a:lnTo>
                <a:cubicBezTo>
                  <a:pt x="7055737" y="1959448"/>
                  <a:pt x="7054298" y="1956211"/>
                  <a:pt x="7054298" y="1950636"/>
                </a:cubicBezTo>
                <a:lnTo>
                  <a:pt x="7055377" y="1949557"/>
                </a:lnTo>
                <a:lnTo>
                  <a:pt x="7059693" y="1949557"/>
                </a:lnTo>
                <a:lnTo>
                  <a:pt x="7068325" y="1951715"/>
                </a:lnTo>
                <a:lnTo>
                  <a:pt x="7078036" y="1949557"/>
                </a:lnTo>
                <a:lnTo>
                  <a:pt x="7091119" y="1950636"/>
                </a:lnTo>
                <a:lnTo>
                  <a:pt x="7092198" y="1949557"/>
                </a:lnTo>
                <a:lnTo>
                  <a:pt x="7092198" y="1933372"/>
                </a:lnTo>
                <a:lnTo>
                  <a:pt x="7094356" y="1926898"/>
                </a:lnTo>
                <a:lnTo>
                  <a:pt x="7093277" y="1915029"/>
                </a:lnTo>
                <a:lnTo>
                  <a:pt x="7093277" y="1911792"/>
                </a:lnTo>
                <a:lnTo>
                  <a:pt x="7091119" y="1909634"/>
                </a:lnTo>
                <a:lnTo>
                  <a:pt x="7088961" y="1909634"/>
                </a:lnTo>
                <a:lnTo>
                  <a:pt x="7072641" y="1910713"/>
                </a:lnTo>
                <a:lnTo>
                  <a:pt x="7062930" y="1908555"/>
                </a:lnTo>
                <a:lnTo>
                  <a:pt x="7057535" y="1909634"/>
                </a:lnTo>
                <a:lnTo>
                  <a:pt x="7056456" y="1908555"/>
                </a:lnTo>
                <a:lnTo>
                  <a:pt x="7056456" y="1907476"/>
                </a:lnTo>
                <a:cubicBezTo>
                  <a:pt x="7057895" y="1900193"/>
                  <a:pt x="7060772" y="1896551"/>
                  <a:pt x="7065088" y="1896551"/>
                </a:cubicBezTo>
                <a:lnTo>
                  <a:pt x="7071562" y="1898844"/>
                </a:lnTo>
                <a:lnTo>
                  <a:pt x="7079115" y="1897765"/>
                </a:lnTo>
                <a:cubicBezTo>
                  <a:pt x="7079115" y="1899204"/>
                  <a:pt x="7082757" y="1899923"/>
                  <a:pt x="7090040" y="1899923"/>
                </a:cubicBezTo>
                <a:lnTo>
                  <a:pt x="7094356" y="1905318"/>
                </a:lnTo>
                <a:lnTo>
                  <a:pt x="7094356" y="1904239"/>
                </a:lnTo>
                <a:lnTo>
                  <a:pt x="7093277" y="1886840"/>
                </a:lnTo>
                <a:lnTo>
                  <a:pt x="7095435" y="1884682"/>
                </a:lnTo>
                <a:lnTo>
                  <a:pt x="7096514" y="1885761"/>
                </a:lnTo>
                <a:lnTo>
                  <a:pt x="7098672" y="1885761"/>
                </a:lnTo>
                <a:lnTo>
                  <a:pt x="7098672" y="1884682"/>
                </a:lnTo>
                <a:cubicBezTo>
                  <a:pt x="7094356" y="1883963"/>
                  <a:pt x="7092198" y="1882884"/>
                  <a:pt x="7092198" y="1881445"/>
                </a:cubicBezTo>
                <a:lnTo>
                  <a:pt x="7092198" y="1879287"/>
                </a:lnTo>
                <a:lnTo>
                  <a:pt x="7093277" y="1871734"/>
                </a:lnTo>
                <a:cubicBezTo>
                  <a:pt x="7090400" y="1870295"/>
                  <a:pt x="7088961" y="1868137"/>
                  <a:pt x="7088961" y="1865260"/>
                </a:cubicBezTo>
                <a:close/>
                <a:moveTo>
                  <a:pt x="1223699" y="1862767"/>
                </a:moveTo>
                <a:lnTo>
                  <a:pt x="1223699" y="1866004"/>
                </a:lnTo>
                <a:lnTo>
                  <a:pt x="1225857" y="1868162"/>
                </a:lnTo>
                <a:lnTo>
                  <a:pt x="1226936" y="1867083"/>
                </a:lnTo>
                <a:lnTo>
                  <a:pt x="1226936" y="1862767"/>
                </a:lnTo>
                <a:close/>
                <a:moveTo>
                  <a:pt x="3245071" y="1862228"/>
                </a:moveTo>
                <a:lnTo>
                  <a:pt x="3246150" y="1862228"/>
                </a:lnTo>
                <a:lnTo>
                  <a:pt x="3246150" y="1863224"/>
                </a:lnTo>
                <a:lnTo>
                  <a:pt x="3245071" y="1862352"/>
                </a:lnTo>
                <a:close/>
                <a:moveTo>
                  <a:pt x="2094292" y="1861283"/>
                </a:moveTo>
                <a:cubicBezTo>
                  <a:pt x="2085660" y="1861283"/>
                  <a:pt x="2081345" y="1864835"/>
                  <a:pt x="2081345" y="1871939"/>
                </a:cubicBezTo>
                <a:cubicBezTo>
                  <a:pt x="2081345" y="1878952"/>
                  <a:pt x="2080625" y="1883268"/>
                  <a:pt x="2079188" y="1884887"/>
                </a:cubicBezTo>
                <a:lnTo>
                  <a:pt x="2081345" y="1890282"/>
                </a:lnTo>
                <a:cubicBezTo>
                  <a:pt x="2081345" y="1901881"/>
                  <a:pt x="2080264" y="1913300"/>
                  <a:pt x="2078106" y="1924540"/>
                </a:cubicBezTo>
                <a:lnTo>
                  <a:pt x="2078106" y="1935330"/>
                </a:lnTo>
                <a:lnTo>
                  <a:pt x="2083502" y="1938567"/>
                </a:lnTo>
                <a:lnTo>
                  <a:pt x="2085660" y="1936409"/>
                </a:lnTo>
                <a:lnTo>
                  <a:pt x="2087818" y="1936409"/>
                </a:lnTo>
                <a:lnTo>
                  <a:pt x="2091055" y="1939646"/>
                </a:lnTo>
                <a:cubicBezTo>
                  <a:pt x="2094292" y="1939646"/>
                  <a:pt x="2097844" y="1933217"/>
                  <a:pt x="2101710" y="1920359"/>
                </a:cubicBezTo>
                <a:lnTo>
                  <a:pt x="2101710" y="1919280"/>
                </a:lnTo>
                <a:cubicBezTo>
                  <a:pt x="2098924" y="1916043"/>
                  <a:pt x="2097531" y="1913525"/>
                  <a:pt x="2097531" y="1911727"/>
                </a:cubicBezTo>
                <a:lnTo>
                  <a:pt x="2098473" y="1903095"/>
                </a:lnTo>
                <a:cubicBezTo>
                  <a:pt x="2097125" y="1900757"/>
                  <a:pt x="2096090" y="1894688"/>
                  <a:pt x="2095371" y="1884887"/>
                </a:cubicBezTo>
                <a:lnTo>
                  <a:pt x="2096450" y="1862362"/>
                </a:lnTo>
                <a:lnTo>
                  <a:pt x="2095371" y="1861283"/>
                </a:lnTo>
                <a:close/>
                <a:moveTo>
                  <a:pt x="214452" y="1861000"/>
                </a:moveTo>
                <a:cubicBezTo>
                  <a:pt x="210135" y="1861000"/>
                  <a:pt x="207977" y="1865990"/>
                  <a:pt x="207977" y="1875971"/>
                </a:cubicBezTo>
                <a:lnTo>
                  <a:pt x="205954" y="1884468"/>
                </a:lnTo>
                <a:lnTo>
                  <a:pt x="207033" y="1889863"/>
                </a:lnTo>
                <a:cubicBezTo>
                  <a:pt x="204515" y="1901732"/>
                  <a:pt x="201278" y="1909915"/>
                  <a:pt x="197322" y="1914410"/>
                </a:cubicBezTo>
                <a:lnTo>
                  <a:pt x="201639" y="1914410"/>
                </a:lnTo>
                <a:lnTo>
                  <a:pt x="201639" y="1917513"/>
                </a:lnTo>
                <a:lnTo>
                  <a:pt x="199480" y="1921829"/>
                </a:lnTo>
                <a:lnTo>
                  <a:pt x="200559" y="1927089"/>
                </a:lnTo>
                <a:lnTo>
                  <a:pt x="198402" y="1927089"/>
                </a:lnTo>
                <a:lnTo>
                  <a:pt x="198402" y="1928168"/>
                </a:lnTo>
                <a:lnTo>
                  <a:pt x="200559" y="1931405"/>
                </a:lnTo>
                <a:lnTo>
                  <a:pt x="200559" y="1932484"/>
                </a:lnTo>
                <a:lnTo>
                  <a:pt x="193141" y="1967686"/>
                </a:lnTo>
                <a:lnTo>
                  <a:pt x="190982" y="1969844"/>
                </a:lnTo>
                <a:lnTo>
                  <a:pt x="188824" y="1967686"/>
                </a:lnTo>
                <a:lnTo>
                  <a:pt x="185587" y="1967686"/>
                </a:lnTo>
                <a:lnTo>
                  <a:pt x="185587" y="1970923"/>
                </a:lnTo>
                <a:lnTo>
                  <a:pt x="188824" y="1975104"/>
                </a:lnTo>
                <a:lnTo>
                  <a:pt x="188824" y="1979420"/>
                </a:lnTo>
                <a:cubicBezTo>
                  <a:pt x="187387" y="1988682"/>
                  <a:pt x="184913" y="1993313"/>
                  <a:pt x="181407" y="1993313"/>
                </a:cubicBezTo>
                <a:lnTo>
                  <a:pt x="178169" y="1993313"/>
                </a:lnTo>
                <a:lnTo>
                  <a:pt x="178169" y="1994257"/>
                </a:lnTo>
                <a:lnTo>
                  <a:pt x="180327" y="1996415"/>
                </a:lnTo>
                <a:lnTo>
                  <a:pt x="185587" y="1995336"/>
                </a:lnTo>
                <a:lnTo>
                  <a:pt x="185587" y="1996415"/>
                </a:lnTo>
                <a:lnTo>
                  <a:pt x="186667" y="1995336"/>
                </a:lnTo>
                <a:lnTo>
                  <a:pt x="188824" y="1995336"/>
                </a:lnTo>
                <a:lnTo>
                  <a:pt x="193141" y="1998573"/>
                </a:lnTo>
                <a:lnTo>
                  <a:pt x="196378" y="1998573"/>
                </a:lnTo>
                <a:cubicBezTo>
                  <a:pt x="196378" y="1996415"/>
                  <a:pt x="197052" y="1995336"/>
                  <a:pt x="198402" y="1995336"/>
                </a:cubicBezTo>
                <a:lnTo>
                  <a:pt x="213372" y="1995336"/>
                </a:lnTo>
                <a:lnTo>
                  <a:pt x="217689" y="1988997"/>
                </a:lnTo>
                <a:lnTo>
                  <a:pt x="217689" y="1986839"/>
                </a:lnTo>
                <a:cubicBezTo>
                  <a:pt x="215530" y="1986839"/>
                  <a:pt x="213731" y="1985400"/>
                  <a:pt x="212293" y="1982523"/>
                </a:cubicBezTo>
                <a:cubicBezTo>
                  <a:pt x="212293" y="1970294"/>
                  <a:pt x="213731" y="1960358"/>
                  <a:pt x="216609" y="1952715"/>
                </a:cubicBezTo>
                <a:lnTo>
                  <a:pt x="216609" y="1944218"/>
                </a:lnTo>
                <a:cubicBezTo>
                  <a:pt x="216609" y="1941880"/>
                  <a:pt x="215530" y="1939407"/>
                  <a:pt x="213372" y="1936800"/>
                </a:cubicBezTo>
                <a:lnTo>
                  <a:pt x="213372" y="1935721"/>
                </a:lnTo>
                <a:cubicBezTo>
                  <a:pt x="213372" y="1929786"/>
                  <a:pt x="214452" y="1925155"/>
                  <a:pt x="216609" y="1921829"/>
                </a:cubicBezTo>
                <a:lnTo>
                  <a:pt x="214452" y="1894044"/>
                </a:lnTo>
                <a:lnTo>
                  <a:pt x="217689" y="1867474"/>
                </a:lnTo>
                <a:lnTo>
                  <a:pt x="217689" y="1864237"/>
                </a:lnTo>
                <a:close/>
                <a:moveTo>
                  <a:pt x="1222620" y="1858451"/>
                </a:moveTo>
                <a:lnTo>
                  <a:pt x="1220461" y="1860609"/>
                </a:lnTo>
                <a:lnTo>
                  <a:pt x="1220461" y="1861688"/>
                </a:lnTo>
                <a:lnTo>
                  <a:pt x="1222620" y="1861688"/>
                </a:lnTo>
                <a:close/>
                <a:moveTo>
                  <a:pt x="9208120" y="1858181"/>
                </a:moveTo>
                <a:lnTo>
                  <a:pt x="9205962" y="1860339"/>
                </a:lnTo>
                <a:lnTo>
                  <a:pt x="9205962" y="1862497"/>
                </a:lnTo>
                <a:lnTo>
                  <a:pt x="9208120" y="1860339"/>
                </a:lnTo>
                <a:close/>
                <a:moveTo>
                  <a:pt x="6091990" y="1858181"/>
                </a:moveTo>
                <a:lnTo>
                  <a:pt x="6094148" y="1860339"/>
                </a:lnTo>
                <a:lnTo>
                  <a:pt x="6094148" y="1858181"/>
                </a:lnTo>
                <a:close/>
                <a:moveTo>
                  <a:pt x="1211830" y="1857372"/>
                </a:moveTo>
                <a:lnTo>
                  <a:pt x="1210750" y="1860609"/>
                </a:lnTo>
                <a:cubicBezTo>
                  <a:pt x="1211830" y="1864206"/>
                  <a:pt x="1214346" y="1866004"/>
                  <a:pt x="1218304" y="1866004"/>
                </a:cubicBezTo>
                <a:lnTo>
                  <a:pt x="1220461" y="1862767"/>
                </a:lnTo>
                <a:cubicBezTo>
                  <a:pt x="1216145" y="1862048"/>
                  <a:pt x="1213987" y="1860249"/>
                  <a:pt x="1213987" y="1857372"/>
                </a:cubicBezTo>
                <a:close/>
                <a:moveTo>
                  <a:pt x="4274143" y="1857237"/>
                </a:moveTo>
                <a:lnTo>
                  <a:pt x="4276436" y="1859530"/>
                </a:lnTo>
                <a:lnTo>
                  <a:pt x="4276436" y="1857237"/>
                </a:lnTo>
                <a:close/>
                <a:moveTo>
                  <a:pt x="4166917" y="1857237"/>
                </a:moveTo>
                <a:lnTo>
                  <a:pt x="4166917" y="1861688"/>
                </a:lnTo>
                <a:lnTo>
                  <a:pt x="4167996" y="1862767"/>
                </a:lnTo>
                <a:lnTo>
                  <a:pt x="4170289" y="1862767"/>
                </a:lnTo>
                <a:lnTo>
                  <a:pt x="4170289" y="1861688"/>
                </a:lnTo>
                <a:cubicBezTo>
                  <a:pt x="4168760" y="1861688"/>
                  <a:pt x="4167996" y="1860204"/>
                  <a:pt x="4167996" y="1857237"/>
                </a:cubicBezTo>
                <a:close/>
                <a:moveTo>
                  <a:pt x="3212701" y="1856833"/>
                </a:moveTo>
                <a:cubicBezTo>
                  <a:pt x="3212701" y="1858271"/>
                  <a:pt x="3211622" y="1858991"/>
                  <a:pt x="3209464" y="1858991"/>
                </a:cubicBezTo>
                <a:lnTo>
                  <a:pt x="3209464" y="1860070"/>
                </a:lnTo>
                <a:lnTo>
                  <a:pt x="3211622" y="1860070"/>
                </a:lnTo>
                <a:cubicBezTo>
                  <a:pt x="3211622" y="1858631"/>
                  <a:pt x="3212701" y="1857912"/>
                  <a:pt x="3214859" y="1857912"/>
                </a:cubicBezTo>
                <a:lnTo>
                  <a:pt x="3214859" y="1856833"/>
                </a:lnTo>
                <a:close/>
                <a:moveTo>
                  <a:pt x="234683" y="1856819"/>
                </a:moveTo>
                <a:lnTo>
                  <a:pt x="234683" y="1860056"/>
                </a:lnTo>
                <a:lnTo>
                  <a:pt x="235762" y="1861000"/>
                </a:lnTo>
                <a:lnTo>
                  <a:pt x="235762" y="1862079"/>
                </a:lnTo>
                <a:cubicBezTo>
                  <a:pt x="239269" y="1861180"/>
                  <a:pt x="241022" y="1860145"/>
                  <a:pt x="241022" y="1858977"/>
                </a:cubicBezTo>
                <a:lnTo>
                  <a:pt x="238999" y="1856819"/>
                </a:lnTo>
                <a:close/>
                <a:moveTo>
                  <a:pt x="3608276" y="1856158"/>
                </a:moveTo>
                <a:lnTo>
                  <a:pt x="3608276" y="1857237"/>
                </a:lnTo>
                <a:lnTo>
                  <a:pt x="3613671" y="1862632"/>
                </a:lnTo>
                <a:lnTo>
                  <a:pt x="3615829" y="1862632"/>
                </a:lnTo>
                <a:lnTo>
                  <a:pt x="3617988" y="1860474"/>
                </a:lnTo>
                <a:lnTo>
                  <a:pt x="3611513" y="1856158"/>
                </a:lnTo>
                <a:close/>
                <a:moveTo>
                  <a:pt x="1204277" y="1855214"/>
                </a:moveTo>
                <a:lnTo>
                  <a:pt x="1203198" y="1856293"/>
                </a:lnTo>
                <a:lnTo>
                  <a:pt x="1203198" y="1859530"/>
                </a:lnTo>
                <a:lnTo>
                  <a:pt x="1205356" y="1861688"/>
                </a:lnTo>
                <a:lnTo>
                  <a:pt x="1206434" y="1856293"/>
                </a:lnTo>
                <a:lnTo>
                  <a:pt x="1205356" y="1855214"/>
                </a:lnTo>
                <a:close/>
                <a:moveTo>
                  <a:pt x="9191665" y="1854944"/>
                </a:moveTo>
                <a:lnTo>
                  <a:pt x="9188428" y="1858181"/>
                </a:lnTo>
                <a:lnTo>
                  <a:pt x="9188428" y="1859260"/>
                </a:lnTo>
                <a:lnTo>
                  <a:pt x="9192744" y="1863576"/>
                </a:lnTo>
                <a:lnTo>
                  <a:pt x="9195037" y="1863576"/>
                </a:lnTo>
                <a:lnTo>
                  <a:pt x="9196116" y="1858181"/>
                </a:lnTo>
                <a:lnTo>
                  <a:pt x="9195037" y="1854944"/>
                </a:lnTo>
                <a:close/>
                <a:moveTo>
                  <a:pt x="5703562" y="1854675"/>
                </a:moveTo>
                <a:lnTo>
                  <a:pt x="5705720" y="1854675"/>
                </a:lnTo>
                <a:lnTo>
                  <a:pt x="5705720" y="1856833"/>
                </a:lnTo>
                <a:lnTo>
                  <a:pt x="5712194" y="1856833"/>
                </a:lnTo>
                <a:lnTo>
                  <a:pt x="5715431" y="1854675"/>
                </a:lnTo>
                <a:cubicBezTo>
                  <a:pt x="5721006" y="1858631"/>
                  <a:pt x="5728919" y="1861508"/>
                  <a:pt x="5739169" y="1863307"/>
                </a:cubicBezTo>
                <a:lnTo>
                  <a:pt x="5739169" y="1868702"/>
                </a:lnTo>
                <a:lnTo>
                  <a:pt x="5742406" y="1865465"/>
                </a:lnTo>
                <a:cubicBezTo>
                  <a:pt x="5748521" y="1867263"/>
                  <a:pt x="5756793" y="1872658"/>
                  <a:pt x="5767223" y="1881650"/>
                </a:cubicBezTo>
                <a:lnTo>
                  <a:pt x="5768302" y="1880571"/>
                </a:lnTo>
                <a:lnTo>
                  <a:pt x="5770460" y="1883808"/>
                </a:lnTo>
                <a:lnTo>
                  <a:pt x="5769381" y="1887045"/>
                </a:lnTo>
                <a:lnTo>
                  <a:pt x="5771539" y="1905388"/>
                </a:lnTo>
                <a:cubicBezTo>
                  <a:pt x="5765965" y="1919055"/>
                  <a:pt x="5758771" y="1925889"/>
                  <a:pt x="5749959" y="1925889"/>
                </a:cubicBezTo>
                <a:lnTo>
                  <a:pt x="5748880" y="1924810"/>
                </a:lnTo>
                <a:lnTo>
                  <a:pt x="5747801" y="1924810"/>
                </a:lnTo>
                <a:lnTo>
                  <a:pt x="5745643" y="1926968"/>
                </a:lnTo>
                <a:cubicBezTo>
                  <a:pt x="5731976" y="1922292"/>
                  <a:pt x="5725142" y="1914379"/>
                  <a:pt x="5725142" y="1903230"/>
                </a:cubicBezTo>
                <a:cubicBezTo>
                  <a:pt x="5723524" y="1890102"/>
                  <a:pt x="5715971" y="1876794"/>
                  <a:pt x="5702483" y="1863307"/>
                </a:cubicBezTo>
                <a:lnTo>
                  <a:pt x="5702483" y="1862228"/>
                </a:lnTo>
                <a:lnTo>
                  <a:pt x="5704641" y="1860070"/>
                </a:lnTo>
                <a:lnTo>
                  <a:pt x="5704641" y="1857912"/>
                </a:lnTo>
                <a:lnTo>
                  <a:pt x="5701404" y="1860070"/>
                </a:lnTo>
                <a:lnTo>
                  <a:pt x="5700325" y="1860070"/>
                </a:lnTo>
                <a:lnTo>
                  <a:pt x="5700325" y="1857912"/>
                </a:lnTo>
                <a:close/>
                <a:moveTo>
                  <a:pt x="154701" y="1854661"/>
                </a:moveTo>
                <a:cubicBezTo>
                  <a:pt x="154701" y="1859606"/>
                  <a:pt x="151149" y="1862438"/>
                  <a:pt x="144047" y="1863158"/>
                </a:cubicBezTo>
                <a:lnTo>
                  <a:pt x="140944" y="1863158"/>
                </a:lnTo>
                <a:lnTo>
                  <a:pt x="134470" y="1862079"/>
                </a:lnTo>
                <a:lnTo>
                  <a:pt x="129210" y="1863158"/>
                </a:lnTo>
                <a:lnTo>
                  <a:pt x="125972" y="1861000"/>
                </a:lnTo>
                <a:lnTo>
                  <a:pt x="127052" y="1860056"/>
                </a:lnTo>
                <a:lnTo>
                  <a:pt x="127052" y="1856819"/>
                </a:lnTo>
                <a:lnTo>
                  <a:pt x="124893" y="1856819"/>
                </a:lnTo>
                <a:lnTo>
                  <a:pt x="107765" y="1863158"/>
                </a:lnTo>
                <a:lnTo>
                  <a:pt x="109922" y="1870711"/>
                </a:lnTo>
                <a:lnTo>
                  <a:pt x="103583" y="1873813"/>
                </a:lnTo>
                <a:lnTo>
                  <a:pt x="109922" y="1883389"/>
                </a:lnTo>
                <a:lnTo>
                  <a:pt x="109922" y="1900518"/>
                </a:lnTo>
                <a:lnTo>
                  <a:pt x="112080" y="1900518"/>
                </a:lnTo>
                <a:lnTo>
                  <a:pt x="112080" y="1901597"/>
                </a:lnTo>
                <a:cubicBezTo>
                  <a:pt x="114599" y="1901058"/>
                  <a:pt x="119948" y="1896427"/>
                  <a:pt x="128131" y="1887705"/>
                </a:cubicBezTo>
                <a:lnTo>
                  <a:pt x="131233" y="1887705"/>
                </a:lnTo>
                <a:lnTo>
                  <a:pt x="142967" y="1894044"/>
                </a:lnTo>
                <a:cubicBezTo>
                  <a:pt x="149082" y="1898360"/>
                  <a:pt x="154072" y="1904430"/>
                  <a:pt x="157938" y="1912252"/>
                </a:cubicBezTo>
                <a:lnTo>
                  <a:pt x="157938" y="1913331"/>
                </a:lnTo>
                <a:lnTo>
                  <a:pt x="151599" y="1921829"/>
                </a:lnTo>
                <a:lnTo>
                  <a:pt x="151599" y="1937879"/>
                </a:lnTo>
                <a:lnTo>
                  <a:pt x="153622" y="1940981"/>
                </a:lnTo>
                <a:lnTo>
                  <a:pt x="153622" y="1957031"/>
                </a:lnTo>
                <a:lnTo>
                  <a:pt x="154701" y="1964449"/>
                </a:lnTo>
                <a:cubicBezTo>
                  <a:pt x="152632" y="1966607"/>
                  <a:pt x="150161" y="1967686"/>
                  <a:pt x="147284" y="1967686"/>
                </a:cubicBezTo>
                <a:lnTo>
                  <a:pt x="147284" y="1969844"/>
                </a:lnTo>
                <a:lnTo>
                  <a:pt x="150520" y="1974025"/>
                </a:lnTo>
                <a:lnTo>
                  <a:pt x="149441" y="1986839"/>
                </a:lnTo>
                <a:lnTo>
                  <a:pt x="150520" y="1987918"/>
                </a:lnTo>
                <a:lnTo>
                  <a:pt x="151599" y="1987918"/>
                </a:lnTo>
                <a:cubicBezTo>
                  <a:pt x="153487" y="1982253"/>
                  <a:pt x="155241" y="1979420"/>
                  <a:pt x="156860" y="1979420"/>
                </a:cubicBezTo>
                <a:lnTo>
                  <a:pt x="155780" y="1971867"/>
                </a:lnTo>
                <a:lnTo>
                  <a:pt x="156860" y="1953794"/>
                </a:lnTo>
                <a:lnTo>
                  <a:pt x="155780" y="1947455"/>
                </a:lnTo>
                <a:cubicBezTo>
                  <a:pt x="158658" y="1929112"/>
                  <a:pt x="161849" y="1916658"/>
                  <a:pt x="165357" y="1910094"/>
                </a:cubicBezTo>
                <a:lnTo>
                  <a:pt x="165357" y="1907936"/>
                </a:lnTo>
                <a:lnTo>
                  <a:pt x="161175" y="1893100"/>
                </a:lnTo>
                <a:cubicBezTo>
                  <a:pt x="163962" y="1884918"/>
                  <a:pt x="165357" y="1877095"/>
                  <a:pt x="165357" y="1869632"/>
                </a:cubicBezTo>
                <a:cubicBezTo>
                  <a:pt x="165357" y="1867294"/>
                  <a:pt x="162884" y="1863742"/>
                  <a:pt x="157938" y="1858977"/>
                </a:cubicBezTo>
                <a:lnTo>
                  <a:pt x="157938" y="1854661"/>
                </a:lnTo>
                <a:close/>
                <a:moveTo>
                  <a:pt x="34257" y="1854661"/>
                </a:moveTo>
                <a:lnTo>
                  <a:pt x="34257" y="1855740"/>
                </a:lnTo>
                <a:lnTo>
                  <a:pt x="35336" y="1856819"/>
                </a:lnTo>
                <a:lnTo>
                  <a:pt x="37494" y="1856819"/>
                </a:lnTo>
                <a:lnTo>
                  <a:pt x="37494" y="1855740"/>
                </a:lnTo>
                <a:close/>
                <a:moveTo>
                  <a:pt x="4273064" y="1854000"/>
                </a:moveTo>
                <a:lnTo>
                  <a:pt x="4269827" y="1855079"/>
                </a:lnTo>
                <a:lnTo>
                  <a:pt x="4269827" y="1857237"/>
                </a:lnTo>
                <a:lnTo>
                  <a:pt x="4270906" y="1857237"/>
                </a:lnTo>
                <a:lnTo>
                  <a:pt x="4273064" y="1855079"/>
                </a:lnTo>
                <a:close/>
                <a:moveTo>
                  <a:pt x="6685293" y="1853191"/>
                </a:moveTo>
                <a:lnTo>
                  <a:pt x="6682056" y="1856428"/>
                </a:lnTo>
                <a:lnTo>
                  <a:pt x="6682056" y="1857507"/>
                </a:lnTo>
                <a:lnTo>
                  <a:pt x="6684214" y="1857507"/>
                </a:lnTo>
                <a:lnTo>
                  <a:pt x="6687451" y="1854270"/>
                </a:lnTo>
                <a:lnTo>
                  <a:pt x="6686372" y="1853191"/>
                </a:lnTo>
                <a:close/>
                <a:moveTo>
                  <a:pt x="4265511" y="1852921"/>
                </a:moveTo>
                <a:lnTo>
                  <a:pt x="4265511" y="1854000"/>
                </a:lnTo>
                <a:lnTo>
                  <a:pt x="4267669" y="1854000"/>
                </a:lnTo>
                <a:lnTo>
                  <a:pt x="4267669" y="1852921"/>
                </a:lnTo>
                <a:close/>
                <a:moveTo>
                  <a:pt x="8149241" y="1852517"/>
                </a:moveTo>
                <a:cubicBezTo>
                  <a:pt x="8146363" y="1852517"/>
                  <a:pt x="8139485" y="1857192"/>
                  <a:pt x="8128605" y="1866544"/>
                </a:cubicBezTo>
                <a:lnTo>
                  <a:pt x="8123075" y="1865465"/>
                </a:lnTo>
                <a:lnTo>
                  <a:pt x="8111071" y="1881650"/>
                </a:lnTo>
                <a:cubicBezTo>
                  <a:pt x="8114937" y="1886685"/>
                  <a:pt x="8119703" y="1889203"/>
                  <a:pt x="8125368" y="1889203"/>
                </a:cubicBezTo>
                <a:lnTo>
                  <a:pt x="8127526" y="1893519"/>
                </a:lnTo>
                <a:lnTo>
                  <a:pt x="8126447" y="1899993"/>
                </a:lnTo>
                <a:lnTo>
                  <a:pt x="8127526" y="1899993"/>
                </a:lnTo>
                <a:lnTo>
                  <a:pt x="8139530" y="1896756"/>
                </a:lnTo>
                <a:lnTo>
                  <a:pt x="8147083" y="1901072"/>
                </a:lnTo>
                <a:lnTo>
                  <a:pt x="8148162" y="1901072"/>
                </a:lnTo>
                <a:lnTo>
                  <a:pt x="8148162" y="1896756"/>
                </a:lnTo>
                <a:lnTo>
                  <a:pt x="8153692" y="1882729"/>
                </a:lnTo>
                <a:cubicBezTo>
                  <a:pt x="8151444" y="1882729"/>
                  <a:pt x="8149600" y="1873737"/>
                  <a:pt x="8148162" y="1855754"/>
                </a:cubicBezTo>
                <a:close/>
                <a:moveTo>
                  <a:pt x="3225649" y="1852517"/>
                </a:moveTo>
                <a:lnTo>
                  <a:pt x="3225649" y="1853596"/>
                </a:lnTo>
                <a:lnTo>
                  <a:pt x="3227807" y="1853596"/>
                </a:lnTo>
                <a:lnTo>
                  <a:pt x="3227807" y="1852517"/>
                </a:lnTo>
                <a:close/>
                <a:moveTo>
                  <a:pt x="9210278" y="1851707"/>
                </a:moveTo>
                <a:lnTo>
                  <a:pt x="9210278" y="1856023"/>
                </a:lnTo>
                <a:lnTo>
                  <a:pt x="9211357" y="1854944"/>
                </a:lnTo>
                <a:lnTo>
                  <a:pt x="9212436" y="1854944"/>
                </a:lnTo>
                <a:lnTo>
                  <a:pt x="9211357" y="1851707"/>
                </a:lnTo>
                <a:close/>
                <a:moveTo>
                  <a:pt x="5093399" y="1849819"/>
                </a:moveTo>
                <a:lnTo>
                  <a:pt x="5093399" y="1854135"/>
                </a:lnTo>
                <a:lnTo>
                  <a:pt x="5094478" y="1855214"/>
                </a:lnTo>
                <a:lnTo>
                  <a:pt x="5094478" y="1856293"/>
                </a:lnTo>
                <a:lnTo>
                  <a:pt x="5097715" y="1855214"/>
                </a:lnTo>
                <a:lnTo>
                  <a:pt x="5097715" y="1851977"/>
                </a:lnTo>
                <a:lnTo>
                  <a:pt x="5095557" y="1849819"/>
                </a:lnTo>
                <a:close/>
                <a:moveTo>
                  <a:pt x="8598902" y="1849549"/>
                </a:moveTo>
                <a:lnTo>
                  <a:pt x="8598902" y="1854944"/>
                </a:lnTo>
                <a:lnTo>
                  <a:pt x="8591349" y="1854944"/>
                </a:lnTo>
                <a:lnTo>
                  <a:pt x="8591349" y="1852786"/>
                </a:lnTo>
                <a:lnTo>
                  <a:pt x="8589191" y="1852786"/>
                </a:lnTo>
                <a:lnTo>
                  <a:pt x="8589191" y="1854944"/>
                </a:lnTo>
                <a:lnTo>
                  <a:pt x="8583796" y="1853865"/>
                </a:lnTo>
                <a:lnTo>
                  <a:pt x="8583796" y="1854944"/>
                </a:lnTo>
                <a:cubicBezTo>
                  <a:pt x="8583796" y="1857462"/>
                  <a:pt x="8582717" y="1859620"/>
                  <a:pt x="8580559" y="1861418"/>
                </a:cubicBezTo>
                <a:lnTo>
                  <a:pt x="8581638" y="1862497"/>
                </a:lnTo>
                <a:lnTo>
                  <a:pt x="8583796" y="1862497"/>
                </a:lnTo>
                <a:lnTo>
                  <a:pt x="8583796" y="1859260"/>
                </a:lnTo>
                <a:lnTo>
                  <a:pt x="8585954" y="1859260"/>
                </a:lnTo>
                <a:lnTo>
                  <a:pt x="8585954" y="1885696"/>
                </a:lnTo>
                <a:lnTo>
                  <a:pt x="8583796" y="1885696"/>
                </a:lnTo>
                <a:lnTo>
                  <a:pt x="8583796" y="1895407"/>
                </a:lnTo>
                <a:lnTo>
                  <a:pt x="8585954" y="1895407"/>
                </a:lnTo>
                <a:lnTo>
                  <a:pt x="8585954" y="1907276"/>
                </a:lnTo>
                <a:lnTo>
                  <a:pt x="8583796" y="1907276"/>
                </a:lnTo>
                <a:lnTo>
                  <a:pt x="8583796" y="1918066"/>
                </a:lnTo>
                <a:lnTo>
                  <a:pt x="8585954" y="1918066"/>
                </a:lnTo>
                <a:lnTo>
                  <a:pt x="8585954" y="1916987"/>
                </a:lnTo>
                <a:lnTo>
                  <a:pt x="8584875" y="1913750"/>
                </a:lnTo>
                <a:lnTo>
                  <a:pt x="8610771" y="1913750"/>
                </a:lnTo>
                <a:cubicBezTo>
                  <a:pt x="8613108" y="1913750"/>
                  <a:pt x="8615626" y="1912671"/>
                  <a:pt x="8618324" y="1910513"/>
                </a:cubicBezTo>
                <a:lnTo>
                  <a:pt x="8624798" y="1910513"/>
                </a:lnTo>
                <a:cubicBezTo>
                  <a:pt x="8624798" y="1912671"/>
                  <a:pt x="8627675" y="1913750"/>
                  <a:pt x="8633430" y="1913750"/>
                </a:cubicBezTo>
                <a:lnTo>
                  <a:pt x="8636667" y="1915908"/>
                </a:lnTo>
                <a:cubicBezTo>
                  <a:pt x="8636667" y="1913930"/>
                  <a:pt x="8640263" y="1912491"/>
                  <a:pt x="8647457" y="1911592"/>
                </a:cubicBezTo>
                <a:lnTo>
                  <a:pt x="8656089" y="1913750"/>
                </a:lnTo>
                <a:lnTo>
                  <a:pt x="8663642" y="1910513"/>
                </a:lnTo>
                <a:lnTo>
                  <a:pt x="8663642" y="1912671"/>
                </a:lnTo>
                <a:lnTo>
                  <a:pt x="8662563" y="1913750"/>
                </a:lnTo>
                <a:lnTo>
                  <a:pt x="8662563" y="1914829"/>
                </a:lnTo>
                <a:lnTo>
                  <a:pt x="8667958" y="1913750"/>
                </a:lnTo>
                <a:lnTo>
                  <a:pt x="8673353" y="1914829"/>
                </a:lnTo>
                <a:lnTo>
                  <a:pt x="8680906" y="1912671"/>
                </a:lnTo>
                <a:lnTo>
                  <a:pt x="8698170" y="1913750"/>
                </a:lnTo>
                <a:lnTo>
                  <a:pt x="8713276" y="1913750"/>
                </a:lnTo>
                <a:lnTo>
                  <a:pt x="8719750" y="1914829"/>
                </a:lnTo>
                <a:lnTo>
                  <a:pt x="8733777" y="1912671"/>
                </a:lnTo>
                <a:lnTo>
                  <a:pt x="8738093" y="1914829"/>
                </a:lnTo>
                <a:lnTo>
                  <a:pt x="8739172" y="1913750"/>
                </a:lnTo>
                <a:lnTo>
                  <a:pt x="8741330" y="1913750"/>
                </a:lnTo>
                <a:lnTo>
                  <a:pt x="8744567" y="1914829"/>
                </a:lnTo>
                <a:lnTo>
                  <a:pt x="8749962" y="1913750"/>
                </a:lnTo>
                <a:lnTo>
                  <a:pt x="8773700" y="1913750"/>
                </a:lnTo>
                <a:lnTo>
                  <a:pt x="8784490" y="1914829"/>
                </a:lnTo>
                <a:lnTo>
                  <a:pt x="8786648" y="1912671"/>
                </a:lnTo>
                <a:lnTo>
                  <a:pt x="8792043" y="1912671"/>
                </a:lnTo>
                <a:cubicBezTo>
                  <a:pt x="8792043" y="1908355"/>
                  <a:pt x="8792763" y="1906197"/>
                  <a:pt x="8794201" y="1906197"/>
                </a:cubicBezTo>
                <a:cubicBezTo>
                  <a:pt x="8793482" y="1900982"/>
                  <a:pt x="8792043" y="1897745"/>
                  <a:pt x="8789885" y="1896486"/>
                </a:cubicBezTo>
                <a:lnTo>
                  <a:pt x="8789885" y="1895407"/>
                </a:lnTo>
                <a:lnTo>
                  <a:pt x="8779095" y="1895407"/>
                </a:lnTo>
                <a:lnTo>
                  <a:pt x="8779095" y="1897565"/>
                </a:lnTo>
                <a:lnTo>
                  <a:pt x="8772621" y="1897565"/>
                </a:lnTo>
                <a:cubicBezTo>
                  <a:pt x="8772621" y="1896126"/>
                  <a:pt x="8770823" y="1895407"/>
                  <a:pt x="8767226" y="1895407"/>
                </a:cubicBezTo>
                <a:lnTo>
                  <a:pt x="8767226" y="1891091"/>
                </a:lnTo>
                <a:lnTo>
                  <a:pt x="8765068" y="1891091"/>
                </a:lnTo>
                <a:cubicBezTo>
                  <a:pt x="8763630" y="1891091"/>
                  <a:pt x="8762910" y="1892530"/>
                  <a:pt x="8762910" y="1895407"/>
                </a:cubicBezTo>
                <a:lnTo>
                  <a:pt x="8755357" y="1895407"/>
                </a:lnTo>
                <a:lnTo>
                  <a:pt x="8755357" y="1897565"/>
                </a:lnTo>
                <a:lnTo>
                  <a:pt x="8744567" y="1897565"/>
                </a:lnTo>
                <a:lnTo>
                  <a:pt x="8744567" y="1895407"/>
                </a:lnTo>
                <a:lnTo>
                  <a:pt x="8738093" y="1895407"/>
                </a:lnTo>
                <a:lnTo>
                  <a:pt x="8718671" y="1894328"/>
                </a:lnTo>
                <a:lnTo>
                  <a:pt x="8700328" y="1895407"/>
                </a:lnTo>
                <a:lnTo>
                  <a:pt x="8699249" y="1895407"/>
                </a:lnTo>
                <a:lnTo>
                  <a:pt x="8694933" y="1892170"/>
                </a:lnTo>
                <a:cubicBezTo>
                  <a:pt x="8694933" y="1893788"/>
                  <a:pt x="8689178" y="1894867"/>
                  <a:pt x="8677669" y="1895407"/>
                </a:cubicBezTo>
                <a:lnTo>
                  <a:pt x="8638825" y="1894328"/>
                </a:lnTo>
                <a:cubicBezTo>
                  <a:pt x="8632351" y="1894328"/>
                  <a:pt x="8629114" y="1895407"/>
                  <a:pt x="8629114" y="1897565"/>
                </a:cubicBezTo>
                <a:lnTo>
                  <a:pt x="8621561" y="1897565"/>
                </a:lnTo>
                <a:lnTo>
                  <a:pt x="8621561" y="1895407"/>
                </a:lnTo>
                <a:lnTo>
                  <a:pt x="8615087" y="1895407"/>
                </a:lnTo>
                <a:lnTo>
                  <a:pt x="8615087" y="1897565"/>
                </a:lnTo>
                <a:lnTo>
                  <a:pt x="8609692" y="1897565"/>
                </a:lnTo>
                <a:lnTo>
                  <a:pt x="8609692" y="1895407"/>
                </a:lnTo>
                <a:lnTo>
                  <a:pt x="8603218" y="1895407"/>
                </a:lnTo>
                <a:lnTo>
                  <a:pt x="8601060" y="1893249"/>
                </a:lnTo>
                <a:lnTo>
                  <a:pt x="8601060" y="1892170"/>
                </a:lnTo>
                <a:lnTo>
                  <a:pt x="8602139" y="1891091"/>
                </a:lnTo>
                <a:lnTo>
                  <a:pt x="8601060" y="1890012"/>
                </a:lnTo>
                <a:lnTo>
                  <a:pt x="8601060" y="1884617"/>
                </a:lnTo>
                <a:lnTo>
                  <a:pt x="8602139" y="1880301"/>
                </a:lnTo>
                <a:lnTo>
                  <a:pt x="8599981" y="1871669"/>
                </a:lnTo>
                <a:lnTo>
                  <a:pt x="8599981" y="1860339"/>
                </a:lnTo>
                <a:lnTo>
                  <a:pt x="8601060" y="1852786"/>
                </a:lnTo>
                <a:lnTo>
                  <a:pt x="8599981" y="1851707"/>
                </a:lnTo>
                <a:lnTo>
                  <a:pt x="8602139" y="1849549"/>
                </a:lnTo>
                <a:close/>
                <a:moveTo>
                  <a:pt x="7777673" y="1849280"/>
                </a:moveTo>
                <a:lnTo>
                  <a:pt x="7777673" y="1850359"/>
                </a:lnTo>
                <a:lnTo>
                  <a:pt x="7780910" y="1850359"/>
                </a:lnTo>
                <a:lnTo>
                  <a:pt x="7780910" y="1849280"/>
                </a:lnTo>
                <a:close/>
                <a:moveTo>
                  <a:pt x="3220254" y="1849280"/>
                </a:moveTo>
                <a:lnTo>
                  <a:pt x="3228886" y="1849280"/>
                </a:lnTo>
                <a:lnTo>
                  <a:pt x="3245071" y="1862352"/>
                </a:lnTo>
                <a:lnTo>
                  <a:pt x="3245071" y="1865465"/>
                </a:lnTo>
                <a:lnTo>
                  <a:pt x="3246150" y="1865465"/>
                </a:lnTo>
                <a:lnTo>
                  <a:pt x="3246150" y="1863224"/>
                </a:lnTo>
                <a:lnTo>
                  <a:pt x="3256940" y="1871939"/>
                </a:lnTo>
                <a:lnTo>
                  <a:pt x="3255861" y="1873018"/>
                </a:lnTo>
                <a:lnTo>
                  <a:pt x="3255861" y="1874097"/>
                </a:lnTo>
                <a:lnTo>
                  <a:pt x="3256940" y="1875176"/>
                </a:lnTo>
                <a:cubicBezTo>
                  <a:pt x="3256940" y="1897115"/>
                  <a:pt x="3250106" y="1912221"/>
                  <a:pt x="3236439" y="1920494"/>
                </a:cubicBezTo>
                <a:lnTo>
                  <a:pt x="3221333" y="1935600"/>
                </a:lnTo>
                <a:lnTo>
                  <a:pt x="3212701" y="1937758"/>
                </a:lnTo>
                <a:cubicBezTo>
                  <a:pt x="3207665" y="1935959"/>
                  <a:pt x="3205148" y="1934521"/>
                  <a:pt x="3205148" y="1933442"/>
                </a:cubicBezTo>
                <a:lnTo>
                  <a:pt x="3205148" y="1932363"/>
                </a:lnTo>
                <a:cubicBezTo>
                  <a:pt x="3216657" y="1922652"/>
                  <a:pt x="3222412" y="1915458"/>
                  <a:pt x="3222412" y="1910783"/>
                </a:cubicBezTo>
                <a:cubicBezTo>
                  <a:pt x="3218096" y="1907366"/>
                  <a:pt x="3213420" y="1905208"/>
                  <a:pt x="3208385" y="1904309"/>
                </a:cubicBezTo>
                <a:lnTo>
                  <a:pt x="3208385" y="1903230"/>
                </a:lnTo>
                <a:lnTo>
                  <a:pt x="3209464" y="1902151"/>
                </a:lnTo>
                <a:lnTo>
                  <a:pt x="3209464" y="1901072"/>
                </a:lnTo>
                <a:cubicBezTo>
                  <a:pt x="3200832" y="1901072"/>
                  <a:pt x="3196516" y="1894598"/>
                  <a:pt x="3196516" y="1881650"/>
                </a:cubicBezTo>
                <a:lnTo>
                  <a:pt x="3196516" y="1869781"/>
                </a:lnTo>
                <a:cubicBezTo>
                  <a:pt x="3196516" y="1868162"/>
                  <a:pt x="3198314" y="1867083"/>
                  <a:pt x="3201911" y="1866544"/>
                </a:cubicBezTo>
                <a:lnTo>
                  <a:pt x="3200832" y="1865465"/>
                </a:lnTo>
                <a:lnTo>
                  <a:pt x="3200832" y="1864386"/>
                </a:lnTo>
                <a:cubicBezTo>
                  <a:pt x="3204428" y="1858631"/>
                  <a:pt x="3210902" y="1854315"/>
                  <a:pt x="3220254" y="1851438"/>
                </a:cubicBezTo>
                <a:close/>
                <a:moveTo>
                  <a:pt x="22523" y="1849266"/>
                </a:moveTo>
                <a:lnTo>
                  <a:pt x="22523" y="1850345"/>
                </a:lnTo>
                <a:lnTo>
                  <a:pt x="25760" y="1851424"/>
                </a:lnTo>
                <a:lnTo>
                  <a:pt x="30077" y="1850345"/>
                </a:lnTo>
                <a:lnTo>
                  <a:pt x="31020" y="1851424"/>
                </a:lnTo>
                <a:lnTo>
                  <a:pt x="31020" y="1850345"/>
                </a:lnTo>
                <a:lnTo>
                  <a:pt x="30077" y="1849266"/>
                </a:lnTo>
                <a:close/>
                <a:moveTo>
                  <a:pt x="5090162" y="1848740"/>
                </a:moveTo>
                <a:lnTo>
                  <a:pt x="5090162" y="1849819"/>
                </a:lnTo>
                <a:lnTo>
                  <a:pt x="5092320" y="1849819"/>
                </a:lnTo>
                <a:lnTo>
                  <a:pt x="5092320" y="1848740"/>
                </a:lnTo>
                <a:close/>
                <a:moveTo>
                  <a:pt x="5081530" y="1848740"/>
                </a:moveTo>
                <a:lnTo>
                  <a:pt x="5081530" y="1850898"/>
                </a:lnTo>
                <a:lnTo>
                  <a:pt x="5082609" y="1849819"/>
                </a:lnTo>
                <a:lnTo>
                  <a:pt x="5083688" y="1849819"/>
                </a:lnTo>
                <a:lnTo>
                  <a:pt x="5089083" y="1850898"/>
                </a:lnTo>
                <a:lnTo>
                  <a:pt x="5086925" y="1848740"/>
                </a:lnTo>
                <a:close/>
                <a:moveTo>
                  <a:pt x="6101701" y="1848605"/>
                </a:moveTo>
                <a:lnTo>
                  <a:pt x="6101701" y="1850763"/>
                </a:lnTo>
                <a:lnTo>
                  <a:pt x="6106961" y="1850763"/>
                </a:lnTo>
                <a:lnTo>
                  <a:pt x="6106961" y="1849684"/>
                </a:lnTo>
                <a:close/>
                <a:moveTo>
                  <a:pt x="4261060" y="1848605"/>
                </a:moveTo>
                <a:lnTo>
                  <a:pt x="4261060" y="1849684"/>
                </a:lnTo>
                <a:lnTo>
                  <a:pt x="4263218" y="1849684"/>
                </a:lnTo>
                <a:lnTo>
                  <a:pt x="4263218" y="1848605"/>
                </a:lnTo>
                <a:close/>
                <a:moveTo>
                  <a:pt x="7692296" y="1848201"/>
                </a:moveTo>
                <a:lnTo>
                  <a:pt x="7694454" y="1850359"/>
                </a:lnTo>
                <a:lnTo>
                  <a:pt x="7698770" y="1850359"/>
                </a:lnTo>
                <a:lnTo>
                  <a:pt x="7698770" y="1849280"/>
                </a:lnTo>
                <a:close/>
                <a:moveTo>
                  <a:pt x="7679079" y="1848201"/>
                </a:moveTo>
                <a:lnTo>
                  <a:pt x="7679079" y="1851438"/>
                </a:lnTo>
                <a:lnTo>
                  <a:pt x="7680158" y="1851438"/>
                </a:lnTo>
                <a:lnTo>
                  <a:pt x="7682316" y="1849280"/>
                </a:lnTo>
                <a:lnTo>
                  <a:pt x="7682316" y="1848201"/>
                </a:lnTo>
                <a:close/>
                <a:moveTo>
                  <a:pt x="9186270" y="1847391"/>
                </a:moveTo>
                <a:lnTo>
                  <a:pt x="9183978" y="1849549"/>
                </a:lnTo>
                <a:lnTo>
                  <a:pt x="9183978" y="1850628"/>
                </a:lnTo>
                <a:lnTo>
                  <a:pt x="9186270" y="1848470"/>
                </a:lnTo>
                <a:close/>
                <a:moveTo>
                  <a:pt x="230367" y="1847242"/>
                </a:moveTo>
                <a:lnTo>
                  <a:pt x="227265" y="1853582"/>
                </a:lnTo>
                <a:lnTo>
                  <a:pt x="227265" y="1854661"/>
                </a:lnTo>
                <a:lnTo>
                  <a:pt x="228344" y="1854661"/>
                </a:lnTo>
                <a:lnTo>
                  <a:pt x="231446" y="1848321"/>
                </a:lnTo>
                <a:lnTo>
                  <a:pt x="231446" y="1847242"/>
                </a:lnTo>
                <a:close/>
                <a:moveTo>
                  <a:pt x="166435" y="1846163"/>
                </a:moveTo>
                <a:lnTo>
                  <a:pt x="167514" y="1853582"/>
                </a:lnTo>
                <a:lnTo>
                  <a:pt x="168594" y="1853582"/>
                </a:lnTo>
                <a:lnTo>
                  <a:pt x="168594" y="1846163"/>
                </a:lnTo>
                <a:close/>
                <a:moveTo>
                  <a:pt x="9187349" y="1845233"/>
                </a:moveTo>
                <a:lnTo>
                  <a:pt x="9187349" y="1846312"/>
                </a:lnTo>
                <a:lnTo>
                  <a:pt x="9190586" y="1846312"/>
                </a:lnTo>
                <a:lnTo>
                  <a:pt x="9190586" y="1845233"/>
                </a:lnTo>
                <a:close/>
                <a:moveTo>
                  <a:pt x="2247781" y="1844154"/>
                </a:moveTo>
                <a:lnTo>
                  <a:pt x="2247781" y="1847256"/>
                </a:lnTo>
                <a:lnTo>
                  <a:pt x="2251017" y="1847256"/>
                </a:lnTo>
                <a:lnTo>
                  <a:pt x="2251017" y="1844154"/>
                </a:lnTo>
                <a:close/>
                <a:moveTo>
                  <a:pt x="4103525" y="1843075"/>
                </a:moveTo>
                <a:lnTo>
                  <a:pt x="4103525" y="1845233"/>
                </a:lnTo>
                <a:lnTo>
                  <a:pt x="4104604" y="1845233"/>
                </a:lnTo>
                <a:lnTo>
                  <a:pt x="4104604" y="1843075"/>
                </a:lnTo>
                <a:close/>
                <a:moveTo>
                  <a:pt x="7771064" y="1840513"/>
                </a:moveTo>
                <a:cubicBezTo>
                  <a:pt x="7771963" y="1844109"/>
                  <a:pt x="7773042" y="1845908"/>
                  <a:pt x="7774301" y="1845908"/>
                </a:cubicBezTo>
                <a:lnTo>
                  <a:pt x="7776594" y="1845908"/>
                </a:lnTo>
                <a:cubicBezTo>
                  <a:pt x="7778032" y="1845908"/>
                  <a:pt x="7778752" y="1844829"/>
                  <a:pt x="7778752" y="1842671"/>
                </a:cubicBezTo>
                <a:lnTo>
                  <a:pt x="7779831" y="1841592"/>
                </a:lnTo>
                <a:lnTo>
                  <a:pt x="7784147" y="1841592"/>
                </a:lnTo>
                <a:cubicBezTo>
                  <a:pt x="7785675" y="1841592"/>
                  <a:pt x="7786440" y="1843390"/>
                  <a:pt x="7786440" y="1846987"/>
                </a:cubicBezTo>
                <a:cubicBezTo>
                  <a:pt x="7801546" y="1853191"/>
                  <a:pt x="7810312" y="1858676"/>
                  <a:pt x="7812740" y="1863441"/>
                </a:cubicBezTo>
                <a:lnTo>
                  <a:pt x="7812740" y="1870050"/>
                </a:lnTo>
                <a:lnTo>
                  <a:pt x="7807210" y="1875580"/>
                </a:lnTo>
                <a:lnTo>
                  <a:pt x="7800601" y="1875580"/>
                </a:lnTo>
                <a:cubicBezTo>
                  <a:pt x="7796016" y="1871174"/>
                  <a:pt x="7792374" y="1868971"/>
                  <a:pt x="7789676" y="1868971"/>
                </a:cubicBezTo>
                <a:lnTo>
                  <a:pt x="7786440" y="1870050"/>
                </a:lnTo>
                <a:lnTo>
                  <a:pt x="7783068" y="1868971"/>
                </a:lnTo>
                <a:lnTo>
                  <a:pt x="7755688" y="1875580"/>
                </a:lnTo>
                <a:lnTo>
                  <a:pt x="7740447" y="1866813"/>
                </a:lnTo>
                <a:lnTo>
                  <a:pt x="7740447" y="1864520"/>
                </a:lnTo>
                <a:cubicBezTo>
                  <a:pt x="7741886" y="1864520"/>
                  <a:pt x="7748450" y="1857597"/>
                  <a:pt x="7760139" y="1843750"/>
                </a:cubicBezTo>
                <a:cubicBezTo>
                  <a:pt x="7763196" y="1841592"/>
                  <a:pt x="7766838" y="1840513"/>
                  <a:pt x="7771064" y="1840513"/>
                </a:cubicBezTo>
                <a:close/>
                <a:moveTo>
                  <a:pt x="7683530" y="1840513"/>
                </a:moveTo>
                <a:lnTo>
                  <a:pt x="7680158" y="1841592"/>
                </a:lnTo>
                <a:lnTo>
                  <a:pt x="7680158" y="1842671"/>
                </a:lnTo>
                <a:cubicBezTo>
                  <a:pt x="7686002" y="1842671"/>
                  <a:pt x="7688924" y="1843750"/>
                  <a:pt x="7688924" y="1845908"/>
                </a:cubicBezTo>
                <a:lnTo>
                  <a:pt x="7691082" y="1845908"/>
                </a:lnTo>
                <a:lnTo>
                  <a:pt x="7691082" y="1844829"/>
                </a:lnTo>
                <a:lnTo>
                  <a:pt x="7688924" y="1841592"/>
                </a:lnTo>
                <a:lnTo>
                  <a:pt x="7685688" y="1842671"/>
                </a:lnTo>
                <a:close/>
                <a:moveTo>
                  <a:pt x="1590411" y="1840108"/>
                </a:moveTo>
                <a:lnTo>
                  <a:pt x="1590411" y="1842266"/>
                </a:lnTo>
                <a:lnTo>
                  <a:pt x="1591491" y="1842266"/>
                </a:lnTo>
                <a:lnTo>
                  <a:pt x="1591491" y="1840108"/>
                </a:lnTo>
                <a:close/>
                <a:moveTo>
                  <a:pt x="4255665" y="1839838"/>
                </a:moveTo>
                <a:lnTo>
                  <a:pt x="4256744" y="1839838"/>
                </a:lnTo>
                <a:cubicBezTo>
                  <a:pt x="4270411" y="1844694"/>
                  <a:pt x="4278773" y="1851617"/>
                  <a:pt x="4281831" y="1860609"/>
                </a:cubicBezTo>
                <a:lnTo>
                  <a:pt x="4281831" y="1861688"/>
                </a:lnTo>
                <a:lnTo>
                  <a:pt x="4289519" y="1860609"/>
                </a:lnTo>
                <a:lnTo>
                  <a:pt x="4290598" y="1860609"/>
                </a:lnTo>
                <a:cubicBezTo>
                  <a:pt x="4297161" y="1860609"/>
                  <a:pt x="4300444" y="1863531"/>
                  <a:pt x="4300444" y="1869376"/>
                </a:cubicBezTo>
                <a:lnTo>
                  <a:pt x="4300444" y="1872613"/>
                </a:lnTo>
                <a:lnTo>
                  <a:pt x="4295049" y="1878143"/>
                </a:lnTo>
                <a:lnTo>
                  <a:pt x="4291677" y="1878143"/>
                </a:lnTo>
                <a:cubicBezTo>
                  <a:pt x="4288440" y="1875176"/>
                  <a:pt x="4285157" y="1873692"/>
                  <a:pt x="4281831" y="1873692"/>
                </a:cubicBezTo>
                <a:cubicBezTo>
                  <a:pt x="4274188" y="1883763"/>
                  <a:pt x="4270186" y="1891046"/>
                  <a:pt x="4269827" y="1895542"/>
                </a:cubicBezTo>
                <a:lnTo>
                  <a:pt x="4265511" y="1898914"/>
                </a:lnTo>
                <a:lnTo>
                  <a:pt x="4265511" y="1902151"/>
                </a:lnTo>
                <a:cubicBezTo>
                  <a:pt x="4269827" y="1902151"/>
                  <a:pt x="4272704" y="1903634"/>
                  <a:pt x="4274143" y="1906602"/>
                </a:cubicBezTo>
                <a:lnTo>
                  <a:pt x="4282910" y="1905388"/>
                </a:lnTo>
                <a:lnTo>
                  <a:pt x="4285203" y="1908760"/>
                </a:lnTo>
                <a:lnTo>
                  <a:pt x="4279673" y="1914155"/>
                </a:lnTo>
                <a:lnTo>
                  <a:pt x="4281831" y="1916448"/>
                </a:lnTo>
                <a:lnTo>
                  <a:pt x="4287361" y="1913076"/>
                </a:lnTo>
                <a:cubicBezTo>
                  <a:pt x="4290957" y="1916582"/>
                  <a:pt x="4292756" y="1923146"/>
                  <a:pt x="4292756" y="1932767"/>
                </a:cubicBezTo>
                <a:lnTo>
                  <a:pt x="4292756" y="1936139"/>
                </a:lnTo>
                <a:cubicBezTo>
                  <a:pt x="4292756" y="1941175"/>
                  <a:pt x="4290957" y="1943692"/>
                  <a:pt x="4287361" y="1943692"/>
                </a:cubicBezTo>
                <a:lnTo>
                  <a:pt x="4279673" y="1942613"/>
                </a:lnTo>
                <a:lnTo>
                  <a:pt x="4279673" y="1943692"/>
                </a:lnTo>
                <a:lnTo>
                  <a:pt x="4280752" y="1948143"/>
                </a:lnTo>
                <a:cubicBezTo>
                  <a:pt x="4280212" y="1950661"/>
                  <a:pt x="4278009" y="1952864"/>
                  <a:pt x="4274143" y="1954752"/>
                </a:cubicBezTo>
                <a:lnTo>
                  <a:pt x="4266590" y="1954752"/>
                </a:lnTo>
                <a:cubicBezTo>
                  <a:pt x="4265061" y="1954752"/>
                  <a:pt x="4264297" y="1953628"/>
                  <a:pt x="4264297" y="1951380"/>
                </a:cubicBezTo>
                <a:cubicBezTo>
                  <a:pt x="4254136" y="1948143"/>
                  <a:pt x="4244290" y="1939781"/>
                  <a:pt x="4234759" y="1926293"/>
                </a:cubicBezTo>
                <a:lnTo>
                  <a:pt x="4233680" y="1926293"/>
                </a:lnTo>
                <a:cubicBezTo>
                  <a:pt x="4226397" y="1927552"/>
                  <a:pt x="4218394" y="1932992"/>
                  <a:pt x="4209672" y="1942613"/>
                </a:cubicBezTo>
                <a:cubicBezTo>
                  <a:pt x="4215696" y="1945401"/>
                  <a:pt x="4221137" y="1950526"/>
                  <a:pt x="4225992" y="1957989"/>
                </a:cubicBezTo>
                <a:cubicBezTo>
                  <a:pt x="4225093" y="1961586"/>
                  <a:pt x="4216011" y="1965947"/>
                  <a:pt x="4198747" y="1971072"/>
                </a:cubicBezTo>
                <a:lnTo>
                  <a:pt x="4198747" y="1975523"/>
                </a:lnTo>
                <a:cubicBezTo>
                  <a:pt x="4205850" y="1984425"/>
                  <a:pt x="4212055" y="1990989"/>
                  <a:pt x="4217360" y="1995215"/>
                </a:cubicBezTo>
                <a:cubicBezTo>
                  <a:pt x="4221496" y="1995215"/>
                  <a:pt x="4225857" y="1990809"/>
                  <a:pt x="4230443" y="1981997"/>
                </a:cubicBezTo>
                <a:lnTo>
                  <a:pt x="4232601" y="1981997"/>
                </a:lnTo>
                <a:lnTo>
                  <a:pt x="4232601" y="1978760"/>
                </a:lnTo>
                <a:cubicBezTo>
                  <a:pt x="4232601" y="1974714"/>
                  <a:pt x="4234085" y="1972151"/>
                  <a:pt x="4237052" y="1971072"/>
                </a:cubicBezTo>
                <a:lnTo>
                  <a:pt x="4238131" y="1971072"/>
                </a:lnTo>
                <a:cubicBezTo>
                  <a:pt x="4239569" y="1971072"/>
                  <a:pt x="4240289" y="1972915"/>
                  <a:pt x="4240289" y="1976602"/>
                </a:cubicBezTo>
                <a:lnTo>
                  <a:pt x="4241368" y="1976602"/>
                </a:lnTo>
                <a:lnTo>
                  <a:pt x="4243526" y="1966756"/>
                </a:lnTo>
                <a:lnTo>
                  <a:pt x="4242447" y="1963384"/>
                </a:lnTo>
                <a:lnTo>
                  <a:pt x="4243526" y="1962305"/>
                </a:lnTo>
                <a:lnTo>
                  <a:pt x="4243526" y="1961226"/>
                </a:lnTo>
                <a:lnTo>
                  <a:pt x="4242447" y="1956910"/>
                </a:lnTo>
                <a:cubicBezTo>
                  <a:pt x="4242447" y="1954662"/>
                  <a:pt x="4245729" y="1952819"/>
                  <a:pt x="4252293" y="1951380"/>
                </a:cubicBezTo>
                <a:cubicBezTo>
                  <a:pt x="4253372" y="1951380"/>
                  <a:pt x="4255575" y="1954303"/>
                  <a:pt x="4258902" y="1960147"/>
                </a:cubicBezTo>
                <a:cubicBezTo>
                  <a:pt x="4267084" y="1963834"/>
                  <a:pt x="4276571" y="1966756"/>
                  <a:pt x="4287361" y="1968914"/>
                </a:cubicBezTo>
                <a:lnTo>
                  <a:pt x="4293969" y="1983211"/>
                </a:lnTo>
                <a:lnTo>
                  <a:pt x="4293969" y="1985369"/>
                </a:lnTo>
                <a:cubicBezTo>
                  <a:pt x="4293340" y="1986628"/>
                  <a:pt x="4288574" y="1988786"/>
                  <a:pt x="4279673" y="1991843"/>
                </a:cubicBezTo>
                <a:lnTo>
                  <a:pt x="4274143" y="1996294"/>
                </a:lnTo>
                <a:lnTo>
                  <a:pt x="4263218" y="1994136"/>
                </a:lnTo>
                <a:lnTo>
                  <a:pt x="4246898" y="2005061"/>
                </a:lnTo>
                <a:cubicBezTo>
                  <a:pt x="4244470" y="2005061"/>
                  <a:pt x="4241188" y="2006499"/>
                  <a:pt x="4237052" y="2009377"/>
                </a:cubicBezTo>
                <a:cubicBezTo>
                  <a:pt x="4237052" y="2015221"/>
                  <a:pt x="4241053" y="2018144"/>
                  <a:pt x="4249056" y="2018144"/>
                </a:cubicBezTo>
                <a:cubicBezTo>
                  <a:pt x="4261644" y="2022550"/>
                  <a:pt x="4270006" y="2024753"/>
                  <a:pt x="4274143" y="2024753"/>
                </a:cubicBezTo>
                <a:cubicBezTo>
                  <a:pt x="4274143" y="2026191"/>
                  <a:pt x="4275986" y="2026911"/>
                  <a:pt x="4279673" y="2026911"/>
                </a:cubicBezTo>
                <a:lnTo>
                  <a:pt x="4296128" y="2025832"/>
                </a:lnTo>
                <a:lnTo>
                  <a:pt x="4299365" y="2030148"/>
                </a:lnTo>
                <a:cubicBezTo>
                  <a:pt x="4299365" y="2033834"/>
                  <a:pt x="4295723" y="2041522"/>
                  <a:pt x="4288440" y="2053211"/>
                </a:cubicBezTo>
                <a:cubicBezTo>
                  <a:pt x="4288440" y="2060854"/>
                  <a:pt x="4284438" y="2068137"/>
                  <a:pt x="4276436" y="2075061"/>
                </a:cubicBezTo>
                <a:lnTo>
                  <a:pt x="4265511" y="2076140"/>
                </a:lnTo>
                <a:cubicBezTo>
                  <a:pt x="4265511" y="2073982"/>
                  <a:pt x="4260745" y="2071779"/>
                  <a:pt x="4251214" y="2069531"/>
                </a:cubicBezTo>
                <a:cubicBezTo>
                  <a:pt x="4247617" y="2067013"/>
                  <a:pt x="4245819" y="2063732"/>
                  <a:pt x="4245819" y="2059685"/>
                </a:cubicBezTo>
                <a:lnTo>
                  <a:pt x="4244605" y="2059685"/>
                </a:lnTo>
                <a:lnTo>
                  <a:pt x="4244605" y="2061978"/>
                </a:lnTo>
                <a:lnTo>
                  <a:pt x="4242447" y="2061978"/>
                </a:lnTo>
                <a:cubicBezTo>
                  <a:pt x="4233006" y="2055954"/>
                  <a:pt x="4228285" y="2050828"/>
                  <a:pt x="4228285" y="2046602"/>
                </a:cubicBezTo>
                <a:lnTo>
                  <a:pt x="4233680" y="2043365"/>
                </a:lnTo>
                <a:lnTo>
                  <a:pt x="4231522" y="2041207"/>
                </a:lnTo>
                <a:lnTo>
                  <a:pt x="4231522" y="2043365"/>
                </a:lnTo>
                <a:cubicBezTo>
                  <a:pt x="4226397" y="2042826"/>
                  <a:pt x="4223834" y="2042106"/>
                  <a:pt x="4223834" y="2041207"/>
                </a:cubicBezTo>
                <a:lnTo>
                  <a:pt x="4222755" y="2042286"/>
                </a:lnTo>
                <a:lnTo>
                  <a:pt x="4218439" y="2042286"/>
                </a:lnTo>
                <a:cubicBezTo>
                  <a:pt x="4215472" y="2040758"/>
                  <a:pt x="4213988" y="2038915"/>
                  <a:pt x="4213988" y="2036756"/>
                </a:cubicBezTo>
                <a:lnTo>
                  <a:pt x="4215067" y="2029069"/>
                </a:lnTo>
                <a:cubicBezTo>
                  <a:pt x="4207784" y="2024753"/>
                  <a:pt x="4204142" y="2018908"/>
                  <a:pt x="4204142" y="2011535"/>
                </a:cubicBezTo>
                <a:cubicBezTo>
                  <a:pt x="4202704" y="2004252"/>
                  <a:pt x="4200546" y="1998811"/>
                  <a:pt x="4197668" y="1995215"/>
                </a:cubicBezTo>
                <a:cubicBezTo>
                  <a:pt x="4196139" y="1995215"/>
                  <a:pt x="4195376" y="1993012"/>
                  <a:pt x="4195376" y="1988606"/>
                </a:cubicBezTo>
                <a:lnTo>
                  <a:pt x="4196455" y="1979839"/>
                </a:lnTo>
                <a:lnTo>
                  <a:pt x="4193218" y="1979839"/>
                </a:lnTo>
                <a:lnTo>
                  <a:pt x="4193218" y="1980918"/>
                </a:lnTo>
                <a:cubicBezTo>
                  <a:pt x="4193218" y="1988201"/>
                  <a:pt x="4192498" y="1991843"/>
                  <a:pt x="4191059" y="1991843"/>
                </a:cubicBezTo>
                <a:lnTo>
                  <a:pt x="4195376" y="1999531"/>
                </a:lnTo>
                <a:lnTo>
                  <a:pt x="4194297" y="2011535"/>
                </a:lnTo>
                <a:lnTo>
                  <a:pt x="4197668" y="2022595"/>
                </a:lnTo>
                <a:lnTo>
                  <a:pt x="4195376" y="2030148"/>
                </a:lnTo>
                <a:lnTo>
                  <a:pt x="4195376" y="2031361"/>
                </a:lnTo>
                <a:lnTo>
                  <a:pt x="4197668" y="2039994"/>
                </a:lnTo>
                <a:lnTo>
                  <a:pt x="4195376" y="2043365"/>
                </a:lnTo>
                <a:lnTo>
                  <a:pt x="4195376" y="2044444"/>
                </a:lnTo>
                <a:lnTo>
                  <a:pt x="4197668" y="2053211"/>
                </a:lnTo>
                <a:lnTo>
                  <a:pt x="4195376" y="2060899"/>
                </a:lnTo>
                <a:lnTo>
                  <a:pt x="4197668" y="2067373"/>
                </a:lnTo>
                <a:cubicBezTo>
                  <a:pt x="4192004" y="2084188"/>
                  <a:pt x="4187957" y="2092595"/>
                  <a:pt x="4185530" y="2092595"/>
                </a:cubicBezTo>
                <a:lnTo>
                  <a:pt x="4182293" y="2093674"/>
                </a:lnTo>
                <a:cubicBezTo>
                  <a:pt x="4162601" y="2093674"/>
                  <a:pt x="4152755" y="2091471"/>
                  <a:pt x="4152755" y="2087065"/>
                </a:cubicBezTo>
                <a:cubicBezTo>
                  <a:pt x="4149788" y="2084008"/>
                  <a:pt x="4148304" y="2081085"/>
                  <a:pt x="4148304" y="2078298"/>
                </a:cubicBezTo>
                <a:lnTo>
                  <a:pt x="4148304" y="2075061"/>
                </a:lnTo>
                <a:lnTo>
                  <a:pt x="4154913" y="2068452"/>
                </a:lnTo>
                <a:lnTo>
                  <a:pt x="4152755" y="2066294"/>
                </a:lnTo>
                <a:lnTo>
                  <a:pt x="4148304" y="2068452"/>
                </a:lnTo>
                <a:lnTo>
                  <a:pt x="4146146" y="2065215"/>
                </a:lnTo>
                <a:lnTo>
                  <a:pt x="4149383" y="2043365"/>
                </a:lnTo>
                <a:lnTo>
                  <a:pt x="4148304" y="2039994"/>
                </a:lnTo>
                <a:lnTo>
                  <a:pt x="4149383" y="2032440"/>
                </a:lnTo>
                <a:lnTo>
                  <a:pt x="4146146" y="2026911"/>
                </a:lnTo>
                <a:lnTo>
                  <a:pt x="4146146" y="2017065"/>
                </a:lnTo>
                <a:lnTo>
                  <a:pt x="4148304" y="2008298"/>
                </a:lnTo>
                <a:lnTo>
                  <a:pt x="4146146" y="2001689"/>
                </a:lnTo>
                <a:lnTo>
                  <a:pt x="4146146" y="1996294"/>
                </a:lnTo>
                <a:lnTo>
                  <a:pt x="4145067" y="1996294"/>
                </a:lnTo>
                <a:lnTo>
                  <a:pt x="4126454" y="2001689"/>
                </a:lnTo>
                <a:lnTo>
                  <a:pt x="4123217" y="2001689"/>
                </a:lnTo>
                <a:lnTo>
                  <a:pt x="4121059" y="1999531"/>
                </a:lnTo>
                <a:cubicBezTo>
                  <a:pt x="4131220" y="1992068"/>
                  <a:pt x="4136300" y="1986987"/>
                  <a:pt x="4136300" y="1984290"/>
                </a:cubicBezTo>
                <a:lnTo>
                  <a:pt x="4135221" y="1983211"/>
                </a:lnTo>
                <a:lnTo>
                  <a:pt x="4134142" y="1983211"/>
                </a:lnTo>
                <a:lnTo>
                  <a:pt x="4129691" y="1984290"/>
                </a:lnTo>
                <a:lnTo>
                  <a:pt x="4125375" y="1981997"/>
                </a:lnTo>
                <a:cubicBezTo>
                  <a:pt x="4122678" y="1987482"/>
                  <a:pt x="4115754" y="1993686"/>
                  <a:pt x="4104604" y="2000610"/>
                </a:cubicBezTo>
                <a:lnTo>
                  <a:pt x="4109999" y="2011535"/>
                </a:lnTo>
                <a:lnTo>
                  <a:pt x="4115529" y="2010456"/>
                </a:lnTo>
                <a:cubicBezTo>
                  <a:pt x="4124431" y="2012884"/>
                  <a:pt x="4132838" y="2018368"/>
                  <a:pt x="4140751" y="2026911"/>
                </a:cubicBezTo>
                <a:lnTo>
                  <a:pt x="4141830" y="2027990"/>
                </a:lnTo>
                <a:lnTo>
                  <a:pt x="4141830" y="2029069"/>
                </a:lnTo>
                <a:cubicBezTo>
                  <a:pt x="4141830" y="2034374"/>
                  <a:pt x="4133063" y="2040938"/>
                  <a:pt x="4115529" y="2048760"/>
                </a:cubicBezTo>
                <a:cubicBezTo>
                  <a:pt x="4091431" y="2064136"/>
                  <a:pt x="4073178" y="2071824"/>
                  <a:pt x="4060770" y="2071824"/>
                </a:cubicBezTo>
                <a:lnTo>
                  <a:pt x="4055375" y="2072903"/>
                </a:lnTo>
                <a:lnTo>
                  <a:pt x="4047687" y="2081670"/>
                </a:lnTo>
                <a:lnTo>
                  <a:pt x="4042157" y="2081670"/>
                </a:lnTo>
                <a:lnTo>
                  <a:pt x="4038920" y="2078298"/>
                </a:lnTo>
                <a:lnTo>
                  <a:pt x="4038920" y="2075061"/>
                </a:lnTo>
                <a:lnTo>
                  <a:pt x="4049845" y="2066294"/>
                </a:lnTo>
                <a:cubicBezTo>
                  <a:pt x="4075741" y="2043006"/>
                  <a:pt x="4092150" y="2022235"/>
                  <a:pt x="4099074" y="2003982"/>
                </a:cubicBezTo>
                <a:lnTo>
                  <a:pt x="4100153" y="2002903"/>
                </a:lnTo>
                <a:lnTo>
                  <a:pt x="4100153" y="2001689"/>
                </a:lnTo>
                <a:lnTo>
                  <a:pt x="4097995" y="2001689"/>
                </a:lnTo>
                <a:cubicBezTo>
                  <a:pt x="4088015" y="2007533"/>
                  <a:pt x="4081810" y="2011939"/>
                  <a:pt x="4079383" y="2014907"/>
                </a:cubicBezTo>
                <a:lnTo>
                  <a:pt x="4078304" y="2014907"/>
                </a:lnTo>
                <a:lnTo>
                  <a:pt x="4069537" y="2012749"/>
                </a:lnTo>
                <a:cubicBezTo>
                  <a:pt x="4067738" y="2014187"/>
                  <a:pt x="4060815" y="2015626"/>
                  <a:pt x="4048766" y="2017065"/>
                </a:cubicBezTo>
                <a:lnTo>
                  <a:pt x="4045529" y="2020302"/>
                </a:lnTo>
                <a:lnTo>
                  <a:pt x="4044450" y="2020302"/>
                </a:lnTo>
                <a:lnTo>
                  <a:pt x="4042157" y="2018144"/>
                </a:lnTo>
                <a:lnTo>
                  <a:pt x="4042157" y="2017065"/>
                </a:lnTo>
                <a:cubicBezTo>
                  <a:pt x="4046743" y="2014187"/>
                  <a:pt x="4054071" y="2007623"/>
                  <a:pt x="4064142" y="1997373"/>
                </a:cubicBezTo>
                <a:cubicBezTo>
                  <a:pt x="4066839" y="1997373"/>
                  <a:pt x="4073403" y="1991528"/>
                  <a:pt x="4083833" y="1979839"/>
                </a:cubicBezTo>
                <a:cubicBezTo>
                  <a:pt x="4083833" y="1974714"/>
                  <a:pt x="4086351" y="1971072"/>
                  <a:pt x="4091387" y="1968914"/>
                </a:cubicBezTo>
                <a:cubicBezTo>
                  <a:pt x="4091387" y="1956506"/>
                  <a:pt x="4095073" y="1950301"/>
                  <a:pt x="4102446" y="1950301"/>
                </a:cubicBezTo>
                <a:cubicBezTo>
                  <a:pt x="4104964" y="1952459"/>
                  <a:pt x="4108965" y="1953943"/>
                  <a:pt x="4114450" y="1954752"/>
                </a:cubicBezTo>
                <a:cubicBezTo>
                  <a:pt x="4117687" y="1957090"/>
                  <a:pt x="4120250" y="1960372"/>
                  <a:pt x="4122138" y="1964598"/>
                </a:cubicBezTo>
                <a:lnTo>
                  <a:pt x="4140751" y="1975523"/>
                </a:lnTo>
                <a:lnTo>
                  <a:pt x="4145067" y="1977681"/>
                </a:lnTo>
                <a:cubicBezTo>
                  <a:pt x="4149293" y="1976063"/>
                  <a:pt x="4156576" y="1969858"/>
                  <a:pt x="4166917" y="1959068"/>
                </a:cubicBezTo>
                <a:lnTo>
                  <a:pt x="4174605" y="1960147"/>
                </a:lnTo>
                <a:lnTo>
                  <a:pt x="4174605" y="1954752"/>
                </a:lnTo>
                <a:cubicBezTo>
                  <a:pt x="4174605" y="1948728"/>
                  <a:pt x="4178246" y="1943962"/>
                  <a:pt x="4185530" y="1940455"/>
                </a:cubicBezTo>
                <a:cubicBezTo>
                  <a:pt x="4185530" y="1936589"/>
                  <a:pt x="4190295" y="1931464"/>
                  <a:pt x="4199826" y="1925080"/>
                </a:cubicBezTo>
                <a:lnTo>
                  <a:pt x="4217360" y="1908760"/>
                </a:lnTo>
                <a:lnTo>
                  <a:pt x="4219518" y="1908760"/>
                </a:lnTo>
                <a:cubicBezTo>
                  <a:pt x="4219518" y="1903095"/>
                  <a:pt x="4215517" y="1898329"/>
                  <a:pt x="4207514" y="1894463"/>
                </a:cubicBezTo>
                <a:lnTo>
                  <a:pt x="4206300" y="1893384"/>
                </a:lnTo>
                <a:lnTo>
                  <a:pt x="4205221" y="1893384"/>
                </a:lnTo>
                <a:lnTo>
                  <a:pt x="4197668" y="1894463"/>
                </a:lnTo>
                <a:cubicBezTo>
                  <a:pt x="4195420" y="1894463"/>
                  <a:pt x="4191374" y="1890462"/>
                  <a:pt x="4185530" y="1882459"/>
                </a:cubicBezTo>
                <a:lnTo>
                  <a:pt x="4185530" y="1880301"/>
                </a:lnTo>
                <a:cubicBezTo>
                  <a:pt x="4185530" y="1878053"/>
                  <a:pt x="4189576" y="1876569"/>
                  <a:pt x="4197668" y="1875850"/>
                </a:cubicBezTo>
                <a:lnTo>
                  <a:pt x="4227206" y="1881380"/>
                </a:lnTo>
                <a:lnTo>
                  <a:pt x="4227206" y="1880301"/>
                </a:lnTo>
                <a:cubicBezTo>
                  <a:pt x="4232241" y="1874456"/>
                  <a:pt x="4234759" y="1868612"/>
                  <a:pt x="4234759" y="1862767"/>
                </a:cubicBezTo>
                <a:lnTo>
                  <a:pt x="4233680" y="1861688"/>
                </a:lnTo>
                <a:lnTo>
                  <a:pt x="4227206" y="1861688"/>
                </a:lnTo>
                <a:lnTo>
                  <a:pt x="4211830" y="1866004"/>
                </a:lnTo>
                <a:lnTo>
                  <a:pt x="4205221" y="1863846"/>
                </a:lnTo>
                <a:lnTo>
                  <a:pt x="4191059" y="1863846"/>
                </a:lnTo>
                <a:cubicBezTo>
                  <a:pt x="4187013" y="1863846"/>
                  <a:pt x="4183731" y="1861643"/>
                  <a:pt x="4181214" y="1857237"/>
                </a:cubicBezTo>
                <a:lnTo>
                  <a:pt x="4181214" y="1855079"/>
                </a:lnTo>
                <a:lnTo>
                  <a:pt x="4182293" y="1854000"/>
                </a:lnTo>
                <a:lnTo>
                  <a:pt x="4182293" y="1852921"/>
                </a:lnTo>
                <a:lnTo>
                  <a:pt x="4193218" y="1854000"/>
                </a:lnTo>
                <a:lnTo>
                  <a:pt x="4206300" y="1850763"/>
                </a:lnTo>
                <a:lnTo>
                  <a:pt x="4208593" y="1850763"/>
                </a:lnTo>
                <a:cubicBezTo>
                  <a:pt x="4215337" y="1850763"/>
                  <a:pt x="4220058" y="1852202"/>
                  <a:pt x="4222755" y="1855079"/>
                </a:cubicBezTo>
                <a:cubicBezTo>
                  <a:pt x="4232646" y="1855079"/>
                  <a:pt x="4240694" y="1852157"/>
                  <a:pt x="4246898" y="1846312"/>
                </a:cubicBezTo>
                <a:close/>
                <a:moveTo>
                  <a:pt x="9207041" y="1838759"/>
                </a:moveTo>
                <a:cubicBezTo>
                  <a:pt x="9196071" y="1840198"/>
                  <a:pt x="9190586" y="1841996"/>
                  <a:pt x="9190586" y="1844154"/>
                </a:cubicBezTo>
                <a:lnTo>
                  <a:pt x="9191665" y="1844154"/>
                </a:lnTo>
                <a:lnTo>
                  <a:pt x="9208120" y="1839838"/>
                </a:lnTo>
                <a:lnTo>
                  <a:pt x="9208120" y="1838759"/>
                </a:lnTo>
                <a:close/>
                <a:moveTo>
                  <a:pt x="234683" y="1837666"/>
                </a:moveTo>
                <a:lnTo>
                  <a:pt x="229423" y="1846163"/>
                </a:lnTo>
                <a:lnTo>
                  <a:pt x="231446" y="1846163"/>
                </a:lnTo>
                <a:cubicBezTo>
                  <a:pt x="231446" y="1844005"/>
                  <a:pt x="232883" y="1841488"/>
                  <a:pt x="235762" y="1838610"/>
                </a:cubicBezTo>
                <a:lnTo>
                  <a:pt x="235762" y="1837666"/>
                </a:lnTo>
                <a:close/>
                <a:moveTo>
                  <a:pt x="171830" y="1835508"/>
                </a:moveTo>
                <a:lnTo>
                  <a:pt x="171830" y="1837666"/>
                </a:lnTo>
                <a:lnTo>
                  <a:pt x="172909" y="1837666"/>
                </a:lnTo>
                <a:lnTo>
                  <a:pt x="172909" y="1835508"/>
                </a:lnTo>
                <a:close/>
                <a:moveTo>
                  <a:pt x="5236098" y="1833634"/>
                </a:moveTo>
                <a:cubicBezTo>
                  <a:pt x="5241133" y="1835073"/>
                  <a:pt x="5243651" y="1837950"/>
                  <a:pt x="5243651" y="1842266"/>
                </a:cubicBezTo>
                <a:cubicBezTo>
                  <a:pt x="5242572" y="1845143"/>
                  <a:pt x="5241493" y="1846582"/>
                  <a:pt x="5240414" y="1846582"/>
                </a:cubicBezTo>
                <a:lnTo>
                  <a:pt x="5237177" y="1845503"/>
                </a:lnTo>
                <a:lnTo>
                  <a:pt x="5235019" y="1847661"/>
                </a:lnTo>
                <a:cubicBezTo>
                  <a:pt x="5232142" y="1841906"/>
                  <a:pt x="5229624" y="1839029"/>
                  <a:pt x="5227466" y="1839029"/>
                </a:cubicBezTo>
                <a:lnTo>
                  <a:pt x="5227466" y="1834713"/>
                </a:lnTo>
                <a:lnTo>
                  <a:pt x="5229624" y="1834713"/>
                </a:lnTo>
                <a:close/>
                <a:moveTo>
                  <a:pt x="1220461" y="1833634"/>
                </a:moveTo>
                <a:cubicBezTo>
                  <a:pt x="1221899" y="1837231"/>
                  <a:pt x="1224418" y="1839029"/>
                  <a:pt x="1228015" y="1839029"/>
                </a:cubicBezTo>
                <a:lnTo>
                  <a:pt x="1230173" y="1836871"/>
                </a:lnTo>
                <a:cubicBezTo>
                  <a:pt x="1237366" y="1842985"/>
                  <a:pt x="1240964" y="1847661"/>
                  <a:pt x="1240964" y="1850898"/>
                </a:cubicBezTo>
                <a:lnTo>
                  <a:pt x="1239884" y="1851977"/>
                </a:lnTo>
                <a:cubicBezTo>
                  <a:pt x="1240603" y="1858271"/>
                  <a:pt x="1241681" y="1862228"/>
                  <a:pt x="1243121" y="1863846"/>
                </a:cubicBezTo>
                <a:lnTo>
                  <a:pt x="1243121" y="1867083"/>
                </a:lnTo>
                <a:cubicBezTo>
                  <a:pt x="1239884" y="1867083"/>
                  <a:pt x="1237006" y="1872838"/>
                  <a:pt x="1234488" y="1884347"/>
                </a:cubicBezTo>
                <a:lnTo>
                  <a:pt x="1230173" y="1886505"/>
                </a:lnTo>
                <a:lnTo>
                  <a:pt x="1229093" y="1885426"/>
                </a:lnTo>
                <a:lnTo>
                  <a:pt x="1228015" y="1885426"/>
                </a:lnTo>
                <a:lnTo>
                  <a:pt x="1222620" y="1887584"/>
                </a:lnTo>
                <a:lnTo>
                  <a:pt x="1222620" y="1886505"/>
                </a:lnTo>
                <a:lnTo>
                  <a:pt x="1221541" y="1887584"/>
                </a:lnTo>
                <a:lnTo>
                  <a:pt x="1213987" y="1887584"/>
                </a:lnTo>
                <a:cubicBezTo>
                  <a:pt x="1206074" y="1887584"/>
                  <a:pt x="1199601" y="1885786"/>
                  <a:pt x="1194565" y="1882189"/>
                </a:cubicBezTo>
                <a:lnTo>
                  <a:pt x="1195644" y="1881110"/>
                </a:lnTo>
                <a:cubicBezTo>
                  <a:pt x="1191328" y="1875176"/>
                  <a:pt x="1189171" y="1867982"/>
                  <a:pt x="1189171" y="1859530"/>
                </a:cubicBezTo>
                <a:cubicBezTo>
                  <a:pt x="1192048" y="1846582"/>
                  <a:pt x="1196723" y="1840108"/>
                  <a:pt x="1203198" y="1840108"/>
                </a:cubicBezTo>
                <a:cubicBezTo>
                  <a:pt x="1203198" y="1838669"/>
                  <a:pt x="1208951" y="1836511"/>
                  <a:pt x="1220461" y="1833634"/>
                </a:cubicBezTo>
                <a:close/>
                <a:moveTo>
                  <a:pt x="8594586" y="1833364"/>
                </a:moveTo>
                <a:lnTo>
                  <a:pt x="8595665" y="1833364"/>
                </a:lnTo>
                <a:cubicBezTo>
                  <a:pt x="8595665" y="1835163"/>
                  <a:pt x="8597103" y="1836242"/>
                  <a:pt x="8599981" y="1836601"/>
                </a:cubicBezTo>
                <a:lnTo>
                  <a:pt x="8615087" y="1835522"/>
                </a:lnTo>
                <a:lnTo>
                  <a:pt x="8616166" y="1835522"/>
                </a:lnTo>
                <a:lnTo>
                  <a:pt x="8620482" y="1837680"/>
                </a:lnTo>
                <a:lnTo>
                  <a:pt x="8620482" y="1873827"/>
                </a:lnTo>
                <a:lnTo>
                  <a:pt x="8648536" y="1878143"/>
                </a:lnTo>
                <a:lnTo>
                  <a:pt x="8652852" y="1877064"/>
                </a:lnTo>
                <a:lnTo>
                  <a:pt x="8655010" y="1877064"/>
                </a:lnTo>
                <a:lnTo>
                  <a:pt x="8657168" y="1879222"/>
                </a:lnTo>
                <a:lnTo>
                  <a:pt x="8665800" y="1873827"/>
                </a:lnTo>
                <a:lnTo>
                  <a:pt x="8671195" y="1873827"/>
                </a:lnTo>
                <a:cubicBezTo>
                  <a:pt x="8671195" y="1875985"/>
                  <a:pt x="8672993" y="1877064"/>
                  <a:pt x="8676590" y="1877064"/>
                </a:cubicBezTo>
                <a:lnTo>
                  <a:pt x="8679827" y="1874906"/>
                </a:lnTo>
                <a:lnTo>
                  <a:pt x="8681985" y="1877064"/>
                </a:lnTo>
                <a:lnTo>
                  <a:pt x="8700328" y="1877064"/>
                </a:lnTo>
                <a:cubicBezTo>
                  <a:pt x="8703925" y="1877064"/>
                  <a:pt x="8705723" y="1875985"/>
                  <a:pt x="8705723" y="1873827"/>
                </a:cubicBezTo>
                <a:lnTo>
                  <a:pt x="8707881" y="1873827"/>
                </a:lnTo>
                <a:cubicBezTo>
                  <a:pt x="8709859" y="1875985"/>
                  <a:pt x="8718851" y="1877064"/>
                  <a:pt x="8734856" y="1877064"/>
                </a:cubicBezTo>
                <a:lnTo>
                  <a:pt x="8739172" y="1875985"/>
                </a:lnTo>
                <a:lnTo>
                  <a:pt x="8739172" y="1878143"/>
                </a:lnTo>
                <a:lnTo>
                  <a:pt x="8744567" y="1877064"/>
                </a:lnTo>
                <a:lnTo>
                  <a:pt x="8775858" y="1877064"/>
                </a:lnTo>
                <a:lnTo>
                  <a:pt x="8780174" y="1878143"/>
                </a:lnTo>
                <a:lnTo>
                  <a:pt x="8784490" y="1877064"/>
                </a:lnTo>
                <a:lnTo>
                  <a:pt x="8785569" y="1877064"/>
                </a:lnTo>
                <a:lnTo>
                  <a:pt x="8790964" y="1878143"/>
                </a:lnTo>
                <a:lnTo>
                  <a:pt x="8790964" y="1875985"/>
                </a:lnTo>
                <a:lnTo>
                  <a:pt x="8799596" y="1875985"/>
                </a:lnTo>
                <a:lnTo>
                  <a:pt x="8801754" y="1878143"/>
                </a:lnTo>
                <a:lnTo>
                  <a:pt x="8801754" y="1879222"/>
                </a:lnTo>
                <a:lnTo>
                  <a:pt x="8808228" y="1877064"/>
                </a:lnTo>
                <a:lnTo>
                  <a:pt x="8810386" y="1879222"/>
                </a:lnTo>
                <a:lnTo>
                  <a:pt x="8810386" y="1885696"/>
                </a:lnTo>
                <a:lnTo>
                  <a:pt x="8812544" y="1885696"/>
                </a:lnTo>
                <a:lnTo>
                  <a:pt x="8812544" y="1904039"/>
                </a:lnTo>
                <a:lnTo>
                  <a:pt x="8811465" y="1904039"/>
                </a:lnTo>
                <a:lnTo>
                  <a:pt x="8808228" y="1902960"/>
                </a:lnTo>
                <a:lnTo>
                  <a:pt x="8806070" y="1906197"/>
                </a:lnTo>
                <a:cubicBezTo>
                  <a:pt x="8808948" y="1906197"/>
                  <a:pt x="8810386" y="1906916"/>
                  <a:pt x="8810386" y="1908355"/>
                </a:cubicBezTo>
                <a:lnTo>
                  <a:pt x="8810386" y="1913750"/>
                </a:lnTo>
                <a:lnTo>
                  <a:pt x="8812544" y="1913750"/>
                </a:lnTo>
                <a:lnTo>
                  <a:pt x="8812544" y="1922382"/>
                </a:lnTo>
                <a:lnTo>
                  <a:pt x="8810386" y="1922382"/>
                </a:lnTo>
                <a:lnTo>
                  <a:pt x="8810386" y="1928856"/>
                </a:lnTo>
                <a:lnTo>
                  <a:pt x="8808228" y="1931014"/>
                </a:lnTo>
                <a:lnTo>
                  <a:pt x="8801754" y="1931014"/>
                </a:lnTo>
                <a:lnTo>
                  <a:pt x="8774779" y="1932093"/>
                </a:lnTo>
                <a:lnTo>
                  <a:pt x="8774779" y="1934251"/>
                </a:lnTo>
                <a:lnTo>
                  <a:pt x="8767226" y="1934251"/>
                </a:lnTo>
                <a:lnTo>
                  <a:pt x="8767226" y="1932093"/>
                </a:lnTo>
                <a:lnTo>
                  <a:pt x="8766147" y="1932093"/>
                </a:lnTo>
                <a:cubicBezTo>
                  <a:pt x="8758414" y="1932093"/>
                  <a:pt x="8752660" y="1931014"/>
                  <a:pt x="8748883" y="1928856"/>
                </a:cubicBezTo>
                <a:cubicBezTo>
                  <a:pt x="8748883" y="1931014"/>
                  <a:pt x="8744207" y="1932093"/>
                  <a:pt x="8734856" y="1932093"/>
                </a:cubicBezTo>
                <a:lnTo>
                  <a:pt x="8734856" y="1934251"/>
                </a:lnTo>
                <a:lnTo>
                  <a:pt x="8724066" y="1934251"/>
                </a:lnTo>
                <a:lnTo>
                  <a:pt x="8724066" y="1932093"/>
                </a:lnTo>
                <a:lnTo>
                  <a:pt x="8716513" y="1932093"/>
                </a:lnTo>
                <a:lnTo>
                  <a:pt x="8716513" y="1934251"/>
                </a:lnTo>
                <a:lnTo>
                  <a:pt x="8703565" y="1934251"/>
                </a:lnTo>
                <a:lnTo>
                  <a:pt x="8703565" y="1932093"/>
                </a:lnTo>
                <a:lnTo>
                  <a:pt x="8675511" y="1932093"/>
                </a:lnTo>
                <a:lnTo>
                  <a:pt x="8675511" y="1928856"/>
                </a:lnTo>
                <a:lnTo>
                  <a:pt x="8673353" y="1928856"/>
                </a:lnTo>
                <a:lnTo>
                  <a:pt x="8673353" y="1932093"/>
                </a:lnTo>
                <a:lnTo>
                  <a:pt x="8667958" y="1932093"/>
                </a:lnTo>
                <a:lnTo>
                  <a:pt x="8647457" y="1929935"/>
                </a:lnTo>
                <a:cubicBezTo>
                  <a:pt x="8640983" y="1931014"/>
                  <a:pt x="8637746" y="1932453"/>
                  <a:pt x="8637746" y="1934251"/>
                </a:cubicBezTo>
                <a:lnTo>
                  <a:pt x="8635588" y="1934251"/>
                </a:lnTo>
                <a:cubicBezTo>
                  <a:pt x="8635588" y="1932093"/>
                  <a:pt x="8633070" y="1931014"/>
                  <a:pt x="8628035" y="1931014"/>
                </a:cubicBezTo>
                <a:lnTo>
                  <a:pt x="8606455" y="1932093"/>
                </a:lnTo>
                <a:lnTo>
                  <a:pt x="8606455" y="1934251"/>
                </a:lnTo>
                <a:lnTo>
                  <a:pt x="8603218" y="1934251"/>
                </a:lnTo>
                <a:lnTo>
                  <a:pt x="8603218" y="1932093"/>
                </a:lnTo>
                <a:lnTo>
                  <a:pt x="8598902" y="1932093"/>
                </a:lnTo>
                <a:lnTo>
                  <a:pt x="8598902" y="1934251"/>
                </a:lnTo>
                <a:lnTo>
                  <a:pt x="8591349" y="1934251"/>
                </a:lnTo>
                <a:cubicBezTo>
                  <a:pt x="8591349" y="1932093"/>
                  <a:pt x="8588831" y="1931014"/>
                  <a:pt x="8583796" y="1931014"/>
                </a:cubicBezTo>
                <a:lnTo>
                  <a:pt x="8579480" y="1932093"/>
                </a:lnTo>
                <a:lnTo>
                  <a:pt x="8568690" y="1929935"/>
                </a:lnTo>
                <a:lnTo>
                  <a:pt x="8567610" y="1931014"/>
                </a:lnTo>
                <a:lnTo>
                  <a:pt x="8566532" y="1929935"/>
                </a:lnTo>
                <a:lnTo>
                  <a:pt x="8567610" y="1919145"/>
                </a:lnTo>
                <a:cubicBezTo>
                  <a:pt x="8567610" y="1903140"/>
                  <a:pt x="8566532" y="1891630"/>
                  <a:pt x="8564374" y="1884617"/>
                </a:cubicBezTo>
                <a:lnTo>
                  <a:pt x="8566532" y="1846312"/>
                </a:lnTo>
                <a:lnTo>
                  <a:pt x="8565452" y="1837680"/>
                </a:lnTo>
                <a:lnTo>
                  <a:pt x="8568690" y="1835522"/>
                </a:lnTo>
                <a:lnTo>
                  <a:pt x="8571926" y="1835522"/>
                </a:lnTo>
                <a:lnTo>
                  <a:pt x="8585954" y="1836601"/>
                </a:lnTo>
                <a:cubicBezTo>
                  <a:pt x="8591708" y="1836062"/>
                  <a:pt x="8594586" y="1835342"/>
                  <a:pt x="8594586" y="1834443"/>
                </a:cubicBezTo>
                <a:close/>
                <a:moveTo>
                  <a:pt x="6076074" y="1831611"/>
                </a:moveTo>
                <a:lnTo>
                  <a:pt x="6081334" y="1836871"/>
                </a:lnTo>
                <a:lnTo>
                  <a:pt x="6083537" y="1836137"/>
                </a:lnTo>
                <a:lnTo>
                  <a:pt x="6091045" y="1841460"/>
                </a:lnTo>
                <a:lnTo>
                  <a:pt x="6091045" y="1842266"/>
                </a:lnTo>
                <a:lnTo>
                  <a:pt x="6088887" y="1842266"/>
                </a:lnTo>
                <a:lnTo>
                  <a:pt x="6088887" y="1843345"/>
                </a:lnTo>
                <a:lnTo>
                  <a:pt x="6096306" y="1846447"/>
                </a:lnTo>
                <a:lnTo>
                  <a:pt x="6099543" y="1845503"/>
                </a:lnTo>
                <a:lnTo>
                  <a:pt x="6099543" y="1844424"/>
                </a:lnTo>
                <a:lnTo>
                  <a:pt x="6098464" y="1844424"/>
                </a:lnTo>
                <a:lnTo>
                  <a:pt x="6095227" y="1845503"/>
                </a:lnTo>
                <a:lnTo>
                  <a:pt x="6095227" y="1844424"/>
                </a:lnTo>
                <a:lnTo>
                  <a:pt x="6091045" y="1841460"/>
                </a:lnTo>
                <a:lnTo>
                  <a:pt x="6091045" y="1841187"/>
                </a:lnTo>
                <a:cubicBezTo>
                  <a:pt x="6089787" y="1838490"/>
                  <a:pt x="6087629" y="1836691"/>
                  <a:pt x="6084571" y="1835792"/>
                </a:cubicBezTo>
                <a:lnTo>
                  <a:pt x="6083537" y="1836137"/>
                </a:lnTo>
                <a:lnTo>
                  <a:pt x="6077153" y="1831611"/>
                </a:lnTo>
                <a:close/>
                <a:moveTo>
                  <a:pt x="6071758" y="1829453"/>
                </a:moveTo>
                <a:lnTo>
                  <a:pt x="6071758" y="1831611"/>
                </a:lnTo>
                <a:lnTo>
                  <a:pt x="6072837" y="1831611"/>
                </a:lnTo>
                <a:lnTo>
                  <a:pt x="6072837" y="1829453"/>
                </a:lnTo>
                <a:close/>
                <a:moveTo>
                  <a:pt x="1581779" y="1827025"/>
                </a:moveTo>
                <a:lnTo>
                  <a:pt x="1583938" y="1827025"/>
                </a:lnTo>
                <a:lnTo>
                  <a:pt x="1601202" y="1831476"/>
                </a:lnTo>
                <a:lnTo>
                  <a:pt x="1604573" y="1831476"/>
                </a:lnTo>
                <a:lnTo>
                  <a:pt x="1611047" y="1829183"/>
                </a:lnTo>
                <a:cubicBezTo>
                  <a:pt x="1617520" y="1831611"/>
                  <a:pt x="1620759" y="1833454"/>
                  <a:pt x="1620759" y="1834713"/>
                </a:cubicBezTo>
                <a:lnTo>
                  <a:pt x="1620759" y="1836871"/>
                </a:lnTo>
                <a:lnTo>
                  <a:pt x="1618601" y="1840108"/>
                </a:lnTo>
                <a:lnTo>
                  <a:pt x="1618601" y="1842266"/>
                </a:lnTo>
                <a:cubicBezTo>
                  <a:pt x="1620759" y="1842266"/>
                  <a:pt x="1621838" y="1843390"/>
                  <a:pt x="1621838" y="1845638"/>
                </a:cubicBezTo>
                <a:lnTo>
                  <a:pt x="1618601" y="1876120"/>
                </a:lnTo>
                <a:lnTo>
                  <a:pt x="1614284" y="1877199"/>
                </a:lnTo>
                <a:cubicBezTo>
                  <a:pt x="1614284" y="1879986"/>
                  <a:pt x="1616083" y="1885112"/>
                  <a:pt x="1619679" y="1892575"/>
                </a:cubicBezTo>
                <a:lnTo>
                  <a:pt x="1620759" y="1913345"/>
                </a:lnTo>
                <a:lnTo>
                  <a:pt x="1620759" y="1924270"/>
                </a:lnTo>
                <a:cubicBezTo>
                  <a:pt x="1620759" y="1928407"/>
                  <a:pt x="1619320" y="1932003"/>
                  <a:pt x="1616443" y="1935060"/>
                </a:cubicBezTo>
                <a:lnTo>
                  <a:pt x="1617520" y="1938432"/>
                </a:lnTo>
                <a:lnTo>
                  <a:pt x="1614284" y="1939511"/>
                </a:lnTo>
                <a:lnTo>
                  <a:pt x="1615364" y="1943827"/>
                </a:lnTo>
                <a:lnTo>
                  <a:pt x="1616443" y="1943827"/>
                </a:lnTo>
                <a:lnTo>
                  <a:pt x="1616443" y="1941669"/>
                </a:lnTo>
                <a:lnTo>
                  <a:pt x="1617520" y="1941669"/>
                </a:lnTo>
                <a:lnTo>
                  <a:pt x="1619679" y="1943827"/>
                </a:lnTo>
                <a:lnTo>
                  <a:pt x="1619679" y="1959068"/>
                </a:lnTo>
                <a:lnTo>
                  <a:pt x="1616443" y="1962440"/>
                </a:lnTo>
                <a:lnTo>
                  <a:pt x="1611047" y="1961361"/>
                </a:lnTo>
                <a:lnTo>
                  <a:pt x="1611047" y="1964598"/>
                </a:lnTo>
                <a:cubicBezTo>
                  <a:pt x="1615364" y="1964598"/>
                  <a:pt x="1617520" y="1965677"/>
                  <a:pt x="1617520" y="1967835"/>
                </a:cubicBezTo>
                <a:lnTo>
                  <a:pt x="1617520" y="1969993"/>
                </a:lnTo>
                <a:lnTo>
                  <a:pt x="1615364" y="1972286"/>
                </a:lnTo>
                <a:lnTo>
                  <a:pt x="1616443" y="1973365"/>
                </a:lnTo>
                <a:lnTo>
                  <a:pt x="1616443" y="1977681"/>
                </a:lnTo>
                <a:lnTo>
                  <a:pt x="1614284" y="1980918"/>
                </a:lnTo>
                <a:lnTo>
                  <a:pt x="1616443" y="1989685"/>
                </a:lnTo>
                <a:lnTo>
                  <a:pt x="1616443" y="1994001"/>
                </a:lnTo>
                <a:cubicBezTo>
                  <a:pt x="1616443" y="2009736"/>
                  <a:pt x="1612846" y="2021785"/>
                  <a:pt x="1605653" y="2030148"/>
                </a:cubicBezTo>
                <a:cubicBezTo>
                  <a:pt x="1603405" y="2039229"/>
                  <a:pt x="1599402" y="2046108"/>
                  <a:pt x="1593649" y="2050784"/>
                </a:cubicBezTo>
                <a:cubicBezTo>
                  <a:pt x="1587534" y="2060135"/>
                  <a:pt x="1579981" y="2066699"/>
                  <a:pt x="1570990" y="2070475"/>
                </a:cubicBezTo>
                <a:cubicBezTo>
                  <a:pt x="1570990" y="2073712"/>
                  <a:pt x="1567393" y="2075915"/>
                  <a:pt x="1560199" y="2077084"/>
                </a:cubicBezTo>
                <a:cubicBezTo>
                  <a:pt x="1555704" y="2082120"/>
                  <a:pt x="1551702" y="2084637"/>
                  <a:pt x="1548195" y="2084637"/>
                </a:cubicBezTo>
                <a:lnTo>
                  <a:pt x="1544958" y="2083558"/>
                </a:lnTo>
                <a:lnTo>
                  <a:pt x="1539564" y="2086795"/>
                </a:lnTo>
                <a:lnTo>
                  <a:pt x="1538485" y="2086795"/>
                </a:lnTo>
                <a:lnTo>
                  <a:pt x="1534168" y="2085716"/>
                </a:lnTo>
                <a:lnTo>
                  <a:pt x="1529852" y="2086795"/>
                </a:lnTo>
                <a:lnTo>
                  <a:pt x="1528773" y="2086795"/>
                </a:lnTo>
                <a:lnTo>
                  <a:pt x="1526615" y="2084637"/>
                </a:lnTo>
                <a:lnTo>
                  <a:pt x="1526615" y="2083558"/>
                </a:lnTo>
                <a:lnTo>
                  <a:pt x="1561278" y="2044310"/>
                </a:lnTo>
                <a:cubicBezTo>
                  <a:pt x="1563436" y="2034059"/>
                  <a:pt x="1567034" y="2028934"/>
                  <a:pt x="1572069" y="2028934"/>
                </a:cubicBezTo>
                <a:cubicBezTo>
                  <a:pt x="1574946" y="2028934"/>
                  <a:pt x="1576385" y="2028214"/>
                  <a:pt x="1576385" y="2026776"/>
                </a:cubicBezTo>
                <a:lnTo>
                  <a:pt x="1576385" y="2025697"/>
                </a:lnTo>
                <a:lnTo>
                  <a:pt x="1573148" y="2013693"/>
                </a:lnTo>
                <a:lnTo>
                  <a:pt x="1572069" y="2012614"/>
                </a:lnTo>
                <a:cubicBezTo>
                  <a:pt x="1572069" y="2011175"/>
                  <a:pt x="1574946" y="2009736"/>
                  <a:pt x="1580700" y="2008298"/>
                </a:cubicBezTo>
                <a:lnTo>
                  <a:pt x="1579621" y="2007219"/>
                </a:lnTo>
                <a:lnTo>
                  <a:pt x="1579621" y="2004926"/>
                </a:lnTo>
                <a:lnTo>
                  <a:pt x="1585016" y="1998452"/>
                </a:lnTo>
                <a:lnTo>
                  <a:pt x="1577463" y="1992922"/>
                </a:lnTo>
                <a:lnTo>
                  <a:pt x="1577463" y="2001689"/>
                </a:lnTo>
                <a:cubicBezTo>
                  <a:pt x="1577463" y="2005555"/>
                  <a:pt x="1576385" y="2007758"/>
                  <a:pt x="1574227" y="2008298"/>
                </a:cubicBezTo>
                <a:lnTo>
                  <a:pt x="1572069" y="2008298"/>
                </a:lnTo>
                <a:lnTo>
                  <a:pt x="1572069" y="1997373"/>
                </a:lnTo>
                <a:lnTo>
                  <a:pt x="1569911" y="1995215"/>
                </a:lnTo>
                <a:lnTo>
                  <a:pt x="1568832" y="1995215"/>
                </a:lnTo>
                <a:lnTo>
                  <a:pt x="1568832" y="2008298"/>
                </a:lnTo>
                <a:cubicBezTo>
                  <a:pt x="1566314" y="2008298"/>
                  <a:pt x="1564515" y="2012299"/>
                  <a:pt x="1563436" y="2020302"/>
                </a:cubicBezTo>
                <a:lnTo>
                  <a:pt x="1564515" y="2019223"/>
                </a:lnTo>
                <a:lnTo>
                  <a:pt x="1565594" y="2019223"/>
                </a:lnTo>
                <a:lnTo>
                  <a:pt x="1565594" y="2020302"/>
                </a:lnTo>
                <a:cubicBezTo>
                  <a:pt x="1562357" y="2025337"/>
                  <a:pt x="1558761" y="2027855"/>
                  <a:pt x="1554804" y="2027855"/>
                </a:cubicBezTo>
                <a:lnTo>
                  <a:pt x="1542800" y="2027855"/>
                </a:lnTo>
                <a:lnTo>
                  <a:pt x="1538485" y="2031227"/>
                </a:lnTo>
                <a:lnTo>
                  <a:pt x="1529852" y="2031227"/>
                </a:lnTo>
                <a:cubicBezTo>
                  <a:pt x="1526075" y="2031227"/>
                  <a:pt x="1523917" y="2030103"/>
                  <a:pt x="1523379" y="2027855"/>
                </a:cubicBezTo>
                <a:lnTo>
                  <a:pt x="1523379" y="2021381"/>
                </a:lnTo>
                <a:cubicBezTo>
                  <a:pt x="1523379" y="2017334"/>
                  <a:pt x="1524817" y="2014772"/>
                  <a:pt x="1527694" y="2013693"/>
                </a:cubicBezTo>
                <a:lnTo>
                  <a:pt x="1526615" y="2012614"/>
                </a:lnTo>
                <a:lnTo>
                  <a:pt x="1526615" y="2008298"/>
                </a:lnTo>
                <a:cubicBezTo>
                  <a:pt x="1528773" y="2005151"/>
                  <a:pt x="1529852" y="2002228"/>
                  <a:pt x="1529852" y="1999531"/>
                </a:cubicBezTo>
                <a:cubicBezTo>
                  <a:pt x="1525536" y="1993327"/>
                  <a:pt x="1523379" y="1985324"/>
                  <a:pt x="1523379" y="1975523"/>
                </a:cubicBezTo>
                <a:lnTo>
                  <a:pt x="1526615" y="1969993"/>
                </a:lnTo>
                <a:lnTo>
                  <a:pt x="1524457" y="1960282"/>
                </a:lnTo>
                <a:lnTo>
                  <a:pt x="1528773" y="1940590"/>
                </a:lnTo>
                <a:lnTo>
                  <a:pt x="1525536" y="1935060"/>
                </a:lnTo>
                <a:lnTo>
                  <a:pt x="1525536" y="1908895"/>
                </a:lnTo>
                <a:lnTo>
                  <a:pt x="1523379" y="1869646"/>
                </a:lnTo>
                <a:cubicBezTo>
                  <a:pt x="1528413" y="1865420"/>
                  <a:pt x="1530931" y="1861418"/>
                  <a:pt x="1530931" y="1857642"/>
                </a:cubicBezTo>
                <a:lnTo>
                  <a:pt x="1548195" y="1857642"/>
                </a:lnTo>
                <a:cubicBezTo>
                  <a:pt x="1555479" y="1857642"/>
                  <a:pt x="1561278" y="1859800"/>
                  <a:pt x="1565594" y="1864116"/>
                </a:cubicBezTo>
                <a:lnTo>
                  <a:pt x="1569911" y="1863037"/>
                </a:lnTo>
                <a:lnTo>
                  <a:pt x="1574227" y="1865195"/>
                </a:lnTo>
                <a:lnTo>
                  <a:pt x="1574227" y="1855484"/>
                </a:lnTo>
                <a:lnTo>
                  <a:pt x="1575305" y="1845638"/>
                </a:lnTo>
                <a:lnTo>
                  <a:pt x="1574227" y="1841187"/>
                </a:lnTo>
                <a:cubicBezTo>
                  <a:pt x="1576204" y="1831746"/>
                  <a:pt x="1578722" y="1827025"/>
                  <a:pt x="1581779" y="1827025"/>
                </a:cubicBezTo>
                <a:close/>
                <a:moveTo>
                  <a:pt x="3674231" y="1826890"/>
                </a:moveTo>
                <a:cubicBezTo>
                  <a:pt x="3678906" y="1826890"/>
                  <a:pt x="3682907" y="1829408"/>
                  <a:pt x="3686234" y="1834443"/>
                </a:cubicBezTo>
                <a:cubicBezTo>
                  <a:pt x="3691630" y="1833724"/>
                  <a:pt x="3695226" y="1832645"/>
                  <a:pt x="3697025" y="1831206"/>
                </a:cubicBezTo>
                <a:cubicBezTo>
                  <a:pt x="3699722" y="1831206"/>
                  <a:pt x="3702959" y="1832645"/>
                  <a:pt x="3706736" y="1835522"/>
                </a:cubicBezTo>
                <a:lnTo>
                  <a:pt x="3711052" y="1835522"/>
                </a:lnTo>
                <a:lnTo>
                  <a:pt x="3719684" y="1833364"/>
                </a:lnTo>
                <a:lnTo>
                  <a:pt x="3721842" y="1833364"/>
                </a:lnTo>
                <a:cubicBezTo>
                  <a:pt x="3723460" y="1833364"/>
                  <a:pt x="3725258" y="1836242"/>
                  <a:pt x="3727237" y="1841996"/>
                </a:cubicBezTo>
                <a:cubicBezTo>
                  <a:pt x="3729484" y="1841996"/>
                  <a:pt x="3730609" y="1842716"/>
                  <a:pt x="3730609" y="1844154"/>
                </a:cubicBezTo>
                <a:lnTo>
                  <a:pt x="3730609" y="1848470"/>
                </a:lnTo>
                <a:cubicBezTo>
                  <a:pt x="3730609" y="1850898"/>
                  <a:pt x="3726607" y="1852741"/>
                  <a:pt x="3718605" y="1854000"/>
                </a:cubicBezTo>
                <a:cubicBezTo>
                  <a:pt x="3715907" y="1857597"/>
                  <a:pt x="3707994" y="1863711"/>
                  <a:pt x="3694867" y="1872343"/>
                </a:cubicBezTo>
                <a:lnTo>
                  <a:pt x="3695946" y="1872343"/>
                </a:lnTo>
                <a:lnTo>
                  <a:pt x="3707815" y="1871264"/>
                </a:lnTo>
                <a:lnTo>
                  <a:pt x="3714289" y="1874501"/>
                </a:lnTo>
                <a:lnTo>
                  <a:pt x="3733846" y="1865869"/>
                </a:lnTo>
                <a:cubicBezTo>
                  <a:pt x="3741399" y="1859755"/>
                  <a:pt x="3747513" y="1853596"/>
                  <a:pt x="3752189" y="1847391"/>
                </a:cubicBezTo>
                <a:lnTo>
                  <a:pt x="3762979" y="1858316"/>
                </a:lnTo>
                <a:cubicBezTo>
                  <a:pt x="3768014" y="1858316"/>
                  <a:pt x="3774892" y="1864790"/>
                  <a:pt x="3783615" y="1877738"/>
                </a:cubicBezTo>
                <a:lnTo>
                  <a:pt x="3783615" y="1879896"/>
                </a:lnTo>
                <a:lnTo>
                  <a:pt x="3780378" y="1882054"/>
                </a:lnTo>
                <a:cubicBezTo>
                  <a:pt x="3758707" y="1882774"/>
                  <a:pt x="3744636" y="1883853"/>
                  <a:pt x="3738162" y="1885291"/>
                </a:cubicBezTo>
                <a:cubicBezTo>
                  <a:pt x="3749491" y="1891496"/>
                  <a:pt x="3755605" y="1896216"/>
                  <a:pt x="3756505" y="1899453"/>
                </a:cubicBezTo>
                <a:lnTo>
                  <a:pt x="3768374" y="1909164"/>
                </a:lnTo>
                <a:lnTo>
                  <a:pt x="3768374" y="1911322"/>
                </a:lnTo>
                <a:lnTo>
                  <a:pt x="3764058" y="1924270"/>
                </a:lnTo>
                <a:lnTo>
                  <a:pt x="3771611" y="1915638"/>
                </a:lnTo>
                <a:cubicBezTo>
                  <a:pt x="3774578" y="1916897"/>
                  <a:pt x="3777500" y="1920854"/>
                  <a:pt x="3780378" y="1927507"/>
                </a:cubicBezTo>
                <a:cubicBezTo>
                  <a:pt x="3783615" y="1927507"/>
                  <a:pt x="3787571" y="1933307"/>
                  <a:pt x="3792247" y="1944906"/>
                </a:cubicBezTo>
                <a:lnTo>
                  <a:pt x="3786852" y="1947064"/>
                </a:lnTo>
                <a:lnTo>
                  <a:pt x="3784694" y="1944906"/>
                </a:lnTo>
                <a:cubicBezTo>
                  <a:pt x="3784694" y="1948503"/>
                  <a:pt x="3782536" y="1950301"/>
                  <a:pt x="3778220" y="1950301"/>
                </a:cubicBezTo>
                <a:lnTo>
                  <a:pt x="3769453" y="1948143"/>
                </a:lnTo>
                <a:lnTo>
                  <a:pt x="3766216" y="1949222"/>
                </a:lnTo>
                <a:lnTo>
                  <a:pt x="3757584" y="1947064"/>
                </a:lnTo>
                <a:lnTo>
                  <a:pt x="3756505" y="1948143"/>
                </a:lnTo>
                <a:lnTo>
                  <a:pt x="3756505" y="1951380"/>
                </a:lnTo>
                <a:lnTo>
                  <a:pt x="3758663" y="1954617"/>
                </a:lnTo>
                <a:lnTo>
                  <a:pt x="3758663" y="1962170"/>
                </a:lnTo>
                <a:lnTo>
                  <a:pt x="3754347" y="1967565"/>
                </a:lnTo>
                <a:lnTo>
                  <a:pt x="3757584" y="1976197"/>
                </a:lnTo>
                <a:lnTo>
                  <a:pt x="3757584" y="1978355"/>
                </a:lnTo>
                <a:lnTo>
                  <a:pt x="3754347" y="1978355"/>
                </a:lnTo>
                <a:lnTo>
                  <a:pt x="3754347" y="1979434"/>
                </a:lnTo>
                <a:lnTo>
                  <a:pt x="3757584" y="1980513"/>
                </a:lnTo>
                <a:cubicBezTo>
                  <a:pt x="3757584" y="1982402"/>
                  <a:pt x="3755426" y="1984605"/>
                  <a:pt x="3751110" y="1987122"/>
                </a:cubicBezTo>
                <a:cubicBezTo>
                  <a:pt x="3751110" y="1990719"/>
                  <a:pt x="3747153" y="1992517"/>
                  <a:pt x="3739241" y="1992517"/>
                </a:cubicBezTo>
                <a:lnTo>
                  <a:pt x="3736004" y="1995754"/>
                </a:lnTo>
                <a:lnTo>
                  <a:pt x="3733846" y="1995754"/>
                </a:lnTo>
                <a:lnTo>
                  <a:pt x="3726158" y="1993596"/>
                </a:lnTo>
                <a:lnTo>
                  <a:pt x="3715368" y="1995754"/>
                </a:lnTo>
                <a:lnTo>
                  <a:pt x="3720763" y="2002228"/>
                </a:lnTo>
                <a:cubicBezTo>
                  <a:pt x="3720763" y="2010141"/>
                  <a:pt x="3724044" y="2014097"/>
                  <a:pt x="3730609" y="2014097"/>
                </a:cubicBezTo>
                <a:lnTo>
                  <a:pt x="3734925" y="2010860"/>
                </a:lnTo>
                <a:lnTo>
                  <a:pt x="3733846" y="2009781"/>
                </a:lnTo>
                <a:lnTo>
                  <a:pt x="3733846" y="2006544"/>
                </a:lnTo>
                <a:cubicBezTo>
                  <a:pt x="3734565" y="2004386"/>
                  <a:pt x="3736723" y="2003307"/>
                  <a:pt x="3740320" y="2003307"/>
                </a:cubicBezTo>
                <a:lnTo>
                  <a:pt x="3744636" y="2010860"/>
                </a:lnTo>
                <a:lnTo>
                  <a:pt x="3753268" y="2008702"/>
                </a:lnTo>
                <a:lnTo>
                  <a:pt x="3776062" y="2016255"/>
                </a:lnTo>
                <a:lnTo>
                  <a:pt x="3784694" y="2015176"/>
                </a:lnTo>
                <a:lnTo>
                  <a:pt x="3790089" y="2020571"/>
                </a:lnTo>
                <a:lnTo>
                  <a:pt x="3790089" y="2022729"/>
                </a:lnTo>
                <a:cubicBezTo>
                  <a:pt x="3790089" y="2027135"/>
                  <a:pt x="3787211" y="2030417"/>
                  <a:pt x="3781457" y="2032575"/>
                </a:cubicBezTo>
                <a:cubicBezTo>
                  <a:pt x="3779838" y="2036532"/>
                  <a:pt x="3774398" y="2043006"/>
                  <a:pt x="3765137" y="2051997"/>
                </a:cubicBezTo>
                <a:lnTo>
                  <a:pt x="3758663" y="2067103"/>
                </a:lnTo>
                <a:cubicBezTo>
                  <a:pt x="3758663" y="2075106"/>
                  <a:pt x="3757584" y="2079107"/>
                  <a:pt x="3755426" y="2079107"/>
                </a:cubicBezTo>
                <a:cubicBezTo>
                  <a:pt x="3751289" y="2077129"/>
                  <a:pt x="3747333" y="2073892"/>
                  <a:pt x="3743557" y="2069396"/>
                </a:cubicBezTo>
                <a:cubicBezTo>
                  <a:pt x="3741399" y="2069396"/>
                  <a:pt x="3739241" y="2067913"/>
                  <a:pt x="3737083" y="2064945"/>
                </a:cubicBezTo>
                <a:cubicBezTo>
                  <a:pt x="3730159" y="2064945"/>
                  <a:pt x="3722921" y="2058471"/>
                  <a:pt x="3715368" y="2045523"/>
                </a:cubicBezTo>
                <a:cubicBezTo>
                  <a:pt x="3711591" y="2045523"/>
                  <a:pt x="3707994" y="2040848"/>
                  <a:pt x="3704578" y="2031496"/>
                </a:cubicBezTo>
                <a:lnTo>
                  <a:pt x="3708894" y="2029338"/>
                </a:lnTo>
                <a:cubicBezTo>
                  <a:pt x="3708174" y="2023494"/>
                  <a:pt x="3705297" y="2020571"/>
                  <a:pt x="3700262" y="2020571"/>
                </a:cubicBezTo>
                <a:lnTo>
                  <a:pt x="3699183" y="2011939"/>
                </a:lnTo>
                <a:lnTo>
                  <a:pt x="3703499" y="2011939"/>
                </a:lnTo>
                <a:lnTo>
                  <a:pt x="3703499" y="2010860"/>
                </a:lnTo>
                <a:lnTo>
                  <a:pt x="3694867" y="2008702"/>
                </a:lnTo>
                <a:lnTo>
                  <a:pt x="3693788" y="2008702"/>
                </a:lnTo>
                <a:lnTo>
                  <a:pt x="3693788" y="2009781"/>
                </a:lnTo>
                <a:lnTo>
                  <a:pt x="3697025" y="2009781"/>
                </a:lnTo>
                <a:lnTo>
                  <a:pt x="3697025" y="2010860"/>
                </a:lnTo>
                <a:lnTo>
                  <a:pt x="3693788" y="2017334"/>
                </a:lnTo>
                <a:lnTo>
                  <a:pt x="3697025" y="2039049"/>
                </a:lnTo>
                <a:lnTo>
                  <a:pt x="3697025" y="2042286"/>
                </a:lnTo>
                <a:lnTo>
                  <a:pt x="3695946" y="2051997"/>
                </a:lnTo>
                <a:lnTo>
                  <a:pt x="3700262" y="2061708"/>
                </a:lnTo>
                <a:lnTo>
                  <a:pt x="3699183" y="2066024"/>
                </a:lnTo>
                <a:lnTo>
                  <a:pt x="3700262" y="2073712"/>
                </a:lnTo>
                <a:cubicBezTo>
                  <a:pt x="3697564" y="2081625"/>
                  <a:pt x="3691764" y="2085581"/>
                  <a:pt x="3682863" y="2085581"/>
                </a:cubicBezTo>
                <a:lnTo>
                  <a:pt x="3667757" y="2086660"/>
                </a:lnTo>
                <a:lnTo>
                  <a:pt x="3664520" y="2083423"/>
                </a:lnTo>
                <a:cubicBezTo>
                  <a:pt x="3661462" y="2086301"/>
                  <a:pt x="3657506" y="2087739"/>
                  <a:pt x="3652651" y="2087739"/>
                </a:cubicBezTo>
                <a:cubicBezTo>
                  <a:pt x="3648694" y="2087739"/>
                  <a:pt x="3645817" y="2080861"/>
                  <a:pt x="3644018" y="2067103"/>
                </a:cubicBezTo>
                <a:lnTo>
                  <a:pt x="3644018" y="2060629"/>
                </a:lnTo>
                <a:cubicBezTo>
                  <a:pt x="3644198" y="2057033"/>
                  <a:pt x="3644917" y="2055234"/>
                  <a:pt x="3646176" y="2055234"/>
                </a:cubicBezTo>
                <a:lnTo>
                  <a:pt x="3645097" y="2049839"/>
                </a:lnTo>
                <a:lnTo>
                  <a:pt x="3645097" y="2023808"/>
                </a:lnTo>
                <a:lnTo>
                  <a:pt x="3646176" y="2009781"/>
                </a:lnTo>
                <a:lnTo>
                  <a:pt x="3645097" y="1998991"/>
                </a:lnTo>
                <a:lnTo>
                  <a:pt x="3647255" y="1993596"/>
                </a:lnTo>
                <a:lnTo>
                  <a:pt x="3645097" y="1991438"/>
                </a:lnTo>
                <a:lnTo>
                  <a:pt x="3646176" y="1990359"/>
                </a:lnTo>
                <a:lnTo>
                  <a:pt x="3646176" y="1989280"/>
                </a:lnTo>
                <a:lnTo>
                  <a:pt x="3641860" y="1984964"/>
                </a:lnTo>
                <a:lnTo>
                  <a:pt x="3641860" y="1983885"/>
                </a:lnTo>
                <a:lnTo>
                  <a:pt x="3644018" y="1983885"/>
                </a:lnTo>
                <a:lnTo>
                  <a:pt x="3644018" y="1982806"/>
                </a:lnTo>
                <a:lnTo>
                  <a:pt x="3641860" y="1982806"/>
                </a:lnTo>
                <a:lnTo>
                  <a:pt x="3640781" y="1983885"/>
                </a:lnTo>
                <a:lnTo>
                  <a:pt x="3638489" y="1980513"/>
                </a:lnTo>
                <a:lnTo>
                  <a:pt x="3638489" y="1979434"/>
                </a:lnTo>
                <a:cubicBezTo>
                  <a:pt x="3643973" y="1970982"/>
                  <a:pt x="3650492" y="1963789"/>
                  <a:pt x="3658046" y="1957854"/>
                </a:cubicBezTo>
                <a:lnTo>
                  <a:pt x="3656967" y="1957854"/>
                </a:lnTo>
                <a:lnTo>
                  <a:pt x="3646176" y="1965407"/>
                </a:lnTo>
                <a:lnTo>
                  <a:pt x="3644018" y="1965407"/>
                </a:lnTo>
                <a:lnTo>
                  <a:pt x="3644018" y="1956775"/>
                </a:lnTo>
                <a:cubicBezTo>
                  <a:pt x="3644018" y="1952459"/>
                  <a:pt x="3641815" y="1950301"/>
                  <a:pt x="3637410" y="1950301"/>
                </a:cubicBezTo>
                <a:lnTo>
                  <a:pt x="3638489" y="1956775"/>
                </a:lnTo>
                <a:lnTo>
                  <a:pt x="3635252" y="1966486"/>
                </a:lnTo>
                <a:lnTo>
                  <a:pt x="3636331" y="1977276"/>
                </a:lnTo>
                <a:cubicBezTo>
                  <a:pt x="3634712" y="1977276"/>
                  <a:pt x="3633633" y="1979120"/>
                  <a:pt x="3633094" y="1982806"/>
                </a:cubicBezTo>
                <a:lnTo>
                  <a:pt x="3634173" y="1981727"/>
                </a:lnTo>
                <a:lnTo>
                  <a:pt x="3636331" y="1981727"/>
                </a:lnTo>
                <a:lnTo>
                  <a:pt x="3636331" y="1987122"/>
                </a:lnTo>
                <a:lnTo>
                  <a:pt x="3637410" y="1992517"/>
                </a:lnTo>
                <a:cubicBezTo>
                  <a:pt x="3633813" y="1992517"/>
                  <a:pt x="3631655" y="1997193"/>
                  <a:pt x="3630936" y="2006544"/>
                </a:cubicBezTo>
                <a:lnTo>
                  <a:pt x="3629857" y="2007623"/>
                </a:lnTo>
                <a:lnTo>
                  <a:pt x="3629857" y="2009781"/>
                </a:lnTo>
                <a:lnTo>
                  <a:pt x="3630936" y="2009781"/>
                </a:lnTo>
                <a:lnTo>
                  <a:pt x="3633094" y="2003307"/>
                </a:lnTo>
                <a:lnTo>
                  <a:pt x="3637410" y="2006544"/>
                </a:lnTo>
                <a:lnTo>
                  <a:pt x="3637410" y="2007623"/>
                </a:lnTo>
                <a:lnTo>
                  <a:pt x="3638489" y="2020571"/>
                </a:lnTo>
                <a:lnTo>
                  <a:pt x="3636331" y="2036891"/>
                </a:lnTo>
                <a:lnTo>
                  <a:pt x="3637410" y="2047681"/>
                </a:lnTo>
                <a:lnTo>
                  <a:pt x="3635252" y="2055234"/>
                </a:lnTo>
                <a:lnTo>
                  <a:pt x="3637410" y="2061708"/>
                </a:lnTo>
                <a:lnTo>
                  <a:pt x="3637410" y="2081265"/>
                </a:lnTo>
                <a:cubicBezTo>
                  <a:pt x="3628418" y="2086301"/>
                  <a:pt x="3621944" y="2088818"/>
                  <a:pt x="3617988" y="2088818"/>
                </a:cubicBezTo>
                <a:lnTo>
                  <a:pt x="3608276" y="2086660"/>
                </a:lnTo>
                <a:cubicBezTo>
                  <a:pt x="3603960" y="2089538"/>
                  <a:pt x="3600004" y="2090976"/>
                  <a:pt x="3596407" y="2090976"/>
                </a:cubicBezTo>
                <a:lnTo>
                  <a:pt x="3588720" y="2090976"/>
                </a:lnTo>
                <a:cubicBezTo>
                  <a:pt x="3586741" y="2090976"/>
                  <a:pt x="3584943" y="2087020"/>
                  <a:pt x="3583325" y="2079107"/>
                </a:cubicBezTo>
                <a:lnTo>
                  <a:pt x="3583325" y="2076949"/>
                </a:lnTo>
                <a:cubicBezTo>
                  <a:pt x="3585483" y="2074252"/>
                  <a:pt x="3586562" y="2071734"/>
                  <a:pt x="3586562" y="2069396"/>
                </a:cubicBezTo>
                <a:lnTo>
                  <a:pt x="3586562" y="2050918"/>
                </a:lnTo>
                <a:lnTo>
                  <a:pt x="3588720" y="2043365"/>
                </a:lnTo>
                <a:lnTo>
                  <a:pt x="3587641" y="2042286"/>
                </a:lnTo>
                <a:lnTo>
                  <a:pt x="3585483" y="2042286"/>
                </a:lnTo>
                <a:lnTo>
                  <a:pt x="3585483" y="2047681"/>
                </a:lnTo>
                <a:lnTo>
                  <a:pt x="3569297" y="2060629"/>
                </a:lnTo>
                <a:lnTo>
                  <a:pt x="3566060" y="2063866"/>
                </a:lnTo>
                <a:lnTo>
                  <a:pt x="3560665" y="2060629"/>
                </a:lnTo>
                <a:lnTo>
                  <a:pt x="3549741" y="2070475"/>
                </a:lnTo>
                <a:cubicBezTo>
                  <a:pt x="3546144" y="2069576"/>
                  <a:pt x="3544345" y="2068452"/>
                  <a:pt x="3544345" y="2067103"/>
                </a:cubicBezTo>
                <a:lnTo>
                  <a:pt x="3541108" y="2068182"/>
                </a:lnTo>
                <a:lnTo>
                  <a:pt x="3541108" y="2070475"/>
                </a:lnTo>
                <a:lnTo>
                  <a:pt x="3542187" y="2069396"/>
                </a:lnTo>
                <a:lnTo>
                  <a:pt x="3543266" y="2069396"/>
                </a:lnTo>
                <a:lnTo>
                  <a:pt x="3547582" y="2073712"/>
                </a:lnTo>
                <a:cubicBezTo>
                  <a:pt x="3544705" y="2078028"/>
                  <a:pt x="3541828" y="2080186"/>
                  <a:pt x="3538950" y="2080186"/>
                </a:cubicBezTo>
                <a:lnTo>
                  <a:pt x="3530318" y="2070475"/>
                </a:lnTo>
                <a:lnTo>
                  <a:pt x="3530318" y="2069396"/>
                </a:lnTo>
                <a:cubicBezTo>
                  <a:pt x="3530318" y="2067148"/>
                  <a:pt x="3532476" y="2066024"/>
                  <a:pt x="3536792" y="2066024"/>
                </a:cubicBezTo>
                <a:lnTo>
                  <a:pt x="3536792" y="2064945"/>
                </a:lnTo>
                <a:lnTo>
                  <a:pt x="3533555" y="2064945"/>
                </a:lnTo>
                <a:lnTo>
                  <a:pt x="3533555" y="2063866"/>
                </a:lnTo>
                <a:lnTo>
                  <a:pt x="3537871" y="2059550"/>
                </a:lnTo>
                <a:lnTo>
                  <a:pt x="3540029" y="2059550"/>
                </a:lnTo>
                <a:lnTo>
                  <a:pt x="3543266" y="2060629"/>
                </a:lnTo>
                <a:lnTo>
                  <a:pt x="3543266" y="2059550"/>
                </a:lnTo>
                <a:lnTo>
                  <a:pt x="3549741" y="2048760"/>
                </a:lnTo>
                <a:lnTo>
                  <a:pt x="3548662" y="2048760"/>
                </a:lnTo>
                <a:lnTo>
                  <a:pt x="3546503" y="2050918"/>
                </a:lnTo>
                <a:lnTo>
                  <a:pt x="3545424" y="2050918"/>
                </a:lnTo>
                <a:cubicBezTo>
                  <a:pt x="3550190" y="2045164"/>
                  <a:pt x="3553112" y="2039409"/>
                  <a:pt x="3554191" y="2033654"/>
                </a:cubicBezTo>
                <a:cubicBezTo>
                  <a:pt x="3556349" y="2033654"/>
                  <a:pt x="3557428" y="2031137"/>
                  <a:pt x="3557428" y="2026101"/>
                </a:cubicBezTo>
                <a:cubicBezTo>
                  <a:pt x="3561025" y="2026101"/>
                  <a:pt x="3563183" y="2019582"/>
                  <a:pt x="3563902" y="2006544"/>
                </a:cubicBezTo>
                <a:cubicBezTo>
                  <a:pt x="3566959" y="1995215"/>
                  <a:pt x="3569477" y="1989101"/>
                  <a:pt x="3571455" y="1988201"/>
                </a:cubicBezTo>
                <a:lnTo>
                  <a:pt x="3573613" y="1986043"/>
                </a:lnTo>
                <a:lnTo>
                  <a:pt x="3573613" y="1982806"/>
                </a:lnTo>
                <a:lnTo>
                  <a:pt x="3572534" y="1982806"/>
                </a:lnTo>
                <a:lnTo>
                  <a:pt x="3561744" y="1983885"/>
                </a:lnTo>
                <a:lnTo>
                  <a:pt x="3560665" y="1982806"/>
                </a:lnTo>
                <a:cubicBezTo>
                  <a:pt x="3560665" y="1979300"/>
                  <a:pt x="3565341" y="1977097"/>
                  <a:pt x="3574692" y="1976197"/>
                </a:cubicBezTo>
                <a:lnTo>
                  <a:pt x="3580087" y="1972960"/>
                </a:lnTo>
                <a:lnTo>
                  <a:pt x="3586562" y="1972960"/>
                </a:lnTo>
                <a:lnTo>
                  <a:pt x="3586562" y="1970802"/>
                </a:lnTo>
                <a:lnTo>
                  <a:pt x="3582245" y="1964328"/>
                </a:lnTo>
                <a:lnTo>
                  <a:pt x="3582245" y="1961091"/>
                </a:lnTo>
                <a:lnTo>
                  <a:pt x="3584404" y="1950301"/>
                </a:lnTo>
                <a:lnTo>
                  <a:pt x="3583325" y="1949222"/>
                </a:lnTo>
                <a:lnTo>
                  <a:pt x="3574692" y="1949222"/>
                </a:lnTo>
                <a:lnTo>
                  <a:pt x="3566060" y="1947064"/>
                </a:lnTo>
                <a:cubicBezTo>
                  <a:pt x="3561205" y="1949942"/>
                  <a:pt x="3557248" y="1951380"/>
                  <a:pt x="3554191" y="1951380"/>
                </a:cubicBezTo>
                <a:cubicBezTo>
                  <a:pt x="3538276" y="1951380"/>
                  <a:pt x="3530318" y="1947064"/>
                  <a:pt x="3530318" y="1938432"/>
                </a:cubicBezTo>
                <a:lnTo>
                  <a:pt x="3533555" y="1935060"/>
                </a:lnTo>
                <a:lnTo>
                  <a:pt x="3540029" y="1935060"/>
                </a:lnTo>
                <a:lnTo>
                  <a:pt x="3563902" y="1940590"/>
                </a:lnTo>
                <a:cubicBezTo>
                  <a:pt x="3566240" y="1940590"/>
                  <a:pt x="3568758" y="1939511"/>
                  <a:pt x="3571455" y="1937353"/>
                </a:cubicBezTo>
                <a:lnTo>
                  <a:pt x="3574692" y="1937353"/>
                </a:lnTo>
                <a:lnTo>
                  <a:pt x="3579008" y="1940590"/>
                </a:lnTo>
                <a:lnTo>
                  <a:pt x="3580087" y="1940590"/>
                </a:lnTo>
                <a:cubicBezTo>
                  <a:pt x="3584404" y="1940590"/>
                  <a:pt x="3586562" y="1937668"/>
                  <a:pt x="3586562" y="1931823"/>
                </a:cubicBezTo>
                <a:lnTo>
                  <a:pt x="3588720" y="1924270"/>
                </a:lnTo>
                <a:lnTo>
                  <a:pt x="3586562" y="1916717"/>
                </a:lnTo>
                <a:lnTo>
                  <a:pt x="3587641" y="1912401"/>
                </a:lnTo>
                <a:lnTo>
                  <a:pt x="3563902" y="1914559"/>
                </a:lnTo>
                <a:cubicBezTo>
                  <a:pt x="3553022" y="1913121"/>
                  <a:pt x="3547582" y="1910243"/>
                  <a:pt x="3547582" y="1905927"/>
                </a:cubicBezTo>
                <a:lnTo>
                  <a:pt x="3548662" y="1904848"/>
                </a:lnTo>
                <a:lnTo>
                  <a:pt x="3559586" y="1904848"/>
                </a:lnTo>
                <a:lnTo>
                  <a:pt x="3563902" y="1908085"/>
                </a:lnTo>
                <a:lnTo>
                  <a:pt x="3568218" y="1904848"/>
                </a:lnTo>
                <a:lnTo>
                  <a:pt x="3575771" y="1904848"/>
                </a:lnTo>
                <a:cubicBezTo>
                  <a:pt x="3578109" y="1904848"/>
                  <a:pt x="3580627" y="1905927"/>
                  <a:pt x="3583325" y="1908085"/>
                </a:cubicBezTo>
                <a:cubicBezTo>
                  <a:pt x="3586202" y="1906647"/>
                  <a:pt x="3587641" y="1904489"/>
                  <a:pt x="3587641" y="1901611"/>
                </a:cubicBezTo>
                <a:cubicBezTo>
                  <a:pt x="3587641" y="1888573"/>
                  <a:pt x="3584044" y="1882054"/>
                  <a:pt x="3576850" y="1882054"/>
                </a:cubicBezTo>
                <a:lnTo>
                  <a:pt x="3575771" y="1880975"/>
                </a:lnTo>
                <a:lnTo>
                  <a:pt x="3575771" y="1879896"/>
                </a:lnTo>
                <a:cubicBezTo>
                  <a:pt x="3577390" y="1877738"/>
                  <a:pt x="3583504" y="1875580"/>
                  <a:pt x="3594115" y="1873422"/>
                </a:cubicBezTo>
                <a:cubicBezTo>
                  <a:pt x="3594115" y="1859215"/>
                  <a:pt x="3589439" y="1848380"/>
                  <a:pt x="3580087" y="1840917"/>
                </a:cubicBezTo>
                <a:lnTo>
                  <a:pt x="3580087" y="1838759"/>
                </a:lnTo>
                <a:cubicBezTo>
                  <a:pt x="3581526" y="1838759"/>
                  <a:pt x="3583325" y="1835163"/>
                  <a:pt x="3585483" y="1827969"/>
                </a:cubicBezTo>
                <a:lnTo>
                  <a:pt x="3586562" y="1827969"/>
                </a:lnTo>
                <a:cubicBezTo>
                  <a:pt x="3588000" y="1827969"/>
                  <a:pt x="3588720" y="1829048"/>
                  <a:pt x="3588720" y="1831206"/>
                </a:cubicBezTo>
                <a:lnTo>
                  <a:pt x="3591957" y="1829048"/>
                </a:lnTo>
                <a:lnTo>
                  <a:pt x="3597486" y="1829048"/>
                </a:lnTo>
                <a:cubicBezTo>
                  <a:pt x="3621944" y="1831386"/>
                  <a:pt x="3634173" y="1836421"/>
                  <a:pt x="3634173" y="1844154"/>
                </a:cubicBezTo>
                <a:lnTo>
                  <a:pt x="3635252" y="1849684"/>
                </a:lnTo>
                <a:lnTo>
                  <a:pt x="3632015" y="1857237"/>
                </a:lnTo>
                <a:cubicBezTo>
                  <a:pt x="3634892" y="1858676"/>
                  <a:pt x="3636331" y="1860474"/>
                  <a:pt x="3636331" y="1862632"/>
                </a:cubicBezTo>
                <a:lnTo>
                  <a:pt x="3630936" y="1874501"/>
                </a:lnTo>
                <a:lnTo>
                  <a:pt x="3636331" y="1874501"/>
                </a:lnTo>
                <a:lnTo>
                  <a:pt x="3646176" y="1873422"/>
                </a:lnTo>
                <a:lnTo>
                  <a:pt x="3654809" y="1877738"/>
                </a:lnTo>
                <a:cubicBezTo>
                  <a:pt x="3657865" y="1877738"/>
                  <a:pt x="3660383" y="1874142"/>
                  <a:pt x="3662362" y="1866948"/>
                </a:cubicBezTo>
                <a:lnTo>
                  <a:pt x="3661283" y="1862632"/>
                </a:lnTo>
                <a:cubicBezTo>
                  <a:pt x="3665418" y="1843480"/>
                  <a:pt x="3669734" y="1831566"/>
                  <a:pt x="3674231" y="1826890"/>
                </a:cubicBezTo>
                <a:close/>
                <a:moveTo>
                  <a:pt x="2202598" y="1826890"/>
                </a:moveTo>
                <a:lnTo>
                  <a:pt x="2214466" y="1826890"/>
                </a:lnTo>
                <a:lnTo>
                  <a:pt x="2235912" y="1831206"/>
                </a:lnTo>
                <a:lnTo>
                  <a:pt x="2261674" y="1832285"/>
                </a:lnTo>
                <a:lnTo>
                  <a:pt x="2265989" y="1838759"/>
                </a:lnTo>
                <a:lnTo>
                  <a:pt x="2265989" y="1843075"/>
                </a:lnTo>
                <a:cubicBezTo>
                  <a:pt x="2265808" y="1844874"/>
                  <a:pt x="2261853" y="1847346"/>
                  <a:pt x="2254120" y="1850493"/>
                </a:cubicBezTo>
                <a:lnTo>
                  <a:pt x="2254120" y="1865600"/>
                </a:lnTo>
                <a:cubicBezTo>
                  <a:pt x="2256279" y="1868297"/>
                  <a:pt x="2257356" y="1870770"/>
                  <a:pt x="2257356" y="1873018"/>
                </a:cubicBezTo>
                <a:lnTo>
                  <a:pt x="2257356" y="1875176"/>
                </a:lnTo>
                <a:lnTo>
                  <a:pt x="2252097" y="1888124"/>
                </a:lnTo>
                <a:lnTo>
                  <a:pt x="2254120" y="1888124"/>
                </a:lnTo>
                <a:cubicBezTo>
                  <a:pt x="2256098" y="1887764"/>
                  <a:pt x="2259694" y="1880975"/>
                  <a:pt x="2264910" y="1867758"/>
                </a:cubicBezTo>
                <a:lnTo>
                  <a:pt x="2267068" y="1867758"/>
                </a:lnTo>
                <a:cubicBezTo>
                  <a:pt x="2277049" y="1871264"/>
                  <a:pt x="2282039" y="1875895"/>
                  <a:pt x="2282039" y="1881650"/>
                </a:cubicBezTo>
                <a:lnTo>
                  <a:pt x="2290671" y="1891361"/>
                </a:lnTo>
                <a:lnTo>
                  <a:pt x="2290671" y="1892440"/>
                </a:lnTo>
                <a:cubicBezTo>
                  <a:pt x="2290671" y="1898284"/>
                  <a:pt x="2283163" y="1902915"/>
                  <a:pt x="2268147" y="1906332"/>
                </a:cubicBezTo>
                <a:lnTo>
                  <a:pt x="2263831" y="1899858"/>
                </a:lnTo>
                <a:cubicBezTo>
                  <a:pt x="2257177" y="1899858"/>
                  <a:pt x="2253581" y="1903454"/>
                  <a:pt x="2253041" y="1910648"/>
                </a:cubicBezTo>
                <a:lnTo>
                  <a:pt x="2255198" y="1950301"/>
                </a:lnTo>
                <a:lnTo>
                  <a:pt x="2253041" y="1958933"/>
                </a:lnTo>
                <a:lnTo>
                  <a:pt x="2257356" y="1972960"/>
                </a:lnTo>
                <a:lnTo>
                  <a:pt x="2257356" y="1974039"/>
                </a:lnTo>
                <a:cubicBezTo>
                  <a:pt x="2257356" y="1976287"/>
                  <a:pt x="2256279" y="1978760"/>
                  <a:pt x="2254120" y="1981458"/>
                </a:cubicBezTo>
                <a:lnTo>
                  <a:pt x="2255198" y="1990090"/>
                </a:lnTo>
                <a:lnTo>
                  <a:pt x="2254120" y="2006140"/>
                </a:lnTo>
                <a:lnTo>
                  <a:pt x="2254120" y="2014772"/>
                </a:lnTo>
                <a:lnTo>
                  <a:pt x="2251017" y="2019088"/>
                </a:lnTo>
                <a:lnTo>
                  <a:pt x="2251017" y="2020167"/>
                </a:lnTo>
                <a:cubicBezTo>
                  <a:pt x="2255245" y="2024573"/>
                  <a:pt x="2257356" y="2028124"/>
                  <a:pt x="2257356" y="2030822"/>
                </a:cubicBezTo>
                <a:cubicBezTo>
                  <a:pt x="2254120" y="2047277"/>
                  <a:pt x="2252006" y="2055504"/>
                  <a:pt x="2251017" y="2055504"/>
                </a:cubicBezTo>
                <a:lnTo>
                  <a:pt x="2252097" y="2056583"/>
                </a:lnTo>
                <a:lnTo>
                  <a:pt x="2252097" y="2063057"/>
                </a:lnTo>
                <a:cubicBezTo>
                  <a:pt x="2252097" y="2070430"/>
                  <a:pt x="2247781" y="2076500"/>
                  <a:pt x="2239149" y="2081265"/>
                </a:cubicBezTo>
                <a:lnTo>
                  <a:pt x="2236991" y="2081265"/>
                </a:lnTo>
                <a:lnTo>
                  <a:pt x="2232676" y="2080186"/>
                </a:lnTo>
                <a:cubicBezTo>
                  <a:pt x="2226291" y="2082524"/>
                  <a:pt x="2221660" y="2085761"/>
                  <a:pt x="2218782" y="2089897"/>
                </a:cubicBezTo>
                <a:lnTo>
                  <a:pt x="2215546" y="2090976"/>
                </a:lnTo>
                <a:cubicBezTo>
                  <a:pt x="2207093" y="2085941"/>
                  <a:pt x="2201384" y="2083423"/>
                  <a:pt x="2198417" y="2083423"/>
                </a:cubicBezTo>
                <a:cubicBezTo>
                  <a:pt x="2196618" y="2081445"/>
                  <a:pt x="2195180" y="2077174"/>
                  <a:pt x="2194100" y="2070610"/>
                </a:cubicBezTo>
                <a:lnTo>
                  <a:pt x="2195180" y="2067373"/>
                </a:lnTo>
                <a:lnTo>
                  <a:pt x="2181152" y="2052267"/>
                </a:lnTo>
                <a:cubicBezTo>
                  <a:pt x="2181152" y="2047322"/>
                  <a:pt x="2179039" y="2044849"/>
                  <a:pt x="2174812" y="2044849"/>
                </a:cubicBezTo>
                <a:lnTo>
                  <a:pt x="2172654" y="2047007"/>
                </a:lnTo>
                <a:lnTo>
                  <a:pt x="2171575" y="2047007"/>
                </a:lnTo>
                <a:lnTo>
                  <a:pt x="2169417" y="2044849"/>
                </a:lnTo>
                <a:cubicBezTo>
                  <a:pt x="2175803" y="2041252"/>
                  <a:pt x="2186188" y="2039454"/>
                  <a:pt x="2200575" y="2039454"/>
                </a:cubicBezTo>
                <a:lnTo>
                  <a:pt x="2207993" y="2040533"/>
                </a:lnTo>
                <a:lnTo>
                  <a:pt x="2209072" y="2036217"/>
                </a:lnTo>
                <a:lnTo>
                  <a:pt x="2205835" y="2024483"/>
                </a:lnTo>
                <a:lnTo>
                  <a:pt x="2205835" y="2002903"/>
                </a:lnTo>
                <a:lnTo>
                  <a:pt x="2207993" y="1994406"/>
                </a:lnTo>
                <a:lnTo>
                  <a:pt x="2207993" y="1992248"/>
                </a:lnTo>
                <a:lnTo>
                  <a:pt x="2205835" y="1989011"/>
                </a:lnTo>
                <a:lnTo>
                  <a:pt x="2205835" y="1987932"/>
                </a:lnTo>
                <a:lnTo>
                  <a:pt x="2206914" y="1983616"/>
                </a:lnTo>
                <a:lnTo>
                  <a:pt x="2205835" y="1980379"/>
                </a:lnTo>
                <a:lnTo>
                  <a:pt x="2203678" y="1980379"/>
                </a:lnTo>
                <a:cubicBezTo>
                  <a:pt x="2199450" y="1986133"/>
                  <a:pt x="2194819" y="1990809"/>
                  <a:pt x="2189784" y="1994406"/>
                </a:cubicBezTo>
                <a:cubicBezTo>
                  <a:pt x="2189065" y="1997103"/>
                  <a:pt x="2186547" y="1999216"/>
                  <a:pt x="2182232" y="2000745"/>
                </a:cubicBezTo>
                <a:cubicBezTo>
                  <a:pt x="2171171" y="2000745"/>
                  <a:pt x="2164382" y="1996833"/>
                  <a:pt x="2161865" y="1989011"/>
                </a:cubicBezTo>
                <a:cubicBezTo>
                  <a:pt x="2161145" y="1984695"/>
                  <a:pt x="2160066" y="1982537"/>
                  <a:pt x="2158629" y="1982537"/>
                </a:cubicBezTo>
                <a:lnTo>
                  <a:pt x="2159706" y="1978221"/>
                </a:lnTo>
                <a:lnTo>
                  <a:pt x="2156469" y="1961091"/>
                </a:lnTo>
                <a:lnTo>
                  <a:pt x="2157550" y="1956775"/>
                </a:lnTo>
                <a:cubicBezTo>
                  <a:pt x="2157550" y="1947334"/>
                  <a:pt x="2153998" y="1939466"/>
                  <a:pt x="2146893" y="1933172"/>
                </a:cubicBezTo>
                <a:lnTo>
                  <a:pt x="2145814" y="1933172"/>
                </a:lnTo>
                <a:cubicBezTo>
                  <a:pt x="2144015" y="1944591"/>
                  <a:pt x="2141140" y="1950301"/>
                  <a:pt x="2137183" y="1950301"/>
                </a:cubicBezTo>
                <a:lnTo>
                  <a:pt x="2136103" y="1950301"/>
                </a:lnTo>
                <a:lnTo>
                  <a:pt x="2141499" y="1957854"/>
                </a:lnTo>
                <a:lnTo>
                  <a:pt x="2140419" y="1962170"/>
                </a:lnTo>
                <a:lnTo>
                  <a:pt x="2141499" y="1977142"/>
                </a:lnTo>
                <a:lnTo>
                  <a:pt x="2141499" y="1979300"/>
                </a:lnTo>
                <a:lnTo>
                  <a:pt x="2140419" y="1984695"/>
                </a:lnTo>
                <a:cubicBezTo>
                  <a:pt x="2141140" y="1995754"/>
                  <a:pt x="2142579" y="2004341"/>
                  <a:pt x="2144736" y="2010456"/>
                </a:cubicBezTo>
                <a:lnTo>
                  <a:pt x="2144736" y="2012614"/>
                </a:lnTo>
                <a:cubicBezTo>
                  <a:pt x="2142579" y="2015311"/>
                  <a:pt x="2141140" y="2019942"/>
                  <a:pt x="2140419" y="2026506"/>
                </a:cubicBezTo>
                <a:lnTo>
                  <a:pt x="2141499" y="2037296"/>
                </a:lnTo>
                <a:lnTo>
                  <a:pt x="2140419" y="2038375"/>
                </a:lnTo>
                <a:lnTo>
                  <a:pt x="2141499" y="2039454"/>
                </a:lnTo>
                <a:lnTo>
                  <a:pt x="2141499" y="2048086"/>
                </a:lnTo>
                <a:cubicBezTo>
                  <a:pt x="2141499" y="2051773"/>
                  <a:pt x="2140419" y="2053886"/>
                  <a:pt x="2138262" y="2054425"/>
                </a:cubicBezTo>
                <a:lnTo>
                  <a:pt x="2135024" y="2052267"/>
                </a:lnTo>
                <a:lnTo>
                  <a:pt x="2133946" y="2055504"/>
                </a:lnTo>
                <a:lnTo>
                  <a:pt x="2121133" y="2054425"/>
                </a:lnTo>
                <a:lnTo>
                  <a:pt x="2117895" y="2054425"/>
                </a:lnTo>
                <a:lnTo>
                  <a:pt x="2107104" y="2057662"/>
                </a:lnTo>
                <a:lnTo>
                  <a:pt x="2101710" y="2057662"/>
                </a:lnTo>
                <a:lnTo>
                  <a:pt x="2099552" y="2055504"/>
                </a:lnTo>
                <a:lnTo>
                  <a:pt x="2099552" y="2048086"/>
                </a:lnTo>
                <a:cubicBezTo>
                  <a:pt x="2099552" y="2042152"/>
                  <a:pt x="2096000" y="2038195"/>
                  <a:pt x="2088897" y="2036217"/>
                </a:cubicBezTo>
                <a:lnTo>
                  <a:pt x="2087818" y="2035138"/>
                </a:lnTo>
                <a:lnTo>
                  <a:pt x="2086740" y="2035138"/>
                </a:lnTo>
                <a:lnTo>
                  <a:pt x="2079188" y="2040533"/>
                </a:lnTo>
                <a:cubicBezTo>
                  <a:pt x="2079367" y="2044130"/>
                  <a:pt x="2080085" y="2045928"/>
                  <a:pt x="2081345" y="2045928"/>
                </a:cubicBezTo>
                <a:cubicBezTo>
                  <a:pt x="2080625" y="2058067"/>
                  <a:pt x="2078466" y="2064136"/>
                  <a:pt x="2074870" y="2064136"/>
                </a:cubicBezTo>
                <a:lnTo>
                  <a:pt x="2072712" y="2064136"/>
                </a:lnTo>
                <a:lnTo>
                  <a:pt x="2068532" y="2063057"/>
                </a:lnTo>
                <a:lnTo>
                  <a:pt x="2056661" y="2067373"/>
                </a:lnTo>
                <a:lnTo>
                  <a:pt x="2055584" y="2067373"/>
                </a:lnTo>
                <a:lnTo>
                  <a:pt x="2043849" y="2065215"/>
                </a:lnTo>
                <a:lnTo>
                  <a:pt x="2040611" y="2067373"/>
                </a:lnTo>
                <a:lnTo>
                  <a:pt x="2039533" y="2067373"/>
                </a:lnTo>
                <a:lnTo>
                  <a:pt x="2037375" y="2065215"/>
                </a:lnTo>
                <a:lnTo>
                  <a:pt x="2038454" y="2057662"/>
                </a:lnTo>
                <a:lnTo>
                  <a:pt x="2037375" y="2048086"/>
                </a:lnTo>
                <a:lnTo>
                  <a:pt x="2038454" y="2019088"/>
                </a:lnTo>
                <a:lnTo>
                  <a:pt x="2038454" y="2016930"/>
                </a:lnTo>
                <a:lnTo>
                  <a:pt x="2041691" y="2008298"/>
                </a:lnTo>
                <a:lnTo>
                  <a:pt x="2034139" y="1998722"/>
                </a:lnTo>
                <a:lnTo>
                  <a:pt x="2034139" y="1994406"/>
                </a:lnTo>
                <a:cubicBezTo>
                  <a:pt x="2038454" y="1990809"/>
                  <a:pt x="2040611" y="1987572"/>
                  <a:pt x="2040611" y="1984695"/>
                </a:cubicBezTo>
                <a:lnTo>
                  <a:pt x="2037375" y="1965407"/>
                </a:lnTo>
                <a:lnTo>
                  <a:pt x="2037375" y="1956775"/>
                </a:lnTo>
                <a:lnTo>
                  <a:pt x="2038454" y="1947199"/>
                </a:lnTo>
                <a:cubicBezTo>
                  <a:pt x="2037015" y="1943962"/>
                  <a:pt x="2036297" y="1939286"/>
                  <a:pt x="2036297" y="1933172"/>
                </a:cubicBezTo>
                <a:lnTo>
                  <a:pt x="2036297" y="1924540"/>
                </a:lnTo>
                <a:cubicBezTo>
                  <a:pt x="2036297" y="1922292"/>
                  <a:pt x="2037375" y="1919819"/>
                  <a:pt x="2039533" y="1917122"/>
                </a:cubicBezTo>
                <a:lnTo>
                  <a:pt x="2039533" y="1916043"/>
                </a:lnTo>
                <a:lnTo>
                  <a:pt x="2037375" y="1911727"/>
                </a:lnTo>
                <a:cubicBezTo>
                  <a:pt x="2039533" y="1908310"/>
                  <a:pt x="2040611" y="1904354"/>
                  <a:pt x="2040611" y="1899858"/>
                </a:cubicBezTo>
                <a:lnTo>
                  <a:pt x="2038454" y="1884887"/>
                </a:lnTo>
                <a:lnTo>
                  <a:pt x="2038454" y="1882729"/>
                </a:lnTo>
                <a:lnTo>
                  <a:pt x="2043849" y="1877334"/>
                </a:lnTo>
                <a:cubicBezTo>
                  <a:pt x="2040252" y="1874816"/>
                  <a:pt x="2038454" y="1871624"/>
                  <a:pt x="2038454" y="1867758"/>
                </a:cubicBezTo>
                <a:cubicBezTo>
                  <a:pt x="2038454" y="1855529"/>
                  <a:pt x="2036655" y="1846222"/>
                  <a:pt x="2033060" y="1839838"/>
                </a:cubicBezTo>
                <a:lnTo>
                  <a:pt x="2037375" y="1831206"/>
                </a:lnTo>
                <a:cubicBezTo>
                  <a:pt x="2049514" y="1834983"/>
                  <a:pt x="2059179" y="1839299"/>
                  <a:pt x="2066372" y="1844154"/>
                </a:cubicBezTo>
                <a:cubicBezTo>
                  <a:pt x="2075095" y="1845413"/>
                  <a:pt x="2080085" y="1847166"/>
                  <a:pt x="2081345" y="1849414"/>
                </a:cubicBezTo>
                <a:lnTo>
                  <a:pt x="2088897" y="1848335"/>
                </a:lnTo>
                <a:lnTo>
                  <a:pt x="2094292" y="1850493"/>
                </a:lnTo>
                <a:lnTo>
                  <a:pt x="2112501" y="1834443"/>
                </a:lnTo>
                <a:lnTo>
                  <a:pt x="2113579" y="1834443"/>
                </a:lnTo>
                <a:lnTo>
                  <a:pt x="2127471" y="1840917"/>
                </a:lnTo>
                <a:cubicBezTo>
                  <a:pt x="2135024" y="1840917"/>
                  <a:pt x="2140060" y="1844109"/>
                  <a:pt x="2142579" y="1850493"/>
                </a:cubicBezTo>
                <a:cubicBezTo>
                  <a:pt x="2144916" y="1850493"/>
                  <a:pt x="2147074" y="1852292"/>
                  <a:pt x="2149051" y="1855888"/>
                </a:cubicBezTo>
                <a:lnTo>
                  <a:pt x="2149051" y="1859125"/>
                </a:lnTo>
                <a:cubicBezTo>
                  <a:pt x="2144736" y="1863262"/>
                  <a:pt x="2141499" y="1869691"/>
                  <a:pt x="2139341" y="1878413"/>
                </a:cubicBezTo>
                <a:cubicBezTo>
                  <a:pt x="2137903" y="1878413"/>
                  <a:pt x="2137183" y="1879851"/>
                  <a:pt x="2137183" y="1882729"/>
                </a:cubicBezTo>
                <a:cubicBezTo>
                  <a:pt x="2139160" y="1884527"/>
                  <a:pt x="2141319" y="1897790"/>
                  <a:pt x="2143656" y="1922517"/>
                </a:cubicBezTo>
                <a:lnTo>
                  <a:pt x="2156469" y="1922517"/>
                </a:lnTo>
                <a:cubicBezTo>
                  <a:pt x="2162404" y="1928901"/>
                  <a:pt x="2169193" y="1932093"/>
                  <a:pt x="2176837" y="1932093"/>
                </a:cubicBezTo>
                <a:lnTo>
                  <a:pt x="2193021" y="1947199"/>
                </a:lnTo>
                <a:cubicBezTo>
                  <a:pt x="2199406" y="1947199"/>
                  <a:pt x="2202598" y="1950391"/>
                  <a:pt x="2202598" y="1956775"/>
                </a:cubicBezTo>
                <a:cubicBezTo>
                  <a:pt x="2204036" y="1963969"/>
                  <a:pt x="2205475" y="1967565"/>
                  <a:pt x="2206914" y="1967565"/>
                </a:cubicBezTo>
                <a:lnTo>
                  <a:pt x="2209072" y="1964328"/>
                </a:lnTo>
                <a:lnTo>
                  <a:pt x="2209072" y="1961091"/>
                </a:lnTo>
                <a:lnTo>
                  <a:pt x="2205835" y="1955696"/>
                </a:lnTo>
                <a:lnTo>
                  <a:pt x="2206914" y="1945041"/>
                </a:lnTo>
                <a:lnTo>
                  <a:pt x="2205835" y="1939646"/>
                </a:lnTo>
                <a:lnTo>
                  <a:pt x="2207993" y="1933172"/>
                </a:lnTo>
                <a:lnTo>
                  <a:pt x="2205835" y="1925619"/>
                </a:lnTo>
                <a:lnTo>
                  <a:pt x="2206914" y="1914964"/>
                </a:lnTo>
                <a:cubicBezTo>
                  <a:pt x="2206914" y="1904174"/>
                  <a:pt x="2204440" y="1898779"/>
                  <a:pt x="2199496" y="1898779"/>
                </a:cubicBezTo>
                <a:cubicBezTo>
                  <a:pt x="2192482" y="1898779"/>
                  <a:pt x="2184929" y="1899858"/>
                  <a:pt x="2176837" y="1902016"/>
                </a:cubicBezTo>
                <a:lnTo>
                  <a:pt x="2174812" y="1902016"/>
                </a:lnTo>
                <a:lnTo>
                  <a:pt x="2165102" y="1900937"/>
                </a:lnTo>
                <a:lnTo>
                  <a:pt x="2154311" y="1902016"/>
                </a:lnTo>
                <a:cubicBezTo>
                  <a:pt x="2147208" y="1901117"/>
                  <a:pt x="2143656" y="1899678"/>
                  <a:pt x="2143656" y="1897700"/>
                </a:cubicBezTo>
                <a:lnTo>
                  <a:pt x="2143656" y="1895677"/>
                </a:lnTo>
                <a:cubicBezTo>
                  <a:pt x="2143656" y="1893878"/>
                  <a:pt x="2148287" y="1891720"/>
                  <a:pt x="2157550" y="1889203"/>
                </a:cubicBezTo>
                <a:lnTo>
                  <a:pt x="2165102" y="1895677"/>
                </a:lnTo>
                <a:lnTo>
                  <a:pt x="2184390" y="1892440"/>
                </a:lnTo>
                <a:cubicBezTo>
                  <a:pt x="2187985" y="1892620"/>
                  <a:pt x="2189784" y="1893339"/>
                  <a:pt x="2189784" y="1894598"/>
                </a:cubicBezTo>
                <a:lnTo>
                  <a:pt x="2196258" y="1892440"/>
                </a:lnTo>
                <a:lnTo>
                  <a:pt x="2198417" y="1892440"/>
                </a:lnTo>
                <a:lnTo>
                  <a:pt x="2202598" y="1895677"/>
                </a:lnTo>
                <a:cubicBezTo>
                  <a:pt x="2206194" y="1895677"/>
                  <a:pt x="2207993" y="1892440"/>
                  <a:pt x="2207993" y="1885966"/>
                </a:cubicBezTo>
                <a:lnTo>
                  <a:pt x="2207993" y="1884887"/>
                </a:lnTo>
                <a:cubicBezTo>
                  <a:pt x="2207993" y="1883448"/>
                  <a:pt x="2206914" y="1882729"/>
                  <a:pt x="2204755" y="1882729"/>
                </a:cubicBezTo>
                <a:lnTo>
                  <a:pt x="2203678" y="1881650"/>
                </a:lnTo>
                <a:lnTo>
                  <a:pt x="2203678" y="1880571"/>
                </a:lnTo>
                <a:lnTo>
                  <a:pt x="2205835" y="1863441"/>
                </a:lnTo>
                <a:lnTo>
                  <a:pt x="2205835" y="1850493"/>
                </a:lnTo>
                <a:cubicBezTo>
                  <a:pt x="2205835" y="1845728"/>
                  <a:pt x="2203362" y="1841097"/>
                  <a:pt x="2198417" y="1836601"/>
                </a:cubicBezTo>
                <a:lnTo>
                  <a:pt x="2198417" y="1834443"/>
                </a:lnTo>
                <a:cubicBezTo>
                  <a:pt x="2198417" y="1830487"/>
                  <a:pt x="2199810" y="1827969"/>
                  <a:pt x="2202598" y="1826890"/>
                </a:cubicBezTo>
                <a:close/>
                <a:moveTo>
                  <a:pt x="5072898" y="1825002"/>
                </a:moveTo>
                <a:lnTo>
                  <a:pt x="5079372" y="1826081"/>
                </a:lnTo>
                <a:lnTo>
                  <a:pt x="5094478" y="1825002"/>
                </a:lnTo>
                <a:lnTo>
                  <a:pt x="5095557" y="1825002"/>
                </a:lnTo>
                <a:cubicBezTo>
                  <a:pt x="5104190" y="1825002"/>
                  <a:pt x="5108506" y="1827520"/>
                  <a:pt x="5108506" y="1832555"/>
                </a:cubicBezTo>
                <a:lnTo>
                  <a:pt x="5111743" y="1832555"/>
                </a:lnTo>
                <a:cubicBezTo>
                  <a:pt x="5114440" y="1830397"/>
                  <a:pt x="5117677" y="1829318"/>
                  <a:pt x="5121454" y="1829318"/>
                </a:cubicBezTo>
                <a:cubicBezTo>
                  <a:pt x="5127029" y="1829318"/>
                  <a:pt x="5130670" y="1831116"/>
                  <a:pt x="5132378" y="1834713"/>
                </a:cubicBezTo>
                <a:lnTo>
                  <a:pt x="5132378" y="1841187"/>
                </a:lnTo>
                <a:cubicBezTo>
                  <a:pt x="5132378" y="1843345"/>
                  <a:pt x="5129456" y="1844784"/>
                  <a:pt x="5123612" y="1845503"/>
                </a:cubicBezTo>
                <a:lnTo>
                  <a:pt x="5121454" y="1840108"/>
                </a:lnTo>
                <a:lnTo>
                  <a:pt x="5119296" y="1840108"/>
                </a:lnTo>
                <a:lnTo>
                  <a:pt x="5119296" y="1846582"/>
                </a:lnTo>
                <a:cubicBezTo>
                  <a:pt x="5119296" y="1852157"/>
                  <a:pt x="5120734" y="1855394"/>
                  <a:pt x="5123612" y="1856293"/>
                </a:cubicBezTo>
                <a:lnTo>
                  <a:pt x="5124691" y="1856293"/>
                </a:lnTo>
                <a:lnTo>
                  <a:pt x="5137774" y="1845503"/>
                </a:lnTo>
                <a:cubicBezTo>
                  <a:pt x="5149643" y="1845503"/>
                  <a:pt x="5157915" y="1853101"/>
                  <a:pt x="5162591" y="1868297"/>
                </a:cubicBezTo>
                <a:lnTo>
                  <a:pt x="5162591" y="1869376"/>
                </a:lnTo>
                <a:lnTo>
                  <a:pt x="5158275" y="1868297"/>
                </a:lnTo>
                <a:lnTo>
                  <a:pt x="5149643" y="1871534"/>
                </a:lnTo>
                <a:lnTo>
                  <a:pt x="5141011" y="1871534"/>
                </a:lnTo>
                <a:cubicBezTo>
                  <a:pt x="5136695" y="1871534"/>
                  <a:pt x="5134537" y="1870095"/>
                  <a:pt x="5134537" y="1867218"/>
                </a:cubicBezTo>
                <a:lnTo>
                  <a:pt x="5130086" y="1873692"/>
                </a:lnTo>
                <a:lnTo>
                  <a:pt x="5138853" y="1873692"/>
                </a:lnTo>
                <a:cubicBezTo>
                  <a:pt x="5145327" y="1874771"/>
                  <a:pt x="5148564" y="1877648"/>
                  <a:pt x="5148564" y="1882324"/>
                </a:cubicBezTo>
                <a:cubicBezTo>
                  <a:pt x="5148564" y="1885921"/>
                  <a:pt x="5142764" y="1890956"/>
                  <a:pt x="5131165" y="1897430"/>
                </a:cubicBezTo>
                <a:cubicBezTo>
                  <a:pt x="5129906" y="1902466"/>
                  <a:pt x="5127748" y="1904983"/>
                  <a:pt x="5124691" y="1904983"/>
                </a:cubicBezTo>
                <a:lnTo>
                  <a:pt x="5125770" y="1910378"/>
                </a:lnTo>
                <a:lnTo>
                  <a:pt x="5124691" y="1911457"/>
                </a:lnTo>
                <a:lnTo>
                  <a:pt x="5123612" y="1910378"/>
                </a:lnTo>
                <a:lnTo>
                  <a:pt x="5118217" y="1910378"/>
                </a:lnTo>
                <a:lnTo>
                  <a:pt x="5116059" y="1912536"/>
                </a:lnTo>
                <a:lnTo>
                  <a:pt x="5120375" y="1913615"/>
                </a:lnTo>
                <a:lnTo>
                  <a:pt x="5124691" y="1912536"/>
                </a:lnTo>
                <a:lnTo>
                  <a:pt x="5127928" y="1915773"/>
                </a:lnTo>
                <a:lnTo>
                  <a:pt x="5132378" y="1914694"/>
                </a:lnTo>
                <a:lnTo>
                  <a:pt x="5133457" y="1915773"/>
                </a:lnTo>
                <a:lnTo>
                  <a:pt x="5134537" y="1912536"/>
                </a:lnTo>
                <a:lnTo>
                  <a:pt x="5133457" y="1911457"/>
                </a:lnTo>
                <a:lnTo>
                  <a:pt x="5133457" y="1909299"/>
                </a:lnTo>
                <a:cubicBezTo>
                  <a:pt x="5138673" y="1902286"/>
                  <a:pt x="5144068" y="1896531"/>
                  <a:pt x="5149643" y="1892035"/>
                </a:cubicBezTo>
                <a:lnTo>
                  <a:pt x="5150722" y="1892035"/>
                </a:lnTo>
                <a:cubicBezTo>
                  <a:pt x="5158994" y="1892035"/>
                  <a:pt x="5167626" y="1899588"/>
                  <a:pt x="5176618" y="1914694"/>
                </a:cubicBezTo>
                <a:lnTo>
                  <a:pt x="5176618" y="1915773"/>
                </a:lnTo>
                <a:lnTo>
                  <a:pt x="5178776" y="1915773"/>
                </a:lnTo>
                <a:cubicBezTo>
                  <a:pt x="5180934" y="1915234"/>
                  <a:pt x="5182013" y="1912356"/>
                  <a:pt x="5182013" y="1907141"/>
                </a:cubicBezTo>
                <a:lnTo>
                  <a:pt x="5182013" y="1906062"/>
                </a:lnTo>
                <a:cubicBezTo>
                  <a:pt x="5179136" y="1906062"/>
                  <a:pt x="5177697" y="1903904"/>
                  <a:pt x="5177697" y="1899588"/>
                </a:cubicBezTo>
                <a:lnTo>
                  <a:pt x="5177697" y="1898509"/>
                </a:lnTo>
                <a:lnTo>
                  <a:pt x="5184171" y="1888798"/>
                </a:lnTo>
                <a:lnTo>
                  <a:pt x="5182013" y="1882324"/>
                </a:lnTo>
                <a:lnTo>
                  <a:pt x="5184171" y="1876929"/>
                </a:lnTo>
                <a:lnTo>
                  <a:pt x="5183092" y="1875850"/>
                </a:lnTo>
                <a:lnTo>
                  <a:pt x="5183092" y="1874771"/>
                </a:lnTo>
                <a:cubicBezTo>
                  <a:pt x="5183631" y="1853101"/>
                  <a:pt x="5185070" y="1842266"/>
                  <a:pt x="5187408" y="1842266"/>
                </a:cubicBezTo>
                <a:lnTo>
                  <a:pt x="5186329" y="1831476"/>
                </a:lnTo>
                <a:cubicBezTo>
                  <a:pt x="5186329" y="1827160"/>
                  <a:pt x="5191409" y="1825002"/>
                  <a:pt x="5201570" y="1825002"/>
                </a:cubicBezTo>
                <a:cubicBezTo>
                  <a:pt x="5209842" y="1832555"/>
                  <a:pt x="5218115" y="1836511"/>
                  <a:pt x="5226387" y="1836871"/>
                </a:cubicBezTo>
                <a:lnTo>
                  <a:pt x="5227466" y="1841187"/>
                </a:lnTo>
                <a:lnTo>
                  <a:pt x="5226387" y="1842266"/>
                </a:lnTo>
                <a:lnTo>
                  <a:pt x="5231782" y="1844424"/>
                </a:lnTo>
                <a:lnTo>
                  <a:pt x="5231782" y="1845503"/>
                </a:lnTo>
                <a:cubicBezTo>
                  <a:pt x="5230343" y="1847122"/>
                  <a:pt x="5228545" y="1853281"/>
                  <a:pt x="5226387" y="1863981"/>
                </a:cubicBezTo>
                <a:lnTo>
                  <a:pt x="5224229" y="1863981"/>
                </a:lnTo>
                <a:lnTo>
                  <a:pt x="5224229" y="1871534"/>
                </a:lnTo>
                <a:lnTo>
                  <a:pt x="5218834" y="1889877"/>
                </a:lnTo>
                <a:lnTo>
                  <a:pt x="5218834" y="1890956"/>
                </a:lnTo>
                <a:lnTo>
                  <a:pt x="5229624" y="1889877"/>
                </a:lnTo>
                <a:lnTo>
                  <a:pt x="5238256" y="1894193"/>
                </a:lnTo>
                <a:lnTo>
                  <a:pt x="5252283" y="1889877"/>
                </a:lnTo>
                <a:lnTo>
                  <a:pt x="5253362" y="1890956"/>
                </a:lnTo>
                <a:lnTo>
                  <a:pt x="5255520" y="1890956"/>
                </a:lnTo>
                <a:lnTo>
                  <a:pt x="5255520" y="1889877"/>
                </a:lnTo>
                <a:cubicBezTo>
                  <a:pt x="5253362" y="1889877"/>
                  <a:pt x="5252283" y="1889158"/>
                  <a:pt x="5252283" y="1887719"/>
                </a:cubicBezTo>
                <a:lnTo>
                  <a:pt x="5252283" y="1886640"/>
                </a:lnTo>
                <a:lnTo>
                  <a:pt x="5264152" y="1868297"/>
                </a:lnTo>
                <a:lnTo>
                  <a:pt x="5265366" y="1868297"/>
                </a:lnTo>
                <a:cubicBezTo>
                  <a:pt x="5267524" y="1868297"/>
                  <a:pt x="5272919" y="1871534"/>
                  <a:pt x="5281551" y="1878008"/>
                </a:cubicBezTo>
                <a:lnTo>
                  <a:pt x="5284788" y="1879087"/>
                </a:lnTo>
                <a:lnTo>
                  <a:pt x="5288025" y="1878008"/>
                </a:lnTo>
                <a:cubicBezTo>
                  <a:pt x="5292341" y="1884122"/>
                  <a:pt x="5294499" y="1888439"/>
                  <a:pt x="5294499" y="1890956"/>
                </a:cubicBezTo>
                <a:lnTo>
                  <a:pt x="5294499" y="1893114"/>
                </a:lnTo>
                <a:lnTo>
                  <a:pt x="5288025" y="1899588"/>
                </a:lnTo>
                <a:lnTo>
                  <a:pt x="5284788" y="1896351"/>
                </a:lnTo>
                <a:lnTo>
                  <a:pt x="5284788" y="1897430"/>
                </a:lnTo>
                <a:lnTo>
                  <a:pt x="5285867" y="1900667"/>
                </a:lnTo>
                <a:lnTo>
                  <a:pt x="5279393" y="1906062"/>
                </a:lnTo>
                <a:cubicBezTo>
                  <a:pt x="5272020" y="1903365"/>
                  <a:pt x="5264781" y="1898689"/>
                  <a:pt x="5257678" y="1892035"/>
                </a:cubicBezTo>
                <a:lnTo>
                  <a:pt x="5257678" y="1893114"/>
                </a:lnTo>
                <a:lnTo>
                  <a:pt x="5261994" y="1900667"/>
                </a:lnTo>
                <a:lnTo>
                  <a:pt x="5263073" y="1899588"/>
                </a:lnTo>
                <a:lnTo>
                  <a:pt x="5264152" y="1899588"/>
                </a:lnTo>
                <a:cubicBezTo>
                  <a:pt x="5265321" y="1899588"/>
                  <a:pt x="5266445" y="1901027"/>
                  <a:pt x="5267524" y="1903904"/>
                </a:cubicBezTo>
                <a:lnTo>
                  <a:pt x="5268603" y="1902825"/>
                </a:lnTo>
                <a:lnTo>
                  <a:pt x="5269682" y="1902825"/>
                </a:lnTo>
                <a:lnTo>
                  <a:pt x="5280472" y="1910378"/>
                </a:lnTo>
                <a:cubicBezTo>
                  <a:pt x="5276695" y="1941400"/>
                  <a:pt x="5272739" y="1956910"/>
                  <a:pt x="5268603" y="1956910"/>
                </a:cubicBezTo>
                <a:lnTo>
                  <a:pt x="5268603" y="1957989"/>
                </a:lnTo>
                <a:lnTo>
                  <a:pt x="5269682" y="1962305"/>
                </a:lnTo>
                <a:lnTo>
                  <a:pt x="5265366" y="1968779"/>
                </a:lnTo>
                <a:lnTo>
                  <a:pt x="5266445" y="1977411"/>
                </a:lnTo>
                <a:lnTo>
                  <a:pt x="5253362" y="2013153"/>
                </a:lnTo>
                <a:cubicBezTo>
                  <a:pt x="5253362" y="2014592"/>
                  <a:pt x="5255520" y="2016031"/>
                  <a:pt x="5259836" y="2017469"/>
                </a:cubicBezTo>
                <a:cubicBezTo>
                  <a:pt x="5259836" y="2020347"/>
                  <a:pt x="5263477" y="2021785"/>
                  <a:pt x="5270761" y="2021785"/>
                </a:cubicBezTo>
                <a:cubicBezTo>
                  <a:pt x="5271300" y="2024123"/>
                  <a:pt x="5276695" y="2027360"/>
                  <a:pt x="5286946" y="2031496"/>
                </a:cubicBezTo>
                <a:cubicBezTo>
                  <a:pt x="5293959" y="2036532"/>
                  <a:pt x="5297556" y="2039769"/>
                  <a:pt x="5297736" y="2041207"/>
                </a:cubicBezTo>
                <a:lnTo>
                  <a:pt x="5297736" y="2042287"/>
                </a:lnTo>
                <a:lnTo>
                  <a:pt x="5275077" y="2085581"/>
                </a:lnTo>
                <a:lnTo>
                  <a:pt x="5273998" y="2085581"/>
                </a:lnTo>
                <a:cubicBezTo>
                  <a:pt x="5271480" y="2085581"/>
                  <a:pt x="5262803" y="2079827"/>
                  <a:pt x="5247967" y="2068317"/>
                </a:cubicBezTo>
                <a:cubicBezTo>
                  <a:pt x="5232861" y="2065440"/>
                  <a:pt x="5225308" y="2061079"/>
                  <a:pt x="5225308" y="2055234"/>
                </a:cubicBezTo>
                <a:lnTo>
                  <a:pt x="5220992" y="2053077"/>
                </a:lnTo>
                <a:cubicBezTo>
                  <a:pt x="5209123" y="2058202"/>
                  <a:pt x="5200446" y="2064001"/>
                  <a:pt x="5194961" y="2070475"/>
                </a:cubicBezTo>
                <a:cubicBezTo>
                  <a:pt x="5181833" y="2076410"/>
                  <a:pt x="5172122" y="2082524"/>
                  <a:pt x="5165828" y="2088818"/>
                </a:cubicBezTo>
                <a:lnTo>
                  <a:pt x="5161512" y="2089898"/>
                </a:lnTo>
                <a:lnTo>
                  <a:pt x="5146406" y="2086660"/>
                </a:lnTo>
                <a:lnTo>
                  <a:pt x="5139932" y="2088818"/>
                </a:lnTo>
                <a:lnTo>
                  <a:pt x="5138853" y="2087740"/>
                </a:lnTo>
                <a:lnTo>
                  <a:pt x="5138853" y="2086660"/>
                </a:lnTo>
                <a:cubicBezTo>
                  <a:pt x="5144607" y="2086301"/>
                  <a:pt x="5147485" y="2084143"/>
                  <a:pt x="5147485" y="2080186"/>
                </a:cubicBezTo>
                <a:cubicBezTo>
                  <a:pt x="5153060" y="2074432"/>
                  <a:pt x="5162411" y="2067958"/>
                  <a:pt x="5175539" y="2060764"/>
                </a:cubicBezTo>
                <a:cubicBezTo>
                  <a:pt x="5185610" y="2048266"/>
                  <a:pt x="5193567" y="2041747"/>
                  <a:pt x="5199412" y="2041207"/>
                </a:cubicBezTo>
                <a:cubicBezTo>
                  <a:pt x="5200131" y="2033295"/>
                  <a:pt x="5201929" y="2029338"/>
                  <a:pt x="5204807" y="2029338"/>
                </a:cubicBezTo>
                <a:lnTo>
                  <a:pt x="5202649" y="2026101"/>
                </a:lnTo>
                <a:cubicBezTo>
                  <a:pt x="5204087" y="2026101"/>
                  <a:pt x="5204807" y="2025022"/>
                  <a:pt x="5204807" y="2022864"/>
                </a:cubicBezTo>
                <a:cubicBezTo>
                  <a:pt x="5204807" y="2017829"/>
                  <a:pt x="5204087" y="2015311"/>
                  <a:pt x="5202649" y="2015311"/>
                </a:cubicBezTo>
                <a:lnTo>
                  <a:pt x="5203728" y="2007758"/>
                </a:lnTo>
                <a:lnTo>
                  <a:pt x="5203728" y="1996968"/>
                </a:lnTo>
                <a:lnTo>
                  <a:pt x="5209123" y="1990359"/>
                </a:lnTo>
                <a:lnTo>
                  <a:pt x="5209123" y="1987122"/>
                </a:lnTo>
                <a:cubicBezTo>
                  <a:pt x="5209123" y="1985684"/>
                  <a:pt x="5208044" y="1984964"/>
                  <a:pt x="5205886" y="1984964"/>
                </a:cubicBezTo>
                <a:cubicBezTo>
                  <a:pt x="5202829" y="1984964"/>
                  <a:pt x="5200671" y="1977052"/>
                  <a:pt x="5199412" y="1961226"/>
                </a:cubicBezTo>
                <a:cubicBezTo>
                  <a:pt x="5196804" y="1961226"/>
                  <a:pt x="5194961" y="1954392"/>
                  <a:pt x="5193882" y="1940725"/>
                </a:cubicBezTo>
                <a:lnTo>
                  <a:pt x="5171223" y="1965542"/>
                </a:lnTo>
                <a:lnTo>
                  <a:pt x="5165828" y="1966621"/>
                </a:lnTo>
                <a:lnTo>
                  <a:pt x="5164749" y="1965542"/>
                </a:lnTo>
                <a:lnTo>
                  <a:pt x="5164749" y="1963384"/>
                </a:lnTo>
                <a:lnTo>
                  <a:pt x="5167986" y="1956910"/>
                </a:lnTo>
                <a:lnTo>
                  <a:pt x="5166907" y="1955831"/>
                </a:lnTo>
                <a:lnTo>
                  <a:pt x="5165828" y="1955831"/>
                </a:lnTo>
                <a:cubicBezTo>
                  <a:pt x="5162950" y="1956191"/>
                  <a:pt x="5158994" y="1959788"/>
                  <a:pt x="5153959" y="1966621"/>
                </a:cubicBezTo>
                <a:cubicBezTo>
                  <a:pt x="5151441" y="1966981"/>
                  <a:pt x="5148564" y="1969139"/>
                  <a:pt x="5145327" y="1973095"/>
                </a:cubicBezTo>
                <a:lnTo>
                  <a:pt x="5141011" y="1973095"/>
                </a:lnTo>
                <a:cubicBezTo>
                  <a:pt x="5145327" y="1977052"/>
                  <a:pt x="5147485" y="1981368"/>
                  <a:pt x="5147485" y="1986043"/>
                </a:cubicBezTo>
                <a:lnTo>
                  <a:pt x="5146406" y="1987122"/>
                </a:lnTo>
                <a:cubicBezTo>
                  <a:pt x="5146406" y="1988561"/>
                  <a:pt x="5144607" y="1989280"/>
                  <a:pt x="5141011" y="1989280"/>
                </a:cubicBezTo>
                <a:lnTo>
                  <a:pt x="5139932" y="1990359"/>
                </a:lnTo>
                <a:lnTo>
                  <a:pt x="5139932" y="1992652"/>
                </a:lnTo>
                <a:cubicBezTo>
                  <a:pt x="5140471" y="1996968"/>
                  <a:pt x="5141550" y="1999126"/>
                  <a:pt x="5143169" y="1999126"/>
                </a:cubicBezTo>
                <a:lnTo>
                  <a:pt x="5145327" y="1999126"/>
                </a:lnTo>
                <a:cubicBezTo>
                  <a:pt x="5147844" y="1991124"/>
                  <a:pt x="5151801" y="1987122"/>
                  <a:pt x="5157196" y="1987122"/>
                </a:cubicBezTo>
                <a:lnTo>
                  <a:pt x="5165828" y="1991438"/>
                </a:lnTo>
                <a:lnTo>
                  <a:pt x="5175539" y="1990359"/>
                </a:lnTo>
                <a:lnTo>
                  <a:pt x="5176618" y="1991438"/>
                </a:lnTo>
                <a:lnTo>
                  <a:pt x="5176618" y="1992652"/>
                </a:lnTo>
                <a:cubicBezTo>
                  <a:pt x="5176618" y="1995170"/>
                  <a:pt x="5171223" y="1997688"/>
                  <a:pt x="5160433" y="2000205"/>
                </a:cubicBezTo>
                <a:cubicBezTo>
                  <a:pt x="5158634" y="2003442"/>
                  <a:pt x="5152520" y="2007399"/>
                  <a:pt x="5142090" y="2012074"/>
                </a:cubicBezTo>
                <a:cubicBezTo>
                  <a:pt x="5140651" y="2018728"/>
                  <a:pt x="5139932" y="2028080"/>
                  <a:pt x="5139932" y="2040129"/>
                </a:cubicBezTo>
                <a:lnTo>
                  <a:pt x="5141011" y="2044444"/>
                </a:lnTo>
                <a:lnTo>
                  <a:pt x="5139932" y="2047682"/>
                </a:lnTo>
                <a:lnTo>
                  <a:pt x="5141011" y="2053077"/>
                </a:lnTo>
                <a:lnTo>
                  <a:pt x="5137774" y="2059685"/>
                </a:lnTo>
                <a:lnTo>
                  <a:pt x="5138853" y="2068317"/>
                </a:lnTo>
                <a:cubicBezTo>
                  <a:pt x="5138853" y="2074072"/>
                  <a:pt x="5136695" y="2076949"/>
                  <a:pt x="5132378" y="2076949"/>
                </a:cubicBezTo>
                <a:cubicBezTo>
                  <a:pt x="5126534" y="2076949"/>
                  <a:pt x="5123612" y="2079107"/>
                  <a:pt x="5123612" y="2083423"/>
                </a:cubicBezTo>
                <a:cubicBezTo>
                  <a:pt x="5119835" y="2087020"/>
                  <a:pt x="5116598" y="2088818"/>
                  <a:pt x="5113901" y="2088818"/>
                </a:cubicBezTo>
                <a:lnTo>
                  <a:pt x="5109585" y="2088818"/>
                </a:lnTo>
                <a:lnTo>
                  <a:pt x="5105269" y="2085581"/>
                </a:lnTo>
                <a:lnTo>
                  <a:pt x="5098794" y="2090977"/>
                </a:lnTo>
                <a:lnTo>
                  <a:pt x="5093399" y="2090977"/>
                </a:lnTo>
                <a:cubicBezTo>
                  <a:pt x="5086746" y="2090977"/>
                  <a:pt x="5082070" y="2089538"/>
                  <a:pt x="5079372" y="2086660"/>
                </a:cubicBezTo>
                <a:lnTo>
                  <a:pt x="5080451" y="2075870"/>
                </a:lnTo>
                <a:cubicBezTo>
                  <a:pt x="5077035" y="2063552"/>
                  <a:pt x="5072359" y="2057392"/>
                  <a:pt x="5066424" y="2057392"/>
                </a:cubicBezTo>
                <a:cubicBezTo>
                  <a:pt x="5061299" y="2053796"/>
                  <a:pt x="5058736" y="2050559"/>
                  <a:pt x="5058736" y="2047682"/>
                </a:cubicBezTo>
                <a:lnTo>
                  <a:pt x="5063052" y="2044444"/>
                </a:lnTo>
                <a:lnTo>
                  <a:pt x="5066424" y="2044444"/>
                </a:lnTo>
                <a:lnTo>
                  <a:pt x="5077214" y="2048761"/>
                </a:lnTo>
                <a:cubicBezTo>
                  <a:pt x="5089443" y="2048761"/>
                  <a:pt x="5095557" y="2045883"/>
                  <a:pt x="5095557" y="2040129"/>
                </a:cubicBezTo>
                <a:lnTo>
                  <a:pt x="5095557" y="2029338"/>
                </a:lnTo>
                <a:lnTo>
                  <a:pt x="5094478" y="2028259"/>
                </a:lnTo>
                <a:lnTo>
                  <a:pt x="5094478" y="2027180"/>
                </a:lnTo>
                <a:lnTo>
                  <a:pt x="5086925" y="2028259"/>
                </a:lnTo>
                <a:lnTo>
                  <a:pt x="5080451" y="2027180"/>
                </a:lnTo>
                <a:cubicBezTo>
                  <a:pt x="5070111" y="2030058"/>
                  <a:pt x="5062153" y="2035093"/>
                  <a:pt x="5056578" y="2042287"/>
                </a:cubicBezTo>
                <a:lnTo>
                  <a:pt x="5054420" y="2042287"/>
                </a:lnTo>
                <a:cubicBezTo>
                  <a:pt x="5045069" y="2032036"/>
                  <a:pt x="5040393" y="2023763"/>
                  <a:pt x="5040393" y="2017469"/>
                </a:cubicBezTo>
                <a:lnTo>
                  <a:pt x="5040393" y="2006679"/>
                </a:lnTo>
                <a:cubicBezTo>
                  <a:pt x="5040393" y="2003083"/>
                  <a:pt x="5037876" y="2000205"/>
                  <a:pt x="5032840" y="1998047"/>
                </a:cubicBezTo>
                <a:lnTo>
                  <a:pt x="5032840" y="1996968"/>
                </a:lnTo>
                <a:cubicBezTo>
                  <a:pt x="5045788" y="1984829"/>
                  <a:pt x="5052262" y="1976512"/>
                  <a:pt x="5052262" y="1972016"/>
                </a:cubicBezTo>
                <a:cubicBezTo>
                  <a:pt x="5057298" y="1968599"/>
                  <a:pt x="5059815" y="1964643"/>
                  <a:pt x="5059815" y="1960147"/>
                </a:cubicBezTo>
                <a:lnTo>
                  <a:pt x="5060894" y="1951515"/>
                </a:lnTo>
                <a:lnTo>
                  <a:pt x="5057657" y="1950436"/>
                </a:lnTo>
                <a:lnTo>
                  <a:pt x="5049025" y="1953673"/>
                </a:lnTo>
                <a:lnTo>
                  <a:pt x="5045788" y="1953673"/>
                </a:lnTo>
                <a:cubicBezTo>
                  <a:pt x="5044170" y="1953673"/>
                  <a:pt x="5042731" y="1951155"/>
                  <a:pt x="5041472" y="1946120"/>
                </a:cubicBezTo>
                <a:cubicBezTo>
                  <a:pt x="5042551" y="1943243"/>
                  <a:pt x="5043630" y="1941804"/>
                  <a:pt x="5044709" y="1941804"/>
                </a:cubicBezTo>
                <a:cubicBezTo>
                  <a:pt x="5046148" y="1941804"/>
                  <a:pt x="5046867" y="1943602"/>
                  <a:pt x="5046867" y="1947199"/>
                </a:cubicBezTo>
                <a:lnTo>
                  <a:pt x="5047946" y="1948278"/>
                </a:lnTo>
                <a:lnTo>
                  <a:pt x="5049025" y="1948278"/>
                </a:lnTo>
                <a:lnTo>
                  <a:pt x="5055499" y="1946120"/>
                </a:lnTo>
                <a:lnTo>
                  <a:pt x="5061973" y="1947199"/>
                </a:lnTo>
                <a:lnTo>
                  <a:pt x="5065211" y="1946120"/>
                </a:lnTo>
                <a:lnTo>
                  <a:pt x="5065211" y="1938567"/>
                </a:lnTo>
                <a:cubicBezTo>
                  <a:pt x="5069617" y="1932812"/>
                  <a:pt x="5071819" y="1927732"/>
                  <a:pt x="5071819" y="1923326"/>
                </a:cubicBezTo>
                <a:lnTo>
                  <a:pt x="5060894" y="1926698"/>
                </a:lnTo>
                <a:lnTo>
                  <a:pt x="5047946" y="1921168"/>
                </a:lnTo>
                <a:lnTo>
                  <a:pt x="5041472" y="1922247"/>
                </a:lnTo>
                <a:lnTo>
                  <a:pt x="5039314" y="1922247"/>
                </a:lnTo>
                <a:cubicBezTo>
                  <a:pt x="5036437" y="1921348"/>
                  <a:pt x="5034998" y="1918111"/>
                  <a:pt x="5034998" y="1912536"/>
                </a:cubicBezTo>
                <a:lnTo>
                  <a:pt x="5036077" y="1911457"/>
                </a:lnTo>
                <a:lnTo>
                  <a:pt x="5040393" y="1911457"/>
                </a:lnTo>
                <a:lnTo>
                  <a:pt x="5049025" y="1913615"/>
                </a:lnTo>
                <a:lnTo>
                  <a:pt x="5058736" y="1911457"/>
                </a:lnTo>
                <a:lnTo>
                  <a:pt x="5071819" y="1912536"/>
                </a:lnTo>
                <a:lnTo>
                  <a:pt x="5072898" y="1911457"/>
                </a:lnTo>
                <a:lnTo>
                  <a:pt x="5072898" y="1895272"/>
                </a:lnTo>
                <a:lnTo>
                  <a:pt x="5075056" y="1888798"/>
                </a:lnTo>
                <a:lnTo>
                  <a:pt x="5073977" y="1876929"/>
                </a:lnTo>
                <a:lnTo>
                  <a:pt x="5073977" y="1873692"/>
                </a:lnTo>
                <a:lnTo>
                  <a:pt x="5071819" y="1871534"/>
                </a:lnTo>
                <a:lnTo>
                  <a:pt x="5069661" y="1871534"/>
                </a:lnTo>
                <a:lnTo>
                  <a:pt x="5053341" y="1872613"/>
                </a:lnTo>
                <a:lnTo>
                  <a:pt x="5043630" y="1870455"/>
                </a:lnTo>
                <a:lnTo>
                  <a:pt x="5038235" y="1871534"/>
                </a:lnTo>
                <a:lnTo>
                  <a:pt x="5037156" y="1870455"/>
                </a:lnTo>
                <a:lnTo>
                  <a:pt x="5037156" y="1869376"/>
                </a:lnTo>
                <a:cubicBezTo>
                  <a:pt x="5038595" y="1862093"/>
                  <a:pt x="5041472" y="1858451"/>
                  <a:pt x="5045788" y="1858451"/>
                </a:cubicBezTo>
                <a:lnTo>
                  <a:pt x="5052262" y="1860744"/>
                </a:lnTo>
                <a:lnTo>
                  <a:pt x="5059815" y="1859665"/>
                </a:lnTo>
                <a:cubicBezTo>
                  <a:pt x="5059815" y="1861104"/>
                  <a:pt x="5063457" y="1861823"/>
                  <a:pt x="5070740" y="1861823"/>
                </a:cubicBezTo>
                <a:lnTo>
                  <a:pt x="5075056" y="1867218"/>
                </a:lnTo>
                <a:lnTo>
                  <a:pt x="5075056" y="1866139"/>
                </a:lnTo>
                <a:lnTo>
                  <a:pt x="5073977" y="1848740"/>
                </a:lnTo>
                <a:lnTo>
                  <a:pt x="5076135" y="1846582"/>
                </a:lnTo>
                <a:lnTo>
                  <a:pt x="5077214" y="1847661"/>
                </a:lnTo>
                <a:lnTo>
                  <a:pt x="5079372" y="1847661"/>
                </a:lnTo>
                <a:lnTo>
                  <a:pt x="5079372" y="1846582"/>
                </a:lnTo>
                <a:cubicBezTo>
                  <a:pt x="5075056" y="1845863"/>
                  <a:pt x="5072898" y="1844784"/>
                  <a:pt x="5072898" y="1843345"/>
                </a:cubicBezTo>
                <a:lnTo>
                  <a:pt x="5072898" y="1841187"/>
                </a:lnTo>
                <a:lnTo>
                  <a:pt x="5073977" y="1833634"/>
                </a:lnTo>
                <a:cubicBezTo>
                  <a:pt x="5071100" y="1832195"/>
                  <a:pt x="5069661" y="1830037"/>
                  <a:pt x="5069661" y="1827160"/>
                </a:cubicBezTo>
                <a:close/>
                <a:moveTo>
                  <a:pt x="1756983" y="1824867"/>
                </a:moveTo>
                <a:cubicBezTo>
                  <a:pt x="1766243" y="1827205"/>
                  <a:pt x="1773482" y="1833409"/>
                  <a:pt x="1778698" y="1843480"/>
                </a:cubicBezTo>
                <a:lnTo>
                  <a:pt x="1777618" y="1852112"/>
                </a:lnTo>
                <a:lnTo>
                  <a:pt x="1779776" y="1854405"/>
                </a:lnTo>
                <a:cubicBezTo>
                  <a:pt x="1779776" y="1857102"/>
                  <a:pt x="1774381" y="1858901"/>
                  <a:pt x="1763593" y="1859800"/>
                </a:cubicBezTo>
                <a:lnTo>
                  <a:pt x="1742956" y="1854405"/>
                </a:lnTo>
                <a:cubicBezTo>
                  <a:pt x="1741877" y="1858002"/>
                  <a:pt x="1739719" y="1859800"/>
                  <a:pt x="1736482" y="1859800"/>
                </a:cubicBezTo>
                <a:lnTo>
                  <a:pt x="1734325" y="1854405"/>
                </a:lnTo>
                <a:lnTo>
                  <a:pt x="1733245" y="1854405"/>
                </a:lnTo>
                <a:lnTo>
                  <a:pt x="1732166" y="1857642"/>
                </a:lnTo>
                <a:lnTo>
                  <a:pt x="1733245" y="1858721"/>
                </a:lnTo>
                <a:lnTo>
                  <a:pt x="1732166" y="1859800"/>
                </a:lnTo>
                <a:lnTo>
                  <a:pt x="1731086" y="1859800"/>
                </a:lnTo>
                <a:lnTo>
                  <a:pt x="1730007" y="1858721"/>
                </a:lnTo>
                <a:cubicBezTo>
                  <a:pt x="1724253" y="1859440"/>
                  <a:pt x="1721376" y="1860519"/>
                  <a:pt x="1721376" y="1861958"/>
                </a:cubicBezTo>
                <a:lnTo>
                  <a:pt x="1721376" y="1864116"/>
                </a:lnTo>
                <a:cubicBezTo>
                  <a:pt x="1721376" y="1879582"/>
                  <a:pt x="1720296" y="1888349"/>
                  <a:pt x="1718139" y="1890417"/>
                </a:cubicBezTo>
                <a:lnTo>
                  <a:pt x="1718139" y="1895812"/>
                </a:lnTo>
                <a:cubicBezTo>
                  <a:pt x="1718139" y="1897970"/>
                  <a:pt x="1721376" y="1899813"/>
                  <a:pt x="1727849" y="1901342"/>
                </a:cubicBezTo>
                <a:lnTo>
                  <a:pt x="1737560" y="1889338"/>
                </a:lnTo>
                <a:lnTo>
                  <a:pt x="1736482" y="1883808"/>
                </a:lnTo>
                <a:lnTo>
                  <a:pt x="1739719" y="1881650"/>
                </a:lnTo>
                <a:cubicBezTo>
                  <a:pt x="1745473" y="1883448"/>
                  <a:pt x="1749788" y="1885606"/>
                  <a:pt x="1752665" y="1888124"/>
                </a:cubicBezTo>
                <a:cubicBezTo>
                  <a:pt x="1752665" y="1885966"/>
                  <a:pt x="1753746" y="1884887"/>
                  <a:pt x="1755905" y="1884887"/>
                </a:cubicBezTo>
                <a:cubicBezTo>
                  <a:pt x="1771639" y="1895227"/>
                  <a:pt x="1780316" y="1901791"/>
                  <a:pt x="1781935" y="1904579"/>
                </a:cubicBezTo>
                <a:lnTo>
                  <a:pt x="1781935" y="1907816"/>
                </a:lnTo>
                <a:cubicBezTo>
                  <a:pt x="1781935" y="1908895"/>
                  <a:pt x="1779057" y="1910333"/>
                  <a:pt x="1773303" y="1912132"/>
                </a:cubicBezTo>
                <a:lnTo>
                  <a:pt x="1773303" y="1918740"/>
                </a:lnTo>
                <a:lnTo>
                  <a:pt x="1776539" y="1923056"/>
                </a:lnTo>
                <a:lnTo>
                  <a:pt x="1774381" y="1926428"/>
                </a:lnTo>
                <a:lnTo>
                  <a:pt x="1776539" y="1929665"/>
                </a:lnTo>
                <a:cubicBezTo>
                  <a:pt x="1776539" y="1933262"/>
                  <a:pt x="1775820" y="1935060"/>
                  <a:pt x="1774381" y="1935060"/>
                </a:cubicBezTo>
                <a:lnTo>
                  <a:pt x="1776539" y="1938432"/>
                </a:lnTo>
                <a:lnTo>
                  <a:pt x="1775460" y="1957989"/>
                </a:lnTo>
                <a:lnTo>
                  <a:pt x="1776539" y="1996294"/>
                </a:lnTo>
                <a:cubicBezTo>
                  <a:pt x="1774561" y="2019582"/>
                  <a:pt x="1771685" y="2031227"/>
                  <a:pt x="1767908" y="2031227"/>
                </a:cubicBezTo>
                <a:lnTo>
                  <a:pt x="1770065" y="2038780"/>
                </a:lnTo>
                <a:cubicBezTo>
                  <a:pt x="1770065" y="2045343"/>
                  <a:pt x="1767143" y="2048626"/>
                  <a:pt x="1761299" y="2048626"/>
                </a:cubicBezTo>
                <a:cubicBezTo>
                  <a:pt x="1754105" y="2054470"/>
                  <a:pt x="1747991" y="2057392"/>
                  <a:pt x="1742956" y="2057392"/>
                </a:cubicBezTo>
                <a:cubicBezTo>
                  <a:pt x="1741516" y="2055954"/>
                  <a:pt x="1737560" y="2055234"/>
                  <a:pt x="1731086" y="2055234"/>
                </a:cubicBezTo>
                <a:cubicBezTo>
                  <a:pt x="1728208" y="2049929"/>
                  <a:pt x="1726770" y="2045928"/>
                  <a:pt x="1726770" y="2043231"/>
                </a:cubicBezTo>
                <a:lnTo>
                  <a:pt x="1727849" y="2037701"/>
                </a:lnTo>
                <a:lnTo>
                  <a:pt x="1721376" y="2033385"/>
                </a:lnTo>
                <a:lnTo>
                  <a:pt x="1721376" y="2042152"/>
                </a:lnTo>
                <a:lnTo>
                  <a:pt x="1719218" y="2053076"/>
                </a:lnTo>
                <a:lnTo>
                  <a:pt x="1723533" y="2057392"/>
                </a:lnTo>
                <a:lnTo>
                  <a:pt x="1723533" y="2058471"/>
                </a:lnTo>
                <a:cubicBezTo>
                  <a:pt x="1721376" y="2061169"/>
                  <a:pt x="1720296" y="2063732"/>
                  <a:pt x="1720296" y="2066159"/>
                </a:cubicBezTo>
                <a:lnTo>
                  <a:pt x="1720296" y="2068317"/>
                </a:lnTo>
                <a:lnTo>
                  <a:pt x="1721376" y="2090167"/>
                </a:lnTo>
                <a:lnTo>
                  <a:pt x="1718139" y="2092325"/>
                </a:lnTo>
                <a:lnTo>
                  <a:pt x="1717060" y="2092325"/>
                </a:lnTo>
                <a:lnTo>
                  <a:pt x="1711666" y="2086795"/>
                </a:lnTo>
                <a:cubicBezTo>
                  <a:pt x="1708698" y="2091201"/>
                  <a:pt x="1703256" y="2093404"/>
                  <a:pt x="1695344" y="2093404"/>
                </a:cubicBezTo>
                <a:lnTo>
                  <a:pt x="1694266" y="2093404"/>
                </a:lnTo>
                <a:cubicBezTo>
                  <a:pt x="1683476" y="2092145"/>
                  <a:pt x="1678081" y="2087425"/>
                  <a:pt x="1678081" y="2079242"/>
                </a:cubicBezTo>
                <a:lnTo>
                  <a:pt x="1677002" y="2076005"/>
                </a:lnTo>
                <a:lnTo>
                  <a:pt x="1679160" y="2067238"/>
                </a:lnTo>
                <a:lnTo>
                  <a:pt x="1679160" y="2062787"/>
                </a:lnTo>
                <a:cubicBezTo>
                  <a:pt x="1677002" y="2060090"/>
                  <a:pt x="1675922" y="2057572"/>
                  <a:pt x="1675922" y="2055234"/>
                </a:cubicBezTo>
                <a:cubicBezTo>
                  <a:pt x="1676102" y="2052267"/>
                  <a:pt x="1676821" y="2050784"/>
                  <a:pt x="1678081" y="2050784"/>
                </a:cubicBezTo>
                <a:lnTo>
                  <a:pt x="1677002" y="2049705"/>
                </a:lnTo>
                <a:lnTo>
                  <a:pt x="1677002" y="2047547"/>
                </a:lnTo>
                <a:lnTo>
                  <a:pt x="1678081" y="2041073"/>
                </a:lnTo>
                <a:lnTo>
                  <a:pt x="1677002" y="2037701"/>
                </a:lnTo>
                <a:lnTo>
                  <a:pt x="1678081" y="2033385"/>
                </a:lnTo>
                <a:lnTo>
                  <a:pt x="1677002" y="2028934"/>
                </a:lnTo>
                <a:lnTo>
                  <a:pt x="1679160" y="2019223"/>
                </a:lnTo>
                <a:cubicBezTo>
                  <a:pt x="1677002" y="2019223"/>
                  <a:pt x="1675922" y="2015581"/>
                  <a:pt x="1675922" y="2008298"/>
                </a:cubicBezTo>
                <a:cubicBezTo>
                  <a:pt x="1678081" y="2004431"/>
                  <a:pt x="1679160" y="2000070"/>
                  <a:pt x="1679160" y="1995215"/>
                </a:cubicBezTo>
                <a:lnTo>
                  <a:pt x="1674844" y="1990764"/>
                </a:lnTo>
                <a:lnTo>
                  <a:pt x="1678081" y="1988606"/>
                </a:lnTo>
                <a:lnTo>
                  <a:pt x="1677002" y="1985369"/>
                </a:lnTo>
                <a:lnTo>
                  <a:pt x="1679160" y="1968914"/>
                </a:lnTo>
                <a:lnTo>
                  <a:pt x="1678081" y="1964598"/>
                </a:lnTo>
                <a:lnTo>
                  <a:pt x="1680238" y="1962440"/>
                </a:lnTo>
                <a:lnTo>
                  <a:pt x="1678081" y="1960282"/>
                </a:lnTo>
                <a:lnTo>
                  <a:pt x="1678081" y="1924270"/>
                </a:lnTo>
                <a:lnTo>
                  <a:pt x="1679160" y="1917661"/>
                </a:lnTo>
                <a:lnTo>
                  <a:pt x="1678081" y="1913345"/>
                </a:lnTo>
                <a:lnTo>
                  <a:pt x="1679160" y="1909974"/>
                </a:lnTo>
                <a:lnTo>
                  <a:pt x="1678081" y="1903500"/>
                </a:lnTo>
                <a:cubicBezTo>
                  <a:pt x="1678440" y="1896216"/>
                  <a:pt x="1679160" y="1892575"/>
                  <a:pt x="1680238" y="1892575"/>
                </a:cubicBezTo>
                <a:cubicBezTo>
                  <a:pt x="1678800" y="1881065"/>
                  <a:pt x="1677002" y="1873782"/>
                  <a:pt x="1674844" y="1870725"/>
                </a:cubicBezTo>
                <a:lnTo>
                  <a:pt x="1679160" y="1857642"/>
                </a:lnTo>
                <a:lnTo>
                  <a:pt x="1679160" y="1856563"/>
                </a:lnTo>
                <a:lnTo>
                  <a:pt x="1660816" y="1859800"/>
                </a:lnTo>
                <a:lnTo>
                  <a:pt x="1654207" y="1859800"/>
                </a:lnTo>
                <a:lnTo>
                  <a:pt x="1643418" y="1856563"/>
                </a:lnTo>
                <a:lnTo>
                  <a:pt x="1640181" y="1857642"/>
                </a:lnTo>
                <a:lnTo>
                  <a:pt x="1630469" y="1854405"/>
                </a:lnTo>
                <a:lnTo>
                  <a:pt x="1630469" y="1851033"/>
                </a:lnTo>
                <a:cubicBezTo>
                  <a:pt x="1632627" y="1848695"/>
                  <a:pt x="1642023" y="1846537"/>
                  <a:pt x="1658658" y="1844559"/>
                </a:cubicBezTo>
                <a:lnTo>
                  <a:pt x="1673765" y="1847796"/>
                </a:lnTo>
                <a:lnTo>
                  <a:pt x="1698581" y="1844559"/>
                </a:lnTo>
                <a:lnTo>
                  <a:pt x="1712743" y="1846717"/>
                </a:lnTo>
                <a:cubicBezTo>
                  <a:pt x="1714362" y="1845278"/>
                  <a:pt x="1721195" y="1844199"/>
                  <a:pt x="1733245" y="1843480"/>
                </a:cubicBezTo>
                <a:cubicBezTo>
                  <a:pt x="1745113" y="1831071"/>
                  <a:pt x="1753026" y="1824867"/>
                  <a:pt x="1756983" y="1824867"/>
                </a:cubicBezTo>
                <a:close/>
                <a:moveTo>
                  <a:pt x="8265908" y="1824462"/>
                </a:moveTo>
                <a:lnTo>
                  <a:pt x="8268066" y="1824462"/>
                </a:lnTo>
                <a:cubicBezTo>
                  <a:pt x="8289196" y="1843525"/>
                  <a:pt x="8299762" y="1855034"/>
                  <a:pt x="8299762" y="1858991"/>
                </a:cubicBezTo>
                <a:lnTo>
                  <a:pt x="8304078" y="1868702"/>
                </a:lnTo>
                <a:cubicBezTo>
                  <a:pt x="8304078" y="1874636"/>
                  <a:pt x="8301875" y="1878952"/>
                  <a:pt x="8297469" y="1881650"/>
                </a:cubicBezTo>
                <a:cubicBezTo>
                  <a:pt x="8299177" y="1887404"/>
                  <a:pt x="8302100" y="1890282"/>
                  <a:pt x="8306236" y="1890282"/>
                </a:cubicBezTo>
                <a:cubicBezTo>
                  <a:pt x="8314238" y="1895677"/>
                  <a:pt x="8318240" y="1900712"/>
                  <a:pt x="8318240" y="1905388"/>
                </a:cubicBezTo>
                <a:cubicBezTo>
                  <a:pt x="8318240" y="1907006"/>
                  <a:pt x="8315677" y="1908085"/>
                  <a:pt x="8310552" y="1908625"/>
                </a:cubicBezTo>
                <a:lnTo>
                  <a:pt x="8309473" y="1907546"/>
                </a:lnTo>
                <a:lnTo>
                  <a:pt x="8308394" y="1907546"/>
                </a:lnTo>
                <a:lnTo>
                  <a:pt x="8299762" y="1910783"/>
                </a:lnTo>
                <a:lnTo>
                  <a:pt x="8295311" y="1909704"/>
                </a:lnTo>
                <a:lnTo>
                  <a:pt x="8282228" y="1914020"/>
                </a:lnTo>
                <a:lnTo>
                  <a:pt x="8264829" y="1907546"/>
                </a:lnTo>
                <a:lnTo>
                  <a:pt x="8262671" y="1907546"/>
                </a:lnTo>
                <a:lnTo>
                  <a:pt x="8259434" y="1910783"/>
                </a:lnTo>
                <a:lnTo>
                  <a:pt x="8259434" y="1915099"/>
                </a:lnTo>
                <a:cubicBezTo>
                  <a:pt x="8262311" y="1915459"/>
                  <a:pt x="8263750" y="1916538"/>
                  <a:pt x="8263750" y="1918336"/>
                </a:cubicBezTo>
                <a:lnTo>
                  <a:pt x="8262671" y="1926968"/>
                </a:lnTo>
                <a:lnTo>
                  <a:pt x="8263750" y="1926968"/>
                </a:lnTo>
                <a:cubicBezTo>
                  <a:pt x="8269774" y="1921933"/>
                  <a:pt x="8274135" y="1919415"/>
                  <a:pt x="8276833" y="1919415"/>
                </a:cubicBezTo>
                <a:lnTo>
                  <a:pt x="8282228" y="1919415"/>
                </a:lnTo>
                <a:cubicBezTo>
                  <a:pt x="8286634" y="1919415"/>
                  <a:pt x="8292478" y="1923731"/>
                  <a:pt x="8299762" y="1932363"/>
                </a:cubicBezTo>
                <a:cubicBezTo>
                  <a:pt x="8302639" y="1932363"/>
                  <a:pt x="8304797" y="1935960"/>
                  <a:pt x="8306236" y="1943153"/>
                </a:cubicBezTo>
                <a:lnTo>
                  <a:pt x="8306236" y="1956101"/>
                </a:lnTo>
                <a:cubicBezTo>
                  <a:pt x="8301200" y="1961496"/>
                  <a:pt x="8298683" y="1965452"/>
                  <a:pt x="8298683" y="1967970"/>
                </a:cubicBezTo>
                <a:lnTo>
                  <a:pt x="8298683" y="1979839"/>
                </a:lnTo>
                <a:lnTo>
                  <a:pt x="8299762" y="1986313"/>
                </a:lnTo>
                <a:lnTo>
                  <a:pt x="8297469" y="1992787"/>
                </a:lnTo>
                <a:lnTo>
                  <a:pt x="8298683" y="1993866"/>
                </a:lnTo>
                <a:lnTo>
                  <a:pt x="8298683" y="1994945"/>
                </a:lnTo>
                <a:lnTo>
                  <a:pt x="8297469" y="2010051"/>
                </a:lnTo>
                <a:lnTo>
                  <a:pt x="8299762" y="2017604"/>
                </a:lnTo>
                <a:lnTo>
                  <a:pt x="8299762" y="2026236"/>
                </a:lnTo>
                <a:lnTo>
                  <a:pt x="8297469" y="2029473"/>
                </a:lnTo>
                <a:lnTo>
                  <a:pt x="8299762" y="2031631"/>
                </a:lnTo>
                <a:lnTo>
                  <a:pt x="8299762" y="2032710"/>
                </a:lnTo>
                <a:lnTo>
                  <a:pt x="8297469" y="2040263"/>
                </a:lnTo>
                <a:lnTo>
                  <a:pt x="8300841" y="2047816"/>
                </a:lnTo>
                <a:lnTo>
                  <a:pt x="8299762" y="2051053"/>
                </a:lnTo>
                <a:lnTo>
                  <a:pt x="8304078" y="2062922"/>
                </a:lnTo>
                <a:cubicBezTo>
                  <a:pt x="8298053" y="2075870"/>
                  <a:pt x="8292613" y="2082344"/>
                  <a:pt x="8287758" y="2082344"/>
                </a:cubicBezTo>
                <a:cubicBezTo>
                  <a:pt x="8284970" y="2080186"/>
                  <a:pt x="8282408" y="2079107"/>
                  <a:pt x="8280070" y="2079107"/>
                </a:cubicBezTo>
                <a:cubicBezTo>
                  <a:pt x="8278811" y="2084862"/>
                  <a:pt x="8275889" y="2087739"/>
                  <a:pt x="8271303" y="2087739"/>
                </a:cubicBezTo>
                <a:cubicBezTo>
                  <a:pt x="8264289" y="2087739"/>
                  <a:pt x="8259209" y="2085581"/>
                  <a:pt x="8256062" y="2081265"/>
                </a:cubicBezTo>
                <a:lnTo>
                  <a:pt x="8257141" y="2075870"/>
                </a:lnTo>
                <a:cubicBezTo>
                  <a:pt x="8255702" y="2071554"/>
                  <a:pt x="8254264" y="2069396"/>
                  <a:pt x="8252825" y="2069396"/>
                </a:cubicBezTo>
                <a:cubicBezTo>
                  <a:pt x="8252825" y="2071914"/>
                  <a:pt x="8241945" y="2073712"/>
                  <a:pt x="8220185" y="2074791"/>
                </a:cubicBezTo>
                <a:lnTo>
                  <a:pt x="8220185" y="2079107"/>
                </a:lnTo>
                <a:cubicBezTo>
                  <a:pt x="8220185" y="2084143"/>
                  <a:pt x="8215824" y="2087739"/>
                  <a:pt x="8207102" y="2089897"/>
                </a:cubicBezTo>
                <a:lnTo>
                  <a:pt x="8200493" y="2087739"/>
                </a:lnTo>
                <a:lnTo>
                  <a:pt x="8192940" y="2089897"/>
                </a:lnTo>
                <a:cubicBezTo>
                  <a:pt x="8185477" y="2089897"/>
                  <a:pt x="8180757" y="2084862"/>
                  <a:pt x="8178778" y="2074791"/>
                </a:cubicBezTo>
                <a:lnTo>
                  <a:pt x="8177564" y="2062922"/>
                </a:lnTo>
                <a:lnTo>
                  <a:pt x="8177564" y="2054290"/>
                </a:lnTo>
                <a:lnTo>
                  <a:pt x="8179857" y="2046737"/>
                </a:lnTo>
                <a:lnTo>
                  <a:pt x="8177564" y="2040263"/>
                </a:lnTo>
                <a:lnTo>
                  <a:pt x="8177564" y="2034868"/>
                </a:lnTo>
                <a:lnTo>
                  <a:pt x="8180936" y="2028394"/>
                </a:lnTo>
                <a:lnTo>
                  <a:pt x="8178778" y="2021920"/>
                </a:lnTo>
                <a:lnTo>
                  <a:pt x="8179857" y="2016525"/>
                </a:lnTo>
                <a:lnTo>
                  <a:pt x="8177564" y="2016525"/>
                </a:lnTo>
                <a:cubicBezTo>
                  <a:pt x="8173788" y="2022819"/>
                  <a:pt x="8170911" y="2032530"/>
                  <a:pt x="8168932" y="2045658"/>
                </a:cubicBezTo>
                <a:cubicBezTo>
                  <a:pt x="8167134" y="2046378"/>
                  <a:pt x="8166055" y="2051053"/>
                  <a:pt x="8165695" y="2059685"/>
                </a:cubicBezTo>
                <a:cubicBezTo>
                  <a:pt x="8162009" y="2061484"/>
                  <a:pt x="8155085" y="2068317"/>
                  <a:pt x="8144925" y="2080186"/>
                </a:cubicBezTo>
                <a:lnTo>
                  <a:pt x="8142767" y="2080186"/>
                </a:lnTo>
                <a:lnTo>
                  <a:pt x="8139530" y="2075870"/>
                </a:lnTo>
                <a:cubicBezTo>
                  <a:pt x="8142767" y="2068677"/>
                  <a:pt x="8145644" y="2058966"/>
                  <a:pt x="8148162" y="2046737"/>
                </a:cubicBezTo>
                <a:lnTo>
                  <a:pt x="8147083" y="2037026"/>
                </a:lnTo>
                <a:lnTo>
                  <a:pt x="8147083" y="2035947"/>
                </a:lnTo>
                <a:cubicBezTo>
                  <a:pt x="8147083" y="2025157"/>
                  <a:pt x="8148566" y="2019762"/>
                  <a:pt x="8151534" y="2019762"/>
                </a:cubicBezTo>
                <a:lnTo>
                  <a:pt x="8150320" y="2006814"/>
                </a:lnTo>
                <a:cubicBezTo>
                  <a:pt x="8150320" y="1978400"/>
                  <a:pt x="8151803" y="1960057"/>
                  <a:pt x="8154770" y="1951785"/>
                </a:cubicBezTo>
                <a:cubicBezTo>
                  <a:pt x="8151803" y="1951785"/>
                  <a:pt x="8150320" y="1943153"/>
                  <a:pt x="8150320" y="1925889"/>
                </a:cubicBezTo>
                <a:cubicBezTo>
                  <a:pt x="8150320" y="1921033"/>
                  <a:pt x="8151803" y="1917077"/>
                  <a:pt x="8154770" y="1914020"/>
                </a:cubicBezTo>
                <a:lnTo>
                  <a:pt x="8149241" y="1905388"/>
                </a:lnTo>
                <a:cubicBezTo>
                  <a:pt x="8145824" y="1908805"/>
                  <a:pt x="8141822" y="1915638"/>
                  <a:pt x="8137237" y="1925889"/>
                </a:cubicBezTo>
                <a:cubicBezTo>
                  <a:pt x="8135978" y="1925889"/>
                  <a:pt x="8130178" y="1931644"/>
                  <a:pt x="8119838" y="1943153"/>
                </a:cubicBezTo>
                <a:lnTo>
                  <a:pt x="8119838" y="1946390"/>
                </a:lnTo>
                <a:lnTo>
                  <a:pt x="8126447" y="1952864"/>
                </a:lnTo>
                <a:lnTo>
                  <a:pt x="8126447" y="1956101"/>
                </a:lnTo>
                <a:cubicBezTo>
                  <a:pt x="8121321" y="1960777"/>
                  <a:pt x="8118759" y="1964014"/>
                  <a:pt x="8118759" y="1965812"/>
                </a:cubicBezTo>
                <a:lnTo>
                  <a:pt x="8119838" y="1977681"/>
                </a:lnTo>
                <a:lnTo>
                  <a:pt x="8116601" y="1978760"/>
                </a:lnTo>
                <a:lnTo>
                  <a:pt x="8111071" y="1977681"/>
                </a:lnTo>
                <a:lnTo>
                  <a:pt x="8111071" y="1980918"/>
                </a:lnTo>
                <a:cubicBezTo>
                  <a:pt x="8115477" y="1980918"/>
                  <a:pt x="8117680" y="1981997"/>
                  <a:pt x="8117680" y="1984155"/>
                </a:cubicBezTo>
                <a:lnTo>
                  <a:pt x="8114443" y="1988471"/>
                </a:lnTo>
                <a:cubicBezTo>
                  <a:pt x="8116601" y="1988471"/>
                  <a:pt x="8117680" y="1989190"/>
                  <a:pt x="8117680" y="1990629"/>
                </a:cubicBezTo>
                <a:lnTo>
                  <a:pt x="8117680" y="1992787"/>
                </a:lnTo>
                <a:lnTo>
                  <a:pt x="8116601" y="1993866"/>
                </a:lnTo>
                <a:lnTo>
                  <a:pt x="8118759" y="1998182"/>
                </a:lnTo>
                <a:lnTo>
                  <a:pt x="8117680" y="2026236"/>
                </a:lnTo>
                <a:lnTo>
                  <a:pt x="8119838" y="2037026"/>
                </a:lnTo>
                <a:lnTo>
                  <a:pt x="8119838" y="2043500"/>
                </a:lnTo>
                <a:lnTo>
                  <a:pt x="8118759" y="2062922"/>
                </a:lnTo>
                <a:lnTo>
                  <a:pt x="8119838" y="2072633"/>
                </a:lnTo>
                <a:cubicBezTo>
                  <a:pt x="8118399" y="2072633"/>
                  <a:pt x="8117680" y="2074791"/>
                  <a:pt x="8117680" y="2079107"/>
                </a:cubicBezTo>
                <a:cubicBezTo>
                  <a:pt x="8114982" y="2086301"/>
                  <a:pt x="8108823" y="2089897"/>
                  <a:pt x="8099202" y="2089897"/>
                </a:cubicBezTo>
                <a:lnTo>
                  <a:pt x="8095830" y="2090976"/>
                </a:lnTo>
                <a:lnTo>
                  <a:pt x="8091514" y="2087739"/>
                </a:lnTo>
                <a:lnTo>
                  <a:pt x="8090435" y="2088818"/>
                </a:lnTo>
                <a:lnTo>
                  <a:pt x="8088277" y="2088818"/>
                </a:lnTo>
                <a:cubicBezTo>
                  <a:pt x="8081533" y="2088818"/>
                  <a:pt x="8076093" y="2081265"/>
                  <a:pt x="8071957" y="2066159"/>
                </a:cubicBezTo>
                <a:cubicBezTo>
                  <a:pt x="8074834" y="2058247"/>
                  <a:pt x="8076633" y="2051053"/>
                  <a:pt x="8077352" y="2044579"/>
                </a:cubicBezTo>
                <a:lnTo>
                  <a:pt x="8075194" y="2039184"/>
                </a:lnTo>
                <a:cubicBezTo>
                  <a:pt x="8075194" y="2034688"/>
                  <a:pt x="8076273" y="2030372"/>
                  <a:pt x="8078431" y="2026236"/>
                </a:cubicBezTo>
                <a:lnTo>
                  <a:pt x="8074115" y="2019762"/>
                </a:lnTo>
                <a:cubicBezTo>
                  <a:pt x="8074115" y="2017424"/>
                  <a:pt x="8075194" y="2014907"/>
                  <a:pt x="8077352" y="2012209"/>
                </a:cubicBezTo>
                <a:lnTo>
                  <a:pt x="8075194" y="2001419"/>
                </a:lnTo>
                <a:lnTo>
                  <a:pt x="8076273" y="2001419"/>
                </a:lnTo>
                <a:lnTo>
                  <a:pt x="8075194" y="2000340"/>
                </a:lnTo>
                <a:lnTo>
                  <a:pt x="8075194" y="1999261"/>
                </a:lnTo>
                <a:lnTo>
                  <a:pt x="8076273" y="1996024"/>
                </a:lnTo>
                <a:cubicBezTo>
                  <a:pt x="8075734" y="1987392"/>
                  <a:pt x="8074654" y="1983076"/>
                  <a:pt x="8073036" y="1983076"/>
                </a:cubicBezTo>
                <a:cubicBezTo>
                  <a:pt x="8067731" y="1985594"/>
                  <a:pt x="8061167" y="1990629"/>
                  <a:pt x="8053344" y="1998182"/>
                </a:cubicBezTo>
                <a:lnTo>
                  <a:pt x="8051186" y="1996024"/>
                </a:lnTo>
                <a:lnTo>
                  <a:pt x="8051186" y="1992787"/>
                </a:lnTo>
                <a:cubicBezTo>
                  <a:pt x="8059009" y="1984874"/>
                  <a:pt x="8064808" y="1975883"/>
                  <a:pt x="8068585" y="1965812"/>
                </a:cubicBezTo>
                <a:cubicBezTo>
                  <a:pt x="8070653" y="1965452"/>
                  <a:pt x="8073576" y="1960777"/>
                  <a:pt x="8077352" y="1951785"/>
                </a:cubicBezTo>
                <a:lnTo>
                  <a:pt x="8079510" y="1951785"/>
                </a:lnTo>
                <a:lnTo>
                  <a:pt x="8079510" y="1953943"/>
                </a:lnTo>
                <a:lnTo>
                  <a:pt x="8080589" y="1953943"/>
                </a:lnTo>
                <a:cubicBezTo>
                  <a:pt x="8080589" y="1941175"/>
                  <a:pt x="8084950" y="1928586"/>
                  <a:pt x="8093672" y="1916178"/>
                </a:cubicBezTo>
                <a:cubicBezTo>
                  <a:pt x="8091514" y="1912401"/>
                  <a:pt x="8090435" y="1908085"/>
                  <a:pt x="8090435" y="1903230"/>
                </a:cubicBezTo>
                <a:lnTo>
                  <a:pt x="8095830" y="1893519"/>
                </a:lnTo>
                <a:lnTo>
                  <a:pt x="8095830" y="1892440"/>
                </a:lnTo>
                <a:lnTo>
                  <a:pt x="8094751" y="1891361"/>
                </a:lnTo>
                <a:lnTo>
                  <a:pt x="8091514" y="1891361"/>
                </a:lnTo>
                <a:cubicBezTo>
                  <a:pt x="8091514" y="1895857"/>
                  <a:pt x="8085714" y="1899453"/>
                  <a:pt x="8074115" y="1902151"/>
                </a:cubicBezTo>
                <a:cubicBezTo>
                  <a:pt x="8074115" y="1903230"/>
                  <a:pt x="8071193" y="1904668"/>
                  <a:pt x="8065348" y="1906467"/>
                </a:cubicBezTo>
                <a:lnTo>
                  <a:pt x="8055502" y="1912941"/>
                </a:lnTo>
                <a:lnTo>
                  <a:pt x="8054423" y="1912941"/>
                </a:lnTo>
                <a:cubicBezTo>
                  <a:pt x="8052265" y="1912222"/>
                  <a:pt x="8051186" y="1910064"/>
                  <a:pt x="8051186" y="1906467"/>
                </a:cubicBezTo>
                <a:lnTo>
                  <a:pt x="8062111" y="1893519"/>
                </a:lnTo>
                <a:lnTo>
                  <a:pt x="8061032" y="1892440"/>
                </a:lnTo>
                <a:lnTo>
                  <a:pt x="8061032" y="1889203"/>
                </a:lnTo>
                <a:lnTo>
                  <a:pt x="8074115" y="1877334"/>
                </a:lnTo>
                <a:cubicBezTo>
                  <a:pt x="8074115" y="1874636"/>
                  <a:pt x="8076633" y="1871399"/>
                  <a:pt x="8081668" y="1867623"/>
                </a:cubicBezTo>
                <a:cubicBezTo>
                  <a:pt x="8081668" y="1864565"/>
                  <a:pt x="8083152" y="1861688"/>
                  <a:pt x="8086119" y="1858991"/>
                </a:cubicBezTo>
                <a:lnTo>
                  <a:pt x="8085040" y="1849280"/>
                </a:lnTo>
                <a:cubicBezTo>
                  <a:pt x="8087917" y="1838669"/>
                  <a:pt x="8090435" y="1832195"/>
                  <a:pt x="8092593" y="1829857"/>
                </a:cubicBezTo>
                <a:lnTo>
                  <a:pt x="8111071" y="1829857"/>
                </a:lnTo>
                <a:cubicBezTo>
                  <a:pt x="8120602" y="1830037"/>
                  <a:pt x="8129324" y="1832195"/>
                  <a:pt x="8137237" y="1836332"/>
                </a:cubicBezTo>
                <a:lnTo>
                  <a:pt x="8140609" y="1835253"/>
                </a:lnTo>
                <a:lnTo>
                  <a:pt x="8141688" y="1836332"/>
                </a:lnTo>
                <a:lnTo>
                  <a:pt x="8142767" y="1836332"/>
                </a:lnTo>
                <a:lnTo>
                  <a:pt x="8146004" y="1835253"/>
                </a:lnTo>
                <a:cubicBezTo>
                  <a:pt x="8147262" y="1835253"/>
                  <a:pt x="8150544" y="1838490"/>
                  <a:pt x="8155850" y="1844964"/>
                </a:cubicBezTo>
                <a:cubicBezTo>
                  <a:pt x="8160166" y="1845683"/>
                  <a:pt x="8163807" y="1847481"/>
                  <a:pt x="8166774" y="1850359"/>
                </a:cubicBezTo>
                <a:cubicBezTo>
                  <a:pt x="8173069" y="1854135"/>
                  <a:pt x="8180667" y="1857372"/>
                  <a:pt x="8189568" y="1860070"/>
                </a:cubicBezTo>
                <a:cubicBezTo>
                  <a:pt x="8194154" y="1860070"/>
                  <a:pt x="8201437" y="1858631"/>
                  <a:pt x="8211418" y="1855754"/>
                </a:cubicBezTo>
                <a:lnTo>
                  <a:pt x="8212497" y="1855754"/>
                </a:lnTo>
                <a:lnTo>
                  <a:pt x="8216813" y="1856833"/>
                </a:lnTo>
                <a:cubicBezTo>
                  <a:pt x="8242979" y="1846402"/>
                  <a:pt x="8258265" y="1836332"/>
                  <a:pt x="8262671" y="1826620"/>
                </a:cubicBezTo>
                <a:close/>
                <a:moveTo>
                  <a:pt x="4164759" y="1824462"/>
                </a:moveTo>
                <a:lnTo>
                  <a:pt x="4165838" y="1824462"/>
                </a:lnTo>
                <a:cubicBezTo>
                  <a:pt x="4168985" y="1829588"/>
                  <a:pt x="4174110" y="1832150"/>
                  <a:pt x="4181214" y="1832150"/>
                </a:cubicBezTo>
                <a:cubicBezTo>
                  <a:pt x="4190115" y="1835927"/>
                  <a:pt x="4195195" y="1839209"/>
                  <a:pt x="4196455" y="1841996"/>
                </a:cubicBezTo>
                <a:lnTo>
                  <a:pt x="4196455" y="1845233"/>
                </a:lnTo>
                <a:lnTo>
                  <a:pt x="4193218" y="1848605"/>
                </a:lnTo>
                <a:lnTo>
                  <a:pt x="4177842" y="1848605"/>
                </a:lnTo>
                <a:lnTo>
                  <a:pt x="4176763" y="1854000"/>
                </a:lnTo>
                <a:lnTo>
                  <a:pt x="4176763" y="1863846"/>
                </a:lnTo>
                <a:cubicBezTo>
                  <a:pt x="4176763" y="1865285"/>
                  <a:pt x="4175684" y="1866004"/>
                  <a:pt x="4173526" y="1866004"/>
                </a:cubicBezTo>
                <a:lnTo>
                  <a:pt x="4173526" y="1867083"/>
                </a:lnTo>
                <a:cubicBezTo>
                  <a:pt x="4175684" y="1867083"/>
                  <a:pt x="4176763" y="1867847"/>
                  <a:pt x="4176763" y="1869376"/>
                </a:cubicBezTo>
                <a:lnTo>
                  <a:pt x="4176763" y="1870455"/>
                </a:lnTo>
                <a:lnTo>
                  <a:pt x="4173526" y="1874771"/>
                </a:lnTo>
                <a:lnTo>
                  <a:pt x="4177842" y="1886775"/>
                </a:lnTo>
                <a:cubicBezTo>
                  <a:pt x="4177842" y="1893159"/>
                  <a:pt x="4176403" y="1898284"/>
                  <a:pt x="4173526" y="1902151"/>
                </a:cubicBezTo>
                <a:lnTo>
                  <a:pt x="4173526" y="1903230"/>
                </a:lnTo>
                <a:cubicBezTo>
                  <a:pt x="4174065" y="1907636"/>
                  <a:pt x="4175144" y="1909839"/>
                  <a:pt x="4176763" y="1909839"/>
                </a:cubicBezTo>
                <a:lnTo>
                  <a:pt x="4174605" y="1928451"/>
                </a:lnTo>
                <a:cubicBezTo>
                  <a:pt x="4177572" y="1932767"/>
                  <a:pt x="4179056" y="1936409"/>
                  <a:pt x="4179056" y="1939376"/>
                </a:cubicBezTo>
                <a:cubicBezTo>
                  <a:pt x="4179056" y="1945041"/>
                  <a:pt x="4173570" y="1950166"/>
                  <a:pt x="4162601" y="1954752"/>
                </a:cubicBezTo>
                <a:lnTo>
                  <a:pt x="4157071" y="1954752"/>
                </a:lnTo>
                <a:cubicBezTo>
                  <a:pt x="4154373" y="1954752"/>
                  <a:pt x="4150732" y="1953269"/>
                  <a:pt x="4146146" y="1950301"/>
                </a:cubicBezTo>
                <a:lnTo>
                  <a:pt x="4137379" y="1951380"/>
                </a:lnTo>
                <a:lnTo>
                  <a:pt x="4136300" y="1948143"/>
                </a:lnTo>
                <a:lnTo>
                  <a:pt x="4135221" y="1949222"/>
                </a:lnTo>
                <a:lnTo>
                  <a:pt x="4134142" y="1949222"/>
                </a:lnTo>
                <a:cubicBezTo>
                  <a:pt x="4132343" y="1943378"/>
                  <a:pt x="4130860" y="1940455"/>
                  <a:pt x="4129691" y="1940455"/>
                </a:cubicBezTo>
                <a:lnTo>
                  <a:pt x="4121059" y="1940455"/>
                </a:lnTo>
                <a:cubicBezTo>
                  <a:pt x="4121059" y="1943423"/>
                  <a:pt x="4119935" y="1944906"/>
                  <a:pt x="4117687" y="1944906"/>
                </a:cubicBezTo>
                <a:lnTo>
                  <a:pt x="4107841" y="1944906"/>
                </a:lnTo>
                <a:lnTo>
                  <a:pt x="4101232" y="1948143"/>
                </a:lnTo>
                <a:lnTo>
                  <a:pt x="4096916" y="1941534"/>
                </a:lnTo>
                <a:lnTo>
                  <a:pt x="4094758" y="1941534"/>
                </a:lnTo>
                <a:cubicBezTo>
                  <a:pt x="4090892" y="1941534"/>
                  <a:pt x="4088689" y="1943378"/>
                  <a:pt x="4088150" y="1947064"/>
                </a:cubicBezTo>
                <a:lnTo>
                  <a:pt x="4090308" y="1949222"/>
                </a:lnTo>
                <a:cubicBezTo>
                  <a:pt x="4088509" y="1949222"/>
                  <a:pt x="4082305" y="1952864"/>
                  <a:pt x="4071695" y="1960147"/>
                </a:cubicBezTo>
                <a:lnTo>
                  <a:pt x="4063063" y="1964598"/>
                </a:lnTo>
                <a:lnTo>
                  <a:pt x="4059691" y="1964598"/>
                </a:lnTo>
                <a:cubicBezTo>
                  <a:pt x="4053127" y="1958933"/>
                  <a:pt x="4049845" y="1952729"/>
                  <a:pt x="4049845" y="1945985"/>
                </a:cubicBezTo>
                <a:cubicBezTo>
                  <a:pt x="4048226" y="1945985"/>
                  <a:pt x="4046023" y="1940500"/>
                  <a:pt x="4043236" y="1929530"/>
                </a:cubicBezTo>
                <a:cubicBezTo>
                  <a:pt x="4040358" y="1928272"/>
                  <a:pt x="4038920" y="1925709"/>
                  <a:pt x="4038920" y="1921843"/>
                </a:cubicBezTo>
                <a:lnTo>
                  <a:pt x="4041078" y="1919685"/>
                </a:lnTo>
                <a:lnTo>
                  <a:pt x="4049845" y="1919685"/>
                </a:lnTo>
                <a:cubicBezTo>
                  <a:pt x="4052812" y="1921123"/>
                  <a:pt x="4054296" y="1922922"/>
                  <a:pt x="4054296" y="1925080"/>
                </a:cubicBezTo>
                <a:lnTo>
                  <a:pt x="4056454" y="1925080"/>
                </a:lnTo>
                <a:cubicBezTo>
                  <a:pt x="4059151" y="1925080"/>
                  <a:pt x="4061714" y="1917077"/>
                  <a:pt x="4064142" y="1901072"/>
                </a:cubicBezTo>
                <a:lnTo>
                  <a:pt x="4065221" y="1899993"/>
                </a:lnTo>
                <a:lnTo>
                  <a:pt x="4061849" y="1892305"/>
                </a:lnTo>
                <a:lnTo>
                  <a:pt x="4063063" y="1871534"/>
                </a:lnTo>
                <a:cubicBezTo>
                  <a:pt x="4061354" y="1858406"/>
                  <a:pt x="4057668" y="1851842"/>
                  <a:pt x="4052003" y="1851842"/>
                </a:cubicBezTo>
                <a:cubicBezTo>
                  <a:pt x="4048406" y="1851842"/>
                  <a:pt x="4046608" y="1849280"/>
                  <a:pt x="4046608" y="1844154"/>
                </a:cubicBezTo>
                <a:lnTo>
                  <a:pt x="4046608" y="1839838"/>
                </a:lnTo>
                <a:cubicBezTo>
                  <a:pt x="4046608" y="1837590"/>
                  <a:pt x="4052452" y="1836466"/>
                  <a:pt x="4064142" y="1836466"/>
                </a:cubicBezTo>
                <a:lnTo>
                  <a:pt x="4069537" y="1836466"/>
                </a:lnTo>
                <a:lnTo>
                  <a:pt x="4082754" y="1840917"/>
                </a:lnTo>
                <a:lnTo>
                  <a:pt x="4089229" y="1837545"/>
                </a:lnTo>
                <a:lnTo>
                  <a:pt x="4094758" y="1838624"/>
                </a:lnTo>
                <a:lnTo>
                  <a:pt x="4100153" y="1837545"/>
                </a:lnTo>
                <a:cubicBezTo>
                  <a:pt x="4105458" y="1840513"/>
                  <a:pt x="4109505" y="1841996"/>
                  <a:pt x="4112292" y="1841996"/>
                </a:cubicBezTo>
                <a:lnTo>
                  <a:pt x="4124296" y="1840917"/>
                </a:lnTo>
                <a:lnTo>
                  <a:pt x="4125375" y="1841996"/>
                </a:lnTo>
                <a:lnTo>
                  <a:pt x="4125375" y="1845233"/>
                </a:lnTo>
                <a:cubicBezTo>
                  <a:pt x="4125375" y="1846672"/>
                  <a:pt x="4121374" y="1847391"/>
                  <a:pt x="4113371" y="1847391"/>
                </a:cubicBezTo>
                <a:lnTo>
                  <a:pt x="4112292" y="1848605"/>
                </a:lnTo>
                <a:lnTo>
                  <a:pt x="4112292" y="1855079"/>
                </a:lnTo>
                <a:lnTo>
                  <a:pt x="4113371" y="1862767"/>
                </a:lnTo>
                <a:lnTo>
                  <a:pt x="4117687" y="1862767"/>
                </a:lnTo>
                <a:cubicBezTo>
                  <a:pt x="4120295" y="1862767"/>
                  <a:pt x="4123217" y="1864206"/>
                  <a:pt x="4126454" y="1867083"/>
                </a:cubicBezTo>
                <a:cubicBezTo>
                  <a:pt x="4129421" y="1862767"/>
                  <a:pt x="4130905" y="1859485"/>
                  <a:pt x="4130905" y="1857237"/>
                </a:cubicBezTo>
                <a:lnTo>
                  <a:pt x="4127533" y="1848605"/>
                </a:lnTo>
                <a:cubicBezTo>
                  <a:pt x="4127533" y="1841052"/>
                  <a:pt x="4137379" y="1835567"/>
                  <a:pt x="4157071" y="1832150"/>
                </a:cubicBezTo>
                <a:close/>
                <a:moveTo>
                  <a:pt x="6186807" y="1824193"/>
                </a:moveTo>
                <a:lnTo>
                  <a:pt x="6193281" y="1829453"/>
                </a:lnTo>
                <a:lnTo>
                  <a:pt x="6193281" y="1832690"/>
                </a:lnTo>
                <a:cubicBezTo>
                  <a:pt x="6191123" y="1832690"/>
                  <a:pt x="6190044" y="1833724"/>
                  <a:pt x="6190044" y="1835792"/>
                </a:cubicBezTo>
                <a:lnTo>
                  <a:pt x="6188965" y="1836871"/>
                </a:lnTo>
                <a:lnTo>
                  <a:pt x="6187886" y="1836871"/>
                </a:lnTo>
                <a:lnTo>
                  <a:pt x="6187886" y="1835792"/>
                </a:lnTo>
                <a:lnTo>
                  <a:pt x="6186807" y="1836871"/>
                </a:lnTo>
                <a:lnTo>
                  <a:pt x="6184784" y="1836871"/>
                </a:lnTo>
                <a:lnTo>
                  <a:pt x="6182626" y="1834848"/>
                </a:lnTo>
                <a:lnTo>
                  <a:pt x="6182626" y="1831611"/>
                </a:lnTo>
                <a:cubicBezTo>
                  <a:pt x="6182626" y="1827655"/>
                  <a:pt x="6184020" y="1825182"/>
                  <a:pt x="6186807" y="1824193"/>
                </a:cubicBezTo>
                <a:close/>
                <a:moveTo>
                  <a:pt x="7651699" y="1824058"/>
                </a:moveTo>
                <a:lnTo>
                  <a:pt x="7670312" y="1825137"/>
                </a:lnTo>
                <a:lnTo>
                  <a:pt x="7671391" y="1824058"/>
                </a:lnTo>
                <a:lnTo>
                  <a:pt x="7672470" y="1824058"/>
                </a:lnTo>
                <a:lnTo>
                  <a:pt x="7688924" y="1829588"/>
                </a:lnTo>
                <a:lnTo>
                  <a:pt x="7699849" y="1825137"/>
                </a:lnTo>
                <a:lnTo>
                  <a:pt x="7702142" y="1825137"/>
                </a:lnTo>
                <a:cubicBezTo>
                  <a:pt x="7709426" y="1825676"/>
                  <a:pt x="7713067" y="1827879"/>
                  <a:pt x="7713067" y="1831746"/>
                </a:cubicBezTo>
                <a:cubicBezTo>
                  <a:pt x="7707223" y="1839569"/>
                  <a:pt x="7703941" y="1846133"/>
                  <a:pt x="7703221" y="1851438"/>
                </a:cubicBezTo>
                <a:lnTo>
                  <a:pt x="7703221" y="1856967"/>
                </a:lnTo>
                <a:cubicBezTo>
                  <a:pt x="7703221" y="1858406"/>
                  <a:pt x="7707223" y="1860204"/>
                  <a:pt x="7715225" y="1862362"/>
                </a:cubicBezTo>
                <a:lnTo>
                  <a:pt x="7715225" y="1863441"/>
                </a:lnTo>
                <a:lnTo>
                  <a:pt x="7716304" y="1862362"/>
                </a:lnTo>
                <a:lnTo>
                  <a:pt x="7720755" y="1862362"/>
                </a:lnTo>
                <a:lnTo>
                  <a:pt x="7722913" y="1864520"/>
                </a:lnTo>
                <a:lnTo>
                  <a:pt x="7722913" y="1867892"/>
                </a:lnTo>
                <a:cubicBezTo>
                  <a:pt x="7722913" y="1870050"/>
                  <a:pt x="7714866" y="1872208"/>
                  <a:pt x="7698770" y="1874366"/>
                </a:cubicBezTo>
                <a:cubicBezTo>
                  <a:pt x="7698051" y="1872208"/>
                  <a:pt x="7695893" y="1871129"/>
                  <a:pt x="7692296" y="1871129"/>
                </a:cubicBezTo>
                <a:lnTo>
                  <a:pt x="7683530" y="1871129"/>
                </a:lnTo>
                <a:lnTo>
                  <a:pt x="7674763" y="1877738"/>
                </a:lnTo>
                <a:lnTo>
                  <a:pt x="7673549" y="1877738"/>
                </a:lnTo>
                <a:lnTo>
                  <a:pt x="7670312" y="1875580"/>
                </a:lnTo>
                <a:lnTo>
                  <a:pt x="7669233" y="1876659"/>
                </a:lnTo>
                <a:lnTo>
                  <a:pt x="7665996" y="1886505"/>
                </a:lnTo>
                <a:cubicBezTo>
                  <a:pt x="7660151" y="1891271"/>
                  <a:pt x="7657229" y="1894553"/>
                  <a:pt x="7657229" y="1896351"/>
                </a:cubicBezTo>
                <a:lnTo>
                  <a:pt x="7658308" y="1897430"/>
                </a:lnTo>
                <a:lnTo>
                  <a:pt x="7671391" y="1896351"/>
                </a:lnTo>
                <a:lnTo>
                  <a:pt x="7674763" y="1896351"/>
                </a:lnTo>
                <a:lnTo>
                  <a:pt x="7675842" y="1897430"/>
                </a:lnTo>
                <a:lnTo>
                  <a:pt x="7676921" y="1897430"/>
                </a:lnTo>
                <a:lnTo>
                  <a:pt x="7679079" y="1895272"/>
                </a:lnTo>
                <a:lnTo>
                  <a:pt x="7686766" y="1895272"/>
                </a:lnTo>
                <a:cubicBezTo>
                  <a:pt x="7688205" y="1895272"/>
                  <a:pt x="7688924" y="1896351"/>
                  <a:pt x="7688924" y="1898509"/>
                </a:cubicBezTo>
                <a:lnTo>
                  <a:pt x="7690004" y="1899588"/>
                </a:lnTo>
                <a:lnTo>
                  <a:pt x="7691082" y="1899588"/>
                </a:lnTo>
                <a:lnTo>
                  <a:pt x="7727229" y="1895272"/>
                </a:lnTo>
                <a:lnTo>
                  <a:pt x="7730601" y="1895272"/>
                </a:lnTo>
                <a:lnTo>
                  <a:pt x="7730601" y="1891900"/>
                </a:lnTo>
                <a:cubicBezTo>
                  <a:pt x="7730601" y="1890641"/>
                  <a:pt x="7723633" y="1887359"/>
                  <a:pt x="7709695" y="1882054"/>
                </a:cubicBezTo>
                <a:lnTo>
                  <a:pt x="7708616" y="1880975"/>
                </a:lnTo>
                <a:lnTo>
                  <a:pt x="7708616" y="1877738"/>
                </a:lnTo>
                <a:lnTo>
                  <a:pt x="7717383" y="1879896"/>
                </a:lnTo>
                <a:cubicBezTo>
                  <a:pt x="7724487" y="1874771"/>
                  <a:pt x="7729612" y="1872208"/>
                  <a:pt x="7732759" y="1872208"/>
                </a:cubicBezTo>
                <a:lnTo>
                  <a:pt x="7729522" y="1867892"/>
                </a:lnTo>
                <a:lnTo>
                  <a:pt x="7729522" y="1866813"/>
                </a:lnTo>
                <a:lnTo>
                  <a:pt x="7731680" y="1864520"/>
                </a:lnTo>
                <a:lnTo>
                  <a:pt x="7733838" y="1864520"/>
                </a:lnTo>
                <a:lnTo>
                  <a:pt x="7741526" y="1870050"/>
                </a:lnTo>
                <a:lnTo>
                  <a:pt x="7741526" y="1871129"/>
                </a:lnTo>
                <a:lnTo>
                  <a:pt x="7734917" y="1871129"/>
                </a:lnTo>
                <a:cubicBezTo>
                  <a:pt x="7734917" y="1872029"/>
                  <a:pt x="7746606" y="1875670"/>
                  <a:pt x="7769985" y="1882054"/>
                </a:cubicBezTo>
                <a:lnTo>
                  <a:pt x="7779831" y="1887584"/>
                </a:lnTo>
                <a:lnTo>
                  <a:pt x="7779831" y="1888663"/>
                </a:lnTo>
                <a:lnTo>
                  <a:pt x="7776594" y="1895272"/>
                </a:lnTo>
                <a:cubicBezTo>
                  <a:pt x="7780370" y="1890866"/>
                  <a:pt x="7783292" y="1888663"/>
                  <a:pt x="7785360" y="1888663"/>
                </a:cubicBezTo>
                <a:cubicBezTo>
                  <a:pt x="7790756" y="1890462"/>
                  <a:pt x="7795836" y="1897385"/>
                  <a:pt x="7800601" y="1909434"/>
                </a:cubicBezTo>
                <a:lnTo>
                  <a:pt x="7799522" y="1917122"/>
                </a:lnTo>
                <a:lnTo>
                  <a:pt x="7800601" y="1929126"/>
                </a:lnTo>
                <a:cubicBezTo>
                  <a:pt x="7800601" y="1936499"/>
                  <a:pt x="7797679" y="1940186"/>
                  <a:pt x="7791834" y="1940186"/>
                </a:cubicBezTo>
                <a:cubicBezTo>
                  <a:pt x="7784192" y="1943063"/>
                  <a:pt x="7777987" y="1944502"/>
                  <a:pt x="7773222" y="1944502"/>
                </a:cubicBezTo>
                <a:cubicBezTo>
                  <a:pt x="7766118" y="1941175"/>
                  <a:pt x="7760274" y="1936049"/>
                  <a:pt x="7755688" y="1929126"/>
                </a:cubicBezTo>
                <a:cubicBezTo>
                  <a:pt x="7749843" y="1929126"/>
                  <a:pt x="7746921" y="1924405"/>
                  <a:pt x="7746921" y="1914964"/>
                </a:cubicBezTo>
                <a:cubicBezTo>
                  <a:pt x="7745842" y="1914964"/>
                  <a:pt x="7744763" y="1913480"/>
                  <a:pt x="7743684" y="1910513"/>
                </a:cubicBezTo>
                <a:lnTo>
                  <a:pt x="7742605" y="1909434"/>
                </a:lnTo>
                <a:lnTo>
                  <a:pt x="7738154" y="1909434"/>
                </a:lnTo>
                <a:lnTo>
                  <a:pt x="7733838" y="1917122"/>
                </a:lnTo>
                <a:lnTo>
                  <a:pt x="7730601" y="1917122"/>
                </a:lnTo>
                <a:lnTo>
                  <a:pt x="7726150" y="1916043"/>
                </a:lnTo>
                <a:lnTo>
                  <a:pt x="7719541" y="1918201"/>
                </a:lnTo>
                <a:lnTo>
                  <a:pt x="7717383" y="1918201"/>
                </a:lnTo>
                <a:lnTo>
                  <a:pt x="7716304" y="1917122"/>
                </a:lnTo>
                <a:lnTo>
                  <a:pt x="7699849" y="1921573"/>
                </a:lnTo>
                <a:lnTo>
                  <a:pt x="7694454" y="1926968"/>
                </a:lnTo>
                <a:lnTo>
                  <a:pt x="7690004" y="1926968"/>
                </a:lnTo>
                <a:cubicBezTo>
                  <a:pt x="7683620" y="1926968"/>
                  <a:pt x="7677056" y="1929171"/>
                  <a:pt x="7670312" y="1933577"/>
                </a:cubicBezTo>
                <a:lnTo>
                  <a:pt x="7663703" y="1935735"/>
                </a:lnTo>
                <a:lnTo>
                  <a:pt x="7651699" y="1933577"/>
                </a:lnTo>
                <a:cubicBezTo>
                  <a:pt x="7643696" y="1936094"/>
                  <a:pt x="7639695" y="1937893"/>
                  <a:pt x="7639695" y="1938972"/>
                </a:cubicBezTo>
                <a:lnTo>
                  <a:pt x="7639695" y="1943423"/>
                </a:lnTo>
                <a:lnTo>
                  <a:pt x="7640774" y="1943423"/>
                </a:lnTo>
                <a:lnTo>
                  <a:pt x="7649541" y="1940186"/>
                </a:lnTo>
                <a:lnTo>
                  <a:pt x="7650620" y="1940186"/>
                </a:lnTo>
                <a:lnTo>
                  <a:pt x="7659387" y="1942344"/>
                </a:lnTo>
                <a:lnTo>
                  <a:pt x="7660466" y="1942344"/>
                </a:lnTo>
                <a:lnTo>
                  <a:pt x="7669233" y="1940186"/>
                </a:lnTo>
                <a:lnTo>
                  <a:pt x="7671391" y="1940186"/>
                </a:lnTo>
                <a:lnTo>
                  <a:pt x="7688924" y="1945581"/>
                </a:lnTo>
                <a:lnTo>
                  <a:pt x="7695533" y="1943423"/>
                </a:lnTo>
                <a:cubicBezTo>
                  <a:pt x="7707223" y="1945581"/>
                  <a:pt x="7713067" y="1947379"/>
                  <a:pt x="7713067" y="1948818"/>
                </a:cubicBezTo>
                <a:lnTo>
                  <a:pt x="7711988" y="1950032"/>
                </a:lnTo>
                <a:lnTo>
                  <a:pt x="7711988" y="1951111"/>
                </a:lnTo>
                <a:lnTo>
                  <a:pt x="7704300" y="1950032"/>
                </a:lnTo>
                <a:lnTo>
                  <a:pt x="7687846" y="1951111"/>
                </a:lnTo>
                <a:lnTo>
                  <a:pt x="7686766" y="1950032"/>
                </a:lnTo>
                <a:lnTo>
                  <a:pt x="7685688" y="1950032"/>
                </a:lnTo>
                <a:lnTo>
                  <a:pt x="7678000" y="1953269"/>
                </a:lnTo>
                <a:cubicBezTo>
                  <a:pt x="7670177" y="1950301"/>
                  <a:pt x="7659971" y="1948818"/>
                  <a:pt x="7647383" y="1948818"/>
                </a:cubicBezTo>
                <a:lnTo>
                  <a:pt x="7640774" y="1950032"/>
                </a:lnTo>
                <a:lnTo>
                  <a:pt x="7642932" y="1959877"/>
                </a:lnTo>
                <a:lnTo>
                  <a:pt x="7641853" y="1960956"/>
                </a:lnTo>
                <a:lnTo>
                  <a:pt x="7642932" y="1966351"/>
                </a:lnTo>
                <a:lnTo>
                  <a:pt x="7642932" y="1972960"/>
                </a:lnTo>
                <a:lnTo>
                  <a:pt x="7657229" y="1972960"/>
                </a:lnTo>
                <a:lnTo>
                  <a:pt x="7688924" y="1977411"/>
                </a:lnTo>
                <a:cubicBezTo>
                  <a:pt x="7688924" y="1976063"/>
                  <a:pt x="7697691" y="1974939"/>
                  <a:pt x="7715225" y="1974039"/>
                </a:cubicBezTo>
                <a:cubicBezTo>
                  <a:pt x="7716844" y="1959473"/>
                  <a:pt x="7720126" y="1952190"/>
                  <a:pt x="7725071" y="1952190"/>
                </a:cubicBezTo>
                <a:lnTo>
                  <a:pt x="7725071" y="1947739"/>
                </a:lnTo>
                <a:lnTo>
                  <a:pt x="7722913" y="1944502"/>
                </a:lnTo>
                <a:lnTo>
                  <a:pt x="7727229" y="1943423"/>
                </a:lnTo>
                <a:lnTo>
                  <a:pt x="7727229" y="1942344"/>
                </a:lnTo>
                <a:lnTo>
                  <a:pt x="7721834" y="1942344"/>
                </a:lnTo>
                <a:lnTo>
                  <a:pt x="7718462" y="1943423"/>
                </a:lnTo>
                <a:lnTo>
                  <a:pt x="7718462" y="1941265"/>
                </a:lnTo>
                <a:cubicBezTo>
                  <a:pt x="7727274" y="1930295"/>
                  <a:pt x="7734602" y="1924810"/>
                  <a:pt x="7740447" y="1924810"/>
                </a:cubicBezTo>
                <a:lnTo>
                  <a:pt x="7741526" y="1924810"/>
                </a:lnTo>
                <a:cubicBezTo>
                  <a:pt x="7747191" y="1927687"/>
                  <a:pt x="7758880" y="1936814"/>
                  <a:pt x="7776594" y="1952190"/>
                </a:cubicBezTo>
                <a:lnTo>
                  <a:pt x="7776594" y="1953269"/>
                </a:lnTo>
                <a:cubicBezTo>
                  <a:pt x="7770749" y="1965138"/>
                  <a:pt x="7767827" y="1980109"/>
                  <a:pt x="7767827" y="1998182"/>
                </a:cubicBezTo>
                <a:lnTo>
                  <a:pt x="7771064" y="2010186"/>
                </a:lnTo>
                <a:lnTo>
                  <a:pt x="7766748" y="2020032"/>
                </a:lnTo>
                <a:cubicBezTo>
                  <a:pt x="7766748" y="2030462"/>
                  <a:pt x="7768186" y="2037386"/>
                  <a:pt x="7771064" y="2040803"/>
                </a:cubicBezTo>
                <a:lnTo>
                  <a:pt x="7771064" y="2043096"/>
                </a:lnTo>
                <a:cubicBezTo>
                  <a:pt x="7768186" y="2049660"/>
                  <a:pt x="7766343" y="2059146"/>
                  <a:pt x="7765534" y="2071554"/>
                </a:cubicBezTo>
                <a:cubicBezTo>
                  <a:pt x="7756812" y="2080276"/>
                  <a:pt x="7750248" y="2085357"/>
                  <a:pt x="7745842" y="2086795"/>
                </a:cubicBezTo>
                <a:lnTo>
                  <a:pt x="7735996" y="2085716"/>
                </a:lnTo>
                <a:cubicBezTo>
                  <a:pt x="7735996" y="2087604"/>
                  <a:pt x="7731635" y="2089807"/>
                  <a:pt x="7722913" y="2092325"/>
                </a:cubicBezTo>
                <a:cubicBezTo>
                  <a:pt x="7716889" y="2092325"/>
                  <a:pt x="7711404" y="2087200"/>
                  <a:pt x="7706458" y="2076949"/>
                </a:cubicBezTo>
                <a:lnTo>
                  <a:pt x="7706458" y="2075870"/>
                </a:lnTo>
                <a:lnTo>
                  <a:pt x="7707537" y="2074791"/>
                </a:lnTo>
                <a:lnTo>
                  <a:pt x="7707537" y="2073712"/>
                </a:lnTo>
                <a:cubicBezTo>
                  <a:pt x="7704660" y="2073712"/>
                  <a:pt x="7703221" y="2071509"/>
                  <a:pt x="7703221" y="2067103"/>
                </a:cubicBezTo>
                <a:cubicBezTo>
                  <a:pt x="7695668" y="2060719"/>
                  <a:pt x="7686542" y="2054875"/>
                  <a:pt x="7675842" y="2049570"/>
                </a:cubicBezTo>
                <a:lnTo>
                  <a:pt x="7675842" y="2047412"/>
                </a:lnTo>
                <a:cubicBezTo>
                  <a:pt x="7675842" y="2046512"/>
                  <a:pt x="7679483" y="2045074"/>
                  <a:pt x="7686766" y="2043096"/>
                </a:cubicBezTo>
                <a:lnTo>
                  <a:pt x="7692296" y="2045254"/>
                </a:lnTo>
                <a:lnTo>
                  <a:pt x="7698770" y="2043096"/>
                </a:lnTo>
                <a:lnTo>
                  <a:pt x="7699849" y="2044175"/>
                </a:lnTo>
                <a:cubicBezTo>
                  <a:pt x="7699849" y="2041207"/>
                  <a:pt x="7704615" y="2039004"/>
                  <a:pt x="7714146" y="2037566"/>
                </a:cubicBezTo>
                <a:lnTo>
                  <a:pt x="7717383" y="2018953"/>
                </a:lnTo>
                <a:lnTo>
                  <a:pt x="7714146" y="2017874"/>
                </a:lnTo>
                <a:lnTo>
                  <a:pt x="7705379" y="2021111"/>
                </a:lnTo>
                <a:cubicBezTo>
                  <a:pt x="7700974" y="2021111"/>
                  <a:pt x="7698051" y="2018953"/>
                  <a:pt x="7696612" y="2014637"/>
                </a:cubicBezTo>
                <a:lnTo>
                  <a:pt x="7672470" y="2017874"/>
                </a:lnTo>
                <a:lnTo>
                  <a:pt x="7671391" y="2017874"/>
                </a:lnTo>
                <a:lnTo>
                  <a:pt x="7661545" y="2015716"/>
                </a:lnTo>
                <a:lnTo>
                  <a:pt x="7647383" y="2016795"/>
                </a:lnTo>
                <a:lnTo>
                  <a:pt x="7644011" y="2015716"/>
                </a:lnTo>
                <a:lnTo>
                  <a:pt x="7641853" y="2018953"/>
                </a:lnTo>
                <a:cubicBezTo>
                  <a:pt x="7643292" y="2021471"/>
                  <a:pt x="7644371" y="2026596"/>
                  <a:pt x="7645090" y="2034329"/>
                </a:cubicBezTo>
                <a:lnTo>
                  <a:pt x="7644011" y="2035408"/>
                </a:lnTo>
                <a:lnTo>
                  <a:pt x="7642932" y="2035408"/>
                </a:lnTo>
                <a:lnTo>
                  <a:pt x="7641853" y="2034329"/>
                </a:lnTo>
                <a:lnTo>
                  <a:pt x="7638616" y="2035408"/>
                </a:lnTo>
                <a:lnTo>
                  <a:pt x="7640774" y="2037566"/>
                </a:lnTo>
                <a:lnTo>
                  <a:pt x="7637537" y="2044175"/>
                </a:lnTo>
                <a:lnTo>
                  <a:pt x="7641853" y="2048491"/>
                </a:lnTo>
                <a:lnTo>
                  <a:pt x="7641853" y="2064945"/>
                </a:lnTo>
                <a:lnTo>
                  <a:pt x="7640774" y="2066024"/>
                </a:lnTo>
                <a:lnTo>
                  <a:pt x="7641853" y="2067103"/>
                </a:lnTo>
                <a:lnTo>
                  <a:pt x="7641853" y="2072633"/>
                </a:lnTo>
                <a:lnTo>
                  <a:pt x="7642932" y="2084637"/>
                </a:lnTo>
                <a:cubicBezTo>
                  <a:pt x="7640594" y="2089763"/>
                  <a:pt x="7635874" y="2092325"/>
                  <a:pt x="7628770" y="2092325"/>
                </a:cubicBezTo>
                <a:cubicBezTo>
                  <a:pt x="7624004" y="2092325"/>
                  <a:pt x="7618879" y="2091246"/>
                  <a:pt x="7613394" y="2089088"/>
                </a:cubicBezTo>
                <a:lnTo>
                  <a:pt x="7606785" y="2091246"/>
                </a:lnTo>
                <a:lnTo>
                  <a:pt x="7600311" y="2090167"/>
                </a:lnTo>
                <a:lnTo>
                  <a:pt x="7594781" y="2091246"/>
                </a:lnTo>
                <a:lnTo>
                  <a:pt x="7593702" y="2090167"/>
                </a:lnTo>
                <a:lnTo>
                  <a:pt x="7593702" y="2084637"/>
                </a:lnTo>
                <a:lnTo>
                  <a:pt x="7589252" y="2055099"/>
                </a:lnTo>
                <a:cubicBezTo>
                  <a:pt x="7592219" y="2051233"/>
                  <a:pt x="7593702" y="2047591"/>
                  <a:pt x="7593702" y="2044175"/>
                </a:cubicBezTo>
                <a:lnTo>
                  <a:pt x="7594781" y="2044175"/>
                </a:lnTo>
                <a:lnTo>
                  <a:pt x="7593702" y="2043096"/>
                </a:lnTo>
                <a:lnTo>
                  <a:pt x="7593702" y="2033250"/>
                </a:lnTo>
                <a:lnTo>
                  <a:pt x="7592623" y="2027720"/>
                </a:lnTo>
                <a:lnTo>
                  <a:pt x="7599098" y="2025562"/>
                </a:lnTo>
                <a:lnTo>
                  <a:pt x="7592623" y="2018953"/>
                </a:lnTo>
                <a:lnTo>
                  <a:pt x="7594781" y="2015716"/>
                </a:lnTo>
                <a:lnTo>
                  <a:pt x="7593702" y="1993731"/>
                </a:lnTo>
                <a:lnTo>
                  <a:pt x="7593702" y="1975118"/>
                </a:lnTo>
                <a:lnTo>
                  <a:pt x="7594781" y="1974039"/>
                </a:lnTo>
                <a:cubicBezTo>
                  <a:pt x="7594781" y="1959473"/>
                  <a:pt x="7591500" y="1952190"/>
                  <a:pt x="7584936" y="1952190"/>
                </a:cubicBezTo>
                <a:lnTo>
                  <a:pt x="7574011" y="1958798"/>
                </a:lnTo>
                <a:lnTo>
                  <a:pt x="7567402" y="1943423"/>
                </a:lnTo>
                <a:lnTo>
                  <a:pt x="7561872" y="1918201"/>
                </a:lnTo>
                <a:cubicBezTo>
                  <a:pt x="7560433" y="1918201"/>
                  <a:pt x="7557916" y="1913121"/>
                  <a:pt x="7554319" y="1902960"/>
                </a:cubicBezTo>
                <a:lnTo>
                  <a:pt x="7554319" y="1900667"/>
                </a:lnTo>
                <a:lnTo>
                  <a:pt x="7558635" y="1896351"/>
                </a:lnTo>
                <a:cubicBezTo>
                  <a:pt x="7574011" y="1898329"/>
                  <a:pt x="7581698" y="1900892"/>
                  <a:pt x="7581698" y="1904039"/>
                </a:cubicBezTo>
                <a:lnTo>
                  <a:pt x="7581698" y="1905118"/>
                </a:lnTo>
                <a:lnTo>
                  <a:pt x="7584936" y="1902960"/>
                </a:lnTo>
                <a:lnTo>
                  <a:pt x="7593702" y="1904039"/>
                </a:lnTo>
                <a:lnTo>
                  <a:pt x="7598018" y="1899588"/>
                </a:lnTo>
                <a:lnTo>
                  <a:pt x="7607864" y="1900667"/>
                </a:lnTo>
                <a:cubicBezTo>
                  <a:pt x="7610292" y="1900667"/>
                  <a:pt x="7613214" y="1893744"/>
                  <a:pt x="7616631" y="1879896"/>
                </a:cubicBezTo>
                <a:lnTo>
                  <a:pt x="7616631" y="1875580"/>
                </a:lnTo>
                <a:lnTo>
                  <a:pt x="7605706" y="1871129"/>
                </a:lnTo>
                <a:lnTo>
                  <a:pt x="7604627" y="1871129"/>
                </a:lnTo>
                <a:lnTo>
                  <a:pt x="7593702" y="1874366"/>
                </a:lnTo>
                <a:cubicBezTo>
                  <a:pt x="7591275" y="1874366"/>
                  <a:pt x="7588712" y="1872928"/>
                  <a:pt x="7586014" y="1870050"/>
                </a:cubicBezTo>
                <a:lnTo>
                  <a:pt x="7581698" y="1871129"/>
                </a:lnTo>
                <a:lnTo>
                  <a:pt x="7570639" y="1870050"/>
                </a:lnTo>
                <a:cubicBezTo>
                  <a:pt x="7570639" y="1872208"/>
                  <a:pt x="7567357" y="1874052"/>
                  <a:pt x="7560793" y="1875580"/>
                </a:cubicBezTo>
                <a:lnTo>
                  <a:pt x="7548789" y="1865600"/>
                </a:lnTo>
                <a:lnTo>
                  <a:pt x="7548789" y="1864520"/>
                </a:lnTo>
                <a:lnTo>
                  <a:pt x="7553105" y="1860204"/>
                </a:lnTo>
                <a:lnTo>
                  <a:pt x="7554319" y="1860204"/>
                </a:lnTo>
                <a:lnTo>
                  <a:pt x="7560793" y="1867892"/>
                </a:lnTo>
                <a:lnTo>
                  <a:pt x="7561872" y="1867892"/>
                </a:lnTo>
                <a:cubicBezTo>
                  <a:pt x="7564839" y="1862767"/>
                  <a:pt x="7567402" y="1860204"/>
                  <a:pt x="7569560" y="1860204"/>
                </a:cubicBezTo>
                <a:cubicBezTo>
                  <a:pt x="7576124" y="1862183"/>
                  <a:pt x="7579406" y="1863621"/>
                  <a:pt x="7579406" y="1864520"/>
                </a:cubicBezTo>
                <a:lnTo>
                  <a:pt x="7580485" y="1863441"/>
                </a:lnTo>
                <a:lnTo>
                  <a:pt x="7582778" y="1863441"/>
                </a:lnTo>
                <a:lnTo>
                  <a:pt x="7586014" y="1865600"/>
                </a:lnTo>
                <a:lnTo>
                  <a:pt x="7587094" y="1865600"/>
                </a:lnTo>
                <a:lnTo>
                  <a:pt x="7586014" y="1864520"/>
                </a:lnTo>
                <a:lnTo>
                  <a:pt x="7586014" y="1862362"/>
                </a:lnTo>
                <a:lnTo>
                  <a:pt x="7588172" y="1860204"/>
                </a:lnTo>
                <a:lnTo>
                  <a:pt x="7599098" y="1860204"/>
                </a:lnTo>
                <a:cubicBezTo>
                  <a:pt x="7602065" y="1863801"/>
                  <a:pt x="7604627" y="1865600"/>
                  <a:pt x="7606785" y="1865600"/>
                </a:cubicBezTo>
                <a:lnTo>
                  <a:pt x="7613394" y="1860204"/>
                </a:lnTo>
                <a:lnTo>
                  <a:pt x="7622161" y="1860204"/>
                </a:lnTo>
                <a:lnTo>
                  <a:pt x="7628770" y="1862362"/>
                </a:lnTo>
                <a:lnTo>
                  <a:pt x="7638616" y="1861283"/>
                </a:lnTo>
                <a:lnTo>
                  <a:pt x="7639695" y="1861283"/>
                </a:lnTo>
                <a:lnTo>
                  <a:pt x="7640774" y="1862362"/>
                </a:lnTo>
                <a:cubicBezTo>
                  <a:pt x="7646259" y="1859665"/>
                  <a:pt x="7649181" y="1857462"/>
                  <a:pt x="7649541" y="1855754"/>
                </a:cubicBezTo>
                <a:lnTo>
                  <a:pt x="7646304" y="1849280"/>
                </a:lnTo>
                <a:lnTo>
                  <a:pt x="7648462" y="1842671"/>
                </a:lnTo>
                <a:lnTo>
                  <a:pt x="7645090" y="1831746"/>
                </a:lnTo>
                <a:cubicBezTo>
                  <a:pt x="7646439" y="1828419"/>
                  <a:pt x="7648642" y="1825856"/>
                  <a:pt x="7651699" y="1824058"/>
                </a:cubicBezTo>
                <a:close/>
                <a:moveTo>
                  <a:pt x="6668973" y="1823923"/>
                </a:moveTo>
                <a:cubicBezTo>
                  <a:pt x="6684169" y="1827340"/>
                  <a:pt x="6691767" y="1831656"/>
                  <a:pt x="6691767" y="1836871"/>
                </a:cubicBezTo>
                <a:lnTo>
                  <a:pt x="6695004" y="1836871"/>
                </a:lnTo>
                <a:lnTo>
                  <a:pt x="6693925" y="1831476"/>
                </a:lnTo>
                <a:lnTo>
                  <a:pt x="6695004" y="1830397"/>
                </a:lnTo>
                <a:lnTo>
                  <a:pt x="6701478" y="1830397"/>
                </a:lnTo>
                <a:cubicBezTo>
                  <a:pt x="6710200" y="1831656"/>
                  <a:pt x="6714561" y="1833454"/>
                  <a:pt x="6714561" y="1835792"/>
                </a:cubicBezTo>
                <a:lnTo>
                  <a:pt x="6714561" y="1840108"/>
                </a:lnTo>
                <a:cubicBezTo>
                  <a:pt x="6705839" y="1849370"/>
                  <a:pt x="6701478" y="1860969"/>
                  <a:pt x="6701478" y="1874906"/>
                </a:cubicBezTo>
                <a:lnTo>
                  <a:pt x="6704715" y="1887854"/>
                </a:lnTo>
                <a:lnTo>
                  <a:pt x="6712403" y="1886775"/>
                </a:lnTo>
                <a:lnTo>
                  <a:pt x="6721035" y="1888933"/>
                </a:lnTo>
                <a:lnTo>
                  <a:pt x="6730746" y="1888933"/>
                </a:lnTo>
                <a:lnTo>
                  <a:pt x="6740457" y="1886775"/>
                </a:lnTo>
                <a:lnTo>
                  <a:pt x="6741536" y="1887854"/>
                </a:lnTo>
                <a:lnTo>
                  <a:pt x="6742615" y="1886775"/>
                </a:lnTo>
                <a:lnTo>
                  <a:pt x="6745987" y="1890012"/>
                </a:lnTo>
                <a:cubicBezTo>
                  <a:pt x="6751022" y="1887674"/>
                  <a:pt x="6753900" y="1884077"/>
                  <a:pt x="6754619" y="1879222"/>
                </a:cubicBezTo>
                <a:cubicBezTo>
                  <a:pt x="6762172" y="1871939"/>
                  <a:pt x="6767567" y="1868297"/>
                  <a:pt x="6770804" y="1868297"/>
                </a:cubicBezTo>
                <a:cubicBezTo>
                  <a:pt x="6779346" y="1870635"/>
                  <a:pt x="6785865" y="1875715"/>
                  <a:pt x="6790361" y="1883538"/>
                </a:cubicBezTo>
                <a:cubicBezTo>
                  <a:pt x="6801870" y="1889293"/>
                  <a:pt x="6807625" y="1895047"/>
                  <a:pt x="6807625" y="1900802"/>
                </a:cubicBezTo>
                <a:cubicBezTo>
                  <a:pt x="6804028" y="1902780"/>
                  <a:pt x="6801151" y="1906781"/>
                  <a:pt x="6798993" y="1912806"/>
                </a:cubicBezTo>
                <a:lnTo>
                  <a:pt x="6800072" y="1920359"/>
                </a:lnTo>
                <a:lnTo>
                  <a:pt x="6800072" y="1923596"/>
                </a:lnTo>
                <a:cubicBezTo>
                  <a:pt x="6797734" y="1932228"/>
                  <a:pt x="6795936" y="1936544"/>
                  <a:pt x="6794677" y="1936544"/>
                </a:cubicBezTo>
                <a:cubicBezTo>
                  <a:pt x="6792519" y="1936544"/>
                  <a:pt x="6791440" y="1935105"/>
                  <a:pt x="6791440" y="1932228"/>
                </a:cubicBezTo>
                <a:lnTo>
                  <a:pt x="6790361" y="1932228"/>
                </a:lnTo>
                <a:lnTo>
                  <a:pt x="6789282" y="1935465"/>
                </a:lnTo>
                <a:cubicBezTo>
                  <a:pt x="6795037" y="1937443"/>
                  <a:pt x="6797914" y="1939242"/>
                  <a:pt x="6797914" y="1940860"/>
                </a:cubicBezTo>
                <a:lnTo>
                  <a:pt x="6794677" y="1942074"/>
                </a:lnTo>
                <a:lnTo>
                  <a:pt x="6796835" y="1945311"/>
                </a:lnTo>
                <a:lnTo>
                  <a:pt x="6792519" y="1946390"/>
                </a:lnTo>
                <a:lnTo>
                  <a:pt x="6792519" y="1947469"/>
                </a:lnTo>
                <a:cubicBezTo>
                  <a:pt x="6796116" y="1947649"/>
                  <a:pt x="6797914" y="1948728"/>
                  <a:pt x="6797914" y="1950706"/>
                </a:cubicBezTo>
                <a:cubicBezTo>
                  <a:pt x="6797015" y="1953583"/>
                  <a:pt x="6795216" y="1955741"/>
                  <a:pt x="6792519" y="1957180"/>
                </a:cubicBezTo>
                <a:lnTo>
                  <a:pt x="6790361" y="1957180"/>
                </a:lnTo>
                <a:lnTo>
                  <a:pt x="6787124" y="1955022"/>
                </a:lnTo>
                <a:lnTo>
                  <a:pt x="6778492" y="1955022"/>
                </a:lnTo>
                <a:lnTo>
                  <a:pt x="6779571" y="1956101"/>
                </a:lnTo>
                <a:lnTo>
                  <a:pt x="6779571" y="1957180"/>
                </a:lnTo>
                <a:lnTo>
                  <a:pt x="6780650" y="1956101"/>
                </a:lnTo>
                <a:lnTo>
                  <a:pt x="6781729" y="1956101"/>
                </a:lnTo>
                <a:cubicBezTo>
                  <a:pt x="6786764" y="1956101"/>
                  <a:pt x="6789282" y="1957540"/>
                  <a:pt x="6789282" y="1960417"/>
                </a:cubicBezTo>
                <a:cubicBezTo>
                  <a:pt x="6791800" y="1960417"/>
                  <a:pt x="6794317" y="1958978"/>
                  <a:pt x="6796835" y="1956101"/>
                </a:cubicBezTo>
                <a:lnTo>
                  <a:pt x="6800072" y="1969049"/>
                </a:lnTo>
                <a:lnTo>
                  <a:pt x="6800072" y="1974444"/>
                </a:lnTo>
                <a:lnTo>
                  <a:pt x="6797914" y="1983211"/>
                </a:lnTo>
                <a:lnTo>
                  <a:pt x="6797914" y="1984290"/>
                </a:lnTo>
                <a:lnTo>
                  <a:pt x="6800072" y="1992922"/>
                </a:lnTo>
                <a:lnTo>
                  <a:pt x="6800072" y="1994001"/>
                </a:lnTo>
                <a:cubicBezTo>
                  <a:pt x="6794497" y="2007578"/>
                  <a:pt x="6789102" y="2014817"/>
                  <a:pt x="6783887" y="2015716"/>
                </a:cubicBezTo>
                <a:lnTo>
                  <a:pt x="6768646" y="2014637"/>
                </a:lnTo>
                <a:lnTo>
                  <a:pt x="6751382" y="2015716"/>
                </a:lnTo>
                <a:lnTo>
                  <a:pt x="6747066" y="2006949"/>
                </a:lnTo>
                <a:cubicBezTo>
                  <a:pt x="6747605" y="2001194"/>
                  <a:pt x="6748684" y="1998317"/>
                  <a:pt x="6750303" y="1998317"/>
                </a:cubicBezTo>
                <a:lnTo>
                  <a:pt x="6743694" y="1988606"/>
                </a:lnTo>
                <a:lnTo>
                  <a:pt x="6727509" y="1989685"/>
                </a:lnTo>
                <a:lnTo>
                  <a:pt x="6715640" y="1989685"/>
                </a:lnTo>
                <a:cubicBezTo>
                  <a:pt x="6706918" y="1989685"/>
                  <a:pt x="6702557" y="1991483"/>
                  <a:pt x="6702557" y="1995080"/>
                </a:cubicBezTo>
                <a:lnTo>
                  <a:pt x="6703636" y="2004791"/>
                </a:lnTo>
                <a:cubicBezTo>
                  <a:pt x="6703636" y="2009916"/>
                  <a:pt x="6702917" y="2012479"/>
                  <a:pt x="6701478" y="2012479"/>
                </a:cubicBezTo>
                <a:lnTo>
                  <a:pt x="6703636" y="2022190"/>
                </a:lnTo>
                <a:lnTo>
                  <a:pt x="6702557" y="2031901"/>
                </a:lnTo>
                <a:lnTo>
                  <a:pt x="6704715" y="2055774"/>
                </a:lnTo>
                <a:lnTo>
                  <a:pt x="6703636" y="2056853"/>
                </a:lnTo>
                <a:lnTo>
                  <a:pt x="6703636" y="2057932"/>
                </a:lnTo>
                <a:lnTo>
                  <a:pt x="6704715" y="2067643"/>
                </a:lnTo>
                <a:lnTo>
                  <a:pt x="6704715" y="2074117"/>
                </a:lnTo>
                <a:lnTo>
                  <a:pt x="6701478" y="2078568"/>
                </a:lnTo>
                <a:lnTo>
                  <a:pt x="6701478" y="2079647"/>
                </a:lnTo>
                <a:lnTo>
                  <a:pt x="6704715" y="2083963"/>
                </a:lnTo>
                <a:lnTo>
                  <a:pt x="6704715" y="2089358"/>
                </a:lnTo>
                <a:cubicBezTo>
                  <a:pt x="6704715" y="2092235"/>
                  <a:pt x="6698601" y="2093674"/>
                  <a:pt x="6686372" y="2093674"/>
                </a:cubicBezTo>
                <a:cubicBezTo>
                  <a:pt x="6683854" y="2093674"/>
                  <a:pt x="6680213" y="2091875"/>
                  <a:pt x="6675447" y="2088279"/>
                </a:cubicBezTo>
                <a:lnTo>
                  <a:pt x="6673289" y="2088279"/>
                </a:lnTo>
                <a:lnTo>
                  <a:pt x="6667894" y="2092595"/>
                </a:lnTo>
                <a:lnTo>
                  <a:pt x="6658183" y="2092595"/>
                </a:lnTo>
                <a:cubicBezTo>
                  <a:pt x="6655126" y="2092595"/>
                  <a:pt x="6652968" y="2087560"/>
                  <a:pt x="6651709" y="2077489"/>
                </a:cubicBezTo>
                <a:lnTo>
                  <a:pt x="6654946" y="2067643"/>
                </a:lnTo>
                <a:lnTo>
                  <a:pt x="6651709" y="2056853"/>
                </a:lnTo>
                <a:lnTo>
                  <a:pt x="6651709" y="2054695"/>
                </a:lnTo>
                <a:lnTo>
                  <a:pt x="6652788" y="2054695"/>
                </a:lnTo>
                <a:lnTo>
                  <a:pt x="6651709" y="2049300"/>
                </a:lnTo>
                <a:lnTo>
                  <a:pt x="6653867" y="1998317"/>
                </a:lnTo>
                <a:cubicBezTo>
                  <a:pt x="6653327" y="1995080"/>
                  <a:pt x="6650810" y="1991483"/>
                  <a:pt x="6646314" y="1987527"/>
                </a:cubicBezTo>
                <a:lnTo>
                  <a:pt x="6647393" y="1986448"/>
                </a:lnTo>
                <a:lnTo>
                  <a:pt x="6647393" y="1985369"/>
                </a:lnTo>
                <a:lnTo>
                  <a:pt x="6646314" y="1981053"/>
                </a:lnTo>
                <a:lnTo>
                  <a:pt x="6647393" y="1979974"/>
                </a:lnTo>
                <a:lnTo>
                  <a:pt x="6658183" y="1982132"/>
                </a:lnTo>
                <a:lnTo>
                  <a:pt x="6658183" y="1978895"/>
                </a:lnTo>
                <a:cubicBezTo>
                  <a:pt x="6656025" y="1976107"/>
                  <a:pt x="6654946" y="1973545"/>
                  <a:pt x="6654946" y="1971207"/>
                </a:cubicBezTo>
                <a:lnTo>
                  <a:pt x="6656025" y="1965812"/>
                </a:lnTo>
                <a:lnTo>
                  <a:pt x="6654946" y="1964733"/>
                </a:lnTo>
                <a:lnTo>
                  <a:pt x="6653867" y="1964733"/>
                </a:lnTo>
                <a:lnTo>
                  <a:pt x="6654946" y="1959338"/>
                </a:lnTo>
                <a:lnTo>
                  <a:pt x="6654946" y="1958259"/>
                </a:lnTo>
                <a:lnTo>
                  <a:pt x="6651709" y="1945311"/>
                </a:lnTo>
                <a:lnTo>
                  <a:pt x="6651709" y="1944232"/>
                </a:lnTo>
                <a:cubicBezTo>
                  <a:pt x="6651709" y="1937668"/>
                  <a:pt x="6654227" y="1934386"/>
                  <a:pt x="6659262" y="1934386"/>
                </a:cubicBezTo>
                <a:lnTo>
                  <a:pt x="6659262" y="1932228"/>
                </a:lnTo>
                <a:cubicBezTo>
                  <a:pt x="6659262" y="1930969"/>
                  <a:pt x="6656744" y="1929890"/>
                  <a:pt x="6651709" y="1928991"/>
                </a:cubicBezTo>
                <a:lnTo>
                  <a:pt x="6651709" y="1926833"/>
                </a:lnTo>
                <a:lnTo>
                  <a:pt x="6650630" y="1926833"/>
                </a:lnTo>
                <a:lnTo>
                  <a:pt x="6651709" y="1921438"/>
                </a:lnTo>
                <a:lnTo>
                  <a:pt x="6650630" y="1909569"/>
                </a:lnTo>
                <a:lnTo>
                  <a:pt x="6652788" y="1898644"/>
                </a:lnTo>
                <a:lnTo>
                  <a:pt x="6651709" y="1897565"/>
                </a:lnTo>
                <a:lnTo>
                  <a:pt x="6624599" y="1899723"/>
                </a:lnTo>
                <a:lnTo>
                  <a:pt x="6617046" y="1899723"/>
                </a:lnTo>
                <a:lnTo>
                  <a:pt x="6611651" y="1898644"/>
                </a:lnTo>
                <a:lnTo>
                  <a:pt x="6610572" y="1899723"/>
                </a:lnTo>
                <a:lnTo>
                  <a:pt x="6610572" y="1904039"/>
                </a:lnTo>
                <a:lnTo>
                  <a:pt x="6612730" y="1912806"/>
                </a:lnTo>
                <a:lnTo>
                  <a:pt x="6612730" y="1948548"/>
                </a:lnTo>
                <a:lnTo>
                  <a:pt x="6611651" y="1958259"/>
                </a:lnTo>
                <a:lnTo>
                  <a:pt x="6612730" y="1963654"/>
                </a:lnTo>
                <a:lnTo>
                  <a:pt x="6606121" y="1974444"/>
                </a:lnTo>
                <a:cubicBezTo>
                  <a:pt x="6607200" y="1977411"/>
                  <a:pt x="6609043" y="1979614"/>
                  <a:pt x="6611651" y="1981053"/>
                </a:cubicBezTo>
                <a:lnTo>
                  <a:pt x="6617046" y="1981053"/>
                </a:lnTo>
                <a:lnTo>
                  <a:pt x="6626757" y="1977816"/>
                </a:lnTo>
                <a:lnTo>
                  <a:pt x="6640784" y="1984290"/>
                </a:lnTo>
                <a:lnTo>
                  <a:pt x="6643077" y="1982132"/>
                </a:lnTo>
                <a:lnTo>
                  <a:pt x="6645235" y="1984290"/>
                </a:lnTo>
                <a:lnTo>
                  <a:pt x="6645235" y="1987527"/>
                </a:lnTo>
                <a:lnTo>
                  <a:pt x="6644156" y="1988606"/>
                </a:lnTo>
                <a:lnTo>
                  <a:pt x="6644156" y="1989685"/>
                </a:lnTo>
                <a:lnTo>
                  <a:pt x="6639705" y="1988606"/>
                </a:lnTo>
                <a:lnTo>
                  <a:pt x="6621362" y="1990764"/>
                </a:lnTo>
                <a:cubicBezTo>
                  <a:pt x="6617226" y="1990764"/>
                  <a:pt x="6613629" y="1989685"/>
                  <a:pt x="6610572" y="1987527"/>
                </a:cubicBezTo>
                <a:lnTo>
                  <a:pt x="6609493" y="1994001"/>
                </a:lnTo>
                <a:lnTo>
                  <a:pt x="6602884" y="1994001"/>
                </a:lnTo>
                <a:lnTo>
                  <a:pt x="6602884" y="1995080"/>
                </a:lnTo>
                <a:cubicBezTo>
                  <a:pt x="6607290" y="1995080"/>
                  <a:pt x="6610212" y="1997957"/>
                  <a:pt x="6611651" y="2003712"/>
                </a:cubicBezTo>
                <a:cubicBezTo>
                  <a:pt x="6609043" y="2011715"/>
                  <a:pt x="6604323" y="2015716"/>
                  <a:pt x="6597489" y="2015716"/>
                </a:cubicBezTo>
                <a:lnTo>
                  <a:pt x="6582383" y="2012479"/>
                </a:lnTo>
                <a:lnTo>
                  <a:pt x="6572537" y="2014637"/>
                </a:lnTo>
                <a:lnTo>
                  <a:pt x="6568221" y="2014637"/>
                </a:lnTo>
                <a:cubicBezTo>
                  <a:pt x="6565883" y="2014277"/>
                  <a:pt x="6563006" y="2009197"/>
                  <a:pt x="6559589" y="1999396"/>
                </a:cubicBezTo>
                <a:lnTo>
                  <a:pt x="6560668" y="1992922"/>
                </a:lnTo>
                <a:lnTo>
                  <a:pt x="6559589" y="1985369"/>
                </a:lnTo>
                <a:cubicBezTo>
                  <a:pt x="6559769" y="1982492"/>
                  <a:pt x="6560488" y="1981053"/>
                  <a:pt x="6561747" y="1981053"/>
                </a:cubicBezTo>
                <a:lnTo>
                  <a:pt x="6559589" y="1956101"/>
                </a:lnTo>
                <a:lnTo>
                  <a:pt x="6560668" y="1955022"/>
                </a:lnTo>
                <a:lnTo>
                  <a:pt x="6560668" y="1953943"/>
                </a:lnTo>
                <a:lnTo>
                  <a:pt x="6559589" y="1947469"/>
                </a:lnTo>
                <a:lnTo>
                  <a:pt x="6559589" y="1943153"/>
                </a:lnTo>
                <a:lnTo>
                  <a:pt x="6560668" y="1938702"/>
                </a:lnTo>
                <a:lnTo>
                  <a:pt x="6559589" y="1934386"/>
                </a:lnTo>
                <a:lnTo>
                  <a:pt x="6559589" y="1933307"/>
                </a:lnTo>
                <a:lnTo>
                  <a:pt x="6560668" y="1926833"/>
                </a:lnTo>
                <a:lnTo>
                  <a:pt x="6559589" y="1921438"/>
                </a:lnTo>
                <a:lnTo>
                  <a:pt x="6563905" y="1917122"/>
                </a:lnTo>
                <a:lnTo>
                  <a:pt x="6563905" y="1916043"/>
                </a:lnTo>
                <a:lnTo>
                  <a:pt x="6558510" y="1896486"/>
                </a:lnTo>
                <a:lnTo>
                  <a:pt x="6558510" y="1874906"/>
                </a:lnTo>
                <a:lnTo>
                  <a:pt x="6560668" y="1872613"/>
                </a:lnTo>
                <a:lnTo>
                  <a:pt x="6569300" y="1872613"/>
                </a:lnTo>
                <a:cubicBezTo>
                  <a:pt x="6577123" y="1872613"/>
                  <a:pt x="6584721" y="1875895"/>
                  <a:pt x="6592094" y="1882459"/>
                </a:cubicBezTo>
                <a:cubicBezTo>
                  <a:pt x="6604053" y="1887494"/>
                  <a:pt x="6613449" y="1890012"/>
                  <a:pt x="6620283" y="1890012"/>
                </a:cubicBezTo>
                <a:lnTo>
                  <a:pt x="6622441" y="1887854"/>
                </a:lnTo>
                <a:lnTo>
                  <a:pt x="6633231" y="1888933"/>
                </a:lnTo>
                <a:lnTo>
                  <a:pt x="6639705" y="1887854"/>
                </a:lnTo>
                <a:cubicBezTo>
                  <a:pt x="6641683" y="1889293"/>
                  <a:pt x="6646404" y="1890372"/>
                  <a:pt x="6653867" y="1891091"/>
                </a:cubicBezTo>
                <a:lnTo>
                  <a:pt x="6654946" y="1890012"/>
                </a:lnTo>
                <a:lnTo>
                  <a:pt x="6654946" y="1886775"/>
                </a:lnTo>
                <a:lnTo>
                  <a:pt x="6652788" y="1879222"/>
                </a:lnTo>
                <a:lnTo>
                  <a:pt x="6658183" y="1874906"/>
                </a:lnTo>
                <a:lnTo>
                  <a:pt x="6658183" y="1873692"/>
                </a:lnTo>
                <a:cubicBezTo>
                  <a:pt x="6655126" y="1873692"/>
                  <a:pt x="6652248" y="1861418"/>
                  <a:pt x="6649551" y="1836871"/>
                </a:cubicBezTo>
                <a:cubicBezTo>
                  <a:pt x="6648112" y="1836871"/>
                  <a:pt x="6647393" y="1835432"/>
                  <a:pt x="6647393" y="1832555"/>
                </a:cubicBezTo>
                <a:cubicBezTo>
                  <a:pt x="6647393" y="1830577"/>
                  <a:pt x="6649191" y="1828778"/>
                  <a:pt x="6652788" y="1827160"/>
                </a:cubicBezTo>
                <a:lnTo>
                  <a:pt x="6659262" y="1828239"/>
                </a:lnTo>
                <a:cubicBezTo>
                  <a:pt x="6661600" y="1828239"/>
                  <a:pt x="6664837" y="1826800"/>
                  <a:pt x="6668973" y="1823923"/>
                </a:cubicBezTo>
                <a:close/>
                <a:moveTo>
                  <a:pt x="730876" y="1823923"/>
                </a:moveTo>
                <a:lnTo>
                  <a:pt x="735462" y="1823923"/>
                </a:lnTo>
                <a:lnTo>
                  <a:pt x="760684" y="1845773"/>
                </a:lnTo>
                <a:lnTo>
                  <a:pt x="761898" y="1850089"/>
                </a:lnTo>
                <a:cubicBezTo>
                  <a:pt x="771428" y="1850628"/>
                  <a:pt x="776194" y="1852427"/>
                  <a:pt x="776194" y="1855484"/>
                </a:cubicBezTo>
                <a:lnTo>
                  <a:pt x="776194" y="1856563"/>
                </a:lnTo>
                <a:lnTo>
                  <a:pt x="775115" y="1857642"/>
                </a:lnTo>
                <a:lnTo>
                  <a:pt x="776194" y="1858721"/>
                </a:lnTo>
                <a:lnTo>
                  <a:pt x="776194" y="1860879"/>
                </a:lnTo>
                <a:lnTo>
                  <a:pt x="772823" y="1864386"/>
                </a:lnTo>
                <a:lnTo>
                  <a:pt x="750838" y="1860879"/>
                </a:lnTo>
                <a:cubicBezTo>
                  <a:pt x="748590" y="1860879"/>
                  <a:pt x="747466" y="1862048"/>
                  <a:pt x="747466" y="1864386"/>
                </a:cubicBezTo>
                <a:lnTo>
                  <a:pt x="746387" y="1865465"/>
                </a:lnTo>
                <a:lnTo>
                  <a:pt x="734248" y="1865465"/>
                </a:lnTo>
                <a:cubicBezTo>
                  <a:pt x="730741" y="1865465"/>
                  <a:pt x="727055" y="1864296"/>
                  <a:pt x="723188" y="1861958"/>
                </a:cubicBezTo>
                <a:cubicBezTo>
                  <a:pt x="713298" y="1868791"/>
                  <a:pt x="707048" y="1875715"/>
                  <a:pt x="704442" y="1882729"/>
                </a:cubicBezTo>
                <a:lnTo>
                  <a:pt x="705521" y="1892709"/>
                </a:lnTo>
                <a:lnTo>
                  <a:pt x="702284" y="1893788"/>
                </a:lnTo>
                <a:lnTo>
                  <a:pt x="702284" y="1894867"/>
                </a:lnTo>
                <a:lnTo>
                  <a:pt x="705521" y="1899183"/>
                </a:lnTo>
                <a:lnTo>
                  <a:pt x="705521" y="1905658"/>
                </a:lnTo>
                <a:lnTo>
                  <a:pt x="704442" y="1921033"/>
                </a:lnTo>
                <a:lnTo>
                  <a:pt x="705521" y="1924270"/>
                </a:lnTo>
                <a:lnTo>
                  <a:pt x="725481" y="1925349"/>
                </a:lnTo>
                <a:cubicBezTo>
                  <a:pt x="727100" y="1919595"/>
                  <a:pt x="731146" y="1914469"/>
                  <a:pt x="737620" y="1909974"/>
                </a:cubicBezTo>
                <a:lnTo>
                  <a:pt x="745308" y="1904579"/>
                </a:lnTo>
                <a:cubicBezTo>
                  <a:pt x="751512" y="1907276"/>
                  <a:pt x="762167" y="1915279"/>
                  <a:pt x="777273" y="1928586"/>
                </a:cubicBezTo>
                <a:lnTo>
                  <a:pt x="777273" y="1929665"/>
                </a:lnTo>
                <a:cubicBezTo>
                  <a:pt x="776194" y="1932543"/>
                  <a:pt x="773632" y="1933981"/>
                  <a:pt x="769585" y="1933981"/>
                </a:cubicBezTo>
                <a:lnTo>
                  <a:pt x="761898" y="1932902"/>
                </a:lnTo>
                <a:lnTo>
                  <a:pt x="761898" y="1933981"/>
                </a:lnTo>
                <a:lnTo>
                  <a:pt x="762976" y="1941534"/>
                </a:lnTo>
                <a:lnTo>
                  <a:pt x="758526" y="1947199"/>
                </a:lnTo>
                <a:lnTo>
                  <a:pt x="766348" y="1954752"/>
                </a:lnTo>
                <a:lnTo>
                  <a:pt x="766348" y="1956910"/>
                </a:lnTo>
                <a:lnTo>
                  <a:pt x="762976" y="1962305"/>
                </a:lnTo>
                <a:lnTo>
                  <a:pt x="766348" y="1976602"/>
                </a:lnTo>
                <a:lnTo>
                  <a:pt x="760684" y="1988471"/>
                </a:lnTo>
                <a:lnTo>
                  <a:pt x="760684" y="1998452"/>
                </a:lnTo>
                <a:cubicBezTo>
                  <a:pt x="762212" y="1999711"/>
                  <a:pt x="763337" y="2005106"/>
                  <a:pt x="764055" y="2014637"/>
                </a:cubicBezTo>
                <a:lnTo>
                  <a:pt x="760684" y="2022190"/>
                </a:lnTo>
                <a:lnTo>
                  <a:pt x="764055" y="2025697"/>
                </a:lnTo>
                <a:lnTo>
                  <a:pt x="762976" y="2028934"/>
                </a:lnTo>
                <a:lnTo>
                  <a:pt x="766348" y="2047277"/>
                </a:lnTo>
                <a:lnTo>
                  <a:pt x="762976" y="2073443"/>
                </a:lnTo>
                <a:lnTo>
                  <a:pt x="765134" y="2077893"/>
                </a:lnTo>
                <a:cubicBezTo>
                  <a:pt x="764055" y="2085806"/>
                  <a:pt x="761852" y="2089763"/>
                  <a:pt x="758526" y="2089763"/>
                </a:cubicBezTo>
                <a:lnTo>
                  <a:pt x="747466" y="2090976"/>
                </a:lnTo>
                <a:lnTo>
                  <a:pt x="738699" y="2089763"/>
                </a:lnTo>
                <a:lnTo>
                  <a:pt x="724267" y="2090976"/>
                </a:lnTo>
                <a:lnTo>
                  <a:pt x="716579" y="2083288"/>
                </a:lnTo>
                <a:lnTo>
                  <a:pt x="719951" y="2077893"/>
                </a:lnTo>
                <a:lnTo>
                  <a:pt x="719951" y="2074522"/>
                </a:lnTo>
                <a:lnTo>
                  <a:pt x="717793" y="2068048"/>
                </a:lnTo>
                <a:lnTo>
                  <a:pt x="719951" y="2057123"/>
                </a:lnTo>
                <a:lnTo>
                  <a:pt x="718872" y="2048356"/>
                </a:lnTo>
                <a:lnTo>
                  <a:pt x="719951" y="2031092"/>
                </a:lnTo>
                <a:lnTo>
                  <a:pt x="717793" y="2024618"/>
                </a:lnTo>
                <a:lnTo>
                  <a:pt x="717793" y="2013558"/>
                </a:lnTo>
                <a:cubicBezTo>
                  <a:pt x="718872" y="2007084"/>
                  <a:pt x="721030" y="2003847"/>
                  <a:pt x="724267" y="2003847"/>
                </a:cubicBezTo>
                <a:lnTo>
                  <a:pt x="724267" y="2001689"/>
                </a:lnTo>
                <a:cubicBezTo>
                  <a:pt x="721390" y="2001689"/>
                  <a:pt x="719951" y="1999441"/>
                  <a:pt x="719951" y="1994945"/>
                </a:cubicBezTo>
                <a:lnTo>
                  <a:pt x="719951" y="1988471"/>
                </a:lnTo>
                <a:lnTo>
                  <a:pt x="721030" y="1984155"/>
                </a:lnTo>
                <a:lnTo>
                  <a:pt x="718872" y="1977681"/>
                </a:lnTo>
                <a:lnTo>
                  <a:pt x="721030" y="1968779"/>
                </a:lnTo>
                <a:lnTo>
                  <a:pt x="717793" y="1949357"/>
                </a:lnTo>
                <a:lnTo>
                  <a:pt x="722109" y="1937218"/>
                </a:lnTo>
                <a:lnTo>
                  <a:pt x="721030" y="1931823"/>
                </a:lnTo>
                <a:lnTo>
                  <a:pt x="717793" y="1931823"/>
                </a:lnTo>
                <a:cubicBezTo>
                  <a:pt x="708891" y="1933262"/>
                  <a:pt x="704442" y="1935780"/>
                  <a:pt x="704442" y="1939376"/>
                </a:cubicBezTo>
                <a:lnTo>
                  <a:pt x="706600" y="1952594"/>
                </a:lnTo>
                <a:lnTo>
                  <a:pt x="706600" y="1953673"/>
                </a:lnTo>
                <a:cubicBezTo>
                  <a:pt x="705160" y="1964823"/>
                  <a:pt x="702957" y="1974624"/>
                  <a:pt x="699991" y="1983076"/>
                </a:cubicBezTo>
                <a:lnTo>
                  <a:pt x="698912" y="1989550"/>
                </a:lnTo>
                <a:lnTo>
                  <a:pt x="699991" y="1993866"/>
                </a:lnTo>
                <a:lnTo>
                  <a:pt x="699991" y="1994945"/>
                </a:lnTo>
                <a:lnTo>
                  <a:pt x="696754" y="2008163"/>
                </a:lnTo>
                <a:lnTo>
                  <a:pt x="697833" y="2012479"/>
                </a:lnTo>
                <a:cubicBezTo>
                  <a:pt x="697833" y="2019492"/>
                  <a:pt x="692707" y="2027495"/>
                  <a:pt x="682457" y="2036487"/>
                </a:cubicBezTo>
                <a:cubicBezTo>
                  <a:pt x="679490" y="2036487"/>
                  <a:pt x="678006" y="2040083"/>
                  <a:pt x="678006" y="2047277"/>
                </a:cubicBezTo>
                <a:cubicBezTo>
                  <a:pt x="674138" y="2054560"/>
                  <a:pt x="671576" y="2058202"/>
                  <a:pt x="670318" y="2058202"/>
                </a:cubicBezTo>
                <a:cubicBezTo>
                  <a:pt x="665193" y="2058202"/>
                  <a:pt x="662269" y="2062563"/>
                  <a:pt x="661551" y="2071285"/>
                </a:cubicBezTo>
                <a:cubicBezTo>
                  <a:pt x="651031" y="2081445"/>
                  <a:pt x="643297" y="2086525"/>
                  <a:pt x="638352" y="2086525"/>
                </a:cubicBezTo>
                <a:lnTo>
                  <a:pt x="637273" y="2086525"/>
                </a:lnTo>
                <a:lnTo>
                  <a:pt x="634980" y="2084367"/>
                </a:lnTo>
                <a:lnTo>
                  <a:pt x="634980" y="2083288"/>
                </a:lnTo>
                <a:cubicBezTo>
                  <a:pt x="637767" y="2081310"/>
                  <a:pt x="640689" y="2075870"/>
                  <a:pt x="643747" y="2066969"/>
                </a:cubicBezTo>
                <a:lnTo>
                  <a:pt x="646040" y="2064811"/>
                </a:lnTo>
                <a:lnTo>
                  <a:pt x="646040" y="2061439"/>
                </a:lnTo>
                <a:lnTo>
                  <a:pt x="644826" y="2050514"/>
                </a:lnTo>
                <a:cubicBezTo>
                  <a:pt x="650850" y="2046737"/>
                  <a:pt x="653863" y="2043500"/>
                  <a:pt x="653863" y="2040803"/>
                </a:cubicBezTo>
                <a:lnTo>
                  <a:pt x="652514" y="2037566"/>
                </a:lnTo>
                <a:lnTo>
                  <a:pt x="649277" y="2037566"/>
                </a:lnTo>
                <a:lnTo>
                  <a:pt x="646040" y="2039724"/>
                </a:lnTo>
                <a:lnTo>
                  <a:pt x="640510" y="2038645"/>
                </a:lnTo>
                <a:lnTo>
                  <a:pt x="639431" y="2039724"/>
                </a:lnTo>
                <a:lnTo>
                  <a:pt x="640510" y="2045119"/>
                </a:lnTo>
                <a:lnTo>
                  <a:pt x="640510" y="2046198"/>
                </a:lnTo>
                <a:lnTo>
                  <a:pt x="637273" y="2049435"/>
                </a:lnTo>
                <a:lnTo>
                  <a:pt x="636059" y="2049435"/>
                </a:lnTo>
                <a:lnTo>
                  <a:pt x="634980" y="2048356"/>
                </a:lnTo>
                <a:lnTo>
                  <a:pt x="633901" y="2049435"/>
                </a:lnTo>
                <a:lnTo>
                  <a:pt x="630664" y="2049435"/>
                </a:lnTo>
                <a:cubicBezTo>
                  <a:pt x="627427" y="2046557"/>
                  <a:pt x="622256" y="2044399"/>
                  <a:pt x="615153" y="2042961"/>
                </a:cubicBezTo>
                <a:lnTo>
                  <a:pt x="612860" y="2040803"/>
                </a:lnTo>
                <a:lnTo>
                  <a:pt x="608544" y="2040803"/>
                </a:lnTo>
                <a:lnTo>
                  <a:pt x="606386" y="2042961"/>
                </a:lnTo>
                <a:lnTo>
                  <a:pt x="606386" y="2046198"/>
                </a:lnTo>
                <a:lnTo>
                  <a:pt x="611781" y="2046198"/>
                </a:lnTo>
                <a:lnTo>
                  <a:pt x="614074" y="2048356"/>
                </a:lnTo>
                <a:lnTo>
                  <a:pt x="612860" y="2063597"/>
                </a:lnTo>
                <a:lnTo>
                  <a:pt x="616232" y="2073443"/>
                </a:lnTo>
                <a:lnTo>
                  <a:pt x="616232" y="2075601"/>
                </a:lnTo>
                <a:cubicBezTo>
                  <a:pt x="616232" y="2082884"/>
                  <a:pt x="610747" y="2086525"/>
                  <a:pt x="599777" y="2086525"/>
                </a:cubicBezTo>
                <a:cubicBezTo>
                  <a:pt x="599777" y="2087964"/>
                  <a:pt x="597889" y="2088683"/>
                  <a:pt x="594112" y="2088683"/>
                </a:cubicBezTo>
                <a:lnTo>
                  <a:pt x="585345" y="2088683"/>
                </a:lnTo>
                <a:lnTo>
                  <a:pt x="585345" y="2086525"/>
                </a:lnTo>
                <a:lnTo>
                  <a:pt x="586424" y="2081130"/>
                </a:lnTo>
                <a:cubicBezTo>
                  <a:pt x="584987" y="2081130"/>
                  <a:pt x="584266" y="2082929"/>
                  <a:pt x="584266" y="2086525"/>
                </a:cubicBezTo>
                <a:lnTo>
                  <a:pt x="583187" y="2086525"/>
                </a:lnTo>
                <a:cubicBezTo>
                  <a:pt x="581928" y="2086525"/>
                  <a:pt x="580804" y="2083243"/>
                  <a:pt x="579816" y="2076680"/>
                </a:cubicBezTo>
                <a:lnTo>
                  <a:pt x="578737" y="2076680"/>
                </a:lnTo>
                <a:lnTo>
                  <a:pt x="578737" y="2077893"/>
                </a:lnTo>
                <a:lnTo>
                  <a:pt x="579816" y="2087604"/>
                </a:lnTo>
                <a:lnTo>
                  <a:pt x="578737" y="2087604"/>
                </a:lnTo>
                <a:cubicBezTo>
                  <a:pt x="569115" y="2087604"/>
                  <a:pt x="564305" y="2081805"/>
                  <a:pt x="564305" y="2070206"/>
                </a:cubicBezTo>
                <a:cubicBezTo>
                  <a:pt x="564305" y="2068587"/>
                  <a:pt x="566509" y="2065305"/>
                  <a:pt x="570914" y="2060360"/>
                </a:cubicBezTo>
                <a:lnTo>
                  <a:pt x="570914" y="2057123"/>
                </a:lnTo>
                <a:cubicBezTo>
                  <a:pt x="570914" y="2056044"/>
                  <a:pt x="567992" y="2054605"/>
                  <a:pt x="562147" y="2052807"/>
                </a:cubicBezTo>
                <a:lnTo>
                  <a:pt x="557831" y="2053886"/>
                </a:lnTo>
                <a:lnTo>
                  <a:pt x="556617" y="2052807"/>
                </a:lnTo>
                <a:lnTo>
                  <a:pt x="555538" y="2052807"/>
                </a:lnTo>
                <a:cubicBezTo>
                  <a:pt x="549514" y="2054425"/>
                  <a:pt x="541781" y="2058022"/>
                  <a:pt x="532339" y="2063597"/>
                </a:cubicBezTo>
                <a:cubicBezTo>
                  <a:pt x="525596" y="2063597"/>
                  <a:pt x="520470" y="2065800"/>
                  <a:pt x="516964" y="2070206"/>
                </a:cubicBezTo>
                <a:lnTo>
                  <a:pt x="505904" y="2073443"/>
                </a:lnTo>
                <a:lnTo>
                  <a:pt x="504825" y="2072364"/>
                </a:lnTo>
                <a:lnTo>
                  <a:pt x="504825" y="2069127"/>
                </a:lnTo>
                <a:lnTo>
                  <a:pt x="519256" y="2051728"/>
                </a:lnTo>
                <a:cubicBezTo>
                  <a:pt x="519256" y="2049480"/>
                  <a:pt x="520695" y="2047636"/>
                  <a:pt x="523572" y="2046198"/>
                </a:cubicBezTo>
                <a:lnTo>
                  <a:pt x="524651" y="2046198"/>
                </a:lnTo>
                <a:lnTo>
                  <a:pt x="524651" y="2048356"/>
                </a:lnTo>
                <a:lnTo>
                  <a:pt x="528023" y="2046198"/>
                </a:lnTo>
                <a:lnTo>
                  <a:pt x="529102" y="2047277"/>
                </a:lnTo>
                <a:lnTo>
                  <a:pt x="530181" y="2046198"/>
                </a:lnTo>
                <a:lnTo>
                  <a:pt x="530181" y="2045119"/>
                </a:lnTo>
                <a:lnTo>
                  <a:pt x="526944" y="2041882"/>
                </a:lnTo>
                <a:lnTo>
                  <a:pt x="552301" y="1998452"/>
                </a:lnTo>
                <a:cubicBezTo>
                  <a:pt x="552301" y="1994495"/>
                  <a:pt x="553739" y="1990809"/>
                  <a:pt x="556617" y="1987392"/>
                </a:cubicBezTo>
                <a:lnTo>
                  <a:pt x="556617" y="1986313"/>
                </a:lnTo>
                <a:cubicBezTo>
                  <a:pt x="556617" y="1984874"/>
                  <a:pt x="554459" y="1983795"/>
                  <a:pt x="550143" y="1983076"/>
                </a:cubicBezTo>
                <a:cubicBezTo>
                  <a:pt x="549423" y="1985234"/>
                  <a:pt x="547176" y="1986313"/>
                  <a:pt x="543399" y="1986313"/>
                </a:cubicBezTo>
                <a:lnTo>
                  <a:pt x="541241" y="1986313"/>
                </a:lnTo>
                <a:lnTo>
                  <a:pt x="525865" y="1983076"/>
                </a:lnTo>
                <a:lnTo>
                  <a:pt x="519256" y="1985234"/>
                </a:lnTo>
                <a:lnTo>
                  <a:pt x="518043" y="1984155"/>
                </a:lnTo>
                <a:lnTo>
                  <a:pt x="518043" y="1981997"/>
                </a:lnTo>
                <a:cubicBezTo>
                  <a:pt x="518043" y="1979839"/>
                  <a:pt x="521729" y="1978041"/>
                  <a:pt x="529102" y="1976602"/>
                </a:cubicBezTo>
                <a:lnTo>
                  <a:pt x="536790" y="1977681"/>
                </a:lnTo>
                <a:lnTo>
                  <a:pt x="543399" y="1975523"/>
                </a:lnTo>
                <a:lnTo>
                  <a:pt x="547850" y="1977681"/>
                </a:lnTo>
                <a:cubicBezTo>
                  <a:pt x="559630" y="1977681"/>
                  <a:pt x="565519" y="1976242"/>
                  <a:pt x="565519" y="1973365"/>
                </a:cubicBezTo>
                <a:lnTo>
                  <a:pt x="561068" y="1950436"/>
                </a:lnTo>
                <a:cubicBezTo>
                  <a:pt x="554504" y="1949537"/>
                  <a:pt x="551222" y="1948458"/>
                  <a:pt x="551222" y="1947199"/>
                </a:cubicBezTo>
                <a:lnTo>
                  <a:pt x="551222" y="1945041"/>
                </a:lnTo>
                <a:lnTo>
                  <a:pt x="553380" y="1942613"/>
                </a:lnTo>
                <a:lnTo>
                  <a:pt x="559989" y="1942613"/>
                </a:lnTo>
                <a:lnTo>
                  <a:pt x="559989" y="1941534"/>
                </a:lnTo>
                <a:cubicBezTo>
                  <a:pt x="559989" y="1939736"/>
                  <a:pt x="556707" y="1938297"/>
                  <a:pt x="550143" y="1937218"/>
                </a:cubicBezTo>
                <a:lnTo>
                  <a:pt x="547850" y="1930744"/>
                </a:lnTo>
                <a:lnTo>
                  <a:pt x="549064" y="1929665"/>
                </a:lnTo>
                <a:lnTo>
                  <a:pt x="549064" y="1928586"/>
                </a:lnTo>
                <a:lnTo>
                  <a:pt x="543399" y="1916448"/>
                </a:lnTo>
                <a:cubicBezTo>
                  <a:pt x="544929" y="1911952"/>
                  <a:pt x="546816" y="1909434"/>
                  <a:pt x="549064" y="1908895"/>
                </a:cubicBezTo>
                <a:cubicBezTo>
                  <a:pt x="549064" y="1889293"/>
                  <a:pt x="542050" y="1879492"/>
                  <a:pt x="528023" y="1879492"/>
                </a:cubicBezTo>
                <a:cubicBezTo>
                  <a:pt x="522178" y="1879492"/>
                  <a:pt x="519256" y="1878413"/>
                  <a:pt x="519256" y="1876255"/>
                </a:cubicBezTo>
                <a:lnTo>
                  <a:pt x="519256" y="1874097"/>
                </a:lnTo>
                <a:lnTo>
                  <a:pt x="521414" y="1871939"/>
                </a:lnTo>
                <a:lnTo>
                  <a:pt x="526944" y="1871939"/>
                </a:lnTo>
                <a:lnTo>
                  <a:pt x="531260" y="1873018"/>
                </a:lnTo>
                <a:cubicBezTo>
                  <a:pt x="536925" y="1872118"/>
                  <a:pt x="540971" y="1870680"/>
                  <a:pt x="543399" y="1868702"/>
                </a:cubicBezTo>
                <a:lnTo>
                  <a:pt x="550143" y="1868702"/>
                </a:lnTo>
                <a:lnTo>
                  <a:pt x="563226" y="1871939"/>
                </a:lnTo>
                <a:cubicBezTo>
                  <a:pt x="564934" y="1871939"/>
                  <a:pt x="566058" y="1868612"/>
                  <a:pt x="566598" y="1861958"/>
                </a:cubicBezTo>
                <a:lnTo>
                  <a:pt x="564305" y="1855484"/>
                </a:lnTo>
                <a:lnTo>
                  <a:pt x="565519" y="1850089"/>
                </a:lnTo>
                <a:cubicBezTo>
                  <a:pt x="564890" y="1844514"/>
                  <a:pt x="563406" y="1840558"/>
                  <a:pt x="561068" y="1838220"/>
                </a:cubicBezTo>
                <a:cubicBezTo>
                  <a:pt x="561068" y="1833904"/>
                  <a:pt x="563631" y="1830577"/>
                  <a:pt x="568756" y="1828239"/>
                </a:cubicBezTo>
                <a:lnTo>
                  <a:pt x="576579" y="1829318"/>
                </a:lnTo>
                <a:lnTo>
                  <a:pt x="584266" y="1829318"/>
                </a:lnTo>
                <a:cubicBezTo>
                  <a:pt x="589392" y="1832735"/>
                  <a:pt x="598563" y="1835702"/>
                  <a:pt x="611781" y="1838220"/>
                </a:cubicBezTo>
                <a:lnTo>
                  <a:pt x="618390" y="1844694"/>
                </a:lnTo>
                <a:lnTo>
                  <a:pt x="618390" y="1846852"/>
                </a:lnTo>
                <a:lnTo>
                  <a:pt x="612860" y="1852247"/>
                </a:lnTo>
                <a:lnTo>
                  <a:pt x="615153" y="1860879"/>
                </a:lnTo>
                <a:lnTo>
                  <a:pt x="611781" y="1870860"/>
                </a:lnTo>
                <a:cubicBezTo>
                  <a:pt x="615828" y="1870860"/>
                  <a:pt x="623560" y="1864296"/>
                  <a:pt x="634980" y="1851168"/>
                </a:cubicBezTo>
                <a:lnTo>
                  <a:pt x="636059" y="1851168"/>
                </a:lnTo>
                <a:lnTo>
                  <a:pt x="656021" y="1860879"/>
                </a:lnTo>
                <a:lnTo>
                  <a:pt x="657100" y="1860879"/>
                </a:lnTo>
                <a:lnTo>
                  <a:pt x="658179" y="1859800"/>
                </a:lnTo>
                <a:lnTo>
                  <a:pt x="658179" y="1858721"/>
                </a:lnTo>
                <a:lnTo>
                  <a:pt x="654942" y="1847931"/>
                </a:lnTo>
                <a:lnTo>
                  <a:pt x="658179" y="1845773"/>
                </a:lnTo>
                <a:cubicBezTo>
                  <a:pt x="662765" y="1848290"/>
                  <a:pt x="671980" y="1851168"/>
                  <a:pt x="685829" y="1854405"/>
                </a:cubicBezTo>
                <a:lnTo>
                  <a:pt x="689066" y="1855484"/>
                </a:lnTo>
                <a:lnTo>
                  <a:pt x="692303" y="1854405"/>
                </a:lnTo>
                <a:lnTo>
                  <a:pt x="697833" y="1864386"/>
                </a:lnTo>
                <a:lnTo>
                  <a:pt x="696754" y="1869781"/>
                </a:lnTo>
                <a:lnTo>
                  <a:pt x="697833" y="1869781"/>
                </a:lnTo>
                <a:cubicBezTo>
                  <a:pt x="699271" y="1869781"/>
                  <a:pt x="699991" y="1866454"/>
                  <a:pt x="699991" y="1859800"/>
                </a:cubicBezTo>
                <a:lnTo>
                  <a:pt x="704442" y="1856563"/>
                </a:lnTo>
                <a:lnTo>
                  <a:pt x="710105" y="1857642"/>
                </a:lnTo>
                <a:lnTo>
                  <a:pt x="711184" y="1856563"/>
                </a:lnTo>
                <a:lnTo>
                  <a:pt x="711184" y="1855484"/>
                </a:lnTo>
                <a:lnTo>
                  <a:pt x="710105" y="1849010"/>
                </a:lnTo>
                <a:cubicBezTo>
                  <a:pt x="720356" y="1844514"/>
                  <a:pt x="725481" y="1839029"/>
                  <a:pt x="725481" y="1832555"/>
                </a:cubicBezTo>
                <a:close/>
                <a:moveTo>
                  <a:pt x="9169816" y="1823788"/>
                </a:moveTo>
                <a:lnTo>
                  <a:pt x="9177504" y="1823788"/>
                </a:lnTo>
                <a:lnTo>
                  <a:pt x="9189507" y="1828104"/>
                </a:lnTo>
                <a:lnTo>
                  <a:pt x="9192744" y="1828104"/>
                </a:lnTo>
                <a:lnTo>
                  <a:pt x="9201511" y="1825946"/>
                </a:lnTo>
                <a:lnTo>
                  <a:pt x="9202590" y="1829183"/>
                </a:lnTo>
                <a:lnTo>
                  <a:pt x="9205962" y="1827025"/>
                </a:lnTo>
                <a:cubicBezTo>
                  <a:pt x="9212436" y="1827025"/>
                  <a:pt x="9215673" y="1830262"/>
                  <a:pt x="9215673" y="1836736"/>
                </a:cubicBezTo>
                <a:lnTo>
                  <a:pt x="9215673" y="1837815"/>
                </a:lnTo>
                <a:lnTo>
                  <a:pt x="9212436" y="1836736"/>
                </a:lnTo>
                <a:lnTo>
                  <a:pt x="9210278" y="1836736"/>
                </a:lnTo>
                <a:lnTo>
                  <a:pt x="9210278" y="1837815"/>
                </a:lnTo>
                <a:cubicBezTo>
                  <a:pt x="9213515" y="1838175"/>
                  <a:pt x="9216438" y="1839569"/>
                  <a:pt x="9219045" y="1841996"/>
                </a:cubicBezTo>
                <a:lnTo>
                  <a:pt x="9219045" y="1844154"/>
                </a:lnTo>
                <a:cubicBezTo>
                  <a:pt x="9215359" y="1844154"/>
                  <a:pt x="9213515" y="1845953"/>
                  <a:pt x="9213515" y="1849549"/>
                </a:cubicBezTo>
                <a:lnTo>
                  <a:pt x="9214594" y="1854944"/>
                </a:lnTo>
                <a:lnTo>
                  <a:pt x="9211357" y="1861418"/>
                </a:lnTo>
                <a:lnTo>
                  <a:pt x="9214594" y="1869916"/>
                </a:lnTo>
                <a:lnTo>
                  <a:pt x="9211357" y="1878548"/>
                </a:lnTo>
                <a:cubicBezTo>
                  <a:pt x="9212077" y="1884302"/>
                  <a:pt x="9213515" y="1887180"/>
                  <a:pt x="9215673" y="1887180"/>
                </a:cubicBezTo>
                <a:lnTo>
                  <a:pt x="9223361" y="1887180"/>
                </a:lnTo>
                <a:lnTo>
                  <a:pt x="9226598" y="1885022"/>
                </a:lnTo>
                <a:lnTo>
                  <a:pt x="9235365" y="1885022"/>
                </a:lnTo>
                <a:cubicBezTo>
                  <a:pt x="9252899" y="1881605"/>
                  <a:pt x="9261666" y="1875176"/>
                  <a:pt x="9261666" y="1865734"/>
                </a:cubicBezTo>
                <a:cubicBezTo>
                  <a:pt x="9263104" y="1865734"/>
                  <a:pt x="9263824" y="1864296"/>
                  <a:pt x="9263824" y="1861418"/>
                </a:cubicBezTo>
                <a:lnTo>
                  <a:pt x="9264903" y="1860339"/>
                </a:lnTo>
                <a:lnTo>
                  <a:pt x="9272591" y="1860339"/>
                </a:lnTo>
                <a:cubicBezTo>
                  <a:pt x="9283650" y="1873917"/>
                  <a:pt x="9289855" y="1880706"/>
                  <a:pt x="9291204" y="1880706"/>
                </a:cubicBezTo>
                <a:cubicBezTo>
                  <a:pt x="9295520" y="1880706"/>
                  <a:pt x="9301319" y="1885741"/>
                  <a:pt x="9308602" y="1895812"/>
                </a:cubicBezTo>
                <a:lnTo>
                  <a:pt x="9311974" y="1894733"/>
                </a:lnTo>
                <a:cubicBezTo>
                  <a:pt x="9315032" y="1895632"/>
                  <a:pt x="9317190" y="1897385"/>
                  <a:pt x="9318448" y="1899993"/>
                </a:cubicBezTo>
                <a:lnTo>
                  <a:pt x="9318448" y="1903230"/>
                </a:lnTo>
                <a:cubicBezTo>
                  <a:pt x="9318448" y="1911502"/>
                  <a:pt x="9307523" y="1917257"/>
                  <a:pt x="9285674" y="1920494"/>
                </a:cubicBezTo>
                <a:cubicBezTo>
                  <a:pt x="9285674" y="1925259"/>
                  <a:pt x="9281313" y="1934206"/>
                  <a:pt x="9272591" y="1947334"/>
                </a:cubicBezTo>
                <a:cubicBezTo>
                  <a:pt x="9271692" y="1949312"/>
                  <a:pt x="9265847" y="1953224"/>
                  <a:pt x="9255057" y="1959068"/>
                </a:cubicBezTo>
                <a:cubicBezTo>
                  <a:pt x="9251460" y="1961046"/>
                  <a:pt x="9247099" y="1965722"/>
                  <a:pt x="9241974" y="1973095"/>
                </a:cubicBezTo>
                <a:cubicBezTo>
                  <a:pt x="9234511" y="1973095"/>
                  <a:pt x="9229790" y="1975613"/>
                  <a:pt x="9227812" y="1980648"/>
                </a:cubicBezTo>
                <a:cubicBezTo>
                  <a:pt x="9209919" y="1990989"/>
                  <a:pt x="9200073" y="1997418"/>
                  <a:pt x="9198274" y="1999935"/>
                </a:cubicBezTo>
                <a:lnTo>
                  <a:pt x="9192744" y="1999935"/>
                </a:lnTo>
                <a:lnTo>
                  <a:pt x="9188428" y="1998856"/>
                </a:lnTo>
                <a:cubicBezTo>
                  <a:pt x="9186630" y="2000295"/>
                  <a:pt x="9183348" y="2001014"/>
                  <a:pt x="9178582" y="2001014"/>
                </a:cubicBezTo>
                <a:lnTo>
                  <a:pt x="9178582" y="2002093"/>
                </a:lnTo>
                <a:lnTo>
                  <a:pt x="9180740" y="2002093"/>
                </a:lnTo>
                <a:cubicBezTo>
                  <a:pt x="9174716" y="2008388"/>
                  <a:pt x="9167433" y="2012299"/>
                  <a:pt x="9158891" y="2013828"/>
                </a:cubicBezTo>
                <a:cubicBezTo>
                  <a:pt x="9153226" y="2013828"/>
                  <a:pt x="9149584" y="2014907"/>
                  <a:pt x="9147966" y="2017065"/>
                </a:cubicBezTo>
                <a:lnTo>
                  <a:pt x="9140278" y="2017065"/>
                </a:lnTo>
                <a:lnTo>
                  <a:pt x="9140278" y="2020302"/>
                </a:lnTo>
                <a:lnTo>
                  <a:pt x="9156733" y="2024618"/>
                </a:lnTo>
                <a:lnTo>
                  <a:pt x="9163342" y="2023539"/>
                </a:lnTo>
                <a:lnTo>
                  <a:pt x="9178582" y="2030013"/>
                </a:lnTo>
                <a:lnTo>
                  <a:pt x="9179662" y="2030013"/>
                </a:lnTo>
                <a:lnTo>
                  <a:pt x="9182899" y="2028934"/>
                </a:lnTo>
                <a:lnTo>
                  <a:pt x="9188428" y="2030013"/>
                </a:lnTo>
                <a:lnTo>
                  <a:pt x="9201511" y="2030013"/>
                </a:lnTo>
                <a:lnTo>
                  <a:pt x="9204748" y="2027855"/>
                </a:lnTo>
                <a:lnTo>
                  <a:pt x="9208120" y="2027855"/>
                </a:lnTo>
                <a:lnTo>
                  <a:pt x="9208120" y="2031092"/>
                </a:lnTo>
                <a:lnTo>
                  <a:pt x="9204748" y="2035408"/>
                </a:lnTo>
                <a:lnTo>
                  <a:pt x="9205962" y="2036487"/>
                </a:lnTo>
                <a:lnTo>
                  <a:pt x="9208120" y="2036487"/>
                </a:lnTo>
                <a:lnTo>
                  <a:pt x="9207041" y="2035408"/>
                </a:lnTo>
                <a:lnTo>
                  <a:pt x="9207041" y="2034329"/>
                </a:lnTo>
                <a:lnTo>
                  <a:pt x="9211357" y="2026776"/>
                </a:lnTo>
                <a:cubicBezTo>
                  <a:pt x="9232488" y="2026776"/>
                  <a:pt x="9244896" y="2028574"/>
                  <a:pt x="9248583" y="2032171"/>
                </a:cubicBezTo>
                <a:lnTo>
                  <a:pt x="9255057" y="2030013"/>
                </a:lnTo>
                <a:lnTo>
                  <a:pt x="9257215" y="2030013"/>
                </a:lnTo>
                <a:lnTo>
                  <a:pt x="9264903" y="2031092"/>
                </a:lnTo>
                <a:cubicBezTo>
                  <a:pt x="9264903" y="2029473"/>
                  <a:pt x="9266746" y="2028394"/>
                  <a:pt x="9270433" y="2027855"/>
                </a:cubicBezTo>
                <a:lnTo>
                  <a:pt x="9271512" y="2028934"/>
                </a:lnTo>
                <a:lnTo>
                  <a:pt x="9272591" y="2028934"/>
                </a:lnTo>
                <a:lnTo>
                  <a:pt x="9283516" y="2024618"/>
                </a:lnTo>
                <a:lnTo>
                  <a:pt x="9291204" y="2024618"/>
                </a:lnTo>
                <a:cubicBezTo>
                  <a:pt x="9293182" y="2026416"/>
                  <a:pt x="9297543" y="2027495"/>
                  <a:pt x="9304286" y="2027855"/>
                </a:cubicBezTo>
                <a:lnTo>
                  <a:pt x="9316290" y="2023539"/>
                </a:lnTo>
                <a:lnTo>
                  <a:pt x="9327215" y="2034329"/>
                </a:lnTo>
                <a:lnTo>
                  <a:pt x="9327215" y="2035408"/>
                </a:lnTo>
                <a:cubicBezTo>
                  <a:pt x="9316245" y="2042871"/>
                  <a:pt x="9310760" y="2052177"/>
                  <a:pt x="9310760" y="2063327"/>
                </a:cubicBezTo>
                <a:lnTo>
                  <a:pt x="9304286" y="2065485"/>
                </a:lnTo>
                <a:cubicBezTo>
                  <a:pt x="9304286" y="2071329"/>
                  <a:pt x="9300285" y="2075241"/>
                  <a:pt x="9292283" y="2077219"/>
                </a:cubicBezTo>
                <a:lnTo>
                  <a:pt x="9269354" y="2081535"/>
                </a:lnTo>
                <a:lnTo>
                  <a:pt x="9268140" y="2081535"/>
                </a:lnTo>
                <a:cubicBezTo>
                  <a:pt x="9263644" y="2081535"/>
                  <a:pt x="9257125" y="2079737"/>
                  <a:pt x="9248583" y="2076140"/>
                </a:cubicBezTo>
                <a:cubicBezTo>
                  <a:pt x="9237613" y="2076859"/>
                  <a:pt x="9231409" y="2077938"/>
                  <a:pt x="9229970" y="2079377"/>
                </a:cubicBezTo>
                <a:cubicBezTo>
                  <a:pt x="9226283" y="2079377"/>
                  <a:pt x="9224440" y="2078658"/>
                  <a:pt x="9224440" y="2077219"/>
                </a:cubicBezTo>
                <a:lnTo>
                  <a:pt x="9219045" y="2078298"/>
                </a:lnTo>
                <a:lnTo>
                  <a:pt x="9216887" y="2078298"/>
                </a:lnTo>
                <a:cubicBezTo>
                  <a:pt x="9206457" y="2078298"/>
                  <a:pt x="9197690" y="2076500"/>
                  <a:pt x="9190586" y="2072903"/>
                </a:cubicBezTo>
                <a:lnTo>
                  <a:pt x="9187349" y="2073982"/>
                </a:lnTo>
                <a:lnTo>
                  <a:pt x="9176424" y="2064406"/>
                </a:lnTo>
                <a:lnTo>
                  <a:pt x="9174266" y="2064406"/>
                </a:lnTo>
                <a:lnTo>
                  <a:pt x="9174266" y="2069801"/>
                </a:lnTo>
                <a:cubicBezTo>
                  <a:pt x="9174266" y="2071869"/>
                  <a:pt x="9172783" y="2072903"/>
                  <a:pt x="9169816" y="2072903"/>
                </a:cubicBezTo>
                <a:cubicBezTo>
                  <a:pt x="9168197" y="2072903"/>
                  <a:pt x="9163117" y="2068272"/>
                  <a:pt x="9154575" y="2059011"/>
                </a:cubicBezTo>
                <a:cubicBezTo>
                  <a:pt x="9143605" y="2051278"/>
                  <a:pt x="9138120" y="2046602"/>
                  <a:pt x="9138120" y="2044984"/>
                </a:cubicBezTo>
                <a:cubicBezTo>
                  <a:pt x="9132815" y="2039499"/>
                  <a:pt x="9127734" y="2029473"/>
                  <a:pt x="9122879" y="2014907"/>
                </a:cubicBezTo>
                <a:cubicBezTo>
                  <a:pt x="9121980" y="2014907"/>
                  <a:pt x="9121215" y="2010276"/>
                  <a:pt x="9120586" y="2001014"/>
                </a:cubicBezTo>
                <a:lnTo>
                  <a:pt x="9116270" y="2001014"/>
                </a:lnTo>
                <a:lnTo>
                  <a:pt x="9113033" y="2004252"/>
                </a:lnTo>
                <a:cubicBezTo>
                  <a:pt x="9116630" y="2008208"/>
                  <a:pt x="9118428" y="2012479"/>
                  <a:pt x="9118428" y="2017065"/>
                </a:cubicBezTo>
                <a:lnTo>
                  <a:pt x="9118428" y="2018144"/>
                </a:lnTo>
                <a:cubicBezTo>
                  <a:pt x="9118428" y="2023718"/>
                  <a:pt x="9115506" y="2029473"/>
                  <a:pt x="9109661" y="2035408"/>
                </a:cubicBezTo>
                <a:lnTo>
                  <a:pt x="9110875" y="2039724"/>
                </a:lnTo>
                <a:cubicBezTo>
                  <a:pt x="9109346" y="2052942"/>
                  <a:pt x="9106424" y="2062248"/>
                  <a:pt x="9102108" y="2067643"/>
                </a:cubicBezTo>
                <a:lnTo>
                  <a:pt x="9101029" y="2068722"/>
                </a:lnTo>
                <a:lnTo>
                  <a:pt x="9105345" y="2077219"/>
                </a:lnTo>
                <a:cubicBezTo>
                  <a:pt x="9101928" y="2083693"/>
                  <a:pt x="9097927" y="2086930"/>
                  <a:pt x="9093341" y="2086930"/>
                </a:cubicBezTo>
                <a:lnTo>
                  <a:pt x="9081337" y="2071959"/>
                </a:lnTo>
                <a:cubicBezTo>
                  <a:pt x="9079269" y="2071959"/>
                  <a:pt x="9073065" y="2064406"/>
                  <a:pt x="9062724" y="2049300"/>
                </a:cubicBezTo>
                <a:lnTo>
                  <a:pt x="9062724" y="2046063"/>
                </a:lnTo>
                <a:cubicBezTo>
                  <a:pt x="9068749" y="2038600"/>
                  <a:pt x="9075672" y="2032171"/>
                  <a:pt x="9083495" y="2026776"/>
                </a:cubicBezTo>
                <a:cubicBezTo>
                  <a:pt x="9086552" y="2020302"/>
                  <a:pt x="9091633" y="2017065"/>
                  <a:pt x="9098736" y="2017065"/>
                </a:cubicBezTo>
                <a:lnTo>
                  <a:pt x="9098736" y="2014907"/>
                </a:lnTo>
                <a:lnTo>
                  <a:pt x="9097657" y="2013828"/>
                </a:lnTo>
                <a:lnTo>
                  <a:pt x="9097657" y="2012884"/>
                </a:lnTo>
                <a:cubicBezTo>
                  <a:pt x="9100085" y="2007489"/>
                  <a:pt x="9104086" y="2001734"/>
                  <a:pt x="9109661" y="1995619"/>
                </a:cubicBezTo>
                <a:cubicBezTo>
                  <a:pt x="9109661" y="1990584"/>
                  <a:pt x="9112583" y="1985594"/>
                  <a:pt x="9118428" y="1980648"/>
                </a:cubicBezTo>
                <a:lnTo>
                  <a:pt x="9120586" y="1980648"/>
                </a:lnTo>
                <a:cubicBezTo>
                  <a:pt x="9124992" y="1980648"/>
                  <a:pt x="9129398" y="1989235"/>
                  <a:pt x="9133804" y="2006410"/>
                </a:cubicBezTo>
                <a:lnTo>
                  <a:pt x="9134883" y="2007489"/>
                </a:lnTo>
                <a:cubicBezTo>
                  <a:pt x="9134883" y="2009647"/>
                  <a:pt x="9135602" y="2010726"/>
                  <a:pt x="9137041" y="2010726"/>
                </a:cubicBezTo>
                <a:cubicBezTo>
                  <a:pt x="9143425" y="2009287"/>
                  <a:pt x="9149270" y="2004611"/>
                  <a:pt x="9154575" y="1996698"/>
                </a:cubicBezTo>
                <a:cubicBezTo>
                  <a:pt x="9154575" y="1993821"/>
                  <a:pt x="9157857" y="1992382"/>
                  <a:pt x="9164421" y="1992382"/>
                </a:cubicBezTo>
                <a:lnTo>
                  <a:pt x="9173053" y="1984829"/>
                </a:lnTo>
                <a:lnTo>
                  <a:pt x="9178582" y="1979569"/>
                </a:lnTo>
                <a:lnTo>
                  <a:pt x="9181820" y="1981727"/>
                </a:lnTo>
                <a:lnTo>
                  <a:pt x="9183978" y="1981727"/>
                </a:lnTo>
                <a:cubicBezTo>
                  <a:pt x="9185506" y="1981727"/>
                  <a:pt x="9186270" y="1980648"/>
                  <a:pt x="9186270" y="1978490"/>
                </a:cubicBezTo>
                <a:lnTo>
                  <a:pt x="9185191" y="1977411"/>
                </a:lnTo>
                <a:lnTo>
                  <a:pt x="9185191" y="1976332"/>
                </a:lnTo>
                <a:cubicBezTo>
                  <a:pt x="9190766" y="1967700"/>
                  <a:pt x="9196206" y="1963384"/>
                  <a:pt x="9201511" y="1963384"/>
                </a:cubicBezTo>
                <a:lnTo>
                  <a:pt x="9201511" y="1962305"/>
                </a:lnTo>
                <a:lnTo>
                  <a:pt x="9199353" y="1959068"/>
                </a:lnTo>
                <a:cubicBezTo>
                  <a:pt x="9210863" y="1941894"/>
                  <a:pt x="9218865" y="1933307"/>
                  <a:pt x="9223361" y="1933307"/>
                </a:cubicBezTo>
                <a:cubicBezTo>
                  <a:pt x="9227048" y="1933307"/>
                  <a:pt x="9228891" y="1932588"/>
                  <a:pt x="9228891" y="1931149"/>
                </a:cubicBezTo>
                <a:lnTo>
                  <a:pt x="9227812" y="1930070"/>
                </a:lnTo>
                <a:lnTo>
                  <a:pt x="9227812" y="1928991"/>
                </a:lnTo>
                <a:lnTo>
                  <a:pt x="9228891" y="1924810"/>
                </a:lnTo>
                <a:lnTo>
                  <a:pt x="9229970" y="1924810"/>
                </a:lnTo>
                <a:cubicBezTo>
                  <a:pt x="9229970" y="1926878"/>
                  <a:pt x="9232533" y="1928991"/>
                  <a:pt x="9237658" y="1931149"/>
                </a:cubicBezTo>
                <a:lnTo>
                  <a:pt x="9237658" y="1928991"/>
                </a:lnTo>
                <a:lnTo>
                  <a:pt x="9238737" y="1928991"/>
                </a:lnTo>
                <a:cubicBezTo>
                  <a:pt x="9240176" y="1928991"/>
                  <a:pt x="9240895" y="1930430"/>
                  <a:pt x="9240895" y="1933307"/>
                </a:cubicBezTo>
                <a:lnTo>
                  <a:pt x="9246290" y="1933307"/>
                </a:lnTo>
                <a:lnTo>
                  <a:pt x="9246290" y="1932228"/>
                </a:lnTo>
                <a:lnTo>
                  <a:pt x="9244132" y="1928991"/>
                </a:lnTo>
                <a:lnTo>
                  <a:pt x="9244132" y="1927912"/>
                </a:lnTo>
                <a:lnTo>
                  <a:pt x="9246290" y="1925889"/>
                </a:lnTo>
                <a:lnTo>
                  <a:pt x="9252899" y="1927912"/>
                </a:lnTo>
                <a:lnTo>
                  <a:pt x="9249662" y="1924810"/>
                </a:lnTo>
                <a:lnTo>
                  <a:pt x="9235365" y="1927912"/>
                </a:lnTo>
                <a:lnTo>
                  <a:pt x="9227812" y="1921573"/>
                </a:lnTo>
                <a:cubicBezTo>
                  <a:pt x="9235815" y="1908805"/>
                  <a:pt x="9239816" y="1900577"/>
                  <a:pt x="9239816" y="1896891"/>
                </a:cubicBezTo>
                <a:lnTo>
                  <a:pt x="9238737" y="1896891"/>
                </a:lnTo>
                <a:lnTo>
                  <a:pt x="9232128" y="1895812"/>
                </a:lnTo>
                <a:lnTo>
                  <a:pt x="9205962" y="1895812"/>
                </a:lnTo>
                <a:lnTo>
                  <a:pt x="9197195" y="1893654"/>
                </a:lnTo>
                <a:lnTo>
                  <a:pt x="9181820" y="1898914"/>
                </a:lnTo>
                <a:lnTo>
                  <a:pt x="9173053" y="1896891"/>
                </a:lnTo>
                <a:lnTo>
                  <a:pt x="9168737" y="1897835"/>
                </a:lnTo>
                <a:lnTo>
                  <a:pt x="9157812" y="1886101"/>
                </a:lnTo>
                <a:lnTo>
                  <a:pt x="9158891" y="1885022"/>
                </a:lnTo>
                <a:lnTo>
                  <a:pt x="9163342" y="1887180"/>
                </a:lnTo>
                <a:lnTo>
                  <a:pt x="9163342" y="1875311"/>
                </a:lnTo>
                <a:cubicBezTo>
                  <a:pt x="9166219" y="1866049"/>
                  <a:pt x="9167658" y="1858901"/>
                  <a:pt x="9167658" y="1853865"/>
                </a:cubicBezTo>
                <a:cubicBezTo>
                  <a:pt x="9166219" y="1853865"/>
                  <a:pt x="9164780" y="1848156"/>
                  <a:pt x="9163342" y="1836736"/>
                </a:cubicBezTo>
                <a:lnTo>
                  <a:pt x="9163342" y="1830262"/>
                </a:lnTo>
                <a:close/>
                <a:moveTo>
                  <a:pt x="6077153" y="1823114"/>
                </a:moveTo>
                <a:cubicBezTo>
                  <a:pt x="6082458" y="1823114"/>
                  <a:pt x="6088843" y="1825586"/>
                  <a:pt x="6096306" y="1830532"/>
                </a:cubicBezTo>
                <a:lnTo>
                  <a:pt x="6113300" y="1833769"/>
                </a:lnTo>
                <a:cubicBezTo>
                  <a:pt x="6121662" y="1833769"/>
                  <a:pt x="6127732" y="1837321"/>
                  <a:pt x="6131508" y="1844424"/>
                </a:cubicBezTo>
                <a:cubicBezTo>
                  <a:pt x="6122966" y="1854315"/>
                  <a:pt x="6118695" y="1860699"/>
                  <a:pt x="6118695" y="1863576"/>
                </a:cubicBezTo>
                <a:lnTo>
                  <a:pt x="6119774" y="1864655"/>
                </a:lnTo>
                <a:lnTo>
                  <a:pt x="6121932" y="1864655"/>
                </a:lnTo>
                <a:cubicBezTo>
                  <a:pt x="6126338" y="1858991"/>
                  <a:pt x="6130564" y="1856158"/>
                  <a:pt x="6134610" y="1856158"/>
                </a:cubicBezTo>
                <a:lnTo>
                  <a:pt x="6134610" y="1849684"/>
                </a:lnTo>
                <a:cubicBezTo>
                  <a:pt x="6137847" y="1846177"/>
                  <a:pt x="6141759" y="1844424"/>
                  <a:pt x="6146344" y="1844424"/>
                </a:cubicBezTo>
                <a:cubicBezTo>
                  <a:pt x="6150481" y="1845503"/>
                  <a:pt x="6161136" y="1853640"/>
                  <a:pt x="6178310" y="1868837"/>
                </a:cubicBezTo>
                <a:lnTo>
                  <a:pt x="6178310" y="1870995"/>
                </a:lnTo>
                <a:lnTo>
                  <a:pt x="6175208" y="1874232"/>
                </a:lnTo>
                <a:lnTo>
                  <a:pt x="6166576" y="1872074"/>
                </a:lnTo>
                <a:lnTo>
                  <a:pt x="6162395" y="1873153"/>
                </a:lnTo>
                <a:lnTo>
                  <a:pt x="6154842" y="1872074"/>
                </a:lnTo>
                <a:lnTo>
                  <a:pt x="6151739" y="1873153"/>
                </a:lnTo>
                <a:cubicBezTo>
                  <a:pt x="6152099" y="1875311"/>
                  <a:pt x="6155651" y="1878143"/>
                  <a:pt x="6162395" y="1881650"/>
                </a:cubicBezTo>
                <a:lnTo>
                  <a:pt x="6165497" y="1897700"/>
                </a:lnTo>
                <a:lnTo>
                  <a:pt x="6165497" y="1898779"/>
                </a:lnTo>
                <a:lnTo>
                  <a:pt x="6161316" y="1910378"/>
                </a:lnTo>
                <a:cubicBezTo>
                  <a:pt x="6169858" y="1901207"/>
                  <a:pt x="6174129" y="1895542"/>
                  <a:pt x="6174129" y="1893384"/>
                </a:cubicBezTo>
                <a:lnTo>
                  <a:pt x="6173050" y="1885966"/>
                </a:lnTo>
                <a:cubicBezTo>
                  <a:pt x="6174489" y="1885786"/>
                  <a:pt x="6176602" y="1882234"/>
                  <a:pt x="6179389" y="1875311"/>
                </a:cubicBezTo>
                <a:cubicBezTo>
                  <a:pt x="6180828" y="1875311"/>
                  <a:pt x="6181547" y="1871759"/>
                  <a:pt x="6181547" y="1864655"/>
                </a:cubicBezTo>
                <a:cubicBezTo>
                  <a:pt x="6183885" y="1864655"/>
                  <a:pt x="6186358" y="1859665"/>
                  <a:pt x="6188965" y="1849684"/>
                </a:cubicBezTo>
                <a:lnTo>
                  <a:pt x="6186807" y="1843345"/>
                </a:lnTo>
                <a:lnTo>
                  <a:pt x="6186807" y="1842266"/>
                </a:lnTo>
                <a:lnTo>
                  <a:pt x="6199620" y="1828374"/>
                </a:lnTo>
                <a:lnTo>
                  <a:pt x="6205015" y="1827295"/>
                </a:lnTo>
                <a:lnTo>
                  <a:pt x="6208117" y="1827295"/>
                </a:lnTo>
                <a:cubicBezTo>
                  <a:pt x="6217199" y="1827295"/>
                  <a:pt x="6223268" y="1829813"/>
                  <a:pt x="6226326" y="1834848"/>
                </a:cubicBezTo>
                <a:lnTo>
                  <a:pt x="6242241" y="1841187"/>
                </a:lnTo>
                <a:lnTo>
                  <a:pt x="6245478" y="1840108"/>
                </a:lnTo>
                <a:lnTo>
                  <a:pt x="6245478" y="1842266"/>
                </a:lnTo>
                <a:cubicBezTo>
                  <a:pt x="6244039" y="1842266"/>
                  <a:pt x="6243320" y="1843345"/>
                  <a:pt x="6243320" y="1845503"/>
                </a:cubicBezTo>
                <a:lnTo>
                  <a:pt x="6238060" y="1846447"/>
                </a:lnTo>
                <a:lnTo>
                  <a:pt x="6239004" y="1852921"/>
                </a:lnTo>
                <a:lnTo>
                  <a:pt x="6238060" y="1861418"/>
                </a:lnTo>
                <a:lnTo>
                  <a:pt x="6239004" y="1862497"/>
                </a:lnTo>
                <a:lnTo>
                  <a:pt x="6239004" y="1863576"/>
                </a:lnTo>
                <a:lnTo>
                  <a:pt x="6238060" y="1867758"/>
                </a:lnTo>
                <a:lnTo>
                  <a:pt x="6241162" y="1876390"/>
                </a:lnTo>
                <a:lnTo>
                  <a:pt x="6242241" y="1876390"/>
                </a:lnTo>
                <a:lnTo>
                  <a:pt x="6242241" y="1874232"/>
                </a:lnTo>
                <a:lnTo>
                  <a:pt x="6240083" y="1868837"/>
                </a:lnTo>
                <a:cubicBezTo>
                  <a:pt x="6240083" y="1863352"/>
                  <a:pt x="6243994" y="1860160"/>
                  <a:pt x="6251817" y="1859260"/>
                </a:cubicBezTo>
                <a:cubicBezTo>
                  <a:pt x="6251817" y="1857192"/>
                  <a:pt x="6254335" y="1856158"/>
                  <a:pt x="6259370" y="1856158"/>
                </a:cubicBezTo>
                <a:cubicBezTo>
                  <a:pt x="6259370" y="1853820"/>
                  <a:pt x="6262922" y="1851662"/>
                  <a:pt x="6270025" y="1849684"/>
                </a:cubicBezTo>
                <a:lnTo>
                  <a:pt x="6270025" y="1844424"/>
                </a:lnTo>
                <a:lnTo>
                  <a:pt x="6273127" y="1841187"/>
                </a:lnTo>
                <a:lnTo>
                  <a:pt x="6276364" y="1841187"/>
                </a:lnTo>
                <a:lnTo>
                  <a:pt x="6288099" y="1851842"/>
                </a:lnTo>
                <a:cubicBezTo>
                  <a:pt x="6293584" y="1851842"/>
                  <a:pt x="6299968" y="1857147"/>
                  <a:pt x="6307251" y="1867758"/>
                </a:cubicBezTo>
                <a:cubicBezTo>
                  <a:pt x="6307251" y="1874232"/>
                  <a:pt x="6302980" y="1877469"/>
                  <a:pt x="6294438" y="1877469"/>
                </a:cubicBezTo>
                <a:lnTo>
                  <a:pt x="6292280" y="1877469"/>
                </a:lnTo>
                <a:lnTo>
                  <a:pt x="6281625" y="1874232"/>
                </a:lnTo>
                <a:lnTo>
                  <a:pt x="6274206" y="1874232"/>
                </a:lnTo>
                <a:lnTo>
                  <a:pt x="6272048" y="1876390"/>
                </a:lnTo>
                <a:cubicBezTo>
                  <a:pt x="6277983" y="1888438"/>
                  <a:pt x="6281535" y="1894463"/>
                  <a:pt x="6282704" y="1894463"/>
                </a:cubicBezTo>
                <a:lnTo>
                  <a:pt x="6282704" y="1904039"/>
                </a:lnTo>
                <a:cubicBezTo>
                  <a:pt x="6282704" y="1911862"/>
                  <a:pt x="6275960" y="1917886"/>
                  <a:pt x="6262472" y="1922112"/>
                </a:cubicBezTo>
                <a:lnTo>
                  <a:pt x="6256133" y="1922112"/>
                </a:lnTo>
                <a:lnTo>
                  <a:pt x="6256133" y="1924270"/>
                </a:lnTo>
                <a:cubicBezTo>
                  <a:pt x="6258921" y="1924630"/>
                  <a:pt x="6260314" y="1925709"/>
                  <a:pt x="6260314" y="1927507"/>
                </a:cubicBezTo>
                <a:lnTo>
                  <a:pt x="6260314" y="1929665"/>
                </a:lnTo>
                <a:cubicBezTo>
                  <a:pt x="6257527" y="1939376"/>
                  <a:pt x="6255054" y="1945760"/>
                  <a:pt x="6252896" y="1948818"/>
                </a:cubicBezTo>
                <a:lnTo>
                  <a:pt x="6253975" y="1949897"/>
                </a:lnTo>
                <a:lnTo>
                  <a:pt x="6253975" y="1950976"/>
                </a:lnTo>
                <a:lnTo>
                  <a:pt x="6252896" y="1955157"/>
                </a:lnTo>
                <a:lnTo>
                  <a:pt x="6256133" y="1963654"/>
                </a:lnTo>
                <a:lnTo>
                  <a:pt x="6256133" y="1973230"/>
                </a:lnTo>
                <a:cubicBezTo>
                  <a:pt x="6256133" y="1974309"/>
                  <a:pt x="6253661" y="1975748"/>
                  <a:pt x="6248715" y="1977546"/>
                </a:cubicBezTo>
                <a:lnTo>
                  <a:pt x="6244399" y="1976467"/>
                </a:lnTo>
                <a:lnTo>
                  <a:pt x="6238060" y="1978625"/>
                </a:lnTo>
                <a:lnTo>
                  <a:pt x="6235902" y="1978625"/>
                </a:lnTo>
                <a:lnTo>
                  <a:pt x="6231586" y="1977546"/>
                </a:lnTo>
                <a:lnTo>
                  <a:pt x="6225247" y="1979704"/>
                </a:lnTo>
                <a:cubicBezTo>
                  <a:pt x="6213827" y="1978625"/>
                  <a:pt x="6208117" y="1976152"/>
                  <a:pt x="6208117" y="1972286"/>
                </a:cubicBezTo>
                <a:lnTo>
                  <a:pt x="6208117" y="1970128"/>
                </a:lnTo>
                <a:lnTo>
                  <a:pt x="6209196" y="1958394"/>
                </a:lnTo>
                <a:lnTo>
                  <a:pt x="6207173" y="1950976"/>
                </a:lnTo>
                <a:lnTo>
                  <a:pt x="6209196" y="1948818"/>
                </a:lnTo>
                <a:lnTo>
                  <a:pt x="6209196" y="1939242"/>
                </a:lnTo>
                <a:lnTo>
                  <a:pt x="6205015" y="1934926"/>
                </a:lnTo>
                <a:lnTo>
                  <a:pt x="6198541" y="1934926"/>
                </a:lnTo>
                <a:cubicBezTo>
                  <a:pt x="6186493" y="1933307"/>
                  <a:pt x="6180468" y="1931554"/>
                  <a:pt x="6180468" y="1929665"/>
                </a:cubicBezTo>
                <a:cubicBezTo>
                  <a:pt x="6176242" y="1929665"/>
                  <a:pt x="6166666" y="1931778"/>
                  <a:pt x="6151739" y="1936005"/>
                </a:cubicBezTo>
                <a:lnTo>
                  <a:pt x="6143242" y="1932767"/>
                </a:lnTo>
                <a:lnTo>
                  <a:pt x="6136768" y="1932767"/>
                </a:lnTo>
                <a:lnTo>
                  <a:pt x="6128271" y="1934926"/>
                </a:lnTo>
                <a:lnTo>
                  <a:pt x="6127192" y="1934926"/>
                </a:lnTo>
                <a:cubicBezTo>
                  <a:pt x="6124495" y="1932767"/>
                  <a:pt x="6121303" y="1931688"/>
                  <a:pt x="6117616" y="1931688"/>
                </a:cubicBezTo>
                <a:lnTo>
                  <a:pt x="6113300" y="1931688"/>
                </a:lnTo>
                <a:lnTo>
                  <a:pt x="6106961" y="1937084"/>
                </a:lnTo>
                <a:cubicBezTo>
                  <a:pt x="6112626" y="1939691"/>
                  <a:pt x="6121168" y="1941444"/>
                  <a:pt x="6132587" y="1942344"/>
                </a:cubicBezTo>
                <a:lnTo>
                  <a:pt x="6144186" y="1951920"/>
                </a:lnTo>
                <a:lnTo>
                  <a:pt x="6144186" y="1955157"/>
                </a:lnTo>
                <a:cubicBezTo>
                  <a:pt x="6144186" y="1956236"/>
                  <a:pt x="6139960" y="1958034"/>
                  <a:pt x="6131508" y="1960552"/>
                </a:cubicBezTo>
                <a:cubicBezTo>
                  <a:pt x="6131508" y="1964958"/>
                  <a:pt x="6130070" y="1968150"/>
                  <a:pt x="6127192" y="1970128"/>
                </a:cubicBezTo>
                <a:lnTo>
                  <a:pt x="6128271" y="1975388"/>
                </a:lnTo>
                <a:lnTo>
                  <a:pt x="6127192" y="1986043"/>
                </a:lnTo>
                <a:lnTo>
                  <a:pt x="6133531" y="1986043"/>
                </a:lnTo>
                <a:lnTo>
                  <a:pt x="6136768" y="1988201"/>
                </a:lnTo>
                <a:lnTo>
                  <a:pt x="6140005" y="1988201"/>
                </a:lnTo>
                <a:lnTo>
                  <a:pt x="6154842" y="1984964"/>
                </a:lnTo>
                <a:lnTo>
                  <a:pt x="6155921" y="1984964"/>
                </a:lnTo>
                <a:lnTo>
                  <a:pt x="6161316" y="1988201"/>
                </a:lnTo>
                <a:lnTo>
                  <a:pt x="6167655" y="1984964"/>
                </a:lnTo>
                <a:lnTo>
                  <a:pt x="6175208" y="1986043"/>
                </a:lnTo>
                <a:lnTo>
                  <a:pt x="6194360" y="1984964"/>
                </a:lnTo>
                <a:lnTo>
                  <a:pt x="6195439" y="1988201"/>
                </a:lnTo>
                <a:lnTo>
                  <a:pt x="6197462" y="1988201"/>
                </a:lnTo>
                <a:lnTo>
                  <a:pt x="6197462" y="1986043"/>
                </a:lnTo>
                <a:lnTo>
                  <a:pt x="6206094" y="1986043"/>
                </a:lnTo>
                <a:cubicBezTo>
                  <a:pt x="6208702" y="1988201"/>
                  <a:pt x="6211175" y="1989280"/>
                  <a:pt x="6213512" y="1989280"/>
                </a:cubicBezTo>
                <a:lnTo>
                  <a:pt x="6223089" y="1986043"/>
                </a:lnTo>
                <a:lnTo>
                  <a:pt x="6249659" y="1988201"/>
                </a:lnTo>
                <a:cubicBezTo>
                  <a:pt x="6254874" y="1984695"/>
                  <a:pt x="6258426" y="1979390"/>
                  <a:pt x="6260314" y="1972286"/>
                </a:cubicBezTo>
                <a:lnTo>
                  <a:pt x="6265709" y="1971207"/>
                </a:lnTo>
                <a:lnTo>
                  <a:pt x="6267867" y="1971207"/>
                </a:lnTo>
                <a:cubicBezTo>
                  <a:pt x="6272093" y="1974174"/>
                  <a:pt x="6276005" y="1978760"/>
                  <a:pt x="6279601" y="1984964"/>
                </a:cubicBezTo>
                <a:cubicBezTo>
                  <a:pt x="6288953" y="1987842"/>
                  <a:pt x="6295337" y="1991034"/>
                  <a:pt x="6298754" y="1994540"/>
                </a:cubicBezTo>
                <a:lnTo>
                  <a:pt x="6298754" y="1998856"/>
                </a:lnTo>
                <a:cubicBezTo>
                  <a:pt x="6297135" y="2002453"/>
                  <a:pt x="6293943" y="2004252"/>
                  <a:pt x="6289178" y="2004252"/>
                </a:cubicBezTo>
                <a:lnTo>
                  <a:pt x="6291336" y="2006275"/>
                </a:lnTo>
                <a:lnTo>
                  <a:pt x="6290257" y="2013828"/>
                </a:lnTo>
                <a:lnTo>
                  <a:pt x="6290257" y="2015851"/>
                </a:lnTo>
                <a:lnTo>
                  <a:pt x="6292280" y="2027585"/>
                </a:lnTo>
                <a:lnTo>
                  <a:pt x="6289178" y="2029743"/>
                </a:lnTo>
                <a:lnTo>
                  <a:pt x="6283783" y="2029743"/>
                </a:lnTo>
                <a:lnTo>
                  <a:pt x="6283783" y="2036082"/>
                </a:lnTo>
                <a:lnTo>
                  <a:pt x="6285941" y="2036082"/>
                </a:lnTo>
                <a:lnTo>
                  <a:pt x="6290257" y="2032980"/>
                </a:lnTo>
                <a:lnTo>
                  <a:pt x="6291336" y="2034059"/>
                </a:lnTo>
                <a:lnTo>
                  <a:pt x="6291336" y="2036082"/>
                </a:lnTo>
                <a:cubicBezTo>
                  <a:pt x="6287739" y="2039499"/>
                  <a:pt x="6285941" y="2044849"/>
                  <a:pt x="6285941" y="2052132"/>
                </a:cubicBezTo>
                <a:cubicBezTo>
                  <a:pt x="6278478" y="2076949"/>
                  <a:pt x="6266743" y="2089358"/>
                  <a:pt x="6250738" y="2089358"/>
                </a:cubicBezTo>
                <a:lnTo>
                  <a:pt x="6246557" y="2087335"/>
                </a:lnTo>
                <a:cubicBezTo>
                  <a:pt x="6242421" y="2090122"/>
                  <a:pt x="6238509" y="2091876"/>
                  <a:pt x="6234823" y="2092595"/>
                </a:cubicBezTo>
                <a:lnTo>
                  <a:pt x="6233744" y="2093674"/>
                </a:lnTo>
                <a:lnTo>
                  <a:pt x="6230507" y="2093674"/>
                </a:lnTo>
                <a:cubicBezTo>
                  <a:pt x="6228618" y="2093134"/>
                  <a:pt x="6224707" y="2087470"/>
                  <a:pt x="6218773" y="2076680"/>
                </a:cubicBezTo>
                <a:cubicBezTo>
                  <a:pt x="6216165" y="2076680"/>
                  <a:pt x="6214052" y="2073487"/>
                  <a:pt x="6212433" y="2067103"/>
                </a:cubicBezTo>
                <a:cubicBezTo>
                  <a:pt x="6208747" y="2065305"/>
                  <a:pt x="6206634" y="2063147"/>
                  <a:pt x="6206094" y="2060629"/>
                </a:cubicBezTo>
                <a:lnTo>
                  <a:pt x="6205015" y="2061708"/>
                </a:lnTo>
                <a:lnTo>
                  <a:pt x="6203936" y="2061708"/>
                </a:lnTo>
                <a:lnTo>
                  <a:pt x="6201778" y="2059550"/>
                </a:lnTo>
                <a:lnTo>
                  <a:pt x="6202857" y="2056448"/>
                </a:lnTo>
                <a:lnTo>
                  <a:pt x="6201778" y="2056448"/>
                </a:lnTo>
                <a:lnTo>
                  <a:pt x="6197462" y="2055369"/>
                </a:lnTo>
                <a:lnTo>
                  <a:pt x="6193281" y="2056448"/>
                </a:lnTo>
                <a:lnTo>
                  <a:pt x="6192202" y="2055369"/>
                </a:lnTo>
                <a:lnTo>
                  <a:pt x="6192202" y="2054290"/>
                </a:lnTo>
                <a:lnTo>
                  <a:pt x="6193281" y="2053211"/>
                </a:lnTo>
                <a:lnTo>
                  <a:pt x="6200699" y="2053211"/>
                </a:lnTo>
                <a:cubicBezTo>
                  <a:pt x="6222189" y="2050334"/>
                  <a:pt x="6235677" y="2046063"/>
                  <a:pt x="6241162" y="2040398"/>
                </a:cubicBezTo>
                <a:lnTo>
                  <a:pt x="6242241" y="2039319"/>
                </a:lnTo>
                <a:lnTo>
                  <a:pt x="6242241" y="2035138"/>
                </a:lnTo>
                <a:cubicBezTo>
                  <a:pt x="6240802" y="2032261"/>
                  <a:pt x="6239049" y="2030822"/>
                  <a:pt x="6236981" y="2030822"/>
                </a:cubicBezTo>
                <a:cubicBezTo>
                  <a:pt x="6234283" y="2033160"/>
                  <a:pt x="6225022" y="2035273"/>
                  <a:pt x="6209196" y="2037161"/>
                </a:cubicBezTo>
                <a:lnTo>
                  <a:pt x="6200699" y="2034059"/>
                </a:lnTo>
                <a:lnTo>
                  <a:pt x="6182626" y="2035138"/>
                </a:lnTo>
                <a:lnTo>
                  <a:pt x="6173050" y="2034059"/>
                </a:lnTo>
                <a:lnTo>
                  <a:pt x="6157000" y="2038240"/>
                </a:lnTo>
                <a:lnTo>
                  <a:pt x="6144186" y="2038240"/>
                </a:lnTo>
                <a:cubicBezTo>
                  <a:pt x="6140500" y="2034733"/>
                  <a:pt x="6137308" y="2032980"/>
                  <a:pt x="6134610" y="2032980"/>
                </a:cubicBezTo>
                <a:lnTo>
                  <a:pt x="6133531" y="2034059"/>
                </a:lnTo>
                <a:lnTo>
                  <a:pt x="6132587" y="2034059"/>
                </a:lnTo>
                <a:lnTo>
                  <a:pt x="6126113" y="2031901"/>
                </a:lnTo>
                <a:lnTo>
                  <a:pt x="6121932" y="2034059"/>
                </a:lnTo>
                <a:lnTo>
                  <a:pt x="6111277" y="2031901"/>
                </a:lnTo>
                <a:lnTo>
                  <a:pt x="6104803" y="2034059"/>
                </a:lnTo>
                <a:lnTo>
                  <a:pt x="6103724" y="2029743"/>
                </a:lnTo>
                <a:lnTo>
                  <a:pt x="6099543" y="2032980"/>
                </a:lnTo>
                <a:lnTo>
                  <a:pt x="6098464" y="2029743"/>
                </a:lnTo>
                <a:cubicBezTo>
                  <a:pt x="6084976" y="2034688"/>
                  <a:pt x="6075400" y="2037161"/>
                  <a:pt x="6069735" y="2037161"/>
                </a:cubicBezTo>
                <a:cubicBezTo>
                  <a:pt x="6066318" y="2035093"/>
                  <a:pt x="6060968" y="2034059"/>
                  <a:pt x="6053685" y="2034059"/>
                </a:cubicBezTo>
                <a:lnTo>
                  <a:pt x="6048425" y="2034059"/>
                </a:lnTo>
                <a:lnTo>
                  <a:pt x="6045188" y="2030822"/>
                </a:lnTo>
                <a:lnTo>
                  <a:pt x="6045188" y="2029743"/>
                </a:lnTo>
                <a:lnTo>
                  <a:pt x="6049369" y="2025427"/>
                </a:lnTo>
                <a:lnTo>
                  <a:pt x="6052606" y="2028664"/>
                </a:lnTo>
                <a:lnTo>
                  <a:pt x="6055843" y="2027585"/>
                </a:lnTo>
                <a:lnTo>
                  <a:pt x="6056922" y="2028664"/>
                </a:lnTo>
                <a:lnTo>
                  <a:pt x="6068656" y="2027585"/>
                </a:lnTo>
                <a:lnTo>
                  <a:pt x="6068656" y="2026506"/>
                </a:lnTo>
                <a:lnTo>
                  <a:pt x="6060024" y="2025427"/>
                </a:lnTo>
                <a:lnTo>
                  <a:pt x="6059080" y="2026506"/>
                </a:lnTo>
                <a:lnTo>
                  <a:pt x="6058001" y="2026506"/>
                </a:lnTo>
                <a:lnTo>
                  <a:pt x="6053685" y="2025427"/>
                </a:lnTo>
                <a:lnTo>
                  <a:pt x="6053685" y="2023404"/>
                </a:lnTo>
                <a:lnTo>
                  <a:pt x="6069735" y="2022325"/>
                </a:lnTo>
                <a:cubicBezTo>
                  <a:pt x="6069735" y="2023764"/>
                  <a:pt x="6072208" y="2024797"/>
                  <a:pt x="6077153" y="2025427"/>
                </a:cubicBezTo>
                <a:lnTo>
                  <a:pt x="6089966" y="2023404"/>
                </a:lnTo>
                <a:cubicBezTo>
                  <a:pt x="6097610" y="2023943"/>
                  <a:pt x="6102195" y="2024977"/>
                  <a:pt x="6103724" y="2026506"/>
                </a:cubicBezTo>
                <a:lnTo>
                  <a:pt x="6105882" y="2024483"/>
                </a:lnTo>
                <a:lnTo>
                  <a:pt x="6106961" y="2027585"/>
                </a:lnTo>
                <a:cubicBezTo>
                  <a:pt x="6109479" y="2025517"/>
                  <a:pt x="6114829" y="2024483"/>
                  <a:pt x="6123011" y="2024483"/>
                </a:cubicBezTo>
                <a:lnTo>
                  <a:pt x="6128271" y="2026506"/>
                </a:lnTo>
                <a:cubicBezTo>
                  <a:pt x="6131149" y="2024438"/>
                  <a:pt x="6137173" y="2022685"/>
                  <a:pt x="6146344" y="2021246"/>
                </a:cubicBezTo>
                <a:cubicBezTo>
                  <a:pt x="6150301" y="2023044"/>
                  <a:pt x="6157404" y="2024797"/>
                  <a:pt x="6167655" y="2026506"/>
                </a:cubicBezTo>
                <a:cubicBezTo>
                  <a:pt x="6183300" y="2022819"/>
                  <a:pt x="6191842" y="2019268"/>
                  <a:pt x="6193281" y="2015851"/>
                </a:cubicBezTo>
                <a:cubicBezTo>
                  <a:pt x="6195619" y="2012524"/>
                  <a:pt x="6200564" y="2008298"/>
                  <a:pt x="6208117" y="2003172"/>
                </a:cubicBezTo>
                <a:cubicBezTo>
                  <a:pt x="6212254" y="2007039"/>
                  <a:pt x="6217244" y="2010231"/>
                  <a:pt x="6223089" y="2012749"/>
                </a:cubicBezTo>
                <a:lnTo>
                  <a:pt x="6229428" y="2022325"/>
                </a:lnTo>
                <a:lnTo>
                  <a:pt x="6232665" y="2019088"/>
                </a:lnTo>
                <a:lnTo>
                  <a:pt x="6233744" y="2019088"/>
                </a:lnTo>
                <a:lnTo>
                  <a:pt x="6240083" y="2023404"/>
                </a:lnTo>
                <a:lnTo>
                  <a:pt x="6244399" y="2023404"/>
                </a:lnTo>
                <a:lnTo>
                  <a:pt x="6246557" y="1997777"/>
                </a:lnTo>
                <a:lnTo>
                  <a:pt x="6236981" y="1995619"/>
                </a:lnTo>
                <a:lnTo>
                  <a:pt x="6227405" y="1997777"/>
                </a:lnTo>
                <a:lnTo>
                  <a:pt x="6209196" y="1995619"/>
                </a:lnTo>
                <a:lnTo>
                  <a:pt x="6199620" y="1996698"/>
                </a:lnTo>
                <a:lnTo>
                  <a:pt x="6197462" y="1996698"/>
                </a:lnTo>
                <a:cubicBezTo>
                  <a:pt x="6192517" y="1996698"/>
                  <a:pt x="6190044" y="1995979"/>
                  <a:pt x="6190044" y="1994540"/>
                </a:cubicBezTo>
                <a:lnTo>
                  <a:pt x="6167655" y="1997777"/>
                </a:lnTo>
                <a:lnTo>
                  <a:pt x="6164553" y="1997777"/>
                </a:lnTo>
                <a:lnTo>
                  <a:pt x="6149581" y="1995619"/>
                </a:lnTo>
                <a:lnTo>
                  <a:pt x="6135689" y="1997777"/>
                </a:lnTo>
                <a:lnTo>
                  <a:pt x="6132587" y="1997777"/>
                </a:lnTo>
                <a:lnTo>
                  <a:pt x="6131508" y="1996698"/>
                </a:lnTo>
                <a:cubicBezTo>
                  <a:pt x="6128631" y="1996698"/>
                  <a:pt x="6127192" y="1998497"/>
                  <a:pt x="6127192" y="2002093"/>
                </a:cubicBezTo>
                <a:lnTo>
                  <a:pt x="6120853" y="2008433"/>
                </a:lnTo>
                <a:lnTo>
                  <a:pt x="6109119" y="2008433"/>
                </a:lnTo>
                <a:cubicBezTo>
                  <a:pt x="6100577" y="2006634"/>
                  <a:pt x="6096306" y="2005241"/>
                  <a:pt x="6096306" y="2004252"/>
                </a:cubicBezTo>
                <a:lnTo>
                  <a:pt x="6091045" y="2005196"/>
                </a:lnTo>
                <a:cubicBezTo>
                  <a:pt x="6084751" y="2005196"/>
                  <a:pt x="6080840" y="2003442"/>
                  <a:pt x="6079311" y="1999935"/>
                </a:cubicBezTo>
                <a:lnTo>
                  <a:pt x="6079311" y="1998856"/>
                </a:lnTo>
                <a:lnTo>
                  <a:pt x="6087808" y="1974309"/>
                </a:lnTo>
                <a:lnTo>
                  <a:pt x="6089966" y="1961631"/>
                </a:lnTo>
                <a:lnTo>
                  <a:pt x="6087808" y="1956236"/>
                </a:lnTo>
                <a:lnTo>
                  <a:pt x="6093069" y="1933846"/>
                </a:lnTo>
                <a:lnTo>
                  <a:pt x="6091990" y="1932767"/>
                </a:lnTo>
                <a:lnTo>
                  <a:pt x="6091045" y="1932767"/>
                </a:lnTo>
                <a:lnTo>
                  <a:pt x="6072837" y="1933846"/>
                </a:lnTo>
                <a:cubicBezTo>
                  <a:pt x="6067172" y="1932048"/>
                  <a:pt x="6064340" y="1928856"/>
                  <a:pt x="6064340" y="1924270"/>
                </a:cubicBezTo>
                <a:lnTo>
                  <a:pt x="6067577" y="1923191"/>
                </a:lnTo>
                <a:lnTo>
                  <a:pt x="6070679" y="1925349"/>
                </a:lnTo>
                <a:lnTo>
                  <a:pt x="6081334" y="1924270"/>
                </a:lnTo>
                <a:lnTo>
                  <a:pt x="6097385" y="1924270"/>
                </a:lnTo>
                <a:lnTo>
                  <a:pt x="6110198" y="1921033"/>
                </a:lnTo>
                <a:lnTo>
                  <a:pt x="6115458" y="1924270"/>
                </a:lnTo>
                <a:cubicBezTo>
                  <a:pt x="6119234" y="1922112"/>
                  <a:pt x="6122786" y="1921033"/>
                  <a:pt x="6126113" y="1921033"/>
                </a:cubicBezTo>
                <a:lnTo>
                  <a:pt x="6138926" y="1921033"/>
                </a:lnTo>
                <a:lnTo>
                  <a:pt x="6140005" y="1917931"/>
                </a:lnTo>
                <a:cubicBezTo>
                  <a:pt x="6130744" y="1915773"/>
                  <a:pt x="6126113" y="1911862"/>
                  <a:pt x="6126113" y="1906197"/>
                </a:cubicBezTo>
                <a:lnTo>
                  <a:pt x="6126113" y="1901881"/>
                </a:lnTo>
                <a:cubicBezTo>
                  <a:pt x="6128811" y="1901881"/>
                  <a:pt x="6134161" y="1904399"/>
                  <a:pt x="6142163" y="1909434"/>
                </a:cubicBezTo>
                <a:lnTo>
                  <a:pt x="6146344" y="1909434"/>
                </a:lnTo>
                <a:lnTo>
                  <a:pt x="6145265" y="1906197"/>
                </a:lnTo>
                <a:lnTo>
                  <a:pt x="6142163" y="1906197"/>
                </a:lnTo>
                <a:lnTo>
                  <a:pt x="6141084" y="1907276"/>
                </a:lnTo>
                <a:lnTo>
                  <a:pt x="6140005" y="1907276"/>
                </a:lnTo>
                <a:cubicBezTo>
                  <a:pt x="6140005" y="1905298"/>
                  <a:pt x="6137847" y="1903859"/>
                  <a:pt x="6133531" y="1902960"/>
                </a:cubicBezTo>
                <a:cubicBezTo>
                  <a:pt x="6133531" y="1901162"/>
                  <a:pt x="6131778" y="1900083"/>
                  <a:pt x="6128271" y="1899723"/>
                </a:cubicBezTo>
                <a:cubicBezTo>
                  <a:pt x="6128271" y="1897655"/>
                  <a:pt x="6127192" y="1896621"/>
                  <a:pt x="6125034" y="1896621"/>
                </a:cubicBezTo>
                <a:lnTo>
                  <a:pt x="6123955" y="1895542"/>
                </a:lnTo>
                <a:lnTo>
                  <a:pt x="6123955" y="1894463"/>
                </a:lnTo>
                <a:lnTo>
                  <a:pt x="6125034" y="1887045"/>
                </a:lnTo>
                <a:cubicBezTo>
                  <a:pt x="6119369" y="1884347"/>
                  <a:pt x="6116537" y="1879357"/>
                  <a:pt x="6116537" y="1872074"/>
                </a:cubicBezTo>
                <a:lnTo>
                  <a:pt x="6112356" y="1872074"/>
                </a:lnTo>
                <a:lnTo>
                  <a:pt x="6108040" y="1879492"/>
                </a:lnTo>
                <a:cubicBezTo>
                  <a:pt x="6103094" y="1879492"/>
                  <a:pt x="6100622" y="1880930"/>
                  <a:pt x="6100622" y="1883808"/>
                </a:cubicBezTo>
                <a:lnTo>
                  <a:pt x="6101701" y="1884887"/>
                </a:lnTo>
                <a:lnTo>
                  <a:pt x="6101701" y="1885966"/>
                </a:lnTo>
                <a:cubicBezTo>
                  <a:pt x="6096486" y="1894957"/>
                  <a:pt x="6091495" y="1901342"/>
                  <a:pt x="6086729" y="1905118"/>
                </a:cubicBezTo>
                <a:lnTo>
                  <a:pt x="6081334" y="1905118"/>
                </a:lnTo>
                <a:lnTo>
                  <a:pt x="6080390" y="1904039"/>
                </a:lnTo>
                <a:lnTo>
                  <a:pt x="6079311" y="1904039"/>
                </a:lnTo>
                <a:lnTo>
                  <a:pt x="6079311" y="1906197"/>
                </a:lnTo>
                <a:lnTo>
                  <a:pt x="6080390" y="1909434"/>
                </a:lnTo>
                <a:lnTo>
                  <a:pt x="6058001" y="1927507"/>
                </a:lnTo>
                <a:lnTo>
                  <a:pt x="6054764" y="1927507"/>
                </a:lnTo>
                <a:lnTo>
                  <a:pt x="6053685" y="1926428"/>
                </a:lnTo>
                <a:lnTo>
                  <a:pt x="6052606" y="1927507"/>
                </a:lnTo>
                <a:lnTo>
                  <a:pt x="6046267" y="1927507"/>
                </a:lnTo>
                <a:lnTo>
                  <a:pt x="6044109" y="1925349"/>
                </a:lnTo>
                <a:cubicBezTo>
                  <a:pt x="6044109" y="1921933"/>
                  <a:pt x="6050853" y="1910918"/>
                  <a:pt x="6064340" y="1892305"/>
                </a:cubicBezTo>
                <a:cubicBezTo>
                  <a:pt x="6065419" y="1882414"/>
                  <a:pt x="6066498" y="1877469"/>
                  <a:pt x="6067577" y="1877469"/>
                </a:cubicBezTo>
                <a:lnTo>
                  <a:pt x="6064340" y="1872074"/>
                </a:lnTo>
                <a:lnTo>
                  <a:pt x="6064340" y="1870995"/>
                </a:lnTo>
                <a:cubicBezTo>
                  <a:pt x="6064340" y="1867668"/>
                  <a:pt x="6067532" y="1863756"/>
                  <a:pt x="6073916" y="1859260"/>
                </a:cubicBezTo>
                <a:lnTo>
                  <a:pt x="6070679" y="1852921"/>
                </a:lnTo>
                <a:lnTo>
                  <a:pt x="6071758" y="1844424"/>
                </a:lnTo>
                <a:lnTo>
                  <a:pt x="6068656" y="1829453"/>
                </a:lnTo>
                <a:lnTo>
                  <a:pt x="6072837" y="1826216"/>
                </a:lnTo>
                <a:lnTo>
                  <a:pt x="6073916" y="1827295"/>
                </a:lnTo>
                <a:lnTo>
                  <a:pt x="6074995" y="1827295"/>
                </a:lnTo>
                <a:close/>
                <a:moveTo>
                  <a:pt x="183564" y="1818379"/>
                </a:moveTo>
                <a:lnTo>
                  <a:pt x="181407" y="1820537"/>
                </a:lnTo>
                <a:lnTo>
                  <a:pt x="181407" y="1822695"/>
                </a:lnTo>
                <a:lnTo>
                  <a:pt x="192061" y="1826876"/>
                </a:lnTo>
                <a:lnTo>
                  <a:pt x="194220" y="1822695"/>
                </a:lnTo>
                <a:lnTo>
                  <a:pt x="193141" y="1819458"/>
                </a:lnTo>
                <a:lnTo>
                  <a:pt x="194220" y="1818379"/>
                </a:lnTo>
                <a:close/>
                <a:moveTo>
                  <a:pt x="2165102" y="1781860"/>
                </a:moveTo>
                <a:lnTo>
                  <a:pt x="2165102" y="1782939"/>
                </a:lnTo>
                <a:lnTo>
                  <a:pt x="2167126" y="1782939"/>
                </a:lnTo>
                <a:lnTo>
                  <a:pt x="2167126" y="1781860"/>
                </a:lnTo>
                <a:close/>
                <a:moveTo>
                  <a:pt x="130154" y="1777916"/>
                </a:moveTo>
                <a:cubicBezTo>
                  <a:pt x="148677" y="1789606"/>
                  <a:pt x="157938" y="1798822"/>
                  <a:pt x="157938" y="1805566"/>
                </a:cubicBezTo>
                <a:lnTo>
                  <a:pt x="157938" y="1806645"/>
                </a:lnTo>
                <a:lnTo>
                  <a:pt x="151599" y="1813119"/>
                </a:lnTo>
                <a:lnTo>
                  <a:pt x="130154" y="1812040"/>
                </a:lnTo>
                <a:lnTo>
                  <a:pt x="123815" y="1813119"/>
                </a:lnTo>
                <a:cubicBezTo>
                  <a:pt x="119588" y="1810242"/>
                  <a:pt x="116396" y="1808803"/>
                  <a:pt x="114238" y="1808803"/>
                </a:cubicBezTo>
                <a:lnTo>
                  <a:pt x="109922" y="1813119"/>
                </a:lnTo>
                <a:lnTo>
                  <a:pt x="101425" y="1812040"/>
                </a:lnTo>
                <a:lnTo>
                  <a:pt x="96165" y="1814198"/>
                </a:lnTo>
                <a:cubicBezTo>
                  <a:pt x="89331" y="1809882"/>
                  <a:pt x="84701" y="1807724"/>
                  <a:pt x="82273" y="1807724"/>
                </a:cubicBezTo>
                <a:lnTo>
                  <a:pt x="68382" y="1812040"/>
                </a:lnTo>
                <a:lnTo>
                  <a:pt x="63122" y="1812040"/>
                </a:lnTo>
                <a:lnTo>
                  <a:pt x="64065" y="1821616"/>
                </a:lnTo>
                <a:lnTo>
                  <a:pt x="60963" y="1832271"/>
                </a:lnTo>
                <a:lnTo>
                  <a:pt x="62042" y="1833350"/>
                </a:lnTo>
                <a:lnTo>
                  <a:pt x="62042" y="1834429"/>
                </a:lnTo>
                <a:lnTo>
                  <a:pt x="60963" y="1842926"/>
                </a:lnTo>
                <a:lnTo>
                  <a:pt x="62042" y="1850345"/>
                </a:lnTo>
                <a:lnTo>
                  <a:pt x="65145" y="1850345"/>
                </a:lnTo>
                <a:lnTo>
                  <a:pt x="77958" y="1852503"/>
                </a:lnTo>
                <a:lnTo>
                  <a:pt x="84432" y="1850345"/>
                </a:lnTo>
                <a:lnTo>
                  <a:pt x="85510" y="1850345"/>
                </a:lnTo>
                <a:cubicBezTo>
                  <a:pt x="90456" y="1850345"/>
                  <a:pt x="92928" y="1851783"/>
                  <a:pt x="92928" y="1854661"/>
                </a:cubicBezTo>
                <a:lnTo>
                  <a:pt x="92928" y="1856819"/>
                </a:lnTo>
                <a:lnTo>
                  <a:pt x="94007" y="1856819"/>
                </a:lnTo>
                <a:cubicBezTo>
                  <a:pt x="97694" y="1851783"/>
                  <a:pt x="102639" y="1849266"/>
                  <a:pt x="108843" y="1849266"/>
                </a:cubicBezTo>
                <a:lnTo>
                  <a:pt x="115317" y="1840768"/>
                </a:lnTo>
                <a:lnTo>
                  <a:pt x="118554" y="1840768"/>
                </a:lnTo>
                <a:cubicBezTo>
                  <a:pt x="119903" y="1840768"/>
                  <a:pt x="120577" y="1841847"/>
                  <a:pt x="120577" y="1844005"/>
                </a:cubicBezTo>
                <a:lnTo>
                  <a:pt x="122735" y="1844005"/>
                </a:lnTo>
                <a:cubicBezTo>
                  <a:pt x="123995" y="1844005"/>
                  <a:pt x="125074" y="1841892"/>
                  <a:pt x="125972" y="1837666"/>
                </a:cubicBezTo>
                <a:lnTo>
                  <a:pt x="124893" y="1833350"/>
                </a:lnTo>
                <a:cubicBezTo>
                  <a:pt x="124893" y="1831912"/>
                  <a:pt x="125972" y="1831192"/>
                  <a:pt x="128131" y="1831192"/>
                </a:cubicBezTo>
                <a:cubicBezTo>
                  <a:pt x="138022" y="1832451"/>
                  <a:pt x="142967" y="1835643"/>
                  <a:pt x="142967" y="1840768"/>
                </a:cubicBezTo>
                <a:cubicBezTo>
                  <a:pt x="148003" y="1840768"/>
                  <a:pt x="152992" y="1843286"/>
                  <a:pt x="157938" y="1848321"/>
                </a:cubicBezTo>
                <a:lnTo>
                  <a:pt x="160097" y="1848321"/>
                </a:lnTo>
                <a:cubicBezTo>
                  <a:pt x="161534" y="1848321"/>
                  <a:pt x="163288" y="1844050"/>
                  <a:pt x="165357" y="1835508"/>
                </a:cubicBezTo>
                <a:lnTo>
                  <a:pt x="164277" y="1820537"/>
                </a:lnTo>
                <a:lnTo>
                  <a:pt x="168594" y="1817300"/>
                </a:lnTo>
                <a:lnTo>
                  <a:pt x="168594" y="1816221"/>
                </a:lnTo>
                <a:cubicBezTo>
                  <a:pt x="165086" y="1812894"/>
                  <a:pt x="163334" y="1806510"/>
                  <a:pt x="163334" y="1797069"/>
                </a:cubicBezTo>
                <a:cubicBezTo>
                  <a:pt x="161894" y="1796529"/>
                  <a:pt x="160456" y="1793337"/>
                  <a:pt x="159017" y="1787493"/>
                </a:cubicBezTo>
                <a:lnTo>
                  <a:pt x="162254" y="1783177"/>
                </a:lnTo>
                <a:lnTo>
                  <a:pt x="165357" y="1783177"/>
                </a:lnTo>
                <a:lnTo>
                  <a:pt x="173988" y="1785335"/>
                </a:lnTo>
                <a:lnTo>
                  <a:pt x="180327" y="1781153"/>
                </a:lnTo>
                <a:lnTo>
                  <a:pt x="187745" y="1781153"/>
                </a:lnTo>
                <a:cubicBezTo>
                  <a:pt x="193141" y="1781963"/>
                  <a:pt x="196018" y="1783356"/>
                  <a:pt x="196378" y="1785335"/>
                </a:cubicBezTo>
                <a:lnTo>
                  <a:pt x="203796" y="1784256"/>
                </a:lnTo>
                <a:cubicBezTo>
                  <a:pt x="206313" y="1784256"/>
                  <a:pt x="209145" y="1785694"/>
                  <a:pt x="212293" y="1788572"/>
                </a:cubicBezTo>
                <a:lnTo>
                  <a:pt x="213372" y="1788572"/>
                </a:lnTo>
                <a:lnTo>
                  <a:pt x="218767" y="1787493"/>
                </a:lnTo>
                <a:lnTo>
                  <a:pt x="219712" y="1788572"/>
                </a:lnTo>
                <a:lnTo>
                  <a:pt x="219712" y="1789651"/>
                </a:lnTo>
                <a:cubicBezTo>
                  <a:pt x="219712" y="1791809"/>
                  <a:pt x="216879" y="1796439"/>
                  <a:pt x="211214" y="1803543"/>
                </a:cubicBezTo>
                <a:cubicBezTo>
                  <a:pt x="209775" y="1807409"/>
                  <a:pt x="209056" y="1813434"/>
                  <a:pt x="209056" y="1821616"/>
                </a:cubicBezTo>
                <a:lnTo>
                  <a:pt x="210135" y="1824853"/>
                </a:lnTo>
                <a:lnTo>
                  <a:pt x="209056" y="1825932"/>
                </a:lnTo>
                <a:lnTo>
                  <a:pt x="204876" y="1825932"/>
                </a:lnTo>
                <a:lnTo>
                  <a:pt x="198402" y="1823774"/>
                </a:lnTo>
                <a:lnTo>
                  <a:pt x="198402" y="1824853"/>
                </a:lnTo>
                <a:cubicBezTo>
                  <a:pt x="206224" y="1826921"/>
                  <a:pt x="210135" y="1828675"/>
                  <a:pt x="210135" y="1830113"/>
                </a:cubicBezTo>
                <a:lnTo>
                  <a:pt x="210135" y="1848321"/>
                </a:lnTo>
                <a:lnTo>
                  <a:pt x="212293" y="1850345"/>
                </a:lnTo>
                <a:cubicBezTo>
                  <a:pt x="215350" y="1850165"/>
                  <a:pt x="219981" y="1844500"/>
                  <a:pt x="226186" y="1833350"/>
                </a:cubicBezTo>
                <a:lnTo>
                  <a:pt x="230367" y="1833350"/>
                </a:lnTo>
                <a:lnTo>
                  <a:pt x="231446" y="1834429"/>
                </a:lnTo>
                <a:lnTo>
                  <a:pt x="232525" y="1833350"/>
                </a:lnTo>
                <a:lnTo>
                  <a:pt x="233604" y="1833350"/>
                </a:lnTo>
                <a:cubicBezTo>
                  <a:pt x="235041" y="1833350"/>
                  <a:pt x="235762" y="1834429"/>
                  <a:pt x="235762" y="1836587"/>
                </a:cubicBezTo>
                <a:lnTo>
                  <a:pt x="236841" y="1835508"/>
                </a:lnTo>
                <a:lnTo>
                  <a:pt x="238999" y="1835508"/>
                </a:lnTo>
                <a:lnTo>
                  <a:pt x="253834" y="1850345"/>
                </a:lnTo>
                <a:cubicBezTo>
                  <a:pt x="259049" y="1850345"/>
                  <a:pt x="264041" y="1853582"/>
                  <a:pt x="268807" y="1860056"/>
                </a:cubicBezTo>
                <a:lnTo>
                  <a:pt x="268807" y="1863158"/>
                </a:lnTo>
                <a:cubicBezTo>
                  <a:pt x="262961" y="1869002"/>
                  <a:pt x="259770" y="1874352"/>
                  <a:pt x="259229" y="1879208"/>
                </a:cubicBezTo>
                <a:lnTo>
                  <a:pt x="261387" y="1892021"/>
                </a:lnTo>
                <a:lnTo>
                  <a:pt x="261387" y="1893100"/>
                </a:lnTo>
                <a:cubicBezTo>
                  <a:pt x="259229" y="1895708"/>
                  <a:pt x="258150" y="1898180"/>
                  <a:pt x="258150" y="1900518"/>
                </a:cubicBezTo>
                <a:lnTo>
                  <a:pt x="258150" y="1906857"/>
                </a:lnTo>
                <a:cubicBezTo>
                  <a:pt x="260309" y="1909555"/>
                  <a:pt x="261387" y="1912073"/>
                  <a:pt x="261387" y="1914410"/>
                </a:cubicBezTo>
                <a:cubicBezTo>
                  <a:pt x="259409" y="1914410"/>
                  <a:pt x="257970" y="1922548"/>
                  <a:pt x="257071" y="1938823"/>
                </a:cubicBezTo>
                <a:lnTo>
                  <a:pt x="255992" y="1939902"/>
                </a:lnTo>
                <a:lnTo>
                  <a:pt x="258150" y="1942060"/>
                </a:lnTo>
                <a:lnTo>
                  <a:pt x="258150" y="1943139"/>
                </a:lnTo>
                <a:cubicBezTo>
                  <a:pt x="258150" y="1944578"/>
                  <a:pt x="257071" y="1945297"/>
                  <a:pt x="254913" y="1945297"/>
                </a:cubicBezTo>
                <a:lnTo>
                  <a:pt x="257071" y="1955952"/>
                </a:lnTo>
                <a:lnTo>
                  <a:pt x="255992" y="1964449"/>
                </a:lnTo>
                <a:lnTo>
                  <a:pt x="257071" y="1969844"/>
                </a:lnTo>
                <a:lnTo>
                  <a:pt x="253834" y="1976183"/>
                </a:lnTo>
                <a:cubicBezTo>
                  <a:pt x="255273" y="1977802"/>
                  <a:pt x="256353" y="1984186"/>
                  <a:pt x="257071" y="1995336"/>
                </a:cubicBezTo>
                <a:cubicBezTo>
                  <a:pt x="253834" y="2013139"/>
                  <a:pt x="249203" y="2022041"/>
                  <a:pt x="243180" y="2022041"/>
                </a:cubicBezTo>
                <a:lnTo>
                  <a:pt x="243180" y="2023120"/>
                </a:lnTo>
                <a:lnTo>
                  <a:pt x="244259" y="2024199"/>
                </a:lnTo>
                <a:lnTo>
                  <a:pt x="244259" y="2025278"/>
                </a:lnTo>
                <a:cubicBezTo>
                  <a:pt x="241292" y="2033730"/>
                  <a:pt x="234907" y="2037956"/>
                  <a:pt x="225107" y="2037956"/>
                </a:cubicBezTo>
                <a:lnTo>
                  <a:pt x="221870" y="2037956"/>
                </a:lnTo>
                <a:lnTo>
                  <a:pt x="219712" y="2035933"/>
                </a:lnTo>
                <a:lnTo>
                  <a:pt x="216609" y="2035933"/>
                </a:lnTo>
                <a:cubicBezTo>
                  <a:pt x="216609" y="2038361"/>
                  <a:pt x="213057" y="2040114"/>
                  <a:pt x="205954" y="2041193"/>
                </a:cubicBezTo>
                <a:lnTo>
                  <a:pt x="203796" y="2041193"/>
                </a:lnTo>
                <a:cubicBezTo>
                  <a:pt x="200918" y="2041193"/>
                  <a:pt x="198761" y="2036563"/>
                  <a:pt x="197322" y="2027301"/>
                </a:cubicBezTo>
                <a:cubicBezTo>
                  <a:pt x="195613" y="2027301"/>
                  <a:pt x="194579" y="2024109"/>
                  <a:pt x="194220" y="2017725"/>
                </a:cubicBezTo>
                <a:cubicBezTo>
                  <a:pt x="191523" y="2012060"/>
                  <a:pt x="186891" y="2007115"/>
                  <a:pt x="180327" y="2002889"/>
                </a:cubicBezTo>
                <a:cubicBezTo>
                  <a:pt x="180327" y="2000011"/>
                  <a:pt x="179608" y="1998573"/>
                  <a:pt x="178169" y="1998573"/>
                </a:cubicBezTo>
                <a:lnTo>
                  <a:pt x="174932" y="1998573"/>
                </a:lnTo>
                <a:cubicBezTo>
                  <a:pt x="174932" y="2007295"/>
                  <a:pt x="172459" y="2013319"/>
                  <a:pt x="167514" y="2016646"/>
                </a:cubicBezTo>
                <a:cubicBezTo>
                  <a:pt x="164728" y="2022221"/>
                  <a:pt x="161894" y="2025773"/>
                  <a:pt x="159017" y="2027301"/>
                </a:cubicBezTo>
                <a:lnTo>
                  <a:pt x="154701" y="2025278"/>
                </a:lnTo>
                <a:cubicBezTo>
                  <a:pt x="154701" y="2031662"/>
                  <a:pt x="152948" y="2034854"/>
                  <a:pt x="149441" y="2034854"/>
                </a:cubicBezTo>
                <a:cubicBezTo>
                  <a:pt x="147284" y="2034854"/>
                  <a:pt x="145125" y="2036248"/>
                  <a:pt x="142967" y="2039035"/>
                </a:cubicBezTo>
                <a:lnTo>
                  <a:pt x="141888" y="2039035"/>
                </a:lnTo>
                <a:cubicBezTo>
                  <a:pt x="140539" y="2039035"/>
                  <a:pt x="139865" y="2036922"/>
                  <a:pt x="139865" y="2032696"/>
                </a:cubicBezTo>
                <a:lnTo>
                  <a:pt x="137707" y="2032696"/>
                </a:lnTo>
                <a:cubicBezTo>
                  <a:pt x="137707" y="2035574"/>
                  <a:pt x="135550" y="2037012"/>
                  <a:pt x="131233" y="2037012"/>
                </a:cubicBezTo>
                <a:lnTo>
                  <a:pt x="123815" y="2035933"/>
                </a:lnTo>
                <a:cubicBezTo>
                  <a:pt x="120309" y="2040879"/>
                  <a:pt x="116396" y="2043351"/>
                  <a:pt x="112080" y="2043351"/>
                </a:cubicBezTo>
                <a:lnTo>
                  <a:pt x="107765" y="2043351"/>
                </a:lnTo>
                <a:cubicBezTo>
                  <a:pt x="102819" y="2043351"/>
                  <a:pt x="99627" y="2039800"/>
                  <a:pt x="98188" y="2032696"/>
                </a:cubicBezTo>
                <a:lnTo>
                  <a:pt x="97109" y="2032696"/>
                </a:lnTo>
                <a:lnTo>
                  <a:pt x="98188" y="2027301"/>
                </a:lnTo>
                <a:cubicBezTo>
                  <a:pt x="98188" y="2017410"/>
                  <a:pt x="91085" y="2009273"/>
                  <a:pt x="76878" y="2002889"/>
                </a:cubicBezTo>
                <a:lnTo>
                  <a:pt x="76878" y="1993313"/>
                </a:lnTo>
                <a:lnTo>
                  <a:pt x="74720" y="1993313"/>
                </a:lnTo>
                <a:lnTo>
                  <a:pt x="75799" y="1994257"/>
                </a:lnTo>
                <a:lnTo>
                  <a:pt x="75799" y="2003968"/>
                </a:lnTo>
                <a:lnTo>
                  <a:pt x="72697" y="2003968"/>
                </a:lnTo>
                <a:lnTo>
                  <a:pt x="69460" y="2002889"/>
                </a:lnTo>
                <a:lnTo>
                  <a:pt x="69460" y="2003968"/>
                </a:lnTo>
                <a:lnTo>
                  <a:pt x="68382" y="2004912"/>
                </a:lnTo>
                <a:lnTo>
                  <a:pt x="68382" y="2005991"/>
                </a:lnTo>
                <a:lnTo>
                  <a:pt x="69460" y="2010307"/>
                </a:lnTo>
                <a:cubicBezTo>
                  <a:pt x="53454" y="2030179"/>
                  <a:pt x="41361" y="2040114"/>
                  <a:pt x="33178" y="2040114"/>
                </a:cubicBezTo>
                <a:lnTo>
                  <a:pt x="32100" y="2039035"/>
                </a:lnTo>
                <a:lnTo>
                  <a:pt x="32100" y="2037956"/>
                </a:lnTo>
                <a:cubicBezTo>
                  <a:pt x="32100" y="2034450"/>
                  <a:pt x="35292" y="2030583"/>
                  <a:pt x="41676" y="2026357"/>
                </a:cubicBezTo>
                <a:lnTo>
                  <a:pt x="41676" y="2023120"/>
                </a:lnTo>
                <a:cubicBezTo>
                  <a:pt x="40327" y="2023120"/>
                  <a:pt x="39652" y="2022041"/>
                  <a:pt x="39652" y="2019883"/>
                </a:cubicBezTo>
                <a:cubicBezTo>
                  <a:pt x="45497" y="2011341"/>
                  <a:pt x="50803" y="2000686"/>
                  <a:pt x="55567" y="1987918"/>
                </a:cubicBezTo>
                <a:cubicBezTo>
                  <a:pt x="57007" y="1987918"/>
                  <a:pt x="58086" y="1984366"/>
                  <a:pt x="58805" y="1977262"/>
                </a:cubicBezTo>
                <a:lnTo>
                  <a:pt x="64065" y="1967686"/>
                </a:lnTo>
                <a:lnTo>
                  <a:pt x="63122" y="1959189"/>
                </a:lnTo>
                <a:cubicBezTo>
                  <a:pt x="64290" y="1953434"/>
                  <a:pt x="65323" y="1950557"/>
                  <a:pt x="66223" y="1950557"/>
                </a:cubicBezTo>
                <a:lnTo>
                  <a:pt x="63122" y="1939902"/>
                </a:lnTo>
                <a:cubicBezTo>
                  <a:pt x="65009" y="1929292"/>
                  <a:pt x="68560" y="1923987"/>
                  <a:pt x="73776" y="1923987"/>
                </a:cubicBezTo>
                <a:lnTo>
                  <a:pt x="77958" y="1918592"/>
                </a:lnTo>
                <a:lnTo>
                  <a:pt x="76878" y="1918592"/>
                </a:lnTo>
                <a:lnTo>
                  <a:pt x="75799" y="1919671"/>
                </a:lnTo>
                <a:lnTo>
                  <a:pt x="74720" y="1919671"/>
                </a:lnTo>
                <a:cubicBezTo>
                  <a:pt x="72652" y="1919671"/>
                  <a:pt x="71618" y="1918277"/>
                  <a:pt x="71618" y="1915489"/>
                </a:cubicBezTo>
                <a:lnTo>
                  <a:pt x="67302" y="1915489"/>
                </a:lnTo>
                <a:lnTo>
                  <a:pt x="67302" y="1913331"/>
                </a:lnTo>
                <a:cubicBezTo>
                  <a:pt x="67302" y="1909735"/>
                  <a:pt x="68382" y="1906183"/>
                  <a:pt x="70539" y="1902676"/>
                </a:cubicBezTo>
                <a:lnTo>
                  <a:pt x="69460" y="1894044"/>
                </a:lnTo>
                <a:lnTo>
                  <a:pt x="74720" y="1892021"/>
                </a:lnTo>
                <a:lnTo>
                  <a:pt x="74720" y="1889863"/>
                </a:lnTo>
                <a:lnTo>
                  <a:pt x="73776" y="1890942"/>
                </a:lnTo>
                <a:lnTo>
                  <a:pt x="71618" y="1890942"/>
                </a:lnTo>
                <a:lnTo>
                  <a:pt x="69460" y="1888784"/>
                </a:lnTo>
                <a:lnTo>
                  <a:pt x="69460" y="1885547"/>
                </a:lnTo>
                <a:lnTo>
                  <a:pt x="71618" y="1871655"/>
                </a:lnTo>
                <a:lnTo>
                  <a:pt x="73776" y="1871655"/>
                </a:lnTo>
                <a:lnTo>
                  <a:pt x="73776" y="1873813"/>
                </a:lnTo>
                <a:lnTo>
                  <a:pt x="74720" y="1872734"/>
                </a:lnTo>
                <a:lnTo>
                  <a:pt x="75799" y="1872734"/>
                </a:lnTo>
                <a:lnTo>
                  <a:pt x="74720" y="1871655"/>
                </a:lnTo>
                <a:lnTo>
                  <a:pt x="74720" y="1869632"/>
                </a:lnTo>
                <a:lnTo>
                  <a:pt x="77958" y="1869632"/>
                </a:lnTo>
                <a:lnTo>
                  <a:pt x="77958" y="1867474"/>
                </a:lnTo>
                <a:lnTo>
                  <a:pt x="76878" y="1868553"/>
                </a:lnTo>
                <a:lnTo>
                  <a:pt x="73776" y="1868553"/>
                </a:lnTo>
                <a:cubicBezTo>
                  <a:pt x="71438" y="1864237"/>
                  <a:pt x="68560" y="1862079"/>
                  <a:pt x="65145" y="1862079"/>
                </a:cubicBezTo>
                <a:cubicBezTo>
                  <a:pt x="65145" y="1863697"/>
                  <a:pt x="62311" y="1864776"/>
                  <a:pt x="56647" y="1865316"/>
                </a:cubicBezTo>
                <a:lnTo>
                  <a:pt x="56647" y="1866395"/>
                </a:lnTo>
                <a:lnTo>
                  <a:pt x="58805" y="1866395"/>
                </a:lnTo>
                <a:lnTo>
                  <a:pt x="63122" y="1865316"/>
                </a:lnTo>
                <a:lnTo>
                  <a:pt x="65145" y="1868553"/>
                </a:lnTo>
                <a:lnTo>
                  <a:pt x="62042" y="1883389"/>
                </a:lnTo>
                <a:lnTo>
                  <a:pt x="65145" y="1892021"/>
                </a:lnTo>
                <a:cubicBezTo>
                  <a:pt x="65145" y="1896966"/>
                  <a:pt x="64469" y="1899439"/>
                  <a:pt x="63122" y="1899439"/>
                </a:cubicBezTo>
                <a:lnTo>
                  <a:pt x="64065" y="1904699"/>
                </a:lnTo>
                <a:lnTo>
                  <a:pt x="64065" y="1905778"/>
                </a:lnTo>
                <a:lnTo>
                  <a:pt x="55567" y="1931405"/>
                </a:lnTo>
                <a:cubicBezTo>
                  <a:pt x="56466" y="1940666"/>
                  <a:pt x="57545" y="1946016"/>
                  <a:pt x="58805" y="1947455"/>
                </a:cubicBezTo>
                <a:cubicBezTo>
                  <a:pt x="58805" y="1949343"/>
                  <a:pt x="55972" y="1954648"/>
                  <a:pt x="50307" y="1963370"/>
                </a:cubicBezTo>
                <a:cubicBezTo>
                  <a:pt x="46352" y="1986479"/>
                  <a:pt x="37809" y="2004957"/>
                  <a:pt x="24681" y="2018804"/>
                </a:cubicBezTo>
                <a:cubicBezTo>
                  <a:pt x="14880" y="2031123"/>
                  <a:pt x="8856" y="2037866"/>
                  <a:pt x="6609" y="2039035"/>
                </a:cubicBezTo>
                <a:lnTo>
                  <a:pt x="5530" y="2039035"/>
                </a:lnTo>
                <a:lnTo>
                  <a:pt x="2293" y="2037012"/>
                </a:lnTo>
                <a:cubicBezTo>
                  <a:pt x="8676" y="2010307"/>
                  <a:pt x="13307" y="1994302"/>
                  <a:pt x="16184" y="1988997"/>
                </a:cubicBezTo>
                <a:lnTo>
                  <a:pt x="16184" y="1977262"/>
                </a:lnTo>
                <a:lnTo>
                  <a:pt x="18342" y="1974025"/>
                </a:lnTo>
                <a:lnTo>
                  <a:pt x="18342" y="1969844"/>
                </a:lnTo>
                <a:lnTo>
                  <a:pt x="16184" y="1955952"/>
                </a:lnTo>
                <a:cubicBezTo>
                  <a:pt x="18252" y="1955413"/>
                  <a:pt x="19286" y="1952580"/>
                  <a:pt x="19286" y="1947455"/>
                </a:cubicBezTo>
                <a:lnTo>
                  <a:pt x="19286" y="1932484"/>
                </a:lnTo>
                <a:cubicBezTo>
                  <a:pt x="21444" y="1929966"/>
                  <a:pt x="22523" y="1926414"/>
                  <a:pt x="22523" y="1921829"/>
                </a:cubicBezTo>
                <a:lnTo>
                  <a:pt x="20366" y="1916434"/>
                </a:lnTo>
                <a:lnTo>
                  <a:pt x="22523" y="1910094"/>
                </a:lnTo>
                <a:lnTo>
                  <a:pt x="20366" y="1907936"/>
                </a:lnTo>
                <a:lnTo>
                  <a:pt x="20366" y="1903755"/>
                </a:lnTo>
                <a:lnTo>
                  <a:pt x="19286" y="1894044"/>
                </a:lnTo>
                <a:lnTo>
                  <a:pt x="20366" y="1890942"/>
                </a:lnTo>
                <a:lnTo>
                  <a:pt x="19286" y="1884468"/>
                </a:lnTo>
                <a:cubicBezTo>
                  <a:pt x="20006" y="1877365"/>
                  <a:pt x="21444" y="1873813"/>
                  <a:pt x="23603" y="1873813"/>
                </a:cubicBezTo>
                <a:lnTo>
                  <a:pt x="21444" y="1863158"/>
                </a:lnTo>
                <a:cubicBezTo>
                  <a:pt x="23242" y="1863158"/>
                  <a:pt x="24321" y="1860325"/>
                  <a:pt x="24681" y="1854661"/>
                </a:cubicBezTo>
                <a:cubicBezTo>
                  <a:pt x="23242" y="1854661"/>
                  <a:pt x="22523" y="1856099"/>
                  <a:pt x="22523" y="1858977"/>
                </a:cubicBezTo>
                <a:lnTo>
                  <a:pt x="21444" y="1860056"/>
                </a:lnTo>
                <a:lnTo>
                  <a:pt x="19286" y="1860056"/>
                </a:lnTo>
                <a:lnTo>
                  <a:pt x="19286" y="1852503"/>
                </a:lnTo>
                <a:cubicBezTo>
                  <a:pt x="19286" y="1848816"/>
                  <a:pt x="20366" y="1845624"/>
                  <a:pt x="22523" y="1842926"/>
                </a:cubicBezTo>
                <a:lnTo>
                  <a:pt x="22523" y="1839689"/>
                </a:lnTo>
                <a:lnTo>
                  <a:pt x="20366" y="1831192"/>
                </a:lnTo>
                <a:lnTo>
                  <a:pt x="21444" y="1822695"/>
                </a:lnTo>
                <a:cubicBezTo>
                  <a:pt x="21444" y="1807229"/>
                  <a:pt x="19331" y="1795495"/>
                  <a:pt x="15105" y="1787493"/>
                </a:cubicBezTo>
                <a:lnTo>
                  <a:pt x="17263" y="1785335"/>
                </a:lnTo>
                <a:lnTo>
                  <a:pt x="19286" y="1785335"/>
                </a:lnTo>
                <a:lnTo>
                  <a:pt x="32100" y="1789651"/>
                </a:lnTo>
                <a:lnTo>
                  <a:pt x="39652" y="1788572"/>
                </a:lnTo>
                <a:cubicBezTo>
                  <a:pt x="40193" y="1790550"/>
                  <a:pt x="44418" y="1793023"/>
                  <a:pt x="52330" y="1795990"/>
                </a:cubicBezTo>
                <a:cubicBezTo>
                  <a:pt x="52330" y="1797428"/>
                  <a:pt x="55567" y="1798148"/>
                  <a:pt x="62042" y="1798148"/>
                </a:cubicBezTo>
                <a:lnTo>
                  <a:pt x="66223" y="1802464"/>
                </a:lnTo>
                <a:lnTo>
                  <a:pt x="71618" y="1801385"/>
                </a:lnTo>
                <a:lnTo>
                  <a:pt x="77958" y="1803543"/>
                </a:lnTo>
                <a:lnTo>
                  <a:pt x="92928" y="1799227"/>
                </a:lnTo>
                <a:lnTo>
                  <a:pt x="101425" y="1799227"/>
                </a:lnTo>
                <a:lnTo>
                  <a:pt x="109922" y="1801385"/>
                </a:lnTo>
                <a:cubicBezTo>
                  <a:pt x="118286" y="1793922"/>
                  <a:pt x="122916" y="1787178"/>
                  <a:pt x="123815" y="1781153"/>
                </a:cubicBezTo>
                <a:close/>
                <a:moveTo>
                  <a:pt x="8720964" y="1777628"/>
                </a:moveTo>
                <a:lnTo>
                  <a:pt x="8723122" y="1779786"/>
                </a:lnTo>
                <a:lnTo>
                  <a:pt x="8724201" y="1779786"/>
                </a:lnTo>
                <a:lnTo>
                  <a:pt x="8722043" y="1777628"/>
                </a:lnTo>
                <a:close/>
                <a:moveTo>
                  <a:pt x="8773835" y="1776549"/>
                </a:moveTo>
                <a:lnTo>
                  <a:pt x="8773835" y="1779786"/>
                </a:lnTo>
                <a:lnTo>
                  <a:pt x="8774914" y="1779786"/>
                </a:lnTo>
                <a:lnTo>
                  <a:pt x="8774914" y="1776549"/>
                </a:lnTo>
                <a:close/>
                <a:moveTo>
                  <a:pt x="8684413" y="1775470"/>
                </a:moveTo>
                <a:lnTo>
                  <a:pt x="8684413" y="1778707"/>
                </a:lnTo>
                <a:lnTo>
                  <a:pt x="8685492" y="1778707"/>
                </a:lnTo>
                <a:lnTo>
                  <a:pt x="8685492" y="1775470"/>
                </a:lnTo>
                <a:close/>
                <a:moveTo>
                  <a:pt x="4163005" y="1774442"/>
                </a:moveTo>
                <a:lnTo>
                  <a:pt x="4163005" y="1775521"/>
                </a:lnTo>
                <a:lnTo>
                  <a:pt x="4166242" y="1775521"/>
                </a:lnTo>
                <a:lnTo>
                  <a:pt x="4166242" y="1774442"/>
                </a:lnTo>
                <a:close/>
                <a:moveTo>
                  <a:pt x="3729260" y="1773582"/>
                </a:moveTo>
                <a:lnTo>
                  <a:pt x="3729260" y="1774661"/>
                </a:lnTo>
                <a:lnTo>
                  <a:pt x="3731418" y="1774661"/>
                </a:lnTo>
                <a:lnTo>
                  <a:pt x="3731418" y="1773582"/>
                </a:lnTo>
                <a:close/>
                <a:moveTo>
                  <a:pt x="8240956" y="1773447"/>
                </a:moveTo>
                <a:lnTo>
                  <a:pt x="8240956" y="1777763"/>
                </a:lnTo>
                <a:lnTo>
                  <a:pt x="8242035" y="1777763"/>
                </a:lnTo>
                <a:lnTo>
                  <a:pt x="8242035" y="1773447"/>
                </a:lnTo>
                <a:close/>
                <a:moveTo>
                  <a:pt x="8628304" y="1772233"/>
                </a:moveTo>
                <a:lnTo>
                  <a:pt x="8628304" y="1775470"/>
                </a:lnTo>
                <a:lnTo>
                  <a:pt x="8629384" y="1775470"/>
                </a:lnTo>
                <a:lnTo>
                  <a:pt x="8629384" y="1772233"/>
                </a:lnTo>
                <a:close/>
                <a:moveTo>
                  <a:pt x="3087401" y="1769805"/>
                </a:moveTo>
                <a:lnTo>
                  <a:pt x="3085243" y="1771963"/>
                </a:lnTo>
                <a:lnTo>
                  <a:pt x="3085243" y="1773042"/>
                </a:lnTo>
                <a:lnTo>
                  <a:pt x="3088480" y="1773042"/>
                </a:lnTo>
                <a:lnTo>
                  <a:pt x="3088480" y="1769805"/>
                </a:lnTo>
                <a:close/>
                <a:moveTo>
                  <a:pt x="2160786" y="1768103"/>
                </a:moveTo>
                <a:lnTo>
                  <a:pt x="2158629" y="1770126"/>
                </a:lnTo>
                <a:lnTo>
                  <a:pt x="2158629" y="1771205"/>
                </a:lnTo>
                <a:lnTo>
                  <a:pt x="2160786" y="1769047"/>
                </a:lnTo>
                <a:close/>
                <a:moveTo>
                  <a:pt x="8716648" y="1766838"/>
                </a:moveTo>
                <a:lnTo>
                  <a:pt x="8716648" y="1767917"/>
                </a:lnTo>
                <a:lnTo>
                  <a:pt x="8732833" y="1773312"/>
                </a:lnTo>
                <a:lnTo>
                  <a:pt x="8736070" y="1776549"/>
                </a:lnTo>
                <a:lnTo>
                  <a:pt x="8740386" y="1775470"/>
                </a:lnTo>
                <a:lnTo>
                  <a:pt x="8740386" y="1774391"/>
                </a:lnTo>
                <a:cubicBezTo>
                  <a:pt x="8736430" y="1774391"/>
                  <a:pt x="8731754" y="1772593"/>
                  <a:pt x="8726359" y="1768996"/>
                </a:cubicBezTo>
                <a:lnTo>
                  <a:pt x="8717727" y="1766838"/>
                </a:lnTo>
                <a:close/>
                <a:moveTo>
                  <a:pt x="8244193" y="1766838"/>
                </a:moveTo>
                <a:lnTo>
                  <a:pt x="8243114" y="1768052"/>
                </a:lnTo>
                <a:lnTo>
                  <a:pt x="8243114" y="1769131"/>
                </a:lnTo>
                <a:lnTo>
                  <a:pt x="8244193" y="1770210"/>
                </a:lnTo>
                <a:lnTo>
                  <a:pt x="8246486" y="1770210"/>
                </a:lnTo>
                <a:lnTo>
                  <a:pt x="8246486" y="1769131"/>
                </a:lnTo>
                <a:close/>
                <a:moveTo>
                  <a:pt x="8712332" y="1765759"/>
                </a:moveTo>
                <a:lnTo>
                  <a:pt x="8712332" y="1767917"/>
                </a:lnTo>
                <a:lnTo>
                  <a:pt x="8715569" y="1767917"/>
                </a:lnTo>
                <a:lnTo>
                  <a:pt x="8715569" y="1766838"/>
                </a:lnTo>
                <a:close/>
                <a:moveTo>
                  <a:pt x="5188622" y="1765354"/>
                </a:moveTo>
                <a:lnTo>
                  <a:pt x="5190780" y="1767512"/>
                </a:lnTo>
                <a:lnTo>
                  <a:pt x="5190780" y="1765354"/>
                </a:lnTo>
                <a:close/>
                <a:moveTo>
                  <a:pt x="8608882" y="1764680"/>
                </a:moveTo>
                <a:lnTo>
                  <a:pt x="8607803" y="1765759"/>
                </a:lnTo>
                <a:lnTo>
                  <a:pt x="8607803" y="1766838"/>
                </a:lnTo>
                <a:lnTo>
                  <a:pt x="8611040" y="1766838"/>
                </a:lnTo>
                <a:close/>
                <a:moveTo>
                  <a:pt x="8699384" y="1763601"/>
                </a:moveTo>
                <a:lnTo>
                  <a:pt x="8697226" y="1765759"/>
                </a:lnTo>
                <a:lnTo>
                  <a:pt x="8697226" y="1768996"/>
                </a:lnTo>
                <a:lnTo>
                  <a:pt x="8699384" y="1771154"/>
                </a:lnTo>
                <a:lnTo>
                  <a:pt x="8701542" y="1771154"/>
                </a:lnTo>
                <a:lnTo>
                  <a:pt x="8702621" y="1764680"/>
                </a:lnTo>
                <a:lnTo>
                  <a:pt x="8701542" y="1763601"/>
                </a:lnTo>
                <a:close/>
                <a:moveTo>
                  <a:pt x="1190384" y="1763331"/>
                </a:moveTo>
                <a:lnTo>
                  <a:pt x="1190384" y="1767647"/>
                </a:lnTo>
                <a:lnTo>
                  <a:pt x="1192543" y="1767647"/>
                </a:lnTo>
                <a:lnTo>
                  <a:pt x="1192543" y="1763331"/>
                </a:lnTo>
                <a:close/>
                <a:moveTo>
                  <a:pt x="8632620" y="1762522"/>
                </a:moveTo>
                <a:cubicBezTo>
                  <a:pt x="8631182" y="1762522"/>
                  <a:pt x="8630462" y="1763601"/>
                  <a:pt x="8630462" y="1765759"/>
                </a:cubicBezTo>
                <a:lnTo>
                  <a:pt x="8630462" y="1767917"/>
                </a:lnTo>
                <a:lnTo>
                  <a:pt x="8631542" y="1767917"/>
                </a:lnTo>
                <a:close/>
                <a:moveTo>
                  <a:pt x="8260648" y="1762522"/>
                </a:moveTo>
                <a:lnTo>
                  <a:pt x="8258490" y="1769131"/>
                </a:lnTo>
                <a:lnTo>
                  <a:pt x="8264964" y="1771289"/>
                </a:lnTo>
                <a:lnTo>
                  <a:pt x="8268336" y="1771289"/>
                </a:lnTo>
                <a:lnTo>
                  <a:pt x="8268336" y="1769131"/>
                </a:lnTo>
                <a:cubicBezTo>
                  <a:pt x="8268336" y="1765264"/>
                  <a:pt x="8267212" y="1763062"/>
                  <a:pt x="8264964" y="1762522"/>
                </a:cubicBezTo>
                <a:close/>
                <a:moveTo>
                  <a:pt x="8683334" y="1761443"/>
                </a:moveTo>
                <a:lnTo>
                  <a:pt x="8683334" y="1768996"/>
                </a:lnTo>
                <a:lnTo>
                  <a:pt x="8684413" y="1768996"/>
                </a:lnTo>
                <a:lnTo>
                  <a:pt x="8684413" y="1761443"/>
                </a:lnTo>
                <a:close/>
                <a:moveTo>
                  <a:pt x="5223554" y="1760904"/>
                </a:moveTo>
                <a:lnTo>
                  <a:pt x="5219238" y="1764141"/>
                </a:lnTo>
                <a:lnTo>
                  <a:pt x="5219238" y="1765354"/>
                </a:lnTo>
                <a:cubicBezTo>
                  <a:pt x="5219238" y="1766973"/>
                  <a:pt x="5221801" y="1768052"/>
                  <a:pt x="5226926" y="1768591"/>
                </a:cubicBezTo>
                <a:lnTo>
                  <a:pt x="5230163" y="1763062"/>
                </a:lnTo>
                <a:lnTo>
                  <a:pt x="5230163" y="1761983"/>
                </a:lnTo>
                <a:close/>
                <a:moveTo>
                  <a:pt x="4267534" y="1760550"/>
                </a:moveTo>
                <a:lnTo>
                  <a:pt x="4263218" y="1761629"/>
                </a:lnTo>
                <a:lnTo>
                  <a:pt x="4263218" y="1762708"/>
                </a:lnTo>
                <a:lnTo>
                  <a:pt x="4266455" y="1762708"/>
                </a:lnTo>
                <a:lnTo>
                  <a:pt x="4266455" y="1761629"/>
                </a:lnTo>
                <a:lnTo>
                  <a:pt x="4267534" y="1762708"/>
                </a:lnTo>
                <a:lnTo>
                  <a:pt x="4274952" y="1762708"/>
                </a:lnTo>
                <a:lnTo>
                  <a:pt x="4274952" y="1761629"/>
                </a:lnTo>
                <a:close/>
                <a:moveTo>
                  <a:pt x="8686571" y="1760364"/>
                </a:moveTo>
                <a:lnTo>
                  <a:pt x="8686571" y="1762522"/>
                </a:lnTo>
                <a:lnTo>
                  <a:pt x="8691831" y="1762522"/>
                </a:lnTo>
                <a:lnTo>
                  <a:pt x="8693989" y="1760364"/>
                </a:lnTo>
                <a:close/>
                <a:moveTo>
                  <a:pt x="5083419" y="1759825"/>
                </a:moveTo>
                <a:lnTo>
                  <a:pt x="5081261" y="1761983"/>
                </a:lnTo>
                <a:lnTo>
                  <a:pt x="5084498" y="1765354"/>
                </a:lnTo>
                <a:lnTo>
                  <a:pt x="5086791" y="1763062"/>
                </a:lnTo>
                <a:lnTo>
                  <a:pt x="5086791" y="1761983"/>
                </a:lnTo>
                <a:lnTo>
                  <a:pt x="5084498" y="1759825"/>
                </a:lnTo>
                <a:close/>
                <a:moveTo>
                  <a:pt x="8635858" y="1758206"/>
                </a:moveTo>
                <a:lnTo>
                  <a:pt x="8633700" y="1760364"/>
                </a:lnTo>
                <a:lnTo>
                  <a:pt x="8633700" y="1761443"/>
                </a:lnTo>
                <a:lnTo>
                  <a:pt x="8635858" y="1759285"/>
                </a:lnTo>
                <a:close/>
                <a:moveTo>
                  <a:pt x="4164084" y="1757448"/>
                </a:moveTo>
                <a:lnTo>
                  <a:pt x="4164084" y="1758392"/>
                </a:lnTo>
                <a:lnTo>
                  <a:pt x="4166242" y="1758392"/>
                </a:lnTo>
                <a:lnTo>
                  <a:pt x="4166242" y="1757448"/>
                </a:lnTo>
                <a:close/>
                <a:moveTo>
                  <a:pt x="4170558" y="1755290"/>
                </a:moveTo>
                <a:lnTo>
                  <a:pt x="4170558" y="1756369"/>
                </a:lnTo>
                <a:lnTo>
                  <a:pt x="4172716" y="1756369"/>
                </a:lnTo>
                <a:lnTo>
                  <a:pt x="4172716" y="1755290"/>
                </a:lnTo>
                <a:close/>
                <a:moveTo>
                  <a:pt x="8612119" y="1753890"/>
                </a:moveTo>
                <a:lnTo>
                  <a:pt x="8612119" y="1754969"/>
                </a:lnTo>
                <a:cubicBezTo>
                  <a:pt x="8613558" y="1761443"/>
                  <a:pt x="8615356" y="1764680"/>
                  <a:pt x="8617514" y="1764680"/>
                </a:cubicBezTo>
                <a:cubicBezTo>
                  <a:pt x="8621830" y="1763062"/>
                  <a:pt x="8623988" y="1761623"/>
                  <a:pt x="8623988" y="1760364"/>
                </a:cubicBezTo>
                <a:lnTo>
                  <a:pt x="8623988" y="1759285"/>
                </a:lnTo>
                <a:lnTo>
                  <a:pt x="8617514" y="1753890"/>
                </a:lnTo>
                <a:close/>
                <a:moveTo>
                  <a:pt x="3731418" y="1752946"/>
                </a:moveTo>
                <a:lnTo>
                  <a:pt x="3729260" y="1755104"/>
                </a:lnTo>
                <a:lnTo>
                  <a:pt x="3729260" y="1756183"/>
                </a:lnTo>
                <a:lnTo>
                  <a:pt x="3731418" y="1756183"/>
                </a:lnTo>
                <a:close/>
                <a:moveTo>
                  <a:pt x="8689673" y="1752811"/>
                </a:moveTo>
                <a:lnTo>
                  <a:pt x="8689673" y="1753890"/>
                </a:lnTo>
                <a:lnTo>
                  <a:pt x="8693989" y="1756048"/>
                </a:lnTo>
                <a:lnTo>
                  <a:pt x="8692910" y="1752811"/>
                </a:lnTo>
                <a:close/>
                <a:moveTo>
                  <a:pt x="8599171" y="1752811"/>
                </a:moveTo>
                <a:lnTo>
                  <a:pt x="8599171" y="1758206"/>
                </a:lnTo>
                <a:lnTo>
                  <a:pt x="8602408" y="1758206"/>
                </a:lnTo>
                <a:lnTo>
                  <a:pt x="8602408" y="1754969"/>
                </a:lnTo>
                <a:lnTo>
                  <a:pt x="8600250" y="1752811"/>
                </a:lnTo>
                <a:close/>
                <a:moveTo>
                  <a:pt x="5184171" y="1752137"/>
                </a:moveTo>
                <a:lnTo>
                  <a:pt x="5184171" y="1754295"/>
                </a:lnTo>
                <a:lnTo>
                  <a:pt x="5185250" y="1757667"/>
                </a:lnTo>
                <a:lnTo>
                  <a:pt x="5186329" y="1757667"/>
                </a:lnTo>
                <a:lnTo>
                  <a:pt x="5186329" y="1756588"/>
                </a:lnTo>
                <a:lnTo>
                  <a:pt x="5185250" y="1752137"/>
                </a:lnTo>
                <a:close/>
                <a:moveTo>
                  <a:pt x="7082487" y="1751937"/>
                </a:moveTo>
                <a:lnTo>
                  <a:pt x="7079250" y="1753016"/>
                </a:lnTo>
                <a:lnTo>
                  <a:pt x="7079250" y="1754095"/>
                </a:lnTo>
                <a:lnTo>
                  <a:pt x="7086803" y="1753016"/>
                </a:lnTo>
                <a:lnTo>
                  <a:pt x="7086803" y="1751937"/>
                </a:lnTo>
                <a:close/>
                <a:moveTo>
                  <a:pt x="8770598" y="1751732"/>
                </a:moveTo>
                <a:lnTo>
                  <a:pt x="8770598" y="1754969"/>
                </a:lnTo>
                <a:cubicBezTo>
                  <a:pt x="8770598" y="1758026"/>
                  <a:pt x="8773116" y="1761263"/>
                  <a:pt x="8778151" y="1764680"/>
                </a:cubicBezTo>
                <a:lnTo>
                  <a:pt x="8778151" y="1767917"/>
                </a:lnTo>
                <a:lnTo>
                  <a:pt x="8783546" y="1765759"/>
                </a:lnTo>
                <a:lnTo>
                  <a:pt x="8783546" y="1764680"/>
                </a:lnTo>
                <a:cubicBezTo>
                  <a:pt x="8781388" y="1762342"/>
                  <a:pt x="8780309" y="1760184"/>
                  <a:pt x="8780309" y="1758206"/>
                </a:cubicBezTo>
                <a:lnTo>
                  <a:pt x="8779230" y="1759285"/>
                </a:lnTo>
                <a:lnTo>
                  <a:pt x="8778151" y="1759285"/>
                </a:lnTo>
                <a:close/>
                <a:moveTo>
                  <a:pt x="8239877" y="1751732"/>
                </a:moveTo>
                <a:lnTo>
                  <a:pt x="8238798" y="1762522"/>
                </a:lnTo>
                <a:lnTo>
                  <a:pt x="8238798" y="1765759"/>
                </a:lnTo>
                <a:lnTo>
                  <a:pt x="8239877" y="1765759"/>
                </a:lnTo>
                <a:lnTo>
                  <a:pt x="8240956" y="1756048"/>
                </a:lnTo>
                <a:lnTo>
                  <a:pt x="8240956" y="1751732"/>
                </a:lnTo>
                <a:close/>
                <a:moveTo>
                  <a:pt x="6797644" y="1751379"/>
                </a:moveTo>
                <a:lnTo>
                  <a:pt x="6797644" y="1754616"/>
                </a:lnTo>
                <a:lnTo>
                  <a:pt x="6798723" y="1754616"/>
                </a:lnTo>
                <a:lnTo>
                  <a:pt x="6798723" y="1751379"/>
                </a:lnTo>
                <a:close/>
                <a:moveTo>
                  <a:pt x="1745113" y="1751327"/>
                </a:moveTo>
                <a:lnTo>
                  <a:pt x="1744034" y="1752406"/>
                </a:lnTo>
                <a:lnTo>
                  <a:pt x="1744034" y="1753485"/>
                </a:lnTo>
                <a:lnTo>
                  <a:pt x="1746192" y="1755643"/>
                </a:lnTo>
                <a:lnTo>
                  <a:pt x="1749429" y="1755643"/>
                </a:lnTo>
                <a:lnTo>
                  <a:pt x="1749429" y="1752406"/>
                </a:lnTo>
                <a:close/>
                <a:moveTo>
                  <a:pt x="2197066" y="1750974"/>
                </a:moveTo>
                <a:lnTo>
                  <a:pt x="2189514" y="1759471"/>
                </a:lnTo>
                <a:lnTo>
                  <a:pt x="2189514" y="1762708"/>
                </a:lnTo>
                <a:lnTo>
                  <a:pt x="2191672" y="1762708"/>
                </a:lnTo>
                <a:cubicBezTo>
                  <a:pt x="2195629" y="1762708"/>
                  <a:pt x="2198506" y="1760955"/>
                  <a:pt x="2200305" y="1757448"/>
                </a:cubicBezTo>
                <a:lnTo>
                  <a:pt x="2200305" y="1754211"/>
                </a:lnTo>
                <a:close/>
                <a:moveTo>
                  <a:pt x="8141418" y="1750653"/>
                </a:moveTo>
                <a:cubicBezTo>
                  <a:pt x="8144655" y="1754250"/>
                  <a:pt x="8147218" y="1756048"/>
                  <a:pt x="8149106" y="1756048"/>
                </a:cubicBezTo>
                <a:lnTo>
                  <a:pt x="8150185" y="1756048"/>
                </a:lnTo>
                <a:lnTo>
                  <a:pt x="8150185" y="1754969"/>
                </a:lnTo>
                <a:cubicBezTo>
                  <a:pt x="8148386" y="1754969"/>
                  <a:pt x="8145824" y="1753530"/>
                  <a:pt x="8142497" y="1750653"/>
                </a:cubicBezTo>
                <a:close/>
                <a:moveTo>
                  <a:pt x="2212038" y="1748816"/>
                </a:moveTo>
                <a:cubicBezTo>
                  <a:pt x="2208441" y="1750614"/>
                  <a:pt x="2206644" y="1753492"/>
                  <a:pt x="2206644" y="1757448"/>
                </a:cubicBezTo>
                <a:lnTo>
                  <a:pt x="2206644" y="1758392"/>
                </a:lnTo>
                <a:lnTo>
                  <a:pt x="2208802" y="1760550"/>
                </a:lnTo>
                <a:lnTo>
                  <a:pt x="2209881" y="1760550"/>
                </a:lnTo>
                <a:close/>
                <a:moveTo>
                  <a:pt x="579141" y="1748765"/>
                </a:moveTo>
                <a:lnTo>
                  <a:pt x="579141" y="1750788"/>
                </a:lnTo>
                <a:lnTo>
                  <a:pt x="584266" y="1753890"/>
                </a:lnTo>
                <a:lnTo>
                  <a:pt x="586290" y="1753890"/>
                </a:lnTo>
                <a:lnTo>
                  <a:pt x="586290" y="1751867"/>
                </a:lnTo>
                <a:cubicBezTo>
                  <a:pt x="582872" y="1751867"/>
                  <a:pt x="581164" y="1750833"/>
                  <a:pt x="581164" y="1748765"/>
                </a:cubicBezTo>
                <a:close/>
                <a:moveTo>
                  <a:pt x="4151271" y="1747737"/>
                </a:moveTo>
                <a:lnTo>
                  <a:pt x="4149248" y="1749895"/>
                </a:lnTo>
                <a:lnTo>
                  <a:pt x="4149248" y="1750974"/>
                </a:lnTo>
                <a:lnTo>
                  <a:pt x="4152350" y="1750974"/>
                </a:lnTo>
                <a:lnTo>
                  <a:pt x="4152350" y="1747737"/>
                </a:lnTo>
                <a:close/>
                <a:moveTo>
                  <a:pt x="1735403" y="1745932"/>
                </a:moveTo>
                <a:lnTo>
                  <a:pt x="1734325" y="1747011"/>
                </a:lnTo>
                <a:lnTo>
                  <a:pt x="1734325" y="1748090"/>
                </a:lnTo>
                <a:lnTo>
                  <a:pt x="1737560" y="1750248"/>
                </a:lnTo>
                <a:lnTo>
                  <a:pt x="1739719" y="1748090"/>
                </a:lnTo>
                <a:lnTo>
                  <a:pt x="1739719" y="1747011"/>
                </a:lnTo>
                <a:close/>
                <a:moveTo>
                  <a:pt x="9193554" y="1745714"/>
                </a:moveTo>
                <a:cubicBezTo>
                  <a:pt x="9193194" y="1749850"/>
                  <a:pt x="9192115" y="1753087"/>
                  <a:pt x="9190317" y="1755425"/>
                </a:cubicBezTo>
                <a:lnTo>
                  <a:pt x="9193554" y="1758527"/>
                </a:lnTo>
                <a:lnTo>
                  <a:pt x="9195712" y="1758527"/>
                </a:lnTo>
                <a:cubicBezTo>
                  <a:pt x="9197780" y="1757987"/>
                  <a:pt x="9199533" y="1755515"/>
                  <a:pt x="9200972" y="1751109"/>
                </a:cubicBezTo>
                <a:cubicBezTo>
                  <a:pt x="9199533" y="1747872"/>
                  <a:pt x="9198139" y="1746074"/>
                  <a:pt x="9196791" y="1745714"/>
                </a:cubicBezTo>
                <a:close/>
                <a:moveTo>
                  <a:pt x="3704443" y="1745393"/>
                </a:moveTo>
                <a:lnTo>
                  <a:pt x="3704443" y="1747551"/>
                </a:lnTo>
                <a:lnTo>
                  <a:pt x="3705522" y="1747551"/>
                </a:lnTo>
                <a:lnTo>
                  <a:pt x="3705522" y="1745393"/>
                </a:lnTo>
                <a:close/>
                <a:moveTo>
                  <a:pt x="7750832" y="1744719"/>
                </a:moveTo>
                <a:lnTo>
                  <a:pt x="7750832" y="1745798"/>
                </a:lnTo>
                <a:lnTo>
                  <a:pt x="7752990" y="1745798"/>
                </a:lnTo>
                <a:lnTo>
                  <a:pt x="7752990" y="1744719"/>
                </a:lnTo>
                <a:close/>
                <a:moveTo>
                  <a:pt x="7697961" y="1744719"/>
                </a:moveTo>
                <a:lnTo>
                  <a:pt x="7697961" y="1747956"/>
                </a:lnTo>
                <a:lnTo>
                  <a:pt x="7700119" y="1745798"/>
                </a:lnTo>
                <a:lnTo>
                  <a:pt x="7700119" y="1744719"/>
                </a:lnTo>
                <a:close/>
                <a:moveTo>
                  <a:pt x="7661275" y="1744719"/>
                </a:moveTo>
                <a:lnTo>
                  <a:pt x="7661275" y="1745798"/>
                </a:lnTo>
                <a:lnTo>
                  <a:pt x="7664512" y="1749035"/>
                </a:lnTo>
                <a:lnTo>
                  <a:pt x="7664512" y="1744719"/>
                </a:lnTo>
                <a:close/>
                <a:moveTo>
                  <a:pt x="7651564" y="1744719"/>
                </a:moveTo>
                <a:lnTo>
                  <a:pt x="7651564" y="1745798"/>
                </a:lnTo>
                <a:lnTo>
                  <a:pt x="7653722" y="1745798"/>
                </a:lnTo>
                <a:lnTo>
                  <a:pt x="7653722" y="1744719"/>
                </a:lnTo>
                <a:close/>
                <a:moveTo>
                  <a:pt x="7642932" y="1744719"/>
                </a:moveTo>
                <a:lnTo>
                  <a:pt x="7642932" y="1746877"/>
                </a:lnTo>
                <a:lnTo>
                  <a:pt x="7646169" y="1746877"/>
                </a:lnTo>
                <a:lnTo>
                  <a:pt x="7646169" y="1744719"/>
                </a:lnTo>
                <a:close/>
                <a:moveTo>
                  <a:pt x="2171441" y="1743556"/>
                </a:moveTo>
                <a:lnTo>
                  <a:pt x="2168205" y="1744635"/>
                </a:lnTo>
                <a:lnTo>
                  <a:pt x="2168205" y="1745714"/>
                </a:lnTo>
                <a:lnTo>
                  <a:pt x="2170363" y="1745714"/>
                </a:lnTo>
                <a:lnTo>
                  <a:pt x="2173599" y="1744635"/>
                </a:lnTo>
                <a:lnTo>
                  <a:pt x="2173599" y="1743556"/>
                </a:lnTo>
                <a:close/>
                <a:moveTo>
                  <a:pt x="2165102" y="1743556"/>
                </a:moveTo>
                <a:lnTo>
                  <a:pt x="2164023" y="1744635"/>
                </a:lnTo>
                <a:lnTo>
                  <a:pt x="2166180" y="1750974"/>
                </a:lnTo>
                <a:lnTo>
                  <a:pt x="2166180" y="1752053"/>
                </a:lnTo>
                <a:lnTo>
                  <a:pt x="2165102" y="1753132"/>
                </a:lnTo>
                <a:lnTo>
                  <a:pt x="2166180" y="1754211"/>
                </a:lnTo>
                <a:lnTo>
                  <a:pt x="2166180" y="1755290"/>
                </a:lnTo>
                <a:lnTo>
                  <a:pt x="2162944" y="1762708"/>
                </a:lnTo>
                <a:lnTo>
                  <a:pt x="2162944" y="1763787"/>
                </a:lnTo>
                <a:lnTo>
                  <a:pt x="2164023" y="1763787"/>
                </a:lnTo>
                <a:lnTo>
                  <a:pt x="2167126" y="1753132"/>
                </a:lnTo>
                <a:lnTo>
                  <a:pt x="2167126" y="1745714"/>
                </a:lnTo>
                <a:close/>
                <a:moveTo>
                  <a:pt x="8134809" y="1742965"/>
                </a:moveTo>
                <a:lnTo>
                  <a:pt x="8134809" y="1744044"/>
                </a:lnTo>
                <a:cubicBezTo>
                  <a:pt x="8136338" y="1744044"/>
                  <a:pt x="8137102" y="1745123"/>
                  <a:pt x="8137102" y="1747281"/>
                </a:cubicBezTo>
                <a:lnTo>
                  <a:pt x="8138181" y="1747281"/>
                </a:lnTo>
                <a:lnTo>
                  <a:pt x="8138181" y="1745123"/>
                </a:lnTo>
                <a:close/>
                <a:moveTo>
                  <a:pt x="8076812" y="1742965"/>
                </a:moveTo>
                <a:lnTo>
                  <a:pt x="8076812" y="1744044"/>
                </a:lnTo>
                <a:lnTo>
                  <a:pt x="8079105" y="1744044"/>
                </a:lnTo>
                <a:lnTo>
                  <a:pt x="8079105" y="1742965"/>
                </a:lnTo>
                <a:close/>
                <a:moveTo>
                  <a:pt x="8073576" y="1741886"/>
                </a:moveTo>
                <a:lnTo>
                  <a:pt x="8073576" y="1742965"/>
                </a:lnTo>
                <a:lnTo>
                  <a:pt x="8075734" y="1742965"/>
                </a:lnTo>
                <a:lnTo>
                  <a:pt x="8075734" y="1741886"/>
                </a:lnTo>
                <a:close/>
                <a:moveTo>
                  <a:pt x="4181214" y="1740319"/>
                </a:moveTo>
                <a:lnTo>
                  <a:pt x="4181214" y="1742477"/>
                </a:lnTo>
                <a:lnTo>
                  <a:pt x="4182293" y="1745714"/>
                </a:lnTo>
                <a:lnTo>
                  <a:pt x="4183372" y="1745714"/>
                </a:lnTo>
                <a:lnTo>
                  <a:pt x="4183372" y="1744635"/>
                </a:lnTo>
                <a:lnTo>
                  <a:pt x="4182293" y="1740319"/>
                </a:lnTo>
                <a:close/>
                <a:moveTo>
                  <a:pt x="6753405" y="1739510"/>
                </a:moveTo>
                <a:lnTo>
                  <a:pt x="6752326" y="1740589"/>
                </a:lnTo>
                <a:lnTo>
                  <a:pt x="6752326" y="1741668"/>
                </a:lnTo>
                <a:lnTo>
                  <a:pt x="6755563" y="1741668"/>
                </a:lnTo>
                <a:close/>
                <a:moveTo>
                  <a:pt x="2217299" y="1739240"/>
                </a:moveTo>
                <a:lnTo>
                  <a:pt x="2214062" y="1743556"/>
                </a:lnTo>
                <a:lnTo>
                  <a:pt x="2216220" y="1743556"/>
                </a:lnTo>
                <a:lnTo>
                  <a:pt x="2219458" y="1739240"/>
                </a:lnTo>
                <a:close/>
                <a:moveTo>
                  <a:pt x="7246900" y="1739124"/>
                </a:moveTo>
                <a:lnTo>
                  <a:pt x="7246900" y="1740203"/>
                </a:lnTo>
                <a:lnTo>
                  <a:pt x="7250002" y="1741282"/>
                </a:lnTo>
                <a:lnTo>
                  <a:pt x="7250002" y="1739124"/>
                </a:lnTo>
                <a:close/>
                <a:moveTo>
                  <a:pt x="7085724" y="1739124"/>
                </a:moveTo>
                <a:cubicBezTo>
                  <a:pt x="7082487" y="1741911"/>
                  <a:pt x="7079970" y="1743305"/>
                  <a:pt x="7078171" y="1743305"/>
                </a:cubicBezTo>
                <a:lnTo>
                  <a:pt x="7078171" y="1744384"/>
                </a:lnTo>
                <a:lnTo>
                  <a:pt x="7079250" y="1744384"/>
                </a:lnTo>
                <a:cubicBezTo>
                  <a:pt x="7083926" y="1742585"/>
                  <a:pt x="7086444" y="1740832"/>
                  <a:pt x="7086803" y="1739124"/>
                </a:cubicBezTo>
                <a:close/>
                <a:moveTo>
                  <a:pt x="5219238" y="1739054"/>
                </a:moveTo>
                <a:lnTo>
                  <a:pt x="5218159" y="1740133"/>
                </a:lnTo>
                <a:lnTo>
                  <a:pt x="5218159" y="1743370"/>
                </a:lnTo>
                <a:lnTo>
                  <a:pt x="5224768" y="1748900"/>
                </a:lnTo>
                <a:lnTo>
                  <a:pt x="5226926" y="1743370"/>
                </a:lnTo>
                <a:close/>
                <a:moveTo>
                  <a:pt x="8091109" y="1738649"/>
                </a:moveTo>
                <a:lnTo>
                  <a:pt x="8080184" y="1741886"/>
                </a:lnTo>
                <a:lnTo>
                  <a:pt x="8080184" y="1742965"/>
                </a:lnTo>
                <a:lnTo>
                  <a:pt x="8083421" y="1742965"/>
                </a:lnTo>
                <a:cubicBezTo>
                  <a:pt x="8083421" y="1741526"/>
                  <a:pt x="8086344" y="1740447"/>
                  <a:pt x="8092188" y="1739728"/>
                </a:cubicBezTo>
                <a:lnTo>
                  <a:pt x="8092188" y="1738649"/>
                </a:lnTo>
                <a:close/>
                <a:moveTo>
                  <a:pt x="560663" y="1738514"/>
                </a:moveTo>
                <a:lnTo>
                  <a:pt x="560663" y="1739458"/>
                </a:lnTo>
                <a:lnTo>
                  <a:pt x="562686" y="1739458"/>
                </a:lnTo>
                <a:lnTo>
                  <a:pt x="562686" y="1738514"/>
                </a:lnTo>
                <a:close/>
                <a:moveTo>
                  <a:pt x="7763780" y="1738244"/>
                </a:moveTo>
                <a:lnTo>
                  <a:pt x="7763780" y="1739323"/>
                </a:lnTo>
                <a:lnTo>
                  <a:pt x="7765938" y="1739323"/>
                </a:lnTo>
                <a:lnTo>
                  <a:pt x="7765938" y="1738244"/>
                </a:lnTo>
                <a:close/>
                <a:moveTo>
                  <a:pt x="569835" y="1737435"/>
                </a:moveTo>
                <a:cubicBezTo>
                  <a:pt x="568486" y="1740223"/>
                  <a:pt x="566463" y="1741616"/>
                  <a:pt x="563765" y="1741616"/>
                </a:cubicBezTo>
                <a:lnTo>
                  <a:pt x="563765" y="1743640"/>
                </a:lnTo>
                <a:lnTo>
                  <a:pt x="564710" y="1743640"/>
                </a:lnTo>
                <a:lnTo>
                  <a:pt x="569835" y="1739458"/>
                </a:lnTo>
                <a:lnTo>
                  <a:pt x="570914" y="1739458"/>
                </a:lnTo>
                <a:cubicBezTo>
                  <a:pt x="571904" y="1739458"/>
                  <a:pt x="573611" y="1741886"/>
                  <a:pt x="576039" y="1746742"/>
                </a:cubicBezTo>
                <a:lnTo>
                  <a:pt x="577118" y="1746742"/>
                </a:lnTo>
                <a:cubicBezTo>
                  <a:pt x="577118" y="1742965"/>
                  <a:pt x="574690" y="1739863"/>
                  <a:pt x="569835" y="1737435"/>
                </a:cubicBezTo>
                <a:close/>
                <a:moveTo>
                  <a:pt x="7801546" y="1737165"/>
                </a:moveTo>
                <a:lnTo>
                  <a:pt x="7803704" y="1737165"/>
                </a:lnTo>
                <a:lnTo>
                  <a:pt x="7803704" y="1739323"/>
                </a:lnTo>
                <a:close/>
                <a:moveTo>
                  <a:pt x="5121723" y="1736761"/>
                </a:moveTo>
                <a:lnTo>
                  <a:pt x="5121723" y="1739054"/>
                </a:lnTo>
                <a:lnTo>
                  <a:pt x="5122937" y="1739054"/>
                </a:lnTo>
                <a:lnTo>
                  <a:pt x="5122937" y="1736761"/>
                </a:lnTo>
                <a:close/>
                <a:moveTo>
                  <a:pt x="4157745" y="1736138"/>
                </a:moveTo>
                <a:cubicBezTo>
                  <a:pt x="4153429" y="1736138"/>
                  <a:pt x="4151271" y="1737891"/>
                  <a:pt x="4151271" y="1741398"/>
                </a:cubicBezTo>
                <a:lnTo>
                  <a:pt x="4152350" y="1744635"/>
                </a:lnTo>
                <a:lnTo>
                  <a:pt x="4154508" y="1744635"/>
                </a:lnTo>
                <a:lnTo>
                  <a:pt x="4159903" y="1739240"/>
                </a:lnTo>
                <a:lnTo>
                  <a:pt x="4159903" y="1738161"/>
                </a:lnTo>
                <a:close/>
                <a:moveTo>
                  <a:pt x="4077764" y="1736138"/>
                </a:moveTo>
                <a:lnTo>
                  <a:pt x="4077764" y="1737082"/>
                </a:lnTo>
                <a:lnTo>
                  <a:pt x="4079922" y="1737082"/>
                </a:lnTo>
                <a:lnTo>
                  <a:pt x="4079922" y="1736138"/>
                </a:lnTo>
                <a:close/>
                <a:moveTo>
                  <a:pt x="8100955" y="1735412"/>
                </a:moveTo>
                <a:lnTo>
                  <a:pt x="8100955" y="1736491"/>
                </a:lnTo>
                <a:lnTo>
                  <a:pt x="8103113" y="1736491"/>
                </a:lnTo>
                <a:lnTo>
                  <a:pt x="8103113" y="1735412"/>
                </a:lnTo>
                <a:close/>
                <a:moveTo>
                  <a:pt x="1191463" y="1735277"/>
                </a:moveTo>
                <a:lnTo>
                  <a:pt x="1191463" y="1737435"/>
                </a:lnTo>
                <a:lnTo>
                  <a:pt x="1192543" y="1737435"/>
                </a:lnTo>
                <a:lnTo>
                  <a:pt x="1192543" y="1735277"/>
                </a:lnTo>
                <a:close/>
                <a:moveTo>
                  <a:pt x="3180330" y="1735142"/>
                </a:moveTo>
                <a:lnTo>
                  <a:pt x="3180330" y="1737300"/>
                </a:lnTo>
                <a:lnTo>
                  <a:pt x="3181409" y="1737300"/>
                </a:lnTo>
                <a:lnTo>
                  <a:pt x="3181409" y="1735142"/>
                </a:lnTo>
                <a:close/>
                <a:moveTo>
                  <a:pt x="8095425" y="1734333"/>
                </a:moveTo>
                <a:lnTo>
                  <a:pt x="8095425" y="1735412"/>
                </a:lnTo>
                <a:lnTo>
                  <a:pt x="8098797" y="1735412"/>
                </a:lnTo>
                <a:lnTo>
                  <a:pt x="8098797" y="1734333"/>
                </a:lnTo>
                <a:close/>
                <a:moveTo>
                  <a:pt x="574960" y="1734333"/>
                </a:moveTo>
                <a:lnTo>
                  <a:pt x="574960" y="1737435"/>
                </a:lnTo>
                <a:lnTo>
                  <a:pt x="578062" y="1740537"/>
                </a:lnTo>
                <a:lnTo>
                  <a:pt x="579141" y="1740537"/>
                </a:lnTo>
                <a:lnTo>
                  <a:pt x="579141" y="1736491"/>
                </a:lnTo>
                <a:lnTo>
                  <a:pt x="577118" y="1734333"/>
                </a:lnTo>
                <a:close/>
                <a:moveTo>
                  <a:pt x="3602747" y="1733524"/>
                </a:moveTo>
                <a:lnTo>
                  <a:pt x="3602747" y="1734603"/>
                </a:lnTo>
                <a:lnTo>
                  <a:pt x="3605984" y="1737840"/>
                </a:lnTo>
                <a:lnTo>
                  <a:pt x="3605984" y="1736761"/>
                </a:lnTo>
                <a:close/>
                <a:moveTo>
                  <a:pt x="715365" y="1733389"/>
                </a:moveTo>
                <a:lnTo>
                  <a:pt x="712263" y="1736491"/>
                </a:lnTo>
                <a:lnTo>
                  <a:pt x="712263" y="1739458"/>
                </a:lnTo>
                <a:lnTo>
                  <a:pt x="713342" y="1739458"/>
                </a:lnTo>
                <a:lnTo>
                  <a:pt x="715365" y="1735412"/>
                </a:lnTo>
                <a:close/>
                <a:moveTo>
                  <a:pt x="7706593" y="1732849"/>
                </a:moveTo>
                <a:lnTo>
                  <a:pt x="7706593" y="1735007"/>
                </a:lnTo>
                <a:lnTo>
                  <a:pt x="7709830" y="1735007"/>
                </a:lnTo>
                <a:lnTo>
                  <a:pt x="7709830" y="1733928"/>
                </a:lnTo>
                <a:close/>
                <a:moveTo>
                  <a:pt x="4218439" y="1731822"/>
                </a:moveTo>
                <a:lnTo>
                  <a:pt x="4218439" y="1732901"/>
                </a:lnTo>
                <a:lnTo>
                  <a:pt x="4219518" y="1737082"/>
                </a:lnTo>
                <a:lnTo>
                  <a:pt x="4220597" y="1737082"/>
                </a:lnTo>
                <a:lnTo>
                  <a:pt x="4220597" y="1735059"/>
                </a:lnTo>
                <a:lnTo>
                  <a:pt x="4219518" y="1731822"/>
                </a:lnTo>
                <a:close/>
                <a:moveTo>
                  <a:pt x="7625668" y="1731770"/>
                </a:moveTo>
                <a:lnTo>
                  <a:pt x="7625668" y="1733928"/>
                </a:lnTo>
                <a:lnTo>
                  <a:pt x="7626747" y="1733928"/>
                </a:lnTo>
                <a:lnTo>
                  <a:pt x="7626747" y="1731770"/>
                </a:lnTo>
                <a:close/>
                <a:moveTo>
                  <a:pt x="3193413" y="1730826"/>
                </a:moveTo>
                <a:cubicBezTo>
                  <a:pt x="3189907" y="1730826"/>
                  <a:pt x="3187344" y="1735502"/>
                  <a:pt x="3185726" y="1744853"/>
                </a:cubicBezTo>
                <a:lnTo>
                  <a:pt x="3184647" y="1744853"/>
                </a:lnTo>
                <a:cubicBezTo>
                  <a:pt x="3186624" y="1750248"/>
                  <a:pt x="3188423" y="1753126"/>
                  <a:pt x="3190042" y="1753485"/>
                </a:cubicBezTo>
                <a:lnTo>
                  <a:pt x="3191255" y="1753485"/>
                </a:lnTo>
                <a:lnTo>
                  <a:pt x="3193413" y="1751327"/>
                </a:lnTo>
                <a:cubicBezTo>
                  <a:pt x="3193413" y="1748630"/>
                  <a:pt x="3191930" y="1745393"/>
                  <a:pt x="3188963" y="1741616"/>
                </a:cubicBezTo>
                <a:lnTo>
                  <a:pt x="3188963" y="1740537"/>
                </a:lnTo>
                <a:cubicBezTo>
                  <a:pt x="3188963" y="1739278"/>
                  <a:pt x="3191525" y="1737840"/>
                  <a:pt x="3196650" y="1736221"/>
                </a:cubicBezTo>
                <a:lnTo>
                  <a:pt x="3196650" y="1731905"/>
                </a:lnTo>
                <a:close/>
                <a:moveTo>
                  <a:pt x="5113091" y="1730287"/>
                </a:moveTo>
                <a:lnTo>
                  <a:pt x="5115249" y="1732445"/>
                </a:lnTo>
                <a:lnTo>
                  <a:pt x="5119565" y="1732445"/>
                </a:lnTo>
                <a:lnTo>
                  <a:pt x="5119565" y="1731366"/>
                </a:lnTo>
                <a:lnTo>
                  <a:pt x="5114170" y="1730287"/>
                </a:lnTo>
                <a:close/>
                <a:moveTo>
                  <a:pt x="1069670" y="1729882"/>
                </a:moveTo>
                <a:lnTo>
                  <a:pt x="1068592" y="1735277"/>
                </a:lnTo>
                <a:lnTo>
                  <a:pt x="1068592" y="1738514"/>
                </a:lnTo>
                <a:lnTo>
                  <a:pt x="1070749" y="1740672"/>
                </a:lnTo>
                <a:lnTo>
                  <a:pt x="1071828" y="1740672"/>
                </a:lnTo>
                <a:lnTo>
                  <a:pt x="1076143" y="1736356"/>
                </a:lnTo>
                <a:lnTo>
                  <a:pt x="1076143" y="1733119"/>
                </a:lnTo>
                <a:lnTo>
                  <a:pt x="1072907" y="1729882"/>
                </a:lnTo>
                <a:close/>
                <a:moveTo>
                  <a:pt x="1602416" y="1729747"/>
                </a:moveTo>
                <a:lnTo>
                  <a:pt x="1602416" y="1731905"/>
                </a:lnTo>
                <a:lnTo>
                  <a:pt x="1604573" y="1734063"/>
                </a:lnTo>
                <a:lnTo>
                  <a:pt x="1604573" y="1731905"/>
                </a:lnTo>
                <a:close/>
                <a:moveTo>
                  <a:pt x="723593" y="1729208"/>
                </a:moveTo>
                <a:cubicBezTo>
                  <a:pt x="723593" y="1734333"/>
                  <a:pt x="721210" y="1737435"/>
                  <a:pt x="716444" y="1738514"/>
                </a:cubicBezTo>
                <a:lnTo>
                  <a:pt x="716444" y="1739458"/>
                </a:lnTo>
                <a:lnTo>
                  <a:pt x="722515" y="1740537"/>
                </a:lnTo>
                <a:lnTo>
                  <a:pt x="721570" y="1739458"/>
                </a:lnTo>
                <a:lnTo>
                  <a:pt x="721570" y="1738514"/>
                </a:lnTo>
                <a:lnTo>
                  <a:pt x="724537" y="1733389"/>
                </a:lnTo>
                <a:lnTo>
                  <a:pt x="724537" y="1729208"/>
                </a:lnTo>
                <a:close/>
                <a:moveTo>
                  <a:pt x="8187410" y="1728803"/>
                </a:moveTo>
                <a:lnTo>
                  <a:pt x="8187410" y="1730961"/>
                </a:lnTo>
                <a:lnTo>
                  <a:pt x="8189568" y="1730961"/>
                </a:lnTo>
                <a:close/>
                <a:moveTo>
                  <a:pt x="7146958" y="1728333"/>
                </a:moveTo>
                <a:lnTo>
                  <a:pt x="7146958" y="1729412"/>
                </a:lnTo>
                <a:lnTo>
                  <a:pt x="7152353" y="1730491"/>
                </a:lnTo>
                <a:lnTo>
                  <a:pt x="7153432" y="1730491"/>
                </a:lnTo>
                <a:lnTo>
                  <a:pt x="7153432" y="1729412"/>
                </a:lnTo>
                <a:lnTo>
                  <a:pt x="7149116" y="1728333"/>
                </a:lnTo>
                <a:close/>
                <a:moveTo>
                  <a:pt x="1711666" y="1727589"/>
                </a:moveTo>
                <a:lnTo>
                  <a:pt x="1709506" y="1729747"/>
                </a:lnTo>
                <a:lnTo>
                  <a:pt x="1709506" y="1735142"/>
                </a:lnTo>
                <a:lnTo>
                  <a:pt x="1723533" y="1738379"/>
                </a:lnTo>
                <a:lnTo>
                  <a:pt x="1722455" y="1742695"/>
                </a:lnTo>
                <a:lnTo>
                  <a:pt x="1722455" y="1747011"/>
                </a:lnTo>
                <a:lnTo>
                  <a:pt x="1723533" y="1747011"/>
                </a:lnTo>
                <a:cubicBezTo>
                  <a:pt x="1723533" y="1742875"/>
                  <a:pt x="1724613" y="1739638"/>
                  <a:pt x="1726770" y="1737300"/>
                </a:cubicBezTo>
                <a:lnTo>
                  <a:pt x="1726770" y="1735142"/>
                </a:lnTo>
                <a:cubicBezTo>
                  <a:pt x="1723352" y="1735142"/>
                  <a:pt x="1720117" y="1732625"/>
                  <a:pt x="1717060" y="1727589"/>
                </a:cubicBezTo>
                <a:close/>
                <a:moveTo>
                  <a:pt x="4216416" y="1727506"/>
                </a:moveTo>
                <a:lnTo>
                  <a:pt x="4214258" y="1729664"/>
                </a:lnTo>
                <a:lnTo>
                  <a:pt x="4215337" y="1730743"/>
                </a:lnTo>
                <a:lnTo>
                  <a:pt x="4217360" y="1730743"/>
                </a:lnTo>
                <a:close/>
                <a:moveTo>
                  <a:pt x="7143721" y="1727254"/>
                </a:moveTo>
                <a:lnTo>
                  <a:pt x="7143721" y="1730491"/>
                </a:lnTo>
                <a:lnTo>
                  <a:pt x="7144800" y="1730491"/>
                </a:lnTo>
                <a:lnTo>
                  <a:pt x="7144800" y="1727254"/>
                </a:lnTo>
                <a:close/>
                <a:moveTo>
                  <a:pt x="7257556" y="1725096"/>
                </a:moveTo>
                <a:lnTo>
                  <a:pt x="7255398" y="1727254"/>
                </a:lnTo>
                <a:lnTo>
                  <a:pt x="7255398" y="1728333"/>
                </a:lnTo>
                <a:lnTo>
                  <a:pt x="7259714" y="1728333"/>
                </a:lnTo>
                <a:lnTo>
                  <a:pt x="7259714" y="1725096"/>
                </a:lnTo>
                <a:close/>
                <a:moveTo>
                  <a:pt x="7159906" y="1725096"/>
                </a:moveTo>
                <a:lnTo>
                  <a:pt x="7154511" y="1727254"/>
                </a:lnTo>
                <a:lnTo>
                  <a:pt x="7154511" y="1729412"/>
                </a:lnTo>
                <a:lnTo>
                  <a:pt x="7160985" y="1726175"/>
                </a:lnTo>
                <a:lnTo>
                  <a:pt x="7160985" y="1725096"/>
                </a:lnTo>
                <a:close/>
                <a:moveTo>
                  <a:pt x="7143721" y="1725096"/>
                </a:moveTo>
                <a:lnTo>
                  <a:pt x="7143721" y="1726175"/>
                </a:lnTo>
                <a:lnTo>
                  <a:pt x="7146958" y="1726175"/>
                </a:lnTo>
                <a:lnTo>
                  <a:pt x="7146958" y="1725096"/>
                </a:lnTo>
                <a:close/>
                <a:moveTo>
                  <a:pt x="727639" y="1724083"/>
                </a:moveTo>
                <a:lnTo>
                  <a:pt x="727639" y="1726241"/>
                </a:lnTo>
                <a:lnTo>
                  <a:pt x="728718" y="1726241"/>
                </a:lnTo>
                <a:lnTo>
                  <a:pt x="728718" y="1724083"/>
                </a:lnTo>
                <a:close/>
                <a:moveTo>
                  <a:pt x="7096514" y="1722938"/>
                </a:moveTo>
                <a:cubicBezTo>
                  <a:pt x="7095256" y="1722938"/>
                  <a:pt x="7092738" y="1727254"/>
                  <a:pt x="7088961" y="1735886"/>
                </a:cubicBezTo>
                <a:lnTo>
                  <a:pt x="7088961" y="1736965"/>
                </a:lnTo>
                <a:lnTo>
                  <a:pt x="7090040" y="1736965"/>
                </a:lnTo>
                <a:cubicBezTo>
                  <a:pt x="7091659" y="1731391"/>
                  <a:pt x="7094177" y="1726715"/>
                  <a:pt x="7097593" y="1722938"/>
                </a:cubicBezTo>
                <a:close/>
                <a:moveTo>
                  <a:pt x="3188963" y="1721115"/>
                </a:moveTo>
                <a:lnTo>
                  <a:pt x="3186805" y="1723273"/>
                </a:lnTo>
                <a:lnTo>
                  <a:pt x="3187884" y="1724352"/>
                </a:lnTo>
                <a:lnTo>
                  <a:pt x="3188963" y="1724352"/>
                </a:lnTo>
                <a:lnTo>
                  <a:pt x="3190042" y="1723273"/>
                </a:lnTo>
                <a:lnTo>
                  <a:pt x="3190042" y="1721115"/>
                </a:lnTo>
                <a:close/>
                <a:moveTo>
                  <a:pt x="9177369" y="1721032"/>
                </a:moveTo>
                <a:lnTo>
                  <a:pt x="9177369" y="1722111"/>
                </a:lnTo>
                <a:lnTo>
                  <a:pt x="9181685" y="1722111"/>
                </a:lnTo>
                <a:lnTo>
                  <a:pt x="9181685" y="1721032"/>
                </a:lnTo>
                <a:close/>
                <a:moveTo>
                  <a:pt x="6798723" y="1720087"/>
                </a:moveTo>
                <a:lnTo>
                  <a:pt x="6796565" y="1722245"/>
                </a:lnTo>
                <a:lnTo>
                  <a:pt x="6797644" y="1723324"/>
                </a:lnTo>
                <a:lnTo>
                  <a:pt x="6798723" y="1723324"/>
                </a:lnTo>
                <a:lnTo>
                  <a:pt x="6800881" y="1721166"/>
                </a:lnTo>
                <a:lnTo>
                  <a:pt x="6800881" y="1720087"/>
                </a:lnTo>
                <a:close/>
                <a:moveTo>
                  <a:pt x="4079922" y="1720087"/>
                </a:moveTo>
                <a:lnTo>
                  <a:pt x="4077764" y="1722245"/>
                </a:lnTo>
                <a:lnTo>
                  <a:pt x="4077764" y="1725348"/>
                </a:lnTo>
                <a:lnTo>
                  <a:pt x="4082080" y="1725348"/>
                </a:lnTo>
                <a:lnTo>
                  <a:pt x="4084103" y="1723324"/>
                </a:lnTo>
                <a:lnTo>
                  <a:pt x="4084103" y="1722245"/>
                </a:lnTo>
                <a:lnTo>
                  <a:pt x="4082080" y="1720087"/>
                </a:lnTo>
                <a:close/>
                <a:moveTo>
                  <a:pt x="717389" y="1720036"/>
                </a:moveTo>
                <a:lnTo>
                  <a:pt x="715365" y="1723138"/>
                </a:lnTo>
                <a:lnTo>
                  <a:pt x="715365" y="1729208"/>
                </a:lnTo>
                <a:lnTo>
                  <a:pt x="717389" y="1731366"/>
                </a:lnTo>
                <a:lnTo>
                  <a:pt x="718469" y="1726241"/>
                </a:lnTo>
                <a:lnTo>
                  <a:pt x="717389" y="1725162"/>
                </a:lnTo>
                <a:lnTo>
                  <a:pt x="717389" y="1724083"/>
                </a:lnTo>
                <a:lnTo>
                  <a:pt x="719412" y="1721115"/>
                </a:lnTo>
                <a:lnTo>
                  <a:pt x="718469" y="1720036"/>
                </a:lnTo>
                <a:close/>
                <a:moveTo>
                  <a:pt x="7144800" y="1717543"/>
                </a:moveTo>
                <a:lnTo>
                  <a:pt x="7144800" y="1719701"/>
                </a:lnTo>
                <a:lnTo>
                  <a:pt x="7145879" y="1719701"/>
                </a:lnTo>
                <a:lnTo>
                  <a:pt x="7145879" y="1717543"/>
                </a:lnTo>
                <a:close/>
                <a:moveTo>
                  <a:pt x="7131987" y="1717543"/>
                </a:moveTo>
                <a:lnTo>
                  <a:pt x="7138326" y="1725096"/>
                </a:lnTo>
                <a:lnTo>
                  <a:pt x="7139405" y="1725096"/>
                </a:lnTo>
                <a:cubicBezTo>
                  <a:pt x="7139405" y="1723658"/>
                  <a:pt x="7140484" y="1722938"/>
                  <a:pt x="7142642" y="1722938"/>
                </a:cubicBezTo>
                <a:lnTo>
                  <a:pt x="7142642" y="1721859"/>
                </a:lnTo>
                <a:cubicBezTo>
                  <a:pt x="7138326" y="1721859"/>
                  <a:pt x="7135089" y="1720421"/>
                  <a:pt x="7132931" y="1717543"/>
                </a:cubicBezTo>
                <a:close/>
                <a:moveTo>
                  <a:pt x="7083566" y="1717543"/>
                </a:moveTo>
                <a:lnTo>
                  <a:pt x="7081408" y="1719701"/>
                </a:lnTo>
                <a:lnTo>
                  <a:pt x="7081408" y="1722938"/>
                </a:lnTo>
                <a:lnTo>
                  <a:pt x="7084645" y="1722938"/>
                </a:lnTo>
                <a:cubicBezTo>
                  <a:pt x="7086264" y="1722938"/>
                  <a:pt x="7087343" y="1721140"/>
                  <a:pt x="7087882" y="1717543"/>
                </a:cubicBezTo>
                <a:close/>
                <a:moveTo>
                  <a:pt x="5117407" y="1717069"/>
                </a:moveTo>
                <a:lnTo>
                  <a:pt x="5117407" y="1719362"/>
                </a:lnTo>
                <a:lnTo>
                  <a:pt x="5118486" y="1719362"/>
                </a:lnTo>
                <a:lnTo>
                  <a:pt x="5118486" y="1717069"/>
                </a:lnTo>
                <a:close/>
                <a:moveTo>
                  <a:pt x="2231191" y="1716850"/>
                </a:moveTo>
                <a:lnTo>
                  <a:pt x="2225796" y="1722245"/>
                </a:lnTo>
                <a:lnTo>
                  <a:pt x="2225796" y="1723190"/>
                </a:lnTo>
                <a:lnTo>
                  <a:pt x="2233350" y="1725348"/>
                </a:lnTo>
                <a:lnTo>
                  <a:pt x="2235372" y="1725348"/>
                </a:lnTo>
                <a:lnTo>
                  <a:pt x="2237530" y="1723190"/>
                </a:lnTo>
                <a:lnTo>
                  <a:pt x="2237530" y="1722245"/>
                </a:lnTo>
                <a:lnTo>
                  <a:pt x="2232270" y="1716850"/>
                </a:lnTo>
                <a:close/>
                <a:moveTo>
                  <a:pt x="5231242" y="1715990"/>
                </a:moveTo>
                <a:cubicBezTo>
                  <a:pt x="5231242" y="1718238"/>
                  <a:pt x="5229804" y="1720081"/>
                  <a:pt x="5226926" y="1721520"/>
                </a:cubicBezTo>
                <a:lnTo>
                  <a:pt x="5223554" y="1721520"/>
                </a:lnTo>
                <a:lnTo>
                  <a:pt x="5220317" y="1719362"/>
                </a:lnTo>
                <a:lnTo>
                  <a:pt x="5218159" y="1719362"/>
                </a:lnTo>
                <a:lnTo>
                  <a:pt x="5218159" y="1721520"/>
                </a:lnTo>
                <a:lnTo>
                  <a:pt x="5228005" y="1730287"/>
                </a:lnTo>
                <a:lnTo>
                  <a:pt x="5229084" y="1730287"/>
                </a:lnTo>
                <a:lnTo>
                  <a:pt x="5233535" y="1725836"/>
                </a:lnTo>
                <a:lnTo>
                  <a:pt x="5233535" y="1715990"/>
                </a:lnTo>
                <a:close/>
                <a:moveTo>
                  <a:pt x="5120644" y="1714911"/>
                </a:moveTo>
                <a:lnTo>
                  <a:pt x="5120644" y="1715990"/>
                </a:lnTo>
                <a:lnTo>
                  <a:pt x="5124016" y="1715990"/>
                </a:lnTo>
                <a:lnTo>
                  <a:pt x="5124016" y="1714911"/>
                </a:lnTo>
                <a:close/>
                <a:moveTo>
                  <a:pt x="5105403" y="1714911"/>
                </a:moveTo>
                <a:lnTo>
                  <a:pt x="5096636" y="1717069"/>
                </a:lnTo>
                <a:lnTo>
                  <a:pt x="5096636" y="1718148"/>
                </a:lnTo>
                <a:lnTo>
                  <a:pt x="5100953" y="1722599"/>
                </a:lnTo>
                <a:lnTo>
                  <a:pt x="5106482" y="1722599"/>
                </a:lnTo>
                <a:lnTo>
                  <a:pt x="5106482" y="1717069"/>
                </a:lnTo>
                <a:lnTo>
                  <a:pt x="5105403" y="1715990"/>
                </a:lnTo>
                <a:close/>
                <a:moveTo>
                  <a:pt x="7141563" y="1714306"/>
                </a:moveTo>
                <a:lnTo>
                  <a:pt x="7143721" y="1716464"/>
                </a:lnTo>
                <a:lnTo>
                  <a:pt x="7143721" y="1714306"/>
                </a:lnTo>
                <a:close/>
                <a:moveTo>
                  <a:pt x="4168400" y="1713748"/>
                </a:moveTo>
                <a:lnTo>
                  <a:pt x="4165163" y="1719008"/>
                </a:lnTo>
                <a:lnTo>
                  <a:pt x="4168400" y="1731822"/>
                </a:lnTo>
                <a:cubicBezTo>
                  <a:pt x="4169839" y="1731822"/>
                  <a:pt x="4170558" y="1730383"/>
                  <a:pt x="4170558" y="1727506"/>
                </a:cubicBezTo>
                <a:cubicBezTo>
                  <a:pt x="4173345" y="1722560"/>
                  <a:pt x="4176178" y="1720087"/>
                  <a:pt x="4179056" y="1720087"/>
                </a:cubicBezTo>
                <a:lnTo>
                  <a:pt x="4179056" y="1716850"/>
                </a:lnTo>
                <a:lnTo>
                  <a:pt x="4175819" y="1713748"/>
                </a:lnTo>
                <a:close/>
                <a:moveTo>
                  <a:pt x="8248644" y="1712483"/>
                </a:moveTo>
                <a:lnTo>
                  <a:pt x="8245272" y="1715855"/>
                </a:lnTo>
                <a:lnTo>
                  <a:pt x="8248644" y="1718013"/>
                </a:lnTo>
                <a:lnTo>
                  <a:pt x="8249723" y="1718013"/>
                </a:lnTo>
                <a:lnTo>
                  <a:pt x="8251881" y="1715855"/>
                </a:lnTo>
                <a:lnTo>
                  <a:pt x="8251881" y="1714776"/>
                </a:lnTo>
                <a:lnTo>
                  <a:pt x="8249723" y="1712483"/>
                </a:lnTo>
                <a:close/>
                <a:moveTo>
                  <a:pt x="8600250" y="1711809"/>
                </a:moveTo>
                <a:lnTo>
                  <a:pt x="8599171" y="1716125"/>
                </a:lnTo>
                <a:lnTo>
                  <a:pt x="8600250" y="1717204"/>
                </a:lnTo>
                <a:lnTo>
                  <a:pt x="8601329" y="1717204"/>
                </a:lnTo>
                <a:lnTo>
                  <a:pt x="8602408" y="1716125"/>
                </a:lnTo>
                <a:lnTo>
                  <a:pt x="8602408" y="1715046"/>
                </a:lnTo>
                <a:lnTo>
                  <a:pt x="8601329" y="1711809"/>
                </a:lnTo>
                <a:close/>
                <a:moveTo>
                  <a:pt x="45991" y="1711660"/>
                </a:moveTo>
                <a:cubicBezTo>
                  <a:pt x="43115" y="1712379"/>
                  <a:pt x="41676" y="1714133"/>
                  <a:pt x="41676" y="1716920"/>
                </a:cubicBezTo>
                <a:cubicBezTo>
                  <a:pt x="42754" y="1719797"/>
                  <a:pt x="43833" y="1721236"/>
                  <a:pt x="44913" y="1721236"/>
                </a:cubicBezTo>
                <a:lnTo>
                  <a:pt x="47070" y="1717999"/>
                </a:lnTo>
                <a:lnTo>
                  <a:pt x="47070" y="1713818"/>
                </a:lnTo>
                <a:lnTo>
                  <a:pt x="45991" y="1712739"/>
                </a:lnTo>
                <a:close/>
                <a:moveTo>
                  <a:pt x="3591957" y="1710865"/>
                </a:moveTo>
                <a:lnTo>
                  <a:pt x="3591957" y="1711944"/>
                </a:lnTo>
                <a:lnTo>
                  <a:pt x="3594115" y="1711944"/>
                </a:lnTo>
                <a:lnTo>
                  <a:pt x="3594115" y="1710865"/>
                </a:lnTo>
                <a:close/>
                <a:moveTo>
                  <a:pt x="709162" y="1710865"/>
                </a:moveTo>
                <a:lnTo>
                  <a:pt x="707138" y="1712888"/>
                </a:lnTo>
                <a:lnTo>
                  <a:pt x="707138" y="1714911"/>
                </a:lnTo>
                <a:lnTo>
                  <a:pt x="712263" y="1714911"/>
                </a:lnTo>
                <a:lnTo>
                  <a:pt x="712263" y="1713967"/>
                </a:lnTo>
                <a:lnTo>
                  <a:pt x="711319" y="1710865"/>
                </a:lnTo>
                <a:close/>
                <a:moveTo>
                  <a:pt x="5563696" y="1710190"/>
                </a:moveTo>
                <a:lnTo>
                  <a:pt x="5563696" y="1711269"/>
                </a:lnTo>
                <a:lnTo>
                  <a:pt x="5565854" y="1711269"/>
                </a:lnTo>
                <a:lnTo>
                  <a:pt x="5565854" y="1710190"/>
                </a:lnTo>
                <a:close/>
                <a:moveTo>
                  <a:pt x="720492" y="1709786"/>
                </a:moveTo>
                <a:lnTo>
                  <a:pt x="719412" y="1714911"/>
                </a:lnTo>
                <a:lnTo>
                  <a:pt x="720492" y="1714911"/>
                </a:lnTo>
                <a:lnTo>
                  <a:pt x="719412" y="1715990"/>
                </a:lnTo>
                <a:lnTo>
                  <a:pt x="719412" y="1718013"/>
                </a:lnTo>
                <a:lnTo>
                  <a:pt x="720492" y="1718013"/>
                </a:lnTo>
                <a:lnTo>
                  <a:pt x="720492" y="1715990"/>
                </a:lnTo>
                <a:lnTo>
                  <a:pt x="721570" y="1715990"/>
                </a:lnTo>
                <a:lnTo>
                  <a:pt x="720492" y="1714911"/>
                </a:lnTo>
                <a:lnTo>
                  <a:pt x="720492" y="1713967"/>
                </a:lnTo>
                <a:lnTo>
                  <a:pt x="721570" y="1710865"/>
                </a:lnTo>
                <a:lnTo>
                  <a:pt x="721570" y="1709786"/>
                </a:lnTo>
                <a:close/>
                <a:moveTo>
                  <a:pt x="574960" y="1709786"/>
                </a:moveTo>
                <a:lnTo>
                  <a:pt x="574960" y="1710865"/>
                </a:lnTo>
                <a:lnTo>
                  <a:pt x="577118" y="1712888"/>
                </a:lnTo>
                <a:lnTo>
                  <a:pt x="578062" y="1711809"/>
                </a:lnTo>
                <a:lnTo>
                  <a:pt x="578062" y="1710865"/>
                </a:lnTo>
                <a:lnTo>
                  <a:pt x="577118" y="1709786"/>
                </a:lnTo>
                <a:close/>
                <a:moveTo>
                  <a:pt x="7702277" y="1709111"/>
                </a:moveTo>
                <a:lnTo>
                  <a:pt x="7702277" y="1711269"/>
                </a:lnTo>
                <a:lnTo>
                  <a:pt x="7704435" y="1709111"/>
                </a:lnTo>
                <a:close/>
                <a:moveTo>
                  <a:pt x="3605984" y="1708707"/>
                </a:moveTo>
                <a:cubicBezTo>
                  <a:pt x="3597352" y="1711764"/>
                  <a:pt x="3593036" y="1714641"/>
                  <a:pt x="3593036" y="1717339"/>
                </a:cubicBezTo>
                <a:lnTo>
                  <a:pt x="3593036" y="1719497"/>
                </a:lnTo>
                <a:lnTo>
                  <a:pt x="3600589" y="1728129"/>
                </a:lnTo>
                <a:lnTo>
                  <a:pt x="3599510" y="1733524"/>
                </a:lnTo>
                <a:lnTo>
                  <a:pt x="3601668" y="1733524"/>
                </a:lnTo>
                <a:cubicBezTo>
                  <a:pt x="3601668" y="1731905"/>
                  <a:pt x="3603106" y="1730107"/>
                  <a:pt x="3605984" y="1728129"/>
                </a:cubicBezTo>
                <a:lnTo>
                  <a:pt x="3602747" y="1722734"/>
                </a:lnTo>
                <a:lnTo>
                  <a:pt x="3605984" y="1718418"/>
                </a:lnTo>
                <a:lnTo>
                  <a:pt x="3603826" y="1718418"/>
                </a:lnTo>
                <a:lnTo>
                  <a:pt x="3603826" y="1717339"/>
                </a:lnTo>
                <a:cubicBezTo>
                  <a:pt x="3603826" y="1715361"/>
                  <a:pt x="3606343" y="1713922"/>
                  <a:pt x="3611379" y="1713023"/>
                </a:cubicBezTo>
                <a:lnTo>
                  <a:pt x="3611379" y="1710865"/>
                </a:lnTo>
                <a:lnTo>
                  <a:pt x="3609221" y="1708707"/>
                </a:lnTo>
                <a:close/>
                <a:moveTo>
                  <a:pt x="1602416" y="1708167"/>
                </a:moveTo>
                <a:lnTo>
                  <a:pt x="1597021" y="1712483"/>
                </a:lnTo>
                <a:cubicBezTo>
                  <a:pt x="1598099" y="1715361"/>
                  <a:pt x="1599178" y="1716799"/>
                  <a:pt x="1600258" y="1716799"/>
                </a:cubicBezTo>
                <a:lnTo>
                  <a:pt x="1606731" y="1716799"/>
                </a:lnTo>
                <a:lnTo>
                  <a:pt x="1606731" y="1711404"/>
                </a:lnTo>
                <a:lnTo>
                  <a:pt x="1603495" y="1708167"/>
                </a:lnTo>
                <a:close/>
                <a:moveTo>
                  <a:pt x="3729260" y="1707628"/>
                </a:moveTo>
                <a:lnTo>
                  <a:pt x="3727102" y="1709786"/>
                </a:lnTo>
                <a:lnTo>
                  <a:pt x="3727102" y="1711944"/>
                </a:lnTo>
                <a:lnTo>
                  <a:pt x="3728181" y="1711944"/>
                </a:lnTo>
                <a:lnTo>
                  <a:pt x="3730339" y="1709786"/>
                </a:lnTo>
                <a:lnTo>
                  <a:pt x="3730339" y="1707628"/>
                </a:lnTo>
                <a:close/>
                <a:moveTo>
                  <a:pt x="7740042" y="1706953"/>
                </a:moveTo>
                <a:lnTo>
                  <a:pt x="7740042" y="1708032"/>
                </a:lnTo>
                <a:lnTo>
                  <a:pt x="7742200" y="1708032"/>
                </a:lnTo>
                <a:lnTo>
                  <a:pt x="7742200" y="1706953"/>
                </a:lnTo>
                <a:close/>
                <a:moveTo>
                  <a:pt x="7710909" y="1706953"/>
                </a:moveTo>
                <a:lnTo>
                  <a:pt x="7707672" y="1714506"/>
                </a:lnTo>
                <a:lnTo>
                  <a:pt x="7695803" y="1714506"/>
                </a:lnTo>
                <a:cubicBezTo>
                  <a:pt x="7695803" y="1712348"/>
                  <a:pt x="7693286" y="1711269"/>
                  <a:pt x="7688250" y="1711269"/>
                </a:cubicBezTo>
                <a:lnTo>
                  <a:pt x="7687171" y="1711269"/>
                </a:lnTo>
                <a:cubicBezTo>
                  <a:pt x="7681057" y="1711269"/>
                  <a:pt x="7676741" y="1712348"/>
                  <a:pt x="7674223" y="1714506"/>
                </a:cubicBezTo>
                <a:lnTo>
                  <a:pt x="7670986" y="1714506"/>
                </a:lnTo>
                <a:cubicBezTo>
                  <a:pt x="7670986" y="1712348"/>
                  <a:pt x="7669188" y="1711269"/>
                  <a:pt x="7665591" y="1711269"/>
                </a:cubicBezTo>
                <a:lnTo>
                  <a:pt x="7661275" y="1711269"/>
                </a:lnTo>
                <a:lnTo>
                  <a:pt x="7661275" y="1714506"/>
                </a:lnTo>
                <a:lnTo>
                  <a:pt x="7648327" y="1714506"/>
                </a:lnTo>
                <a:cubicBezTo>
                  <a:pt x="7645989" y="1712708"/>
                  <a:pt x="7642752" y="1711629"/>
                  <a:pt x="7638616" y="1711269"/>
                </a:cubicBezTo>
                <a:lnTo>
                  <a:pt x="7622431" y="1712348"/>
                </a:lnTo>
                <a:lnTo>
                  <a:pt x="7620273" y="1712348"/>
                </a:lnTo>
                <a:lnTo>
                  <a:pt x="7617036" y="1714506"/>
                </a:lnTo>
                <a:lnTo>
                  <a:pt x="7610562" y="1714506"/>
                </a:lnTo>
                <a:cubicBezTo>
                  <a:pt x="7607864" y="1712348"/>
                  <a:pt x="7604627" y="1711269"/>
                  <a:pt x="7600851" y="1711269"/>
                </a:cubicBezTo>
                <a:lnTo>
                  <a:pt x="7599772" y="1711269"/>
                </a:lnTo>
                <a:cubicBezTo>
                  <a:pt x="7595995" y="1711269"/>
                  <a:pt x="7592758" y="1712348"/>
                  <a:pt x="7590061" y="1714506"/>
                </a:cubicBezTo>
                <a:lnTo>
                  <a:pt x="7586824" y="1712348"/>
                </a:lnTo>
                <a:lnTo>
                  <a:pt x="7581429" y="1712348"/>
                </a:lnTo>
                <a:lnTo>
                  <a:pt x="7581429" y="1714506"/>
                </a:lnTo>
                <a:lnTo>
                  <a:pt x="7579271" y="1714506"/>
                </a:lnTo>
                <a:cubicBezTo>
                  <a:pt x="7577832" y="1714506"/>
                  <a:pt x="7577113" y="1713427"/>
                  <a:pt x="7577113" y="1711269"/>
                </a:cubicBezTo>
                <a:lnTo>
                  <a:pt x="7574955" y="1711269"/>
                </a:lnTo>
                <a:cubicBezTo>
                  <a:pt x="7574955" y="1714866"/>
                  <a:pt x="7576034" y="1716664"/>
                  <a:pt x="7578192" y="1716664"/>
                </a:cubicBezTo>
                <a:lnTo>
                  <a:pt x="7578192" y="1719901"/>
                </a:lnTo>
                <a:lnTo>
                  <a:pt x="7574955" y="1730691"/>
                </a:lnTo>
                <a:lnTo>
                  <a:pt x="7588982" y="1731770"/>
                </a:lnTo>
                <a:lnTo>
                  <a:pt x="7593298" y="1730691"/>
                </a:lnTo>
                <a:lnTo>
                  <a:pt x="7594377" y="1731770"/>
                </a:lnTo>
                <a:lnTo>
                  <a:pt x="7598693" y="1730691"/>
                </a:lnTo>
                <a:lnTo>
                  <a:pt x="7608404" y="1731770"/>
                </a:lnTo>
                <a:lnTo>
                  <a:pt x="7614878" y="1730691"/>
                </a:lnTo>
                <a:lnTo>
                  <a:pt x="7618115" y="1733928"/>
                </a:lnTo>
                <a:cubicBezTo>
                  <a:pt x="7620992" y="1732490"/>
                  <a:pt x="7622431" y="1730691"/>
                  <a:pt x="7622431" y="1728533"/>
                </a:cubicBezTo>
                <a:lnTo>
                  <a:pt x="7623510" y="1728533"/>
                </a:lnTo>
                <a:lnTo>
                  <a:pt x="7626747" y="1730691"/>
                </a:lnTo>
                <a:lnTo>
                  <a:pt x="7628905" y="1730691"/>
                </a:lnTo>
                <a:lnTo>
                  <a:pt x="7634300" y="1729612"/>
                </a:lnTo>
                <a:lnTo>
                  <a:pt x="7649406" y="1731770"/>
                </a:lnTo>
                <a:lnTo>
                  <a:pt x="7661275" y="1730691"/>
                </a:lnTo>
                <a:lnTo>
                  <a:pt x="7678539" y="1731770"/>
                </a:lnTo>
                <a:lnTo>
                  <a:pt x="7699040" y="1728533"/>
                </a:lnTo>
                <a:cubicBezTo>
                  <a:pt x="7699040" y="1730691"/>
                  <a:pt x="7700839" y="1731770"/>
                  <a:pt x="7704435" y="1731770"/>
                </a:cubicBezTo>
                <a:lnTo>
                  <a:pt x="7711988" y="1730691"/>
                </a:lnTo>
                <a:lnTo>
                  <a:pt x="7718462" y="1731770"/>
                </a:lnTo>
                <a:lnTo>
                  <a:pt x="7722778" y="1729612"/>
                </a:lnTo>
                <a:lnTo>
                  <a:pt x="7732489" y="1730691"/>
                </a:lnTo>
                <a:lnTo>
                  <a:pt x="7735726" y="1729612"/>
                </a:lnTo>
                <a:lnTo>
                  <a:pt x="7751911" y="1731770"/>
                </a:lnTo>
                <a:lnTo>
                  <a:pt x="7756227" y="1730691"/>
                </a:lnTo>
                <a:lnTo>
                  <a:pt x="7764859" y="1730691"/>
                </a:lnTo>
                <a:lnTo>
                  <a:pt x="7768096" y="1732849"/>
                </a:lnTo>
                <a:lnTo>
                  <a:pt x="7769176" y="1731770"/>
                </a:lnTo>
                <a:lnTo>
                  <a:pt x="7770254" y="1732849"/>
                </a:lnTo>
                <a:lnTo>
                  <a:pt x="7770254" y="1742560"/>
                </a:lnTo>
                <a:lnTo>
                  <a:pt x="7768096" y="1742560"/>
                </a:lnTo>
                <a:lnTo>
                  <a:pt x="7768096" y="1765759"/>
                </a:lnTo>
                <a:lnTo>
                  <a:pt x="7770254" y="1765759"/>
                </a:lnTo>
                <a:lnTo>
                  <a:pt x="7770254" y="1767917"/>
                </a:lnTo>
                <a:lnTo>
                  <a:pt x="7765938" y="1773312"/>
                </a:lnTo>
                <a:lnTo>
                  <a:pt x="7768096" y="1773312"/>
                </a:lnTo>
                <a:lnTo>
                  <a:pt x="7771334" y="1771154"/>
                </a:lnTo>
                <a:lnTo>
                  <a:pt x="7778886" y="1771154"/>
                </a:lnTo>
                <a:lnTo>
                  <a:pt x="7778886" y="1775470"/>
                </a:lnTo>
                <a:lnTo>
                  <a:pt x="7781044" y="1775470"/>
                </a:lnTo>
                <a:lnTo>
                  <a:pt x="7782124" y="1771154"/>
                </a:lnTo>
                <a:lnTo>
                  <a:pt x="7783202" y="1771154"/>
                </a:lnTo>
                <a:lnTo>
                  <a:pt x="7784282" y="1772233"/>
                </a:lnTo>
                <a:lnTo>
                  <a:pt x="7785360" y="1772233"/>
                </a:lnTo>
                <a:lnTo>
                  <a:pt x="7786440" y="1771154"/>
                </a:lnTo>
                <a:lnTo>
                  <a:pt x="7786440" y="1770075"/>
                </a:lnTo>
                <a:lnTo>
                  <a:pt x="7785360" y="1768996"/>
                </a:lnTo>
                <a:lnTo>
                  <a:pt x="7784282" y="1768996"/>
                </a:lnTo>
                <a:lnTo>
                  <a:pt x="7785360" y="1746877"/>
                </a:lnTo>
                <a:lnTo>
                  <a:pt x="7784282" y="1738244"/>
                </a:lnTo>
                <a:lnTo>
                  <a:pt x="7786440" y="1738244"/>
                </a:lnTo>
                <a:lnTo>
                  <a:pt x="7786440" y="1736086"/>
                </a:lnTo>
                <a:lnTo>
                  <a:pt x="7784282" y="1736086"/>
                </a:lnTo>
                <a:lnTo>
                  <a:pt x="7785360" y="1723138"/>
                </a:lnTo>
                <a:lnTo>
                  <a:pt x="7784282" y="1713427"/>
                </a:lnTo>
                <a:lnTo>
                  <a:pt x="7782124" y="1713427"/>
                </a:lnTo>
                <a:lnTo>
                  <a:pt x="7781044" y="1714506"/>
                </a:lnTo>
                <a:lnTo>
                  <a:pt x="7779966" y="1714506"/>
                </a:lnTo>
                <a:cubicBezTo>
                  <a:pt x="7779966" y="1712348"/>
                  <a:pt x="7775290" y="1711269"/>
                  <a:pt x="7765938" y="1711269"/>
                </a:cubicBezTo>
                <a:lnTo>
                  <a:pt x="7764859" y="1711269"/>
                </a:lnTo>
                <a:lnTo>
                  <a:pt x="7763780" y="1712348"/>
                </a:lnTo>
                <a:lnTo>
                  <a:pt x="7762701" y="1712348"/>
                </a:lnTo>
                <a:lnTo>
                  <a:pt x="7760543" y="1710190"/>
                </a:lnTo>
                <a:lnTo>
                  <a:pt x="7756227" y="1712348"/>
                </a:lnTo>
                <a:lnTo>
                  <a:pt x="7748674" y="1711269"/>
                </a:lnTo>
                <a:lnTo>
                  <a:pt x="7743279" y="1714506"/>
                </a:lnTo>
                <a:lnTo>
                  <a:pt x="7735726" y="1714506"/>
                </a:lnTo>
                <a:lnTo>
                  <a:pt x="7732489" y="1712348"/>
                </a:lnTo>
                <a:lnTo>
                  <a:pt x="7720620" y="1712348"/>
                </a:lnTo>
                <a:cubicBezTo>
                  <a:pt x="7716304" y="1712348"/>
                  <a:pt x="7713067" y="1710550"/>
                  <a:pt x="7710909" y="1706953"/>
                </a:cubicBezTo>
                <a:close/>
                <a:moveTo>
                  <a:pt x="7626747" y="1706953"/>
                </a:moveTo>
                <a:lnTo>
                  <a:pt x="7626747" y="1710190"/>
                </a:lnTo>
                <a:lnTo>
                  <a:pt x="7627826" y="1710190"/>
                </a:lnTo>
                <a:lnTo>
                  <a:pt x="7629984" y="1708032"/>
                </a:lnTo>
                <a:lnTo>
                  <a:pt x="7629984" y="1706953"/>
                </a:lnTo>
                <a:close/>
                <a:moveTo>
                  <a:pt x="7617036" y="1706953"/>
                </a:moveTo>
                <a:lnTo>
                  <a:pt x="7617036" y="1708032"/>
                </a:lnTo>
                <a:lnTo>
                  <a:pt x="7619194" y="1708032"/>
                </a:lnTo>
                <a:lnTo>
                  <a:pt x="7619194" y="1706953"/>
                </a:lnTo>
                <a:close/>
                <a:moveTo>
                  <a:pt x="3642805" y="1706549"/>
                </a:moveTo>
                <a:lnTo>
                  <a:pt x="3644963" y="1706549"/>
                </a:lnTo>
                <a:cubicBezTo>
                  <a:pt x="3649998" y="1706729"/>
                  <a:pt x="3652516" y="1707448"/>
                  <a:pt x="3652516" y="1708707"/>
                </a:cubicBezTo>
                <a:lnTo>
                  <a:pt x="3657911" y="1707628"/>
                </a:lnTo>
                <a:lnTo>
                  <a:pt x="3658990" y="1707628"/>
                </a:lnTo>
                <a:lnTo>
                  <a:pt x="3663306" y="1708707"/>
                </a:lnTo>
                <a:lnTo>
                  <a:pt x="3670859" y="1706549"/>
                </a:lnTo>
                <a:cubicBezTo>
                  <a:pt x="3680929" y="1707088"/>
                  <a:pt x="3685965" y="1708167"/>
                  <a:pt x="3685965" y="1709786"/>
                </a:cubicBezTo>
                <a:lnTo>
                  <a:pt x="3685965" y="1710865"/>
                </a:lnTo>
                <a:lnTo>
                  <a:pt x="3682728" y="1714102"/>
                </a:lnTo>
                <a:lnTo>
                  <a:pt x="3678412" y="1714102"/>
                </a:lnTo>
                <a:lnTo>
                  <a:pt x="3674096" y="1710865"/>
                </a:lnTo>
                <a:lnTo>
                  <a:pt x="3669780" y="1710865"/>
                </a:lnTo>
                <a:lnTo>
                  <a:pt x="3664385" y="1715181"/>
                </a:lnTo>
                <a:lnTo>
                  <a:pt x="3654674" y="1715181"/>
                </a:lnTo>
                <a:lnTo>
                  <a:pt x="3644963" y="1714102"/>
                </a:lnTo>
                <a:lnTo>
                  <a:pt x="3640647" y="1715181"/>
                </a:lnTo>
                <a:cubicBezTo>
                  <a:pt x="3637769" y="1714102"/>
                  <a:pt x="3636331" y="1713023"/>
                  <a:pt x="3636331" y="1711944"/>
                </a:cubicBezTo>
                <a:lnTo>
                  <a:pt x="3636331" y="1709786"/>
                </a:lnTo>
                <a:cubicBezTo>
                  <a:pt x="3637050" y="1707628"/>
                  <a:pt x="3639208" y="1706549"/>
                  <a:pt x="3642805" y="1706549"/>
                </a:cubicBezTo>
                <a:close/>
                <a:moveTo>
                  <a:pt x="3186805" y="1706009"/>
                </a:moveTo>
                <a:lnTo>
                  <a:pt x="3185726" y="1707088"/>
                </a:lnTo>
                <a:lnTo>
                  <a:pt x="3185726" y="1708167"/>
                </a:lnTo>
                <a:lnTo>
                  <a:pt x="3186805" y="1709246"/>
                </a:lnTo>
                <a:lnTo>
                  <a:pt x="3187884" y="1709246"/>
                </a:lnTo>
                <a:lnTo>
                  <a:pt x="3188963" y="1708167"/>
                </a:lnTo>
                <a:lnTo>
                  <a:pt x="3188963" y="1707088"/>
                </a:lnTo>
                <a:lnTo>
                  <a:pt x="3187884" y="1706009"/>
                </a:lnTo>
                <a:close/>
                <a:moveTo>
                  <a:pt x="5635450" y="1705874"/>
                </a:moveTo>
                <a:lnTo>
                  <a:pt x="5637608" y="1714506"/>
                </a:lnTo>
                <a:lnTo>
                  <a:pt x="5639766" y="1714506"/>
                </a:lnTo>
                <a:lnTo>
                  <a:pt x="5639766" y="1708032"/>
                </a:lnTo>
                <a:lnTo>
                  <a:pt x="5637608" y="1705874"/>
                </a:lnTo>
                <a:close/>
                <a:moveTo>
                  <a:pt x="8669307" y="1705335"/>
                </a:moveTo>
                <a:lnTo>
                  <a:pt x="8679018" y="1705335"/>
                </a:lnTo>
                <a:lnTo>
                  <a:pt x="8685492" y="1710730"/>
                </a:lnTo>
                <a:lnTo>
                  <a:pt x="8687650" y="1710730"/>
                </a:lnTo>
                <a:lnTo>
                  <a:pt x="8696147" y="1707493"/>
                </a:lnTo>
                <a:cubicBezTo>
                  <a:pt x="8699024" y="1707493"/>
                  <a:pt x="8704779" y="1711090"/>
                  <a:pt x="8713411" y="1718283"/>
                </a:cubicBezTo>
                <a:lnTo>
                  <a:pt x="8713411" y="1720441"/>
                </a:lnTo>
                <a:lnTo>
                  <a:pt x="8709095" y="1726915"/>
                </a:lnTo>
                <a:lnTo>
                  <a:pt x="8710174" y="1737705"/>
                </a:lnTo>
                <a:lnTo>
                  <a:pt x="8709095" y="1746337"/>
                </a:lnTo>
                <a:lnTo>
                  <a:pt x="8710174" y="1750653"/>
                </a:lnTo>
                <a:lnTo>
                  <a:pt x="8713411" y="1750653"/>
                </a:lnTo>
                <a:lnTo>
                  <a:pt x="8718806" y="1746337"/>
                </a:lnTo>
                <a:lnTo>
                  <a:pt x="8732833" y="1752811"/>
                </a:lnTo>
                <a:lnTo>
                  <a:pt x="8741465" y="1752811"/>
                </a:lnTo>
                <a:cubicBezTo>
                  <a:pt x="8741465" y="1749934"/>
                  <a:pt x="8742184" y="1748495"/>
                  <a:pt x="8743623" y="1748495"/>
                </a:cubicBezTo>
                <a:lnTo>
                  <a:pt x="8755492" y="1749574"/>
                </a:lnTo>
                <a:cubicBezTo>
                  <a:pt x="8758369" y="1749574"/>
                  <a:pt x="8760887" y="1744539"/>
                  <a:pt x="8763045" y="1734468"/>
                </a:cubicBezTo>
                <a:lnTo>
                  <a:pt x="8764124" y="1727994"/>
                </a:lnTo>
                <a:lnTo>
                  <a:pt x="8765203" y="1726915"/>
                </a:lnTo>
                <a:lnTo>
                  <a:pt x="8766282" y="1726915"/>
                </a:lnTo>
                <a:lnTo>
                  <a:pt x="8769519" y="1729073"/>
                </a:lnTo>
                <a:lnTo>
                  <a:pt x="8768440" y="1734468"/>
                </a:lnTo>
                <a:cubicBezTo>
                  <a:pt x="8770238" y="1742381"/>
                  <a:pt x="8774554" y="1746337"/>
                  <a:pt x="8781388" y="1746337"/>
                </a:cubicBezTo>
                <a:lnTo>
                  <a:pt x="8781388" y="1745258"/>
                </a:lnTo>
                <a:lnTo>
                  <a:pt x="8782467" y="1733389"/>
                </a:lnTo>
                <a:lnTo>
                  <a:pt x="8779230" y="1723678"/>
                </a:lnTo>
                <a:lnTo>
                  <a:pt x="8778151" y="1723678"/>
                </a:lnTo>
                <a:lnTo>
                  <a:pt x="8779230" y="1716125"/>
                </a:lnTo>
                <a:cubicBezTo>
                  <a:pt x="8775993" y="1714686"/>
                  <a:pt x="8774195" y="1713248"/>
                  <a:pt x="8773835" y="1711809"/>
                </a:cubicBezTo>
                <a:lnTo>
                  <a:pt x="8773835" y="1710730"/>
                </a:lnTo>
                <a:cubicBezTo>
                  <a:pt x="8773835" y="1709651"/>
                  <a:pt x="8775274" y="1708572"/>
                  <a:pt x="8778151" y="1707493"/>
                </a:cubicBezTo>
                <a:lnTo>
                  <a:pt x="8798652" y="1716125"/>
                </a:lnTo>
                <a:cubicBezTo>
                  <a:pt x="8798652" y="1721160"/>
                  <a:pt x="8801170" y="1723678"/>
                  <a:pt x="8806205" y="1723678"/>
                </a:cubicBezTo>
                <a:cubicBezTo>
                  <a:pt x="8814118" y="1725476"/>
                  <a:pt x="8818074" y="1729433"/>
                  <a:pt x="8818074" y="1735547"/>
                </a:cubicBezTo>
                <a:cubicBezTo>
                  <a:pt x="8818074" y="1738065"/>
                  <a:pt x="8816995" y="1740223"/>
                  <a:pt x="8814837" y="1742021"/>
                </a:cubicBezTo>
                <a:cubicBezTo>
                  <a:pt x="8819873" y="1747776"/>
                  <a:pt x="8822390" y="1751732"/>
                  <a:pt x="8822390" y="1753890"/>
                </a:cubicBezTo>
                <a:cubicBezTo>
                  <a:pt x="8821671" y="1760904"/>
                  <a:pt x="8816995" y="1769536"/>
                  <a:pt x="8808363" y="1779786"/>
                </a:cubicBezTo>
                <a:lnTo>
                  <a:pt x="8805126" y="1779786"/>
                </a:lnTo>
                <a:lnTo>
                  <a:pt x="8799731" y="1777628"/>
                </a:lnTo>
                <a:lnTo>
                  <a:pt x="8794336" y="1779786"/>
                </a:lnTo>
                <a:cubicBezTo>
                  <a:pt x="8790919" y="1779786"/>
                  <a:pt x="8789121" y="1777268"/>
                  <a:pt x="8788941" y="1772233"/>
                </a:cubicBezTo>
                <a:lnTo>
                  <a:pt x="8786783" y="1772233"/>
                </a:lnTo>
                <a:cubicBezTo>
                  <a:pt x="8786783" y="1777268"/>
                  <a:pt x="8784625" y="1779786"/>
                  <a:pt x="8780309" y="1779786"/>
                </a:cubicBezTo>
                <a:lnTo>
                  <a:pt x="8769519" y="1786260"/>
                </a:lnTo>
                <a:lnTo>
                  <a:pt x="8764124" y="1791655"/>
                </a:lnTo>
                <a:cubicBezTo>
                  <a:pt x="8761247" y="1791655"/>
                  <a:pt x="8759808" y="1789137"/>
                  <a:pt x="8759808" y="1784102"/>
                </a:cubicBezTo>
                <a:lnTo>
                  <a:pt x="8757650" y="1784102"/>
                </a:lnTo>
                <a:lnTo>
                  <a:pt x="8757650" y="1783023"/>
                </a:lnTo>
                <a:lnTo>
                  <a:pt x="8751176" y="1789497"/>
                </a:lnTo>
                <a:lnTo>
                  <a:pt x="8745781" y="1790576"/>
                </a:lnTo>
                <a:cubicBezTo>
                  <a:pt x="8737329" y="1790576"/>
                  <a:pt x="8731934" y="1788058"/>
                  <a:pt x="8729596" y="1783023"/>
                </a:cubicBezTo>
                <a:lnTo>
                  <a:pt x="8725280" y="1780865"/>
                </a:lnTo>
                <a:lnTo>
                  <a:pt x="8725280" y="1781944"/>
                </a:lnTo>
                <a:lnTo>
                  <a:pt x="8726359" y="1786260"/>
                </a:lnTo>
                <a:lnTo>
                  <a:pt x="8723122" y="1788418"/>
                </a:lnTo>
                <a:lnTo>
                  <a:pt x="8717727" y="1786260"/>
                </a:lnTo>
                <a:cubicBezTo>
                  <a:pt x="8713950" y="1788418"/>
                  <a:pt x="8709634" y="1789497"/>
                  <a:pt x="8704779" y="1789497"/>
                </a:cubicBezTo>
                <a:cubicBezTo>
                  <a:pt x="8686526" y="1789497"/>
                  <a:pt x="8674702" y="1784462"/>
                  <a:pt x="8669307" y="1774391"/>
                </a:cubicBezTo>
                <a:lnTo>
                  <a:pt x="8669307" y="1773312"/>
                </a:lnTo>
                <a:lnTo>
                  <a:pt x="8670386" y="1765759"/>
                </a:lnTo>
                <a:lnTo>
                  <a:pt x="8668228" y="1759285"/>
                </a:lnTo>
                <a:lnTo>
                  <a:pt x="8668228" y="1756048"/>
                </a:lnTo>
                <a:lnTo>
                  <a:pt x="8670386" y="1747416"/>
                </a:lnTo>
                <a:lnTo>
                  <a:pt x="8670386" y="1746337"/>
                </a:lnTo>
                <a:lnTo>
                  <a:pt x="8667149" y="1742021"/>
                </a:lnTo>
                <a:lnTo>
                  <a:pt x="8668228" y="1731231"/>
                </a:lnTo>
                <a:cubicBezTo>
                  <a:pt x="8666070" y="1731231"/>
                  <a:pt x="8664991" y="1725836"/>
                  <a:pt x="8664991" y="1715046"/>
                </a:cubicBezTo>
                <a:cubicBezTo>
                  <a:pt x="8666429" y="1708572"/>
                  <a:pt x="8667868" y="1705335"/>
                  <a:pt x="8669307" y="1705335"/>
                </a:cubicBezTo>
                <a:close/>
                <a:moveTo>
                  <a:pt x="3589799" y="1702233"/>
                </a:moveTo>
                <a:lnTo>
                  <a:pt x="3589799" y="1703312"/>
                </a:lnTo>
                <a:lnTo>
                  <a:pt x="3590878" y="1709786"/>
                </a:lnTo>
                <a:lnTo>
                  <a:pt x="3591957" y="1709786"/>
                </a:lnTo>
                <a:lnTo>
                  <a:pt x="3593036" y="1706549"/>
                </a:lnTo>
                <a:close/>
                <a:moveTo>
                  <a:pt x="1189306" y="1701963"/>
                </a:moveTo>
                <a:lnTo>
                  <a:pt x="1187147" y="1704121"/>
                </a:lnTo>
                <a:cubicBezTo>
                  <a:pt x="1188407" y="1704121"/>
                  <a:pt x="1189486" y="1707358"/>
                  <a:pt x="1190384" y="1713832"/>
                </a:cubicBezTo>
                <a:lnTo>
                  <a:pt x="1192543" y="1713832"/>
                </a:lnTo>
                <a:lnTo>
                  <a:pt x="1194701" y="1711674"/>
                </a:lnTo>
                <a:lnTo>
                  <a:pt x="1194701" y="1707358"/>
                </a:lnTo>
                <a:cubicBezTo>
                  <a:pt x="1191823" y="1707358"/>
                  <a:pt x="1190025" y="1705560"/>
                  <a:pt x="1189306" y="1701963"/>
                </a:cubicBezTo>
                <a:close/>
                <a:moveTo>
                  <a:pt x="146878" y="1700870"/>
                </a:moveTo>
                <a:lnTo>
                  <a:pt x="143642" y="1713818"/>
                </a:lnTo>
                <a:lnTo>
                  <a:pt x="143642" y="1716920"/>
                </a:lnTo>
                <a:lnTo>
                  <a:pt x="146878" y="1720157"/>
                </a:lnTo>
                <a:cubicBezTo>
                  <a:pt x="148227" y="1718718"/>
                  <a:pt x="149262" y="1712289"/>
                  <a:pt x="149980" y="1700870"/>
                </a:cubicBezTo>
                <a:close/>
                <a:moveTo>
                  <a:pt x="8243114" y="1700614"/>
                </a:moveTo>
                <a:lnTo>
                  <a:pt x="8242035" y="1704930"/>
                </a:lnTo>
                <a:lnTo>
                  <a:pt x="8245272" y="1707088"/>
                </a:lnTo>
                <a:cubicBezTo>
                  <a:pt x="8248599" y="1705650"/>
                  <a:pt x="8250442" y="1704211"/>
                  <a:pt x="8250802" y="1702772"/>
                </a:cubicBezTo>
                <a:lnTo>
                  <a:pt x="8247565" y="1700614"/>
                </a:lnTo>
                <a:close/>
                <a:moveTo>
                  <a:pt x="7100830" y="1700414"/>
                </a:moveTo>
                <a:lnTo>
                  <a:pt x="7100830" y="1702572"/>
                </a:lnTo>
                <a:lnTo>
                  <a:pt x="7101909" y="1702572"/>
                </a:lnTo>
                <a:lnTo>
                  <a:pt x="7101909" y="1700414"/>
                </a:lnTo>
                <a:close/>
                <a:moveTo>
                  <a:pt x="8104192" y="1699535"/>
                </a:moveTo>
                <a:lnTo>
                  <a:pt x="8102034" y="1701693"/>
                </a:lnTo>
                <a:lnTo>
                  <a:pt x="8102034" y="1704930"/>
                </a:lnTo>
                <a:lnTo>
                  <a:pt x="8105271" y="1706009"/>
                </a:lnTo>
                <a:lnTo>
                  <a:pt x="8107564" y="1702772"/>
                </a:lnTo>
                <a:lnTo>
                  <a:pt x="8107564" y="1699535"/>
                </a:lnTo>
                <a:close/>
                <a:moveTo>
                  <a:pt x="3589799" y="1697782"/>
                </a:moveTo>
                <a:lnTo>
                  <a:pt x="3589799" y="1700075"/>
                </a:lnTo>
                <a:lnTo>
                  <a:pt x="3590878" y="1700075"/>
                </a:lnTo>
                <a:lnTo>
                  <a:pt x="3590878" y="1697782"/>
                </a:lnTo>
                <a:close/>
                <a:moveTo>
                  <a:pt x="716444" y="1697512"/>
                </a:moveTo>
                <a:cubicBezTo>
                  <a:pt x="716444" y="1700210"/>
                  <a:pt x="714736" y="1701558"/>
                  <a:pt x="711319" y="1701558"/>
                </a:cubicBezTo>
                <a:lnTo>
                  <a:pt x="711319" y="1706684"/>
                </a:lnTo>
                <a:lnTo>
                  <a:pt x="714286" y="1706684"/>
                </a:lnTo>
                <a:lnTo>
                  <a:pt x="717389" y="1704660"/>
                </a:lnTo>
                <a:lnTo>
                  <a:pt x="719412" y="1707763"/>
                </a:lnTo>
                <a:lnTo>
                  <a:pt x="718469" y="1708842"/>
                </a:lnTo>
                <a:lnTo>
                  <a:pt x="718469" y="1709786"/>
                </a:lnTo>
                <a:lnTo>
                  <a:pt x="721570" y="1708842"/>
                </a:lnTo>
                <a:cubicBezTo>
                  <a:pt x="721570" y="1703716"/>
                  <a:pt x="719861" y="1699940"/>
                  <a:pt x="716444" y="1697512"/>
                </a:cubicBezTo>
                <a:close/>
                <a:moveTo>
                  <a:pt x="8161110" y="1697377"/>
                </a:moveTo>
                <a:lnTo>
                  <a:pt x="8158952" y="1699535"/>
                </a:lnTo>
                <a:lnTo>
                  <a:pt x="8160031" y="1700614"/>
                </a:lnTo>
                <a:lnTo>
                  <a:pt x="8162189" y="1702772"/>
                </a:lnTo>
                <a:lnTo>
                  <a:pt x="8169876" y="1701693"/>
                </a:lnTo>
                <a:lnTo>
                  <a:pt x="8176486" y="1701693"/>
                </a:lnTo>
                <a:cubicBezTo>
                  <a:pt x="8185028" y="1705829"/>
                  <a:pt x="8191187" y="1710550"/>
                  <a:pt x="8194963" y="1715855"/>
                </a:cubicBezTo>
                <a:lnTo>
                  <a:pt x="8194963" y="1727724"/>
                </a:lnTo>
                <a:cubicBezTo>
                  <a:pt x="8192805" y="1733029"/>
                  <a:pt x="8187366" y="1737031"/>
                  <a:pt x="8178644" y="1739728"/>
                </a:cubicBezTo>
                <a:lnTo>
                  <a:pt x="8177564" y="1740807"/>
                </a:lnTo>
                <a:lnTo>
                  <a:pt x="8176486" y="1744044"/>
                </a:lnTo>
                <a:lnTo>
                  <a:pt x="8177564" y="1744044"/>
                </a:lnTo>
                <a:lnTo>
                  <a:pt x="8188489" y="1747281"/>
                </a:lnTo>
                <a:cubicBezTo>
                  <a:pt x="8194334" y="1743684"/>
                  <a:pt x="8198695" y="1741886"/>
                  <a:pt x="8201572" y="1741886"/>
                </a:cubicBezTo>
                <a:lnTo>
                  <a:pt x="8203730" y="1741886"/>
                </a:lnTo>
                <a:lnTo>
                  <a:pt x="8220185" y="1742965"/>
                </a:lnTo>
                <a:lnTo>
                  <a:pt x="8221264" y="1741886"/>
                </a:lnTo>
                <a:lnTo>
                  <a:pt x="8221264" y="1740807"/>
                </a:lnTo>
                <a:cubicBezTo>
                  <a:pt x="8205978" y="1726331"/>
                  <a:pt x="8198335" y="1717249"/>
                  <a:pt x="8198335" y="1713562"/>
                </a:cubicBezTo>
                <a:lnTo>
                  <a:pt x="8210339" y="1709246"/>
                </a:lnTo>
                <a:lnTo>
                  <a:pt x="8218027" y="1709246"/>
                </a:lnTo>
                <a:lnTo>
                  <a:pt x="8225580" y="1710325"/>
                </a:lnTo>
                <a:cubicBezTo>
                  <a:pt x="8223062" y="1704571"/>
                  <a:pt x="8221264" y="1701693"/>
                  <a:pt x="8220185" y="1701693"/>
                </a:cubicBezTo>
                <a:lnTo>
                  <a:pt x="8207102" y="1702772"/>
                </a:lnTo>
                <a:lnTo>
                  <a:pt x="8189568" y="1698456"/>
                </a:lnTo>
                <a:lnTo>
                  <a:pt x="8179722" y="1699535"/>
                </a:lnTo>
                <a:lnTo>
                  <a:pt x="8173114" y="1697377"/>
                </a:lnTo>
                <a:close/>
                <a:moveTo>
                  <a:pt x="5099874" y="1697377"/>
                </a:moveTo>
                <a:cubicBezTo>
                  <a:pt x="5096996" y="1698816"/>
                  <a:pt x="5095557" y="1701019"/>
                  <a:pt x="5095557" y="1703986"/>
                </a:cubicBezTo>
                <a:lnTo>
                  <a:pt x="5098794" y="1705065"/>
                </a:lnTo>
                <a:cubicBezTo>
                  <a:pt x="5103201" y="1704346"/>
                  <a:pt x="5105403" y="1703267"/>
                  <a:pt x="5105403" y="1701828"/>
                </a:cubicBezTo>
                <a:lnTo>
                  <a:pt x="5105403" y="1698456"/>
                </a:lnTo>
                <a:close/>
                <a:moveTo>
                  <a:pt x="9193554" y="1696349"/>
                </a:moveTo>
                <a:lnTo>
                  <a:pt x="9190317" y="1697428"/>
                </a:lnTo>
                <a:lnTo>
                  <a:pt x="9190317" y="1701744"/>
                </a:lnTo>
                <a:lnTo>
                  <a:pt x="9193554" y="1704981"/>
                </a:lnTo>
                <a:lnTo>
                  <a:pt x="9195712" y="1704981"/>
                </a:lnTo>
                <a:lnTo>
                  <a:pt x="9197735" y="1702823"/>
                </a:lnTo>
                <a:lnTo>
                  <a:pt x="9197735" y="1699586"/>
                </a:lnTo>
                <a:cubicBezTo>
                  <a:pt x="9197735" y="1698507"/>
                  <a:pt x="9196341" y="1697428"/>
                  <a:pt x="9193554" y="1696349"/>
                </a:cubicBezTo>
                <a:close/>
                <a:moveTo>
                  <a:pt x="7772412" y="1696163"/>
                </a:moveTo>
                <a:lnTo>
                  <a:pt x="7772412" y="1698321"/>
                </a:lnTo>
                <a:lnTo>
                  <a:pt x="7773492" y="1698321"/>
                </a:lnTo>
                <a:lnTo>
                  <a:pt x="7775650" y="1696163"/>
                </a:lnTo>
                <a:close/>
                <a:moveTo>
                  <a:pt x="7732489" y="1695084"/>
                </a:moveTo>
                <a:lnTo>
                  <a:pt x="7732489" y="1697242"/>
                </a:lnTo>
                <a:lnTo>
                  <a:pt x="7734647" y="1697242"/>
                </a:lnTo>
                <a:close/>
                <a:moveTo>
                  <a:pt x="4184316" y="1694461"/>
                </a:moveTo>
                <a:cubicBezTo>
                  <a:pt x="4184316" y="1697878"/>
                  <a:pt x="4183641" y="1700396"/>
                  <a:pt x="4182293" y="1702014"/>
                </a:cubicBezTo>
                <a:cubicBezTo>
                  <a:pt x="4182293" y="1703363"/>
                  <a:pt x="4185125" y="1704757"/>
                  <a:pt x="4190790" y="1706195"/>
                </a:cubicBezTo>
                <a:lnTo>
                  <a:pt x="4190790" y="1697698"/>
                </a:lnTo>
                <a:lnTo>
                  <a:pt x="4185395" y="1694461"/>
                </a:lnTo>
                <a:close/>
                <a:moveTo>
                  <a:pt x="715365" y="1693466"/>
                </a:moveTo>
                <a:lnTo>
                  <a:pt x="717389" y="1695489"/>
                </a:lnTo>
                <a:lnTo>
                  <a:pt x="717389" y="1693466"/>
                </a:lnTo>
                <a:close/>
                <a:moveTo>
                  <a:pt x="7591140" y="1691847"/>
                </a:moveTo>
                <a:cubicBezTo>
                  <a:pt x="7591140" y="1694005"/>
                  <a:pt x="7591859" y="1695084"/>
                  <a:pt x="7593298" y="1695084"/>
                </a:cubicBezTo>
                <a:lnTo>
                  <a:pt x="7609483" y="1694005"/>
                </a:lnTo>
                <a:lnTo>
                  <a:pt x="7610562" y="1695084"/>
                </a:lnTo>
                <a:lnTo>
                  <a:pt x="7611641" y="1695084"/>
                </a:lnTo>
                <a:lnTo>
                  <a:pt x="7614878" y="1694005"/>
                </a:lnTo>
                <a:lnTo>
                  <a:pt x="7620273" y="1695084"/>
                </a:lnTo>
                <a:lnTo>
                  <a:pt x="7633221" y="1692926"/>
                </a:lnTo>
                <a:lnTo>
                  <a:pt x="7639695" y="1694005"/>
                </a:lnTo>
                <a:lnTo>
                  <a:pt x="7650485" y="1692926"/>
                </a:lnTo>
                <a:lnTo>
                  <a:pt x="7656959" y="1695084"/>
                </a:lnTo>
                <a:lnTo>
                  <a:pt x="7665591" y="1695084"/>
                </a:lnTo>
                <a:lnTo>
                  <a:pt x="7673144" y="1694005"/>
                </a:lnTo>
                <a:lnTo>
                  <a:pt x="7675302" y="1696163"/>
                </a:lnTo>
                <a:cubicBezTo>
                  <a:pt x="7675302" y="1694725"/>
                  <a:pt x="7676381" y="1694005"/>
                  <a:pt x="7678539" y="1694005"/>
                </a:cubicBezTo>
                <a:lnTo>
                  <a:pt x="7696882" y="1695084"/>
                </a:lnTo>
                <a:lnTo>
                  <a:pt x="7697961" y="1694005"/>
                </a:lnTo>
                <a:lnTo>
                  <a:pt x="7699040" y="1694005"/>
                </a:lnTo>
                <a:lnTo>
                  <a:pt x="7705514" y="1695084"/>
                </a:lnTo>
                <a:lnTo>
                  <a:pt x="7707672" y="1695084"/>
                </a:lnTo>
                <a:lnTo>
                  <a:pt x="7707672" y="1691847"/>
                </a:lnTo>
                <a:cubicBezTo>
                  <a:pt x="7709111" y="1691847"/>
                  <a:pt x="7709830" y="1692926"/>
                  <a:pt x="7709830" y="1695084"/>
                </a:cubicBezTo>
                <a:cubicBezTo>
                  <a:pt x="7713427" y="1695084"/>
                  <a:pt x="7715225" y="1695804"/>
                  <a:pt x="7715225" y="1697242"/>
                </a:cubicBezTo>
                <a:lnTo>
                  <a:pt x="7715225" y="1698321"/>
                </a:lnTo>
                <a:lnTo>
                  <a:pt x="7717383" y="1696163"/>
                </a:lnTo>
                <a:lnTo>
                  <a:pt x="7716304" y="1695084"/>
                </a:lnTo>
                <a:cubicBezTo>
                  <a:pt x="7717743" y="1695084"/>
                  <a:pt x="7718462" y="1694005"/>
                  <a:pt x="7718462" y="1691847"/>
                </a:cubicBezTo>
                <a:cubicBezTo>
                  <a:pt x="7726375" y="1693286"/>
                  <a:pt x="7738604" y="1694005"/>
                  <a:pt x="7755148" y="1694005"/>
                </a:cubicBezTo>
                <a:lnTo>
                  <a:pt x="7765938" y="1694005"/>
                </a:lnTo>
                <a:lnTo>
                  <a:pt x="7774570" y="1691847"/>
                </a:lnTo>
                <a:lnTo>
                  <a:pt x="7774570" y="1694005"/>
                </a:lnTo>
                <a:lnTo>
                  <a:pt x="7778886" y="1694005"/>
                </a:lnTo>
                <a:lnTo>
                  <a:pt x="7784282" y="1695084"/>
                </a:lnTo>
                <a:lnTo>
                  <a:pt x="7790756" y="1694005"/>
                </a:lnTo>
                <a:lnTo>
                  <a:pt x="7799388" y="1694005"/>
                </a:lnTo>
                <a:lnTo>
                  <a:pt x="7804783" y="1695084"/>
                </a:lnTo>
                <a:lnTo>
                  <a:pt x="7804783" y="1698321"/>
                </a:lnTo>
                <a:cubicBezTo>
                  <a:pt x="7802624" y="1701378"/>
                  <a:pt x="7801546" y="1706054"/>
                  <a:pt x="7801546" y="1712348"/>
                </a:cubicBezTo>
                <a:lnTo>
                  <a:pt x="7804783" y="1715585"/>
                </a:lnTo>
                <a:lnTo>
                  <a:pt x="7804783" y="1724217"/>
                </a:lnTo>
                <a:lnTo>
                  <a:pt x="7801546" y="1729612"/>
                </a:lnTo>
                <a:lnTo>
                  <a:pt x="7802624" y="1730691"/>
                </a:lnTo>
                <a:lnTo>
                  <a:pt x="7802624" y="1731770"/>
                </a:lnTo>
                <a:lnTo>
                  <a:pt x="7800466" y="1741481"/>
                </a:lnTo>
                <a:lnTo>
                  <a:pt x="7802624" y="1743640"/>
                </a:lnTo>
                <a:lnTo>
                  <a:pt x="7802624" y="1752272"/>
                </a:lnTo>
                <a:lnTo>
                  <a:pt x="7801546" y="1753351"/>
                </a:lnTo>
                <a:lnTo>
                  <a:pt x="7802624" y="1754430"/>
                </a:lnTo>
                <a:cubicBezTo>
                  <a:pt x="7802085" y="1769176"/>
                  <a:pt x="7801366" y="1776549"/>
                  <a:pt x="7800466" y="1776549"/>
                </a:cubicBezTo>
                <a:lnTo>
                  <a:pt x="7801546" y="1777628"/>
                </a:lnTo>
                <a:lnTo>
                  <a:pt x="7801546" y="1779786"/>
                </a:lnTo>
                <a:cubicBezTo>
                  <a:pt x="7801366" y="1783383"/>
                  <a:pt x="7800646" y="1785181"/>
                  <a:pt x="7799388" y="1785181"/>
                </a:cubicBezTo>
                <a:lnTo>
                  <a:pt x="7800466" y="1786260"/>
                </a:lnTo>
                <a:lnTo>
                  <a:pt x="7800466" y="1788418"/>
                </a:lnTo>
                <a:lnTo>
                  <a:pt x="7792914" y="1788418"/>
                </a:lnTo>
                <a:lnTo>
                  <a:pt x="7788598" y="1785181"/>
                </a:lnTo>
                <a:cubicBezTo>
                  <a:pt x="7787159" y="1785541"/>
                  <a:pt x="7785720" y="1787339"/>
                  <a:pt x="7784282" y="1790576"/>
                </a:cubicBezTo>
                <a:lnTo>
                  <a:pt x="7765938" y="1789497"/>
                </a:lnTo>
                <a:lnTo>
                  <a:pt x="7761622" y="1789497"/>
                </a:lnTo>
                <a:lnTo>
                  <a:pt x="7757306" y="1788418"/>
                </a:lnTo>
                <a:lnTo>
                  <a:pt x="7752990" y="1789497"/>
                </a:lnTo>
                <a:lnTo>
                  <a:pt x="7750832" y="1789497"/>
                </a:lnTo>
                <a:lnTo>
                  <a:pt x="7750832" y="1768996"/>
                </a:lnTo>
                <a:lnTo>
                  <a:pt x="7751911" y="1764680"/>
                </a:lnTo>
                <a:lnTo>
                  <a:pt x="7750832" y="1752272"/>
                </a:lnTo>
                <a:lnTo>
                  <a:pt x="7750832" y="1749035"/>
                </a:lnTo>
                <a:lnTo>
                  <a:pt x="7735726" y="1750114"/>
                </a:lnTo>
                <a:lnTo>
                  <a:pt x="7716304" y="1747956"/>
                </a:lnTo>
                <a:lnTo>
                  <a:pt x="7707672" y="1750114"/>
                </a:lnTo>
                <a:lnTo>
                  <a:pt x="7706593" y="1749035"/>
                </a:lnTo>
                <a:lnTo>
                  <a:pt x="7705514" y="1749035"/>
                </a:lnTo>
                <a:cubicBezTo>
                  <a:pt x="7701918" y="1749394"/>
                  <a:pt x="7700119" y="1750473"/>
                  <a:pt x="7700119" y="1752272"/>
                </a:cubicBezTo>
                <a:lnTo>
                  <a:pt x="7697961" y="1752272"/>
                </a:lnTo>
                <a:cubicBezTo>
                  <a:pt x="7697961" y="1749934"/>
                  <a:pt x="7693286" y="1748495"/>
                  <a:pt x="7683934" y="1747956"/>
                </a:cubicBezTo>
                <a:lnTo>
                  <a:pt x="7682855" y="1746877"/>
                </a:lnTo>
                <a:cubicBezTo>
                  <a:pt x="7682855" y="1748675"/>
                  <a:pt x="7679618" y="1749754"/>
                  <a:pt x="7673144" y="1750114"/>
                </a:cubicBezTo>
                <a:lnTo>
                  <a:pt x="7673144" y="1752272"/>
                </a:lnTo>
                <a:lnTo>
                  <a:pt x="7670986" y="1752272"/>
                </a:lnTo>
                <a:lnTo>
                  <a:pt x="7670986" y="1750114"/>
                </a:lnTo>
                <a:lnTo>
                  <a:pt x="7662354" y="1750114"/>
                </a:lnTo>
                <a:lnTo>
                  <a:pt x="7662354" y="1752272"/>
                </a:lnTo>
                <a:lnTo>
                  <a:pt x="7660196" y="1752272"/>
                </a:lnTo>
                <a:lnTo>
                  <a:pt x="7660196" y="1750114"/>
                </a:lnTo>
                <a:lnTo>
                  <a:pt x="7631063" y="1749035"/>
                </a:lnTo>
                <a:lnTo>
                  <a:pt x="7620273" y="1749035"/>
                </a:lnTo>
                <a:cubicBezTo>
                  <a:pt x="7615238" y="1749035"/>
                  <a:pt x="7612720" y="1750114"/>
                  <a:pt x="7612720" y="1752272"/>
                </a:cubicBezTo>
                <a:lnTo>
                  <a:pt x="7606246" y="1752272"/>
                </a:lnTo>
                <a:lnTo>
                  <a:pt x="7606246" y="1750114"/>
                </a:lnTo>
                <a:lnTo>
                  <a:pt x="7595456" y="1750114"/>
                </a:lnTo>
                <a:lnTo>
                  <a:pt x="7594377" y="1749035"/>
                </a:lnTo>
                <a:cubicBezTo>
                  <a:pt x="7592219" y="1749035"/>
                  <a:pt x="7591140" y="1750114"/>
                  <a:pt x="7591140" y="1752272"/>
                </a:cubicBezTo>
                <a:lnTo>
                  <a:pt x="7590061" y="1752272"/>
                </a:lnTo>
                <a:cubicBezTo>
                  <a:pt x="7590061" y="1750653"/>
                  <a:pt x="7587543" y="1748855"/>
                  <a:pt x="7582508" y="1746877"/>
                </a:cubicBezTo>
                <a:cubicBezTo>
                  <a:pt x="7580170" y="1749035"/>
                  <a:pt x="7572617" y="1750114"/>
                  <a:pt x="7559849" y="1750114"/>
                </a:cubicBezTo>
                <a:lnTo>
                  <a:pt x="7557691" y="1744719"/>
                </a:lnTo>
                <a:lnTo>
                  <a:pt x="7558770" y="1729612"/>
                </a:lnTo>
                <a:lnTo>
                  <a:pt x="7558770" y="1723138"/>
                </a:lnTo>
                <a:lnTo>
                  <a:pt x="7559849" y="1722059"/>
                </a:lnTo>
                <a:lnTo>
                  <a:pt x="7557691" y="1708032"/>
                </a:lnTo>
                <a:lnTo>
                  <a:pt x="7558770" y="1702637"/>
                </a:lnTo>
                <a:lnTo>
                  <a:pt x="7557691" y="1696163"/>
                </a:lnTo>
                <a:lnTo>
                  <a:pt x="7558770" y="1695084"/>
                </a:lnTo>
                <a:lnTo>
                  <a:pt x="7568481" y="1695084"/>
                </a:lnTo>
                <a:lnTo>
                  <a:pt x="7572797" y="1698321"/>
                </a:lnTo>
                <a:cubicBezTo>
                  <a:pt x="7572797" y="1695444"/>
                  <a:pt x="7575314" y="1694005"/>
                  <a:pt x="7580350" y="1694005"/>
                </a:cubicBezTo>
                <a:lnTo>
                  <a:pt x="7588982" y="1695084"/>
                </a:lnTo>
                <a:cubicBezTo>
                  <a:pt x="7588982" y="1692926"/>
                  <a:pt x="7589701" y="1691847"/>
                  <a:pt x="7591140" y="1691847"/>
                </a:cubicBezTo>
                <a:close/>
                <a:moveTo>
                  <a:pt x="4211021" y="1691359"/>
                </a:moveTo>
                <a:lnTo>
                  <a:pt x="4206705" y="1697698"/>
                </a:lnTo>
                <a:lnTo>
                  <a:pt x="4205761" y="1702014"/>
                </a:lnTo>
                <a:lnTo>
                  <a:pt x="4206705" y="1702958"/>
                </a:lnTo>
                <a:lnTo>
                  <a:pt x="4206705" y="1708353"/>
                </a:lnTo>
                <a:cubicBezTo>
                  <a:pt x="4204637" y="1711051"/>
                  <a:pt x="4203603" y="1713524"/>
                  <a:pt x="4203603" y="1715771"/>
                </a:cubicBezTo>
                <a:cubicBezTo>
                  <a:pt x="4206929" y="1721526"/>
                  <a:pt x="4209403" y="1724403"/>
                  <a:pt x="4211021" y="1724403"/>
                </a:cubicBezTo>
                <a:cubicBezTo>
                  <a:pt x="4215247" y="1723684"/>
                  <a:pt x="4217360" y="1722605"/>
                  <a:pt x="4217360" y="1721166"/>
                </a:cubicBezTo>
                <a:cubicBezTo>
                  <a:pt x="4217360" y="1714962"/>
                  <a:pt x="4215607" y="1705026"/>
                  <a:pt x="4212100" y="1691359"/>
                </a:cubicBezTo>
                <a:close/>
                <a:moveTo>
                  <a:pt x="4141695" y="1691359"/>
                </a:moveTo>
                <a:cubicBezTo>
                  <a:pt x="4140256" y="1691359"/>
                  <a:pt x="4138863" y="1693832"/>
                  <a:pt x="4137514" y="1698777"/>
                </a:cubicBezTo>
                <a:lnTo>
                  <a:pt x="4139537" y="1704037"/>
                </a:lnTo>
                <a:lnTo>
                  <a:pt x="4142774" y="1704037"/>
                </a:lnTo>
                <a:lnTo>
                  <a:pt x="4142774" y="1702958"/>
                </a:lnTo>
                <a:lnTo>
                  <a:pt x="4140616" y="1699856"/>
                </a:lnTo>
                <a:lnTo>
                  <a:pt x="4140616" y="1697698"/>
                </a:lnTo>
                <a:cubicBezTo>
                  <a:pt x="4140616" y="1696259"/>
                  <a:pt x="4141695" y="1695540"/>
                  <a:pt x="4143853" y="1695540"/>
                </a:cubicBezTo>
                <a:lnTo>
                  <a:pt x="4144932" y="1694461"/>
                </a:lnTo>
                <a:lnTo>
                  <a:pt x="4144932" y="1691359"/>
                </a:lnTo>
                <a:close/>
                <a:moveTo>
                  <a:pt x="8582986" y="1691308"/>
                </a:moveTo>
                <a:lnTo>
                  <a:pt x="8582986" y="1692387"/>
                </a:lnTo>
                <a:lnTo>
                  <a:pt x="8585144" y="1692387"/>
                </a:lnTo>
                <a:lnTo>
                  <a:pt x="8585144" y="1691308"/>
                </a:lnTo>
                <a:close/>
                <a:moveTo>
                  <a:pt x="2226875" y="1690145"/>
                </a:moveTo>
                <a:lnTo>
                  <a:pt x="2225796" y="1691224"/>
                </a:lnTo>
                <a:lnTo>
                  <a:pt x="2225796" y="1692303"/>
                </a:lnTo>
                <a:lnTo>
                  <a:pt x="2235372" y="1699856"/>
                </a:lnTo>
                <a:lnTo>
                  <a:pt x="2237530" y="1699856"/>
                </a:lnTo>
                <a:lnTo>
                  <a:pt x="2239689" y="1697698"/>
                </a:lnTo>
                <a:cubicBezTo>
                  <a:pt x="2238789" y="1695001"/>
                  <a:pt x="2234518" y="1692483"/>
                  <a:pt x="2226875" y="1690145"/>
                </a:cubicBezTo>
                <a:close/>
                <a:moveTo>
                  <a:pt x="3599510" y="1689150"/>
                </a:moveTo>
                <a:lnTo>
                  <a:pt x="3599510" y="1690229"/>
                </a:lnTo>
                <a:lnTo>
                  <a:pt x="3601668" y="1690229"/>
                </a:lnTo>
                <a:lnTo>
                  <a:pt x="3601668" y="1689150"/>
                </a:lnTo>
                <a:close/>
                <a:moveTo>
                  <a:pt x="3284185" y="1688610"/>
                </a:moveTo>
                <a:lnTo>
                  <a:pt x="3284185" y="1690768"/>
                </a:lnTo>
                <a:lnTo>
                  <a:pt x="3283106" y="1690768"/>
                </a:lnTo>
                <a:lnTo>
                  <a:pt x="3284185" y="1694005"/>
                </a:lnTo>
                <a:lnTo>
                  <a:pt x="3285264" y="1694005"/>
                </a:lnTo>
                <a:lnTo>
                  <a:pt x="3286343" y="1688610"/>
                </a:lnTo>
                <a:close/>
                <a:moveTo>
                  <a:pt x="2025371" y="1688122"/>
                </a:moveTo>
                <a:cubicBezTo>
                  <a:pt x="2027799" y="1688122"/>
                  <a:pt x="2030632" y="1689516"/>
                  <a:pt x="2033869" y="1692303"/>
                </a:cubicBezTo>
                <a:lnTo>
                  <a:pt x="2040342" y="1690145"/>
                </a:lnTo>
                <a:lnTo>
                  <a:pt x="2048840" y="1690145"/>
                </a:lnTo>
                <a:lnTo>
                  <a:pt x="2064755" y="1691224"/>
                </a:lnTo>
                <a:lnTo>
                  <a:pt x="2067992" y="1688122"/>
                </a:lnTo>
                <a:lnTo>
                  <a:pt x="2078648" y="1688122"/>
                </a:lnTo>
                <a:lnTo>
                  <a:pt x="2080804" y="1690145"/>
                </a:lnTo>
                <a:lnTo>
                  <a:pt x="2080804" y="1692303"/>
                </a:lnTo>
                <a:cubicBezTo>
                  <a:pt x="2079367" y="1695180"/>
                  <a:pt x="2077568" y="1696619"/>
                  <a:pt x="2075411" y="1696619"/>
                </a:cubicBezTo>
                <a:lnTo>
                  <a:pt x="2028608" y="1698777"/>
                </a:lnTo>
                <a:cubicBezTo>
                  <a:pt x="2025010" y="1695900"/>
                  <a:pt x="2023213" y="1693022"/>
                  <a:pt x="2023213" y="1690145"/>
                </a:cubicBezTo>
                <a:close/>
                <a:moveTo>
                  <a:pt x="3731418" y="1688071"/>
                </a:moveTo>
                <a:lnTo>
                  <a:pt x="3731418" y="1691308"/>
                </a:lnTo>
                <a:lnTo>
                  <a:pt x="3735734" y="1693466"/>
                </a:lnTo>
                <a:lnTo>
                  <a:pt x="3736813" y="1693466"/>
                </a:lnTo>
                <a:lnTo>
                  <a:pt x="3736813" y="1690229"/>
                </a:lnTo>
                <a:lnTo>
                  <a:pt x="3734655" y="1688071"/>
                </a:lnTo>
                <a:close/>
                <a:moveTo>
                  <a:pt x="9120586" y="1687852"/>
                </a:moveTo>
                <a:lnTo>
                  <a:pt x="9120586" y="1690010"/>
                </a:lnTo>
                <a:lnTo>
                  <a:pt x="9121665" y="1690010"/>
                </a:lnTo>
                <a:lnTo>
                  <a:pt x="9121665" y="1687852"/>
                </a:lnTo>
                <a:close/>
                <a:moveTo>
                  <a:pt x="3072295" y="1687531"/>
                </a:moveTo>
                <a:lnTo>
                  <a:pt x="3074453" y="1691847"/>
                </a:lnTo>
                <a:lnTo>
                  <a:pt x="3075532" y="1691847"/>
                </a:lnTo>
                <a:lnTo>
                  <a:pt x="3075532" y="1690768"/>
                </a:lnTo>
                <a:lnTo>
                  <a:pt x="3074453" y="1687531"/>
                </a:lnTo>
                <a:close/>
                <a:moveTo>
                  <a:pt x="3602747" y="1686992"/>
                </a:moveTo>
                <a:lnTo>
                  <a:pt x="3602747" y="1689150"/>
                </a:lnTo>
                <a:lnTo>
                  <a:pt x="3603826" y="1689150"/>
                </a:lnTo>
                <a:lnTo>
                  <a:pt x="3603826" y="1686992"/>
                </a:lnTo>
                <a:close/>
                <a:moveTo>
                  <a:pt x="7085724" y="1686387"/>
                </a:moveTo>
                <a:lnTo>
                  <a:pt x="7085724" y="1688545"/>
                </a:lnTo>
                <a:lnTo>
                  <a:pt x="7087882" y="1688545"/>
                </a:lnTo>
                <a:lnTo>
                  <a:pt x="7087882" y="1686387"/>
                </a:lnTo>
                <a:close/>
                <a:moveTo>
                  <a:pt x="8248644" y="1685373"/>
                </a:moveTo>
                <a:lnTo>
                  <a:pt x="8245272" y="1688610"/>
                </a:lnTo>
                <a:lnTo>
                  <a:pt x="8245272" y="1690768"/>
                </a:lnTo>
                <a:cubicBezTo>
                  <a:pt x="8246621" y="1693646"/>
                  <a:pt x="8249183" y="1695084"/>
                  <a:pt x="8252960" y="1695084"/>
                </a:cubicBezTo>
                <a:lnTo>
                  <a:pt x="8254039" y="1695084"/>
                </a:lnTo>
                <a:lnTo>
                  <a:pt x="8257411" y="1691847"/>
                </a:lnTo>
                <a:cubicBezTo>
                  <a:pt x="8256512" y="1688790"/>
                  <a:pt x="8254668" y="1686632"/>
                  <a:pt x="8251881" y="1685373"/>
                </a:cubicBezTo>
                <a:close/>
                <a:moveTo>
                  <a:pt x="8644490" y="1684834"/>
                </a:moveTo>
                <a:lnTo>
                  <a:pt x="8662833" y="1684834"/>
                </a:lnTo>
                <a:cubicBezTo>
                  <a:pt x="8664991" y="1684834"/>
                  <a:pt x="8666070" y="1686273"/>
                  <a:pt x="8666070" y="1689150"/>
                </a:cubicBezTo>
                <a:lnTo>
                  <a:pt x="8664991" y="1692387"/>
                </a:lnTo>
                <a:lnTo>
                  <a:pt x="8666070" y="1692387"/>
                </a:lnTo>
                <a:cubicBezTo>
                  <a:pt x="8668587" y="1689510"/>
                  <a:pt x="8678253" y="1688071"/>
                  <a:pt x="8695068" y="1688071"/>
                </a:cubicBezTo>
                <a:lnTo>
                  <a:pt x="8702621" y="1690229"/>
                </a:lnTo>
                <a:cubicBezTo>
                  <a:pt x="8702621" y="1688071"/>
                  <a:pt x="8707296" y="1686273"/>
                  <a:pt x="8716648" y="1684834"/>
                </a:cubicBezTo>
                <a:cubicBezTo>
                  <a:pt x="8728877" y="1687531"/>
                  <a:pt x="8734991" y="1689330"/>
                  <a:pt x="8734991" y="1690229"/>
                </a:cubicBezTo>
                <a:lnTo>
                  <a:pt x="8737149" y="1695624"/>
                </a:lnTo>
                <a:lnTo>
                  <a:pt x="8736070" y="1696703"/>
                </a:lnTo>
                <a:lnTo>
                  <a:pt x="8724201" y="1696703"/>
                </a:lnTo>
                <a:lnTo>
                  <a:pt x="8720964" y="1699940"/>
                </a:lnTo>
                <a:lnTo>
                  <a:pt x="8720964" y="1701019"/>
                </a:lnTo>
                <a:lnTo>
                  <a:pt x="8727438" y="1703177"/>
                </a:lnTo>
                <a:lnTo>
                  <a:pt x="8732833" y="1701019"/>
                </a:lnTo>
                <a:cubicBezTo>
                  <a:pt x="8752255" y="1701019"/>
                  <a:pt x="8761966" y="1707133"/>
                  <a:pt x="8761966" y="1719362"/>
                </a:cubicBezTo>
                <a:lnTo>
                  <a:pt x="8761966" y="1720441"/>
                </a:lnTo>
                <a:cubicBezTo>
                  <a:pt x="8761966" y="1726196"/>
                  <a:pt x="8756211" y="1734108"/>
                  <a:pt x="8744702" y="1744179"/>
                </a:cubicBezTo>
                <a:lnTo>
                  <a:pt x="8738228" y="1744179"/>
                </a:lnTo>
                <a:cubicBezTo>
                  <a:pt x="8734811" y="1744179"/>
                  <a:pt x="8731934" y="1742381"/>
                  <a:pt x="8729596" y="1738784"/>
                </a:cubicBezTo>
                <a:cubicBezTo>
                  <a:pt x="8725280" y="1738784"/>
                  <a:pt x="8722043" y="1730512"/>
                  <a:pt x="8719885" y="1713967"/>
                </a:cubicBezTo>
                <a:cubicBezTo>
                  <a:pt x="8715929" y="1710190"/>
                  <a:pt x="8713771" y="1706594"/>
                  <a:pt x="8713411" y="1703177"/>
                </a:cubicBezTo>
                <a:lnTo>
                  <a:pt x="8716648" y="1699940"/>
                </a:lnTo>
                <a:lnTo>
                  <a:pt x="8706937" y="1698861"/>
                </a:lnTo>
                <a:lnTo>
                  <a:pt x="8699384" y="1699940"/>
                </a:lnTo>
                <a:lnTo>
                  <a:pt x="8683334" y="1697782"/>
                </a:lnTo>
                <a:cubicBezTo>
                  <a:pt x="8681355" y="1699221"/>
                  <a:pt x="8676680" y="1700300"/>
                  <a:pt x="8669307" y="1701019"/>
                </a:cubicBezTo>
                <a:lnTo>
                  <a:pt x="8652043" y="1698861"/>
                </a:lnTo>
                <a:lnTo>
                  <a:pt x="8646648" y="1702098"/>
                </a:lnTo>
                <a:lnTo>
                  <a:pt x="8645568" y="1702098"/>
                </a:lnTo>
                <a:cubicBezTo>
                  <a:pt x="8644130" y="1702098"/>
                  <a:pt x="8642691" y="1697063"/>
                  <a:pt x="8641252" y="1686992"/>
                </a:cubicBezTo>
                <a:close/>
                <a:moveTo>
                  <a:pt x="3599510" y="1684834"/>
                </a:moveTo>
                <a:lnTo>
                  <a:pt x="3599510" y="1685913"/>
                </a:lnTo>
                <a:lnTo>
                  <a:pt x="3601668" y="1685913"/>
                </a:lnTo>
                <a:lnTo>
                  <a:pt x="3601668" y="1684834"/>
                </a:lnTo>
                <a:close/>
                <a:moveTo>
                  <a:pt x="5191859" y="1683215"/>
                </a:moveTo>
                <a:cubicBezTo>
                  <a:pt x="5184935" y="1687531"/>
                  <a:pt x="5178011" y="1689689"/>
                  <a:pt x="5171088" y="1689689"/>
                </a:cubicBezTo>
                <a:lnTo>
                  <a:pt x="5164479" y="1688610"/>
                </a:lnTo>
                <a:lnTo>
                  <a:pt x="5161242" y="1689689"/>
                </a:lnTo>
                <a:lnTo>
                  <a:pt x="5151396" y="1688610"/>
                </a:lnTo>
                <a:lnTo>
                  <a:pt x="5140336" y="1688610"/>
                </a:lnTo>
                <a:lnTo>
                  <a:pt x="5136020" y="1685373"/>
                </a:lnTo>
                <a:lnTo>
                  <a:pt x="5132783" y="1685373"/>
                </a:lnTo>
                <a:lnTo>
                  <a:pt x="5129411" y="1690903"/>
                </a:lnTo>
                <a:lnTo>
                  <a:pt x="5130490" y="1709516"/>
                </a:lnTo>
                <a:cubicBezTo>
                  <a:pt x="5129232" y="1709516"/>
                  <a:pt x="5128153" y="1711314"/>
                  <a:pt x="5127253" y="1714911"/>
                </a:cubicBezTo>
                <a:lnTo>
                  <a:pt x="5130490" y="1715990"/>
                </a:lnTo>
                <a:lnTo>
                  <a:pt x="5137099" y="1713832"/>
                </a:lnTo>
                <a:lnTo>
                  <a:pt x="5138178" y="1713832"/>
                </a:lnTo>
                <a:cubicBezTo>
                  <a:pt x="5140606" y="1713832"/>
                  <a:pt x="5143169" y="1714911"/>
                  <a:pt x="5145866" y="1717069"/>
                </a:cubicBezTo>
                <a:lnTo>
                  <a:pt x="5148024" y="1717069"/>
                </a:lnTo>
                <a:cubicBezTo>
                  <a:pt x="5149912" y="1715091"/>
                  <a:pt x="5155038" y="1713652"/>
                  <a:pt x="5163400" y="1712753"/>
                </a:cubicBezTo>
                <a:lnTo>
                  <a:pt x="5164479" y="1711674"/>
                </a:lnTo>
                <a:lnTo>
                  <a:pt x="5165558" y="1711674"/>
                </a:lnTo>
                <a:lnTo>
                  <a:pt x="5174325" y="1713832"/>
                </a:lnTo>
                <a:lnTo>
                  <a:pt x="5186329" y="1710595"/>
                </a:lnTo>
                <a:cubicBezTo>
                  <a:pt x="5192713" y="1713472"/>
                  <a:pt x="5197479" y="1714911"/>
                  <a:pt x="5200625" y="1714911"/>
                </a:cubicBezTo>
                <a:lnTo>
                  <a:pt x="5203863" y="1712753"/>
                </a:lnTo>
                <a:lnTo>
                  <a:pt x="5202784" y="1705065"/>
                </a:lnTo>
                <a:lnTo>
                  <a:pt x="5202784" y="1690903"/>
                </a:lnTo>
                <a:cubicBezTo>
                  <a:pt x="5202784" y="1689195"/>
                  <a:pt x="5199142" y="1686632"/>
                  <a:pt x="5191859" y="1683215"/>
                </a:cubicBezTo>
                <a:close/>
                <a:moveTo>
                  <a:pt x="9124902" y="1682457"/>
                </a:moveTo>
                <a:lnTo>
                  <a:pt x="9122744" y="1686773"/>
                </a:lnTo>
                <a:lnTo>
                  <a:pt x="9123823" y="1686773"/>
                </a:lnTo>
                <a:cubicBezTo>
                  <a:pt x="9125262" y="1686773"/>
                  <a:pt x="9125981" y="1685694"/>
                  <a:pt x="9125981" y="1683536"/>
                </a:cubicBezTo>
                <a:lnTo>
                  <a:pt x="9125981" y="1682457"/>
                </a:lnTo>
                <a:close/>
                <a:moveTo>
                  <a:pt x="7280080" y="1682206"/>
                </a:moveTo>
                <a:lnTo>
                  <a:pt x="7274820" y="1688545"/>
                </a:lnTo>
                <a:lnTo>
                  <a:pt x="7274820" y="1689624"/>
                </a:lnTo>
                <a:lnTo>
                  <a:pt x="7277922" y="1689624"/>
                </a:lnTo>
                <a:cubicBezTo>
                  <a:pt x="7280080" y="1688905"/>
                  <a:pt x="7281159" y="1686792"/>
                  <a:pt x="7281159" y="1683285"/>
                </a:cubicBezTo>
                <a:lnTo>
                  <a:pt x="7281159" y="1682206"/>
                </a:lnTo>
                <a:close/>
                <a:moveTo>
                  <a:pt x="3071216" y="1682136"/>
                </a:moveTo>
                <a:lnTo>
                  <a:pt x="3071216" y="1685373"/>
                </a:lnTo>
                <a:lnTo>
                  <a:pt x="3073374" y="1685373"/>
                </a:lnTo>
                <a:lnTo>
                  <a:pt x="3073374" y="1684294"/>
                </a:lnTo>
                <a:close/>
                <a:moveTo>
                  <a:pt x="3603826" y="1681597"/>
                </a:moveTo>
                <a:lnTo>
                  <a:pt x="3603826" y="1682676"/>
                </a:lnTo>
                <a:lnTo>
                  <a:pt x="3605984" y="1682676"/>
                </a:lnTo>
                <a:lnTo>
                  <a:pt x="3605984" y="1681597"/>
                </a:lnTo>
                <a:close/>
                <a:moveTo>
                  <a:pt x="3261526" y="1681057"/>
                </a:moveTo>
                <a:lnTo>
                  <a:pt x="3261526" y="1683215"/>
                </a:lnTo>
                <a:lnTo>
                  <a:pt x="3260447" y="1683215"/>
                </a:lnTo>
                <a:lnTo>
                  <a:pt x="3261526" y="1684294"/>
                </a:lnTo>
                <a:lnTo>
                  <a:pt x="3261526" y="1687531"/>
                </a:lnTo>
                <a:lnTo>
                  <a:pt x="3259368" y="1696298"/>
                </a:lnTo>
                <a:lnTo>
                  <a:pt x="3260447" y="1697377"/>
                </a:lnTo>
                <a:lnTo>
                  <a:pt x="3261526" y="1697377"/>
                </a:lnTo>
                <a:cubicBezTo>
                  <a:pt x="3262964" y="1697377"/>
                  <a:pt x="3264763" y="1692657"/>
                  <a:pt x="3266921" y="1683215"/>
                </a:cubicBezTo>
                <a:lnTo>
                  <a:pt x="3263684" y="1681057"/>
                </a:lnTo>
                <a:close/>
                <a:moveTo>
                  <a:pt x="576039" y="1680113"/>
                </a:moveTo>
                <a:lnTo>
                  <a:pt x="576039" y="1683215"/>
                </a:lnTo>
                <a:lnTo>
                  <a:pt x="577118" y="1688341"/>
                </a:lnTo>
                <a:lnTo>
                  <a:pt x="574960" y="1690364"/>
                </a:lnTo>
                <a:lnTo>
                  <a:pt x="574960" y="1691308"/>
                </a:lnTo>
                <a:lnTo>
                  <a:pt x="577118" y="1693466"/>
                </a:lnTo>
                <a:lnTo>
                  <a:pt x="581164" y="1693466"/>
                </a:lnTo>
                <a:lnTo>
                  <a:pt x="581164" y="1688341"/>
                </a:lnTo>
                <a:cubicBezTo>
                  <a:pt x="578467" y="1688341"/>
                  <a:pt x="577118" y="1685598"/>
                  <a:pt x="577118" y="1680113"/>
                </a:cubicBezTo>
                <a:close/>
                <a:moveTo>
                  <a:pt x="3649279" y="1679439"/>
                </a:moveTo>
                <a:cubicBezTo>
                  <a:pt x="3643884" y="1679439"/>
                  <a:pt x="3639208" y="1684474"/>
                  <a:pt x="3635252" y="1694545"/>
                </a:cubicBezTo>
                <a:cubicBezTo>
                  <a:pt x="3634173" y="1694725"/>
                  <a:pt x="3632734" y="1697647"/>
                  <a:pt x="3630936" y="1703312"/>
                </a:cubicBezTo>
                <a:lnTo>
                  <a:pt x="3634173" y="1709786"/>
                </a:lnTo>
                <a:lnTo>
                  <a:pt x="3633094" y="1717339"/>
                </a:lnTo>
                <a:lnTo>
                  <a:pt x="3633094" y="1721655"/>
                </a:lnTo>
                <a:lnTo>
                  <a:pt x="3635252" y="1730287"/>
                </a:lnTo>
                <a:lnTo>
                  <a:pt x="3635252" y="1734603"/>
                </a:lnTo>
                <a:cubicBezTo>
                  <a:pt x="3639387" y="1734963"/>
                  <a:pt x="3642624" y="1736041"/>
                  <a:pt x="3644963" y="1737840"/>
                </a:cubicBezTo>
                <a:lnTo>
                  <a:pt x="3649279" y="1737840"/>
                </a:lnTo>
                <a:lnTo>
                  <a:pt x="3666543" y="1735682"/>
                </a:lnTo>
                <a:lnTo>
                  <a:pt x="3671938" y="1735682"/>
                </a:lnTo>
                <a:cubicBezTo>
                  <a:pt x="3677333" y="1736581"/>
                  <a:pt x="3680210" y="1738020"/>
                  <a:pt x="3680570" y="1739998"/>
                </a:cubicBezTo>
                <a:lnTo>
                  <a:pt x="3669780" y="1747551"/>
                </a:lnTo>
                <a:lnTo>
                  <a:pt x="3665464" y="1747551"/>
                </a:lnTo>
                <a:cubicBezTo>
                  <a:pt x="3660428" y="1747551"/>
                  <a:pt x="3657911" y="1745753"/>
                  <a:pt x="3657911" y="1742156"/>
                </a:cubicBezTo>
                <a:lnTo>
                  <a:pt x="3656832" y="1742156"/>
                </a:lnTo>
                <a:lnTo>
                  <a:pt x="3654674" y="1744314"/>
                </a:lnTo>
                <a:lnTo>
                  <a:pt x="3653595" y="1743235"/>
                </a:lnTo>
                <a:lnTo>
                  <a:pt x="3652516" y="1743235"/>
                </a:lnTo>
                <a:lnTo>
                  <a:pt x="3643884" y="1745393"/>
                </a:lnTo>
                <a:lnTo>
                  <a:pt x="3641726" y="1745393"/>
                </a:lnTo>
                <a:lnTo>
                  <a:pt x="3640647" y="1744314"/>
                </a:lnTo>
                <a:lnTo>
                  <a:pt x="3639568" y="1745393"/>
                </a:lnTo>
                <a:lnTo>
                  <a:pt x="3638489" y="1745393"/>
                </a:lnTo>
                <a:lnTo>
                  <a:pt x="3632015" y="1744314"/>
                </a:lnTo>
                <a:lnTo>
                  <a:pt x="3632015" y="1746472"/>
                </a:lnTo>
                <a:lnTo>
                  <a:pt x="3630936" y="1746472"/>
                </a:lnTo>
                <a:cubicBezTo>
                  <a:pt x="3632374" y="1752586"/>
                  <a:pt x="3633094" y="1760544"/>
                  <a:pt x="3633094" y="1770345"/>
                </a:cubicBezTo>
                <a:lnTo>
                  <a:pt x="3633094" y="1773582"/>
                </a:lnTo>
                <a:lnTo>
                  <a:pt x="3649279" y="1772503"/>
                </a:lnTo>
                <a:lnTo>
                  <a:pt x="3661148" y="1772503"/>
                </a:lnTo>
                <a:lnTo>
                  <a:pt x="3676254" y="1773582"/>
                </a:lnTo>
                <a:lnTo>
                  <a:pt x="3695811" y="1769266"/>
                </a:lnTo>
                <a:lnTo>
                  <a:pt x="3704443" y="1772503"/>
                </a:lnTo>
                <a:lnTo>
                  <a:pt x="3705522" y="1772503"/>
                </a:lnTo>
                <a:cubicBezTo>
                  <a:pt x="3705522" y="1770704"/>
                  <a:pt x="3706960" y="1768142"/>
                  <a:pt x="3709838" y="1764815"/>
                </a:cubicBezTo>
                <a:cubicBezTo>
                  <a:pt x="3704262" y="1750428"/>
                  <a:pt x="3698104" y="1743235"/>
                  <a:pt x="3691360" y="1743235"/>
                </a:cubicBezTo>
                <a:lnTo>
                  <a:pt x="3691360" y="1741077"/>
                </a:lnTo>
                <a:cubicBezTo>
                  <a:pt x="3692169" y="1738919"/>
                  <a:pt x="3694372" y="1737840"/>
                  <a:pt x="3697969" y="1737840"/>
                </a:cubicBezTo>
                <a:lnTo>
                  <a:pt x="3703364" y="1743235"/>
                </a:lnTo>
                <a:lnTo>
                  <a:pt x="3703364" y="1742156"/>
                </a:lnTo>
                <a:lnTo>
                  <a:pt x="3701206" y="1738919"/>
                </a:lnTo>
                <a:lnTo>
                  <a:pt x="3708759" y="1730287"/>
                </a:lnTo>
                <a:lnTo>
                  <a:pt x="3706601" y="1727050"/>
                </a:lnTo>
                <a:lnTo>
                  <a:pt x="3706601" y="1725971"/>
                </a:lnTo>
                <a:lnTo>
                  <a:pt x="3708759" y="1722734"/>
                </a:lnTo>
                <a:lnTo>
                  <a:pt x="3708759" y="1718418"/>
                </a:lnTo>
                <a:lnTo>
                  <a:pt x="3700127" y="1709786"/>
                </a:lnTo>
                <a:lnTo>
                  <a:pt x="3708759" y="1708707"/>
                </a:lnTo>
                <a:cubicBezTo>
                  <a:pt x="3706960" y="1706549"/>
                  <a:pt x="3705522" y="1701828"/>
                  <a:pt x="3704443" y="1694545"/>
                </a:cubicBezTo>
                <a:cubicBezTo>
                  <a:pt x="3702824" y="1694545"/>
                  <a:pt x="3701745" y="1692746"/>
                  <a:pt x="3701206" y="1689150"/>
                </a:cubicBezTo>
                <a:lnTo>
                  <a:pt x="3704443" y="1683755"/>
                </a:lnTo>
                <a:lnTo>
                  <a:pt x="3703364" y="1682676"/>
                </a:lnTo>
                <a:lnTo>
                  <a:pt x="3703364" y="1681597"/>
                </a:lnTo>
                <a:lnTo>
                  <a:pt x="3702285" y="1682676"/>
                </a:lnTo>
                <a:lnTo>
                  <a:pt x="3696890" y="1682676"/>
                </a:lnTo>
                <a:lnTo>
                  <a:pt x="3687044" y="1681597"/>
                </a:lnTo>
                <a:lnTo>
                  <a:pt x="3681649" y="1684834"/>
                </a:lnTo>
                <a:lnTo>
                  <a:pt x="3676254" y="1681597"/>
                </a:lnTo>
                <a:lnTo>
                  <a:pt x="3661148" y="1683755"/>
                </a:lnTo>
                <a:cubicBezTo>
                  <a:pt x="3661148" y="1681417"/>
                  <a:pt x="3657191" y="1679978"/>
                  <a:pt x="3649279" y="1679439"/>
                </a:cubicBezTo>
                <a:close/>
                <a:moveTo>
                  <a:pt x="5646240" y="1679034"/>
                </a:moveTo>
                <a:lnTo>
                  <a:pt x="5644082" y="1681192"/>
                </a:lnTo>
                <a:lnTo>
                  <a:pt x="5646240" y="1681192"/>
                </a:lnTo>
                <a:close/>
                <a:moveTo>
                  <a:pt x="8280340" y="1678764"/>
                </a:moveTo>
                <a:cubicBezTo>
                  <a:pt x="8276473" y="1678764"/>
                  <a:pt x="8273911" y="1680248"/>
                  <a:pt x="8272652" y="1683215"/>
                </a:cubicBezTo>
                <a:lnTo>
                  <a:pt x="8278182" y="1689689"/>
                </a:lnTo>
                <a:cubicBezTo>
                  <a:pt x="8279800" y="1689330"/>
                  <a:pt x="8281958" y="1686452"/>
                  <a:pt x="8284656" y="1681057"/>
                </a:cubicBezTo>
                <a:lnTo>
                  <a:pt x="8281419" y="1678764"/>
                </a:lnTo>
                <a:close/>
                <a:moveTo>
                  <a:pt x="211214" y="1678346"/>
                </a:moveTo>
                <a:lnTo>
                  <a:pt x="211214" y="1679425"/>
                </a:lnTo>
                <a:cubicBezTo>
                  <a:pt x="211214" y="1684100"/>
                  <a:pt x="213686" y="1688057"/>
                  <a:pt x="218632" y="1691294"/>
                </a:cubicBezTo>
                <a:lnTo>
                  <a:pt x="218632" y="1689136"/>
                </a:lnTo>
                <a:cubicBezTo>
                  <a:pt x="218632" y="1681942"/>
                  <a:pt x="216159" y="1678346"/>
                  <a:pt x="211214" y="1678346"/>
                </a:cubicBezTo>
                <a:close/>
                <a:moveTo>
                  <a:pt x="9109931" y="1678141"/>
                </a:moveTo>
                <a:lnTo>
                  <a:pt x="9121665" y="1678141"/>
                </a:lnTo>
                <a:lnTo>
                  <a:pt x="9121665" y="1681378"/>
                </a:lnTo>
                <a:lnTo>
                  <a:pt x="9123823" y="1681378"/>
                </a:lnTo>
                <a:cubicBezTo>
                  <a:pt x="9123823" y="1679220"/>
                  <a:pt x="9124542" y="1678141"/>
                  <a:pt x="9125981" y="1678141"/>
                </a:cubicBezTo>
                <a:lnTo>
                  <a:pt x="9133534" y="1678141"/>
                </a:lnTo>
                <a:cubicBezTo>
                  <a:pt x="9139199" y="1678501"/>
                  <a:pt x="9142031" y="1681378"/>
                  <a:pt x="9142031" y="1686773"/>
                </a:cubicBezTo>
                <a:lnTo>
                  <a:pt x="9145268" y="1690010"/>
                </a:lnTo>
                <a:cubicBezTo>
                  <a:pt x="9145268" y="1692168"/>
                  <a:pt x="9141357" y="1693607"/>
                  <a:pt x="9133534" y="1694326"/>
                </a:cubicBezTo>
                <a:lnTo>
                  <a:pt x="9124902" y="1692168"/>
                </a:lnTo>
                <a:lnTo>
                  <a:pt x="9123823" y="1693247"/>
                </a:lnTo>
                <a:lnTo>
                  <a:pt x="9122744" y="1693247"/>
                </a:lnTo>
                <a:lnTo>
                  <a:pt x="9118428" y="1692168"/>
                </a:lnTo>
                <a:lnTo>
                  <a:pt x="9113168" y="1693247"/>
                </a:lnTo>
                <a:lnTo>
                  <a:pt x="9108852" y="1692168"/>
                </a:lnTo>
                <a:lnTo>
                  <a:pt x="9102378" y="1694326"/>
                </a:lnTo>
                <a:cubicBezTo>
                  <a:pt x="9093656" y="1694326"/>
                  <a:pt x="9087586" y="1692888"/>
                  <a:pt x="9084170" y="1690010"/>
                </a:cubicBezTo>
                <a:lnTo>
                  <a:pt x="9083091" y="1690010"/>
                </a:lnTo>
                <a:cubicBezTo>
                  <a:pt x="9080393" y="1692168"/>
                  <a:pt x="9077875" y="1693247"/>
                  <a:pt x="9075538" y="1693247"/>
                </a:cubicBezTo>
                <a:cubicBezTo>
                  <a:pt x="9072031" y="1692168"/>
                  <a:pt x="9070278" y="1689651"/>
                  <a:pt x="9070278" y="1685694"/>
                </a:cubicBezTo>
                <a:lnTo>
                  <a:pt x="9070278" y="1684615"/>
                </a:lnTo>
                <a:cubicBezTo>
                  <a:pt x="9070278" y="1683536"/>
                  <a:pt x="9075268" y="1682097"/>
                  <a:pt x="9085249" y="1680299"/>
                </a:cubicBezTo>
                <a:lnTo>
                  <a:pt x="9086328" y="1679220"/>
                </a:lnTo>
                <a:cubicBezTo>
                  <a:pt x="9090464" y="1681378"/>
                  <a:pt x="9094735" y="1682457"/>
                  <a:pt x="9099141" y="1682457"/>
                </a:cubicBezTo>
                <a:close/>
                <a:moveTo>
                  <a:pt x="2522289" y="1677523"/>
                </a:moveTo>
                <a:lnTo>
                  <a:pt x="2524447" y="1677523"/>
                </a:lnTo>
                <a:cubicBezTo>
                  <a:pt x="2537485" y="1677523"/>
                  <a:pt x="2545802" y="1678242"/>
                  <a:pt x="2549400" y="1679681"/>
                </a:cubicBezTo>
                <a:cubicBezTo>
                  <a:pt x="2548680" y="1682918"/>
                  <a:pt x="2547601" y="1684536"/>
                  <a:pt x="2546163" y="1684536"/>
                </a:cubicBezTo>
                <a:lnTo>
                  <a:pt x="2542925" y="1682378"/>
                </a:lnTo>
                <a:lnTo>
                  <a:pt x="2539688" y="1682378"/>
                </a:lnTo>
                <a:lnTo>
                  <a:pt x="2530921" y="1684536"/>
                </a:lnTo>
                <a:lnTo>
                  <a:pt x="2523369" y="1684536"/>
                </a:lnTo>
                <a:lnTo>
                  <a:pt x="2520132" y="1681299"/>
                </a:lnTo>
                <a:lnTo>
                  <a:pt x="2520132" y="1679681"/>
                </a:lnTo>
                <a:close/>
                <a:moveTo>
                  <a:pt x="1069670" y="1677146"/>
                </a:moveTo>
                <a:lnTo>
                  <a:pt x="1069670" y="1681462"/>
                </a:lnTo>
                <a:lnTo>
                  <a:pt x="1071828" y="1683620"/>
                </a:lnTo>
                <a:lnTo>
                  <a:pt x="1075064" y="1682541"/>
                </a:lnTo>
                <a:lnTo>
                  <a:pt x="1075064" y="1680383"/>
                </a:lnTo>
                <a:lnTo>
                  <a:pt x="1071828" y="1677146"/>
                </a:lnTo>
                <a:close/>
                <a:moveTo>
                  <a:pt x="1726770" y="1676741"/>
                </a:moveTo>
                <a:lnTo>
                  <a:pt x="1724613" y="1678899"/>
                </a:lnTo>
                <a:lnTo>
                  <a:pt x="1725692" y="1679978"/>
                </a:lnTo>
                <a:lnTo>
                  <a:pt x="1728930" y="1679978"/>
                </a:lnTo>
                <a:lnTo>
                  <a:pt x="1728930" y="1676741"/>
                </a:lnTo>
                <a:close/>
                <a:moveTo>
                  <a:pt x="6599107" y="1675848"/>
                </a:moveTo>
                <a:lnTo>
                  <a:pt x="6596949" y="1678006"/>
                </a:lnTo>
                <a:lnTo>
                  <a:pt x="6601265" y="1678006"/>
                </a:lnTo>
                <a:lnTo>
                  <a:pt x="6601265" y="1675848"/>
                </a:lnTo>
                <a:close/>
                <a:moveTo>
                  <a:pt x="3071216" y="1675662"/>
                </a:moveTo>
                <a:lnTo>
                  <a:pt x="3071216" y="1677820"/>
                </a:lnTo>
                <a:lnTo>
                  <a:pt x="3072295" y="1681057"/>
                </a:lnTo>
                <a:lnTo>
                  <a:pt x="3073374" y="1681057"/>
                </a:lnTo>
                <a:lnTo>
                  <a:pt x="3073374" y="1678899"/>
                </a:lnTo>
                <a:lnTo>
                  <a:pt x="3072295" y="1675662"/>
                </a:lnTo>
                <a:close/>
                <a:moveTo>
                  <a:pt x="5233535" y="1675527"/>
                </a:moveTo>
                <a:cubicBezTo>
                  <a:pt x="5231287" y="1675527"/>
                  <a:pt x="5229084" y="1677730"/>
                  <a:pt x="5226926" y="1682136"/>
                </a:cubicBezTo>
                <a:lnTo>
                  <a:pt x="5230163" y="1684294"/>
                </a:lnTo>
                <a:lnTo>
                  <a:pt x="5231242" y="1684294"/>
                </a:lnTo>
                <a:cubicBezTo>
                  <a:pt x="5234929" y="1684294"/>
                  <a:pt x="5237132" y="1682811"/>
                  <a:pt x="5237851" y="1679843"/>
                </a:cubicBezTo>
                <a:cubicBezTo>
                  <a:pt x="5237312" y="1677685"/>
                  <a:pt x="5235873" y="1676247"/>
                  <a:pt x="5233535" y="1675527"/>
                </a:cubicBezTo>
                <a:close/>
                <a:moveTo>
                  <a:pt x="131772" y="1675109"/>
                </a:moveTo>
                <a:cubicBezTo>
                  <a:pt x="123949" y="1684820"/>
                  <a:pt x="119318" y="1693047"/>
                  <a:pt x="117881" y="1699791"/>
                </a:cubicBezTo>
                <a:lnTo>
                  <a:pt x="117881" y="1703028"/>
                </a:lnTo>
                <a:lnTo>
                  <a:pt x="121117" y="1704107"/>
                </a:lnTo>
                <a:cubicBezTo>
                  <a:pt x="125344" y="1704107"/>
                  <a:pt x="128894" y="1697318"/>
                  <a:pt x="131772" y="1683741"/>
                </a:cubicBezTo>
                <a:close/>
                <a:moveTo>
                  <a:pt x="6681112" y="1674769"/>
                </a:moveTo>
                <a:cubicBezTo>
                  <a:pt x="6683090" y="1674769"/>
                  <a:pt x="6686687" y="1676927"/>
                  <a:pt x="6691902" y="1681243"/>
                </a:cubicBezTo>
                <a:lnTo>
                  <a:pt x="6697297" y="1681243"/>
                </a:lnTo>
                <a:cubicBezTo>
                  <a:pt x="6697297" y="1684840"/>
                  <a:pt x="6704850" y="1688437"/>
                  <a:pt x="6719956" y="1692033"/>
                </a:cubicBezTo>
                <a:lnTo>
                  <a:pt x="6721035" y="1693112"/>
                </a:lnTo>
                <a:cubicBezTo>
                  <a:pt x="6724452" y="1694011"/>
                  <a:pt x="6726969" y="1696169"/>
                  <a:pt x="6728588" y="1699586"/>
                </a:cubicBezTo>
                <a:lnTo>
                  <a:pt x="6739378" y="1706060"/>
                </a:lnTo>
                <a:lnTo>
                  <a:pt x="6739378" y="1708218"/>
                </a:lnTo>
                <a:lnTo>
                  <a:pt x="6733983" y="1708218"/>
                </a:lnTo>
                <a:lnTo>
                  <a:pt x="6733983" y="1709297"/>
                </a:lnTo>
                <a:lnTo>
                  <a:pt x="6737220" y="1710376"/>
                </a:lnTo>
                <a:lnTo>
                  <a:pt x="6741536" y="1708218"/>
                </a:lnTo>
                <a:cubicBezTo>
                  <a:pt x="6763835" y="1719908"/>
                  <a:pt x="6776424" y="1727101"/>
                  <a:pt x="6779301" y="1729798"/>
                </a:cubicBezTo>
                <a:lnTo>
                  <a:pt x="6804118" y="1741668"/>
                </a:lnTo>
                <a:lnTo>
                  <a:pt x="6804118" y="1743826"/>
                </a:lnTo>
                <a:lnTo>
                  <a:pt x="6801960" y="1743826"/>
                </a:lnTo>
                <a:lnTo>
                  <a:pt x="6801960" y="1748142"/>
                </a:lnTo>
                <a:lnTo>
                  <a:pt x="6804118" y="1751379"/>
                </a:lnTo>
                <a:lnTo>
                  <a:pt x="6804118" y="1760011"/>
                </a:lnTo>
                <a:lnTo>
                  <a:pt x="6801960" y="1760011"/>
                </a:lnTo>
                <a:lnTo>
                  <a:pt x="6801960" y="1769722"/>
                </a:lnTo>
                <a:lnTo>
                  <a:pt x="6803039" y="1770801"/>
                </a:lnTo>
                <a:lnTo>
                  <a:pt x="6803039" y="1771880"/>
                </a:lnTo>
                <a:lnTo>
                  <a:pt x="6799802" y="1772959"/>
                </a:lnTo>
                <a:cubicBezTo>
                  <a:pt x="6788113" y="1761989"/>
                  <a:pt x="6768331" y="1750120"/>
                  <a:pt x="6740457" y="1737352"/>
                </a:cubicBezTo>
                <a:lnTo>
                  <a:pt x="6728588" y="1728719"/>
                </a:lnTo>
                <a:lnTo>
                  <a:pt x="6728588" y="1727640"/>
                </a:lnTo>
                <a:lnTo>
                  <a:pt x="6730746" y="1725482"/>
                </a:lnTo>
                <a:lnTo>
                  <a:pt x="6728588" y="1725482"/>
                </a:lnTo>
                <a:lnTo>
                  <a:pt x="6726430" y="1727640"/>
                </a:lnTo>
                <a:cubicBezTo>
                  <a:pt x="6721215" y="1724403"/>
                  <a:pt x="6714021" y="1721886"/>
                  <a:pt x="6704850" y="1720087"/>
                </a:cubicBezTo>
                <a:cubicBezTo>
                  <a:pt x="6701073" y="1715232"/>
                  <a:pt x="6693520" y="1709837"/>
                  <a:pt x="6682191" y="1703902"/>
                </a:cubicBezTo>
                <a:lnTo>
                  <a:pt x="6681112" y="1703902"/>
                </a:lnTo>
                <a:cubicBezTo>
                  <a:pt x="6676796" y="1703902"/>
                  <a:pt x="6668883" y="1707859"/>
                  <a:pt x="6657374" y="1715771"/>
                </a:cubicBezTo>
                <a:cubicBezTo>
                  <a:pt x="6654676" y="1715771"/>
                  <a:pt x="6649281" y="1719728"/>
                  <a:pt x="6641189" y="1727640"/>
                </a:cubicBezTo>
                <a:cubicBezTo>
                  <a:pt x="6635074" y="1727640"/>
                  <a:pt x="6624284" y="1732316"/>
                  <a:pt x="6608818" y="1741668"/>
                </a:cubicBezTo>
                <a:lnTo>
                  <a:pt x="6602344" y="1740589"/>
                </a:lnTo>
                <a:lnTo>
                  <a:pt x="6601265" y="1740589"/>
                </a:lnTo>
                <a:cubicBezTo>
                  <a:pt x="6601265" y="1745264"/>
                  <a:pt x="6598748" y="1748501"/>
                  <a:pt x="6593712" y="1750300"/>
                </a:cubicBezTo>
                <a:cubicBezTo>
                  <a:pt x="6583642" y="1754616"/>
                  <a:pt x="6578606" y="1758572"/>
                  <a:pt x="6578606" y="1762169"/>
                </a:cubicBezTo>
                <a:lnTo>
                  <a:pt x="6577527" y="1762169"/>
                </a:lnTo>
                <a:lnTo>
                  <a:pt x="6576448" y="1761090"/>
                </a:lnTo>
                <a:lnTo>
                  <a:pt x="6567816" y="1764327"/>
                </a:lnTo>
                <a:lnTo>
                  <a:pt x="6563500" y="1764327"/>
                </a:lnTo>
                <a:cubicBezTo>
                  <a:pt x="6563500" y="1767564"/>
                  <a:pt x="6562062" y="1769722"/>
                  <a:pt x="6559184" y="1770801"/>
                </a:cubicBezTo>
                <a:lnTo>
                  <a:pt x="6557026" y="1768643"/>
                </a:lnTo>
                <a:lnTo>
                  <a:pt x="6557026" y="1741668"/>
                </a:lnTo>
                <a:lnTo>
                  <a:pt x="6555947" y="1740589"/>
                </a:lnTo>
                <a:lnTo>
                  <a:pt x="6555947" y="1739510"/>
                </a:lnTo>
                <a:lnTo>
                  <a:pt x="6557026" y="1738431"/>
                </a:lnTo>
                <a:lnTo>
                  <a:pt x="6558105" y="1738431"/>
                </a:lnTo>
                <a:lnTo>
                  <a:pt x="6558105" y="1740589"/>
                </a:lnTo>
                <a:lnTo>
                  <a:pt x="6559184" y="1740589"/>
                </a:lnTo>
                <a:lnTo>
                  <a:pt x="6600186" y="1717929"/>
                </a:lnTo>
                <a:lnTo>
                  <a:pt x="6614214" y="1710376"/>
                </a:lnTo>
                <a:cubicBezTo>
                  <a:pt x="6621047" y="1706060"/>
                  <a:pt x="6625723" y="1703902"/>
                  <a:pt x="6628241" y="1703902"/>
                </a:cubicBezTo>
                <a:lnTo>
                  <a:pt x="6632557" y="1703902"/>
                </a:lnTo>
                <a:cubicBezTo>
                  <a:pt x="6632557" y="1700306"/>
                  <a:pt x="6635794" y="1697428"/>
                  <a:pt x="6642268" y="1695270"/>
                </a:cubicBezTo>
                <a:lnTo>
                  <a:pt x="6650900" y="1688796"/>
                </a:lnTo>
                <a:lnTo>
                  <a:pt x="6649821" y="1687717"/>
                </a:lnTo>
                <a:cubicBezTo>
                  <a:pt x="6655396" y="1683401"/>
                  <a:pt x="6659352" y="1681243"/>
                  <a:pt x="6661690" y="1681243"/>
                </a:cubicBezTo>
                <a:lnTo>
                  <a:pt x="6662769" y="1682322"/>
                </a:lnTo>
                <a:lnTo>
                  <a:pt x="6662769" y="1683401"/>
                </a:lnTo>
                <a:lnTo>
                  <a:pt x="6663848" y="1682322"/>
                </a:lnTo>
                <a:lnTo>
                  <a:pt x="6664927" y="1682322"/>
                </a:lnTo>
                <a:lnTo>
                  <a:pt x="6666006" y="1683401"/>
                </a:lnTo>
                <a:lnTo>
                  <a:pt x="6667085" y="1683401"/>
                </a:lnTo>
                <a:cubicBezTo>
                  <a:pt x="6667085" y="1680524"/>
                  <a:pt x="6671761" y="1677647"/>
                  <a:pt x="6681112" y="1674769"/>
                </a:cubicBezTo>
                <a:close/>
                <a:moveTo>
                  <a:pt x="3616774" y="1674044"/>
                </a:moveTo>
                <a:lnTo>
                  <a:pt x="3615695" y="1679439"/>
                </a:lnTo>
                <a:lnTo>
                  <a:pt x="3615695" y="1681597"/>
                </a:lnTo>
                <a:lnTo>
                  <a:pt x="3616774" y="1682676"/>
                </a:lnTo>
                <a:lnTo>
                  <a:pt x="3616774" y="1683755"/>
                </a:lnTo>
                <a:cubicBezTo>
                  <a:pt x="3619651" y="1683395"/>
                  <a:pt x="3621090" y="1680518"/>
                  <a:pt x="3621090" y="1675123"/>
                </a:cubicBezTo>
                <a:lnTo>
                  <a:pt x="3620011" y="1674044"/>
                </a:lnTo>
                <a:close/>
                <a:moveTo>
                  <a:pt x="8102034" y="1672290"/>
                </a:moveTo>
                <a:cubicBezTo>
                  <a:pt x="8100775" y="1672290"/>
                  <a:pt x="8099696" y="1674448"/>
                  <a:pt x="8098797" y="1678764"/>
                </a:cubicBezTo>
                <a:cubicBezTo>
                  <a:pt x="8099876" y="1681732"/>
                  <a:pt x="8100955" y="1683215"/>
                  <a:pt x="8102034" y="1683215"/>
                </a:cubicBezTo>
                <a:lnTo>
                  <a:pt x="8104192" y="1679978"/>
                </a:lnTo>
                <a:lnTo>
                  <a:pt x="8104192" y="1672290"/>
                </a:lnTo>
                <a:close/>
                <a:moveTo>
                  <a:pt x="5219238" y="1672290"/>
                </a:moveTo>
                <a:lnTo>
                  <a:pt x="5219238" y="1674448"/>
                </a:lnTo>
                <a:lnTo>
                  <a:pt x="5220317" y="1674448"/>
                </a:lnTo>
                <a:lnTo>
                  <a:pt x="5220317" y="1672290"/>
                </a:lnTo>
                <a:close/>
                <a:moveTo>
                  <a:pt x="4270771" y="1672072"/>
                </a:moveTo>
                <a:lnTo>
                  <a:pt x="4270771" y="1675309"/>
                </a:lnTo>
                <a:lnTo>
                  <a:pt x="4271850" y="1675309"/>
                </a:lnTo>
                <a:lnTo>
                  <a:pt x="4271850" y="1672072"/>
                </a:lnTo>
                <a:close/>
                <a:moveTo>
                  <a:pt x="3749761" y="1671886"/>
                </a:moveTo>
                <a:lnTo>
                  <a:pt x="3749761" y="1672965"/>
                </a:lnTo>
                <a:lnTo>
                  <a:pt x="3752998" y="1672965"/>
                </a:lnTo>
                <a:lnTo>
                  <a:pt x="3752998" y="1671886"/>
                </a:lnTo>
                <a:close/>
                <a:moveTo>
                  <a:pt x="3186805" y="1671346"/>
                </a:moveTo>
                <a:lnTo>
                  <a:pt x="3183568" y="1674583"/>
                </a:lnTo>
                <a:lnTo>
                  <a:pt x="3185726" y="1676741"/>
                </a:lnTo>
                <a:lnTo>
                  <a:pt x="3188963" y="1675662"/>
                </a:lnTo>
                <a:lnTo>
                  <a:pt x="3188963" y="1671346"/>
                </a:lnTo>
                <a:close/>
                <a:moveTo>
                  <a:pt x="5730942" y="1668379"/>
                </a:moveTo>
                <a:cubicBezTo>
                  <a:pt x="5728065" y="1669458"/>
                  <a:pt x="5726626" y="1670537"/>
                  <a:pt x="5726626" y="1671616"/>
                </a:cubicBezTo>
                <a:lnTo>
                  <a:pt x="5730942" y="1675932"/>
                </a:lnTo>
                <a:lnTo>
                  <a:pt x="5732021" y="1668379"/>
                </a:lnTo>
                <a:close/>
                <a:moveTo>
                  <a:pt x="2158629" y="1667756"/>
                </a:moveTo>
                <a:cubicBezTo>
                  <a:pt x="2174993" y="1681333"/>
                  <a:pt x="2184614" y="1688122"/>
                  <a:pt x="2187491" y="1688122"/>
                </a:cubicBezTo>
                <a:lnTo>
                  <a:pt x="2189514" y="1685964"/>
                </a:lnTo>
                <a:lnTo>
                  <a:pt x="2191672" y="1688122"/>
                </a:lnTo>
                <a:lnTo>
                  <a:pt x="2191672" y="1692303"/>
                </a:lnTo>
                <a:lnTo>
                  <a:pt x="2187491" y="1696619"/>
                </a:lnTo>
                <a:lnTo>
                  <a:pt x="2164023" y="1696619"/>
                </a:lnTo>
                <a:lnTo>
                  <a:pt x="2153368" y="1697698"/>
                </a:lnTo>
                <a:lnTo>
                  <a:pt x="2151210" y="1692303"/>
                </a:lnTo>
                <a:lnTo>
                  <a:pt x="2150131" y="1692303"/>
                </a:lnTo>
                <a:lnTo>
                  <a:pt x="2150131" y="1695540"/>
                </a:lnTo>
                <a:lnTo>
                  <a:pt x="2151210" y="1696619"/>
                </a:lnTo>
                <a:lnTo>
                  <a:pt x="2145814" y="1698777"/>
                </a:lnTo>
                <a:lnTo>
                  <a:pt x="2118165" y="1695540"/>
                </a:lnTo>
                <a:lnTo>
                  <a:pt x="2111691" y="1697698"/>
                </a:lnTo>
                <a:lnTo>
                  <a:pt x="2109533" y="1697698"/>
                </a:lnTo>
                <a:lnTo>
                  <a:pt x="2102115" y="1695540"/>
                </a:lnTo>
                <a:lnTo>
                  <a:pt x="2095775" y="1697698"/>
                </a:lnTo>
                <a:cubicBezTo>
                  <a:pt x="2088672" y="1696799"/>
                  <a:pt x="2085122" y="1695360"/>
                  <a:pt x="2085122" y="1693382"/>
                </a:cubicBezTo>
                <a:lnTo>
                  <a:pt x="2085122" y="1692303"/>
                </a:lnTo>
                <a:lnTo>
                  <a:pt x="2087143" y="1690145"/>
                </a:lnTo>
                <a:lnTo>
                  <a:pt x="2095775" y="1690145"/>
                </a:lnTo>
                <a:cubicBezTo>
                  <a:pt x="2098383" y="1692303"/>
                  <a:pt x="2100856" y="1693382"/>
                  <a:pt x="2103194" y="1693382"/>
                </a:cubicBezTo>
                <a:lnTo>
                  <a:pt x="2112771" y="1687043"/>
                </a:lnTo>
                <a:lnTo>
                  <a:pt x="2113850" y="1687043"/>
                </a:lnTo>
                <a:lnTo>
                  <a:pt x="2124505" y="1689066"/>
                </a:lnTo>
                <a:cubicBezTo>
                  <a:pt x="2135564" y="1689066"/>
                  <a:pt x="2145860" y="1683042"/>
                  <a:pt x="2155391" y="1670993"/>
                </a:cubicBezTo>
                <a:cubicBezTo>
                  <a:pt x="2155391" y="1668835"/>
                  <a:pt x="2156469" y="1667756"/>
                  <a:pt x="2158629" y="1667756"/>
                </a:cubicBezTo>
                <a:close/>
                <a:moveTo>
                  <a:pt x="1187147" y="1667435"/>
                </a:moveTo>
                <a:lnTo>
                  <a:pt x="1186068" y="1668514"/>
                </a:lnTo>
                <a:lnTo>
                  <a:pt x="1186068" y="1669593"/>
                </a:lnTo>
                <a:lnTo>
                  <a:pt x="1187147" y="1679304"/>
                </a:lnTo>
                <a:lnTo>
                  <a:pt x="1190384" y="1679304"/>
                </a:lnTo>
                <a:lnTo>
                  <a:pt x="1192543" y="1677146"/>
                </a:lnTo>
                <a:lnTo>
                  <a:pt x="1192543" y="1672830"/>
                </a:lnTo>
                <a:close/>
                <a:moveTo>
                  <a:pt x="5580825" y="1666222"/>
                </a:moveTo>
                <a:lnTo>
                  <a:pt x="5578667" y="1668379"/>
                </a:lnTo>
                <a:lnTo>
                  <a:pt x="5580825" y="1670537"/>
                </a:lnTo>
                <a:lnTo>
                  <a:pt x="5582983" y="1670537"/>
                </a:lnTo>
                <a:lnTo>
                  <a:pt x="5582983" y="1666222"/>
                </a:lnTo>
                <a:close/>
                <a:moveTo>
                  <a:pt x="7235031" y="1666022"/>
                </a:moveTo>
                <a:lnTo>
                  <a:pt x="7235031" y="1667100"/>
                </a:lnTo>
                <a:lnTo>
                  <a:pt x="7238268" y="1667100"/>
                </a:lnTo>
                <a:lnTo>
                  <a:pt x="7238268" y="1666022"/>
                </a:lnTo>
                <a:close/>
                <a:moveTo>
                  <a:pt x="7217902" y="1666022"/>
                </a:moveTo>
                <a:lnTo>
                  <a:pt x="7217902" y="1667100"/>
                </a:lnTo>
                <a:lnTo>
                  <a:pt x="7219925" y="1667100"/>
                </a:lnTo>
                <a:lnTo>
                  <a:pt x="7219925" y="1666022"/>
                </a:lnTo>
                <a:close/>
                <a:moveTo>
                  <a:pt x="7156669" y="1666022"/>
                </a:moveTo>
                <a:lnTo>
                  <a:pt x="7153432" y="1670337"/>
                </a:lnTo>
                <a:cubicBezTo>
                  <a:pt x="7153432" y="1672495"/>
                  <a:pt x="7155590" y="1674653"/>
                  <a:pt x="7159906" y="1676811"/>
                </a:cubicBezTo>
                <a:lnTo>
                  <a:pt x="7161929" y="1673574"/>
                </a:lnTo>
                <a:lnTo>
                  <a:pt x="7161929" y="1668179"/>
                </a:lnTo>
                <a:lnTo>
                  <a:pt x="7159906" y="1666022"/>
                </a:lnTo>
                <a:close/>
                <a:moveTo>
                  <a:pt x="4171637" y="1665734"/>
                </a:moveTo>
                <a:cubicBezTo>
                  <a:pt x="4167501" y="1665734"/>
                  <a:pt x="4164624" y="1671038"/>
                  <a:pt x="4163005" y="1681648"/>
                </a:cubicBezTo>
                <a:lnTo>
                  <a:pt x="4164084" y="1688122"/>
                </a:lnTo>
                <a:lnTo>
                  <a:pt x="4160982" y="1696619"/>
                </a:lnTo>
                <a:lnTo>
                  <a:pt x="4160982" y="1697698"/>
                </a:lnTo>
                <a:lnTo>
                  <a:pt x="4165163" y="1702014"/>
                </a:lnTo>
                <a:lnTo>
                  <a:pt x="4168400" y="1702014"/>
                </a:lnTo>
                <a:lnTo>
                  <a:pt x="4166242" y="1695540"/>
                </a:lnTo>
                <a:cubicBezTo>
                  <a:pt x="4166242" y="1692213"/>
                  <a:pt x="4169434" y="1690100"/>
                  <a:pt x="4175819" y="1689201"/>
                </a:cubicBezTo>
                <a:lnTo>
                  <a:pt x="4183372" y="1690280"/>
                </a:lnTo>
                <a:lnTo>
                  <a:pt x="4184316" y="1689201"/>
                </a:lnTo>
                <a:lnTo>
                  <a:pt x="4184316" y="1685964"/>
                </a:lnTo>
                <a:lnTo>
                  <a:pt x="4182293" y="1683806"/>
                </a:lnTo>
                <a:lnTo>
                  <a:pt x="4175819" y="1684885"/>
                </a:lnTo>
                <a:lnTo>
                  <a:pt x="4173661" y="1681648"/>
                </a:lnTo>
                <a:lnTo>
                  <a:pt x="4173661" y="1667891"/>
                </a:lnTo>
                <a:close/>
                <a:moveTo>
                  <a:pt x="2233350" y="1663575"/>
                </a:moveTo>
                <a:lnTo>
                  <a:pt x="2231191" y="1667756"/>
                </a:lnTo>
                <a:cubicBezTo>
                  <a:pt x="2234518" y="1678816"/>
                  <a:pt x="2236991" y="1684525"/>
                  <a:pt x="2238610" y="1684885"/>
                </a:cubicBezTo>
                <a:lnTo>
                  <a:pt x="2239689" y="1684885"/>
                </a:lnTo>
                <a:lnTo>
                  <a:pt x="2241846" y="1682727"/>
                </a:lnTo>
                <a:lnTo>
                  <a:pt x="2241846" y="1679490"/>
                </a:lnTo>
                <a:cubicBezTo>
                  <a:pt x="2241846" y="1678051"/>
                  <a:pt x="2240767" y="1677332"/>
                  <a:pt x="2238610" y="1677332"/>
                </a:cubicBezTo>
                <a:lnTo>
                  <a:pt x="2237530" y="1676388"/>
                </a:lnTo>
                <a:lnTo>
                  <a:pt x="2237530" y="1675309"/>
                </a:lnTo>
                <a:lnTo>
                  <a:pt x="2239689" y="1667756"/>
                </a:lnTo>
                <a:cubicBezTo>
                  <a:pt x="2238969" y="1664969"/>
                  <a:pt x="2236855" y="1663575"/>
                  <a:pt x="2233350" y="1663575"/>
                </a:cubicBezTo>
                <a:close/>
                <a:moveTo>
                  <a:pt x="109248" y="1663375"/>
                </a:moveTo>
                <a:cubicBezTo>
                  <a:pt x="108170" y="1663375"/>
                  <a:pt x="105337" y="1666926"/>
                  <a:pt x="100751" y="1674030"/>
                </a:cubicBezTo>
                <a:lnTo>
                  <a:pt x="100751" y="1678346"/>
                </a:lnTo>
                <a:lnTo>
                  <a:pt x="101830" y="1678346"/>
                </a:lnTo>
                <a:lnTo>
                  <a:pt x="111407" y="1668770"/>
                </a:lnTo>
                <a:lnTo>
                  <a:pt x="110327" y="1663375"/>
                </a:lnTo>
                <a:close/>
                <a:moveTo>
                  <a:pt x="7247979" y="1662786"/>
                </a:moveTo>
                <a:lnTo>
                  <a:pt x="7250002" y="1662786"/>
                </a:lnTo>
                <a:lnTo>
                  <a:pt x="7250002" y="1663865"/>
                </a:lnTo>
                <a:lnTo>
                  <a:pt x="7247979" y="1663865"/>
                </a:lnTo>
                <a:close/>
                <a:moveTo>
                  <a:pt x="4250540" y="1662496"/>
                </a:moveTo>
                <a:lnTo>
                  <a:pt x="4250540" y="1665734"/>
                </a:lnTo>
                <a:lnTo>
                  <a:pt x="4252563" y="1663575"/>
                </a:lnTo>
                <a:lnTo>
                  <a:pt x="4252563" y="1662496"/>
                </a:lnTo>
                <a:close/>
                <a:moveTo>
                  <a:pt x="4215337" y="1662496"/>
                </a:moveTo>
                <a:lnTo>
                  <a:pt x="4215337" y="1664655"/>
                </a:lnTo>
                <a:lnTo>
                  <a:pt x="4216416" y="1664655"/>
                </a:lnTo>
                <a:lnTo>
                  <a:pt x="4216416" y="1662496"/>
                </a:lnTo>
                <a:close/>
                <a:moveTo>
                  <a:pt x="4073448" y="1662496"/>
                </a:moveTo>
                <a:lnTo>
                  <a:pt x="4073448" y="1663575"/>
                </a:lnTo>
                <a:lnTo>
                  <a:pt x="4075606" y="1663575"/>
                </a:lnTo>
                <a:lnTo>
                  <a:pt x="4075606" y="1662496"/>
                </a:lnTo>
                <a:close/>
                <a:moveTo>
                  <a:pt x="5691288" y="1661906"/>
                </a:moveTo>
                <a:cubicBezTo>
                  <a:pt x="5692817" y="1662086"/>
                  <a:pt x="5696009" y="1664603"/>
                  <a:pt x="5700865" y="1669458"/>
                </a:cubicBezTo>
                <a:cubicBezTo>
                  <a:pt x="5704461" y="1669458"/>
                  <a:pt x="5706260" y="1670177"/>
                  <a:pt x="5706260" y="1671616"/>
                </a:cubicBezTo>
                <a:lnTo>
                  <a:pt x="5706260" y="1674853"/>
                </a:lnTo>
                <a:cubicBezTo>
                  <a:pt x="5701224" y="1681417"/>
                  <a:pt x="5698707" y="1686407"/>
                  <a:pt x="5698707" y="1689824"/>
                </a:cubicBezTo>
                <a:lnTo>
                  <a:pt x="5698707" y="1698456"/>
                </a:lnTo>
                <a:cubicBezTo>
                  <a:pt x="5700865" y="1701064"/>
                  <a:pt x="5701944" y="1704256"/>
                  <a:pt x="5701944" y="1708032"/>
                </a:cubicBezTo>
                <a:lnTo>
                  <a:pt x="5700865" y="1709111"/>
                </a:lnTo>
                <a:lnTo>
                  <a:pt x="5699786" y="1709111"/>
                </a:lnTo>
                <a:lnTo>
                  <a:pt x="5699786" y="1706953"/>
                </a:lnTo>
                <a:lnTo>
                  <a:pt x="5698707" y="1706953"/>
                </a:lnTo>
                <a:lnTo>
                  <a:pt x="5698707" y="1708032"/>
                </a:lnTo>
                <a:lnTo>
                  <a:pt x="5699786" y="1712348"/>
                </a:lnTo>
                <a:cubicBezTo>
                  <a:pt x="5698707" y="1715226"/>
                  <a:pt x="5697628" y="1716664"/>
                  <a:pt x="5696549" y="1716664"/>
                </a:cubicBezTo>
                <a:cubicBezTo>
                  <a:pt x="5697268" y="1730242"/>
                  <a:pt x="5699066" y="1740223"/>
                  <a:pt x="5701944" y="1746607"/>
                </a:cubicBezTo>
                <a:lnTo>
                  <a:pt x="5698707" y="1756318"/>
                </a:lnTo>
                <a:lnTo>
                  <a:pt x="5708418" y="1761578"/>
                </a:lnTo>
                <a:lnTo>
                  <a:pt x="5708418" y="1765894"/>
                </a:lnTo>
                <a:cubicBezTo>
                  <a:pt x="5707339" y="1768771"/>
                  <a:pt x="5705181" y="1770210"/>
                  <a:pt x="5701944" y="1770210"/>
                </a:cubicBezTo>
                <a:lnTo>
                  <a:pt x="5701944" y="1783023"/>
                </a:lnTo>
                <a:cubicBezTo>
                  <a:pt x="5697628" y="1788778"/>
                  <a:pt x="5694076" y="1791655"/>
                  <a:pt x="5691288" y="1791655"/>
                </a:cubicBezTo>
                <a:cubicBezTo>
                  <a:pt x="5688411" y="1787339"/>
                  <a:pt x="5685534" y="1785181"/>
                  <a:pt x="5682656" y="1785181"/>
                </a:cubicBezTo>
                <a:cubicBezTo>
                  <a:pt x="5678880" y="1787339"/>
                  <a:pt x="5672810" y="1788418"/>
                  <a:pt x="5664448" y="1788418"/>
                </a:cubicBezTo>
                <a:cubicBezTo>
                  <a:pt x="5661571" y="1785361"/>
                  <a:pt x="5660132" y="1782529"/>
                  <a:pt x="5660132" y="1779921"/>
                </a:cubicBezTo>
                <a:lnTo>
                  <a:pt x="5660132" y="1770210"/>
                </a:lnTo>
                <a:cubicBezTo>
                  <a:pt x="5660312" y="1766613"/>
                  <a:pt x="5661032" y="1764815"/>
                  <a:pt x="5662290" y="1764815"/>
                </a:cubicBezTo>
                <a:lnTo>
                  <a:pt x="5661211" y="1746607"/>
                </a:lnTo>
                <a:lnTo>
                  <a:pt x="5661211" y="1716664"/>
                </a:lnTo>
                <a:cubicBezTo>
                  <a:pt x="5662830" y="1707852"/>
                  <a:pt x="5664628" y="1701783"/>
                  <a:pt x="5666606" y="1698456"/>
                </a:cubicBezTo>
                <a:lnTo>
                  <a:pt x="5661211" y="1685508"/>
                </a:lnTo>
                <a:lnTo>
                  <a:pt x="5661211" y="1684429"/>
                </a:lnTo>
                <a:cubicBezTo>
                  <a:pt x="5661391" y="1680832"/>
                  <a:pt x="5662111" y="1679034"/>
                  <a:pt x="5663369" y="1679034"/>
                </a:cubicBezTo>
                <a:lnTo>
                  <a:pt x="5657974" y="1667300"/>
                </a:lnTo>
                <a:cubicBezTo>
                  <a:pt x="5660492" y="1665143"/>
                  <a:pt x="5664089" y="1664064"/>
                  <a:pt x="5668764" y="1664064"/>
                </a:cubicBezTo>
                <a:lnTo>
                  <a:pt x="5678340" y="1665143"/>
                </a:lnTo>
                <a:close/>
                <a:moveTo>
                  <a:pt x="4265376" y="1660338"/>
                </a:moveTo>
                <a:lnTo>
                  <a:pt x="4265376" y="1662496"/>
                </a:lnTo>
                <a:lnTo>
                  <a:pt x="4266455" y="1662496"/>
                </a:lnTo>
                <a:lnTo>
                  <a:pt x="4266455" y="1660338"/>
                </a:lnTo>
                <a:close/>
                <a:moveTo>
                  <a:pt x="4229094" y="1660338"/>
                </a:moveTo>
                <a:lnTo>
                  <a:pt x="4225992" y="1663575"/>
                </a:lnTo>
                <a:lnTo>
                  <a:pt x="4225992" y="1666812"/>
                </a:lnTo>
                <a:cubicBezTo>
                  <a:pt x="4225992" y="1668880"/>
                  <a:pt x="4229904" y="1669914"/>
                  <a:pt x="4237726" y="1669914"/>
                </a:cubicBezTo>
                <a:lnTo>
                  <a:pt x="4238805" y="1668970"/>
                </a:lnTo>
                <a:lnTo>
                  <a:pt x="4238805" y="1666812"/>
                </a:lnTo>
                <a:cubicBezTo>
                  <a:pt x="4238805" y="1662496"/>
                  <a:pt x="4236647" y="1660338"/>
                  <a:pt x="4232331" y="1660338"/>
                </a:cubicBezTo>
                <a:close/>
                <a:moveTo>
                  <a:pt x="4216416" y="1659259"/>
                </a:moveTo>
                <a:lnTo>
                  <a:pt x="4216416" y="1660338"/>
                </a:lnTo>
                <a:lnTo>
                  <a:pt x="4218439" y="1660338"/>
                </a:lnTo>
                <a:lnTo>
                  <a:pt x="4218439" y="1659259"/>
                </a:lnTo>
                <a:close/>
                <a:moveTo>
                  <a:pt x="8220185" y="1658130"/>
                </a:moveTo>
                <a:lnTo>
                  <a:pt x="8181880" y="1659208"/>
                </a:lnTo>
                <a:lnTo>
                  <a:pt x="8185118" y="1665818"/>
                </a:lnTo>
                <a:lnTo>
                  <a:pt x="8185118" y="1667974"/>
                </a:lnTo>
                <a:lnTo>
                  <a:pt x="8182960" y="1671211"/>
                </a:lnTo>
                <a:lnTo>
                  <a:pt x="8184038" y="1683215"/>
                </a:lnTo>
                <a:cubicBezTo>
                  <a:pt x="8179363" y="1685373"/>
                  <a:pt x="8174282" y="1686452"/>
                  <a:pt x="8168798" y="1686452"/>
                </a:cubicBezTo>
                <a:lnTo>
                  <a:pt x="8160031" y="1683215"/>
                </a:lnTo>
                <a:cubicBezTo>
                  <a:pt x="8155625" y="1684654"/>
                  <a:pt x="8153422" y="1687531"/>
                  <a:pt x="8153422" y="1691847"/>
                </a:cubicBezTo>
                <a:lnTo>
                  <a:pt x="8154501" y="1692926"/>
                </a:lnTo>
                <a:cubicBezTo>
                  <a:pt x="8158907" y="1692387"/>
                  <a:pt x="8161110" y="1691668"/>
                  <a:pt x="8161110" y="1690768"/>
                </a:cubicBezTo>
                <a:lnTo>
                  <a:pt x="8166640" y="1691847"/>
                </a:lnTo>
                <a:lnTo>
                  <a:pt x="8179722" y="1691847"/>
                </a:lnTo>
                <a:lnTo>
                  <a:pt x="8192805" y="1692926"/>
                </a:lnTo>
                <a:cubicBezTo>
                  <a:pt x="8194963" y="1689330"/>
                  <a:pt x="8197166" y="1687531"/>
                  <a:pt x="8199414" y="1687531"/>
                </a:cubicBezTo>
                <a:lnTo>
                  <a:pt x="8205888" y="1689689"/>
                </a:lnTo>
                <a:lnTo>
                  <a:pt x="8207102" y="1689689"/>
                </a:lnTo>
                <a:lnTo>
                  <a:pt x="8215734" y="1687531"/>
                </a:lnTo>
                <a:lnTo>
                  <a:pt x="8220185" y="1687531"/>
                </a:lnTo>
                <a:cubicBezTo>
                  <a:pt x="8223242" y="1690409"/>
                  <a:pt x="8226165" y="1691847"/>
                  <a:pt x="8228952" y="1691847"/>
                </a:cubicBezTo>
                <a:lnTo>
                  <a:pt x="8230031" y="1691847"/>
                </a:lnTo>
                <a:lnTo>
                  <a:pt x="8232189" y="1689689"/>
                </a:lnTo>
                <a:cubicBezTo>
                  <a:pt x="8232189" y="1688431"/>
                  <a:pt x="8229626" y="1686992"/>
                  <a:pt x="8224501" y="1685373"/>
                </a:cubicBezTo>
                <a:cubicBezTo>
                  <a:pt x="8224501" y="1681777"/>
                  <a:pt x="8223782" y="1679978"/>
                  <a:pt x="8222343" y="1679978"/>
                </a:cubicBezTo>
                <a:cubicBezTo>
                  <a:pt x="8220005" y="1679978"/>
                  <a:pt x="8217443" y="1678854"/>
                  <a:pt x="8214655" y="1676606"/>
                </a:cubicBezTo>
                <a:lnTo>
                  <a:pt x="8213576" y="1676606"/>
                </a:lnTo>
                <a:cubicBezTo>
                  <a:pt x="8210519" y="1678854"/>
                  <a:pt x="8207597" y="1679978"/>
                  <a:pt x="8204809" y="1679978"/>
                </a:cubicBezTo>
                <a:cubicBezTo>
                  <a:pt x="8201932" y="1677730"/>
                  <a:pt x="8196492" y="1676606"/>
                  <a:pt x="8188489" y="1676606"/>
                </a:cubicBezTo>
                <a:lnTo>
                  <a:pt x="8187410" y="1675527"/>
                </a:lnTo>
                <a:lnTo>
                  <a:pt x="8187410" y="1674448"/>
                </a:lnTo>
                <a:cubicBezTo>
                  <a:pt x="8189029" y="1670852"/>
                  <a:pt x="8192670" y="1669053"/>
                  <a:pt x="8198335" y="1669053"/>
                </a:cubicBezTo>
                <a:lnTo>
                  <a:pt x="8204809" y="1670132"/>
                </a:lnTo>
                <a:lnTo>
                  <a:pt x="8215734" y="1669053"/>
                </a:lnTo>
                <a:lnTo>
                  <a:pt x="8219106" y="1669053"/>
                </a:lnTo>
                <a:lnTo>
                  <a:pt x="8223422" y="1665818"/>
                </a:lnTo>
                <a:lnTo>
                  <a:pt x="8238798" y="1665818"/>
                </a:lnTo>
                <a:lnTo>
                  <a:pt x="8240956" y="1667974"/>
                </a:lnTo>
                <a:lnTo>
                  <a:pt x="8239877" y="1669053"/>
                </a:lnTo>
                <a:lnTo>
                  <a:pt x="8239877" y="1670132"/>
                </a:lnTo>
                <a:lnTo>
                  <a:pt x="8240956" y="1671211"/>
                </a:lnTo>
                <a:lnTo>
                  <a:pt x="8249723" y="1671211"/>
                </a:lnTo>
                <a:cubicBezTo>
                  <a:pt x="8253320" y="1671211"/>
                  <a:pt x="8255522" y="1669773"/>
                  <a:pt x="8256332" y="1666895"/>
                </a:cubicBezTo>
                <a:cubicBezTo>
                  <a:pt x="8254264" y="1661052"/>
                  <a:pt x="8252420" y="1658130"/>
                  <a:pt x="8250802" y="1658130"/>
                </a:cubicBezTo>
                <a:close/>
                <a:moveTo>
                  <a:pt x="5231242" y="1656915"/>
                </a:moveTo>
                <a:lnTo>
                  <a:pt x="5225847" y="1657994"/>
                </a:lnTo>
                <a:lnTo>
                  <a:pt x="5225847" y="1663524"/>
                </a:lnTo>
                <a:lnTo>
                  <a:pt x="5233535" y="1665682"/>
                </a:lnTo>
                <a:lnTo>
                  <a:pt x="5234614" y="1665682"/>
                </a:lnTo>
                <a:lnTo>
                  <a:pt x="5235693" y="1660152"/>
                </a:lnTo>
                <a:close/>
                <a:moveTo>
                  <a:pt x="713747" y="1656375"/>
                </a:moveTo>
                <a:lnTo>
                  <a:pt x="713747" y="1658533"/>
                </a:lnTo>
                <a:lnTo>
                  <a:pt x="712803" y="1658533"/>
                </a:lnTo>
                <a:lnTo>
                  <a:pt x="713747" y="1661500"/>
                </a:lnTo>
                <a:lnTo>
                  <a:pt x="716849" y="1661500"/>
                </a:lnTo>
                <a:lnTo>
                  <a:pt x="718872" y="1659478"/>
                </a:lnTo>
                <a:lnTo>
                  <a:pt x="718872" y="1656375"/>
                </a:lnTo>
                <a:close/>
                <a:moveTo>
                  <a:pt x="609893" y="1655566"/>
                </a:moveTo>
                <a:cubicBezTo>
                  <a:pt x="603689" y="1655566"/>
                  <a:pt x="600586" y="1659972"/>
                  <a:pt x="600586" y="1668784"/>
                </a:cubicBezTo>
                <a:lnTo>
                  <a:pt x="600586" y="1671886"/>
                </a:lnTo>
                <a:cubicBezTo>
                  <a:pt x="602025" y="1673234"/>
                  <a:pt x="603059" y="1677326"/>
                  <a:pt x="603689" y="1684159"/>
                </a:cubicBezTo>
                <a:lnTo>
                  <a:pt x="605712" y="1688341"/>
                </a:lnTo>
                <a:cubicBezTo>
                  <a:pt x="604544" y="1691757"/>
                  <a:pt x="602834" y="1693466"/>
                  <a:pt x="600586" y="1693466"/>
                </a:cubicBezTo>
                <a:lnTo>
                  <a:pt x="600586" y="1698591"/>
                </a:lnTo>
                <a:lnTo>
                  <a:pt x="603689" y="1716934"/>
                </a:lnTo>
                <a:lnTo>
                  <a:pt x="601666" y="1743640"/>
                </a:lnTo>
                <a:cubicBezTo>
                  <a:pt x="602475" y="1747056"/>
                  <a:pt x="603508" y="1748765"/>
                  <a:pt x="604768" y="1748765"/>
                </a:cubicBezTo>
                <a:lnTo>
                  <a:pt x="634441" y="1748765"/>
                </a:lnTo>
                <a:lnTo>
                  <a:pt x="637543" y="1750788"/>
                </a:lnTo>
                <a:lnTo>
                  <a:pt x="642668" y="1748765"/>
                </a:lnTo>
                <a:lnTo>
                  <a:pt x="647793" y="1749709"/>
                </a:lnTo>
                <a:lnTo>
                  <a:pt x="653863" y="1747686"/>
                </a:lnTo>
                <a:lnTo>
                  <a:pt x="654942" y="1747686"/>
                </a:lnTo>
                <a:cubicBezTo>
                  <a:pt x="657998" y="1750743"/>
                  <a:pt x="661731" y="1752451"/>
                  <a:pt x="666137" y="1752811"/>
                </a:cubicBezTo>
                <a:cubicBezTo>
                  <a:pt x="666137" y="1750114"/>
                  <a:pt x="671620" y="1748765"/>
                  <a:pt x="682592" y="1748765"/>
                </a:cubicBezTo>
                <a:lnTo>
                  <a:pt x="683671" y="1748765"/>
                </a:lnTo>
                <a:lnTo>
                  <a:pt x="684615" y="1744584"/>
                </a:lnTo>
                <a:lnTo>
                  <a:pt x="682592" y="1738514"/>
                </a:lnTo>
                <a:lnTo>
                  <a:pt x="682592" y="1736491"/>
                </a:lnTo>
                <a:lnTo>
                  <a:pt x="683671" y="1731366"/>
                </a:lnTo>
                <a:lnTo>
                  <a:pt x="681513" y="1729208"/>
                </a:lnTo>
                <a:lnTo>
                  <a:pt x="681513" y="1727185"/>
                </a:lnTo>
                <a:cubicBezTo>
                  <a:pt x="682950" y="1725656"/>
                  <a:pt x="683984" y="1721925"/>
                  <a:pt x="684615" y="1715990"/>
                </a:cubicBezTo>
                <a:lnTo>
                  <a:pt x="682592" y="1709786"/>
                </a:lnTo>
                <a:lnTo>
                  <a:pt x="685694" y="1698591"/>
                </a:lnTo>
                <a:lnTo>
                  <a:pt x="683671" y="1690364"/>
                </a:lnTo>
                <a:lnTo>
                  <a:pt x="683671" y="1687262"/>
                </a:lnTo>
                <a:lnTo>
                  <a:pt x="685694" y="1684159"/>
                </a:lnTo>
                <a:lnTo>
                  <a:pt x="683671" y="1680113"/>
                </a:lnTo>
                <a:lnTo>
                  <a:pt x="687717" y="1668784"/>
                </a:lnTo>
                <a:lnTo>
                  <a:pt x="686638" y="1668784"/>
                </a:lnTo>
                <a:lnTo>
                  <a:pt x="684615" y="1666761"/>
                </a:lnTo>
                <a:lnTo>
                  <a:pt x="684615" y="1665817"/>
                </a:lnTo>
                <a:lnTo>
                  <a:pt x="685694" y="1661636"/>
                </a:lnTo>
                <a:lnTo>
                  <a:pt x="684615" y="1658533"/>
                </a:lnTo>
                <a:lnTo>
                  <a:pt x="679490" y="1659612"/>
                </a:lnTo>
                <a:lnTo>
                  <a:pt x="676386" y="1659612"/>
                </a:lnTo>
                <a:cubicBezTo>
                  <a:pt x="672160" y="1659612"/>
                  <a:pt x="667395" y="1658578"/>
                  <a:pt x="662091" y="1656510"/>
                </a:cubicBezTo>
                <a:lnTo>
                  <a:pt x="658044" y="1659612"/>
                </a:lnTo>
                <a:lnTo>
                  <a:pt x="656965" y="1658533"/>
                </a:lnTo>
                <a:lnTo>
                  <a:pt x="651840" y="1659612"/>
                </a:lnTo>
                <a:lnTo>
                  <a:pt x="640645" y="1658533"/>
                </a:lnTo>
                <a:lnTo>
                  <a:pt x="626213" y="1659612"/>
                </a:lnTo>
                <a:cubicBezTo>
                  <a:pt x="622436" y="1659612"/>
                  <a:pt x="616996" y="1658263"/>
                  <a:pt x="609893" y="1655566"/>
                </a:cubicBezTo>
                <a:close/>
                <a:moveTo>
                  <a:pt x="209056" y="1654743"/>
                </a:moveTo>
                <a:lnTo>
                  <a:pt x="209056" y="1655821"/>
                </a:lnTo>
                <a:lnTo>
                  <a:pt x="211214" y="1657980"/>
                </a:lnTo>
                <a:lnTo>
                  <a:pt x="213372" y="1657980"/>
                </a:lnTo>
                <a:lnTo>
                  <a:pt x="213372" y="1654743"/>
                </a:lnTo>
                <a:close/>
                <a:moveTo>
                  <a:pt x="4219518" y="1653999"/>
                </a:moveTo>
                <a:lnTo>
                  <a:pt x="4218439" y="1658315"/>
                </a:lnTo>
                <a:lnTo>
                  <a:pt x="4221676" y="1655079"/>
                </a:lnTo>
                <a:lnTo>
                  <a:pt x="4221676" y="1653999"/>
                </a:lnTo>
                <a:close/>
                <a:moveTo>
                  <a:pt x="8784625" y="1653680"/>
                </a:moveTo>
                <a:lnTo>
                  <a:pt x="8784625" y="1655837"/>
                </a:lnTo>
                <a:lnTo>
                  <a:pt x="8787862" y="1655837"/>
                </a:lnTo>
                <a:lnTo>
                  <a:pt x="8787862" y="1653680"/>
                </a:lnTo>
                <a:close/>
                <a:moveTo>
                  <a:pt x="571993" y="1652464"/>
                </a:moveTo>
                <a:lnTo>
                  <a:pt x="571993" y="1655566"/>
                </a:lnTo>
                <a:lnTo>
                  <a:pt x="577118" y="1664738"/>
                </a:lnTo>
                <a:cubicBezTo>
                  <a:pt x="577118" y="1668154"/>
                  <a:pt x="576398" y="1669863"/>
                  <a:pt x="574960" y="1669863"/>
                </a:cubicBezTo>
                <a:cubicBezTo>
                  <a:pt x="576579" y="1673999"/>
                  <a:pt x="577973" y="1676067"/>
                  <a:pt x="579141" y="1676067"/>
                </a:cubicBezTo>
                <a:lnTo>
                  <a:pt x="579141" y="1672965"/>
                </a:lnTo>
                <a:lnTo>
                  <a:pt x="577118" y="1669863"/>
                </a:lnTo>
                <a:lnTo>
                  <a:pt x="578062" y="1663658"/>
                </a:lnTo>
                <a:cubicBezTo>
                  <a:pt x="574645" y="1660152"/>
                  <a:pt x="572937" y="1656420"/>
                  <a:pt x="572937" y="1652464"/>
                </a:cubicBezTo>
                <a:close/>
                <a:moveTo>
                  <a:pt x="8683334" y="1651521"/>
                </a:moveTo>
                <a:lnTo>
                  <a:pt x="8683334" y="1660153"/>
                </a:lnTo>
                <a:lnTo>
                  <a:pt x="8685492" y="1662176"/>
                </a:lnTo>
                <a:lnTo>
                  <a:pt x="8686571" y="1662176"/>
                </a:lnTo>
                <a:lnTo>
                  <a:pt x="8687650" y="1657996"/>
                </a:lnTo>
                <a:cubicBezTo>
                  <a:pt x="8686930" y="1653680"/>
                  <a:pt x="8685851" y="1651521"/>
                  <a:pt x="8684413" y="1651521"/>
                </a:cubicBezTo>
                <a:close/>
                <a:moveTo>
                  <a:pt x="3058268" y="1650845"/>
                </a:moveTo>
                <a:lnTo>
                  <a:pt x="3057189" y="1651925"/>
                </a:lnTo>
                <a:lnTo>
                  <a:pt x="3057189" y="1653003"/>
                </a:lnTo>
                <a:lnTo>
                  <a:pt x="3059347" y="1658398"/>
                </a:lnTo>
                <a:lnTo>
                  <a:pt x="3064742" y="1657320"/>
                </a:lnTo>
                <a:lnTo>
                  <a:pt x="3071216" y="1660556"/>
                </a:lnTo>
                <a:lnTo>
                  <a:pt x="3071216" y="1658398"/>
                </a:lnTo>
                <a:cubicBezTo>
                  <a:pt x="3068159" y="1653364"/>
                  <a:pt x="3063843" y="1650845"/>
                  <a:pt x="3058268" y="1650845"/>
                </a:cubicBezTo>
                <a:close/>
                <a:moveTo>
                  <a:pt x="8723122" y="1650442"/>
                </a:moveTo>
                <a:lnTo>
                  <a:pt x="8718806" y="1654758"/>
                </a:lnTo>
                <a:lnTo>
                  <a:pt x="8720964" y="1659075"/>
                </a:lnTo>
                <a:lnTo>
                  <a:pt x="8722043" y="1657996"/>
                </a:lnTo>
                <a:lnTo>
                  <a:pt x="8723122" y="1657996"/>
                </a:lnTo>
                <a:lnTo>
                  <a:pt x="8727438" y="1661097"/>
                </a:lnTo>
                <a:lnTo>
                  <a:pt x="8729596" y="1659075"/>
                </a:lnTo>
                <a:lnTo>
                  <a:pt x="8729596" y="1657996"/>
                </a:lnTo>
                <a:cubicBezTo>
                  <a:pt x="8729596" y="1656557"/>
                  <a:pt x="8728157" y="1655837"/>
                  <a:pt x="8725280" y="1655837"/>
                </a:cubicBezTo>
                <a:lnTo>
                  <a:pt x="8724201" y="1650442"/>
                </a:lnTo>
                <a:close/>
                <a:moveTo>
                  <a:pt x="570914" y="1649362"/>
                </a:moveTo>
                <a:lnTo>
                  <a:pt x="570914" y="1651385"/>
                </a:lnTo>
                <a:lnTo>
                  <a:pt x="571993" y="1651385"/>
                </a:lnTo>
                <a:lnTo>
                  <a:pt x="571993" y="1649362"/>
                </a:lnTo>
                <a:close/>
                <a:moveTo>
                  <a:pt x="1088959" y="1649092"/>
                </a:moveTo>
                <a:lnTo>
                  <a:pt x="1086801" y="1651250"/>
                </a:lnTo>
                <a:lnTo>
                  <a:pt x="1086801" y="1652329"/>
                </a:lnTo>
                <a:lnTo>
                  <a:pt x="1088959" y="1652329"/>
                </a:lnTo>
                <a:close/>
                <a:moveTo>
                  <a:pt x="1587310" y="1648688"/>
                </a:moveTo>
                <a:lnTo>
                  <a:pt x="1587310" y="1650845"/>
                </a:lnTo>
                <a:lnTo>
                  <a:pt x="1588389" y="1656241"/>
                </a:lnTo>
                <a:cubicBezTo>
                  <a:pt x="1577598" y="1663434"/>
                  <a:pt x="1572203" y="1668829"/>
                  <a:pt x="1572203" y="1672425"/>
                </a:cubicBezTo>
                <a:lnTo>
                  <a:pt x="1551702" y="1697377"/>
                </a:lnTo>
                <a:lnTo>
                  <a:pt x="1545093" y="1689689"/>
                </a:lnTo>
                <a:cubicBezTo>
                  <a:pt x="1543655" y="1689689"/>
                  <a:pt x="1542935" y="1691128"/>
                  <a:pt x="1542935" y="1694005"/>
                </a:cubicBezTo>
                <a:cubicBezTo>
                  <a:pt x="1540057" y="1699131"/>
                  <a:pt x="1537181" y="1701693"/>
                  <a:pt x="1534303" y="1701693"/>
                </a:cubicBezTo>
                <a:lnTo>
                  <a:pt x="1534303" y="1704930"/>
                </a:lnTo>
                <a:lnTo>
                  <a:pt x="1535382" y="1704930"/>
                </a:lnTo>
                <a:cubicBezTo>
                  <a:pt x="1540777" y="1704930"/>
                  <a:pt x="1546217" y="1702772"/>
                  <a:pt x="1551702" y="1698456"/>
                </a:cubicBezTo>
                <a:lnTo>
                  <a:pt x="1568966" y="1698456"/>
                </a:lnTo>
                <a:lnTo>
                  <a:pt x="1579756" y="1699535"/>
                </a:lnTo>
                <a:lnTo>
                  <a:pt x="1581914" y="1694005"/>
                </a:lnTo>
                <a:lnTo>
                  <a:pt x="1578678" y="1682136"/>
                </a:lnTo>
                <a:cubicBezTo>
                  <a:pt x="1583532" y="1678180"/>
                  <a:pt x="1592165" y="1674943"/>
                  <a:pt x="1604573" y="1672425"/>
                </a:cubicBezTo>
                <a:lnTo>
                  <a:pt x="1614284" y="1659478"/>
                </a:lnTo>
                <a:lnTo>
                  <a:pt x="1614284" y="1658398"/>
                </a:lnTo>
                <a:cubicBezTo>
                  <a:pt x="1613565" y="1656241"/>
                  <a:pt x="1611406" y="1655161"/>
                  <a:pt x="1607810" y="1655161"/>
                </a:cubicBezTo>
                <a:lnTo>
                  <a:pt x="1598099" y="1657319"/>
                </a:lnTo>
                <a:lnTo>
                  <a:pt x="1597021" y="1657319"/>
                </a:lnTo>
                <a:cubicBezTo>
                  <a:pt x="1592704" y="1657319"/>
                  <a:pt x="1590546" y="1654802"/>
                  <a:pt x="1590546" y="1649766"/>
                </a:cubicBezTo>
                <a:lnTo>
                  <a:pt x="1589467" y="1648688"/>
                </a:lnTo>
                <a:close/>
                <a:moveTo>
                  <a:pt x="2744833" y="1648120"/>
                </a:moveTo>
                <a:lnTo>
                  <a:pt x="2745914" y="1648120"/>
                </a:lnTo>
                <a:cubicBezTo>
                  <a:pt x="2754185" y="1654864"/>
                  <a:pt x="2761064" y="1661743"/>
                  <a:pt x="2766549" y="1668756"/>
                </a:cubicBezTo>
                <a:lnTo>
                  <a:pt x="2782735" y="1676983"/>
                </a:lnTo>
                <a:lnTo>
                  <a:pt x="2783948" y="1680220"/>
                </a:lnTo>
                <a:cubicBezTo>
                  <a:pt x="2780441" y="1680939"/>
                  <a:pt x="2777158" y="1682738"/>
                  <a:pt x="2774102" y="1685615"/>
                </a:cubicBezTo>
                <a:lnTo>
                  <a:pt x="2771944" y="1683457"/>
                </a:lnTo>
                <a:lnTo>
                  <a:pt x="2748071" y="1685615"/>
                </a:lnTo>
                <a:lnTo>
                  <a:pt x="2744833" y="1684536"/>
                </a:lnTo>
                <a:lnTo>
                  <a:pt x="2736067" y="1685615"/>
                </a:lnTo>
                <a:cubicBezTo>
                  <a:pt x="2736067" y="1683817"/>
                  <a:pt x="2733189" y="1682378"/>
                  <a:pt x="2727435" y="1681299"/>
                </a:cubicBezTo>
                <a:lnTo>
                  <a:pt x="2718804" y="1684536"/>
                </a:lnTo>
                <a:lnTo>
                  <a:pt x="2700326" y="1682378"/>
                </a:lnTo>
                <a:lnTo>
                  <a:pt x="2691558" y="1684536"/>
                </a:lnTo>
                <a:lnTo>
                  <a:pt x="2688322" y="1684536"/>
                </a:lnTo>
                <a:lnTo>
                  <a:pt x="2686163" y="1682378"/>
                </a:lnTo>
                <a:lnTo>
                  <a:pt x="2686163" y="1680760"/>
                </a:lnTo>
                <a:lnTo>
                  <a:pt x="2687242" y="1679681"/>
                </a:lnTo>
                <a:lnTo>
                  <a:pt x="2687242" y="1678602"/>
                </a:lnTo>
                <a:lnTo>
                  <a:pt x="2694931" y="1679681"/>
                </a:lnTo>
                <a:lnTo>
                  <a:pt x="2696009" y="1679681"/>
                </a:lnTo>
                <a:lnTo>
                  <a:pt x="2704641" y="1677523"/>
                </a:lnTo>
                <a:lnTo>
                  <a:pt x="2708957" y="1677523"/>
                </a:lnTo>
                <a:lnTo>
                  <a:pt x="2720961" y="1679681"/>
                </a:lnTo>
                <a:close/>
                <a:moveTo>
                  <a:pt x="587773" y="1647743"/>
                </a:moveTo>
                <a:lnTo>
                  <a:pt x="584671" y="1648688"/>
                </a:lnTo>
                <a:lnTo>
                  <a:pt x="584671" y="1651790"/>
                </a:lnTo>
                <a:lnTo>
                  <a:pt x="588852" y="1655971"/>
                </a:lnTo>
                <a:lnTo>
                  <a:pt x="591954" y="1652869"/>
                </a:lnTo>
                <a:cubicBezTo>
                  <a:pt x="591055" y="1649632"/>
                  <a:pt x="589661" y="1647923"/>
                  <a:pt x="587773" y="1647743"/>
                </a:cubicBezTo>
                <a:close/>
                <a:moveTo>
                  <a:pt x="3174935" y="1646530"/>
                </a:moveTo>
                <a:lnTo>
                  <a:pt x="3172777" y="1648688"/>
                </a:lnTo>
                <a:cubicBezTo>
                  <a:pt x="3173676" y="1651925"/>
                  <a:pt x="3176913" y="1654802"/>
                  <a:pt x="3182489" y="1657320"/>
                </a:cubicBezTo>
                <a:lnTo>
                  <a:pt x="3188963" y="1656241"/>
                </a:lnTo>
                <a:lnTo>
                  <a:pt x="3190042" y="1657320"/>
                </a:lnTo>
                <a:lnTo>
                  <a:pt x="3191255" y="1657320"/>
                </a:lnTo>
                <a:lnTo>
                  <a:pt x="3191255" y="1656241"/>
                </a:lnTo>
                <a:cubicBezTo>
                  <a:pt x="3184331" y="1649767"/>
                  <a:pt x="3178892" y="1646530"/>
                  <a:pt x="3174935" y="1646530"/>
                </a:cubicBezTo>
                <a:close/>
                <a:moveTo>
                  <a:pt x="571993" y="1646259"/>
                </a:moveTo>
                <a:lnTo>
                  <a:pt x="571993" y="1648283"/>
                </a:lnTo>
                <a:lnTo>
                  <a:pt x="572937" y="1648283"/>
                </a:lnTo>
                <a:lnTo>
                  <a:pt x="572937" y="1646259"/>
                </a:lnTo>
                <a:close/>
                <a:moveTo>
                  <a:pt x="213372" y="1646245"/>
                </a:moveTo>
                <a:lnTo>
                  <a:pt x="215395" y="1648268"/>
                </a:lnTo>
                <a:lnTo>
                  <a:pt x="216475" y="1648268"/>
                </a:lnTo>
                <a:lnTo>
                  <a:pt x="216475" y="1646245"/>
                </a:lnTo>
                <a:close/>
                <a:moveTo>
                  <a:pt x="4285607" y="1645502"/>
                </a:moveTo>
                <a:lnTo>
                  <a:pt x="4285607" y="1646581"/>
                </a:lnTo>
                <a:lnTo>
                  <a:pt x="4287765" y="1646581"/>
                </a:lnTo>
                <a:lnTo>
                  <a:pt x="4287765" y="1645502"/>
                </a:lnTo>
                <a:close/>
                <a:moveTo>
                  <a:pt x="7107169" y="1643498"/>
                </a:moveTo>
                <a:lnTo>
                  <a:pt x="7105011" y="1652131"/>
                </a:lnTo>
                <a:lnTo>
                  <a:pt x="7105011" y="1656311"/>
                </a:lnTo>
                <a:lnTo>
                  <a:pt x="7107169" y="1674653"/>
                </a:lnTo>
                <a:lnTo>
                  <a:pt x="7106090" y="1674653"/>
                </a:lnTo>
                <a:lnTo>
                  <a:pt x="7109327" y="1683285"/>
                </a:lnTo>
                <a:cubicBezTo>
                  <a:pt x="7106450" y="1687331"/>
                  <a:pt x="7105011" y="1690523"/>
                  <a:pt x="7105011" y="1692861"/>
                </a:cubicBezTo>
                <a:cubicBezTo>
                  <a:pt x="7105551" y="1697177"/>
                  <a:pt x="7106270" y="1699335"/>
                  <a:pt x="7107169" y="1699335"/>
                </a:cubicBezTo>
                <a:lnTo>
                  <a:pt x="7106090" y="1704730"/>
                </a:lnTo>
                <a:cubicBezTo>
                  <a:pt x="7106090" y="1712553"/>
                  <a:pt x="7108968" y="1716464"/>
                  <a:pt x="7114722" y="1716464"/>
                </a:cubicBezTo>
                <a:lnTo>
                  <a:pt x="7116880" y="1716464"/>
                </a:lnTo>
                <a:lnTo>
                  <a:pt x="7120118" y="1715385"/>
                </a:lnTo>
                <a:lnTo>
                  <a:pt x="7122276" y="1717543"/>
                </a:lnTo>
                <a:lnTo>
                  <a:pt x="7129829" y="1715385"/>
                </a:lnTo>
                <a:lnTo>
                  <a:pt x="7129829" y="1706888"/>
                </a:lnTo>
                <a:lnTo>
                  <a:pt x="7132931" y="1697177"/>
                </a:lnTo>
                <a:cubicBezTo>
                  <a:pt x="7131042" y="1697177"/>
                  <a:pt x="7129649" y="1691827"/>
                  <a:pt x="7128750" y="1681127"/>
                </a:cubicBezTo>
                <a:lnTo>
                  <a:pt x="7130908" y="1645656"/>
                </a:lnTo>
                <a:cubicBezTo>
                  <a:pt x="7125513" y="1644217"/>
                  <a:pt x="7117600" y="1643498"/>
                  <a:pt x="7107169" y="1643498"/>
                </a:cubicBezTo>
                <a:close/>
                <a:moveTo>
                  <a:pt x="4142774" y="1642265"/>
                </a:moveTo>
                <a:lnTo>
                  <a:pt x="4142774" y="1643344"/>
                </a:lnTo>
                <a:lnTo>
                  <a:pt x="4144932" y="1643344"/>
                </a:lnTo>
                <a:lnTo>
                  <a:pt x="4144932" y="1642265"/>
                </a:lnTo>
                <a:close/>
                <a:moveTo>
                  <a:pt x="8660675" y="1641810"/>
                </a:moveTo>
                <a:lnTo>
                  <a:pt x="8657438" y="1645047"/>
                </a:lnTo>
                <a:lnTo>
                  <a:pt x="8657438" y="1648284"/>
                </a:lnTo>
                <a:lnTo>
                  <a:pt x="8659596" y="1648284"/>
                </a:lnTo>
                <a:lnTo>
                  <a:pt x="8662833" y="1645047"/>
                </a:lnTo>
                <a:lnTo>
                  <a:pt x="8662833" y="1641810"/>
                </a:lnTo>
                <a:close/>
                <a:moveTo>
                  <a:pt x="8099876" y="1641810"/>
                </a:moveTo>
                <a:cubicBezTo>
                  <a:pt x="8098258" y="1641810"/>
                  <a:pt x="8097134" y="1643653"/>
                  <a:pt x="8096504" y="1647340"/>
                </a:cubicBezTo>
                <a:lnTo>
                  <a:pt x="8099876" y="1649498"/>
                </a:lnTo>
                <a:lnTo>
                  <a:pt x="8100955" y="1649498"/>
                </a:lnTo>
                <a:lnTo>
                  <a:pt x="8103113" y="1647340"/>
                </a:lnTo>
                <a:lnTo>
                  <a:pt x="8103113" y="1644103"/>
                </a:lnTo>
                <a:lnTo>
                  <a:pt x="8100955" y="1641810"/>
                </a:lnTo>
                <a:close/>
                <a:moveTo>
                  <a:pt x="5644082" y="1641540"/>
                </a:moveTo>
                <a:lnTo>
                  <a:pt x="5644082" y="1642619"/>
                </a:lnTo>
                <a:lnTo>
                  <a:pt x="5647319" y="1642619"/>
                </a:lnTo>
                <a:lnTo>
                  <a:pt x="5647319" y="1641540"/>
                </a:lnTo>
                <a:close/>
                <a:moveTo>
                  <a:pt x="1666210" y="1641135"/>
                </a:moveTo>
                <a:lnTo>
                  <a:pt x="1666210" y="1643293"/>
                </a:lnTo>
                <a:lnTo>
                  <a:pt x="1668370" y="1643293"/>
                </a:lnTo>
                <a:close/>
                <a:moveTo>
                  <a:pt x="702687" y="1640864"/>
                </a:moveTo>
                <a:lnTo>
                  <a:pt x="700664" y="1642888"/>
                </a:lnTo>
                <a:lnTo>
                  <a:pt x="700664" y="1644911"/>
                </a:lnTo>
                <a:lnTo>
                  <a:pt x="706733" y="1644911"/>
                </a:lnTo>
                <a:lnTo>
                  <a:pt x="706733" y="1642888"/>
                </a:lnTo>
                <a:lnTo>
                  <a:pt x="704710" y="1640864"/>
                </a:lnTo>
                <a:close/>
                <a:moveTo>
                  <a:pt x="141483" y="1640850"/>
                </a:moveTo>
                <a:cubicBezTo>
                  <a:pt x="136628" y="1640850"/>
                  <a:pt x="132312" y="1644762"/>
                  <a:pt x="128535" y="1652585"/>
                </a:cubicBezTo>
                <a:lnTo>
                  <a:pt x="129614" y="1655821"/>
                </a:lnTo>
                <a:lnTo>
                  <a:pt x="133931" y="1655821"/>
                </a:lnTo>
                <a:lnTo>
                  <a:pt x="147822" y="1645166"/>
                </a:lnTo>
                <a:lnTo>
                  <a:pt x="164007" y="1653663"/>
                </a:lnTo>
                <a:lnTo>
                  <a:pt x="168323" y="1652585"/>
                </a:lnTo>
                <a:cubicBezTo>
                  <a:pt x="172189" y="1654203"/>
                  <a:pt x="176462" y="1658879"/>
                  <a:pt x="181137" y="1666612"/>
                </a:cubicBezTo>
                <a:lnTo>
                  <a:pt x="181137" y="1672951"/>
                </a:lnTo>
                <a:cubicBezTo>
                  <a:pt x="178260" y="1675109"/>
                  <a:pt x="175023" y="1684055"/>
                  <a:pt x="171427" y="1699791"/>
                </a:cubicBezTo>
                <a:cubicBezTo>
                  <a:pt x="172146" y="1704826"/>
                  <a:pt x="173225" y="1707344"/>
                  <a:pt x="174664" y="1707344"/>
                </a:cubicBezTo>
                <a:lnTo>
                  <a:pt x="182216" y="1692373"/>
                </a:lnTo>
                <a:cubicBezTo>
                  <a:pt x="188331" y="1685539"/>
                  <a:pt x="191882" y="1678346"/>
                  <a:pt x="192871" y="1670793"/>
                </a:cubicBezTo>
                <a:lnTo>
                  <a:pt x="188690" y="1664454"/>
                </a:lnTo>
                <a:lnTo>
                  <a:pt x="188690" y="1661217"/>
                </a:lnTo>
                <a:lnTo>
                  <a:pt x="189769" y="1660138"/>
                </a:lnTo>
                <a:lnTo>
                  <a:pt x="185453" y="1652585"/>
                </a:lnTo>
                <a:lnTo>
                  <a:pt x="185453" y="1650427"/>
                </a:lnTo>
                <a:lnTo>
                  <a:pt x="188690" y="1646245"/>
                </a:lnTo>
                <a:lnTo>
                  <a:pt x="188690" y="1643008"/>
                </a:lnTo>
                <a:lnTo>
                  <a:pt x="183295" y="1641929"/>
                </a:lnTo>
                <a:lnTo>
                  <a:pt x="177901" y="1645166"/>
                </a:lnTo>
                <a:lnTo>
                  <a:pt x="176821" y="1645166"/>
                </a:lnTo>
                <a:lnTo>
                  <a:pt x="162929" y="1640850"/>
                </a:lnTo>
                <a:lnTo>
                  <a:pt x="156455" y="1640850"/>
                </a:lnTo>
                <a:lnTo>
                  <a:pt x="144720" y="1641929"/>
                </a:lnTo>
                <a:close/>
                <a:moveTo>
                  <a:pt x="5609689" y="1640460"/>
                </a:moveTo>
                <a:lnTo>
                  <a:pt x="5603350" y="1642619"/>
                </a:lnTo>
                <a:lnTo>
                  <a:pt x="5600113" y="1642619"/>
                </a:lnTo>
                <a:lnTo>
                  <a:pt x="5600113" y="1645855"/>
                </a:lnTo>
                <a:lnTo>
                  <a:pt x="5602271" y="1657591"/>
                </a:lnTo>
                <a:lnTo>
                  <a:pt x="5602271" y="1661906"/>
                </a:lnTo>
                <a:lnTo>
                  <a:pt x="5597955" y="1661906"/>
                </a:lnTo>
                <a:lnTo>
                  <a:pt x="5596876" y="1660827"/>
                </a:lnTo>
                <a:lnTo>
                  <a:pt x="5595797" y="1660827"/>
                </a:lnTo>
                <a:lnTo>
                  <a:pt x="5595797" y="1661906"/>
                </a:lnTo>
                <a:cubicBezTo>
                  <a:pt x="5600113" y="1663344"/>
                  <a:pt x="5602271" y="1664783"/>
                  <a:pt x="5602271" y="1666222"/>
                </a:cubicBezTo>
                <a:lnTo>
                  <a:pt x="5602271" y="1669458"/>
                </a:lnTo>
                <a:cubicBezTo>
                  <a:pt x="5599034" y="1672335"/>
                  <a:pt x="5597235" y="1674853"/>
                  <a:pt x="5596876" y="1677011"/>
                </a:cubicBezTo>
                <a:lnTo>
                  <a:pt x="5601192" y="1680113"/>
                </a:lnTo>
                <a:lnTo>
                  <a:pt x="5600113" y="1685508"/>
                </a:lnTo>
                <a:lnTo>
                  <a:pt x="5602271" y="1691982"/>
                </a:lnTo>
                <a:lnTo>
                  <a:pt x="5601192" y="1703716"/>
                </a:lnTo>
                <a:lnTo>
                  <a:pt x="5603350" y="1729478"/>
                </a:lnTo>
                <a:lnTo>
                  <a:pt x="5603350" y="1732715"/>
                </a:lnTo>
                <a:lnTo>
                  <a:pt x="5607666" y="1737031"/>
                </a:lnTo>
                <a:lnTo>
                  <a:pt x="5608745" y="1737031"/>
                </a:lnTo>
                <a:cubicBezTo>
                  <a:pt x="5610273" y="1737031"/>
                  <a:pt x="5611307" y="1735232"/>
                  <a:pt x="5611847" y="1731636"/>
                </a:cubicBezTo>
                <a:lnTo>
                  <a:pt x="5608745" y="1716664"/>
                </a:lnTo>
                <a:cubicBezTo>
                  <a:pt x="5608745" y="1711449"/>
                  <a:pt x="5610498" y="1708572"/>
                  <a:pt x="5614005" y="1708032"/>
                </a:cubicBezTo>
                <a:lnTo>
                  <a:pt x="5614005" y="1706953"/>
                </a:lnTo>
                <a:cubicBezTo>
                  <a:pt x="5610498" y="1706953"/>
                  <a:pt x="5608745" y="1705874"/>
                  <a:pt x="5608745" y="1703716"/>
                </a:cubicBezTo>
                <a:lnTo>
                  <a:pt x="5607666" y="1671616"/>
                </a:lnTo>
                <a:lnTo>
                  <a:pt x="5608745" y="1643698"/>
                </a:lnTo>
                <a:close/>
                <a:moveTo>
                  <a:pt x="67437" y="1639771"/>
                </a:moveTo>
                <a:lnTo>
                  <a:pt x="64200" y="1643008"/>
                </a:lnTo>
                <a:lnTo>
                  <a:pt x="55702" y="1641929"/>
                </a:lnTo>
                <a:lnTo>
                  <a:pt x="50307" y="1643008"/>
                </a:lnTo>
                <a:lnTo>
                  <a:pt x="50307" y="1644087"/>
                </a:lnTo>
                <a:lnTo>
                  <a:pt x="62042" y="1644087"/>
                </a:lnTo>
                <a:lnTo>
                  <a:pt x="65279" y="1647324"/>
                </a:lnTo>
                <a:cubicBezTo>
                  <a:pt x="62402" y="1652090"/>
                  <a:pt x="60244" y="1658879"/>
                  <a:pt x="58805" y="1667691"/>
                </a:cubicBezTo>
                <a:lnTo>
                  <a:pt x="54624" y="1672951"/>
                </a:lnTo>
                <a:lnTo>
                  <a:pt x="53544" y="1672951"/>
                </a:lnTo>
                <a:lnTo>
                  <a:pt x="53544" y="1674030"/>
                </a:lnTo>
                <a:cubicBezTo>
                  <a:pt x="57771" y="1674030"/>
                  <a:pt x="59885" y="1678346"/>
                  <a:pt x="59885" y="1686978"/>
                </a:cubicBezTo>
                <a:cubicBezTo>
                  <a:pt x="66359" y="1698397"/>
                  <a:pt x="69596" y="1705186"/>
                  <a:pt x="69596" y="1707344"/>
                </a:cubicBezTo>
                <a:lnTo>
                  <a:pt x="69596" y="1714762"/>
                </a:lnTo>
                <a:lnTo>
                  <a:pt x="71753" y="1714762"/>
                </a:lnTo>
                <a:lnTo>
                  <a:pt x="80386" y="1683741"/>
                </a:lnTo>
                <a:lnTo>
                  <a:pt x="79306" y="1675109"/>
                </a:lnTo>
                <a:lnTo>
                  <a:pt x="83487" y="1668770"/>
                </a:lnTo>
                <a:lnTo>
                  <a:pt x="82409" y="1665533"/>
                </a:lnTo>
                <a:cubicBezTo>
                  <a:pt x="86545" y="1664094"/>
                  <a:pt x="89421" y="1661576"/>
                  <a:pt x="91040" y="1657980"/>
                </a:cubicBezTo>
                <a:lnTo>
                  <a:pt x="91040" y="1656901"/>
                </a:lnTo>
                <a:cubicBezTo>
                  <a:pt x="91040" y="1654563"/>
                  <a:pt x="89961" y="1652045"/>
                  <a:pt x="87803" y="1649348"/>
                </a:cubicBezTo>
                <a:lnTo>
                  <a:pt x="89961" y="1647324"/>
                </a:lnTo>
                <a:cubicBezTo>
                  <a:pt x="86903" y="1647324"/>
                  <a:pt x="83352" y="1645886"/>
                  <a:pt x="79306" y="1643008"/>
                </a:cubicBezTo>
                <a:lnTo>
                  <a:pt x="78227" y="1644087"/>
                </a:lnTo>
                <a:lnTo>
                  <a:pt x="77148" y="1644087"/>
                </a:lnTo>
                <a:close/>
                <a:moveTo>
                  <a:pt x="7083566" y="1639182"/>
                </a:moveTo>
                <a:lnTo>
                  <a:pt x="7083566" y="1641340"/>
                </a:lnTo>
                <a:lnTo>
                  <a:pt x="7084645" y="1641340"/>
                </a:lnTo>
                <a:lnTo>
                  <a:pt x="7084645" y="1639182"/>
                </a:lnTo>
                <a:close/>
                <a:moveTo>
                  <a:pt x="8686571" y="1638573"/>
                </a:moveTo>
                <a:lnTo>
                  <a:pt x="8684413" y="1640731"/>
                </a:lnTo>
                <a:lnTo>
                  <a:pt x="8685492" y="1641810"/>
                </a:lnTo>
                <a:lnTo>
                  <a:pt x="8686571" y="1641810"/>
                </a:lnTo>
                <a:close/>
                <a:moveTo>
                  <a:pt x="8276024" y="1637494"/>
                </a:moveTo>
                <a:lnTo>
                  <a:pt x="8271573" y="1646261"/>
                </a:lnTo>
                <a:lnTo>
                  <a:pt x="8278182" y="1655972"/>
                </a:lnTo>
                <a:lnTo>
                  <a:pt x="8281419" y="1655972"/>
                </a:lnTo>
                <a:lnTo>
                  <a:pt x="8281419" y="1651656"/>
                </a:lnTo>
                <a:cubicBezTo>
                  <a:pt x="8279261" y="1648958"/>
                  <a:pt x="8278182" y="1646440"/>
                  <a:pt x="8278182" y="1644103"/>
                </a:cubicBezTo>
                <a:lnTo>
                  <a:pt x="8278182" y="1642889"/>
                </a:lnTo>
                <a:lnTo>
                  <a:pt x="8279261" y="1641810"/>
                </a:lnTo>
                <a:cubicBezTo>
                  <a:pt x="8278182" y="1638933"/>
                  <a:pt x="8277103" y="1637494"/>
                  <a:pt x="8276024" y="1637494"/>
                </a:cubicBezTo>
                <a:close/>
                <a:moveTo>
                  <a:pt x="2631944" y="1636251"/>
                </a:moveTo>
                <a:lnTo>
                  <a:pt x="2631944" y="1637330"/>
                </a:lnTo>
                <a:lnTo>
                  <a:pt x="2634102" y="1639488"/>
                </a:lnTo>
                <a:cubicBezTo>
                  <a:pt x="2637698" y="1638589"/>
                  <a:pt x="2639496" y="1637510"/>
                  <a:pt x="2639496" y="1636251"/>
                </a:cubicBezTo>
                <a:lnTo>
                  <a:pt x="2634102" y="1637330"/>
                </a:lnTo>
                <a:lnTo>
                  <a:pt x="2633023" y="1636251"/>
                </a:lnTo>
                <a:close/>
                <a:moveTo>
                  <a:pt x="5103111" y="1636144"/>
                </a:moveTo>
                <a:lnTo>
                  <a:pt x="5099874" y="1637223"/>
                </a:lnTo>
                <a:lnTo>
                  <a:pt x="5099874" y="1641540"/>
                </a:lnTo>
                <a:lnTo>
                  <a:pt x="5102032" y="1643698"/>
                </a:lnTo>
                <a:lnTo>
                  <a:pt x="5104324" y="1643698"/>
                </a:lnTo>
                <a:lnTo>
                  <a:pt x="5105403" y="1638302"/>
                </a:lnTo>
                <a:close/>
                <a:moveTo>
                  <a:pt x="4255800" y="1632689"/>
                </a:moveTo>
                <a:lnTo>
                  <a:pt x="4252563" y="1633768"/>
                </a:lnTo>
                <a:lnTo>
                  <a:pt x="4254721" y="1651841"/>
                </a:lnTo>
                <a:cubicBezTo>
                  <a:pt x="4256519" y="1651841"/>
                  <a:pt x="4257958" y="1647930"/>
                  <a:pt x="4259037" y="1640107"/>
                </a:cubicBezTo>
                <a:lnTo>
                  <a:pt x="4259037" y="1634847"/>
                </a:lnTo>
                <a:cubicBezTo>
                  <a:pt x="4259037" y="1633409"/>
                  <a:pt x="4257958" y="1632689"/>
                  <a:pt x="4255800" y="1632689"/>
                </a:cubicBezTo>
                <a:close/>
                <a:moveTo>
                  <a:pt x="3181409" y="1631423"/>
                </a:moveTo>
                <a:cubicBezTo>
                  <a:pt x="3179791" y="1631423"/>
                  <a:pt x="3178712" y="1633222"/>
                  <a:pt x="3178172" y="1636818"/>
                </a:cubicBezTo>
                <a:lnTo>
                  <a:pt x="3179251" y="1636818"/>
                </a:lnTo>
                <a:cubicBezTo>
                  <a:pt x="3182129" y="1636818"/>
                  <a:pt x="3183568" y="1639336"/>
                  <a:pt x="3183568" y="1644372"/>
                </a:cubicBezTo>
                <a:lnTo>
                  <a:pt x="3188963" y="1645450"/>
                </a:lnTo>
                <a:lnTo>
                  <a:pt x="3194492" y="1645450"/>
                </a:lnTo>
                <a:lnTo>
                  <a:pt x="3194492" y="1643293"/>
                </a:lnTo>
                <a:cubicBezTo>
                  <a:pt x="3193054" y="1635380"/>
                  <a:pt x="3189412" y="1631423"/>
                  <a:pt x="3183568" y="1631423"/>
                </a:cubicBezTo>
                <a:close/>
                <a:moveTo>
                  <a:pt x="572128" y="1630614"/>
                </a:moveTo>
                <a:lnTo>
                  <a:pt x="571049" y="1634660"/>
                </a:lnTo>
                <a:lnTo>
                  <a:pt x="572128" y="1635739"/>
                </a:lnTo>
                <a:lnTo>
                  <a:pt x="574151" y="1635739"/>
                </a:lnTo>
                <a:lnTo>
                  <a:pt x="576174" y="1633716"/>
                </a:lnTo>
                <a:lnTo>
                  <a:pt x="576174" y="1632637"/>
                </a:lnTo>
                <a:lnTo>
                  <a:pt x="574151" y="1630614"/>
                </a:lnTo>
                <a:close/>
                <a:moveTo>
                  <a:pt x="6678954" y="1630532"/>
                </a:moveTo>
                <a:lnTo>
                  <a:pt x="6703771" y="1642400"/>
                </a:lnTo>
                <a:lnTo>
                  <a:pt x="6703771" y="1643479"/>
                </a:lnTo>
                <a:lnTo>
                  <a:pt x="6702692" y="1644558"/>
                </a:lnTo>
                <a:lnTo>
                  <a:pt x="6702692" y="1645637"/>
                </a:lnTo>
                <a:lnTo>
                  <a:pt x="6703771" y="1645637"/>
                </a:lnTo>
                <a:lnTo>
                  <a:pt x="6704850" y="1644558"/>
                </a:lnTo>
                <a:lnTo>
                  <a:pt x="6705929" y="1644558"/>
                </a:lnTo>
                <a:lnTo>
                  <a:pt x="6722114" y="1654270"/>
                </a:lnTo>
                <a:cubicBezTo>
                  <a:pt x="6743694" y="1663620"/>
                  <a:pt x="6756642" y="1670813"/>
                  <a:pt x="6760958" y="1675848"/>
                </a:cubicBezTo>
                <a:lnTo>
                  <a:pt x="6758800" y="1678006"/>
                </a:lnTo>
                <a:lnTo>
                  <a:pt x="6759879" y="1679085"/>
                </a:lnTo>
                <a:lnTo>
                  <a:pt x="6765274" y="1676927"/>
                </a:lnTo>
                <a:cubicBezTo>
                  <a:pt x="6772827" y="1681963"/>
                  <a:pt x="6780021" y="1684480"/>
                  <a:pt x="6786854" y="1684480"/>
                </a:cubicBezTo>
                <a:lnTo>
                  <a:pt x="6787933" y="1685559"/>
                </a:lnTo>
                <a:lnTo>
                  <a:pt x="6787933" y="1686638"/>
                </a:lnTo>
                <a:lnTo>
                  <a:pt x="6786854" y="1687717"/>
                </a:lnTo>
                <a:lnTo>
                  <a:pt x="6803039" y="1697428"/>
                </a:lnTo>
                <a:lnTo>
                  <a:pt x="6804118" y="1697428"/>
                </a:lnTo>
                <a:lnTo>
                  <a:pt x="6804118" y="1703902"/>
                </a:lnTo>
                <a:lnTo>
                  <a:pt x="6799802" y="1709297"/>
                </a:lnTo>
                <a:lnTo>
                  <a:pt x="6799802" y="1710376"/>
                </a:lnTo>
                <a:cubicBezTo>
                  <a:pt x="6802680" y="1710376"/>
                  <a:pt x="6804118" y="1711096"/>
                  <a:pt x="6804118" y="1712534"/>
                </a:cubicBezTo>
                <a:lnTo>
                  <a:pt x="6801960" y="1714692"/>
                </a:lnTo>
                <a:lnTo>
                  <a:pt x="6801960" y="1716850"/>
                </a:lnTo>
                <a:lnTo>
                  <a:pt x="6804118" y="1720087"/>
                </a:lnTo>
                <a:lnTo>
                  <a:pt x="6804118" y="1722245"/>
                </a:lnTo>
                <a:lnTo>
                  <a:pt x="6800881" y="1726561"/>
                </a:lnTo>
                <a:cubicBezTo>
                  <a:pt x="6793868" y="1724403"/>
                  <a:pt x="6788832" y="1721526"/>
                  <a:pt x="6785775" y="1717929"/>
                </a:cubicBezTo>
                <a:lnTo>
                  <a:pt x="6777143" y="1713613"/>
                </a:lnTo>
                <a:lnTo>
                  <a:pt x="6778222" y="1712534"/>
                </a:lnTo>
                <a:lnTo>
                  <a:pt x="6778222" y="1710376"/>
                </a:lnTo>
                <a:lnTo>
                  <a:pt x="6777143" y="1710376"/>
                </a:lnTo>
                <a:lnTo>
                  <a:pt x="6777143" y="1712534"/>
                </a:lnTo>
                <a:lnTo>
                  <a:pt x="6776064" y="1712534"/>
                </a:lnTo>
                <a:lnTo>
                  <a:pt x="6763116" y="1706060"/>
                </a:lnTo>
                <a:lnTo>
                  <a:pt x="6762037" y="1707139"/>
                </a:lnTo>
                <a:lnTo>
                  <a:pt x="6760958" y="1707139"/>
                </a:lnTo>
                <a:cubicBezTo>
                  <a:pt x="6758800" y="1707139"/>
                  <a:pt x="6757721" y="1705701"/>
                  <a:pt x="6757721" y="1702823"/>
                </a:cubicBezTo>
                <a:lnTo>
                  <a:pt x="6743694" y="1695270"/>
                </a:lnTo>
                <a:lnTo>
                  <a:pt x="6740457" y="1696349"/>
                </a:lnTo>
                <a:cubicBezTo>
                  <a:pt x="6740457" y="1695270"/>
                  <a:pt x="6736860" y="1693112"/>
                  <a:pt x="6729667" y="1689875"/>
                </a:cubicBezTo>
                <a:lnTo>
                  <a:pt x="6729667" y="1687717"/>
                </a:lnTo>
                <a:lnTo>
                  <a:pt x="6731825" y="1687717"/>
                </a:lnTo>
                <a:cubicBezTo>
                  <a:pt x="6731825" y="1685559"/>
                  <a:pt x="6730386" y="1684480"/>
                  <a:pt x="6727509" y="1684480"/>
                </a:cubicBezTo>
                <a:lnTo>
                  <a:pt x="6728588" y="1683401"/>
                </a:lnTo>
                <a:lnTo>
                  <a:pt x="6728588" y="1681243"/>
                </a:lnTo>
                <a:lnTo>
                  <a:pt x="6727509" y="1681243"/>
                </a:lnTo>
                <a:lnTo>
                  <a:pt x="6727509" y="1683401"/>
                </a:lnTo>
                <a:lnTo>
                  <a:pt x="6699455" y="1670453"/>
                </a:lnTo>
                <a:lnTo>
                  <a:pt x="6696218" y="1671532"/>
                </a:lnTo>
                <a:cubicBezTo>
                  <a:pt x="6696218" y="1670094"/>
                  <a:pt x="6695139" y="1669374"/>
                  <a:pt x="6692981" y="1669374"/>
                </a:cubicBezTo>
                <a:lnTo>
                  <a:pt x="6691902" y="1668295"/>
                </a:lnTo>
                <a:lnTo>
                  <a:pt x="6691902" y="1667216"/>
                </a:lnTo>
                <a:lnTo>
                  <a:pt x="6692981" y="1666139"/>
                </a:lnTo>
                <a:cubicBezTo>
                  <a:pt x="6690283" y="1665419"/>
                  <a:pt x="6686327" y="1662542"/>
                  <a:pt x="6681112" y="1657507"/>
                </a:cubicBezTo>
                <a:lnTo>
                  <a:pt x="6676796" y="1659665"/>
                </a:lnTo>
                <a:lnTo>
                  <a:pt x="6674638" y="1657507"/>
                </a:lnTo>
                <a:lnTo>
                  <a:pt x="6673559" y="1657507"/>
                </a:lnTo>
                <a:lnTo>
                  <a:pt x="6674638" y="1658586"/>
                </a:lnTo>
                <a:lnTo>
                  <a:pt x="6674638" y="1659665"/>
                </a:lnTo>
                <a:lnTo>
                  <a:pt x="6656295" y="1673690"/>
                </a:lnTo>
                <a:cubicBezTo>
                  <a:pt x="6656295" y="1675668"/>
                  <a:pt x="6654497" y="1677107"/>
                  <a:pt x="6650900" y="1678006"/>
                </a:cubicBezTo>
                <a:lnTo>
                  <a:pt x="6649821" y="1676927"/>
                </a:lnTo>
                <a:lnTo>
                  <a:pt x="6648742" y="1676927"/>
                </a:lnTo>
                <a:cubicBezTo>
                  <a:pt x="6646764" y="1677287"/>
                  <a:pt x="6645325" y="1679085"/>
                  <a:pt x="6644426" y="1682322"/>
                </a:cubicBezTo>
                <a:lnTo>
                  <a:pt x="6642268" y="1682322"/>
                </a:lnTo>
                <a:lnTo>
                  <a:pt x="6641189" y="1683401"/>
                </a:lnTo>
                <a:lnTo>
                  <a:pt x="6639031" y="1681243"/>
                </a:lnTo>
                <a:lnTo>
                  <a:pt x="6629320" y="1685559"/>
                </a:lnTo>
                <a:lnTo>
                  <a:pt x="6629320" y="1683401"/>
                </a:lnTo>
                <a:lnTo>
                  <a:pt x="6626083" y="1683401"/>
                </a:lnTo>
                <a:lnTo>
                  <a:pt x="6627162" y="1684480"/>
                </a:lnTo>
                <a:lnTo>
                  <a:pt x="6627162" y="1688796"/>
                </a:lnTo>
                <a:lnTo>
                  <a:pt x="6626083" y="1688796"/>
                </a:lnTo>
                <a:lnTo>
                  <a:pt x="6622846" y="1687717"/>
                </a:lnTo>
                <a:cubicBezTo>
                  <a:pt x="6622846" y="1688976"/>
                  <a:pt x="6607020" y="1699047"/>
                  <a:pt x="6575369" y="1717929"/>
                </a:cubicBezTo>
                <a:cubicBezTo>
                  <a:pt x="6575369" y="1720267"/>
                  <a:pt x="6569974" y="1722425"/>
                  <a:pt x="6559184" y="1724403"/>
                </a:cubicBezTo>
                <a:cubicBezTo>
                  <a:pt x="6558825" y="1717210"/>
                  <a:pt x="6557386" y="1713613"/>
                  <a:pt x="6554868" y="1713613"/>
                </a:cubicBezTo>
                <a:lnTo>
                  <a:pt x="6554868" y="1710376"/>
                </a:lnTo>
                <a:cubicBezTo>
                  <a:pt x="6557026" y="1710376"/>
                  <a:pt x="6558105" y="1708578"/>
                  <a:pt x="6558105" y="1704981"/>
                </a:cubicBezTo>
                <a:cubicBezTo>
                  <a:pt x="6558105" y="1703543"/>
                  <a:pt x="6557026" y="1702823"/>
                  <a:pt x="6554868" y="1702823"/>
                </a:cubicBezTo>
                <a:lnTo>
                  <a:pt x="6554868" y="1701744"/>
                </a:lnTo>
                <a:cubicBezTo>
                  <a:pt x="6556307" y="1701744"/>
                  <a:pt x="6557026" y="1700665"/>
                  <a:pt x="6557026" y="1698507"/>
                </a:cubicBezTo>
                <a:lnTo>
                  <a:pt x="6558105" y="1697428"/>
                </a:lnTo>
                <a:lnTo>
                  <a:pt x="6559184" y="1697428"/>
                </a:lnTo>
                <a:lnTo>
                  <a:pt x="6561342" y="1699586"/>
                </a:lnTo>
                <a:lnTo>
                  <a:pt x="6562421" y="1699586"/>
                </a:lnTo>
                <a:lnTo>
                  <a:pt x="6562421" y="1698507"/>
                </a:lnTo>
                <a:lnTo>
                  <a:pt x="6561342" y="1695270"/>
                </a:lnTo>
                <a:lnTo>
                  <a:pt x="6562421" y="1695270"/>
                </a:lnTo>
                <a:lnTo>
                  <a:pt x="6565658" y="1694191"/>
                </a:lnTo>
                <a:lnTo>
                  <a:pt x="6571053" y="1695270"/>
                </a:lnTo>
                <a:lnTo>
                  <a:pt x="6568895" y="1692033"/>
                </a:lnTo>
                <a:cubicBezTo>
                  <a:pt x="6585260" y="1681783"/>
                  <a:pt x="6605402" y="1670633"/>
                  <a:pt x="6629320" y="1658586"/>
                </a:cubicBezTo>
                <a:cubicBezTo>
                  <a:pt x="6633636" y="1652831"/>
                  <a:pt x="6639031" y="1649954"/>
                  <a:pt x="6645505" y="1649954"/>
                </a:cubicBezTo>
                <a:lnTo>
                  <a:pt x="6654137" y="1644558"/>
                </a:lnTo>
                <a:lnTo>
                  <a:pt x="6656295" y="1644558"/>
                </a:lnTo>
                <a:lnTo>
                  <a:pt x="6654137" y="1647795"/>
                </a:lnTo>
                <a:lnTo>
                  <a:pt x="6656295" y="1647795"/>
                </a:lnTo>
                <a:lnTo>
                  <a:pt x="6659532" y="1645637"/>
                </a:lnTo>
                <a:lnTo>
                  <a:pt x="6658453" y="1642400"/>
                </a:lnTo>
                <a:close/>
                <a:moveTo>
                  <a:pt x="2138398" y="1630531"/>
                </a:moveTo>
                <a:lnTo>
                  <a:pt x="2179938" y="1630531"/>
                </a:lnTo>
                <a:cubicBezTo>
                  <a:pt x="2184974" y="1630531"/>
                  <a:pt x="2187491" y="1633003"/>
                  <a:pt x="2187491" y="1637949"/>
                </a:cubicBezTo>
                <a:lnTo>
                  <a:pt x="2186412" y="1639028"/>
                </a:lnTo>
                <a:lnTo>
                  <a:pt x="2172520" y="1639028"/>
                </a:lnTo>
                <a:cubicBezTo>
                  <a:pt x="2170181" y="1639028"/>
                  <a:pt x="2167711" y="1637949"/>
                  <a:pt x="2165102" y="1635791"/>
                </a:cubicBezTo>
                <a:cubicBezTo>
                  <a:pt x="2165102" y="1639387"/>
                  <a:pt x="2149816" y="1641186"/>
                  <a:pt x="2119244" y="1641186"/>
                </a:cubicBezTo>
                <a:lnTo>
                  <a:pt x="2116007" y="1634712"/>
                </a:lnTo>
                <a:lnTo>
                  <a:pt x="2118165" y="1632554"/>
                </a:lnTo>
                <a:lnTo>
                  <a:pt x="2125583" y="1633633"/>
                </a:lnTo>
                <a:lnTo>
                  <a:pt x="2134081" y="1633633"/>
                </a:lnTo>
                <a:close/>
                <a:moveTo>
                  <a:pt x="1070749" y="1629670"/>
                </a:moveTo>
                <a:lnTo>
                  <a:pt x="1070749" y="1631828"/>
                </a:lnTo>
                <a:lnTo>
                  <a:pt x="1072907" y="1629670"/>
                </a:lnTo>
                <a:close/>
                <a:moveTo>
                  <a:pt x="3094954" y="1629265"/>
                </a:moveTo>
                <a:lnTo>
                  <a:pt x="3094954" y="1632502"/>
                </a:lnTo>
                <a:lnTo>
                  <a:pt x="3096033" y="1632502"/>
                </a:lnTo>
                <a:lnTo>
                  <a:pt x="3096033" y="1629265"/>
                </a:lnTo>
                <a:close/>
                <a:moveTo>
                  <a:pt x="8161110" y="1626704"/>
                </a:moveTo>
                <a:cubicBezTo>
                  <a:pt x="8157423" y="1628502"/>
                  <a:pt x="8155580" y="1631380"/>
                  <a:pt x="8155580" y="1635335"/>
                </a:cubicBezTo>
                <a:lnTo>
                  <a:pt x="8155580" y="1637494"/>
                </a:lnTo>
                <a:cubicBezTo>
                  <a:pt x="8157108" y="1641090"/>
                  <a:pt x="8159671" y="1642889"/>
                  <a:pt x="8163268" y="1642889"/>
                </a:cubicBezTo>
                <a:lnTo>
                  <a:pt x="8162189" y="1633178"/>
                </a:lnTo>
                <a:lnTo>
                  <a:pt x="8164347" y="1627783"/>
                </a:lnTo>
                <a:lnTo>
                  <a:pt x="8163268" y="1626704"/>
                </a:lnTo>
                <a:close/>
                <a:moveTo>
                  <a:pt x="5727705" y="1625490"/>
                </a:moveTo>
                <a:lnTo>
                  <a:pt x="5721231" y="1628726"/>
                </a:lnTo>
                <a:lnTo>
                  <a:pt x="5721231" y="1630884"/>
                </a:lnTo>
                <a:lnTo>
                  <a:pt x="5727705" y="1630884"/>
                </a:lnTo>
                <a:lnTo>
                  <a:pt x="5729863" y="1628726"/>
                </a:lnTo>
                <a:lnTo>
                  <a:pt x="5729863" y="1625490"/>
                </a:lnTo>
                <a:close/>
                <a:moveTo>
                  <a:pt x="1601336" y="1624814"/>
                </a:moveTo>
                <a:lnTo>
                  <a:pt x="1598099" y="1625894"/>
                </a:lnTo>
                <a:lnTo>
                  <a:pt x="1599178" y="1633581"/>
                </a:lnTo>
                <a:lnTo>
                  <a:pt x="1594862" y="1642213"/>
                </a:lnTo>
                <a:cubicBezTo>
                  <a:pt x="1594862" y="1645091"/>
                  <a:pt x="1596660" y="1646530"/>
                  <a:pt x="1600258" y="1646530"/>
                </a:cubicBezTo>
                <a:lnTo>
                  <a:pt x="1602416" y="1648688"/>
                </a:lnTo>
                <a:cubicBezTo>
                  <a:pt x="1614015" y="1648148"/>
                  <a:pt x="1619815" y="1644911"/>
                  <a:pt x="1619815" y="1638976"/>
                </a:cubicBezTo>
                <a:lnTo>
                  <a:pt x="1623051" y="1634660"/>
                </a:lnTo>
                <a:lnTo>
                  <a:pt x="1624130" y="1633581"/>
                </a:lnTo>
                <a:lnTo>
                  <a:pt x="1625210" y="1633581"/>
                </a:lnTo>
                <a:cubicBezTo>
                  <a:pt x="1634561" y="1633581"/>
                  <a:pt x="1639236" y="1636099"/>
                  <a:pt x="1639236" y="1641135"/>
                </a:cubicBezTo>
                <a:lnTo>
                  <a:pt x="1638158" y="1642213"/>
                </a:lnTo>
                <a:cubicBezTo>
                  <a:pt x="1644810" y="1647249"/>
                  <a:pt x="1650565" y="1649766"/>
                  <a:pt x="1655422" y="1649766"/>
                </a:cubicBezTo>
                <a:cubicBezTo>
                  <a:pt x="1657938" y="1649227"/>
                  <a:pt x="1660096" y="1647069"/>
                  <a:pt x="1661895" y="1643293"/>
                </a:cubicBezTo>
                <a:lnTo>
                  <a:pt x="1661895" y="1641135"/>
                </a:lnTo>
                <a:lnTo>
                  <a:pt x="1659737" y="1637897"/>
                </a:lnTo>
                <a:cubicBezTo>
                  <a:pt x="1659737" y="1635559"/>
                  <a:pt x="1662255" y="1634121"/>
                  <a:pt x="1667290" y="1633581"/>
                </a:cubicBezTo>
                <a:lnTo>
                  <a:pt x="1667290" y="1631423"/>
                </a:lnTo>
                <a:cubicBezTo>
                  <a:pt x="1667290" y="1629355"/>
                  <a:pt x="1663334" y="1627871"/>
                  <a:pt x="1655422" y="1626972"/>
                </a:cubicBezTo>
                <a:cubicBezTo>
                  <a:pt x="1655422" y="1628411"/>
                  <a:pt x="1654343" y="1629130"/>
                  <a:pt x="1652185" y="1629130"/>
                </a:cubicBezTo>
                <a:cubicBezTo>
                  <a:pt x="1650745" y="1627871"/>
                  <a:pt x="1644631" y="1626793"/>
                  <a:pt x="1633841" y="1625894"/>
                </a:cubicBezTo>
                <a:lnTo>
                  <a:pt x="1632763" y="1624814"/>
                </a:lnTo>
                <a:lnTo>
                  <a:pt x="1631683" y="1624814"/>
                </a:lnTo>
                <a:lnTo>
                  <a:pt x="1629526" y="1626972"/>
                </a:lnTo>
                <a:lnTo>
                  <a:pt x="1621972" y="1626972"/>
                </a:lnTo>
                <a:lnTo>
                  <a:pt x="1616443" y="1625894"/>
                </a:lnTo>
                <a:lnTo>
                  <a:pt x="1609968" y="1626972"/>
                </a:lnTo>
                <a:lnTo>
                  <a:pt x="1607810" y="1626972"/>
                </a:lnTo>
                <a:close/>
                <a:moveTo>
                  <a:pt x="2086199" y="1624057"/>
                </a:moveTo>
                <a:lnTo>
                  <a:pt x="2082963" y="1627293"/>
                </a:lnTo>
                <a:lnTo>
                  <a:pt x="2082963" y="1628372"/>
                </a:lnTo>
                <a:lnTo>
                  <a:pt x="2085122" y="1630531"/>
                </a:lnTo>
                <a:lnTo>
                  <a:pt x="2089302" y="1630531"/>
                </a:lnTo>
                <a:lnTo>
                  <a:pt x="2089302" y="1629452"/>
                </a:lnTo>
                <a:lnTo>
                  <a:pt x="2088223" y="1624057"/>
                </a:lnTo>
                <a:close/>
                <a:moveTo>
                  <a:pt x="715096" y="1623331"/>
                </a:moveTo>
                <a:lnTo>
                  <a:pt x="715096" y="1625489"/>
                </a:lnTo>
                <a:lnTo>
                  <a:pt x="717255" y="1627512"/>
                </a:lnTo>
                <a:lnTo>
                  <a:pt x="719278" y="1625489"/>
                </a:lnTo>
                <a:lnTo>
                  <a:pt x="717255" y="1623331"/>
                </a:lnTo>
                <a:close/>
                <a:moveTo>
                  <a:pt x="4134277" y="1623113"/>
                </a:moveTo>
                <a:cubicBezTo>
                  <a:pt x="4132478" y="1623113"/>
                  <a:pt x="4130680" y="1627698"/>
                  <a:pt x="4128882" y="1636870"/>
                </a:cubicBezTo>
                <a:lnTo>
                  <a:pt x="4132119" y="1639028"/>
                </a:lnTo>
                <a:lnTo>
                  <a:pt x="4137514" y="1633768"/>
                </a:lnTo>
                <a:lnTo>
                  <a:pt x="4135356" y="1630531"/>
                </a:lnTo>
                <a:lnTo>
                  <a:pt x="4135356" y="1623113"/>
                </a:lnTo>
                <a:close/>
                <a:moveTo>
                  <a:pt x="8684413" y="1622387"/>
                </a:moveTo>
                <a:lnTo>
                  <a:pt x="8683334" y="1629941"/>
                </a:lnTo>
                <a:lnTo>
                  <a:pt x="8683334" y="1631020"/>
                </a:lnTo>
                <a:lnTo>
                  <a:pt x="8685492" y="1631020"/>
                </a:lnTo>
                <a:lnTo>
                  <a:pt x="8685492" y="1622387"/>
                </a:lnTo>
                <a:close/>
                <a:moveTo>
                  <a:pt x="5693312" y="1621173"/>
                </a:moveTo>
                <a:lnTo>
                  <a:pt x="5693312" y="1631963"/>
                </a:lnTo>
                <a:lnTo>
                  <a:pt x="5694391" y="1631963"/>
                </a:lnTo>
                <a:lnTo>
                  <a:pt x="5699786" y="1630884"/>
                </a:lnTo>
                <a:lnTo>
                  <a:pt x="5699786" y="1628726"/>
                </a:lnTo>
                <a:lnTo>
                  <a:pt x="5694391" y="1621173"/>
                </a:lnTo>
                <a:close/>
                <a:moveTo>
                  <a:pt x="701608" y="1621038"/>
                </a:moveTo>
                <a:lnTo>
                  <a:pt x="701608" y="1621982"/>
                </a:lnTo>
                <a:lnTo>
                  <a:pt x="702687" y="1625084"/>
                </a:lnTo>
                <a:lnTo>
                  <a:pt x="703631" y="1625084"/>
                </a:lnTo>
                <a:lnTo>
                  <a:pt x="705789" y="1623061"/>
                </a:lnTo>
                <a:lnTo>
                  <a:pt x="702687" y="1621038"/>
                </a:lnTo>
                <a:close/>
                <a:moveTo>
                  <a:pt x="1742956" y="1619419"/>
                </a:moveTo>
                <a:cubicBezTo>
                  <a:pt x="1742956" y="1620678"/>
                  <a:pt x="1746237" y="1621757"/>
                  <a:pt x="1752801" y="1622657"/>
                </a:cubicBezTo>
                <a:lnTo>
                  <a:pt x="1758196" y="1621577"/>
                </a:lnTo>
                <a:lnTo>
                  <a:pt x="1758196" y="1620499"/>
                </a:lnTo>
                <a:lnTo>
                  <a:pt x="1754959" y="1619419"/>
                </a:lnTo>
                <a:lnTo>
                  <a:pt x="1753881" y="1620499"/>
                </a:lnTo>
                <a:lnTo>
                  <a:pt x="1752801" y="1620499"/>
                </a:lnTo>
                <a:lnTo>
                  <a:pt x="1746192" y="1619419"/>
                </a:lnTo>
                <a:close/>
                <a:moveTo>
                  <a:pt x="1598099" y="1619419"/>
                </a:moveTo>
                <a:lnTo>
                  <a:pt x="1598099" y="1620499"/>
                </a:lnTo>
                <a:lnTo>
                  <a:pt x="1600258" y="1620499"/>
                </a:lnTo>
                <a:lnTo>
                  <a:pt x="1600258" y="1619419"/>
                </a:lnTo>
                <a:close/>
                <a:moveTo>
                  <a:pt x="8215734" y="1619016"/>
                </a:moveTo>
                <a:cubicBezTo>
                  <a:pt x="8215734" y="1625220"/>
                  <a:pt x="8211014" y="1630660"/>
                  <a:pt x="8201572" y="1635335"/>
                </a:cubicBezTo>
                <a:lnTo>
                  <a:pt x="8197256" y="1634257"/>
                </a:lnTo>
                <a:lnTo>
                  <a:pt x="8180802" y="1646261"/>
                </a:lnTo>
                <a:lnTo>
                  <a:pt x="8180802" y="1647340"/>
                </a:lnTo>
                <a:lnTo>
                  <a:pt x="8191726" y="1648419"/>
                </a:lnTo>
                <a:lnTo>
                  <a:pt x="8198335" y="1646261"/>
                </a:lnTo>
                <a:lnTo>
                  <a:pt x="8208181" y="1646261"/>
                </a:lnTo>
                <a:lnTo>
                  <a:pt x="8210339" y="1648419"/>
                </a:lnTo>
                <a:lnTo>
                  <a:pt x="8210339" y="1653814"/>
                </a:lnTo>
                <a:lnTo>
                  <a:pt x="8212497" y="1653814"/>
                </a:lnTo>
                <a:cubicBezTo>
                  <a:pt x="8212497" y="1650218"/>
                  <a:pt x="8216499" y="1647699"/>
                  <a:pt x="8224501" y="1646261"/>
                </a:cubicBezTo>
                <a:lnTo>
                  <a:pt x="8232189" y="1648419"/>
                </a:lnTo>
                <a:lnTo>
                  <a:pt x="8236640" y="1648419"/>
                </a:lnTo>
                <a:cubicBezTo>
                  <a:pt x="8248239" y="1646440"/>
                  <a:pt x="8254039" y="1643878"/>
                  <a:pt x="8254039" y="1640731"/>
                </a:cubicBezTo>
                <a:lnTo>
                  <a:pt x="8251881" y="1637494"/>
                </a:lnTo>
                <a:lnTo>
                  <a:pt x="8243114" y="1640731"/>
                </a:lnTo>
                <a:lnTo>
                  <a:pt x="8236640" y="1640731"/>
                </a:lnTo>
                <a:cubicBezTo>
                  <a:pt x="8225670" y="1640731"/>
                  <a:pt x="8219106" y="1633492"/>
                  <a:pt x="8216948" y="1619016"/>
                </a:cubicBezTo>
                <a:close/>
                <a:moveTo>
                  <a:pt x="1623051" y="1618340"/>
                </a:moveTo>
                <a:lnTo>
                  <a:pt x="1623051" y="1619419"/>
                </a:lnTo>
                <a:lnTo>
                  <a:pt x="1625210" y="1621577"/>
                </a:lnTo>
                <a:lnTo>
                  <a:pt x="1628446" y="1621577"/>
                </a:lnTo>
                <a:lnTo>
                  <a:pt x="1628446" y="1619419"/>
                </a:lnTo>
                <a:lnTo>
                  <a:pt x="1624130" y="1618340"/>
                </a:lnTo>
                <a:close/>
                <a:moveTo>
                  <a:pt x="4143853" y="1617718"/>
                </a:moveTo>
                <a:lnTo>
                  <a:pt x="4142774" y="1618796"/>
                </a:lnTo>
                <a:lnTo>
                  <a:pt x="4142774" y="1619876"/>
                </a:lnTo>
                <a:cubicBezTo>
                  <a:pt x="4142774" y="1621314"/>
                  <a:pt x="4143853" y="1622034"/>
                  <a:pt x="4146011" y="1622034"/>
                </a:cubicBezTo>
                <a:lnTo>
                  <a:pt x="4147090" y="1623113"/>
                </a:lnTo>
                <a:lnTo>
                  <a:pt x="4147090" y="1625136"/>
                </a:lnTo>
                <a:lnTo>
                  <a:pt x="4144932" y="1628373"/>
                </a:lnTo>
                <a:cubicBezTo>
                  <a:pt x="4144932" y="1629991"/>
                  <a:pt x="4146730" y="1631070"/>
                  <a:pt x="4150327" y="1631610"/>
                </a:cubicBezTo>
                <a:lnTo>
                  <a:pt x="4150327" y="1630531"/>
                </a:lnTo>
                <a:lnTo>
                  <a:pt x="4153429" y="1620954"/>
                </a:lnTo>
                <a:cubicBezTo>
                  <a:pt x="4153429" y="1619336"/>
                  <a:pt x="4150237" y="1618257"/>
                  <a:pt x="4143853" y="1617718"/>
                </a:cubicBezTo>
                <a:close/>
                <a:moveTo>
                  <a:pt x="3070137" y="1616183"/>
                </a:moveTo>
                <a:cubicBezTo>
                  <a:pt x="3064382" y="1618161"/>
                  <a:pt x="3061505" y="1619959"/>
                  <a:pt x="3061505" y="1621578"/>
                </a:cubicBezTo>
                <a:lnTo>
                  <a:pt x="3061505" y="1626972"/>
                </a:lnTo>
                <a:lnTo>
                  <a:pt x="3063663" y="1626972"/>
                </a:lnTo>
                <a:cubicBezTo>
                  <a:pt x="3067440" y="1622657"/>
                  <a:pt x="3070317" y="1620499"/>
                  <a:pt x="3072295" y="1620499"/>
                </a:cubicBezTo>
                <a:lnTo>
                  <a:pt x="3072295" y="1618341"/>
                </a:lnTo>
                <a:close/>
                <a:moveTo>
                  <a:pt x="1620893" y="1615104"/>
                </a:moveTo>
                <a:lnTo>
                  <a:pt x="1620893" y="1617262"/>
                </a:lnTo>
                <a:lnTo>
                  <a:pt x="1621972" y="1617262"/>
                </a:lnTo>
                <a:lnTo>
                  <a:pt x="1621972" y="1615104"/>
                </a:lnTo>
                <a:close/>
                <a:moveTo>
                  <a:pt x="2652580" y="1614536"/>
                </a:moveTo>
                <a:lnTo>
                  <a:pt x="2651500" y="1615615"/>
                </a:lnTo>
                <a:lnTo>
                  <a:pt x="2651500" y="1621010"/>
                </a:lnTo>
                <a:lnTo>
                  <a:pt x="2655817" y="1621010"/>
                </a:lnTo>
                <a:lnTo>
                  <a:pt x="2656896" y="1615615"/>
                </a:lnTo>
                <a:close/>
                <a:moveTo>
                  <a:pt x="5254306" y="1614160"/>
                </a:moveTo>
                <a:lnTo>
                  <a:pt x="5252148" y="1616318"/>
                </a:lnTo>
                <a:lnTo>
                  <a:pt x="5253227" y="1621848"/>
                </a:lnTo>
                <a:lnTo>
                  <a:pt x="5259701" y="1621848"/>
                </a:lnTo>
                <a:lnTo>
                  <a:pt x="5261994" y="1619690"/>
                </a:lnTo>
                <a:lnTo>
                  <a:pt x="5255385" y="1614160"/>
                </a:lnTo>
                <a:close/>
                <a:moveTo>
                  <a:pt x="8785704" y="1613756"/>
                </a:moveTo>
                <a:lnTo>
                  <a:pt x="8783546" y="1615914"/>
                </a:lnTo>
                <a:lnTo>
                  <a:pt x="8783546" y="1616993"/>
                </a:lnTo>
                <a:lnTo>
                  <a:pt x="8785704" y="1619151"/>
                </a:lnTo>
                <a:lnTo>
                  <a:pt x="8790020" y="1619151"/>
                </a:lnTo>
                <a:lnTo>
                  <a:pt x="8790020" y="1616993"/>
                </a:lnTo>
                <a:lnTo>
                  <a:pt x="8786783" y="1613756"/>
                </a:lnTo>
                <a:close/>
                <a:moveTo>
                  <a:pt x="1561413" y="1612946"/>
                </a:moveTo>
                <a:lnTo>
                  <a:pt x="1560334" y="1614024"/>
                </a:lnTo>
                <a:lnTo>
                  <a:pt x="1559254" y="1614024"/>
                </a:lnTo>
                <a:lnTo>
                  <a:pt x="1560334" y="1617262"/>
                </a:lnTo>
                <a:lnTo>
                  <a:pt x="1561413" y="1617262"/>
                </a:lnTo>
                <a:close/>
                <a:moveTo>
                  <a:pt x="5721231" y="1612676"/>
                </a:moveTo>
                <a:lnTo>
                  <a:pt x="5719073" y="1614834"/>
                </a:lnTo>
                <a:lnTo>
                  <a:pt x="5719073" y="1616857"/>
                </a:lnTo>
                <a:lnTo>
                  <a:pt x="5722310" y="1616857"/>
                </a:lnTo>
                <a:lnTo>
                  <a:pt x="5724468" y="1614834"/>
                </a:lnTo>
                <a:lnTo>
                  <a:pt x="5722310" y="1612676"/>
                </a:lnTo>
                <a:close/>
                <a:moveTo>
                  <a:pt x="182216" y="1611852"/>
                </a:moveTo>
                <a:lnTo>
                  <a:pt x="177901" y="1617247"/>
                </a:lnTo>
                <a:cubicBezTo>
                  <a:pt x="177901" y="1620844"/>
                  <a:pt x="180417" y="1624755"/>
                  <a:pt x="185453" y="1628981"/>
                </a:cubicBezTo>
                <a:lnTo>
                  <a:pt x="187611" y="1619405"/>
                </a:lnTo>
                <a:cubicBezTo>
                  <a:pt x="187611" y="1615449"/>
                  <a:pt x="185812" y="1612931"/>
                  <a:pt x="182216" y="1611852"/>
                </a:cubicBezTo>
                <a:close/>
                <a:moveTo>
                  <a:pt x="3193413" y="1610788"/>
                </a:moveTo>
                <a:cubicBezTo>
                  <a:pt x="3185410" y="1612046"/>
                  <a:pt x="3181409" y="1614204"/>
                  <a:pt x="3181409" y="1617262"/>
                </a:cubicBezTo>
                <a:lnTo>
                  <a:pt x="3182489" y="1620499"/>
                </a:lnTo>
                <a:lnTo>
                  <a:pt x="3184647" y="1620499"/>
                </a:lnTo>
                <a:cubicBezTo>
                  <a:pt x="3193368" y="1618520"/>
                  <a:pt x="3197729" y="1616722"/>
                  <a:pt x="3197729" y="1615104"/>
                </a:cubicBezTo>
                <a:close/>
                <a:moveTo>
                  <a:pt x="5693312" y="1610518"/>
                </a:moveTo>
                <a:lnTo>
                  <a:pt x="5693312" y="1613755"/>
                </a:lnTo>
                <a:lnTo>
                  <a:pt x="5696549" y="1613755"/>
                </a:lnTo>
                <a:lnTo>
                  <a:pt x="5696549" y="1610518"/>
                </a:lnTo>
                <a:close/>
                <a:moveTo>
                  <a:pt x="6242915" y="1610114"/>
                </a:moveTo>
                <a:lnTo>
                  <a:pt x="6242915" y="1611193"/>
                </a:lnTo>
                <a:lnTo>
                  <a:pt x="6245073" y="1613351"/>
                </a:lnTo>
                <a:lnTo>
                  <a:pt x="6245073" y="1612272"/>
                </a:lnTo>
                <a:close/>
                <a:moveTo>
                  <a:pt x="154296" y="1608615"/>
                </a:moveTo>
                <a:cubicBezTo>
                  <a:pt x="148632" y="1608615"/>
                  <a:pt x="145799" y="1614010"/>
                  <a:pt x="145799" y="1624800"/>
                </a:cubicBezTo>
                <a:lnTo>
                  <a:pt x="146878" y="1631139"/>
                </a:lnTo>
                <a:lnTo>
                  <a:pt x="148901" y="1631139"/>
                </a:lnTo>
                <a:cubicBezTo>
                  <a:pt x="151778" y="1622777"/>
                  <a:pt x="155375" y="1616348"/>
                  <a:pt x="159692" y="1611852"/>
                </a:cubicBezTo>
                <a:close/>
                <a:moveTo>
                  <a:pt x="8686571" y="1608361"/>
                </a:moveTo>
                <a:lnTo>
                  <a:pt x="8685492" y="1609440"/>
                </a:lnTo>
                <a:lnTo>
                  <a:pt x="8685492" y="1619151"/>
                </a:lnTo>
                <a:lnTo>
                  <a:pt x="8689673" y="1614835"/>
                </a:lnTo>
                <a:cubicBezTo>
                  <a:pt x="8689043" y="1610519"/>
                  <a:pt x="8688009" y="1608361"/>
                  <a:pt x="8686571" y="1608361"/>
                </a:cubicBezTo>
                <a:close/>
                <a:moveTo>
                  <a:pt x="8657438" y="1608361"/>
                </a:moveTo>
                <a:lnTo>
                  <a:pt x="8655280" y="1610519"/>
                </a:lnTo>
                <a:cubicBezTo>
                  <a:pt x="8656359" y="1613396"/>
                  <a:pt x="8657438" y="1614835"/>
                  <a:pt x="8658517" y="1614835"/>
                </a:cubicBezTo>
                <a:lnTo>
                  <a:pt x="8659596" y="1614835"/>
                </a:lnTo>
                <a:lnTo>
                  <a:pt x="8659596" y="1610519"/>
                </a:lnTo>
                <a:close/>
                <a:moveTo>
                  <a:pt x="3638489" y="1608090"/>
                </a:moveTo>
                <a:lnTo>
                  <a:pt x="3636331" y="1610248"/>
                </a:lnTo>
                <a:lnTo>
                  <a:pt x="3637410" y="1611327"/>
                </a:lnTo>
                <a:lnTo>
                  <a:pt x="3638489" y="1611327"/>
                </a:lnTo>
                <a:lnTo>
                  <a:pt x="3642805" y="1610248"/>
                </a:lnTo>
                <a:lnTo>
                  <a:pt x="3642805" y="1608090"/>
                </a:lnTo>
                <a:close/>
                <a:moveTo>
                  <a:pt x="1567888" y="1607551"/>
                </a:moveTo>
                <a:lnTo>
                  <a:pt x="1565730" y="1609709"/>
                </a:lnTo>
                <a:lnTo>
                  <a:pt x="1567888" y="1609709"/>
                </a:lnTo>
                <a:close/>
                <a:moveTo>
                  <a:pt x="4147090" y="1607063"/>
                </a:moveTo>
                <a:lnTo>
                  <a:pt x="4147090" y="1609221"/>
                </a:lnTo>
                <a:lnTo>
                  <a:pt x="4150327" y="1612457"/>
                </a:lnTo>
                <a:lnTo>
                  <a:pt x="4151271" y="1611379"/>
                </a:lnTo>
                <a:lnTo>
                  <a:pt x="4151271" y="1609221"/>
                </a:lnTo>
                <a:lnTo>
                  <a:pt x="4149248" y="1607063"/>
                </a:lnTo>
                <a:close/>
                <a:moveTo>
                  <a:pt x="2229033" y="1607062"/>
                </a:moveTo>
                <a:lnTo>
                  <a:pt x="2230112" y="1607062"/>
                </a:lnTo>
                <a:cubicBezTo>
                  <a:pt x="2232270" y="1607062"/>
                  <a:pt x="2236180" y="1608816"/>
                  <a:pt x="2241846" y="1612322"/>
                </a:cubicBezTo>
                <a:cubicBezTo>
                  <a:pt x="2251107" y="1613581"/>
                  <a:pt x="2255738" y="1617133"/>
                  <a:pt x="2255738" y="1622977"/>
                </a:cubicBezTo>
                <a:cubicBezTo>
                  <a:pt x="2255738" y="1625135"/>
                  <a:pt x="2256457" y="1626214"/>
                  <a:pt x="2257896" y="1626214"/>
                </a:cubicBezTo>
                <a:lnTo>
                  <a:pt x="2260999" y="1624057"/>
                </a:lnTo>
                <a:cubicBezTo>
                  <a:pt x="2264594" y="1629541"/>
                  <a:pt x="2266393" y="1633453"/>
                  <a:pt x="2266393" y="1635791"/>
                </a:cubicBezTo>
                <a:lnTo>
                  <a:pt x="2259920" y="1643209"/>
                </a:lnTo>
                <a:lnTo>
                  <a:pt x="2260999" y="1648604"/>
                </a:lnTo>
                <a:lnTo>
                  <a:pt x="2260999" y="1652920"/>
                </a:lnTo>
                <a:lnTo>
                  <a:pt x="2258840" y="1664654"/>
                </a:lnTo>
                <a:lnTo>
                  <a:pt x="2259920" y="1678411"/>
                </a:lnTo>
                <a:lnTo>
                  <a:pt x="2258840" y="1695540"/>
                </a:lnTo>
                <a:cubicBezTo>
                  <a:pt x="2260279" y="1695540"/>
                  <a:pt x="2260999" y="1696619"/>
                  <a:pt x="2260999" y="1698777"/>
                </a:cubicBezTo>
                <a:cubicBezTo>
                  <a:pt x="2258930" y="1701385"/>
                  <a:pt x="2257536" y="1706330"/>
                  <a:pt x="2256818" y="1713613"/>
                </a:cubicBezTo>
                <a:lnTo>
                  <a:pt x="2258840" y="1720087"/>
                </a:lnTo>
                <a:lnTo>
                  <a:pt x="2258840" y="1721166"/>
                </a:lnTo>
                <a:cubicBezTo>
                  <a:pt x="2257492" y="1722695"/>
                  <a:pt x="2256098" y="1727281"/>
                  <a:pt x="2254660" y="1734924"/>
                </a:cubicBezTo>
                <a:cubicBezTo>
                  <a:pt x="2253041" y="1734924"/>
                  <a:pt x="2251602" y="1736362"/>
                  <a:pt x="2250344" y="1739240"/>
                </a:cubicBezTo>
                <a:lnTo>
                  <a:pt x="2250344" y="1740319"/>
                </a:lnTo>
                <a:lnTo>
                  <a:pt x="2253581" y="1740319"/>
                </a:lnTo>
                <a:lnTo>
                  <a:pt x="2253581" y="1737082"/>
                </a:lnTo>
                <a:lnTo>
                  <a:pt x="2255738" y="1737082"/>
                </a:lnTo>
                <a:lnTo>
                  <a:pt x="2255738" y="1744635"/>
                </a:lnTo>
                <a:lnTo>
                  <a:pt x="2256818" y="1748816"/>
                </a:lnTo>
                <a:cubicBezTo>
                  <a:pt x="2256818" y="1756459"/>
                  <a:pt x="2246837" y="1765001"/>
                  <a:pt x="2226875" y="1774442"/>
                </a:cubicBezTo>
                <a:cubicBezTo>
                  <a:pt x="2223188" y="1776600"/>
                  <a:pt x="2218242" y="1778039"/>
                  <a:pt x="2212038" y="1778758"/>
                </a:cubicBezTo>
                <a:cubicBezTo>
                  <a:pt x="2212038" y="1782085"/>
                  <a:pt x="2209161" y="1784198"/>
                  <a:pt x="2203408" y="1785097"/>
                </a:cubicBezTo>
                <a:lnTo>
                  <a:pt x="2201249" y="1785097"/>
                </a:lnTo>
                <a:lnTo>
                  <a:pt x="2166180" y="1786176"/>
                </a:lnTo>
                <a:cubicBezTo>
                  <a:pt x="2159347" y="1786176"/>
                  <a:pt x="2155435" y="1781905"/>
                  <a:pt x="2154447" y="1773363"/>
                </a:cubicBezTo>
                <a:cubicBezTo>
                  <a:pt x="2149231" y="1759156"/>
                  <a:pt x="2145321" y="1752053"/>
                  <a:pt x="2142713" y="1752053"/>
                </a:cubicBezTo>
                <a:cubicBezTo>
                  <a:pt x="2129853" y="1749535"/>
                  <a:pt x="2123426" y="1746343"/>
                  <a:pt x="2123426" y="1742477"/>
                </a:cubicBezTo>
                <a:lnTo>
                  <a:pt x="2123426" y="1740319"/>
                </a:lnTo>
                <a:cubicBezTo>
                  <a:pt x="2123426" y="1737801"/>
                  <a:pt x="2127696" y="1736362"/>
                  <a:pt x="2136238" y="1736003"/>
                </a:cubicBezTo>
                <a:cubicBezTo>
                  <a:pt x="2142623" y="1737441"/>
                  <a:pt x="2145814" y="1739599"/>
                  <a:pt x="2145814" y="1742477"/>
                </a:cubicBezTo>
                <a:lnTo>
                  <a:pt x="2155391" y="1742477"/>
                </a:lnTo>
                <a:cubicBezTo>
                  <a:pt x="2158270" y="1739959"/>
                  <a:pt x="2164698" y="1737801"/>
                  <a:pt x="2174678" y="1736003"/>
                </a:cubicBezTo>
                <a:lnTo>
                  <a:pt x="2188570" y="1738161"/>
                </a:lnTo>
                <a:cubicBezTo>
                  <a:pt x="2196393" y="1734474"/>
                  <a:pt x="2200305" y="1728090"/>
                  <a:pt x="2200305" y="1719008"/>
                </a:cubicBezTo>
                <a:lnTo>
                  <a:pt x="2199226" y="1714692"/>
                </a:lnTo>
                <a:lnTo>
                  <a:pt x="2205566" y="1682727"/>
                </a:lnTo>
                <a:lnTo>
                  <a:pt x="2203408" y="1675309"/>
                </a:lnTo>
                <a:lnTo>
                  <a:pt x="2205566" y="1666677"/>
                </a:lnTo>
                <a:cubicBezTo>
                  <a:pt x="2204126" y="1666677"/>
                  <a:pt x="2203408" y="1660652"/>
                  <a:pt x="2203408" y="1648604"/>
                </a:cubicBezTo>
                <a:lnTo>
                  <a:pt x="2199226" y="1641186"/>
                </a:lnTo>
                <a:cubicBezTo>
                  <a:pt x="2194191" y="1641186"/>
                  <a:pt x="2191672" y="1639747"/>
                  <a:pt x="2191672" y="1636870"/>
                </a:cubicBezTo>
                <a:lnTo>
                  <a:pt x="2194909" y="1633633"/>
                </a:lnTo>
                <a:lnTo>
                  <a:pt x="2200305" y="1633633"/>
                </a:lnTo>
                <a:lnTo>
                  <a:pt x="2204486" y="1634712"/>
                </a:lnTo>
                <a:cubicBezTo>
                  <a:pt x="2209161" y="1634712"/>
                  <a:pt x="2214512" y="1628327"/>
                  <a:pt x="2220536" y="1615559"/>
                </a:cubicBezTo>
                <a:close/>
                <a:moveTo>
                  <a:pt x="8220185" y="1607012"/>
                </a:moveTo>
                <a:lnTo>
                  <a:pt x="8218027" y="1609305"/>
                </a:lnTo>
                <a:lnTo>
                  <a:pt x="8218027" y="1611463"/>
                </a:lnTo>
                <a:lnTo>
                  <a:pt x="8221264" y="1610384"/>
                </a:lnTo>
                <a:lnTo>
                  <a:pt x="8221264" y="1607012"/>
                </a:lnTo>
                <a:close/>
                <a:moveTo>
                  <a:pt x="170347" y="1606457"/>
                </a:moveTo>
                <a:cubicBezTo>
                  <a:pt x="163962" y="1607896"/>
                  <a:pt x="160770" y="1609694"/>
                  <a:pt x="160770" y="1611852"/>
                </a:cubicBezTo>
                <a:lnTo>
                  <a:pt x="160770" y="1612931"/>
                </a:lnTo>
                <a:lnTo>
                  <a:pt x="172505" y="1617247"/>
                </a:lnTo>
                <a:lnTo>
                  <a:pt x="173584" y="1616168"/>
                </a:lnTo>
                <a:lnTo>
                  <a:pt x="173584" y="1608615"/>
                </a:lnTo>
                <a:lnTo>
                  <a:pt x="171427" y="1606457"/>
                </a:lnTo>
                <a:close/>
                <a:moveTo>
                  <a:pt x="4163005" y="1604905"/>
                </a:moveTo>
                <a:cubicBezTo>
                  <a:pt x="4159499" y="1606703"/>
                  <a:pt x="4157745" y="1609895"/>
                  <a:pt x="4157745" y="1614481"/>
                </a:cubicBezTo>
                <a:lnTo>
                  <a:pt x="4158824" y="1617718"/>
                </a:lnTo>
                <a:lnTo>
                  <a:pt x="4160982" y="1617718"/>
                </a:lnTo>
                <a:close/>
                <a:moveTo>
                  <a:pt x="6253705" y="1604719"/>
                </a:moveTo>
                <a:lnTo>
                  <a:pt x="6253705" y="1606877"/>
                </a:lnTo>
                <a:lnTo>
                  <a:pt x="6255863" y="1606877"/>
                </a:lnTo>
                <a:lnTo>
                  <a:pt x="6255863" y="1604719"/>
                </a:lnTo>
                <a:close/>
                <a:moveTo>
                  <a:pt x="1700874" y="1604313"/>
                </a:moveTo>
                <a:cubicBezTo>
                  <a:pt x="1700155" y="1614384"/>
                  <a:pt x="1697638" y="1619419"/>
                  <a:pt x="1693321" y="1619419"/>
                </a:cubicBezTo>
                <a:lnTo>
                  <a:pt x="1689005" y="1625894"/>
                </a:lnTo>
                <a:lnTo>
                  <a:pt x="1689005" y="1626972"/>
                </a:lnTo>
                <a:lnTo>
                  <a:pt x="1696558" y="1654083"/>
                </a:lnTo>
                <a:cubicBezTo>
                  <a:pt x="1701594" y="1659658"/>
                  <a:pt x="1704111" y="1665772"/>
                  <a:pt x="1704111" y="1672425"/>
                </a:cubicBezTo>
                <a:cubicBezTo>
                  <a:pt x="1704111" y="1678180"/>
                  <a:pt x="1705191" y="1681057"/>
                  <a:pt x="1707348" y="1681057"/>
                </a:cubicBezTo>
                <a:cubicBezTo>
                  <a:pt x="1709865" y="1681057"/>
                  <a:pt x="1712024" y="1673145"/>
                  <a:pt x="1713824" y="1657319"/>
                </a:cubicBezTo>
                <a:cubicBezTo>
                  <a:pt x="1715620" y="1657319"/>
                  <a:pt x="1718857" y="1648328"/>
                  <a:pt x="1723533" y="1630344"/>
                </a:cubicBezTo>
                <a:lnTo>
                  <a:pt x="1723533" y="1623735"/>
                </a:lnTo>
                <a:cubicBezTo>
                  <a:pt x="1721376" y="1621038"/>
                  <a:pt x="1720296" y="1617801"/>
                  <a:pt x="1720296" y="1614024"/>
                </a:cubicBezTo>
                <a:lnTo>
                  <a:pt x="1720296" y="1605392"/>
                </a:lnTo>
                <a:lnTo>
                  <a:pt x="1711666" y="1607551"/>
                </a:lnTo>
                <a:lnTo>
                  <a:pt x="1708428" y="1607551"/>
                </a:lnTo>
                <a:close/>
                <a:moveTo>
                  <a:pt x="8184038" y="1603775"/>
                </a:moveTo>
                <a:cubicBezTo>
                  <a:pt x="8182600" y="1603775"/>
                  <a:pt x="8181880" y="1605618"/>
                  <a:pt x="8181880" y="1609305"/>
                </a:cubicBezTo>
                <a:lnTo>
                  <a:pt x="8180802" y="1609305"/>
                </a:lnTo>
                <a:lnTo>
                  <a:pt x="8181880" y="1610384"/>
                </a:lnTo>
                <a:lnTo>
                  <a:pt x="8181880" y="1613621"/>
                </a:lnTo>
                <a:cubicBezTo>
                  <a:pt x="8179722" y="1616319"/>
                  <a:pt x="8178644" y="1618836"/>
                  <a:pt x="8178644" y="1621174"/>
                </a:cubicBezTo>
                <a:cubicBezTo>
                  <a:pt x="8180082" y="1624501"/>
                  <a:pt x="8181521" y="1626344"/>
                  <a:pt x="8182960" y="1626704"/>
                </a:cubicBezTo>
                <a:cubicBezTo>
                  <a:pt x="8185208" y="1625894"/>
                  <a:pt x="8186331" y="1623692"/>
                  <a:pt x="8186331" y="1620095"/>
                </a:cubicBezTo>
                <a:lnTo>
                  <a:pt x="8184038" y="1612542"/>
                </a:lnTo>
                <a:lnTo>
                  <a:pt x="8186331" y="1604854"/>
                </a:lnTo>
                <a:lnTo>
                  <a:pt x="8185118" y="1603775"/>
                </a:lnTo>
                <a:close/>
                <a:moveTo>
                  <a:pt x="5258622" y="1602156"/>
                </a:moveTo>
                <a:lnTo>
                  <a:pt x="5258622" y="1605393"/>
                </a:lnTo>
                <a:lnTo>
                  <a:pt x="5259701" y="1605393"/>
                </a:lnTo>
                <a:lnTo>
                  <a:pt x="5259701" y="1602156"/>
                </a:lnTo>
                <a:close/>
                <a:moveTo>
                  <a:pt x="8723122" y="1601887"/>
                </a:moveTo>
                <a:cubicBezTo>
                  <a:pt x="8720424" y="1601887"/>
                  <a:pt x="8718626" y="1606203"/>
                  <a:pt x="8717727" y="1614835"/>
                </a:cubicBezTo>
                <a:lnTo>
                  <a:pt x="8716648" y="1615914"/>
                </a:lnTo>
                <a:cubicBezTo>
                  <a:pt x="8718087" y="1619870"/>
                  <a:pt x="8718806" y="1625985"/>
                  <a:pt x="8718806" y="1634257"/>
                </a:cubicBezTo>
                <a:lnTo>
                  <a:pt x="8723122" y="1638573"/>
                </a:lnTo>
                <a:lnTo>
                  <a:pt x="8724201" y="1638573"/>
                </a:lnTo>
                <a:lnTo>
                  <a:pt x="8724201" y="1635335"/>
                </a:lnTo>
                <a:lnTo>
                  <a:pt x="8728517" y="1621309"/>
                </a:lnTo>
                <a:lnTo>
                  <a:pt x="8726359" y="1614835"/>
                </a:lnTo>
                <a:lnTo>
                  <a:pt x="8727438" y="1611598"/>
                </a:lnTo>
                <a:cubicBezTo>
                  <a:pt x="8725460" y="1605124"/>
                  <a:pt x="8724021" y="1601887"/>
                  <a:pt x="8723122" y="1601887"/>
                </a:cubicBezTo>
                <a:close/>
                <a:moveTo>
                  <a:pt x="5742676" y="1600807"/>
                </a:moveTo>
                <a:lnTo>
                  <a:pt x="5741597" y="1601886"/>
                </a:lnTo>
                <a:lnTo>
                  <a:pt x="5741597" y="1604044"/>
                </a:lnTo>
                <a:cubicBezTo>
                  <a:pt x="5742137" y="1608360"/>
                  <a:pt x="5743216" y="1610518"/>
                  <a:pt x="5744834" y="1610518"/>
                </a:cubicBezTo>
                <a:lnTo>
                  <a:pt x="5746992" y="1608360"/>
                </a:lnTo>
                <a:lnTo>
                  <a:pt x="5746992" y="1601886"/>
                </a:lnTo>
                <a:close/>
                <a:moveTo>
                  <a:pt x="2093618" y="1600588"/>
                </a:moveTo>
                <a:lnTo>
                  <a:pt x="2089302" y="1603825"/>
                </a:lnTo>
                <a:lnTo>
                  <a:pt x="2089302" y="1605983"/>
                </a:lnTo>
                <a:lnTo>
                  <a:pt x="2091459" y="1608141"/>
                </a:lnTo>
                <a:lnTo>
                  <a:pt x="2092538" y="1608141"/>
                </a:lnTo>
                <a:lnTo>
                  <a:pt x="2095775" y="1604904"/>
                </a:lnTo>
                <a:lnTo>
                  <a:pt x="2095775" y="1602746"/>
                </a:lnTo>
                <a:close/>
                <a:moveTo>
                  <a:pt x="8251881" y="1600538"/>
                </a:moveTo>
                <a:lnTo>
                  <a:pt x="8244193" y="1604854"/>
                </a:lnTo>
                <a:lnTo>
                  <a:pt x="8244193" y="1607012"/>
                </a:lnTo>
                <a:lnTo>
                  <a:pt x="8245272" y="1608091"/>
                </a:lnTo>
                <a:cubicBezTo>
                  <a:pt x="8248959" y="1609440"/>
                  <a:pt x="8250802" y="1611643"/>
                  <a:pt x="8250802" y="1614700"/>
                </a:cubicBezTo>
                <a:lnTo>
                  <a:pt x="8250802" y="1615779"/>
                </a:lnTo>
                <a:lnTo>
                  <a:pt x="8252960" y="1615779"/>
                </a:lnTo>
                <a:cubicBezTo>
                  <a:pt x="8255927" y="1614520"/>
                  <a:pt x="8257411" y="1611958"/>
                  <a:pt x="8257411" y="1608091"/>
                </a:cubicBezTo>
                <a:cubicBezTo>
                  <a:pt x="8256332" y="1608091"/>
                  <a:pt x="8254848" y="1605573"/>
                  <a:pt x="8252960" y="1600538"/>
                </a:cubicBezTo>
                <a:close/>
                <a:moveTo>
                  <a:pt x="5134941" y="1599998"/>
                </a:moveTo>
                <a:lnTo>
                  <a:pt x="5133862" y="1601077"/>
                </a:lnTo>
                <a:lnTo>
                  <a:pt x="5133862" y="1605393"/>
                </a:lnTo>
                <a:lnTo>
                  <a:pt x="5136020" y="1605393"/>
                </a:lnTo>
                <a:lnTo>
                  <a:pt x="5137099" y="1601077"/>
                </a:lnTo>
                <a:lnTo>
                  <a:pt x="5136020" y="1599998"/>
                </a:lnTo>
                <a:close/>
                <a:moveTo>
                  <a:pt x="3052738" y="1599998"/>
                </a:moveTo>
                <a:lnTo>
                  <a:pt x="3051659" y="1601076"/>
                </a:lnTo>
                <a:lnTo>
                  <a:pt x="3051659" y="1602156"/>
                </a:lnTo>
                <a:lnTo>
                  <a:pt x="3053817" y="1604314"/>
                </a:lnTo>
                <a:lnTo>
                  <a:pt x="3054896" y="1603234"/>
                </a:lnTo>
                <a:lnTo>
                  <a:pt x="3054896" y="1602156"/>
                </a:lnTo>
                <a:close/>
                <a:moveTo>
                  <a:pt x="5752387" y="1599728"/>
                </a:moveTo>
                <a:lnTo>
                  <a:pt x="5750229" y="1623331"/>
                </a:lnTo>
                <a:lnTo>
                  <a:pt x="5750229" y="1636279"/>
                </a:lnTo>
                <a:lnTo>
                  <a:pt x="5749150" y="1637223"/>
                </a:lnTo>
                <a:lnTo>
                  <a:pt x="5749150" y="1638302"/>
                </a:lnTo>
                <a:lnTo>
                  <a:pt x="5752387" y="1638302"/>
                </a:lnTo>
                <a:lnTo>
                  <a:pt x="5760884" y="1630884"/>
                </a:lnTo>
                <a:lnTo>
                  <a:pt x="5760884" y="1628726"/>
                </a:lnTo>
                <a:cubicBezTo>
                  <a:pt x="5757288" y="1625849"/>
                  <a:pt x="5755489" y="1622972"/>
                  <a:pt x="5755489" y="1620094"/>
                </a:cubicBezTo>
                <a:lnTo>
                  <a:pt x="5756568" y="1614834"/>
                </a:lnTo>
                <a:lnTo>
                  <a:pt x="5753331" y="1599728"/>
                </a:lnTo>
                <a:close/>
                <a:moveTo>
                  <a:pt x="8763045" y="1598650"/>
                </a:moveTo>
                <a:cubicBezTo>
                  <a:pt x="8761606" y="1598650"/>
                  <a:pt x="8759448" y="1604764"/>
                  <a:pt x="8756571" y="1616993"/>
                </a:cubicBezTo>
                <a:lnTo>
                  <a:pt x="8757650" y="1639652"/>
                </a:lnTo>
                <a:lnTo>
                  <a:pt x="8758729" y="1640731"/>
                </a:lnTo>
                <a:cubicBezTo>
                  <a:pt x="8762685" y="1637854"/>
                  <a:pt x="8765922" y="1636415"/>
                  <a:pt x="8768440" y="1636415"/>
                </a:cubicBezTo>
                <a:lnTo>
                  <a:pt x="8768440" y="1631020"/>
                </a:lnTo>
                <a:cubicBezTo>
                  <a:pt x="8765023" y="1631020"/>
                  <a:pt x="8762865" y="1628142"/>
                  <a:pt x="8761966" y="1622387"/>
                </a:cubicBezTo>
                <a:lnTo>
                  <a:pt x="8761966" y="1620230"/>
                </a:lnTo>
                <a:lnTo>
                  <a:pt x="8763045" y="1620230"/>
                </a:lnTo>
                <a:lnTo>
                  <a:pt x="8761966" y="1614835"/>
                </a:lnTo>
                <a:lnTo>
                  <a:pt x="8761966" y="1606203"/>
                </a:lnTo>
                <a:lnTo>
                  <a:pt x="8766282" y="1600808"/>
                </a:lnTo>
                <a:close/>
                <a:moveTo>
                  <a:pt x="1767908" y="1597839"/>
                </a:moveTo>
                <a:lnTo>
                  <a:pt x="1764669" y="1598919"/>
                </a:lnTo>
                <a:lnTo>
                  <a:pt x="1765751" y="1599997"/>
                </a:lnTo>
                <a:lnTo>
                  <a:pt x="1765751" y="1601076"/>
                </a:lnTo>
                <a:lnTo>
                  <a:pt x="1768987" y="1599997"/>
                </a:lnTo>
                <a:lnTo>
                  <a:pt x="1768987" y="1597839"/>
                </a:lnTo>
                <a:close/>
                <a:moveTo>
                  <a:pt x="5709497" y="1597570"/>
                </a:moveTo>
                <a:cubicBezTo>
                  <a:pt x="5706619" y="1597570"/>
                  <a:pt x="5705181" y="1603684"/>
                  <a:pt x="5705181" y="1615913"/>
                </a:cubicBezTo>
                <a:lnTo>
                  <a:pt x="5700865" y="1628726"/>
                </a:lnTo>
                <a:cubicBezTo>
                  <a:pt x="5703023" y="1628726"/>
                  <a:pt x="5704821" y="1631244"/>
                  <a:pt x="5706260" y="1636279"/>
                </a:cubicBezTo>
                <a:lnTo>
                  <a:pt x="5707339" y="1636279"/>
                </a:lnTo>
                <a:lnTo>
                  <a:pt x="5712599" y="1635200"/>
                </a:lnTo>
                <a:lnTo>
                  <a:pt x="5712599" y="1627647"/>
                </a:lnTo>
                <a:lnTo>
                  <a:pt x="5711655" y="1615913"/>
                </a:lnTo>
                <a:lnTo>
                  <a:pt x="5712599" y="1614834"/>
                </a:lnTo>
                <a:lnTo>
                  <a:pt x="5712599" y="1613755"/>
                </a:lnTo>
                <a:cubicBezTo>
                  <a:pt x="5711969" y="1604224"/>
                  <a:pt x="5710935" y="1598829"/>
                  <a:pt x="5709497" y="1597570"/>
                </a:cubicBezTo>
                <a:close/>
                <a:moveTo>
                  <a:pt x="4128882" y="1597486"/>
                </a:moveTo>
                <a:lnTo>
                  <a:pt x="4131040" y="1599644"/>
                </a:lnTo>
                <a:lnTo>
                  <a:pt x="4132119" y="1599644"/>
                </a:lnTo>
                <a:lnTo>
                  <a:pt x="4132119" y="1597486"/>
                </a:lnTo>
                <a:close/>
                <a:moveTo>
                  <a:pt x="8230031" y="1597301"/>
                </a:moveTo>
                <a:lnTo>
                  <a:pt x="8230031" y="1598380"/>
                </a:lnTo>
                <a:lnTo>
                  <a:pt x="8232189" y="1598380"/>
                </a:lnTo>
                <a:lnTo>
                  <a:pt x="8232189" y="1597301"/>
                </a:lnTo>
                <a:close/>
                <a:moveTo>
                  <a:pt x="8190647" y="1597301"/>
                </a:moveTo>
                <a:lnTo>
                  <a:pt x="8192805" y="1599459"/>
                </a:lnTo>
                <a:lnTo>
                  <a:pt x="8193884" y="1599459"/>
                </a:lnTo>
                <a:lnTo>
                  <a:pt x="8193884" y="1597301"/>
                </a:lnTo>
                <a:close/>
                <a:moveTo>
                  <a:pt x="4572878" y="1596975"/>
                </a:moveTo>
                <a:lnTo>
                  <a:pt x="4572878" y="1598054"/>
                </a:lnTo>
                <a:lnTo>
                  <a:pt x="4573957" y="1601291"/>
                </a:lnTo>
                <a:lnTo>
                  <a:pt x="4580566" y="1600212"/>
                </a:lnTo>
                <a:lnTo>
                  <a:pt x="4580566" y="1599133"/>
                </a:lnTo>
                <a:lnTo>
                  <a:pt x="4579487" y="1598054"/>
                </a:lnTo>
                <a:lnTo>
                  <a:pt x="4579487" y="1596975"/>
                </a:lnTo>
                <a:lnTo>
                  <a:pt x="4578408" y="1598054"/>
                </a:lnTo>
                <a:lnTo>
                  <a:pt x="4577329" y="1598054"/>
                </a:lnTo>
                <a:close/>
                <a:moveTo>
                  <a:pt x="7078171" y="1595213"/>
                </a:moveTo>
                <a:lnTo>
                  <a:pt x="7078171" y="1596292"/>
                </a:lnTo>
                <a:lnTo>
                  <a:pt x="7080329" y="1598315"/>
                </a:lnTo>
                <a:lnTo>
                  <a:pt x="7082487" y="1596292"/>
                </a:lnTo>
                <a:lnTo>
                  <a:pt x="7081408" y="1595213"/>
                </a:lnTo>
                <a:close/>
                <a:moveTo>
                  <a:pt x="3642805" y="1595142"/>
                </a:moveTo>
                <a:lnTo>
                  <a:pt x="3640647" y="1598379"/>
                </a:lnTo>
                <a:lnTo>
                  <a:pt x="3644963" y="1602695"/>
                </a:lnTo>
                <a:lnTo>
                  <a:pt x="3646042" y="1602695"/>
                </a:lnTo>
                <a:lnTo>
                  <a:pt x="3649279" y="1599458"/>
                </a:lnTo>
                <a:cubicBezTo>
                  <a:pt x="3649279" y="1598199"/>
                  <a:pt x="3647121" y="1596761"/>
                  <a:pt x="3642805" y="1595142"/>
                </a:cubicBezTo>
                <a:close/>
                <a:moveTo>
                  <a:pt x="4253642" y="1594249"/>
                </a:moveTo>
                <a:lnTo>
                  <a:pt x="4253642" y="1597486"/>
                </a:lnTo>
                <a:lnTo>
                  <a:pt x="4254721" y="1597486"/>
                </a:lnTo>
                <a:lnTo>
                  <a:pt x="4254721" y="1594249"/>
                </a:lnTo>
                <a:close/>
                <a:moveTo>
                  <a:pt x="8194963" y="1592985"/>
                </a:moveTo>
                <a:lnTo>
                  <a:pt x="8194963" y="1596222"/>
                </a:lnTo>
                <a:lnTo>
                  <a:pt x="8196042" y="1596222"/>
                </a:lnTo>
                <a:lnTo>
                  <a:pt x="8196042" y="1592985"/>
                </a:lnTo>
                <a:close/>
                <a:moveTo>
                  <a:pt x="8180802" y="1592985"/>
                </a:moveTo>
                <a:lnTo>
                  <a:pt x="8180802" y="1594064"/>
                </a:lnTo>
                <a:lnTo>
                  <a:pt x="8185118" y="1595143"/>
                </a:lnTo>
                <a:lnTo>
                  <a:pt x="8186331" y="1595143"/>
                </a:lnTo>
                <a:lnTo>
                  <a:pt x="8186331" y="1594064"/>
                </a:lnTo>
                <a:lnTo>
                  <a:pt x="8182960" y="1592985"/>
                </a:lnTo>
                <a:close/>
                <a:moveTo>
                  <a:pt x="6218098" y="1592850"/>
                </a:moveTo>
                <a:lnTo>
                  <a:pt x="6218098" y="1595008"/>
                </a:lnTo>
                <a:lnTo>
                  <a:pt x="6220256" y="1592850"/>
                </a:lnTo>
                <a:close/>
                <a:moveTo>
                  <a:pt x="2108589" y="1592091"/>
                </a:moveTo>
                <a:lnTo>
                  <a:pt x="2107510" y="1593170"/>
                </a:lnTo>
                <a:lnTo>
                  <a:pt x="2107510" y="1595328"/>
                </a:lnTo>
                <a:lnTo>
                  <a:pt x="2110612" y="1595328"/>
                </a:lnTo>
                <a:lnTo>
                  <a:pt x="2110612" y="1594249"/>
                </a:lnTo>
                <a:close/>
                <a:moveTo>
                  <a:pt x="6259100" y="1591771"/>
                </a:moveTo>
                <a:lnTo>
                  <a:pt x="6259100" y="1593929"/>
                </a:lnTo>
                <a:lnTo>
                  <a:pt x="6261258" y="1596086"/>
                </a:lnTo>
                <a:lnTo>
                  <a:pt x="6261258" y="1591771"/>
                </a:lnTo>
                <a:close/>
                <a:moveTo>
                  <a:pt x="6242915" y="1590692"/>
                </a:moveTo>
                <a:lnTo>
                  <a:pt x="6237520" y="1591771"/>
                </a:lnTo>
                <a:lnTo>
                  <a:pt x="6242915" y="1596086"/>
                </a:lnTo>
                <a:lnTo>
                  <a:pt x="6243994" y="1596086"/>
                </a:lnTo>
                <a:lnTo>
                  <a:pt x="6249389" y="1595008"/>
                </a:lnTo>
                <a:lnTo>
                  <a:pt x="6249389" y="1590692"/>
                </a:lnTo>
                <a:close/>
                <a:moveTo>
                  <a:pt x="175742" y="1590407"/>
                </a:moveTo>
                <a:lnTo>
                  <a:pt x="173584" y="1592565"/>
                </a:lnTo>
                <a:lnTo>
                  <a:pt x="173584" y="1594723"/>
                </a:lnTo>
                <a:lnTo>
                  <a:pt x="175742" y="1592565"/>
                </a:lnTo>
                <a:close/>
                <a:moveTo>
                  <a:pt x="558640" y="1590017"/>
                </a:moveTo>
                <a:lnTo>
                  <a:pt x="558640" y="1590961"/>
                </a:lnTo>
                <a:lnTo>
                  <a:pt x="561742" y="1590961"/>
                </a:lnTo>
                <a:lnTo>
                  <a:pt x="561742" y="1590017"/>
                </a:lnTo>
                <a:close/>
                <a:moveTo>
                  <a:pt x="2671056" y="1589584"/>
                </a:moveTo>
                <a:lnTo>
                  <a:pt x="2671056" y="1590663"/>
                </a:lnTo>
                <a:lnTo>
                  <a:pt x="2674294" y="1590663"/>
                </a:lnTo>
                <a:lnTo>
                  <a:pt x="2674294" y="1589584"/>
                </a:lnTo>
                <a:close/>
                <a:moveTo>
                  <a:pt x="230502" y="1589328"/>
                </a:moveTo>
                <a:lnTo>
                  <a:pt x="230502" y="1592565"/>
                </a:lnTo>
                <a:lnTo>
                  <a:pt x="232660" y="1594723"/>
                </a:lnTo>
                <a:lnTo>
                  <a:pt x="234818" y="1592565"/>
                </a:lnTo>
                <a:lnTo>
                  <a:pt x="234818" y="1591486"/>
                </a:lnTo>
                <a:lnTo>
                  <a:pt x="232660" y="1589328"/>
                </a:lnTo>
                <a:close/>
                <a:moveTo>
                  <a:pt x="67437" y="1589328"/>
                </a:moveTo>
                <a:lnTo>
                  <a:pt x="67437" y="1590407"/>
                </a:lnTo>
                <a:lnTo>
                  <a:pt x="69596" y="1604299"/>
                </a:lnTo>
                <a:lnTo>
                  <a:pt x="66359" y="1607536"/>
                </a:lnTo>
                <a:lnTo>
                  <a:pt x="66359" y="1619405"/>
                </a:lnTo>
                <a:lnTo>
                  <a:pt x="64200" y="1631139"/>
                </a:lnTo>
                <a:cubicBezTo>
                  <a:pt x="64200" y="1633297"/>
                  <a:pt x="65998" y="1634376"/>
                  <a:pt x="69596" y="1634376"/>
                </a:cubicBezTo>
                <a:lnTo>
                  <a:pt x="71753" y="1636534"/>
                </a:lnTo>
                <a:lnTo>
                  <a:pt x="85646" y="1631139"/>
                </a:lnTo>
                <a:lnTo>
                  <a:pt x="97514" y="1636534"/>
                </a:lnTo>
                <a:lnTo>
                  <a:pt x="98593" y="1635455"/>
                </a:lnTo>
                <a:lnTo>
                  <a:pt x="98593" y="1622642"/>
                </a:lnTo>
                <a:cubicBezTo>
                  <a:pt x="98593" y="1620304"/>
                  <a:pt x="99672" y="1617787"/>
                  <a:pt x="101830" y="1615089"/>
                </a:cubicBezTo>
                <a:lnTo>
                  <a:pt x="101830" y="1614010"/>
                </a:lnTo>
                <a:cubicBezTo>
                  <a:pt x="100572" y="1611313"/>
                  <a:pt x="98413" y="1609514"/>
                  <a:pt x="95356" y="1608615"/>
                </a:cubicBezTo>
                <a:lnTo>
                  <a:pt x="86724" y="1609694"/>
                </a:lnTo>
                <a:cubicBezTo>
                  <a:pt x="81059" y="1609155"/>
                  <a:pt x="78227" y="1608076"/>
                  <a:pt x="78227" y="1606457"/>
                </a:cubicBezTo>
                <a:lnTo>
                  <a:pt x="78227" y="1599039"/>
                </a:lnTo>
                <a:cubicBezTo>
                  <a:pt x="78227" y="1592565"/>
                  <a:pt x="74630" y="1589328"/>
                  <a:pt x="67437" y="1589328"/>
                </a:cubicBezTo>
                <a:close/>
                <a:moveTo>
                  <a:pt x="2552636" y="1588505"/>
                </a:moveTo>
                <a:lnTo>
                  <a:pt x="2560324" y="1588505"/>
                </a:lnTo>
                <a:cubicBezTo>
                  <a:pt x="2560324" y="1589944"/>
                  <a:pt x="2561403" y="1590663"/>
                  <a:pt x="2563561" y="1590663"/>
                </a:cubicBezTo>
                <a:lnTo>
                  <a:pt x="2564641" y="1591742"/>
                </a:lnTo>
                <a:lnTo>
                  <a:pt x="2564641" y="1592821"/>
                </a:lnTo>
                <a:lnTo>
                  <a:pt x="2563561" y="1593900"/>
                </a:lnTo>
                <a:lnTo>
                  <a:pt x="2558165" y="1592821"/>
                </a:lnTo>
                <a:lnTo>
                  <a:pt x="2550479" y="1593900"/>
                </a:lnTo>
                <a:lnTo>
                  <a:pt x="2549400" y="1592821"/>
                </a:lnTo>
                <a:lnTo>
                  <a:pt x="2549400" y="1591742"/>
                </a:lnTo>
                <a:close/>
                <a:moveTo>
                  <a:pt x="8190647" y="1587455"/>
                </a:moveTo>
                <a:lnTo>
                  <a:pt x="8190647" y="1589614"/>
                </a:lnTo>
                <a:lnTo>
                  <a:pt x="8192805" y="1589614"/>
                </a:lnTo>
                <a:close/>
                <a:moveTo>
                  <a:pt x="2654737" y="1587426"/>
                </a:moveTo>
                <a:cubicBezTo>
                  <a:pt x="2651859" y="1588865"/>
                  <a:pt x="2650421" y="1590663"/>
                  <a:pt x="2650421" y="1592821"/>
                </a:cubicBezTo>
                <a:lnTo>
                  <a:pt x="2649343" y="1592821"/>
                </a:lnTo>
                <a:cubicBezTo>
                  <a:pt x="2650421" y="1595698"/>
                  <a:pt x="2651500" y="1597137"/>
                  <a:pt x="2652580" y="1597137"/>
                </a:cubicBezTo>
                <a:lnTo>
                  <a:pt x="2654737" y="1597137"/>
                </a:lnTo>
                <a:lnTo>
                  <a:pt x="2656896" y="1587426"/>
                </a:lnTo>
                <a:close/>
                <a:moveTo>
                  <a:pt x="64200" y="1587170"/>
                </a:moveTo>
                <a:cubicBezTo>
                  <a:pt x="62940" y="1587170"/>
                  <a:pt x="61862" y="1588968"/>
                  <a:pt x="60963" y="1592565"/>
                </a:cubicBezTo>
                <a:lnTo>
                  <a:pt x="63122" y="1592565"/>
                </a:lnTo>
                <a:close/>
                <a:moveTo>
                  <a:pt x="9130297" y="1587102"/>
                </a:moveTo>
                <a:lnTo>
                  <a:pt x="9144189" y="1589260"/>
                </a:lnTo>
                <a:lnTo>
                  <a:pt x="9148505" y="1588181"/>
                </a:lnTo>
                <a:lnTo>
                  <a:pt x="9149584" y="1588181"/>
                </a:lnTo>
                <a:lnTo>
                  <a:pt x="9153900" y="1592362"/>
                </a:lnTo>
                <a:lnTo>
                  <a:pt x="9152821" y="1593440"/>
                </a:lnTo>
                <a:lnTo>
                  <a:pt x="9148505" y="1593440"/>
                </a:lnTo>
                <a:lnTo>
                  <a:pt x="9139873" y="1591418"/>
                </a:lnTo>
                <a:cubicBezTo>
                  <a:pt x="9138794" y="1594205"/>
                  <a:pt x="9137715" y="1595599"/>
                  <a:pt x="9136636" y="1595599"/>
                </a:cubicBezTo>
                <a:lnTo>
                  <a:pt x="9135557" y="1595599"/>
                </a:lnTo>
                <a:cubicBezTo>
                  <a:pt x="9131871" y="1595599"/>
                  <a:pt x="9129398" y="1594205"/>
                  <a:pt x="9128139" y="1591418"/>
                </a:cubicBezTo>
                <a:lnTo>
                  <a:pt x="9128139" y="1589260"/>
                </a:lnTo>
                <a:close/>
                <a:moveTo>
                  <a:pt x="2091459" y="1586696"/>
                </a:moveTo>
                <a:lnTo>
                  <a:pt x="2081884" y="1589933"/>
                </a:lnTo>
                <a:lnTo>
                  <a:pt x="2081884" y="1594249"/>
                </a:lnTo>
                <a:cubicBezTo>
                  <a:pt x="2081884" y="1595868"/>
                  <a:pt x="2083637" y="1596901"/>
                  <a:pt x="2087143" y="1597351"/>
                </a:cubicBezTo>
                <a:lnTo>
                  <a:pt x="2087143" y="1596407"/>
                </a:lnTo>
                <a:lnTo>
                  <a:pt x="2093618" y="1589933"/>
                </a:lnTo>
                <a:lnTo>
                  <a:pt x="2092538" y="1586696"/>
                </a:lnTo>
                <a:close/>
                <a:moveTo>
                  <a:pt x="2583118" y="1586347"/>
                </a:moveTo>
                <a:lnTo>
                  <a:pt x="2598224" y="1586347"/>
                </a:lnTo>
                <a:lnTo>
                  <a:pt x="2605912" y="1592821"/>
                </a:lnTo>
                <a:lnTo>
                  <a:pt x="2599303" y="1597137"/>
                </a:lnTo>
                <a:lnTo>
                  <a:pt x="2588513" y="1593900"/>
                </a:lnTo>
                <a:lnTo>
                  <a:pt x="2582039" y="1594979"/>
                </a:lnTo>
                <a:lnTo>
                  <a:pt x="2579882" y="1592821"/>
                </a:lnTo>
                <a:lnTo>
                  <a:pt x="2579882" y="1589584"/>
                </a:lnTo>
                <a:close/>
                <a:moveTo>
                  <a:pt x="203662" y="1586091"/>
                </a:moveTo>
                <a:cubicBezTo>
                  <a:pt x="200064" y="1592925"/>
                  <a:pt x="198266" y="1600073"/>
                  <a:pt x="198266" y="1607536"/>
                </a:cubicBezTo>
                <a:cubicBezTo>
                  <a:pt x="199525" y="1616887"/>
                  <a:pt x="200963" y="1623317"/>
                  <a:pt x="202582" y="1626823"/>
                </a:cubicBezTo>
                <a:lnTo>
                  <a:pt x="204740" y="1626823"/>
                </a:lnTo>
                <a:lnTo>
                  <a:pt x="204740" y="1619405"/>
                </a:lnTo>
                <a:lnTo>
                  <a:pt x="209056" y="1614010"/>
                </a:lnTo>
                <a:lnTo>
                  <a:pt x="209056" y="1609694"/>
                </a:lnTo>
                <a:lnTo>
                  <a:pt x="205819" y="1604299"/>
                </a:lnTo>
                <a:lnTo>
                  <a:pt x="209056" y="1592565"/>
                </a:lnTo>
                <a:lnTo>
                  <a:pt x="209056" y="1586091"/>
                </a:lnTo>
                <a:close/>
                <a:moveTo>
                  <a:pt x="1753881" y="1585971"/>
                </a:moveTo>
                <a:lnTo>
                  <a:pt x="1751722" y="1594602"/>
                </a:lnTo>
                <a:lnTo>
                  <a:pt x="1751722" y="1595681"/>
                </a:lnTo>
                <a:cubicBezTo>
                  <a:pt x="1755140" y="1595681"/>
                  <a:pt x="1758017" y="1597120"/>
                  <a:pt x="1760356" y="1599997"/>
                </a:cubicBezTo>
                <a:lnTo>
                  <a:pt x="1762512" y="1599997"/>
                </a:lnTo>
                <a:lnTo>
                  <a:pt x="1761434" y="1598919"/>
                </a:lnTo>
                <a:lnTo>
                  <a:pt x="1761434" y="1597839"/>
                </a:lnTo>
                <a:lnTo>
                  <a:pt x="1762512" y="1596760"/>
                </a:lnTo>
                <a:lnTo>
                  <a:pt x="1760356" y="1596760"/>
                </a:lnTo>
                <a:lnTo>
                  <a:pt x="1760356" y="1598919"/>
                </a:lnTo>
                <a:lnTo>
                  <a:pt x="1759275" y="1598919"/>
                </a:lnTo>
                <a:cubicBezTo>
                  <a:pt x="1759275" y="1595861"/>
                  <a:pt x="1757117" y="1594063"/>
                  <a:pt x="1752801" y="1593524"/>
                </a:cubicBezTo>
                <a:lnTo>
                  <a:pt x="1752801" y="1592444"/>
                </a:lnTo>
                <a:lnTo>
                  <a:pt x="1756038" y="1588128"/>
                </a:lnTo>
                <a:close/>
                <a:moveTo>
                  <a:pt x="4103390" y="1585752"/>
                </a:moveTo>
                <a:lnTo>
                  <a:pt x="4104469" y="1585752"/>
                </a:lnTo>
                <a:lnTo>
                  <a:pt x="4107572" y="1588989"/>
                </a:lnTo>
                <a:lnTo>
                  <a:pt x="4107572" y="1598566"/>
                </a:lnTo>
                <a:lnTo>
                  <a:pt x="4106493" y="1599644"/>
                </a:lnTo>
                <a:lnTo>
                  <a:pt x="4108651" y="1612457"/>
                </a:lnTo>
                <a:cubicBezTo>
                  <a:pt x="4100828" y="1630890"/>
                  <a:pt x="4096916" y="1647930"/>
                  <a:pt x="4096916" y="1663575"/>
                </a:cubicBezTo>
                <a:lnTo>
                  <a:pt x="4097995" y="1666812"/>
                </a:lnTo>
                <a:cubicBezTo>
                  <a:pt x="4092331" y="1678141"/>
                  <a:pt x="4089498" y="1687717"/>
                  <a:pt x="4089498" y="1695540"/>
                </a:cubicBezTo>
                <a:cubicBezTo>
                  <a:pt x="4089498" y="1703722"/>
                  <a:pt x="4092690" y="1709073"/>
                  <a:pt x="4099074" y="1711590"/>
                </a:cubicBezTo>
                <a:cubicBezTo>
                  <a:pt x="4102131" y="1715277"/>
                  <a:pt x="4104289" y="1720582"/>
                  <a:pt x="4105548" y="1727506"/>
                </a:cubicBezTo>
                <a:lnTo>
                  <a:pt x="4103390" y="1730743"/>
                </a:lnTo>
                <a:lnTo>
                  <a:pt x="4096916" y="1728585"/>
                </a:lnTo>
                <a:lnTo>
                  <a:pt x="4094893" y="1730743"/>
                </a:lnTo>
                <a:lnTo>
                  <a:pt x="4094893" y="1732901"/>
                </a:lnTo>
                <a:cubicBezTo>
                  <a:pt x="4097141" y="1732901"/>
                  <a:pt x="4099973" y="1734294"/>
                  <a:pt x="4103390" y="1737082"/>
                </a:cubicBezTo>
                <a:cubicBezTo>
                  <a:pt x="4103390" y="1740858"/>
                  <a:pt x="4101232" y="1745849"/>
                  <a:pt x="4096916" y="1752053"/>
                </a:cubicBezTo>
                <a:lnTo>
                  <a:pt x="4093814" y="1752053"/>
                </a:lnTo>
                <a:lnTo>
                  <a:pt x="4090577" y="1749895"/>
                </a:lnTo>
                <a:lnTo>
                  <a:pt x="4089498" y="1749895"/>
                </a:lnTo>
                <a:lnTo>
                  <a:pt x="4088419" y="1750974"/>
                </a:lnTo>
                <a:cubicBezTo>
                  <a:pt x="4086441" y="1755829"/>
                  <a:pt x="4084328" y="1758302"/>
                  <a:pt x="4082080" y="1758392"/>
                </a:cubicBezTo>
                <a:cubicBezTo>
                  <a:pt x="4072818" y="1758392"/>
                  <a:pt x="4068188" y="1755560"/>
                  <a:pt x="4068188" y="1749895"/>
                </a:cubicBezTo>
                <a:lnTo>
                  <a:pt x="4066030" y="1749895"/>
                </a:lnTo>
                <a:lnTo>
                  <a:pt x="4062793" y="1752053"/>
                </a:lnTo>
                <a:lnTo>
                  <a:pt x="4061849" y="1752053"/>
                </a:lnTo>
                <a:cubicBezTo>
                  <a:pt x="4053306" y="1744770"/>
                  <a:pt x="4049036" y="1737306"/>
                  <a:pt x="4049036" y="1729664"/>
                </a:cubicBezTo>
                <a:lnTo>
                  <a:pt x="4052138" y="1724403"/>
                </a:lnTo>
                <a:lnTo>
                  <a:pt x="4052138" y="1723324"/>
                </a:lnTo>
                <a:cubicBezTo>
                  <a:pt x="4048990" y="1705521"/>
                  <a:pt x="4045079" y="1696619"/>
                  <a:pt x="4040404" y="1696619"/>
                </a:cubicBezTo>
                <a:lnTo>
                  <a:pt x="4034064" y="1689201"/>
                </a:lnTo>
                <a:cubicBezTo>
                  <a:pt x="4034064" y="1687043"/>
                  <a:pt x="4041887" y="1683491"/>
                  <a:pt x="4057533" y="1678546"/>
                </a:cubicBezTo>
                <a:lnTo>
                  <a:pt x="4067109" y="1657236"/>
                </a:lnTo>
                <a:lnTo>
                  <a:pt x="4069267" y="1657236"/>
                </a:lnTo>
                <a:lnTo>
                  <a:pt x="4069267" y="1659259"/>
                </a:lnTo>
                <a:lnTo>
                  <a:pt x="4070346" y="1659259"/>
                </a:lnTo>
                <a:cubicBezTo>
                  <a:pt x="4070346" y="1647210"/>
                  <a:pt x="4072459" y="1641186"/>
                  <a:pt x="4076685" y="1641186"/>
                </a:cubicBezTo>
                <a:lnTo>
                  <a:pt x="4090577" y="1614481"/>
                </a:lnTo>
                <a:lnTo>
                  <a:pt x="4090577" y="1612457"/>
                </a:lnTo>
                <a:lnTo>
                  <a:pt x="4089498" y="1608141"/>
                </a:lnTo>
                <a:cubicBezTo>
                  <a:pt x="4094443" y="1602297"/>
                  <a:pt x="4099074" y="1594834"/>
                  <a:pt x="4103390" y="1585752"/>
                </a:cubicBezTo>
                <a:close/>
                <a:moveTo>
                  <a:pt x="3737892" y="1585431"/>
                </a:moveTo>
                <a:lnTo>
                  <a:pt x="3745445" y="1585431"/>
                </a:lnTo>
                <a:cubicBezTo>
                  <a:pt x="3747063" y="1588308"/>
                  <a:pt x="3750300" y="1589747"/>
                  <a:pt x="3755156" y="1589747"/>
                </a:cubicBezTo>
                <a:cubicBezTo>
                  <a:pt x="3756235" y="1596221"/>
                  <a:pt x="3757719" y="1599458"/>
                  <a:pt x="3759607" y="1599458"/>
                </a:cubicBezTo>
                <a:lnTo>
                  <a:pt x="3760686" y="1599458"/>
                </a:lnTo>
                <a:lnTo>
                  <a:pt x="3765002" y="1596221"/>
                </a:lnTo>
                <a:lnTo>
                  <a:pt x="3766081" y="1596221"/>
                </a:lnTo>
                <a:cubicBezTo>
                  <a:pt x="3767339" y="1596221"/>
                  <a:pt x="3768418" y="1598739"/>
                  <a:pt x="3769318" y="1603774"/>
                </a:cubicBezTo>
                <a:cubicBezTo>
                  <a:pt x="3775971" y="1605213"/>
                  <a:pt x="3779568" y="1607011"/>
                  <a:pt x="3780108" y="1609169"/>
                </a:cubicBezTo>
                <a:lnTo>
                  <a:pt x="3780108" y="1612406"/>
                </a:lnTo>
                <a:lnTo>
                  <a:pt x="3777950" y="1614564"/>
                </a:lnTo>
                <a:lnTo>
                  <a:pt x="3771476" y="1612406"/>
                </a:lnTo>
                <a:cubicBezTo>
                  <a:pt x="3770217" y="1613485"/>
                  <a:pt x="3762979" y="1614564"/>
                  <a:pt x="3749761" y="1615643"/>
                </a:cubicBezTo>
                <a:lnTo>
                  <a:pt x="3749761" y="1616722"/>
                </a:lnTo>
                <a:cubicBezTo>
                  <a:pt x="3753897" y="1616722"/>
                  <a:pt x="3759337" y="1619959"/>
                  <a:pt x="3766081" y="1626433"/>
                </a:cubicBezTo>
                <a:cubicBezTo>
                  <a:pt x="3769677" y="1626793"/>
                  <a:pt x="3778309" y="1632592"/>
                  <a:pt x="3791977" y="1643832"/>
                </a:cubicBezTo>
                <a:lnTo>
                  <a:pt x="3791977" y="1644911"/>
                </a:lnTo>
                <a:lnTo>
                  <a:pt x="3789819" y="1647069"/>
                </a:lnTo>
                <a:lnTo>
                  <a:pt x="3786582" y="1647069"/>
                </a:lnTo>
                <a:cubicBezTo>
                  <a:pt x="3782985" y="1644911"/>
                  <a:pt x="3781187" y="1642753"/>
                  <a:pt x="3781187" y="1640595"/>
                </a:cubicBezTo>
                <a:lnTo>
                  <a:pt x="3776871" y="1640595"/>
                </a:lnTo>
                <a:lnTo>
                  <a:pt x="3776871" y="1645990"/>
                </a:lnTo>
                <a:lnTo>
                  <a:pt x="3774713" y="1648148"/>
                </a:lnTo>
                <a:lnTo>
                  <a:pt x="3773634" y="1648148"/>
                </a:lnTo>
                <a:lnTo>
                  <a:pt x="3760686" y="1643832"/>
                </a:lnTo>
                <a:lnTo>
                  <a:pt x="3740050" y="1647069"/>
                </a:lnTo>
                <a:lnTo>
                  <a:pt x="3735734" y="1645990"/>
                </a:lnTo>
                <a:lnTo>
                  <a:pt x="3732497" y="1647069"/>
                </a:lnTo>
                <a:lnTo>
                  <a:pt x="3726023" y="1645990"/>
                </a:lnTo>
                <a:lnTo>
                  <a:pt x="3723865" y="1649227"/>
                </a:lnTo>
                <a:cubicBezTo>
                  <a:pt x="3716491" y="1648508"/>
                  <a:pt x="3711815" y="1647429"/>
                  <a:pt x="3709838" y="1645990"/>
                </a:cubicBezTo>
                <a:lnTo>
                  <a:pt x="3703364" y="1648148"/>
                </a:lnTo>
                <a:lnTo>
                  <a:pt x="3696890" y="1648148"/>
                </a:lnTo>
                <a:lnTo>
                  <a:pt x="3693653" y="1644911"/>
                </a:lnTo>
                <a:cubicBezTo>
                  <a:pt x="3693653" y="1642933"/>
                  <a:pt x="3696530" y="1641494"/>
                  <a:pt x="3702285" y="1640595"/>
                </a:cubicBezTo>
                <a:lnTo>
                  <a:pt x="3708759" y="1641674"/>
                </a:lnTo>
                <a:lnTo>
                  <a:pt x="3718470" y="1640595"/>
                </a:lnTo>
                <a:lnTo>
                  <a:pt x="3727102" y="1642753"/>
                </a:lnTo>
                <a:cubicBezTo>
                  <a:pt x="3728900" y="1637897"/>
                  <a:pt x="3734295" y="1631738"/>
                  <a:pt x="3743287" y="1624275"/>
                </a:cubicBezTo>
                <a:lnTo>
                  <a:pt x="3746524" y="1615643"/>
                </a:lnTo>
                <a:lnTo>
                  <a:pt x="3740050" y="1614564"/>
                </a:lnTo>
                <a:lnTo>
                  <a:pt x="3736813" y="1615643"/>
                </a:lnTo>
                <a:lnTo>
                  <a:pt x="3722786" y="1614564"/>
                </a:lnTo>
                <a:lnTo>
                  <a:pt x="3717391" y="1618880"/>
                </a:lnTo>
                <a:lnTo>
                  <a:pt x="3695811" y="1611327"/>
                </a:lnTo>
                <a:lnTo>
                  <a:pt x="3684886" y="1612406"/>
                </a:lnTo>
                <a:lnTo>
                  <a:pt x="3683807" y="1611327"/>
                </a:lnTo>
                <a:lnTo>
                  <a:pt x="3683807" y="1609169"/>
                </a:lnTo>
                <a:lnTo>
                  <a:pt x="3688123" y="1604853"/>
                </a:lnTo>
                <a:lnTo>
                  <a:pt x="3691360" y="1604853"/>
                </a:lnTo>
                <a:lnTo>
                  <a:pt x="3701206" y="1608090"/>
                </a:lnTo>
                <a:cubicBezTo>
                  <a:pt x="3701206" y="1605213"/>
                  <a:pt x="3703364" y="1603774"/>
                  <a:pt x="3707680" y="1603774"/>
                </a:cubicBezTo>
                <a:lnTo>
                  <a:pt x="3709838" y="1603774"/>
                </a:lnTo>
                <a:lnTo>
                  <a:pt x="3716312" y="1604853"/>
                </a:lnTo>
                <a:cubicBezTo>
                  <a:pt x="3719549" y="1604853"/>
                  <a:pt x="3725303" y="1599458"/>
                  <a:pt x="3733576" y="1588668"/>
                </a:cubicBezTo>
                <a:close/>
                <a:moveTo>
                  <a:pt x="2636260" y="1585133"/>
                </a:moveTo>
                <a:lnTo>
                  <a:pt x="2636260" y="1586347"/>
                </a:lnTo>
                <a:lnTo>
                  <a:pt x="2638417" y="1586347"/>
                </a:lnTo>
                <a:lnTo>
                  <a:pt x="2638417" y="1585133"/>
                </a:lnTo>
                <a:close/>
                <a:moveTo>
                  <a:pt x="8185118" y="1584219"/>
                </a:moveTo>
                <a:lnTo>
                  <a:pt x="8185118" y="1585297"/>
                </a:lnTo>
                <a:lnTo>
                  <a:pt x="8189568" y="1586376"/>
                </a:lnTo>
                <a:cubicBezTo>
                  <a:pt x="8189568" y="1584938"/>
                  <a:pt x="8188489" y="1584219"/>
                  <a:pt x="8186331" y="1584219"/>
                </a:cubicBezTo>
                <a:close/>
                <a:moveTo>
                  <a:pt x="2639496" y="1582975"/>
                </a:moveTo>
                <a:lnTo>
                  <a:pt x="2639496" y="1584054"/>
                </a:lnTo>
                <a:lnTo>
                  <a:pt x="2641654" y="1584054"/>
                </a:lnTo>
                <a:lnTo>
                  <a:pt x="2641654" y="1582975"/>
                </a:lnTo>
                <a:close/>
                <a:moveTo>
                  <a:pt x="3200966" y="1582733"/>
                </a:moveTo>
                <a:lnTo>
                  <a:pt x="3200966" y="1584891"/>
                </a:lnTo>
                <a:lnTo>
                  <a:pt x="3204203" y="1588128"/>
                </a:lnTo>
                <a:lnTo>
                  <a:pt x="3207440" y="1588128"/>
                </a:lnTo>
                <a:lnTo>
                  <a:pt x="3210677" y="1584891"/>
                </a:lnTo>
                <a:lnTo>
                  <a:pt x="3210677" y="1582733"/>
                </a:lnTo>
                <a:close/>
                <a:moveTo>
                  <a:pt x="3086322" y="1582733"/>
                </a:moveTo>
                <a:lnTo>
                  <a:pt x="3090638" y="1585971"/>
                </a:lnTo>
                <a:lnTo>
                  <a:pt x="3090638" y="1584891"/>
                </a:lnTo>
                <a:lnTo>
                  <a:pt x="3088480" y="1582733"/>
                </a:lnTo>
                <a:close/>
                <a:moveTo>
                  <a:pt x="1582994" y="1582733"/>
                </a:moveTo>
                <a:lnTo>
                  <a:pt x="1581914" y="1583812"/>
                </a:lnTo>
                <a:lnTo>
                  <a:pt x="1584073" y="1590286"/>
                </a:lnTo>
                <a:lnTo>
                  <a:pt x="1584073" y="1591365"/>
                </a:lnTo>
                <a:lnTo>
                  <a:pt x="1580836" y="1595681"/>
                </a:lnTo>
                <a:lnTo>
                  <a:pt x="1582994" y="1597839"/>
                </a:lnTo>
                <a:lnTo>
                  <a:pt x="1584073" y="1597839"/>
                </a:lnTo>
                <a:lnTo>
                  <a:pt x="1592704" y="1590286"/>
                </a:lnTo>
                <a:cubicBezTo>
                  <a:pt x="1590546" y="1585251"/>
                  <a:pt x="1587310" y="1582733"/>
                  <a:pt x="1582994" y="1582733"/>
                </a:cubicBezTo>
                <a:close/>
                <a:moveTo>
                  <a:pt x="6246152" y="1582059"/>
                </a:moveTo>
                <a:lnTo>
                  <a:pt x="6246152" y="1583138"/>
                </a:lnTo>
                <a:lnTo>
                  <a:pt x="6248310" y="1585297"/>
                </a:lnTo>
                <a:lnTo>
                  <a:pt x="6249389" y="1585297"/>
                </a:lnTo>
                <a:lnTo>
                  <a:pt x="6249389" y="1582059"/>
                </a:lnTo>
                <a:close/>
                <a:moveTo>
                  <a:pt x="6239678" y="1582059"/>
                </a:moveTo>
                <a:lnTo>
                  <a:pt x="6237520" y="1584218"/>
                </a:lnTo>
                <a:lnTo>
                  <a:pt x="6238599" y="1585297"/>
                </a:lnTo>
                <a:lnTo>
                  <a:pt x="6240757" y="1585297"/>
                </a:lnTo>
                <a:lnTo>
                  <a:pt x="6240757" y="1582059"/>
                </a:lnTo>
                <a:close/>
                <a:moveTo>
                  <a:pt x="1210886" y="1581249"/>
                </a:moveTo>
                <a:lnTo>
                  <a:pt x="1210886" y="1583408"/>
                </a:lnTo>
                <a:lnTo>
                  <a:pt x="1212908" y="1583408"/>
                </a:lnTo>
                <a:close/>
                <a:moveTo>
                  <a:pt x="2635180" y="1580817"/>
                </a:moveTo>
                <a:lnTo>
                  <a:pt x="2635180" y="1581896"/>
                </a:lnTo>
                <a:lnTo>
                  <a:pt x="2638417" y="1581896"/>
                </a:lnTo>
                <a:lnTo>
                  <a:pt x="2638417" y="1580817"/>
                </a:lnTo>
                <a:close/>
                <a:moveTo>
                  <a:pt x="7184588" y="1579028"/>
                </a:moveTo>
                <a:lnTo>
                  <a:pt x="7177035" y="1580107"/>
                </a:lnTo>
                <a:lnTo>
                  <a:pt x="7174877" y="1580107"/>
                </a:lnTo>
                <a:lnTo>
                  <a:pt x="7174877" y="1594134"/>
                </a:lnTo>
                <a:lnTo>
                  <a:pt x="7175956" y="1599394"/>
                </a:lnTo>
                <a:lnTo>
                  <a:pt x="7181351" y="1598315"/>
                </a:lnTo>
                <a:lnTo>
                  <a:pt x="7181351" y="1590896"/>
                </a:lnTo>
                <a:lnTo>
                  <a:pt x="7184588" y="1586581"/>
                </a:lnTo>
                <a:close/>
                <a:moveTo>
                  <a:pt x="8259569" y="1577744"/>
                </a:moveTo>
                <a:lnTo>
                  <a:pt x="8258490" y="1582061"/>
                </a:lnTo>
                <a:lnTo>
                  <a:pt x="8261727" y="1582061"/>
                </a:lnTo>
                <a:lnTo>
                  <a:pt x="8264964" y="1578823"/>
                </a:lnTo>
                <a:lnTo>
                  <a:pt x="8264964" y="1577744"/>
                </a:lnTo>
                <a:close/>
                <a:moveTo>
                  <a:pt x="8225580" y="1577744"/>
                </a:moveTo>
                <a:cubicBezTo>
                  <a:pt x="8226749" y="1580622"/>
                  <a:pt x="8227873" y="1582061"/>
                  <a:pt x="8228952" y="1582061"/>
                </a:cubicBezTo>
                <a:lnTo>
                  <a:pt x="8228952" y="1580981"/>
                </a:lnTo>
                <a:close/>
                <a:moveTo>
                  <a:pt x="8119568" y="1577744"/>
                </a:moveTo>
                <a:lnTo>
                  <a:pt x="8119568" y="1580981"/>
                </a:lnTo>
                <a:lnTo>
                  <a:pt x="8120647" y="1580981"/>
                </a:lnTo>
                <a:lnTo>
                  <a:pt x="8120647" y="1577744"/>
                </a:lnTo>
                <a:close/>
                <a:moveTo>
                  <a:pt x="2631944" y="1577580"/>
                </a:moveTo>
                <a:lnTo>
                  <a:pt x="2631944" y="1579738"/>
                </a:lnTo>
                <a:lnTo>
                  <a:pt x="2633023" y="1579738"/>
                </a:lnTo>
                <a:lnTo>
                  <a:pt x="2633023" y="1577580"/>
                </a:lnTo>
                <a:close/>
                <a:moveTo>
                  <a:pt x="1749429" y="1577338"/>
                </a:moveTo>
                <a:lnTo>
                  <a:pt x="1749429" y="1581654"/>
                </a:lnTo>
                <a:lnTo>
                  <a:pt x="1750644" y="1581654"/>
                </a:lnTo>
                <a:lnTo>
                  <a:pt x="1750644" y="1577338"/>
                </a:lnTo>
                <a:close/>
                <a:moveTo>
                  <a:pt x="68516" y="1576515"/>
                </a:moveTo>
                <a:lnTo>
                  <a:pt x="65279" y="1583933"/>
                </a:lnTo>
                <a:lnTo>
                  <a:pt x="65279" y="1585012"/>
                </a:lnTo>
                <a:lnTo>
                  <a:pt x="66359" y="1585012"/>
                </a:lnTo>
                <a:cubicBezTo>
                  <a:pt x="67078" y="1580786"/>
                  <a:pt x="68156" y="1578673"/>
                  <a:pt x="69596" y="1578673"/>
                </a:cubicBezTo>
                <a:lnTo>
                  <a:pt x="70674" y="1583933"/>
                </a:lnTo>
                <a:lnTo>
                  <a:pt x="71753" y="1583933"/>
                </a:lnTo>
                <a:lnTo>
                  <a:pt x="71753" y="1577594"/>
                </a:lnTo>
                <a:close/>
                <a:moveTo>
                  <a:pt x="9103457" y="1575233"/>
                </a:moveTo>
                <a:cubicBezTo>
                  <a:pt x="9110650" y="1579189"/>
                  <a:pt x="9114247" y="1583865"/>
                  <a:pt x="9114247" y="1589260"/>
                </a:cubicBezTo>
                <a:cubicBezTo>
                  <a:pt x="9119912" y="1589260"/>
                  <a:pt x="9122744" y="1590294"/>
                  <a:pt x="9122744" y="1592362"/>
                </a:cubicBezTo>
                <a:cubicBezTo>
                  <a:pt x="9117349" y="1596138"/>
                  <a:pt x="9114157" y="1599735"/>
                  <a:pt x="9113168" y="1603152"/>
                </a:cubicBezTo>
                <a:lnTo>
                  <a:pt x="9113168" y="1610705"/>
                </a:lnTo>
                <a:lnTo>
                  <a:pt x="9112089" y="1624597"/>
                </a:lnTo>
                <a:lnTo>
                  <a:pt x="9113168" y="1633094"/>
                </a:lnTo>
                <a:cubicBezTo>
                  <a:pt x="9109391" y="1637410"/>
                  <a:pt x="9106514" y="1639568"/>
                  <a:pt x="9104536" y="1639568"/>
                </a:cubicBezTo>
                <a:lnTo>
                  <a:pt x="9103457" y="1638489"/>
                </a:lnTo>
                <a:lnTo>
                  <a:pt x="9102378" y="1638489"/>
                </a:lnTo>
                <a:cubicBezTo>
                  <a:pt x="9099860" y="1639928"/>
                  <a:pt x="9093431" y="1641007"/>
                  <a:pt x="9083091" y="1641727"/>
                </a:cubicBezTo>
                <a:cubicBezTo>
                  <a:pt x="9069513" y="1641727"/>
                  <a:pt x="9062724" y="1631746"/>
                  <a:pt x="9062724" y="1611784"/>
                </a:cubicBezTo>
                <a:cubicBezTo>
                  <a:pt x="9062724" y="1607288"/>
                  <a:pt x="9070592" y="1602613"/>
                  <a:pt x="9086328" y="1597757"/>
                </a:cubicBezTo>
                <a:cubicBezTo>
                  <a:pt x="9091273" y="1582741"/>
                  <a:pt x="9096983" y="1575233"/>
                  <a:pt x="9103457" y="1575233"/>
                </a:cubicBezTo>
                <a:close/>
                <a:moveTo>
                  <a:pt x="5764121" y="1575181"/>
                </a:moveTo>
                <a:lnTo>
                  <a:pt x="5764121" y="1576125"/>
                </a:lnTo>
                <a:lnTo>
                  <a:pt x="5766279" y="1576125"/>
                </a:lnTo>
                <a:lnTo>
                  <a:pt x="5766279" y="1575181"/>
                </a:lnTo>
                <a:close/>
                <a:moveTo>
                  <a:pt x="151059" y="1574357"/>
                </a:moveTo>
                <a:lnTo>
                  <a:pt x="147822" y="1577594"/>
                </a:lnTo>
                <a:lnTo>
                  <a:pt x="148901" y="1582854"/>
                </a:lnTo>
                <a:lnTo>
                  <a:pt x="153218" y="1582854"/>
                </a:lnTo>
                <a:lnTo>
                  <a:pt x="155375" y="1580831"/>
                </a:lnTo>
                <a:lnTo>
                  <a:pt x="155375" y="1577594"/>
                </a:lnTo>
                <a:lnTo>
                  <a:pt x="152138" y="1574357"/>
                </a:lnTo>
                <a:close/>
                <a:moveTo>
                  <a:pt x="5768437" y="1574102"/>
                </a:moveTo>
                <a:lnTo>
                  <a:pt x="5768437" y="1575181"/>
                </a:lnTo>
                <a:lnTo>
                  <a:pt x="5770595" y="1575181"/>
                </a:lnTo>
                <a:lnTo>
                  <a:pt x="5770595" y="1574102"/>
                </a:lnTo>
                <a:close/>
                <a:moveTo>
                  <a:pt x="8761966" y="1573833"/>
                </a:moveTo>
                <a:lnTo>
                  <a:pt x="8746860" y="1578149"/>
                </a:lnTo>
                <a:lnTo>
                  <a:pt x="8750097" y="1592176"/>
                </a:lnTo>
                <a:lnTo>
                  <a:pt x="8759808" y="1594334"/>
                </a:lnTo>
                <a:cubicBezTo>
                  <a:pt x="8766822" y="1590378"/>
                  <a:pt x="8771497" y="1586421"/>
                  <a:pt x="8773835" y="1582465"/>
                </a:cubicBezTo>
                <a:close/>
                <a:moveTo>
                  <a:pt x="8179722" y="1573428"/>
                </a:moveTo>
                <a:lnTo>
                  <a:pt x="8174193" y="1577744"/>
                </a:lnTo>
                <a:lnTo>
                  <a:pt x="8169876" y="1576665"/>
                </a:lnTo>
                <a:cubicBezTo>
                  <a:pt x="8167089" y="1578823"/>
                  <a:pt x="8158682" y="1579903"/>
                  <a:pt x="8144655" y="1579903"/>
                </a:cubicBezTo>
                <a:lnTo>
                  <a:pt x="8144655" y="1580981"/>
                </a:lnTo>
                <a:cubicBezTo>
                  <a:pt x="8160031" y="1581342"/>
                  <a:pt x="8167718" y="1584219"/>
                  <a:pt x="8167718" y="1589614"/>
                </a:cubicBezTo>
                <a:lnTo>
                  <a:pt x="8174193" y="1591906"/>
                </a:lnTo>
                <a:lnTo>
                  <a:pt x="8175272" y="1591906"/>
                </a:lnTo>
                <a:cubicBezTo>
                  <a:pt x="8177699" y="1591906"/>
                  <a:pt x="8179902" y="1586107"/>
                  <a:pt x="8181880" y="1574508"/>
                </a:cubicBezTo>
                <a:lnTo>
                  <a:pt x="8181880" y="1573428"/>
                </a:lnTo>
                <a:close/>
                <a:moveTo>
                  <a:pt x="6242915" y="1573428"/>
                </a:moveTo>
                <a:lnTo>
                  <a:pt x="6242915" y="1575586"/>
                </a:lnTo>
                <a:lnTo>
                  <a:pt x="6245073" y="1577743"/>
                </a:lnTo>
                <a:lnTo>
                  <a:pt x="6250468" y="1577743"/>
                </a:lnTo>
                <a:lnTo>
                  <a:pt x="6253705" y="1574507"/>
                </a:lnTo>
                <a:lnTo>
                  <a:pt x="6252626" y="1573428"/>
                </a:lnTo>
                <a:close/>
                <a:moveTo>
                  <a:pt x="4235568" y="1572939"/>
                </a:moveTo>
                <a:lnTo>
                  <a:pt x="4235568" y="1575097"/>
                </a:lnTo>
                <a:lnTo>
                  <a:pt x="4241908" y="1574018"/>
                </a:lnTo>
                <a:lnTo>
                  <a:pt x="4241908" y="1572939"/>
                </a:lnTo>
                <a:close/>
                <a:moveTo>
                  <a:pt x="4173661" y="1571860"/>
                </a:moveTo>
                <a:cubicBezTo>
                  <a:pt x="4166917" y="1574738"/>
                  <a:pt x="4161611" y="1576176"/>
                  <a:pt x="4157745" y="1576176"/>
                </a:cubicBezTo>
                <a:lnTo>
                  <a:pt x="4153429" y="1583594"/>
                </a:lnTo>
                <a:lnTo>
                  <a:pt x="4158824" y="1594249"/>
                </a:lnTo>
                <a:lnTo>
                  <a:pt x="4159903" y="1594249"/>
                </a:lnTo>
                <a:lnTo>
                  <a:pt x="4159903" y="1592091"/>
                </a:lnTo>
                <a:lnTo>
                  <a:pt x="4172716" y="1596407"/>
                </a:lnTo>
                <a:lnTo>
                  <a:pt x="4174740" y="1596407"/>
                </a:lnTo>
                <a:cubicBezTo>
                  <a:pt x="4178696" y="1596407"/>
                  <a:pt x="4181214" y="1590383"/>
                  <a:pt x="4182293" y="1578334"/>
                </a:cubicBezTo>
                <a:close/>
                <a:moveTo>
                  <a:pt x="4716520" y="1571753"/>
                </a:moveTo>
                <a:lnTo>
                  <a:pt x="4712204" y="1577148"/>
                </a:lnTo>
                <a:lnTo>
                  <a:pt x="4713283" y="1578227"/>
                </a:lnTo>
                <a:lnTo>
                  <a:pt x="4720971" y="1578227"/>
                </a:lnTo>
                <a:lnTo>
                  <a:pt x="4722050" y="1572833"/>
                </a:lnTo>
                <a:lnTo>
                  <a:pt x="4722050" y="1571753"/>
                </a:lnTo>
                <a:close/>
                <a:moveTo>
                  <a:pt x="5243381" y="1571539"/>
                </a:moveTo>
                <a:lnTo>
                  <a:pt x="5243381" y="1573697"/>
                </a:lnTo>
                <a:lnTo>
                  <a:pt x="5246618" y="1573697"/>
                </a:lnTo>
                <a:lnTo>
                  <a:pt x="5246618" y="1571539"/>
                </a:lnTo>
                <a:close/>
                <a:moveTo>
                  <a:pt x="88883" y="1571120"/>
                </a:moveTo>
                <a:lnTo>
                  <a:pt x="88883" y="1572199"/>
                </a:lnTo>
                <a:lnTo>
                  <a:pt x="92120" y="1576515"/>
                </a:lnTo>
                <a:lnTo>
                  <a:pt x="92120" y="1571120"/>
                </a:lnTo>
                <a:close/>
                <a:moveTo>
                  <a:pt x="9284595" y="1571052"/>
                </a:moveTo>
                <a:cubicBezTo>
                  <a:pt x="9291069" y="1571052"/>
                  <a:pt x="9299656" y="1576761"/>
                  <a:pt x="9310356" y="1588181"/>
                </a:cubicBezTo>
                <a:cubicBezTo>
                  <a:pt x="9318898" y="1590969"/>
                  <a:pt x="9323169" y="1593081"/>
                  <a:pt x="9323169" y="1594520"/>
                </a:cubicBezTo>
                <a:lnTo>
                  <a:pt x="9322090" y="1599915"/>
                </a:lnTo>
                <a:cubicBezTo>
                  <a:pt x="9325687" y="1601533"/>
                  <a:pt x="9327485" y="1603332"/>
                  <a:pt x="9327485" y="1605310"/>
                </a:cubicBezTo>
                <a:cubicBezTo>
                  <a:pt x="9327485" y="1607648"/>
                  <a:pt x="9325012" y="1610121"/>
                  <a:pt x="9320067" y="1612728"/>
                </a:cubicBezTo>
                <a:cubicBezTo>
                  <a:pt x="9316470" y="1612728"/>
                  <a:pt x="9314672" y="1612054"/>
                  <a:pt x="9314672" y="1610705"/>
                </a:cubicBezTo>
                <a:lnTo>
                  <a:pt x="9309277" y="1611784"/>
                </a:lnTo>
                <a:lnTo>
                  <a:pt x="9308198" y="1611784"/>
                </a:lnTo>
                <a:lnTo>
                  <a:pt x="9303882" y="1610705"/>
                </a:lnTo>
                <a:cubicBezTo>
                  <a:pt x="9295520" y="1614211"/>
                  <a:pt x="9288011" y="1620281"/>
                  <a:pt x="9281358" y="1628913"/>
                </a:cubicBezTo>
                <a:cubicBezTo>
                  <a:pt x="9278750" y="1628913"/>
                  <a:pt x="9275918" y="1630667"/>
                  <a:pt x="9272860" y="1634173"/>
                </a:cubicBezTo>
                <a:lnTo>
                  <a:pt x="9278256" y="1640647"/>
                </a:lnTo>
                <a:lnTo>
                  <a:pt x="9278256" y="1641727"/>
                </a:lnTo>
                <a:cubicBezTo>
                  <a:pt x="9278256" y="1644784"/>
                  <a:pt x="9272860" y="1646582"/>
                  <a:pt x="9262070" y="1647121"/>
                </a:cubicBezTo>
                <a:lnTo>
                  <a:pt x="9259912" y="1649280"/>
                </a:lnTo>
                <a:cubicBezTo>
                  <a:pt x="9258564" y="1649280"/>
                  <a:pt x="9257889" y="1648200"/>
                  <a:pt x="9257889" y="1646043"/>
                </a:cubicBezTo>
                <a:lnTo>
                  <a:pt x="9256810" y="1646043"/>
                </a:lnTo>
                <a:cubicBezTo>
                  <a:pt x="9256810" y="1649998"/>
                  <a:pt x="9249302" y="1654270"/>
                  <a:pt x="9234286" y="1658856"/>
                </a:cubicBezTo>
                <a:cubicBezTo>
                  <a:pt x="9228711" y="1661373"/>
                  <a:pt x="9223676" y="1668160"/>
                  <a:pt x="9219180" y="1679220"/>
                </a:cubicBezTo>
                <a:lnTo>
                  <a:pt x="9219180" y="1681378"/>
                </a:lnTo>
                <a:lnTo>
                  <a:pt x="9233207" y="1681378"/>
                </a:lnTo>
                <a:lnTo>
                  <a:pt x="9236444" y="1679220"/>
                </a:lnTo>
                <a:lnTo>
                  <a:pt x="9240625" y="1679220"/>
                </a:lnTo>
                <a:cubicBezTo>
                  <a:pt x="9244941" y="1682097"/>
                  <a:pt x="9249257" y="1683536"/>
                  <a:pt x="9253573" y="1683536"/>
                </a:cubicBezTo>
                <a:cubicBezTo>
                  <a:pt x="9255012" y="1682097"/>
                  <a:pt x="9259643" y="1681378"/>
                  <a:pt x="9267465" y="1681378"/>
                </a:cubicBezTo>
                <a:cubicBezTo>
                  <a:pt x="9269444" y="1674455"/>
                  <a:pt x="9273715" y="1668385"/>
                  <a:pt x="9280279" y="1663172"/>
                </a:cubicBezTo>
                <a:cubicBezTo>
                  <a:pt x="9280279" y="1656697"/>
                  <a:pt x="9283156" y="1653460"/>
                  <a:pt x="9288911" y="1653460"/>
                </a:cubicBezTo>
                <a:cubicBezTo>
                  <a:pt x="9297273" y="1662812"/>
                  <a:pt x="9304062" y="1667486"/>
                  <a:pt x="9309277" y="1667486"/>
                </a:cubicBezTo>
                <a:lnTo>
                  <a:pt x="9321011" y="1684615"/>
                </a:lnTo>
                <a:lnTo>
                  <a:pt x="9321011" y="1685694"/>
                </a:lnTo>
                <a:cubicBezTo>
                  <a:pt x="9321011" y="1686953"/>
                  <a:pt x="9316740" y="1689111"/>
                  <a:pt x="9308198" y="1692168"/>
                </a:cubicBezTo>
                <a:lnTo>
                  <a:pt x="9304961" y="1690010"/>
                </a:lnTo>
                <a:cubicBezTo>
                  <a:pt x="9301544" y="1692168"/>
                  <a:pt x="9298352" y="1693247"/>
                  <a:pt x="9295385" y="1693247"/>
                </a:cubicBezTo>
                <a:cubicBezTo>
                  <a:pt x="9289630" y="1693247"/>
                  <a:pt x="9286753" y="1692528"/>
                  <a:pt x="9286753" y="1691089"/>
                </a:cubicBezTo>
                <a:lnTo>
                  <a:pt x="9279200" y="1692168"/>
                </a:lnTo>
                <a:lnTo>
                  <a:pt x="9265307" y="1692168"/>
                </a:lnTo>
                <a:lnTo>
                  <a:pt x="9255731" y="1691089"/>
                </a:lnTo>
                <a:lnTo>
                  <a:pt x="9242783" y="1694326"/>
                </a:lnTo>
                <a:cubicBezTo>
                  <a:pt x="9234781" y="1693607"/>
                  <a:pt x="9229790" y="1692168"/>
                  <a:pt x="9227812" y="1690010"/>
                </a:cubicBezTo>
                <a:lnTo>
                  <a:pt x="9226733" y="1690010"/>
                </a:lnTo>
                <a:lnTo>
                  <a:pt x="9218101" y="1694326"/>
                </a:lnTo>
                <a:lnTo>
                  <a:pt x="9218101" y="1695270"/>
                </a:lnTo>
                <a:lnTo>
                  <a:pt x="9219180" y="1708218"/>
                </a:lnTo>
                <a:cubicBezTo>
                  <a:pt x="9217472" y="1708218"/>
                  <a:pt x="9216438" y="1709657"/>
                  <a:pt x="9216078" y="1712534"/>
                </a:cubicBezTo>
                <a:lnTo>
                  <a:pt x="9216078" y="1713613"/>
                </a:lnTo>
                <a:lnTo>
                  <a:pt x="9217157" y="1713613"/>
                </a:lnTo>
                <a:lnTo>
                  <a:pt x="9217157" y="1711455"/>
                </a:lnTo>
                <a:lnTo>
                  <a:pt x="9218101" y="1711455"/>
                </a:lnTo>
                <a:cubicBezTo>
                  <a:pt x="9219540" y="1711455"/>
                  <a:pt x="9220259" y="1712534"/>
                  <a:pt x="9220259" y="1714692"/>
                </a:cubicBezTo>
                <a:lnTo>
                  <a:pt x="9218101" y="1721032"/>
                </a:lnTo>
                <a:lnTo>
                  <a:pt x="9218101" y="1733980"/>
                </a:lnTo>
                <a:lnTo>
                  <a:pt x="9221338" y="1757448"/>
                </a:lnTo>
                <a:lnTo>
                  <a:pt x="9221338" y="1758527"/>
                </a:lnTo>
                <a:cubicBezTo>
                  <a:pt x="9221338" y="1763203"/>
                  <a:pt x="9213470" y="1771070"/>
                  <a:pt x="9197735" y="1782130"/>
                </a:cubicBezTo>
                <a:cubicBezTo>
                  <a:pt x="9197735" y="1783749"/>
                  <a:pt x="9194183" y="1785547"/>
                  <a:pt x="9187080" y="1787525"/>
                </a:cubicBezTo>
                <a:cubicBezTo>
                  <a:pt x="9169906" y="1787525"/>
                  <a:pt x="9161318" y="1784288"/>
                  <a:pt x="9161318" y="1777814"/>
                </a:cubicBezTo>
                <a:lnTo>
                  <a:pt x="9161318" y="1774712"/>
                </a:lnTo>
                <a:lnTo>
                  <a:pt x="9162397" y="1773633"/>
                </a:lnTo>
                <a:lnTo>
                  <a:pt x="9162397" y="1772554"/>
                </a:lnTo>
                <a:cubicBezTo>
                  <a:pt x="9162397" y="1767339"/>
                  <a:pt x="9157767" y="1761629"/>
                  <a:pt x="9148505" y="1755425"/>
                </a:cubicBezTo>
                <a:cubicBezTo>
                  <a:pt x="9147606" y="1752548"/>
                  <a:pt x="9144009" y="1749670"/>
                  <a:pt x="9137715" y="1746793"/>
                </a:cubicBezTo>
                <a:lnTo>
                  <a:pt x="9136636" y="1745714"/>
                </a:lnTo>
                <a:lnTo>
                  <a:pt x="9136636" y="1743556"/>
                </a:lnTo>
                <a:lnTo>
                  <a:pt x="9146347" y="1738161"/>
                </a:lnTo>
                <a:lnTo>
                  <a:pt x="9159160" y="1738161"/>
                </a:lnTo>
                <a:cubicBezTo>
                  <a:pt x="9163476" y="1741757"/>
                  <a:pt x="9166713" y="1743556"/>
                  <a:pt x="9168871" y="1743556"/>
                </a:cubicBezTo>
                <a:lnTo>
                  <a:pt x="9171029" y="1737082"/>
                </a:lnTo>
                <a:lnTo>
                  <a:pt x="9171029" y="1727506"/>
                </a:lnTo>
                <a:lnTo>
                  <a:pt x="9173188" y="1724269"/>
                </a:lnTo>
                <a:lnTo>
                  <a:pt x="9172108" y="1723190"/>
                </a:lnTo>
                <a:lnTo>
                  <a:pt x="9171029" y="1723190"/>
                </a:lnTo>
                <a:lnTo>
                  <a:pt x="9173188" y="1716716"/>
                </a:lnTo>
                <a:lnTo>
                  <a:pt x="9169950" y="1711455"/>
                </a:lnTo>
                <a:lnTo>
                  <a:pt x="9169950" y="1702823"/>
                </a:lnTo>
                <a:lnTo>
                  <a:pt x="9172108" y="1694326"/>
                </a:lnTo>
                <a:lnTo>
                  <a:pt x="9172108" y="1690010"/>
                </a:lnTo>
                <a:lnTo>
                  <a:pt x="9166713" y="1688931"/>
                </a:lnTo>
                <a:lnTo>
                  <a:pt x="9163476" y="1690010"/>
                </a:lnTo>
                <a:lnTo>
                  <a:pt x="9160239" y="1688931"/>
                </a:lnTo>
                <a:lnTo>
                  <a:pt x="9161318" y="1690010"/>
                </a:lnTo>
                <a:lnTo>
                  <a:pt x="9161318" y="1692168"/>
                </a:lnTo>
                <a:lnTo>
                  <a:pt x="9153900" y="1693247"/>
                </a:lnTo>
                <a:lnTo>
                  <a:pt x="9150663" y="1690010"/>
                </a:lnTo>
                <a:lnTo>
                  <a:pt x="9150663" y="1687852"/>
                </a:lnTo>
                <a:cubicBezTo>
                  <a:pt x="9150663" y="1685694"/>
                  <a:pt x="9153496" y="1684615"/>
                  <a:pt x="9159160" y="1684615"/>
                </a:cubicBezTo>
                <a:lnTo>
                  <a:pt x="9168871" y="1683536"/>
                </a:lnTo>
                <a:lnTo>
                  <a:pt x="9169950" y="1680299"/>
                </a:lnTo>
                <a:lnTo>
                  <a:pt x="9168871" y="1679220"/>
                </a:lnTo>
                <a:lnTo>
                  <a:pt x="9169950" y="1673960"/>
                </a:lnTo>
                <a:lnTo>
                  <a:pt x="9169950" y="1672881"/>
                </a:lnTo>
                <a:lnTo>
                  <a:pt x="9167792" y="1663172"/>
                </a:lnTo>
                <a:lnTo>
                  <a:pt x="9169950" y="1661013"/>
                </a:lnTo>
                <a:cubicBezTo>
                  <a:pt x="9166354" y="1660474"/>
                  <a:pt x="9164555" y="1659396"/>
                  <a:pt x="9164555" y="1657776"/>
                </a:cubicBezTo>
                <a:lnTo>
                  <a:pt x="9164555" y="1656697"/>
                </a:lnTo>
                <a:lnTo>
                  <a:pt x="9168871" y="1652516"/>
                </a:lnTo>
                <a:lnTo>
                  <a:pt x="9169950" y="1652516"/>
                </a:lnTo>
                <a:cubicBezTo>
                  <a:pt x="9174356" y="1652516"/>
                  <a:pt x="9179347" y="1653550"/>
                  <a:pt x="9184922" y="1655618"/>
                </a:cubicBezTo>
                <a:lnTo>
                  <a:pt x="9189238" y="1651437"/>
                </a:lnTo>
                <a:lnTo>
                  <a:pt x="9191396" y="1651437"/>
                </a:lnTo>
                <a:lnTo>
                  <a:pt x="9212841" y="1656697"/>
                </a:lnTo>
                <a:lnTo>
                  <a:pt x="9232128" y="1656697"/>
                </a:lnTo>
                <a:lnTo>
                  <a:pt x="9232128" y="1655618"/>
                </a:lnTo>
                <a:lnTo>
                  <a:pt x="9224575" y="1654540"/>
                </a:lnTo>
                <a:lnTo>
                  <a:pt x="9219180" y="1655618"/>
                </a:lnTo>
                <a:lnTo>
                  <a:pt x="9211762" y="1655618"/>
                </a:lnTo>
                <a:lnTo>
                  <a:pt x="9211762" y="1654540"/>
                </a:lnTo>
                <a:cubicBezTo>
                  <a:pt x="9211762" y="1653190"/>
                  <a:pt x="9213201" y="1652516"/>
                  <a:pt x="9216078" y="1652516"/>
                </a:cubicBezTo>
                <a:lnTo>
                  <a:pt x="9213920" y="1650359"/>
                </a:lnTo>
                <a:lnTo>
                  <a:pt x="9218101" y="1637410"/>
                </a:lnTo>
                <a:lnTo>
                  <a:pt x="9217157" y="1636331"/>
                </a:lnTo>
                <a:lnTo>
                  <a:pt x="9216078" y="1636331"/>
                </a:lnTo>
                <a:lnTo>
                  <a:pt x="9199893" y="1637410"/>
                </a:lnTo>
                <a:lnTo>
                  <a:pt x="9196791" y="1636331"/>
                </a:lnTo>
                <a:lnTo>
                  <a:pt x="9193554" y="1637410"/>
                </a:lnTo>
                <a:lnTo>
                  <a:pt x="9171029" y="1636331"/>
                </a:lnTo>
                <a:lnTo>
                  <a:pt x="9162397" y="1636331"/>
                </a:lnTo>
                <a:lnTo>
                  <a:pt x="9157002" y="1633094"/>
                </a:lnTo>
                <a:cubicBezTo>
                  <a:pt x="9151338" y="1633094"/>
                  <a:pt x="9146347" y="1634533"/>
                  <a:pt x="9142031" y="1637410"/>
                </a:cubicBezTo>
                <a:lnTo>
                  <a:pt x="9124902" y="1636331"/>
                </a:lnTo>
                <a:lnTo>
                  <a:pt x="9123823" y="1636331"/>
                </a:lnTo>
                <a:cubicBezTo>
                  <a:pt x="9122025" y="1636331"/>
                  <a:pt x="9120586" y="1633859"/>
                  <a:pt x="9119507" y="1628913"/>
                </a:cubicBezTo>
                <a:lnTo>
                  <a:pt x="9123823" y="1626755"/>
                </a:lnTo>
                <a:lnTo>
                  <a:pt x="9128139" y="1628913"/>
                </a:lnTo>
                <a:lnTo>
                  <a:pt x="9139873" y="1623518"/>
                </a:lnTo>
                <a:lnTo>
                  <a:pt x="9140952" y="1623518"/>
                </a:lnTo>
                <a:cubicBezTo>
                  <a:pt x="9144189" y="1623518"/>
                  <a:pt x="9147426" y="1625676"/>
                  <a:pt x="9150663" y="1629992"/>
                </a:cubicBezTo>
                <a:lnTo>
                  <a:pt x="9153900" y="1629992"/>
                </a:lnTo>
                <a:lnTo>
                  <a:pt x="9164555" y="1625676"/>
                </a:lnTo>
                <a:lnTo>
                  <a:pt x="9178448" y="1626755"/>
                </a:lnTo>
                <a:cubicBezTo>
                  <a:pt x="9178448" y="1625136"/>
                  <a:pt x="9180246" y="1624058"/>
                  <a:pt x="9183843" y="1623518"/>
                </a:cubicBezTo>
                <a:cubicBezTo>
                  <a:pt x="9186720" y="1623518"/>
                  <a:pt x="9193149" y="1625676"/>
                  <a:pt x="9203130" y="1629992"/>
                </a:cubicBezTo>
                <a:lnTo>
                  <a:pt x="9206367" y="1629992"/>
                </a:lnTo>
                <a:lnTo>
                  <a:pt x="9217157" y="1626755"/>
                </a:lnTo>
                <a:lnTo>
                  <a:pt x="9220259" y="1628913"/>
                </a:lnTo>
                <a:lnTo>
                  <a:pt x="9223496" y="1628913"/>
                </a:lnTo>
                <a:cubicBezTo>
                  <a:pt x="9223496" y="1623338"/>
                  <a:pt x="9228172" y="1616909"/>
                  <a:pt x="9237523" y="1609626"/>
                </a:cubicBezTo>
                <a:lnTo>
                  <a:pt x="9238467" y="1609626"/>
                </a:lnTo>
                <a:cubicBezTo>
                  <a:pt x="9240445" y="1609626"/>
                  <a:pt x="9241884" y="1612458"/>
                  <a:pt x="9242783" y="1618123"/>
                </a:cubicBezTo>
                <a:lnTo>
                  <a:pt x="9254652" y="1625676"/>
                </a:lnTo>
                <a:lnTo>
                  <a:pt x="9257889" y="1625676"/>
                </a:lnTo>
                <a:cubicBezTo>
                  <a:pt x="9259418" y="1624777"/>
                  <a:pt x="9262610" y="1617269"/>
                  <a:pt x="9267465" y="1603152"/>
                </a:cubicBezTo>
                <a:lnTo>
                  <a:pt x="9267465" y="1592362"/>
                </a:lnTo>
                <a:cubicBezTo>
                  <a:pt x="9274659" y="1581842"/>
                  <a:pt x="9280369" y="1574738"/>
                  <a:pt x="9284595" y="1571052"/>
                </a:cubicBezTo>
                <a:close/>
                <a:moveTo>
                  <a:pt x="5712599" y="1570865"/>
                </a:moveTo>
                <a:cubicBezTo>
                  <a:pt x="5708732" y="1570865"/>
                  <a:pt x="5705540" y="1573697"/>
                  <a:pt x="5703023" y="1579362"/>
                </a:cubicBezTo>
                <a:lnTo>
                  <a:pt x="5703023" y="1585836"/>
                </a:lnTo>
                <a:cubicBezTo>
                  <a:pt x="5706080" y="1591591"/>
                  <a:pt x="5708598" y="1594468"/>
                  <a:pt x="5710576" y="1594468"/>
                </a:cubicBezTo>
                <a:lnTo>
                  <a:pt x="5714757" y="1581520"/>
                </a:lnTo>
                <a:lnTo>
                  <a:pt x="5712599" y="1579362"/>
                </a:lnTo>
                <a:close/>
                <a:moveTo>
                  <a:pt x="6239678" y="1570191"/>
                </a:moveTo>
                <a:lnTo>
                  <a:pt x="6238599" y="1571270"/>
                </a:lnTo>
                <a:lnTo>
                  <a:pt x="6238599" y="1572349"/>
                </a:lnTo>
                <a:lnTo>
                  <a:pt x="6241836" y="1572349"/>
                </a:lnTo>
                <a:close/>
                <a:moveTo>
                  <a:pt x="1605653" y="1569785"/>
                </a:moveTo>
                <a:lnTo>
                  <a:pt x="1604573" y="1573023"/>
                </a:lnTo>
                <a:lnTo>
                  <a:pt x="1605653" y="1577338"/>
                </a:lnTo>
                <a:lnTo>
                  <a:pt x="1606731" y="1577338"/>
                </a:lnTo>
                <a:lnTo>
                  <a:pt x="1606731" y="1574101"/>
                </a:lnTo>
                <a:lnTo>
                  <a:pt x="1605653" y="1574101"/>
                </a:lnTo>
                <a:lnTo>
                  <a:pt x="1606731" y="1573023"/>
                </a:lnTo>
                <a:lnTo>
                  <a:pt x="1606731" y="1569785"/>
                </a:lnTo>
                <a:close/>
                <a:moveTo>
                  <a:pt x="2094697" y="1569702"/>
                </a:moveTo>
                <a:lnTo>
                  <a:pt x="2094697" y="1572939"/>
                </a:lnTo>
                <a:lnTo>
                  <a:pt x="2096854" y="1572939"/>
                </a:lnTo>
                <a:lnTo>
                  <a:pt x="2096854" y="1569702"/>
                </a:lnTo>
                <a:close/>
                <a:moveTo>
                  <a:pt x="7293028" y="1569317"/>
                </a:moveTo>
                <a:lnTo>
                  <a:pt x="7290870" y="1571475"/>
                </a:lnTo>
                <a:lnTo>
                  <a:pt x="7290870" y="1573633"/>
                </a:lnTo>
                <a:lnTo>
                  <a:pt x="7294107" y="1573633"/>
                </a:lnTo>
                <a:lnTo>
                  <a:pt x="7295186" y="1570396"/>
                </a:lnTo>
                <a:lnTo>
                  <a:pt x="7294107" y="1569317"/>
                </a:lnTo>
                <a:close/>
                <a:moveTo>
                  <a:pt x="77148" y="1568962"/>
                </a:moveTo>
                <a:lnTo>
                  <a:pt x="74990" y="1571120"/>
                </a:lnTo>
                <a:lnTo>
                  <a:pt x="74990" y="1572199"/>
                </a:lnTo>
                <a:lnTo>
                  <a:pt x="78227" y="1573278"/>
                </a:lnTo>
                <a:lnTo>
                  <a:pt x="80386" y="1570041"/>
                </a:lnTo>
                <a:lnTo>
                  <a:pt x="80386" y="1568962"/>
                </a:lnTo>
                <a:close/>
                <a:moveTo>
                  <a:pt x="7130908" y="1568238"/>
                </a:moveTo>
                <a:lnTo>
                  <a:pt x="7122276" y="1573633"/>
                </a:lnTo>
                <a:lnTo>
                  <a:pt x="7120118" y="1573633"/>
                </a:lnTo>
                <a:lnTo>
                  <a:pt x="7116880" y="1571475"/>
                </a:lnTo>
                <a:lnTo>
                  <a:pt x="7107169" y="1571475"/>
                </a:lnTo>
                <a:lnTo>
                  <a:pt x="7106090" y="1574712"/>
                </a:lnTo>
                <a:lnTo>
                  <a:pt x="7109327" y="1582265"/>
                </a:lnTo>
                <a:lnTo>
                  <a:pt x="7109327" y="1590896"/>
                </a:lnTo>
                <a:lnTo>
                  <a:pt x="7107169" y="1594134"/>
                </a:lnTo>
                <a:lnTo>
                  <a:pt x="7108248" y="1598315"/>
                </a:lnTo>
                <a:lnTo>
                  <a:pt x="7107169" y="1602631"/>
                </a:lnTo>
                <a:lnTo>
                  <a:pt x="7109327" y="1614500"/>
                </a:lnTo>
                <a:lnTo>
                  <a:pt x="7108248" y="1618816"/>
                </a:lnTo>
                <a:cubicBezTo>
                  <a:pt x="7108248" y="1628077"/>
                  <a:pt x="7110047" y="1632708"/>
                  <a:pt x="7113643" y="1632708"/>
                </a:cubicBezTo>
                <a:lnTo>
                  <a:pt x="7121197" y="1637024"/>
                </a:lnTo>
                <a:cubicBezTo>
                  <a:pt x="7126951" y="1637024"/>
                  <a:pt x="7129829" y="1634507"/>
                  <a:pt x="7129829" y="1629471"/>
                </a:cubicBezTo>
                <a:lnTo>
                  <a:pt x="7129829" y="1597236"/>
                </a:lnTo>
                <a:lnTo>
                  <a:pt x="7134010" y="1591976"/>
                </a:lnTo>
                <a:lnTo>
                  <a:pt x="7128750" y="1586581"/>
                </a:lnTo>
                <a:cubicBezTo>
                  <a:pt x="7128750" y="1578488"/>
                  <a:pt x="7130863" y="1573813"/>
                  <a:pt x="7135089" y="1572554"/>
                </a:cubicBezTo>
                <a:cubicBezTo>
                  <a:pt x="7134370" y="1569676"/>
                  <a:pt x="7132976" y="1568238"/>
                  <a:pt x="7130908" y="1568238"/>
                </a:cubicBezTo>
                <a:close/>
                <a:moveTo>
                  <a:pt x="8715569" y="1567359"/>
                </a:moveTo>
                <a:cubicBezTo>
                  <a:pt x="8714130" y="1567359"/>
                  <a:pt x="8713411" y="1568438"/>
                  <a:pt x="8713411" y="1570596"/>
                </a:cubicBezTo>
                <a:cubicBezTo>
                  <a:pt x="8715749" y="1576351"/>
                  <a:pt x="8719705" y="1579228"/>
                  <a:pt x="8725280" y="1579228"/>
                </a:cubicBezTo>
                <a:lnTo>
                  <a:pt x="8727438" y="1577070"/>
                </a:lnTo>
                <a:lnTo>
                  <a:pt x="8727438" y="1574912"/>
                </a:lnTo>
                <a:cubicBezTo>
                  <a:pt x="8719525" y="1574912"/>
                  <a:pt x="8715569" y="1572394"/>
                  <a:pt x="8715569" y="1567359"/>
                </a:cubicBezTo>
                <a:close/>
                <a:moveTo>
                  <a:pt x="6264495" y="1566954"/>
                </a:moveTo>
                <a:lnTo>
                  <a:pt x="6265574" y="1566954"/>
                </a:lnTo>
                <a:lnTo>
                  <a:pt x="6265574" y="1567950"/>
                </a:lnTo>
                <a:lnTo>
                  <a:pt x="6264495" y="1567079"/>
                </a:lnTo>
                <a:close/>
                <a:moveTo>
                  <a:pt x="5753331" y="1565470"/>
                </a:moveTo>
                <a:lnTo>
                  <a:pt x="5750229" y="1570865"/>
                </a:lnTo>
                <a:lnTo>
                  <a:pt x="5751308" y="1578283"/>
                </a:lnTo>
                <a:lnTo>
                  <a:pt x="5745913" y="1579362"/>
                </a:lnTo>
                <a:cubicBezTo>
                  <a:pt x="5745913" y="1583678"/>
                  <a:pt x="5748386" y="1586915"/>
                  <a:pt x="5753331" y="1589073"/>
                </a:cubicBezTo>
                <a:lnTo>
                  <a:pt x="5755489" y="1585836"/>
                </a:lnTo>
                <a:lnTo>
                  <a:pt x="5755489" y="1576125"/>
                </a:lnTo>
                <a:lnTo>
                  <a:pt x="5757647" y="1571944"/>
                </a:lnTo>
                <a:cubicBezTo>
                  <a:pt x="5756029" y="1567628"/>
                  <a:pt x="5754590" y="1565470"/>
                  <a:pt x="5753331" y="1565470"/>
                </a:cubicBezTo>
                <a:close/>
                <a:moveTo>
                  <a:pt x="4146011" y="1564442"/>
                </a:moveTo>
                <a:lnTo>
                  <a:pt x="4147090" y="1567679"/>
                </a:lnTo>
                <a:lnTo>
                  <a:pt x="4148169" y="1567679"/>
                </a:lnTo>
                <a:lnTo>
                  <a:pt x="4148169" y="1564442"/>
                </a:lnTo>
                <a:close/>
                <a:moveTo>
                  <a:pt x="8720964" y="1564122"/>
                </a:moveTo>
                <a:lnTo>
                  <a:pt x="8720964" y="1565201"/>
                </a:lnTo>
                <a:lnTo>
                  <a:pt x="8723122" y="1567359"/>
                </a:lnTo>
                <a:lnTo>
                  <a:pt x="8723122" y="1564122"/>
                </a:lnTo>
                <a:close/>
                <a:moveTo>
                  <a:pt x="5778013" y="1563312"/>
                </a:moveTo>
                <a:lnTo>
                  <a:pt x="5774776" y="1574102"/>
                </a:lnTo>
                <a:lnTo>
                  <a:pt x="5776934" y="1574102"/>
                </a:lnTo>
                <a:cubicBezTo>
                  <a:pt x="5776934" y="1568347"/>
                  <a:pt x="5778373" y="1565470"/>
                  <a:pt x="5781250" y="1565470"/>
                </a:cubicBezTo>
                <a:lnTo>
                  <a:pt x="5781250" y="1564391"/>
                </a:lnTo>
                <a:close/>
                <a:moveTo>
                  <a:pt x="4070346" y="1562284"/>
                </a:moveTo>
                <a:lnTo>
                  <a:pt x="4070346" y="1563363"/>
                </a:lnTo>
                <a:lnTo>
                  <a:pt x="4072504" y="1563363"/>
                </a:lnTo>
                <a:lnTo>
                  <a:pt x="4072504" y="1562284"/>
                </a:lnTo>
                <a:close/>
                <a:moveTo>
                  <a:pt x="6232125" y="1561559"/>
                </a:moveTo>
                <a:cubicBezTo>
                  <a:pt x="6232125" y="1562997"/>
                  <a:pt x="6231046" y="1563717"/>
                  <a:pt x="6228888" y="1563717"/>
                </a:cubicBezTo>
                <a:lnTo>
                  <a:pt x="6228888" y="1564796"/>
                </a:lnTo>
                <a:lnTo>
                  <a:pt x="6231046" y="1564796"/>
                </a:lnTo>
                <a:cubicBezTo>
                  <a:pt x="6231046" y="1563357"/>
                  <a:pt x="6232125" y="1562638"/>
                  <a:pt x="6234283" y="1562638"/>
                </a:cubicBezTo>
                <a:lnTo>
                  <a:pt x="6234283" y="1561559"/>
                </a:lnTo>
                <a:close/>
                <a:moveTo>
                  <a:pt x="8743623" y="1560885"/>
                </a:moveTo>
                <a:lnTo>
                  <a:pt x="8741465" y="1563043"/>
                </a:lnTo>
                <a:lnTo>
                  <a:pt x="8741465" y="1564122"/>
                </a:lnTo>
                <a:lnTo>
                  <a:pt x="8744702" y="1565201"/>
                </a:lnTo>
                <a:lnTo>
                  <a:pt x="8745781" y="1564122"/>
                </a:lnTo>
                <a:lnTo>
                  <a:pt x="8745781" y="1563043"/>
                </a:lnTo>
                <a:close/>
                <a:moveTo>
                  <a:pt x="1147224" y="1559670"/>
                </a:moveTo>
                <a:lnTo>
                  <a:pt x="1147224" y="1562906"/>
                </a:lnTo>
                <a:lnTo>
                  <a:pt x="1148303" y="1562906"/>
                </a:lnTo>
                <a:lnTo>
                  <a:pt x="1150461" y="1560749"/>
                </a:lnTo>
                <a:lnTo>
                  <a:pt x="1150461" y="1559670"/>
                </a:lnTo>
                <a:close/>
                <a:moveTo>
                  <a:pt x="645771" y="1559265"/>
                </a:moveTo>
                <a:lnTo>
                  <a:pt x="638487" y="1563311"/>
                </a:lnTo>
                <a:lnTo>
                  <a:pt x="635520" y="1561288"/>
                </a:lnTo>
                <a:cubicBezTo>
                  <a:pt x="630843" y="1563356"/>
                  <a:pt x="625718" y="1564390"/>
                  <a:pt x="620143" y="1564390"/>
                </a:cubicBezTo>
                <a:lnTo>
                  <a:pt x="620143" y="1563311"/>
                </a:lnTo>
                <a:lnTo>
                  <a:pt x="610837" y="1566413"/>
                </a:lnTo>
                <a:lnTo>
                  <a:pt x="608814" y="1562232"/>
                </a:lnTo>
                <a:lnTo>
                  <a:pt x="607735" y="1563311"/>
                </a:lnTo>
                <a:lnTo>
                  <a:pt x="604768" y="1563311"/>
                </a:lnTo>
                <a:lnTo>
                  <a:pt x="601666" y="1561288"/>
                </a:lnTo>
                <a:lnTo>
                  <a:pt x="600586" y="1561288"/>
                </a:lnTo>
                <a:lnTo>
                  <a:pt x="600586" y="1562232"/>
                </a:lnTo>
                <a:lnTo>
                  <a:pt x="602744" y="1562232"/>
                </a:lnTo>
                <a:lnTo>
                  <a:pt x="601666" y="1567357"/>
                </a:lnTo>
                <a:lnTo>
                  <a:pt x="604768" y="1571539"/>
                </a:lnTo>
                <a:lnTo>
                  <a:pt x="602744" y="1582733"/>
                </a:lnTo>
                <a:lnTo>
                  <a:pt x="606791" y="1594063"/>
                </a:lnTo>
                <a:lnTo>
                  <a:pt x="606791" y="1595142"/>
                </a:lnTo>
                <a:lnTo>
                  <a:pt x="603689" y="1606336"/>
                </a:lnTo>
                <a:lnTo>
                  <a:pt x="605712" y="1615508"/>
                </a:lnTo>
                <a:lnTo>
                  <a:pt x="602744" y="1622791"/>
                </a:lnTo>
                <a:lnTo>
                  <a:pt x="603689" y="1625758"/>
                </a:lnTo>
                <a:lnTo>
                  <a:pt x="602744" y="1642213"/>
                </a:lnTo>
                <a:lnTo>
                  <a:pt x="602744" y="1645315"/>
                </a:lnTo>
                <a:cubicBezTo>
                  <a:pt x="602744" y="1648193"/>
                  <a:pt x="604093" y="1650216"/>
                  <a:pt x="606791" y="1651385"/>
                </a:cubicBezTo>
                <a:lnTo>
                  <a:pt x="607735" y="1650441"/>
                </a:lnTo>
                <a:lnTo>
                  <a:pt x="615962" y="1650441"/>
                </a:lnTo>
                <a:lnTo>
                  <a:pt x="617041" y="1651385"/>
                </a:lnTo>
                <a:lnTo>
                  <a:pt x="617986" y="1651385"/>
                </a:lnTo>
                <a:lnTo>
                  <a:pt x="621088" y="1648283"/>
                </a:lnTo>
                <a:lnTo>
                  <a:pt x="631339" y="1648283"/>
                </a:lnTo>
                <a:lnTo>
                  <a:pt x="635520" y="1651385"/>
                </a:lnTo>
                <a:lnTo>
                  <a:pt x="643613" y="1648283"/>
                </a:lnTo>
                <a:lnTo>
                  <a:pt x="653863" y="1649362"/>
                </a:lnTo>
                <a:lnTo>
                  <a:pt x="662091" y="1648283"/>
                </a:lnTo>
                <a:cubicBezTo>
                  <a:pt x="662630" y="1650351"/>
                  <a:pt x="665371" y="1651385"/>
                  <a:pt x="670318" y="1651385"/>
                </a:cubicBezTo>
                <a:lnTo>
                  <a:pt x="674364" y="1650441"/>
                </a:lnTo>
                <a:lnTo>
                  <a:pt x="678545" y="1651385"/>
                </a:lnTo>
                <a:lnTo>
                  <a:pt x="679490" y="1651385"/>
                </a:lnTo>
                <a:lnTo>
                  <a:pt x="683671" y="1649362"/>
                </a:lnTo>
                <a:lnTo>
                  <a:pt x="681513" y="1643157"/>
                </a:lnTo>
                <a:cubicBezTo>
                  <a:pt x="683220" y="1635874"/>
                  <a:pt x="684615" y="1632143"/>
                  <a:pt x="685694" y="1631963"/>
                </a:cubicBezTo>
                <a:lnTo>
                  <a:pt x="684615" y="1630884"/>
                </a:lnTo>
                <a:lnTo>
                  <a:pt x="684615" y="1629940"/>
                </a:lnTo>
                <a:lnTo>
                  <a:pt x="685694" y="1609439"/>
                </a:lnTo>
                <a:lnTo>
                  <a:pt x="686638" y="1609439"/>
                </a:lnTo>
                <a:lnTo>
                  <a:pt x="682592" y="1599188"/>
                </a:lnTo>
                <a:lnTo>
                  <a:pt x="685694" y="1590017"/>
                </a:lnTo>
                <a:cubicBezTo>
                  <a:pt x="685694" y="1584891"/>
                  <a:pt x="684299" y="1581115"/>
                  <a:pt x="681513" y="1578687"/>
                </a:cubicBezTo>
                <a:lnTo>
                  <a:pt x="681513" y="1576664"/>
                </a:lnTo>
                <a:cubicBezTo>
                  <a:pt x="681513" y="1574955"/>
                  <a:pt x="682905" y="1573921"/>
                  <a:pt x="685694" y="1573562"/>
                </a:cubicBezTo>
                <a:lnTo>
                  <a:pt x="685694" y="1571539"/>
                </a:lnTo>
                <a:lnTo>
                  <a:pt x="683671" y="1565334"/>
                </a:lnTo>
                <a:lnTo>
                  <a:pt x="681513" y="1563311"/>
                </a:lnTo>
                <a:lnTo>
                  <a:pt x="658044" y="1564390"/>
                </a:lnTo>
                <a:cubicBezTo>
                  <a:pt x="649861" y="1562502"/>
                  <a:pt x="645771" y="1560794"/>
                  <a:pt x="645771" y="1559265"/>
                </a:cubicBezTo>
                <a:close/>
                <a:moveTo>
                  <a:pt x="9199893" y="1559183"/>
                </a:moveTo>
                <a:lnTo>
                  <a:pt x="9199893" y="1562420"/>
                </a:lnTo>
                <a:lnTo>
                  <a:pt x="9200972" y="1562420"/>
                </a:lnTo>
                <a:lnTo>
                  <a:pt x="9200972" y="1559183"/>
                </a:lnTo>
                <a:close/>
                <a:moveTo>
                  <a:pt x="4067109" y="1558103"/>
                </a:moveTo>
                <a:lnTo>
                  <a:pt x="4067109" y="1561205"/>
                </a:lnTo>
                <a:lnTo>
                  <a:pt x="4068188" y="1561205"/>
                </a:lnTo>
                <a:lnTo>
                  <a:pt x="4068188" y="1558103"/>
                </a:lnTo>
                <a:close/>
                <a:moveTo>
                  <a:pt x="5780171" y="1557917"/>
                </a:moveTo>
                <a:lnTo>
                  <a:pt x="5780171" y="1560075"/>
                </a:lnTo>
                <a:lnTo>
                  <a:pt x="5781250" y="1558996"/>
                </a:lnTo>
                <a:lnTo>
                  <a:pt x="5782329" y="1558996"/>
                </a:lnTo>
                <a:lnTo>
                  <a:pt x="5785566" y="1560075"/>
                </a:lnTo>
                <a:lnTo>
                  <a:pt x="5785566" y="1557917"/>
                </a:lnTo>
                <a:close/>
                <a:moveTo>
                  <a:pt x="6245073" y="1557243"/>
                </a:moveTo>
                <a:lnTo>
                  <a:pt x="6245073" y="1558322"/>
                </a:lnTo>
                <a:lnTo>
                  <a:pt x="6247231" y="1558322"/>
                </a:lnTo>
                <a:lnTo>
                  <a:pt x="6247231" y="1557243"/>
                </a:lnTo>
                <a:close/>
                <a:moveTo>
                  <a:pt x="3691360" y="1557242"/>
                </a:moveTo>
                <a:lnTo>
                  <a:pt x="3687044" y="1560479"/>
                </a:lnTo>
                <a:lnTo>
                  <a:pt x="3685965" y="1560479"/>
                </a:lnTo>
                <a:lnTo>
                  <a:pt x="3684886" y="1559400"/>
                </a:lnTo>
                <a:lnTo>
                  <a:pt x="3683807" y="1559400"/>
                </a:lnTo>
                <a:cubicBezTo>
                  <a:pt x="3683807" y="1560659"/>
                  <a:pt x="3681649" y="1562457"/>
                  <a:pt x="3677333" y="1564795"/>
                </a:cubicBezTo>
                <a:lnTo>
                  <a:pt x="3677333" y="1566009"/>
                </a:lnTo>
                <a:lnTo>
                  <a:pt x="3679491" y="1566009"/>
                </a:lnTo>
                <a:cubicBezTo>
                  <a:pt x="3681828" y="1563581"/>
                  <a:pt x="3686549" y="1561019"/>
                  <a:pt x="3693653" y="1558321"/>
                </a:cubicBezTo>
                <a:lnTo>
                  <a:pt x="3693653" y="1557242"/>
                </a:lnTo>
                <a:close/>
                <a:moveTo>
                  <a:pt x="596540" y="1557242"/>
                </a:moveTo>
                <a:lnTo>
                  <a:pt x="596540" y="1558186"/>
                </a:lnTo>
                <a:lnTo>
                  <a:pt x="598563" y="1558186"/>
                </a:lnTo>
                <a:lnTo>
                  <a:pt x="598563" y="1557242"/>
                </a:lnTo>
                <a:close/>
                <a:moveTo>
                  <a:pt x="8608882" y="1556569"/>
                </a:moveTo>
                <a:lnTo>
                  <a:pt x="8607803" y="1561963"/>
                </a:lnTo>
                <a:lnTo>
                  <a:pt x="8607803" y="1563043"/>
                </a:lnTo>
                <a:lnTo>
                  <a:pt x="8612119" y="1563043"/>
                </a:lnTo>
                <a:lnTo>
                  <a:pt x="8614277" y="1556569"/>
                </a:lnTo>
                <a:close/>
                <a:moveTo>
                  <a:pt x="2650421" y="1555865"/>
                </a:moveTo>
                <a:lnTo>
                  <a:pt x="2650421" y="1559102"/>
                </a:lnTo>
                <a:lnTo>
                  <a:pt x="2652580" y="1561260"/>
                </a:lnTo>
                <a:lnTo>
                  <a:pt x="2654737" y="1561260"/>
                </a:lnTo>
                <a:lnTo>
                  <a:pt x="2656896" y="1559102"/>
                </a:lnTo>
                <a:lnTo>
                  <a:pt x="2656896" y="1556944"/>
                </a:lnTo>
                <a:lnTo>
                  <a:pt x="2651500" y="1555865"/>
                </a:lnTo>
                <a:close/>
                <a:moveTo>
                  <a:pt x="2089302" y="1555810"/>
                </a:moveTo>
                <a:lnTo>
                  <a:pt x="2087143" y="1557967"/>
                </a:lnTo>
                <a:lnTo>
                  <a:pt x="2087143" y="1560125"/>
                </a:lnTo>
                <a:lnTo>
                  <a:pt x="2090381" y="1563228"/>
                </a:lnTo>
                <a:lnTo>
                  <a:pt x="2092538" y="1560125"/>
                </a:lnTo>
                <a:lnTo>
                  <a:pt x="2092538" y="1557967"/>
                </a:lnTo>
                <a:lnTo>
                  <a:pt x="2090381" y="1555810"/>
                </a:lnTo>
                <a:close/>
                <a:moveTo>
                  <a:pt x="4063872" y="1554866"/>
                </a:moveTo>
                <a:lnTo>
                  <a:pt x="4066030" y="1557024"/>
                </a:lnTo>
                <a:lnTo>
                  <a:pt x="4066030" y="1554866"/>
                </a:lnTo>
                <a:close/>
                <a:moveTo>
                  <a:pt x="1578678" y="1554544"/>
                </a:moveTo>
                <a:lnTo>
                  <a:pt x="1578678" y="1558860"/>
                </a:lnTo>
                <a:lnTo>
                  <a:pt x="1579756" y="1559939"/>
                </a:lnTo>
                <a:lnTo>
                  <a:pt x="1579756" y="1561018"/>
                </a:lnTo>
                <a:lnTo>
                  <a:pt x="1582994" y="1559939"/>
                </a:lnTo>
                <a:lnTo>
                  <a:pt x="1582994" y="1556702"/>
                </a:lnTo>
                <a:lnTo>
                  <a:pt x="1580836" y="1554544"/>
                </a:lnTo>
                <a:close/>
                <a:moveTo>
                  <a:pt x="6239678" y="1554006"/>
                </a:moveTo>
                <a:lnTo>
                  <a:pt x="6248310" y="1554006"/>
                </a:lnTo>
                <a:lnTo>
                  <a:pt x="6264495" y="1567079"/>
                </a:lnTo>
                <a:lnTo>
                  <a:pt x="6264495" y="1570191"/>
                </a:lnTo>
                <a:lnTo>
                  <a:pt x="6265574" y="1570191"/>
                </a:lnTo>
                <a:lnTo>
                  <a:pt x="6265574" y="1567950"/>
                </a:lnTo>
                <a:lnTo>
                  <a:pt x="6276364" y="1576665"/>
                </a:lnTo>
                <a:lnTo>
                  <a:pt x="6275285" y="1577743"/>
                </a:lnTo>
                <a:lnTo>
                  <a:pt x="6275285" y="1578823"/>
                </a:lnTo>
                <a:lnTo>
                  <a:pt x="6276364" y="1579902"/>
                </a:lnTo>
                <a:cubicBezTo>
                  <a:pt x="6276364" y="1601841"/>
                  <a:pt x="6269531" y="1616947"/>
                  <a:pt x="6255863" y="1625219"/>
                </a:cubicBezTo>
                <a:lnTo>
                  <a:pt x="6240757" y="1640326"/>
                </a:lnTo>
                <a:lnTo>
                  <a:pt x="6232125" y="1642484"/>
                </a:lnTo>
                <a:cubicBezTo>
                  <a:pt x="6227090" y="1640685"/>
                  <a:pt x="6224572" y="1639247"/>
                  <a:pt x="6224572" y="1638167"/>
                </a:cubicBezTo>
                <a:lnTo>
                  <a:pt x="6224572" y="1637089"/>
                </a:lnTo>
                <a:cubicBezTo>
                  <a:pt x="6236082" y="1627378"/>
                  <a:pt x="6241836" y="1620185"/>
                  <a:pt x="6241836" y="1615509"/>
                </a:cubicBezTo>
                <a:cubicBezTo>
                  <a:pt x="6237520" y="1612092"/>
                  <a:pt x="6232845" y="1609934"/>
                  <a:pt x="6227809" y="1609035"/>
                </a:cubicBezTo>
                <a:lnTo>
                  <a:pt x="6227809" y="1607956"/>
                </a:lnTo>
                <a:lnTo>
                  <a:pt x="6228888" y="1606877"/>
                </a:lnTo>
                <a:lnTo>
                  <a:pt x="6228888" y="1605798"/>
                </a:lnTo>
                <a:cubicBezTo>
                  <a:pt x="6220256" y="1605798"/>
                  <a:pt x="6215940" y="1599324"/>
                  <a:pt x="6215940" y="1586376"/>
                </a:cubicBezTo>
                <a:lnTo>
                  <a:pt x="6215940" y="1574507"/>
                </a:lnTo>
                <a:cubicBezTo>
                  <a:pt x="6215940" y="1572889"/>
                  <a:pt x="6217739" y="1571809"/>
                  <a:pt x="6221335" y="1571270"/>
                </a:cubicBezTo>
                <a:lnTo>
                  <a:pt x="6220256" y="1570191"/>
                </a:lnTo>
                <a:lnTo>
                  <a:pt x="6220256" y="1569112"/>
                </a:lnTo>
                <a:cubicBezTo>
                  <a:pt x="6223853" y="1563357"/>
                  <a:pt x="6230327" y="1559041"/>
                  <a:pt x="6239678" y="1556164"/>
                </a:cubicBezTo>
                <a:close/>
                <a:moveTo>
                  <a:pt x="5263073" y="1554006"/>
                </a:moveTo>
                <a:lnTo>
                  <a:pt x="5263073" y="1555084"/>
                </a:lnTo>
                <a:lnTo>
                  <a:pt x="5266310" y="1555084"/>
                </a:lnTo>
                <a:lnTo>
                  <a:pt x="5266310" y="1554006"/>
                </a:lnTo>
                <a:close/>
                <a:moveTo>
                  <a:pt x="3754077" y="1554005"/>
                </a:moveTo>
                <a:lnTo>
                  <a:pt x="3755156" y="1554005"/>
                </a:lnTo>
                <a:cubicBezTo>
                  <a:pt x="3760281" y="1554005"/>
                  <a:pt x="3769318" y="1560884"/>
                  <a:pt x="3782266" y="1574641"/>
                </a:cubicBezTo>
                <a:cubicBezTo>
                  <a:pt x="3784424" y="1574641"/>
                  <a:pt x="3785503" y="1575360"/>
                  <a:pt x="3785503" y="1576799"/>
                </a:cubicBezTo>
                <a:lnTo>
                  <a:pt x="3785503" y="1580036"/>
                </a:lnTo>
                <a:lnTo>
                  <a:pt x="3780108" y="1578957"/>
                </a:lnTo>
                <a:lnTo>
                  <a:pt x="3777950" y="1581115"/>
                </a:lnTo>
                <a:lnTo>
                  <a:pt x="3773634" y="1581115"/>
                </a:lnTo>
                <a:lnTo>
                  <a:pt x="3752998" y="1578957"/>
                </a:lnTo>
                <a:lnTo>
                  <a:pt x="3732497" y="1578957"/>
                </a:lnTo>
                <a:cubicBezTo>
                  <a:pt x="3729799" y="1581115"/>
                  <a:pt x="3727281" y="1582194"/>
                  <a:pt x="3724944" y="1582194"/>
                </a:cubicBezTo>
                <a:lnTo>
                  <a:pt x="3722786" y="1578957"/>
                </a:lnTo>
                <a:lnTo>
                  <a:pt x="3724944" y="1576799"/>
                </a:lnTo>
                <a:lnTo>
                  <a:pt x="3731418" y="1576799"/>
                </a:lnTo>
                <a:lnTo>
                  <a:pt x="3731418" y="1571404"/>
                </a:lnTo>
                <a:cubicBezTo>
                  <a:pt x="3739150" y="1562682"/>
                  <a:pt x="3745984" y="1558321"/>
                  <a:pt x="3751919" y="1558321"/>
                </a:cubicBezTo>
                <a:lnTo>
                  <a:pt x="3755156" y="1559400"/>
                </a:lnTo>
                <a:lnTo>
                  <a:pt x="3756235" y="1559400"/>
                </a:lnTo>
                <a:lnTo>
                  <a:pt x="3756235" y="1558321"/>
                </a:lnTo>
                <a:cubicBezTo>
                  <a:pt x="3753357" y="1558321"/>
                  <a:pt x="3751919" y="1557602"/>
                  <a:pt x="3751919" y="1556163"/>
                </a:cubicBezTo>
                <a:close/>
                <a:moveTo>
                  <a:pt x="3695811" y="1554005"/>
                </a:moveTo>
                <a:lnTo>
                  <a:pt x="3694732" y="1555084"/>
                </a:lnTo>
                <a:lnTo>
                  <a:pt x="3694732" y="1556163"/>
                </a:lnTo>
                <a:lnTo>
                  <a:pt x="3695811" y="1556163"/>
                </a:lnTo>
                <a:lnTo>
                  <a:pt x="3700127" y="1555084"/>
                </a:lnTo>
                <a:lnTo>
                  <a:pt x="3700127" y="1554005"/>
                </a:lnTo>
                <a:close/>
                <a:moveTo>
                  <a:pt x="8280340" y="1553737"/>
                </a:moveTo>
                <a:lnTo>
                  <a:pt x="8280340" y="1554816"/>
                </a:lnTo>
                <a:lnTo>
                  <a:pt x="8282498" y="1554816"/>
                </a:lnTo>
                <a:lnTo>
                  <a:pt x="8282498" y="1553737"/>
                </a:lnTo>
                <a:close/>
                <a:moveTo>
                  <a:pt x="1575441" y="1553465"/>
                </a:moveTo>
                <a:lnTo>
                  <a:pt x="1575441" y="1554544"/>
                </a:lnTo>
                <a:lnTo>
                  <a:pt x="1577598" y="1554544"/>
                </a:lnTo>
                <a:lnTo>
                  <a:pt x="1577598" y="1553465"/>
                </a:lnTo>
                <a:close/>
                <a:moveTo>
                  <a:pt x="1566808" y="1553465"/>
                </a:moveTo>
                <a:lnTo>
                  <a:pt x="1566808" y="1555623"/>
                </a:lnTo>
                <a:lnTo>
                  <a:pt x="1567888" y="1554544"/>
                </a:lnTo>
                <a:lnTo>
                  <a:pt x="1568966" y="1554544"/>
                </a:lnTo>
                <a:lnTo>
                  <a:pt x="1574361" y="1555623"/>
                </a:lnTo>
                <a:lnTo>
                  <a:pt x="1572203" y="1553465"/>
                </a:lnTo>
                <a:close/>
                <a:moveTo>
                  <a:pt x="688661" y="1553061"/>
                </a:moveTo>
                <a:lnTo>
                  <a:pt x="688661" y="1554140"/>
                </a:lnTo>
                <a:lnTo>
                  <a:pt x="691762" y="1555084"/>
                </a:lnTo>
                <a:lnTo>
                  <a:pt x="691762" y="1553061"/>
                </a:lnTo>
                <a:close/>
                <a:moveTo>
                  <a:pt x="5177697" y="1552926"/>
                </a:moveTo>
                <a:lnTo>
                  <a:pt x="5179855" y="1555084"/>
                </a:lnTo>
                <a:lnTo>
                  <a:pt x="5184171" y="1555084"/>
                </a:lnTo>
                <a:lnTo>
                  <a:pt x="5184171" y="1554006"/>
                </a:lnTo>
                <a:close/>
                <a:moveTo>
                  <a:pt x="5164479" y="1552926"/>
                </a:moveTo>
                <a:lnTo>
                  <a:pt x="5164479" y="1556164"/>
                </a:lnTo>
                <a:lnTo>
                  <a:pt x="5165558" y="1556164"/>
                </a:lnTo>
                <a:lnTo>
                  <a:pt x="5167716" y="1554006"/>
                </a:lnTo>
                <a:lnTo>
                  <a:pt x="5167716" y="1552926"/>
                </a:lnTo>
                <a:close/>
                <a:moveTo>
                  <a:pt x="8273731" y="1550500"/>
                </a:moveTo>
                <a:cubicBezTo>
                  <a:pt x="8273731" y="1552118"/>
                  <a:pt x="8271573" y="1553557"/>
                  <a:pt x="8267257" y="1554816"/>
                </a:cubicBezTo>
                <a:cubicBezTo>
                  <a:pt x="8267257" y="1557603"/>
                  <a:pt x="8263210" y="1561605"/>
                  <a:pt x="8255118" y="1566820"/>
                </a:cubicBezTo>
                <a:lnTo>
                  <a:pt x="8255118" y="1567898"/>
                </a:lnTo>
                <a:lnTo>
                  <a:pt x="8257411" y="1567898"/>
                </a:lnTo>
                <a:lnTo>
                  <a:pt x="8257411" y="1568978"/>
                </a:lnTo>
                <a:cubicBezTo>
                  <a:pt x="8266312" y="1568978"/>
                  <a:pt x="8273596" y="1563178"/>
                  <a:pt x="8279261" y="1551579"/>
                </a:cubicBezTo>
                <a:lnTo>
                  <a:pt x="8278182" y="1550500"/>
                </a:lnTo>
                <a:close/>
                <a:moveTo>
                  <a:pt x="2656896" y="1550471"/>
                </a:moveTo>
                <a:lnTo>
                  <a:pt x="2656896" y="1551549"/>
                </a:lnTo>
                <a:lnTo>
                  <a:pt x="2659054" y="1551549"/>
                </a:lnTo>
                <a:lnTo>
                  <a:pt x="2659054" y="1550471"/>
                </a:lnTo>
                <a:close/>
                <a:moveTo>
                  <a:pt x="9196791" y="1547449"/>
                </a:moveTo>
                <a:lnTo>
                  <a:pt x="9194633" y="1551630"/>
                </a:lnTo>
                <a:lnTo>
                  <a:pt x="9194633" y="1552709"/>
                </a:lnTo>
                <a:lnTo>
                  <a:pt x="9195712" y="1552709"/>
                </a:lnTo>
                <a:cubicBezTo>
                  <a:pt x="9195712" y="1549921"/>
                  <a:pt x="9197105" y="1548528"/>
                  <a:pt x="9199893" y="1548528"/>
                </a:cubicBezTo>
                <a:lnTo>
                  <a:pt x="9199893" y="1547449"/>
                </a:lnTo>
                <a:close/>
                <a:moveTo>
                  <a:pt x="4257958" y="1547448"/>
                </a:moveTo>
                <a:lnTo>
                  <a:pt x="4257958" y="1548392"/>
                </a:lnTo>
                <a:lnTo>
                  <a:pt x="4261195" y="1548392"/>
                </a:lnTo>
                <a:lnTo>
                  <a:pt x="4261195" y="1547448"/>
                </a:lnTo>
                <a:close/>
                <a:moveTo>
                  <a:pt x="1232330" y="1546721"/>
                </a:moveTo>
                <a:lnTo>
                  <a:pt x="1236647" y="1546721"/>
                </a:lnTo>
                <a:cubicBezTo>
                  <a:pt x="1238085" y="1546721"/>
                  <a:pt x="1240603" y="1549958"/>
                  <a:pt x="1244200" y="1556433"/>
                </a:cubicBezTo>
                <a:cubicBezTo>
                  <a:pt x="1245818" y="1556433"/>
                  <a:pt x="1249056" y="1559310"/>
                  <a:pt x="1253912" y="1565065"/>
                </a:cubicBezTo>
                <a:cubicBezTo>
                  <a:pt x="1259845" y="1566683"/>
                  <a:pt x="1265960" y="1570640"/>
                  <a:pt x="1272255" y="1576934"/>
                </a:cubicBezTo>
                <a:lnTo>
                  <a:pt x="1272255" y="1579092"/>
                </a:lnTo>
                <a:lnTo>
                  <a:pt x="1270096" y="1581249"/>
                </a:lnTo>
                <a:lnTo>
                  <a:pt x="1269017" y="1581249"/>
                </a:lnTo>
                <a:lnTo>
                  <a:pt x="1263622" y="1580171"/>
                </a:lnTo>
                <a:cubicBezTo>
                  <a:pt x="1263622" y="1582688"/>
                  <a:pt x="1261464" y="1584487"/>
                  <a:pt x="1257148" y="1585566"/>
                </a:cubicBezTo>
                <a:lnTo>
                  <a:pt x="1244200" y="1583408"/>
                </a:lnTo>
                <a:cubicBezTo>
                  <a:pt x="1243121" y="1586285"/>
                  <a:pt x="1242042" y="1587724"/>
                  <a:pt x="1240964" y="1587724"/>
                </a:cubicBezTo>
                <a:lnTo>
                  <a:pt x="1239884" y="1587724"/>
                </a:lnTo>
                <a:cubicBezTo>
                  <a:pt x="1237725" y="1587724"/>
                  <a:pt x="1236647" y="1585566"/>
                  <a:pt x="1236647" y="1581249"/>
                </a:cubicBezTo>
                <a:lnTo>
                  <a:pt x="1231251" y="1580171"/>
                </a:lnTo>
                <a:lnTo>
                  <a:pt x="1226936" y="1583408"/>
                </a:lnTo>
                <a:lnTo>
                  <a:pt x="1218304" y="1581249"/>
                </a:lnTo>
                <a:lnTo>
                  <a:pt x="1213987" y="1582329"/>
                </a:lnTo>
                <a:lnTo>
                  <a:pt x="1213987" y="1583408"/>
                </a:lnTo>
                <a:lnTo>
                  <a:pt x="1217224" y="1587724"/>
                </a:lnTo>
                <a:lnTo>
                  <a:pt x="1217224" y="1594197"/>
                </a:lnTo>
                <a:cubicBezTo>
                  <a:pt x="1217224" y="1597165"/>
                  <a:pt x="1215426" y="1600717"/>
                  <a:pt x="1211830" y="1604853"/>
                </a:cubicBezTo>
                <a:lnTo>
                  <a:pt x="1211830" y="1608090"/>
                </a:lnTo>
                <a:cubicBezTo>
                  <a:pt x="1214707" y="1608449"/>
                  <a:pt x="1216145" y="1609528"/>
                  <a:pt x="1216145" y="1611327"/>
                </a:cubicBezTo>
                <a:lnTo>
                  <a:pt x="1216145" y="1616722"/>
                </a:lnTo>
                <a:lnTo>
                  <a:pt x="1213987" y="1629670"/>
                </a:lnTo>
                <a:lnTo>
                  <a:pt x="1216145" y="1633986"/>
                </a:lnTo>
                <a:lnTo>
                  <a:pt x="1212908" y="1644776"/>
                </a:lnTo>
                <a:lnTo>
                  <a:pt x="1212908" y="1646934"/>
                </a:lnTo>
                <a:cubicBezTo>
                  <a:pt x="1215786" y="1649811"/>
                  <a:pt x="1217224" y="1653767"/>
                  <a:pt x="1217224" y="1658803"/>
                </a:cubicBezTo>
                <a:lnTo>
                  <a:pt x="1218304" y="1658803"/>
                </a:lnTo>
                <a:cubicBezTo>
                  <a:pt x="1221899" y="1658803"/>
                  <a:pt x="1224778" y="1656285"/>
                  <a:pt x="1226936" y="1651250"/>
                </a:cubicBezTo>
                <a:cubicBezTo>
                  <a:pt x="1232150" y="1648372"/>
                  <a:pt x="1237906" y="1643337"/>
                  <a:pt x="1244200" y="1636144"/>
                </a:cubicBezTo>
                <a:lnTo>
                  <a:pt x="1249595" y="1636144"/>
                </a:lnTo>
                <a:cubicBezTo>
                  <a:pt x="1259486" y="1649991"/>
                  <a:pt x="1269196" y="1661141"/>
                  <a:pt x="1278728" y="1669593"/>
                </a:cubicBezTo>
                <a:cubicBezTo>
                  <a:pt x="1278728" y="1671031"/>
                  <a:pt x="1276570" y="1672110"/>
                  <a:pt x="1272255" y="1672830"/>
                </a:cubicBezTo>
                <a:lnTo>
                  <a:pt x="1264701" y="1668514"/>
                </a:lnTo>
                <a:lnTo>
                  <a:pt x="1261464" y="1668514"/>
                </a:lnTo>
                <a:cubicBezTo>
                  <a:pt x="1256428" y="1672110"/>
                  <a:pt x="1251752" y="1673909"/>
                  <a:pt x="1247437" y="1673909"/>
                </a:cubicBezTo>
                <a:lnTo>
                  <a:pt x="1217224" y="1671751"/>
                </a:lnTo>
                <a:lnTo>
                  <a:pt x="1217224" y="1695489"/>
                </a:lnTo>
                <a:cubicBezTo>
                  <a:pt x="1217224" y="1699625"/>
                  <a:pt x="1215426" y="1703941"/>
                  <a:pt x="1211830" y="1708437"/>
                </a:cubicBezTo>
                <a:lnTo>
                  <a:pt x="1211830" y="1711674"/>
                </a:lnTo>
                <a:cubicBezTo>
                  <a:pt x="1211830" y="1713113"/>
                  <a:pt x="1212908" y="1713832"/>
                  <a:pt x="1215066" y="1713832"/>
                </a:cubicBezTo>
                <a:lnTo>
                  <a:pt x="1216145" y="1714911"/>
                </a:lnTo>
                <a:lnTo>
                  <a:pt x="1216145" y="1722464"/>
                </a:lnTo>
                <a:lnTo>
                  <a:pt x="1212908" y="1727859"/>
                </a:lnTo>
                <a:lnTo>
                  <a:pt x="1216145" y="1734198"/>
                </a:lnTo>
                <a:lnTo>
                  <a:pt x="1216145" y="1736356"/>
                </a:lnTo>
                <a:lnTo>
                  <a:pt x="1213987" y="1744988"/>
                </a:lnTo>
                <a:lnTo>
                  <a:pt x="1217224" y="1754699"/>
                </a:lnTo>
                <a:cubicBezTo>
                  <a:pt x="1217224" y="1764770"/>
                  <a:pt x="1215426" y="1771963"/>
                  <a:pt x="1211830" y="1776279"/>
                </a:cubicBezTo>
                <a:cubicBezTo>
                  <a:pt x="1211830" y="1783652"/>
                  <a:pt x="1209356" y="1788688"/>
                  <a:pt x="1204411" y="1791385"/>
                </a:cubicBezTo>
                <a:cubicBezTo>
                  <a:pt x="1204411" y="1794263"/>
                  <a:pt x="1203332" y="1795701"/>
                  <a:pt x="1201175" y="1795701"/>
                </a:cubicBezTo>
                <a:lnTo>
                  <a:pt x="1197938" y="1792464"/>
                </a:lnTo>
                <a:lnTo>
                  <a:pt x="1181752" y="1793543"/>
                </a:lnTo>
                <a:lnTo>
                  <a:pt x="1177436" y="1793543"/>
                </a:lnTo>
                <a:cubicBezTo>
                  <a:pt x="1173480" y="1793543"/>
                  <a:pt x="1169883" y="1790306"/>
                  <a:pt x="1166646" y="1783833"/>
                </a:cubicBezTo>
                <a:lnTo>
                  <a:pt x="1167725" y="1777358"/>
                </a:lnTo>
                <a:lnTo>
                  <a:pt x="1166646" y="1770884"/>
                </a:lnTo>
                <a:lnTo>
                  <a:pt x="1169883" y="1757936"/>
                </a:lnTo>
                <a:lnTo>
                  <a:pt x="1163409" y="1741751"/>
                </a:lnTo>
                <a:lnTo>
                  <a:pt x="1163409" y="1738514"/>
                </a:lnTo>
                <a:cubicBezTo>
                  <a:pt x="1165567" y="1732040"/>
                  <a:pt x="1167366" y="1722374"/>
                  <a:pt x="1168804" y="1709516"/>
                </a:cubicBezTo>
                <a:lnTo>
                  <a:pt x="1170962" y="1705200"/>
                </a:lnTo>
                <a:cubicBezTo>
                  <a:pt x="1168445" y="1701423"/>
                  <a:pt x="1165926" y="1692791"/>
                  <a:pt x="1163409" y="1679304"/>
                </a:cubicBezTo>
                <a:lnTo>
                  <a:pt x="1165567" y="1672830"/>
                </a:lnTo>
                <a:lnTo>
                  <a:pt x="1160173" y="1673909"/>
                </a:lnTo>
                <a:lnTo>
                  <a:pt x="1158015" y="1673909"/>
                </a:lnTo>
                <a:cubicBezTo>
                  <a:pt x="1152977" y="1673909"/>
                  <a:pt x="1150461" y="1671751"/>
                  <a:pt x="1150461" y="1667435"/>
                </a:cubicBezTo>
                <a:lnTo>
                  <a:pt x="1146145" y="1667435"/>
                </a:lnTo>
                <a:cubicBezTo>
                  <a:pt x="1146145" y="1671751"/>
                  <a:pt x="1137873" y="1673909"/>
                  <a:pt x="1121328" y="1673909"/>
                </a:cubicBezTo>
                <a:lnTo>
                  <a:pt x="1110538" y="1674988"/>
                </a:lnTo>
                <a:lnTo>
                  <a:pt x="1100827" y="1674988"/>
                </a:lnTo>
                <a:cubicBezTo>
                  <a:pt x="1096330" y="1668514"/>
                  <a:pt x="1093453" y="1665277"/>
                  <a:pt x="1092194" y="1665277"/>
                </a:cubicBezTo>
                <a:cubicBezTo>
                  <a:pt x="1090396" y="1665277"/>
                  <a:pt x="1089318" y="1666716"/>
                  <a:pt x="1088959" y="1669593"/>
                </a:cubicBezTo>
                <a:lnTo>
                  <a:pt x="1091116" y="1679304"/>
                </a:lnTo>
                <a:lnTo>
                  <a:pt x="1091116" y="1685778"/>
                </a:lnTo>
                <a:lnTo>
                  <a:pt x="1095431" y="1691173"/>
                </a:lnTo>
                <a:lnTo>
                  <a:pt x="1095431" y="1697647"/>
                </a:lnTo>
                <a:lnTo>
                  <a:pt x="1091116" y="1709516"/>
                </a:lnTo>
                <a:lnTo>
                  <a:pt x="1091116" y="1710595"/>
                </a:lnTo>
                <a:cubicBezTo>
                  <a:pt x="1091116" y="1716350"/>
                  <a:pt x="1092554" y="1719227"/>
                  <a:pt x="1095431" y="1719227"/>
                </a:cubicBezTo>
                <a:cubicBezTo>
                  <a:pt x="1098848" y="1719227"/>
                  <a:pt x="1105323" y="1715630"/>
                  <a:pt x="1114853" y="1708437"/>
                </a:cubicBezTo>
                <a:lnTo>
                  <a:pt x="1115934" y="1708437"/>
                </a:lnTo>
                <a:cubicBezTo>
                  <a:pt x="1119709" y="1708437"/>
                  <a:pt x="1122946" y="1710595"/>
                  <a:pt x="1125645" y="1714911"/>
                </a:cubicBezTo>
                <a:lnTo>
                  <a:pt x="1125645" y="1720306"/>
                </a:lnTo>
                <a:cubicBezTo>
                  <a:pt x="1122047" y="1725971"/>
                  <a:pt x="1116293" y="1728803"/>
                  <a:pt x="1108380" y="1728803"/>
                </a:cubicBezTo>
                <a:cubicBezTo>
                  <a:pt x="1108380" y="1733659"/>
                  <a:pt x="1104064" y="1738694"/>
                  <a:pt x="1095431" y="1743909"/>
                </a:cubicBezTo>
                <a:cubicBezTo>
                  <a:pt x="1072682" y="1766928"/>
                  <a:pt x="1057261" y="1779876"/>
                  <a:pt x="1049169" y="1782753"/>
                </a:cubicBezTo>
                <a:cubicBezTo>
                  <a:pt x="1048450" y="1784911"/>
                  <a:pt x="1046292" y="1785990"/>
                  <a:pt x="1042696" y="1785990"/>
                </a:cubicBezTo>
                <a:cubicBezTo>
                  <a:pt x="1036220" y="1779336"/>
                  <a:pt x="1032984" y="1774661"/>
                  <a:pt x="1032984" y="1771963"/>
                </a:cubicBezTo>
                <a:lnTo>
                  <a:pt x="1027590" y="1762252"/>
                </a:lnTo>
                <a:lnTo>
                  <a:pt x="1030826" y="1752541"/>
                </a:lnTo>
                <a:cubicBezTo>
                  <a:pt x="1030826" y="1751282"/>
                  <a:pt x="1028308" y="1749844"/>
                  <a:pt x="1023274" y="1748225"/>
                </a:cubicBezTo>
                <a:cubicBezTo>
                  <a:pt x="1023274" y="1746247"/>
                  <a:pt x="1022195" y="1744089"/>
                  <a:pt x="1020037" y="1741751"/>
                </a:cubicBezTo>
                <a:lnTo>
                  <a:pt x="1020037" y="1738514"/>
                </a:lnTo>
                <a:cubicBezTo>
                  <a:pt x="1020755" y="1736356"/>
                  <a:pt x="1022913" y="1735277"/>
                  <a:pt x="1026511" y="1735277"/>
                </a:cubicBezTo>
                <a:lnTo>
                  <a:pt x="1030826" y="1737435"/>
                </a:lnTo>
                <a:cubicBezTo>
                  <a:pt x="1043055" y="1735277"/>
                  <a:pt x="1049169" y="1732400"/>
                  <a:pt x="1049169" y="1728803"/>
                </a:cubicBezTo>
                <a:lnTo>
                  <a:pt x="1048091" y="1719227"/>
                </a:lnTo>
                <a:lnTo>
                  <a:pt x="1049169" y="1718148"/>
                </a:lnTo>
                <a:lnTo>
                  <a:pt x="1049169" y="1717069"/>
                </a:lnTo>
                <a:lnTo>
                  <a:pt x="1048091" y="1712753"/>
                </a:lnTo>
                <a:lnTo>
                  <a:pt x="1049169" y="1708437"/>
                </a:lnTo>
                <a:lnTo>
                  <a:pt x="1047012" y="1701963"/>
                </a:lnTo>
                <a:lnTo>
                  <a:pt x="1048091" y="1691173"/>
                </a:lnTo>
                <a:lnTo>
                  <a:pt x="1047012" y="1673909"/>
                </a:lnTo>
                <a:lnTo>
                  <a:pt x="1048091" y="1666356"/>
                </a:lnTo>
                <a:lnTo>
                  <a:pt x="1047012" y="1657724"/>
                </a:lnTo>
                <a:lnTo>
                  <a:pt x="1048091" y="1651250"/>
                </a:lnTo>
                <a:lnTo>
                  <a:pt x="1047012" y="1645855"/>
                </a:lnTo>
                <a:lnTo>
                  <a:pt x="1050249" y="1637223"/>
                </a:lnTo>
                <a:cubicBezTo>
                  <a:pt x="1048809" y="1635605"/>
                  <a:pt x="1048091" y="1631648"/>
                  <a:pt x="1048091" y="1625354"/>
                </a:cubicBezTo>
                <a:lnTo>
                  <a:pt x="1047012" y="1624275"/>
                </a:lnTo>
                <a:lnTo>
                  <a:pt x="1040538" y="1624275"/>
                </a:lnTo>
                <a:cubicBezTo>
                  <a:pt x="1035321" y="1624275"/>
                  <a:pt x="1029927" y="1625713"/>
                  <a:pt x="1024353" y="1628591"/>
                </a:cubicBezTo>
                <a:cubicBezTo>
                  <a:pt x="1016799" y="1625713"/>
                  <a:pt x="1012123" y="1622476"/>
                  <a:pt x="1010326" y="1618880"/>
                </a:cubicBezTo>
                <a:cubicBezTo>
                  <a:pt x="1011045" y="1616722"/>
                  <a:pt x="1013203" y="1615643"/>
                  <a:pt x="1016799" y="1615643"/>
                </a:cubicBezTo>
                <a:cubicBezTo>
                  <a:pt x="1016799" y="1616902"/>
                  <a:pt x="1018958" y="1618340"/>
                  <a:pt x="1023274" y="1619959"/>
                </a:cubicBezTo>
                <a:lnTo>
                  <a:pt x="1031905" y="1617801"/>
                </a:lnTo>
                <a:lnTo>
                  <a:pt x="1038379" y="1617801"/>
                </a:lnTo>
                <a:lnTo>
                  <a:pt x="1049169" y="1618880"/>
                </a:lnTo>
                <a:cubicBezTo>
                  <a:pt x="1056184" y="1606651"/>
                  <a:pt x="1064455" y="1600537"/>
                  <a:pt x="1073987" y="1600537"/>
                </a:cubicBezTo>
                <a:cubicBezTo>
                  <a:pt x="1083967" y="1608449"/>
                  <a:pt x="1090757" y="1616002"/>
                  <a:pt x="1094353" y="1623196"/>
                </a:cubicBezTo>
                <a:cubicBezTo>
                  <a:pt x="1098670" y="1626073"/>
                  <a:pt x="1100827" y="1629310"/>
                  <a:pt x="1100827" y="1632907"/>
                </a:cubicBezTo>
                <a:lnTo>
                  <a:pt x="1100827" y="1633986"/>
                </a:lnTo>
                <a:lnTo>
                  <a:pt x="1095431" y="1640460"/>
                </a:lnTo>
                <a:lnTo>
                  <a:pt x="1095431" y="1657724"/>
                </a:lnTo>
                <a:lnTo>
                  <a:pt x="1098670" y="1660961"/>
                </a:lnTo>
                <a:lnTo>
                  <a:pt x="1113775" y="1660961"/>
                </a:lnTo>
                <a:lnTo>
                  <a:pt x="1122408" y="1663119"/>
                </a:lnTo>
                <a:lnTo>
                  <a:pt x="1125645" y="1663119"/>
                </a:lnTo>
                <a:lnTo>
                  <a:pt x="1128882" y="1660961"/>
                </a:lnTo>
                <a:lnTo>
                  <a:pt x="1132118" y="1660961"/>
                </a:lnTo>
                <a:lnTo>
                  <a:pt x="1147224" y="1664198"/>
                </a:lnTo>
                <a:cubicBezTo>
                  <a:pt x="1153518" y="1663659"/>
                  <a:pt x="1157474" y="1662580"/>
                  <a:pt x="1159093" y="1660961"/>
                </a:cubicBezTo>
                <a:lnTo>
                  <a:pt x="1164488" y="1660961"/>
                </a:lnTo>
                <a:lnTo>
                  <a:pt x="1165567" y="1662040"/>
                </a:lnTo>
                <a:lnTo>
                  <a:pt x="1166646" y="1662040"/>
                </a:lnTo>
                <a:lnTo>
                  <a:pt x="1167725" y="1660961"/>
                </a:lnTo>
                <a:lnTo>
                  <a:pt x="1167725" y="1659882"/>
                </a:lnTo>
                <a:lnTo>
                  <a:pt x="1164488" y="1648013"/>
                </a:lnTo>
                <a:lnTo>
                  <a:pt x="1167725" y="1644776"/>
                </a:lnTo>
                <a:lnTo>
                  <a:pt x="1167725" y="1641539"/>
                </a:lnTo>
                <a:lnTo>
                  <a:pt x="1163409" y="1628591"/>
                </a:lnTo>
                <a:lnTo>
                  <a:pt x="1163409" y="1619959"/>
                </a:lnTo>
                <a:lnTo>
                  <a:pt x="1166646" y="1614564"/>
                </a:lnTo>
                <a:lnTo>
                  <a:pt x="1165567" y="1608090"/>
                </a:lnTo>
                <a:lnTo>
                  <a:pt x="1169883" y="1600537"/>
                </a:lnTo>
                <a:lnTo>
                  <a:pt x="1167725" y="1594197"/>
                </a:lnTo>
                <a:lnTo>
                  <a:pt x="1167725" y="1592039"/>
                </a:lnTo>
                <a:lnTo>
                  <a:pt x="1170962" y="1586644"/>
                </a:lnTo>
                <a:lnTo>
                  <a:pt x="1168804" y="1581249"/>
                </a:lnTo>
                <a:cubicBezTo>
                  <a:pt x="1172761" y="1576934"/>
                  <a:pt x="1177076" y="1574776"/>
                  <a:pt x="1181752" y="1574776"/>
                </a:cubicBezTo>
                <a:lnTo>
                  <a:pt x="1189306" y="1574776"/>
                </a:lnTo>
                <a:cubicBezTo>
                  <a:pt x="1191644" y="1574776"/>
                  <a:pt x="1194160" y="1575854"/>
                  <a:pt x="1196858" y="1578013"/>
                </a:cubicBezTo>
                <a:lnTo>
                  <a:pt x="1197938" y="1578013"/>
                </a:lnTo>
                <a:lnTo>
                  <a:pt x="1204411" y="1575854"/>
                </a:lnTo>
                <a:lnTo>
                  <a:pt x="1209806" y="1578013"/>
                </a:lnTo>
                <a:close/>
                <a:moveTo>
                  <a:pt x="4174740" y="1546369"/>
                </a:moveTo>
                <a:lnTo>
                  <a:pt x="4176898" y="1548392"/>
                </a:lnTo>
                <a:lnTo>
                  <a:pt x="4181214" y="1548392"/>
                </a:lnTo>
                <a:lnTo>
                  <a:pt x="4181214" y="1547448"/>
                </a:lnTo>
                <a:close/>
                <a:moveTo>
                  <a:pt x="5256464" y="1545239"/>
                </a:moveTo>
                <a:cubicBezTo>
                  <a:pt x="5257363" y="1548836"/>
                  <a:pt x="5258442" y="1550634"/>
                  <a:pt x="5259701" y="1550634"/>
                </a:cubicBezTo>
                <a:lnTo>
                  <a:pt x="5261994" y="1550634"/>
                </a:lnTo>
                <a:cubicBezTo>
                  <a:pt x="5263433" y="1550634"/>
                  <a:pt x="5264152" y="1549555"/>
                  <a:pt x="5264152" y="1547397"/>
                </a:cubicBezTo>
                <a:lnTo>
                  <a:pt x="5265231" y="1546318"/>
                </a:lnTo>
                <a:lnTo>
                  <a:pt x="5269547" y="1546318"/>
                </a:lnTo>
                <a:cubicBezTo>
                  <a:pt x="5271076" y="1546318"/>
                  <a:pt x="5271840" y="1548116"/>
                  <a:pt x="5271840" y="1551713"/>
                </a:cubicBezTo>
                <a:cubicBezTo>
                  <a:pt x="5286946" y="1557917"/>
                  <a:pt x="5295713" y="1563402"/>
                  <a:pt x="5298140" y="1568167"/>
                </a:cubicBezTo>
                <a:lnTo>
                  <a:pt x="5298140" y="1574776"/>
                </a:lnTo>
                <a:lnTo>
                  <a:pt x="5292611" y="1580306"/>
                </a:lnTo>
                <a:lnTo>
                  <a:pt x="5286002" y="1580306"/>
                </a:lnTo>
                <a:cubicBezTo>
                  <a:pt x="5281416" y="1575900"/>
                  <a:pt x="5277774" y="1573697"/>
                  <a:pt x="5275077" y="1573697"/>
                </a:cubicBezTo>
                <a:lnTo>
                  <a:pt x="5271840" y="1574776"/>
                </a:lnTo>
                <a:lnTo>
                  <a:pt x="5268468" y="1573697"/>
                </a:lnTo>
                <a:lnTo>
                  <a:pt x="5241088" y="1580306"/>
                </a:lnTo>
                <a:lnTo>
                  <a:pt x="5225847" y="1571539"/>
                </a:lnTo>
                <a:lnTo>
                  <a:pt x="5225847" y="1569246"/>
                </a:lnTo>
                <a:cubicBezTo>
                  <a:pt x="5227286" y="1569246"/>
                  <a:pt x="5233850" y="1562323"/>
                  <a:pt x="5245539" y="1548475"/>
                </a:cubicBezTo>
                <a:cubicBezTo>
                  <a:pt x="5248596" y="1546318"/>
                  <a:pt x="5252238" y="1545239"/>
                  <a:pt x="5256464" y="1545239"/>
                </a:cubicBezTo>
                <a:close/>
                <a:moveTo>
                  <a:pt x="5168930" y="1545239"/>
                </a:moveTo>
                <a:lnTo>
                  <a:pt x="5165558" y="1546318"/>
                </a:lnTo>
                <a:lnTo>
                  <a:pt x="5165558" y="1547397"/>
                </a:lnTo>
                <a:cubicBezTo>
                  <a:pt x="5171403" y="1547397"/>
                  <a:pt x="5174325" y="1548475"/>
                  <a:pt x="5174325" y="1550634"/>
                </a:cubicBezTo>
                <a:lnTo>
                  <a:pt x="5176483" y="1550634"/>
                </a:lnTo>
                <a:lnTo>
                  <a:pt x="5176483" y="1549555"/>
                </a:lnTo>
                <a:lnTo>
                  <a:pt x="5174325" y="1546318"/>
                </a:lnTo>
                <a:lnTo>
                  <a:pt x="5171088" y="1547397"/>
                </a:lnTo>
                <a:close/>
                <a:moveTo>
                  <a:pt x="2649343" y="1545076"/>
                </a:moveTo>
                <a:lnTo>
                  <a:pt x="2648264" y="1546154"/>
                </a:lnTo>
                <a:lnTo>
                  <a:pt x="2648264" y="1550471"/>
                </a:lnTo>
                <a:lnTo>
                  <a:pt x="2650421" y="1552628"/>
                </a:lnTo>
                <a:lnTo>
                  <a:pt x="2651500" y="1551549"/>
                </a:lnTo>
                <a:lnTo>
                  <a:pt x="2651500" y="1547233"/>
                </a:lnTo>
                <a:close/>
                <a:moveTo>
                  <a:pt x="4716520" y="1544239"/>
                </a:moveTo>
                <a:lnTo>
                  <a:pt x="4717599" y="1551926"/>
                </a:lnTo>
                <a:lnTo>
                  <a:pt x="4715441" y="1561907"/>
                </a:lnTo>
                <a:lnTo>
                  <a:pt x="4720971" y="1565144"/>
                </a:lnTo>
                <a:lnTo>
                  <a:pt x="4722050" y="1565144"/>
                </a:lnTo>
                <a:lnTo>
                  <a:pt x="4723129" y="1564065"/>
                </a:lnTo>
                <a:lnTo>
                  <a:pt x="4724208" y="1564065"/>
                </a:lnTo>
                <a:lnTo>
                  <a:pt x="4719757" y="1554219"/>
                </a:lnTo>
                <a:lnTo>
                  <a:pt x="4722050" y="1545453"/>
                </a:lnTo>
                <a:lnTo>
                  <a:pt x="4720971" y="1544239"/>
                </a:lnTo>
                <a:close/>
                <a:moveTo>
                  <a:pt x="2250344" y="1544075"/>
                </a:moveTo>
                <a:cubicBezTo>
                  <a:pt x="2256008" y="1553516"/>
                  <a:pt x="2265628" y="1563498"/>
                  <a:pt x="2279207" y="1574018"/>
                </a:cubicBezTo>
                <a:lnTo>
                  <a:pt x="2279207" y="1576041"/>
                </a:lnTo>
                <a:lnTo>
                  <a:pt x="2275970" y="1580357"/>
                </a:lnTo>
                <a:lnTo>
                  <a:pt x="2239689" y="1577120"/>
                </a:lnTo>
                <a:lnTo>
                  <a:pt x="2231191" y="1579278"/>
                </a:lnTo>
                <a:lnTo>
                  <a:pt x="2193831" y="1579278"/>
                </a:lnTo>
                <a:cubicBezTo>
                  <a:pt x="2191313" y="1577120"/>
                  <a:pt x="2187761" y="1576041"/>
                  <a:pt x="2183175" y="1576041"/>
                </a:cubicBezTo>
                <a:lnTo>
                  <a:pt x="2183175" y="1574962"/>
                </a:lnTo>
                <a:cubicBezTo>
                  <a:pt x="2183175" y="1573613"/>
                  <a:pt x="2184254" y="1572939"/>
                  <a:pt x="2186412" y="1572939"/>
                </a:cubicBezTo>
                <a:lnTo>
                  <a:pt x="2190593" y="1574018"/>
                </a:lnTo>
                <a:lnTo>
                  <a:pt x="2197066" y="1571860"/>
                </a:lnTo>
                <a:lnTo>
                  <a:pt x="2199226" y="1571860"/>
                </a:lnTo>
                <a:lnTo>
                  <a:pt x="2206644" y="1574018"/>
                </a:lnTo>
                <a:cubicBezTo>
                  <a:pt x="2214287" y="1574018"/>
                  <a:pt x="2222468" y="1566869"/>
                  <a:pt x="2231191" y="1552572"/>
                </a:cubicBezTo>
                <a:cubicBezTo>
                  <a:pt x="2231191" y="1549066"/>
                  <a:pt x="2234743" y="1547312"/>
                  <a:pt x="2241846" y="1547312"/>
                </a:cubicBezTo>
                <a:cubicBezTo>
                  <a:pt x="2241846" y="1545874"/>
                  <a:pt x="2244677" y="1544795"/>
                  <a:pt x="2250344" y="1544075"/>
                </a:cubicBezTo>
                <a:close/>
                <a:moveTo>
                  <a:pt x="4042562" y="1543132"/>
                </a:moveTo>
                <a:lnTo>
                  <a:pt x="4054296" y="1546369"/>
                </a:lnTo>
                <a:lnTo>
                  <a:pt x="4058612" y="1545290"/>
                </a:lnTo>
                <a:cubicBezTo>
                  <a:pt x="4061938" y="1547178"/>
                  <a:pt x="4070435" y="1549291"/>
                  <a:pt x="4084103" y="1551629"/>
                </a:cubicBezTo>
                <a:cubicBezTo>
                  <a:pt x="4084103" y="1553247"/>
                  <a:pt x="4088015" y="1554686"/>
                  <a:pt x="4095837" y="1555945"/>
                </a:cubicBezTo>
                <a:lnTo>
                  <a:pt x="4100153" y="1565521"/>
                </a:lnTo>
                <a:cubicBezTo>
                  <a:pt x="4100153" y="1585393"/>
                  <a:pt x="4095522" y="1595328"/>
                  <a:pt x="4086261" y="1595328"/>
                </a:cubicBezTo>
                <a:lnTo>
                  <a:pt x="4083159" y="1595328"/>
                </a:lnTo>
                <a:cubicBezTo>
                  <a:pt x="4072639" y="1595328"/>
                  <a:pt x="4065850" y="1591777"/>
                  <a:pt x="4062793" y="1584674"/>
                </a:cubicBezTo>
                <a:lnTo>
                  <a:pt x="4064951" y="1576176"/>
                </a:lnTo>
                <a:lnTo>
                  <a:pt x="4064951" y="1572939"/>
                </a:lnTo>
                <a:lnTo>
                  <a:pt x="4056454" y="1572939"/>
                </a:lnTo>
                <a:cubicBezTo>
                  <a:pt x="4054296" y="1572939"/>
                  <a:pt x="4051463" y="1567274"/>
                  <a:pt x="4047957" y="1555945"/>
                </a:cubicBezTo>
                <a:cubicBezTo>
                  <a:pt x="4042292" y="1555046"/>
                  <a:pt x="4039459" y="1552213"/>
                  <a:pt x="4039459" y="1547448"/>
                </a:cubicBezTo>
                <a:lnTo>
                  <a:pt x="4039459" y="1546369"/>
                </a:lnTo>
                <a:close/>
                <a:moveTo>
                  <a:pt x="2098878" y="1541917"/>
                </a:moveTo>
                <a:lnTo>
                  <a:pt x="2098878" y="1542997"/>
                </a:lnTo>
                <a:lnTo>
                  <a:pt x="2101035" y="1542997"/>
                </a:lnTo>
                <a:lnTo>
                  <a:pt x="2101035" y="1541917"/>
                </a:lnTo>
                <a:close/>
                <a:moveTo>
                  <a:pt x="8068180" y="1539710"/>
                </a:moveTo>
                <a:lnTo>
                  <a:pt x="8087872" y="1539710"/>
                </a:lnTo>
                <a:cubicBezTo>
                  <a:pt x="8099292" y="1540969"/>
                  <a:pt x="8108733" y="1544925"/>
                  <a:pt x="8116196" y="1551579"/>
                </a:cubicBezTo>
                <a:cubicBezTo>
                  <a:pt x="8119883" y="1555445"/>
                  <a:pt x="8121726" y="1559087"/>
                  <a:pt x="8121726" y="1562504"/>
                </a:cubicBezTo>
                <a:lnTo>
                  <a:pt x="8120647" y="1562504"/>
                </a:lnTo>
                <a:lnTo>
                  <a:pt x="8121726" y="1563583"/>
                </a:lnTo>
                <a:lnTo>
                  <a:pt x="8121726" y="1564661"/>
                </a:lnTo>
                <a:lnTo>
                  <a:pt x="8120647" y="1568978"/>
                </a:lnTo>
                <a:lnTo>
                  <a:pt x="8126042" y="1576665"/>
                </a:lnTo>
                <a:lnTo>
                  <a:pt x="8126042" y="1577744"/>
                </a:lnTo>
                <a:lnTo>
                  <a:pt x="8112959" y="1595143"/>
                </a:lnTo>
                <a:lnTo>
                  <a:pt x="8097718" y="1597301"/>
                </a:lnTo>
                <a:cubicBezTo>
                  <a:pt x="8092233" y="1595323"/>
                  <a:pt x="8087468" y="1591322"/>
                  <a:pt x="8083421" y="1585297"/>
                </a:cubicBezTo>
                <a:lnTo>
                  <a:pt x="8086658" y="1579903"/>
                </a:lnTo>
                <a:cubicBezTo>
                  <a:pt x="8081983" y="1579903"/>
                  <a:pt x="8078701" y="1574103"/>
                  <a:pt x="8076812" y="1562504"/>
                </a:cubicBezTo>
                <a:cubicBezTo>
                  <a:pt x="8072137" y="1554321"/>
                  <a:pt x="8067776" y="1548521"/>
                  <a:pt x="8063730" y="1545105"/>
                </a:cubicBezTo>
                <a:lnTo>
                  <a:pt x="8063730" y="1544026"/>
                </a:lnTo>
                <a:close/>
                <a:moveTo>
                  <a:pt x="81329" y="1538885"/>
                </a:moveTo>
                <a:lnTo>
                  <a:pt x="81329" y="1543201"/>
                </a:lnTo>
                <a:lnTo>
                  <a:pt x="83487" y="1541043"/>
                </a:lnTo>
                <a:lnTo>
                  <a:pt x="83487" y="1538885"/>
                </a:lnTo>
                <a:close/>
                <a:moveTo>
                  <a:pt x="1721376" y="1538359"/>
                </a:moveTo>
                <a:cubicBezTo>
                  <a:pt x="1726409" y="1539798"/>
                  <a:pt x="1728930" y="1542675"/>
                  <a:pt x="1728930" y="1546991"/>
                </a:cubicBezTo>
                <a:cubicBezTo>
                  <a:pt x="1727849" y="1549868"/>
                  <a:pt x="1726770" y="1551307"/>
                  <a:pt x="1725692" y="1551307"/>
                </a:cubicBezTo>
                <a:lnTo>
                  <a:pt x="1722455" y="1550228"/>
                </a:lnTo>
                <a:lnTo>
                  <a:pt x="1720296" y="1552386"/>
                </a:lnTo>
                <a:cubicBezTo>
                  <a:pt x="1717419" y="1546631"/>
                  <a:pt x="1714902" y="1543754"/>
                  <a:pt x="1712743" y="1543754"/>
                </a:cubicBezTo>
                <a:lnTo>
                  <a:pt x="1712743" y="1539438"/>
                </a:lnTo>
                <a:lnTo>
                  <a:pt x="1714902" y="1539438"/>
                </a:lnTo>
                <a:close/>
                <a:moveTo>
                  <a:pt x="1053485" y="1535931"/>
                </a:moveTo>
                <a:lnTo>
                  <a:pt x="1055643" y="1535931"/>
                </a:lnTo>
                <a:cubicBezTo>
                  <a:pt x="1062836" y="1537011"/>
                  <a:pt x="1068592" y="1540248"/>
                  <a:pt x="1072907" y="1545643"/>
                </a:cubicBezTo>
                <a:lnTo>
                  <a:pt x="1090038" y="1558591"/>
                </a:lnTo>
                <a:cubicBezTo>
                  <a:pt x="1093633" y="1563446"/>
                  <a:pt x="1095431" y="1567043"/>
                  <a:pt x="1095431" y="1569381"/>
                </a:cubicBezTo>
                <a:lnTo>
                  <a:pt x="1095431" y="1571539"/>
                </a:lnTo>
                <a:cubicBezTo>
                  <a:pt x="1095431" y="1579271"/>
                  <a:pt x="1089678" y="1586465"/>
                  <a:pt x="1078169" y="1593119"/>
                </a:cubicBezTo>
                <a:lnTo>
                  <a:pt x="1066434" y="1595142"/>
                </a:lnTo>
                <a:cubicBezTo>
                  <a:pt x="1059959" y="1593433"/>
                  <a:pt x="1056721" y="1591320"/>
                  <a:pt x="1056721" y="1588803"/>
                </a:cubicBezTo>
                <a:lnTo>
                  <a:pt x="1057801" y="1582329"/>
                </a:lnTo>
                <a:lnTo>
                  <a:pt x="1057801" y="1580171"/>
                </a:lnTo>
                <a:cubicBezTo>
                  <a:pt x="1055643" y="1580171"/>
                  <a:pt x="1053485" y="1578732"/>
                  <a:pt x="1051328" y="1575854"/>
                </a:cubicBezTo>
                <a:lnTo>
                  <a:pt x="1052406" y="1570460"/>
                </a:lnTo>
                <a:lnTo>
                  <a:pt x="1050249" y="1566144"/>
                </a:lnTo>
                <a:lnTo>
                  <a:pt x="1052406" y="1560749"/>
                </a:lnTo>
                <a:cubicBezTo>
                  <a:pt x="1047371" y="1552116"/>
                  <a:pt x="1044854" y="1546721"/>
                  <a:pt x="1044854" y="1544563"/>
                </a:cubicBezTo>
                <a:cubicBezTo>
                  <a:pt x="1049888" y="1544563"/>
                  <a:pt x="1052406" y="1542046"/>
                  <a:pt x="1052406" y="1537011"/>
                </a:cubicBezTo>
                <a:close/>
                <a:moveTo>
                  <a:pt x="5624795" y="1535393"/>
                </a:moveTo>
                <a:lnTo>
                  <a:pt x="5638687" y="1547262"/>
                </a:lnTo>
                <a:cubicBezTo>
                  <a:pt x="5647949" y="1549600"/>
                  <a:pt x="5652579" y="1552432"/>
                  <a:pt x="5652579" y="1555759"/>
                </a:cubicBezTo>
                <a:lnTo>
                  <a:pt x="5651500" y="1561154"/>
                </a:lnTo>
                <a:cubicBezTo>
                  <a:pt x="5653658" y="1561154"/>
                  <a:pt x="5654737" y="1561873"/>
                  <a:pt x="5654737" y="1563312"/>
                </a:cubicBezTo>
                <a:lnTo>
                  <a:pt x="5641924" y="1568707"/>
                </a:lnTo>
                <a:lnTo>
                  <a:pt x="5633292" y="1564391"/>
                </a:lnTo>
                <a:cubicBezTo>
                  <a:pt x="5622592" y="1564391"/>
                  <a:pt x="5617242" y="1567268"/>
                  <a:pt x="5617242" y="1573023"/>
                </a:cubicBezTo>
                <a:cubicBezTo>
                  <a:pt x="5617242" y="1578688"/>
                  <a:pt x="5616163" y="1582959"/>
                  <a:pt x="5614005" y="1585836"/>
                </a:cubicBezTo>
                <a:lnTo>
                  <a:pt x="5615084" y="1590152"/>
                </a:lnTo>
                <a:lnTo>
                  <a:pt x="5609689" y="1602965"/>
                </a:lnTo>
                <a:lnTo>
                  <a:pt x="5612926" y="1611597"/>
                </a:lnTo>
                <a:cubicBezTo>
                  <a:pt x="5612926" y="1613216"/>
                  <a:pt x="5610093" y="1617127"/>
                  <a:pt x="5604429" y="1623331"/>
                </a:cubicBezTo>
                <a:lnTo>
                  <a:pt x="5604429" y="1626568"/>
                </a:lnTo>
                <a:lnTo>
                  <a:pt x="5607666" y="1626568"/>
                </a:lnTo>
                <a:lnTo>
                  <a:pt x="5618321" y="1616857"/>
                </a:lnTo>
                <a:lnTo>
                  <a:pt x="5621558" y="1616857"/>
                </a:lnTo>
                <a:cubicBezTo>
                  <a:pt x="5625694" y="1616857"/>
                  <a:pt x="5629965" y="1619735"/>
                  <a:pt x="5634371" y="1625490"/>
                </a:cubicBezTo>
                <a:cubicBezTo>
                  <a:pt x="5638327" y="1625490"/>
                  <a:pt x="5642284" y="1630120"/>
                  <a:pt x="5646240" y="1639381"/>
                </a:cubicBezTo>
                <a:cubicBezTo>
                  <a:pt x="5651905" y="1640280"/>
                  <a:pt x="5654737" y="1641719"/>
                  <a:pt x="5654737" y="1643698"/>
                </a:cubicBezTo>
                <a:lnTo>
                  <a:pt x="5654737" y="1654488"/>
                </a:lnTo>
                <a:lnTo>
                  <a:pt x="5645161" y="1666222"/>
                </a:lnTo>
                <a:lnTo>
                  <a:pt x="5645161" y="1667300"/>
                </a:lnTo>
                <a:lnTo>
                  <a:pt x="5647319" y="1673774"/>
                </a:lnTo>
                <a:lnTo>
                  <a:pt x="5646240" y="1677011"/>
                </a:lnTo>
                <a:lnTo>
                  <a:pt x="5646240" y="1678090"/>
                </a:lnTo>
                <a:lnTo>
                  <a:pt x="5647319" y="1678090"/>
                </a:lnTo>
                <a:lnTo>
                  <a:pt x="5647319" y="1675932"/>
                </a:lnTo>
                <a:lnTo>
                  <a:pt x="5649477" y="1675932"/>
                </a:lnTo>
                <a:lnTo>
                  <a:pt x="5649477" y="1680113"/>
                </a:lnTo>
                <a:lnTo>
                  <a:pt x="5646240" y="1683350"/>
                </a:lnTo>
                <a:lnTo>
                  <a:pt x="5648398" y="1687666"/>
                </a:lnTo>
                <a:lnTo>
                  <a:pt x="5647319" y="1710190"/>
                </a:lnTo>
                <a:lnTo>
                  <a:pt x="5647319" y="1711269"/>
                </a:lnTo>
                <a:lnTo>
                  <a:pt x="5645161" y="1717743"/>
                </a:lnTo>
                <a:lnTo>
                  <a:pt x="5647319" y="1726241"/>
                </a:lnTo>
                <a:lnTo>
                  <a:pt x="5644082" y="1734873"/>
                </a:lnTo>
                <a:lnTo>
                  <a:pt x="5650421" y="1750923"/>
                </a:lnTo>
                <a:cubicBezTo>
                  <a:pt x="5647274" y="1752361"/>
                  <a:pt x="5645521" y="1753800"/>
                  <a:pt x="5645161" y="1755239"/>
                </a:cubicBezTo>
                <a:lnTo>
                  <a:pt x="5650421" y="1762657"/>
                </a:lnTo>
                <a:cubicBezTo>
                  <a:pt x="5647454" y="1770749"/>
                  <a:pt x="5644981" y="1775065"/>
                  <a:pt x="5643003" y="1775605"/>
                </a:cubicBezTo>
                <a:lnTo>
                  <a:pt x="5635450" y="1778842"/>
                </a:lnTo>
                <a:cubicBezTo>
                  <a:pt x="5629606" y="1778842"/>
                  <a:pt x="5625694" y="1776684"/>
                  <a:pt x="5623716" y="1772368"/>
                </a:cubicBezTo>
                <a:cubicBezTo>
                  <a:pt x="5622997" y="1775245"/>
                  <a:pt x="5621558" y="1776684"/>
                  <a:pt x="5619400" y="1776684"/>
                </a:cubicBezTo>
                <a:cubicBezTo>
                  <a:pt x="5615623" y="1776684"/>
                  <a:pt x="5612072" y="1769895"/>
                  <a:pt x="5608745" y="1756318"/>
                </a:cubicBezTo>
                <a:lnTo>
                  <a:pt x="5608745" y="1747686"/>
                </a:lnTo>
                <a:lnTo>
                  <a:pt x="5603350" y="1747686"/>
                </a:lnTo>
                <a:lnTo>
                  <a:pt x="5597955" y="1756318"/>
                </a:lnTo>
                <a:lnTo>
                  <a:pt x="5597955" y="1758476"/>
                </a:lnTo>
                <a:cubicBezTo>
                  <a:pt x="5597955" y="1761083"/>
                  <a:pt x="5599753" y="1764275"/>
                  <a:pt x="5603350" y="1768052"/>
                </a:cubicBezTo>
                <a:cubicBezTo>
                  <a:pt x="5602451" y="1780910"/>
                  <a:pt x="5598135" y="1787339"/>
                  <a:pt x="5590402" y="1787339"/>
                </a:cubicBezTo>
                <a:lnTo>
                  <a:pt x="5578667" y="1788418"/>
                </a:lnTo>
                <a:cubicBezTo>
                  <a:pt x="5577229" y="1788418"/>
                  <a:pt x="5574351" y="1785945"/>
                  <a:pt x="5570035" y="1781000"/>
                </a:cubicBezTo>
                <a:lnTo>
                  <a:pt x="5563696" y="1784102"/>
                </a:lnTo>
                <a:lnTo>
                  <a:pt x="5561538" y="1781000"/>
                </a:lnTo>
                <a:lnTo>
                  <a:pt x="5561538" y="1770210"/>
                </a:lnTo>
                <a:lnTo>
                  <a:pt x="5559380" y="1761578"/>
                </a:lnTo>
                <a:lnTo>
                  <a:pt x="5559380" y="1758476"/>
                </a:lnTo>
                <a:lnTo>
                  <a:pt x="5562617" y="1754160"/>
                </a:lnTo>
                <a:lnTo>
                  <a:pt x="5562617" y="1753081"/>
                </a:lnTo>
                <a:lnTo>
                  <a:pt x="5558301" y="1750923"/>
                </a:lnTo>
                <a:lnTo>
                  <a:pt x="5562617" y="1733794"/>
                </a:lnTo>
                <a:cubicBezTo>
                  <a:pt x="5560280" y="1733794"/>
                  <a:pt x="5558841" y="1728443"/>
                  <a:pt x="5558301" y="1717743"/>
                </a:cubicBezTo>
                <a:lnTo>
                  <a:pt x="5562617" y="1711269"/>
                </a:lnTo>
                <a:lnTo>
                  <a:pt x="5562617" y="1701558"/>
                </a:lnTo>
                <a:lnTo>
                  <a:pt x="5563696" y="1700479"/>
                </a:lnTo>
                <a:cubicBezTo>
                  <a:pt x="5562078" y="1695534"/>
                  <a:pt x="5560639" y="1693061"/>
                  <a:pt x="5559380" y="1693061"/>
                </a:cubicBezTo>
                <a:lnTo>
                  <a:pt x="5558301" y="1693061"/>
                </a:lnTo>
                <a:cubicBezTo>
                  <a:pt x="5556863" y="1693061"/>
                  <a:pt x="5552592" y="1697692"/>
                  <a:pt x="5545488" y="1706953"/>
                </a:cubicBezTo>
                <a:lnTo>
                  <a:pt x="5542251" y="1708032"/>
                </a:lnTo>
                <a:cubicBezTo>
                  <a:pt x="5538654" y="1706773"/>
                  <a:pt x="5536856" y="1704975"/>
                  <a:pt x="5536856" y="1702637"/>
                </a:cubicBezTo>
                <a:cubicBezTo>
                  <a:pt x="5539194" y="1697512"/>
                  <a:pt x="5543465" y="1691083"/>
                  <a:pt x="5549669" y="1683350"/>
                </a:cubicBezTo>
                <a:lnTo>
                  <a:pt x="5548590" y="1682271"/>
                </a:lnTo>
                <a:lnTo>
                  <a:pt x="5548590" y="1681192"/>
                </a:lnTo>
                <a:cubicBezTo>
                  <a:pt x="5550569" y="1670492"/>
                  <a:pt x="5552727" y="1665143"/>
                  <a:pt x="5555064" y="1665143"/>
                </a:cubicBezTo>
                <a:lnTo>
                  <a:pt x="5556143" y="1669458"/>
                </a:lnTo>
                <a:lnTo>
                  <a:pt x="5560459" y="1669458"/>
                </a:lnTo>
                <a:lnTo>
                  <a:pt x="5560459" y="1668379"/>
                </a:lnTo>
                <a:lnTo>
                  <a:pt x="5559380" y="1667300"/>
                </a:lnTo>
                <a:lnTo>
                  <a:pt x="5559380" y="1666222"/>
                </a:lnTo>
                <a:lnTo>
                  <a:pt x="5563696" y="1665143"/>
                </a:lnTo>
                <a:lnTo>
                  <a:pt x="5563696" y="1664064"/>
                </a:lnTo>
                <a:cubicBezTo>
                  <a:pt x="5558661" y="1664064"/>
                  <a:pt x="5555424" y="1663344"/>
                  <a:pt x="5553985" y="1661906"/>
                </a:cubicBezTo>
                <a:lnTo>
                  <a:pt x="5565854" y="1625490"/>
                </a:lnTo>
                <a:cubicBezTo>
                  <a:pt x="5567922" y="1624051"/>
                  <a:pt x="5568956" y="1620139"/>
                  <a:pt x="5568956" y="1613755"/>
                </a:cubicBezTo>
                <a:lnTo>
                  <a:pt x="5571114" y="1602965"/>
                </a:lnTo>
                <a:lnTo>
                  <a:pt x="5573272" y="1600807"/>
                </a:lnTo>
                <a:lnTo>
                  <a:pt x="5568956" y="1585836"/>
                </a:lnTo>
                <a:lnTo>
                  <a:pt x="5571114" y="1579362"/>
                </a:lnTo>
                <a:lnTo>
                  <a:pt x="5568956" y="1574102"/>
                </a:lnTo>
                <a:lnTo>
                  <a:pt x="5573272" y="1567628"/>
                </a:lnTo>
                <a:lnTo>
                  <a:pt x="5573272" y="1566549"/>
                </a:lnTo>
                <a:lnTo>
                  <a:pt x="5572193" y="1565470"/>
                </a:lnTo>
                <a:lnTo>
                  <a:pt x="5572193" y="1564391"/>
                </a:lnTo>
                <a:lnTo>
                  <a:pt x="5566933" y="1567628"/>
                </a:lnTo>
                <a:lnTo>
                  <a:pt x="5564775" y="1567628"/>
                </a:lnTo>
                <a:cubicBezTo>
                  <a:pt x="5561179" y="1567628"/>
                  <a:pt x="5556143" y="1564031"/>
                  <a:pt x="5549669" y="1556838"/>
                </a:cubicBezTo>
                <a:lnTo>
                  <a:pt x="5549669" y="1555759"/>
                </a:lnTo>
                <a:cubicBezTo>
                  <a:pt x="5549669" y="1553691"/>
                  <a:pt x="5557537" y="1552657"/>
                  <a:pt x="5573272" y="1552657"/>
                </a:cubicBezTo>
                <a:lnTo>
                  <a:pt x="5579746" y="1554680"/>
                </a:lnTo>
                <a:lnTo>
                  <a:pt x="5588378" y="1553736"/>
                </a:lnTo>
                <a:lnTo>
                  <a:pt x="5601192" y="1554680"/>
                </a:lnTo>
                <a:cubicBezTo>
                  <a:pt x="5605328" y="1553151"/>
                  <a:pt x="5613196" y="1546722"/>
                  <a:pt x="5624795" y="1535393"/>
                </a:cubicBezTo>
                <a:close/>
                <a:moveTo>
                  <a:pt x="708217" y="1534583"/>
                </a:moveTo>
                <a:cubicBezTo>
                  <a:pt x="717119" y="1542495"/>
                  <a:pt x="724627" y="1547306"/>
                  <a:pt x="730741" y="1549014"/>
                </a:cubicBezTo>
                <a:cubicBezTo>
                  <a:pt x="741622" y="1556118"/>
                  <a:pt x="747421" y="1560524"/>
                  <a:pt x="748140" y="1562232"/>
                </a:cubicBezTo>
                <a:lnTo>
                  <a:pt x="748140" y="1566413"/>
                </a:lnTo>
                <a:cubicBezTo>
                  <a:pt x="742025" y="1572887"/>
                  <a:pt x="738969" y="1578327"/>
                  <a:pt x="738969" y="1582733"/>
                </a:cubicBezTo>
                <a:lnTo>
                  <a:pt x="739913" y="1588937"/>
                </a:lnTo>
                <a:lnTo>
                  <a:pt x="734787" y="1602290"/>
                </a:lnTo>
                <a:cubicBezTo>
                  <a:pt x="732090" y="1602290"/>
                  <a:pt x="730741" y="1602965"/>
                  <a:pt x="730741" y="1604313"/>
                </a:cubicBezTo>
                <a:cubicBezTo>
                  <a:pt x="730741" y="1607730"/>
                  <a:pt x="732764" y="1612181"/>
                  <a:pt x="736811" y="1617666"/>
                </a:cubicBezTo>
                <a:lnTo>
                  <a:pt x="737890" y="1622791"/>
                </a:lnTo>
                <a:lnTo>
                  <a:pt x="737890" y="1623735"/>
                </a:lnTo>
                <a:lnTo>
                  <a:pt x="734787" y="1626838"/>
                </a:lnTo>
                <a:cubicBezTo>
                  <a:pt x="736855" y="1626838"/>
                  <a:pt x="738250" y="1637403"/>
                  <a:pt x="738969" y="1658533"/>
                </a:cubicBezTo>
                <a:lnTo>
                  <a:pt x="735866" y="1689285"/>
                </a:lnTo>
                <a:lnTo>
                  <a:pt x="737890" y="1695489"/>
                </a:lnTo>
                <a:lnTo>
                  <a:pt x="737890" y="1701558"/>
                </a:lnTo>
                <a:lnTo>
                  <a:pt x="736811" y="1731366"/>
                </a:lnTo>
                <a:lnTo>
                  <a:pt x="738969" y="1736491"/>
                </a:lnTo>
                <a:lnTo>
                  <a:pt x="737890" y="1747686"/>
                </a:lnTo>
                <a:lnTo>
                  <a:pt x="738969" y="1753890"/>
                </a:lnTo>
                <a:cubicBezTo>
                  <a:pt x="736541" y="1768906"/>
                  <a:pt x="734473" y="1776414"/>
                  <a:pt x="732764" y="1776414"/>
                </a:cubicBezTo>
                <a:lnTo>
                  <a:pt x="711319" y="1783563"/>
                </a:lnTo>
                <a:lnTo>
                  <a:pt x="706194" y="1777358"/>
                </a:lnTo>
                <a:lnTo>
                  <a:pt x="698912" y="1778437"/>
                </a:lnTo>
                <a:lnTo>
                  <a:pt x="697966" y="1778437"/>
                </a:lnTo>
                <a:cubicBezTo>
                  <a:pt x="686997" y="1776369"/>
                  <a:pt x="681513" y="1773312"/>
                  <a:pt x="681513" y="1769266"/>
                </a:cubicBezTo>
                <a:lnTo>
                  <a:pt x="683671" y="1765085"/>
                </a:lnTo>
                <a:lnTo>
                  <a:pt x="682592" y="1757936"/>
                </a:lnTo>
                <a:lnTo>
                  <a:pt x="677465" y="1757936"/>
                </a:lnTo>
                <a:cubicBezTo>
                  <a:pt x="672520" y="1757936"/>
                  <a:pt x="666720" y="1758970"/>
                  <a:pt x="660067" y="1761038"/>
                </a:cubicBezTo>
                <a:lnTo>
                  <a:pt x="656965" y="1761038"/>
                </a:lnTo>
                <a:cubicBezTo>
                  <a:pt x="653367" y="1756902"/>
                  <a:pt x="648917" y="1754834"/>
                  <a:pt x="643613" y="1754834"/>
                </a:cubicBezTo>
                <a:lnTo>
                  <a:pt x="639566" y="1754834"/>
                </a:lnTo>
                <a:lnTo>
                  <a:pt x="631339" y="1756992"/>
                </a:lnTo>
                <a:lnTo>
                  <a:pt x="619064" y="1756992"/>
                </a:lnTo>
                <a:lnTo>
                  <a:pt x="607735" y="1759015"/>
                </a:lnTo>
                <a:lnTo>
                  <a:pt x="604768" y="1759015"/>
                </a:lnTo>
                <a:cubicBezTo>
                  <a:pt x="604768" y="1769715"/>
                  <a:pt x="601666" y="1776549"/>
                  <a:pt x="595461" y="1779516"/>
                </a:cubicBezTo>
                <a:cubicBezTo>
                  <a:pt x="595461" y="1780326"/>
                  <a:pt x="588987" y="1781000"/>
                  <a:pt x="576039" y="1781540"/>
                </a:cubicBezTo>
                <a:lnTo>
                  <a:pt x="576039" y="1777358"/>
                </a:lnTo>
                <a:lnTo>
                  <a:pt x="574960" y="1777358"/>
                </a:lnTo>
                <a:cubicBezTo>
                  <a:pt x="574960" y="1779426"/>
                  <a:pt x="574286" y="1780461"/>
                  <a:pt x="572937" y="1780461"/>
                </a:cubicBezTo>
                <a:lnTo>
                  <a:pt x="565789" y="1780461"/>
                </a:lnTo>
                <a:cubicBezTo>
                  <a:pt x="556258" y="1778303"/>
                  <a:pt x="551492" y="1775920"/>
                  <a:pt x="551492" y="1773312"/>
                </a:cubicBezTo>
                <a:lnTo>
                  <a:pt x="551492" y="1772233"/>
                </a:lnTo>
                <a:cubicBezTo>
                  <a:pt x="551492" y="1768816"/>
                  <a:pt x="552166" y="1767108"/>
                  <a:pt x="553515" y="1767108"/>
                </a:cubicBezTo>
                <a:lnTo>
                  <a:pt x="549469" y="1757936"/>
                </a:lnTo>
                <a:lnTo>
                  <a:pt x="549469" y="1753890"/>
                </a:lnTo>
                <a:lnTo>
                  <a:pt x="553515" y="1739458"/>
                </a:lnTo>
                <a:lnTo>
                  <a:pt x="551492" y="1737435"/>
                </a:lnTo>
                <a:lnTo>
                  <a:pt x="553515" y="1729208"/>
                </a:lnTo>
                <a:lnTo>
                  <a:pt x="551492" y="1727185"/>
                </a:lnTo>
                <a:lnTo>
                  <a:pt x="553515" y="1724083"/>
                </a:lnTo>
                <a:lnTo>
                  <a:pt x="550413" y="1720036"/>
                </a:lnTo>
                <a:lnTo>
                  <a:pt x="554594" y="1712888"/>
                </a:lnTo>
                <a:lnTo>
                  <a:pt x="552436" y="1706684"/>
                </a:lnTo>
                <a:lnTo>
                  <a:pt x="553515" y="1701558"/>
                </a:lnTo>
                <a:cubicBezTo>
                  <a:pt x="550817" y="1701558"/>
                  <a:pt x="549469" y="1700569"/>
                  <a:pt x="549469" y="1698591"/>
                </a:cubicBezTo>
                <a:lnTo>
                  <a:pt x="549469" y="1696433"/>
                </a:lnTo>
                <a:cubicBezTo>
                  <a:pt x="549558" y="1692567"/>
                  <a:pt x="550548" y="1688835"/>
                  <a:pt x="552436" y="1685238"/>
                </a:cubicBezTo>
                <a:lnTo>
                  <a:pt x="551492" y="1684159"/>
                </a:lnTo>
                <a:lnTo>
                  <a:pt x="551492" y="1679034"/>
                </a:lnTo>
                <a:lnTo>
                  <a:pt x="553515" y="1676067"/>
                </a:lnTo>
                <a:lnTo>
                  <a:pt x="552436" y="1674988"/>
                </a:lnTo>
                <a:lnTo>
                  <a:pt x="551492" y="1674988"/>
                </a:lnTo>
                <a:lnTo>
                  <a:pt x="552436" y="1669863"/>
                </a:lnTo>
                <a:lnTo>
                  <a:pt x="552436" y="1666761"/>
                </a:lnTo>
                <a:lnTo>
                  <a:pt x="549469" y="1660691"/>
                </a:lnTo>
                <a:lnTo>
                  <a:pt x="551492" y="1653408"/>
                </a:lnTo>
                <a:lnTo>
                  <a:pt x="550413" y="1648283"/>
                </a:lnTo>
                <a:lnTo>
                  <a:pt x="553515" y="1640190"/>
                </a:lnTo>
                <a:lnTo>
                  <a:pt x="549469" y="1626838"/>
                </a:lnTo>
                <a:lnTo>
                  <a:pt x="551492" y="1618610"/>
                </a:lnTo>
                <a:lnTo>
                  <a:pt x="551492" y="1608360"/>
                </a:lnTo>
                <a:lnTo>
                  <a:pt x="553515" y="1600132"/>
                </a:lnTo>
                <a:lnTo>
                  <a:pt x="551492" y="1592039"/>
                </a:lnTo>
                <a:lnTo>
                  <a:pt x="551492" y="1590017"/>
                </a:lnTo>
                <a:lnTo>
                  <a:pt x="552436" y="1588937"/>
                </a:lnTo>
                <a:lnTo>
                  <a:pt x="549469" y="1583812"/>
                </a:lnTo>
                <a:lnTo>
                  <a:pt x="549469" y="1581789"/>
                </a:lnTo>
                <a:lnTo>
                  <a:pt x="551492" y="1578687"/>
                </a:lnTo>
                <a:lnTo>
                  <a:pt x="551492" y="1575585"/>
                </a:lnTo>
                <a:lnTo>
                  <a:pt x="549469" y="1572483"/>
                </a:lnTo>
                <a:lnTo>
                  <a:pt x="552436" y="1554140"/>
                </a:lnTo>
                <a:cubicBezTo>
                  <a:pt x="546321" y="1554140"/>
                  <a:pt x="543264" y="1551397"/>
                  <a:pt x="543264" y="1545912"/>
                </a:cubicBezTo>
                <a:lnTo>
                  <a:pt x="543264" y="1542810"/>
                </a:lnTo>
                <a:cubicBezTo>
                  <a:pt x="543264" y="1541102"/>
                  <a:pt x="546008" y="1539393"/>
                  <a:pt x="551492" y="1537685"/>
                </a:cubicBezTo>
                <a:lnTo>
                  <a:pt x="551492" y="1536741"/>
                </a:lnTo>
                <a:cubicBezTo>
                  <a:pt x="559495" y="1536741"/>
                  <a:pt x="568351" y="1539798"/>
                  <a:pt x="578062" y="1545912"/>
                </a:cubicBezTo>
                <a:lnTo>
                  <a:pt x="581164" y="1542810"/>
                </a:lnTo>
                <a:lnTo>
                  <a:pt x="583187" y="1542810"/>
                </a:lnTo>
                <a:cubicBezTo>
                  <a:pt x="588852" y="1548835"/>
                  <a:pt x="595686" y="1552611"/>
                  <a:pt x="603689" y="1554140"/>
                </a:cubicBezTo>
                <a:cubicBezTo>
                  <a:pt x="607285" y="1552072"/>
                  <a:pt x="610702" y="1551038"/>
                  <a:pt x="613939" y="1551038"/>
                </a:cubicBezTo>
                <a:lnTo>
                  <a:pt x="622167" y="1551038"/>
                </a:lnTo>
                <a:cubicBezTo>
                  <a:pt x="626392" y="1551038"/>
                  <a:pt x="631519" y="1553106"/>
                  <a:pt x="637543" y="1557242"/>
                </a:cubicBezTo>
                <a:lnTo>
                  <a:pt x="639566" y="1557242"/>
                </a:lnTo>
                <a:lnTo>
                  <a:pt x="642668" y="1555084"/>
                </a:lnTo>
                <a:lnTo>
                  <a:pt x="643613" y="1555084"/>
                </a:lnTo>
                <a:lnTo>
                  <a:pt x="646714" y="1557242"/>
                </a:lnTo>
                <a:lnTo>
                  <a:pt x="647793" y="1557242"/>
                </a:lnTo>
                <a:cubicBezTo>
                  <a:pt x="647793" y="1553106"/>
                  <a:pt x="656335" y="1551038"/>
                  <a:pt x="673420" y="1551038"/>
                </a:cubicBezTo>
                <a:lnTo>
                  <a:pt x="685694" y="1551038"/>
                </a:lnTo>
                <a:lnTo>
                  <a:pt x="692841" y="1543889"/>
                </a:lnTo>
                <a:lnTo>
                  <a:pt x="693785" y="1543889"/>
                </a:lnTo>
                <a:lnTo>
                  <a:pt x="693785" y="1545912"/>
                </a:lnTo>
                <a:lnTo>
                  <a:pt x="694864" y="1545912"/>
                </a:lnTo>
                <a:cubicBezTo>
                  <a:pt x="694864" y="1540427"/>
                  <a:pt x="695540" y="1537685"/>
                  <a:pt x="696887" y="1537685"/>
                </a:cubicBezTo>
                <a:lnTo>
                  <a:pt x="697966" y="1537685"/>
                </a:lnTo>
                <a:lnTo>
                  <a:pt x="698912" y="1538764"/>
                </a:lnTo>
                <a:lnTo>
                  <a:pt x="699991" y="1538764"/>
                </a:lnTo>
                <a:cubicBezTo>
                  <a:pt x="699991" y="1537685"/>
                  <a:pt x="702732" y="1536291"/>
                  <a:pt x="708217" y="1534583"/>
                </a:cubicBezTo>
                <a:close/>
                <a:moveTo>
                  <a:pt x="4712204" y="1534393"/>
                </a:moveTo>
                <a:lnTo>
                  <a:pt x="4712204" y="1536685"/>
                </a:lnTo>
                <a:lnTo>
                  <a:pt x="4710991" y="1536685"/>
                </a:lnTo>
                <a:lnTo>
                  <a:pt x="4712204" y="1539923"/>
                </a:lnTo>
                <a:lnTo>
                  <a:pt x="4713283" y="1539923"/>
                </a:lnTo>
                <a:lnTo>
                  <a:pt x="4713283" y="1534393"/>
                </a:lnTo>
                <a:close/>
                <a:moveTo>
                  <a:pt x="8232189" y="1534180"/>
                </a:moveTo>
                <a:lnTo>
                  <a:pt x="8232189" y="1535258"/>
                </a:lnTo>
                <a:lnTo>
                  <a:pt x="8235426" y="1535258"/>
                </a:lnTo>
                <a:lnTo>
                  <a:pt x="8235426" y="1534180"/>
                </a:lnTo>
                <a:close/>
                <a:moveTo>
                  <a:pt x="3247364" y="1534044"/>
                </a:moveTo>
                <a:lnTo>
                  <a:pt x="3250601" y="1534044"/>
                </a:lnTo>
                <a:cubicBezTo>
                  <a:pt x="3254197" y="1536201"/>
                  <a:pt x="3255996" y="1539079"/>
                  <a:pt x="3255996" y="1542676"/>
                </a:cubicBezTo>
                <a:lnTo>
                  <a:pt x="3257075" y="1543754"/>
                </a:lnTo>
                <a:lnTo>
                  <a:pt x="3258289" y="1543754"/>
                </a:lnTo>
                <a:lnTo>
                  <a:pt x="3266921" y="1541596"/>
                </a:lnTo>
                <a:cubicBezTo>
                  <a:pt x="3273214" y="1549509"/>
                  <a:pt x="3278609" y="1553466"/>
                  <a:pt x="3283106" y="1553466"/>
                </a:cubicBezTo>
                <a:lnTo>
                  <a:pt x="3286343" y="1557782"/>
                </a:lnTo>
                <a:lnTo>
                  <a:pt x="3286343" y="1564390"/>
                </a:lnTo>
                <a:lnTo>
                  <a:pt x="3284185" y="1566548"/>
                </a:lnTo>
                <a:lnTo>
                  <a:pt x="3276632" y="1566548"/>
                </a:lnTo>
                <a:lnTo>
                  <a:pt x="3275553" y="1565470"/>
                </a:lnTo>
                <a:lnTo>
                  <a:pt x="3274474" y="1566548"/>
                </a:lnTo>
                <a:lnTo>
                  <a:pt x="3271237" y="1566548"/>
                </a:lnTo>
                <a:cubicBezTo>
                  <a:pt x="3259637" y="1566548"/>
                  <a:pt x="3253838" y="1565470"/>
                  <a:pt x="3253838" y="1563311"/>
                </a:cubicBezTo>
                <a:cubicBezTo>
                  <a:pt x="3243767" y="1563311"/>
                  <a:pt x="3238732" y="1565829"/>
                  <a:pt x="3238732" y="1570865"/>
                </a:cubicBezTo>
                <a:lnTo>
                  <a:pt x="3237653" y="1571943"/>
                </a:lnTo>
                <a:cubicBezTo>
                  <a:pt x="3235495" y="1573742"/>
                  <a:pt x="3234056" y="1578058"/>
                  <a:pt x="3233337" y="1584891"/>
                </a:cubicBezTo>
                <a:cubicBezTo>
                  <a:pt x="3231718" y="1584891"/>
                  <a:pt x="3229919" y="1588128"/>
                  <a:pt x="3227942" y="1594603"/>
                </a:cubicBezTo>
                <a:lnTo>
                  <a:pt x="3229021" y="1603234"/>
                </a:lnTo>
                <a:cubicBezTo>
                  <a:pt x="3229021" y="1605033"/>
                  <a:pt x="3225424" y="1609349"/>
                  <a:pt x="3218231" y="1616183"/>
                </a:cubicBezTo>
                <a:lnTo>
                  <a:pt x="3218231" y="1619419"/>
                </a:lnTo>
                <a:cubicBezTo>
                  <a:pt x="3228661" y="1619419"/>
                  <a:pt x="3237293" y="1623421"/>
                  <a:pt x="3244127" y="1631423"/>
                </a:cubicBezTo>
                <a:cubicBezTo>
                  <a:pt x="3244127" y="1633582"/>
                  <a:pt x="3245565" y="1634660"/>
                  <a:pt x="3248443" y="1634660"/>
                </a:cubicBezTo>
                <a:cubicBezTo>
                  <a:pt x="3255726" y="1645450"/>
                  <a:pt x="3262605" y="1650845"/>
                  <a:pt x="3269079" y="1650845"/>
                </a:cubicBezTo>
                <a:cubicBezTo>
                  <a:pt x="3274833" y="1660377"/>
                  <a:pt x="3279509" y="1666131"/>
                  <a:pt x="3283106" y="1668109"/>
                </a:cubicBezTo>
                <a:lnTo>
                  <a:pt x="3288501" y="1685373"/>
                </a:lnTo>
                <a:lnTo>
                  <a:pt x="3287422" y="1688610"/>
                </a:lnTo>
                <a:cubicBezTo>
                  <a:pt x="3289580" y="1688610"/>
                  <a:pt x="3290659" y="1690049"/>
                  <a:pt x="3290659" y="1692926"/>
                </a:cubicBezTo>
                <a:cubicBezTo>
                  <a:pt x="3290659" y="1696433"/>
                  <a:pt x="3287422" y="1702592"/>
                  <a:pt x="3280948" y="1711404"/>
                </a:cubicBezTo>
                <a:cubicBezTo>
                  <a:pt x="3280948" y="1717159"/>
                  <a:pt x="3275553" y="1720036"/>
                  <a:pt x="3264763" y="1720036"/>
                </a:cubicBezTo>
                <a:cubicBezTo>
                  <a:pt x="3260266" y="1717878"/>
                  <a:pt x="3254827" y="1716440"/>
                  <a:pt x="3248443" y="1715720"/>
                </a:cubicBezTo>
                <a:cubicBezTo>
                  <a:pt x="3244666" y="1712663"/>
                  <a:pt x="3241069" y="1704705"/>
                  <a:pt x="3237653" y="1691847"/>
                </a:cubicBezTo>
                <a:cubicBezTo>
                  <a:pt x="3235854" y="1691488"/>
                  <a:pt x="3234416" y="1686452"/>
                  <a:pt x="3233337" y="1676741"/>
                </a:cubicBezTo>
                <a:cubicBezTo>
                  <a:pt x="3233696" y="1674583"/>
                  <a:pt x="3235495" y="1672066"/>
                  <a:pt x="3238732" y="1669188"/>
                </a:cubicBezTo>
                <a:lnTo>
                  <a:pt x="3233337" y="1662715"/>
                </a:lnTo>
                <a:lnTo>
                  <a:pt x="3233337" y="1656241"/>
                </a:lnTo>
                <a:cubicBezTo>
                  <a:pt x="3233337" y="1652824"/>
                  <a:pt x="3230819" y="1647429"/>
                  <a:pt x="3225784" y="1640055"/>
                </a:cubicBezTo>
                <a:lnTo>
                  <a:pt x="3217152" y="1622657"/>
                </a:lnTo>
                <a:lnTo>
                  <a:pt x="3216073" y="1622657"/>
                </a:lnTo>
                <a:cubicBezTo>
                  <a:pt x="3213195" y="1623736"/>
                  <a:pt x="3211756" y="1626298"/>
                  <a:pt x="3211756" y="1630345"/>
                </a:cubicBezTo>
                <a:cubicBezTo>
                  <a:pt x="3218950" y="1632682"/>
                  <a:pt x="3222547" y="1636279"/>
                  <a:pt x="3222547" y="1641135"/>
                </a:cubicBezTo>
                <a:cubicBezTo>
                  <a:pt x="3220748" y="1643293"/>
                  <a:pt x="3217511" y="1644372"/>
                  <a:pt x="3212835" y="1644372"/>
                </a:cubicBezTo>
                <a:lnTo>
                  <a:pt x="3211756" y="1645450"/>
                </a:lnTo>
                <a:lnTo>
                  <a:pt x="3211756" y="1646530"/>
                </a:lnTo>
                <a:lnTo>
                  <a:pt x="3213914" y="1649767"/>
                </a:lnTo>
                <a:lnTo>
                  <a:pt x="3213914" y="1665952"/>
                </a:lnTo>
                <a:cubicBezTo>
                  <a:pt x="3216792" y="1669008"/>
                  <a:pt x="3218231" y="1671886"/>
                  <a:pt x="3218231" y="1674583"/>
                </a:cubicBezTo>
                <a:cubicBezTo>
                  <a:pt x="3218231" y="1676382"/>
                  <a:pt x="3216792" y="1678899"/>
                  <a:pt x="3213914" y="1682136"/>
                </a:cubicBezTo>
                <a:lnTo>
                  <a:pt x="3213914" y="1692926"/>
                </a:lnTo>
                <a:lnTo>
                  <a:pt x="3210677" y="1710325"/>
                </a:lnTo>
                <a:lnTo>
                  <a:pt x="3211756" y="1710325"/>
                </a:lnTo>
                <a:cubicBezTo>
                  <a:pt x="3216073" y="1711764"/>
                  <a:pt x="3218231" y="1714641"/>
                  <a:pt x="3218231" y="1718957"/>
                </a:cubicBezTo>
                <a:lnTo>
                  <a:pt x="3218231" y="1721115"/>
                </a:lnTo>
                <a:cubicBezTo>
                  <a:pt x="3215353" y="1728309"/>
                  <a:pt x="3213914" y="1734063"/>
                  <a:pt x="3213914" y="1738379"/>
                </a:cubicBezTo>
                <a:lnTo>
                  <a:pt x="3213914" y="1753485"/>
                </a:lnTo>
                <a:lnTo>
                  <a:pt x="3214993" y="1770884"/>
                </a:lnTo>
                <a:lnTo>
                  <a:pt x="3213914" y="1775200"/>
                </a:lnTo>
                <a:lnTo>
                  <a:pt x="3216073" y="1780595"/>
                </a:lnTo>
                <a:cubicBezTo>
                  <a:pt x="3216073" y="1786350"/>
                  <a:pt x="3208519" y="1790666"/>
                  <a:pt x="3193413" y="1793543"/>
                </a:cubicBezTo>
                <a:lnTo>
                  <a:pt x="3191255" y="1795701"/>
                </a:lnTo>
                <a:cubicBezTo>
                  <a:pt x="3175340" y="1794622"/>
                  <a:pt x="3167382" y="1791745"/>
                  <a:pt x="3167382" y="1787069"/>
                </a:cubicBezTo>
                <a:lnTo>
                  <a:pt x="3164145" y="1769805"/>
                </a:lnTo>
                <a:cubicBezTo>
                  <a:pt x="3165404" y="1764680"/>
                  <a:pt x="3166483" y="1762117"/>
                  <a:pt x="3167382" y="1762117"/>
                </a:cubicBezTo>
                <a:lnTo>
                  <a:pt x="3166303" y="1756722"/>
                </a:lnTo>
                <a:lnTo>
                  <a:pt x="3168461" y="1747011"/>
                </a:lnTo>
                <a:lnTo>
                  <a:pt x="3167382" y="1728668"/>
                </a:lnTo>
                <a:lnTo>
                  <a:pt x="3168461" y="1706009"/>
                </a:lnTo>
                <a:lnTo>
                  <a:pt x="3170619" y="1703851"/>
                </a:lnTo>
                <a:lnTo>
                  <a:pt x="3170619" y="1699535"/>
                </a:lnTo>
                <a:lnTo>
                  <a:pt x="3165224" y="1690768"/>
                </a:lnTo>
                <a:lnTo>
                  <a:pt x="3166303" y="1684294"/>
                </a:lnTo>
                <a:lnTo>
                  <a:pt x="3166303" y="1682136"/>
                </a:lnTo>
                <a:lnTo>
                  <a:pt x="3161987" y="1676741"/>
                </a:lnTo>
                <a:lnTo>
                  <a:pt x="3159829" y="1676741"/>
                </a:lnTo>
                <a:cubicBezTo>
                  <a:pt x="3147241" y="1689420"/>
                  <a:pt x="3138968" y="1695938"/>
                  <a:pt x="3135012" y="1696298"/>
                </a:cubicBezTo>
                <a:lnTo>
                  <a:pt x="3130696" y="1695084"/>
                </a:lnTo>
                <a:lnTo>
                  <a:pt x="3129617" y="1695084"/>
                </a:lnTo>
                <a:lnTo>
                  <a:pt x="3129617" y="1696298"/>
                </a:lnTo>
                <a:lnTo>
                  <a:pt x="3132854" y="1696298"/>
                </a:lnTo>
                <a:lnTo>
                  <a:pt x="3130696" y="1698456"/>
                </a:lnTo>
                <a:lnTo>
                  <a:pt x="3125301" y="1696298"/>
                </a:lnTo>
                <a:lnTo>
                  <a:pt x="3125301" y="1698456"/>
                </a:lnTo>
                <a:cubicBezTo>
                  <a:pt x="3129617" y="1698456"/>
                  <a:pt x="3131775" y="1699535"/>
                  <a:pt x="3131775" y="1701693"/>
                </a:cubicBezTo>
                <a:cubicBezTo>
                  <a:pt x="3129797" y="1703671"/>
                  <a:pt x="3125076" y="1705470"/>
                  <a:pt x="3117613" y="1707088"/>
                </a:cubicBezTo>
                <a:cubicBezTo>
                  <a:pt x="3117613" y="1708347"/>
                  <a:pt x="3113657" y="1710145"/>
                  <a:pt x="3105744" y="1712483"/>
                </a:cubicBezTo>
                <a:lnTo>
                  <a:pt x="3104665" y="1709246"/>
                </a:lnTo>
                <a:lnTo>
                  <a:pt x="3118692" y="1690768"/>
                </a:lnTo>
                <a:lnTo>
                  <a:pt x="3119771" y="1690768"/>
                </a:lnTo>
                <a:cubicBezTo>
                  <a:pt x="3121210" y="1690768"/>
                  <a:pt x="3121929" y="1691847"/>
                  <a:pt x="3121929" y="1694005"/>
                </a:cubicBezTo>
                <a:lnTo>
                  <a:pt x="3124222" y="1694005"/>
                </a:lnTo>
                <a:lnTo>
                  <a:pt x="3120850" y="1689689"/>
                </a:lnTo>
                <a:lnTo>
                  <a:pt x="3121929" y="1688610"/>
                </a:lnTo>
                <a:lnTo>
                  <a:pt x="3123008" y="1688610"/>
                </a:lnTo>
                <a:lnTo>
                  <a:pt x="3124222" y="1689689"/>
                </a:lnTo>
                <a:lnTo>
                  <a:pt x="3124222" y="1688610"/>
                </a:lnTo>
                <a:lnTo>
                  <a:pt x="3121929" y="1685373"/>
                </a:lnTo>
                <a:cubicBezTo>
                  <a:pt x="3136046" y="1666131"/>
                  <a:pt x="3144723" y="1655341"/>
                  <a:pt x="3147960" y="1653003"/>
                </a:cubicBezTo>
                <a:cubicBezTo>
                  <a:pt x="3149399" y="1645810"/>
                  <a:pt x="3154075" y="1634975"/>
                  <a:pt x="3161987" y="1620499"/>
                </a:cubicBezTo>
                <a:cubicBezTo>
                  <a:pt x="3161987" y="1617262"/>
                  <a:pt x="3166303" y="1603954"/>
                  <a:pt x="3174935" y="1580576"/>
                </a:cubicBezTo>
                <a:lnTo>
                  <a:pt x="3176014" y="1573023"/>
                </a:lnTo>
                <a:lnTo>
                  <a:pt x="3176014" y="1570865"/>
                </a:lnTo>
                <a:cubicBezTo>
                  <a:pt x="3173497" y="1566548"/>
                  <a:pt x="3169181" y="1564390"/>
                  <a:pt x="3163066" y="1564390"/>
                </a:cubicBezTo>
                <a:lnTo>
                  <a:pt x="3156592" y="1566548"/>
                </a:lnTo>
                <a:lnTo>
                  <a:pt x="3140407" y="1566548"/>
                </a:lnTo>
                <a:lnTo>
                  <a:pt x="3129617" y="1569785"/>
                </a:lnTo>
                <a:lnTo>
                  <a:pt x="3119771" y="1569785"/>
                </a:lnTo>
                <a:cubicBezTo>
                  <a:pt x="3117793" y="1569785"/>
                  <a:pt x="3116354" y="1565424"/>
                  <a:pt x="3115455" y="1556702"/>
                </a:cubicBezTo>
                <a:lnTo>
                  <a:pt x="3121929" y="1554544"/>
                </a:lnTo>
                <a:cubicBezTo>
                  <a:pt x="3125256" y="1554544"/>
                  <a:pt x="3129257" y="1556343"/>
                  <a:pt x="3133933" y="1559939"/>
                </a:cubicBezTo>
                <a:lnTo>
                  <a:pt x="3144723" y="1559939"/>
                </a:lnTo>
                <a:lnTo>
                  <a:pt x="3157671" y="1555624"/>
                </a:lnTo>
                <a:lnTo>
                  <a:pt x="3174935" y="1555624"/>
                </a:lnTo>
                <a:lnTo>
                  <a:pt x="3190042" y="1554544"/>
                </a:lnTo>
                <a:lnTo>
                  <a:pt x="3203124" y="1559939"/>
                </a:lnTo>
                <a:lnTo>
                  <a:pt x="3210677" y="1558861"/>
                </a:lnTo>
                <a:lnTo>
                  <a:pt x="3216073" y="1559939"/>
                </a:lnTo>
                <a:cubicBezTo>
                  <a:pt x="3225424" y="1558501"/>
                  <a:pt x="3230100" y="1555264"/>
                  <a:pt x="3230100" y="1550229"/>
                </a:cubicBezTo>
                <a:lnTo>
                  <a:pt x="3234416" y="1540518"/>
                </a:lnTo>
                <a:cubicBezTo>
                  <a:pt x="3238012" y="1540518"/>
                  <a:pt x="3242328" y="1538360"/>
                  <a:pt x="3247364" y="1534044"/>
                </a:cubicBezTo>
                <a:close/>
                <a:moveTo>
                  <a:pt x="3051659" y="1534044"/>
                </a:moveTo>
                <a:lnTo>
                  <a:pt x="3059347" y="1534044"/>
                </a:lnTo>
                <a:cubicBezTo>
                  <a:pt x="3061145" y="1536201"/>
                  <a:pt x="3068338" y="1539079"/>
                  <a:pt x="3080927" y="1542676"/>
                </a:cubicBezTo>
                <a:lnTo>
                  <a:pt x="3085243" y="1537281"/>
                </a:lnTo>
                <a:lnTo>
                  <a:pt x="3088480" y="1537281"/>
                </a:lnTo>
                <a:lnTo>
                  <a:pt x="3091717" y="1541596"/>
                </a:lnTo>
                <a:cubicBezTo>
                  <a:pt x="3097472" y="1542136"/>
                  <a:pt x="3100349" y="1544653"/>
                  <a:pt x="3100349" y="1549149"/>
                </a:cubicBezTo>
                <a:lnTo>
                  <a:pt x="3090638" y="1558861"/>
                </a:lnTo>
                <a:cubicBezTo>
                  <a:pt x="3090638" y="1562547"/>
                  <a:pt x="3092436" y="1569426"/>
                  <a:pt x="3096033" y="1579497"/>
                </a:cubicBezTo>
                <a:lnTo>
                  <a:pt x="3096033" y="1583813"/>
                </a:lnTo>
                <a:cubicBezTo>
                  <a:pt x="3093156" y="1586510"/>
                  <a:pt x="3091717" y="1592265"/>
                  <a:pt x="3091717" y="1601076"/>
                </a:cubicBezTo>
                <a:lnTo>
                  <a:pt x="3092796" y="1602156"/>
                </a:lnTo>
                <a:lnTo>
                  <a:pt x="3103586" y="1602156"/>
                </a:lnTo>
                <a:cubicBezTo>
                  <a:pt x="3108622" y="1605932"/>
                  <a:pt x="3111139" y="1609888"/>
                  <a:pt x="3111139" y="1614025"/>
                </a:cubicBezTo>
                <a:cubicBezTo>
                  <a:pt x="3118333" y="1617262"/>
                  <a:pt x="3121929" y="1625219"/>
                  <a:pt x="3121929" y="1637897"/>
                </a:cubicBezTo>
                <a:cubicBezTo>
                  <a:pt x="3118333" y="1637897"/>
                  <a:pt x="3115815" y="1643293"/>
                  <a:pt x="3114376" y="1654083"/>
                </a:cubicBezTo>
                <a:cubicBezTo>
                  <a:pt x="3110600" y="1659837"/>
                  <a:pt x="3108082" y="1662715"/>
                  <a:pt x="3106823" y="1662715"/>
                </a:cubicBezTo>
                <a:cubicBezTo>
                  <a:pt x="3103586" y="1662715"/>
                  <a:pt x="3100349" y="1660556"/>
                  <a:pt x="3097112" y="1656241"/>
                </a:cubicBezTo>
                <a:lnTo>
                  <a:pt x="3096033" y="1656241"/>
                </a:lnTo>
                <a:lnTo>
                  <a:pt x="3093875" y="1658398"/>
                </a:lnTo>
                <a:lnTo>
                  <a:pt x="3094954" y="1679978"/>
                </a:lnTo>
                <a:cubicBezTo>
                  <a:pt x="3093336" y="1679978"/>
                  <a:pt x="3091897" y="1693691"/>
                  <a:pt x="3090638" y="1721115"/>
                </a:cubicBezTo>
                <a:lnTo>
                  <a:pt x="3091717" y="1724352"/>
                </a:lnTo>
                <a:lnTo>
                  <a:pt x="3090638" y="1728668"/>
                </a:lnTo>
                <a:lnTo>
                  <a:pt x="3096033" y="1742695"/>
                </a:lnTo>
                <a:lnTo>
                  <a:pt x="3096033" y="1744853"/>
                </a:lnTo>
                <a:lnTo>
                  <a:pt x="3091717" y="1756722"/>
                </a:lnTo>
                <a:lnTo>
                  <a:pt x="3093875" y="1770884"/>
                </a:lnTo>
                <a:lnTo>
                  <a:pt x="3091717" y="1781674"/>
                </a:lnTo>
                <a:lnTo>
                  <a:pt x="3092796" y="1790306"/>
                </a:lnTo>
                <a:cubicBezTo>
                  <a:pt x="3088120" y="1793903"/>
                  <a:pt x="3084524" y="1795701"/>
                  <a:pt x="3082006" y="1795701"/>
                </a:cubicBezTo>
                <a:lnTo>
                  <a:pt x="3080927" y="1795701"/>
                </a:lnTo>
                <a:cubicBezTo>
                  <a:pt x="3079488" y="1795701"/>
                  <a:pt x="3078769" y="1794622"/>
                  <a:pt x="3078769" y="1792464"/>
                </a:cubicBezTo>
                <a:lnTo>
                  <a:pt x="3077690" y="1791385"/>
                </a:lnTo>
                <a:lnTo>
                  <a:pt x="3066900" y="1791385"/>
                </a:lnTo>
                <a:lnTo>
                  <a:pt x="3058268" y="1783832"/>
                </a:lnTo>
                <a:lnTo>
                  <a:pt x="3057189" y="1784911"/>
                </a:lnTo>
                <a:lnTo>
                  <a:pt x="3055975" y="1784911"/>
                </a:lnTo>
                <a:cubicBezTo>
                  <a:pt x="3054536" y="1784911"/>
                  <a:pt x="3053817" y="1783832"/>
                  <a:pt x="3053817" y="1781674"/>
                </a:cubicBezTo>
                <a:lnTo>
                  <a:pt x="3054896" y="1773042"/>
                </a:lnTo>
                <a:lnTo>
                  <a:pt x="3052738" y="1759959"/>
                </a:lnTo>
                <a:lnTo>
                  <a:pt x="3052738" y="1755643"/>
                </a:lnTo>
                <a:lnTo>
                  <a:pt x="3053817" y="1745932"/>
                </a:lnTo>
                <a:lnTo>
                  <a:pt x="3051659" y="1739458"/>
                </a:lnTo>
                <a:cubicBezTo>
                  <a:pt x="3052199" y="1732265"/>
                  <a:pt x="3053637" y="1728668"/>
                  <a:pt x="3055975" y="1728668"/>
                </a:cubicBezTo>
                <a:lnTo>
                  <a:pt x="3057189" y="1729747"/>
                </a:lnTo>
                <a:lnTo>
                  <a:pt x="3058268" y="1729747"/>
                </a:lnTo>
                <a:lnTo>
                  <a:pt x="3059347" y="1728668"/>
                </a:lnTo>
                <a:lnTo>
                  <a:pt x="3059347" y="1727589"/>
                </a:lnTo>
                <a:cubicBezTo>
                  <a:pt x="3056919" y="1727589"/>
                  <a:pt x="3054716" y="1721475"/>
                  <a:pt x="3052738" y="1709246"/>
                </a:cubicBezTo>
                <a:lnTo>
                  <a:pt x="3052738" y="1701693"/>
                </a:lnTo>
                <a:cubicBezTo>
                  <a:pt x="3052918" y="1696568"/>
                  <a:pt x="3053637" y="1694005"/>
                  <a:pt x="3054896" y="1694005"/>
                </a:cubicBezTo>
                <a:lnTo>
                  <a:pt x="3053817" y="1688610"/>
                </a:lnTo>
                <a:lnTo>
                  <a:pt x="3053817" y="1667030"/>
                </a:lnTo>
                <a:lnTo>
                  <a:pt x="3051659" y="1660556"/>
                </a:lnTo>
                <a:cubicBezTo>
                  <a:pt x="3045545" y="1666311"/>
                  <a:pt x="3040869" y="1669188"/>
                  <a:pt x="3037632" y="1669188"/>
                </a:cubicBezTo>
                <a:lnTo>
                  <a:pt x="3031158" y="1670267"/>
                </a:lnTo>
                <a:cubicBezTo>
                  <a:pt x="3026842" y="1662535"/>
                  <a:pt x="3024684" y="1655702"/>
                  <a:pt x="3024684" y="1649767"/>
                </a:cubicBezTo>
                <a:lnTo>
                  <a:pt x="3024684" y="1648688"/>
                </a:lnTo>
                <a:cubicBezTo>
                  <a:pt x="3024684" y="1647249"/>
                  <a:pt x="3025763" y="1646530"/>
                  <a:pt x="3027921" y="1646530"/>
                </a:cubicBezTo>
                <a:lnTo>
                  <a:pt x="3029000" y="1645450"/>
                </a:lnTo>
                <a:lnTo>
                  <a:pt x="3029000" y="1644372"/>
                </a:lnTo>
                <a:cubicBezTo>
                  <a:pt x="3025403" y="1643832"/>
                  <a:pt x="3023605" y="1642753"/>
                  <a:pt x="3023605" y="1641135"/>
                </a:cubicBezTo>
                <a:lnTo>
                  <a:pt x="3029000" y="1635740"/>
                </a:lnTo>
                <a:lnTo>
                  <a:pt x="3029000" y="1633582"/>
                </a:lnTo>
                <a:lnTo>
                  <a:pt x="3026842" y="1629265"/>
                </a:lnTo>
                <a:cubicBezTo>
                  <a:pt x="3032596" y="1617666"/>
                  <a:pt x="3037272" y="1611867"/>
                  <a:pt x="3040869" y="1611867"/>
                </a:cubicBezTo>
                <a:lnTo>
                  <a:pt x="3040869" y="1610788"/>
                </a:lnTo>
                <a:lnTo>
                  <a:pt x="3037632" y="1606471"/>
                </a:lnTo>
                <a:cubicBezTo>
                  <a:pt x="3037632" y="1604133"/>
                  <a:pt x="3038711" y="1601616"/>
                  <a:pt x="3040869" y="1598919"/>
                </a:cubicBezTo>
                <a:lnTo>
                  <a:pt x="3040869" y="1597839"/>
                </a:lnTo>
                <a:lnTo>
                  <a:pt x="3033316" y="1590286"/>
                </a:lnTo>
                <a:lnTo>
                  <a:pt x="3036553" y="1587050"/>
                </a:lnTo>
                <a:lnTo>
                  <a:pt x="3037632" y="1587050"/>
                </a:lnTo>
                <a:cubicBezTo>
                  <a:pt x="3041229" y="1587050"/>
                  <a:pt x="3044106" y="1589208"/>
                  <a:pt x="3046264" y="1593524"/>
                </a:cubicBezTo>
                <a:lnTo>
                  <a:pt x="3051659" y="1595681"/>
                </a:lnTo>
                <a:lnTo>
                  <a:pt x="3052738" y="1595681"/>
                </a:lnTo>
                <a:cubicBezTo>
                  <a:pt x="3054177" y="1588308"/>
                  <a:pt x="3056020" y="1582913"/>
                  <a:pt x="3058268" y="1579497"/>
                </a:cubicBezTo>
                <a:lnTo>
                  <a:pt x="3058268" y="1578418"/>
                </a:lnTo>
                <a:lnTo>
                  <a:pt x="3053817" y="1573023"/>
                </a:lnTo>
                <a:lnTo>
                  <a:pt x="3054896" y="1564390"/>
                </a:lnTo>
                <a:lnTo>
                  <a:pt x="3052738" y="1556702"/>
                </a:lnTo>
                <a:lnTo>
                  <a:pt x="3053817" y="1550229"/>
                </a:lnTo>
                <a:lnTo>
                  <a:pt x="3049501" y="1541596"/>
                </a:lnTo>
                <a:lnTo>
                  <a:pt x="3049501" y="1536201"/>
                </a:lnTo>
                <a:close/>
                <a:moveTo>
                  <a:pt x="8712332" y="1533910"/>
                </a:moveTo>
                <a:lnTo>
                  <a:pt x="8712332" y="1536068"/>
                </a:lnTo>
                <a:lnTo>
                  <a:pt x="8714490" y="1536068"/>
                </a:lnTo>
                <a:lnTo>
                  <a:pt x="8714490" y="1533910"/>
                </a:lnTo>
                <a:close/>
                <a:moveTo>
                  <a:pt x="203662" y="1533625"/>
                </a:moveTo>
                <a:lnTo>
                  <a:pt x="203662" y="1536861"/>
                </a:lnTo>
                <a:lnTo>
                  <a:pt x="204740" y="1536861"/>
                </a:lnTo>
                <a:lnTo>
                  <a:pt x="206898" y="1534703"/>
                </a:lnTo>
                <a:close/>
                <a:moveTo>
                  <a:pt x="1043775" y="1532695"/>
                </a:moveTo>
                <a:lnTo>
                  <a:pt x="1044854" y="1532695"/>
                </a:lnTo>
                <a:lnTo>
                  <a:pt x="1047012" y="1534853"/>
                </a:lnTo>
                <a:lnTo>
                  <a:pt x="1042696" y="1539168"/>
                </a:lnTo>
                <a:lnTo>
                  <a:pt x="1040538" y="1537011"/>
                </a:lnTo>
                <a:lnTo>
                  <a:pt x="1040538" y="1535931"/>
                </a:lnTo>
                <a:close/>
                <a:moveTo>
                  <a:pt x="213372" y="1532546"/>
                </a:moveTo>
                <a:lnTo>
                  <a:pt x="210135" y="1533625"/>
                </a:lnTo>
                <a:lnTo>
                  <a:pt x="210135" y="1534703"/>
                </a:lnTo>
                <a:lnTo>
                  <a:pt x="213372" y="1537806"/>
                </a:lnTo>
                <a:close/>
                <a:moveTo>
                  <a:pt x="7277922" y="1531821"/>
                </a:moveTo>
                <a:lnTo>
                  <a:pt x="7280080" y="1531821"/>
                </a:lnTo>
                <a:cubicBezTo>
                  <a:pt x="7303728" y="1545758"/>
                  <a:pt x="7315912" y="1555065"/>
                  <a:pt x="7316631" y="1559741"/>
                </a:cubicBezTo>
                <a:lnTo>
                  <a:pt x="7317710" y="1560819"/>
                </a:lnTo>
                <a:lnTo>
                  <a:pt x="7317710" y="1564056"/>
                </a:lnTo>
                <a:cubicBezTo>
                  <a:pt x="7311236" y="1569901"/>
                  <a:pt x="7307999" y="1577769"/>
                  <a:pt x="7307999" y="1587660"/>
                </a:cubicBezTo>
                <a:lnTo>
                  <a:pt x="7306920" y="1590896"/>
                </a:lnTo>
                <a:lnTo>
                  <a:pt x="7309078" y="1599394"/>
                </a:lnTo>
                <a:lnTo>
                  <a:pt x="7307999" y="1600473"/>
                </a:lnTo>
                <a:lnTo>
                  <a:pt x="7309078" y="1605868"/>
                </a:lnTo>
                <a:lnTo>
                  <a:pt x="7309078" y="1612342"/>
                </a:lnTo>
                <a:lnTo>
                  <a:pt x="7303818" y="1624210"/>
                </a:lnTo>
                <a:lnTo>
                  <a:pt x="7303818" y="1635945"/>
                </a:lnTo>
                <a:lnTo>
                  <a:pt x="7306920" y="1648893"/>
                </a:lnTo>
                <a:cubicBezTo>
                  <a:pt x="7306290" y="1661392"/>
                  <a:pt x="7304897" y="1668898"/>
                  <a:pt x="7302739" y="1671416"/>
                </a:cubicBezTo>
                <a:lnTo>
                  <a:pt x="7304897" y="1688545"/>
                </a:lnTo>
                <a:lnTo>
                  <a:pt x="7299502" y="1709046"/>
                </a:lnTo>
                <a:lnTo>
                  <a:pt x="7297344" y="1711204"/>
                </a:lnTo>
                <a:lnTo>
                  <a:pt x="7295186" y="1711204"/>
                </a:lnTo>
                <a:cubicBezTo>
                  <a:pt x="7295186" y="1706888"/>
                  <a:pt x="7294466" y="1704730"/>
                  <a:pt x="7293028" y="1704730"/>
                </a:cubicBezTo>
                <a:lnTo>
                  <a:pt x="7291949" y="1704730"/>
                </a:lnTo>
                <a:lnTo>
                  <a:pt x="7295186" y="1713227"/>
                </a:lnTo>
                <a:lnTo>
                  <a:pt x="7294107" y="1714306"/>
                </a:lnTo>
                <a:lnTo>
                  <a:pt x="7294107" y="1715385"/>
                </a:lnTo>
                <a:lnTo>
                  <a:pt x="7295186" y="1716464"/>
                </a:lnTo>
                <a:lnTo>
                  <a:pt x="7295186" y="1717543"/>
                </a:lnTo>
                <a:lnTo>
                  <a:pt x="7294107" y="1720780"/>
                </a:lnTo>
                <a:lnTo>
                  <a:pt x="7296265" y="1722938"/>
                </a:lnTo>
                <a:lnTo>
                  <a:pt x="7296265" y="1725096"/>
                </a:lnTo>
                <a:lnTo>
                  <a:pt x="7294107" y="1727254"/>
                </a:lnTo>
                <a:lnTo>
                  <a:pt x="7293028" y="1727254"/>
                </a:lnTo>
                <a:cubicBezTo>
                  <a:pt x="7291589" y="1727254"/>
                  <a:pt x="7290870" y="1725816"/>
                  <a:pt x="7290870" y="1722938"/>
                </a:cubicBezTo>
                <a:lnTo>
                  <a:pt x="7289791" y="1724017"/>
                </a:lnTo>
                <a:lnTo>
                  <a:pt x="7288712" y="1724017"/>
                </a:lnTo>
                <a:lnTo>
                  <a:pt x="7293028" y="1730491"/>
                </a:lnTo>
                <a:cubicBezTo>
                  <a:pt x="7293028" y="1736246"/>
                  <a:pt x="7287992" y="1741956"/>
                  <a:pt x="7277922" y="1747621"/>
                </a:cubicBezTo>
                <a:cubicBezTo>
                  <a:pt x="7274775" y="1747621"/>
                  <a:pt x="7267986" y="1750138"/>
                  <a:pt x="7257556" y="1755174"/>
                </a:cubicBezTo>
                <a:lnTo>
                  <a:pt x="7247979" y="1756253"/>
                </a:lnTo>
                <a:lnTo>
                  <a:pt x="7238268" y="1756253"/>
                </a:lnTo>
                <a:cubicBezTo>
                  <a:pt x="7235930" y="1754634"/>
                  <a:pt x="7232694" y="1746766"/>
                  <a:pt x="7228557" y="1732649"/>
                </a:cubicBezTo>
                <a:cubicBezTo>
                  <a:pt x="7221994" y="1723478"/>
                  <a:pt x="7213406" y="1716689"/>
                  <a:pt x="7202796" y="1712283"/>
                </a:cubicBezTo>
                <a:lnTo>
                  <a:pt x="7202796" y="1710125"/>
                </a:lnTo>
                <a:cubicBezTo>
                  <a:pt x="7202796" y="1707428"/>
                  <a:pt x="7213182" y="1705270"/>
                  <a:pt x="7233952" y="1703651"/>
                </a:cubicBezTo>
                <a:lnTo>
                  <a:pt x="7245821" y="1703651"/>
                </a:lnTo>
                <a:cubicBezTo>
                  <a:pt x="7248069" y="1703651"/>
                  <a:pt x="7250542" y="1696503"/>
                  <a:pt x="7253240" y="1682206"/>
                </a:cubicBezTo>
                <a:cubicBezTo>
                  <a:pt x="7255757" y="1680588"/>
                  <a:pt x="7258275" y="1675193"/>
                  <a:pt x="7260792" y="1666022"/>
                </a:cubicBezTo>
                <a:lnTo>
                  <a:pt x="7256476" y="1660627"/>
                </a:lnTo>
                <a:lnTo>
                  <a:pt x="7260792" y="1643498"/>
                </a:lnTo>
                <a:lnTo>
                  <a:pt x="7259714" y="1634866"/>
                </a:lnTo>
                <a:lnTo>
                  <a:pt x="7260792" y="1600473"/>
                </a:lnTo>
                <a:lnTo>
                  <a:pt x="7260792" y="1595213"/>
                </a:lnTo>
                <a:lnTo>
                  <a:pt x="7262950" y="1591976"/>
                </a:lnTo>
                <a:lnTo>
                  <a:pt x="7262950" y="1582265"/>
                </a:lnTo>
                <a:lnTo>
                  <a:pt x="7264030" y="1566215"/>
                </a:lnTo>
                <a:lnTo>
                  <a:pt x="7254318" y="1560819"/>
                </a:lnTo>
                <a:lnTo>
                  <a:pt x="7247979" y="1562977"/>
                </a:lnTo>
                <a:lnTo>
                  <a:pt x="7246900" y="1562977"/>
                </a:lnTo>
                <a:cubicBezTo>
                  <a:pt x="7243124" y="1562977"/>
                  <a:pt x="7240966" y="1561898"/>
                  <a:pt x="7240426" y="1559741"/>
                </a:cubicBezTo>
                <a:cubicBezTo>
                  <a:pt x="7240426" y="1556863"/>
                  <a:pt x="7246856" y="1554705"/>
                  <a:pt x="7259714" y="1553267"/>
                </a:cubicBezTo>
                <a:cubicBezTo>
                  <a:pt x="7267446" y="1547871"/>
                  <a:pt x="7272122" y="1542162"/>
                  <a:pt x="7273740" y="1536138"/>
                </a:cubicBezTo>
                <a:cubicBezTo>
                  <a:pt x="7276528" y="1536138"/>
                  <a:pt x="7277922" y="1534699"/>
                  <a:pt x="7277922" y="1531821"/>
                </a:cubicBezTo>
                <a:close/>
                <a:moveTo>
                  <a:pt x="178979" y="1531467"/>
                </a:moveTo>
                <a:cubicBezTo>
                  <a:pt x="176101" y="1531467"/>
                  <a:pt x="173584" y="1540413"/>
                  <a:pt x="171427" y="1558307"/>
                </a:cubicBezTo>
                <a:lnTo>
                  <a:pt x="172505" y="1561409"/>
                </a:lnTo>
                <a:lnTo>
                  <a:pt x="169402" y="1566804"/>
                </a:lnTo>
                <a:lnTo>
                  <a:pt x="169402" y="1568962"/>
                </a:lnTo>
                <a:cubicBezTo>
                  <a:pt x="172550" y="1572019"/>
                  <a:pt x="174304" y="1576290"/>
                  <a:pt x="174664" y="1581775"/>
                </a:cubicBezTo>
                <a:cubicBezTo>
                  <a:pt x="176101" y="1581775"/>
                  <a:pt x="177180" y="1578223"/>
                  <a:pt x="177901" y="1571120"/>
                </a:cubicBezTo>
                <a:cubicBezTo>
                  <a:pt x="179338" y="1571120"/>
                  <a:pt x="180058" y="1568962"/>
                  <a:pt x="180058" y="1564646"/>
                </a:cubicBezTo>
                <a:lnTo>
                  <a:pt x="183295" y="1561409"/>
                </a:lnTo>
                <a:lnTo>
                  <a:pt x="181137" y="1555070"/>
                </a:lnTo>
                <a:lnTo>
                  <a:pt x="182216" y="1533625"/>
                </a:lnTo>
                <a:lnTo>
                  <a:pt x="180058" y="1531467"/>
                </a:lnTo>
                <a:close/>
                <a:moveTo>
                  <a:pt x="5723389" y="1531212"/>
                </a:moveTo>
                <a:lnTo>
                  <a:pt x="5726626" y="1531212"/>
                </a:lnTo>
                <a:cubicBezTo>
                  <a:pt x="5739664" y="1534359"/>
                  <a:pt x="5748566" y="1538270"/>
                  <a:pt x="5753331" y="1542946"/>
                </a:cubicBezTo>
                <a:lnTo>
                  <a:pt x="5753331" y="1552657"/>
                </a:lnTo>
                <a:lnTo>
                  <a:pt x="5771674" y="1553736"/>
                </a:lnTo>
                <a:lnTo>
                  <a:pt x="5779092" y="1553736"/>
                </a:lnTo>
                <a:cubicBezTo>
                  <a:pt x="5790692" y="1557422"/>
                  <a:pt x="5797121" y="1560255"/>
                  <a:pt x="5798380" y="1562233"/>
                </a:cubicBezTo>
                <a:cubicBezTo>
                  <a:pt x="5794154" y="1571314"/>
                  <a:pt x="5792040" y="1577384"/>
                  <a:pt x="5792040" y="1580441"/>
                </a:cubicBezTo>
                <a:lnTo>
                  <a:pt x="5795143" y="1605123"/>
                </a:lnTo>
                <a:cubicBezTo>
                  <a:pt x="5794513" y="1629400"/>
                  <a:pt x="5792760" y="1641540"/>
                  <a:pt x="5789882" y="1641540"/>
                </a:cubicBezTo>
                <a:lnTo>
                  <a:pt x="5793119" y="1650171"/>
                </a:lnTo>
                <a:lnTo>
                  <a:pt x="5790961" y="1652330"/>
                </a:lnTo>
                <a:lnTo>
                  <a:pt x="5783408" y="1652330"/>
                </a:lnTo>
                <a:cubicBezTo>
                  <a:pt x="5781430" y="1652330"/>
                  <a:pt x="5777879" y="1654083"/>
                  <a:pt x="5772753" y="1657591"/>
                </a:cubicBezTo>
                <a:lnTo>
                  <a:pt x="5759805" y="1652330"/>
                </a:lnTo>
                <a:cubicBezTo>
                  <a:pt x="5759805" y="1648194"/>
                  <a:pt x="5757647" y="1645676"/>
                  <a:pt x="5753331" y="1644776"/>
                </a:cubicBezTo>
                <a:cubicBezTo>
                  <a:pt x="5750544" y="1645496"/>
                  <a:pt x="5749150" y="1647654"/>
                  <a:pt x="5749150" y="1651250"/>
                </a:cubicBezTo>
                <a:lnTo>
                  <a:pt x="5750229" y="1655567"/>
                </a:lnTo>
                <a:lnTo>
                  <a:pt x="5748071" y="1678090"/>
                </a:lnTo>
                <a:lnTo>
                  <a:pt x="5749150" y="1681192"/>
                </a:lnTo>
                <a:lnTo>
                  <a:pt x="5745913" y="1684429"/>
                </a:lnTo>
                <a:lnTo>
                  <a:pt x="5749150" y="1697377"/>
                </a:lnTo>
                <a:lnTo>
                  <a:pt x="5749150" y="1706953"/>
                </a:lnTo>
                <a:lnTo>
                  <a:pt x="5745913" y="1711269"/>
                </a:lnTo>
                <a:cubicBezTo>
                  <a:pt x="5748071" y="1713427"/>
                  <a:pt x="5749510" y="1721295"/>
                  <a:pt x="5750229" y="1734873"/>
                </a:cubicBezTo>
                <a:cubicBezTo>
                  <a:pt x="5751848" y="1734873"/>
                  <a:pt x="5752882" y="1738784"/>
                  <a:pt x="5753331" y="1746607"/>
                </a:cubicBezTo>
                <a:lnTo>
                  <a:pt x="5752387" y="1746607"/>
                </a:lnTo>
                <a:lnTo>
                  <a:pt x="5753331" y="1747686"/>
                </a:lnTo>
                <a:lnTo>
                  <a:pt x="5753331" y="1753081"/>
                </a:lnTo>
                <a:lnTo>
                  <a:pt x="5750229" y="1759555"/>
                </a:lnTo>
                <a:lnTo>
                  <a:pt x="5751308" y="1760634"/>
                </a:lnTo>
                <a:lnTo>
                  <a:pt x="5758726" y="1760634"/>
                </a:lnTo>
                <a:cubicBezTo>
                  <a:pt x="5760165" y="1760634"/>
                  <a:pt x="5762323" y="1757037"/>
                  <a:pt x="5765200" y="1749844"/>
                </a:cubicBezTo>
                <a:lnTo>
                  <a:pt x="5757647" y="1737031"/>
                </a:lnTo>
                <a:lnTo>
                  <a:pt x="5757647" y="1734873"/>
                </a:lnTo>
                <a:lnTo>
                  <a:pt x="5760884" y="1724083"/>
                </a:lnTo>
                <a:lnTo>
                  <a:pt x="5759805" y="1711269"/>
                </a:lnTo>
                <a:cubicBezTo>
                  <a:pt x="5760525" y="1701109"/>
                  <a:pt x="5761963" y="1692162"/>
                  <a:pt x="5764121" y="1684429"/>
                </a:cubicBezTo>
                <a:lnTo>
                  <a:pt x="5764121" y="1682271"/>
                </a:lnTo>
                <a:lnTo>
                  <a:pt x="5756568" y="1665143"/>
                </a:lnTo>
                <a:lnTo>
                  <a:pt x="5756568" y="1662985"/>
                </a:lnTo>
                <a:cubicBezTo>
                  <a:pt x="5756568" y="1661186"/>
                  <a:pt x="5758007" y="1660107"/>
                  <a:pt x="5760884" y="1659748"/>
                </a:cubicBezTo>
                <a:cubicBezTo>
                  <a:pt x="5763942" y="1659748"/>
                  <a:pt x="5773608" y="1662625"/>
                  <a:pt x="5789882" y="1668379"/>
                </a:cubicBezTo>
                <a:lnTo>
                  <a:pt x="5793119" y="1667300"/>
                </a:lnTo>
                <a:cubicBezTo>
                  <a:pt x="5796806" y="1667300"/>
                  <a:pt x="5800718" y="1669098"/>
                  <a:pt x="5804854" y="1672695"/>
                </a:cubicBezTo>
                <a:cubicBezTo>
                  <a:pt x="5804854" y="1674134"/>
                  <a:pt x="5802696" y="1674853"/>
                  <a:pt x="5798380" y="1674853"/>
                </a:cubicBezTo>
                <a:cubicBezTo>
                  <a:pt x="5798380" y="1677101"/>
                  <a:pt x="5799459" y="1679574"/>
                  <a:pt x="5801617" y="1682271"/>
                </a:cubicBezTo>
                <a:lnTo>
                  <a:pt x="5801617" y="1685508"/>
                </a:lnTo>
                <a:cubicBezTo>
                  <a:pt x="5801617" y="1689105"/>
                  <a:pt x="5800897" y="1690903"/>
                  <a:pt x="5799459" y="1690903"/>
                </a:cubicBezTo>
                <a:lnTo>
                  <a:pt x="5800538" y="1696298"/>
                </a:lnTo>
                <a:lnTo>
                  <a:pt x="5800538" y="1715585"/>
                </a:lnTo>
                <a:lnTo>
                  <a:pt x="5801617" y="1723004"/>
                </a:lnTo>
                <a:lnTo>
                  <a:pt x="5800538" y="1724083"/>
                </a:lnTo>
                <a:lnTo>
                  <a:pt x="5799459" y="1724083"/>
                </a:lnTo>
                <a:lnTo>
                  <a:pt x="5797422" y="1722795"/>
                </a:lnTo>
                <a:lnTo>
                  <a:pt x="5797335" y="1722565"/>
                </a:lnTo>
                <a:lnTo>
                  <a:pt x="5796655" y="1722310"/>
                </a:lnTo>
                <a:lnTo>
                  <a:pt x="5787724" y="1716664"/>
                </a:lnTo>
                <a:lnTo>
                  <a:pt x="5784487" y="1716664"/>
                </a:lnTo>
                <a:lnTo>
                  <a:pt x="5784487" y="1717743"/>
                </a:lnTo>
                <a:lnTo>
                  <a:pt x="5796655" y="1722310"/>
                </a:lnTo>
                <a:lnTo>
                  <a:pt x="5797422" y="1722795"/>
                </a:lnTo>
                <a:lnTo>
                  <a:pt x="5801617" y="1733794"/>
                </a:lnTo>
                <a:lnTo>
                  <a:pt x="5804854" y="1740133"/>
                </a:lnTo>
                <a:lnTo>
                  <a:pt x="5804854" y="1741212"/>
                </a:lnTo>
                <a:lnTo>
                  <a:pt x="5802696" y="1744449"/>
                </a:lnTo>
                <a:lnTo>
                  <a:pt x="5802696" y="1748765"/>
                </a:lnTo>
                <a:cubicBezTo>
                  <a:pt x="5802696" y="1754879"/>
                  <a:pt x="5801257" y="1760229"/>
                  <a:pt x="5798380" y="1764815"/>
                </a:cubicBezTo>
                <a:lnTo>
                  <a:pt x="5800538" y="1773447"/>
                </a:lnTo>
                <a:lnTo>
                  <a:pt x="5800538" y="1774526"/>
                </a:lnTo>
                <a:cubicBezTo>
                  <a:pt x="5800538" y="1781629"/>
                  <a:pt x="5796986" y="1785181"/>
                  <a:pt x="5789882" y="1785181"/>
                </a:cubicBezTo>
                <a:lnTo>
                  <a:pt x="5784487" y="1786260"/>
                </a:lnTo>
                <a:cubicBezTo>
                  <a:pt x="5783588" y="1782753"/>
                  <a:pt x="5782509" y="1781000"/>
                  <a:pt x="5781250" y="1781000"/>
                </a:cubicBezTo>
                <a:cubicBezTo>
                  <a:pt x="5779992" y="1781000"/>
                  <a:pt x="5778913" y="1783473"/>
                  <a:pt x="5778013" y="1788418"/>
                </a:cubicBezTo>
                <a:lnTo>
                  <a:pt x="5771674" y="1788418"/>
                </a:lnTo>
                <a:cubicBezTo>
                  <a:pt x="5765200" y="1786979"/>
                  <a:pt x="5761963" y="1785181"/>
                  <a:pt x="5761963" y="1783023"/>
                </a:cubicBezTo>
                <a:lnTo>
                  <a:pt x="5761963" y="1772368"/>
                </a:lnTo>
                <a:lnTo>
                  <a:pt x="5759805" y="1770210"/>
                </a:lnTo>
                <a:lnTo>
                  <a:pt x="5741597" y="1770210"/>
                </a:lnTo>
                <a:lnTo>
                  <a:pt x="5730942" y="1771289"/>
                </a:lnTo>
                <a:cubicBezTo>
                  <a:pt x="5730762" y="1769670"/>
                  <a:pt x="5725007" y="1767153"/>
                  <a:pt x="5713678" y="1763736"/>
                </a:cubicBezTo>
                <a:cubicBezTo>
                  <a:pt x="5712779" y="1756992"/>
                  <a:pt x="5711025" y="1752002"/>
                  <a:pt x="5708418" y="1748765"/>
                </a:cubicBezTo>
                <a:lnTo>
                  <a:pt x="5708418" y="1745528"/>
                </a:lnTo>
                <a:lnTo>
                  <a:pt x="5712599" y="1740133"/>
                </a:lnTo>
                <a:lnTo>
                  <a:pt x="5712599" y="1737031"/>
                </a:lnTo>
                <a:lnTo>
                  <a:pt x="5711655" y="1725162"/>
                </a:lnTo>
                <a:lnTo>
                  <a:pt x="5712599" y="1720846"/>
                </a:lnTo>
                <a:lnTo>
                  <a:pt x="5711655" y="1719767"/>
                </a:lnTo>
                <a:lnTo>
                  <a:pt x="5711655" y="1718822"/>
                </a:lnTo>
                <a:lnTo>
                  <a:pt x="5712599" y="1712348"/>
                </a:lnTo>
                <a:lnTo>
                  <a:pt x="5709497" y="1709111"/>
                </a:lnTo>
                <a:lnTo>
                  <a:pt x="5710576" y="1700479"/>
                </a:lnTo>
                <a:lnTo>
                  <a:pt x="5708418" y="1690903"/>
                </a:lnTo>
                <a:lnTo>
                  <a:pt x="5710576" y="1684429"/>
                </a:lnTo>
                <a:lnTo>
                  <a:pt x="5709497" y="1671616"/>
                </a:lnTo>
                <a:lnTo>
                  <a:pt x="5713678" y="1666222"/>
                </a:lnTo>
                <a:lnTo>
                  <a:pt x="5712599" y="1665143"/>
                </a:lnTo>
                <a:lnTo>
                  <a:pt x="5712599" y="1650171"/>
                </a:lnTo>
                <a:lnTo>
                  <a:pt x="5707339" y="1644776"/>
                </a:lnTo>
                <a:lnTo>
                  <a:pt x="5706260" y="1645855"/>
                </a:lnTo>
                <a:lnTo>
                  <a:pt x="5705181" y="1645855"/>
                </a:lnTo>
                <a:lnTo>
                  <a:pt x="5707339" y="1656646"/>
                </a:lnTo>
                <a:lnTo>
                  <a:pt x="5706260" y="1657591"/>
                </a:lnTo>
                <a:lnTo>
                  <a:pt x="5704102" y="1657591"/>
                </a:lnTo>
                <a:lnTo>
                  <a:pt x="5700865" y="1655567"/>
                </a:lnTo>
                <a:lnTo>
                  <a:pt x="5697628" y="1657591"/>
                </a:lnTo>
                <a:lnTo>
                  <a:pt x="5688051" y="1657591"/>
                </a:lnTo>
                <a:lnTo>
                  <a:pt x="5684814" y="1655567"/>
                </a:lnTo>
                <a:lnTo>
                  <a:pt x="5677261" y="1655567"/>
                </a:lnTo>
                <a:lnTo>
                  <a:pt x="5668764" y="1657591"/>
                </a:lnTo>
                <a:lnTo>
                  <a:pt x="5666606" y="1657591"/>
                </a:lnTo>
                <a:lnTo>
                  <a:pt x="5660132" y="1652330"/>
                </a:lnTo>
                <a:lnTo>
                  <a:pt x="5660132" y="1650171"/>
                </a:lnTo>
                <a:cubicBezTo>
                  <a:pt x="5664448" y="1647474"/>
                  <a:pt x="5666606" y="1642483"/>
                  <a:pt x="5666606" y="1635200"/>
                </a:cubicBezTo>
                <a:lnTo>
                  <a:pt x="5664448" y="1628726"/>
                </a:lnTo>
                <a:lnTo>
                  <a:pt x="5665527" y="1627647"/>
                </a:lnTo>
                <a:lnTo>
                  <a:pt x="5664448" y="1620094"/>
                </a:lnTo>
                <a:lnTo>
                  <a:pt x="5664448" y="1619015"/>
                </a:lnTo>
                <a:lnTo>
                  <a:pt x="5666606" y="1606202"/>
                </a:lnTo>
                <a:lnTo>
                  <a:pt x="5664448" y="1584757"/>
                </a:lnTo>
                <a:lnTo>
                  <a:pt x="5666606" y="1578283"/>
                </a:lnTo>
                <a:cubicBezTo>
                  <a:pt x="5666606" y="1570640"/>
                  <a:pt x="5665168" y="1563851"/>
                  <a:pt x="5662290" y="1557917"/>
                </a:cubicBezTo>
                <a:cubicBezTo>
                  <a:pt x="5663729" y="1554770"/>
                  <a:pt x="5665168" y="1553017"/>
                  <a:pt x="5666606" y="1552657"/>
                </a:cubicBezTo>
                <a:lnTo>
                  <a:pt x="5675103" y="1553736"/>
                </a:lnTo>
                <a:lnTo>
                  <a:pt x="5682656" y="1552657"/>
                </a:lnTo>
                <a:cubicBezTo>
                  <a:pt x="5684814" y="1559041"/>
                  <a:pt x="5686972" y="1562233"/>
                  <a:pt x="5689130" y="1562233"/>
                </a:cubicBezTo>
                <a:cubicBezTo>
                  <a:pt x="5691019" y="1562233"/>
                  <a:pt x="5692413" y="1560075"/>
                  <a:pt x="5693312" y="1555759"/>
                </a:cubicBezTo>
                <a:lnTo>
                  <a:pt x="5697628" y="1553736"/>
                </a:lnTo>
                <a:lnTo>
                  <a:pt x="5699786" y="1553736"/>
                </a:lnTo>
                <a:lnTo>
                  <a:pt x="5710576" y="1558996"/>
                </a:lnTo>
                <a:lnTo>
                  <a:pt x="5712599" y="1551578"/>
                </a:lnTo>
                <a:lnTo>
                  <a:pt x="5709497" y="1539709"/>
                </a:lnTo>
                <a:lnTo>
                  <a:pt x="5709497" y="1538630"/>
                </a:lnTo>
                <a:cubicBezTo>
                  <a:pt x="5709497" y="1533684"/>
                  <a:pt x="5714127" y="1531212"/>
                  <a:pt x="5723389" y="1531212"/>
                </a:cubicBezTo>
                <a:close/>
                <a:moveTo>
                  <a:pt x="8600250" y="1530673"/>
                </a:moveTo>
                <a:cubicBezTo>
                  <a:pt x="8604386" y="1534629"/>
                  <a:pt x="8614098" y="1537147"/>
                  <a:pt x="8629384" y="1538226"/>
                </a:cubicBezTo>
                <a:cubicBezTo>
                  <a:pt x="8629384" y="1541283"/>
                  <a:pt x="8637296" y="1545240"/>
                  <a:pt x="8653122" y="1550095"/>
                </a:cubicBezTo>
                <a:lnTo>
                  <a:pt x="8653122" y="1551174"/>
                </a:lnTo>
                <a:cubicBezTo>
                  <a:pt x="8647727" y="1558907"/>
                  <a:pt x="8641612" y="1563942"/>
                  <a:pt x="8634778" y="1566280"/>
                </a:cubicBezTo>
                <a:cubicBezTo>
                  <a:pt x="8634778" y="1575452"/>
                  <a:pt x="8629024" y="1580847"/>
                  <a:pt x="8617514" y="1582465"/>
                </a:cubicBezTo>
                <a:lnTo>
                  <a:pt x="8617514" y="1585702"/>
                </a:lnTo>
                <a:cubicBezTo>
                  <a:pt x="8617514" y="1587860"/>
                  <a:pt x="8622190" y="1590018"/>
                  <a:pt x="8631542" y="1592176"/>
                </a:cubicBezTo>
                <a:lnTo>
                  <a:pt x="8638016" y="1592176"/>
                </a:lnTo>
                <a:lnTo>
                  <a:pt x="8638016" y="1586781"/>
                </a:lnTo>
                <a:cubicBezTo>
                  <a:pt x="8638016" y="1582825"/>
                  <a:pt x="8639454" y="1580307"/>
                  <a:pt x="8642332" y="1579228"/>
                </a:cubicBezTo>
                <a:cubicBezTo>
                  <a:pt x="8650604" y="1579228"/>
                  <a:pt x="8659955" y="1582465"/>
                  <a:pt x="8670386" y="1588939"/>
                </a:cubicBezTo>
                <a:lnTo>
                  <a:pt x="8680097" y="1592176"/>
                </a:lnTo>
                <a:lnTo>
                  <a:pt x="8688729" y="1590018"/>
                </a:lnTo>
                <a:lnTo>
                  <a:pt x="8692910" y="1591097"/>
                </a:lnTo>
                <a:lnTo>
                  <a:pt x="8691831" y="1584623"/>
                </a:lnTo>
                <a:lnTo>
                  <a:pt x="8696147" y="1574912"/>
                </a:lnTo>
                <a:lnTo>
                  <a:pt x="8695068" y="1573833"/>
                </a:lnTo>
                <a:lnTo>
                  <a:pt x="8693989" y="1573833"/>
                </a:lnTo>
                <a:lnTo>
                  <a:pt x="8686571" y="1580307"/>
                </a:lnTo>
                <a:lnTo>
                  <a:pt x="8683334" y="1580307"/>
                </a:lnTo>
                <a:lnTo>
                  <a:pt x="8674702" y="1578149"/>
                </a:lnTo>
                <a:lnTo>
                  <a:pt x="8668228" y="1580307"/>
                </a:lnTo>
                <a:cubicBezTo>
                  <a:pt x="8651683" y="1578509"/>
                  <a:pt x="8643410" y="1575631"/>
                  <a:pt x="8643410" y="1571675"/>
                </a:cubicBezTo>
                <a:lnTo>
                  <a:pt x="8642332" y="1570596"/>
                </a:lnTo>
                <a:lnTo>
                  <a:pt x="8642332" y="1569517"/>
                </a:lnTo>
                <a:cubicBezTo>
                  <a:pt x="8643410" y="1565920"/>
                  <a:pt x="8645928" y="1564122"/>
                  <a:pt x="8649885" y="1564122"/>
                </a:cubicBezTo>
                <a:lnTo>
                  <a:pt x="8666070" y="1568438"/>
                </a:lnTo>
                <a:cubicBezTo>
                  <a:pt x="8666070" y="1566460"/>
                  <a:pt x="8669666" y="1565021"/>
                  <a:pt x="8676860" y="1564122"/>
                </a:cubicBezTo>
                <a:lnTo>
                  <a:pt x="8680097" y="1564122"/>
                </a:lnTo>
                <a:cubicBezTo>
                  <a:pt x="8684413" y="1564122"/>
                  <a:pt x="8686571" y="1566280"/>
                  <a:pt x="8686571" y="1570596"/>
                </a:cubicBezTo>
                <a:lnTo>
                  <a:pt x="8688729" y="1570596"/>
                </a:lnTo>
                <a:cubicBezTo>
                  <a:pt x="8693674" y="1568438"/>
                  <a:pt x="8696147" y="1565560"/>
                  <a:pt x="8696147" y="1561963"/>
                </a:cubicBezTo>
                <a:lnTo>
                  <a:pt x="8696147" y="1544700"/>
                </a:lnTo>
                <a:lnTo>
                  <a:pt x="8699384" y="1539305"/>
                </a:lnTo>
                <a:lnTo>
                  <a:pt x="8695068" y="1534989"/>
                </a:lnTo>
                <a:lnTo>
                  <a:pt x="8695068" y="1533910"/>
                </a:lnTo>
                <a:cubicBezTo>
                  <a:pt x="8695068" y="1532651"/>
                  <a:pt x="8696866" y="1531572"/>
                  <a:pt x="8700463" y="1530673"/>
                </a:cubicBezTo>
                <a:lnTo>
                  <a:pt x="8709095" y="1531752"/>
                </a:lnTo>
                <a:lnTo>
                  <a:pt x="8714490" y="1530673"/>
                </a:lnTo>
                <a:lnTo>
                  <a:pt x="8716648" y="1532831"/>
                </a:lnTo>
                <a:lnTo>
                  <a:pt x="8718806" y="1532831"/>
                </a:lnTo>
                <a:lnTo>
                  <a:pt x="8718806" y="1531752"/>
                </a:lnTo>
                <a:lnTo>
                  <a:pt x="8726359" y="1532831"/>
                </a:lnTo>
                <a:lnTo>
                  <a:pt x="8727438" y="1532831"/>
                </a:lnTo>
                <a:lnTo>
                  <a:pt x="8737149" y="1531752"/>
                </a:lnTo>
                <a:cubicBezTo>
                  <a:pt x="8749558" y="1535349"/>
                  <a:pt x="8756032" y="1538226"/>
                  <a:pt x="8756571" y="1540384"/>
                </a:cubicBezTo>
                <a:lnTo>
                  <a:pt x="8756571" y="1542542"/>
                </a:lnTo>
                <a:cubicBezTo>
                  <a:pt x="8756571" y="1545060"/>
                  <a:pt x="8752974" y="1546858"/>
                  <a:pt x="8745781" y="1547937"/>
                </a:cubicBezTo>
                <a:cubicBezTo>
                  <a:pt x="8746320" y="1555670"/>
                  <a:pt x="8747400" y="1560346"/>
                  <a:pt x="8749018" y="1561963"/>
                </a:cubicBezTo>
                <a:lnTo>
                  <a:pt x="8747939" y="1568438"/>
                </a:lnTo>
                <a:lnTo>
                  <a:pt x="8750097" y="1568438"/>
                </a:lnTo>
                <a:lnTo>
                  <a:pt x="8754413" y="1567359"/>
                </a:lnTo>
                <a:lnTo>
                  <a:pt x="8760887" y="1569517"/>
                </a:lnTo>
                <a:lnTo>
                  <a:pt x="8761966" y="1569517"/>
                </a:lnTo>
                <a:cubicBezTo>
                  <a:pt x="8764843" y="1568259"/>
                  <a:pt x="8767721" y="1563942"/>
                  <a:pt x="8770598" y="1556569"/>
                </a:cubicBezTo>
                <a:cubicBezTo>
                  <a:pt x="8772217" y="1556569"/>
                  <a:pt x="8776892" y="1550455"/>
                  <a:pt x="8784625" y="1538226"/>
                </a:cubicBezTo>
                <a:lnTo>
                  <a:pt x="8786783" y="1538226"/>
                </a:lnTo>
                <a:lnTo>
                  <a:pt x="8798652" y="1554411"/>
                </a:lnTo>
                <a:cubicBezTo>
                  <a:pt x="8798652" y="1556389"/>
                  <a:pt x="8801889" y="1558547"/>
                  <a:pt x="8808363" y="1560885"/>
                </a:cubicBezTo>
                <a:lnTo>
                  <a:pt x="8808363" y="1563043"/>
                </a:lnTo>
                <a:cubicBezTo>
                  <a:pt x="8813399" y="1564841"/>
                  <a:pt x="8815916" y="1566639"/>
                  <a:pt x="8815916" y="1568438"/>
                </a:cubicBezTo>
                <a:lnTo>
                  <a:pt x="8808363" y="1575991"/>
                </a:lnTo>
                <a:lnTo>
                  <a:pt x="8798652" y="1575991"/>
                </a:lnTo>
                <a:lnTo>
                  <a:pt x="8793257" y="1582465"/>
                </a:lnTo>
                <a:cubicBezTo>
                  <a:pt x="8793617" y="1583903"/>
                  <a:pt x="8799372" y="1587500"/>
                  <a:pt x="8810521" y="1593255"/>
                </a:cubicBezTo>
                <a:lnTo>
                  <a:pt x="8811600" y="1598650"/>
                </a:lnTo>
                <a:lnTo>
                  <a:pt x="8820232" y="1598650"/>
                </a:lnTo>
                <a:lnTo>
                  <a:pt x="8824548" y="1602965"/>
                </a:lnTo>
                <a:lnTo>
                  <a:pt x="8824548" y="1604045"/>
                </a:lnTo>
                <a:cubicBezTo>
                  <a:pt x="8824189" y="1605843"/>
                  <a:pt x="8819513" y="1608720"/>
                  <a:pt x="8810521" y="1612677"/>
                </a:cubicBezTo>
                <a:lnTo>
                  <a:pt x="8806205" y="1624546"/>
                </a:lnTo>
                <a:lnTo>
                  <a:pt x="8808363" y="1631020"/>
                </a:lnTo>
                <a:lnTo>
                  <a:pt x="8807284" y="1635335"/>
                </a:lnTo>
                <a:cubicBezTo>
                  <a:pt x="8810881" y="1640192"/>
                  <a:pt x="8812679" y="1643788"/>
                  <a:pt x="8812679" y="1646126"/>
                </a:cubicBezTo>
                <a:lnTo>
                  <a:pt x="8812679" y="1649363"/>
                </a:lnTo>
                <a:cubicBezTo>
                  <a:pt x="8808004" y="1663660"/>
                  <a:pt x="8803328" y="1670807"/>
                  <a:pt x="8798652" y="1670807"/>
                </a:cubicBezTo>
                <a:lnTo>
                  <a:pt x="8798652" y="1671886"/>
                </a:lnTo>
                <a:cubicBezTo>
                  <a:pt x="8798652" y="1674044"/>
                  <a:pt x="8802968" y="1676561"/>
                  <a:pt x="8811600" y="1679439"/>
                </a:cubicBezTo>
                <a:cubicBezTo>
                  <a:pt x="8811600" y="1681956"/>
                  <a:pt x="8814478" y="1685553"/>
                  <a:pt x="8820232" y="1690229"/>
                </a:cubicBezTo>
                <a:lnTo>
                  <a:pt x="8820232" y="1691308"/>
                </a:lnTo>
                <a:lnTo>
                  <a:pt x="8815916" y="1695624"/>
                </a:lnTo>
                <a:lnTo>
                  <a:pt x="8813758" y="1695624"/>
                </a:lnTo>
                <a:cubicBezTo>
                  <a:pt x="8805306" y="1695624"/>
                  <a:pt x="8795955" y="1697063"/>
                  <a:pt x="8785704" y="1699940"/>
                </a:cubicBezTo>
                <a:lnTo>
                  <a:pt x="8777072" y="1699940"/>
                </a:lnTo>
                <a:cubicBezTo>
                  <a:pt x="8772037" y="1699940"/>
                  <a:pt x="8768080" y="1699221"/>
                  <a:pt x="8765203" y="1697782"/>
                </a:cubicBezTo>
                <a:lnTo>
                  <a:pt x="8759808" y="1698861"/>
                </a:lnTo>
                <a:cubicBezTo>
                  <a:pt x="8746860" y="1698142"/>
                  <a:pt x="8740386" y="1695984"/>
                  <a:pt x="8740386" y="1692387"/>
                </a:cubicBezTo>
                <a:lnTo>
                  <a:pt x="8740386" y="1691308"/>
                </a:lnTo>
                <a:cubicBezTo>
                  <a:pt x="8740386" y="1689689"/>
                  <a:pt x="8742904" y="1688610"/>
                  <a:pt x="8747939" y="1688071"/>
                </a:cubicBezTo>
                <a:lnTo>
                  <a:pt x="8755492" y="1691308"/>
                </a:lnTo>
                <a:cubicBezTo>
                  <a:pt x="8766282" y="1688431"/>
                  <a:pt x="8771677" y="1684115"/>
                  <a:pt x="8771677" y="1678360"/>
                </a:cubicBezTo>
                <a:cubicBezTo>
                  <a:pt x="8769159" y="1675482"/>
                  <a:pt x="8762326" y="1671886"/>
                  <a:pt x="8751176" y="1667570"/>
                </a:cubicBezTo>
                <a:lnTo>
                  <a:pt x="8749018" y="1665413"/>
                </a:lnTo>
                <a:lnTo>
                  <a:pt x="8734991" y="1674044"/>
                </a:lnTo>
                <a:lnTo>
                  <a:pt x="8733912" y="1674044"/>
                </a:lnTo>
                <a:lnTo>
                  <a:pt x="8716648" y="1668649"/>
                </a:lnTo>
                <a:lnTo>
                  <a:pt x="8699384" y="1670807"/>
                </a:lnTo>
                <a:lnTo>
                  <a:pt x="8683334" y="1669728"/>
                </a:lnTo>
                <a:cubicBezTo>
                  <a:pt x="8682434" y="1672965"/>
                  <a:pt x="8679557" y="1675482"/>
                  <a:pt x="8674702" y="1677281"/>
                </a:cubicBezTo>
                <a:lnTo>
                  <a:pt x="8664991" y="1676202"/>
                </a:lnTo>
                <a:lnTo>
                  <a:pt x="8646648" y="1682676"/>
                </a:lnTo>
                <a:lnTo>
                  <a:pt x="8642332" y="1676202"/>
                </a:lnTo>
                <a:lnTo>
                  <a:pt x="8635858" y="1675123"/>
                </a:lnTo>
                <a:lnTo>
                  <a:pt x="8638016" y="1660153"/>
                </a:lnTo>
                <a:lnTo>
                  <a:pt x="8636936" y="1634257"/>
                </a:lnTo>
                <a:lnTo>
                  <a:pt x="8635858" y="1633178"/>
                </a:lnTo>
                <a:cubicBezTo>
                  <a:pt x="8629384" y="1633178"/>
                  <a:pt x="8626146" y="1635696"/>
                  <a:pt x="8626146" y="1640731"/>
                </a:cubicBezTo>
                <a:cubicBezTo>
                  <a:pt x="8630642" y="1642169"/>
                  <a:pt x="8633160" y="1643968"/>
                  <a:pt x="8633700" y="1646126"/>
                </a:cubicBezTo>
                <a:lnTo>
                  <a:pt x="8633700" y="1648284"/>
                </a:lnTo>
                <a:cubicBezTo>
                  <a:pt x="8628664" y="1654039"/>
                  <a:pt x="8626146" y="1661187"/>
                  <a:pt x="8626146" y="1669728"/>
                </a:cubicBezTo>
                <a:lnTo>
                  <a:pt x="8629384" y="1672965"/>
                </a:lnTo>
                <a:lnTo>
                  <a:pt x="8629384" y="1676202"/>
                </a:lnTo>
                <a:lnTo>
                  <a:pt x="8626146" y="1688071"/>
                </a:lnTo>
                <a:lnTo>
                  <a:pt x="8630462" y="1692387"/>
                </a:lnTo>
                <a:lnTo>
                  <a:pt x="8630462" y="1705335"/>
                </a:lnTo>
                <a:cubicBezTo>
                  <a:pt x="8630462" y="1708032"/>
                  <a:pt x="8628304" y="1711989"/>
                  <a:pt x="8623988" y="1717204"/>
                </a:cubicBezTo>
                <a:lnTo>
                  <a:pt x="8626146" y="1720441"/>
                </a:lnTo>
                <a:cubicBezTo>
                  <a:pt x="8622550" y="1724038"/>
                  <a:pt x="8619672" y="1725836"/>
                  <a:pt x="8617514" y="1725836"/>
                </a:cubicBezTo>
                <a:lnTo>
                  <a:pt x="8617514" y="1730152"/>
                </a:lnTo>
                <a:lnTo>
                  <a:pt x="8619672" y="1730152"/>
                </a:lnTo>
                <a:cubicBezTo>
                  <a:pt x="8619852" y="1726555"/>
                  <a:pt x="8620931" y="1724757"/>
                  <a:pt x="8622909" y="1724757"/>
                </a:cubicBezTo>
                <a:lnTo>
                  <a:pt x="8623988" y="1724757"/>
                </a:lnTo>
                <a:lnTo>
                  <a:pt x="8630462" y="1730152"/>
                </a:lnTo>
                <a:lnTo>
                  <a:pt x="8630462" y="1735547"/>
                </a:lnTo>
                <a:lnTo>
                  <a:pt x="8632620" y="1735547"/>
                </a:lnTo>
                <a:cubicBezTo>
                  <a:pt x="8642691" y="1731770"/>
                  <a:pt x="8647727" y="1726735"/>
                  <a:pt x="8647727" y="1720441"/>
                </a:cubicBezTo>
                <a:lnTo>
                  <a:pt x="8645568" y="1713967"/>
                </a:lnTo>
                <a:lnTo>
                  <a:pt x="8648806" y="1711809"/>
                </a:lnTo>
                <a:lnTo>
                  <a:pt x="8650964" y="1711809"/>
                </a:lnTo>
                <a:cubicBezTo>
                  <a:pt x="8657438" y="1714327"/>
                  <a:pt x="8660675" y="1721880"/>
                  <a:pt x="8660675" y="1734468"/>
                </a:cubicBezTo>
                <a:lnTo>
                  <a:pt x="8661754" y="1737705"/>
                </a:lnTo>
                <a:lnTo>
                  <a:pt x="8661754" y="1739863"/>
                </a:lnTo>
                <a:lnTo>
                  <a:pt x="8659596" y="1743100"/>
                </a:lnTo>
                <a:lnTo>
                  <a:pt x="8660675" y="1749574"/>
                </a:lnTo>
                <a:cubicBezTo>
                  <a:pt x="8658696" y="1756048"/>
                  <a:pt x="8656898" y="1759285"/>
                  <a:pt x="8655280" y="1759285"/>
                </a:cubicBezTo>
                <a:lnTo>
                  <a:pt x="8654201" y="1756048"/>
                </a:lnTo>
                <a:lnTo>
                  <a:pt x="8653122" y="1756048"/>
                </a:lnTo>
                <a:lnTo>
                  <a:pt x="8650964" y="1758206"/>
                </a:lnTo>
                <a:cubicBezTo>
                  <a:pt x="8650964" y="1759645"/>
                  <a:pt x="8652402" y="1760364"/>
                  <a:pt x="8655280" y="1760364"/>
                </a:cubicBezTo>
                <a:lnTo>
                  <a:pt x="8656359" y="1761443"/>
                </a:lnTo>
                <a:lnTo>
                  <a:pt x="8656359" y="1762522"/>
                </a:lnTo>
                <a:cubicBezTo>
                  <a:pt x="8655999" y="1765040"/>
                  <a:pt x="8652402" y="1769356"/>
                  <a:pt x="8645568" y="1775470"/>
                </a:cubicBezTo>
                <a:cubicBezTo>
                  <a:pt x="8643950" y="1779786"/>
                  <a:pt x="8641432" y="1781944"/>
                  <a:pt x="8638016" y="1781944"/>
                </a:cubicBezTo>
                <a:lnTo>
                  <a:pt x="8635858" y="1779786"/>
                </a:lnTo>
                <a:lnTo>
                  <a:pt x="8633700" y="1781944"/>
                </a:lnTo>
                <a:lnTo>
                  <a:pt x="8632620" y="1781944"/>
                </a:lnTo>
                <a:cubicBezTo>
                  <a:pt x="8631182" y="1781944"/>
                  <a:pt x="8630462" y="1780865"/>
                  <a:pt x="8630462" y="1778707"/>
                </a:cubicBezTo>
                <a:lnTo>
                  <a:pt x="8629384" y="1777628"/>
                </a:lnTo>
                <a:lnTo>
                  <a:pt x="8628304" y="1777628"/>
                </a:lnTo>
                <a:cubicBezTo>
                  <a:pt x="8628304" y="1783383"/>
                  <a:pt x="8626146" y="1786260"/>
                  <a:pt x="8621830" y="1786260"/>
                </a:cubicBezTo>
                <a:lnTo>
                  <a:pt x="8617514" y="1786260"/>
                </a:lnTo>
                <a:cubicBezTo>
                  <a:pt x="8615536" y="1786260"/>
                  <a:pt x="8614457" y="1784462"/>
                  <a:pt x="8614277" y="1780865"/>
                </a:cubicBezTo>
                <a:lnTo>
                  <a:pt x="8609961" y="1780865"/>
                </a:lnTo>
                <a:cubicBezTo>
                  <a:pt x="8609602" y="1787339"/>
                  <a:pt x="8607803" y="1790576"/>
                  <a:pt x="8604566" y="1790576"/>
                </a:cubicBezTo>
                <a:lnTo>
                  <a:pt x="8590539" y="1786260"/>
                </a:lnTo>
                <a:lnTo>
                  <a:pt x="8585144" y="1789497"/>
                </a:lnTo>
                <a:lnTo>
                  <a:pt x="8582986" y="1789497"/>
                </a:lnTo>
                <a:cubicBezTo>
                  <a:pt x="8580828" y="1789497"/>
                  <a:pt x="8579030" y="1786260"/>
                  <a:pt x="8577591" y="1779786"/>
                </a:cubicBezTo>
                <a:lnTo>
                  <a:pt x="8577591" y="1768996"/>
                </a:lnTo>
                <a:lnTo>
                  <a:pt x="8579749" y="1757127"/>
                </a:lnTo>
                <a:cubicBezTo>
                  <a:pt x="8578311" y="1756767"/>
                  <a:pt x="8576872" y="1754969"/>
                  <a:pt x="8575433" y="1751732"/>
                </a:cubicBezTo>
                <a:lnTo>
                  <a:pt x="8576512" y="1747416"/>
                </a:lnTo>
                <a:lnTo>
                  <a:pt x="8576512" y="1746337"/>
                </a:lnTo>
                <a:lnTo>
                  <a:pt x="8575433" y="1746337"/>
                </a:lnTo>
                <a:lnTo>
                  <a:pt x="8575433" y="1748495"/>
                </a:lnTo>
                <a:lnTo>
                  <a:pt x="8573275" y="1748495"/>
                </a:lnTo>
                <a:lnTo>
                  <a:pt x="8573275" y="1744179"/>
                </a:lnTo>
                <a:cubicBezTo>
                  <a:pt x="8573275" y="1742740"/>
                  <a:pt x="8574354" y="1742021"/>
                  <a:pt x="8576512" y="1742021"/>
                </a:cubicBezTo>
                <a:lnTo>
                  <a:pt x="8577591" y="1740942"/>
                </a:lnTo>
                <a:lnTo>
                  <a:pt x="8577591" y="1704256"/>
                </a:lnTo>
                <a:lnTo>
                  <a:pt x="8579749" y="1692387"/>
                </a:lnTo>
                <a:lnTo>
                  <a:pt x="8579749" y="1684834"/>
                </a:lnTo>
                <a:lnTo>
                  <a:pt x="8577591" y="1676202"/>
                </a:lnTo>
                <a:lnTo>
                  <a:pt x="8578670" y="1671886"/>
                </a:lnTo>
                <a:lnTo>
                  <a:pt x="8575433" y="1669728"/>
                </a:lnTo>
                <a:lnTo>
                  <a:pt x="8573275" y="1669728"/>
                </a:lnTo>
                <a:lnTo>
                  <a:pt x="8561406" y="1676202"/>
                </a:lnTo>
                <a:lnTo>
                  <a:pt x="8560327" y="1676202"/>
                </a:lnTo>
                <a:lnTo>
                  <a:pt x="8558169" y="1674044"/>
                </a:lnTo>
                <a:lnTo>
                  <a:pt x="8558169" y="1672965"/>
                </a:lnTo>
                <a:cubicBezTo>
                  <a:pt x="8560327" y="1668649"/>
                  <a:pt x="8563204" y="1665054"/>
                  <a:pt x="8566801" y="1662176"/>
                </a:cubicBezTo>
                <a:cubicBezTo>
                  <a:pt x="8566801" y="1659030"/>
                  <a:pt x="8572556" y="1650802"/>
                  <a:pt x="8584065" y="1637494"/>
                </a:cubicBezTo>
                <a:cubicBezTo>
                  <a:pt x="8585864" y="1637494"/>
                  <a:pt x="8587662" y="1634257"/>
                  <a:pt x="8589460" y="1627783"/>
                </a:cubicBezTo>
                <a:cubicBezTo>
                  <a:pt x="8592338" y="1627783"/>
                  <a:pt x="8593776" y="1625265"/>
                  <a:pt x="8593776" y="1620230"/>
                </a:cubicBezTo>
                <a:cubicBezTo>
                  <a:pt x="8595754" y="1615374"/>
                  <a:pt x="8598272" y="1612137"/>
                  <a:pt x="8601329" y="1610519"/>
                </a:cubicBezTo>
                <a:cubicBezTo>
                  <a:pt x="8600610" y="1602606"/>
                  <a:pt x="8599171" y="1598650"/>
                  <a:pt x="8597013" y="1598650"/>
                </a:cubicBezTo>
                <a:cubicBezTo>
                  <a:pt x="8593776" y="1598650"/>
                  <a:pt x="8589460" y="1601168"/>
                  <a:pt x="8584065" y="1606203"/>
                </a:cubicBezTo>
                <a:lnTo>
                  <a:pt x="8567880" y="1612677"/>
                </a:lnTo>
                <a:lnTo>
                  <a:pt x="8564643" y="1612677"/>
                </a:lnTo>
                <a:lnTo>
                  <a:pt x="8562485" y="1610519"/>
                </a:lnTo>
                <a:cubicBezTo>
                  <a:pt x="8564104" y="1610159"/>
                  <a:pt x="8566981" y="1604764"/>
                  <a:pt x="8571117" y="1594334"/>
                </a:cubicBezTo>
                <a:cubicBezTo>
                  <a:pt x="8573815" y="1594334"/>
                  <a:pt x="8576692" y="1589658"/>
                  <a:pt x="8579749" y="1580307"/>
                </a:cubicBezTo>
                <a:cubicBezTo>
                  <a:pt x="8586223" y="1572754"/>
                  <a:pt x="8589460" y="1567718"/>
                  <a:pt x="8589460" y="1565201"/>
                </a:cubicBezTo>
                <a:lnTo>
                  <a:pt x="8588381" y="1564122"/>
                </a:lnTo>
                <a:lnTo>
                  <a:pt x="8588381" y="1563043"/>
                </a:lnTo>
                <a:lnTo>
                  <a:pt x="8593776" y="1543621"/>
                </a:lnTo>
                <a:lnTo>
                  <a:pt x="8592697" y="1536068"/>
                </a:lnTo>
                <a:close/>
                <a:moveTo>
                  <a:pt x="1131039" y="1530536"/>
                </a:moveTo>
                <a:cubicBezTo>
                  <a:pt x="1163409" y="1533593"/>
                  <a:pt x="1179595" y="1536831"/>
                  <a:pt x="1179595" y="1540248"/>
                </a:cubicBezTo>
                <a:cubicBezTo>
                  <a:pt x="1188407" y="1540248"/>
                  <a:pt x="1193082" y="1542406"/>
                  <a:pt x="1193621" y="1546721"/>
                </a:cubicBezTo>
                <a:cubicBezTo>
                  <a:pt x="1193621" y="1548160"/>
                  <a:pt x="1184269" y="1557152"/>
                  <a:pt x="1165567" y="1573697"/>
                </a:cubicBezTo>
                <a:lnTo>
                  <a:pt x="1165567" y="1576934"/>
                </a:lnTo>
                <a:lnTo>
                  <a:pt x="1167725" y="1583408"/>
                </a:lnTo>
                <a:lnTo>
                  <a:pt x="1152619" y="1597300"/>
                </a:lnTo>
                <a:cubicBezTo>
                  <a:pt x="1147583" y="1608989"/>
                  <a:pt x="1140751" y="1617981"/>
                  <a:pt x="1132118" y="1624275"/>
                </a:cubicBezTo>
                <a:cubicBezTo>
                  <a:pt x="1132118" y="1628591"/>
                  <a:pt x="1124924" y="1636504"/>
                  <a:pt x="1110538" y="1648013"/>
                </a:cubicBezTo>
                <a:lnTo>
                  <a:pt x="1108380" y="1648013"/>
                </a:lnTo>
                <a:lnTo>
                  <a:pt x="1107302" y="1646934"/>
                </a:lnTo>
                <a:lnTo>
                  <a:pt x="1107302" y="1643697"/>
                </a:lnTo>
                <a:cubicBezTo>
                  <a:pt x="1114495" y="1623196"/>
                  <a:pt x="1119530" y="1605258"/>
                  <a:pt x="1122408" y="1589882"/>
                </a:cubicBezTo>
                <a:lnTo>
                  <a:pt x="1120250" y="1583408"/>
                </a:lnTo>
                <a:lnTo>
                  <a:pt x="1123487" y="1574776"/>
                </a:lnTo>
                <a:lnTo>
                  <a:pt x="1121328" y="1570460"/>
                </a:lnTo>
                <a:lnTo>
                  <a:pt x="1124565" y="1565065"/>
                </a:lnTo>
                <a:lnTo>
                  <a:pt x="1124565" y="1563986"/>
                </a:lnTo>
                <a:lnTo>
                  <a:pt x="1123487" y="1559670"/>
                </a:lnTo>
                <a:lnTo>
                  <a:pt x="1125645" y="1551038"/>
                </a:lnTo>
                <a:lnTo>
                  <a:pt x="1124565" y="1541326"/>
                </a:lnTo>
                <a:lnTo>
                  <a:pt x="1124565" y="1533773"/>
                </a:lnTo>
                <a:cubicBezTo>
                  <a:pt x="1125283" y="1531615"/>
                  <a:pt x="1127443" y="1530536"/>
                  <a:pt x="1131039" y="1530536"/>
                </a:cubicBezTo>
                <a:close/>
                <a:moveTo>
                  <a:pt x="1558176" y="1529727"/>
                </a:moveTo>
                <a:lnTo>
                  <a:pt x="1564651" y="1530806"/>
                </a:lnTo>
                <a:lnTo>
                  <a:pt x="1579756" y="1529727"/>
                </a:lnTo>
                <a:lnTo>
                  <a:pt x="1580836" y="1529727"/>
                </a:lnTo>
                <a:cubicBezTo>
                  <a:pt x="1589467" y="1529727"/>
                  <a:pt x="1593783" y="1532245"/>
                  <a:pt x="1593783" y="1537280"/>
                </a:cubicBezTo>
                <a:lnTo>
                  <a:pt x="1597021" y="1537280"/>
                </a:lnTo>
                <a:cubicBezTo>
                  <a:pt x="1599718" y="1535122"/>
                  <a:pt x="1602955" y="1534043"/>
                  <a:pt x="1606731" y="1534043"/>
                </a:cubicBezTo>
                <a:cubicBezTo>
                  <a:pt x="1612305" y="1534043"/>
                  <a:pt x="1615949" y="1535842"/>
                  <a:pt x="1617657" y="1539438"/>
                </a:cubicBezTo>
                <a:lnTo>
                  <a:pt x="1617657" y="1545912"/>
                </a:lnTo>
                <a:cubicBezTo>
                  <a:pt x="1617657" y="1548070"/>
                  <a:pt x="1614733" y="1549509"/>
                  <a:pt x="1608889" y="1550228"/>
                </a:cubicBezTo>
                <a:lnTo>
                  <a:pt x="1606731" y="1544833"/>
                </a:lnTo>
                <a:lnTo>
                  <a:pt x="1604573" y="1544833"/>
                </a:lnTo>
                <a:lnTo>
                  <a:pt x="1604573" y="1551307"/>
                </a:lnTo>
                <a:cubicBezTo>
                  <a:pt x="1604573" y="1556882"/>
                  <a:pt x="1606011" y="1560119"/>
                  <a:pt x="1608889" y="1561018"/>
                </a:cubicBezTo>
                <a:lnTo>
                  <a:pt x="1609968" y="1561018"/>
                </a:lnTo>
                <a:lnTo>
                  <a:pt x="1623051" y="1550228"/>
                </a:lnTo>
                <a:cubicBezTo>
                  <a:pt x="1634921" y="1550228"/>
                  <a:pt x="1643193" y="1557826"/>
                  <a:pt x="1647869" y="1573023"/>
                </a:cubicBezTo>
                <a:lnTo>
                  <a:pt x="1647869" y="1574101"/>
                </a:lnTo>
                <a:lnTo>
                  <a:pt x="1643552" y="1573023"/>
                </a:lnTo>
                <a:lnTo>
                  <a:pt x="1634921" y="1576259"/>
                </a:lnTo>
                <a:lnTo>
                  <a:pt x="1626288" y="1576259"/>
                </a:lnTo>
                <a:cubicBezTo>
                  <a:pt x="1621972" y="1576259"/>
                  <a:pt x="1619815" y="1574821"/>
                  <a:pt x="1619815" y="1571943"/>
                </a:cubicBezTo>
                <a:lnTo>
                  <a:pt x="1615364" y="1578417"/>
                </a:lnTo>
                <a:lnTo>
                  <a:pt x="1624130" y="1578417"/>
                </a:lnTo>
                <a:cubicBezTo>
                  <a:pt x="1630605" y="1579496"/>
                  <a:pt x="1633841" y="1582374"/>
                  <a:pt x="1633841" y="1587049"/>
                </a:cubicBezTo>
                <a:cubicBezTo>
                  <a:pt x="1633841" y="1590646"/>
                  <a:pt x="1628041" y="1595681"/>
                  <a:pt x="1616443" y="1602155"/>
                </a:cubicBezTo>
                <a:cubicBezTo>
                  <a:pt x="1615184" y="1607191"/>
                  <a:pt x="1613025" y="1609709"/>
                  <a:pt x="1609968" y="1609709"/>
                </a:cubicBezTo>
                <a:lnTo>
                  <a:pt x="1611047" y="1615104"/>
                </a:lnTo>
                <a:lnTo>
                  <a:pt x="1609968" y="1616182"/>
                </a:lnTo>
                <a:lnTo>
                  <a:pt x="1608889" y="1615104"/>
                </a:lnTo>
                <a:lnTo>
                  <a:pt x="1603495" y="1615104"/>
                </a:lnTo>
                <a:lnTo>
                  <a:pt x="1601336" y="1617262"/>
                </a:lnTo>
                <a:lnTo>
                  <a:pt x="1605653" y="1618340"/>
                </a:lnTo>
                <a:lnTo>
                  <a:pt x="1609968" y="1617262"/>
                </a:lnTo>
                <a:lnTo>
                  <a:pt x="1613205" y="1620499"/>
                </a:lnTo>
                <a:lnTo>
                  <a:pt x="1617657" y="1619419"/>
                </a:lnTo>
                <a:lnTo>
                  <a:pt x="1618735" y="1620499"/>
                </a:lnTo>
                <a:lnTo>
                  <a:pt x="1619815" y="1617262"/>
                </a:lnTo>
                <a:lnTo>
                  <a:pt x="1618735" y="1616182"/>
                </a:lnTo>
                <a:lnTo>
                  <a:pt x="1618735" y="1614024"/>
                </a:lnTo>
                <a:cubicBezTo>
                  <a:pt x="1623950" y="1607011"/>
                  <a:pt x="1629345" y="1601256"/>
                  <a:pt x="1634921" y="1596760"/>
                </a:cubicBezTo>
                <a:lnTo>
                  <a:pt x="1636000" y="1596760"/>
                </a:lnTo>
                <a:cubicBezTo>
                  <a:pt x="1644272" y="1596760"/>
                  <a:pt x="1652904" y="1604313"/>
                  <a:pt x="1661895" y="1619419"/>
                </a:cubicBezTo>
                <a:lnTo>
                  <a:pt x="1661895" y="1620499"/>
                </a:lnTo>
                <a:lnTo>
                  <a:pt x="1664053" y="1620499"/>
                </a:lnTo>
                <a:cubicBezTo>
                  <a:pt x="1666210" y="1619959"/>
                  <a:pt x="1667290" y="1617081"/>
                  <a:pt x="1667290" y="1611867"/>
                </a:cubicBezTo>
                <a:lnTo>
                  <a:pt x="1667290" y="1610787"/>
                </a:lnTo>
                <a:cubicBezTo>
                  <a:pt x="1664413" y="1610787"/>
                  <a:pt x="1662973" y="1608629"/>
                  <a:pt x="1662973" y="1604313"/>
                </a:cubicBezTo>
                <a:lnTo>
                  <a:pt x="1662973" y="1603234"/>
                </a:lnTo>
                <a:lnTo>
                  <a:pt x="1669447" y="1593524"/>
                </a:lnTo>
                <a:lnTo>
                  <a:pt x="1667290" y="1587049"/>
                </a:lnTo>
                <a:lnTo>
                  <a:pt x="1669447" y="1581654"/>
                </a:lnTo>
                <a:lnTo>
                  <a:pt x="1668370" y="1580576"/>
                </a:lnTo>
                <a:lnTo>
                  <a:pt x="1668370" y="1579496"/>
                </a:lnTo>
                <a:cubicBezTo>
                  <a:pt x="1668909" y="1557826"/>
                  <a:pt x="1670348" y="1546991"/>
                  <a:pt x="1672686" y="1546991"/>
                </a:cubicBezTo>
                <a:lnTo>
                  <a:pt x="1671606" y="1536201"/>
                </a:lnTo>
                <a:cubicBezTo>
                  <a:pt x="1671606" y="1531885"/>
                  <a:pt x="1676686" y="1529727"/>
                  <a:pt x="1686847" y="1529727"/>
                </a:cubicBezTo>
                <a:cubicBezTo>
                  <a:pt x="1695120" y="1537280"/>
                  <a:pt x="1703392" y="1541237"/>
                  <a:pt x="1711666" y="1541596"/>
                </a:cubicBezTo>
                <a:lnTo>
                  <a:pt x="1712743" y="1545912"/>
                </a:lnTo>
                <a:lnTo>
                  <a:pt x="1711666" y="1546991"/>
                </a:lnTo>
                <a:lnTo>
                  <a:pt x="1717060" y="1549149"/>
                </a:lnTo>
                <a:lnTo>
                  <a:pt x="1717060" y="1550228"/>
                </a:lnTo>
                <a:cubicBezTo>
                  <a:pt x="1715620" y="1551847"/>
                  <a:pt x="1713824" y="1558006"/>
                  <a:pt x="1711666" y="1568706"/>
                </a:cubicBezTo>
                <a:lnTo>
                  <a:pt x="1709506" y="1568706"/>
                </a:lnTo>
                <a:lnTo>
                  <a:pt x="1709506" y="1576259"/>
                </a:lnTo>
                <a:lnTo>
                  <a:pt x="1704111" y="1594602"/>
                </a:lnTo>
                <a:lnTo>
                  <a:pt x="1704111" y="1595681"/>
                </a:lnTo>
                <a:lnTo>
                  <a:pt x="1714902" y="1594602"/>
                </a:lnTo>
                <a:lnTo>
                  <a:pt x="1723533" y="1598919"/>
                </a:lnTo>
                <a:lnTo>
                  <a:pt x="1737560" y="1594602"/>
                </a:lnTo>
                <a:lnTo>
                  <a:pt x="1738640" y="1595681"/>
                </a:lnTo>
                <a:lnTo>
                  <a:pt x="1740797" y="1595681"/>
                </a:lnTo>
                <a:lnTo>
                  <a:pt x="1740797" y="1594602"/>
                </a:lnTo>
                <a:cubicBezTo>
                  <a:pt x="1738640" y="1594602"/>
                  <a:pt x="1737560" y="1593883"/>
                  <a:pt x="1737560" y="1592444"/>
                </a:cubicBezTo>
                <a:lnTo>
                  <a:pt x="1737560" y="1591365"/>
                </a:lnTo>
                <a:lnTo>
                  <a:pt x="1749429" y="1573023"/>
                </a:lnTo>
                <a:lnTo>
                  <a:pt x="1750644" y="1573023"/>
                </a:lnTo>
                <a:cubicBezTo>
                  <a:pt x="1752801" y="1573023"/>
                  <a:pt x="1758196" y="1576259"/>
                  <a:pt x="1766828" y="1582733"/>
                </a:cubicBezTo>
                <a:lnTo>
                  <a:pt x="1770065" y="1583812"/>
                </a:lnTo>
                <a:lnTo>
                  <a:pt x="1773303" y="1582733"/>
                </a:lnTo>
                <a:cubicBezTo>
                  <a:pt x="1777618" y="1588848"/>
                  <a:pt x="1779776" y="1593164"/>
                  <a:pt x="1779776" y="1595681"/>
                </a:cubicBezTo>
                <a:lnTo>
                  <a:pt x="1779776" y="1597839"/>
                </a:lnTo>
                <a:lnTo>
                  <a:pt x="1773303" y="1604313"/>
                </a:lnTo>
                <a:lnTo>
                  <a:pt x="1770065" y="1601076"/>
                </a:lnTo>
                <a:lnTo>
                  <a:pt x="1770065" y="1602155"/>
                </a:lnTo>
                <a:lnTo>
                  <a:pt x="1771145" y="1605392"/>
                </a:lnTo>
                <a:lnTo>
                  <a:pt x="1764669" y="1610787"/>
                </a:lnTo>
                <a:cubicBezTo>
                  <a:pt x="1757297" y="1608090"/>
                  <a:pt x="1750059" y="1603414"/>
                  <a:pt x="1742956" y="1596760"/>
                </a:cubicBezTo>
                <a:lnTo>
                  <a:pt x="1742956" y="1597839"/>
                </a:lnTo>
                <a:lnTo>
                  <a:pt x="1747271" y="1605392"/>
                </a:lnTo>
                <a:lnTo>
                  <a:pt x="1748350" y="1604313"/>
                </a:lnTo>
                <a:lnTo>
                  <a:pt x="1749429" y="1604313"/>
                </a:lnTo>
                <a:cubicBezTo>
                  <a:pt x="1750599" y="1604313"/>
                  <a:pt x="1751722" y="1605752"/>
                  <a:pt x="1752801" y="1608629"/>
                </a:cubicBezTo>
                <a:lnTo>
                  <a:pt x="1753881" y="1607551"/>
                </a:lnTo>
                <a:lnTo>
                  <a:pt x="1754959" y="1607551"/>
                </a:lnTo>
                <a:lnTo>
                  <a:pt x="1765751" y="1615104"/>
                </a:lnTo>
                <a:cubicBezTo>
                  <a:pt x="1761974" y="1646125"/>
                  <a:pt x="1758017" y="1661636"/>
                  <a:pt x="1753881" y="1661636"/>
                </a:cubicBezTo>
                <a:lnTo>
                  <a:pt x="1753881" y="1662714"/>
                </a:lnTo>
                <a:lnTo>
                  <a:pt x="1754959" y="1667030"/>
                </a:lnTo>
                <a:lnTo>
                  <a:pt x="1750644" y="1673504"/>
                </a:lnTo>
                <a:lnTo>
                  <a:pt x="1751722" y="1682136"/>
                </a:lnTo>
                <a:lnTo>
                  <a:pt x="1738640" y="1717878"/>
                </a:lnTo>
                <a:cubicBezTo>
                  <a:pt x="1738640" y="1719317"/>
                  <a:pt x="1740797" y="1720756"/>
                  <a:pt x="1745113" y="1722194"/>
                </a:cubicBezTo>
                <a:cubicBezTo>
                  <a:pt x="1745113" y="1725072"/>
                  <a:pt x="1748757" y="1726510"/>
                  <a:pt x="1756038" y="1726510"/>
                </a:cubicBezTo>
                <a:cubicBezTo>
                  <a:pt x="1756578" y="1728848"/>
                  <a:pt x="1761974" y="1732085"/>
                  <a:pt x="1772223" y="1736221"/>
                </a:cubicBezTo>
                <a:cubicBezTo>
                  <a:pt x="1779237" y="1741257"/>
                  <a:pt x="1782833" y="1744494"/>
                  <a:pt x="1783015" y="1745932"/>
                </a:cubicBezTo>
                <a:lnTo>
                  <a:pt x="1783015" y="1747011"/>
                </a:lnTo>
                <a:lnTo>
                  <a:pt x="1760356" y="1790306"/>
                </a:lnTo>
                <a:lnTo>
                  <a:pt x="1759275" y="1790306"/>
                </a:lnTo>
                <a:cubicBezTo>
                  <a:pt x="1756758" y="1790306"/>
                  <a:pt x="1748081" y="1784552"/>
                  <a:pt x="1733245" y="1773042"/>
                </a:cubicBezTo>
                <a:cubicBezTo>
                  <a:pt x="1718139" y="1770165"/>
                  <a:pt x="1710585" y="1765804"/>
                  <a:pt x="1710585" y="1759959"/>
                </a:cubicBezTo>
                <a:lnTo>
                  <a:pt x="1706270" y="1757801"/>
                </a:lnTo>
                <a:cubicBezTo>
                  <a:pt x="1694399" y="1762927"/>
                  <a:pt x="1685723" y="1768726"/>
                  <a:pt x="1680238" y="1775200"/>
                </a:cubicBezTo>
                <a:cubicBezTo>
                  <a:pt x="1667110" y="1781135"/>
                  <a:pt x="1657400" y="1787249"/>
                  <a:pt x="1651106" y="1793543"/>
                </a:cubicBezTo>
                <a:lnTo>
                  <a:pt x="1646790" y="1794622"/>
                </a:lnTo>
                <a:lnTo>
                  <a:pt x="1631683" y="1791385"/>
                </a:lnTo>
                <a:lnTo>
                  <a:pt x="1625210" y="1793543"/>
                </a:lnTo>
                <a:lnTo>
                  <a:pt x="1624130" y="1792464"/>
                </a:lnTo>
                <a:lnTo>
                  <a:pt x="1624130" y="1791385"/>
                </a:lnTo>
                <a:cubicBezTo>
                  <a:pt x="1629885" y="1791026"/>
                  <a:pt x="1632763" y="1788868"/>
                  <a:pt x="1632763" y="1784911"/>
                </a:cubicBezTo>
                <a:cubicBezTo>
                  <a:pt x="1638337" y="1779157"/>
                  <a:pt x="1647688" y="1772683"/>
                  <a:pt x="1660816" y="1765489"/>
                </a:cubicBezTo>
                <a:cubicBezTo>
                  <a:pt x="1670887" y="1752991"/>
                  <a:pt x="1678844" y="1746472"/>
                  <a:pt x="1684690" y="1745932"/>
                </a:cubicBezTo>
                <a:cubicBezTo>
                  <a:pt x="1685408" y="1738020"/>
                  <a:pt x="1687206" y="1734063"/>
                  <a:pt x="1690084" y="1734063"/>
                </a:cubicBezTo>
                <a:lnTo>
                  <a:pt x="1687927" y="1730826"/>
                </a:lnTo>
                <a:cubicBezTo>
                  <a:pt x="1689364" y="1730826"/>
                  <a:pt x="1690084" y="1729747"/>
                  <a:pt x="1690084" y="1727589"/>
                </a:cubicBezTo>
                <a:cubicBezTo>
                  <a:pt x="1690084" y="1722554"/>
                  <a:pt x="1689364" y="1720036"/>
                  <a:pt x="1687927" y="1720036"/>
                </a:cubicBezTo>
                <a:lnTo>
                  <a:pt x="1689005" y="1712483"/>
                </a:lnTo>
                <a:lnTo>
                  <a:pt x="1689005" y="1701693"/>
                </a:lnTo>
                <a:lnTo>
                  <a:pt x="1694399" y="1695084"/>
                </a:lnTo>
                <a:lnTo>
                  <a:pt x="1694399" y="1691847"/>
                </a:lnTo>
                <a:cubicBezTo>
                  <a:pt x="1694399" y="1690409"/>
                  <a:pt x="1693321" y="1689689"/>
                  <a:pt x="1691163" y="1689689"/>
                </a:cubicBezTo>
                <a:cubicBezTo>
                  <a:pt x="1688106" y="1689689"/>
                  <a:pt x="1685948" y="1681777"/>
                  <a:pt x="1684690" y="1665952"/>
                </a:cubicBezTo>
                <a:cubicBezTo>
                  <a:pt x="1682080" y="1665952"/>
                  <a:pt x="1680238" y="1659118"/>
                  <a:pt x="1679160" y="1645450"/>
                </a:cubicBezTo>
                <a:lnTo>
                  <a:pt x="1656500" y="1670267"/>
                </a:lnTo>
                <a:lnTo>
                  <a:pt x="1651106" y="1671346"/>
                </a:lnTo>
                <a:lnTo>
                  <a:pt x="1650026" y="1670267"/>
                </a:lnTo>
                <a:lnTo>
                  <a:pt x="1650026" y="1668109"/>
                </a:lnTo>
                <a:lnTo>
                  <a:pt x="1653264" y="1661636"/>
                </a:lnTo>
                <a:lnTo>
                  <a:pt x="1652185" y="1660556"/>
                </a:lnTo>
                <a:lnTo>
                  <a:pt x="1651106" y="1660556"/>
                </a:lnTo>
                <a:cubicBezTo>
                  <a:pt x="1648228" y="1660916"/>
                  <a:pt x="1644272" y="1664513"/>
                  <a:pt x="1639236" y="1671346"/>
                </a:cubicBezTo>
                <a:cubicBezTo>
                  <a:pt x="1636718" y="1671706"/>
                  <a:pt x="1633841" y="1673864"/>
                  <a:pt x="1630605" y="1677820"/>
                </a:cubicBezTo>
                <a:lnTo>
                  <a:pt x="1626288" y="1677820"/>
                </a:lnTo>
                <a:cubicBezTo>
                  <a:pt x="1630605" y="1681777"/>
                  <a:pt x="1632763" y="1686093"/>
                  <a:pt x="1632763" y="1690768"/>
                </a:cubicBezTo>
                <a:lnTo>
                  <a:pt x="1631683" y="1691847"/>
                </a:lnTo>
                <a:cubicBezTo>
                  <a:pt x="1631683" y="1693286"/>
                  <a:pt x="1629885" y="1694005"/>
                  <a:pt x="1626288" y="1694005"/>
                </a:cubicBezTo>
                <a:lnTo>
                  <a:pt x="1625210" y="1695084"/>
                </a:lnTo>
                <a:lnTo>
                  <a:pt x="1625210" y="1697377"/>
                </a:lnTo>
                <a:cubicBezTo>
                  <a:pt x="1625749" y="1701693"/>
                  <a:pt x="1626828" y="1703851"/>
                  <a:pt x="1628446" y="1703851"/>
                </a:cubicBezTo>
                <a:lnTo>
                  <a:pt x="1630605" y="1703851"/>
                </a:lnTo>
                <a:cubicBezTo>
                  <a:pt x="1633122" y="1695849"/>
                  <a:pt x="1637078" y="1691847"/>
                  <a:pt x="1642473" y="1691847"/>
                </a:cubicBezTo>
                <a:lnTo>
                  <a:pt x="1651106" y="1696163"/>
                </a:lnTo>
                <a:lnTo>
                  <a:pt x="1660816" y="1695084"/>
                </a:lnTo>
                <a:lnTo>
                  <a:pt x="1661895" y="1696163"/>
                </a:lnTo>
                <a:lnTo>
                  <a:pt x="1661895" y="1697377"/>
                </a:lnTo>
                <a:cubicBezTo>
                  <a:pt x="1661895" y="1699895"/>
                  <a:pt x="1656500" y="1702413"/>
                  <a:pt x="1645711" y="1704930"/>
                </a:cubicBezTo>
                <a:cubicBezTo>
                  <a:pt x="1643912" y="1708167"/>
                  <a:pt x="1637796" y="1712124"/>
                  <a:pt x="1627368" y="1716799"/>
                </a:cubicBezTo>
                <a:cubicBezTo>
                  <a:pt x="1625929" y="1723453"/>
                  <a:pt x="1625210" y="1732804"/>
                  <a:pt x="1625210" y="1744853"/>
                </a:cubicBezTo>
                <a:lnTo>
                  <a:pt x="1626288" y="1749169"/>
                </a:lnTo>
                <a:lnTo>
                  <a:pt x="1625210" y="1752406"/>
                </a:lnTo>
                <a:lnTo>
                  <a:pt x="1626288" y="1757801"/>
                </a:lnTo>
                <a:lnTo>
                  <a:pt x="1623051" y="1764410"/>
                </a:lnTo>
                <a:lnTo>
                  <a:pt x="1624130" y="1773042"/>
                </a:lnTo>
                <a:cubicBezTo>
                  <a:pt x="1624130" y="1778797"/>
                  <a:pt x="1621972" y="1781674"/>
                  <a:pt x="1617657" y="1781674"/>
                </a:cubicBezTo>
                <a:cubicBezTo>
                  <a:pt x="1611811" y="1781674"/>
                  <a:pt x="1608889" y="1783832"/>
                  <a:pt x="1608889" y="1788148"/>
                </a:cubicBezTo>
                <a:cubicBezTo>
                  <a:pt x="1605112" y="1791745"/>
                  <a:pt x="1601876" y="1793543"/>
                  <a:pt x="1599178" y="1793543"/>
                </a:cubicBezTo>
                <a:lnTo>
                  <a:pt x="1594862" y="1793543"/>
                </a:lnTo>
                <a:lnTo>
                  <a:pt x="1590546" y="1790306"/>
                </a:lnTo>
                <a:lnTo>
                  <a:pt x="1584073" y="1795701"/>
                </a:lnTo>
                <a:lnTo>
                  <a:pt x="1578678" y="1795701"/>
                </a:lnTo>
                <a:cubicBezTo>
                  <a:pt x="1572023" y="1795701"/>
                  <a:pt x="1567348" y="1794263"/>
                  <a:pt x="1564651" y="1791385"/>
                </a:cubicBezTo>
                <a:lnTo>
                  <a:pt x="1565730" y="1780595"/>
                </a:lnTo>
                <a:cubicBezTo>
                  <a:pt x="1562311" y="1768277"/>
                  <a:pt x="1557637" y="1762117"/>
                  <a:pt x="1551702" y="1762117"/>
                </a:cubicBezTo>
                <a:cubicBezTo>
                  <a:pt x="1546576" y="1758521"/>
                  <a:pt x="1544014" y="1755284"/>
                  <a:pt x="1544014" y="1752406"/>
                </a:cubicBezTo>
                <a:lnTo>
                  <a:pt x="1548331" y="1749169"/>
                </a:lnTo>
                <a:lnTo>
                  <a:pt x="1551702" y="1749169"/>
                </a:lnTo>
                <a:lnTo>
                  <a:pt x="1562493" y="1753485"/>
                </a:lnTo>
                <a:cubicBezTo>
                  <a:pt x="1574720" y="1753485"/>
                  <a:pt x="1580836" y="1750608"/>
                  <a:pt x="1580836" y="1744853"/>
                </a:cubicBezTo>
                <a:lnTo>
                  <a:pt x="1580836" y="1734063"/>
                </a:lnTo>
                <a:lnTo>
                  <a:pt x="1579756" y="1732984"/>
                </a:lnTo>
                <a:lnTo>
                  <a:pt x="1579756" y="1731905"/>
                </a:lnTo>
                <a:lnTo>
                  <a:pt x="1572203" y="1732984"/>
                </a:lnTo>
                <a:lnTo>
                  <a:pt x="1565730" y="1731905"/>
                </a:lnTo>
                <a:cubicBezTo>
                  <a:pt x="1555389" y="1734783"/>
                  <a:pt x="1547430" y="1739818"/>
                  <a:pt x="1541856" y="1747011"/>
                </a:cubicBezTo>
                <a:lnTo>
                  <a:pt x="1539698" y="1747011"/>
                </a:lnTo>
                <a:cubicBezTo>
                  <a:pt x="1530347" y="1736761"/>
                  <a:pt x="1525672" y="1728488"/>
                  <a:pt x="1525672" y="1722194"/>
                </a:cubicBezTo>
                <a:lnTo>
                  <a:pt x="1525672" y="1711404"/>
                </a:lnTo>
                <a:cubicBezTo>
                  <a:pt x="1525672" y="1707808"/>
                  <a:pt x="1523153" y="1704930"/>
                  <a:pt x="1518118" y="1702772"/>
                </a:cubicBezTo>
                <a:lnTo>
                  <a:pt x="1518118" y="1701693"/>
                </a:lnTo>
                <a:cubicBezTo>
                  <a:pt x="1531067" y="1689554"/>
                  <a:pt x="1537540" y="1681237"/>
                  <a:pt x="1537540" y="1676741"/>
                </a:cubicBezTo>
                <a:cubicBezTo>
                  <a:pt x="1542576" y="1673324"/>
                  <a:pt x="1545093" y="1669368"/>
                  <a:pt x="1545093" y="1664873"/>
                </a:cubicBezTo>
                <a:lnTo>
                  <a:pt x="1546172" y="1656241"/>
                </a:lnTo>
                <a:lnTo>
                  <a:pt x="1542935" y="1655161"/>
                </a:lnTo>
                <a:lnTo>
                  <a:pt x="1534303" y="1658398"/>
                </a:lnTo>
                <a:lnTo>
                  <a:pt x="1531067" y="1658398"/>
                </a:lnTo>
                <a:cubicBezTo>
                  <a:pt x="1529448" y="1658398"/>
                  <a:pt x="1528009" y="1655881"/>
                  <a:pt x="1526750" y="1650845"/>
                </a:cubicBezTo>
                <a:cubicBezTo>
                  <a:pt x="1527829" y="1647968"/>
                  <a:pt x="1528910" y="1646530"/>
                  <a:pt x="1529987" y="1646530"/>
                </a:cubicBezTo>
                <a:cubicBezTo>
                  <a:pt x="1531426" y="1646530"/>
                  <a:pt x="1532145" y="1648328"/>
                  <a:pt x="1532145" y="1651925"/>
                </a:cubicBezTo>
                <a:lnTo>
                  <a:pt x="1533225" y="1653003"/>
                </a:lnTo>
                <a:lnTo>
                  <a:pt x="1534303" y="1653003"/>
                </a:lnTo>
                <a:lnTo>
                  <a:pt x="1540777" y="1650845"/>
                </a:lnTo>
                <a:lnTo>
                  <a:pt x="1547251" y="1651925"/>
                </a:lnTo>
                <a:lnTo>
                  <a:pt x="1550489" y="1650845"/>
                </a:lnTo>
                <a:lnTo>
                  <a:pt x="1550489" y="1643293"/>
                </a:lnTo>
                <a:cubicBezTo>
                  <a:pt x="1554893" y="1637538"/>
                  <a:pt x="1557097" y="1632457"/>
                  <a:pt x="1557097" y="1628052"/>
                </a:cubicBezTo>
                <a:lnTo>
                  <a:pt x="1546172" y="1631423"/>
                </a:lnTo>
                <a:lnTo>
                  <a:pt x="1533225" y="1625894"/>
                </a:lnTo>
                <a:lnTo>
                  <a:pt x="1526750" y="1626972"/>
                </a:lnTo>
                <a:lnTo>
                  <a:pt x="1524592" y="1626972"/>
                </a:lnTo>
                <a:cubicBezTo>
                  <a:pt x="1521714" y="1626073"/>
                  <a:pt x="1520276" y="1622836"/>
                  <a:pt x="1520276" y="1617262"/>
                </a:cubicBezTo>
                <a:lnTo>
                  <a:pt x="1521355" y="1616182"/>
                </a:lnTo>
                <a:lnTo>
                  <a:pt x="1525672" y="1616182"/>
                </a:lnTo>
                <a:lnTo>
                  <a:pt x="1534303" y="1618340"/>
                </a:lnTo>
                <a:lnTo>
                  <a:pt x="1544014" y="1616182"/>
                </a:lnTo>
                <a:lnTo>
                  <a:pt x="1557097" y="1617262"/>
                </a:lnTo>
                <a:lnTo>
                  <a:pt x="1558176" y="1616182"/>
                </a:lnTo>
                <a:lnTo>
                  <a:pt x="1558176" y="1599997"/>
                </a:lnTo>
                <a:lnTo>
                  <a:pt x="1560334" y="1593524"/>
                </a:lnTo>
                <a:lnTo>
                  <a:pt x="1559254" y="1581654"/>
                </a:lnTo>
                <a:lnTo>
                  <a:pt x="1559254" y="1578417"/>
                </a:lnTo>
                <a:lnTo>
                  <a:pt x="1557097" y="1576259"/>
                </a:lnTo>
                <a:lnTo>
                  <a:pt x="1554939" y="1576259"/>
                </a:lnTo>
                <a:lnTo>
                  <a:pt x="1538619" y="1577338"/>
                </a:lnTo>
                <a:lnTo>
                  <a:pt x="1528910" y="1575181"/>
                </a:lnTo>
                <a:lnTo>
                  <a:pt x="1523513" y="1576259"/>
                </a:lnTo>
                <a:lnTo>
                  <a:pt x="1522434" y="1575181"/>
                </a:lnTo>
                <a:lnTo>
                  <a:pt x="1522434" y="1574101"/>
                </a:lnTo>
                <a:cubicBezTo>
                  <a:pt x="1523872" y="1566818"/>
                  <a:pt x="1526750" y="1563176"/>
                  <a:pt x="1531067" y="1563176"/>
                </a:cubicBezTo>
                <a:lnTo>
                  <a:pt x="1537540" y="1565469"/>
                </a:lnTo>
                <a:lnTo>
                  <a:pt x="1545093" y="1564390"/>
                </a:lnTo>
                <a:cubicBezTo>
                  <a:pt x="1545093" y="1565829"/>
                  <a:pt x="1548734" y="1566548"/>
                  <a:pt x="1556018" y="1566548"/>
                </a:cubicBezTo>
                <a:lnTo>
                  <a:pt x="1560334" y="1571943"/>
                </a:lnTo>
                <a:lnTo>
                  <a:pt x="1560334" y="1570864"/>
                </a:lnTo>
                <a:lnTo>
                  <a:pt x="1559254" y="1553465"/>
                </a:lnTo>
                <a:lnTo>
                  <a:pt x="1561413" y="1551307"/>
                </a:lnTo>
                <a:lnTo>
                  <a:pt x="1562493" y="1552386"/>
                </a:lnTo>
                <a:lnTo>
                  <a:pt x="1564651" y="1552386"/>
                </a:lnTo>
                <a:lnTo>
                  <a:pt x="1564651" y="1551307"/>
                </a:lnTo>
                <a:cubicBezTo>
                  <a:pt x="1560334" y="1550588"/>
                  <a:pt x="1558176" y="1549509"/>
                  <a:pt x="1558176" y="1548070"/>
                </a:cubicBezTo>
                <a:lnTo>
                  <a:pt x="1558176" y="1545912"/>
                </a:lnTo>
                <a:lnTo>
                  <a:pt x="1559254" y="1538359"/>
                </a:lnTo>
                <a:cubicBezTo>
                  <a:pt x="1556376" y="1536921"/>
                  <a:pt x="1554939" y="1534763"/>
                  <a:pt x="1554939" y="1531885"/>
                </a:cubicBezTo>
                <a:close/>
                <a:moveTo>
                  <a:pt x="3699048" y="1529188"/>
                </a:moveTo>
                <a:lnTo>
                  <a:pt x="3718470" y="1534583"/>
                </a:lnTo>
                <a:cubicBezTo>
                  <a:pt x="3732676" y="1534583"/>
                  <a:pt x="3742028" y="1537461"/>
                  <a:pt x="3746524" y="1543216"/>
                </a:cubicBezTo>
                <a:cubicBezTo>
                  <a:pt x="3742927" y="1547531"/>
                  <a:pt x="3736453" y="1549689"/>
                  <a:pt x="3727102" y="1549689"/>
                </a:cubicBezTo>
                <a:cubicBezTo>
                  <a:pt x="3727102" y="1554724"/>
                  <a:pt x="3718470" y="1561603"/>
                  <a:pt x="3701206" y="1570325"/>
                </a:cubicBezTo>
                <a:lnTo>
                  <a:pt x="3701206" y="1572483"/>
                </a:lnTo>
                <a:lnTo>
                  <a:pt x="3714154" y="1572483"/>
                </a:lnTo>
                <a:cubicBezTo>
                  <a:pt x="3718470" y="1572843"/>
                  <a:pt x="3720628" y="1573922"/>
                  <a:pt x="3720628" y="1575720"/>
                </a:cubicBezTo>
                <a:lnTo>
                  <a:pt x="3720628" y="1576799"/>
                </a:lnTo>
                <a:cubicBezTo>
                  <a:pt x="3718470" y="1580396"/>
                  <a:pt x="3715952" y="1582194"/>
                  <a:pt x="3713075" y="1582194"/>
                </a:cubicBezTo>
                <a:lnTo>
                  <a:pt x="3713075" y="1581115"/>
                </a:lnTo>
                <a:lnTo>
                  <a:pt x="3711996" y="1582194"/>
                </a:lnTo>
                <a:lnTo>
                  <a:pt x="3701206" y="1582194"/>
                </a:lnTo>
                <a:lnTo>
                  <a:pt x="3692574" y="1580036"/>
                </a:lnTo>
                <a:cubicBezTo>
                  <a:pt x="3678816" y="1580036"/>
                  <a:pt x="3671938" y="1584712"/>
                  <a:pt x="3671938" y="1594063"/>
                </a:cubicBezTo>
                <a:lnTo>
                  <a:pt x="3669780" y="1607011"/>
                </a:lnTo>
                <a:cubicBezTo>
                  <a:pt x="3674815" y="1607910"/>
                  <a:pt x="3677333" y="1608990"/>
                  <a:pt x="3677333" y="1610248"/>
                </a:cubicBezTo>
                <a:cubicBezTo>
                  <a:pt x="3672297" y="1614564"/>
                  <a:pt x="3668341" y="1623601"/>
                  <a:pt x="3665464" y="1637358"/>
                </a:cubicBezTo>
                <a:lnTo>
                  <a:pt x="3665464" y="1639516"/>
                </a:lnTo>
                <a:lnTo>
                  <a:pt x="3670859" y="1639516"/>
                </a:lnTo>
                <a:lnTo>
                  <a:pt x="3675175" y="1638437"/>
                </a:lnTo>
                <a:lnTo>
                  <a:pt x="3679491" y="1639516"/>
                </a:lnTo>
                <a:lnTo>
                  <a:pt x="3683807" y="1638437"/>
                </a:lnTo>
                <a:cubicBezTo>
                  <a:pt x="3687044" y="1639876"/>
                  <a:pt x="3688842" y="1641315"/>
                  <a:pt x="3689202" y="1642753"/>
                </a:cubicBezTo>
                <a:cubicBezTo>
                  <a:pt x="3689202" y="1644192"/>
                  <a:pt x="3684526" y="1645271"/>
                  <a:pt x="3675175" y="1645990"/>
                </a:cubicBezTo>
                <a:cubicBezTo>
                  <a:pt x="3675175" y="1647968"/>
                  <a:pt x="3670499" y="1649407"/>
                  <a:pt x="3661148" y="1650306"/>
                </a:cubicBezTo>
                <a:lnTo>
                  <a:pt x="3652516" y="1667570"/>
                </a:lnTo>
                <a:lnTo>
                  <a:pt x="3652516" y="1668649"/>
                </a:lnTo>
                <a:lnTo>
                  <a:pt x="3654674" y="1670807"/>
                </a:lnTo>
                <a:cubicBezTo>
                  <a:pt x="3658450" y="1668649"/>
                  <a:pt x="3662046" y="1667570"/>
                  <a:pt x="3665464" y="1667570"/>
                </a:cubicBezTo>
                <a:cubicBezTo>
                  <a:pt x="3680030" y="1671166"/>
                  <a:pt x="3689786" y="1672965"/>
                  <a:pt x="3694732" y="1672965"/>
                </a:cubicBezTo>
                <a:cubicBezTo>
                  <a:pt x="3707680" y="1669188"/>
                  <a:pt x="3714154" y="1664513"/>
                  <a:pt x="3714154" y="1658938"/>
                </a:cubicBezTo>
                <a:cubicBezTo>
                  <a:pt x="3716671" y="1658938"/>
                  <a:pt x="3719549" y="1656061"/>
                  <a:pt x="3722786" y="1650306"/>
                </a:cubicBezTo>
                <a:lnTo>
                  <a:pt x="3723865" y="1649227"/>
                </a:lnTo>
                <a:lnTo>
                  <a:pt x="3724944" y="1649227"/>
                </a:lnTo>
                <a:cubicBezTo>
                  <a:pt x="3734475" y="1654083"/>
                  <a:pt x="3743826" y="1657680"/>
                  <a:pt x="3752998" y="1660017"/>
                </a:cubicBezTo>
                <a:cubicBezTo>
                  <a:pt x="3760281" y="1667750"/>
                  <a:pt x="3763923" y="1674583"/>
                  <a:pt x="3763923" y="1680518"/>
                </a:cubicBezTo>
                <a:cubicBezTo>
                  <a:pt x="3761405" y="1682676"/>
                  <a:pt x="3758482" y="1683755"/>
                  <a:pt x="3755156" y="1683755"/>
                </a:cubicBezTo>
                <a:lnTo>
                  <a:pt x="3752998" y="1685913"/>
                </a:lnTo>
                <a:lnTo>
                  <a:pt x="3751919" y="1689150"/>
                </a:lnTo>
                <a:lnTo>
                  <a:pt x="3752998" y="1689150"/>
                </a:lnTo>
                <a:lnTo>
                  <a:pt x="3758393" y="1695624"/>
                </a:lnTo>
                <a:lnTo>
                  <a:pt x="3758393" y="1697782"/>
                </a:lnTo>
                <a:lnTo>
                  <a:pt x="3751919" y="1704391"/>
                </a:lnTo>
                <a:lnTo>
                  <a:pt x="3754077" y="1707628"/>
                </a:lnTo>
                <a:lnTo>
                  <a:pt x="3752998" y="1711944"/>
                </a:lnTo>
                <a:lnTo>
                  <a:pt x="3756235" y="1727050"/>
                </a:lnTo>
                <a:lnTo>
                  <a:pt x="3755156" y="1728129"/>
                </a:lnTo>
                <a:lnTo>
                  <a:pt x="3756235" y="1733524"/>
                </a:lnTo>
                <a:lnTo>
                  <a:pt x="3756235" y="1774661"/>
                </a:lnTo>
                <a:lnTo>
                  <a:pt x="3758393" y="1782214"/>
                </a:lnTo>
                <a:cubicBezTo>
                  <a:pt x="3754796" y="1791565"/>
                  <a:pt x="3750840" y="1796960"/>
                  <a:pt x="3746524" y="1798399"/>
                </a:cubicBezTo>
                <a:lnTo>
                  <a:pt x="3743287" y="1798399"/>
                </a:lnTo>
                <a:lnTo>
                  <a:pt x="3740050" y="1796241"/>
                </a:lnTo>
                <a:lnTo>
                  <a:pt x="3729260" y="1796241"/>
                </a:lnTo>
                <a:cubicBezTo>
                  <a:pt x="3725843" y="1796241"/>
                  <a:pt x="3723325" y="1795162"/>
                  <a:pt x="3721707" y="1793004"/>
                </a:cubicBezTo>
                <a:lnTo>
                  <a:pt x="3716312" y="1794083"/>
                </a:lnTo>
                <a:lnTo>
                  <a:pt x="3713075" y="1794083"/>
                </a:lnTo>
                <a:lnTo>
                  <a:pt x="3704443" y="1781135"/>
                </a:lnTo>
                <a:lnTo>
                  <a:pt x="3695811" y="1782214"/>
                </a:lnTo>
                <a:cubicBezTo>
                  <a:pt x="3668386" y="1780955"/>
                  <a:pt x="3654674" y="1779516"/>
                  <a:pt x="3654674" y="1777898"/>
                </a:cubicBezTo>
                <a:lnTo>
                  <a:pt x="3635252" y="1782214"/>
                </a:lnTo>
                <a:cubicBezTo>
                  <a:pt x="3628957" y="1790846"/>
                  <a:pt x="3619921" y="1795162"/>
                  <a:pt x="3608142" y="1795162"/>
                </a:cubicBezTo>
                <a:lnTo>
                  <a:pt x="3594115" y="1797320"/>
                </a:lnTo>
                <a:cubicBezTo>
                  <a:pt x="3586022" y="1793004"/>
                  <a:pt x="3581706" y="1788688"/>
                  <a:pt x="3581166" y="1784372"/>
                </a:cubicBezTo>
                <a:lnTo>
                  <a:pt x="3582245" y="1780056"/>
                </a:lnTo>
                <a:lnTo>
                  <a:pt x="3580087" y="1776819"/>
                </a:lnTo>
                <a:cubicBezTo>
                  <a:pt x="3580087" y="1763781"/>
                  <a:pt x="3582605" y="1757262"/>
                  <a:pt x="3587641" y="1757262"/>
                </a:cubicBezTo>
                <a:lnTo>
                  <a:pt x="3587641" y="1752946"/>
                </a:lnTo>
                <a:lnTo>
                  <a:pt x="3586562" y="1751867"/>
                </a:lnTo>
                <a:lnTo>
                  <a:pt x="3581166" y="1747551"/>
                </a:lnTo>
                <a:cubicBezTo>
                  <a:pt x="3580447" y="1740357"/>
                  <a:pt x="3579368" y="1736761"/>
                  <a:pt x="3577929" y="1736761"/>
                </a:cubicBezTo>
                <a:lnTo>
                  <a:pt x="3574692" y="1736761"/>
                </a:lnTo>
                <a:cubicBezTo>
                  <a:pt x="3560396" y="1742336"/>
                  <a:pt x="3550280" y="1747371"/>
                  <a:pt x="3544345" y="1751867"/>
                </a:cubicBezTo>
                <a:lnTo>
                  <a:pt x="3543266" y="1751867"/>
                </a:lnTo>
                <a:cubicBezTo>
                  <a:pt x="3533915" y="1749349"/>
                  <a:pt x="3529239" y="1747551"/>
                  <a:pt x="3529239" y="1746472"/>
                </a:cubicBezTo>
                <a:cubicBezTo>
                  <a:pt x="3529239" y="1745033"/>
                  <a:pt x="3532476" y="1742156"/>
                  <a:pt x="3538950" y="1737840"/>
                </a:cubicBezTo>
                <a:cubicBezTo>
                  <a:pt x="3538950" y="1734603"/>
                  <a:pt x="3545829" y="1731366"/>
                  <a:pt x="3559586" y="1728129"/>
                </a:cubicBezTo>
                <a:cubicBezTo>
                  <a:pt x="3559586" y="1719317"/>
                  <a:pt x="3566780" y="1710685"/>
                  <a:pt x="3581166" y="1702233"/>
                </a:cubicBezTo>
                <a:lnTo>
                  <a:pt x="3583325" y="1697782"/>
                </a:lnTo>
                <a:cubicBezTo>
                  <a:pt x="3580447" y="1697782"/>
                  <a:pt x="3579008" y="1694904"/>
                  <a:pt x="3579008" y="1689150"/>
                </a:cubicBezTo>
                <a:lnTo>
                  <a:pt x="3581166" y="1672965"/>
                </a:lnTo>
                <a:lnTo>
                  <a:pt x="3579008" y="1657859"/>
                </a:lnTo>
                <a:lnTo>
                  <a:pt x="3583325" y="1655702"/>
                </a:lnTo>
                <a:lnTo>
                  <a:pt x="3600589" y="1660017"/>
                </a:lnTo>
                <a:cubicBezTo>
                  <a:pt x="3602566" y="1660017"/>
                  <a:pt x="3606163" y="1656420"/>
                  <a:pt x="3611379" y="1649227"/>
                </a:cubicBezTo>
                <a:lnTo>
                  <a:pt x="3611379" y="1647069"/>
                </a:lnTo>
                <a:lnTo>
                  <a:pt x="3601668" y="1644911"/>
                </a:lnTo>
                <a:lnTo>
                  <a:pt x="3589799" y="1652464"/>
                </a:lnTo>
                <a:lnTo>
                  <a:pt x="3588720" y="1652464"/>
                </a:lnTo>
                <a:lnTo>
                  <a:pt x="3566060" y="1647069"/>
                </a:lnTo>
                <a:lnTo>
                  <a:pt x="3566060" y="1645990"/>
                </a:lnTo>
                <a:lnTo>
                  <a:pt x="3554057" y="1647069"/>
                </a:lnTo>
                <a:lnTo>
                  <a:pt x="3543266" y="1645990"/>
                </a:lnTo>
                <a:cubicBezTo>
                  <a:pt x="3539849" y="1648328"/>
                  <a:pt x="3535893" y="1649767"/>
                  <a:pt x="3531397" y="1650306"/>
                </a:cubicBezTo>
                <a:cubicBezTo>
                  <a:pt x="3527801" y="1649407"/>
                  <a:pt x="3526002" y="1646530"/>
                  <a:pt x="3526002" y="1641674"/>
                </a:cubicBezTo>
                <a:cubicBezTo>
                  <a:pt x="3527081" y="1638796"/>
                  <a:pt x="3528160" y="1637358"/>
                  <a:pt x="3529239" y="1637358"/>
                </a:cubicBezTo>
                <a:lnTo>
                  <a:pt x="3532476" y="1637358"/>
                </a:lnTo>
                <a:lnTo>
                  <a:pt x="3535713" y="1639516"/>
                </a:lnTo>
                <a:lnTo>
                  <a:pt x="3536792" y="1639516"/>
                </a:lnTo>
                <a:lnTo>
                  <a:pt x="3545424" y="1637358"/>
                </a:lnTo>
                <a:lnTo>
                  <a:pt x="3546503" y="1637358"/>
                </a:lnTo>
                <a:lnTo>
                  <a:pt x="3551899" y="1641674"/>
                </a:lnTo>
                <a:lnTo>
                  <a:pt x="3555136" y="1641674"/>
                </a:lnTo>
                <a:lnTo>
                  <a:pt x="3562823" y="1639516"/>
                </a:lnTo>
                <a:lnTo>
                  <a:pt x="3564981" y="1641674"/>
                </a:lnTo>
                <a:lnTo>
                  <a:pt x="3570376" y="1641674"/>
                </a:lnTo>
                <a:cubicBezTo>
                  <a:pt x="3574153" y="1638077"/>
                  <a:pt x="3577390" y="1636279"/>
                  <a:pt x="3580087" y="1636279"/>
                </a:cubicBezTo>
                <a:cubicBezTo>
                  <a:pt x="3584404" y="1636639"/>
                  <a:pt x="3586562" y="1637718"/>
                  <a:pt x="3586562" y="1639516"/>
                </a:cubicBezTo>
                <a:lnTo>
                  <a:pt x="3587641" y="1638437"/>
                </a:lnTo>
                <a:lnTo>
                  <a:pt x="3603826" y="1640595"/>
                </a:lnTo>
                <a:cubicBezTo>
                  <a:pt x="3611738" y="1639516"/>
                  <a:pt x="3615695" y="1632278"/>
                  <a:pt x="3615695" y="1618880"/>
                </a:cubicBezTo>
                <a:cubicBezTo>
                  <a:pt x="3607961" y="1616003"/>
                  <a:pt x="3600408" y="1614204"/>
                  <a:pt x="3593036" y="1613485"/>
                </a:cubicBezTo>
                <a:lnTo>
                  <a:pt x="3587641" y="1614564"/>
                </a:lnTo>
                <a:lnTo>
                  <a:pt x="3579008" y="1614564"/>
                </a:lnTo>
                <a:lnTo>
                  <a:pt x="3558373" y="1615643"/>
                </a:lnTo>
                <a:cubicBezTo>
                  <a:pt x="3551899" y="1613845"/>
                  <a:pt x="3548662" y="1612406"/>
                  <a:pt x="3548662" y="1611327"/>
                </a:cubicBezTo>
                <a:cubicBezTo>
                  <a:pt x="3548662" y="1609889"/>
                  <a:pt x="3549741" y="1609169"/>
                  <a:pt x="3551899" y="1609169"/>
                </a:cubicBezTo>
                <a:lnTo>
                  <a:pt x="3555136" y="1611327"/>
                </a:lnTo>
                <a:cubicBezTo>
                  <a:pt x="3559901" y="1608450"/>
                  <a:pt x="3565341" y="1607011"/>
                  <a:pt x="3571455" y="1607011"/>
                </a:cubicBezTo>
                <a:lnTo>
                  <a:pt x="3593036" y="1607011"/>
                </a:lnTo>
                <a:lnTo>
                  <a:pt x="3611379" y="1603774"/>
                </a:lnTo>
                <a:lnTo>
                  <a:pt x="3614616" y="1607011"/>
                </a:lnTo>
                <a:lnTo>
                  <a:pt x="3618932" y="1607011"/>
                </a:lnTo>
                <a:lnTo>
                  <a:pt x="3620011" y="1600537"/>
                </a:lnTo>
                <a:lnTo>
                  <a:pt x="3618932" y="1594063"/>
                </a:lnTo>
                <a:lnTo>
                  <a:pt x="3620011" y="1583273"/>
                </a:lnTo>
                <a:lnTo>
                  <a:pt x="3620011" y="1582194"/>
                </a:lnTo>
                <a:lnTo>
                  <a:pt x="3603826" y="1581115"/>
                </a:lnTo>
                <a:lnTo>
                  <a:pt x="3602747" y="1581115"/>
                </a:lnTo>
                <a:lnTo>
                  <a:pt x="3601668" y="1580036"/>
                </a:lnTo>
                <a:lnTo>
                  <a:pt x="3600589" y="1581115"/>
                </a:lnTo>
                <a:lnTo>
                  <a:pt x="3599510" y="1581115"/>
                </a:lnTo>
                <a:lnTo>
                  <a:pt x="3598431" y="1580036"/>
                </a:lnTo>
                <a:lnTo>
                  <a:pt x="3597352" y="1581115"/>
                </a:lnTo>
                <a:lnTo>
                  <a:pt x="3596273" y="1581115"/>
                </a:lnTo>
                <a:lnTo>
                  <a:pt x="3579008" y="1582194"/>
                </a:lnTo>
                <a:lnTo>
                  <a:pt x="3574692" y="1580036"/>
                </a:lnTo>
                <a:lnTo>
                  <a:pt x="3555136" y="1582194"/>
                </a:lnTo>
                <a:cubicBezTo>
                  <a:pt x="3547223" y="1580935"/>
                  <a:pt x="3543266" y="1579497"/>
                  <a:pt x="3543266" y="1577878"/>
                </a:cubicBezTo>
                <a:lnTo>
                  <a:pt x="3543266" y="1575720"/>
                </a:lnTo>
                <a:cubicBezTo>
                  <a:pt x="3543986" y="1573562"/>
                  <a:pt x="3546144" y="1572483"/>
                  <a:pt x="3549741" y="1572483"/>
                </a:cubicBezTo>
                <a:lnTo>
                  <a:pt x="3567139" y="1572483"/>
                </a:lnTo>
                <a:cubicBezTo>
                  <a:pt x="3568578" y="1572483"/>
                  <a:pt x="3569297" y="1573562"/>
                  <a:pt x="3569297" y="1575720"/>
                </a:cubicBezTo>
                <a:lnTo>
                  <a:pt x="3570376" y="1575720"/>
                </a:lnTo>
                <a:cubicBezTo>
                  <a:pt x="3570376" y="1573382"/>
                  <a:pt x="3573613" y="1571224"/>
                  <a:pt x="3580087" y="1569246"/>
                </a:cubicBezTo>
                <a:lnTo>
                  <a:pt x="3587641" y="1573562"/>
                </a:lnTo>
                <a:cubicBezTo>
                  <a:pt x="3594115" y="1572843"/>
                  <a:pt x="3597352" y="1571764"/>
                  <a:pt x="3597352" y="1570325"/>
                </a:cubicBezTo>
                <a:lnTo>
                  <a:pt x="3587641" y="1548610"/>
                </a:lnTo>
                <a:cubicBezTo>
                  <a:pt x="3589618" y="1548610"/>
                  <a:pt x="3591417" y="1546812"/>
                  <a:pt x="3593036" y="1543216"/>
                </a:cubicBezTo>
                <a:lnTo>
                  <a:pt x="3593036" y="1542136"/>
                </a:lnTo>
                <a:lnTo>
                  <a:pt x="3591957" y="1542136"/>
                </a:lnTo>
                <a:cubicBezTo>
                  <a:pt x="3591957" y="1544294"/>
                  <a:pt x="3590518" y="1546093"/>
                  <a:pt x="3587641" y="1547531"/>
                </a:cubicBezTo>
                <a:lnTo>
                  <a:pt x="3586562" y="1547531"/>
                </a:lnTo>
                <a:cubicBezTo>
                  <a:pt x="3584763" y="1545373"/>
                  <a:pt x="3581886" y="1544294"/>
                  <a:pt x="3577929" y="1544294"/>
                </a:cubicBezTo>
                <a:lnTo>
                  <a:pt x="3574692" y="1539978"/>
                </a:lnTo>
                <a:lnTo>
                  <a:pt x="3574692" y="1537820"/>
                </a:lnTo>
                <a:cubicBezTo>
                  <a:pt x="3574692" y="1535662"/>
                  <a:pt x="3579368" y="1533504"/>
                  <a:pt x="3588720" y="1531346"/>
                </a:cubicBezTo>
                <a:cubicBezTo>
                  <a:pt x="3592855" y="1531346"/>
                  <a:pt x="3598250" y="1533504"/>
                  <a:pt x="3604905" y="1537820"/>
                </a:cubicBezTo>
                <a:lnTo>
                  <a:pt x="3611379" y="1537820"/>
                </a:lnTo>
                <a:cubicBezTo>
                  <a:pt x="3622978" y="1537820"/>
                  <a:pt x="3628778" y="1538899"/>
                  <a:pt x="3628778" y="1541057"/>
                </a:cubicBezTo>
                <a:lnTo>
                  <a:pt x="3627699" y="1542136"/>
                </a:lnTo>
                <a:lnTo>
                  <a:pt x="3627699" y="1543216"/>
                </a:lnTo>
                <a:lnTo>
                  <a:pt x="3630936" y="1545373"/>
                </a:lnTo>
                <a:lnTo>
                  <a:pt x="3632015" y="1545373"/>
                </a:lnTo>
                <a:lnTo>
                  <a:pt x="3632015" y="1543216"/>
                </a:lnTo>
                <a:lnTo>
                  <a:pt x="3635252" y="1543216"/>
                </a:lnTo>
                <a:cubicBezTo>
                  <a:pt x="3640287" y="1546452"/>
                  <a:pt x="3642805" y="1550049"/>
                  <a:pt x="3642805" y="1554005"/>
                </a:cubicBezTo>
                <a:lnTo>
                  <a:pt x="3642805" y="1555084"/>
                </a:lnTo>
                <a:lnTo>
                  <a:pt x="3641726" y="1555084"/>
                </a:lnTo>
                <a:lnTo>
                  <a:pt x="3636331" y="1548610"/>
                </a:lnTo>
                <a:lnTo>
                  <a:pt x="3635252" y="1547531"/>
                </a:lnTo>
                <a:lnTo>
                  <a:pt x="3633094" y="1547531"/>
                </a:lnTo>
                <a:lnTo>
                  <a:pt x="3635252" y="1550768"/>
                </a:lnTo>
                <a:lnTo>
                  <a:pt x="3634173" y="1551847"/>
                </a:lnTo>
                <a:lnTo>
                  <a:pt x="3634173" y="1552926"/>
                </a:lnTo>
                <a:lnTo>
                  <a:pt x="3639568" y="1556163"/>
                </a:lnTo>
                <a:lnTo>
                  <a:pt x="3644963" y="1555084"/>
                </a:lnTo>
                <a:lnTo>
                  <a:pt x="3646042" y="1556163"/>
                </a:lnTo>
                <a:lnTo>
                  <a:pt x="3646042" y="1560479"/>
                </a:lnTo>
                <a:cubicBezTo>
                  <a:pt x="3641006" y="1566144"/>
                  <a:pt x="3638489" y="1570145"/>
                  <a:pt x="3638489" y="1572483"/>
                </a:cubicBezTo>
                <a:lnTo>
                  <a:pt x="3640647" y="1574641"/>
                </a:lnTo>
                <a:lnTo>
                  <a:pt x="3656832" y="1569246"/>
                </a:lnTo>
                <a:lnTo>
                  <a:pt x="3658990" y="1569246"/>
                </a:lnTo>
                <a:lnTo>
                  <a:pt x="3669780" y="1571404"/>
                </a:lnTo>
                <a:cubicBezTo>
                  <a:pt x="3669780" y="1569246"/>
                  <a:pt x="3671938" y="1568167"/>
                  <a:pt x="3676254" y="1568167"/>
                </a:cubicBezTo>
                <a:lnTo>
                  <a:pt x="3676254" y="1567088"/>
                </a:lnTo>
                <a:lnTo>
                  <a:pt x="3674096" y="1567088"/>
                </a:lnTo>
                <a:lnTo>
                  <a:pt x="3674096" y="1566009"/>
                </a:lnTo>
                <a:lnTo>
                  <a:pt x="3683807" y="1542136"/>
                </a:lnTo>
                <a:lnTo>
                  <a:pt x="3682728" y="1536741"/>
                </a:lnTo>
                <a:lnTo>
                  <a:pt x="3682728" y="1534583"/>
                </a:lnTo>
                <a:lnTo>
                  <a:pt x="3684886" y="1532425"/>
                </a:lnTo>
                <a:lnTo>
                  <a:pt x="3685965" y="1533504"/>
                </a:lnTo>
                <a:close/>
                <a:moveTo>
                  <a:pt x="8172035" y="1528785"/>
                </a:moveTo>
                <a:cubicBezTo>
                  <a:pt x="8195413" y="1532921"/>
                  <a:pt x="8207102" y="1537642"/>
                  <a:pt x="8207102" y="1542947"/>
                </a:cubicBezTo>
                <a:lnTo>
                  <a:pt x="8210339" y="1546184"/>
                </a:lnTo>
                <a:lnTo>
                  <a:pt x="8210339" y="1551579"/>
                </a:lnTo>
                <a:lnTo>
                  <a:pt x="8202651" y="1568978"/>
                </a:lnTo>
                <a:lnTo>
                  <a:pt x="8224501" y="1568978"/>
                </a:lnTo>
                <a:cubicBezTo>
                  <a:pt x="8227289" y="1568978"/>
                  <a:pt x="8229132" y="1563897"/>
                  <a:pt x="8230031" y="1553737"/>
                </a:cubicBezTo>
                <a:cubicBezTo>
                  <a:pt x="8226704" y="1552298"/>
                  <a:pt x="8224861" y="1550859"/>
                  <a:pt x="8224501" y="1549421"/>
                </a:cubicBezTo>
                <a:lnTo>
                  <a:pt x="8224501" y="1548342"/>
                </a:lnTo>
                <a:cubicBezTo>
                  <a:pt x="8227468" y="1544745"/>
                  <a:pt x="8230031" y="1538945"/>
                  <a:pt x="8232189" y="1530943"/>
                </a:cubicBezTo>
                <a:lnTo>
                  <a:pt x="8233268" y="1530943"/>
                </a:lnTo>
                <a:cubicBezTo>
                  <a:pt x="8235696" y="1532921"/>
                  <a:pt x="8241181" y="1535079"/>
                  <a:pt x="8249723" y="1537417"/>
                </a:cubicBezTo>
                <a:lnTo>
                  <a:pt x="8249723" y="1538631"/>
                </a:lnTo>
                <a:lnTo>
                  <a:pt x="8256332" y="1536338"/>
                </a:lnTo>
                <a:cubicBezTo>
                  <a:pt x="8276024" y="1540204"/>
                  <a:pt x="8285870" y="1543846"/>
                  <a:pt x="8285870" y="1547263"/>
                </a:cubicBezTo>
                <a:cubicBezTo>
                  <a:pt x="8287848" y="1547263"/>
                  <a:pt x="8296570" y="1554861"/>
                  <a:pt x="8312035" y="1570056"/>
                </a:cubicBezTo>
                <a:lnTo>
                  <a:pt x="8312035" y="1573428"/>
                </a:lnTo>
                <a:cubicBezTo>
                  <a:pt x="8310956" y="1576306"/>
                  <a:pt x="8308394" y="1577744"/>
                  <a:pt x="8304347" y="1577744"/>
                </a:cubicBezTo>
                <a:lnTo>
                  <a:pt x="8301110" y="1575587"/>
                </a:lnTo>
                <a:lnTo>
                  <a:pt x="8295715" y="1576665"/>
                </a:lnTo>
                <a:lnTo>
                  <a:pt x="8283577" y="1574508"/>
                </a:lnTo>
                <a:lnTo>
                  <a:pt x="8270494" y="1578823"/>
                </a:lnTo>
                <a:cubicBezTo>
                  <a:pt x="8271753" y="1584578"/>
                  <a:pt x="8273191" y="1587455"/>
                  <a:pt x="8274810" y="1587455"/>
                </a:cubicBezTo>
                <a:lnTo>
                  <a:pt x="8281419" y="1586376"/>
                </a:lnTo>
                <a:cubicBezTo>
                  <a:pt x="8283577" y="1588535"/>
                  <a:pt x="8287578" y="1590378"/>
                  <a:pt x="8293422" y="1591906"/>
                </a:cubicBezTo>
                <a:cubicBezTo>
                  <a:pt x="8293422" y="1594064"/>
                  <a:pt x="8295985" y="1595143"/>
                  <a:pt x="8301110" y="1595143"/>
                </a:cubicBezTo>
                <a:lnTo>
                  <a:pt x="8304347" y="1604854"/>
                </a:lnTo>
                <a:lnTo>
                  <a:pt x="8301110" y="1611463"/>
                </a:lnTo>
                <a:lnTo>
                  <a:pt x="8304347" y="1616858"/>
                </a:lnTo>
                <a:lnTo>
                  <a:pt x="8304347" y="1617937"/>
                </a:lnTo>
                <a:cubicBezTo>
                  <a:pt x="8302369" y="1620275"/>
                  <a:pt x="8300931" y="1624276"/>
                  <a:pt x="8300031" y="1629941"/>
                </a:cubicBezTo>
                <a:lnTo>
                  <a:pt x="8304347" y="1671211"/>
                </a:lnTo>
                <a:lnTo>
                  <a:pt x="8303268" y="1674448"/>
                </a:lnTo>
                <a:cubicBezTo>
                  <a:pt x="8303268" y="1676427"/>
                  <a:pt x="8307315" y="1679709"/>
                  <a:pt x="8315407" y="1684294"/>
                </a:cubicBezTo>
                <a:lnTo>
                  <a:pt x="8317565" y="1691847"/>
                </a:lnTo>
                <a:lnTo>
                  <a:pt x="8317565" y="1692926"/>
                </a:lnTo>
                <a:cubicBezTo>
                  <a:pt x="8314598" y="1698951"/>
                  <a:pt x="8311316" y="1702592"/>
                  <a:pt x="8307719" y="1703851"/>
                </a:cubicBezTo>
                <a:lnTo>
                  <a:pt x="8289106" y="1701693"/>
                </a:lnTo>
                <a:cubicBezTo>
                  <a:pt x="8281104" y="1701693"/>
                  <a:pt x="8277103" y="1703492"/>
                  <a:pt x="8277103" y="1707088"/>
                </a:cubicBezTo>
                <a:lnTo>
                  <a:pt x="8276024" y="1711404"/>
                </a:lnTo>
                <a:lnTo>
                  <a:pt x="8277103" y="1715855"/>
                </a:lnTo>
                <a:lnTo>
                  <a:pt x="8277103" y="1718013"/>
                </a:lnTo>
                <a:cubicBezTo>
                  <a:pt x="8271977" y="1730332"/>
                  <a:pt x="8265414" y="1736491"/>
                  <a:pt x="8257411" y="1736491"/>
                </a:cubicBezTo>
                <a:cubicBezTo>
                  <a:pt x="8257411" y="1739548"/>
                  <a:pt x="8251926" y="1742066"/>
                  <a:pt x="8240956" y="1744044"/>
                </a:cubicBezTo>
                <a:lnTo>
                  <a:pt x="8239877" y="1748360"/>
                </a:lnTo>
                <a:lnTo>
                  <a:pt x="8239877" y="1750653"/>
                </a:lnTo>
                <a:lnTo>
                  <a:pt x="8240956" y="1750653"/>
                </a:lnTo>
                <a:cubicBezTo>
                  <a:pt x="8240956" y="1746247"/>
                  <a:pt x="8244598" y="1744044"/>
                  <a:pt x="8251881" y="1744044"/>
                </a:cubicBezTo>
                <a:lnTo>
                  <a:pt x="8273731" y="1740807"/>
                </a:lnTo>
                <a:cubicBezTo>
                  <a:pt x="8274450" y="1742965"/>
                  <a:pt x="8276653" y="1744044"/>
                  <a:pt x="8280340" y="1744044"/>
                </a:cubicBezTo>
                <a:lnTo>
                  <a:pt x="8281419" y="1744044"/>
                </a:lnTo>
                <a:lnTo>
                  <a:pt x="8286948" y="1739728"/>
                </a:lnTo>
                <a:lnTo>
                  <a:pt x="8289106" y="1739728"/>
                </a:lnTo>
                <a:cubicBezTo>
                  <a:pt x="8291804" y="1741886"/>
                  <a:pt x="8294367" y="1742965"/>
                  <a:pt x="8296794" y="1742965"/>
                </a:cubicBezTo>
                <a:cubicBezTo>
                  <a:pt x="8300391" y="1740807"/>
                  <a:pt x="8305112" y="1739728"/>
                  <a:pt x="8310956" y="1739728"/>
                </a:cubicBezTo>
                <a:lnTo>
                  <a:pt x="8312035" y="1739728"/>
                </a:lnTo>
                <a:lnTo>
                  <a:pt x="8314193" y="1741886"/>
                </a:lnTo>
                <a:lnTo>
                  <a:pt x="8314193" y="1744044"/>
                </a:lnTo>
                <a:cubicBezTo>
                  <a:pt x="8314193" y="1747101"/>
                  <a:pt x="8311316" y="1751462"/>
                  <a:pt x="8305561" y="1757127"/>
                </a:cubicBezTo>
                <a:lnTo>
                  <a:pt x="8301110" y="1773447"/>
                </a:lnTo>
                <a:lnTo>
                  <a:pt x="8302189" y="1784237"/>
                </a:lnTo>
                <a:cubicBezTo>
                  <a:pt x="8300751" y="1787564"/>
                  <a:pt x="8299312" y="1789407"/>
                  <a:pt x="8297873" y="1789767"/>
                </a:cubicBezTo>
                <a:lnTo>
                  <a:pt x="8290186" y="1789767"/>
                </a:lnTo>
                <a:lnTo>
                  <a:pt x="8284656" y="1790846"/>
                </a:lnTo>
                <a:cubicBezTo>
                  <a:pt x="8269370" y="1789767"/>
                  <a:pt x="8261727" y="1788328"/>
                  <a:pt x="8261727" y="1786530"/>
                </a:cubicBezTo>
                <a:lnTo>
                  <a:pt x="8260648" y="1782079"/>
                </a:lnTo>
                <a:lnTo>
                  <a:pt x="8258490" y="1782079"/>
                </a:lnTo>
                <a:cubicBezTo>
                  <a:pt x="8256422" y="1785046"/>
                  <a:pt x="8250937" y="1787609"/>
                  <a:pt x="8242035" y="1789767"/>
                </a:cubicBezTo>
                <a:lnTo>
                  <a:pt x="8238798" y="1789767"/>
                </a:lnTo>
                <a:lnTo>
                  <a:pt x="8237719" y="1788688"/>
                </a:lnTo>
                <a:lnTo>
                  <a:pt x="8236640" y="1789767"/>
                </a:lnTo>
                <a:lnTo>
                  <a:pt x="8221264" y="1789767"/>
                </a:lnTo>
                <a:cubicBezTo>
                  <a:pt x="8218387" y="1786890"/>
                  <a:pt x="8211823" y="1785451"/>
                  <a:pt x="8201572" y="1785451"/>
                </a:cubicBezTo>
                <a:lnTo>
                  <a:pt x="8197256" y="1786530"/>
                </a:lnTo>
                <a:cubicBezTo>
                  <a:pt x="8197256" y="1785001"/>
                  <a:pt x="8196132" y="1784237"/>
                  <a:pt x="8193884" y="1784237"/>
                </a:cubicBezTo>
                <a:lnTo>
                  <a:pt x="8184038" y="1786530"/>
                </a:lnTo>
                <a:lnTo>
                  <a:pt x="8184038" y="1785451"/>
                </a:lnTo>
                <a:lnTo>
                  <a:pt x="8175272" y="1788688"/>
                </a:lnTo>
                <a:lnTo>
                  <a:pt x="8174193" y="1788688"/>
                </a:lnTo>
                <a:cubicBezTo>
                  <a:pt x="8171495" y="1785721"/>
                  <a:pt x="8166774" y="1784237"/>
                  <a:pt x="8160031" y="1784237"/>
                </a:cubicBezTo>
                <a:lnTo>
                  <a:pt x="8155580" y="1784237"/>
                </a:lnTo>
                <a:cubicBezTo>
                  <a:pt x="8149016" y="1780461"/>
                  <a:pt x="8142092" y="1773942"/>
                  <a:pt x="8134809" y="1764680"/>
                </a:cubicBezTo>
                <a:cubicBezTo>
                  <a:pt x="8131212" y="1764680"/>
                  <a:pt x="8126492" y="1759240"/>
                  <a:pt x="8120647" y="1748360"/>
                </a:cubicBezTo>
                <a:lnTo>
                  <a:pt x="8119568" y="1747281"/>
                </a:lnTo>
                <a:lnTo>
                  <a:pt x="8118489" y="1747281"/>
                </a:lnTo>
                <a:cubicBezTo>
                  <a:pt x="8105361" y="1755104"/>
                  <a:pt x="8098797" y="1763106"/>
                  <a:pt x="8098797" y="1771289"/>
                </a:cubicBezTo>
                <a:cubicBezTo>
                  <a:pt x="8090345" y="1776504"/>
                  <a:pt x="8083421" y="1783742"/>
                  <a:pt x="8078026" y="1793004"/>
                </a:cubicBezTo>
                <a:lnTo>
                  <a:pt x="8073576" y="1794083"/>
                </a:lnTo>
                <a:cubicBezTo>
                  <a:pt x="8070159" y="1794083"/>
                  <a:pt x="8065078" y="1781405"/>
                  <a:pt x="8058334" y="1756048"/>
                </a:cubicBezTo>
                <a:lnTo>
                  <a:pt x="8052805" y="1740807"/>
                </a:lnTo>
                <a:lnTo>
                  <a:pt x="8054963" y="1737570"/>
                </a:lnTo>
                <a:lnTo>
                  <a:pt x="8060492" y="1738649"/>
                </a:lnTo>
                <a:lnTo>
                  <a:pt x="8076812" y="1738649"/>
                </a:lnTo>
                <a:cubicBezTo>
                  <a:pt x="8079240" y="1738649"/>
                  <a:pt x="8080724" y="1733209"/>
                  <a:pt x="8081263" y="1722329"/>
                </a:cubicBezTo>
                <a:lnTo>
                  <a:pt x="8079105" y="1715855"/>
                </a:lnTo>
                <a:lnTo>
                  <a:pt x="8079105" y="1709246"/>
                </a:lnTo>
                <a:lnTo>
                  <a:pt x="8080184" y="1689689"/>
                </a:lnTo>
                <a:lnTo>
                  <a:pt x="8079105" y="1684294"/>
                </a:lnTo>
                <a:lnTo>
                  <a:pt x="8080184" y="1675527"/>
                </a:lnTo>
                <a:lnTo>
                  <a:pt x="8079105" y="1674448"/>
                </a:lnTo>
                <a:lnTo>
                  <a:pt x="8079105" y="1673369"/>
                </a:lnTo>
                <a:lnTo>
                  <a:pt x="8080184" y="1672290"/>
                </a:lnTo>
                <a:lnTo>
                  <a:pt x="8080184" y="1671211"/>
                </a:lnTo>
                <a:lnTo>
                  <a:pt x="8079105" y="1662582"/>
                </a:lnTo>
                <a:lnTo>
                  <a:pt x="8080184" y="1654893"/>
                </a:lnTo>
                <a:cubicBezTo>
                  <a:pt x="8080184" y="1646171"/>
                  <a:pt x="8078341" y="1641810"/>
                  <a:pt x="8074654" y="1641810"/>
                </a:cubicBezTo>
                <a:lnTo>
                  <a:pt x="8065888" y="1640731"/>
                </a:lnTo>
                <a:lnTo>
                  <a:pt x="8059414" y="1642889"/>
                </a:lnTo>
                <a:cubicBezTo>
                  <a:pt x="8057705" y="1642889"/>
                  <a:pt x="8056581" y="1639292"/>
                  <a:pt x="8056042" y="1632099"/>
                </a:cubicBezTo>
                <a:cubicBezTo>
                  <a:pt x="8059369" y="1629221"/>
                  <a:pt x="8061931" y="1627783"/>
                  <a:pt x="8063730" y="1627783"/>
                </a:cubicBezTo>
                <a:lnTo>
                  <a:pt x="8066967" y="1631020"/>
                </a:lnTo>
                <a:lnTo>
                  <a:pt x="8076812" y="1631020"/>
                </a:lnTo>
                <a:lnTo>
                  <a:pt x="8078026" y="1632099"/>
                </a:lnTo>
                <a:cubicBezTo>
                  <a:pt x="8080544" y="1632099"/>
                  <a:pt x="8084905" y="1627378"/>
                  <a:pt x="8091109" y="1617937"/>
                </a:cubicBezTo>
                <a:lnTo>
                  <a:pt x="8093267" y="1612542"/>
                </a:lnTo>
                <a:lnTo>
                  <a:pt x="8095425" y="1612542"/>
                </a:lnTo>
                <a:cubicBezTo>
                  <a:pt x="8100910" y="1613261"/>
                  <a:pt x="8108238" y="1618701"/>
                  <a:pt x="8117410" y="1628862"/>
                </a:cubicBezTo>
                <a:cubicBezTo>
                  <a:pt x="8127571" y="1633538"/>
                  <a:pt x="8132651" y="1638618"/>
                  <a:pt x="8132651" y="1644103"/>
                </a:cubicBezTo>
                <a:lnTo>
                  <a:pt x="8128335" y="1660288"/>
                </a:lnTo>
                <a:lnTo>
                  <a:pt x="8129414" y="1674448"/>
                </a:lnTo>
                <a:cubicBezTo>
                  <a:pt x="8126447" y="1674448"/>
                  <a:pt x="8124963" y="1681327"/>
                  <a:pt x="8124963" y="1695084"/>
                </a:cubicBezTo>
                <a:cubicBezTo>
                  <a:pt x="8127391" y="1695084"/>
                  <a:pt x="8129234" y="1700884"/>
                  <a:pt x="8130493" y="1712483"/>
                </a:cubicBezTo>
                <a:lnTo>
                  <a:pt x="8126042" y="1723408"/>
                </a:lnTo>
                <a:cubicBezTo>
                  <a:pt x="8126042" y="1727364"/>
                  <a:pt x="8130448" y="1733164"/>
                  <a:pt x="8139260" y="1740807"/>
                </a:cubicBezTo>
                <a:lnTo>
                  <a:pt x="8141418" y="1740807"/>
                </a:lnTo>
                <a:lnTo>
                  <a:pt x="8148027" y="1738649"/>
                </a:lnTo>
                <a:lnTo>
                  <a:pt x="8150185" y="1738649"/>
                </a:lnTo>
                <a:lnTo>
                  <a:pt x="8154501" y="1744044"/>
                </a:lnTo>
                <a:lnTo>
                  <a:pt x="8161110" y="1742965"/>
                </a:lnTo>
                <a:lnTo>
                  <a:pt x="8165426" y="1744044"/>
                </a:lnTo>
                <a:lnTo>
                  <a:pt x="8166640" y="1742965"/>
                </a:lnTo>
                <a:lnTo>
                  <a:pt x="8166640" y="1741886"/>
                </a:lnTo>
                <a:lnTo>
                  <a:pt x="8157873" y="1714776"/>
                </a:lnTo>
                <a:cubicBezTo>
                  <a:pt x="8152028" y="1714776"/>
                  <a:pt x="8149106" y="1712573"/>
                  <a:pt x="8149106" y="1708167"/>
                </a:cubicBezTo>
                <a:lnTo>
                  <a:pt x="8145734" y="1702772"/>
                </a:lnTo>
                <a:lnTo>
                  <a:pt x="8145734" y="1701693"/>
                </a:lnTo>
                <a:lnTo>
                  <a:pt x="8138181" y="1701693"/>
                </a:lnTo>
                <a:cubicBezTo>
                  <a:pt x="8133775" y="1698816"/>
                  <a:pt x="8131572" y="1695174"/>
                  <a:pt x="8131572" y="1690768"/>
                </a:cubicBezTo>
                <a:lnTo>
                  <a:pt x="8133730" y="1688610"/>
                </a:lnTo>
                <a:lnTo>
                  <a:pt x="8139260" y="1689689"/>
                </a:lnTo>
                <a:lnTo>
                  <a:pt x="8141418" y="1689689"/>
                </a:lnTo>
                <a:lnTo>
                  <a:pt x="8141418" y="1687531"/>
                </a:lnTo>
                <a:cubicBezTo>
                  <a:pt x="8141418" y="1685014"/>
                  <a:pt x="8139979" y="1682091"/>
                  <a:pt x="8137102" y="1678764"/>
                </a:cubicBezTo>
                <a:lnTo>
                  <a:pt x="8137102" y="1676606"/>
                </a:lnTo>
                <a:cubicBezTo>
                  <a:pt x="8137102" y="1674269"/>
                  <a:pt x="8138181" y="1671751"/>
                  <a:pt x="8140339" y="1669053"/>
                </a:cubicBezTo>
                <a:lnTo>
                  <a:pt x="8140339" y="1666895"/>
                </a:lnTo>
                <a:cubicBezTo>
                  <a:pt x="8137372" y="1659613"/>
                  <a:pt x="8134809" y="1646575"/>
                  <a:pt x="8132651" y="1627783"/>
                </a:cubicBezTo>
                <a:lnTo>
                  <a:pt x="8133730" y="1624411"/>
                </a:lnTo>
                <a:lnTo>
                  <a:pt x="8132651" y="1614700"/>
                </a:lnTo>
                <a:lnTo>
                  <a:pt x="8132651" y="1613621"/>
                </a:lnTo>
                <a:cubicBezTo>
                  <a:pt x="8134809" y="1611103"/>
                  <a:pt x="8136293" y="1607102"/>
                  <a:pt x="8137102" y="1601617"/>
                </a:cubicBezTo>
                <a:lnTo>
                  <a:pt x="8135888" y="1600538"/>
                </a:lnTo>
                <a:lnTo>
                  <a:pt x="8135888" y="1599459"/>
                </a:lnTo>
                <a:lnTo>
                  <a:pt x="8138181" y="1591906"/>
                </a:lnTo>
                <a:lnTo>
                  <a:pt x="8128335" y="1570056"/>
                </a:lnTo>
                <a:lnTo>
                  <a:pt x="8128335" y="1567898"/>
                </a:lnTo>
                <a:lnTo>
                  <a:pt x="8130493" y="1565740"/>
                </a:lnTo>
                <a:lnTo>
                  <a:pt x="8133730" y="1565740"/>
                </a:lnTo>
                <a:lnTo>
                  <a:pt x="8152343" y="1570056"/>
                </a:lnTo>
                <a:lnTo>
                  <a:pt x="8162189" y="1567898"/>
                </a:lnTo>
                <a:lnTo>
                  <a:pt x="8167718" y="1567898"/>
                </a:lnTo>
                <a:lnTo>
                  <a:pt x="8173114" y="1568978"/>
                </a:lnTo>
                <a:lnTo>
                  <a:pt x="8173114" y="1564661"/>
                </a:lnTo>
                <a:lnTo>
                  <a:pt x="8157873" y="1534180"/>
                </a:lnTo>
                <a:lnTo>
                  <a:pt x="8169876" y="1530943"/>
                </a:lnTo>
                <a:close/>
                <a:moveTo>
                  <a:pt x="5137099" y="1528784"/>
                </a:moveTo>
                <a:lnTo>
                  <a:pt x="5155712" y="1529863"/>
                </a:lnTo>
                <a:lnTo>
                  <a:pt x="5156791" y="1528784"/>
                </a:lnTo>
                <a:lnTo>
                  <a:pt x="5157870" y="1528784"/>
                </a:lnTo>
                <a:lnTo>
                  <a:pt x="5174325" y="1534314"/>
                </a:lnTo>
                <a:lnTo>
                  <a:pt x="5185250" y="1529863"/>
                </a:lnTo>
                <a:lnTo>
                  <a:pt x="5187543" y="1529863"/>
                </a:lnTo>
                <a:cubicBezTo>
                  <a:pt x="5194826" y="1530402"/>
                  <a:pt x="5198467" y="1532606"/>
                  <a:pt x="5198467" y="1536472"/>
                </a:cubicBezTo>
                <a:cubicBezTo>
                  <a:pt x="5192623" y="1544295"/>
                  <a:pt x="5189341" y="1550858"/>
                  <a:pt x="5188622" y="1556164"/>
                </a:cubicBezTo>
                <a:lnTo>
                  <a:pt x="5188622" y="1561693"/>
                </a:lnTo>
                <a:cubicBezTo>
                  <a:pt x="5188622" y="1563132"/>
                  <a:pt x="5192623" y="1564931"/>
                  <a:pt x="5200625" y="1567088"/>
                </a:cubicBezTo>
                <a:lnTo>
                  <a:pt x="5200625" y="1568167"/>
                </a:lnTo>
                <a:lnTo>
                  <a:pt x="5201704" y="1567088"/>
                </a:lnTo>
                <a:lnTo>
                  <a:pt x="5206155" y="1567088"/>
                </a:lnTo>
                <a:lnTo>
                  <a:pt x="5208313" y="1569246"/>
                </a:lnTo>
                <a:lnTo>
                  <a:pt x="5208313" y="1572618"/>
                </a:lnTo>
                <a:cubicBezTo>
                  <a:pt x="5208313" y="1574776"/>
                  <a:pt x="5200266" y="1576934"/>
                  <a:pt x="5184171" y="1579092"/>
                </a:cubicBezTo>
                <a:cubicBezTo>
                  <a:pt x="5183452" y="1576934"/>
                  <a:pt x="5181294" y="1575855"/>
                  <a:pt x="5177697" y="1575855"/>
                </a:cubicBezTo>
                <a:lnTo>
                  <a:pt x="5168930" y="1575855"/>
                </a:lnTo>
                <a:lnTo>
                  <a:pt x="5160163" y="1582464"/>
                </a:lnTo>
                <a:lnTo>
                  <a:pt x="5158949" y="1582464"/>
                </a:lnTo>
                <a:lnTo>
                  <a:pt x="5155712" y="1580306"/>
                </a:lnTo>
                <a:lnTo>
                  <a:pt x="5154633" y="1581385"/>
                </a:lnTo>
                <a:lnTo>
                  <a:pt x="5151396" y="1591231"/>
                </a:lnTo>
                <a:cubicBezTo>
                  <a:pt x="5145552" y="1595997"/>
                  <a:pt x="5142629" y="1599279"/>
                  <a:pt x="5142629" y="1601077"/>
                </a:cubicBezTo>
                <a:lnTo>
                  <a:pt x="5143708" y="1602156"/>
                </a:lnTo>
                <a:lnTo>
                  <a:pt x="5156791" y="1601077"/>
                </a:lnTo>
                <a:lnTo>
                  <a:pt x="5160163" y="1601077"/>
                </a:lnTo>
                <a:lnTo>
                  <a:pt x="5161242" y="1602156"/>
                </a:lnTo>
                <a:lnTo>
                  <a:pt x="5162321" y="1602156"/>
                </a:lnTo>
                <a:lnTo>
                  <a:pt x="5164479" y="1599998"/>
                </a:lnTo>
                <a:lnTo>
                  <a:pt x="5172167" y="1599998"/>
                </a:lnTo>
                <a:cubicBezTo>
                  <a:pt x="5173606" y="1599998"/>
                  <a:pt x="5174325" y="1601077"/>
                  <a:pt x="5174325" y="1603235"/>
                </a:cubicBezTo>
                <a:lnTo>
                  <a:pt x="5175404" y="1604314"/>
                </a:lnTo>
                <a:lnTo>
                  <a:pt x="5176483" y="1604314"/>
                </a:lnTo>
                <a:lnTo>
                  <a:pt x="5212629" y="1599998"/>
                </a:lnTo>
                <a:lnTo>
                  <a:pt x="5216001" y="1599998"/>
                </a:lnTo>
                <a:lnTo>
                  <a:pt x="5216001" y="1596626"/>
                </a:lnTo>
                <a:cubicBezTo>
                  <a:pt x="5216001" y="1595367"/>
                  <a:pt x="5209033" y="1592085"/>
                  <a:pt x="5195096" y="1586780"/>
                </a:cubicBezTo>
                <a:lnTo>
                  <a:pt x="5194017" y="1585701"/>
                </a:lnTo>
                <a:lnTo>
                  <a:pt x="5194017" y="1582464"/>
                </a:lnTo>
                <a:lnTo>
                  <a:pt x="5202784" y="1584622"/>
                </a:lnTo>
                <a:cubicBezTo>
                  <a:pt x="5209887" y="1579497"/>
                  <a:pt x="5215012" y="1576934"/>
                  <a:pt x="5218159" y="1576934"/>
                </a:cubicBezTo>
                <a:lnTo>
                  <a:pt x="5214922" y="1572618"/>
                </a:lnTo>
                <a:lnTo>
                  <a:pt x="5214922" y="1571539"/>
                </a:lnTo>
                <a:lnTo>
                  <a:pt x="5217080" y="1569246"/>
                </a:lnTo>
                <a:lnTo>
                  <a:pt x="5219238" y="1569246"/>
                </a:lnTo>
                <a:lnTo>
                  <a:pt x="5226926" y="1574776"/>
                </a:lnTo>
                <a:lnTo>
                  <a:pt x="5226926" y="1575855"/>
                </a:lnTo>
                <a:lnTo>
                  <a:pt x="5220317" y="1575855"/>
                </a:lnTo>
                <a:cubicBezTo>
                  <a:pt x="5220317" y="1576755"/>
                  <a:pt x="5232007" y="1580396"/>
                  <a:pt x="5255385" y="1586780"/>
                </a:cubicBezTo>
                <a:lnTo>
                  <a:pt x="5265231" y="1592310"/>
                </a:lnTo>
                <a:lnTo>
                  <a:pt x="5265231" y="1593389"/>
                </a:lnTo>
                <a:lnTo>
                  <a:pt x="5261994" y="1599998"/>
                </a:lnTo>
                <a:cubicBezTo>
                  <a:pt x="5265770" y="1595592"/>
                  <a:pt x="5268693" y="1593389"/>
                  <a:pt x="5270761" y="1593389"/>
                </a:cubicBezTo>
                <a:cubicBezTo>
                  <a:pt x="5276156" y="1595187"/>
                  <a:pt x="5281236" y="1602111"/>
                  <a:pt x="5286002" y="1614160"/>
                </a:cubicBezTo>
                <a:lnTo>
                  <a:pt x="5284923" y="1621848"/>
                </a:lnTo>
                <a:lnTo>
                  <a:pt x="5286002" y="1633851"/>
                </a:lnTo>
                <a:cubicBezTo>
                  <a:pt x="5286002" y="1641224"/>
                  <a:pt x="5283079" y="1644911"/>
                  <a:pt x="5277235" y="1644911"/>
                </a:cubicBezTo>
                <a:cubicBezTo>
                  <a:pt x="5269592" y="1647789"/>
                  <a:pt x="5263388" y="1649228"/>
                  <a:pt x="5258622" y="1649228"/>
                </a:cubicBezTo>
                <a:cubicBezTo>
                  <a:pt x="5251519" y="1645900"/>
                  <a:pt x="5245674" y="1640775"/>
                  <a:pt x="5241088" y="1633851"/>
                </a:cubicBezTo>
                <a:cubicBezTo>
                  <a:pt x="5235243" y="1633851"/>
                  <a:pt x="5232321" y="1629131"/>
                  <a:pt x="5232321" y="1619690"/>
                </a:cubicBezTo>
                <a:cubicBezTo>
                  <a:pt x="5231242" y="1619690"/>
                  <a:pt x="5230163" y="1618206"/>
                  <a:pt x="5229084" y="1615239"/>
                </a:cubicBezTo>
                <a:lnTo>
                  <a:pt x="5228005" y="1614160"/>
                </a:lnTo>
                <a:lnTo>
                  <a:pt x="5223554" y="1614160"/>
                </a:lnTo>
                <a:lnTo>
                  <a:pt x="5219238" y="1621848"/>
                </a:lnTo>
                <a:lnTo>
                  <a:pt x="5216001" y="1621848"/>
                </a:lnTo>
                <a:lnTo>
                  <a:pt x="5211550" y="1620769"/>
                </a:lnTo>
                <a:lnTo>
                  <a:pt x="5204942" y="1622927"/>
                </a:lnTo>
                <a:lnTo>
                  <a:pt x="5202784" y="1622927"/>
                </a:lnTo>
                <a:lnTo>
                  <a:pt x="5201704" y="1621848"/>
                </a:lnTo>
                <a:lnTo>
                  <a:pt x="5185250" y="1626299"/>
                </a:lnTo>
                <a:lnTo>
                  <a:pt x="5179855" y="1631694"/>
                </a:lnTo>
                <a:lnTo>
                  <a:pt x="5175404" y="1631694"/>
                </a:lnTo>
                <a:cubicBezTo>
                  <a:pt x="5169020" y="1631694"/>
                  <a:pt x="5162456" y="1633897"/>
                  <a:pt x="5155712" y="1638302"/>
                </a:cubicBezTo>
                <a:lnTo>
                  <a:pt x="5149103" y="1640460"/>
                </a:lnTo>
                <a:lnTo>
                  <a:pt x="5137099" y="1638302"/>
                </a:lnTo>
                <a:cubicBezTo>
                  <a:pt x="5129097" y="1640820"/>
                  <a:pt x="5125095" y="1642619"/>
                  <a:pt x="5125095" y="1643698"/>
                </a:cubicBezTo>
                <a:lnTo>
                  <a:pt x="5125095" y="1648148"/>
                </a:lnTo>
                <a:lnTo>
                  <a:pt x="5126174" y="1648148"/>
                </a:lnTo>
                <a:lnTo>
                  <a:pt x="5134941" y="1644911"/>
                </a:lnTo>
                <a:lnTo>
                  <a:pt x="5136020" y="1644911"/>
                </a:lnTo>
                <a:lnTo>
                  <a:pt x="5144787" y="1647069"/>
                </a:lnTo>
                <a:lnTo>
                  <a:pt x="5145866" y="1647069"/>
                </a:lnTo>
                <a:lnTo>
                  <a:pt x="5154633" y="1644911"/>
                </a:lnTo>
                <a:lnTo>
                  <a:pt x="5156791" y="1644911"/>
                </a:lnTo>
                <a:lnTo>
                  <a:pt x="5174325" y="1650306"/>
                </a:lnTo>
                <a:lnTo>
                  <a:pt x="5180934" y="1648148"/>
                </a:lnTo>
                <a:cubicBezTo>
                  <a:pt x="5192623" y="1650306"/>
                  <a:pt x="5198467" y="1652105"/>
                  <a:pt x="5198467" y="1653543"/>
                </a:cubicBezTo>
                <a:lnTo>
                  <a:pt x="5197388" y="1654758"/>
                </a:lnTo>
                <a:lnTo>
                  <a:pt x="5197388" y="1655836"/>
                </a:lnTo>
                <a:lnTo>
                  <a:pt x="5189701" y="1654758"/>
                </a:lnTo>
                <a:lnTo>
                  <a:pt x="5173246" y="1655836"/>
                </a:lnTo>
                <a:lnTo>
                  <a:pt x="5172167" y="1654758"/>
                </a:lnTo>
                <a:lnTo>
                  <a:pt x="5171088" y="1654758"/>
                </a:lnTo>
                <a:lnTo>
                  <a:pt x="5163400" y="1657994"/>
                </a:lnTo>
                <a:cubicBezTo>
                  <a:pt x="5155577" y="1655027"/>
                  <a:pt x="5145372" y="1653543"/>
                  <a:pt x="5132783" y="1653543"/>
                </a:cubicBezTo>
                <a:lnTo>
                  <a:pt x="5126174" y="1654758"/>
                </a:lnTo>
                <a:lnTo>
                  <a:pt x="5128332" y="1664603"/>
                </a:lnTo>
                <a:lnTo>
                  <a:pt x="5127253" y="1665682"/>
                </a:lnTo>
                <a:lnTo>
                  <a:pt x="5128332" y="1671076"/>
                </a:lnTo>
                <a:lnTo>
                  <a:pt x="5128332" y="1677685"/>
                </a:lnTo>
                <a:lnTo>
                  <a:pt x="5142629" y="1677685"/>
                </a:lnTo>
                <a:lnTo>
                  <a:pt x="5174325" y="1682136"/>
                </a:lnTo>
                <a:cubicBezTo>
                  <a:pt x="5174325" y="1680788"/>
                  <a:pt x="5183092" y="1679663"/>
                  <a:pt x="5200625" y="1678764"/>
                </a:cubicBezTo>
                <a:cubicBezTo>
                  <a:pt x="5202244" y="1664198"/>
                  <a:pt x="5205526" y="1656915"/>
                  <a:pt x="5210471" y="1656915"/>
                </a:cubicBezTo>
                <a:lnTo>
                  <a:pt x="5210471" y="1652464"/>
                </a:lnTo>
                <a:lnTo>
                  <a:pt x="5208313" y="1649228"/>
                </a:lnTo>
                <a:lnTo>
                  <a:pt x="5212629" y="1648148"/>
                </a:lnTo>
                <a:lnTo>
                  <a:pt x="5212629" y="1647069"/>
                </a:lnTo>
                <a:lnTo>
                  <a:pt x="5207234" y="1647069"/>
                </a:lnTo>
                <a:lnTo>
                  <a:pt x="5203863" y="1648148"/>
                </a:lnTo>
                <a:lnTo>
                  <a:pt x="5203863" y="1645990"/>
                </a:lnTo>
                <a:cubicBezTo>
                  <a:pt x="5212674" y="1635021"/>
                  <a:pt x="5220003" y="1629535"/>
                  <a:pt x="5225847" y="1629535"/>
                </a:cubicBezTo>
                <a:lnTo>
                  <a:pt x="5226926" y="1629535"/>
                </a:lnTo>
                <a:cubicBezTo>
                  <a:pt x="5232591" y="1632413"/>
                  <a:pt x="5244280" y="1641540"/>
                  <a:pt x="5261994" y="1656915"/>
                </a:cubicBezTo>
                <a:lnTo>
                  <a:pt x="5261994" y="1657994"/>
                </a:lnTo>
                <a:cubicBezTo>
                  <a:pt x="5256149" y="1669863"/>
                  <a:pt x="5253227" y="1684834"/>
                  <a:pt x="5253227" y="1702907"/>
                </a:cubicBezTo>
                <a:lnTo>
                  <a:pt x="5256464" y="1714911"/>
                </a:lnTo>
                <a:lnTo>
                  <a:pt x="5252148" y="1724757"/>
                </a:lnTo>
                <a:cubicBezTo>
                  <a:pt x="5252148" y="1735187"/>
                  <a:pt x="5253587" y="1742111"/>
                  <a:pt x="5256464" y="1745528"/>
                </a:cubicBezTo>
                <a:lnTo>
                  <a:pt x="5256464" y="1747821"/>
                </a:lnTo>
                <a:cubicBezTo>
                  <a:pt x="5253587" y="1754385"/>
                  <a:pt x="5251743" y="1763871"/>
                  <a:pt x="5250934" y="1776279"/>
                </a:cubicBezTo>
                <a:cubicBezTo>
                  <a:pt x="5242212" y="1785001"/>
                  <a:pt x="5235648" y="1790082"/>
                  <a:pt x="5231242" y="1791520"/>
                </a:cubicBezTo>
                <a:lnTo>
                  <a:pt x="5221396" y="1790441"/>
                </a:lnTo>
                <a:cubicBezTo>
                  <a:pt x="5221396" y="1792330"/>
                  <a:pt x="5217036" y="1794533"/>
                  <a:pt x="5208313" y="1797050"/>
                </a:cubicBezTo>
                <a:cubicBezTo>
                  <a:pt x="5202289" y="1797050"/>
                  <a:pt x="5196804" y="1791925"/>
                  <a:pt x="5191859" y="1781674"/>
                </a:cubicBezTo>
                <a:lnTo>
                  <a:pt x="5191859" y="1780595"/>
                </a:lnTo>
                <a:lnTo>
                  <a:pt x="5192938" y="1779516"/>
                </a:lnTo>
                <a:lnTo>
                  <a:pt x="5192938" y="1778437"/>
                </a:lnTo>
                <a:cubicBezTo>
                  <a:pt x="5190060" y="1778437"/>
                  <a:pt x="5188622" y="1776234"/>
                  <a:pt x="5188622" y="1771828"/>
                </a:cubicBezTo>
                <a:cubicBezTo>
                  <a:pt x="5181069" y="1765444"/>
                  <a:pt x="5171942" y="1759600"/>
                  <a:pt x="5161242" y="1754295"/>
                </a:cubicBezTo>
                <a:lnTo>
                  <a:pt x="5161242" y="1752137"/>
                </a:lnTo>
                <a:cubicBezTo>
                  <a:pt x="5161242" y="1751238"/>
                  <a:pt x="5164883" y="1749799"/>
                  <a:pt x="5172167" y="1747821"/>
                </a:cubicBezTo>
                <a:lnTo>
                  <a:pt x="5177697" y="1749979"/>
                </a:lnTo>
                <a:lnTo>
                  <a:pt x="5184171" y="1747821"/>
                </a:lnTo>
                <a:lnTo>
                  <a:pt x="5185250" y="1748900"/>
                </a:lnTo>
                <a:cubicBezTo>
                  <a:pt x="5185250" y="1745932"/>
                  <a:pt x="5190015" y="1743729"/>
                  <a:pt x="5199546" y="1742291"/>
                </a:cubicBezTo>
                <a:lnTo>
                  <a:pt x="5202784" y="1723678"/>
                </a:lnTo>
                <a:lnTo>
                  <a:pt x="5199546" y="1722599"/>
                </a:lnTo>
                <a:lnTo>
                  <a:pt x="5190780" y="1725836"/>
                </a:lnTo>
                <a:cubicBezTo>
                  <a:pt x="5186374" y="1725836"/>
                  <a:pt x="5183452" y="1723678"/>
                  <a:pt x="5182013" y="1719362"/>
                </a:cubicBezTo>
                <a:lnTo>
                  <a:pt x="5157870" y="1722599"/>
                </a:lnTo>
                <a:lnTo>
                  <a:pt x="5156791" y="1722599"/>
                </a:lnTo>
                <a:lnTo>
                  <a:pt x="5146945" y="1720441"/>
                </a:lnTo>
                <a:lnTo>
                  <a:pt x="5132783" y="1721520"/>
                </a:lnTo>
                <a:lnTo>
                  <a:pt x="5129411" y="1720441"/>
                </a:lnTo>
                <a:lnTo>
                  <a:pt x="5127253" y="1723678"/>
                </a:lnTo>
                <a:cubicBezTo>
                  <a:pt x="5128692" y="1726196"/>
                  <a:pt x="5129771" y="1731321"/>
                  <a:pt x="5130490" y="1739054"/>
                </a:cubicBezTo>
                <a:lnTo>
                  <a:pt x="5129411" y="1740133"/>
                </a:lnTo>
                <a:lnTo>
                  <a:pt x="5128332" y="1740133"/>
                </a:lnTo>
                <a:lnTo>
                  <a:pt x="5127253" y="1739054"/>
                </a:lnTo>
                <a:lnTo>
                  <a:pt x="5124016" y="1740133"/>
                </a:lnTo>
                <a:lnTo>
                  <a:pt x="5126174" y="1742291"/>
                </a:lnTo>
                <a:lnTo>
                  <a:pt x="5122937" y="1748900"/>
                </a:lnTo>
                <a:lnTo>
                  <a:pt x="5127253" y="1753216"/>
                </a:lnTo>
                <a:lnTo>
                  <a:pt x="5127253" y="1769670"/>
                </a:lnTo>
                <a:lnTo>
                  <a:pt x="5126174" y="1770749"/>
                </a:lnTo>
                <a:lnTo>
                  <a:pt x="5127253" y="1771828"/>
                </a:lnTo>
                <a:lnTo>
                  <a:pt x="5127253" y="1777358"/>
                </a:lnTo>
                <a:lnTo>
                  <a:pt x="5128332" y="1789362"/>
                </a:lnTo>
                <a:cubicBezTo>
                  <a:pt x="5125995" y="1794488"/>
                  <a:pt x="5121274" y="1797050"/>
                  <a:pt x="5114170" y="1797050"/>
                </a:cubicBezTo>
                <a:cubicBezTo>
                  <a:pt x="5109405" y="1797050"/>
                  <a:pt x="5104280" y="1795971"/>
                  <a:pt x="5098794" y="1793813"/>
                </a:cubicBezTo>
                <a:lnTo>
                  <a:pt x="5092186" y="1795971"/>
                </a:lnTo>
                <a:lnTo>
                  <a:pt x="5085712" y="1794892"/>
                </a:lnTo>
                <a:lnTo>
                  <a:pt x="5080182" y="1795971"/>
                </a:lnTo>
                <a:lnTo>
                  <a:pt x="5079103" y="1794892"/>
                </a:lnTo>
                <a:lnTo>
                  <a:pt x="5079103" y="1789362"/>
                </a:lnTo>
                <a:lnTo>
                  <a:pt x="5074652" y="1759825"/>
                </a:lnTo>
                <a:cubicBezTo>
                  <a:pt x="5077619" y="1755958"/>
                  <a:pt x="5079103" y="1752316"/>
                  <a:pt x="5079103" y="1748900"/>
                </a:cubicBezTo>
                <a:lnTo>
                  <a:pt x="5080182" y="1748900"/>
                </a:lnTo>
                <a:lnTo>
                  <a:pt x="5079103" y="1747821"/>
                </a:lnTo>
                <a:lnTo>
                  <a:pt x="5079103" y="1737975"/>
                </a:lnTo>
                <a:lnTo>
                  <a:pt x="5078024" y="1732445"/>
                </a:lnTo>
                <a:lnTo>
                  <a:pt x="5084498" y="1730287"/>
                </a:lnTo>
                <a:lnTo>
                  <a:pt x="5078024" y="1723678"/>
                </a:lnTo>
                <a:lnTo>
                  <a:pt x="5080182" y="1720441"/>
                </a:lnTo>
                <a:lnTo>
                  <a:pt x="5079103" y="1698456"/>
                </a:lnTo>
                <a:lnTo>
                  <a:pt x="5079103" y="1679843"/>
                </a:lnTo>
                <a:lnTo>
                  <a:pt x="5080182" y="1678764"/>
                </a:lnTo>
                <a:cubicBezTo>
                  <a:pt x="5080182" y="1664198"/>
                  <a:pt x="5076900" y="1656915"/>
                  <a:pt x="5070336" y="1656915"/>
                </a:cubicBezTo>
                <a:lnTo>
                  <a:pt x="5059411" y="1663524"/>
                </a:lnTo>
                <a:lnTo>
                  <a:pt x="5052802" y="1648148"/>
                </a:lnTo>
                <a:lnTo>
                  <a:pt x="5047272" y="1622927"/>
                </a:lnTo>
                <a:cubicBezTo>
                  <a:pt x="5045833" y="1622927"/>
                  <a:pt x="5043316" y="1617846"/>
                  <a:pt x="5039719" y="1607686"/>
                </a:cubicBezTo>
                <a:lnTo>
                  <a:pt x="5039719" y="1605393"/>
                </a:lnTo>
                <a:lnTo>
                  <a:pt x="5044035" y="1601077"/>
                </a:lnTo>
                <a:cubicBezTo>
                  <a:pt x="5059411" y="1603055"/>
                  <a:pt x="5067099" y="1605618"/>
                  <a:pt x="5067099" y="1608765"/>
                </a:cubicBezTo>
                <a:lnTo>
                  <a:pt x="5067099" y="1609844"/>
                </a:lnTo>
                <a:lnTo>
                  <a:pt x="5070336" y="1607686"/>
                </a:lnTo>
                <a:lnTo>
                  <a:pt x="5079103" y="1608765"/>
                </a:lnTo>
                <a:lnTo>
                  <a:pt x="5083419" y="1604314"/>
                </a:lnTo>
                <a:lnTo>
                  <a:pt x="5093265" y="1605393"/>
                </a:lnTo>
                <a:cubicBezTo>
                  <a:pt x="5095692" y="1605393"/>
                  <a:pt x="5098615" y="1598470"/>
                  <a:pt x="5102032" y="1584622"/>
                </a:cubicBezTo>
                <a:lnTo>
                  <a:pt x="5102032" y="1580306"/>
                </a:lnTo>
                <a:lnTo>
                  <a:pt x="5091107" y="1575855"/>
                </a:lnTo>
                <a:lnTo>
                  <a:pt x="5090028" y="1575855"/>
                </a:lnTo>
                <a:lnTo>
                  <a:pt x="5079103" y="1579092"/>
                </a:lnTo>
                <a:cubicBezTo>
                  <a:pt x="5076675" y="1579092"/>
                  <a:pt x="5074112" y="1577653"/>
                  <a:pt x="5071415" y="1574776"/>
                </a:cubicBezTo>
                <a:lnTo>
                  <a:pt x="5067099" y="1575855"/>
                </a:lnTo>
                <a:lnTo>
                  <a:pt x="5056039" y="1574776"/>
                </a:lnTo>
                <a:cubicBezTo>
                  <a:pt x="5056039" y="1576934"/>
                  <a:pt x="5052757" y="1578777"/>
                  <a:pt x="5046193" y="1580306"/>
                </a:cubicBezTo>
                <a:lnTo>
                  <a:pt x="5034189" y="1570325"/>
                </a:lnTo>
                <a:lnTo>
                  <a:pt x="5034189" y="1569246"/>
                </a:lnTo>
                <a:lnTo>
                  <a:pt x="5038505" y="1564931"/>
                </a:lnTo>
                <a:lnTo>
                  <a:pt x="5039719" y="1564931"/>
                </a:lnTo>
                <a:lnTo>
                  <a:pt x="5046193" y="1572618"/>
                </a:lnTo>
                <a:lnTo>
                  <a:pt x="5047272" y="1572618"/>
                </a:lnTo>
                <a:cubicBezTo>
                  <a:pt x="5050239" y="1567493"/>
                  <a:pt x="5052802" y="1564931"/>
                  <a:pt x="5054960" y="1564931"/>
                </a:cubicBezTo>
                <a:cubicBezTo>
                  <a:pt x="5061524" y="1566909"/>
                  <a:pt x="5064806" y="1568347"/>
                  <a:pt x="5064806" y="1569246"/>
                </a:cubicBezTo>
                <a:lnTo>
                  <a:pt x="5065885" y="1568167"/>
                </a:lnTo>
                <a:lnTo>
                  <a:pt x="5068178" y="1568167"/>
                </a:lnTo>
                <a:lnTo>
                  <a:pt x="5071415" y="1570325"/>
                </a:lnTo>
                <a:lnTo>
                  <a:pt x="5072494" y="1570325"/>
                </a:lnTo>
                <a:lnTo>
                  <a:pt x="5071415" y="1569246"/>
                </a:lnTo>
                <a:lnTo>
                  <a:pt x="5071415" y="1567088"/>
                </a:lnTo>
                <a:lnTo>
                  <a:pt x="5073573" y="1564931"/>
                </a:lnTo>
                <a:lnTo>
                  <a:pt x="5084498" y="1564931"/>
                </a:lnTo>
                <a:cubicBezTo>
                  <a:pt x="5087465" y="1568527"/>
                  <a:pt x="5090028" y="1570325"/>
                  <a:pt x="5092186" y="1570325"/>
                </a:cubicBezTo>
                <a:lnTo>
                  <a:pt x="5098794" y="1564931"/>
                </a:lnTo>
                <a:lnTo>
                  <a:pt x="5107561" y="1564931"/>
                </a:lnTo>
                <a:lnTo>
                  <a:pt x="5114170" y="1567088"/>
                </a:lnTo>
                <a:lnTo>
                  <a:pt x="5124016" y="1566009"/>
                </a:lnTo>
                <a:lnTo>
                  <a:pt x="5125095" y="1566009"/>
                </a:lnTo>
                <a:lnTo>
                  <a:pt x="5126174" y="1567088"/>
                </a:lnTo>
                <a:cubicBezTo>
                  <a:pt x="5131659" y="1564391"/>
                  <a:pt x="5134582" y="1562188"/>
                  <a:pt x="5134941" y="1560480"/>
                </a:cubicBezTo>
                <a:lnTo>
                  <a:pt x="5131704" y="1554006"/>
                </a:lnTo>
                <a:lnTo>
                  <a:pt x="5133862" y="1547397"/>
                </a:lnTo>
                <a:lnTo>
                  <a:pt x="5130490" y="1536472"/>
                </a:lnTo>
                <a:cubicBezTo>
                  <a:pt x="5131839" y="1533145"/>
                  <a:pt x="5134042" y="1530583"/>
                  <a:pt x="5137099" y="1528784"/>
                </a:cubicBezTo>
                <a:close/>
                <a:moveTo>
                  <a:pt x="9107773" y="1526004"/>
                </a:moveTo>
                <a:lnTo>
                  <a:pt x="9130297" y="1533422"/>
                </a:lnTo>
                <a:lnTo>
                  <a:pt x="9136636" y="1531264"/>
                </a:lnTo>
                <a:lnTo>
                  <a:pt x="9137715" y="1531264"/>
                </a:lnTo>
                <a:cubicBezTo>
                  <a:pt x="9151293" y="1542413"/>
                  <a:pt x="9158081" y="1549202"/>
                  <a:pt x="9158081" y="1551630"/>
                </a:cubicBezTo>
                <a:lnTo>
                  <a:pt x="9157002" y="1566736"/>
                </a:lnTo>
                <a:lnTo>
                  <a:pt x="9157002" y="1567815"/>
                </a:lnTo>
                <a:cubicBezTo>
                  <a:pt x="9153496" y="1570782"/>
                  <a:pt x="9151742" y="1574334"/>
                  <a:pt x="9151742" y="1578470"/>
                </a:cubicBezTo>
                <a:cubicBezTo>
                  <a:pt x="9148685" y="1581347"/>
                  <a:pt x="9145088" y="1582786"/>
                  <a:pt x="9140952" y="1582786"/>
                </a:cubicBezTo>
                <a:lnTo>
                  <a:pt x="9139873" y="1582786"/>
                </a:lnTo>
                <a:lnTo>
                  <a:pt x="9138794" y="1581707"/>
                </a:lnTo>
                <a:lnTo>
                  <a:pt x="9131376" y="1583865"/>
                </a:lnTo>
                <a:cubicBezTo>
                  <a:pt x="9129937" y="1582246"/>
                  <a:pt x="9129218" y="1579729"/>
                  <a:pt x="9129218" y="1576312"/>
                </a:cubicBezTo>
                <a:lnTo>
                  <a:pt x="9119507" y="1576312"/>
                </a:lnTo>
                <a:cubicBezTo>
                  <a:pt x="9118068" y="1576312"/>
                  <a:pt x="9116630" y="1572760"/>
                  <a:pt x="9115191" y="1565657"/>
                </a:cubicBezTo>
                <a:lnTo>
                  <a:pt x="9116270" y="1561340"/>
                </a:lnTo>
                <a:lnTo>
                  <a:pt x="9116270" y="1558104"/>
                </a:lnTo>
                <a:cubicBezTo>
                  <a:pt x="9112044" y="1547224"/>
                  <a:pt x="9108852" y="1540795"/>
                  <a:pt x="9106694" y="1538817"/>
                </a:cubicBezTo>
                <a:cubicBezTo>
                  <a:pt x="9103097" y="1538817"/>
                  <a:pt x="9101299" y="1537378"/>
                  <a:pt x="9101299" y="1534501"/>
                </a:cubicBezTo>
                <a:cubicBezTo>
                  <a:pt x="9103097" y="1528836"/>
                  <a:pt x="9105255" y="1526004"/>
                  <a:pt x="9107773" y="1526004"/>
                </a:cubicBezTo>
                <a:close/>
                <a:moveTo>
                  <a:pt x="4126859" y="1525058"/>
                </a:moveTo>
                <a:lnTo>
                  <a:pt x="4132119" y="1527082"/>
                </a:lnTo>
                <a:lnTo>
                  <a:pt x="4140616" y="1526003"/>
                </a:lnTo>
                <a:cubicBezTo>
                  <a:pt x="4144212" y="1526003"/>
                  <a:pt x="4146011" y="1526722"/>
                  <a:pt x="4146011" y="1528161"/>
                </a:cubicBezTo>
                <a:lnTo>
                  <a:pt x="4147090" y="1527082"/>
                </a:lnTo>
                <a:lnTo>
                  <a:pt x="4153429" y="1527082"/>
                </a:lnTo>
                <a:cubicBezTo>
                  <a:pt x="4161971" y="1527801"/>
                  <a:pt x="4166242" y="1531352"/>
                  <a:pt x="4166242" y="1537737"/>
                </a:cubicBezTo>
                <a:cubicBezTo>
                  <a:pt x="4162915" y="1537737"/>
                  <a:pt x="4159364" y="1544166"/>
                  <a:pt x="4155587" y="1557024"/>
                </a:cubicBezTo>
                <a:lnTo>
                  <a:pt x="4156666" y="1558103"/>
                </a:lnTo>
                <a:lnTo>
                  <a:pt x="4167321" y="1549471"/>
                </a:lnTo>
                <a:lnTo>
                  <a:pt x="4168400" y="1550550"/>
                </a:lnTo>
                <a:lnTo>
                  <a:pt x="4169479" y="1550550"/>
                </a:lnTo>
                <a:lnTo>
                  <a:pt x="4168400" y="1545290"/>
                </a:lnTo>
                <a:lnTo>
                  <a:pt x="4168400" y="1544210"/>
                </a:lnTo>
                <a:lnTo>
                  <a:pt x="4170558" y="1542053"/>
                </a:lnTo>
                <a:lnTo>
                  <a:pt x="4171637" y="1542053"/>
                </a:lnTo>
                <a:lnTo>
                  <a:pt x="4171637" y="1544210"/>
                </a:lnTo>
                <a:lnTo>
                  <a:pt x="4173661" y="1544210"/>
                </a:lnTo>
                <a:lnTo>
                  <a:pt x="4173661" y="1543132"/>
                </a:lnTo>
                <a:lnTo>
                  <a:pt x="4172716" y="1539895"/>
                </a:lnTo>
                <a:lnTo>
                  <a:pt x="4173661" y="1539895"/>
                </a:lnTo>
                <a:cubicBezTo>
                  <a:pt x="4187058" y="1547178"/>
                  <a:pt x="4195960" y="1553247"/>
                  <a:pt x="4200366" y="1558103"/>
                </a:cubicBezTo>
                <a:lnTo>
                  <a:pt x="4200366" y="1559047"/>
                </a:lnTo>
                <a:lnTo>
                  <a:pt x="4196050" y="1559047"/>
                </a:lnTo>
                <a:lnTo>
                  <a:pt x="4197129" y="1560126"/>
                </a:lnTo>
                <a:lnTo>
                  <a:pt x="4197129" y="1561205"/>
                </a:lnTo>
                <a:lnTo>
                  <a:pt x="4201445" y="1559047"/>
                </a:lnTo>
                <a:lnTo>
                  <a:pt x="4204682" y="1566600"/>
                </a:lnTo>
                <a:lnTo>
                  <a:pt x="4198208" y="1571860"/>
                </a:lnTo>
                <a:lnTo>
                  <a:pt x="4187553" y="1570781"/>
                </a:lnTo>
                <a:lnTo>
                  <a:pt x="4184316" y="1570781"/>
                </a:lnTo>
                <a:lnTo>
                  <a:pt x="4184316" y="1571860"/>
                </a:lnTo>
                <a:lnTo>
                  <a:pt x="4190790" y="1578334"/>
                </a:lnTo>
                <a:lnTo>
                  <a:pt x="4188632" y="1586831"/>
                </a:lnTo>
                <a:cubicBezTo>
                  <a:pt x="4196455" y="1588450"/>
                  <a:pt x="4200366" y="1595553"/>
                  <a:pt x="4200366" y="1608141"/>
                </a:cubicBezTo>
                <a:cubicBezTo>
                  <a:pt x="4201804" y="1608141"/>
                  <a:pt x="4202524" y="1609580"/>
                  <a:pt x="4202524" y="1612457"/>
                </a:cubicBezTo>
                <a:cubicBezTo>
                  <a:pt x="4200186" y="1625226"/>
                  <a:pt x="4196634" y="1631610"/>
                  <a:pt x="4191869" y="1631610"/>
                </a:cubicBezTo>
                <a:lnTo>
                  <a:pt x="4190790" y="1631610"/>
                </a:lnTo>
                <a:cubicBezTo>
                  <a:pt x="4187912" y="1631610"/>
                  <a:pt x="4186474" y="1630890"/>
                  <a:pt x="4186474" y="1629452"/>
                </a:cubicBezTo>
                <a:lnTo>
                  <a:pt x="4181214" y="1632689"/>
                </a:lnTo>
                <a:lnTo>
                  <a:pt x="4163005" y="1627294"/>
                </a:lnTo>
                <a:cubicBezTo>
                  <a:pt x="4163005" y="1630171"/>
                  <a:pt x="4161971" y="1632689"/>
                  <a:pt x="4159903" y="1634847"/>
                </a:cubicBezTo>
                <a:lnTo>
                  <a:pt x="4159903" y="1636870"/>
                </a:lnTo>
                <a:lnTo>
                  <a:pt x="4161926" y="1640107"/>
                </a:lnTo>
                <a:lnTo>
                  <a:pt x="4161926" y="1643344"/>
                </a:lnTo>
                <a:lnTo>
                  <a:pt x="4151271" y="1657236"/>
                </a:lnTo>
                <a:lnTo>
                  <a:pt x="4150327" y="1657236"/>
                </a:lnTo>
                <a:lnTo>
                  <a:pt x="4146011" y="1653999"/>
                </a:lnTo>
                <a:lnTo>
                  <a:pt x="4144932" y="1653999"/>
                </a:lnTo>
                <a:lnTo>
                  <a:pt x="4142774" y="1656157"/>
                </a:lnTo>
                <a:lnTo>
                  <a:pt x="4142774" y="1657236"/>
                </a:lnTo>
                <a:lnTo>
                  <a:pt x="4149248" y="1664655"/>
                </a:lnTo>
                <a:lnTo>
                  <a:pt x="4152350" y="1664655"/>
                </a:lnTo>
                <a:lnTo>
                  <a:pt x="4166242" y="1648604"/>
                </a:lnTo>
                <a:lnTo>
                  <a:pt x="4169479" y="1648604"/>
                </a:lnTo>
                <a:lnTo>
                  <a:pt x="4172716" y="1650763"/>
                </a:lnTo>
                <a:cubicBezTo>
                  <a:pt x="4174065" y="1650763"/>
                  <a:pt x="4174740" y="1649683"/>
                  <a:pt x="4174740" y="1647525"/>
                </a:cubicBezTo>
                <a:lnTo>
                  <a:pt x="4173661" y="1644423"/>
                </a:lnTo>
                <a:lnTo>
                  <a:pt x="4176898" y="1642265"/>
                </a:lnTo>
                <a:lnTo>
                  <a:pt x="4183372" y="1644423"/>
                </a:lnTo>
                <a:lnTo>
                  <a:pt x="4191869" y="1644423"/>
                </a:lnTo>
                <a:lnTo>
                  <a:pt x="4198208" y="1647525"/>
                </a:lnTo>
                <a:lnTo>
                  <a:pt x="4202524" y="1646581"/>
                </a:lnTo>
                <a:lnTo>
                  <a:pt x="4211021" y="1648604"/>
                </a:lnTo>
                <a:lnTo>
                  <a:pt x="4212100" y="1648604"/>
                </a:lnTo>
                <a:cubicBezTo>
                  <a:pt x="4213538" y="1648604"/>
                  <a:pt x="4214977" y="1646491"/>
                  <a:pt x="4216416" y="1642265"/>
                </a:cubicBezTo>
                <a:lnTo>
                  <a:pt x="4217360" y="1642265"/>
                </a:lnTo>
                <a:cubicBezTo>
                  <a:pt x="4216371" y="1635161"/>
                  <a:pt x="4213898" y="1631610"/>
                  <a:pt x="4209942" y="1631610"/>
                </a:cubicBezTo>
                <a:lnTo>
                  <a:pt x="4208863" y="1630531"/>
                </a:lnTo>
                <a:lnTo>
                  <a:pt x="4207784" y="1630531"/>
                </a:lnTo>
                <a:lnTo>
                  <a:pt x="4203603" y="1631610"/>
                </a:lnTo>
                <a:lnTo>
                  <a:pt x="4202524" y="1630531"/>
                </a:lnTo>
                <a:lnTo>
                  <a:pt x="4202524" y="1629452"/>
                </a:lnTo>
                <a:cubicBezTo>
                  <a:pt x="4202524" y="1627294"/>
                  <a:pt x="4206075" y="1626215"/>
                  <a:pt x="4213179" y="1626215"/>
                </a:cubicBezTo>
                <a:cubicBezTo>
                  <a:pt x="4213898" y="1624147"/>
                  <a:pt x="4216011" y="1623113"/>
                  <a:pt x="4219518" y="1623113"/>
                </a:cubicBezTo>
                <a:lnTo>
                  <a:pt x="4227071" y="1624192"/>
                </a:lnTo>
                <a:lnTo>
                  <a:pt x="4228150" y="1623113"/>
                </a:lnTo>
                <a:lnTo>
                  <a:pt x="4221676" y="1613536"/>
                </a:lnTo>
                <a:lnTo>
                  <a:pt x="4222755" y="1607063"/>
                </a:lnTo>
                <a:cubicBezTo>
                  <a:pt x="4222755" y="1603376"/>
                  <a:pt x="4219203" y="1599465"/>
                  <a:pt x="4212100" y="1595328"/>
                </a:cubicBezTo>
                <a:lnTo>
                  <a:pt x="4203603" y="1580492"/>
                </a:lnTo>
                <a:lnTo>
                  <a:pt x="4203603" y="1578334"/>
                </a:lnTo>
                <a:cubicBezTo>
                  <a:pt x="4203603" y="1576536"/>
                  <a:pt x="4206795" y="1575097"/>
                  <a:pt x="4213179" y="1574018"/>
                </a:cubicBezTo>
                <a:lnTo>
                  <a:pt x="4227071" y="1575097"/>
                </a:lnTo>
                <a:cubicBezTo>
                  <a:pt x="4227071" y="1572939"/>
                  <a:pt x="4229184" y="1571860"/>
                  <a:pt x="4233410" y="1571860"/>
                </a:cubicBezTo>
                <a:lnTo>
                  <a:pt x="4231252" y="1567679"/>
                </a:lnTo>
                <a:lnTo>
                  <a:pt x="4238805" y="1557024"/>
                </a:lnTo>
                <a:lnTo>
                  <a:pt x="4240829" y="1547448"/>
                </a:lnTo>
                <a:lnTo>
                  <a:pt x="4239750" y="1546369"/>
                </a:lnTo>
                <a:lnTo>
                  <a:pt x="4194027" y="1546369"/>
                </a:lnTo>
                <a:cubicBezTo>
                  <a:pt x="4192408" y="1546369"/>
                  <a:pt x="4191329" y="1544571"/>
                  <a:pt x="4190790" y="1540974"/>
                </a:cubicBezTo>
                <a:lnTo>
                  <a:pt x="4205761" y="1535714"/>
                </a:lnTo>
                <a:lnTo>
                  <a:pt x="4212100" y="1535714"/>
                </a:lnTo>
                <a:cubicBezTo>
                  <a:pt x="4215786" y="1535714"/>
                  <a:pt x="4218979" y="1536748"/>
                  <a:pt x="4221676" y="1538816"/>
                </a:cubicBezTo>
                <a:lnTo>
                  <a:pt x="4232331" y="1538816"/>
                </a:lnTo>
                <a:lnTo>
                  <a:pt x="4235568" y="1536658"/>
                </a:lnTo>
                <a:lnTo>
                  <a:pt x="4238805" y="1536658"/>
                </a:lnTo>
                <a:lnTo>
                  <a:pt x="4249461" y="1545290"/>
                </a:lnTo>
                <a:lnTo>
                  <a:pt x="4250540" y="1545290"/>
                </a:lnTo>
                <a:lnTo>
                  <a:pt x="4256879" y="1537737"/>
                </a:lnTo>
                <a:lnTo>
                  <a:pt x="4255800" y="1531398"/>
                </a:lnTo>
                <a:lnTo>
                  <a:pt x="4260116" y="1527082"/>
                </a:lnTo>
                <a:cubicBezTo>
                  <a:pt x="4270006" y="1530139"/>
                  <a:pt x="4276031" y="1533690"/>
                  <a:pt x="4278189" y="1537737"/>
                </a:cubicBezTo>
                <a:lnTo>
                  <a:pt x="4278189" y="1538816"/>
                </a:lnTo>
                <a:lnTo>
                  <a:pt x="4277110" y="1544210"/>
                </a:lnTo>
                <a:cubicBezTo>
                  <a:pt x="4282235" y="1544210"/>
                  <a:pt x="4287226" y="1547403"/>
                  <a:pt x="4292081" y="1553787"/>
                </a:cubicBezTo>
                <a:cubicBezTo>
                  <a:pt x="4294868" y="1553787"/>
                  <a:pt x="4296622" y="1555900"/>
                  <a:pt x="4297341" y="1560126"/>
                </a:cubicBezTo>
                <a:lnTo>
                  <a:pt x="4294239" y="1562284"/>
                </a:lnTo>
                <a:lnTo>
                  <a:pt x="4291002" y="1562284"/>
                </a:lnTo>
                <a:lnTo>
                  <a:pt x="4287765" y="1560126"/>
                </a:lnTo>
                <a:lnTo>
                  <a:pt x="4285607" y="1560126"/>
                </a:lnTo>
                <a:cubicBezTo>
                  <a:pt x="4284438" y="1560126"/>
                  <a:pt x="4283404" y="1561925"/>
                  <a:pt x="4282505" y="1565521"/>
                </a:cubicBezTo>
                <a:cubicBezTo>
                  <a:pt x="4278908" y="1565521"/>
                  <a:pt x="4277110" y="1567994"/>
                  <a:pt x="4277110" y="1572939"/>
                </a:cubicBezTo>
                <a:cubicBezTo>
                  <a:pt x="4270006" y="1576536"/>
                  <a:pt x="4263982" y="1578334"/>
                  <a:pt x="4259037" y="1578334"/>
                </a:cubicBezTo>
                <a:cubicBezTo>
                  <a:pt x="4258857" y="1579773"/>
                  <a:pt x="4256699" y="1580807"/>
                  <a:pt x="4252563" y="1581436"/>
                </a:cubicBezTo>
                <a:lnTo>
                  <a:pt x="4252563" y="1582515"/>
                </a:lnTo>
                <a:cubicBezTo>
                  <a:pt x="4256159" y="1585033"/>
                  <a:pt x="4257958" y="1587191"/>
                  <a:pt x="4257958" y="1588989"/>
                </a:cubicBezTo>
                <a:lnTo>
                  <a:pt x="4256879" y="1592091"/>
                </a:lnTo>
                <a:lnTo>
                  <a:pt x="4260116" y="1590068"/>
                </a:lnTo>
                <a:cubicBezTo>
                  <a:pt x="4261824" y="1590068"/>
                  <a:pt x="4263218" y="1592901"/>
                  <a:pt x="4264297" y="1598566"/>
                </a:cubicBezTo>
                <a:cubicBezTo>
                  <a:pt x="4259531" y="1612053"/>
                  <a:pt x="4255260" y="1618796"/>
                  <a:pt x="4251484" y="1618796"/>
                </a:cubicBezTo>
                <a:cubicBezTo>
                  <a:pt x="4251484" y="1621674"/>
                  <a:pt x="4249730" y="1623472"/>
                  <a:pt x="4246224" y="1624192"/>
                </a:cubicBezTo>
                <a:lnTo>
                  <a:pt x="4246224" y="1625136"/>
                </a:lnTo>
                <a:lnTo>
                  <a:pt x="4260116" y="1625136"/>
                </a:lnTo>
                <a:cubicBezTo>
                  <a:pt x="4266320" y="1618752"/>
                  <a:pt x="4270906" y="1615560"/>
                  <a:pt x="4273873" y="1615560"/>
                </a:cubicBezTo>
                <a:lnTo>
                  <a:pt x="4274952" y="1615560"/>
                </a:lnTo>
                <a:lnTo>
                  <a:pt x="4282505" y="1619876"/>
                </a:lnTo>
                <a:lnTo>
                  <a:pt x="4285607" y="1618796"/>
                </a:lnTo>
                <a:lnTo>
                  <a:pt x="4288844" y="1624192"/>
                </a:lnTo>
                <a:lnTo>
                  <a:pt x="4287765" y="1633768"/>
                </a:lnTo>
                <a:cubicBezTo>
                  <a:pt x="4289923" y="1633768"/>
                  <a:pt x="4291721" y="1635161"/>
                  <a:pt x="4293160" y="1637949"/>
                </a:cubicBezTo>
                <a:lnTo>
                  <a:pt x="4293160" y="1643344"/>
                </a:lnTo>
                <a:lnTo>
                  <a:pt x="4291002" y="1645502"/>
                </a:lnTo>
                <a:lnTo>
                  <a:pt x="4292081" y="1646581"/>
                </a:lnTo>
                <a:lnTo>
                  <a:pt x="4292081" y="1647525"/>
                </a:lnTo>
                <a:cubicBezTo>
                  <a:pt x="4283179" y="1656967"/>
                  <a:pt x="4274997" y="1662676"/>
                  <a:pt x="4267534" y="1664655"/>
                </a:cubicBezTo>
                <a:lnTo>
                  <a:pt x="4266455" y="1663575"/>
                </a:lnTo>
                <a:cubicBezTo>
                  <a:pt x="4266455" y="1667351"/>
                  <a:pt x="4262184" y="1670184"/>
                  <a:pt x="4253642" y="1672072"/>
                </a:cubicBezTo>
                <a:cubicBezTo>
                  <a:pt x="4253642" y="1673510"/>
                  <a:pt x="4252607" y="1674230"/>
                  <a:pt x="4250540" y="1674230"/>
                </a:cubicBezTo>
                <a:lnTo>
                  <a:pt x="4249461" y="1675309"/>
                </a:lnTo>
                <a:lnTo>
                  <a:pt x="4249461" y="1676388"/>
                </a:lnTo>
                <a:cubicBezTo>
                  <a:pt x="4252967" y="1679265"/>
                  <a:pt x="4254721" y="1682097"/>
                  <a:pt x="4254721" y="1684885"/>
                </a:cubicBezTo>
                <a:cubicBezTo>
                  <a:pt x="4256339" y="1684885"/>
                  <a:pt x="4260970" y="1679580"/>
                  <a:pt x="4268613" y="1668970"/>
                </a:cubicBezTo>
                <a:lnTo>
                  <a:pt x="4271850" y="1667891"/>
                </a:lnTo>
                <a:cubicBezTo>
                  <a:pt x="4274457" y="1667891"/>
                  <a:pt x="4277650" y="1672476"/>
                  <a:pt x="4281426" y="1681648"/>
                </a:cubicBezTo>
                <a:cubicBezTo>
                  <a:pt x="4285472" y="1681648"/>
                  <a:pt x="4288664" y="1686638"/>
                  <a:pt x="4291002" y="1696619"/>
                </a:cubicBezTo>
                <a:lnTo>
                  <a:pt x="4286686" y="1700935"/>
                </a:lnTo>
                <a:lnTo>
                  <a:pt x="4285607" y="1700935"/>
                </a:lnTo>
                <a:lnTo>
                  <a:pt x="4280347" y="1696619"/>
                </a:lnTo>
                <a:lnTo>
                  <a:pt x="4272794" y="1696619"/>
                </a:lnTo>
                <a:lnTo>
                  <a:pt x="4263218" y="1694461"/>
                </a:lnTo>
                <a:lnTo>
                  <a:pt x="4254721" y="1696619"/>
                </a:lnTo>
                <a:lnTo>
                  <a:pt x="4253642" y="1695540"/>
                </a:lnTo>
                <a:lnTo>
                  <a:pt x="4253642" y="1696619"/>
                </a:lnTo>
                <a:lnTo>
                  <a:pt x="4255800" y="1705116"/>
                </a:lnTo>
                <a:lnTo>
                  <a:pt x="4255800" y="1707274"/>
                </a:lnTo>
                <a:lnTo>
                  <a:pt x="4253642" y="1710511"/>
                </a:lnTo>
                <a:lnTo>
                  <a:pt x="4254721" y="1725348"/>
                </a:lnTo>
                <a:lnTo>
                  <a:pt x="4252563" y="1730743"/>
                </a:lnTo>
                <a:cubicBezTo>
                  <a:pt x="4252563" y="1734969"/>
                  <a:pt x="4255080" y="1737082"/>
                  <a:pt x="4260116" y="1737082"/>
                </a:cubicBezTo>
                <a:lnTo>
                  <a:pt x="4262139" y="1741398"/>
                </a:lnTo>
                <a:lnTo>
                  <a:pt x="4272794" y="1741398"/>
                </a:lnTo>
                <a:lnTo>
                  <a:pt x="4279268" y="1737082"/>
                </a:lnTo>
                <a:lnTo>
                  <a:pt x="4298420" y="1736138"/>
                </a:lnTo>
                <a:lnTo>
                  <a:pt x="4300578" y="1739240"/>
                </a:lnTo>
                <a:lnTo>
                  <a:pt x="4300578" y="1745714"/>
                </a:lnTo>
                <a:cubicBezTo>
                  <a:pt x="4294194" y="1751379"/>
                  <a:pt x="4290642" y="1755964"/>
                  <a:pt x="4289923" y="1759471"/>
                </a:cubicBezTo>
                <a:lnTo>
                  <a:pt x="4286686" y="1760550"/>
                </a:lnTo>
                <a:lnTo>
                  <a:pt x="4286686" y="1763787"/>
                </a:lnTo>
                <a:lnTo>
                  <a:pt x="4292081" y="1769182"/>
                </a:lnTo>
                <a:lnTo>
                  <a:pt x="4292081" y="1770126"/>
                </a:lnTo>
                <a:cubicBezTo>
                  <a:pt x="4290463" y="1780107"/>
                  <a:pt x="4285832" y="1785097"/>
                  <a:pt x="4278189" y="1785097"/>
                </a:cubicBezTo>
                <a:lnTo>
                  <a:pt x="4269692" y="1784018"/>
                </a:lnTo>
                <a:lnTo>
                  <a:pt x="4264297" y="1786176"/>
                </a:lnTo>
                <a:lnTo>
                  <a:pt x="4254721" y="1781860"/>
                </a:lnTo>
                <a:lnTo>
                  <a:pt x="4250540" y="1782939"/>
                </a:lnTo>
                <a:cubicBezTo>
                  <a:pt x="4240559" y="1782939"/>
                  <a:pt x="4235568" y="1779747"/>
                  <a:pt x="4235568" y="1773363"/>
                </a:cubicBezTo>
                <a:lnTo>
                  <a:pt x="4232331" y="1773363"/>
                </a:lnTo>
                <a:lnTo>
                  <a:pt x="4228150" y="1776600"/>
                </a:lnTo>
                <a:lnTo>
                  <a:pt x="4225992" y="1776600"/>
                </a:lnTo>
                <a:lnTo>
                  <a:pt x="4215337" y="1767024"/>
                </a:lnTo>
                <a:cubicBezTo>
                  <a:pt x="4210661" y="1761179"/>
                  <a:pt x="4206390" y="1752637"/>
                  <a:pt x="4202524" y="1741398"/>
                </a:cubicBezTo>
                <a:lnTo>
                  <a:pt x="4201445" y="1740319"/>
                </a:lnTo>
                <a:lnTo>
                  <a:pt x="4201445" y="1738161"/>
                </a:lnTo>
                <a:lnTo>
                  <a:pt x="4202524" y="1737082"/>
                </a:lnTo>
                <a:lnTo>
                  <a:pt x="4202524" y="1736138"/>
                </a:lnTo>
                <a:lnTo>
                  <a:pt x="4199287" y="1733980"/>
                </a:lnTo>
                <a:lnTo>
                  <a:pt x="4198208" y="1733980"/>
                </a:lnTo>
                <a:lnTo>
                  <a:pt x="4196050" y="1736138"/>
                </a:lnTo>
                <a:lnTo>
                  <a:pt x="4197129" y="1744635"/>
                </a:lnTo>
                <a:cubicBezTo>
                  <a:pt x="4195060" y="1746703"/>
                  <a:pt x="4192588" y="1747737"/>
                  <a:pt x="4189711" y="1747737"/>
                </a:cubicBezTo>
                <a:cubicBezTo>
                  <a:pt x="4188991" y="1751334"/>
                  <a:pt x="4187553" y="1753132"/>
                  <a:pt x="4185395" y="1753132"/>
                </a:cubicBezTo>
                <a:lnTo>
                  <a:pt x="4187553" y="1756369"/>
                </a:lnTo>
                <a:lnTo>
                  <a:pt x="4187553" y="1757448"/>
                </a:lnTo>
                <a:lnTo>
                  <a:pt x="4185395" y="1759471"/>
                </a:lnTo>
                <a:lnTo>
                  <a:pt x="4182293" y="1757448"/>
                </a:lnTo>
                <a:lnTo>
                  <a:pt x="4180135" y="1759471"/>
                </a:lnTo>
                <a:lnTo>
                  <a:pt x="4179056" y="1758392"/>
                </a:lnTo>
                <a:lnTo>
                  <a:pt x="4179056" y="1757448"/>
                </a:lnTo>
                <a:lnTo>
                  <a:pt x="4174740" y="1758392"/>
                </a:lnTo>
                <a:cubicBezTo>
                  <a:pt x="4174740" y="1759831"/>
                  <a:pt x="4176898" y="1760910"/>
                  <a:pt x="4181214" y="1761629"/>
                </a:cubicBezTo>
                <a:lnTo>
                  <a:pt x="4181214" y="1759471"/>
                </a:lnTo>
                <a:lnTo>
                  <a:pt x="4182293" y="1759471"/>
                </a:lnTo>
                <a:lnTo>
                  <a:pt x="4184316" y="1761629"/>
                </a:lnTo>
                <a:lnTo>
                  <a:pt x="4184316" y="1764866"/>
                </a:lnTo>
                <a:cubicBezTo>
                  <a:pt x="4183506" y="1767564"/>
                  <a:pt x="4178561" y="1770756"/>
                  <a:pt x="4169479" y="1774442"/>
                </a:cubicBezTo>
                <a:cubicBezTo>
                  <a:pt x="4163275" y="1780826"/>
                  <a:pt x="4157565" y="1784018"/>
                  <a:pt x="4152350" y="1784018"/>
                </a:cubicBezTo>
                <a:lnTo>
                  <a:pt x="4151271" y="1782939"/>
                </a:lnTo>
                <a:lnTo>
                  <a:pt x="4151271" y="1781860"/>
                </a:lnTo>
                <a:lnTo>
                  <a:pt x="4153429" y="1772284"/>
                </a:lnTo>
                <a:lnTo>
                  <a:pt x="4153429" y="1771205"/>
                </a:lnTo>
                <a:cubicBezTo>
                  <a:pt x="4149922" y="1766799"/>
                  <a:pt x="4148169" y="1762528"/>
                  <a:pt x="4148169" y="1758392"/>
                </a:cubicBezTo>
                <a:lnTo>
                  <a:pt x="4148169" y="1753132"/>
                </a:lnTo>
                <a:lnTo>
                  <a:pt x="4147090" y="1753132"/>
                </a:lnTo>
                <a:cubicBezTo>
                  <a:pt x="4127308" y="1773004"/>
                  <a:pt x="4113101" y="1782939"/>
                  <a:pt x="4104469" y="1782939"/>
                </a:cubicBezTo>
                <a:lnTo>
                  <a:pt x="4103390" y="1782939"/>
                </a:lnTo>
                <a:cubicBezTo>
                  <a:pt x="4099614" y="1782939"/>
                  <a:pt x="4097456" y="1781905"/>
                  <a:pt x="4096916" y="1779837"/>
                </a:cubicBezTo>
                <a:lnTo>
                  <a:pt x="4096916" y="1777679"/>
                </a:lnTo>
                <a:lnTo>
                  <a:pt x="4108651" y="1762708"/>
                </a:lnTo>
                <a:cubicBezTo>
                  <a:pt x="4108651" y="1759741"/>
                  <a:pt x="4111528" y="1756549"/>
                  <a:pt x="4117283" y="1753132"/>
                </a:cubicBezTo>
                <a:cubicBezTo>
                  <a:pt x="4117283" y="1743151"/>
                  <a:pt x="4120115" y="1734969"/>
                  <a:pt x="4125780" y="1728585"/>
                </a:cubicBezTo>
                <a:lnTo>
                  <a:pt x="4125780" y="1727506"/>
                </a:lnTo>
                <a:cubicBezTo>
                  <a:pt x="4123622" y="1727506"/>
                  <a:pt x="4122543" y="1726786"/>
                  <a:pt x="4122543" y="1725348"/>
                </a:cubicBezTo>
                <a:lnTo>
                  <a:pt x="4122543" y="1716850"/>
                </a:lnTo>
                <a:lnTo>
                  <a:pt x="4107572" y="1716850"/>
                </a:lnTo>
                <a:lnTo>
                  <a:pt x="4102311" y="1711590"/>
                </a:lnTo>
                <a:lnTo>
                  <a:pt x="4102311" y="1709432"/>
                </a:lnTo>
                <a:lnTo>
                  <a:pt x="4104469" y="1707274"/>
                </a:lnTo>
                <a:lnTo>
                  <a:pt x="4111888" y="1707274"/>
                </a:lnTo>
                <a:lnTo>
                  <a:pt x="4116204" y="1708353"/>
                </a:lnTo>
                <a:lnTo>
                  <a:pt x="4120385" y="1707274"/>
                </a:lnTo>
                <a:lnTo>
                  <a:pt x="4121464" y="1707274"/>
                </a:lnTo>
                <a:cubicBezTo>
                  <a:pt x="4125060" y="1707454"/>
                  <a:pt x="4126859" y="1708173"/>
                  <a:pt x="4126859" y="1709432"/>
                </a:cubicBezTo>
                <a:lnTo>
                  <a:pt x="4129961" y="1708353"/>
                </a:lnTo>
                <a:lnTo>
                  <a:pt x="4129961" y="1707274"/>
                </a:lnTo>
                <a:cubicBezTo>
                  <a:pt x="4126094" y="1694686"/>
                  <a:pt x="4122902" y="1687582"/>
                  <a:pt x="4120385" y="1685964"/>
                </a:cubicBezTo>
                <a:lnTo>
                  <a:pt x="4118227" y="1685964"/>
                </a:lnTo>
                <a:cubicBezTo>
                  <a:pt x="4116878" y="1685964"/>
                  <a:pt x="4113326" y="1689516"/>
                  <a:pt x="4107572" y="1696619"/>
                </a:cubicBezTo>
                <a:lnTo>
                  <a:pt x="4101232" y="1698777"/>
                </a:lnTo>
                <a:lnTo>
                  <a:pt x="4099074" y="1695540"/>
                </a:lnTo>
                <a:lnTo>
                  <a:pt x="4108651" y="1679625"/>
                </a:lnTo>
                <a:cubicBezTo>
                  <a:pt x="4108651" y="1671802"/>
                  <a:pt x="4110089" y="1666812"/>
                  <a:pt x="4112967" y="1664655"/>
                </a:cubicBezTo>
                <a:lnTo>
                  <a:pt x="4111888" y="1656157"/>
                </a:lnTo>
                <a:cubicBezTo>
                  <a:pt x="4116113" y="1649774"/>
                  <a:pt x="4118227" y="1644064"/>
                  <a:pt x="4118227" y="1639028"/>
                </a:cubicBezTo>
                <a:lnTo>
                  <a:pt x="4116204" y="1629452"/>
                </a:lnTo>
                <a:lnTo>
                  <a:pt x="4120385" y="1627294"/>
                </a:lnTo>
                <a:cubicBezTo>
                  <a:pt x="4120385" y="1624506"/>
                  <a:pt x="4118272" y="1621314"/>
                  <a:pt x="4114046" y="1617718"/>
                </a:cubicBezTo>
                <a:lnTo>
                  <a:pt x="4111888" y="1602881"/>
                </a:lnTo>
                <a:lnTo>
                  <a:pt x="4111888" y="1600724"/>
                </a:lnTo>
                <a:cubicBezTo>
                  <a:pt x="4114765" y="1596227"/>
                  <a:pt x="4116204" y="1591237"/>
                  <a:pt x="4116204" y="1585752"/>
                </a:cubicBezTo>
                <a:lnTo>
                  <a:pt x="4114046" y="1576176"/>
                </a:lnTo>
                <a:cubicBezTo>
                  <a:pt x="4114765" y="1568533"/>
                  <a:pt x="4116158" y="1561790"/>
                  <a:pt x="4118227" y="1555945"/>
                </a:cubicBezTo>
                <a:cubicBezTo>
                  <a:pt x="4116518" y="1555945"/>
                  <a:pt x="4115125" y="1552753"/>
                  <a:pt x="4114046" y="1546369"/>
                </a:cubicBezTo>
                <a:lnTo>
                  <a:pt x="4116204" y="1546369"/>
                </a:lnTo>
                <a:lnTo>
                  <a:pt x="4116204" y="1548392"/>
                </a:lnTo>
                <a:lnTo>
                  <a:pt x="4117283" y="1548392"/>
                </a:lnTo>
                <a:lnTo>
                  <a:pt x="4117283" y="1545290"/>
                </a:lnTo>
                <a:lnTo>
                  <a:pt x="4111888" y="1539895"/>
                </a:lnTo>
                <a:lnTo>
                  <a:pt x="4111888" y="1538816"/>
                </a:lnTo>
                <a:cubicBezTo>
                  <a:pt x="4111888" y="1535129"/>
                  <a:pt x="4115079" y="1530858"/>
                  <a:pt x="4121464" y="1526003"/>
                </a:cubicBezTo>
                <a:close/>
                <a:moveTo>
                  <a:pt x="7217902" y="1524268"/>
                </a:moveTo>
                <a:lnTo>
                  <a:pt x="7213586" y="1529663"/>
                </a:lnTo>
                <a:lnTo>
                  <a:pt x="7213586" y="1530743"/>
                </a:lnTo>
                <a:lnTo>
                  <a:pt x="7215744" y="1530743"/>
                </a:lnTo>
                <a:lnTo>
                  <a:pt x="7219925" y="1525348"/>
                </a:lnTo>
                <a:lnTo>
                  <a:pt x="7218981" y="1524268"/>
                </a:lnTo>
                <a:close/>
                <a:moveTo>
                  <a:pt x="2576509" y="1523360"/>
                </a:moveTo>
                <a:lnTo>
                  <a:pt x="2578802" y="1525518"/>
                </a:lnTo>
                <a:lnTo>
                  <a:pt x="2578802" y="1523360"/>
                </a:lnTo>
                <a:close/>
                <a:moveTo>
                  <a:pt x="117881" y="1522835"/>
                </a:moveTo>
                <a:lnTo>
                  <a:pt x="113564" y="1535783"/>
                </a:lnTo>
                <a:cubicBezTo>
                  <a:pt x="116442" y="1537131"/>
                  <a:pt x="117881" y="1539244"/>
                  <a:pt x="117881" y="1542122"/>
                </a:cubicBezTo>
                <a:lnTo>
                  <a:pt x="114644" y="1545359"/>
                </a:lnTo>
                <a:lnTo>
                  <a:pt x="114644" y="1550754"/>
                </a:lnTo>
                <a:lnTo>
                  <a:pt x="117881" y="1555070"/>
                </a:lnTo>
                <a:lnTo>
                  <a:pt x="117881" y="1559386"/>
                </a:lnTo>
                <a:lnTo>
                  <a:pt x="116801" y="1560330"/>
                </a:lnTo>
                <a:cubicBezTo>
                  <a:pt x="118419" y="1575346"/>
                  <a:pt x="120577" y="1582854"/>
                  <a:pt x="123275" y="1582854"/>
                </a:cubicBezTo>
                <a:cubicBezTo>
                  <a:pt x="126782" y="1582854"/>
                  <a:pt x="128535" y="1583573"/>
                  <a:pt x="128535" y="1585012"/>
                </a:cubicBezTo>
                <a:lnTo>
                  <a:pt x="128535" y="1586091"/>
                </a:lnTo>
                <a:cubicBezTo>
                  <a:pt x="128535" y="1587530"/>
                  <a:pt x="125703" y="1588968"/>
                  <a:pt x="120038" y="1590407"/>
                </a:cubicBezTo>
                <a:cubicBezTo>
                  <a:pt x="117881" y="1593104"/>
                  <a:pt x="116801" y="1596342"/>
                  <a:pt x="116801" y="1600118"/>
                </a:cubicBezTo>
                <a:lnTo>
                  <a:pt x="116801" y="1604299"/>
                </a:lnTo>
                <a:lnTo>
                  <a:pt x="127457" y="1604299"/>
                </a:lnTo>
                <a:cubicBezTo>
                  <a:pt x="129255" y="1604299"/>
                  <a:pt x="131053" y="1600747"/>
                  <a:pt x="132851" y="1593644"/>
                </a:cubicBezTo>
                <a:lnTo>
                  <a:pt x="128535" y="1590407"/>
                </a:lnTo>
                <a:lnTo>
                  <a:pt x="129614" y="1582854"/>
                </a:lnTo>
                <a:lnTo>
                  <a:pt x="129614" y="1566804"/>
                </a:lnTo>
                <a:lnTo>
                  <a:pt x="130694" y="1562488"/>
                </a:lnTo>
                <a:cubicBezTo>
                  <a:pt x="130694" y="1559521"/>
                  <a:pt x="128220" y="1557407"/>
                  <a:pt x="123275" y="1556149"/>
                </a:cubicBezTo>
                <a:lnTo>
                  <a:pt x="123275" y="1552912"/>
                </a:lnTo>
                <a:cubicBezTo>
                  <a:pt x="129299" y="1548056"/>
                  <a:pt x="132492" y="1544459"/>
                  <a:pt x="132851" y="1542122"/>
                </a:cubicBezTo>
                <a:cubicBezTo>
                  <a:pt x="132851" y="1530702"/>
                  <a:pt x="130334" y="1524993"/>
                  <a:pt x="125298" y="1524993"/>
                </a:cubicBezTo>
                <a:close/>
                <a:moveTo>
                  <a:pt x="2064755" y="1522765"/>
                </a:moveTo>
                <a:cubicBezTo>
                  <a:pt x="2067453" y="1524923"/>
                  <a:pt x="2070688" y="1526002"/>
                  <a:pt x="2074467" y="1526002"/>
                </a:cubicBezTo>
                <a:cubicBezTo>
                  <a:pt x="2078153" y="1523844"/>
                  <a:pt x="2081704" y="1522765"/>
                  <a:pt x="2085122" y="1522765"/>
                </a:cubicBezTo>
                <a:lnTo>
                  <a:pt x="2087143" y="1522765"/>
                </a:lnTo>
                <a:lnTo>
                  <a:pt x="2096854" y="1524923"/>
                </a:lnTo>
                <a:lnTo>
                  <a:pt x="2101035" y="1523844"/>
                </a:lnTo>
                <a:cubicBezTo>
                  <a:pt x="2103554" y="1528789"/>
                  <a:pt x="2105353" y="1531262"/>
                  <a:pt x="2106431" y="1531262"/>
                </a:cubicBezTo>
                <a:cubicBezTo>
                  <a:pt x="2107870" y="1531262"/>
                  <a:pt x="2108589" y="1530228"/>
                  <a:pt x="2108589" y="1528160"/>
                </a:cubicBezTo>
                <a:lnTo>
                  <a:pt x="2109533" y="1527081"/>
                </a:lnTo>
                <a:lnTo>
                  <a:pt x="2112771" y="1527081"/>
                </a:lnTo>
                <a:cubicBezTo>
                  <a:pt x="2117086" y="1530408"/>
                  <a:pt x="2119244" y="1533960"/>
                  <a:pt x="2119244" y="1537736"/>
                </a:cubicBezTo>
                <a:lnTo>
                  <a:pt x="2119244" y="1544075"/>
                </a:lnTo>
                <a:lnTo>
                  <a:pt x="2114928" y="1552572"/>
                </a:lnTo>
                <a:cubicBezTo>
                  <a:pt x="2116187" y="1564711"/>
                  <a:pt x="2118302" y="1570781"/>
                  <a:pt x="2121267" y="1570781"/>
                </a:cubicBezTo>
                <a:lnTo>
                  <a:pt x="2128820" y="1568623"/>
                </a:lnTo>
                <a:lnTo>
                  <a:pt x="2134081" y="1570781"/>
                </a:lnTo>
                <a:lnTo>
                  <a:pt x="2140554" y="1568623"/>
                </a:lnTo>
                <a:lnTo>
                  <a:pt x="2160786" y="1568623"/>
                </a:lnTo>
                <a:cubicBezTo>
                  <a:pt x="2163843" y="1570781"/>
                  <a:pt x="2167396" y="1571860"/>
                  <a:pt x="2171441" y="1571860"/>
                </a:cubicBezTo>
                <a:lnTo>
                  <a:pt x="2176837" y="1576041"/>
                </a:lnTo>
                <a:lnTo>
                  <a:pt x="2176837" y="1577120"/>
                </a:lnTo>
                <a:cubicBezTo>
                  <a:pt x="2176837" y="1578199"/>
                  <a:pt x="2175398" y="1579278"/>
                  <a:pt x="2172520" y="1580357"/>
                </a:cubicBezTo>
                <a:lnTo>
                  <a:pt x="2160786" y="1578199"/>
                </a:lnTo>
                <a:lnTo>
                  <a:pt x="2153368" y="1579278"/>
                </a:lnTo>
                <a:lnTo>
                  <a:pt x="2139475" y="1579278"/>
                </a:lnTo>
                <a:lnTo>
                  <a:pt x="2130978" y="1576041"/>
                </a:lnTo>
                <a:cubicBezTo>
                  <a:pt x="2129899" y="1579637"/>
                  <a:pt x="2127382" y="1581436"/>
                  <a:pt x="2123426" y="1581436"/>
                </a:cubicBezTo>
                <a:cubicBezTo>
                  <a:pt x="2123426" y="1579637"/>
                  <a:pt x="2120594" y="1577839"/>
                  <a:pt x="2114928" y="1576041"/>
                </a:cubicBezTo>
                <a:lnTo>
                  <a:pt x="2112771" y="1578199"/>
                </a:lnTo>
                <a:cubicBezTo>
                  <a:pt x="2114928" y="1580537"/>
                  <a:pt x="2116367" y="1585887"/>
                  <a:pt x="2117086" y="1594249"/>
                </a:cubicBezTo>
                <a:lnTo>
                  <a:pt x="2119244" y="1596407"/>
                </a:lnTo>
                <a:cubicBezTo>
                  <a:pt x="2118525" y="1603151"/>
                  <a:pt x="2116367" y="1609535"/>
                  <a:pt x="2112771" y="1615559"/>
                </a:cubicBezTo>
                <a:lnTo>
                  <a:pt x="2112771" y="1616638"/>
                </a:lnTo>
                <a:cubicBezTo>
                  <a:pt x="2114928" y="1619246"/>
                  <a:pt x="2116007" y="1622438"/>
                  <a:pt x="2116007" y="1626214"/>
                </a:cubicBezTo>
                <a:cubicBezTo>
                  <a:pt x="2113671" y="1644018"/>
                  <a:pt x="2107600" y="1652920"/>
                  <a:pt x="2097799" y="1652920"/>
                </a:cubicBezTo>
                <a:lnTo>
                  <a:pt x="2092538" y="1653999"/>
                </a:lnTo>
                <a:cubicBezTo>
                  <a:pt x="2072667" y="1653999"/>
                  <a:pt x="2062731" y="1649728"/>
                  <a:pt x="2062731" y="1641186"/>
                </a:cubicBezTo>
                <a:lnTo>
                  <a:pt x="2062731" y="1628372"/>
                </a:lnTo>
                <a:lnTo>
                  <a:pt x="2064755" y="1616638"/>
                </a:lnTo>
                <a:lnTo>
                  <a:pt x="2062731" y="1610164"/>
                </a:lnTo>
                <a:lnTo>
                  <a:pt x="2062731" y="1609085"/>
                </a:lnTo>
                <a:lnTo>
                  <a:pt x="2064755" y="1605983"/>
                </a:lnTo>
                <a:lnTo>
                  <a:pt x="2064755" y="1604904"/>
                </a:lnTo>
                <a:lnTo>
                  <a:pt x="2059495" y="1598430"/>
                </a:lnTo>
                <a:lnTo>
                  <a:pt x="2059495" y="1597351"/>
                </a:lnTo>
                <a:cubicBezTo>
                  <a:pt x="2061653" y="1593844"/>
                  <a:pt x="2063765" y="1592091"/>
                  <a:pt x="2065834" y="1592091"/>
                </a:cubicBezTo>
                <a:lnTo>
                  <a:pt x="2065834" y="1587775"/>
                </a:lnTo>
                <a:lnTo>
                  <a:pt x="2061653" y="1582515"/>
                </a:lnTo>
                <a:lnTo>
                  <a:pt x="2061653" y="1581436"/>
                </a:lnTo>
                <a:lnTo>
                  <a:pt x="2065834" y="1567544"/>
                </a:lnTo>
                <a:cubicBezTo>
                  <a:pt x="2065834" y="1560260"/>
                  <a:pt x="2063361" y="1553516"/>
                  <a:pt x="2058416" y="1547312"/>
                </a:cubicBezTo>
                <a:lnTo>
                  <a:pt x="2062731" y="1540839"/>
                </a:lnTo>
                <a:lnTo>
                  <a:pt x="2062731" y="1539895"/>
                </a:lnTo>
                <a:cubicBezTo>
                  <a:pt x="2062731" y="1537377"/>
                  <a:pt x="2061293" y="1534500"/>
                  <a:pt x="2058416" y="1531262"/>
                </a:cubicBezTo>
                <a:lnTo>
                  <a:pt x="2058416" y="1530183"/>
                </a:lnTo>
                <a:cubicBezTo>
                  <a:pt x="2058416" y="1528835"/>
                  <a:pt x="2059495" y="1528160"/>
                  <a:pt x="2061653" y="1528160"/>
                </a:cubicBezTo>
                <a:lnTo>
                  <a:pt x="2061653" y="1527081"/>
                </a:lnTo>
                <a:cubicBezTo>
                  <a:pt x="2059495" y="1527081"/>
                  <a:pt x="2058416" y="1526362"/>
                  <a:pt x="2058416" y="1524923"/>
                </a:cubicBezTo>
                <a:close/>
                <a:moveTo>
                  <a:pt x="9249257" y="1521688"/>
                </a:moveTo>
                <a:cubicBezTo>
                  <a:pt x="9253034" y="1521688"/>
                  <a:pt x="9264813" y="1525599"/>
                  <a:pt x="9284595" y="1533422"/>
                </a:cubicBezTo>
                <a:cubicBezTo>
                  <a:pt x="9296733" y="1537378"/>
                  <a:pt x="9302803" y="1540616"/>
                  <a:pt x="9302803" y="1543133"/>
                </a:cubicBezTo>
                <a:lnTo>
                  <a:pt x="9302803" y="1546370"/>
                </a:lnTo>
                <a:lnTo>
                  <a:pt x="9300645" y="1548528"/>
                </a:lnTo>
                <a:lnTo>
                  <a:pt x="9294306" y="1547449"/>
                </a:lnTo>
                <a:cubicBezTo>
                  <a:pt x="9274254" y="1558329"/>
                  <a:pt x="9261036" y="1568309"/>
                  <a:pt x="9254652" y="1577391"/>
                </a:cubicBezTo>
                <a:cubicBezTo>
                  <a:pt x="9248898" y="1580628"/>
                  <a:pt x="9246020" y="1584225"/>
                  <a:pt x="9246020" y="1588181"/>
                </a:cubicBezTo>
                <a:lnTo>
                  <a:pt x="9247099" y="1589260"/>
                </a:lnTo>
                <a:lnTo>
                  <a:pt x="9248178" y="1589260"/>
                </a:lnTo>
                <a:lnTo>
                  <a:pt x="9254652" y="1587102"/>
                </a:lnTo>
                <a:lnTo>
                  <a:pt x="9257889" y="1587102"/>
                </a:lnTo>
                <a:lnTo>
                  <a:pt x="9259912" y="1589260"/>
                </a:lnTo>
                <a:cubicBezTo>
                  <a:pt x="9258564" y="1592407"/>
                  <a:pt x="9257170" y="1594160"/>
                  <a:pt x="9255731" y="1594520"/>
                </a:cubicBezTo>
                <a:lnTo>
                  <a:pt x="9246020" y="1594520"/>
                </a:lnTo>
                <a:lnTo>
                  <a:pt x="9234286" y="1596678"/>
                </a:lnTo>
                <a:lnTo>
                  <a:pt x="9222417" y="1592362"/>
                </a:lnTo>
                <a:lnTo>
                  <a:pt x="9211762" y="1596678"/>
                </a:lnTo>
                <a:lnTo>
                  <a:pt x="9205288" y="1594520"/>
                </a:lnTo>
                <a:lnTo>
                  <a:pt x="9196791" y="1597757"/>
                </a:lnTo>
                <a:lnTo>
                  <a:pt x="9180606" y="1596678"/>
                </a:lnTo>
                <a:lnTo>
                  <a:pt x="9178448" y="1598836"/>
                </a:lnTo>
                <a:lnTo>
                  <a:pt x="9177369" y="1598836"/>
                </a:lnTo>
                <a:cubicBezTo>
                  <a:pt x="9174941" y="1598836"/>
                  <a:pt x="9172108" y="1597397"/>
                  <a:pt x="9168871" y="1594520"/>
                </a:cubicBezTo>
                <a:lnTo>
                  <a:pt x="9159160" y="1595599"/>
                </a:lnTo>
                <a:lnTo>
                  <a:pt x="9159160" y="1591418"/>
                </a:lnTo>
                <a:lnTo>
                  <a:pt x="9163476" y="1587102"/>
                </a:lnTo>
                <a:lnTo>
                  <a:pt x="9165634" y="1587102"/>
                </a:lnTo>
                <a:lnTo>
                  <a:pt x="9175346" y="1589260"/>
                </a:lnTo>
                <a:lnTo>
                  <a:pt x="9182764" y="1588181"/>
                </a:lnTo>
                <a:lnTo>
                  <a:pt x="9188159" y="1592362"/>
                </a:lnTo>
                <a:cubicBezTo>
                  <a:pt x="9190676" y="1588855"/>
                  <a:pt x="9194228" y="1587102"/>
                  <a:pt x="9198814" y="1587102"/>
                </a:cubicBezTo>
                <a:lnTo>
                  <a:pt x="9202051" y="1587102"/>
                </a:lnTo>
                <a:lnTo>
                  <a:pt x="9213920" y="1588181"/>
                </a:lnTo>
                <a:lnTo>
                  <a:pt x="9220259" y="1586023"/>
                </a:lnTo>
                <a:lnTo>
                  <a:pt x="9223496" y="1587102"/>
                </a:lnTo>
                <a:lnTo>
                  <a:pt x="9223496" y="1586023"/>
                </a:lnTo>
                <a:cubicBezTo>
                  <a:pt x="9223496" y="1580988"/>
                  <a:pt x="9225294" y="1578470"/>
                  <a:pt x="9228891" y="1578470"/>
                </a:cubicBezTo>
                <a:lnTo>
                  <a:pt x="9227812" y="1577391"/>
                </a:lnTo>
                <a:lnTo>
                  <a:pt x="9227812" y="1576312"/>
                </a:lnTo>
                <a:cubicBezTo>
                  <a:pt x="9229790" y="1565432"/>
                  <a:pt x="9234421" y="1551855"/>
                  <a:pt x="9241704" y="1535580"/>
                </a:cubicBezTo>
                <a:lnTo>
                  <a:pt x="9236444" y="1528162"/>
                </a:lnTo>
                <a:lnTo>
                  <a:pt x="9236444" y="1526004"/>
                </a:lnTo>
                <a:cubicBezTo>
                  <a:pt x="9236444" y="1523486"/>
                  <a:pt x="9240715" y="1522047"/>
                  <a:pt x="9249257" y="1521688"/>
                </a:cubicBezTo>
                <a:close/>
                <a:moveTo>
                  <a:pt x="202582" y="1520676"/>
                </a:moveTo>
                <a:cubicBezTo>
                  <a:pt x="199345" y="1522115"/>
                  <a:pt x="197547" y="1523554"/>
                  <a:pt x="197188" y="1524993"/>
                </a:cubicBezTo>
                <a:lnTo>
                  <a:pt x="197188" y="1526072"/>
                </a:lnTo>
                <a:lnTo>
                  <a:pt x="199345" y="1528230"/>
                </a:lnTo>
                <a:cubicBezTo>
                  <a:pt x="200603" y="1524633"/>
                  <a:pt x="202762" y="1522835"/>
                  <a:pt x="205819" y="1522835"/>
                </a:cubicBezTo>
                <a:lnTo>
                  <a:pt x="205819" y="1521755"/>
                </a:lnTo>
                <a:close/>
                <a:moveTo>
                  <a:pt x="9167792" y="1519530"/>
                </a:moveTo>
                <a:cubicBezTo>
                  <a:pt x="9194228" y="1526633"/>
                  <a:pt x="9207446" y="1533422"/>
                  <a:pt x="9207446" y="1539896"/>
                </a:cubicBezTo>
                <a:cubicBezTo>
                  <a:pt x="9211942" y="1539896"/>
                  <a:pt x="9214819" y="1543447"/>
                  <a:pt x="9216078" y="1550551"/>
                </a:cubicBezTo>
                <a:lnTo>
                  <a:pt x="9213920" y="1557025"/>
                </a:lnTo>
                <a:lnTo>
                  <a:pt x="9213920" y="1563499"/>
                </a:lnTo>
                <a:lnTo>
                  <a:pt x="9214999" y="1573075"/>
                </a:lnTo>
                <a:cubicBezTo>
                  <a:pt x="9214999" y="1576492"/>
                  <a:pt x="9208570" y="1579369"/>
                  <a:pt x="9195712" y="1581707"/>
                </a:cubicBezTo>
                <a:lnTo>
                  <a:pt x="9190317" y="1580628"/>
                </a:lnTo>
                <a:lnTo>
                  <a:pt x="9182764" y="1581707"/>
                </a:lnTo>
                <a:cubicBezTo>
                  <a:pt x="9175660" y="1574873"/>
                  <a:pt x="9172108" y="1564173"/>
                  <a:pt x="9172108" y="1549607"/>
                </a:cubicBezTo>
                <a:cubicBezTo>
                  <a:pt x="9168512" y="1538996"/>
                  <a:pt x="9163836" y="1531488"/>
                  <a:pt x="9158081" y="1527083"/>
                </a:cubicBezTo>
                <a:lnTo>
                  <a:pt x="9158081" y="1526004"/>
                </a:lnTo>
                <a:cubicBezTo>
                  <a:pt x="9160599" y="1521688"/>
                  <a:pt x="9163836" y="1519530"/>
                  <a:pt x="9167792" y="1519530"/>
                </a:cubicBezTo>
                <a:close/>
                <a:moveTo>
                  <a:pt x="2575431" y="1517965"/>
                </a:moveTo>
                <a:lnTo>
                  <a:pt x="2575431" y="1521202"/>
                </a:lnTo>
                <a:lnTo>
                  <a:pt x="2576509" y="1521202"/>
                </a:lnTo>
                <a:lnTo>
                  <a:pt x="2576509" y="1517965"/>
                </a:lnTo>
                <a:close/>
                <a:moveTo>
                  <a:pt x="4725287" y="1512543"/>
                </a:moveTo>
                <a:cubicBezTo>
                  <a:pt x="4722230" y="1512543"/>
                  <a:pt x="4720386" y="1516904"/>
                  <a:pt x="4719757" y="1525626"/>
                </a:cubicBezTo>
                <a:lnTo>
                  <a:pt x="4720971" y="1525626"/>
                </a:lnTo>
                <a:cubicBezTo>
                  <a:pt x="4724568" y="1525626"/>
                  <a:pt x="4727130" y="1521625"/>
                  <a:pt x="4728659" y="1513622"/>
                </a:cubicBezTo>
                <a:lnTo>
                  <a:pt x="4728659" y="1512543"/>
                </a:lnTo>
                <a:close/>
                <a:moveTo>
                  <a:pt x="2673215" y="1512436"/>
                </a:moveTo>
                <a:lnTo>
                  <a:pt x="2673215" y="1513514"/>
                </a:lnTo>
                <a:lnTo>
                  <a:pt x="2675373" y="1515672"/>
                </a:lnTo>
                <a:lnTo>
                  <a:pt x="2676453" y="1515672"/>
                </a:lnTo>
                <a:lnTo>
                  <a:pt x="2676453" y="1512436"/>
                </a:lnTo>
                <a:close/>
                <a:moveTo>
                  <a:pt x="2657975" y="1512436"/>
                </a:moveTo>
                <a:lnTo>
                  <a:pt x="2652580" y="1513514"/>
                </a:lnTo>
                <a:lnTo>
                  <a:pt x="2652580" y="1514594"/>
                </a:lnTo>
                <a:lnTo>
                  <a:pt x="2657975" y="1516887"/>
                </a:lnTo>
                <a:lnTo>
                  <a:pt x="2659054" y="1516887"/>
                </a:lnTo>
                <a:close/>
                <a:moveTo>
                  <a:pt x="2691558" y="1510277"/>
                </a:moveTo>
                <a:lnTo>
                  <a:pt x="2691558" y="1511357"/>
                </a:lnTo>
                <a:lnTo>
                  <a:pt x="2693852" y="1511357"/>
                </a:lnTo>
                <a:lnTo>
                  <a:pt x="2693852" y="1510277"/>
                </a:lnTo>
                <a:close/>
                <a:moveTo>
                  <a:pt x="2746992" y="1509199"/>
                </a:moveTo>
                <a:lnTo>
                  <a:pt x="2746992" y="1510277"/>
                </a:lnTo>
                <a:lnTo>
                  <a:pt x="2750229" y="1510277"/>
                </a:lnTo>
                <a:lnTo>
                  <a:pt x="2750229" y="1509199"/>
                </a:lnTo>
                <a:close/>
                <a:moveTo>
                  <a:pt x="4756039" y="1507014"/>
                </a:moveTo>
                <a:cubicBezTo>
                  <a:pt x="4753791" y="1507733"/>
                  <a:pt x="4752667" y="1509935"/>
                  <a:pt x="4752667" y="1513622"/>
                </a:cubicBezTo>
                <a:cubicBezTo>
                  <a:pt x="4755454" y="1515780"/>
                  <a:pt x="4758017" y="1516859"/>
                  <a:pt x="4760355" y="1516859"/>
                </a:cubicBezTo>
                <a:lnTo>
                  <a:pt x="4761434" y="1516859"/>
                </a:lnTo>
                <a:lnTo>
                  <a:pt x="4761434" y="1515780"/>
                </a:lnTo>
                <a:cubicBezTo>
                  <a:pt x="4760175" y="1509935"/>
                  <a:pt x="4758736" y="1507014"/>
                  <a:pt x="4757118" y="1507014"/>
                </a:cubicBezTo>
                <a:close/>
                <a:moveTo>
                  <a:pt x="2751308" y="1505962"/>
                </a:moveTo>
                <a:lnTo>
                  <a:pt x="2751308" y="1508119"/>
                </a:lnTo>
                <a:lnTo>
                  <a:pt x="2756702" y="1508119"/>
                </a:lnTo>
                <a:lnTo>
                  <a:pt x="2756702" y="1505962"/>
                </a:lnTo>
                <a:close/>
                <a:moveTo>
                  <a:pt x="2650421" y="1503804"/>
                </a:moveTo>
                <a:lnTo>
                  <a:pt x="2648264" y="1505962"/>
                </a:lnTo>
                <a:lnTo>
                  <a:pt x="2648264" y="1508119"/>
                </a:lnTo>
                <a:lnTo>
                  <a:pt x="2650421" y="1508119"/>
                </a:lnTo>
                <a:lnTo>
                  <a:pt x="2652580" y="1505962"/>
                </a:lnTo>
                <a:close/>
                <a:moveTo>
                  <a:pt x="4728659" y="1503776"/>
                </a:moveTo>
                <a:lnTo>
                  <a:pt x="4728659" y="1507014"/>
                </a:lnTo>
                <a:lnTo>
                  <a:pt x="4729738" y="1507014"/>
                </a:lnTo>
                <a:lnTo>
                  <a:pt x="4731896" y="1504856"/>
                </a:lnTo>
                <a:lnTo>
                  <a:pt x="4731896" y="1503776"/>
                </a:lnTo>
                <a:close/>
                <a:moveTo>
                  <a:pt x="141483" y="1503547"/>
                </a:moveTo>
                <a:cubicBezTo>
                  <a:pt x="136269" y="1503547"/>
                  <a:pt x="131953" y="1507818"/>
                  <a:pt x="128535" y="1516360"/>
                </a:cubicBezTo>
                <a:lnTo>
                  <a:pt x="129614" y="1517439"/>
                </a:lnTo>
                <a:lnTo>
                  <a:pt x="130694" y="1517439"/>
                </a:lnTo>
                <a:lnTo>
                  <a:pt x="142562" y="1507863"/>
                </a:lnTo>
                <a:lnTo>
                  <a:pt x="142562" y="1503547"/>
                </a:lnTo>
                <a:close/>
                <a:moveTo>
                  <a:pt x="7103932" y="1495270"/>
                </a:moveTo>
                <a:cubicBezTo>
                  <a:pt x="7120477" y="1500306"/>
                  <a:pt x="7135538" y="1503183"/>
                  <a:pt x="7149116" y="1503902"/>
                </a:cubicBezTo>
                <a:cubicBezTo>
                  <a:pt x="7149116" y="1505881"/>
                  <a:pt x="7152353" y="1507319"/>
                  <a:pt x="7158827" y="1508218"/>
                </a:cubicBezTo>
                <a:lnTo>
                  <a:pt x="7160985" y="1511320"/>
                </a:lnTo>
                <a:lnTo>
                  <a:pt x="7160985" y="1513479"/>
                </a:lnTo>
                <a:cubicBezTo>
                  <a:pt x="7160985" y="1515816"/>
                  <a:pt x="7157029" y="1517974"/>
                  <a:pt x="7149116" y="1519952"/>
                </a:cubicBezTo>
                <a:cubicBezTo>
                  <a:pt x="7141203" y="1529124"/>
                  <a:pt x="7137247" y="1535553"/>
                  <a:pt x="7137247" y="1539240"/>
                </a:cubicBezTo>
                <a:cubicBezTo>
                  <a:pt x="7137247" y="1543915"/>
                  <a:pt x="7129739" y="1551109"/>
                  <a:pt x="7114722" y="1560819"/>
                </a:cubicBezTo>
                <a:lnTo>
                  <a:pt x="7113643" y="1561898"/>
                </a:lnTo>
                <a:lnTo>
                  <a:pt x="7114722" y="1565136"/>
                </a:lnTo>
                <a:cubicBezTo>
                  <a:pt x="7119758" y="1565136"/>
                  <a:pt x="7125153" y="1562977"/>
                  <a:pt x="7130908" y="1558661"/>
                </a:cubicBezTo>
                <a:cubicBezTo>
                  <a:pt x="7132796" y="1558661"/>
                  <a:pt x="7136348" y="1555784"/>
                  <a:pt x="7141563" y="1550029"/>
                </a:cubicBezTo>
                <a:lnTo>
                  <a:pt x="7145879" y="1547871"/>
                </a:lnTo>
                <a:lnTo>
                  <a:pt x="7146958" y="1547871"/>
                </a:lnTo>
                <a:cubicBezTo>
                  <a:pt x="7150914" y="1547871"/>
                  <a:pt x="7156264" y="1550749"/>
                  <a:pt x="7163008" y="1556503"/>
                </a:cubicBezTo>
                <a:cubicBezTo>
                  <a:pt x="7169662" y="1556503"/>
                  <a:pt x="7177574" y="1561854"/>
                  <a:pt x="7186746" y="1572554"/>
                </a:cubicBezTo>
                <a:cubicBezTo>
                  <a:pt x="7188185" y="1564012"/>
                  <a:pt x="7190657" y="1559741"/>
                  <a:pt x="7194164" y="1559741"/>
                </a:cubicBezTo>
                <a:lnTo>
                  <a:pt x="7194164" y="1556503"/>
                </a:lnTo>
                <a:lnTo>
                  <a:pt x="7192006" y="1553267"/>
                </a:lnTo>
                <a:lnTo>
                  <a:pt x="7192006" y="1548951"/>
                </a:lnTo>
                <a:cubicBezTo>
                  <a:pt x="7194164" y="1542027"/>
                  <a:pt x="7195243" y="1534159"/>
                  <a:pt x="7195243" y="1525348"/>
                </a:cubicBezTo>
                <a:lnTo>
                  <a:pt x="7195243" y="1518873"/>
                </a:lnTo>
                <a:cubicBezTo>
                  <a:pt x="7195243" y="1514738"/>
                  <a:pt x="7193804" y="1511186"/>
                  <a:pt x="7190927" y="1508218"/>
                </a:cubicBezTo>
                <a:lnTo>
                  <a:pt x="7190927" y="1503902"/>
                </a:lnTo>
                <a:cubicBezTo>
                  <a:pt x="7191287" y="1502464"/>
                  <a:pt x="7193085" y="1501025"/>
                  <a:pt x="7196322" y="1499586"/>
                </a:cubicBezTo>
                <a:cubicBezTo>
                  <a:pt x="7211608" y="1499586"/>
                  <a:pt x="7224871" y="1501745"/>
                  <a:pt x="7236110" y="1506060"/>
                </a:cubicBezTo>
                <a:lnTo>
                  <a:pt x="7239347" y="1502824"/>
                </a:lnTo>
                <a:lnTo>
                  <a:pt x="7241505" y="1502824"/>
                </a:lnTo>
                <a:cubicBezTo>
                  <a:pt x="7252925" y="1502824"/>
                  <a:pt x="7258634" y="1505656"/>
                  <a:pt x="7258634" y="1511320"/>
                </a:cubicBezTo>
                <a:lnTo>
                  <a:pt x="7258634" y="1513479"/>
                </a:lnTo>
                <a:lnTo>
                  <a:pt x="7244742" y="1527505"/>
                </a:lnTo>
                <a:cubicBezTo>
                  <a:pt x="7244742" y="1532361"/>
                  <a:pt x="7241865" y="1539869"/>
                  <a:pt x="7236110" y="1550029"/>
                </a:cubicBezTo>
                <a:cubicBezTo>
                  <a:pt x="7236110" y="1555245"/>
                  <a:pt x="7232154" y="1560640"/>
                  <a:pt x="7224241" y="1566215"/>
                </a:cubicBezTo>
                <a:cubicBezTo>
                  <a:pt x="7224241" y="1571520"/>
                  <a:pt x="7221409" y="1576870"/>
                  <a:pt x="7215744" y="1582265"/>
                </a:cubicBezTo>
                <a:cubicBezTo>
                  <a:pt x="7215744" y="1586401"/>
                  <a:pt x="7213946" y="1589998"/>
                  <a:pt x="7210349" y="1593055"/>
                </a:cubicBezTo>
                <a:lnTo>
                  <a:pt x="7210349" y="1595213"/>
                </a:lnTo>
                <a:cubicBezTo>
                  <a:pt x="7214126" y="1595213"/>
                  <a:pt x="7223792" y="1603440"/>
                  <a:pt x="7239347" y="1619895"/>
                </a:cubicBezTo>
                <a:cubicBezTo>
                  <a:pt x="7244742" y="1619895"/>
                  <a:pt x="7249373" y="1627763"/>
                  <a:pt x="7253240" y="1643498"/>
                </a:cubicBezTo>
                <a:lnTo>
                  <a:pt x="7252160" y="1659549"/>
                </a:lnTo>
                <a:lnTo>
                  <a:pt x="7251082" y="1659549"/>
                </a:lnTo>
                <a:lnTo>
                  <a:pt x="7250002" y="1658470"/>
                </a:lnTo>
                <a:lnTo>
                  <a:pt x="7248924" y="1658470"/>
                </a:lnTo>
                <a:lnTo>
                  <a:pt x="7245821" y="1667100"/>
                </a:lnTo>
                <a:lnTo>
                  <a:pt x="7241505" y="1664943"/>
                </a:lnTo>
                <a:lnTo>
                  <a:pt x="7239347" y="1664943"/>
                </a:lnTo>
                <a:lnTo>
                  <a:pt x="7239347" y="1666022"/>
                </a:lnTo>
                <a:cubicBezTo>
                  <a:pt x="7243663" y="1666382"/>
                  <a:pt x="7245821" y="1667460"/>
                  <a:pt x="7245821" y="1669258"/>
                </a:cubicBezTo>
                <a:cubicBezTo>
                  <a:pt x="7243843" y="1675732"/>
                  <a:pt x="7239168" y="1678969"/>
                  <a:pt x="7231794" y="1678969"/>
                </a:cubicBezTo>
                <a:lnTo>
                  <a:pt x="7228557" y="1678969"/>
                </a:lnTo>
                <a:cubicBezTo>
                  <a:pt x="7213541" y="1676272"/>
                  <a:pt x="7206033" y="1670517"/>
                  <a:pt x="7206033" y="1661706"/>
                </a:cubicBezTo>
                <a:lnTo>
                  <a:pt x="7207112" y="1657390"/>
                </a:lnTo>
                <a:lnTo>
                  <a:pt x="7204954" y="1648893"/>
                </a:lnTo>
                <a:cubicBezTo>
                  <a:pt x="7206393" y="1646016"/>
                  <a:pt x="7207112" y="1642059"/>
                  <a:pt x="7207112" y="1637024"/>
                </a:cubicBezTo>
                <a:cubicBezTo>
                  <a:pt x="7204235" y="1627403"/>
                  <a:pt x="7202796" y="1619895"/>
                  <a:pt x="7202796" y="1614500"/>
                </a:cubicBezTo>
                <a:lnTo>
                  <a:pt x="7203875" y="1601552"/>
                </a:lnTo>
                <a:cubicBezTo>
                  <a:pt x="7197042" y="1601552"/>
                  <a:pt x="7191332" y="1605509"/>
                  <a:pt x="7186746" y="1613421"/>
                </a:cubicBezTo>
                <a:cubicBezTo>
                  <a:pt x="7184048" y="1617017"/>
                  <a:pt x="7181171" y="1618816"/>
                  <a:pt x="7178114" y="1618816"/>
                </a:cubicBezTo>
                <a:lnTo>
                  <a:pt x="7174877" y="1618816"/>
                </a:lnTo>
                <a:lnTo>
                  <a:pt x="7174877" y="1620974"/>
                </a:lnTo>
                <a:lnTo>
                  <a:pt x="7173798" y="1620974"/>
                </a:lnTo>
                <a:lnTo>
                  <a:pt x="7174877" y="1626234"/>
                </a:lnTo>
                <a:lnTo>
                  <a:pt x="7174877" y="1629471"/>
                </a:lnTo>
                <a:lnTo>
                  <a:pt x="7175956" y="1652131"/>
                </a:lnTo>
                <a:lnTo>
                  <a:pt x="7172719" y="1662786"/>
                </a:lnTo>
                <a:lnTo>
                  <a:pt x="7175956" y="1682206"/>
                </a:lnTo>
                <a:lnTo>
                  <a:pt x="7172719" y="1687466"/>
                </a:lnTo>
                <a:lnTo>
                  <a:pt x="7172719" y="1691782"/>
                </a:lnTo>
                <a:lnTo>
                  <a:pt x="7174877" y="1701493"/>
                </a:lnTo>
                <a:lnTo>
                  <a:pt x="7173798" y="1707967"/>
                </a:lnTo>
                <a:lnTo>
                  <a:pt x="7177035" y="1734807"/>
                </a:lnTo>
                <a:lnTo>
                  <a:pt x="7177035" y="1740203"/>
                </a:lnTo>
                <a:cubicBezTo>
                  <a:pt x="7177035" y="1745867"/>
                  <a:pt x="7173079" y="1749419"/>
                  <a:pt x="7165166" y="1750858"/>
                </a:cubicBezTo>
                <a:lnTo>
                  <a:pt x="7157748" y="1748700"/>
                </a:lnTo>
                <a:lnTo>
                  <a:pt x="7154511" y="1748700"/>
                </a:lnTo>
                <a:lnTo>
                  <a:pt x="7139405" y="1751937"/>
                </a:lnTo>
                <a:lnTo>
                  <a:pt x="7138326" y="1751937"/>
                </a:lnTo>
                <a:lnTo>
                  <a:pt x="7128750" y="1742226"/>
                </a:lnTo>
                <a:lnTo>
                  <a:pt x="7128750" y="1741282"/>
                </a:lnTo>
                <a:lnTo>
                  <a:pt x="7134010" y="1724017"/>
                </a:lnTo>
                <a:cubicBezTo>
                  <a:pt x="7134010" y="1722579"/>
                  <a:pt x="7132976" y="1721859"/>
                  <a:pt x="7130908" y="1721859"/>
                </a:cubicBezTo>
                <a:lnTo>
                  <a:pt x="7122276" y="1722938"/>
                </a:lnTo>
                <a:lnTo>
                  <a:pt x="7116880" y="1720780"/>
                </a:lnTo>
                <a:cubicBezTo>
                  <a:pt x="7110406" y="1722039"/>
                  <a:pt x="7107169" y="1725276"/>
                  <a:pt x="7107169" y="1730491"/>
                </a:cubicBezTo>
                <a:cubicBezTo>
                  <a:pt x="7107169" y="1736786"/>
                  <a:pt x="7103258" y="1741416"/>
                  <a:pt x="7095435" y="1744384"/>
                </a:cubicBezTo>
                <a:lnTo>
                  <a:pt x="7095435" y="1745463"/>
                </a:lnTo>
                <a:lnTo>
                  <a:pt x="7097593" y="1745463"/>
                </a:lnTo>
                <a:lnTo>
                  <a:pt x="7105011" y="1740203"/>
                </a:lnTo>
                <a:lnTo>
                  <a:pt x="7107169" y="1742226"/>
                </a:lnTo>
                <a:cubicBezTo>
                  <a:pt x="7107169" y="1747261"/>
                  <a:pt x="7104697" y="1749779"/>
                  <a:pt x="7099751" y="1749779"/>
                </a:cubicBezTo>
                <a:lnTo>
                  <a:pt x="7098672" y="1749779"/>
                </a:lnTo>
                <a:lnTo>
                  <a:pt x="7097593" y="1748700"/>
                </a:lnTo>
                <a:lnTo>
                  <a:pt x="7096514" y="1748700"/>
                </a:lnTo>
                <a:cubicBezTo>
                  <a:pt x="7096514" y="1751757"/>
                  <a:pt x="7091479" y="1754274"/>
                  <a:pt x="7081408" y="1756253"/>
                </a:cubicBezTo>
                <a:cubicBezTo>
                  <a:pt x="7068550" y="1756253"/>
                  <a:pt x="7062121" y="1751577"/>
                  <a:pt x="7062121" y="1742226"/>
                </a:cubicBezTo>
                <a:lnTo>
                  <a:pt x="7059963" y="1725096"/>
                </a:lnTo>
                <a:lnTo>
                  <a:pt x="7064279" y="1707967"/>
                </a:lnTo>
                <a:lnTo>
                  <a:pt x="7064279" y="1705809"/>
                </a:lnTo>
                <a:cubicBezTo>
                  <a:pt x="7061402" y="1702752"/>
                  <a:pt x="7059963" y="1699155"/>
                  <a:pt x="7059963" y="1695019"/>
                </a:cubicBezTo>
                <a:lnTo>
                  <a:pt x="7059963" y="1691782"/>
                </a:lnTo>
                <a:cubicBezTo>
                  <a:pt x="7059963" y="1683780"/>
                  <a:pt x="7061761" y="1674114"/>
                  <a:pt x="7065358" y="1662786"/>
                </a:cubicBezTo>
                <a:lnTo>
                  <a:pt x="7064279" y="1647815"/>
                </a:lnTo>
                <a:lnTo>
                  <a:pt x="7064279" y="1641340"/>
                </a:lnTo>
                <a:cubicBezTo>
                  <a:pt x="7064279" y="1639002"/>
                  <a:pt x="7063200" y="1636484"/>
                  <a:pt x="7061042" y="1633787"/>
                </a:cubicBezTo>
                <a:lnTo>
                  <a:pt x="7061042" y="1632708"/>
                </a:lnTo>
                <a:lnTo>
                  <a:pt x="7064279" y="1628392"/>
                </a:lnTo>
                <a:lnTo>
                  <a:pt x="7064279" y="1602631"/>
                </a:lnTo>
                <a:lnTo>
                  <a:pt x="7062121" y="1596292"/>
                </a:lnTo>
                <a:lnTo>
                  <a:pt x="7063200" y="1595213"/>
                </a:lnTo>
                <a:lnTo>
                  <a:pt x="7063200" y="1594134"/>
                </a:lnTo>
                <a:lnTo>
                  <a:pt x="7061042" y="1579028"/>
                </a:lnTo>
                <a:lnTo>
                  <a:pt x="7062121" y="1567293"/>
                </a:lnTo>
                <a:lnTo>
                  <a:pt x="7062121" y="1561898"/>
                </a:lnTo>
                <a:lnTo>
                  <a:pt x="7059963" y="1545713"/>
                </a:lnTo>
                <a:lnTo>
                  <a:pt x="7063200" y="1543555"/>
                </a:lnTo>
                <a:lnTo>
                  <a:pt x="7064279" y="1543555"/>
                </a:lnTo>
                <a:cubicBezTo>
                  <a:pt x="7073720" y="1547512"/>
                  <a:pt x="7080509" y="1551468"/>
                  <a:pt x="7084645" y="1555425"/>
                </a:cubicBezTo>
                <a:cubicBezTo>
                  <a:pt x="7087523" y="1555425"/>
                  <a:pt x="7090040" y="1556503"/>
                  <a:pt x="7092198" y="1558661"/>
                </a:cubicBezTo>
                <a:lnTo>
                  <a:pt x="7094356" y="1558661"/>
                </a:lnTo>
                <a:cubicBezTo>
                  <a:pt x="7097773" y="1558661"/>
                  <a:pt x="7101325" y="1545399"/>
                  <a:pt x="7105011" y="1518873"/>
                </a:cubicBezTo>
                <a:lnTo>
                  <a:pt x="7102988" y="1516715"/>
                </a:lnTo>
                <a:lnTo>
                  <a:pt x="7102988" y="1513479"/>
                </a:lnTo>
                <a:lnTo>
                  <a:pt x="7103932" y="1512400"/>
                </a:lnTo>
                <a:lnTo>
                  <a:pt x="7099751" y="1506060"/>
                </a:lnTo>
                <a:lnTo>
                  <a:pt x="7099751" y="1499586"/>
                </a:lnTo>
                <a:close/>
                <a:moveTo>
                  <a:pt x="4741742" y="1493795"/>
                </a:moveTo>
                <a:lnTo>
                  <a:pt x="4741742" y="1497167"/>
                </a:lnTo>
                <a:lnTo>
                  <a:pt x="4742821" y="1498247"/>
                </a:lnTo>
                <a:lnTo>
                  <a:pt x="4744979" y="1498247"/>
                </a:lnTo>
                <a:lnTo>
                  <a:pt x="4744979" y="1497167"/>
                </a:lnTo>
                <a:cubicBezTo>
                  <a:pt x="4743540" y="1497167"/>
                  <a:pt x="4742821" y="1496044"/>
                  <a:pt x="4742821" y="1493795"/>
                </a:cubicBezTo>
                <a:close/>
                <a:moveTo>
                  <a:pt x="4748351" y="1491638"/>
                </a:moveTo>
                <a:lnTo>
                  <a:pt x="4748351" y="1492717"/>
                </a:lnTo>
                <a:lnTo>
                  <a:pt x="4751588" y="1492717"/>
                </a:lnTo>
                <a:lnTo>
                  <a:pt x="4751588" y="1491638"/>
                </a:lnTo>
                <a:close/>
                <a:moveTo>
                  <a:pt x="21309" y="1488576"/>
                </a:moveTo>
                <a:lnTo>
                  <a:pt x="23467" y="1492892"/>
                </a:lnTo>
                <a:lnTo>
                  <a:pt x="24546" y="1492892"/>
                </a:lnTo>
                <a:cubicBezTo>
                  <a:pt x="24546" y="1490734"/>
                  <a:pt x="25265" y="1489655"/>
                  <a:pt x="26704" y="1489655"/>
                </a:cubicBezTo>
                <a:lnTo>
                  <a:pt x="28863" y="1489655"/>
                </a:lnTo>
                <a:cubicBezTo>
                  <a:pt x="45317" y="1490914"/>
                  <a:pt x="53544" y="1494106"/>
                  <a:pt x="53544" y="1499231"/>
                </a:cubicBezTo>
                <a:lnTo>
                  <a:pt x="54624" y="1498152"/>
                </a:lnTo>
                <a:lnTo>
                  <a:pt x="55702" y="1498152"/>
                </a:lnTo>
                <a:cubicBezTo>
                  <a:pt x="61008" y="1498152"/>
                  <a:pt x="65279" y="1502468"/>
                  <a:pt x="68516" y="1511100"/>
                </a:cubicBezTo>
                <a:lnTo>
                  <a:pt x="67437" y="1518518"/>
                </a:lnTo>
                <a:lnTo>
                  <a:pt x="69596" y="1522835"/>
                </a:lnTo>
                <a:lnTo>
                  <a:pt x="68516" y="1528230"/>
                </a:lnTo>
                <a:lnTo>
                  <a:pt x="70674" y="1533625"/>
                </a:lnTo>
                <a:cubicBezTo>
                  <a:pt x="70674" y="1541447"/>
                  <a:pt x="66042" y="1547876"/>
                  <a:pt x="56781" y="1552912"/>
                </a:cubicBezTo>
                <a:lnTo>
                  <a:pt x="47070" y="1550754"/>
                </a:lnTo>
                <a:lnTo>
                  <a:pt x="39517" y="1551833"/>
                </a:lnTo>
                <a:cubicBezTo>
                  <a:pt x="33134" y="1549675"/>
                  <a:pt x="29582" y="1541087"/>
                  <a:pt x="28863" y="1526072"/>
                </a:cubicBezTo>
                <a:cubicBezTo>
                  <a:pt x="26885" y="1526072"/>
                  <a:pt x="24726" y="1520002"/>
                  <a:pt x="22389" y="1507863"/>
                </a:cubicBezTo>
                <a:cubicBezTo>
                  <a:pt x="18072" y="1502828"/>
                  <a:pt x="15240" y="1498152"/>
                  <a:pt x="13891" y="1493836"/>
                </a:cubicBezTo>
                <a:cubicBezTo>
                  <a:pt x="14880" y="1490329"/>
                  <a:pt x="17353" y="1488576"/>
                  <a:pt x="21309" y="1488576"/>
                </a:cubicBezTo>
                <a:close/>
                <a:moveTo>
                  <a:pt x="109248" y="1483181"/>
                </a:moveTo>
                <a:lnTo>
                  <a:pt x="112485" y="1483181"/>
                </a:lnTo>
                <a:lnTo>
                  <a:pt x="112485" y="1485339"/>
                </a:lnTo>
                <a:lnTo>
                  <a:pt x="117881" y="1484260"/>
                </a:lnTo>
                <a:lnTo>
                  <a:pt x="123275" y="1486418"/>
                </a:lnTo>
                <a:lnTo>
                  <a:pt x="132851" y="1485339"/>
                </a:lnTo>
                <a:lnTo>
                  <a:pt x="136088" y="1487497"/>
                </a:lnTo>
                <a:lnTo>
                  <a:pt x="144720" y="1485339"/>
                </a:lnTo>
                <a:lnTo>
                  <a:pt x="146878" y="1485339"/>
                </a:lnTo>
                <a:lnTo>
                  <a:pt x="152138" y="1489655"/>
                </a:lnTo>
                <a:lnTo>
                  <a:pt x="148901" y="1503547"/>
                </a:lnTo>
                <a:cubicBezTo>
                  <a:pt x="159872" y="1507144"/>
                  <a:pt x="167740" y="1508942"/>
                  <a:pt x="172505" y="1508942"/>
                </a:cubicBezTo>
                <a:lnTo>
                  <a:pt x="180058" y="1516360"/>
                </a:lnTo>
                <a:lnTo>
                  <a:pt x="181137" y="1516360"/>
                </a:lnTo>
                <a:lnTo>
                  <a:pt x="181137" y="1515281"/>
                </a:lnTo>
                <a:lnTo>
                  <a:pt x="180058" y="1500310"/>
                </a:lnTo>
                <a:cubicBezTo>
                  <a:pt x="182575" y="1492487"/>
                  <a:pt x="187206" y="1488576"/>
                  <a:pt x="193951" y="1488576"/>
                </a:cubicBezTo>
                <a:lnTo>
                  <a:pt x="196108" y="1488576"/>
                </a:lnTo>
                <a:cubicBezTo>
                  <a:pt x="200244" y="1488576"/>
                  <a:pt x="203840" y="1489655"/>
                  <a:pt x="206898" y="1491813"/>
                </a:cubicBezTo>
                <a:lnTo>
                  <a:pt x="209056" y="1491813"/>
                </a:lnTo>
                <a:lnTo>
                  <a:pt x="212293" y="1489655"/>
                </a:lnTo>
                <a:cubicBezTo>
                  <a:pt x="230097" y="1491813"/>
                  <a:pt x="238999" y="1494286"/>
                  <a:pt x="238999" y="1497073"/>
                </a:cubicBezTo>
                <a:lnTo>
                  <a:pt x="238999" y="1499231"/>
                </a:lnTo>
                <a:cubicBezTo>
                  <a:pt x="234953" y="1503187"/>
                  <a:pt x="231401" y="1509257"/>
                  <a:pt x="228344" y="1517439"/>
                </a:cubicBezTo>
                <a:cubicBezTo>
                  <a:pt x="224927" y="1521935"/>
                  <a:pt x="221690" y="1529443"/>
                  <a:pt x="218632" y="1539964"/>
                </a:cubicBezTo>
                <a:lnTo>
                  <a:pt x="215395" y="1543201"/>
                </a:lnTo>
                <a:lnTo>
                  <a:pt x="215395" y="1548596"/>
                </a:lnTo>
                <a:lnTo>
                  <a:pt x="218632" y="1551833"/>
                </a:lnTo>
                <a:lnTo>
                  <a:pt x="219712" y="1551833"/>
                </a:lnTo>
                <a:cubicBezTo>
                  <a:pt x="222588" y="1550034"/>
                  <a:pt x="227983" y="1543605"/>
                  <a:pt x="235897" y="1532546"/>
                </a:cubicBezTo>
                <a:cubicBezTo>
                  <a:pt x="240302" y="1532546"/>
                  <a:pt x="246371" y="1537176"/>
                  <a:pt x="254105" y="1546438"/>
                </a:cubicBezTo>
                <a:cubicBezTo>
                  <a:pt x="254105" y="1547876"/>
                  <a:pt x="256217" y="1548596"/>
                  <a:pt x="260443" y="1548596"/>
                </a:cubicBezTo>
                <a:cubicBezTo>
                  <a:pt x="263321" y="1550574"/>
                  <a:pt x="264760" y="1553091"/>
                  <a:pt x="264760" y="1556149"/>
                </a:cubicBezTo>
                <a:lnTo>
                  <a:pt x="264760" y="1559386"/>
                </a:lnTo>
                <a:lnTo>
                  <a:pt x="259364" y="1565725"/>
                </a:lnTo>
                <a:lnTo>
                  <a:pt x="259364" y="1572199"/>
                </a:lnTo>
                <a:cubicBezTo>
                  <a:pt x="259364" y="1576695"/>
                  <a:pt x="257251" y="1581325"/>
                  <a:pt x="253026" y="1586091"/>
                </a:cubicBezTo>
                <a:lnTo>
                  <a:pt x="254105" y="1594723"/>
                </a:lnTo>
                <a:cubicBezTo>
                  <a:pt x="254105" y="1605423"/>
                  <a:pt x="251947" y="1610773"/>
                  <a:pt x="247631" y="1610773"/>
                </a:cubicBezTo>
                <a:lnTo>
                  <a:pt x="247631" y="1611852"/>
                </a:lnTo>
                <a:lnTo>
                  <a:pt x="249789" y="1618326"/>
                </a:lnTo>
                <a:lnTo>
                  <a:pt x="244394" y="1638692"/>
                </a:lnTo>
                <a:cubicBezTo>
                  <a:pt x="239358" y="1643548"/>
                  <a:pt x="236841" y="1650337"/>
                  <a:pt x="236841" y="1659058"/>
                </a:cubicBezTo>
                <a:lnTo>
                  <a:pt x="235897" y="1663375"/>
                </a:lnTo>
                <a:lnTo>
                  <a:pt x="232660" y="1666612"/>
                </a:lnTo>
                <a:lnTo>
                  <a:pt x="232660" y="1668770"/>
                </a:lnTo>
                <a:cubicBezTo>
                  <a:pt x="241022" y="1680189"/>
                  <a:pt x="248889" y="1685899"/>
                  <a:pt x="256263" y="1685899"/>
                </a:cubicBezTo>
                <a:cubicBezTo>
                  <a:pt x="264086" y="1691024"/>
                  <a:pt x="267997" y="1694935"/>
                  <a:pt x="267997" y="1697633"/>
                </a:cubicBezTo>
                <a:lnTo>
                  <a:pt x="269075" y="1703028"/>
                </a:lnTo>
                <a:cubicBezTo>
                  <a:pt x="259993" y="1708423"/>
                  <a:pt x="253566" y="1717370"/>
                  <a:pt x="249789" y="1729868"/>
                </a:cubicBezTo>
                <a:lnTo>
                  <a:pt x="251947" y="1733105"/>
                </a:lnTo>
                <a:cubicBezTo>
                  <a:pt x="251947" y="1740029"/>
                  <a:pt x="247989" y="1744660"/>
                  <a:pt x="240078" y="1746997"/>
                </a:cubicBezTo>
                <a:lnTo>
                  <a:pt x="238999" y="1746997"/>
                </a:lnTo>
                <a:cubicBezTo>
                  <a:pt x="232434" y="1746997"/>
                  <a:pt x="224207" y="1738410"/>
                  <a:pt x="214316" y="1721236"/>
                </a:cubicBezTo>
                <a:cubicBezTo>
                  <a:pt x="212069" y="1714133"/>
                  <a:pt x="209955" y="1710581"/>
                  <a:pt x="207977" y="1710581"/>
                </a:cubicBezTo>
                <a:lnTo>
                  <a:pt x="204740" y="1710581"/>
                </a:lnTo>
                <a:cubicBezTo>
                  <a:pt x="191162" y="1722360"/>
                  <a:pt x="181496" y="1728789"/>
                  <a:pt x="175742" y="1729868"/>
                </a:cubicBezTo>
                <a:cubicBezTo>
                  <a:pt x="175742" y="1732026"/>
                  <a:pt x="171470" y="1734499"/>
                  <a:pt x="162929" y="1737286"/>
                </a:cubicBezTo>
                <a:cubicBezTo>
                  <a:pt x="159333" y="1743760"/>
                  <a:pt x="156455" y="1746997"/>
                  <a:pt x="154296" y="1746997"/>
                </a:cubicBezTo>
                <a:cubicBezTo>
                  <a:pt x="151419" y="1745918"/>
                  <a:pt x="149980" y="1744839"/>
                  <a:pt x="149980" y="1743760"/>
                </a:cubicBezTo>
                <a:lnTo>
                  <a:pt x="149980" y="1742681"/>
                </a:lnTo>
                <a:lnTo>
                  <a:pt x="153218" y="1742681"/>
                </a:lnTo>
                <a:lnTo>
                  <a:pt x="153218" y="1740523"/>
                </a:lnTo>
                <a:lnTo>
                  <a:pt x="152138" y="1740523"/>
                </a:lnTo>
                <a:lnTo>
                  <a:pt x="147822" y="1743760"/>
                </a:lnTo>
                <a:lnTo>
                  <a:pt x="146878" y="1743760"/>
                </a:lnTo>
                <a:lnTo>
                  <a:pt x="146878" y="1742681"/>
                </a:lnTo>
                <a:cubicBezTo>
                  <a:pt x="147868" y="1739804"/>
                  <a:pt x="150699" y="1738365"/>
                  <a:pt x="155375" y="1738365"/>
                </a:cubicBezTo>
                <a:lnTo>
                  <a:pt x="167244" y="1715841"/>
                </a:lnTo>
                <a:lnTo>
                  <a:pt x="164007" y="1711660"/>
                </a:lnTo>
                <a:lnTo>
                  <a:pt x="165086" y="1716920"/>
                </a:lnTo>
                <a:cubicBezTo>
                  <a:pt x="160770" y="1722855"/>
                  <a:pt x="158612" y="1727530"/>
                  <a:pt x="158612" y="1730947"/>
                </a:cubicBezTo>
                <a:cubicBezTo>
                  <a:pt x="157173" y="1730947"/>
                  <a:pt x="156455" y="1732026"/>
                  <a:pt x="156455" y="1734184"/>
                </a:cubicBezTo>
                <a:lnTo>
                  <a:pt x="142562" y="1743760"/>
                </a:lnTo>
                <a:lnTo>
                  <a:pt x="138246" y="1741602"/>
                </a:lnTo>
                <a:cubicBezTo>
                  <a:pt x="132131" y="1745918"/>
                  <a:pt x="127816" y="1748076"/>
                  <a:pt x="125298" y="1748076"/>
                </a:cubicBezTo>
                <a:cubicBezTo>
                  <a:pt x="122511" y="1743760"/>
                  <a:pt x="120038" y="1738051"/>
                  <a:pt x="117881" y="1730947"/>
                </a:cubicBezTo>
                <a:cubicBezTo>
                  <a:pt x="115182" y="1726272"/>
                  <a:pt x="111226" y="1721596"/>
                  <a:pt x="106011" y="1716920"/>
                </a:cubicBezTo>
                <a:lnTo>
                  <a:pt x="106011" y="1715841"/>
                </a:lnTo>
                <a:lnTo>
                  <a:pt x="107090" y="1711660"/>
                </a:lnTo>
                <a:lnTo>
                  <a:pt x="104933" y="1709502"/>
                </a:lnTo>
                <a:cubicBezTo>
                  <a:pt x="103583" y="1709502"/>
                  <a:pt x="102909" y="1711615"/>
                  <a:pt x="102909" y="1715841"/>
                </a:cubicBezTo>
                <a:cubicBezTo>
                  <a:pt x="98413" y="1722855"/>
                  <a:pt x="92298" y="1727890"/>
                  <a:pt x="84566" y="1730947"/>
                </a:cubicBezTo>
                <a:cubicBezTo>
                  <a:pt x="84386" y="1735173"/>
                  <a:pt x="75125" y="1740883"/>
                  <a:pt x="56781" y="1748076"/>
                </a:cubicBezTo>
                <a:cubicBezTo>
                  <a:pt x="55523" y="1745379"/>
                  <a:pt x="53365" y="1743581"/>
                  <a:pt x="50307" y="1742681"/>
                </a:cubicBezTo>
                <a:lnTo>
                  <a:pt x="26704" y="1745918"/>
                </a:lnTo>
                <a:cubicBezTo>
                  <a:pt x="22748" y="1740703"/>
                  <a:pt x="19511" y="1732476"/>
                  <a:pt x="16993" y="1721236"/>
                </a:cubicBezTo>
                <a:cubicBezTo>
                  <a:pt x="19511" y="1704961"/>
                  <a:pt x="21669" y="1695655"/>
                  <a:pt x="23467" y="1693317"/>
                </a:cubicBezTo>
                <a:lnTo>
                  <a:pt x="23467" y="1690215"/>
                </a:lnTo>
                <a:lnTo>
                  <a:pt x="3102" y="1668770"/>
                </a:lnTo>
                <a:lnTo>
                  <a:pt x="3102" y="1665533"/>
                </a:lnTo>
                <a:cubicBezTo>
                  <a:pt x="3102" y="1663734"/>
                  <a:pt x="4539" y="1662655"/>
                  <a:pt x="7417" y="1662296"/>
                </a:cubicBezTo>
                <a:lnTo>
                  <a:pt x="14835" y="1666612"/>
                </a:lnTo>
                <a:lnTo>
                  <a:pt x="22389" y="1663375"/>
                </a:lnTo>
                <a:lnTo>
                  <a:pt x="25626" y="1664454"/>
                </a:lnTo>
                <a:lnTo>
                  <a:pt x="25626" y="1663375"/>
                </a:lnTo>
                <a:lnTo>
                  <a:pt x="40596" y="1627902"/>
                </a:lnTo>
                <a:lnTo>
                  <a:pt x="41676" y="1624800"/>
                </a:lnTo>
                <a:cubicBezTo>
                  <a:pt x="41676" y="1620125"/>
                  <a:pt x="35247" y="1616528"/>
                  <a:pt x="22389" y="1614010"/>
                </a:cubicBezTo>
                <a:cubicBezTo>
                  <a:pt x="17174" y="1610054"/>
                  <a:pt x="13621" y="1604704"/>
                  <a:pt x="11733" y="1597960"/>
                </a:cubicBezTo>
                <a:lnTo>
                  <a:pt x="14835" y="1583933"/>
                </a:lnTo>
                <a:lnTo>
                  <a:pt x="14835" y="1581775"/>
                </a:lnTo>
                <a:cubicBezTo>
                  <a:pt x="9890" y="1576110"/>
                  <a:pt x="7417" y="1571120"/>
                  <a:pt x="7417" y="1566804"/>
                </a:cubicBezTo>
                <a:lnTo>
                  <a:pt x="7417" y="1563567"/>
                </a:lnTo>
                <a:cubicBezTo>
                  <a:pt x="7417" y="1562128"/>
                  <a:pt x="8496" y="1561409"/>
                  <a:pt x="10654" y="1561409"/>
                </a:cubicBezTo>
                <a:cubicBezTo>
                  <a:pt x="24591" y="1561409"/>
                  <a:pt x="36011" y="1564286"/>
                  <a:pt x="44913" y="1570041"/>
                </a:cubicBezTo>
                <a:cubicBezTo>
                  <a:pt x="50668" y="1570041"/>
                  <a:pt x="55298" y="1572559"/>
                  <a:pt x="58805" y="1577594"/>
                </a:cubicBezTo>
                <a:cubicBezTo>
                  <a:pt x="61323" y="1577594"/>
                  <a:pt x="63840" y="1571165"/>
                  <a:pt x="66359" y="1558307"/>
                </a:cubicBezTo>
                <a:cubicBezTo>
                  <a:pt x="72113" y="1558307"/>
                  <a:pt x="74990" y="1553271"/>
                  <a:pt x="74990" y="1543201"/>
                </a:cubicBezTo>
                <a:cubicBezTo>
                  <a:pt x="74990" y="1537536"/>
                  <a:pt x="75709" y="1534703"/>
                  <a:pt x="77148" y="1534703"/>
                </a:cubicBezTo>
                <a:lnTo>
                  <a:pt x="72832" y="1502468"/>
                </a:lnTo>
                <a:lnTo>
                  <a:pt x="73911" y="1501389"/>
                </a:lnTo>
                <a:lnTo>
                  <a:pt x="76069" y="1501389"/>
                </a:lnTo>
                <a:cubicBezTo>
                  <a:pt x="83711" y="1502468"/>
                  <a:pt x="89421" y="1505705"/>
                  <a:pt x="93198" y="1511100"/>
                </a:cubicBezTo>
                <a:cubicBezTo>
                  <a:pt x="102459" y="1511100"/>
                  <a:pt x="107090" y="1508582"/>
                  <a:pt x="107090" y="1503547"/>
                </a:cubicBezTo>
                <a:lnTo>
                  <a:pt x="106011" y="1493836"/>
                </a:lnTo>
                <a:lnTo>
                  <a:pt x="106011" y="1491813"/>
                </a:lnTo>
                <a:lnTo>
                  <a:pt x="109248" y="1487497"/>
                </a:lnTo>
                <a:cubicBezTo>
                  <a:pt x="107090" y="1487497"/>
                  <a:pt x="106011" y="1486778"/>
                  <a:pt x="106011" y="1485339"/>
                </a:cubicBezTo>
                <a:close/>
                <a:moveTo>
                  <a:pt x="4720971" y="1482870"/>
                </a:moveTo>
                <a:lnTo>
                  <a:pt x="4720971" y="1483950"/>
                </a:lnTo>
                <a:lnTo>
                  <a:pt x="4724208" y="1483950"/>
                </a:lnTo>
                <a:lnTo>
                  <a:pt x="4724208" y="1482870"/>
                </a:lnTo>
                <a:close/>
                <a:moveTo>
                  <a:pt x="1129285" y="1481056"/>
                </a:moveTo>
                <a:lnTo>
                  <a:pt x="1130364" y="1482135"/>
                </a:lnTo>
                <a:lnTo>
                  <a:pt x="1130364" y="1483214"/>
                </a:lnTo>
                <a:cubicBezTo>
                  <a:pt x="1129285" y="1486900"/>
                  <a:pt x="1127082" y="1488744"/>
                  <a:pt x="1123755" y="1488744"/>
                </a:cubicBezTo>
                <a:lnTo>
                  <a:pt x="1121597" y="1485372"/>
                </a:lnTo>
                <a:cubicBezTo>
                  <a:pt x="1121597" y="1483933"/>
                  <a:pt x="1124160" y="1482495"/>
                  <a:pt x="1129285" y="1481056"/>
                </a:cubicBezTo>
                <a:close/>
                <a:moveTo>
                  <a:pt x="4707754" y="1479634"/>
                </a:moveTo>
                <a:lnTo>
                  <a:pt x="4707754" y="1481791"/>
                </a:lnTo>
                <a:lnTo>
                  <a:pt x="4708833" y="1481791"/>
                </a:lnTo>
                <a:lnTo>
                  <a:pt x="4708833" y="1479634"/>
                </a:lnTo>
                <a:close/>
                <a:moveTo>
                  <a:pt x="4606867" y="1478554"/>
                </a:moveTo>
                <a:lnTo>
                  <a:pt x="4604709" y="1480713"/>
                </a:lnTo>
                <a:lnTo>
                  <a:pt x="4604709" y="1481791"/>
                </a:lnTo>
                <a:cubicBezTo>
                  <a:pt x="4608305" y="1481972"/>
                  <a:pt x="4610104" y="1483050"/>
                  <a:pt x="4610104" y="1485029"/>
                </a:cubicBezTo>
                <a:cubicBezTo>
                  <a:pt x="4613071" y="1483950"/>
                  <a:pt x="4614555" y="1482870"/>
                  <a:pt x="4614555" y="1481791"/>
                </a:cubicBezTo>
                <a:lnTo>
                  <a:pt x="4611318" y="1482870"/>
                </a:lnTo>
                <a:cubicBezTo>
                  <a:pt x="4609069" y="1482870"/>
                  <a:pt x="4607946" y="1481432"/>
                  <a:pt x="4607946" y="1478554"/>
                </a:cubicBezTo>
                <a:close/>
                <a:moveTo>
                  <a:pt x="3180196" y="1477954"/>
                </a:moveTo>
                <a:lnTo>
                  <a:pt x="3180196" y="1479033"/>
                </a:lnTo>
                <a:lnTo>
                  <a:pt x="3182354" y="1481191"/>
                </a:lnTo>
                <a:lnTo>
                  <a:pt x="3182354" y="1480112"/>
                </a:lnTo>
                <a:close/>
                <a:moveTo>
                  <a:pt x="4635325" y="1477476"/>
                </a:moveTo>
                <a:lnTo>
                  <a:pt x="4632088" y="1480713"/>
                </a:lnTo>
                <a:lnTo>
                  <a:pt x="4634246" y="1482870"/>
                </a:lnTo>
                <a:lnTo>
                  <a:pt x="4637618" y="1482870"/>
                </a:lnTo>
                <a:lnTo>
                  <a:pt x="4637618" y="1477476"/>
                </a:lnTo>
                <a:close/>
                <a:moveTo>
                  <a:pt x="9071896" y="1472747"/>
                </a:moveTo>
                <a:lnTo>
                  <a:pt x="9077995" y="1474248"/>
                </a:lnTo>
                <a:lnTo>
                  <a:pt x="9080663" y="1475264"/>
                </a:lnTo>
                <a:lnTo>
                  <a:pt x="9080663" y="1477063"/>
                </a:lnTo>
                <a:lnTo>
                  <a:pt x="9066501" y="1481379"/>
                </a:lnTo>
                <a:lnTo>
                  <a:pt x="9062185" y="1478142"/>
                </a:lnTo>
                <a:lnTo>
                  <a:pt x="9062185" y="1475984"/>
                </a:lnTo>
                <a:cubicBezTo>
                  <a:pt x="9062185" y="1473826"/>
                  <a:pt x="9065422" y="1472747"/>
                  <a:pt x="9071896" y="1472747"/>
                </a:cubicBezTo>
                <a:close/>
                <a:moveTo>
                  <a:pt x="4611318" y="1471946"/>
                </a:moveTo>
                <a:lnTo>
                  <a:pt x="4609025" y="1474104"/>
                </a:lnTo>
                <a:lnTo>
                  <a:pt x="4609025" y="1476261"/>
                </a:lnTo>
                <a:lnTo>
                  <a:pt x="4611318" y="1476261"/>
                </a:lnTo>
                <a:close/>
                <a:moveTo>
                  <a:pt x="4723129" y="1465876"/>
                </a:moveTo>
                <a:lnTo>
                  <a:pt x="4723129" y="1467090"/>
                </a:lnTo>
                <a:lnTo>
                  <a:pt x="4725287" y="1467090"/>
                </a:lnTo>
                <a:lnTo>
                  <a:pt x="4725287" y="1465876"/>
                </a:lnTo>
                <a:close/>
                <a:moveTo>
                  <a:pt x="3712535" y="1463792"/>
                </a:moveTo>
                <a:lnTo>
                  <a:pt x="3712535" y="1465950"/>
                </a:lnTo>
                <a:lnTo>
                  <a:pt x="3713749" y="1465950"/>
                </a:lnTo>
                <a:lnTo>
                  <a:pt x="3713749" y="1463792"/>
                </a:lnTo>
                <a:close/>
                <a:moveTo>
                  <a:pt x="5695739" y="1462579"/>
                </a:moveTo>
                <a:lnTo>
                  <a:pt x="5695739" y="1463658"/>
                </a:lnTo>
                <a:lnTo>
                  <a:pt x="5697897" y="1463658"/>
                </a:lnTo>
                <a:lnTo>
                  <a:pt x="5697897" y="1462579"/>
                </a:lnTo>
                <a:close/>
                <a:moveTo>
                  <a:pt x="2652580" y="1462532"/>
                </a:moveTo>
                <a:cubicBezTo>
                  <a:pt x="2650421" y="1463251"/>
                  <a:pt x="2649343" y="1465409"/>
                  <a:pt x="2649343" y="1469006"/>
                </a:cubicBezTo>
                <a:lnTo>
                  <a:pt x="2651500" y="1471299"/>
                </a:lnTo>
                <a:lnTo>
                  <a:pt x="2653659" y="1471299"/>
                </a:lnTo>
                <a:cubicBezTo>
                  <a:pt x="2656535" y="1469770"/>
                  <a:pt x="2657975" y="1467927"/>
                  <a:pt x="2657975" y="1465769"/>
                </a:cubicBezTo>
                <a:lnTo>
                  <a:pt x="2656896" y="1462532"/>
                </a:lnTo>
                <a:close/>
                <a:moveTo>
                  <a:pt x="1246358" y="1461364"/>
                </a:moveTo>
                <a:lnTo>
                  <a:pt x="1246358" y="1462443"/>
                </a:lnTo>
                <a:lnTo>
                  <a:pt x="1248516" y="1462443"/>
                </a:lnTo>
                <a:lnTo>
                  <a:pt x="1248516" y="1461364"/>
                </a:lnTo>
                <a:close/>
                <a:moveTo>
                  <a:pt x="4549814" y="1461020"/>
                </a:moveTo>
                <a:lnTo>
                  <a:pt x="4556423" y="1461020"/>
                </a:lnTo>
                <a:cubicBezTo>
                  <a:pt x="4560110" y="1462999"/>
                  <a:pt x="4561953" y="1465382"/>
                  <a:pt x="4561953" y="1468169"/>
                </a:cubicBezTo>
                <a:cubicBezTo>
                  <a:pt x="4560424" y="1469608"/>
                  <a:pt x="4555659" y="1470687"/>
                  <a:pt x="4547656" y="1471406"/>
                </a:cubicBezTo>
                <a:lnTo>
                  <a:pt x="4543340" y="1468574"/>
                </a:lnTo>
                <a:lnTo>
                  <a:pt x="4543340" y="1465337"/>
                </a:lnTo>
                <a:lnTo>
                  <a:pt x="4545498" y="1463179"/>
                </a:lnTo>
                <a:lnTo>
                  <a:pt x="4546577" y="1464258"/>
                </a:lnTo>
                <a:lnTo>
                  <a:pt x="4547656" y="1464258"/>
                </a:lnTo>
                <a:cubicBezTo>
                  <a:pt x="4547656" y="1462100"/>
                  <a:pt x="4548375" y="1461020"/>
                  <a:pt x="4549814" y="1461020"/>
                </a:cubicBezTo>
                <a:close/>
                <a:moveTo>
                  <a:pt x="1630875" y="1459611"/>
                </a:moveTo>
                <a:lnTo>
                  <a:pt x="1633033" y="1461769"/>
                </a:lnTo>
                <a:lnTo>
                  <a:pt x="1635190" y="1461769"/>
                </a:lnTo>
                <a:lnTo>
                  <a:pt x="1633033" y="1459611"/>
                </a:lnTo>
                <a:close/>
                <a:moveTo>
                  <a:pt x="687581" y="1459206"/>
                </a:moveTo>
                <a:lnTo>
                  <a:pt x="687581" y="1461229"/>
                </a:lnTo>
                <a:lnTo>
                  <a:pt x="688661" y="1461229"/>
                </a:lnTo>
                <a:lnTo>
                  <a:pt x="688661" y="1459206"/>
                </a:lnTo>
                <a:close/>
                <a:moveTo>
                  <a:pt x="7665726" y="1458938"/>
                </a:moveTo>
                <a:lnTo>
                  <a:pt x="7665726" y="1461096"/>
                </a:lnTo>
                <a:lnTo>
                  <a:pt x="7667884" y="1461096"/>
                </a:lnTo>
                <a:close/>
                <a:moveTo>
                  <a:pt x="2247107" y="1458583"/>
                </a:moveTo>
                <a:lnTo>
                  <a:pt x="2244950" y="1460741"/>
                </a:lnTo>
                <a:lnTo>
                  <a:pt x="2247107" y="1460741"/>
                </a:lnTo>
                <a:close/>
                <a:moveTo>
                  <a:pt x="3195302" y="1458532"/>
                </a:moveTo>
                <a:lnTo>
                  <a:pt x="3192065" y="1461769"/>
                </a:lnTo>
                <a:lnTo>
                  <a:pt x="3194223" y="1463927"/>
                </a:lnTo>
                <a:lnTo>
                  <a:pt x="3196381" y="1463927"/>
                </a:lnTo>
                <a:lnTo>
                  <a:pt x="3197460" y="1462848"/>
                </a:lnTo>
                <a:lnTo>
                  <a:pt x="3198539" y="1462848"/>
                </a:lnTo>
                <a:close/>
                <a:moveTo>
                  <a:pt x="3079713" y="1457453"/>
                </a:moveTo>
                <a:lnTo>
                  <a:pt x="3079713" y="1460690"/>
                </a:lnTo>
                <a:lnTo>
                  <a:pt x="3080792" y="1460690"/>
                </a:lnTo>
                <a:lnTo>
                  <a:pt x="3080792" y="1457453"/>
                </a:lnTo>
                <a:close/>
                <a:moveTo>
                  <a:pt x="8682524" y="1456646"/>
                </a:moveTo>
                <a:cubicBezTo>
                  <a:pt x="8680366" y="1459343"/>
                  <a:pt x="8679287" y="1461861"/>
                  <a:pt x="8679287" y="1464198"/>
                </a:cubicBezTo>
                <a:lnTo>
                  <a:pt x="8679287" y="1467570"/>
                </a:lnTo>
                <a:lnTo>
                  <a:pt x="8681445" y="1469728"/>
                </a:lnTo>
                <a:cubicBezTo>
                  <a:pt x="8683693" y="1469728"/>
                  <a:pt x="8684817" y="1465727"/>
                  <a:pt x="8684817" y="1457725"/>
                </a:cubicBezTo>
                <a:lnTo>
                  <a:pt x="8683603" y="1456646"/>
                </a:lnTo>
                <a:close/>
                <a:moveTo>
                  <a:pt x="6688800" y="1455701"/>
                </a:moveTo>
                <a:lnTo>
                  <a:pt x="6688800" y="1456915"/>
                </a:lnTo>
                <a:lnTo>
                  <a:pt x="6690958" y="1456915"/>
                </a:lnTo>
                <a:lnTo>
                  <a:pt x="6690958" y="1455701"/>
                </a:lnTo>
                <a:close/>
                <a:moveTo>
                  <a:pt x="6608279" y="1455701"/>
                </a:moveTo>
                <a:lnTo>
                  <a:pt x="6606121" y="1461231"/>
                </a:lnTo>
                <a:lnTo>
                  <a:pt x="6606121" y="1463524"/>
                </a:lnTo>
                <a:lnTo>
                  <a:pt x="6607200" y="1463524"/>
                </a:lnTo>
                <a:lnTo>
                  <a:pt x="6609358" y="1456915"/>
                </a:lnTo>
                <a:lnTo>
                  <a:pt x="6609358" y="1455701"/>
                </a:lnTo>
                <a:close/>
                <a:moveTo>
                  <a:pt x="6221470" y="1455701"/>
                </a:moveTo>
                <a:lnTo>
                  <a:pt x="6221470" y="1458938"/>
                </a:lnTo>
                <a:lnTo>
                  <a:pt x="6225786" y="1458938"/>
                </a:lnTo>
                <a:lnTo>
                  <a:pt x="6225786" y="1457859"/>
                </a:lnTo>
                <a:lnTo>
                  <a:pt x="6223628" y="1455701"/>
                </a:lnTo>
                <a:close/>
                <a:moveTo>
                  <a:pt x="1646250" y="1455025"/>
                </a:moveTo>
                <a:lnTo>
                  <a:pt x="1644092" y="1457318"/>
                </a:lnTo>
                <a:lnTo>
                  <a:pt x="1646250" y="1459611"/>
                </a:lnTo>
                <a:lnTo>
                  <a:pt x="1647329" y="1458397"/>
                </a:lnTo>
                <a:lnTo>
                  <a:pt x="1647329" y="1455025"/>
                </a:lnTo>
                <a:close/>
                <a:moveTo>
                  <a:pt x="5671057" y="1453003"/>
                </a:moveTo>
                <a:cubicBezTo>
                  <a:pt x="5667820" y="1454442"/>
                  <a:pt x="5666022" y="1455880"/>
                  <a:pt x="5665662" y="1457319"/>
                </a:cubicBezTo>
                <a:lnTo>
                  <a:pt x="5665662" y="1459477"/>
                </a:lnTo>
                <a:lnTo>
                  <a:pt x="5668899" y="1460556"/>
                </a:lnTo>
                <a:cubicBezTo>
                  <a:pt x="5672496" y="1459657"/>
                  <a:pt x="5674294" y="1458578"/>
                  <a:pt x="5674294" y="1457319"/>
                </a:cubicBezTo>
                <a:lnTo>
                  <a:pt x="5674294" y="1455161"/>
                </a:lnTo>
                <a:cubicBezTo>
                  <a:pt x="5674294" y="1453722"/>
                  <a:pt x="5673215" y="1453003"/>
                  <a:pt x="5671057" y="1453003"/>
                </a:cubicBezTo>
                <a:close/>
                <a:moveTo>
                  <a:pt x="3703903" y="1450844"/>
                </a:moveTo>
                <a:lnTo>
                  <a:pt x="3710377" y="1460555"/>
                </a:lnTo>
                <a:lnTo>
                  <a:pt x="3710377" y="1455160"/>
                </a:lnTo>
                <a:lnTo>
                  <a:pt x="3709298" y="1456239"/>
                </a:lnTo>
                <a:lnTo>
                  <a:pt x="3708219" y="1456239"/>
                </a:lnTo>
                <a:close/>
                <a:moveTo>
                  <a:pt x="9117484" y="1448874"/>
                </a:moveTo>
                <a:lnTo>
                  <a:pt x="9117484" y="1452111"/>
                </a:lnTo>
                <a:lnTo>
                  <a:pt x="9118563" y="1452111"/>
                </a:lnTo>
                <a:lnTo>
                  <a:pt x="9118563" y="1448874"/>
                </a:lnTo>
                <a:close/>
                <a:moveTo>
                  <a:pt x="6237790" y="1448148"/>
                </a:moveTo>
                <a:lnTo>
                  <a:pt x="6234553" y="1451385"/>
                </a:lnTo>
                <a:lnTo>
                  <a:pt x="6234553" y="1453543"/>
                </a:lnTo>
                <a:lnTo>
                  <a:pt x="6237790" y="1456780"/>
                </a:lnTo>
                <a:cubicBezTo>
                  <a:pt x="6240038" y="1454082"/>
                  <a:pt x="6241162" y="1451564"/>
                  <a:pt x="6241162" y="1449227"/>
                </a:cubicBezTo>
                <a:lnTo>
                  <a:pt x="6240083" y="1448148"/>
                </a:lnTo>
                <a:close/>
                <a:moveTo>
                  <a:pt x="6185323" y="1448148"/>
                </a:moveTo>
                <a:cubicBezTo>
                  <a:pt x="6181007" y="1448507"/>
                  <a:pt x="6178849" y="1449586"/>
                  <a:pt x="6178849" y="1451385"/>
                </a:cubicBezTo>
                <a:lnTo>
                  <a:pt x="6178849" y="1457859"/>
                </a:lnTo>
                <a:lnTo>
                  <a:pt x="6182086" y="1457859"/>
                </a:lnTo>
                <a:lnTo>
                  <a:pt x="6189774" y="1450306"/>
                </a:lnTo>
                <a:lnTo>
                  <a:pt x="6187616" y="1448148"/>
                </a:lnTo>
                <a:close/>
                <a:moveTo>
                  <a:pt x="33987" y="1447137"/>
                </a:moveTo>
                <a:lnTo>
                  <a:pt x="30750" y="1448216"/>
                </a:lnTo>
                <a:lnTo>
                  <a:pt x="30750" y="1449295"/>
                </a:lnTo>
                <a:lnTo>
                  <a:pt x="38303" y="1448216"/>
                </a:lnTo>
                <a:lnTo>
                  <a:pt x="38303" y="1447137"/>
                </a:lnTo>
                <a:close/>
                <a:moveTo>
                  <a:pt x="4277245" y="1446984"/>
                </a:moveTo>
                <a:lnTo>
                  <a:pt x="4277245" y="1449142"/>
                </a:lnTo>
                <a:lnTo>
                  <a:pt x="4278324" y="1449142"/>
                </a:lnTo>
                <a:lnTo>
                  <a:pt x="4278324" y="1446984"/>
                </a:lnTo>
                <a:close/>
                <a:moveTo>
                  <a:pt x="6765814" y="1446934"/>
                </a:moveTo>
                <a:lnTo>
                  <a:pt x="6765814" y="1448013"/>
                </a:lnTo>
                <a:lnTo>
                  <a:pt x="6768106" y="1448013"/>
                </a:lnTo>
                <a:lnTo>
                  <a:pt x="6768106" y="1446934"/>
                </a:lnTo>
                <a:close/>
                <a:moveTo>
                  <a:pt x="5259836" y="1446529"/>
                </a:moveTo>
                <a:lnTo>
                  <a:pt x="5258757" y="1447608"/>
                </a:lnTo>
                <a:lnTo>
                  <a:pt x="5258757" y="1448687"/>
                </a:lnTo>
                <a:lnTo>
                  <a:pt x="5260915" y="1450844"/>
                </a:lnTo>
                <a:lnTo>
                  <a:pt x="5264152" y="1450844"/>
                </a:lnTo>
                <a:lnTo>
                  <a:pt x="5264152" y="1447608"/>
                </a:lnTo>
                <a:close/>
                <a:moveTo>
                  <a:pt x="679220" y="1446528"/>
                </a:moveTo>
                <a:lnTo>
                  <a:pt x="685424" y="1455969"/>
                </a:lnTo>
                <a:lnTo>
                  <a:pt x="685424" y="1450709"/>
                </a:lnTo>
                <a:lnTo>
                  <a:pt x="684480" y="1451788"/>
                </a:lnTo>
                <a:lnTo>
                  <a:pt x="683401" y="1451788"/>
                </a:lnTo>
                <a:close/>
                <a:moveTo>
                  <a:pt x="6198541" y="1445990"/>
                </a:moveTo>
                <a:lnTo>
                  <a:pt x="6198541" y="1447068"/>
                </a:lnTo>
                <a:cubicBezTo>
                  <a:pt x="6199441" y="1450665"/>
                  <a:pt x="6200520" y="1452464"/>
                  <a:pt x="6201778" y="1452464"/>
                </a:cubicBezTo>
                <a:lnTo>
                  <a:pt x="6202857" y="1452464"/>
                </a:lnTo>
                <a:cubicBezTo>
                  <a:pt x="6202857" y="1448867"/>
                  <a:pt x="6201419" y="1446709"/>
                  <a:pt x="6198541" y="1445990"/>
                </a:cubicBezTo>
                <a:close/>
                <a:moveTo>
                  <a:pt x="3699587" y="1445449"/>
                </a:moveTo>
                <a:lnTo>
                  <a:pt x="3699587" y="1447607"/>
                </a:lnTo>
                <a:lnTo>
                  <a:pt x="3700666" y="1447607"/>
                </a:lnTo>
                <a:lnTo>
                  <a:pt x="3700666" y="1445449"/>
                </a:lnTo>
                <a:close/>
                <a:moveTo>
                  <a:pt x="8761966" y="1444642"/>
                </a:moveTo>
                <a:lnTo>
                  <a:pt x="8761966" y="1446934"/>
                </a:lnTo>
                <a:lnTo>
                  <a:pt x="8763045" y="1446934"/>
                </a:lnTo>
                <a:lnTo>
                  <a:pt x="8763045" y="1444642"/>
                </a:lnTo>
                <a:close/>
                <a:moveTo>
                  <a:pt x="4263218" y="1443747"/>
                </a:moveTo>
                <a:lnTo>
                  <a:pt x="4262139" y="1448064"/>
                </a:lnTo>
                <a:lnTo>
                  <a:pt x="4264297" y="1448064"/>
                </a:lnTo>
                <a:lnTo>
                  <a:pt x="4266455" y="1445905"/>
                </a:lnTo>
                <a:lnTo>
                  <a:pt x="4266455" y="1443747"/>
                </a:lnTo>
                <a:close/>
                <a:moveTo>
                  <a:pt x="8691291" y="1443562"/>
                </a:moveTo>
                <a:cubicBezTo>
                  <a:pt x="8689853" y="1443562"/>
                  <a:pt x="8689133" y="1444687"/>
                  <a:pt x="8689133" y="1446934"/>
                </a:cubicBezTo>
                <a:lnTo>
                  <a:pt x="8692370" y="1451250"/>
                </a:lnTo>
                <a:lnTo>
                  <a:pt x="8693449" y="1451250"/>
                </a:lnTo>
                <a:lnTo>
                  <a:pt x="8696686" y="1448013"/>
                </a:lnTo>
                <a:lnTo>
                  <a:pt x="8692370" y="1443562"/>
                </a:lnTo>
                <a:close/>
                <a:moveTo>
                  <a:pt x="674904" y="1441267"/>
                </a:moveTo>
                <a:lnTo>
                  <a:pt x="674904" y="1443425"/>
                </a:lnTo>
                <a:lnTo>
                  <a:pt x="675983" y="1443425"/>
                </a:lnTo>
                <a:lnTo>
                  <a:pt x="675983" y="1441267"/>
                </a:lnTo>
                <a:close/>
                <a:moveTo>
                  <a:pt x="5696818" y="1441134"/>
                </a:moveTo>
                <a:lnTo>
                  <a:pt x="5694660" y="1443292"/>
                </a:lnTo>
                <a:lnTo>
                  <a:pt x="5694660" y="1444371"/>
                </a:lnTo>
                <a:lnTo>
                  <a:pt x="5697897" y="1441134"/>
                </a:lnTo>
                <a:close/>
                <a:moveTo>
                  <a:pt x="5250125" y="1441134"/>
                </a:moveTo>
                <a:lnTo>
                  <a:pt x="5249046" y="1442213"/>
                </a:lnTo>
                <a:lnTo>
                  <a:pt x="5249046" y="1443292"/>
                </a:lnTo>
                <a:lnTo>
                  <a:pt x="5252283" y="1445450"/>
                </a:lnTo>
                <a:lnTo>
                  <a:pt x="5254441" y="1443292"/>
                </a:lnTo>
                <a:lnTo>
                  <a:pt x="5254441" y="1442213"/>
                </a:lnTo>
                <a:close/>
                <a:moveTo>
                  <a:pt x="3707140" y="1440999"/>
                </a:moveTo>
                <a:lnTo>
                  <a:pt x="3707140" y="1447607"/>
                </a:lnTo>
                <a:lnTo>
                  <a:pt x="3709298" y="1451923"/>
                </a:lnTo>
                <a:lnTo>
                  <a:pt x="3710377" y="1451923"/>
                </a:lnTo>
                <a:lnTo>
                  <a:pt x="3708219" y="1440999"/>
                </a:lnTo>
                <a:close/>
                <a:moveTo>
                  <a:pt x="6189774" y="1437493"/>
                </a:moveTo>
                <a:lnTo>
                  <a:pt x="6189774" y="1441809"/>
                </a:lnTo>
                <a:lnTo>
                  <a:pt x="6193011" y="1441809"/>
                </a:lnTo>
                <a:lnTo>
                  <a:pt x="6193011" y="1439651"/>
                </a:lnTo>
                <a:lnTo>
                  <a:pt x="6190853" y="1437493"/>
                </a:lnTo>
                <a:close/>
                <a:moveTo>
                  <a:pt x="8765203" y="1437089"/>
                </a:moveTo>
                <a:lnTo>
                  <a:pt x="8761966" y="1438168"/>
                </a:lnTo>
                <a:lnTo>
                  <a:pt x="8761966" y="1439246"/>
                </a:lnTo>
                <a:lnTo>
                  <a:pt x="8763045" y="1439246"/>
                </a:lnTo>
                <a:lnTo>
                  <a:pt x="8767361" y="1438168"/>
                </a:lnTo>
                <a:lnTo>
                  <a:pt x="8767361" y="1437089"/>
                </a:lnTo>
                <a:close/>
                <a:moveTo>
                  <a:pt x="682322" y="1437086"/>
                </a:moveTo>
                <a:lnTo>
                  <a:pt x="682322" y="1443425"/>
                </a:lnTo>
                <a:lnTo>
                  <a:pt x="684480" y="1447607"/>
                </a:lnTo>
                <a:lnTo>
                  <a:pt x="685424" y="1447607"/>
                </a:lnTo>
                <a:lnTo>
                  <a:pt x="683401" y="1437086"/>
                </a:lnTo>
                <a:close/>
                <a:moveTo>
                  <a:pt x="2084446" y="1436868"/>
                </a:moveTo>
                <a:cubicBezTo>
                  <a:pt x="2082289" y="1437498"/>
                  <a:pt x="2080491" y="1440060"/>
                  <a:pt x="2079051" y="1444556"/>
                </a:cubicBezTo>
                <a:lnTo>
                  <a:pt x="2083367" y="1447793"/>
                </a:lnTo>
                <a:lnTo>
                  <a:pt x="2088763" y="1442398"/>
                </a:lnTo>
                <a:lnTo>
                  <a:pt x="2088763" y="1441319"/>
                </a:lnTo>
                <a:close/>
                <a:moveTo>
                  <a:pt x="2644891" y="1436501"/>
                </a:moveTo>
                <a:lnTo>
                  <a:pt x="2661211" y="1444054"/>
                </a:lnTo>
                <a:lnTo>
                  <a:pt x="2667686" y="1441896"/>
                </a:lnTo>
                <a:lnTo>
                  <a:pt x="2674294" y="1441896"/>
                </a:lnTo>
                <a:cubicBezTo>
                  <a:pt x="2684364" y="1441896"/>
                  <a:pt x="2689401" y="1444818"/>
                  <a:pt x="2689401" y="1450663"/>
                </a:cubicBezTo>
                <a:cubicBezTo>
                  <a:pt x="2682206" y="1455518"/>
                  <a:pt x="2677891" y="1459115"/>
                  <a:pt x="2676453" y="1461453"/>
                </a:cubicBezTo>
                <a:lnTo>
                  <a:pt x="2676453" y="1462532"/>
                </a:lnTo>
                <a:lnTo>
                  <a:pt x="2678610" y="1475615"/>
                </a:lnTo>
                <a:lnTo>
                  <a:pt x="2676453" y="1482089"/>
                </a:lnTo>
                <a:lnTo>
                  <a:pt x="2678610" y="1490721"/>
                </a:lnTo>
                <a:lnTo>
                  <a:pt x="2678610" y="1491800"/>
                </a:lnTo>
                <a:lnTo>
                  <a:pt x="2675373" y="1497329"/>
                </a:lnTo>
                <a:cubicBezTo>
                  <a:pt x="2675554" y="1500387"/>
                  <a:pt x="2676993" y="1503264"/>
                  <a:pt x="2679690" y="1505962"/>
                </a:cubicBezTo>
                <a:lnTo>
                  <a:pt x="2688322" y="1503804"/>
                </a:lnTo>
                <a:lnTo>
                  <a:pt x="2694931" y="1503804"/>
                </a:lnTo>
                <a:lnTo>
                  <a:pt x="2702483" y="1507040"/>
                </a:lnTo>
                <a:lnTo>
                  <a:pt x="2702483" y="1504882"/>
                </a:lnTo>
                <a:lnTo>
                  <a:pt x="2703562" y="1505962"/>
                </a:lnTo>
                <a:lnTo>
                  <a:pt x="2704641" y="1505962"/>
                </a:lnTo>
                <a:lnTo>
                  <a:pt x="2705720" y="1504882"/>
                </a:lnTo>
                <a:lnTo>
                  <a:pt x="2706800" y="1504882"/>
                </a:lnTo>
                <a:lnTo>
                  <a:pt x="2711115" y="1505962"/>
                </a:lnTo>
                <a:lnTo>
                  <a:pt x="2712194" y="1505962"/>
                </a:lnTo>
                <a:cubicBezTo>
                  <a:pt x="2712194" y="1503804"/>
                  <a:pt x="2714757" y="1501286"/>
                  <a:pt x="2719882" y="1498409"/>
                </a:cubicBezTo>
                <a:cubicBezTo>
                  <a:pt x="2725817" y="1489867"/>
                  <a:pt x="2730852" y="1484067"/>
                  <a:pt x="2734989" y="1481010"/>
                </a:cubicBezTo>
                <a:cubicBezTo>
                  <a:pt x="2747846" y="1481010"/>
                  <a:pt x="2756164" y="1486449"/>
                  <a:pt x="2759941" y="1497329"/>
                </a:cubicBezTo>
                <a:lnTo>
                  <a:pt x="2761155" y="1498409"/>
                </a:lnTo>
                <a:lnTo>
                  <a:pt x="2761155" y="1500567"/>
                </a:lnTo>
                <a:lnTo>
                  <a:pt x="2758861" y="1500567"/>
                </a:lnTo>
                <a:lnTo>
                  <a:pt x="2758861" y="1502724"/>
                </a:lnTo>
                <a:lnTo>
                  <a:pt x="2759941" y="1501645"/>
                </a:lnTo>
                <a:lnTo>
                  <a:pt x="2763312" y="1501645"/>
                </a:lnTo>
                <a:lnTo>
                  <a:pt x="2770864" y="1509199"/>
                </a:lnTo>
                <a:lnTo>
                  <a:pt x="2766549" y="1513514"/>
                </a:lnTo>
                <a:lnTo>
                  <a:pt x="2764390" y="1513514"/>
                </a:lnTo>
                <a:lnTo>
                  <a:pt x="2761155" y="1511357"/>
                </a:lnTo>
                <a:cubicBezTo>
                  <a:pt x="2757826" y="1515763"/>
                  <a:pt x="2754545" y="1517965"/>
                  <a:pt x="2751308" y="1517965"/>
                </a:cubicBezTo>
                <a:lnTo>
                  <a:pt x="2743754" y="1512436"/>
                </a:lnTo>
                <a:lnTo>
                  <a:pt x="2743754" y="1510277"/>
                </a:lnTo>
                <a:lnTo>
                  <a:pt x="2737146" y="1510277"/>
                </a:lnTo>
                <a:cubicBezTo>
                  <a:pt x="2737146" y="1513155"/>
                  <a:pt x="2736427" y="1514594"/>
                  <a:pt x="2734989" y="1514594"/>
                </a:cubicBezTo>
                <a:lnTo>
                  <a:pt x="2717724" y="1514594"/>
                </a:lnTo>
                <a:lnTo>
                  <a:pt x="2711115" y="1512436"/>
                </a:lnTo>
                <a:cubicBezTo>
                  <a:pt x="2699605" y="1516842"/>
                  <a:pt x="2692008" y="1519045"/>
                  <a:pt x="2688322" y="1519045"/>
                </a:cubicBezTo>
                <a:lnTo>
                  <a:pt x="2680769" y="1516887"/>
                </a:lnTo>
                <a:lnTo>
                  <a:pt x="2679690" y="1517965"/>
                </a:lnTo>
                <a:lnTo>
                  <a:pt x="2680769" y="1523360"/>
                </a:lnTo>
                <a:lnTo>
                  <a:pt x="2680769" y="1524440"/>
                </a:lnTo>
                <a:cubicBezTo>
                  <a:pt x="2680769" y="1535679"/>
                  <a:pt x="2679330" y="1545795"/>
                  <a:pt x="2676453" y="1554786"/>
                </a:cubicBezTo>
                <a:lnTo>
                  <a:pt x="2677531" y="1562339"/>
                </a:lnTo>
                <a:lnTo>
                  <a:pt x="2675373" y="1568948"/>
                </a:lnTo>
                <a:cubicBezTo>
                  <a:pt x="2675373" y="1570746"/>
                  <a:pt x="2676812" y="1573264"/>
                  <a:pt x="2679690" y="1576501"/>
                </a:cubicBezTo>
                <a:lnTo>
                  <a:pt x="2679690" y="1577580"/>
                </a:lnTo>
                <a:lnTo>
                  <a:pt x="2674294" y="1588505"/>
                </a:lnTo>
                <a:lnTo>
                  <a:pt x="2675373" y="1588505"/>
                </a:lnTo>
                <a:lnTo>
                  <a:pt x="2685084" y="1585133"/>
                </a:lnTo>
                <a:lnTo>
                  <a:pt x="2688322" y="1585133"/>
                </a:lnTo>
                <a:cubicBezTo>
                  <a:pt x="2692547" y="1585133"/>
                  <a:pt x="2696908" y="1586617"/>
                  <a:pt x="2701405" y="1589584"/>
                </a:cubicBezTo>
                <a:lnTo>
                  <a:pt x="2704641" y="1589584"/>
                </a:lnTo>
                <a:cubicBezTo>
                  <a:pt x="2715881" y="1572230"/>
                  <a:pt x="2723838" y="1563553"/>
                  <a:pt x="2728515" y="1563553"/>
                </a:cubicBezTo>
                <a:lnTo>
                  <a:pt x="2726356" y="1558024"/>
                </a:lnTo>
                <a:lnTo>
                  <a:pt x="2729594" y="1555865"/>
                </a:lnTo>
                <a:lnTo>
                  <a:pt x="2743754" y="1570027"/>
                </a:lnTo>
                <a:cubicBezTo>
                  <a:pt x="2745194" y="1570027"/>
                  <a:pt x="2745914" y="1572185"/>
                  <a:pt x="2745914" y="1576501"/>
                </a:cubicBezTo>
                <a:lnTo>
                  <a:pt x="2762233" y="1585133"/>
                </a:lnTo>
                <a:cubicBezTo>
                  <a:pt x="2761155" y="1592417"/>
                  <a:pt x="2759311" y="1596058"/>
                  <a:pt x="2756702" y="1596058"/>
                </a:cubicBezTo>
                <a:lnTo>
                  <a:pt x="2745914" y="1596058"/>
                </a:lnTo>
                <a:lnTo>
                  <a:pt x="2741596" y="1594979"/>
                </a:lnTo>
                <a:lnTo>
                  <a:pt x="2740518" y="1596058"/>
                </a:lnTo>
                <a:lnTo>
                  <a:pt x="2739438" y="1596058"/>
                </a:lnTo>
                <a:cubicBezTo>
                  <a:pt x="2725143" y="1595339"/>
                  <a:pt x="2713543" y="1593900"/>
                  <a:pt x="2704641" y="1591742"/>
                </a:cubicBezTo>
                <a:lnTo>
                  <a:pt x="2694931" y="1594979"/>
                </a:lnTo>
                <a:lnTo>
                  <a:pt x="2686163" y="1594979"/>
                </a:lnTo>
                <a:lnTo>
                  <a:pt x="2681847" y="1590663"/>
                </a:lnTo>
                <a:lnTo>
                  <a:pt x="2675373" y="1592821"/>
                </a:lnTo>
                <a:lnTo>
                  <a:pt x="2676453" y="1593900"/>
                </a:lnTo>
                <a:lnTo>
                  <a:pt x="2676453" y="1594979"/>
                </a:lnTo>
                <a:lnTo>
                  <a:pt x="2675373" y="1603611"/>
                </a:lnTo>
                <a:cubicBezTo>
                  <a:pt x="2677531" y="1603971"/>
                  <a:pt x="2678610" y="1606893"/>
                  <a:pt x="2678610" y="1612378"/>
                </a:cubicBezTo>
                <a:lnTo>
                  <a:pt x="2678610" y="1636251"/>
                </a:lnTo>
                <a:cubicBezTo>
                  <a:pt x="2678610" y="1638769"/>
                  <a:pt x="2677171" y="1641646"/>
                  <a:pt x="2674294" y="1644883"/>
                </a:cubicBezTo>
                <a:lnTo>
                  <a:pt x="2679690" y="1662282"/>
                </a:lnTo>
                <a:lnTo>
                  <a:pt x="2679690" y="1664440"/>
                </a:lnTo>
                <a:lnTo>
                  <a:pt x="2676453" y="1668756"/>
                </a:lnTo>
                <a:lnTo>
                  <a:pt x="2676453" y="1671993"/>
                </a:lnTo>
                <a:cubicBezTo>
                  <a:pt x="2680049" y="1677298"/>
                  <a:pt x="2681847" y="1680400"/>
                  <a:pt x="2681847" y="1681299"/>
                </a:cubicBezTo>
                <a:lnTo>
                  <a:pt x="2677531" y="1685615"/>
                </a:lnTo>
                <a:lnTo>
                  <a:pt x="2672137" y="1684536"/>
                </a:lnTo>
                <a:lnTo>
                  <a:pt x="2664448" y="1685615"/>
                </a:lnTo>
                <a:lnTo>
                  <a:pt x="2661211" y="1682378"/>
                </a:lnTo>
                <a:lnTo>
                  <a:pt x="2659054" y="1682378"/>
                </a:lnTo>
                <a:lnTo>
                  <a:pt x="2642733" y="1683457"/>
                </a:lnTo>
                <a:lnTo>
                  <a:pt x="2637338" y="1682378"/>
                </a:lnTo>
                <a:lnTo>
                  <a:pt x="2630865" y="1683457"/>
                </a:lnTo>
                <a:lnTo>
                  <a:pt x="2628705" y="1681299"/>
                </a:lnTo>
                <a:lnTo>
                  <a:pt x="2623311" y="1684536"/>
                </a:lnTo>
                <a:lnTo>
                  <a:pt x="2619940" y="1683457"/>
                </a:lnTo>
                <a:lnTo>
                  <a:pt x="2612386" y="1684536"/>
                </a:lnTo>
                <a:lnTo>
                  <a:pt x="2606991" y="1682378"/>
                </a:lnTo>
                <a:lnTo>
                  <a:pt x="2596067" y="1683457"/>
                </a:lnTo>
                <a:lnTo>
                  <a:pt x="2590671" y="1682378"/>
                </a:lnTo>
                <a:lnTo>
                  <a:pt x="2585277" y="1685615"/>
                </a:lnTo>
                <a:lnTo>
                  <a:pt x="2576509" y="1685615"/>
                </a:lnTo>
                <a:lnTo>
                  <a:pt x="2568956" y="1681299"/>
                </a:lnTo>
                <a:lnTo>
                  <a:pt x="2562483" y="1684536"/>
                </a:lnTo>
                <a:lnTo>
                  <a:pt x="2560324" y="1682378"/>
                </a:lnTo>
                <a:lnTo>
                  <a:pt x="2560594" y="1680220"/>
                </a:lnTo>
                <a:lnTo>
                  <a:pt x="2568956" y="1677523"/>
                </a:lnTo>
                <a:lnTo>
                  <a:pt x="2580960" y="1677523"/>
                </a:lnTo>
                <a:lnTo>
                  <a:pt x="2587435" y="1679681"/>
                </a:lnTo>
                <a:lnTo>
                  <a:pt x="2597145" y="1677523"/>
                </a:lnTo>
                <a:lnTo>
                  <a:pt x="2600517" y="1677523"/>
                </a:lnTo>
                <a:lnTo>
                  <a:pt x="2609150" y="1679681"/>
                </a:lnTo>
                <a:lnTo>
                  <a:pt x="2611307" y="1679681"/>
                </a:lnTo>
                <a:lnTo>
                  <a:pt x="2619940" y="1677523"/>
                </a:lnTo>
                <a:lnTo>
                  <a:pt x="2628705" y="1677523"/>
                </a:lnTo>
                <a:lnTo>
                  <a:pt x="2628705" y="1676309"/>
                </a:lnTo>
                <a:lnTo>
                  <a:pt x="2627628" y="1670914"/>
                </a:lnTo>
                <a:lnTo>
                  <a:pt x="2628705" y="1664440"/>
                </a:lnTo>
                <a:lnTo>
                  <a:pt x="2628705" y="1660124"/>
                </a:lnTo>
                <a:lnTo>
                  <a:pt x="2627628" y="1653515"/>
                </a:lnTo>
                <a:lnTo>
                  <a:pt x="2628705" y="1652436"/>
                </a:lnTo>
                <a:lnTo>
                  <a:pt x="2628705" y="1651357"/>
                </a:lnTo>
                <a:lnTo>
                  <a:pt x="2626550" y="1642725"/>
                </a:lnTo>
                <a:cubicBezTo>
                  <a:pt x="2627986" y="1642725"/>
                  <a:pt x="2628705" y="1640567"/>
                  <a:pt x="2628705" y="1636251"/>
                </a:cubicBezTo>
                <a:lnTo>
                  <a:pt x="2630865" y="1636251"/>
                </a:lnTo>
                <a:lnTo>
                  <a:pt x="2629785" y="1635172"/>
                </a:lnTo>
                <a:lnTo>
                  <a:pt x="2629785" y="1621010"/>
                </a:lnTo>
                <a:lnTo>
                  <a:pt x="2628705" y="1616694"/>
                </a:lnTo>
                <a:lnTo>
                  <a:pt x="2629785" y="1615615"/>
                </a:lnTo>
                <a:cubicBezTo>
                  <a:pt x="2629785" y="1601858"/>
                  <a:pt x="2627223" y="1594979"/>
                  <a:pt x="2622098" y="1594979"/>
                </a:cubicBezTo>
                <a:lnTo>
                  <a:pt x="2615623" y="1596058"/>
                </a:lnTo>
                <a:cubicBezTo>
                  <a:pt x="2613644" y="1596058"/>
                  <a:pt x="2611847" y="1594260"/>
                  <a:pt x="2610228" y="1590663"/>
                </a:cubicBezTo>
                <a:lnTo>
                  <a:pt x="2611307" y="1589584"/>
                </a:lnTo>
                <a:lnTo>
                  <a:pt x="2612386" y="1589584"/>
                </a:lnTo>
                <a:lnTo>
                  <a:pt x="2614545" y="1591742"/>
                </a:lnTo>
                <a:lnTo>
                  <a:pt x="2621018" y="1587426"/>
                </a:lnTo>
                <a:lnTo>
                  <a:pt x="2624390" y="1588505"/>
                </a:lnTo>
                <a:lnTo>
                  <a:pt x="2630865" y="1585133"/>
                </a:lnTo>
                <a:lnTo>
                  <a:pt x="2627628" y="1578659"/>
                </a:lnTo>
                <a:lnTo>
                  <a:pt x="2630865" y="1574343"/>
                </a:lnTo>
                <a:lnTo>
                  <a:pt x="2630865" y="1576501"/>
                </a:lnTo>
                <a:lnTo>
                  <a:pt x="2631944" y="1576501"/>
                </a:lnTo>
                <a:lnTo>
                  <a:pt x="2631944" y="1574343"/>
                </a:lnTo>
                <a:lnTo>
                  <a:pt x="2628705" y="1571106"/>
                </a:lnTo>
                <a:lnTo>
                  <a:pt x="2628705" y="1560181"/>
                </a:lnTo>
                <a:cubicBezTo>
                  <a:pt x="2628705" y="1558743"/>
                  <a:pt x="2630865" y="1557304"/>
                  <a:pt x="2635180" y="1555865"/>
                </a:cubicBezTo>
                <a:lnTo>
                  <a:pt x="2635180" y="1553707"/>
                </a:lnTo>
                <a:lnTo>
                  <a:pt x="2628705" y="1549391"/>
                </a:lnTo>
                <a:lnTo>
                  <a:pt x="2627628" y="1543996"/>
                </a:lnTo>
                <a:lnTo>
                  <a:pt x="2628705" y="1531993"/>
                </a:lnTo>
                <a:lnTo>
                  <a:pt x="2628705" y="1529835"/>
                </a:lnTo>
                <a:cubicBezTo>
                  <a:pt x="2628705" y="1519674"/>
                  <a:pt x="2627267" y="1514594"/>
                  <a:pt x="2624390" y="1514594"/>
                </a:cubicBezTo>
                <a:lnTo>
                  <a:pt x="2602675" y="1514594"/>
                </a:lnTo>
                <a:lnTo>
                  <a:pt x="2594987" y="1513514"/>
                </a:lnTo>
                <a:lnTo>
                  <a:pt x="2585277" y="1523360"/>
                </a:lnTo>
                <a:cubicBezTo>
                  <a:pt x="2583118" y="1531093"/>
                  <a:pt x="2576960" y="1539770"/>
                  <a:pt x="2566798" y="1549391"/>
                </a:cubicBezTo>
                <a:cubicBezTo>
                  <a:pt x="2563741" y="1560631"/>
                  <a:pt x="2554345" y="1571826"/>
                  <a:pt x="2538610" y="1582975"/>
                </a:cubicBezTo>
                <a:lnTo>
                  <a:pt x="2525526" y="1594979"/>
                </a:lnTo>
                <a:lnTo>
                  <a:pt x="2523369" y="1594979"/>
                </a:lnTo>
                <a:lnTo>
                  <a:pt x="2521210" y="1587426"/>
                </a:lnTo>
                <a:lnTo>
                  <a:pt x="2521210" y="1586347"/>
                </a:lnTo>
                <a:cubicBezTo>
                  <a:pt x="2521210" y="1582301"/>
                  <a:pt x="2524852" y="1575063"/>
                  <a:pt x="2532135" y="1564632"/>
                </a:cubicBezTo>
                <a:lnTo>
                  <a:pt x="2530921" y="1558024"/>
                </a:lnTo>
                <a:cubicBezTo>
                  <a:pt x="2533529" y="1549032"/>
                  <a:pt x="2536451" y="1542153"/>
                  <a:pt x="2539688" y="1537388"/>
                </a:cubicBezTo>
                <a:lnTo>
                  <a:pt x="2537530" y="1534150"/>
                </a:lnTo>
                <a:lnTo>
                  <a:pt x="2537530" y="1530913"/>
                </a:lnTo>
                <a:lnTo>
                  <a:pt x="2546163" y="1517965"/>
                </a:lnTo>
                <a:lnTo>
                  <a:pt x="2545084" y="1505962"/>
                </a:lnTo>
                <a:lnTo>
                  <a:pt x="2549400" y="1475615"/>
                </a:lnTo>
                <a:lnTo>
                  <a:pt x="2549400" y="1469006"/>
                </a:lnTo>
                <a:lnTo>
                  <a:pt x="2547242" y="1460374"/>
                </a:lnTo>
                <a:lnTo>
                  <a:pt x="2547242" y="1458216"/>
                </a:lnTo>
                <a:cubicBezTo>
                  <a:pt x="2549040" y="1455158"/>
                  <a:pt x="2551603" y="1453000"/>
                  <a:pt x="2554930" y="1451742"/>
                </a:cubicBezTo>
                <a:cubicBezTo>
                  <a:pt x="2560324" y="1451742"/>
                  <a:pt x="2565719" y="1455339"/>
                  <a:pt x="2571114" y="1462532"/>
                </a:cubicBezTo>
                <a:lnTo>
                  <a:pt x="2572194" y="1462532"/>
                </a:lnTo>
                <a:lnTo>
                  <a:pt x="2577724" y="1459295"/>
                </a:lnTo>
                <a:lnTo>
                  <a:pt x="2613465" y="1471299"/>
                </a:lnTo>
                <a:lnTo>
                  <a:pt x="2613465" y="1475615"/>
                </a:lnTo>
                <a:cubicBezTo>
                  <a:pt x="2610948" y="1479931"/>
                  <a:pt x="2608790" y="1482089"/>
                  <a:pt x="2606991" y="1482089"/>
                </a:cubicBezTo>
                <a:lnTo>
                  <a:pt x="2601597" y="1481010"/>
                </a:lnTo>
                <a:cubicBezTo>
                  <a:pt x="2601597" y="1482089"/>
                  <a:pt x="2600114" y="1483168"/>
                  <a:pt x="2597145" y="1484247"/>
                </a:cubicBezTo>
                <a:lnTo>
                  <a:pt x="2597145" y="1486405"/>
                </a:lnTo>
                <a:lnTo>
                  <a:pt x="2596067" y="1507040"/>
                </a:lnTo>
                <a:lnTo>
                  <a:pt x="2597145" y="1508119"/>
                </a:lnTo>
                <a:lnTo>
                  <a:pt x="2601597" y="1507040"/>
                </a:lnTo>
                <a:lnTo>
                  <a:pt x="2612386" y="1508119"/>
                </a:lnTo>
                <a:cubicBezTo>
                  <a:pt x="2623266" y="1507580"/>
                  <a:pt x="2628705" y="1506501"/>
                  <a:pt x="2628705" y="1504882"/>
                </a:cubicBezTo>
                <a:lnTo>
                  <a:pt x="2628705" y="1503804"/>
                </a:lnTo>
                <a:lnTo>
                  <a:pt x="2626550" y="1497329"/>
                </a:lnTo>
                <a:lnTo>
                  <a:pt x="2627628" y="1487484"/>
                </a:lnTo>
                <a:lnTo>
                  <a:pt x="2624390" y="1476694"/>
                </a:lnTo>
                <a:lnTo>
                  <a:pt x="2627628" y="1456058"/>
                </a:lnTo>
                <a:lnTo>
                  <a:pt x="2622098" y="1447291"/>
                </a:lnTo>
                <a:lnTo>
                  <a:pt x="2622098" y="1446212"/>
                </a:lnTo>
                <a:cubicBezTo>
                  <a:pt x="2622098" y="1439738"/>
                  <a:pt x="2629695" y="1436501"/>
                  <a:pt x="2644891" y="1436501"/>
                </a:cubicBezTo>
                <a:close/>
                <a:moveTo>
                  <a:pt x="4106358" y="1436194"/>
                </a:moveTo>
                <a:lnTo>
                  <a:pt x="4104200" y="1439432"/>
                </a:lnTo>
                <a:lnTo>
                  <a:pt x="4104200" y="1440510"/>
                </a:lnTo>
                <a:lnTo>
                  <a:pt x="4108516" y="1440510"/>
                </a:lnTo>
                <a:lnTo>
                  <a:pt x="4110674" y="1438352"/>
                </a:lnTo>
                <a:lnTo>
                  <a:pt x="4110674" y="1437274"/>
                </a:lnTo>
                <a:close/>
                <a:moveTo>
                  <a:pt x="6774715" y="1434795"/>
                </a:moveTo>
                <a:lnTo>
                  <a:pt x="6774715" y="1440325"/>
                </a:lnTo>
                <a:lnTo>
                  <a:pt x="6775794" y="1440325"/>
                </a:lnTo>
                <a:lnTo>
                  <a:pt x="6777952" y="1438167"/>
                </a:lnTo>
                <a:lnTo>
                  <a:pt x="6777952" y="1437088"/>
                </a:lnTo>
                <a:lnTo>
                  <a:pt x="6775794" y="1434795"/>
                </a:lnTo>
                <a:close/>
                <a:moveTo>
                  <a:pt x="198402" y="1434324"/>
                </a:moveTo>
                <a:lnTo>
                  <a:pt x="198402" y="1435403"/>
                </a:lnTo>
                <a:lnTo>
                  <a:pt x="201503" y="1436482"/>
                </a:lnTo>
                <a:lnTo>
                  <a:pt x="201503" y="1434324"/>
                </a:lnTo>
                <a:close/>
                <a:moveTo>
                  <a:pt x="37224" y="1434324"/>
                </a:moveTo>
                <a:cubicBezTo>
                  <a:pt x="33987" y="1437111"/>
                  <a:pt x="31470" y="1438505"/>
                  <a:pt x="29672" y="1438505"/>
                </a:cubicBezTo>
                <a:lnTo>
                  <a:pt x="29672" y="1439584"/>
                </a:lnTo>
                <a:lnTo>
                  <a:pt x="30750" y="1439584"/>
                </a:lnTo>
                <a:cubicBezTo>
                  <a:pt x="35427" y="1437785"/>
                  <a:pt x="37944" y="1436032"/>
                  <a:pt x="38303" y="1434324"/>
                </a:cubicBezTo>
                <a:close/>
                <a:moveTo>
                  <a:pt x="1233141" y="1433984"/>
                </a:moveTo>
                <a:cubicBezTo>
                  <a:pt x="1230262" y="1435063"/>
                  <a:pt x="1228823" y="1436187"/>
                  <a:pt x="1228823" y="1437356"/>
                </a:cubicBezTo>
                <a:lnTo>
                  <a:pt x="1233141" y="1436142"/>
                </a:lnTo>
                <a:close/>
                <a:moveTo>
                  <a:pt x="8765203" y="1433852"/>
                </a:moveTo>
                <a:lnTo>
                  <a:pt x="8765203" y="1436009"/>
                </a:lnTo>
                <a:lnTo>
                  <a:pt x="8766282" y="1436009"/>
                </a:lnTo>
                <a:lnTo>
                  <a:pt x="8766282" y="1433852"/>
                </a:lnTo>
                <a:close/>
                <a:moveTo>
                  <a:pt x="4078438" y="1432958"/>
                </a:moveTo>
                <a:lnTo>
                  <a:pt x="4078438" y="1437274"/>
                </a:lnTo>
                <a:lnTo>
                  <a:pt x="4079517" y="1437274"/>
                </a:lnTo>
                <a:lnTo>
                  <a:pt x="4079517" y="1432958"/>
                </a:lnTo>
                <a:close/>
                <a:moveTo>
                  <a:pt x="9288776" y="1432554"/>
                </a:moveTo>
                <a:lnTo>
                  <a:pt x="9288776" y="1433633"/>
                </a:lnTo>
                <a:lnTo>
                  <a:pt x="9290934" y="1435791"/>
                </a:lnTo>
                <a:lnTo>
                  <a:pt x="9290934" y="1434712"/>
                </a:lnTo>
                <a:close/>
                <a:moveTo>
                  <a:pt x="4647464" y="1432427"/>
                </a:moveTo>
                <a:cubicBezTo>
                  <a:pt x="4643058" y="1432787"/>
                  <a:pt x="4640855" y="1433911"/>
                  <a:pt x="4640855" y="1435799"/>
                </a:cubicBezTo>
                <a:lnTo>
                  <a:pt x="4640855" y="1439036"/>
                </a:lnTo>
                <a:lnTo>
                  <a:pt x="4643013" y="1441194"/>
                </a:lnTo>
                <a:lnTo>
                  <a:pt x="4644092" y="1441194"/>
                </a:lnTo>
                <a:cubicBezTo>
                  <a:pt x="4646340" y="1440475"/>
                  <a:pt x="4647464" y="1438272"/>
                  <a:pt x="4647464" y="1434585"/>
                </a:cubicBezTo>
                <a:close/>
                <a:moveTo>
                  <a:pt x="3544615" y="1432366"/>
                </a:moveTo>
                <a:lnTo>
                  <a:pt x="3544615" y="1434524"/>
                </a:lnTo>
                <a:lnTo>
                  <a:pt x="3545694" y="1434524"/>
                </a:lnTo>
                <a:lnTo>
                  <a:pt x="3545694" y="1432366"/>
                </a:lnTo>
                <a:close/>
                <a:moveTo>
                  <a:pt x="1238670" y="1431826"/>
                </a:moveTo>
                <a:lnTo>
                  <a:pt x="1238670" y="1432905"/>
                </a:lnTo>
                <a:lnTo>
                  <a:pt x="1240827" y="1432905"/>
                </a:lnTo>
                <a:lnTo>
                  <a:pt x="1240827" y="1431826"/>
                </a:lnTo>
                <a:close/>
                <a:moveTo>
                  <a:pt x="4670528" y="1431079"/>
                </a:moveTo>
                <a:lnTo>
                  <a:pt x="4670528" y="1433237"/>
                </a:lnTo>
                <a:lnTo>
                  <a:pt x="4671607" y="1433237"/>
                </a:lnTo>
                <a:lnTo>
                  <a:pt x="4671607" y="1431079"/>
                </a:lnTo>
                <a:close/>
                <a:moveTo>
                  <a:pt x="1235433" y="1429668"/>
                </a:moveTo>
                <a:lnTo>
                  <a:pt x="1235433" y="1431826"/>
                </a:lnTo>
                <a:lnTo>
                  <a:pt x="1237591" y="1431826"/>
                </a:lnTo>
                <a:close/>
                <a:moveTo>
                  <a:pt x="1183910" y="1429668"/>
                </a:moveTo>
                <a:lnTo>
                  <a:pt x="1183910" y="1430747"/>
                </a:lnTo>
                <a:lnTo>
                  <a:pt x="1186203" y="1430747"/>
                </a:lnTo>
                <a:lnTo>
                  <a:pt x="1186203" y="1429668"/>
                </a:lnTo>
                <a:close/>
                <a:moveTo>
                  <a:pt x="589661" y="1428589"/>
                </a:moveTo>
                <a:lnTo>
                  <a:pt x="589661" y="1430747"/>
                </a:lnTo>
                <a:lnTo>
                  <a:pt x="591685" y="1430747"/>
                </a:lnTo>
                <a:close/>
                <a:moveTo>
                  <a:pt x="4627772" y="1428111"/>
                </a:moveTo>
                <a:lnTo>
                  <a:pt x="4627772" y="1429191"/>
                </a:lnTo>
                <a:lnTo>
                  <a:pt x="4629930" y="1429191"/>
                </a:lnTo>
                <a:lnTo>
                  <a:pt x="4629930" y="1428111"/>
                </a:lnTo>
                <a:close/>
                <a:moveTo>
                  <a:pt x="8629384" y="1427377"/>
                </a:moveTo>
                <a:lnTo>
                  <a:pt x="8629384" y="1428457"/>
                </a:lnTo>
                <a:lnTo>
                  <a:pt x="8631542" y="1428457"/>
                </a:lnTo>
                <a:lnTo>
                  <a:pt x="8631542" y="1427377"/>
                </a:lnTo>
                <a:close/>
                <a:moveTo>
                  <a:pt x="4773572" y="1427302"/>
                </a:moveTo>
                <a:lnTo>
                  <a:pt x="4773572" y="1428111"/>
                </a:lnTo>
                <a:lnTo>
                  <a:pt x="4773168" y="1427707"/>
                </a:lnTo>
                <a:close/>
                <a:moveTo>
                  <a:pt x="4727445" y="1427032"/>
                </a:moveTo>
                <a:lnTo>
                  <a:pt x="4727445" y="1429191"/>
                </a:lnTo>
                <a:lnTo>
                  <a:pt x="4729738" y="1431348"/>
                </a:lnTo>
                <a:lnTo>
                  <a:pt x="4730817" y="1431348"/>
                </a:lnTo>
                <a:lnTo>
                  <a:pt x="4730817" y="1427032"/>
                </a:lnTo>
                <a:close/>
                <a:moveTo>
                  <a:pt x="4561953" y="1426358"/>
                </a:moveTo>
                <a:lnTo>
                  <a:pt x="4567348" y="1426358"/>
                </a:lnTo>
                <a:cubicBezTo>
                  <a:pt x="4569596" y="1426358"/>
                  <a:pt x="4572923" y="1427122"/>
                  <a:pt x="4577329" y="1428651"/>
                </a:cubicBezTo>
                <a:lnTo>
                  <a:pt x="4588254" y="1426358"/>
                </a:lnTo>
                <a:lnTo>
                  <a:pt x="4593784" y="1426358"/>
                </a:lnTo>
                <a:lnTo>
                  <a:pt x="4595942" y="1427572"/>
                </a:lnTo>
                <a:lnTo>
                  <a:pt x="4595942" y="1428111"/>
                </a:lnTo>
                <a:lnTo>
                  <a:pt x="4592570" y="1428111"/>
                </a:lnTo>
                <a:lnTo>
                  <a:pt x="4592570" y="1430000"/>
                </a:lnTo>
                <a:lnTo>
                  <a:pt x="4594863" y="1430000"/>
                </a:lnTo>
                <a:lnTo>
                  <a:pt x="4595942" y="1428111"/>
                </a:lnTo>
                <a:lnTo>
                  <a:pt x="4597021" y="1428111"/>
                </a:lnTo>
                <a:cubicBezTo>
                  <a:pt x="4601247" y="1428111"/>
                  <a:pt x="4605248" y="1429235"/>
                  <a:pt x="4609025" y="1431483"/>
                </a:cubicBezTo>
                <a:lnTo>
                  <a:pt x="4607946" y="1432022"/>
                </a:lnTo>
                <a:lnTo>
                  <a:pt x="4604709" y="1431483"/>
                </a:lnTo>
                <a:cubicBezTo>
                  <a:pt x="4598864" y="1433731"/>
                  <a:pt x="4593738" y="1434855"/>
                  <a:pt x="4589333" y="1434855"/>
                </a:cubicBezTo>
                <a:cubicBezTo>
                  <a:pt x="4589333" y="1433866"/>
                  <a:pt x="4585691" y="1433101"/>
                  <a:pt x="4578408" y="1432562"/>
                </a:cubicBezTo>
                <a:lnTo>
                  <a:pt x="4563032" y="1432562"/>
                </a:lnTo>
                <a:lnTo>
                  <a:pt x="4558581" y="1430404"/>
                </a:lnTo>
                <a:lnTo>
                  <a:pt x="4558581" y="1428111"/>
                </a:lnTo>
                <a:close/>
                <a:moveTo>
                  <a:pt x="8626012" y="1426164"/>
                </a:moveTo>
                <a:lnTo>
                  <a:pt x="8621696" y="1430614"/>
                </a:lnTo>
                <a:lnTo>
                  <a:pt x="8611985" y="1428457"/>
                </a:lnTo>
                <a:lnTo>
                  <a:pt x="8608748" y="1429536"/>
                </a:lnTo>
                <a:lnTo>
                  <a:pt x="8608748" y="1430614"/>
                </a:lnTo>
                <a:lnTo>
                  <a:pt x="8610906" y="1430614"/>
                </a:lnTo>
                <a:lnTo>
                  <a:pt x="8611985" y="1429536"/>
                </a:lnTo>
                <a:lnTo>
                  <a:pt x="8613064" y="1429536"/>
                </a:lnTo>
                <a:lnTo>
                  <a:pt x="8618459" y="1431694"/>
                </a:lnTo>
                <a:lnTo>
                  <a:pt x="8617380" y="1438168"/>
                </a:lnTo>
                <a:lnTo>
                  <a:pt x="8617380" y="1443562"/>
                </a:lnTo>
                <a:lnTo>
                  <a:pt x="8618459" y="1443562"/>
                </a:lnTo>
                <a:cubicBezTo>
                  <a:pt x="8618459" y="1434751"/>
                  <a:pt x="8621740" y="1429356"/>
                  <a:pt x="8628304" y="1427377"/>
                </a:cubicBezTo>
                <a:lnTo>
                  <a:pt x="8628304" y="1426164"/>
                </a:lnTo>
                <a:close/>
                <a:moveTo>
                  <a:pt x="7678809" y="1426164"/>
                </a:moveTo>
                <a:lnTo>
                  <a:pt x="7676651" y="1433851"/>
                </a:lnTo>
                <a:lnTo>
                  <a:pt x="7676651" y="1434930"/>
                </a:lnTo>
                <a:lnTo>
                  <a:pt x="7680967" y="1434930"/>
                </a:lnTo>
                <a:lnTo>
                  <a:pt x="7682046" y="1431693"/>
                </a:lnTo>
                <a:lnTo>
                  <a:pt x="7680967" y="1426164"/>
                </a:lnTo>
                <a:close/>
                <a:moveTo>
                  <a:pt x="9278930" y="1426080"/>
                </a:moveTo>
                <a:lnTo>
                  <a:pt x="9278930" y="1428238"/>
                </a:lnTo>
                <a:lnTo>
                  <a:pt x="9280009" y="1428238"/>
                </a:lnTo>
                <a:lnTo>
                  <a:pt x="9280009" y="1426080"/>
                </a:lnTo>
                <a:close/>
                <a:moveTo>
                  <a:pt x="8691291" y="1425085"/>
                </a:moveTo>
                <a:lnTo>
                  <a:pt x="8692370" y="1428457"/>
                </a:lnTo>
                <a:lnTo>
                  <a:pt x="8693449" y="1428457"/>
                </a:lnTo>
                <a:lnTo>
                  <a:pt x="8693449" y="1425085"/>
                </a:lnTo>
                <a:close/>
                <a:moveTo>
                  <a:pt x="8619538" y="1425085"/>
                </a:moveTo>
                <a:lnTo>
                  <a:pt x="8619538" y="1427377"/>
                </a:lnTo>
                <a:lnTo>
                  <a:pt x="8620617" y="1427377"/>
                </a:lnTo>
                <a:lnTo>
                  <a:pt x="8620617" y="1425085"/>
                </a:lnTo>
                <a:close/>
                <a:moveTo>
                  <a:pt x="5117138" y="1424949"/>
                </a:moveTo>
                <a:lnTo>
                  <a:pt x="5117138" y="1427106"/>
                </a:lnTo>
                <a:lnTo>
                  <a:pt x="5119296" y="1429264"/>
                </a:lnTo>
                <a:lnTo>
                  <a:pt x="5119296" y="1427106"/>
                </a:lnTo>
                <a:close/>
                <a:moveTo>
                  <a:pt x="1652860" y="1423734"/>
                </a:moveTo>
                <a:lnTo>
                  <a:pt x="1652860" y="1427106"/>
                </a:lnTo>
                <a:lnTo>
                  <a:pt x="1655017" y="1427106"/>
                </a:lnTo>
                <a:lnTo>
                  <a:pt x="1657310" y="1424813"/>
                </a:lnTo>
                <a:close/>
                <a:moveTo>
                  <a:pt x="98458" y="1423534"/>
                </a:moveTo>
                <a:lnTo>
                  <a:pt x="98458" y="1424612"/>
                </a:lnTo>
                <a:lnTo>
                  <a:pt x="103853" y="1425692"/>
                </a:lnTo>
                <a:lnTo>
                  <a:pt x="104933" y="1425692"/>
                </a:lnTo>
                <a:lnTo>
                  <a:pt x="104933" y="1424612"/>
                </a:lnTo>
                <a:lnTo>
                  <a:pt x="100616" y="1423534"/>
                </a:lnTo>
                <a:close/>
                <a:moveTo>
                  <a:pt x="8761966" y="1422927"/>
                </a:moveTo>
                <a:lnTo>
                  <a:pt x="8761966" y="1425085"/>
                </a:lnTo>
                <a:lnTo>
                  <a:pt x="8763045" y="1425085"/>
                </a:lnTo>
                <a:lnTo>
                  <a:pt x="8763045" y="1422927"/>
                </a:lnTo>
                <a:close/>
                <a:moveTo>
                  <a:pt x="5226387" y="1422791"/>
                </a:moveTo>
                <a:lnTo>
                  <a:pt x="5224229" y="1424949"/>
                </a:lnTo>
                <a:lnTo>
                  <a:pt x="5224229" y="1430344"/>
                </a:lnTo>
                <a:lnTo>
                  <a:pt x="5238256" y="1433581"/>
                </a:lnTo>
                <a:lnTo>
                  <a:pt x="5237177" y="1437896"/>
                </a:lnTo>
                <a:lnTo>
                  <a:pt x="5237177" y="1442213"/>
                </a:lnTo>
                <a:lnTo>
                  <a:pt x="5238256" y="1442213"/>
                </a:lnTo>
                <a:cubicBezTo>
                  <a:pt x="5238256" y="1438077"/>
                  <a:pt x="5239335" y="1434840"/>
                  <a:pt x="5241493" y="1432502"/>
                </a:cubicBezTo>
                <a:lnTo>
                  <a:pt x="5241493" y="1430344"/>
                </a:lnTo>
                <a:cubicBezTo>
                  <a:pt x="5238076" y="1430344"/>
                  <a:pt x="5234839" y="1427826"/>
                  <a:pt x="5231782" y="1422791"/>
                </a:cubicBezTo>
                <a:close/>
                <a:moveTo>
                  <a:pt x="95221" y="1422454"/>
                </a:moveTo>
                <a:lnTo>
                  <a:pt x="95221" y="1425692"/>
                </a:lnTo>
                <a:lnTo>
                  <a:pt x="96300" y="1425692"/>
                </a:lnTo>
                <a:lnTo>
                  <a:pt x="96300" y="1422454"/>
                </a:lnTo>
                <a:close/>
                <a:moveTo>
                  <a:pt x="4103121" y="1421223"/>
                </a:moveTo>
                <a:lnTo>
                  <a:pt x="4100963" y="1423381"/>
                </a:lnTo>
                <a:lnTo>
                  <a:pt x="4103121" y="1423381"/>
                </a:lnTo>
                <a:lnTo>
                  <a:pt x="4105279" y="1421223"/>
                </a:lnTo>
                <a:close/>
                <a:moveTo>
                  <a:pt x="4071964" y="1421223"/>
                </a:moveTo>
                <a:lnTo>
                  <a:pt x="4071964" y="1423381"/>
                </a:lnTo>
                <a:lnTo>
                  <a:pt x="4075201" y="1425539"/>
                </a:lnTo>
                <a:lnTo>
                  <a:pt x="4075201" y="1424460"/>
                </a:lnTo>
                <a:cubicBezTo>
                  <a:pt x="4073763" y="1424460"/>
                  <a:pt x="4073043" y="1423381"/>
                  <a:pt x="4073043" y="1421223"/>
                </a:cubicBezTo>
                <a:close/>
                <a:moveTo>
                  <a:pt x="3603151" y="1420498"/>
                </a:moveTo>
                <a:lnTo>
                  <a:pt x="3603151" y="1421576"/>
                </a:lnTo>
                <a:cubicBezTo>
                  <a:pt x="3604230" y="1424454"/>
                  <a:pt x="3605309" y="1425892"/>
                  <a:pt x="3606388" y="1425892"/>
                </a:cubicBezTo>
                <a:lnTo>
                  <a:pt x="3607467" y="1425892"/>
                </a:lnTo>
                <a:lnTo>
                  <a:pt x="3604230" y="1420498"/>
                </a:lnTo>
                <a:close/>
                <a:moveTo>
                  <a:pt x="209056" y="1420297"/>
                </a:moveTo>
                <a:lnTo>
                  <a:pt x="206898" y="1422454"/>
                </a:lnTo>
                <a:lnTo>
                  <a:pt x="206898" y="1423534"/>
                </a:lnTo>
                <a:lnTo>
                  <a:pt x="211214" y="1423534"/>
                </a:lnTo>
                <a:lnTo>
                  <a:pt x="211214" y="1420297"/>
                </a:lnTo>
                <a:close/>
                <a:moveTo>
                  <a:pt x="111407" y="1420297"/>
                </a:moveTo>
                <a:lnTo>
                  <a:pt x="106011" y="1422454"/>
                </a:lnTo>
                <a:lnTo>
                  <a:pt x="106011" y="1424612"/>
                </a:lnTo>
                <a:lnTo>
                  <a:pt x="112485" y="1421376"/>
                </a:lnTo>
                <a:lnTo>
                  <a:pt x="112485" y="1420297"/>
                </a:lnTo>
                <a:close/>
                <a:moveTo>
                  <a:pt x="95221" y="1420297"/>
                </a:moveTo>
                <a:lnTo>
                  <a:pt x="95221" y="1421376"/>
                </a:lnTo>
                <a:lnTo>
                  <a:pt x="98458" y="1421376"/>
                </a:lnTo>
                <a:lnTo>
                  <a:pt x="98458" y="1420297"/>
                </a:lnTo>
                <a:close/>
                <a:moveTo>
                  <a:pt x="3071081" y="1419688"/>
                </a:moveTo>
                <a:lnTo>
                  <a:pt x="3071081" y="1424004"/>
                </a:lnTo>
                <a:lnTo>
                  <a:pt x="3072160" y="1424004"/>
                </a:lnTo>
                <a:lnTo>
                  <a:pt x="3072160" y="1419688"/>
                </a:lnTo>
                <a:close/>
                <a:moveTo>
                  <a:pt x="9274614" y="1419606"/>
                </a:moveTo>
                <a:lnTo>
                  <a:pt x="9272456" y="1421765"/>
                </a:lnTo>
                <a:lnTo>
                  <a:pt x="9272456" y="1425001"/>
                </a:lnTo>
                <a:lnTo>
                  <a:pt x="9274614" y="1425001"/>
                </a:lnTo>
                <a:lnTo>
                  <a:pt x="9275693" y="1419606"/>
                </a:lnTo>
                <a:close/>
                <a:moveTo>
                  <a:pt x="2189650" y="1419604"/>
                </a:moveTo>
                <a:lnTo>
                  <a:pt x="2189650" y="1420683"/>
                </a:lnTo>
                <a:lnTo>
                  <a:pt x="2192887" y="1420683"/>
                </a:lnTo>
                <a:lnTo>
                  <a:pt x="2192887" y="1419604"/>
                </a:lnTo>
                <a:close/>
                <a:moveTo>
                  <a:pt x="3751649" y="1418339"/>
                </a:moveTo>
                <a:lnTo>
                  <a:pt x="3751649" y="1421576"/>
                </a:lnTo>
                <a:lnTo>
                  <a:pt x="3752728" y="1421576"/>
                </a:lnTo>
                <a:lnTo>
                  <a:pt x="3752728" y="1418339"/>
                </a:lnTo>
                <a:close/>
                <a:moveTo>
                  <a:pt x="48014" y="1418139"/>
                </a:moveTo>
                <a:cubicBezTo>
                  <a:pt x="46756" y="1418139"/>
                  <a:pt x="44238" y="1422454"/>
                  <a:pt x="40462" y="1431087"/>
                </a:cubicBezTo>
                <a:lnTo>
                  <a:pt x="40462" y="1432165"/>
                </a:lnTo>
                <a:lnTo>
                  <a:pt x="41540" y="1432165"/>
                </a:lnTo>
                <a:cubicBezTo>
                  <a:pt x="43159" y="1426591"/>
                  <a:pt x="45677" y="1421915"/>
                  <a:pt x="49093" y="1418139"/>
                </a:cubicBezTo>
                <a:close/>
                <a:moveTo>
                  <a:pt x="581164" y="1416990"/>
                </a:moveTo>
                <a:lnTo>
                  <a:pt x="581164" y="1418069"/>
                </a:lnTo>
                <a:lnTo>
                  <a:pt x="584402" y="1422250"/>
                </a:lnTo>
                <a:lnTo>
                  <a:pt x="585480" y="1422250"/>
                </a:lnTo>
                <a:lnTo>
                  <a:pt x="582243" y="1416990"/>
                </a:lnTo>
                <a:close/>
                <a:moveTo>
                  <a:pt x="8710848" y="1415373"/>
                </a:moveTo>
                <a:lnTo>
                  <a:pt x="8709769" y="1418611"/>
                </a:lnTo>
                <a:lnTo>
                  <a:pt x="8711927" y="1418611"/>
                </a:lnTo>
                <a:lnTo>
                  <a:pt x="8711927" y="1415373"/>
                </a:lnTo>
                <a:close/>
                <a:moveTo>
                  <a:pt x="2179802" y="1415288"/>
                </a:moveTo>
                <a:lnTo>
                  <a:pt x="2179802" y="1416367"/>
                </a:lnTo>
                <a:cubicBezTo>
                  <a:pt x="2182681" y="1421942"/>
                  <a:pt x="2185603" y="1425539"/>
                  <a:pt x="2188570" y="1427157"/>
                </a:cubicBezTo>
                <a:lnTo>
                  <a:pt x="2189650" y="1427157"/>
                </a:lnTo>
                <a:cubicBezTo>
                  <a:pt x="2189650" y="1419245"/>
                  <a:pt x="2187087" y="1415288"/>
                  <a:pt x="2181961" y="1415288"/>
                </a:cubicBezTo>
                <a:close/>
                <a:moveTo>
                  <a:pt x="3597756" y="1415103"/>
                </a:moveTo>
                <a:lnTo>
                  <a:pt x="3597756" y="1416181"/>
                </a:lnTo>
                <a:lnTo>
                  <a:pt x="3600993" y="1418339"/>
                </a:lnTo>
                <a:lnTo>
                  <a:pt x="3600993" y="1417261"/>
                </a:lnTo>
                <a:close/>
                <a:moveTo>
                  <a:pt x="6677740" y="1414968"/>
                </a:moveTo>
                <a:lnTo>
                  <a:pt x="6678819" y="1420499"/>
                </a:lnTo>
                <a:lnTo>
                  <a:pt x="6682191" y="1420499"/>
                </a:lnTo>
                <a:lnTo>
                  <a:pt x="6682191" y="1417127"/>
                </a:lnTo>
                <a:lnTo>
                  <a:pt x="6679898" y="1414968"/>
                </a:lnTo>
                <a:close/>
                <a:moveTo>
                  <a:pt x="725481" y="1414967"/>
                </a:moveTo>
                <a:lnTo>
                  <a:pt x="725481" y="1418069"/>
                </a:lnTo>
                <a:lnTo>
                  <a:pt x="726561" y="1418069"/>
                </a:lnTo>
                <a:lnTo>
                  <a:pt x="726561" y="1414967"/>
                </a:lnTo>
                <a:close/>
                <a:moveTo>
                  <a:pt x="4093410" y="1414749"/>
                </a:moveTo>
                <a:lnTo>
                  <a:pt x="4093410" y="1416907"/>
                </a:lnTo>
                <a:lnTo>
                  <a:pt x="4094489" y="1416907"/>
                </a:lnTo>
                <a:lnTo>
                  <a:pt x="4094489" y="1414749"/>
                </a:lnTo>
                <a:close/>
                <a:moveTo>
                  <a:pt x="8654335" y="1414295"/>
                </a:moveTo>
                <a:lnTo>
                  <a:pt x="8655414" y="1414295"/>
                </a:lnTo>
                <a:lnTo>
                  <a:pt x="8656493" y="1415373"/>
                </a:lnTo>
                <a:lnTo>
                  <a:pt x="8656493" y="1418611"/>
                </a:lnTo>
                <a:lnTo>
                  <a:pt x="8653256" y="1415373"/>
                </a:lnTo>
                <a:close/>
                <a:moveTo>
                  <a:pt x="5763582" y="1414294"/>
                </a:moveTo>
                <a:lnTo>
                  <a:pt x="5763582" y="1416451"/>
                </a:lnTo>
                <a:lnTo>
                  <a:pt x="5767898" y="1419554"/>
                </a:lnTo>
                <a:lnTo>
                  <a:pt x="5768977" y="1419554"/>
                </a:lnTo>
                <a:lnTo>
                  <a:pt x="5768977" y="1418475"/>
                </a:lnTo>
                <a:cubicBezTo>
                  <a:pt x="5766100" y="1418475"/>
                  <a:pt x="5764661" y="1417081"/>
                  <a:pt x="5764661" y="1414294"/>
                </a:cubicBezTo>
                <a:close/>
                <a:moveTo>
                  <a:pt x="5668899" y="1414294"/>
                </a:moveTo>
                <a:lnTo>
                  <a:pt x="5668899" y="1415373"/>
                </a:lnTo>
                <a:lnTo>
                  <a:pt x="5671057" y="1417531"/>
                </a:lnTo>
                <a:lnTo>
                  <a:pt x="5671057" y="1414294"/>
                </a:lnTo>
                <a:close/>
                <a:moveTo>
                  <a:pt x="5754950" y="1413215"/>
                </a:moveTo>
                <a:lnTo>
                  <a:pt x="5754950" y="1414294"/>
                </a:lnTo>
                <a:lnTo>
                  <a:pt x="5757108" y="1414294"/>
                </a:lnTo>
                <a:lnTo>
                  <a:pt x="5757108" y="1413215"/>
                </a:lnTo>
                <a:close/>
                <a:moveTo>
                  <a:pt x="96300" y="1412744"/>
                </a:moveTo>
                <a:lnTo>
                  <a:pt x="96300" y="1414902"/>
                </a:lnTo>
                <a:lnTo>
                  <a:pt x="97379" y="1414902"/>
                </a:lnTo>
                <a:lnTo>
                  <a:pt x="97379" y="1412744"/>
                </a:lnTo>
                <a:close/>
                <a:moveTo>
                  <a:pt x="83487" y="1412744"/>
                </a:moveTo>
                <a:lnTo>
                  <a:pt x="89826" y="1420297"/>
                </a:lnTo>
                <a:lnTo>
                  <a:pt x="90906" y="1420297"/>
                </a:lnTo>
                <a:cubicBezTo>
                  <a:pt x="90906" y="1418858"/>
                  <a:pt x="91984" y="1418139"/>
                  <a:pt x="94142" y="1418139"/>
                </a:cubicBezTo>
                <a:lnTo>
                  <a:pt x="94142" y="1417059"/>
                </a:lnTo>
                <a:cubicBezTo>
                  <a:pt x="89826" y="1417059"/>
                  <a:pt x="86589" y="1415621"/>
                  <a:pt x="84432" y="1412744"/>
                </a:cubicBezTo>
                <a:close/>
                <a:moveTo>
                  <a:pt x="35066" y="1412744"/>
                </a:moveTo>
                <a:lnTo>
                  <a:pt x="32908" y="1414902"/>
                </a:lnTo>
                <a:lnTo>
                  <a:pt x="32908" y="1418139"/>
                </a:lnTo>
                <a:lnTo>
                  <a:pt x="36145" y="1418139"/>
                </a:lnTo>
                <a:cubicBezTo>
                  <a:pt x="37764" y="1418139"/>
                  <a:pt x="38843" y="1416340"/>
                  <a:pt x="39382" y="1412744"/>
                </a:cubicBezTo>
                <a:close/>
                <a:moveTo>
                  <a:pt x="4271850" y="1412591"/>
                </a:moveTo>
                <a:lnTo>
                  <a:pt x="4271850" y="1414749"/>
                </a:lnTo>
                <a:lnTo>
                  <a:pt x="4274008" y="1414749"/>
                </a:lnTo>
                <a:lnTo>
                  <a:pt x="4274008" y="1412591"/>
                </a:lnTo>
                <a:close/>
                <a:moveTo>
                  <a:pt x="5759266" y="1412136"/>
                </a:moveTo>
                <a:lnTo>
                  <a:pt x="5759266" y="1413215"/>
                </a:lnTo>
                <a:lnTo>
                  <a:pt x="5761424" y="1413215"/>
                </a:lnTo>
                <a:lnTo>
                  <a:pt x="5761424" y="1412136"/>
                </a:lnTo>
                <a:close/>
                <a:moveTo>
                  <a:pt x="575905" y="1411730"/>
                </a:moveTo>
                <a:lnTo>
                  <a:pt x="575905" y="1412809"/>
                </a:lnTo>
                <a:lnTo>
                  <a:pt x="579141" y="1414967"/>
                </a:lnTo>
                <a:lnTo>
                  <a:pt x="579141" y="1413888"/>
                </a:lnTo>
                <a:close/>
                <a:moveTo>
                  <a:pt x="2180883" y="1410972"/>
                </a:moveTo>
                <a:lnTo>
                  <a:pt x="2180883" y="1412051"/>
                </a:lnTo>
                <a:lnTo>
                  <a:pt x="2183040" y="1412051"/>
                </a:lnTo>
                <a:lnTo>
                  <a:pt x="2183040" y="1410972"/>
                </a:lnTo>
                <a:close/>
                <a:moveTo>
                  <a:pt x="93063" y="1409507"/>
                </a:moveTo>
                <a:lnTo>
                  <a:pt x="95221" y="1411664"/>
                </a:lnTo>
                <a:lnTo>
                  <a:pt x="95221" y="1409507"/>
                </a:lnTo>
                <a:close/>
                <a:moveTo>
                  <a:pt x="8689133" y="1406607"/>
                </a:moveTo>
                <a:lnTo>
                  <a:pt x="8681445" y="1412137"/>
                </a:lnTo>
                <a:lnTo>
                  <a:pt x="8680366" y="1412137"/>
                </a:lnTo>
                <a:lnTo>
                  <a:pt x="8680366" y="1409979"/>
                </a:lnTo>
                <a:lnTo>
                  <a:pt x="8678208" y="1409979"/>
                </a:lnTo>
                <a:lnTo>
                  <a:pt x="8681445" y="1415373"/>
                </a:lnTo>
                <a:lnTo>
                  <a:pt x="8679287" y="1421848"/>
                </a:lnTo>
                <a:lnTo>
                  <a:pt x="8679287" y="1424006"/>
                </a:lnTo>
                <a:lnTo>
                  <a:pt x="8681445" y="1424006"/>
                </a:lnTo>
                <a:cubicBezTo>
                  <a:pt x="8682704" y="1415373"/>
                  <a:pt x="8686706" y="1411058"/>
                  <a:pt x="8693449" y="1411058"/>
                </a:cubicBezTo>
                <a:lnTo>
                  <a:pt x="8693449" y="1408900"/>
                </a:lnTo>
                <a:lnTo>
                  <a:pt x="8691291" y="1406607"/>
                </a:lnTo>
                <a:close/>
                <a:moveTo>
                  <a:pt x="1234219" y="1406605"/>
                </a:moveTo>
                <a:lnTo>
                  <a:pt x="1232060" y="1408897"/>
                </a:lnTo>
                <a:lnTo>
                  <a:pt x="1227745" y="1407819"/>
                </a:lnTo>
                <a:lnTo>
                  <a:pt x="1227745" y="1408897"/>
                </a:lnTo>
                <a:lnTo>
                  <a:pt x="1228823" y="1409976"/>
                </a:lnTo>
                <a:lnTo>
                  <a:pt x="1228823" y="1411056"/>
                </a:lnTo>
                <a:lnTo>
                  <a:pt x="1236512" y="1407819"/>
                </a:lnTo>
                <a:lnTo>
                  <a:pt x="1236512" y="1406605"/>
                </a:lnTo>
                <a:close/>
                <a:moveTo>
                  <a:pt x="6589531" y="1406202"/>
                </a:moveTo>
                <a:lnTo>
                  <a:pt x="6589531" y="1408360"/>
                </a:lnTo>
                <a:lnTo>
                  <a:pt x="6590610" y="1408360"/>
                </a:lnTo>
                <a:lnTo>
                  <a:pt x="6590610" y="1406202"/>
                </a:lnTo>
                <a:close/>
                <a:moveTo>
                  <a:pt x="3690955" y="1405257"/>
                </a:moveTo>
                <a:lnTo>
                  <a:pt x="3688797" y="1408494"/>
                </a:lnTo>
                <a:lnTo>
                  <a:pt x="3688797" y="1410786"/>
                </a:lnTo>
                <a:lnTo>
                  <a:pt x="3690955" y="1412944"/>
                </a:lnTo>
                <a:lnTo>
                  <a:pt x="3694192" y="1412944"/>
                </a:lnTo>
                <a:cubicBezTo>
                  <a:pt x="3695630" y="1412944"/>
                  <a:pt x="3696350" y="1411865"/>
                  <a:pt x="3696350" y="1409708"/>
                </a:cubicBezTo>
                <a:cubicBezTo>
                  <a:pt x="3696170" y="1407639"/>
                  <a:pt x="3694372" y="1406156"/>
                  <a:pt x="3690955" y="1405257"/>
                </a:cubicBezTo>
                <a:close/>
                <a:moveTo>
                  <a:pt x="8730405" y="1404449"/>
                </a:moveTo>
                <a:lnTo>
                  <a:pt x="8740116" y="1404449"/>
                </a:lnTo>
                <a:lnTo>
                  <a:pt x="8757515" y="1408900"/>
                </a:lnTo>
                <a:cubicBezTo>
                  <a:pt x="8762461" y="1414655"/>
                  <a:pt x="8766822" y="1417532"/>
                  <a:pt x="8770598" y="1417532"/>
                </a:cubicBezTo>
                <a:lnTo>
                  <a:pt x="8774914" y="1416453"/>
                </a:lnTo>
                <a:cubicBezTo>
                  <a:pt x="8781478" y="1423107"/>
                  <a:pt x="8791639" y="1428906"/>
                  <a:pt x="8805396" y="1433852"/>
                </a:cubicBezTo>
                <a:cubicBezTo>
                  <a:pt x="8811151" y="1437808"/>
                  <a:pt x="8814028" y="1443248"/>
                  <a:pt x="8814028" y="1450172"/>
                </a:cubicBezTo>
                <a:cubicBezTo>
                  <a:pt x="8814028" y="1452330"/>
                  <a:pt x="8812589" y="1453408"/>
                  <a:pt x="8809712" y="1453408"/>
                </a:cubicBezTo>
                <a:lnTo>
                  <a:pt x="8809712" y="1457725"/>
                </a:lnTo>
                <a:lnTo>
                  <a:pt x="8814028" y="1463119"/>
                </a:lnTo>
                <a:lnTo>
                  <a:pt x="8814028" y="1466491"/>
                </a:lnTo>
                <a:cubicBezTo>
                  <a:pt x="8807194" y="1478810"/>
                  <a:pt x="8800675" y="1484969"/>
                  <a:pt x="8794471" y="1484969"/>
                </a:cubicBezTo>
                <a:lnTo>
                  <a:pt x="8793392" y="1484969"/>
                </a:lnTo>
                <a:lnTo>
                  <a:pt x="8787997" y="1483756"/>
                </a:lnTo>
                <a:lnTo>
                  <a:pt x="8781523" y="1484969"/>
                </a:lnTo>
                <a:cubicBezTo>
                  <a:pt x="8774420" y="1484969"/>
                  <a:pt x="8769339" y="1479529"/>
                  <a:pt x="8766282" y="1468649"/>
                </a:cubicBezTo>
                <a:cubicBezTo>
                  <a:pt x="8760437" y="1461366"/>
                  <a:pt x="8757515" y="1455206"/>
                  <a:pt x="8757515" y="1450172"/>
                </a:cubicBezTo>
                <a:cubicBezTo>
                  <a:pt x="8755717" y="1450172"/>
                  <a:pt x="8754278" y="1446170"/>
                  <a:pt x="8753199" y="1438168"/>
                </a:cubicBezTo>
                <a:cubicBezTo>
                  <a:pt x="8750861" y="1434032"/>
                  <a:pt x="8747624" y="1431154"/>
                  <a:pt x="8743488" y="1429536"/>
                </a:cubicBezTo>
                <a:cubicBezTo>
                  <a:pt x="8743488" y="1428277"/>
                  <a:pt x="8738048" y="1422837"/>
                  <a:pt x="8727168" y="1413216"/>
                </a:cubicBezTo>
                <a:lnTo>
                  <a:pt x="8727168" y="1411058"/>
                </a:lnTo>
                <a:cubicBezTo>
                  <a:pt x="8727888" y="1406652"/>
                  <a:pt x="8728966" y="1404449"/>
                  <a:pt x="8730405" y="1404449"/>
                </a:cubicBezTo>
                <a:close/>
                <a:moveTo>
                  <a:pt x="1129285" y="1404447"/>
                </a:moveTo>
                <a:lnTo>
                  <a:pt x="1111753" y="1408897"/>
                </a:lnTo>
                <a:lnTo>
                  <a:pt x="1111753" y="1409976"/>
                </a:lnTo>
                <a:cubicBezTo>
                  <a:pt x="1112651" y="1412314"/>
                  <a:pt x="1119214" y="1416316"/>
                  <a:pt x="1131443" y="1421980"/>
                </a:cubicBezTo>
                <a:lnTo>
                  <a:pt x="1132522" y="1423060"/>
                </a:lnTo>
                <a:cubicBezTo>
                  <a:pt x="1132522" y="1424678"/>
                  <a:pt x="1135444" y="1426521"/>
                  <a:pt x="1141289" y="1428590"/>
                </a:cubicBezTo>
                <a:cubicBezTo>
                  <a:pt x="1141289" y="1431107"/>
                  <a:pt x="1143133" y="1434029"/>
                  <a:pt x="1146819" y="1437356"/>
                </a:cubicBezTo>
                <a:lnTo>
                  <a:pt x="1155451" y="1414292"/>
                </a:lnTo>
                <a:lnTo>
                  <a:pt x="1155451" y="1413214"/>
                </a:lnTo>
                <a:cubicBezTo>
                  <a:pt x="1155092" y="1411056"/>
                  <a:pt x="1152573" y="1409976"/>
                  <a:pt x="1147898" y="1409976"/>
                </a:cubicBezTo>
                <a:lnTo>
                  <a:pt x="1136974" y="1412134"/>
                </a:lnTo>
                <a:cubicBezTo>
                  <a:pt x="1133826" y="1407009"/>
                  <a:pt x="1131624" y="1404447"/>
                  <a:pt x="1130364" y="1404447"/>
                </a:cubicBezTo>
                <a:close/>
                <a:moveTo>
                  <a:pt x="5117138" y="1403369"/>
                </a:moveTo>
                <a:lnTo>
                  <a:pt x="5111743" y="1407685"/>
                </a:lnTo>
                <a:cubicBezTo>
                  <a:pt x="5112822" y="1410562"/>
                  <a:pt x="5113901" y="1412001"/>
                  <a:pt x="5114980" y="1412001"/>
                </a:cubicBezTo>
                <a:lnTo>
                  <a:pt x="5121454" y="1412001"/>
                </a:lnTo>
                <a:lnTo>
                  <a:pt x="5121454" y="1406606"/>
                </a:lnTo>
                <a:lnTo>
                  <a:pt x="5118217" y="1403369"/>
                </a:lnTo>
                <a:close/>
                <a:moveTo>
                  <a:pt x="2086605" y="1403284"/>
                </a:moveTo>
                <a:cubicBezTo>
                  <a:pt x="2084986" y="1403284"/>
                  <a:pt x="2083907" y="1405128"/>
                  <a:pt x="2083367" y="1408814"/>
                </a:cubicBezTo>
                <a:lnTo>
                  <a:pt x="2085526" y="1408814"/>
                </a:lnTo>
                <a:lnTo>
                  <a:pt x="2087685" y="1406521"/>
                </a:lnTo>
                <a:close/>
                <a:moveTo>
                  <a:pt x="4658389" y="1402890"/>
                </a:moveTo>
                <a:lnTo>
                  <a:pt x="4658389" y="1405048"/>
                </a:lnTo>
                <a:lnTo>
                  <a:pt x="4661761" y="1405048"/>
                </a:lnTo>
                <a:lnTo>
                  <a:pt x="4661761" y="1403969"/>
                </a:lnTo>
                <a:close/>
                <a:moveTo>
                  <a:pt x="1062522" y="1402288"/>
                </a:moveTo>
                <a:lnTo>
                  <a:pt x="1062522" y="1405526"/>
                </a:lnTo>
                <a:lnTo>
                  <a:pt x="1066974" y="1405526"/>
                </a:lnTo>
                <a:lnTo>
                  <a:pt x="1066974" y="1403368"/>
                </a:lnTo>
                <a:close/>
                <a:moveTo>
                  <a:pt x="714961" y="1401209"/>
                </a:moveTo>
                <a:lnTo>
                  <a:pt x="714961" y="1404446"/>
                </a:lnTo>
                <a:lnTo>
                  <a:pt x="716041" y="1404446"/>
                </a:lnTo>
                <a:lnTo>
                  <a:pt x="718064" y="1402288"/>
                </a:lnTo>
                <a:lnTo>
                  <a:pt x="717119" y="1401209"/>
                </a:lnTo>
                <a:close/>
                <a:moveTo>
                  <a:pt x="3680030" y="1400941"/>
                </a:moveTo>
                <a:lnTo>
                  <a:pt x="3677872" y="1403098"/>
                </a:lnTo>
                <a:lnTo>
                  <a:pt x="3678951" y="1404178"/>
                </a:lnTo>
                <a:lnTo>
                  <a:pt x="3680030" y="1404178"/>
                </a:lnTo>
                <a:lnTo>
                  <a:pt x="3682323" y="1402020"/>
                </a:lnTo>
                <a:lnTo>
                  <a:pt x="3681244" y="1400941"/>
                </a:lnTo>
                <a:close/>
                <a:moveTo>
                  <a:pt x="729662" y="1400131"/>
                </a:moveTo>
                <a:lnTo>
                  <a:pt x="729662" y="1401209"/>
                </a:lnTo>
                <a:lnTo>
                  <a:pt x="731820" y="1403368"/>
                </a:lnTo>
                <a:lnTo>
                  <a:pt x="732899" y="1402288"/>
                </a:lnTo>
                <a:lnTo>
                  <a:pt x="732899" y="1401209"/>
                </a:lnTo>
                <a:lnTo>
                  <a:pt x="731820" y="1400131"/>
                </a:lnTo>
                <a:close/>
                <a:moveTo>
                  <a:pt x="7674493" y="1399998"/>
                </a:moveTo>
                <a:lnTo>
                  <a:pt x="7671121" y="1403235"/>
                </a:lnTo>
                <a:lnTo>
                  <a:pt x="7674493" y="1406472"/>
                </a:lnTo>
                <a:cubicBezTo>
                  <a:pt x="7674493" y="1404674"/>
                  <a:pt x="7675932" y="1403594"/>
                  <a:pt x="7678809" y="1403235"/>
                </a:cubicBezTo>
                <a:lnTo>
                  <a:pt x="7675572" y="1399998"/>
                </a:lnTo>
                <a:close/>
                <a:moveTo>
                  <a:pt x="6147154" y="1399863"/>
                </a:moveTo>
                <a:lnTo>
                  <a:pt x="6147154" y="1402020"/>
                </a:lnTo>
                <a:lnTo>
                  <a:pt x="6148233" y="1402020"/>
                </a:lnTo>
                <a:lnTo>
                  <a:pt x="6148233" y="1399863"/>
                </a:lnTo>
                <a:close/>
                <a:moveTo>
                  <a:pt x="1247437" y="1399051"/>
                </a:moveTo>
                <a:lnTo>
                  <a:pt x="1247437" y="1401209"/>
                </a:lnTo>
                <a:lnTo>
                  <a:pt x="1249595" y="1401209"/>
                </a:lnTo>
                <a:close/>
                <a:moveTo>
                  <a:pt x="2081209" y="1398968"/>
                </a:moveTo>
                <a:lnTo>
                  <a:pt x="2081209" y="1401126"/>
                </a:lnTo>
                <a:lnTo>
                  <a:pt x="2082289" y="1401126"/>
                </a:lnTo>
                <a:lnTo>
                  <a:pt x="2082289" y="1398968"/>
                </a:lnTo>
                <a:close/>
                <a:moveTo>
                  <a:pt x="6771343" y="1398514"/>
                </a:moveTo>
                <a:lnTo>
                  <a:pt x="6771343" y="1401751"/>
                </a:lnTo>
                <a:lnTo>
                  <a:pt x="6773636" y="1399593"/>
                </a:lnTo>
                <a:lnTo>
                  <a:pt x="6773636" y="1398514"/>
                </a:lnTo>
                <a:close/>
                <a:moveTo>
                  <a:pt x="565384" y="1397028"/>
                </a:moveTo>
                <a:lnTo>
                  <a:pt x="563361" y="1399186"/>
                </a:lnTo>
                <a:lnTo>
                  <a:pt x="563361" y="1402288"/>
                </a:lnTo>
                <a:cubicBezTo>
                  <a:pt x="564170" y="1404267"/>
                  <a:pt x="567318" y="1406739"/>
                  <a:pt x="572802" y="1409707"/>
                </a:cubicBezTo>
                <a:lnTo>
                  <a:pt x="572802" y="1408628"/>
                </a:lnTo>
                <a:cubicBezTo>
                  <a:pt x="571364" y="1408628"/>
                  <a:pt x="570644" y="1405795"/>
                  <a:pt x="570644" y="1400131"/>
                </a:cubicBezTo>
                <a:lnTo>
                  <a:pt x="566463" y="1397028"/>
                </a:lnTo>
                <a:close/>
                <a:moveTo>
                  <a:pt x="4277245" y="1396541"/>
                </a:moveTo>
                <a:lnTo>
                  <a:pt x="4277245" y="1406117"/>
                </a:lnTo>
                <a:lnTo>
                  <a:pt x="4278324" y="1406117"/>
                </a:lnTo>
                <a:lnTo>
                  <a:pt x="4279403" y="1396541"/>
                </a:lnTo>
                <a:close/>
                <a:moveTo>
                  <a:pt x="4710991" y="1396281"/>
                </a:moveTo>
                <a:lnTo>
                  <a:pt x="4707754" y="1399518"/>
                </a:lnTo>
                <a:lnTo>
                  <a:pt x="4694536" y="1399518"/>
                </a:lnTo>
                <a:lnTo>
                  <a:pt x="4691299" y="1401811"/>
                </a:lnTo>
                <a:lnTo>
                  <a:pt x="4690220" y="1401811"/>
                </a:lnTo>
                <a:lnTo>
                  <a:pt x="4682532" y="1400597"/>
                </a:lnTo>
                <a:cubicBezTo>
                  <a:pt x="4678126" y="1404283"/>
                  <a:pt x="4675923" y="1410128"/>
                  <a:pt x="4675923" y="1418131"/>
                </a:cubicBezTo>
                <a:cubicBezTo>
                  <a:pt x="4674484" y="1418131"/>
                  <a:pt x="4673765" y="1420333"/>
                  <a:pt x="4673765" y="1424740"/>
                </a:cubicBezTo>
                <a:lnTo>
                  <a:pt x="4674844" y="1425818"/>
                </a:lnTo>
                <a:lnTo>
                  <a:pt x="4675923" y="1424740"/>
                </a:lnTo>
                <a:lnTo>
                  <a:pt x="4678216" y="1424740"/>
                </a:lnTo>
                <a:lnTo>
                  <a:pt x="4690220" y="1428111"/>
                </a:lnTo>
                <a:lnTo>
                  <a:pt x="4697908" y="1423660"/>
                </a:lnTo>
                <a:lnTo>
                  <a:pt x="4706675" y="1423660"/>
                </a:lnTo>
                <a:lnTo>
                  <a:pt x="4710991" y="1427032"/>
                </a:lnTo>
                <a:cubicBezTo>
                  <a:pt x="4712519" y="1425504"/>
                  <a:pt x="4717284" y="1424740"/>
                  <a:pt x="4725287" y="1424740"/>
                </a:cubicBezTo>
                <a:cubicBezTo>
                  <a:pt x="4736976" y="1413589"/>
                  <a:pt x="4742821" y="1405542"/>
                  <a:pt x="4742821" y="1400597"/>
                </a:cubicBezTo>
                <a:lnTo>
                  <a:pt x="4736212" y="1398439"/>
                </a:lnTo>
                <a:lnTo>
                  <a:pt x="4722050" y="1398439"/>
                </a:lnTo>
                <a:lnTo>
                  <a:pt x="4719757" y="1396281"/>
                </a:lnTo>
                <a:lnTo>
                  <a:pt x="4713283" y="1398439"/>
                </a:lnTo>
                <a:close/>
                <a:moveTo>
                  <a:pt x="6677740" y="1396221"/>
                </a:moveTo>
                <a:lnTo>
                  <a:pt x="6677740" y="1399593"/>
                </a:lnTo>
                <a:lnTo>
                  <a:pt x="6679898" y="1399593"/>
                </a:lnTo>
                <a:lnTo>
                  <a:pt x="6679898" y="1398514"/>
                </a:lnTo>
                <a:close/>
                <a:moveTo>
                  <a:pt x="3076476" y="1395950"/>
                </a:moveTo>
                <a:lnTo>
                  <a:pt x="3074318" y="1402424"/>
                </a:lnTo>
                <a:lnTo>
                  <a:pt x="3075397" y="1405661"/>
                </a:lnTo>
                <a:lnTo>
                  <a:pt x="3074318" y="1405661"/>
                </a:lnTo>
                <a:lnTo>
                  <a:pt x="3075397" y="1408898"/>
                </a:lnTo>
                <a:lnTo>
                  <a:pt x="3076476" y="1408898"/>
                </a:lnTo>
                <a:lnTo>
                  <a:pt x="3077555" y="1405661"/>
                </a:lnTo>
                <a:lnTo>
                  <a:pt x="3076476" y="1404582"/>
                </a:lnTo>
                <a:lnTo>
                  <a:pt x="3076476" y="1403503"/>
                </a:lnTo>
                <a:lnTo>
                  <a:pt x="3077555" y="1397029"/>
                </a:lnTo>
                <a:lnTo>
                  <a:pt x="3077555" y="1395950"/>
                </a:lnTo>
                <a:close/>
                <a:moveTo>
                  <a:pt x="8679287" y="1395817"/>
                </a:moveTo>
                <a:lnTo>
                  <a:pt x="8679287" y="1396896"/>
                </a:lnTo>
                <a:lnTo>
                  <a:pt x="8680366" y="1397975"/>
                </a:lnTo>
                <a:lnTo>
                  <a:pt x="8680366" y="1399054"/>
                </a:lnTo>
                <a:lnTo>
                  <a:pt x="8678208" y="1401212"/>
                </a:lnTo>
                <a:lnTo>
                  <a:pt x="8679287" y="1407821"/>
                </a:lnTo>
                <a:lnTo>
                  <a:pt x="8680366" y="1407821"/>
                </a:lnTo>
                <a:lnTo>
                  <a:pt x="8681445" y="1396896"/>
                </a:lnTo>
                <a:lnTo>
                  <a:pt x="8680366" y="1395817"/>
                </a:lnTo>
                <a:close/>
                <a:moveTo>
                  <a:pt x="8672813" y="1395817"/>
                </a:moveTo>
                <a:lnTo>
                  <a:pt x="8672813" y="1396896"/>
                </a:lnTo>
                <a:lnTo>
                  <a:pt x="8674971" y="1396896"/>
                </a:lnTo>
                <a:lnTo>
                  <a:pt x="8674971" y="1395817"/>
                </a:lnTo>
                <a:close/>
                <a:moveTo>
                  <a:pt x="52330" y="1395614"/>
                </a:moveTo>
                <a:lnTo>
                  <a:pt x="52330" y="1397772"/>
                </a:lnTo>
                <a:lnTo>
                  <a:pt x="53410" y="1397772"/>
                </a:lnTo>
                <a:lnTo>
                  <a:pt x="53410" y="1395614"/>
                </a:lnTo>
                <a:close/>
                <a:moveTo>
                  <a:pt x="4781260" y="1395202"/>
                </a:moveTo>
                <a:lnTo>
                  <a:pt x="4781260" y="1396281"/>
                </a:lnTo>
                <a:lnTo>
                  <a:pt x="4783418" y="1396281"/>
                </a:lnTo>
                <a:lnTo>
                  <a:pt x="4783418" y="1395202"/>
                </a:lnTo>
                <a:close/>
                <a:moveTo>
                  <a:pt x="5795817" y="1393793"/>
                </a:moveTo>
                <a:lnTo>
                  <a:pt x="5795817" y="1394872"/>
                </a:lnTo>
                <a:lnTo>
                  <a:pt x="5797975" y="1394872"/>
                </a:lnTo>
                <a:lnTo>
                  <a:pt x="5797975" y="1393793"/>
                </a:lnTo>
                <a:close/>
                <a:moveTo>
                  <a:pt x="1131443" y="1393522"/>
                </a:moveTo>
                <a:lnTo>
                  <a:pt x="1134680" y="1393522"/>
                </a:lnTo>
                <a:lnTo>
                  <a:pt x="1134680" y="1395680"/>
                </a:lnTo>
                <a:lnTo>
                  <a:pt x="1131443" y="1395680"/>
                </a:lnTo>
                <a:close/>
                <a:moveTo>
                  <a:pt x="6152549" y="1393389"/>
                </a:moveTo>
                <a:lnTo>
                  <a:pt x="6149312" y="1394468"/>
                </a:lnTo>
                <a:cubicBezTo>
                  <a:pt x="6150751" y="1398963"/>
                  <a:pt x="6152594" y="1401481"/>
                  <a:pt x="6154842" y="1402020"/>
                </a:cubicBezTo>
                <a:lnTo>
                  <a:pt x="6155921" y="1402020"/>
                </a:lnTo>
                <a:lnTo>
                  <a:pt x="6155921" y="1400941"/>
                </a:lnTo>
                <a:cubicBezTo>
                  <a:pt x="6153673" y="1400941"/>
                  <a:pt x="6152549" y="1398424"/>
                  <a:pt x="6152549" y="1393389"/>
                </a:cubicBezTo>
                <a:close/>
                <a:moveTo>
                  <a:pt x="4764806" y="1391830"/>
                </a:moveTo>
                <a:lnTo>
                  <a:pt x="4764806" y="1393044"/>
                </a:lnTo>
                <a:cubicBezTo>
                  <a:pt x="4769212" y="1393044"/>
                  <a:pt x="4771414" y="1393763"/>
                  <a:pt x="4771414" y="1395202"/>
                </a:cubicBezTo>
                <a:lnTo>
                  <a:pt x="4778968" y="1394123"/>
                </a:lnTo>
                <a:lnTo>
                  <a:pt x="4778968" y="1391830"/>
                </a:lnTo>
                <a:lnTo>
                  <a:pt x="4777889" y="1391830"/>
                </a:lnTo>
                <a:lnTo>
                  <a:pt x="4772493" y="1393044"/>
                </a:lnTo>
                <a:lnTo>
                  <a:pt x="4766964" y="1391830"/>
                </a:lnTo>
                <a:close/>
                <a:moveTo>
                  <a:pt x="3079713" y="1391634"/>
                </a:moveTo>
                <a:lnTo>
                  <a:pt x="3079713" y="1393792"/>
                </a:lnTo>
                <a:lnTo>
                  <a:pt x="3080792" y="1393792"/>
                </a:lnTo>
                <a:lnTo>
                  <a:pt x="3080792" y="1391634"/>
                </a:lnTo>
                <a:close/>
                <a:moveTo>
                  <a:pt x="8779230" y="1391501"/>
                </a:moveTo>
                <a:lnTo>
                  <a:pt x="8782602" y="1394738"/>
                </a:lnTo>
                <a:lnTo>
                  <a:pt x="8782602" y="1393659"/>
                </a:lnTo>
                <a:lnTo>
                  <a:pt x="8780444" y="1391501"/>
                </a:lnTo>
                <a:close/>
                <a:moveTo>
                  <a:pt x="8665260" y="1391501"/>
                </a:moveTo>
                <a:lnTo>
                  <a:pt x="8665260" y="1393659"/>
                </a:lnTo>
                <a:lnTo>
                  <a:pt x="8667418" y="1393659"/>
                </a:lnTo>
                <a:close/>
                <a:moveTo>
                  <a:pt x="3554461" y="1391230"/>
                </a:moveTo>
                <a:lnTo>
                  <a:pt x="3554461" y="1395546"/>
                </a:lnTo>
                <a:lnTo>
                  <a:pt x="3555540" y="1395546"/>
                </a:lnTo>
                <a:lnTo>
                  <a:pt x="3555540" y="1391230"/>
                </a:lnTo>
                <a:close/>
                <a:moveTo>
                  <a:pt x="1639641" y="1391229"/>
                </a:moveTo>
                <a:lnTo>
                  <a:pt x="1642879" y="1391229"/>
                </a:lnTo>
                <a:lnTo>
                  <a:pt x="1642879" y="1393522"/>
                </a:lnTo>
                <a:lnTo>
                  <a:pt x="1639641" y="1393522"/>
                </a:lnTo>
                <a:close/>
                <a:moveTo>
                  <a:pt x="6664522" y="1390691"/>
                </a:moveTo>
                <a:lnTo>
                  <a:pt x="6664522" y="1392984"/>
                </a:lnTo>
                <a:lnTo>
                  <a:pt x="6666680" y="1392984"/>
                </a:lnTo>
                <a:lnTo>
                  <a:pt x="6666680" y="1390691"/>
                </a:lnTo>
                <a:close/>
                <a:moveTo>
                  <a:pt x="3152007" y="1389476"/>
                </a:moveTo>
                <a:cubicBezTo>
                  <a:pt x="3141217" y="1391274"/>
                  <a:pt x="3135822" y="1392713"/>
                  <a:pt x="3135822" y="1393792"/>
                </a:cubicBezTo>
                <a:lnTo>
                  <a:pt x="3135822" y="1394871"/>
                </a:lnTo>
                <a:cubicBezTo>
                  <a:pt x="3137799" y="1398468"/>
                  <a:pt x="3141036" y="1400266"/>
                  <a:pt x="3145533" y="1400266"/>
                </a:cubicBezTo>
                <a:lnTo>
                  <a:pt x="3154165" y="1399187"/>
                </a:lnTo>
                <a:lnTo>
                  <a:pt x="3168327" y="1407819"/>
                </a:lnTo>
                <a:lnTo>
                  <a:pt x="3170485" y="1407819"/>
                </a:lnTo>
                <a:lnTo>
                  <a:pt x="3172643" y="1405661"/>
                </a:lnTo>
                <a:lnTo>
                  <a:pt x="3169406" y="1397029"/>
                </a:lnTo>
                <a:cubicBezTo>
                  <a:pt x="3173722" y="1395410"/>
                  <a:pt x="3175880" y="1393972"/>
                  <a:pt x="3175880" y="1392713"/>
                </a:cubicBezTo>
                <a:lnTo>
                  <a:pt x="3172643" y="1389476"/>
                </a:lnTo>
                <a:lnTo>
                  <a:pt x="3170485" y="1389476"/>
                </a:lnTo>
                <a:lnTo>
                  <a:pt x="3167248" y="1393792"/>
                </a:lnTo>
                <a:lnTo>
                  <a:pt x="3166169" y="1394871"/>
                </a:lnTo>
                <a:lnTo>
                  <a:pt x="3165090" y="1394871"/>
                </a:lnTo>
                <a:cubicBezTo>
                  <a:pt x="3158885" y="1391274"/>
                  <a:pt x="3154524" y="1389476"/>
                  <a:pt x="3152007" y="1389476"/>
                </a:cubicBezTo>
                <a:close/>
                <a:moveTo>
                  <a:pt x="8708690" y="1389343"/>
                </a:moveTo>
                <a:lnTo>
                  <a:pt x="8709769" y="1395817"/>
                </a:lnTo>
                <a:lnTo>
                  <a:pt x="8711927" y="1393659"/>
                </a:lnTo>
                <a:lnTo>
                  <a:pt x="8711927" y="1390422"/>
                </a:lnTo>
                <a:close/>
                <a:moveTo>
                  <a:pt x="6157000" y="1389072"/>
                </a:moveTo>
                <a:lnTo>
                  <a:pt x="6154842" y="1391230"/>
                </a:lnTo>
                <a:lnTo>
                  <a:pt x="6157000" y="1391230"/>
                </a:lnTo>
                <a:close/>
                <a:moveTo>
                  <a:pt x="3698508" y="1389072"/>
                </a:moveTo>
                <a:lnTo>
                  <a:pt x="3698508" y="1390150"/>
                </a:lnTo>
                <a:lnTo>
                  <a:pt x="3710377" y="1392309"/>
                </a:lnTo>
                <a:lnTo>
                  <a:pt x="3711456" y="1392309"/>
                </a:lnTo>
                <a:lnTo>
                  <a:pt x="3711456" y="1391230"/>
                </a:lnTo>
                <a:lnTo>
                  <a:pt x="3699587" y="1389072"/>
                </a:lnTo>
                <a:close/>
                <a:moveTo>
                  <a:pt x="4753746" y="1388593"/>
                </a:moveTo>
                <a:lnTo>
                  <a:pt x="4753746" y="1389672"/>
                </a:lnTo>
                <a:lnTo>
                  <a:pt x="4760355" y="1391830"/>
                </a:lnTo>
                <a:lnTo>
                  <a:pt x="4762648" y="1391830"/>
                </a:lnTo>
                <a:lnTo>
                  <a:pt x="4762648" y="1390751"/>
                </a:lnTo>
                <a:lnTo>
                  <a:pt x="4754960" y="1388593"/>
                </a:lnTo>
                <a:close/>
                <a:moveTo>
                  <a:pt x="6668973" y="1388533"/>
                </a:moveTo>
                <a:lnTo>
                  <a:pt x="6668973" y="1389612"/>
                </a:lnTo>
                <a:lnTo>
                  <a:pt x="6672210" y="1390691"/>
                </a:lnTo>
                <a:lnTo>
                  <a:pt x="6673289" y="1390691"/>
                </a:lnTo>
                <a:lnTo>
                  <a:pt x="6673289" y="1389612"/>
                </a:lnTo>
                <a:lnTo>
                  <a:pt x="6670052" y="1388533"/>
                </a:lnTo>
                <a:close/>
                <a:moveTo>
                  <a:pt x="8657572" y="1388129"/>
                </a:moveTo>
                <a:lnTo>
                  <a:pt x="8657572" y="1389343"/>
                </a:lnTo>
                <a:lnTo>
                  <a:pt x="8659730" y="1389343"/>
                </a:lnTo>
                <a:lnTo>
                  <a:pt x="8659730" y="1388129"/>
                </a:lnTo>
                <a:close/>
                <a:moveTo>
                  <a:pt x="8671734" y="1387050"/>
                </a:moveTo>
                <a:cubicBezTo>
                  <a:pt x="8671734" y="1388579"/>
                  <a:pt x="8672813" y="1389343"/>
                  <a:pt x="8674971" y="1389343"/>
                </a:cubicBezTo>
                <a:lnTo>
                  <a:pt x="8676050" y="1389343"/>
                </a:lnTo>
                <a:lnTo>
                  <a:pt x="8676050" y="1388129"/>
                </a:lnTo>
                <a:close/>
                <a:moveTo>
                  <a:pt x="3544615" y="1386914"/>
                </a:moveTo>
                <a:lnTo>
                  <a:pt x="3544615" y="1389072"/>
                </a:lnTo>
                <a:lnTo>
                  <a:pt x="3545694" y="1389072"/>
                </a:lnTo>
                <a:lnTo>
                  <a:pt x="3545694" y="1386914"/>
                </a:lnTo>
                <a:close/>
                <a:moveTo>
                  <a:pt x="2044389" y="1386020"/>
                </a:moveTo>
                <a:lnTo>
                  <a:pt x="2044389" y="1388178"/>
                </a:lnTo>
                <a:lnTo>
                  <a:pt x="2045467" y="1388178"/>
                </a:lnTo>
                <a:lnTo>
                  <a:pt x="2045467" y="1386020"/>
                </a:lnTo>
                <a:close/>
                <a:moveTo>
                  <a:pt x="8660809" y="1384892"/>
                </a:moveTo>
                <a:lnTo>
                  <a:pt x="8660809" y="1387050"/>
                </a:lnTo>
                <a:lnTo>
                  <a:pt x="8661888" y="1387050"/>
                </a:lnTo>
                <a:lnTo>
                  <a:pt x="8661888" y="1384892"/>
                </a:lnTo>
                <a:close/>
                <a:moveTo>
                  <a:pt x="8617380" y="1384892"/>
                </a:moveTo>
                <a:lnTo>
                  <a:pt x="8617380" y="1387050"/>
                </a:lnTo>
                <a:lnTo>
                  <a:pt x="8618459" y="1387050"/>
                </a:lnTo>
                <a:lnTo>
                  <a:pt x="8618459" y="1384892"/>
                </a:lnTo>
                <a:close/>
                <a:moveTo>
                  <a:pt x="4098805" y="1384672"/>
                </a:moveTo>
                <a:lnTo>
                  <a:pt x="4098805" y="1386830"/>
                </a:lnTo>
                <a:lnTo>
                  <a:pt x="4100963" y="1388988"/>
                </a:lnTo>
                <a:lnTo>
                  <a:pt x="4103121" y="1386830"/>
                </a:lnTo>
                <a:lnTo>
                  <a:pt x="4100963" y="1384672"/>
                </a:lnTo>
                <a:close/>
                <a:moveTo>
                  <a:pt x="1662840" y="1384485"/>
                </a:moveTo>
                <a:lnTo>
                  <a:pt x="1662840" y="1385699"/>
                </a:lnTo>
                <a:lnTo>
                  <a:pt x="1660547" y="1389071"/>
                </a:lnTo>
                <a:lnTo>
                  <a:pt x="1662840" y="1389071"/>
                </a:lnTo>
                <a:lnTo>
                  <a:pt x="1666077" y="1386778"/>
                </a:lnTo>
                <a:lnTo>
                  <a:pt x="1667155" y="1387857"/>
                </a:lnTo>
                <a:lnTo>
                  <a:pt x="1668370" y="1387857"/>
                </a:lnTo>
                <a:lnTo>
                  <a:pt x="1668370" y="1385699"/>
                </a:lnTo>
                <a:close/>
                <a:moveTo>
                  <a:pt x="721300" y="1384350"/>
                </a:moveTo>
                <a:lnTo>
                  <a:pt x="721300" y="1385429"/>
                </a:lnTo>
                <a:lnTo>
                  <a:pt x="719142" y="1393926"/>
                </a:lnTo>
                <a:lnTo>
                  <a:pt x="721300" y="1395949"/>
                </a:lnTo>
                <a:lnTo>
                  <a:pt x="724402" y="1395949"/>
                </a:lnTo>
                <a:lnTo>
                  <a:pt x="728718" y="1391768"/>
                </a:lnTo>
                <a:lnTo>
                  <a:pt x="728718" y="1388666"/>
                </a:lnTo>
                <a:cubicBezTo>
                  <a:pt x="728718" y="1386688"/>
                  <a:pt x="726246" y="1385249"/>
                  <a:pt x="721300" y="1384350"/>
                </a:cubicBezTo>
                <a:close/>
                <a:moveTo>
                  <a:pt x="3543536" y="1383677"/>
                </a:moveTo>
                <a:lnTo>
                  <a:pt x="3543536" y="1385835"/>
                </a:lnTo>
                <a:lnTo>
                  <a:pt x="3544615" y="1385835"/>
                </a:lnTo>
                <a:lnTo>
                  <a:pt x="3544615" y="1383677"/>
                </a:lnTo>
                <a:close/>
                <a:moveTo>
                  <a:pt x="4114990" y="1382514"/>
                </a:moveTo>
                <a:lnTo>
                  <a:pt x="4112832" y="1384672"/>
                </a:lnTo>
                <a:lnTo>
                  <a:pt x="4112832" y="1386830"/>
                </a:lnTo>
                <a:lnTo>
                  <a:pt x="4114990" y="1388988"/>
                </a:lnTo>
                <a:lnTo>
                  <a:pt x="4116069" y="1388988"/>
                </a:lnTo>
                <a:lnTo>
                  <a:pt x="4118227" y="1386830"/>
                </a:lnTo>
                <a:lnTo>
                  <a:pt x="4118227" y="1385751"/>
                </a:lnTo>
                <a:close/>
                <a:moveTo>
                  <a:pt x="37224" y="1381587"/>
                </a:moveTo>
                <a:lnTo>
                  <a:pt x="37224" y="1383745"/>
                </a:lnTo>
                <a:lnTo>
                  <a:pt x="39382" y="1383745"/>
                </a:lnTo>
                <a:lnTo>
                  <a:pt x="39382" y="1381587"/>
                </a:lnTo>
                <a:close/>
                <a:moveTo>
                  <a:pt x="1174064" y="1381518"/>
                </a:moveTo>
                <a:lnTo>
                  <a:pt x="1172985" y="1385834"/>
                </a:lnTo>
                <a:cubicBezTo>
                  <a:pt x="1173704" y="1388801"/>
                  <a:pt x="1175906" y="1390285"/>
                  <a:pt x="1179595" y="1390285"/>
                </a:cubicBezTo>
                <a:lnTo>
                  <a:pt x="1181752" y="1386913"/>
                </a:lnTo>
                <a:lnTo>
                  <a:pt x="1181752" y="1382597"/>
                </a:lnTo>
                <a:lnTo>
                  <a:pt x="1176358" y="1381518"/>
                </a:lnTo>
                <a:close/>
                <a:moveTo>
                  <a:pt x="3699587" y="1380440"/>
                </a:moveTo>
                <a:lnTo>
                  <a:pt x="3699587" y="1381519"/>
                </a:lnTo>
                <a:lnTo>
                  <a:pt x="3701745" y="1381519"/>
                </a:lnTo>
                <a:lnTo>
                  <a:pt x="3701745" y="1380440"/>
                </a:lnTo>
                <a:close/>
                <a:moveTo>
                  <a:pt x="3543536" y="1378282"/>
                </a:moveTo>
                <a:lnTo>
                  <a:pt x="3543536" y="1381519"/>
                </a:lnTo>
                <a:lnTo>
                  <a:pt x="3544615" y="1382598"/>
                </a:lnTo>
                <a:lnTo>
                  <a:pt x="3545694" y="1382598"/>
                </a:lnTo>
                <a:lnTo>
                  <a:pt x="3545694" y="1381519"/>
                </a:lnTo>
                <a:lnTo>
                  <a:pt x="3544615" y="1378282"/>
                </a:lnTo>
                <a:close/>
                <a:moveTo>
                  <a:pt x="719142" y="1378011"/>
                </a:moveTo>
                <a:lnTo>
                  <a:pt x="718064" y="1379090"/>
                </a:lnTo>
                <a:lnTo>
                  <a:pt x="718064" y="1381248"/>
                </a:lnTo>
                <a:lnTo>
                  <a:pt x="720221" y="1383271"/>
                </a:lnTo>
                <a:lnTo>
                  <a:pt x="722379" y="1383271"/>
                </a:lnTo>
                <a:lnTo>
                  <a:pt x="722379" y="1379090"/>
                </a:lnTo>
                <a:close/>
                <a:moveTo>
                  <a:pt x="566463" y="1378011"/>
                </a:moveTo>
                <a:cubicBezTo>
                  <a:pt x="565025" y="1378011"/>
                  <a:pt x="563631" y="1380484"/>
                  <a:pt x="562282" y="1385429"/>
                </a:cubicBezTo>
                <a:lnTo>
                  <a:pt x="564305" y="1385429"/>
                </a:lnTo>
                <a:lnTo>
                  <a:pt x="569565" y="1380169"/>
                </a:lnTo>
                <a:lnTo>
                  <a:pt x="569565" y="1378011"/>
                </a:lnTo>
                <a:close/>
                <a:moveTo>
                  <a:pt x="231581" y="1377406"/>
                </a:moveTo>
                <a:lnTo>
                  <a:pt x="226321" y="1383745"/>
                </a:lnTo>
                <a:lnTo>
                  <a:pt x="226321" y="1384824"/>
                </a:lnTo>
                <a:lnTo>
                  <a:pt x="229423" y="1384824"/>
                </a:lnTo>
                <a:cubicBezTo>
                  <a:pt x="231581" y="1384105"/>
                  <a:pt x="232660" y="1381992"/>
                  <a:pt x="232660" y="1378485"/>
                </a:cubicBezTo>
                <a:lnTo>
                  <a:pt x="232660" y="1377406"/>
                </a:lnTo>
                <a:close/>
                <a:moveTo>
                  <a:pt x="2200439" y="1377253"/>
                </a:moveTo>
                <a:lnTo>
                  <a:pt x="2200439" y="1380625"/>
                </a:lnTo>
                <a:lnTo>
                  <a:pt x="2202598" y="1382783"/>
                </a:lnTo>
                <a:lnTo>
                  <a:pt x="2205835" y="1379546"/>
                </a:lnTo>
                <a:lnTo>
                  <a:pt x="2202598" y="1377253"/>
                </a:lnTo>
                <a:close/>
                <a:moveTo>
                  <a:pt x="2043310" y="1376175"/>
                </a:moveTo>
                <a:lnTo>
                  <a:pt x="2043310" y="1379546"/>
                </a:lnTo>
                <a:lnTo>
                  <a:pt x="2044389" y="1379546"/>
                </a:lnTo>
                <a:lnTo>
                  <a:pt x="2044389" y="1376175"/>
                </a:lnTo>
                <a:close/>
                <a:moveTo>
                  <a:pt x="3683402" y="1375989"/>
                </a:moveTo>
                <a:cubicBezTo>
                  <a:pt x="3680075" y="1377517"/>
                  <a:pt x="3678231" y="1379001"/>
                  <a:pt x="3677872" y="1380440"/>
                </a:cubicBezTo>
                <a:lnTo>
                  <a:pt x="3677872" y="1382598"/>
                </a:lnTo>
                <a:lnTo>
                  <a:pt x="3683402" y="1383677"/>
                </a:lnTo>
                <a:lnTo>
                  <a:pt x="3686639" y="1383677"/>
                </a:lnTo>
                <a:lnTo>
                  <a:pt x="3689876" y="1380440"/>
                </a:lnTo>
                <a:cubicBezTo>
                  <a:pt x="3688437" y="1377472"/>
                  <a:pt x="3686279" y="1375989"/>
                  <a:pt x="3683402" y="1375989"/>
                </a:cubicBezTo>
                <a:close/>
                <a:moveTo>
                  <a:pt x="2074736" y="1375095"/>
                </a:moveTo>
                <a:lnTo>
                  <a:pt x="2073656" y="1376175"/>
                </a:lnTo>
                <a:lnTo>
                  <a:pt x="2073656" y="1377253"/>
                </a:lnTo>
                <a:cubicBezTo>
                  <a:pt x="2073656" y="1389572"/>
                  <a:pt x="2076174" y="1395731"/>
                  <a:pt x="2081209" y="1395731"/>
                </a:cubicBezTo>
                <a:cubicBezTo>
                  <a:pt x="2081209" y="1394293"/>
                  <a:pt x="2082289" y="1393573"/>
                  <a:pt x="2084446" y="1393573"/>
                </a:cubicBezTo>
                <a:lnTo>
                  <a:pt x="2085526" y="1392494"/>
                </a:lnTo>
                <a:lnTo>
                  <a:pt x="2085526" y="1390336"/>
                </a:lnTo>
                <a:cubicBezTo>
                  <a:pt x="2079051" y="1388718"/>
                  <a:pt x="2075814" y="1386919"/>
                  <a:pt x="2075814" y="1384941"/>
                </a:cubicBezTo>
                <a:lnTo>
                  <a:pt x="2076893" y="1376175"/>
                </a:lnTo>
                <a:lnTo>
                  <a:pt x="2075814" y="1375095"/>
                </a:lnTo>
                <a:close/>
                <a:moveTo>
                  <a:pt x="6677740" y="1374237"/>
                </a:moveTo>
                <a:lnTo>
                  <a:pt x="6675582" y="1376394"/>
                </a:lnTo>
                <a:lnTo>
                  <a:pt x="6675582" y="1378552"/>
                </a:lnTo>
                <a:lnTo>
                  <a:pt x="6676661" y="1378552"/>
                </a:lnTo>
                <a:lnTo>
                  <a:pt x="6678819" y="1376394"/>
                </a:lnTo>
                <a:lnTo>
                  <a:pt x="6678819" y="1374237"/>
                </a:lnTo>
                <a:close/>
                <a:moveTo>
                  <a:pt x="4272929" y="1373882"/>
                </a:moveTo>
                <a:lnTo>
                  <a:pt x="4272929" y="1379277"/>
                </a:lnTo>
                <a:cubicBezTo>
                  <a:pt x="4275806" y="1386471"/>
                  <a:pt x="4277245" y="1391866"/>
                  <a:pt x="4277245" y="1395462"/>
                </a:cubicBezTo>
                <a:lnTo>
                  <a:pt x="4278324" y="1395462"/>
                </a:lnTo>
                <a:lnTo>
                  <a:pt x="4278324" y="1390067"/>
                </a:lnTo>
                <a:cubicBezTo>
                  <a:pt x="4275446" y="1384312"/>
                  <a:pt x="4274008" y="1378918"/>
                  <a:pt x="4274008" y="1373882"/>
                </a:cubicBezTo>
                <a:close/>
                <a:moveTo>
                  <a:pt x="638082" y="1372751"/>
                </a:moveTo>
                <a:lnTo>
                  <a:pt x="638082" y="1374909"/>
                </a:lnTo>
                <a:cubicBezTo>
                  <a:pt x="638082" y="1379495"/>
                  <a:pt x="641229" y="1384080"/>
                  <a:pt x="647524" y="1388666"/>
                </a:cubicBezTo>
                <a:cubicBezTo>
                  <a:pt x="649682" y="1388127"/>
                  <a:pt x="651119" y="1386688"/>
                  <a:pt x="651840" y="1384350"/>
                </a:cubicBezTo>
                <a:cubicBezTo>
                  <a:pt x="651840" y="1381563"/>
                  <a:pt x="648287" y="1377696"/>
                  <a:pt x="641185" y="1372751"/>
                </a:cubicBezTo>
                <a:close/>
                <a:moveTo>
                  <a:pt x="5241493" y="1371943"/>
                </a:moveTo>
                <a:lnTo>
                  <a:pt x="5239335" y="1374101"/>
                </a:lnTo>
                <a:lnTo>
                  <a:pt x="5240414" y="1375180"/>
                </a:lnTo>
                <a:lnTo>
                  <a:pt x="5243651" y="1375180"/>
                </a:lnTo>
                <a:lnTo>
                  <a:pt x="5243651" y="1371943"/>
                </a:lnTo>
                <a:close/>
                <a:moveTo>
                  <a:pt x="1245279" y="1371672"/>
                </a:moveTo>
                <a:lnTo>
                  <a:pt x="1244064" y="1372751"/>
                </a:lnTo>
                <a:lnTo>
                  <a:pt x="1244064" y="1373830"/>
                </a:lnTo>
                <a:lnTo>
                  <a:pt x="1245279" y="1374909"/>
                </a:lnTo>
                <a:lnTo>
                  <a:pt x="1247437" y="1374909"/>
                </a:lnTo>
                <a:lnTo>
                  <a:pt x="1247437" y="1373830"/>
                </a:lnTo>
                <a:close/>
                <a:moveTo>
                  <a:pt x="2188570" y="1370780"/>
                </a:moveTo>
                <a:lnTo>
                  <a:pt x="2184119" y="1375095"/>
                </a:lnTo>
                <a:lnTo>
                  <a:pt x="2184119" y="1376175"/>
                </a:lnTo>
                <a:lnTo>
                  <a:pt x="2186412" y="1378332"/>
                </a:lnTo>
                <a:lnTo>
                  <a:pt x="2188570" y="1378332"/>
                </a:lnTo>
                <a:lnTo>
                  <a:pt x="2189650" y="1372937"/>
                </a:lnTo>
                <a:lnTo>
                  <a:pt x="2189650" y="1370780"/>
                </a:lnTo>
                <a:close/>
                <a:moveTo>
                  <a:pt x="624460" y="1369649"/>
                </a:moveTo>
                <a:lnTo>
                  <a:pt x="624460" y="1370728"/>
                </a:lnTo>
                <a:lnTo>
                  <a:pt x="627562" y="1370728"/>
                </a:lnTo>
                <a:lnTo>
                  <a:pt x="627562" y="1369649"/>
                </a:lnTo>
                <a:close/>
                <a:moveTo>
                  <a:pt x="6758126" y="1368707"/>
                </a:moveTo>
                <a:lnTo>
                  <a:pt x="6758126" y="1370865"/>
                </a:lnTo>
                <a:lnTo>
                  <a:pt x="6761498" y="1371944"/>
                </a:lnTo>
                <a:lnTo>
                  <a:pt x="6763656" y="1371944"/>
                </a:lnTo>
                <a:lnTo>
                  <a:pt x="6763656" y="1370865"/>
                </a:lnTo>
                <a:close/>
                <a:moveTo>
                  <a:pt x="712803" y="1368570"/>
                </a:moveTo>
                <a:lnTo>
                  <a:pt x="712803" y="1372751"/>
                </a:lnTo>
                <a:lnTo>
                  <a:pt x="716041" y="1372751"/>
                </a:lnTo>
                <a:lnTo>
                  <a:pt x="716041" y="1370728"/>
                </a:lnTo>
                <a:lnTo>
                  <a:pt x="713882" y="1368570"/>
                </a:lnTo>
                <a:close/>
                <a:moveTo>
                  <a:pt x="1134680" y="1368435"/>
                </a:moveTo>
                <a:lnTo>
                  <a:pt x="1124156" y="1378013"/>
                </a:lnTo>
                <a:lnTo>
                  <a:pt x="1121463" y="1379360"/>
                </a:lnTo>
                <a:lnTo>
                  <a:pt x="1120518" y="1379360"/>
                </a:lnTo>
                <a:lnTo>
                  <a:pt x="1120518" y="1377067"/>
                </a:lnTo>
                <a:lnTo>
                  <a:pt x="1118360" y="1377067"/>
                </a:lnTo>
                <a:cubicBezTo>
                  <a:pt x="1118360" y="1379315"/>
                  <a:pt x="1116518" y="1380439"/>
                  <a:pt x="1112831" y="1380439"/>
                </a:cubicBezTo>
                <a:lnTo>
                  <a:pt x="1114990" y="1382597"/>
                </a:lnTo>
                <a:lnTo>
                  <a:pt x="1121463" y="1379360"/>
                </a:lnTo>
                <a:lnTo>
                  <a:pt x="1122676" y="1379360"/>
                </a:lnTo>
                <a:lnTo>
                  <a:pt x="1124156" y="1378013"/>
                </a:lnTo>
                <a:lnTo>
                  <a:pt x="1126048" y="1377067"/>
                </a:lnTo>
                <a:cubicBezTo>
                  <a:pt x="1128566" y="1372751"/>
                  <a:pt x="1131443" y="1370593"/>
                  <a:pt x="1134680" y="1370593"/>
                </a:cubicBezTo>
                <a:close/>
                <a:moveTo>
                  <a:pt x="725481" y="1367491"/>
                </a:moveTo>
                <a:lnTo>
                  <a:pt x="721300" y="1369649"/>
                </a:lnTo>
                <a:cubicBezTo>
                  <a:pt x="722019" y="1372436"/>
                  <a:pt x="723772" y="1373830"/>
                  <a:pt x="726561" y="1373830"/>
                </a:cubicBezTo>
                <a:lnTo>
                  <a:pt x="727639" y="1370728"/>
                </a:lnTo>
                <a:close/>
                <a:moveTo>
                  <a:pt x="4098805" y="1367409"/>
                </a:moveTo>
                <a:cubicBezTo>
                  <a:pt x="4096647" y="1368128"/>
                  <a:pt x="4095568" y="1370286"/>
                  <a:pt x="4095568" y="1373882"/>
                </a:cubicBezTo>
                <a:cubicBezTo>
                  <a:pt x="4099884" y="1373882"/>
                  <a:pt x="4102042" y="1372084"/>
                  <a:pt x="4102042" y="1368487"/>
                </a:cubicBezTo>
                <a:lnTo>
                  <a:pt x="4100963" y="1367409"/>
                </a:lnTo>
                <a:close/>
                <a:moveTo>
                  <a:pt x="1657310" y="1366682"/>
                </a:moveTo>
                <a:lnTo>
                  <a:pt x="1655017" y="1369919"/>
                </a:lnTo>
                <a:lnTo>
                  <a:pt x="1655017" y="1371133"/>
                </a:lnTo>
                <a:cubicBezTo>
                  <a:pt x="1655017" y="1372392"/>
                  <a:pt x="1656860" y="1373515"/>
                  <a:pt x="1660547" y="1374504"/>
                </a:cubicBezTo>
                <a:lnTo>
                  <a:pt x="1663919" y="1373291"/>
                </a:lnTo>
                <a:lnTo>
                  <a:pt x="1663919" y="1369919"/>
                </a:lnTo>
                <a:cubicBezTo>
                  <a:pt x="1663198" y="1367760"/>
                  <a:pt x="1660995" y="1366682"/>
                  <a:pt x="1657310" y="1366682"/>
                </a:cubicBezTo>
                <a:close/>
                <a:moveTo>
                  <a:pt x="4272929" y="1366464"/>
                </a:moveTo>
                <a:lnTo>
                  <a:pt x="4272929" y="1371724"/>
                </a:lnTo>
                <a:lnTo>
                  <a:pt x="4274008" y="1371724"/>
                </a:lnTo>
                <a:lnTo>
                  <a:pt x="4274008" y="1366464"/>
                </a:lnTo>
                <a:close/>
                <a:moveTo>
                  <a:pt x="3086187" y="1365738"/>
                </a:moveTo>
                <a:lnTo>
                  <a:pt x="3086187" y="1371133"/>
                </a:lnTo>
                <a:lnTo>
                  <a:pt x="3088345" y="1373291"/>
                </a:lnTo>
                <a:lnTo>
                  <a:pt x="3089424" y="1366817"/>
                </a:lnTo>
                <a:lnTo>
                  <a:pt x="3088345" y="1365738"/>
                </a:lnTo>
                <a:close/>
                <a:moveTo>
                  <a:pt x="3701745" y="1365199"/>
                </a:moveTo>
                <a:lnTo>
                  <a:pt x="3701745" y="1366278"/>
                </a:lnTo>
                <a:lnTo>
                  <a:pt x="3704982" y="1369515"/>
                </a:lnTo>
                <a:lnTo>
                  <a:pt x="3707140" y="1367357"/>
                </a:lnTo>
                <a:lnTo>
                  <a:pt x="3703903" y="1365199"/>
                </a:lnTo>
                <a:close/>
                <a:moveTo>
                  <a:pt x="3598835" y="1365199"/>
                </a:moveTo>
                <a:lnTo>
                  <a:pt x="3598835" y="1367357"/>
                </a:lnTo>
                <a:lnTo>
                  <a:pt x="3599914" y="1367357"/>
                </a:lnTo>
                <a:lnTo>
                  <a:pt x="3599914" y="1365199"/>
                </a:lnTo>
                <a:close/>
                <a:moveTo>
                  <a:pt x="1661761" y="1364389"/>
                </a:moveTo>
                <a:lnTo>
                  <a:pt x="1661761" y="1365467"/>
                </a:lnTo>
                <a:lnTo>
                  <a:pt x="1663919" y="1365467"/>
                </a:lnTo>
                <a:lnTo>
                  <a:pt x="1663919" y="1364389"/>
                </a:lnTo>
                <a:close/>
                <a:moveTo>
                  <a:pt x="1175143" y="1363984"/>
                </a:moveTo>
                <a:lnTo>
                  <a:pt x="1175143" y="1367221"/>
                </a:lnTo>
                <a:lnTo>
                  <a:pt x="1177436" y="1369514"/>
                </a:lnTo>
                <a:lnTo>
                  <a:pt x="1178516" y="1368435"/>
                </a:lnTo>
                <a:lnTo>
                  <a:pt x="1179595" y="1368435"/>
                </a:lnTo>
                <a:cubicBezTo>
                  <a:pt x="1178516" y="1365467"/>
                  <a:pt x="1177436" y="1363984"/>
                  <a:pt x="1176358" y="1363984"/>
                </a:cubicBezTo>
                <a:close/>
                <a:moveTo>
                  <a:pt x="1114990" y="1363984"/>
                </a:moveTo>
                <a:lnTo>
                  <a:pt x="1114990" y="1365063"/>
                </a:lnTo>
                <a:lnTo>
                  <a:pt x="1118360" y="1368435"/>
                </a:lnTo>
                <a:lnTo>
                  <a:pt x="1119439" y="1368435"/>
                </a:lnTo>
                <a:lnTo>
                  <a:pt x="1119439" y="1363984"/>
                </a:lnTo>
                <a:close/>
                <a:moveTo>
                  <a:pt x="1080057" y="1363984"/>
                </a:moveTo>
                <a:lnTo>
                  <a:pt x="1080057" y="1365063"/>
                </a:lnTo>
                <a:cubicBezTo>
                  <a:pt x="1080057" y="1369469"/>
                  <a:pt x="1081495" y="1374235"/>
                  <a:pt x="1084373" y="1379360"/>
                </a:cubicBezTo>
                <a:lnTo>
                  <a:pt x="1081136" y="1384755"/>
                </a:lnTo>
                <a:lnTo>
                  <a:pt x="1081136" y="1389205"/>
                </a:lnTo>
                <a:cubicBezTo>
                  <a:pt x="1083294" y="1391004"/>
                  <a:pt x="1084373" y="1393926"/>
                  <a:pt x="1084373" y="1397973"/>
                </a:cubicBezTo>
                <a:lnTo>
                  <a:pt x="1086664" y="1397973"/>
                </a:lnTo>
                <a:lnTo>
                  <a:pt x="1090982" y="1396759"/>
                </a:lnTo>
                <a:lnTo>
                  <a:pt x="1096511" y="1399051"/>
                </a:lnTo>
                <a:lnTo>
                  <a:pt x="1099749" y="1397973"/>
                </a:lnTo>
                <a:lnTo>
                  <a:pt x="1099749" y="1396759"/>
                </a:lnTo>
                <a:lnTo>
                  <a:pt x="1097590" y="1393522"/>
                </a:lnTo>
                <a:lnTo>
                  <a:pt x="1098670" y="1392443"/>
                </a:lnTo>
                <a:lnTo>
                  <a:pt x="1098670" y="1391364"/>
                </a:lnTo>
                <a:lnTo>
                  <a:pt x="1096511" y="1389205"/>
                </a:lnTo>
                <a:lnTo>
                  <a:pt x="1100827" y="1370593"/>
                </a:lnTo>
                <a:lnTo>
                  <a:pt x="1097590" y="1366142"/>
                </a:lnTo>
                <a:lnTo>
                  <a:pt x="1096511" y="1365063"/>
                </a:lnTo>
                <a:lnTo>
                  <a:pt x="1093139" y="1365063"/>
                </a:lnTo>
                <a:lnTo>
                  <a:pt x="1089903" y="1367221"/>
                </a:lnTo>
                <a:close/>
                <a:moveTo>
                  <a:pt x="614883" y="1363310"/>
                </a:moveTo>
                <a:lnTo>
                  <a:pt x="613804" y="1366547"/>
                </a:lnTo>
                <a:lnTo>
                  <a:pt x="607600" y="1364388"/>
                </a:lnTo>
                <a:lnTo>
                  <a:pt x="606521" y="1365467"/>
                </a:lnTo>
                <a:lnTo>
                  <a:pt x="605442" y="1365467"/>
                </a:lnTo>
                <a:lnTo>
                  <a:pt x="593843" y="1364388"/>
                </a:lnTo>
                <a:lnTo>
                  <a:pt x="593843" y="1365467"/>
                </a:lnTo>
                <a:cubicBezTo>
                  <a:pt x="593843" y="1381203"/>
                  <a:pt x="593123" y="1392443"/>
                  <a:pt x="591685" y="1399186"/>
                </a:cubicBezTo>
                <a:lnTo>
                  <a:pt x="598024" y="1414967"/>
                </a:lnTo>
                <a:lnTo>
                  <a:pt x="596945" y="1416046"/>
                </a:lnTo>
                <a:lnTo>
                  <a:pt x="596945" y="1416990"/>
                </a:lnTo>
                <a:lnTo>
                  <a:pt x="605442" y="1418069"/>
                </a:lnTo>
                <a:cubicBezTo>
                  <a:pt x="605442" y="1416720"/>
                  <a:pt x="608590" y="1414967"/>
                  <a:pt x="614883" y="1412809"/>
                </a:cubicBezTo>
                <a:lnTo>
                  <a:pt x="614883" y="1411730"/>
                </a:lnTo>
                <a:lnTo>
                  <a:pt x="613804" y="1406470"/>
                </a:lnTo>
                <a:lnTo>
                  <a:pt x="615962" y="1395949"/>
                </a:lnTo>
                <a:lnTo>
                  <a:pt x="614883" y="1394870"/>
                </a:lnTo>
                <a:cubicBezTo>
                  <a:pt x="614883" y="1381563"/>
                  <a:pt x="616996" y="1374909"/>
                  <a:pt x="621222" y="1374909"/>
                </a:cubicBezTo>
                <a:lnTo>
                  <a:pt x="621222" y="1373830"/>
                </a:lnTo>
                <a:lnTo>
                  <a:pt x="620143" y="1373830"/>
                </a:lnTo>
                <a:lnTo>
                  <a:pt x="617041" y="1375988"/>
                </a:lnTo>
                <a:lnTo>
                  <a:pt x="615962" y="1363310"/>
                </a:lnTo>
                <a:close/>
                <a:moveTo>
                  <a:pt x="4171907" y="1363227"/>
                </a:moveTo>
                <a:lnTo>
                  <a:pt x="4160038" y="1373882"/>
                </a:lnTo>
                <a:lnTo>
                  <a:pt x="4161117" y="1377119"/>
                </a:lnTo>
                <a:lnTo>
                  <a:pt x="4158959" y="1379277"/>
                </a:lnTo>
                <a:lnTo>
                  <a:pt x="4160038" y="1380356"/>
                </a:lnTo>
                <a:lnTo>
                  <a:pt x="4161117" y="1380356"/>
                </a:lnTo>
                <a:cubicBezTo>
                  <a:pt x="4161117" y="1378198"/>
                  <a:pt x="4162915" y="1377119"/>
                  <a:pt x="4166512" y="1377119"/>
                </a:cubicBezTo>
                <a:lnTo>
                  <a:pt x="4166512" y="1371724"/>
                </a:lnTo>
                <a:cubicBezTo>
                  <a:pt x="4170108" y="1368667"/>
                  <a:pt x="4171907" y="1365835"/>
                  <a:pt x="4171907" y="1363227"/>
                </a:cubicBezTo>
                <a:close/>
                <a:moveTo>
                  <a:pt x="4274008" y="1362148"/>
                </a:moveTo>
                <a:lnTo>
                  <a:pt x="4274008" y="1365385"/>
                </a:lnTo>
                <a:lnTo>
                  <a:pt x="4275087" y="1365385"/>
                </a:lnTo>
                <a:lnTo>
                  <a:pt x="4275087" y="1362148"/>
                </a:lnTo>
                <a:close/>
                <a:moveTo>
                  <a:pt x="5618321" y="1361557"/>
                </a:moveTo>
                <a:lnTo>
                  <a:pt x="5615084" y="1362637"/>
                </a:lnTo>
                <a:lnTo>
                  <a:pt x="5615084" y="1368032"/>
                </a:lnTo>
                <a:cubicBezTo>
                  <a:pt x="5615623" y="1372348"/>
                  <a:pt x="5616702" y="1374505"/>
                  <a:pt x="5618321" y="1374505"/>
                </a:cubicBezTo>
                <a:lnTo>
                  <a:pt x="5619400" y="1374505"/>
                </a:lnTo>
                <a:lnTo>
                  <a:pt x="5619400" y="1373426"/>
                </a:lnTo>
                <a:lnTo>
                  <a:pt x="5620479" y="1362637"/>
                </a:lnTo>
                <a:lnTo>
                  <a:pt x="5618321" y="1362637"/>
                </a:lnTo>
                <a:close/>
                <a:moveTo>
                  <a:pt x="609623" y="1361286"/>
                </a:moveTo>
                <a:lnTo>
                  <a:pt x="609623" y="1362230"/>
                </a:lnTo>
                <a:lnTo>
                  <a:pt x="611781" y="1362230"/>
                </a:lnTo>
                <a:lnTo>
                  <a:pt x="611781" y="1361286"/>
                </a:lnTo>
                <a:close/>
                <a:moveTo>
                  <a:pt x="186532" y="1361221"/>
                </a:moveTo>
                <a:lnTo>
                  <a:pt x="186532" y="1362300"/>
                </a:lnTo>
                <a:lnTo>
                  <a:pt x="189769" y="1362300"/>
                </a:lnTo>
                <a:lnTo>
                  <a:pt x="189769" y="1361221"/>
                </a:lnTo>
                <a:close/>
                <a:moveTo>
                  <a:pt x="169402" y="1361221"/>
                </a:moveTo>
                <a:lnTo>
                  <a:pt x="169402" y="1362300"/>
                </a:lnTo>
                <a:lnTo>
                  <a:pt x="171427" y="1362300"/>
                </a:lnTo>
                <a:lnTo>
                  <a:pt x="171427" y="1361221"/>
                </a:lnTo>
                <a:close/>
                <a:moveTo>
                  <a:pt x="108170" y="1361221"/>
                </a:moveTo>
                <a:lnTo>
                  <a:pt x="104933" y="1365537"/>
                </a:lnTo>
                <a:cubicBezTo>
                  <a:pt x="104933" y="1367695"/>
                  <a:pt x="107090" y="1369853"/>
                  <a:pt x="111407" y="1372011"/>
                </a:cubicBezTo>
                <a:lnTo>
                  <a:pt x="113430" y="1368774"/>
                </a:lnTo>
                <a:lnTo>
                  <a:pt x="113430" y="1363379"/>
                </a:lnTo>
                <a:lnTo>
                  <a:pt x="111407" y="1361221"/>
                </a:lnTo>
                <a:close/>
                <a:moveTo>
                  <a:pt x="4232062" y="1361069"/>
                </a:moveTo>
                <a:lnTo>
                  <a:pt x="4232062" y="1362148"/>
                </a:lnTo>
                <a:lnTo>
                  <a:pt x="4234220" y="1362148"/>
                </a:lnTo>
                <a:lnTo>
                  <a:pt x="4234220" y="1361069"/>
                </a:lnTo>
                <a:close/>
                <a:moveTo>
                  <a:pt x="3681244" y="1360883"/>
                </a:moveTo>
                <a:lnTo>
                  <a:pt x="3677872" y="1361962"/>
                </a:lnTo>
                <a:lnTo>
                  <a:pt x="3677872" y="1366278"/>
                </a:lnTo>
                <a:lnTo>
                  <a:pt x="3680030" y="1368436"/>
                </a:lnTo>
                <a:lnTo>
                  <a:pt x="3688797" y="1368436"/>
                </a:lnTo>
                <a:lnTo>
                  <a:pt x="3688797" y="1365199"/>
                </a:lnTo>
                <a:cubicBezTo>
                  <a:pt x="3688797" y="1363760"/>
                  <a:pt x="3686279" y="1362321"/>
                  <a:pt x="3681244" y="1360883"/>
                </a:cubicBezTo>
                <a:close/>
                <a:moveTo>
                  <a:pt x="1648408" y="1359938"/>
                </a:moveTo>
                <a:lnTo>
                  <a:pt x="1647329" y="1361017"/>
                </a:lnTo>
                <a:lnTo>
                  <a:pt x="1647329" y="1362096"/>
                </a:lnTo>
                <a:lnTo>
                  <a:pt x="1656230" y="1363310"/>
                </a:lnTo>
                <a:lnTo>
                  <a:pt x="1659467" y="1363310"/>
                </a:lnTo>
                <a:lnTo>
                  <a:pt x="1659467" y="1362096"/>
                </a:lnTo>
                <a:close/>
                <a:moveTo>
                  <a:pt x="3546773" y="1358725"/>
                </a:moveTo>
                <a:lnTo>
                  <a:pt x="3546773" y="1363041"/>
                </a:lnTo>
                <a:lnTo>
                  <a:pt x="3547852" y="1363041"/>
                </a:lnTo>
                <a:lnTo>
                  <a:pt x="3547852" y="1358725"/>
                </a:lnTo>
                <a:close/>
                <a:moveTo>
                  <a:pt x="199480" y="1357984"/>
                </a:moveTo>
                <a:lnTo>
                  <a:pt x="201503" y="1357984"/>
                </a:lnTo>
                <a:lnTo>
                  <a:pt x="201503" y="1359063"/>
                </a:lnTo>
                <a:lnTo>
                  <a:pt x="199480" y="1359063"/>
                </a:lnTo>
                <a:close/>
                <a:moveTo>
                  <a:pt x="2160381" y="1357831"/>
                </a:moveTo>
                <a:lnTo>
                  <a:pt x="2160381" y="1358910"/>
                </a:lnTo>
                <a:lnTo>
                  <a:pt x="2162540" y="1358910"/>
                </a:lnTo>
                <a:lnTo>
                  <a:pt x="2162540" y="1357831"/>
                </a:lnTo>
                <a:close/>
                <a:moveTo>
                  <a:pt x="623380" y="1356970"/>
                </a:moveTo>
                <a:lnTo>
                  <a:pt x="623380" y="1358049"/>
                </a:lnTo>
                <a:lnTo>
                  <a:pt x="628641" y="1358049"/>
                </a:lnTo>
                <a:lnTo>
                  <a:pt x="628641" y="1356970"/>
                </a:lnTo>
                <a:close/>
                <a:moveTo>
                  <a:pt x="3604230" y="1356567"/>
                </a:moveTo>
                <a:cubicBezTo>
                  <a:pt x="3604230" y="1358005"/>
                  <a:pt x="3603151" y="1358725"/>
                  <a:pt x="3600993" y="1358725"/>
                </a:cubicBezTo>
                <a:lnTo>
                  <a:pt x="3600993" y="1360883"/>
                </a:lnTo>
                <a:lnTo>
                  <a:pt x="3603151" y="1360883"/>
                </a:lnTo>
                <a:lnTo>
                  <a:pt x="3605309" y="1356567"/>
                </a:lnTo>
                <a:close/>
                <a:moveTo>
                  <a:pt x="722379" y="1355891"/>
                </a:moveTo>
                <a:lnTo>
                  <a:pt x="722379" y="1356970"/>
                </a:lnTo>
                <a:lnTo>
                  <a:pt x="724402" y="1356970"/>
                </a:lnTo>
                <a:lnTo>
                  <a:pt x="724402" y="1355891"/>
                </a:lnTo>
                <a:close/>
                <a:moveTo>
                  <a:pt x="582243" y="1354947"/>
                </a:moveTo>
                <a:cubicBezTo>
                  <a:pt x="582243" y="1356296"/>
                  <a:pt x="581210" y="1356970"/>
                  <a:pt x="579141" y="1356970"/>
                </a:cubicBezTo>
                <a:lnTo>
                  <a:pt x="579141" y="1359128"/>
                </a:lnTo>
                <a:lnTo>
                  <a:pt x="583322" y="1354947"/>
                </a:lnTo>
                <a:close/>
                <a:moveTo>
                  <a:pt x="8660809" y="1354545"/>
                </a:moveTo>
                <a:lnTo>
                  <a:pt x="8660809" y="1356704"/>
                </a:lnTo>
                <a:lnTo>
                  <a:pt x="8661888" y="1356704"/>
                </a:lnTo>
                <a:lnTo>
                  <a:pt x="8661888" y="1354545"/>
                </a:lnTo>
                <a:close/>
                <a:moveTo>
                  <a:pt x="2147298" y="1353515"/>
                </a:moveTo>
                <a:lnTo>
                  <a:pt x="2146220" y="1354594"/>
                </a:lnTo>
                <a:lnTo>
                  <a:pt x="2146220" y="1355673"/>
                </a:lnTo>
                <a:lnTo>
                  <a:pt x="2154851" y="1356752"/>
                </a:lnTo>
                <a:lnTo>
                  <a:pt x="2158224" y="1356752"/>
                </a:lnTo>
                <a:lnTo>
                  <a:pt x="2158224" y="1355673"/>
                </a:lnTo>
                <a:close/>
                <a:moveTo>
                  <a:pt x="4161117" y="1352437"/>
                </a:moveTo>
                <a:lnTo>
                  <a:pt x="4161117" y="1353516"/>
                </a:lnTo>
                <a:lnTo>
                  <a:pt x="4163275" y="1353516"/>
                </a:lnTo>
                <a:lnTo>
                  <a:pt x="4163275" y="1352437"/>
                </a:lnTo>
                <a:close/>
                <a:moveTo>
                  <a:pt x="2076893" y="1352436"/>
                </a:moveTo>
                <a:cubicBezTo>
                  <a:pt x="2073656" y="1353875"/>
                  <a:pt x="2071858" y="1355314"/>
                  <a:pt x="2071499" y="1356752"/>
                </a:cubicBezTo>
                <a:lnTo>
                  <a:pt x="2075814" y="1361068"/>
                </a:lnTo>
                <a:lnTo>
                  <a:pt x="2081209" y="1361068"/>
                </a:lnTo>
                <a:lnTo>
                  <a:pt x="2081209" y="1353515"/>
                </a:lnTo>
                <a:close/>
                <a:moveTo>
                  <a:pt x="553785" y="1351710"/>
                </a:moveTo>
                <a:cubicBezTo>
                  <a:pt x="547311" y="1351710"/>
                  <a:pt x="540297" y="1355577"/>
                  <a:pt x="532744" y="1363310"/>
                </a:cubicBezTo>
                <a:lnTo>
                  <a:pt x="526405" y="1365467"/>
                </a:lnTo>
                <a:lnTo>
                  <a:pt x="525461" y="1364388"/>
                </a:lnTo>
                <a:lnTo>
                  <a:pt x="522224" y="1370728"/>
                </a:lnTo>
                <a:lnTo>
                  <a:pt x="523303" y="1371807"/>
                </a:lnTo>
                <a:lnTo>
                  <a:pt x="524382" y="1371807"/>
                </a:lnTo>
                <a:cubicBezTo>
                  <a:pt x="524382" y="1369109"/>
                  <a:pt x="529643" y="1365243"/>
                  <a:pt x="540162" y="1360207"/>
                </a:cubicBezTo>
                <a:cubicBezTo>
                  <a:pt x="540162" y="1356521"/>
                  <a:pt x="544389" y="1354408"/>
                  <a:pt x="552840" y="1353868"/>
                </a:cubicBezTo>
                <a:lnTo>
                  <a:pt x="553785" y="1352789"/>
                </a:lnTo>
                <a:close/>
                <a:moveTo>
                  <a:pt x="3548931" y="1351172"/>
                </a:moveTo>
                <a:cubicBezTo>
                  <a:pt x="3547492" y="1351172"/>
                  <a:pt x="3546773" y="1352251"/>
                  <a:pt x="3546773" y="1354409"/>
                </a:cubicBezTo>
                <a:lnTo>
                  <a:pt x="3546773" y="1355488"/>
                </a:lnTo>
                <a:lnTo>
                  <a:pt x="3547852" y="1355488"/>
                </a:lnTo>
                <a:close/>
                <a:moveTo>
                  <a:pt x="554864" y="1350631"/>
                </a:moveTo>
                <a:lnTo>
                  <a:pt x="554864" y="1351710"/>
                </a:lnTo>
                <a:lnTo>
                  <a:pt x="558101" y="1351710"/>
                </a:lnTo>
                <a:lnTo>
                  <a:pt x="558101" y="1350631"/>
                </a:lnTo>
                <a:close/>
                <a:moveTo>
                  <a:pt x="3148770" y="1350497"/>
                </a:moveTo>
                <a:lnTo>
                  <a:pt x="3142296" y="1355892"/>
                </a:lnTo>
                <a:lnTo>
                  <a:pt x="3144454" y="1359264"/>
                </a:lnTo>
                <a:cubicBezTo>
                  <a:pt x="3149129" y="1356297"/>
                  <a:pt x="3152726" y="1354813"/>
                  <a:pt x="3155244" y="1354813"/>
                </a:cubicBezTo>
                <a:lnTo>
                  <a:pt x="3155244" y="1353734"/>
                </a:lnTo>
                <a:cubicBezTo>
                  <a:pt x="3154524" y="1351576"/>
                  <a:pt x="3152366" y="1350497"/>
                  <a:pt x="3148770" y="1350497"/>
                </a:cubicBezTo>
                <a:close/>
                <a:moveTo>
                  <a:pt x="4181618" y="1350279"/>
                </a:moveTo>
                <a:lnTo>
                  <a:pt x="4176223" y="1355674"/>
                </a:lnTo>
                <a:lnTo>
                  <a:pt x="4177302" y="1358911"/>
                </a:lnTo>
                <a:lnTo>
                  <a:pt x="4174065" y="1359990"/>
                </a:lnTo>
                <a:lnTo>
                  <a:pt x="4174065" y="1361069"/>
                </a:lnTo>
                <a:lnTo>
                  <a:pt x="4180539" y="1362148"/>
                </a:lnTo>
                <a:lnTo>
                  <a:pt x="4183776" y="1356753"/>
                </a:lnTo>
                <a:lnTo>
                  <a:pt x="4182697" y="1350279"/>
                </a:lnTo>
                <a:close/>
                <a:moveTo>
                  <a:pt x="2163619" y="1350278"/>
                </a:moveTo>
                <a:lnTo>
                  <a:pt x="2163619" y="1353515"/>
                </a:lnTo>
                <a:lnTo>
                  <a:pt x="2164698" y="1353515"/>
                </a:lnTo>
                <a:lnTo>
                  <a:pt x="2166856" y="1351357"/>
                </a:lnTo>
                <a:lnTo>
                  <a:pt x="2166856" y="1350278"/>
                </a:lnTo>
                <a:close/>
                <a:moveTo>
                  <a:pt x="2180883" y="1349064"/>
                </a:moveTo>
                <a:cubicBezTo>
                  <a:pt x="2178546" y="1349874"/>
                  <a:pt x="2177106" y="1351357"/>
                  <a:pt x="2176566" y="1353515"/>
                </a:cubicBezTo>
                <a:cubicBezTo>
                  <a:pt x="2177106" y="1361428"/>
                  <a:pt x="2178185" y="1365384"/>
                  <a:pt x="2179802" y="1365384"/>
                </a:cubicBezTo>
                <a:lnTo>
                  <a:pt x="2183040" y="1365384"/>
                </a:lnTo>
                <a:lnTo>
                  <a:pt x="2185198" y="1363227"/>
                </a:lnTo>
                <a:lnTo>
                  <a:pt x="2185198" y="1361068"/>
                </a:lnTo>
                <a:lnTo>
                  <a:pt x="2183040" y="1357831"/>
                </a:lnTo>
                <a:lnTo>
                  <a:pt x="2184119" y="1353515"/>
                </a:lnTo>
                <a:cubicBezTo>
                  <a:pt x="2183040" y="1350548"/>
                  <a:pt x="2181961" y="1349064"/>
                  <a:pt x="2180883" y="1349064"/>
                </a:cubicBezTo>
                <a:close/>
                <a:moveTo>
                  <a:pt x="1057128" y="1348743"/>
                </a:moveTo>
                <a:lnTo>
                  <a:pt x="1057128" y="1351980"/>
                </a:lnTo>
                <a:lnTo>
                  <a:pt x="1062522" y="1353059"/>
                </a:lnTo>
                <a:lnTo>
                  <a:pt x="1062522" y="1351980"/>
                </a:lnTo>
                <a:lnTo>
                  <a:pt x="1059286" y="1348743"/>
                </a:lnTo>
                <a:close/>
                <a:moveTo>
                  <a:pt x="3776466" y="1345777"/>
                </a:moveTo>
                <a:lnTo>
                  <a:pt x="3776466" y="1346856"/>
                </a:lnTo>
                <a:lnTo>
                  <a:pt x="3778759" y="1346856"/>
                </a:lnTo>
                <a:lnTo>
                  <a:pt x="3778759" y="1345777"/>
                </a:lnTo>
                <a:close/>
                <a:moveTo>
                  <a:pt x="724402" y="1345371"/>
                </a:moveTo>
                <a:lnTo>
                  <a:pt x="720221" y="1349687"/>
                </a:lnTo>
                <a:lnTo>
                  <a:pt x="720221" y="1350631"/>
                </a:lnTo>
                <a:lnTo>
                  <a:pt x="721300" y="1351710"/>
                </a:lnTo>
                <a:lnTo>
                  <a:pt x="721300" y="1352789"/>
                </a:lnTo>
                <a:cubicBezTo>
                  <a:pt x="725526" y="1351350"/>
                  <a:pt x="727639" y="1349957"/>
                  <a:pt x="727639" y="1348608"/>
                </a:cubicBezTo>
                <a:close/>
                <a:moveTo>
                  <a:pt x="619064" y="1345371"/>
                </a:moveTo>
                <a:lnTo>
                  <a:pt x="620143" y="1346450"/>
                </a:lnTo>
                <a:lnTo>
                  <a:pt x="617041" y="1350631"/>
                </a:lnTo>
                <a:lnTo>
                  <a:pt x="615962" y="1350631"/>
                </a:lnTo>
                <a:lnTo>
                  <a:pt x="615962" y="1349687"/>
                </a:lnTo>
                <a:cubicBezTo>
                  <a:pt x="617041" y="1346810"/>
                  <a:pt x="618075" y="1345371"/>
                  <a:pt x="619064" y="1345371"/>
                </a:cubicBezTo>
                <a:close/>
                <a:moveTo>
                  <a:pt x="3697429" y="1344698"/>
                </a:moveTo>
                <a:lnTo>
                  <a:pt x="3695271" y="1346856"/>
                </a:lnTo>
                <a:lnTo>
                  <a:pt x="3695271" y="1347935"/>
                </a:lnTo>
                <a:lnTo>
                  <a:pt x="3696350" y="1353330"/>
                </a:lnTo>
                <a:lnTo>
                  <a:pt x="3702824" y="1353330"/>
                </a:lnTo>
                <a:lnTo>
                  <a:pt x="3704982" y="1344698"/>
                </a:lnTo>
                <a:close/>
                <a:moveTo>
                  <a:pt x="5102032" y="1343889"/>
                </a:moveTo>
                <a:lnTo>
                  <a:pt x="5102032" y="1346047"/>
                </a:lnTo>
                <a:lnTo>
                  <a:pt x="5103111" y="1351442"/>
                </a:lnTo>
                <a:cubicBezTo>
                  <a:pt x="5092320" y="1358635"/>
                  <a:pt x="5086925" y="1364030"/>
                  <a:pt x="5086925" y="1367627"/>
                </a:cubicBezTo>
                <a:lnTo>
                  <a:pt x="5066424" y="1392578"/>
                </a:lnTo>
                <a:lnTo>
                  <a:pt x="5059815" y="1384891"/>
                </a:lnTo>
                <a:cubicBezTo>
                  <a:pt x="5058377" y="1384891"/>
                  <a:pt x="5057657" y="1386329"/>
                  <a:pt x="5057657" y="1389207"/>
                </a:cubicBezTo>
                <a:cubicBezTo>
                  <a:pt x="5054780" y="1394332"/>
                  <a:pt x="5051903" y="1396895"/>
                  <a:pt x="5049025" y="1396895"/>
                </a:cubicBezTo>
                <a:lnTo>
                  <a:pt x="5049025" y="1400132"/>
                </a:lnTo>
                <a:lnTo>
                  <a:pt x="5050104" y="1400132"/>
                </a:lnTo>
                <a:cubicBezTo>
                  <a:pt x="5055499" y="1400132"/>
                  <a:pt x="5060940" y="1397974"/>
                  <a:pt x="5066424" y="1393658"/>
                </a:cubicBezTo>
                <a:lnTo>
                  <a:pt x="5083688" y="1393658"/>
                </a:lnTo>
                <a:lnTo>
                  <a:pt x="5094478" y="1394737"/>
                </a:lnTo>
                <a:lnTo>
                  <a:pt x="5096636" y="1389207"/>
                </a:lnTo>
                <a:lnTo>
                  <a:pt x="5093399" y="1377338"/>
                </a:lnTo>
                <a:cubicBezTo>
                  <a:pt x="5098255" y="1373381"/>
                  <a:pt x="5106887" y="1370144"/>
                  <a:pt x="5119296" y="1367627"/>
                </a:cubicBezTo>
                <a:lnTo>
                  <a:pt x="5129007" y="1354679"/>
                </a:lnTo>
                <a:lnTo>
                  <a:pt x="5129007" y="1353600"/>
                </a:lnTo>
                <a:cubicBezTo>
                  <a:pt x="5128287" y="1351442"/>
                  <a:pt x="5126129" y="1350363"/>
                  <a:pt x="5122533" y="1350363"/>
                </a:cubicBezTo>
                <a:lnTo>
                  <a:pt x="5112822" y="1352521"/>
                </a:lnTo>
                <a:lnTo>
                  <a:pt x="5111743" y="1352521"/>
                </a:lnTo>
                <a:cubicBezTo>
                  <a:pt x="5107427" y="1352521"/>
                  <a:pt x="5105269" y="1350003"/>
                  <a:pt x="5105269" y="1344968"/>
                </a:cubicBezTo>
                <a:lnTo>
                  <a:pt x="5104190" y="1343889"/>
                </a:lnTo>
                <a:close/>
                <a:moveTo>
                  <a:pt x="4262139" y="1343805"/>
                </a:moveTo>
                <a:lnTo>
                  <a:pt x="4262139" y="1344884"/>
                </a:lnTo>
                <a:lnTo>
                  <a:pt x="4264297" y="1344884"/>
                </a:lnTo>
                <a:lnTo>
                  <a:pt x="4264297" y="1343805"/>
                </a:lnTo>
                <a:close/>
                <a:moveTo>
                  <a:pt x="3596677" y="1343484"/>
                </a:moveTo>
                <a:lnTo>
                  <a:pt x="3593440" y="1344698"/>
                </a:lnTo>
                <a:lnTo>
                  <a:pt x="3593440" y="1345777"/>
                </a:lnTo>
                <a:lnTo>
                  <a:pt x="3599914" y="1347935"/>
                </a:lnTo>
                <a:lnTo>
                  <a:pt x="3600993" y="1346856"/>
                </a:lnTo>
                <a:lnTo>
                  <a:pt x="3602072" y="1346856"/>
                </a:lnTo>
                <a:lnTo>
                  <a:pt x="3608546" y="1347935"/>
                </a:lnTo>
                <a:lnTo>
                  <a:pt x="3609625" y="1347935"/>
                </a:lnTo>
                <a:cubicBezTo>
                  <a:pt x="3609625" y="1346496"/>
                  <a:pt x="3607467" y="1345777"/>
                  <a:pt x="3603151" y="1345777"/>
                </a:cubicBezTo>
                <a:lnTo>
                  <a:pt x="3603151" y="1344698"/>
                </a:lnTo>
                <a:lnTo>
                  <a:pt x="3602072" y="1345777"/>
                </a:lnTo>
                <a:lnTo>
                  <a:pt x="3598835" y="1345777"/>
                </a:lnTo>
                <a:close/>
                <a:moveTo>
                  <a:pt x="3556619" y="1343484"/>
                </a:moveTo>
                <a:lnTo>
                  <a:pt x="3553382" y="1345777"/>
                </a:lnTo>
                <a:lnTo>
                  <a:pt x="3552303" y="1345777"/>
                </a:lnTo>
                <a:lnTo>
                  <a:pt x="3551224" y="1344698"/>
                </a:lnTo>
                <a:lnTo>
                  <a:pt x="3545694" y="1345777"/>
                </a:lnTo>
                <a:lnTo>
                  <a:pt x="3545694" y="1347935"/>
                </a:lnTo>
                <a:lnTo>
                  <a:pt x="3550010" y="1347935"/>
                </a:lnTo>
                <a:cubicBezTo>
                  <a:pt x="3552438" y="1347935"/>
                  <a:pt x="3555001" y="1346856"/>
                  <a:pt x="3557698" y="1344698"/>
                </a:cubicBezTo>
                <a:lnTo>
                  <a:pt x="3558777" y="1345777"/>
                </a:lnTo>
                <a:lnTo>
                  <a:pt x="3562014" y="1344698"/>
                </a:lnTo>
                <a:lnTo>
                  <a:pt x="3562014" y="1343484"/>
                </a:lnTo>
                <a:close/>
                <a:moveTo>
                  <a:pt x="1118360" y="1343213"/>
                </a:moveTo>
                <a:cubicBezTo>
                  <a:pt x="1116113" y="1343213"/>
                  <a:pt x="1114990" y="1345776"/>
                  <a:pt x="1114990" y="1350901"/>
                </a:cubicBezTo>
                <a:lnTo>
                  <a:pt x="1113911" y="1350901"/>
                </a:lnTo>
                <a:cubicBezTo>
                  <a:pt x="1115438" y="1355217"/>
                  <a:pt x="1116923" y="1357375"/>
                  <a:pt x="1118360" y="1357375"/>
                </a:cubicBezTo>
                <a:lnTo>
                  <a:pt x="1121597" y="1357375"/>
                </a:lnTo>
                <a:lnTo>
                  <a:pt x="1123755" y="1355217"/>
                </a:lnTo>
                <a:close/>
                <a:moveTo>
                  <a:pt x="2077972" y="1342591"/>
                </a:moveTo>
                <a:lnTo>
                  <a:pt x="2073656" y="1343669"/>
                </a:lnTo>
                <a:lnTo>
                  <a:pt x="2073656" y="1345827"/>
                </a:lnTo>
                <a:lnTo>
                  <a:pt x="2075814" y="1347986"/>
                </a:lnTo>
                <a:lnTo>
                  <a:pt x="2077972" y="1347986"/>
                </a:lnTo>
                <a:lnTo>
                  <a:pt x="2080130" y="1345827"/>
                </a:lnTo>
                <a:lnTo>
                  <a:pt x="2080130" y="1343669"/>
                </a:lnTo>
                <a:lnTo>
                  <a:pt x="2077972" y="1343669"/>
                </a:lnTo>
                <a:close/>
                <a:moveTo>
                  <a:pt x="8758594" y="1342542"/>
                </a:moveTo>
                <a:lnTo>
                  <a:pt x="8760887" y="1344700"/>
                </a:lnTo>
                <a:lnTo>
                  <a:pt x="8761966" y="1343620"/>
                </a:lnTo>
                <a:lnTo>
                  <a:pt x="8761966" y="1342542"/>
                </a:lnTo>
                <a:close/>
                <a:moveTo>
                  <a:pt x="1652860" y="1339707"/>
                </a:moveTo>
                <a:lnTo>
                  <a:pt x="1652860" y="1343078"/>
                </a:lnTo>
                <a:lnTo>
                  <a:pt x="1656230" y="1356566"/>
                </a:lnTo>
                <a:lnTo>
                  <a:pt x="1658389" y="1356566"/>
                </a:lnTo>
                <a:lnTo>
                  <a:pt x="1663919" y="1352115"/>
                </a:lnTo>
                <a:lnTo>
                  <a:pt x="1663919" y="1349822"/>
                </a:lnTo>
                <a:cubicBezTo>
                  <a:pt x="1659693" y="1343888"/>
                  <a:pt x="1656366" y="1340516"/>
                  <a:pt x="1653938" y="1339707"/>
                </a:cubicBezTo>
                <a:close/>
                <a:moveTo>
                  <a:pt x="4160038" y="1339489"/>
                </a:moveTo>
                <a:lnTo>
                  <a:pt x="4160038" y="1340568"/>
                </a:lnTo>
                <a:lnTo>
                  <a:pt x="4162196" y="1340568"/>
                </a:lnTo>
                <a:lnTo>
                  <a:pt x="4162196" y="1339489"/>
                </a:lnTo>
                <a:close/>
                <a:moveTo>
                  <a:pt x="58671" y="1338697"/>
                </a:moveTo>
                <a:lnTo>
                  <a:pt x="56512" y="1347329"/>
                </a:lnTo>
                <a:lnTo>
                  <a:pt x="56512" y="1351510"/>
                </a:lnTo>
                <a:lnTo>
                  <a:pt x="58671" y="1369853"/>
                </a:lnTo>
                <a:lnTo>
                  <a:pt x="57591" y="1369853"/>
                </a:lnTo>
                <a:lnTo>
                  <a:pt x="60828" y="1378485"/>
                </a:lnTo>
                <a:cubicBezTo>
                  <a:pt x="57951" y="1382531"/>
                  <a:pt x="56512" y="1385723"/>
                  <a:pt x="56512" y="1388061"/>
                </a:cubicBezTo>
                <a:cubicBezTo>
                  <a:pt x="57052" y="1392377"/>
                  <a:pt x="57771" y="1394535"/>
                  <a:pt x="58671" y="1394535"/>
                </a:cubicBezTo>
                <a:lnTo>
                  <a:pt x="57591" y="1399930"/>
                </a:lnTo>
                <a:cubicBezTo>
                  <a:pt x="57591" y="1407753"/>
                  <a:pt x="60468" y="1411664"/>
                  <a:pt x="66223" y="1411664"/>
                </a:cubicBezTo>
                <a:lnTo>
                  <a:pt x="68382" y="1411664"/>
                </a:lnTo>
                <a:lnTo>
                  <a:pt x="71618" y="1410586"/>
                </a:lnTo>
                <a:lnTo>
                  <a:pt x="73776" y="1412744"/>
                </a:lnTo>
                <a:lnTo>
                  <a:pt x="81329" y="1410586"/>
                </a:lnTo>
                <a:lnTo>
                  <a:pt x="81329" y="1402088"/>
                </a:lnTo>
                <a:lnTo>
                  <a:pt x="84432" y="1392377"/>
                </a:lnTo>
                <a:cubicBezTo>
                  <a:pt x="82543" y="1392377"/>
                  <a:pt x="81149" y="1387027"/>
                  <a:pt x="80250" y="1376327"/>
                </a:cubicBezTo>
                <a:lnTo>
                  <a:pt x="82409" y="1340855"/>
                </a:lnTo>
                <a:cubicBezTo>
                  <a:pt x="77013" y="1339416"/>
                  <a:pt x="69101" y="1338697"/>
                  <a:pt x="58671" y="1338697"/>
                </a:cubicBezTo>
                <a:close/>
                <a:moveTo>
                  <a:pt x="4148304" y="1338410"/>
                </a:moveTo>
                <a:lnTo>
                  <a:pt x="4148304" y="1339489"/>
                </a:lnTo>
                <a:lnTo>
                  <a:pt x="4151541" y="1339489"/>
                </a:lnTo>
                <a:lnTo>
                  <a:pt x="4151541" y="1338410"/>
                </a:lnTo>
                <a:close/>
                <a:moveTo>
                  <a:pt x="9186810" y="1338277"/>
                </a:moveTo>
                <a:lnTo>
                  <a:pt x="9184652" y="1340435"/>
                </a:lnTo>
                <a:lnTo>
                  <a:pt x="9185731" y="1341514"/>
                </a:lnTo>
                <a:lnTo>
                  <a:pt x="9188968" y="1341514"/>
                </a:lnTo>
                <a:lnTo>
                  <a:pt x="9188968" y="1340435"/>
                </a:lnTo>
                <a:close/>
                <a:moveTo>
                  <a:pt x="4698987" y="1338150"/>
                </a:moveTo>
                <a:cubicBezTo>
                  <a:pt x="4703752" y="1338150"/>
                  <a:pt x="4707754" y="1339993"/>
                  <a:pt x="4710991" y="1343680"/>
                </a:cubicBezTo>
                <a:lnTo>
                  <a:pt x="4714362" y="1342600"/>
                </a:lnTo>
                <a:cubicBezTo>
                  <a:pt x="4721825" y="1342600"/>
                  <a:pt x="4730592" y="1344758"/>
                  <a:pt x="4740663" y="1349075"/>
                </a:cubicBezTo>
                <a:cubicBezTo>
                  <a:pt x="4745608" y="1349075"/>
                  <a:pt x="4749250" y="1350558"/>
                  <a:pt x="4751588" y="1353526"/>
                </a:cubicBezTo>
                <a:lnTo>
                  <a:pt x="4752667" y="1353526"/>
                </a:lnTo>
                <a:lnTo>
                  <a:pt x="4752667" y="1356762"/>
                </a:lnTo>
                <a:lnTo>
                  <a:pt x="4740663" y="1365529"/>
                </a:lnTo>
                <a:cubicBezTo>
                  <a:pt x="4728614" y="1374521"/>
                  <a:pt x="4720926" y="1381489"/>
                  <a:pt x="4717599" y="1386435"/>
                </a:cubicBezTo>
                <a:lnTo>
                  <a:pt x="4712204" y="1388593"/>
                </a:lnTo>
                <a:lnTo>
                  <a:pt x="4710991" y="1387514"/>
                </a:lnTo>
                <a:lnTo>
                  <a:pt x="4709912" y="1387514"/>
                </a:lnTo>
                <a:lnTo>
                  <a:pt x="4705596" y="1388593"/>
                </a:lnTo>
                <a:lnTo>
                  <a:pt x="4700066" y="1387514"/>
                </a:lnTo>
                <a:lnTo>
                  <a:pt x="4700066" y="1389672"/>
                </a:lnTo>
                <a:lnTo>
                  <a:pt x="4698987" y="1389672"/>
                </a:lnTo>
                <a:cubicBezTo>
                  <a:pt x="4699706" y="1392100"/>
                  <a:pt x="4701189" y="1393583"/>
                  <a:pt x="4703438" y="1394123"/>
                </a:cubicBezTo>
                <a:lnTo>
                  <a:pt x="4709912" y="1391830"/>
                </a:lnTo>
                <a:lnTo>
                  <a:pt x="4709912" y="1393044"/>
                </a:lnTo>
                <a:lnTo>
                  <a:pt x="4713283" y="1391830"/>
                </a:lnTo>
                <a:lnTo>
                  <a:pt x="4720971" y="1393044"/>
                </a:lnTo>
                <a:lnTo>
                  <a:pt x="4725287" y="1388593"/>
                </a:lnTo>
                <a:lnTo>
                  <a:pt x="4732975" y="1388593"/>
                </a:lnTo>
                <a:lnTo>
                  <a:pt x="4739584" y="1389672"/>
                </a:lnTo>
                <a:lnTo>
                  <a:pt x="4743900" y="1387514"/>
                </a:lnTo>
                <a:lnTo>
                  <a:pt x="4749430" y="1388593"/>
                </a:lnTo>
                <a:lnTo>
                  <a:pt x="4752667" y="1388593"/>
                </a:lnTo>
                <a:lnTo>
                  <a:pt x="4752667" y="1387514"/>
                </a:lnTo>
                <a:cubicBezTo>
                  <a:pt x="4747542" y="1387514"/>
                  <a:pt x="4744979" y="1386390"/>
                  <a:pt x="4744979" y="1384142"/>
                </a:cubicBezTo>
                <a:lnTo>
                  <a:pt x="4761434" y="1365529"/>
                </a:lnTo>
                <a:cubicBezTo>
                  <a:pt x="4765660" y="1365529"/>
                  <a:pt x="4775551" y="1373936"/>
                  <a:pt x="4791106" y="1390751"/>
                </a:cubicBezTo>
                <a:lnTo>
                  <a:pt x="4791106" y="1391830"/>
                </a:lnTo>
                <a:cubicBezTo>
                  <a:pt x="4791106" y="1396955"/>
                  <a:pt x="4788544" y="1399518"/>
                  <a:pt x="4783418" y="1399518"/>
                </a:cubicBezTo>
                <a:lnTo>
                  <a:pt x="4780181" y="1399518"/>
                </a:lnTo>
                <a:cubicBezTo>
                  <a:pt x="4778653" y="1399518"/>
                  <a:pt x="4777889" y="1398079"/>
                  <a:pt x="4777889" y="1395202"/>
                </a:cubicBezTo>
                <a:lnTo>
                  <a:pt x="4776810" y="1395202"/>
                </a:lnTo>
                <a:cubicBezTo>
                  <a:pt x="4776810" y="1398079"/>
                  <a:pt x="4775730" y="1399518"/>
                  <a:pt x="4773572" y="1399518"/>
                </a:cubicBezTo>
                <a:lnTo>
                  <a:pt x="4758197" y="1399518"/>
                </a:lnTo>
                <a:cubicBezTo>
                  <a:pt x="4754150" y="1399518"/>
                  <a:pt x="4751228" y="1400641"/>
                  <a:pt x="4749430" y="1402890"/>
                </a:cubicBezTo>
                <a:cubicBezTo>
                  <a:pt x="4752577" y="1408195"/>
                  <a:pt x="4759141" y="1415118"/>
                  <a:pt x="4769122" y="1423660"/>
                </a:cubicBezTo>
                <a:cubicBezTo>
                  <a:pt x="4769122" y="1425908"/>
                  <a:pt x="4770246" y="1427032"/>
                  <a:pt x="4772493" y="1427032"/>
                </a:cubicBezTo>
                <a:lnTo>
                  <a:pt x="4773168" y="1427707"/>
                </a:lnTo>
                <a:lnTo>
                  <a:pt x="4766964" y="1433911"/>
                </a:lnTo>
                <a:lnTo>
                  <a:pt x="4760355" y="1433911"/>
                </a:lnTo>
                <a:cubicBezTo>
                  <a:pt x="4756938" y="1430944"/>
                  <a:pt x="4754016" y="1429460"/>
                  <a:pt x="4751588" y="1429460"/>
                </a:cubicBezTo>
                <a:lnTo>
                  <a:pt x="4732975" y="1436069"/>
                </a:lnTo>
                <a:lnTo>
                  <a:pt x="4728659" y="1436069"/>
                </a:lnTo>
                <a:cubicBezTo>
                  <a:pt x="4724793" y="1433192"/>
                  <a:pt x="4721465" y="1431753"/>
                  <a:pt x="4718678" y="1431753"/>
                </a:cubicBezTo>
                <a:lnTo>
                  <a:pt x="4706675" y="1433911"/>
                </a:lnTo>
                <a:lnTo>
                  <a:pt x="4705596" y="1433911"/>
                </a:lnTo>
                <a:cubicBezTo>
                  <a:pt x="4703168" y="1433911"/>
                  <a:pt x="4700605" y="1432787"/>
                  <a:pt x="4697908" y="1430539"/>
                </a:cubicBezTo>
                <a:lnTo>
                  <a:pt x="4670528" y="1437148"/>
                </a:lnTo>
                <a:lnTo>
                  <a:pt x="4664998" y="1445645"/>
                </a:lnTo>
                <a:lnTo>
                  <a:pt x="4662840" y="1445645"/>
                </a:lnTo>
                <a:lnTo>
                  <a:pt x="4659468" y="1442273"/>
                </a:lnTo>
                <a:lnTo>
                  <a:pt x="4656231" y="1443352"/>
                </a:lnTo>
                <a:lnTo>
                  <a:pt x="4656231" y="1444566"/>
                </a:lnTo>
                <a:cubicBezTo>
                  <a:pt x="4656231" y="1446004"/>
                  <a:pt x="4657310" y="1446724"/>
                  <a:pt x="4659468" y="1446724"/>
                </a:cubicBezTo>
                <a:lnTo>
                  <a:pt x="4660547" y="1447803"/>
                </a:lnTo>
                <a:lnTo>
                  <a:pt x="4660547" y="1448882"/>
                </a:lnTo>
                <a:lnTo>
                  <a:pt x="4654073" y="1463179"/>
                </a:lnTo>
                <a:lnTo>
                  <a:pt x="4662840" y="1463179"/>
                </a:lnTo>
                <a:lnTo>
                  <a:pt x="4666077" y="1461020"/>
                </a:lnTo>
                <a:lnTo>
                  <a:pt x="4670528" y="1462100"/>
                </a:lnTo>
                <a:lnTo>
                  <a:pt x="4679295" y="1461020"/>
                </a:lnTo>
                <a:lnTo>
                  <a:pt x="4698987" y="1466416"/>
                </a:lnTo>
                <a:lnTo>
                  <a:pt x="4701145" y="1466416"/>
                </a:lnTo>
                <a:cubicBezTo>
                  <a:pt x="4703932" y="1464258"/>
                  <a:pt x="4707214" y="1463179"/>
                  <a:pt x="4710991" y="1463179"/>
                </a:cubicBezTo>
                <a:lnTo>
                  <a:pt x="4724208" y="1463179"/>
                </a:lnTo>
                <a:lnTo>
                  <a:pt x="4732975" y="1461020"/>
                </a:lnTo>
                <a:lnTo>
                  <a:pt x="4738505" y="1461020"/>
                </a:lnTo>
                <a:cubicBezTo>
                  <a:pt x="4743450" y="1461740"/>
                  <a:pt x="4746013" y="1462819"/>
                  <a:pt x="4746193" y="1464258"/>
                </a:cubicBezTo>
                <a:cubicBezTo>
                  <a:pt x="4747811" y="1464258"/>
                  <a:pt x="4752172" y="1458773"/>
                  <a:pt x="4759276" y="1447803"/>
                </a:cubicBezTo>
                <a:lnTo>
                  <a:pt x="4766964" y="1441194"/>
                </a:lnTo>
                <a:lnTo>
                  <a:pt x="4768043" y="1441194"/>
                </a:lnTo>
                <a:cubicBezTo>
                  <a:pt x="4777214" y="1447219"/>
                  <a:pt x="4785621" y="1454547"/>
                  <a:pt x="4793264" y="1463179"/>
                </a:cubicBezTo>
                <a:lnTo>
                  <a:pt x="4793264" y="1465876"/>
                </a:lnTo>
                <a:cubicBezTo>
                  <a:pt x="4793264" y="1468483"/>
                  <a:pt x="4785981" y="1470327"/>
                  <a:pt x="4771414" y="1471406"/>
                </a:cubicBezTo>
                <a:lnTo>
                  <a:pt x="4765885" y="1468169"/>
                </a:lnTo>
                <a:lnTo>
                  <a:pt x="4759276" y="1468169"/>
                </a:lnTo>
                <a:lnTo>
                  <a:pt x="4756039" y="1470327"/>
                </a:lnTo>
                <a:lnTo>
                  <a:pt x="4751588" y="1470327"/>
                </a:lnTo>
                <a:cubicBezTo>
                  <a:pt x="4746463" y="1470327"/>
                  <a:pt x="4742461" y="1469608"/>
                  <a:pt x="4739584" y="1468169"/>
                </a:cubicBezTo>
                <a:lnTo>
                  <a:pt x="4732975" y="1469248"/>
                </a:lnTo>
                <a:cubicBezTo>
                  <a:pt x="4731177" y="1469248"/>
                  <a:pt x="4730098" y="1467765"/>
                  <a:pt x="4729738" y="1464797"/>
                </a:cubicBezTo>
                <a:lnTo>
                  <a:pt x="4727445" y="1464797"/>
                </a:lnTo>
                <a:lnTo>
                  <a:pt x="4729738" y="1468169"/>
                </a:lnTo>
                <a:lnTo>
                  <a:pt x="4728659" y="1469248"/>
                </a:lnTo>
                <a:lnTo>
                  <a:pt x="4722050" y="1469248"/>
                </a:lnTo>
                <a:lnTo>
                  <a:pt x="4722050" y="1467090"/>
                </a:lnTo>
                <a:lnTo>
                  <a:pt x="4709912" y="1469248"/>
                </a:lnTo>
                <a:lnTo>
                  <a:pt x="4709912" y="1477476"/>
                </a:lnTo>
                <a:lnTo>
                  <a:pt x="4717599" y="1477476"/>
                </a:lnTo>
                <a:lnTo>
                  <a:pt x="4734054" y="1486242"/>
                </a:lnTo>
                <a:lnTo>
                  <a:pt x="4734054" y="1483950"/>
                </a:lnTo>
                <a:lnTo>
                  <a:pt x="4735133" y="1483950"/>
                </a:lnTo>
                <a:cubicBezTo>
                  <a:pt x="4737741" y="1486197"/>
                  <a:pt x="4741787" y="1487681"/>
                  <a:pt x="4747272" y="1488400"/>
                </a:cubicBezTo>
                <a:lnTo>
                  <a:pt x="4751588" y="1487322"/>
                </a:lnTo>
                <a:cubicBezTo>
                  <a:pt x="4764806" y="1490738"/>
                  <a:pt x="4771414" y="1494739"/>
                  <a:pt x="4771414" y="1499325"/>
                </a:cubicBezTo>
                <a:lnTo>
                  <a:pt x="4774651" y="1499325"/>
                </a:lnTo>
                <a:lnTo>
                  <a:pt x="4774651" y="1498247"/>
                </a:lnTo>
                <a:lnTo>
                  <a:pt x="4773572" y="1495009"/>
                </a:lnTo>
                <a:lnTo>
                  <a:pt x="4776810" y="1492717"/>
                </a:lnTo>
                <a:lnTo>
                  <a:pt x="4778968" y="1492717"/>
                </a:lnTo>
                <a:cubicBezTo>
                  <a:pt x="4789038" y="1492717"/>
                  <a:pt x="4796007" y="1495279"/>
                  <a:pt x="4799873" y="1500405"/>
                </a:cubicBezTo>
                <a:lnTo>
                  <a:pt x="4798794" y="1501483"/>
                </a:lnTo>
                <a:lnTo>
                  <a:pt x="4798794" y="1502697"/>
                </a:lnTo>
                <a:lnTo>
                  <a:pt x="4799873" y="1505934"/>
                </a:lnTo>
                <a:cubicBezTo>
                  <a:pt x="4796906" y="1507193"/>
                  <a:pt x="4790702" y="1515960"/>
                  <a:pt x="4781260" y="1532235"/>
                </a:cubicBezTo>
                <a:lnTo>
                  <a:pt x="4780181" y="1537765"/>
                </a:lnTo>
                <a:lnTo>
                  <a:pt x="4783418" y="1547611"/>
                </a:lnTo>
                <a:lnTo>
                  <a:pt x="4782339" y="1548689"/>
                </a:lnTo>
                <a:lnTo>
                  <a:pt x="4781260" y="1548689"/>
                </a:lnTo>
                <a:cubicBezTo>
                  <a:pt x="4776315" y="1548689"/>
                  <a:pt x="4771549" y="1546127"/>
                  <a:pt x="4766964" y="1541002"/>
                </a:cubicBezTo>
                <a:lnTo>
                  <a:pt x="4763727" y="1539923"/>
                </a:lnTo>
                <a:lnTo>
                  <a:pt x="4762648" y="1541002"/>
                </a:lnTo>
                <a:lnTo>
                  <a:pt x="4761434" y="1541002"/>
                </a:lnTo>
                <a:lnTo>
                  <a:pt x="4742821" y="1534393"/>
                </a:lnTo>
                <a:lnTo>
                  <a:pt x="4742821" y="1542081"/>
                </a:lnTo>
                <a:cubicBezTo>
                  <a:pt x="4740663" y="1544868"/>
                  <a:pt x="4739584" y="1547431"/>
                  <a:pt x="4739584" y="1549768"/>
                </a:cubicBezTo>
                <a:cubicBezTo>
                  <a:pt x="4742461" y="1552916"/>
                  <a:pt x="4743900" y="1555838"/>
                  <a:pt x="4743900" y="1558535"/>
                </a:cubicBezTo>
                <a:lnTo>
                  <a:pt x="4743900" y="1560694"/>
                </a:lnTo>
                <a:cubicBezTo>
                  <a:pt x="4743900" y="1562222"/>
                  <a:pt x="4741742" y="1563706"/>
                  <a:pt x="4737426" y="1565144"/>
                </a:cubicBezTo>
                <a:lnTo>
                  <a:pt x="4737426" y="1566224"/>
                </a:lnTo>
                <a:lnTo>
                  <a:pt x="4740663" y="1567302"/>
                </a:lnTo>
                <a:lnTo>
                  <a:pt x="4738505" y="1573911"/>
                </a:lnTo>
                <a:cubicBezTo>
                  <a:pt x="4742821" y="1580295"/>
                  <a:pt x="4744979" y="1586500"/>
                  <a:pt x="4744979" y="1592524"/>
                </a:cubicBezTo>
                <a:cubicBezTo>
                  <a:pt x="4743720" y="1599088"/>
                  <a:pt x="4742281" y="1602370"/>
                  <a:pt x="4740663" y="1602370"/>
                </a:cubicBezTo>
                <a:lnTo>
                  <a:pt x="4738505" y="1602370"/>
                </a:lnTo>
                <a:cubicBezTo>
                  <a:pt x="4725107" y="1602370"/>
                  <a:pt x="4717060" y="1600572"/>
                  <a:pt x="4714362" y="1596975"/>
                </a:cubicBezTo>
                <a:lnTo>
                  <a:pt x="4713283" y="1596975"/>
                </a:lnTo>
                <a:lnTo>
                  <a:pt x="4708833" y="1605742"/>
                </a:lnTo>
                <a:lnTo>
                  <a:pt x="4705596" y="1605742"/>
                </a:lnTo>
                <a:cubicBezTo>
                  <a:pt x="4696783" y="1603853"/>
                  <a:pt x="4692378" y="1602010"/>
                  <a:pt x="4692378" y="1600212"/>
                </a:cubicBezTo>
                <a:lnTo>
                  <a:pt x="4692378" y="1599133"/>
                </a:lnTo>
                <a:lnTo>
                  <a:pt x="4695750" y="1592524"/>
                </a:lnTo>
                <a:cubicBezTo>
                  <a:pt x="4692063" y="1587039"/>
                  <a:pt x="4690220" y="1582273"/>
                  <a:pt x="4690220" y="1578227"/>
                </a:cubicBezTo>
                <a:lnTo>
                  <a:pt x="4690220" y="1547611"/>
                </a:lnTo>
                <a:lnTo>
                  <a:pt x="4692378" y="1538844"/>
                </a:lnTo>
                <a:cubicBezTo>
                  <a:pt x="4690939" y="1535517"/>
                  <a:pt x="4690220" y="1530752"/>
                  <a:pt x="4690220" y="1524547"/>
                </a:cubicBezTo>
                <a:lnTo>
                  <a:pt x="4690220" y="1515780"/>
                </a:lnTo>
                <a:lnTo>
                  <a:pt x="4684690" y="1501483"/>
                </a:lnTo>
                <a:cubicBezTo>
                  <a:pt x="4686218" y="1497167"/>
                  <a:pt x="4690624" y="1495009"/>
                  <a:pt x="4697908" y="1495009"/>
                </a:cubicBezTo>
                <a:lnTo>
                  <a:pt x="4702224" y="1500405"/>
                </a:lnTo>
                <a:lnTo>
                  <a:pt x="4705596" y="1499325"/>
                </a:lnTo>
                <a:lnTo>
                  <a:pt x="4705596" y="1496088"/>
                </a:lnTo>
                <a:cubicBezTo>
                  <a:pt x="4699751" y="1487816"/>
                  <a:pt x="4696829" y="1479948"/>
                  <a:pt x="4696829" y="1472485"/>
                </a:cubicBezTo>
                <a:lnTo>
                  <a:pt x="4696829" y="1470327"/>
                </a:lnTo>
                <a:lnTo>
                  <a:pt x="4678216" y="1471406"/>
                </a:lnTo>
                <a:lnTo>
                  <a:pt x="4669314" y="1471406"/>
                </a:lnTo>
                <a:lnTo>
                  <a:pt x="4664998" y="1470327"/>
                </a:lnTo>
                <a:cubicBezTo>
                  <a:pt x="4653309" y="1470327"/>
                  <a:pt x="4644902" y="1474868"/>
                  <a:pt x="4639776" y="1483950"/>
                </a:cubicBezTo>
                <a:lnTo>
                  <a:pt x="4629930" y="1493795"/>
                </a:lnTo>
                <a:lnTo>
                  <a:pt x="4629930" y="1495009"/>
                </a:lnTo>
                <a:cubicBezTo>
                  <a:pt x="4629930" y="1495909"/>
                  <a:pt x="4633212" y="1497347"/>
                  <a:pt x="4639776" y="1499325"/>
                </a:cubicBezTo>
                <a:lnTo>
                  <a:pt x="4646385" y="1507014"/>
                </a:lnTo>
                <a:cubicBezTo>
                  <a:pt x="4646385" y="1511779"/>
                  <a:pt x="4643103" y="1514701"/>
                  <a:pt x="4636539" y="1515780"/>
                </a:cubicBezTo>
                <a:lnTo>
                  <a:pt x="4636539" y="1521310"/>
                </a:lnTo>
                <a:lnTo>
                  <a:pt x="4638697" y="1524547"/>
                </a:lnTo>
                <a:lnTo>
                  <a:pt x="4638697" y="1532235"/>
                </a:lnTo>
                <a:lnTo>
                  <a:pt x="4637618" y="1533314"/>
                </a:lnTo>
                <a:lnTo>
                  <a:pt x="4638697" y="1534393"/>
                </a:lnTo>
                <a:lnTo>
                  <a:pt x="4638697" y="1538844"/>
                </a:lnTo>
                <a:lnTo>
                  <a:pt x="4636539" y="1547611"/>
                </a:lnTo>
                <a:lnTo>
                  <a:pt x="4638697" y="1559615"/>
                </a:lnTo>
                <a:cubicBezTo>
                  <a:pt x="4630605" y="1571843"/>
                  <a:pt x="4625120" y="1578452"/>
                  <a:pt x="4622242" y="1579441"/>
                </a:cubicBezTo>
                <a:lnTo>
                  <a:pt x="4620084" y="1579441"/>
                </a:lnTo>
                <a:cubicBezTo>
                  <a:pt x="4620084" y="1576834"/>
                  <a:pt x="4617881" y="1572787"/>
                  <a:pt x="4613476" y="1567302"/>
                </a:cubicBezTo>
                <a:lnTo>
                  <a:pt x="4613476" y="1561907"/>
                </a:lnTo>
                <a:lnTo>
                  <a:pt x="4618871" y="1555298"/>
                </a:lnTo>
                <a:lnTo>
                  <a:pt x="4615634" y="1549768"/>
                </a:lnTo>
                <a:lnTo>
                  <a:pt x="4616713" y="1545453"/>
                </a:lnTo>
                <a:lnTo>
                  <a:pt x="4613476" y="1545453"/>
                </a:lnTo>
                <a:cubicBezTo>
                  <a:pt x="4613476" y="1547970"/>
                  <a:pt x="4611992" y="1551252"/>
                  <a:pt x="4609025" y="1555298"/>
                </a:cubicBezTo>
                <a:cubicBezTo>
                  <a:pt x="4611093" y="1557996"/>
                  <a:pt x="4612936" y="1565279"/>
                  <a:pt x="4614555" y="1577148"/>
                </a:cubicBezTo>
                <a:cubicBezTo>
                  <a:pt x="4618241" y="1577328"/>
                  <a:pt x="4620084" y="1578452"/>
                  <a:pt x="4620084" y="1580520"/>
                </a:cubicBezTo>
                <a:cubicBezTo>
                  <a:pt x="4610553" y="1589962"/>
                  <a:pt x="4603584" y="1594682"/>
                  <a:pt x="4599179" y="1594682"/>
                </a:cubicBezTo>
                <a:cubicBezTo>
                  <a:pt x="4593334" y="1602775"/>
                  <a:pt x="4583129" y="1606821"/>
                  <a:pt x="4568562" y="1606821"/>
                </a:cubicBezTo>
                <a:lnTo>
                  <a:pt x="4565190" y="1607900"/>
                </a:lnTo>
                <a:cubicBezTo>
                  <a:pt x="4564470" y="1602055"/>
                  <a:pt x="4563391" y="1599133"/>
                  <a:pt x="4561953" y="1599133"/>
                </a:cubicBezTo>
                <a:lnTo>
                  <a:pt x="4560874" y="1599133"/>
                </a:lnTo>
                <a:cubicBezTo>
                  <a:pt x="4560874" y="1602819"/>
                  <a:pt x="4559750" y="1604662"/>
                  <a:pt x="4557502" y="1604662"/>
                </a:cubicBezTo>
                <a:lnTo>
                  <a:pt x="4555344" y="1604662"/>
                </a:lnTo>
                <a:lnTo>
                  <a:pt x="4553186" y="1602370"/>
                </a:lnTo>
                <a:cubicBezTo>
                  <a:pt x="4564516" y="1590681"/>
                  <a:pt x="4571439" y="1584836"/>
                  <a:pt x="4573957" y="1584836"/>
                </a:cubicBezTo>
                <a:cubicBezTo>
                  <a:pt x="4576205" y="1579531"/>
                  <a:pt x="4579487" y="1575170"/>
                  <a:pt x="4583803" y="1571753"/>
                </a:cubicBezTo>
                <a:cubicBezTo>
                  <a:pt x="4583803" y="1562762"/>
                  <a:pt x="4587130" y="1554355"/>
                  <a:pt x="4593784" y="1546532"/>
                </a:cubicBezTo>
                <a:lnTo>
                  <a:pt x="4593784" y="1544239"/>
                </a:lnTo>
                <a:lnTo>
                  <a:pt x="4591491" y="1541002"/>
                </a:lnTo>
                <a:lnTo>
                  <a:pt x="4592570" y="1533314"/>
                </a:lnTo>
                <a:lnTo>
                  <a:pt x="4592570" y="1528998"/>
                </a:lnTo>
                <a:lnTo>
                  <a:pt x="4591491" y="1524547"/>
                </a:lnTo>
                <a:lnTo>
                  <a:pt x="4592570" y="1521310"/>
                </a:lnTo>
                <a:lnTo>
                  <a:pt x="4589333" y="1517938"/>
                </a:lnTo>
                <a:cubicBezTo>
                  <a:pt x="4584387" y="1521805"/>
                  <a:pt x="4574901" y="1524727"/>
                  <a:pt x="4560874" y="1526705"/>
                </a:cubicBezTo>
                <a:cubicBezTo>
                  <a:pt x="4560874" y="1528594"/>
                  <a:pt x="4554265" y="1530796"/>
                  <a:pt x="4541047" y="1533314"/>
                </a:cubicBezTo>
                <a:lnTo>
                  <a:pt x="4538889" y="1530077"/>
                </a:lnTo>
                <a:lnTo>
                  <a:pt x="4538889" y="1526705"/>
                </a:lnTo>
                <a:lnTo>
                  <a:pt x="4555344" y="1517938"/>
                </a:lnTo>
                <a:lnTo>
                  <a:pt x="4566269" y="1505934"/>
                </a:lnTo>
                <a:cubicBezTo>
                  <a:pt x="4571574" y="1503147"/>
                  <a:pt x="4577418" y="1498741"/>
                  <a:pt x="4583803" y="1492717"/>
                </a:cubicBezTo>
                <a:cubicBezTo>
                  <a:pt x="4586590" y="1486872"/>
                  <a:pt x="4589513" y="1483950"/>
                  <a:pt x="4592570" y="1483950"/>
                </a:cubicBezTo>
                <a:cubicBezTo>
                  <a:pt x="4596256" y="1480173"/>
                  <a:pt x="4598100" y="1475992"/>
                  <a:pt x="4598100" y="1471406"/>
                </a:cubicBezTo>
                <a:lnTo>
                  <a:pt x="4579487" y="1471406"/>
                </a:lnTo>
                <a:cubicBezTo>
                  <a:pt x="4568517" y="1471406"/>
                  <a:pt x="4563032" y="1470102"/>
                  <a:pt x="4563032" y="1467495"/>
                </a:cubicBezTo>
                <a:lnTo>
                  <a:pt x="4561953" y="1464258"/>
                </a:lnTo>
                <a:lnTo>
                  <a:pt x="4563032" y="1463179"/>
                </a:lnTo>
                <a:lnTo>
                  <a:pt x="4587175" y="1463179"/>
                </a:lnTo>
                <a:lnTo>
                  <a:pt x="4595942" y="1461020"/>
                </a:lnTo>
                <a:lnTo>
                  <a:pt x="4604709" y="1463179"/>
                </a:lnTo>
                <a:cubicBezTo>
                  <a:pt x="4607226" y="1462999"/>
                  <a:pt x="4611587" y="1455671"/>
                  <a:pt x="4617792" y="1441194"/>
                </a:cubicBezTo>
                <a:cubicBezTo>
                  <a:pt x="4617432" y="1439036"/>
                  <a:pt x="4615634" y="1436473"/>
                  <a:pt x="4612397" y="1433506"/>
                </a:cubicBezTo>
                <a:lnTo>
                  <a:pt x="4618871" y="1429191"/>
                </a:lnTo>
                <a:lnTo>
                  <a:pt x="4621163" y="1429191"/>
                </a:lnTo>
                <a:cubicBezTo>
                  <a:pt x="4622602" y="1429191"/>
                  <a:pt x="4623321" y="1430269"/>
                  <a:pt x="4623321" y="1432427"/>
                </a:cubicBezTo>
                <a:lnTo>
                  <a:pt x="4625479" y="1432427"/>
                </a:lnTo>
                <a:lnTo>
                  <a:pt x="4626558" y="1429191"/>
                </a:lnTo>
                <a:cubicBezTo>
                  <a:pt x="4622962" y="1429191"/>
                  <a:pt x="4621163" y="1428067"/>
                  <a:pt x="4621163" y="1425818"/>
                </a:cubicBezTo>
                <a:cubicBezTo>
                  <a:pt x="4623141" y="1424020"/>
                  <a:pt x="4624580" y="1418940"/>
                  <a:pt x="4625479" y="1410577"/>
                </a:cubicBezTo>
                <a:cubicBezTo>
                  <a:pt x="4627008" y="1410577"/>
                  <a:pt x="4627772" y="1407835"/>
                  <a:pt x="4627772" y="1402350"/>
                </a:cubicBezTo>
                <a:lnTo>
                  <a:pt x="4627772" y="1400192"/>
                </a:lnTo>
                <a:lnTo>
                  <a:pt x="4622242" y="1401271"/>
                </a:lnTo>
                <a:cubicBezTo>
                  <a:pt x="4607765" y="1400552"/>
                  <a:pt x="4597515" y="1399158"/>
                  <a:pt x="4591491" y="1397090"/>
                </a:cubicBezTo>
                <a:cubicBezTo>
                  <a:pt x="4586905" y="1397090"/>
                  <a:pt x="4582544" y="1398484"/>
                  <a:pt x="4578408" y="1401271"/>
                </a:cubicBezTo>
                <a:cubicBezTo>
                  <a:pt x="4570135" y="1397585"/>
                  <a:pt x="4562447" y="1395742"/>
                  <a:pt x="4555344" y="1395742"/>
                </a:cubicBezTo>
                <a:lnTo>
                  <a:pt x="4552107" y="1396820"/>
                </a:lnTo>
                <a:cubicBezTo>
                  <a:pt x="4549859" y="1395921"/>
                  <a:pt x="4548735" y="1394258"/>
                  <a:pt x="4548735" y="1391830"/>
                </a:cubicBezTo>
                <a:lnTo>
                  <a:pt x="4548735" y="1390751"/>
                </a:lnTo>
                <a:lnTo>
                  <a:pt x="4550893" y="1388593"/>
                </a:lnTo>
                <a:lnTo>
                  <a:pt x="4555344" y="1389672"/>
                </a:lnTo>
                <a:lnTo>
                  <a:pt x="4564111" y="1388593"/>
                </a:lnTo>
                <a:cubicBezTo>
                  <a:pt x="4577239" y="1392279"/>
                  <a:pt x="4586725" y="1394123"/>
                  <a:pt x="4592570" y="1394123"/>
                </a:cubicBezTo>
                <a:cubicBezTo>
                  <a:pt x="4599224" y="1394123"/>
                  <a:pt x="4604709" y="1390796"/>
                  <a:pt x="4609025" y="1384142"/>
                </a:cubicBezTo>
                <a:cubicBezTo>
                  <a:pt x="4609025" y="1381984"/>
                  <a:pt x="4606102" y="1376903"/>
                  <a:pt x="4600258" y="1368901"/>
                </a:cubicBezTo>
                <a:cubicBezTo>
                  <a:pt x="4600258" y="1365214"/>
                  <a:pt x="4598100" y="1363371"/>
                  <a:pt x="4593784" y="1363371"/>
                </a:cubicBezTo>
                <a:cubicBezTo>
                  <a:pt x="4593784" y="1356088"/>
                  <a:pt x="4591221" y="1352447"/>
                  <a:pt x="4586096" y="1352447"/>
                </a:cubicBezTo>
                <a:lnTo>
                  <a:pt x="4584882" y="1351367"/>
                </a:lnTo>
                <a:lnTo>
                  <a:pt x="4584882" y="1349075"/>
                </a:lnTo>
                <a:cubicBezTo>
                  <a:pt x="4589827" y="1343949"/>
                  <a:pt x="4593154" y="1341386"/>
                  <a:pt x="4594863" y="1341386"/>
                </a:cubicBezTo>
                <a:lnTo>
                  <a:pt x="4613476" y="1345838"/>
                </a:lnTo>
                <a:lnTo>
                  <a:pt x="4624400" y="1344758"/>
                </a:lnTo>
                <a:cubicBezTo>
                  <a:pt x="4636089" y="1352401"/>
                  <a:pt x="4641934" y="1358246"/>
                  <a:pt x="4641934" y="1362292"/>
                </a:cubicBezTo>
                <a:lnTo>
                  <a:pt x="4636539" y="1368901"/>
                </a:lnTo>
                <a:lnTo>
                  <a:pt x="4638697" y="1371059"/>
                </a:lnTo>
                <a:lnTo>
                  <a:pt x="4644092" y="1369980"/>
                </a:lnTo>
                <a:lnTo>
                  <a:pt x="4646385" y="1373217"/>
                </a:lnTo>
                <a:cubicBezTo>
                  <a:pt x="4641260" y="1382029"/>
                  <a:pt x="4636854" y="1386435"/>
                  <a:pt x="4633167" y="1386435"/>
                </a:cubicBezTo>
                <a:cubicBezTo>
                  <a:pt x="4631009" y="1386435"/>
                  <a:pt x="4629930" y="1388233"/>
                  <a:pt x="4629930" y="1391830"/>
                </a:cubicBezTo>
                <a:cubicBezTo>
                  <a:pt x="4629930" y="1393358"/>
                  <a:pt x="4631009" y="1394123"/>
                  <a:pt x="4633167" y="1394123"/>
                </a:cubicBezTo>
                <a:lnTo>
                  <a:pt x="4639776" y="1391830"/>
                </a:lnTo>
                <a:lnTo>
                  <a:pt x="4652994" y="1391830"/>
                </a:lnTo>
                <a:cubicBezTo>
                  <a:pt x="4652994" y="1389672"/>
                  <a:pt x="4653713" y="1388593"/>
                  <a:pt x="4655152" y="1388593"/>
                </a:cubicBezTo>
                <a:lnTo>
                  <a:pt x="4656231" y="1388593"/>
                </a:lnTo>
                <a:lnTo>
                  <a:pt x="4666077" y="1395202"/>
                </a:lnTo>
                <a:cubicBezTo>
                  <a:pt x="4682172" y="1392953"/>
                  <a:pt x="4690220" y="1388908"/>
                  <a:pt x="4690220" y="1383063"/>
                </a:cubicBezTo>
                <a:lnTo>
                  <a:pt x="4690220" y="1381984"/>
                </a:lnTo>
                <a:lnTo>
                  <a:pt x="4688062" y="1375375"/>
                </a:lnTo>
                <a:lnTo>
                  <a:pt x="4693457" y="1366608"/>
                </a:lnTo>
                <a:cubicBezTo>
                  <a:pt x="4693457" y="1363551"/>
                  <a:pt x="4694581" y="1360269"/>
                  <a:pt x="4696829" y="1356762"/>
                </a:cubicBezTo>
                <a:lnTo>
                  <a:pt x="4692378" y="1347995"/>
                </a:lnTo>
                <a:lnTo>
                  <a:pt x="4692378" y="1346917"/>
                </a:lnTo>
                <a:cubicBezTo>
                  <a:pt x="4692378" y="1342511"/>
                  <a:pt x="4694581" y="1339588"/>
                  <a:pt x="4698987" y="1338150"/>
                </a:cubicBezTo>
                <a:close/>
                <a:moveTo>
                  <a:pt x="3095898" y="1337549"/>
                </a:moveTo>
                <a:cubicBezTo>
                  <a:pt x="3090863" y="1342584"/>
                  <a:pt x="3087266" y="1345102"/>
                  <a:pt x="3085108" y="1345102"/>
                </a:cubicBezTo>
                <a:lnTo>
                  <a:pt x="3085108" y="1346181"/>
                </a:lnTo>
                <a:lnTo>
                  <a:pt x="3089424" y="1350497"/>
                </a:lnTo>
                <a:lnTo>
                  <a:pt x="3091582" y="1350497"/>
                </a:lnTo>
                <a:cubicBezTo>
                  <a:pt x="3093740" y="1350497"/>
                  <a:pt x="3095898" y="1346541"/>
                  <a:pt x="3098056" y="1338628"/>
                </a:cubicBezTo>
                <a:lnTo>
                  <a:pt x="3096977" y="1337549"/>
                </a:lnTo>
                <a:close/>
                <a:moveTo>
                  <a:pt x="4154643" y="1337331"/>
                </a:moveTo>
                <a:lnTo>
                  <a:pt x="4154643" y="1338410"/>
                </a:lnTo>
                <a:lnTo>
                  <a:pt x="4158959" y="1338410"/>
                </a:lnTo>
                <a:lnTo>
                  <a:pt x="4158959" y="1337331"/>
                </a:lnTo>
                <a:close/>
                <a:moveTo>
                  <a:pt x="3710377" y="1337010"/>
                </a:moveTo>
                <a:lnTo>
                  <a:pt x="3710377" y="1338089"/>
                </a:lnTo>
                <a:lnTo>
                  <a:pt x="3712535" y="1338089"/>
                </a:lnTo>
                <a:lnTo>
                  <a:pt x="3712535" y="1337010"/>
                </a:lnTo>
                <a:close/>
                <a:moveTo>
                  <a:pt x="3570646" y="1337010"/>
                </a:moveTo>
                <a:lnTo>
                  <a:pt x="3567409" y="1338089"/>
                </a:lnTo>
                <a:lnTo>
                  <a:pt x="3567409" y="1339168"/>
                </a:lnTo>
                <a:lnTo>
                  <a:pt x="3568488" y="1339168"/>
                </a:lnTo>
                <a:lnTo>
                  <a:pt x="3573883" y="1338089"/>
                </a:lnTo>
                <a:lnTo>
                  <a:pt x="3573883" y="1337010"/>
                </a:lnTo>
                <a:close/>
                <a:moveTo>
                  <a:pt x="6668973" y="1336741"/>
                </a:moveTo>
                <a:lnTo>
                  <a:pt x="6665601" y="1337820"/>
                </a:lnTo>
                <a:lnTo>
                  <a:pt x="6665601" y="1338899"/>
                </a:lnTo>
                <a:lnTo>
                  <a:pt x="6666680" y="1338899"/>
                </a:lnTo>
                <a:lnTo>
                  <a:pt x="6670052" y="1337820"/>
                </a:lnTo>
                <a:lnTo>
                  <a:pt x="6670052" y="1336741"/>
                </a:lnTo>
                <a:close/>
                <a:moveTo>
                  <a:pt x="7684204" y="1336606"/>
                </a:moveTo>
                <a:cubicBezTo>
                  <a:pt x="7684204" y="1341732"/>
                  <a:pt x="7680967" y="1346138"/>
                  <a:pt x="7674493" y="1349824"/>
                </a:cubicBezTo>
                <a:lnTo>
                  <a:pt x="7676651" y="1356299"/>
                </a:lnTo>
                <a:cubicBezTo>
                  <a:pt x="7683035" y="1356299"/>
                  <a:pt x="7687396" y="1351218"/>
                  <a:pt x="7689734" y="1341058"/>
                </a:cubicBezTo>
                <a:close/>
                <a:moveTo>
                  <a:pt x="5180934" y="1336336"/>
                </a:moveTo>
                <a:lnTo>
                  <a:pt x="5180934" y="1338494"/>
                </a:lnTo>
                <a:lnTo>
                  <a:pt x="5183092" y="1338494"/>
                </a:lnTo>
                <a:close/>
                <a:moveTo>
                  <a:pt x="3599914" y="1335931"/>
                </a:moveTo>
                <a:lnTo>
                  <a:pt x="3597756" y="1341326"/>
                </a:lnTo>
                <a:lnTo>
                  <a:pt x="3597756" y="1342405"/>
                </a:lnTo>
                <a:lnTo>
                  <a:pt x="3598835" y="1342405"/>
                </a:lnTo>
                <a:lnTo>
                  <a:pt x="3600993" y="1337010"/>
                </a:lnTo>
                <a:lnTo>
                  <a:pt x="3600993" y="1335931"/>
                </a:lnTo>
                <a:close/>
                <a:moveTo>
                  <a:pt x="549603" y="1335930"/>
                </a:moveTo>
                <a:lnTo>
                  <a:pt x="546501" y="1337009"/>
                </a:lnTo>
                <a:lnTo>
                  <a:pt x="546501" y="1338088"/>
                </a:lnTo>
                <a:lnTo>
                  <a:pt x="547445" y="1338088"/>
                </a:lnTo>
                <a:lnTo>
                  <a:pt x="552840" y="1337009"/>
                </a:lnTo>
                <a:lnTo>
                  <a:pt x="552840" y="1335930"/>
                </a:lnTo>
                <a:close/>
                <a:moveTo>
                  <a:pt x="578062" y="1334851"/>
                </a:moveTo>
                <a:lnTo>
                  <a:pt x="576983" y="1338088"/>
                </a:lnTo>
                <a:lnTo>
                  <a:pt x="576983" y="1339167"/>
                </a:lnTo>
                <a:lnTo>
                  <a:pt x="578062" y="1339167"/>
                </a:lnTo>
                <a:lnTo>
                  <a:pt x="579141" y="1335930"/>
                </a:lnTo>
                <a:lnTo>
                  <a:pt x="579141" y="1334851"/>
                </a:lnTo>
                <a:close/>
                <a:moveTo>
                  <a:pt x="35066" y="1334381"/>
                </a:moveTo>
                <a:lnTo>
                  <a:pt x="35066" y="1336539"/>
                </a:lnTo>
                <a:lnTo>
                  <a:pt x="36145" y="1336539"/>
                </a:lnTo>
                <a:lnTo>
                  <a:pt x="36145" y="1334381"/>
                </a:lnTo>
                <a:close/>
                <a:moveTo>
                  <a:pt x="1544824" y="1334177"/>
                </a:moveTo>
                <a:lnTo>
                  <a:pt x="1550353" y="1335256"/>
                </a:lnTo>
                <a:lnTo>
                  <a:pt x="1550353" y="1336335"/>
                </a:lnTo>
                <a:cubicBezTo>
                  <a:pt x="1550353" y="1338043"/>
                  <a:pt x="1547745" y="1339167"/>
                  <a:pt x="1542530" y="1339707"/>
                </a:cubicBezTo>
                <a:lnTo>
                  <a:pt x="1541452" y="1338627"/>
                </a:lnTo>
                <a:cubicBezTo>
                  <a:pt x="1542530" y="1335660"/>
                  <a:pt x="1543655" y="1334177"/>
                  <a:pt x="1544824" y="1334177"/>
                </a:cubicBezTo>
                <a:close/>
                <a:moveTo>
                  <a:pt x="5614005" y="1331346"/>
                </a:moveTo>
                <a:lnTo>
                  <a:pt x="5611847" y="1342136"/>
                </a:lnTo>
                <a:lnTo>
                  <a:pt x="5612926" y="1343215"/>
                </a:lnTo>
                <a:lnTo>
                  <a:pt x="5615084" y="1343215"/>
                </a:lnTo>
                <a:lnTo>
                  <a:pt x="5618321" y="1332425"/>
                </a:lnTo>
                <a:lnTo>
                  <a:pt x="5617242" y="1331346"/>
                </a:lnTo>
                <a:close/>
                <a:moveTo>
                  <a:pt x="1690355" y="1329726"/>
                </a:moveTo>
                <a:cubicBezTo>
                  <a:pt x="1700694" y="1329726"/>
                  <a:pt x="1705865" y="1332333"/>
                  <a:pt x="1705865" y="1337549"/>
                </a:cubicBezTo>
                <a:lnTo>
                  <a:pt x="1699255" y="1339707"/>
                </a:lnTo>
                <a:cubicBezTo>
                  <a:pt x="1691163" y="1338268"/>
                  <a:pt x="1687118" y="1336425"/>
                  <a:pt x="1687118" y="1334177"/>
                </a:cubicBezTo>
                <a:close/>
                <a:moveTo>
                  <a:pt x="5608610" y="1329323"/>
                </a:moveTo>
                <a:lnTo>
                  <a:pt x="5604429" y="1334583"/>
                </a:lnTo>
                <a:cubicBezTo>
                  <a:pt x="5606497" y="1334583"/>
                  <a:pt x="5607531" y="1336021"/>
                  <a:pt x="5607531" y="1338899"/>
                </a:cubicBezTo>
                <a:lnTo>
                  <a:pt x="5606587" y="1342136"/>
                </a:lnTo>
                <a:lnTo>
                  <a:pt x="5607531" y="1348610"/>
                </a:lnTo>
                <a:lnTo>
                  <a:pt x="5607531" y="1352925"/>
                </a:lnTo>
                <a:lnTo>
                  <a:pt x="5605508" y="1357242"/>
                </a:lnTo>
                <a:lnTo>
                  <a:pt x="5606587" y="1360478"/>
                </a:lnTo>
                <a:lnTo>
                  <a:pt x="5602271" y="1364794"/>
                </a:lnTo>
                <a:lnTo>
                  <a:pt x="5603350" y="1364794"/>
                </a:lnTo>
                <a:lnTo>
                  <a:pt x="5607531" y="1359400"/>
                </a:lnTo>
                <a:lnTo>
                  <a:pt x="5606587" y="1358321"/>
                </a:lnTo>
                <a:lnTo>
                  <a:pt x="5606587" y="1357242"/>
                </a:lnTo>
                <a:cubicBezTo>
                  <a:pt x="5607756" y="1357242"/>
                  <a:pt x="5608790" y="1354724"/>
                  <a:pt x="5609689" y="1349689"/>
                </a:cubicBezTo>
                <a:lnTo>
                  <a:pt x="5610768" y="1349689"/>
                </a:lnTo>
                <a:lnTo>
                  <a:pt x="5609689" y="1342136"/>
                </a:lnTo>
                <a:lnTo>
                  <a:pt x="5609689" y="1339977"/>
                </a:lnTo>
                <a:lnTo>
                  <a:pt x="5610768" y="1338899"/>
                </a:lnTo>
                <a:lnTo>
                  <a:pt x="5607531" y="1332425"/>
                </a:lnTo>
                <a:close/>
                <a:moveTo>
                  <a:pt x="5599034" y="1329323"/>
                </a:moveTo>
                <a:lnTo>
                  <a:pt x="5601192" y="1331346"/>
                </a:lnTo>
                <a:lnTo>
                  <a:pt x="5601192" y="1329323"/>
                </a:lnTo>
                <a:close/>
                <a:moveTo>
                  <a:pt x="6630399" y="1329053"/>
                </a:moveTo>
                <a:lnTo>
                  <a:pt x="6640244" y="1332290"/>
                </a:lnTo>
                <a:lnTo>
                  <a:pt x="6645774" y="1330132"/>
                </a:lnTo>
                <a:lnTo>
                  <a:pt x="6647932" y="1333504"/>
                </a:lnTo>
                <a:lnTo>
                  <a:pt x="6643616" y="1337820"/>
                </a:lnTo>
                <a:lnTo>
                  <a:pt x="6638086" y="1336741"/>
                </a:lnTo>
                <a:lnTo>
                  <a:pt x="6629185" y="1336741"/>
                </a:lnTo>
                <a:lnTo>
                  <a:pt x="6625948" y="1333504"/>
                </a:lnTo>
                <a:close/>
                <a:moveTo>
                  <a:pt x="1526075" y="1328512"/>
                </a:moveTo>
                <a:lnTo>
                  <a:pt x="1527155" y="1328512"/>
                </a:lnTo>
                <a:cubicBezTo>
                  <a:pt x="1531201" y="1334536"/>
                  <a:pt x="1535247" y="1337549"/>
                  <a:pt x="1539294" y="1337549"/>
                </a:cubicBezTo>
                <a:lnTo>
                  <a:pt x="1539294" y="1340920"/>
                </a:lnTo>
                <a:lnTo>
                  <a:pt x="1528234" y="1342000"/>
                </a:lnTo>
                <a:cubicBezTo>
                  <a:pt x="1525266" y="1342000"/>
                  <a:pt x="1523064" y="1340516"/>
                  <a:pt x="1521625" y="1337549"/>
                </a:cubicBezTo>
                <a:lnTo>
                  <a:pt x="1521625" y="1336335"/>
                </a:lnTo>
                <a:cubicBezTo>
                  <a:pt x="1521625" y="1332288"/>
                  <a:pt x="1523109" y="1329681"/>
                  <a:pt x="1526075" y="1328512"/>
                </a:cubicBezTo>
                <a:close/>
                <a:moveTo>
                  <a:pt x="5646375" y="1328244"/>
                </a:moveTo>
                <a:cubicBezTo>
                  <a:pt x="5642778" y="1330042"/>
                  <a:pt x="5640980" y="1332874"/>
                  <a:pt x="5640980" y="1336741"/>
                </a:cubicBezTo>
                <a:lnTo>
                  <a:pt x="5640980" y="1352925"/>
                </a:lnTo>
                <a:lnTo>
                  <a:pt x="5643138" y="1355084"/>
                </a:lnTo>
                <a:lnTo>
                  <a:pt x="5657030" y="1355084"/>
                </a:lnTo>
                <a:lnTo>
                  <a:pt x="5660267" y="1358321"/>
                </a:lnTo>
                <a:lnTo>
                  <a:pt x="5660267" y="1359400"/>
                </a:lnTo>
                <a:cubicBezTo>
                  <a:pt x="5660267" y="1362277"/>
                  <a:pt x="5657030" y="1363715"/>
                  <a:pt x="5650556" y="1363715"/>
                </a:cubicBezTo>
                <a:lnTo>
                  <a:pt x="5633427" y="1386240"/>
                </a:lnTo>
                <a:cubicBezTo>
                  <a:pt x="5630010" y="1397749"/>
                  <a:pt x="5625334" y="1403503"/>
                  <a:pt x="5619400" y="1403503"/>
                </a:cubicBezTo>
                <a:cubicBezTo>
                  <a:pt x="5614724" y="1405662"/>
                  <a:pt x="5611487" y="1408899"/>
                  <a:pt x="5609689" y="1413215"/>
                </a:cubicBezTo>
                <a:lnTo>
                  <a:pt x="5601192" y="1420633"/>
                </a:lnTo>
                <a:lnTo>
                  <a:pt x="5601192" y="1421711"/>
                </a:lnTo>
                <a:lnTo>
                  <a:pt x="5603350" y="1421711"/>
                </a:lnTo>
                <a:cubicBezTo>
                  <a:pt x="5610453" y="1421892"/>
                  <a:pt x="5614005" y="1422611"/>
                  <a:pt x="5614005" y="1423870"/>
                </a:cubicBezTo>
                <a:lnTo>
                  <a:pt x="5630190" y="1419554"/>
                </a:lnTo>
                <a:lnTo>
                  <a:pt x="5634506" y="1419554"/>
                </a:lnTo>
                <a:lnTo>
                  <a:pt x="5643138" y="1421711"/>
                </a:lnTo>
                <a:lnTo>
                  <a:pt x="5646375" y="1421711"/>
                </a:lnTo>
                <a:lnTo>
                  <a:pt x="5647454" y="1420633"/>
                </a:lnTo>
                <a:lnTo>
                  <a:pt x="5648533" y="1420633"/>
                </a:lnTo>
                <a:lnTo>
                  <a:pt x="5647454" y="1402425"/>
                </a:lnTo>
                <a:lnTo>
                  <a:pt x="5647454" y="1392714"/>
                </a:lnTo>
                <a:lnTo>
                  <a:pt x="5648533" y="1388398"/>
                </a:lnTo>
                <a:lnTo>
                  <a:pt x="5645296" y="1377608"/>
                </a:lnTo>
                <a:lnTo>
                  <a:pt x="5651635" y="1374505"/>
                </a:lnTo>
                <a:lnTo>
                  <a:pt x="5658109" y="1376529"/>
                </a:lnTo>
                <a:lnTo>
                  <a:pt x="5664583" y="1376529"/>
                </a:lnTo>
                <a:lnTo>
                  <a:pt x="5673215" y="1374505"/>
                </a:lnTo>
                <a:lnTo>
                  <a:pt x="5675373" y="1374505"/>
                </a:lnTo>
                <a:cubicBezTo>
                  <a:pt x="5679689" y="1378731"/>
                  <a:pt x="5684005" y="1381205"/>
                  <a:pt x="5688321" y="1381924"/>
                </a:cubicBezTo>
                <a:lnTo>
                  <a:pt x="5688321" y="1386240"/>
                </a:lnTo>
                <a:lnTo>
                  <a:pt x="5691558" y="1386240"/>
                </a:lnTo>
                <a:cubicBezTo>
                  <a:pt x="5691558" y="1383363"/>
                  <a:pt x="5692278" y="1381924"/>
                  <a:pt x="5693716" y="1381924"/>
                </a:cubicBezTo>
                <a:lnTo>
                  <a:pt x="5696818" y="1381924"/>
                </a:lnTo>
                <a:cubicBezTo>
                  <a:pt x="5704012" y="1385161"/>
                  <a:pt x="5707608" y="1387319"/>
                  <a:pt x="5707608" y="1388398"/>
                </a:cubicBezTo>
                <a:cubicBezTo>
                  <a:pt x="5705630" y="1391994"/>
                  <a:pt x="5702753" y="1393793"/>
                  <a:pt x="5698976" y="1393793"/>
                </a:cubicBezTo>
                <a:lnTo>
                  <a:pt x="5700055" y="1401346"/>
                </a:lnTo>
                <a:cubicBezTo>
                  <a:pt x="5700055" y="1402785"/>
                  <a:pt x="5698617" y="1403503"/>
                  <a:pt x="5695739" y="1403503"/>
                </a:cubicBezTo>
                <a:lnTo>
                  <a:pt x="5695739" y="1404583"/>
                </a:lnTo>
                <a:cubicBezTo>
                  <a:pt x="5700055" y="1404583"/>
                  <a:pt x="5702213" y="1408179"/>
                  <a:pt x="5702213" y="1415373"/>
                </a:cubicBezTo>
                <a:lnTo>
                  <a:pt x="5702213" y="1416451"/>
                </a:lnTo>
                <a:cubicBezTo>
                  <a:pt x="5699336" y="1420678"/>
                  <a:pt x="5697897" y="1423870"/>
                  <a:pt x="5697897" y="1426028"/>
                </a:cubicBezTo>
                <a:lnTo>
                  <a:pt x="5697897" y="1427107"/>
                </a:lnTo>
                <a:lnTo>
                  <a:pt x="5698976" y="1427107"/>
                </a:lnTo>
                <a:lnTo>
                  <a:pt x="5716240" y="1413215"/>
                </a:lnTo>
                <a:lnTo>
                  <a:pt x="5722714" y="1412136"/>
                </a:lnTo>
                <a:lnTo>
                  <a:pt x="5722714" y="1411057"/>
                </a:lnTo>
                <a:lnTo>
                  <a:pt x="5720556" y="1407820"/>
                </a:lnTo>
                <a:lnTo>
                  <a:pt x="5721635" y="1402425"/>
                </a:lnTo>
                <a:cubicBezTo>
                  <a:pt x="5719118" y="1401885"/>
                  <a:pt x="5715161" y="1393253"/>
                  <a:pt x="5709766" y="1376529"/>
                </a:cubicBezTo>
                <a:cubicBezTo>
                  <a:pt x="5702933" y="1371943"/>
                  <a:pt x="5697897" y="1367312"/>
                  <a:pt x="5694660" y="1362637"/>
                </a:cubicBezTo>
                <a:lnTo>
                  <a:pt x="5678610" y="1363715"/>
                </a:lnTo>
                <a:lnTo>
                  <a:pt x="5668899" y="1363715"/>
                </a:lnTo>
                <a:lnTo>
                  <a:pt x="5666741" y="1361557"/>
                </a:lnTo>
                <a:lnTo>
                  <a:pt x="5666741" y="1359400"/>
                </a:lnTo>
                <a:cubicBezTo>
                  <a:pt x="5666741" y="1358141"/>
                  <a:pt x="5669259" y="1356702"/>
                  <a:pt x="5674294" y="1355084"/>
                </a:cubicBezTo>
                <a:lnTo>
                  <a:pt x="5684005" y="1357242"/>
                </a:lnTo>
                <a:cubicBezTo>
                  <a:pt x="5689760" y="1356702"/>
                  <a:pt x="5692637" y="1355624"/>
                  <a:pt x="5692637" y="1354005"/>
                </a:cubicBezTo>
                <a:lnTo>
                  <a:pt x="5692637" y="1352925"/>
                </a:lnTo>
                <a:lnTo>
                  <a:pt x="5690479" y="1339977"/>
                </a:lnTo>
                <a:lnTo>
                  <a:pt x="5694660" y="1328244"/>
                </a:lnTo>
                <a:lnTo>
                  <a:pt x="5689400" y="1328244"/>
                </a:lnTo>
                <a:lnTo>
                  <a:pt x="5685084" y="1331346"/>
                </a:lnTo>
                <a:lnTo>
                  <a:pt x="5677531" y="1331346"/>
                </a:lnTo>
                <a:cubicBezTo>
                  <a:pt x="5674834" y="1329278"/>
                  <a:pt x="5671597" y="1328244"/>
                  <a:pt x="5667820" y="1328244"/>
                </a:cubicBezTo>
                <a:close/>
                <a:moveTo>
                  <a:pt x="3206092" y="1326759"/>
                </a:moveTo>
                <a:cubicBezTo>
                  <a:pt x="3206092" y="1328737"/>
                  <a:pt x="3201416" y="1330895"/>
                  <a:pt x="3192065" y="1333233"/>
                </a:cubicBezTo>
                <a:cubicBezTo>
                  <a:pt x="3192065" y="1336650"/>
                  <a:pt x="3189187" y="1338808"/>
                  <a:pt x="3183433" y="1339707"/>
                </a:cubicBezTo>
                <a:cubicBezTo>
                  <a:pt x="3182354" y="1339707"/>
                  <a:pt x="3180915" y="1337189"/>
                  <a:pt x="3179117" y="1332154"/>
                </a:cubicBezTo>
                <a:cubicBezTo>
                  <a:pt x="3173722" y="1334852"/>
                  <a:pt x="3170844" y="1337010"/>
                  <a:pt x="3170485" y="1338628"/>
                </a:cubicBezTo>
                <a:lnTo>
                  <a:pt x="3170485" y="1341865"/>
                </a:lnTo>
                <a:cubicBezTo>
                  <a:pt x="3174081" y="1342045"/>
                  <a:pt x="3175880" y="1343124"/>
                  <a:pt x="3175880" y="1345102"/>
                </a:cubicBezTo>
                <a:lnTo>
                  <a:pt x="3175880" y="1350497"/>
                </a:lnTo>
                <a:lnTo>
                  <a:pt x="3172643" y="1354813"/>
                </a:lnTo>
                <a:lnTo>
                  <a:pt x="3172643" y="1355892"/>
                </a:lnTo>
                <a:lnTo>
                  <a:pt x="3180196" y="1354813"/>
                </a:lnTo>
                <a:lnTo>
                  <a:pt x="3189907" y="1354813"/>
                </a:lnTo>
                <a:lnTo>
                  <a:pt x="3196381" y="1360343"/>
                </a:lnTo>
                <a:lnTo>
                  <a:pt x="3207171" y="1354813"/>
                </a:lnTo>
                <a:lnTo>
                  <a:pt x="3212566" y="1354813"/>
                </a:lnTo>
                <a:lnTo>
                  <a:pt x="3213645" y="1355892"/>
                </a:lnTo>
                <a:lnTo>
                  <a:pt x="3214724" y="1355892"/>
                </a:lnTo>
                <a:lnTo>
                  <a:pt x="3216882" y="1352655"/>
                </a:lnTo>
                <a:lnTo>
                  <a:pt x="3216882" y="1351576"/>
                </a:lnTo>
                <a:cubicBezTo>
                  <a:pt x="3216882" y="1350137"/>
                  <a:pt x="3215443" y="1349418"/>
                  <a:pt x="3212566" y="1349418"/>
                </a:cubicBezTo>
                <a:cubicBezTo>
                  <a:pt x="3210767" y="1344742"/>
                  <a:pt x="3208969" y="1342225"/>
                  <a:pt x="3207171" y="1341865"/>
                </a:cubicBezTo>
                <a:lnTo>
                  <a:pt x="3208250" y="1337549"/>
                </a:lnTo>
                <a:lnTo>
                  <a:pt x="3207171" y="1332154"/>
                </a:lnTo>
                <a:lnTo>
                  <a:pt x="3208250" y="1327838"/>
                </a:lnTo>
                <a:lnTo>
                  <a:pt x="3207171" y="1326759"/>
                </a:lnTo>
                <a:close/>
                <a:moveTo>
                  <a:pt x="8753199" y="1326222"/>
                </a:moveTo>
                <a:lnTo>
                  <a:pt x="8751041" y="1332830"/>
                </a:lnTo>
                <a:lnTo>
                  <a:pt x="8758594" y="1338226"/>
                </a:lnTo>
                <a:lnTo>
                  <a:pt x="8764124" y="1331751"/>
                </a:lnTo>
                <a:lnTo>
                  <a:pt x="8764124" y="1329459"/>
                </a:lnTo>
                <a:cubicBezTo>
                  <a:pt x="8764124" y="1327301"/>
                  <a:pt x="8760482" y="1326222"/>
                  <a:pt x="8753199" y="1326222"/>
                </a:cubicBezTo>
                <a:close/>
                <a:moveTo>
                  <a:pt x="1117281" y="1324600"/>
                </a:moveTo>
                <a:lnTo>
                  <a:pt x="1113911" y="1327972"/>
                </a:lnTo>
                <a:lnTo>
                  <a:pt x="1114990" y="1329051"/>
                </a:lnTo>
                <a:cubicBezTo>
                  <a:pt x="1120114" y="1328332"/>
                  <a:pt x="1122676" y="1327208"/>
                  <a:pt x="1122676" y="1325679"/>
                </a:cubicBezTo>
                <a:close/>
                <a:moveTo>
                  <a:pt x="1080057" y="1324600"/>
                </a:moveTo>
                <a:lnTo>
                  <a:pt x="1080057" y="1325679"/>
                </a:lnTo>
                <a:lnTo>
                  <a:pt x="1084373" y="1339976"/>
                </a:lnTo>
                <a:lnTo>
                  <a:pt x="1081136" y="1354138"/>
                </a:lnTo>
                <a:lnTo>
                  <a:pt x="1082214" y="1357375"/>
                </a:lnTo>
                <a:lnTo>
                  <a:pt x="1093139" y="1356296"/>
                </a:lnTo>
                <a:lnTo>
                  <a:pt x="1095298" y="1356296"/>
                </a:lnTo>
                <a:lnTo>
                  <a:pt x="1095298" y="1341055"/>
                </a:lnTo>
                <a:cubicBezTo>
                  <a:pt x="1095298" y="1334851"/>
                  <a:pt x="1094578" y="1330085"/>
                  <a:pt x="1093139" y="1326758"/>
                </a:cubicBezTo>
                <a:lnTo>
                  <a:pt x="1092061" y="1327972"/>
                </a:lnTo>
                <a:lnTo>
                  <a:pt x="1088824" y="1327972"/>
                </a:lnTo>
                <a:lnTo>
                  <a:pt x="1084373" y="1324600"/>
                </a:lnTo>
                <a:close/>
                <a:moveTo>
                  <a:pt x="1658389" y="1324061"/>
                </a:moveTo>
                <a:cubicBezTo>
                  <a:pt x="1655960" y="1324780"/>
                  <a:pt x="1654477" y="1326264"/>
                  <a:pt x="1653938" y="1328512"/>
                </a:cubicBezTo>
                <a:lnTo>
                  <a:pt x="1655017" y="1331884"/>
                </a:lnTo>
                <a:lnTo>
                  <a:pt x="1658389" y="1331884"/>
                </a:lnTo>
                <a:cubicBezTo>
                  <a:pt x="1659827" y="1331884"/>
                  <a:pt x="1660547" y="1330760"/>
                  <a:pt x="1660547" y="1328512"/>
                </a:cubicBezTo>
                <a:close/>
                <a:moveTo>
                  <a:pt x="5649612" y="1323927"/>
                </a:moveTo>
                <a:lnTo>
                  <a:pt x="5649612" y="1325007"/>
                </a:lnTo>
                <a:lnTo>
                  <a:pt x="5652714" y="1325007"/>
                </a:lnTo>
                <a:lnTo>
                  <a:pt x="5652714" y="1323927"/>
                </a:lnTo>
                <a:close/>
                <a:moveTo>
                  <a:pt x="3075397" y="1323522"/>
                </a:moveTo>
                <a:lnTo>
                  <a:pt x="3075397" y="1325680"/>
                </a:lnTo>
                <a:cubicBezTo>
                  <a:pt x="3076476" y="1328557"/>
                  <a:pt x="3077555" y="1329996"/>
                  <a:pt x="3078634" y="1329996"/>
                </a:cubicBezTo>
                <a:lnTo>
                  <a:pt x="3079713" y="1329996"/>
                </a:lnTo>
                <a:lnTo>
                  <a:pt x="3079713" y="1328917"/>
                </a:lnTo>
                <a:cubicBezTo>
                  <a:pt x="3078275" y="1325680"/>
                  <a:pt x="3076836" y="1323882"/>
                  <a:pt x="3075397" y="1323522"/>
                </a:cubicBezTo>
                <a:close/>
                <a:moveTo>
                  <a:pt x="1176358" y="1323522"/>
                </a:moveTo>
                <a:lnTo>
                  <a:pt x="1176358" y="1327972"/>
                </a:lnTo>
                <a:lnTo>
                  <a:pt x="1178516" y="1331209"/>
                </a:lnTo>
                <a:lnTo>
                  <a:pt x="1178516" y="1334446"/>
                </a:lnTo>
                <a:cubicBezTo>
                  <a:pt x="1175906" y="1334446"/>
                  <a:pt x="1173704" y="1336649"/>
                  <a:pt x="1171906" y="1341055"/>
                </a:cubicBezTo>
                <a:cubicBezTo>
                  <a:pt x="1173344" y="1341055"/>
                  <a:pt x="1174064" y="1342134"/>
                  <a:pt x="1174064" y="1344292"/>
                </a:cubicBezTo>
                <a:cubicBezTo>
                  <a:pt x="1177930" y="1344292"/>
                  <a:pt x="1180133" y="1346855"/>
                  <a:pt x="1180673" y="1351980"/>
                </a:cubicBezTo>
                <a:lnTo>
                  <a:pt x="1183910" y="1351980"/>
                </a:lnTo>
                <a:lnTo>
                  <a:pt x="1186203" y="1349822"/>
                </a:lnTo>
                <a:lnTo>
                  <a:pt x="1181752" y="1345371"/>
                </a:lnTo>
                <a:cubicBezTo>
                  <a:pt x="1182111" y="1339707"/>
                  <a:pt x="1183956" y="1335345"/>
                  <a:pt x="1187283" y="1332288"/>
                </a:cubicBezTo>
                <a:lnTo>
                  <a:pt x="1187283" y="1327972"/>
                </a:lnTo>
                <a:lnTo>
                  <a:pt x="1179595" y="1323522"/>
                </a:lnTo>
                <a:close/>
                <a:moveTo>
                  <a:pt x="9191126" y="1323171"/>
                </a:moveTo>
                <a:cubicBezTo>
                  <a:pt x="9191126" y="1325329"/>
                  <a:pt x="9189687" y="1327487"/>
                  <a:pt x="9186810" y="1329645"/>
                </a:cubicBezTo>
                <a:lnTo>
                  <a:pt x="9190047" y="1329645"/>
                </a:lnTo>
                <a:lnTo>
                  <a:pt x="9192205" y="1325329"/>
                </a:lnTo>
                <a:lnTo>
                  <a:pt x="9192205" y="1323171"/>
                </a:lnTo>
                <a:close/>
                <a:moveTo>
                  <a:pt x="2242655" y="1323168"/>
                </a:moveTo>
                <a:cubicBezTo>
                  <a:pt x="2248500" y="1324607"/>
                  <a:pt x="2254660" y="1328204"/>
                  <a:pt x="2261133" y="1333958"/>
                </a:cubicBezTo>
                <a:cubicBezTo>
                  <a:pt x="2270576" y="1337375"/>
                  <a:pt x="2275296" y="1343175"/>
                  <a:pt x="2275296" y="1351357"/>
                </a:cubicBezTo>
                <a:lnTo>
                  <a:pt x="2275296" y="1352436"/>
                </a:lnTo>
                <a:cubicBezTo>
                  <a:pt x="2274396" y="1355314"/>
                  <a:pt x="2272552" y="1357472"/>
                  <a:pt x="2269766" y="1358910"/>
                </a:cubicBezTo>
                <a:lnTo>
                  <a:pt x="2266529" y="1358910"/>
                </a:lnTo>
                <a:cubicBezTo>
                  <a:pt x="2264370" y="1358191"/>
                  <a:pt x="2263291" y="1356033"/>
                  <a:pt x="2263291" y="1352436"/>
                </a:cubicBezTo>
                <a:lnTo>
                  <a:pt x="2261133" y="1352436"/>
                </a:lnTo>
                <a:cubicBezTo>
                  <a:pt x="2261133" y="1356752"/>
                  <a:pt x="2255738" y="1358910"/>
                  <a:pt x="2244950" y="1358910"/>
                </a:cubicBezTo>
                <a:lnTo>
                  <a:pt x="2219997" y="1357831"/>
                </a:lnTo>
                <a:lnTo>
                  <a:pt x="2218919" y="1356752"/>
                </a:lnTo>
                <a:lnTo>
                  <a:pt x="2218919" y="1355673"/>
                </a:lnTo>
                <a:cubicBezTo>
                  <a:pt x="2218919" y="1351897"/>
                  <a:pt x="2221075" y="1348255"/>
                  <a:pt x="2225391" y="1344749"/>
                </a:cubicBezTo>
                <a:cubicBezTo>
                  <a:pt x="2228448" y="1336836"/>
                  <a:pt x="2230965" y="1332879"/>
                  <a:pt x="2232945" y="1332879"/>
                </a:cubicBezTo>
                <a:lnTo>
                  <a:pt x="2234023" y="1333958"/>
                </a:lnTo>
                <a:lnTo>
                  <a:pt x="2234023" y="1331801"/>
                </a:lnTo>
                <a:lnTo>
                  <a:pt x="2231865" y="1328563"/>
                </a:lnTo>
                <a:lnTo>
                  <a:pt x="2231865" y="1326406"/>
                </a:lnTo>
                <a:cubicBezTo>
                  <a:pt x="2231865" y="1324607"/>
                  <a:pt x="2235462" y="1323528"/>
                  <a:pt x="2242655" y="1323168"/>
                </a:cubicBezTo>
                <a:close/>
                <a:moveTo>
                  <a:pt x="758121" y="1322307"/>
                </a:moveTo>
                <a:lnTo>
                  <a:pt x="758121" y="1328512"/>
                </a:lnTo>
                <a:lnTo>
                  <a:pt x="761358" y="1330670"/>
                </a:lnTo>
                <a:lnTo>
                  <a:pt x="761358" y="1329591"/>
                </a:lnTo>
                <a:lnTo>
                  <a:pt x="759200" y="1322307"/>
                </a:lnTo>
                <a:close/>
                <a:moveTo>
                  <a:pt x="3696350" y="1321904"/>
                </a:moveTo>
                <a:lnTo>
                  <a:pt x="3695271" y="1327299"/>
                </a:lnTo>
                <a:lnTo>
                  <a:pt x="3695271" y="1337010"/>
                </a:lnTo>
                <a:cubicBezTo>
                  <a:pt x="3695271" y="1338089"/>
                  <a:pt x="3696709" y="1339168"/>
                  <a:pt x="3699587" y="1340247"/>
                </a:cubicBezTo>
                <a:lnTo>
                  <a:pt x="3700666" y="1339168"/>
                </a:lnTo>
                <a:lnTo>
                  <a:pt x="3700666" y="1332694"/>
                </a:lnTo>
                <a:lnTo>
                  <a:pt x="3696350" y="1325141"/>
                </a:lnTo>
                <a:lnTo>
                  <a:pt x="3697429" y="1324062"/>
                </a:lnTo>
                <a:lnTo>
                  <a:pt x="3697429" y="1321904"/>
                </a:lnTo>
                <a:close/>
                <a:moveTo>
                  <a:pt x="5116059" y="1320016"/>
                </a:moveTo>
                <a:lnTo>
                  <a:pt x="5112822" y="1321095"/>
                </a:lnTo>
                <a:lnTo>
                  <a:pt x="5113901" y="1328783"/>
                </a:lnTo>
                <a:lnTo>
                  <a:pt x="5109585" y="1337415"/>
                </a:lnTo>
                <a:cubicBezTo>
                  <a:pt x="5109585" y="1340292"/>
                  <a:pt x="5111383" y="1341731"/>
                  <a:pt x="5114980" y="1341731"/>
                </a:cubicBezTo>
                <a:lnTo>
                  <a:pt x="5117138" y="1343889"/>
                </a:lnTo>
                <a:cubicBezTo>
                  <a:pt x="5128737" y="1343349"/>
                  <a:pt x="5134537" y="1340112"/>
                  <a:pt x="5134537" y="1334178"/>
                </a:cubicBezTo>
                <a:lnTo>
                  <a:pt x="5137774" y="1329862"/>
                </a:lnTo>
                <a:lnTo>
                  <a:pt x="5138853" y="1328783"/>
                </a:lnTo>
                <a:lnTo>
                  <a:pt x="5139932" y="1328783"/>
                </a:lnTo>
                <a:cubicBezTo>
                  <a:pt x="5149283" y="1328783"/>
                  <a:pt x="5153959" y="1331301"/>
                  <a:pt x="5153959" y="1336336"/>
                </a:cubicBezTo>
                <a:lnTo>
                  <a:pt x="5152880" y="1337415"/>
                </a:lnTo>
                <a:cubicBezTo>
                  <a:pt x="5159534" y="1342450"/>
                  <a:pt x="5165288" y="1344968"/>
                  <a:pt x="5170144" y="1344968"/>
                </a:cubicBezTo>
                <a:cubicBezTo>
                  <a:pt x="5172662" y="1344428"/>
                  <a:pt x="5174820" y="1342270"/>
                  <a:pt x="5176618" y="1338494"/>
                </a:cubicBezTo>
                <a:lnTo>
                  <a:pt x="5176618" y="1336336"/>
                </a:lnTo>
                <a:lnTo>
                  <a:pt x="5174460" y="1333099"/>
                </a:lnTo>
                <a:cubicBezTo>
                  <a:pt x="5174460" y="1330761"/>
                  <a:pt x="5176978" y="1329322"/>
                  <a:pt x="5182013" y="1328783"/>
                </a:cubicBezTo>
                <a:lnTo>
                  <a:pt x="5182013" y="1326625"/>
                </a:lnTo>
                <a:cubicBezTo>
                  <a:pt x="5182013" y="1324557"/>
                  <a:pt x="5178057" y="1323073"/>
                  <a:pt x="5170144" y="1322174"/>
                </a:cubicBezTo>
                <a:cubicBezTo>
                  <a:pt x="5170144" y="1323613"/>
                  <a:pt x="5169065" y="1324332"/>
                  <a:pt x="5166907" y="1324332"/>
                </a:cubicBezTo>
                <a:cubicBezTo>
                  <a:pt x="5165468" y="1323073"/>
                  <a:pt x="5159354" y="1321994"/>
                  <a:pt x="5148564" y="1321095"/>
                </a:cubicBezTo>
                <a:lnTo>
                  <a:pt x="5147485" y="1320016"/>
                </a:lnTo>
                <a:lnTo>
                  <a:pt x="5146406" y="1320016"/>
                </a:lnTo>
                <a:lnTo>
                  <a:pt x="5144248" y="1322174"/>
                </a:lnTo>
                <a:lnTo>
                  <a:pt x="5136695" y="1322174"/>
                </a:lnTo>
                <a:lnTo>
                  <a:pt x="5131165" y="1321095"/>
                </a:lnTo>
                <a:lnTo>
                  <a:pt x="5124691" y="1322174"/>
                </a:lnTo>
                <a:lnTo>
                  <a:pt x="5122533" y="1322174"/>
                </a:lnTo>
                <a:close/>
                <a:moveTo>
                  <a:pt x="2082289" y="1319931"/>
                </a:moveTo>
                <a:lnTo>
                  <a:pt x="2080130" y="1322089"/>
                </a:lnTo>
                <a:lnTo>
                  <a:pt x="2080130" y="1323168"/>
                </a:lnTo>
                <a:lnTo>
                  <a:pt x="2083367" y="1324247"/>
                </a:lnTo>
                <a:lnTo>
                  <a:pt x="2084446" y="1323168"/>
                </a:lnTo>
                <a:lnTo>
                  <a:pt x="2084446" y="1319931"/>
                </a:lnTo>
                <a:close/>
                <a:moveTo>
                  <a:pt x="3606388" y="1319746"/>
                </a:moveTo>
                <a:lnTo>
                  <a:pt x="3602072" y="1332694"/>
                </a:lnTo>
                <a:cubicBezTo>
                  <a:pt x="3607826" y="1328198"/>
                  <a:pt x="3610704" y="1323882"/>
                  <a:pt x="3610704" y="1319746"/>
                </a:cubicBezTo>
                <a:close/>
                <a:moveTo>
                  <a:pt x="5659188" y="1319612"/>
                </a:moveTo>
                <a:lnTo>
                  <a:pt x="5655951" y="1320691"/>
                </a:lnTo>
                <a:lnTo>
                  <a:pt x="5655951" y="1321769"/>
                </a:lnTo>
                <a:lnTo>
                  <a:pt x="5657030" y="1321769"/>
                </a:lnTo>
                <a:lnTo>
                  <a:pt x="5661346" y="1320691"/>
                </a:lnTo>
                <a:lnTo>
                  <a:pt x="5661346" y="1319612"/>
                </a:lnTo>
                <a:close/>
                <a:moveTo>
                  <a:pt x="2181961" y="1316559"/>
                </a:moveTo>
                <a:cubicBezTo>
                  <a:pt x="2178905" y="1318358"/>
                  <a:pt x="2176747" y="1320920"/>
                  <a:pt x="2175487" y="1324247"/>
                </a:cubicBezTo>
                <a:lnTo>
                  <a:pt x="2179802" y="1327484"/>
                </a:lnTo>
                <a:cubicBezTo>
                  <a:pt x="2183400" y="1324427"/>
                  <a:pt x="2185198" y="1321505"/>
                  <a:pt x="2185198" y="1318717"/>
                </a:cubicBezTo>
                <a:close/>
                <a:moveTo>
                  <a:pt x="5257678" y="1314621"/>
                </a:moveTo>
                <a:cubicBezTo>
                  <a:pt x="5257678" y="1315880"/>
                  <a:pt x="5260960" y="1316959"/>
                  <a:pt x="5267524" y="1317858"/>
                </a:cubicBezTo>
                <a:lnTo>
                  <a:pt x="5272919" y="1316779"/>
                </a:lnTo>
                <a:lnTo>
                  <a:pt x="5272919" y="1315700"/>
                </a:lnTo>
                <a:lnTo>
                  <a:pt x="5269682" y="1314621"/>
                </a:lnTo>
                <a:lnTo>
                  <a:pt x="5268603" y="1315700"/>
                </a:lnTo>
                <a:lnTo>
                  <a:pt x="5267524" y="1315700"/>
                </a:lnTo>
                <a:lnTo>
                  <a:pt x="5260915" y="1314621"/>
                </a:lnTo>
                <a:close/>
                <a:moveTo>
                  <a:pt x="5112822" y="1314621"/>
                </a:moveTo>
                <a:lnTo>
                  <a:pt x="5112822" y="1315700"/>
                </a:lnTo>
                <a:lnTo>
                  <a:pt x="5114980" y="1315700"/>
                </a:lnTo>
                <a:lnTo>
                  <a:pt x="5114980" y="1314621"/>
                </a:lnTo>
                <a:close/>
                <a:moveTo>
                  <a:pt x="2089842" y="1314402"/>
                </a:moveTo>
                <a:lnTo>
                  <a:pt x="2087685" y="1316559"/>
                </a:lnTo>
                <a:lnTo>
                  <a:pt x="2089842" y="1318717"/>
                </a:lnTo>
                <a:lnTo>
                  <a:pt x="2093080" y="1318717"/>
                </a:lnTo>
                <a:lnTo>
                  <a:pt x="2093080" y="1314402"/>
                </a:lnTo>
                <a:close/>
                <a:moveTo>
                  <a:pt x="3558777" y="1314351"/>
                </a:moveTo>
                <a:lnTo>
                  <a:pt x="3557698" y="1317588"/>
                </a:lnTo>
                <a:lnTo>
                  <a:pt x="3562014" y="1317588"/>
                </a:lnTo>
                <a:lnTo>
                  <a:pt x="3562014" y="1316509"/>
                </a:lnTo>
                <a:lnTo>
                  <a:pt x="3559856" y="1314351"/>
                </a:lnTo>
                <a:close/>
                <a:moveTo>
                  <a:pt x="5717319" y="1314217"/>
                </a:moveTo>
                <a:lnTo>
                  <a:pt x="5715161" y="1316375"/>
                </a:lnTo>
                <a:lnTo>
                  <a:pt x="5715161" y="1318532"/>
                </a:lnTo>
                <a:lnTo>
                  <a:pt x="5719477" y="1319612"/>
                </a:lnTo>
                <a:lnTo>
                  <a:pt x="5720556" y="1318532"/>
                </a:lnTo>
                <a:lnTo>
                  <a:pt x="5720556" y="1316375"/>
                </a:lnTo>
                <a:lnTo>
                  <a:pt x="5718398" y="1314217"/>
                </a:lnTo>
                <a:close/>
                <a:moveTo>
                  <a:pt x="722379" y="1313810"/>
                </a:moveTo>
                <a:lnTo>
                  <a:pt x="722379" y="1314889"/>
                </a:lnTo>
                <a:lnTo>
                  <a:pt x="730741" y="1317992"/>
                </a:lnTo>
                <a:lnTo>
                  <a:pt x="730741" y="1315968"/>
                </a:lnTo>
                <a:lnTo>
                  <a:pt x="723458" y="1313810"/>
                </a:lnTo>
                <a:close/>
                <a:moveTo>
                  <a:pt x="5137774" y="1313542"/>
                </a:moveTo>
                <a:lnTo>
                  <a:pt x="5137774" y="1314621"/>
                </a:lnTo>
                <a:lnTo>
                  <a:pt x="5139932" y="1316779"/>
                </a:lnTo>
                <a:lnTo>
                  <a:pt x="5143169" y="1316779"/>
                </a:lnTo>
                <a:lnTo>
                  <a:pt x="5143169" y="1314621"/>
                </a:lnTo>
                <a:lnTo>
                  <a:pt x="5138853" y="1313542"/>
                </a:lnTo>
                <a:close/>
                <a:moveTo>
                  <a:pt x="9180336" y="1313325"/>
                </a:moveTo>
                <a:cubicBezTo>
                  <a:pt x="9180516" y="1316922"/>
                  <a:pt x="9181235" y="1318720"/>
                  <a:pt x="9182494" y="1318720"/>
                </a:cubicBezTo>
                <a:lnTo>
                  <a:pt x="9188968" y="1316562"/>
                </a:lnTo>
                <a:cubicBezTo>
                  <a:pt x="9188249" y="1314404"/>
                  <a:pt x="9186091" y="1313325"/>
                  <a:pt x="9182494" y="1313325"/>
                </a:cubicBezTo>
                <a:close/>
                <a:moveTo>
                  <a:pt x="6754889" y="1312464"/>
                </a:moveTo>
                <a:lnTo>
                  <a:pt x="6754889" y="1320152"/>
                </a:lnTo>
                <a:lnTo>
                  <a:pt x="6757047" y="1322444"/>
                </a:lnTo>
                <a:cubicBezTo>
                  <a:pt x="6758935" y="1322444"/>
                  <a:pt x="6760059" y="1319477"/>
                  <a:pt x="6760419" y="1313543"/>
                </a:cubicBezTo>
                <a:close/>
                <a:moveTo>
                  <a:pt x="1182831" y="1311518"/>
                </a:moveTo>
                <a:lnTo>
                  <a:pt x="1180673" y="1313676"/>
                </a:lnTo>
                <a:lnTo>
                  <a:pt x="1180673" y="1316912"/>
                </a:lnTo>
                <a:lnTo>
                  <a:pt x="1186203" y="1316912"/>
                </a:lnTo>
                <a:lnTo>
                  <a:pt x="1186203" y="1311518"/>
                </a:lnTo>
                <a:close/>
                <a:moveTo>
                  <a:pt x="5135616" y="1310305"/>
                </a:moveTo>
                <a:lnTo>
                  <a:pt x="5135616" y="1312463"/>
                </a:lnTo>
                <a:lnTo>
                  <a:pt x="5136695" y="1312463"/>
                </a:lnTo>
                <a:lnTo>
                  <a:pt x="5136695" y="1310305"/>
                </a:lnTo>
                <a:close/>
                <a:moveTo>
                  <a:pt x="3175880" y="1308416"/>
                </a:moveTo>
                <a:lnTo>
                  <a:pt x="3175880" y="1324601"/>
                </a:lnTo>
                <a:lnTo>
                  <a:pt x="3181275" y="1331075"/>
                </a:lnTo>
                <a:cubicBezTo>
                  <a:pt x="3181275" y="1328917"/>
                  <a:pt x="3183792" y="1325320"/>
                  <a:pt x="3188828" y="1320285"/>
                </a:cubicBezTo>
                <a:lnTo>
                  <a:pt x="3190986" y="1314890"/>
                </a:lnTo>
                <a:cubicBezTo>
                  <a:pt x="3185231" y="1313272"/>
                  <a:pt x="3180915" y="1311114"/>
                  <a:pt x="3178038" y="1308416"/>
                </a:cubicBezTo>
                <a:close/>
                <a:moveTo>
                  <a:pt x="5076135" y="1308147"/>
                </a:moveTo>
                <a:lnTo>
                  <a:pt x="5075056" y="1309226"/>
                </a:lnTo>
                <a:lnTo>
                  <a:pt x="5073977" y="1309226"/>
                </a:lnTo>
                <a:lnTo>
                  <a:pt x="5075056" y="1312463"/>
                </a:lnTo>
                <a:lnTo>
                  <a:pt x="5076135" y="1312463"/>
                </a:lnTo>
                <a:close/>
                <a:moveTo>
                  <a:pt x="566463" y="1307471"/>
                </a:moveTo>
                <a:lnTo>
                  <a:pt x="566463" y="1311652"/>
                </a:lnTo>
                <a:lnTo>
                  <a:pt x="569565" y="1311652"/>
                </a:lnTo>
                <a:lnTo>
                  <a:pt x="569565" y="1309629"/>
                </a:lnTo>
                <a:lnTo>
                  <a:pt x="567542" y="1307471"/>
                </a:lnTo>
                <a:close/>
                <a:moveTo>
                  <a:pt x="7710505" y="1307204"/>
                </a:moveTo>
                <a:lnTo>
                  <a:pt x="7709426" y="1311520"/>
                </a:lnTo>
                <a:lnTo>
                  <a:pt x="7709426" y="1312599"/>
                </a:lnTo>
                <a:lnTo>
                  <a:pt x="7710505" y="1312599"/>
                </a:lnTo>
                <a:lnTo>
                  <a:pt x="7711584" y="1309363"/>
                </a:lnTo>
                <a:lnTo>
                  <a:pt x="7711584" y="1307204"/>
                </a:lnTo>
                <a:close/>
                <a:moveTo>
                  <a:pt x="5723793" y="1306664"/>
                </a:moveTo>
                <a:lnTo>
                  <a:pt x="5723793" y="1307743"/>
                </a:lnTo>
                <a:lnTo>
                  <a:pt x="5725951" y="1307743"/>
                </a:lnTo>
                <a:lnTo>
                  <a:pt x="5725951" y="1306664"/>
                </a:lnTo>
                <a:close/>
                <a:moveTo>
                  <a:pt x="3695271" y="1306663"/>
                </a:moveTo>
                <a:lnTo>
                  <a:pt x="3695271" y="1309900"/>
                </a:lnTo>
                <a:lnTo>
                  <a:pt x="3697429" y="1307742"/>
                </a:lnTo>
                <a:lnTo>
                  <a:pt x="3696350" y="1306663"/>
                </a:lnTo>
                <a:close/>
                <a:moveTo>
                  <a:pt x="3570646" y="1306663"/>
                </a:moveTo>
                <a:lnTo>
                  <a:pt x="3570646" y="1309900"/>
                </a:lnTo>
                <a:lnTo>
                  <a:pt x="3571725" y="1315430"/>
                </a:lnTo>
                <a:lnTo>
                  <a:pt x="3574962" y="1315430"/>
                </a:lnTo>
                <a:cubicBezTo>
                  <a:pt x="3574242" y="1309585"/>
                  <a:pt x="3573163" y="1306663"/>
                  <a:pt x="3571725" y="1306663"/>
                </a:cubicBezTo>
                <a:close/>
                <a:moveTo>
                  <a:pt x="8252690" y="1305316"/>
                </a:moveTo>
                <a:lnTo>
                  <a:pt x="8252690" y="1306395"/>
                </a:lnTo>
                <a:lnTo>
                  <a:pt x="8254848" y="1308553"/>
                </a:lnTo>
                <a:lnTo>
                  <a:pt x="8254848" y="1307474"/>
                </a:lnTo>
                <a:close/>
                <a:moveTo>
                  <a:pt x="1062522" y="1304909"/>
                </a:moveTo>
                <a:lnTo>
                  <a:pt x="1062522" y="1308281"/>
                </a:lnTo>
                <a:lnTo>
                  <a:pt x="1064681" y="1308281"/>
                </a:lnTo>
                <a:lnTo>
                  <a:pt x="1064681" y="1307067"/>
                </a:lnTo>
                <a:close/>
                <a:moveTo>
                  <a:pt x="5728109" y="1304506"/>
                </a:moveTo>
                <a:lnTo>
                  <a:pt x="5728109" y="1305584"/>
                </a:lnTo>
                <a:cubicBezTo>
                  <a:pt x="5733504" y="1305584"/>
                  <a:pt x="5737056" y="1306304"/>
                  <a:pt x="5738765" y="1307743"/>
                </a:cubicBezTo>
                <a:lnTo>
                  <a:pt x="5738765" y="1305584"/>
                </a:lnTo>
                <a:lnTo>
                  <a:pt x="5734583" y="1304506"/>
                </a:lnTo>
                <a:close/>
                <a:moveTo>
                  <a:pt x="1745518" y="1303965"/>
                </a:moveTo>
                <a:lnTo>
                  <a:pt x="1753206" y="1303965"/>
                </a:lnTo>
                <a:cubicBezTo>
                  <a:pt x="1767233" y="1313855"/>
                  <a:pt x="1774247" y="1321319"/>
                  <a:pt x="1774247" y="1326354"/>
                </a:cubicBezTo>
                <a:cubicBezTo>
                  <a:pt x="1779011" y="1326354"/>
                  <a:pt x="1781935" y="1329681"/>
                  <a:pt x="1783015" y="1336335"/>
                </a:cubicBezTo>
                <a:lnTo>
                  <a:pt x="1783015" y="1337549"/>
                </a:lnTo>
                <a:cubicBezTo>
                  <a:pt x="1781575" y="1340516"/>
                  <a:pt x="1779371" y="1342000"/>
                  <a:pt x="1776405" y="1342000"/>
                </a:cubicBezTo>
                <a:lnTo>
                  <a:pt x="1736751" y="1336335"/>
                </a:lnTo>
                <a:lnTo>
                  <a:pt x="1735537" y="1337549"/>
                </a:lnTo>
                <a:lnTo>
                  <a:pt x="1734459" y="1337549"/>
                </a:lnTo>
                <a:lnTo>
                  <a:pt x="1734459" y="1333098"/>
                </a:lnTo>
                <a:lnTo>
                  <a:pt x="1733379" y="1333098"/>
                </a:lnTo>
                <a:cubicBezTo>
                  <a:pt x="1733379" y="1337863"/>
                  <a:pt x="1732256" y="1340471"/>
                  <a:pt x="1730007" y="1340920"/>
                </a:cubicBezTo>
                <a:lnTo>
                  <a:pt x="1724613" y="1340920"/>
                </a:lnTo>
                <a:lnTo>
                  <a:pt x="1718003" y="1338627"/>
                </a:lnTo>
                <a:lnTo>
                  <a:pt x="1712475" y="1340920"/>
                </a:lnTo>
                <a:lnTo>
                  <a:pt x="1708023" y="1337549"/>
                </a:lnTo>
                <a:cubicBezTo>
                  <a:pt x="1708023" y="1336020"/>
                  <a:pt x="1710945" y="1334896"/>
                  <a:pt x="1716790" y="1334177"/>
                </a:cubicBezTo>
                <a:cubicBezTo>
                  <a:pt x="1726589" y="1322398"/>
                  <a:pt x="1736167" y="1312327"/>
                  <a:pt x="1745518" y="1303965"/>
                </a:cubicBezTo>
                <a:close/>
                <a:moveTo>
                  <a:pt x="6754889" y="1303697"/>
                </a:moveTo>
                <a:lnTo>
                  <a:pt x="6753810" y="1309227"/>
                </a:lnTo>
                <a:cubicBezTo>
                  <a:pt x="6755248" y="1309227"/>
                  <a:pt x="6755968" y="1308103"/>
                  <a:pt x="6755968" y="1305855"/>
                </a:cubicBezTo>
                <a:lnTo>
                  <a:pt x="6755968" y="1303697"/>
                </a:lnTo>
                <a:close/>
                <a:moveTo>
                  <a:pt x="5082609" y="1302752"/>
                </a:moveTo>
                <a:lnTo>
                  <a:pt x="5080451" y="1304910"/>
                </a:lnTo>
                <a:lnTo>
                  <a:pt x="5082609" y="1304910"/>
                </a:lnTo>
                <a:close/>
                <a:moveTo>
                  <a:pt x="9184652" y="1302535"/>
                </a:moveTo>
                <a:lnTo>
                  <a:pt x="9182494" y="1304693"/>
                </a:lnTo>
                <a:lnTo>
                  <a:pt x="9183573" y="1305772"/>
                </a:lnTo>
                <a:lnTo>
                  <a:pt x="9185731" y="1305772"/>
                </a:lnTo>
                <a:lnTo>
                  <a:pt x="9187889" y="1303614"/>
                </a:lnTo>
                <a:lnTo>
                  <a:pt x="9187889" y="1302535"/>
                </a:lnTo>
                <a:close/>
                <a:moveTo>
                  <a:pt x="5698976" y="1302348"/>
                </a:moveTo>
                <a:lnTo>
                  <a:pt x="5698976" y="1305584"/>
                </a:lnTo>
                <a:lnTo>
                  <a:pt x="5700055" y="1305584"/>
                </a:lnTo>
                <a:lnTo>
                  <a:pt x="5700055" y="1302348"/>
                </a:lnTo>
                <a:close/>
                <a:moveTo>
                  <a:pt x="4161117" y="1301859"/>
                </a:moveTo>
                <a:lnTo>
                  <a:pt x="4161117" y="1307254"/>
                </a:lnTo>
                <a:lnTo>
                  <a:pt x="4162196" y="1307254"/>
                </a:lnTo>
                <a:lnTo>
                  <a:pt x="4163275" y="1301859"/>
                </a:lnTo>
                <a:close/>
                <a:moveTo>
                  <a:pt x="2095237" y="1301454"/>
                </a:moveTo>
                <a:lnTo>
                  <a:pt x="2093080" y="1303612"/>
                </a:lnTo>
                <a:lnTo>
                  <a:pt x="2093080" y="1305769"/>
                </a:lnTo>
                <a:lnTo>
                  <a:pt x="2094157" y="1305769"/>
                </a:lnTo>
                <a:lnTo>
                  <a:pt x="2097531" y="1304690"/>
                </a:lnTo>
                <a:lnTo>
                  <a:pt x="2097531" y="1303612"/>
                </a:lnTo>
                <a:close/>
                <a:moveTo>
                  <a:pt x="3082950" y="1300863"/>
                </a:moveTo>
                <a:lnTo>
                  <a:pt x="3082950" y="1307337"/>
                </a:lnTo>
                <a:lnTo>
                  <a:pt x="3084029" y="1307337"/>
                </a:lnTo>
                <a:lnTo>
                  <a:pt x="3089424" y="1304100"/>
                </a:lnTo>
                <a:lnTo>
                  <a:pt x="3089424" y="1301942"/>
                </a:lnTo>
                <a:lnTo>
                  <a:pt x="3084029" y="1300863"/>
                </a:lnTo>
                <a:close/>
                <a:moveTo>
                  <a:pt x="7709426" y="1300595"/>
                </a:moveTo>
                <a:lnTo>
                  <a:pt x="7709426" y="1303967"/>
                </a:lnTo>
                <a:lnTo>
                  <a:pt x="7710505" y="1303967"/>
                </a:lnTo>
                <a:lnTo>
                  <a:pt x="7710505" y="1300595"/>
                </a:lnTo>
                <a:close/>
                <a:moveTo>
                  <a:pt x="8263480" y="1299922"/>
                </a:moveTo>
                <a:lnTo>
                  <a:pt x="8263480" y="1302079"/>
                </a:lnTo>
                <a:lnTo>
                  <a:pt x="8265638" y="1302079"/>
                </a:lnTo>
                <a:lnTo>
                  <a:pt x="8265638" y="1299922"/>
                </a:lnTo>
                <a:close/>
                <a:moveTo>
                  <a:pt x="5215597" y="1299515"/>
                </a:moveTo>
                <a:cubicBezTo>
                  <a:pt x="5214878" y="1309586"/>
                  <a:pt x="5212360" y="1314621"/>
                  <a:pt x="5208044" y="1314621"/>
                </a:cubicBezTo>
                <a:lnTo>
                  <a:pt x="5203728" y="1321095"/>
                </a:lnTo>
                <a:lnTo>
                  <a:pt x="5203728" y="1322174"/>
                </a:lnTo>
                <a:lnTo>
                  <a:pt x="5211281" y="1349284"/>
                </a:lnTo>
                <a:cubicBezTo>
                  <a:pt x="5216316" y="1354858"/>
                  <a:pt x="5218834" y="1360973"/>
                  <a:pt x="5218834" y="1367627"/>
                </a:cubicBezTo>
                <a:cubicBezTo>
                  <a:pt x="5218834" y="1373381"/>
                  <a:pt x="5219913" y="1376259"/>
                  <a:pt x="5222071" y="1376259"/>
                </a:cubicBezTo>
                <a:cubicBezTo>
                  <a:pt x="5224588" y="1376259"/>
                  <a:pt x="5226747" y="1368347"/>
                  <a:pt x="5228545" y="1352521"/>
                </a:cubicBezTo>
                <a:cubicBezTo>
                  <a:pt x="5230343" y="1352521"/>
                  <a:pt x="5233580" y="1343529"/>
                  <a:pt x="5238256" y="1325546"/>
                </a:cubicBezTo>
                <a:lnTo>
                  <a:pt x="5238256" y="1318937"/>
                </a:lnTo>
                <a:cubicBezTo>
                  <a:pt x="5236098" y="1316239"/>
                  <a:pt x="5235019" y="1313003"/>
                  <a:pt x="5235019" y="1309226"/>
                </a:cubicBezTo>
                <a:lnTo>
                  <a:pt x="5235019" y="1300594"/>
                </a:lnTo>
                <a:lnTo>
                  <a:pt x="5226387" y="1302752"/>
                </a:lnTo>
                <a:lnTo>
                  <a:pt x="5223150" y="1302752"/>
                </a:lnTo>
                <a:close/>
                <a:moveTo>
                  <a:pt x="6679898" y="1298167"/>
                </a:moveTo>
                <a:lnTo>
                  <a:pt x="6679898" y="1299246"/>
                </a:lnTo>
                <a:lnTo>
                  <a:pt x="6682191" y="1301539"/>
                </a:lnTo>
                <a:lnTo>
                  <a:pt x="6684349" y="1299246"/>
                </a:lnTo>
                <a:lnTo>
                  <a:pt x="6683270" y="1298167"/>
                </a:lnTo>
                <a:close/>
                <a:moveTo>
                  <a:pt x="581164" y="1298030"/>
                </a:moveTo>
                <a:lnTo>
                  <a:pt x="581164" y="1299109"/>
                </a:lnTo>
                <a:lnTo>
                  <a:pt x="591685" y="1299109"/>
                </a:lnTo>
                <a:lnTo>
                  <a:pt x="591685" y="1298030"/>
                </a:lnTo>
                <a:close/>
                <a:moveTo>
                  <a:pt x="574960" y="1298030"/>
                </a:moveTo>
                <a:lnTo>
                  <a:pt x="574960" y="1299109"/>
                </a:lnTo>
                <a:lnTo>
                  <a:pt x="579141" y="1299109"/>
                </a:lnTo>
                <a:lnTo>
                  <a:pt x="579141" y="1298030"/>
                </a:lnTo>
                <a:close/>
                <a:moveTo>
                  <a:pt x="3180196" y="1297626"/>
                </a:moveTo>
                <a:lnTo>
                  <a:pt x="3180196" y="1300863"/>
                </a:lnTo>
                <a:lnTo>
                  <a:pt x="3182354" y="1300863"/>
                </a:lnTo>
                <a:lnTo>
                  <a:pt x="3182354" y="1299784"/>
                </a:lnTo>
                <a:close/>
                <a:moveTo>
                  <a:pt x="6254245" y="1296818"/>
                </a:moveTo>
                <a:cubicBezTo>
                  <a:pt x="6249120" y="1299605"/>
                  <a:pt x="6245118" y="1302797"/>
                  <a:pt x="6242241" y="1306394"/>
                </a:cubicBezTo>
                <a:lnTo>
                  <a:pt x="6236711" y="1305315"/>
                </a:lnTo>
                <a:lnTo>
                  <a:pt x="6235632" y="1306394"/>
                </a:lnTo>
                <a:lnTo>
                  <a:pt x="6235632" y="1310710"/>
                </a:lnTo>
                <a:cubicBezTo>
                  <a:pt x="6238779" y="1310710"/>
                  <a:pt x="6241701" y="1312149"/>
                  <a:pt x="6244399" y="1315026"/>
                </a:cubicBezTo>
                <a:lnTo>
                  <a:pt x="6248715" y="1316105"/>
                </a:lnTo>
                <a:lnTo>
                  <a:pt x="6249929" y="1316105"/>
                </a:lnTo>
                <a:cubicBezTo>
                  <a:pt x="6249929" y="1312329"/>
                  <a:pt x="6253166" y="1307653"/>
                  <a:pt x="6259640" y="1302078"/>
                </a:cubicBezTo>
                <a:lnTo>
                  <a:pt x="6259640" y="1300999"/>
                </a:lnTo>
                <a:lnTo>
                  <a:pt x="6256403" y="1296818"/>
                </a:lnTo>
                <a:close/>
                <a:moveTo>
                  <a:pt x="5733504" y="1295874"/>
                </a:moveTo>
                <a:lnTo>
                  <a:pt x="5733504" y="1299111"/>
                </a:lnTo>
                <a:lnTo>
                  <a:pt x="5734583" y="1299111"/>
                </a:lnTo>
                <a:lnTo>
                  <a:pt x="5734583" y="1295874"/>
                </a:lnTo>
                <a:close/>
                <a:moveTo>
                  <a:pt x="3600993" y="1295873"/>
                </a:moveTo>
                <a:lnTo>
                  <a:pt x="3593440" y="1298031"/>
                </a:lnTo>
                <a:lnTo>
                  <a:pt x="3593440" y="1299110"/>
                </a:lnTo>
                <a:cubicBezTo>
                  <a:pt x="3595238" y="1299110"/>
                  <a:pt x="3597756" y="1300549"/>
                  <a:pt x="3600993" y="1303426"/>
                </a:cubicBezTo>
                <a:cubicBezTo>
                  <a:pt x="3600993" y="1300549"/>
                  <a:pt x="3605309" y="1299110"/>
                  <a:pt x="3613941" y="1299110"/>
                </a:cubicBezTo>
                <a:lnTo>
                  <a:pt x="3613941" y="1298031"/>
                </a:lnTo>
                <a:cubicBezTo>
                  <a:pt x="3606208" y="1298031"/>
                  <a:pt x="3601892" y="1297312"/>
                  <a:pt x="3600993" y="1295873"/>
                </a:cubicBezTo>
                <a:close/>
                <a:moveTo>
                  <a:pt x="6593982" y="1294930"/>
                </a:moveTo>
                <a:lnTo>
                  <a:pt x="6593982" y="1300325"/>
                </a:lnTo>
                <a:lnTo>
                  <a:pt x="6602749" y="1299246"/>
                </a:lnTo>
                <a:cubicBezTo>
                  <a:pt x="6602749" y="1297268"/>
                  <a:pt x="6599827" y="1295829"/>
                  <a:pt x="6593982" y="1294930"/>
                </a:cubicBezTo>
                <a:close/>
                <a:moveTo>
                  <a:pt x="4223430" y="1294441"/>
                </a:moveTo>
                <a:cubicBezTo>
                  <a:pt x="4222170" y="1294441"/>
                  <a:pt x="4219698" y="1301949"/>
                  <a:pt x="4216011" y="1316965"/>
                </a:cubicBezTo>
                <a:lnTo>
                  <a:pt x="4214932" y="1316965"/>
                </a:lnTo>
                <a:lnTo>
                  <a:pt x="4216011" y="1318044"/>
                </a:lnTo>
                <a:lnTo>
                  <a:pt x="4216011" y="1327755"/>
                </a:lnTo>
                <a:lnTo>
                  <a:pt x="4213853" y="1329913"/>
                </a:lnTo>
                <a:lnTo>
                  <a:pt x="4212774" y="1325597"/>
                </a:lnTo>
                <a:lnTo>
                  <a:pt x="4208458" y="1328834"/>
                </a:lnTo>
                <a:lnTo>
                  <a:pt x="4205221" y="1326676"/>
                </a:lnTo>
                <a:lnTo>
                  <a:pt x="4204142" y="1326676"/>
                </a:lnTo>
                <a:cubicBezTo>
                  <a:pt x="4204142" y="1328834"/>
                  <a:pt x="4203423" y="1329913"/>
                  <a:pt x="4201984" y="1329913"/>
                </a:cubicBezTo>
                <a:lnTo>
                  <a:pt x="4201984" y="1328834"/>
                </a:lnTo>
                <a:lnTo>
                  <a:pt x="4196589" y="1330992"/>
                </a:lnTo>
                <a:cubicBezTo>
                  <a:pt x="4193712" y="1329913"/>
                  <a:pt x="4192273" y="1328834"/>
                  <a:pt x="4192273" y="1327755"/>
                </a:cubicBezTo>
                <a:lnTo>
                  <a:pt x="4185799" y="1329913"/>
                </a:lnTo>
                <a:lnTo>
                  <a:pt x="4181618" y="1328834"/>
                </a:lnTo>
                <a:cubicBezTo>
                  <a:pt x="4180359" y="1332431"/>
                  <a:pt x="4178561" y="1334229"/>
                  <a:pt x="4176223" y="1334229"/>
                </a:cubicBezTo>
                <a:lnTo>
                  <a:pt x="4176223" y="1335173"/>
                </a:lnTo>
                <a:lnTo>
                  <a:pt x="4177302" y="1340568"/>
                </a:lnTo>
                <a:lnTo>
                  <a:pt x="4181618" y="1340568"/>
                </a:lnTo>
                <a:cubicBezTo>
                  <a:pt x="4189441" y="1340568"/>
                  <a:pt x="4193352" y="1344165"/>
                  <a:pt x="4193352" y="1351358"/>
                </a:cubicBezTo>
                <a:cubicBezTo>
                  <a:pt x="4196769" y="1351358"/>
                  <a:pt x="4199287" y="1352078"/>
                  <a:pt x="4200905" y="1353516"/>
                </a:cubicBezTo>
                <a:lnTo>
                  <a:pt x="4203063" y="1353516"/>
                </a:lnTo>
                <a:lnTo>
                  <a:pt x="4212774" y="1351358"/>
                </a:lnTo>
                <a:lnTo>
                  <a:pt x="4217090" y="1354595"/>
                </a:lnTo>
                <a:lnTo>
                  <a:pt x="4220193" y="1354595"/>
                </a:lnTo>
                <a:cubicBezTo>
                  <a:pt x="4221631" y="1354595"/>
                  <a:pt x="4222351" y="1353516"/>
                  <a:pt x="4222351" y="1351358"/>
                </a:cubicBezTo>
                <a:lnTo>
                  <a:pt x="4221272" y="1348121"/>
                </a:lnTo>
                <a:lnTo>
                  <a:pt x="4222351" y="1348121"/>
                </a:lnTo>
                <a:lnTo>
                  <a:pt x="4223430" y="1347042"/>
                </a:lnTo>
                <a:lnTo>
                  <a:pt x="4224509" y="1347042"/>
                </a:lnTo>
                <a:lnTo>
                  <a:pt x="4223430" y="1345963"/>
                </a:lnTo>
                <a:lnTo>
                  <a:pt x="4223430" y="1344884"/>
                </a:lnTo>
                <a:lnTo>
                  <a:pt x="4228825" y="1340568"/>
                </a:lnTo>
                <a:cubicBezTo>
                  <a:pt x="4239075" y="1343265"/>
                  <a:pt x="4245908" y="1346862"/>
                  <a:pt x="4249326" y="1351358"/>
                </a:cubicBezTo>
                <a:lnTo>
                  <a:pt x="4253507" y="1352437"/>
                </a:lnTo>
                <a:lnTo>
                  <a:pt x="4254586" y="1352437"/>
                </a:lnTo>
                <a:lnTo>
                  <a:pt x="4255665" y="1349200"/>
                </a:lnTo>
                <a:lnTo>
                  <a:pt x="4254586" y="1348121"/>
                </a:lnTo>
                <a:lnTo>
                  <a:pt x="4255665" y="1335173"/>
                </a:lnTo>
                <a:lnTo>
                  <a:pt x="4255665" y="1330992"/>
                </a:lnTo>
                <a:lnTo>
                  <a:pt x="4249326" y="1325597"/>
                </a:lnTo>
                <a:cubicBezTo>
                  <a:pt x="4244290" y="1326496"/>
                  <a:pt x="4241773" y="1327575"/>
                  <a:pt x="4241773" y="1328834"/>
                </a:cubicBezTo>
                <a:lnTo>
                  <a:pt x="4233141" y="1326676"/>
                </a:lnTo>
                <a:lnTo>
                  <a:pt x="4228825" y="1327755"/>
                </a:lnTo>
                <a:lnTo>
                  <a:pt x="4225588" y="1326676"/>
                </a:lnTo>
                <a:lnTo>
                  <a:pt x="4219114" y="1328834"/>
                </a:lnTo>
                <a:lnTo>
                  <a:pt x="4218035" y="1319123"/>
                </a:lnTo>
                <a:close/>
                <a:moveTo>
                  <a:pt x="4161117" y="1294441"/>
                </a:moveTo>
                <a:lnTo>
                  <a:pt x="4160038" y="1297678"/>
                </a:lnTo>
                <a:lnTo>
                  <a:pt x="4161117" y="1300915"/>
                </a:lnTo>
                <a:lnTo>
                  <a:pt x="4162196" y="1300915"/>
                </a:lnTo>
                <a:lnTo>
                  <a:pt x="4162196" y="1294441"/>
                </a:lnTo>
                <a:close/>
                <a:moveTo>
                  <a:pt x="8698844" y="1293717"/>
                </a:moveTo>
                <a:lnTo>
                  <a:pt x="8695607" y="1294796"/>
                </a:lnTo>
                <a:lnTo>
                  <a:pt x="8695607" y="1296953"/>
                </a:lnTo>
                <a:lnTo>
                  <a:pt x="8697765" y="1296953"/>
                </a:lnTo>
                <a:lnTo>
                  <a:pt x="8699923" y="1294796"/>
                </a:lnTo>
                <a:close/>
                <a:moveTo>
                  <a:pt x="5282630" y="1293041"/>
                </a:moveTo>
                <a:lnTo>
                  <a:pt x="5279393" y="1294120"/>
                </a:lnTo>
                <a:lnTo>
                  <a:pt x="5280472" y="1295199"/>
                </a:lnTo>
                <a:lnTo>
                  <a:pt x="5280472" y="1296278"/>
                </a:lnTo>
                <a:lnTo>
                  <a:pt x="5283709" y="1295199"/>
                </a:lnTo>
                <a:lnTo>
                  <a:pt x="5283709" y="1293041"/>
                </a:lnTo>
                <a:close/>
                <a:moveTo>
                  <a:pt x="3227672" y="1292231"/>
                </a:moveTo>
                <a:lnTo>
                  <a:pt x="3223356" y="1295468"/>
                </a:lnTo>
                <a:lnTo>
                  <a:pt x="3223356" y="1297626"/>
                </a:lnTo>
                <a:lnTo>
                  <a:pt x="3225514" y="1299784"/>
                </a:lnTo>
                <a:lnTo>
                  <a:pt x="3229830" y="1299784"/>
                </a:lnTo>
                <a:lnTo>
                  <a:pt x="3229830" y="1295468"/>
                </a:lnTo>
                <a:close/>
                <a:moveTo>
                  <a:pt x="29672" y="1290411"/>
                </a:moveTo>
                <a:lnTo>
                  <a:pt x="29672" y="1291490"/>
                </a:lnTo>
                <a:lnTo>
                  <a:pt x="31829" y="1293513"/>
                </a:lnTo>
                <a:lnTo>
                  <a:pt x="33987" y="1291490"/>
                </a:lnTo>
                <a:lnTo>
                  <a:pt x="32908" y="1290411"/>
                </a:lnTo>
                <a:close/>
                <a:moveTo>
                  <a:pt x="8668497" y="1290345"/>
                </a:moveTo>
                <a:lnTo>
                  <a:pt x="8655414" y="1292503"/>
                </a:lnTo>
                <a:lnTo>
                  <a:pt x="8644490" y="1291424"/>
                </a:lnTo>
                <a:lnTo>
                  <a:pt x="8638016" y="1294796"/>
                </a:lnTo>
                <a:lnTo>
                  <a:pt x="8632620" y="1292503"/>
                </a:lnTo>
                <a:cubicBezTo>
                  <a:pt x="8632620" y="1300506"/>
                  <a:pt x="8626102" y="1305586"/>
                  <a:pt x="8613064" y="1307744"/>
                </a:cubicBezTo>
                <a:lnTo>
                  <a:pt x="8606455" y="1305586"/>
                </a:lnTo>
                <a:lnTo>
                  <a:pt x="8604297" y="1305586"/>
                </a:lnTo>
                <a:lnTo>
                  <a:pt x="8604297" y="1307744"/>
                </a:lnTo>
                <a:lnTo>
                  <a:pt x="8603218" y="1307744"/>
                </a:lnTo>
                <a:lnTo>
                  <a:pt x="8614143" y="1320826"/>
                </a:lnTo>
                <a:cubicBezTo>
                  <a:pt x="8623764" y="1320107"/>
                  <a:pt x="8629204" y="1319028"/>
                  <a:pt x="8630462" y="1317590"/>
                </a:cubicBezTo>
                <a:lnTo>
                  <a:pt x="8631542" y="1317590"/>
                </a:lnTo>
                <a:cubicBezTo>
                  <a:pt x="8634059" y="1317590"/>
                  <a:pt x="8636936" y="1319028"/>
                  <a:pt x="8640174" y="1321906"/>
                </a:cubicBezTo>
                <a:lnTo>
                  <a:pt x="8651098" y="1321906"/>
                </a:lnTo>
                <a:lnTo>
                  <a:pt x="8659730" y="1317590"/>
                </a:lnTo>
                <a:lnTo>
                  <a:pt x="8660809" y="1304507"/>
                </a:lnTo>
                <a:lnTo>
                  <a:pt x="8659730" y="1301270"/>
                </a:lnTo>
                <a:cubicBezTo>
                  <a:pt x="8659730" y="1297494"/>
                  <a:pt x="8664451" y="1295335"/>
                  <a:pt x="8673892" y="1294796"/>
                </a:cubicBezTo>
                <a:lnTo>
                  <a:pt x="8678208" y="1295875"/>
                </a:lnTo>
                <a:lnTo>
                  <a:pt x="8679287" y="1294796"/>
                </a:lnTo>
                <a:lnTo>
                  <a:pt x="8679287" y="1291424"/>
                </a:lnTo>
                <a:lnTo>
                  <a:pt x="8672813" y="1291424"/>
                </a:lnTo>
                <a:close/>
                <a:moveTo>
                  <a:pt x="8718401" y="1289266"/>
                </a:moveTo>
                <a:cubicBezTo>
                  <a:pt x="8714805" y="1291784"/>
                  <a:pt x="8711927" y="1295425"/>
                  <a:pt x="8709769" y="1300191"/>
                </a:cubicBezTo>
                <a:lnTo>
                  <a:pt x="8709769" y="1302349"/>
                </a:lnTo>
                <a:lnTo>
                  <a:pt x="8715164" y="1302349"/>
                </a:lnTo>
                <a:cubicBezTo>
                  <a:pt x="8715164" y="1298753"/>
                  <a:pt x="8716243" y="1296953"/>
                  <a:pt x="8718401" y="1296953"/>
                </a:cubicBezTo>
                <a:cubicBezTo>
                  <a:pt x="8722807" y="1298753"/>
                  <a:pt x="8725010" y="1301990"/>
                  <a:pt x="8725010" y="1306665"/>
                </a:cubicBezTo>
                <a:cubicBezTo>
                  <a:pt x="8717727" y="1312689"/>
                  <a:pt x="8714085" y="1316690"/>
                  <a:pt x="8714085" y="1318669"/>
                </a:cubicBezTo>
                <a:lnTo>
                  <a:pt x="8715164" y="1319748"/>
                </a:lnTo>
                <a:lnTo>
                  <a:pt x="8726089" y="1319748"/>
                </a:lnTo>
                <a:lnTo>
                  <a:pt x="8736879" y="1316511"/>
                </a:lnTo>
                <a:lnTo>
                  <a:pt x="8740116" y="1316511"/>
                </a:lnTo>
                <a:lnTo>
                  <a:pt x="8757515" y="1320826"/>
                </a:lnTo>
                <a:cubicBezTo>
                  <a:pt x="8764798" y="1320826"/>
                  <a:pt x="8768440" y="1316825"/>
                  <a:pt x="8768440" y="1308823"/>
                </a:cubicBezTo>
                <a:cubicBezTo>
                  <a:pt x="8774195" y="1307384"/>
                  <a:pt x="8777072" y="1305946"/>
                  <a:pt x="8777072" y="1304507"/>
                </a:cubicBezTo>
                <a:lnTo>
                  <a:pt x="8777072" y="1303428"/>
                </a:lnTo>
                <a:lnTo>
                  <a:pt x="8774914" y="1303428"/>
                </a:lnTo>
                <a:lnTo>
                  <a:pt x="8766282" y="1305586"/>
                </a:lnTo>
                <a:cubicBezTo>
                  <a:pt x="8748838" y="1305586"/>
                  <a:pt x="8740116" y="1304147"/>
                  <a:pt x="8740116" y="1301270"/>
                </a:cubicBezTo>
                <a:lnTo>
                  <a:pt x="8741330" y="1292503"/>
                </a:lnTo>
                <a:lnTo>
                  <a:pt x="8740116" y="1292503"/>
                </a:lnTo>
                <a:lnTo>
                  <a:pt x="8730405" y="1291424"/>
                </a:lnTo>
                <a:lnTo>
                  <a:pt x="8722852" y="1292503"/>
                </a:lnTo>
                <a:lnTo>
                  <a:pt x="8719480" y="1289266"/>
                </a:lnTo>
                <a:close/>
                <a:moveTo>
                  <a:pt x="4163275" y="1289046"/>
                </a:moveTo>
                <a:lnTo>
                  <a:pt x="4163275" y="1292283"/>
                </a:lnTo>
                <a:lnTo>
                  <a:pt x="4164354" y="1292283"/>
                </a:lnTo>
                <a:lnTo>
                  <a:pt x="4164354" y="1289046"/>
                </a:lnTo>
                <a:close/>
                <a:moveTo>
                  <a:pt x="3176959" y="1288994"/>
                </a:moveTo>
                <a:lnTo>
                  <a:pt x="3175880" y="1290073"/>
                </a:lnTo>
                <a:lnTo>
                  <a:pt x="3175880" y="1295468"/>
                </a:lnTo>
                <a:lnTo>
                  <a:pt x="3176959" y="1295468"/>
                </a:lnTo>
                <a:lnTo>
                  <a:pt x="3180196" y="1294389"/>
                </a:lnTo>
                <a:lnTo>
                  <a:pt x="3180196" y="1292231"/>
                </a:lnTo>
                <a:close/>
                <a:moveTo>
                  <a:pt x="8268875" y="1286973"/>
                </a:moveTo>
                <a:lnTo>
                  <a:pt x="8268875" y="1289131"/>
                </a:lnTo>
                <a:lnTo>
                  <a:pt x="8271033" y="1291289"/>
                </a:lnTo>
                <a:lnTo>
                  <a:pt x="8271033" y="1286973"/>
                </a:lnTo>
                <a:close/>
                <a:moveTo>
                  <a:pt x="8252690" y="1285894"/>
                </a:moveTo>
                <a:lnTo>
                  <a:pt x="8247295" y="1286973"/>
                </a:lnTo>
                <a:lnTo>
                  <a:pt x="8252690" y="1291289"/>
                </a:lnTo>
                <a:lnTo>
                  <a:pt x="8253769" y="1291289"/>
                </a:lnTo>
                <a:lnTo>
                  <a:pt x="8259164" y="1290210"/>
                </a:lnTo>
                <a:lnTo>
                  <a:pt x="8259164" y="1285894"/>
                </a:lnTo>
                <a:close/>
                <a:moveTo>
                  <a:pt x="3696350" y="1285083"/>
                </a:moveTo>
                <a:lnTo>
                  <a:pt x="3695271" y="1286162"/>
                </a:lnTo>
                <a:lnTo>
                  <a:pt x="3695271" y="1288320"/>
                </a:lnTo>
                <a:lnTo>
                  <a:pt x="3699587" y="1292636"/>
                </a:lnTo>
                <a:lnTo>
                  <a:pt x="3701745" y="1292636"/>
                </a:lnTo>
                <a:lnTo>
                  <a:pt x="3701745" y="1286162"/>
                </a:lnTo>
                <a:close/>
                <a:moveTo>
                  <a:pt x="6076074" y="1284949"/>
                </a:moveTo>
                <a:lnTo>
                  <a:pt x="6088078" y="1284949"/>
                </a:lnTo>
                <a:cubicBezTo>
                  <a:pt x="6089697" y="1286388"/>
                  <a:pt x="6092259" y="1287107"/>
                  <a:pt x="6095766" y="1287107"/>
                </a:cubicBezTo>
                <a:lnTo>
                  <a:pt x="6097924" y="1289265"/>
                </a:lnTo>
                <a:lnTo>
                  <a:pt x="6103454" y="1288186"/>
                </a:lnTo>
                <a:lnTo>
                  <a:pt x="6104533" y="1288186"/>
                </a:lnTo>
                <a:lnTo>
                  <a:pt x="6105612" y="1289265"/>
                </a:lnTo>
                <a:lnTo>
                  <a:pt x="6106691" y="1289265"/>
                </a:lnTo>
                <a:cubicBezTo>
                  <a:pt x="6107051" y="1286388"/>
                  <a:pt x="6108130" y="1284949"/>
                  <a:pt x="6109928" y="1284949"/>
                </a:cubicBezTo>
                <a:lnTo>
                  <a:pt x="6135150" y="1284949"/>
                </a:lnTo>
                <a:cubicBezTo>
                  <a:pt x="6139466" y="1287826"/>
                  <a:pt x="6141624" y="1291423"/>
                  <a:pt x="6141624" y="1295739"/>
                </a:cubicBezTo>
                <a:lnTo>
                  <a:pt x="6136229" y="1295739"/>
                </a:lnTo>
                <a:lnTo>
                  <a:pt x="6132857" y="1293581"/>
                </a:lnTo>
                <a:lnTo>
                  <a:pt x="6130699" y="1293581"/>
                </a:lnTo>
                <a:lnTo>
                  <a:pt x="6124225" y="1294660"/>
                </a:lnTo>
                <a:lnTo>
                  <a:pt x="6118695" y="1292502"/>
                </a:lnTo>
                <a:lnTo>
                  <a:pt x="6107770" y="1294660"/>
                </a:lnTo>
                <a:lnTo>
                  <a:pt x="6106691" y="1291423"/>
                </a:lnTo>
                <a:lnTo>
                  <a:pt x="6105612" y="1291423"/>
                </a:lnTo>
                <a:cubicBezTo>
                  <a:pt x="6105612" y="1294300"/>
                  <a:pt x="6104893" y="1295739"/>
                  <a:pt x="6103454" y="1295739"/>
                </a:cubicBezTo>
                <a:lnTo>
                  <a:pt x="6102375" y="1295739"/>
                </a:lnTo>
                <a:lnTo>
                  <a:pt x="6086999" y="1296818"/>
                </a:lnTo>
                <a:lnTo>
                  <a:pt x="6079311" y="1294660"/>
                </a:lnTo>
                <a:lnTo>
                  <a:pt x="6067307" y="1295739"/>
                </a:lnTo>
                <a:lnTo>
                  <a:pt x="6065149" y="1292502"/>
                </a:lnTo>
                <a:lnTo>
                  <a:pt x="6065149" y="1290344"/>
                </a:lnTo>
                <a:cubicBezTo>
                  <a:pt x="6065149" y="1288726"/>
                  <a:pt x="6068791" y="1286927"/>
                  <a:pt x="6076074" y="1284949"/>
                </a:cubicBezTo>
                <a:close/>
                <a:moveTo>
                  <a:pt x="4181618" y="1284730"/>
                </a:moveTo>
                <a:lnTo>
                  <a:pt x="4180539" y="1285809"/>
                </a:lnTo>
                <a:lnTo>
                  <a:pt x="4180539" y="1291204"/>
                </a:lnTo>
                <a:lnTo>
                  <a:pt x="4183776" y="1295520"/>
                </a:lnTo>
                <a:lnTo>
                  <a:pt x="4183776" y="1296599"/>
                </a:lnTo>
                <a:lnTo>
                  <a:pt x="4180539" y="1300915"/>
                </a:lnTo>
                <a:lnTo>
                  <a:pt x="4180539" y="1301859"/>
                </a:lnTo>
                <a:lnTo>
                  <a:pt x="4181618" y="1308333"/>
                </a:lnTo>
                <a:lnTo>
                  <a:pt x="4179460" y="1314807"/>
                </a:lnTo>
                <a:cubicBezTo>
                  <a:pt x="4184405" y="1317504"/>
                  <a:pt x="4186878" y="1319662"/>
                  <a:pt x="4186878" y="1321281"/>
                </a:cubicBezTo>
                <a:lnTo>
                  <a:pt x="4189036" y="1321281"/>
                </a:lnTo>
                <a:cubicBezTo>
                  <a:pt x="4192993" y="1321281"/>
                  <a:pt x="4195510" y="1319842"/>
                  <a:pt x="4196589" y="1316965"/>
                </a:cubicBezTo>
                <a:lnTo>
                  <a:pt x="4196589" y="1312648"/>
                </a:lnTo>
                <a:cubicBezTo>
                  <a:pt x="4192273" y="1312648"/>
                  <a:pt x="4190115" y="1311570"/>
                  <a:pt x="4190115" y="1309412"/>
                </a:cubicBezTo>
                <a:lnTo>
                  <a:pt x="4190115" y="1307254"/>
                </a:lnTo>
                <a:lnTo>
                  <a:pt x="4191194" y="1307254"/>
                </a:lnTo>
                <a:lnTo>
                  <a:pt x="4194431" y="1308333"/>
                </a:lnTo>
                <a:lnTo>
                  <a:pt x="4195510" y="1307254"/>
                </a:lnTo>
                <a:lnTo>
                  <a:pt x="4195510" y="1306175"/>
                </a:lnTo>
                <a:cubicBezTo>
                  <a:pt x="4193352" y="1302488"/>
                  <a:pt x="4192273" y="1298217"/>
                  <a:pt x="4192273" y="1293362"/>
                </a:cubicBezTo>
                <a:lnTo>
                  <a:pt x="4195510" y="1290125"/>
                </a:lnTo>
                <a:lnTo>
                  <a:pt x="4195510" y="1287967"/>
                </a:lnTo>
                <a:lnTo>
                  <a:pt x="4193352" y="1285809"/>
                </a:lnTo>
                <a:lnTo>
                  <a:pt x="4189036" y="1286887"/>
                </a:lnTo>
                <a:close/>
                <a:moveTo>
                  <a:pt x="1081136" y="1283059"/>
                </a:moveTo>
                <a:lnTo>
                  <a:pt x="1080057" y="1286296"/>
                </a:lnTo>
                <a:lnTo>
                  <a:pt x="1081136" y="1291826"/>
                </a:lnTo>
                <a:lnTo>
                  <a:pt x="1081136" y="1312597"/>
                </a:lnTo>
                <a:lnTo>
                  <a:pt x="1084373" y="1315834"/>
                </a:lnTo>
                <a:lnTo>
                  <a:pt x="1089903" y="1314755"/>
                </a:lnTo>
                <a:lnTo>
                  <a:pt x="1097590" y="1315834"/>
                </a:lnTo>
                <a:lnTo>
                  <a:pt x="1098670" y="1314755"/>
                </a:lnTo>
                <a:lnTo>
                  <a:pt x="1098670" y="1312597"/>
                </a:lnTo>
                <a:cubicBezTo>
                  <a:pt x="1096420" y="1309899"/>
                  <a:pt x="1095298" y="1306617"/>
                  <a:pt x="1095298" y="1302751"/>
                </a:cubicBezTo>
                <a:lnTo>
                  <a:pt x="1095298" y="1284138"/>
                </a:lnTo>
                <a:lnTo>
                  <a:pt x="1087744" y="1285217"/>
                </a:lnTo>
                <a:lnTo>
                  <a:pt x="1084373" y="1283059"/>
                </a:lnTo>
                <a:close/>
                <a:moveTo>
                  <a:pt x="8604297" y="1282792"/>
                </a:moveTo>
                <a:lnTo>
                  <a:pt x="8604297" y="1284950"/>
                </a:lnTo>
                <a:lnTo>
                  <a:pt x="8606455" y="1284950"/>
                </a:lnTo>
                <a:lnTo>
                  <a:pt x="8606455" y="1282792"/>
                </a:lnTo>
                <a:close/>
                <a:moveTo>
                  <a:pt x="4252428" y="1282572"/>
                </a:moveTo>
                <a:lnTo>
                  <a:pt x="4232062" y="1284730"/>
                </a:lnTo>
                <a:lnTo>
                  <a:pt x="4233141" y="1290125"/>
                </a:lnTo>
                <a:cubicBezTo>
                  <a:pt x="4229904" y="1304422"/>
                  <a:pt x="4227746" y="1311570"/>
                  <a:pt x="4226667" y="1311570"/>
                </a:cubicBezTo>
                <a:lnTo>
                  <a:pt x="4225588" y="1311570"/>
                </a:lnTo>
                <a:lnTo>
                  <a:pt x="4225588" y="1312648"/>
                </a:lnTo>
                <a:lnTo>
                  <a:pt x="4230983" y="1313728"/>
                </a:lnTo>
                <a:lnTo>
                  <a:pt x="4233141" y="1313728"/>
                </a:lnTo>
                <a:cubicBezTo>
                  <a:pt x="4235299" y="1313728"/>
                  <a:pt x="4236378" y="1310131"/>
                  <a:pt x="4236378" y="1302938"/>
                </a:cubicBezTo>
                <a:lnTo>
                  <a:pt x="4241773" y="1298757"/>
                </a:lnTo>
                <a:cubicBezTo>
                  <a:pt x="4245369" y="1300735"/>
                  <a:pt x="4247168" y="1302848"/>
                  <a:pt x="4247168" y="1305096"/>
                </a:cubicBezTo>
                <a:lnTo>
                  <a:pt x="4251349" y="1305096"/>
                </a:lnTo>
                <a:lnTo>
                  <a:pt x="4252428" y="1301859"/>
                </a:lnTo>
                <a:lnTo>
                  <a:pt x="4251349" y="1286887"/>
                </a:lnTo>
                <a:close/>
                <a:moveTo>
                  <a:pt x="4163275" y="1282572"/>
                </a:moveTo>
                <a:lnTo>
                  <a:pt x="4163275" y="1285809"/>
                </a:lnTo>
                <a:lnTo>
                  <a:pt x="4164354" y="1285809"/>
                </a:lnTo>
                <a:lnTo>
                  <a:pt x="4164354" y="1282572"/>
                </a:lnTo>
                <a:close/>
                <a:moveTo>
                  <a:pt x="5706529" y="1281981"/>
                </a:moveTo>
                <a:lnTo>
                  <a:pt x="5706529" y="1283061"/>
                </a:lnTo>
                <a:lnTo>
                  <a:pt x="5709766" y="1287241"/>
                </a:lnTo>
                <a:lnTo>
                  <a:pt x="5709766" y="1286298"/>
                </a:lnTo>
                <a:cubicBezTo>
                  <a:pt x="5708687" y="1283420"/>
                  <a:pt x="5707608" y="1281981"/>
                  <a:pt x="5706529" y="1281981"/>
                </a:cubicBezTo>
                <a:close/>
                <a:moveTo>
                  <a:pt x="5268603" y="1281172"/>
                </a:moveTo>
                <a:lnTo>
                  <a:pt x="5266445" y="1289804"/>
                </a:lnTo>
                <a:lnTo>
                  <a:pt x="5266445" y="1290883"/>
                </a:lnTo>
                <a:cubicBezTo>
                  <a:pt x="5269862" y="1290883"/>
                  <a:pt x="5272739" y="1292322"/>
                  <a:pt x="5275077" y="1295199"/>
                </a:cubicBezTo>
                <a:lnTo>
                  <a:pt x="5277235" y="1295199"/>
                </a:lnTo>
                <a:lnTo>
                  <a:pt x="5276156" y="1294120"/>
                </a:lnTo>
                <a:lnTo>
                  <a:pt x="5276156" y="1293041"/>
                </a:lnTo>
                <a:lnTo>
                  <a:pt x="5277235" y="1291962"/>
                </a:lnTo>
                <a:lnTo>
                  <a:pt x="5275077" y="1291962"/>
                </a:lnTo>
                <a:lnTo>
                  <a:pt x="5275077" y="1294120"/>
                </a:lnTo>
                <a:lnTo>
                  <a:pt x="5273998" y="1294120"/>
                </a:lnTo>
                <a:cubicBezTo>
                  <a:pt x="5273998" y="1291063"/>
                  <a:pt x="5271840" y="1289264"/>
                  <a:pt x="5267524" y="1288725"/>
                </a:cubicBezTo>
                <a:lnTo>
                  <a:pt x="5267524" y="1287646"/>
                </a:lnTo>
                <a:lnTo>
                  <a:pt x="5270761" y="1283330"/>
                </a:lnTo>
                <a:close/>
                <a:moveTo>
                  <a:pt x="4225588" y="1280414"/>
                </a:moveTo>
                <a:lnTo>
                  <a:pt x="4223430" y="1293362"/>
                </a:lnTo>
                <a:cubicBezTo>
                  <a:pt x="4224868" y="1293362"/>
                  <a:pt x="4225947" y="1290484"/>
                  <a:pt x="4226667" y="1284730"/>
                </a:cubicBezTo>
                <a:lnTo>
                  <a:pt x="4230983" y="1283651"/>
                </a:lnTo>
                <a:lnTo>
                  <a:pt x="4230983" y="1282572"/>
                </a:lnTo>
                <a:close/>
                <a:moveTo>
                  <a:pt x="1151135" y="1279822"/>
                </a:moveTo>
                <a:cubicBezTo>
                  <a:pt x="1143133" y="1281260"/>
                  <a:pt x="1139131" y="1284543"/>
                  <a:pt x="1139131" y="1289668"/>
                </a:cubicBezTo>
                <a:cubicBezTo>
                  <a:pt x="1141289" y="1302975"/>
                  <a:pt x="1142368" y="1317542"/>
                  <a:pt x="1142368" y="1333367"/>
                </a:cubicBezTo>
                <a:lnTo>
                  <a:pt x="1140210" y="1336605"/>
                </a:lnTo>
                <a:lnTo>
                  <a:pt x="1144526" y="1362905"/>
                </a:lnTo>
                <a:lnTo>
                  <a:pt x="1143447" y="1363984"/>
                </a:lnTo>
                <a:lnTo>
                  <a:pt x="1142368" y="1363984"/>
                </a:lnTo>
                <a:lnTo>
                  <a:pt x="1141289" y="1362905"/>
                </a:lnTo>
                <a:lnTo>
                  <a:pt x="1140210" y="1362905"/>
                </a:lnTo>
                <a:lnTo>
                  <a:pt x="1139131" y="1363984"/>
                </a:lnTo>
                <a:lnTo>
                  <a:pt x="1139131" y="1365063"/>
                </a:lnTo>
                <a:cubicBezTo>
                  <a:pt x="1142729" y="1365063"/>
                  <a:pt x="1144526" y="1365782"/>
                  <a:pt x="1144526" y="1367221"/>
                </a:cubicBezTo>
                <a:lnTo>
                  <a:pt x="1144526" y="1369514"/>
                </a:lnTo>
                <a:cubicBezTo>
                  <a:pt x="1144526" y="1375358"/>
                  <a:pt x="1142368" y="1378281"/>
                  <a:pt x="1138052" y="1378281"/>
                </a:cubicBezTo>
                <a:lnTo>
                  <a:pt x="1139131" y="1385834"/>
                </a:lnTo>
                <a:lnTo>
                  <a:pt x="1139131" y="1386913"/>
                </a:lnTo>
                <a:lnTo>
                  <a:pt x="1136974" y="1390285"/>
                </a:lnTo>
                <a:lnTo>
                  <a:pt x="1138052" y="1391364"/>
                </a:lnTo>
                <a:lnTo>
                  <a:pt x="1138052" y="1392443"/>
                </a:lnTo>
                <a:lnTo>
                  <a:pt x="1136974" y="1393522"/>
                </a:lnTo>
                <a:lnTo>
                  <a:pt x="1135894" y="1393522"/>
                </a:lnTo>
                <a:lnTo>
                  <a:pt x="1132522" y="1391364"/>
                </a:lnTo>
                <a:lnTo>
                  <a:pt x="1126048" y="1395680"/>
                </a:lnTo>
                <a:lnTo>
                  <a:pt x="1124834" y="1395680"/>
                </a:lnTo>
                <a:cubicBezTo>
                  <a:pt x="1117731" y="1394421"/>
                  <a:pt x="1113010" y="1392622"/>
                  <a:pt x="1110674" y="1390285"/>
                </a:cubicBezTo>
                <a:lnTo>
                  <a:pt x="1108516" y="1392443"/>
                </a:lnTo>
                <a:lnTo>
                  <a:pt x="1100827" y="1390285"/>
                </a:lnTo>
                <a:cubicBezTo>
                  <a:pt x="1100827" y="1391724"/>
                  <a:pt x="1103390" y="1392802"/>
                  <a:pt x="1108516" y="1393522"/>
                </a:cubicBezTo>
                <a:lnTo>
                  <a:pt x="1112831" y="1392443"/>
                </a:lnTo>
                <a:lnTo>
                  <a:pt x="1117281" y="1396759"/>
                </a:lnTo>
                <a:lnTo>
                  <a:pt x="1119439" y="1394601"/>
                </a:lnTo>
                <a:cubicBezTo>
                  <a:pt x="1119439" y="1396669"/>
                  <a:pt x="1121238" y="1398512"/>
                  <a:pt x="1124834" y="1400131"/>
                </a:cubicBezTo>
                <a:lnTo>
                  <a:pt x="1126048" y="1399051"/>
                </a:lnTo>
                <a:lnTo>
                  <a:pt x="1138052" y="1394601"/>
                </a:lnTo>
                <a:cubicBezTo>
                  <a:pt x="1138052" y="1392443"/>
                  <a:pt x="1140210" y="1391364"/>
                  <a:pt x="1144526" y="1391364"/>
                </a:cubicBezTo>
                <a:lnTo>
                  <a:pt x="1147898" y="1392443"/>
                </a:lnTo>
                <a:lnTo>
                  <a:pt x="1150056" y="1389205"/>
                </a:lnTo>
                <a:lnTo>
                  <a:pt x="1146819" y="1389205"/>
                </a:lnTo>
                <a:cubicBezTo>
                  <a:pt x="1148257" y="1385879"/>
                  <a:pt x="1149697" y="1384036"/>
                  <a:pt x="1151135" y="1383676"/>
                </a:cubicBezTo>
                <a:lnTo>
                  <a:pt x="1152214" y="1383676"/>
                </a:lnTo>
                <a:lnTo>
                  <a:pt x="1154372" y="1385834"/>
                </a:lnTo>
                <a:lnTo>
                  <a:pt x="1154372" y="1388127"/>
                </a:lnTo>
                <a:lnTo>
                  <a:pt x="1152214" y="1391364"/>
                </a:lnTo>
                <a:lnTo>
                  <a:pt x="1154372" y="1391364"/>
                </a:lnTo>
                <a:lnTo>
                  <a:pt x="1157745" y="1389205"/>
                </a:lnTo>
                <a:lnTo>
                  <a:pt x="1158823" y="1390285"/>
                </a:lnTo>
                <a:lnTo>
                  <a:pt x="1159903" y="1390285"/>
                </a:lnTo>
                <a:lnTo>
                  <a:pt x="1159903" y="1388127"/>
                </a:lnTo>
                <a:cubicBezTo>
                  <a:pt x="1157745" y="1388127"/>
                  <a:pt x="1156665" y="1387362"/>
                  <a:pt x="1156665" y="1385834"/>
                </a:cubicBezTo>
                <a:cubicBezTo>
                  <a:pt x="1156665" y="1380799"/>
                  <a:pt x="1157745" y="1376797"/>
                  <a:pt x="1159903" y="1373830"/>
                </a:cubicBezTo>
                <a:lnTo>
                  <a:pt x="1159903" y="1360747"/>
                </a:lnTo>
                <a:lnTo>
                  <a:pt x="1158823" y="1338897"/>
                </a:lnTo>
                <a:cubicBezTo>
                  <a:pt x="1158823" y="1334491"/>
                  <a:pt x="1160622" y="1330850"/>
                  <a:pt x="1164218" y="1327972"/>
                </a:cubicBezTo>
                <a:lnTo>
                  <a:pt x="1164218" y="1326758"/>
                </a:lnTo>
                <a:cubicBezTo>
                  <a:pt x="1164218" y="1325679"/>
                  <a:pt x="1162779" y="1324600"/>
                  <a:pt x="1159903" y="1323522"/>
                </a:cubicBezTo>
                <a:lnTo>
                  <a:pt x="1159903" y="1321363"/>
                </a:lnTo>
                <a:lnTo>
                  <a:pt x="1160981" y="1312597"/>
                </a:lnTo>
                <a:lnTo>
                  <a:pt x="1159903" y="1307067"/>
                </a:lnTo>
                <a:lnTo>
                  <a:pt x="1160981" y="1303830"/>
                </a:lnTo>
                <a:lnTo>
                  <a:pt x="1159903" y="1293984"/>
                </a:lnTo>
                <a:lnTo>
                  <a:pt x="1159903" y="1286296"/>
                </a:lnTo>
                <a:cubicBezTo>
                  <a:pt x="1159723" y="1285037"/>
                  <a:pt x="1156800" y="1282879"/>
                  <a:pt x="1151135" y="1279822"/>
                </a:cubicBezTo>
                <a:close/>
                <a:moveTo>
                  <a:pt x="6750438" y="1279419"/>
                </a:moveTo>
                <a:lnTo>
                  <a:pt x="6748280" y="1289400"/>
                </a:lnTo>
                <a:lnTo>
                  <a:pt x="6751517" y="1297088"/>
                </a:lnTo>
                <a:lnTo>
                  <a:pt x="6752596" y="1297088"/>
                </a:lnTo>
                <a:lnTo>
                  <a:pt x="6752596" y="1294930"/>
                </a:lnTo>
                <a:lnTo>
                  <a:pt x="6750438" y="1290480"/>
                </a:lnTo>
                <a:lnTo>
                  <a:pt x="6751517" y="1282791"/>
                </a:lnTo>
                <a:lnTo>
                  <a:pt x="6751517" y="1279419"/>
                </a:lnTo>
                <a:close/>
                <a:moveTo>
                  <a:pt x="6684349" y="1278340"/>
                </a:moveTo>
                <a:lnTo>
                  <a:pt x="6682191" y="1280498"/>
                </a:lnTo>
                <a:lnTo>
                  <a:pt x="6682191" y="1281712"/>
                </a:lnTo>
                <a:lnTo>
                  <a:pt x="6684349" y="1281712"/>
                </a:lnTo>
                <a:lnTo>
                  <a:pt x="6686507" y="1279419"/>
                </a:lnTo>
                <a:lnTo>
                  <a:pt x="6685428" y="1278340"/>
                </a:lnTo>
                <a:close/>
                <a:moveTo>
                  <a:pt x="5097715" y="1277935"/>
                </a:moveTo>
                <a:lnTo>
                  <a:pt x="5096636" y="1279014"/>
                </a:lnTo>
                <a:lnTo>
                  <a:pt x="5098794" y="1285488"/>
                </a:lnTo>
                <a:lnTo>
                  <a:pt x="5098794" y="1286567"/>
                </a:lnTo>
                <a:lnTo>
                  <a:pt x="5095557" y="1290883"/>
                </a:lnTo>
                <a:lnTo>
                  <a:pt x="5097715" y="1293041"/>
                </a:lnTo>
                <a:lnTo>
                  <a:pt x="5098794" y="1293041"/>
                </a:lnTo>
                <a:lnTo>
                  <a:pt x="5107427" y="1285488"/>
                </a:lnTo>
                <a:cubicBezTo>
                  <a:pt x="5105269" y="1280453"/>
                  <a:pt x="5102032" y="1277935"/>
                  <a:pt x="5097715" y="1277935"/>
                </a:cubicBezTo>
                <a:close/>
                <a:moveTo>
                  <a:pt x="8255927" y="1277262"/>
                </a:moveTo>
                <a:lnTo>
                  <a:pt x="8255927" y="1278341"/>
                </a:lnTo>
                <a:lnTo>
                  <a:pt x="8258085" y="1280499"/>
                </a:lnTo>
                <a:lnTo>
                  <a:pt x="8259164" y="1280499"/>
                </a:lnTo>
                <a:lnTo>
                  <a:pt x="8259164" y="1277262"/>
                </a:lnTo>
                <a:close/>
                <a:moveTo>
                  <a:pt x="8249453" y="1277262"/>
                </a:moveTo>
                <a:lnTo>
                  <a:pt x="8247295" y="1279420"/>
                </a:lnTo>
                <a:lnTo>
                  <a:pt x="8248374" y="1280499"/>
                </a:lnTo>
                <a:lnTo>
                  <a:pt x="8250532" y="1280499"/>
                </a:lnTo>
                <a:lnTo>
                  <a:pt x="8250532" y="1277262"/>
                </a:lnTo>
                <a:close/>
                <a:moveTo>
                  <a:pt x="3231988" y="1277125"/>
                </a:moveTo>
                <a:lnTo>
                  <a:pt x="3231988" y="1280362"/>
                </a:lnTo>
                <a:lnTo>
                  <a:pt x="3234146" y="1280362"/>
                </a:lnTo>
                <a:lnTo>
                  <a:pt x="3234146" y="1277125"/>
                </a:lnTo>
                <a:close/>
                <a:moveTo>
                  <a:pt x="6750438" y="1276183"/>
                </a:moveTo>
                <a:lnTo>
                  <a:pt x="6750438" y="1278340"/>
                </a:lnTo>
                <a:lnTo>
                  <a:pt x="6751517" y="1278340"/>
                </a:lnTo>
                <a:lnTo>
                  <a:pt x="6751517" y="1276183"/>
                </a:lnTo>
                <a:close/>
                <a:moveTo>
                  <a:pt x="1118360" y="1274292"/>
                </a:moveTo>
                <a:lnTo>
                  <a:pt x="1116202" y="1276450"/>
                </a:lnTo>
                <a:lnTo>
                  <a:pt x="1118360" y="1278743"/>
                </a:lnTo>
                <a:lnTo>
                  <a:pt x="1120518" y="1278743"/>
                </a:lnTo>
                <a:lnTo>
                  <a:pt x="1122676" y="1276450"/>
                </a:lnTo>
                <a:lnTo>
                  <a:pt x="1122676" y="1274292"/>
                </a:lnTo>
                <a:close/>
                <a:moveTo>
                  <a:pt x="136088" y="1274226"/>
                </a:moveTo>
                <a:lnTo>
                  <a:pt x="128535" y="1275305"/>
                </a:lnTo>
                <a:lnTo>
                  <a:pt x="126377" y="1275305"/>
                </a:lnTo>
                <a:lnTo>
                  <a:pt x="126377" y="1289332"/>
                </a:lnTo>
                <a:lnTo>
                  <a:pt x="127457" y="1294592"/>
                </a:lnTo>
                <a:lnTo>
                  <a:pt x="132851" y="1293513"/>
                </a:lnTo>
                <a:lnTo>
                  <a:pt x="132851" y="1286095"/>
                </a:lnTo>
                <a:lnTo>
                  <a:pt x="136088" y="1281779"/>
                </a:lnTo>
                <a:close/>
                <a:moveTo>
                  <a:pt x="4219114" y="1273939"/>
                </a:moveTo>
                <a:lnTo>
                  <a:pt x="4219114" y="1275019"/>
                </a:lnTo>
                <a:lnTo>
                  <a:pt x="4221272" y="1275019"/>
                </a:lnTo>
                <a:lnTo>
                  <a:pt x="4221272" y="1273939"/>
                </a:lnTo>
                <a:close/>
                <a:moveTo>
                  <a:pt x="5264152" y="1272540"/>
                </a:moveTo>
                <a:lnTo>
                  <a:pt x="5264152" y="1276856"/>
                </a:lnTo>
                <a:lnTo>
                  <a:pt x="5265366" y="1276856"/>
                </a:lnTo>
                <a:lnTo>
                  <a:pt x="5265366" y="1272540"/>
                </a:lnTo>
                <a:close/>
                <a:moveTo>
                  <a:pt x="7748674" y="1270114"/>
                </a:moveTo>
                <a:lnTo>
                  <a:pt x="7748674" y="1271193"/>
                </a:lnTo>
                <a:lnTo>
                  <a:pt x="7750832" y="1271193"/>
                </a:lnTo>
                <a:lnTo>
                  <a:pt x="7750832" y="1270114"/>
                </a:lnTo>
                <a:close/>
                <a:moveTo>
                  <a:pt x="5693716" y="1270113"/>
                </a:moveTo>
                <a:lnTo>
                  <a:pt x="5697897" y="1277666"/>
                </a:lnTo>
                <a:lnTo>
                  <a:pt x="5700055" y="1277666"/>
                </a:lnTo>
                <a:cubicBezTo>
                  <a:pt x="5697178" y="1274428"/>
                  <a:pt x="5695739" y="1271911"/>
                  <a:pt x="5695739" y="1270113"/>
                </a:cubicBezTo>
                <a:close/>
                <a:moveTo>
                  <a:pt x="1247437" y="1269976"/>
                </a:moveTo>
                <a:lnTo>
                  <a:pt x="1245279" y="1272134"/>
                </a:lnTo>
                <a:lnTo>
                  <a:pt x="1245279" y="1277529"/>
                </a:lnTo>
                <a:lnTo>
                  <a:pt x="1247437" y="1279822"/>
                </a:lnTo>
                <a:lnTo>
                  <a:pt x="1251752" y="1279822"/>
                </a:lnTo>
                <a:lnTo>
                  <a:pt x="1251752" y="1277529"/>
                </a:lnTo>
                <a:lnTo>
                  <a:pt x="1248516" y="1269976"/>
                </a:lnTo>
                <a:close/>
                <a:moveTo>
                  <a:pt x="3581436" y="1269842"/>
                </a:moveTo>
                <a:lnTo>
                  <a:pt x="3577120" y="1284004"/>
                </a:lnTo>
                <a:lnTo>
                  <a:pt x="3580357" y="1292636"/>
                </a:lnTo>
                <a:lnTo>
                  <a:pt x="3580357" y="1300189"/>
                </a:lnTo>
                <a:lnTo>
                  <a:pt x="3578199" y="1303426"/>
                </a:lnTo>
                <a:lnTo>
                  <a:pt x="3578199" y="1304505"/>
                </a:lnTo>
                <a:lnTo>
                  <a:pt x="3581436" y="1308821"/>
                </a:lnTo>
                <a:cubicBezTo>
                  <a:pt x="3580717" y="1317543"/>
                  <a:pt x="3579278" y="1323343"/>
                  <a:pt x="3577120" y="1326220"/>
                </a:cubicBezTo>
                <a:lnTo>
                  <a:pt x="3579278" y="1333773"/>
                </a:lnTo>
                <a:lnTo>
                  <a:pt x="3578199" y="1339168"/>
                </a:lnTo>
                <a:lnTo>
                  <a:pt x="3580357" y="1347935"/>
                </a:lnTo>
                <a:lnTo>
                  <a:pt x="3580357" y="1350093"/>
                </a:lnTo>
                <a:cubicBezTo>
                  <a:pt x="3580357" y="1351711"/>
                  <a:pt x="3577839" y="1352790"/>
                  <a:pt x="3572804" y="1353330"/>
                </a:cubicBezTo>
                <a:lnTo>
                  <a:pt x="3564172" y="1355488"/>
                </a:lnTo>
                <a:cubicBezTo>
                  <a:pt x="3556619" y="1363400"/>
                  <a:pt x="3550820" y="1367357"/>
                  <a:pt x="3546773" y="1367357"/>
                </a:cubicBezTo>
                <a:lnTo>
                  <a:pt x="3545694" y="1366278"/>
                </a:lnTo>
                <a:lnTo>
                  <a:pt x="3542457" y="1372752"/>
                </a:lnTo>
                <a:lnTo>
                  <a:pt x="3543536" y="1373831"/>
                </a:lnTo>
                <a:lnTo>
                  <a:pt x="3544615" y="1373831"/>
                </a:lnTo>
                <a:cubicBezTo>
                  <a:pt x="3544615" y="1371133"/>
                  <a:pt x="3550055" y="1367177"/>
                  <a:pt x="3560935" y="1361962"/>
                </a:cubicBezTo>
                <a:cubicBezTo>
                  <a:pt x="3560935" y="1358545"/>
                  <a:pt x="3565970" y="1356027"/>
                  <a:pt x="3576041" y="1354409"/>
                </a:cubicBezTo>
                <a:lnTo>
                  <a:pt x="3577120" y="1353330"/>
                </a:lnTo>
                <a:lnTo>
                  <a:pt x="3578199" y="1353330"/>
                </a:lnTo>
                <a:lnTo>
                  <a:pt x="3578199" y="1354409"/>
                </a:lnTo>
                <a:lnTo>
                  <a:pt x="3576041" y="1368436"/>
                </a:lnTo>
                <a:cubicBezTo>
                  <a:pt x="3579638" y="1370414"/>
                  <a:pt x="3581436" y="1373336"/>
                  <a:pt x="3581436" y="1377203"/>
                </a:cubicBezTo>
                <a:lnTo>
                  <a:pt x="3578199" y="1385835"/>
                </a:lnTo>
                <a:lnTo>
                  <a:pt x="3578199" y="1394467"/>
                </a:lnTo>
                <a:lnTo>
                  <a:pt x="3581436" y="1397703"/>
                </a:lnTo>
                <a:lnTo>
                  <a:pt x="3585887" y="1397703"/>
                </a:lnTo>
                <a:lnTo>
                  <a:pt x="3588045" y="1395546"/>
                </a:lnTo>
                <a:lnTo>
                  <a:pt x="3588045" y="1383677"/>
                </a:lnTo>
                <a:lnTo>
                  <a:pt x="3586966" y="1357646"/>
                </a:lnTo>
                <a:lnTo>
                  <a:pt x="3591282" y="1344698"/>
                </a:lnTo>
                <a:cubicBezTo>
                  <a:pt x="3589124" y="1344068"/>
                  <a:pt x="3588045" y="1341146"/>
                  <a:pt x="3588045" y="1335931"/>
                </a:cubicBezTo>
                <a:lnTo>
                  <a:pt x="3589124" y="1329457"/>
                </a:lnTo>
                <a:lnTo>
                  <a:pt x="3586966" y="1309900"/>
                </a:lnTo>
                <a:lnTo>
                  <a:pt x="3590203" y="1294794"/>
                </a:lnTo>
                <a:lnTo>
                  <a:pt x="3588045" y="1286162"/>
                </a:lnTo>
                <a:lnTo>
                  <a:pt x="3588045" y="1276316"/>
                </a:lnTo>
                <a:cubicBezTo>
                  <a:pt x="3588045" y="1272540"/>
                  <a:pt x="3586966" y="1270382"/>
                  <a:pt x="3584808" y="1269842"/>
                </a:cubicBezTo>
                <a:close/>
                <a:moveTo>
                  <a:pt x="3200697" y="1269572"/>
                </a:moveTo>
                <a:cubicBezTo>
                  <a:pt x="3197999" y="1271730"/>
                  <a:pt x="3195481" y="1272809"/>
                  <a:pt x="3193144" y="1272809"/>
                </a:cubicBezTo>
                <a:lnTo>
                  <a:pt x="3182354" y="1270651"/>
                </a:lnTo>
                <a:lnTo>
                  <a:pt x="3179117" y="1270651"/>
                </a:lnTo>
                <a:lnTo>
                  <a:pt x="3175880" y="1273888"/>
                </a:lnTo>
                <a:lnTo>
                  <a:pt x="3175880" y="1274967"/>
                </a:lnTo>
                <a:lnTo>
                  <a:pt x="3190986" y="1281441"/>
                </a:lnTo>
                <a:lnTo>
                  <a:pt x="3195302" y="1280362"/>
                </a:lnTo>
                <a:lnTo>
                  <a:pt x="3199618" y="1285757"/>
                </a:lnTo>
                <a:lnTo>
                  <a:pt x="3202855" y="1285757"/>
                </a:lnTo>
                <a:lnTo>
                  <a:pt x="3207171" y="1274967"/>
                </a:lnTo>
                <a:cubicBezTo>
                  <a:pt x="3205732" y="1271730"/>
                  <a:pt x="3204293" y="1269932"/>
                  <a:pt x="3202855" y="1269572"/>
                </a:cubicBezTo>
                <a:close/>
                <a:moveTo>
                  <a:pt x="8252690" y="1268630"/>
                </a:moveTo>
                <a:lnTo>
                  <a:pt x="8252690" y="1270789"/>
                </a:lnTo>
                <a:lnTo>
                  <a:pt x="8254848" y="1272947"/>
                </a:lnTo>
                <a:lnTo>
                  <a:pt x="8260243" y="1272947"/>
                </a:lnTo>
                <a:lnTo>
                  <a:pt x="8263480" y="1269710"/>
                </a:lnTo>
                <a:lnTo>
                  <a:pt x="8262401" y="1268630"/>
                </a:lnTo>
                <a:close/>
                <a:moveTo>
                  <a:pt x="6750438" y="1268360"/>
                </a:moveTo>
                <a:lnTo>
                  <a:pt x="6750438" y="1270652"/>
                </a:lnTo>
                <a:lnTo>
                  <a:pt x="6751517" y="1270652"/>
                </a:lnTo>
                <a:lnTo>
                  <a:pt x="6751517" y="1268360"/>
                </a:lnTo>
                <a:close/>
                <a:moveTo>
                  <a:pt x="6607200" y="1268360"/>
                </a:moveTo>
                <a:lnTo>
                  <a:pt x="6607200" y="1270652"/>
                </a:lnTo>
                <a:lnTo>
                  <a:pt x="6612730" y="1270652"/>
                </a:lnTo>
                <a:lnTo>
                  <a:pt x="6612730" y="1269574"/>
                </a:lnTo>
                <a:close/>
                <a:moveTo>
                  <a:pt x="2104004" y="1266790"/>
                </a:moveTo>
                <a:lnTo>
                  <a:pt x="2102924" y="1267870"/>
                </a:lnTo>
                <a:lnTo>
                  <a:pt x="2102924" y="1274343"/>
                </a:lnTo>
                <a:lnTo>
                  <a:pt x="2106163" y="1271106"/>
                </a:lnTo>
                <a:lnTo>
                  <a:pt x="2106163" y="1268948"/>
                </a:lnTo>
                <a:close/>
                <a:moveTo>
                  <a:pt x="7752990" y="1265663"/>
                </a:moveTo>
                <a:lnTo>
                  <a:pt x="7752990" y="1267955"/>
                </a:lnTo>
                <a:lnTo>
                  <a:pt x="7756362" y="1266877"/>
                </a:lnTo>
                <a:lnTo>
                  <a:pt x="7756362" y="1265663"/>
                </a:lnTo>
                <a:close/>
                <a:moveTo>
                  <a:pt x="1180673" y="1265525"/>
                </a:moveTo>
                <a:lnTo>
                  <a:pt x="1180673" y="1268897"/>
                </a:lnTo>
                <a:lnTo>
                  <a:pt x="1182831" y="1271055"/>
                </a:lnTo>
                <a:lnTo>
                  <a:pt x="1183910" y="1269976"/>
                </a:lnTo>
                <a:lnTo>
                  <a:pt x="1183910" y="1268897"/>
                </a:lnTo>
                <a:close/>
                <a:moveTo>
                  <a:pt x="4093410" y="1265442"/>
                </a:moveTo>
                <a:lnTo>
                  <a:pt x="4093410" y="1267601"/>
                </a:lnTo>
                <a:lnTo>
                  <a:pt x="4098805" y="1266522"/>
                </a:lnTo>
                <a:lnTo>
                  <a:pt x="4098805" y="1265442"/>
                </a:lnTo>
                <a:close/>
                <a:moveTo>
                  <a:pt x="8249453" y="1265393"/>
                </a:moveTo>
                <a:lnTo>
                  <a:pt x="8248374" y="1266472"/>
                </a:lnTo>
                <a:lnTo>
                  <a:pt x="8248374" y="1267552"/>
                </a:lnTo>
                <a:lnTo>
                  <a:pt x="8251611" y="1267552"/>
                </a:lnTo>
                <a:close/>
                <a:moveTo>
                  <a:pt x="6685428" y="1265123"/>
                </a:moveTo>
                <a:cubicBezTo>
                  <a:pt x="6685428" y="1267281"/>
                  <a:pt x="6681741" y="1269124"/>
                  <a:pt x="6674368" y="1270652"/>
                </a:cubicBezTo>
                <a:lnTo>
                  <a:pt x="6676661" y="1272810"/>
                </a:lnTo>
                <a:cubicBezTo>
                  <a:pt x="6676661" y="1271552"/>
                  <a:pt x="6679223" y="1270473"/>
                  <a:pt x="6684349" y="1269574"/>
                </a:cubicBezTo>
                <a:lnTo>
                  <a:pt x="6687586" y="1265123"/>
                </a:lnTo>
                <a:close/>
                <a:moveTo>
                  <a:pt x="5120375" y="1264987"/>
                </a:moveTo>
                <a:lnTo>
                  <a:pt x="5119296" y="1268224"/>
                </a:lnTo>
                <a:lnTo>
                  <a:pt x="5120375" y="1272540"/>
                </a:lnTo>
                <a:lnTo>
                  <a:pt x="5121454" y="1272540"/>
                </a:lnTo>
                <a:lnTo>
                  <a:pt x="5121454" y="1269303"/>
                </a:lnTo>
                <a:lnTo>
                  <a:pt x="5120375" y="1269303"/>
                </a:lnTo>
                <a:lnTo>
                  <a:pt x="5121454" y="1268224"/>
                </a:lnTo>
                <a:lnTo>
                  <a:pt x="5121454" y="1264987"/>
                </a:lnTo>
                <a:close/>
                <a:moveTo>
                  <a:pt x="244529" y="1264515"/>
                </a:moveTo>
                <a:lnTo>
                  <a:pt x="242371" y="1266673"/>
                </a:lnTo>
                <a:lnTo>
                  <a:pt x="242371" y="1268831"/>
                </a:lnTo>
                <a:lnTo>
                  <a:pt x="245608" y="1268831"/>
                </a:lnTo>
                <a:lnTo>
                  <a:pt x="246687" y="1265594"/>
                </a:lnTo>
                <a:lnTo>
                  <a:pt x="245608" y="1264515"/>
                </a:lnTo>
                <a:close/>
                <a:moveTo>
                  <a:pt x="4264297" y="1264364"/>
                </a:moveTo>
                <a:lnTo>
                  <a:pt x="4264297" y="1268679"/>
                </a:lnTo>
                <a:lnTo>
                  <a:pt x="4265376" y="1268679"/>
                </a:lnTo>
                <a:lnTo>
                  <a:pt x="4265376" y="1264364"/>
                </a:lnTo>
                <a:close/>
                <a:moveTo>
                  <a:pt x="5713003" y="1263638"/>
                </a:moveTo>
                <a:lnTo>
                  <a:pt x="5713003" y="1267954"/>
                </a:lnTo>
                <a:lnTo>
                  <a:pt x="5717319" y="1269033"/>
                </a:lnTo>
                <a:lnTo>
                  <a:pt x="5719477" y="1265796"/>
                </a:lnTo>
                <a:lnTo>
                  <a:pt x="5717319" y="1263638"/>
                </a:lnTo>
                <a:close/>
                <a:moveTo>
                  <a:pt x="5673215" y="1263638"/>
                </a:moveTo>
                <a:lnTo>
                  <a:pt x="5642059" y="1267954"/>
                </a:lnTo>
                <a:lnTo>
                  <a:pt x="5644217" y="1280902"/>
                </a:lnTo>
                <a:lnTo>
                  <a:pt x="5643138" y="1281981"/>
                </a:lnTo>
                <a:cubicBezTo>
                  <a:pt x="5670383" y="1284319"/>
                  <a:pt x="5684005" y="1287152"/>
                  <a:pt x="5684005" y="1290479"/>
                </a:cubicBezTo>
                <a:cubicBezTo>
                  <a:pt x="5684005" y="1292457"/>
                  <a:pt x="5679689" y="1294255"/>
                  <a:pt x="5671057" y="1295874"/>
                </a:cubicBezTo>
                <a:lnTo>
                  <a:pt x="5664583" y="1293716"/>
                </a:lnTo>
                <a:lnTo>
                  <a:pt x="5660267" y="1293716"/>
                </a:lnTo>
                <a:lnTo>
                  <a:pt x="5650556" y="1296952"/>
                </a:lnTo>
                <a:lnTo>
                  <a:pt x="5640980" y="1293716"/>
                </a:lnTo>
                <a:lnTo>
                  <a:pt x="5640980" y="1299111"/>
                </a:lnTo>
                <a:lnTo>
                  <a:pt x="5638822" y="1302348"/>
                </a:lnTo>
                <a:cubicBezTo>
                  <a:pt x="5638822" y="1304685"/>
                  <a:pt x="5639901" y="1307203"/>
                  <a:pt x="5642059" y="1309900"/>
                </a:cubicBezTo>
                <a:lnTo>
                  <a:pt x="5642059" y="1318532"/>
                </a:lnTo>
                <a:lnTo>
                  <a:pt x="5646375" y="1318532"/>
                </a:lnTo>
                <a:lnTo>
                  <a:pt x="5662425" y="1315296"/>
                </a:lnTo>
                <a:lnTo>
                  <a:pt x="5663504" y="1316375"/>
                </a:lnTo>
                <a:lnTo>
                  <a:pt x="5663504" y="1317454"/>
                </a:lnTo>
                <a:lnTo>
                  <a:pt x="5669978" y="1315296"/>
                </a:lnTo>
                <a:lnTo>
                  <a:pt x="5687242" y="1319612"/>
                </a:lnTo>
                <a:lnTo>
                  <a:pt x="5690479" y="1319612"/>
                </a:lnTo>
                <a:cubicBezTo>
                  <a:pt x="5692278" y="1319612"/>
                  <a:pt x="5694391" y="1316015"/>
                  <a:pt x="5696818" y="1308821"/>
                </a:cubicBezTo>
                <a:cubicBezTo>
                  <a:pt x="5694750" y="1308821"/>
                  <a:pt x="5693716" y="1308102"/>
                  <a:pt x="5693716" y="1306664"/>
                </a:cubicBezTo>
                <a:lnTo>
                  <a:pt x="5693716" y="1303427"/>
                </a:lnTo>
                <a:cubicBezTo>
                  <a:pt x="5693716" y="1301988"/>
                  <a:pt x="5695110" y="1301269"/>
                  <a:pt x="5697897" y="1301269"/>
                </a:cubicBezTo>
                <a:lnTo>
                  <a:pt x="5697897" y="1296952"/>
                </a:lnTo>
                <a:cubicBezTo>
                  <a:pt x="5693312" y="1291917"/>
                  <a:pt x="5690120" y="1289400"/>
                  <a:pt x="5688321" y="1289400"/>
                </a:cubicBezTo>
                <a:lnTo>
                  <a:pt x="5688321" y="1288320"/>
                </a:lnTo>
                <a:lnTo>
                  <a:pt x="5692637" y="1283061"/>
                </a:lnTo>
                <a:lnTo>
                  <a:pt x="5691558" y="1271191"/>
                </a:lnTo>
                <a:lnTo>
                  <a:pt x="5692637" y="1270113"/>
                </a:lnTo>
                <a:cubicBezTo>
                  <a:pt x="5691558" y="1267235"/>
                  <a:pt x="5690479" y="1265796"/>
                  <a:pt x="5689400" y="1265796"/>
                </a:cubicBezTo>
                <a:lnTo>
                  <a:pt x="5688321" y="1265796"/>
                </a:lnTo>
                <a:cubicBezTo>
                  <a:pt x="5684545" y="1265796"/>
                  <a:pt x="5681308" y="1266875"/>
                  <a:pt x="5678610" y="1269033"/>
                </a:cubicBezTo>
                <a:lnTo>
                  <a:pt x="5677531" y="1269033"/>
                </a:lnTo>
                <a:cubicBezTo>
                  <a:pt x="5675913" y="1269033"/>
                  <a:pt x="5674834" y="1267235"/>
                  <a:pt x="5674294" y="1263638"/>
                </a:cubicBezTo>
                <a:close/>
                <a:moveTo>
                  <a:pt x="82409" y="1263436"/>
                </a:moveTo>
                <a:lnTo>
                  <a:pt x="73776" y="1268831"/>
                </a:lnTo>
                <a:lnTo>
                  <a:pt x="71618" y="1268831"/>
                </a:lnTo>
                <a:lnTo>
                  <a:pt x="68382" y="1266673"/>
                </a:lnTo>
                <a:lnTo>
                  <a:pt x="58671" y="1266673"/>
                </a:lnTo>
                <a:lnTo>
                  <a:pt x="57591" y="1269910"/>
                </a:lnTo>
                <a:lnTo>
                  <a:pt x="60828" y="1277463"/>
                </a:lnTo>
                <a:lnTo>
                  <a:pt x="60828" y="1286095"/>
                </a:lnTo>
                <a:lnTo>
                  <a:pt x="58671" y="1289332"/>
                </a:lnTo>
                <a:lnTo>
                  <a:pt x="59749" y="1293513"/>
                </a:lnTo>
                <a:lnTo>
                  <a:pt x="58671" y="1297830"/>
                </a:lnTo>
                <a:lnTo>
                  <a:pt x="60828" y="1309699"/>
                </a:lnTo>
                <a:lnTo>
                  <a:pt x="59749" y="1314015"/>
                </a:lnTo>
                <a:cubicBezTo>
                  <a:pt x="59749" y="1323276"/>
                  <a:pt x="61547" y="1327907"/>
                  <a:pt x="65145" y="1327907"/>
                </a:cubicBezTo>
                <a:lnTo>
                  <a:pt x="72697" y="1332223"/>
                </a:lnTo>
                <a:cubicBezTo>
                  <a:pt x="78451" y="1332223"/>
                  <a:pt x="81329" y="1329705"/>
                  <a:pt x="81329" y="1324670"/>
                </a:cubicBezTo>
                <a:lnTo>
                  <a:pt x="81329" y="1292434"/>
                </a:lnTo>
                <a:lnTo>
                  <a:pt x="85510" y="1287174"/>
                </a:lnTo>
                <a:lnTo>
                  <a:pt x="80250" y="1281779"/>
                </a:lnTo>
                <a:cubicBezTo>
                  <a:pt x="80250" y="1273687"/>
                  <a:pt x="82363" y="1269011"/>
                  <a:pt x="86589" y="1267752"/>
                </a:cubicBezTo>
                <a:cubicBezTo>
                  <a:pt x="85869" y="1264875"/>
                  <a:pt x="84477" y="1263436"/>
                  <a:pt x="82409" y="1263436"/>
                </a:cubicBezTo>
                <a:close/>
                <a:moveTo>
                  <a:pt x="579141" y="1263232"/>
                </a:moveTo>
                <a:lnTo>
                  <a:pt x="579141" y="1264311"/>
                </a:lnTo>
                <a:lnTo>
                  <a:pt x="581164" y="1264311"/>
                </a:lnTo>
                <a:lnTo>
                  <a:pt x="581164" y="1263232"/>
                </a:lnTo>
                <a:close/>
                <a:moveTo>
                  <a:pt x="1073447" y="1262288"/>
                </a:moveTo>
                <a:lnTo>
                  <a:pt x="1073447" y="1264446"/>
                </a:lnTo>
                <a:lnTo>
                  <a:pt x="1074526" y="1271055"/>
                </a:lnTo>
                <a:lnTo>
                  <a:pt x="1075605" y="1271055"/>
                </a:lnTo>
                <a:lnTo>
                  <a:pt x="1075605" y="1268897"/>
                </a:lnTo>
                <a:lnTo>
                  <a:pt x="1074526" y="1262288"/>
                </a:lnTo>
                <a:close/>
                <a:moveTo>
                  <a:pt x="8770598" y="1262156"/>
                </a:moveTo>
                <a:cubicBezTo>
                  <a:pt x="8769159" y="1262156"/>
                  <a:pt x="8767361" y="1265393"/>
                  <a:pt x="8765203" y="1271867"/>
                </a:cubicBezTo>
                <a:cubicBezTo>
                  <a:pt x="8768800" y="1271867"/>
                  <a:pt x="8770598" y="1273711"/>
                  <a:pt x="8770598" y="1277397"/>
                </a:cubicBezTo>
                <a:cubicBezTo>
                  <a:pt x="8772037" y="1277397"/>
                  <a:pt x="8773116" y="1274475"/>
                  <a:pt x="8773835" y="1268630"/>
                </a:cubicBezTo>
                <a:lnTo>
                  <a:pt x="8775993" y="1266472"/>
                </a:lnTo>
                <a:lnTo>
                  <a:pt x="8771677" y="1262156"/>
                </a:lnTo>
                <a:close/>
                <a:moveTo>
                  <a:pt x="8274270" y="1262156"/>
                </a:moveTo>
                <a:lnTo>
                  <a:pt x="8275349" y="1262156"/>
                </a:lnTo>
                <a:lnTo>
                  <a:pt x="8275349" y="1263153"/>
                </a:lnTo>
                <a:lnTo>
                  <a:pt x="8274270" y="1262281"/>
                </a:lnTo>
                <a:close/>
                <a:moveTo>
                  <a:pt x="7748674" y="1261347"/>
                </a:moveTo>
                <a:lnTo>
                  <a:pt x="7748674" y="1263505"/>
                </a:lnTo>
                <a:lnTo>
                  <a:pt x="7751911" y="1263505"/>
                </a:lnTo>
                <a:lnTo>
                  <a:pt x="7751911" y="1261347"/>
                </a:lnTo>
                <a:close/>
                <a:moveTo>
                  <a:pt x="6593791" y="1260672"/>
                </a:moveTo>
                <a:lnTo>
                  <a:pt x="6593982" y="1260672"/>
                </a:lnTo>
                <a:lnTo>
                  <a:pt x="6593982" y="1260920"/>
                </a:lnTo>
                <a:close/>
                <a:moveTo>
                  <a:pt x="6750438" y="1259593"/>
                </a:moveTo>
                <a:cubicBezTo>
                  <a:pt x="6752686" y="1261481"/>
                  <a:pt x="6753810" y="1263684"/>
                  <a:pt x="6753810" y="1266202"/>
                </a:cubicBezTo>
                <a:lnTo>
                  <a:pt x="6755968" y="1266202"/>
                </a:lnTo>
                <a:lnTo>
                  <a:pt x="6755968" y="1264044"/>
                </a:lnTo>
                <a:lnTo>
                  <a:pt x="6751517" y="1259593"/>
                </a:lnTo>
                <a:close/>
                <a:moveTo>
                  <a:pt x="6188695" y="1258109"/>
                </a:moveTo>
                <a:lnTo>
                  <a:pt x="6186537" y="1260267"/>
                </a:lnTo>
                <a:lnTo>
                  <a:pt x="6186537" y="1262425"/>
                </a:lnTo>
                <a:lnTo>
                  <a:pt x="6188695" y="1260267"/>
                </a:lnTo>
                <a:close/>
                <a:moveTo>
                  <a:pt x="1255125" y="1257837"/>
                </a:moveTo>
                <a:lnTo>
                  <a:pt x="1249595" y="1259051"/>
                </a:lnTo>
                <a:lnTo>
                  <a:pt x="1249595" y="1261209"/>
                </a:lnTo>
                <a:lnTo>
                  <a:pt x="1252832" y="1264446"/>
                </a:lnTo>
                <a:lnTo>
                  <a:pt x="1255125" y="1261209"/>
                </a:lnTo>
                <a:close/>
                <a:moveTo>
                  <a:pt x="4266455" y="1256810"/>
                </a:moveTo>
                <a:lnTo>
                  <a:pt x="4266455" y="1260047"/>
                </a:lnTo>
                <a:lnTo>
                  <a:pt x="4267534" y="1260047"/>
                </a:lnTo>
                <a:lnTo>
                  <a:pt x="4267534" y="1256810"/>
                </a:lnTo>
                <a:close/>
                <a:moveTo>
                  <a:pt x="8691291" y="1256762"/>
                </a:moveTo>
                <a:cubicBezTo>
                  <a:pt x="8686166" y="1257660"/>
                  <a:pt x="8683603" y="1258739"/>
                  <a:pt x="8683603" y="1259999"/>
                </a:cubicBezTo>
                <a:lnTo>
                  <a:pt x="8685896" y="1266472"/>
                </a:lnTo>
                <a:lnTo>
                  <a:pt x="8682524" y="1269710"/>
                </a:lnTo>
                <a:lnTo>
                  <a:pt x="8682524" y="1270789"/>
                </a:lnTo>
                <a:lnTo>
                  <a:pt x="8684817" y="1272947"/>
                </a:lnTo>
                <a:lnTo>
                  <a:pt x="8688054" y="1272947"/>
                </a:lnTo>
                <a:lnTo>
                  <a:pt x="8688054" y="1266472"/>
                </a:lnTo>
                <a:cubicBezTo>
                  <a:pt x="8691651" y="1263415"/>
                  <a:pt x="8693449" y="1260538"/>
                  <a:pt x="8693449" y="1257841"/>
                </a:cubicBezTo>
                <a:lnTo>
                  <a:pt x="8691291" y="1257841"/>
                </a:lnTo>
                <a:close/>
                <a:moveTo>
                  <a:pt x="8241900" y="1256761"/>
                </a:moveTo>
                <a:cubicBezTo>
                  <a:pt x="8241900" y="1258200"/>
                  <a:pt x="8240821" y="1258919"/>
                  <a:pt x="8238663" y="1258919"/>
                </a:cubicBezTo>
                <a:lnTo>
                  <a:pt x="8238663" y="1259998"/>
                </a:lnTo>
                <a:lnTo>
                  <a:pt x="8240821" y="1259998"/>
                </a:lnTo>
                <a:cubicBezTo>
                  <a:pt x="8240821" y="1258560"/>
                  <a:pt x="8241900" y="1257840"/>
                  <a:pt x="8244058" y="1257840"/>
                </a:cubicBezTo>
                <a:lnTo>
                  <a:pt x="8244058" y="1256761"/>
                </a:lnTo>
                <a:close/>
                <a:moveTo>
                  <a:pt x="6694195" y="1256356"/>
                </a:moveTo>
                <a:cubicBezTo>
                  <a:pt x="6694195" y="1259233"/>
                  <a:pt x="6692756" y="1260672"/>
                  <a:pt x="6689879" y="1260672"/>
                </a:cubicBezTo>
                <a:lnTo>
                  <a:pt x="6689879" y="1262965"/>
                </a:lnTo>
                <a:lnTo>
                  <a:pt x="6692037" y="1262965"/>
                </a:lnTo>
                <a:cubicBezTo>
                  <a:pt x="6692037" y="1260716"/>
                  <a:pt x="6693161" y="1259593"/>
                  <a:pt x="6695409" y="1259593"/>
                </a:cubicBezTo>
                <a:lnTo>
                  <a:pt x="6695409" y="1256356"/>
                </a:lnTo>
                <a:close/>
                <a:moveTo>
                  <a:pt x="5614005" y="1256085"/>
                </a:moveTo>
                <a:lnTo>
                  <a:pt x="5611847" y="1258243"/>
                </a:lnTo>
                <a:lnTo>
                  <a:pt x="5611847" y="1260402"/>
                </a:lnTo>
                <a:lnTo>
                  <a:pt x="5616163" y="1260402"/>
                </a:lnTo>
                <a:lnTo>
                  <a:pt x="5617242" y="1259322"/>
                </a:lnTo>
                <a:lnTo>
                  <a:pt x="5618321" y="1259322"/>
                </a:lnTo>
                <a:lnTo>
                  <a:pt x="5617242" y="1256085"/>
                </a:lnTo>
                <a:close/>
                <a:moveTo>
                  <a:pt x="685424" y="1255949"/>
                </a:moveTo>
                <a:lnTo>
                  <a:pt x="685424" y="1259051"/>
                </a:lnTo>
                <a:cubicBezTo>
                  <a:pt x="685424" y="1263097"/>
                  <a:pt x="684029" y="1266244"/>
                  <a:pt x="681243" y="1268492"/>
                </a:cubicBezTo>
                <a:lnTo>
                  <a:pt x="681243" y="1269571"/>
                </a:lnTo>
                <a:cubicBezTo>
                  <a:pt x="683849" y="1267143"/>
                  <a:pt x="687356" y="1265390"/>
                  <a:pt x="691762" y="1264311"/>
                </a:cubicBezTo>
                <a:lnTo>
                  <a:pt x="692841" y="1263232"/>
                </a:lnTo>
                <a:lnTo>
                  <a:pt x="692841" y="1261209"/>
                </a:lnTo>
                <a:lnTo>
                  <a:pt x="689739" y="1255949"/>
                </a:lnTo>
                <a:close/>
                <a:moveTo>
                  <a:pt x="3700666" y="1255815"/>
                </a:moveTo>
                <a:cubicBezTo>
                  <a:pt x="3697429" y="1257254"/>
                  <a:pt x="3695630" y="1258692"/>
                  <a:pt x="3695271" y="1260131"/>
                </a:cubicBezTo>
                <a:lnTo>
                  <a:pt x="3695271" y="1261210"/>
                </a:lnTo>
                <a:lnTo>
                  <a:pt x="3697429" y="1263368"/>
                </a:lnTo>
                <a:cubicBezTo>
                  <a:pt x="3700306" y="1262109"/>
                  <a:pt x="3701745" y="1259592"/>
                  <a:pt x="3701745" y="1255815"/>
                </a:cubicBezTo>
                <a:close/>
                <a:moveTo>
                  <a:pt x="1100827" y="1255679"/>
                </a:moveTo>
                <a:lnTo>
                  <a:pt x="1100827" y="1256758"/>
                </a:lnTo>
                <a:lnTo>
                  <a:pt x="1107435" y="1268897"/>
                </a:lnTo>
                <a:lnTo>
                  <a:pt x="1108516" y="1268897"/>
                </a:lnTo>
                <a:lnTo>
                  <a:pt x="1108516" y="1267683"/>
                </a:lnTo>
                <a:lnTo>
                  <a:pt x="1101907" y="1255679"/>
                </a:lnTo>
                <a:close/>
                <a:moveTo>
                  <a:pt x="6172240" y="1254872"/>
                </a:moveTo>
                <a:lnTo>
                  <a:pt x="6169003" y="1258109"/>
                </a:lnTo>
                <a:lnTo>
                  <a:pt x="6169003" y="1259188"/>
                </a:lnTo>
                <a:lnTo>
                  <a:pt x="6173319" y="1263504"/>
                </a:lnTo>
                <a:lnTo>
                  <a:pt x="6175612" y="1263504"/>
                </a:lnTo>
                <a:lnTo>
                  <a:pt x="6176691" y="1258109"/>
                </a:lnTo>
                <a:lnTo>
                  <a:pt x="6175612" y="1254872"/>
                </a:lnTo>
                <a:close/>
                <a:moveTo>
                  <a:pt x="592764" y="1254870"/>
                </a:moveTo>
                <a:lnTo>
                  <a:pt x="589661" y="1257972"/>
                </a:lnTo>
                <a:lnTo>
                  <a:pt x="589661" y="1259051"/>
                </a:lnTo>
                <a:lnTo>
                  <a:pt x="591685" y="1261209"/>
                </a:lnTo>
                <a:lnTo>
                  <a:pt x="596001" y="1261209"/>
                </a:lnTo>
                <a:lnTo>
                  <a:pt x="596001" y="1256893"/>
                </a:lnTo>
                <a:lnTo>
                  <a:pt x="593843" y="1254870"/>
                </a:lnTo>
                <a:close/>
                <a:moveTo>
                  <a:pt x="1180673" y="1254600"/>
                </a:moveTo>
                <a:lnTo>
                  <a:pt x="1180673" y="1257837"/>
                </a:lnTo>
                <a:lnTo>
                  <a:pt x="1181752" y="1257837"/>
                </a:lnTo>
                <a:lnTo>
                  <a:pt x="1181752" y="1254600"/>
                </a:lnTo>
                <a:close/>
                <a:moveTo>
                  <a:pt x="1119439" y="1254600"/>
                </a:moveTo>
                <a:lnTo>
                  <a:pt x="1112831" y="1261209"/>
                </a:lnTo>
                <a:lnTo>
                  <a:pt x="1112831" y="1262288"/>
                </a:lnTo>
                <a:lnTo>
                  <a:pt x="1114990" y="1262288"/>
                </a:lnTo>
                <a:lnTo>
                  <a:pt x="1121597" y="1256758"/>
                </a:lnTo>
                <a:close/>
                <a:moveTo>
                  <a:pt x="8254848" y="1252445"/>
                </a:moveTo>
                <a:lnTo>
                  <a:pt x="8254848" y="1253524"/>
                </a:lnTo>
                <a:lnTo>
                  <a:pt x="8257006" y="1253524"/>
                </a:lnTo>
                <a:lnTo>
                  <a:pt x="8257006" y="1252445"/>
                </a:lnTo>
                <a:close/>
                <a:moveTo>
                  <a:pt x="1209132" y="1252442"/>
                </a:moveTo>
                <a:cubicBezTo>
                  <a:pt x="1204727" y="1252442"/>
                  <a:pt x="1202524" y="1258287"/>
                  <a:pt x="1202524" y="1269976"/>
                </a:cubicBezTo>
                <a:lnTo>
                  <a:pt x="1202524" y="1278743"/>
                </a:lnTo>
                <a:cubicBezTo>
                  <a:pt x="1205490" y="1286386"/>
                  <a:pt x="1206974" y="1295108"/>
                  <a:pt x="1206974" y="1304909"/>
                </a:cubicBezTo>
                <a:lnTo>
                  <a:pt x="1214528" y="1304909"/>
                </a:lnTo>
                <a:lnTo>
                  <a:pt x="1222216" y="1305988"/>
                </a:lnTo>
                <a:lnTo>
                  <a:pt x="1226666" y="1288589"/>
                </a:lnTo>
                <a:lnTo>
                  <a:pt x="1226666" y="1280901"/>
                </a:lnTo>
                <a:lnTo>
                  <a:pt x="1223295" y="1253521"/>
                </a:lnTo>
                <a:lnTo>
                  <a:pt x="1210212" y="1253521"/>
                </a:lnTo>
                <a:close/>
                <a:moveTo>
                  <a:pt x="6190853" y="1251635"/>
                </a:moveTo>
                <a:lnTo>
                  <a:pt x="6190853" y="1255951"/>
                </a:lnTo>
                <a:lnTo>
                  <a:pt x="6191932" y="1254872"/>
                </a:lnTo>
                <a:lnTo>
                  <a:pt x="6193011" y="1254872"/>
                </a:lnTo>
                <a:lnTo>
                  <a:pt x="6191932" y="1251635"/>
                </a:lnTo>
                <a:close/>
                <a:moveTo>
                  <a:pt x="6580764" y="1250826"/>
                </a:moveTo>
                <a:lnTo>
                  <a:pt x="6580764" y="1252984"/>
                </a:lnTo>
                <a:cubicBezTo>
                  <a:pt x="6584451" y="1252984"/>
                  <a:pt x="6586294" y="1254468"/>
                  <a:pt x="6586294" y="1257435"/>
                </a:cubicBezTo>
                <a:lnTo>
                  <a:pt x="6588452" y="1257435"/>
                </a:lnTo>
                <a:lnTo>
                  <a:pt x="6588452" y="1255346"/>
                </a:lnTo>
                <a:lnTo>
                  <a:pt x="6591064" y="1257132"/>
                </a:lnTo>
                <a:lnTo>
                  <a:pt x="6593791" y="1260672"/>
                </a:lnTo>
                <a:lnTo>
                  <a:pt x="6591824" y="1260672"/>
                </a:lnTo>
                <a:lnTo>
                  <a:pt x="6591824" y="1261751"/>
                </a:lnTo>
                <a:lnTo>
                  <a:pt x="6593982" y="1261751"/>
                </a:lnTo>
                <a:lnTo>
                  <a:pt x="6593982" y="1260920"/>
                </a:lnTo>
                <a:lnTo>
                  <a:pt x="6597219" y="1265123"/>
                </a:lnTo>
                <a:lnTo>
                  <a:pt x="6598433" y="1266202"/>
                </a:lnTo>
                <a:lnTo>
                  <a:pt x="6605042" y="1266202"/>
                </a:lnTo>
                <a:lnTo>
                  <a:pt x="6605042" y="1264044"/>
                </a:lnTo>
                <a:lnTo>
                  <a:pt x="6603828" y="1265123"/>
                </a:lnTo>
                <a:lnTo>
                  <a:pt x="6602749" y="1265123"/>
                </a:lnTo>
                <a:lnTo>
                  <a:pt x="6591064" y="1257132"/>
                </a:lnTo>
                <a:lnTo>
                  <a:pt x="6589531" y="1255142"/>
                </a:lnTo>
                <a:lnTo>
                  <a:pt x="6588452" y="1255142"/>
                </a:lnTo>
                <a:lnTo>
                  <a:pt x="6588452" y="1255346"/>
                </a:lnTo>
                <a:lnTo>
                  <a:pt x="6581843" y="1250826"/>
                </a:lnTo>
                <a:close/>
                <a:moveTo>
                  <a:pt x="5093399" y="1249746"/>
                </a:moveTo>
                <a:lnTo>
                  <a:pt x="5093399" y="1254062"/>
                </a:lnTo>
                <a:lnTo>
                  <a:pt x="5094478" y="1255141"/>
                </a:lnTo>
                <a:lnTo>
                  <a:pt x="5094478" y="1256220"/>
                </a:lnTo>
                <a:lnTo>
                  <a:pt x="5097715" y="1255141"/>
                </a:lnTo>
                <a:lnTo>
                  <a:pt x="5097715" y="1251904"/>
                </a:lnTo>
                <a:lnTo>
                  <a:pt x="5095557" y="1249746"/>
                </a:lnTo>
                <a:close/>
                <a:moveTo>
                  <a:pt x="4264297" y="1249257"/>
                </a:moveTo>
                <a:lnTo>
                  <a:pt x="4264297" y="1252494"/>
                </a:lnTo>
                <a:lnTo>
                  <a:pt x="4266455" y="1252494"/>
                </a:lnTo>
                <a:lnTo>
                  <a:pt x="4266455" y="1251415"/>
                </a:lnTo>
                <a:close/>
                <a:moveTo>
                  <a:pt x="8249453" y="1249209"/>
                </a:moveTo>
                <a:lnTo>
                  <a:pt x="8258085" y="1249209"/>
                </a:lnTo>
                <a:lnTo>
                  <a:pt x="8274270" y="1262281"/>
                </a:lnTo>
                <a:lnTo>
                  <a:pt x="8274270" y="1265393"/>
                </a:lnTo>
                <a:lnTo>
                  <a:pt x="8275349" y="1265393"/>
                </a:lnTo>
                <a:lnTo>
                  <a:pt x="8275349" y="1263153"/>
                </a:lnTo>
                <a:lnTo>
                  <a:pt x="8286139" y="1271867"/>
                </a:lnTo>
                <a:lnTo>
                  <a:pt x="8285060" y="1272947"/>
                </a:lnTo>
                <a:lnTo>
                  <a:pt x="8285060" y="1274025"/>
                </a:lnTo>
                <a:lnTo>
                  <a:pt x="8286139" y="1275104"/>
                </a:lnTo>
                <a:cubicBezTo>
                  <a:pt x="8286139" y="1297044"/>
                  <a:pt x="8279306" y="1312149"/>
                  <a:pt x="8265638" y="1320422"/>
                </a:cubicBezTo>
                <a:lnTo>
                  <a:pt x="8250532" y="1335528"/>
                </a:lnTo>
                <a:lnTo>
                  <a:pt x="8241900" y="1337686"/>
                </a:lnTo>
                <a:cubicBezTo>
                  <a:pt x="8236865" y="1335887"/>
                  <a:pt x="8234347" y="1334449"/>
                  <a:pt x="8234347" y="1333370"/>
                </a:cubicBezTo>
                <a:lnTo>
                  <a:pt x="8234347" y="1332291"/>
                </a:lnTo>
                <a:cubicBezTo>
                  <a:pt x="8245856" y="1322580"/>
                  <a:pt x="8251611" y="1315386"/>
                  <a:pt x="8251611" y="1310711"/>
                </a:cubicBezTo>
                <a:cubicBezTo>
                  <a:pt x="8247295" y="1307294"/>
                  <a:pt x="8242620" y="1305136"/>
                  <a:pt x="8237584" y="1304237"/>
                </a:cubicBezTo>
                <a:lnTo>
                  <a:pt x="8237584" y="1303158"/>
                </a:lnTo>
                <a:lnTo>
                  <a:pt x="8238663" y="1302079"/>
                </a:lnTo>
                <a:lnTo>
                  <a:pt x="8238663" y="1301000"/>
                </a:lnTo>
                <a:lnTo>
                  <a:pt x="8230031" y="1288052"/>
                </a:lnTo>
                <a:lnTo>
                  <a:pt x="8227873" y="1290210"/>
                </a:lnTo>
                <a:lnTo>
                  <a:pt x="8227873" y="1288052"/>
                </a:lnTo>
                <a:lnTo>
                  <a:pt x="8230031" y="1288052"/>
                </a:lnTo>
                <a:lnTo>
                  <a:pt x="8225715" y="1281578"/>
                </a:lnTo>
                <a:lnTo>
                  <a:pt x="8225715" y="1269710"/>
                </a:lnTo>
                <a:cubicBezTo>
                  <a:pt x="8225715" y="1268091"/>
                  <a:pt x="8227514" y="1267012"/>
                  <a:pt x="8231110" y="1266472"/>
                </a:cubicBezTo>
                <a:lnTo>
                  <a:pt x="8230031" y="1265393"/>
                </a:lnTo>
                <a:lnTo>
                  <a:pt x="8230031" y="1264315"/>
                </a:lnTo>
                <a:cubicBezTo>
                  <a:pt x="8233628" y="1258560"/>
                  <a:pt x="8240102" y="1254244"/>
                  <a:pt x="8249453" y="1251367"/>
                </a:cubicBezTo>
                <a:close/>
                <a:moveTo>
                  <a:pt x="1070210" y="1249205"/>
                </a:moveTo>
                <a:lnTo>
                  <a:pt x="1070210" y="1250284"/>
                </a:lnTo>
                <a:lnTo>
                  <a:pt x="1071290" y="1257837"/>
                </a:lnTo>
                <a:lnTo>
                  <a:pt x="1072369" y="1257837"/>
                </a:lnTo>
                <a:lnTo>
                  <a:pt x="1072369" y="1253521"/>
                </a:lnTo>
                <a:lnTo>
                  <a:pt x="1071290" y="1249205"/>
                </a:lnTo>
                <a:close/>
                <a:moveTo>
                  <a:pt x="5090162" y="1248667"/>
                </a:moveTo>
                <a:lnTo>
                  <a:pt x="5090162" y="1249746"/>
                </a:lnTo>
                <a:lnTo>
                  <a:pt x="5092320" y="1249746"/>
                </a:lnTo>
                <a:lnTo>
                  <a:pt x="5092320" y="1248667"/>
                </a:lnTo>
                <a:close/>
                <a:moveTo>
                  <a:pt x="5081530" y="1248667"/>
                </a:moveTo>
                <a:lnTo>
                  <a:pt x="5081530" y="1250825"/>
                </a:lnTo>
                <a:lnTo>
                  <a:pt x="5082609" y="1249746"/>
                </a:lnTo>
                <a:lnTo>
                  <a:pt x="5083688" y="1249746"/>
                </a:lnTo>
                <a:lnTo>
                  <a:pt x="5089083" y="1250825"/>
                </a:lnTo>
                <a:lnTo>
                  <a:pt x="5086925" y="1248667"/>
                </a:lnTo>
                <a:close/>
                <a:moveTo>
                  <a:pt x="6576313" y="1248533"/>
                </a:moveTo>
                <a:lnTo>
                  <a:pt x="6576313" y="1250826"/>
                </a:lnTo>
                <a:lnTo>
                  <a:pt x="6577392" y="1250826"/>
                </a:lnTo>
                <a:lnTo>
                  <a:pt x="6577392" y="1248533"/>
                </a:lnTo>
                <a:close/>
                <a:moveTo>
                  <a:pt x="6166845" y="1247319"/>
                </a:moveTo>
                <a:lnTo>
                  <a:pt x="6164553" y="1249477"/>
                </a:lnTo>
                <a:lnTo>
                  <a:pt x="6164553" y="1250556"/>
                </a:lnTo>
                <a:lnTo>
                  <a:pt x="6166845" y="1248398"/>
                </a:lnTo>
                <a:close/>
                <a:moveTo>
                  <a:pt x="2108319" y="1247234"/>
                </a:moveTo>
                <a:lnTo>
                  <a:pt x="2108319" y="1248312"/>
                </a:lnTo>
                <a:lnTo>
                  <a:pt x="2115871" y="1262475"/>
                </a:lnTo>
                <a:lnTo>
                  <a:pt x="2116952" y="1262475"/>
                </a:lnTo>
                <a:cubicBezTo>
                  <a:pt x="2120549" y="1260946"/>
                  <a:pt x="2122346" y="1258383"/>
                  <a:pt x="2122346" y="1254787"/>
                </a:cubicBezTo>
                <a:lnTo>
                  <a:pt x="2118029" y="1254787"/>
                </a:lnTo>
                <a:lnTo>
                  <a:pt x="2114794" y="1256945"/>
                </a:lnTo>
                <a:lnTo>
                  <a:pt x="2109398" y="1247234"/>
                </a:lnTo>
                <a:close/>
                <a:moveTo>
                  <a:pt x="8692370" y="1246916"/>
                </a:moveTo>
                <a:lnTo>
                  <a:pt x="8690212" y="1249074"/>
                </a:lnTo>
                <a:lnTo>
                  <a:pt x="8692370" y="1251232"/>
                </a:lnTo>
                <a:lnTo>
                  <a:pt x="8694528" y="1251232"/>
                </a:lnTo>
                <a:lnTo>
                  <a:pt x="8694528" y="1249074"/>
                </a:lnTo>
                <a:close/>
                <a:moveTo>
                  <a:pt x="1266050" y="1246912"/>
                </a:moveTo>
                <a:lnTo>
                  <a:pt x="1263756" y="1249205"/>
                </a:lnTo>
                <a:lnTo>
                  <a:pt x="1266050" y="1249205"/>
                </a:lnTo>
                <a:close/>
                <a:moveTo>
                  <a:pt x="4190115" y="1246021"/>
                </a:moveTo>
                <a:cubicBezTo>
                  <a:pt x="4186518" y="1252854"/>
                  <a:pt x="4184720" y="1258969"/>
                  <a:pt x="4184720" y="1264364"/>
                </a:cubicBezTo>
                <a:cubicBezTo>
                  <a:pt x="4182652" y="1265083"/>
                  <a:pt x="4181618" y="1267196"/>
                  <a:pt x="4181618" y="1270703"/>
                </a:cubicBezTo>
                <a:lnTo>
                  <a:pt x="4181618" y="1275019"/>
                </a:lnTo>
                <a:lnTo>
                  <a:pt x="4183776" y="1275019"/>
                </a:lnTo>
                <a:lnTo>
                  <a:pt x="4189036" y="1273939"/>
                </a:lnTo>
                <a:lnTo>
                  <a:pt x="4193352" y="1282572"/>
                </a:lnTo>
                <a:cubicBezTo>
                  <a:pt x="4197668" y="1279334"/>
                  <a:pt x="4199826" y="1276458"/>
                  <a:pt x="4199826" y="1273939"/>
                </a:cubicBezTo>
                <a:cubicBezTo>
                  <a:pt x="4195510" y="1268455"/>
                  <a:pt x="4193352" y="1264543"/>
                  <a:pt x="4193352" y="1262206"/>
                </a:cubicBezTo>
                <a:lnTo>
                  <a:pt x="4193352" y="1260047"/>
                </a:lnTo>
                <a:cubicBezTo>
                  <a:pt x="4193352" y="1253574"/>
                  <a:pt x="4198747" y="1250337"/>
                  <a:pt x="4209537" y="1250337"/>
                </a:cubicBezTo>
                <a:lnTo>
                  <a:pt x="4213853" y="1249257"/>
                </a:lnTo>
                <a:lnTo>
                  <a:pt x="4214932" y="1248178"/>
                </a:lnTo>
                <a:lnTo>
                  <a:pt x="4214932" y="1247099"/>
                </a:lnTo>
                <a:lnTo>
                  <a:pt x="4209537" y="1246021"/>
                </a:lnTo>
                <a:lnTo>
                  <a:pt x="4203063" y="1248178"/>
                </a:lnTo>
                <a:lnTo>
                  <a:pt x="4197668" y="1248178"/>
                </a:lnTo>
                <a:lnTo>
                  <a:pt x="4194431" y="1246021"/>
                </a:lnTo>
                <a:close/>
                <a:moveTo>
                  <a:pt x="6167924" y="1245161"/>
                </a:moveTo>
                <a:lnTo>
                  <a:pt x="6167924" y="1246240"/>
                </a:lnTo>
                <a:lnTo>
                  <a:pt x="6171161" y="1246240"/>
                </a:lnTo>
                <a:lnTo>
                  <a:pt x="6171161" y="1245161"/>
                </a:lnTo>
                <a:close/>
                <a:moveTo>
                  <a:pt x="1581239" y="1244620"/>
                </a:moveTo>
                <a:lnTo>
                  <a:pt x="1584477" y="1246778"/>
                </a:lnTo>
                <a:lnTo>
                  <a:pt x="1593379" y="1244620"/>
                </a:lnTo>
                <a:cubicBezTo>
                  <a:pt x="1600663" y="1248306"/>
                  <a:pt x="1605788" y="1250149"/>
                  <a:pt x="1608755" y="1250149"/>
                </a:cubicBezTo>
                <a:lnTo>
                  <a:pt x="1608755" y="1252442"/>
                </a:lnTo>
                <a:lnTo>
                  <a:pt x="1586635" y="1260265"/>
                </a:lnTo>
                <a:cubicBezTo>
                  <a:pt x="1583938" y="1257658"/>
                  <a:pt x="1576609" y="1255769"/>
                  <a:pt x="1564651" y="1254600"/>
                </a:cubicBezTo>
                <a:cubicBezTo>
                  <a:pt x="1561324" y="1258377"/>
                  <a:pt x="1558356" y="1260265"/>
                  <a:pt x="1555748" y="1260265"/>
                </a:cubicBezTo>
                <a:cubicBezTo>
                  <a:pt x="1543250" y="1256758"/>
                  <a:pt x="1537001" y="1253791"/>
                  <a:pt x="1537001" y="1251363"/>
                </a:cubicBezTo>
                <a:lnTo>
                  <a:pt x="1537001" y="1250149"/>
                </a:lnTo>
                <a:lnTo>
                  <a:pt x="1541452" y="1245698"/>
                </a:lnTo>
                <a:lnTo>
                  <a:pt x="1543745" y="1245698"/>
                </a:lnTo>
                <a:cubicBezTo>
                  <a:pt x="1547970" y="1245698"/>
                  <a:pt x="1551972" y="1247182"/>
                  <a:pt x="1555748" y="1250149"/>
                </a:cubicBezTo>
                <a:lnTo>
                  <a:pt x="1561278" y="1249070"/>
                </a:lnTo>
                <a:lnTo>
                  <a:pt x="1566808" y="1250149"/>
                </a:lnTo>
                <a:cubicBezTo>
                  <a:pt x="1567526" y="1247901"/>
                  <a:pt x="1569730" y="1246778"/>
                  <a:pt x="1573417" y="1246778"/>
                </a:cubicBezTo>
                <a:lnTo>
                  <a:pt x="1576789" y="1246778"/>
                </a:lnTo>
                <a:cubicBezTo>
                  <a:pt x="1578227" y="1246778"/>
                  <a:pt x="1578948" y="1248666"/>
                  <a:pt x="1578948" y="1252442"/>
                </a:cubicBezTo>
                <a:lnTo>
                  <a:pt x="1580026" y="1252442"/>
                </a:lnTo>
                <a:close/>
                <a:moveTo>
                  <a:pt x="6577392" y="1243139"/>
                </a:moveTo>
                <a:lnTo>
                  <a:pt x="6575234" y="1245296"/>
                </a:lnTo>
                <a:lnTo>
                  <a:pt x="6575234" y="1246375"/>
                </a:lnTo>
                <a:lnTo>
                  <a:pt x="6579685" y="1246375"/>
                </a:lnTo>
                <a:lnTo>
                  <a:pt x="6579685" y="1243139"/>
                </a:lnTo>
                <a:close/>
                <a:moveTo>
                  <a:pt x="7612180" y="1242734"/>
                </a:moveTo>
                <a:lnTo>
                  <a:pt x="7615552" y="1242734"/>
                </a:lnTo>
                <a:lnTo>
                  <a:pt x="7615552" y="1245027"/>
                </a:lnTo>
                <a:lnTo>
                  <a:pt x="7612180" y="1246106"/>
                </a:lnTo>
                <a:lnTo>
                  <a:pt x="7611101" y="1245027"/>
                </a:lnTo>
                <a:lnTo>
                  <a:pt x="7611101" y="1243949"/>
                </a:lnTo>
                <a:close/>
                <a:moveTo>
                  <a:pt x="7676651" y="1241656"/>
                </a:moveTo>
                <a:lnTo>
                  <a:pt x="7685418" y="1243949"/>
                </a:lnTo>
                <a:lnTo>
                  <a:pt x="7688655" y="1242734"/>
                </a:lnTo>
                <a:lnTo>
                  <a:pt x="7692971" y="1245027"/>
                </a:lnTo>
                <a:lnTo>
                  <a:pt x="7699580" y="1242734"/>
                </a:lnTo>
                <a:lnTo>
                  <a:pt x="7702817" y="1242734"/>
                </a:lnTo>
                <a:lnTo>
                  <a:pt x="7704975" y="1245027"/>
                </a:lnTo>
                <a:cubicBezTo>
                  <a:pt x="7704975" y="1251591"/>
                  <a:pt x="7702817" y="1254873"/>
                  <a:pt x="7698501" y="1254873"/>
                </a:cubicBezTo>
                <a:cubicBezTo>
                  <a:pt x="7694095" y="1251905"/>
                  <a:pt x="7690094" y="1250422"/>
                  <a:pt x="7686497" y="1250422"/>
                </a:cubicBezTo>
                <a:lnTo>
                  <a:pt x="7673279" y="1252580"/>
                </a:lnTo>
                <a:lnTo>
                  <a:pt x="7664647" y="1251501"/>
                </a:lnTo>
                <a:lnTo>
                  <a:pt x="7652643" y="1253659"/>
                </a:lnTo>
                <a:lnTo>
                  <a:pt x="7648192" y="1250422"/>
                </a:lnTo>
                <a:lnTo>
                  <a:pt x="7642797" y="1251501"/>
                </a:lnTo>
                <a:lnTo>
                  <a:pt x="7639560" y="1249343"/>
                </a:lnTo>
                <a:cubicBezTo>
                  <a:pt x="7636053" y="1251501"/>
                  <a:pt x="7632771" y="1252580"/>
                  <a:pt x="7629714" y="1252580"/>
                </a:cubicBezTo>
                <a:cubicBezTo>
                  <a:pt x="7623150" y="1252220"/>
                  <a:pt x="7619868" y="1251142"/>
                  <a:pt x="7619868" y="1249343"/>
                </a:cubicBezTo>
                <a:cubicBezTo>
                  <a:pt x="7621127" y="1246466"/>
                  <a:pt x="7625128" y="1245027"/>
                  <a:pt x="7631872" y="1245027"/>
                </a:cubicBezTo>
                <a:lnTo>
                  <a:pt x="7639560" y="1242734"/>
                </a:lnTo>
                <a:lnTo>
                  <a:pt x="7649271" y="1245027"/>
                </a:lnTo>
                <a:lnTo>
                  <a:pt x="7655880" y="1245027"/>
                </a:lnTo>
                <a:lnTo>
                  <a:pt x="7656959" y="1246106"/>
                </a:lnTo>
                <a:close/>
                <a:moveTo>
                  <a:pt x="7566323" y="1241656"/>
                </a:moveTo>
                <a:lnTo>
                  <a:pt x="7584936" y="1241656"/>
                </a:lnTo>
                <a:cubicBezTo>
                  <a:pt x="7597344" y="1244442"/>
                  <a:pt x="7603548" y="1247725"/>
                  <a:pt x="7603548" y="1251501"/>
                </a:cubicBezTo>
                <a:lnTo>
                  <a:pt x="7605706" y="1251501"/>
                </a:lnTo>
                <a:cubicBezTo>
                  <a:pt x="7605706" y="1252940"/>
                  <a:pt x="7603503" y="1254064"/>
                  <a:pt x="7599098" y="1254873"/>
                </a:cubicBezTo>
                <a:lnTo>
                  <a:pt x="7593702" y="1248264"/>
                </a:lnTo>
                <a:cubicBezTo>
                  <a:pt x="7588757" y="1251142"/>
                  <a:pt x="7583632" y="1252580"/>
                  <a:pt x="7578327" y="1252580"/>
                </a:cubicBezTo>
                <a:lnTo>
                  <a:pt x="7571853" y="1251501"/>
                </a:lnTo>
                <a:lnTo>
                  <a:pt x="7567402" y="1252580"/>
                </a:lnTo>
                <a:cubicBezTo>
                  <a:pt x="7564165" y="1251142"/>
                  <a:pt x="7562366" y="1249703"/>
                  <a:pt x="7562007" y="1248264"/>
                </a:cubicBezTo>
                <a:lnTo>
                  <a:pt x="7562007" y="1246106"/>
                </a:lnTo>
                <a:close/>
                <a:moveTo>
                  <a:pt x="6577392" y="1240846"/>
                </a:moveTo>
                <a:lnTo>
                  <a:pt x="6584001" y="1241924"/>
                </a:lnTo>
                <a:lnTo>
                  <a:pt x="6595061" y="1240846"/>
                </a:lnTo>
                <a:cubicBezTo>
                  <a:pt x="6598028" y="1240846"/>
                  <a:pt x="6599512" y="1243812"/>
                  <a:pt x="6599512" y="1249747"/>
                </a:cubicBezTo>
                <a:lnTo>
                  <a:pt x="6600591" y="1249747"/>
                </a:lnTo>
                <a:lnTo>
                  <a:pt x="6601670" y="1244217"/>
                </a:lnTo>
                <a:cubicBezTo>
                  <a:pt x="6604637" y="1244217"/>
                  <a:pt x="6610527" y="1246420"/>
                  <a:pt x="6619339" y="1250826"/>
                </a:cubicBezTo>
                <a:lnTo>
                  <a:pt x="6631478" y="1248533"/>
                </a:lnTo>
                <a:lnTo>
                  <a:pt x="6633636" y="1251905"/>
                </a:lnTo>
                <a:lnTo>
                  <a:pt x="6633636" y="1252984"/>
                </a:lnTo>
                <a:cubicBezTo>
                  <a:pt x="6629589" y="1257210"/>
                  <a:pt x="6625903" y="1266382"/>
                  <a:pt x="6622576" y="1280498"/>
                </a:cubicBezTo>
                <a:lnTo>
                  <a:pt x="6622576" y="1281712"/>
                </a:lnTo>
                <a:lnTo>
                  <a:pt x="6625948" y="1292637"/>
                </a:lnTo>
                <a:lnTo>
                  <a:pt x="6625948" y="1294930"/>
                </a:lnTo>
                <a:cubicBezTo>
                  <a:pt x="6623700" y="1300595"/>
                  <a:pt x="6622576" y="1305720"/>
                  <a:pt x="6622576" y="1310305"/>
                </a:cubicBezTo>
                <a:lnTo>
                  <a:pt x="6621497" y="1311385"/>
                </a:lnTo>
                <a:lnTo>
                  <a:pt x="6622576" y="1312464"/>
                </a:lnTo>
                <a:lnTo>
                  <a:pt x="6622576" y="1313543"/>
                </a:lnTo>
                <a:lnTo>
                  <a:pt x="6621497" y="1317993"/>
                </a:lnTo>
                <a:lnTo>
                  <a:pt x="6623790" y="1321365"/>
                </a:lnTo>
                <a:lnTo>
                  <a:pt x="6623790" y="1324602"/>
                </a:lnTo>
                <a:lnTo>
                  <a:pt x="6620418" y="1329053"/>
                </a:lnTo>
                <a:lnTo>
                  <a:pt x="6623790" y="1344429"/>
                </a:lnTo>
                <a:cubicBezTo>
                  <a:pt x="6623790" y="1347217"/>
                  <a:pt x="6620103" y="1349419"/>
                  <a:pt x="6612730" y="1351038"/>
                </a:cubicBezTo>
                <a:cubicBezTo>
                  <a:pt x="6601490" y="1351038"/>
                  <a:pt x="6593757" y="1348475"/>
                  <a:pt x="6589531" y="1343350"/>
                </a:cubicBezTo>
                <a:cubicBezTo>
                  <a:pt x="6588632" y="1347756"/>
                  <a:pt x="6587553" y="1349959"/>
                  <a:pt x="6586294" y="1349959"/>
                </a:cubicBezTo>
                <a:lnTo>
                  <a:pt x="6582922" y="1349959"/>
                </a:lnTo>
                <a:cubicBezTo>
                  <a:pt x="6579416" y="1349959"/>
                  <a:pt x="6576853" y="1345194"/>
                  <a:pt x="6575234" y="1335662"/>
                </a:cubicBezTo>
                <a:lnTo>
                  <a:pt x="6578606" y="1323524"/>
                </a:lnTo>
                <a:lnTo>
                  <a:pt x="6576313" y="1314757"/>
                </a:lnTo>
                <a:lnTo>
                  <a:pt x="6577392" y="1306934"/>
                </a:lnTo>
                <a:lnTo>
                  <a:pt x="6576313" y="1305855"/>
                </a:lnTo>
                <a:lnTo>
                  <a:pt x="6576313" y="1304776"/>
                </a:lnTo>
                <a:lnTo>
                  <a:pt x="6577392" y="1300325"/>
                </a:lnTo>
                <a:lnTo>
                  <a:pt x="6577392" y="1297088"/>
                </a:lnTo>
                <a:lnTo>
                  <a:pt x="6575234" y="1293716"/>
                </a:lnTo>
                <a:lnTo>
                  <a:pt x="6575234" y="1291558"/>
                </a:lnTo>
                <a:cubicBezTo>
                  <a:pt x="6575234" y="1289760"/>
                  <a:pt x="6576718" y="1288681"/>
                  <a:pt x="6579685" y="1288321"/>
                </a:cubicBezTo>
                <a:lnTo>
                  <a:pt x="6574155" y="1272810"/>
                </a:lnTo>
                <a:lnTo>
                  <a:pt x="6574155" y="1271732"/>
                </a:lnTo>
                <a:lnTo>
                  <a:pt x="6575234" y="1256356"/>
                </a:lnTo>
                <a:lnTo>
                  <a:pt x="6570784" y="1247455"/>
                </a:lnTo>
                <a:lnTo>
                  <a:pt x="6571997" y="1246375"/>
                </a:lnTo>
                <a:cubicBezTo>
                  <a:pt x="6573976" y="1242689"/>
                  <a:pt x="6575774" y="1240846"/>
                  <a:pt x="6577392" y="1240846"/>
                </a:cubicBezTo>
                <a:close/>
                <a:moveTo>
                  <a:pt x="1167591" y="1239359"/>
                </a:moveTo>
                <a:lnTo>
                  <a:pt x="1167591" y="1240438"/>
                </a:lnTo>
                <a:cubicBezTo>
                  <a:pt x="1170108" y="1245474"/>
                  <a:pt x="1173390" y="1247991"/>
                  <a:pt x="1177436" y="1247991"/>
                </a:cubicBezTo>
                <a:lnTo>
                  <a:pt x="1177436" y="1245833"/>
                </a:lnTo>
                <a:close/>
                <a:moveTo>
                  <a:pt x="6187616" y="1238687"/>
                </a:moveTo>
                <a:cubicBezTo>
                  <a:pt x="6176647" y="1240125"/>
                  <a:pt x="6171161" y="1241924"/>
                  <a:pt x="6171161" y="1244082"/>
                </a:cubicBezTo>
                <a:lnTo>
                  <a:pt x="6172240" y="1244082"/>
                </a:lnTo>
                <a:lnTo>
                  <a:pt x="6188695" y="1239766"/>
                </a:lnTo>
                <a:lnTo>
                  <a:pt x="6188695" y="1238687"/>
                </a:lnTo>
                <a:close/>
                <a:moveTo>
                  <a:pt x="1092061" y="1237066"/>
                </a:moveTo>
                <a:lnTo>
                  <a:pt x="1081136" y="1247991"/>
                </a:lnTo>
                <a:lnTo>
                  <a:pt x="1081136" y="1271055"/>
                </a:lnTo>
                <a:lnTo>
                  <a:pt x="1086664" y="1271055"/>
                </a:lnTo>
                <a:lnTo>
                  <a:pt x="1090982" y="1274292"/>
                </a:lnTo>
                <a:lnTo>
                  <a:pt x="1093139" y="1274292"/>
                </a:lnTo>
                <a:cubicBezTo>
                  <a:pt x="1094219" y="1274292"/>
                  <a:pt x="1096420" y="1267368"/>
                  <a:pt x="1099749" y="1253521"/>
                </a:cubicBezTo>
                <a:cubicBezTo>
                  <a:pt x="1098130" y="1253521"/>
                  <a:pt x="1096286" y="1248036"/>
                  <a:pt x="1094219" y="1237066"/>
                </a:cubicBezTo>
                <a:close/>
                <a:moveTo>
                  <a:pt x="4259981" y="1236444"/>
                </a:moveTo>
                <a:lnTo>
                  <a:pt x="4259981" y="1238467"/>
                </a:lnTo>
                <a:lnTo>
                  <a:pt x="4261060" y="1238467"/>
                </a:lnTo>
                <a:lnTo>
                  <a:pt x="4261060" y="1236444"/>
                </a:lnTo>
                <a:close/>
                <a:moveTo>
                  <a:pt x="7761757" y="1234102"/>
                </a:moveTo>
                <a:lnTo>
                  <a:pt x="7761757" y="1237339"/>
                </a:lnTo>
                <a:lnTo>
                  <a:pt x="7763915" y="1235181"/>
                </a:lnTo>
                <a:lnTo>
                  <a:pt x="7762836" y="1234102"/>
                </a:lnTo>
                <a:close/>
                <a:moveTo>
                  <a:pt x="5236098" y="1233561"/>
                </a:moveTo>
                <a:cubicBezTo>
                  <a:pt x="5241133" y="1235000"/>
                  <a:pt x="5243651" y="1237877"/>
                  <a:pt x="5243651" y="1242193"/>
                </a:cubicBezTo>
                <a:cubicBezTo>
                  <a:pt x="5242572" y="1245070"/>
                  <a:pt x="5241493" y="1246509"/>
                  <a:pt x="5240414" y="1246509"/>
                </a:cubicBezTo>
                <a:lnTo>
                  <a:pt x="5237177" y="1245430"/>
                </a:lnTo>
                <a:lnTo>
                  <a:pt x="5235019" y="1247588"/>
                </a:lnTo>
                <a:cubicBezTo>
                  <a:pt x="5232142" y="1241834"/>
                  <a:pt x="5229624" y="1238956"/>
                  <a:pt x="5227466" y="1238956"/>
                </a:cubicBezTo>
                <a:lnTo>
                  <a:pt x="5227466" y="1234640"/>
                </a:lnTo>
                <a:lnTo>
                  <a:pt x="5229624" y="1234640"/>
                </a:lnTo>
                <a:close/>
                <a:moveTo>
                  <a:pt x="229423" y="1227020"/>
                </a:moveTo>
                <a:lnTo>
                  <a:pt x="231581" y="1227020"/>
                </a:lnTo>
                <a:cubicBezTo>
                  <a:pt x="255228" y="1240957"/>
                  <a:pt x="267412" y="1250263"/>
                  <a:pt x="268131" y="1254939"/>
                </a:cubicBezTo>
                <a:lnTo>
                  <a:pt x="269211" y="1256018"/>
                </a:lnTo>
                <a:lnTo>
                  <a:pt x="269211" y="1259255"/>
                </a:lnTo>
                <a:cubicBezTo>
                  <a:pt x="262737" y="1265100"/>
                  <a:pt x="259499" y="1272968"/>
                  <a:pt x="259499" y="1282858"/>
                </a:cubicBezTo>
                <a:lnTo>
                  <a:pt x="258421" y="1286095"/>
                </a:lnTo>
                <a:lnTo>
                  <a:pt x="260578" y="1294592"/>
                </a:lnTo>
                <a:lnTo>
                  <a:pt x="259499" y="1295671"/>
                </a:lnTo>
                <a:lnTo>
                  <a:pt x="260578" y="1301067"/>
                </a:lnTo>
                <a:lnTo>
                  <a:pt x="260578" y="1307540"/>
                </a:lnTo>
                <a:lnTo>
                  <a:pt x="255319" y="1319410"/>
                </a:lnTo>
                <a:lnTo>
                  <a:pt x="255319" y="1331144"/>
                </a:lnTo>
                <a:lnTo>
                  <a:pt x="258421" y="1344092"/>
                </a:lnTo>
                <a:cubicBezTo>
                  <a:pt x="257791" y="1356590"/>
                  <a:pt x="256398" y="1364098"/>
                  <a:pt x="254240" y="1366616"/>
                </a:cubicBezTo>
                <a:lnTo>
                  <a:pt x="256398" y="1383745"/>
                </a:lnTo>
                <a:lnTo>
                  <a:pt x="251003" y="1404246"/>
                </a:lnTo>
                <a:lnTo>
                  <a:pt x="248845" y="1406404"/>
                </a:lnTo>
                <a:lnTo>
                  <a:pt x="246687" y="1406404"/>
                </a:lnTo>
                <a:cubicBezTo>
                  <a:pt x="246687" y="1402088"/>
                  <a:pt x="245966" y="1399930"/>
                  <a:pt x="244529" y="1399930"/>
                </a:cubicBezTo>
                <a:lnTo>
                  <a:pt x="243450" y="1399930"/>
                </a:lnTo>
                <a:lnTo>
                  <a:pt x="246687" y="1408428"/>
                </a:lnTo>
                <a:lnTo>
                  <a:pt x="245608" y="1409507"/>
                </a:lnTo>
                <a:lnTo>
                  <a:pt x="245608" y="1410586"/>
                </a:lnTo>
                <a:lnTo>
                  <a:pt x="246687" y="1411664"/>
                </a:lnTo>
                <a:lnTo>
                  <a:pt x="246687" y="1412744"/>
                </a:lnTo>
                <a:lnTo>
                  <a:pt x="245608" y="1415981"/>
                </a:lnTo>
                <a:lnTo>
                  <a:pt x="247766" y="1418139"/>
                </a:lnTo>
                <a:lnTo>
                  <a:pt x="247766" y="1420297"/>
                </a:lnTo>
                <a:lnTo>
                  <a:pt x="245608" y="1422454"/>
                </a:lnTo>
                <a:lnTo>
                  <a:pt x="244529" y="1422454"/>
                </a:lnTo>
                <a:cubicBezTo>
                  <a:pt x="243089" y="1422454"/>
                  <a:pt x="242371" y="1421016"/>
                  <a:pt x="242371" y="1418139"/>
                </a:cubicBezTo>
                <a:lnTo>
                  <a:pt x="241292" y="1419217"/>
                </a:lnTo>
                <a:lnTo>
                  <a:pt x="240213" y="1419217"/>
                </a:lnTo>
                <a:lnTo>
                  <a:pt x="244529" y="1425692"/>
                </a:lnTo>
                <a:cubicBezTo>
                  <a:pt x="244529" y="1431446"/>
                  <a:pt x="239492" y="1437156"/>
                  <a:pt x="229423" y="1442821"/>
                </a:cubicBezTo>
                <a:cubicBezTo>
                  <a:pt x="226275" y="1442821"/>
                  <a:pt x="219486" y="1445338"/>
                  <a:pt x="209056" y="1450374"/>
                </a:cubicBezTo>
                <a:lnTo>
                  <a:pt x="199480" y="1451453"/>
                </a:lnTo>
                <a:lnTo>
                  <a:pt x="189769" y="1451453"/>
                </a:lnTo>
                <a:cubicBezTo>
                  <a:pt x="187431" y="1449834"/>
                  <a:pt x="184194" y="1441966"/>
                  <a:pt x="180058" y="1427850"/>
                </a:cubicBezTo>
                <a:cubicBezTo>
                  <a:pt x="173493" y="1418678"/>
                  <a:pt x="164907" y="1411889"/>
                  <a:pt x="154296" y="1407483"/>
                </a:cubicBezTo>
                <a:lnTo>
                  <a:pt x="154296" y="1405325"/>
                </a:lnTo>
                <a:cubicBezTo>
                  <a:pt x="154296" y="1402628"/>
                  <a:pt x="164682" y="1400470"/>
                  <a:pt x="185453" y="1398851"/>
                </a:cubicBezTo>
                <a:lnTo>
                  <a:pt x="197322" y="1398851"/>
                </a:lnTo>
                <a:cubicBezTo>
                  <a:pt x="199570" y="1398851"/>
                  <a:pt x="202042" y="1391703"/>
                  <a:pt x="204740" y="1377406"/>
                </a:cubicBezTo>
                <a:cubicBezTo>
                  <a:pt x="207257" y="1375787"/>
                  <a:pt x="209775" y="1370392"/>
                  <a:pt x="212293" y="1361221"/>
                </a:cubicBezTo>
                <a:lnTo>
                  <a:pt x="207977" y="1355826"/>
                </a:lnTo>
                <a:lnTo>
                  <a:pt x="212293" y="1338697"/>
                </a:lnTo>
                <a:lnTo>
                  <a:pt x="211214" y="1330065"/>
                </a:lnTo>
                <a:lnTo>
                  <a:pt x="212293" y="1295671"/>
                </a:lnTo>
                <a:lnTo>
                  <a:pt x="212293" y="1290411"/>
                </a:lnTo>
                <a:lnTo>
                  <a:pt x="214452" y="1287174"/>
                </a:lnTo>
                <a:lnTo>
                  <a:pt x="214452" y="1277463"/>
                </a:lnTo>
                <a:lnTo>
                  <a:pt x="215530" y="1261413"/>
                </a:lnTo>
                <a:lnTo>
                  <a:pt x="205819" y="1256018"/>
                </a:lnTo>
                <a:lnTo>
                  <a:pt x="199480" y="1258176"/>
                </a:lnTo>
                <a:lnTo>
                  <a:pt x="198402" y="1258176"/>
                </a:lnTo>
                <a:cubicBezTo>
                  <a:pt x="194624" y="1258176"/>
                  <a:pt x="192466" y="1257097"/>
                  <a:pt x="191928" y="1254939"/>
                </a:cubicBezTo>
                <a:cubicBezTo>
                  <a:pt x="191928" y="1252062"/>
                  <a:pt x="198356" y="1249904"/>
                  <a:pt x="211214" y="1248465"/>
                </a:cubicBezTo>
                <a:cubicBezTo>
                  <a:pt x="218946" y="1243070"/>
                  <a:pt x="223623" y="1237361"/>
                  <a:pt x="225241" y="1231336"/>
                </a:cubicBezTo>
                <a:cubicBezTo>
                  <a:pt x="228028" y="1231336"/>
                  <a:pt x="229423" y="1229897"/>
                  <a:pt x="229423" y="1227020"/>
                </a:cubicBezTo>
                <a:close/>
                <a:moveTo>
                  <a:pt x="6664522" y="1226549"/>
                </a:moveTo>
                <a:lnTo>
                  <a:pt x="6667759" y="1226549"/>
                </a:lnTo>
                <a:lnTo>
                  <a:pt x="6674368" y="1232079"/>
                </a:lnTo>
                <a:lnTo>
                  <a:pt x="6677740" y="1232079"/>
                </a:lnTo>
                <a:cubicBezTo>
                  <a:pt x="6678100" y="1229111"/>
                  <a:pt x="6679179" y="1227628"/>
                  <a:pt x="6680977" y="1227628"/>
                </a:cubicBezTo>
                <a:lnTo>
                  <a:pt x="6682191" y="1227628"/>
                </a:lnTo>
                <a:cubicBezTo>
                  <a:pt x="6684169" y="1229876"/>
                  <a:pt x="6689654" y="1231719"/>
                  <a:pt x="6698646" y="1233158"/>
                </a:cubicBezTo>
                <a:lnTo>
                  <a:pt x="6699725" y="1236530"/>
                </a:lnTo>
                <a:lnTo>
                  <a:pt x="6705254" y="1235315"/>
                </a:lnTo>
                <a:lnTo>
                  <a:pt x="6707412" y="1235315"/>
                </a:lnTo>
                <a:lnTo>
                  <a:pt x="6709705" y="1237608"/>
                </a:lnTo>
                <a:lnTo>
                  <a:pt x="6709705" y="1238687"/>
                </a:lnTo>
                <a:lnTo>
                  <a:pt x="6705254" y="1238687"/>
                </a:lnTo>
                <a:lnTo>
                  <a:pt x="6705254" y="1239767"/>
                </a:lnTo>
                <a:lnTo>
                  <a:pt x="6709705" y="1239767"/>
                </a:lnTo>
                <a:lnTo>
                  <a:pt x="6710784" y="1238687"/>
                </a:lnTo>
                <a:lnTo>
                  <a:pt x="6711863" y="1239767"/>
                </a:lnTo>
                <a:lnTo>
                  <a:pt x="6711863" y="1240846"/>
                </a:lnTo>
                <a:cubicBezTo>
                  <a:pt x="6707637" y="1246780"/>
                  <a:pt x="6704715" y="1249747"/>
                  <a:pt x="6703096" y="1249747"/>
                </a:cubicBezTo>
                <a:lnTo>
                  <a:pt x="6703096" y="1251905"/>
                </a:lnTo>
                <a:lnTo>
                  <a:pt x="6704175" y="1250826"/>
                </a:lnTo>
                <a:lnTo>
                  <a:pt x="6705254" y="1250826"/>
                </a:lnTo>
                <a:lnTo>
                  <a:pt x="6706333" y="1251905"/>
                </a:lnTo>
                <a:lnTo>
                  <a:pt x="6706333" y="1252984"/>
                </a:lnTo>
                <a:lnTo>
                  <a:pt x="6705254" y="1252984"/>
                </a:lnTo>
                <a:lnTo>
                  <a:pt x="6699725" y="1251905"/>
                </a:lnTo>
                <a:cubicBezTo>
                  <a:pt x="6699725" y="1253703"/>
                  <a:pt x="6698646" y="1255547"/>
                  <a:pt x="6696488" y="1257435"/>
                </a:cubicBezTo>
                <a:lnTo>
                  <a:pt x="6696488" y="1258514"/>
                </a:lnTo>
                <a:lnTo>
                  <a:pt x="6697567" y="1258514"/>
                </a:lnTo>
                <a:cubicBezTo>
                  <a:pt x="6700174" y="1255547"/>
                  <a:pt x="6702737" y="1254063"/>
                  <a:pt x="6705254" y="1254063"/>
                </a:cubicBezTo>
                <a:lnTo>
                  <a:pt x="6707412" y="1260672"/>
                </a:lnTo>
                <a:lnTo>
                  <a:pt x="6703096" y="1271732"/>
                </a:lnTo>
                <a:lnTo>
                  <a:pt x="6704175" y="1279419"/>
                </a:lnTo>
                <a:lnTo>
                  <a:pt x="6699725" y="1287107"/>
                </a:lnTo>
                <a:lnTo>
                  <a:pt x="6708626" y="1315836"/>
                </a:lnTo>
                <a:lnTo>
                  <a:pt x="6708626" y="1316915"/>
                </a:lnTo>
                <a:lnTo>
                  <a:pt x="6704175" y="1327974"/>
                </a:lnTo>
                <a:lnTo>
                  <a:pt x="6705254" y="1329053"/>
                </a:lnTo>
                <a:lnTo>
                  <a:pt x="6709705" y="1326761"/>
                </a:lnTo>
                <a:lnTo>
                  <a:pt x="6727374" y="1327974"/>
                </a:lnTo>
                <a:lnTo>
                  <a:pt x="6735062" y="1325682"/>
                </a:lnTo>
                <a:lnTo>
                  <a:pt x="6735062" y="1269574"/>
                </a:lnTo>
                <a:cubicBezTo>
                  <a:pt x="6735062" y="1268045"/>
                  <a:pt x="6736905" y="1267281"/>
                  <a:pt x="6740592" y="1267281"/>
                </a:cubicBezTo>
                <a:lnTo>
                  <a:pt x="6741671" y="1266202"/>
                </a:lnTo>
                <a:lnTo>
                  <a:pt x="6741671" y="1265123"/>
                </a:lnTo>
                <a:cubicBezTo>
                  <a:pt x="6736546" y="1261436"/>
                  <a:pt x="6733983" y="1255906"/>
                  <a:pt x="6733983" y="1248533"/>
                </a:cubicBezTo>
                <a:lnTo>
                  <a:pt x="6733983" y="1247455"/>
                </a:lnTo>
                <a:lnTo>
                  <a:pt x="6736141" y="1245296"/>
                </a:lnTo>
                <a:lnTo>
                  <a:pt x="6753810" y="1245296"/>
                </a:lnTo>
                <a:lnTo>
                  <a:pt x="6769185" y="1246375"/>
                </a:lnTo>
                <a:lnTo>
                  <a:pt x="6775794" y="1244217"/>
                </a:lnTo>
                <a:cubicBezTo>
                  <a:pt x="6778762" y="1246375"/>
                  <a:pt x="6782089" y="1247455"/>
                  <a:pt x="6785775" y="1247455"/>
                </a:cubicBezTo>
                <a:cubicBezTo>
                  <a:pt x="6793778" y="1251141"/>
                  <a:pt x="6797779" y="1255547"/>
                  <a:pt x="6797779" y="1260672"/>
                </a:cubicBezTo>
                <a:lnTo>
                  <a:pt x="6791170" y="1266202"/>
                </a:lnTo>
                <a:lnTo>
                  <a:pt x="6790091" y="1266202"/>
                </a:lnTo>
                <a:cubicBezTo>
                  <a:pt x="6784247" y="1266202"/>
                  <a:pt x="6781324" y="1264718"/>
                  <a:pt x="6781324" y="1261751"/>
                </a:cubicBezTo>
                <a:lnTo>
                  <a:pt x="6777952" y="1261751"/>
                </a:lnTo>
                <a:lnTo>
                  <a:pt x="6777952" y="1266202"/>
                </a:lnTo>
                <a:cubicBezTo>
                  <a:pt x="6781639" y="1270068"/>
                  <a:pt x="6783482" y="1273395"/>
                  <a:pt x="6783482" y="1276183"/>
                </a:cubicBezTo>
                <a:lnTo>
                  <a:pt x="6783482" y="1287107"/>
                </a:lnTo>
                <a:lnTo>
                  <a:pt x="6781324" y="1296009"/>
                </a:lnTo>
                <a:lnTo>
                  <a:pt x="6783482" y="1300325"/>
                </a:lnTo>
                <a:lnTo>
                  <a:pt x="6781324" y="1306934"/>
                </a:lnTo>
                <a:lnTo>
                  <a:pt x="6783482" y="1309227"/>
                </a:lnTo>
                <a:lnTo>
                  <a:pt x="6783482" y="1315836"/>
                </a:lnTo>
                <a:lnTo>
                  <a:pt x="6781324" y="1333504"/>
                </a:lnTo>
                <a:lnTo>
                  <a:pt x="6781324" y="1344429"/>
                </a:lnTo>
                <a:cubicBezTo>
                  <a:pt x="6781324" y="1348115"/>
                  <a:pt x="6773232" y="1350678"/>
                  <a:pt x="6757047" y="1352117"/>
                </a:cubicBezTo>
                <a:lnTo>
                  <a:pt x="6750438" y="1352117"/>
                </a:lnTo>
                <a:cubicBezTo>
                  <a:pt x="6741087" y="1350858"/>
                  <a:pt x="6735197" y="1349060"/>
                  <a:pt x="6732769" y="1346722"/>
                </a:cubicBezTo>
                <a:lnTo>
                  <a:pt x="6733983" y="1341192"/>
                </a:lnTo>
                <a:lnTo>
                  <a:pt x="6733983" y="1338899"/>
                </a:lnTo>
                <a:lnTo>
                  <a:pt x="6729532" y="1337820"/>
                </a:lnTo>
                <a:lnTo>
                  <a:pt x="6728453" y="1338899"/>
                </a:lnTo>
                <a:lnTo>
                  <a:pt x="6703096" y="1338899"/>
                </a:lnTo>
                <a:lnTo>
                  <a:pt x="6706333" y="1343350"/>
                </a:lnTo>
                <a:lnTo>
                  <a:pt x="6704175" y="1352117"/>
                </a:lnTo>
                <a:lnTo>
                  <a:pt x="6704175" y="1353331"/>
                </a:lnTo>
                <a:lnTo>
                  <a:pt x="6708626" y="1367627"/>
                </a:lnTo>
                <a:cubicBezTo>
                  <a:pt x="6706379" y="1368347"/>
                  <a:pt x="6705254" y="1370550"/>
                  <a:pt x="6705254" y="1374237"/>
                </a:cubicBezTo>
                <a:lnTo>
                  <a:pt x="6705254" y="1387454"/>
                </a:lnTo>
                <a:lnTo>
                  <a:pt x="6706333" y="1409439"/>
                </a:lnTo>
                <a:lnTo>
                  <a:pt x="6705254" y="1410518"/>
                </a:lnTo>
                <a:lnTo>
                  <a:pt x="6704175" y="1410518"/>
                </a:lnTo>
                <a:lnTo>
                  <a:pt x="6705254" y="1413890"/>
                </a:lnTo>
                <a:lnTo>
                  <a:pt x="6704175" y="1442483"/>
                </a:lnTo>
                <a:lnTo>
                  <a:pt x="6704175" y="1448013"/>
                </a:lnTo>
                <a:lnTo>
                  <a:pt x="6703096" y="1453543"/>
                </a:lnTo>
                <a:lnTo>
                  <a:pt x="6722923" y="1459073"/>
                </a:lnTo>
                <a:cubicBezTo>
                  <a:pt x="6730836" y="1454846"/>
                  <a:pt x="6739288" y="1452643"/>
                  <a:pt x="6748280" y="1452464"/>
                </a:cubicBezTo>
                <a:lnTo>
                  <a:pt x="6748280" y="1435874"/>
                </a:lnTo>
                <a:cubicBezTo>
                  <a:pt x="6750438" y="1433177"/>
                  <a:pt x="6751517" y="1430614"/>
                  <a:pt x="6751517" y="1428186"/>
                </a:cubicBezTo>
                <a:lnTo>
                  <a:pt x="6748280" y="1391905"/>
                </a:lnTo>
                <a:lnTo>
                  <a:pt x="6751517" y="1388533"/>
                </a:lnTo>
                <a:lnTo>
                  <a:pt x="6748280" y="1364256"/>
                </a:lnTo>
                <a:lnTo>
                  <a:pt x="6754889" y="1361019"/>
                </a:lnTo>
                <a:lnTo>
                  <a:pt x="6757047" y="1367627"/>
                </a:lnTo>
                <a:lnTo>
                  <a:pt x="6758126" y="1367627"/>
                </a:lnTo>
                <a:lnTo>
                  <a:pt x="6759205" y="1362098"/>
                </a:lnTo>
                <a:lnTo>
                  <a:pt x="6779166" y="1365335"/>
                </a:lnTo>
                <a:lnTo>
                  <a:pt x="6785775" y="1364256"/>
                </a:lnTo>
                <a:lnTo>
                  <a:pt x="6790091" y="1364256"/>
                </a:lnTo>
                <a:cubicBezTo>
                  <a:pt x="6791620" y="1364256"/>
                  <a:pt x="6792384" y="1366099"/>
                  <a:pt x="6792384" y="1369786"/>
                </a:cubicBezTo>
                <a:lnTo>
                  <a:pt x="6793463" y="1370865"/>
                </a:lnTo>
                <a:lnTo>
                  <a:pt x="6794542" y="1370865"/>
                </a:lnTo>
                <a:lnTo>
                  <a:pt x="6803309" y="1368707"/>
                </a:lnTo>
                <a:cubicBezTo>
                  <a:pt x="6807715" y="1369066"/>
                  <a:pt x="6809918" y="1370145"/>
                  <a:pt x="6809918" y="1371944"/>
                </a:cubicBezTo>
                <a:cubicBezTo>
                  <a:pt x="6801106" y="1381025"/>
                  <a:pt x="6796700" y="1389882"/>
                  <a:pt x="6796700" y="1398514"/>
                </a:cubicBezTo>
                <a:lnTo>
                  <a:pt x="6796700" y="1420499"/>
                </a:lnTo>
                <a:lnTo>
                  <a:pt x="6793463" y="1432637"/>
                </a:lnTo>
                <a:cubicBezTo>
                  <a:pt x="6796340" y="1432637"/>
                  <a:pt x="6797779" y="1435559"/>
                  <a:pt x="6797779" y="1441404"/>
                </a:cubicBezTo>
                <a:lnTo>
                  <a:pt x="6797779" y="1443697"/>
                </a:lnTo>
                <a:cubicBezTo>
                  <a:pt x="6797779" y="1446035"/>
                  <a:pt x="6796700" y="1448597"/>
                  <a:pt x="6794542" y="1451385"/>
                </a:cubicBezTo>
                <a:cubicBezTo>
                  <a:pt x="6795441" y="1458668"/>
                  <a:pt x="6796925" y="1462309"/>
                  <a:pt x="6798993" y="1462309"/>
                </a:cubicBezTo>
                <a:cubicBezTo>
                  <a:pt x="6798993" y="1474808"/>
                  <a:pt x="6793463" y="1481057"/>
                  <a:pt x="6782403" y="1481057"/>
                </a:cubicBezTo>
                <a:lnTo>
                  <a:pt x="6764735" y="1483350"/>
                </a:lnTo>
                <a:cubicBezTo>
                  <a:pt x="6755203" y="1478584"/>
                  <a:pt x="6750438" y="1473055"/>
                  <a:pt x="6750438" y="1466761"/>
                </a:cubicBezTo>
                <a:lnTo>
                  <a:pt x="6749359" y="1465682"/>
                </a:lnTo>
                <a:lnTo>
                  <a:pt x="6747201" y="1465682"/>
                </a:lnTo>
                <a:cubicBezTo>
                  <a:pt x="6735601" y="1465682"/>
                  <a:pt x="6727869" y="1466401"/>
                  <a:pt x="6724002" y="1467839"/>
                </a:cubicBezTo>
                <a:lnTo>
                  <a:pt x="6714021" y="1464602"/>
                </a:lnTo>
                <a:lnTo>
                  <a:pt x="6707412" y="1466761"/>
                </a:lnTo>
                <a:lnTo>
                  <a:pt x="6706333" y="1465682"/>
                </a:lnTo>
                <a:lnTo>
                  <a:pt x="6705254" y="1465682"/>
                </a:lnTo>
                <a:lnTo>
                  <a:pt x="6698646" y="1466761"/>
                </a:lnTo>
                <a:lnTo>
                  <a:pt x="6694195" y="1464602"/>
                </a:lnTo>
                <a:lnTo>
                  <a:pt x="6693116" y="1465682"/>
                </a:lnTo>
                <a:lnTo>
                  <a:pt x="6692037" y="1465682"/>
                </a:lnTo>
                <a:lnTo>
                  <a:pt x="6685428" y="1464602"/>
                </a:lnTo>
                <a:lnTo>
                  <a:pt x="6672210" y="1467839"/>
                </a:lnTo>
                <a:lnTo>
                  <a:pt x="6667759" y="1467839"/>
                </a:lnTo>
                <a:cubicBezTo>
                  <a:pt x="6661195" y="1461995"/>
                  <a:pt x="6656430" y="1459073"/>
                  <a:pt x="6653462" y="1459073"/>
                </a:cubicBezTo>
                <a:lnTo>
                  <a:pt x="6646853" y="1464602"/>
                </a:lnTo>
                <a:lnTo>
                  <a:pt x="6634715" y="1464602"/>
                </a:lnTo>
                <a:lnTo>
                  <a:pt x="6624869" y="1463524"/>
                </a:lnTo>
                <a:lnTo>
                  <a:pt x="6611651" y="1466761"/>
                </a:lnTo>
                <a:cubicBezTo>
                  <a:pt x="6610302" y="1474853"/>
                  <a:pt x="6607335" y="1478899"/>
                  <a:pt x="6602749" y="1478899"/>
                </a:cubicBezTo>
                <a:lnTo>
                  <a:pt x="6592903" y="1482137"/>
                </a:lnTo>
                <a:lnTo>
                  <a:pt x="6585215" y="1479979"/>
                </a:lnTo>
                <a:lnTo>
                  <a:pt x="6573076" y="1485508"/>
                </a:lnTo>
                <a:lnTo>
                  <a:pt x="6569705" y="1485508"/>
                </a:lnTo>
                <a:cubicBezTo>
                  <a:pt x="6566827" y="1484609"/>
                  <a:pt x="6565389" y="1481282"/>
                  <a:pt x="6565389" y="1475528"/>
                </a:cubicBezTo>
                <a:lnTo>
                  <a:pt x="6565389" y="1473370"/>
                </a:lnTo>
                <a:lnTo>
                  <a:pt x="6567547" y="1471211"/>
                </a:lnTo>
                <a:lnTo>
                  <a:pt x="6564175" y="1454622"/>
                </a:lnTo>
                <a:lnTo>
                  <a:pt x="6571997" y="1453543"/>
                </a:lnTo>
                <a:lnTo>
                  <a:pt x="6571997" y="1452464"/>
                </a:lnTo>
                <a:cubicBezTo>
                  <a:pt x="6565344" y="1451924"/>
                  <a:pt x="6562017" y="1450800"/>
                  <a:pt x="6562017" y="1449092"/>
                </a:cubicBezTo>
                <a:lnTo>
                  <a:pt x="6571997" y="1448013"/>
                </a:lnTo>
                <a:lnTo>
                  <a:pt x="6571997" y="1446934"/>
                </a:lnTo>
                <a:lnTo>
                  <a:pt x="6564175" y="1445855"/>
                </a:lnTo>
                <a:lnTo>
                  <a:pt x="6563096" y="1446934"/>
                </a:lnTo>
                <a:lnTo>
                  <a:pt x="6562017" y="1445855"/>
                </a:lnTo>
                <a:lnTo>
                  <a:pt x="6562017" y="1444776"/>
                </a:lnTo>
                <a:lnTo>
                  <a:pt x="6563096" y="1443697"/>
                </a:lnTo>
                <a:lnTo>
                  <a:pt x="6562017" y="1442483"/>
                </a:lnTo>
                <a:cubicBezTo>
                  <a:pt x="6562736" y="1435200"/>
                  <a:pt x="6563860" y="1430794"/>
                  <a:pt x="6565389" y="1429265"/>
                </a:cubicBezTo>
                <a:lnTo>
                  <a:pt x="6565389" y="1419420"/>
                </a:lnTo>
                <a:lnTo>
                  <a:pt x="6562017" y="1394063"/>
                </a:lnTo>
                <a:lnTo>
                  <a:pt x="6565389" y="1385296"/>
                </a:lnTo>
                <a:lnTo>
                  <a:pt x="6565389" y="1379767"/>
                </a:lnTo>
                <a:lnTo>
                  <a:pt x="6563096" y="1363177"/>
                </a:lnTo>
                <a:lnTo>
                  <a:pt x="6569705" y="1361019"/>
                </a:lnTo>
                <a:lnTo>
                  <a:pt x="6575234" y="1363177"/>
                </a:lnTo>
                <a:lnTo>
                  <a:pt x="6581843" y="1362098"/>
                </a:lnTo>
                <a:lnTo>
                  <a:pt x="6584001" y="1367627"/>
                </a:lnTo>
                <a:lnTo>
                  <a:pt x="6585215" y="1367627"/>
                </a:lnTo>
                <a:cubicBezTo>
                  <a:pt x="6587373" y="1367627"/>
                  <a:pt x="6590655" y="1366144"/>
                  <a:pt x="6595061" y="1363177"/>
                </a:cubicBezTo>
                <a:cubicBezTo>
                  <a:pt x="6608818" y="1365784"/>
                  <a:pt x="6617271" y="1369831"/>
                  <a:pt x="6620418" y="1375315"/>
                </a:cubicBezTo>
                <a:lnTo>
                  <a:pt x="6611651" y="1377474"/>
                </a:lnTo>
                <a:lnTo>
                  <a:pt x="6612730" y="1385296"/>
                </a:lnTo>
                <a:lnTo>
                  <a:pt x="6612730" y="1390691"/>
                </a:lnTo>
                <a:cubicBezTo>
                  <a:pt x="6612730" y="1392220"/>
                  <a:pt x="6610527" y="1393344"/>
                  <a:pt x="6606121" y="1394063"/>
                </a:cubicBezTo>
                <a:lnTo>
                  <a:pt x="6614888" y="1412811"/>
                </a:lnTo>
                <a:lnTo>
                  <a:pt x="6613809" y="1417127"/>
                </a:lnTo>
                <a:lnTo>
                  <a:pt x="6615967" y="1419420"/>
                </a:lnTo>
                <a:lnTo>
                  <a:pt x="6615967" y="1433716"/>
                </a:lnTo>
                <a:lnTo>
                  <a:pt x="6608279" y="1452464"/>
                </a:lnTo>
                <a:lnTo>
                  <a:pt x="6621497" y="1455701"/>
                </a:lnTo>
                <a:lnTo>
                  <a:pt x="6635794" y="1454622"/>
                </a:lnTo>
                <a:lnTo>
                  <a:pt x="6639165" y="1454622"/>
                </a:lnTo>
                <a:lnTo>
                  <a:pt x="6645774" y="1455701"/>
                </a:lnTo>
                <a:lnTo>
                  <a:pt x="6646853" y="1454622"/>
                </a:lnTo>
                <a:lnTo>
                  <a:pt x="6647932" y="1454622"/>
                </a:lnTo>
                <a:lnTo>
                  <a:pt x="6652383" y="1455701"/>
                </a:lnTo>
                <a:cubicBezTo>
                  <a:pt x="6656070" y="1455161"/>
                  <a:pt x="6657913" y="1454082"/>
                  <a:pt x="6657913" y="1452464"/>
                </a:cubicBezTo>
                <a:lnTo>
                  <a:pt x="6655620" y="1443697"/>
                </a:lnTo>
                <a:lnTo>
                  <a:pt x="6655620" y="1437088"/>
                </a:lnTo>
                <a:lnTo>
                  <a:pt x="6656834" y="1413890"/>
                </a:lnTo>
                <a:lnTo>
                  <a:pt x="6655620" y="1396221"/>
                </a:lnTo>
                <a:cubicBezTo>
                  <a:pt x="6658048" y="1394063"/>
                  <a:pt x="6660251" y="1392984"/>
                  <a:pt x="6662229" y="1392984"/>
                </a:cubicBezTo>
                <a:lnTo>
                  <a:pt x="6662229" y="1391905"/>
                </a:lnTo>
                <a:cubicBezTo>
                  <a:pt x="6657823" y="1391905"/>
                  <a:pt x="6655620" y="1390062"/>
                  <a:pt x="6655620" y="1386375"/>
                </a:cubicBezTo>
                <a:lnTo>
                  <a:pt x="6660071" y="1379767"/>
                </a:lnTo>
                <a:lnTo>
                  <a:pt x="6654541" y="1373158"/>
                </a:lnTo>
                <a:lnTo>
                  <a:pt x="6658992" y="1355489"/>
                </a:lnTo>
                <a:lnTo>
                  <a:pt x="6657913" y="1343350"/>
                </a:lnTo>
                <a:lnTo>
                  <a:pt x="6658992" y="1340113"/>
                </a:lnTo>
                <a:lnTo>
                  <a:pt x="6656834" y="1333504"/>
                </a:lnTo>
                <a:lnTo>
                  <a:pt x="6656834" y="1331211"/>
                </a:lnTo>
                <a:lnTo>
                  <a:pt x="6658992" y="1327974"/>
                </a:lnTo>
                <a:lnTo>
                  <a:pt x="6657913" y="1323524"/>
                </a:lnTo>
                <a:lnTo>
                  <a:pt x="6658992" y="1314757"/>
                </a:lnTo>
                <a:lnTo>
                  <a:pt x="6654541" y="1286028"/>
                </a:lnTo>
                <a:cubicBezTo>
                  <a:pt x="6654541" y="1282701"/>
                  <a:pt x="6657104" y="1278295"/>
                  <a:pt x="6662229" y="1272810"/>
                </a:cubicBezTo>
                <a:cubicBezTo>
                  <a:pt x="6660431" y="1272810"/>
                  <a:pt x="6658633" y="1264718"/>
                  <a:pt x="6656834" y="1248533"/>
                </a:cubicBezTo>
                <a:lnTo>
                  <a:pt x="6657913" y="1244217"/>
                </a:lnTo>
                <a:lnTo>
                  <a:pt x="6653462" y="1240846"/>
                </a:lnTo>
                <a:lnTo>
                  <a:pt x="6654541" y="1236530"/>
                </a:lnTo>
                <a:lnTo>
                  <a:pt x="6653462" y="1232079"/>
                </a:lnTo>
                <a:lnTo>
                  <a:pt x="6653462" y="1229921"/>
                </a:lnTo>
                <a:lnTo>
                  <a:pt x="6656834" y="1229921"/>
                </a:lnTo>
                <a:lnTo>
                  <a:pt x="6657913" y="1230999"/>
                </a:lnTo>
                <a:close/>
                <a:moveTo>
                  <a:pt x="558101" y="1226411"/>
                </a:moveTo>
                <a:lnTo>
                  <a:pt x="560124" y="1226411"/>
                </a:lnTo>
                <a:cubicBezTo>
                  <a:pt x="568576" y="1229198"/>
                  <a:pt x="574915" y="1230592"/>
                  <a:pt x="579141" y="1230592"/>
                </a:cubicBezTo>
                <a:lnTo>
                  <a:pt x="582243" y="1230592"/>
                </a:lnTo>
                <a:lnTo>
                  <a:pt x="590740" y="1228569"/>
                </a:lnTo>
                <a:lnTo>
                  <a:pt x="592764" y="1228569"/>
                </a:lnTo>
                <a:cubicBezTo>
                  <a:pt x="601935" y="1231356"/>
                  <a:pt x="609308" y="1232750"/>
                  <a:pt x="614883" y="1232750"/>
                </a:cubicBezTo>
                <a:lnTo>
                  <a:pt x="619064" y="1231671"/>
                </a:lnTo>
                <a:lnTo>
                  <a:pt x="621222" y="1234773"/>
                </a:lnTo>
                <a:cubicBezTo>
                  <a:pt x="621222" y="1240618"/>
                  <a:pt x="618075" y="1244485"/>
                  <a:pt x="611781" y="1246373"/>
                </a:cubicBezTo>
                <a:lnTo>
                  <a:pt x="612860" y="1253791"/>
                </a:lnTo>
                <a:lnTo>
                  <a:pt x="611781" y="1257972"/>
                </a:lnTo>
                <a:lnTo>
                  <a:pt x="624460" y="1256893"/>
                </a:lnTo>
                <a:lnTo>
                  <a:pt x="627562" y="1256893"/>
                </a:lnTo>
                <a:cubicBezTo>
                  <a:pt x="629809" y="1256893"/>
                  <a:pt x="632282" y="1257972"/>
                  <a:pt x="634980" y="1260130"/>
                </a:cubicBezTo>
                <a:lnTo>
                  <a:pt x="635924" y="1260130"/>
                </a:lnTo>
                <a:cubicBezTo>
                  <a:pt x="636643" y="1258691"/>
                  <a:pt x="644376" y="1257297"/>
                  <a:pt x="659123" y="1255949"/>
                </a:cubicBezTo>
                <a:lnTo>
                  <a:pt x="659123" y="1247451"/>
                </a:lnTo>
                <a:cubicBezTo>
                  <a:pt x="659123" y="1242416"/>
                  <a:pt x="656696" y="1236437"/>
                  <a:pt x="651840" y="1229513"/>
                </a:cubicBezTo>
                <a:lnTo>
                  <a:pt x="651840" y="1228569"/>
                </a:lnTo>
                <a:cubicBezTo>
                  <a:pt x="651840" y="1227130"/>
                  <a:pt x="652873" y="1226411"/>
                  <a:pt x="654942" y="1226411"/>
                </a:cubicBezTo>
                <a:lnTo>
                  <a:pt x="660202" y="1227490"/>
                </a:lnTo>
                <a:lnTo>
                  <a:pt x="665461" y="1226411"/>
                </a:lnTo>
                <a:lnTo>
                  <a:pt x="678141" y="1229513"/>
                </a:lnTo>
                <a:lnTo>
                  <a:pt x="681243" y="1227490"/>
                </a:lnTo>
                <a:lnTo>
                  <a:pt x="693921" y="1228569"/>
                </a:lnTo>
                <a:lnTo>
                  <a:pt x="710780" y="1228569"/>
                </a:lnTo>
                <a:cubicBezTo>
                  <a:pt x="719232" y="1229558"/>
                  <a:pt x="723458" y="1233425"/>
                  <a:pt x="723458" y="1240168"/>
                </a:cubicBezTo>
                <a:cubicBezTo>
                  <a:pt x="723458" y="1244304"/>
                  <a:pt x="720626" y="1246373"/>
                  <a:pt x="714961" y="1246373"/>
                </a:cubicBezTo>
                <a:cubicBezTo>
                  <a:pt x="712713" y="1246373"/>
                  <a:pt x="710240" y="1249565"/>
                  <a:pt x="707544" y="1255949"/>
                </a:cubicBezTo>
                <a:lnTo>
                  <a:pt x="710780" y="1256893"/>
                </a:lnTo>
                <a:cubicBezTo>
                  <a:pt x="722739" y="1253386"/>
                  <a:pt x="728718" y="1248845"/>
                  <a:pt x="728718" y="1243270"/>
                </a:cubicBezTo>
                <a:lnTo>
                  <a:pt x="734922" y="1240168"/>
                </a:lnTo>
                <a:lnTo>
                  <a:pt x="734922" y="1236931"/>
                </a:lnTo>
                <a:cubicBezTo>
                  <a:pt x="735462" y="1232705"/>
                  <a:pt x="736541" y="1230592"/>
                  <a:pt x="738159" y="1230592"/>
                </a:cubicBezTo>
                <a:lnTo>
                  <a:pt x="741262" y="1230592"/>
                </a:lnTo>
                <a:cubicBezTo>
                  <a:pt x="744768" y="1234998"/>
                  <a:pt x="751782" y="1240978"/>
                  <a:pt x="762302" y="1248531"/>
                </a:cubicBezTo>
                <a:lnTo>
                  <a:pt x="767562" y="1255949"/>
                </a:lnTo>
                <a:lnTo>
                  <a:pt x="767562" y="1262153"/>
                </a:lnTo>
                <a:cubicBezTo>
                  <a:pt x="767562" y="1263591"/>
                  <a:pt x="764775" y="1264311"/>
                  <a:pt x="759200" y="1264311"/>
                </a:cubicBezTo>
                <a:lnTo>
                  <a:pt x="757042" y="1266469"/>
                </a:lnTo>
                <a:lnTo>
                  <a:pt x="734922" y="1266469"/>
                </a:lnTo>
                <a:cubicBezTo>
                  <a:pt x="732315" y="1266469"/>
                  <a:pt x="728809" y="1267863"/>
                  <a:pt x="724402" y="1270650"/>
                </a:cubicBezTo>
                <a:lnTo>
                  <a:pt x="721300" y="1270650"/>
                </a:lnTo>
                <a:lnTo>
                  <a:pt x="713882" y="1269571"/>
                </a:lnTo>
                <a:lnTo>
                  <a:pt x="710780" y="1278068"/>
                </a:lnTo>
                <a:lnTo>
                  <a:pt x="712803" y="1281171"/>
                </a:lnTo>
                <a:cubicBezTo>
                  <a:pt x="710735" y="1289622"/>
                  <a:pt x="706913" y="1293849"/>
                  <a:pt x="701338" y="1293849"/>
                </a:cubicBezTo>
                <a:lnTo>
                  <a:pt x="696078" y="1292770"/>
                </a:lnTo>
                <a:lnTo>
                  <a:pt x="688661" y="1299109"/>
                </a:lnTo>
                <a:cubicBezTo>
                  <a:pt x="685872" y="1299109"/>
                  <a:pt x="680972" y="1296636"/>
                  <a:pt x="673960" y="1291691"/>
                </a:cubicBezTo>
                <a:lnTo>
                  <a:pt x="662360" y="1292770"/>
                </a:lnTo>
                <a:lnTo>
                  <a:pt x="660202" y="1290612"/>
                </a:lnTo>
                <a:lnTo>
                  <a:pt x="660202" y="1288588"/>
                </a:lnTo>
                <a:cubicBezTo>
                  <a:pt x="662989" y="1285621"/>
                  <a:pt x="664382" y="1282789"/>
                  <a:pt x="664382" y="1280091"/>
                </a:cubicBezTo>
                <a:cubicBezTo>
                  <a:pt x="663035" y="1280091"/>
                  <a:pt x="662360" y="1277978"/>
                  <a:pt x="662360" y="1273752"/>
                </a:cubicBezTo>
                <a:cubicBezTo>
                  <a:pt x="662360" y="1269616"/>
                  <a:pt x="657100" y="1267548"/>
                  <a:pt x="646580" y="1267548"/>
                </a:cubicBezTo>
                <a:lnTo>
                  <a:pt x="641185" y="1263232"/>
                </a:lnTo>
                <a:lnTo>
                  <a:pt x="638082" y="1263232"/>
                </a:lnTo>
                <a:cubicBezTo>
                  <a:pt x="635834" y="1263232"/>
                  <a:pt x="633361" y="1264311"/>
                  <a:pt x="630664" y="1266469"/>
                </a:cubicBezTo>
                <a:lnTo>
                  <a:pt x="613804" y="1266469"/>
                </a:lnTo>
                <a:lnTo>
                  <a:pt x="610702" y="1269571"/>
                </a:lnTo>
                <a:lnTo>
                  <a:pt x="610702" y="1271729"/>
                </a:lnTo>
                <a:lnTo>
                  <a:pt x="611781" y="1279013"/>
                </a:lnTo>
                <a:lnTo>
                  <a:pt x="608544" y="1281171"/>
                </a:lnTo>
                <a:cubicBezTo>
                  <a:pt x="608544" y="1277664"/>
                  <a:pt x="607870" y="1275911"/>
                  <a:pt x="606521" y="1275911"/>
                </a:cubicBezTo>
                <a:lnTo>
                  <a:pt x="605442" y="1275911"/>
                </a:lnTo>
                <a:cubicBezTo>
                  <a:pt x="604003" y="1275911"/>
                  <a:pt x="602969" y="1278698"/>
                  <a:pt x="602340" y="1284273"/>
                </a:cubicBezTo>
                <a:lnTo>
                  <a:pt x="596945" y="1285352"/>
                </a:lnTo>
                <a:cubicBezTo>
                  <a:pt x="594876" y="1284992"/>
                  <a:pt x="592449" y="1283238"/>
                  <a:pt x="589661" y="1280091"/>
                </a:cubicBezTo>
                <a:cubicBezTo>
                  <a:pt x="583997" y="1285037"/>
                  <a:pt x="579411" y="1287510"/>
                  <a:pt x="575905" y="1287510"/>
                </a:cubicBezTo>
                <a:lnTo>
                  <a:pt x="575905" y="1288588"/>
                </a:lnTo>
                <a:cubicBezTo>
                  <a:pt x="588224" y="1292815"/>
                  <a:pt x="596675" y="1294927"/>
                  <a:pt x="601262" y="1294927"/>
                </a:cubicBezTo>
                <a:lnTo>
                  <a:pt x="603284" y="1300188"/>
                </a:lnTo>
                <a:lnTo>
                  <a:pt x="608544" y="1296951"/>
                </a:lnTo>
                <a:lnTo>
                  <a:pt x="620143" y="1300188"/>
                </a:lnTo>
                <a:lnTo>
                  <a:pt x="621222" y="1304369"/>
                </a:lnTo>
                <a:cubicBezTo>
                  <a:pt x="615828" y="1309585"/>
                  <a:pt x="610926" y="1312731"/>
                  <a:pt x="606521" y="1313810"/>
                </a:cubicBezTo>
                <a:lnTo>
                  <a:pt x="606521" y="1314889"/>
                </a:lnTo>
                <a:cubicBezTo>
                  <a:pt x="606521" y="1316418"/>
                  <a:pt x="609308" y="1317452"/>
                  <a:pt x="614883" y="1317992"/>
                </a:cubicBezTo>
                <a:cubicBezTo>
                  <a:pt x="615962" y="1314485"/>
                  <a:pt x="618435" y="1312731"/>
                  <a:pt x="622301" y="1312731"/>
                </a:cubicBezTo>
                <a:lnTo>
                  <a:pt x="625404" y="1312731"/>
                </a:lnTo>
                <a:lnTo>
                  <a:pt x="640240" y="1317047"/>
                </a:lnTo>
                <a:lnTo>
                  <a:pt x="644421" y="1314889"/>
                </a:lnTo>
                <a:lnTo>
                  <a:pt x="648603" y="1315968"/>
                </a:lnTo>
                <a:lnTo>
                  <a:pt x="649682" y="1314889"/>
                </a:lnTo>
                <a:lnTo>
                  <a:pt x="654942" y="1315968"/>
                </a:lnTo>
                <a:lnTo>
                  <a:pt x="665461" y="1315968"/>
                </a:lnTo>
                <a:lnTo>
                  <a:pt x="672881" y="1312731"/>
                </a:lnTo>
                <a:lnTo>
                  <a:pt x="680164" y="1317992"/>
                </a:lnTo>
                <a:lnTo>
                  <a:pt x="684480" y="1317992"/>
                </a:lnTo>
                <a:cubicBezTo>
                  <a:pt x="697067" y="1315204"/>
                  <a:pt x="703363" y="1311023"/>
                  <a:pt x="703363" y="1305448"/>
                </a:cubicBezTo>
                <a:cubicBezTo>
                  <a:pt x="712713" y="1297715"/>
                  <a:pt x="718693" y="1293849"/>
                  <a:pt x="721300" y="1293849"/>
                </a:cubicBezTo>
                <a:lnTo>
                  <a:pt x="740183" y="1306392"/>
                </a:lnTo>
                <a:cubicBezTo>
                  <a:pt x="744948" y="1310618"/>
                  <a:pt x="751287" y="1312731"/>
                  <a:pt x="759200" y="1312731"/>
                </a:cubicBezTo>
                <a:cubicBezTo>
                  <a:pt x="761447" y="1314350"/>
                  <a:pt x="763921" y="1317857"/>
                  <a:pt x="766618" y="1323252"/>
                </a:cubicBezTo>
                <a:lnTo>
                  <a:pt x="766618" y="1327567"/>
                </a:lnTo>
                <a:lnTo>
                  <a:pt x="762302" y="1331749"/>
                </a:lnTo>
                <a:cubicBezTo>
                  <a:pt x="762302" y="1334536"/>
                  <a:pt x="759156" y="1335930"/>
                  <a:pt x="752861" y="1335930"/>
                </a:cubicBezTo>
                <a:lnTo>
                  <a:pt x="750838" y="1339167"/>
                </a:lnTo>
                <a:lnTo>
                  <a:pt x="751782" y="1343348"/>
                </a:lnTo>
                <a:lnTo>
                  <a:pt x="750838" y="1344427"/>
                </a:lnTo>
                <a:lnTo>
                  <a:pt x="749759" y="1344427"/>
                </a:lnTo>
                <a:cubicBezTo>
                  <a:pt x="751107" y="1351980"/>
                  <a:pt x="752501" y="1355801"/>
                  <a:pt x="753940" y="1355891"/>
                </a:cubicBezTo>
                <a:cubicBezTo>
                  <a:pt x="752142" y="1377741"/>
                  <a:pt x="750389" y="1388666"/>
                  <a:pt x="748680" y="1388666"/>
                </a:cubicBezTo>
                <a:lnTo>
                  <a:pt x="747601" y="1388666"/>
                </a:lnTo>
                <a:lnTo>
                  <a:pt x="747601" y="1389610"/>
                </a:lnTo>
                <a:cubicBezTo>
                  <a:pt x="749759" y="1391768"/>
                  <a:pt x="751152" y="1395635"/>
                  <a:pt x="751782" y="1401209"/>
                </a:cubicBezTo>
                <a:lnTo>
                  <a:pt x="752861" y="1402288"/>
                </a:lnTo>
                <a:lnTo>
                  <a:pt x="752861" y="1405391"/>
                </a:lnTo>
                <a:cubicBezTo>
                  <a:pt x="749354" y="1405391"/>
                  <a:pt x="745847" y="1419463"/>
                  <a:pt x="742341" y="1447607"/>
                </a:cubicBezTo>
                <a:lnTo>
                  <a:pt x="743420" y="1452867"/>
                </a:lnTo>
                <a:cubicBezTo>
                  <a:pt x="740992" y="1462308"/>
                  <a:pt x="733618" y="1472469"/>
                  <a:pt x="721300" y="1483348"/>
                </a:cubicBezTo>
                <a:lnTo>
                  <a:pt x="712803" y="1481326"/>
                </a:lnTo>
                <a:lnTo>
                  <a:pt x="696078" y="1486586"/>
                </a:lnTo>
                <a:cubicBezTo>
                  <a:pt x="691852" y="1490812"/>
                  <a:pt x="687266" y="1492925"/>
                  <a:pt x="682322" y="1492925"/>
                </a:cubicBezTo>
                <a:cubicBezTo>
                  <a:pt x="678094" y="1492925"/>
                  <a:pt x="675983" y="1485552"/>
                  <a:pt x="675983" y="1470805"/>
                </a:cubicBezTo>
                <a:cubicBezTo>
                  <a:pt x="672476" y="1466040"/>
                  <a:pt x="670723" y="1461814"/>
                  <a:pt x="670723" y="1458127"/>
                </a:cubicBezTo>
                <a:cubicBezTo>
                  <a:pt x="662449" y="1452822"/>
                  <a:pt x="654716" y="1449315"/>
                  <a:pt x="647524" y="1447607"/>
                </a:cubicBezTo>
                <a:lnTo>
                  <a:pt x="646580" y="1446528"/>
                </a:lnTo>
                <a:lnTo>
                  <a:pt x="646580" y="1445449"/>
                </a:lnTo>
                <a:cubicBezTo>
                  <a:pt x="649547" y="1439874"/>
                  <a:pt x="653367" y="1437086"/>
                  <a:pt x="658044" y="1437086"/>
                </a:cubicBezTo>
                <a:cubicBezTo>
                  <a:pt x="662989" y="1437086"/>
                  <a:pt x="665461" y="1437761"/>
                  <a:pt x="665461" y="1439110"/>
                </a:cubicBezTo>
                <a:lnTo>
                  <a:pt x="671802" y="1434928"/>
                </a:lnTo>
                <a:lnTo>
                  <a:pt x="678141" y="1434928"/>
                </a:lnTo>
                <a:lnTo>
                  <a:pt x="683401" y="1436007"/>
                </a:lnTo>
                <a:cubicBezTo>
                  <a:pt x="683401" y="1434569"/>
                  <a:pt x="685514" y="1433849"/>
                  <a:pt x="689739" y="1433849"/>
                </a:cubicBezTo>
                <a:lnTo>
                  <a:pt x="690684" y="1430747"/>
                </a:lnTo>
                <a:lnTo>
                  <a:pt x="689739" y="1420227"/>
                </a:lnTo>
                <a:lnTo>
                  <a:pt x="692841" y="1416990"/>
                </a:lnTo>
                <a:lnTo>
                  <a:pt x="692841" y="1410786"/>
                </a:lnTo>
                <a:lnTo>
                  <a:pt x="691762" y="1400131"/>
                </a:lnTo>
                <a:lnTo>
                  <a:pt x="698101" y="1362230"/>
                </a:lnTo>
                <a:lnTo>
                  <a:pt x="697022" y="1359128"/>
                </a:lnTo>
                <a:lnTo>
                  <a:pt x="698101" y="1350631"/>
                </a:lnTo>
                <a:lnTo>
                  <a:pt x="697022" y="1342269"/>
                </a:lnTo>
                <a:lnTo>
                  <a:pt x="698101" y="1330670"/>
                </a:lnTo>
                <a:cubicBezTo>
                  <a:pt x="698101" y="1329231"/>
                  <a:pt x="693875" y="1326758"/>
                  <a:pt x="685424" y="1323252"/>
                </a:cubicBezTo>
                <a:cubicBezTo>
                  <a:pt x="682635" y="1323252"/>
                  <a:pt x="678454" y="1325005"/>
                  <a:pt x="672881" y="1328512"/>
                </a:cubicBezTo>
                <a:lnTo>
                  <a:pt x="661281" y="1325409"/>
                </a:lnTo>
                <a:lnTo>
                  <a:pt x="651840" y="1326489"/>
                </a:lnTo>
                <a:lnTo>
                  <a:pt x="642264" y="1325409"/>
                </a:lnTo>
                <a:cubicBezTo>
                  <a:pt x="609982" y="1325769"/>
                  <a:pt x="593843" y="1327882"/>
                  <a:pt x="593843" y="1331749"/>
                </a:cubicBezTo>
                <a:cubicBezTo>
                  <a:pt x="588089" y="1333277"/>
                  <a:pt x="582468" y="1337503"/>
                  <a:pt x="576983" y="1344427"/>
                </a:cubicBezTo>
                <a:lnTo>
                  <a:pt x="574960" y="1342269"/>
                </a:lnTo>
                <a:lnTo>
                  <a:pt x="571723" y="1343348"/>
                </a:lnTo>
                <a:lnTo>
                  <a:pt x="571723" y="1344427"/>
                </a:lnTo>
                <a:cubicBezTo>
                  <a:pt x="575230" y="1344427"/>
                  <a:pt x="576983" y="1346180"/>
                  <a:pt x="576983" y="1349687"/>
                </a:cubicBezTo>
                <a:cubicBezTo>
                  <a:pt x="582648" y="1349687"/>
                  <a:pt x="585480" y="1350362"/>
                  <a:pt x="585480" y="1351710"/>
                </a:cubicBezTo>
                <a:lnTo>
                  <a:pt x="588582" y="1350631"/>
                </a:lnTo>
                <a:lnTo>
                  <a:pt x="590740" y="1350631"/>
                </a:lnTo>
                <a:lnTo>
                  <a:pt x="590740" y="1351710"/>
                </a:lnTo>
                <a:lnTo>
                  <a:pt x="613804" y="1349687"/>
                </a:lnTo>
                <a:lnTo>
                  <a:pt x="614883" y="1350631"/>
                </a:lnTo>
                <a:lnTo>
                  <a:pt x="614883" y="1353868"/>
                </a:lnTo>
                <a:cubicBezTo>
                  <a:pt x="614883" y="1355217"/>
                  <a:pt x="613849" y="1355891"/>
                  <a:pt x="611781" y="1355891"/>
                </a:cubicBezTo>
                <a:lnTo>
                  <a:pt x="611781" y="1358049"/>
                </a:lnTo>
                <a:cubicBezTo>
                  <a:pt x="613849" y="1358049"/>
                  <a:pt x="614883" y="1359128"/>
                  <a:pt x="614883" y="1361286"/>
                </a:cubicBezTo>
                <a:lnTo>
                  <a:pt x="615962" y="1362230"/>
                </a:lnTo>
                <a:lnTo>
                  <a:pt x="618120" y="1362230"/>
                </a:lnTo>
                <a:lnTo>
                  <a:pt x="615962" y="1359128"/>
                </a:lnTo>
                <a:lnTo>
                  <a:pt x="615962" y="1355891"/>
                </a:lnTo>
                <a:cubicBezTo>
                  <a:pt x="620548" y="1347709"/>
                  <a:pt x="628282" y="1340336"/>
                  <a:pt x="639161" y="1333772"/>
                </a:cubicBezTo>
                <a:lnTo>
                  <a:pt x="640240" y="1333772"/>
                </a:lnTo>
                <a:cubicBezTo>
                  <a:pt x="643926" y="1339257"/>
                  <a:pt x="651301" y="1344202"/>
                  <a:pt x="662360" y="1348608"/>
                </a:cubicBezTo>
                <a:cubicBezTo>
                  <a:pt x="665147" y="1351396"/>
                  <a:pt x="666541" y="1354543"/>
                  <a:pt x="666541" y="1358049"/>
                </a:cubicBezTo>
                <a:lnTo>
                  <a:pt x="671802" y="1358049"/>
                </a:lnTo>
                <a:lnTo>
                  <a:pt x="674904" y="1361286"/>
                </a:lnTo>
                <a:lnTo>
                  <a:pt x="674904" y="1365467"/>
                </a:lnTo>
                <a:cubicBezTo>
                  <a:pt x="670048" y="1368615"/>
                  <a:pt x="667621" y="1374549"/>
                  <a:pt x="667621" y="1383271"/>
                </a:cubicBezTo>
                <a:lnTo>
                  <a:pt x="666541" y="1384350"/>
                </a:lnTo>
                <a:lnTo>
                  <a:pt x="668565" y="1386508"/>
                </a:lnTo>
                <a:lnTo>
                  <a:pt x="668565" y="1388666"/>
                </a:lnTo>
                <a:cubicBezTo>
                  <a:pt x="668565" y="1394601"/>
                  <a:pt x="666811" y="1400895"/>
                  <a:pt x="663304" y="1407549"/>
                </a:cubicBezTo>
                <a:cubicBezTo>
                  <a:pt x="667529" y="1413034"/>
                  <a:pt x="669644" y="1416900"/>
                  <a:pt x="669644" y="1419148"/>
                </a:cubicBezTo>
                <a:lnTo>
                  <a:pt x="669644" y="1423329"/>
                </a:lnTo>
                <a:cubicBezTo>
                  <a:pt x="669644" y="1430342"/>
                  <a:pt x="663348" y="1433849"/>
                  <a:pt x="650761" y="1433849"/>
                </a:cubicBezTo>
                <a:cubicBezTo>
                  <a:pt x="647972" y="1433130"/>
                  <a:pt x="646580" y="1431736"/>
                  <a:pt x="646580" y="1429668"/>
                </a:cubicBezTo>
                <a:lnTo>
                  <a:pt x="642264" y="1429668"/>
                </a:lnTo>
                <a:lnTo>
                  <a:pt x="640240" y="1434928"/>
                </a:lnTo>
                <a:lnTo>
                  <a:pt x="634980" y="1433849"/>
                </a:lnTo>
                <a:lnTo>
                  <a:pt x="630664" y="1433849"/>
                </a:lnTo>
                <a:lnTo>
                  <a:pt x="627562" y="1436007"/>
                </a:lnTo>
                <a:lnTo>
                  <a:pt x="623380" y="1436007"/>
                </a:lnTo>
                <a:cubicBezTo>
                  <a:pt x="618435" y="1436007"/>
                  <a:pt x="614928" y="1431781"/>
                  <a:pt x="612860" y="1423329"/>
                </a:cubicBezTo>
                <a:lnTo>
                  <a:pt x="605442" y="1422250"/>
                </a:lnTo>
                <a:cubicBezTo>
                  <a:pt x="597709" y="1422789"/>
                  <a:pt x="593843" y="1426296"/>
                  <a:pt x="593843" y="1432770"/>
                </a:cubicBezTo>
                <a:lnTo>
                  <a:pt x="592764" y="1432770"/>
                </a:lnTo>
                <a:lnTo>
                  <a:pt x="593843" y="1433849"/>
                </a:lnTo>
                <a:lnTo>
                  <a:pt x="593843" y="1436007"/>
                </a:lnTo>
                <a:cubicBezTo>
                  <a:pt x="591954" y="1442302"/>
                  <a:pt x="589841" y="1445449"/>
                  <a:pt x="587503" y="1445449"/>
                </a:cubicBezTo>
                <a:cubicBezTo>
                  <a:pt x="580490" y="1445449"/>
                  <a:pt x="575589" y="1446528"/>
                  <a:pt x="572802" y="1448686"/>
                </a:cubicBezTo>
                <a:lnTo>
                  <a:pt x="562282" y="1448686"/>
                </a:lnTo>
                <a:cubicBezTo>
                  <a:pt x="551042" y="1447067"/>
                  <a:pt x="545422" y="1445628"/>
                  <a:pt x="545422" y="1444370"/>
                </a:cubicBezTo>
                <a:lnTo>
                  <a:pt x="545422" y="1441267"/>
                </a:lnTo>
                <a:cubicBezTo>
                  <a:pt x="545422" y="1432635"/>
                  <a:pt x="544343" y="1424903"/>
                  <a:pt x="542185" y="1418069"/>
                </a:cubicBezTo>
                <a:lnTo>
                  <a:pt x="544343" y="1414967"/>
                </a:lnTo>
                <a:lnTo>
                  <a:pt x="542185" y="1408628"/>
                </a:lnTo>
                <a:lnTo>
                  <a:pt x="544343" y="1401209"/>
                </a:lnTo>
                <a:lnTo>
                  <a:pt x="542185" y="1394870"/>
                </a:lnTo>
                <a:lnTo>
                  <a:pt x="544343" y="1387587"/>
                </a:lnTo>
                <a:lnTo>
                  <a:pt x="544343" y="1377067"/>
                </a:lnTo>
                <a:cubicBezTo>
                  <a:pt x="544343" y="1373200"/>
                  <a:pt x="542949" y="1370368"/>
                  <a:pt x="540162" y="1368570"/>
                </a:cubicBezTo>
                <a:lnTo>
                  <a:pt x="538004" y="1368570"/>
                </a:lnTo>
                <a:lnTo>
                  <a:pt x="536925" y="1369649"/>
                </a:lnTo>
                <a:lnTo>
                  <a:pt x="535981" y="1369649"/>
                </a:lnTo>
                <a:lnTo>
                  <a:pt x="536925" y="1374909"/>
                </a:lnTo>
                <a:lnTo>
                  <a:pt x="536925" y="1375988"/>
                </a:lnTo>
                <a:cubicBezTo>
                  <a:pt x="536925" y="1377696"/>
                  <a:pt x="533103" y="1379090"/>
                  <a:pt x="525461" y="1380169"/>
                </a:cubicBezTo>
                <a:lnTo>
                  <a:pt x="524382" y="1375988"/>
                </a:lnTo>
                <a:lnTo>
                  <a:pt x="523303" y="1375988"/>
                </a:lnTo>
                <a:cubicBezTo>
                  <a:pt x="523303" y="1380843"/>
                  <a:pt x="521549" y="1383990"/>
                  <a:pt x="518043" y="1385429"/>
                </a:cubicBezTo>
                <a:cubicBezTo>
                  <a:pt x="513816" y="1383901"/>
                  <a:pt x="511703" y="1382507"/>
                  <a:pt x="511703" y="1381248"/>
                </a:cubicBezTo>
                <a:lnTo>
                  <a:pt x="511703" y="1378011"/>
                </a:lnTo>
                <a:cubicBezTo>
                  <a:pt x="517818" y="1370458"/>
                  <a:pt x="522044" y="1363804"/>
                  <a:pt x="524382" y="1358049"/>
                </a:cubicBezTo>
                <a:lnTo>
                  <a:pt x="526405" y="1358049"/>
                </a:lnTo>
                <a:lnTo>
                  <a:pt x="526405" y="1361286"/>
                </a:lnTo>
                <a:lnTo>
                  <a:pt x="527484" y="1361286"/>
                </a:lnTo>
                <a:lnTo>
                  <a:pt x="527484" y="1358049"/>
                </a:lnTo>
                <a:lnTo>
                  <a:pt x="526405" y="1356970"/>
                </a:lnTo>
                <a:lnTo>
                  <a:pt x="526405" y="1355891"/>
                </a:lnTo>
                <a:cubicBezTo>
                  <a:pt x="528563" y="1347529"/>
                  <a:pt x="533508" y="1343348"/>
                  <a:pt x="541241" y="1343348"/>
                </a:cubicBezTo>
                <a:lnTo>
                  <a:pt x="541241" y="1342269"/>
                </a:lnTo>
                <a:lnTo>
                  <a:pt x="534902" y="1342269"/>
                </a:lnTo>
                <a:lnTo>
                  <a:pt x="533823" y="1343348"/>
                </a:lnTo>
                <a:lnTo>
                  <a:pt x="533823" y="1338088"/>
                </a:lnTo>
                <a:cubicBezTo>
                  <a:pt x="535082" y="1332063"/>
                  <a:pt x="538229" y="1325365"/>
                  <a:pt x="543264" y="1317992"/>
                </a:cubicBezTo>
                <a:lnTo>
                  <a:pt x="547445" y="1305448"/>
                </a:lnTo>
                <a:cubicBezTo>
                  <a:pt x="546097" y="1303110"/>
                  <a:pt x="545063" y="1296771"/>
                  <a:pt x="544343" y="1286431"/>
                </a:cubicBezTo>
                <a:lnTo>
                  <a:pt x="547445" y="1284273"/>
                </a:lnTo>
                <a:lnTo>
                  <a:pt x="548524" y="1284273"/>
                </a:lnTo>
                <a:cubicBezTo>
                  <a:pt x="551492" y="1286431"/>
                  <a:pt x="556077" y="1287510"/>
                  <a:pt x="562282" y="1287510"/>
                </a:cubicBezTo>
                <a:lnTo>
                  <a:pt x="563361" y="1286431"/>
                </a:lnTo>
                <a:lnTo>
                  <a:pt x="563361" y="1285352"/>
                </a:lnTo>
                <a:cubicBezTo>
                  <a:pt x="561923" y="1274112"/>
                  <a:pt x="559809" y="1268492"/>
                  <a:pt x="557022" y="1268492"/>
                </a:cubicBezTo>
                <a:lnTo>
                  <a:pt x="545422" y="1267548"/>
                </a:lnTo>
                <a:lnTo>
                  <a:pt x="538004" y="1270650"/>
                </a:lnTo>
                <a:lnTo>
                  <a:pt x="526405" y="1270650"/>
                </a:lnTo>
                <a:cubicBezTo>
                  <a:pt x="522898" y="1270650"/>
                  <a:pt x="518357" y="1267503"/>
                  <a:pt x="512782" y="1261209"/>
                </a:cubicBezTo>
                <a:lnTo>
                  <a:pt x="512782" y="1257972"/>
                </a:lnTo>
                <a:lnTo>
                  <a:pt x="525461" y="1252712"/>
                </a:lnTo>
                <a:lnTo>
                  <a:pt x="529643" y="1253791"/>
                </a:lnTo>
                <a:lnTo>
                  <a:pt x="533823" y="1252712"/>
                </a:lnTo>
                <a:cubicBezTo>
                  <a:pt x="536610" y="1253431"/>
                  <a:pt x="538004" y="1254825"/>
                  <a:pt x="538004" y="1256893"/>
                </a:cubicBezTo>
                <a:lnTo>
                  <a:pt x="545422" y="1256893"/>
                </a:lnTo>
                <a:lnTo>
                  <a:pt x="552840" y="1254870"/>
                </a:lnTo>
                <a:lnTo>
                  <a:pt x="559045" y="1255949"/>
                </a:lnTo>
                <a:lnTo>
                  <a:pt x="560124" y="1254870"/>
                </a:lnTo>
                <a:lnTo>
                  <a:pt x="559045" y="1244350"/>
                </a:lnTo>
                <a:lnTo>
                  <a:pt x="559045" y="1238010"/>
                </a:lnTo>
                <a:cubicBezTo>
                  <a:pt x="556258" y="1238010"/>
                  <a:pt x="554864" y="1236931"/>
                  <a:pt x="554864" y="1234773"/>
                </a:cubicBezTo>
                <a:lnTo>
                  <a:pt x="554864" y="1229513"/>
                </a:lnTo>
                <a:close/>
                <a:moveTo>
                  <a:pt x="8668497" y="1226280"/>
                </a:moveTo>
                <a:lnTo>
                  <a:pt x="8670655" y="1226280"/>
                </a:lnTo>
                <a:cubicBezTo>
                  <a:pt x="8674792" y="1229157"/>
                  <a:pt x="8678388" y="1230596"/>
                  <a:pt x="8681445" y="1230596"/>
                </a:cubicBezTo>
                <a:lnTo>
                  <a:pt x="8685896" y="1229516"/>
                </a:lnTo>
                <a:cubicBezTo>
                  <a:pt x="8685896" y="1230596"/>
                  <a:pt x="8687335" y="1231675"/>
                  <a:pt x="8690212" y="1232754"/>
                </a:cubicBezTo>
                <a:lnTo>
                  <a:pt x="8703295" y="1229516"/>
                </a:lnTo>
                <a:lnTo>
                  <a:pt x="8717322" y="1232754"/>
                </a:lnTo>
                <a:lnTo>
                  <a:pt x="8721638" y="1231675"/>
                </a:lnTo>
                <a:lnTo>
                  <a:pt x="8722852" y="1231675"/>
                </a:lnTo>
                <a:lnTo>
                  <a:pt x="8725010" y="1233833"/>
                </a:lnTo>
                <a:lnTo>
                  <a:pt x="8725010" y="1240441"/>
                </a:lnTo>
                <a:lnTo>
                  <a:pt x="8713006" y="1247995"/>
                </a:lnTo>
                <a:lnTo>
                  <a:pt x="8711927" y="1249074"/>
                </a:lnTo>
                <a:lnTo>
                  <a:pt x="8711927" y="1250153"/>
                </a:lnTo>
                <a:lnTo>
                  <a:pt x="8717322" y="1264315"/>
                </a:lnTo>
                <a:lnTo>
                  <a:pt x="8715164" y="1275239"/>
                </a:lnTo>
                <a:lnTo>
                  <a:pt x="8716243" y="1276318"/>
                </a:lnTo>
                <a:lnTo>
                  <a:pt x="8716243" y="1277397"/>
                </a:lnTo>
                <a:lnTo>
                  <a:pt x="8713006" y="1283871"/>
                </a:lnTo>
                <a:lnTo>
                  <a:pt x="8715164" y="1283871"/>
                </a:lnTo>
                <a:lnTo>
                  <a:pt x="8728247" y="1282792"/>
                </a:lnTo>
                <a:lnTo>
                  <a:pt x="8733642" y="1284950"/>
                </a:lnTo>
                <a:lnTo>
                  <a:pt x="8741330" y="1281713"/>
                </a:lnTo>
                <a:lnTo>
                  <a:pt x="8739037" y="1275239"/>
                </a:lnTo>
                <a:lnTo>
                  <a:pt x="8744567" y="1269710"/>
                </a:lnTo>
                <a:lnTo>
                  <a:pt x="8741330" y="1246916"/>
                </a:lnTo>
                <a:cubicBezTo>
                  <a:pt x="8742949" y="1242060"/>
                  <a:pt x="8745466" y="1238463"/>
                  <a:pt x="8748883" y="1236126"/>
                </a:cubicBezTo>
                <a:lnTo>
                  <a:pt x="8753199" y="1237205"/>
                </a:lnTo>
                <a:lnTo>
                  <a:pt x="8794471" y="1233833"/>
                </a:lnTo>
                <a:cubicBezTo>
                  <a:pt x="8797618" y="1234372"/>
                  <a:pt x="8800900" y="1238373"/>
                  <a:pt x="8804317" y="1245836"/>
                </a:cubicBezTo>
                <a:lnTo>
                  <a:pt x="8794471" y="1259999"/>
                </a:lnTo>
                <a:lnTo>
                  <a:pt x="8795550" y="1270789"/>
                </a:lnTo>
                <a:lnTo>
                  <a:pt x="8794471" y="1295875"/>
                </a:lnTo>
                <a:cubicBezTo>
                  <a:pt x="8784310" y="1298213"/>
                  <a:pt x="8779230" y="1300371"/>
                  <a:pt x="8779230" y="1302349"/>
                </a:cubicBezTo>
                <a:lnTo>
                  <a:pt x="8779230" y="1303428"/>
                </a:lnTo>
                <a:cubicBezTo>
                  <a:pt x="8783097" y="1303428"/>
                  <a:pt x="8786738" y="1305946"/>
                  <a:pt x="8790155" y="1310981"/>
                </a:cubicBezTo>
                <a:cubicBezTo>
                  <a:pt x="8798697" y="1319703"/>
                  <a:pt x="8807014" y="1325503"/>
                  <a:pt x="8815107" y="1328379"/>
                </a:cubicBezTo>
                <a:cubicBezTo>
                  <a:pt x="8820232" y="1334404"/>
                  <a:pt x="8822795" y="1338766"/>
                  <a:pt x="8822795" y="1341463"/>
                </a:cubicBezTo>
                <a:lnTo>
                  <a:pt x="8809712" y="1349015"/>
                </a:lnTo>
                <a:lnTo>
                  <a:pt x="8803238" y="1349015"/>
                </a:lnTo>
                <a:lnTo>
                  <a:pt x="8796629" y="1347936"/>
                </a:lnTo>
                <a:cubicBezTo>
                  <a:pt x="8786199" y="1352882"/>
                  <a:pt x="8780039" y="1356523"/>
                  <a:pt x="8778151" y="1358861"/>
                </a:cubicBezTo>
                <a:cubicBezTo>
                  <a:pt x="8786334" y="1366144"/>
                  <a:pt x="8796494" y="1373023"/>
                  <a:pt x="8808633" y="1379497"/>
                </a:cubicBezTo>
                <a:lnTo>
                  <a:pt x="8812949" y="1387050"/>
                </a:lnTo>
                <a:lnTo>
                  <a:pt x="8812949" y="1389343"/>
                </a:lnTo>
                <a:cubicBezTo>
                  <a:pt x="8805396" y="1395098"/>
                  <a:pt x="8800316" y="1397975"/>
                  <a:pt x="8797708" y="1397975"/>
                </a:cubicBezTo>
                <a:lnTo>
                  <a:pt x="8789076" y="1397975"/>
                </a:lnTo>
                <a:lnTo>
                  <a:pt x="8766282" y="1392580"/>
                </a:lnTo>
                <a:cubicBezTo>
                  <a:pt x="8755582" y="1392580"/>
                  <a:pt x="8748344" y="1394018"/>
                  <a:pt x="8744567" y="1396896"/>
                </a:cubicBezTo>
                <a:lnTo>
                  <a:pt x="8720559" y="1394738"/>
                </a:lnTo>
                <a:lnTo>
                  <a:pt x="8720559" y="1395817"/>
                </a:lnTo>
                <a:cubicBezTo>
                  <a:pt x="8717682" y="1398155"/>
                  <a:pt x="8716243" y="1400313"/>
                  <a:pt x="8716243" y="1402291"/>
                </a:cubicBezTo>
                <a:lnTo>
                  <a:pt x="8718401" y="1404449"/>
                </a:lnTo>
                <a:lnTo>
                  <a:pt x="8717322" y="1414295"/>
                </a:lnTo>
                <a:lnTo>
                  <a:pt x="8718401" y="1424006"/>
                </a:lnTo>
                <a:lnTo>
                  <a:pt x="8717322" y="1425085"/>
                </a:lnTo>
                <a:lnTo>
                  <a:pt x="8721638" y="1458803"/>
                </a:lnTo>
                <a:cubicBezTo>
                  <a:pt x="8716603" y="1468425"/>
                  <a:pt x="8708645" y="1475303"/>
                  <a:pt x="8697765" y="1479439"/>
                </a:cubicBezTo>
                <a:lnTo>
                  <a:pt x="8696686" y="1478360"/>
                </a:lnTo>
                <a:cubicBezTo>
                  <a:pt x="8687245" y="1487981"/>
                  <a:pt x="8678208" y="1493062"/>
                  <a:pt x="8669576" y="1493602"/>
                </a:cubicBezTo>
                <a:lnTo>
                  <a:pt x="8668497" y="1493602"/>
                </a:lnTo>
                <a:cubicBezTo>
                  <a:pt x="8656179" y="1485778"/>
                  <a:pt x="8650019" y="1477461"/>
                  <a:pt x="8650019" y="1468649"/>
                </a:cubicBezTo>
                <a:lnTo>
                  <a:pt x="8651098" y="1463119"/>
                </a:lnTo>
                <a:cubicBezTo>
                  <a:pt x="8635902" y="1459523"/>
                  <a:pt x="8628304" y="1456286"/>
                  <a:pt x="8628304" y="1453408"/>
                </a:cubicBezTo>
                <a:lnTo>
                  <a:pt x="8627225" y="1449092"/>
                </a:lnTo>
                <a:cubicBezTo>
                  <a:pt x="8621740" y="1449092"/>
                  <a:pt x="8613378" y="1454892"/>
                  <a:pt x="8602139" y="1466491"/>
                </a:cubicBezTo>
                <a:cubicBezTo>
                  <a:pt x="8591798" y="1475843"/>
                  <a:pt x="8584560" y="1480518"/>
                  <a:pt x="8580424" y="1480518"/>
                </a:cubicBezTo>
                <a:lnTo>
                  <a:pt x="8572871" y="1480518"/>
                </a:lnTo>
                <a:lnTo>
                  <a:pt x="8569634" y="1477281"/>
                </a:lnTo>
                <a:lnTo>
                  <a:pt x="8573950" y="1467570"/>
                </a:lnTo>
                <a:lnTo>
                  <a:pt x="8576108" y="1456646"/>
                </a:lnTo>
                <a:cubicBezTo>
                  <a:pt x="8578805" y="1456286"/>
                  <a:pt x="8582042" y="1450126"/>
                  <a:pt x="8585819" y="1438168"/>
                </a:cubicBezTo>
                <a:lnTo>
                  <a:pt x="8590270" y="1437089"/>
                </a:lnTo>
                <a:lnTo>
                  <a:pt x="8590270" y="1433852"/>
                </a:lnTo>
                <a:lnTo>
                  <a:pt x="8585819" y="1428457"/>
                </a:lnTo>
                <a:lnTo>
                  <a:pt x="8585819" y="1427377"/>
                </a:lnTo>
                <a:lnTo>
                  <a:pt x="8592428" y="1414295"/>
                </a:lnTo>
                <a:cubicBezTo>
                  <a:pt x="8592428" y="1403415"/>
                  <a:pt x="8594226" y="1397975"/>
                  <a:pt x="8597823" y="1397975"/>
                </a:cubicBezTo>
                <a:cubicBezTo>
                  <a:pt x="8608703" y="1399414"/>
                  <a:pt x="8614143" y="1401572"/>
                  <a:pt x="8614143" y="1404449"/>
                </a:cubicBezTo>
                <a:cubicBezTo>
                  <a:pt x="8615581" y="1404449"/>
                  <a:pt x="8618459" y="1406652"/>
                  <a:pt x="8622775" y="1411058"/>
                </a:cubicBezTo>
                <a:cubicBezTo>
                  <a:pt x="8624213" y="1410698"/>
                  <a:pt x="8625697" y="1408855"/>
                  <a:pt x="8627225" y="1405528"/>
                </a:cubicBezTo>
                <a:cubicBezTo>
                  <a:pt x="8641702" y="1405528"/>
                  <a:pt x="8651458" y="1410968"/>
                  <a:pt x="8656493" y="1421848"/>
                </a:cubicBezTo>
                <a:lnTo>
                  <a:pt x="8657572" y="1422927"/>
                </a:lnTo>
                <a:cubicBezTo>
                  <a:pt x="8642376" y="1431469"/>
                  <a:pt x="8634419" y="1439067"/>
                  <a:pt x="8633700" y="1445721"/>
                </a:cubicBezTo>
                <a:lnTo>
                  <a:pt x="8639094" y="1446934"/>
                </a:lnTo>
                <a:lnTo>
                  <a:pt x="8647861" y="1446934"/>
                </a:lnTo>
                <a:cubicBezTo>
                  <a:pt x="8650199" y="1446934"/>
                  <a:pt x="8652717" y="1445810"/>
                  <a:pt x="8655414" y="1443562"/>
                </a:cubicBezTo>
                <a:lnTo>
                  <a:pt x="8657572" y="1443562"/>
                </a:lnTo>
                <a:lnTo>
                  <a:pt x="8658651" y="1444642"/>
                </a:lnTo>
                <a:cubicBezTo>
                  <a:pt x="8661529" y="1444642"/>
                  <a:pt x="8662967" y="1439246"/>
                  <a:pt x="8662967" y="1428457"/>
                </a:cubicBezTo>
                <a:lnTo>
                  <a:pt x="8664046" y="1427377"/>
                </a:lnTo>
                <a:lnTo>
                  <a:pt x="8665260" y="1427377"/>
                </a:lnTo>
                <a:cubicBezTo>
                  <a:pt x="8667598" y="1429536"/>
                  <a:pt x="8670835" y="1430614"/>
                  <a:pt x="8674971" y="1430614"/>
                </a:cubicBezTo>
                <a:lnTo>
                  <a:pt x="8674971" y="1431694"/>
                </a:lnTo>
                <a:lnTo>
                  <a:pt x="8672813" y="1431694"/>
                </a:lnTo>
                <a:lnTo>
                  <a:pt x="8672813" y="1433852"/>
                </a:lnTo>
                <a:lnTo>
                  <a:pt x="8677129" y="1433852"/>
                </a:lnTo>
                <a:lnTo>
                  <a:pt x="8677129" y="1430614"/>
                </a:lnTo>
                <a:cubicBezTo>
                  <a:pt x="8670655" y="1430614"/>
                  <a:pt x="8666699" y="1427333"/>
                  <a:pt x="8665260" y="1420769"/>
                </a:cubicBezTo>
                <a:lnTo>
                  <a:pt x="8661888" y="1417532"/>
                </a:lnTo>
                <a:cubicBezTo>
                  <a:pt x="8662967" y="1407371"/>
                  <a:pt x="8664451" y="1402291"/>
                  <a:pt x="8666339" y="1402291"/>
                </a:cubicBezTo>
                <a:lnTo>
                  <a:pt x="8664046" y="1393659"/>
                </a:lnTo>
                <a:lnTo>
                  <a:pt x="8662967" y="1394738"/>
                </a:lnTo>
                <a:lnTo>
                  <a:pt x="8660809" y="1394738"/>
                </a:lnTo>
                <a:cubicBezTo>
                  <a:pt x="8658112" y="1394738"/>
                  <a:pt x="8654875" y="1392940"/>
                  <a:pt x="8651098" y="1389343"/>
                </a:cubicBezTo>
                <a:lnTo>
                  <a:pt x="8651098" y="1391501"/>
                </a:lnTo>
                <a:lnTo>
                  <a:pt x="8653256" y="1391501"/>
                </a:lnTo>
                <a:lnTo>
                  <a:pt x="8653256" y="1393659"/>
                </a:lnTo>
                <a:lnTo>
                  <a:pt x="8651098" y="1395817"/>
                </a:lnTo>
                <a:lnTo>
                  <a:pt x="8648940" y="1395817"/>
                </a:lnTo>
                <a:lnTo>
                  <a:pt x="8647861" y="1394738"/>
                </a:lnTo>
                <a:lnTo>
                  <a:pt x="8638016" y="1396896"/>
                </a:lnTo>
                <a:lnTo>
                  <a:pt x="8632620" y="1395817"/>
                </a:lnTo>
                <a:lnTo>
                  <a:pt x="8621696" y="1396896"/>
                </a:lnTo>
                <a:cubicBezTo>
                  <a:pt x="8621696" y="1395277"/>
                  <a:pt x="8619178" y="1393479"/>
                  <a:pt x="8614143" y="1391501"/>
                </a:cubicBezTo>
                <a:lnTo>
                  <a:pt x="8613064" y="1392580"/>
                </a:lnTo>
                <a:lnTo>
                  <a:pt x="8601060" y="1392580"/>
                </a:lnTo>
                <a:cubicBezTo>
                  <a:pt x="8598182" y="1394918"/>
                  <a:pt x="8592742" y="1397436"/>
                  <a:pt x="8584740" y="1400133"/>
                </a:cubicBezTo>
                <a:cubicBezTo>
                  <a:pt x="8575388" y="1395098"/>
                  <a:pt x="8570713" y="1389658"/>
                  <a:pt x="8570713" y="1383813"/>
                </a:cubicBezTo>
                <a:cubicBezTo>
                  <a:pt x="8573950" y="1381655"/>
                  <a:pt x="8577187" y="1380576"/>
                  <a:pt x="8580424" y="1380576"/>
                </a:cubicBezTo>
                <a:lnTo>
                  <a:pt x="8598902" y="1385971"/>
                </a:lnTo>
                <a:lnTo>
                  <a:pt x="8624933" y="1383813"/>
                </a:lnTo>
                <a:lnTo>
                  <a:pt x="8630462" y="1387050"/>
                </a:lnTo>
                <a:cubicBezTo>
                  <a:pt x="8636757" y="1383454"/>
                  <a:pt x="8641432" y="1381655"/>
                  <a:pt x="8644490" y="1381655"/>
                </a:cubicBezTo>
                <a:lnTo>
                  <a:pt x="8654335" y="1381655"/>
                </a:lnTo>
                <a:lnTo>
                  <a:pt x="8657572" y="1383813"/>
                </a:lnTo>
                <a:lnTo>
                  <a:pt x="8668497" y="1383813"/>
                </a:lnTo>
                <a:lnTo>
                  <a:pt x="8671734" y="1385971"/>
                </a:lnTo>
                <a:cubicBezTo>
                  <a:pt x="8671734" y="1383093"/>
                  <a:pt x="8674612" y="1381655"/>
                  <a:pt x="8680366" y="1381655"/>
                </a:cubicBezTo>
                <a:lnTo>
                  <a:pt x="8682524" y="1385971"/>
                </a:lnTo>
                <a:lnTo>
                  <a:pt x="8683603" y="1385971"/>
                </a:lnTo>
                <a:cubicBezTo>
                  <a:pt x="8683603" y="1383093"/>
                  <a:pt x="8684368" y="1381655"/>
                  <a:pt x="8685896" y="1381655"/>
                </a:cubicBezTo>
                <a:lnTo>
                  <a:pt x="8692370" y="1384892"/>
                </a:lnTo>
                <a:lnTo>
                  <a:pt x="8699923" y="1384892"/>
                </a:lnTo>
                <a:lnTo>
                  <a:pt x="8705453" y="1385971"/>
                </a:lnTo>
                <a:cubicBezTo>
                  <a:pt x="8705633" y="1383093"/>
                  <a:pt x="8707072" y="1381655"/>
                  <a:pt x="8709769" y="1381655"/>
                </a:cubicBezTo>
                <a:lnTo>
                  <a:pt x="8710848" y="1382734"/>
                </a:lnTo>
                <a:lnTo>
                  <a:pt x="8711927" y="1382734"/>
                </a:lnTo>
                <a:lnTo>
                  <a:pt x="8718401" y="1381655"/>
                </a:lnTo>
                <a:lnTo>
                  <a:pt x="8726089" y="1384892"/>
                </a:lnTo>
                <a:lnTo>
                  <a:pt x="8755357" y="1384892"/>
                </a:lnTo>
                <a:cubicBezTo>
                  <a:pt x="8766237" y="1377879"/>
                  <a:pt x="8771677" y="1371000"/>
                  <a:pt x="8771677" y="1364256"/>
                </a:cubicBezTo>
                <a:lnTo>
                  <a:pt x="8765203" y="1363178"/>
                </a:lnTo>
                <a:lnTo>
                  <a:pt x="8759673" y="1368572"/>
                </a:lnTo>
                <a:lnTo>
                  <a:pt x="8758594" y="1368572"/>
                </a:lnTo>
                <a:cubicBezTo>
                  <a:pt x="8757515" y="1368572"/>
                  <a:pt x="8755717" y="1366055"/>
                  <a:pt x="8753199" y="1361019"/>
                </a:cubicBezTo>
                <a:lnTo>
                  <a:pt x="8749962" y="1362098"/>
                </a:lnTo>
                <a:lnTo>
                  <a:pt x="8740116" y="1359940"/>
                </a:lnTo>
                <a:lnTo>
                  <a:pt x="8733642" y="1362098"/>
                </a:lnTo>
                <a:lnTo>
                  <a:pt x="8729326" y="1362098"/>
                </a:lnTo>
                <a:lnTo>
                  <a:pt x="8726089" y="1359940"/>
                </a:lnTo>
                <a:lnTo>
                  <a:pt x="8723931" y="1359940"/>
                </a:lnTo>
                <a:cubicBezTo>
                  <a:pt x="8721144" y="1362098"/>
                  <a:pt x="8717862" y="1363178"/>
                  <a:pt x="8714085" y="1363178"/>
                </a:cubicBezTo>
                <a:lnTo>
                  <a:pt x="8710848" y="1363178"/>
                </a:lnTo>
                <a:lnTo>
                  <a:pt x="8699923" y="1361019"/>
                </a:lnTo>
                <a:lnTo>
                  <a:pt x="8682524" y="1365336"/>
                </a:lnTo>
                <a:lnTo>
                  <a:pt x="8674971" y="1365336"/>
                </a:lnTo>
                <a:cubicBezTo>
                  <a:pt x="8667688" y="1363717"/>
                  <a:pt x="8664046" y="1361559"/>
                  <a:pt x="8664046" y="1358861"/>
                </a:cubicBezTo>
                <a:lnTo>
                  <a:pt x="8660809" y="1361019"/>
                </a:lnTo>
                <a:lnTo>
                  <a:pt x="8659730" y="1361019"/>
                </a:lnTo>
                <a:lnTo>
                  <a:pt x="8654335" y="1355624"/>
                </a:lnTo>
                <a:lnTo>
                  <a:pt x="8654335" y="1353467"/>
                </a:lnTo>
                <a:lnTo>
                  <a:pt x="8668497" y="1353467"/>
                </a:lnTo>
                <a:lnTo>
                  <a:pt x="8676050" y="1355624"/>
                </a:lnTo>
                <a:lnTo>
                  <a:pt x="8679287" y="1351309"/>
                </a:lnTo>
                <a:lnTo>
                  <a:pt x="8680366" y="1351309"/>
                </a:lnTo>
                <a:cubicBezTo>
                  <a:pt x="8682345" y="1351309"/>
                  <a:pt x="8686346" y="1353467"/>
                  <a:pt x="8692370" y="1357783"/>
                </a:cubicBezTo>
                <a:cubicBezTo>
                  <a:pt x="8695248" y="1355624"/>
                  <a:pt x="8701767" y="1354185"/>
                  <a:pt x="8711927" y="1353467"/>
                </a:cubicBezTo>
                <a:lnTo>
                  <a:pt x="8714085" y="1351309"/>
                </a:lnTo>
                <a:lnTo>
                  <a:pt x="8719480" y="1351309"/>
                </a:lnTo>
                <a:lnTo>
                  <a:pt x="8720559" y="1352388"/>
                </a:lnTo>
                <a:cubicBezTo>
                  <a:pt x="8722448" y="1352388"/>
                  <a:pt x="8727168" y="1346948"/>
                  <a:pt x="8734721" y="1336067"/>
                </a:cubicBezTo>
                <a:lnTo>
                  <a:pt x="8741330" y="1330538"/>
                </a:lnTo>
                <a:lnTo>
                  <a:pt x="8741330" y="1328379"/>
                </a:lnTo>
                <a:lnTo>
                  <a:pt x="8731484" y="1328379"/>
                </a:lnTo>
                <a:lnTo>
                  <a:pt x="8727168" y="1331751"/>
                </a:lnTo>
                <a:cubicBezTo>
                  <a:pt x="8719166" y="1331751"/>
                  <a:pt x="8706847" y="1329549"/>
                  <a:pt x="8690212" y="1325142"/>
                </a:cubicBezTo>
                <a:lnTo>
                  <a:pt x="8681445" y="1331751"/>
                </a:lnTo>
                <a:lnTo>
                  <a:pt x="8673892" y="1331751"/>
                </a:lnTo>
                <a:lnTo>
                  <a:pt x="8661888" y="1329459"/>
                </a:lnTo>
                <a:lnTo>
                  <a:pt x="8651098" y="1329459"/>
                </a:lnTo>
                <a:lnTo>
                  <a:pt x="8643410" y="1331751"/>
                </a:lnTo>
                <a:lnTo>
                  <a:pt x="8640174" y="1329459"/>
                </a:lnTo>
                <a:lnTo>
                  <a:pt x="8619538" y="1331751"/>
                </a:lnTo>
                <a:lnTo>
                  <a:pt x="8615222" y="1330538"/>
                </a:lnTo>
                <a:lnTo>
                  <a:pt x="8615222" y="1332830"/>
                </a:lnTo>
                <a:lnTo>
                  <a:pt x="8614143" y="1332830"/>
                </a:lnTo>
                <a:lnTo>
                  <a:pt x="8616301" y="1341463"/>
                </a:lnTo>
                <a:lnTo>
                  <a:pt x="8613064" y="1346857"/>
                </a:lnTo>
                <a:lnTo>
                  <a:pt x="8613064" y="1350095"/>
                </a:lnTo>
                <a:lnTo>
                  <a:pt x="8638016" y="1353467"/>
                </a:lnTo>
                <a:lnTo>
                  <a:pt x="8647861" y="1351309"/>
                </a:lnTo>
                <a:cubicBezTo>
                  <a:pt x="8650739" y="1352747"/>
                  <a:pt x="8652177" y="1354545"/>
                  <a:pt x="8652177" y="1356704"/>
                </a:cubicBezTo>
                <a:cubicBezTo>
                  <a:pt x="8652177" y="1360300"/>
                  <a:pt x="8647816" y="1362098"/>
                  <a:pt x="8639094" y="1362098"/>
                </a:cubicBezTo>
                <a:cubicBezTo>
                  <a:pt x="8639094" y="1363717"/>
                  <a:pt x="8631496" y="1365155"/>
                  <a:pt x="8616301" y="1366415"/>
                </a:cubicBezTo>
                <a:lnTo>
                  <a:pt x="8610906" y="1354545"/>
                </a:lnTo>
                <a:lnTo>
                  <a:pt x="8608748" y="1354545"/>
                </a:lnTo>
                <a:cubicBezTo>
                  <a:pt x="8597688" y="1365425"/>
                  <a:pt x="8590764" y="1370865"/>
                  <a:pt x="8587977" y="1370865"/>
                </a:cubicBezTo>
                <a:lnTo>
                  <a:pt x="8586898" y="1370865"/>
                </a:lnTo>
                <a:cubicBezTo>
                  <a:pt x="8577906" y="1370865"/>
                  <a:pt x="8569589" y="1365785"/>
                  <a:pt x="8561946" y="1355624"/>
                </a:cubicBezTo>
                <a:cubicBezTo>
                  <a:pt x="8561946" y="1350859"/>
                  <a:pt x="8561226" y="1347577"/>
                  <a:pt x="8559788" y="1345778"/>
                </a:cubicBezTo>
                <a:cubicBezTo>
                  <a:pt x="8559788" y="1343980"/>
                  <a:pt x="8564868" y="1340024"/>
                  <a:pt x="8575029" y="1333910"/>
                </a:cubicBezTo>
                <a:cubicBezTo>
                  <a:pt x="8575029" y="1330943"/>
                  <a:pt x="8581548" y="1327301"/>
                  <a:pt x="8594586" y="1322985"/>
                </a:cubicBezTo>
                <a:lnTo>
                  <a:pt x="8598902" y="1309902"/>
                </a:lnTo>
                <a:lnTo>
                  <a:pt x="8598902" y="1308823"/>
                </a:lnTo>
                <a:lnTo>
                  <a:pt x="8592428" y="1307744"/>
                </a:lnTo>
                <a:lnTo>
                  <a:pt x="8585819" y="1308823"/>
                </a:lnTo>
                <a:lnTo>
                  <a:pt x="8584740" y="1308823"/>
                </a:lnTo>
                <a:cubicBezTo>
                  <a:pt x="8581143" y="1307024"/>
                  <a:pt x="8579345" y="1304147"/>
                  <a:pt x="8579345" y="1300191"/>
                </a:cubicBezTo>
                <a:lnTo>
                  <a:pt x="8579345" y="1290345"/>
                </a:lnTo>
                <a:lnTo>
                  <a:pt x="8581503" y="1283871"/>
                </a:lnTo>
                <a:lnTo>
                  <a:pt x="8580424" y="1271867"/>
                </a:lnTo>
                <a:lnTo>
                  <a:pt x="8580424" y="1270789"/>
                </a:lnTo>
                <a:lnTo>
                  <a:pt x="8582582" y="1262156"/>
                </a:lnTo>
                <a:cubicBezTo>
                  <a:pt x="8580244" y="1258020"/>
                  <a:pt x="8578086" y="1250063"/>
                  <a:pt x="8576108" y="1238284"/>
                </a:cubicBezTo>
                <a:lnTo>
                  <a:pt x="8576108" y="1237205"/>
                </a:lnTo>
                <a:lnTo>
                  <a:pt x="8578266" y="1234912"/>
                </a:lnTo>
                <a:lnTo>
                  <a:pt x="8579345" y="1234912"/>
                </a:lnTo>
                <a:lnTo>
                  <a:pt x="8583661" y="1238284"/>
                </a:lnTo>
                <a:lnTo>
                  <a:pt x="8585819" y="1238284"/>
                </a:lnTo>
                <a:lnTo>
                  <a:pt x="8589191" y="1236126"/>
                </a:lnTo>
                <a:lnTo>
                  <a:pt x="8591349" y="1236126"/>
                </a:lnTo>
                <a:lnTo>
                  <a:pt x="8594586" y="1238284"/>
                </a:lnTo>
                <a:lnTo>
                  <a:pt x="8597823" y="1236126"/>
                </a:lnTo>
                <a:lnTo>
                  <a:pt x="8605376" y="1236126"/>
                </a:lnTo>
                <a:lnTo>
                  <a:pt x="8618459" y="1240441"/>
                </a:lnTo>
                <a:lnTo>
                  <a:pt x="8623854" y="1236126"/>
                </a:lnTo>
                <a:lnTo>
                  <a:pt x="8632620" y="1236126"/>
                </a:lnTo>
                <a:cubicBezTo>
                  <a:pt x="8638375" y="1236126"/>
                  <a:pt x="8641252" y="1241162"/>
                  <a:pt x="8641252" y="1251232"/>
                </a:cubicBezTo>
                <a:cubicBezTo>
                  <a:pt x="8641252" y="1253839"/>
                  <a:pt x="8638375" y="1256043"/>
                  <a:pt x="8632620" y="1257841"/>
                </a:cubicBezTo>
                <a:lnTo>
                  <a:pt x="8630462" y="1263236"/>
                </a:lnTo>
                <a:lnTo>
                  <a:pt x="8631542" y="1263236"/>
                </a:lnTo>
                <a:lnTo>
                  <a:pt x="8634778" y="1266472"/>
                </a:lnTo>
                <a:lnTo>
                  <a:pt x="8634778" y="1267552"/>
                </a:lnTo>
                <a:lnTo>
                  <a:pt x="8630462" y="1279555"/>
                </a:lnTo>
                <a:lnTo>
                  <a:pt x="8631542" y="1280634"/>
                </a:lnTo>
                <a:lnTo>
                  <a:pt x="8650019" y="1280634"/>
                </a:lnTo>
                <a:lnTo>
                  <a:pt x="8659730" y="1283871"/>
                </a:lnTo>
                <a:lnTo>
                  <a:pt x="8660809" y="1282792"/>
                </a:lnTo>
                <a:lnTo>
                  <a:pt x="8660809" y="1278476"/>
                </a:lnTo>
                <a:lnTo>
                  <a:pt x="8657572" y="1259999"/>
                </a:lnTo>
                <a:lnTo>
                  <a:pt x="8657572" y="1256762"/>
                </a:lnTo>
                <a:lnTo>
                  <a:pt x="8662967" y="1244757"/>
                </a:lnTo>
                <a:cubicBezTo>
                  <a:pt x="8660090" y="1243858"/>
                  <a:pt x="8658651" y="1240577"/>
                  <a:pt x="8658651" y="1234912"/>
                </a:cubicBezTo>
                <a:lnTo>
                  <a:pt x="8658651" y="1232754"/>
                </a:lnTo>
                <a:lnTo>
                  <a:pt x="8659730" y="1227359"/>
                </a:lnTo>
                <a:lnTo>
                  <a:pt x="8661888" y="1227359"/>
                </a:lnTo>
                <a:lnTo>
                  <a:pt x="8661888" y="1229516"/>
                </a:lnTo>
                <a:lnTo>
                  <a:pt x="8664046" y="1229516"/>
                </a:lnTo>
                <a:close/>
                <a:moveTo>
                  <a:pt x="5590402" y="1226008"/>
                </a:moveTo>
                <a:lnTo>
                  <a:pt x="5603350" y="1226008"/>
                </a:lnTo>
                <a:lnTo>
                  <a:pt x="5618321" y="1230324"/>
                </a:lnTo>
                <a:lnTo>
                  <a:pt x="5625874" y="1229245"/>
                </a:lnTo>
                <a:lnTo>
                  <a:pt x="5632348" y="1230324"/>
                </a:lnTo>
                <a:lnTo>
                  <a:pt x="5642059" y="1229245"/>
                </a:lnTo>
                <a:cubicBezTo>
                  <a:pt x="5647724" y="1234101"/>
                  <a:pt x="5650556" y="1237338"/>
                  <a:pt x="5650556" y="1238956"/>
                </a:cubicBezTo>
                <a:cubicBezTo>
                  <a:pt x="5643453" y="1248578"/>
                  <a:pt x="5639901" y="1254647"/>
                  <a:pt x="5639901" y="1257164"/>
                </a:cubicBezTo>
                <a:lnTo>
                  <a:pt x="5640980" y="1257164"/>
                </a:lnTo>
                <a:lnTo>
                  <a:pt x="5674294" y="1255006"/>
                </a:lnTo>
                <a:lnTo>
                  <a:pt x="5682926" y="1257164"/>
                </a:lnTo>
                <a:lnTo>
                  <a:pt x="5684005" y="1256085"/>
                </a:lnTo>
                <a:lnTo>
                  <a:pt x="5692637" y="1256085"/>
                </a:lnTo>
                <a:lnTo>
                  <a:pt x="5692637" y="1250690"/>
                </a:lnTo>
                <a:lnTo>
                  <a:pt x="5691558" y="1235720"/>
                </a:lnTo>
                <a:cubicBezTo>
                  <a:pt x="5692637" y="1232662"/>
                  <a:pt x="5694391" y="1230504"/>
                  <a:pt x="5696818" y="1229245"/>
                </a:cubicBezTo>
                <a:lnTo>
                  <a:pt x="5708687" y="1230324"/>
                </a:lnTo>
                <a:cubicBezTo>
                  <a:pt x="5709407" y="1228166"/>
                  <a:pt x="5711565" y="1227087"/>
                  <a:pt x="5715161" y="1227087"/>
                </a:cubicBezTo>
                <a:lnTo>
                  <a:pt x="5717319" y="1227087"/>
                </a:lnTo>
                <a:cubicBezTo>
                  <a:pt x="5731077" y="1229965"/>
                  <a:pt x="5740024" y="1233561"/>
                  <a:pt x="5744160" y="1237877"/>
                </a:cubicBezTo>
                <a:lnTo>
                  <a:pt x="5744160" y="1240035"/>
                </a:lnTo>
                <a:cubicBezTo>
                  <a:pt x="5744160" y="1242823"/>
                  <a:pt x="5741327" y="1244216"/>
                  <a:pt x="5735662" y="1244216"/>
                </a:cubicBezTo>
                <a:lnTo>
                  <a:pt x="5735662" y="1246374"/>
                </a:lnTo>
                <a:lnTo>
                  <a:pt x="5738765" y="1251770"/>
                </a:lnTo>
                <a:lnTo>
                  <a:pt x="5737820" y="1258243"/>
                </a:lnTo>
                <a:lnTo>
                  <a:pt x="5739844" y="1260402"/>
                </a:lnTo>
                <a:lnTo>
                  <a:pt x="5743081" y="1260402"/>
                </a:lnTo>
                <a:lnTo>
                  <a:pt x="5751713" y="1247454"/>
                </a:lnTo>
                <a:lnTo>
                  <a:pt x="5750634" y="1234640"/>
                </a:lnTo>
                <a:lnTo>
                  <a:pt x="5754950" y="1231404"/>
                </a:lnTo>
                <a:cubicBezTo>
                  <a:pt x="5762863" y="1231404"/>
                  <a:pt x="5773248" y="1239990"/>
                  <a:pt x="5786106" y="1257164"/>
                </a:cubicBezTo>
                <a:lnTo>
                  <a:pt x="5786106" y="1259322"/>
                </a:lnTo>
                <a:cubicBezTo>
                  <a:pt x="5779902" y="1264178"/>
                  <a:pt x="5772034" y="1267775"/>
                  <a:pt x="5762503" y="1270113"/>
                </a:cubicBezTo>
                <a:lnTo>
                  <a:pt x="5758187" y="1263638"/>
                </a:lnTo>
                <a:lnTo>
                  <a:pt x="5752792" y="1263638"/>
                </a:lnTo>
                <a:cubicBezTo>
                  <a:pt x="5744160" y="1263638"/>
                  <a:pt x="5739844" y="1267954"/>
                  <a:pt x="5739844" y="1276586"/>
                </a:cubicBezTo>
                <a:lnTo>
                  <a:pt x="5737820" y="1278744"/>
                </a:lnTo>
                <a:lnTo>
                  <a:pt x="5737820" y="1285219"/>
                </a:lnTo>
                <a:lnTo>
                  <a:pt x="5736741" y="1294795"/>
                </a:lnTo>
                <a:lnTo>
                  <a:pt x="5742002" y="1302348"/>
                </a:lnTo>
                <a:lnTo>
                  <a:pt x="5742002" y="1305584"/>
                </a:lnTo>
                <a:lnTo>
                  <a:pt x="5739844" y="1307743"/>
                </a:lnTo>
                <a:lnTo>
                  <a:pt x="5742002" y="1320691"/>
                </a:lnTo>
                <a:lnTo>
                  <a:pt x="5740923" y="1321769"/>
                </a:lnTo>
                <a:lnTo>
                  <a:pt x="5738765" y="1321769"/>
                </a:lnTo>
                <a:lnTo>
                  <a:pt x="5737820" y="1314217"/>
                </a:lnTo>
                <a:lnTo>
                  <a:pt x="5736741" y="1314217"/>
                </a:lnTo>
                <a:lnTo>
                  <a:pt x="5735662" y="1326085"/>
                </a:lnTo>
                <a:cubicBezTo>
                  <a:pt x="5738090" y="1326085"/>
                  <a:pt x="5740203" y="1330716"/>
                  <a:pt x="5742002" y="1339977"/>
                </a:cubicBezTo>
                <a:lnTo>
                  <a:pt x="5739844" y="1355084"/>
                </a:lnTo>
                <a:lnTo>
                  <a:pt x="5740923" y="1356162"/>
                </a:lnTo>
                <a:lnTo>
                  <a:pt x="5743081" y="1356162"/>
                </a:lnTo>
                <a:lnTo>
                  <a:pt x="5748476" y="1348610"/>
                </a:lnTo>
                <a:cubicBezTo>
                  <a:pt x="5748476" y="1346452"/>
                  <a:pt x="5749555" y="1345373"/>
                  <a:pt x="5751713" y="1345373"/>
                </a:cubicBezTo>
                <a:cubicBezTo>
                  <a:pt x="5751713" y="1341956"/>
                  <a:pt x="5753152" y="1339438"/>
                  <a:pt x="5756029" y="1337819"/>
                </a:cubicBezTo>
                <a:cubicBezTo>
                  <a:pt x="5756029" y="1334223"/>
                  <a:pt x="5757827" y="1331391"/>
                  <a:pt x="5761424" y="1329323"/>
                </a:cubicBezTo>
                <a:lnTo>
                  <a:pt x="5764661" y="1329323"/>
                </a:lnTo>
                <a:cubicBezTo>
                  <a:pt x="5781835" y="1344878"/>
                  <a:pt x="5790422" y="1353825"/>
                  <a:pt x="5790422" y="1356162"/>
                </a:cubicBezTo>
                <a:lnTo>
                  <a:pt x="5790422" y="1359400"/>
                </a:lnTo>
                <a:lnTo>
                  <a:pt x="5788264" y="1361557"/>
                </a:lnTo>
                <a:lnTo>
                  <a:pt x="5787185" y="1360478"/>
                </a:lnTo>
                <a:lnTo>
                  <a:pt x="5786106" y="1361557"/>
                </a:lnTo>
                <a:lnTo>
                  <a:pt x="5783948" y="1361557"/>
                </a:lnTo>
                <a:lnTo>
                  <a:pt x="5778688" y="1360478"/>
                </a:lnTo>
                <a:cubicBezTo>
                  <a:pt x="5765740" y="1361378"/>
                  <a:pt x="5758547" y="1362457"/>
                  <a:pt x="5757108" y="1363715"/>
                </a:cubicBezTo>
                <a:lnTo>
                  <a:pt x="5738765" y="1361557"/>
                </a:lnTo>
                <a:lnTo>
                  <a:pt x="5728109" y="1363715"/>
                </a:lnTo>
                <a:lnTo>
                  <a:pt x="5722714" y="1362637"/>
                </a:lnTo>
                <a:lnTo>
                  <a:pt x="5716240" y="1363715"/>
                </a:lnTo>
                <a:lnTo>
                  <a:pt x="5710845" y="1362637"/>
                </a:lnTo>
                <a:lnTo>
                  <a:pt x="5710845" y="1363715"/>
                </a:lnTo>
                <a:cubicBezTo>
                  <a:pt x="5710845" y="1369470"/>
                  <a:pt x="5723749" y="1376259"/>
                  <a:pt x="5749555" y="1384082"/>
                </a:cubicBezTo>
                <a:cubicBezTo>
                  <a:pt x="5749555" y="1385521"/>
                  <a:pt x="5751713" y="1386599"/>
                  <a:pt x="5756029" y="1387319"/>
                </a:cubicBezTo>
                <a:lnTo>
                  <a:pt x="5759266" y="1386240"/>
                </a:lnTo>
                <a:lnTo>
                  <a:pt x="5760345" y="1387319"/>
                </a:lnTo>
                <a:lnTo>
                  <a:pt x="5762503" y="1385161"/>
                </a:lnTo>
                <a:lnTo>
                  <a:pt x="5763582" y="1385161"/>
                </a:lnTo>
                <a:cubicBezTo>
                  <a:pt x="5767179" y="1385340"/>
                  <a:pt x="5768977" y="1386060"/>
                  <a:pt x="5768977" y="1387319"/>
                </a:cubicBezTo>
                <a:lnTo>
                  <a:pt x="5776530" y="1386240"/>
                </a:lnTo>
                <a:cubicBezTo>
                  <a:pt x="5792265" y="1386240"/>
                  <a:pt x="5800133" y="1388398"/>
                  <a:pt x="5800133" y="1392714"/>
                </a:cubicBezTo>
                <a:cubicBezTo>
                  <a:pt x="5800133" y="1394872"/>
                  <a:pt x="5801212" y="1395951"/>
                  <a:pt x="5803370" y="1395951"/>
                </a:cubicBezTo>
                <a:lnTo>
                  <a:pt x="5803370" y="1398109"/>
                </a:lnTo>
                <a:lnTo>
                  <a:pt x="5802291" y="1398109"/>
                </a:lnTo>
                <a:lnTo>
                  <a:pt x="5801212" y="1397030"/>
                </a:lnTo>
                <a:lnTo>
                  <a:pt x="5800133" y="1397030"/>
                </a:lnTo>
                <a:lnTo>
                  <a:pt x="5799054" y="1398109"/>
                </a:lnTo>
                <a:lnTo>
                  <a:pt x="5799054" y="1399188"/>
                </a:lnTo>
                <a:lnTo>
                  <a:pt x="5801212" y="1402425"/>
                </a:lnTo>
                <a:lnTo>
                  <a:pt x="5801212" y="1403503"/>
                </a:lnTo>
                <a:lnTo>
                  <a:pt x="5793659" y="1412136"/>
                </a:lnTo>
                <a:lnTo>
                  <a:pt x="5786106" y="1427107"/>
                </a:lnTo>
                <a:cubicBezTo>
                  <a:pt x="5783049" y="1440774"/>
                  <a:pt x="5780936" y="1447608"/>
                  <a:pt x="5779767" y="1447608"/>
                </a:cubicBezTo>
                <a:lnTo>
                  <a:pt x="5778688" y="1447608"/>
                </a:lnTo>
                <a:cubicBezTo>
                  <a:pt x="5773473" y="1443472"/>
                  <a:pt x="5765200" y="1440595"/>
                  <a:pt x="5753871" y="1438976"/>
                </a:cubicBezTo>
                <a:lnTo>
                  <a:pt x="5752792" y="1437897"/>
                </a:lnTo>
                <a:lnTo>
                  <a:pt x="5752792" y="1436818"/>
                </a:lnTo>
                <a:cubicBezTo>
                  <a:pt x="5752792" y="1435379"/>
                  <a:pt x="5753871" y="1434660"/>
                  <a:pt x="5756029" y="1434660"/>
                </a:cubicBezTo>
                <a:lnTo>
                  <a:pt x="5756029" y="1433581"/>
                </a:lnTo>
                <a:lnTo>
                  <a:pt x="5753871" y="1430344"/>
                </a:lnTo>
                <a:lnTo>
                  <a:pt x="5747397" y="1432502"/>
                </a:lnTo>
                <a:lnTo>
                  <a:pt x="5740923" y="1430344"/>
                </a:lnTo>
                <a:cubicBezTo>
                  <a:pt x="5736696" y="1430524"/>
                  <a:pt x="5734583" y="1431243"/>
                  <a:pt x="5734583" y="1432502"/>
                </a:cubicBezTo>
                <a:lnTo>
                  <a:pt x="5729188" y="1431423"/>
                </a:lnTo>
                <a:lnTo>
                  <a:pt x="5713003" y="1431423"/>
                </a:lnTo>
                <a:lnTo>
                  <a:pt x="5707608" y="1430344"/>
                </a:lnTo>
                <a:lnTo>
                  <a:pt x="5697897" y="1444371"/>
                </a:lnTo>
                <a:lnTo>
                  <a:pt x="5696818" y="1444371"/>
                </a:lnTo>
                <a:cubicBezTo>
                  <a:pt x="5696818" y="1448507"/>
                  <a:pt x="5698976" y="1455296"/>
                  <a:pt x="5703292" y="1464737"/>
                </a:cubicBezTo>
                <a:cubicBezTo>
                  <a:pt x="5703292" y="1467614"/>
                  <a:pt x="5704731" y="1469773"/>
                  <a:pt x="5707608" y="1471211"/>
                </a:cubicBezTo>
                <a:lnTo>
                  <a:pt x="5709766" y="1471211"/>
                </a:lnTo>
                <a:cubicBezTo>
                  <a:pt x="5713183" y="1471211"/>
                  <a:pt x="5721456" y="1464422"/>
                  <a:pt x="5734583" y="1450845"/>
                </a:cubicBezTo>
                <a:lnTo>
                  <a:pt x="5737820" y="1450845"/>
                </a:lnTo>
                <a:cubicBezTo>
                  <a:pt x="5751758" y="1458038"/>
                  <a:pt x="5759985" y="1461635"/>
                  <a:pt x="5762503" y="1461635"/>
                </a:cubicBezTo>
                <a:lnTo>
                  <a:pt x="5763582" y="1464737"/>
                </a:lnTo>
                <a:lnTo>
                  <a:pt x="5762503" y="1465816"/>
                </a:lnTo>
                <a:lnTo>
                  <a:pt x="5762503" y="1466895"/>
                </a:lnTo>
                <a:lnTo>
                  <a:pt x="5766819" y="1474448"/>
                </a:lnTo>
                <a:lnTo>
                  <a:pt x="5766819" y="1476606"/>
                </a:lnTo>
                <a:cubicBezTo>
                  <a:pt x="5766100" y="1478764"/>
                  <a:pt x="5763942" y="1479843"/>
                  <a:pt x="5760345" y="1479843"/>
                </a:cubicBezTo>
                <a:lnTo>
                  <a:pt x="5758187" y="1479843"/>
                </a:lnTo>
                <a:lnTo>
                  <a:pt x="5754950" y="1478764"/>
                </a:lnTo>
                <a:cubicBezTo>
                  <a:pt x="5742271" y="1478764"/>
                  <a:pt x="5734044" y="1480562"/>
                  <a:pt x="5730267" y="1484159"/>
                </a:cubicBezTo>
                <a:lnTo>
                  <a:pt x="5723793" y="1484159"/>
                </a:lnTo>
                <a:lnTo>
                  <a:pt x="5719477" y="1480922"/>
                </a:lnTo>
                <a:lnTo>
                  <a:pt x="5713003" y="1482001"/>
                </a:lnTo>
                <a:lnTo>
                  <a:pt x="5703292" y="1478764"/>
                </a:lnTo>
                <a:lnTo>
                  <a:pt x="5694660" y="1482001"/>
                </a:lnTo>
                <a:lnTo>
                  <a:pt x="5680768" y="1479843"/>
                </a:lnTo>
                <a:lnTo>
                  <a:pt x="5677531" y="1480922"/>
                </a:lnTo>
                <a:lnTo>
                  <a:pt x="5655951" y="1479843"/>
                </a:lnTo>
                <a:lnTo>
                  <a:pt x="5632348" y="1480922"/>
                </a:lnTo>
                <a:lnTo>
                  <a:pt x="5623716" y="1478764"/>
                </a:lnTo>
                <a:lnTo>
                  <a:pt x="5622637" y="1478764"/>
                </a:lnTo>
                <a:lnTo>
                  <a:pt x="5603350" y="1483080"/>
                </a:lnTo>
                <a:cubicBezTo>
                  <a:pt x="5586805" y="1480562"/>
                  <a:pt x="5578533" y="1477325"/>
                  <a:pt x="5578533" y="1473369"/>
                </a:cubicBezTo>
                <a:lnTo>
                  <a:pt x="5578533" y="1472290"/>
                </a:lnTo>
                <a:lnTo>
                  <a:pt x="5581770" y="1469053"/>
                </a:lnTo>
                <a:lnTo>
                  <a:pt x="5596876" y="1469053"/>
                </a:lnTo>
                <a:lnTo>
                  <a:pt x="5599034" y="1471211"/>
                </a:lnTo>
                <a:lnTo>
                  <a:pt x="5597955" y="1478764"/>
                </a:lnTo>
                <a:lnTo>
                  <a:pt x="5599034" y="1477685"/>
                </a:lnTo>
                <a:lnTo>
                  <a:pt x="5600113" y="1477685"/>
                </a:lnTo>
                <a:lnTo>
                  <a:pt x="5599034" y="1476606"/>
                </a:lnTo>
                <a:lnTo>
                  <a:pt x="5599034" y="1475527"/>
                </a:lnTo>
                <a:cubicBezTo>
                  <a:pt x="5599034" y="1474628"/>
                  <a:pt x="5604024" y="1472470"/>
                  <a:pt x="5614005" y="1469053"/>
                </a:cubicBezTo>
                <a:lnTo>
                  <a:pt x="5616163" y="1473369"/>
                </a:lnTo>
                <a:lnTo>
                  <a:pt x="5624795" y="1473369"/>
                </a:lnTo>
                <a:lnTo>
                  <a:pt x="5631269" y="1469053"/>
                </a:lnTo>
                <a:lnTo>
                  <a:pt x="5637743" y="1471211"/>
                </a:lnTo>
                <a:lnTo>
                  <a:pt x="5645296" y="1471211"/>
                </a:lnTo>
                <a:cubicBezTo>
                  <a:pt x="5647274" y="1471211"/>
                  <a:pt x="5648713" y="1467659"/>
                  <a:pt x="5649612" y="1460556"/>
                </a:cubicBezTo>
                <a:lnTo>
                  <a:pt x="5650556" y="1460556"/>
                </a:lnTo>
                <a:cubicBezTo>
                  <a:pt x="5649567" y="1441134"/>
                  <a:pt x="5647814" y="1431423"/>
                  <a:pt x="5645296" y="1431423"/>
                </a:cubicBezTo>
                <a:lnTo>
                  <a:pt x="5644217" y="1432502"/>
                </a:lnTo>
                <a:lnTo>
                  <a:pt x="5631269" y="1432502"/>
                </a:lnTo>
                <a:lnTo>
                  <a:pt x="5622637" y="1429265"/>
                </a:lnTo>
                <a:lnTo>
                  <a:pt x="5618321" y="1431423"/>
                </a:lnTo>
                <a:lnTo>
                  <a:pt x="5610768" y="1430344"/>
                </a:lnTo>
                <a:lnTo>
                  <a:pt x="5605508" y="1431423"/>
                </a:lnTo>
                <a:lnTo>
                  <a:pt x="5600113" y="1422791"/>
                </a:lnTo>
                <a:lnTo>
                  <a:pt x="5599034" y="1422791"/>
                </a:lnTo>
                <a:cubicBezTo>
                  <a:pt x="5590222" y="1427107"/>
                  <a:pt x="5584467" y="1429265"/>
                  <a:pt x="5581770" y="1429265"/>
                </a:cubicBezTo>
                <a:cubicBezTo>
                  <a:pt x="5564596" y="1437177"/>
                  <a:pt x="5554570" y="1442572"/>
                  <a:pt x="5551692" y="1445450"/>
                </a:cubicBezTo>
                <a:lnTo>
                  <a:pt x="5544139" y="1445450"/>
                </a:lnTo>
                <a:lnTo>
                  <a:pt x="5540902" y="1442213"/>
                </a:lnTo>
                <a:lnTo>
                  <a:pt x="5540902" y="1437897"/>
                </a:lnTo>
                <a:cubicBezTo>
                  <a:pt x="5540902" y="1436278"/>
                  <a:pt x="5546297" y="1433761"/>
                  <a:pt x="5557087" y="1430344"/>
                </a:cubicBezTo>
                <a:cubicBezTo>
                  <a:pt x="5562572" y="1424229"/>
                  <a:pt x="5566843" y="1420993"/>
                  <a:pt x="5569901" y="1420633"/>
                </a:cubicBezTo>
                <a:cubicBezTo>
                  <a:pt x="5569901" y="1416586"/>
                  <a:pt x="5573138" y="1410877"/>
                  <a:pt x="5579612" y="1403503"/>
                </a:cubicBezTo>
                <a:lnTo>
                  <a:pt x="5587165" y="1388398"/>
                </a:lnTo>
                <a:lnTo>
                  <a:pt x="5586086" y="1378687"/>
                </a:lnTo>
                <a:cubicBezTo>
                  <a:pt x="5586445" y="1374281"/>
                  <a:pt x="5589682" y="1368571"/>
                  <a:pt x="5595797" y="1361557"/>
                </a:cubicBezTo>
                <a:lnTo>
                  <a:pt x="5595797" y="1358321"/>
                </a:lnTo>
                <a:lnTo>
                  <a:pt x="5594718" y="1358321"/>
                </a:lnTo>
                <a:cubicBezTo>
                  <a:pt x="5594718" y="1361917"/>
                  <a:pt x="5592200" y="1363715"/>
                  <a:pt x="5587165" y="1363715"/>
                </a:cubicBezTo>
                <a:lnTo>
                  <a:pt x="5586086" y="1363715"/>
                </a:lnTo>
                <a:cubicBezTo>
                  <a:pt x="5582489" y="1363715"/>
                  <a:pt x="5580691" y="1362996"/>
                  <a:pt x="5580691" y="1361557"/>
                </a:cubicBezTo>
                <a:lnTo>
                  <a:pt x="5575296" y="1362637"/>
                </a:lnTo>
                <a:lnTo>
                  <a:pt x="5569901" y="1361557"/>
                </a:lnTo>
                <a:cubicBezTo>
                  <a:pt x="5567742" y="1362996"/>
                  <a:pt x="5558796" y="1364076"/>
                  <a:pt x="5543060" y="1364794"/>
                </a:cubicBezTo>
                <a:lnTo>
                  <a:pt x="5540902" y="1356162"/>
                </a:lnTo>
                <a:lnTo>
                  <a:pt x="5554929" y="1351847"/>
                </a:lnTo>
                <a:lnTo>
                  <a:pt x="5564505" y="1351847"/>
                </a:lnTo>
                <a:cubicBezTo>
                  <a:pt x="5568102" y="1355443"/>
                  <a:pt x="5573857" y="1357242"/>
                  <a:pt x="5581770" y="1357242"/>
                </a:cubicBezTo>
                <a:cubicBezTo>
                  <a:pt x="5591121" y="1354185"/>
                  <a:pt x="5595797" y="1351307"/>
                  <a:pt x="5595797" y="1348610"/>
                </a:cubicBezTo>
                <a:lnTo>
                  <a:pt x="5593639" y="1343215"/>
                </a:lnTo>
                <a:lnTo>
                  <a:pt x="5594718" y="1338899"/>
                </a:lnTo>
                <a:lnTo>
                  <a:pt x="5592560" y="1326085"/>
                </a:lnTo>
                <a:lnTo>
                  <a:pt x="5595797" y="1325007"/>
                </a:lnTo>
                <a:cubicBezTo>
                  <a:pt x="5593639" y="1322309"/>
                  <a:pt x="5592560" y="1317274"/>
                  <a:pt x="5592560" y="1309900"/>
                </a:cubicBezTo>
                <a:cubicBezTo>
                  <a:pt x="5592560" y="1308462"/>
                  <a:pt x="5593639" y="1307743"/>
                  <a:pt x="5595797" y="1307743"/>
                </a:cubicBezTo>
                <a:lnTo>
                  <a:pt x="5592560" y="1299111"/>
                </a:lnTo>
                <a:lnTo>
                  <a:pt x="5596876" y="1290479"/>
                </a:lnTo>
                <a:cubicBezTo>
                  <a:pt x="5593819" y="1287152"/>
                  <a:pt x="5591661" y="1278925"/>
                  <a:pt x="5590402" y="1265796"/>
                </a:cubicBezTo>
                <a:lnTo>
                  <a:pt x="5589323" y="1265796"/>
                </a:lnTo>
                <a:lnTo>
                  <a:pt x="5578533" y="1266875"/>
                </a:lnTo>
                <a:lnTo>
                  <a:pt x="5573138" y="1265796"/>
                </a:lnTo>
                <a:lnTo>
                  <a:pt x="5563426" y="1266875"/>
                </a:lnTo>
                <a:cubicBezTo>
                  <a:pt x="5559920" y="1266875"/>
                  <a:pt x="5558166" y="1266156"/>
                  <a:pt x="5558166" y="1264718"/>
                </a:cubicBezTo>
                <a:lnTo>
                  <a:pt x="5557087" y="1265796"/>
                </a:lnTo>
                <a:lnTo>
                  <a:pt x="5552771" y="1265796"/>
                </a:lnTo>
                <a:cubicBezTo>
                  <a:pt x="5549175" y="1263638"/>
                  <a:pt x="5547376" y="1261120"/>
                  <a:pt x="5547376" y="1258243"/>
                </a:cubicBezTo>
                <a:lnTo>
                  <a:pt x="5550613" y="1256085"/>
                </a:lnTo>
                <a:lnTo>
                  <a:pt x="5561403" y="1256085"/>
                </a:lnTo>
                <a:lnTo>
                  <a:pt x="5567742" y="1252848"/>
                </a:lnTo>
                <a:lnTo>
                  <a:pt x="5573138" y="1256085"/>
                </a:lnTo>
                <a:lnTo>
                  <a:pt x="5578533" y="1256085"/>
                </a:lnTo>
                <a:lnTo>
                  <a:pt x="5591481" y="1257164"/>
                </a:lnTo>
                <a:lnTo>
                  <a:pt x="5596876" y="1249611"/>
                </a:lnTo>
                <a:cubicBezTo>
                  <a:pt x="5591840" y="1243048"/>
                  <a:pt x="5589323" y="1235540"/>
                  <a:pt x="5589323" y="1227087"/>
                </a:cubicBezTo>
                <a:close/>
                <a:moveTo>
                  <a:pt x="3674635" y="1225468"/>
                </a:moveTo>
                <a:lnTo>
                  <a:pt x="3715907" y="1230863"/>
                </a:lnTo>
                <a:lnTo>
                  <a:pt x="3720223" y="1229784"/>
                </a:lnTo>
                <a:cubicBezTo>
                  <a:pt x="3727596" y="1229784"/>
                  <a:pt x="3732272" y="1231942"/>
                  <a:pt x="3734250" y="1236258"/>
                </a:cubicBezTo>
                <a:cubicBezTo>
                  <a:pt x="3734250" y="1237697"/>
                  <a:pt x="3731732" y="1240574"/>
                  <a:pt x="3726697" y="1244890"/>
                </a:cubicBezTo>
                <a:lnTo>
                  <a:pt x="3728855" y="1251499"/>
                </a:lnTo>
                <a:cubicBezTo>
                  <a:pt x="3727416" y="1251499"/>
                  <a:pt x="3726697" y="1254736"/>
                  <a:pt x="3726697" y="1261210"/>
                </a:cubicBezTo>
                <a:lnTo>
                  <a:pt x="3725618" y="1261210"/>
                </a:lnTo>
                <a:lnTo>
                  <a:pt x="3726697" y="1266605"/>
                </a:lnTo>
                <a:lnTo>
                  <a:pt x="3726697" y="1269842"/>
                </a:lnTo>
                <a:lnTo>
                  <a:pt x="3725618" y="1282925"/>
                </a:lnTo>
                <a:lnTo>
                  <a:pt x="3733171" y="1282925"/>
                </a:lnTo>
                <a:cubicBezTo>
                  <a:pt x="3736767" y="1281127"/>
                  <a:pt x="3738566" y="1278204"/>
                  <a:pt x="3738566" y="1274158"/>
                </a:cubicBezTo>
                <a:lnTo>
                  <a:pt x="3737487" y="1270921"/>
                </a:lnTo>
                <a:cubicBezTo>
                  <a:pt x="3745490" y="1268583"/>
                  <a:pt x="3749491" y="1264987"/>
                  <a:pt x="3749491" y="1260131"/>
                </a:cubicBezTo>
                <a:lnTo>
                  <a:pt x="3750570" y="1259052"/>
                </a:lnTo>
                <a:lnTo>
                  <a:pt x="3752728" y="1259052"/>
                </a:lnTo>
                <a:cubicBezTo>
                  <a:pt x="3756684" y="1259052"/>
                  <a:pt x="3759202" y="1260491"/>
                  <a:pt x="3760281" y="1263368"/>
                </a:cubicBezTo>
                <a:lnTo>
                  <a:pt x="3760281" y="1265526"/>
                </a:lnTo>
                <a:lnTo>
                  <a:pt x="3759202" y="1266605"/>
                </a:lnTo>
                <a:lnTo>
                  <a:pt x="3759202" y="1267684"/>
                </a:lnTo>
                <a:lnTo>
                  <a:pt x="3760281" y="1268763"/>
                </a:lnTo>
                <a:lnTo>
                  <a:pt x="3761360" y="1268763"/>
                </a:lnTo>
                <a:lnTo>
                  <a:pt x="3764597" y="1266605"/>
                </a:lnTo>
                <a:cubicBezTo>
                  <a:pt x="3777635" y="1276226"/>
                  <a:pt x="3784154" y="1282745"/>
                  <a:pt x="3784154" y="1286162"/>
                </a:cubicBezTo>
                <a:cubicBezTo>
                  <a:pt x="3784154" y="1288859"/>
                  <a:pt x="3781591" y="1291377"/>
                  <a:pt x="3776466" y="1293715"/>
                </a:cubicBezTo>
                <a:lnTo>
                  <a:pt x="3773229" y="1292636"/>
                </a:lnTo>
                <a:lnTo>
                  <a:pt x="3766755" y="1293715"/>
                </a:lnTo>
                <a:lnTo>
                  <a:pt x="3762439" y="1293715"/>
                </a:lnTo>
                <a:lnTo>
                  <a:pt x="3759202" y="1291557"/>
                </a:lnTo>
                <a:lnTo>
                  <a:pt x="3723460" y="1291557"/>
                </a:lnTo>
                <a:lnTo>
                  <a:pt x="3721302" y="1293715"/>
                </a:lnTo>
                <a:lnTo>
                  <a:pt x="3721302" y="1296952"/>
                </a:lnTo>
                <a:lnTo>
                  <a:pt x="3724539" y="1302347"/>
                </a:lnTo>
                <a:lnTo>
                  <a:pt x="3723460" y="1310979"/>
                </a:lnTo>
                <a:lnTo>
                  <a:pt x="3726697" y="1321904"/>
                </a:lnTo>
                <a:lnTo>
                  <a:pt x="3724539" y="1329457"/>
                </a:lnTo>
                <a:lnTo>
                  <a:pt x="3724539" y="1338089"/>
                </a:lnTo>
                <a:cubicBezTo>
                  <a:pt x="3724539" y="1340247"/>
                  <a:pt x="3725977" y="1341326"/>
                  <a:pt x="3728855" y="1341326"/>
                </a:cubicBezTo>
                <a:cubicBezTo>
                  <a:pt x="3744051" y="1332873"/>
                  <a:pt x="3751649" y="1325320"/>
                  <a:pt x="3751649" y="1318667"/>
                </a:cubicBezTo>
                <a:lnTo>
                  <a:pt x="3757044" y="1318667"/>
                </a:lnTo>
                <a:lnTo>
                  <a:pt x="3761360" y="1322983"/>
                </a:lnTo>
                <a:lnTo>
                  <a:pt x="3762439" y="1321904"/>
                </a:lnTo>
                <a:lnTo>
                  <a:pt x="3766755" y="1321904"/>
                </a:lnTo>
                <a:lnTo>
                  <a:pt x="3786312" y="1333773"/>
                </a:lnTo>
                <a:lnTo>
                  <a:pt x="3786312" y="1344698"/>
                </a:lnTo>
                <a:lnTo>
                  <a:pt x="3777545" y="1349014"/>
                </a:lnTo>
                <a:lnTo>
                  <a:pt x="3763518" y="1349014"/>
                </a:lnTo>
                <a:cubicBezTo>
                  <a:pt x="3757403" y="1349014"/>
                  <a:pt x="3752728" y="1348295"/>
                  <a:pt x="3749491" y="1346856"/>
                </a:cubicBezTo>
                <a:lnTo>
                  <a:pt x="3740724" y="1349014"/>
                </a:lnTo>
                <a:lnTo>
                  <a:pt x="3737487" y="1345777"/>
                </a:lnTo>
                <a:lnTo>
                  <a:pt x="3728855" y="1351172"/>
                </a:lnTo>
                <a:cubicBezTo>
                  <a:pt x="3732451" y="1354409"/>
                  <a:pt x="3735688" y="1360163"/>
                  <a:pt x="3738566" y="1368436"/>
                </a:cubicBezTo>
                <a:cubicBezTo>
                  <a:pt x="3742882" y="1368436"/>
                  <a:pt x="3746524" y="1373156"/>
                  <a:pt x="3749491" y="1382598"/>
                </a:cubicBezTo>
                <a:cubicBezTo>
                  <a:pt x="3752368" y="1382598"/>
                  <a:pt x="3759561" y="1387993"/>
                  <a:pt x="3771071" y="1398783"/>
                </a:cubicBezTo>
                <a:lnTo>
                  <a:pt x="3771071" y="1400941"/>
                </a:lnTo>
                <a:lnTo>
                  <a:pt x="3769992" y="1408494"/>
                </a:lnTo>
                <a:lnTo>
                  <a:pt x="3771071" y="1408494"/>
                </a:lnTo>
                <a:lnTo>
                  <a:pt x="3772150" y="1409708"/>
                </a:lnTo>
                <a:lnTo>
                  <a:pt x="3773229" y="1409708"/>
                </a:lnTo>
                <a:cubicBezTo>
                  <a:pt x="3775567" y="1403863"/>
                  <a:pt x="3777410" y="1400941"/>
                  <a:pt x="3778759" y="1400941"/>
                </a:cubicBezTo>
                <a:cubicBezTo>
                  <a:pt x="3789549" y="1404537"/>
                  <a:pt x="3794944" y="1408898"/>
                  <a:pt x="3794944" y="1414023"/>
                </a:cubicBezTo>
                <a:lnTo>
                  <a:pt x="3794944" y="1416181"/>
                </a:lnTo>
                <a:cubicBezTo>
                  <a:pt x="3794944" y="1424094"/>
                  <a:pt x="3791707" y="1428051"/>
                  <a:pt x="3785233" y="1428051"/>
                </a:cubicBezTo>
                <a:lnTo>
                  <a:pt x="3786312" y="1433446"/>
                </a:lnTo>
                <a:lnTo>
                  <a:pt x="3786312" y="1434524"/>
                </a:lnTo>
                <a:cubicBezTo>
                  <a:pt x="3784154" y="1436323"/>
                  <a:pt x="3783075" y="1439605"/>
                  <a:pt x="3783075" y="1444370"/>
                </a:cubicBezTo>
                <a:lnTo>
                  <a:pt x="3781996" y="1445449"/>
                </a:lnTo>
                <a:lnTo>
                  <a:pt x="3780917" y="1445449"/>
                </a:lnTo>
                <a:lnTo>
                  <a:pt x="3775387" y="1444370"/>
                </a:lnTo>
                <a:lnTo>
                  <a:pt x="3774308" y="1445449"/>
                </a:lnTo>
                <a:lnTo>
                  <a:pt x="3774308" y="1447607"/>
                </a:lnTo>
                <a:lnTo>
                  <a:pt x="3780917" y="1454081"/>
                </a:lnTo>
                <a:cubicBezTo>
                  <a:pt x="3779208" y="1464871"/>
                  <a:pt x="3777365" y="1470266"/>
                  <a:pt x="3775387" y="1470266"/>
                </a:cubicBezTo>
                <a:lnTo>
                  <a:pt x="3774308" y="1470266"/>
                </a:lnTo>
                <a:cubicBezTo>
                  <a:pt x="3772150" y="1469547"/>
                  <a:pt x="3771071" y="1467389"/>
                  <a:pt x="3771071" y="1463792"/>
                </a:cubicBezTo>
                <a:lnTo>
                  <a:pt x="3763518" y="1463792"/>
                </a:lnTo>
                <a:cubicBezTo>
                  <a:pt x="3761360" y="1463073"/>
                  <a:pt x="3760281" y="1460915"/>
                  <a:pt x="3760281" y="1457318"/>
                </a:cubicBezTo>
                <a:lnTo>
                  <a:pt x="3761360" y="1456239"/>
                </a:lnTo>
                <a:lnTo>
                  <a:pt x="3761360" y="1455160"/>
                </a:lnTo>
                <a:cubicBezTo>
                  <a:pt x="3756684" y="1452823"/>
                  <a:pt x="3752368" y="1448102"/>
                  <a:pt x="3748412" y="1440999"/>
                </a:cubicBezTo>
                <a:lnTo>
                  <a:pt x="3747333" y="1439919"/>
                </a:lnTo>
                <a:lnTo>
                  <a:pt x="3747333" y="1438841"/>
                </a:lnTo>
                <a:lnTo>
                  <a:pt x="3750570" y="1423734"/>
                </a:lnTo>
                <a:lnTo>
                  <a:pt x="3750570" y="1422656"/>
                </a:lnTo>
                <a:lnTo>
                  <a:pt x="3749491" y="1422656"/>
                </a:lnTo>
                <a:lnTo>
                  <a:pt x="3746254" y="1433446"/>
                </a:lnTo>
                <a:lnTo>
                  <a:pt x="3745040" y="1433446"/>
                </a:lnTo>
                <a:cubicBezTo>
                  <a:pt x="3743781" y="1433446"/>
                  <a:pt x="3741264" y="1428770"/>
                  <a:pt x="3737487" y="1419418"/>
                </a:cubicBezTo>
                <a:cubicBezTo>
                  <a:pt x="3734790" y="1414383"/>
                  <a:pt x="3731553" y="1404268"/>
                  <a:pt x="3727776" y="1389072"/>
                </a:cubicBezTo>
                <a:lnTo>
                  <a:pt x="3727776" y="1382598"/>
                </a:lnTo>
                <a:lnTo>
                  <a:pt x="3725618" y="1380440"/>
                </a:lnTo>
                <a:lnTo>
                  <a:pt x="3724539" y="1381519"/>
                </a:lnTo>
                <a:lnTo>
                  <a:pt x="3724539" y="1382598"/>
                </a:lnTo>
                <a:lnTo>
                  <a:pt x="3726697" y="1404178"/>
                </a:lnTo>
                <a:lnTo>
                  <a:pt x="3726697" y="1424813"/>
                </a:lnTo>
                <a:lnTo>
                  <a:pt x="3728855" y="1433446"/>
                </a:lnTo>
                <a:lnTo>
                  <a:pt x="3725618" y="1436682"/>
                </a:lnTo>
                <a:lnTo>
                  <a:pt x="3725618" y="1442212"/>
                </a:lnTo>
                <a:lnTo>
                  <a:pt x="3724539" y="1457318"/>
                </a:lnTo>
                <a:lnTo>
                  <a:pt x="3726697" y="1465950"/>
                </a:lnTo>
                <a:lnTo>
                  <a:pt x="3726697" y="1473503"/>
                </a:lnTo>
                <a:cubicBezTo>
                  <a:pt x="3726697" y="1482585"/>
                  <a:pt x="3720538" y="1487665"/>
                  <a:pt x="3708219" y="1488744"/>
                </a:cubicBezTo>
                <a:lnTo>
                  <a:pt x="3704982" y="1490902"/>
                </a:lnTo>
                <a:lnTo>
                  <a:pt x="3693113" y="1486586"/>
                </a:lnTo>
                <a:lnTo>
                  <a:pt x="3687718" y="1487665"/>
                </a:lnTo>
                <a:cubicBezTo>
                  <a:pt x="3678996" y="1487665"/>
                  <a:pt x="3674275" y="1482226"/>
                  <a:pt x="3673556" y="1471345"/>
                </a:cubicBezTo>
                <a:lnTo>
                  <a:pt x="3674635" y="1464871"/>
                </a:lnTo>
                <a:lnTo>
                  <a:pt x="3674635" y="1461634"/>
                </a:lnTo>
                <a:lnTo>
                  <a:pt x="3673556" y="1450844"/>
                </a:lnTo>
                <a:lnTo>
                  <a:pt x="3674635" y="1439919"/>
                </a:lnTo>
                <a:lnTo>
                  <a:pt x="3672477" y="1434524"/>
                </a:lnTo>
                <a:cubicBezTo>
                  <a:pt x="3674635" y="1433805"/>
                  <a:pt x="3675714" y="1431647"/>
                  <a:pt x="3675714" y="1428051"/>
                </a:cubicBezTo>
                <a:lnTo>
                  <a:pt x="3673556" y="1425892"/>
                </a:lnTo>
                <a:cubicBezTo>
                  <a:pt x="3666902" y="1432366"/>
                  <a:pt x="3660069" y="1436323"/>
                  <a:pt x="3653055" y="1437761"/>
                </a:cubicBezTo>
                <a:lnTo>
                  <a:pt x="3646446" y="1444370"/>
                </a:lnTo>
                <a:lnTo>
                  <a:pt x="3643209" y="1440999"/>
                </a:lnTo>
                <a:cubicBezTo>
                  <a:pt x="3643209" y="1449720"/>
                  <a:pt x="3639612" y="1454081"/>
                  <a:pt x="3632419" y="1454081"/>
                </a:cubicBezTo>
                <a:lnTo>
                  <a:pt x="3625945" y="1459476"/>
                </a:lnTo>
                <a:lnTo>
                  <a:pt x="3619471" y="1457318"/>
                </a:lnTo>
                <a:cubicBezTo>
                  <a:pt x="3616504" y="1457318"/>
                  <a:pt x="3615020" y="1460196"/>
                  <a:pt x="3615020" y="1465950"/>
                </a:cubicBezTo>
                <a:cubicBezTo>
                  <a:pt x="3612682" y="1468648"/>
                  <a:pt x="3604770" y="1471570"/>
                  <a:pt x="3591282" y="1474717"/>
                </a:cubicBezTo>
                <a:cubicBezTo>
                  <a:pt x="3590203" y="1478314"/>
                  <a:pt x="3587685" y="1480112"/>
                  <a:pt x="3583729" y="1480112"/>
                </a:cubicBezTo>
                <a:lnTo>
                  <a:pt x="3578199" y="1480112"/>
                </a:lnTo>
                <a:lnTo>
                  <a:pt x="3572804" y="1474717"/>
                </a:lnTo>
                <a:lnTo>
                  <a:pt x="3572804" y="1471345"/>
                </a:lnTo>
                <a:cubicBezTo>
                  <a:pt x="3582245" y="1462893"/>
                  <a:pt x="3591282" y="1457139"/>
                  <a:pt x="3599914" y="1454081"/>
                </a:cubicBezTo>
                <a:cubicBezTo>
                  <a:pt x="3599914" y="1450485"/>
                  <a:pt x="3604949" y="1444325"/>
                  <a:pt x="3615020" y="1435604"/>
                </a:cubicBezTo>
                <a:lnTo>
                  <a:pt x="3616234" y="1430208"/>
                </a:lnTo>
                <a:lnTo>
                  <a:pt x="3608546" y="1428051"/>
                </a:lnTo>
                <a:lnTo>
                  <a:pt x="3605309" y="1429129"/>
                </a:lnTo>
                <a:cubicBezTo>
                  <a:pt x="3603151" y="1424813"/>
                  <a:pt x="3601352" y="1422656"/>
                  <a:pt x="3599914" y="1422656"/>
                </a:cubicBezTo>
                <a:lnTo>
                  <a:pt x="3596677" y="1426971"/>
                </a:lnTo>
                <a:lnTo>
                  <a:pt x="3595598" y="1426971"/>
                </a:lnTo>
                <a:cubicBezTo>
                  <a:pt x="3593440" y="1426971"/>
                  <a:pt x="3591641" y="1423734"/>
                  <a:pt x="3590203" y="1417261"/>
                </a:cubicBezTo>
                <a:lnTo>
                  <a:pt x="3595598" y="1414023"/>
                </a:lnTo>
                <a:cubicBezTo>
                  <a:pt x="3593260" y="1408179"/>
                  <a:pt x="3589664" y="1404537"/>
                  <a:pt x="3584808" y="1403098"/>
                </a:cubicBezTo>
                <a:cubicBezTo>
                  <a:pt x="3580402" y="1403998"/>
                  <a:pt x="3578199" y="1405796"/>
                  <a:pt x="3578199" y="1408494"/>
                </a:cubicBezTo>
                <a:lnTo>
                  <a:pt x="3579278" y="1417261"/>
                </a:lnTo>
                <a:lnTo>
                  <a:pt x="3578199" y="1423734"/>
                </a:lnTo>
                <a:lnTo>
                  <a:pt x="3580357" y="1430208"/>
                </a:lnTo>
                <a:lnTo>
                  <a:pt x="3580357" y="1431287"/>
                </a:lnTo>
                <a:cubicBezTo>
                  <a:pt x="3578918" y="1437761"/>
                  <a:pt x="3577120" y="1440999"/>
                  <a:pt x="3574962" y="1440999"/>
                </a:cubicBezTo>
                <a:lnTo>
                  <a:pt x="3545694" y="1440999"/>
                </a:lnTo>
                <a:cubicBezTo>
                  <a:pt x="3544255" y="1440999"/>
                  <a:pt x="3543536" y="1439560"/>
                  <a:pt x="3543536" y="1436682"/>
                </a:cubicBezTo>
                <a:lnTo>
                  <a:pt x="3542457" y="1437761"/>
                </a:lnTo>
                <a:lnTo>
                  <a:pt x="3541378" y="1437761"/>
                </a:lnTo>
                <a:lnTo>
                  <a:pt x="3539220" y="1435604"/>
                </a:lnTo>
                <a:lnTo>
                  <a:pt x="3539220" y="1432366"/>
                </a:lnTo>
                <a:lnTo>
                  <a:pt x="3540299" y="1426971"/>
                </a:lnTo>
                <a:lnTo>
                  <a:pt x="3538141" y="1405257"/>
                </a:lnTo>
                <a:lnTo>
                  <a:pt x="3539220" y="1399862"/>
                </a:lnTo>
                <a:lnTo>
                  <a:pt x="3538141" y="1396625"/>
                </a:lnTo>
                <a:lnTo>
                  <a:pt x="3539220" y="1386914"/>
                </a:lnTo>
                <a:lnTo>
                  <a:pt x="3539220" y="1385835"/>
                </a:lnTo>
                <a:lnTo>
                  <a:pt x="3535983" y="1381519"/>
                </a:lnTo>
                <a:lnTo>
                  <a:pt x="3540299" y="1372752"/>
                </a:lnTo>
                <a:cubicBezTo>
                  <a:pt x="3538860" y="1372752"/>
                  <a:pt x="3538141" y="1371673"/>
                  <a:pt x="3538141" y="1369515"/>
                </a:cubicBezTo>
                <a:lnTo>
                  <a:pt x="3537062" y="1333773"/>
                </a:lnTo>
                <a:lnTo>
                  <a:pt x="3538141" y="1332694"/>
                </a:lnTo>
                <a:lnTo>
                  <a:pt x="3539220" y="1332694"/>
                </a:lnTo>
                <a:lnTo>
                  <a:pt x="3543536" y="1333773"/>
                </a:lnTo>
                <a:cubicBezTo>
                  <a:pt x="3545694" y="1333233"/>
                  <a:pt x="3547133" y="1331795"/>
                  <a:pt x="3547852" y="1329457"/>
                </a:cubicBezTo>
                <a:cubicBezTo>
                  <a:pt x="3541378" y="1327658"/>
                  <a:pt x="3538141" y="1325141"/>
                  <a:pt x="3538141" y="1321904"/>
                </a:cubicBezTo>
                <a:lnTo>
                  <a:pt x="3539220" y="1315430"/>
                </a:lnTo>
                <a:lnTo>
                  <a:pt x="3537062" y="1306663"/>
                </a:lnTo>
                <a:lnTo>
                  <a:pt x="3537062" y="1296952"/>
                </a:lnTo>
                <a:cubicBezTo>
                  <a:pt x="3537062" y="1287781"/>
                  <a:pt x="3538141" y="1280542"/>
                  <a:pt x="3540299" y="1275237"/>
                </a:cubicBezTo>
                <a:lnTo>
                  <a:pt x="3537062" y="1269842"/>
                </a:lnTo>
                <a:lnTo>
                  <a:pt x="3539220" y="1263368"/>
                </a:lnTo>
                <a:lnTo>
                  <a:pt x="3533825" y="1245969"/>
                </a:lnTo>
                <a:lnTo>
                  <a:pt x="3533825" y="1244890"/>
                </a:lnTo>
                <a:lnTo>
                  <a:pt x="3537062" y="1241653"/>
                </a:lnTo>
                <a:lnTo>
                  <a:pt x="3539220" y="1241653"/>
                </a:lnTo>
                <a:cubicBezTo>
                  <a:pt x="3559811" y="1248217"/>
                  <a:pt x="3572084" y="1253297"/>
                  <a:pt x="3576041" y="1256894"/>
                </a:cubicBezTo>
                <a:lnTo>
                  <a:pt x="3578199" y="1259052"/>
                </a:lnTo>
                <a:lnTo>
                  <a:pt x="3580357" y="1259052"/>
                </a:lnTo>
                <a:cubicBezTo>
                  <a:pt x="3585662" y="1259052"/>
                  <a:pt x="3590023" y="1254691"/>
                  <a:pt x="3593440" y="1245969"/>
                </a:cubicBezTo>
                <a:lnTo>
                  <a:pt x="3604230" y="1241653"/>
                </a:lnTo>
                <a:lnTo>
                  <a:pt x="3632419" y="1257973"/>
                </a:lnTo>
                <a:lnTo>
                  <a:pt x="3635656" y="1261210"/>
                </a:lnTo>
                <a:cubicBezTo>
                  <a:pt x="3637814" y="1261210"/>
                  <a:pt x="3638893" y="1261929"/>
                  <a:pt x="3638893" y="1263368"/>
                </a:cubicBezTo>
                <a:lnTo>
                  <a:pt x="3638893" y="1270921"/>
                </a:lnTo>
                <a:cubicBezTo>
                  <a:pt x="3638173" y="1273259"/>
                  <a:pt x="3634577" y="1275777"/>
                  <a:pt x="3628103" y="1278474"/>
                </a:cubicBezTo>
                <a:cubicBezTo>
                  <a:pt x="3628103" y="1282880"/>
                  <a:pt x="3627383" y="1285802"/>
                  <a:pt x="3625945" y="1287241"/>
                </a:cubicBezTo>
                <a:lnTo>
                  <a:pt x="3625945" y="1298031"/>
                </a:lnTo>
                <a:lnTo>
                  <a:pt x="3629182" y="1305584"/>
                </a:lnTo>
                <a:lnTo>
                  <a:pt x="3628103" y="1318667"/>
                </a:lnTo>
                <a:lnTo>
                  <a:pt x="3631340" y="1329457"/>
                </a:lnTo>
                <a:lnTo>
                  <a:pt x="3629182" y="1335931"/>
                </a:lnTo>
                <a:lnTo>
                  <a:pt x="3629182" y="1339168"/>
                </a:lnTo>
                <a:lnTo>
                  <a:pt x="3632419" y="1340247"/>
                </a:lnTo>
                <a:lnTo>
                  <a:pt x="3637814" y="1339168"/>
                </a:lnTo>
                <a:lnTo>
                  <a:pt x="3638893" y="1339168"/>
                </a:lnTo>
                <a:lnTo>
                  <a:pt x="3644288" y="1340247"/>
                </a:lnTo>
                <a:lnTo>
                  <a:pt x="3646446" y="1338089"/>
                </a:lnTo>
                <a:lnTo>
                  <a:pt x="3647525" y="1338089"/>
                </a:lnTo>
                <a:lnTo>
                  <a:pt x="3649818" y="1340247"/>
                </a:lnTo>
                <a:lnTo>
                  <a:pt x="3642130" y="1349014"/>
                </a:lnTo>
                <a:lnTo>
                  <a:pt x="3639972" y="1349014"/>
                </a:lnTo>
                <a:lnTo>
                  <a:pt x="3638893" y="1347935"/>
                </a:lnTo>
                <a:cubicBezTo>
                  <a:pt x="3632419" y="1347935"/>
                  <a:pt x="3629182" y="1349733"/>
                  <a:pt x="3629182" y="1353330"/>
                </a:cubicBezTo>
                <a:lnTo>
                  <a:pt x="3624866" y="1368436"/>
                </a:lnTo>
                <a:lnTo>
                  <a:pt x="3628103" y="1377203"/>
                </a:lnTo>
                <a:cubicBezTo>
                  <a:pt x="3628103" y="1389971"/>
                  <a:pt x="3627383" y="1398243"/>
                  <a:pt x="3625945" y="1402020"/>
                </a:cubicBezTo>
                <a:cubicBezTo>
                  <a:pt x="3628103" y="1405257"/>
                  <a:pt x="3629182" y="1408898"/>
                  <a:pt x="3629182" y="1412944"/>
                </a:cubicBezTo>
                <a:lnTo>
                  <a:pt x="3630261" y="1412944"/>
                </a:lnTo>
                <a:cubicBezTo>
                  <a:pt x="3634038" y="1411326"/>
                  <a:pt x="3640916" y="1400851"/>
                  <a:pt x="3650897" y="1381519"/>
                </a:cubicBezTo>
                <a:cubicBezTo>
                  <a:pt x="3652335" y="1381519"/>
                  <a:pt x="3653414" y="1376798"/>
                  <a:pt x="3654134" y="1367357"/>
                </a:cubicBezTo>
                <a:cubicBezTo>
                  <a:pt x="3655033" y="1367357"/>
                  <a:pt x="3656472" y="1364120"/>
                  <a:pt x="3658450" y="1357646"/>
                </a:cubicBezTo>
                <a:lnTo>
                  <a:pt x="3661687" y="1356567"/>
                </a:lnTo>
                <a:lnTo>
                  <a:pt x="3661687" y="1351172"/>
                </a:lnTo>
                <a:lnTo>
                  <a:pt x="3659529" y="1349014"/>
                </a:lnTo>
                <a:lnTo>
                  <a:pt x="3658450" y="1349014"/>
                </a:lnTo>
                <a:lnTo>
                  <a:pt x="3650897" y="1350093"/>
                </a:lnTo>
                <a:lnTo>
                  <a:pt x="3649818" y="1349014"/>
                </a:lnTo>
                <a:lnTo>
                  <a:pt x="3649818" y="1347935"/>
                </a:lnTo>
                <a:cubicBezTo>
                  <a:pt x="3655213" y="1342090"/>
                  <a:pt x="3661327" y="1339168"/>
                  <a:pt x="3668161" y="1339168"/>
                </a:cubicBezTo>
                <a:cubicBezTo>
                  <a:pt x="3671757" y="1333593"/>
                  <a:pt x="3673556" y="1325680"/>
                  <a:pt x="3673556" y="1315430"/>
                </a:cubicBezTo>
                <a:lnTo>
                  <a:pt x="3678951" y="1310979"/>
                </a:lnTo>
                <a:lnTo>
                  <a:pt x="3676793" y="1308821"/>
                </a:lnTo>
                <a:cubicBezTo>
                  <a:pt x="3676793" y="1307382"/>
                  <a:pt x="3674994" y="1306663"/>
                  <a:pt x="3671398" y="1306663"/>
                </a:cubicBezTo>
                <a:lnTo>
                  <a:pt x="3669240" y="1302347"/>
                </a:lnTo>
                <a:lnTo>
                  <a:pt x="3672477" y="1293715"/>
                </a:lnTo>
                <a:lnTo>
                  <a:pt x="3672477" y="1292636"/>
                </a:lnTo>
                <a:lnTo>
                  <a:pt x="3670319" y="1290478"/>
                </a:lnTo>
                <a:lnTo>
                  <a:pt x="3664924" y="1293715"/>
                </a:lnTo>
                <a:lnTo>
                  <a:pt x="3661687" y="1293715"/>
                </a:lnTo>
                <a:cubicBezTo>
                  <a:pt x="3656651" y="1293715"/>
                  <a:pt x="3654134" y="1292995"/>
                  <a:pt x="3654134" y="1291557"/>
                </a:cubicBezTo>
                <a:lnTo>
                  <a:pt x="3649818" y="1293715"/>
                </a:lnTo>
                <a:cubicBezTo>
                  <a:pt x="3646311" y="1291557"/>
                  <a:pt x="3640871" y="1289759"/>
                  <a:pt x="3633498" y="1288320"/>
                </a:cubicBezTo>
                <a:lnTo>
                  <a:pt x="3632419" y="1287241"/>
                </a:lnTo>
                <a:lnTo>
                  <a:pt x="3632419" y="1284004"/>
                </a:lnTo>
                <a:cubicBezTo>
                  <a:pt x="3633678" y="1281127"/>
                  <a:pt x="3636196" y="1279688"/>
                  <a:pt x="3639972" y="1279688"/>
                </a:cubicBezTo>
                <a:lnTo>
                  <a:pt x="3660608" y="1279688"/>
                </a:lnTo>
                <a:lnTo>
                  <a:pt x="3673556" y="1280767"/>
                </a:lnTo>
                <a:lnTo>
                  <a:pt x="3673556" y="1267684"/>
                </a:lnTo>
                <a:lnTo>
                  <a:pt x="3669240" y="1262289"/>
                </a:lnTo>
                <a:cubicBezTo>
                  <a:pt x="3669240" y="1259771"/>
                  <a:pt x="3671038" y="1255815"/>
                  <a:pt x="3674635" y="1250420"/>
                </a:cubicBezTo>
                <a:lnTo>
                  <a:pt x="3669240" y="1230863"/>
                </a:lnTo>
                <a:cubicBezTo>
                  <a:pt x="3669240" y="1228885"/>
                  <a:pt x="3671038" y="1227086"/>
                  <a:pt x="3674635" y="1225468"/>
                </a:cubicBezTo>
                <a:close/>
                <a:moveTo>
                  <a:pt x="7750832" y="1225336"/>
                </a:moveTo>
                <a:cubicBezTo>
                  <a:pt x="7758116" y="1227853"/>
                  <a:pt x="7762477" y="1230415"/>
                  <a:pt x="7763915" y="1233024"/>
                </a:cubicBezTo>
                <a:cubicBezTo>
                  <a:pt x="7766882" y="1233024"/>
                  <a:pt x="7774885" y="1238463"/>
                  <a:pt x="7787923" y="1249343"/>
                </a:cubicBezTo>
                <a:lnTo>
                  <a:pt x="7787923" y="1250422"/>
                </a:lnTo>
                <a:lnTo>
                  <a:pt x="7784686" y="1254873"/>
                </a:lnTo>
                <a:lnTo>
                  <a:pt x="7784686" y="1255952"/>
                </a:lnTo>
                <a:lnTo>
                  <a:pt x="7787923" y="1255952"/>
                </a:lnTo>
                <a:lnTo>
                  <a:pt x="7791295" y="1253659"/>
                </a:lnTo>
                <a:lnTo>
                  <a:pt x="7792374" y="1253659"/>
                </a:lnTo>
                <a:cubicBezTo>
                  <a:pt x="7795072" y="1255367"/>
                  <a:pt x="7797589" y="1258289"/>
                  <a:pt x="7799927" y="1262425"/>
                </a:cubicBezTo>
                <a:lnTo>
                  <a:pt x="7799927" y="1263505"/>
                </a:lnTo>
                <a:cubicBezTo>
                  <a:pt x="7791025" y="1272046"/>
                  <a:pt x="7779741" y="1278250"/>
                  <a:pt x="7766073" y="1282118"/>
                </a:cubicBezTo>
                <a:cubicBezTo>
                  <a:pt x="7766073" y="1283736"/>
                  <a:pt x="7760993" y="1286253"/>
                  <a:pt x="7750832" y="1289670"/>
                </a:cubicBezTo>
                <a:lnTo>
                  <a:pt x="7749753" y="1289670"/>
                </a:lnTo>
                <a:lnTo>
                  <a:pt x="7746516" y="1287513"/>
                </a:lnTo>
                <a:lnTo>
                  <a:pt x="7744358" y="1287513"/>
                </a:lnTo>
                <a:cubicBezTo>
                  <a:pt x="7744358" y="1293357"/>
                  <a:pt x="7741436" y="1296999"/>
                  <a:pt x="7735592" y="1298437"/>
                </a:cubicBezTo>
                <a:cubicBezTo>
                  <a:pt x="7723183" y="1304641"/>
                  <a:pt x="7716979" y="1309363"/>
                  <a:pt x="7716979" y="1312599"/>
                </a:cubicBezTo>
                <a:lnTo>
                  <a:pt x="7710505" y="1329053"/>
                </a:lnTo>
                <a:cubicBezTo>
                  <a:pt x="7710505" y="1332650"/>
                  <a:pt x="7709740" y="1334449"/>
                  <a:pt x="7708212" y="1334449"/>
                </a:cubicBezTo>
                <a:lnTo>
                  <a:pt x="7709426" y="1345374"/>
                </a:lnTo>
                <a:lnTo>
                  <a:pt x="7709426" y="1346453"/>
                </a:lnTo>
                <a:lnTo>
                  <a:pt x="7707133" y="1358457"/>
                </a:lnTo>
                <a:lnTo>
                  <a:pt x="7708212" y="1367223"/>
                </a:lnTo>
                <a:lnTo>
                  <a:pt x="7707133" y="1373832"/>
                </a:lnTo>
                <a:cubicBezTo>
                  <a:pt x="7707672" y="1379587"/>
                  <a:pt x="7708436" y="1382465"/>
                  <a:pt x="7709426" y="1382465"/>
                </a:cubicBezTo>
                <a:lnTo>
                  <a:pt x="7708212" y="1393389"/>
                </a:lnTo>
                <a:lnTo>
                  <a:pt x="7708212" y="1404314"/>
                </a:lnTo>
                <a:lnTo>
                  <a:pt x="7709426" y="1430614"/>
                </a:lnTo>
                <a:lnTo>
                  <a:pt x="7707133" y="1441404"/>
                </a:lnTo>
                <a:lnTo>
                  <a:pt x="7708212" y="1444776"/>
                </a:lnTo>
                <a:lnTo>
                  <a:pt x="7700659" y="1475258"/>
                </a:lnTo>
                <a:cubicBezTo>
                  <a:pt x="7691757" y="1486228"/>
                  <a:pt x="7684474" y="1491713"/>
                  <a:pt x="7678809" y="1491713"/>
                </a:cubicBezTo>
                <a:lnTo>
                  <a:pt x="7677730" y="1491713"/>
                </a:lnTo>
                <a:lnTo>
                  <a:pt x="7671121" y="1489555"/>
                </a:lnTo>
                <a:lnTo>
                  <a:pt x="7658038" y="1494950"/>
                </a:lnTo>
                <a:cubicBezTo>
                  <a:pt x="7648417" y="1494950"/>
                  <a:pt x="7641898" y="1486587"/>
                  <a:pt x="7638481" y="1469863"/>
                </a:cubicBezTo>
                <a:cubicBezTo>
                  <a:pt x="7637312" y="1469863"/>
                  <a:pt x="7636188" y="1466941"/>
                  <a:pt x="7635109" y="1461096"/>
                </a:cubicBezTo>
                <a:cubicBezTo>
                  <a:pt x="7631513" y="1461096"/>
                  <a:pt x="7629714" y="1460017"/>
                  <a:pt x="7629714" y="1457859"/>
                </a:cubicBezTo>
                <a:lnTo>
                  <a:pt x="7630793" y="1454622"/>
                </a:lnTo>
                <a:lnTo>
                  <a:pt x="7629714" y="1454622"/>
                </a:lnTo>
                <a:lnTo>
                  <a:pt x="7624184" y="1455701"/>
                </a:lnTo>
                <a:cubicBezTo>
                  <a:pt x="7620408" y="1450576"/>
                  <a:pt x="7614248" y="1448013"/>
                  <a:pt x="7605706" y="1448013"/>
                </a:cubicBezTo>
                <a:lnTo>
                  <a:pt x="7598018" y="1441404"/>
                </a:lnTo>
                <a:lnTo>
                  <a:pt x="7598018" y="1437089"/>
                </a:lnTo>
                <a:lnTo>
                  <a:pt x="7600176" y="1434930"/>
                </a:lnTo>
                <a:lnTo>
                  <a:pt x="7606785" y="1434930"/>
                </a:lnTo>
                <a:lnTo>
                  <a:pt x="7634030" y="1430614"/>
                </a:lnTo>
                <a:lnTo>
                  <a:pt x="7651564" y="1430614"/>
                </a:lnTo>
                <a:cubicBezTo>
                  <a:pt x="7653003" y="1430165"/>
                  <a:pt x="7654442" y="1428322"/>
                  <a:pt x="7655880" y="1425084"/>
                </a:cubicBezTo>
                <a:lnTo>
                  <a:pt x="7654801" y="1416318"/>
                </a:lnTo>
                <a:lnTo>
                  <a:pt x="7658038" y="1408765"/>
                </a:lnTo>
                <a:lnTo>
                  <a:pt x="7655880" y="1405393"/>
                </a:lnTo>
                <a:lnTo>
                  <a:pt x="7655880" y="1401077"/>
                </a:lnTo>
                <a:cubicBezTo>
                  <a:pt x="7655880" y="1399458"/>
                  <a:pt x="7658443" y="1398020"/>
                  <a:pt x="7663568" y="1396761"/>
                </a:cubicBezTo>
                <a:lnTo>
                  <a:pt x="7663568" y="1395682"/>
                </a:lnTo>
                <a:cubicBezTo>
                  <a:pt x="7658443" y="1395682"/>
                  <a:pt x="7655880" y="1394558"/>
                  <a:pt x="7655880" y="1392310"/>
                </a:cubicBezTo>
                <a:lnTo>
                  <a:pt x="7655880" y="1391232"/>
                </a:lnTo>
                <a:lnTo>
                  <a:pt x="7656959" y="1390152"/>
                </a:lnTo>
                <a:lnTo>
                  <a:pt x="7655880" y="1386915"/>
                </a:lnTo>
                <a:lnTo>
                  <a:pt x="7656959" y="1374911"/>
                </a:lnTo>
                <a:lnTo>
                  <a:pt x="7655880" y="1359535"/>
                </a:lnTo>
                <a:lnTo>
                  <a:pt x="7655880" y="1357377"/>
                </a:lnTo>
                <a:lnTo>
                  <a:pt x="7658038" y="1348745"/>
                </a:lnTo>
                <a:lnTo>
                  <a:pt x="7655880" y="1345374"/>
                </a:lnTo>
                <a:lnTo>
                  <a:pt x="7656959" y="1339979"/>
                </a:lnTo>
                <a:lnTo>
                  <a:pt x="7655880" y="1335528"/>
                </a:lnTo>
                <a:lnTo>
                  <a:pt x="7658038" y="1329053"/>
                </a:lnTo>
                <a:lnTo>
                  <a:pt x="7658038" y="1325817"/>
                </a:lnTo>
                <a:cubicBezTo>
                  <a:pt x="7652194" y="1319972"/>
                  <a:pt x="7649271" y="1314487"/>
                  <a:pt x="7649271" y="1309363"/>
                </a:cubicBezTo>
                <a:lnTo>
                  <a:pt x="7649271" y="1308283"/>
                </a:lnTo>
                <a:lnTo>
                  <a:pt x="7652643" y="1305046"/>
                </a:lnTo>
                <a:lnTo>
                  <a:pt x="7654801" y="1305046"/>
                </a:lnTo>
                <a:lnTo>
                  <a:pt x="7659117" y="1308283"/>
                </a:lnTo>
                <a:cubicBezTo>
                  <a:pt x="7664422" y="1304687"/>
                  <a:pt x="7668064" y="1302888"/>
                  <a:pt x="7670042" y="1302888"/>
                </a:cubicBezTo>
                <a:lnTo>
                  <a:pt x="7675572" y="1306125"/>
                </a:lnTo>
                <a:lnTo>
                  <a:pt x="7679888" y="1306125"/>
                </a:lnTo>
                <a:lnTo>
                  <a:pt x="7687576" y="1303967"/>
                </a:lnTo>
                <a:lnTo>
                  <a:pt x="7697422" y="1305046"/>
                </a:lnTo>
                <a:cubicBezTo>
                  <a:pt x="7707762" y="1289400"/>
                  <a:pt x="7716124" y="1278835"/>
                  <a:pt x="7722508" y="1273351"/>
                </a:cubicBezTo>
                <a:cubicBezTo>
                  <a:pt x="7726824" y="1269035"/>
                  <a:pt x="7728982" y="1262471"/>
                  <a:pt x="7728982" y="1253659"/>
                </a:cubicBezTo>
                <a:lnTo>
                  <a:pt x="7727904" y="1253659"/>
                </a:lnTo>
                <a:cubicBezTo>
                  <a:pt x="7714056" y="1252940"/>
                  <a:pt x="7707133" y="1251501"/>
                  <a:pt x="7707133" y="1249343"/>
                </a:cubicBezTo>
                <a:lnTo>
                  <a:pt x="7707133" y="1248264"/>
                </a:lnTo>
                <a:lnTo>
                  <a:pt x="7709426" y="1246106"/>
                </a:lnTo>
                <a:lnTo>
                  <a:pt x="7715900" y="1247185"/>
                </a:lnTo>
                <a:lnTo>
                  <a:pt x="7720350" y="1246106"/>
                </a:lnTo>
                <a:lnTo>
                  <a:pt x="7723588" y="1249343"/>
                </a:lnTo>
                <a:lnTo>
                  <a:pt x="7724666" y="1249343"/>
                </a:lnTo>
                <a:lnTo>
                  <a:pt x="7725746" y="1248264"/>
                </a:lnTo>
                <a:lnTo>
                  <a:pt x="7726824" y="1248264"/>
                </a:lnTo>
                <a:lnTo>
                  <a:pt x="7725746" y="1247185"/>
                </a:lnTo>
                <a:lnTo>
                  <a:pt x="7725746" y="1245027"/>
                </a:lnTo>
                <a:cubicBezTo>
                  <a:pt x="7725746" y="1243318"/>
                  <a:pt x="7728308" y="1241835"/>
                  <a:pt x="7733433" y="1240576"/>
                </a:cubicBezTo>
                <a:cubicBezTo>
                  <a:pt x="7738469" y="1231854"/>
                  <a:pt x="7744268" y="1226774"/>
                  <a:pt x="7750832" y="1225336"/>
                </a:cubicBezTo>
                <a:close/>
                <a:moveTo>
                  <a:pt x="3047343" y="1225333"/>
                </a:moveTo>
                <a:lnTo>
                  <a:pt x="3053817" y="1225333"/>
                </a:lnTo>
                <a:cubicBezTo>
                  <a:pt x="3056335" y="1227491"/>
                  <a:pt x="3060651" y="1228570"/>
                  <a:pt x="3066765" y="1228570"/>
                </a:cubicBezTo>
                <a:lnTo>
                  <a:pt x="3071081" y="1228570"/>
                </a:lnTo>
                <a:lnTo>
                  <a:pt x="3074318" y="1226412"/>
                </a:lnTo>
                <a:lnTo>
                  <a:pt x="3077555" y="1226412"/>
                </a:lnTo>
                <a:lnTo>
                  <a:pt x="3080792" y="1228570"/>
                </a:lnTo>
                <a:lnTo>
                  <a:pt x="3087266" y="1227491"/>
                </a:lnTo>
                <a:lnTo>
                  <a:pt x="3088345" y="1228570"/>
                </a:lnTo>
                <a:lnTo>
                  <a:pt x="3088345" y="1229649"/>
                </a:lnTo>
                <a:lnTo>
                  <a:pt x="3084029" y="1233965"/>
                </a:lnTo>
                <a:lnTo>
                  <a:pt x="3085108" y="1237202"/>
                </a:lnTo>
                <a:lnTo>
                  <a:pt x="3086187" y="1237202"/>
                </a:lnTo>
                <a:lnTo>
                  <a:pt x="3093740" y="1236123"/>
                </a:lnTo>
                <a:lnTo>
                  <a:pt x="3094819" y="1237202"/>
                </a:lnTo>
                <a:lnTo>
                  <a:pt x="3094819" y="1239360"/>
                </a:lnTo>
                <a:cubicBezTo>
                  <a:pt x="3093381" y="1242237"/>
                  <a:pt x="3091223" y="1243676"/>
                  <a:pt x="3088345" y="1243676"/>
                </a:cubicBezTo>
                <a:lnTo>
                  <a:pt x="3088345" y="1253387"/>
                </a:lnTo>
                <a:cubicBezTo>
                  <a:pt x="3088345" y="1261300"/>
                  <a:pt x="3095539" y="1268853"/>
                  <a:pt x="3109925" y="1276046"/>
                </a:cubicBezTo>
                <a:lnTo>
                  <a:pt x="3111004" y="1282520"/>
                </a:lnTo>
                <a:lnTo>
                  <a:pt x="3113163" y="1282520"/>
                </a:lnTo>
                <a:lnTo>
                  <a:pt x="3116400" y="1280362"/>
                </a:lnTo>
                <a:lnTo>
                  <a:pt x="3119637" y="1286836"/>
                </a:lnTo>
                <a:cubicBezTo>
                  <a:pt x="3114061" y="1304819"/>
                  <a:pt x="3108307" y="1315969"/>
                  <a:pt x="3102372" y="1320285"/>
                </a:cubicBezTo>
                <a:cubicBezTo>
                  <a:pt x="3102372" y="1322803"/>
                  <a:pt x="3106329" y="1324601"/>
                  <a:pt x="3114242" y="1325680"/>
                </a:cubicBezTo>
                <a:cubicBezTo>
                  <a:pt x="3116579" y="1322982"/>
                  <a:pt x="3119456" y="1316508"/>
                  <a:pt x="3122874" y="1306258"/>
                </a:cubicBezTo>
                <a:lnTo>
                  <a:pt x="3130427" y="1292231"/>
                </a:lnTo>
                <a:lnTo>
                  <a:pt x="3130427" y="1287915"/>
                </a:lnTo>
                <a:lnTo>
                  <a:pt x="3126111" y="1281441"/>
                </a:lnTo>
                <a:lnTo>
                  <a:pt x="3126111" y="1280362"/>
                </a:lnTo>
                <a:lnTo>
                  <a:pt x="3129348" y="1276046"/>
                </a:lnTo>
                <a:lnTo>
                  <a:pt x="3129348" y="1273888"/>
                </a:lnTo>
                <a:lnTo>
                  <a:pt x="3121795" y="1273888"/>
                </a:lnTo>
                <a:cubicBezTo>
                  <a:pt x="3119637" y="1273168"/>
                  <a:pt x="3118558" y="1271011"/>
                  <a:pt x="3118558" y="1267414"/>
                </a:cubicBezTo>
                <a:cubicBezTo>
                  <a:pt x="3118558" y="1265076"/>
                  <a:pt x="3123233" y="1263637"/>
                  <a:pt x="3132585" y="1263098"/>
                </a:cubicBezTo>
                <a:cubicBezTo>
                  <a:pt x="3134383" y="1267414"/>
                  <a:pt x="3137260" y="1269572"/>
                  <a:pt x="3141217" y="1269572"/>
                </a:cubicBezTo>
                <a:lnTo>
                  <a:pt x="3141217" y="1265256"/>
                </a:lnTo>
                <a:lnTo>
                  <a:pt x="3135822" y="1257703"/>
                </a:lnTo>
                <a:lnTo>
                  <a:pt x="3136901" y="1250150"/>
                </a:lnTo>
                <a:lnTo>
                  <a:pt x="3136901" y="1243676"/>
                </a:lnTo>
                <a:lnTo>
                  <a:pt x="3132585" y="1230728"/>
                </a:lnTo>
                <a:lnTo>
                  <a:pt x="3139059" y="1226412"/>
                </a:lnTo>
                <a:lnTo>
                  <a:pt x="3141217" y="1226412"/>
                </a:lnTo>
                <a:lnTo>
                  <a:pt x="3143375" y="1228570"/>
                </a:lnTo>
                <a:lnTo>
                  <a:pt x="3148770" y="1227491"/>
                </a:lnTo>
                <a:lnTo>
                  <a:pt x="3152007" y="1229649"/>
                </a:lnTo>
                <a:lnTo>
                  <a:pt x="3160774" y="1229649"/>
                </a:lnTo>
                <a:lnTo>
                  <a:pt x="3167248" y="1230728"/>
                </a:lnTo>
                <a:lnTo>
                  <a:pt x="3173722" y="1228570"/>
                </a:lnTo>
                <a:lnTo>
                  <a:pt x="3176959" y="1228570"/>
                </a:lnTo>
                <a:cubicBezTo>
                  <a:pt x="3181994" y="1228570"/>
                  <a:pt x="3184512" y="1231088"/>
                  <a:pt x="3184512" y="1236123"/>
                </a:cubicBezTo>
                <a:lnTo>
                  <a:pt x="3184512" y="1238281"/>
                </a:lnTo>
                <a:cubicBezTo>
                  <a:pt x="3178038" y="1244036"/>
                  <a:pt x="3174801" y="1249431"/>
                  <a:pt x="3174801" y="1254466"/>
                </a:cubicBezTo>
                <a:lnTo>
                  <a:pt x="3174801" y="1259861"/>
                </a:lnTo>
                <a:lnTo>
                  <a:pt x="3176959" y="1259861"/>
                </a:lnTo>
                <a:cubicBezTo>
                  <a:pt x="3176959" y="1254646"/>
                  <a:pt x="3181634" y="1251049"/>
                  <a:pt x="3190986" y="1249071"/>
                </a:cubicBezTo>
                <a:cubicBezTo>
                  <a:pt x="3197279" y="1249071"/>
                  <a:pt x="3202674" y="1254106"/>
                  <a:pt x="3207171" y="1264177"/>
                </a:cubicBezTo>
                <a:lnTo>
                  <a:pt x="3208250" y="1264177"/>
                </a:lnTo>
                <a:lnTo>
                  <a:pt x="3209329" y="1263098"/>
                </a:lnTo>
                <a:lnTo>
                  <a:pt x="3209329" y="1262019"/>
                </a:lnTo>
                <a:lnTo>
                  <a:pt x="3208250" y="1258782"/>
                </a:lnTo>
                <a:lnTo>
                  <a:pt x="3214724" y="1249071"/>
                </a:lnTo>
                <a:cubicBezTo>
                  <a:pt x="3211846" y="1246194"/>
                  <a:pt x="3209329" y="1241158"/>
                  <a:pt x="3207171" y="1233965"/>
                </a:cubicBezTo>
                <a:lnTo>
                  <a:pt x="3210408" y="1229649"/>
                </a:lnTo>
                <a:lnTo>
                  <a:pt x="3211487" y="1229649"/>
                </a:lnTo>
                <a:lnTo>
                  <a:pt x="3214724" y="1231807"/>
                </a:lnTo>
                <a:cubicBezTo>
                  <a:pt x="3216162" y="1231807"/>
                  <a:pt x="3216882" y="1230009"/>
                  <a:pt x="3216882" y="1226412"/>
                </a:cubicBezTo>
                <a:lnTo>
                  <a:pt x="3217961" y="1225333"/>
                </a:lnTo>
                <a:lnTo>
                  <a:pt x="3223356" y="1225333"/>
                </a:lnTo>
                <a:cubicBezTo>
                  <a:pt x="3224614" y="1225333"/>
                  <a:pt x="3226053" y="1227851"/>
                  <a:pt x="3227672" y="1232886"/>
                </a:cubicBezTo>
                <a:lnTo>
                  <a:pt x="3234146" y="1228570"/>
                </a:lnTo>
                <a:lnTo>
                  <a:pt x="3236304" y="1228570"/>
                </a:lnTo>
                <a:cubicBezTo>
                  <a:pt x="3238462" y="1228570"/>
                  <a:pt x="3239541" y="1231088"/>
                  <a:pt x="3239541" y="1236123"/>
                </a:cubicBezTo>
                <a:lnTo>
                  <a:pt x="3241699" y="1236123"/>
                </a:lnTo>
                <a:cubicBezTo>
                  <a:pt x="3241699" y="1230368"/>
                  <a:pt x="3243857" y="1227491"/>
                  <a:pt x="3248173" y="1227491"/>
                </a:cubicBezTo>
                <a:cubicBezTo>
                  <a:pt x="3249791" y="1227491"/>
                  <a:pt x="3251949" y="1229649"/>
                  <a:pt x="3254647" y="1233965"/>
                </a:cubicBezTo>
                <a:cubicBezTo>
                  <a:pt x="3257524" y="1233965"/>
                  <a:pt x="3258963" y="1234684"/>
                  <a:pt x="3258963" y="1236123"/>
                </a:cubicBezTo>
                <a:lnTo>
                  <a:pt x="3258963" y="1238281"/>
                </a:lnTo>
                <a:cubicBezTo>
                  <a:pt x="3253927" y="1240259"/>
                  <a:pt x="3251410" y="1246733"/>
                  <a:pt x="3251410" y="1257703"/>
                </a:cubicBezTo>
                <a:lnTo>
                  <a:pt x="3251410" y="1258782"/>
                </a:lnTo>
                <a:lnTo>
                  <a:pt x="3254647" y="1260940"/>
                </a:lnTo>
                <a:lnTo>
                  <a:pt x="3256805" y="1257703"/>
                </a:lnTo>
                <a:lnTo>
                  <a:pt x="3256805" y="1255545"/>
                </a:lnTo>
                <a:lnTo>
                  <a:pt x="3254647" y="1252308"/>
                </a:lnTo>
                <a:cubicBezTo>
                  <a:pt x="3254827" y="1250869"/>
                  <a:pt x="3258423" y="1249071"/>
                  <a:pt x="3265437" y="1246913"/>
                </a:cubicBezTo>
                <a:lnTo>
                  <a:pt x="3266516" y="1246913"/>
                </a:lnTo>
                <a:lnTo>
                  <a:pt x="3269753" y="1250150"/>
                </a:lnTo>
                <a:lnTo>
                  <a:pt x="3269753" y="1252308"/>
                </a:lnTo>
                <a:lnTo>
                  <a:pt x="3267595" y="1254466"/>
                </a:lnTo>
                <a:cubicBezTo>
                  <a:pt x="3265796" y="1254466"/>
                  <a:pt x="3264717" y="1253027"/>
                  <a:pt x="3264358" y="1250150"/>
                </a:cubicBezTo>
                <a:lnTo>
                  <a:pt x="3262200" y="1250150"/>
                </a:lnTo>
                <a:lnTo>
                  <a:pt x="3262200" y="1253387"/>
                </a:lnTo>
                <a:lnTo>
                  <a:pt x="3265437" y="1258782"/>
                </a:lnTo>
                <a:lnTo>
                  <a:pt x="3267595" y="1258782"/>
                </a:lnTo>
                <a:cubicBezTo>
                  <a:pt x="3267595" y="1256624"/>
                  <a:pt x="3268314" y="1255545"/>
                  <a:pt x="3269753" y="1255545"/>
                </a:cubicBezTo>
                <a:lnTo>
                  <a:pt x="3270832" y="1255545"/>
                </a:lnTo>
                <a:cubicBezTo>
                  <a:pt x="3272450" y="1255545"/>
                  <a:pt x="3274249" y="1258063"/>
                  <a:pt x="3276227" y="1263098"/>
                </a:cubicBezTo>
                <a:cubicBezTo>
                  <a:pt x="3280543" y="1263997"/>
                  <a:pt x="3282701" y="1265076"/>
                  <a:pt x="3282701" y="1266335"/>
                </a:cubicBezTo>
                <a:lnTo>
                  <a:pt x="3282701" y="1267414"/>
                </a:lnTo>
                <a:cubicBezTo>
                  <a:pt x="3282701" y="1269572"/>
                  <a:pt x="3278744" y="1270651"/>
                  <a:pt x="3270832" y="1270651"/>
                </a:cubicBezTo>
                <a:lnTo>
                  <a:pt x="3261121" y="1278204"/>
                </a:lnTo>
                <a:lnTo>
                  <a:pt x="3261121" y="1279283"/>
                </a:lnTo>
                <a:lnTo>
                  <a:pt x="3275148" y="1288994"/>
                </a:lnTo>
                <a:lnTo>
                  <a:pt x="3281622" y="1287915"/>
                </a:lnTo>
                <a:cubicBezTo>
                  <a:pt x="3287376" y="1289713"/>
                  <a:pt x="3290254" y="1292950"/>
                  <a:pt x="3290254" y="1297626"/>
                </a:cubicBezTo>
                <a:lnTo>
                  <a:pt x="3281622" y="1309495"/>
                </a:lnTo>
                <a:lnTo>
                  <a:pt x="3281622" y="1317048"/>
                </a:lnTo>
                <a:cubicBezTo>
                  <a:pt x="3281622" y="1319566"/>
                  <a:pt x="3279823" y="1323162"/>
                  <a:pt x="3276227" y="1327838"/>
                </a:cubicBezTo>
                <a:lnTo>
                  <a:pt x="3278385" y="1339707"/>
                </a:lnTo>
                <a:lnTo>
                  <a:pt x="3276227" y="1341865"/>
                </a:lnTo>
                <a:lnTo>
                  <a:pt x="3274069" y="1341865"/>
                </a:lnTo>
                <a:cubicBezTo>
                  <a:pt x="3267595" y="1336650"/>
                  <a:pt x="3261480" y="1329456"/>
                  <a:pt x="3255726" y="1320285"/>
                </a:cubicBezTo>
                <a:lnTo>
                  <a:pt x="3256805" y="1314890"/>
                </a:lnTo>
                <a:lnTo>
                  <a:pt x="3254647" y="1304100"/>
                </a:lnTo>
                <a:lnTo>
                  <a:pt x="3252489" y="1304100"/>
                </a:lnTo>
                <a:lnTo>
                  <a:pt x="3249252" y="1307337"/>
                </a:lnTo>
                <a:lnTo>
                  <a:pt x="3252489" y="1344023"/>
                </a:lnTo>
                <a:lnTo>
                  <a:pt x="3250331" y="1349418"/>
                </a:lnTo>
                <a:lnTo>
                  <a:pt x="3253568" y="1349418"/>
                </a:lnTo>
                <a:lnTo>
                  <a:pt x="3260042" y="1346181"/>
                </a:lnTo>
                <a:cubicBezTo>
                  <a:pt x="3266336" y="1348339"/>
                  <a:pt x="3270652" y="1352340"/>
                  <a:pt x="3272990" y="1358185"/>
                </a:cubicBezTo>
                <a:lnTo>
                  <a:pt x="3272990" y="1360343"/>
                </a:lnTo>
                <a:cubicBezTo>
                  <a:pt x="3272990" y="1361782"/>
                  <a:pt x="3269753" y="1362501"/>
                  <a:pt x="3263279" y="1362501"/>
                </a:cubicBezTo>
                <a:lnTo>
                  <a:pt x="3261121" y="1367896"/>
                </a:lnTo>
                <a:cubicBezTo>
                  <a:pt x="3261121" y="1370773"/>
                  <a:pt x="3262919" y="1372212"/>
                  <a:pt x="3266516" y="1372212"/>
                </a:cubicBezTo>
                <a:cubicBezTo>
                  <a:pt x="3277845" y="1376168"/>
                  <a:pt x="3284679" y="1380484"/>
                  <a:pt x="3287017" y="1385160"/>
                </a:cubicBezTo>
                <a:lnTo>
                  <a:pt x="3287017" y="1391634"/>
                </a:lnTo>
                <a:lnTo>
                  <a:pt x="3284859" y="1393792"/>
                </a:lnTo>
                <a:lnTo>
                  <a:pt x="3277306" y="1391634"/>
                </a:lnTo>
                <a:lnTo>
                  <a:pt x="3268674" y="1392713"/>
                </a:lnTo>
                <a:cubicBezTo>
                  <a:pt x="3268134" y="1390555"/>
                  <a:pt x="3266696" y="1389116"/>
                  <a:pt x="3264358" y="1388397"/>
                </a:cubicBezTo>
                <a:cubicBezTo>
                  <a:pt x="3262020" y="1393432"/>
                  <a:pt x="3258783" y="1395950"/>
                  <a:pt x="3254647" y="1395950"/>
                </a:cubicBezTo>
                <a:lnTo>
                  <a:pt x="3253568" y="1395950"/>
                </a:lnTo>
                <a:cubicBezTo>
                  <a:pt x="3251769" y="1393792"/>
                  <a:pt x="3247094" y="1392353"/>
                  <a:pt x="3239541" y="1391634"/>
                </a:cubicBezTo>
                <a:lnTo>
                  <a:pt x="3228751" y="1392713"/>
                </a:lnTo>
                <a:lnTo>
                  <a:pt x="3221198" y="1392713"/>
                </a:lnTo>
                <a:lnTo>
                  <a:pt x="3221198" y="1393792"/>
                </a:lnTo>
                <a:cubicBezTo>
                  <a:pt x="3223895" y="1397389"/>
                  <a:pt x="3228211" y="1399187"/>
                  <a:pt x="3234146" y="1399187"/>
                </a:cubicBezTo>
                <a:cubicBezTo>
                  <a:pt x="3234146" y="1402064"/>
                  <a:pt x="3237383" y="1404222"/>
                  <a:pt x="3243857" y="1405661"/>
                </a:cubicBezTo>
                <a:lnTo>
                  <a:pt x="3250331" y="1404582"/>
                </a:lnTo>
                <a:cubicBezTo>
                  <a:pt x="3262020" y="1408718"/>
                  <a:pt x="3269933" y="1415552"/>
                  <a:pt x="3274069" y="1425083"/>
                </a:cubicBezTo>
                <a:lnTo>
                  <a:pt x="3281622" y="1439110"/>
                </a:lnTo>
                <a:cubicBezTo>
                  <a:pt x="3280723" y="1456374"/>
                  <a:pt x="3278565" y="1465006"/>
                  <a:pt x="3275148" y="1465006"/>
                </a:cubicBezTo>
                <a:lnTo>
                  <a:pt x="3269753" y="1463927"/>
                </a:lnTo>
                <a:cubicBezTo>
                  <a:pt x="3268494" y="1471120"/>
                  <a:pt x="3263459" y="1474717"/>
                  <a:pt x="3254647" y="1474717"/>
                </a:cubicBezTo>
                <a:cubicBezTo>
                  <a:pt x="3251769" y="1473638"/>
                  <a:pt x="3250331" y="1472559"/>
                  <a:pt x="3250331" y="1471480"/>
                </a:cubicBezTo>
                <a:lnTo>
                  <a:pt x="3250331" y="1466085"/>
                </a:lnTo>
                <a:cubicBezTo>
                  <a:pt x="3244576" y="1466085"/>
                  <a:pt x="3241699" y="1462848"/>
                  <a:pt x="3241699" y="1456374"/>
                </a:cubicBezTo>
                <a:lnTo>
                  <a:pt x="3234146" y="1448821"/>
                </a:lnTo>
                <a:lnTo>
                  <a:pt x="3237383" y="1440189"/>
                </a:lnTo>
                <a:lnTo>
                  <a:pt x="3237383" y="1439110"/>
                </a:lnTo>
                <a:cubicBezTo>
                  <a:pt x="3233786" y="1439110"/>
                  <a:pt x="3231988" y="1435154"/>
                  <a:pt x="3231988" y="1427241"/>
                </a:cubicBezTo>
                <a:cubicBezTo>
                  <a:pt x="3229830" y="1427241"/>
                  <a:pt x="3228031" y="1425802"/>
                  <a:pt x="3226593" y="1422925"/>
                </a:cubicBezTo>
                <a:lnTo>
                  <a:pt x="3226593" y="1421846"/>
                </a:lnTo>
                <a:lnTo>
                  <a:pt x="3231988" y="1415372"/>
                </a:lnTo>
                <a:lnTo>
                  <a:pt x="3231988" y="1413214"/>
                </a:lnTo>
                <a:cubicBezTo>
                  <a:pt x="3231268" y="1411056"/>
                  <a:pt x="3229110" y="1409977"/>
                  <a:pt x="3225514" y="1409977"/>
                </a:cubicBezTo>
                <a:lnTo>
                  <a:pt x="3221198" y="1409977"/>
                </a:lnTo>
                <a:lnTo>
                  <a:pt x="3219040" y="1412135"/>
                </a:lnTo>
                <a:lnTo>
                  <a:pt x="3219040" y="1439110"/>
                </a:lnTo>
                <a:lnTo>
                  <a:pt x="3221198" y="1456374"/>
                </a:lnTo>
                <a:lnTo>
                  <a:pt x="3221198" y="1457453"/>
                </a:lnTo>
                <a:cubicBezTo>
                  <a:pt x="3217061" y="1474717"/>
                  <a:pt x="3210587" y="1483349"/>
                  <a:pt x="3201776" y="1483349"/>
                </a:cubicBezTo>
                <a:cubicBezTo>
                  <a:pt x="3200516" y="1485147"/>
                  <a:pt x="3194042" y="1487305"/>
                  <a:pt x="3182354" y="1489823"/>
                </a:cubicBezTo>
                <a:lnTo>
                  <a:pt x="3179117" y="1487665"/>
                </a:lnTo>
                <a:lnTo>
                  <a:pt x="3171564" y="1488744"/>
                </a:lnTo>
                <a:cubicBezTo>
                  <a:pt x="3169765" y="1479573"/>
                  <a:pt x="3163965" y="1467344"/>
                  <a:pt x="3154165" y="1452058"/>
                </a:cubicBezTo>
                <a:cubicBezTo>
                  <a:pt x="3151287" y="1452058"/>
                  <a:pt x="3149849" y="1451339"/>
                  <a:pt x="3149849" y="1449900"/>
                </a:cubicBezTo>
                <a:cubicBezTo>
                  <a:pt x="3151107" y="1446663"/>
                  <a:pt x="3153265" y="1444145"/>
                  <a:pt x="3156323" y="1442347"/>
                </a:cubicBezTo>
                <a:lnTo>
                  <a:pt x="3164011" y="1442347"/>
                </a:lnTo>
                <a:cubicBezTo>
                  <a:pt x="3166348" y="1442347"/>
                  <a:pt x="3168866" y="1443426"/>
                  <a:pt x="3171564" y="1445584"/>
                </a:cubicBezTo>
                <a:lnTo>
                  <a:pt x="3173722" y="1445584"/>
                </a:lnTo>
                <a:lnTo>
                  <a:pt x="3176959" y="1440189"/>
                </a:lnTo>
                <a:lnTo>
                  <a:pt x="3174801" y="1434794"/>
                </a:lnTo>
                <a:lnTo>
                  <a:pt x="3178038" y="1429399"/>
                </a:lnTo>
                <a:cubicBezTo>
                  <a:pt x="3175160" y="1429399"/>
                  <a:pt x="3173722" y="1427601"/>
                  <a:pt x="3173722" y="1424004"/>
                </a:cubicBezTo>
                <a:lnTo>
                  <a:pt x="3174801" y="1418609"/>
                </a:lnTo>
                <a:lnTo>
                  <a:pt x="3173722" y="1417530"/>
                </a:lnTo>
                <a:lnTo>
                  <a:pt x="3171564" y="1417530"/>
                </a:lnTo>
                <a:lnTo>
                  <a:pt x="3167248" y="1425083"/>
                </a:lnTo>
                <a:lnTo>
                  <a:pt x="3166169" y="1426162"/>
                </a:lnTo>
                <a:lnTo>
                  <a:pt x="3165090" y="1426162"/>
                </a:lnTo>
                <a:lnTo>
                  <a:pt x="3161853" y="1425083"/>
                </a:lnTo>
                <a:cubicBezTo>
                  <a:pt x="3159695" y="1425083"/>
                  <a:pt x="3153535" y="1432636"/>
                  <a:pt x="3143375" y="1447742"/>
                </a:cubicBezTo>
                <a:cubicBezTo>
                  <a:pt x="3137799" y="1447742"/>
                  <a:pt x="3132404" y="1450979"/>
                  <a:pt x="3127190" y="1457453"/>
                </a:cubicBezTo>
                <a:cubicBezTo>
                  <a:pt x="3115500" y="1460870"/>
                  <a:pt x="3109386" y="1464826"/>
                  <a:pt x="3108846" y="1469322"/>
                </a:cubicBezTo>
                <a:lnTo>
                  <a:pt x="3095898" y="1474717"/>
                </a:lnTo>
                <a:lnTo>
                  <a:pt x="3093740" y="1469322"/>
                </a:lnTo>
                <a:cubicBezTo>
                  <a:pt x="3096977" y="1459971"/>
                  <a:pt x="3102732" y="1449900"/>
                  <a:pt x="3111004" y="1439110"/>
                </a:cubicBezTo>
                <a:cubicBezTo>
                  <a:pt x="3114961" y="1424184"/>
                  <a:pt x="3118917" y="1415552"/>
                  <a:pt x="3122874" y="1413214"/>
                </a:cubicBezTo>
                <a:lnTo>
                  <a:pt x="3123953" y="1407819"/>
                </a:lnTo>
                <a:lnTo>
                  <a:pt x="3123953" y="1388397"/>
                </a:lnTo>
                <a:lnTo>
                  <a:pt x="3122874" y="1383002"/>
                </a:lnTo>
                <a:lnTo>
                  <a:pt x="3127190" y="1380844"/>
                </a:lnTo>
                <a:lnTo>
                  <a:pt x="3145533" y="1381923"/>
                </a:lnTo>
                <a:lnTo>
                  <a:pt x="3148770" y="1380844"/>
                </a:lnTo>
                <a:lnTo>
                  <a:pt x="3154165" y="1384081"/>
                </a:lnTo>
                <a:lnTo>
                  <a:pt x="3159695" y="1379765"/>
                </a:lnTo>
                <a:cubicBezTo>
                  <a:pt x="3172643" y="1380664"/>
                  <a:pt x="3179117" y="1382463"/>
                  <a:pt x="3179117" y="1385160"/>
                </a:cubicBezTo>
                <a:lnTo>
                  <a:pt x="3181275" y="1385160"/>
                </a:lnTo>
                <a:lnTo>
                  <a:pt x="3181275" y="1384081"/>
                </a:lnTo>
                <a:lnTo>
                  <a:pt x="3180196" y="1380844"/>
                </a:lnTo>
                <a:lnTo>
                  <a:pt x="3188828" y="1378686"/>
                </a:lnTo>
                <a:lnTo>
                  <a:pt x="3193144" y="1378686"/>
                </a:lnTo>
                <a:cubicBezTo>
                  <a:pt x="3205192" y="1382283"/>
                  <a:pt x="3215263" y="1384081"/>
                  <a:pt x="3223356" y="1384081"/>
                </a:cubicBezTo>
                <a:lnTo>
                  <a:pt x="3230909" y="1377607"/>
                </a:lnTo>
                <a:cubicBezTo>
                  <a:pt x="3234505" y="1377607"/>
                  <a:pt x="3236304" y="1373651"/>
                  <a:pt x="3236304" y="1365738"/>
                </a:cubicBezTo>
                <a:lnTo>
                  <a:pt x="3226593" y="1365738"/>
                </a:lnTo>
                <a:cubicBezTo>
                  <a:pt x="3221557" y="1365738"/>
                  <a:pt x="3217601" y="1365018"/>
                  <a:pt x="3214724" y="1363580"/>
                </a:cubicBezTo>
                <a:cubicBezTo>
                  <a:pt x="3207710" y="1365738"/>
                  <a:pt x="3200516" y="1366817"/>
                  <a:pt x="3193144" y="1366817"/>
                </a:cubicBezTo>
                <a:lnTo>
                  <a:pt x="3176959" y="1362501"/>
                </a:lnTo>
                <a:lnTo>
                  <a:pt x="3168327" y="1364659"/>
                </a:lnTo>
                <a:lnTo>
                  <a:pt x="3167248" y="1364659"/>
                </a:lnTo>
                <a:lnTo>
                  <a:pt x="3161853" y="1363580"/>
                </a:lnTo>
                <a:lnTo>
                  <a:pt x="3157537" y="1366817"/>
                </a:lnTo>
                <a:lnTo>
                  <a:pt x="3153086" y="1365738"/>
                </a:lnTo>
                <a:lnTo>
                  <a:pt x="3147691" y="1366817"/>
                </a:lnTo>
                <a:cubicBezTo>
                  <a:pt x="3133304" y="1363400"/>
                  <a:pt x="3126111" y="1360882"/>
                  <a:pt x="3126111" y="1359264"/>
                </a:cubicBezTo>
                <a:lnTo>
                  <a:pt x="3126111" y="1356971"/>
                </a:lnTo>
                <a:lnTo>
                  <a:pt x="3128269" y="1354813"/>
                </a:lnTo>
                <a:lnTo>
                  <a:pt x="3136901" y="1354813"/>
                </a:lnTo>
                <a:lnTo>
                  <a:pt x="3136901" y="1353734"/>
                </a:lnTo>
                <a:lnTo>
                  <a:pt x="3133664" y="1349418"/>
                </a:lnTo>
                <a:lnTo>
                  <a:pt x="3133664" y="1348339"/>
                </a:lnTo>
                <a:cubicBezTo>
                  <a:pt x="3136541" y="1345282"/>
                  <a:pt x="3137980" y="1342405"/>
                  <a:pt x="3137980" y="1339707"/>
                </a:cubicBezTo>
                <a:cubicBezTo>
                  <a:pt x="3137980" y="1331794"/>
                  <a:pt x="3136541" y="1327838"/>
                  <a:pt x="3133664" y="1327838"/>
                </a:cubicBezTo>
                <a:lnTo>
                  <a:pt x="3127190" y="1329996"/>
                </a:lnTo>
                <a:lnTo>
                  <a:pt x="3122874" y="1329996"/>
                </a:lnTo>
                <a:lnTo>
                  <a:pt x="3120716" y="1337549"/>
                </a:lnTo>
                <a:lnTo>
                  <a:pt x="3121795" y="1347260"/>
                </a:lnTo>
                <a:cubicBezTo>
                  <a:pt x="3116939" y="1348699"/>
                  <a:pt x="3112982" y="1351936"/>
                  <a:pt x="3109925" y="1356971"/>
                </a:cubicBezTo>
                <a:lnTo>
                  <a:pt x="3113163" y="1367896"/>
                </a:lnTo>
                <a:lnTo>
                  <a:pt x="3113163" y="1380844"/>
                </a:lnTo>
                <a:lnTo>
                  <a:pt x="3117479" y="1406740"/>
                </a:lnTo>
                <a:cubicBezTo>
                  <a:pt x="3115680" y="1411416"/>
                  <a:pt x="3113882" y="1413933"/>
                  <a:pt x="3112083" y="1414293"/>
                </a:cubicBezTo>
                <a:lnTo>
                  <a:pt x="3107767" y="1414293"/>
                </a:lnTo>
                <a:cubicBezTo>
                  <a:pt x="3103451" y="1414293"/>
                  <a:pt x="3097697" y="1412854"/>
                  <a:pt x="3090503" y="1409977"/>
                </a:cubicBezTo>
                <a:lnTo>
                  <a:pt x="3089424" y="1409977"/>
                </a:lnTo>
                <a:lnTo>
                  <a:pt x="3087266" y="1429399"/>
                </a:lnTo>
                <a:lnTo>
                  <a:pt x="3090503" y="1452058"/>
                </a:lnTo>
                <a:lnTo>
                  <a:pt x="3088345" y="1476875"/>
                </a:lnTo>
                <a:lnTo>
                  <a:pt x="3088345" y="1479033"/>
                </a:lnTo>
                <a:lnTo>
                  <a:pt x="3079713" y="1488744"/>
                </a:lnTo>
                <a:lnTo>
                  <a:pt x="3073239" y="1487665"/>
                </a:lnTo>
                <a:lnTo>
                  <a:pt x="3065686" y="1490902"/>
                </a:lnTo>
                <a:cubicBezTo>
                  <a:pt x="3053817" y="1484968"/>
                  <a:pt x="3047343" y="1481011"/>
                  <a:pt x="3046264" y="1479033"/>
                </a:cubicBezTo>
                <a:lnTo>
                  <a:pt x="3046264" y="1463927"/>
                </a:lnTo>
                <a:lnTo>
                  <a:pt x="3047343" y="1459611"/>
                </a:lnTo>
                <a:lnTo>
                  <a:pt x="3043027" y="1443426"/>
                </a:lnTo>
                <a:cubicBezTo>
                  <a:pt x="3044466" y="1443426"/>
                  <a:pt x="3045185" y="1440549"/>
                  <a:pt x="3045185" y="1434794"/>
                </a:cubicBezTo>
                <a:cubicBezTo>
                  <a:pt x="3047343" y="1434075"/>
                  <a:pt x="3048422" y="1431917"/>
                  <a:pt x="3048422" y="1428320"/>
                </a:cubicBezTo>
                <a:lnTo>
                  <a:pt x="3048422" y="1424004"/>
                </a:lnTo>
                <a:lnTo>
                  <a:pt x="3045185" y="1407819"/>
                </a:lnTo>
                <a:lnTo>
                  <a:pt x="3045185" y="1393792"/>
                </a:lnTo>
                <a:lnTo>
                  <a:pt x="3050580" y="1388397"/>
                </a:lnTo>
                <a:lnTo>
                  <a:pt x="3050580" y="1387318"/>
                </a:lnTo>
                <a:lnTo>
                  <a:pt x="3049501" y="1387318"/>
                </a:lnTo>
                <a:cubicBezTo>
                  <a:pt x="3046804" y="1387318"/>
                  <a:pt x="3043926" y="1389116"/>
                  <a:pt x="3040869" y="1392713"/>
                </a:cubicBezTo>
                <a:cubicBezTo>
                  <a:pt x="3036553" y="1397029"/>
                  <a:pt x="3032956" y="1399187"/>
                  <a:pt x="3030079" y="1399187"/>
                </a:cubicBezTo>
                <a:lnTo>
                  <a:pt x="3025763" y="1399187"/>
                </a:lnTo>
                <a:lnTo>
                  <a:pt x="3023605" y="1397029"/>
                </a:lnTo>
                <a:lnTo>
                  <a:pt x="3023605" y="1395950"/>
                </a:lnTo>
                <a:lnTo>
                  <a:pt x="3036553" y="1377607"/>
                </a:lnTo>
                <a:cubicBezTo>
                  <a:pt x="3040509" y="1377607"/>
                  <a:pt x="3044106" y="1372212"/>
                  <a:pt x="3047343" y="1361422"/>
                </a:cubicBezTo>
                <a:lnTo>
                  <a:pt x="3046264" y="1356971"/>
                </a:lnTo>
                <a:cubicBezTo>
                  <a:pt x="3046264" y="1355353"/>
                  <a:pt x="3049141" y="1351756"/>
                  <a:pt x="3054896" y="1346181"/>
                </a:cubicBezTo>
                <a:lnTo>
                  <a:pt x="3054896" y="1334312"/>
                </a:lnTo>
                <a:cubicBezTo>
                  <a:pt x="3054896" y="1333053"/>
                  <a:pt x="3056694" y="1331974"/>
                  <a:pt x="3060291" y="1331075"/>
                </a:cubicBezTo>
                <a:cubicBezTo>
                  <a:pt x="3060291" y="1323162"/>
                  <a:pt x="3062089" y="1318127"/>
                  <a:pt x="3065686" y="1315969"/>
                </a:cubicBezTo>
                <a:lnTo>
                  <a:pt x="3063528" y="1307337"/>
                </a:lnTo>
                <a:lnTo>
                  <a:pt x="3063528" y="1298705"/>
                </a:lnTo>
                <a:lnTo>
                  <a:pt x="3067844" y="1292231"/>
                </a:lnTo>
                <a:lnTo>
                  <a:pt x="3066765" y="1288994"/>
                </a:lnTo>
                <a:lnTo>
                  <a:pt x="3063528" y="1288994"/>
                </a:lnTo>
                <a:cubicBezTo>
                  <a:pt x="3060831" y="1291152"/>
                  <a:pt x="3058313" y="1292231"/>
                  <a:pt x="3055975" y="1292231"/>
                </a:cubicBezTo>
                <a:lnTo>
                  <a:pt x="3050580" y="1291152"/>
                </a:lnTo>
                <a:lnTo>
                  <a:pt x="3044106" y="1292231"/>
                </a:lnTo>
                <a:lnTo>
                  <a:pt x="3043027" y="1292231"/>
                </a:lnTo>
                <a:cubicBezTo>
                  <a:pt x="3033675" y="1289354"/>
                  <a:pt x="3029000" y="1286836"/>
                  <a:pt x="3029000" y="1284678"/>
                </a:cubicBezTo>
                <a:lnTo>
                  <a:pt x="3027921" y="1280362"/>
                </a:lnTo>
                <a:lnTo>
                  <a:pt x="3029000" y="1279283"/>
                </a:lnTo>
                <a:lnTo>
                  <a:pt x="3031158" y="1279283"/>
                </a:lnTo>
                <a:cubicBezTo>
                  <a:pt x="3034215" y="1281441"/>
                  <a:pt x="3037093" y="1282520"/>
                  <a:pt x="3039790" y="1282520"/>
                </a:cubicBezTo>
                <a:lnTo>
                  <a:pt x="3046264" y="1264177"/>
                </a:lnTo>
                <a:lnTo>
                  <a:pt x="3046264" y="1252308"/>
                </a:lnTo>
                <a:lnTo>
                  <a:pt x="3048422" y="1250150"/>
                </a:lnTo>
                <a:lnTo>
                  <a:pt x="3049501" y="1253387"/>
                </a:lnTo>
                <a:lnTo>
                  <a:pt x="3051659" y="1251229"/>
                </a:lnTo>
                <a:cubicBezTo>
                  <a:pt x="3047343" y="1248172"/>
                  <a:pt x="3045185" y="1242058"/>
                  <a:pt x="3045185" y="1232886"/>
                </a:cubicBezTo>
                <a:lnTo>
                  <a:pt x="3044106" y="1229649"/>
                </a:lnTo>
                <a:close/>
                <a:moveTo>
                  <a:pt x="5072898" y="1224929"/>
                </a:moveTo>
                <a:lnTo>
                  <a:pt x="5079372" y="1226008"/>
                </a:lnTo>
                <a:lnTo>
                  <a:pt x="5094478" y="1224929"/>
                </a:lnTo>
                <a:lnTo>
                  <a:pt x="5095557" y="1224929"/>
                </a:lnTo>
                <a:cubicBezTo>
                  <a:pt x="5104190" y="1224929"/>
                  <a:pt x="5108506" y="1227447"/>
                  <a:pt x="5108506" y="1232482"/>
                </a:cubicBezTo>
                <a:lnTo>
                  <a:pt x="5111743" y="1232482"/>
                </a:lnTo>
                <a:cubicBezTo>
                  <a:pt x="5114440" y="1230324"/>
                  <a:pt x="5117677" y="1229245"/>
                  <a:pt x="5121454" y="1229245"/>
                </a:cubicBezTo>
                <a:cubicBezTo>
                  <a:pt x="5127029" y="1229245"/>
                  <a:pt x="5130670" y="1231043"/>
                  <a:pt x="5132378" y="1234640"/>
                </a:cubicBezTo>
                <a:lnTo>
                  <a:pt x="5132378" y="1241114"/>
                </a:lnTo>
                <a:cubicBezTo>
                  <a:pt x="5132378" y="1243272"/>
                  <a:pt x="5129456" y="1244711"/>
                  <a:pt x="5123612" y="1245430"/>
                </a:cubicBezTo>
                <a:lnTo>
                  <a:pt x="5121454" y="1240035"/>
                </a:lnTo>
                <a:lnTo>
                  <a:pt x="5119296" y="1240035"/>
                </a:lnTo>
                <a:lnTo>
                  <a:pt x="5119296" y="1246509"/>
                </a:lnTo>
                <a:cubicBezTo>
                  <a:pt x="5119296" y="1252084"/>
                  <a:pt x="5120734" y="1255321"/>
                  <a:pt x="5123612" y="1256220"/>
                </a:cubicBezTo>
                <a:lnTo>
                  <a:pt x="5124691" y="1256220"/>
                </a:lnTo>
                <a:lnTo>
                  <a:pt x="5137774" y="1245430"/>
                </a:lnTo>
                <a:cubicBezTo>
                  <a:pt x="5149643" y="1245430"/>
                  <a:pt x="5157915" y="1253028"/>
                  <a:pt x="5162591" y="1268224"/>
                </a:cubicBezTo>
                <a:lnTo>
                  <a:pt x="5162591" y="1269303"/>
                </a:lnTo>
                <a:lnTo>
                  <a:pt x="5158275" y="1268224"/>
                </a:lnTo>
                <a:lnTo>
                  <a:pt x="5149643" y="1271461"/>
                </a:lnTo>
                <a:lnTo>
                  <a:pt x="5141011" y="1271461"/>
                </a:lnTo>
                <a:cubicBezTo>
                  <a:pt x="5136695" y="1271461"/>
                  <a:pt x="5134537" y="1270023"/>
                  <a:pt x="5134537" y="1267145"/>
                </a:cubicBezTo>
                <a:lnTo>
                  <a:pt x="5130086" y="1273619"/>
                </a:lnTo>
                <a:lnTo>
                  <a:pt x="5138853" y="1273619"/>
                </a:lnTo>
                <a:cubicBezTo>
                  <a:pt x="5145327" y="1274698"/>
                  <a:pt x="5148564" y="1277575"/>
                  <a:pt x="5148564" y="1282251"/>
                </a:cubicBezTo>
                <a:cubicBezTo>
                  <a:pt x="5148564" y="1285848"/>
                  <a:pt x="5142764" y="1290883"/>
                  <a:pt x="5131165" y="1297357"/>
                </a:cubicBezTo>
                <a:cubicBezTo>
                  <a:pt x="5129906" y="1302392"/>
                  <a:pt x="5127748" y="1304910"/>
                  <a:pt x="5124691" y="1304910"/>
                </a:cubicBezTo>
                <a:lnTo>
                  <a:pt x="5125770" y="1310305"/>
                </a:lnTo>
                <a:lnTo>
                  <a:pt x="5124691" y="1311384"/>
                </a:lnTo>
                <a:lnTo>
                  <a:pt x="5123612" y="1310305"/>
                </a:lnTo>
                <a:lnTo>
                  <a:pt x="5118217" y="1310305"/>
                </a:lnTo>
                <a:lnTo>
                  <a:pt x="5116059" y="1312463"/>
                </a:lnTo>
                <a:lnTo>
                  <a:pt x="5120375" y="1313542"/>
                </a:lnTo>
                <a:lnTo>
                  <a:pt x="5124691" y="1312463"/>
                </a:lnTo>
                <a:lnTo>
                  <a:pt x="5127928" y="1315700"/>
                </a:lnTo>
                <a:lnTo>
                  <a:pt x="5132378" y="1314621"/>
                </a:lnTo>
                <a:lnTo>
                  <a:pt x="5133457" y="1315700"/>
                </a:lnTo>
                <a:lnTo>
                  <a:pt x="5134537" y="1312463"/>
                </a:lnTo>
                <a:lnTo>
                  <a:pt x="5133457" y="1311384"/>
                </a:lnTo>
                <a:lnTo>
                  <a:pt x="5133457" y="1309226"/>
                </a:lnTo>
                <a:cubicBezTo>
                  <a:pt x="5138673" y="1302212"/>
                  <a:pt x="5144068" y="1296458"/>
                  <a:pt x="5149643" y="1291962"/>
                </a:cubicBezTo>
                <a:lnTo>
                  <a:pt x="5150722" y="1291962"/>
                </a:lnTo>
                <a:cubicBezTo>
                  <a:pt x="5158994" y="1291962"/>
                  <a:pt x="5167626" y="1299515"/>
                  <a:pt x="5176618" y="1314621"/>
                </a:cubicBezTo>
                <a:lnTo>
                  <a:pt x="5176618" y="1315700"/>
                </a:lnTo>
                <a:lnTo>
                  <a:pt x="5178776" y="1315700"/>
                </a:lnTo>
                <a:cubicBezTo>
                  <a:pt x="5180934" y="1315160"/>
                  <a:pt x="5182013" y="1312283"/>
                  <a:pt x="5182013" y="1307068"/>
                </a:cubicBezTo>
                <a:lnTo>
                  <a:pt x="5182013" y="1305989"/>
                </a:lnTo>
                <a:cubicBezTo>
                  <a:pt x="5179136" y="1305989"/>
                  <a:pt x="5177697" y="1303831"/>
                  <a:pt x="5177697" y="1299515"/>
                </a:cubicBezTo>
                <a:lnTo>
                  <a:pt x="5177697" y="1298436"/>
                </a:lnTo>
                <a:lnTo>
                  <a:pt x="5184171" y="1288725"/>
                </a:lnTo>
                <a:lnTo>
                  <a:pt x="5182013" y="1282251"/>
                </a:lnTo>
                <a:lnTo>
                  <a:pt x="5184171" y="1276856"/>
                </a:lnTo>
                <a:lnTo>
                  <a:pt x="5183092" y="1275777"/>
                </a:lnTo>
                <a:lnTo>
                  <a:pt x="5183092" y="1274698"/>
                </a:lnTo>
                <a:cubicBezTo>
                  <a:pt x="5183631" y="1253028"/>
                  <a:pt x="5185070" y="1242193"/>
                  <a:pt x="5187408" y="1242193"/>
                </a:cubicBezTo>
                <a:lnTo>
                  <a:pt x="5186329" y="1231403"/>
                </a:lnTo>
                <a:cubicBezTo>
                  <a:pt x="5186329" y="1227087"/>
                  <a:pt x="5191409" y="1224929"/>
                  <a:pt x="5201570" y="1224929"/>
                </a:cubicBezTo>
                <a:cubicBezTo>
                  <a:pt x="5209842" y="1232482"/>
                  <a:pt x="5218115" y="1236438"/>
                  <a:pt x="5226387" y="1236798"/>
                </a:cubicBezTo>
                <a:lnTo>
                  <a:pt x="5227466" y="1241114"/>
                </a:lnTo>
                <a:lnTo>
                  <a:pt x="5226387" y="1242193"/>
                </a:lnTo>
                <a:lnTo>
                  <a:pt x="5231782" y="1244351"/>
                </a:lnTo>
                <a:lnTo>
                  <a:pt x="5231782" y="1245430"/>
                </a:lnTo>
                <a:cubicBezTo>
                  <a:pt x="5230343" y="1247049"/>
                  <a:pt x="5228545" y="1253208"/>
                  <a:pt x="5226387" y="1263908"/>
                </a:cubicBezTo>
                <a:lnTo>
                  <a:pt x="5224229" y="1263908"/>
                </a:lnTo>
                <a:lnTo>
                  <a:pt x="5224229" y="1271461"/>
                </a:lnTo>
                <a:lnTo>
                  <a:pt x="5218834" y="1289804"/>
                </a:lnTo>
                <a:lnTo>
                  <a:pt x="5218834" y="1290883"/>
                </a:lnTo>
                <a:lnTo>
                  <a:pt x="5229624" y="1289804"/>
                </a:lnTo>
                <a:lnTo>
                  <a:pt x="5238256" y="1294120"/>
                </a:lnTo>
                <a:lnTo>
                  <a:pt x="5252283" y="1289804"/>
                </a:lnTo>
                <a:lnTo>
                  <a:pt x="5253362" y="1290883"/>
                </a:lnTo>
                <a:lnTo>
                  <a:pt x="5255520" y="1290883"/>
                </a:lnTo>
                <a:lnTo>
                  <a:pt x="5255520" y="1289804"/>
                </a:lnTo>
                <a:cubicBezTo>
                  <a:pt x="5253362" y="1289804"/>
                  <a:pt x="5252283" y="1289085"/>
                  <a:pt x="5252283" y="1287646"/>
                </a:cubicBezTo>
                <a:lnTo>
                  <a:pt x="5252283" y="1286567"/>
                </a:lnTo>
                <a:lnTo>
                  <a:pt x="5264152" y="1268224"/>
                </a:lnTo>
                <a:lnTo>
                  <a:pt x="5265366" y="1268224"/>
                </a:lnTo>
                <a:cubicBezTo>
                  <a:pt x="5267524" y="1268224"/>
                  <a:pt x="5272919" y="1271461"/>
                  <a:pt x="5281551" y="1277935"/>
                </a:cubicBezTo>
                <a:lnTo>
                  <a:pt x="5284788" y="1279014"/>
                </a:lnTo>
                <a:lnTo>
                  <a:pt x="5288025" y="1277935"/>
                </a:lnTo>
                <a:cubicBezTo>
                  <a:pt x="5292341" y="1284049"/>
                  <a:pt x="5294499" y="1288365"/>
                  <a:pt x="5294499" y="1290883"/>
                </a:cubicBezTo>
                <a:lnTo>
                  <a:pt x="5294499" y="1293041"/>
                </a:lnTo>
                <a:lnTo>
                  <a:pt x="5288025" y="1299515"/>
                </a:lnTo>
                <a:lnTo>
                  <a:pt x="5284788" y="1296278"/>
                </a:lnTo>
                <a:lnTo>
                  <a:pt x="5284788" y="1297357"/>
                </a:lnTo>
                <a:lnTo>
                  <a:pt x="5285867" y="1300594"/>
                </a:lnTo>
                <a:lnTo>
                  <a:pt x="5279393" y="1305989"/>
                </a:lnTo>
                <a:cubicBezTo>
                  <a:pt x="5272020" y="1303291"/>
                  <a:pt x="5264781" y="1298616"/>
                  <a:pt x="5257678" y="1291962"/>
                </a:cubicBezTo>
                <a:lnTo>
                  <a:pt x="5257678" y="1293041"/>
                </a:lnTo>
                <a:lnTo>
                  <a:pt x="5261994" y="1300594"/>
                </a:lnTo>
                <a:lnTo>
                  <a:pt x="5263073" y="1299515"/>
                </a:lnTo>
                <a:lnTo>
                  <a:pt x="5264152" y="1299515"/>
                </a:lnTo>
                <a:cubicBezTo>
                  <a:pt x="5265321" y="1299515"/>
                  <a:pt x="5266445" y="1300954"/>
                  <a:pt x="5267524" y="1303831"/>
                </a:cubicBezTo>
                <a:lnTo>
                  <a:pt x="5268603" y="1302752"/>
                </a:lnTo>
                <a:lnTo>
                  <a:pt x="5269682" y="1302752"/>
                </a:lnTo>
                <a:lnTo>
                  <a:pt x="5280472" y="1310305"/>
                </a:lnTo>
                <a:cubicBezTo>
                  <a:pt x="5276695" y="1341326"/>
                  <a:pt x="5272739" y="1356837"/>
                  <a:pt x="5268603" y="1356837"/>
                </a:cubicBezTo>
                <a:lnTo>
                  <a:pt x="5268603" y="1357916"/>
                </a:lnTo>
                <a:lnTo>
                  <a:pt x="5269682" y="1362232"/>
                </a:lnTo>
                <a:lnTo>
                  <a:pt x="5265366" y="1368706"/>
                </a:lnTo>
                <a:lnTo>
                  <a:pt x="5266445" y="1377338"/>
                </a:lnTo>
                <a:lnTo>
                  <a:pt x="5253362" y="1413079"/>
                </a:lnTo>
                <a:cubicBezTo>
                  <a:pt x="5253362" y="1414518"/>
                  <a:pt x="5255520" y="1415957"/>
                  <a:pt x="5259836" y="1417396"/>
                </a:cubicBezTo>
                <a:cubicBezTo>
                  <a:pt x="5259836" y="1420273"/>
                  <a:pt x="5263477" y="1421711"/>
                  <a:pt x="5270761" y="1421711"/>
                </a:cubicBezTo>
                <a:cubicBezTo>
                  <a:pt x="5271300" y="1424050"/>
                  <a:pt x="5276695" y="1427287"/>
                  <a:pt x="5286946" y="1431423"/>
                </a:cubicBezTo>
                <a:cubicBezTo>
                  <a:pt x="5293959" y="1436458"/>
                  <a:pt x="5297556" y="1439695"/>
                  <a:pt x="5297736" y="1441134"/>
                </a:cubicBezTo>
                <a:lnTo>
                  <a:pt x="5297736" y="1442213"/>
                </a:lnTo>
                <a:lnTo>
                  <a:pt x="5275077" y="1485508"/>
                </a:lnTo>
                <a:lnTo>
                  <a:pt x="5273998" y="1485508"/>
                </a:lnTo>
                <a:cubicBezTo>
                  <a:pt x="5271480" y="1485508"/>
                  <a:pt x="5262803" y="1479753"/>
                  <a:pt x="5247967" y="1468243"/>
                </a:cubicBezTo>
                <a:cubicBezTo>
                  <a:pt x="5232861" y="1465366"/>
                  <a:pt x="5225308" y="1461006"/>
                  <a:pt x="5225308" y="1455161"/>
                </a:cubicBezTo>
                <a:lnTo>
                  <a:pt x="5220992" y="1453003"/>
                </a:lnTo>
                <a:cubicBezTo>
                  <a:pt x="5209123" y="1458128"/>
                  <a:pt x="5200446" y="1463927"/>
                  <a:pt x="5194961" y="1470401"/>
                </a:cubicBezTo>
                <a:cubicBezTo>
                  <a:pt x="5181833" y="1476336"/>
                  <a:pt x="5172122" y="1482451"/>
                  <a:pt x="5165828" y="1488745"/>
                </a:cubicBezTo>
                <a:lnTo>
                  <a:pt x="5161512" y="1489823"/>
                </a:lnTo>
                <a:lnTo>
                  <a:pt x="5146406" y="1486587"/>
                </a:lnTo>
                <a:lnTo>
                  <a:pt x="5139932" y="1488745"/>
                </a:lnTo>
                <a:lnTo>
                  <a:pt x="5138853" y="1487665"/>
                </a:lnTo>
                <a:lnTo>
                  <a:pt x="5138853" y="1486587"/>
                </a:lnTo>
                <a:cubicBezTo>
                  <a:pt x="5144607" y="1486227"/>
                  <a:pt x="5147485" y="1484069"/>
                  <a:pt x="5147485" y="1480113"/>
                </a:cubicBezTo>
                <a:cubicBezTo>
                  <a:pt x="5153060" y="1474358"/>
                  <a:pt x="5162411" y="1467884"/>
                  <a:pt x="5175539" y="1460691"/>
                </a:cubicBezTo>
                <a:cubicBezTo>
                  <a:pt x="5185610" y="1448193"/>
                  <a:pt x="5193567" y="1441673"/>
                  <a:pt x="5199412" y="1441134"/>
                </a:cubicBezTo>
                <a:cubicBezTo>
                  <a:pt x="5200131" y="1433221"/>
                  <a:pt x="5201929" y="1429264"/>
                  <a:pt x="5204807" y="1429264"/>
                </a:cubicBezTo>
                <a:lnTo>
                  <a:pt x="5202649" y="1426027"/>
                </a:lnTo>
                <a:cubicBezTo>
                  <a:pt x="5204087" y="1426027"/>
                  <a:pt x="5204807" y="1424949"/>
                  <a:pt x="5204807" y="1422791"/>
                </a:cubicBezTo>
                <a:cubicBezTo>
                  <a:pt x="5204807" y="1417755"/>
                  <a:pt x="5204087" y="1415238"/>
                  <a:pt x="5202649" y="1415238"/>
                </a:cubicBezTo>
                <a:lnTo>
                  <a:pt x="5203728" y="1407685"/>
                </a:lnTo>
                <a:lnTo>
                  <a:pt x="5203728" y="1396895"/>
                </a:lnTo>
                <a:lnTo>
                  <a:pt x="5209123" y="1390286"/>
                </a:lnTo>
                <a:lnTo>
                  <a:pt x="5209123" y="1387049"/>
                </a:lnTo>
                <a:cubicBezTo>
                  <a:pt x="5209123" y="1385610"/>
                  <a:pt x="5208044" y="1384891"/>
                  <a:pt x="5205886" y="1384891"/>
                </a:cubicBezTo>
                <a:cubicBezTo>
                  <a:pt x="5202829" y="1384891"/>
                  <a:pt x="5200671" y="1376978"/>
                  <a:pt x="5199412" y="1361153"/>
                </a:cubicBezTo>
                <a:cubicBezTo>
                  <a:pt x="5196804" y="1361153"/>
                  <a:pt x="5194961" y="1354319"/>
                  <a:pt x="5193882" y="1340652"/>
                </a:cubicBezTo>
                <a:lnTo>
                  <a:pt x="5171223" y="1365469"/>
                </a:lnTo>
                <a:lnTo>
                  <a:pt x="5165828" y="1366548"/>
                </a:lnTo>
                <a:lnTo>
                  <a:pt x="5164749" y="1365469"/>
                </a:lnTo>
                <a:lnTo>
                  <a:pt x="5164749" y="1363311"/>
                </a:lnTo>
                <a:lnTo>
                  <a:pt x="5167986" y="1356837"/>
                </a:lnTo>
                <a:lnTo>
                  <a:pt x="5166907" y="1355758"/>
                </a:lnTo>
                <a:lnTo>
                  <a:pt x="5165828" y="1355758"/>
                </a:lnTo>
                <a:cubicBezTo>
                  <a:pt x="5162950" y="1356118"/>
                  <a:pt x="5158994" y="1359714"/>
                  <a:pt x="5153959" y="1366548"/>
                </a:cubicBezTo>
                <a:cubicBezTo>
                  <a:pt x="5151441" y="1366908"/>
                  <a:pt x="5148564" y="1369066"/>
                  <a:pt x="5145327" y="1373022"/>
                </a:cubicBezTo>
                <a:lnTo>
                  <a:pt x="5141011" y="1373022"/>
                </a:lnTo>
                <a:cubicBezTo>
                  <a:pt x="5145327" y="1376978"/>
                  <a:pt x="5147485" y="1381294"/>
                  <a:pt x="5147485" y="1385970"/>
                </a:cubicBezTo>
                <a:lnTo>
                  <a:pt x="5146406" y="1387049"/>
                </a:lnTo>
                <a:cubicBezTo>
                  <a:pt x="5146406" y="1388488"/>
                  <a:pt x="5144607" y="1389207"/>
                  <a:pt x="5141011" y="1389207"/>
                </a:cubicBezTo>
                <a:lnTo>
                  <a:pt x="5139932" y="1390286"/>
                </a:lnTo>
                <a:lnTo>
                  <a:pt x="5139932" y="1392578"/>
                </a:lnTo>
                <a:cubicBezTo>
                  <a:pt x="5140471" y="1396895"/>
                  <a:pt x="5141550" y="1399053"/>
                  <a:pt x="5143169" y="1399053"/>
                </a:cubicBezTo>
                <a:lnTo>
                  <a:pt x="5145327" y="1399053"/>
                </a:lnTo>
                <a:cubicBezTo>
                  <a:pt x="5147844" y="1391050"/>
                  <a:pt x="5151801" y="1387049"/>
                  <a:pt x="5157196" y="1387049"/>
                </a:cubicBezTo>
                <a:lnTo>
                  <a:pt x="5165828" y="1391365"/>
                </a:lnTo>
                <a:lnTo>
                  <a:pt x="5175539" y="1390286"/>
                </a:lnTo>
                <a:lnTo>
                  <a:pt x="5176618" y="1391365"/>
                </a:lnTo>
                <a:lnTo>
                  <a:pt x="5176618" y="1392578"/>
                </a:lnTo>
                <a:cubicBezTo>
                  <a:pt x="5176618" y="1395096"/>
                  <a:pt x="5171223" y="1397614"/>
                  <a:pt x="5160433" y="1400132"/>
                </a:cubicBezTo>
                <a:cubicBezTo>
                  <a:pt x="5158634" y="1403369"/>
                  <a:pt x="5152520" y="1407325"/>
                  <a:pt x="5142090" y="1412001"/>
                </a:cubicBezTo>
                <a:cubicBezTo>
                  <a:pt x="5140651" y="1418655"/>
                  <a:pt x="5139932" y="1428006"/>
                  <a:pt x="5139932" y="1440055"/>
                </a:cubicBezTo>
                <a:lnTo>
                  <a:pt x="5141011" y="1444371"/>
                </a:lnTo>
                <a:lnTo>
                  <a:pt x="5139932" y="1447608"/>
                </a:lnTo>
                <a:lnTo>
                  <a:pt x="5141011" y="1453003"/>
                </a:lnTo>
                <a:lnTo>
                  <a:pt x="5137774" y="1459612"/>
                </a:lnTo>
                <a:lnTo>
                  <a:pt x="5138853" y="1468243"/>
                </a:lnTo>
                <a:cubicBezTo>
                  <a:pt x="5138853" y="1473998"/>
                  <a:pt x="5136695" y="1476875"/>
                  <a:pt x="5132378" y="1476875"/>
                </a:cubicBezTo>
                <a:cubicBezTo>
                  <a:pt x="5126534" y="1476875"/>
                  <a:pt x="5123612" y="1479033"/>
                  <a:pt x="5123612" y="1483350"/>
                </a:cubicBezTo>
                <a:cubicBezTo>
                  <a:pt x="5119835" y="1486946"/>
                  <a:pt x="5116598" y="1488745"/>
                  <a:pt x="5113901" y="1488745"/>
                </a:cubicBezTo>
                <a:lnTo>
                  <a:pt x="5109585" y="1488745"/>
                </a:lnTo>
                <a:lnTo>
                  <a:pt x="5105269" y="1485508"/>
                </a:lnTo>
                <a:lnTo>
                  <a:pt x="5098794" y="1490903"/>
                </a:lnTo>
                <a:lnTo>
                  <a:pt x="5093399" y="1490903"/>
                </a:lnTo>
                <a:cubicBezTo>
                  <a:pt x="5086746" y="1490903"/>
                  <a:pt x="5082070" y="1489464"/>
                  <a:pt x="5079372" y="1486587"/>
                </a:cubicBezTo>
                <a:lnTo>
                  <a:pt x="5080451" y="1475797"/>
                </a:lnTo>
                <a:cubicBezTo>
                  <a:pt x="5077035" y="1463478"/>
                  <a:pt x="5072359" y="1457319"/>
                  <a:pt x="5066424" y="1457319"/>
                </a:cubicBezTo>
                <a:cubicBezTo>
                  <a:pt x="5061299" y="1453722"/>
                  <a:pt x="5058736" y="1450485"/>
                  <a:pt x="5058736" y="1447608"/>
                </a:cubicBezTo>
                <a:lnTo>
                  <a:pt x="5063052" y="1444371"/>
                </a:lnTo>
                <a:lnTo>
                  <a:pt x="5066424" y="1444371"/>
                </a:lnTo>
                <a:lnTo>
                  <a:pt x="5077214" y="1448687"/>
                </a:lnTo>
                <a:cubicBezTo>
                  <a:pt x="5089443" y="1448687"/>
                  <a:pt x="5095557" y="1445809"/>
                  <a:pt x="5095557" y="1440055"/>
                </a:cubicBezTo>
                <a:lnTo>
                  <a:pt x="5095557" y="1429264"/>
                </a:lnTo>
                <a:lnTo>
                  <a:pt x="5094478" y="1428186"/>
                </a:lnTo>
                <a:lnTo>
                  <a:pt x="5094478" y="1427106"/>
                </a:lnTo>
                <a:lnTo>
                  <a:pt x="5086925" y="1428186"/>
                </a:lnTo>
                <a:lnTo>
                  <a:pt x="5080451" y="1427106"/>
                </a:lnTo>
                <a:cubicBezTo>
                  <a:pt x="5070111" y="1429984"/>
                  <a:pt x="5062153" y="1435019"/>
                  <a:pt x="5056578" y="1442213"/>
                </a:cubicBezTo>
                <a:lnTo>
                  <a:pt x="5054420" y="1442213"/>
                </a:lnTo>
                <a:cubicBezTo>
                  <a:pt x="5045069" y="1431963"/>
                  <a:pt x="5040393" y="1423690"/>
                  <a:pt x="5040393" y="1417396"/>
                </a:cubicBezTo>
                <a:lnTo>
                  <a:pt x="5040393" y="1406606"/>
                </a:lnTo>
                <a:cubicBezTo>
                  <a:pt x="5040393" y="1403009"/>
                  <a:pt x="5037876" y="1400132"/>
                  <a:pt x="5032840" y="1397974"/>
                </a:cubicBezTo>
                <a:lnTo>
                  <a:pt x="5032840" y="1396895"/>
                </a:lnTo>
                <a:cubicBezTo>
                  <a:pt x="5045788" y="1384756"/>
                  <a:pt x="5052262" y="1376439"/>
                  <a:pt x="5052262" y="1371943"/>
                </a:cubicBezTo>
                <a:cubicBezTo>
                  <a:pt x="5057298" y="1368526"/>
                  <a:pt x="5059815" y="1364570"/>
                  <a:pt x="5059815" y="1360074"/>
                </a:cubicBezTo>
                <a:lnTo>
                  <a:pt x="5060894" y="1351442"/>
                </a:lnTo>
                <a:lnTo>
                  <a:pt x="5057657" y="1350363"/>
                </a:lnTo>
                <a:lnTo>
                  <a:pt x="5049025" y="1353600"/>
                </a:lnTo>
                <a:lnTo>
                  <a:pt x="5045788" y="1353600"/>
                </a:lnTo>
                <a:cubicBezTo>
                  <a:pt x="5044170" y="1353600"/>
                  <a:pt x="5042731" y="1351082"/>
                  <a:pt x="5041472" y="1346047"/>
                </a:cubicBezTo>
                <a:cubicBezTo>
                  <a:pt x="5042551" y="1343170"/>
                  <a:pt x="5043630" y="1341731"/>
                  <a:pt x="5044709" y="1341731"/>
                </a:cubicBezTo>
                <a:cubicBezTo>
                  <a:pt x="5046148" y="1341731"/>
                  <a:pt x="5046867" y="1343529"/>
                  <a:pt x="5046867" y="1347126"/>
                </a:cubicBezTo>
                <a:lnTo>
                  <a:pt x="5047946" y="1348205"/>
                </a:lnTo>
                <a:lnTo>
                  <a:pt x="5049025" y="1348205"/>
                </a:lnTo>
                <a:lnTo>
                  <a:pt x="5055499" y="1346047"/>
                </a:lnTo>
                <a:lnTo>
                  <a:pt x="5061973" y="1347126"/>
                </a:lnTo>
                <a:lnTo>
                  <a:pt x="5065211" y="1346047"/>
                </a:lnTo>
                <a:lnTo>
                  <a:pt x="5065211" y="1338494"/>
                </a:lnTo>
                <a:cubicBezTo>
                  <a:pt x="5069617" y="1332739"/>
                  <a:pt x="5071819" y="1327659"/>
                  <a:pt x="5071819" y="1323253"/>
                </a:cubicBezTo>
                <a:lnTo>
                  <a:pt x="5060894" y="1326625"/>
                </a:lnTo>
                <a:lnTo>
                  <a:pt x="5047946" y="1321095"/>
                </a:lnTo>
                <a:lnTo>
                  <a:pt x="5041472" y="1322174"/>
                </a:lnTo>
                <a:lnTo>
                  <a:pt x="5039314" y="1322174"/>
                </a:lnTo>
                <a:cubicBezTo>
                  <a:pt x="5036437" y="1321275"/>
                  <a:pt x="5034998" y="1318037"/>
                  <a:pt x="5034998" y="1312463"/>
                </a:cubicBezTo>
                <a:lnTo>
                  <a:pt x="5036077" y="1311384"/>
                </a:lnTo>
                <a:lnTo>
                  <a:pt x="5040393" y="1311384"/>
                </a:lnTo>
                <a:lnTo>
                  <a:pt x="5049025" y="1313542"/>
                </a:lnTo>
                <a:lnTo>
                  <a:pt x="5058736" y="1311384"/>
                </a:lnTo>
                <a:lnTo>
                  <a:pt x="5071819" y="1312463"/>
                </a:lnTo>
                <a:lnTo>
                  <a:pt x="5072898" y="1311384"/>
                </a:lnTo>
                <a:lnTo>
                  <a:pt x="5072898" y="1295199"/>
                </a:lnTo>
                <a:lnTo>
                  <a:pt x="5075056" y="1288725"/>
                </a:lnTo>
                <a:lnTo>
                  <a:pt x="5073977" y="1276856"/>
                </a:lnTo>
                <a:lnTo>
                  <a:pt x="5073977" y="1273619"/>
                </a:lnTo>
                <a:lnTo>
                  <a:pt x="5071819" y="1271461"/>
                </a:lnTo>
                <a:lnTo>
                  <a:pt x="5069661" y="1271461"/>
                </a:lnTo>
                <a:lnTo>
                  <a:pt x="5053341" y="1272540"/>
                </a:lnTo>
                <a:lnTo>
                  <a:pt x="5043630" y="1270382"/>
                </a:lnTo>
                <a:lnTo>
                  <a:pt x="5038235" y="1271461"/>
                </a:lnTo>
                <a:lnTo>
                  <a:pt x="5037156" y="1270382"/>
                </a:lnTo>
                <a:lnTo>
                  <a:pt x="5037156" y="1269303"/>
                </a:lnTo>
                <a:cubicBezTo>
                  <a:pt x="5038595" y="1262020"/>
                  <a:pt x="5041472" y="1258378"/>
                  <a:pt x="5045788" y="1258378"/>
                </a:cubicBezTo>
                <a:lnTo>
                  <a:pt x="5052262" y="1260671"/>
                </a:lnTo>
                <a:lnTo>
                  <a:pt x="5059815" y="1259592"/>
                </a:lnTo>
                <a:cubicBezTo>
                  <a:pt x="5059815" y="1261030"/>
                  <a:pt x="5063457" y="1261750"/>
                  <a:pt x="5070740" y="1261750"/>
                </a:cubicBezTo>
                <a:lnTo>
                  <a:pt x="5075056" y="1267145"/>
                </a:lnTo>
                <a:lnTo>
                  <a:pt x="5075056" y="1266066"/>
                </a:lnTo>
                <a:lnTo>
                  <a:pt x="5073977" y="1248667"/>
                </a:lnTo>
                <a:lnTo>
                  <a:pt x="5076135" y="1246509"/>
                </a:lnTo>
                <a:lnTo>
                  <a:pt x="5077214" y="1247588"/>
                </a:lnTo>
                <a:lnTo>
                  <a:pt x="5079372" y="1247588"/>
                </a:lnTo>
                <a:lnTo>
                  <a:pt x="5079372" y="1246509"/>
                </a:lnTo>
                <a:cubicBezTo>
                  <a:pt x="5075056" y="1245790"/>
                  <a:pt x="5072898" y="1244711"/>
                  <a:pt x="5072898" y="1243272"/>
                </a:cubicBezTo>
                <a:lnTo>
                  <a:pt x="5072898" y="1241114"/>
                </a:lnTo>
                <a:lnTo>
                  <a:pt x="5073977" y="1233561"/>
                </a:lnTo>
                <a:cubicBezTo>
                  <a:pt x="5071100" y="1232122"/>
                  <a:pt x="5069661" y="1229964"/>
                  <a:pt x="5069661" y="1227087"/>
                </a:cubicBezTo>
                <a:close/>
                <a:moveTo>
                  <a:pt x="1044988" y="1223983"/>
                </a:moveTo>
                <a:lnTo>
                  <a:pt x="1047282" y="1223983"/>
                </a:lnTo>
                <a:lnTo>
                  <a:pt x="1050519" y="1226142"/>
                </a:lnTo>
                <a:lnTo>
                  <a:pt x="1059286" y="1226142"/>
                </a:lnTo>
                <a:cubicBezTo>
                  <a:pt x="1061623" y="1226142"/>
                  <a:pt x="1064185" y="1227265"/>
                  <a:pt x="1066974" y="1229513"/>
                </a:cubicBezTo>
                <a:lnTo>
                  <a:pt x="1068053" y="1229513"/>
                </a:lnTo>
                <a:lnTo>
                  <a:pt x="1076820" y="1227220"/>
                </a:lnTo>
                <a:lnTo>
                  <a:pt x="1082214" y="1227220"/>
                </a:lnTo>
                <a:cubicBezTo>
                  <a:pt x="1087339" y="1227400"/>
                  <a:pt x="1089903" y="1228164"/>
                  <a:pt x="1089903" y="1229513"/>
                </a:cubicBezTo>
                <a:cubicBezTo>
                  <a:pt x="1098085" y="1228704"/>
                  <a:pt x="1103165" y="1227220"/>
                  <a:pt x="1105143" y="1225062"/>
                </a:cubicBezTo>
                <a:lnTo>
                  <a:pt x="1113911" y="1225062"/>
                </a:lnTo>
                <a:cubicBezTo>
                  <a:pt x="1130544" y="1227850"/>
                  <a:pt x="1139311" y="1230412"/>
                  <a:pt x="1140210" y="1232750"/>
                </a:cubicBezTo>
                <a:lnTo>
                  <a:pt x="1145741" y="1231671"/>
                </a:lnTo>
                <a:lnTo>
                  <a:pt x="1146819" y="1231671"/>
                </a:lnTo>
                <a:lnTo>
                  <a:pt x="1151135" y="1235987"/>
                </a:lnTo>
                <a:lnTo>
                  <a:pt x="1140210" y="1250284"/>
                </a:lnTo>
                <a:lnTo>
                  <a:pt x="1141289" y="1253521"/>
                </a:lnTo>
                <a:lnTo>
                  <a:pt x="1140210" y="1257837"/>
                </a:lnTo>
                <a:lnTo>
                  <a:pt x="1141289" y="1265525"/>
                </a:lnTo>
                <a:lnTo>
                  <a:pt x="1144526" y="1265525"/>
                </a:lnTo>
                <a:lnTo>
                  <a:pt x="1148977" y="1256758"/>
                </a:lnTo>
                <a:lnTo>
                  <a:pt x="1152214" y="1256758"/>
                </a:lnTo>
                <a:cubicBezTo>
                  <a:pt x="1154372" y="1257118"/>
                  <a:pt x="1155451" y="1260040"/>
                  <a:pt x="1155451" y="1265525"/>
                </a:cubicBezTo>
                <a:lnTo>
                  <a:pt x="1158823" y="1267683"/>
                </a:lnTo>
                <a:lnTo>
                  <a:pt x="1162060" y="1264446"/>
                </a:lnTo>
                <a:lnTo>
                  <a:pt x="1157745" y="1238145"/>
                </a:lnTo>
                <a:cubicBezTo>
                  <a:pt x="1159903" y="1235987"/>
                  <a:pt x="1162420" y="1234908"/>
                  <a:pt x="1165297" y="1234908"/>
                </a:cubicBezTo>
                <a:cubicBezTo>
                  <a:pt x="1165297" y="1232031"/>
                  <a:pt x="1166060" y="1230592"/>
                  <a:pt x="1167591" y="1230592"/>
                </a:cubicBezTo>
                <a:lnTo>
                  <a:pt x="1171906" y="1230592"/>
                </a:lnTo>
                <a:cubicBezTo>
                  <a:pt x="1175593" y="1230592"/>
                  <a:pt x="1181437" y="1233515"/>
                  <a:pt x="1189440" y="1239359"/>
                </a:cubicBezTo>
                <a:cubicBezTo>
                  <a:pt x="1194386" y="1242236"/>
                  <a:pt x="1203512" y="1243675"/>
                  <a:pt x="1216820" y="1243675"/>
                </a:cubicBezTo>
                <a:lnTo>
                  <a:pt x="1221137" y="1243675"/>
                </a:lnTo>
                <a:cubicBezTo>
                  <a:pt x="1226441" y="1243675"/>
                  <a:pt x="1233724" y="1237471"/>
                  <a:pt x="1242985" y="1225062"/>
                </a:cubicBezTo>
                <a:lnTo>
                  <a:pt x="1246358" y="1225062"/>
                </a:lnTo>
                <a:cubicBezTo>
                  <a:pt x="1249774" y="1225961"/>
                  <a:pt x="1253056" y="1229963"/>
                  <a:pt x="1256204" y="1237066"/>
                </a:cubicBezTo>
                <a:lnTo>
                  <a:pt x="1258362" y="1237066"/>
                </a:lnTo>
                <a:lnTo>
                  <a:pt x="1256204" y="1233830"/>
                </a:lnTo>
                <a:lnTo>
                  <a:pt x="1256204" y="1232750"/>
                </a:lnTo>
                <a:lnTo>
                  <a:pt x="1257283" y="1232750"/>
                </a:lnTo>
                <a:cubicBezTo>
                  <a:pt x="1266004" y="1236707"/>
                  <a:pt x="1270366" y="1240708"/>
                  <a:pt x="1270366" y="1244754"/>
                </a:cubicBezTo>
                <a:lnTo>
                  <a:pt x="1268208" y="1244754"/>
                </a:lnTo>
                <a:lnTo>
                  <a:pt x="1268208" y="1245833"/>
                </a:lnTo>
                <a:lnTo>
                  <a:pt x="1270366" y="1245833"/>
                </a:lnTo>
                <a:lnTo>
                  <a:pt x="1272524" y="1243675"/>
                </a:lnTo>
                <a:cubicBezTo>
                  <a:pt x="1274052" y="1243675"/>
                  <a:pt x="1276255" y="1246597"/>
                  <a:pt x="1279133" y="1252442"/>
                </a:cubicBezTo>
                <a:lnTo>
                  <a:pt x="1281291" y="1254600"/>
                </a:lnTo>
                <a:cubicBezTo>
                  <a:pt x="1281291" y="1257118"/>
                  <a:pt x="1275446" y="1259680"/>
                  <a:pt x="1263756" y="1262288"/>
                </a:cubicBezTo>
                <a:lnTo>
                  <a:pt x="1263756" y="1263367"/>
                </a:lnTo>
                <a:cubicBezTo>
                  <a:pt x="1263756" y="1264446"/>
                  <a:pt x="1265241" y="1265525"/>
                  <a:pt x="1268208" y="1266604"/>
                </a:cubicBezTo>
                <a:lnTo>
                  <a:pt x="1268208" y="1268897"/>
                </a:lnTo>
                <a:lnTo>
                  <a:pt x="1267129" y="1273213"/>
                </a:lnTo>
                <a:lnTo>
                  <a:pt x="1272524" y="1285217"/>
                </a:lnTo>
                <a:lnTo>
                  <a:pt x="1269287" y="1296142"/>
                </a:lnTo>
                <a:lnTo>
                  <a:pt x="1269287" y="1299514"/>
                </a:lnTo>
                <a:lnTo>
                  <a:pt x="1268208" y="1315834"/>
                </a:lnTo>
                <a:lnTo>
                  <a:pt x="1270366" y="1325679"/>
                </a:lnTo>
                <a:lnTo>
                  <a:pt x="1264970" y="1329051"/>
                </a:lnTo>
                <a:lnTo>
                  <a:pt x="1264970" y="1332288"/>
                </a:lnTo>
                <a:lnTo>
                  <a:pt x="1270366" y="1331209"/>
                </a:lnTo>
                <a:lnTo>
                  <a:pt x="1272524" y="1334446"/>
                </a:lnTo>
                <a:lnTo>
                  <a:pt x="1270366" y="1339976"/>
                </a:lnTo>
                <a:lnTo>
                  <a:pt x="1270366" y="1342134"/>
                </a:lnTo>
                <a:lnTo>
                  <a:pt x="1271444" y="1342134"/>
                </a:lnTo>
                <a:lnTo>
                  <a:pt x="1270366" y="1349822"/>
                </a:lnTo>
                <a:lnTo>
                  <a:pt x="1270366" y="1363984"/>
                </a:lnTo>
                <a:cubicBezTo>
                  <a:pt x="1270366" y="1373515"/>
                  <a:pt x="1267442" y="1378281"/>
                  <a:pt x="1261599" y="1378281"/>
                </a:cubicBezTo>
                <a:cubicBezTo>
                  <a:pt x="1266725" y="1383676"/>
                  <a:pt x="1269287" y="1387317"/>
                  <a:pt x="1269287" y="1389205"/>
                </a:cubicBezTo>
                <a:lnTo>
                  <a:pt x="1268208" y="1389205"/>
                </a:lnTo>
                <a:lnTo>
                  <a:pt x="1269287" y="1390285"/>
                </a:lnTo>
                <a:lnTo>
                  <a:pt x="1269287" y="1399051"/>
                </a:lnTo>
                <a:lnTo>
                  <a:pt x="1272524" y="1417664"/>
                </a:lnTo>
                <a:lnTo>
                  <a:pt x="1272524" y="1421980"/>
                </a:lnTo>
                <a:lnTo>
                  <a:pt x="1267129" y="1436142"/>
                </a:lnTo>
                <a:lnTo>
                  <a:pt x="1270366" y="1444909"/>
                </a:lnTo>
                <a:lnTo>
                  <a:pt x="1268208" y="1451518"/>
                </a:lnTo>
                <a:lnTo>
                  <a:pt x="1271444" y="1454755"/>
                </a:lnTo>
                <a:cubicBezTo>
                  <a:pt x="1269466" y="1468602"/>
                  <a:pt x="1267668" y="1475526"/>
                  <a:pt x="1266050" y="1475526"/>
                </a:cubicBezTo>
                <a:cubicBezTo>
                  <a:pt x="1259306" y="1482090"/>
                  <a:pt x="1254180" y="1485372"/>
                  <a:pt x="1250674" y="1485372"/>
                </a:cubicBezTo>
                <a:lnTo>
                  <a:pt x="1248516" y="1483214"/>
                </a:lnTo>
                <a:lnTo>
                  <a:pt x="1247437" y="1483214"/>
                </a:lnTo>
                <a:cubicBezTo>
                  <a:pt x="1242491" y="1488339"/>
                  <a:pt x="1237366" y="1490902"/>
                  <a:pt x="1232060" y="1490902"/>
                </a:cubicBezTo>
                <a:lnTo>
                  <a:pt x="1221137" y="1490902"/>
                </a:lnTo>
                <a:cubicBezTo>
                  <a:pt x="1217718" y="1490902"/>
                  <a:pt x="1214437" y="1481775"/>
                  <a:pt x="1211291" y="1463522"/>
                </a:cubicBezTo>
                <a:lnTo>
                  <a:pt x="1213449" y="1457048"/>
                </a:lnTo>
                <a:lnTo>
                  <a:pt x="1212370" y="1455834"/>
                </a:lnTo>
                <a:lnTo>
                  <a:pt x="1211291" y="1455834"/>
                </a:lnTo>
                <a:lnTo>
                  <a:pt x="1205896" y="1460285"/>
                </a:lnTo>
                <a:lnTo>
                  <a:pt x="1204681" y="1460285"/>
                </a:lnTo>
                <a:lnTo>
                  <a:pt x="1187283" y="1443830"/>
                </a:lnTo>
                <a:cubicBezTo>
                  <a:pt x="1188001" y="1441672"/>
                  <a:pt x="1190159" y="1440594"/>
                  <a:pt x="1193756" y="1440594"/>
                </a:cubicBezTo>
                <a:lnTo>
                  <a:pt x="1200366" y="1440594"/>
                </a:lnTo>
                <a:cubicBezTo>
                  <a:pt x="1201624" y="1442751"/>
                  <a:pt x="1208547" y="1444550"/>
                  <a:pt x="1221137" y="1445988"/>
                </a:cubicBezTo>
                <a:lnTo>
                  <a:pt x="1225587" y="1430747"/>
                </a:lnTo>
                <a:lnTo>
                  <a:pt x="1223295" y="1427510"/>
                </a:lnTo>
                <a:lnTo>
                  <a:pt x="1223295" y="1426296"/>
                </a:lnTo>
                <a:lnTo>
                  <a:pt x="1224374" y="1425217"/>
                </a:lnTo>
                <a:lnTo>
                  <a:pt x="1223295" y="1424139"/>
                </a:lnTo>
                <a:lnTo>
                  <a:pt x="1223295" y="1420902"/>
                </a:lnTo>
                <a:lnTo>
                  <a:pt x="1226666" y="1412134"/>
                </a:lnTo>
                <a:lnTo>
                  <a:pt x="1225587" y="1407819"/>
                </a:lnTo>
                <a:lnTo>
                  <a:pt x="1226666" y="1406605"/>
                </a:lnTo>
                <a:lnTo>
                  <a:pt x="1226666" y="1405526"/>
                </a:lnTo>
                <a:lnTo>
                  <a:pt x="1224374" y="1399051"/>
                </a:lnTo>
                <a:lnTo>
                  <a:pt x="1225587" y="1392443"/>
                </a:lnTo>
                <a:cubicBezTo>
                  <a:pt x="1222978" y="1382462"/>
                  <a:pt x="1220058" y="1376258"/>
                  <a:pt x="1216820" y="1373830"/>
                </a:cubicBezTo>
                <a:cubicBezTo>
                  <a:pt x="1216820" y="1369064"/>
                  <a:pt x="1218619" y="1365423"/>
                  <a:pt x="1222216" y="1362905"/>
                </a:cubicBezTo>
                <a:cubicBezTo>
                  <a:pt x="1223113" y="1354903"/>
                  <a:pt x="1225317" y="1350901"/>
                  <a:pt x="1228823" y="1350901"/>
                </a:cubicBezTo>
                <a:cubicBezTo>
                  <a:pt x="1228103" y="1343618"/>
                  <a:pt x="1227024" y="1339257"/>
                  <a:pt x="1225587" y="1337818"/>
                </a:cubicBezTo>
                <a:lnTo>
                  <a:pt x="1225587" y="1316912"/>
                </a:lnTo>
                <a:cubicBezTo>
                  <a:pt x="1225587" y="1315834"/>
                  <a:pt x="1224104" y="1314755"/>
                  <a:pt x="1221137" y="1313676"/>
                </a:cubicBezTo>
                <a:lnTo>
                  <a:pt x="1213449" y="1314755"/>
                </a:lnTo>
                <a:lnTo>
                  <a:pt x="1205896" y="1313676"/>
                </a:lnTo>
                <a:cubicBezTo>
                  <a:pt x="1202569" y="1314934"/>
                  <a:pt x="1200005" y="1317137"/>
                  <a:pt x="1198207" y="1320284"/>
                </a:cubicBezTo>
                <a:lnTo>
                  <a:pt x="1198207" y="1322442"/>
                </a:lnTo>
                <a:cubicBezTo>
                  <a:pt x="1200545" y="1322442"/>
                  <a:pt x="1202703" y="1324286"/>
                  <a:pt x="1204681" y="1327972"/>
                </a:cubicBezTo>
                <a:cubicBezTo>
                  <a:pt x="1203242" y="1335256"/>
                  <a:pt x="1200725" y="1338897"/>
                  <a:pt x="1197129" y="1338897"/>
                </a:cubicBezTo>
                <a:lnTo>
                  <a:pt x="1197129" y="1343213"/>
                </a:lnTo>
                <a:lnTo>
                  <a:pt x="1202524" y="1342134"/>
                </a:lnTo>
                <a:lnTo>
                  <a:pt x="1203602" y="1343213"/>
                </a:lnTo>
                <a:lnTo>
                  <a:pt x="1203602" y="1344292"/>
                </a:lnTo>
                <a:cubicBezTo>
                  <a:pt x="1203602" y="1350497"/>
                  <a:pt x="1202524" y="1356341"/>
                  <a:pt x="1200366" y="1361826"/>
                </a:cubicBezTo>
                <a:cubicBezTo>
                  <a:pt x="1201803" y="1365063"/>
                  <a:pt x="1203242" y="1366861"/>
                  <a:pt x="1204681" y="1367221"/>
                </a:cubicBezTo>
                <a:lnTo>
                  <a:pt x="1213449" y="1366142"/>
                </a:lnTo>
                <a:lnTo>
                  <a:pt x="1214528" y="1367221"/>
                </a:lnTo>
                <a:lnTo>
                  <a:pt x="1214528" y="1370593"/>
                </a:lnTo>
                <a:cubicBezTo>
                  <a:pt x="1214528" y="1372211"/>
                  <a:pt x="1209806" y="1374774"/>
                  <a:pt x="1200366" y="1378281"/>
                </a:cubicBezTo>
                <a:lnTo>
                  <a:pt x="1199287" y="1381518"/>
                </a:lnTo>
                <a:lnTo>
                  <a:pt x="1202524" y="1390285"/>
                </a:lnTo>
                <a:cubicBezTo>
                  <a:pt x="1198926" y="1390285"/>
                  <a:pt x="1197129" y="1395725"/>
                  <a:pt x="1197129" y="1406605"/>
                </a:cubicBezTo>
                <a:lnTo>
                  <a:pt x="1198207" y="1407819"/>
                </a:lnTo>
                <a:lnTo>
                  <a:pt x="1198207" y="1408897"/>
                </a:lnTo>
                <a:cubicBezTo>
                  <a:pt x="1192362" y="1418339"/>
                  <a:pt x="1189440" y="1425262"/>
                  <a:pt x="1189440" y="1429668"/>
                </a:cubicBezTo>
                <a:lnTo>
                  <a:pt x="1188362" y="1429668"/>
                </a:lnTo>
                <a:lnTo>
                  <a:pt x="1189440" y="1432905"/>
                </a:lnTo>
                <a:cubicBezTo>
                  <a:pt x="1185754" y="1437491"/>
                  <a:pt x="1180988" y="1446258"/>
                  <a:pt x="1175143" y="1459206"/>
                </a:cubicBezTo>
                <a:cubicBezTo>
                  <a:pt x="1171727" y="1462083"/>
                  <a:pt x="1167005" y="1464242"/>
                  <a:pt x="1160981" y="1465680"/>
                </a:cubicBezTo>
                <a:cubicBezTo>
                  <a:pt x="1156036" y="1476650"/>
                  <a:pt x="1147674" y="1482135"/>
                  <a:pt x="1135894" y="1482135"/>
                </a:cubicBezTo>
                <a:lnTo>
                  <a:pt x="1130364" y="1476740"/>
                </a:lnTo>
                <a:lnTo>
                  <a:pt x="1130364" y="1475526"/>
                </a:lnTo>
                <a:lnTo>
                  <a:pt x="1132522" y="1469052"/>
                </a:lnTo>
                <a:lnTo>
                  <a:pt x="1132522" y="1467973"/>
                </a:lnTo>
                <a:lnTo>
                  <a:pt x="1118360" y="1467973"/>
                </a:lnTo>
                <a:cubicBezTo>
                  <a:pt x="1109547" y="1464106"/>
                  <a:pt x="1105143" y="1457183"/>
                  <a:pt x="1105143" y="1447202"/>
                </a:cubicBezTo>
                <a:lnTo>
                  <a:pt x="1102986" y="1444909"/>
                </a:lnTo>
                <a:lnTo>
                  <a:pt x="1104064" y="1439514"/>
                </a:lnTo>
                <a:cubicBezTo>
                  <a:pt x="1101006" y="1436727"/>
                  <a:pt x="1098848" y="1431242"/>
                  <a:pt x="1097590" y="1423060"/>
                </a:cubicBezTo>
                <a:cubicBezTo>
                  <a:pt x="1092465" y="1421980"/>
                  <a:pt x="1089903" y="1420182"/>
                  <a:pt x="1089903" y="1417664"/>
                </a:cubicBezTo>
                <a:lnTo>
                  <a:pt x="1092061" y="1408897"/>
                </a:lnTo>
                <a:lnTo>
                  <a:pt x="1088824" y="1406605"/>
                </a:lnTo>
                <a:lnTo>
                  <a:pt x="1084373" y="1406605"/>
                </a:lnTo>
                <a:cubicBezTo>
                  <a:pt x="1081136" y="1408853"/>
                  <a:pt x="1077853" y="1409976"/>
                  <a:pt x="1074526" y="1409976"/>
                </a:cubicBezTo>
                <a:lnTo>
                  <a:pt x="1073447" y="1408897"/>
                </a:lnTo>
                <a:cubicBezTo>
                  <a:pt x="1073447" y="1411056"/>
                  <a:pt x="1072369" y="1412134"/>
                  <a:pt x="1070210" y="1412134"/>
                </a:cubicBezTo>
                <a:lnTo>
                  <a:pt x="1050519" y="1406605"/>
                </a:lnTo>
                <a:lnTo>
                  <a:pt x="1048361" y="1409976"/>
                </a:lnTo>
                <a:cubicBezTo>
                  <a:pt x="1051777" y="1412854"/>
                  <a:pt x="1057216" y="1414652"/>
                  <a:pt x="1064681" y="1415372"/>
                </a:cubicBezTo>
                <a:cubicBezTo>
                  <a:pt x="1070704" y="1420857"/>
                  <a:pt x="1076189" y="1423779"/>
                  <a:pt x="1081136" y="1424139"/>
                </a:cubicBezTo>
                <a:lnTo>
                  <a:pt x="1084373" y="1427510"/>
                </a:lnTo>
                <a:lnTo>
                  <a:pt x="1088824" y="1424139"/>
                </a:lnTo>
                <a:lnTo>
                  <a:pt x="1092061" y="1432905"/>
                </a:lnTo>
                <a:lnTo>
                  <a:pt x="1092061" y="1436142"/>
                </a:lnTo>
                <a:cubicBezTo>
                  <a:pt x="1092061" y="1437851"/>
                  <a:pt x="1088418" y="1439694"/>
                  <a:pt x="1081136" y="1441672"/>
                </a:cubicBezTo>
                <a:lnTo>
                  <a:pt x="1074526" y="1440594"/>
                </a:lnTo>
                <a:cubicBezTo>
                  <a:pt x="1072548" y="1447876"/>
                  <a:pt x="1070390" y="1451518"/>
                  <a:pt x="1068053" y="1451518"/>
                </a:cubicBezTo>
                <a:lnTo>
                  <a:pt x="1062522" y="1451518"/>
                </a:lnTo>
                <a:cubicBezTo>
                  <a:pt x="1062522" y="1458082"/>
                  <a:pt x="1059599" y="1461364"/>
                  <a:pt x="1053755" y="1461364"/>
                </a:cubicBezTo>
                <a:cubicBezTo>
                  <a:pt x="1048990" y="1468108"/>
                  <a:pt x="1042786" y="1473593"/>
                  <a:pt x="1035142" y="1477819"/>
                </a:cubicBezTo>
                <a:cubicBezTo>
                  <a:pt x="1029658" y="1485102"/>
                  <a:pt x="1023453" y="1488744"/>
                  <a:pt x="1016531" y="1488744"/>
                </a:cubicBezTo>
                <a:lnTo>
                  <a:pt x="1015451" y="1487665"/>
                </a:lnTo>
                <a:lnTo>
                  <a:pt x="1015451" y="1486586"/>
                </a:lnTo>
                <a:cubicBezTo>
                  <a:pt x="1021296" y="1477954"/>
                  <a:pt x="1026420" y="1467344"/>
                  <a:pt x="1030826" y="1454755"/>
                </a:cubicBezTo>
                <a:cubicBezTo>
                  <a:pt x="1032984" y="1454755"/>
                  <a:pt x="1035187" y="1448551"/>
                  <a:pt x="1037436" y="1436142"/>
                </a:cubicBezTo>
                <a:lnTo>
                  <a:pt x="1042830" y="1431826"/>
                </a:lnTo>
                <a:lnTo>
                  <a:pt x="1041752" y="1430747"/>
                </a:lnTo>
                <a:lnTo>
                  <a:pt x="1041752" y="1426296"/>
                </a:lnTo>
                <a:lnTo>
                  <a:pt x="1046067" y="1409976"/>
                </a:lnTo>
                <a:lnTo>
                  <a:pt x="1044988" y="1409976"/>
                </a:lnTo>
                <a:lnTo>
                  <a:pt x="1043909" y="1408897"/>
                </a:lnTo>
                <a:lnTo>
                  <a:pt x="1042830" y="1409976"/>
                </a:lnTo>
                <a:lnTo>
                  <a:pt x="1038515" y="1409976"/>
                </a:lnTo>
                <a:lnTo>
                  <a:pt x="1017744" y="1412134"/>
                </a:lnTo>
                <a:lnTo>
                  <a:pt x="1012213" y="1405526"/>
                </a:lnTo>
                <a:lnTo>
                  <a:pt x="1012213" y="1403368"/>
                </a:lnTo>
                <a:lnTo>
                  <a:pt x="1014371" y="1401209"/>
                </a:lnTo>
                <a:lnTo>
                  <a:pt x="1020980" y="1401209"/>
                </a:lnTo>
                <a:cubicBezTo>
                  <a:pt x="1020980" y="1398242"/>
                  <a:pt x="1023903" y="1396759"/>
                  <a:pt x="1029748" y="1396759"/>
                </a:cubicBezTo>
                <a:lnTo>
                  <a:pt x="1035142" y="1396759"/>
                </a:lnTo>
                <a:lnTo>
                  <a:pt x="1036220" y="1397973"/>
                </a:lnTo>
                <a:lnTo>
                  <a:pt x="1037436" y="1397973"/>
                </a:lnTo>
                <a:lnTo>
                  <a:pt x="1037436" y="1396759"/>
                </a:lnTo>
                <a:lnTo>
                  <a:pt x="1036220" y="1395680"/>
                </a:lnTo>
                <a:cubicBezTo>
                  <a:pt x="1036850" y="1389835"/>
                  <a:pt x="1037615" y="1386913"/>
                  <a:pt x="1038515" y="1386913"/>
                </a:cubicBezTo>
                <a:lnTo>
                  <a:pt x="1036220" y="1381518"/>
                </a:lnTo>
                <a:lnTo>
                  <a:pt x="1037436" y="1372751"/>
                </a:lnTo>
                <a:lnTo>
                  <a:pt x="1036220" y="1368435"/>
                </a:lnTo>
                <a:lnTo>
                  <a:pt x="1038515" y="1368435"/>
                </a:lnTo>
                <a:lnTo>
                  <a:pt x="1038515" y="1367221"/>
                </a:lnTo>
                <a:lnTo>
                  <a:pt x="1037436" y="1356296"/>
                </a:lnTo>
                <a:lnTo>
                  <a:pt x="1038515" y="1356296"/>
                </a:lnTo>
                <a:lnTo>
                  <a:pt x="1036220" y="1349822"/>
                </a:lnTo>
                <a:lnTo>
                  <a:pt x="1036220" y="1348743"/>
                </a:lnTo>
                <a:cubicBezTo>
                  <a:pt x="1036220" y="1346855"/>
                  <a:pt x="1037706" y="1345731"/>
                  <a:pt x="1040673" y="1345371"/>
                </a:cubicBezTo>
                <a:lnTo>
                  <a:pt x="1040673" y="1343213"/>
                </a:lnTo>
                <a:cubicBezTo>
                  <a:pt x="1037706" y="1340156"/>
                  <a:pt x="1036220" y="1337234"/>
                  <a:pt x="1036220" y="1334446"/>
                </a:cubicBezTo>
                <a:lnTo>
                  <a:pt x="1036220" y="1332288"/>
                </a:lnTo>
                <a:lnTo>
                  <a:pt x="1037436" y="1325679"/>
                </a:lnTo>
                <a:lnTo>
                  <a:pt x="1036220" y="1322442"/>
                </a:lnTo>
                <a:lnTo>
                  <a:pt x="1037436" y="1321363"/>
                </a:lnTo>
                <a:lnTo>
                  <a:pt x="1036220" y="1315834"/>
                </a:lnTo>
                <a:lnTo>
                  <a:pt x="1036220" y="1298435"/>
                </a:lnTo>
                <a:lnTo>
                  <a:pt x="1032984" y="1293984"/>
                </a:lnTo>
                <a:lnTo>
                  <a:pt x="1032984" y="1289668"/>
                </a:lnTo>
                <a:lnTo>
                  <a:pt x="1034063" y="1284138"/>
                </a:lnTo>
                <a:cubicBezTo>
                  <a:pt x="1023002" y="1283238"/>
                  <a:pt x="1017159" y="1281440"/>
                  <a:pt x="1016531" y="1278743"/>
                </a:cubicBezTo>
                <a:lnTo>
                  <a:pt x="1016531" y="1276450"/>
                </a:lnTo>
                <a:cubicBezTo>
                  <a:pt x="1016531" y="1274292"/>
                  <a:pt x="1020576" y="1272853"/>
                  <a:pt x="1028669" y="1272134"/>
                </a:cubicBezTo>
                <a:lnTo>
                  <a:pt x="1036220" y="1273213"/>
                </a:lnTo>
                <a:lnTo>
                  <a:pt x="1036220" y="1272134"/>
                </a:lnTo>
                <a:lnTo>
                  <a:pt x="1034063" y="1268897"/>
                </a:lnTo>
                <a:lnTo>
                  <a:pt x="1036220" y="1262288"/>
                </a:lnTo>
                <a:lnTo>
                  <a:pt x="1036220" y="1255679"/>
                </a:lnTo>
                <a:cubicBezTo>
                  <a:pt x="1036220" y="1250734"/>
                  <a:pt x="1034063" y="1242012"/>
                  <a:pt x="1029748" y="1229513"/>
                </a:cubicBezTo>
                <a:lnTo>
                  <a:pt x="1034063" y="1226142"/>
                </a:lnTo>
                <a:lnTo>
                  <a:pt x="1037436" y="1226142"/>
                </a:lnTo>
                <a:lnTo>
                  <a:pt x="1040673" y="1228299"/>
                </a:lnTo>
                <a:lnTo>
                  <a:pt x="1041752" y="1228299"/>
                </a:lnTo>
                <a:cubicBezTo>
                  <a:pt x="1043189" y="1228299"/>
                  <a:pt x="1043909" y="1227220"/>
                  <a:pt x="1043909" y="1225062"/>
                </a:cubicBezTo>
                <a:close/>
                <a:moveTo>
                  <a:pt x="6150391" y="1223716"/>
                </a:moveTo>
                <a:lnTo>
                  <a:pt x="6158079" y="1223716"/>
                </a:lnTo>
                <a:lnTo>
                  <a:pt x="6170082" y="1228032"/>
                </a:lnTo>
                <a:lnTo>
                  <a:pt x="6173319" y="1228032"/>
                </a:lnTo>
                <a:lnTo>
                  <a:pt x="6182086" y="1225874"/>
                </a:lnTo>
                <a:lnTo>
                  <a:pt x="6183165" y="1229111"/>
                </a:lnTo>
                <a:lnTo>
                  <a:pt x="6186537" y="1226953"/>
                </a:lnTo>
                <a:cubicBezTo>
                  <a:pt x="6193011" y="1226953"/>
                  <a:pt x="6196248" y="1230190"/>
                  <a:pt x="6196248" y="1236664"/>
                </a:cubicBezTo>
                <a:lnTo>
                  <a:pt x="6196248" y="1237743"/>
                </a:lnTo>
                <a:lnTo>
                  <a:pt x="6193011" y="1236664"/>
                </a:lnTo>
                <a:lnTo>
                  <a:pt x="6190853" y="1236664"/>
                </a:lnTo>
                <a:lnTo>
                  <a:pt x="6190853" y="1237743"/>
                </a:lnTo>
                <a:cubicBezTo>
                  <a:pt x="6194090" y="1238103"/>
                  <a:pt x="6197013" y="1239496"/>
                  <a:pt x="6199620" y="1241924"/>
                </a:cubicBezTo>
                <a:lnTo>
                  <a:pt x="6199620" y="1244082"/>
                </a:lnTo>
                <a:cubicBezTo>
                  <a:pt x="6195934" y="1244082"/>
                  <a:pt x="6194090" y="1245880"/>
                  <a:pt x="6194090" y="1249477"/>
                </a:cubicBezTo>
                <a:lnTo>
                  <a:pt x="6195169" y="1254872"/>
                </a:lnTo>
                <a:lnTo>
                  <a:pt x="6191932" y="1261346"/>
                </a:lnTo>
                <a:lnTo>
                  <a:pt x="6195169" y="1269843"/>
                </a:lnTo>
                <a:lnTo>
                  <a:pt x="6191932" y="1278475"/>
                </a:lnTo>
                <a:cubicBezTo>
                  <a:pt x="6192652" y="1284230"/>
                  <a:pt x="6194090" y="1287107"/>
                  <a:pt x="6196248" y="1287107"/>
                </a:cubicBezTo>
                <a:lnTo>
                  <a:pt x="6203936" y="1287107"/>
                </a:lnTo>
                <a:lnTo>
                  <a:pt x="6207173" y="1284949"/>
                </a:lnTo>
                <a:lnTo>
                  <a:pt x="6215940" y="1284949"/>
                </a:lnTo>
                <a:cubicBezTo>
                  <a:pt x="6233474" y="1281533"/>
                  <a:pt x="6242241" y="1275103"/>
                  <a:pt x="6242241" y="1265662"/>
                </a:cubicBezTo>
                <a:cubicBezTo>
                  <a:pt x="6243680" y="1265662"/>
                  <a:pt x="6244399" y="1264223"/>
                  <a:pt x="6244399" y="1261346"/>
                </a:cubicBezTo>
                <a:lnTo>
                  <a:pt x="6245478" y="1260267"/>
                </a:lnTo>
                <a:lnTo>
                  <a:pt x="6253166" y="1260267"/>
                </a:lnTo>
                <a:cubicBezTo>
                  <a:pt x="6264226" y="1273844"/>
                  <a:pt x="6270430" y="1280633"/>
                  <a:pt x="6271779" y="1280633"/>
                </a:cubicBezTo>
                <a:cubicBezTo>
                  <a:pt x="6276095" y="1280633"/>
                  <a:pt x="6281894" y="1285668"/>
                  <a:pt x="6289178" y="1295739"/>
                </a:cubicBezTo>
                <a:lnTo>
                  <a:pt x="6292549" y="1294660"/>
                </a:lnTo>
                <a:cubicBezTo>
                  <a:pt x="6295607" y="1295559"/>
                  <a:pt x="6297765" y="1297312"/>
                  <a:pt x="6299023" y="1299920"/>
                </a:cubicBezTo>
                <a:lnTo>
                  <a:pt x="6299023" y="1303157"/>
                </a:lnTo>
                <a:cubicBezTo>
                  <a:pt x="6299023" y="1311430"/>
                  <a:pt x="6288099" y="1317184"/>
                  <a:pt x="6266249" y="1320421"/>
                </a:cubicBezTo>
                <a:cubicBezTo>
                  <a:pt x="6266249" y="1325187"/>
                  <a:pt x="6261888" y="1334133"/>
                  <a:pt x="6253166" y="1347261"/>
                </a:cubicBezTo>
                <a:cubicBezTo>
                  <a:pt x="6252267" y="1349239"/>
                  <a:pt x="6246422" y="1353151"/>
                  <a:pt x="6235632" y="1358995"/>
                </a:cubicBezTo>
                <a:cubicBezTo>
                  <a:pt x="6232035" y="1360973"/>
                  <a:pt x="6227674" y="1365649"/>
                  <a:pt x="6222549" y="1373022"/>
                </a:cubicBezTo>
                <a:cubicBezTo>
                  <a:pt x="6215086" y="1373022"/>
                  <a:pt x="6210365" y="1375540"/>
                  <a:pt x="6208387" y="1380575"/>
                </a:cubicBezTo>
                <a:cubicBezTo>
                  <a:pt x="6190494" y="1390916"/>
                  <a:pt x="6180648" y="1397345"/>
                  <a:pt x="6178849" y="1399863"/>
                </a:cubicBezTo>
                <a:lnTo>
                  <a:pt x="6173319" y="1399863"/>
                </a:lnTo>
                <a:lnTo>
                  <a:pt x="6169003" y="1398783"/>
                </a:lnTo>
                <a:cubicBezTo>
                  <a:pt x="6167205" y="1400222"/>
                  <a:pt x="6163923" y="1400941"/>
                  <a:pt x="6159158" y="1400941"/>
                </a:cubicBezTo>
                <a:lnTo>
                  <a:pt x="6159158" y="1402020"/>
                </a:lnTo>
                <a:lnTo>
                  <a:pt x="6161316" y="1402020"/>
                </a:lnTo>
                <a:cubicBezTo>
                  <a:pt x="6155291" y="1408314"/>
                  <a:pt x="6148008" y="1412226"/>
                  <a:pt x="6139466" y="1413755"/>
                </a:cubicBezTo>
                <a:cubicBezTo>
                  <a:pt x="6133801" y="1413755"/>
                  <a:pt x="6130159" y="1414834"/>
                  <a:pt x="6128541" y="1416992"/>
                </a:cubicBezTo>
                <a:lnTo>
                  <a:pt x="6120853" y="1416992"/>
                </a:lnTo>
                <a:lnTo>
                  <a:pt x="6120853" y="1420228"/>
                </a:lnTo>
                <a:lnTo>
                  <a:pt x="6137308" y="1424545"/>
                </a:lnTo>
                <a:lnTo>
                  <a:pt x="6143917" y="1423466"/>
                </a:lnTo>
                <a:lnTo>
                  <a:pt x="6159158" y="1429940"/>
                </a:lnTo>
                <a:lnTo>
                  <a:pt x="6160237" y="1429940"/>
                </a:lnTo>
                <a:lnTo>
                  <a:pt x="6163474" y="1428861"/>
                </a:lnTo>
                <a:lnTo>
                  <a:pt x="6169003" y="1429940"/>
                </a:lnTo>
                <a:lnTo>
                  <a:pt x="6182086" y="1429940"/>
                </a:lnTo>
                <a:lnTo>
                  <a:pt x="6185323" y="1427782"/>
                </a:lnTo>
                <a:lnTo>
                  <a:pt x="6188695" y="1427782"/>
                </a:lnTo>
                <a:lnTo>
                  <a:pt x="6188695" y="1431018"/>
                </a:lnTo>
                <a:lnTo>
                  <a:pt x="6185323" y="1435335"/>
                </a:lnTo>
                <a:lnTo>
                  <a:pt x="6186537" y="1436413"/>
                </a:lnTo>
                <a:lnTo>
                  <a:pt x="6188695" y="1436413"/>
                </a:lnTo>
                <a:lnTo>
                  <a:pt x="6187616" y="1435335"/>
                </a:lnTo>
                <a:lnTo>
                  <a:pt x="6187616" y="1434256"/>
                </a:lnTo>
                <a:lnTo>
                  <a:pt x="6191932" y="1426703"/>
                </a:lnTo>
                <a:cubicBezTo>
                  <a:pt x="6213063" y="1426703"/>
                  <a:pt x="6225472" y="1428501"/>
                  <a:pt x="6229158" y="1432098"/>
                </a:cubicBezTo>
                <a:lnTo>
                  <a:pt x="6235632" y="1429940"/>
                </a:lnTo>
                <a:lnTo>
                  <a:pt x="6237790" y="1429940"/>
                </a:lnTo>
                <a:lnTo>
                  <a:pt x="6245478" y="1431018"/>
                </a:lnTo>
                <a:cubicBezTo>
                  <a:pt x="6245478" y="1429400"/>
                  <a:pt x="6247321" y="1428321"/>
                  <a:pt x="6251008" y="1427782"/>
                </a:cubicBezTo>
                <a:lnTo>
                  <a:pt x="6252087" y="1428861"/>
                </a:lnTo>
                <a:lnTo>
                  <a:pt x="6253166" y="1428861"/>
                </a:lnTo>
                <a:lnTo>
                  <a:pt x="6264091" y="1424545"/>
                </a:lnTo>
                <a:lnTo>
                  <a:pt x="6271779" y="1424545"/>
                </a:lnTo>
                <a:cubicBezTo>
                  <a:pt x="6273757" y="1426343"/>
                  <a:pt x="6278118" y="1427422"/>
                  <a:pt x="6284862" y="1427782"/>
                </a:cubicBezTo>
                <a:lnTo>
                  <a:pt x="6296865" y="1423466"/>
                </a:lnTo>
                <a:lnTo>
                  <a:pt x="6307790" y="1434256"/>
                </a:lnTo>
                <a:lnTo>
                  <a:pt x="6307790" y="1435335"/>
                </a:lnTo>
                <a:cubicBezTo>
                  <a:pt x="6296821" y="1442798"/>
                  <a:pt x="6291336" y="1452104"/>
                  <a:pt x="6291336" y="1463253"/>
                </a:cubicBezTo>
                <a:lnTo>
                  <a:pt x="6284862" y="1465412"/>
                </a:lnTo>
                <a:cubicBezTo>
                  <a:pt x="6284862" y="1471256"/>
                  <a:pt x="6280860" y="1475168"/>
                  <a:pt x="6272858" y="1477146"/>
                </a:cubicBezTo>
                <a:lnTo>
                  <a:pt x="6249929" y="1481462"/>
                </a:lnTo>
                <a:lnTo>
                  <a:pt x="6248715" y="1481462"/>
                </a:lnTo>
                <a:cubicBezTo>
                  <a:pt x="6244219" y="1481462"/>
                  <a:pt x="6237700" y="1479663"/>
                  <a:pt x="6229158" y="1476067"/>
                </a:cubicBezTo>
                <a:cubicBezTo>
                  <a:pt x="6218188" y="1476786"/>
                  <a:pt x="6211984" y="1477865"/>
                  <a:pt x="6210545" y="1479303"/>
                </a:cubicBezTo>
                <a:cubicBezTo>
                  <a:pt x="6206859" y="1479303"/>
                  <a:pt x="6205015" y="1478584"/>
                  <a:pt x="6205015" y="1477146"/>
                </a:cubicBezTo>
                <a:lnTo>
                  <a:pt x="6199620" y="1478225"/>
                </a:lnTo>
                <a:lnTo>
                  <a:pt x="6197462" y="1478225"/>
                </a:lnTo>
                <a:cubicBezTo>
                  <a:pt x="6187032" y="1478225"/>
                  <a:pt x="6178265" y="1476426"/>
                  <a:pt x="6171161" y="1472830"/>
                </a:cubicBezTo>
                <a:lnTo>
                  <a:pt x="6167924" y="1473909"/>
                </a:lnTo>
                <a:lnTo>
                  <a:pt x="6157000" y="1464332"/>
                </a:lnTo>
                <a:lnTo>
                  <a:pt x="6154842" y="1464332"/>
                </a:lnTo>
                <a:lnTo>
                  <a:pt x="6154842" y="1469728"/>
                </a:lnTo>
                <a:cubicBezTo>
                  <a:pt x="6154842" y="1471796"/>
                  <a:pt x="6153358" y="1472830"/>
                  <a:pt x="6150391" y="1472830"/>
                </a:cubicBezTo>
                <a:cubicBezTo>
                  <a:pt x="6148772" y="1472830"/>
                  <a:pt x="6143692" y="1468199"/>
                  <a:pt x="6135150" y="1458938"/>
                </a:cubicBezTo>
                <a:cubicBezTo>
                  <a:pt x="6124180" y="1451205"/>
                  <a:pt x="6118695" y="1446529"/>
                  <a:pt x="6118695" y="1444911"/>
                </a:cubicBezTo>
                <a:cubicBezTo>
                  <a:pt x="6113390" y="1439426"/>
                  <a:pt x="6108309" y="1429400"/>
                  <a:pt x="6103454" y="1414834"/>
                </a:cubicBezTo>
                <a:cubicBezTo>
                  <a:pt x="6102555" y="1414834"/>
                  <a:pt x="6101791" y="1410202"/>
                  <a:pt x="6101161" y="1400941"/>
                </a:cubicBezTo>
                <a:lnTo>
                  <a:pt x="6096845" y="1400941"/>
                </a:lnTo>
                <a:lnTo>
                  <a:pt x="6093608" y="1404179"/>
                </a:lnTo>
                <a:cubicBezTo>
                  <a:pt x="6097205" y="1408135"/>
                  <a:pt x="6099003" y="1412406"/>
                  <a:pt x="6099003" y="1416992"/>
                </a:cubicBezTo>
                <a:lnTo>
                  <a:pt x="6099003" y="1418070"/>
                </a:lnTo>
                <a:cubicBezTo>
                  <a:pt x="6099003" y="1423645"/>
                  <a:pt x="6096081" y="1429400"/>
                  <a:pt x="6090236" y="1435335"/>
                </a:cubicBezTo>
                <a:lnTo>
                  <a:pt x="6091450" y="1439651"/>
                </a:lnTo>
                <a:cubicBezTo>
                  <a:pt x="6089922" y="1452868"/>
                  <a:pt x="6086999" y="1462175"/>
                  <a:pt x="6082683" y="1467570"/>
                </a:cubicBezTo>
                <a:lnTo>
                  <a:pt x="6081604" y="1468649"/>
                </a:lnTo>
                <a:lnTo>
                  <a:pt x="6085920" y="1477146"/>
                </a:lnTo>
                <a:cubicBezTo>
                  <a:pt x="6082504" y="1483620"/>
                  <a:pt x="6078502" y="1486857"/>
                  <a:pt x="6073916" y="1486857"/>
                </a:cubicBezTo>
                <a:lnTo>
                  <a:pt x="6061912" y="1471886"/>
                </a:lnTo>
                <a:cubicBezTo>
                  <a:pt x="6059844" y="1471886"/>
                  <a:pt x="6053640" y="1464332"/>
                  <a:pt x="6043300" y="1449227"/>
                </a:cubicBezTo>
                <a:lnTo>
                  <a:pt x="6043300" y="1445990"/>
                </a:lnTo>
                <a:cubicBezTo>
                  <a:pt x="6049324" y="1438526"/>
                  <a:pt x="6056248" y="1432098"/>
                  <a:pt x="6064070" y="1426703"/>
                </a:cubicBezTo>
                <a:cubicBezTo>
                  <a:pt x="6067128" y="1420228"/>
                  <a:pt x="6072208" y="1416992"/>
                  <a:pt x="6079311" y="1416992"/>
                </a:cubicBezTo>
                <a:lnTo>
                  <a:pt x="6079311" y="1414834"/>
                </a:lnTo>
                <a:lnTo>
                  <a:pt x="6078232" y="1413755"/>
                </a:lnTo>
                <a:lnTo>
                  <a:pt x="6078232" y="1412811"/>
                </a:lnTo>
                <a:cubicBezTo>
                  <a:pt x="6080660" y="1407415"/>
                  <a:pt x="6084662" y="1401661"/>
                  <a:pt x="6090236" y="1395547"/>
                </a:cubicBezTo>
                <a:cubicBezTo>
                  <a:pt x="6090236" y="1390511"/>
                  <a:pt x="6093159" y="1385521"/>
                  <a:pt x="6099003" y="1380575"/>
                </a:cubicBezTo>
                <a:lnTo>
                  <a:pt x="6101161" y="1380575"/>
                </a:lnTo>
                <a:cubicBezTo>
                  <a:pt x="6105567" y="1380575"/>
                  <a:pt x="6109973" y="1389162"/>
                  <a:pt x="6114379" y="1406336"/>
                </a:cubicBezTo>
                <a:lnTo>
                  <a:pt x="6115458" y="1407415"/>
                </a:lnTo>
                <a:cubicBezTo>
                  <a:pt x="6115458" y="1409573"/>
                  <a:pt x="6116177" y="1410652"/>
                  <a:pt x="6117616" y="1410652"/>
                </a:cubicBezTo>
                <a:cubicBezTo>
                  <a:pt x="6124000" y="1409214"/>
                  <a:pt x="6129845" y="1404538"/>
                  <a:pt x="6135150" y="1396625"/>
                </a:cubicBezTo>
                <a:cubicBezTo>
                  <a:pt x="6135150" y="1393748"/>
                  <a:pt x="6138432" y="1392310"/>
                  <a:pt x="6144996" y="1392310"/>
                </a:cubicBezTo>
                <a:lnTo>
                  <a:pt x="6153628" y="1384757"/>
                </a:lnTo>
                <a:lnTo>
                  <a:pt x="6159158" y="1379497"/>
                </a:lnTo>
                <a:lnTo>
                  <a:pt x="6162395" y="1381654"/>
                </a:lnTo>
                <a:lnTo>
                  <a:pt x="6164553" y="1381654"/>
                </a:lnTo>
                <a:cubicBezTo>
                  <a:pt x="6166081" y="1381654"/>
                  <a:pt x="6166845" y="1380575"/>
                  <a:pt x="6166845" y="1378417"/>
                </a:cubicBezTo>
                <a:lnTo>
                  <a:pt x="6165766" y="1377338"/>
                </a:lnTo>
                <a:lnTo>
                  <a:pt x="6165766" y="1376260"/>
                </a:lnTo>
                <a:cubicBezTo>
                  <a:pt x="6171341" y="1367627"/>
                  <a:pt x="6176781" y="1363312"/>
                  <a:pt x="6182086" y="1363312"/>
                </a:cubicBezTo>
                <a:lnTo>
                  <a:pt x="6182086" y="1362232"/>
                </a:lnTo>
                <a:lnTo>
                  <a:pt x="6179928" y="1358995"/>
                </a:lnTo>
                <a:cubicBezTo>
                  <a:pt x="6191438" y="1341821"/>
                  <a:pt x="6199441" y="1333234"/>
                  <a:pt x="6203936" y="1333234"/>
                </a:cubicBezTo>
                <a:cubicBezTo>
                  <a:pt x="6207623" y="1333234"/>
                  <a:pt x="6209466" y="1332515"/>
                  <a:pt x="6209466" y="1331076"/>
                </a:cubicBezTo>
                <a:lnTo>
                  <a:pt x="6208387" y="1329997"/>
                </a:lnTo>
                <a:lnTo>
                  <a:pt x="6208387" y="1328918"/>
                </a:lnTo>
                <a:lnTo>
                  <a:pt x="6209466" y="1324737"/>
                </a:lnTo>
                <a:lnTo>
                  <a:pt x="6210545" y="1324737"/>
                </a:lnTo>
                <a:cubicBezTo>
                  <a:pt x="6210545" y="1326805"/>
                  <a:pt x="6213108" y="1328918"/>
                  <a:pt x="6218233" y="1331076"/>
                </a:cubicBezTo>
                <a:lnTo>
                  <a:pt x="6218233" y="1328918"/>
                </a:lnTo>
                <a:lnTo>
                  <a:pt x="6219312" y="1328918"/>
                </a:lnTo>
                <a:cubicBezTo>
                  <a:pt x="6220751" y="1328918"/>
                  <a:pt x="6221470" y="1330357"/>
                  <a:pt x="6221470" y="1333234"/>
                </a:cubicBezTo>
                <a:lnTo>
                  <a:pt x="6226865" y="1333234"/>
                </a:lnTo>
                <a:lnTo>
                  <a:pt x="6226865" y="1332155"/>
                </a:lnTo>
                <a:lnTo>
                  <a:pt x="6224707" y="1328918"/>
                </a:lnTo>
                <a:lnTo>
                  <a:pt x="6224707" y="1327839"/>
                </a:lnTo>
                <a:lnTo>
                  <a:pt x="6226865" y="1325816"/>
                </a:lnTo>
                <a:lnTo>
                  <a:pt x="6233474" y="1327839"/>
                </a:lnTo>
                <a:lnTo>
                  <a:pt x="6230237" y="1324737"/>
                </a:lnTo>
                <a:lnTo>
                  <a:pt x="6215940" y="1327839"/>
                </a:lnTo>
                <a:lnTo>
                  <a:pt x="6208387" y="1321500"/>
                </a:lnTo>
                <a:cubicBezTo>
                  <a:pt x="6216390" y="1308732"/>
                  <a:pt x="6220391" y="1300505"/>
                  <a:pt x="6220391" y="1296818"/>
                </a:cubicBezTo>
                <a:lnTo>
                  <a:pt x="6219312" y="1296818"/>
                </a:lnTo>
                <a:lnTo>
                  <a:pt x="6212703" y="1295739"/>
                </a:lnTo>
                <a:lnTo>
                  <a:pt x="6186537" y="1295739"/>
                </a:lnTo>
                <a:lnTo>
                  <a:pt x="6177770" y="1293581"/>
                </a:lnTo>
                <a:lnTo>
                  <a:pt x="6162395" y="1298841"/>
                </a:lnTo>
                <a:lnTo>
                  <a:pt x="6153628" y="1296818"/>
                </a:lnTo>
                <a:lnTo>
                  <a:pt x="6149312" y="1297762"/>
                </a:lnTo>
                <a:lnTo>
                  <a:pt x="6138387" y="1286028"/>
                </a:lnTo>
                <a:lnTo>
                  <a:pt x="6139466" y="1284949"/>
                </a:lnTo>
                <a:lnTo>
                  <a:pt x="6143917" y="1287107"/>
                </a:lnTo>
                <a:lnTo>
                  <a:pt x="6143917" y="1275238"/>
                </a:lnTo>
                <a:cubicBezTo>
                  <a:pt x="6146794" y="1265977"/>
                  <a:pt x="6148233" y="1258829"/>
                  <a:pt x="6148233" y="1253793"/>
                </a:cubicBezTo>
                <a:cubicBezTo>
                  <a:pt x="6146794" y="1253793"/>
                  <a:pt x="6145355" y="1248084"/>
                  <a:pt x="6143917" y="1236664"/>
                </a:cubicBezTo>
                <a:lnTo>
                  <a:pt x="6143917" y="1230190"/>
                </a:lnTo>
                <a:close/>
                <a:moveTo>
                  <a:pt x="1725692" y="1223309"/>
                </a:moveTo>
                <a:lnTo>
                  <a:pt x="1726770" y="1223309"/>
                </a:lnTo>
                <a:cubicBezTo>
                  <a:pt x="1736300" y="1223309"/>
                  <a:pt x="1744754" y="1226277"/>
                  <a:pt x="1752127" y="1232211"/>
                </a:cubicBezTo>
                <a:lnTo>
                  <a:pt x="1766424" y="1241248"/>
                </a:lnTo>
                <a:cubicBezTo>
                  <a:pt x="1769391" y="1241248"/>
                  <a:pt x="1770874" y="1241967"/>
                  <a:pt x="1770874" y="1243406"/>
                </a:cubicBezTo>
                <a:lnTo>
                  <a:pt x="1769796" y="1244620"/>
                </a:lnTo>
                <a:lnTo>
                  <a:pt x="1769796" y="1245698"/>
                </a:lnTo>
                <a:cubicBezTo>
                  <a:pt x="1771953" y="1246418"/>
                  <a:pt x="1773032" y="1248666"/>
                  <a:pt x="1773032" y="1252442"/>
                </a:cubicBezTo>
                <a:lnTo>
                  <a:pt x="1769796" y="1255814"/>
                </a:lnTo>
                <a:lnTo>
                  <a:pt x="1767638" y="1255814"/>
                </a:lnTo>
                <a:lnTo>
                  <a:pt x="1763186" y="1252442"/>
                </a:lnTo>
                <a:lnTo>
                  <a:pt x="1762107" y="1252442"/>
                </a:lnTo>
                <a:lnTo>
                  <a:pt x="1748890" y="1253521"/>
                </a:lnTo>
                <a:lnTo>
                  <a:pt x="1745518" y="1250149"/>
                </a:lnTo>
                <a:cubicBezTo>
                  <a:pt x="1745518" y="1252577"/>
                  <a:pt x="1739988" y="1254825"/>
                  <a:pt x="1728930" y="1256893"/>
                </a:cubicBezTo>
                <a:lnTo>
                  <a:pt x="1726770" y="1256893"/>
                </a:lnTo>
                <a:lnTo>
                  <a:pt x="1720163" y="1255814"/>
                </a:lnTo>
                <a:lnTo>
                  <a:pt x="1719082" y="1256893"/>
                </a:lnTo>
                <a:lnTo>
                  <a:pt x="1718003" y="1256893"/>
                </a:lnTo>
                <a:lnTo>
                  <a:pt x="1702492" y="1250149"/>
                </a:lnTo>
                <a:lnTo>
                  <a:pt x="1701414" y="1250149"/>
                </a:lnTo>
                <a:cubicBezTo>
                  <a:pt x="1699526" y="1250149"/>
                  <a:pt x="1698402" y="1251633"/>
                  <a:pt x="1698043" y="1254600"/>
                </a:cubicBezTo>
                <a:lnTo>
                  <a:pt x="1696964" y="1255814"/>
                </a:lnTo>
                <a:lnTo>
                  <a:pt x="1691434" y="1255814"/>
                </a:lnTo>
                <a:lnTo>
                  <a:pt x="1690355" y="1254600"/>
                </a:lnTo>
                <a:cubicBezTo>
                  <a:pt x="1685228" y="1254600"/>
                  <a:pt x="1682666" y="1258332"/>
                  <a:pt x="1682666" y="1265795"/>
                </a:cubicBezTo>
                <a:lnTo>
                  <a:pt x="1683745" y="1272539"/>
                </a:lnTo>
                <a:lnTo>
                  <a:pt x="1681587" y="1275911"/>
                </a:lnTo>
                <a:lnTo>
                  <a:pt x="1682666" y="1279283"/>
                </a:lnTo>
                <a:lnTo>
                  <a:pt x="1680508" y="1309494"/>
                </a:lnTo>
                <a:lnTo>
                  <a:pt x="1682666" y="1316238"/>
                </a:lnTo>
                <a:lnTo>
                  <a:pt x="1680508" y="1326354"/>
                </a:lnTo>
                <a:lnTo>
                  <a:pt x="1680508" y="1333098"/>
                </a:lnTo>
                <a:cubicBezTo>
                  <a:pt x="1680508" y="1334536"/>
                  <a:pt x="1681947" y="1335256"/>
                  <a:pt x="1684824" y="1335256"/>
                </a:cubicBezTo>
                <a:lnTo>
                  <a:pt x="1685903" y="1336335"/>
                </a:lnTo>
                <a:lnTo>
                  <a:pt x="1685903" y="1337549"/>
                </a:lnTo>
                <a:cubicBezTo>
                  <a:pt x="1685903" y="1338987"/>
                  <a:pt x="1684824" y="1339707"/>
                  <a:pt x="1682666" y="1339707"/>
                </a:cubicBezTo>
                <a:lnTo>
                  <a:pt x="1682666" y="1344292"/>
                </a:lnTo>
                <a:lnTo>
                  <a:pt x="1681587" y="1347529"/>
                </a:lnTo>
                <a:lnTo>
                  <a:pt x="1683745" y="1366682"/>
                </a:lnTo>
                <a:cubicBezTo>
                  <a:pt x="1681947" y="1367041"/>
                  <a:pt x="1680104" y="1369649"/>
                  <a:pt x="1678215" y="1374504"/>
                </a:cubicBezTo>
                <a:cubicBezTo>
                  <a:pt x="1680463" y="1377472"/>
                  <a:pt x="1681947" y="1383406"/>
                  <a:pt x="1682666" y="1392308"/>
                </a:cubicBezTo>
                <a:cubicBezTo>
                  <a:pt x="1681228" y="1392308"/>
                  <a:pt x="1680104" y="1395680"/>
                  <a:pt x="1679294" y="1402424"/>
                </a:cubicBezTo>
                <a:lnTo>
                  <a:pt x="1680508" y="1406874"/>
                </a:lnTo>
                <a:lnTo>
                  <a:pt x="1679294" y="1408088"/>
                </a:lnTo>
                <a:lnTo>
                  <a:pt x="1679294" y="1409167"/>
                </a:lnTo>
                <a:cubicBezTo>
                  <a:pt x="1680822" y="1410696"/>
                  <a:pt x="1682306" y="1419283"/>
                  <a:pt x="1683745" y="1434928"/>
                </a:cubicBezTo>
                <a:cubicBezTo>
                  <a:pt x="1682845" y="1438615"/>
                  <a:pt x="1681767" y="1440458"/>
                  <a:pt x="1680508" y="1440458"/>
                </a:cubicBezTo>
                <a:lnTo>
                  <a:pt x="1681587" y="1448416"/>
                </a:lnTo>
                <a:lnTo>
                  <a:pt x="1681587" y="1464061"/>
                </a:lnTo>
                <a:cubicBezTo>
                  <a:pt x="1674933" y="1481955"/>
                  <a:pt x="1669045" y="1490902"/>
                  <a:pt x="1663919" y="1490902"/>
                </a:cubicBezTo>
                <a:lnTo>
                  <a:pt x="1660547" y="1490902"/>
                </a:lnTo>
                <a:lnTo>
                  <a:pt x="1656230" y="1487530"/>
                </a:lnTo>
                <a:lnTo>
                  <a:pt x="1648408" y="1487530"/>
                </a:lnTo>
                <a:lnTo>
                  <a:pt x="1637483" y="1490902"/>
                </a:lnTo>
                <a:lnTo>
                  <a:pt x="1633033" y="1489823"/>
                </a:lnTo>
                <a:lnTo>
                  <a:pt x="1623051" y="1490902"/>
                </a:lnTo>
                <a:lnTo>
                  <a:pt x="1619815" y="1490902"/>
                </a:lnTo>
                <a:cubicBezTo>
                  <a:pt x="1616848" y="1489373"/>
                  <a:pt x="1615364" y="1487125"/>
                  <a:pt x="1615364" y="1484158"/>
                </a:cubicBezTo>
                <a:lnTo>
                  <a:pt x="1617520" y="1478628"/>
                </a:lnTo>
                <a:cubicBezTo>
                  <a:pt x="1617520" y="1468917"/>
                  <a:pt x="1606866" y="1459206"/>
                  <a:pt x="1585556" y="1449495"/>
                </a:cubicBezTo>
                <a:cubicBezTo>
                  <a:pt x="1581868" y="1449495"/>
                  <a:pt x="1580026" y="1448371"/>
                  <a:pt x="1580026" y="1446123"/>
                </a:cubicBezTo>
                <a:lnTo>
                  <a:pt x="1580026" y="1445044"/>
                </a:lnTo>
                <a:cubicBezTo>
                  <a:pt x="1581375" y="1441987"/>
                  <a:pt x="1583983" y="1440458"/>
                  <a:pt x="1587848" y="1440458"/>
                </a:cubicBezTo>
                <a:lnTo>
                  <a:pt x="1599988" y="1440458"/>
                </a:lnTo>
                <a:lnTo>
                  <a:pt x="1602146" y="1438300"/>
                </a:lnTo>
                <a:lnTo>
                  <a:pt x="1607676" y="1439380"/>
                </a:lnTo>
                <a:lnTo>
                  <a:pt x="1626424" y="1439380"/>
                </a:lnTo>
                <a:cubicBezTo>
                  <a:pt x="1629569" y="1439380"/>
                  <a:pt x="1632131" y="1437896"/>
                  <a:pt x="1634112" y="1434928"/>
                </a:cubicBezTo>
                <a:cubicBezTo>
                  <a:pt x="1632131" y="1430972"/>
                  <a:pt x="1630648" y="1423150"/>
                  <a:pt x="1629660" y="1411461"/>
                </a:cubicBezTo>
                <a:lnTo>
                  <a:pt x="1634112" y="1396893"/>
                </a:lnTo>
                <a:lnTo>
                  <a:pt x="1646250" y="1392308"/>
                </a:lnTo>
                <a:cubicBezTo>
                  <a:pt x="1646250" y="1390150"/>
                  <a:pt x="1646969" y="1389071"/>
                  <a:pt x="1648408" y="1389071"/>
                </a:cubicBezTo>
                <a:lnTo>
                  <a:pt x="1650700" y="1389071"/>
                </a:lnTo>
                <a:lnTo>
                  <a:pt x="1655017" y="1390150"/>
                </a:lnTo>
                <a:lnTo>
                  <a:pt x="1658389" y="1389071"/>
                </a:lnTo>
                <a:lnTo>
                  <a:pt x="1658389" y="1386778"/>
                </a:lnTo>
                <a:lnTo>
                  <a:pt x="1647329" y="1386778"/>
                </a:lnTo>
                <a:lnTo>
                  <a:pt x="1649621" y="1384485"/>
                </a:lnTo>
                <a:lnTo>
                  <a:pt x="1650700" y="1384485"/>
                </a:lnTo>
                <a:lnTo>
                  <a:pt x="1656230" y="1385699"/>
                </a:lnTo>
                <a:lnTo>
                  <a:pt x="1656230" y="1383406"/>
                </a:lnTo>
                <a:lnTo>
                  <a:pt x="1650700" y="1382327"/>
                </a:lnTo>
                <a:lnTo>
                  <a:pt x="1648408" y="1382327"/>
                </a:lnTo>
                <a:lnTo>
                  <a:pt x="1644092" y="1389071"/>
                </a:lnTo>
                <a:lnTo>
                  <a:pt x="1645171" y="1390150"/>
                </a:lnTo>
                <a:lnTo>
                  <a:pt x="1642879" y="1390150"/>
                </a:lnTo>
                <a:lnTo>
                  <a:pt x="1641799" y="1389071"/>
                </a:lnTo>
                <a:lnTo>
                  <a:pt x="1640720" y="1389071"/>
                </a:lnTo>
                <a:lnTo>
                  <a:pt x="1634112" y="1393522"/>
                </a:lnTo>
                <a:lnTo>
                  <a:pt x="1631954" y="1391229"/>
                </a:lnTo>
                <a:lnTo>
                  <a:pt x="1631954" y="1390150"/>
                </a:lnTo>
                <a:lnTo>
                  <a:pt x="1634112" y="1386778"/>
                </a:lnTo>
                <a:lnTo>
                  <a:pt x="1630875" y="1381113"/>
                </a:lnTo>
                <a:lnTo>
                  <a:pt x="1630875" y="1378955"/>
                </a:lnTo>
                <a:cubicBezTo>
                  <a:pt x="1635460" y="1371492"/>
                  <a:pt x="1639461" y="1367760"/>
                  <a:pt x="1642879" y="1367760"/>
                </a:cubicBezTo>
                <a:lnTo>
                  <a:pt x="1642879" y="1365467"/>
                </a:lnTo>
                <a:cubicBezTo>
                  <a:pt x="1639821" y="1365467"/>
                  <a:pt x="1636179" y="1368076"/>
                  <a:pt x="1631954" y="1373291"/>
                </a:cubicBezTo>
                <a:lnTo>
                  <a:pt x="1629660" y="1371133"/>
                </a:lnTo>
                <a:lnTo>
                  <a:pt x="1629660" y="1368840"/>
                </a:lnTo>
                <a:cubicBezTo>
                  <a:pt x="1632627" y="1361017"/>
                  <a:pt x="1634112" y="1355038"/>
                  <a:pt x="1634112" y="1350901"/>
                </a:cubicBezTo>
                <a:cubicBezTo>
                  <a:pt x="1632852" y="1344967"/>
                  <a:pt x="1630289" y="1342000"/>
                  <a:pt x="1626424" y="1342000"/>
                </a:cubicBezTo>
                <a:cubicBezTo>
                  <a:pt x="1626424" y="1340830"/>
                  <a:pt x="1622736" y="1340066"/>
                  <a:pt x="1615364" y="1339707"/>
                </a:cubicBezTo>
                <a:cubicBezTo>
                  <a:pt x="1607810" y="1341955"/>
                  <a:pt x="1601202" y="1343078"/>
                  <a:pt x="1595536" y="1343078"/>
                </a:cubicBezTo>
                <a:lnTo>
                  <a:pt x="1587848" y="1340920"/>
                </a:lnTo>
                <a:lnTo>
                  <a:pt x="1576789" y="1342000"/>
                </a:lnTo>
                <a:cubicBezTo>
                  <a:pt x="1574901" y="1342000"/>
                  <a:pt x="1573417" y="1339392"/>
                  <a:pt x="1572338" y="1334177"/>
                </a:cubicBezTo>
                <a:lnTo>
                  <a:pt x="1571258" y="1334177"/>
                </a:lnTo>
                <a:cubicBezTo>
                  <a:pt x="1569821" y="1334177"/>
                  <a:pt x="1569101" y="1335660"/>
                  <a:pt x="1569101" y="1338627"/>
                </a:cubicBezTo>
                <a:lnTo>
                  <a:pt x="1564651" y="1340920"/>
                </a:lnTo>
                <a:cubicBezTo>
                  <a:pt x="1556558" y="1340291"/>
                  <a:pt x="1552511" y="1338762"/>
                  <a:pt x="1552511" y="1336335"/>
                </a:cubicBezTo>
                <a:cubicBezTo>
                  <a:pt x="1555299" y="1333727"/>
                  <a:pt x="1561548" y="1331119"/>
                  <a:pt x="1571258" y="1328512"/>
                </a:cubicBezTo>
                <a:lnTo>
                  <a:pt x="1573417" y="1328512"/>
                </a:lnTo>
                <a:lnTo>
                  <a:pt x="1586635" y="1333098"/>
                </a:lnTo>
                <a:lnTo>
                  <a:pt x="1598774" y="1328512"/>
                </a:lnTo>
                <a:lnTo>
                  <a:pt x="1604303" y="1328512"/>
                </a:lnTo>
                <a:lnTo>
                  <a:pt x="1609834" y="1333098"/>
                </a:lnTo>
                <a:lnTo>
                  <a:pt x="1613205" y="1333098"/>
                </a:lnTo>
                <a:cubicBezTo>
                  <a:pt x="1628582" y="1332109"/>
                  <a:pt x="1636270" y="1327972"/>
                  <a:pt x="1636270" y="1320689"/>
                </a:cubicBezTo>
                <a:cubicBezTo>
                  <a:pt x="1631863" y="1313945"/>
                  <a:pt x="1629660" y="1308730"/>
                  <a:pt x="1629660" y="1305044"/>
                </a:cubicBezTo>
                <a:lnTo>
                  <a:pt x="1629660" y="1291556"/>
                </a:lnTo>
                <a:cubicBezTo>
                  <a:pt x="1629660" y="1287690"/>
                  <a:pt x="1630785" y="1284363"/>
                  <a:pt x="1633033" y="1281575"/>
                </a:cubicBezTo>
                <a:lnTo>
                  <a:pt x="1633033" y="1276990"/>
                </a:lnTo>
                <a:cubicBezTo>
                  <a:pt x="1631144" y="1261344"/>
                  <a:pt x="1629300" y="1253521"/>
                  <a:pt x="1627503" y="1253521"/>
                </a:cubicBezTo>
                <a:lnTo>
                  <a:pt x="1612126" y="1253521"/>
                </a:lnTo>
                <a:lnTo>
                  <a:pt x="1609834" y="1251363"/>
                </a:lnTo>
                <a:lnTo>
                  <a:pt x="1609834" y="1249070"/>
                </a:lnTo>
                <a:lnTo>
                  <a:pt x="1612126" y="1249070"/>
                </a:lnTo>
                <a:lnTo>
                  <a:pt x="1613205" y="1250149"/>
                </a:lnTo>
                <a:lnTo>
                  <a:pt x="1614284" y="1250149"/>
                </a:lnTo>
                <a:lnTo>
                  <a:pt x="1619815" y="1244620"/>
                </a:lnTo>
                <a:lnTo>
                  <a:pt x="1626424" y="1246778"/>
                </a:lnTo>
                <a:lnTo>
                  <a:pt x="1649621" y="1246778"/>
                </a:lnTo>
                <a:lnTo>
                  <a:pt x="1652860" y="1244620"/>
                </a:lnTo>
                <a:lnTo>
                  <a:pt x="1657310" y="1244620"/>
                </a:lnTo>
                <a:lnTo>
                  <a:pt x="1662840" y="1245698"/>
                </a:lnTo>
                <a:lnTo>
                  <a:pt x="1669447" y="1244620"/>
                </a:lnTo>
                <a:cubicBezTo>
                  <a:pt x="1675114" y="1244620"/>
                  <a:pt x="1682080" y="1247227"/>
                  <a:pt x="1690355" y="1252442"/>
                </a:cubicBezTo>
                <a:lnTo>
                  <a:pt x="1701414" y="1244620"/>
                </a:lnTo>
                <a:lnTo>
                  <a:pt x="1702492" y="1245698"/>
                </a:lnTo>
                <a:lnTo>
                  <a:pt x="1703573" y="1245698"/>
                </a:lnTo>
                <a:cubicBezTo>
                  <a:pt x="1714811" y="1238235"/>
                  <a:pt x="1722185" y="1230772"/>
                  <a:pt x="1725692" y="1223309"/>
                </a:cubicBezTo>
                <a:close/>
                <a:moveTo>
                  <a:pt x="7267671" y="1221852"/>
                </a:moveTo>
                <a:lnTo>
                  <a:pt x="7267671" y="1222930"/>
                </a:lnTo>
                <a:lnTo>
                  <a:pt x="7270908" y="1222930"/>
                </a:lnTo>
                <a:lnTo>
                  <a:pt x="7270908" y="1221852"/>
                </a:lnTo>
                <a:close/>
                <a:moveTo>
                  <a:pt x="7210484" y="1221852"/>
                </a:moveTo>
                <a:lnTo>
                  <a:pt x="7209405" y="1222930"/>
                </a:lnTo>
                <a:lnTo>
                  <a:pt x="7209405" y="1225088"/>
                </a:lnTo>
                <a:lnTo>
                  <a:pt x="7210484" y="1225088"/>
                </a:lnTo>
                <a:lnTo>
                  <a:pt x="7212642" y="1222930"/>
                </a:lnTo>
                <a:lnTo>
                  <a:pt x="7212642" y="1221852"/>
                </a:lnTo>
                <a:close/>
                <a:moveTo>
                  <a:pt x="7157613" y="1221852"/>
                </a:moveTo>
                <a:lnTo>
                  <a:pt x="7157613" y="1224009"/>
                </a:lnTo>
                <a:lnTo>
                  <a:pt x="7159771" y="1221852"/>
                </a:lnTo>
                <a:close/>
                <a:moveTo>
                  <a:pt x="7087478" y="1221852"/>
                </a:moveTo>
                <a:lnTo>
                  <a:pt x="7087478" y="1226168"/>
                </a:lnTo>
                <a:lnTo>
                  <a:pt x="7090715" y="1225088"/>
                </a:lnTo>
                <a:lnTo>
                  <a:pt x="7090715" y="1224009"/>
                </a:lnTo>
                <a:lnTo>
                  <a:pt x="7088557" y="1221852"/>
                </a:lnTo>
                <a:close/>
                <a:moveTo>
                  <a:pt x="7078846" y="1221852"/>
                </a:moveTo>
                <a:lnTo>
                  <a:pt x="7078846" y="1222930"/>
                </a:lnTo>
                <a:lnTo>
                  <a:pt x="7081004" y="1222930"/>
                </a:lnTo>
                <a:lnTo>
                  <a:pt x="7081004" y="1221852"/>
                </a:lnTo>
                <a:close/>
                <a:moveTo>
                  <a:pt x="169402" y="1219467"/>
                </a:moveTo>
                <a:lnTo>
                  <a:pt x="165086" y="1224862"/>
                </a:lnTo>
                <a:lnTo>
                  <a:pt x="165086" y="1225941"/>
                </a:lnTo>
                <a:lnTo>
                  <a:pt x="167244" y="1225941"/>
                </a:lnTo>
                <a:lnTo>
                  <a:pt x="171427" y="1220546"/>
                </a:lnTo>
                <a:lnTo>
                  <a:pt x="170481" y="1219467"/>
                </a:lnTo>
                <a:close/>
                <a:moveTo>
                  <a:pt x="4269692" y="1217022"/>
                </a:moveTo>
                <a:cubicBezTo>
                  <a:pt x="4269692" y="1219540"/>
                  <a:pt x="4274322" y="1223496"/>
                  <a:pt x="4283584" y="1228891"/>
                </a:cubicBezTo>
                <a:lnTo>
                  <a:pt x="4296532" y="1244941"/>
                </a:lnTo>
                <a:lnTo>
                  <a:pt x="4298690" y="1247099"/>
                </a:lnTo>
                <a:lnTo>
                  <a:pt x="4298690" y="1257889"/>
                </a:lnTo>
                <a:cubicBezTo>
                  <a:pt x="4298690" y="1260047"/>
                  <a:pt x="4297251" y="1261127"/>
                  <a:pt x="4294374" y="1261127"/>
                </a:cubicBezTo>
                <a:lnTo>
                  <a:pt x="4294374" y="1262206"/>
                </a:lnTo>
                <a:lnTo>
                  <a:pt x="4296532" y="1270703"/>
                </a:lnTo>
                <a:lnTo>
                  <a:pt x="4296532" y="1290125"/>
                </a:lnTo>
                <a:cubicBezTo>
                  <a:pt x="4290777" y="1294980"/>
                  <a:pt x="4287900" y="1299611"/>
                  <a:pt x="4287900" y="1304017"/>
                </a:cubicBezTo>
                <a:lnTo>
                  <a:pt x="4291137" y="1311570"/>
                </a:lnTo>
                <a:lnTo>
                  <a:pt x="4290058" y="1319123"/>
                </a:lnTo>
                <a:cubicBezTo>
                  <a:pt x="4291137" y="1319123"/>
                  <a:pt x="4292216" y="1320562"/>
                  <a:pt x="4293295" y="1323439"/>
                </a:cubicBezTo>
                <a:lnTo>
                  <a:pt x="4292216" y="1341647"/>
                </a:lnTo>
                <a:lnTo>
                  <a:pt x="4293295" y="1367409"/>
                </a:lnTo>
                <a:lnTo>
                  <a:pt x="4291137" y="1380356"/>
                </a:lnTo>
                <a:lnTo>
                  <a:pt x="4293295" y="1386830"/>
                </a:lnTo>
                <a:lnTo>
                  <a:pt x="4293295" y="1391146"/>
                </a:lnTo>
                <a:lnTo>
                  <a:pt x="4291137" y="1397620"/>
                </a:lnTo>
                <a:lnTo>
                  <a:pt x="4295453" y="1414749"/>
                </a:lnTo>
                <a:lnTo>
                  <a:pt x="4295453" y="1417987"/>
                </a:lnTo>
                <a:cubicBezTo>
                  <a:pt x="4295453" y="1419425"/>
                  <a:pt x="4294374" y="1420144"/>
                  <a:pt x="4292216" y="1420144"/>
                </a:cubicBezTo>
                <a:lnTo>
                  <a:pt x="4291137" y="1421223"/>
                </a:lnTo>
                <a:lnTo>
                  <a:pt x="4291137" y="1422302"/>
                </a:lnTo>
                <a:lnTo>
                  <a:pt x="4292216" y="1426618"/>
                </a:lnTo>
                <a:lnTo>
                  <a:pt x="4290058" y="1432013"/>
                </a:lnTo>
                <a:lnTo>
                  <a:pt x="4293295" y="1449142"/>
                </a:lnTo>
                <a:lnTo>
                  <a:pt x="4293295" y="1451300"/>
                </a:lnTo>
                <a:cubicBezTo>
                  <a:pt x="4293295" y="1460562"/>
                  <a:pt x="4287945" y="1467710"/>
                  <a:pt x="4277245" y="1472746"/>
                </a:cubicBezTo>
                <a:cubicBezTo>
                  <a:pt x="4275986" y="1475982"/>
                  <a:pt x="4273828" y="1478501"/>
                  <a:pt x="4270771" y="1480298"/>
                </a:cubicBezTo>
                <a:lnTo>
                  <a:pt x="4265376" y="1479220"/>
                </a:lnTo>
                <a:lnTo>
                  <a:pt x="4249326" y="1481378"/>
                </a:lnTo>
                <a:cubicBezTo>
                  <a:pt x="4246448" y="1478140"/>
                  <a:pt x="4245010" y="1475623"/>
                  <a:pt x="4245010" y="1473825"/>
                </a:cubicBezTo>
                <a:lnTo>
                  <a:pt x="4246089" y="1469508"/>
                </a:lnTo>
                <a:lnTo>
                  <a:pt x="4242852" y="1459932"/>
                </a:lnTo>
                <a:lnTo>
                  <a:pt x="4243931" y="1455616"/>
                </a:lnTo>
                <a:lnTo>
                  <a:pt x="4243931" y="1454537"/>
                </a:lnTo>
                <a:cubicBezTo>
                  <a:pt x="4239434" y="1454537"/>
                  <a:pt x="4232241" y="1448423"/>
                  <a:pt x="4222351" y="1436194"/>
                </a:cubicBezTo>
                <a:lnTo>
                  <a:pt x="4225588" y="1432958"/>
                </a:lnTo>
                <a:lnTo>
                  <a:pt x="4230983" y="1432958"/>
                </a:lnTo>
                <a:lnTo>
                  <a:pt x="4239615" y="1437274"/>
                </a:lnTo>
                <a:cubicBezTo>
                  <a:pt x="4239615" y="1436014"/>
                  <a:pt x="4242852" y="1434576"/>
                  <a:pt x="4249326" y="1432958"/>
                </a:cubicBezTo>
                <a:lnTo>
                  <a:pt x="4254586" y="1423381"/>
                </a:lnTo>
                <a:lnTo>
                  <a:pt x="4253507" y="1414749"/>
                </a:lnTo>
                <a:cubicBezTo>
                  <a:pt x="4256384" y="1413491"/>
                  <a:pt x="4257823" y="1410973"/>
                  <a:pt x="4257823" y="1407196"/>
                </a:cubicBezTo>
                <a:cubicBezTo>
                  <a:pt x="4254226" y="1395597"/>
                  <a:pt x="4252428" y="1387370"/>
                  <a:pt x="4252428" y="1382514"/>
                </a:cubicBezTo>
                <a:lnTo>
                  <a:pt x="4252428" y="1369566"/>
                </a:lnTo>
                <a:lnTo>
                  <a:pt x="4249326" y="1366464"/>
                </a:lnTo>
                <a:lnTo>
                  <a:pt x="4247168" y="1366464"/>
                </a:lnTo>
                <a:lnTo>
                  <a:pt x="4247168" y="1367409"/>
                </a:lnTo>
                <a:lnTo>
                  <a:pt x="4250270" y="1378198"/>
                </a:lnTo>
                <a:lnTo>
                  <a:pt x="4250270" y="1385751"/>
                </a:lnTo>
                <a:cubicBezTo>
                  <a:pt x="4247482" y="1388808"/>
                  <a:pt x="4246089" y="1392405"/>
                  <a:pt x="4246089" y="1396541"/>
                </a:cubicBezTo>
                <a:lnTo>
                  <a:pt x="4250270" y="1400722"/>
                </a:lnTo>
                <a:cubicBezTo>
                  <a:pt x="4250270" y="1417087"/>
                  <a:pt x="4245999" y="1426439"/>
                  <a:pt x="4237457" y="1428776"/>
                </a:cubicBezTo>
                <a:lnTo>
                  <a:pt x="4232062" y="1432013"/>
                </a:lnTo>
                <a:lnTo>
                  <a:pt x="4230983" y="1432013"/>
                </a:lnTo>
                <a:cubicBezTo>
                  <a:pt x="4221721" y="1427697"/>
                  <a:pt x="4217090" y="1417627"/>
                  <a:pt x="4217090" y="1401801"/>
                </a:cubicBezTo>
                <a:cubicBezTo>
                  <a:pt x="4217180" y="1398654"/>
                  <a:pt x="4218574" y="1395462"/>
                  <a:pt x="4221272" y="1392225"/>
                </a:cubicBezTo>
                <a:lnTo>
                  <a:pt x="4219114" y="1388988"/>
                </a:lnTo>
                <a:lnTo>
                  <a:pt x="4219114" y="1387909"/>
                </a:lnTo>
                <a:lnTo>
                  <a:pt x="4220193" y="1381435"/>
                </a:lnTo>
                <a:lnTo>
                  <a:pt x="4218035" y="1374961"/>
                </a:lnTo>
                <a:lnTo>
                  <a:pt x="4218035" y="1363227"/>
                </a:lnTo>
                <a:lnTo>
                  <a:pt x="4213853" y="1358911"/>
                </a:lnTo>
                <a:lnTo>
                  <a:pt x="4212774" y="1358911"/>
                </a:lnTo>
                <a:lnTo>
                  <a:pt x="4209537" y="1362148"/>
                </a:lnTo>
                <a:lnTo>
                  <a:pt x="4212774" y="1368487"/>
                </a:lnTo>
                <a:lnTo>
                  <a:pt x="4212774" y="1369566"/>
                </a:lnTo>
                <a:cubicBezTo>
                  <a:pt x="4212774" y="1374602"/>
                  <a:pt x="4210616" y="1377119"/>
                  <a:pt x="4206300" y="1377119"/>
                </a:cubicBezTo>
                <a:lnTo>
                  <a:pt x="4206300" y="1384672"/>
                </a:lnTo>
                <a:lnTo>
                  <a:pt x="4207379" y="1384672"/>
                </a:lnTo>
                <a:lnTo>
                  <a:pt x="4212774" y="1383593"/>
                </a:lnTo>
                <a:lnTo>
                  <a:pt x="4213853" y="1384672"/>
                </a:lnTo>
                <a:lnTo>
                  <a:pt x="4213853" y="1388988"/>
                </a:lnTo>
                <a:lnTo>
                  <a:pt x="4211695" y="1392225"/>
                </a:lnTo>
                <a:lnTo>
                  <a:pt x="4211695" y="1395462"/>
                </a:lnTo>
                <a:lnTo>
                  <a:pt x="4210616" y="1407196"/>
                </a:lnTo>
                <a:lnTo>
                  <a:pt x="4214932" y="1415828"/>
                </a:lnTo>
                <a:cubicBezTo>
                  <a:pt x="4211875" y="1433722"/>
                  <a:pt x="4208638" y="1442668"/>
                  <a:pt x="4205221" y="1442668"/>
                </a:cubicBezTo>
                <a:lnTo>
                  <a:pt x="4201984" y="1442668"/>
                </a:lnTo>
                <a:cubicBezTo>
                  <a:pt x="4189126" y="1442668"/>
                  <a:pt x="4182697" y="1437678"/>
                  <a:pt x="4182697" y="1427697"/>
                </a:cubicBezTo>
                <a:lnTo>
                  <a:pt x="4180539" y="1425539"/>
                </a:lnTo>
                <a:lnTo>
                  <a:pt x="4180539" y="1421223"/>
                </a:lnTo>
                <a:lnTo>
                  <a:pt x="4185799" y="1410433"/>
                </a:lnTo>
                <a:cubicBezTo>
                  <a:pt x="4187957" y="1410433"/>
                  <a:pt x="4189036" y="1409714"/>
                  <a:pt x="4189036" y="1408275"/>
                </a:cubicBezTo>
                <a:lnTo>
                  <a:pt x="4182697" y="1401801"/>
                </a:lnTo>
                <a:lnTo>
                  <a:pt x="4182697" y="1399778"/>
                </a:lnTo>
                <a:lnTo>
                  <a:pt x="4183776" y="1394383"/>
                </a:lnTo>
                <a:cubicBezTo>
                  <a:pt x="4182337" y="1394024"/>
                  <a:pt x="4180898" y="1392225"/>
                  <a:pt x="4179460" y="1388988"/>
                </a:cubicBezTo>
                <a:lnTo>
                  <a:pt x="4181618" y="1383593"/>
                </a:lnTo>
                <a:lnTo>
                  <a:pt x="4179460" y="1376040"/>
                </a:lnTo>
                <a:lnTo>
                  <a:pt x="4180539" y="1374961"/>
                </a:lnTo>
                <a:lnTo>
                  <a:pt x="4180539" y="1373882"/>
                </a:lnTo>
                <a:lnTo>
                  <a:pt x="4179460" y="1369566"/>
                </a:lnTo>
                <a:lnTo>
                  <a:pt x="4176223" y="1369566"/>
                </a:lnTo>
                <a:lnTo>
                  <a:pt x="4175144" y="1372803"/>
                </a:lnTo>
                <a:lnTo>
                  <a:pt x="4176223" y="1384672"/>
                </a:lnTo>
                <a:lnTo>
                  <a:pt x="4176223" y="1385751"/>
                </a:lnTo>
                <a:lnTo>
                  <a:pt x="4174065" y="1394383"/>
                </a:lnTo>
                <a:lnTo>
                  <a:pt x="4177302" y="1397620"/>
                </a:lnTo>
                <a:lnTo>
                  <a:pt x="4177302" y="1398700"/>
                </a:lnTo>
                <a:cubicBezTo>
                  <a:pt x="4177302" y="1400767"/>
                  <a:pt x="4175863" y="1401801"/>
                  <a:pt x="4172986" y="1401801"/>
                </a:cubicBezTo>
                <a:lnTo>
                  <a:pt x="4172986" y="1407196"/>
                </a:lnTo>
                <a:cubicBezTo>
                  <a:pt x="4170289" y="1410074"/>
                  <a:pt x="4168490" y="1414749"/>
                  <a:pt x="4167591" y="1421223"/>
                </a:cubicBezTo>
                <a:cubicBezTo>
                  <a:pt x="4165433" y="1421223"/>
                  <a:pt x="4164354" y="1424101"/>
                  <a:pt x="4164354" y="1429855"/>
                </a:cubicBezTo>
                <a:lnTo>
                  <a:pt x="4165433" y="1430935"/>
                </a:lnTo>
                <a:lnTo>
                  <a:pt x="4165433" y="1432013"/>
                </a:lnTo>
                <a:cubicBezTo>
                  <a:pt x="4163095" y="1441994"/>
                  <a:pt x="4160218" y="1446984"/>
                  <a:pt x="4156801" y="1446984"/>
                </a:cubicBezTo>
                <a:lnTo>
                  <a:pt x="4156801" y="1452380"/>
                </a:lnTo>
                <a:cubicBezTo>
                  <a:pt x="4153744" y="1457415"/>
                  <a:pt x="4149473" y="1459932"/>
                  <a:pt x="4143988" y="1459932"/>
                </a:cubicBezTo>
                <a:cubicBezTo>
                  <a:pt x="4143988" y="1463979"/>
                  <a:pt x="4140031" y="1468250"/>
                  <a:pt x="4132119" y="1472746"/>
                </a:cubicBezTo>
                <a:cubicBezTo>
                  <a:pt x="4132119" y="1474184"/>
                  <a:pt x="4129241" y="1475263"/>
                  <a:pt x="4123487" y="1475982"/>
                </a:cubicBezTo>
                <a:lnTo>
                  <a:pt x="4122408" y="1474904"/>
                </a:lnTo>
                <a:cubicBezTo>
                  <a:pt x="4122408" y="1469508"/>
                  <a:pt x="4125645" y="1462720"/>
                  <a:pt x="4132119" y="1454537"/>
                </a:cubicBezTo>
                <a:cubicBezTo>
                  <a:pt x="4132119" y="1452380"/>
                  <a:pt x="4133557" y="1450581"/>
                  <a:pt x="4136435" y="1449142"/>
                </a:cubicBezTo>
                <a:lnTo>
                  <a:pt x="4135356" y="1438352"/>
                </a:lnTo>
                <a:cubicBezTo>
                  <a:pt x="4135715" y="1434396"/>
                  <a:pt x="4138233" y="1430485"/>
                  <a:pt x="4142909" y="1426618"/>
                </a:cubicBezTo>
                <a:cubicBezTo>
                  <a:pt x="4142909" y="1422662"/>
                  <a:pt x="4141470" y="1420144"/>
                  <a:pt x="4138593" y="1419065"/>
                </a:cubicBezTo>
                <a:lnTo>
                  <a:pt x="4117148" y="1435116"/>
                </a:lnTo>
                <a:cubicBezTo>
                  <a:pt x="4113730" y="1443747"/>
                  <a:pt x="4107976" y="1448064"/>
                  <a:pt x="4099884" y="1448064"/>
                </a:cubicBezTo>
                <a:cubicBezTo>
                  <a:pt x="4095927" y="1453998"/>
                  <a:pt x="4086261" y="1461866"/>
                  <a:pt x="4070885" y="1471667"/>
                </a:cubicBezTo>
                <a:lnTo>
                  <a:pt x="4067648" y="1471667"/>
                </a:lnTo>
                <a:cubicBezTo>
                  <a:pt x="4061174" y="1468969"/>
                  <a:pt x="4057937" y="1463619"/>
                  <a:pt x="4057937" y="1455616"/>
                </a:cubicBezTo>
                <a:lnTo>
                  <a:pt x="4055779" y="1449142"/>
                </a:lnTo>
                <a:lnTo>
                  <a:pt x="4056858" y="1448064"/>
                </a:lnTo>
                <a:lnTo>
                  <a:pt x="4056858" y="1446984"/>
                </a:lnTo>
                <a:cubicBezTo>
                  <a:pt x="4052992" y="1441769"/>
                  <a:pt x="4049800" y="1434261"/>
                  <a:pt x="4047282" y="1424460"/>
                </a:cubicBezTo>
                <a:lnTo>
                  <a:pt x="4053756" y="1421223"/>
                </a:lnTo>
                <a:lnTo>
                  <a:pt x="4060095" y="1422302"/>
                </a:lnTo>
                <a:cubicBezTo>
                  <a:pt x="4060095" y="1420504"/>
                  <a:pt x="4062973" y="1418706"/>
                  <a:pt x="4068727" y="1416907"/>
                </a:cubicBezTo>
                <a:lnTo>
                  <a:pt x="4070885" y="1419065"/>
                </a:lnTo>
                <a:lnTo>
                  <a:pt x="4075201" y="1406117"/>
                </a:lnTo>
                <a:lnTo>
                  <a:pt x="4076280" y="1406117"/>
                </a:lnTo>
                <a:cubicBezTo>
                  <a:pt x="4075561" y="1397215"/>
                  <a:pt x="4073763" y="1391506"/>
                  <a:pt x="4070885" y="1388988"/>
                </a:cubicBezTo>
                <a:lnTo>
                  <a:pt x="4070885" y="1385751"/>
                </a:lnTo>
                <a:lnTo>
                  <a:pt x="4075201" y="1379277"/>
                </a:lnTo>
                <a:lnTo>
                  <a:pt x="4075201" y="1355674"/>
                </a:lnTo>
                <a:lnTo>
                  <a:pt x="4076280" y="1350279"/>
                </a:lnTo>
                <a:lnTo>
                  <a:pt x="4071964" y="1344884"/>
                </a:lnTo>
                <a:lnTo>
                  <a:pt x="4071964" y="1338410"/>
                </a:lnTo>
                <a:lnTo>
                  <a:pt x="4078438" y="1327755"/>
                </a:lnTo>
                <a:lnTo>
                  <a:pt x="4075201" y="1314807"/>
                </a:lnTo>
                <a:lnTo>
                  <a:pt x="4075201" y="1307254"/>
                </a:lnTo>
                <a:lnTo>
                  <a:pt x="4066569" y="1304017"/>
                </a:lnTo>
                <a:lnTo>
                  <a:pt x="4065490" y="1304017"/>
                </a:lnTo>
                <a:lnTo>
                  <a:pt x="4042966" y="1308333"/>
                </a:lnTo>
                <a:cubicBezTo>
                  <a:pt x="4039369" y="1307433"/>
                  <a:pt x="4037571" y="1306355"/>
                  <a:pt x="4037571" y="1305096"/>
                </a:cubicBezTo>
                <a:lnTo>
                  <a:pt x="4037571" y="1302938"/>
                </a:lnTo>
                <a:cubicBezTo>
                  <a:pt x="4037571" y="1301949"/>
                  <a:pt x="4039009" y="1300915"/>
                  <a:pt x="4041887" y="1299835"/>
                </a:cubicBezTo>
                <a:lnTo>
                  <a:pt x="4046203" y="1300915"/>
                </a:lnTo>
                <a:lnTo>
                  <a:pt x="4054700" y="1297678"/>
                </a:lnTo>
                <a:lnTo>
                  <a:pt x="4060095" y="1297678"/>
                </a:lnTo>
                <a:lnTo>
                  <a:pt x="4070885" y="1300915"/>
                </a:lnTo>
                <a:lnTo>
                  <a:pt x="4073043" y="1300915"/>
                </a:lnTo>
                <a:cubicBezTo>
                  <a:pt x="4082844" y="1293002"/>
                  <a:pt x="4088554" y="1289046"/>
                  <a:pt x="4090173" y="1289046"/>
                </a:cubicBezTo>
                <a:lnTo>
                  <a:pt x="4093410" y="1290125"/>
                </a:lnTo>
                <a:lnTo>
                  <a:pt x="4093410" y="1289046"/>
                </a:lnTo>
                <a:cubicBezTo>
                  <a:pt x="4093410" y="1287248"/>
                  <a:pt x="4094848" y="1286169"/>
                  <a:pt x="4097726" y="1285809"/>
                </a:cubicBezTo>
                <a:cubicBezTo>
                  <a:pt x="4105458" y="1287967"/>
                  <a:pt x="4110853" y="1291563"/>
                  <a:pt x="4113911" y="1296599"/>
                </a:cubicBezTo>
                <a:cubicBezTo>
                  <a:pt x="4113911" y="1298037"/>
                  <a:pt x="4116383" y="1298757"/>
                  <a:pt x="4121329" y="1298757"/>
                </a:cubicBezTo>
                <a:cubicBezTo>
                  <a:pt x="4125465" y="1302983"/>
                  <a:pt x="4127623" y="1307254"/>
                  <a:pt x="4127803" y="1311570"/>
                </a:cubicBezTo>
                <a:cubicBezTo>
                  <a:pt x="4127803" y="1313188"/>
                  <a:pt x="4125645" y="1316425"/>
                  <a:pt x="4121329" y="1321281"/>
                </a:cubicBezTo>
                <a:lnTo>
                  <a:pt x="4121329" y="1359990"/>
                </a:lnTo>
                <a:lnTo>
                  <a:pt x="4124566" y="1370645"/>
                </a:lnTo>
                <a:lnTo>
                  <a:pt x="4124566" y="1374961"/>
                </a:lnTo>
                <a:lnTo>
                  <a:pt x="4121329" y="1386830"/>
                </a:lnTo>
                <a:lnTo>
                  <a:pt x="4124566" y="1394383"/>
                </a:lnTo>
                <a:lnTo>
                  <a:pt x="4123487" y="1400722"/>
                </a:lnTo>
                <a:lnTo>
                  <a:pt x="4124566" y="1400722"/>
                </a:lnTo>
                <a:lnTo>
                  <a:pt x="4131040" y="1401801"/>
                </a:lnTo>
                <a:lnTo>
                  <a:pt x="4140751" y="1396541"/>
                </a:lnTo>
                <a:lnTo>
                  <a:pt x="4140751" y="1384672"/>
                </a:lnTo>
                <a:lnTo>
                  <a:pt x="4141830" y="1371724"/>
                </a:lnTo>
                <a:cubicBezTo>
                  <a:pt x="4138952" y="1371724"/>
                  <a:pt x="4137514" y="1370645"/>
                  <a:pt x="4137514" y="1368487"/>
                </a:cubicBezTo>
                <a:lnTo>
                  <a:pt x="4137514" y="1367409"/>
                </a:lnTo>
                <a:lnTo>
                  <a:pt x="4145067" y="1359990"/>
                </a:lnTo>
                <a:cubicBezTo>
                  <a:pt x="4140031" y="1358731"/>
                  <a:pt x="4137514" y="1357292"/>
                  <a:pt x="4137514" y="1355674"/>
                </a:cubicBezTo>
                <a:cubicBezTo>
                  <a:pt x="4137514" y="1352257"/>
                  <a:pt x="4139672" y="1347581"/>
                  <a:pt x="4143988" y="1341647"/>
                </a:cubicBezTo>
                <a:lnTo>
                  <a:pt x="4145067" y="1338410"/>
                </a:lnTo>
                <a:cubicBezTo>
                  <a:pt x="4142189" y="1338410"/>
                  <a:pt x="4140751" y="1337331"/>
                  <a:pt x="4140751" y="1335173"/>
                </a:cubicBezTo>
                <a:lnTo>
                  <a:pt x="4141830" y="1319123"/>
                </a:lnTo>
                <a:lnTo>
                  <a:pt x="4139672" y="1268679"/>
                </a:lnTo>
                <a:cubicBezTo>
                  <a:pt x="4143268" y="1267780"/>
                  <a:pt x="4145067" y="1266701"/>
                  <a:pt x="4145067" y="1265442"/>
                </a:cubicBezTo>
                <a:lnTo>
                  <a:pt x="4137514" y="1258969"/>
                </a:lnTo>
                <a:lnTo>
                  <a:pt x="4137514" y="1257889"/>
                </a:lnTo>
                <a:lnTo>
                  <a:pt x="4141830" y="1241705"/>
                </a:lnTo>
                <a:lnTo>
                  <a:pt x="4141830" y="1240625"/>
                </a:lnTo>
                <a:cubicBezTo>
                  <a:pt x="4141830" y="1237928"/>
                  <a:pt x="4139672" y="1231859"/>
                  <a:pt x="4135356" y="1222417"/>
                </a:cubicBezTo>
                <a:lnTo>
                  <a:pt x="4142909" y="1219180"/>
                </a:lnTo>
                <a:cubicBezTo>
                  <a:pt x="4145606" y="1222058"/>
                  <a:pt x="4153114" y="1224575"/>
                  <a:pt x="4165433" y="1226733"/>
                </a:cubicBezTo>
                <a:lnTo>
                  <a:pt x="4193352" y="1237389"/>
                </a:lnTo>
                <a:lnTo>
                  <a:pt x="4195510" y="1235365"/>
                </a:lnTo>
                <a:lnTo>
                  <a:pt x="4206300" y="1237389"/>
                </a:lnTo>
                <a:lnTo>
                  <a:pt x="4208458" y="1235365"/>
                </a:lnTo>
                <a:lnTo>
                  <a:pt x="4221272" y="1237389"/>
                </a:lnTo>
                <a:lnTo>
                  <a:pt x="4229904" y="1234286"/>
                </a:lnTo>
                <a:cubicBezTo>
                  <a:pt x="4234939" y="1238153"/>
                  <a:pt x="4237457" y="1241345"/>
                  <a:pt x="4237457" y="1243862"/>
                </a:cubicBezTo>
                <a:lnTo>
                  <a:pt x="4234220" y="1246021"/>
                </a:lnTo>
                <a:lnTo>
                  <a:pt x="4228825" y="1244941"/>
                </a:lnTo>
                <a:lnTo>
                  <a:pt x="4227746" y="1246021"/>
                </a:lnTo>
                <a:lnTo>
                  <a:pt x="4226667" y="1246021"/>
                </a:lnTo>
                <a:lnTo>
                  <a:pt x="4221272" y="1243862"/>
                </a:lnTo>
                <a:lnTo>
                  <a:pt x="4217090" y="1247099"/>
                </a:lnTo>
                <a:cubicBezTo>
                  <a:pt x="4230668" y="1251056"/>
                  <a:pt x="4237457" y="1255372"/>
                  <a:pt x="4237457" y="1260047"/>
                </a:cubicBezTo>
                <a:cubicBezTo>
                  <a:pt x="4233860" y="1262026"/>
                  <a:pt x="4232062" y="1264184"/>
                  <a:pt x="4232062" y="1266522"/>
                </a:cubicBezTo>
                <a:lnTo>
                  <a:pt x="4234220" y="1269624"/>
                </a:lnTo>
                <a:lnTo>
                  <a:pt x="4239615" y="1267601"/>
                </a:lnTo>
                <a:cubicBezTo>
                  <a:pt x="4239615" y="1269309"/>
                  <a:pt x="4242852" y="1271062"/>
                  <a:pt x="4249326" y="1272861"/>
                </a:cubicBezTo>
                <a:lnTo>
                  <a:pt x="4252428" y="1276098"/>
                </a:lnTo>
                <a:lnTo>
                  <a:pt x="4254586" y="1273939"/>
                </a:lnTo>
                <a:lnTo>
                  <a:pt x="4250270" y="1267601"/>
                </a:lnTo>
                <a:lnTo>
                  <a:pt x="4253507" y="1252494"/>
                </a:lnTo>
                <a:lnTo>
                  <a:pt x="4252428" y="1247099"/>
                </a:lnTo>
                <a:lnTo>
                  <a:pt x="4253507" y="1243862"/>
                </a:lnTo>
                <a:lnTo>
                  <a:pt x="4252428" y="1242784"/>
                </a:lnTo>
                <a:lnTo>
                  <a:pt x="4251349" y="1242784"/>
                </a:lnTo>
                <a:lnTo>
                  <a:pt x="4245010" y="1243862"/>
                </a:lnTo>
                <a:lnTo>
                  <a:pt x="4241773" y="1237389"/>
                </a:lnTo>
                <a:lnTo>
                  <a:pt x="4247168" y="1233207"/>
                </a:lnTo>
                <a:lnTo>
                  <a:pt x="4252428" y="1234286"/>
                </a:lnTo>
                <a:cubicBezTo>
                  <a:pt x="4252967" y="1229970"/>
                  <a:pt x="4254406" y="1227812"/>
                  <a:pt x="4256744" y="1227812"/>
                </a:cubicBezTo>
                <a:lnTo>
                  <a:pt x="4255665" y="1226733"/>
                </a:lnTo>
                <a:lnTo>
                  <a:pt x="4255665" y="1225654"/>
                </a:lnTo>
                <a:cubicBezTo>
                  <a:pt x="4258003" y="1219900"/>
                  <a:pt x="4262678" y="1217022"/>
                  <a:pt x="4269692" y="1217022"/>
                </a:cubicBezTo>
                <a:close/>
                <a:moveTo>
                  <a:pt x="9164690" y="1216890"/>
                </a:moveTo>
                <a:cubicBezTo>
                  <a:pt x="9181775" y="1222645"/>
                  <a:pt x="9194138" y="1225522"/>
                  <a:pt x="9201781" y="1225522"/>
                </a:cubicBezTo>
                <a:cubicBezTo>
                  <a:pt x="9205558" y="1223364"/>
                  <a:pt x="9209154" y="1222284"/>
                  <a:pt x="9212571" y="1222284"/>
                </a:cubicBezTo>
                <a:cubicBezTo>
                  <a:pt x="9220484" y="1225882"/>
                  <a:pt x="9224440" y="1230243"/>
                  <a:pt x="9224440" y="1235368"/>
                </a:cubicBezTo>
                <a:cubicBezTo>
                  <a:pt x="9215808" y="1240223"/>
                  <a:pt x="9211492" y="1247776"/>
                  <a:pt x="9211492" y="1258027"/>
                </a:cubicBezTo>
                <a:lnTo>
                  <a:pt x="9212571" y="1263556"/>
                </a:lnTo>
                <a:lnTo>
                  <a:pt x="9211492" y="1267873"/>
                </a:lnTo>
                <a:lnTo>
                  <a:pt x="9212571" y="1282979"/>
                </a:lnTo>
                <a:lnTo>
                  <a:pt x="9212571" y="1299298"/>
                </a:lnTo>
                <a:cubicBezTo>
                  <a:pt x="9212571" y="1300737"/>
                  <a:pt x="9213650" y="1301456"/>
                  <a:pt x="9215808" y="1301456"/>
                </a:cubicBezTo>
                <a:lnTo>
                  <a:pt x="9216887" y="1300377"/>
                </a:lnTo>
                <a:lnTo>
                  <a:pt x="9222282" y="1301456"/>
                </a:lnTo>
                <a:lnTo>
                  <a:pt x="9223361" y="1301456"/>
                </a:lnTo>
                <a:lnTo>
                  <a:pt x="9233477" y="1298219"/>
                </a:lnTo>
                <a:cubicBezTo>
                  <a:pt x="9233477" y="1299657"/>
                  <a:pt x="9237433" y="1301096"/>
                  <a:pt x="9245346" y="1302535"/>
                </a:cubicBezTo>
                <a:cubicBezTo>
                  <a:pt x="9247144" y="1302535"/>
                  <a:pt x="9249662" y="1300737"/>
                  <a:pt x="9252899" y="1297140"/>
                </a:cubicBezTo>
                <a:lnTo>
                  <a:pt x="9264903" y="1298219"/>
                </a:lnTo>
                <a:lnTo>
                  <a:pt x="9289855" y="1273267"/>
                </a:lnTo>
                <a:lnTo>
                  <a:pt x="9304961" y="1280820"/>
                </a:lnTo>
                <a:cubicBezTo>
                  <a:pt x="9309457" y="1280820"/>
                  <a:pt x="9313098" y="1284103"/>
                  <a:pt x="9315886" y="1290667"/>
                </a:cubicBezTo>
                <a:lnTo>
                  <a:pt x="9320202" y="1294982"/>
                </a:lnTo>
                <a:lnTo>
                  <a:pt x="9318044" y="1298219"/>
                </a:lnTo>
                <a:lnTo>
                  <a:pt x="9318044" y="1302535"/>
                </a:lnTo>
                <a:lnTo>
                  <a:pt x="9323439" y="1302535"/>
                </a:lnTo>
                <a:lnTo>
                  <a:pt x="9326676" y="1305772"/>
                </a:lnTo>
                <a:cubicBezTo>
                  <a:pt x="9326676" y="1308110"/>
                  <a:pt x="9322360" y="1309908"/>
                  <a:pt x="9313728" y="1311167"/>
                </a:cubicBezTo>
                <a:cubicBezTo>
                  <a:pt x="9307164" y="1309009"/>
                  <a:pt x="9299206" y="1307930"/>
                  <a:pt x="9289855" y="1307930"/>
                </a:cubicBezTo>
                <a:lnTo>
                  <a:pt x="9281088" y="1310088"/>
                </a:lnTo>
                <a:lnTo>
                  <a:pt x="9249662" y="1310088"/>
                </a:lnTo>
                <a:lnTo>
                  <a:pt x="9238872" y="1309009"/>
                </a:lnTo>
                <a:lnTo>
                  <a:pt x="9229161" y="1310088"/>
                </a:lnTo>
                <a:lnTo>
                  <a:pt x="9215808" y="1310088"/>
                </a:lnTo>
                <a:lnTo>
                  <a:pt x="9214729" y="1315483"/>
                </a:lnTo>
                <a:cubicBezTo>
                  <a:pt x="9219045" y="1317281"/>
                  <a:pt x="9221203" y="1319485"/>
                  <a:pt x="9221203" y="1322091"/>
                </a:cubicBezTo>
                <a:lnTo>
                  <a:pt x="9217966" y="1327487"/>
                </a:lnTo>
                <a:cubicBezTo>
                  <a:pt x="9219944" y="1329825"/>
                  <a:pt x="9221383" y="1334140"/>
                  <a:pt x="9222282" y="1340435"/>
                </a:cubicBezTo>
                <a:lnTo>
                  <a:pt x="9224980" y="1339356"/>
                </a:lnTo>
                <a:cubicBezTo>
                  <a:pt x="9226149" y="1339356"/>
                  <a:pt x="9227992" y="1344076"/>
                  <a:pt x="9230510" y="1353518"/>
                </a:cubicBezTo>
                <a:cubicBezTo>
                  <a:pt x="9234826" y="1354057"/>
                  <a:pt x="9236984" y="1356215"/>
                  <a:pt x="9236984" y="1359992"/>
                </a:cubicBezTo>
                <a:lnTo>
                  <a:pt x="9235905" y="1365387"/>
                </a:lnTo>
                <a:cubicBezTo>
                  <a:pt x="9242019" y="1375547"/>
                  <a:pt x="9245616" y="1380628"/>
                  <a:pt x="9246695" y="1380628"/>
                </a:cubicBezTo>
                <a:cubicBezTo>
                  <a:pt x="9257754" y="1385303"/>
                  <a:pt x="9264543" y="1387641"/>
                  <a:pt x="9267061" y="1387641"/>
                </a:cubicBezTo>
                <a:cubicBezTo>
                  <a:pt x="9269578" y="1394655"/>
                  <a:pt x="9274254" y="1398162"/>
                  <a:pt x="9281088" y="1398162"/>
                </a:cubicBezTo>
                <a:cubicBezTo>
                  <a:pt x="9281088" y="1401758"/>
                  <a:pt x="9288686" y="1404950"/>
                  <a:pt x="9303882" y="1407737"/>
                </a:cubicBezTo>
                <a:cubicBezTo>
                  <a:pt x="9312244" y="1412053"/>
                  <a:pt x="9320382" y="1414571"/>
                  <a:pt x="9328294" y="1415290"/>
                </a:cubicBezTo>
                <a:lnTo>
                  <a:pt x="9328294" y="1416369"/>
                </a:lnTo>
                <a:cubicBezTo>
                  <a:pt x="9326856" y="1416908"/>
                  <a:pt x="9323798" y="1423382"/>
                  <a:pt x="9319123" y="1435791"/>
                </a:cubicBezTo>
                <a:cubicBezTo>
                  <a:pt x="9319123" y="1450808"/>
                  <a:pt x="9313323" y="1464924"/>
                  <a:pt x="9301724" y="1478142"/>
                </a:cubicBezTo>
                <a:lnTo>
                  <a:pt x="9300645" y="1478142"/>
                </a:lnTo>
                <a:cubicBezTo>
                  <a:pt x="9289135" y="1473286"/>
                  <a:pt x="9283381" y="1470050"/>
                  <a:pt x="9283381" y="1468431"/>
                </a:cubicBezTo>
                <a:lnTo>
                  <a:pt x="9286618" y="1463980"/>
                </a:lnTo>
                <a:lnTo>
                  <a:pt x="9284460" y="1461822"/>
                </a:lnTo>
                <a:lnTo>
                  <a:pt x="9277851" y="1462901"/>
                </a:lnTo>
                <a:cubicBezTo>
                  <a:pt x="9256361" y="1449413"/>
                  <a:pt x="9245616" y="1436780"/>
                  <a:pt x="9245616" y="1425001"/>
                </a:cubicBezTo>
                <a:lnTo>
                  <a:pt x="9238063" y="1415290"/>
                </a:lnTo>
                <a:lnTo>
                  <a:pt x="9236984" y="1416369"/>
                </a:lnTo>
                <a:lnTo>
                  <a:pt x="9235905" y="1416369"/>
                </a:lnTo>
                <a:lnTo>
                  <a:pt x="9236984" y="1417448"/>
                </a:lnTo>
                <a:lnTo>
                  <a:pt x="9236984" y="1418527"/>
                </a:lnTo>
                <a:lnTo>
                  <a:pt x="9234826" y="1420685"/>
                </a:lnTo>
                <a:cubicBezTo>
                  <a:pt x="9233027" y="1420685"/>
                  <a:pt x="9230869" y="1413088"/>
                  <a:pt x="9228352" y="1397892"/>
                </a:cubicBezTo>
                <a:cubicBezTo>
                  <a:pt x="9228352" y="1395553"/>
                  <a:pt x="9226328" y="1389439"/>
                  <a:pt x="9222282" y="1379548"/>
                </a:cubicBezTo>
                <a:cubicBezTo>
                  <a:pt x="9222282" y="1376221"/>
                  <a:pt x="9219764" y="1368984"/>
                  <a:pt x="9214729" y="1357834"/>
                </a:cubicBezTo>
                <a:lnTo>
                  <a:pt x="9214729" y="1354596"/>
                </a:lnTo>
                <a:lnTo>
                  <a:pt x="9215808" y="1349067"/>
                </a:lnTo>
                <a:lnTo>
                  <a:pt x="9211492" y="1345830"/>
                </a:lnTo>
                <a:lnTo>
                  <a:pt x="9210413" y="1345830"/>
                </a:lnTo>
                <a:cubicBezTo>
                  <a:pt x="9208075" y="1369748"/>
                  <a:pt x="9205558" y="1381707"/>
                  <a:pt x="9202860" y="1381707"/>
                </a:cubicBezTo>
                <a:lnTo>
                  <a:pt x="9188968" y="1396812"/>
                </a:lnTo>
                <a:lnTo>
                  <a:pt x="9190047" y="1402208"/>
                </a:lnTo>
                <a:cubicBezTo>
                  <a:pt x="9182134" y="1407333"/>
                  <a:pt x="9178178" y="1414211"/>
                  <a:pt x="9178178" y="1422843"/>
                </a:cubicBezTo>
                <a:cubicBezTo>
                  <a:pt x="9158666" y="1436960"/>
                  <a:pt x="9148910" y="1445997"/>
                  <a:pt x="9148910" y="1449953"/>
                </a:cubicBezTo>
                <a:cubicBezTo>
                  <a:pt x="9148910" y="1452111"/>
                  <a:pt x="9144594" y="1455708"/>
                  <a:pt x="9135962" y="1460743"/>
                </a:cubicBezTo>
                <a:lnTo>
                  <a:pt x="9130432" y="1459664"/>
                </a:lnTo>
                <a:cubicBezTo>
                  <a:pt x="9112538" y="1469465"/>
                  <a:pt x="9098826" y="1475624"/>
                  <a:pt x="9089295" y="1478142"/>
                </a:cubicBezTo>
                <a:lnTo>
                  <a:pt x="9088216" y="1478142"/>
                </a:lnTo>
                <a:lnTo>
                  <a:pt x="9080663" y="1475264"/>
                </a:lnTo>
                <a:lnTo>
                  <a:pt x="9080663" y="1474905"/>
                </a:lnTo>
                <a:lnTo>
                  <a:pt x="9077995" y="1474248"/>
                </a:lnTo>
                <a:lnTo>
                  <a:pt x="9074054" y="1472747"/>
                </a:lnTo>
                <a:lnTo>
                  <a:pt x="9074054" y="1470589"/>
                </a:lnTo>
                <a:lnTo>
                  <a:pt x="9088216" y="1462901"/>
                </a:lnTo>
                <a:cubicBezTo>
                  <a:pt x="9088216" y="1459484"/>
                  <a:pt x="9092532" y="1456607"/>
                  <a:pt x="9101164" y="1454269"/>
                </a:cubicBezTo>
                <a:lnTo>
                  <a:pt x="9141896" y="1400049"/>
                </a:lnTo>
                <a:cubicBezTo>
                  <a:pt x="9141896" y="1396093"/>
                  <a:pt x="9143335" y="1392856"/>
                  <a:pt x="9146212" y="1390339"/>
                </a:cubicBezTo>
                <a:cubicBezTo>
                  <a:pt x="9146212" y="1384584"/>
                  <a:pt x="9149090" y="1380987"/>
                  <a:pt x="9154844" y="1379548"/>
                </a:cubicBezTo>
                <a:lnTo>
                  <a:pt x="9154844" y="1376176"/>
                </a:lnTo>
                <a:cubicBezTo>
                  <a:pt x="9153765" y="1373300"/>
                  <a:pt x="9151248" y="1371861"/>
                  <a:pt x="9147291" y="1371861"/>
                </a:cubicBezTo>
                <a:cubicBezTo>
                  <a:pt x="9150169" y="1368624"/>
                  <a:pt x="9151607" y="1366106"/>
                  <a:pt x="9151607" y="1364308"/>
                </a:cubicBezTo>
                <a:lnTo>
                  <a:pt x="9150528" y="1359992"/>
                </a:lnTo>
                <a:lnTo>
                  <a:pt x="9154844" y="1353518"/>
                </a:lnTo>
                <a:lnTo>
                  <a:pt x="9154844" y="1329645"/>
                </a:lnTo>
                <a:lnTo>
                  <a:pt x="9159160" y="1313325"/>
                </a:lnTo>
                <a:lnTo>
                  <a:pt x="9159160" y="1309009"/>
                </a:lnTo>
                <a:lnTo>
                  <a:pt x="9143245" y="1307930"/>
                </a:lnTo>
                <a:lnTo>
                  <a:pt x="9138120" y="1310088"/>
                </a:lnTo>
                <a:lnTo>
                  <a:pt x="9119642" y="1310088"/>
                </a:lnTo>
                <a:cubicBezTo>
                  <a:pt x="9116045" y="1310088"/>
                  <a:pt x="9114247" y="1309369"/>
                  <a:pt x="9114247" y="1307930"/>
                </a:cubicBezTo>
                <a:lnTo>
                  <a:pt x="9108852" y="1310088"/>
                </a:lnTo>
                <a:lnTo>
                  <a:pt x="9106694" y="1310088"/>
                </a:lnTo>
                <a:lnTo>
                  <a:pt x="9106694" y="1309009"/>
                </a:lnTo>
                <a:lnTo>
                  <a:pt x="9095769" y="1310088"/>
                </a:lnTo>
                <a:lnTo>
                  <a:pt x="9067580" y="1310088"/>
                </a:lnTo>
                <a:lnTo>
                  <a:pt x="9065422" y="1307930"/>
                </a:lnTo>
                <a:lnTo>
                  <a:pt x="9065422" y="1301456"/>
                </a:lnTo>
                <a:lnTo>
                  <a:pt x="9068659" y="1298219"/>
                </a:lnTo>
                <a:lnTo>
                  <a:pt x="9075133" y="1298219"/>
                </a:lnTo>
                <a:cubicBezTo>
                  <a:pt x="9081157" y="1300377"/>
                  <a:pt x="9088755" y="1301816"/>
                  <a:pt x="9097927" y="1302535"/>
                </a:cubicBezTo>
                <a:lnTo>
                  <a:pt x="9097927" y="1303614"/>
                </a:lnTo>
                <a:lnTo>
                  <a:pt x="9112089" y="1297140"/>
                </a:lnTo>
                <a:lnTo>
                  <a:pt x="9114247" y="1297140"/>
                </a:lnTo>
                <a:lnTo>
                  <a:pt x="9127195" y="1300377"/>
                </a:lnTo>
                <a:lnTo>
                  <a:pt x="9148370" y="1297140"/>
                </a:lnTo>
                <a:lnTo>
                  <a:pt x="9155923" y="1302535"/>
                </a:lnTo>
                <a:lnTo>
                  <a:pt x="9158081" y="1296061"/>
                </a:lnTo>
                <a:lnTo>
                  <a:pt x="9157002" y="1292824"/>
                </a:lnTo>
                <a:lnTo>
                  <a:pt x="9159160" y="1286215"/>
                </a:lnTo>
                <a:lnTo>
                  <a:pt x="9159160" y="1281899"/>
                </a:lnTo>
                <a:lnTo>
                  <a:pt x="9153765" y="1249395"/>
                </a:lnTo>
                <a:lnTo>
                  <a:pt x="9154844" y="1234288"/>
                </a:lnTo>
                <a:lnTo>
                  <a:pt x="9151607" y="1228759"/>
                </a:lnTo>
                <a:lnTo>
                  <a:pt x="9151607" y="1226601"/>
                </a:lnTo>
                <a:cubicBezTo>
                  <a:pt x="9155204" y="1221026"/>
                  <a:pt x="9159565" y="1217789"/>
                  <a:pt x="9164690" y="1216890"/>
                </a:cubicBezTo>
                <a:close/>
                <a:moveTo>
                  <a:pt x="2097531" y="1216886"/>
                </a:moveTo>
                <a:cubicBezTo>
                  <a:pt x="2107959" y="1217606"/>
                  <a:pt x="2119873" y="1219764"/>
                  <a:pt x="2133271" y="1223361"/>
                </a:cubicBezTo>
                <a:lnTo>
                  <a:pt x="2137588" y="1221203"/>
                </a:lnTo>
                <a:lnTo>
                  <a:pt x="2154851" y="1222282"/>
                </a:lnTo>
                <a:lnTo>
                  <a:pt x="2157144" y="1222282"/>
                </a:lnTo>
                <a:cubicBezTo>
                  <a:pt x="2159481" y="1223181"/>
                  <a:pt x="2161640" y="1226823"/>
                  <a:pt x="2163619" y="1233207"/>
                </a:cubicBezTo>
                <a:lnTo>
                  <a:pt x="2163619" y="1236444"/>
                </a:lnTo>
                <a:cubicBezTo>
                  <a:pt x="2162179" y="1240400"/>
                  <a:pt x="2157459" y="1243997"/>
                  <a:pt x="2149456" y="1247234"/>
                </a:cubicBezTo>
                <a:lnTo>
                  <a:pt x="2141903" y="1263553"/>
                </a:lnTo>
                <a:lnTo>
                  <a:pt x="2142982" y="1264633"/>
                </a:lnTo>
                <a:lnTo>
                  <a:pt x="2144061" y="1264633"/>
                </a:lnTo>
                <a:lnTo>
                  <a:pt x="2159303" y="1259102"/>
                </a:lnTo>
                <a:lnTo>
                  <a:pt x="2164698" y="1260182"/>
                </a:lnTo>
                <a:lnTo>
                  <a:pt x="2172251" y="1259102"/>
                </a:lnTo>
                <a:lnTo>
                  <a:pt x="2189650" y="1263553"/>
                </a:lnTo>
                <a:lnTo>
                  <a:pt x="2198282" y="1262475"/>
                </a:lnTo>
                <a:lnTo>
                  <a:pt x="2202598" y="1264633"/>
                </a:lnTo>
                <a:cubicBezTo>
                  <a:pt x="2213838" y="1264633"/>
                  <a:pt x="2221794" y="1259193"/>
                  <a:pt x="2226470" y="1248312"/>
                </a:cubicBezTo>
                <a:cubicBezTo>
                  <a:pt x="2233305" y="1240400"/>
                  <a:pt x="2239823" y="1234241"/>
                  <a:pt x="2246027" y="1229835"/>
                </a:cubicBezTo>
                <a:lnTo>
                  <a:pt x="2250344" y="1229835"/>
                </a:lnTo>
                <a:cubicBezTo>
                  <a:pt x="2260054" y="1234780"/>
                  <a:pt x="2266888" y="1242018"/>
                  <a:pt x="2270843" y="1251550"/>
                </a:cubicBezTo>
                <a:cubicBezTo>
                  <a:pt x="2275250" y="1255686"/>
                  <a:pt x="2279971" y="1258563"/>
                  <a:pt x="2285007" y="1260182"/>
                </a:cubicBezTo>
                <a:lnTo>
                  <a:pt x="2287165" y="1264633"/>
                </a:lnTo>
                <a:cubicBezTo>
                  <a:pt x="2287165" y="1268049"/>
                  <a:pt x="2285366" y="1271646"/>
                  <a:pt x="2281770" y="1275423"/>
                </a:cubicBezTo>
                <a:lnTo>
                  <a:pt x="2278532" y="1275423"/>
                </a:lnTo>
                <a:cubicBezTo>
                  <a:pt x="2266933" y="1271646"/>
                  <a:pt x="2261133" y="1268049"/>
                  <a:pt x="2261133" y="1264633"/>
                </a:cubicBezTo>
                <a:lnTo>
                  <a:pt x="2258975" y="1264633"/>
                </a:lnTo>
                <a:cubicBezTo>
                  <a:pt x="2258255" y="1268948"/>
                  <a:pt x="2256457" y="1271106"/>
                  <a:pt x="2253581" y="1271106"/>
                </a:cubicBezTo>
                <a:lnTo>
                  <a:pt x="2248185" y="1270028"/>
                </a:lnTo>
                <a:lnTo>
                  <a:pt x="2240498" y="1271106"/>
                </a:lnTo>
                <a:lnTo>
                  <a:pt x="2237260" y="1267870"/>
                </a:lnTo>
                <a:lnTo>
                  <a:pt x="2236180" y="1267870"/>
                </a:lnTo>
                <a:lnTo>
                  <a:pt x="2228628" y="1270028"/>
                </a:lnTo>
                <a:lnTo>
                  <a:pt x="2222155" y="1267870"/>
                </a:lnTo>
                <a:lnTo>
                  <a:pt x="2221075" y="1267870"/>
                </a:lnTo>
                <a:cubicBezTo>
                  <a:pt x="2216131" y="1270207"/>
                  <a:pt x="2206733" y="1272006"/>
                  <a:pt x="2192887" y="1273264"/>
                </a:cubicBezTo>
                <a:lnTo>
                  <a:pt x="2187491" y="1271106"/>
                </a:lnTo>
                <a:lnTo>
                  <a:pt x="2177646" y="1274343"/>
                </a:lnTo>
                <a:cubicBezTo>
                  <a:pt x="2177646" y="1272725"/>
                  <a:pt x="2173329" y="1271646"/>
                  <a:pt x="2164698" y="1271106"/>
                </a:cubicBezTo>
                <a:lnTo>
                  <a:pt x="2144061" y="1272186"/>
                </a:lnTo>
                <a:lnTo>
                  <a:pt x="2140824" y="1272186"/>
                </a:lnTo>
                <a:cubicBezTo>
                  <a:pt x="2138128" y="1274343"/>
                  <a:pt x="2135609" y="1275423"/>
                  <a:pt x="2133271" y="1275423"/>
                </a:cubicBezTo>
                <a:lnTo>
                  <a:pt x="2132193" y="1274343"/>
                </a:lnTo>
                <a:lnTo>
                  <a:pt x="2131114" y="1274343"/>
                </a:lnTo>
                <a:lnTo>
                  <a:pt x="2130033" y="1275423"/>
                </a:lnTo>
                <a:lnTo>
                  <a:pt x="2130033" y="1276501"/>
                </a:lnTo>
                <a:lnTo>
                  <a:pt x="2134350" y="1281896"/>
                </a:lnTo>
                <a:lnTo>
                  <a:pt x="2134350" y="1285133"/>
                </a:lnTo>
                <a:cubicBezTo>
                  <a:pt x="2127787" y="1296014"/>
                  <a:pt x="2120908" y="1303971"/>
                  <a:pt x="2113714" y="1309007"/>
                </a:cubicBezTo>
                <a:cubicBezTo>
                  <a:pt x="2113714" y="1313682"/>
                  <a:pt x="2112276" y="1317324"/>
                  <a:pt x="2109398" y="1319931"/>
                </a:cubicBezTo>
                <a:lnTo>
                  <a:pt x="2112634" y="1325326"/>
                </a:lnTo>
                <a:lnTo>
                  <a:pt x="2112634" y="1328563"/>
                </a:lnTo>
                <a:cubicBezTo>
                  <a:pt x="2112634" y="1331261"/>
                  <a:pt x="2110836" y="1334498"/>
                  <a:pt x="2107240" y="1338274"/>
                </a:cubicBezTo>
                <a:lnTo>
                  <a:pt x="2107240" y="1364305"/>
                </a:lnTo>
                <a:lnTo>
                  <a:pt x="2105082" y="1375095"/>
                </a:lnTo>
                <a:lnTo>
                  <a:pt x="2106163" y="1380625"/>
                </a:lnTo>
                <a:lnTo>
                  <a:pt x="2102924" y="1381704"/>
                </a:lnTo>
                <a:lnTo>
                  <a:pt x="2102924" y="1382783"/>
                </a:lnTo>
                <a:cubicBezTo>
                  <a:pt x="2105802" y="1383143"/>
                  <a:pt x="2107240" y="1384222"/>
                  <a:pt x="2107240" y="1386020"/>
                </a:cubicBezTo>
                <a:lnTo>
                  <a:pt x="2107240" y="1403284"/>
                </a:lnTo>
                <a:lnTo>
                  <a:pt x="2105082" y="1406521"/>
                </a:lnTo>
                <a:lnTo>
                  <a:pt x="2105082" y="1407600"/>
                </a:lnTo>
                <a:lnTo>
                  <a:pt x="2107240" y="1419604"/>
                </a:lnTo>
                <a:lnTo>
                  <a:pt x="2104004" y="1424999"/>
                </a:lnTo>
                <a:cubicBezTo>
                  <a:pt x="2104004" y="1432912"/>
                  <a:pt x="2106163" y="1440150"/>
                  <a:pt x="2110477" y="1446714"/>
                </a:cubicBezTo>
                <a:cubicBezTo>
                  <a:pt x="2110477" y="1453188"/>
                  <a:pt x="2113355" y="1456425"/>
                  <a:pt x="2119110" y="1456425"/>
                </a:cubicBezTo>
                <a:lnTo>
                  <a:pt x="2120189" y="1456425"/>
                </a:lnTo>
                <a:lnTo>
                  <a:pt x="2146220" y="1455346"/>
                </a:lnTo>
                <a:lnTo>
                  <a:pt x="2159303" y="1456425"/>
                </a:lnTo>
                <a:lnTo>
                  <a:pt x="2159303" y="1455346"/>
                </a:lnTo>
                <a:lnTo>
                  <a:pt x="2158224" y="1413130"/>
                </a:lnTo>
                <a:lnTo>
                  <a:pt x="2159303" y="1382783"/>
                </a:lnTo>
                <a:lnTo>
                  <a:pt x="2164698" y="1379546"/>
                </a:lnTo>
                <a:lnTo>
                  <a:pt x="2165776" y="1380625"/>
                </a:lnTo>
                <a:lnTo>
                  <a:pt x="2166856" y="1380625"/>
                </a:lnTo>
                <a:lnTo>
                  <a:pt x="2166856" y="1378332"/>
                </a:lnTo>
                <a:lnTo>
                  <a:pt x="2162540" y="1377253"/>
                </a:lnTo>
                <a:lnTo>
                  <a:pt x="2159303" y="1378332"/>
                </a:lnTo>
                <a:lnTo>
                  <a:pt x="2159303" y="1377253"/>
                </a:lnTo>
                <a:lnTo>
                  <a:pt x="2157144" y="1374016"/>
                </a:lnTo>
                <a:lnTo>
                  <a:pt x="2160381" y="1364305"/>
                </a:lnTo>
                <a:cubicBezTo>
                  <a:pt x="2159663" y="1360709"/>
                  <a:pt x="2156739" y="1358910"/>
                  <a:pt x="2151615" y="1358910"/>
                </a:cubicBezTo>
                <a:lnTo>
                  <a:pt x="2142982" y="1362147"/>
                </a:lnTo>
                <a:lnTo>
                  <a:pt x="2142982" y="1358910"/>
                </a:lnTo>
                <a:lnTo>
                  <a:pt x="2136508" y="1358910"/>
                </a:lnTo>
                <a:cubicBezTo>
                  <a:pt x="2133451" y="1356033"/>
                  <a:pt x="2129091" y="1354594"/>
                  <a:pt x="2123426" y="1354594"/>
                </a:cubicBezTo>
                <a:lnTo>
                  <a:pt x="2120189" y="1355673"/>
                </a:lnTo>
                <a:lnTo>
                  <a:pt x="2118029" y="1352436"/>
                </a:lnTo>
                <a:lnTo>
                  <a:pt x="2120189" y="1350278"/>
                </a:lnTo>
                <a:lnTo>
                  <a:pt x="2125583" y="1351357"/>
                </a:lnTo>
                <a:lnTo>
                  <a:pt x="2126798" y="1351357"/>
                </a:lnTo>
                <a:cubicBezTo>
                  <a:pt x="2129495" y="1349289"/>
                  <a:pt x="2134530" y="1347446"/>
                  <a:pt x="2141903" y="1345827"/>
                </a:cubicBezTo>
                <a:lnTo>
                  <a:pt x="2157144" y="1350278"/>
                </a:lnTo>
                <a:lnTo>
                  <a:pt x="2159303" y="1346906"/>
                </a:lnTo>
                <a:lnTo>
                  <a:pt x="2159303" y="1329643"/>
                </a:lnTo>
                <a:lnTo>
                  <a:pt x="2160381" y="1325326"/>
                </a:lnTo>
                <a:lnTo>
                  <a:pt x="2159303" y="1321011"/>
                </a:lnTo>
                <a:lnTo>
                  <a:pt x="2159303" y="1305769"/>
                </a:lnTo>
                <a:lnTo>
                  <a:pt x="2161461" y="1302532"/>
                </a:lnTo>
                <a:lnTo>
                  <a:pt x="2161461" y="1300374"/>
                </a:lnTo>
                <a:cubicBezTo>
                  <a:pt x="2156335" y="1295159"/>
                  <a:pt x="2153773" y="1290798"/>
                  <a:pt x="2153773" y="1287291"/>
                </a:cubicBezTo>
                <a:lnTo>
                  <a:pt x="2153773" y="1284054"/>
                </a:lnTo>
                <a:cubicBezTo>
                  <a:pt x="2153773" y="1282616"/>
                  <a:pt x="2156335" y="1281177"/>
                  <a:pt x="2161461" y="1279738"/>
                </a:cubicBezTo>
                <a:lnTo>
                  <a:pt x="2200439" y="1285133"/>
                </a:lnTo>
                <a:lnTo>
                  <a:pt x="2211230" y="1285133"/>
                </a:lnTo>
                <a:lnTo>
                  <a:pt x="2215680" y="1284054"/>
                </a:lnTo>
                <a:cubicBezTo>
                  <a:pt x="2218919" y="1285493"/>
                  <a:pt x="2220716" y="1286932"/>
                  <a:pt x="2221075" y="1288371"/>
                </a:cubicBezTo>
                <a:lnTo>
                  <a:pt x="2221075" y="1290664"/>
                </a:lnTo>
                <a:cubicBezTo>
                  <a:pt x="2221075" y="1292102"/>
                  <a:pt x="2218871" y="1293541"/>
                  <a:pt x="2214466" y="1294979"/>
                </a:cubicBezTo>
                <a:cubicBezTo>
                  <a:pt x="2214466" y="1296958"/>
                  <a:pt x="2212309" y="1301633"/>
                  <a:pt x="2207993" y="1309007"/>
                </a:cubicBezTo>
                <a:lnTo>
                  <a:pt x="2207993" y="1311164"/>
                </a:lnTo>
                <a:lnTo>
                  <a:pt x="2212309" y="1321011"/>
                </a:lnTo>
                <a:lnTo>
                  <a:pt x="2201518" y="1330721"/>
                </a:lnTo>
                <a:lnTo>
                  <a:pt x="2201518" y="1333958"/>
                </a:lnTo>
                <a:lnTo>
                  <a:pt x="2207993" y="1338274"/>
                </a:lnTo>
                <a:lnTo>
                  <a:pt x="2207993" y="1340432"/>
                </a:lnTo>
                <a:lnTo>
                  <a:pt x="2206914" y="1351357"/>
                </a:lnTo>
                <a:lnTo>
                  <a:pt x="2212309" y="1351357"/>
                </a:lnTo>
                <a:lnTo>
                  <a:pt x="2214466" y="1353515"/>
                </a:lnTo>
                <a:cubicBezTo>
                  <a:pt x="2210869" y="1354414"/>
                  <a:pt x="2209072" y="1355493"/>
                  <a:pt x="2209072" y="1356752"/>
                </a:cubicBezTo>
                <a:lnTo>
                  <a:pt x="2211230" y="1364305"/>
                </a:lnTo>
                <a:lnTo>
                  <a:pt x="2210150" y="1369700"/>
                </a:lnTo>
                <a:lnTo>
                  <a:pt x="2211230" y="1370780"/>
                </a:lnTo>
                <a:lnTo>
                  <a:pt x="2211230" y="1371858"/>
                </a:lnTo>
                <a:lnTo>
                  <a:pt x="2209072" y="1384941"/>
                </a:lnTo>
                <a:lnTo>
                  <a:pt x="2210150" y="1400047"/>
                </a:lnTo>
                <a:lnTo>
                  <a:pt x="2209072" y="1404363"/>
                </a:lnTo>
                <a:lnTo>
                  <a:pt x="2210150" y="1409893"/>
                </a:lnTo>
                <a:cubicBezTo>
                  <a:pt x="2210150" y="1417626"/>
                  <a:pt x="2208352" y="1423021"/>
                  <a:pt x="2204755" y="1426078"/>
                </a:cubicBezTo>
                <a:lnTo>
                  <a:pt x="2212309" y="1445635"/>
                </a:lnTo>
                <a:lnTo>
                  <a:pt x="2207993" y="1455346"/>
                </a:lnTo>
                <a:lnTo>
                  <a:pt x="2209072" y="1458583"/>
                </a:lnTo>
                <a:lnTo>
                  <a:pt x="2210150" y="1458583"/>
                </a:lnTo>
                <a:lnTo>
                  <a:pt x="2231865" y="1453188"/>
                </a:lnTo>
                <a:lnTo>
                  <a:pt x="2231865" y="1451030"/>
                </a:lnTo>
                <a:lnTo>
                  <a:pt x="2229708" y="1447793"/>
                </a:lnTo>
                <a:lnTo>
                  <a:pt x="2229708" y="1444556"/>
                </a:lnTo>
                <a:cubicBezTo>
                  <a:pt x="2231326" y="1440959"/>
                  <a:pt x="2235283" y="1436958"/>
                  <a:pt x="2241577" y="1432552"/>
                </a:cubicBezTo>
                <a:lnTo>
                  <a:pt x="2246027" y="1427157"/>
                </a:lnTo>
                <a:cubicBezTo>
                  <a:pt x="2254660" y="1429855"/>
                  <a:pt x="2260054" y="1433856"/>
                  <a:pt x="2262212" y="1439161"/>
                </a:cubicBezTo>
                <a:cubicBezTo>
                  <a:pt x="2266529" y="1439161"/>
                  <a:pt x="2273407" y="1444916"/>
                  <a:pt x="2282848" y="1456425"/>
                </a:cubicBezTo>
                <a:cubicBezTo>
                  <a:pt x="2286086" y="1456425"/>
                  <a:pt x="2288243" y="1457864"/>
                  <a:pt x="2289323" y="1460741"/>
                </a:cubicBezTo>
                <a:cubicBezTo>
                  <a:pt x="2289323" y="1462359"/>
                  <a:pt x="2283523" y="1464158"/>
                  <a:pt x="2271924" y="1466136"/>
                </a:cubicBezTo>
                <a:lnTo>
                  <a:pt x="2270843" y="1467350"/>
                </a:lnTo>
                <a:lnTo>
                  <a:pt x="2269766" y="1467350"/>
                </a:lnTo>
                <a:lnTo>
                  <a:pt x="2268686" y="1466136"/>
                </a:lnTo>
                <a:lnTo>
                  <a:pt x="2263291" y="1467350"/>
                </a:lnTo>
                <a:lnTo>
                  <a:pt x="2224312" y="1467350"/>
                </a:lnTo>
                <a:cubicBezTo>
                  <a:pt x="2217029" y="1467350"/>
                  <a:pt x="2213388" y="1466586"/>
                  <a:pt x="2213388" y="1465057"/>
                </a:cubicBezTo>
                <a:lnTo>
                  <a:pt x="2205835" y="1466136"/>
                </a:lnTo>
                <a:lnTo>
                  <a:pt x="2192887" y="1465057"/>
                </a:lnTo>
                <a:lnTo>
                  <a:pt x="2176566" y="1467350"/>
                </a:lnTo>
                <a:lnTo>
                  <a:pt x="2174409" y="1465057"/>
                </a:lnTo>
                <a:cubicBezTo>
                  <a:pt x="2174409" y="1467305"/>
                  <a:pt x="2173688" y="1468429"/>
                  <a:pt x="2172251" y="1468429"/>
                </a:cubicBezTo>
                <a:lnTo>
                  <a:pt x="2170092" y="1468429"/>
                </a:lnTo>
                <a:cubicBezTo>
                  <a:pt x="2156695" y="1466361"/>
                  <a:pt x="2149096" y="1464518"/>
                  <a:pt x="2147298" y="1462899"/>
                </a:cubicBezTo>
                <a:lnTo>
                  <a:pt x="2146220" y="1462899"/>
                </a:lnTo>
                <a:lnTo>
                  <a:pt x="2140824" y="1466136"/>
                </a:lnTo>
                <a:lnTo>
                  <a:pt x="2131114" y="1459662"/>
                </a:lnTo>
                <a:lnTo>
                  <a:pt x="2130033" y="1459662"/>
                </a:lnTo>
                <a:lnTo>
                  <a:pt x="2130033" y="1467350"/>
                </a:lnTo>
                <a:cubicBezTo>
                  <a:pt x="2130033" y="1468609"/>
                  <a:pt x="2128191" y="1469688"/>
                  <a:pt x="2124505" y="1470587"/>
                </a:cubicBezTo>
                <a:lnTo>
                  <a:pt x="2113714" y="1467350"/>
                </a:lnTo>
                <a:lnTo>
                  <a:pt x="2108319" y="1468429"/>
                </a:lnTo>
                <a:lnTo>
                  <a:pt x="2108319" y="1477061"/>
                </a:lnTo>
                <a:lnTo>
                  <a:pt x="2105082" y="1480298"/>
                </a:lnTo>
                <a:lnTo>
                  <a:pt x="2102924" y="1480298"/>
                </a:lnTo>
                <a:lnTo>
                  <a:pt x="2099689" y="1478140"/>
                </a:lnTo>
                <a:lnTo>
                  <a:pt x="2098608" y="1478140"/>
                </a:lnTo>
                <a:lnTo>
                  <a:pt x="2094157" y="1481377"/>
                </a:lnTo>
                <a:lnTo>
                  <a:pt x="2089842" y="1481377"/>
                </a:lnTo>
                <a:cubicBezTo>
                  <a:pt x="2088763" y="1481377"/>
                  <a:pt x="2087685" y="1479938"/>
                  <a:pt x="2086605" y="1477061"/>
                </a:cubicBezTo>
                <a:lnTo>
                  <a:pt x="2085526" y="1475982"/>
                </a:lnTo>
                <a:lnTo>
                  <a:pt x="2081209" y="1475982"/>
                </a:lnTo>
                <a:cubicBezTo>
                  <a:pt x="2081209" y="1478859"/>
                  <a:pt x="2080130" y="1480298"/>
                  <a:pt x="2077972" y="1480298"/>
                </a:cubicBezTo>
                <a:lnTo>
                  <a:pt x="2073656" y="1480298"/>
                </a:lnTo>
                <a:lnTo>
                  <a:pt x="2072578" y="1479219"/>
                </a:lnTo>
                <a:lnTo>
                  <a:pt x="2071499" y="1480298"/>
                </a:lnTo>
                <a:lnTo>
                  <a:pt x="2065968" y="1480298"/>
                </a:lnTo>
                <a:cubicBezTo>
                  <a:pt x="2060215" y="1480298"/>
                  <a:pt x="2057335" y="1477421"/>
                  <a:pt x="2057335" y="1471666"/>
                </a:cubicBezTo>
                <a:lnTo>
                  <a:pt x="2059495" y="1460741"/>
                </a:lnTo>
                <a:lnTo>
                  <a:pt x="2059495" y="1458583"/>
                </a:lnTo>
                <a:lnTo>
                  <a:pt x="2054099" y="1453188"/>
                </a:lnTo>
                <a:lnTo>
                  <a:pt x="2054099" y="1452109"/>
                </a:lnTo>
                <a:lnTo>
                  <a:pt x="2058416" y="1446714"/>
                </a:lnTo>
                <a:lnTo>
                  <a:pt x="2058416" y="1444556"/>
                </a:lnTo>
                <a:lnTo>
                  <a:pt x="2056259" y="1435789"/>
                </a:lnTo>
                <a:lnTo>
                  <a:pt x="2056259" y="1427157"/>
                </a:lnTo>
                <a:lnTo>
                  <a:pt x="2057335" y="1426078"/>
                </a:lnTo>
                <a:cubicBezTo>
                  <a:pt x="2055898" y="1422661"/>
                  <a:pt x="2054819" y="1415783"/>
                  <a:pt x="2054099" y="1405442"/>
                </a:cubicBezTo>
                <a:cubicBezTo>
                  <a:pt x="2054819" y="1402745"/>
                  <a:pt x="2057335" y="1399148"/>
                  <a:pt x="2061653" y="1394652"/>
                </a:cubicBezTo>
                <a:lnTo>
                  <a:pt x="2061653" y="1392494"/>
                </a:lnTo>
                <a:cubicBezTo>
                  <a:pt x="2059855" y="1392494"/>
                  <a:pt x="2057335" y="1391056"/>
                  <a:pt x="2054099" y="1388178"/>
                </a:cubicBezTo>
                <a:lnTo>
                  <a:pt x="2053020" y="1388178"/>
                </a:lnTo>
                <a:cubicBezTo>
                  <a:pt x="2039982" y="1397529"/>
                  <a:pt x="2031665" y="1402205"/>
                  <a:pt x="2028069" y="1402205"/>
                </a:cubicBezTo>
                <a:lnTo>
                  <a:pt x="2026991" y="1402205"/>
                </a:lnTo>
                <a:lnTo>
                  <a:pt x="2023752" y="1398968"/>
                </a:lnTo>
                <a:lnTo>
                  <a:pt x="2023752" y="1394652"/>
                </a:lnTo>
                <a:cubicBezTo>
                  <a:pt x="2029507" y="1388898"/>
                  <a:pt x="2034947" y="1382019"/>
                  <a:pt x="2040073" y="1374016"/>
                </a:cubicBezTo>
                <a:cubicBezTo>
                  <a:pt x="2040073" y="1363946"/>
                  <a:pt x="2042231" y="1358910"/>
                  <a:pt x="2046547" y="1358910"/>
                </a:cubicBezTo>
                <a:lnTo>
                  <a:pt x="2046547" y="1354594"/>
                </a:lnTo>
                <a:lnTo>
                  <a:pt x="2056259" y="1327484"/>
                </a:lnTo>
                <a:lnTo>
                  <a:pt x="2050863" y="1314402"/>
                </a:lnTo>
                <a:lnTo>
                  <a:pt x="2050863" y="1311164"/>
                </a:lnTo>
                <a:lnTo>
                  <a:pt x="2054099" y="1307927"/>
                </a:lnTo>
                <a:lnTo>
                  <a:pt x="2068262" y="1307927"/>
                </a:lnTo>
                <a:cubicBezTo>
                  <a:pt x="2068262" y="1304151"/>
                  <a:pt x="2070419" y="1300554"/>
                  <a:pt x="2074736" y="1297137"/>
                </a:cubicBezTo>
                <a:lnTo>
                  <a:pt x="2080130" y="1276501"/>
                </a:lnTo>
                <a:cubicBezTo>
                  <a:pt x="2079051" y="1273624"/>
                  <a:pt x="2077972" y="1272186"/>
                  <a:pt x="2076893" y="1272186"/>
                </a:cubicBezTo>
                <a:lnTo>
                  <a:pt x="2034542" y="1272186"/>
                </a:lnTo>
                <a:lnTo>
                  <a:pt x="2029147" y="1266790"/>
                </a:lnTo>
                <a:lnTo>
                  <a:pt x="2029147" y="1265711"/>
                </a:lnTo>
                <a:cubicBezTo>
                  <a:pt x="2029147" y="1263913"/>
                  <a:pt x="2030586" y="1262834"/>
                  <a:pt x="2033464" y="1262475"/>
                </a:cubicBezTo>
                <a:lnTo>
                  <a:pt x="2040073" y="1266790"/>
                </a:lnTo>
                <a:lnTo>
                  <a:pt x="2042231" y="1266790"/>
                </a:lnTo>
                <a:cubicBezTo>
                  <a:pt x="2043849" y="1266790"/>
                  <a:pt x="2045287" y="1264228"/>
                  <a:pt x="2046547" y="1259102"/>
                </a:cubicBezTo>
                <a:lnTo>
                  <a:pt x="2056259" y="1259102"/>
                </a:lnTo>
                <a:cubicBezTo>
                  <a:pt x="2065700" y="1262789"/>
                  <a:pt x="2074736" y="1264633"/>
                  <a:pt x="2083367" y="1264633"/>
                </a:cubicBezTo>
                <a:cubicBezTo>
                  <a:pt x="2089122" y="1253572"/>
                  <a:pt x="2092000" y="1245256"/>
                  <a:pt x="2092000" y="1239680"/>
                </a:cubicBezTo>
                <a:lnTo>
                  <a:pt x="2089842" y="1225519"/>
                </a:lnTo>
                <a:lnTo>
                  <a:pt x="2089842" y="1224440"/>
                </a:lnTo>
                <a:cubicBezTo>
                  <a:pt x="2092179" y="1220124"/>
                  <a:pt x="2094742" y="1217606"/>
                  <a:pt x="2097531" y="1216886"/>
                </a:cubicBezTo>
                <a:close/>
                <a:moveTo>
                  <a:pt x="4074122" y="1215943"/>
                </a:moveTo>
                <a:lnTo>
                  <a:pt x="4076280" y="1215943"/>
                </a:lnTo>
                <a:cubicBezTo>
                  <a:pt x="4078438" y="1218101"/>
                  <a:pt x="4081990" y="1219180"/>
                  <a:pt x="4086936" y="1219180"/>
                </a:cubicBezTo>
                <a:cubicBezTo>
                  <a:pt x="4094308" y="1226014"/>
                  <a:pt x="4101142" y="1229970"/>
                  <a:pt x="4107437" y="1231049"/>
                </a:cubicBezTo>
                <a:lnTo>
                  <a:pt x="4116069" y="1238467"/>
                </a:lnTo>
                <a:cubicBezTo>
                  <a:pt x="4116069" y="1239906"/>
                  <a:pt x="4117102" y="1240625"/>
                  <a:pt x="4119171" y="1240625"/>
                </a:cubicBezTo>
                <a:cubicBezTo>
                  <a:pt x="4123487" y="1244042"/>
                  <a:pt x="4125645" y="1246560"/>
                  <a:pt x="4125645" y="1248178"/>
                </a:cubicBezTo>
                <a:cubicBezTo>
                  <a:pt x="4125645" y="1268230"/>
                  <a:pt x="4114900" y="1278255"/>
                  <a:pt x="4093410" y="1278255"/>
                </a:cubicBezTo>
                <a:lnTo>
                  <a:pt x="4092331" y="1279334"/>
                </a:lnTo>
                <a:lnTo>
                  <a:pt x="4091252" y="1279334"/>
                </a:lnTo>
                <a:cubicBezTo>
                  <a:pt x="4089992" y="1279334"/>
                  <a:pt x="4086801" y="1276098"/>
                  <a:pt x="4081675" y="1269624"/>
                </a:cubicBezTo>
                <a:cubicBezTo>
                  <a:pt x="4078798" y="1269624"/>
                  <a:pt x="4077359" y="1268589"/>
                  <a:pt x="4077359" y="1266522"/>
                </a:cubicBezTo>
                <a:lnTo>
                  <a:pt x="4077359" y="1263285"/>
                </a:lnTo>
                <a:lnTo>
                  <a:pt x="4080596" y="1260047"/>
                </a:lnTo>
                <a:lnTo>
                  <a:pt x="4082754" y="1260047"/>
                </a:lnTo>
                <a:cubicBezTo>
                  <a:pt x="4083114" y="1262925"/>
                  <a:pt x="4085587" y="1264364"/>
                  <a:pt x="4090173" y="1264364"/>
                </a:cubicBezTo>
                <a:lnTo>
                  <a:pt x="4091252" y="1264364"/>
                </a:lnTo>
                <a:lnTo>
                  <a:pt x="4091252" y="1263285"/>
                </a:lnTo>
                <a:cubicBezTo>
                  <a:pt x="4085767" y="1262206"/>
                  <a:pt x="4081136" y="1258969"/>
                  <a:pt x="4077359" y="1253574"/>
                </a:cubicBezTo>
                <a:lnTo>
                  <a:pt x="4077359" y="1252494"/>
                </a:lnTo>
                <a:lnTo>
                  <a:pt x="4079517" y="1246021"/>
                </a:lnTo>
                <a:lnTo>
                  <a:pt x="4079517" y="1244941"/>
                </a:lnTo>
                <a:lnTo>
                  <a:pt x="4069806" y="1222417"/>
                </a:lnTo>
                <a:cubicBezTo>
                  <a:pt x="4071245" y="1218101"/>
                  <a:pt x="4072684" y="1215943"/>
                  <a:pt x="4074122" y="1215943"/>
                </a:cubicBezTo>
                <a:close/>
                <a:moveTo>
                  <a:pt x="7123085" y="1212140"/>
                </a:moveTo>
                <a:lnTo>
                  <a:pt x="7123085" y="1213220"/>
                </a:lnTo>
                <a:lnTo>
                  <a:pt x="7125243" y="1213220"/>
                </a:lnTo>
                <a:lnTo>
                  <a:pt x="7125243" y="1212140"/>
                </a:lnTo>
                <a:close/>
                <a:moveTo>
                  <a:pt x="7259039" y="1211061"/>
                </a:moveTo>
                <a:lnTo>
                  <a:pt x="7259039" y="1213220"/>
                </a:lnTo>
                <a:lnTo>
                  <a:pt x="7260118" y="1213220"/>
                </a:lnTo>
                <a:lnTo>
                  <a:pt x="7260118" y="1211061"/>
                </a:lnTo>
                <a:close/>
                <a:moveTo>
                  <a:pt x="2746318" y="1208422"/>
                </a:moveTo>
                <a:lnTo>
                  <a:pt x="2745239" y="1211525"/>
                </a:lnTo>
                <a:lnTo>
                  <a:pt x="2746318" y="1212603"/>
                </a:lnTo>
                <a:lnTo>
                  <a:pt x="2747397" y="1212603"/>
                </a:lnTo>
                <a:lnTo>
                  <a:pt x="2747397" y="1208422"/>
                </a:lnTo>
                <a:close/>
                <a:moveTo>
                  <a:pt x="55434" y="1190468"/>
                </a:moveTo>
                <a:cubicBezTo>
                  <a:pt x="71977" y="1195504"/>
                  <a:pt x="87038" y="1198381"/>
                  <a:pt x="100616" y="1199101"/>
                </a:cubicBezTo>
                <a:cubicBezTo>
                  <a:pt x="100616" y="1201079"/>
                  <a:pt x="103853" y="1202517"/>
                  <a:pt x="110327" y="1203417"/>
                </a:cubicBezTo>
                <a:lnTo>
                  <a:pt x="112485" y="1206519"/>
                </a:lnTo>
                <a:lnTo>
                  <a:pt x="112485" y="1208677"/>
                </a:lnTo>
                <a:cubicBezTo>
                  <a:pt x="112485" y="1211015"/>
                  <a:pt x="108529" y="1213173"/>
                  <a:pt x="100616" y="1215151"/>
                </a:cubicBezTo>
                <a:cubicBezTo>
                  <a:pt x="92703" y="1224322"/>
                  <a:pt x="88747" y="1230751"/>
                  <a:pt x="88747" y="1234438"/>
                </a:cubicBezTo>
                <a:cubicBezTo>
                  <a:pt x="88747" y="1239114"/>
                  <a:pt x="81240" y="1246307"/>
                  <a:pt x="66223" y="1256018"/>
                </a:cubicBezTo>
                <a:lnTo>
                  <a:pt x="65145" y="1257097"/>
                </a:lnTo>
                <a:lnTo>
                  <a:pt x="66223" y="1260334"/>
                </a:lnTo>
                <a:cubicBezTo>
                  <a:pt x="71258" y="1260334"/>
                  <a:pt x="76653" y="1258176"/>
                  <a:pt x="82409" y="1253860"/>
                </a:cubicBezTo>
                <a:cubicBezTo>
                  <a:pt x="84296" y="1253860"/>
                  <a:pt x="87847" y="1250983"/>
                  <a:pt x="93063" y="1245228"/>
                </a:cubicBezTo>
                <a:lnTo>
                  <a:pt x="97379" y="1243070"/>
                </a:lnTo>
                <a:lnTo>
                  <a:pt x="98458" y="1243070"/>
                </a:lnTo>
                <a:cubicBezTo>
                  <a:pt x="102414" y="1243070"/>
                  <a:pt x="107765" y="1245947"/>
                  <a:pt x="114508" y="1251702"/>
                </a:cubicBezTo>
                <a:cubicBezTo>
                  <a:pt x="121162" y="1251702"/>
                  <a:pt x="129075" y="1257052"/>
                  <a:pt x="138246" y="1267752"/>
                </a:cubicBezTo>
                <a:cubicBezTo>
                  <a:pt x="139684" y="1259210"/>
                  <a:pt x="142158" y="1254939"/>
                  <a:pt x="145664" y="1254939"/>
                </a:cubicBezTo>
                <a:lnTo>
                  <a:pt x="145664" y="1251702"/>
                </a:lnTo>
                <a:lnTo>
                  <a:pt x="143506" y="1248465"/>
                </a:lnTo>
                <a:lnTo>
                  <a:pt x="143506" y="1244149"/>
                </a:lnTo>
                <a:cubicBezTo>
                  <a:pt x="145664" y="1237225"/>
                  <a:pt x="146743" y="1229358"/>
                  <a:pt x="146743" y="1220546"/>
                </a:cubicBezTo>
                <a:lnTo>
                  <a:pt x="146743" y="1214072"/>
                </a:lnTo>
                <a:cubicBezTo>
                  <a:pt x="146743" y="1209936"/>
                  <a:pt x="145304" y="1206384"/>
                  <a:pt x="142427" y="1203417"/>
                </a:cubicBezTo>
                <a:lnTo>
                  <a:pt x="142427" y="1199101"/>
                </a:lnTo>
                <a:cubicBezTo>
                  <a:pt x="142788" y="1197662"/>
                  <a:pt x="144585" y="1196223"/>
                  <a:pt x="147822" y="1194785"/>
                </a:cubicBezTo>
                <a:cubicBezTo>
                  <a:pt x="163109" y="1194785"/>
                  <a:pt x="176371" y="1196943"/>
                  <a:pt x="187611" y="1201259"/>
                </a:cubicBezTo>
                <a:lnTo>
                  <a:pt x="190848" y="1198022"/>
                </a:lnTo>
                <a:lnTo>
                  <a:pt x="193006" y="1198022"/>
                </a:lnTo>
                <a:cubicBezTo>
                  <a:pt x="204426" y="1198022"/>
                  <a:pt x="210135" y="1200854"/>
                  <a:pt x="210135" y="1206519"/>
                </a:cubicBezTo>
                <a:lnTo>
                  <a:pt x="210135" y="1208677"/>
                </a:lnTo>
                <a:lnTo>
                  <a:pt x="196243" y="1222704"/>
                </a:lnTo>
                <a:cubicBezTo>
                  <a:pt x="196243" y="1227560"/>
                  <a:pt x="193365" y="1235067"/>
                  <a:pt x="187611" y="1245228"/>
                </a:cubicBezTo>
                <a:cubicBezTo>
                  <a:pt x="187611" y="1250443"/>
                  <a:pt x="183654" y="1255838"/>
                  <a:pt x="175742" y="1261413"/>
                </a:cubicBezTo>
                <a:cubicBezTo>
                  <a:pt x="175742" y="1266718"/>
                  <a:pt x="172909" y="1272068"/>
                  <a:pt x="167244" y="1277463"/>
                </a:cubicBezTo>
                <a:cubicBezTo>
                  <a:pt x="167244" y="1281600"/>
                  <a:pt x="165446" y="1285196"/>
                  <a:pt x="161849" y="1288253"/>
                </a:cubicBezTo>
                <a:lnTo>
                  <a:pt x="161849" y="1290411"/>
                </a:lnTo>
                <a:cubicBezTo>
                  <a:pt x="165626" y="1290411"/>
                  <a:pt x="175292" y="1298639"/>
                  <a:pt x="190848" y="1315094"/>
                </a:cubicBezTo>
                <a:cubicBezTo>
                  <a:pt x="196243" y="1315094"/>
                  <a:pt x="200873" y="1322961"/>
                  <a:pt x="204740" y="1338697"/>
                </a:cubicBezTo>
                <a:lnTo>
                  <a:pt x="203662" y="1354747"/>
                </a:lnTo>
                <a:lnTo>
                  <a:pt x="202582" y="1354747"/>
                </a:lnTo>
                <a:lnTo>
                  <a:pt x="201503" y="1353668"/>
                </a:lnTo>
                <a:lnTo>
                  <a:pt x="200425" y="1353668"/>
                </a:lnTo>
                <a:lnTo>
                  <a:pt x="197322" y="1362300"/>
                </a:lnTo>
                <a:lnTo>
                  <a:pt x="193006" y="1360142"/>
                </a:lnTo>
                <a:lnTo>
                  <a:pt x="190848" y="1360142"/>
                </a:lnTo>
                <a:lnTo>
                  <a:pt x="190848" y="1361221"/>
                </a:lnTo>
                <a:cubicBezTo>
                  <a:pt x="195165" y="1361581"/>
                  <a:pt x="197322" y="1362660"/>
                  <a:pt x="197322" y="1364458"/>
                </a:cubicBezTo>
                <a:cubicBezTo>
                  <a:pt x="195343" y="1370932"/>
                  <a:pt x="190668" y="1374169"/>
                  <a:pt x="183295" y="1374169"/>
                </a:cubicBezTo>
                <a:lnTo>
                  <a:pt x="180058" y="1374169"/>
                </a:lnTo>
                <a:cubicBezTo>
                  <a:pt x="165041" y="1371472"/>
                  <a:pt x="157533" y="1365717"/>
                  <a:pt x="157533" y="1356905"/>
                </a:cubicBezTo>
                <a:lnTo>
                  <a:pt x="158612" y="1352589"/>
                </a:lnTo>
                <a:lnTo>
                  <a:pt x="156455" y="1344092"/>
                </a:lnTo>
                <a:cubicBezTo>
                  <a:pt x="157893" y="1341215"/>
                  <a:pt x="158612" y="1337258"/>
                  <a:pt x="158612" y="1332223"/>
                </a:cubicBezTo>
                <a:cubicBezTo>
                  <a:pt x="155735" y="1322602"/>
                  <a:pt x="154296" y="1315094"/>
                  <a:pt x="154296" y="1309699"/>
                </a:cubicBezTo>
                <a:lnTo>
                  <a:pt x="155375" y="1296751"/>
                </a:lnTo>
                <a:cubicBezTo>
                  <a:pt x="148541" y="1296751"/>
                  <a:pt x="142833" y="1300707"/>
                  <a:pt x="138246" y="1308620"/>
                </a:cubicBezTo>
                <a:cubicBezTo>
                  <a:pt x="135550" y="1312216"/>
                  <a:pt x="132671" y="1314015"/>
                  <a:pt x="129614" y="1314015"/>
                </a:cubicBezTo>
                <a:lnTo>
                  <a:pt x="126377" y="1314015"/>
                </a:lnTo>
                <a:lnTo>
                  <a:pt x="126377" y="1316172"/>
                </a:lnTo>
                <a:lnTo>
                  <a:pt x="125298" y="1316172"/>
                </a:lnTo>
                <a:lnTo>
                  <a:pt x="126377" y="1321433"/>
                </a:lnTo>
                <a:lnTo>
                  <a:pt x="126377" y="1324670"/>
                </a:lnTo>
                <a:lnTo>
                  <a:pt x="127457" y="1347329"/>
                </a:lnTo>
                <a:lnTo>
                  <a:pt x="124219" y="1357984"/>
                </a:lnTo>
                <a:lnTo>
                  <a:pt x="127457" y="1377406"/>
                </a:lnTo>
                <a:lnTo>
                  <a:pt x="124219" y="1382666"/>
                </a:lnTo>
                <a:lnTo>
                  <a:pt x="124219" y="1386982"/>
                </a:lnTo>
                <a:lnTo>
                  <a:pt x="126377" y="1396693"/>
                </a:lnTo>
                <a:lnTo>
                  <a:pt x="125298" y="1403167"/>
                </a:lnTo>
                <a:lnTo>
                  <a:pt x="128535" y="1430007"/>
                </a:lnTo>
                <a:lnTo>
                  <a:pt x="128535" y="1435403"/>
                </a:lnTo>
                <a:cubicBezTo>
                  <a:pt x="128535" y="1441067"/>
                  <a:pt x="124578" y="1444619"/>
                  <a:pt x="116667" y="1446058"/>
                </a:cubicBezTo>
                <a:lnTo>
                  <a:pt x="109248" y="1443900"/>
                </a:lnTo>
                <a:lnTo>
                  <a:pt x="106011" y="1443900"/>
                </a:lnTo>
                <a:lnTo>
                  <a:pt x="90906" y="1447137"/>
                </a:lnTo>
                <a:lnTo>
                  <a:pt x="89826" y="1447137"/>
                </a:lnTo>
                <a:lnTo>
                  <a:pt x="80250" y="1437426"/>
                </a:lnTo>
                <a:lnTo>
                  <a:pt x="80250" y="1436482"/>
                </a:lnTo>
                <a:lnTo>
                  <a:pt x="85510" y="1419217"/>
                </a:lnTo>
                <a:cubicBezTo>
                  <a:pt x="85510" y="1417779"/>
                  <a:pt x="84477" y="1417059"/>
                  <a:pt x="82409" y="1417059"/>
                </a:cubicBezTo>
                <a:lnTo>
                  <a:pt x="73776" y="1418139"/>
                </a:lnTo>
                <a:lnTo>
                  <a:pt x="68382" y="1415981"/>
                </a:lnTo>
                <a:cubicBezTo>
                  <a:pt x="61908" y="1417239"/>
                  <a:pt x="58671" y="1420476"/>
                  <a:pt x="58671" y="1425692"/>
                </a:cubicBezTo>
                <a:cubicBezTo>
                  <a:pt x="58671" y="1431986"/>
                  <a:pt x="54758" y="1436617"/>
                  <a:pt x="46936" y="1439584"/>
                </a:cubicBezTo>
                <a:lnTo>
                  <a:pt x="46936" y="1440663"/>
                </a:lnTo>
                <a:lnTo>
                  <a:pt x="49093" y="1440663"/>
                </a:lnTo>
                <a:lnTo>
                  <a:pt x="56512" y="1435403"/>
                </a:lnTo>
                <a:lnTo>
                  <a:pt x="58671" y="1437426"/>
                </a:lnTo>
                <a:cubicBezTo>
                  <a:pt x="58671" y="1442461"/>
                  <a:pt x="56198" y="1444979"/>
                  <a:pt x="51251" y="1444979"/>
                </a:cubicBezTo>
                <a:lnTo>
                  <a:pt x="50173" y="1444979"/>
                </a:lnTo>
                <a:lnTo>
                  <a:pt x="49093" y="1443900"/>
                </a:lnTo>
                <a:lnTo>
                  <a:pt x="48014" y="1443900"/>
                </a:lnTo>
                <a:cubicBezTo>
                  <a:pt x="48014" y="1446957"/>
                  <a:pt x="42980" y="1449474"/>
                  <a:pt x="32908" y="1451453"/>
                </a:cubicBezTo>
                <a:cubicBezTo>
                  <a:pt x="20050" y="1451453"/>
                  <a:pt x="13621" y="1446777"/>
                  <a:pt x="13621" y="1437426"/>
                </a:cubicBezTo>
                <a:lnTo>
                  <a:pt x="11463" y="1420297"/>
                </a:lnTo>
                <a:lnTo>
                  <a:pt x="15779" y="1403167"/>
                </a:lnTo>
                <a:lnTo>
                  <a:pt x="15779" y="1401009"/>
                </a:lnTo>
                <a:cubicBezTo>
                  <a:pt x="12902" y="1397952"/>
                  <a:pt x="11463" y="1394355"/>
                  <a:pt x="11463" y="1390219"/>
                </a:cubicBezTo>
                <a:lnTo>
                  <a:pt x="11463" y="1386982"/>
                </a:lnTo>
                <a:cubicBezTo>
                  <a:pt x="11463" y="1378980"/>
                  <a:pt x="13261" y="1369314"/>
                  <a:pt x="16858" y="1357984"/>
                </a:cubicBezTo>
                <a:lnTo>
                  <a:pt x="15779" y="1343013"/>
                </a:lnTo>
                <a:lnTo>
                  <a:pt x="15779" y="1336539"/>
                </a:lnTo>
                <a:cubicBezTo>
                  <a:pt x="15779" y="1334201"/>
                  <a:pt x="14700" y="1331683"/>
                  <a:pt x="12542" y="1328986"/>
                </a:cubicBezTo>
                <a:lnTo>
                  <a:pt x="12542" y="1327907"/>
                </a:lnTo>
                <a:lnTo>
                  <a:pt x="15779" y="1323591"/>
                </a:lnTo>
                <a:lnTo>
                  <a:pt x="15779" y="1297830"/>
                </a:lnTo>
                <a:lnTo>
                  <a:pt x="13621" y="1291490"/>
                </a:lnTo>
                <a:lnTo>
                  <a:pt x="14700" y="1290411"/>
                </a:lnTo>
                <a:lnTo>
                  <a:pt x="14700" y="1289332"/>
                </a:lnTo>
                <a:lnTo>
                  <a:pt x="12542" y="1274226"/>
                </a:lnTo>
                <a:lnTo>
                  <a:pt x="13621" y="1262492"/>
                </a:lnTo>
                <a:lnTo>
                  <a:pt x="13621" y="1257097"/>
                </a:lnTo>
                <a:lnTo>
                  <a:pt x="11463" y="1240912"/>
                </a:lnTo>
                <a:lnTo>
                  <a:pt x="14700" y="1238754"/>
                </a:lnTo>
                <a:lnTo>
                  <a:pt x="15779" y="1238754"/>
                </a:lnTo>
                <a:cubicBezTo>
                  <a:pt x="25221" y="1242710"/>
                  <a:pt x="32009" y="1246667"/>
                  <a:pt x="36145" y="1250623"/>
                </a:cubicBezTo>
                <a:cubicBezTo>
                  <a:pt x="39023" y="1250623"/>
                  <a:pt x="41540" y="1251702"/>
                  <a:pt x="43699" y="1253860"/>
                </a:cubicBezTo>
                <a:lnTo>
                  <a:pt x="45856" y="1253860"/>
                </a:lnTo>
                <a:cubicBezTo>
                  <a:pt x="49273" y="1253860"/>
                  <a:pt x="52826" y="1240598"/>
                  <a:pt x="56512" y="1214072"/>
                </a:cubicBezTo>
                <a:lnTo>
                  <a:pt x="54488" y="1211914"/>
                </a:lnTo>
                <a:lnTo>
                  <a:pt x="54488" y="1208677"/>
                </a:lnTo>
                <a:lnTo>
                  <a:pt x="55434" y="1207598"/>
                </a:lnTo>
                <a:lnTo>
                  <a:pt x="51251" y="1201259"/>
                </a:lnTo>
                <a:lnTo>
                  <a:pt x="51251" y="1194785"/>
                </a:lnTo>
                <a:close/>
                <a:moveTo>
                  <a:pt x="2548185" y="1189405"/>
                </a:moveTo>
                <a:lnTo>
                  <a:pt x="2548185" y="1191563"/>
                </a:lnTo>
                <a:lnTo>
                  <a:pt x="2549265" y="1191563"/>
                </a:lnTo>
                <a:lnTo>
                  <a:pt x="2549265" y="1189405"/>
                </a:lnTo>
                <a:close/>
                <a:moveTo>
                  <a:pt x="7064819" y="1186245"/>
                </a:moveTo>
                <a:lnTo>
                  <a:pt x="7063740" y="1187323"/>
                </a:lnTo>
                <a:lnTo>
                  <a:pt x="7063740" y="1188403"/>
                </a:lnTo>
                <a:lnTo>
                  <a:pt x="7064819" y="1189481"/>
                </a:lnTo>
                <a:lnTo>
                  <a:pt x="7065898" y="1189481"/>
                </a:lnTo>
                <a:lnTo>
                  <a:pt x="7066977" y="1188403"/>
                </a:lnTo>
                <a:lnTo>
                  <a:pt x="7066977" y="1187323"/>
                </a:lnTo>
                <a:lnTo>
                  <a:pt x="7065898" y="1186245"/>
                </a:lnTo>
                <a:close/>
                <a:moveTo>
                  <a:pt x="7240696" y="1185165"/>
                </a:moveTo>
                <a:lnTo>
                  <a:pt x="7240696" y="1186245"/>
                </a:lnTo>
                <a:lnTo>
                  <a:pt x="7247170" y="1187323"/>
                </a:lnTo>
                <a:lnTo>
                  <a:pt x="7247170" y="1185165"/>
                </a:lnTo>
                <a:close/>
                <a:moveTo>
                  <a:pt x="7157613" y="1185165"/>
                </a:moveTo>
                <a:lnTo>
                  <a:pt x="7160850" y="1188403"/>
                </a:lnTo>
                <a:lnTo>
                  <a:pt x="7160850" y="1185165"/>
                </a:lnTo>
                <a:close/>
                <a:moveTo>
                  <a:pt x="7117690" y="1185165"/>
                </a:moveTo>
                <a:lnTo>
                  <a:pt x="7117690" y="1186245"/>
                </a:lnTo>
                <a:lnTo>
                  <a:pt x="7119848" y="1186245"/>
                </a:lnTo>
                <a:lnTo>
                  <a:pt x="7119848" y="1185165"/>
                </a:lnTo>
                <a:close/>
                <a:moveTo>
                  <a:pt x="7092873" y="1183007"/>
                </a:moveTo>
                <a:lnTo>
                  <a:pt x="7095031" y="1183007"/>
                </a:lnTo>
                <a:lnTo>
                  <a:pt x="7095031" y="1188403"/>
                </a:lnTo>
                <a:lnTo>
                  <a:pt x="7092873" y="1188403"/>
                </a:lnTo>
                <a:close/>
                <a:moveTo>
                  <a:pt x="5063187" y="1180439"/>
                </a:moveTo>
                <a:lnTo>
                  <a:pt x="5059950" y="1181518"/>
                </a:lnTo>
                <a:lnTo>
                  <a:pt x="5059950" y="1182597"/>
                </a:lnTo>
                <a:lnTo>
                  <a:pt x="5067503" y="1181518"/>
                </a:lnTo>
                <a:lnTo>
                  <a:pt x="5067503" y="1180439"/>
                </a:lnTo>
                <a:close/>
                <a:moveTo>
                  <a:pt x="3053413" y="1180438"/>
                </a:moveTo>
                <a:lnTo>
                  <a:pt x="3050176" y="1181517"/>
                </a:lnTo>
                <a:lnTo>
                  <a:pt x="3050176" y="1182596"/>
                </a:lnTo>
                <a:lnTo>
                  <a:pt x="3057729" y="1181517"/>
                </a:lnTo>
                <a:lnTo>
                  <a:pt x="3057729" y="1180438"/>
                </a:lnTo>
                <a:close/>
                <a:moveTo>
                  <a:pt x="1043640" y="1180437"/>
                </a:moveTo>
                <a:lnTo>
                  <a:pt x="1040402" y="1181516"/>
                </a:lnTo>
                <a:lnTo>
                  <a:pt x="1040402" y="1182595"/>
                </a:lnTo>
                <a:lnTo>
                  <a:pt x="1047954" y="1181516"/>
                </a:lnTo>
                <a:lnTo>
                  <a:pt x="1047954" y="1180437"/>
                </a:lnTo>
                <a:close/>
                <a:moveTo>
                  <a:pt x="2756838" y="1175648"/>
                </a:moveTo>
                <a:lnTo>
                  <a:pt x="2758996" y="1177806"/>
                </a:lnTo>
                <a:lnTo>
                  <a:pt x="2759941" y="1176727"/>
                </a:lnTo>
                <a:lnTo>
                  <a:pt x="2759941" y="1175648"/>
                </a:lnTo>
                <a:close/>
                <a:moveTo>
                  <a:pt x="7602469" y="1175316"/>
                </a:moveTo>
                <a:lnTo>
                  <a:pt x="7606785" y="1175316"/>
                </a:lnTo>
                <a:lnTo>
                  <a:pt x="7614473" y="1177474"/>
                </a:lnTo>
                <a:lnTo>
                  <a:pt x="7619868" y="1176394"/>
                </a:lnTo>
                <a:lnTo>
                  <a:pt x="7620947" y="1177474"/>
                </a:lnTo>
                <a:lnTo>
                  <a:pt x="7620947" y="1178553"/>
                </a:lnTo>
                <a:lnTo>
                  <a:pt x="7617710" y="1181789"/>
                </a:lnTo>
                <a:lnTo>
                  <a:pt x="7603548" y="1181789"/>
                </a:lnTo>
                <a:cubicBezTo>
                  <a:pt x="7599952" y="1181789"/>
                  <a:pt x="7598153" y="1181070"/>
                  <a:pt x="7598153" y="1179631"/>
                </a:cubicBezTo>
                <a:lnTo>
                  <a:pt x="7592758" y="1180711"/>
                </a:lnTo>
                <a:cubicBezTo>
                  <a:pt x="7589072" y="1180171"/>
                  <a:pt x="7587228" y="1179092"/>
                  <a:pt x="7587228" y="1177474"/>
                </a:cubicBezTo>
                <a:lnTo>
                  <a:pt x="7588442" y="1176394"/>
                </a:lnTo>
                <a:lnTo>
                  <a:pt x="7593837" y="1177474"/>
                </a:lnTo>
                <a:lnTo>
                  <a:pt x="7599232" y="1177474"/>
                </a:lnTo>
                <a:close/>
                <a:moveTo>
                  <a:pt x="7552565" y="1175316"/>
                </a:moveTo>
                <a:lnTo>
                  <a:pt x="7555802" y="1175316"/>
                </a:lnTo>
                <a:lnTo>
                  <a:pt x="7565648" y="1176394"/>
                </a:lnTo>
                <a:lnTo>
                  <a:pt x="7572122" y="1175316"/>
                </a:lnTo>
                <a:lnTo>
                  <a:pt x="7573201" y="1176394"/>
                </a:lnTo>
                <a:lnTo>
                  <a:pt x="7573201" y="1178553"/>
                </a:lnTo>
                <a:cubicBezTo>
                  <a:pt x="7573201" y="1181430"/>
                  <a:pt x="7565603" y="1182869"/>
                  <a:pt x="7550407" y="1182869"/>
                </a:cubicBezTo>
                <a:lnTo>
                  <a:pt x="7549328" y="1181789"/>
                </a:lnTo>
                <a:lnTo>
                  <a:pt x="7549328" y="1178553"/>
                </a:lnTo>
                <a:close/>
                <a:moveTo>
                  <a:pt x="7119848" y="1174376"/>
                </a:moveTo>
                <a:lnTo>
                  <a:pt x="7119848" y="1175455"/>
                </a:lnTo>
                <a:lnTo>
                  <a:pt x="7122006" y="1175455"/>
                </a:lnTo>
                <a:lnTo>
                  <a:pt x="7122006" y="1174376"/>
                </a:lnTo>
                <a:close/>
                <a:moveTo>
                  <a:pt x="7111216" y="1174376"/>
                </a:moveTo>
                <a:lnTo>
                  <a:pt x="7111216" y="1175455"/>
                </a:lnTo>
                <a:lnTo>
                  <a:pt x="7113374" y="1175455"/>
                </a:lnTo>
                <a:lnTo>
                  <a:pt x="7113374" y="1174376"/>
                </a:lnTo>
                <a:close/>
                <a:moveTo>
                  <a:pt x="3714558" y="1172076"/>
                </a:moveTo>
                <a:lnTo>
                  <a:pt x="3714558" y="1173155"/>
                </a:lnTo>
                <a:lnTo>
                  <a:pt x="3716716" y="1173155"/>
                </a:lnTo>
                <a:lnTo>
                  <a:pt x="3716716" y="1172076"/>
                </a:lnTo>
                <a:close/>
                <a:moveTo>
                  <a:pt x="2745239" y="1171466"/>
                </a:moveTo>
                <a:lnTo>
                  <a:pt x="2745239" y="1172546"/>
                </a:lnTo>
                <a:lnTo>
                  <a:pt x="2754681" y="1175648"/>
                </a:lnTo>
                <a:lnTo>
                  <a:pt x="2755760" y="1175648"/>
                </a:lnTo>
                <a:lnTo>
                  <a:pt x="2755760" y="1174569"/>
                </a:lnTo>
                <a:lnTo>
                  <a:pt x="2746318" y="1171466"/>
                </a:lnTo>
                <a:close/>
                <a:moveTo>
                  <a:pt x="3707005" y="1169918"/>
                </a:moveTo>
                <a:lnTo>
                  <a:pt x="3707005" y="1170997"/>
                </a:lnTo>
                <a:lnTo>
                  <a:pt x="3710242" y="1170997"/>
                </a:lnTo>
                <a:lnTo>
                  <a:pt x="3710242" y="1169918"/>
                </a:lnTo>
                <a:close/>
                <a:moveTo>
                  <a:pt x="3633768" y="1169918"/>
                </a:moveTo>
                <a:lnTo>
                  <a:pt x="3633768" y="1170997"/>
                </a:lnTo>
                <a:lnTo>
                  <a:pt x="3635926" y="1170997"/>
                </a:lnTo>
                <a:lnTo>
                  <a:pt x="3635926" y="1169918"/>
                </a:lnTo>
                <a:close/>
                <a:moveTo>
                  <a:pt x="5227601" y="1167625"/>
                </a:moveTo>
                <a:lnTo>
                  <a:pt x="5227601" y="1168705"/>
                </a:lnTo>
                <a:lnTo>
                  <a:pt x="5230703" y="1169784"/>
                </a:lnTo>
                <a:lnTo>
                  <a:pt x="5230703" y="1167625"/>
                </a:lnTo>
                <a:close/>
                <a:moveTo>
                  <a:pt x="5066424" y="1167625"/>
                </a:moveTo>
                <a:cubicBezTo>
                  <a:pt x="5063187" y="1170413"/>
                  <a:pt x="5060670" y="1171807"/>
                  <a:pt x="5058871" y="1171807"/>
                </a:cubicBezTo>
                <a:lnTo>
                  <a:pt x="5058871" y="1172886"/>
                </a:lnTo>
                <a:lnTo>
                  <a:pt x="5059950" y="1172886"/>
                </a:lnTo>
                <a:cubicBezTo>
                  <a:pt x="5064626" y="1171087"/>
                  <a:pt x="5067144" y="1169334"/>
                  <a:pt x="5067503" y="1167625"/>
                </a:cubicBezTo>
                <a:close/>
                <a:moveTo>
                  <a:pt x="3217826" y="1167625"/>
                </a:moveTo>
                <a:lnTo>
                  <a:pt x="3217826" y="1168704"/>
                </a:lnTo>
                <a:lnTo>
                  <a:pt x="3220928" y="1169783"/>
                </a:lnTo>
                <a:lnTo>
                  <a:pt x="3220928" y="1167625"/>
                </a:lnTo>
                <a:close/>
                <a:moveTo>
                  <a:pt x="3056650" y="1167625"/>
                </a:moveTo>
                <a:cubicBezTo>
                  <a:pt x="3053413" y="1170412"/>
                  <a:pt x="3050895" y="1171806"/>
                  <a:pt x="3049097" y="1171806"/>
                </a:cubicBezTo>
                <a:lnTo>
                  <a:pt x="3049097" y="1172885"/>
                </a:lnTo>
                <a:lnTo>
                  <a:pt x="3050176" y="1172885"/>
                </a:lnTo>
                <a:cubicBezTo>
                  <a:pt x="3054851" y="1171087"/>
                  <a:pt x="3057369" y="1169333"/>
                  <a:pt x="3057729" y="1167625"/>
                </a:cubicBezTo>
                <a:close/>
                <a:moveTo>
                  <a:pt x="1208052" y="1167624"/>
                </a:moveTo>
                <a:lnTo>
                  <a:pt x="1208052" y="1168703"/>
                </a:lnTo>
                <a:lnTo>
                  <a:pt x="1211155" y="1169782"/>
                </a:lnTo>
                <a:lnTo>
                  <a:pt x="1211155" y="1167624"/>
                </a:lnTo>
                <a:close/>
                <a:moveTo>
                  <a:pt x="1046877" y="1167624"/>
                </a:moveTo>
                <a:cubicBezTo>
                  <a:pt x="1043640" y="1170411"/>
                  <a:pt x="1041122" y="1171805"/>
                  <a:pt x="1039324" y="1171805"/>
                </a:cubicBezTo>
                <a:lnTo>
                  <a:pt x="1039324" y="1172884"/>
                </a:lnTo>
                <a:lnTo>
                  <a:pt x="1040402" y="1172884"/>
                </a:lnTo>
                <a:cubicBezTo>
                  <a:pt x="1045078" y="1171086"/>
                  <a:pt x="1047595" y="1169332"/>
                  <a:pt x="1047954" y="1167624"/>
                </a:cubicBezTo>
                <a:close/>
                <a:moveTo>
                  <a:pt x="2733640" y="1167286"/>
                </a:moveTo>
                <a:lnTo>
                  <a:pt x="2732560" y="1170388"/>
                </a:lnTo>
                <a:cubicBezTo>
                  <a:pt x="2733099" y="1172905"/>
                  <a:pt x="2735212" y="1175018"/>
                  <a:pt x="2738900" y="1176727"/>
                </a:cubicBezTo>
                <a:lnTo>
                  <a:pt x="2739979" y="1176727"/>
                </a:lnTo>
                <a:lnTo>
                  <a:pt x="2742135" y="1169308"/>
                </a:lnTo>
                <a:close/>
                <a:moveTo>
                  <a:pt x="2209072" y="1167271"/>
                </a:moveTo>
                <a:lnTo>
                  <a:pt x="2209072" y="1168485"/>
                </a:lnTo>
                <a:lnTo>
                  <a:pt x="2213388" y="1168485"/>
                </a:lnTo>
                <a:lnTo>
                  <a:pt x="2213388" y="1167271"/>
                </a:lnTo>
                <a:close/>
                <a:moveTo>
                  <a:pt x="2741058" y="1164048"/>
                </a:moveTo>
                <a:lnTo>
                  <a:pt x="2741058" y="1165127"/>
                </a:lnTo>
                <a:lnTo>
                  <a:pt x="2745239" y="1165127"/>
                </a:lnTo>
                <a:lnTo>
                  <a:pt x="2745239" y="1164048"/>
                </a:lnTo>
                <a:close/>
                <a:moveTo>
                  <a:pt x="2733640" y="1164048"/>
                </a:moveTo>
                <a:lnTo>
                  <a:pt x="2733640" y="1165127"/>
                </a:lnTo>
                <a:lnTo>
                  <a:pt x="2737820" y="1165127"/>
                </a:lnTo>
                <a:lnTo>
                  <a:pt x="2737820" y="1164048"/>
                </a:lnTo>
                <a:close/>
                <a:moveTo>
                  <a:pt x="2593504" y="1164048"/>
                </a:moveTo>
                <a:lnTo>
                  <a:pt x="2591346" y="1166206"/>
                </a:lnTo>
                <a:lnTo>
                  <a:pt x="2591346" y="1167286"/>
                </a:lnTo>
                <a:lnTo>
                  <a:pt x="2594583" y="1167286"/>
                </a:lnTo>
                <a:lnTo>
                  <a:pt x="2596606" y="1165127"/>
                </a:lnTo>
                <a:lnTo>
                  <a:pt x="2595527" y="1164048"/>
                </a:lnTo>
                <a:close/>
                <a:moveTo>
                  <a:pt x="4094624" y="1163900"/>
                </a:moveTo>
                <a:cubicBezTo>
                  <a:pt x="4094624" y="1166058"/>
                  <a:pt x="4096062" y="1167137"/>
                  <a:pt x="4098940" y="1167137"/>
                </a:cubicBezTo>
                <a:lnTo>
                  <a:pt x="4100019" y="1167137"/>
                </a:lnTo>
                <a:lnTo>
                  <a:pt x="4100019" y="1166058"/>
                </a:lnTo>
                <a:lnTo>
                  <a:pt x="4095703" y="1163900"/>
                </a:lnTo>
                <a:close/>
                <a:moveTo>
                  <a:pt x="4106493" y="1161742"/>
                </a:moveTo>
                <a:lnTo>
                  <a:pt x="4106493" y="1163900"/>
                </a:lnTo>
                <a:lnTo>
                  <a:pt x="4107572" y="1163900"/>
                </a:lnTo>
                <a:lnTo>
                  <a:pt x="4107572" y="1161742"/>
                </a:lnTo>
                <a:close/>
                <a:moveTo>
                  <a:pt x="3774983" y="1159128"/>
                </a:moveTo>
                <a:lnTo>
                  <a:pt x="3774983" y="1161286"/>
                </a:lnTo>
                <a:lnTo>
                  <a:pt x="3776062" y="1161286"/>
                </a:lnTo>
                <a:lnTo>
                  <a:pt x="3778220" y="1159128"/>
                </a:lnTo>
                <a:close/>
                <a:moveTo>
                  <a:pt x="3771746" y="1158049"/>
                </a:moveTo>
                <a:lnTo>
                  <a:pt x="3771746" y="1159128"/>
                </a:lnTo>
                <a:lnTo>
                  <a:pt x="3773904" y="1159128"/>
                </a:lnTo>
                <a:lnTo>
                  <a:pt x="3773904" y="1158049"/>
                </a:lnTo>
                <a:close/>
                <a:moveTo>
                  <a:pt x="3657506" y="1158049"/>
                </a:moveTo>
                <a:lnTo>
                  <a:pt x="3654269" y="1161286"/>
                </a:lnTo>
                <a:lnTo>
                  <a:pt x="3656427" y="1163444"/>
                </a:lnTo>
                <a:lnTo>
                  <a:pt x="3657506" y="1163444"/>
                </a:lnTo>
                <a:lnTo>
                  <a:pt x="3659664" y="1161286"/>
                </a:lnTo>
                <a:lnTo>
                  <a:pt x="3658585" y="1158049"/>
                </a:lnTo>
                <a:close/>
                <a:moveTo>
                  <a:pt x="3645637" y="1156970"/>
                </a:moveTo>
                <a:lnTo>
                  <a:pt x="3645637" y="1159128"/>
                </a:lnTo>
                <a:lnTo>
                  <a:pt x="3647795" y="1161286"/>
                </a:lnTo>
                <a:lnTo>
                  <a:pt x="3651032" y="1158049"/>
                </a:lnTo>
                <a:lnTo>
                  <a:pt x="3649953" y="1156970"/>
                </a:lnTo>
                <a:close/>
                <a:moveTo>
                  <a:pt x="6701748" y="1156837"/>
                </a:moveTo>
                <a:lnTo>
                  <a:pt x="6701748" y="1158995"/>
                </a:lnTo>
                <a:lnTo>
                  <a:pt x="6702827" y="1158995"/>
                </a:lnTo>
                <a:lnTo>
                  <a:pt x="6704985" y="1156837"/>
                </a:lnTo>
                <a:close/>
                <a:moveTo>
                  <a:pt x="5127658" y="1156836"/>
                </a:moveTo>
                <a:lnTo>
                  <a:pt x="5127658" y="1157915"/>
                </a:lnTo>
                <a:lnTo>
                  <a:pt x="5133053" y="1158994"/>
                </a:lnTo>
                <a:lnTo>
                  <a:pt x="5134132" y="1158994"/>
                </a:lnTo>
                <a:lnTo>
                  <a:pt x="5134132" y="1157915"/>
                </a:lnTo>
                <a:lnTo>
                  <a:pt x="5129816" y="1156836"/>
                </a:lnTo>
                <a:close/>
                <a:moveTo>
                  <a:pt x="3117883" y="1156835"/>
                </a:moveTo>
                <a:lnTo>
                  <a:pt x="3117883" y="1157914"/>
                </a:lnTo>
                <a:lnTo>
                  <a:pt x="3123278" y="1158993"/>
                </a:lnTo>
                <a:lnTo>
                  <a:pt x="3124357" y="1158993"/>
                </a:lnTo>
                <a:lnTo>
                  <a:pt x="3124357" y="1157914"/>
                </a:lnTo>
                <a:lnTo>
                  <a:pt x="3120041" y="1156835"/>
                </a:lnTo>
                <a:close/>
                <a:moveTo>
                  <a:pt x="1108110" y="1156834"/>
                </a:moveTo>
                <a:lnTo>
                  <a:pt x="1108110" y="1157913"/>
                </a:lnTo>
                <a:lnTo>
                  <a:pt x="1113504" y="1158992"/>
                </a:lnTo>
                <a:lnTo>
                  <a:pt x="1114585" y="1158992"/>
                </a:lnTo>
                <a:lnTo>
                  <a:pt x="1114585" y="1157913"/>
                </a:lnTo>
                <a:lnTo>
                  <a:pt x="1110268" y="1156834"/>
                </a:lnTo>
                <a:close/>
                <a:moveTo>
                  <a:pt x="5681847" y="1156432"/>
                </a:moveTo>
                <a:lnTo>
                  <a:pt x="5678610" y="1158455"/>
                </a:lnTo>
                <a:cubicBezTo>
                  <a:pt x="5679330" y="1160793"/>
                  <a:pt x="5680768" y="1162231"/>
                  <a:pt x="5682926" y="1162771"/>
                </a:cubicBezTo>
                <a:lnTo>
                  <a:pt x="5685084" y="1159533"/>
                </a:lnTo>
                <a:lnTo>
                  <a:pt x="5685084" y="1158455"/>
                </a:lnTo>
                <a:lnTo>
                  <a:pt x="5682926" y="1156432"/>
                </a:lnTo>
                <a:close/>
                <a:moveTo>
                  <a:pt x="3766351" y="1155891"/>
                </a:moveTo>
                <a:lnTo>
                  <a:pt x="3766351" y="1156970"/>
                </a:lnTo>
                <a:lnTo>
                  <a:pt x="3770667" y="1158049"/>
                </a:lnTo>
                <a:cubicBezTo>
                  <a:pt x="3770667" y="1156611"/>
                  <a:pt x="3769588" y="1155891"/>
                  <a:pt x="3767430" y="1155891"/>
                </a:cubicBezTo>
                <a:close/>
                <a:moveTo>
                  <a:pt x="6685428" y="1155758"/>
                </a:moveTo>
                <a:lnTo>
                  <a:pt x="6683135" y="1157916"/>
                </a:lnTo>
                <a:lnTo>
                  <a:pt x="6683135" y="1158995"/>
                </a:lnTo>
                <a:lnTo>
                  <a:pt x="6687586" y="1158995"/>
                </a:lnTo>
                <a:lnTo>
                  <a:pt x="6687586" y="1157916"/>
                </a:lnTo>
                <a:close/>
                <a:moveTo>
                  <a:pt x="5124421" y="1155756"/>
                </a:moveTo>
                <a:lnTo>
                  <a:pt x="5124421" y="1158994"/>
                </a:lnTo>
                <a:lnTo>
                  <a:pt x="5125500" y="1158994"/>
                </a:lnTo>
                <a:lnTo>
                  <a:pt x="5125500" y="1155756"/>
                </a:lnTo>
                <a:close/>
                <a:moveTo>
                  <a:pt x="3114646" y="1155756"/>
                </a:moveTo>
                <a:lnTo>
                  <a:pt x="3114646" y="1158993"/>
                </a:lnTo>
                <a:lnTo>
                  <a:pt x="3115725" y="1158993"/>
                </a:lnTo>
                <a:lnTo>
                  <a:pt x="3115725" y="1155756"/>
                </a:lnTo>
                <a:close/>
                <a:moveTo>
                  <a:pt x="1104874" y="1155755"/>
                </a:moveTo>
                <a:lnTo>
                  <a:pt x="1104874" y="1158992"/>
                </a:lnTo>
                <a:lnTo>
                  <a:pt x="1105952" y="1158992"/>
                </a:lnTo>
                <a:lnTo>
                  <a:pt x="1105952" y="1155755"/>
                </a:lnTo>
                <a:close/>
                <a:moveTo>
                  <a:pt x="6259235" y="1155488"/>
                </a:moveTo>
                <a:lnTo>
                  <a:pt x="6259235" y="1156566"/>
                </a:lnTo>
                <a:lnTo>
                  <a:pt x="6261393" y="1158725"/>
                </a:lnTo>
                <a:lnTo>
                  <a:pt x="6261393" y="1155488"/>
                </a:lnTo>
                <a:close/>
                <a:moveTo>
                  <a:pt x="3762035" y="1154812"/>
                </a:moveTo>
                <a:lnTo>
                  <a:pt x="3762035" y="1155891"/>
                </a:lnTo>
                <a:lnTo>
                  <a:pt x="3765272" y="1155891"/>
                </a:lnTo>
                <a:lnTo>
                  <a:pt x="3765272" y="1154812"/>
                </a:lnTo>
                <a:close/>
                <a:moveTo>
                  <a:pt x="4287226" y="1154189"/>
                </a:moveTo>
                <a:lnTo>
                  <a:pt x="4287226" y="1156347"/>
                </a:lnTo>
                <a:lnTo>
                  <a:pt x="4289384" y="1156347"/>
                </a:lnTo>
                <a:lnTo>
                  <a:pt x="4289384" y="1154189"/>
                </a:lnTo>
                <a:close/>
                <a:moveTo>
                  <a:pt x="2107645" y="1154188"/>
                </a:moveTo>
                <a:lnTo>
                  <a:pt x="2107645" y="1155267"/>
                </a:lnTo>
                <a:lnTo>
                  <a:pt x="2109803" y="1159718"/>
                </a:lnTo>
                <a:lnTo>
                  <a:pt x="2111962" y="1159718"/>
                </a:lnTo>
                <a:cubicBezTo>
                  <a:pt x="2110522" y="1156391"/>
                  <a:pt x="2109083" y="1154548"/>
                  <a:pt x="2107645" y="1154188"/>
                </a:cubicBezTo>
                <a:close/>
                <a:moveTo>
                  <a:pt x="2099014" y="1154188"/>
                </a:moveTo>
                <a:lnTo>
                  <a:pt x="2099014" y="1156346"/>
                </a:lnTo>
                <a:lnTo>
                  <a:pt x="2100091" y="1156346"/>
                </a:lnTo>
                <a:lnTo>
                  <a:pt x="2100091" y="1154188"/>
                </a:lnTo>
                <a:close/>
                <a:moveTo>
                  <a:pt x="5238256" y="1153599"/>
                </a:moveTo>
                <a:lnTo>
                  <a:pt x="5236098" y="1155756"/>
                </a:lnTo>
                <a:lnTo>
                  <a:pt x="5236098" y="1156836"/>
                </a:lnTo>
                <a:lnTo>
                  <a:pt x="5240414" y="1156836"/>
                </a:lnTo>
                <a:lnTo>
                  <a:pt x="5240414" y="1153599"/>
                </a:lnTo>
                <a:close/>
                <a:moveTo>
                  <a:pt x="5140606" y="1153599"/>
                </a:moveTo>
                <a:lnTo>
                  <a:pt x="5135211" y="1155756"/>
                </a:lnTo>
                <a:lnTo>
                  <a:pt x="5135211" y="1157915"/>
                </a:lnTo>
                <a:lnTo>
                  <a:pt x="5141685" y="1154678"/>
                </a:lnTo>
                <a:lnTo>
                  <a:pt x="5141685" y="1153599"/>
                </a:lnTo>
                <a:close/>
                <a:moveTo>
                  <a:pt x="5124421" y="1153599"/>
                </a:moveTo>
                <a:lnTo>
                  <a:pt x="5124421" y="1154678"/>
                </a:lnTo>
                <a:lnTo>
                  <a:pt x="5127658" y="1154678"/>
                </a:lnTo>
                <a:lnTo>
                  <a:pt x="5127658" y="1153599"/>
                </a:lnTo>
                <a:close/>
                <a:moveTo>
                  <a:pt x="3228481" y="1153598"/>
                </a:moveTo>
                <a:lnTo>
                  <a:pt x="3226323" y="1155756"/>
                </a:lnTo>
                <a:lnTo>
                  <a:pt x="3226323" y="1156835"/>
                </a:lnTo>
                <a:lnTo>
                  <a:pt x="3230639" y="1156835"/>
                </a:lnTo>
                <a:lnTo>
                  <a:pt x="3230639" y="1153598"/>
                </a:lnTo>
                <a:close/>
                <a:moveTo>
                  <a:pt x="3130831" y="1153598"/>
                </a:moveTo>
                <a:lnTo>
                  <a:pt x="3125436" y="1155756"/>
                </a:lnTo>
                <a:lnTo>
                  <a:pt x="3125436" y="1157914"/>
                </a:lnTo>
                <a:lnTo>
                  <a:pt x="3131910" y="1154677"/>
                </a:lnTo>
                <a:lnTo>
                  <a:pt x="3131910" y="1153598"/>
                </a:lnTo>
                <a:close/>
                <a:moveTo>
                  <a:pt x="3114646" y="1153598"/>
                </a:moveTo>
                <a:lnTo>
                  <a:pt x="3114646" y="1154677"/>
                </a:lnTo>
                <a:lnTo>
                  <a:pt x="3117883" y="1154677"/>
                </a:lnTo>
                <a:lnTo>
                  <a:pt x="3117883" y="1153598"/>
                </a:lnTo>
                <a:close/>
                <a:moveTo>
                  <a:pt x="1218709" y="1153597"/>
                </a:moveTo>
                <a:lnTo>
                  <a:pt x="1216550" y="1155755"/>
                </a:lnTo>
                <a:lnTo>
                  <a:pt x="1216550" y="1156834"/>
                </a:lnTo>
                <a:lnTo>
                  <a:pt x="1220867" y="1156834"/>
                </a:lnTo>
                <a:lnTo>
                  <a:pt x="1220867" y="1153597"/>
                </a:lnTo>
                <a:close/>
                <a:moveTo>
                  <a:pt x="1121059" y="1153597"/>
                </a:moveTo>
                <a:lnTo>
                  <a:pt x="1115664" y="1155755"/>
                </a:lnTo>
                <a:lnTo>
                  <a:pt x="1115664" y="1157913"/>
                </a:lnTo>
                <a:lnTo>
                  <a:pt x="1122137" y="1154676"/>
                </a:lnTo>
                <a:lnTo>
                  <a:pt x="1122137" y="1153597"/>
                </a:lnTo>
                <a:close/>
                <a:moveTo>
                  <a:pt x="1104874" y="1153597"/>
                </a:moveTo>
                <a:lnTo>
                  <a:pt x="1104874" y="1154676"/>
                </a:lnTo>
                <a:lnTo>
                  <a:pt x="1108110" y="1154676"/>
                </a:lnTo>
                <a:lnTo>
                  <a:pt x="1108110" y="1153597"/>
                </a:lnTo>
                <a:close/>
                <a:moveTo>
                  <a:pt x="1713012" y="1152788"/>
                </a:moveTo>
                <a:lnTo>
                  <a:pt x="1713012" y="1156025"/>
                </a:lnTo>
                <a:lnTo>
                  <a:pt x="1715170" y="1158183"/>
                </a:lnTo>
                <a:lnTo>
                  <a:pt x="1716249" y="1157104"/>
                </a:lnTo>
                <a:lnTo>
                  <a:pt x="1716249" y="1152788"/>
                </a:lnTo>
                <a:close/>
                <a:moveTo>
                  <a:pt x="3562689" y="1151575"/>
                </a:moveTo>
                <a:lnTo>
                  <a:pt x="3563768" y="1159128"/>
                </a:lnTo>
                <a:cubicBezTo>
                  <a:pt x="3565206" y="1159128"/>
                  <a:pt x="3565926" y="1158049"/>
                  <a:pt x="3565926" y="1155891"/>
                </a:cubicBezTo>
                <a:lnTo>
                  <a:pt x="3564847" y="1152654"/>
                </a:lnTo>
                <a:lnTo>
                  <a:pt x="3565926" y="1151575"/>
                </a:lnTo>
                <a:close/>
                <a:moveTo>
                  <a:pt x="5077214" y="1151441"/>
                </a:moveTo>
                <a:cubicBezTo>
                  <a:pt x="5075956" y="1151441"/>
                  <a:pt x="5073438" y="1155756"/>
                  <a:pt x="5069661" y="1164389"/>
                </a:cubicBezTo>
                <a:lnTo>
                  <a:pt x="5069661" y="1165468"/>
                </a:lnTo>
                <a:lnTo>
                  <a:pt x="5070740" y="1165468"/>
                </a:lnTo>
                <a:cubicBezTo>
                  <a:pt x="5072359" y="1159893"/>
                  <a:pt x="5074877" y="1155217"/>
                  <a:pt x="5078293" y="1151441"/>
                </a:cubicBezTo>
                <a:close/>
                <a:moveTo>
                  <a:pt x="3067440" y="1151440"/>
                </a:moveTo>
                <a:cubicBezTo>
                  <a:pt x="3066180" y="1151440"/>
                  <a:pt x="3063663" y="1155756"/>
                  <a:pt x="3059887" y="1164388"/>
                </a:cubicBezTo>
                <a:lnTo>
                  <a:pt x="3059887" y="1165467"/>
                </a:lnTo>
                <a:lnTo>
                  <a:pt x="3060966" y="1165467"/>
                </a:lnTo>
                <a:cubicBezTo>
                  <a:pt x="3062584" y="1159892"/>
                  <a:pt x="3065101" y="1155216"/>
                  <a:pt x="3068519" y="1151440"/>
                </a:cubicBezTo>
                <a:close/>
                <a:moveTo>
                  <a:pt x="1057666" y="1151439"/>
                </a:moveTo>
                <a:cubicBezTo>
                  <a:pt x="1056407" y="1151439"/>
                  <a:pt x="1053891" y="1155755"/>
                  <a:pt x="1050112" y="1164387"/>
                </a:cubicBezTo>
                <a:lnTo>
                  <a:pt x="1050112" y="1165466"/>
                </a:lnTo>
                <a:lnTo>
                  <a:pt x="1051192" y="1165466"/>
                </a:lnTo>
                <a:cubicBezTo>
                  <a:pt x="1052810" y="1159891"/>
                  <a:pt x="1055329" y="1155216"/>
                  <a:pt x="1058745" y="1151439"/>
                </a:cubicBezTo>
                <a:close/>
                <a:moveTo>
                  <a:pt x="6771613" y="1150363"/>
                </a:moveTo>
                <a:lnTo>
                  <a:pt x="6769455" y="1152521"/>
                </a:lnTo>
                <a:cubicBezTo>
                  <a:pt x="6769455" y="1156298"/>
                  <a:pt x="6770894" y="1158815"/>
                  <a:pt x="6773771" y="1160074"/>
                </a:cubicBezTo>
                <a:lnTo>
                  <a:pt x="6776064" y="1157916"/>
                </a:lnTo>
                <a:lnTo>
                  <a:pt x="6776064" y="1153600"/>
                </a:lnTo>
                <a:lnTo>
                  <a:pt x="6772692" y="1150363"/>
                </a:lnTo>
                <a:close/>
                <a:moveTo>
                  <a:pt x="3715637" y="1148338"/>
                </a:moveTo>
                <a:lnTo>
                  <a:pt x="3715637" y="1149417"/>
                </a:lnTo>
                <a:lnTo>
                  <a:pt x="3717795" y="1149417"/>
                </a:lnTo>
                <a:lnTo>
                  <a:pt x="3717795" y="1148338"/>
                </a:lnTo>
                <a:close/>
                <a:moveTo>
                  <a:pt x="6262472" y="1148070"/>
                </a:moveTo>
                <a:lnTo>
                  <a:pt x="6262472" y="1150228"/>
                </a:lnTo>
                <a:lnTo>
                  <a:pt x="6264630" y="1150228"/>
                </a:lnTo>
                <a:lnTo>
                  <a:pt x="6264630" y="1148070"/>
                </a:lnTo>
                <a:close/>
                <a:moveTo>
                  <a:pt x="3554057" y="1147259"/>
                </a:moveTo>
                <a:lnTo>
                  <a:pt x="3549741" y="1150496"/>
                </a:lnTo>
                <a:lnTo>
                  <a:pt x="3549741" y="1152654"/>
                </a:lnTo>
                <a:lnTo>
                  <a:pt x="3551899" y="1152654"/>
                </a:lnTo>
                <a:lnTo>
                  <a:pt x="3551899" y="1153733"/>
                </a:lnTo>
                <a:cubicBezTo>
                  <a:pt x="3554776" y="1152654"/>
                  <a:pt x="3556215" y="1151575"/>
                  <a:pt x="3556215" y="1150496"/>
                </a:cubicBezTo>
                <a:lnTo>
                  <a:pt x="3556215" y="1149417"/>
                </a:lnTo>
                <a:close/>
                <a:moveTo>
                  <a:pt x="3653190" y="1146180"/>
                </a:moveTo>
                <a:lnTo>
                  <a:pt x="3653190" y="1148338"/>
                </a:lnTo>
                <a:lnTo>
                  <a:pt x="3654269" y="1148338"/>
                </a:lnTo>
                <a:lnTo>
                  <a:pt x="3654269" y="1146180"/>
                </a:lnTo>
                <a:close/>
                <a:moveTo>
                  <a:pt x="5125500" y="1146046"/>
                </a:moveTo>
                <a:lnTo>
                  <a:pt x="5125500" y="1148204"/>
                </a:lnTo>
                <a:lnTo>
                  <a:pt x="5126579" y="1148204"/>
                </a:lnTo>
                <a:lnTo>
                  <a:pt x="5126579" y="1146046"/>
                </a:lnTo>
                <a:close/>
                <a:moveTo>
                  <a:pt x="5112687" y="1146046"/>
                </a:moveTo>
                <a:lnTo>
                  <a:pt x="5119026" y="1153599"/>
                </a:lnTo>
                <a:lnTo>
                  <a:pt x="5120105" y="1153599"/>
                </a:lnTo>
                <a:cubicBezTo>
                  <a:pt x="5120105" y="1152160"/>
                  <a:pt x="5121184" y="1151441"/>
                  <a:pt x="5123342" y="1151441"/>
                </a:cubicBezTo>
                <a:lnTo>
                  <a:pt x="5123342" y="1150362"/>
                </a:lnTo>
                <a:cubicBezTo>
                  <a:pt x="5119026" y="1150362"/>
                  <a:pt x="5115789" y="1148923"/>
                  <a:pt x="5113631" y="1146046"/>
                </a:cubicBezTo>
                <a:close/>
                <a:moveTo>
                  <a:pt x="5064266" y="1146046"/>
                </a:moveTo>
                <a:lnTo>
                  <a:pt x="5062108" y="1148204"/>
                </a:lnTo>
                <a:lnTo>
                  <a:pt x="5062108" y="1151441"/>
                </a:lnTo>
                <a:lnTo>
                  <a:pt x="5065345" y="1151441"/>
                </a:lnTo>
                <a:cubicBezTo>
                  <a:pt x="5066964" y="1151441"/>
                  <a:pt x="5068043" y="1149642"/>
                  <a:pt x="5068582" y="1146046"/>
                </a:cubicBezTo>
                <a:close/>
                <a:moveTo>
                  <a:pt x="3115725" y="1146045"/>
                </a:moveTo>
                <a:lnTo>
                  <a:pt x="3115725" y="1148203"/>
                </a:lnTo>
                <a:lnTo>
                  <a:pt x="3116804" y="1148203"/>
                </a:lnTo>
                <a:lnTo>
                  <a:pt x="3116804" y="1146045"/>
                </a:lnTo>
                <a:close/>
                <a:moveTo>
                  <a:pt x="3102912" y="1146045"/>
                </a:moveTo>
                <a:lnTo>
                  <a:pt x="3109251" y="1153598"/>
                </a:lnTo>
                <a:lnTo>
                  <a:pt x="3110330" y="1153598"/>
                </a:lnTo>
                <a:cubicBezTo>
                  <a:pt x="3110330" y="1152159"/>
                  <a:pt x="3111409" y="1151440"/>
                  <a:pt x="3113567" y="1151440"/>
                </a:cubicBezTo>
                <a:lnTo>
                  <a:pt x="3113567" y="1150361"/>
                </a:lnTo>
                <a:cubicBezTo>
                  <a:pt x="3109251" y="1150361"/>
                  <a:pt x="3106014" y="1148922"/>
                  <a:pt x="3103856" y="1146045"/>
                </a:cubicBezTo>
                <a:close/>
                <a:moveTo>
                  <a:pt x="3054492" y="1146045"/>
                </a:moveTo>
                <a:lnTo>
                  <a:pt x="3052334" y="1148203"/>
                </a:lnTo>
                <a:lnTo>
                  <a:pt x="3052334" y="1151440"/>
                </a:lnTo>
                <a:lnTo>
                  <a:pt x="3055571" y="1151440"/>
                </a:lnTo>
                <a:cubicBezTo>
                  <a:pt x="3057189" y="1151440"/>
                  <a:pt x="3058268" y="1149642"/>
                  <a:pt x="3058808" y="1146045"/>
                </a:cubicBezTo>
                <a:close/>
                <a:moveTo>
                  <a:pt x="1105952" y="1146044"/>
                </a:moveTo>
                <a:lnTo>
                  <a:pt x="1105952" y="1148202"/>
                </a:lnTo>
                <a:lnTo>
                  <a:pt x="1107032" y="1148202"/>
                </a:lnTo>
                <a:lnTo>
                  <a:pt x="1107032" y="1146044"/>
                </a:lnTo>
                <a:close/>
                <a:moveTo>
                  <a:pt x="1093139" y="1146044"/>
                </a:moveTo>
                <a:lnTo>
                  <a:pt x="1099479" y="1153597"/>
                </a:lnTo>
                <a:lnTo>
                  <a:pt x="1100558" y="1153597"/>
                </a:lnTo>
                <a:cubicBezTo>
                  <a:pt x="1100558" y="1152159"/>
                  <a:pt x="1101636" y="1151439"/>
                  <a:pt x="1103795" y="1151439"/>
                </a:cubicBezTo>
                <a:lnTo>
                  <a:pt x="1103795" y="1150360"/>
                </a:lnTo>
                <a:cubicBezTo>
                  <a:pt x="1099479" y="1150360"/>
                  <a:pt x="1096242" y="1148921"/>
                  <a:pt x="1094085" y="1146044"/>
                </a:cubicBezTo>
                <a:close/>
                <a:moveTo>
                  <a:pt x="1044717" y="1146044"/>
                </a:moveTo>
                <a:lnTo>
                  <a:pt x="1042560" y="1148202"/>
                </a:lnTo>
                <a:lnTo>
                  <a:pt x="1042560" y="1151439"/>
                </a:lnTo>
                <a:lnTo>
                  <a:pt x="1045797" y="1151439"/>
                </a:lnTo>
                <a:cubicBezTo>
                  <a:pt x="1047416" y="1151439"/>
                  <a:pt x="1048495" y="1149641"/>
                  <a:pt x="1049036" y="1146044"/>
                </a:cubicBezTo>
                <a:close/>
                <a:moveTo>
                  <a:pt x="3769588" y="1145101"/>
                </a:moveTo>
                <a:lnTo>
                  <a:pt x="3769588" y="1146180"/>
                </a:lnTo>
                <a:lnTo>
                  <a:pt x="3774983" y="1146180"/>
                </a:lnTo>
                <a:lnTo>
                  <a:pt x="3774983" y="1145101"/>
                </a:lnTo>
                <a:close/>
                <a:moveTo>
                  <a:pt x="7093952" y="1144703"/>
                </a:moveTo>
                <a:lnTo>
                  <a:pt x="7093952" y="1150098"/>
                </a:lnTo>
                <a:lnTo>
                  <a:pt x="7086399" y="1150098"/>
                </a:lnTo>
                <a:lnTo>
                  <a:pt x="7086399" y="1147940"/>
                </a:lnTo>
                <a:lnTo>
                  <a:pt x="7084241" y="1147940"/>
                </a:lnTo>
                <a:lnTo>
                  <a:pt x="7084241" y="1150098"/>
                </a:lnTo>
                <a:lnTo>
                  <a:pt x="7078846" y="1149019"/>
                </a:lnTo>
                <a:lnTo>
                  <a:pt x="7078846" y="1150098"/>
                </a:lnTo>
                <a:cubicBezTo>
                  <a:pt x="7078846" y="1152616"/>
                  <a:pt x="7077767" y="1154774"/>
                  <a:pt x="7075609" y="1156572"/>
                </a:cubicBezTo>
                <a:lnTo>
                  <a:pt x="7076688" y="1157651"/>
                </a:lnTo>
                <a:lnTo>
                  <a:pt x="7078846" y="1157651"/>
                </a:lnTo>
                <a:lnTo>
                  <a:pt x="7078846" y="1154414"/>
                </a:lnTo>
                <a:lnTo>
                  <a:pt x="7081004" y="1154414"/>
                </a:lnTo>
                <a:lnTo>
                  <a:pt x="7081004" y="1180849"/>
                </a:lnTo>
                <a:lnTo>
                  <a:pt x="7078846" y="1180849"/>
                </a:lnTo>
                <a:lnTo>
                  <a:pt x="7078846" y="1190560"/>
                </a:lnTo>
                <a:lnTo>
                  <a:pt x="7081004" y="1190560"/>
                </a:lnTo>
                <a:lnTo>
                  <a:pt x="7081004" y="1202430"/>
                </a:lnTo>
                <a:lnTo>
                  <a:pt x="7078846" y="1202430"/>
                </a:lnTo>
                <a:lnTo>
                  <a:pt x="7078846" y="1213220"/>
                </a:lnTo>
                <a:lnTo>
                  <a:pt x="7081004" y="1213220"/>
                </a:lnTo>
                <a:lnTo>
                  <a:pt x="7081004" y="1212140"/>
                </a:lnTo>
                <a:lnTo>
                  <a:pt x="7079925" y="1208904"/>
                </a:lnTo>
                <a:lnTo>
                  <a:pt x="7105821" y="1208904"/>
                </a:lnTo>
                <a:cubicBezTo>
                  <a:pt x="7108159" y="1208904"/>
                  <a:pt x="7110676" y="1207825"/>
                  <a:pt x="7113374" y="1205667"/>
                </a:cubicBezTo>
                <a:lnTo>
                  <a:pt x="7119848" y="1205667"/>
                </a:lnTo>
                <a:cubicBezTo>
                  <a:pt x="7119848" y="1207825"/>
                  <a:pt x="7122725" y="1208904"/>
                  <a:pt x="7128480" y="1208904"/>
                </a:cubicBezTo>
                <a:lnTo>
                  <a:pt x="7131717" y="1211061"/>
                </a:lnTo>
                <a:cubicBezTo>
                  <a:pt x="7131717" y="1209083"/>
                  <a:pt x="7135314" y="1207645"/>
                  <a:pt x="7142507" y="1206745"/>
                </a:cubicBezTo>
                <a:lnTo>
                  <a:pt x="7151139" y="1208904"/>
                </a:lnTo>
                <a:lnTo>
                  <a:pt x="7158692" y="1205667"/>
                </a:lnTo>
                <a:lnTo>
                  <a:pt x="7158692" y="1207825"/>
                </a:lnTo>
                <a:lnTo>
                  <a:pt x="7157613" y="1208904"/>
                </a:lnTo>
                <a:lnTo>
                  <a:pt x="7157613" y="1209982"/>
                </a:lnTo>
                <a:lnTo>
                  <a:pt x="7163008" y="1208904"/>
                </a:lnTo>
                <a:lnTo>
                  <a:pt x="7168403" y="1209982"/>
                </a:lnTo>
                <a:lnTo>
                  <a:pt x="7175956" y="1207825"/>
                </a:lnTo>
                <a:lnTo>
                  <a:pt x="7193220" y="1208904"/>
                </a:lnTo>
                <a:lnTo>
                  <a:pt x="7208326" y="1208904"/>
                </a:lnTo>
                <a:lnTo>
                  <a:pt x="7214800" y="1209982"/>
                </a:lnTo>
                <a:lnTo>
                  <a:pt x="7228827" y="1207825"/>
                </a:lnTo>
                <a:lnTo>
                  <a:pt x="7233143" y="1209982"/>
                </a:lnTo>
                <a:lnTo>
                  <a:pt x="7234222" y="1208904"/>
                </a:lnTo>
                <a:lnTo>
                  <a:pt x="7236380" y="1208904"/>
                </a:lnTo>
                <a:lnTo>
                  <a:pt x="7239617" y="1209982"/>
                </a:lnTo>
                <a:lnTo>
                  <a:pt x="7245012" y="1208904"/>
                </a:lnTo>
                <a:lnTo>
                  <a:pt x="7268750" y="1208904"/>
                </a:lnTo>
                <a:lnTo>
                  <a:pt x="7279540" y="1209982"/>
                </a:lnTo>
                <a:lnTo>
                  <a:pt x="7281698" y="1207825"/>
                </a:lnTo>
                <a:lnTo>
                  <a:pt x="7287093" y="1207825"/>
                </a:lnTo>
                <a:cubicBezTo>
                  <a:pt x="7287093" y="1203509"/>
                  <a:pt x="7287813" y="1201351"/>
                  <a:pt x="7289251" y="1201351"/>
                </a:cubicBezTo>
                <a:cubicBezTo>
                  <a:pt x="7288532" y="1196136"/>
                  <a:pt x="7287093" y="1192898"/>
                  <a:pt x="7284935" y="1191639"/>
                </a:cubicBezTo>
                <a:lnTo>
                  <a:pt x="7284935" y="1190560"/>
                </a:lnTo>
                <a:lnTo>
                  <a:pt x="7274145" y="1190560"/>
                </a:lnTo>
                <a:lnTo>
                  <a:pt x="7274145" y="1192719"/>
                </a:lnTo>
                <a:lnTo>
                  <a:pt x="7267671" y="1192719"/>
                </a:lnTo>
                <a:cubicBezTo>
                  <a:pt x="7267671" y="1191280"/>
                  <a:pt x="7265873" y="1190560"/>
                  <a:pt x="7262276" y="1190560"/>
                </a:cubicBezTo>
                <a:lnTo>
                  <a:pt x="7262276" y="1186245"/>
                </a:lnTo>
                <a:lnTo>
                  <a:pt x="7260118" y="1186245"/>
                </a:lnTo>
                <a:cubicBezTo>
                  <a:pt x="7258680" y="1186245"/>
                  <a:pt x="7257960" y="1187683"/>
                  <a:pt x="7257960" y="1190560"/>
                </a:cubicBezTo>
                <a:lnTo>
                  <a:pt x="7250407" y="1190560"/>
                </a:lnTo>
                <a:lnTo>
                  <a:pt x="7250407" y="1192719"/>
                </a:lnTo>
                <a:lnTo>
                  <a:pt x="7239617" y="1192719"/>
                </a:lnTo>
                <a:lnTo>
                  <a:pt x="7239617" y="1190560"/>
                </a:lnTo>
                <a:lnTo>
                  <a:pt x="7233143" y="1190560"/>
                </a:lnTo>
                <a:lnTo>
                  <a:pt x="7213721" y="1189481"/>
                </a:lnTo>
                <a:lnTo>
                  <a:pt x="7195378" y="1190560"/>
                </a:lnTo>
                <a:lnTo>
                  <a:pt x="7194299" y="1190560"/>
                </a:lnTo>
                <a:lnTo>
                  <a:pt x="7189983" y="1187323"/>
                </a:lnTo>
                <a:cubicBezTo>
                  <a:pt x="7189983" y="1188942"/>
                  <a:pt x="7184228" y="1190022"/>
                  <a:pt x="7172719" y="1190560"/>
                </a:cubicBezTo>
                <a:lnTo>
                  <a:pt x="7133875" y="1189481"/>
                </a:lnTo>
                <a:cubicBezTo>
                  <a:pt x="7127401" y="1189481"/>
                  <a:pt x="7124164" y="1190560"/>
                  <a:pt x="7124164" y="1192719"/>
                </a:cubicBezTo>
                <a:lnTo>
                  <a:pt x="7116611" y="1192719"/>
                </a:lnTo>
                <a:lnTo>
                  <a:pt x="7116611" y="1190560"/>
                </a:lnTo>
                <a:lnTo>
                  <a:pt x="7110137" y="1190560"/>
                </a:lnTo>
                <a:lnTo>
                  <a:pt x="7110137" y="1192719"/>
                </a:lnTo>
                <a:lnTo>
                  <a:pt x="7104742" y="1192719"/>
                </a:lnTo>
                <a:lnTo>
                  <a:pt x="7104742" y="1190560"/>
                </a:lnTo>
                <a:lnTo>
                  <a:pt x="7098268" y="1190560"/>
                </a:lnTo>
                <a:lnTo>
                  <a:pt x="7096110" y="1188403"/>
                </a:lnTo>
                <a:lnTo>
                  <a:pt x="7096110" y="1187323"/>
                </a:lnTo>
                <a:lnTo>
                  <a:pt x="7097189" y="1186245"/>
                </a:lnTo>
                <a:lnTo>
                  <a:pt x="7096110" y="1185165"/>
                </a:lnTo>
                <a:lnTo>
                  <a:pt x="7096110" y="1179771"/>
                </a:lnTo>
                <a:lnTo>
                  <a:pt x="7097189" y="1175455"/>
                </a:lnTo>
                <a:lnTo>
                  <a:pt x="7095031" y="1166823"/>
                </a:lnTo>
                <a:lnTo>
                  <a:pt x="7095031" y="1155493"/>
                </a:lnTo>
                <a:lnTo>
                  <a:pt x="7096110" y="1147940"/>
                </a:lnTo>
                <a:lnTo>
                  <a:pt x="7095031" y="1146861"/>
                </a:lnTo>
                <a:lnTo>
                  <a:pt x="7097189" y="1144703"/>
                </a:lnTo>
                <a:close/>
                <a:moveTo>
                  <a:pt x="4107572" y="1144613"/>
                </a:moveTo>
                <a:lnTo>
                  <a:pt x="4107572" y="1145692"/>
                </a:lnTo>
                <a:lnTo>
                  <a:pt x="4109730" y="1145692"/>
                </a:lnTo>
                <a:lnTo>
                  <a:pt x="4109730" y="1144613"/>
                </a:lnTo>
                <a:close/>
                <a:moveTo>
                  <a:pt x="3776062" y="1144022"/>
                </a:moveTo>
                <a:lnTo>
                  <a:pt x="3776062" y="1145101"/>
                </a:lnTo>
                <a:lnTo>
                  <a:pt x="3786852" y="1145101"/>
                </a:lnTo>
                <a:lnTo>
                  <a:pt x="3786852" y="1144022"/>
                </a:lnTo>
                <a:close/>
                <a:moveTo>
                  <a:pt x="3787931" y="1142943"/>
                </a:moveTo>
                <a:lnTo>
                  <a:pt x="3787931" y="1144022"/>
                </a:lnTo>
                <a:lnTo>
                  <a:pt x="3791168" y="1144022"/>
                </a:lnTo>
                <a:lnTo>
                  <a:pt x="3791168" y="1142943"/>
                </a:lnTo>
                <a:close/>
                <a:moveTo>
                  <a:pt x="5122263" y="1142809"/>
                </a:moveTo>
                <a:lnTo>
                  <a:pt x="5124421" y="1144967"/>
                </a:lnTo>
                <a:lnTo>
                  <a:pt x="5124421" y="1142809"/>
                </a:lnTo>
                <a:close/>
                <a:moveTo>
                  <a:pt x="3112488" y="1142808"/>
                </a:moveTo>
                <a:lnTo>
                  <a:pt x="3114646" y="1144966"/>
                </a:lnTo>
                <a:lnTo>
                  <a:pt x="3114646" y="1142808"/>
                </a:lnTo>
                <a:close/>
                <a:moveTo>
                  <a:pt x="1102715" y="1142807"/>
                </a:moveTo>
                <a:lnTo>
                  <a:pt x="1104874" y="1144965"/>
                </a:lnTo>
                <a:lnTo>
                  <a:pt x="1104874" y="1142807"/>
                </a:lnTo>
                <a:close/>
                <a:moveTo>
                  <a:pt x="2627223" y="1141929"/>
                </a:moveTo>
                <a:lnTo>
                  <a:pt x="2627223" y="1145166"/>
                </a:lnTo>
                <a:lnTo>
                  <a:pt x="2628302" y="1145166"/>
                </a:lnTo>
                <a:lnTo>
                  <a:pt x="2628302" y="1141929"/>
                </a:lnTo>
                <a:close/>
                <a:moveTo>
                  <a:pt x="3581032" y="1141864"/>
                </a:moveTo>
                <a:lnTo>
                  <a:pt x="3581032" y="1144022"/>
                </a:lnTo>
                <a:lnTo>
                  <a:pt x="3582111" y="1144022"/>
                </a:lnTo>
                <a:lnTo>
                  <a:pt x="3582111" y="1141864"/>
                </a:lnTo>
                <a:close/>
                <a:moveTo>
                  <a:pt x="7603548" y="1141597"/>
                </a:moveTo>
                <a:lnTo>
                  <a:pt x="7603548" y="1142676"/>
                </a:lnTo>
                <a:lnTo>
                  <a:pt x="7607864" y="1142676"/>
                </a:lnTo>
                <a:lnTo>
                  <a:pt x="7607864" y="1141597"/>
                </a:lnTo>
                <a:close/>
                <a:moveTo>
                  <a:pt x="8257546" y="1141058"/>
                </a:moveTo>
                <a:cubicBezTo>
                  <a:pt x="8254668" y="1141777"/>
                  <a:pt x="8253230" y="1143980"/>
                  <a:pt x="8253230" y="1147667"/>
                </a:cubicBezTo>
                <a:lnTo>
                  <a:pt x="8257546" y="1151983"/>
                </a:lnTo>
                <a:lnTo>
                  <a:pt x="8261862" y="1151983"/>
                </a:lnTo>
                <a:lnTo>
                  <a:pt x="8261862" y="1149824"/>
                </a:lnTo>
                <a:close/>
                <a:moveTo>
                  <a:pt x="3624057" y="1139706"/>
                </a:moveTo>
                <a:lnTo>
                  <a:pt x="3616504" y="1142943"/>
                </a:lnTo>
                <a:lnTo>
                  <a:pt x="3616504" y="1146180"/>
                </a:lnTo>
                <a:cubicBezTo>
                  <a:pt x="3618302" y="1146180"/>
                  <a:pt x="3621179" y="1148698"/>
                  <a:pt x="3625136" y="1153733"/>
                </a:cubicBezTo>
                <a:cubicBezTo>
                  <a:pt x="3627114" y="1153733"/>
                  <a:pt x="3628553" y="1150136"/>
                  <a:pt x="3629452" y="1142943"/>
                </a:cubicBezTo>
                <a:lnTo>
                  <a:pt x="3629452" y="1141864"/>
                </a:lnTo>
                <a:lnTo>
                  <a:pt x="3627294" y="1139706"/>
                </a:lnTo>
                <a:close/>
                <a:moveTo>
                  <a:pt x="6687586" y="1139573"/>
                </a:moveTo>
                <a:cubicBezTo>
                  <a:pt x="6687586" y="1141371"/>
                  <a:pt x="6685023" y="1143889"/>
                  <a:pt x="6679898" y="1147126"/>
                </a:cubicBezTo>
                <a:lnTo>
                  <a:pt x="6685428" y="1151442"/>
                </a:lnTo>
                <a:cubicBezTo>
                  <a:pt x="6689744" y="1151442"/>
                  <a:pt x="6691902" y="1148924"/>
                  <a:pt x="6691902" y="1143889"/>
                </a:cubicBezTo>
                <a:lnTo>
                  <a:pt x="6691902" y="1141731"/>
                </a:lnTo>
                <a:lnTo>
                  <a:pt x="6689744" y="1139573"/>
                </a:lnTo>
                <a:close/>
                <a:moveTo>
                  <a:pt x="4110809" y="1139218"/>
                </a:moveTo>
                <a:lnTo>
                  <a:pt x="4106493" y="1140297"/>
                </a:lnTo>
                <a:lnTo>
                  <a:pt x="4106493" y="1141376"/>
                </a:lnTo>
                <a:lnTo>
                  <a:pt x="4107572" y="1141376"/>
                </a:lnTo>
                <a:lnTo>
                  <a:pt x="4113911" y="1140297"/>
                </a:lnTo>
                <a:lnTo>
                  <a:pt x="4113911" y="1139218"/>
                </a:lnTo>
                <a:close/>
                <a:moveTo>
                  <a:pt x="4093545" y="1139218"/>
                </a:moveTo>
                <a:lnTo>
                  <a:pt x="4093545" y="1140297"/>
                </a:lnTo>
                <a:lnTo>
                  <a:pt x="4095703" y="1140297"/>
                </a:lnTo>
                <a:lnTo>
                  <a:pt x="4095703" y="1139218"/>
                </a:lnTo>
                <a:close/>
                <a:moveTo>
                  <a:pt x="2094697" y="1138948"/>
                </a:moveTo>
                <a:lnTo>
                  <a:pt x="2094697" y="1142185"/>
                </a:lnTo>
                <a:cubicBezTo>
                  <a:pt x="2099014" y="1144612"/>
                  <a:pt x="2101171" y="1147534"/>
                  <a:pt x="2101171" y="1150951"/>
                </a:cubicBezTo>
                <a:lnTo>
                  <a:pt x="2105486" y="1149872"/>
                </a:lnTo>
                <a:lnTo>
                  <a:pt x="2105486" y="1148793"/>
                </a:lnTo>
                <a:cubicBezTo>
                  <a:pt x="2104588" y="1146635"/>
                  <a:pt x="2101351" y="1144432"/>
                  <a:pt x="2095775" y="1142185"/>
                </a:cubicBezTo>
                <a:lnTo>
                  <a:pt x="2095775" y="1138948"/>
                </a:lnTo>
                <a:close/>
                <a:moveTo>
                  <a:pt x="1725825" y="1137817"/>
                </a:moveTo>
                <a:lnTo>
                  <a:pt x="1724747" y="1138896"/>
                </a:lnTo>
                <a:lnTo>
                  <a:pt x="1724747" y="1139975"/>
                </a:lnTo>
                <a:lnTo>
                  <a:pt x="1726905" y="1142133"/>
                </a:lnTo>
                <a:lnTo>
                  <a:pt x="1727985" y="1141054"/>
                </a:lnTo>
                <a:lnTo>
                  <a:pt x="1727985" y="1139975"/>
                </a:lnTo>
                <a:close/>
                <a:moveTo>
                  <a:pt x="2672541" y="1137748"/>
                </a:moveTo>
                <a:lnTo>
                  <a:pt x="2672541" y="1138827"/>
                </a:lnTo>
                <a:lnTo>
                  <a:pt x="2674699" y="1138827"/>
                </a:lnTo>
                <a:lnTo>
                  <a:pt x="2674699" y="1137748"/>
                </a:lnTo>
                <a:close/>
                <a:moveTo>
                  <a:pt x="3685560" y="1137548"/>
                </a:moveTo>
                <a:lnTo>
                  <a:pt x="3685560" y="1139706"/>
                </a:lnTo>
                <a:lnTo>
                  <a:pt x="3688797" y="1139706"/>
                </a:lnTo>
                <a:lnTo>
                  <a:pt x="3686639" y="1137548"/>
                </a:lnTo>
                <a:close/>
                <a:moveTo>
                  <a:pt x="3575637" y="1137548"/>
                </a:moveTo>
                <a:lnTo>
                  <a:pt x="3578874" y="1140785"/>
                </a:lnTo>
                <a:lnTo>
                  <a:pt x="3579953" y="1140785"/>
                </a:lnTo>
                <a:lnTo>
                  <a:pt x="3576716" y="1137548"/>
                </a:lnTo>
                <a:close/>
                <a:moveTo>
                  <a:pt x="7612180" y="1137281"/>
                </a:moveTo>
                <a:lnTo>
                  <a:pt x="7610022" y="1139439"/>
                </a:lnTo>
                <a:lnTo>
                  <a:pt x="7613394" y="1139439"/>
                </a:lnTo>
                <a:lnTo>
                  <a:pt x="7613394" y="1137281"/>
                </a:lnTo>
                <a:close/>
                <a:moveTo>
                  <a:pt x="8760482" y="1135123"/>
                </a:moveTo>
                <a:lnTo>
                  <a:pt x="8760482" y="1136203"/>
                </a:lnTo>
                <a:lnTo>
                  <a:pt x="8762640" y="1136203"/>
                </a:lnTo>
                <a:lnTo>
                  <a:pt x="8762640" y="1135123"/>
                </a:lnTo>
                <a:close/>
                <a:moveTo>
                  <a:pt x="8707611" y="1135123"/>
                </a:moveTo>
                <a:lnTo>
                  <a:pt x="8707611" y="1138360"/>
                </a:lnTo>
                <a:lnTo>
                  <a:pt x="8709769" y="1136203"/>
                </a:lnTo>
                <a:lnTo>
                  <a:pt x="8709769" y="1135123"/>
                </a:lnTo>
                <a:close/>
                <a:moveTo>
                  <a:pt x="8670925" y="1135123"/>
                </a:moveTo>
                <a:lnTo>
                  <a:pt x="8670925" y="1136203"/>
                </a:lnTo>
                <a:lnTo>
                  <a:pt x="8674162" y="1139440"/>
                </a:lnTo>
                <a:lnTo>
                  <a:pt x="8674162" y="1135123"/>
                </a:lnTo>
                <a:close/>
                <a:moveTo>
                  <a:pt x="8661214" y="1135123"/>
                </a:moveTo>
                <a:lnTo>
                  <a:pt x="8661214" y="1136203"/>
                </a:lnTo>
                <a:lnTo>
                  <a:pt x="8663372" y="1136203"/>
                </a:lnTo>
                <a:lnTo>
                  <a:pt x="8663372" y="1135123"/>
                </a:lnTo>
                <a:close/>
                <a:moveTo>
                  <a:pt x="8652582" y="1135123"/>
                </a:moveTo>
                <a:lnTo>
                  <a:pt x="8652582" y="1137282"/>
                </a:lnTo>
                <a:lnTo>
                  <a:pt x="8655819" y="1137282"/>
                </a:lnTo>
                <a:lnTo>
                  <a:pt x="8655819" y="1135123"/>
                </a:lnTo>
                <a:close/>
                <a:moveTo>
                  <a:pt x="711859" y="1135119"/>
                </a:moveTo>
                <a:lnTo>
                  <a:pt x="711859" y="1136198"/>
                </a:lnTo>
                <a:lnTo>
                  <a:pt x="714017" y="1136198"/>
                </a:lnTo>
                <a:lnTo>
                  <a:pt x="714017" y="1135119"/>
                </a:lnTo>
                <a:close/>
                <a:moveTo>
                  <a:pt x="658988" y="1135119"/>
                </a:moveTo>
                <a:lnTo>
                  <a:pt x="658988" y="1138356"/>
                </a:lnTo>
                <a:lnTo>
                  <a:pt x="661146" y="1136198"/>
                </a:lnTo>
                <a:lnTo>
                  <a:pt x="661146" y="1135119"/>
                </a:lnTo>
                <a:close/>
                <a:moveTo>
                  <a:pt x="622302" y="1135119"/>
                </a:moveTo>
                <a:lnTo>
                  <a:pt x="622302" y="1136198"/>
                </a:lnTo>
                <a:lnTo>
                  <a:pt x="625539" y="1139435"/>
                </a:lnTo>
                <a:lnTo>
                  <a:pt x="625539" y="1135119"/>
                </a:lnTo>
                <a:close/>
                <a:moveTo>
                  <a:pt x="612591" y="1135119"/>
                </a:moveTo>
                <a:lnTo>
                  <a:pt x="612591" y="1136198"/>
                </a:lnTo>
                <a:lnTo>
                  <a:pt x="614749" y="1136198"/>
                </a:lnTo>
                <a:lnTo>
                  <a:pt x="614749" y="1135119"/>
                </a:lnTo>
                <a:close/>
                <a:moveTo>
                  <a:pt x="603959" y="1135119"/>
                </a:moveTo>
                <a:lnTo>
                  <a:pt x="603959" y="1137277"/>
                </a:lnTo>
                <a:lnTo>
                  <a:pt x="607196" y="1137277"/>
                </a:lnTo>
                <a:lnTo>
                  <a:pt x="607196" y="1135119"/>
                </a:lnTo>
                <a:close/>
                <a:moveTo>
                  <a:pt x="6685428" y="1134043"/>
                </a:moveTo>
                <a:lnTo>
                  <a:pt x="6685428" y="1137415"/>
                </a:lnTo>
                <a:lnTo>
                  <a:pt x="6687586" y="1137415"/>
                </a:lnTo>
                <a:lnTo>
                  <a:pt x="6687586" y="1134043"/>
                </a:lnTo>
                <a:close/>
                <a:moveTo>
                  <a:pt x="5566124" y="1132828"/>
                </a:moveTo>
                <a:lnTo>
                  <a:pt x="5566124" y="1133908"/>
                </a:lnTo>
                <a:lnTo>
                  <a:pt x="5568147" y="1133908"/>
                </a:lnTo>
                <a:lnTo>
                  <a:pt x="5568147" y="1132828"/>
                </a:lnTo>
                <a:close/>
                <a:moveTo>
                  <a:pt x="5562887" y="1131749"/>
                </a:moveTo>
                <a:lnTo>
                  <a:pt x="5562887" y="1132828"/>
                </a:lnTo>
                <a:lnTo>
                  <a:pt x="5565045" y="1132828"/>
                </a:lnTo>
                <a:lnTo>
                  <a:pt x="5565045" y="1131749"/>
                </a:lnTo>
                <a:close/>
                <a:moveTo>
                  <a:pt x="4187148" y="1131665"/>
                </a:moveTo>
                <a:lnTo>
                  <a:pt x="4187148" y="1133823"/>
                </a:lnTo>
                <a:lnTo>
                  <a:pt x="4189306" y="1133823"/>
                </a:lnTo>
                <a:close/>
                <a:moveTo>
                  <a:pt x="6080121" y="1131075"/>
                </a:moveTo>
                <a:lnTo>
                  <a:pt x="6082279" y="1133233"/>
                </a:lnTo>
                <a:lnTo>
                  <a:pt x="6083358" y="1133233"/>
                </a:lnTo>
                <a:lnTo>
                  <a:pt x="6081200" y="1131075"/>
                </a:lnTo>
                <a:close/>
                <a:moveTo>
                  <a:pt x="4190385" y="1130586"/>
                </a:moveTo>
                <a:lnTo>
                  <a:pt x="4190385" y="1131665"/>
                </a:lnTo>
                <a:lnTo>
                  <a:pt x="4192543" y="1131665"/>
                </a:lnTo>
                <a:lnTo>
                  <a:pt x="4192543" y="1130586"/>
                </a:lnTo>
                <a:close/>
                <a:moveTo>
                  <a:pt x="2670383" y="1130330"/>
                </a:moveTo>
                <a:lnTo>
                  <a:pt x="2678880" y="1131409"/>
                </a:lnTo>
                <a:lnTo>
                  <a:pt x="2684141" y="1130330"/>
                </a:lnTo>
                <a:cubicBezTo>
                  <a:pt x="2684141" y="1133836"/>
                  <a:pt x="2693267" y="1135590"/>
                  <a:pt x="2711520" y="1135590"/>
                </a:cubicBezTo>
                <a:lnTo>
                  <a:pt x="2727300" y="1143008"/>
                </a:lnTo>
                <a:cubicBezTo>
                  <a:pt x="2727300" y="1144986"/>
                  <a:pt x="2731526" y="1147099"/>
                  <a:pt x="2739979" y="1149347"/>
                </a:cubicBezTo>
                <a:lnTo>
                  <a:pt x="2748476" y="1158788"/>
                </a:lnTo>
                <a:lnTo>
                  <a:pt x="2750499" y="1164048"/>
                </a:lnTo>
                <a:lnTo>
                  <a:pt x="2748476" y="1166206"/>
                </a:lnTo>
                <a:lnTo>
                  <a:pt x="2749421" y="1166206"/>
                </a:lnTo>
                <a:lnTo>
                  <a:pt x="2758996" y="1165127"/>
                </a:lnTo>
                <a:cubicBezTo>
                  <a:pt x="2761064" y="1168814"/>
                  <a:pt x="2762099" y="1173040"/>
                  <a:pt x="2762099" y="1177806"/>
                </a:cubicBezTo>
                <a:lnTo>
                  <a:pt x="2761020" y="1178885"/>
                </a:lnTo>
                <a:lnTo>
                  <a:pt x="2766280" y="1181987"/>
                </a:lnTo>
                <a:lnTo>
                  <a:pt x="2765336" y="1187247"/>
                </a:lnTo>
                <a:lnTo>
                  <a:pt x="2765336" y="1190484"/>
                </a:lnTo>
                <a:lnTo>
                  <a:pt x="2767359" y="1196823"/>
                </a:lnTo>
                <a:cubicBezTo>
                  <a:pt x="2765649" y="1202038"/>
                  <a:pt x="2760389" y="1207972"/>
                  <a:pt x="2751578" y="1214627"/>
                </a:cubicBezTo>
                <a:cubicBezTo>
                  <a:pt x="2751578" y="1218133"/>
                  <a:pt x="2749104" y="1219887"/>
                  <a:pt x="2744160" y="1219887"/>
                </a:cubicBezTo>
                <a:lnTo>
                  <a:pt x="2741058" y="1216784"/>
                </a:lnTo>
                <a:lnTo>
                  <a:pt x="2731481" y="1217864"/>
                </a:lnTo>
                <a:lnTo>
                  <a:pt x="2727300" y="1212603"/>
                </a:lnTo>
                <a:lnTo>
                  <a:pt x="2725278" y="1212603"/>
                </a:lnTo>
                <a:lnTo>
                  <a:pt x="2720017" y="1213682"/>
                </a:lnTo>
                <a:cubicBezTo>
                  <a:pt x="2714352" y="1207298"/>
                  <a:pt x="2706934" y="1193586"/>
                  <a:pt x="2697762" y="1172546"/>
                </a:cubicBezTo>
                <a:lnTo>
                  <a:pt x="2683061" y="1152449"/>
                </a:lnTo>
                <a:cubicBezTo>
                  <a:pt x="2676587" y="1150021"/>
                  <a:pt x="2670248" y="1144402"/>
                  <a:pt x="2664045" y="1135590"/>
                </a:cubicBezTo>
                <a:cubicBezTo>
                  <a:pt x="2665302" y="1132083"/>
                  <a:pt x="2667415" y="1130330"/>
                  <a:pt x="2670383" y="1130330"/>
                </a:cubicBezTo>
                <a:close/>
                <a:moveTo>
                  <a:pt x="3571321" y="1129995"/>
                </a:moveTo>
                <a:lnTo>
                  <a:pt x="3571321" y="1131074"/>
                </a:lnTo>
                <a:lnTo>
                  <a:pt x="3574558" y="1135390"/>
                </a:lnTo>
                <a:lnTo>
                  <a:pt x="3574558" y="1134311"/>
                </a:lnTo>
                <a:lnTo>
                  <a:pt x="3572400" y="1129995"/>
                </a:lnTo>
                <a:close/>
                <a:moveTo>
                  <a:pt x="2590268" y="1129250"/>
                </a:moveTo>
                <a:cubicBezTo>
                  <a:pt x="2598899" y="1129250"/>
                  <a:pt x="2606631" y="1131049"/>
                  <a:pt x="2613465" y="1134645"/>
                </a:cubicBezTo>
                <a:cubicBezTo>
                  <a:pt x="2617692" y="1134915"/>
                  <a:pt x="2621198" y="1136309"/>
                  <a:pt x="2623986" y="1138827"/>
                </a:cubicBezTo>
                <a:lnTo>
                  <a:pt x="2625064" y="1137748"/>
                </a:lnTo>
                <a:lnTo>
                  <a:pt x="2626144" y="1137748"/>
                </a:lnTo>
                <a:cubicBezTo>
                  <a:pt x="2634416" y="1140355"/>
                  <a:pt x="2640395" y="1144222"/>
                  <a:pt x="2644082" y="1149347"/>
                </a:cubicBezTo>
                <a:lnTo>
                  <a:pt x="2644082" y="1150426"/>
                </a:lnTo>
                <a:lnTo>
                  <a:pt x="2634641" y="1156765"/>
                </a:lnTo>
                <a:cubicBezTo>
                  <a:pt x="2634641" y="1157934"/>
                  <a:pt x="2631088" y="1160721"/>
                  <a:pt x="2623986" y="1165127"/>
                </a:cubicBezTo>
                <a:cubicBezTo>
                  <a:pt x="2623986" y="1172860"/>
                  <a:pt x="2619804" y="1176727"/>
                  <a:pt x="2611443" y="1176727"/>
                </a:cubicBezTo>
                <a:cubicBezTo>
                  <a:pt x="2606317" y="1181492"/>
                  <a:pt x="2599978" y="1185718"/>
                  <a:pt x="2592425" y="1189405"/>
                </a:cubicBezTo>
                <a:lnTo>
                  <a:pt x="2571385" y="1204106"/>
                </a:lnTo>
                <a:cubicBezTo>
                  <a:pt x="2566439" y="1209051"/>
                  <a:pt x="2556952" y="1213997"/>
                  <a:pt x="2542925" y="1218942"/>
                </a:cubicBezTo>
                <a:lnTo>
                  <a:pt x="2541847" y="1217864"/>
                </a:lnTo>
                <a:lnTo>
                  <a:pt x="2539688" y="1219887"/>
                </a:lnTo>
                <a:cubicBezTo>
                  <a:pt x="2537980" y="1219887"/>
                  <a:pt x="2536946" y="1218493"/>
                  <a:pt x="2536586" y="1215706"/>
                </a:cubicBezTo>
                <a:lnTo>
                  <a:pt x="2535507" y="1215706"/>
                </a:lnTo>
                <a:cubicBezTo>
                  <a:pt x="2532359" y="1218493"/>
                  <a:pt x="2529212" y="1219887"/>
                  <a:pt x="2526066" y="1219887"/>
                </a:cubicBezTo>
                <a:cubicBezTo>
                  <a:pt x="2521119" y="1218898"/>
                  <a:pt x="2518648" y="1217504"/>
                  <a:pt x="2518648" y="1215706"/>
                </a:cubicBezTo>
                <a:lnTo>
                  <a:pt x="2533349" y="1199925"/>
                </a:lnTo>
                <a:cubicBezTo>
                  <a:pt x="2533349" y="1195160"/>
                  <a:pt x="2538295" y="1190259"/>
                  <a:pt x="2548185" y="1185224"/>
                </a:cubicBezTo>
                <a:cubicBezTo>
                  <a:pt x="2548185" y="1183425"/>
                  <a:pt x="2550974" y="1180234"/>
                  <a:pt x="2556548" y="1175648"/>
                </a:cubicBezTo>
                <a:cubicBezTo>
                  <a:pt x="2556548" y="1173579"/>
                  <a:pt x="2557986" y="1172546"/>
                  <a:pt x="2560864" y="1172546"/>
                </a:cubicBezTo>
                <a:lnTo>
                  <a:pt x="2559785" y="1171466"/>
                </a:lnTo>
                <a:lnTo>
                  <a:pt x="2559785" y="1170388"/>
                </a:lnTo>
                <a:cubicBezTo>
                  <a:pt x="2563831" y="1163374"/>
                  <a:pt x="2567337" y="1159867"/>
                  <a:pt x="2570305" y="1159867"/>
                </a:cubicBezTo>
                <a:lnTo>
                  <a:pt x="2569227" y="1158788"/>
                </a:lnTo>
                <a:lnTo>
                  <a:pt x="2569227" y="1157709"/>
                </a:lnTo>
                <a:cubicBezTo>
                  <a:pt x="2573453" y="1149976"/>
                  <a:pt x="2575565" y="1142288"/>
                  <a:pt x="2575565" y="1134645"/>
                </a:cubicBezTo>
                <a:cubicBezTo>
                  <a:pt x="2578892" y="1131049"/>
                  <a:pt x="2583792" y="1129250"/>
                  <a:pt x="2590268" y="1129250"/>
                </a:cubicBezTo>
                <a:close/>
                <a:moveTo>
                  <a:pt x="5081530" y="1128916"/>
                </a:moveTo>
                <a:lnTo>
                  <a:pt x="5081530" y="1131075"/>
                </a:lnTo>
                <a:lnTo>
                  <a:pt x="5082609" y="1131075"/>
                </a:lnTo>
                <a:lnTo>
                  <a:pt x="5082609" y="1128916"/>
                </a:lnTo>
                <a:close/>
                <a:moveTo>
                  <a:pt x="3071756" y="1128916"/>
                </a:moveTo>
                <a:lnTo>
                  <a:pt x="3071756" y="1131074"/>
                </a:lnTo>
                <a:lnTo>
                  <a:pt x="3072835" y="1131074"/>
                </a:lnTo>
                <a:lnTo>
                  <a:pt x="3072835" y="1128916"/>
                </a:lnTo>
                <a:close/>
                <a:moveTo>
                  <a:pt x="1061982" y="1128915"/>
                </a:moveTo>
                <a:lnTo>
                  <a:pt x="1061982" y="1131073"/>
                </a:lnTo>
                <a:lnTo>
                  <a:pt x="1063061" y="1131073"/>
                </a:lnTo>
                <a:lnTo>
                  <a:pt x="1063061" y="1128915"/>
                </a:lnTo>
                <a:close/>
                <a:moveTo>
                  <a:pt x="8773430" y="1128650"/>
                </a:moveTo>
                <a:lnTo>
                  <a:pt x="8773430" y="1129728"/>
                </a:lnTo>
                <a:lnTo>
                  <a:pt x="8775588" y="1129728"/>
                </a:lnTo>
                <a:lnTo>
                  <a:pt x="8775588" y="1128650"/>
                </a:lnTo>
                <a:close/>
                <a:moveTo>
                  <a:pt x="724807" y="1128645"/>
                </a:moveTo>
                <a:lnTo>
                  <a:pt x="724807" y="1129724"/>
                </a:lnTo>
                <a:lnTo>
                  <a:pt x="726966" y="1129724"/>
                </a:lnTo>
                <a:lnTo>
                  <a:pt x="726966" y="1128645"/>
                </a:lnTo>
                <a:close/>
                <a:moveTo>
                  <a:pt x="7089636" y="1128518"/>
                </a:moveTo>
                <a:lnTo>
                  <a:pt x="7090715" y="1128518"/>
                </a:lnTo>
                <a:cubicBezTo>
                  <a:pt x="7090715" y="1130316"/>
                  <a:pt x="7092154" y="1131396"/>
                  <a:pt x="7095031" y="1131755"/>
                </a:cubicBezTo>
                <a:lnTo>
                  <a:pt x="7110137" y="1130676"/>
                </a:lnTo>
                <a:lnTo>
                  <a:pt x="7111216" y="1130676"/>
                </a:lnTo>
                <a:lnTo>
                  <a:pt x="7115532" y="1132834"/>
                </a:lnTo>
                <a:lnTo>
                  <a:pt x="7115532" y="1168981"/>
                </a:lnTo>
                <a:lnTo>
                  <a:pt x="7143586" y="1173297"/>
                </a:lnTo>
                <a:lnTo>
                  <a:pt x="7147902" y="1172218"/>
                </a:lnTo>
                <a:lnTo>
                  <a:pt x="7150060" y="1172218"/>
                </a:lnTo>
                <a:lnTo>
                  <a:pt x="7152218" y="1174376"/>
                </a:lnTo>
                <a:lnTo>
                  <a:pt x="7160850" y="1168981"/>
                </a:lnTo>
                <a:lnTo>
                  <a:pt x="7166245" y="1168981"/>
                </a:lnTo>
                <a:cubicBezTo>
                  <a:pt x="7166245" y="1171139"/>
                  <a:pt x="7168043" y="1172218"/>
                  <a:pt x="7171640" y="1172218"/>
                </a:cubicBezTo>
                <a:lnTo>
                  <a:pt x="7174877" y="1170060"/>
                </a:lnTo>
                <a:lnTo>
                  <a:pt x="7177035" y="1172218"/>
                </a:lnTo>
                <a:lnTo>
                  <a:pt x="7195378" y="1172218"/>
                </a:lnTo>
                <a:cubicBezTo>
                  <a:pt x="7198975" y="1172218"/>
                  <a:pt x="7200773" y="1171139"/>
                  <a:pt x="7200773" y="1168981"/>
                </a:cubicBezTo>
                <a:lnTo>
                  <a:pt x="7202931" y="1168981"/>
                </a:lnTo>
                <a:cubicBezTo>
                  <a:pt x="7204909" y="1171139"/>
                  <a:pt x="7213901" y="1172218"/>
                  <a:pt x="7229906" y="1172218"/>
                </a:cubicBezTo>
                <a:lnTo>
                  <a:pt x="7234222" y="1171139"/>
                </a:lnTo>
                <a:lnTo>
                  <a:pt x="7234222" y="1173297"/>
                </a:lnTo>
                <a:lnTo>
                  <a:pt x="7239617" y="1172218"/>
                </a:lnTo>
                <a:lnTo>
                  <a:pt x="7270908" y="1172218"/>
                </a:lnTo>
                <a:lnTo>
                  <a:pt x="7275224" y="1173297"/>
                </a:lnTo>
                <a:lnTo>
                  <a:pt x="7279540" y="1172218"/>
                </a:lnTo>
                <a:lnTo>
                  <a:pt x="7280619" y="1172218"/>
                </a:lnTo>
                <a:lnTo>
                  <a:pt x="7286014" y="1173297"/>
                </a:lnTo>
                <a:lnTo>
                  <a:pt x="7286014" y="1171139"/>
                </a:lnTo>
                <a:lnTo>
                  <a:pt x="7294646" y="1171139"/>
                </a:lnTo>
                <a:lnTo>
                  <a:pt x="7296804" y="1173297"/>
                </a:lnTo>
                <a:lnTo>
                  <a:pt x="7296804" y="1174376"/>
                </a:lnTo>
                <a:lnTo>
                  <a:pt x="7303278" y="1172218"/>
                </a:lnTo>
                <a:lnTo>
                  <a:pt x="7305436" y="1174376"/>
                </a:lnTo>
                <a:lnTo>
                  <a:pt x="7305436" y="1180849"/>
                </a:lnTo>
                <a:lnTo>
                  <a:pt x="7307594" y="1180849"/>
                </a:lnTo>
                <a:lnTo>
                  <a:pt x="7307594" y="1199192"/>
                </a:lnTo>
                <a:lnTo>
                  <a:pt x="7306515" y="1199192"/>
                </a:lnTo>
                <a:lnTo>
                  <a:pt x="7303278" y="1198113"/>
                </a:lnTo>
                <a:lnTo>
                  <a:pt x="7301120" y="1201351"/>
                </a:lnTo>
                <a:cubicBezTo>
                  <a:pt x="7303998" y="1201351"/>
                  <a:pt x="7305436" y="1202070"/>
                  <a:pt x="7305436" y="1203509"/>
                </a:cubicBezTo>
                <a:lnTo>
                  <a:pt x="7305436" y="1208904"/>
                </a:lnTo>
                <a:lnTo>
                  <a:pt x="7307594" y="1208904"/>
                </a:lnTo>
                <a:lnTo>
                  <a:pt x="7307594" y="1217536"/>
                </a:lnTo>
                <a:lnTo>
                  <a:pt x="7305436" y="1217536"/>
                </a:lnTo>
                <a:lnTo>
                  <a:pt x="7305436" y="1224009"/>
                </a:lnTo>
                <a:lnTo>
                  <a:pt x="7303278" y="1226168"/>
                </a:lnTo>
                <a:lnTo>
                  <a:pt x="7296804" y="1226168"/>
                </a:lnTo>
                <a:lnTo>
                  <a:pt x="7269829" y="1227246"/>
                </a:lnTo>
                <a:lnTo>
                  <a:pt x="7269829" y="1229405"/>
                </a:lnTo>
                <a:lnTo>
                  <a:pt x="7262276" y="1229405"/>
                </a:lnTo>
                <a:lnTo>
                  <a:pt x="7262276" y="1227246"/>
                </a:lnTo>
                <a:lnTo>
                  <a:pt x="7261197" y="1227246"/>
                </a:lnTo>
                <a:cubicBezTo>
                  <a:pt x="7253464" y="1227246"/>
                  <a:pt x="7247710" y="1226168"/>
                  <a:pt x="7243933" y="1224009"/>
                </a:cubicBezTo>
                <a:cubicBezTo>
                  <a:pt x="7243933" y="1226168"/>
                  <a:pt x="7239258" y="1227246"/>
                  <a:pt x="7229906" y="1227246"/>
                </a:cubicBezTo>
                <a:lnTo>
                  <a:pt x="7229906" y="1229405"/>
                </a:lnTo>
                <a:lnTo>
                  <a:pt x="7219116" y="1229405"/>
                </a:lnTo>
                <a:lnTo>
                  <a:pt x="7219116" y="1227246"/>
                </a:lnTo>
                <a:lnTo>
                  <a:pt x="7211563" y="1227246"/>
                </a:lnTo>
                <a:lnTo>
                  <a:pt x="7211563" y="1229405"/>
                </a:lnTo>
                <a:lnTo>
                  <a:pt x="7198615" y="1229405"/>
                </a:lnTo>
                <a:lnTo>
                  <a:pt x="7198615" y="1227246"/>
                </a:lnTo>
                <a:lnTo>
                  <a:pt x="7170561" y="1227246"/>
                </a:lnTo>
                <a:lnTo>
                  <a:pt x="7170561" y="1224009"/>
                </a:lnTo>
                <a:lnTo>
                  <a:pt x="7168403" y="1224009"/>
                </a:lnTo>
                <a:lnTo>
                  <a:pt x="7168403" y="1227246"/>
                </a:lnTo>
                <a:lnTo>
                  <a:pt x="7163008" y="1227246"/>
                </a:lnTo>
                <a:lnTo>
                  <a:pt x="7142507" y="1225088"/>
                </a:lnTo>
                <a:cubicBezTo>
                  <a:pt x="7136033" y="1226168"/>
                  <a:pt x="7132796" y="1227606"/>
                  <a:pt x="7132796" y="1229405"/>
                </a:cubicBezTo>
                <a:lnTo>
                  <a:pt x="7130638" y="1229405"/>
                </a:lnTo>
                <a:cubicBezTo>
                  <a:pt x="7130638" y="1227246"/>
                  <a:pt x="7128120" y="1226168"/>
                  <a:pt x="7123085" y="1226168"/>
                </a:cubicBezTo>
                <a:lnTo>
                  <a:pt x="7101505" y="1227246"/>
                </a:lnTo>
                <a:lnTo>
                  <a:pt x="7101505" y="1229405"/>
                </a:lnTo>
                <a:lnTo>
                  <a:pt x="7098268" y="1229405"/>
                </a:lnTo>
                <a:lnTo>
                  <a:pt x="7098268" y="1227246"/>
                </a:lnTo>
                <a:lnTo>
                  <a:pt x="7093952" y="1227246"/>
                </a:lnTo>
                <a:lnTo>
                  <a:pt x="7093952" y="1229405"/>
                </a:lnTo>
                <a:lnTo>
                  <a:pt x="7086399" y="1229405"/>
                </a:lnTo>
                <a:cubicBezTo>
                  <a:pt x="7086399" y="1227246"/>
                  <a:pt x="7083881" y="1226168"/>
                  <a:pt x="7078846" y="1226168"/>
                </a:cubicBezTo>
                <a:lnTo>
                  <a:pt x="7074530" y="1227246"/>
                </a:lnTo>
                <a:lnTo>
                  <a:pt x="7063740" y="1225088"/>
                </a:lnTo>
                <a:lnTo>
                  <a:pt x="7062661" y="1226168"/>
                </a:lnTo>
                <a:lnTo>
                  <a:pt x="7061582" y="1225088"/>
                </a:lnTo>
                <a:lnTo>
                  <a:pt x="7062661" y="1214298"/>
                </a:lnTo>
                <a:cubicBezTo>
                  <a:pt x="7062661" y="1198294"/>
                  <a:pt x="7061582" y="1186784"/>
                  <a:pt x="7059424" y="1179771"/>
                </a:cubicBezTo>
                <a:lnTo>
                  <a:pt x="7061582" y="1141466"/>
                </a:lnTo>
                <a:lnTo>
                  <a:pt x="7060503" y="1132834"/>
                </a:lnTo>
                <a:lnTo>
                  <a:pt x="7063740" y="1130676"/>
                </a:lnTo>
                <a:lnTo>
                  <a:pt x="7066977" y="1130676"/>
                </a:lnTo>
                <a:lnTo>
                  <a:pt x="7081004" y="1131755"/>
                </a:lnTo>
                <a:cubicBezTo>
                  <a:pt x="7086758" y="1131216"/>
                  <a:pt x="7089636" y="1130496"/>
                  <a:pt x="7089636" y="1129598"/>
                </a:cubicBezTo>
                <a:close/>
                <a:moveTo>
                  <a:pt x="4097861" y="1128428"/>
                </a:moveTo>
                <a:cubicBezTo>
                  <a:pt x="4096062" y="1128428"/>
                  <a:pt x="4094983" y="1129867"/>
                  <a:pt x="4094624" y="1132744"/>
                </a:cubicBezTo>
                <a:lnTo>
                  <a:pt x="4095703" y="1135981"/>
                </a:lnTo>
                <a:lnTo>
                  <a:pt x="4094624" y="1137060"/>
                </a:lnTo>
                <a:lnTo>
                  <a:pt x="4101098" y="1140297"/>
                </a:lnTo>
                <a:lnTo>
                  <a:pt x="4104335" y="1139218"/>
                </a:lnTo>
                <a:cubicBezTo>
                  <a:pt x="4103075" y="1135082"/>
                  <a:pt x="4100917" y="1131485"/>
                  <a:pt x="4097861" y="1128428"/>
                </a:cubicBezTo>
                <a:close/>
                <a:moveTo>
                  <a:pt x="8811196" y="1127570"/>
                </a:moveTo>
                <a:lnTo>
                  <a:pt x="8813354" y="1127570"/>
                </a:lnTo>
                <a:lnTo>
                  <a:pt x="8813354" y="1129728"/>
                </a:lnTo>
                <a:close/>
                <a:moveTo>
                  <a:pt x="762572" y="1127566"/>
                </a:moveTo>
                <a:lnTo>
                  <a:pt x="764730" y="1127566"/>
                </a:lnTo>
                <a:lnTo>
                  <a:pt x="764730" y="1129724"/>
                </a:lnTo>
                <a:close/>
                <a:moveTo>
                  <a:pt x="2224177" y="1126944"/>
                </a:moveTo>
                <a:lnTo>
                  <a:pt x="2216624" y="1128022"/>
                </a:lnTo>
                <a:cubicBezTo>
                  <a:pt x="2216624" y="1130540"/>
                  <a:pt x="2217703" y="1133103"/>
                  <a:pt x="2219861" y="1135710"/>
                </a:cubicBezTo>
                <a:lnTo>
                  <a:pt x="2223098" y="1134631"/>
                </a:lnTo>
                <a:lnTo>
                  <a:pt x="2230652" y="1137868"/>
                </a:lnTo>
                <a:lnTo>
                  <a:pt x="2233888" y="1134631"/>
                </a:lnTo>
                <a:lnTo>
                  <a:pt x="2234968" y="1134631"/>
                </a:lnTo>
                <a:cubicBezTo>
                  <a:pt x="2234968" y="1131844"/>
                  <a:pt x="2232090" y="1129282"/>
                  <a:pt x="2226336" y="1126944"/>
                </a:cubicBezTo>
                <a:close/>
                <a:moveTo>
                  <a:pt x="3570242" y="1126758"/>
                </a:moveTo>
                <a:lnTo>
                  <a:pt x="3570242" y="1128916"/>
                </a:lnTo>
                <a:lnTo>
                  <a:pt x="3571321" y="1128916"/>
                </a:lnTo>
                <a:lnTo>
                  <a:pt x="3571321" y="1126758"/>
                </a:lnTo>
                <a:close/>
                <a:moveTo>
                  <a:pt x="2086065" y="1125864"/>
                </a:moveTo>
                <a:lnTo>
                  <a:pt x="2086065" y="1129101"/>
                </a:lnTo>
                <a:lnTo>
                  <a:pt x="2088223" y="1129101"/>
                </a:lnTo>
                <a:lnTo>
                  <a:pt x="2088223" y="1128022"/>
                </a:lnTo>
                <a:close/>
                <a:moveTo>
                  <a:pt x="9265307" y="1125598"/>
                </a:moveTo>
                <a:lnTo>
                  <a:pt x="9265307" y="1126677"/>
                </a:lnTo>
                <a:lnTo>
                  <a:pt x="9267465" y="1126677"/>
                </a:lnTo>
                <a:lnTo>
                  <a:pt x="9267465" y="1125598"/>
                </a:lnTo>
                <a:close/>
                <a:moveTo>
                  <a:pt x="9212436" y="1125598"/>
                </a:moveTo>
                <a:lnTo>
                  <a:pt x="9212436" y="1128836"/>
                </a:lnTo>
                <a:lnTo>
                  <a:pt x="9214594" y="1126677"/>
                </a:lnTo>
                <a:lnTo>
                  <a:pt x="9214594" y="1125598"/>
                </a:lnTo>
                <a:close/>
                <a:moveTo>
                  <a:pt x="9175750" y="1125598"/>
                </a:moveTo>
                <a:lnTo>
                  <a:pt x="9175750" y="1126677"/>
                </a:lnTo>
                <a:lnTo>
                  <a:pt x="9178987" y="1129914"/>
                </a:lnTo>
                <a:lnTo>
                  <a:pt x="9178987" y="1125598"/>
                </a:lnTo>
                <a:close/>
                <a:moveTo>
                  <a:pt x="9166039" y="1125598"/>
                </a:moveTo>
                <a:lnTo>
                  <a:pt x="9166039" y="1126677"/>
                </a:lnTo>
                <a:lnTo>
                  <a:pt x="9168197" y="1126677"/>
                </a:lnTo>
                <a:lnTo>
                  <a:pt x="9168197" y="1125598"/>
                </a:lnTo>
                <a:close/>
                <a:moveTo>
                  <a:pt x="9157407" y="1125598"/>
                </a:moveTo>
                <a:lnTo>
                  <a:pt x="9157407" y="1127756"/>
                </a:lnTo>
                <a:lnTo>
                  <a:pt x="9160644" y="1127756"/>
                </a:lnTo>
                <a:lnTo>
                  <a:pt x="9160644" y="1125598"/>
                </a:lnTo>
                <a:close/>
                <a:moveTo>
                  <a:pt x="8150859" y="1124738"/>
                </a:moveTo>
                <a:lnTo>
                  <a:pt x="8155175" y="1124738"/>
                </a:lnTo>
                <a:cubicBezTo>
                  <a:pt x="8156614" y="1125098"/>
                  <a:pt x="8158053" y="1126896"/>
                  <a:pt x="8159491" y="1130133"/>
                </a:cubicBezTo>
                <a:cubicBezTo>
                  <a:pt x="8156614" y="1140383"/>
                  <a:pt x="8151938" y="1145508"/>
                  <a:pt x="8145464" y="1145508"/>
                </a:cubicBezTo>
                <a:cubicBezTo>
                  <a:pt x="8141148" y="1146767"/>
                  <a:pt x="8130358" y="1152567"/>
                  <a:pt x="8113094" y="1162908"/>
                </a:cubicBezTo>
                <a:cubicBezTo>
                  <a:pt x="8106800" y="1162908"/>
                  <a:pt x="8101450" y="1166189"/>
                  <a:pt x="8097044" y="1172753"/>
                </a:cubicBezTo>
                <a:cubicBezTo>
                  <a:pt x="8092008" y="1174552"/>
                  <a:pt x="8088052" y="1177114"/>
                  <a:pt x="8085175" y="1180441"/>
                </a:cubicBezTo>
                <a:lnTo>
                  <a:pt x="8084096" y="1180441"/>
                </a:lnTo>
                <a:lnTo>
                  <a:pt x="8077622" y="1178148"/>
                </a:lnTo>
                <a:cubicBezTo>
                  <a:pt x="8076003" y="1182554"/>
                  <a:pt x="8074565" y="1184757"/>
                  <a:pt x="8073306" y="1184757"/>
                </a:cubicBezTo>
                <a:cubicBezTo>
                  <a:pt x="8070608" y="1184757"/>
                  <a:pt x="8068810" y="1179317"/>
                  <a:pt x="8067911" y="1168438"/>
                </a:cubicBezTo>
                <a:cubicBezTo>
                  <a:pt x="8064314" y="1166369"/>
                  <a:pt x="8062516" y="1161244"/>
                  <a:pt x="8062516" y="1153061"/>
                </a:cubicBezTo>
                <a:lnTo>
                  <a:pt x="8063595" y="1148746"/>
                </a:lnTo>
                <a:lnTo>
                  <a:pt x="8054963" y="1133505"/>
                </a:lnTo>
                <a:cubicBezTo>
                  <a:pt x="8056401" y="1130537"/>
                  <a:pt x="8058200" y="1129054"/>
                  <a:pt x="8060358" y="1129054"/>
                </a:cubicBezTo>
                <a:lnTo>
                  <a:pt x="8075464" y="1133505"/>
                </a:lnTo>
                <a:lnTo>
                  <a:pt x="8076543" y="1133505"/>
                </a:lnTo>
                <a:lnTo>
                  <a:pt x="8088412" y="1130133"/>
                </a:lnTo>
                <a:lnTo>
                  <a:pt x="8099067" y="1131212"/>
                </a:lnTo>
                <a:lnTo>
                  <a:pt x="8104462" y="1127975"/>
                </a:lnTo>
                <a:lnTo>
                  <a:pt x="8107699" y="1127975"/>
                </a:lnTo>
                <a:lnTo>
                  <a:pt x="8124963" y="1130133"/>
                </a:lnTo>
                <a:lnTo>
                  <a:pt x="8126042" y="1130133"/>
                </a:lnTo>
                <a:lnTo>
                  <a:pt x="8137911" y="1125817"/>
                </a:lnTo>
                <a:lnTo>
                  <a:pt x="8148701" y="1126896"/>
                </a:lnTo>
                <a:close/>
                <a:moveTo>
                  <a:pt x="5584332" y="1124196"/>
                </a:moveTo>
                <a:lnTo>
                  <a:pt x="5584332" y="1125275"/>
                </a:lnTo>
                <a:lnTo>
                  <a:pt x="5587569" y="1125275"/>
                </a:lnTo>
                <a:lnTo>
                  <a:pt x="5587569" y="1124196"/>
                </a:lnTo>
                <a:close/>
                <a:moveTo>
                  <a:pt x="3638084" y="1123521"/>
                </a:moveTo>
                <a:lnTo>
                  <a:pt x="3638084" y="1125679"/>
                </a:lnTo>
                <a:lnTo>
                  <a:pt x="3639163" y="1125679"/>
                </a:lnTo>
                <a:lnTo>
                  <a:pt x="3639163" y="1123521"/>
                </a:lnTo>
                <a:close/>
                <a:moveTo>
                  <a:pt x="8716243" y="1123255"/>
                </a:moveTo>
                <a:lnTo>
                  <a:pt x="8716243" y="1125412"/>
                </a:lnTo>
                <a:lnTo>
                  <a:pt x="8719480" y="1125412"/>
                </a:lnTo>
                <a:lnTo>
                  <a:pt x="8719480" y="1124334"/>
                </a:lnTo>
                <a:close/>
                <a:moveTo>
                  <a:pt x="667621" y="1123250"/>
                </a:moveTo>
                <a:lnTo>
                  <a:pt x="667621" y="1125408"/>
                </a:lnTo>
                <a:lnTo>
                  <a:pt x="670858" y="1125408"/>
                </a:lnTo>
                <a:lnTo>
                  <a:pt x="670858" y="1124329"/>
                </a:lnTo>
                <a:close/>
                <a:moveTo>
                  <a:pt x="8635318" y="1122176"/>
                </a:moveTo>
                <a:lnTo>
                  <a:pt x="8635318" y="1124334"/>
                </a:lnTo>
                <a:lnTo>
                  <a:pt x="8636397" y="1124334"/>
                </a:lnTo>
                <a:lnTo>
                  <a:pt x="8636397" y="1122176"/>
                </a:lnTo>
                <a:close/>
                <a:moveTo>
                  <a:pt x="6768376" y="1122175"/>
                </a:moveTo>
                <a:lnTo>
                  <a:pt x="6768376" y="1128648"/>
                </a:lnTo>
                <a:lnTo>
                  <a:pt x="6771613" y="1128648"/>
                </a:lnTo>
                <a:lnTo>
                  <a:pt x="6771613" y="1124333"/>
                </a:lnTo>
                <a:lnTo>
                  <a:pt x="6769455" y="1122175"/>
                </a:lnTo>
                <a:close/>
                <a:moveTo>
                  <a:pt x="586694" y="1122171"/>
                </a:moveTo>
                <a:lnTo>
                  <a:pt x="586694" y="1124329"/>
                </a:lnTo>
                <a:lnTo>
                  <a:pt x="587773" y="1124329"/>
                </a:lnTo>
                <a:lnTo>
                  <a:pt x="587773" y="1122171"/>
                </a:lnTo>
                <a:close/>
                <a:moveTo>
                  <a:pt x="2230652" y="1120334"/>
                </a:moveTo>
                <a:lnTo>
                  <a:pt x="2228494" y="1122493"/>
                </a:lnTo>
                <a:lnTo>
                  <a:pt x="2228494" y="1123706"/>
                </a:lnTo>
                <a:lnTo>
                  <a:pt x="2233888" y="1124786"/>
                </a:lnTo>
                <a:lnTo>
                  <a:pt x="2233888" y="1122493"/>
                </a:lnTo>
                <a:lnTo>
                  <a:pt x="2231730" y="1120334"/>
                </a:lnTo>
                <a:close/>
                <a:moveTo>
                  <a:pt x="9278256" y="1119125"/>
                </a:moveTo>
                <a:lnTo>
                  <a:pt x="9278256" y="1120204"/>
                </a:lnTo>
                <a:lnTo>
                  <a:pt x="9280414" y="1120204"/>
                </a:lnTo>
                <a:lnTo>
                  <a:pt x="9280414" y="1119125"/>
                </a:lnTo>
                <a:close/>
                <a:moveTo>
                  <a:pt x="9316021" y="1118046"/>
                </a:moveTo>
                <a:lnTo>
                  <a:pt x="9318179" y="1118046"/>
                </a:lnTo>
                <a:lnTo>
                  <a:pt x="9318179" y="1120204"/>
                </a:lnTo>
                <a:close/>
                <a:moveTo>
                  <a:pt x="2572463" y="1116707"/>
                </a:moveTo>
                <a:lnTo>
                  <a:pt x="2572463" y="1117786"/>
                </a:lnTo>
                <a:lnTo>
                  <a:pt x="2577724" y="1117786"/>
                </a:lnTo>
                <a:lnTo>
                  <a:pt x="2577724" y="1116707"/>
                </a:lnTo>
                <a:close/>
                <a:moveTo>
                  <a:pt x="7758655" y="1116645"/>
                </a:moveTo>
                <a:lnTo>
                  <a:pt x="7758655" y="1117724"/>
                </a:lnTo>
                <a:lnTo>
                  <a:pt x="7761892" y="1117724"/>
                </a:lnTo>
                <a:lnTo>
                  <a:pt x="7761892" y="1116645"/>
                </a:lnTo>
                <a:close/>
                <a:moveTo>
                  <a:pt x="5066424" y="1114890"/>
                </a:moveTo>
                <a:lnTo>
                  <a:pt x="5066424" y="1117047"/>
                </a:lnTo>
                <a:lnTo>
                  <a:pt x="5068582" y="1117047"/>
                </a:lnTo>
                <a:lnTo>
                  <a:pt x="5068582" y="1114890"/>
                </a:lnTo>
                <a:close/>
                <a:moveTo>
                  <a:pt x="3056650" y="1114889"/>
                </a:moveTo>
                <a:lnTo>
                  <a:pt x="3056650" y="1117047"/>
                </a:lnTo>
                <a:lnTo>
                  <a:pt x="3058808" y="1117047"/>
                </a:lnTo>
                <a:lnTo>
                  <a:pt x="3058808" y="1114889"/>
                </a:lnTo>
                <a:close/>
                <a:moveTo>
                  <a:pt x="1046877" y="1114888"/>
                </a:moveTo>
                <a:lnTo>
                  <a:pt x="1046877" y="1117046"/>
                </a:lnTo>
                <a:lnTo>
                  <a:pt x="1049036" y="1117046"/>
                </a:lnTo>
                <a:lnTo>
                  <a:pt x="1049036" y="1114888"/>
                </a:lnTo>
                <a:close/>
                <a:moveTo>
                  <a:pt x="2604024" y="1114549"/>
                </a:moveTo>
                <a:lnTo>
                  <a:pt x="2604024" y="1117786"/>
                </a:lnTo>
                <a:lnTo>
                  <a:pt x="2605104" y="1118730"/>
                </a:lnTo>
                <a:lnTo>
                  <a:pt x="2607126" y="1118730"/>
                </a:lnTo>
                <a:lnTo>
                  <a:pt x="2605104" y="1114549"/>
                </a:lnTo>
                <a:close/>
                <a:moveTo>
                  <a:pt x="2520806" y="1114549"/>
                </a:moveTo>
                <a:lnTo>
                  <a:pt x="2521750" y="1114549"/>
                </a:lnTo>
                <a:lnTo>
                  <a:pt x="2530246" y="1115628"/>
                </a:lnTo>
                <a:lnTo>
                  <a:pt x="2534428" y="1114549"/>
                </a:lnTo>
                <a:lnTo>
                  <a:pt x="2550209" y="1115628"/>
                </a:lnTo>
                <a:lnTo>
                  <a:pt x="2554525" y="1114549"/>
                </a:lnTo>
                <a:cubicBezTo>
                  <a:pt x="2560279" y="1116797"/>
                  <a:pt x="2564461" y="1119270"/>
                  <a:pt x="2567069" y="1121967"/>
                </a:cubicBezTo>
                <a:lnTo>
                  <a:pt x="2566124" y="1123046"/>
                </a:lnTo>
                <a:lnTo>
                  <a:pt x="2561808" y="1123046"/>
                </a:lnTo>
                <a:lnTo>
                  <a:pt x="2558706" y="1120888"/>
                </a:lnTo>
                <a:lnTo>
                  <a:pt x="2544948" y="1123990"/>
                </a:lnTo>
                <a:lnTo>
                  <a:pt x="2531327" y="1123990"/>
                </a:lnTo>
                <a:cubicBezTo>
                  <a:pt x="2525302" y="1123990"/>
                  <a:pt x="2521077" y="1121923"/>
                  <a:pt x="2518648" y="1117786"/>
                </a:cubicBezTo>
                <a:lnTo>
                  <a:pt x="2518648" y="1116707"/>
                </a:lnTo>
                <a:close/>
                <a:moveTo>
                  <a:pt x="3651032" y="1113810"/>
                </a:moveTo>
                <a:lnTo>
                  <a:pt x="3642400" y="1126758"/>
                </a:lnTo>
                <a:lnTo>
                  <a:pt x="3642400" y="1127837"/>
                </a:lnTo>
                <a:cubicBezTo>
                  <a:pt x="3646176" y="1134311"/>
                  <a:pt x="3650492" y="1137548"/>
                  <a:pt x="3655348" y="1137548"/>
                </a:cubicBezTo>
                <a:lnTo>
                  <a:pt x="3657506" y="1139706"/>
                </a:lnTo>
                <a:lnTo>
                  <a:pt x="3659664" y="1139706"/>
                </a:lnTo>
                <a:lnTo>
                  <a:pt x="3662901" y="1137548"/>
                </a:lnTo>
                <a:lnTo>
                  <a:pt x="3666138" y="1137548"/>
                </a:lnTo>
                <a:lnTo>
                  <a:pt x="3668296" y="1139706"/>
                </a:lnTo>
                <a:lnTo>
                  <a:pt x="3667217" y="1140785"/>
                </a:lnTo>
                <a:cubicBezTo>
                  <a:pt x="3670813" y="1140785"/>
                  <a:pt x="3674410" y="1142224"/>
                  <a:pt x="3678007" y="1145101"/>
                </a:cubicBezTo>
                <a:lnTo>
                  <a:pt x="3679086" y="1145101"/>
                </a:lnTo>
                <a:cubicBezTo>
                  <a:pt x="3681064" y="1145101"/>
                  <a:pt x="3682503" y="1142583"/>
                  <a:pt x="3683402" y="1137548"/>
                </a:cubicBezTo>
                <a:lnTo>
                  <a:pt x="3682323" y="1137548"/>
                </a:lnTo>
                <a:cubicBezTo>
                  <a:pt x="3678726" y="1133771"/>
                  <a:pt x="3674410" y="1130894"/>
                  <a:pt x="3669375" y="1128916"/>
                </a:cubicBezTo>
                <a:lnTo>
                  <a:pt x="3668296" y="1129995"/>
                </a:lnTo>
                <a:lnTo>
                  <a:pt x="3667217" y="1129995"/>
                </a:lnTo>
                <a:cubicBezTo>
                  <a:pt x="3665778" y="1129995"/>
                  <a:pt x="3665059" y="1127117"/>
                  <a:pt x="3665059" y="1121363"/>
                </a:cubicBezTo>
                <a:cubicBezTo>
                  <a:pt x="3657146" y="1119924"/>
                  <a:pt x="3653190" y="1117407"/>
                  <a:pt x="3653190" y="1113810"/>
                </a:cubicBezTo>
                <a:close/>
                <a:moveTo>
                  <a:pt x="9221068" y="1113729"/>
                </a:moveTo>
                <a:lnTo>
                  <a:pt x="9221068" y="1115888"/>
                </a:lnTo>
                <a:lnTo>
                  <a:pt x="9224305" y="1115888"/>
                </a:lnTo>
                <a:lnTo>
                  <a:pt x="9224305" y="1114808"/>
                </a:lnTo>
                <a:close/>
                <a:moveTo>
                  <a:pt x="6608953" y="1113542"/>
                </a:moveTo>
                <a:lnTo>
                  <a:pt x="6606795" y="1115700"/>
                </a:lnTo>
                <a:lnTo>
                  <a:pt x="6606795" y="1120016"/>
                </a:lnTo>
                <a:cubicBezTo>
                  <a:pt x="6606795" y="1125231"/>
                  <a:pt x="6607874" y="1128109"/>
                  <a:pt x="6610032" y="1128648"/>
                </a:cubicBezTo>
                <a:lnTo>
                  <a:pt x="6612190" y="1122175"/>
                </a:lnTo>
                <a:lnTo>
                  <a:pt x="6612190" y="1120016"/>
                </a:lnTo>
                <a:cubicBezTo>
                  <a:pt x="6612190" y="1116240"/>
                  <a:pt x="6611111" y="1114082"/>
                  <a:pt x="6608953" y="1113542"/>
                </a:cubicBezTo>
                <a:close/>
                <a:moveTo>
                  <a:pt x="7595995" y="1113408"/>
                </a:moveTo>
                <a:lnTo>
                  <a:pt x="7595995" y="1114487"/>
                </a:lnTo>
                <a:lnTo>
                  <a:pt x="7598153" y="1114487"/>
                </a:lnTo>
                <a:lnTo>
                  <a:pt x="7598153" y="1113408"/>
                </a:lnTo>
                <a:close/>
                <a:moveTo>
                  <a:pt x="3628373" y="1112731"/>
                </a:moveTo>
                <a:lnTo>
                  <a:pt x="3626215" y="1114889"/>
                </a:lnTo>
                <a:lnTo>
                  <a:pt x="3626215" y="1115968"/>
                </a:lnTo>
                <a:lnTo>
                  <a:pt x="3628373" y="1115968"/>
                </a:lnTo>
                <a:close/>
                <a:moveTo>
                  <a:pt x="9140143" y="1112651"/>
                </a:moveTo>
                <a:lnTo>
                  <a:pt x="9140143" y="1114808"/>
                </a:lnTo>
                <a:lnTo>
                  <a:pt x="9141222" y="1114808"/>
                </a:lnTo>
                <a:lnTo>
                  <a:pt x="9141222" y="1112651"/>
                </a:lnTo>
                <a:close/>
                <a:moveTo>
                  <a:pt x="2720017" y="1111447"/>
                </a:moveTo>
                <a:lnTo>
                  <a:pt x="2720961" y="1114549"/>
                </a:lnTo>
                <a:lnTo>
                  <a:pt x="2722041" y="1114549"/>
                </a:lnTo>
                <a:lnTo>
                  <a:pt x="2722041" y="1111447"/>
                </a:lnTo>
                <a:close/>
                <a:moveTo>
                  <a:pt x="1726905" y="1110977"/>
                </a:moveTo>
                <a:lnTo>
                  <a:pt x="1729063" y="1113135"/>
                </a:lnTo>
                <a:lnTo>
                  <a:pt x="1730143" y="1112056"/>
                </a:lnTo>
                <a:lnTo>
                  <a:pt x="1730143" y="1110977"/>
                </a:lnTo>
                <a:close/>
                <a:moveTo>
                  <a:pt x="1616308" y="1110977"/>
                </a:moveTo>
                <a:lnTo>
                  <a:pt x="1614150" y="1113135"/>
                </a:lnTo>
                <a:cubicBezTo>
                  <a:pt x="1614690" y="1117451"/>
                  <a:pt x="1615768" y="1119609"/>
                  <a:pt x="1617387" y="1119609"/>
                </a:cubicBezTo>
                <a:lnTo>
                  <a:pt x="1618465" y="1119609"/>
                </a:lnTo>
                <a:lnTo>
                  <a:pt x="1621702" y="1116372"/>
                </a:lnTo>
                <a:lnTo>
                  <a:pt x="1621702" y="1115293"/>
                </a:lnTo>
                <a:lnTo>
                  <a:pt x="1617387" y="1110977"/>
                </a:lnTo>
                <a:close/>
                <a:moveTo>
                  <a:pt x="5260780" y="1110708"/>
                </a:moveTo>
                <a:lnTo>
                  <a:pt x="5255520" y="1117047"/>
                </a:lnTo>
                <a:lnTo>
                  <a:pt x="5255520" y="1118126"/>
                </a:lnTo>
                <a:lnTo>
                  <a:pt x="5258622" y="1118126"/>
                </a:lnTo>
                <a:cubicBezTo>
                  <a:pt x="5260780" y="1117407"/>
                  <a:pt x="5261859" y="1115295"/>
                  <a:pt x="5261859" y="1111787"/>
                </a:cubicBezTo>
                <a:lnTo>
                  <a:pt x="5261859" y="1110708"/>
                </a:lnTo>
                <a:close/>
                <a:moveTo>
                  <a:pt x="3251005" y="1110708"/>
                </a:moveTo>
                <a:lnTo>
                  <a:pt x="3245745" y="1117047"/>
                </a:lnTo>
                <a:lnTo>
                  <a:pt x="3245745" y="1118126"/>
                </a:lnTo>
                <a:lnTo>
                  <a:pt x="3248847" y="1118126"/>
                </a:lnTo>
                <a:cubicBezTo>
                  <a:pt x="3251005" y="1117407"/>
                  <a:pt x="3252084" y="1115293"/>
                  <a:pt x="3252084" y="1111786"/>
                </a:cubicBezTo>
                <a:lnTo>
                  <a:pt x="3252084" y="1110708"/>
                </a:lnTo>
                <a:close/>
                <a:moveTo>
                  <a:pt x="1241233" y="1110707"/>
                </a:moveTo>
                <a:lnTo>
                  <a:pt x="1235972" y="1117046"/>
                </a:lnTo>
                <a:lnTo>
                  <a:pt x="1235972" y="1118125"/>
                </a:lnTo>
                <a:lnTo>
                  <a:pt x="1239074" y="1118125"/>
                </a:lnTo>
                <a:cubicBezTo>
                  <a:pt x="1241233" y="1117405"/>
                  <a:pt x="1242311" y="1115293"/>
                  <a:pt x="1242311" y="1111786"/>
                </a:cubicBezTo>
                <a:lnTo>
                  <a:pt x="1242311" y="1110707"/>
                </a:lnTo>
                <a:close/>
                <a:moveTo>
                  <a:pt x="5697897" y="1109225"/>
                </a:moveTo>
                <a:lnTo>
                  <a:pt x="5697897" y="1110304"/>
                </a:lnTo>
                <a:lnTo>
                  <a:pt x="5700055" y="1112462"/>
                </a:lnTo>
                <a:lnTo>
                  <a:pt x="5702213" y="1112462"/>
                </a:lnTo>
                <a:lnTo>
                  <a:pt x="5702213" y="1109225"/>
                </a:lnTo>
                <a:close/>
                <a:moveTo>
                  <a:pt x="2102250" y="1108330"/>
                </a:moveTo>
                <a:lnTo>
                  <a:pt x="2102250" y="1110489"/>
                </a:lnTo>
                <a:lnTo>
                  <a:pt x="2103329" y="1110489"/>
                </a:lnTo>
                <a:lnTo>
                  <a:pt x="2103329" y="1108330"/>
                </a:lnTo>
                <a:close/>
                <a:moveTo>
                  <a:pt x="2597686" y="1108210"/>
                </a:moveTo>
                <a:lnTo>
                  <a:pt x="2597686" y="1109289"/>
                </a:lnTo>
                <a:lnTo>
                  <a:pt x="2599843" y="1109289"/>
                </a:lnTo>
                <a:lnTo>
                  <a:pt x="2599843" y="1108210"/>
                </a:lnTo>
                <a:close/>
                <a:moveTo>
                  <a:pt x="6268811" y="1106798"/>
                </a:moveTo>
                <a:lnTo>
                  <a:pt x="6265574" y="1108821"/>
                </a:lnTo>
                <a:cubicBezTo>
                  <a:pt x="6266294" y="1111159"/>
                  <a:pt x="6267732" y="1112597"/>
                  <a:pt x="6269890" y="1113137"/>
                </a:cubicBezTo>
                <a:lnTo>
                  <a:pt x="6270969" y="1112058"/>
                </a:lnTo>
                <a:lnTo>
                  <a:pt x="6270969" y="1108821"/>
                </a:lnTo>
                <a:close/>
                <a:moveTo>
                  <a:pt x="8249993" y="1106125"/>
                </a:moveTo>
                <a:lnTo>
                  <a:pt x="8249993" y="1112734"/>
                </a:lnTo>
                <a:lnTo>
                  <a:pt x="8252151" y="1114892"/>
                </a:lnTo>
                <a:lnTo>
                  <a:pt x="8254309" y="1106125"/>
                </a:lnTo>
                <a:close/>
                <a:moveTo>
                  <a:pt x="1598099" y="1104503"/>
                </a:moveTo>
                <a:lnTo>
                  <a:pt x="1598099" y="1105582"/>
                </a:lnTo>
                <a:lnTo>
                  <a:pt x="1600258" y="1105582"/>
                </a:lnTo>
                <a:lnTo>
                  <a:pt x="1600258" y="1104503"/>
                </a:lnTo>
                <a:close/>
                <a:moveTo>
                  <a:pt x="8210070" y="1103967"/>
                </a:moveTo>
                <a:lnTo>
                  <a:pt x="8210070" y="1106125"/>
                </a:lnTo>
                <a:lnTo>
                  <a:pt x="8211148" y="1106125"/>
                </a:lnTo>
                <a:lnTo>
                  <a:pt x="8211148" y="1103967"/>
                </a:lnTo>
                <a:close/>
                <a:moveTo>
                  <a:pt x="5642194" y="1103830"/>
                </a:moveTo>
                <a:lnTo>
                  <a:pt x="5647589" y="1105988"/>
                </a:lnTo>
                <a:lnTo>
                  <a:pt x="5647589" y="1107067"/>
                </a:lnTo>
                <a:lnTo>
                  <a:pt x="5644352" y="1110304"/>
                </a:lnTo>
                <a:lnTo>
                  <a:pt x="5642194" y="1110304"/>
                </a:lnTo>
                <a:lnTo>
                  <a:pt x="5640036" y="1108147"/>
                </a:lnTo>
                <a:lnTo>
                  <a:pt x="5640036" y="1105988"/>
                </a:lnTo>
                <a:close/>
                <a:moveTo>
                  <a:pt x="3571321" y="1103020"/>
                </a:moveTo>
                <a:lnTo>
                  <a:pt x="3574558" y="1103020"/>
                </a:lnTo>
                <a:cubicBezTo>
                  <a:pt x="3581032" y="1106617"/>
                  <a:pt x="3584269" y="1119205"/>
                  <a:pt x="3584269" y="1140785"/>
                </a:cubicBezTo>
                <a:lnTo>
                  <a:pt x="3583190" y="1141864"/>
                </a:lnTo>
                <a:lnTo>
                  <a:pt x="3583190" y="1142943"/>
                </a:lnTo>
                <a:lnTo>
                  <a:pt x="3584269" y="1144022"/>
                </a:lnTo>
                <a:lnTo>
                  <a:pt x="3584269" y="1145101"/>
                </a:lnTo>
                <a:cubicBezTo>
                  <a:pt x="3581571" y="1155891"/>
                  <a:pt x="3577614" y="1161286"/>
                  <a:pt x="3572400" y="1161286"/>
                </a:cubicBezTo>
                <a:lnTo>
                  <a:pt x="3572400" y="1162365"/>
                </a:lnTo>
                <a:cubicBezTo>
                  <a:pt x="3572400" y="1163804"/>
                  <a:pt x="3573479" y="1164523"/>
                  <a:pt x="3575637" y="1164523"/>
                </a:cubicBezTo>
                <a:lnTo>
                  <a:pt x="3576716" y="1165602"/>
                </a:lnTo>
                <a:lnTo>
                  <a:pt x="3576716" y="1168839"/>
                </a:lnTo>
                <a:cubicBezTo>
                  <a:pt x="3576716" y="1170817"/>
                  <a:pt x="3572040" y="1172975"/>
                  <a:pt x="3562689" y="1175313"/>
                </a:cubicBezTo>
                <a:lnTo>
                  <a:pt x="3560531" y="1177471"/>
                </a:lnTo>
                <a:lnTo>
                  <a:pt x="3558373" y="1177471"/>
                </a:lnTo>
                <a:cubicBezTo>
                  <a:pt x="3540389" y="1172616"/>
                  <a:pt x="3531397" y="1167580"/>
                  <a:pt x="3531397" y="1162365"/>
                </a:cubicBezTo>
                <a:cubicBezTo>
                  <a:pt x="3528520" y="1161106"/>
                  <a:pt x="3527081" y="1158589"/>
                  <a:pt x="3527081" y="1154812"/>
                </a:cubicBezTo>
                <a:lnTo>
                  <a:pt x="3543266" y="1127837"/>
                </a:lnTo>
                <a:cubicBezTo>
                  <a:pt x="3547762" y="1127298"/>
                  <a:pt x="3553876" y="1120464"/>
                  <a:pt x="3561610" y="1107336"/>
                </a:cubicBezTo>
                <a:cubicBezTo>
                  <a:pt x="3565206" y="1107336"/>
                  <a:pt x="3568443" y="1105897"/>
                  <a:pt x="3571321" y="1103020"/>
                </a:cubicBezTo>
                <a:close/>
                <a:moveTo>
                  <a:pt x="5771944" y="1102751"/>
                </a:moveTo>
                <a:lnTo>
                  <a:pt x="5771944" y="1103830"/>
                </a:lnTo>
                <a:lnTo>
                  <a:pt x="5773967" y="1103830"/>
                </a:lnTo>
                <a:lnTo>
                  <a:pt x="5773967" y="1102751"/>
                </a:lnTo>
                <a:close/>
                <a:moveTo>
                  <a:pt x="5767628" y="1102751"/>
                </a:moveTo>
                <a:lnTo>
                  <a:pt x="5767628" y="1103830"/>
                </a:lnTo>
                <a:lnTo>
                  <a:pt x="5770865" y="1103830"/>
                </a:lnTo>
                <a:lnTo>
                  <a:pt x="5770865" y="1102751"/>
                </a:lnTo>
                <a:close/>
                <a:moveTo>
                  <a:pt x="5606856" y="1102751"/>
                </a:moveTo>
                <a:lnTo>
                  <a:pt x="5616433" y="1103830"/>
                </a:lnTo>
                <a:lnTo>
                  <a:pt x="5625065" y="1102751"/>
                </a:lnTo>
                <a:cubicBezTo>
                  <a:pt x="5628032" y="1103650"/>
                  <a:pt x="5630145" y="1105449"/>
                  <a:pt x="5631404" y="1108147"/>
                </a:cubicBezTo>
                <a:lnTo>
                  <a:pt x="5622907" y="1110304"/>
                </a:lnTo>
                <a:lnTo>
                  <a:pt x="5609959" y="1110304"/>
                </a:lnTo>
                <a:cubicBezTo>
                  <a:pt x="5606272" y="1110304"/>
                  <a:pt x="5604159" y="1109225"/>
                  <a:pt x="5603619" y="1107067"/>
                </a:cubicBezTo>
                <a:lnTo>
                  <a:pt x="5603619" y="1104909"/>
                </a:lnTo>
                <a:cubicBezTo>
                  <a:pt x="5603619" y="1103470"/>
                  <a:pt x="5604698" y="1102751"/>
                  <a:pt x="5606856" y="1102751"/>
                </a:cubicBezTo>
                <a:close/>
                <a:moveTo>
                  <a:pt x="7725071" y="1102618"/>
                </a:moveTo>
                <a:lnTo>
                  <a:pt x="7725071" y="1103697"/>
                </a:lnTo>
                <a:lnTo>
                  <a:pt x="7727229" y="1103697"/>
                </a:lnTo>
                <a:lnTo>
                  <a:pt x="7727229" y="1102618"/>
                </a:lnTo>
                <a:close/>
                <a:moveTo>
                  <a:pt x="1727985" y="1102345"/>
                </a:moveTo>
                <a:lnTo>
                  <a:pt x="1727985" y="1103424"/>
                </a:lnTo>
                <a:lnTo>
                  <a:pt x="1731222" y="1103424"/>
                </a:lnTo>
                <a:lnTo>
                  <a:pt x="1731222" y="1102345"/>
                </a:lnTo>
                <a:close/>
                <a:moveTo>
                  <a:pt x="5775046" y="1101672"/>
                </a:moveTo>
                <a:lnTo>
                  <a:pt x="5775046" y="1102751"/>
                </a:lnTo>
                <a:lnTo>
                  <a:pt x="5777204" y="1102751"/>
                </a:lnTo>
                <a:lnTo>
                  <a:pt x="5777204" y="1101672"/>
                </a:lnTo>
                <a:close/>
                <a:moveTo>
                  <a:pt x="6684349" y="1101539"/>
                </a:moveTo>
                <a:lnTo>
                  <a:pt x="6682056" y="1103831"/>
                </a:lnTo>
                <a:lnTo>
                  <a:pt x="6687586" y="1116779"/>
                </a:lnTo>
                <a:lnTo>
                  <a:pt x="6684349" y="1122175"/>
                </a:lnTo>
                <a:lnTo>
                  <a:pt x="6684349" y="1124333"/>
                </a:lnTo>
                <a:lnTo>
                  <a:pt x="6686507" y="1126490"/>
                </a:lnTo>
                <a:lnTo>
                  <a:pt x="6688665" y="1126490"/>
                </a:lnTo>
                <a:lnTo>
                  <a:pt x="6689744" y="1125411"/>
                </a:lnTo>
                <a:lnTo>
                  <a:pt x="6690823" y="1125411"/>
                </a:lnTo>
                <a:cubicBezTo>
                  <a:pt x="6689924" y="1109496"/>
                  <a:pt x="6687766" y="1101539"/>
                  <a:pt x="6684349" y="1101539"/>
                </a:cubicBezTo>
                <a:close/>
                <a:moveTo>
                  <a:pt x="4106493" y="1101453"/>
                </a:moveTo>
                <a:lnTo>
                  <a:pt x="4103256" y="1102532"/>
                </a:lnTo>
                <a:lnTo>
                  <a:pt x="4103256" y="1104690"/>
                </a:lnTo>
                <a:lnTo>
                  <a:pt x="4106493" y="1107927"/>
                </a:lnTo>
                <a:lnTo>
                  <a:pt x="4108651" y="1107927"/>
                </a:lnTo>
                <a:lnTo>
                  <a:pt x="4110809" y="1105769"/>
                </a:lnTo>
                <a:lnTo>
                  <a:pt x="4110809" y="1104690"/>
                </a:lnTo>
                <a:cubicBezTo>
                  <a:pt x="4110809" y="1102892"/>
                  <a:pt x="4109370" y="1101813"/>
                  <a:pt x="4106493" y="1101453"/>
                </a:cubicBezTo>
                <a:close/>
                <a:moveTo>
                  <a:pt x="2608205" y="1099848"/>
                </a:moveTo>
                <a:lnTo>
                  <a:pt x="2608205" y="1100792"/>
                </a:lnTo>
                <a:lnTo>
                  <a:pt x="2610363" y="1100792"/>
                </a:lnTo>
                <a:lnTo>
                  <a:pt x="2610363" y="1099848"/>
                </a:lnTo>
                <a:close/>
                <a:moveTo>
                  <a:pt x="3733980" y="1099783"/>
                </a:moveTo>
                <a:lnTo>
                  <a:pt x="3744770" y="1099783"/>
                </a:lnTo>
                <a:cubicBezTo>
                  <a:pt x="3752143" y="1099783"/>
                  <a:pt x="3760775" y="1103740"/>
                  <a:pt x="3770667" y="1111652"/>
                </a:cubicBezTo>
                <a:cubicBezTo>
                  <a:pt x="3776960" y="1111652"/>
                  <a:pt x="3781996" y="1115249"/>
                  <a:pt x="3785773" y="1122442"/>
                </a:cubicBezTo>
                <a:lnTo>
                  <a:pt x="3786852" y="1125679"/>
                </a:lnTo>
                <a:lnTo>
                  <a:pt x="3785773" y="1126758"/>
                </a:lnTo>
                <a:cubicBezTo>
                  <a:pt x="3789729" y="1126758"/>
                  <a:pt x="3792606" y="1136109"/>
                  <a:pt x="3794405" y="1154812"/>
                </a:cubicBezTo>
                <a:cubicBezTo>
                  <a:pt x="3787750" y="1160566"/>
                  <a:pt x="3781996" y="1163444"/>
                  <a:pt x="3777141" y="1163444"/>
                </a:cubicBezTo>
                <a:cubicBezTo>
                  <a:pt x="3771925" y="1167041"/>
                  <a:pt x="3767609" y="1168839"/>
                  <a:pt x="3764193" y="1168839"/>
                </a:cubicBezTo>
                <a:lnTo>
                  <a:pt x="3763114" y="1167760"/>
                </a:lnTo>
                <a:lnTo>
                  <a:pt x="3763114" y="1166681"/>
                </a:lnTo>
                <a:lnTo>
                  <a:pt x="3766351" y="1161286"/>
                </a:lnTo>
                <a:lnTo>
                  <a:pt x="3765272" y="1160207"/>
                </a:lnTo>
                <a:lnTo>
                  <a:pt x="3764193" y="1160207"/>
                </a:lnTo>
                <a:lnTo>
                  <a:pt x="3755561" y="1163444"/>
                </a:lnTo>
                <a:lnTo>
                  <a:pt x="3754481" y="1163444"/>
                </a:lnTo>
                <a:cubicBezTo>
                  <a:pt x="3751604" y="1163265"/>
                  <a:pt x="3749086" y="1158229"/>
                  <a:pt x="3746928" y="1148338"/>
                </a:cubicBezTo>
                <a:cubicBezTo>
                  <a:pt x="3742612" y="1146899"/>
                  <a:pt x="3740454" y="1142583"/>
                  <a:pt x="3740454" y="1135390"/>
                </a:cubicBezTo>
                <a:cubicBezTo>
                  <a:pt x="3740454" y="1132333"/>
                  <a:pt x="3742612" y="1128377"/>
                  <a:pt x="3746928" y="1123521"/>
                </a:cubicBezTo>
                <a:lnTo>
                  <a:pt x="3746928" y="1121363"/>
                </a:lnTo>
                <a:cubicBezTo>
                  <a:pt x="3738296" y="1119385"/>
                  <a:pt x="3733980" y="1115069"/>
                  <a:pt x="3733980" y="1108415"/>
                </a:cubicBezTo>
                <a:lnTo>
                  <a:pt x="3736138" y="1106257"/>
                </a:lnTo>
                <a:lnTo>
                  <a:pt x="3735059" y="1105178"/>
                </a:lnTo>
                <a:lnTo>
                  <a:pt x="3733980" y="1105178"/>
                </a:lnTo>
                <a:lnTo>
                  <a:pt x="3733980" y="1108415"/>
                </a:lnTo>
                <a:lnTo>
                  <a:pt x="3732901" y="1108415"/>
                </a:lnTo>
                <a:lnTo>
                  <a:pt x="3730743" y="1106257"/>
                </a:lnTo>
                <a:cubicBezTo>
                  <a:pt x="3731463" y="1101941"/>
                  <a:pt x="3732542" y="1099783"/>
                  <a:pt x="3733980" y="1099783"/>
                </a:cubicBezTo>
                <a:close/>
                <a:moveTo>
                  <a:pt x="8711927" y="1099516"/>
                </a:moveTo>
                <a:lnTo>
                  <a:pt x="8711927" y="1101675"/>
                </a:lnTo>
                <a:lnTo>
                  <a:pt x="8714085" y="1099516"/>
                </a:lnTo>
                <a:close/>
                <a:moveTo>
                  <a:pt x="663304" y="1099512"/>
                </a:moveTo>
                <a:lnTo>
                  <a:pt x="663304" y="1101670"/>
                </a:lnTo>
                <a:lnTo>
                  <a:pt x="665461" y="1099512"/>
                </a:lnTo>
                <a:close/>
                <a:moveTo>
                  <a:pt x="6141624" y="1098301"/>
                </a:moveTo>
                <a:lnTo>
                  <a:pt x="6141624" y="1099245"/>
                </a:lnTo>
                <a:lnTo>
                  <a:pt x="6143782" y="1099245"/>
                </a:lnTo>
                <a:lnTo>
                  <a:pt x="6143782" y="1098301"/>
                </a:lnTo>
                <a:close/>
                <a:moveTo>
                  <a:pt x="8749692" y="1097358"/>
                </a:moveTo>
                <a:lnTo>
                  <a:pt x="8749692" y="1098437"/>
                </a:lnTo>
                <a:lnTo>
                  <a:pt x="8751850" y="1098437"/>
                </a:lnTo>
                <a:lnTo>
                  <a:pt x="8751850" y="1097358"/>
                </a:lnTo>
                <a:close/>
                <a:moveTo>
                  <a:pt x="8720559" y="1097358"/>
                </a:moveTo>
                <a:lnTo>
                  <a:pt x="8717322" y="1104912"/>
                </a:lnTo>
                <a:lnTo>
                  <a:pt x="8705453" y="1104912"/>
                </a:lnTo>
                <a:cubicBezTo>
                  <a:pt x="8705453" y="1102754"/>
                  <a:pt x="8702936" y="1101675"/>
                  <a:pt x="8697900" y="1101675"/>
                </a:cubicBezTo>
                <a:lnTo>
                  <a:pt x="8696821" y="1101675"/>
                </a:lnTo>
                <a:cubicBezTo>
                  <a:pt x="8690707" y="1101675"/>
                  <a:pt x="8686391" y="1102754"/>
                  <a:pt x="8683873" y="1104912"/>
                </a:cubicBezTo>
                <a:lnTo>
                  <a:pt x="8680636" y="1104912"/>
                </a:lnTo>
                <a:cubicBezTo>
                  <a:pt x="8680636" y="1102754"/>
                  <a:pt x="8678838" y="1101675"/>
                  <a:pt x="8675241" y="1101675"/>
                </a:cubicBezTo>
                <a:lnTo>
                  <a:pt x="8670925" y="1101675"/>
                </a:lnTo>
                <a:lnTo>
                  <a:pt x="8670925" y="1104912"/>
                </a:lnTo>
                <a:lnTo>
                  <a:pt x="8657977" y="1104912"/>
                </a:lnTo>
                <a:cubicBezTo>
                  <a:pt x="8655639" y="1103114"/>
                  <a:pt x="8652402" y="1102034"/>
                  <a:pt x="8648266" y="1101675"/>
                </a:cubicBezTo>
                <a:lnTo>
                  <a:pt x="8632081" y="1102754"/>
                </a:lnTo>
                <a:lnTo>
                  <a:pt x="8629923" y="1102754"/>
                </a:lnTo>
                <a:lnTo>
                  <a:pt x="8626686" y="1104912"/>
                </a:lnTo>
                <a:lnTo>
                  <a:pt x="8620212" y="1104912"/>
                </a:lnTo>
                <a:cubicBezTo>
                  <a:pt x="8617514" y="1102754"/>
                  <a:pt x="8614277" y="1101675"/>
                  <a:pt x="8610501" y="1101675"/>
                </a:cubicBezTo>
                <a:lnTo>
                  <a:pt x="8609422" y="1101675"/>
                </a:lnTo>
                <a:cubicBezTo>
                  <a:pt x="8605645" y="1101675"/>
                  <a:pt x="8602408" y="1102754"/>
                  <a:pt x="8599711" y="1104912"/>
                </a:cubicBezTo>
                <a:lnTo>
                  <a:pt x="8596474" y="1102754"/>
                </a:lnTo>
                <a:lnTo>
                  <a:pt x="8591079" y="1102754"/>
                </a:lnTo>
                <a:lnTo>
                  <a:pt x="8591079" y="1104912"/>
                </a:lnTo>
                <a:lnTo>
                  <a:pt x="8588921" y="1104912"/>
                </a:lnTo>
                <a:cubicBezTo>
                  <a:pt x="8587482" y="1104912"/>
                  <a:pt x="8586763" y="1103832"/>
                  <a:pt x="8586763" y="1101675"/>
                </a:cubicBezTo>
                <a:lnTo>
                  <a:pt x="8584605" y="1101675"/>
                </a:lnTo>
                <a:cubicBezTo>
                  <a:pt x="8584605" y="1105271"/>
                  <a:pt x="8585684" y="1107069"/>
                  <a:pt x="8587842" y="1107069"/>
                </a:cubicBezTo>
                <a:lnTo>
                  <a:pt x="8587842" y="1110307"/>
                </a:lnTo>
                <a:lnTo>
                  <a:pt x="8584605" y="1121096"/>
                </a:lnTo>
                <a:lnTo>
                  <a:pt x="8598632" y="1122176"/>
                </a:lnTo>
                <a:lnTo>
                  <a:pt x="8602948" y="1121096"/>
                </a:lnTo>
                <a:lnTo>
                  <a:pt x="8604027" y="1122176"/>
                </a:lnTo>
                <a:lnTo>
                  <a:pt x="8608343" y="1121096"/>
                </a:lnTo>
                <a:lnTo>
                  <a:pt x="8618054" y="1122176"/>
                </a:lnTo>
                <a:lnTo>
                  <a:pt x="8624528" y="1121096"/>
                </a:lnTo>
                <a:lnTo>
                  <a:pt x="8627765" y="1124334"/>
                </a:lnTo>
                <a:cubicBezTo>
                  <a:pt x="8630642" y="1122895"/>
                  <a:pt x="8632081" y="1121096"/>
                  <a:pt x="8632081" y="1118939"/>
                </a:cubicBezTo>
                <a:lnTo>
                  <a:pt x="8633160" y="1118939"/>
                </a:lnTo>
                <a:lnTo>
                  <a:pt x="8636397" y="1121096"/>
                </a:lnTo>
                <a:lnTo>
                  <a:pt x="8638555" y="1121096"/>
                </a:lnTo>
                <a:lnTo>
                  <a:pt x="8643950" y="1120017"/>
                </a:lnTo>
                <a:lnTo>
                  <a:pt x="8659056" y="1122176"/>
                </a:lnTo>
                <a:lnTo>
                  <a:pt x="8670925" y="1121096"/>
                </a:lnTo>
                <a:lnTo>
                  <a:pt x="8688189" y="1122176"/>
                </a:lnTo>
                <a:lnTo>
                  <a:pt x="8708690" y="1118939"/>
                </a:lnTo>
                <a:cubicBezTo>
                  <a:pt x="8708690" y="1121096"/>
                  <a:pt x="8710489" y="1122176"/>
                  <a:pt x="8714085" y="1122176"/>
                </a:cubicBezTo>
                <a:lnTo>
                  <a:pt x="8721638" y="1121096"/>
                </a:lnTo>
                <a:lnTo>
                  <a:pt x="8728112" y="1122176"/>
                </a:lnTo>
                <a:lnTo>
                  <a:pt x="8732428" y="1120017"/>
                </a:lnTo>
                <a:lnTo>
                  <a:pt x="8742139" y="1121096"/>
                </a:lnTo>
                <a:lnTo>
                  <a:pt x="8745376" y="1120017"/>
                </a:lnTo>
                <a:lnTo>
                  <a:pt x="8761561" y="1122176"/>
                </a:lnTo>
                <a:lnTo>
                  <a:pt x="8765877" y="1121096"/>
                </a:lnTo>
                <a:lnTo>
                  <a:pt x="8774510" y="1121096"/>
                </a:lnTo>
                <a:lnTo>
                  <a:pt x="8777746" y="1123255"/>
                </a:lnTo>
                <a:lnTo>
                  <a:pt x="8778826" y="1122176"/>
                </a:lnTo>
                <a:lnTo>
                  <a:pt x="8779904" y="1123255"/>
                </a:lnTo>
                <a:lnTo>
                  <a:pt x="8779904" y="1132965"/>
                </a:lnTo>
                <a:lnTo>
                  <a:pt x="8777746" y="1132965"/>
                </a:lnTo>
                <a:lnTo>
                  <a:pt x="8777746" y="1156164"/>
                </a:lnTo>
                <a:lnTo>
                  <a:pt x="8779904" y="1156164"/>
                </a:lnTo>
                <a:lnTo>
                  <a:pt x="8779904" y="1158321"/>
                </a:lnTo>
                <a:lnTo>
                  <a:pt x="8775588" y="1163717"/>
                </a:lnTo>
                <a:lnTo>
                  <a:pt x="8777746" y="1163717"/>
                </a:lnTo>
                <a:lnTo>
                  <a:pt x="8780984" y="1161559"/>
                </a:lnTo>
                <a:lnTo>
                  <a:pt x="8788537" y="1161559"/>
                </a:lnTo>
                <a:lnTo>
                  <a:pt x="8788537" y="1165875"/>
                </a:lnTo>
                <a:lnTo>
                  <a:pt x="8790695" y="1165875"/>
                </a:lnTo>
                <a:lnTo>
                  <a:pt x="8791774" y="1161559"/>
                </a:lnTo>
                <a:lnTo>
                  <a:pt x="8792853" y="1161559"/>
                </a:lnTo>
                <a:lnTo>
                  <a:pt x="8793932" y="1162638"/>
                </a:lnTo>
                <a:lnTo>
                  <a:pt x="8795011" y="1162638"/>
                </a:lnTo>
                <a:lnTo>
                  <a:pt x="8796090" y="1161559"/>
                </a:lnTo>
                <a:lnTo>
                  <a:pt x="8796090" y="1160480"/>
                </a:lnTo>
                <a:lnTo>
                  <a:pt x="8795011" y="1159401"/>
                </a:lnTo>
                <a:lnTo>
                  <a:pt x="8793932" y="1159401"/>
                </a:lnTo>
                <a:lnTo>
                  <a:pt x="8795011" y="1137282"/>
                </a:lnTo>
                <a:lnTo>
                  <a:pt x="8793932" y="1128650"/>
                </a:lnTo>
                <a:lnTo>
                  <a:pt x="8796090" y="1128650"/>
                </a:lnTo>
                <a:lnTo>
                  <a:pt x="8796090" y="1126492"/>
                </a:lnTo>
                <a:lnTo>
                  <a:pt x="8793932" y="1126492"/>
                </a:lnTo>
                <a:lnTo>
                  <a:pt x="8795011" y="1113544"/>
                </a:lnTo>
                <a:lnTo>
                  <a:pt x="8793932" y="1103832"/>
                </a:lnTo>
                <a:lnTo>
                  <a:pt x="8791774" y="1103832"/>
                </a:lnTo>
                <a:lnTo>
                  <a:pt x="8790695" y="1104912"/>
                </a:lnTo>
                <a:lnTo>
                  <a:pt x="8789616" y="1104912"/>
                </a:lnTo>
                <a:cubicBezTo>
                  <a:pt x="8789616" y="1102754"/>
                  <a:pt x="8784940" y="1101675"/>
                  <a:pt x="8775588" y="1101675"/>
                </a:cubicBezTo>
                <a:lnTo>
                  <a:pt x="8774510" y="1101675"/>
                </a:lnTo>
                <a:lnTo>
                  <a:pt x="8773430" y="1102754"/>
                </a:lnTo>
                <a:lnTo>
                  <a:pt x="8772352" y="1102754"/>
                </a:lnTo>
                <a:lnTo>
                  <a:pt x="8770194" y="1100596"/>
                </a:lnTo>
                <a:lnTo>
                  <a:pt x="8765877" y="1102754"/>
                </a:lnTo>
                <a:lnTo>
                  <a:pt x="8758324" y="1101675"/>
                </a:lnTo>
                <a:lnTo>
                  <a:pt x="8752929" y="1104912"/>
                </a:lnTo>
                <a:lnTo>
                  <a:pt x="8745376" y="1104912"/>
                </a:lnTo>
                <a:lnTo>
                  <a:pt x="8742139" y="1102754"/>
                </a:lnTo>
                <a:lnTo>
                  <a:pt x="8730270" y="1102754"/>
                </a:lnTo>
                <a:cubicBezTo>
                  <a:pt x="8725954" y="1102754"/>
                  <a:pt x="8722717" y="1100955"/>
                  <a:pt x="8720559" y="1097358"/>
                </a:cubicBezTo>
                <a:close/>
                <a:moveTo>
                  <a:pt x="8636397" y="1097358"/>
                </a:moveTo>
                <a:lnTo>
                  <a:pt x="8636397" y="1100596"/>
                </a:lnTo>
                <a:lnTo>
                  <a:pt x="8637476" y="1100596"/>
                </a:lnTo>
                <a:lnTo>
                  <a:pt x="8639634" y="1098437"/>
                </a:lnTo>
                <a:lnTo>
                  <a:pt x="8639634" y="1097358"/>
                </a:lnTo>
                <a:close/>
                <a:moveTo>
                  <a:pt x="8626686" y="1097358"/>
                </a:moveTo>
                <a:lnTo>
                  <a:pt x="8626686" y="1098437"/>
                </a:lnTo>
                <a:lnTo>
                  <a:pt x="8628844" y="1098437"/>
                </a:lnTo>
                <a:lnTo>
                  <a:pt x="8628844" y="1097358"/>
                </a:lnTo>
                <a:close/>
                <a:moveTo>
                  <a:pt x="701070" y="1097354"/>
                </a:moveTo>
                <a:lnTo>
                  <a:pt x="701070" y="1098433"/>
                </a:lnTo>
                <a:lnTo>
                  <a:pt x="703228" y="1098433"/>
                </a:lnTo>
                <a:lnTo>
                  <a:pt x="703228" y="1097354"/>
                </a:lnTo>
                <a:close/>
                <a:moveTo>
                  <a:pt x="671937" y="1097354"/>
                </a:moveTo>
                <a:lnTo>
                  <a:pt x="668700" y="1104907"/>
                </a:lnTo>
                <a:lnTo>
                  <a:pt x="656830" y="1104907"/>
                </a:lnTo>
                <a:cubicBezTo>
                  <a:pt x="656830" y="1102749"/>
                  <a:pt x="654312" y="1101670"/>
                  <a:pt x="649277" y="1101670"/>
                </a:cubicBezTo>
                <a:lnTo>
                  <a:pt x="648198" y="1101670"/>
                </a:lnTo>
                <a:cubicBezTo>
                  <a:pt x="642083" y="1101670"/>
                  <a:pt x="637767" y="1102749"/>
                  <a:pt x="635250" y="1104907"/>
                </a:cubicBezTo>
                <a:lnTo>
                  <a:pt x="632013" y="1104907"/>
                </a:lnTo>
                <a:cubicBezTo>
                  <a:pt x="632013" y="1102749"/>
                  <a:pt x="630214" y="1101670"/>
                  <a:pt x="626618" y="1101670"/>
                </a:cubicBezTo>
                <a:lnTo>
                  <a:pt x="622302" y="1101670"/>
                </a:lnTo>
                <a:lnTo>
                  <a:pt x="622302" y="1104907"/>
                </a:lnTo>
                <a:lnTo>
                  <a:pt x="609354" y="1104907"/>
                </a:lnTo>
                <a:cubicBezTo>
                  <a:pt x="607015" y="1103109"/>
                  <a:pt x="603778" y="1102029"/>
                  <a:pt x="599642" y="1101670"/>
                </a:cubicBezTo>
                <a:lnTo>
                  <a:pt x="583457" y="1102749"/>
                </a:lnTo>
                <a:lnTo>
                  <a:pt x="581299" y="1102749"/>
                </a:lnTo>
                <a:lnTo>
                  <a:pt x="578062" y="1104907"/>
                </a:lnTo>
                <a:lnTo>
                  <a:pt x="571588" y="1104907"/>
                </a:lnTo>
                <a:cubicBezTo>
                  <a:pt x="568891" y="1102749"/>
                  <a:pt x="565654" y="1101670"/>
                  <a:pt x="561877" y="1101670"/>
                </a:cubicBezTo>
                <a:lnTo>
                  <a:pt x="560798" y="1101670"/>
                </a:lnTo>
                <a:cubicBezTo>
                  <a:pt x="557023" y="1101670"/>
                  <a:pt x="553785" y="1102749"/>
                  <a:pt x="551087" y="1104907"/>
                </a:cubicBezTo>
                <a:lnTo>
                  <a:pt x="547850" y="1102749"/>
                </a:lnTo>
                <a:lnTo>
                  <a:pt x="542455" y="1102749"/>
                </a:lnTo>
                <a:lnTo>
                  <a:pt x="542455" y="1104907"/>
                </a:lnTo>
                <a:lnTo>
                  <a:pt x="540297" y="1104907"/>
                </a:lnTo>
                <a:cubicBezTo>
                  <a:pt x="538859" y="1104907"/>
                  <a:pt x="538139" y="1103828"/>
                  <a:pt x="538139" y="1101670"/>
                </a:cubicBezTo>
                <a:lnTo>
                  <a:pt x="535982" y="1101670"/>
                </a:lnTo>
                <a:cubicBezTo>
                  <a:pt x="535982" y="1105266"/>
                  <a:pt x="537061" y="1107065"/>
                  <a:pt x="539219" y="1107065"/>
                </a:cubicBezTo>
                <a:lnTo>
                  <a:pt x="539219" y="1110302"/>
                </a:lnTo>
                <a:lnTo>
                  <a:pt x="535982" y="1121092"/>
                </a:lnTo>
                <a:lnTo>
                  <a:pt x="550008" y="1122171"/>
                </a:lnTo>
                <a:lnTo>
                  <a:pt x="554324" y="1121092"/>
                </a:lnTo>
                <a:lnTo>
                  <a:pt x="555403" y="1122171"/>
                </a:lnTo>
                <a:lnTo>
                  <a:pt x="559719" y="1121092"/>
                </a:lnTo>
                <a:lnTo>
                  <a:pt x="569430" y="1122171"/>
                </a:lnTo>
                <a:lnTo>
                  <a:pt x="575905" y="1121092"/>
                </a:lnTo>
                <a:lnTo>
                  <a:pt x="579141" y="1124329"/>
                </a:lnTo>
                <a:cubicBezTo>
                  <a:pt x="582018" y="1122890"/>
                  <a:pt x="583457" y="1121092"/>
                  <a:pt x="583457" y="1118934"/>
                </a:cubicBezTo>
                <a:lnTo>
                  <a:pt x="584536" y="1118934"/>
                </a:lnTo>
                <a:lnTo>
                  <a:pt x="587773" y="1121092"/>
                </a:lnTo>
                <a:lnTo>
                  <a:pt x="589931" y="1121092"/>
                </a:lnTo>
                <a:lnTo>
                  <a:pt x="595327" y="1120013"/>
                </a:lnTo>
                <a:lnTo>
                  <a:pt x="610433" y="1122171"/>
                </a:lnTo>
                <a:lnTo>
                  <a:pt x="622302" y="1121092"/>
                </a:lnTo>
                <a:lnTo>
                  <a:pt x="639566" y="1122171"/>
                </a:lnTo>
                <a:lnTo>
                  <a:pt x="660067" y="1118934"/>
                </a:lnTo>
                <a:cubicBezTo>
                  <a:pt x="660067" y="1121092"/>
                  <a:pt x="661865" y="1122171"/>
                  <a:pt x="665461" y="1122171"/>
                </a:cubicBezTo>
                <a:lnTo>
                  <a:pt x="673016" y="1121092"/>
                </a:lnTo>
                <a:lnTo>
                  <a:pt x="679490" y="1122171"/>
                </a:lnTo>
                <a:lnTo>
                  <a:pt x="683806" y="1120013"/>
                </a:lnTo>
                <a:lnTo>
                  <a:pt x="693517" y="1121092"/>
                </a:lnTo>
                <a:lnTo>
                  <a:pt x="696754" y="1120013"/>
                </a:lnTo>
                <a:lnTo>
                  <a:pt x="712938" y="1122171"/>
                </a:lnTo>
                <a:lnTo>
                  <a:pt x="717255" y="1121092"/>
                </a:lnTo>
                <a:lnTo>
                  <a:pt x="725886" y="1121092"/>
                </a:lnTo>
                <a:lnTo>
                  <a:pt x="729123" y="1123250"/>
                </a:lnTo>
                <a:lnTo>
                  <a:pt x="730203" y="1122171"/>
                </a:lnTo>
                <a:lnTo>
                  <a:pt x="731281" y="1123250"/>
                </a:lnTo>
                <a:lnTo>
                  <a:pt x="731281" y="1132961"/>
                </a:lnTo>
                <a:lnTo>
                  <a:pt x="729123" y="1132961"/>
                </a:lnTo>
                <a:lnTo>
                  <a:pt x="729123" y="1156159"/>
                </a:lnTo>
                <a:lnTo>
                  <a:pt x="731281" y="1156159"/>
                </a:lnTo>
                <a:lnTo>
                  <a:pt x="731281" y="1158318"/>
                </a:lnTo>
                <a:lnTo>
                  <a:pt x="726966" y="1163712"/>
                </a:lnTo>
                <a:lnTo>
                  <a:pt x="729123" y="1163712"/>
                </a:lnTo>
                <a:lnTo>
                  <a:pt x="732360" y="1161554"/>
                </a:lnTo>
                <a:lnTo>
                  <a:pt x="739914" y="1161554"/>
                </a:lnTo>
                <a:lnTo>
                  <a:pt x="739914" y="1165871"/>
                </a:lnTo>
                <a:lnTo>
                  <a:pt x="742071" y="1165871"/>
                </a:lnTo>
                <a:lnTo>
                  <a:pt x="743150" y="1161554"/>
                </a:lnTo>
                <a:lnTo>
                  <a:pt x="744229" y="1161554"/>
                </a:lnTo>
                <a:lnTo>
                  <a:pt x="745308" y="1162634"/>
                </a:lnTo>
                <a:lnTo>
                  <a:pt x="746387" y="1162634"/>
                </a:lnTo>
                <a:lnTo>
                  <a:pt x="747466" y="1161554"/>
                </a:lnTo>
                <a:lnTo>
                  <a:pt x="747466" y="1160476"/>
                </a:lnTo>
                <a:lnTo>
                  <a:pt x="746387" y="1159396"/>
                </a:lnTo>
                <a:lnTo>
                  <a:pt x="745308" y="1159396"/>
                </a:lnTo>
                <a:lnTo>
                  <a:pt x="746387" y="1137277"/>
                </a:lnTo>
                <a:lnTo>
                  <a:pt x="745308" y="1128645"/>
                </a:lnTo>
                <a:lnTo>
                  <a:pt x="747466" y="1128645"/>
                </a:lnTo>
                <a:lnTo>
                  <a:pt x="747466" y="1126487"/>
                </a:lnTo>
                <a:lnTo>
                  <a:pt x="745308" y="1126487"/>
                </a:lnTo>
                <a:lnTo>
                  <a:pt x="746387" y="1113539"/>
                </a:lnTo>
                <a:lnTo>
                  <a:pt x="745308" y="1103828"/>
                </a:lnTo>
                <a:lnTo>
                  <a:pt x="743150" y="1103828"/>
                </a:lnTo>
                <a:lnTo>
                  <a:pt x="742071" y="1104907"/>
                </a:lnTo>
                <a:lnTo>
                  <a:pt x="740992" y="1104907"/>
                </a:lnTo>
                <a:cubicBezTo>
                  <a:pt x="740992" y="1102749"/>
                  <a:pt x="736316" y="1101670"/>
                  <a:pt x="726966" y="1101670"/>
                </a:cubicBezTo>
                <a:lnTo>
                  <a:pt x="725886" y="1101670"/>
                </a:lnTo>
                <a:lnTo>
                  <a:pt x="724807" y="1102749"/>
                </a:lnTo>
                <a:lnTo>
                  <a:pt x="723729" y="1102749"/>
                </a:lnTo>
                <a:lnTo>
                  <a:pt x="721570" y="1100591"/>
                </a:lnTo>
                <a:lnTo>
                  <a:pt x="717255" y="1102749"/>
                </a:lnTo>
                <a:lnTo>
                  <a:pt x="709701" y="1101670"/>
                </a:lnTo>
                <a:lnTo>
                  <a:pt x="704307" y="1104907"/>
                </a:lnTo>
                <a:lnTo>
                  <a:pt x="696754" y="1104907"/>
                </a:lnTo>
                <a:lnTo>
                  <a:pt x="693517" y="1102749"/>
                </a:lnTo>
                <a:lnTo>
                  <a:pt x="681648" y="1102749"/>
                </a:lnTo>
                <a:cubicBezTo>
                  <a:pt x="677332" y="1102749"/>
                  <a:pt x="674095" y="1100950"/>
                  <a:pt x="671937" y="1097354"/>
                </a:cubicBezTo>
                <a:close/>
                <a:moveTo>
                  <a:pt x="587773" y="1097354"/>
                </a:moveTo>
                <a:lnTo>
                  <a:pt x="587773" y="1100591"/>
                </a:lnTo>
                <a:lnTo>
                  <a:pt x="588852" y="1100591"/>
                </a:lnTo>
                <a:lnTo>
                  <a:pt x="591010" y="1098433"/>
                </a:lnTo>
                <a:lnTo>
                  <a:pt x="591010" y="1097354"/>
                </a:lnTo>
                <a:close/>
                <a:moveTo>
                  <a:pt x="578062" y="1097354"/>
                </a:moveTo>
                <a:lnTo>
                  <a:pt x="578062" y="1098433"/>
                </a:lnTo>
                <a:lnTo>
                  <a:pt x="580220" y="1098433"/>
                </a:lnTo>
                <a:lnTo>
                  <a:pt x="580220" y="1097354"/>
                </a:lnTo>
                <a:close/>
                <a:moveTo>
                  <a:pt x="6791305" y="1097222"/>
                </a:moveTo>
                <a:lnTo>
                  <a:pt x="6789147" y="1099381"/>
                </a:lnTo>
                <a:lnTo>
                  <a:pt x="6791305" y="1099381"/>
                </a:lnTo>
                <a:close/>
                <a:moveTo>
                  <a:pt x="6147963" y="1097222"/>
                </a:moveTo>
                <a:lnTo>
                  <a:pt x="6147963" y="1099245"/>
                </a:lnTo>
                <a:cubicBezTo>
                  <a:pt x="6152189" y="1099245"/>
                  <a:pt x="6154302" y="1100684"/>
                  <a:pt x="6154302" y="1103561"/>
                </a:cubicBezTo>
                <a:lnTo>
                  <a:pt x="6155381" y="1103561"/>
                </a:lnTo>
                <a:lnTo>
                  <a:pt x="6157539" y="1101404"/>
                </a:lnTo>
                <a:lnTo>
                  <a:pt x="6149042" y="1097222"/>
                </a:lnTo>
                <a:close/>
                <a:moveTo>
                  <a:pt x="2092538" y="1096327"/>
                </a:moveTo>
                <a:lnTo>
                  <a:pt x="2090381" y="1098485"/>
                </a:lnTo>
                <a:lnTo>
                  <a:pt x="2090381" y="1100778"/>
                </a:lnTo>
                <a:lnTo>
                  <a:pt x="2093618" y="1104015"/>
                </a:lnTo>
                <a:lnTo>
                  <a:pt x="2095775" y="1100778"/>
                </a:lnTo>
                <a:cubicBezTo>
                  <a:pt x="2094697" y="1097810"/>
                  <a:pt x="2093618" y="1096327"/>
                  <a:pt x="2092538" y="1096327"/>
                </a:cubicBezTo>
                <a:close/>
                <a:moveTo>
                  <a:pt x="6773771" y="1096144"/>
                </a:moveTo>
                <a:lnTo>
                  <a:pt x="6773771" y="1099381"/>
                </a:lnTo>
                <a:lnTo>
                  <a:pt x="6774850" y="1099381"/>
                </a:lnTo>
                <a:lnTo>
                  <a:pt x="6774850" y="1096144"/>
                </a:lnTo>
                <a:close/>
                <a:moveTo>
                  <a:pt x="1583128" y="1095870"/>
                </a:moveTo>
                <a:lnTo>
                  <a:pt x="1580970" y="1098029"/>
                </a:lnTo>
                <a:lnTo>
                  <a:pt x="1580970" y="1099108"/>
                </a:lnTo>
                <a:lnTo>
                  <a:pt x="1584073" y="1098029"/>
                </a:lnTo>
                <a:lnTo>
                  <a:pt x="1584073" y="1095870"/>
                </a:lnTo>
                <a:close/>
                <a:moveTo>
                  <a:pt x="5215732" y="1094523"/>
                </a:moveTo>
                <a:lnTo>
                  <a:pt x="5215732" y="1095602"/>
                </a:lnTo>
                <a:lnTo>
                  <a:pt x="5218969" y="1095602"/>
                </a:lnTo>
                <a:lnTo>
                  <a:pt x="5218969" y="1094523"/>
                </a:lnTo>
                <a:close/>
                <a:moveTo>
                  <a:pt x="5198602" y="1094523"/>
                </a:moveTo>
                <a:lnTo>
                  <a:pt x="5198602" y="1095602"/>
                </a:lnTo>
                <a:lnTo>
                  <a:pt x="5200625" y="1095602"/>
                </a:lnTo>
                <a:lnTo>
                  <a:pt x="5200625" y="1094523"/>
                </a:lnTo>
                <a:close/>
                <a:moveTo>
                  <a:pt x="5137369" y="1094523"/>
                </a:moveTo>
                <a:lnTo>
                  <a:pt x="5134132" y="1098839"/>
                </a:lnTo>
                <a:cubicBezTo>
                  <a:pt x="5134132" y="1100998"/>
                  <a:pt x="5136290" y="1103156"/>
                  <a:pt x="5140606" y="1105313"/>
                </a:cubicBezTo>
                <a:lnTo>
                  <a:pt x="5142629" y="1102076"/>
                </a:lnTo>
                <a:lnTo>
                  <a:pt x="5142629" y="1096681"/>
                </a:lnTo>
                <a:lnTo>
                  <a:pt x="5140606" y="1094523"/>
                </a:lnTo>
                <a:close/>
                <a:moveTo>
                  <a:pt x="3205957" y="1094523"/>
                </a:moveTo>
                <a:lnTo>
                  <a:pt x="3205957" y="1095601"/>
                </a:lnTo>
                <a:lnTo>
                  <a:pt x="3209194" y="1095601"/>
                </a:lnTo>
                <a:lnTo>
                  <a:pt x="3209194" y="1094523"/>
                </a:lnTo>
                <a:close/>
                <a:moveTo>
                  <a:pt x="3188828" y="1094523"/>
                </a:moveTo>
                <a:lnTo>
                  <a:pt x="3188828" y="1095601"/>
                </a:lnTo>
                <a:lnTo>
                  <a:pt x="3190851" y="1095601"/>
                </a:lnTo>
                <a:lnTo>
                  <a:pt x="3190851" y="1094523"/>
                </a:lnTo>
                <a:close/>
                <a:moveTo>
                  <a:pt x="3127594" y="1094523"/>
                </a:moveTo>
                <a:lnTo>
                  <a:pt x="3124357" y="1098838"/>
                </a:lnTo>
                <a:cubicBezTo>
                  <a:pt x="3124357" y="1100997"/>
                  <a:pt x="3126515" y="1103155"/>
                  <a:pt x="3130831" y="1105313"/>
                </a:cubicBezTo>
                <a:lnTo>
                  <a:pt x="3132854" y="1102076"/>
                </a:lnTo>
                <a:lnTo>
                  <a:pt x="3132854" y="1096681"/>
                </a:lnTo>
                <a:lnTo>
                  <a:pt x="3130831" y="1094523"/>
                </a:lnTo>
                <a:close/>
                <a:moveTo>
                  <a:pt x="1196184" y="1094522"/>
                </a:moveTo>
                <a:lnTo>
                  <a:pt x="1196184" y="1095601"/>
                </a:lnTo>
                <a:lnTo>
                  <a:pt x="1199421" y="1095601"/>
                </a:lnTo>
                <a:lnTo>
                  <a:pt x="1199421" y="1094522"/>
                </a:lnTo>
                <a:close/>
                <a:moveTo>
                  <a:pt x="1179054" y="1094522"/>
                </a:moveTo>
                <a:lnTo>
                  <a:pt x="1179054" y="1095601"/>
                </a:lnTo>
                <a:lnTo>
                  <a:pt x="1181078" y="1095601"/>
                </a:lnTo>
                <a:lnTo>
                  <a:pt x="1181078" y="1094522"/>
                </a:lnTo>
                <a:close/>
                <a:moveTo>
                  <a:pt x="1117822" y="1094522"/>
                </a:moveTo>
                <a:lnTo>
                  <a:pt x="1114585" y="1098838"/>
                </a:lnTo>
                <a:cubicBezTo>
                  <a:pt x="1114585" y="1100996"/>
                  <a:pt x="1116742" y="1103154"/>
                  <a:pt x="1121059" y="1105312"/>
                </a:cubicBezTo>
                <a:lnTo>
                  <a:pt x="1123081" y="1102075"/>
                </a:lnTo>
                <a:lnTo>
                  <a:pt x="1123081" y="1096680"/>
                </a:lnTo>
                <a:lnTo>
                  <a:pt x="1121059" y="1094522"/>
                </a:lnTo>
                <a:close/>
                <a:moveTo>
                  <a:pt x="6608953" y="1092907"/>
                </a:moveTo>
                <a:lnTo>
                  <a:pt x="6608953" y="1093986"/>
                </a:lnTo>
                <a:lnTo>
                  <a:pt x="6611111" y="1096144"/>
                </a:lnTo>
                <a:lnTo>
                  <a:pt x="6611111" y="1092907"/>
                </a:lnTo>
                <a:close/>
                <a:moveTo>
                  <a:pt x="6149042" y="1092906"/>
                </a:moveTo>
                <a:lnTo>
                  <a:pt x="6149042" y="1095064"/>
                </a:lnTo>
                <a:lnTo>
                  <a:pt x="6150121" y="1095064"/>
                </a:lnTo>
                <a:lnTo>
                  <a:pt x="6150121" y="1092906"/>
                </a:lnTo>
                <a:close/>
                <a:moveTo>
                  <a:pt x="7711988" y="1092772"/>
                </a:moveTo>
                <a:lnTo>
                  <a:pt x="7711988" y="1097223"/>
                </a:lnTo>
                <a:lnTo>
                  <a:pt x="7713067" y="1097223"/>
                </a:lnTo>
                <a:lnTo>
                  <a:pt x="7714146" y="1096009"/>
                </a:lnTo>
                <a:lnTo>
                  <a:pt x="7715360" y="1096009"/>
                </a:lnTo>
                <a:lnTo>
                  <a:pt x="7714146" y="1092772"/>
                </a:lnTo>
                <a:close/>
                <a:moveTo>
                  <a:pt x="6270969" y="1091827"/>
                </a:moveTo>
                <a:lnTo>
                  <a:pt x="6270969" y="1093985"/>
                </a:lnTo>
                <a:lnTo>
                  <a:pt x="6272992" y="1096143"/>
                </a:lnTo>
                <a:lnTo>
                  <a:pt x="6274071" y="1095064"/>
                </a:lnTo>
                <a:lnTo>
                  <a:pt x="6274071" y="1092906"/>
                </a:lnTo>
                <a:close/>
                <a:moveTo>
                  <a:pt x="5228680" y="1091286"/>
                </a:moveTo>
                <a:lnTo>
                  <a:pt x="5230703" y="1091286"/>
                </a:lnTo>
                <a:lnTo>
                  <a:pt x="5230703" y="1092365"/>
                </a:lnTo>
                <a:lnTo>
                  <a:pt x="5228680" y="1092365"/>
                </a:lnTo>
                <a:close/>
                <a:moveTo>
                  <a:pt x="3732901" y="1091286"/>
                </a:moveTo>
                <a:lnTo>
                  <a:pt x="3733980" y="1095602"/>
                </a:lnTo>
                <a:lnTo>
                  <a:pt x="3735059" y="1095602"/>
                </a:lnTo>
                <a:lnTo>
                  <a:pt x="3735059" y="1091286"/>
                </a:lnTo>
                <a:close/>
                <a:moveTo>
                  <a:pt x="3218905" y="1091286"/>
                </a:moveTo>
                <a:lnTo>
                  <a:pt x="3220928" y="1091286"/>
                </a:lnTo>
                <a:lnTo>
                  <a:pt x="3220928" y="1092365"/>
                </a:lnTo>
                <a:lnTo>
                  <a:pt x="3218905" y="1092365"/>
                </a:lnTo>
                <a:close/>
                <a:moveTo>
                  <a:pt x="1209132" y="1091285"/>
                </a:moveTo>
                <a:lnTo>
                  <a:pt x="1211155" y="1091285"/>
                </a:lnTo>
                <a:lnTo>
                  <a:pt x="1211155" y="1092364"/>
                </a:lnTo>
                <a:lnTo>
                  <a:pt x="1209132" y="1092364"/>
                </a:lnTo>
                <a:close/>
                <a:moveTo>
                  <a:pt x="6751921" y="1090748"/>
                </a:moveTo>
                <a:lnTo>
                  <a:pt x="6724677" y="1093986"/>
                </a:lnTo>
                <a:lnTo>
                  <a:pt x="6707278" y="1091827"/>
                </a:lnTo>
                <a:lnTo>
                  <a:pt x="6707278" y="1092907"/>
                </a:lnTo>
                <a:lnTo>
                  <a:pt x="6710515" y="1102618"/>
                </a:lnTo>
                <a:lnTo>
                  <a:pt x="6710515" y="1117858"/>
                </a:lnTo>
                <a:lnTo>
                  <a:pt x="6709436" y="1118937"/>
                </a:lnTo>
                <a:lnTo>
                  <a:pt x="6710515" y="1120016"/>
                </a:lnTo>
                <a:lnTo>
                  <a:pt x="6710515" y="1121095"/>
                </a:lnTo>
                <a:lnTo>
                  <a:pt x="6709436" y="1122175"/>
                </a:lnTo>
                <a:lnTo>
                  <a:pt x="6709436" y="1123254"/>
                </a:lnTo>
                <a:lnTo>
                  <a:pt x="6708357" y="1122175"/>
                </a:lnTo>
                <a:lnTo>
                  <a:pt x="6706064" y="1122175"/>
                </a:lnTo>
                <a:lnTo>
                  <a:pt x="6710515" y="1128648"/>
                </a:lnTo>
                <a:lnTo>
                  <a:pt x="6709436" y="1148205"/>
                </a:lnTo>
                <a:lnTo>
                  <a:pt x="6711594" y="1153600"/>
                </a:lnTo>
                <a:lnTo>
                  <a:pt x="6710515" y="1154679"/>
                </a:lnTo>
                <a:lnTo>
                  <a:pt x="6723598" y="1156837"/>
                </a:lnTo>
                <a:lnTo>
                  <a:pt x="6724677" y="1156837"/>
                </a:lnTo>
                <a:cubicBezTo>
                  <a:pt x="6727824" y="1154499"/>
                  <a:pt x="6733309" y="1152701"/>
                  <a:pt x="6741131" y="1151442"/>
                </a:cubicBezTo>
                <a:lnTo>
                  <a:pt x="6744368" y="1151442"/>
                </a:lnTo>
                <a:lnTo>
                  <a:pt x="6745447" y="1152521"/>
                </a:lnTo>
                <a:cubicBezTo>
                  <a:pt x="6747246" y="1152521"/>
                  <a:pt x="6749044" y="1150003"/>
                  <a:pt x="6750842" y="1144968"/>
                </a:cubicBezTo>
                <a:lnTo>
                  <a:pt x="6755293" y="1140652"/>
                </a:lnTo>
                <a:lnTo>
                  <a:pt x="6755293" y="1139573"/>
                </a:lnTo>
                <a:lnTo>
                  <a:pt x="6751921" y="1135122"/>
                </a:lnTo>
                <a:lnTo>
                  <a:pt x="6751921" y="1125411"/>
                </a:lnTo>
                <a:lnTo>
                  <a:pt x="6753135" y="1124333"/>
                </a:lnTo>
                <a:lnTo>
                  <a:pt x="6753135" y="1123254"/>
                </a:lnTo>
                <a:cubicBezTo>
                  <a:pt x="6750168" y="1121994"/>
                  <a:pt x="6748684" y="1119477"/>
                  <a:pt x="6748684" y="1115700"/>
                </a:cubicBezTo>
                <a:lnTo>
                  <a:pt x="6748684" y="1101539"/>
                </a:lnTo>
                <a:cubicBezTo>
                  <a:pt x="6748684" y="1099201"/>
                  <a:pt x="6749763" y="1096682"/>
                  <a:pt x="6751921" y="1093986"/>
                </a:cubicBezTo>
                <a:close/>
                <a:moveTo>
                  <a:pt x="9216752" y="1089991"/>
                </a:moveTo>
                <a:lnTo>
                  <a:pt x="9216752" y="1092150"/>
                </a:lnTo>
                <a:lnTo>
                  <a:pt x="9218910" y="1089991"/>
                </a:lnTo>
                <a:close/>
                <a:moveTo>
                  <a:pt x="2220941" y="1089853"/>
                </a:moveTo>
                <a:lnTo>
                  <a:pt x="2220941" y="1093090"/>
                </a:lnTo>
                <a:lnTo>
                  <a:pt x="2223098" y="1095248"/>
                </a:lnTo>
                <a:lnTo>
                  <a:pt x="2224177" y="1094169"/>
                </a:lnTo>
                <a:lnTo>
                  <a:pt x="2224177" y="1092011"/>
                </a:lnTo>
                <a:lnTo>
                  <a:pt x="2222019" y="1089853"/>
                </a:lnTo>
                <a:close/>
                <a:moveTo>
                  <a:pt x="4220462" y="1089719"/>
                </a:moveTo>
                <a:lnTo>
                  <a:pt x="4215202" y="1091877"/>
                </a:lnTo>
                <a:lnTo>
                  <a:pt x="4215202" y="1094035"/>
                </a:lnTo>
                <a:lnTo>
                  <a:pt x="4221541" y="1095114"/>
                </a:lnTo>
                <a:lnTo>
                  <a:pt x="4222620" y="1094035"/>
                </a:lnTo>
                <a:lnTo>
                  <a:pt x="4222620" y="1089719"/>
                </a:lnTo>
                <a:close/>
                <a:moveTo>
                  <a:pt x="2595527" y="1089328"/>
                </a:moveTo>
                <a:lnTo>
                  <a:pt x="2595527" y="1093509"/>
                </a:lnTo>
                <a:lnTo>
                  <a:pt x="2596606" y="1093509"/>
                </a:lnTo>
                <a:lnTo>
                  <a:pt x="2598765" y="1091351"/>
                </a:lnTo>
                <a:lnTo>
                  <a:pt x="2598765" y="1089328"/>
                </a:lnTo>
                <a:close/>
                <a:moveTo>
                  <a:pt x="9254517" y="1087833"/>
                </a:moveTo>
                <a:lnTo>
                  <a:pt x="9254517" y="1088913"/>
                </a:lnTo>
                <a:lnTo>
                  <a:pt x="9256675" y="1088913"/>
                </a:lnTo>
                <a:lnTo>
                  <a:pt x="9256675" y="1087833"/>
                </a:lnTo>
                <a:close/>
                <a:moveTo>
                  <a:pt x="9225384" y="1087833"/>
                </a:moveTo>
                <a:lnTo>
                  <a:pt x="9222147" y="1095386"/>
                </a:lnTo>
                <a:lnTo>
                  <a:pt x="9210278" y="1095386"/>
                </a:lnTo>
                <a:cubicBezTo>
                  <a:pt x="9210278" y="1093229"/>
                  <a:pt x="9207761" y="1092150"/>
                  <a:pt x="9202725" y="1092150"/>
                </a:cubicBezTo>
                <a:lnTo>
                  <a:pt x="9201646" y="1092150"/>
                </a:lnTo>
                <a:cubicBezTo>
                  <a:pt x="9195532" y="1092150"/>
                  <a:pt x="9191216" y="1093229"/>
                  <a:pt x="9188698" y="1095386"/>
                </a:cubicBezTo>
                <a:lnTo>
                  <a:pt x="9185461" y="1095386"/>
                </a:lnTo>
                <a:cubicBezTo>
                  <a:pt x="9185461" y="1093229"/>
                  <a:pt x="9183663" y="1092150"/>
                  <a:pt x="9180066" y="1092150"/>
                </a:cubicBezTo>
                <a:lnTo>
                  <a:pt x="9175750" y="1092150"/>
                </a:lnTo>
                <a:lnTo>
                  <a:pt x="9175750" y="1095386"/>
                </a:lnTo>
                <a:lnTo>
                  <a:pt x="9162802" y="1095386"/>
                </a:lnTo>
                <a:cubicBezTo>
                  <a:pt x="9160464" y="1093588"/>
                  <a:pt x="9157227" y="1092509"/>
                  <a:pt x="9153091" y="1092150"/>
                </a:cubicBezTo>
                <a:lnTo>
                  <a:pt x="9136906" y="1093229"/>
                </a:lnTo>
                <a:lnTo>
                  <a:pt x="9134748" y="1093229"/>
                </a:lnTo>
                <a:lnTo>
                  <a:pt x="9131511" y="1095386"/>
                </a:lnTo>
                <a:lnTo>
                  <a:pt x="9125037" y="1095386"/>
                </a:lnTo>
                <a:cubicBezTo>
                  <a:pt x="9122339" y="1093229"/>
                  <a:pt x="9119102" y="1092150"/>
                  <a:pt x="9115326" y="1092150"/>
                </a:cubicBezTo>
                <a:lnTo>
                  <a:pt x="9114247" y="1092150"/>
                </a:lnTo>
                <a:cubicBezTo>
                  <a:pt x="9110470" y="1092150"/>
                  <a:pt x="9107233" y="1093229"/>
                  <a:pt x="9104536" y="1095386"/>
                </a:cubicBezTo>
                <a:lnTo>
                  <a:pt x="9101299" y="1093229"/>
                </a:lnTo>
                <a:lnTo>
                  <a:pt x="9095904" y="1093229"/>
                </a:lnTo>
                <a:lnTo>
                  <a:pt x="9095904" y="1095386"/>
                </a:lnTo>
                <a:lnTo>
                  <a:pt x="9093746" y="1095386"/>
                </a:lnTo>
                <a:cubicBezTo>
                  <a:pt x="9092307" y="1095386"/>
                  <a:pt x="9091588" y="1094308"/>
                  <a:pt x="9091588" y="1092150"/>
                </a:cubicBezTo>
                <a:lnTo>
                  <a:pt x="9089430" y="1092150"/>
                </a:lnTo>
                <a:cubicBezTo>
                  <a:pt x="9089430" y="1095746"/>
                  <a:pt x="9090509" y="1097544"/>
                  <a:pt x="9092667" y="1097544"/>
                </a:cubicBezTo>
                <a:lnTo>
                  <a:pt x="9092667" y="1100781"/>
                </a:lnTo>
                <a:lnTo>
                  <a:pt x="9089430" y="1111571"/>
                </a:lnTo>
                <a:lnTo>
                  <a:pt x="9103457" y="1112651"/>
                </a:lnTo>
                <a:lnTo>
                  <a:pt x="9107773" y="1111571"/>
                </a:lnTo>
                <a:lnTo>
                  <a:pt x="9108852" y="1112651"/>
                </a:lnTo>
                <a:lnTo>
                  <a:pt x="9113168" y="1111571"/>
                </a:lnTo>
                <a:lnTo>
                  <a:pt x="9122879" y="1112651"/>
                </a:lnTo>
                <a:lnTo>
                  <a:pt x="9129353" y="1111571"/>
                </a:lnTo>
                <a:lnTo>
                  <a:pt x="9132590" y="1114808"/>
                </a:lnTo>
                <a:cubicBezTo>
                  <a:pt x="9135467" y="1113370"/>
                  <a:pt x="9136906" y="1111571"/>
                  <a:pt x="9136906" y="1109413"/>
                </a:cubicBezTo>
                <a:lnTo>
                  <a:pt x="9137985" y="1109413"/>
                </a:lnTo>
                <a:lnTo>
                  <a:pt x="9141222" y="1111571"/>
                </a:lnTo>
                <a:lnTo>
                  <a:pt x="9143380" y="1111571"/>
                </a:lnTo>
                <a:lnTo>
                  <a:pt x="9148775" y="1110492"/>
                </a:lnTo>
                <a:lnTo>
                  <a:pt x="9163881" y="1112651"/>
                </a:lnTo>
                <a:lnTo>
                  <a:pt x="9175750" y="1111571"/>
                </a:lnTo>
                <a:lnTo>
                  <a:pt x="9193014" y="1112651"/>
                </a:lnTo>
                <a:lnTo>
                  <a:pt x="9213515" y="1109413"/>
                </a:lnTo>
                <a:cubicBezTo>
                  <a:pt x="9213515" y="1111571"/>
                  <a:pt x="9215314" y="1112651"/>
                  <a:pt x="9218910" y="1112651"/>
                </a:cubicBezTo>
                <a:lnTo>
                  <a:pt x="9226463" y="1111571"/>
                </a:lnTo>
                <a:lnTo>
                  <a:pt x="9232937" y="1112651"/>
                </a:lnTo>
                <a:lnTo>
                  <a:pt x="9237253" y="1110492"/>
                </a:lnTo>
                <a:lnTo>
                  <a:pt x="9246964" y="1111571"/>
                </a:lnTo>
                <a:lnTo>
                  <a:pt x="9250201" y="1110492"/>
                </a:lnTo>
                <a:lnTo>
                  <a:pt x="9266386" y="1112651"/>
                </a:lnTo>
                <a:lnTo>
                  <a:pt x="9270702" y="1111571"/>
                </a:lnTo>
                <a:lnTo>
                  <a:pt x="9279334" y="1111571"/>
                </a:lnTo>
                <a:lnTo>
                  <a:pt x="9282572" y="1113729"/>
                </a:lnTo>
                <a:lnTo>
                  <a:pt x="9283650" y="1112651"/>
                </a:lnTo>
                <a:lnTo>
                  <a:pt x="9284730" y="1113729"/>
                </a:lnTo>
                <a:lnTo>
                  <a:pt x="9284730" y="1123440"/>
                </a:lnTo>
                <a:lnTo>
                  <a:pt x="9282572" y="1123440"/>
                </a:lnTo>
                <a:lnTo>
                  <a:pt x="9282572" y="1146639"/>
                </a:lnTo>
                <a:lnTo>
                  <a:pt x="9284730" y="1146639"/>
                </a:lnTo>
                <a:lnTo>
                  <a:pt x="9284730" y="1148797"/>
                </a:lnTo>
                <a:lnTo>
                  <a:pt x="9280414" y="1154192"/>
                </a:lnTo>
                <a:lnTo>
                  <a:pt x="9282572" y="1154192"/>
                </a:lnTo>
                <a:lnTo>
                  <a:pt x="9285809" y="1152034"/>
                </a:lnTo>
                <a:lnTo>
                  <a:pt x="9293362" y="1152034"/>
                </a:lnTo>
                <a:lnTo>
                  <a:pt x="9293362" y="1156350"/>
                </a:lnTo>
                <a:lnTo>
                  <a:pt x="9295520" y="1156350"/>
                </a:lnTo>
                <a:lnTo>
                  <a:pt x="9296599" y="1152034"/>
                </a:lnTo>
                <a:lnTo>
                  <a:pt x="9297678" y="1152034"/>
                </a:lnTo>
                <a:lnTo>
                  <a:pt x="9298757" y="1153113"/>
                </a:lnTo>
                <a:lnTo>
                  <a:pt x="9299836" y="1153113"/>
                </a:lnTo>
                <a:lnTo>
                  <a:pt x="9300915" y="1152034"/>
                </a:lnTo>
                <a:lnTo>
                  <a:pt x="9300915" y="1150955"/>
                </a:lnTo>
                <a:lnTo>
                  <a:pt x="9299836" y="1149876"/>
                </a:lnTo>
                <a:lnTo>
                  <a:pt x="9298757" y="1149876"/>
                </a:lnTo>
                <a:lnTo>
                  <a:pt x="9299836" y="1127756"/>
                </a:lnTo>
                <a:lnTo>
                  <a:pt x="9298757" y="1119125"/>
                </a:lnTo>
                <a:lnTo>
                  <a:pt x="9300915" y="1119125"/>
                </a:lnTo>
                <a:lnTo>
                  <a:pt x="9300915" y="1116966"/>
                </a:lnTo>
                <a:lnTo>
                  <a:pt x="9298757" y="1116966"/>
                </a:lnTo>
                <a:lnTo>
                  <a:pt x="9299836" y="1104018"/>
                </a:lnTo>
                <a:lnTo>
                  <a:pt x="9298757" y="1094308"/>
                </a:lnTo>
                <a:lnTo>
                  <a:pt x="9296599" y="1094308"/>
                </a:lnTo>
                <a:lnTo>
                  <a:pt x="9295520" y="1095386"/>
                </a:lnTo>
                <a:lnTo>
                  <a:pt x="9294441" y="1095386"/>
                </a:lnTo>
                <a:cubicBezTo>
                  <a:pt x="9294441" y="1093229"/>
                  <a:pt x="9289765" y="1092150"/>
                  <a:pt x="9280414" y="1092150"/>
                </a:cubicBezTo>
                <a:lnTo>
                  <a:pt x="9279334" y="1092150"/>
                </a:lnTo>
                <a:lnTo>
                  <a:pt x="9278256" y="1093229"/>
                </a:lnTo>
                <a:lnTo>
                  <a:pt x="9277176" y="1093229"/>
                </a:lnTo>
                <a:lnTo>
                  <a:pt x="9275018" y="1091071"/>
                </a:lnTo>
                <a:lnTo>
                  <a:pt x="9270702" y="1093229"/>
                </a:lnTo>
                <a:lnTo>
                  <a:pt x="9263149" y="1092150"/>
                </a:lnTo>
                <a:lnTo>
                  <a:pt x="9257754" y="1095386"/>
                </a:lnTo>
                <a:lnTo>
                  <a:pt x="9250201" y="1095386"/>
                </a:lnTo>
                <a:lnTo>
                  <a:pt x="9246964" y="1093229"/>
                </a:lnTo>
                <a:lnTo>
                  <a:pt x="9235095" y="1093229"/>
                </a:lnTo>
                <a:cubicBezTo>
                  <a:pt x="9230779" y="1093229"/>
                  <a:pt x="9227542" y="1091430"/>
                  <a:pt x="9225384" y="1087833"/>
                </a:cubicBezTo>
                <a:close/>
                <a:moveTo>
                  <a:pt x="9141222" y="1087833"/>
                </a:moveTo>
                <a:lnTo>
                  <a:pt x="9141222" y="1091071"/>
                </a:lnTo>
                <a:lnTo>
                  <a:pt x="9142301" y="1091071"/>
                </a:lnTo>
                <a:lnTo>
                  <a:pt x="9144459" y="1088913"/>
                </a:lnTo>
                <a:lnTo>
                  <a:pt x="9144459" y="1087833"/>
                </a:lnTo>
                <a:close/>
                <a:moveTo>
                  <a:pt x="9131511" y="1087833"/>
                </a:moveTo>
                <a:lnTo>
                  <a:pt x="9131511" y="1088913"/>
                </a:lnTo>
                <a:lnTo>
                  <a:pt x="9133669" y="1088913"/>
                </a:lnTo>
                <a:lnTo>
                  <a:pt x="9133669" y="1087833"/>
                </a:lnTo>
                <a:close/>
                <a:moveTo>
                  <a:pt x="4199017" y="1087561"/>
                </a:moveTo>
                <a:lnTo>
                  <a:pt x="4199017" y="1089719"/>
                </a:lnTo>
                <a:lnTo>
                  <a:pt x="4201175" y="1091877"/>
                </a:lnTo>
                <a:lnTo>
                  <a:pt x="4201175" y="1087561"/>
                </a:lnTo>
                <a:close/>
                <a:moveTo>
                  <a:pt x="3674770" y="1086970"/>
                </a:moveTo>
                <a:lnTo>
                  <a:pt x="3674770" y="1089128"/>
                </a:lnTo>
                <a:cubicBezTo>
                  <a:pt x="3678366" y="1089308"/>
                  <a:pt x="3680165" y="1090387"/>
                  <a:pt x="3680165" y="1092365"/>
                </a:cubicBezTo>
                <a:lnTo>
                  <a:pt x="3679086" y="1097625"/>
                </a:lnTo>
                <a:lnTo>
                  <a:pt x="3680165" y="1098704"/>
                </a:lnTo>
                <a:lnTo>
                  <a:pt x="3681244" y="1098704"/>
                </a:lnTo>
                <a:cubicBezTo>
                  <a:pt x="3683942" y="1096636"/>
                  <a:pt x="3686459" y="1095602"/>
                  <a:pt x="3688797" y="1095602"/>
                </a:cubicBezTo>
                <a:cubicBezTo>
                  <a:pt x="3693832" y="1095602"/>
                  <a:pt x="3697429" y="1099873"/>
                  <a:pt x="3699587" y="1108415"/>
                </a:cubicBezTo>
                <a:lnTo>
                  <a:pt x="3698508" y="1109494"/>
                </a:lnTo>
                <a:lnTo>
                  <a:pt x="3700666" y="1115968"/>
                </a:lnTo>
                <a:lnTo>
                  <a:pt x="3698508" y="1123521"/>
                </a:lnTo>
                <a:lnTo>
                  <a:pt x="3699587" y="1128916"/>
                </a:lnTo>
                <a:lnTo>
                  <a:pt x="3693113" y="1138627"/>
                </a:lnTo>
                <a:cubicBezTo>
                  <a:pt x="3694012" y="1142943"/>
                  <a:pt x="3695451" y="1145101"/>
                  <a:pt x="3697429" y="1145101"/>
                </a:cubicBezTo>
                <a:cubicBezTo>
                  <a:pt x="3699048" y="1145101"/>
                  <a:pt x="3701880" y="1139706"/>
                  <a:pt x="3705926" y="1128916"/>
                </a:cubicBezTo>
                <a:cubicBezTo>
                  <a:pt x="3708803" y="1128916"/>
                  <a:pt x="3711321" y="1121363"/>
                  <a:pt x="3713479" y="1106257"/>
                </a:cubicBezTo>
                <a:lnTo>
                  <a:pt x="3719953" y="1099783"/>
                </a:lnTo>
                <a:cubicBezTo>
                  <a:pt x="3709882" y="1099783"/>
                  <a:pt x="3704847" y="1097670"/>
                  <a:pt x="3704847" y="1093444"/>
                </a:cubicBezTo>
                <a:lnTo>
                  <a:pt x="3703768" y="1088049"/>
                </a:lnTo>
                <a:lnTo>
                  <a:pt x="3695271" y="1088049"/>
                </a:lnTo>
                <a:lnTo>
                  <a:pt x="3692034" y="1090207"/>
                </a:lnTo>
                <a:lnTo>
                  <a:pt x="3689876" y="1090207"/>
                </a:lnTo>
                <a:cubicBezTo>
                  <a:pt x="3686998" y="1088049"/>
                  <a:pt x="3681963" y="1086970"/>
                  <a:pt x="3674770" y="1086970"/>
                </a:cubicBezTo>
                <a:close/>
                <a:moveTo>
                  <a:pt x="8782062" y="1086568"/>
                </a:moveTo>
                <a:lnTo>
                  <a:pt x="8782062" y="1088726"/>
                </a:lnTo>
                <a:lnTo>
                  <a:pt x="8783142" y="1088726"/>
                </a:lnTo>
                <a:lnTo>
                  <a:pt x="8785300" y="1086568"/>
                </a:lnTo>
                <a:close/>
                <a:moveTo>
                  <a:pt x="6096036" y="1086567"/>
                </a:moveTo>
                <a:lnTo>
                  <a:pt x="6096036" y="1088724"/>
                </a:lnTo>
                <a:lnTo>
                  <a:pt x="6097115" y="1088724"/>
                </a:lnTo>
                <a:lnTo>
                  <a:pt x="6097115" y="1086567"/>
                </a:lnTo>
                <a:close/>
                <a:moveTo>
                  <a:pt x="733439" y="1086564"/>
                </a:moveTo>
                <a:lnTo>
                  <a:pt x="733439" y="1088722"/>
                </a:lnTo>
                <a:lnTo>
                  <a:pt x="734518" y="1088722"/>
                </a:lnTo>
                <a:lnTo>
                  <a:pt x="736676" y="1086564"/>
                </a:lnTo>
                <a:close/>
                <a:moveTo>
                  <a:pt x="8256467" y="1086433"/>
                </a:moveTo>
                <a:cubicBezTo>
                  <a:pt x="8248554" y="1086433"/>
                  <a:pt x="8244598" y="1089356"/>
                  <a:pt x="8244598" y="1095200"/>
                </a:cubicBezTo>
                <a:lnTo>
                  <a:pt x="8242440" y="1097358"/>
                </a:lnTo>
                <a:lnTo>
                  <a:pt x="8244598" y="1097358"/>
                </a:lnTo>
                <a:lnTo>
                  <a:pt x="8244598" y="1095200"/>
                </a:lnTo>
                <a:lnTo>
                  <a:pt x="8251072" y="1097358"/>
                </a:lnTo>
                <a:cubicBezTo>
                  <a:pt x="8253949" y="1097358"/>
                  <a:pt x="8255388" y="1095560"/>
                  <a:pt x="8255388" y="1091963"/>
                </a:cubicBezTo>
                <a:lnTo>
                  <a:pt x="8258625" y="1090884"/>
                </a:lnTo>
                <a:close/>
                <a:moveTo>
                  <a:pt x="8742139" y="1085489"/>
                </a:moveTo>
                <a:lnTo>
                  <a:pt x="8742139" y="1087648"/>
                </a:lnTo>
                <a:lnTo>
                  <a:pt x="8744297" y="1087648"/>
                </a:lnTo>
                <a:close/>
                <a:moveTo>
                  <a:pt x="693517" y="1085485"/>
                </a:moveTo>
                <a:lnTo>
                  <a:pt x="693517" y="1087643"/>
                </a:lnTo>
                <a:lnTo>
                  <a:pt x="695675" y="1087643"/>
                </a:lnTo>
                <a:close/>
                <a:moveTo>
                  <a:pt x="2232810" y="1084323"/>
                </a:moveTo>
                <a:lnTo>
                  <a:pt x="2232810" y="1088774"/>
                </a:lnTo>
                <a:lnTo>
                  <a:pt x="2234968" y="1088774"/>
                </a:lnTo>
                <a:lnTo>
                  <a:pt x="2234968" y="1084323"/>
                </a:lnTo>
                <a:close/>
                <a:moveTo>
                  <a:pt x="8259704" y="1083196"/>
                </a:moveTo>
                <a:lnTo>
                  <a:pt x="8258625" y="1084275"/>
                </a:lnTo>
                <a:lnTo>
                  <a:pt x="8258625" y="1085354"/>
                </a:lnTo>
                <a:lnTo>
                  <a:pt x="8261862" y="1085354"/>
                </a:lnTo>
                <a:close/>
                <a:moveTo>
                  <a:pt x="8600790" y="1082253"/>
                </a:moveTo>
                <a:cubicBezTo>
                  <a:pt x="8600790" y="1084410"/>
                  <a:pt x="8601509" y="1085489"/>
                  <a:pt x="8602948" y="1085489"/>
                </a:cubicBezTo>
                <a:lnTo>
                  <a:pt x="8619133" y="1084410"/>
                </a:lnTo>
                <a:lnTo>
                  <a:pt x="8620212" y="1085489"/>
                </a:lnTo>
                <a:lnTo>
                  <a:pt x="8621291" y="1085489"/>
                </a:lnTo>
                <a:lnTo>
                  <a:pt x="8624528" y="1084410"/>
                </a:lnTo>
                <a:lnTo>
                  <a:pt x="8629923" y="1085489"/>
                </a:lnTo>
                <a:lnTo>
                  <a:pt x="8642871" y="1083332"/>
                </a:lnTo>
                <a:lnTo>
                  <a:pt x="8649345" y="1084410"/>
                </a:lnTo>
                <a:lnTo>
                  <a:pt x="8660135" y="1083332"/>
                </a:lnTo>
                <a:lnTo>
                  <a:pt x="8666609" y="1085489"/>
                </a:lnTo>
                <a:lnTo>
                  <a:pt x="8675241" y="1085489"/>
                </a:lnTo>
                <a:lnTo>
                  <a:pt x="8682794" y="1084410"/>
                </a:lnTo>
                <a:lnTo>
                  <a:pt x="8684952" y="1086568"/>
                </a:lnTo>
                <a:cubicBezTo>
                  <a:pt x="8684952" y="1085130"/>
                  <a:pt x="8686031" y="1084410"/>
                  <a:pt x="8688189" y="1084410"/>
                </a:cubicBezTo>
                <a:lnTo>
                  <a:pt x="8706532" y="1085489"/>
                </a:lnTo>
                <a:lnTo>
                  <a:pt x="8707611" y="1084410"/>
                </a:lnTo>
                <a:lnTo>
                  <a:pt x="8708690" y="1084410"/>
                </a:lnTo>
                <a:lnTo>
                  <a:pt x="8715164" y="1085489"/>
                </a:lnTo>
                <a:lnTo>
                  <a:pt x="8717322" y="1085489"/>
                </a:lnTo>
                <a:lnTo>
                  <a:pt x="8717322" y="1082253"/>
                </a:lnTo>
                <a:cubicBezTo>
                  <a:pt x="8718761" y="1082253"/>
                  <a:pt x="8719480" y="1083332"/>
                  <a:pt x="8719480" y="1085489"/>
                </a:cubicBezTo>
                <a:cubicBezTo>
                  <a:pt x="8723077" y="1085489"/>
                  <a:pt x="8724875" y="1086209"/>
                  <a:pt x="8724875" y="1087648"/>
                </a:cubicBezTo>
                <a:lnTo>
                  <a:pt x="8724875" y="1088726"/>
                </a:lnTo>
                <a:lnTo>
                  <a:pt x="8727033" y="1086568"/>
                </a:lnTo>
                <a:lnTo>
                  <a:pt x="8725954" y="1085489"/>
                </a:lnTo>
                <a:cubicBezTo>
                  <a:pt x="8727393" y="1085489"/>
                  <a:pt x="8728112" y="1084410"/>
                  <a:pt x="8728112" y="1082253"/>
                </a:cubicBezTo>
                <a:cubicBezTo>
                  <a:pt x="8736025" y="1083691"/>
                  <a:pt x="8748254" y="1084410"/>
                  <a:pt x="8764798" y="1084410"/>
                </a:cubicBezTo>
                <a:lnTo>
                  <a:pt x="8775588" y="1084410"/>
                </a:lnTo>
                <a:lnTo>
                  <a:pt x="8784220" y="1082253"/>
                </a:lnTo>
                <a:lnTo>
                  <a:pt x="8784220" y="1084410"/>
                </a:lnTo>
                <a:lnTo>
                  <a:pt x="8788537" y="1084410"/>
                </a:lnTo>
                <a:lnTo>
                  <a:pt x="8793932" y="1085489"/>
                </a:lnTo>
                <a:lnTo>
                  <a:pt x="8800406" y="1084410"/>
                </a:lnTo>
                <a:lnTo>
                  <a:pt x="8809038" y="1084410"/>
                </a:lnTo>
                <a:lnTo>
                  <a:pt x="8814433" y="1085489"/>
                </a:lnTo>
                <a:lnTo>
                  <a:pt x="8814433" y="1088726"/>
                </a:lnTo>
                <a:cubicBezTo>
                  <a:pt x="8812275" y="1091784"/>
                  <a:pt x="8811196" y="1096459"/>
                  <a:pt x="8811196" y="1102754"/>
                </a:cubicBezTo>
                <a:lnTo>
                  <a:pt x="8814433" y="1105991"/>
                </a:lnTo>
                <a:lnTo>
                  <a:pt x="8814433" y="1114623"/>
                </a:lnTo>
                <a:lnTo>
                  <a:pt x="8811196" y="1120017"/>
                </a:lnTo>
                <a:lnTo>
                  <a:pt x="8812275" y="1121096"/>
                </a:lnTo>
                <a:lnTo>
                  <a:pt x="8812275" y="1122176"/>
                </a:lnTo>
                <a:lnTo>
                  <a:pt x="8810117" y="1131887"/>
                </a:lnTo>
                <a:lnTo>
                  <a:pt x="8812275" y="1134044"/>
                </a:lnTo>
                <a:lnTo>
                  <a:pt x="8812275" y="1142677"/>
                </a:lnTo>
                <a:lnTo>
                  <a:pt x="8811196" y="1143756"/>
                </a:lnTo>
                <a:lnTo>
                  <a:pt x="8812275" y="1144835"/>
                </a:lnTo>
                <a:cubicBezTo>
                  <a:pt x="8811735" y="1159581"/>
                  <a:pt x="8811016" y="1166954"/>
                  <a:pt x="8810117" y="1166954"/>
                </a:cubicBezTo>
                <a:lnTo>
                  <a:pt x="8811196" y="1168033"/>
                </a:lnTo>
                <a:lnTo>
                  <a:pt x="8811196" y="1170191"/>
                </a:lnTo>
                <a:cubicBezTo>
                  <a:pt x="8811016" y="1173787"/>
                  <a:pt x="8810296" y="1175586"/>
                  <a:pt x="8809038" y="1175586"/>
                </a:cubicBezTo>
                <a:lnTo>
                  <a:pt x="8810117" y="1176665"/>
                </a:lnTo>
                <a:lnTo>
                  <a:pt x="8810117" y="1178823"/>
                </a:lnTo>
                <a:lnTo>
                  <a:pt x="8802564" y="1178823"/>
                </a:lnTo>
                <a:lnTo>
                  <a:pt x="8798248" y="1175586"/>
                </a:lnTo>
                <a:cubicBezTo>
                  <a:pt x="8796809" y="1175945"/>
                  <a:pt x="8795370" y="1177744"/>
                  <a:pt x="8793932" y="1180981"/>
                </a:cubicBezTo>
                <a:lnTo>
                  <a:pt x="8775588" y="1179902"/>
                </a:lnTo>
                <a:lnTo>
                  <a:pt x="8771272" y="1179902"/>
                </a:lnTo>
                <a:lnTo>
                  <a:pt x="8766956" y="1178823"/>
                </a:lnTo>
                <a:lnTo>
                  <a:pt x="8762640" y="1179902"/>
                </a:lnTo>
                <a:lnTo>
                  <a:pt x="8760482" y="1179902"/>
                </a:lnTo>
                <a:lnTo>
                  <a:pt x="8760482" y="1159401"/>
                </a:lnTo>
                <a:lnTo>
                  <a:pt x="8761561" y="1155085"/>
                </a:lnTo>
                <a:lnTo>
                  <a:pt x="8760482" y="1142677"/>
                </a:lnTo>
                <a:lnTo>
                  <a:pt x="8760482" y="1139440"/>
                </a:lnTo>
                <a:lnTo>
                  <a:pt x="8745376" y="1140519"/>
                </a:lnTo>
                <a:lnTo>
                  <a:pt x="8725954" y="1138360"/>
                </a:lnTo>
                <a:lnTo>
                  <a:pt x="8717322" y="1140519"/>
                </a:lnTo>
                <a:lnTo>
                  <a:pt x="8716243" y="1139440"/>
                </a:lnTo>
                <a:lnTo>
                  <a:pt x="8715164" y="1139440"/>
                </a:lnTo>
                <a:cubicBezTo>
                  <a:pt x="8711568" y="1139799"/>
                  <a:pt x="8709769" y="1140878"/>
                  <a:pt x="8709769" y="1142677"/>
                </a:cubicBezTo>
                <a:lnTo>
                  <a:pt x="8707611" y="1142677"/>
                </a:lnTo>
                <a:cubicBezTo>
                  <a:pt x="8707611" y="1140339"/>
                  <a:pt x="8702936" y="1138900"/>
                  <a:pt x="8693584" y="1138360"/>
                </a:cubicBezTo>
                <a:lnTo>
                  <a:pt x="8692505" y="1137282"/>
                </a:lnTo>
                <a:cubicBezTo>
                  <a:pt x="8692505" y="1139080"/>
                  <a:pt x="8689268" y="1140159"/>
                  <a:pt x="8682794" y="1140519"/>
                </a:cubicBezTo>
                <a:lnTo>
                  <a:pt x="8682794" y="1142677"/>
                </a:lnTo>
                <a:lnTo>
                  <a:pt x="8680636" y="1142677"/>
                </a:lnTo>
                <a:lnTo>
                  <a:pt x="8680636" y="1140519"/>
                </a:lnTo>
                <a:lnTo>
                  <a:pt x="8672004" y="1140519"/>
                </a:lnTo>
                <a:lnTo>
                  <a:pt x="8672004" y="1142677"/>
                </a:lnTo>
                <a:lnTo>
                  <a:pt x="8669846" y="1142677"/>
                </a:lnTo>
                <a:lnTo>
                  <a:pt x="8669846" y="1140519"/>
                </a:lnTo>
                <a:lnTo>
                  <a:pt x="8640713" y="1139440"/>
                </a:lnTo>
                <a:lnTo>
                  <a:pt x="8629923" y="1139440"/>
                </a:lnTo>
                <a:cubicBezTo>
                  <a:pt x="8624888" y="1139440"/>
                  <a:pt x="8622370" y="1140519"/>
                  <a:pt x="8622370" y="1142677"/>
                </a:cubicBezTo>
                <a:lnTo>
                  <a:pt x="8615896" y="1142677"/>
                </a:lnTo>
                <a:lnTo>
                  <a:pt x="8615896" y="1140519"/>
                </a:lnTo>
                <a:lnTo>
                  <a:pt x="8605106" y="1140519"/>
                </a:lnTo>
                <a:lnTo>
                  <a:pt x="8604027" y="1139440"/>
                </a:lnTo>
                <a:cubicBezTo>
                  <a:pt x="8601869" y="1139440"/>
                  <a:pt x="8600790" y="1140519"/>
                  <a:pt x="8600790" y="1142677"/>
                </a:cubicBezTo>
                <a:lnTo>
                  <a:pt x="8599711" y="1142677"/>
                </a:lnTo>
                <a:cubicBezTo>
                  <a:pt x="8599711" y="1141058"/>
                  <a:pt x="8597193" y="1139260"/>
                  <a:pt x="8592158" y="1137282"/>
                </a:cubicBezTo>
                <a:cubicBezTo>
                  <a:pt x="8589820" y="1139440"/>
                  <a:pt x="8582267" y="1140519"/>
                  <a:pt x="8569499" y="1140519"/>
                </a:cubicBezTo>
                <a:lnTo>
                  <a:pt x="8567341" y="1135123"/>
                </a:lnTo>
                <a:lnTo>
                  <a:pt x="8568420" y="1120017"/>
                </a:lnTo>
                <a:lnTo>
                  <a:pt x="8568420" y="1113544"/>
                </a:lnTo>
                <a:lnTo>
                  <a:pt x="8569499" y="1112464"/>
                </a:lnTo>
                <a:lnTo>
                  <a:pt x="8567341" y="1098437"/>
                </a:lnTo>
                <a:lnTo>
                  <a:pt x="8568420" y="1093042"/>
                </a:lnTo>
                <a:lnTo>
                  <a:pt x="8567341" y="1086568"/>
                </a:lnTo>
                <a:lnTo>
                  <a:pt x="8568420" y="1085489"/>
                </a:lnTo>
                <a:lnTo>
                  <a:pt x="8578131" y="1085489"/>
                </a:lnTo>
                <a:lnTo>
                  <a:pt x="8582447" y="1088726"/>
                </a:lnTo>
                <a:cubicBezTo>
                  <a:pt x="8582447" y="1085849"/>
                  <a:pt x="8584964" y="1084410"/>
                  <a:pt x="8590000" y="1084410"/>
                </a:cubicBezTo>
                <a:lnTo>
                  <a:pt x="8598632" y="1085489"/>
                </a:lnTo>
                <a:cubicBezTo>
                  <a:pt x="8598632" y="1083332"/>
                  <a:pt x="8599351" y="1082253"/>
                  <a:pt x="8600790" y="1082253"/>
                </a:cubicBezTo>
                <a:close/>
                <a:moveTo>
                  <a:pt x="552166" y="1082248"/>
                </a:moveTo>
                <a:cubicBezTo>
                  <a:pt x="552166" y="1084406"/>
                  <a:pt x="552886" y="1085485"/>
                  <a:pt x="554324" y="1085485"/>
                </a:cubicBezTo>
                <a:lnTo>
                  <a:pt x="570509" y="1084406"/>
                </a:lnTo>
                <a:lnTo>
                  <a:pt x="571588" y="1085485"/>
                </a:lnTo>
                <a:lnTo>
                  <a:pt x="572667" y="1085485"/>
                </a:lnTo>
                <a:lnTo>
                  <a:pt x="575905" y="1084406"/>
                </a:lnTo>
                <a:lnTo>
                  <a:pt x="581299" y="1085485"/>
                </a:lnTo>
                <a:lnTo>
                  <a:pt x="594248" y="1083327"/>
                </a:lnTo>
                <a:lnTo>
                  <a:pt x="600721" y="1084406"/>
                </a:lnTo>
                <a:lnTo>
                  <a:pt x="611512" y="1083327"/>
                </a:lnTo>
                <a:lnTo>
                  <a:pt x="617986" y="1085485"/>
                </a:lnTo>
                <a:lnTo>
                  <a:pt x="626618" y="1085485"/>
                </a:lnTo>
                <a:lnTo>
                  <a:pt x="634171" y="1084406"/>
                </a:lnTo>
                <a:lnTo>
                  <a:pt x="636329" y="1086564"/>
                </a:lnTo>
                <a:cubicBezTo>
                  <a:pt x="636329" y="1085125"/>
                  <a:pt x="637408" y="1084406"/>
                  <a:pt x="639566" y="1084406"/>
                </a:cubicBezTo>
                <a:lnTo>
                  <a:pt x="657909" y="1085485"/>
                </a:lnTo>
                <a:lnTo>
                  <a:pt x="658988" y="1084406"/>
                </a:lnTo>
                <a:lnTo>
                  <a:pt x="660067" y="1084406"/>
                </a:lnTo>
                <a:lnTo>
                  <a:pt x="666541" y="1085485"/>
                </a:lnTo>
                <a:lnTo>
                  <a:pt x="668700" y="1085485"/>
                </a:lnTo>
                <a:lnTo>
                  <a:pt x="668700" y="1082248"/>
                </a:lnTo>
                <a:cubicBezTo>
                  <a:pt x="670137" y="1082248"/>
                  <a:pt x="670858" y="1083327"/>
                  <a:pt x="670858" y="1085485"/>
                </a:cubicBezTo>
                <a:cubicBezTo>
                  <a:pt x="674453" y="1085485"/>
                  <a:pt x="676253" y="1086204"/>
                  <a:pt x="676253" y="1087643"/>
                </a:cubicBezTo>
                <a:lnTo>
                  <a:pt x="676253" y="1088722"/>
                </a:lnTo>
                <a:lnTo>
                  <a:pt x="678411" y="1086564"/>
                </a:lnTo>
                <a:lnTo>
                  <a:pt x="677332" y="1085485"/>
                </a:lnTo>
                <a:cubicBezTo>
                  <a:pt x="678770" y="1085485"/>
                  <a:pt x="679490" y="1084406"/>
                  <a:pt x="679490" y="1082248"/>
                </a:cubicBezTo>
                <a:cubicBezTo>
                  <a:pt x="687401" y="1083686"/>
                  <a:pt x="699630" y="1084406"/>
                  <a:pt x="716175" y="1084406"/>
                </a:cubicBezTo>
                <a:lnTo>
                  <a:pt x="726966" y="1084406"/>
                </a:lnTo>
                <a:lnTo>
                  <a:pt x="735597" y="1082248"/>
                </a:lnTo>
                <a:lnTo>
                  <a:pt x="735597" y="1084406"/>
                </a:lnTo>
                <a:lnTo>
                  <a:pt x="739914" y="1084406"/>
                </a:lnTo>
                <a:lnTo>
                  <a:pt x="745308" y="1085485"/>
                </a:lnTo>
                <a:lnTo>
                  <a:pt x="751782" y="1084406"/>
                </a:lnTo>
                <a:lnTo>
                  <a:pt x="760415" y="1084406"/>
                </a:lnTo>
                <a:lnTo>
                  <a:pt x="765809" y="1085485"/>
                </a:lnTo>
                <a:lnTo>
                  <a:pt x="765809" y="1088722"/>
                </a:lnTo>
                <a:cubicBezTo>
                  <a:pt x="763651" y="1091779"/>
                  <a:pt x="762572" y="1096455"/>
                  <a:pt x="762572" y="1102749"/>
                </a:cubicBezTo>
                <a:lnTo>
                  <a:pt x="765809" y="1105986"/>
                </a:lnTo>
                <a:lnTo>
                  <a:pt x="765809" y="1114618"/>
                </a:lnTo>
                <a:lnTo>
                  <a:pt x="762572" y="1120013"/>
                </a:lnTo>
                <a:lnTo>
                  <a:pt x="763651" y="1121092"/>
                </a:lnTo>
                <a:lnTo>
                  <a:pt x="763651" y="1122171"/>
                </a:lnTo>
                <a:lnTo>
                  <a:pt x="761493" y="1131882"/>
                </a:lnTo>
                <a:lnTo>
                  <a:pt x="763651" y="1134040"/>
                </a:lnTo>
                <a:lnTo>
                  <a:pt x="763651" y="1142672"/>
                </a:lnTo>
                <a:lnTo>
                  <a:pt x="762572" y="1143751"/>
                </a:lnTo>
                <a:lnTo>
                  <a:pt x="763651" y="1144830"/>
                </a:lnTo>
                <a:cubicBezTo>
                  <a:pt x="763111" y="1159576"/>
                  <a:pt x="762393" y="1166949"/>
                  <a:pt x="761493" y="1166949"/>
                </a:cubicBezTo>
                <a:lnTo>
                  <a:pt x="762572" y="1168029"/>
                </a:lnTo>
                <a:lnTo>
                  <a:pt x="762572" y="1170187"/>
                </a:lnTo>
                <a:cubicBezTo>
                  <a:pt x="762393" y="1173783"/>
                  <a:pt x="761673" y="1175582"/>
                  <a:pt x="760415" y="1175582"/>
                </a:cubicBezTo>
                <a:lnTo>
                  <a:pt x="761493" y="1176661"/>
                </a:lnTo>
                <a:lnTo>
                  <a:pt x="761493" y="1178819"/>
                </a:lnTo>
                <a:lnTo>
                  <a:pt x="753940" y="1178819"/>
                </a:lnTo>
                <a:lnTo>
                  <a:pt x="749624" y="1175582"/>
                </a:lnTo>
                <a:cubicBezTo>
                  <a:pt x="748185" y="1175941"/>
                  <a:pt x="746747" y="1177739"/>
                  <a:pt x="745308" y="1180977"/>
                </a:cubicBezTo>
                <a:lnTo>
                  <a:pt x="726966" y="1179898"/>
                </a:lnTo>
                <a:lnTo>
                  <a:pt x="722649" y="1179898"/>
                </a:lnTo>
                <a:lnTo>
                  <a:pt x="718333" y="1178819"/>
                </a:lnTo>
                <a:lnTo>
                  <a:pt x="714017" y="1179898"/>
                </a:lnTo>
                <a:lnTo>
                  <a:pt x="711859" y="1179898"/>
                </a:lnTo>
                <a:lnTo>
                  <a:pt x="711859" y="1159396"/>
                </a:lnTo>
                <a:lnTo>
                  <a:pt x="712938" y="1155081"/>
                </a:lnTo>
                <a:lnTo>
                  <a:pt x="711859" y="1142672"/>
                </a:lnTo>
                <a:lnTo>
                  <a:pt x="711859" y="1139435"/>
                </a:lnTo>
                <a:lnTo>
                  <a:pt x="696754" y="1140514"/>
                </a:lnTo>
                <a:lnTo>
                  <a:pt x="677332" y="1138356"/>
                </a:lnTo>
                <a:lnTo>
                  <a:pt x="668700" y="1140514"/>
                </a:lnTo>
                <a:lnTo>
                  <a:pt x="667621" y="1139435"/>
                </a:lnTo>
                <a:lnTo>
                  <a:pt x="666541" y="1139435"/>
                </a:lnTo>
                <a:cubicBezTo>
                  <a:pt x="662944" y="1139795"/>
                  <a:pt x="661146" y="1140874"/>
                  <a:pt x="661146" y="1142672"/>
                </a:cubicBezTo>
                <a:lnTo>
                  <a:pt x="658988" y="1142672"/>
                </a:lnTo>
                <a:cubicBezTo>
                  <a:pt x="658988" y="1140334"/>
                  <a:pt x="654312" y="1138896"/>
                  <a:pt x="644961" y="1138356"/>
                </a:cubicBezTo>
                <a:lnTo>
                  <a:pt x="643882" y="1137277"/>
                </a:lnTo>
                <a:cubicBezTo>
                  <a:pt x="643882" y="1139075"/>
                  <a:pt x="640645" y="1140154"/>
                  <a:pt x="634171" y="1140514"/>
                </a:cubicBezTo>
                <a:lnTo>
                  <a:pt x="634171" y="1142672"/>
                </a:lnTo>
                <a:lnTo>
                  <a:pt x="632013" y="1142672"/>
                </a:lnTo>
                <a:lnTo>
                  <a:pt x="632013" y="1140514"/>
                </a:lnTo>
                <a:lnTo>
                  <a:pt x="623381" y="1140514"/>
                </a:lnTo>
                <a:lnTo>
                  <a:pt x="623381" y="1142672"/>
                </a:lnTo>
                <a:lnTo>
                  <a:pt x="621223" y="1142672"/>
                </a:lnTo>
                <a:lnTo>
                  <a:pt x="621223" y="1140514"/>
                </a:lnTo>
                <a:lnTo>
                  <a:pt x="592090" y="1139435"/>
                </a:lnTo>
                <a:lnTo>
                  <a:pt x="581299" y="1139435"/>
                </a:lnTo>
                <a:cubicBezTo>
                  <a:pt x="576264" y="1139435"/>
                  <a:pt x="573746" y="1140514"/>
                  <a:pt x="573746" y="1142672"/>
                </a:cubicBezTo>
                <a:lnTo>
                  <a:pt x="567272" y="1142672"/>
                </a:lnTo>
                <a:lnTo>
                  <a:pt x="567272" y="1140514"/>
                </a:lnTo>
                <a:lnTo>
                  <a:pt x="556483" y="1140514"/>
                </a:lnTo>
                <a:lnTo>
                  <a:pt x="555403" y="1139435"/>
                </a:lnTo>
                <a:cubicBezTo>
                  <a:pt x="553245" y="1139435"/>
                  <a:pt x="552166" y="1140514"/>
                  <a:pt x="552166" y="1142672"/>
                </a:cubicBezTo>
                <a:lnTo>
                  <a:pt x="551087" y="1142672"/>
                </a:lnTo>
                <a:cubicBezTo>
                  <a:pt x="551087" y="1141054"/>
                  <a:pt x="548570" y="1139255"/>
                  <a:pt x="543534" y="1137277"/>
                </a:cubicBezTo>
                <a:cubicBezTo>
                  <a:pt x="541197" y="1139435"/>
                  <a:pt x="533643" y="1140514"/>
                  <a:pt x="520875" y="1140514"/>
                </a:cubicBezTo>
                <a:lnTo>
                  <a:pt x="518718" y="1135119"/>
                </a:lnTo>
                <a:lnTo>
                  <a:pt x="519796" y="1120013"/>
                </a:lnTo>
                <a:lnTo>
                  <a:pt x="519796" y="1113539"/>
                </a:lnTo>
                <a:lnTo>
                  <a:pt x="520875" y="1112460"/>
                </a:lnTo>
                <a:lnTo>
                  <a:pt x="518718" y="1098433"/>
                </a:lnTo>
                <a:lnTo>
                  <a:pt x="519796" y="1093038"/>
                </a:lnTo>
                <a:lnTo>
                  <a:pt x="518718" y="1086564"/>
                </a:lnTo>
                <a:lnTo>
                  <a:pt x="519796" y="1085485"/>
                </a:lnTo>
                <a:lnTo>
                  <a:pt x="529507" y="1085485"/>
                </a:lnTo>
                <a:lnTo>
                  <a:pt x="533823" y="1088722"/>
                </a:lnTo>
                <a:cubicBezTo>
                  <a:pt x="533823" y="1085844"/>
                  <a:pt x="536341" y="1084406"/>
                  <a:pt x="541376" y="1084406"/>
                </a:cubicBezTo>
                <a:lnTo>
                  <a:pt x="550008" y="1085485"/>
                </a:lnTo>
                <a:cubicBezTo>
                  <a:pt x="550008" y="1083327"/>
                  <a:pt x="550728" y="1082248"/>
                  <a:pt x="552166" y="1082248"/>
                </a:cubicBezTo>
                <a:close/>
                <a:moveTo>
                  <a:pt x="4242042" y="1082166"/>
                </a:moveTo>
                <a:cubicBezTo>
                  <a:pt x="4237546" y="1082166"/>
                  <a:pt x="4234309" y="1083964"/>
                  <a:pt x="4232331" y="1087561"/>
                </a:cubicBezTo>
                <a:lnTo>
                  <a:pt x="4233410" y="1092956"/>
                </a:lnTo>
                <a:lnTo>
                  <a:pt x="4232331" y="1098216"/>
                </a:lnTo>
                <a:cubicBezTo>
                  <a:pt x="4232331" y="1106848"/>
                  <a:pt x="4234130" y="1111164"/>
                  <a:pt x="4237726" y="1111164"/>
                </a:cubicBezTo>
                <a:lnTo>
                  <a:pt x="4247437" y="1112243"/>
                </a:lnTo>
                <a:lnTo>
                  <a:pt x="4248516" y="1111164"/>
                </a:lnTo>
                <a:lnTo>
                  <a:pt x="4239884" y="1092956"/>
                </a:lnTo>
                <a:cubicBezTo>
                  <a:pt x="4240963" y="1090079"/>
                  <a:pt x="4242042" y="1088640"/>
                  <a:pt x="4243121" y="1088640"/>
                </a:cubicBezTo>
                <a:lnTo>
                  <a:pt x="4249595" y="1089719"/>
                </a:lnTo>
                <a:lnTo>
                  <a:pt x="4250674" y="1089719"/>
                </a:lnTo>
                <a:lnTo>
                  <a:pt x="4250674" y="1088640"/>
                </a:lnTo>
                <a:cubicBezTo>
                  <a:pt x="4248696" y="1084324"/>
                  <a:pt x="4245819" y="1082166"/>
                  <a:pt x="4242042" y="1082166"/>
                </a:cubicBezTo>
                <a:close/>
                <a:moveTo>
                  <a:pt x="3624057" y="1081575"/>
                </a:moveTo>
                <a:lnTo>
                  <a:pt x="3624057" y="1082654"/>
                </a:lnTo>
                <a:lnTo>
                  <a:pt x="3626215" y="1082654"/>
                </a:lnTo>
                <a:lnTo>
                  <a:pt x="3626215" y="1081575"/>
                </a:lnTo>
                <a:close/>
                <a:moveTo>
                  <a:pt x="6081200" y="1081306"/>
                </a:moveTo>
                <a:lnTo>
                  <a:pt x="6081200" y="1098301"/>
                </a:lnTo>
                <a:lnTo>
                  <a:pt x="6083358" y="1098301"/>
                </a:lnTo>
                <a:lnTo>
                  <a:pt x="6083358" y="1096143"/>
                </a:lnTo>
                <a:lnTo>
                  <a:pt x="6082279" y="1096143"/>
                </a:lnTo>
                <a:lnTo>
                  <a:pt x="6083358" y="1088724"/>
                </a:lnTo>
                <a:lnTo>
                  <a:pt x="6083358" y="1081306"/>
                </a:lnTo>
                <a:close/>
                <a:moveTo>
                  <a:pt x="7562411" y="1080903"/>
                </a:moveTo>
                <a:cubicBezTo>
                  <a:pt x="7586239" y="1087377"/>
                  <a:pt x="7598153" y="1094975"/>
                  <a:pt x="7598153" y="1103697"/>
                </a:cubicBezTo>
                <a:cubicBezTo>
                  <a:pt x="7601930" y="1103697"/>
                  <a:pt x="7605886" y="1106214"/>
                  <a:pt x="7610022" y="1111250"/>
                </a:cubicBezTo>
                <a:lnTo>
                  <a:pt x="7607864" y="1113408"/>
                </a:lnTo>
                <a:lnTo>
                  <a:pt x="7603548" y="1112329"/>
                </a:lnTo>
                <a:lnTo>
                  <a:pt x="7599232" y="1113408"/>
                </a:lnTo>
                <a:lnTo>
                  <a:pt x="7599232" y="1114487"/>
                </a:lnTo>
                <a:lnTo>
                  <a:pt x="7608943" y="1115566"/>
                </a:lnTo>
                <a:lnTo>
                  <a:pt x="7608943" y="1113408"/>
                </a:lnTo>
                <a:lnTo>
                  <a:pt x="7612180" y="1113408"/>
                </a:lnTo>
                <a:cubicBezTo>
                  <a:pt x="7618205" y="1119342"/>
                  <a:pt x="7622206" y="1126221"/>
                  <a:pt x="7624184" y="1134044"/>
                </a:cubicBezTo>
                <a:cubicBezTo>
                  <a:pt x="7624184" y="1139799"/>
                  <a:pt x="7621307" y="1142676"/>
                  <a:pt x="7615552" y="1142676"/>
                </a:cubicBezTo>
                <a:lnTo>
                  <a:pt x="7615552" y="1143755"/>
                </a:lnTo>
                <a:lnTo>
                  <a:pt x="7617710" y="1143755"/>
                </a:lnTo>
                <a:lnTo>
                  <a:pt x="7617710" y="1144834"/>
                </a:lnTo>
                <a:lnTo>
                  <a:pt x="7618789" y="1143755"/>
                </a:lnTo>
                <a:lnTo>
                  <a:pt x="7622026" y="1143755"/>
                </a:lnTo>
                <a:lnTo>
                  <a:pt x="7622026" y="1146992"/>
                </a:lnTo>
                <a:cubicBezTo>
                  <a:pt x="7613124" y="1159310"/>
                  <a:pt x="7603728" y="1165469"/>
                  <a:pt x="7593837" y="1165469"/>
                </a:cubicBezTo>
                <a:cubicBezTo>
                  <a:pt x="7582958" y="1159176"/>
                  <a:pt x="7577517" y="1152657"/>
                  <a:pt x="7577517" y="1145912"/>
                </a:cubicBezTo>
                <a:lnTo>
                  <a:pt x="7578596" y="1136202"/>
                </a:lnTo>
                <a:lnTo>
                  <a:pt x="7576438" y="1129728"/>
                </a:lnTo>
                <a:lnTo>
                  <a:pt x="7577517" y="1124333"/>
                </a:lnTo>
                <a:cubicBezTo>
                  <a:pt x="7576618" y="1114352"/>
                  <a:pt x="7570459" y="1100595"/>
                  <a:pt x="7559039" y="1083061"/>
                </a:cubicBezTo>
                <a:lnTo>
                  <a:pt x="7559039" y="1081982"/>
                </a:lnTo>
                <a:close/>
                <a:moveTo>
                  <a:pt x="2689401" y="1080830"/>
                </a:moveTo>
                <a:lnTo>
                  <a:pt x="2689401" y="1083933"/>
                </a:lnTo>
                <a:lnTo>
                  <a:pt x="2692502" y="1083933"/>
                </a:lnTo>
                <a:lnTo>
                  <a:pt x="2692502" y="1080830"/>
                </a:lnTo>
                <a:close/>
                <a:moveTo>
                  <a:pt x="8249975" y="1080101"/>
                </a:moveTo>
                <a:lnTo>
                  <a:pt x="8254309" y="1083196"/>
                </a:lnTo>
                <a:lnTo>
                  <a:pt x="8254309" y="1082118"/>
                </a:lnTo>
                <a:cubicBezTo>
                  <a:pt x="8254309" y="1081398"/>
                  <a:pt x="8253859" y="1080858"/>
                  <a:pt x="8252960" y="1080499"/>
                </a:cubicBezTo>
                <a:close/>
                <a:moveTo>
                  <a:pt x="8102304" y="1079959"/>
                </a:moveTo>
                <a:lnTo>
                  <a:pt x="8104462" y="1084275"/>
                </a:lnTo>
                <a:lnTo>
                  <a:pt x="8105541" y="1084275"/>
                </a:lnTo>
                <a:lnTo>
                  <a:pt x="8105541" y="1083196"/>
                </a:lnTo>
                <a:lnTo>
                  <a:pt x="8104462" y="1079959"/>
                </a:lnTo>
                <a:close/>
                <a:moveTo>
                  <a:pt x="6608953" y="1079959"/>
                </a:moveTo>
                <a:lnTo>
                  <a:pt x="6608953" y="1082116"/>
                </a:lnTo>
                <a:lnTo>
                  <a:pt x="6610032" y="1082116"/>
                </a:lnTo>
                <a:lnTo>
                  <a:pt x="6610032" y="1079959"/>
                </a:lnTo>
                <a:close/>
                <a:moveTo>
                  <a:pt x="6097115" y="1079149"/>
                </a:moveTo>
                <a:lnTo>
                  <a:pt x="6096036" y="1084409"/>
                </a:lnTo>
                <a:lnTo>
                  <a:pt x="6099138" y="1082385"/>
                </a:lnTo>
                <a:lnTo>
                  <a:pt x="6098194" y="1079149"/>
                </a:lnTo>
                <a:close/>
                <a:moveTo>
                  <a:pt x="9286888" y="1077044"/>
                </a:moveTo>
                <a:lnTo>
                  <a:pt x="9286888" y="1079201"/>
                </a:lnTo>
                <a:lnTo>
                  <a:pt x="9287967" y="1079201"/>
                </a:lnTo>
                <a:lnTo>
                  <a:pt x="9290125" y="1077044"/>
                </a:lnTo>
                <a:close/>
                <a:moveTo>
                  <a:pt x="6150121" y="1076991"/>
                </a:moveTo>
                <a:lnTo>
                  <a:pt x="6149042" y="1080227"/>
                </a:lnTo>
                <a:lnTo>
                  <a:pt x="6149042" y="1081306"/>
                </a:lnTo>
                <a:lnTo>
                  <a:pt x="6150121" y="1081306"/>
                </a:lnTo>
                <a:lnTo>
                  <a:pt x="6151200" y="1078069"/>
                </a:lnTo>
                <a:lnTo>
                  <a:pt x="6151200" y="1076991"/>
                </a:lnTo>
                <a:close/>
                <a:moveTo>
                  <a:pt x="8246756" y="1076723"/>
                </a:moveTo>
                <a:lnTo>
                  <a:pt x="8246756" y="1077802"/>
                </a:lnTo>
                <a:lnTo>
                  <a:pt x="8248129" y="1078782"/>
                </a:lnTo>
                <a:close/>
                <a:moveTo>
                  <a:pt x="9246964" y="1075965"/>
                </a:moveTo>
                <a:lnTo>
                  <a:pt x="9246964" y="1078122"/>
                </a:lnTo>
                <a:lnTo>
                  <a:pt x="9249122" y="1078122"/>
                </a:lnTo>
                <a:close/>
                <a:moveTo>
                  <a:pt x="2241443" y="1074477"/>
                </a:moveTo>
                <a:lnTo>
                  <a:pt x="2241443" y="1076635"/>
                </a:lnTo>
                <a:lnTo>
                  <a:pt x="2242520" y="1076635"/>
                </a:lnTo>
                <a:lnTo>
                  <a:pt x="2242520" y="1074477"/>
                </a:lnTo>
                <a:close/>
                <a:moveTo>
                  <a:pt x="8101225" y="1074430"/>
                </a:moveTo>
                <a:lnTo>
                  <a:pt x="8101225" y="1077802"/>
                </a:lnTo>
                <a:lnTo>
                  <a:pt x="8103383" y="1077802"/>
                </a:lnTo>
                <a:lnTo>
                  <a:pt x="8103383" y="1076723"/>
                </a:lnTo>
                <a:close/>
                <a:moveTo>
                  <a:pt x="8151938" y="1073350"/>
                </a:moveTo>
                <a:lnTo>
                  <a:pt x="8159491" y="1073350"/>
                </a:lnTo>
                <a:cubicBezTo>
                  <a:pt x="8161290" y="1073350"/>
                  <a:pt x="8163088" y="1076273"/>
                  <a:pt x="8164886" y="1082118"/>
                </a:cubicBezTo>
                <a:lnTo>
                  <a:pt x="8160570" y="1085354"/>
                </a:lnTo>
                <a:lnTo>
                  <a:pt x="8158412" y="1085354"/>
                </a:lnTo>
                <a:lnTo>
                  <a:pt x="8151938" y="1083196"/>
                </a:lnTo>
                <a:lnTo>
                  <a:pt x="8151938" y="1082118"/>
                </a:lnTo>
                <a:lnTo>
                  <a:pt x="8154096" y="1082118"/>
                </a:lnTo>
                <a:lnTo>
                  <a:pt x="8154096" y="1079959"/>
                </a:lnTo>
                <a:cubicBezTo>
                  <a:pt x="8151219" y="1079959"/>
                  <a:pt x="8149780" y="1079240"/>
                  <a:pt x="8149780" y="1077802"/>
                </a:cubicBezTo>
                <a:lnTo>
                  <a:pt x="8149780" y="1075508"/>
                </a:lnTo>
                <a:close/>
                <a:moveTo>
                  <a:pt x="9105615" y="1072728"/>
                </a:moveTo>
                <a:cubicBezTo>
                  <a:pt x="9105615" y="1074885"/>
                  <a:pt x="9106334" y="1075965"/>
                  <a:pt x="9107773" y="1075965"/>
                </a:cubicBezTo>
                <a:lnTo>
                  <a:pt x="9123958" y="1074885"/>
                </a:lnTo>
                <a:lnTo>
                  <a:pt x="9125037" y="1075965"/>
                </a:lnTo>
                <a:lnTo>
                  <a:pt x="9126116" y="1075965"/>
                </a:lnTo>
                <a:lnTo>
                  <a:pt x="9129353" y="1074885"/>
                </a:lnTo>
                <a:lnTo>
                  <a:pt x="9134748" y="1075965"/>
                </a:lnTo>
                <a:lnTo>
                  <a:pt x="9147696" y="1073807"/>
                </a:lnTo>
                <a:lnTo>
                  <a:pt x="9154170" y="1074885"/>
                </a:lnTo>
                <a:lnTo>
                  <a:pt x="9164960" y="1073807"/>
                </a:lnTo>
                <a:lnTo>
                  <a:pt x="9171434" y="1075965"/>
                </a:lnTo>
                <a:lnTo>
                  <a:pt x="9180066" y="1075965"/>
                </a:lnTo>
                <a:lnTo>
                  <a:pt x="9187619" y="1074885"/>
                </a:lnTo>
                <a:lnTo>
                  <a:pt x="9189777" y="1077044"/>
                </a:lnTo>
                <a:cubicBezTo>
                  <a:pt x="9189777" y="1075604"/>
                  <a:pt x="9190856" y="1074885"/>
                  <a:pt x="9193014" y="1074885"/>
                </a:cubicBezTo>
                <a:lnTo>
                  <a:pt x="9211357" y="1075965"/>
                </a:lnTo>
                <a:lnTo>
                  <a:pt x="9212436" y="1074885"/>
                </a:lnTo>
                <a:lnTo>
                  <a:pt x="9213515" y="1074885"/>
                </a:lnTo>
                <a:lnTo>
                  <a:pt x="9219989" y="1075965"/>
                </a:lnTo>
                <a:lnTo>
                  <a:pt x="9222147" y="1075965"/>
                </a:lnTo>
                <a:lnTo>
                  <a:pt x="9222147" y="1072728"/>
                </a:lnTo>
                <a:cubicBezTo>
                  <a:pt x="9223586" y="1072728"/>
                  <a:pt x="9224305" y="1073807"/>
                  <a:pt x="9224305" y="1075965"/>
                </a:cubicBezTo>
                <a:cubicBezTo>
                  <a:pt x="9227902" y="1075965"/>
                  <a:pt x="9229700" y="1076684"/>
                  <a:pt x="9229700" y="1078122"/>
                </a:cubicBezTo>
                <a:lnTo>
                  <a:pt x="9229700" y="1079201"/>
                </a:lnTo>
                <a:lnTo>
                  <a:pt x="9231858" y="1077044"/>
                </a:lnTo>
                <a:lnTo>
                  <a:pt x="9230779" y="1075965"/>
                </a:lnTo>
                <a:cubicBezTo>
                  <a:pt x="9232218" y="1075965"/>
                  <a:pt x="9232937" y="1074885"/>
                  <a:pt x="9232937" y="1072728"/>
                </a:cubicBezTo>
                <a:cubicBezTo>
                  <a:pt x="9240850" y="1074166"/>
                  <a:pt x="9253079" y="1074885"/>
                  <a:pt x="9269623" y="1074885"/>
                </a:cubicBezTo>
                <a:lnTo>
                  <a:pt x="9280414" y="1074885"/>
                </a:lnTo>
                <a:lnTo>
                  <a:pt x="9289046" y="1072728"/>
                </a:lnTo>
                <a:lnTo>
                  <a:pt x="9289046" y="1074885"/>
                </a:lnTo>
                <a:lnTo>
                  <a:pt x="9293362" y="1074885"/>
                </a:lnTo>
                <a:lnTo>
                  <a:pt x="9298757" y="1075965"/>
                </a:lnTo>
                <a:lnTo>
                  <a:pt x="9305231" y="1074885"/>
                </a:lnTo>
                <a:lnTo>
                  <a:pt x="9313863" y="1074885"/>
                </a:lnTo>
                <a:lnTo>
                  <a:pt x="9319258" y="1075965"/>
                </a:lnTo>
                <a:lnTo>
                  <a:pt x="9319258" y="1079201"/>
                </a:lnTo>
                <a:cubicBezTo>
                  <a:pt x="9317100" y="1082259"/>
                  <a:pt x="9316021" y="1086934"/>
                  <a:pt x="9316021" y="1093229"/>
                </a:cubicBezTo>
                <a:lnTo>
                  <a:pt x="9319258" y="1096465"/>
                </a:lnTo>
                <a:lnTo>
                  <a:pt x="9319258" y="1105098"/>
                </a:lnTo>
                <a:lnTo>
                  <a:pt x="9316021" y="1110492"/>
                </a:lnTo>
                <a:lnTo>
                  <a:pt x="9317100" y="1111571"/>
                </a:lnTo>
                <a:lnTo>
                  <a:pt x="9317100" y="1112651"/>
                </a:lnTo>
                <a:lnTo>
                  <a:pt x="9314942" y="1122361"/>
                </a:lnTo>
                <a:lnTo>
                  <a:pt x="9317100" y="1124520"/>
                </a:lnTo>
                <a:lnTo>
                  <a:pt x="9317100" y="1133152"/>
                </a:lnTo>
                <a:lnTo>
                  <a:pt x="9316021" y="1134231"/>
                </a:lnTo>
                <a:lnTo>
                  <a:pt x="9317100" y="1135309"/>
                </a:lnTo>
                <a:cubicBezTo>
                  <a:pt x="9316560" y="1150056"/>
                  <a:pt x="9315841" y="1157429"/>
                  <a:pt x="9314942" y="1157429"/>
                </a:cubicBezTo>
                <a:lnTo>
                  <a:pt x="9316021" y="1158508"/>
                </a:lnTo>
                <a:lnTo>
                  <a:pt x="9316021" y="1160666"/>
                </a:lnTo>
                <a:cubicBezTo>
                  <a:pt x="9315841" y="1164263"/>
                  <a:pt x="9315121" y="1166061"/>
                  <a:pt x="9313863" y="1166061"/>
                </a:cubicBezTo>
                <a:lnTo>
                  <a:pt x="9314942" y="1167140"/>
                </a:lnTo>
                <a:lnTo>
                  <a:pt x="9314942" y="1169298"/>
                </a:lnTo>
                <a:lnTo>
                  <a:pt x="9307389" y="1169298"/>
                </a:lnTo>
                <a:lnTo>
                  <a:pt x="9303073" y="1166061"/>
                </a:lnTo>
                <a:cubicBezTo>
                  <a:pt x="9301634" y="1166420"/>
                  <a:pt x="9300195" y="1168219"/>
                  <a:pt x="9298757" y="1171456"/>
                </a:cubicBezTo>
                <a:lnTo>
                  <a:pt x="9280414" y="1170377"/>
                </a:lnTo>
                <a:lnTo>
                  <a:pt x="9276097" y="1170377"/>
                </a:lnTo>
                <a:lnTo>
                  <a:pt x="9271781" y="1169298"/>
                </a:lnTo>
                <a:lnTo>
                  <a:pt x="9267465" y="1170377"/>
                </a:lnTo>
                <a:lnTo>
                  <a:pt x="9265307" y="1170377"/>
                </a:lnTo>
                <a:lnTo>
                  <a:pt x="9265307" y="1149876"/>
                </a:lnTo>
                <a:lnTo>
                  <a:pt x="9266386" y="1145560"/>
                </a:lnTo>
                <a:lnTo>
                  <a:pt x="9265307" y="1133152"/>
                </a:lnTo>
                <a:lnTo>
                  <a:pt x="9265307" y="1129914"/>
                </a:lnTo>
                <a:lnTo>
                  <a:pt x="9250201" y="1130993"/>
                </a:lnTo>
                <a:lnTo>
                  <a:pt x="9230779" y="1128836"/>
                </a:lnTo>
                <a:lnTo>
                  <a:pt x="9222147" y="1130993"/>
                </a:lnTo>
                <a:lnTo>
                  <a:pt x="9221068" y="1129914"/>
                </a:lnTo>
                <a:lnTo>
                  <a:pt x="9219989" y="1129914"/>
                </a:lnTo>
                <a:cubicBezTo>
                  <a:pt x="9216393" y="1130274"/>
                  <a:pt x="9214594" y="1131353"/>
                  <a:pt x="9214594" y="1133152"/>
                </a:cubicBezTo>
                <a:lnTo>
                  <a:pt x="9212436" y="1133152"/>
                </a:lnTo>
                <a:cubicBezTo>
                  <a:pt x="9212436" y="1130814"/>
                  <a:pt x="9207761" y="1129375"/>
                  <a:pt x="9198409" y="1128836"/>
                </a:cubicBezTo>
                <a:lnTo>
                  <a:pt x="9197330" y="1127756"/>
                </a:lnTo>
                <a:cubicBezTo>
                  <a:pt x="9197330" y="1129555"/>
                  <a:pt x="9194093" y="1130634"/>
                  <a:pt x="9187619" y="1130993"/>
                </a:cubicBezTo>
                <a:lnTo>
                  <a:pt x="9187619" y="1133152"/>
                </a:lnTo>
                <a:lnTo>
                  <a:pt x="9185461" y="1133152"/>
                </a:lnTo>
                <a:lnTo>
                  <a:pt x="9185461" y="1130993"/>
                </a:lnTo>
                <a:lnTo>
                  <a:pt x="9176829" y="1130993"/>
                </a:lnTo>
                <a:lnTo>
                  <a:pt x="9176829" y="1133152"/>
                </a:lnTo>
                <a:lnTo>
                  <a:pt x="9174671" y="1133152"/>
                </a:lnTo>
                <a:lnTo>
                  <a:pt x="9174671" y="1130993"/>
                </a:lnTo>
                <a:lnTo>
                  <a:pt x="9145538" y="1129914"/>
                </a:lnTo>
                <a:lnTo>
                  <a:pt x="9134748" y="1129914"/>
                </a:lnTo>
                <a:cubicBezTo>
                  <a:pt x="9129713" y="1129914"/>
                  <a:pt x="9127195" y="1130993"/>
                  <a:pt x="9127195" y="1133152"/>
                </a:cubicBezTo>
                <a:lnTo>
                  <a:pt x="9120721" y="1133152"/>
                </a:lnTo>
                <a:lnTo>
                  <a:pt x="9120721" y="1130993"/>
                </a:lnTo>
                <a:lnTo>
                  <a:pt x="9109931" y="1130993"/>
                </a:lnTo>
                <a:lnTo>
                  <a:pt x="9108852" y="1129914"/>
                </a:lnTo>
                <a:cubicBezTo>
                  <a:pt x="9106694" y="1129914"/>
                  <a:pt x="9105615" y="1130993"/>
                  <a:pt x="9105615" y="1133152"/>
                </a:cubicBezTo>
                <a:lnTo>
                  <a:pt x="9104536" y="1133152"/>
                </a:lnTo>
                <a:cubicBezTo>
                  <a:pt x="9104536" y="1131533"/>
                  <a:pt x="9102018" y="1129735"/>
                  <a:pt x="9096983" y="1127756"/>
                </a:cubicBezTo>
                <a:cubicBezTo>
                  <a:pt x="9094645" y="1129914"/>
                  <a:pt x="9087092" y="1130993"/>
                  <a:pt x="9074324" y="1130993"/>
                </a:cubicBezTo>
                <a:lnTo>
                  <a:pt x="9072166" y="1125598"/>
                </a:lnTo>
                <a:lnTo>
                  <a:pt x="9073245" y="1110492"/>
                </a:lnTo>
                <a:lnTo>
                  <a:pt x="9073245" y="1104018"/>
                </a:lnTo>
                <a:lnTo>
                  <a:pt x="9074324" y="1102939"/>
                </a:lnTo>
                <a:lnTo>
                  <a:pt x="9072166" y="1088913"/>
                </a:lnTo>
                <a:lnTo>
                  <a:pt x="9073245" y="1083517"/>
                </a:lnTo>
                <a:lnTo>
                  <a:pt x="9072166" y="1077044"/>
                </a:lnTo>
                <a:lnTo>
                  <a:pt x="9073245" y="1075965"/>
                </a:lnTo>
                <a:lnTo>
                  <a:pt x="9082956" y="1075965"/>
                </a:lnTo>
                <a:lnTo>
                  <a:pt x="9087272" y="1079201"/>
                </a:lnTo>
                <a:cubicBezTo>
                  <a:pt x="9087272" y="1076324"/>
                  <a:pt x="9089789" y="1074885"/>
                  <a:pt x="9094825" y="1074885"/>
                </a:cubicBezTo>
                <a:lnTo>
                  <a:pt x="9103457" y="1075965"/>
                </a:lnTo>
                <a:cubicBezTo>
                  <a:pt x="9103457" y="1073807"/>
                  <a:pt x="9104176" y="1072728"/>
                  <a:pt x="9105615" y="1072728"/>
                </a:cubicBezTo>
                <a:close/>
                <a:moveTo>
                  <a:pt x="5087870" y="1071999"/>
                </a:moveTo>
                <a:lnTo>
                  <a:pt x="5085712" y="1080631"/>
                </a:lnTo>
                <a:lnTo>
                  <a:pt x="5085712" y="1084813"/>
                </a:lnTo>
                <a:lnTo>
                  <a:pt x="5087870" y="1103156"/>
                </a:lnTo>
                <a:lnTo>
                  <a:pt x="5086791" y="1103156"/>
                </a:lnTo>
                <a:lnTo>
                  <a:pt x="5090028" y="1111787"/>
                </a:lnTo>
                <a:cubicBezTo>
                  <a:pt x="5087150" y="1115834"/>
                  <a:pt x="5085712" y="1119026"/>
                  <a:pt x="5085712" y="1121363"/>
                </a:cubicBezTo>
                <a:cubicBezTo>
                  <a:pt x="5086251" y="1125679"/>
                  <a:pt x="5086971" y="1127838"/>
                  <a:pt x="5087870" y="1127838"/>
                </a:cubicBezTo>
                <a:lnTo>
                  <a:pt x="5086791" y="1133233"/>
                </a:lnTo>
                <a:cubicBezTo>
                  <a:pt x="5086791" y="1141056"/>
                  <a:pt x="5089668" y="1144967"/>
                  <a:pt x="5095423" y="1144967"/>
                </a:cubicBezTo>
                <a:lnTo>
                  <a:pt x="5097581" y="1144967"/>
                </a:lnTo>
                <a:lnTo>
                  <a:pt x="5100818" y="1143888"/>
                </a:lnTo>
                <a:lnTo>
                  <a:pt x="5102976" y="1146046"/>
                </a:lnTo>
                <a:lnTo>
                  <a:pt x="5110529" y="1143888"/>
                </a:lnTo>
                <a:lnTo>
                  <a:pt x="5110529" y="1135391"/>
                </a:lnTo>
                <a:lnTo>
                  <a:pt x="5113631" y="1125679"/>
                </a:lnTo>
                <a:cubicBezTo>
                  <a:pt x="5111743" y="1125679"/>
                  <a:pt x="5110349" y="1120329"/>
                  <a:pt x="5109450" y="1109629"/>
                </a:cubicBezTo>
                <a:lnTo>
                  <a:pt x="5111608" y="1074158"/>
                </a:lnTo>
                <a:cubicBezTo>
                  <a:pt x="5106213" y="1072719"/>
                  <a:pt x="5098300" y="1071999"/>
                  <a:pt x="5087870" y="1071999"/>
                </a:cubicBezTo>
                <a:close/>
                <a:moveTo>
                  <a:pt x="3078095" y="1071998"/>
                </a:moveTo>
                <a:lnTo>
                  <a:pt x="3075937" y="1080631"/>
                </a:lnTo>
                <a:lnTo>
                  <a:pt x="3075937" y="1084812"/>
                </a:lnTo>
                <a:lnTo>
                  <a:pt x="3078095" y="1103155"/>
                </a:lnTo>
                <a:lnTo>
                  <a:pt x="3077016" y="1103155"/>
                </a:lnTo>
                <a:lnTo>
                  <a:pt x="3080253" y="1111786"/>
                </a:lnTo>
                <a:cubicBezTo>
                  <a:pt x="3077375" y="1115833"/>
                  <a:pt x="3075937" y="1119025"/>
                  <a:pt x="3075937" y="1121363"/>
                </a:cubicBezTo>
                <a:cubicBezTo>
                  <a:pt x="3076476" y="1125679"/>
                  <a:pt x="3077196" y="1127837"/>
                  <a:pt x="3078095" y="1127837"/>
                </a:cubicBezTo>
                <a:lnTo>
                  <a:pt x="3077016" y="1133232"/>
                </a:lnTo>
                <a:cubicBezTo>
                  <a:pt x="3077016" y="1141055"/>
                  <a:pt x="3079893" y="1144966"/>
                  <a:pt x="3085648" y="1144966"/>
                </a:cubicBezTo>
                <a:lnTo>
                  <a:pt x="3087806" y="1144966"/>
                </a:lnTo>
                <a:lnTo>
                  <a:pt x="3091043" y="1143887"/>
                </a:lnTo>
                <a:lnTo>
                  <a:pt x="3093201" y="1146045"/>
                </a:lnTo>
                <a:lnTo>
                  <a:pt x="3100754" y="1143887"/>
                </a:lnTo>
                <a:lnTo>
                  <a:pt x="3100754" y="1135390"/>
                </a:lnTo>
                <a:lnTo>
                  <a:pt x="3103856" y="1125679"/>
                </a:lnTo>
                <a:cubicBezTo>
                  <a:pt x="3101968" y="1125679"/>
                  <a:pt x="3100574" y="1120329"/>
                  <a:pt x="3099675" y="1109629"/>
                </a:cubicBezTo>
                <a:lnTo>
                  <a:pt x="3101833" y="1074156"/>
                </a:lnTo>
                <a:cubicBezTo>
                  <a:pt x="3096438" y="1072718"/>
                  <a:pt x="3088525" y="1071998"/>
                  <a:pt x="3078095" y="1071998"/>
                </a:cubicBezTo>
                <a:close/>
                <a:moveTo>
                  <a:pt x="1068322" y="1071997"/>
                </a:moveTo>
                <a:lnTo>
                  <a:pt x="1066165" y="1080629"/>
                </a:lnTo>
                <a:lnTo>
                  <a:pt x="1066165" y="1084811"/>
                </a:lnTo>
                <a:lnTo>
                  <a:pt x="1068322" y="1103154"/>
                </a:lnTo>
                <a:lnTo>
                  <a:pt x="1067244" y="1103154"/>
                </a:lnTo>
                <a:lnTo>
                  <a:pt x="1070481" y="1111786"/>
                </a:lnTo>
                <a:cubicBezTo>
                  <a:pt x="1067603" y="1115832"/>
                  <a:pt x="1066165" y="1119024"/>
                  <a:pt x="1066165" y="1121362"/>
                </a:cubicBezTo>
                <a:cubicBezTo>
                  <a:pt x="1066704" y="1125678"/>
                  <a:pt x="1067422" y="1127836"/>
                  <a:pt x="1068322" y="1127836"/>
                </a:cubicBezTo>
                <a:lnTo>
                  <a:pt x="1067244" y="1133231"/>
                </a:lnTo>
                <a:cubicBezTo>
                  <a:pt x="1067244" y="1141054"/>
                  <a:pt x="1070120" y="1144965"/>
                  <a:pt x="1075876" y="1144965"/>
                </a:cubicBezTo>
                <a:lnTo>
                  <a:pt x="1078033" y="1144965"/>
                </a:lnTo>
                <a:lnTo>
                  <a:pt x="1081270" y="1143886"/>
                </a:lnTo>
                <a:lnTo>
                  <a:pt x="1083427" y="1146044"/>
                </a:lnTo>
                <a:lnTo>
                  <a:pt x="1090982" y="1143886"/>
                </a:lnTo>
                <a:lnTo>
                  <a:pt x="1090982" y="1135389"/>
                </a:lnTo>
                <a:lnTo>
                  <a:pt x="1094085" y="1125678"/>
                </a:lnTo>
                <a:cubicBezTo>
                  <a:pt x="1092194" y="1125678"/>
                  <a:pt x="1090801" y="1120328"/>
                  <a:pt x="1089903" y="1109628"/>
                </a:cubicBezTo>
                <a:lnTo>
                  <a:pt x="1092061" y="1074156"/>
                </a:lnTo>
                <a:cubicBezTo>
                  <a:pt x="1086664" y="1072717"/>
                  <a:pt x="1078752" y="1071997"/>
                  <a:pt x="1068322" y="1071997"/>
                </a:cubicBezTo>
                <a:close/>
                <a:moveTo>
                  <a:pt x="8101225" y="1067956"/>
                </a:moveTo>
                <a:lnTo>
                  <a:pt x="8101225" y="1070114"/>
                </a:lnTo>
                <a:lnTo>
                  <a:pt x="8102304" y="1073350"/>
                </a:lnTo>
                <a:lnTo>
                  <a:pt x="8103383" y="1073350"/>
                </a:lnTo>
                <a:lnTo>
                  <a:pt x="8103383" y="1071193"/>
                </a:lnTo>
                <a:lnTo>
                  <a:pt x="8102304" y="1067956"/>
                </a:lnTo>
                <a:close/>
                <a:moveTo>
                  <a:pt x="7684878" y="1067820"/>
                </a:moveTo>
                <a:lnTo>
                  <a:pt x="7671930" y="1083061"/>
                </a:lnTo>
                <a:lnTo>
                  <a:pt x="7673009" y="1098302"/>
                </a:lnTo>
                <a:lnTo>
                  <a:pt x="7669772" y="1099381"/>
                </a:lnTo>
                <a:lnTo>
                  <a:pt x="7671930" y="1109092"/>
                </a:lnTo>
                <a:lnTo>
                  <a:pt x="7670851" y="1113408"/>
                </a:lnTo>
                <a:lnTo>
                  <a:pt x="7674088" y="1134044"/>
                </a:lnTo>
                <a:lnTo>
                  <a:pt x="7676246" y="1136202"/>
                </a:lnTo>
                <a:lnTo>
                  <a:pt x="7676246" y="1140518"/>
                </a:lnTo>
                <a:cubicBezTo>
                  <a:pt x="7676246" y="1141957"/>
                  <a:pt x="7674808" y="1142676"/>
                  <a:pt x="7671930" y="1142676"/>
                </a:cubicBezTo>
                <a:lnTo>
                  <a:pt x="7671930" y="1149285"/>
                </a:lnTo>
                <a:lnTo>
                  <a:pt x="7668693" y="1153600"/>
                </a:lnTo>
                <a:lnTo>
                  <a:pt x="7668693" y="1155759"/>
                </a:lnTo>
                <a:cubicBezTo>
                  <a:pt x="7674088" y="1161154"/>
                  <a:pt x="7676966" y="1166548"/>
                  <a:pt x="7677325" y="1171944"/>
                </a:cubicBezTo>
                <a:lnTo>
                  <a:pt x="7683799" y="1171944"/>
                </a:lnTo>
                <a:cubicBezTo>
                  <a:pt x="7685238" y="1171944"/>
                  <a:pt x="7686317" y="1167987"/>
                  <a:pt x="7687036" y="1160075"/>
                </a:cubicBezTo>
                <a:cubicBezTo>
                  <a:pt x="7688115" y="1160075"/>
                  <a:pt x="7689959" y="1157557"/>
                  <a:pt x="7692566" y="1152522"/>
                </a:cubicBezTo>
                <a:cubicBezTo>
                  <a:pt x="7692566" y="1142721"/>
                  <a:pt x="7690363" y="1136202"/>
                  <a:pt x="7685957" y="1132965"/>
                </a:cubicBezTo>
                <a:lnTo>
                  <a:pt x="7684878" y="1129728"/>
                </a:lnTo>
                <a:lnTo>
                  <a:pt x="7694724" y="1113408"/>
                </a:lnTo>
                <a:cubicBezTo>
                  <a:pt x="7691307" y="1108193"/>
                  <a:pt x="7688385" y="1100235"/>
                  <a:pt x="7685957" y="1089535"/>
                </a:cubicBezTo>
                <a:lnTo>
                  <a:pt x="7684878" y="1086298"/>
                </a:lnTo>
                <a:cubicBezTo>
                  <a:pt x="7687216" y="1085399"/>
                  <a:pt x="7689419" y="1082521"/>
                  <a:pt x="7691487" y="1077666"/>
                </a:cubicBezTo>
                <a:cubicBezTo>
                  <a:pt x="7689419" y="1072001"/>
                  <a:pt x="7687216" y="1068719"/>
                  <a:pt x="7684878" y="1067820"/>
                </a:cubicBezTo>
                <a:close/>
                <a:moveTo>
                  <a:pt x="5064266" y="1067683"/>
                </a:moveTo>
                <a:lnTo>
                  <a:pt x="5064266" y="1069841"/>
                </a:lnTo>
                <a:lnTo>
                  <a:pt x="5065345" y="1069841"/>
                </a:lnTo>
                <a:lnTo>
                  <a:pt x="5065345" y="1067683"/>
                </a:lnTo>
                <a:close/>
                <a:moveTo>
                  <a:pt x="3054492" y="1067683"/>
                </a:moveTo>
                <a:lnTo>
                  <a:pt x="3054492" y="1069840"/>
                </a:lnTo>
                <a:lnTo>
                  <a:pt x="3055571" y="1069840"/>
                </a:lnTo>
                <a:lnTo>
                  <a:pt x="3055571" y="1067683"/>
                </a:lnTo>
                <a:close/>
                <a:moveTo>
                  <a:pt x="1044717" y="1067682"/>
                </a:moveTo>
                <a:lnTo>
                  <a:pt x="1044717" y="1069839"/>
                </a:lnTo>
                <a:lnTo>
                  <a:pt x="1045797" y="1069839"/>
                </a:lnTo>
                <a:lnTo>
                  <a:pt x="1045797" y="1067682"/>
                </a:lnTo>
                <a:close/>
                <a:moveTo>
                  <a:pt x="2095775" y="1063552"/>
                </a:moveTo>
                <a:lnTo>
                  <a:pt x="2086065" y="1070161"/>
                </a:lnTo>
                <a:lnTo>
                  <a:pt x="2086065" y="1072319"/>
                </a:lnTo>
                <a:lnTo>
                  <a:pt x="2088223" y="1072319"/>
                </a:lnTo>
                <a:cubicBezTo>
                  <a:pt x="2093978" y="1071240"/>
                  <a:pt x="2096854" y="1068317"/>
                  <a:pt x="2096854" y="1063552"/>
                </a:cubicBezTo>
                <a:close/>
                <a:moveTo>
                  <a:pt x="7666535" y="1063504"/>
                </a:moveTo>
                <a:cubicBezTo>
                  <a:pt x="7666535" y="1065303"/>
                  <a:pt x="7665411" y="1067101"/>
                  <a:pt x="7663163" y="1068899"/>
                </a:cubicBezTo>
                <a:lnTo>
                  <a:pt x="7663163" y="1073350"/>
                </a:lnTo>
                <a:lnTo>
                  <a:pt x="7664377" y="1073350"/>
                </a:lnTo>
                <a:cubicBezTo>
                  <a:pt x="7664377" y="1070204"/>
                  <a:pt x="7665816" y="1067281"/>
                  <a:pt x="7668693" y="1064583"/>
                </a:cubicBezTo>
                <a:lnTo>
                  <a:pt x="7668693" y="1063504"/>
                </a:lnTo>
                <a:close/>
                <a:moveTo>
                  <a:pt x="2245758" y="1062473"/>
                </a:moveTo>
                <a:lnTo>
                  <a:pt x="2242520" y="1070161"/>
                </a:lnTo>
                <a:lnTo>
                  <a:pt x="2244677" y="1072319"/>
                </a:lnTo>
                <a:lnTo>
                  <a:pt x="2243600" y="1073398"/>
                </a:lnTo>
                <a:lnTo>
                  <a:pt x="2243600" y="1075556"/>
                </a:lnTo>
                <a:lnTo>
                  <a:pt x="2244677" y="1075556"/>
                </a:lnTo>
                <a:lnTo>
                  <a:pt x="2245758" y="1072319"/>
                </a:lnTo>
                <a:lnTo>
                  <a:pt x="2244677" y="1068003"/>
                </a:lnTo>
                <a:lnTo>
                  <a:pt x="2246837" y="1063552"/>
                </a:lnTo>
                <a:lnTo>
                  <a:pt x="2246837" y="1062473"/>
                </a:lnTo>
                <a:close/>
                <a:moveTo>
                  <a:pt x="2228494" y="1061394"/>
                </a:moveTo>
                <a:lnTo>
                  <a:pt x="2226336" y="1063552"/>
                </a:lnTo>
                <a:lnTo>
                  <a:pt x="2226336" y="1066924"/>
                </a:lnTo>
                <a:lnTo>
                  <a:pt x="2229572" y="1066924"/>
                </a:lnTo>
                <a:lnTo>
                  <a:pt x="2229572" y="1061394"/>
                </a:lnTo>
                <a:close/>
                <a:moveTo>
                  <a:pt x="3729664" y="1061074"/>
                </a:moveTo>
                <a:cubicBezTo>
                  <a:pt x="3724629" y="1064131"/>
                  <a:pt x="3722111" y="1066289"/>
                  <a:pt x="3722111" y="1067548"/>
                </a:cubicBezTo>
                <a:lnTo>
                  <a:pt x="3722111" y="1069706"/>
                </a:lnTo>
                <a:cubicBezTo>
                  <a:pt x="3722111" y="1071864"/>
                  <a:pt x="3724269" y="1072943"/>
                  <a:pt x="3728585" y="1072943"/>
                </a:cubicBezTo>
                <a:lnTo>
                  <a:pt x="3728585" y="1075101"/>
                </a:lnTo>
                <a:lnTo>
                  <a:pt x="3729664" y="1075101"/>
                </a:lnTo>
                <a:cubicBezTo>
                  <a:pt x="3729664" y="1072943"/>
                  <a:pt x="3731103" y="1070425"/>
                  <a:pt x="3733980" y="1067548"/>
                </a:cubicBezTo>
                <a:lnTo>
                  <a:pt x="3733980" y="1063232"/>
                </a:lnTo>
                <a:lnTo>
                  <a:pt x="3731822" y="1061074"/>
                </a:lnTo>
                <a:close/>
                <a:moveTo>
                  <a:pt x="4133333" y="1060586"/>
                </a:moveTo>
                <a:lnTo>
                  <a:pt x="4133333" y="1061665"/>
                </a:lnTo>
                <a:lnTo>
                  <a:pt x="4134412" y="1065981"/>
                </a:lnTo>
                <a:cubicBezTo>
                  <a:pt x="4133333" y="1069577"/>
                  <a:pt x="4131175" y="1071376"/>
                  <a:pt x="4127938" y="1071376"/>
                </a:cubicBezTo>
                <a:lnTo>
                  <a:pt x="4127938" y="1073534"/>
                </a:lnTo>
                <a:lnTo>
                  <a:pt x="4132254" y="1080007"/>
                </a:lnTo>
                <a:cubicBezTo>
                  <a:pt x="4132254" y="1089179"/>
                  <a:pt x="4129736" y="1095249"/>
                  <a:pt x="4124701" y="1098216"/>
                </a:cubicBezTo>
                <a:cubicBezTo>
                  <a:pt x="4130455" y="1100734"/>
                  <a:pt x="4133333" y="1105409"/>
                  <a:pt x="4133333" y="1112243"/>
                </a:cubicBezTo>
                <a:lnTo>
                  <a:pt x="4134412" y="1111164"/>
                </a:lnTo>
                <a:lnTo>
                  <a:pt x="4138728" y="1111164"/>
                </a:lnTo>
                <a:lnTo>
                  <a:pt x="4153834" y="1117638"/>
                </a:lnTo>
                <a:lnTo>
                  <a:pt x="4160308" y="1111164"/>
                </a:lnTo>
                <a:lnTo>
                  <a:pt x="4166782" y="1111164"/>
                </a:lnTo>
                <a:lnTo>
                  <a:pt x="4189306" y="1118717"/>
                </a:lnTo>
                <a:lnTo>
                  <a:pt x="4192543" y="1111164"/>
                </a:lnTo>
                <a:lnTo>
                  <a:pt x="4191464" y="1104690"/>
                </a:lnTo>
                <a:lnTo>
                  <a:pt x="4191464" y="1101453"/>
                </a:lnTo>
                <a:lnTo>
                  <a:pt x="4193622" y="1099295"/>
                </a:lnTo>
                <a:lnTo>
                  <a:pt x="4192543" y="1094035"/>
                </a:lnTo>
                <a:lnTo>
                  <a:pt x="4192543" y="1089719"/>
                </a:lnTo>
                <a:lnTo>
                  <a:pt x="4194701" y="1086482"/>
                </a:lnTo>
                <a:lnTo>
                  <a:pt x="4194701" y="1083245"/>
                </a:lnTo>
                <a:lnTo>
                  <a:pt x="4192543" y="1083245"/>
                </a:lnTo>
                <a:lnTo>
                  <a:pt x="4192543" y="1082166"/>
                </a:lnTo>
                <a:lnTo>
                  <a:pt x="4184990" y="1083245"/>
                </a:lnTo>
                <a:lnTo>
                  <a:pt x="4177437" y="1083245"/>
                </a:lnTo>
                <a:lnTo>
                  <a:pt x="4172042" y="1092956"/>
                </a:lnTo>
                <a:lnTo>
                  <a:pt x="4154913" y="1097272"/>
                </a:lnTo>
                <a:cubicBezTo>
                  <a:pt x="4143403" y="1095294"/>
                  <a:pt x="4137649" y="1090977"/>
                  <a:pt x="4137649" y="1084324"/>
                </a:cubicBezTo>
                <a:lnTo>
                  <a:pt x="4137649" y="1082166"/>
                </a:lnTo>
                <a:lnTo>
                  <a:pt x="4138728" y="1070297"/>
                </a:lnTo>
                <a:lnTo>
                  <a:pt x="4136570" y="1063823"/>
                </a:lnTo>
                <a:lnTo>
                  <a:pt x="4136570" y="1060586"/>
                </a:lnTo>
                <a:close/>
                <a:moveTo>
                  <a:pt x="6204206" y="1060131"/>
                </a:moveTo>
                <a:lnTo>
                  <a:pt x="6204206" y="1061210"/>
                </a:lnTo>
                <a:lnTo>
                  <a:pt x="6209466" y="1061210"/>
                </a:lnTo>
                <a:lnTo>
                  <a:pt x="6209466" y="1060131"/>
                </a:lnTo>
                <a:close/>
                <a:moveTo>
                  <a:pt x="5582174" y="1058782"/>
                </a:moveTo>
                <a:lnTo>
                  <a:pt x="5580016" y="1060940"/>
                </a:lnTo>
                <a:lnTo>
                  <a:pt x="5583253" y="1065256"/>
                </a:lnTo>
                <a:lnTo>
                  <a:pt x="5584332" y="1065256"/>
                </a:lnTo>
                <a:lnTo>
                  <a:pt x="5589592" y="1062019"/>
                </a:lnTo>
                <a:lnTo>
                  <a:pt x="5589592" y="1058782"/>
                </a:lnTo>
                <a:close/>
                <a:moveTo>
                  <a:pt x="1724747" y="1057296"/>
                </a:moveTo>
                <a:lnTo>
                  <a:pt x="1719353" y="1059454"/>
                </a:lnTo>
                <a:lnTo>
                  <a:pt x="1721510" y="1066872"/>
                </a:lnTo>
                <a:lnTo>
                  <a:pt x="1722591" y="1066872"/>
                </a:lnTo>
                <a:cubicBezTo>
                  <a:pt x="1726186" y="1064984"/>
                  <a:pt x="1727985" y="1062152"/>
                  <a:pt x="1727985" y="1058375"/>
                </a:cubicBezTo>
                <a:close/>
                <a:moveTo>
                  <a:pt x="2685220" y="1056553"/>
                </a:moveTo>
                <a:lnTo>
                  <a:pt x="2683061" y="1058711"/>
                </a:lnTo>
                <a:lnTo>
                  <a:pt x="2683061" y="1059790"/>
                </a:lnTo>
                <a:lnTo>
                  <a:pt x="2687242" y="1065050"/>
                </a:lnTo>
                <a:lnTo>
                  <a:pt x="2687242" y="1066129"/>
                </a:lnTo>
                <a:lnTo>
                  <a:pt x="2681983" y="1071389"/>
                </a:lnTo>
                <a:lnTo>
                  <a:pt x="2681983" y="1073412"/>
                </a:lnTo>
                <a:lnTo>
                  <a:pt x="2684141" y="1075570"/>
                </a:lnTo>
                <a:lnTo>
                  <a:pt x="2686163" y="1075570"/>
                </a:lnTo>
                <a:lnTo>
                  <a:pt x="2690480" y="1067073"/>
                </a:lnTo>
                <a:lnTo>
                  <a:pt x="2692502" y="1065050"/>
                </a:lnTo>
                <a:lnTo>
                  <a:pt x="2692502" y="1063971"/>
                </a:lnTo>
                <a:lnTo>
                  <a:pt x="2686163" y="1056553"/>
                </a:lnTo>
                <a:close/>
                <a:moveTo>
                  <a:pt x="6199890" y="1055815"/>
                </a:moveTo>
                <a:lnTo>
                  <a:pt x="6195709" y="1059052"/>
                </a:lnTo>
                <a:lnTo>
                  <a:pt x="6203127" y="1057973"/>
                </a:lnTo>
                <a:cubicBezTo>
                  <a:pt x="6203127" y="1056534"/>
                  <a:pt x="6202048" y="1055815"/>
                  <a:pt x="6199890" y="1055815"/>
                </a:cubicBezTo>
                <a:close/>
                <a:moveTo>
                  <a:pt x="3690955" y="1054600"/>
                </a:moveTo>
                <a:lnTo>
                  <a:pt x="3686639" y="1056757"/>
                </a:lnTo>
                <a:lnTo>
                  <a:pt x="3678007" y="1055679"/>
                </a:lnTo>
                <a:lnTo>
                  <a:pt x="3671533" y="1057837"/>
                </a:lnTo>
                <a:lnTo>
                  <a:pt x="3662901" y="1055679"/>
                </a:lnTo>
                <a:lnTo>
                  <a:pt x="3659664" y="1056757"/>
                </a:lnTo>
                <a:lnTo>
                  <a:pt x="3651032" y="1055679"/>
                </a:lnTo>
                <a:lnTo>
                  <a:pt x="3626215" y="1057837"/>
                </a:lnTo>
                <a:lnTo>
                  <a:pt x="3620820" y="1056757"/>
                </a:lnTo>
                <a:lnTo>
                  <a:pt x="3617583" y="1062153"/>
                </a:lnTo>
                <a:cubicBezTo>
                  <a:pt x="3619741" y="1064491"/>
                  <a:pt x="3620820" y="1069166"/>
                  <a:pt x="3620820" y="1076180"/>
                </a:cubicBezTo>
                <a:lnTo>
                  <a:pt x="3628373" y="1081575"/>
                </a:lnTo>
                <a:lnTo>
                  <a:pt x="3629452" y="1081575"/>
                </a:lnTo>
                <a:lnTo>
                  <a:pt x="3639163" y="1079417"/>
                </a:lnTo>
                <a:lnTo>
                  <a:pt x="3641321" y="1084812"/>
                </a:lnTo>
                <a:lnTo>
                  <a:pt x="3630531" y="1088049"/>
                </a:lnTo>
                <a:lnTo>
                  <a:pt x="3624057" y="1086970"/>
                </a:lnTo>
                <a:lnTo>
                  <a:pt x="3620820" y="1086970"/>
                </a:lnTo>
                <a:cubicBezTo>
                  <a:pt x="3618302" y="1090566"/>
                  <a:pt x="3615784" y="1092365"/>
                  <a:pt x="3613267" y="1092365"/>
                </a:cubicBezTo>
                <a:lnTo>
                  <a:pt x="3611109" y="1097625"/>
                </a:lnTo>
                <a:cubicBezTo>
                  <a:pt x="3612547" y="1097625"/>
                  <a:pt x="3615784" y="1100143"/>
                  <a:pt x="3620820" y="1105178"/>
                </a:cubicBezTo>
                <a:cubicBezTo>
                  <a:pt x="3624416" y="1105178"/>
                  <a:pt x="3626215" y="1106257"/>
                  <a:pt x="3626215" y="1108415"/>
                </a:cubicBezTo>
                <a:lnTo>
                  <a:pt x="3628373" y="1108415"/>
                </a:lnTo>
                <a:lnTo>
                  <a:pt x="3625136" y="1104099"/>
                </a:lnTo>
                <a:lnTo>
                  <a:pt x="3628373" y="1100862"/>
                </a:lnTo>
                <a:lnTo>
                  <a:pt x="3634847" y="1100862"/>
                </a:lnTo>
                <a:cubicBezTo>
                  <a:pt x="3638623" y="1100862"/>
                  <a:pt x="3641860" y="1101941"/>
                  <a:pt x="3644558" y="1104099"/>
                </a:cubicBezTo>
                <a:lnTo>
                  <a:pt x="3645637" y="1104099"/>
                </a:lnTo>
                <a:cubicBezTo>
                  <a:pt x="3645637" y="1100862"/>
                  <a:pt x="3643479" y="1097670"/>
                  <a:pt x="3639163" y="1094523"/>
                </a:cubicBezTo>
                <a:lnTo>
                  <a:pt x="3639163" y="1093444"/>
                </a:lnTo>
                <a:cubicBezTo>
                  <a:pt x="3639163" y="1091825"/>
                  <a:pt x="3642040" y="1090027"/>
                  <a:pt x="3647795" y="1088049"/>
                </a:cubicBezTo>
                <a:cubicBezTo>
                  <a:pt x="3647795" y="1080856"/>
                  <a:pt x="3653549" y="1076899"/>
                  <a:pt x="3665059" y="1076180"/>
                </a:cubicBezTo>
                <a:lnTo>
                  <a:pt x="3668296" y="1076180"/>
                </a:lnTo>
                <a:lnTo>
                  <a:pt x="3673691" y="1080496"/>
                </a:lnTo>
                <a:lnTo>
                  <a:pt x="3686639" y="1079417"/>
                </a:lnTo>
                <a:lnTo>
                  <a:pt x="3693113" y="1079417"/>
                </a:lnTo>
                <a:cubicBezTo>
                  <a:pt x="3700936" y="1077978"/>
                  <a:pt x="3704847" y="1076539"/>
                  <a:pt x="3704847" y="1075101"/>
                </a:cubicBezTo>
                <a:lnTo>
                  <a:pt x="3704847" y="1062153"/>
                </a:lnTo>
                <a:cubicBezTo>
                  <a:pt x="3704847" y="1058556"/>
                  <a:pt x="3704173" y="1056757"/>
                  <a:pt x="3702824" y="1056757"/>
                </a:cubicBezTo>
                <a:lnTo>
                  <a:pt x="3696350" y="1057837"/>
                </a:lnTo>
                <a:close/>
                <a:moveTo>
                  <a:pt x="6192472" y="1053792"/>
                </a:moveTo>
                <a:lnTo>
                  <a:pt x="6192472" y="1055815"/>
                </a:lnTo>
                <a:lnTo>
                  <a:pt x="6193551" y="1055815"/>
                </a:lnTo>
                <a:lnTo>
                  <a:pt x="6193551" y="1053792"/>
                </a:lnTo>
                <a:close/>
                <a:moveTo>
                  <a:pt x="3728585" y="1053521"/>
                </a:moveTo>
                <a:lnTo>
                  <a:pt x="3727506" y="1054600"/>
                </a:lnTo>
                <a:lnTo>
                  <a:pt x="3726427" y="1054600"/>
                </a:lnTo>
                <a:lnTo>
                  <a:pt x="3728585" y="1058916"/>
                </a:lnTo>
                <a:lnTo>
                  <a:pt x="3732901" y="1057837"/>
                </a:lnTo>
                <a:lnTo>
                  <a:pt x="3732901" y="1055679"/>
                </a:lnTo>
                <a:lnTo>
                  <a:pt x="3730743" y="1053521"/>
                </a:lnTo>
                <a:close/>
                <a:moveTo>
                  <a:pt x="2590268" y="1053451"/>
                </a:moveTo>
                <a:lnTo>
                  <a:pt x="2589323" y="1054530"/>
                </a:lnTo>
                <a:lnTo>
                  <a:pt x="2589323" y="1055474"/>
                </a:lnTo>
                <a:lnTo>
                  <a:pt x="2591346" y="1057632"/>
                </a:lnTo>
                <a:lnTo>
                  <a:pt x="2592425" y="1056553"/>
                </a:lnTo>
                <a:lnTo>
                  <a:pt x="2592425" y="1055474"/>
                </a:lnTo>
                <a:close/>
                <a:moveTo>
                  <a:pt x="2115199" y="1052627"/>
                </a:moveTo>
                <a:lnTo>
                  <a:pt x="2115199" y="1058157"/>
                </a:lnTo>
                <a:lnTo>
                  <a:pt x="2118435" y="1062473"/>
                </a:lnTo>
                <a:lnTo>
                  <a:pt x="2118435" y="1065845"/>
                </a:lnTo>
                <a:cubicBezTo>
                  <a:pt x="2116098" y="1067823"/>
                  <a:pt x="2114660" y="1072903"/>
                  <a:pt x="2114120" y="1081086"/>
                </a:cubicBezTo>
                <a:lnTo>
                  <a:pt x="2111962" y="1083244"/>
                </a:lnTo>
                <a:lnTo>
                  <a:pt x="2111962" y="1090932"/>
                </a:lnTo>
                <a:cubicBezTo>
                  <a:pt x="2112501" y="1095248"/>
                  <a:pt x="2113579" y="1097406"/>
                  <a:pt x="2115199" y="1097406"/>
                </a:cubicBezTo>
                <a:lnTo>
                  <a:pt x="2134620" y="1097406"/>
                </a:lnTo>
                <a:lnTo>
                  <a:pt x="2141094" y="1095248"/>
                </a:lnTo>
                <a:cubicBezTo>
                  <a:pt x="2144871" y="1097406"/>
                  <a:pt x="2148467" y="1098485"/>
                  <a:pt x="2151884" y="1098485"/>
                </a:cubicBezTo>
                <a:lnTo>
                  <a:pt x="2154042" y="1098485"/>
                </a:lnTo>
                <a:lnTo>
                  <a:pt x="2164832" y="1097406"/>
                </a:lnTo>
                <a:cubicBezTo>
                  <a:pt x="2174903" y="1097406"/>
                  <a:pt x="2179938" y="1099609"/>
                  <a:pt x="2179938" y="1104015"/>
                </a:cubicBezTo>
                <a:lnTo>
                  <a:pt x="2183175" y="1104015"/>
                </a:lnTo>
                <a:cubicBezTo>
                  <a:pt x="2184074" y="1098889"/>
                  <a:pt x="2187311" y="1096327"/>
                  <a:pt x="2192887" y="1096327"/>
                </a:cubicBezTo>
                <a:lnTo>
                  <a:pt x="2200439" y="1098485"/>
                </a:lnTo>
                <a:lnTo>
                  <a:pt x="2201518" y="1097406"/>
                </a:lnTo>
                <a:lnTo>
                  <a:pt x="2202598" y="1097406"/>
                </a:lnTo>
                <a:lnTo>
                  <a:pt x="2201518" y="1096327"/>
                </a:lnTo>
                <a:lnTo>
                  <a:pt x="2201518" y="1092011"/>
                </a:lnTo>
                <a:cubicBezTo>
                  <a:pt x="2201518" y="1090572"/>
                  <a:pt x="2203678" y="1089493"/>
                  <a:pt x="2207993" y="1088774"/>
                </a:cubicBezTo>
                <a:lnTo>
                  <a:pt x="2207993" y="1085402"/>
                </a:lnTo>
                <a:cubicBezTo>
                  <a:pt x="2203856" y="1085402"/>
                  <a:pt x="2201338" y="1082480"/>
                  <a:pt x="2200439" y="1076635"/>
                </a:cubicBezTo>
                <a:lnTo>
                  <a:pt x="2200439" y="1059236"/>
                </a:lnTo>
                <a:cubicBezTo>
                  <a:pt x="2200439" y="1057438"/>
                  <a:pt x="2193605" y="1055999"/>
                  <a:pt x="2179938" y="1054920"/>
                </a:cubicBezTo>
                <a:lnTo>
                  <a:pt x="2155122" y="1057078"/>
                </a:lnTo>
                <a:lnTo>
                  <a:pt x="2147568" y="1052627"/>
                </a:lnTo>
                <a:lnTo>
                  <a:pt x="2143252" y="1052627"/>
                </a:lnTo>
                <a:cubicBezTo>
                  <a:pt x="2139835" y="1055594"/>
                  <a:pt x="2135518" y="1057078"/>
                  <a:pt x="2130306" y="1057078"/>
                </a:cubicBezTo>
                <a:close/>
                <a:moveTo>
                  <a:pt x="6194630" y="1050555"/>
                </a:moveTo>
                <a:lnTo>
                  <a:pt x="6194630" y="1053792"/>
                </a:lnTo>
                <a:lnTo>
                  <a:pt x="6196788" y="1053792"/>
                </a:lnTo>
                <a:lnTo>
                  <a:pt x="6196788" y="1050555"/>
                </a:lnTo>
                <a:close/>
                <a:moveTo>
                  <a:pt x="6155381" y="1049476"/>
                </a:moveTo>
                <a:lnTo>
                  <a:pt x="6157539" y="1051634"/>
                </a:lnTo>
                <a:lnTo>
                  <a:pt x="6155381" y="1051634"/>
                </a:lnTo>
                <a:close/>
                <a:moveTo>
                  <a:pt x="7613394" y="1046241"/>
                </a:moveTo>
                <a:lnTo>
                  <a:pt x="7610022" y="1053793"/>
                </a:lnTo>
                <a:lnTo>
                  <a:pt x="7610022" y="1054872"/>
                </a:lnTo>
                <a:lnTo>
                  <a:pt x="7611101" y="1054872"/>
                </a:lnTo>
                <a:cubicBezTo>
                  <a:pt x="7611641" y="1051276"/>
                  <a:pt x="7612765" y="1049477"/>
                  <a:pt x="7614473" y="1049477"/>
                </a:cubicBezTo>
                <a:lnTo>
                  <a:pt x="7615552" y="1053793"/>
                </a:lnTo>
                <a:lnTo>
                  <a:pt x="7616631" y="1053793"/>
                </a:lnTo>
                <a:lnTo>
                  <a:pt x="7616631" y="1047319"/>
                </a:lnTo>
                <a:close/>
                <a:moveTo>
                  <a:pt x="1577734" y="1045427"/>
                </a:moveTo>
                <a:cubicBezTo>
                  <a:pt x="1577734" y="1048305"/>
                  <a:pt x="1576655" y="1049743"/>
                  <a:pt x="1574497" y="1049743"/>
                </a:cubicBezTo>
                <a:lnTo>
                  <a:pt x="1574497" y="1050822"/>
                </a:lnTo>
                <a:lnTo>
                  <a:pt x="1576655" y="1050822"/>
                </a:lnTo>
                <a:lnTo>
                  <a:pt x="1578812" y="1047585"/>
                </a:lnTo>
                <a:lnTo>
                  <a:pt x="1578812" y="1045427"/>
                </a:lnTo>
                <a:close/>
                <a:moveTo>
                  <a:pt x="3592766" y="1043810"/>
                </a:moveTo>
                <a:lnTo>
                  <a:pt x="3589529" y="1044889"/>
                </a:lnTo>
                <a:lnTo>
                  <a:pt x="3589529" y="1048126"/>
                </a:lnTo>
                <a:lnTo>
                  <a:pt x="3598041" y="1052382"/>
                </a:lnTo>
                <a:lnTo>
                  <a:pt x="3598161" y="1052577"/>
                </a:lnTo>
                <a:lnTo>
                  <a:pt x="3598161" y="1055679"/>
                </a:lnTo>
                <a:cubicBezTo>
                  <a:pt x="3598161" y="1058017"/>
                  <a:pt x="3597082" y="1060534"/>
                  <a:pt x="3594924" y="1063232"/>
                </a:cubicBezTo>
                <a:lnTo>
                  <a:pt x="3594924" y="1064311"/>
                </a:lnTo>
                <a:lnTo>
                  <a:pt x="3597082" y="1066469"/>
                </a:lnTo>
                <a:lnTo>
                  <a:pt x="3600319" y="1066469"/>
                </a:lnTo>
                <a:lnTo>
                  <a:pt x="3601398" y="1061074"/>
                </a:lnTo>
                <a:lnTo>
                  <a:pt x="3601398" y="1057837"/>
                </a:lnTo>
                <a:lnTo>
                  <a:pt x="3598161" y="1052577"/>
                </a:lnTo>
                <a:lnTo>
                  <a:pt x="3598161" y="1052442"/>
                </a:lnTo>
                <a:lnTo>
                  <a:pt x="3598041" y="1052382"/>
                </a:lnTo>
                <a:close/>
                <a:moveTo>
                  <a:pt x="6207308" y="1040979"/>
                </a:moveTo>
                <a:cubicBezTo>
                  <a:pt x="6207308" y="1042418"/>
                  <a:pt x="6206274" y="1043137"/>
                  <a:pt x="6204206" y="1043137"/>
                </a:cubicBezTo>
                <a:lnTo>
                  <a:pt x="6200969" y="1042058"/>
                </a:lnTo>
                <a:lnTo>
                  <a:pt x="6198811" y="1045295"/>
                </a:lnTo>
                <a:lnTo>
                  <a:pt x="6199890" y="1045295"/>
                </a:lnTo>
                <a:lnTo>
                  <a:pt x="6204206" y="1044216"/>
                </a:lnTo>
                <a:lnTo>
                  <a:pt x="6204206" y="1046239"/>
                </a:lnTo>
                <a:lnTo>
                  <a:pt x="6210545" y="1042058"/>
                </a:lnTo>
                <a:lnTo>
                  <a:pt x="6210545" y="1040979"/>
                </a:lnTo>
                <a:close/>
                <a:moveTo>
                  <a:pt x="6094957" y="1039900"/>
                </a:moveTo>
                <a:lnTo>
                  <a:pt x="6092799" y="1042058"/>
                </a:lnTo>
                <a:lnTo>
                  <a:pt x="6090776" y="1042058"/>
                </a:lnTo>
                <a:lnTo>
                  <a:pt x="6086460" y="1040979"/>
                </a:lnTo>
                <a:lnTo>
                  <a:pt x="6081200" y="1042058"/>
                </a:lnTo>
                <a:lnTo>
                  <a:pt x="6081200" y="1043137"/>
                </a:lnTo>
                <a:lnTo>
                  <a:pt x="6092799" y="1044216"/>
                </a:lnTo>
                <a:cubicBezTo>
                  <a:pt x="6092799" y="1042418"/>
                  <a:pt x="6094238" y="1041339"/>
                  <a:pt x="6097115" y="1040979"/>
                </a:cubicBezTo>
                <a:lnTo>
                  <a:pt x="6097115" y="1039900"/>
                </a:lnTo>
                <a:close/>
                <a:moveTo>
                  <a:pt x="6146884" y="1036798"/>
                </a:moveTo>
                <a:lnTo>
                  <a:pt x="6150121" y="1037877"/>
                </a:lnTo>
                <a:lnTo>
                  <a:pt x="6150121" y="1040979"/>
                </a:lnTo>
                <a:lnTo>
                  <a:pt x="6147963" y="1040979"/>
                </a:lnTo>
                <a:lnTo>
                  <a:pt x="6145805" y="1038821"/>
                </a:lnTo>
                <a:lnTo>
                  <a:pt x="6146884" y="1037877"/>
                </a:lnTo>
                <a:close/>
                <a:moveTo>
                  <a:pt x="3593845" y="1034099"/>
                </a:moveTo>
                <a:lnTo>
                  <a:pt x="3593845" y="1039494"/>
                </a:lnTo>
                <a:lnTo>
                  <a:pt x="3596003" y="1041652"/>
                </a:lnTo>
                <a:lnTo>
                  <a:pt x="3597082" y="1041652"/>
                </a:lnTo>
                <a:lnTo>
                  <a:pt x="3599240" y="1039494"/>
                </a:lnTo>
                <a:lnTo>
                  <a:pt x="3599240" y="1036257"/>
                </a:lnTo>
                <a:lnTo>
                  <a:pt x="3597082" y="1034099"/>
                </a:lnTo>
                <a:close/>
                <a:moveTo>
                  <a:pt x="1584073" y="1032614"/>
                </a:moveTo>
                <a:lnTo>
                  <a:pt x="1580970" y="1040167"/>
                </a:lnTo>
                <a:lnTo>
                  <a:pt x="1580970" y="1041111"/>
                </a:lnTo>
                <a:lnTo>
                  <a:pt x="1582049" y="1041111"/>
                </a:lnTo>
                <a:cubicBezTo>
                  <a:pt x="1582588" y="1037604"/>
                  <a:pt x="1583622" y="1035851"/>
                  <a:pt x="1585151" y="1035851"/>
                </a:cubicBezTo>
                <a:lnTo>
                  <a:pt x="1586231" y="1035851"/>
                </a:lnTo>
                <a:lnTo>
                  <a:pt x="1586231" y="1040167"/>
                </a:lnTo>
                <a:lnTo>
                  <a:pt x="1587310" y="1040167"/>
                </a:lnTo>
                <a:lnTo>
                  <a:pt x="1587310" y="1033693"/>
                </a:lnTo>
                <a:close/>
                <a:moveTo>
                  <a:pt x="6129890" y="1032482"/>
                </a:moveTo>
                <a:lnTo>
                  <a:pt x="6129890" y="1035719"/>
                </a:lnTo>
                <a:lnTo>
                  <a:pt x="6133093" y="1036754"/>
                </a:lnTo>
                <a:close/>
                <a:moveTo>
                  <a:pt x="2640845" y="1032410"/>
                </a:moveTo>
                <a:lnTo>
                  <a:pt x="2633562" y="1036591"/>
                </a:lnTo>
                <a:lnTo>
                  <a:pt x="2627223" y="1035512"/>
                </a:lnTo>
                <a:lnTo>
                  <a:pt x="2625064" y="1035512"/>
                </a:lnTo>
                <a:lnTo>
                  <a:pt x="2623986" y="1036591"/>
                </a:lnTo>
                <a:lnTo>
                  <a:pt x="2623043" y="1036591"/>
                </a:lnTo>
                <a:lnTo>
                  <a:pt x="2623986" y="1049270"/>
                </a:lnTo>
                <a:lnTo>
                  <a:pt x="2621963" y="1058711"/>
                </a:lnTo>
                <a:lnTo>
                  <a:pt x="2623043" y="1086090"/>
                </a:lnTo>
                <a:lnTo>
                  <a:pt x="2623043" y="1093509"/>
                </a:lnTo>
                <a:lnTo>
                  <a:pt x="2623986" y="1098769"/>
                </a:lnTo>
                <a:lnTo>
                  <a:pt x="2618726" y="1099848"/>
                </a:lnTo>
                <a:lnTo>
                  <a:pt x="2618726" y="1100792"/>
                </a:lnTo>
                <a:lnTo>
                  <a:pt x="2623986" y="1101871"/>
                </a:lnTo>
                <a:cubicBezTo>
                  <a:pt x="2622817" y="1108255"/>
                  <a:pt x="2621422" y="1111447"/>
                  <a:pt x="2619804" y="1111447"/>
                </a:cubicBezTo>
                <a:lnTo>
                  <a:pt x="2620885" y="1114549"/>
                </a:lnTo>
                <a:lnTo>
                  <a:pt x="2635585" y="1114549"/>
                </a:lnTo>
                <a:cubicBezTo>
                  <a:pt x="2638282" y="1116707"/>
                  <a:pt x="2640755" y="1117786"/>
                  <a:pt x="2643004" y="1117786"/>
                </a:cubicBezTo>
                <a:cubicBezTo>
                  <a:pt x="2645161" y="1115628"/>
                  <a:pt x="2651859" y="1114549"/>
                  <a:pt x="2663100" y="1114549"/>
                </a:cubicBezTo>
                <a:lnTo>
                  <a:pt x="2666202" y="1114549"/>
                </a:lnTo>
                <a:lnTo>
                  <a:pt x="2667281" y="1086090"/>
                </a:lnTo>
                <a:lnTo>
                  <a:pt x="2667281" y="1069231"/>
                </a:lnTo>
                <a:lnTo>
                  <a:pt x="2668360" y="1052372"/>
                </a:lnTo>
                <a:lnTo>
                  <a:pt x="2667281" y="1044953"/>
                </a:lnTo>
                <a:lnTo>
                  <a:pt x="2671462" y="1037670"/>
                </a:lnTo>
                <a:lnTo>
                  <a:pt x="2671462" y="1035512"/>
                </a:lnTo>
                <a:lnTo>
                  <a:pt x="2655681" y="1033354"/>
                </a:lnTo>
                <a:cubicBezTo>
                  <a:pt x="2655681" y="1034433"/>
                  <a:pt x="2654288" y="1035512"/>
                  <a:pt x="2651500" y="1036591"/>
                </a:cubicBezTo>
                <a:lnTo>
                  <a:pt x="2643004" y="1032410"/>
                </a:lnTo>
                <a:close/>
                <a:moveTo>
                  <a:pt x="2598765" y="1032410"/>
                </a:moveTo>
                <a:lnTo>
                  <a:pt x="2598765" y="1033354"/>
                </a:lnTo>
                <a:lnTo>
                  <a:pt x="2601866" y="1036591"/>
                </a:lnTo>
                <a:lnTo>
                  <a:pt x="2604024" y="1034433"/>
                </a:lnTo>
                <a:lnTo>
                  <a:pt x="2601866" y="1032410"/>
                </a:lnTo>
                <a:close/>
                <a:moveTo>
                  <a:pt x="7754339" y="1032078"/>
                </a:moveTo>
                <a:lnTo>
                  <a:pt x="7754339" y="1039631"/>
                </a:lnTo>
                <a:lnTo>
                  <a:pt x="7759734" y="1039631"/>
                </a:lnTo>
                <a:lnTo>
                  <a:pt x="7762971" y="1037474"/>
                </a:lnTo>
                <a:cubicBezTo>
                  <a:pt x="7762432" y="1035495"/>
                  <a:pt x="7760633" y="1033697"/>
                  <a:pt x="7757576" y="1032078"/>
                </a:cubicBezTo>
                <a:close/>
                <a:moveTo>
                  <a:pt x="5585411" y="1032076"/>
                </a:moveTo>
                <a:lnTo>
                  <a:pt x="5585411" y="1033155"/>
                </a:lnTo>
                <a:lnTo>
                  <a:pt x="5587569" y="1035179"/>
                </a:lnTo>
                <a:lnTo>
                  <a:pt x="5589592" y="1035179"/>
                </a:lnTo>
                <a:lnTo>
                  <a:pt x="5589592" y="1034100"/>
                </a:lnTo>
                <a:lnTo>
                  <a:pt x="5587569" y="1032076"/>
                </a:lnTo>
                <a:close/>
                <a:moveTo>
                  <a:pt x="3725348" y="1029782"/>
                </a:moveTo>
                <a:lnTo>
                  <a:pt x="3725348" y="1033020"/>
                </a:lnTo>
                <a:lnTo>
                  <a:pt x="3727506" y="1035178"/>
                </a:lnTo>
                <a:lnTo>
                  <a:pt x="3731822" y="1035178"/>
                </a:lnTo>
                <a:lnTo>
                  <a:pt x="3731822" y="1029782"/>
                </a:lnTo>
                <a:close/>
                <a:moveTo>
                  <a:pt x="6136364" y="1029380"/>
                </a:moveTo>
                <a:lnTo>
                  <a:pt x="6135285" y="1032482"/>
                </a:lnTo>
                <a:lnTo>
                  <a:pt x="6136364" y="1036798"/>
                </a:lnTo>
                <a:lnTo>
                  <a:pt x="6133144" y="1036798"/>
                </a:lnTo>
                <a:lnTo>
                  <a:pt x="6134206" y="1038821"/>
                </a:lnTo>
                <a:lnTo>
                  <a:pt x="6133127" y="1042058"/>
                </a:lnTo>
                <a:lnTo>
                  <a:pt x="6139466" y="1045295"/>
                </a:lnTo>
                <a:lnTo>
                  <a:pt x="6139466" y="1047318"/>
                </a:lnTo>
                <a:cubicBezTo>
                  <a:pt x="6139466" y="1050195"/>
                  <a:pt x="6134520" y="1051634"/>
                  <a:pt x="6124629" y="1051634"/>
                </a:cubicBezTo>
                <a:lnTo>
                  <a:pt x="6123550" y="1050555"/>
                </a:lnTo>
                <a:lnTo>
                  <a:pt x="6123550" y="1052713"/>
                </a:lnTo>
                <a:cubicBezTo>
                  <a:pt x="6129755" y="1052713"/>
                  <a:pt x="6134026" y="1054466"/>
                  <a:pt x="6136364" y="1057973"/>
                </a:cubicBezTo>
                <a:lnTo>
                  <a:pt x="6145805" y="1050555"/>
                </a:lnTo>
                <a:lnTo>
                  <a:pt x="6146884" y="1050555"/>
                </a:lnTo>
                <a:lnTo>
                  <a:pt x="6150121" y="1052713"/>
                </a:lnTo>
                <a:lnTo>
                  <a:pt x="6151200" y="1051634"/>
                </a:lnTo>
                <a:lnTo>
                  <a:pt x="6156460" y="1052713"/>
                </a:lnTo>
                <a:cubicBezTo>
                  <a:pt x="6160686" y="1051095"/>
                  <a:pt x="6162799" y="1049656"/>
                  <a:pt x="6162799" y="1048397"/>
                </a:cubicBezTo>
                <a:cubicBezTo>
                  <a:pt x="6158933" y="1041923"/>
                  <a:pt x="6153988" y="1037697"/>
                  <a:pt x="6147963" y="1035719"/>
                </a:cubicBezTo>
                <a:lnTo>
                  <a:pt x="6146884" y="1034640"/>
                </a:lnTo>
                <a:lnTo>
                  <a:pt x="6146884" y="1033561"/>
                </a:lnTo>
                <a:lnTo>
                  <a:pt x="6147963" y="1032482"/>
                </a:lnTo>
                <a:cubicBezTo>
                  <a:pt x="6140860" y="1032482"/>
                  <a:pt x="6137308" y="1031448"/>
                  <a:pt x="6137308" y="1029380"/>
                </a:cubicBezTo>
                <a:close/>
                <a:moveTo>
                  <a:pt x="4237726" y="1028350"/>
                </a:moveTo>
                <a:cubicBezTo>
                  <a:pt x="4234849" y="1029070"/>
                  <a:pt x="4233410" y="1031228"/>
                  <a:pt x="4233410" y="1034825"/>
                </a:cubicBezTo>
                <a:lnTo>
                  <a:pt x="4233410" y="1035903"/>
                </a:lnTo>
                <a:cubicBezTo>
                  <a:pt x="4235568" y="1038601"/>
                  <a:pt x="4236647" y="1041119"/>
                  <a:pt x="4236647" y="1043457"/>
                </a:cubicBezTo>
                <a:lnTo>
                  <a:pt x="4232331" y="1048717"/>
                </a:lnTo>
                <a:lnTo>
                  <a:pt x="4232331" y="1069218"/>
                </a:lnTo>
                <a:cubicBezTo>
                  <a:pt x="4232331" y="1071556"/>
                  <a:pt x="4231252" y="1074073"/>
                  <a:pt x="4229094" y="1076771"/>
                </a:cubicBezTo>
                <a:lnTo>
                  <a:pt x="4231252" y="1078929"/>
                </a:lnTo>
                <a:lnTo>
                  <a:pt x="4232331" y="1078929"/>
                </a:lnTo>
                <a:cubicBezTo>
                  <a:pt x="4234489" y="1076771"/>
                  <a:pt x="4237007" y="1075692"/>
                  <a:pt x="4239884" y="1075692"/>
                </a:cubicBezTo>
                <a:lnTo>
                  <a:pt x="4246358" y="1074613"/>
                </a:lnTo>
                <a:cubicBezTo>
                  <a:pt x="4248336" y="1072275"/>
                  <a:pt x="4250135" y="1064362"/>
                  <a:pt x="4251753" y="1050875"/>
                </a:cubicBezTo>
                <a:lnTo>
                  <a:pt x="4250674" y="1041298"/>
                </a:lnTo>
                <a:lnTo>
                  <a:pt x="4250674" y="1032666"/>
                </a:lnTo>
                <a:cubicBezTo>
                  <a:pt x="4250315" y="1031228"/>
                  <a:pt x="4248516" y="1029789"/>
                  <a:pt x="4245279" y="1028350"/>
                </a:cubicBezTo>
                <a:lnTo>
                  <a:pt x="4240963" y="1029430"/>
                </a:lnTo>
                <a:close/>
                <a:moveTo>
                  <a:pt x="2587165" y="1028094"/>
                </a:moveTo>
                <a:lnTo>
                  <a:pt x="2587165" y="1030252"/>
                </a:lnTo>
                <a:lnTo>
                  <a:pt x="2589323" y="1028094"/>
                </a:lnTo>
                <a:close/>
                <a:moveTo>
                  <a:pt x="4181753" y="1027271"/>
                </a:moveTo>
                <a:lnTo>
                  <a:pt x="4179595" y="1029430"/>
                </a:lnTo>
                <a:lnTo>
                  <a:pt x="4179595" y="1041298"/>
                </a:lnTo>
                <a:lnTo>
                  <a:pt x="4175279" y="1051954"/>
                </a:lnTo>
                <a:lnTo>
                  <a:pt x="4176358" y="1067059"/>
                </a:lnTo>
                <a:lnTo>
                  <a:pt x="4176358" y="1070297"/>
                </a:lnTo>
                <a:lnTo>
                  <a:pt x="4179595" y="1073534"/>
                </a:lnTo>
                <a:lnTo>
                  <a:pt x="4186069" y="1073534"/>
                </a:lnTo>
                <a:lnTo>
                  <a:pt x="4192543" y="1071376"/>
                </a:lnTo>
                <a:lnTo>
                  <a:pt x="4191464" y="1070297"/>
                </a:lnTo>
                <a:lnTo>
                  <a:pt x="4191464" y="1056270"/>
                </a:lnTo>
                <a:lnTo>
                  <a:pt x="4194701" y="1049796"/>
                </a:lnTo>
                <a:lnTo>
                  <a:pt x="4191464" y="1038062"/>
                </a:lnTo>
                <a:lnTo>
                  <a:pt x="4192543" y="1031588"/>
                </a:lnTo>
                <a:cubicBezTo>
                  <a:pt x="4191464" y="1028710"/>
                  <a:pt x="4190385" y="1027271"/>
                  <a:pt x="4189306" y="1027271"/>
                </a:cubicBezTo>
                <a:close/>
                <a:moveTo>
                  <a:pt x="2691558" y="1027015"/>
                </a:moveTo>
                <a:cubicBezTo>
                  <a:pt x="2687962" y="1028094"/>
                  <a:pt x="2686163" y="1030567"/>
                  <a:pt x="2686163" y="1034433"/>
                </a:cubicBezTo>
                <a:lnTo>
                  <a:pt x="2687242" y="1035512"/>
                </a:lnTo>
                <a:lnTo>
                  <a:pt x="2690480" y="1035512"/>
                </a:lnTo>
                <a:cubicBezTo>
                  <a:pt x="2692727" y="1035512"/>
                  <a:pt x="2695154" y="1034478"/>
                  <a:pt x="2697762" y="1032410"/>
                </a:cubicBezTo>
                <a:cubicBezTo>
                  <a:pt x="2697762" y="1029533"/>
                  <a:pt x="2695693" y="1028094"/>
                  <a:pt x="2691558" y="1028094"/>
                </a:cubicBezTo>
                <a:close/>
                <a:moveTo>
                  <a:pt x="3634847" y="1025467"/>
                </a:moveTo>
                <a:cubicBezTo>
                  <a:pt x="3626934" y="1028164"/>
                  <a:pt x="3622978" y="1031401"/>
                  <a:pt x="3622978" y="1035178"/>
                </a:cubicBezTo>
                <a:cubicBezTo>
                  <a:pt x="3622978" y="1040573"/>
                  <a:pt x="3621899" y="1043810"/>
                  <a:pt x="3619741" y="1044889"/>
                </a:cubicBezTo>
                <a:lnTo>
                  <a:pt x="3620820" y="1048126"/>
                </a:lnTo>
                <a:lnTo>
                  <a:pt x="3627294" y="1045968"/>
                </a:lnTo>
                <a:lnTo>
                  <a:pt x="3654269" y="1045968"/>
                </a:lnTo>
                <a:lnTo>
                  <a:pt x="3662901" y="1048126"/>
                </a:lnTo>
                <a:lnTo>
                  <a:pt x="3669375" y="1045968"/>
                </a:lnTo>
                <a:lnTo>
                  <a:pt x="3670454" y="1045968"/>
                </a:lnTo>
                <a:cubicBezTo>
                  <a:pt x="3672792" y="1045968"/>
                  <a:pt x="3675310" y="1047047"/>
                  <a:pt x="3678007" y="1049205"/>
                </a:cubicBezTo>
                <a:lnTo>
                  <a:pt x="3682323" y="1049205"/>
                </a:lnTo>
                <a:cubicBezTo>
                  <a:pt x="3685021" y="1047047"/>
                  <a:pt x="3687538" y="1045968"/>
                  <a:pt x="3689876" y="1045968"/>
                </a:cubicBezTo>
                <a:lnTo>
                  <a:pt x="3703768" y="1045968"/>
                </a:lnTo>
                <a:lnTo>
                  <a:pt x="3703768" y="1041652"/>
                </a:lnTo>
                <a:cubicBezTo>
                  <a:pt x="3703768" y="1033739"/>
                  <a:pt x="3701295" y="1029782"/>
                  <a:pt x="3696350" y="1029782"/>
                </a:cubicBezTo>
                <a:lnTo>
                  <a:pt x="3686639" y="1026546"/>
                </a:lnTo>
                <a:lnTo>
                  <a:pt x="3683402" y="1028704"/>
                </a:lnTo>
                <a:lnTo>
                  <a:pt x="3681244" y="1028704"/>
                </a:lnTo>
                <a:lnTo>
                  <a:pt x="3678007" y="1026546"/>
                </a:lnTo>
                <a:lnTo>
                  <a:pt x="3673691" y="1028704"/>
                </a:lnTo>
                <a:lnTo>
                  <a:pt x="3651032" y="1026546"/>
                </a:lnTo>
                <a:lnTo>
                  <a:pt x="3644558" y="1028704"/>
                </a:lnTo>
                <a:lnTo>
                  <a:pt x="3641321" y="1028704"/>
                </a:lnTo>
                <a:close/>
                <a:moveTo>
                  <a:pt x="2095775" y="1024303"/>
                </a:moveTo>
                <a:lnTo>
                  <a:pt x="2079590" y="1027540"/>
                </a:lnTo>
                <a:lnTo>
                  <a:pt x="2079590" y="1028619"/>
                </a:lnTo>
                <a:cubicBezTo>
                  <a:pt x="2086425" y="1035723"/>
                  <a:pt x="2098294" y="1042646"/>
                  <a:pt x="2115199" y="1049390"/>
                </a:cubicBezTo>
                <a:lnTo>
                  <a:pt x="2127068" y="1046153"/>
                </a:lnTo>
                <a:lnTo>
                  <a:pt x="2135700" y="1048311"/>
                </a:lnTo>
                <a:lnTo>
                  <a:pt x="2140015" y="1043995"/>
                </a:lnTo>
                <a:lnTo>
                  <a:pt x="2166990" y="1043995"/>
                </a:lnTo>
                <a:lnTo>
                  <a:pt x="2175623" y="1046153"/>
                </a:lnTo>
                <a:lnTo>
                  <a:pt x="2184254" y="1046153"/>
                </a:lnTo>
                <a:lnTo>
                  <a:pt x="2190729" y="1045074"/>
                </a:lnTo>
                <a:lnTo>
                  <a:pt x="2200439" y="1048311"/>
                </a:lnTo>
                <a:cubicBezTo>
                  <a:pt x="2201879" y="1048311"/>
                  <a:pt x="2204396" y="1045389"/>
                  <a:pt x="2207993" y="1039544"/>
                </a:cubicBezTo>
                <a:lnTo>
                  <a:pt x="2220941" y="1028619"/>
                </a:lnTo>
                <a:lnTo>
                  <a:pt x="2217703" y="1027540"/>
                </a:lnTo>
                <a:lnTo>
                  <a:pt x="2190729" y="1029698"/>
                </a:lnTo>
                <a:lnTo>
                  <a:pt x="2173464" y="1027540"/>
                </a:lnTo>
                <a:lnTo>
                  <a:pt x="2163754" y="1028619"/>
                </a:lnTo>
                <a:lnTo>
                  <a:pt x="2159437" y="1026461"/>
                </a:lnTo>
                <a:lnTo>
                  <a:pt x="2148647" y="1027540"/>
                </a:lnTo>
                <a:lnTo>
                  <a:pt x="2125988" y="1025382"/>
                </a:lnTo>
                <a:lnTo>
                  <a:pt x="2118435" y="1030777"/>
                </a:lnTo>
                <a:lnTo>
                  <a:pt x="2106566" y="1024303"/>
                </a:lnTo>
                <a:lnTo>
                  <a:pt x="2103329" y="1025382"/>
                </a:lnTo>
                <a:lnTo>
                  <a:pt x="2097934" y="1024303"/>
                </a:lnTo>
                <a:close/>
                <a:moveTo>
                  <a:pt x="6136364" y="1023985"/>
                </a:moveTo>
                <a:lnTo>
                  <a:pt x="6136364" y="1026143"/>
                </a:lnTo>
                <a:lnTo>
                  <a:pt x="6138387" y="1026143"/>
                </a:lnTo>
                <a:close/>
                <a:moveTo>
                  <a:pt x="6127866" y="1023985"/>
                </a:moveTo>
                <a:lnTo>
                  <a:pt x="6127866" y="1025064"/>
                </a:lnTo>
                <a:lnTo>
                  <a:pt x="6129890" y="1028301"/>
                </a:lnTo>
                <a:lnTo>
                  <a:pt x="6128811" y="1029380"/>
                </a:lnTo>
                <a:lnTo>
                  <a:pt x="6128811" y="1030459"/>
                </a:lnTo>
                <a:lnTo>
                  <a:pt x="6129890" y="1030459"/>
                </a:lnTo>
                <a:lnTo>
                  <a:pt x="6133127" y="1027221"/>
                </a:lnTo>
                <a:lnTo>
                  <a:pt x="6133127" y="1026143"/>
                </a:lnTo>
                <a:close/>
                <a:moveTo>
                  <a:pt x="5058871" y="1023714"/>
                </a:moveTo>
                <a:lnTo>
                  <a:pt x="5058871" y="1024793"/>
                </a:lnTo>
                <a:lnTo>
                  <a:pt x="5061029" y="1026816"/>
                </a:lnTo>
                <a:lnTo>
                  <a:pt x="5063187" y="1024793"/>
                </a:lnTo>
                <a:lnTo>
                  <a:pt x="5062108" y="1023714"/>
                </a:lnTo>
                <a:close/>
                <a:moveTo>
                  <a:pt x="3049097" y="1023713"/>
                </a:moveTo>
                <a:lnTo>
                  <a:pt x="3049097" y="1024792"/>
                </a:lnTo>
                <a:lnTo>
                  <a:pt x="3051255" y="1026815"/>
                </a:lnTo>
                <a:lnTo>
                  <a:pt x="3053413" y="1024792"/>
                </a:lnTo>
                <a:lnTo>
                  <a:pt x="3052334" y="1023713"/>
                </a:lnTo>
                <a:close/>
                <a:moveTo>
                  <a:pt x="1039324" y="1023712"/>
                </a:moveTo>
                <a:lnTo>
                  <a:pt x="1039324" y="1024791"/>
                </a:lnTo>
                <a:lnTo>
                  <a:pt x="1041481" y="1026814"/>
                </a:lnTo>
                <a:lnTo>
                  <a:pt x="1043640" y="1024791"/>
                </a:lnTo>
                <a:lnTo>
                  <a:pt x="1042560" y="1023712"/>
                </a:lnTo>
                <a:close/>
                <a:moveTo>
                  <a:pt x="1598099" y="1021824"/>
                </a:moveTo>
                <a:lnTo>
                  <a:pt x="1598099" y="1022903"/>
                </a:lnTo>
                <a:cubicBezTo>
                  <a:pt x="1598099" y="1027219"/>
                  <a:pt x="1600258" y="1029377"/>
                  <a:pt x="1604573" y="1029377"/>
                </a:cubicBezTo>
                <a:lnTo>
                  <a:pt x="1605653" y="1029377"/>
                </a:lnTo>
                <a:lnTo>
                  <a:pt x="1605653" y="1021824"/>
                </a:lnTo>
                <a:close/>
                <a:moveTo>
                  <a:pt x="6124629" y="1020882"/>
                </a:moveTo>
                <a:lnTo>
                  <a:pt x="6124629" y="1023040"/>
                </a:lnTo>
                <a:lnTo>
                  <a:pt x="6126787" y="1023040"/>
                </a:lnTo>
                <a:close/>
                <a:moveTo>
                  <a:pt x="1650700" y="1020745"/>
                </a:moveTo>
                <a:cubicBezTo>
                  <a:pt x="1659421" y="1020745"/>
                  <a:pt x="1668370" y="1025061"/>
                  <a:pt x="1677542" y="1033693"/>
                </a:cubicBezTo>
                <a:lnTo>
                  <a:pt x="1677542" y="1040167"/>
                </a:lnTo>
                <a:lnTo>
                  <a:pt x="1686173" y="1038009"/>
                </a:lnTo>
                <a:cubicBezTo>
                  <a:pt x="1692557" y="1045292"/>
                  <a:pt x="1695749" y="1051721"/>
                  <a:pt x="1695749" y="1057296"/>
                </a:cubicBezTo>
                <a:lnTo>
                  <a:pt x="1697907" y="1060533"/>
                </a:lnTo>
                <a:lnTo>
                  <a:pt x="1696827" y="1066872"/>
                </a:lnTo>
                <a:lnTo>
                  <a:pt x="1698987" y="1073347"/>
                </a:lnTo>
                <a:cubicBezTo>
                  <a:pt x="1698987" y="1083777"/>
                  <a:pt x="1691838" y="1091285"/>
                  <a:pt x="1677542" y="1095870"/>
                </a:cubicBezTo>
                <a:cubicBezTo>
                  <a:pt x="1676102" y="1094432"/>
                  <a:pt x="1671425" y="1093713"/>
                  <a:pt x="1663514" y="1093713"/>
                </a:cubicBezTo>
                <a:cubicBezTo>
                  <a:pt x="1655692" y="1092184"/>
                  <a:pt x="1651779" y="1089711"/>
                  <a:pt x="1651779" y="1086295"/>
                </a:cubicBezTo>
                <a:lnTo>
                  <a:pt x="1652860" y="1051901"/>
                </a:lnTo>
                <a:lnTo>
                  <a:pt x="1645305" y="1026140"/>
                </a:lnTo>
                <a:cubicBezTo>
                  <a:pt x="1646564" y="1022543"/>
                  <a:pt x="1648363" y="1020745"/>
                  <a:pt x="1650700" y="1020745"/>
                </a:cubicBezTo>
                <a:close/>
                <a:moveTo>
                  <a:pt x="5578937" y="1018050"/>
                </a:moveTo>
                <a:lnTo>
                  <a:pt x="5578937" y="1019128"/>
                </a:lnTo>
                <a:lnTo>
                  <a:pt x="5581095" y="1019128"/>
                </a:lnTo>
                <a:lnTo>
                  <a:pt x="5581095" y="1018050"/>
                </a:lnTo>
                <a:close/>
                <a:moveTo>
                  <a:pt x="8265099" y="1017647"/>
                </a:moveTo>
                <a:lnTo>
                  <a:pt x="8216544" y="1036260"/>
                </a:lnTo>
                <a:lnTo>
                  <a:pt x="8215464" y="1036260"/>
                </a:lnTo>
                <a:lnTo>
                  <a:pt x="8214386" y="1035181"/>
                </a:lnTo>
                <a:lnTo>
                  <a:pt x="8213306" y="1035181"/>
                </a:lnTo>
                <a:lnTo>
                  <a:pt x="8207912" y="1036260"/>
                </a:lnTo>
                <a:lnTo>
                  <a:pt x="8202516" y="1035181"/>
                </a:lnTo>
                <a:lnTo>
                  <a:pt x="8201437" y="1036260"/>
                </a:lnTo>
                <a:lnTo>
                  <a:pt x="8201437" y="1037339"/>
                </a:lnTo>
                <a:cubicBezTo>
                  <a:pt x="8201437" y="1042464"/>
                  <a:pt x="8204674" y="1046106"/>
                  <a:pt x="8211148" y="1048263"/>
                </a:cubicBezTo>
                <a:lnTo>
                  <a:pt x="8217622" y="1043948"/>
                </a:lnTo>
                <a:lnTo>
                  <a:pt x="8223018" y="1045027"/>
                </a:lnTo>
                <a:cubicBezTo>
                  <a:pt x="8224456" y="1041700"/>
                  <a:pt x="8225895" y="1039856"/>
                  <a:pt x="8227334" y="1039497"/>
                </a:cubicBezTo>
                <a:lnTo>
                  <a:pt x="8228412" y="1039497"/>
                </a:lnTo>
                <a:lnTo>
                  <a:pt x="8237044" y="1041790"/>
                </a:lnTo>
                <a:lnTo>
                  <a:pt x="8245677" y="1039497"/>
                </a:lnTo>
                <a:lnTo>
                  <a:pt x="8246756" y="1039497"/>
                </a:lnTo>
                <a:lnTo>
                  <a:pt x="8247835" y="1040576"/>
                </a:lnTo>
                <a:lnTo>
                  <a:pt x="8248914" y="1039497"/>
                </a:lnTo>
                <a:lnTo>
                  <a:pt x="8253230" y="1039497"/>
                </a:lnTo>
                <a:lnTo>
                  <a:pt x="8261862" y="1041790"/>
                </a:lnTo>
                <a:lnTo>
                  <a:pt x="8266178" y="1041790"/>
                </a:lnTo>
                <a:lnTo>
                  <a:pt x="8274675" y="1039497"/>
                </a:lnTo>
                <a:lnTo>
                  <a:pt x="8274675" y="1037339"/>
                </a:lnTo>
                <a:lnTo>
                  <a:pt x="8272517" y="1028572"/>
                </a:lnTo>
                <a:lnTo>
                  <a:pt x="8272517" y="1022098"/>
                </a:lnTo>
                <a:lnTo>
                  <a:pt x="8266178" y="1017647"/>
                </a:lnTo>
                <a:close/>
                <a:moveTo>
                  <a:pt x="5753601" y="1013734"/>
                </a:moveTo>
                <a:lnTo>
                  <a:pt x="5751578" y="1015891"/>
                </a:lnTo>
                <a:lnTo>
                  <a:pt x="5753601" y="1018050"/>
                </a:lnTo>
                <a:lnTo>
                  <a:pt x="5755759" y="1015891"/>
                </a:lnTo>
                <a:lnTo>
                  <a:pt x="5755759" y="1013734"/>
                </a:lnTo>
                <a:close/>
                <a:moveTo>
                  <a:pt x="8155175" y="1013331"/>
                </a:moveTo>
                <a:lnTo>
                  <a:pt x="8155175" y="1017647"/>
                </a:lnTo>
                <a:lnTo>
                  <a:pt x="8157333" y="1019940"/>
                </a:lnTo>
                <a:lnTo>
                  <a:pt x="8159491" y="1019940"/>
                </a:lnTo>
                <a:lnTo>
                  <a:pt x="8159491" y="1018861"/>
                </a:lnTo>
                <a:lnTo>
                  <a:pt x="8158412" y="1013331"/>
                </a:lnTo>
                <a:close/>
                <a:moveTo>
                  <a:pt x="6270969" y="1012385"/>
                </a:moveTo>
                <a:lnTo>
                  <a:pt x="6270969" y="1015622"/>
                </a:lnTo>
                <a:lnTo>
                  <a:pt x="6274071" y="1014543"/>
                </a:lnTo>
                <a:lnTo>
                  <a:pt x="6274071" y="1012385"/>
                </a:lnTo>
                <a:close/>
                <a:moveTo>
                  <a:pt x="6128811" y="1012385"/>
                </a:moveTo>
                <a:cubicBezTo>
                  <a:pt x="6132407" y="1017151"/>
                  <a:pt x="6134206" y="1020702"/>
                  <a:pt x="6134206" y="1023040"/>
                </a:cubicBezTo>
                <a:lnTo>
                  <a:pt x="6135285" y="1023040"/>
                </a:lnTo>
                <a:lnTo>
                  <a:pt x="6135285" y="1021961"/>
                </a:lnTo>
                <a:lnTo>
                  <a:pt x="6130969" y="1012385"/>
                </a:lnTo>
                <a:close/>
                <a:moveTo>
                  <a:pt x="6171296" y="1011306"/>
                </a:moveTo>
                <a:cubicBezTo>
                  <a:pt x="6168239" y="1011306"/>
                  <a:pt x="6165047" y="1015532"/>
                  <a:pt x="6161720" y="1023985"/>
                </a:cubicBezTo>
                <a:lnTo>
                  <a:pt x="6166036" y="1036798"/>
                </a:lnTo>
                <a:lnTo>
                  <a:pt x="6166036" y="1048397"/>
                </a:lnTo>
                <a:lnTo>
                  <a:pt x="6160641" y="1074967"/>
                </a:lnTo>
                <a:cubicBezTo>
                  <a:pt x="6161900" y="1080632"/>
                  <a:pt x="6163699" y="1083464"/>
                  <a:pt x="6166036" y="1083464"/>
                </a:cubicBezTo>
                <a:lnTo>
                  <a:pt x="6173454" y="1082385"/>
                </a:lnTo>
                <a:lnTo>
                  <a:pt x="6179794" y="1084409"/>
                </a:lnTo>
                <a:lnTo>
                  <a:pt x="6179794" y="1082385"/>
                </a:lnTo>
                <a:lnTo>
                  <a:pt x="6180873" y="1072809"/>
                </a:lnTo>
                <a:lnTo>
                  <a:pt x="6177635" y="1067549"/>
                </a:lnTo>
                <a:lnTo>
                  <a:pt x="6177635" y="1065392"/>
                </a:lnTo>
                <a:cubicBezTo>
                  <a:pt x="6177635" y="1063233"/>
                  <a:pt x="6179029" y="1060042"/>
                  <a:pt x="6181817" y="1055815"/>
                </a:cubicBezTo>
                <a:cubicBezTo>
                  <a:pt x="6181817" y="1051410"/>
                  <a:pt x="6180423" y="1045430"/>
                  <a:pt x="6177635" y="1037877"/>
                </a:cubicBezTo>
                <a:cubicBezTo>
                  <a:pt x="6179794" y="1035179"/>
                  <a:pt x="6181187" y="1029874"/>
                  <a:pt x="6181817" y="1021961"/>
                </a:cubicBezTo>
                <a:lnTo>
                  <a:pt x="6173454" y="1012385"/>
                </a:lnTo>
                <a:lnTo>
                  <a:pt x="6172375" y="1011306"/>
                </a:lnTo>
                <a:close/>
                <a:moveTo>
                  <a:pt x="7756497" y="1009285"/>
                </a:moveTo>
                <a:lnTo>
                  <a:pt x="7755418" y="1010363"/>
                </a:lnTo>
                <a:lnTo>
                  <a:pt x="7755418" y="1012521"/>
                </a:lnTo>
                <a:cubicBezTo>
                  <a:pt x="7757936" y="1012521"/>
                  <a:pt x="7759375" y="1015803"/>
                  <a:pt x="7759734" y="1022367"/>
                </a:cubicBezTo>
                <a:lnTo>
                  <a:pt x="7762971" y="1022367"/>
                </a:lnTo>
                <a:lnTo>
                  <a:pt x="7765129" y="1020074"/>
                </a:lnTo>
                <a:lnTo>
                  <a:pt x="7765129" y="1016837"/>
                </a:lnTo>
                <a:close/>
                <a:moveTo>
                  <a:pt x="1725825" y="1007932"/>
                </a:moveTo>
                <a:lnTo>
                  <a:pt x="1723668" y="1010090"/>
                </a:lnTo>
                <a:lnTo>
                  <a:pt x="1723668" y="1013327"/>
                </a:lnTo>
                <a:lnTo>
                  <a:pt x="1730143" y="1013327"/>
                </a:lnTo>
                <a:lnTo>
                  <a:pt x="1730143" y="1011169"/>
                </a:lnTo>
                <a:lnTo>
                  <a:pt x="1731222" y="1011169"/>
                </a:lnTo>
                <a:lnTo>
                  <a:pt x="1730143" y="1007932"/>
                </a:lnTo>
                <a:close/>
                <a:moveTo>
                  <a:pt x="5165288" y="1007529"/>
                </a:moveTo>
                <a:lnTo>
                  <a:pt x="5157735" y="1008608"/>
                </a:lnTo>
                <a:lnTo>
                  <a:pt x="5155577" y="1008608"/>
                </a:lnTo>
                <a:lnTo>
                  <a:pt x="5155577" y="1022635"/>
                </a:lnTo>
                <a:lnTo>
                  <a:pt x="5156656" y="1027895"/>
                </a:lnTo>
                <a:lnTo>
                  <a:pt x="5162051" y="1026816"/>
                </a:lnTo>
                <a:lnTo>
                  <a:pt x="5162051" y="1019398"/>
                </a:lnTo>
                <a:lnTo>
                  <a:pt x="5165288" y="1015082"/>
                </a:lnTo>
                <a:close/>
                <a:moveTo>
                  <a:pt x="3155513" y="1007528"/>
                </a:moveTo>
                <a:lnTo>
                  <a:pt x="3147960" y="1008607"/>
                </a:lnTo>
                <a:lnTo>
                  <a:pt x="3145802" y="1008607"/>
                </a:lnTo>
                <a:lnTo>
                  <a:pt x="3145802" y="1022634"/>
                </a:lnTo>
                <a:lnTo>
                  <a:pt x="3146881" y="1027894"/>
                </a:lnTo>
                <a:lnTo>
                  <a:pt x="3152276" y="1026815"/>
                </a:lnTo>
                <a:lnTo>
                  <a:pt x="3152276" y="1019397"/>
                </a:lnTo>
                <a:lnTo>
                  <a:pt x="3155513" y="1015081"/>
                </a:lnTo>
                <a:close/>
                <a:moveTo>
                  <a:pt x="1145741" y="1007527"/>
                </a:moveTo>
                <a:lnTo>
                  <a:pt x="1138187" y="1008606"/>
                </a:lnTo>
                <a:lnTo>
                  <a:pt x="1136029" y="1008606"/>
                </a:lnTo>
                <a:lnTo>
                  <a:pt x="1136029" y="1022633"/>
                </a:lnTo>
                <a:lnTo>
                  <a:pt x="1137108" y="1027893"/>
                </a:lnTo>
                <a:lnTo>
                  <a:pt x="1142502" y="1026814"/>
                </a:lnTo>
                <a:lnTo>
                  <a:pt x="1142502" y="1019396"/>
                </a:lnTo>
                <a:lnTo>
                  <a:pt x="1145741" y="1015080"/>
                </a:lnTo>
                <a:close/>
                <a:moveTo>
                  <a:pt x="8270494" y="1005644"/>
                </a:moveTo>
                <a:lnTo>
                  <a:pt x="8270494" y="1007936"/>
                </a:lnTo>
                <a:lnTo>
                  <a:pt x="8271438" y="1007936"/>
                </a:lnTo>
                <a:lnTo>
                  <a:pt x="8271438" y="1005644"/>
                </a:lnTo>
                <a:close/>
                <a:moveTo>
                  <a:pt x="6285806" y="1003888"/>
                </a:moveTo>
                <a:cubicBezTo>
                  <a:pt x="6280141" y="1004788"/>
                  <a:pt x="6277308" y="1006226"/>
                  <a:pt x="6277308" y="1008204"/>
                </a:cubicBezTo>
                <a:lnTo>
                  <a:pt x="6277308" y="1009148"/>
                </a:lnTo>
                <a:lnTo>
                  <a:pt x="6278387" y="1009148"/>
                </a:lnTo>
                <a:cubicBezTo>
                  <a:pt x="6278387" y="1007260"/>
                  <a:pt x="6280860" y="1005866"/>
                  <a:pt x="6285806" y="1004967"/>
                </a:cubicBezTo>
                <a:close/>
                <a:moveTo>
                  <a:pt x="6127866" y="1003888"/>
                </a:moveTo>
                <a:lnTo>
                  <a:pt x="6127866" y="1004967"/>
                </a:lnTo>
                <a:lnTo>
                  <a:pt x="6128811" y="1008204"/>
                </a:lnTo>
                <a:lnTo>
                  <a:pt x="6129890" y="1008204"/>
                </a:lnTo>
                <a:lnTo>
                  <a:pt x="6129890" y="1003888"/>
                </a:lnTo>
                <a:close/>
                <a:moveTo>
                  <a:pt x="3582111" y="1003886"/>
                </a:moveTo>
                <a:lnTo>
                  <a:pt x="3579953" y="1007124"/>
                </a:lnTo>
                <a:lnTo>
                  <a:pt x="3579953" y="1008202"/>
                </a:lnTo>
                <a:lnTo>
                  <a:pt x="3582111" y="1010361"/>
                </a:lnTo>
                <a:lnTo>
                  <a:pt x="3590608" y="1010361"/>
                </a:lnTo>
                <a:cubicBezTo>
                  <a:pt x="3601937" y="1012159"/>
                  <a:pt x="3609850" y="1016115"/>
                  <a:pt x="3614346" y="1022229"/>
                </a:cubicBezTo>
                <a:lnTo>
                  <a:pt x="3620820" y="1024388"/>
                </a:lnTo>
                <a:lnTo>
                  <a:pt x="3621899" y="1024388"/>
                </a:lnTo>
                <a:cubicBezTo>
                  <a:pt x="3622258" y="1021510"/>
                  <a:pt x="3623337" y="1020072"/>
                  <a:pt x="3625136" y="1020072"/>
                </a:cubicBezTo>
                <a:cubicBezTo>
                  <a:pt x="3627833" y="1022229"/>
                  <a:pt x="3630351" y="1023309"/>
                  <a:pt x="3632689" y="1023309"/>
                </a:cubicBezTo>
                <a:lnTo>
                  <a:pt x="3634847" y="1023309"/>
                </a:lnTo>
                <a:lnTo>
                  <a:pt x="3639163" y="1020072"/>
                </a:lnTo>
                <a:lnTo>
                  <a:pt x="3644558" y="1020072"/>
                </a:lnTo>
                <a:lnTo>
                  <a:pt x="3652111" y="1022229"/>
                </a:lnTo>
                <a:lnTo>
                  <a:pt x="3659664" y="1018993"/>
                </a:lnTo>
                <a:cubicBezTo>
                  <a:pt x="3679086" y="1019712"/>
                  <a:pt x="3690235" y="1020791"/>
                  <a:pt x="3693113" y="1022229"/>
                </a:cubicBezTo>
                <a:cubicBezTo>
                  <a:pt x="3700936" y="1020431"/>
                  <a:pt x="3704847" y="1018993"/>
                  <a:pt x="3704847" y="1017914"/>
                </a:cubicBezTo>
                <a:cubicBezTo>
                  <a:pt x="3704847" y="1013058"/>
                  <a:pt x="3708444" y="1009821"/>
                  <a:pt x="3715637" y="1008202"/>
                </a:cubicBezTo>
                <a:lnTo>
                  <a:pt x="3718874" y="1009281"/>
                </a:lnTo>
                <a:lnTo>
                  <a:pt x="3722111" y="1008202"/>
                </a:lnTo>
                <a:lnTo>
                  <a:pt x="3722111" y="1007124"/>
                </a:lnTo>
                <a:lnTo>
                  <a:pt x="3717795" y="1004966"/>
                </a:lnTo>
                <a:lnTo>
                  <a:pt x="3704847" y="1008202"/>
                </a:lnTo>
                <a:lnTo>
                  <a:pt x="3692034" y="1008202"/>
                </a:lnTo>
                <a:lnTo>
                  <a:pt x="3687718" y="1007124"/>
                </a:lnTo>
                <a:lnTo>
                  <a:pt x="3683402" y="1008202"/>
                </a:lnTo>
                <a:lnTo>
                  <a:pt x="3674770" y="1008202"/>
                </a:lnTo>
                <a:lnTo>
                  <a:pt x="3673691" y="1007124"/>
                </a:lnTo>
                <a:lnTo>
                  <a:pt x="3672612" y="1008202"/>
                </a:lnTo>
                <a:lnTo>
                  <a:pt x="3663980" y="1008202"/>
                </a:lnTo>
                <a:cubicBezTo>
                  <a:pt x="3657146" y="1008202"/>
                  <a:pt x="3651391" y="1007124"/>
                  <a:pt x="3646716" y="1004966"/>
                </a:cubicBezTo>
                <a:lnTo>
                  <a:pt x="3637005" y="1008202"/>
                </a:lnTo>
                <a:lnTo>
                  <a:pt x="3631610" y="1004966"/>
                </a:lnTo>
                <a:cubicBezTo>
                  <a:pt x="3628193" y="1007124"/>
                  <a:pt x="3623517" y="1008202"/>
                  <a:pt x="3617583" y="1008202"/>
                </a:cubicBezTo>
                <a:lnTo>
                  <a:pt x="3612188" y="1008202"/>
                </a:lnTo>
                <a:cubicBezTo>
                  <a:pt x="3597261" y="1008202"/>
                  <a:pt x="3587236" y="1006764"/>
                  <a:pt x="3582111" y="1003886"/>
                </a:cubicBezTo>
                <a:close/>
                <a:moveTo>
                  <a:pt x="2689401" y="1001793"/>
                </a:moveTo>
                <a:lnTo>
                  <a:pt x="2688322" y="1002872"/>
                </a:lnTo>
                <a:lnTo>
                  <a:pt x="2688322" y="1004895"/>
                </a:lnTo>
                <a:lnTo>
                  <a:pt x="2694661" y="1004895"/>
                </a:lnTo>
                <a:lnTo>
                  <a:pt x="2698842" y="1008132"/>
                </a:lnTo>
                <a:lnTo>
                  <a:pt x="2701000" y="1005974"/>
                </a:lnTo>
                <a:cubicBezTo>
                  <a:pt x="2701000" y="1003906"/>
                  <a:pt x="2697132" y="1002513"/>
                  <a:pt x="2689401" y="1001793"/>
                </a:cubicBezTo>
                <a:close/>
                <a:moveTo>
                  <a:pt x="5719343" y="1000920"/>
                </a:moveTo>
                <a:lnTo>
                  <a:pt x="5710845" y="1003078"/>
                </a:lnTo>
                <a:lnTo>
                  <a:pt x="5709766" y="1001999"/>
                </a:lnTo>
                <a:lnTo>
                  <a:pt x="5704371" y="1003078"/>
                </a:lnTo>
                <a:lnTo>
                  <a:pt x="5696818" y="1003078"/>
                </a:lnTo>
                <a:lnTo>
                  <a:pt x="5680768" y="1005236"/>
                </a:lnTo>
                <a:lnTo>
                  <a:pt x="5671057" y="1004157"/>
                </a:lnTo>
                <a:lnTo>
                  <a:pt x="5665797" y="1011710"/>
                </a:lnTo>
                <a:cubicBezTo>
                  <a:pt x="5666516" y="1023849"/>
                  <a:pt x="5668270" y="1029919"/>
                  <a:pt x="5671057" y="1029919"/>
                </a:cubicBezTo>
                <a:lnTo>
                  <a:pt x="5678610" y="1029919"/>
                </a:lnTo>
                <a:lnTo>
                  <a:pt x="5687242" y="1032076"/>
                </a:lnTo>
                <a:cubicBezTo>
                  <a:pt x="5698841" y="1030278"/>
                  <a:pt x="5705630" y="1028480"/>
                  <a:pt x="5707608" y="1026682"/>
                </a:cubicBezTo>
                <a:lnTo>
                  <a:pt x="5713948" y="1026682"/>
                </a:lnTo>
                <a:lnTo>
                  <a:pt x="5726896" y="1029919"/>
                </a:lnTo>
                <a:lnTo>
                  <a:pt x="5732156" y="1029919"/>
                </a:lnTo>
                <a:cubicBezTo>
                  <a:pt x="5730088" y="1011305"/>
                  <a:pt x="5727975" y="1001999"/>
                  <a:pt x="5725817" y="1001999"/>
                </a:cubicBezTo>
                <a:lnTo>
                  <a:pt x="5721501" y="1000920"/>
                </a:lnTo>
                <a:close/>
                <a:moveTo>
                  <a:pt x="6759609" y="1000786"/>
                </a:moveTo>
                <a:lnTo>
                  <a:pt x="6759609" y="1001865"/>
                </a:lnTo>
                <a:lnTo>
                  <a:pt x="6762846" y="1001865"/>
                </a:lnTo>
                <a:lnTo>
                  <a:pt x="6762846" y="1000786"/>
                </a:lnTo>
                <a:close/>
                <a:moveTo>
                  <a:pt x="6744368" y="1000786"/>
                </a:moveTo>
                <a:cubicBezTo>
                  <a:pt x="6734118" y="1000786"/>
                  <a:pt x="6728993" y="1002270"/>
                  <a:pt x="6728993" y="1005237"/>
                </a:cubicBezTo>
                <a:cubicBezTo>
                  <a:pt x="6727014" y="1031224"/>
                  <a:pt x="6725216" y="1044217"/>
                  <a:pt x="6723598" y="1044217"/>
                </a:cubicBezTo>
                <a:lnTo>
                  <a:pt x="6722519" y="1044217"/>
                </a:lnTo>
                <a:lnTo>
                  <a:pt x="6718203" y="1040980"/>
                </a:lnTo>
                <a:lnTo>
                  <a:pt x="6715910" y="1040980"/>
                </a:lnTo>
                <a:lnTo>
                  <a:pt x="6713752" y="1043138"/>
                </a:lnTo>
                <a:lnTo>
                  <a:pt x="6713752" y="1046375"/>
                </a:lnTo>
                <a:lnTo>
                  <a:pt x="6727914" y="1050690"/>
                </a:lnTo>
                <a:lnTo>
                  <a:pt x="6738838" y="1052849"/>
                </a:lnTo>
                <a:lnTo>
                  <a:pt x="6743289" y="1052849"/>
                </a:lnTo>
                <a:cubicBezTo>
                  <a:pt x="6746886" y="1051050"/>
                  <a:pt x="6748684" y="1048173"/>
                  <a:pt x="6748684" y="1044217"/>
                </a:cubicBezTo>
                <a:cubicBezTo>
                  <a:pt x="6746526" y="1043497"/>
                  <a:pt x="6745447" y="1041339"/>
                  <a:pt x="6745447" y="1037743"/>
                </a:cubicBezTo>
                <a:lnTo>
                  <a:pt x="6748684" y="1024660"/>
                </a:lnTo>
                <a:lnTo>
                  <a:pt x="6747605" y="1018185"/>
                </a:lnTo>
                <a:lnTo>
                  <a:pt x="6748684" y="1013869"/>
                </a:lnTo>
                <a:lnTo>
                  <a:pt x="6744368" y="1009553"/>
                </a:lnTo>
                <a:close/>
                <a:moveTo>
                  <a:pt x="4085991" y="1000296"/>
                </a:moveTo>
                <a:lnTo>
                  <a:pt x="4082754" y="1001375"/>
                </a:lnTo>
                <a:lnTo>
                  <a:pt x="4084912" y="1018639"/>
                </a:lnTo>
                <a:lnTo>
                  <a:pt x="4083833" y="1024035"/>
                </a:lnTo>
                <a:lnTo>
                  <a:pt x="4084912" y="1027271"/>
                </a:lnTo>
                <a:lnTo>
                  <a:pt x="4076280" y="1042378"/>
                </a:lnTo>
                <a:cubicBezTo>
                  <a:pt x="4081136" y="1046604"/>
                  <a:pt x="4084732" y="1048717"/>
                  <a:pt x="4087070" y="1048717"/>
                </a:cubicBezTo>
                <a:cubicBezTo>
                  <a:pt x="4090847" y="1039635"/>
                  <a:pt x="4095163" y="1032127"/>
                  <a:pt x="4100019" y="1026192"/>
                </a:cubicBezTo>
                <a:lnTo>
                  <a:pt x="4101098" y="1026192"/>
                </a:lnTo>
                <a:cubicBezTo>
                  <a:pt x="4104514" y="1029609"/>
                  <a:pt x="4110584" y="1033565"/>
                  <a:pt x="4119306" y="1038062"/>
                </a:cubicBezTo>
                <a:cubicBezTo>
                  <a:pt x="4119306" y="1039500"/>
                  <a:pt x="4122183" y="1041613"/>
                  <a:pt x="4127938" y="1044401"/>
                </a:cubicBezTo>
                <a:lnTo>
                  <a:pt x="4136570" y="1054112"/>
                </a:lnTo>
                <a:lnTo>
                  <a:pt x="4140886" y="1041298"/>
                </a:lnTo>
                <a:cubicBezTo>
                  <a:pt x="4138728" y="1040579"/>
                  <a:pt x="4137649" y="1038421"/>
                  <a:pt x="4137649" y="1034825"/>
                </a:cubicBezTo>
                <a:lnTo>
                  <a:pt x="4137649" y="1017560"/>
                </a:lnTo>
                <a:lnTo>
                  <a:pt x="4140886" y="1013244"/>
                </a:lnTo>
                <a:lnTo>
                  <a:pt x="4136570" y="1008928"/>
                </a:lnTo>
                <a:lnTo>
                  <a:pt x="4135491" y="1008928"/>
                </a:lnTo>
                <a:lnTo>
                  <a:pt x="4129017" y="1014323"/>
                </a:lnTo>
                <a:lnTo>
                  <a:pt x="4108651" y="1013244"/>
                </a:lnTo>
                <a:lnTo>
                  <a:pt x="4100019" y="1013244"/>
                </a:lnTo>
                <a:lnTo>
                  <a:pt x="4093545" y="1016481"/>
                </a:lnTo>
                <a:lnTo>
                  <a:pt x="4087070" y="1008928"/>
                </a:lnTo>
                <a:lnTo>
                  <a:pt x="4087070" y="1007849"/>
                </a:lnTo>
                <a:lnTo>
                  <a:pt x="4089229" y="1001375"/>
                </a:lnTo>
                <a:close/>
                <a:moveTo>
                  <a:pt x="2077432" y="1000295"/>
                </a:moveTo>
                <a:lnTo>
                  <a:pt x="2076355" y="1001374"/>
                </a:lnTo>
                <a:lnTo>
                  <a:pt x="2076355" y="1002453"/>
                </a:lnTo>
                <a:lnTo>
                  <a:pt x="2083907" y="1009062"/>
                </a:lnTo>
                <a:lnTo>
                  <a:pt x="2084986" y="1009062"/>
                </a:lnTo>
                <a:lnTo>
                  <a:pt x="2084986" y="1005690"/>
                </a:lnTo>
                <a:cubicBezTo>
                  <a:pt x="2084625" y="1003892"/>
                  <a:pt x="2082108" y="1002094"/>
                  <a:pt x="2077432" y="1000295"/>
                </a:cubicBezTo>
                <a:close/>
                <a:moveTo>
                  <a:pt x="6755293" y="999707"/>
                </a:moveTo>
                <a:lnTo>
                  <a:pt x="6755293" y="1000786"/>
                </a:lnTo>
                <a:lnTo>
                  <a:pt x="6758530" y="1000786"/>
                </a:lnTo>
                <a:lnTo>
                  <a:pt x="6758530" y="999707"/>
                </a:lnTo>
                <a:close/>
                <a:moveTo>
                  <a:pt x="5273728" y="997818"/>
                </a:moveTo>
                <a:lnTo>
                  <a:pt x="5271570" y="999975"/>
                </a:lnTo>
                <a:lnTo>
                  <a:pt x="5271570" y="1002134"/>
                </a:lnTo>
                <a:lnTo>
                  <a:pt x="5274807" y="1002134"/>
                </a:lnTo>
                <a:lnTo>
                  <a:pt x="5275886" y="998897"/>
                </a:lnTo>
                <a:lnTo>
                  <a:pt x="5274807" y="997818"/>
                </a:lnTo>
                <a:close/>
                <a:moveTo>
                  <a:pt x="3263953" y="997817"/>
                </a:moveTo>
                <a:lnTo>
                  <a:pt x="3261795" y="999975"/>
                </a:lnTo>
                <a:lnTo>
                  <a:pt x="3261795" y="1002133"/>
                </a:lnTo>
                <a:lnTo>
                  <a:pt x="3265032" y="1002133"/>
                </a:lnTo>
                <a:lnTo>
                  <a:pt x="3266111" y="998896"/>
                </a:lnTo>
                <a:lnTo>
                  <a:pt x="3265032" y="997817"/>
                </a:lnTo>
                <a:close/>
                <a:moveTo>
                  <a:pt x="1254180" y="997816"/>
                </a:moveTo>
                <a:lnTo>
                  <a:pt x="1252023" y="999974"/>
                </a:lnTo>
                <a:lnTo>
                  <a:pt x="1252023" y="1002132"/>
                </a:lnTo>
                <a:lnTo>
                  <a:pt x="1255259" y="1002132"/>
                </a:lnTo>
                <a:lnTo>
                  <a:pt x="1256338" y="998895"/>
                </a:lnTo>
                <a:lnTo>
                  <a:pt x="1255259" y="997816"/>
                </a:lnTo>
                <a:close/>
                <a:moveTo>
                  <a:pt x="6747605" y="997549"/>
                </a:moveTo>
                <a:lnTo>
                  <a:pt x="6747605" y="998628"/>
                </a:lnTo>
                <a:lnTo>
                  <a:pt x="6753135" y="998628"/>
                </a:lnTo>
                <a:lnTo>
                  <a:pt x="6753135" y="997549"/>
                </a:lnTo>
                <a:close/>
                <a:moveTo>
                  <a:pt x="7684878" y="996875"/>
                </a:moveTo>
                <a:cubicBezTo>
                  <a:pt x="7684878" y="999034"/>
                  <a:pt x="7675482" y="1000832"/>
                  <a:pt x="7656689" y="1002271"/>
                </a:cubicBezTo>
                <a:cubicBezTo>
                  <a:pt x="7656689" y="1003709"/>
                  <a:pt x="7654891" y="1004429"/>
                  <a:pt x="7651294" y="1004429"/>
                </a:cubicBezTo>
                <a:lnTo>
                  <a:pt x="7650215" y="1004429"/>
                </a:lnTo>
                <a:cubicBezTo>
                  <a:pt x="7647158" y="1001551"/>
                  <a:pt x="7644281" y="1000113"/>
                  <a:pt x="7641583" y="1000113"/>
                </a:cubicBezTo>
                <a:lnTo>
                  <a:pt x="7631737" y="1000113"/>
                </a:lnTo>
                <a:lnTo>
                  <a:pt x="7631737" y="1011442"/>
                </a:lnTo>
                <a:cubicBezTo>
                  <a:pt x="7631737" y="1020164"/>
                  <a:pt x="7629939" y="1025964"/>
                  <a:pt x="7626342" y="1028841"/>
                </a:cubicBezTo>
                <a:cubicBezTo>
                  <a:pt x="7629939" y="1030820"/>
                  <a:pt x="7631737" y="1033697"/>
                  <a:pt x="7631737" y="1037474"/>
                </a:cubicBezTo>
                <a:lnTo>
                  <a:pt x="7637132" y="1037474"/>
                </a:lnTo>
                <a:lnTo>
                  <a:pt x="7659926" y="1040710"/>
                </a:lnTo>
                <a:lnTo>
                  <a:pt x="7669772" y="1039631"/>
                </a:lnTo>
                <a:lnTo>
                  <a:pt x="7697961" y="1039631"/>
                </a:lnTo>
                <a:lnTo>
                  <a:pt x="7710909" y="1036394"/>
                </a:lnTo>
                <a:lnTo>
                  <a:pt x="7713067" y="1036394"/>
                </a:lnTo>
                <a:lnTo>
                  <a:pt x="7720755" y="1038552"/>
                </a:lnTo>
                <a:lnTo>
                  <a:pt x="7729387" y="1036394"/>
                </a:lnTo>
                <a:lnTo>
                  <a:pt x="7735861" y="1038552"/>
                </a:lnTo>
                <a:lnTo>
                  <a:pt x="7738019" y="1036394"/>
                </a:lnTo>
                <a:lnTo>
                  <a:pt x="7738019" y="1033158"/>
                </a:lnTo>
                <a:lnTo>
                  <a:pt x="7735861" y="1029920"/>
                </a:lnTo>
                <a:lnTo>
                  <a:pt x="7736940" y="1021288"/>
                </a:lnTo>
                <a:lnTo>
                  <a:pt x="7734782" y="1016837"/>
                </a:lnTo>
                <a:lnTo>
                  <a:pt x="7735861" y="1009823"/>
                </a:lnTo>
                <a:cubicBezTo>
                  <a:pt x="7735861" y="1003350"/>
                  <a:pt x="7733703" y="1000113"/>
                  <a:pt x="7729387" y="1000113"/>
                </a:cubicBezTo>
                <a:lnTo>
                  <a:pt x="7717518" y="997955"/>
                </a:lnTo>
                <a:lnTo>
                  <a:pt x="7716439" y="997955"/>
                </a:lnTo>
                <a:cubicBezTo>
                  <a:pt x="7713652" y="1000113"/>
                  <a:pt x="7710370" y="1001192"/>
                  <a:pt x="7706593" y="1001192"/>
                </a:cubicBezTo>
                <a:lnTo>
                  <a:pt x="7696882" y="1001192"/>
                </a:lnTo>
                <a:close/>
                <a:moveTo>
                  <a:pt x="5111608" y="996739"/>
                </a:moveTo>
                <a:lnTo>
                  <a:pt x="5102976" y="1002134"/>
                </a:lnTo>
                <a:lnTo>
                  <a:pt x="5100818" y="1002134"/>
                </a:lnTo>
                <a:lnTo>
                  <a:pt x="5097581" y="999975"/>
                </a:lnTo>
                <a:lnTo>
                  <a:pt x="5087870" y="999975"/>
                </a:lnTo>
                <a:lnTo>
                  <a:pt x="5086791" y="1003213"/>
                </a:lnTo>
                <a:lnTo>
                  <a:pt x="5090028" y="1010766"/>
                </a:lnTo>
                <a:lnTo>
                  <a:pt x="5090028" y="1019398"/>
                </a:lnTo>
                <a:lnTo>
                  <a:pt x="5087870" y="1022635"/>
                </a:lnTo>
                <a:lnTo>
                  <a:pt x="5088949" y="1026816"/>
                </a:lnTo>
                <a:lnTo>
                  <a:pt x="5087870" y="1031132"/>
                </a:lnTo>
                <a:lnTo>
                  <a:pt x="5090028" y="1043001"/>
                </a:lnTo>
                <a:lnTo>
                  <a:pt x="5088949" y="1047317"/>
                </a:lnTo>
                <a:cubicBezTo>
                  <a:pt x="5088949" y="1056579"/>
                  <a:pt x="5090747" y="1061209"/>
                  <a:pt x="5094344" y="1061209"/>
                </a:cubicBezTo>
                <a:lnTo>
                  <a:pt x="5101897" y="1065525"/>
                </a:lnTo>
                <a:cubicBezTo>
                  <a:pt x="5107652" y="1065525"/>
                  <a:pt x="5110529" y="1063007"/>
                  <a:pt x="5110529" y="1057972"/>
                </a:cubicBezTo>
                <a:lnTo>
                  <a:pt x="5110529" y="1025737"/>
                </a:lnTo>
                <a:lnTo>
                  <a:pt x="5114710" y="1020477"/>
                </a:lnTo>
                <a:lnTo>
                  <a:pt x="5109450" y="1015082"/>
                </a:lnTo>
                <a:cubicBezTo>
                  <a:pt x="5109450" y="1006989"/>
                  <a:pt x="5111563" y="1002313"/>
                  <a:pt x="5115789" y="1001055"/>
                </a:cubicBezTo>
                <a:cubicBezTo>
                  <a:pt x="5115070" y="998177"/>
                  <a:pt x="5113676" y="996739"/>
                  <a:pt x="5111608" y="996739"/>
                </a:cubicBezTo>
                <a:close/>
                <a:moveTo>
                  <a:pt x="3101833" y="996738"/>
                </a:moveTo>
                <a:lnTo>
                  <a:pt x="3093201" y="1002133"/>
                </a:lnTo>
                <a:lnTo>
                  <a:pt x="3091043" y="1002133"/>
                </a:lnTo>
                <a:lnTo>
                  <a:pt x="3087806" y="999975"/>
                </a:lnTo>
                <a:lnTo>
                  <a:pt x="3078095" y="999975"/>
                </a:lnTo>
                <a:lnTo>
                  <a:pt x="3077016" y="1003212"/>
                </a:lnTo>
                <a:lnTo>
                  <a:pt x="3080253" y="1010765"/>
                </a:lnTo>
                <a:lnTo>
                  <a:pt x="3080253" y="1019397"/>
                </a:lnTo>
                <a:lnTo>
                  <a:pt x="3078095" y="1022634"/>
                </a:lnTo>
                <a:lnTo>
                  <a:pt x="3079174" y="1026815"/>
                </a:lnTo>
                <a:lnTo>
                  <a:pt x="3078095" y="1031131"/>
                </a:lnTo>
                <a:lnTo>
                  <a:pt x="3080253" y="1043001"/>
                </a:lnTo>
                <a:lnTo>
                  <a:pt x="3079174" y="1047316"/>
                </a:lnTo>
                <a:cubicBezTo>
                  <a:pt x="3079174" y="1056578"/>
                  <a:pt x="3080972" y="1061208"/>
                  <a:pt x="3084569" y="1061208"/>
                </a:cubicBezTo>
                <a:lnTo>
                  <a:pt x="3092122" y="1065525"/>
                </a:lnTo>
                <a:cubicBezTo>
                  <a:pt x="3097876" y="1065525"/>
                  <a:pt x="3100754" y="1063007"/>
                  <a:pt x="3100754" y="1057971"/>
                </a:cubicBezTo>
                <a:lnTo>
                  <a:pt x="3100754" y="1025736"/>
                </a:lnTo>
                <a:lnTo>
                  <a:pt x="3104935" y="1020476"/>
                </a:lnTo>
                <a:lnTo>
                  <a:pt x="3099675" y="1015081"/>
                </a:lnTo>
                <a:cubicBezTo>
                  <a:pt x="3099675" y="1006988"/>
                  <a:pt x="3101788" y="1002313"/>
                  <a:pt x="3106014" y="1001054"/>
                </a:cubicBezTo>
                <a:cubicBezTo>
                  <a:pt x="3105294" y="998177"/>
                  <a:pt x="3103901" y="996738"/>
                  <a:pt x="3101833" y="996738"/>
                </a:cubicBezTo>
                <a:close/>
                <a:moveTo>
                  <a:pt x="1092061" y="996737"/>
                </a:moveTo>
                <a:lnTo>
                  <a:pt x="1083427" y="1002132"/>
                </a:lnTo>
                <a:lnTo>
                  <a:pt x="1081270" y="1002132"/>
                </a:lnTo>
                <a:lnTo>
                  <a:pt x="1078033" y="999974"/>
                </a:lnTo>
                <a:lnTo>
                  <a:pt x="1068322" y="999974"/>
                </a:lnTo>
                <a:lnTo>
                  <a:pt x="1067244" y="1003211"/>
                </a:lnTo>
                <a:lnTo>
                  <a:pt x="1070481" y="1010764"/>
                </a:lnTo>
                <a:lnTo>
                  <a:pt x="1070481" y="1019396"/>
                </a:lnTo>
                <a:lnTo>
                  <a:pt x="1068322" y="1022633"/>
                </a:lnTo>
                <a:lnTo>
                  <a:pt x="1069401" y="1026814"/>
                </a:lnTo>
                <a:lnTo>
                  <a:pt x="1068322" y="1031130"/>
                </a:lnTo>
                <a:lnTo>
                  <a:pt x="1070481" y="1042999"/>
                </a:lnTo>
                <a:lnTo>
                  <a:pt x="1069401" y="1047315"/>
                </a:lnTo>
                <a:cubicBezTo>
                  <a:pt x="1069401" y="1056577"/>
                  <a:pt x="1071199" y="1061208"/>
                  <a:pt x="1074797" y="1061208"/>
                </a:cubicBezTo>
                <a:lnTo>
                  <a:pt x="1082349" y="1065524"/>
                </a:lnTo>
                <a:cubicBezTo>
                  <a:pt x="1088104" y="1065524"/>
                  <a:pt x="1090982" y="1063006"/>
                  <a:pt x="1090982" y="1057971"/>
                </a:cubicBezTo>
                <a:lnTo>
                  <a:pt x="1090982" y="1025735"/>
                </a:lnTo>
                <a:lnTo>
                  <a:pt x="1095161" y="1020475"/>
                </a:lnTo>
                <a:lnTo>
                  <a:pt x="1089903" y="1015080"/>
                </a:lnTo>
                <a:cubicBezTo>
                  <a:pt x="1089903" y="1006987"/>
                  <a:pt x="1092015" y="1002312"/>
                  <a:pt x="1096242" y="1001053"/>
                </a:cubicBezTo>
                <a:cubicBezTo>
                  <a:pt x="1095521" y="998176"/>
                  <a:pt x="1094128" y="996737"/>
                  <a:pt x="1092061" y="996737"/>
                </a:cubicBezTo>
                <a:close/>
                <a:moveTo>
                  <a:pt x="2244677" y="995845"/>
                </a:moveTo>
                <a:lnTo>
                  <a:pt x="2241443" y="999216"/>
                </a:lnTo>
                <a:lnTo>
                  <a:pt x="2247915" y="1010141"/>
                </a:lnTo>
                <a:lnTo>
                  <a:pt x="2252232" y="1010141"/>
                </a:lnTo>
                <a:lnTo>
                  <a:pt x="2253311" y="1006769"/>
                </a:lnTo>
                <a:cubicBezTo>
                  <a:pt x="2251153" y="999666"/>
                  <a:pt x="2248995" y="996024"/>
                  <a:pt x="2246837" y="995845"/>
                </a:cubicBezTo>
                <a:close/>
                <a:moveTo>
                  <a:pt x="6134206" y="995390"/>
                </a:moveTo>
                <a:lnTo>
                  <a:pt x="6132048" y="997548"/>
                </a:lnTo>
                <a:lnTo>
                  <a:pt x="6132048" y="999707"/>
                </a:lnTo>
                <a:lnTo>
                  <a:pt x="6135285" y="999707"/>
                </a:lnTo>
                <a:lnTo>
                  <a:pt x="6137308" y="997548"/>
                </a:lnTo>
                <a:lnTo>
                  <a:pt x="6135285" y="995390"/>
                </a:lnTo>
                <a:close/>
                <a:moveTo>
                  <a:pt x="219172" y="993248"/>
                </a:moveTo>
                <a:lnTo>
                  <a:pt x="219172" y="994327"/>
                </a:lnTo>
                <a:lnTo>
                  <a:pt x="222409" y="994327"/>
                </a:lnTo>
                <a:lnTo>
                  <a:pt x="222409" y="993248"/>
                </a:lnTo>
                <a:close/>
                <a:moveTo>
                  <a:pt x="161985" y="993248"/>
                </a:moveTo>
                <a:lnTo>
                  <a:pt x="160906" y="994327"/>
                </a:lnTo>
                <a:lnTo>
                  <a:pt x="160906" y="996485"/>
                </a:lnTo>
                <a:lnTo>
                  <a:pt x="161985" y="996485"/>
                </a:lnTo>
                <a:lnTo>
                  <a:pt x="164143" y="994327"/>
                </a:lnTo>
                <a:lnTo>
                  <a:pt x="164143" y="993248"/>
                </a:lnTo>
                <a:close/>
                <a:moveTo>
                  <a:pt x="109114" y="993248"/>
                </a:moveTo>
                <a:lnTo>
                  <a:pt x="109114" y="995406"/>
                </a:lnTo>
                <a:lnTo>
                  <a:pt x="111272" y="993248"/>
                </a:lnTo>
                <a:close/>
                <a:moveTo>
                  <a:pt x="38979" y="993248"/>
                </a:moveTo>
                <a:lnTo>
                  <a:pt x="38979" y="997564"/>
                </a:lnTo>
                <a:lnTo>
                  <a:pt x="42216" y="996485"/>
                </a:lnTo>
                <a:lnTo>
                  <a:pt x="42216" y="995406"/>
                </a:lnTo>
                <a:lnTo>
                  <a:pt x="40058" y="993248"/>
                </a:lnTo>
                <a:close/>
                <a:moveTo>
                  <a:pt x="30347" y="993248"/>
                </a:moveTo>
                <a:lnTo>
                  <a:pt x="30347" y="994327"/>
                </a:lnTo>
                <a:lnTo>
                  <a:pt x="32505" y="994327"/>
                </a:lnTo>
                <a:lnTo>
                  <a:pt x="32505" y="993248"/>
                </a:lnTo>
                <a:close/>
                <a:moveTo>
                  <a:pt x="5642194" y="991344"/>
                </a:moveTo>
                <a:lnTo>
                  <a:pt x="5642194" y="993368"/>
                </a:lnTo>
                <a:lnTo>
                  <a:pt x="5645431" y="996604"/>
                </a:lnTo>
                <a:lnTo>
                  <a:pt x="5647589" y="994446"/>
                </a:lnTo>
                <a:lnTo>
                  <a:pt x="5643273" y="991344"/>
                </a:lnTo>
                <a:close/>
                <a:moveTo>
                  <a:pt x="2219861" y="989370"/>
                </a:moveTo>
                <a:lnTo>
                  <a:pt x="2219861" y="992607"/>
                </a:lnTo>
                <a:lnTo>
                  <a:pt x="2220941" y="992607"/>
                </a:lnTo>
                <a:lnTo>
                  <a:pt x="2223098" y="990450"/>
                </a:lnTo>
                <a:lnTo>
                  <a:pt x="2223098" y="989370"/>
                </a:lnTo>
                <a:close/>
                <a:moveTo>
                  <a:pt x="6709436" y="988917"/>
                </a:moveTo>
                <a:lnTo>
                  <a:pt x="6709436" y="991075"/>
                </a:lnTo>
                <a:lnTo>
                  <a:pt x="6710515" y="991075"/>
                </a:lnTo>
                <a:lnTo>
                  <a:pt x="6710515" y="988917"/>
                </a:lnTo>
                <a:close/>
                <a:moveTo>
                  <a:pt x="6283648" y="987973"/>
                </a:moveTo>
                <a:lnTo>
                  <a:pt x="6283648" y="989052"/>
                </a:lnTo>
                <a:lnTo>
                  <a:pt x="6285806" y="989052"/>
                </a:lnTo>
                <a:lnTo>
                  <a:pt x="6285806" y="987973"/>
                </a:lnTo>
                <a:close/>
                <a:moveTo>
                  <a:pt x="2080671" y="987212"/>
                </a:moveTo>
                <a:lnTo>
                  <a:pt x="2080671" y="991528"/>
                </a:lnTo>
                <a:lnTo>
                  <a:pt x="2082828" y="991528"/>
                </a:lnTo>
                <a:lnTo>
                  <a:pt x="2082828" y="987212"/>
                </a:lnTo>
                <a:close/>
                <a:moveTo>
                  <a:pt x="6121392" y="983792"/>
                </a:moveTo>
                <a:lnTo>
                  <a:pt x="6122471" y="983792"/>
                </a:lnTo>
                <a:lnTo>
                  <a:pt x="6136364" y="991210"/>
                </a:lnTo>
                <a:cubicBezTo>
                  <a:pt x="6143917" y="992288"/>
                  <a:pt x="6150616" y="995481"/>
                  <a:pt x="6156460" y="1000786"/>
                </a:cubicBezTo>
                <a:lnTo>
                  <a:pt x="6175477" y="1004967"/>
                </a:lnTo>
                <a:lnTo>
                  <a:pt x="6179794" y="1004967"/>
                </a:lnTo>
                <a:cubicBezTo>
                  <a:pt x="6190404" y="996515"/>
                  <a:pt x="6197103" y="992288"/>
                  <a:pt x="6199890" y="992288"/>
                </a:cubicBezTo>
                <a:lnTo>
                  <a:pt x="6204206" y="992288"/>
                </a:lnTo>
                <a:cubicBezTo>
                  <a:pt x="6206814" y="992288"/>
                  <a:pt x="6214232" y="996515"/>
                  <a:pt x="6226460" y="1004967"/>
                </a:cubicBezTo>
                <a:lnTo>
                  <a:pt x="6230642" y="1003888"/>
                </a:lnTo>
                <a:lnTo>
                  <a:pt x="6232800" y="1007125"/>
                </a:lnTo>
                <a:lnTo>
                  <a:pt x="6232800" y="1013464"/>
                </a:lnTo>
                <a:lnTo>
                  <a:pt x="6224302" y="1021961"/>
                </a:lnTo>
                <a:lnTo>
                  <a:pt x="6225381" y="1023040"/>
                </a:lnTo>
                <a:lnTo>
                  <a:pt x="6224302" y="1033561"/>
                </a:lnTo>
                <a:lnTo>
                  <a:pt x="6224302" y="1040979"/>
                </a:lnTo>
                <a:lnTo>
                  <a:pt x="6225381" y="1063233"/>
                </a:lnTo>
                <a:lnTo>
                  <a:pt x="6221065" y="1072809"/>
                </a:lnTo>
                <a:lnTo>
                  <a:pt x="6223223" y="1076047"/>
                </a:lnTo>
                <a:lnTo>
                  <a:pt x="6221065" y="1086567"/>
                </a:lnTo>
                <a:cubicBezTo>
                  <a:pt x="6224662" y="1092591"/>
                  <a:pt x="6226460" y="1096817"/>
                  <a:pt x="6226460" y="1099245"/>
                </a:cubicBezTo>
                <a:cubicBezTo>
                  <a:pt x="6226460" y="1105809"/>
                  <a:pt x="6221830" y="1109720"/>
                  <a:pt x="6212568" y="1110979"/>
                </a:cubicBezTo>
                <a:lnTo>
                  <a:pt x="6208387" y="1109900"/>
                </a:lnTo>
                <a:lnTo>
                  <a:pt x="6200969" y="1115160"/>
                </a:lnTo>
                <a:cubicBezTo>
                  <a:pt x="6188201" y="1115160"/>
                  <a:pt x="6181817" y="1112688"/>
                  <a:pt x="6181817" y="1107742"/>
                </a:cubicBezTo>
                <a:lnTo>
                  <a:pt x="6182896" y="1100324"/>
                </a:lnTo>
                <a:lnTo>
                  <a:pt x="6180873" y="1093985"/>
                </a:lnTo>
                <a:lnTo>
                  <a:pt x="6164957" y="1092906"/>
                </a:lnTo>
                <a:lnTo>
                  <a:pt x="6162799" y="1095064"/>
                </a:lnTo>
                <a:lnTo>
                  <a:pt x="6164957" y="1112058"/>
                </a:lnTo>
                <a:lnTo>
                  <a:pt x="6161720" y="1114216"/>
                </a:lnTo>
                <a:lnTo>
                  <a:pt x="6152144" y="1110979"/>
                </a:lnTo>
                <a:lnTo>
                  <a:pt x="6147963" y="1110979"/>
                </a:lnTo>
                <a:lnTo>
                  <a:pt x="6125708" y="1119476"/>
                </a:lnTo>
                <a:cubicBezTo>
                  <a:pt x="6124989" y="1113991"/>
                  <a:pt x="6123236" y="1108327"/>
                  <a:pt x="6120448" y="1102482"/>
                </a:cubicBezTo>
                <a:lnTo>
                  <a:pt x="6124629" y="1093985"/>
                </a:lnTo>
                <a:lnTo>
                  <a:pt x="6124629" y="1083464"/>
                </a:lnTo>
                <a:cubicBezTo>
                  <a:pt x="6124629" y="1080047"/>
                  <a:pt x="6123550" y="1077575"/>
                  <a:pt x="6121392" y="1076047"/>
                </a:cubicBezTo>
                <a:lnTo>
                  <a:pt x="6121392" y="1073888"/>
                </a:lnTo>
                <a:lnTo>
                  <a:pt x="6122471" y="1073888"/>
                </a:lnTo>
                <a:lnTo>
                  <a:pt x="6121392" y="1061210"/>
                </a:lnTo>
                <a:lnTo>
                  <a:pt x="6121392" y="1055815"/>
                </a:lnTo>
                <a:lnTo>
                  <a:pt x="6122471" y="1050555"/>
                </a:lnTo>
                <a:lnTo>
                  <a:pt x="6121392" y="1044216"/>
                </a:lnTo>
                <a:lnTo>
                  <a:pt x="6121392" y="1031403"/>
                </a:lnTo>
                <a:lnTo>
                  <a:pt x="6120448" y="1021961"/>
                </a:lnTo>
                <a:lnTo>
                  <a:pt x="6122471" y="1017645"/>
                </a:lnTo>
                <a:lnTo>
                  <a:pt x="6120448" y="1007125"/>
                </a:lnTo>
                <a:lnTo>
                  <a:pt x="6121392" y="1002809"/>
                </a:lnTo>
                <a:lnTo>
                  <a:pt x="6119369" y="997548"/>
                </a:lnTo>
                <a:lnTo>
                  <a:pt x="6121392" y="993233"/>
                </a:lnTo>
                <a:lnTo>
                  <a:pt x="6120448" y="984870"/>
                </a:lnTo>
                <a:close/>
                <a:moveTo>
                  <a:pt x="74586" y="983537"/>
                </a:moveTo>
                <a:lnTo>
                  <a:pt x="74586" y="984616"/>
                </a:lnTo>
                <a:lnTo>
                  <a:pt x="76744" y="984616"/>
                </a:lnTo>
                <a:lnTo>
                  <a:pt x="76744" y="983537"/>
                </a:lnTo>
                <a:close/>
                <a:moveTo>
                  <a:pt x="6265574" y="982712"/>
                </a:moveTo>
                <a:lnTo>
                  <a:pt x="6264630" y="983792"/>
                </a:lnTo>
                <a:lnTo>
                  <a:pt x="6264630" y="987973"/>
                </a:lnTo>
                <a:lnTo>
                  <a:pt x="6266653" y="990131"/>
                </a:lnTo>
                <a:lnTo>
                  <a:pt x="6267732" y="990131"/>
                </a:lnTo>
                <a:lnTo>
                  <a:pt x="6269890" y="987973"/>
                </a:lnTo>
                <a:lnTo>
                  <a:pt x="6269890" y="983792"/>
                </a:lnTo>
                <a:close/>
                <a:moveTo>
                  <a:pt x="6097115" y="982712"/>
                </a:moveTo>
                <a:lnTo>
                  <a:pt x="6097115" y="983792"/>
                </a:lnTo>
                <a:lnTo>
                  <a:pt x="6098194" y="986893"/>
                </a:lnTo>
                <a:lnTo>
                  <a:pt x="6099138" y="986893"/>
                </a:lnTo>
                <a:lnTo>
                  <a:pt x="6099138" y="985814"/>
                </a:lnTo>
                <a:lnTo>
                  <a:pt x="6098194" y="982712"/>
                </a:lnTo>
                <a:close/>
                <a:moveTo>
                  <a:pt x="5601461" y="982712"/>
                </a:moveTo>
                <a:lnTo>
                  <a:pt x="5601461" y="985949"/>
                </a:lnTo>
                <a:lnTo>
                  <a:pt x="5602540" y="985949"/>
                </a:lnTo>
                <a:lnTo>
                  <a:pt x="5602540" y="982712"/>
                </a:lnTo>
                <a:close/>
                <a:moveTo>
                  <a:pt x="210540" y="982458"/>
                </a:moveTo>
                <a:lnTo>
                  <a:pt x="210540" y="984616"/>
                </a:lnTo>
                <a:lnTo>
                  <a:pt x="211619" y="984616"/>
                </a:lnTo>
                <a:lnTo>
                  <a:pt x="211619" y="982458"/>
                </a:lnTo>
                <a:close/>
                <a:moveTo>
                  <a:pt x="3735059" y="981227"/>
                </a:moveTo>
                <a:cubicBezTo>
                  <a:pt x="3718515" y="988061"/>
                  <a:pt x="3710242" y="993096"/>
                  <a:pt x="3710242" y="996333"/>
                </a:cubicBezTo>
                <a:lnTo>
                  <a:pt x="3712400" y="996333"/>
                </a:lnTo>
                <a:lnTo>
                  <a:pt x="3718874" y="995254"/>
                </a:lnTo>
                <a:lnTo>
                  <a:pt x="3729664" y="996333"/>
                </a:lnTo>
                <a:cubicBezTo>
                  <a:pt x="3733980" y="990759"/>
                  <a:pt x="3736138" y="986802"/>
                  <a:pt x="3736138" y="984464"/>
                </a:cubicBezTo>
                <a:lnTo>
                  <a:pt x="3736138" y="981227"/>
                </a:lnTo>
                <a:close/>
                <a:moveTo>
                  <a:pt x="6610032" y="980285"/>
                </a:moveTo>
                <a:lnTo>
                  <a:pt x="6611111" y="981364"/>
                </a:lnTo>
                <a:lnTo>
                  <a:pt x="6611111" y="982443"/>
                </a:lnTo>
                <a:lnTo>
                  <a:pt x="6607874" y="982443"/>
                </a:lnTo>
                <a:close/>
                <a:moveTo>
                  <a:pt x="7759734" y="980016"/>
                </a:moveTo>
                <a:lnTo>
                  <a:pt x="7757576" y="982174"/>
                </a:lnTo>
                <a:lnTo>
                  <a:pt x="7758655" y="983253"/>
                </a:lnTo>
                <a:lnTo>
                  <a:pt x="7760813" y="983253"/>
                </a:lnTo>
                <a:lnTo>
                  <a:pt x="7760813" y="980016"/>
                </a:lnTo>
                <a:close/>
                <a:moveTo>
                  <a:pt x="7606785" y="980016"/>
                </a:moveTo>
                <a:lnTo>
                  <a:pt x="7606785" y="982174"/>
                </a:lnTo>
                <a:lnTo>
                  <a:pt x="7610022" y="982174"/>
                </a:lnTo>
                <a:lnTo>
                  <a:pt x="7607864" y="980016"/>
                </a:lnTo>
                <a:close/>
                <a:moveTo>
                  <a:pt x="6265574" y="976374"/>
                </a:moveTo>
                <a:lnTo>
                  <a:pt x="6265574" y="977452"/>
                </a:lnTo>
                <a:lnTo>
                  <a:pt x="6267732" y="977452"/>
                </a:lnTo>
                <a:lnTo>
                  <a:pt x="6267732" y="976374"/>
                </a:lnTo>
                <a:close/>
                <a:moveTo>
                  <a:pt x="8117410" y="975161"/>
                </a:moveTo>
                <a:lnTo>
                  <a:pt x="8117410" y="976240"/>
                </a:lnTo>
                <a:lnTo>
                  <a:pt x="8120647" y="977319"/>
                </a:lnTo>
                <a:lnTo>
                  <a:pt x="8120647" y="975161"/>
                </a:lnTo>
                <a:close/>
                <a:moveTo>
                  <a:pt x="4233410" y="974535"/>
                </a:moveTo>
                <a:lnTo>
                  <a:pt x="4233410" y="975614"/>
                </a:lnTo>
                <a:lnTo>
                  <a:pt x="4243121" y="977772"/>
                </a:lnTo>
                <a:lnTo>
                  <a:pt x="4246358" y="977772"/>
                </a:lnTo>
                <a:lnTo>
                  <a:pt x="4246358" y="976693"/>
                </a:lnTo>
                <a:lnTo>
                  <a:pt x="4235568" y="974535"/>
                </a:lnTo>
                <a:close/>
                <a:moveTo>
                  <a:pt x="5567203" y="974080"/>
                </a:moveTo>
                <a:lnTo>
                  <a:pt x="5567203" y="977317"/>
                </a:lnTo>
                <a:lnTo>
                  <a:pt x="5568147" y="977317"/>
                </a:lnTo>
                <a:lnTo>
                  <a:pt x="5568147" y="974080"/>
                </a:lnTo>
                <a:close/>
                <a:moveTo>
                  <a:pt x="6275150" y="972058"/>
                </a:moveTo>
                <a:lnTo>
                  <a:pt x="6269890" y="973137"/>
                </a:lnTo>
                <a:lnTo>
                  <a:pt x="6269890" y="975294"/>
                </a:lnTo>
                <a:lnTo>
                  <a:pt x="6272992" y="975294"/>
                </a:lnTo>
                <a:lnTo>
                  <a:pt x="6275150" y="973137"/>
                </a:lnTo>
                <a:close/>
                <a:moveTo>
                  <a:pt x="7276843" y="970956"/>
                </a:moveTo>
                <a:lnTo>
                  <a:pt x="7276843" y="973114"/>
                </a:lnTo>
                <a:lnTo>
                  <a:pt x="7279001" y="975272"/>
                </a:lnTo>
                <a:lnTo>
                  <a:pt x="7280080" y="974193"/>
                </a:lnTo>
                <a:lnTo>
                  <a:pt x="7280080" y="973114"/>
                </a:lnTo>
                <a:lnTo>
                  <a:pt x="7277922" y="970956"/>
                </a:lnTo>
                <a:close/>
                <a:moveTo>
                  <a:pt x="5711790" y="969899"/>
                </a:moveTo>
                <a:lnTo>
                  <a:pt x="5712869" y="970978"/>
                </a:lnTo>
                <a:lnTo>
                  <a:pt x="5712869" y="975159"/>
                </a:lnTo>
                <a:lnTo>
                  <a:pt x="5707608" y="975159"/>
                </a:lnTo>
                <a:cubicBezTo>
                  <a:pt x="5701854" y="975159"/>
                  <a:pt x="5694346" y="976598"/>
                  <a:pt x="5685084" y="979475"/>
                </a:cubicBezTo>
                <a:lnTo>
                  <a:pt x="5678610" y="979475"/>
                </a:lnTo>
                <a:lnTo>
                  <a:pt x="5673215" y="976238"/>
                </a:lnTo>
                <a:lnTo>
                  <a:pt x="5672136" y="976238"/>
                </a:lnTo>
                <a:lnTo>
                  <a:pt x="5672136" y="977317"/>
                </a:lnTo>
                <a:cubicBezTo>
                  <a:pt x="5674294" y="977317"/>
                  <a:pt x="5675373" y="978036"/>
                  <a:pt x="5675373" y="979475"/>
                </a:cubicBezTo>
                <a:cubicBezTo>
                  <a:pt x="5674474" y="983072"/>
                  <a:pt x="5672001" y="984870"/>
                  <a:pt x="5667955" y="984870"/>
                </a:cubicBezTo>
                <a:lnTo>
                  <a:pt x="5667955" y="985949"/>
                </a:lnTo>
                <a:cubicBezTo>
                  <a:pt x="5670743" y="985949"/>
                  <a:pt x="5672136" y="986669"/>
                  <a:pt x="5672136" y="988107"/>
                </a:cubicBezTo>
                <a:lnTo>
                  <a:pt x="5672136" y="989186"/>
                </a:lnTo>
                <a:lnTo>
                  <a:pt x="5671057" y="990265"/>
                </a:lnTo>
                <a:lnTo>
                  <a:pt x="5671057" y="991344"/>
                </a:lnTo>
                <a:lnTo>
                  <a:pt x="5676452" y="994446"/>
                </a:lnTo>
                <a:lnTo>
                  <a:pt x="5681847" y="992424"/>
                </a:lnTo>
                <a:lnTo>
                  <a:pt x="5684005" y="995525"/>
                </a:lnTo>
                <a:lnTo>
                  <a:pt x="5685084" y="994446"/>
                </a:lnTo>
                <a:lnTo>
                  <a:pt x="5690479" y="995525"/>
                </a:lnTo>
                <a:lnTo>
                  <a:pt x="5703292" y="995525"/>
                </a:lnTo>
                <a:lnTo>
                  <a:pt x="5715027" y="996604"/>
                </a:lnTo>
                <a:lnTo>
                  <a:pt x="5720422" y="995525"/>
                </a:lnTo>
                <a:lnTo>
                  <a:pt x="5725817" y="998762"/>
                </a:lnTo>
                <a:lnTo>
                  <a:pt x="5726896" y="998762"/>
                </a:lnTo>
                <a:lnTo>
                  <a:pt x="5731212" y="995525"/>
                </a:lnTo>
                <a:lnTo>
                  <a:pt x="5730133" y="994446"/>
                </a:lnTo>
                <a:lnTo>
                  <a:pt x="5730133" y="993368"/>
                </a:lnTo>
                <a:cubicBezTo>
                  <a:pt x="5730133" y="989860"/>
                  <a:pt x="5730807" y="988107"/>
                  <a:pt x="5732156" y="988107"/>
                </a:cubicBezTo>
                <a:lnTo>
                  <a:pt x="5725817" y="976238"/>
                </a:lnTo>
                <a:lnTo>
                  <a:pt x="5724738" y="977317"/>
                </a:lnTo>
                <a:lnTo>
                  <a:pt x="5722580" y="977317"/>
                </a:lnTo>
                <a:cubicBezTo>
                  <a:pt x="5719343" y="977317"/>
                  <a:pt x="5715746" y="974844"/>
                  <a:pt x="5711790" y="969899"/>
                </a:cubicBezTo>
                <a:close/>
                <a:moveTo>
                  <a:pt x="2706261" y="969153"/>
                </a:moveTo>
                <a:lnTo>
                  <a:pt x="2704102" y="971177"/>
                </a:lnTo>
                <a:lnTo>
                  <a:pt x="2704102" y="972256"/>
                </a:lnTo>
                <a:lnTo>
                  <a:pt x="2706261" y="970232"/>
                </a:lnTo>
                <a:close/>
                <a:moveTo>
                  <a:pt x="5592829" y="968820"/>
                </a:moveTo>
                <a:cubicBezTo>
                  <a:pt x="5588064" y="968820"/>
                  <a:pt x="5584872" y="973451"/>
                  <a:pt x="5583253" y="982712"/>
                </a:cubicBezTo>
                <a:lnTo>
                  <a:pt x="5590671" y="1000920"/>
                </a:lnTo>
                <a:lnTo>
                  <a:pt x="5593908" y="1000920"/>
                </a:lnTo>
                <a:lnTo>
                  <a:pt x="5596066" y="994446"/>
                </a:lnTo>
                <a:cubicBezTo>
                  <a:pt x="5592290" y="994446"/>
                  <a:pt x="5590132" y="993412"/>
                  <a:pt x="5589592" y="991344"/>
                </a:cubicBezTo>
                <a:lnTo>
                  <a:pt x="5593908" y="987028"/>
                </a:lnTo>
                <a:lnTo>
                  <a:pt x="5591750" y="980554"/>
                </a:lnTo>
                <a:lnTo>
                  <a:pt x="5591750" y="977317"/>
                </a:lnTo>
                <a:lnTo>
                  <a:pt x="5596066" y="972057"/>
                </a:lnTo>
                <a:lnTo>
                  <a:pt x="5596066" y="970978"/>
                </a:lnTo>
                <a:cubicBezTo>
                  <a:pt x="5596066" y="969539"/>
                  <a:pt x="5594987" y="968820"/>
                  <a:pt x="5592829" y="968820"/>
                </a:cubicBezTo>
                <a:close/>
                <a:moveTo>
                  <a:pt x="6707278" y="968281"/>
                </a:moveTo>
                <a:lnTo>
                  <a:pt x="6707278" y="970574"/>
                </a:lnTo>
                <a:lnTo>
                  <a:pt x="6708357" y="970574"/>
                </a:lnTo>
                <a:lnTo>
                  <a:pt x="6708357" y="968281"/>
                </a:lnTo>
                <a:close/>
                <a:moveTo>
                  <a:pt x="2074197" y="967521"/>
                </a:moveTo>
                <a:lnTo>
                  <a:pt x="2073118" y="968600"/>
                </a:lnTo>
                <a:lnTo>
                  <a:pt x="2073118" y="971837"/>
                </a:lnTo>
                <a:cubicBezTo>
                  <a:pt x="2074554" y="974804"/>
                  <a:pt x="2076714" y="976288"/>
                  <a:pt x="2079590" y="976288"/>
                </a:cubicBezTo>
                <a:lnTo>
                  <a:pt x="2082828" y="975209"/>
                </a:lnTo>
                <a:lnTo>
                  <a:pt x="2082828" y="972916"/>
                </a:lnTo>
                <a:cubicBezTo>
                  <a:pt x="2082828" y="971117"/>
                  <a:pt x="2079949" y="969319"/>
                  <a:pt x="2074197" y="967521"/>
                </a:cubicBezTo>
                <a:close/>
                <a:moveTo>
                  <a:pt x="7283317" y="966775"/>
                </a:moveTo>
                <a:lnTo>
                  <a:pt x="7283317" y="967719"/>
                </a:lnTo>
                <a:lnTo>
                  <a:pt x="7285475" y="973114"/>
                </a:lnTo>
                <a:lnTo>
                  <a:pt x="7286554" y="973114"/>
                </a:lnTo>
                <a:lnTo>
                  <a:pt x="7286554" y="972035"/>
                </a:lnTo>
                <a:cubicBezTo>
                  <a:pt x="7285655" y="968528"/>
                  <a:pt x="7284576" y="966775"/>
                  <a:pt x="7283317" y="966775"/>
                </a:cubicBezTo>
                <a:close/>
                <a:moveTo>
                  <a:pt x="1614150" y="965985"/>
                </a:moveTo>
                <a:lnTo>
                  <a:pt x="1614150" y="971380"/>
                </a:lnTo>
                <a:lnTo>
                  <a:pt x="1616308" y="973539"/>
                </a:lnTo>
                <a:lnTo>
                  <a:pt x="1618465" y="967065"/>
                </a:lnTo>
                <a:lnTo>
                  <a:pt x="1617387" y="965985"/>
                </a:lnTo>
                <a:close/>
                <a:moveTo>
                  <a:pt x="6279466" y="965719"/>
                </a:moveTo>
                <a:lnTo>
                  <a:pt x="6277308" y="968955"/>
                </a:lnTo>
                <a:lnTo>
                  <a:pt x="6277308" y="970034"/>
                </a:lnTo>
                <a:lnTo>
                  <a:pt x="6280411" y="967876"/>
                </a:lnTo>
                <a:lnTo>
                  <a:pt x="6282569" y="967876"/>
                </a:lnTo>
                <a:lnTo>
                  <a:pt x="6283648" y="968955"/>
                </a:lnTo>
                <a:lnTo>
                  <a:pt x="6284727" y="968955"/>
                </a:lnTo>
                <a:lnTo>
                  <a:pt x="6285806" y="967876"/>
                </a:lnTo>
                <a:lnTo>
                  <a:pt x="6285806" y="966798"/>
                </a:lnTo>
                <a:close/>
                <a:moveTo>
                  <a:pt x="5567203" y="964504"/>
                </a:moveTo>
                <a:lnTo>
                  <a:pt x="5567203" y="967741"/>
                </a:lnTo>
                <a:lnTo>
                  <a:pt x="5568147" y="967741"/>
                </a:lnTo>
                <a:lnTo>
                  <a:pt x="5568147" y="964504"/>
                </a:lnTo>
                <a:close/>
                <a:moveTo>
                  <a:pt x="7598153" y="963696"/>
                </a:moveTo>
                <a:lnTo>
                  <a:pt x="7598153" y="969091"/>
                </a:lnTo>
                <a:lnTo>
                  <a:pt x="7599232" y="969091"/>
                </a:lnTo>
                <a:lnTo>
                  <a:pt x="7599232" y="963696"/>
                </a:lnTo>
                <a:close/>
                <a:moveTo>
                  <a:pt x="5562887" y="963425"/>
                </a:moveTo>
                <a:lnTo>
                  <a:pt x="5562887" y="967741"/>
                </a:lnTo>
                <a:lnTo>
                  <a:pt x="5563966" y="967741"/>
                </a:lnTo>
                <a:lnTo>
                  <a:pt x="5563966" y="963425"/>
                </a:lnTo>
                <a:close/>
                <a:moveTo>
                  <a:pt x="4094624" y="962666"/>
                </a:moveTo>
                <a:lnTo>
                  <a:pt x="4088150" y="965903"/>
                </a:lnTo>
                <a:lnTo>
                  <a:pt x="4088150" y="966982"/>
                </a:lnTo>
                <a:lnTo>
                  <a:pt x="4089229" y="966982"/>
                </a:lnTo>
                <a:cubicBezTo>
                  <a:pt x="4092466" y="965544"/>
                  <a:pt x="4094264" y="964105"/>
                  <a:pt x="4094624" y="962666"/>
                </a:cubicBezTo>
                <a:close/>
                <a:moveTo>
                  <a:pt x="2579746" y="961735"/>
                </a:moveTo>
                <a:lnTo>
                  <a:pt x="2586086" y="964837"/>
                </a:lnTo>
                <a:lnTo>
                  <a:pt x="2590268" y="963893"/>
                </a:lnTo>
                <a:cubicBezTo>
                  <a:pt x="2594852" y="965961"/>
                  <a:pt x="2600472" y="966995"/>
                  <a:pt x="2607126" y="966995"/>
                </a:cubicBezTo>
                <a:lnTo>
                  <a:pt x="2612386" y="966995"/>
                </a:lnTo>
                <a:cubicBezTo>
                  <a:pt x="2613465" y="968434"/>
                  <a:pt x="2617331" y="969153"/>
                  <a:pt x="2623986" y="969153"/>
                </a:cubicBezTo>
                <a:lnTo>
                  <a:pt x="2629246" y="974413"/>
                </a:lnTo>
                <a:lnTo>
                  <a:pt x="2629246" y="976437"/>
                </a:lnTo>
                <a:cubicBezTo>
                  <a:pt x="2629246" y="977875"/>
                  <a:pt x="2626458" y="979988"/>
                  <a:pt x="2620885" y="982776"/>
                </a:cubicBezTo>
                <a:lnTo>
                  <a:pt x="2620885" y="988036"/>
                </a:lnTo>
                <a:lnTo>
                  <a:pt x="2619804" y="996533"/>
                </a:lnTo>
                <a:lnTo>
                  <a:pt x="2620885" y="1008132"/>
                </a:lnTo>
                <a:lnTo>
                  <a:pt x="2620885" y="1020811"/>
                </a:lnTo>
                <a:lnTo>
                  <a:pt x="2621963" y="1026071"/>
                </a:lnTo>
                <a:lnTo>
                  <a:pt x="2626144" y="1026071"/>
                </a:lnTo>
                <a:lnTo>
                  <a:pt x="2639901" y="1024992"/>
                </a:lnTo>
                <a:lnTo>
                  <a:pt x="2644082" y="1026071"/>
                </a:lnTo>
                <a:lnTo>
                  <a:pt x="2653524" y="1024992"/>
                </a:lnTo>
                <a:lnTo>
                  <a:pt x="2665123" y="1028094"/>
                </a:lnTo>
                <a:cubicBezTo>
                  <a:pt x="2669348" y="1026565"/>
                  <a:pt x="2671462" y="1025172"/>
                  <a:pt x="2671462" y="1023913"/>
                </a:cubicBezTo>
                <a:lnTo>
                  <a:pt x="2671462" y="1020811"/>
                </a:lnTo>
                <a:cubicBezTo>
                  <a:pt x="2667955" y="1017933"/>
                  <a:pt x="2666202" y="1011954"/>
                  <a:pt x="2666202" y="1002872"/>
                </a:cubicBezTo>
                <a:lnTo>
                  <a:pt x="2667281" y="980753"/>
                </a:lnTo>
                <a:cubicBezTo>
                  <a:pt x="2663055" y="975987"/>
                  <a:pt x="2660942" y="972120"/>
                  <a:pt x="2660942" y="969153"/>
                </a:cubicBezTo>
                <a:lnTo>
                  <a:pt x="2660942" y="968074"/>
                </a:lnTo>
                <a:cubicBezTo>
                  <a:pt x="2660942" y="965916"/>
                  <a:pt x="2664448" y="964163"/>
                  <a:pt x="2671462" y="962814"/>
                </a:cubicBezTo>
                <a:cubicBezTo>
                  <a:pt x="2673709" y="962814"/>
                  <a:pt x="2676182" y="963848"/>
                  <a:pt x="2678880" y="965916"/>
                </a:cubicBezTo>
                <a:lnTo>
                  <a:pt x="2683061" y="961735"/>
                </a:lnTo>
                <a:cubicBezTo>
                  <a:pt x="2697088" y="962455"/>
                  <a:pt x="2705180" y="964568"/>
                  <a:pt x="2707339" y="968074"/>
                </a:cubicBezTo>
                <a:lnTo>
                  <a:pt x="2712599" y="965916"/>
                </a:lnTo>
                <a:cubicBezTo>
                  <a:pt x="2722400" y="967355"/>
                  <a:pt x="2727300" y="969109"/>
                  <a:pt x="2727300" y="971177"/>
                </a:cubicBezTo>
                <a:lnTo>
                  <a:pt x="2727300" y="974413"/>
                </a:lnTo>
                <a:cubicBezTo>
                  <a:pt x="2722444" y="979629"/>
                  <a:pt x="2720017" y="985608"/>
                  <a:pt x="2720017" y="992352"/>
                </a:cubicBezTo>
                <a:lnTo>
                  <a:pt x="2716780" y="995454"/>
                </a:lnTo>
                <a:lnTo>
                  <a:pt x="2717859" y="999635"/>
                </a:lnTo>
                <a:lnTo>
                  <a:pt x="2715701" y="1007053"/>
                </a:lnTo>
                <a:cubicBezTo>
                  <a:pt x="2718668" y="1014787"/>
                  <a:pt x="2720781" y="1018653"/>
                  <a:pt x="2722041" y="1018653"/>
                </a:cubicBezTo>
                <a:lnTo>
                  <a:pt x="2724199" y="1018653"/>
                </a:lnTo>
                <a:lnTo>
                  <a:pt x="2724199" y="1017574"/>
                </a:lnTo>
                <a:lnTo>
                  <a:pt x="2720961" y="1013392"/>
                </a:lnTo>
                <a:cubicBezTo>
                  <a:pt x="2722400" y="1013392"/>
                  <a:pt x="2726626" y="1008807"/>
                  <a:pt x="2733640" y="999635"/>
                </a:cubicBezTo>
                <a:lnTo>
                  <a:pt x="2739979" y="999635"/>
                </a:lnTo>
                <a:cubicBezTo>
                  <a:pt x="2745643" y="999635"/>
                  <a:pt x="2754410" y="1007368"/>
                  <a:pt x="2766280" y="1022834"/>
                </a:cubicBezTo>
                <a:lnTo>
                  <a:pt x="2769517" y="1026071"/>
                </a:lnTo>
                <a:lnTo>
                  <a:pt x="2769517" y="1030252"/>
                </a:lnTo>
                <a:lnTo>
                  <a:pt x="2765336" y="1034433"/>
                </a:lnTo>
                <a:lnTo>
                  <a:pt x="2754681" y="1034433"/>
                </a:lnTo>
                <a:cubicBezTo>
                  <a:pt x="2750544" y="1032365"/>
                  <a:pt x="2748476" y="1030252"/>
                  <a:pt x="2748476" y="1028094"/>
                </a:cubicBezTo>
                <a:lnTo>
                  <a:pt x="2744160" y="1028094"/>
                </a:lnTo>
                <a:cubicBezTo>
                  <a:pt x="2744160" y="1031241"/>
                  <a:pt x="2737865" y="1033354"/>
                  <a:pt x="2725278" y="1034433"/>
                </a:cubicBezTo>
                <a:cubicBezTo>
                  <a:pt x="2721231" y="1037760"/>
                  <a:pt x="2719117" y="1040233"/>
                  <a:pt x="2718938" y="1041851"/>
                </a:cubicBezTo>
                <a:lnTo>
                  <a:pt x="2720017" y="1056553"/>
                </a:lnTo>
                <a:lnTo>
                  <a:pt x="2720017" y="1057632"/>
                </a:lnTo>
                <a:lnTo>
                  <a:pt x="2716780" y="1066129"/>
                </a:lnTo>
                <a:lnTo>
                  <a:pt x="2720017" y="1077728"/>
                </a:lnTo>
                <a:lnTo>
                  <a:pt x="2720017" y="1078672"/>
                </a:lnTo>
                <a:cubicBezTo>
                  <a:pt x="2720017" y="1080830"/>
                  <a:pt x="2718578" y="1081909"/>
                  <a:pt x="2715701" y="1081909"/>
                </a:cubicBezTo>
                <a:lnTo>
                  <a:pt x="2716780" y="1086090"/>
                </a:lnTo>
                <a:lnTo>
                  <a:pt x="2715701" y="1095532"/>
                </a:lnTo>
                <a:lnTo>
                  <a:pt x="2716780" y="1094588"/>
                </a:lnTo>
                <a:lnTo>
                  <a:pt x="2717859" y="1094588"/>
                </a:lnTo>
                <a:lnTo>
                  <a:pt x="2718938" y="1095532"/>
                </a:lnTo>
                <a:lnTo>
                  <a:pt x="2718938" y="1096611"/>
                </a:lnTo>
                <a:lnTo>
                  <a:pt x="2715701" y="1106187"/>
                </a:lnTo>
                <a:lnTo>
                  <a:pt x="2717859" y="1108210"/>
                </a:lnTo>
                <a:lnTo>
                  <a:pt x="2720017" y="1108210"/>
                </a:lnTo>
                <a:cubicBezTo>
                  <a:pt x="2721185" y="1108210"/>
                  <a:pt x="2723613" y="1104344"/>
                  <a:pt x="2727300" y="1096611"/>
                </a:cubicBezTo>
                <a:lnTo>
                  <a:pt x="2739979" y="1086090"/>
                </a:lnTo>
                <a:cubicBezTo>
                  <a:pt x="2748611" y="1088249"/>
                  <a:pt x="2754229" y="1092115"/>
                  <a:pt x="2756838" y="1097690"/>
                </a:cubicBezTo>
                <a:cubicBezTo>
                  <a:pt x="2770864" y="1105422"/>
                  <a:pt x="2777878" y="1111762"/>
                  <a:pt x="2777878" y="1116707"/>
                </a:cubicBezTo>
                <a:lnTo>
                  <a:pt x="2778957" y="1120888"/>
                </a:lnTo>
                <a:lnTo>
                  <a:pt x="2770596" y="1125070"/>
                </a:lnTo>
                <a:lnTo>
                  <a:pt x="2768437" y="1125070"/>
                </a:lnTo>
                <a:cubicBezTo>
                  <a:pt x="2758456" y="1125070"/>
                  <a:pt x="2748970" y="1124035"/>
                  <a:pt x="2739979" y="1121967"/>
                </a:cubicBezTo>
                <a:lnTo>
                  <a:pt x="2738900" y="1121967"/>
                </a:lnTo>
                <a:lnTo>
                  <a:pt x="2734718" y="1125070"/>
                </a:lnTo>
                <a:lnTo>
                  <a:pt x="2725278" y="1125070"/>
                </a:lnTo>
                <a:cubicBezTo>
                  <a:pt x="2721770" y="1125070"/>
                  <a:pt x="2720017" y="1124395"/>
                  <a:pt x="2720017" y="1123046"/>
                </a:cubicBezTo>
                <a:lnTo>
                  <a:pt x="2714622" y="1123990"/>
                </a:lnTo>
                <a:lnTo>
                  <a:pt x="2708419" y="1123990"/>
                </a:lnTo>
                <a:lnTo>
                  <a:pt x="2702079" y="1123046"/>
                </a:lnTo>
                <a:lnTo>
                  <a:pt x="2690480" y="1126148"/>
                </a:lnTo>
                <a:lnTo>
                  <a:pt x="2677802" y="1123990"/>
                </a:lnTo>
                <a:lnTo>
                  <a:pt x="2673620" y="1125070"/>
                </a:lnTo>
                <a:lnTo>
                  <a:pt x="2664045" y="1123990"/>
                </a:lnTo>
                <a:lnTo>
                  <a:pt x="2657705" y="1125070"/>
                </a:lnTo>
                <a:lnTo>
                  <a:pt x="2643004" y="1119809"/>
                </a:lnTo>
                <a:cubicBezTo>
                  <a:pt x="2643004" y="1122777"/>
                  <a:pt x="2637024" y="1124530"/>
                  <a:pt x="2625064" y="1125070"/>
                </a:cubicBezTo>
                <a:cubicBezTo>
                  <a:pt x="2617511" y="1125070"/>
                  <a:pt x="2612611" y="1123316"/>
                  <a:pt x="2610363" y="1119809"/>
                </a:cubicBezTo>
                <a:lnTo>
                  <a:pt x="2609284" y="1119809"/>
                </a:lnTo>
                <a:lnTo>
                  <a:pt x="2611443" y="1123046"/>
                </a:lnTo>
                <a:lnTo>
                  <a:pt x="2610363" y="1123990"/>
                </a:lnTo>
                <a:lnTo>
                  <a:pt x="2609284" y="1123990"/>
                </a:lnTo>
                <a:lnTo>
                  <a:pt x="2592425" y="1125070"/>
                </a:lnTo>
                <a:lnTo>
                  <a:pt x="2577724" y="1123990"/>
                </a:lnTo>
                <a:lnTo>
                  <a:pt x="2574487" y="1125070"/>
                </a:lnTo>
                <a:cubicBezTo>
                  <a:pt x="2570980" y="1124170"/>
                  <a:pt x="2569227" y="1123136"/>
                  <a:pt x="2569227" y="1121967"/>
                </a:cubicBezTo>
                <a:lnTo>
                  <a:pt x="2569227" y="1118730"/>
                </a:lnTo>
                <a:lnTo>
                  <a:pt x="2571385" y="1118730"/>
                </a:lnTo>
                <a:lnTo>
                  <a:pt x="2571385" y="1115628"/>
                </a:lnTo>
                <a:lnTo>
                  <a:pt x="2569227" y="1108210"/>
                </a:lnTo>
                <a:lnTo>
                  <a:pt x="2572463" y="1102950"/>
                </a:lnTo>
                <a:lnTo>
                  <a:pt x="2569227" y="1090272"/>
                </a:lnTo>
                <a:lnTo>
                  <a:pt x="2569227" y="1088249"/>
                </a:lnTo>
                <a:lnTo>
                  <a:pt x="2573408" y="1077728"/>
                </a:lnTo>
                <a:cubicBezTo>
                  <a:pt x="2572418" y="1069096"/>
                  <a:pt x="2571025" y="1064151"/>
                  <a:pt x="2569227" y="1062892"/>
                </a:cubicBezTo>
                <a:lnTo>
                  <a:pt x="2570305" y="1059790"/>
                </a:lnTo>
                <a:lnTo>
                  <a:pt x="2569227" y="1037670"/>
                </a:lnTo>
                <a:lnTo>
                  <a:pt x="2569227" y="1036591"/>
                </a:lnTo>
                <a:cubicBezTo>
                  <a:pt x="2569227" y="1035332"/>
                  <a:pt x="2567473" y="1034253"/>
                  <a:pt x="2563966" y="1033354"/>
                </a:cubicBezTo>
                <a:lnTo>
                  <a:pt x="2559785" y="1034433"/>
                </a:lnTo>
                <a:lnTo>
                  <a:pt x="2558706" y="1034433"/>
                </a:lnTo>
                <a:lnTo>
                  <a:pt x="2555468" y="1032410"/>
                </a:lnTo>
                <a:lnTo>
                  <a:pt x="2554525" y="1032410"/>
                </a:lnTo>
                <a:lnTo>
                  <a:pt x="2548185" y="1033354"/>
                </a:lnTo>
                <a:lnTo>
                  <a:pt x="2544004" y="1032410"/>
                </a:lnTo>
                <a:lnTo>
                  <a:pt x="2535507" y="1034433"/>
                </a:lnTo>
                <a:lnTo>
                  <a:pt x="2532405" y="1034433"/>
                </a:lnTo>
                <a:lnTo>
                  <a:pt x="2530246" y="1032410"/>
                </a:lnTo>
                <a:lnTo>
                  <a:pt x="2530246" y="1028094"/>
                </a:lnTo>
                <a:lnTo>
                  <a:pt x="2533349" y="1024992"/>
                </a:lnTo>
                <a:lnTo>
                  <a:pt x="2538610" y="1024992"/>
                </a:lnTo>
                <a:cubicBezTo>
                  <a:pt x="2553625" y="1024992"/>
                  <a:pt x="2562078" y="1026026"/>
                  <a:pt x="2563966" y="1028094"/>
                </a:cubicBezTo>
                <a:lnTo>
                  <a:pt x="2568147" y="1028094"/>
                </a:lnTo>
                <a:lnTo>
                  <a:pt x="2571385" y="1016495"/>
                </a:lnTo>
                <a:lnTo>
                  <a:pt x="2568147" y="1005974"/>
                </a:lnTo>
                <a:cubicBezTo>
                  <a:pt x="2569586" y="1001029"/>
                  <a:pt x="2570664" y="991543"/>
                  <a:pt x="2571385" y="977516"/>
                </a:cubicBezTo>
                <a:cubicBezTo>
                  <a:pt x="2567158" y="972120"/>
                  <a:pt x="2565045" y="968254"/>
                  <a:pt x="2565045" y="965916"/>
                </a:cubicBezTo>
                <a:lnTo>
                  <a:pt x="2569227" y="962814"/>
                </a:lnTo>
                <a:lnTo>
                  <a:pt x="2573408" y="963893"/>
                </a:lnTo>
                <a:close/>
                <a:moveTo>
                  <a:pt x="5258622" y="960322"/>
                </a:moveTo>
                <a:lnTo>
                  <a:pt x="5260780" y="960322"/>
                </a:lnTo>
                <a:cubicBezTo>
                  <a:pt x="5284428" y="974259"/>
                  <a:pt x="5296612" y="983566"/>
                  <a:pt x="5297331" y="988242"/>
                </a:cubicBezTo>
                <a:lnTo>
                  <a:pt x="5298410" y="989320"/>
                </a:lnTo>
                <a:lnTo>
                  <a:pt x="5298410" y="992558"/>
                </a:lnTo>
                <a:cubicBezTo>
                  <a:pt x="5291936" y="998402"/>
                  <a:pt x="5288699" y="1006270"/>
                  <a:pt x="5288699" y="1016161"/>
                </a:cubicBezTo>
                <a:lnTo>
                  <a:pt x="5287620" y="1019398"/>
                </a:lnTo>
                <a:lnTo>
                  <a:pt x="5289778" y="1027895"/>
                </a:lnTo>
                <a:lnTo>
                  <a:pt x="5288699" y="1028974"/>
                </a:lnTo>
                <a:lnTo>
                  <a:pt x="5289778" y="1034369"/>
                </a:lnTo>
                <a:lnTo>
                  <a:pt x="5289778" y="1040843"/>
                </a:lnTo>
                <a:lnTo>
                  <a:pt x="5284518" y="1052712"/>
                </a:lnTo>
                <a:lnTo>
                  <a:pt x="5284518" y="1064446"/>
                </a:lnTo>
                <a:lnTo>
                  <a:pt x="5287620" y="1077394"/>
                </a:lnTo>
                <a:cubicBezTo>
                  <a:pt x="5286991" y="1089893"/>
                  <a:pt x="5285597" y="1097401"/>
                  <a:pt x="5283439" y="1099918"/>
                </a:cubicBezTo>
                <a:lnTo>
                  <a:pt x="5285597" y="1117047"/>
                </a:lnTo>
                <a:lnTo>
                  <a:pt x="5280202" y="1137549"/>
                </a:lnTo>
                <a:lnTo>
                  <a:pt x="5278044" y="1139707"/>
                </a:lnTo>
                <a:lnTo>
                  <a:pt x="5275886" y="1139707"/>
                </a:lnTo>
                <a:cubicBezTo>
                  <a:pt x="5275886" y="1135391"/>
                  <a:pt x="5275167" y="1133233"/>
                  <a:pt x="5273728" y="1133233"/>
                </a:cubicBezTo>
                <a:lnTo>
                  <a:pt x="5272649" y="1133233"/>
                </a:lnTo>
                <a:lnTo>
                  <a:pt x="5275886" y="1141730"/>
                </a:lnTo>
                <a:lnTo>
                  <a:pt x="5274807" y="1142809"/>
                </a:lnTo>
                <a:lnTo>
                  <a:pt x="5274807" y="1143888"/>
                </a:lnTo>
                <a:lnTo>
                  <a:pt x="5275886" y="1144967"/>
                </a:lnTo>
                <a:lnTo>
                  <a:pt x="5275886" y="1146046"/>
                </a:lnTo>
                <a:lnTo>
                  <a:pt x="5274807" y="1149283"/>
                </a:lnTo>
                <a:lnTo>
                  <a:pt x="5276965" y="1151441"/>
                </a:lnTo>
                <a:lnTo>
                  <a:pt x="5276965" y="1153599"/>
                </a:lnTo>
                <a:lnTo>
                  <a:pt x="5274807" y="1155756"/>
                </a:lnTo>
                <a:lnTo>
                  <a:pt x="5273728" y="1155756"/>
                </a:lnTo>
                <a:cubicBezTo>
                  <a:pt x="5272289" y="1155756"/>
                  <a:pt x="5271570" y="1154318"/>
                  <a:pt x="5271570" y="1151441"/>
                </a:cubicBezTo>
                <a:lnTo>
                  <a:pt x="5270491" y="1152520"/>
                </a:lnTo>
                <a:lnTo>
                  <a:pt x="5269412" y="1152520"/>
                </a:lnTo>
                <a:lnTo>
                  <a:pt x="5273728" y="1158994"/>
                </a:lnTo>
                <a:cubicBezTo>
                  <a:pt x="5273728" y="1164748"/>
                  <a:pt x="5268693" y="1170458"/>
                  <a:pt x="5258622" y="1176123"/>
                </a:cubicBezTo>
                <a:cubicBezTo>
                  <a:pt x="5255475" y="1176123"/>
                  <a:pt x="5248686" y="1178640"/>
                  <a:pt x="5238256" y="1183676"/>
                </a:cubicBezTo>
                <a:lnTo>
                  <a:pt x="5228680" y="1184755"/>
                </a:lnTo>
                <a:lnTo>
                  <a:pt x="5218969" y="1184755"/>
                </a:lnTo>
                <a:cubicBezTo>
                  <a:pt x="5216631" y="1183136"/>
                  <a:pt x="5213394" y="1175268"/>
                  <a:pt x="5209258" y="1161152"/>
                </a:cubicBezTo>
                <a:cubicBezTo>
                  <a:pt x="5202694" y="1151980"/>
                  <a:pt x="5194107" y="1145191"/>
                  <a:pt x="5183496" y="1140786"/>
                </a:cubicBezTo>
                <a:lnTo>
                  <a:pt x="5183496" y="1138627"/>
                </a:lnTo>
                <a:cubicBezTo>
                  <a:pt x="5183496" y="1135930"/>
                  <a:pt x="5193882" y="1133772"/>
                  <a:pt x="5214653" y="1132154"/>
                </a:cubicBezTo>
                <a:lnTo>
                  <a:pt x="5226522" y="1132154"/>
                </a:lnTo>
                <a:cubicBezTo>
                  <a:pt x="5228770" y="1132154"/>
                  <a:pt x="5231242" y="1125005"/>
                  <a:pt x="5233940" y="1110708"/>
                </a:cubicBezTo>
                <a:cubicBezTo>
                  <a:pt x="5236458" y="1109090"/>
                  <a:pt x="5238975" y="1103695"/>
                  <a:pt x="5241493" y="1094523"/>
                </a:cubicBezTo>
                <a:lnTo>
                  <a:pt x="5237177" y="1089128"/>
                </a:lnTo>
                <a:lnTo>
                  <a:pt x="5241493" y="1071999"/>
                </a:lnTo>
                <a:lnTo>
                  <a:pt x="5240414" y="1063367"/>
                </a:lnTo>
                <a:lnTo>
                  <a:pt x="5241493" y="1028974"/>
                </a:lnTo>
                <a:lnTo>
                  <a:pt x="5241493" y="1023714"/>
                </a:lnTo>
                <a:lnTo>
                  <a:pt x="5243651" y="1020477"/>
                </a:lnTo>
                <a:lnTo>
                  <a:pt x="5243651" y="1010766"/>
                </a:lnTo>
                <a:lnTo>
                  <a:pt x="5244730" y="994715"/>
                </a:lnTo>
                <a:lnTo>
                  <a:pt x="5235019" y="989320"/>
                </a:lnTo>
                <a:lnTo>
                  <a:pt x="5228680" y="991479"/>
                </a:lnTo>
                <a:lnTo>
                  <a:pt x="5227601" y="991479"/>
                </a:lnTo>
                <a:cubicBezTo>
                  <a:pt x="5223824" y="991479"/>
                  <a:pt x="5221666" y="990400"/>
                  <a:pt x="5221127" y="988242"/>
                </a:cubicBezTo>
                <a:cubicBezTo>
                  <a:pt x="5221127" y="985364"/>
                  <a:pt x="5227556" y="983206"/>
                  <a:pt x="5240414" y="981767"/>
                </a:cubicBezTo>
                <a:cubicBezTo>
                  <a:pt x="5248147" y="976373"/>
                  <a:pt x="5252822" y="970663"/>
                  <a:pt x="5254441" y="964638"/>
                </a:cubicBezTo>
                <a:cubicBezTo>
                  <a:pt x="5257228" y="964638"/>
                  <a:pt x="5258622" y="963200"/>
                  <a:pt x="5258622" y="960322"/>
                </a:cubicBezTo>
                <a:close/>
                <a:moveTo>
                  <a:pt x="3248847" y="960322"/>
                </a:moveTo>
                <a:lnTo>
                  <a:pt x="3251005" y="960322"/>
                </a:lnTo>
                <a:cubicBezTo>
                  <a:pt x="3274653" y="974259"/>
                  <a:pt x="3286837" y="983565"/>
                  <a:pt x="3287557" y="988241"/>
                </a:cubicBezTo>
                <a:lnTo>
                  <a:pt x="3288636" y="989320"/>
                </a:lnTo>
                <a:lnTo>
                  <a:pt x="3288636" y="992557"/>
                </a:lnTo>
                <a:cubicBezTo>
                  <a:pt x="3282161" y="998401"/>
                  <a:pt x="3278924" y="1006269"/>
                  <a:pt x="3278924" y="1016160"/>
                </a:cubicBezTo>
                <a:lnTo>
                  <a:pt x="3277845" y="1019397"/>
                </a:lnTo>
                <a:lnTo>
                  <a:pt x="3280003" y="1027894"/>
                </a:lnTo>
                <a:lnTo>
                  <a:pt x="3278924" y="1028973"/>
                </a:lnTo>
                <a:lnTo>
                  <a:pt x="3280003" y="1034368"/>
                </a:lnTo>
                <a:lnTo>
                  <a:pt x="3280003" y="1040843"/>
                </a:lnTo>
                <a:lnTo>
                  <a:pt x="3274743" y="1052711"/>
                </a:lnTo>
                <a:lnTo>
                  <a:pt x="3274743" y="1064445"/>
                </a:lnTo>
                <a:lnTo>
                  <a:pt x="3277845" y="1077393"/>
                </a:lnTo>
                <a:cubicBezTo>
                  <a:pt x="3277216" y="1089892"/>
                  <a:pt x="3275822" y="1097400"/>
                  <a:pt x="3273664" y="1099918"/>
                </a:cubicBezTo>
                <a:lnTo>
                  <a:pt x="3275822" y="1117047"/>
                </a:lnTo>
                <a:lnTo>
                  <a:pt x="3270427" y="1137548"/>
                </a:lnTo>
                <a:lnTo>
                  <a:pt x="3268269" y="1139706"/>
                </a:lnTo>
                <a:lnTo>
                  <a:pt x="3266111" y="1139706"/>
                </a:lnTo>
                <a:cubicBezTo>
                  <a:pt x="3266111" y="1135390"/>
                  <a:pt x="3265392" y="1133232"/>
                  <a:pt x="3263953" y="1133232"/>
                </a:cubicBezTo>
                <a:lnTo>
                  <a:pt x="3262874" y="1133232"/>
                </a:lnTo>
                <a:lnTo>
                  <a:pt x="3266111" y="1141729"/>
                </a:lnTo>
                <a:lnTo>
                  <a:pt x="3265032" y="1142808"/>
                </a:lnTo>
                <a:lnTo>
                  <a:pt x="3265032" y="1143887"/>
                </a:lnTo>
                <a:lnTo>
                  <a:pt x="3266111" y="1144966"/>
                </a:lnTo>
                <a:lnTo>
                  <a:pt x="3266111" y="1146045"/>
                </a:lnTo>
                <a:lnTo>
                  <a:pt x="3265032" y="1149282"/>
                </a:lnTo>
                <a:lnTo>
                  <a:pt x="3267190" y="1151440"/>
                </a:lnTo>
                <a:lnTo>
                  <a:pt x="3267190" y="1153598"/>
                </a:lnTo>
                <a:lnTo>
                  <a:pt x="3265032" y="1155756"/>
                </a:lnTo>
                <a:lnTo>
                  <a:pt x="3263953" y="1155756"/>
                </a:lnTo>
                <a:cubicBezTo>
                  <a:pt x="3262514" y="1155756"/>
                  <a:pt x="3261795" y="1154317"/>
                  <a:pt x="3261795" y="1151440"/>
                </a:cubicBezTo>
                <a:lnTo>
                  <a:pt x="3260716" y="1152519"/>
                </a:lnTo>
                <a:lnTo>
                  <a:pt x="3259637" y="1152519"/>
                </a:lnTo>
                <a:lnTo>
                  <a:pt x="3263953" y="1158993"/>
                </a:lnTo>
                <a:cubicBezTo>
                  <a:pt x="3263953" y="1164748"/>
                  <a:pt x="3258918" y="1170457"/>
                  <a:pt x="3248847" y="1176122"/>
                </a:cubicBezTo>
                <a:cubicBezTo>
                  <a:pt x="3245700" y="1176122"/>
                  <a:pt x="3238911" y="1178640"/>
                  <a:pt x="3228481" y="1183675"/>
                </a:cubicBezTo>
                <a:lnTo>
                  <a:pt x="3218905" y="1184754"/>
                </a:lnTo>
                <a:lnTo>
                  <a:pt x="3209194" y="1184754"/>
                </a:lnTo>
                <a:cubicBezTo>
                  <a:pt x="3206856" y="1183136"/>
                  <a:pt x="3203619" y="1175268"/>
                  <a:pt x="3199483" y="1161151"/>
                </a:cubicBezTo>
                <a:cubicBezTo>
                  <a:pt x="3192919" y="1151979"/>
                  <a:pt x="3184331" y="1145191"/>
                  <a:pt x="3173722" y="1140785"/>
                </a:cubicBezTo>
                <a:lnTo>
                  <a:pt x="3173722" y="1138627"/>
                </a:lnTo>
                <a:cubicBezTo>
                  <a:pt x="3173722" y="1135929"/>
                  <a:pt x="3184107" y="1133771"/>
                  <a:pt x="3204878" y="1132153"/>
                </a:cubicBezTo>
                <a:lnTo>
                  <a:pt x="3216747" y="1132153"/>
                </a:lnTo>
                <a:cubicBezTo>
                  <a:pt x="3218994" y="1132153"/>
                  <a:pt x="3221468" y="1125005"/>
                  <a:pt x="3224165" y="1110708"/>
                </a:cubicBezTo>
                <a:cubicBezTo>
                  <a:pt x="3226682" y="1109089"/>
                  <a:pt x="3229200" y="1103694"/>
                  <a:pt x="3231718" y="1094523"/>
                </a:cubicBezTo>
                <a:lnTo>
                  <a:pt x="3227402" y="1089128"/>
                </a:lnTo>
                <a:lnTo>
                  <a:pt x="3231718" y="1071998"/>
                </a:lnTo>
                <a:lnTo>
                  <a:pt x="3230639" y="1063366"/>
                </a:lnTo>
                <a:lnTo>
                  <a:pt x="3231718" y="1028973"/>
                </a:lnTo>
                <a:lnTo>
                  <a:pt x="3231718" y="1023713"/>
                </a:lnTo>
                <a:lnTo>
                  <a:pt x="3233876" y="1020476"/>
                </a:lnTo>
                <a:lnTo>
                  <a:pt x="3233876" y="1010765"/>
                </a:lnTo>
                <a:lnTo>
                  <a:pt x="3234955" y="994715"/>
                </a:lnTo>
                <a:lnTo>
                  <a:pt x="3225244" y="989320"/>
                </a:lnTo>
                <a:lnTo>
                  <a:pt x="3218905" y="991478"/>
                </a:lnTo>
                <a:lnTo>
                  <a:pt x="3217826" y="991478"/>
                </a:lnTo>
                <a:cubicBezTo>
                  <a:pt x="3214049" y="991478"/>
                  <a:pt x="3211891" y="990399"/>
                  <a:pt x="3211352" y="988241"/>
                </a:cubicBezTo>
                <a:cubicBezTo>
                  <a:pt x="3211352" y="985363"/>
                  <a:pt x="3217781" y="983206"/>
                  <a:pt x="3230639" y="981767"/>
                </a:cubicBezTo>
                <a:cubicBezTo>
                  <a:pt x="3238372" y="976372"/>
                  <a:pt x="3243048" y="970662"/>
                  <a:pt x="3244666" y="964638"/>
                </a:cubicBezTo>
                <a:cubicBezTo>
                  <a:pt x="3247453" y="964638"/>
                  <a:pt x="3248847" y="963199"/>
                  <a:pt x="3248847" y="960322"/>
                </a:cubicBezTo>
                <a:close/>
                <a:moveTo>
                  <a:pt x="1239074" y="960320"/>
                </a:moveTo>
                <a:lnTo>
                  <a:pt x="1241233" y="960320"/>
                </a:lnTo>
                <a:cubicBezTo>
                  <a:pt x="1264881" y="974258"/>
                  <a:pt x="1277064" y="983564"/>
                  <a:pt x="1277784" y="988240"/>
                </a:cubicBezTo>
                <a:lnTo>
                  <a:pt x="1278863" y="989319"/>
                </a:lnTo>
                <a:lnTo>
                  <a:pt x="1278863" y="992556"/>
                </a:lnTo>
                <a:cubicBezTo>
                  <a:pt x="1272389" y="998400"/>
                  <a:pt x="1269151" y="1006268"/>
                  <a:pt x="1269151" y="1016159"/>
                </a:cubicBezTo>
                <a:lnTo>
                  <a:pt x="1268072" y="1019396"/>
                </a:lnTo>
                <a:lnTo>
                  <a:pt x="1270231" y="1027893"/>
                </a:lnTo>
                <a:lnTo>
                  <a:pt x="1269151" y="1028972"/>
                </a:lnTo>
                <a:lnTo>
                  <a:pt x="1270231" y="1034367"/>
                </a:lnTo>
                <a:lnTo>
                  <a:pt x="1270231" y="1040841"/>
                </a:lnTo>
                <a:lnTo>
                  <a:pt x="1264970" y="1052710"/>
                </a:lnTo>
                <a:lnTo>
                  <a:pt x="1264970" y="1064444"/>
                </a:lnTo>
                <a:lnTo>
                  <a:pt x="1268072" y="1077392"/>
                </a:lnTo>
                <a:cubicBezTo>
                  <a:pt x="1267442" y="1089891"/>
                  <a:pt x="1266050" y="1097399"/>
                  <a:pt x="1263890" y="1099916"/>
                </a:cubicBezTo>
                <a:lnTo>
                  <a:pt x="1266050" y="1117046"/>
                </a:lnTo>
                <a:lnTo>
                  <a:pt x="1260654" y="1137547"/>
                </a:lnTo>
                <a:lnTo>
                  <a:pt x="1258496" y="1139705"/>
                </a:lnTo>
                <a:lnTo>
                  <a:pt x="1256338" y="1139705"/>
                </a:lnTo>
                <a:cubicBezTo>
                  <a:pt x="1256338" y="1135389"/>
                  <a:pt x="1255619" y="1133231"/>
                  <a:pt x="1254180" y="1133231"/>
                </a:cubicBezTo>
                <a:lnTo>
                  <a:pt x="1253102" y="1133231"/>
                </a:lnTo>
                <a:lnTo>
                  <a:pt x="1256338" y="1141728"/>
                </a:lnTo>
                <a:lnTo>
                  <a:pt x="1255259" y="1142807"/>
                </a:lnTo>
                <a:lnTo>
                  <a:pt x="1255259" y="1143886"/>
                </a:lnTo>
                <a:lnTo>
                  <a:pt x="1256338" y="1144965"/>
                </a:lnTo>
                <a:lnTo>
                  <a:pt x="1256338" y="1146044"/>
                </a:lnTo>
                <a:lnTo>
                  <a:pt x="1255259" y="1149281"/>
                </a:lnTo>
                <a:lnTo>
                  <a:pt x="1257418" y="1151439"/>
                </a:lnTo>
                <a:lnTo>
                  <a:pt x="1257418" y="1153597"/>
                </a:lnTo>
                <a:lnTo>
                  <a:pt x="1255259" y="1155755"/>
                </a:lnTo>
                <a:lnTo>
                  <a:pt x="1254180" y="1155755"/>
                </a:lnTo>
                <a:cubicBezTo>
                  <a:pt x="1252742" y="1155755"/>
                  <a:pt x="1252023" y="1154316"/>
                  <a:pt x="1252023" y="1151439"/>
                </a:cubicBezTo>
                <a:lnTo>
                  <a:pt x="1250943" y="1152518"/>
                </a:lnTo>
                <a:lnTo>
                  <a:pt x="1249865" y="1152518"/>
                </a:lnTo>
                <a:lnTo>
                  <a:pt x="1254180" y="1158992"/>
                </a:lnTo>
                <a:cubicBezTo>
                  <a:pt x="1254180" y="1164747"/>
                  <a:pt x="1249145" y="1170457"/>
                  <a:pt x="1239074" y="1176121"/>
                </a:cubicBezTo>
                <a:cubicBezTo>
                  <a:pt x="1235926" y="1176121"/>
                  <a:pt x="1229139" y="1178639"/>
                  <a:pt x="1218709" y="1183674"/>
                </a:cubicBezTo>
                <a:lnTo>
                  <a:pt x="1209132" y="1184753"/>
                </a:lnTo>
                <a:lnTo>
                  <a:pt x="1199421" y="1184753"/>
                </a:lnTo>
                <a:cubicBezTo>
                  <a:pt x="1197083" y="1183135"/>
                  <a:pt x="1193845" y="1175267"/>
                  <a:pt x="1189709" y="1161150"/>
                </a:cubicBezTo>
                <a:cubicBezTo>
                  <a:pt x="1183145" y="1151979"/>
                  <a:pt x="1174558" y="1145190"/>
                  <a:pt x="1163948" y="1140784"/>
                </a:cubicBezTo>
                <a:lnTo>
                  <a:pt x="1163948" y="1138626"/>
                </a:lnTo>
                <a:cubicBezTo>
                  <a:pt x="1163948" y="1135929"/>
                  <a:pt x="1174334" y="1133771"/>
                  <a:pt x="1195105" y="1132152"/>
                </a:cubicBezTo>
                <a:lnTo>
                  <a:pt x="1206974" y="1132152"/>
                </a:lnTo>
                <a:cubicBezTo>
                  <a:pt x="1209221" y="1132152"/>
                  <a:pt x="1211694" y="1125003"/>
                  <a:pt x="1214392" y="1110707"/>
                </a:cubicBezTo>
                <a:cubicBezTo>
                  <a:pt x="1216909" y="1109088"/>
                  <a:pt x="1219427" y="1103693"/>
                  <a:pt x="1221946" y="1094522"/>
                </a:cubicBezTo>
                <a:lnTo>
                  <a:pt x="1217630" y="1089127"/>
                </a:lnTo>
                <a:lnTo>
                  <a:pt x="1221946" y="1071997"/>
                </a:lnTo>
                <a:lnTo>
                  <a:pt x="1220867" y="1063366"/>
                </a:lnTo>
                <a:lnTo>
                  <a:pt x="1221946" y="1028972"/>
                </a:lnTo>
                <a:lnTo>
                  <a:pt x="1221946" y="1023712"/>
                </a:lnTo>
                <a:lnTo>
                  <a:pt x="1224104" y="1020475"/>
                </a:lnTo>
                <a:lnTo>
                  <a:pt x="1224104" y="1010764"/>
                </a:lnTo>
                <a:lnTo>
                  <a:pt x="1225182" y="994714"/>
                </a:lnTo>
                <a:lnTo>
                  <a:pt x="1215472" y="989319"/>
                </a:lnTo>
                <a:lnTo>
                  <a:pt x="1209132" y="991477"/>
                </a:lnTo>
                <a:lnTo>
                  <a:pt x="1208052" y="991477"/>
                </a:lnTo>
                <a:cubicBezTo>
                  <a:pt x="1204277" y="991477"/>
                  <a:pt x="1202119" y="990398"/>
                  <a:pt x="1201579" y="988240"/>
                </a:cubicBezTo>
                <a:cubicBezTo>
                  <a:pt x="1201579" y="985363"/>
                  <a:pt x="1208007" y="983205"/>
                  <a:pt x="1220867" y="981766"/>
                </a:cubicBezTo>
                <a:cubicBezTo>
                  <a:pt x="1228599" y="976371"/>
                  <a:pt x="1233275" y="970661"/>
                  <a:pt x="1234894" y="964637"/>
                </a:cubicBezTo>
                <a:cubicBezTo>
                  <a:pt x="1237680" y="964637"/>
                  <a:pt x="1239074" y="963198"/>
                  <a:pt x="1239074" y="960320"/>
                </a:cubicBezTo>
                <a:close/>
                <a:moveTo>
                  <a:pt x="3649953" y="959782"/>
                </a:moveTo>
                <a:lnTo>
                  <a:pt x="3642400" y="961940"/>
                </a:lnTo>
                <a:lnTo>
                  <a:pt x="3626215" y="961940"/>
                </a:lnTo>
                <a:lnTo>
                  <a:pt x="3620820" y="963019"/>
                </a:lnTo>
                <a:lnTo>
                  <a:pt x="3620820" y="965177"/>
                </a:lnTo>
                <a:cubicBezTo>
                  <a:pt x="3629632" y="966256"/>
                  <a:pt x="3635386" y="969133"/>
                  <a:pt x="3638084" y="973809"/>
                </a:cubicBezTo>
                <a:cubicBezTo>
                  <a:pt x="3638084" y="976507"/>
                  <a:pt x="3639522" y="980418"/>
                  <a:pt x="3642400" y="985543"/>
                </a:cubicBezTo>
                <a:lnTo>
                  <a:pt x="3642400" y="986623"/>
                </a:lnTo>
                <a:lnTo>
                  <a:pt x="3634847" y="990938"/>
                </a:lnTo>
                <a:lnTo>
                  <a:pt x="3634847" y="992018"/>
                </a:lnTo>
                <a:cubicBezTo>
                  <a:pt x="3635566" y="996333"/>
                  <a:pt x="3636645" y="998491"/>
                  <a:pt x="3638084" y="998491"/>
                </a:cubicBezTo>
                <a:lnTo>
                  <a:pt x="3642400" y="997413"/>
                </a:lnTo>
                <a:lnTo>
                  <a:pt x="3653190" y="1002807"/>
                </a:lnTo>
                <a:cubicBezTo>
                  <a:pt x="3659844" y="1001549"/>
                  <a:pt x="3664520" y="999750"/>
                  <a:pt x="3667217" y="997413"/>
                </a:cubicBezTo>
                <a:lnTo>
                  <a:pt x="3673691" y="997413"/>
                </a:lnTo>
                <a:cubicBezTo>
                  <a:pt x="3673691" y="994535"/>
                  <a:pt x="3676568" y="987027"/>
                  <a:pt x="3682323" y="974888"/>
                </a:cubicBezTo>
                <a:lnTo>
                  <a:pt x="3684481" y="965177"/>
                </a:lnTo>
                <a:cubicBezTo>
                  <a:pt x="3681603" y="962300"/>
                  <a:pt x="3677287" y="960861"/>
                  <a:pt x="3671533" y="960861"/>
                </a:cubicBezTo>
                <a:cubicBezTo>
                  <a:pt x="3671533" y="963199"/>
                  <a:pt x="3666857" y="964638"/>
                  <a:pt x="3657506" y="965177"/>
                </a:cubicBezTo>
                <a:cubicBezTo>
                  <a:pt x="3656427" y="961581"/>
                  <a:pt x="3653909" y="959782"/>
                  <a:pt x="3649953" y="959782"/>
                </a:cubicBezTo>
                <a:close/>
                <a:moveTo>
                  <a:pt x="6063126" y="959379"/>
                </a:moveTo>
                <a:lnTo>
                  <a:pt x="6065284" y="959379"/>
                </a:lnTo>
                <a:lnTo>
                  <a:pt x="6085381" y="966798"/>
                </a:lnTo>
                <a:lnTo>
                  <a:pt x="6087539" y="968955"/>
                </a:lnTo>
                <a:lnTo>
                  <a:pt x="6097115" y="968955"/>
                </a:lnTo>
                <a:cubicBezTo>
                  <a:pt x="6101341" y="968955"/>
                  <a:pt x="6104488" y="971428"/>
                  <a:pt x="6106556" y="976374"/>
                </a:cubicBezTo>
                <a:lnTo>
                  <a:pt x="6100217" y="991210"/>
                </a:lnTo>
                <a:lnTo>
                  <a:pt x="6106556" y="1008204"/>
                </a:lnTo>
                <a:lnTo>
                  <a:pt x="6105612" y="1015622"/>
                </a:lnTo>
                <a:lnTo>
                  <a:pt x="6106556" y="1026143"/>
                </a:lnTo>
                <a:cubicBezTo>
                  <a:pt x="6104668" y="1032706"/>
                  <a:pt x="6101881" y="1037292"/>
                  <a:pt x="6098194" y="1039900"/>
                </a:cubicBezTo>
                <a:cubicBezTo>
                  <a:pt x="6103139" y="1039900"/>
                  <a:pt x="6105612" y="1042013"/>
                  <a:pt x="6105612" y="1046239"/>
                </a:cubicBezTo>
                <a:lnTo>
                  <a:pt x="6105612" y="1048397"/>
                </a:lnTo>
                <a:lnTo>
                  <a:pt x="6104533" y="1063233"/>
                </a:lnTo>
                <a:lnTo>
                  <a:pt x="6105612" y="1064312"/>
                </a:lnTo>
                <a:lnTo>
                  <a:pt x="6105612" y="1065392"/>
                </a:lnTo>
                <a:lnTo>
                  <a:pt x="6102375" y="1095064"/>
                </a:lnTo>
                <a:lnTo>
                  <a:pt x="6105612" y="1098301"/>
                </a:lnTo>
                <a:lnTo>
                  <a:pt x="6105612" y="1100324"/>
                </a:lnTo>
                <a:lnTo>
                  <a:pt x="6102375" y="1110979"/>
                </a:lnTo>
                <a:lnTo>
                  <a:pt x="6102375" y="1115160"/>
                </a:lnTo>
                <a:lnTo>
                  <a:pt x="6104533" y="1118397"/>
                </a:lnTo>
                <a:lnTo>
                  <a:pt x="6104533" y="1119476"/>
                </a:lnTo>
                <a:cubicBezTo>
                  <a:pt x="6104533" y="1122983"/>
                  <a:pt x="6103814" y="1124736"/>
                  <a:pt x="6102375" y="1124736"/>
                </a:cubicBezTo>
                <a:lnTo>
                  <a:pt x="6103454" y="1125816"/>
                </a:lnTo>
                <a:lnTo>
                  <a:pt x="6102375" y="1131075"/>
                </a:lnTo>
                <a:cubicBezTo>
                  <a:pt x="6102375" y="1133414"/>
                  <a:pt x="6103454" y="1135886"/>
                  <a:pt x="6105612" y="1138493"/>
                </a:cubicBezTo>
                <a:lnTo>
                  <a:pt x="6105612" y="1140652"/>
                </a:lnTo>
                <a:cubicBezTo>
                  <a:pt x="6103454" y="1143349"/>
                  <a:pt x="6102375" y="1145822"/>
                  <a:pt x="6102375" y="1148070"/>
                </a:cubicBezTo>
                <a:lnTo>
                  <a:pt x="6103454" y="1153330"/>
                </a:lnTo>
                <a:lnTo>
                  <a:pt x="6102375" y="1154409"/>
                </a:lnTo>
                <a:cubicBezTo>
                  <a:pt x="6103993" y="1154409"/>
                  <a:pt x="6105072" y="1156882"/>
                  <a:pt x="6105612" y="1161827"/>
                </a:cubicBezTo>
                <a:cubicBezTo>
                  <a:pt x="6102375" y="1171718"/>
                  <a:pt x="6098104" y="1176663"/>
                  <a:pt x="6092799" y="1176663"/>
                </a:cubicBezTo>
                <a:lnTo>
                  <a:pt x="6081200" y="1175585"/>
                </a:lnTo>
                <a:lnTo>
                  <a:pt x="6077963" y="1175585"/>
                </a:lnTo>
                <a:lnTo>
                  <a:pt x="6063126" y="1178821"/>
                </a:lnTo>
                <a:lnTo>
                  <a:pt x="6056787" y="1160748"/>
                </a:lnTo>
                <a:cubicBezTo>
                  <a:pt x="6058046" y="1158500"/>
                  <a:pt x="6059440" y="1150048"/>
                  <a:pt x="6060968" y="1135391"/>
                </a:cubicBezTo>
                <a:lnTo>
                  <a:pt x="6062047" y="1134313"/>
                </a:lnTo>
                <a:lnTo>
                  <a:pt x="6060024" y="1124736"/>
                </a:lnTo>
                <a:lnTo>
                  <a:pt x="6060024" y="1121634"/>
                </a:lnTo>
                <a:lnTo>
                  <a:pt x="6060968" y="1109900"/>
                </a:lnTo>
                <a:cubicBezTo>
                  <a:pt x="6058181" y="1105674"/>
                  <a:pt x="6056787" y="1102482"/>
                  <a:pt x="6056787" y="1100324"/>
                </a:cubicBezTo>
                <a:cubicBezTo>
                  <a:pt x="6058406" y="1100324"/>
                  <a:pt x="6059485" y="1098571"/>
                  <a:pt x="6060024" y="1095064"/>
                </a:cubicBezTo>
                <a:lnTo>
                  <a:pt x="6056787" y="1091827"/>
                </a:lnTo>
                <a:lnTo>
                  <a:pt x="6056787" y="1088724"/>
                </a:lnTo>
                <a:cubicBezTo>
                  <a:pt x="6060294" y="1083420"/>
                  <a:pt x="6062047" y="1078475"/>
                  <a:pt x="6062047" y="1073888"/>
                </a:cubicBezTo>
                <a:lnTo>
                  <a:pt x="6062047" y="1072809"/>
                </a:lnTo>
                <a:cubicBezTo>
                  <a:pt x="6060339" y="1070472"/>
                  <a:pt x="6059305" y="1067279"/>
                  <a:pt x="6058945" y="1063233"/>
                </a:cubicBezTo>
                <a:cubicBezTo>
                  <a:pt x="6058945" y="1051904"/>
                  <a:pt x="6060698" y="1044486"/>
                  <a:pt x="6064205" y="1040979"/>
                </a:cubicBezTo>
                <a:lnTo>
                  <a:pt x="6064205" y="1039900"/>
                </a:lnTo>
                <a:lnTo>
                  <a:pt x="6058945" y="1026143"/>
                </a:lnTo>
                <a:lnTo>
                  <a:pt x="6060024" y="1025064"/>
                </a:lnTo>
                <a:lnTo>
                  <a:pt x="6058945" y="1019803"/>
                </a:lnTo>
                <a:cubicBezTo>
                  <a:pt x="6058945" y="1014318"/>
                  <a:pt x="6060339" y="1010092"/>
                  <a:pt x="6063126" y="1007125"/>
                </a:cubicBezTo>
                <a:lnTo>
                  <a:pt x="6056787" y="995390"/>
                </a:lnTo>
                <a:lnTo>
                  <a:pt x="6056787" y="993233"/>
                </a:lnTo>
                <a:cubicBezTo>
                  <a:pt x="6058945" y="986758"/>
                  <a:pt x="6060024" y="980420"/>
                  <a:pt x="6060024" y="974215"/>
                </a:cubicBezTo>
                <a:lnTo>
                  <a:pt x="6056787" y="968955"/>
                </a:lnTo>
                <a:lnTo>
                  <a:pt x="6056787" y="965719"/>
                </a:lnTo>
                <a:close/>
                <a:moveTo>
                  <a:pt x="4098940" y="958350"/>
                </a:moveTo>
                <a:lnTo>
                  <a:pt x="4098940" y="959429"/>
                </a:lnTo>
                <a:lnTo>
                  <a:pt x="4101098" y="959429"/>
                </a:lnTo>
                <a:lnTo>
                  <a:pt x="4101098" y="958350"/>
                </a:lnTo>
                <a:close/>
                <a:moveTo>
                  <a:pt x="16320" y="957641"/>
                </a:moveTo>
                <a:lnTo>
                  <a:pt x="15241" y="958720"/>
                </a:lnTo>
                <a:lnTo>
                  <a:pt x="15241" y="959799"/>
                </a:lnTo>
                <a:lnTo>
                  <a:pt x="16320" y="960878"/>
                </a:lnTo>
                <a:lnTo>
                  <a:pt x="17399" y="960878"/>
                </a:lnTo>
                <a:lnTo>
                  <a:pt x="18478" y="959799"/>
                </a:lnTo>
                <a:lnTo>
                  <a:pt x="18478" y="958720"/>
                </a:lnTo>
                <a:lnTo>
                  <a:pt x="17399" y="957641"/>
                </a:lnTo>
                <a:close/>
                <a:moveTo>
                  <a:pt x="4107572" y="957271"/>
                </a:moveTo>
                <a:lnTo>
                  <a:pt x="4106493" y="962666"/>
                </a:lnTo>
                <a:cubicBezTo>
                  <a:pt x="4107931" y="965903"/>
                  <a:pt x="4109370" y="967701"/>
                  <a:pt x="4110809" y="968061"/>
                </a:cubicBezTo>
                <a:lnTo>
                  <a:pt x="4113911" y="968061"/>
                </a:lnTo>
                <a:lnTo>
                  <a:pt x="4113911" y="966982"/>
                </a:lnTo>
                <a:cubicBezTo>
                  <a:pt x="4111303" y="960688"/>
                  <a:pt x="4109190" y="957451"/>
                  <a:pt x="4107572" y="957271"/>
                </a:cubicBezTo>
                <a:close/>
                <a:moveTo>
                  <a:pt x="7212642" y="957064"/>
                </a:moveTo>
                <a:lnTo>
                  <a:pt x="7212642" y="962459"/>
                </a:lnTo>
                <a:lnTo>
                  <a:pt x="7215879" y="966775"/>
                </a:lnTo>
                <a:lnTo>
                  <a:pt x="7215879" y="967719"/>
                </a:lnTo>
                <a:cubicBezTo>
                  <a:pt x="7215879" y="971855"/>
                  <a:pt x="7214440" y="975452"/>
                  <a:pt x="7211563" y="978509"/>
                </a:cubicBezTo>
                <a:lnTo>
                  <a:pt x="7211563" y="980667"/>
                </a:lnTo>
                <a:lnTo>
                  <a:pt x="7213721" y="980667"/>
                </a:lnTo>
                <a:lnTo>
                  <a:pt x="7219116" y="976351"/>
                </a:lnTo>
                <a:lnTo>
                  <a:pt x="7220060" y="976351"/>
                </a:lnTo>
                <a:lnTo>
                  <a:pt x="7229771" y="979588"/>
                </a:lnTo>
                <a:lnTo>
                  <a:pt x="7231929" y="976351"/>
                </a:lnTo>
                <a:cubicBezTo>
                  <a:pt x="7224736" y="971496"/>
                  <a:pt x="7218666" y="965066"/>
                  <a:pt x="7213721" y="957064"/>
                </a:cubicBezTo>
                <a:close/>
                <a:moveTo>
                  <a:pt x="192197" y="956562"/>
                </a:moveTo>
                <a:lnTo>
                  <a:pt x="192197" y="957641"/>
                </a:lnTo>
                <a:lnTo>
                  <a:pt x="198671" y="958720"/>
                </a:lnTo>
                <a:lnTo>
                  <a:pt x="198671" y="956562"/>
                </a:lnTo>
                <a:close/>
                <a:moveTo>
                  <a:pt x="109114" y="956562"/>
                </a:moveTo>
                <a:lnTo>
                  <a:pt x="112351" y="959799"/>
                </a:lnTo>
                <a:lnTo>
                  <a:pt x="112351" y="956562"/>
                </a:lnTo>
                <a:close/>
                <a:moveTo>
                  <a:pt x="69191" y="956562"/>
                </a:moveTo>
                <a:lnTo>
                  <a:pt x="69191" y="957641"/>
                </a:lnTo>
                <a:lnTo>
                  <a:pt x="71349" y="957641"/>
                </a:lnTo>
                <a:lnTo>
                  <a:pt x="71349" y="956562"/>
                </a:lnTo>
                <a:close/>
                <a:moveTo>
                  <a:pt x="44374" y="954404"/>
                </a:moveTo>
                <a:lnTo>
                  <a:pt x="46532" y="954404"/>
                </a:lnTo>
                <a:lnTo>
                  <a:pt x="46532" y="959799"/>
                </a:lnTo>
                <a:lnTo>
                  <a:pt x="44374" y="959799"/>
                </a:lnTo>
                <a:close/>
                <a:moveTo>
                  <a:pt x="3558373" y="954387"/>
                </a:moveTo>
                <a:lnTo>
                  <a:pt x="3569163" y="955466"/>
                </a:lnTo>
                <a:lnTo>
                  <a:pt x="3577795" y="954387"/>
                </a:lnTo>
                <a:lnTo>
                  <a:pt x="3579953" y="957624"/>
                </a:lnTo>
                <a:lnTo>
                  <a:pt x="3575637" y="961940"/>
                </a:lnTo>
                <a:lnTo>
                  <a:pt x="3564847" y="961940"/>
                </a:lnTo>
                <a:lnTo>
                  <a:pt x="3560531" y="963019"/>
                </a:lnTo>
                <a:cubicBezTo>
                  <a:pt x="3549021" y="961401"/>
                  <a:pt x="3543266" y="959962"/>
                  <a:pt x="3543266" y="958703"/>
                </a:cubicBezTo>
                <a:lnTo>
                  <a:pt x="3543266" y="957624"/>
                </a:lnTo>
                <a:lnTo>
                  <a:pt x="3545424" y="955466"/>
                </a:lnTo>
                <a:lnTo>
                  <a:pt x="3547582" y="955466"/>
                </a:lnTo>
                <a:lnTo>
                  <a:pt x="3548662" y="956545"/>
                </a:lnTo>
                <a:close/>
                <a:moveTo>
                  <a:pt x="5198602" y="952769"/>
                </a:moveTo>
                <a:lnTo>
                  <a:pt x="5194286" y="958165"/>
                </a:lnTo>
                <a:lnTo>
                  <a:pt x="5194286" y="959243"/>
                </a:lnTo>
                <a:lnTo>
                  <a:pt x="5196444" y="959243"/>
                </a:lnTo>
                <a:lnTo>
                  <a:pt x="5200625" y="953848"/>
                </a:lnTo>
                <a:lnTo>
                  <a:pt x="5199681" y="952769"/>
                </a:lnTo>
                <a:close/>
                <a:moveTo>
                  <a:pt x="3188828" y="952768"/>
                </a:moveTo>
                <a:lnTo>
                  <a:pt x="3184512" y="958164"/>
                </a:lnTo>
                <a:lnTo>
                  <a:pt x="3184512" y="959243"/>
                </a:lnTo>
                <a:lnTo>
                  <a:pt x="3186670" y="959243"/>
                </a:lnTo>
                <a:lnTo>
                  <a:pt x="3190851" y="953847"/>
                </a:lnTo>
                <a:lnTo>
                  <a:pt x="3189907" y="952768"/>
                </a:lnTo>
                <a:close/>
                <a:moveTo>
                  <a:pt x="1179054" y="952768"/>
                </a:moveTo>
                <a:lnTo>
                  <a:pt x="1174739" y="958163"/>
                </a:lnTo>
                <a:lnTo>
                  <a:pt x="1174739" y="959242"/>
                </a:lnTo>
                <a:lnTo>
                  <a:pt x="1176897" y="959242"/>
                </a:lnTo>
                <a:lnTo>
                  <a:pt x="1181078" y="953847"/>
                </a:lnTo>
                <a:lnTo>
                  <a:pt x="1180133" y="952768"/>
                </a:lnTo>
                <a:close/>
                <a:moveTo>
                  <a:pt x="1554129" y="952093"/>
                </a:moveTo>
                <a:cubicBezTo>
                  <a:pt x="1561953" y="952093"/>
                  <a:pt x="1567303" y="953532"/>
                  <a:pt x="1570181" y="956409"/>
                </a:cubicBezTo>
                <a:cubicBezTo>
                  <a:pt x="1570181" y="953532"/>
                  <a:pt x="1572338" y="952093"/>
                  <a:pt x="1576655" y="952093"/>
                </a:cubicBezTo>
                <a:lnTo>
                  <a:pt x="1586231" y="952093"/>
                </a:lnTo>
                <a:lnTo>
                  <a:pt x="1588389" y="954251"/>
                </a:lnTo>
                <a:lnTo>
                  <a:pt x="1588389" y="956409"/>
                </a:lnTo>
                <a:lnTo>
                  <a:pt x="1585151" y="959646"/>
                </a:lnTo>
                <a:lnTo>
                  <a:pt x="1583128" y="959646"/>
                </a:lnTo>
                <a:lnTo>
                  <a:pt x="1579892" y="957488"/>
                </a:lnTo>
                <a:lnTo>
                  <a:pt x="1578812" y="957488"/>
                </a:lnTo>
                <a:cubicBezTo>
                  <a:pt x="1577552" y="957488"/>
                  <a:pt x="1576473" y="959242"/>
                  <a:pt x="1575576" y="962748"/>
                </a:cubicBezTo>
                <a:lnTo>
                  <a:pt x="1573417" y="962748"/>
                </a:lnTo>
                <a:lnTo>
                  <a:pt x="1573417" y="963828"/>
                </a:lnTo>
                <a:lnTo>
                  <a:pt x="1558311" y="961670"/>
                </a:lnTo>
                <a:lnTo>
                  <a:pt x="1545497" y="962748"/>
                </a:lnTo>
                <a:cubicBezTo>
                  <a:pt x="1545497" y="961400"/>
                  <a:pt x="1543340" y="960366"/>
                  <a:pt x="1539023" y="959646"/>
                </a:cubicBezTo>
                <a:lnTo>
                  <a:pt x="1530526" y="960725"/>
                </a:lnTo>
                <a:lnTo>
                  <a:pt x="1529448" y="959646"/>
                </a:lnTo>
                <a:cubicBezTo>
                  <a:pt x="1530796" y="956409"/>
                  <a:pt x="1532190" y="954611"/>
                  <a:pt x="1533629" y="954251"/>
                </a:cubicBezTo>
                <a:lnTo>
                  <a:pt x="1540103" y="956409"/>
                </a:lnTo>
                <a:lnTo>
                  <a:pt x="1541182" y="956409"/>
                </a:lnTo>
                <a:cubicBezTo>
                  <a:pt x="1545857" y="953532"/>
                  <a:pt x="1550174" y="952093"/>
                  <a:pt x="1554129" y="952093"/>
                </a:cubicBezTo>
                <a:close/>
                <a:moveTo>
                  <a:pt x="5583253" y="951690"/>
                </a:moveTo>
                <a:cubicBezTo>
                  <a:pt x="5579657" y="953399"/>
                  <a:pt x="5577858" y="956232"/>
                  <a:pt x="5577858" y="960188"/>
                </a:cubicBezTo>
                <a:lnTo>
                  <a:pt x="5581095" y="964504"/>
                </a:lnTo>
                <a:lnTo>
                  <a:pt x="5582174" y="964504"/>
                </a:lnTo>
                <a:lnTo>
                  <a:pt x="5588513" y="955872"/>
                </a:lnTo>
                <a:lnTo>
                  <a:pt x="5584332" y="951690"/>
                </a:lnTo>
                <a:close/>
                <a:moveTo>
                  <a:pt x="7224376" y="950590"/>
                </a:moveTo>
                <a:lnTo>
                  <a:pt x="7224376" y="951669"/>
                </a:lnTo>
                <a:lnTo>
                  <a:pt x="7226534" y="951669"/>
                </a:lnTo>
                <a:lnTo>
                  <a:pt x="7226534" y="950590"/>
                </a:lnTo>
                <a:close/>
                <a:moveTo>
                  <a:pt x="6650495" y="948859"/>
                </a:moveTo>
                <a:lnTo>
                  <a:pt x="6652653" y="951017"/>
                </a:lnTo>
                <a:lnTo>
                  <a:pt x="6652653" y="952096"/>
                </a:lnTo>
                <a:lnTo>
                  <a:pt x="6650495" y="954254"/>
                </a:lnTo>
                <a:lnTo>
                  <a:pt x="6648202" y="952096"/>
                </a:lnTo>
                <a:lnTo>
                  <a:pt x="6648202" y="951017"/>
                </a:lnTo>
                <a:close/>
                <a:moveTo>
                  <a:pt x="6641728" y="948859"/>
                </a:moveTo>
                <a:lnTo>
                  <a:pt x="6644965" y="952096"/>
                </a:lnTo>
                <a:lnTo>
                  <a:pt x="6642807" y="954254"/>
                </a:lnTo>
                <a:lnTo>
                  <a:pt x="6639570" y="951017"/>
                </a:lnTo>
                <a:close/>
                <a:moveTo>
                  <a:pt x="5657165" y="948454"/>
                </a:moveTo>
                <a:lnTo>
                  <a:pt x="5628302" y="951690"/>
                </a:lnTo>
                <a:lnTo>
                  <a:pt x="5628302" y="953714"/>
                </a:lnTo>
                <a:cubicBezTo>
                  <a:pt x="5628302" y="955512"/>
                  <a:pt x="5635090" y="958030"/>
                  <a:pt x="5648668" y="961267"/>
                </a:cubicBezTo>
                <a:lnTo>
                  <a:pt x="5658244" y="961267"/>
                </a:lnTo>
                <a:lnTo>
                  <a:pt x="5665797" y="967741"/>
                </a:lnTo>
                <a:lnTo>
                  <a:pt x="5681847" y="966662"/>
                </a:lnTo>
                <a:lnTo>
                  <a:pt x="5694660" y="966662"/>
                </a:lnTo>
                <a:lnTo>
                  <a:pt x="5698976" y="969899"/>
                </a:lnTo>
                <a:lnTo>
                  <a:pt x="5700055" y="969899"/>
                </a:lnTo>
                <a:lnTo>
                  <a:pt x="5703292" y="966662"/>
                </a:lnTo>
                <a:lnTo>
                  <a:pt x="5706529" y="967741"/>
                </a:lnTo>
                <a:lnTo>
                  <a:pt x="5718264" y="966662"/>
                </a:lnTo>
                <a:lnTo>
                  <a:pt x="5722580" y="967741"/>
                </a:lnTo>
                <a:cubicBezTo>
                  <a:pt x="5727975" y="967741"/>
                  <a:pt x="5735123" y="962391"/>
                  <a:pt x="5744025" y="951690"/>
                </a:cubicBezTo>
                <a:lnTo>
                  <a:pt x="5742946" y="950612"/>
                </a:lnTo>
                <a:lnTo>
                  <a:pt x="5742946" y="949533"/>
                </a:lnTo>
                <a:lnTo>
                  <a:pt x="5726896" y="952635"/>
                </a:lnTo>
                <a:lnTo>
                  <a:pt x="5717185" y="949533"/>
                </a:lnTo>
                <a:lnTo>
                  <a:pt x="5705450" y="950612"/>
                </a:lnTo>
                <a:lnTo>
                  <a:pt x="5701134" y="949533"/>
                </a:lnTo>
                <a:lnTo>
                  <a:pt x="5687242" y="950612"/>
                </a:lnTo>
                <a:lnTo>
                  <a:pt x="5682926" y="950612"/>
                </a:lnTo>
                <a:lnTo>
                  <a:pt x="5679689" y="948454"/>
                </a:lnTo>
                <a:lnTo>
                  <a:pt x="5662560" y="949533"/>
                </a:lnTo>
                <a:close/>
                <a:moveTo>
                  <a:pt x="5765470" y="946296"/>
                </a:moveTo>
                <a:lnTo>
                  <a:pt x="5765470" y="947375"/>
                </a:lnTo>
                <a:lnTo>
                  <a:pt x="5767628" y="947375"/>
                </a:lnTo>
                <a:lnTo>
                  <a:pt x="5767628" y="946296"/>
                </a:lnTo>
                <a:close/>
                <a:moveTo>
                  <a:pt x="71349" y="945772"/>
                </a:moveTo>
                <a:lnTo>
                  <a:pt x="71349" y="946851"/>
                </a:lnTo>
                <a:lnTo>
                  <a:pt x="73507" y="946851"/>
                </a:lnTo>
                <a:lnTo>
                  <a:pt x="73507" y="945772"/>
                </a:lnTo>
                <a:close/>
                <a:moveTo>
                  <a:pt x="62717" y="945772"/>
                </a:moveTo>
                <a:lnTo>
                  <a:pt x="62717" y="946851"/>
                </a:lnTo>
                <a:lnTo>
                  <a:pt x="64875" y="946851"/>
                </a:lnTo>
                <a:lnTo>
                  <a:pt x="64875" y="945772"/>
                </a:lnTo>
                <a:close/>
                <a:moveTo>
                  <a:pt x="7118364" y="945329"/>
                </a:moveTo>
                <a:lnTo>
                  <a:pt x="7120522" y="950531"/>
                </a:lnTo>
                <a:lnTo>
                  <a:pt x="7120522" y="954906"/>
                </a:lnTo>
                <a:lnTo>
                  <a:pt x="7124976" y="961268"/>
                </a:lnTo>
                <a:lnTo>
                  <a:pt x="7125917" y="963538"/>
                </a:lnTo>
                <a:lnTo>
                  <a:pt x="7125917" y="965696"/>
                </a:lnTo>
                <a:lnTo>
                  <a:pt x="7128075" y="965696"/>
                </a:lnTo>
                <a:lnTo>
                  <a:pt x="7124976" y="961268"/>
                </a:lnTo>
                <a:lnTo>
                  <a:pt x="7120522" y="950531"/>
                </a:lnTo>
                <a:lnTo>
                  <a:pt x="7120522" y="945329"/>
                </a:lnTo>
                <a:close/>
                <a:moveTo>
                  <a:pt x="1611992" y="940224"/>
                </a:moveTo>
                <a:cubicBezTo>
                  <a:pt x="1615587" y="940224"/>
                  <a:pt x="1618824" y="942382"/>
                  <a:pt x="1621702" y="946698"/>
                </a:cubicBezTo>
                <a:cubicBezTo>
                  <a:pt x="1626019" y="946698"/>
                  <a:pt x="1631055" y="951374"/>
                  <a:pt x="1636808" y="960725"/>
                </a:cubicBezTo>
                <a:cubicBezTo>
                  <a:pt x="1640316" y="962434"/>
                  <a:pt x="1642069" y="965266"/>
                  <a:pt x="1642069" y="969223"/>
                </a:cubicBezTo>
                <a:cubicBezTo>
                  <a:pt x="1642069" y="970841"/>
                  <a:pt x="1638877" y="975517"/>
                  <a:pt x="1632493" y="983249"/>
                </a:cubicBezTo>
                <a:cubicBezTo>
                  <a:pt x="1626559" y="1019936"/>
                  <a:pt x="1620443" y="1043898"/>
                  <a:pt x="1614150" y="1055138"/>
                </a:cubicBezTo>
                <a:lnTo>
                  <a:pt x="1610913" y="1058375"/>
                </a:lnTo>
                <a:lnTo>
                  <a:pt x="1610913" y="1067952"/>
                </a:lnTo>
                <a:cubicBezTo>
                  <a:pt x="1610913" y="1069390"/>
                  <a:pt x="1612710" y="1070110"/>
                  <a:pt x="1616308" y="1070110"/>
                </a:cubicBezTo>
                <a:lnTo>
                  <a:pt x="1617387" y="1071189"/>
                </a:lnTo>
                <a:cubicBezTo>
                  <a:pt x="1620264" y="1072627"/>
                  <a:pt x="1622783" y="1078022"/>
                  <a:pt x="1624940" y="1087373"/>
                </a:cubicBezTo>
                <a:cubicBezTo>
                  <a:pt x="1626019" y="1087373"/>
                  <a:pt x="1628536" y="1092723"/>
                  <a:pt x="1632493" y="1103424"/>
                </a:cubicBezTo>
                <a:cubicBezTo>
                  <a:pt x="1636000" y="1103424"/>
                  <a:pt x="1639191" y="1111291"/>
                  <a:pt x="1642069" y="1127027"/>
                </a:cubicBezTo>
                <a:cubicBezTo>
                  <a:pt x="1642069" y="1129365"/>
                  <a:pt x="1637796" y="1136513"/>
                  <a:pt x="1629256" y="1148472"/>
                </a:cubicBezTo>
                <a:cubicBezTo>
                  <a:pt x="1620982" y="1149371"/>
                  <a:pt x="1615949" y="1150810"/>
                  <a:pt x="1614150" y="1152788"/>
                </a:cubicBezTo>
                <a:lnTo>
                  <a:pt x="1610913" y="1152788"/>
                </a:lnTo>
                <a:cubicBezTo>
                  <a:pt x="1606686" y="1152788"/>
                  <a:pt x="1603134" y="1143122"/>
                  <a:pt x="1600258" y="1123790"/>
                </a:cubicBezTo>
                <a:cubicBezTo>
                  <a:pt x="1597379" y="1123790"/>
                  <a:pt x="1595941" y="1118080"/>
                  <a:pt x="1595941" y="1106661"/>
                </a:cubicBezTo>
                <a:lnTo>
                  <a:pt x="1595941" y="1101266"/>
                </a:lnTo>
                <a:lnTo>
                  <a:pt x="1593783" y="1099108"/>
                </a:lnTo>
                <a:lnTo>
                  <a:pt x="1590546" y="1102345"/>
                </a:lnTo>
                <a:lnTo>
                  <a:pt x="1586231" y="1100187"/>
                </a:lnTo>
                <a:lnTo>
                  <a:pt x="1586231" y="1103424"/>
                </a:lnTo>
                <a:cubicBezTo>
                  <a:pt x="1589108" y="1103424"/>
                  <a:pt x="1590546" y="1104143"/>
                  <a:pt x="1590546" y="1105582"/>
                </a:cubicBezTo>
                <a:cubicBezTo>
                  <a:pt x="1588028" y="1112775"/>
                  <a:pt x="1579803" y="1122441"/>
                  <a:pt x="1565864" y="1134580"/>
                </a:cubicBezTo>
                <a:cubicBezTo>
                  <a:pt x="1565864" y="1139075"/>
                  <a:pt x="1559075" y="1147303"/>
                  <a:pt x="1545497" y="1159262"/>
                </a:cubicBezTo>
                <a:cubicBezTo>
                  <a:pt x="1545497" y="1163218"/>
                  <a:pt x="1538349" y="1166815"/>
                  <a:pt x="1524053" y="1170052"/>
                </a:cubicBezTo>
                <a:lnTo>
                  <a:pt x="1520815" y="1170052"/>
                </a:lnTo>
                <a:cubicBezTo>
                  <a:pt x="1519016" y="1170052"/>
                  <a:pt x="1517937" y="1168613"/>
                  <a:pt x="1517578" y="1165736"/>
                </a:cubicBezTo>
                <a:cubicBezTo>
                  <a:pt x="1517578" y="1162859"/>
                  <a:pt x="1522928" y="1158543"/>
                  <a:pt x="1533629" y="1152788"/>
                </a:cubicBezTo>
                <a:cubicBezTo>
                  <a:pt x="1533629" y="1150990"/>
                  <a:pt x="1536147" y="1147438"/>
                  <a:pt x="1541182" y="1142133"/>
                </a:cubicBezTo>
                <a:cubicBezTo>
                  <a:pt x="1543879" y="1132781"/>
                  <a:pt x="1548554" y="1128106"/>
                  <a:pt x="1555209" y="1128106"/>
                </a:cubicBezTo>
                <a:lnTo>
                  <a:pt x="1556288" y="1124869"/>
                </a:lnTo>
                <a:lnTo>
                  <a:pt x="1555209" y="1120553"/>
                </a:lnTo>
                <a:cubicBezTo>
                  <a:pt x="1557455" y="1112011"/>
                  <a:pt x="1560288" y="1107740"/>
                  <a:pt x="1563706" y="1107740"/>
                </a:cubicBezTo>
                <a:lnTo>
                  <a:pt x="1562627" y="1102345"/>
                </a:lnTo>
                <a:lnTo>
                  <a:pt x="1562627" y="1101266"/>
                </a:lnTo>
                <a:lnTo>
                  <a:pt x="1563706" y="1100187"/>
                </a:lnTo>
                <a:lnTo>
                  <a:pt x="1563706" y="1099108"/>
                </a:lnTo>
                <a:lnTo>
                  <a:pt x="1579892" y="1101266"/>
                </a:lnTo>
                <a:lnTo>
                  <a:pt x="1579892" y="1099108"/>
                </a:lnTo>
                <a:lnTo>
                  <a:pt x="1574497" y="1098029"/>
                </a:lnTo>
                <a:lnTo>
                  <a:pt x="1571258" y="1099108"/>
                </a:lnTo>
                <a:lnTo>
                  <a:pt x="1566943" y="1091690"/>
                </a:lnTo>
                <a:lnTo>
                  <a:pt x="1566943" y="1089532"/>
                </a:lnTo>
                <a:lnTo>
                  <a:pt x="1569101" y="1086295"/>
                </a:lnTo>
                <a:lnTo>
                  <a:pt x="1569101" y="1077662"/>
                </a:lnTo>
                <a:cubicBezTo>
                  <a:pt x="1570000" y="1072267"/>
                  <a:pt x="1571438" y="1069390"/>
                  <a:pt x="1573417" y="1069030"/>
                </a:cubicBezTo>
                <a:lnTo>
                  <a:pt x="1572338" y="1058375"/>
                </a:lnTo>
                <a:lnTo>
                  <a:pt x="1572338" y="1054059"/>
                </a:lnTo>
                <a:lnTo>
                  <a:pt x="1557367" y="1029377"/>
                </a:lnTo>
                <a:cubicBezTo>
                  <a:pt x="1551073" y="1018137"/>
                  <a:pt x="1545318" y="1011349"/>
                  <a:pt x="1540103" y="1009011"/>
                </a:cubicBezTo>
                <a:cubicBezTo>
                  <a:pt x="1540103" y="1006313"/>
                  <a:pt x="1536912" y="1002717"/>
                  <a:pt x="1530526" y="998221"/>
                </a:cubicBezTo>
                <a:lnTo>
                  <a:pt x="1530526" y="996063"/>
                </a:lnTo>
                <a:lnTo>
                  <a:pt x="1533629" y="992826"/>
                </a:lnTo>
                <a:lnTo>
                  <a:pt x="1537945" y="992826"/>
                </a:lnTo>
                <a:cubicBezTo>
                  <a:pt x="1541541" y="998221"/>
                  <a:pt x="1546576" y="1003256"/>
                  <a:pt x="1553051" y="1007932"/>
                </a:cubicBezTo>
                <a:lnTo>
                  <a:pt x="1556288" y="1012248"/>
                </a:lnTo>
                <a:lnTo>
                  <a:pt x="1557367" y="1011169"/>
                </a:lnTo>
                <a:lnTo>
                  <a:pt x="1560469" y="1011169"/>
                </a:lnTo>
                <a:cubicBezTo>
                  <a:pt x="1565325" y="1011169"/>
                  <a:pt x="1572157" y="1016878"/>
                  <a:pt x="1580970" y="1028298"/>
                </a:cubicBezTo>
                <a:lnTo>
                  <a:pt x="1582049" y="1028298"/>
                </a:lnTo>
                <a:lnTo>
                  <a:pt x="1588389" y="991747"/>
                </a:lnTo>
                <a:lnTo>
                  <a:pt x="1584073" y="984328"/>
                </a:lnTo>
                <a:lnTo>
                  <a:pt x="1588389" y="977854"/>
                </a:lnTo>
                <a:lnTo>
                  <a:pt x="1586231" y="962748"/>
                </a:lnTo>
                <a:lnTo>
                  <a:pt x="1586231" y="961670"/>
                </a:lnTo>
                <a:cubicBezTo>
                  <a:pt x="1595582" y="952408"/>
                  <a:pt x="1604170" y="945260"/>
                  <a:pt x="1611992" y="940224"/>
                </a:cubicBezTo>
                <a:close/>
                <a:moveTo>
                  <a:pt x="6260314" y="932808"/>
                </a:moveTo>
                <a:lnTo>
                  <a:pt x="6262472" y="932808"/>
                </a:lnTo>
                <a:cubicBezTo>
                  <a:pt x="6269216" y="935146"/>
                  <a:pt x="6273442" y="937304"/>
                  <a:pt x="6275150" y="939283"/>
                </a:cubicBezTo>
                <a:lnTo>
                  <a:pt x="6276229" y="939283"/>
                </a:lnTo>
                <a:lnTo>
                  <a:pt x="6280411" y="936045"/>
                </a:lnTo>
                <a:cubicBezTo>
                  <a:pt x="6281849" y="936045"/>
                  <a:pt x="6282928" y="938159"/>
                  <a:pt x="6283648" y="942385"/>
                </a:cubicBezTo>
                <a:cubicBezTo>
                  <a:pt x="6293719" y="942385"/>
                  <a:pt x="6300102" y="949128"/>
                  <a:pt x="6302800" y="962616"/>
                </a:cubicBezTo>
                <a:lnTo>
                  <a:pt x="6302800" y="963560"/>
                </a:lnTo>
                <a:lnTo>
                  <a:pt x="6292145" y="973137"/>
                </a:lnTo>
                <a:cubicBezTo>
                  <a:pt x="6292145" y="979880"/>
                  <a:pt x="6291066" y="984466"/>
                  <a:pt x="6288908" y="986893"/>
                </a:cubicBezTo>
                <a:lnTo>
                  <a:pt x="6292145" y="999707"/>
                </a:lnTo>
                <a:lnTo>
                  <a:pt x="6289987" y="1001730"/>
                </a:lnTo>
                <a:lnTo>
                  <a:pt x="6292145" y="1003888"/>
                </a:lnTo>
                <a:lnTo>
                  <a:pt x="6292145" y="1008204"/>
                </a:lnTo>
                <a:lnTo>
                  <a:pt x="6287829" y="1013464"/>
                </a:lnTo>
                <a:lnTo>
                  <a:pt x="6287829" y="1014543"/>
                </a:lnTo>
                <a:cubicBezTo>
                  <a:pt x="6289987" y="1014543"/>
                  <a:pt x="6291066" y="1015218"/>
                  <a:pt x="6291066" y="1016567"/>
                </a:cubicBezTo>
                <a:lnTo>
                  <a:pt x="6291066" y="1021961"/>
                </a:lnTo>
                <a:lnTo>
                  <a:pt x="6286885" y="1026143"/>
                </a:lnTo>
                <a:lnTo>
                  <a:pt x="6278387" y="1021961"/>
                </a:lnTo>
                <a:cubicBezTo>
                  <a:pt x="6278387" y="1024030"/>
                  <a:pt x="6276589" y="1025064"/>
                  <a:pt x="6272992" y="1025064"/>
                </a:cubicBezTo>
                <a:lnTo>
                  <a:pt x="6272992" y="1026143"/>
                </a:lnTo>
                <a:lnTo>
                  <a:pt x="6276229" y="1026143"/>
                </a:lnTo>
                <a:lnTo>
                  <a:pt x="6278387" y="1023985"/>
                </a:lnTo>
                <a:lnTo>
                  <a:pt x="6279466" y="1023985"/>
                </a:lnTo>
                <a:cubicBezTo>
                  <a:pt x="6281715" y="1026143"/>
                  <a:pt x="6284862" y="1027221"/>
                  <a:pt x="6288908" y="1027221"/>
                </a:cubicBezTo>
                <a:lnTo>
                  <a:pt x="6292145" y="1038821"/>
                </a:lnTo>
                <a:lnTo>
                  <a:pt x="6292145" y="1070651"/>
                </a:lnTo>
                <a:lnTo>
                  <a:pt x="6289987" y="1073888"/>
                </a:lnTo>
                <a:lnTo>
                  <a:pt x="6289987" y="1083464"/>
                </a:lnTo>
                <a:lnTo>
                  <a:pt x="6292145" y="1091827"/>
                </a:lnTo>
                <a:lnTo>
                  <a:pt x="6292145" y="1097222"/>
                </a:lnTo>
                <a:cubicBezTo>
                  <a:pt x="6292145" y="1125636"/>
                  <a:pt x="6291066" y="1141191"/>
                  <a:pt x="6288908" y="1143888"/>
                </a:cubicBezTo>
                <a:lnTo>
                  <a:pt x="6289987" y="1156566"/>
                </a:lnTo>
                <a:cubicBezTo>
                  <a:pt x="6289987" y="1160973"/>
                  <a:pt x="6286795" y="1163805"/>
                  <a:pt x="6280411" y="1165064"/>
                </a:cubicBezTo>
                <a:cubicBezTo>
                  <a:pt x="6272678" y="1173516"/>
                  <a:pt x="6266339" y="1177742"/>
                  <a:pt x="6261393" y="1177742"/>
                </a:cubicBezTo>
                <a:cubicBezTo>
                  <a:pt x="6248715" y="1176124"/>
                  <a:pt x="6242376" y="1173651"/>
                  <a:pt x="6242376" y="1170324"/>
                </a:cubicBezTo>
                <a:lnTo>
                  <a:pt x="6242376" y="1167222"/>
                </a:lnTo>
                <a:lnTo>
                  <a:pt x="6244399" y="1163985"/>
                </a:lnTo>
                <a:lnTo>
                  <a:pt x="6244399" y="1161827"/>
                </a:lnTo>
                <a:cubicBezTo>
                  <a:pt x="6242331" y="1161827"/>
                  <a:pt x="6239499" y="1158635"/>
                  <a:pt x="6235902" y="1152251"/>
                </a:cubicBezTo>
                <a:cubicBezTo>
                  <a:pt x="6233114" y="1152251"/>
                  <a:pt x="6230282" y="1146990"/>
                  <a:pt x="6227405" y="1136470"/>
                </a:cubicBezTo>
                <a:cubicBezTo>
                  <a:pt x="6223898" y="1136470"/>
                  <a:pt x="6222144" y="1135391"/>
                  <a:pt x="6222144" y="1133233"/>
                </a:cubicBezTo>
                <a:lnTo>
                  <a:pt x="6222144" y="1131075"/>
                </a:lnTo>
                <a:cubicBezTo>
                  <a:pt x="6223583" y="1128288"/>
                  <a:pt x="6225696" y="1126894"/>
                  <a:pt x="6228484" y="1126894"/>
                </a:cubicBezTo>
                <a:lnTo>
                  <a:pt x="6239139" y="1129997"/>
                </a:lnTo>
                <a:lnTo>
                  <a:pt x="6242376" y="1129997"/>
                </a:lnTo>
                <a:cubicBezTo>
                  <a:pt x="6243724" y="1129997"/>
                  <a:pt x="6245478" y="1124736"/>
                  <a:pt x="6247636" y="1114216"/>
                </a:cubicBezTo>
                <a:lnTo>
                  <a:pt x="6247636" y="1112058"/>
                </a:lnTo>
                <a:lnTo>
                  <a:pt x="6246557" y="1097222"/>
                </a:lnTo>
                <a:lnTo>
                  <a:pt x="6247636" y="1088724"/>
                </a:lnTo>
                <a:lnTo>
                  <a:pt x="6245478" y="1069572"/>
                </a:lnTo>
                <a:lnTo>
                  <a:pt x="6245478" y="1060131"/>
                </a:lnTo>
                <a:lnTo>
                  <a:pt x="6246557" y="1043137"/>
                </a:lnTo>
                <a:lnTo>
                  <a:pt x="6245478" y="1042058"/>
                </a:lnTo>
                <a:lnTo>
                  <a:pt x="6245478" y="1040979"/>
                </a:lnTo>
                <a:lnTo>
                  <a:pt x="6246557" y="1036798"/>
                </a:lnTo>
                <a:lnTo>
                  <a:pt x="6244399" y="1033561"/>
                </a:lnTo>
                <a:lnTo>
                  <a:pt x="6244399" y="1032482"/>
                </a:lnTo>
                <a:lnTo>
                  <a:pt x="6247636" y="1028301"/>
                </a:lnTo>
                <a:lnTo>
                  <a:pt x="6247636" y="1025064"/>
                </a:lnTo>
                <a:lnTo>
                  <a:pt x="6245478" y="1016567"/>
                </a:lnTo>
                <a:lnTo>
                  <a:pt x="6245478" y="987973"/>
                </a:lnTo>
                <a:lnTo>
                  <a:pt x="6242376" y="983792"/>
                </a:lnTo>
                <a:lnTo>
                  <a:pt x="6242376" y="982712"/>
                </a:lnTo>
                <a:lnTo>
                  <a:pt x="6245478" y="978396"/>
                </a:lnTo>
                <a:lnTo>
                  <a:pt x="6244399" y="970034"/>
                </a:lnTo>
                <a:lnTo>
                  <a:pt x="6245478" y="959379"/>
                </a:lnTo>
                <a:lnTo>
                  <a:pt x="6242376" y="958300"/>
                </a:lnTo>
                <a:lnTo>
                  <a:pt x="6241297" y="959379"/>
                </a:lnTo>
                <a:lnTo>
                  <a:pt x="6240218" y="959379"/>
                </a:lnTo>
                <a:lnTo>
                  <a:pt x="6226460" y="955198"/>
                </a:lnTo>
                <a:lnTo>
                  <a:pt x="6223223" y="956142"/>
                </a:lnTo>
                <a:lnTo>
                  <a:pt x="6221065" y="956142"/>
                </a:lnTo>
                <a:lnTo>
                  <a:pt x="6221065" y="955198"/>
                </a:lnTo>
                <a:lnTo>
                  <a:pt x="6210545" y="956142"/>
                </a:lnTo>
                <a:lnTo>
                  <a:pt x="6199890" y="956142"/>
                </a:lnTo>
                <a:lnTo>
                  <a:pt x="6193551" y="949803"/>
                </a:lnTo>
                <a:lnTo>
                  <a:pt x="6193551" y="948724"/>
                </a:lnTo>
                <a:lnTo>
                  <a:pt x="6209466" y="942385"/>
                </a:lnTo>
                <a:lnTo>
                  <a:pt x="6212568" y="943463"/>
                </a:lnTo>
                <a:lnTo>
                  <a:pt x="6215805" y="942385"/>
                </a:lnTo>
                <a:lnTo>
                  <a:pt x="6224302" y="945622"/>
                </a:lnTo>
                <a:lnTo>
                  <a:pt x="6229563" y="945622"/>
                </a:lnTo>
                <a:lnTo>
                  <a:pt x="6239139" y="942385"/>
                </a:lnTo>
                <a:lnTo>
                  <a:pt x="6247636" y="945622"/>
                </a:lnTo>
                <a:close/>
                <a:moveTo>
                  <a:pt x="8274675" y="932540"/>
                </a:moveTo>
                <a:cubicBezTo>
                  <a:pt x="8283846" y="934698"/>
                  <a:pt x="8292838" y="940138"/>
                  <a:pt x="8301650" y="948860"/>
                </a:cubicBezTo>
                <a:cubicBezTo>
                  <a:pt x="8306505" y="948860"/>
                  <a:pt x="8309742" y="952502"/>
                  <a:pt x="8311361" y="959785"/>
                </a:cubicBezTo>
                <a:cubicBezTo>
                  <a:pt x="8311361" y="961493"/>
                  <a:pt x="8308484" y="964416"/>
                  <a:pt x="8302729" y="968552"/>
                </a:cubicBezTo>
                <a:lnTo>
                  <a:pt x="8301650" y="968552"/>
                </a:lnTo>
                <a:lnTo>
                  <a:pt x="8297334" y="965315"/>
                </a:lnTo>
                <a:lnTo>
                  <a:pt x="8284386" y="967473"/>
                </a:lnTo>
                <a:lnTo>
                  <a:pt x="8277912" y="966394"/>
                </a:lnTo>
                <a:lnTo>
                  <a:pt x="8271438" y="968552"/>
                </a:lnTo>
                <a:cubicBezTo>
                  <a:pt x="8266492" y="966394"/>
                  <a:pt x="8261142" y="965315"/>
                  <a:pt x="8255388" y="965315"/>
                </a:cubicBezTo>
                <a:lnTo>
                  <a:pt x="8254309" y="964236"/>
                </a:lnTo>
                <a:lnTo>
                  <a:pt x="8254309" y="959785"/>
                </a:lnTo>
                <a:cubicBezTo>
                  <a:pt x="8257546" y="954030"/>
                  <a:pt x="8259704" y="951153"/>
                  <a:pt x="8260783" y="951153"/>
                </a:cubicBezTo>
                <a:lnTo>
                  <a:pt x="8264020" y="953311"/>
                </a:lnTo>
                <a:lnTo>
                  <a:pt x="8266178" y="953311"/>
                </a:lnTo>
                <a:lnTo>
                  <a:pt x="8267257" y="950074"/>
                </a:lnTo>
                <a:lnTo>
                  <a:pt x="8265099" y="944544"/>
                </a:lnTo>
                <a:cubicBezTo>
                  <a:pt x="8268516" y="937081"/>
                  <a:pt x="8271708" y="933079"/>
                  <a:pt x="8274675" y="932540"/>
                </a:cubicBezTo>
                <a:close/>
                <a:moveTo>
                  <a:pt x="7755418" y="931191"/>
                </a:moveTo>
                <a:cubicBezTo>
                  <a:pt x="7762072" y="934069"/>
                  <a:pt x="7768951" y="939508"/>
                  <a:pt x="7776054" y="947511"/>
                </a:cubicBezTo>
                <a:cubicBezTo>
                  <a:pt x="7780550" y="947511"/>
                  <a:pt x="7784506" y="950029"/>
                  <a:pt x="7787923" y="955064"/>
                </a:cubicBezTo>
                <a:cubicBezTo>
                  <a:pt x="7790711" y="955064"/>
                  <a:pt x="7792554" y="958661"/>
                  <a:pt x="7793453" y="965854"/>
                </a:cubicBezTo>
                <a:cubicBezTo>
                  <a:pt x="7791565" y="966214"/>
                  <a:pt x="7788283" y="972013"/>
                  <a:pt x="7783607" y="983253"/>
                </a:cubicBezTo>
                <a:lnTo>
                  <a:pt x="7784686" y="990806"/>
                </a:lnTo>
                <a:lnTo>
                  <a:pt x="7784686" y="1004968"/>
                </a:lnTo>
                <a:lnTo>
                  <a:pt x="7779291" y="1023446"/>
                </a:lnTo>
                <a:lnTo>
                  <a:pt x="7782528" y="1036394"/>
                </a:lnTo>
                <a:lnTo>
                  <a:pt x="7780370" y="1047319"/>
                </a:lnTo>
                <a:lnTo>
                  <a:pt x="7782528" y="1053793"/>
                </a:lnTo>
                <a:cubicBezTo>
                  <a:pt x="7781809" y="1057390"/>
                  <a:pt x="7778932" y="1059189"/>
                  <a:pt x="7773896" y="1059189"/>
                </a:cubicBezTo>
                <a:lnTo>
                  <a:pt x="7754339" y="1057031"/>
                </a:lnTo>
                <a:lnTo>
                  <a:pt x="7747865" y="1061346"/>
                </a:lnTo>
                <a:lnTo>
                  <a:pt x="7743549" y="1061346"/>
                </a:lnTo>
                <a:cubicBezTo>
                  <a:pt x="7739862" y="1059189"/>
                  <a:pt x="7738019" y="1055412"/>
                  <a:pt x="7738019" y="1050017"/>
                </a:cubicBezTo>
                <a:cubicBezTo>
                  <a:pt x="7735502" y="1047859"/>
                  <a:pt x="7729028" y="1045296"/>
                  <a:pt x="7718597" y="1042329"/>
                </a:cubicBezTo>
                <a:lnTo>
                  <a:pt x="7706593" y="1046780"/>
                </a:lnTo>
                <a:lnTo>
                  <a:pt x="7694724" y="1044622"/>
                </a:lnTo>
                <a:lnTo>
                  <a:pt x="7693645" y="1044622"/>
                </a:lnTo>
                <a:lnTo>
                  <a:pt x="7648057" y="1046780"/>
                </a:lnTo>
                <a:lnTo>
                  <a:pt x="7643741" y="1045700"/>
                </a:lnTo>
                <a:cubicBezTo>
                  <a:pt x="7633581" y="1046241"/>
                  <a:pt x="7628500" y="1048398"/>
                  <a:pt x="7628500" y="1052175"/>
                </a:cubicBezTo>
                <a:lnTo>
                  <a:pt x="7628500" y="1057031"/>
                </a:lnTo>
                <a:lnTo>
                  <a:pt x="7641583" y="1057031"/>
                </a:lnTo>
                <a:lnTo>
                  <a:pt x="7656689" y="1061346"/>
                </a:lnTo>
                <a:lnTo>
                  <a:pt x="7663163" y="1058109"/>
                </a:lnTo>
                <a:lnTo>
                  <a:pt x="7667614" y="1058109"/>
                </a:lnTo>
                <a:cubicBezTo>
                  <a:pt x="7669053" y="1058109"/>
                  <a:pt x="7669772" y="1059548"/>
                  <a:pt x="7669772" y="1062425"/>
                </a:cubicBezTo>
                <a:lnTo>
                  <a:pt x="7670851" y="1061346"/>
                </a:lnTo>
                <a:lnTo>
                  <a:pt x="7671930" y="1061346"/>
                </a:lnTo>
                <a:lnTo>
                  <a:pt x="7671930" y="1064583"/>
                </a:lnTo>
                <a:lnTo>
                  <a:pt x="7673009" y="1064583"/>
                </a:lnTo>
                <a:cubicBezTo>
                  <a:pt x="7673009" y="1060986"/>
                  <a:pt x="7674448" y="1059189"/>
                  <a:pt x="7677325" y="1059189"/>
                </a:cubicBezTo>
                <a:lnTo>
                  <a:pt x="7683799" y="1063504"/>
                </a:lnTo>
                <a:lnTo>
                  <a:pt x="7685957" y="1063504"/>
                </a:lnTo>
                <a:cubicBezTo>
                  <a:pt x="7685957" y="1060267"/>
                  <a:pt x="7687441" y="1058109"/>
                  <a:pt x="7690408" y="1057031"/>
                </a:cubicBezTo>
                <a:lnTo>
                  <a:pt x="7699040" y="1057031"/>
                </a:lnTo>
                <a:lnTo>
                  <a:pt x="7714146" y="1060267"/>
                </a:lnTo>
                <a:lnTo>
                  <a:pt x="7717518" y="1060267"/>
                </a:lnTo>
                <a:lnTo>
                  <a:pt x="7726150" y="1058109"/>
                </a:lnTo>
                <a:lnTo>
                  <a:pt x="7728308" y="1058109"/>
                </a:lnTo>
                <a:cubicBezTo>
                  <a:pt x="7729387" y="1058109"/>
                  <a:pt x="7731905" y="1061346"/>
                  <a:pt x="7735861" y="1067820"/>
                </a:cubicBezTo>
                <a:lnTo>
                  <a:pt x="7738019" y="1067820"/>
                </a:lnTo>
                <a:lnTo>
                  <a:pt x="7741391" y="1064583"/>
                </a:lnTo>
                <a:lnTo>
                  <a:pt x="7743549" y="1064583"/>
                </a:lnTo>
                <a:lnTo>
                  <a:pt x="7745707" y="1066741"/>
                </a:lnTo>
                <a:lnTo>
                  <a:pt x="7745707" y="1068899"/>
                </a:lnTo>
                <a:cubicBezTo>
                  <a:pt x="7745707" y="1074205"/>
                  <a:pt x="7742066" y="1077486"/>
                  <a:pt x="7734782" y="1078745"/>
                </a:cubicBezTo>
                <a:lnTo>
                  <a:pt x="7733703" y="1079824"/>
                </a:lnTo>
                <a:lnTo>
                  <a:pt x="7733703" y="1080903"/>
                </a:lnTo>
                <a:cubicBezTo>
                  <a:pt x="7736581" y="1085219"/>
                  <a:pt x="7738019" y="1089175"/>
                  <a:pt x="7738019" y="1092772"/>
                </a:cubicBezTo>
                <a:lnTo>
                  <a:pt x="7736940" y="1105855"/>
                </a:lnTo>
                <a:lnTo>
                  <a:pt x="7738019" y="1115566"/>
                </a:lnTo>
                <a:cubicBezTo>
                  <a:pt x="7737120" y="1120691"/>
                  <a:pt x="7735681" y="1123254"/>
                  <a:pt x="7733703" y="1123254"/>
                </a:cubicBezTo>
                <a:cubicBezTo>
                  <a:pt x="7735142" y="1136202"/>
                  <a:pt x="7736581" y="1142676"/>
                  <a:pt x="7738019" y="1142676"/>
                </a:cubicBezTo>
                <a:cubicBezTo>
                  <a:pt x="7741526" y="1127480"/>
                  <a:pt x="7744808" y="1119882"/>
                  <a:pt x="7747865" y="1119882"/>
                </a:cubicBezTo>
                <a:cubicBezTo>
                  <a:pt x="7752721" y="1108912"/>
                  <a:pt x="7756317" y="1098077"/>
                  <a:pt x="7758655" y="1087377"/>
                </a:cubicBezTo>
                <a:lnTo>
                  <a:pt x="7759734" y="1086298"/>
                </a:lnTo>
                <a:lnTo>
                  <a:pt x="7758655" y="1075508"/>
                </a:lnTo>
                <a:lnTo>
                  <a:pt x="7759734" y="1074429"/>
                </a:lnTo>
                <a:lnTo>
                  <a:pt x="7761892" y="1074429"/>
                </a:lnTo>
                <a:cubicBezTo>
                  <a:pt x="7766478" y="1074429"/>
                  <a:pt x="7774076" y="1077666"/>
                  <a:pt x="7784686" y="1084140"/>
                </a:cubicBezTo>
                <a:lnTo>
                  <a:pt x="7801006" y="1088456"/>
                </a:lnTo>
                <a:lnTo>
                  <a:pt x="7808559" y="1098302"/>
                </a:lnTo>
                <a:lnTo>
                  <a:pt x="7808559" y="1099381"/>
                </a:lnTo>
                <a:cubicBezTo>
                  <a:pt x="7806221" y="1103337"/>
                  <a:pt x="7801186" y="1106575"/>
                  <a:pt x="7793453" y="1109092"/>
                </a:cubicBezTo>
                <a:cubicBezTo>
                  <a:pt x="7791025" y="1110891"/>
                  <a:pt x="7788822" y="1114847"/>
                  <a:pt x="7786844" y="1120962"/>
                </a:cubicBezTo>
                <a:lnTo>
                  <a:pt x="7785765" y="1122040"/>
                </a:lnTo>
                <a:lnTo>
                  <a:pt x="7783607" y="1122040"/>
                </a:lnTo>
                <a:lnTo>
                  <a:pt x="7776054" y="1120962"/>
                </a:lnTo>
                <a:lnTo>
                  <a:pt x="7776054" y="1122040"/>
                </a:lnTo>
                <a:lnTo>
                  <a:pt x="7777133" y="1127570"/>
                </a:lnTo>
                <a:cubicBezTo>
                  <a:pt x="7772278" y="1131886"/>
                  <a:pt x="7767557" y="1134044"/>
                  <a:pt x="7762971" y="1134044"/>
                </a:cubicBezTo>
                <a:lnTo>
                  <a:pt x="7762971" y="1141597"/>
                </a:lnTo>
                <a:cubicBezTo>
                  <a:pt x="7751462" y="1150858"/>
                  <a:pt x="7742425" y="1156658"/>
                  <a:pt x="7735861" y="1158996"/>
                </a:cubicBezTo>
                <a:lnTo>
                  <a:pt x="7734782" y="1163312"/>
                </a:lnTo>
                <a:lnTo>
                  <a:pt x="7734782" y="1171944"/>
                </a:lnTo>
                <a:cubicBezTo>
                  <a:pt x="7734782" y="1174192"/>
                  <a:pt x="7740222" y="1175316"/>
                  <a:pt x="7751102" y="1175316"/>
                </a:cubicBezTo>
                <a:cubicBezTo>
                  <a:pt x="7758296" y="1175316"/>
                  <a:pt x="7764814" y="1169516"/>
                  <a:pt x="7770659" y="1157917"/>
                </a:cubicBezTo>
                <a:lnTo>
                  <a:pt x="7778212" y="1151443"/>
                </a:lnTo>
                <a:lnTo>
                  <a:pt x="7781449" y="1151443"/>
                </a:lnTo>
                <a:cubicBezTo>
                  <a:pt x="7784686" y="1154860"/>
                  <a:pt x="7793004" y="1159535"/>
                  <a:pt x="7806401" y="1165469"/>
                </a:cubicBezTo>
                <a:cubicBezTo>
                  <a:pt x="7806401" y="1172034"/>
                  <a:pt x="7808200" y="1175316"/>
                  <a:pt x="7811796" y="1175316"/>
                </a:cubicBezTo>
                <a:lnTo>
                  <a:pt x="7813954" y="1178553"/>
                </a:lnTo>
                <a:lnTo>
                  <a:pt x="7810717" y="1181789"/>
                </a:lnTo>
                <a:lnTo>
                  <a:pt x="7809638" y="1181789"/>
                </a:lnTo>
                <a:lnTo>
                  <a:pt x="7808559" y="1180711"/>
                </a:lnTo>
                <a:lnTo>
                  <a:pt x="7807480" y="1181789"/>
                </a:lnTo>
                <a:lnTo>
                  <a:pt x="7806401" y="1181789"/>
                </a:lnTo>
                <a:cubicBezTo>
                  <a:pt x="7803164" y="1181789"/>
                  <a:pt x="7799208" y="1179631"/>
                  <a:pt x="7794532" y="1175316"/>
                </a:cubicBezTo>
                <a:lnTo>
                  <a:pt x="7792374" y="1177474"/>
                </a:lnTo>
                <a:lnTo>
                  <a:pt x="7793453" y="1182869"/>
                </a:lnTo>
                <a:lnTo>
                  <a:pt x="7787923" y="1185027"/>
                </a:lnTo>
                <a:lnTo>
                  <a:pt x="7761892" y="1180711"/>
                </a:lnTo>
                <a:lnTo>
                  <a:pt x="7750023" y="1181789"/>
                </a:lnTo>
                <a:lnTo>
                  <a:pt x="7740177" y="1181789"/>
                </a:lnTo>
                <a:lnTo>
                  <a:pt x="7733703" y="1180711"/>
                </a:lnTo>
                <a:cubicBezTo>
                  <a:pt x="7726690" y="1184307"/>
                  <a:pt x="7720575" y="1186105"/>
                  <a:pt x="7715360" y="1186105"/>
                </a:cubicBezTo>
                <a:cubicBezTo>
                  <a:pt x="7711674" y="1184847"/>
                  <a:pt x="7709830" y="1183049"/>
                  <a:pt x="7709830" y="1180711"/>
                </a:cubicBezTo>
                <a:lnTo>
                  <a:pt x="7708751" y="1181789"/>
                </a:lnTo>
                <a:lnTo>
                  <a:pt x="7701198" y="1180711"/>
                </a:lnTo>
                <a:lnTo>
                  <a:pt x="7700119" y="1180711"/>
                </a:lnTo>
                <a:lnTo>
                  <a:pt x="7694724" y="1185027"/>
                </a:lnTo>
                <a:lnTo>
                  <a:pt x="7685957" y="1185027"/>
                </a:lnTo>
                <a:lnTo>
                  <a:pt x="7681641" y="1181789"/>
                </a:lnTo>
                <a:lnTo>
                  <a:pt x="7664377" y="1185027"/>
                </a:lnTo>
                <a:lnTo>
                  <a:pt x="7652373" y="1181789"/>
                </a:lnTo>
                <a:lnTo>
                  <a:pt x="7633895" y="1183947"/>
                </a:lnTo>
                <a:cubicBezTo>
                  <a:pt x="7630478" y="1176844"/>
                  <a:pt x="7628320" y="1168527"/>
                  <a:pt x="7627421" y="1158996"/>
                </a:cubicBezTo>
                <a:cubicBezTo>
                  <a:pt x="7625263" y="1158276"/>
                  <a:pt x="7624184" y="1156118"/>
                  <a:pt x="7624184" y="1152522"/>
                </a:cubicBezTo>
                <a:cubicBezTo>
                  <a:pt x="7624184" y="1144519"/>
                  <a:pt x="7625983" y="1140518"/>
                  <a:pt x="7629579" y="1140518"/>
                </a:cubicBezTo>
                <a:lnTo>
                  <a:pt x="7629579" y="1138360"/>
                </a:lnTo>
                <a:lnTo>
                  <a:pt x="7628500" y="1139439"/>
                </a:lnTo>
                <a:lnTo>
                  <a:pt x="7627421" y="1139439"/>
                </a:lnTo>
                <a:lnTo>
                  <a:pt x="7625263" y="1122040"/>
                </a:lnTo>
                <a:lnTo>
                  <a:pt x="7629579" y="1119882"/>
                </a:lnTo>
                <a:lnTo>
                  <a:pt x="7626342" y="1115566"/>
                </a:lnTo>
                <a:cubicBezTo>
                  <a:pt x="7627601" y="1111969"/>
                  <a:pt x="7629400" y="1110171"/>
                  <a:pt x="7631737" y="1110171"/>
                </a:cubicBezTo>
                <a:lnTo>
                  <a:pt x="7631737" y="1108014"/>
                </a:lnTo>
                <a:cubicBezTo>
                  <a:pt x="7627421" y="1108014"/>
                  <a:pt x="7625263" y="1105855"/>
                  <a:pt x="7625263" y="1101539"/>
                </a:cubicBezTo>
                <a:lnTo>
                  <a:pt x="7625263" y="1096009"/>
                </a:lnTo>
                <a:lnTo>
                  <a:pt x="7626342" y="1066741"/>
                </a:lnTo>
                <a:cubicBezTo>
                  <a:pt x="7625084" y="1066741"/>
                  <a:pt x="7623645" y="1064583"/>
                  <a:pt x="7622026" y="1060267"/>
                </a:cubicBezTo>
                <a:lnTo>
                  <a:pt x="7610022" y="1062425"/>
                </a:lnTo>
                <a:lnTo>
                  <a:pt x="7606785" y="1059189"/>
                </a:lnTo>
                <a:cubicBezTo>
                  <a:pt x="7606785" y="1060986"/>
                  <a:pt x="7604627" y="1063144"/>
                  <a:pt x="7600311" y="1065662"/>
                </a:cubicBezTo>
                <a:cubicBezTo>
                  <a:pt x="7594197" y="1065662"/>
                  <a:pt x="7589117" y="1062066"/>
                  <a:pt x="7585070" y="1054872"/>
                </a:cubicBezTo>
                <a:lnTo>
                  <a:pt x="7586149" y="1050556"/>
                </a:lnTo>
                <a:lnTo>
                  <a:pt x="7583991" y="1035315"/>
                </a:lnTo>
                <a:lnTo>
                  <a:pt x="7585070" y="1022367"/>
                </a:lnTo>
                <a:lnTo>
                  <a:pt x="7583991" y="1021288"/>
                </a:lnTo>
                <a:lnTo>
                  <a:pt x="7583991" y="1020074"/>
                </a:lnTo>
                <a:lnTo>
                  <a:pt x="7587228" y="1013600"/>
                </a:lnTo>
                <a:lnTo>
                  <a:pt x="7585070" y="1002810"/>
                </a:lnTo>
                <a:lnTo>
                  <a:pt x="7586149" y="991885"/>
                </a:lnTo>
                <a:lnTo>
                  <a:pt x="7585070" y="972463"/>
                </a:lnTo>
                <a:cubicBezTo>
                  <a:pt x="7588038" y="971384"/>
                  <a:pt x="7589521" y="970260"/>
                  <a:pt x="7589521" y="969091"/>
                </a:cubicBezTo>
                <a:cubicBezTo>
                  <a:pt x="7585116" y="969091"/>
                  <a:pt x="7582912" y="963337"/>
                  <a:pt x="7582912" y="951827"/>
                </a:cubicBezTo>
                <a:cubicBezTo>
                  <a:pt x="7584171" y="950209"/>
                  <a:pt x="7585250" y="945128"/>
                  <a:pt x="7586149" y="936586"/>
                </a:cubicBezTo>
                <a:lnTo>
                  <a:pt x="7589521" y="934428"/>
                </a:lnTo>
                <a:lnTo>
                  <a:pt x="7590600" y="934428"/>
                </a:lnTo>
                <a:lnTo>
                  <a:pt x="7591679" y="935507"/>
                </a:lnTo>
                <a:lnTo>
                  <a:pt x="7592758" y="935507"/>
                </a:lnTo>
                <a:lnTo>
                  <a:pt x="7591679" y="940902"/>
                </a:lnTo>
                <a:lnTo>
                  <a:pt x="7592758" y="941981"/>
                </a:lnTo>
                <a:lnTo>
                  <a:pt x="7592758" y="943060"/>
                </a:lnTo>
                <a:lnTo>
                  <a:pt x="7599232" y="939823"/>
                </a:lnTo>
                <a:lnTo>
                  <a:pt x="7599232" y="938744"/>
                </a:lnTo>
                <a:lnTo>
                  <a:pt x="7597074" y="935507"/>
                </a:lnTo>
                <a:lnTo>
                  <a:pt x="7600311" y="935507"/>
                </a:lnTo>
                <a:cubicBezTo>
                  <a:pt x="7606965" y="935507"/>
                  <a:pt x="7614204" y="940587"/>
                  <a:pt x="7622026" y="950748"/>
                </a:cubicBezTo>
                <a:cubicBezTo>
                  <a:pt x="7627421" y="952726"/>
                  <a:pt x="7630299" y="954524"/>
                  <a:pt x="7630658" y="956143"/>
                </a:cubicBezTo>
                <a:lnTo>
                  <a:pt x="7631737" y="981095"/>
                </a:lnTo>
                <a:lnTo>
                  <a:pt x="7626342" y="983253"/>
                </a:lnTo>
                <a:lnTo>
                  <a:pt x="7626342" y="984332"/>
                </a:lnTo>
                <a:cubicBezTo>
                  <a:pt x="7629939" y="987389"/>
                  <a:pt x="7631737" y="991031"/>
                  <a:pt x="7631737" y="995257"/>
                </a:cubicBezTo>
                <a:lnTo>
                  <a:pt x="7642662" y="994043"/>
                </a:lnTo>
                <a:lnTo>
                  <a:pt x="7645899" y="994043"/>
                </a:lnTo>
                <a:lnTo>
                  <a:pt x="7657768" y="996336"/>
                </a:lnTo>
                <a:lnTo>
                  <a:pt x="7659926" y="996336"/>
                </a:lnTo>
                <a:lnTo>
                  <a:pt x="7668693" y="994043"/>
                </a:lnTo>
                <a:lnTo>
                  <a:pt x="7679483" y="994043"/>
                </a:lnTo>
                <a:lnTo>
                  <a:pt x="7688115" y="996336"/>
                </a:lnTo>
                <a:lnTo>
                  <a:pt x="7693645" y="995257"/>
                </a:lnTo>
                <a:lnTo>
                  <a:pt x="7701198" y="997415"/>
                </a:lnTo>
                <a:lnTo>
                  <a:pt x="7717518" y="994043"/>
                </a:lnTo>
                <a:lnTo>
                  <a:pt x="7727229" y="996336"/>
                </a:lnTo>
                <a:lnTo>
                  <a:pt x="7733703" y="996336"/>
                </a:lnTo>
                <a:lnTo>
                  <a:pt x="7735861" y="994043"/>
                </a:lnTo>
                <a:lnTo>
                  <a:pt x="7735861" y="981095"/>
                </a:lnTo>
                <a:lnTo>
                  <a:pt x="7738019" y="972463"/>
                </a:lnTo>
                <a:cubicBezTo>
                  <a:pt x="7736401" y="961043"/>
                  <a:pt x="7734602" y="955334"/>
                  <a:pt x="7732624" y="955334"/>
                </a:cubicBezTo>
                <a:lnTo>
                  <a:pt x="7723992" y="956413"/>
                </a:lnTo>
                <a:cubicBezTo>
                  <a:pt x="7719317" y="956413"/>
                  <a:pt x="7714956" y="955873"/>
                  <a:pt x="7710909" y="954795"/>
                </a:cubicBezTo>
                <a:cubicBezTo>
                  <a:pt x="7708751" y="958031"/>
                  <a:pt x="7705514" y="959650"/>
                  <a:pt x="7701198" y="959650"/>
                </a:cubicBezTo>
                <a:lnTo>
                  <a:pt x="7692566" y="957492"/>
                </a:lnTo>
                <a:lnTo>
                  <a:pt x="7690408" y="957492"/>
                </a:lnTo>
                <a:lnTo>
                  <a:pt x="7685957" y="958571"/>
                </a:lnTo>
                <a:lnTo>
                  <a:pt x="7669772" y="954254"/>
                </a:lnTo>
                <a:lnTo>
                  <a:pt x="7652373" y="959650"/>
                </a:lnTo>
                <a:lnTo>
                  <a:pt x="7650215" y="956413"/>
                </a:lnTo>
                <a:cubicBezTo>
                  <a:pt x="7650215" y="954974"/>
                  <a:pt x="7651294" y="954254"/>
                  <a:pt x="7653452" y="954254"/>
                </a:cubicBezTo>
                <a:lnTo>
                  <a:pt x="7653452" y="953176"/>
                </a:lnTo>
                <a:lnTo>
                  <a:pt x="7651294" y="953176"/>
                </a:lnTo>
                <a:cubicBezTo>
                  <a:pt x="7651294" y="954615"/>
                  <a:pt x="7647698" y="955693"/>
                  <a:pt x="7640504" y="956413"/>
                </a:cubicBezTo>
                <a:lnTo>
                  <a:pt x="7636053" y="953176"/>
                </a:lnTo>
                <a:lnTo>
                  <a:pt x="7636053" y="952097"/>
                </a:lnTo>
                <a:cubicBezTo>
                  <a:pt x="7637942" y="951197"/>
                  <a:pt x="7640864" y="950748"/>
                  <a:pt x="7644820" y="950748"/>
                </a:cubicBezTo>
                <a:lnTo>
                  <a:pt x="7690408" y="950748"/>
                </a:lnTo>
                <a:lnTo>
                  <a:pt x="7696882" y="952906"/>
                </a:lnTo>
                <a:lnTo>
                  <a:pt x="7706593" y="950748"/>
                </a:lnTo>
                <a:lnTo>
                  <a:pt x="7735861" y="950748"/>
                </a:lnTo>
                <a:cubicBezTo>
                  <a:pt x="7738379" y="949489"/>
                  <a:pt x="7743100" y="943689"/>
                  <a:pt x="7750023" y="933349"/>
                </a:cubicBezTo>
                <a:close/>
                <a:moveTo>
                  <a:pt x="4658254" y="925640"/>
                </a:moveTo>
                <a:lnTo>
                  <a:pt x="4656096" y="927798"/>
                </a:lnTo>
                <a:lnTo>
                  <a:pt x="4656096" y="928878"/>
                </a:lnTo>
                <a:lnTo>
                  <a:pt x="4658254" y="926719"/>
                </a:lnTo>
                <a:close/>
                <a:moveTo>
                  <a:pt x="6767297" y="923906"/>
                </a:moveTo>
                <a:cubicBezTo>
                  <a:pt x="6774221" y="923906"/>
                  <a:pt x="6780785" y="927864"/>
                  <a:pt x="6786989" y="935776"/>
                </a:cubicBezTo>
                <a:lnTo>
                  <a:pt x="6785775" y="936990"/>
                </a:lnTo>
                <a:lnTo>
                  <a:pt x="6785775" y="938069"/>
                </a:lnTo>
                <a:lnTo>
                  <a:pt x="6786989" y="939148"/>
                </a:lnTo>
                <a:lnTo>
                  <a:pt x="6791305" y="939148"/>
                </a:lnTo>
                <a:cubicBezTo>
                  <a:pt x="6791305" y="936181"/>
                  <a:pt x="6792024" y="934697"/>
                  <a:pt x="6793463" y="934697"/>
                </a:cubicBezTo>
                <a:cubicBezTo>
                  <a:pt x="6796790" y="934697"/>
                  <a:pt x="6798993" y="938338"/>
                  <a:pt x="6800072" y="945622"/>
                </a:cubicBezTo>
                <a:lnTo>
                  <a:pt x="6793463" y="945622"/>
                </a:lnTo>
                <a:lnTo>
                  <a:pt x="6793463" y="946701"/>
                </a:lnTo>
                <a:lnTo>
                  <a:pt x="6800072" y="946701"/>
                </a:lnTo>
                <a:lnTo>
                  <a:pt x="6801151" y="945622"/>
                </a:lnTo>
                <a:cubicBezTo>
                  <a:pt x="6805467" y="947960"/>
                  <a:pt x="6807625" y="951557"/>
                  <a:pt x="6807625" y="956412"/>
                </a:cubicBezTo>
                <a:lnTo>
                  <a:pt x="6806546" y="957491"/>
                </a:lnTo>
                <a:lnTo>
                  <a:pt x="6805467" y="957491"/>
                </a:lnTo>
                <a:lnTo>
                  <a:pt x="6794542" y="955333"/>
                </a:lnTo>
                <a:lnTo>
                  <a:pt x="6776064" y="957491"/>
                </a:lnTo>
                <a:cubicBezTo>
                  <a:pt x="6771119" y="953894"/>
                  <a:pt x="6766353" y="952096"/>
                  <a:pt x="6761767" y="952096"/>
                </a:cubicBezTo>
                <a:lnTo>
                  <a:pt x="6757451" y="953175"/>
                </a:lnTo>
                <a:lnTo>
                  <a:pt x="6754214" y="952096"/>
                </a:lnTo>
                <a:lnTo>
                  <a:pt x="6749763" y="953175"/>
                </a:lnTo>
                <a:cubicBezTo>
                  <a:pt x="6749763" y="952096"/>
                  <a:pt x="6748325" y="951017"/>
                  <a:pt x="6745447" y="949938"/>
                </a:cubicBezTo>
                <a:cubicBezTo>
                  <a:pt x="6745447" y="953535"/>
                  <a:pt x="6742165" y="958211"/>
                  <a:pt x="6735601" y="963965"/>
                </a:cubicBezTo>
                <a:cubicBezTo>
                  <a:pt x="6735601" y="979161"/>
                  <a:pt x="6732320" y="986759"/>
                  <a:pt x="6725756" y="986759"/>
                </a:cubicBezTo>
                <a:lnTo>
                  <a:pt x="6725756" y="994312"/>
                </a:lnTo>
                <a:lnTo>
                  <a:pt x="6727914" y="998628"/>
                </a:lnTo>
                <a:lnTo>
                  <a:pt x="6730206" y="998628"/>
                </a:lnTo>
                <a:lnTo>
                  <a:pt x="6736680" y="995391"/>
                </a:lnTo>
                <a:lnTo>
                  <a:pt x="6738838" y="997549"/>
                </a:lnTo>
                <a:lnTo>
                  <a:pt x="6742210" y="997549"/>
                </a:lnTo>
                <a:lnTo>
                  <a:pt x="6739917" y="994312"/>
                </a:lnTo>
                <a:lnTo>
                  <a:pt x="6762846" y="977048"/>
                </a:lnTo>
                <a:lnTo>
                  <a:pt x="6767297" y="977048"/>
                </a:lnTo>
                <a:cubicBezTo>
                  <a:pt x="6779975" y="983522"/>
                  <a:pt x="6790136" y="991435"/>
                  <a:pt x="6797779" y="1000786"/>
                </a:cubicBezTo>
                <a:lnTo>
                  <a:pt x="6797779" y="1001865"/>
                </a:lnTo>
                <a:cubicBezTo>
                  <a:pt x="6797779" y="1003933"/>
                  <a:pt x="6795621" y="1007935"/>
                  <a:pt x="6791305" y="1013869"/>
                </a:cubicBezTo>
                <a:lnTo>
                  <a:pt x="6792384" y="1014948"/>
                </a:lnTo>
                <a:lnTo>
                  <a:pt x="6792384" y="1016028"/>
                </a:lnTo>
                <a:cubicBezTo>
                  <a:pt x="6792024" y="1018185"/>
                  <a:pt x="6790226" y="1020703"/>
                  <a:pt x="6786989" y="1023580"/>
                </a:cubicBezTo>
                <a:cubicBezTo>
                  <a:pt x="6788428" y="1024839"/>
                  <a:pt x="6789147" y="1028436"/>
                  <a:pt x="6789147" y="1034371"/>
                </a:cubicBezTo>
                <a:cubicBezTo>
                  <a:pt x="6804433" y="1041834"/>
                  <a:pt x="6812076" y="1046554"/>
                  <a:pt x="6812076" y="1048533"/>
                </a:cubicBezTo>
                <a:lnTo>
                  <a:pt x="6813155" y="1053928"/>
                </a:lnTo>
                <a:cubicBezTo>
                  <a:pt x="6811357" y="1058243"/>
                  <a:pt x="6808075" y="1060401"/>
                  <a:pt x="6803309" y="1060401"/>
                </a:cubicBezTo>
                <a:lnTo>
                  <a:pt x="6797779" y="1058243"/>
                </a:lnTo>
                <a:lnTo>
                  <a:pt x="6780380" y="1060401"/>
                </a:lnTo>
                <a:lnTo>
                  <a:pt x="6778222" y="1058243"/>
                </a:lnTo>
                <a:lnTo>
                  <a:pt x="6770534" y="1058243"/>
                </a:lnTo>
                <a:lnTo>
                  <a:pt x="6754214" y="1064718"/>
                </a:lnTo>
                <a:cubicBezTo>
                  <a:pt x="6752506" y="1063099"/>
                  <a:pt x="6748145" y="1061660"/>
                  <a:pt x="6741131" y="1060401"/>
                </a:cubicBezTo>
                <a:lnTo>
                  <a:pt x="6731285" y="1061481"/>
                </a:lnTo>
                <a:lnTo>
                  <a:pt x="6716989" y="1060401"/>
                </a:lnTo>
                <a:lnTo>
                  <a:pt x="6698511" y="1061481"/>
                </a:lnTo>
                <a:lnTo>
                  <a:pt x="6683135" y="1061481"/>
                </a:lnTo>
                <a:lnTo>
                  <a:pt x="6674503" y="1059323"/>
                </a:lnTo>
                <a:lnTo>
                  <a:pt x="6667894" y="1061481"/>
                </a:lnTo>
                <a:lnTo>
                  <a:pt x="6660341" y="1059323"/>
                </a:lnTo>
                <a:lnTo>
                  <a:pt x="6654811" y="1061481"/>
                </a:lnTo>
                <a:lnTo>
                  <a:pt x="6650495" y="1060401"/>
                </a:lnTo>
                <a:lnTo>
                  <a:pt x="6642807" y="1061481"/>
                </a:lnTo>
                <a:lnTo>
                  <a:pt x="6634040" y="1055006"/>
                </a:lnTo>
                <a:lnTo>
                  <a:pt x="6634040" y="1057165"/>
                </a:lnTo>
                <a:lnTo>
                  <a:pt x="6632961" y="1057165"/>
                </a:lnTo>
                <a:lnTo>
                  <a:pt x="6637412" y="1069033"/>
                </a:lnTo>
                <a:lnTo>
                  <a:pt x="6631882" y="1084274"/>
                </a:lnTo>
                <a:lnTo>
                  <a:pt x="6634040" y="1086432"/>
                </a:lnTo>
                <a:lnTo>
                  <a:pt x="6634040" y="1088590"/>
                </a:lnTo>
                <a:lnTo>
                  <a:pt x="6629724" y="1102618"/>
                </a:lnTo>
                <a:lnTo>
                  <a:pt x="6629724" y="1104910"/>
                </a:lnTo>
                <a:cubicBezTo>
                  <a:pt x="6629724" y="1109227"/>
                  <a:pt x="6631163" y="1111385"/>
                  <a:pt x="6634040" y="1111385"/>
                </a:cubicBezTo>
                <a:lnTo>
                  <a:pt x="6661420" y="1100459"/>
                </a:lnTo>
                <a:cubicBezTo>
                  <a:pt x="6661420" y="1092727"/>
                  <a:pt x="6662499" y="1087691"/>
                  <a:pt x="6664657" y="1085354"/>
                </a:cubicBezTo>
                <a:lnTo>
                  <a:pt x="6661420" y="1076721"/>
                </a:lnTo>
                <a:lnTo>
                  <a:pt x="6667894" y="1070248"/>
                </a:lnTo>
                <a:cubicBezTo>
                  <a:pt x="6677875" y="1071686"/>
                  <a:pt x="6689879" y="1075642"/>
                  <a:pt x="6703906" y="1082116"/>
                </a:cubicBezTo>
                <a:lnTo>
                  <a:pt x="6706064" y="1082116"/>
                </a:lnTo>
                <a:cubicBezTo>
                  <a:pt x="6709750" y="1082116"/>
                  <a:pt x="6711594" y="1081397"/>
                  <a:pt x="6711594" y="1079959"/>
                </a:cubicBezTo>
                <a:lnTo>
                  <a:pt x="6716989" y="1081038"/>
                </a:lnTo>
                <a:lnTo>
                  <a:pt x="6737759" y="1081038"/>
                </a:lnTo>
                <a:lnTo>
                  <a:pt x="6749763" y="1083196"/>
                </a:lnTo>
                <a:lnTo>
                  <a:pt x="6750842" y="1083196"/>
                </a:lnTo>
                <a:cubicBezTo>
                  <a:pt x="6753450" y="1083196"/>
                  <a:pt x="6758575" y="1077755"/>
                  <a:pt x="6766218" y="1066876"/>
                </a:cubicBezTo>
                <a:cubicBezTo>
                  <a:pt x="6780785" y="1068314"/>
                  <a:pt x="6788068" y="1071956"/>
                  <a:pt x="6788068" y="1077800"/>
                </a:cubicBezTo>
                <a:cubicBezTo>
                  <a:pt x="6793823" y="1077800"/>
                  <a:pt x="6796700" y="1079959"/>
                  <a:pt x="6796700" y="1084274"/>
                </a:cubicBezTo>
                <a:lnTo>
                  <a:pt x="6797779" y="1085354"/>
                </a:lnTo>
                <a:lnTo>
                  <a:pt x="6803309" y="1084274"/>
                </a:lnTo>
                <a:lnTo>
                  <a:pt x="6804388" y="1085354"/>
                </a:lnTo>
                <a:lnTo>
                  <a:pt x="6804388" y="1092907"/>
                </a:lnTo>
                <a:lnTo>
                  <a:pt x="6795621" y="1101539"/>
                </a:lnTo>
                <a:lnTo>
                  <a:pt x="6797779" y="1110305"/>
                </a:lnTo>
                <a:lnTo>
                  <a:pt x="6797779" y="1128648"/>
                </a:lnTo>
                <a:lnTo>
                  <a:pt x="6800072" y="1137415"/>
                </a:lnTo>
                <a:lnTo>
                  <a:pt x="6796700" y="1158995"/>
                </a:lnTo>
                <a:lnTo>
                  <a:pt x="6798993" y="1161153"/>
                </a:lnTo>
                <a:lnTo>
                  <a:pt x="6796700" y="1169920"/>
                </a:lnTo>
                <a:lnTo>
                  <a:pt x="6798993" y="1176394"/>
                </a:lnTo>
                <a:cubicBezTo>
                  <a:pt x="6797285" y="1180710"/>
                  <a:pt x="6794722" y="1182868"/>
                  <a:pt x="6791305" y="1182868"/>
                </a:cubicBezTo>
                <a:lnTo>
                  <a:pt x="6785775" y="1180710"/>
                </a:lnTo>
                <a:lnTo>
                  <a:pt x="6779301" y="1182868"/>
                </a:lnTo>
                <a:lnTo>
                  <a:pt x="6770534" y="1179631"/>
                </a:lnTo>
                <a:lnTo>
                  <a:pt x="6762846" y="1186105"/>
                </a:lnTo>
                <a:cubicBezTo>
                  <a:pt x="6760868" y="1185745"/>
                  <a:pt x="6756148" y="1181429"/>
                  <a:pt x="6748684" y="1173157"/>
                </a:cubicBezTo>
                <a:lnTo>
                  <a:pt x="6748684" y="1166548"/>
                </a:lnTo>
                <a:lnTo>
                  <a:pt x="6743289" y="1167627"/>
                </a:lnTo>
                <a:lnTo>
                  <a:pt x="6734522" y="1163311"/>
                </a:lnTo>
                <a:lnTo>
                  <a:pt x="6728993" y="1165469"/>
                </a:lnTo>
                <a:lnTo>
                  <a:pt x="6720361" y="1162232"/>
                </a:lnTo>
                <a:cubicBezTo>
                  <a:pt x="6715056" y="1162232"/>
                  <a:pt x="6711414" y="1163311"/>
                  <a:pt x="6709436" y="1165469"/>
                </a:cubicBezTo>
                <a:lnTo>
                  <a:pt x="6711594" y="1177473"/>
                </a:lnTo>
                <a:cubicBezTo>
                  <a:pt x="6706648" y="1181249"/>
                  <a:pt x="6700804" y="1183408"/>
                  <a:pt x="6694060" y="1183947"/>
                </a:cubicBezTo>
                <a:lnTo>
                  <a:pt x="6674503" y="1182868"/>
                </a:lnTo>
                <a:lnTo>
                  <a:pt x="6673424" y="1182868"/>
                </a:lnTo>
                <a:cubicBezTo>
                  <a:pt x="6667579" y="1182868"/>
                  <a:pt x="6664657" y="1178147"/>
                  <a:pt x="6664657" y="1168706"/>
                </a:cubicBezTo>
                <a:cubicBezTo>
                  <a:pt x="6663218" y="1168706"/>
                  <a:pt x="6662499" y="1167267"/>
                  <a:pt x="6662499" y="1164390"/>
                </a:cubicBezTo>
                <a:lnTo>
                  <a:pt x="6664657" y="1162232"/>
                </a:lnTo>
                <a:lnTo>
                  <a:pt x="6664657" y="1160074"/>
                </a:lnTo>
                <a:lnTo>
                  <a:pt x="6662499" y="1151442"/>
                </a:lnTo>
                <a:lnTo>
                  <a:pt x="6664657" y="1148205"/>
                </a:lnTo>
                <a:lnTo>
                  <a:pt x="6664657" y="1146047"/>
                </a:lnTo>
                <a:cubicBezTo>
                  <a:pt x="6662499" y="1143350"/>
                  <a:pt x="6661420" y="1140113"/>
                  <a:pt x="6661420" y="1136336"/>
                </a:cubicBezTo>
                <a:cubicBezTo>
                  <a:pt x="6663758" y="1135348"/>
                  <a:pt x="6665916" y="1132425"/>
                  <a:pt x="6667894" y="1127569"/>
                </a:cubicBezTo>
                <a:cubicBezTo>
                  <a:pt x="6663578" y="1127569"/>
                  <a:pt x="6661420" y="1125052"/>
                  <a:pt x="6661420" y="1120016"/>
                </a:cubicBezTo>
                <a:lnTo>
                  <a:pt x="6660341" y="1120016"/>
                </a:lnTo>
                <a:cubicBezTo>
                  <a:pt x="6650450" y="1129368"/>
                  <a:pt x="6639885" y="1136606"/>
                  <a:pt x="6628645" y="1141731"/>
                </a:cubicBezTo>
                <a:cubicBezTo>
                  <a:pt x="6626217" y="1141731"/>
                  <a:pt x="6620373" y="1148205"/>
                  <a:pt x="6611111" y="1161153"/>
                </a:cubicBezTo>
                <a:lnTo>
                  <a:pt x="6595870" y="1167627"/>
                </a:lnTo>
                <a:cubicBezTo>
                  <a:pt x="6593892" y="1167627"/>
                  <a:pt x="6589891" y="1171628"/>
                  <a:pt x="6583867" y="1179631"/>
                </a:cubicBezTo>
                <a:cubicBezTo>
                  <a:pt x="6578202" y="1179091"/>
                  <a:pt x="6574201" y="1177653"/>
                  <a:pt x="6571863" y="1175315"/>
                </a:cubicBezTo>
                <a:lnTo>
                  <a:pt x="6572942" y="1168706"/>
                </a:lnTo>
                <a:cubicBezTo>
                  <a:pt x="6572942" y="1156477"/>
                  <a:pt x="6568221" y="1147846"/>
                  <a:pt x="6558780" y="1142810"/>
                </a:cubicBezTo>
                <a:lnTo>
                  <a:pt x="6558780" y="1141731"/>
                </a:lnTo>
                <a:lnTo>
                  <a:pt x="6559859" y="1135122"/>
                </a:lnTo>
                <a:lnTo>
                  <a:pt x="6556487" y="1129727"/>
                </a:lnTo>
                <a:lnTo>
                  <a:pt x="6556487" y="1125411"/>
                </a:lnTo>
                <a:lnTo>
                  <a:pt x="6558780" y="1123254"/>
                </a:lnTo>
                <a:lnTo>
                  <a:pt x="6569705" y="1125411"/>
                </a:lnTo>
                <a:cubicBezTo>
                  <a:pt x="6577707" y="1125411"/>
                  <a:pt x="6583867" y="1123972"/>
                  <a:pt x="6588183" y="1121095"/>
                </a:cubicBezTo>
                <a:lnTo>
                  <a:pt x="6583867" y="1099381"/>
                </a:lnTo>
                <a:lnTo>
                  <a:pt x="6583867" y="1097222"/>
                </a:lnTo>
                <a:lnTo>
                  <a:pt x="6590341" y="1066876"/>
                </a:lnTo>
                <a:lnTo>
                  <a:pt x="6589262" y="1060401"/>
                </a:lnTo>
                <a:lnTo>
                  <a:pt x="6590341" y="1052849"/>
                </a:lnTo>
                <a:lnTo>
                  <a:pt x="6587104" y="1049612"/>
                </a:lnTo>
                <a:lnTo>
                  <a:pt x="6587104" y="1036664"/>
                </a:lnTo>
                <a:lnTo>
                  <a:pt x="6589262" y="1028976"/>
                </a:lnTo>
                <a:lnTo>
                  <a:pt x="6588183" y="1023580"/>
                </a:lnTo>
                <a:lnTo>
                  <a:pt x="6590341" y="1017106"/>
                </a:lnTo>
                <a:lnTo>
                  <a:pt x="6590341" y="1012790"/>
                </a:lnTo>
                <a:cubicBezTo>
                  <a:pt x="6590341" y="1010632"/>
                  <a:pt x="6586339" y="1009553"/>
                  <a:pt x="6578337" y="1009553"/>
                </a:cubicBezTo>
                <a:lnTo>
                  <a:pt x="6578337" y="1008474"/>
                </a:lnTo>
                <a:lnTo>
                  <a:pt x="6566333" y="1012790"/>
                </a:lnTo>
                <a:cubicBezTo>
                  <a:pt x="6556172" y="1012251"/>
                  <a:pt x="6551092" y="1010812"/>
                  <a:pt x="6551092" y="1008474"/>
                </a:cubicBezTo>
                <a:lnTo>
                  <a:pt x="6551092" y="1007396"/>
                </a:lnTo>
                <a:lnTo>
                  <a:pt x="6555408" y="1003079"/>
                </a:lnTo>
                <a:lnTo>
                  <a:pt x="6559859" y="1003079"/>
                </a:lnTo>
                <a:cubicBezTo>
                  <a:pt x="6562017" y="1003079"/>
                  <a:pt x="6563096" y="1004518"/>
                  <a:pt x="6563096" y="1007396"/>
                </a:cubicBezTo>
                <a:lnTo>
                  <a:pt x="6567412" y="1007396"/>
                </a:lnTo>
                <a:cubicBezTo>
                  <a:pt x="6568940" y="1005777"/>
                  <a:pt x="6574785" y="1003573"/>
                  <a:pt x="6584946" y="1000786"/>
                </a:cubicBezTo>
                <a:lnTo>
                  <a:pt x="6610032" y="985680"/>
                </a:lnTo>
                <a:cubicBezTo>
                  <a:pt x="6614798" y="991435"/>
                  <a:pt x="6618799" y="994312"/>
                  <a:pt x="6622036" y="994312"/>
                </a:cubicBezTo>
                <a:cubicBezTo>
                  <a:pt x="6628241" y="997189"/>
                  <a:pt x="6634805" y="1002629"/>
                  <a:pt x="6641728" y="1010632"/>
                </a:cubicBezTo>
                <a:lnTo>
                  <a:pt x="6641728" y="1011711"/>
                </a:lnTo>
                <a:lnTo>
                  <a:pt x="6638491" y="1014948"/>
                </a:lnTo>
                <a:lnTo>
                  <a:pt x="6639570" y="1016028"/>
                </a:lnTo>
                <a:lnTo>
                  <a:pt x="6639570" y="1020344"/>
                </a:lnTo>
                <a:lnTo>
                  <a:pt x="6636198" y="1024660"/>
                </a:lnTo>
                <a:lnTo>
                  <a:pt x="6636198" y="1027896"/>
                </a:lnTo>
                <a:lnTo>
                  <a:pt x="6637412" y="1032212"/>
                </a:lnTo>
                <a:cubicBezTo>
                  <a:pt x="6633726" y="1037518"/>
                  <a:pt x="6631882" y="1043677"/>
                  <a:pt x="6631882" y="1050690"/>
                </a:cubicBezTo>
                <a:lnTo>
                  <a:pt x="6632961" y="1051770"/>
                </a:lnTo>
                <a:lnTo>
                  <a:pt x="6639570" y="1050690"/>
                </a:lnTo>
                <a:lnTo>
                  <a:pt x="6668973" y="1051770"/>
                </a:lnTo>
                <a:lnTo>
                  <a:pt x="6668973" y="1050690"/>
                </a:lnTo>
                <a:lnTo>
                  <a:pt x="6678819" y="1027896"/>
                </a:lnTo>
                <a:cubicBezTo>
                  <a:pt x="6676661" y="1027177"/>
                  <a:pt x="6675582" y="1025019"/>
                  <a:pt x="6675582" y="1021422"/>
                </a:cubicBezTo>
                <a:lnTo>
                  <a:pt x="6675582" y="1017106"/>
                </a:lnTo>
                <a:cubicBezTo>
                  <a:pt x="6677740" y="1008474"/>
                  <a:pt x="6680662" y="1004158"/>
                  <a:pt x="6684349" y="1004158"/>
                </a:cubicBezTo>
                <a:lnTo>
                  <a:pt x="6684349" y="999707"/>
                </a:lnTo>
                <a:lnTo>
                  <a:pt x="6680977" y="998628"/>
                </a:lnTo>
                <a:lnTo>
                  <a:pt x="6676661" y="1003079"/>
                </a:lnTo>
                <a:lnTo>
                  <a:pt x="6663578" y="1001865"/>
                </a:lnTo>
                <a:lnTo>
                  <a:pt x="6662499" y="1001865"/>
                </a:lnTo>
                <a:lnTo>
                  <a:pt x="6652653" y="1003079"/>
                </a:lnTo>
                <a:cubicBezTo>
                  <a:pt x="6649326" y="1002270"/>
                  <a:pt x="6645685" y="999348"/>
                  <a:pt x="6641728" y="994312"/>
                </a:cubicBezTo>
                <a:lnTo>
                  <a:pt x="6641728" y="992155"/>
                </a:lnTo>
                <a:cubicBezTo>
                  <a:pt x="6641728" y="990716"/>
                  <a:pt x="6642807" y="989996"/>
                  <a:pt x="6644965" y="989996"/>
                </a:cubicBezTo>
                <a:lnTo>
                  <a:pt x="6650495" y="991075"/>
                </a:lnTo>
                <a:lnTo>
                  <a:pt x="6660341" y="989996"/>
                </a:lnTo>
                <a:lnTo>
                  <a:pt x="6682056" y="991075"/>
                </a:lnTo>
                <a:cubicBezTo>
                  <a:pt x="6685743" y="978846"/>
                  <a:pt x="6689384" y="972732"/>
                  <a:pt x="6692981" y="972732"/>
                </a:cubicBezTo>
                <a:lnTo>
                  <a:pt x="6692981" y="968281"/>
                </a:lnTo>
                <a:cubicBezTo>
                  <a:pt x="6690104" y="968281"/>
                  <a:pt x="6688665" y="967202"/>
                  <a:pt x="6688665" y="965044"/>
                </a:cubicBezTo>
                <a:lnTo>
                  <a:pt x="6688665" y="957491"/>
                </a:lnTo>
                <a:lnTo>
                  <a:pt x="6677740" y="958570"/>
                </a:lnTo>
                <a:lnTo>
                  <a:pt x="6675582" y="958570"/>
                </a:lnTo>
                <a:lnTo>
                  <a:pt x="6663578" y="954254"/>
                </a:lnTo>
                <a:lnTo>
                  <a:pt x="6655890" y="954254"/>
                </a:lnTo>
                <a:lnTo>
                  <a:pt x="6653732" y="952096"/>
                </a:lnTo>
                <a:lnTo>
                  <a:pt x="6653732" y="947780"/>
                </a:lnTo>
                <a:lnTo>
                  <a:pt x="6660341" y="948859"/>
                </a:lnTo>
                <a:lnTo>
                  <a:pt x="6666815" y="946701"/>
                </a:lnTo>
                <a:lnTo>
                  <a:pt x="6683135" y="947780"/>
                </a:lnTo>
                <a:lnTo>
                  <a:pt x="6689744" y="946701"/>
                </a:lnTo>
                <a:lnTo>
                  <a:pt x="6695274" y="949938"/>
                </a:lnTo>
                <a:lnTo>
                  <a:pt x="6700669" y="948859"/>
                </a:lnTo>
                <a:lnTo>
                  <a:pt x="6702827" y="948859"/>
                </a:lnTo>
                <a:lnTo>
                  <a:pt x="6704985" y="951017"/>
                </a:lnTo>
                <a:lnTo>
                  <a:pt x="6704985" y="955333"/>
                </a:lnTo>
                <a:lnTo>
                  <a:pt x="6702827" y="958570"/>
                </a:lnTo>
                <a:lnTo>
                  <a:pt x="6702827" y="961807"/>
                </a:lnTo>
                <a:lnTo>
                  <a:pt x="6704985" y="963965"/>
                </a:lnTo>
                <a:lnTo>
                  <a:pt x="6706064" y="960728"/>
                </a:lnTo>
                <a:lnTo>
                  <a:pt x="6704985" y="959649"/>
                </a:lnTo>
                <a:lnTo>
                  <a:pt x="6704985" y="958570"/>
                </a:lnTo>
                <a:lnTo>
                  <a:pt x="6708357" y="949938"/>
                </a:lnTo>
                <a:lnTo>
                  <a:pt x="6730206" y="943464"/>
                </a:lnTo>
                <a:lnTo>
                  <a:pt x="6732364" y="943464"/>
                </a:lnTo>
                <a:lnTo>
                  <a:pt x="6748684" y="948859"/>
                </a:lnTo>
                <a:cubicBezTo>
                  <a:pt x="6748684" y="946701"/>
                  <a:pt x="6752686" y="944543"/>
                  <a:pt x="6760688" y="942385"/>
                </a:cubicBezTo>
                <a:lnTo>
                  <a:pt x="6760688" y="941306"/>
                </a:lnTo>
                <a:lnTo>
                  <a:pt x="6758530" y="938069"/>
                </a:lnTo>
                <a:lnTo>
                  <a:pt x="6758530" y="936990"/>
                </a:lnTo>
                <a:cubicBezTo>
                  <a:pt x="6762397" y="928268"/>
                  <a:pt x="6765319" y="923906"/>
                  <a:pt x="6767297" y="923906"/>
                </a:cubicBezTo>
                <a:close/>
                <a:moveTo>
                  <a:pt x="5084633" y="923771"/>
                </a:moveTo>
                <a:cubicBezTo>
                  <a:pt x="5101177" y="928806"/>
                  <a:pt x="5116238" y="931683"/>
                  <a:pt x="5129816" y="932403"/>
                </a:cubicBezTo>
                <a:cubicBezTo>
                  <a:pt x="5129816" y="934381"/>
                  <a:pt x="5133053" y="935820"/>
                  <a:pt x="5139527" y="936719"/>
                </a:cubicBezTo>
                <a:lnTo>
                  <a:pt x="5141685" y="939821"/>
                </a:lnTo>
                <a:lnTo>
                  <a:pt x="5141685" y="941979"/>
                </a:lnTo>
                <a:cubicBezTo>
                  <a:pt x="5141685" y="944317"/>
                  <a:pt x="5137729" y="946475"/>
                  <a:pt x="5129816" y="948453"/>
                </a:cubicBezTo>
                <a:cubicBezTo>
                  <a:pt x="5121903" y="957625"/>
                  <a:pt x="5117947" y="964054"/>
                  <a:pt x="5117947" y="967741"/>
                </a:cubicBezTo>
                <a:cubicBezTo>
                  <a:pt x="5117947" y="972416"/>
                  <a:pt x="5110439" y="979610"/>
                  <a:pt x="5095423" y="989320"/>
                </a:cubicBezTo>
                <a:lnTo>
                  <a:pt x="5094344" y="990400"/>
                </a:lnTo>
                <a:lnTo>
                  <a:pt x="5095423" y="993636"/>
                </a:lnTo>
                <a:cubicBezTo>
                  <a:pt x="5100458" y="993636"/>
                  <a:pt x="5105853" y="991479"/>
                  <a:pt x="5111608" y="987163"/>
                </a:cubicBezTo>
                <a:cubicBezTo>
                  <a:pt x="5113496" y="987163"/>
                  <a:pt x="5117048" y="984285"/>
                  <a:pt x="5122263" y="978531"/>
                </a:cubicBezTo>
                <a:lnTo>
                  <a:pt x="5126579" y="976373"/>
                </a:lnTo>
                <a:lnTo>
                  <a:pt x="5127658" y="976373"/>
                </a:lnTo>
                <a:cubicBezTo>
                  <a:pt x="5131614" y="976373"/>
                  <a:pt x="5136964" y="979250"/>
                  <a:pt x="5143708" y="985004"/>
                </a:cubicBezTo>
                <a:cubicBezTo>
                  <a:pt x="5150362" y="985004"/>
                  <a:pt x="5158275" y="990354"/>
                  <a:pt x="5167446" y="1001055"/>
                </a:cubicBezTo>
                <a:cubicBezTo>
                  <a:pt x="5168885" y="992513"/>
                  <a:pt x="5171358" y="988242"/>
                  <a:pt x="5174864" y="988242"/>
                </a:cubicBezTo>
                <a:lnTo>
                  <a:pt x="5174864" y="985004"/>
                </a:lnTo>
                <a:lnTo>
                  <a:pt x="5172706" y="981767"/>
                </a:lnTo>
                <a:lnTo>
                  <a:pt x="5172706" y="977452"/>
                </a:lnTo>
                <a:cubicBezTo>
                  <a:pt x="5174864" y="970528"/>
                  <a:pt x="5175943" y="962660"/>
                  <a:pt x="5175943" y="953848"/>
                </a:cubicBezTo>
                <a:lnTo>
                  <a:pt x="5175943" y="947374"/>
                </a:lnTo>
                <a:cubicBezTo>
                  <a:pt x="5175943" y="943238"/>
                  <a:pt x="5174505" y="939686"/>
                  <a:pt x="5171627" y="936719"/>
                </a:cubicBezTo>
                <a:lnTo>
                  <a:pt x="5171627" y="932403"/>
                </a:lnTo>
                <a:cubicBezTo>
                  <a:pt x="5171987" y="930964"/>
                  <a:pt x="5173785" y="929525"/>
                  <a:pt x="5177022" y="928087"/>
                </a:cubicBezTo>
                <a:cubicBezTo>
                  <a:pt x="5192308" y="928087"/>
                  <a:pt x="5205571" y="930245"/>
                  <a:pt x="5216811" y="934561"/>
                </a:cubicBezTo>
                <a:lnTo>
                  <a:pt x="5220048" y="931324"/>
                </a:lnTo>
                <a:lnTo>
                  <a:pt x="5222206" y="931324"/>
                </a:lnTo>
                <a:cubicBezTo>
                  <a:pt x="5233625" y="931324"/>
                  <a:pt x="5239335" y="934156"/>
                  <a:pt x="5239335" y="939821"/>
                </a:cubicBezTo>
                <a:lnTo>
                  <a:pt x="5239335" y="941979"/>
                </a:lnTo>
                <a:lnTo>
                  <a:pt x="5225443" y="956007"/>
                </a:lnTo>
                <a:cubicBezTo>
                  <a:pt x="5225443" y="960862"/>
                  <a:pt x="5222565" y="968370"/>
                  <a:pt x="5216811" y="978531"/>
                </a:cubicBezTo>
                <a:cubicBezTo>
                  <a:pt x="5216811" y="983746"/>
                  <a:pt x="5212854" y="989141"/>
                  <a:pt x="5204942" y="994715"/>
                </a:cubicBezTo>
                <a:cubicBezTo>
                  <a:pt x="5204942" y="1000020"/>
                  <a:pt x="5202109" y="1005371"/>
                  <a:pt x="5196444" y="1010766"/>
                </a:cubicBezTo>
                <a:cubicBezTo>
                  <a:pt x="5196444" y="1014902"/>
                  <a:pt x="5194646" y="1018499"/>
                  <a:pt x="5191049" y="1021556"/>
                </a:cubicBezTo>
                <a:lnTo>
                  <a:pt x="5191049" y="1023714"/>
                </a:lnTo>
                <a:cubicBezTo>
                  <a:pt x="5194826" y="1023714"/>
                  <a:pt x="5204492" y="1031941"/>
                  <a:pt x="5220048" y="1048396"/>
                </a:cubicBezTo>
                <a:cubicBezTo>
                  <a:pt x="5225443" y="1048396"/>
                  <a:pt x="5230073" y="1056264"/>
                  <a:pt x="5233940" y="1071999"/>
                </a:cubicBezTo>
                <a:lnTo>
                  <a:pt x="5232861" y="1088049"/>
                </a:lnTo>
                <a:lnTo>
                  <a:pt x="5231782" y="1088049"/>
                </a:lnTo>
                <a:lnTo>
                  <a:pt x="5230703" y="1086970"/>
                </a:lnTo>
                <a:lnTo>
                  <a:pt x="5229624" y="1086970"/>
                </a:lnTo>
                <a:lnTo>
                  <a:pt x="5226522" y="1095602"/>
                </a:lnTo>
                <a:lnTo>
                  <a:pt x="5222206" y="1093444"/>
                </a:lnTo>
                <a:lnTo>
                  <a:pt x="5220048" y="1093444"/>
                </a:lnTo>
                <a:lnTo>
                  <a:pt x="5220048" y="1094523"/>
                </a:lnTo>
                <a:cubicBezTo>
                  <a:pt x="5224364" y="1094883"/>
                  <a:pt x="5226522" y="1095962"/>
                  <a:pt x="5226522" y="1097760"/>
                </a:cubicBezTo>
                <a:cubicBezTo>
                  <a:pt x="5224544" y="1104234"/>
                  <a:pt x="5219868" y="1107471"/>
                  <a:pt x="5212495" y="1107471"/>
                </a:cubicBezTo>
                <a:lnTo>
                  <a:pt x="5209258" y="1107471"/>
                </a:lnTo>
                <a:cubicBezTo>
                  <a:pt x="5194242" y="1104774"/>
                  <a:pt x="5186733" y="1099019"/>
                  <a:pt x="5186733" y="1090207"/>
                </a:cubicBezTo>
                <a:lnTo>
                  <a:pt x="5187812" y="1085891"/>
                </a:lnTo>
                <a:lnTo>
                  <a:pt x="5185654" y="1077394"/>
                </a:lnTo>
                <a:cubicBezTo>
                  <a:pt x="5187093" y="1074517"/>
                  <a:pt x="5187812" y="1070560"/>
                  <a:pt x="5187812" y="1065525"/>
                </a:cubicBezTo>
                <a:cubicBezTo>
                  <a:pt x="5184935" y="1055904"/>
                  <a:pt x="5183496" y="1048396"/>
                  <a:pt x="5183496" y="1043001"/>
                </a:cubicBezTo>
                <a:lnTo>
                  <a:pt x="5184575" y="1030053"/>
                </a:lnTo>
                <a:cubicBezTo>
                  <a:pt x="5177742" y="1030053"/>
                  <a:pt x="5172032" y="1034009"/>
                  <a:pt x="5167446" y="1041922"/>
                </a:cubicBezTo>
                <a:cubicBezTo>
                  <a:pt x="5164749" y="1045519"/>
                  <a:pt x="5161871" y="1047317"/>
                  <a:pt x="5158814" y="1047317"/>
                </a:cubicBezTo>
                <a:lnTo>
                  <a:pt x="5155577" y="1047317"/>
                </a:lnTo>
                <a:lnTo>
                  <a:pt x="5155577" y="1049475"/>
                </a:lnTo>
                <a:lnTo>
                  <a:pt x="5154498" y="1049475"/>
                </a:lnTo>
                <a:lnTo>
                  <a:pt x="5155577" y="1054735"/>
                </a:lnTo>
                <a:lnTo>
                  <a:pt x="5155577" y="1057972"/>
                </a:lnTo>
                <a:lnTo>
                  <a:pt x="5156656" y="1080631"/>
                </a:lnTo>
                <a:lnTo>
                  <a:pt x="5153419" y="1091286"/>
                </a:lnTo>
                <a:lnTo>
                  <a:pt x="5156656" y="1110708"/>
                </a:lnTo>
                <a:lnTo>
                  <a:pt x="5153419" y="1115968"/>
                </a:lnTo>
                <a:lnTo>
                  <a:pt x="5153419" y="1120285"/>
                </a:lnTo>
                <a:lnTo>
                  <a:pt x="5155577" y="1129995"/>
                </a:lnTo>
                <a:lnTo>
                  <a:pt x="5154498" y="1136470"/>
                </a:lnTo>
                <a:lnTo>
                  <a:pt x="5157735" y="1163309"/>
                </a:lnTo>
                <a:lnTo>
                  <a:pt x="5157735" y="1168705"/>
                </a:lnTo>
                <a:cubicBezTo>
                  <a:pt x="5157735" y="1174370"/>
                  <a:pt x="5153779" y="1177921"/>
                  <a:pt x="5145866" y="1179360"/>
                </a:cubicBezTo>
                <a:lnTo>
                  <a:pt x="5138448" y="1177202"/>
                </a:lnTo>
                <a:lnTo>
                  <a:pt x="5135211" y="1177202"/>
                </a:lnTo>
                <a:lnTo>
                  <a:pt x="5120105" y="1180439"/>
                </a:lnTo>
                <a:lnTo>
                  <a:pt x="5119026" y="1180439"/>
                </a:lnTo>
                <a:lnTo>
                  <a:pt x="5109450" y="1170728"/>
                </a:lnTo>
                <a:lnTo>
                  <a:pt x="5109450" y="1169784"/>
                </a:lnTo>
                <a:lnTo>
                  <a:pt x="5114710" y="1152520"/>
                </a:lnTo>
                <a:cubicBezTo>
                  <a:pt x="5114710" y="1151081"/>
                  <a:pt x="5113676" y="1150362"/>
                  <a:pt x="5111608" y="1150362"/>
                </a:cubicBezTo>
                <a:lnTo>
                  <a:pt x="5102976" y="1151441"/>
                </a:lnTo>
                <a:lnTo>
                  <a:pt x="5097581" y="1149283"/>
                </a:lnTo>
                <a:cubicBezTo>
                  <a:pt x="5091107" y="1150542"/>
                  <a:pt x="5087870" y="1153779"/>
                  <a:pt x="5087870" y="1158994"/>
                </a:cubicBezTo>
                <a:cubicBezTo>
                  <a:pt x="5087870" y="1165288"/>
                  <a:pt x="5083958" y="1169919"/>
                  <a:pt x="5076135" y="1172886"/>
                </a:cubicBezTo>
                <a:lnTo>
                  <a:pt x="5076135" y="1173964"/>
                </a:lnTo>
                <a:lnTo>
                  <a:pt x="5078293" y="1173964"/>
                </a:lnTo>
                <a:lnTo>
                  <a:pt x="5085712" y="1168705"/>
                </a:lnTo>
                <a:lnTo>
                  <a:pt x="5087870" y="1170728"/>
                </a:lnTo>
                <a:cubicBezTo>
                  <a:pt x="5087870" y="1175763"/>
                  <a:pt x="5085397" y="1178281"/>
                  <a:pt x="5080451" y="1178281"/>
                </a:cubicBezTo>
                <a:lnTo>
                  <a:pt x="5079372" y="1178281"/>
                </a:lnTo>
                <a:lnTo>
                  <a:pt x="5078293" y="1177202"/>
                </a:lnTo>
                <a:lnTo>
                  <a:pt x="5077214" y="1177202"/>
                </a:lnTo>
                <a:cubicBezTo>
                  <a:pt x="5077214" y="1180259"/>
                  <a:pt x="5072179" y="1182777"/>
                  <a:pt x="5062108" y="1184755"/>
                </a:cubicBezTo>
                <a:cubicBezTo>
                  <a:pt x="5049250" y="1184755"/>
                  <a:pt x="5042821" y="1180079"/>
                  <a:pt x="5042821" y="1170728"/>
                </a:cubicBezTo>
                <a:lnTo>
                  <a:pt x="5040663" y="1153599"/>
                </a:lnTo>
                <a:lnTo>
                  <a:pt x="5044979" y="1136470"/>
                </a:lnTo>
                <a:lnTo>
                  <a:pt x="5044979" y="1134311"/>
                </a:lnTo>
                <a:cubicBezTo>
                  <a:pt x="5042102" y="1131255"/>
                  <a:pt x="5040663" y="1127658"/>
                  <a:pt x="5040663" y="1123522"/>
                </a:cubicBezTo>
                <a:lnTo>
                  <a:pt x="5040663" y="1120285"/>
                </a:lnTo>
                <a:cubicBezTo>
                  <a:pt x="5040663" y="1112282"/>
                  <a:pt x="5042462" y="1102616"/>
                  <a:pt x="5046058" y="1091286"/>
                </a:cubicBezTo>
                <a:lnTo>
                  <a:pt x="5044979" y="1076315"/>
                </a:lnTo>
                <a:lnTo>
                  <a:pt x="5044979" y="1069841"/>
                </a:lnTo>
                <a:cubicBezTo>
                  <a:pt x="5044979" y="1067503"/>
                  <a:pt x="5043900" y="1064986"/>
                  <a:pt x="5041742" y="1062288"/>
                </a:cubicBezTo>
                <a:lnTo>
                  <a:pt x="5041742" y="1061209"/>
                </a:lnTo>
                <a:lnTo>
                  <a:pt x="5044979" y="1056893"/>
                </a:lnTo>
                <a:lnTo>
                  <a:pt x="5044979" y="1031132"/>
                </a:lnTo>
                <a:lnTo>
                  <a:pt x="5042821" y="1024793"/>
                </a:lnTo>
                <a:lnTo>
                  <a:pt x="5043900" y="1023714"/>
                </a:lnTo>
                <a:lnTo>
                  <a:pt x="5043900" y="1022635"/>
                </a:lnTo>
                <a:lnTo>
                  <a:pt x="5041742" y="1007529"/>
                </a:lnTo>
                <a:lnTo>
                  <a:pt x="5042821" y="995795"/>
                </a:lnTo>
                <a:lnTo>
                  <a:pt x="5042821" y="990400"/>
                </a:lnTo>
                <a:lnTo>
                  <a:pt x="5040663" y="974215"/>
                </a:lnTo>
                <a:lnTo>
                  <a:pt x="5043900" y="972057"/>
                </a:lnTo>
                <a:lnTo>
                  <a:pt x="5044979" y="972057"/>
                </a:lnTo>
                <a:cubicBezTo>
                  <a:pt x="5054420" y="976013"/>
                  <a:pt x="5061209" y="979969"/>
                  <a:pt x="5065345" y="983925"/>
                </a:cubicBezTo>
                <a:cubicBezTo>
                  <a:pt x="5068223" y="983925"/>
                  <a:pt x="5070740" y="985004"/>
                  <a:pt x="5072898" y="987163"/>
                </a:cubicBezTo>
                <a:lnTo>
                  <a:pt x="5075056" y="987163"/>
                </a:lnTo>
                <a:cubicBezTo>
                  <a:pt x="5078473" y="987163"/>
                  <a:pt x="5082025" y="973900"/>
                  <a:pt x="5085712" y="947374"/>
                </a:cubicBezTo>
                <a:lnTo>
                  <a:pt x="5083688" y="945216"/>
                </a:lnTo>
                <a:lnTo>
                  <a:pt x="5083688" y="941979"/>
                </a:lnTo>
                <a:lnTo>
                  <a:pt x="5084633" y="940900"/>
                </a:lnTo>
                <a:lnTo>
                  <a:pt x="5080451" y="934561"/>
                </a:lnTo>
                <a:lnTo>
                  <a:pt x="5080451" y="928087"/>
                </a:lnTo>
                <a:close/>
                <a:moveTo>
                  <a:pt x="3074858" y="923770"/>
                </a:moveTo>
                <a:cubicBezTo>
                  <a:pt x="3091402" y="928805"/>
                  <a:pt x="3106463" y="931683"/>
                  <a:pt x="3120041" y="932402"/>
                </a:cubicBezTo>
                <a:cubicBezTo>
                  <a:pt x="3120041" y="934381"/>
                  <a:pt x="3123278" y="935819"/>
                  <a:pt x="3129752" y="936718"/>
                </a:cubicBezTo>
                <a:lnTo>
                  <a:pt x="3131910" y="939820"/>
                </a:lnTo>
                <a:lnTo>
                  <a:pt x="3131910" y="941979"/>
                </a:lnTo>
                <a:cubicBezTo>
                  <a:pt x="3131910" y="944316"/>
                  <a:pt x="3127953" y="946474"/>
                  <a:pt x="3120041" y="948453"/>
                </a:cubicBezTo>
                <a:cubicBezTo>
                  <a:pt x="3112128" y="957624"/>
                  <a:pt x="3108172" y="964053"/>
                  <a:pt x="3108172" y="967740"/>
                </a:cubicBezTo>
                <a:cubicBezTo>
                  <a:pt x="3108172" y="972415"/>
                  <a:pt x="3100664" y="979609"/>
                  <a:pt x="3085648" y="989320"/>
                </a:cubicBezTo>
                <a:lnTo>
                  <a:pt x="3084569" y="990399"/>
                </a:lnTo>
                <a:lnTo>
                  <a:pt x="3085648" y="993636"/>
                </a:lnTo>
                <a:cubicBezTo>
                  <a:pt x="3090683" y="993636"/>
                  <a:pt x="3096078" y="991478"/>
                  <a:pt x="3101833" y="987162"/>
                </a:cubicBezTo>
                <a:cubicBezTo>
                  <a:pt x="3103721" y="987162"/>
                  <a:pt x="3107273" y="984284"/>
                  <a:pt x="3112488" y="978530"/>
                </a:cubicBezTo>
                <a:lnTo>
                  <a:pt x="3116804" y="976372"/>
                </a:lnTo>
                <a:lnTo>
                  <a:pt x="3117883" y="976372"/>
                </a:lnTo>
                <a:cubicBezTo>
                  <a:pt x="3121839" y="976372"/>
                  <a:pt x="3127190" y="979249"/>
                  <a:pt x="3133933" y="985004"/>
                </a:cubicBezTo>
                <a:cubicBezTo>
                  <a:pt x="3140587" y="985004"/>
                  <a:pt x="3148500" y="990354"/>
                  <a:pt x="3157671" y="1001054"/>
                </a:cubicBezTo>
                <a:cubicBezTo>
                  <a:pt x="3159110" y="992512"/>
                  <a:pt x="3161583" y="988241"/>
                  <a:pt x="3165090" y="988241"/>
                </a:cubicBezTo>
                <a:lnTo>
                  <a:pt x="3165090" y="985004"/>
                </a:lnTo>
                <a:lnTo>
                  <a:pt x="3162932" y="981767"/>
                </a:lnTo>
                <a:lnTo>
                  <a:pt x="3162932" y="977451"/>
                </a:lnTo>
                <a:cubicBezTo>
                  <a:pt x="3165090" y="970527"/>
                  <a:pt x="3166169" y="962659"/>
                  <a:pt x="3166169" y="953847"/>
                </a:cubicBezTo>
                <a:lnTo>
                  <a:pt x="3166169" y="947374"/>
                </a:lnTo>
                <a:cubicBezTo>
                  <a:pt x="3166169" y="943237"/>
                  <a:pt x="3164730" y="939686"/>
                  <a:pt x="3161853" y="936718"/>
                </a:cubicBezTo>
                <a:lnTo>
                  <a:pt x="3161853" y="932402"/>
                </a:lnTo>
                <a:cubicBezTo>
                  <a:pt x="3162212" y="930964"/>
                  <a:pt x="3164011" y="929525"/>
                  <a:pt x="3167248" y="928086"/>
                </a:cubicBezTo>
                <a:cubicBezTo>
                  <a:pt x="3182533" y="928086"/>
                  <a:pt x="3195796" y="930244"/>
                  <a:pt x="3207036" y="934560"/>
                </a:cubicBezTo>
                <a:lnTo>
                  <a:pt x="3210273" y="931323"/>
                </a:lnTo>
                <a:lnTo>
                  <a:pt x="3212431" y="931323"/>
                </a:lnTo>
                <a:cubicBezTo>
                  <a:pt x="3223850" y="931323"/>
                  <a:pt x="3229560" y="934155"/>
                  <a:pt x="3229560" y="939820"/>
                </a:cubicBezTo>
                <a:lnTo>
                  <a:pt x="3229560" y="941979"/>
                </a:lnTo>
                <a:lnTo>
                  <a:pt x="3215668" y="956006"/>
                </a:lnTo>
                <a:cubicBezTo>
                  <a:pt x="3215668" y="960861"/>
                  <a:pt x="3212790" y="968369"/>
                  <a:pt x="3207036" y="978530"/>
                </a:cubicBezTo>
                <a:cubicBezTo>
                  <a:pt x="3207036" y="983745"/>
                  <a:pt x="3203079" y="989140"/>
                  <a:pt x="3195167" y="994715"/>
                </a:cubicBezTo>
                <a:cubicBezTo>
                  <a:pt x="3195167" y="1000020"/>
                  <a:pt x="3192334" y="1005370"/>
                  <a:pt x="3186670" y="1010765"/>
                </a:cubicBezTo>
                <a:cubicBezTo>
                  <a:pt x="3186670" y="1014901"/>
                  <a:pt x="3184871" y="1018498"/>
                  <a:pt x="3181275" y="1021555"/>
                </a:cubicBezTo>
                <a:lnTo>
                  <a:pt x="3181275" y="1023713"/>
                </a:lnTo>
                <a:cubicBezTo>
                  <a:pt x="3185051" y="1023713"/>
                  <a:pt x="3194717" y="1031941"/>
                  <a:pt x="3210273" y="1048396"/>
                </a:cubicBezTo>
                <a:cubicBezTo>
                  <a:pt x="3215668" y="1048396"/>
                  <a:pt x="3220298" y="1056263"/>
                  <a:pt x="3224165" y="1071998"/>
                </a:cubicBezTo>
                <a:lnTo>
                  <a:pt x="3223086" y="1088048"/>
                </a:lnTo>
                <a:lnTo>
                  <a:pt x="3222007" y="1088048"/>
                </a:lnTo>
                <a:lnTo>
                  <a:pt x="3220928" y="1086970"/>
                </a:lnTo>
                <a:lnTo>
                  <a:pt x="3219849" y="1086970"/>
                </a:lnTo>
                <a:lnTo>
                  <a:pt x="3216747" y="1095601"/>
                </a:lnTo>
                <a:lnTo>
                  <a:pt x="3212431" y="1093443"/>
                </a:lnTo>
                <a:lnTo>
                  <a:pt x="3210273" y="1093443"/>
                </a:lnTo>
                <a:lnTo>
                  <a:pt x="3210273" y="1094523"/>
                </a:lnTo>
                <a:cubicBezTo>
                  <a:pt x="3214589" y="1094882"/>
                  <a:pt x="3216747" y="1095961"/>
                  <a:pt x="3216747" y="1097760"/>
                </a:cubicBezTo>
                <a:cubicBezTo>
                  <a:pt x="3214769" y="1104234"/>
                  <a:pt x="3210093" y="1107471"/>
                  <a:pt x="3202720" y="1107471"/>
                </a:cubicBezTo>
                <a:lnTo>
                  <a:pt x="3199483" y="1107471"/>
                </a:lnTo>
                <a:cubicBezTo>
                  <a:pt x="3184466" y="1104773"/>
                  <a:pt x="3176959" y="1099019"/>
                  <a:pt x="3176959" y="1090206"/>
                </a:cubicBezTo>
                <a:lnTo>
                  <a:pt x="3178038" y="1085891"/>
                </a:lnTo>
                <a:lnTo>
                  <a:pt x="3175880" y="1077393"/>
                </a:lnTo>
                <a:cubicBezTo>
                  <a:pt x="3177318" y="1074516"/>
                  <a:pt x="3178038" y="1070560"/>
                  <a:pt x="3178038" y="1065525"/>
                </a:cubicBezTo>
                <a:cubicBezTo>
                  <a:pt x="3175160" y="1055903"/>
                  <a:pt x="3173722" y="1048396"/>
                  <a:pt x="3173722" y="1043001"/>
                </a:cubicBezTo>
                <a:lnTo>
                  <a:pt x="3174801" y="1030053"/>
                </a:lnTo>
                <a:cubicBezTo>
                  <a:pt x="3167967" y="1030053"/>
                  <a:pt x="3162257" y="1034009"/>
                  <a:pt x="3157671" y="1041921"/>
                </a:cubicBezTo>
                <a:cubicBezTo>
                  <a:pt x="3154974" y="1045518"/>
                  <a:pt x="3152096" y="1047316"/>
                  <a:pt x="3149039" y="1047316"/>
                </a:cubicBezTo>
                <a:lnTo>
                  <a:pt x="3145802" y="1047316"/>
                </a:lnTo>
                <a:lnTo>
                  <a:pt x="3145802" y="1049474"/>
                </a:lnTo>
                <a:lnTo>
                  <a:pt x="3144723" y="1049474"/>
                </a:lnTo>
                <a:lnTo>
                  <a:pt x="3145802" y="1054735"/>
                </a:lnTo>
                <a:lnTo>
                  <a:pt x="3145802" y="1057971"/>
                </a:lnTo>
                <a:lnTo>
                  <a:pt x="3146881" y="1080631"/>
                </a:lnTo>
                <a:lnTo>
                  <a:pt x="3143644" y="1091286"/>
                </a:lnTo>
                <a:lnTo>
                  <a:pt x="3146881" y="1110708"/>
                </a:lnTo>
                <a:lnTo>
                  <a:pt x="3143644" y="1115968"/>
                </a:lnTo>
                <a:lnTo>
                  <a:pt x="3143644" y="1120284"/>
                </a:lnTo>
                <a:lnTo>
                  <a:pt x="3145802" y="1129995"/>
                </a:lnTo>
                <a:lnTo>
                  <a:pt x="3144723" y="1136469"/>
                </a:lnTo>
                <a:lnTo>
                  <a:pt x="3147960" y="1163309"/>
                </a:lnTo>
                <a:lnTo>
                  <a:pt x="3147960" y="1168704"/>
                </a:lnTo>
                <a:cubicBezTo>
                  <a:pt x="3147960" y="1174369"/>
                  <a:pt x="3144004" y="1177920"/>
                  <a:pt x="3136091" y="1179359"/>
                </a:cubicBezTo>
                <a:lnTo>
                  <a:pt x="3128673" y="1177201"/>
                </a:lnTo>
                <a:lnTo>
                  <a:pt x="3125436" y="1177201"/>
                </a:lnTo>
                <a:lnTo>
                  <a:pt x="3110330" y="1180438"/>
                </a:lnTo>
                <a:lnTo>
                  <a:pt x="3109251" y="1180438"/>
                </a:lnTo>
                <a:lnTo>
                  <a:pt x="3099675" y="1170727"/>
                </a:lnTo>
                <a:lnTo>
                  <a:pt x="3099675" y="1169783"/>
                </a:lnTo>
                <a:lnTo>
                  <a:pt x="3104935" y="1152519"/>
                </a:lnTo>
                <a:cubicBezTo>
                  <a:pt x="3104935" y="1151080"/>
                  <a:pt x="3103901" y="1150361"/>
                  <a:pt x="3101833" y="1150361"/>
                </a:cubicBezTo>
                <a:lnTo>
                  <a:pt x="3093201" y="1151440"/>
                </a:lnTo>
                <a:lnTo>
                  <a:pt x="3087806" y="1149282"/>
                </a:lnTo>
                <a:cubicBezTo>
                  <a:pt x="3081332" y="1150541"/>
                  <a:pt x="3078095" y="1153778"/>
                  <a:pt x="3078095" y="1158993"/>
                </a:cubicBezTo>
                <a:cubicBezTo>
                  <a:pt x="3078095" y="1165287"/>
                  <a:pt x="3074183" y="1169918"/>
                  <a:pt x="3066361" y="1172885"/>
                </a:cubicBezTo>
                <a:lnTo>
                  <a:pt x="3066361" y="1173964"/>
                </a:lnTo>
                <a:lnTo>
                  <a:pt x="3068519" y="1173964"/>
                </a:lnTo>
                <a:lnTo>
                  <a:pt x="3075937" y="1168704"/>
                </a:lnTo>
                <a:lnTo>
                  <a:pt x="3078095" y="1170727"/>
                </a:lnTo>
                <a:cubicBezTo>
                  <a:pt x="3078095" y="1175762"/>
                  <a:pt x="3075622" y="1178280"/>
                  <a:pt x="3070677" y="1178280"/>
                </a:cubicBezTo>
                <a:lnTo>
                  <a:pt x="3069598" y="1178280"/>
                </a:lnTo>
                <a:lnTo>
                  <a:pt x="3068519" y="1177201"/>
                </a:lnTo>
                <a:lnTo>
                  <a:pt x="3067440" y="1177201"/>
                </a:lnTo>
                <a:cubicBezTo>
                  <a:pt x="3067440" y="1180258"/>
                  <a:pt x="3062404" y="1182776"/>
                  <a:pt x="3052334" y="1184754"/>
                </a:cubicBezTo>
                <a:cubicBezTo>
                  <a:pt x="3039475" y="1184754"/>
                  <a:pt x="3033046" y="1180079"/>
                  <a:pt x="3033046" y="1170727"/>
                </a:cubicBezTo>
                <a:lnTo>
                  <a:pt x="3030888" y="1153598"/>
                </a:lnTo>
                <a:lnTo>
                  <a:pt x="3035204" y="1136469"/>
                </a:lnTo>
                <a:lnTo>
                  <a:pt x="3035204" y="1134311"/>
                </a:lnTo>
                <a:cubicBezTo>
                  <a:pt x="3032327" y="1131254"/>
                  <a:pt x="3030888" y="1127657"/>
                  <a:pt x="3030888" y="1123521"/>
                </a:cubicBezTo>
                <a:lnTo>
                  <a:pt x="3030888" y="1120284"/>
                </a:lnTo>
                <a:cubicBezTo>
                  <a:pt x="3030888" y="1112281"/>
                  <a:pt x="3032687" y="1102615"/>
                  <a:pt x="3036283" y="1091286"/>
                </a:cubicBezTo>
                <a:lnTo>
                  <a:pt x="3035204" y="1076314"/>
                </a:lnTo>
                <a:lnTo>
                  <a:pt x="3035204" y="1069840"/>
                </a:lnTo>
                <a:cubicBezTo>
                  <a:pt x="3035204" y="1067503"/>
                  <a:pt x="3034125" y="1064985"/>
                  <a:pt x="3031967" y="1062288"/>
                </a:cubicBezTo>
                <a:lnTo>
                  <a:pt x="3031967" y="1061208"/>
                </a:lnTo>
                <a:lnTo>
                  <a:pt x="3035204" y="1056893"/>
                </a:lnTo>
                <a:lnTo>
                  <a:pt x="3035204" y="1031131"/>
                </a:lnTo>
                <a:lnTo>
                  <a:pt x="3033046" y="1024792"/>
                </a:lnTo>
                <a:lnTo>
                  <a:pt x="3034125" y="1023713"/>
                </a:lnTo>
                <a:lnTo>
                  <a:pt x="3034125" y="1022634"/>
                </a:lnTo>
                <a:lnTo>
                  <a:pt x="3031967" y="1007528"/>
                </a:lnTo>
                <a:lnTo>
                  <a:pt x="3033046" y="995794"/>
                </a:lnTo>
                <a:lnTo>
                  <a:pt x="3033046" y="990399"/>
                </a:lnTo>
                <a:lnTo>
                  <a:pt x="3030888" y="974214"/>
                </a:lnTo>
                <a:lnTo>
                  <a:pt x="3034125" y="972056"/>
                </a:lnTo>
                <a:lnTo>
                  <a:pt x="3035204" y="972056"/>
                </a:lnTo>
                <a:cubicBezTo>
                  <a:pt x="3044646" y="976012"/>
                  <a:pt x="3051434" y="979968"/>
                  <a:pt x="3055571" y="983925"/>
                </a:cubicBezTo>
                <a:cubicBezTo>
                  <a:pt x="3058448" y="983925"/>
                  <a:pt x="3060966" y="985004"/>
                  <a:pt x="3063124" y="987162"/>
                </a:cubicBezTo>
                <a:lnTo>
                  <a:pt x="3065282" y="987162"/>
                </a:lnTo>
                <a:cubicBezTo>
                  <a:pt x="3068698" y="987162"/>
                  <a:pt x="3072250" y="973899"/>
                  <a:pt x="3075937" y="947374"/>
                </a:cubicBezTo>
                <a:lnTo>
                  <a:pt x="3073914" y="945215"/>
                </a:lnTo>
                <a:lnTo>
                  <a:pt x="3073914" y="941979"/>
                </a:lnTo>
                <a:lnTo>
                  <a:pt x="3074858" y="940899"/>
                </a:lnTo>
                <a:lnTo>
                  <a:pt x="3070677" y="934560"/>
                </a:lnTo>
                <a:lnTo>
                  <a:pt x="3070677" y="928086"/>
                </a:lnTo>
                <a:close/>
                <a:moveTo>
                  <a:pt x="1065085" y="923769"/>
                </a:moveTo>
                <a:cubicBezTo>
                  <a:pt x="1081629" y="928805"/>
                  <a:pt x="1096690" y="931682"/>
                  <a:pt x="1110268" y="932401"/>
                </a:cubicBezTo>
                <a:cubicBezTo>
                  <a:pt x="1110268" y="934380"/>
                  <a:pt x="1113504" y="935818"/>
                  <a:pt x="1119980" y="936717"/>
                </a:cubicBezTo>
                <a:lnTo>
                  <a:pt x="1122137" y="939819"/>
                </a:lnTo>
                <a:lnTo>
                  <a:pt x="1122137" y="941977"/>
                </a:lnTo>
                <a:cubicBezTo>
                  <a:pt x="1122137" y="944315"/>
                  <a:pt x="1118181" y="946473"/>
                  <a:pt x="1110268" y="948452"/>
                </a:cubicBezTo>
                <a:cubicBezTo>
                  <a:pt x="1102355" y="957623"/>
                  <a:pt x="1098399" y="964052"/>
                  <a:pt x="1098399" y="967739"/>
                </a:cubicBezTo>
                <a:cubicBezTo>
                  <a:pt x="1098399" y="972414"/>
                  <a:pt x="1090891" y="979608"/>
                  <a:pt x="1075876" y="989319"/>
                </a:cubicBezTo>
                <a:lnTo>
                  <a:pt x="1074797" y="990398"/>
                </a:lnTo>
                <a:lnTo>
                  <a:pt x="1075876" y="993635"/>
                </a:lnTo>
                <a:cubicBezTo>
                  <a:pt x="1080910" y="993635"/>
                  <a:pt x="1086305" y="991477"/>
                  <a:pt x="1092061" y="987161"/>
                </a:cubicBezTo>
                <a:cubicBezTo>
                  <a:pt x="1093948" y="987161"/>
                  <a:pt x="1097499" y="984284"/>
                  <a:pt x="1102715" y="978529"/>
                </a:cubicBezTo>
                <a:lnTo>
                  <a:pt x="1107032" y="976371"/>
                </a:lnTo>
                <a:lnTo>
                  <a:pt x="1108110" y="976371"/>
                </a:lnTo>
                <a:cubicBezTo>
                  <a:pt x="1112066" y="976371"/>
                  <a:pt x="1117416" y="979248"/>
                  <a:pt x="1124160" y="985003"/>
                </a:cubicBezTo>
                <a:cubicBezTo>
                  <a:pt x="1130814" y="985003"/>
                  <a:pt x="1138727" y="990353"/>
                  <a:pt x="1147898" y="1001053"/>
                </a:cubicBezTo>
                <a:cubicBezTo>
                  <a:pt x="1149337" y="992511"/>
                  <a:pt x="1151810" y="988240"/>
                  <a:pt x="1155317" y="988240"/>
                </a:cubicBezTo>
                <a:lnTo>
                  <a:pt x="1155317" y="985003"/>
                </a:lnTo>
                <a:lnTo>
                  <a:pt x="1153159" y="981766"/>
                </a:lnTo>
                <a:lnTo>
                  <a:pt x="1153159" y="977450"/>
                </a:lnTo>
                <a:cubicBezTo>
                  <a:pt x="1155317" y="970526"/>
                  <a:pt x="1156395" y="962658"/>
                  <a:pt x="1156395" y="953847"/>
                </a:cubicBezTo>
                <a:lnTo>
                  <a:pt x="1156395" y="947372"/>
                </a:lnTo>
                <a:cubicBezTo>
                  <a:pt x="1156395" y="943236"/>
                  <a:pt x="1154956" y="939685"/>
                  <a:pt x="1152080" y="936717"/>
                </a:cubicBezTo>
                <a:lnTo>
                  <a:pt x="1152080" y="932401"/>
                </a:lnTo>
                <a:cubicBezTo>
                  <a:pt x="1152440" y="930962"/>
                  <a:pt x="1154237" y="929524"/>
                  <a:pt x="1157474" y="928085"/>
                </a:cubicBezTo>
                <a:cubicBezTo>
                  <a:pt x="1172761" y="928085"/>
                  <a:pt x="1186023" y="930243"/>
                  <a:pt x="1197263" y="934559"/>
                </a:cubicBezTo>
                <a:lnTo>
                  <a:pt x="1200500" y="931322"/>
                </a:lnTo>
                <a:lnTo>
                  <a:pt x="1202658" y="931322"/>
                </a:lnTo>
                <a:cubicBezTo>
                  <a:pt x="1214077" y="931322"/>
                  <a:pt x="1219788" y="934155"/>
                  <a:pt x="1219788" y="939819"/>
                </a:cubicBezTo>
                <a:lnTo>
                  <a:pt x="1219788" y="941977"/>
                </a:lnTo>
                <a:lnTo>
                  <a:pt x="1205896" y="956004"/>
                </a:lnTo>
                <a:cubicBezTo>
                  <a:pt x="1205896" y="960860"/>
                  <a:pt x="1203016" y="968368"/>
                  <a:pt x="1197263" y="978529"/>
                </a:cubicBezTo>
                <a:cubicBezTo>
                  <a:pt x="1197263" y="983744"/>
                  <a:pt x="1193306" y="989139"/>
                  <a:pt x="1185394" y="994714"/>
                </a:cubicBezTo>
                <a:cubicBezTo>
                  <a:pt x="1185394" y="1000019"/>
                  <a:pt x="1182561" y="1005369"/>
                  <a:pt x="1176897" y="1010764"/>
                </a:cubicBezTo>
                <a:cubicBezTo>
                  <a:pt x="1176897" y="1014900"/>
                  <a:pt x="1175098" y="1018497"/>
                  <a:pt x="1171502" y="1021554"/>
                </a:cubicBezTo>
                <a:lnTo>
                  <a:pt x="1171502" y="1023712"/>
                </a:lnTo>
                <a:cubicBezTo>
                  <a:pt x="1175278" y="1023712"/>
                  <a:pt x="1184944" y="1031940"/>
                  <a:pt x="1200500" y="1048394"/>
                </a:cubicBezTo>
                <a:cubicBezTo>
                  <a:pt x="1205896" y="1048394"/>
                  <a:pt x="1210526" y="1056262"/>
                  <a:pt x="1214392" y="1071997"/>
                </a:cubicBezTo>
                <a:lnTo>
                  <a:pt x="1213313" y="1088048"/>
                </a:lnTo>
                <a:lnTo>
                  <a:pt x="1212234" y="1088048"/>
                </a:lnTo>
                <a:lnTo>
                  <a:pt x="1211155" y="1086969"/>
                </a:lnTo>
                <a:lnTo>
                  <a:pt x="1210076" y="1086969"/>
                </a:lnTo>
                <a:lnTo>
                  <a:pt x="1206974" y="1095601"/>
                </a:lnTo>
                <a:lnTo>
                  <a:pt x="1202658" y="1093443"/>
                </a:lnTo>
                <a:lnTo>
                  <a:pt x="1200500" y="1093443"/>
                </a:lnTo>
                <a:lnTo>
                  <a:pt x="1200500" y="1094522"/>
                </a:lnTo>
                <a:cubicBezTo>
                  <a:pt x="1204816" y="1094881"/>
                  <a:pt x="1206974" y="1095960"/>
                  <a:pt x="1206974" y="1097759"/>
                </a:cubicBezTo>
                <a:cubicBezTo>
                  <a:pt x="1204995" y="1104233"/>
                  <a:pt x="1200319" y="1107470"/>
                  <a:pt x="1192948" y="1107470"/>
                </a:cubicBezTo>
                <a:lnTo>
                  <a:pt x="1189709" y="1107470"/>
                </a:lnTo>
                <a:cubicBezTo>
                  <a:pt x="1174694" y="1104772"/>
                  <a:pt x="1167185" y="1099017"/>
                  <a:pt x="1167185" y="1090206"/>
                </a:cubicBezTo>
                <a:lnTo>
                  <a:pt x="1168265" y="1085890"/>
                </a:lnTo>
                <a:lnTo>
                  <a:pt x="1166106" y="1077392"/>
                </a:lnTo>
                <a:cubicBezTo>
                  <a:pt x="1167545" y="1074515"/>
                  <a:pt x="1168265" y="1070559"/>
                  <a:pt x="1168265" y="1065524"/>
                </a:cubicBezTo>
                <a:cubicBezTo>
                  <a:pt x="1165388" y="1055902"/>
                  <a:pt x="1163948" y="1048394"/>
                  <a:pt x="1163948" y="1042999"/>
                </a:cubicBezTo>
                <a:lnTo>
                  <a:pt x="1165027" y="1030051"/>
                </a:lnTo>
                <a:cubicBezTo>
                  <a:pt x="1158192" y="1030051"/>
                  <a:pt x="1152484" y="1034008"/>
                  <a:pt x="1147898" y="1041920"/>
                </a:cubicBezTo>
                <a:cubicBezTo>
                  <a:pt x="1145200" y="1045517"/>
                  <a:pt x="1142323" y="1047315"/>
                  <a:pt x="1139266" y="1047315"/>
                </a:cubicBezTo>
                <a:lnTo>
                  <a:pt x="1136029" y="1047315"/>
                </a:lnTo>
                <a:lnTo>
                  <a:pt x="1136029" y="1049474"/>
                </a:lnTo>
                <a:lnTo>
                  <a:pt x="1134950" y="1049474"/>
                </a:lnTo>
                <a:lnTo>
                  <a:pt x="1136029" y="1054733"/>
                </a:lnTo>
                <a:lnTo>
                  <a:pt x="1136029" y="1057971"/>
                </a:lnTo>
                <a:lnTo>
                  <a:pt x="1137108" y="1080629"/>
                </a:lnTo>
                <a:lnTo>
                  <a:pt x="1133871" y="1091285"/>
                </a:lnTo>
                <a:lnTo>
                  <a:pt x="1137108" y="1110707"/>
                </a:lnTo>
                <a:lnTo>
                  <a:pt x="1133871" y="1115967"/>
                </a:lnTo>
                <a:lnTo>
                  <a:pt x="1133871" y="1120283"/>
                </a:lnTo>
                <a:lnTo>
                  <a:pt x="1136029" y="1129994"/>
                </a:lnTo>
                <a:lnTo>
                  <a:pt x="1134950" y="1136468"/>
                </a:lnTo>
                <a:lnTo>
                  <a:pt x="1138187" y="1163308"/>
                </a:lnTo>
                <a:lnTo>
                  <a:pt x="1138187" y="1168703"/>
                </a:lnTo>
                <a:cubicBezTo>
                  <a:pt x="1138187" y="1174368"/>
                  <a:pt x="1134230" y="1177919"/>
                  <a:pt x="1126319" y="1179358"/>
                </a:cubicBezTo>
                <a:lnTo>
                  <a:pt x="1118900" y="1177200"/>
                </a:lnTo>
                <a:lnTo>
                  <a:pt x="1115664" y="1177200"/>
                </a:lnTo>
                <a:lnTo>
                  <a:pt x="1100558" y="1180437"/>
                </a:lnTo>
                <a:lnTo>
                  <a:pt x="1099479" y="1180437"/>
                </a:lnTo>
                <a:lnTo>
                  <a:pt x="1089903" y="1170726"/>
                </a:lnTo>
                <a:lnTo>
                  <a:pt x="1089903" y="1169782"/>
                </a:lnTo>
                <a:lnTo>
                  <a:pt x="1095161" y="1152518"/>
                </a:lnTo>
                <a:cubicBezTo>
                  <a:pt x="1095161" y="1151079"/>
                  <a:pt x="1094128" y="1150360"/>
                  <a:pt x="1092061" y="1150360"/>
                </a:cubicBezTo>
                <a:lnTo>
                  <a:pt x="1083427" y="1151439"/>
                </a:lnTo>
                <a:lnTo>
                  <a:pt x="1078033" y="1149281"/>
                </a:lnTo>
                <a:cubicBezTo>
                  <a:pt x="1071560" y="1150540"/>
                  <a:pt x="1068322" y="1153777"/>
                  <a:pt x="1068322" y="1158992"/>
                </a:cubicBezTo>
                <a:cubicBezTo>
                  <a:pt x="1068322" y="1165286"/>
                  <a:pt x="1064410" y="1169917"/>
                  <a:pt x="1056588" y="1172884"/>
                </a:cubicBezTo>
                <a:lnTo>
                  <a:pt x="1056588" y="1173963"/>
                </a:lnTo>
                <a:lnTo>
                  <a:pt x="1058745" y="1173963"/>
                </a:lnTo>
                <a:lnTo>
                  <a:pt x="1066165" y="1168703"/>
                </a:lnTo>
                <a:lnTo>
                  <a:pt x="1068322" y="1170726"/>
                </a:lnTo>
                <a:cubicBezTo>
                  <a:pt x="1068322" y="1175761"/>
                  <a:pt x="1065850" y="1178279"/>
                  <a:pt x="1060903" y="1178279"/>
                </a:cubicBezTo>
                <a:lnTo>
                  <a:pt x="1059824" y="1178279"/>
                </a:lnTo>
                <a:lnTo>
                  <a:pt x="1058745" y="1177200"/>
                </a:lnTo>
                <a:lnTo>
                  <a:pt x="1057666" y="1177200"/>
                </a:lnTo>
                <a:cubicBezTo>
                  <a:pt x="1057666" y="1180258"/>
                  <a:pt x="1052631" y="1182775"/>
                  <a:pt x="1042560" y="1184753"/>
                </a:cubicBezTo>
                <a:cubicBezTo>
                  <a:pt x="1029702" y="1184753"/>
                  <a:pt x="1023274" y="1180078"/>
                  <a:pt x="1023274" y="1170726"/>
                </a:cubicBezTo>
                <a:lnTo>
                  <a:pt x="1021116" y="1153597"/>
                </a:lnTo>
                <a:lnTo>
                  <a:pt x="1025432" y="1136468"/>
                </a:lnTo>
                <a:lnTo>
                  <a:pt x="1025432" y="1134310"/>
                </a:lnTo>
                <a:cubicBezTo>
                  <a:pt x="1022554" y="1131253"/>
                  <a:pt x="1021116" y="1127656"/>
                  <a:pt x="1021116" y="1123520"/>
                </a:cubicBezTo>
                <a:lnTo>
                  <a:pt x="1021116" y="1120283"/>
                </a:lnTo>
                <a:cubicBezTo>
                  <a:pt x="1021116" y="1112281"/>
                  <a:pt x="1022913" y="1102614"/>
                  <a:pt x="1026511" y="1091285"/>
                </a:cubicBezTo>
                <a:lnTo>
                  <a:pt x="1025432" y="1076314"/>
                </a:lnTo>
                <a:lnTo>
                  <a:pt x="1025432" y="1069839"/>
                </a:lnTo>
                <a:cubicBezTo>
                  <a:pt x="1025432" y="1067502"/>
                  <a:pt x="1024353" y="1064984"/>
                  <a:pt x="1022195" y="1062287"/>
                </a:cubicBezTo>
                <a:lnTo>
                  <a:pt x="1022195" y="1061208"/>
                </a:lnTo>
                <a:lnTo>
                  <a:pt x="1025432" y="1056891"/>
                </a:lnTo>
                <a:lnTo>
                  <a:pt x="1025432" y="1031130"/>
                </a:lnTo>
                <a:lnTo>
                  <a:pt x="1023274" y="1024791"/>
                </a:lnTo>
                <a:lnTo>
                  <a:pt x="1024353" y="1023712"/>
                </a:lnTo>
                <a:lnTo>
                  <a:pt x="1024353" y="1022633"/>
                </a:lnTo>
                <a:lnTo>
                  <a:pt x="1022195" y="1007527"/>
                </a:lnTo>
                <a:lnTo>
                  <a:pt x="1023274" y="995793"/>
                </a:lnTo>
                <a:lnTo>
                  <a:pt x="1023274" y="990398"/>
                </a:lnTo>
                <a:lnTo>
                  <a:pt x="1021116" y="974213"/>
                </a:lnTo>
                <a:lnTo>
                  <a:pt x="1024353" y="972055"/>
                </a:lnTo>
                <a:lnTo>
                  <a:pt x="1025432" y="972055"/>
                </a:lnTo>
                <a:cubicBezTo>
                  <a:pt x="1034874" y="976011"/>
                  <a:pt x="1041661" y="979968"/>
                  <a:pt x="1045797" y="983924"/>
                </a:cubicBezTo>
                <a:cubicBezTo>
                  <a:pt x="1048676" y="983924"/>
                  <a:pt x="1051192" y="985003"/>
                  <a:pt x="1053350" y="987161"/>
                </a:cubicBezTo>
                <a:lnTo>
                  <a:pt x="1055509" y="987161"/>
                </a:lnTo>
                <a:cubicBezTo>
                  <a:pt x="1058925" y="987161"/>
                  <a:pt x="1062477" y="973898"/>
                  <a:pt x="1066165" y="947372"/>
                </a:cubicBezTo>
                <a:lnTo>
                  <a:pt x="1064139" y="945214"/>
                </a:lnTo>
                <a:lnTo>
                  <a:pt x="1064139" y="941977"/>
                </a:lnTo>
                <a:lnTo>
                  <a:pt x="1065085" y="940899"/>
                </a:lnTo>
                <a:lnTo>
                  <a:pt x="1060903" y="934559"/>
                </a:lnTo>
                <a:lnTo>
                  <a:pt x="1060903" y="928085"/>
                </a:lnTo>
                <a:close/>
                <a:moveTo>
                  <a:pt x="5764391" y="921613"/>
                </a:moveTo>
                <a:lnTo>
                  <a:pt x="5771944" y="921613"/>
                </a:lnTo>
                <a:cubicBezTo>
                  <a:pt x="5779227" y="930155"/>
                  <a:pt x="5783858" y="934426"/>
                  <a:pt x="5785836" y="934426"/>
                </a:cubicBezTo>
                <a:cubicBezTo>
                  <a:pt x="5792940" y="934426"/>
                  <a:pt x="5796491" y="936225"/>
                  <a:pt x="5796491" y="939821"/>
                </a:cubicBezTo>
                <a:lnTo>
                  <a:pt x="5800807" y="944138"/>
                </a:lnTo>
                <a:lnTo>
                  <a:pt x="5800807" y="945216"/>
                </a:lnTo>
                <a:cubicBezTo>
                  <a:pt x="5799369" y="948094"/>
                  <a:pt x="5797570" y="949533"/>
                  <a:pt x="5795412" y="949533"/>
                </a:cubicBezTo>
                <a:lnTo>
                  <a:pt x="5786915" y="948454"/>
                </a:lnTo>
                <a:cubicBezTo>
                  <a:pt x="5786915" y="950612"/>
                  <a:pt x="5782240" y="952005"/>
                  <a:pt x="5772888" y="952635"/>
                </a:cubicBezTo>
                <a:lnTo>
                  <a:pt x="5755759" y="948454"/>
                </a:lnTo>
                <a:lnTo>
                  <a:pt x="5754680" y="947375"/>
                </a:lnTo>
                <a:lnTo>
                  <a:pt x="5753601" y="947375"/>
                </a:lnTo>
                <a:lnTo>
                  <a:pt x="5752522" y="948454"/>
                </a:lnTo>
                <a:lnTo>
                  <a:pt x="5751578" y="948454"/>
                </a:lnTo>
                <a:cubicBezTo>
                  <a:pt x="5752207" y="951241"/>
                  <a:pt x="5754320" y="952635"/>
                  <a:pt x="5757917" y="952635"/>
                </a:cubicBezTo>
                <a:cubicBezTo>
                  <a:pt x="5757917" y="955332"/>
                  <a:pt x="5762233" y="957131"/>
                  <a:pt x="5770865" y="958030"/>
                </a:cubicBezTo>
                <a:cubicBezTo>
                  <a:pt x="5770865" y="965223"/>
                  <a:pt x="5772618" y="968820"/>
                  <a:pt x="5776125" y="968820"/>
                </a:cubicBezTo>
                <a:lnTo>
                  <a:pt x="5785836" y="978396"/>
                </a:lnTo>
                <a:lnTo>
                  <a:pt x="5785836" y="979475"/>
                </a:lnTo>
                <a:lnTo>
                  <a:pt x="5780441" y="987028"/>
                </a:lnTo>
                <a:lnTo>
                  <a:pt x="5781520" y="1001999"/>
                </a:lnTo>
                <a:cubicBezTo>
                  <a:pt x="5779362" y="1002718"/>
                  <a:pt x="5778283" y="1004877"/>
                  <a:pt x="5778283" y="1008473"/>
                </a:cubicBezTo>
                <a:lnTo>
                  <a:pt x="5778283" y="1019128"/>
                </a:lnTo>
                <a:lnTo>
                  <a:pt x="5782599" y="1024523"/>
                </a:lnTo>
                <a:lnTo>
                  <a:pt x="5782599" y="1028839"/>
                </a:lnTo>
                <a:cubicBezTo>
                  <a:pt x="5776665" y="1042237"/>
                  <a:pt x="5772753" y="1049385"/>
                  <a:pt x="5770865" y="1050285"/>
                </a:cubicBezTo>
                <a:lnTo>
                  <a:pt x="5764391" y="1050285"/>
                </a:lnTo>
                <a:lnTo>
                  <a:pt x="5764391" y="1053522"/>
                </a:lnTo>
                <a:lnTo>
                  <a:pt x="5770865" y="1060940"/>
                </a:lnTo>
                <a:lnTo>
                  <a:pt x="5767628" y="1065256"/>
                </a:lnTo>
                <a:lnTo>
                  <a:pt x="5773967" y="1069572"/>
                </a:lnTo>
                <a:lnTo>
                  <a:pt x="5773967" y="1070651"/>
                </a:lnTo>
                <a:cubicBezTo>
                  <a:pt x="5773967" y="1072809"/>
                  <a:pt x="5771135" y="1073888"/>
                  <a:pt x="5765470" y="1073888"/>
                </a:cubicBezTo>
                <a:lnTo>
                  <a:pt x="5755759" y="1079148"/>
                </a:lnTo>
                <a:lnTo>
                  <a:pt x="5748341" y="1076990"/>
                </a:lnTo>
                <a:lnTo>
                  <a:pt x="5731212" y="1084543"/>
                </a:lnTo>
                <a:lnTo>
                  <a:pt x="5726896" y="1098435"/>
                </a:lnTo>
                <a:cubicBezTo>
                  <a:pt x="5726896" y="1100953"/>
                  <a:pt x="5729009" y="1103470"/>
                  <a:pt x="5733235" y="1105988"/>
                </a:cubicBezTo>
                <a:lnTo>
                  <a:pt x="5739709" y="1103830"/>
                </a:lnTo>
                <a:lnTo>
                  <a:pt x="5741867" y="1103830"/>
                </a:lnTo>
                <a:lnTo>
                  <a:pt x="5742946" y="1104909"/>
                </a:lnTo>
                <a:cubicBezTo>
                  <a:pt x="5744564" y="1104909"/>
                  <a:pt x="5748476" y="1099919"/>
                  <a:pt x="5754680" y="1089938"/>
                </a:cubicBezTo>
                <a:lnTo>
                  <a:pt x="5761154" y="1087780"/>
                </a:lnTo>
                <a:lnTo>
                  <a:pt x="5761154" y="1082385"/>
                </a:lnTo>
                <a:lnTo>
                  <a:pt x="5765470" y="1078069"/>
                </a:lnTo>
                <a:lnTo>
                  <a:pt x="5776125" y="1078069"/>
                </a:lnTo>
                <a:cubicBezTo>
                  <a:pt x="5781880" y="1078069"/>
                  <a:pt x="5790467" y="1087016"/>
                  <a:pt x="5801886" y="1104909"/>
                </a:cubicBezTo>
                <a:lnTo>
                  <a:pt x="5801886" y="1108147"/>
                </a:lnTo>
                <a:cubicBezTo>
                  <a:pt x="5799189" y="1110843"/>
                  <a:pt x="5793839" y="1113002"/>
                  <a:pt x="5785836" y="1114620"/>
                </a:cubicBezTo>
                <a:cubicBezTo>
                  <a:pt x="5781341" y="1111743"/>
                  <a:pt x="5775271" y="1110304"/>
                  <a:pt x="5767628" y="1110304"/>
                </a:cubicBezTo>
                <a:lnTo>
                  <a:pt x="5762233" y="1113541"/>
                </a:lnTo>
                <a:cubicBezTo>
                  <a:pt x="5754051" y="1112642"/>
                  <a:pt x="5747981" y="1110843"/>
                  <a:pt x="5744025" y="1108147"/>
                </a:cubicBezTo>
                <a:cubicBezTo>
                  <a:pt x="5738990" y="1108147"/>
                  <a:pt x="5731122" y="1109585"/>
                  <a:pt x="5720422" y="1112462"/>
                </a:cubicBezTo>
                <a:cubicBezTo>
                  <a:pt x="5726176" y="1118486"/>
                  <a:pt x="5729054" y="1123117"/>
                  <a:pt x="5729054" y="1126355"/>
                </a:cubicBezTo>
                <a:cubicBezTo>
                  <a:pt x="5726176" y="1128513"/>
                  <a:pt x="5724738" y="1134941"/>
                  <a:pt x="5724738" y="1145641"/>
                </a:cubicBezTo>
                <a:lnTo>
                  <a:pt x="5724738" y="1163850"/>
                </a:lnTo>
                <a:cubicBezTo>
                  <a:pt x="5721321" y="1169964"/>
                  <a:pt x="5716331" y="1174954"/>
                  <a:pt x="5709766" y="1178821"/>
                </a:cubicBezTo>
                <a:lnTo>
                  <a:pt x="5705450" y="1178821"/>
                </a:lnTo>
                <a:lnTo>
                  <a:pt x="5704371" y="1177742"/>
                </a:lnTo>
                <a:lnTo>
                  <a:pt x="5696818" y="1183137"/>
                </a:lnTo>
                <a:lnTo>
                  <a:pt x="5695739" y="1183137"/>
                </a:lnTo>
                <a:cubicBezTo>
                  <a:pt x="5694301" y="1183137"/>
                  <a:pt x="5693581" y="1181339"/>
                  <a:pt x="5693581" y="1177742"/>
                </a:cubicBezTo>
                <a:lnTo>
                  <a:pt x="5692502" y="1176798"/>
                </a:lnTo>
                <a:lnTo>
                  <a:pt x="5689400" y="1176798"/>
                </a:lnTo>
                <a:lnTo>
                  <a:pt x="5689400" y="1182058"/>
                </a:lnTo>
                <a:cubicBezTo>
                  <a:pt x="5689400" y="1184216"/>
                  <a:pt x="5686163" y="1186014"/>
                  <a:pt x="5679689" y="1187453"/>
                </a:cubicBezTo>
                <a:lnTo>
                  <a:pt x="5675373" y="1187453"/>
                </a:lnTo>
                <a:cubicBezTo>
                  <a:pt x="5673755" y="1187453"/>
                  <a:pt x="5672316" y="1183182"/>
                  <a:pt x="5671057" y="1174640"/>
                </a:cubicBezTo>
                <a:lnTo>
                  <a:pt x="5670113" y="1174640"/>
                </a:lnTo>
                <a:lnTo>
                  <a:pt x="5670113" y="1178821"/>
                </a:lnTo>
                <a:lnTo>
                  <a:pt x="5671057" y="1186374"/>
                </a:lnTo>
                <a:lnTo>
                  <a:pt x="5669034" y="1186374"/>
                </a:lnTo>
                <a:cubicBezTo>
                  <a:pt x="5666516" y="1185475"/>
                  <a:pt x="5662200" y="1177967"/>
                  <a:pt x="5656086" y="1163850"/>
                </a:cubicBezTo>
                <a:lnTo>
                  <a:pt x="5636799" y="1146721"/>
                </a:lnTo>
                <a:lnTo>
                  <a:pt x="5637878" y="1145641"/>
                </a:lnTo>
                <a:lnTo>
                  <a:pt x="5637878" y="1144563"/>
                </a:lnTo>
                <a:cubicBezTo>
                  <a:pt x="5636080" y="1144563"/>
                  <a:pt x="5633562" y="1143124"/>
                  <a:pt x="5630325" y="1140247"/>
                </a:cubicBezTo>
                <a:lnTo>
                  <a:pt x="5629246" y="1140247"/>
                </a:lnTo>
                <a:lnTo>
                  <a:pt x="5631404" y="1143484"/>
                </a:lnTo>
                <a:lnTo>
                  <a:pt x="5631404" y="1144563"/>
                </a:lnTo>
                <a:lnTo>
                  <a:pt x="5630325" y="1144563"/>
                </a:lnTo>
                <a:cubicBezTo>
                  <a:pt x="5628616" y="1144563"/>
                  <a:pt x="5627582" y="1143124"/>
                  <a:pt x="5627223" y="1140247"/>
                </a:cubicBezTo>
                <a:cubicBezTo>
                  <a:pt x="5628302" y="1136740"/>
                  <a:pt x="5630774" y="1134987"/>
                  <a:pt x="5634641" y="1134987"/>
                </a:cubicBezTo>
                <a:lnTo>
                  <a:pt x="5651770" y="1134987"/>
                </a:lnTo>
                <a:lnTo>
                  <a:pt x="5671057" y="1140247"/>
                </a:lnTo>
                <a:cubicBezTo>
                  <a:pt x="5675373" y="1138808"/>
                  <a:pt x="5677531" y="1135975"/>
                  <a:pt x="5677531" y="1131749"/>
                </a:cubicBezTo>
                <a:lnTo>
                  <a:pt x="5677531" y="1130671"/>
                </a:lnTo>
                <a:lnTo>
                  <a:pt x="5676452" y="1124196"/>
                </a:lnTo>
                <a:lnTo>
                  <a:pt x="5677531" y="1123117"/>
                </a:lnTo>
                <a:lnTo>
                  <a:pt x="5677531" y="1122038"/>
                </a:lnTo>
                <a:cubicBezTo>
                  <a:pt x="5677531" y="1114935"/>
                  <a:pt x="5674339" y="1111383"/>
                  <a:pt x="5667955" y="1111383"/>
                </a:cubicBezTo>
                <a:cubicBezTo>
                  <a:pt x="5658604" y="1110663"/>
                  <a:pt x="5653928" y="1108866"/>
                  <a:pt x="5653928" y="1105988"/>
                </a:cubicBezTo>
                <a:lnTo>
                  <a:pt x="5657165" y="1103830"/>
                </a:lnTo>
                <a:lnTo>
                  <a:pt x="5658244" y="1103830"/>
                </a:lnTo>
                <a:lnTo>
                  <a:pt x="5666876" y="1105988"/>
                </a:lnTo>
                <a:lnTo>
                  <a:pt x="5671057" y="1102751"/>
                </a:lnTo>
                <a:lnTo>
                  <a:pt x="5675373" y="1103830"/>
                </a:lnTo>
                <a:lnTo>
                  <a:pt x="5676452" y="1103830"/>
                </a:lnTo>
                <a:cubicBezTo>
                  <a:pt x="5675733" y="1093310"/>
                  <a:pt x="5674654" y="1087601"/>
                  <a:pt x="5673215" y="1086701"/>
                </a:cubicBezTo>
                <a:lnTo>
                  <a:pt x="5673215" y="1085622"/>
                </a:lnTo>
                <a:cubicBezTo>
                  <a:pt x="5673215" y="1082745"/>
                  <a:pt x="5681443" y="1080946"/>
                  <a:pt x="5697897" y="1080227"/>
                </a:cubicBezTo>
                <a:cubicBezTo>
                  <a:pt x="5708418" y="1077350"/>
                  <a:pt x="5714127" y="1074877"/>
                  <a:pt x="5715027" y="1072809"/>
                </a:cubicBezTo>
                <a:lnTo>
                  <a:pt x="5715027" y="1066335"/>
                </a:lnTo>
                <a:lnTo>
                  <a:pt x="5713948" y="1066335"/>
                </a:lnTo>
                <a:lnTo>
                  <a:pt x="5705450" y="1069572"/>
                </a:lnTo>
                <a:lnTo>
                  <a:pt x="5687242" y="1063098"/>
                </a:lnTo>
                <a:lnTo>
                  <a:pt x="5682926" y="1065256"/>
                </a:lnTo>
                <a:lnTo>
                  <a:pt x="5674294" y="1064177"/>
                </a:lnTo>
                <a:cubicBezTo>
                  <a:pt x="5667371" y="1066335"/>
                  <a:pt x="5658829" y="1067414"/>
                  <a:pt x="5648668" y="1067414"/>
                </a:cubicBezTo>
                <a:lnTo>
                  <a:pt x="5642194" y="1063098"/>
                </a:lnTo>
                <a:lnTo>
                  <a:pt x="5633562" y="1063098"/>
                </a:lnTo>
                <a:lnTo>
                  <a:pt x="5629246" y="1066335"/>
                </a:lnTo>
                <a:cubicBezTo>
                  <a:pt x="5621423" y="1064537"/>
                  <a:pt x="5617512" y="1062738"/>
                  <a:pt x="5617512" y="1060940"/>
                </a:cubicBezTo>
                <a:lnTo>
                  <a:pt x="5619670" y="1058782"/>
                </a:lnTo>
                <a:lnTo>
                  <a:pt x="5628302" y="1058782"/>
                </a:lnTo>
                <a:lnTo>
                  <a:pt x="5636799" y="1056624"/>
                </a:lnTo>
                <a:lnTo>
                  <a:pt x="5642194" y="1059861"/>
                </a:lnTo>
                <a:lnTo>
                  <a:pt x="5652849" y="1055545"/>
                </a:lnTo>
                <a:lnTo>
                  <a:pt x="5656086" y="1056624"/>
                </a:lnTo>
                <a:lnTo>
                  <a:pt x="5657165" y="1055545"/>
                </a:lnTo>
                <a:lnTo>
                  <a:pt x="5664718" y="1056624"/>
                </a:lnTo>
                <a:lnTo>
                  <a:pt x="5667955" y="1056624"/>
                </a:lnTo>
                <a:lnTo>
                  <a:pt x="5671057" y="1054466"/>
                </a:lnTo>
                <a:lnTo>
                  <a:pt x="5679689" y="1054466"/>
                </a:lnTo>
                <a:lnTo>
                  <a:pt x="5682926" y="1057703"/>
                </a:lnTo>
                <a:lnTo>
                  <a:pt x="5700055" y="1054466"/>
                </a:lnTo>
                <a:lnTo>
                  <a:pt x="5703292" y="1054466"/>
                </a:lnTo>
                <a:lnTo>
                  <a:pt x="5715027" y="1056624"/>
                </a:lnTo>
                <a:cubicBezTo>
                  <a:pt x="5719163" y="1056624"/>
                  <a:pt x="5723838" y="1053432"/>
                  <a:pt x="5729054" y="1047048"/>
                </a:cubicBezTo>
                <a:lnTo>
                  <a:pt x="5729054" y="1040574"/>
                </a:lnTo>
                <a:lnTo>
                  <a:pt x="5727975" y="1040574"/>
                </a:lnTo>
                <a:lnTo>
                  <a:pt x="5718264" y="1042732"/>
                </a:lnTo>
                <a:cubicBezTo>
                  <a:pt x="5716825" y="1039855"/>
                  <a:pt x="5715027" y="1038416"/>
                  <a:pt x="5712869" y="1038416"/>
                </a:cubicBezTo>
                <a:lnTo>
                  <a:pt x="5703292" y="1040574"/>
                </a:lnTo>
                <a:lnTo>
                  <a:pt x="5675373" y="1040574"/>
                </a:lnTo>
                <a:cubicBezTo>
                  <a:pt x="5673935" y="1040574"/>
                  <a:pt x="5673215" y="1042372"/>
                  <a:pt x="5673215" y="1045969"/>
                </a:cubicBezTo>
                <a:cubicBezTo>
                  <a:pt x="5670248" y="1048846"/>
                  <a:pt x="5667056" y="1050644"/>
                  <a:pt x="5663639" y="1051364"/>
                </a:cubicBezTo>
                <a:cubicBezTo>
                  <a:pt x="5659323" y="1050824"/>
                  <a:pt x="5657165" y="1050105"/>
                  <a:pt x="5657165" y="1049206"/>
                </a:cubicBezTo>
                <a:lnTo>
                  <a:pt x="5656086" y="1050285"/>
                </a:lnTo>
                <a:lnTo>
                  <a:pt x="5644352" y="1050285"/>
                </a:lnTo>
                <a:lnTo>
                  <a:pt x="5629246" y="1051364"/>
                </a:lnTo>
                <a:cubicBezTo>
                  <a:pt x="5620704" y="1050465"/>
                  <a:pt x="5616433" y="1046868"/>
                  <a:pt x="5616433" y="1040574"/>
                </a:cubicBezTo>
                <a:lnTo>
                  <a:pt x="5616433" y="1033155"/>
                </a:lnTo>
                <a:cubicBezTo>
                  <a:pt x="5618411" y="1030818"/>
                  <a:pt x="5620209" y="1025423"/>
                  <a:pt x="5621828" y="1016971"/>
                </a:cubicBezTo>
                <a:lnTo>
                  <a:pt x="5622907" y="1015891"/>
                </a:lnTo>
                <a:lnTo>
                  <a:pt x="5622907" y="1013734"/>
                </a:lnTo>
                <a:cubicBezTo>
                  <a:pt x="5620749" y="1011126"/>
                  <a:pt x="5619670" y="1007934"/>
                  <a:pt x="5619670" y="1004157"/>
                </a:cubicBezTo>
                <a:lnTo>
                  <a:pt x="5619670" y="989186"/>
                </a:lnTo>
                <a:lnTo>
                  <a:pt x="5617512" y="959109"/>
                </a:lnTo>
                <a:lnTo>
                  <a:pt x="5618591" y="952635"/>
                </a:lnTo>
                <a:lnTo>
                  <a:pt x="5617512" y="951690"/>
                </a:lnTo>
                <a:lnTo>
                  <a:pt x="5615354" y="951690"/>
                </a:lnTo>
                <a:cubicBezTo>
                  <a:pt x="5611038" y="951690"/>
                  <a:pt x="5608880" y="953084"/>
                  <a:pt x="5608880" y="955872"/>
                </a:cubicBezTo>
                <a:lnTo>
                  <a:pt x="5609959" y="956951"/>
                </a:lnTo>
                <a:lnTo>
                  <a:pt x="5607935" y="973001"/>
                </a:lnTo>
                <a:lnTo>
                  <a:pt x="5608880" y="974080"/>
                </a:lnTo>
                <a:lnTo>
                  <a:pt x="5609959" y="974080"/>
                </a:lnTo>
                <a:lnTo>
                  <a:pt x="5608880" y="979475"/>
                </a:lnTo>
                <a:lnTo>
                  <a:pt x="5612117" y="991344"/>
                </a:lnTo>
                <a:lnTo>
                  <a:pt x="5612117" y="995525"/>
                </a:lnTo>
                <a:cubicBezTo>
                  <a:pt x="5609329" y="1004157"/>
                  <a:pt x="5607935" y="1010946"/>
                  <a:pt x="5607935" y="1015891"/>
                </a:cubicBezTo>
                <a:lnTo>
                  <a:pt x="5609959" y="1025603"/>
                </a:lnTo>
                <a:lnTo>
                  <a:pt x="5608880" y="1049206"/>
                </a:lnTo>
                <a:lnTo>
                  <a:pt x="5612117" y="1064177"/>
                </a:lnTo>
                <a:cubicBezTo>
                  <a:pt x="5611577" y="1067954"/>
                  <a:pt x="5609105" y="1071550"/>
                  <a:pt x="5604698" y="1074967"/>
                </a:cubicBezTo>
                <a:lnTo>
                  <a:pt x="5605777" y="1080227"/>
                </a:lnTo>
                <a:lnTo>
                  <a:pt x="5605777" y="1081306"/>
                </a:lnTo>
                <a:lnTo>
                  <a:pt x="5601461" y="1086701"/>
                </a:lnTo>
                <a:lnTo>
                  <a:pt x="5602540" y="1092096"/>
                </a:lnTo>
                <a:cubicBezTo>
                  <a:pt x="5597325" y="1117093"/>
                  <a:pt x="5590896" y="1129591"/>
                  <a:pt x="5583253" y="1129591"/>
                </a:cubicBezTo>
                <a:lnTo>
                  <a:pt x="5582174" y="1128513"/>
                </a:lnTo>
                <a:lnTo>
                  <a:pt x="5582174" y="1127433"/>
                </a:lnTo>
                <a:lnTo>
                  <a:pt x="5569226" y="1131749"/>
                </a:lnTo>
                <a:lnTo>
                  <a:pt x="5569226" y="1132828"/>
                </a:lnTo>
                <a:lnTo>
                  <a:pt x="5572463" y="1132828"/>
                </a:lnTo>
                <a:lnTo>
                  <a:pt x="5574621" y="1130671"/>
                </a:lnTo>
                <a:lnTo>
                  <a:pt x="5578937" y="1130671"/>
                </a:lnTo>
                <a:cubicBezTo>
                  <a:pt x="5580376" y="1130671"/>
                  <a:pt x="5581095" y="1131749"/>
                  <a:pt x="5581095" y="1133908"/>
                </a:cubicBezTo>
                <a:cubicBezTo>
                  <a:pt x="5581095" y="1141370"/>
                  <a:pt x="5576465" y="1147080"/>
                  <a:pt x="5567203" y="1151036"/>
                </a:cubicBezTo>
                <a:cubicBezTo>
                  <a:pt x="5562527" y="1154633"/>
                  <a:pt x="5559290" y="1159623"/>
                  <a:pt x="5557492" y="1166008"/>
                </a:cubicBezTo>
                <a:lnTo>
                  <a:pt x="5542521" y="1177742"/>
                </a:lnTo>
                <a:lnTo>
                  <a:pt x="5540363" y="1177742"/>
                </a:lnTo>
                <a:cubicBezTo>
                  <a:pt x="5538565" y="1177742"/>
                  <a:pt x="5537486" y="1176348"/>
                  <a:pt x="5537126" y="1173561"/>
                </a:cubicBezTo>
                <a:lnTo>
                  <a:pt x="5544679" y="1149957"/>
                </a:lnTo>
                <a:lnTo>
                  <a:pt x="5543600" y="1148878"/>
                </a:lnTo>
                <a:lnTo>
                  <a:pt x="5543600" y="1147800"/>
                </a:lnTo>
                <a:cubicBezTo>
                  <a:pt x="5552142" y="1131524"/>
                  <a:pt x="5556413" y="1113316"/>
                  <a:pt x="5556413" y="1093175"/>
                </a:cubicBezTo>
                <a:lnTo>
                  <a:pt x="5556413" y="1087780"/>
                </a:lnTo>
                <a:lnTo>
                  <a:pt x="5562887" y="1068493"/>
                </a:lnTo>
                <a:lnTo>
                  <a:pt x="5559650" y="1057703"/>
                </a:lnTo>
                <a:lnTo>
                  <a:pt x="5559650" y="1047048"/>
                </a:lnTo>
                <a:cubicBezTo>
                  <a:pt x="5559650" y="1035628"/>
                  <a:pt x="5561089" y="1023849"/>
                  <a:pt x="5563966" y="1011710"/>
                </a:cubicBezTo>
                <a:lnTo>
                  <a:pt x="5559650" y="979475"/>
                </a:lnTo>
                <a:lnTo>
                  <a:pt x="5560729" y="969899"/>
                </a:lnTo>
                <a:lnTo>
                  <a:pt x="5559650" y="962346"/>
                </a:lnTo>
                <a:lnTo>
                  <a:pt x="5560729" y="961267"/>
                </a:lnTo>
                <a:lnTo>
                  <a:pt x="5561808" y="962346"/>
                </a:lnTo>
                <a:lnTo>
                  <a:pt x="5563966" y="962346"/>
                </a:lnTo>
                <a:lnTo>
                  <a:pt x="5563966" y="960188"/>
                </a:lnTo>
                <a:cubicBezTo>
                  <a:pt x="5561808" y="960188"/>
                  <a:pt x="5560729" y="956995"/>
                  <a:pt x="5560729" y="950612"/>
                </a:cubicBezTo>
                <a:lnTo>
                  <a:pt x="5559650" y="951690"/>
                </a:lnTo>
                <a:lnTo>
                  <a:pt x="5557492" y="951690"/>
                </a:lnTo>
                <a:lnTo>
                  <a:pt x="5557492" y="949533"/>
                </a:lnTo>
                <a:cubicBezTo>
                  <a:pt x="5560369" y="945576"/>
                  <a:pt x="5561808" y="941620"/>
                  <a:pt x="5561808" y="937664"/>
                </a:cubicBezTo>
                <a:cubicBezTo>
                  <a:pt x="5559650" y="936944"/>
                  <a:pt x="5558571" y="934831"/>
                  <a:pt x="5558571" y="931325"/>
                </a:cubicBezTo>
                <a:lnTo>
                  <a:pt x="5558571" y="929166"/>
                </a:lnTo>
                <a:cubicBezTo>
                  <a:pt x="5559110" y="924850"/>
                  <a:pt x="5560189" y="922693"/>
                  <a:pt x="5561808" y="922693"/>
                </a:cubicBezTo>
                <a:lnTo>
                  <a:pt x="5567203" y="922693"/>
                </a:lnTo>
                <a:cubicBezTo>
                  <a:pt x="5577004" y="928806"/>
                  <a:pt x="5585906" y="932359"/>
                  <a:pt x="5593908" y="933348"/>
                </a:cubicBezTo>
                <a:lnTo>
                  <a:pt x="5603619" y="938742"/>
                </a:lnTo>
                <a:lnTo>
                  <a:pt x="5605777" y="938742"/>
                </a:lnTo>
                <a:lnTo>
                  <a:pt x="5609959" y="937664"/>
                </a:lnTo>
                <a:cubicBezTo>
                  <a:pt x="5612117" y="939103"/>
                  <a:pt x="5619265" y="940541"/>
                  <a:pt x="5631404" y="941980"/>
                </a:cubicBezTo>
                <a:lnTo>
                  <a:pt x="5641115" y="936585"/>
                </a:lnTo>
                <a:lnTo>
                  <a:pt x="5658244" y="939821"/>
                </a:lnTo>
                <a:lnTo>
                  <a:pt x="5685084" y="936585"/>
                </a:lnTo>
                <a:cubicBezTo>
                  <a:pt x="5690569" y="938742"/>
                  <a:pt x="5700550" y="940900"/>
                  <a:pt x="5715027" y="943059"/>
                </a:cubicBezTo>
                <a:lnTo>
                  <a:pt x="5718264" y="944138"/>
                </a:lnTo>
                <a:lnTo>
                  <a:pt x="5727975" y="938742"/>
                </a:lnTo>
                <a:lnTo>
                  <a:pt x="5737551" y="939821"/>
                </a:lnTo>
                <a:cubicBezTo>
                  <a:pt x="5741148" y="939821"/>
                  <a:pt x="5745104" y="936989"/>
                  <a:pt x="5749420" y="931325"/>
                </a:cubicBezTo>
                <a:cubicBezTo>
                  <a:pt x="5751308" y="931144"/>
                  <a:pt x="5756298" y="927907"/>
                  <a:pt x="5764391" y="921613"/>
                </a:cubicBezTo>
                <a:close/>
                <a:moveTo>
                  <a:pt x="6120448" y="921209"/>
                </a:moveTo>
                <a:cubicBezTo>
                  <a:pt x="6122337" y="926874"/>
                  <a:pt x="6124090" y="929706"/>
                  <a:pt x="6125708" y="929706"/>
                </a:cubicBezTo>
                <a:lnTo>
                  <a:pt x="6127866" y="929706"/>
                </a:lnTo>
                <a:lnTo>
                  <a:pt x="6133127" y="925390"/>
                </a:lnTo>
                <a:lnTo>
                  <a:pt x="6134206" y="925390"/>
                </a:lnTo>
                <a:cubicBezTo>
                  <a:pt x="6139331" y="931055"/>
                  <a:pt x="6143557" y="933887"/>
                  <a:pt x="6146884" y="933887"/>
                </a:cubicBezTo>
                <a:cubicBezTo>
                  <a:pt x="6147963" y="937304"/>
                  <a:pt x="6153268" y="940497"/>
                  <a:pt x="6162799" y="943463"/>
                </a:cubicBezTo>
                <a:lnTo>
                  <a:pt x="6163878" y="953040"/>
                </a:lnTo>
                <a:cubicBezTo>
                  <a:pt x="6163878" y="955467"/>
                  <a:pt x="6158573" y="962166"/>
                  <a:pt x="6147963" y="973137"/>
                </a:cubicBezTo>
                <a:lnTo>
                  <a:pt x="6140545" y="974215"/>
                </a:lnTo>
                <a:lnTo>
                  <a:pt x="6138387" y="974215"/>
                </a:lnTo>
                <a:cubicBezTo>
                  <a:pt x="6135419" y="974215"/>
                  <a:pt x="6132947" y="972822"/>
                  <a:pt x="6130969" y="970034"/>
                </a:cubicBezTo>
                <a:cubicBezTo>
                  <a:pt x="6121078" y="966258"/>
                  <a:pt x="6116132" y="963066"/>
                  <a:pt x="6116132" y="960459"/>
                </a:cubicBezTo>
                <a:lnTo>
                  <a:pt x="6117211" y="950882"/>
                </a:lnTo>
                <a:cubicBezTo>
                  <a:pt x="6117211" y="943958"/>
                  <a:pt x="6114379" y="936540"/>
                  <a:pt x="6108714" y="928627"/>
                </a:cubicBezTo>
                <a:lnTo>
                  <a:pt x="6108714" y="925390"/>
                </a:lnTo>
                <a:cubicBezTo>
                  <a:pt x="6108714" y="923322"/>
                  <a:pt x="6112626" y="921928"/>
                  <a:pt x="6120448" y="921209"/>
                </a:cubicBezTo>
                <a:close/>
                <a:moveTo>
                  <a:pt x="1696827" y="920937"/>
                </a:moveTo>
                <a:cubicBezTo>
                  <a:pt x="1701863" y="921656"/>
                  <a:pt x="1704382" y="922735"/>
                  <a:pt x="1704382" y="924174"/>
                </a:cubicBezTo>
                <a:lnTo>
                  <a:pt x="1709776" y="923095"/>
                </a:lnTo>
                <a:lnTo>
                  <a:pt x="1716249" y="923095"/>
                </a:lnTo>
                <a:cubicBezTo>
                  <a:pt x="1730187" y="923275"/>
                  <a:pt x="1741965" y="925073"/>
                  <a:pt x="1751589" y="928490"/>
                </a:cubicBezTo>
                <a:lnTo>
                  <a:pt x="1758061" y="927411"/>
                </a:lnTo>
                <a:lnTo>
                  <a:pt x="1762377" y="930648"/>
                </a:lnTo>
                <a:lnTo>
                  <a:pt x="1761299" y="931727"/>
                </a:lnTo>
                <a:lnTo>
                  <a:pt x="1762377" y="932806"/>
                </a:lnTo>
                <a:lnTo>
                  <a:pt x="1762377" y="933885"/>
                </a:lnTo>
                <a:cubicBezTo>
                  <a:pt x="1754465" y="943506"/>
                  <a:pt x="1750508" y="949935"/>
                  <a:pt x="1750508" y="953172"/>
                </a:cubicBezTo>
                <a:lnTo>
                  <a:pt x="1751589" y="959646"/>
                </a:lnTo>
                <a:lnTo>
                  <a:pt x="1750508" y="960725"/>
                </a:lnTo>
                <a:lnTo>
                  <a:pt x="1751589" y="961670"/>
                </a:lnTo>
                <a:lnTo>
                  <a:pt x="1752665" y="961670"/>
                </a:lnTo>
                <a:lnTo>
                  <a:pt x="1751589" y="962748"/>
                </a:lnTo>
                <a:lnTo>
                  <a:pt x="1751589" y="972459"/>
                </a:lnTo>
                <a:lnTo>
                  <a:pt x="1752665" y="977854"/>
                </a:lnTo>
                <a:lnTo>
                  <a:pt x="1763456" y="974618"/>
                </a:lnTo>
                <a:lnTo>
                  <a:pt x="1767772" y="983249"/>
                </a:lnTo>
                <a:lnTo>
                  <a:pt x="1773032" y="982171"/>
                </a:lnTo>
                <a:cubicBezTo>
                  <a:pt x="1775192" y="982171"/>
                  <a:pt x="1776269" y="985003"/>
                  <a:pt x="1776269" y="990668"/>
                </a:cubicBezTo>
                <a:lnTo>
                  <a:pt x="1777348" y="991747"/>
                </a:lnTo>
                <a:cubicBezTo>
                  <a:pt x="1777348" y="993545"/>
                  <a:pt x="1779866" y="994984"/>
                  <a:pt x="1784902" y="996063"/>
                </a:cubicBezTo>
                <a:lnTo>
                  <a:pt x="1784902" y="999300"/>
                </a:lnTo>
                <a:lnTo>
                  <a:pt x="1782744" y="1001458"/>
                </a:lnTo>
                <a:lnTo>
                  <a:pt x="1754826" y="996063"/>
                </a:lnTo>
                <a:cubicBezTo>
                  <a:pt x="1752486" y="996243"/>
                  <a:pt x="1749609" y="1001638"/>
                  <a:pt x="1746192" y="1012248"/>
                </a:cubicBezTo>
                <a:cubicBezTo>
                  <a:pt x="1751227" y="1022408"/>
                  <a:pt x="1753746" y="1029197"/>
                  <a:pt x="1753746" y="1032614"/>
                </a:cubicBezTo>
                <a:lnTo>
                  <a:pt x="1751589" y="1034772"/>
                </a:lnTo>
                <a:lnTo>
                  <a:pt x="1751589" y="1036930"/>
                </a:lnTo>
                <a:lnTo>
                  <a:pt x="1754826" y="1041111"/>
                </a:lnTo>
                <a:cubicBezTo>
                  <a:pt x="1751227" y="1049923"/>
                  <a:pt x="1749429" y="1056757"/>
                  <a:pt x="1749429" y="1061612"/>
                </a:cubicBezTo>
                <a:lnTo>
                  <a:pt x="1750508" y="1067952"/>
                </a:lnTo>
                <a:lnTo>
                  <a:pt x="1746192" y="1072267"/>
                </a:lnTo>
                <a:cubicBezTo>
                  <a:pt x="1747812" y="1072447"/>
                  <a:pt x="1749969" y="1075684"/>
                  <a:pt x="1752665" y="1081978"/>
                </a:cubicBezTo>
                <a:lnTo>
                  <a:pt x="1751589" y="1085215"/>
                </a:lnTo>
                <a:lnTo>
                  <a:pt x="1752665" y="1096950"/>
                </a:lnTo>
                <a:lnTo>
                  <a:pt x="1749429" y="1107740"/>
                </a:lnTo>
                <a:lnTo>
                  <a:pt x="1749429" y="1116372"/>
                </a:lnTo>
                <a:lnTo>
                  <a:pt x="1752665" y="1128106"/>
                </a:lnTo>
                <a:lnTo>
                  <a:pt x="1750508" y="1133501"/>
                </a:lnTo>
                <a:lnTo>
                  <a:pt x="1752665" y="1139975"/>
                </a:lnTo>
                <a:lnTo>
                  <a:pt x="1752665" y="1147393"/>
                </a:lnTo>
                <a:cubicBezTo>
                  <a:pt x="1749788" y="1153867"/>
                  <a:pt x="1748350" y="1159981"/>
                  <a:pt x="1748350" y="1165736"/>
                </a:cubicBezTo>
                <a:cubicBezTo>
                  <a:pt x="1743764" y="1174998"/>
                  <a:pt x="1737336" y="1179628"/>
                  <a:pt x="1729063" y="1179628"/>
                </a:cubicBezTo>
                <a:cubicBezTo>
                  <a:pt x="1723309" y="1183404"/>
                  <a:pt x="1715441" y="1185563"/>
                  <a:pt x="1705461" y="1186102"/>
                </a:cubicBezTo>
                <a:lnTo>
                  <a:pt x="1703303" y="1186102"/>
                </a:lnTo>
                <a:cubicBezTo>
                  <a:pt x="1696109" y="1185203"/>
                  <a:pt x="1692512" y="1183765"/>
                  <a:pt x="1692512" y="1181786"/>
                </a:cubicBezTo>
                <a:lnTo>
                  <a:pt x="1692512" y="1180707"/>
                </a:lnTo>
                <a:lnTo>
                  <a:pt x="1694670" y="1177470"/>
                </a:lnTo>
                <a:lnTo>
                  <a:pt x="1694670" y="1175312"/>
                </a:lnTo>
                <a:lnTo>
                  <a:pt x="1688332" y="1175312"/>
                </a:lnTo>
                <a:cubicBezTo>
                  <a:pt x="1687251" y="1175312"/>
                  <a:pt x="1685453" y="1171041"/>
                  <a:pt x="1682937" y="1162499"/>
                </a:cubicBezTo>
                <a:cubicBezTo>
                  <a:pt x="1673405" y="1151889"/>
                  <a:pt x="1664098" y="1145100"/>
                  <a:pt x="1655017" y="1142133"/>
                </a:cubicBezTo>
                <a:lnTo>
                  <a:pt x="1651779" y="1137817"/>
                </a:lnTo>
                <a:lnTo>
                  <a:pt x="1651779" y="1136738"/>
                </a:lnTo>
                <a:lnTo>
                  <a:pt x="1652860" y="1136738"/>
                </a:lnTo>
                <a:lnTo>
                  <a:pt x="1666751" y="1137817"/>
                </a:lnTo>
                <a:lnTo>
                  <a:pt x="1674303" y="1134580"/>
                </a:lnTo>
                <a:cubicBezTo>
                  <a:pt x="1674303" y="1136738"/>
                  <a:pt x="1675743" y="1137817"/>
                  <a:pt x="1678621" y="1137817"/>
                </a:cubicBezTo>
                <a:lnTo>
                  <a:pt x="1684015" y="1134580"/>
                </a:lnTo>
                <a:lnTo>
                  <a:pt x="1693591" y="1134580"/>
                </a:lnTo>
                <a:cubicBezTo>
                  <a:pt x="1699346" y="1134580"/>
                  <a:pt x="1702222" y="1128151"/>
                  <a:pt x="1702222" y="1115293"/>
                </a:cubicBezTo>
                <a:cubicBezTo>
                  <a:pt x="1702222" y="1111696"/>
                  <a:pt x="1702942" y="1109898"/>
                  <a:pt x="1704382" y="1109898"/>
                </a:cubicBezTo>
                <a:lnTo>
                  <a:pt x="1700064" y="1087373"/>
                </a:lnTo>
                <a:lnTo>
                  <a:pt x="1704382" y="1066872"/>
                </a:lnTo>
                <a:lnTo>
                  <a:pt x="1702222" y="1058375"/>
                </a:lnTo>
                <a:lnTo>
                  <a:pt x="1704382" y="1047585"/>
                </a:lnTo>
                <a:lnTo>
                  <a:pt x="1702222" y="1026140"/>
                </a:lnTo>
                <a:lnTo>
                  <a:pt x="1703303" y="1021824"/>
                </a:lnTo>
                <a:lnTo>
                  <a:pt x="1702222" y="1014271"/>
                </a:lnTo>
                <a:lnTo>
                  <a:pt x="1704382" y="1006853"/>
                </a:lnTo>
                <a:lnTo>
                  <a:pt x="1704382" y="1000379"/>
                </a:lnTo>
                <a:lnTo>
                  <a:pt x="1702222" y="997142"/>
                </a:lnTo>
                <a:lnTo>
                  <a:pt x="1689410" y="998221"/>
                </a:lnTo>
                <a:lnTo>
                  <a:pt x="1647464" y="998221"/>
                </a:lnTo>
                <a:lnTo>
                  <a:pt x="1644227" y="994984"/>
                </a:lnTo>
                <a:lnTo>
                  <a:pt x="1644227" y="992826"/>
                </a:lnTo>
                <a:lnTo>
                  <a:pt x="1646385" y="990668"/>
                </a:lnTo>
                <a:lnTo>
                  <a:pt x="1647464" y="990668"/>
                </a:lnTo>
                <a:lnTo>
                  <a:pt x="1685095" y="991747"/>
                </a:lnTo>
                <a:lnTo>
                  <a:pt x="1685095" y="992826"/>
                </a:lnTo>
                <a:lnTo>
                  <a:pt x="1694670" y="988510"/>
                </a:lnTo>
                <a:lnTo>
                  <a:pt x="1700064" y="990668"/>
                </a:lnTo>
                <a:lnTo>
                  <a:pt x="1702222" y="984328"/>
                </a:lnTo>
                <a:lnTo>
                  <a:pt x="1702222" y="962748"/>
                </a:lnTo>
                <a:lnTo>
                  <a:pt x="1704382" y="959646"/>
                </a:lnTo>
                <a:lnTo>
                  <a:pt x="1704382" y="958567"/>
                </a:lnTo>
                <a:cubicBezTo>
                  <a:pt x="1701863" y="943281"/>
                  <a:pt x="1698987" y="933256"/>
                  <a:pt x="1695749" y="928490"/>
                </a:cubicBezTo>
                <a:lnTo>
                  <a:pt x="1695749" y="923095"/>
                </a:lnTo>
                <a:lnTo>
                  <a:pt x="1696827" y="922016"/>
                </a:lnTo>
                <a:close/>
                <a:moveTo>
                  <a:pt x="8203595" y="920537"/>
                </a:moveTo>
                <a:lnTo>
                  <a:pt x="8218702" y="920537"/>
                </a:lnTo>
                <a:lnTo>
                  <a:pt x="8223018" y="924853"/>
                </a:lnTo>
                <a:lnTo>
                  <a:pt x="8240282" y="922694"/>
                </a:lnTo>
                <a:cubicBezTo>
                  <a:pt x="8240282" y="924133"/>
                  <a:pt x="8246756" y="925616"/>
                  <a:pt x="8259704" y="927145"/>
                </a:cubicBezTo>
                <a:lnTo>
                  <a:pt x="8260783" y="930382"/>
                </a:lnTo>
                <a:lnTo>
                  <a:pt x="8249993" y="944544"/>
                </a:lnTo>
                <a:lnTo>
                  <a:pt x="8248914" y="944544"/>
                </a:lnTo>
                <a:lnTo>
                  <a:pt x="8243519" y="943464"/>
                </a:lnTo>
                <a:lnTo>
                  <a:pt x="8243519" y="946702"/>
                </a:lnTo>
                <a:lnTo>
                  <a:pt x="8245677" y="951153"/>
                </a:lnTo>
                <a:lnTo>
                  <a:pt x="8244598" y="959785"/>
                </a:lnTo>
                <a:lnTo>
                  <a:pt x="8248914" y="965315"/>
                </a:lnTo>
                <a:cubicBezTo>
                  <a:pt x="8248914" y="975116"/>
                  <a:pt x="8237764" y="987839"/>
                  <a:pt x="8215464" y="1003485"/>
                </a:cubicBezTo>
                <a:cubicBezTo>
                  <a:pt x="8211148" y="1003485"/>
                  <a:pt x="8208990" y="1004205"/>
                  <a:pt x="8208990" y="1005644"/>
                </a:cubicBezTo>
                <a:lnTo>
                  <a:pt x="8208990" y="1006857"/>
                </a:lnTo>
                <a:lnTo>
                  <a:pt x="8213306" y="1007936"/>
                </a:lnTo>
                <a:lnTo>
                  <a:pt x="8214386" y="1006857"/>
                </a:lnTo>
                <a:lnTo>
                  <a:pt x="8219780" y="1007936"/>
                </a:lnTo>
                <a:lnTo>
                  <a:pt x="8220860" y="1007936"/>
                </a:lnTo>
                <a:cubicBezTo>
                  <a:pt x="8230391" y="1004969"/>
                  <a:pt x="8238663" y="1003485"/>
                  <a:pt x="8245677" y="1003485"/>
                </a:cubicBezTo>
                <a:lnTo>
                  <a:pt x="8253230" y="1003485"/>
                </a:lnTo>
                <a:cubicBezTo>
                  <a:pt x="8256826" y="1003485"/>
                  <a:pt x="8258625" y="1002766"/>
                  <a:pt x="8258625" y="1001327"/>
                </a:cubicBezTo>
                <a:cubicBezTo>
                  <a:pt x="8254668" y="995842"/>
                  <a:pt x="8252510" y="989278"/>
                  <a:pt x="8252151" y="981635"/>
                </a:cubicBezTo>
                <a:lnTo>
                  <a:pt x="8253230" y="980556"/>
                </a:lnTo>
                <a:lnTo>
                  <a:pt x="8258625" y="980556"/>
                </a:lnTo>
                <a:cubicBezTo>
                  <a:pt x="8267167" y="983523"/>
                  <a:pt x="8271438" y="987164"/>
                  <a:pt x="8271438" y="991481"/>
                </a:cubicBezTo>
                <a:lnTo>
                  <a:pt x="8282228" y="990402"/>
                </a:lnTo>
                <a:cubicBezTo>
                  <a:pt x="8286004" y="990402"/>
                  <a:pt x="8293198" y="994403"/>
                  <a:pt x="8303808" y="1002406"/>
                </a:cubicBezTo>
                <a:lnTo>
                  <a:pt x="8304887" y="1001327"/>
                </a:lnTo>
                <a:lnTo>
                  <a:pt x="8305966" y="1001327"/>
                </a:lnTo>
                <a:lnTo>
                  <a:pt x="8308124" y="1003485"/>
                </a:lnTo>
                <a:lnTo>
                  <a:pt x="8308124" y="1014410"/>
                </a:lnTo>
                <a:cubicBezTo>
                  <a:pt x="8309742" y="1016028"/>
                  <a:pt x="8311541" y="1021154"/>
                  <a:pt x="8313519" y="1029786"/>
                </a:cubicBezTo>
                <a:lnTo>
                  <a:pt x="8313519" y="1030865"/>
                </a:lnTo>
                <a:cubicBezTo>
                  <a:pt x="8309383" y="1034282"/>
                  <a:pt x="8306505" y="1038283"/>
                  <a:pt x="8304887" y="1042869"/>
                </a:cubicBezTo>
                <a:lnTo>
                  <a:pt x="8303808" y="1043948"/>
                </a:lnTo>
                <a:lnTo>
                  <a:pt x="8301650" y="1043948"/>
                </a:lnTo>
                <a:lnTo>
                  <a:pt x="8296255" y="1042869"/>
                </a:lnTo>
                <a:cubicBezTo>
                  <a:pt x="8294996" y="1047904"/>
                  <a:pt x="8291040" y="1050422"/>
                  <a:pt x="8284386" y="1050422"/>
                </a:cubicBezTo>
                <a:cubicBezTo>
                  <a:pt x="8276473" y="1050422"/>
                  <a:pt x="8272517" y="1060627"/>
                  <a:pt x="8272517" y="1081039"/>
                </a:cubicBezTo>
                <a:cubicBezTo>
                  <a:pt x="8270988" y="1081039"/>
                  <a:pt x="8269954" y="1082837"/>
                  <a:pt x="8269415" y="1086433"/>
                </a:cubicBezTo>
                <a:lnTo>
                  <a:pt x="8272517" y="1101809"/>
                </a:lnTo>
                <a:lnTo>
                  <a:pt x="8272517" y="1102888"/>
                </a:lnTo>
                <a:lnTo>
                  <a:pt x="8269415" y="1112734"/>
                </a:lnTo>
                <a:cubicBezTo>
                  <a:pt x="8269415" y="1116511"/>
                  <a:pt x="8271888" y="1121590"/>
                  <a:pt x="8276833" y="1127975"/>
                </a:cubicBezTo>
                <a:cubicBezTo>
                  <a:pt x="8277732" y="1131661"/>
                  <a:pt x="8278811" y="1133505"/>
                  <a:pt x="8280070" y="1133505"/>
                </a:cubicBezTo>
                <a:lnTo>
                  <a:pt x="8285465" y="1133505"/>
                </a:lnTo>
                <a:cubicBezTo>
                  <a:pt x="8287263" y="1133505"/>
                  <a:pt x="8289421" y="1129099"/>
                  <a:pt x="8291939" y="1120287"/>
                </a:cubicBezTo>
                <a:cubicBezTo>
                  <a:pt x="8294636" y="1120287"/>
                  <a:pt x="8297154" y="1112285"/>
                  <a:pt x="8299492" y="1096279"/>
                </a:cubicBezTo>
                <a:lnTo>
                  <a:pt x="8303808" y="1090884"/>
                </a:lnTo>
                <a:lnTo>
                  <a:pt x="8304887" y="1090884"/>
                </a:lnTo>
                <a:lnTo>
                  <a:pt x="8307045" y="1093042"/>
                </a:lnTo>
                <a:lnTo>
                  <a:pt x="8305966" y="1122580"/>
                </a:lnTo>
                <a:cubicBezTo>
                  <a:pt x="8315317" y="1129054"/>
                  <a:pt x="8319993" y="1134854"/>
                  <a:pt x="8319993" y="1139979"/>
                </a:cubicBezTo>
                <a:cubicBezTo>
                  <a:pt x="8315497" y="1157422"/>
                  <a:pt x="8311900" y="1166144"/>
                  <a:pt x="8309203" y="1166144"/>
                </a:cubicBezTo>
                <a:cubicBezTo>
                  <a:pt x="8305067" y="1166144"/>
                  <a:pt x="8301470" y="1167987"/>
                  <a:pt x="8298413" y="1171674"/>
                </a:cubicBezTo>
                <a:lnTo>
                  <a:pt x="8283307" y="1179362"/>
                </a:lnTo>
                <a:lnTo>
                  <a:pt x="8254309" y="1183678"/>
                </a:lnTo>
                <a:cubicBezTo>
                  <a:pt x="8237764" y="1178553"/>
                  <a:pt x="8229492" y="1172349"/>
                  <a:pt x="8229492" y="1165065"/>
                </a:cubicBezTo>
                <a:cubicBezTo>
                  <a:pt x="8228233" y="1165065"/>
                  <a:pt x="8227514" y="1160345"/>
                  <a:pt x="8227334" y="1150904"/>
                </a:cubicBezTo>
                <a:lnTo>
                  <a:pt x="8229492" y="1118129"/>
                </a:lnTo>
                <a:lnTo>
                  <a:pt x="8227334" y="1107204"/>
                </a:lnTo>
                <a:lnTo>
                  <a:pt x="8228412" y="1106125"/>
                </a:lnTo>
                <a:lnTo>
                  <a:pt x="8227334" y="1100730"/>
                </a:lnTo>
                <a:lnTo>
                  <a:pt x="8227334" y="1086433"/>
                </a:lnTo>
                <a:lnTo>
                  <a:pt x="8230570" y="1073350"/>
                </a:lnTo>
                <a:cubicBezTo>
                  <a:pt x="8228952" y="1069035"/>
                  <a:pt x="8227514" y="1066877"/>
                  <a:pt x="8226254" y="1066877"/>
                </a:cubicBezTo>
                <a:cubicBezTo>
                  <a:pt x="8221938" y="1078655"/>
                  <a:pt x="8219780" y="1088456"/>
                  <a:pt x="8219780" y="1096279"/>
                </a:cubicBezTo>
                <a:lnTo>
                  <a:pt x="8220860" y="1105046"/>
                </a:lnTo>
                <a:cubicBezTo>
                  <a:pt x="8210070" y="1124738"/>
                  <a:pt x="8203595" y="1138945"/>
                  <a:pt x="8201437" y="1147667"/>
                </a:cubicBezTo>
                <a:cubicBezTo>
                  <a:pt x="8201437" y="1151983"/>
                  <a:pt x="8190333" y="1161064"/>
                  <a:pt x="8168123" y="1174911"/>
                </a:cubicBezTo>
                <a:lnTo>
                  <a:pt x="8160570" y="1181520"/>
                </a:lnTo>
                <a:lnTo>
                  <a:pt x="8141148" y="1184757"/>
                </a:lnTo>
                <a:lnTo>
                  <a:pt x="8140069" y="1184757"/>
                </a:lnTo>
                <a:lnTo>
                  <a:pt x="8137911" y="1182599"/>
                </a:lnTo>
                <a:lnTo>
                  <a:pt x="8137911" y="1180441"/>
                </a:lnTo>
                <a:cubicBezTo>
                  <a:pt x="8151758" y="1168752"/>
                  <a:pt x="8160031" y="1158187"/>
                  <a:pt x="8162728" y="1148746"/>
                </a:cubicBezTo>
                <a:lnTo>
                  <a:pt x="8165965" y="1147667"/>
                </a:lnTo>
                <a:lnTo>
                  <a:pt x="8165965" y="1145508"/>
                </a:lnTo>
                <a:cubicBezTo>
                  <a:pt x="8165965" y="1140383"/>
                  <a:pt x="8169202" y="1134898"/>
                  <a:pt x="8175676" y="1129054"/>
                </a:cubicBezTo>
                <a:lnTo>
                  <a:pt x="8175676" y="1126896"/>
                </a:lnTo>
                <a:lnTo>
                  <a:pt x="8172439" y="1122580"/>
                </a:lnTo>
                <a:lnTo>
                  <a:pt x="8172439" y="1118129"/>
                </a:lnTo>
                <a:lnTo>
                  <a:pt x="8176755" y="1106125"/>
                </a:lnTo>
                <a:lnTo>
                  <a:pt x="8174597" y="1095200"/>
                </a:lnTo>
                <a:cubicBezTo>
                  <a:pt x="8176755" y="1094482"/>
                  <a:pt x="8177834" y="1092323"/>
                  <a:pt x="8177834" y="1088726"/>
                </a:cubicBezTo>
                <a:lnTo>
                  <a:pt x="8177834" y="1087648"/>
                </a:lnTo>
                <a:cubicBezTo>
                  <a:pt x="8175676" y="1086478"/>
                  <a:pt x="8173878" y="1078071"/>
                  <a:pt x="8172439" y="1062425"/>
                </a:cubicBezTo>
                <a:cubicBezTo>
                  <a:pt x="8165965" y="1058649"/>
                  <a:pt x="8162728" y="1048848"/>
                  <a:pt x="8162728" y="1033023"/>
                </a:cubicBezTo>
                <a:lnTo>
                  <a:pt x="8158412" y="1028572"/>
                </a:lnTo>
                <a:cubicBezTo>
                  <a:pt x="8154456" y="1028572"/>
                  <a:pt x="8147622" y="1035496"/>
                  <a:pt x="8137911" y="1049343"/>
                </a:cubicBezTo>
                <a:cubicBezTo>
                  <a:pt x="8135753" y="1049343"/>
                  <a:pt x="8130718" y="1055547"/>
                  <a:pt x="8122805" y="1067956"/>
                </a:cubicBezTo>
                <a:lnTo>
                  <a:pt x="8116331" y="1073350"/>
                </a:lnTo>
                <a:lnTo>
                  <a:pt x="8116331" y="1075508"/>
                </a:lnTo>
                <a:lnTo>
                  <a:pt x="8120647" y="1075508"/>
                </a:lnTo>
                <a:lnTo>
                  <a:pt x="8127121" y="1076723"/>
                </a:lnTo>
                <a:lnTo>
                  <a:pt x="8130358" y="1075508"/>
                </a:lnTo>
                <a:lnTo>
                  <a:pt x="8137911" y="1076723"/>
                </a:lnTo>
                <a:lnTo>
                  <a:pt x="8144385" y="1074430"/>
                </a:lnTo>
                <a:cubicBezTo>
                  <a:pt x="8149420" y="1080274"/>
                  <a:pt x="8151938" y="1084275"/>
                  <a:pt x="8151938" y="1086433"/>
                </a:cubicBezTo>
                <a:cubicBezTo>
                  <a:pt x="8151938" y="1090120"/>
                  <a:pt x="8148701" y="1091963"/>
                  <a:pt x="8142227" y="1091963"/>
                </a:cubicBezTo>
                <a:cubicBezTo>
                  <a:pt x="8139350" y="1094841"/>
                  <a:pt x="8129639" y="1098482"/>
                  <a:pt x="8113094" y="1102888"/>
                </a:cubicBezTo>
                <a:cubicBezTo>
                  <a:pt x="8104462" y="1110351"/>
                  <a:pt x="8096594" y="1114353"/>
                  <a:pt x="8089491" y="1114892"/>
                </a:cubicBezTo>
                <a:lnTo>
                  <a:pt x="8085175" y="1110576"/>
                </a:lnTo>
                <a:lnTo>
                  <a:pt x="8081938" y="1110576"/>
                </a:lnTo>
                <a:cubicBezTo>
                  <a:pt x="8080140" y="1110576"/>
                  <a:pt x="8078701" y="1113813"/>
                  <a:pt x="8077622" y="1120287"/>
                </a:cubicBezTo>
                <a:lnTo>
                  <a:pt x="8070069" y="1127975"/>
                </a:lnTo>
                <a:lnTo>
                  <a:pt x="8067911" y="1127975"/>
                </a:lnTo>
                <a:cubicBezTo>
                  <a:pt x="8065033" y="1127975"/>
                  <a:pt x="8062516" y="1118533"/>
                  <a:pt x="8060358" y="1099651"/>
                </a:cubicBezTo>
                <a:cubicBezTo>
                  <a:pt x="8056761" y="1096504"/>
                  <a:pt x="8054963" y="1092503"/>
                  <a:pt x="8054963" y="1087648"/>
                </a:cubicBezTo>
                <a:lnTo>
                  <a:pt x="8054963" y="1085354"/>
                </a:lnTo>
                <a:lnTo>
                  <a:pt x="8057121" y="1083196"/>
                </a:lnTo>
                <a:lnTo>
                  <a:pt x="8056042" y="1082118"/>
                </a:lnTo>
                <a:lnTo>
                  <a:pt x="8056042" y="1078880"/>
                </a:lnTo>
                <a:cubicBezTo>
                  <a:pt x="8056042" y="1077621"/>
                  <a:pt x="8057840" y="1076498"/>
                  <a:pt x="8061437" y="1075508"/>
                </a:cubicBezTo>
                <a:lnTo>
                  <a:pt x="8074385" y="1077802"/>
                </a:lnTo>
                <a:lnTo>
                  <a:pt x="8080859" y="1077802"/>
                </a:lnTo>
                <a:cubicBezTo>
                  <a:pt x="8080859" y="1074114"/>
                  <a:pt x="8086254" y="1066112"/>
                  <a:pt x="8097044" y="1053794"/>
                </a:cubicBezTo>
                <a:cubicBezTo>
                  <a:pt x="8100550" y="1053794"/>
                  <a:pt x="8102304" y="1052669"/>
                  <a:pt x="8102304" y="1050422"/>
                </a:cubicBezTo>
                <a:lnTo>
                  <a:pt x="8102304" y="1041790"/>
                </a:lnTo>
                <a:lnTo>
                  <a:pt x="8100146" y="1039497"/>
                </a:lnTo>
                <a:cubicBezTo>
                  <a:pt x="8098707" y="1041025"/>
                  <a:pt x="8094796" y="1041790"/>
                  <a:pt x="8088412" y="1041790"/>
                </a:cubicBezTo>
                <a:cubicBezTo>
                  <a:pt x="8083376" y="1047185"/>
                  <a:pt x="8080859" y="1053704"/>
                  <a:pt x="8080859" y="1061346"/>
                </a:cubicBezTo>
                <a:lnTo>
                  <a:pt x="8076543" y="1061346"/>
                </a:lnTo>
                <a:cubicBezTo>
                  <a:pt x="8069349" y="1056311"/>
                  <a:pt x="8065753" y="1049388"/>
                  <a:pt x="8065753" y="1040576"/>
                </a:cubicBezTo>
                <a:cubicBezTo>
                  <a:pt x="8057840" y="1025290"/>
                  <a:pt x="8053884" y="1015848"/>
                  <a:pt x="8053884" y="1012252"/>
                </a:cubicBezTo>
                <a:lnTo>
                  <a:pt x="8056042" y="1010094"/>
                </a:lnTo>
                <a:lnTo>
                  <a:pt x="8065753" y="1011173"/>
                </a:lnTo>
                <a:cubicBezTo>
                  <a:pt x="8072047" y="1011173"/>
                  <a:pt x="8076723" y="1006812"/>
                  <a:pt x="8079780" y="998089"/>
                </a:cubicBezTo>
                <a:cubicBezTo>
                  <a:pt x="8085534" y="997011"/>
                  <a:pt x="8088412" y="995527"/>
                  <a:pt x="8088412" y="993639"/>
                </a:cubicBezTo>
                <a:lnTo>
                  <a:pt x="8084096" y="989323"/>
                </a:lnTo>
                <a:cubicBezTo>
                  <a:pt x="8084096" y="987884"/>
                  <a:pt x="8085894" y="987164"/>
                  <a:pt x="8089491" y="987164"/>
                </a:cubicBezTo>
                <a:lnTo>
                  <a:pt x="8089491" y="982714"/>
                </a:lnTo>
                <a:cubicBezTo>
                  <a:pt x="8089491" y="980376"/>
                  <a:pt x="8090570" y="977858"/>
                  <a:pt x="8092728" y="975161"/>
                </a:cubicBezTo>
                <a:lnTo>
                  <a:pt x="8092728" y="970710"/>
                </a:lnTo>
                <a:lnTo>
                  <a:pt x="8090570" y="967473"/>
                </a:lnTo>
                <a:lnTo>
                  <a:pt x="8090570" y="964236"/>
                </a:lnTo>
                <a:cubicBezTo>
                  <a:pt x="8091829" y="962977"/>
                  <a:pt x="8093987" y="954974"/>
                  <a:pt x="8097044" y="940228"/>
                </a:cubicBezTo>
                <a:cubicBezTo>
                  <a:pt x="8098752" y="940228"/>
                  <a:pt x="8100146" y="935867"/>
                  <a:pt x="8101225" y="927145"/>
                </a:cubicBezTo>
                <a:lnTo>
                  <a:pt x="8102304" y="925931"/>
                </a:lnTo>
                <a:lnTo>
                  <a:pt x="8103383" y="925931"/>
                </a:lnTo>
                <a:lnTo>
                  <a:pt x="8128200" y="930382"/>
                </a:lnTo>
                <a:cubicBezTo>
                  <a:pt x="8129639" y="932360"/>
                  <a:pt x="8134314" y="934923"/>
                  <a:pt x="8142227" y="938070"/>
                </a:cubicBezTo>
                <a:lnTo>
                  <a:pt x="8148701" y="935777"/>
                </a:lnTo>
                <a:lnTo>
                  <a:pt x="8150859" y="935777"/>
                </a:lnTo>
                <a:lnTo>
                  <a:pt x="8156254" y="941307"/>
                </a:lnTo>
                <a:lnTo>
                  <a:pt x="8156254" y="943464"/>
                </a:lnTo>
                <a:cubicBezTo>
                  <a:pt x="8142407" y="953086"/>
                  <a:pt x="8132336" y="965450"/>
                  <a:pt x="8126042" y="980556"/>
                </a:cubicBezTo>
                <a:lnTo>
                  <a:pt x="8113094" y="997011"/>
                </a:lnTo>
                <a:cubicBezTo>
                  <a:pt x="8102844" y="999889"/>
                  <a:pt x="8096414" y="1003890"/>
                  <a:pt x="8093807" y="1009015"/>
                </a:cubicBezTo>
                <a:lnTo>
                  <a:pt x="8093807" y="1010094"/>
                </a:lnTo>
                <a:lnTo>
                  <a:pt x="8105541" y="1006857"/>
                </a:lnTo>
                <a:lnTo>
                  <a:pt x="8116331" y="1007936"/>
                </a:lnTo>
                <a:cubicBezTo>
                  <a:pt x="8117230" y="998404"/>
                  <a:pt x="8120108" y="993639"/>
                  <a:pt x="8124963" y="993639"/>
                </a:cubicBezTo>
                <a:cubicBezTo>
                  <a:pt x="8128020" y="996067"/>
                  <a:pt x="8133056" y="997910"/>
                  <a:pt x="8140069" y="999168"/>
                </a:cubicBezTo>
                <a:cubicBezTo>
                  <a:pt x="8140069" y="1002945"/>
                  <a:pt x="8147622" y="1005868"/>
                  <a:pt x="8162728" y="1007936"/>
                </a:cubicBezTo>
                <a:lnTo>
                  <a:pt x="8164886" y="1010094"/>
                </a:lnTo>
                <a:cubicBezTo>
                  <a:pt x="8180622" y="1007936"/>
                  <a:pt x="8188489" y="1003215"/>
                  <a:pt x="8188489" y="995932"/>
                </a:cubicBezTo>
                <a:lnTo>
                  <a:pt x="8192805" y="969631"/>
                </a:lnTo>
                <a:lnTo>
                  <a:pt x="8183229" y="966394"/>
                </a:lnTo>
                <a:lnTo>
                  <a:pt x="8159491" y="968552"/>
                </a:lnTo>
                <a:cubicBezTo>
                  <a:pt x="8151578" y="965675"/>
                  <a:pt x="8147622" y="962393"/>
                  <a:pt x="8147622" y="958706"/>
                </a:cubicBezTo>
                <a:lnTo>
                  <a:pt x="8148701" y="957627"/>
                </a:lnTo>
                <a:lnTo>
                  <a:pt x="8149780" y="957627"/>
                </a:lnTo>
                <a:lnTo>
                  <a:pt x="8162728" y="958706"/>
                </a:lnTo>
                <a:cubicBezTo>
                  <a:pt x="8167044" y="955828"/>
                  <a:pt x="8170281" y="954390"/>
                  <a:pt x="8172439" y="954390"/>
                </a:cubicBezTo>
                <a:lnTo>
                  <a:pt x="8179992" y="956548"/>
                </a:lnTo>
                <a:lnTo>
                  <a:pt x="8187410" y="954390"/>
                </a:lnTo>
                <a:cubicBezTo>
                  <a:pt x="8191726" y="957267"/>
                  <a:pt x="8195683" y="958706"/>
                  <a:pt x="8199279" y="958706"/>
                </a:cubicBezTo>
                <a:lnTo>
                  <a:pt x="8201437" y="958706"/>
                </a:lnTo>
                <a:lnTo>
                  <a:pt x="8199279" y="944544"/>
                </a:lnTo>
                <a:lnTo>
                  <a:pt x="8200358" y="933619"/>
                </a:lnTo>
                <a:lnTo>
                  <a:pt x="8198200" y="924853"/>
                </a:lnTo>
                <a:close/>
                <a:moveTo>
                  <a:pt x="4659333" y="920246"/>
                </a:moveTo>
                <a:lnTo>
                  <a:pt x="4659333" y="924562"/>
                </a:lnTo>
                <a:lnTo>
                  <a:pt x="4660412" y="924562"/>
                </a:lnTo>
                <a:lnTo>
                  <a:pt x="4660412" y="920246"/>
                </a:lnTo>
                <a:close/>
                <a:moveTo>
                  <a:pt x="3640242" y="919859"/>
                </a:moveTo>
                <a:cubicBezTo>
                  <a:pt x="3642400" y="919859"/>
                  <a:pt x="3644558" y="922737"/>
                  <a:pt x="3646716" y="928490"/>
                </a:cubicBezTo>
                <a:lnTo>
                  <a:pt x="3647795" y="928490"/>
                </a:lnTo>
                <a:lnTo>
                  <a:pt x="3654269" y="923095"/>
                </a:lnTo>
                <a:lnTo>
                  <a:pt x="3656427" y="923095"/>
                </a:lnTo>
                <a:cubicBezTo>
                  <a:pt x="3658585" y="925074"/>
                  <a:pt x="3670454" y="927592"/>
                  <a:pt x="3692034" y="930649"/>
                </a:cubicBezTo>
                <a:lnTo>
                  <a:pt x="3693113" y="931728"/>
                </a:lnTo>
                <a:lnTo>
                  <a:pt x="3693113" y="933886"/>
                </a:lnTo>
                <a:lnTo>
                  <a:pt x="3685560" y="947913"/>
                </a:lnTo>
                <a:cubicBezTo>
                  <a:pt x="3687179" y="952049"/>
                  <a:pt x="3697204" y="954567"/>
                  <a:pt x="3715637" y="955466"/>
                </a:cubicBezTo>
                <a:cubicBezTo>
                  <a:pt x="3724089" y="943237"/>
                  <a:pt x="3729844" y="937123"/>
                  <a:pt x="3732901" y="937123"/>
                </a:cubicBezTo>
                <a:cubicBezTo>
                  <a:pt x="3736498" y="937123"/>
                  <a:pt x="3738296" y="935684"/>
                  <a:pt x="3738296" y="932807"/>
                </a:cubicBezTo>
                <a:lnTo>
                  <a:pt x="3741533" y="931728"/>
                </a:lnTo>
                <a:cubicBezTo>
                  <a:pt x="3767789" y="943957"/>
                  <a:pt x="3781097" y="950790"/>
                  <a:pt x="3781457" y="952229"/>
                </a:cubicBezTo>
                <a:cubicBezTo>
                  <a:pt x="3782895" y="952229"/>
                  <a:pt x="3783615" y="954027"/>
                  <a:pt x="3783615" y="957624"/>
                </a:cubicBezTo>
                <a:lnTo>
                  <a:pt x="3783615" y="959782"/>
                </a:lnTo>
                <a:lnTo>
                  <a:pt x="3780378" y="963019"/>
                </a:lnTo>
                <a:lnTo>
                  <a:pt x="3779299" y="963019"/>
                </a:lnTo>
                <a:cubicBezTo>
                  <a:pt x="3777680" y="963019"/>
                  <a:pt x="3776241" y="959782"/>
                  <a:pt x="3774983" y="953308"/>
                </a:cubicBezTo>
                <a:cubicBezTo>
                  <a:pt x="3773544" y="953308"/>
                  <a:pt x="3772465" y="956185"/>
                  <a:pt x="3771746" y="961940"/>
                </a:cubicBezTo>
                <a:lnTo>
                  <a:pt x="3760956" y="961940"/>
                </a:lnTo>
                <a:lnTo>
                  <a:pt x="3745849" y="965177"/>
                </a:lnTo>
                <a:lnTo>
                  <a:pt x="3733980" y="963019"/>
                </a:lnTo>
                <a:lnTo>
                  <a:pt x="3727506" y="965177"/>
                </a:lnTo>
                <a:lnTo>
                  <a:pt x="3727506" y="967335"/>
                </a:lnTo>
                <a:cubicBezTo>
                  <a:pt x="3736858" y="970752"/>
                  <a:pt x="3741533" y="973989"/>
                  <a:pt x="3741533" y="977046"/>
                </a:cubicBezTo>
                <a:lnTo>
                  <a:pt x="3742612" y="977046"/>
                </a:lnTo>
                <a:lnTo>
                  <a:pt x="3753402" y="973809"/>
                </a:lnTo>
                <a:cubicBezTo>
                  <a:pt x="3756999" y="973809"/>
                  <a:pt x="3766351" y="979879"/>
                  <a:pt x="3781457" y="992018"/>
                </a:cubicBezTo>
                <a:cubicBezTo>
                  <a:pt x="3788650" y="994175"/>
                  <a:pt x="3792247" y="997772"/>
                  <a:pt x="3792247" y="1002807"/>
                </a:cubicBezTo>
                <a:lnTo>
                  <a:pt x="3787931" y="1007124"/>
                </a:lnTo>
                <a:lnTo>
                  <a:pt x="3779299" y="1007124"/>
                </a:lnTo>
                <a:lnTo>
                  <a:pt x="3769588" y="1003886"/>
                </a:lnTo>
                <a:cubicBezTo>
                  <a:pt x="3766890" y="1006045"/>
                  <a:pt x="3761854" y="1007483"/>
                  <a:pt x="3754481" y="1008202"/>
                </a:cubicBezTo>
                <a:lnTo>
                  <a:pt x="3739375" y="1004966"/>
                </a:lnTo>
                <a:lnTo>
                  <a:pt x="3738296" y="1004966"/>
                </a:lnTo>
                <a:cubicBezTo>
                  <a:pt x="3733980" y="1005325"/>
                  <a:pt x="3731822" y="1006404"/>
                  <a:pt x="3731822" y="1008202"/>
                </a:cubicBezTo>
                <a:lnTo>
                  <a:pt x="3731822" y="1013598"/>
                </a:lnTo>
                <a:lnTo>
                  <a:pt x="3735059" y="1016834"/>
                </a:lnTo>
                <a:lnTo>
                  <a:pt x="3739375" y="1014676"/>
                </a:lnTo>
                <a:cubicBezTo>
                  <a:pt x="3744231" y="1014676"/>
                  <a:pt x="3749266" y="1017554"/>
                  <a:pt x="3754481" y="1023309"/>
                </a:cubicBezTo>
                <a:cubicBezTo>
                  <a:pt x="3761675" y="1023309"/>
                  <a:pt x="3765272" y="1024028"/>
                  <a:pt x="3765272" y="1025467"/>
                </a:cubicBezTo>
                <a:lnTo>
                  <a:pt x="3765272" y="1026546"/>
                </a:lnTo>
                <a:cubicBezTo>
                  <a:pt x="3765272" y="1029963"/>
                  <a:pt x="3762394" y="1033559"/>
                  <a:pt x="3756640" y="1037336"/>
                </a:cubicBezTo>
                <a:cubicBezTo>
                  <a:pt x="3756640" y="1041652"/>
                  <a:pt x="3754481" y="1043810"/>
                  <a:pt x="3750165" y="1043810"/>
                </a:cubicBezTo>
                <a:lnTo>
                  <a:pt x="3750165" y="1057837"/>
                </a:lnTo>
                <a:cubicBezTo>
                  <a:pt x="3755201" y="1063052"/>
                  <a:pt x="3757719" y="1067368"/>
                  <a:pt x="3757719" y="1070785"/>
                </a:cubicBezTo>
                <a:cubicBezTo>
                  <a:pt x="3757719" y="1085711"/>
                  <a:pt x="3751964" y="1095017"/>
                  <a:pt x="3740454" y="1098704"/>
                </a:cubicBezTo>
                <a:lnTo>
                  <a:pt x="3736138" y="1098704"/>
                </a:lnTo>
                <a:lnTo>
                  <a:pt x="3732901" y="1097625"/>
                </a:lnTo>
                <a:lnTo>
                  <a:pt x="3726427" y="1098704"/>
                </a:lnTo>
                <a:lnTo>
                  <a:pt x="3724269" y="1098704"/>
                </a:lnTo>
                <a:lnTo>
                  <a:pt x="3724269" y="1099783"/>
                </a:lnTo>
                <a:cubicBezTo>
                  <a:pt x="3728585" y="1104638"/>
                  <a:pt x="3730743" y="1108595"/>
                  <a:pt x="3730743" y="1111652"/>
                </a:cubicBezTo>
                <a:lnTo>
                  <a:pt x="3727506" y="1118126"/>
                </a:lnTo>
                <a:lnTo>
                  <a:pt x="3727506" y="1121363"/>
                </a:lnTo>
                <a:cubicBezTo>
                  <a:pt x="3735419" y="1129456"/>
                  <a:pt x="3739375" y="1137009"/>
                  <a:pt x="3739375" y="1144022"/>
                </a:cubicBezTo>
                <a:lnTo>
                  <a:pt x="3739375" y="1145101"/>
                </a:lnTo>
                <a:lnTo>
                  <a:pt x="3735059" y="1150496"/>
                </a:lnTo>
                <a:lnTo>
                  <a:pt x="3737217" y="1156970"/>
                </a:lnTo>
                <a:cubicBezTo>
                  <a:pt x="3737217" y="1158948"/>
                  <a:pt x="3733621" y="1163624"/>
                  <a:pt x="3726427" y="1170997"/>
                </a:cubicBezTo>
                <a:cubicBezTo>
                  <a:pt x="3725888" y="1173515"/>
                  <a:pt x="3719773" y="1176752"/>
                  <a:pt x="3708084" y="1180708"/>
                </a:cubicBezTo>
                <a:lnTo>
                  <a:pt x="3704847" y="1179629"/>
                </a:lnTo>
                <a:lnTo>
                  <a:pt x="3699587" y="1180708"/>
                </a:lnTo>
                <a:lnTo>
                  <a:pt x="3682323" y="1177471"/>
                </a:lnTo>
                <a:lnTo>
                  <a:pt x="3674770" y="1179629"/>
                </a:lnTo>
                <a:lnTo>
                  <a:pt x="3656427" y="1177471"/>
                </a:lnTo>
                <a:lnTo>
                  <a:pt x="3651032" y="1178550"/>
                </a:lnTo>
                <a:cubicBezTo>
                  <a:pt x="3650133" y="1174234"/>
                  <a:pt x="3649054" y="1172076"/>
                  <a:pt x="3647795" y="1172076"/>
                </a:cubicBezTo>
                <a:lnTo>
                  <a:pt x="3645637" y="1172076"/>
                </a:lnTo>
                <a:lnTo>
                  <a:pt x="3639163" y="1174234"/>
                </a:lnTo>
                <a:lnTo>
                  <a:pt x="3640242" y="1175313"/>
                </a:lnTo>
                <a:lnTo>
                  <a:pt x="3640242" y="1176392"/>
                </a:lnTo>
                <a:lnTo>
                  <a:pt x="3639163" y="1177471"/>
                </a:lnTo>
                <a:lnTo>
                  <a:pt x="3634847" y="1177471"/>
                </a:lnTo>
                <a:lnTo>
                  <a:pt x="3622978" y="1178550"/>
                </a:lnTo>
                <a:cubicBezTo>
                  <a:pt x="3612907" y="1174954"/>
                  <a:pt x="3607872" y="1172436"/>
                  <a:pt x="3607872" y="1170997"/>
                </a:cubicBezTo>
                <a:lnTo>
                  <a:pt x="3607872" y="1169918"/>
                </a:lnTo>
                <a:lnTo>
                  <a:pt x="3614346" y="1168839"/>
                </a:lnTo>
                <a:lnTo>
                  <a:pt x="3614346" y="1167760"/>
                </a:lnTo>
                <a:lnTo>
                  <a:pt x="3610030" y="1167760"/>
                </a:lnTo>
                <a:lnTo>
                  <a:pt x="3605714" y="1169918"/>
                </a:lnTo>
                <a:cubicBezTo>
                  <a:pt x="3599240" y="1169019"/>
                  <a:pt x="3596003" y="1164703"/>
                  <a:pt x="3596003" y="1156970"/>
                </a:cubicBezTo>
                <a:lnTo>
                  <a:pt x="3597082" y="1148338"/>
                </a:lnTo>
                <a:lnTo>
                  <a:pt x="3596003" y="1132153"/>
                </a:lnTo>
                <a:lnTo>
                  <a:pt x="3596003" y="1122442"/>
                </a:lnTo>
                <a:cubicBezTo>
                  <a:pt x="3596003" y="1110933"/>
                  <a:pt x="3597441" y="1105178"/>
                  <a:pt x="3600319" y="1105178"/>
                </a:cubicBezTo>
                <a:lnTo>
                  <a:pt x="3601398" y="1105178"/>
                </a:lnTo>
                <a:lnTo>
                  <a:pt x="3601398" y="1099783"/>
                </a:lnTo>
                <a:lnTo>
                  <a:pt x="3599240" y="1097625"/>
                </a:lnTo>
                <a:lnTo>
                  <a:pt x="3594924" y="1098704"/>
                </a:lnTo>
                <a:lnTo>
                  <a:pt x="3582111" y="1094523"/>
                </a:lnTo>
                <a:lnTo>
                  <a:pt x="3577795" y="1095602"/>
                </a:lnTo>
                <a:cubicBezTo>
                  <a:pt x="3572759" y="1091645"/>
                  <a:pt x="3570242" y="1088768"/>
                  <a:pt x="3570242" y="1086970"/>
                </a:cubicBezTo>
                <a:lnTo>
                  <a:pt x="3571321" y="1082654"/>
                </a:lnTo>
                <a:lnTo>
                  <a:pt x="3569163" y="1078338"/>
                </a:lnTo>
                <a:cubicBezTo>
                  <a:pt x="3570061" y="1059635"/>
                  <a:pt x="3571140" y="1050284"/>
                  <a:pt x="3572400" y="1050284"/>
                </a:cubicBezTo>
                <a:lnTo>
                  <a:pt x="3567005" y="1024388"/>
                </a:lnTo>
                <a:lnTo>
                  <a:pt x="3568084" y="1023309"/>
                </a:lnTo>
                <a:lnTo>
                  <a:pt x="3569163" y="1020072"/>
                </a:lnTo>
                <a:lnTo>
                  <a:pt x="3570242" y="1020072"/>
                </a:lnTo>
                <a:lnTo>
                  <a:pt x="3564847" y="1008202"/>
                </a:lnTo>
                <a:lnTo>
                  <a:pt x="3547582" y="1008202"/>
                </a:lnTo>
                <a:cubicBezTo>
                  <a:pt x="3541468" y="1008202"/>
                  <a:pt x="3536792" y="1006045"/>
                  <a:pt x="3533555" y="1001728"/>
                </a:cubicBezTo>
                <a:lnTo>
                  <a:pt x="3533555" y="999571"/>
                </a:lnTo>
                <a:lnTo>
                  <a:pt x="3535713" y="997413"/>
                </a:lnTo>
                <a:lnTo>
                  <a:pt x="3544345" y="997413"/>
                </a:lnTo>
                <a:lnTo>
                  <a:pt x="3552978" y="999571"/>
                </a:lnTo>
                <a:lnTo>
                  <a:pt x="3564847" y="999571"/>
                </a:lnTo>
                <a:lnTo>
                  <a:pt x="3576716" y="1000650"/>
                </a:lnTo>
                <a:lnTo>
                  <a:pt x="3587371" y="997413"/>
                </a:lnTo>
                <a:lnTo>
                  <a:pt x="3597082" y="997413"/>
                </a:lnTo>
                <a:cubicBezTo>
                  <a:pt x="3597082" y="987522"/>
                  <a:pt x="3593170" y="980373"/>
                  <a:pt x="3585348" y="975967"/>
                </a:cubicBezTo>
                <a:cubicBezTo>
                  <a:pt x="3582470" y="972551"/>
                  <a:pt x="3581032" y="969673"/>
                  <a:pt x="3581032" y="967335"/>
                </a:cubicBezTo>
                <a:cubicBezTo>
                  <a:pt x="3581751" y="964458"/>
                  <a:pt x="3583190" y="963019"/>
                  <a:pt x="3585348" y="963019"/>
                </a:cubicBezTo>
                <a:lnTo>
                  <a:pt x="3583190" y="955466"/>
                </a:lnTo>
                <a:lnTo>
                  <a:pt x="3584269" y="954387"/>
                </a:lnTo>
                <a:lnTo>
                  <a:pt x="3587371" y="954387"/>
                </a:lnTo>
                <a:lnTo>
                  <a:pt x="3596003" y="956545"/>
                </a:lnTo>
                <a:lnTo>
                  <a:pt x="3606793" y="953308"/>
                </a:lnTo>
                <a:lnTo>
                  <a:pt x="3616504" y="955466"/>
                </a:lnTo>
                <a:lnTo>
                  <a:pt x="3617583" y="954387"/>
                </a:lnTo>
                <a:lnTo>
                  <a:pt x="3618662" y="954387"/>
                </a:lnTo>
                <a:lnTo>
                  <a:pt x="3633768" y="955466"/>
                </a:lnTo>
                <a:lnTo>
                  <a:pt x="3639163" y="954387"/>
                </a:lnTo>
                <a:lnTo>
                  <a:pt x="3639163" y="951150"/>
                </a:lnTo>
                <a:lnTo>
                  <a:pt x="3634847" y="947913"/>
                </a:lnTo>
                <a:lnTo>
                  <a:pt x="3633768" y="946834"/>
                </a:lnTo>
                <a:lnTo>
                  <a:pt x="3633768" y="942518"/>
                </a:lnTo>
                <a:lnTo>
                  <a:pt x="3634847" y="934965"/>
                </a:lnTo>
                <a:lnTo>
                  <a:pt x="3631610" y="931728"/>
                </a:lnTo>
                <a:lnTo>
                  <a:pt x="3631610" y="929570"/>
                </a:lnTo>
                <a:cubicBezTo>
                  <a:pt x="3634307" y="923095"/>
                  <a:pt x="3637185" y="919859"/>
                  <a:pt x="3640242" y="919859"/>
                </a:cubicBezTo>
                <a:close/>
                <a:moveTo>
                  <a:pt x="6587104" y="919590"/>
                </a:moveTo>
                <a:lnTo>
                  <a:pt x="6589262" y="919590"/>
                </a:lnTo>
                <a:cubicBezTo>
                  <a:pt x="6591330" y="919590"/>
                  <a:pt x="6592813" y="922468"/>
                  <a:pt x="6593712" y="928222"/>
                </a:cubicBezTo>
                <a:lnTo>
                  <a:pt x="6600186" y="926065"/>
                </a:lnTo>
                <a:lnTo>
                  <a:pt x="6605716" y="927143"/>
                </a:lnTo>
                <a:lnTo>
                  <a:pt x="6610032" y="926065"/>
                </a:lnTo>
                <a:cubicBezTo>
                  <a:pt x="6626038" y="931459"/>
                  <a:pt x="6634040" y="939418"/>
                  <a:pt x="6634040" y="949938"/>
                </a:cubicBezTo>
                <a:lnTo>
                  <a:pt x="6636198" y="952096"/>
                </a:lnTo>
                <a:lnTo>
                  <a:pt x="6636198" y="955333"/>
                </a:lnTo>
                <a:lnTo>
                  <a:pt x="6634040" y="962886"/>
                </a:lnTo>
                <a:lnTo>
                  <a:pt x="6636198" y="969360"/>
                </a:lnTo>
                <a:lnTo>
                  <a:pt x="6625273" y="977048"/>
                </a:lnTo>
                <a:lnTo>
                  <a:pt x="6611111" y="975969"/>
                </a:lnTo>
                <a:lnTo>
                  <a:pt x="6607874" y="979206"/>
                </a:lnTo>
                <a:lnTo>
                  <a:pt x="6599107" y="979206"/>
                </a:lnTo>
                <a:cubicBezTo>
                  <a:pt x="6594971" y="979206"/>
                  <a:pt x="6592049" y="971249"/>
                  <a:pt x="6590341" y="955333"/>
                </a:cubicBezTo>
                <a:lnTo>
                  <a:pt x="6589262" y="952096"/>
                </a:lnTo>
                <a:lnTo>
                  <a:pt x="6592633" y="943464"/>
                </a:lnTo>
                <a:lnTo>
                  <a:pt x="6591554" y="936990"/>
                </a:lnTo>
                <a:lnTo>
                  <a:pt x="6592633" y="936990"/>
                </a:lnTo>
                <a:cubicBezTo>
                  <a:pt x="6592633" y="933663"/>
                  <a:pt x="6589711" y="930741"/>
                  <a:pt x="6583867" y="928222"/>
                </a:cubicBezTo>
                <a:lnTo>
                  <a:pt x="6582788" y="927143"/>
                </a:lnTo>
                <a:lnTo>
                  <a:pt x="6582788" y="923906"/>
                </a:lnTo>
                <a:close/>
                <a:moveTo>
                  <a:pt x="7213721" y="916331"/>
                </a:moveTo>
                <a:lnTo>
                  <a:pt x="7211563" y="919568"/>
                </a:lnTo>
                <a:lnTo>
                  <a:pt x="7211563" y="920647"/>
                </a:lnTo>
                <a:lnTo>
                  <a:pt x="7213721" y="922805"/>
                </a:lnTo>
                <a:lnTo>
                  <a:pt x="7215879" y="922805"/>
                </a:lnTo>
                <a:lnTo>
                  <a:pt x="7218037" y="920647"/>
                </a:lnTo>
                <a:lnTo>
                  <a:pt x="7218037" y="919568"/>
                </a:lnTo>
                <a:close/>
                <a:moveTo>
                  <a:pt x="45453" y="916099"/>
                </a:moveTo>
                <a:lnTo>
                  <a:pt x="45453" y="921494"/>
                </a:lnTo>
                <a:lnTo>
                  <a:pt x="37900" y="921494"/>
                </a:lnTo>
                <a:lnTo>
                  <a:pt x="37900" y="919336"/>
                </a:lnTo>
                <a:lnTo>
                  <a:pt x="35742" y="919336"/>
                </a:lnTo>
                <a:lnTo>
                  <a:pt x="35742" y="921494"/>
                </a:lnTo>
                <a:lnTo>
                  <a:pt x="30347" y="920416"/>
                </a:lnTo>
                <a:lnTo>
                  <a:pt x="30347" y="921494"/>
                </a:lnTo>
                <a:cubicBezTo>
                  <a:pt x="30347" y="924012"/>
                  <a:pt x="29268" y="926170"/>
                  <a:pt x="27110" y="927969"/>
                </a:cubicBezTo>
                <a:lnTo>
                  <a:pt x="28189" y="929048"/>
                </a:lnTo>
                <a:lnTo>
                  <a:pt x="30347" y="929048"/>
                </a:lnTo>
                <a:lnTo>
                  <a:pt x="30347" y="925811"/>
                </a:lnTo>
                <a:lnTo>
                  <a:pt x="32505" y="925811"/>
                </a:lnTo>
                <a:lnTo>
                  <a:pt x="32505" y="952246"/>
                </a:lnTo>
                <a:lnTo>
                  <a:pt x="30347" y="952246"/>
                </a:lnTo>
                <a:lnTo>
                  <a:pt x="30347" y="961957"/>
                </a:lnTo>
                <a:lnTo>
                  <a:pt x="32505" y="961957"/>
                </a:lnTo>
                <a:lnTo>
                  <a:pt x="32505" y="973826"/>
                </a:lnTo>
                <a:lnTo>
                  <a:pt x="30347" y="973826"/>
                </a:lnTo>
                <a:lnTo>
                  <a:pt x="30347" y="984616"/>
                </a:lnTo>
                <a:lnTo>
                  <a:pt x="32505" y="984616"/>
                </a:lnTo>
                <a:lnTo>
                  <a:pt x="32505" y="983537"/>
                </a:lnTo>
                <a:lnTo>
                  <a:pt x="31426" y="980300"/>
                </a:lnTo>
                <a:lnTo>
                  <a:pt x="57322" y="980300"/>
                </a:lnTo>
                <a:cubicBezTo>
                  <a:pt x="59660" y="980300"/>
                  <a:pt x="62177" y="979221"/>
                  <a:pt x="64875" y="977063"/>
                </a:cubicBezTo>
                <a:lnTo>
                  <a:pt x="71349" y="977063"/>
                </a:lnTo>
                <a:cubicBezTo>
                  <a:pt x="71349" y="979221"/>
                  <a:pt x="74226" y="980300"/>
                  <a:pt x="79981" y="980300"/>
                </a:cubicBezTo>
                <a:lnTo>
                  <a:pt x="83218" y="982458"/>
                </a:lnTo>
                <a:cubicBezTo>
                  <a:pt x="83218" y="980480"/>
                  <a:pt x="86814" y="979041"/>
                  <a:pt x="94008" y="978142"/>
                </a:cubicBezTo>
                <a:lnTo>
                  <a:pt x="102640" y="980300"/>
                </a:lnTo>
                <a:lnTo>
                  <a:pt x="110193" y="977063"/>
                </a:lnTo>
                <a:lnTo>
                  <a:pt x="110193" y="979221"/>
                </a:lnTo>
                <a:lnTo>
                  <a:pt x="109114" y="980300"/>
                </a:lnTo>
                <a:lnTo>
                  <a:pt x="109114" y="981379"/>
                </a:lnTo>
                <a:lnTo>
                  <a:pt x="114509" y="980300"/>
                </a:lnTo>
                <a:lnTo>
                  <a:pt x="119904" y="981379"/>
                </a:lnTo>
                <a:lnTo>
                  <a:pt x="127457" y="979221"/>
                </a:lnTo>
                <a:lnTo>
                  <a:pt x="144721" y="980300"/>
                </a:lnTo>
                <a:lnTo>
                  <a:pt x="159827" y="980300"/>
                </a:lnTo>
                <a:lnTo>
                  <a:pt x="166301" y="981379"/>
                </a:lnTo>
                <a:lnTo>
                  <a:pt x="180328" y="979221"/>
                </a:lnTo>
                <a:lnTo>
                  <a:pt x="184644" y="981379"/>
                </a:lnTo>
                <a:lnTo>
                  <a:pt x="185723" y="980300"/>
                </a:lnTo>
                <a:lnTo>
                  <a:pt x="187881" y="980300"/>
                </a:lnTo>
                <a:lnTo>
                  <a:pt x="191118" y="981379"/>
                </a:lnTo>
                <a:lnTo>
                  <a:pt x="196513" y="980300"/>
                </a:lnTo>
                <a:lnTo>
                  <a:pt x="220251" y="980300"/>
                </a:lnTo>
                <a:lnTo>
                  <a:pt x="231041" y="981379"/>
                </a:lnTo>
                <a:lnTo>
                  <a:pt x="233200" y="979221"/>
                </a:lnTo>
                <a:lnTo>
                  <a:pt x="238595" y="979221"/>
                </a:lnTo>
                <a:cubicBezTo>
                  <a:pt x="238595" y="974905"/>
                  <a:pt x="239314" y="972747"/>
                  <a:pt x="240753" y="972747"/>
                </a:cubicBezTo>
                <a:cubicBezTo>
                  <a:pt x="240033" y="967532"/>
                  <a:pt x="238595" y="964295"/>
                  <a:pt x="236437" y="963036"/>
                </a:cubicBezTo>
                <a:lnTo>
                  <a:pt x="236437" y="961957"/>
                </a:lnTo>
                <a:lnTo>
                  <a:pt x="225646" y="961957"/>
                </a:lnTo>
                <a:lnTo>
                  <a:pt x="225646" y="964115"/>
                </a:lnTo>
                <a:lnTo>
                  <a:pt x="219172" y="964115"/>
                </a:lnTo>
                <a:cubicBezTo>
                  <a:pt x="219172" y="962676"/>
                  <a:pt x="217374" y="961957"/>
                  <a:pt x="213777" y="961957"/>
                </a:cubicBezTo>
                <a:lnTo>
                  <a:pt x="213777" y="957641"/>
                </a:lnTo>
                <a:lnTo>
                  <a:pt x="211619" y="957641"/>
                </a:lnTo>
                <a:cubicBezTo>
                  <a:pt x="210181" y="957641"/>
                  <a:pt x="209461" y="959080"/>
                  <a:pt x="209461" y="961957"/>
                </a:cubicBezTo>
                <a:lnTo>
                  <a:pt x="201908" y="961957"/>
                </a:lnTo>
                <a:lnTo>
                  <a:pt x="201908" y="964115"/>
                </a:lnTo>
                <a:lnTo>
                  <a:pt x="191118" y="964115"/>
                </a:lnTo>
                <a:lnTo>
                  <a:pt x="191118" y="961957"/>
                </a:lnTo>
                <a:lnTo>
                  <a:pt x="184644" y="961957"/>
                </a:lnTo>
                <a:lnTo>
                  <a:pt x="165222" y="960878"/>
                </a:lnTo>
                <a:lnTo>
                  <a:pt x="146879" y="961957"/>
                </a:lnTo>
                <a:lnTo>
                  <a:pt x="145800" y="961957"/>
                </a:lnTo>
                <a:lnTo>
                  <a:pt x="141484" y="958720"/>
                </a:lnTo>
                <a:cubicBezTo>
                  <a:pt x="141484" y="960339"/>
                  <a:pt x="135729" y="961418"/>
                  <a:pt x="124220" y="961957"/>
                </a:cubicBezTo>
                <a:lnTo>
                  <a:pt x="85376" y="960878"/>
                </a:lnTo>
                <a:cubicBezTo>
                  <a:pt x="78902" y="960878"/>
                  <a:pt x="75665" y="961957"/>
                  <a:pt x="75665" y="964115"/>
                </a:cubicBezTo>
                <a:lnTo>
                  <a:pt x="68112" y="964115"/>
                </a:lnTo>
                <a:lnTo>
                  <a:pt x="68112" y="961957"/>
                </a:lnTo>
                <a:lnTo>
                  <a:pt x="61638" y="961957"/>
                </a:lnTo>
                <a:lnTo>
                  <a:pt x="61638" y="964115"/>
                </a:lnTo>
                <a:lnTo>
                  <a:pt x="56243" y="964115"/>
                </a:lnTo>
                <a:lnTo>
                  <a:pt x="56243" y="961957"/>
                </a:lnTo>
                <a:lnTo>
                  <a:pt x="49769" y="961957"/>
                </a:lnTo>
                <a:lnTo>
                  <a:pt x="47611" y="959799"/>
                </a:lnTo>
                <a:lnTo>
                  <a:pt x="47611" y="958720"/>
                </a:lnTo>
                <a:lnTo>
                  <a:pt x="48690" y="957641"/>
                </a:lnTo>
                <a:lnTo>
                  <a:pt x="47611" y="956562"/>
                </a:lnTo>
                <a:lnTo>
                  <a:pt x="47611" y="951167"/>
                </a:lnTo>
                <a:lnTo>
                  <a:pt x="48690" y="946851"/>
                </a:lnTo>
                <a:lnTo>
                  <a:pt x="46532" y="938219"/>
                </a:lnTo>
                <a:lnTo>
                  <a:pt x="46532" y="926890"/>
                </a:lnTo>
                <a:lnTo>
                  <a:pt x="47611" y="919336"/>
                </a:lnTo>
                <a:lnTo>
                  <a:pt x="46532" y="918258"/>
                </a:lnTo>
                <a:lnTo>
                  <a:pt x="48690" y="916099"/>
                </a:lnTo>
                <a:close/>
                <a:moveTo>
                  <a:pt x="2211230" y="911817"/>
                </a:moveTo>
                <a:cubicBezTo>
                  <a:pt x="2218062" y="911817"/>
                  <a:pt x="2228854" y="922022"/>
                  <a:pt x="2243600" y="942434"/>
                </a:cubicBezTo>
                <a:cubicBezTo>
                  <a:pt x="2248636" y="944592"/>
                  <a:pt x="2251153" y="947874"/>
                  <a:pt x="2251153" y="952280"/>
                </a:cubicBezTo>
                <a:lnTo>
                  <a:pt x="2242520" y="956596"/>
                </a:lnTo>
                <a:lnTo>
                  <a:pt x="2232810" y="955517"/>
                </a:lnTo>
                <a:lnTo>
                  <a:pt x="2231730" y="955517"/>
                </a:lnTo>
                <a:lnTo>
                  <a:pt x="2229572" y="957675"/>
                </a:lnTo>
                <a:lnTo>
                  <a:pt x="2216624" y="956596"/>
                </a:lnTo>
                <a:lnTo>
                  <a:pt x="2215546" y="956596"/>
                </a:lnTo>
                <a:lnTo>
                  <a:pt x="2209072" y="957675"/>
                </a:lnTo>
                <a:lnTo>
                  <a:pt x="2201518" y="955517"/>
                </a:lnTo>
                <a:lnTo>
                  <a:pt x="2195045" y="956596"/>
                </a:lnTo>
                <a:cubicBezTo>
                  <a:pt x="2193965" y="953718"/>
                  <a:pt x="2192887" y="952280"/>
                  <a:pt x="2191807" y="952280"/>
                </a:cubicBezTo>
                <a:lnTo>
                  <a:pt x="2191807" y="954438"/>
                </a:lnTo>
                <a:lnTo>
                  <a:pt x="2192887" y="957675"/>
                </a:lnTo>
                <a:lnTo>
                  <a:pt x="2172386" y="964284"/>
                </a:lnTo>
                <a:lnTo>
                  <a:pt x="2170227" y="964284"/>
                </a:lnTo>
                <a:lnTo>
                  <a:pt x="2152964" y="965363"/>
                </a:lnTo>
                <a:cubicBezTo>
                  <a:pt x="2149545" y="963115"/>
                  <a:pt x="2146309" y="961991"/>
                  <a:pt x="2143252" y="961991"/>
                </a:cubicBezTo>
                <a:lnTo>
                  <a:pt x="2130306" y="963205"/>
                </a:lnTo>
                <a:lnTo>
                  <a:pt x="2127068" y="961991"/>
                </a:lnTo>
                <a:cubicBezTo>
                  <a:pt x="2108365" y="967296"/>
                  <a:pt x="2099014" y="972421"/>
                  <a:pt x="2099014" y="977367"/>
                </a:cubicBezTo>
                <a:lnTo>
                  <a:pt x="2102250" y="983841"/>
                </a:lnTo>
                <a:lnTo>
                  <a:pt x="2106566" y="982762"/>
                </a:lnTo>
                <a:lnTo>
                  <a:pt x="2127068" y="983841"/>
                </a:lnTo>
                <a:lnTo>
                  <a:pt x="2141094" y="983841"/>
                </a:lnTo>
                <a:lnTo>
                  <a:pt x="2155122" y="988291"/>
                </a:lnTo>
                <a:lnTo>
                  <a:pt x="2156200" y="987212"/>
                </a:lnTo>
                <a:lnTo>
                  <a:pt x="2164832" y="987212"/>
                </a:lnTo>
                <a:cubicBezTo>
                  <a:pt x="2167170" y="987212"/>
                  <a:pt x="2169687" y="986088"/>
                  <a:pt x="2172386" y="983841"/>
                </a:cubicBezTo>
                <a:lnTo>
                  <a:pt x="2179938" y="983841"/>
                </a:lnTo>
                <a:cubicBezTo>
                  <a:pt x="2184794" y="984560"/>
                  <a:pt x="2187311" y="985684"/>
                  <a:pt x="2187491" y="987212"/>
                </a:cubicBezTo>
                <a:lnTo>
                  <a:pt x="2193965" y="984920"/>
                </a:lnTo>
                <a:lnTo>
                  <a:pt x="2200439" y="987212"/>
                </a:lnTo>
                <a:lnTo>
                  <a:pt x="2207993" y="987212"/>
                </a:lnTo>
                <a:lnTo>
                  <a:pt x="2218782" y="983841"/>
                </a:lnTo>
                <a:cubicBezTo>
                  <a:pt x="2221301" y="983841"/>
                  <a:pt x="2224177" y="985324"/>
                  <a:pt x="2227414" y="988291"/>
                </a:cubicBezTo>
                <a:lnTo>
                  <a:pt x="2229572" y="988291"/>
                </a:lnTo>
                <a:lnTo>
                  <a:pt x="2255469" y="963205"/>
                </a:lnTo>
                <a:lnTo>
                  <a:pt x="2255469" y="960912"/>
                </a:lnTo>
                <a:lnTo>
                  <a:pt x="2254390" y="955517"/>
                </a:lnTo>
                <a:lnTo>
                  <a:pt x="2261943" y="948908"/>
                </a:lnTo>
                <a:cubicBezTo>
                  <a:pt x="2264640" y="948908"/>
                  <a:pt x="2266438" y="956551"/>
                  <a:pt x="2267338" y="971837"/>
                </a:cubicBezTo>
                <a:cubicBezTo>
                  <a:pt x="2270215" y="973275"/>
                  <a:pt x="2271654" y="975118"/>
                  <a:pt x="2271654" y="977367"/>
                </a:cubicBezTo>
                <a:lnTo>
                  <a:pt x="2270576" y="978446"/>
                </a:lnTo>
                <a:lnTo>
                  <a:pt x="2270576" y="979525"/>
                </a:lnTo>
                <a:cubicBezTo>
                  <a:pt x="2270576" y="981143"/>
                  <a:pt x="2273453" y="983706"/>
                  <a:pt x="2279207" y="987212"/>
                </a:cubicBezTo>
                <a:cubicBezTo>
                  <a:pt x="2279207" y="991169"/>
                  <a:pt x="2280645" y="995529"/>
                  <a:pt x="2283523" y="1000295"/>
                </a:cubicBezTo>
                <a:lnTo>
                  <a:pt x="2283523" y="1001374"/>
                </a:lnTo>
                <a:cubicBezTo>
                  <a:pt x="2279026" y="1008478"/>
                  <a:pt x="2273991" y="1013918"/>
                  <a:pt x="2268417" y="1017694"/>
                </a:cubicBezTo>
                <a:cubicBezTo>
                  <a:pt x="2268417" y="1021381"/>
                  <a:pt x="2264101" y="1023943"/>
                  <a:pt x="2255469" y="1025382"/>
                </a:cubicBezTo>
                <a:lnTo>
                  <a:pt x="2251153" y="1024303"/>
                </a:lnTo>
                <a:lnTo>
                  <a:pt x="2229572" y="1028619"/>
                </a:lnTo>
                <a:lnTo>
                  <a:pt x="2229572" y="1030777"/>
                </a:lnTo>
                <a:cubicBezTo>
                  <a:pt x="2233350" y="1039229"/>
                  <a:pt x="2240541" y="1045074"/>
                  <a:pt x="2251153" y="1048311"/>
                </a:cubicBezTo>
                <a:lnTo>
                  <a:pt x="2257628" y="1054920"/>
                </a:lnTo>
                <a:lnTo>
                  <a:pt x="2257628" y="1059236"/>
                </a:lnTo>
                <a:cubicBezTo>
                  <a:pt x="2252591" y="1064361"/>
                  <a:pt x="2250074" y="1070566"/>
                  <a:pt x="2250074" y="1077849"/>
                </a:cubicBezTo>
                <a:lnTo>
                  <a:pt x="2255469" y="1097406"/>
                </a:lnTo>
                <a:lnTo>
                  <a:pt x="2255469" y="1106173"/>
                </a:lnTo>
                <a:lnTo>
                  <a:pt x="2250074" y="1144343"/>
                </a:lnTo>
                <a:cubicBezTo>
                  <a:pt x="2250074" y="1148389"/>
                  <a:pt x="2251512" y="1153154"/>
                  <a:pt x="2254390" y="1158639"/>
                </a:cubicBezTo>
                <a:cubicBezTo>
                  <a:pt x="2254390" y="1163675"/>
                  <a:pt x="2249354" y="1166956"/>
                  <a:pt x="2239283" y="1168485"/>
                </a:cubicBezTo>
                <a:lnTo>
                  <a:pt x="2232810" y="1171722"/>
                </a:lnTo>
                <a:lnTo>
                  <a:pt x="2220941" y="1170643"/>
                </a:lnTo>
                <a:lnTo>
                  <a:pt x="2219861" y="1170643"/>
                </a:lnTo>
                <a:cubicBezTo>
                  <a:pt x="2217524" y="1170643"/>
                  <a:pt x="2215006" y="1171722"/>
                  <a:pt x="2212309" y="1173880"/>
                </a:cubicBezTo>
                <a:cubicBezTo>
                  <a:pt x="2206554" y="1172082"/>
                  <a:pt x="2203678" y="1170643"/>
                  <a:pt x="2203678" y="1169564"/>
                </a:cubicBezTo>
                <a:lnTo>
                  <a:pt x="2207993" y="1169564"/>
                </a:lnTo>
                <a:lnTo>
                  <a:pt x="2207993" y="1168485"/>
                </a:lnTo>
                <a:cubicBezTo>
                  <a:pt x="2204396" y="1168485"/>
                  <a:pt x="2202598" y="1167001"/>
                  <a:pt x="2202598" y="1164034"/>
                </a:cubicBezTo>
                <a:lnTo>
                  <a:pt x="2203678" y="1158639"/>
                </a:lnTo>
                <a:lnTo>
                  <a:pt x="2198282" y="1159718"/>
                </a:lnTo>
                <a:lnTo>
                  <a:pt x="2193965" y="1159718"/>
                </a:lnTo>
                <a:lnTo>
                  <a:pt x="2191807" y="1157560"/>
                </a:lnTo>
                <a:lnTo>
                  <a:pt x="2192887" y="1157560"/>
                </a:lnTo>
                <a:lnTo>
                  <a:pt x="2190729" y="1152030"/>
                </a:lnTo>
                <a:lnTo>
                  <a:pt x="2191807" y="1148793"/>
                </a:lnTo>
                <a:lnTo>
                  <a:pt x="2200439" y="1150951"/>
                </a:lnTo>
                <a:lnTo>
                  <a:pt x="2203678" y="1149872"/>
                </a:lnTo>
                <a:lnTo>
                  <a:pt x="2210150" y="1152030"/>
                </a:lnTo>
                <a:lnTo>
                  <a:pt x="2215546" y="1152030"/>
                </a:lnTo>
                <a:lnTo>
                  <a:pt x="2215546" y="1150951"/>
                </a:lnTo>
                <a:cubicBezTo>
                  <a:pt x="2207633" y="1150052"/>
                  <a:pt x="2203678" y="1148254"/>
                  <a:pt x="2203678" y="1145556"/>
                </a:cubicBezTo>
                <a:cubicBezTo>
                  <a:pt x="2203678" y="1141510"/>
                  <a:pt x="2202598" y="1138948"/>
                  <a:pt x="2200439" y="1137868"/>
                </a:cubicBezTo>
                <a:lnTo>
                  <a:pt x="2201518" y="1130181"/>
                </a:lnTo>
                <a:lnTo>
                  <a:pt x="2201518" y="1123706"/>
                </a:lnTo>
                <a:cubicBezTo>
                  <a:pt x="2198640" y="1123706"/>
                  <a:pt x="2197202" y="1122582"/>
                  <a:pt x="2197202" y="1120334"/>
                </a:cubicBezTo>
                <a:lnTo>
                  <a:pt x="2197202" y="1116018"/>
                </a:lnTo>
                <a:lnTo>
                  <a:pt x="2202598" y="1109410"/>
                </a:lnTo>
                <a:lnTo>
                  <a:pt x="2202598" y="1108330"/>
                </a:lnTo>
                <a:lnTo>
                  <a:pt x="2199360" y="1108330"/>
                </a:lnTo>
                <a:cubicBezTo>
                  <a:pt x="2196663" y="1110578"/>
                  <a:pt x="2193426" y="1111703"/>
                  <a:pt x="2189650" y="1111703"/>
                </a:cubicBezTo>
                <a:lnTo>
                  <a:pt x="2179938" y="1111703"/>
                </a:lnTo>
                <a:cubicBezTo>
                  <a:pt x="2176701" y="1111703"/>
                  <a:pt x="2173464" y="1109859"/>
                  <a:pt x="2170227" y="1106173"/>
                </a:cubicBezTo>
                <a:lnTo>
                  <a:pt x="2169148" y="1107252"/>
                </a:lnTo>
                <a:lnTo>
                  <a:pt x="2168070" y="1107252"/>
                </a:lnTo>
                <a:lnTo>
                  <a:pt x="2156200" y="1105094"/>
                </a:lnTo>
                <a:lnTo>
                  <a:pt x="2143252" y="1105094"/>
                </a:lnTo>
                <a:cubicBezTo>
                  <a:pt x="2140914" y="1105094"/>
                  <a:pt x="2138398" y="1106173"/>
                  <a:pt x="2135700" y="1108330"/>
                </a:cubicBezTo>
                <a:lnTo>
                  <a:pt x="2132462" y="1108330"/>
                </a:lnTo>
                <a:lnTo>
                  <a:pt x="2125988" y="1106173"/>
                </a:lnTo>
                <a:cubicBezTo>
                  <a:pt x="2118795" y="1107971"/>
                  <a:pt x="2115199" y="1109410"/>
                  <a:pt x="2115199" y="1110489"/>
                </a:cubicBezTo>
                <a:lnTo>
                  <a:pt x="2115199" y="1117098"/>
                </a:lnTo>
                <a:cubicBezTo>
                  <a:pt x="2115199" y="1130226"/>
                  <a:pt x="2112680" y="1136790"/>
                  <a:pt x="2107645" y="1136790"/>
                </a:cubicBezTo>
                <a:cubicBezTo>
                  <a:pt x="2107645" y="1141645"/>
                  <a:pt x="2112680" y="1146725"/>
                  <a:pt x="2122751" y="1152030"/>
                </a:cubicBezTo>
                <a:cubicBezTo>
                  <a:pt x="2128325" y="1152030"/>
                  <a:pt x="2133361" y="1150592"/>
                  <a:pt x="2137856" y="1147714"/>
                </a:cubicBezTo>
                <a:cubicBezTo>
                  <a:pt x="2142353" y="1150592"/>
                  <a:pt x="2149545" y="1152030"/>
                  <a:pt x="2159437" y="1152030"/>
                </a:cubicBezTo>
                <a:lnTo>
                  <a:pt x="2163754" y="1150951"/>
                </a:lnTo>
                <a:lnTo>
                  <a:pt x="2172386" y="1153109"/>
                </a:lnTo>
                <a:lnTo>
                  <a:pt x="2173464" y="1153109"/>
                </a:lnTo>
                <a:lnTo>
                  <a:pt x="2187491" y="1147714"/>
                </a:lnTo>
                <a:lnTo>
                  <a:pt x="2191807" y="1157560"/>
                </a:lnTo>
                <a:lnTo>
                  <a:pt x="2190729" y="1158639"/>
                </a:lnTo>
                <a:lnTo>
                  <a:pt x="2187491" y="1158639"/>
                </a:lnTo>
                <a:lnTo>
                  <a:pt x="2187491" y="1156346"/>
                </a:lnTo>
                <a:lnTo>
                  <a:pt x="2178860" y="1158639"/>
                </a:lnTo>
                <a:lnTo>
                  <a:pt x="2159437" y="1158639"/>
                </a:lnTo>
                <a:cubicBezTo>
                  <a:pt x="2157459" y="1158639"/>
                  <a:pt x="2156380" y="1156796"/>
                  <a:pt x="2156200" y="1153109"/>
                </a:cubicBezTo>
                <a:lnTo>
                  <a:pt x="2155122" y="1153109"/>
                </a:lnTo>
                <a:cubicBezTo>
                  <a:pt x="2155122" y="1156256"/>
                  <a:pt x="2150445" y="1159179"/>
                  <a:pt x="2141094" y="1161876"/>
                </a:cubicBezTo>
                <a:cubicBezTo>
                  <a:pt x="2138757" y="1159718"/>
                  <a:pt x="2133001" y="1158280"/>
                  <a:pt x="2123830" y="1157560"/>
                </a:cubicBezTo>
                <a:lnTo>
                  <a:pt x="2121672" y="1159718"/>
                </a:lnTo>
                <a:lnTo>
                  <a:pt x="2120594" y="1159718"/>
                </a:lnTo>
                <a:lnTo>
                  <a:pt x="2117357" y="1157560"/>
                </a:lnTo>
                <a:lnTo>
                  <a:pt x="2115199" y="1157560"/>
                </a:lnTo>
                <a:cubicBezTo>
                  <a:pt x="2113760" y="1157560"/>
                  <a:pt x="2113040" y="1158639"/>
                  <a:pt x="2113040" y="1160797"/>
                </a:cubicBezTo>
                <a:lnTo>
                  <a:pt x="2114120" y="1161876"/>
                </a:lnTo>
                <a:lnTo>
                  <a:pt x="2114120" y="1162955"/>
                </a:lnTo>
                <a:cubicBezTo>
                  <a:pt x="2114120" y="1168620"/>
                  <a:pt x="2109803" y="1171902"/>
                  <a:pt x="2101171" y="1172801"/>
                </a:cubicBezTo>
                <a:cubicBezTo>
                  <a:pt x="2095416" y="1172262"/>
                  <a:pt x="2092538" y="1171542"/>
                  <a:pt x="2092538" y="1170643"/>
                </a:cubicBezTo>
                <a:lnTo>
                  <a:pt x="2091459" y="1171722"/>
                </a:lnTo>
                <a:lnTo>
                  <a:pt x="2082828" y="1171722"/>
                </a:lnTo>
                <a:lnTo>
                  <a:pt x="2076355" y="1172801"/>
                </a:lnTo>
                <a:cubicBezTo>
                  <a:pt x="2071318" y="1172801"/>
                  <a:pt x="2068081" y="1164798"/>
                  <a:pt x="2066644" y="1148793"/>
                </a:cubicBezTo>
                <a:lnTo>
                  <a:pt x="2066644" y="1147714"/>
                </a:lnTo>
                <a:lnTo>
                  <a:pt x="2068801" y="1138948"/>
                </a:lnTo>
                <a:lnTo>
                  <a:pt x="2068801" y="1135710"/>
                </a:lnTo>
                <a:lnTo>
                  <a:pt x="2066644" y="1118176"/>
                </a:lnTo>
                <a:lnTo>
                  <a:pt x="2068801" y="1105094"/>
                </a:lnTo>
                <a:lnTo>
                  <a:pt x="2067722" y="1104015"/>
                </a:lnTo>
                <a:lnTo>
                  <a:pt x="2067722" y="1102935"/>
                </a:lnTo>
                <a:lnTo>
                  <a:pt x="2069880" y="1094169"/>
                </a:lnTo>
                <a:lnTo>
                  <a:pt x="2066644" y="1085402"/>
                </a:lnTo>
                <a:lnTo>
                  <a:pt x="2066644" y="1071240"/>
                </a:lnTo>
                <a:lnTo>
                  <a:pt x="2065564" y="1064631"/>
                </a:lnTo>
                <a:lnTo>
                  <a:pt x="2067722" y="1053706"/>
                </a:lnTo>
                <a:cubicBezTo>
                  <a:pt x="2066103" y="1053706"/>
                  <a:pt x="2065025" y="1051908"/>
                  <a:pt x="2064486" y="1048311"/>
                </a:cubicBezTo>
                <a:lnTo>
                  <a:pt x="2067722" y="1045074"/>
                </a:lnTo>
                <a:lnTo>
                  <a:pt x="2065564" y="1036307"/>
                </a:lnTo>
                <a:lnTo>
                  <a:pt x="2065564" y="1034149"/>
                </a:lnTo>
                <a:lnTo>
                  <a:pt x="2072039" y="1026461"/>
                </a:lnTo>
                <a:lnTo>
                  <a:pt x="2072039" y="1025382"/>
                </a:lnTo>
                <a:cubicBezTo>
                  <a:pt x="2062507" y="1025382"/>
                  <a:pt x="2056033" y="1017739"/>
                  <a:pt x="2052616" y="1002453"/>
                </a:cubicBezTo>
                <a:lnTo>
                  <a:pt x="2052616" y="995845"/>
                </a:lnTo>
                <a:cubicBezTo>
                  <a:pt x="2052616" y="994406"/>
                  <a:pt x="2053696" y="993686"/>
                  <a:pt x="2055852" y="993686"/>
                </a:cubicBezTo>
                <a:lnTo>
                  <a:pt x="2055852" y="990450"/>
                </a:lnTo>
                <a:cubicBezTo>
                  <a:pt x="2052256" y="986403"/>
                  <a:pt x="2050458" y="981683"/>
                  <a:pt x="2050458" y="976288"/>
                </a:cubicBezTo>
                <a:lnTo>
                  <a:pt x="2047221" y="971837"/>
                </a:lnTo>
                <a:lnTo>
                  <a:pt x="2050458" y="959833"/>
                </a:lnTo>
                <a:lnTo>
                  <a:pt x="2048300" y="953359"/>
                </a:lnTo>
                <a:cubicBezTo>
                  <a:pt x="2048300" y="951830"/>
                  <a:pt x="2049738" y="951066"/>
                  <a:pt x="2052616" y="951066"/>
                </a:cubicBezTo>
                <a:lnTo>
                  <a:pt x="2053696" y="949987"/>
                </a:lnTo>
                <a:lnTo>
                  <a:pt x="2053696" y="948908"/>
                </a:lnTo>
                <a:cubicBezTo>
                  <a:pt x="2051896" y="945851"/>
                  <a:pt x="2049738" y="936409"/>
                  <a:pt x="2047221" y="920584"/>
                </a:cubicBezTo>
                <a:lnTo>
                  <a:pt x="2050458" y="917212"/>
                </a:lnTo>
                <a:lnTo>
                  <a:pt x="2052616" y="917212"/>
                </a:lnTo>
                <a:cubicBezTo>
                  <a:pt x="2055673" y="917212"/>
                  <a:pt x="2058550" y="919055"/>
                  <a:pt x="2061249" y="922742"/>
                </a:cubicBezTo>
                <a:lnTo>
                  <a:pt x="2063407" y="922742"/>
                </a:lnTo>
                <a:lnTo>
                  <a:pt x="2068801" y="916133"/>
                </a:lnTo>
                <a:lnTo>
                  <a:pt x="2074197" y="917212"/>
                </a:lnTo>
                <a:lnTo>
                  <a:pt x="2083907" y="917212"/>
                </a:lnTo>
                <a:lnTo>
                  <a:pt x="2090381" y="916133"/>
                </a:lnTo>
                <a:cubicBezTo>
                  <a:pt x="2098294" y="917122"/>
                  <a:pt x="2102250" y="921123"/>
                  <a:pt x="2102250" y="928137"/>
                </a:cubicBezTo>
                <a:lnTo>
                  <a:pt x="2102250" y="930430"/>
                </a:lnTo>
                <a:cubicBezTo>
                  <a:pt x="2099552" y="930430"/>
                  <a:pt x="2097753" y="937713"/>
                  <a:pt x="2096854" y="952280"/>
                </a:cubicBezTo>
                <a:lnTo>
                  <a:pt x="2097934" y="952280"/>
                </a:lnTo>
                <a:cubicBezTo>
                  <a:pt x="2104588" y="950212"/>
                  <a:pt x="2113940" y="948728"/>
                  <a:pt x="2125988" y="947829"/>
                </a:cubicBezTo>
                <a:lnTo>
                  <a:pt x="2130306" y="943513"/>
                </a:lnTo>
                <a:lnTo>
                  <a:pt x="2133543" y="943513"/>
                </a:lnTo>
                <a:lnTo>
                  <a:pt x="2137856" y="944592"/>
                </a:lnTo>
                <a:cubicBezTo>
                  <a:pt x="2144511" y="938747"/>
                  <a:pt x="2149187" y="935825"/>
                  <a:pt x="2151884" y="935825"/>
                </a:cubicBezTo>
                <a:cubicBezTo>
                  <a:pt x="2159437" y="935825"/>
                  <a:pt x="2165912" y="932543"/>
                  <a:pt x="2171306" y="925979"/>
                </a:cubicBezTo>
                <a:lnTo>
                  <a:pt x="2173464" y="925979"/>
                </a:lnTo>
                <a:lnTo>
                  <a:pt x="2182096" y="928137"/>
                </a:lnTo>
                <a:cubicBezTo>
                  <a:pt x="2182096" y="923101"/>
                  <a:pt x="2184614" y="918740"/>
                  <a:pt x="2189650" y="915054"/>
                </a:cubicBezTo>
                <a:lnTo>
                  <a:pt x="2190729" y="915054"/>
                </a:lnTo>
                <a:lnTo>
                  <a:pt x="2197202" y="917212"/>
                </a:lnTo>
                <a:cubicBezTo>
                  <a:pt x="2202598" y="913615"/>
                  <a:pt x="2207273" y="911817"/>
                  <a:pt x="2211230" y="911817"/>
                </a:cubicBezTo>
                <a:close/>
                <a:moveTo>
                  <a:pt x="4244200" y="911008"/>
                </a:moveTo>
                <a:lnTo>
                  <a:pt x="4248516" y="911008"/>
                </a:lnTo>
                <a:cubicBezTo>
                  <a:pt x="4260745" y="913886"/>
                  <a:pt x="4266860" y="919640"/>
                  <a:pt x="4266860" y="928273"/>
                </a:cubicBezTo>
                <a:lnTo>
                  <a:pt x="4265781" y="929352"/>
                </a:lnTo>
                <a:cubicBezTo>
                  <a:pt x="4273603" y="929352"/>
                  <a:pt x="4277515" y="930790"/>
                  <a:pt x="4277515" y="933668"/>
                </a:cubicBezTo>
                <a:lnTo>
                  <a:pt x="4277515" y="934747"/>
                </a:lnTo>
                <a:cubicBezTo>
                  <a:pt x="4277515" y="936995"/>
                  <a:pt x="4276436" y="939468"/>
                  <a:pt x="4274278" y="942165"/>
                </a:cubicBezTo>
                <a:lnTo>
                  <a:pt x="4274278" y="943244"/>
                </a:lnTo>
                <a:lnTo>
                  <a:pt x="4275357" y="944323"/>
                </a:lnTo>
                <a:lnTo>
                  <a:pt x="4275357" y="945402"/>
                </a:lnTo>
                <a:cubicBezTo>
                  <a:pt x="4269332" y="948639"/>
                  <a:pt x="4266140" y="951516"/>
                  <a:pt x="4265781" y="954034"/>
                </a:cubicBezTo>
                <a:lnTo>
                  <a:pt x="4266860" y="955113"/>
                </a:lnTo>
                <a:lnTo>
                  <a:pt x="4267939" y="955113"/>
                </a:lnTo>
                <a:lnTo>
                  <a:pt x="4266860" y="965903"/>
                </a:lnTo>
                <a:lnTo>
                  <a:pt x="4266860" y="971298"/>
                </a:lnTo>
                <a:lnTo>
                  <a:pt x="4267939" y="984246"/>
                </a:lnTo>
                <a:lnTo>
                  <a:pt x="4266860" y="984246"/>
                </a:lnTo>
                <a:lnTo>
                  <a:pt x="4267939" y="985325"/>
                </a:lnTo>
                <a:lnTo>
                  <a:pt x="4267939" y="986404"/>
                </a:lnTo>
                <a:cubicBezTo>
                  <a:pt x="4266500" y="999262"/>
                  <a:pt x="4264342" y="1005691"/>
                  <a:pt x="4261465" y="1005691"/>
                </a:cubicBezTo>
                <a:lnTo>
                  <a:pt x="4258227" y="1004612"/>
                </a:lnTo>
                <a:lnTo>
                  <a:pt x="4254990" y="1007849"/>
                </a:lnTo>
                <a:lnTo>
                  <a:pt x="4246358" y="1007849"/>
                </a:lnTo>
                <a:cubicBezTo>
                  <a:pt x="4244020" y="1006051"/>
                  <a:pt x="4240783" y="1004972"/>
                  <a:pt x="4236647" y="1004612"/>
                </a:cubicBezTo>
                <a:cubicBezTo>
                  <a:pt x="4234489" y="1004792"/>
                  <a:pt x="4231972" y="1007669"/>
                  <a:pt x="4229094" y="1013244"/>
                </a:cubicBezTo>
                <a:lnTo>
                  <a:pt x="4229094" y="1018639"/>
                </a:lnTo>
                <a:lnTo>
                  <a:pt x="4233410" y="1022955"/>
                </a:lnTo>
                <a:lnTo>
                  <a:pt x="4238805" y="1020797"/>
                </a:lnTo>
                <a:lnTo>
                  <a:pt x="4245279" y="1021877"/>
                </a:lnTo>
                <a:lnTo>
                  <a:pt x="4264702" y="1007849"/>
                </a:lnTo>
                <a:lnTo>
                  <a:pt x="4266860" y="1007849"/>
                </a:lnTo>
                <a:cubicBezTo>
                  <a:pt x="4271176" y="1013244"/>
                  <a:pt x="4279403" y="1017201"/>
                  <a:pt x="4291542" y="1019718"/>
                </a:cubicBezTo>
                <a:lnTo>
                  <a:pt x="4293700" y="1026192"/>
                </a:lnTo>
                <a:lnTo>
                  <a:pt x="4293700" y="1036983"/>
                </a:lnTo>
                <a:cubicBezTo>
                  <a:pt x="4293700" y="1039860"/>
                  <a:pt x="4291901" y="1042692"/>
                  <a:pt x="4288305" y="1045480"/>
                </a:cubicBezTo>
                <a:lnTo>
                  <a:pt x="4288305" y="1046558"/>
                </a:lnTo>
                <a:lnTo>
                  <a:pt x="4291542" y="1062744"/>
                </a:lnTo>
                <a:lnTo>
                  <a:pt x="4291542" y="1064902"/>
                </a:lnTo>
                <a:lnTo>
                  <a:pt x="4290463" y="1073534"/>
                </a:lnTo>
                <a:lnTo>
                  <a:pt x="4291542" y="1082166"/>
                </a:lnTo>
                <a:lnTo>
                  <a:pt x="4291542" y="1084324"/>
                </a:lnTo>
                <a:cubicBezTo>
                  <a:pt x="4291182" y="1086482"/>
                  <a:pt x="4288305" y="1087561"/>
                  <a:pt x="4282910" y="1087561"/>
                </a:cubicBezTo>
                <a:lnTo>
                  <a:pt x="4279673" y="1087561"/>
                </a:lnTo>
                <a:lnTo>
                  <a:pt x="4276436" y="1085403"/>
                </a:lnTo>
                <a:cubicBezTo>
                  <a:pt x="4275176" y="1085403"/>
                  <a:pt x="4274143" y="1087201"/>
                  <a:pt x="4273334" y="1090798"/>
                </a:cubicBezTo>
                <a:cubicBezTo>
                  <a:pt x="4266679" y="1090798"/>
                  <a:pt x="4263083" y="1092236"/>
                  <a:pt x="4262544" y="1095114"/>
                </a:cubicBezTo>
                <a:cubicBezTo>
                  <a:pt x="4267399" y="1095114"/>
                  <a:pt x="4271670" y="1099025"/>
                  <a:pt x="4275357" y="1106848"/>
                </a:cubicBezTo>
                <a:cubicBezTo>
                  <a:pt x="4279673" y="1106848"/>
                  <a:pt x="4285068" y="1112243"/>
                  <a:pt x="4291542" y="1123033"/>
                </a:cubicBezTo>
                <a:lnTo>
                  <a:pt x="4296937" y="1139218"/>
                </a:lnTo>
                <a:cubicBezTo>
                  <a:pt x="4294419" y="1156392"/>
                  <a:pt x="4291542" y="1164979"/>
                  <a:pt x="4288305" y="1164979"/>
                </a:cubicBezTo>
                <a:lnTo>
                  <a:pt x="4287226" y="1164979"/>
                </a:lnTo>
                <a:lnTo>
                  <a:pt x="4283989" y="1162821"/>
                </a:lnTo>
                <a:cubicBezTo>
                  <a:pt x="4283989" y="1164260"/>
                  <a:pt x="4281111" y="1164979"/>
                  <a:pt x="4275357" y="1164979"/>
                </a:cubicBezTo>
                <a:lnTo>
                  <a:pt x="4273334" y="1167137"/>
                </a:lnTo>
                <a:lnTo>
                  <a:pt x="4272255" y="1167137"/>
                </a:lnTo>
                <a:cubicBezTo>
                  <a:pt x="4266679" y="1167137"/>
                  <a:pt x="4263442" y="1163541"/>
                  <a:pt x="4262544" y="1156347"/>
                </a:cubicBezTo>
                <a:cubicBezTo>
                  <a:pt x="4260745" y="1156347"/>
                  <a:pt x="4258587" y="1150278"/>
                  <a:pt x="4256069" y="1138139"/>
                </a:cubicBezTo>
                <a:lnTo>
                  <a:pt x="4256069" y="1130586"/>
                </a:lnTo>
                <a:lnTo>
                  <a:pt x="4253911" y="1128428"/>
                </a:lnTo>
                <a:lnTo>
                  <a:pt x="4226936" y="1138139"/>
                </a:lnTo>
                <a:lnTo>
                  <a:pt x="4224778" y="1138139"/>
                </a:lnTo>
                <a:cubicBezTo>
                  <a:pt x="4223340" y="1138139"/>
                  <a:pt x="4222620" y="1137060"/>
                  <a:pt x="4222620" y="1134902"/>
                </a:cubicBezTo>
                <a:lnTo>
                  <a:pt x="4221541" y="1133823"/>
                </a:lnTo>
                <a:lnTo>
                  <a:pt x="4218439" y="1133823"/>
                </a:lnTo>
                <a:lnTo>
                  <a:pt x="4218439" y="1139218"/>
                </a:lnTo>
                <a:lnTo>
                  <a:pt x="4213044" y="1144613"/>
                </a:lnTo>
                <a:lnTo>
                  <a:pt x="4211965" y="1143534"/>
                </a:lnTo>
                <a:lnTo>
                  <a:pt x="4210886" y="1143534"/>
                </a:lnTo>
                <a:cubicBezTo>
                  <a:pt x="4205491" y="1149019"/>
                  <a:pt x="4199376" y="1152571"/>
                  <a:pt x="4192543" y="1154189"/>
                </a:cubicBezTo>
                <a:lnTo>
                  <a:pt x="4188227" y="1153110"/>
                </a:lnTo>
                <a:cubicBezTo>
                  <a:pt x="4172491" y="1154728"/>
                  <a:pt x="4164624" y="1157606"/>
                  <a:pt x="4164624" y="1161742"/>
                </a:cubicBezTo>
                <a:cubicBezTo>
                  <a:pt x="4164624" y="1164979"/>
                  <a:pt x="4163185" y="1167497"/>
                  <a:pt x="4160308" y="1169295"/>
                </a:cubicBezTo>
                <a:lnTo>
                  <a:pt x="4158150" y="1169295"/>
                </a:lnTo>
                <a:cubicBezTo>
                  <a:pt x="4150956" y="1165698"/>
                  <a:pt x="4147360" y="1162102"/>
                  <a:pt x="4147360" y="1158505"/>
                </a:cubicBezTo>
                <a:lnTo>
                  <a:pt x="4133333" y="1121954"/>
                </a:lnTo>
                <a:lnTo>
                  <a:pt x="4131175" y="1121954"/>
                </a:lnTo>
                <a:lnTo>
                  <a:pt x="4131175" y="1127349"/>
                </a:lnTo>
                <a:cubicBezTo>
                  <a:pt x="4129017" y="1129327"/>
                  <a:pt x="4127578" y="1134722"/>
                  <a:pt x="4126859" y="1143534"/>
                </a:cubicBezTo>
                <a:lnTo>
                  <a:pt x="4124701" y="1146771"/>
                </a:lnTo>
                <a:lnTo>
                  <a:pt x="4125780" y="1147850"/>
                </a:lnTo>
                <a:lnTo>
                  <a:pt x="4125780" y="1148929"/>
                </a:lnTo>
                <a:cubicBezTo>
                  <a:pt x="4124701" y="1153155"/>
                  <a:pt x="4123622" y="1155268"/>
                  <a:pt x="4122543" y="1155268"/>
                </a:cubicBezTo>
                <a:lnTo>
                  <a:pt x="4123622" y="1156347"/>
                </a:lnTo>
                <a:lnTo>
                  <a:pt x="4123622" y="1157426"/>
                </a:lnTo>
                <a:cubicBezTo>
                  <a:pt x="4119845" y="1162642"/>
                  <a:pt x="4113776" y="1166598"/>
                  <a:pt x="4105414" y="1169295"/>
                </a:cubicBezTo>
                <a:lnTo>
                  <a:pt x="4102177" y="1168216"/>
                </a:lnTo>
                <a:lnTo>
                  <a:pt x="4102177" y="1169295"/>
                </a:lnTo>
                <a:cubicBezTo>
                  <a:pt x="4102177" y="1172172"/>
                  <a:pt x="4098580" y="1173611"/>
                  <a:pt x="4091387" y="1173611"/>
                </a:cubicBezTo>
                <a:lnTo>
                  <a:pt x="4090308" y="1172533"/>
                </a:lnTo>
                <a:lnTo>
                  <a:pt x="4089229" y="1172533"/>
                </a:lnTo>
                <a:cubicBezTo>
                  <a:pt x="4082215" y="1176129"/>
                  <a:pt x="4075381" y="1177927"/>
                  <a:pt x="4068727" y="1177927"/>
                </a:cubicBezTo>
                <a:lnTo>
                  <a:pt x="4067648" y="1176848"/>
                </a:lnTo>
                <a:lnTo>
                  <a:pt x="4067648" y="1175769"/>
                </a:lnTo>
                <a:lnTo>
                  <a:pt x="4068727" y="1169295"/>
                </a:lnTo>
                <a:cubicBezTo>
                  <a:pt x="4062343" y="1150682"/>
                  <a:pt x="4055914" y="1141376"/>
                  <a:pt x="4049440" y="1141376"/>
                </a:cubicBezTo>
                <a:lnTo>
                  <a:pt x="4036492" y="1130586"/>
                </a:lnTo>
                <a:lnTo>
                  <a:pt x="4036492" y="1128428"/>
                </a:lnTo>
                <a:cubicBezTo>
                  <a:pt x="4036492" y="1126989"/>
                  <a:pt x="4037571" y="1126270"/>
                  <a:pt x="4039729" y="1126270"/>
                </a:cubicBezTo>
                <a:cubicBezTo>
                  <a:pt x="4042966" y="1128428"/>
                  <a:pt x="4049440" y="1129867"/>
                  <a:pt x="4059151" y="1130586"/>
                </a:cubicBezTo>
                <a:cubicBezTo>
                  <a:pt x="4072009" y="1127529"/>
                  <a:pt x="4078438" y="1122853"/>
                  <a:pt x="4078438" y="1116559"/>
                </a:cubicBezTo>
                <a:lnTo>
                  <a:pt x="4078438" y="1105769"/>
                </a:lnTo>
                <a:cubicBezTo>
                  <a:pt x="4084193" y="1100734"/>
                  <a:pt x="4087070" y="1096462"/>
                  <a:pt x="4087070" y="1092956"/>
                </a:cubicBezTo>
                <a:lnTo>
                  <a:pt x="4087070" y="1087561"/>
                </a:lnTo>
                <a:lnTo>
                  <a:pt x="4083833" y="1078929"/>
                </a:lnTo>
                <a:lnTo>
                  <a:pt x="4085991" y="1068139"/>
                </a:lnTo>
                <a:lnTo>
                  <a:pt x="4083833" y="1060586"/>
                </a:lnTo>
                <a:lnTo>
                  <a:pt x="4081675" y="1060586"/>
                </a:lnTo>
                <a:lnTo>
                  <a:pt x="4070885" y="1071376"/>
                </a:lnTo>
                <a:cubicBezTo>
                  <a:pt x="4062882" y="1076411"/>
                  <a:pt x="4056813" y="1078929"/>
                  <a:pt x="4052677" y="1078929"/>
                </a:cubicBezTo>
                <a:cubicBezTo>
                  <a:pt x="4039729" y="1076771"/>
                  <a:pt x="4033255" y="1071735"/>
                  <a:pt x="4033255" y="1063823"/>
                </a:cubicBezTo>
                <a:lnTo>
                  <a:pt x="4033255" y="1062744"/>
                </a:lnTo>
                <a:lnTo>
                  <a:pt x="4035413" y="1049796"/>
                </a:lnTo>
                <a:lnTo>
                  <a:pt x="4034334" y="1045480"/>
                </a:lnTo>
                <a:lnTo>
                  <a:pt x="4035413" y="1038062"/>
                </a:lnTo>
                <a:lnTo>
                  <a:pt x="4034334" y="1025114"/>
                </a:lnTo>
                <a:lnTo>
                  <a:pt x="4038650" y="991664"/>
                </a:lnTo>
                <a:lnTo>
                  <a:pt x="4036492" y="977772"/>
                </a:lnTo>
                <a:lnTo>
                  <a:pt x="4038650" y="975614"/>
                </a:lnTo>
                <a:lnTo>
                  <a:pt x="4040808" y="975614"/>
                </a:lnTo>
                <a:cubicBezTo>
                  <a:pt x="4044045" y="975614"/>
                  <a:pt x="4048361" y="978131"/>
                  <a:pt x="4053756" y="983167"/>
                </a:cubicBezTo>
                <a:cubicBezTo>
                  <a:pt x="4061040" y="986763"/>
                  <a:pt x="4071784" y="990316"/>
                  <a:pt x="4085991" y="993822"/>
                </a:cubicBezTo>
                <a:cubicBezTo>
                  <a:pt x="4086531" y="990135"/>
                  <a:pt x="4088689" y="986944"/>
                  <a:pt x="4092466" y="984246"/>
                </a:cubicBezTo>
                <a:lnTo>
                  <a:pt x="4092466" y="983167"/>
                </a:lnTo>
                <a:cubicBezTo>
                  <a:pt x="4088150" y="980829"/>
                  <a:pt x="4085991" y="975794"/>
                  <a:pt x="4085991" y="968061"/>
                </a:cubicBezTo>
                <a:lnTo>
                  <a:pt x="4087070" y="966982"/>
                </a:lnTo>
                <a:cubicBezTo>
                  <a:pt x="4083474" y="966982"/>
                  <a:pt x="4081675" y="964824"/>
                  <a:pt x="4081675" y="960508"/>
                </a:cubicBezTo>
                <a:cubicBezTo>
                  <a:pt x="4087430" y="958170"/>
                  <a:pt x="4090308" y="956372"/>
                  <a:pt x="4090308" y="955113"/>
                </a:cubicBezTo>
                <a:lnTo>
                  <a:pt x="4090308" y="949718"/>
                </a:lnTo>
                <a:lnTo>
                  <a:pt x="4084912" y="942165"/>
                </a:lnTo>
                <a:lnTo>
                  <a:pt x="4074122" y="943244"/>
                </a:lnTo>
                <a:lnTo>
                  <a:pt x="4073043" y="943244"/>
                </a:lnTo>
                <a:lnTo>
                  <a:pt x="4069806" y="941086"/>
                </a:lnTo>
                <a:lnTo>
                  <a:pt x="4068727" y="941086"/>
                </a:lnTo>
                <a:lnTo>
                  <a:pt x="4046203" y="943244"/>
                </a:lnTo>
                <a:cubicBezTo>
                  <a:pt x="4041887" y="941625"/>
                  <a:pt x="4039729" y="940186"/>
                  <a:pt x="4039729" y="938928"/>
                </a:cubicBezTo>
                <a:lnTo>
                  <a:pt x="4039729" y="936904"/>
                </a:lnTo>
                <a:lnTo>
                  <a:pt x="4041887" y="934747"/>
                </a:lnTo>
                <a:lnTo>
                  <a:pt x="4052677" y="934747"/>
                </a:lnTo>
                <a:lnTo>
                  <a:pt x="4063332" y="935826"/>
                </a:lnTo>
                <a:cubicBezTo>
                  <a:pt x="4080776" y="933488"/>
                  <a:pt x="4091566" y="929891"/>
                  <a:pt x="4095703" y="925036"/>
                </a:cubicBezTo>
                <a:lnTo>
                  <a:pt x="4105414" y="916404"/>
                </a:lnTo>
                <a:lnTo>
                  <a:pt x="4106493" y="916404"/>
                </a:lnTo>
                <a:cubicBezTo>
                  <a:pt x="4122588" y="921619"/>
                  <a:pt x="4133333" y="928767"/>
                  <a:pt x="4138728" y="937849"/>
                </a:cubicBezTo>
                <a:lnTo>
                  <a:pt x="4141965" y="947560"/>
                </a:lnTo>
                <a:lnTo>
                  <a:pt x="4132254" y="950797"/>
                </a:lnTo>
                <a:lnTo>
                  <a:pt x="4135491" y="965903"/>
                </a:lnTo>
                <a:cubicBezTo>
                  <a:pt x="4133333" y="968601"/>
                  <a:pt x="4132254" y="975075"/>
                  <a:pt x="4132254" y="985325"/>
                </a:cubicBezTo>
                <a:lnTo>
                  <a:pt x="4136570" y="1001375"/>
                </a:lnTo>
                <a:lnTo>
                  <a:pt x="4139807" y="1001375"/>
                </a:lnTo>
                <a:cubicBezTo>
                  <a:pt x="4164174" y="1011626"/>
                  <a:pt x="4176358" y="1018099"/>
                  <a:pt x="4176358" y="1020797"/>
                </a:cubicBezTo>
                <a:lnTo>
                  <a:pt x="4174200" y="1027271"/>
                </a:lnTo>
                <a:lnTo>
                  <a:pt x="4175279" y="1028350"/>
                </a:lnTo>
                <a:cubicBezTo>
                  <a:pt x="4177437" y="1028350"/>
                  <a:pt x="4178516" y="1026192"/>
                  <a:pt x="4178516" y="1021877"/>
                </a:cubicBezTo>
                <a:cubicBezTo>
                  <a:pt x="4187148" y="1020797"/>
                  <a:pt x="4191464" y="1019359"/>
                  <a:pt x="4191464" y="1017560"/>
                </a:cubicBezTo>
                <a:lnTo>
                  <a:pt x="4189306" y="1002454"/>
                </a:lnTo>
                <a:lnTo>
                  <a:pt x="4188227" y="1002454"/>
                </a:lnTo>
                <a:cubicBezTo>
                  <a:pt x="4188227" y="1006770"/>
                  <a:pt x="4185349" y="1008928"/>
                  <a:pt x="4179595" y="1008928"/>
                </a:cubicBezTo>
                <a:lnTo>
                  <a:pt x="4172042" y="1007849"/>
                </a:lnTo>
                <a:lnTo>
                  <a:pt x="4167726" y="1008928"/>
                </a:lnTo>
                <a:cubicBezTo>
                  <a:pt x="4166377" y="1006051"/>
                  <a:pt x="4164624" y="1004612"/>
                  <a:pt x="4162466" y="1004612"/>
                </a:cubicBezTo>
                <a:lnTo>
                  <a:pt x="4157071" y="1005691"/>
                </a:lnTo>
                <a:lnTo>
                  <a:pt x="4153834" y="1000296"/>
                </a:lnTo>
                <a:lnTo>
                  <a:pt x="4154913" y="992743"/>
                </a:lnTo>
                <a:lnTo>
                  <a:pt x="4154913" y="987483"/>
                </a:lnTo>
                <a:lnTo>
                  <a:pt x="4153834" y="971298"/>
                </a:lnTo>
                <a:lnTo>
                  <a:pt x="4157071" y="956192"/>
                </a:lnTo>
                <a:lnTo>
                  <a:pt x="4154913" y="949718"/>
                </a:lnTo>
                <a:lnTo>
                  <a:pt x="4161387" y="941086"/>
                </a:lnTo>
                <a:lnTo>
                  <a:pt x="4161387" y="937849"/>
                </a:lnTo>
                <a:cubicBezTo>
                  <a:pt x="4157790" y="933982"/>
                  <a:pt x="4155992" y="930431"/>
                  <a:pt x="4155992" y="927193"/>
                </a:cubicBezTo>
                <a:cubicBezTo>
                  <a:pt x="4159049" y="920899"/>
                  <a:pt x="4161207" y="917662"/>
                  <a:pt x="4162466" y="917483"/>
                </a:cubicBezTo>
                <a:lnTo>
                  <a:pt x="4164624" y="917483"/>
                </a:lnTo>
                <a:cubicBezTo>
                  <a:pt x="4172087" y="921260"/>
                  <a:pt x="4178156" y="925215"/>
                  <a:pt x="4182832" y="929352"/>
                </a:cubicBezTo>
                <a:cubicBezTo>
                  <a:pt x="4187148" y="929711"/>
                  <a:pt x="4189306" y="930790"/>
                  <a:pt x="4189306" y="932589"/>
                </a:cubicBezTo>
                <a:lnTo>
                  <a:pt x="4187148" y="935826"/>
                </a:lnTo>
                <a:lnTo>
                  <a:pt x="4191464" y="944323"/>
                </a:lnTo>
                <a:lnTo>
                  <a:pt x="4191464" y="946481"/>
                </a:lnTo>
                <a:lnTo>
                  <a:pt x="4189306" y="950797"/>
                </a:lnTo>
                <a:lnTo>
                  <a:pt x="4193622" y="969140"/>
                </a:lnTo>
                <a:lnTo>
                  <a:pt x="4192543" y="977772"/>
                </a:lnTo>
                <a:cubicBezTo>
                  <a:pt x="4196139" y="979390"/>
                  <a:pt x="4197938" y="981189"/>
                  <a:pt x="4197938" y="983167"/>
                </a:cubicBezTo>
                <a:cubicBezTo>
                  <a:pt x="4216551" y="980649"/>
                  <a:pt x="4225857" y="978851"/>
                  <a:pt x="4225857" y="977772"/>
                </a:cubicBezTo>
                <a:lnTo>
                  <a:pt x="4228015" y="974535"/>
                </a:lnTo>
                <a:cubicBezTo>
                  <a:pt x="4228015" y="973456"/>
                  <a:pt x="4226577" y="972377"/>
                  <a:pt x="4223699" y="971298"/>
                </a:cubicBezTo>
                <a:lnTo>
                  <a:pt x="4222620" y="970219"/>
                </a:lnTo>
                <a:lnTo>
                  <a:pt x="4222620" y="965903"/>
                </a:lnTo>
                <a:lnTo>
                  <a:pt x="4228015" y="959429"/>
                </a:lnTo>
                <a:lnTo>
                  <a:pt x="4223699" y="946481"/>
                </a:lnTo>
                <a:lnTo>
                  <a:pt x="4223699" y="945402"/>
                </a:lnTo>
                <a:cubicBezTo>
                  <a:pt x="4223699" y="943424"/>
                  <a:pt x="4225498" y="942345"/>
                  <a:pt x="4229094" y="942165"/>
                </a:cubicBezTo>
                <a:lnTo>
                  <a:pt x="4229094" y="940007"/>
                </a:lnTo>
                <a:cubicBezTo>
                  <a:pt x="4224778" y="937939"/>
                  <a:pt x="4217989" y="936545"/>
                  <a:pt x="4208728" y="935826"/>
                </a:cubicBezTo>
                <a:lnTo>
                  <a:pt x="4202254" y="938928"/>
                </a:lnTo>
                <a:lnTo>
                  <a:pt x="4195780" y="938928"/>
                </a:lnTo>
                <a:lnTo>
                  <a:pt x="4193622" y="936904"/>
                </a:lnTo>
                <a:lnTo>
                  <a:pt x="4193622" y="934747"/>
                </a:lnTo>
                <a:cubicBezTo>
                  <a:pt x="4197039" y="930431"/>
                  <a:pt x="4204232" y="928273"/>
                  <a:pt x="4215202" y="928273"/>
                </a:cubicBezTo>
                <a:lnTo>
                  <a:pt x="4216281" y="928273"/>
                </a:lnTo>
                <a:lnTo>
                  <a:pt x="4225857" y="930431"/>
                </a:lnTo>
                <a:cubicBezTo>
                  <a:pt x="4229993" y="930071"/>
                  <a:pt x="4233230" y="928992"/>
                  <a:pt x="4235568" y="927193"/>
                </a:cubicBezTo>
                <a:lnTo>
                  <a:pt x="4238805" y="928273"/>
                </a:lnTo>
                <a:lnTo>
                  <a:pt x="4237726" y="927193"/>
                </a:lnTo>
                <a:lnTo>
                  <a:pt x="4237726" y="925036"/>
                </a:lnTo>
                <a:cubicBezTo>
                  <a:pt x="4241323" y="922158"/>
                  <a:pt x="4243121" y="917842"/>
                  <a:pt x="4243121" y="912088"/>
                </a:cubicBezTo>
                <a:close/>
                <a:moveTo>
                  <a:pt x="4661491" y="910670"/>
                </a:moveTo>
                <a:lnTo>
                  <a:pt x="4661491" y="912827"/>
                </a:lnTo>
                <a:lnTo>
                  <a:pt x="4660412" y="912827"/>
                </a:lnTo>
                <a:lnTo>
                  <a:pt x="4661491" y="915930"/>
                </a:lnTo>
                <a:lnTo>
                  <a:pt x="4660412" y="919166"/>
                </a:lnTo>
                <a:lnTo>
                  <a:pt x="4662570" y="919166"/>
                </a:lnTo>
                <a:lnTo>
                  <a:pt x="4662570" y="910670"/>
                </a:lnTo>
                <a:close/>
                <a:moveTo>
                  <a:pt x="4761973" y="904195"/>
                </a:moveTo>
                <a:lnTo>
                  <a:pt x="4761973" y="907432"/>
                </a:lnTo>
                <a:lnTo>
                  <a:pt x="4763052" y="907432"/>
                </a:lnTo>
                <a:lnTo>
                  <a:pt x="4763052" y="904195"/>
                </a:lnTo>
                <a:close/>
                <a:moveTo>
                  <a:pt x="7211563" y="900281"/>
                </a:moveTo>
                <a:lnTo>
                  <a:pt x="7211563" y="902438"/>
                </a:lnTo>
                <a:lnTo>
                  <a:pt x="7212642" y="902438"/>
                </a:lnTo>
                <a:lnTo>
                  <a:pt x="7214800" y="900281"/>
                </a:lnTo>
                <a:close/>
                <a:moveTo>
                  <a:pt x="41137" y="899914"/>
                </a:moveTo>
                <a:lnTo>
                  <a:pt x="42216" y="899914"/>
                </a:lnTo>
                <a:cubicBezTo>
                  <a:pt x="42216" y="901713"/>
                  <a:pt x="43654" y="902792"/>
                  <a:pt x="46532" y="903151"/>
                </a:cubicBezTo>
                <a:lnTo>
                  <a:pt x="61638" y="902072"/>
                </a:lnTo>
                <a:lnTo>
                  <a:pt x="62717" y="902072"/>
                </a:lnTo>
                <a:lnTo>
                  <a:pt x="67033" y="904230"/>
                </a:lnTo>
                <a:lnTo>
                  <a:pt x="67033" y="940377"/>
                </a:lnTo>
                <a:lnTo>
                  <a:pt x="95087" y="944693"/>
                </a:lnTo>
                <a:lnTo>
                  <a:pt x="99403" y="943614"/>
                </a:lnTo>
                <a:lnTo>
                  <a:pt x="101561" y="943614"/>
                </a:lnTo>
                <a:lnTo>
                  <a:pt x="103719" y="945772"/>
                </a:lnTo>
                <a:lnTo>
                  <a:pt x="112351" y="940377"/>
                </a:lnTo>
                <a:lnTo>
                  <a:pt x="117746" y="940377"/>
                </a:lnTo>
                <a:cubicBezTo>
                  <a:pt x="117746" y="942535"/>
                  <a:pt x="119544" y="943614"/>
                  <a:pt x="123141" y="943614"/>
                </a:cubicBezTo>
                <a:lnTo>
                  <a:pt x="126378" y="941456"/>
                </a:lnTo>
                <a:lnTo>
                  <a:pt x="128536" y="943614"/>
                </a:lnTo>
                <a:lnTo>
                  <a:pt x="146879" y="943614"/>
                </a:lnTo>
                <a:cubicBezTo>
                  <a:pt x="150475" y="943614"/>
                  <a:pt x="152274" y="942535"/>
                  <a:pt x="152274" y="940377"/>
                </a:cubicBezTo>
                <a:lnTo>
                  <a:pt x="154432" y="940377"/>
                </a:lnTo>
                <a:cubicBezTo>
                  <a:pt x="156410" y="942535"/>
                  <a:pt x="165402" y="943614"/>
                  <a:pt x="181407" y="943614"/>
                </a:cubicBezTo>
                <a:lnTo>
                  <a:pt x="185723" y="942535"/>
                </a:lnTo>
                <a:lnTo>
                  <a:pt x="185723" y="944693"/>
                </a:lnTo>
                <a:lnTo>
                  <a:pt x="191118" y="943614"/>
                </a:lnTo>
                <a:lnTo>
                  <a:pt x="222409" y="943614"/>
                </a:lnTo>
                <a:lnTo>
                  <a:pt x="226725" y="944693"/>
                </a:lnTo>
                <a:lnTo>
                  <a:pt x="231041" y="943614"/>
                </a:lnTo>
                <a:lnTo>
                  <a:pt x="232121" y="943614"/>
                </a:lnTo>
                <a:lnTo>
                  <a:pt x="237516" y="944693"/>
                </a:lnTo>
                <a:lnTo>
                  <a:pt x="237516" y="942535"/>
                </a:lnTo>
                <a:lnTo>
                  <a:pt x="246148" y="942535"/>
                </a:lnTo>
                <a:lnTo>
                  <a:pt x="248306" y="944693"/>
                </a:lnTo>
                <a:lnTo>
                  <a:pt x="248306" y="945772"/>
                </a:lnTo>
                <a:lnTo>
                  <a:pt x="254780" y="943614"/>
                </a:lnTo>
                <a:lnTo>
                  <a:pt x="256938" y="945772"/>
                </a:lnTo>
                <a:lnTo>
                  <a:pt x="256938" y="952246"/>
                </a:lnTo>
                <a:lnTo>
                  <a:pt x="259096" y="952246"/>
                </a:lnTo>
                <a:lnTo>
                  <a:pt x="259096" y="970589"/>
                </a:lnTo>
                <a:lnTo>
                  <a:pt x="258017" y="970589"/>
                </a:lnTo>
                <a:lnTo>
                  <a:pt x="254780" y="969510"/>
                </a:lnTo>
                <a:lnTo>
                  <a:pt x="252622" y="972747"/>
                </a:lnTo>
                <a:cubicBezTo>
                  <a:pt x="255499" y="972747"/>
                  <a:pt x="256938" y="973466"/>
                  <a:pt x="256938" y="974905"/>
                </a:cubicBezTo>
                <a:lnTo>
                  <a:pt x="256938" y="980300"/>
                </a:lnTo>
                <a:lnTo>
                  <a:pt x="259096" y="980300"/>
                </a:lnTo>
                <a:lnTo>
                  <a:pt x="259096" y="988932"/>
                </a:lnTo>
                <a:lnTo>
                  <a:pt x="256938" y="988932"/>
                </a:lnTo>
                <a:lnTo>
                  <a:pt x="256938" y="995406"/>
                </a:lnTo>
                <a:lnTo>
                  <a:pt x="254780" y="997564"/>
                </a:lnTo>
                <a:lnTo>
                  <a:pt x="248306" y="997564"/>
                </a:lnTo>
                <a:lnTo>
                  <a:pt x="221330" y="998643"/>
                </a:lnTo>
                <a:lnTo>
                  <a:pt x="221330" y="1000801"/>
                </a:lnTo>
                <a:lnTo>
                  <a:pt x="213777" y="1000801"/>
                </a:lnTo>
                <a:lnTo>
                  <a:pt x="213777" y="998643"/>
                </a:lnTo>
                <a:lnTo>
                  <a:pt x="212698" y="998643"/>
                </a:lnTo>
                <a:cubicBezTo>
                  <a:pt x="204965" y="998643"/>
                  <a:pt x="199211" y="997564"/>
                  <a:pt x="195434" y="995406"/>
                </a:cubicBezTo>
                <a:cubicBezTo>
                  <a:pt x="195434" y="997564"/>
                  <a:pt x="190758" y="998643"/>
                  <a:pt x="181407" y="998643"/>
                </a:cubicBezTo>
                <a:lnTo>
                  <a:pt x="181407" y="1000801"/>
                </a:lnTo>
                <a:lnTo>
                  <a:pt x="170617" y="1000801"/>
                </a:lnTo>
                <a:lnTo>
                  <a:pt x="170617" y="998643"/>
                </a:lnTo>
                <a:lnTo>
                  <a:pt x="163064" y="998643"/>
                </a:lnTo>
                <a:lnTo>
                  <a:pt x="163064" y="1000801"/>
                </a:lnTo>
                <a:lnTo>
                  <a:pt x="150116" y="1000801"/>
                </a:lnTo>
                <a:lnTo>
                  <a:pt x="150116" y="998643"/>
                </a:lnTo>
                <a:lnTo>
                  <a:pt x="122062" y="998643"/>
                </a:lnTo>
                <a:lnTo>
                  <a:pt x="122062" y="995406"/>
                </a:lnTo>
                <a:lnTo>
                  <a:pt x="119904" y="995406"/>
                </a:lnTo>
                <a:lnTo>
                  <a:pt x="119904" y="998643"/>
                </a:lnTo>
                <a:lnTo>
                  <a:pt x="114509" y="998643"/>
                </a:lnTo>
                <a:lnTo>
                  <a:pt x="94008" y="996485"/>
                </a:lnTo>
                <a:cubicBezTo>
                  <a:pt x="87534" y="997564"/>
                  <a:pt x="84297" y="999003"/>
                  <a:pt x="84297" y="1000801"/>
                </a:cubicBezTo>
                <a:lnTo>
                  <a:pt x="82139" y="1000801"/>
                </a:lnTo>
                <a:cubicBezTo>
                  <a:pt x="82139" y="998643"/>
                  <a:pt x="79621" y="997564"/>
                  <a:pt x="74586" y="997564"/>
                </a:cubicBezTo>
                <a:lnTo>
                  <a:pt x="53006" y="998643"/>
                </a:lnTo>
                <a:lnTo>
                  <a:pt x="53006" y="1000801"/>
                </a:lnTo>
                <a:lnTo>
                  <a:pt x="49769" y="1000801"/>
                </a:lnTo>
                <a:lnTo>
                  <a:pt x="49769" y="998643"/>
                </a:lnTo>
                <a:lnTo>
                  <a:pt x="45453" y="998643"/>
                </a:lnTo>
                <a:lnTo>
                  <a:pt x="45453" y="1000801"/>
                </a:lnTo>
                <a:lnTo>
                  <a:pt x="37900" y="1000801"/>
                </a:lnTo>
                <a:cubicBezTo>
                  <a:pt x="37900" y="998643"/>
                  <a:pt x="35382" y="997564"/>
                  <a:pt x="30347" y="997564"/>
                </a:cubicBezTo>
                <a:lnTo>
                  <a:pt x="26031" y="998643"/>
                </a:lnTo>
                <a:lnTo>
                  <a:pt x="15241" y="996485"/>
                </a:lnTo>
                <a:lnTo>
                  <a:pt x="14162" y="997564"/>
                </a:lnTo>
                <a:lnTo>
                  <a:pt x="13083" y="996485"/>
                </a:lnTo>
                <a:lnTo>
                  <a:pt x="14162" y="985695"/>
                </a:lnTo>
                <a:cubicBezTo>
                  <a:pt x="14162" y="969690"/>
                  <a:pt x="13083" y="958181"/>
                  <a:pt x="10925" y="951167"/>
                </a:cubicBezTo>
                <a:lnTo>
                  <a:pt x="13083" y="912863"/>
                </a:lnTo>
                <a:lnTo>
                  <a:pt x="12004" y="904230"/>
                </a:lnTo>
                <a:lnTo>
                  <a:pt x="15241" y="902072"/>
                </a:lnTo>
                <a:lnTo>
                  <a:pt x="18478" y="902072"/>
                </a:lnTo>
                <a:lnTo>
                  <a:pt x="32505" y="903151"/>
                </a:lnTo>
                <a:cubicBezTo>
                  <a:pt x="38259" y="902612"/>
                  <a:pt x="41137" y="901892"/>
                  <a:pt x="41137" y="900993"/>
                </a:cubicBezTo>
                <a:close/>
                <a:moveTo>
                  <a:pt x="4766289" y="890303"/>
                </a:moveTo>
                <a:lnTo>
                  <a:pt x="4764131" y="897856"/>
                </a:lnTo>
                <a:lnTo>
                  <a:pt x="4764131" y="899879"/>
                </a:lnTo>
                <a:lnTo>
                  <a:pt x="4765210" y="899879"/>
                </a:lnTo>
                <a:lnTo>
                  <a:pt x="4767368" y="891382"/>
                </a:lnTo>
                <a:lnTo>
                  <a:pt x="4767368" y="890303"/>
                </a:lnTo>
                <a:close/>
                <a:moveTo>
                  <a:pt x="4763052" y="888145"/>
                </a:moveTo>
                <a:cubicBezTo>
                  <a:pt x="4757298" y="892821"/>
                  <a:pt x="4754420" y="896732"/>
                  <a:pt x="4754420" y="899879"/>
                </a:cubicBezTo>
                <a:lnTo>
                  <a:pt x="4757657" y="902037"/>
                </a:lnTo>
                <a:lnTo>
                  <a:pt x="4763052" y="894619"/>
                </a:lnTo>
                <a:close/>
                <a:moveTo>
                  <a:pt x="1039862" y="876986"/>
                </a:moveTo>
                <a:lnTo>
                  <a:pt x="1042022" y="876986"/>
                </a:lnTo>
                <a:lnTo>
                  <a:pt x="1045258" y="880223"/>
                </a:lnTo>
                <a:lnTo>
                  <a:pt x="1044180" y="881302"/>
                </a:lnTo>
                <a:lnTo>
                  <a:pt x="1042022" y="881302"/>
                </a:lnTo>
                <a:lnTo>
                  <a:pt x="1038648" y="878065"/>
                </a:lnTo>
                <a:close/>
                <a:moveTo>
                  <a:pt x="4758736" y="873174"/>
                </a:moveTo>
                <a:lnTo>
                  <a:pt x="4759815" y="873174"/>
                </a:lnTo>
                <a:lnTo>
                  <a:pt x="4765210" y="875332"/>
                </a:lnTo>
                <a:lnTo>
                  <a:pt x="4765210" y="876411"/>
                </a:lnTo>
                <a:lnTo>
                  <a:pt x="4763052" y="878569"/>
                </a:lnTo>
                <a:lnTo>
                  <a:pt x="4761973" y="878569"/>
                </a:lnTo>
                <a:lnTo>
                  <a:pt x="4757657" y="874253"/>
                </a:lnTo>
                <a:close/>
                <a:moveTo>
                  <a:pt x="4770605" y="871015"/>
                </a:moveTo>
                <a:lnTo>
                  <a:pt x="4770605" y="873174"/>
                </a:lnTo>
                <a:lnTo>
                  <a:pt x="4771684" y="873174"/>
                </a:lnTo>
                <a:lnTo>
                  <a:pt x="4771684" y="871015"/>
                </a:lnTo>
                <a:close/>
                <a:moveTo>
                  <a:pt x="4754420" y="871015"/>
                </a:moveTo>
                <a:lnTo>
                  <a:pt x="4752262" y="874253"/>
                </a:lnTo>
                <a:lnTo>
                  <a:pt x="4754420" y="877490"/>
                </a:lnTo>
                <a:lnTo>
                  <a:pt x="4751183" y="882885"/>
                </a:lnTo>
                <a:lnTo>
                  <a:pt x="4752262" y="882885"/>
                </a:lnTo>
                <a:lnTo>
                  <a:pt x="4761973" y="880727"/>
                </a:lnTo>
                <a:lnTo>
                  <a:pt x="4763052" y="883829"/>
                </a:lnTo>
                <a:lnTo>
                  <a:pt x="4764131" y="883829"/>
                </a:lnTo>
                <a:cubicBezTo>
                  <a:pt x="4764131" y="878884"/>
                  <a:pt x="4765570" y="876411"/>
                  <a:pt x="4768447" y="876411"/>
                </a:cubicBezTo>
                <a:lnTo>
                  <a:pt x="4768447" y="874253"/>
                </a:lnTo>
                <a:lnTo>
                  <a:pt x="4767368" y="875332"/>
                </a:lnTo>
                <a:lnTo>
                  <a:pt x="4766289" y="875332"/>
                </a:lnTo>
                <a:lnTo>
                  <a:pt x="4758736" y="871015"/>
                </a:lnTo>
                <a:lnTo>
                  <a:pt x="4757657" y="872095"/>
                </a:lnTo>
                <a:lnTo>
                  <a:pt x="4756578" y="872095"/>
                </a:lnTo>
                <a:lnTo>
                  <a:pt x="4755499" y="871015"/>
                </a:lnTo>
                <a:close/>
                <a:moveTo>
                  <a:pt x="1186338" y="867140"/>
                </a:moveTo>
                <a:lnTo>
                  <a:pt x="1185259" y="868219"/>
                </a:lnTo>
                <a:lnTo>
                  <a:pt x="1185259" y="869298"/>
                </a:lnTo>
                <a:lnTo>
                  <a:pt x="1203871" y="873614"/>
                </a:lnTo>
                <a:lnTo>
                  <a:pt x="1208322" y="873614"/>
                </a:lnTo>
                <a:lnTo>
                  <a:pt x="1208322" y="872535"/>
                </a:lnTo>
                <a:cubicBezTo>
                  <a:pt x="1195555" y="870377"/>
                  <a:pt x="1188226" y="868579"/>
                  <a:pt x="1186338" y="867140"/>
                </a:cubicBezTo>
                <a:close/>
                <a:moveTo>
                  <a:pt x="4765210" y="866834"/>
                </a:moveTo>
                <a:lnTo>
                  <a:pt x="4765210" y="871015"/>
                </a:lnTo>
                <a:lnTo>
                  <a:pt x="4766289" y="871015"/>
                </a:lnTo>
                <a:lnTo>
                  <a:pt x="4766289" y="866834"/>
                </a:lnTo>
                <a:close/>
                <a:moveTo>
                  <a:pt x="1183102" y="860531"/>
                </a:moveTo>
                <a:lnTo>
                  <a:pt x="1183102" y="862689"/>
                </a:lnTo>
                <a:lnTo>
                  <a:pt x="1184181" y="862689"/>
                </a:lnTo>
                <a:lnTo>
                  <a:pt x="1184181" y="860531"/>
                </a:lnTo>
                <a:close/>
                <a:moveTo>
                  <a:pt x="4665807" y="859281"/>
                </a:moveTo>
                <a:lnTo>
                  <a:pt x="4665807" y="860360"/>
                </a:lnTo>
                <a:lnTo>
                  <a:pt x="4671202" y="860360"/>
                </a:lnTo>
                <a:lnTo>
                  <a:pt x="4671202" y="859281"/>
                </a:lnTo>
                <a:close/>
                <a:moveTo>
                  <a:pt x="4659333" y="859281"/>
                </a:moveTo>
                <a:lnTo>
                  <a:pt x="4659333" y="860360"/>
                </a:lnTo>
                <a:lnTo>
                  <a:pt x="4661491" y="860360"/>
                </a:lnTo>
                <a:lnTo>
                  <a:pt x="4661491" y="859281"/>
                </a:lnTo>
                <a:close/>
                <a:moveTo>
                  <a:pt x="4653938" y="858202"/>
                </a:moveTo>
                <a:lnTo>
                  <a:pt x="4653938" y="859281"/>
                </a:lnTo>
                <a:lnTo>
                  <a:pt x="4657175" y="859281"/>
                </a:lnTo>
                <a:lnTo>
                  <a:pt x="4657175" y="858202"/>
                </a:lnTo>
                <a:close/>
                <a:moveTo>
                  <a:pt x="8254444" y="857702"/>
                </a:moveTo>
                <a:lnTo>
                  <a:pt x="8254444" y="862962"/>
                </a:lnTo>
                <a:lnTo>
                  <a:pt x="8255522" y="862962"/>
                </a:lnTo>
                <a:lnTo>
                  <a:pt x="8255522" y="857702"/>
                </a:lnTo>
                <a:close/>
                <a:moveTo>
                  <a:pt x="4585826" y="856044"/>
                </a:moveTo>
                <a:lnTo>
                  <a:pt x="4583668" y="859281"/>
                </a:lnTo>
                <a:lnTo>
                  <a:pt x="4589063" y="859281"/>
                </a:lnTo>
                <a:close/>
                <a:moveTo>
                  <a:pt x="218363" y="855643"/>
                </a:moveTo>
                <a:lnTo>
                  <a:pt x="218363" y="858880"/>
                </a:lnTo>
                <a:lnTo>
                  <a:pt x="219442" y="858880"/>
                </a:lnTo>
                <a:lnTo>
                  <a:pt x="219442" y="855643"/>
                </a:lnTo>
                <a:close/>
                <a:moveTo>
                  <a:pt x="1185259" y="851764"/>
                </a:moveTo>
                <a:lnTo>
                  <a:pt x="1184181" y="857294"/>
                </a:lnTo>
                <a:lnTo>
                  <a:pt x="1184181" y="858373"/>
                </a:lnTo>
                <a:lnTo>
                  <a:pt x="1189709" y="858373"/>
                </a:lnTo>
                <a:lnTo>
                  <a:pt x="1188632" y="851764"/>
                </a:lnTo>
                <a:close/>
                <a:moveTo>
                  <a:pt x="7710909" y="851363"/>
                </a:moveTo>
                <a:lnTo>
                  <a:pt x="7715225" y="855814"/>
                </a:lnTo>
                <a:cubicBezTo>
                  <a:pt x="7714146" y="852846"/>
                  <a:pt x="7713067" y="851363"/>
                  <a:pt x="7711988" y="851363"/>
                </a:cubicBezTo>
                <a:close/>
                <a:moveTo>
                  <a:pt x="1176492" y="847448"/>
                </a:moveTo>
                <a:lnTo>
                  <a:pt x="1176492" y="848527"/>
                </a:lnTo>
                <a:lnTo>
                  <a:pt x="1178785" y="848527"/>
                </a:lnTo>
                <a:lnTo>
                  <a:pt x="1178785" y="847448"/>
                </a:lnTo>
                <a:close/>
                <a:moveTo>
                  <a:pt x="222814" y="846876"/>
                </a:moveTo>
                <a:lnTo>
                  <a:pt x="222814" y="850248"/>
                </a:lnTo>
                <a:lnTo>
                  <a:pt x="223893" y="850248"/>
                </a:lnTo>
                <a:lnTo>
                  <a:pt x="223893" y="846876"/>
                </a:lnTo>
                <a:close/>
                <a:moveTo>
                  <a:pt x="7191197" y="845790"/>
                </a:moveTo>
                <a:lnTo>
                  <a:pt x="7189039" y="847814"/>
                </a:lnTo>
                <a:lnTo>
                  <a:pt x="7189039" y="848893"/>
                </a:lnTo>
                <a:lnTo>
                  <a:pt x="7190118" y="848893"/>
                </a:lnTo>
                <a:lnTo>
                  <a:pt x="7192276" y="846870"/>
                </a:lnTo>
                <a:lnTo>
                  <a:pt x="7192276" y="845790"/>
                </a:lnTo>
                <a:close/>
                <a:moveTo>
                  <a:pt x="4569641" y="843231"/>
                </a:moveTo>
                <a:lnTo>
                  <a:pt x="4569641" y="844310"/>
                </a:lnTo>
                <a:lnTo>
                  <a:pt x="4575036" y="845389"/>
                </a:lnTo>
                <a:cubicBezTo>
                  <a:pt x="4575036" y="843950"/>
                  <a:pt x="4573957" y="843231"/>
                  <a:pt x="4571799" y="843231"/>
                </a:cubicBezTo>
                <a:close/>
                <a:moveTo>
                  <a:pt x="643343" y="843132"/>
                </a:moveTo>
                <a:lnTo>
                  <a:pt x="643343" y="845155"/>
                </a:lnTo>
                <a:lnTo>
                  <a:pt x="644422" y="845155"/>
                </a:lnTo>
                <a:lnTo>
                  <a:pt x="644422" y="843132"/>
                </a:lnTo>
                <a:close/>
                <a:moveTo>
                  <a:pt x="236032" y="842560"/>
                </a:moveTo>
                <a:lnTo>
                  <a:pt x="236032" y="845797"/>
                </a:lnTo>
                <a:lnTo>
                  <a:pt x="238325" y="845797"/>
                </a:lnTo>
                <a:lnTo>
                  <a:pt x="238325" y="842560"/>
                </a:lnTo>
                <a:close/>
                <a:moveTo>
                  <a:pt x="73912" y="842560"/>
                </a:moveTo>
                <a:lnTo>
                  <a:pt x="73912" y="845797"/>
                </a:lnTo>
                <a:lnTo>
                  <a:pt x="74991" y="845797"/>
                </a:lnTo>
                <a:lnTo>
                  <a:pt x="74991" y="842560"/>
                </a:lnTo>
                <a:close/>
                <a:moveTo>
                  <a:pt x="7628500" y="837335"/>
                </a:moveTo>
                <a:cubicBezTo>
                  <a:pt x="7625533" y="837335"/>
                  <a:pt x="7623330" y="838774"/>
                  <a:pt x="7621891" y="841651"/>
                </a:cubicBezTo>
                <a:lnTo>
                  <a:pt x="7621891" y="845967"/>
                </a:lnTo>
                <a:lnTo>
                  <a:pt x="7622970" y="845967"/>
                </a:lnTo>
                <a:cubicBezTo>
                  <a:pt x="7627376" y="843090"/>
                  <a:pt x="7629579" y="840213"/>
                  <a:pt x="7629579" y="837335"/>
                </a:cubicBezTo>
                <a:close/>
                <a:moveTo>
                  <a:pt x="8231784" y="837201"/>
                </a:moveTo>
                <a:lnTo>
                  <a:pt x="8229626" y="839359"/>
                </a:lnTo>
                <a:lnTo>
                  <a:pt x="8229626" y="843675"/>
                </a:lnTo>
                <a:lnTo>
                  <a:pt x="8235021" y="846912"/>
                </a:lnTo>
                <a:lnTo>
                  <a:pt x="8237179" y="846912"/>
                </a:lnTo>
                <a:lnTo>
                  <a:pt x="8237179" y="842596"/>
                </a:lnTo>
                <a:close/>
                <a:moveTo>
                  <a:pt x="232795" y="837165"/>
                </a:moveTo>
                <a:lnTo>
                  <a:pt x="232795" y="839323"/>
                </a:lnTo>
                <a:lnTo>
                  <a:pt x="233874" y="839323"/>
                </a:lnTo>
                <a:lnTo>
                  <a:pt x="233874" y="837165"/>
                </a:lnTo>
                <a:close/>
                <a:moveTo>
                  <a:pt x="753671" y="835714"/>
                </a:moveTo>
                <a:lnTo>
                  <a:pt x="753671" y="836793"/>
                </a:lnTo>
                <a:lnTo>
                  <a:pt x="755829" y="838816"/>
                </a:lnTo>
                <a:lnTo>
                  <a:pt x="755829" y="837737"/>
                </a:lnTo>
                <a:close/>
                <a:moveTo>
                  <a:pt x="78362" y="832714"/>
                </a:moveTo>
                <a:cubicBezTo>
                  <a:pt x="76924" y="832714"/>
                  <a:pt x="76204" y="833838"/>
                  <a:pt x="76204" y="836086"/>
                </a:cubicBezTo>
                <a:lnTo>
                  <a:pt x="76204" y="838244"/>
                </a:lnTo>
                <a:lnTo>
                  <a:pt x="77283" y="838244"/>
                </a:lnTo>
                <a:close/>
                <a:moveTo>
                  <a:pt x="4656096" y="832576"/>
                </a:moveTo>
                <a:lnTo>
                  <a:pt x="4655017" y="837836"/>
                </a:lnTo>
                <a:lnTo>
                  <a:pt x="4658254" y="851863"/>
                </a:lnTo>
                <a:lnTo>
                  <a:pt x="4659333" y="851863"/>
                </a:lnTo>
                <a:lnTo>
                  <a:pt x="4659333" y="850784"/>
                </a:lnTo>
                <a:lnTo>
                  <a:pt x="4656096" y="838915"/>
                </a:lnTo>
                <a:lnTo>
                  <a:pt x="4657175" y="833655"/>
                </a:lnTo>
                <a:lnTo>
                  <a:pt x="4657175" y="832576"/>
                </a:lnTo>
                <a:close/>
                <a:moveTo>
                  <a:pt x="7574685" y="831806"/>
                </a:moveTo>
                <a:lnTo>
                  <a:pt x="7574685" y="833019"/>
                </a:lnTo>
                <a:lnTo>
                  <a:pt x="7576843" y="833019"/>
                </a:lnTo>
                <a:lnTo>
                  <a:pt x="7576843" y="831806"/>
                </a:lnTo>
                <a:close/>
                <a:moveTo>
                  <a:pt x="3230639" y="831398"/>
                </a:moveTo>
                <a:lnTo>
                  <a:pt x="3228481" y="833557"/>
                </a:lnTo>
                <a:lnTo>
                  <a:pt x="3229560" y="838817"/>
                </a:lnTo>
                <a:lnTo>
                  <a:pt x="3234820" y="837873"/>
                </a:lnTo>
                <a:lnTo>
                  <a:pt x="3238057" y="837873"/>
                </a:lnTo>
                <a:lnTo>
                  <a:pt x="3241159" y="840975"/>
                </a:lnTo>
                <a:lnTo>
                  <a:pt x="3241159" y="846235"/>
                </a:lnTo>
                <a:lnTo>
                  <a:pt x="3239136" y="849472"/>
                </a:lnTo>
                <a:lnTo>
                  <a:pt x="3239136" y="850551"/>
                </a:lnTo>
                <a:lnTo>
                  <a:pt x="3241159" y="852709"/>
                </a:lnTo>
                <a:lnTo>
                  <a:pt x="3246554" y="846235"/>
                </a:lnTo>
                <a:lnTo>
                  <a:pt x="3246554" y="839896"/>
                </a:lnTo>
                <a:lnTo>
                  <a:pt x="3233741" y="831398"/>
                </a:lnTo>
                <a:close/>
                <a:moveTo>
                  <a:pt x="7609753" y="830726"/>
                </a:moveTo>
                <a:lnTo>
                  <a:pt x="7609753" y="834098"/>
                </a:lnTo>
                <a:lnTo>
                  <a:pt x="7610966" y="834098"/>
                </a:lnTo>
                <a:lnTo>
                  <a:pt x="7610966" y="830726"/>
                </a:lnTo>
                <a:close/>
                <a:moveTo>
                  <a:pt x="4700335" y="830418"/>
                </a:moveTo>
                <a:cubicBezTo>
                  <a:pt x="4694581" y="834014"/>
                  <a:pt x="4688466" y="835813"/>
                  <a:pt x="4681992" y="835813"/>
                </a:cubicBezTo>
                <a:lnTo>
                  <a:pt x="4680913" y="835813"/>
                </a:lnTo>
                <a:lnTo>
                  <a:pt x="4681992" y="841073"/>
                </a:lnTo>
                <a:lnTo>
                  <a:pt x="4681992" y="844310"/>
                </a:lnTo>
                <a:lnTo>
                  <a:pt x="4674439" y="854965"/>
                </a:lnTo>
                <a:lnTo>
                  <a:pt x="4674439" y="859281"/>
                </a:lnTo>
                <a:cubicBezTo>
                  <a:pt x="4680913" y="859281"/>
                  <a:pt x="4684150" y="862833"/>
                  <a:pt x="4684150" y="869936"/>
                </a:cubicBezTo>
                <a:cubicBezTo>
                  <a:pt x="4684150" y="871556"/>
                  <a:pt x="4681992" y="874792"/>
                  <a:pt x="4677676" y="879648"/>
                </a:cubicBezTo>
                <a:lnTo>
                  <a:pt x="4680913" y="887066"/>
                </a:lnTo>
                <a:lnTo>
                  <a:pt x="4675518" y="902037"/>
                </a:lnTo>
                <a:lnTo>
                  <a:pt x="4683071" y="908511"/>
                </a:lnTo>
                <a:cubicBezTo>
                  <a:pt x="4686848" y="908511"/>
                  <a:pt x="4690444" y="907072"/>
                  <a:pt x="4693861" y="904195"/>
                </a:cubicBezTo>
                <a:lnTo>
                  <a:pt x="4700335" y="904195"/>
                </a:lnTo>
                <a:cubicBezTo>
                  <a:pt x="4708248" y="907971"/>
                  <a:pt x="4712204" y="910489"/>
                  <a:pt x="4712204" y="911748"/>
                </a:cubicBezTo>
                <a:lnTo>
                  <a:pt x="4713283" y="910670"/>
                </a:lnTo>
                <a:lnTo>
                  <a:pt x="4720971" y="910670"/>
                </a:lnTo>
                <a:lnTo>
                  <a:pt x="4724208" y="912827"/>
                </a:lnTo>
                <a:lnTo>
                  <a:pt x="4729603" y="906354"/>
                </a:lnTo>
                <a:lnTo>
                  <a:pt x="4727445" y="902037"/>
                </a:lnTo>
                <a:lnTo>
                  <a:pt x="4728524" y="897856"/>
                </a:lnTo>
                <a:cubicBezTo>
                  <a:pt x="4726366" y="897856"/>
                  <a:pt x="4725287" y="897137"/>
                  <a:pt x="4725287" y="895698"/>
                </a:cubicBezTo>
                <a:lnTo>
                  <a:pt x="4725287" y="892461"/>
                </a:lnTo>
                <a:cubicBezTo>
                  <a:pt x="4727445" y="889763"/>
                  <a:pt x="4728524" y="887245"/>
                  <a:pt x="4728524" y="884908"/>
                </a:cubicBezTo>
                <a:lnTo>
                  <a:pt x="4726366" y="882885"/>
                </a:lnTo>
                <a:lnTo>
                  <a:pt x="4726366" y="880727"/>
                </a:lnTo>
                <a:lnTo>
                  <a:pt x="4728524" y="877490"/>
                </a:lnTo>
                <a:lnTo>
                  <a:pt x="4726366" y="871015"/>
                </a:lnTo>
                <a:cubicBezTo>
                  <a:pt x="4726366" y="869577"/>
                  <a:pt x="4727445" y="868857"/>
                  <a:pt x="4729603" y="868857"/>
                </a:cubicBezTo>
                <a:lnTo>
                  <a:pt x="4729603" y="867913"/>
                </a:lnTo>
                <a:cubicBezTo>
                  <a:pt x="4727985" y="866295"/>
                  <a:pt x="4726906" y="862339"/>
                  <a:pt x="4726366" y="856044"/>
                </a:cubicBezTo>
                <a:lnTo>
                  <a:pt x="4728524" y="846468"/>
                </a:lnTo>
                <a:cubicBezTo>
                  <a:pt x="4727086" y="846468"/>
                  <a:pt x="4726366" y="845389"/>
                  <a:pt x="4726366" y="843231"/>
                </a:cubicBezTo>
                <a:lnTo>
                  <a:pt x="4727445" y="839994"/>
                </a:lnTo>
                <a:lnTo>
                  <a:pt x="4725287" y="837836"/>
                </a:lnTo>
                <a:lnTo>
                  <a:pt x="4725287" y="836892"/>
                </a:lnTo>
                <a:cubicBezTo>
                  <a:pt x="4725287" y="835094"/>
                  <a:pt x="4726726" y="834014"/>
                  <a:pt x="4729603" y="833655"/>
                </a:cubicBezTo>
                <a:lnTo>
                  <a:pt x="4729603" y="832576"/>
                </a:lnTo>
                <a:lnTo>
                  <a:pt x="4728524" y="832576"/>
                </a:lnTo>
                <a:lnTo>
                  <a:pt x="4714362" y="834734"/>
                </a:lnTo>
                <a:close/>
                <a:moveTo>
                  <a:pt x="5741057" y="830320"/>
                </a:moveTo>
                <a:lnTo>
                  <a:pt x="5741057" y="831400"/>
                </a:lnTo>
                <a:lnTo>
                  <a:pt x="5743216" y="831400"/>
                </a:lnTo>
                <a:lnTo>
                  <a:pt x="5743216" y="830320"/>
                </a:lnTo>
                <a:close/>
                <a:moveTo>
                  <a:pt x="5688186" y="830320"/>
                </a:moveTo>
                <a:lnTo>
                  <a:pt x="5688186" y="833558"/>
                </a:lnTo>
                <a:lnTo>
                  <a:pt x="5690344" y="831400"/>
                </a:lnTo>
                <a:lnTo>
                  <a:pt x="5690344" y="830320"/>
                </a:lnTo>
                <a:close/>
                <a:moveTo>
                  <a:pt x="5651500" y="830320"/>
                </a:moveTo>
                <a:lnTo>
                  <a:pt x="5651500" y="831400"/>
                </a:lnTo>
                <a:lnTo>
                  <a:pt x="5654737" y="834636"/>
                </a:lnTo>
                <a:lnTo>
                  <a:pt x="5654737" y="830320"/>
                </a:lnTo>
                <a:close/>
                <a:moveTo>
                  <a:pt x="5641789" y="830320"/>
                </a:moveTo>
                <a:lnTo>
                  <a:pt x="5641789" y="831400"/>
                </a:lnTo>
                <a:lnTo>
                  <a:pt x="5643947" y="831400"/>
                </a:lnTo>
                <a:lnTo>
                  <a:pt x="5643947" y="830320"/>
                </a:lnTo>
                <a:close/>
                <a:moveTo>
                  <a:pt x="5633157" y="830320"/>
                </a:moveTo>
                <a:lnTo>
                  <a:pt x="5633157" y="832479"/>
                </a:lnTo>
                <a:lnTo>
                  <a:pt x="5636394" y="832479"/>
                </a:lnTo>
                <a:lnTo>
                  <a:pt x="5636394" y="830320"/>
                </a:lnTo>
                <a:close/>
                <a:moveTo>
                  <a:pt x="1094487" y="829915"/>
                </a:moveTo>
                <a:lnTo>
                  <a:pt x="1094487" y="832072"/>
                </a:lnTo>
                <a:lnTo>
                  <a:pt x="1095567" y="832072"/>
                </a:lnTo>
                <a:lnTo>
                  <a:pt x="1095567" y="829915"/>
                </a:lnTo>
                <a:close/>
                <a:moveTo>
                  <a:pt x="4653938" y="829339"/>
                </a:moveTo>
                <a:lnTo>
                  <a:pt x="4656096" y="831497"/>
                </a:lnTo>
                <a:lnTo>
                  <a:pt x="4656096" y="829339"/>
                </a:lnTo>
                <a:close/>
                <a:moveTo>
                  <a:pt x="3059887" y="825059"/>
                </a:moveTo>
                <a:lnTo>
                  <a:pt x="3059887" y="830454"/>
                </a:lnTo>
                <a:lnTo>
                  <a:pt x="3060966" y="830454"/>
                </a:lnTo>
                <a:lnTo>
                  <a:pt x="3060966" y="825059"/>
                </a:lnTo>
                <a:close/>
                <a:moveTo>
                  <a:pt x="220656" y="824082"/>
                </a:moveTo>
                <a:lnTo>
                  <a:pt x="220656" y="827319"/>
                </a:lnTo>
                <a:cubicBezTo>
                  <a:pt x="224972" y="831275"/>
                  <a:pt x="227130" y="834917"/>
                  <a:pt x="227130" y="838244"/>
                </a:cubicBezTo>
                <a:lnTo>
                  <a:pt x="232795" y="836086"/>
                </a:lnTo>
                <a:lnTo>
                  <a:pt x="232795" y="834872"/>
                </a:lnTo>
                <a:cubicBezTo>
                  <a:pt x="230547" y="832534"/>
                  <a:pt x="229423" y="830376"/>
                  <a:pt x="229423" y="828398"/>
                </a:cubicBezTo>
                <a:lnTo>
                  <a:pt x="226051" y="830556"/>
                </a:lnTo>
                <a:close/>
                <a:moveTo>
                  <a:pt x="83757" y="824082"/>
                </a:moveTo>
                <a:cubicBezTo>
                  <a:pt x="80880" y="824801"/>
                  <a:pt x="79441" y="827319"/>
                  <a:pt x="79441" y="831635"/>
                </a:cubicBezTo>
                <a:lnTo>
                  <a:pt x="80520" y="831635"/>
                </a:lnTo>
                <a:lnTo>
                  <a:pt x="87129" y="832714"/>
                </a:lnTo>
                <a:lnTo>
                  <a:pt x="89287" y="826240"/>
                </a:lnTo>
                <a:lnTo>
                  <a:pt x="89287" y="825161"/>
                </a:lnTo>
                <a:close/>
                <a:moveTo>
                  <a:pt x="4653938" y="823944"/>
                </a:moveTo>
                <a:lnTo>
                  <a:pt x="4653938" y="827181"/>
                </a:lnTo>
                <a:lnTo>
                  <a:pt x="4655017" y="827181"/>
                </a:lnTo>
                <a:lnTo>
                  <a:pt x="4655017" y="823944"/>
                </a:lnTo>
                <a:close/>
                <a:moveTo>
                  <a:pt x="5754006" y="823847"/>
                </a:moveTo>
                <a:lnTo>
                  <a:pt x="5754006" y="824926"/>
                </a:lnTo>
                <a:lnTo>
                  <a:pt x="5756164" y="824926"/>
                </a:lnTo>
                <a:lnTo>
                  <a:pt x="5756164" y="823847"/>
                </a:lnTo>
                <a:close/>
                <a:moveTo>
                  <a:pt x="5791771" y="822768"/>
                </a:moveTo>
                <a:lnTo>
                  <a:pt x="5793929" y="822768"/>
                </a:lnTo>
                <a:lnTo>
                  <a:pt x="5793929" y="824926"/>
                </a:lnTo>
                <a:close/>
                <a:moveTo>
                  <a:pt x="7176226" y="822187"/>
                </a:moveTo>
                <a:lnTo>
                  <a:pt x="7176226" y="824346"/>
                </a:lnTo>
                <a:lnTo>
                  <a:pt x="7177305" y="824346"/>
                </a:lnTo>
                <a:lnTo>
                  <a:pt x="7177305" y="822187"/>
                </a:lnTo>
                <a:close/>
                <a:moveTo>
                  <a:pt x="652784" y="820877"/>
                </a:moveTo>
                <a:lnTo>
                  <a:pt x="650761" y="831398"/>
                </a:lnTo>
                <a:lnTo>
                  <a:pt x="648603" y="831398"/>
                </a:lnTo>
                <a:cubicBezTo>
                  <a:pt x="647164" y="831398"/>
                  <a:pt x="646445" y="830364"/>
                  <a:pt x="646445" y="828296"/>
                </a:cubicBezTo>
                <a:lnTo>
                  <a:pt x="644422" y="828296"/>
                </a:lnTo>
                <a:lnTo>
                  <a:pt x="642264" y="832477"/>
                </a:lnTo>
                <a:lnTo>
                  <a:pt x="642264" y="835714"/>
                </a:lnTo>
                <a:lnTo>
                  <a:pt x="643343" y="835714"/>
                </a:lnTo>
                <a:lnTo>
                  <a:pt x="648603" y="834635"/>
                </a:lnTo>
                <a:lnTo>
                  <a:pt x="649682" y="835714"/>
                </a:lnTo>
                <a:lnTo>
                  <a:pt x="654942" y="823980"/>
                </a:lnTo>
                <a:lnTo>
                  <a:pt x="654942" y="820877"/>
                </a:lnTo>
                <a:close/>
                <a:moveTo>
                  <a:pt x="4765210" y="820842"/>
                </a:moveTo>
                <a:lnTo>
                  <a:pt x="4765210" y="823944"/>
                </a:lnTo>
                <a:lnTo>
                  <a:pt x="4766289" y="823944"/>
                </a:lnTo>
                <a:lnTo>
                  <a:pt x="4766289" y="820842"/>
                </a:lnTo>
                <a:close/>
                <a:moveTo>
                  <a:pt x="233874" y="819631"/>
                </a:moveTo>
                <a:lnTo>
                  <a:pt x="232795" y="823003"/>
                </a:lnTo>
                <a:lnTo>
                  <a:pt x="233874" y="823003"/>
                </a:lnTo>
                <a:lnTo>
                  <a:pt x="234953" y="821789"/>
                </a:lnTo>
                <a:lnTo>
                  <a:pt x="234953" y="819631"/>
                </a:lnTo>
                <a:close/>
                <a:moveTo>
                  <a:pt x="1191869" y="818990"/>
                </a:moveTo>
                <a:cubicBezTo>
                  <a:pt x="1191869" y="823845"/>
                  <a:pt x="1189306" y="828566"/>
                  <a:pt x="1184181" y="833152"/>
                </a:cubicBezTo>
                <a:lnTo>
                  <a:pt x="1184181" y="834231"/>
                </a:lnTo>
                <a:lnTo>
                  <a:pt x="1192948" y="830994"/>
                </a:lnTo>
                <a:lnTo>
                  <a:pt x="1192948" y="818990"/>
                </a:lnTo>
                <a:close/>
                <a:moveTo>
                  <a:pt x="658179" y="818720"/>
                </a:moveTo>
                <a:lnTo>
                  <a:pt x="658179" y="819799"/>
                </a:lnTo>
                <a:lnTo>
                  <a:pt x="661281" y="819799"/>
                </a:lnTo>
                <a:lnTo>
                  <a:pt x="661281" y="818720"/>
                </a:lnTo>
                <a:close/>
                <a:moveTo>
                  <a:pt x="646445" y="818720"/>
                </a:moveTo>
                <a:lnTo>
                  <a:pt x="646445" y="819799"/>
                </a:lnTo>
                <a:lnTo>
                  <a:pt x="648603" y="819799"/>
                </a:lnTo>
                <a:lnTo>
                  <a:pt x="648603" y="818720"/>
                </a:lnTo>
                <a:close/>
                <a:moveTo>
                  <a:pt x="571184" y="818720"/>
                </a:moveTo>
                <a:lnTo>
                  <a:pt x="569026" y="820877"/>
                </a:lnTo>
                <a:lnTo>
                  <a:pt x="569026" y="821822"/>
                </a:lnTo>
                <a:lnTo>
                  <a:pt x="570106" y="821822"/>
                </a:lnTo>
                <a:lnTo>
                  <a:pt x="573207" y="820877"/>
                </a:lnTo>
                <a:lnTo>
                  <a:pt x="573207" y="818720"/>
                </a:lnTo>
                <a:close/>
                <a:moveTo>
                  <a:pt x="5696818" y="818452"/>
                </a:moveTo>
                <a:lnTo>
                  <a:pt x="5696818" y="820609"/>
                </a:lnTo>
                <a:lnTo>
                  <a:pt x="5700055" y="820609"/>
                </a:lnTo>
                <a:lnTo>
                  <a:pt x="5700055" y="819531"/>
                </a:lnTo>
                <a:close/>
                <a:moveTo>
                  <a:pt x="554190" y="817640"/>
                </a:moveTo>
                <a:lnTo>
                  <a:pt x="554190" y="820877"/>
                </a:lnTo>
                <a:lnTo>
                  <a:pt x="555268" y="820877"/>
                </a:lnTo>
                <a:lnTo>
                  <a:pt x="555268" y="817640"/>
                </a:lnTo>
                <a:close/>
                <a:moveTo>
                  <a:pt x="5615893" y="817372"/>
                </a:moveTo>
                <a:lnTo>
                  <a:pt x="5615893" y="819531"/>
                </a:lnTo>
                <a:lnTo>
                  <a:pt x="5616972" y="819531"/>
                </a:lnTo>
                <a:lnTo>
                  <a:pt x="5616972" y="817372"/>
                </a:lnTo>
                <a:close/>
                <a:moveTo>
                  <a:pt x="7134414" y="816792"/>
                </a:moveTo>
                <a:lnTo>
                  <a:pt x="7134414" y="818950"/>
                </a:lnTo>
                <a:lnTo>
                  <a:pt x="7137651" y="818950"/>
                </a:lnTo>
                <a:lnTo>
                  <a:pt x="7135493" y="816792"/>
                </a:lnTo>
                <a:close/>
                <a:moveTo>
                  <a:pt x="7100156" y="816792"/>
                </a:moveTo>
                <a:lnTo>
                  <a:pt x="7100156" y="817871"/>
                </a:lnTo>
                <a:lnTo>
                  <a:pt x="7102314" y="817871"/>
                </a:lnTo>
                <a:lnTo>
                  <a:pt x="7102314" y="816792"/>
                </a:lnTo>
                <a:close/>
                <a:moveTo>
                  <a:pt x="8241496" y="814676"/>
                </a:moveTo>
                <a:lnTo>
                  <a:pt x="8239338" y="816835"/>
                </a:lnTo>
                <a:cubicBezTo>
                  <a:pt x="8242215" y="817015"/>
                  <a:pt x="8243654" y="818453"/>
                  <a:pt x="8243654" y="821151"/>
                </a:cubicBezTo>
                <a:lnTo>
                  <a:pt x="8250128" y="816835"/>
                </a:lnTo>
                <a:lnTo>
                  <a:pt x="8251206" y="816835"/>
                </a:lnTo>
                <a:cubicBezTo>
                  <a:pt x="8252645" y="816835"/>
                  <a:pt x="8253364" y="818632"/>
                  <a:pt x="8253364" y="822230"/>
                </a:cubicBezTo>
                <a:lnTo>
                  <a:pt x="8257680" y="823309"/>
                </a:lnTo>
                <a:lnTo>
                  <a:pt x="8255522" y="816835"/>
                </a:lnTo>
                <a:cubicBezTo>
                  <a:pt x="8251926" y="816835"/>
                  <a:pt x="8250128" y="816115"/>
                  <a:pt x="8250128" y="814676"/>
                </a:cubicBezTo>
                <a:lnTo>
                  <a:pt x="8241496" y="816835"/>
                </a:lnTo>
                <a:close/>
                <a:moveTo>
                  <a:pt x="7687846" y="813462"/>
                </a:moveTo>
                <a:lnTo>
                  <a:pt x="7687846" y="814541"/>
                </a:lnTo>
                <a:lnTo>
                  <a:pt x="7690004" y="814541"/>
                </a:lnTo>
                <a:lnTo>
                  <a:pt x="7690004" y="813462"/>
                </a:lnTo>
                <a:close/>
                <a:moveTo>
                  <a:pt x="7108788" y="812611"/>
                </a:moveTo>
                <a:cubicBezTo>
                  <a:pt x="7108788" y="814680"/>
                  <a:pt x="7106990" y="815714"/>
                  <a:pt x="7103393" y="815714"/>
                </a:cubicBezTo>
                <a:lnTo>
                  <a:pt x="7103393" y="816792"/>
                </a:lnTo>
                <a:lnTo>
                  <a:pt x="7106630" y="816792"/>
                </a:lnTo>
                <a:lnTo>
                  <a:pt x="7112025" y="815714"/>
                </a:lnTo>
                <a:lnTo>
                  <a:pt x="7118364" y="824346"/>
                </a:lnTo>
                <a:lnTo>
                  <a:pt x="7119443" y="824346"/>
                </a:lnTo>
                <a:cubicBezTo>
                  <a:pt x="7119443" y="822907"/>
                  <a:pt x="7120522" y="822187"/>
                  <a:pt x="7122680" y="822187"/>
                </a:cubicBezTo>
                <a:lnTo>
                  <a:pt x="7121601" y="818950"/>
                </a:lnTo>
                <a:lnTo>
                  <a:pt x="7120522" y="820030"/>
                </a:lnTo>
                <a:lnTo>
                  <a:pt x="7117285" y="820030"/>
                </a:lnTo>
                <a:cubicBezTo>
                  <a:pt x="7113059" y="816433"/>
                  <a:pt x="7110946" y="813960"/>
                  <a:pt x="7110946" y="812611"/>
                </a:cubicBezTo>
                <a:close/>
                <a:moveTo>
                  <a:pt x="227130" y="803446"/>
                </a:moveTo>
                <a:lnTo>
                  <a:pt x="227130" y="805604"/>
                </a:lnTo>
                <a:lnTo>
                  <a:pt x="228209" y="805604"/>
                </a:lnTo>
                <a:lnTo>
                  <a:pt x="228209" y="803446"/>
                </a:lnTo>
                <a:close/>
                <a:moveTo>
                  <a:pt x="7116341" y="802900"/>
                </a:moveTo>
                <a:lnTo>
                  <a:pt x="7116341" y="805057"/>
                </a:lnTo>
                <a:lnTo>
                  <a:pt x="7119443" y="805057"/>
                </a:lnTo>
                <a:lnTo>
                  <a:pt x="7119443" y="802900"/>
                </a:lnTo>
                <a:close/>
                <a:moveTo>
                  <a:pt x="7766882" y="802538"/>
                </a:moveTo>
                <a:lnTo>
                  <a:pt x="7766882" y="804696"/>
                </a:lnTo>
                <a:lnTo>
                  <a:pt x="7767962" y="804696"/>
                </a:lnTo>
                <a:lnTo>
                  <a:pt x="7767962" y="802538"/>
                </a:lnTo>
                <a:close/>
                <a:moveTo>
                  <a:pt x="7662489" y="802538"/>
                </a:moveTo>
                <a:lnTo>
                  <a:pt x="7656015" y="805774"/>
                </a:lnTo>
                <a:lnTo>
                  <a:pt x="7648327" y="804696"/>
                </a:lnTo>
                <a:lnTo>
                  <a:pt x="7648327" y="805774"/>
                </a:lnTo>
                <a:lnTo>
                  <a:pt x="7650485" y="813462"/>
                </a:lnTo>
                <a:lnTo>
                  <a:pt x="7646034" y="817778"/>
                </a:lnTo>
                <a:lnTo>
                  <a:pt x="7646034" y="819937"/>
                </a:lnTo>
                <a:cubicBezTo>
                  <a:pt x="7649001" y="820116"/>
                  <a:pt x="7650485" y="821554"/>
                  <a:pt x="7650485" y="824253"/>
                </a:cubicBezTo>
                <a:lnTo>
                  <a:pt x="7654801" y="825331"/>
                </a:lnTo>
                <a:cubicBezTo>
                  <a:pt x="7657229" y="825331"/>
                  <a:pt x="7662759" y="821015"/>
                  <a:pt x="7671391" y="812383"/>
                </a:cubicBezTo>
                <a:lnTo>
                  <a:pt x="7671391" y="806853"/>
                </a:lnTo>
                <a:cubicBezTo>
                  <a:pt x="7671391" y="805774"/>
                  <a:pt x="7668424" y="804335"/>
                  <a:pt x="7662489" y="802538"/>
                </a:cubicBezTo>
                <a:close/>
                <a:moveTo>
                  <a:pt x="646445" y="799567"/>
                </a:moveTo>
                <a:lnTo>
                  <a:pt x="645366" y="803883"/>
                </a:lnTo>
                <a:lnTo>
                  <a:pt x="646445" y="806986"/>
                </a:lnTo>
                <a:lnTo>
                  <a:pt x="647524" y="806986"/>
                </a:lnTo>
                <a:lnTo>
                  <a:pt x="648603" y="805906"/>
                </a:lnTo>
                <a:lnTo>
                  <a:pt x="649682" y="802804"/>
                </a:lnTo>
                <a:lnTo>
                  <a:pt x="650761" y="802804"/>
                </a:lnTo>
                <a:lnTo>
                  <a:pt x="649682" y="799567"/>
                </a:lnTo>
                <a:close/>
                <a:moveTo>
                  <a:pt x="1191869" y="799298"/>
                </a:moveTo>
                <a:lnTo>
                  <a:pt x="1187417" y="802534"/>
                </a:lnTo>
                <a:lnTo>
                  <a:pt x="1187417" y="805772"/>
                </a:lnTo>
                <a:lnTo>
                  <a:pt x="1194026" y="805772"/>
                </a:lnTo>
                <a:lnTo>
                  <a:pt x="1194026" y="801455"/>
                </a:lnTo>
                <a:close/>
                <a:moveTo>
                  <a:pt x="3158481" y="797545"/>
                </a:moveTo>
                <a:lnTo>
                  <a:pt x="3158481" y="799568"/>
                </a:lnTo>
                <a:lnTo>
                  <a:pt x="3159560" y="799568"/>
                </a:lnTo>
                <a:lnTo>
                  <a:pt x="3159560" y="797545"/>
                </a:lnTo>
                <a:close/>
                <a:moveTo>
                  <a:pt x="7184858" y="796426"/>
                </a:moveTo>
                <a:cubicBezTo>
                  <a:pt x="7184858" y="800923"/>
                  <a:pt x="7183779" y="805957"/>
                  <a:pt x="7181621" y="811532"/>
                </a:cubicBezTo>
                <a:cubicBezTo>
                  <a:pt x="7183239" y="811532"/>
                  <a:pt x="7186072" y="814005"/>
                  <a:pt x="7190118" y="818950"/>
                </a:cubicBezTo>
                <a:lnTo>
                  <a:pt x="7192276" y="816792"/>
                </a:lnTo>
                <a:lnTo>
                  <a:pt x="7192276" y="815714"/>
                </a:lnTo>
                <a:cubicBezTo>
                  <a:pt x="7192276" y="814274"/>
                  <a:pt x="7191197" y="813555"/>
                  <a:pt x="7189039" y="813555"/>
                </a:cubicBezTo>
                <a:lnTo>
                  <a:pt x="7187960" y="812611"/>
                </a:lnTo>
                <a:lnTo>
                  <a:pt x="7187960" y="811532"/>
                </a:lnTo>
                <a:lnTo>
                  <a:pt x="7194434" y="805057"/>
                </a:lnTo>
                <a:lnTo>
                  <a:pt x="7194434" y="801821"/>
                </a:lnTo>
                <a:cubicBezTo>
                  <a:pt x="7194434" y="800563"/>
                  <a:pt x="7191242" y="798763"/>
                  <a:pt x="7184858" y="796426"/>
                </a:cubicBezTo>
                <a:close/>
                <a:moveTo>
                  <a:pt x="573207" y="795386"/>
                </a:moveTo>
                <a:cubicBezTo>
                  <a:pt x="571859" y="795386"/>
                  <a:pt x="570825" y="797499"/>
                  <a:pt x="570106" y="801725"/>
                </a:cubicBezTo>
                <a:lnTo>
                  <a:pt x="573207" y="803883"/>
                </a:lnTo>
                <a:close/>
                <a:moveTo>
                  <a:pt x="5692502" y="794714"/>
                </a:moveTo>
                <a:lnTo>
                  <a:pt x="5692502" y="796871"/>
                </a:lnTo>
                <a:lnTo>
                  <a:pt x="5694660" y="794714"/>
                </a:lnTo>
                <a:close/>
                <a:moveTo>
                  <a:pt x="228209" y="793465"/>
                </a:moveTo>
                <a:lnTo>
                  <a:pt x="228209" y="798051"/>
                </a:lnTo>
                <a:lnTo>
                  <a:pt x="229423" y="798051"/>
                </a:lnTo>
                <a:lnTo>
                  <a:pt x="229423" y="793465"/>
                </a:lnTo>
                <a:close/>
                <a:moveTo>
                  <a:pt x="5730267" y="792556"/>
                </a:moveTo>
                <a:lnTo>
                  <a:pt x="5730267" y="793635"/>
                </a:lnTo>
                <a:lnTo>
                  <a:pt x="5732425" y="793635"/>
                </a:lnTo>
                <a:lnTo>
                  <a:pt x="5732425" y="792556"/>
                </a:lnTo>
                <a:close/>
                <a:moveTo>
                  <a:pt x="5701134" y="792556"/>
                </a:moveTo>
                <a:lnTo>
                  <a:pt x="5697897" y="800109"/>
                </a:lnTo>
                <a:lnTo>
                  <a:pt x="5686028" y="800109"/>
                </a:lnTo>
                <a:cubicBezTo>
                  <a:pt x="5686028" y="797951"/>
                  <a:pt x="5683511" y="796871"/>
                  <a:pt x="5678475" y="796871"/>
                </a:cubicBezTo>
                <a:lnTo>
                  <a:pt x="5677396" y="796871"/>
                </a:lnTo>
                <a:cubicBezTo>
                  <a:pt x="5671282" y="796871"/>
                  <a:pt x="5666966" y="797951"/>
                  <a:pt x="5664448" y="800109"/>
                </a:cubicBezTo>
                <a:lnTo>
                  <a:pt x="5661211" y="800109"/>
                </a:lnTo>
                <a:cubicBezTo>
                  <a:pt x="5661211" y="797951"/>
                  <a:pt x="5659413" y="796871"/>
                  <a:pt x="5655816" y="796871"/>
                </a:cubicBezTo>
                <a:lnTo>
                  <a:pt x="5651500" y="796871"/>
                </a:lnTo>
                <a:lnTo>
                  <a:pt x="5651500" y="800109"/>
                </a:lnTo>
                <a:lnTo>
                  <a:pt x="5638552" y="800109"/>
                </a:lnTo>
                <a:cubicBezTo>
                  <a:pt x="5636214" y="798311"/>
                  <a:pt x="5632977" y="797231"/>
                  <a:pt x="5628841" y="796871"/>
                </a:cubicBezTo>
                <a:lnTo>
                  <a:pt x="5612656" y="797951"/>
                </a:lnTo>
                <a:lnTo>
                  <a:pt x="5610498" y="797951"/>
                </a:lnTo>
                <a:lnTo>
                  <a:pt x="5607261" y="800109"/>
                </a:lnTo>
                <a:lnTo>
                  <a:pt x="5600787" y="800109"/>
                </a:lnTo>
                <a:cubicBezTo>
                  <a:pt x="5598089" y="797951"/>
                  <a:pt x="5594852" y="796871"/>
                  <a:pt x="5591076" y="796871"/>
                </a:cubicBezTo>
                <a:lnTo>
                  <a:pt x="5589997" y="796871"/>
                </a:lnTo>
                <a:cubicBezTo>
                  <a:pt x="5586220" y="796871"/>
                  <a:pt x="5582983" y="797951"/>
                  <a:pt x="5580286" y="800109"/>
                </a:cubicBezTo>
                <a:lnTo>
                  <a:pt x="5577049" y="797951"/>
                </a:lnTo>
                <a:lnTo>
                  <a:pt x="5571654" y="797951"/>
                </a:lnTo>
                <a:lnTo>
                  <a:pt x="5571654" y="800109"/>
                </a:lnTo>
                <a:lnTo>
                  <a:pt x="5569496" y="800109"/>
                </a:lnTo>
                <a:cubicBezTo>
                  <a:pt x="5568057" y="800109"/>
                  <a:pt x="5567338" y="799030"/>
                  <a:pt x="5567338" y="796871"/>
                </a:cubicBezTo>
                <a:lnTo>
                  <a:pt x="5565180" y="796871"/>
                </a:lnTo>
                <a:cubicBezTo>
                  <a:pt x="5565180" y="800469"/>
                  <a:pt x="5566259" y="802267"/>
                  <a:pt x="5568417" y="802267"/>
                </a:cubicBezTo>
                <a:lnTo>
                  <a:pt x="5568417" y="805504"/>
                </a:lnTo>
                <a:lnTo>
                  <a:pt x="5565180" y="816294"/>
                </a:lnTo>
                <a:lnTo>
                  <a:pt x="5579207" y="817372"/>
                </a:lnTo>
                <a:lnTo>
                  <a:pt x="5583523" y="816294"/>
                </a:lnTo>
                <a:lnTo>
                  <a:pt x="5584602" y="817372"/>
                </a:lnTo>
                <a:lnTo>
                  <a:pt x="5588918" y="816294"/>
                </a:lnTo>
                <a:lnTo>
                  <a:pt x="5598629" y="817372"/>
                </a:lnTo>
                <a:lnTo>
                  <a:pt x="5605103" y="816294"/>
                </a:lnTo>
                <a:lnTo>
                  <a:pt x="5608340" y="819531"/>
                </a:lnTo>
                <a:cubicBezTo>
                  <a:pt x="5611217" y="818092"/>
                  <a:pt x="5612656" y="816294"/>
                  <a:pt x="5612656" y="814136"/>
                </a:cubicBezTo>
                <a:lnTo>
                  <a:pt x="5613735" y="814136"/>
                </a:lnTo>
                <a:lnTo>
                  <a:pt x="5616972" y="816294"/>
                </a:lnTo>
                <a:lnTo>
                  <a:pt x="5619130" y="816294"/>
                </a:lnTo>
                <a:lnTo>
                  <a:pt x="5624525" y="815215"/>
                </a:lnTo>
                <a:lnTo>
                  <a:pt x="5639631" y="817372"/>
                </a:lnTo>
                <a:lnTo>
                  <a:pt x="5651500" y="816294"/>
                </a:lnTo>
                <a:lnTo>
                  <a:pt x="5668764" y="817372"/>
                </a:lnTo>
                <a:lnTo>
                  <a:pt x="5689265" y="814136"/>
                </a:lnTo>
                <a:cubicBezTo>
                  <a:pt x="5689265" y="816294"/>
                  <a:pt x="5691064" y="817372"/>
                  <a:pt x="5694660" y="817372"/>
                </a:cubicBezTo>
                <a:lnTo>
                  <a:pt x="5702213" y="816294"/>
                </a:lnTo>
                <a:lnTo>
                  <a:pt x="5708687" y="817372"/>
                </a:lnTo>
                <a:lnTo>
                  <a:pt x="5713003" y="815215"/>
                </a:lnTo>
                <a:lnTo>
                  <a:pt x="5722714" y="816294"/>
                </a:lnTo>
                <a:lnTo>
                  <a:pt x="5725951" y="815215"/>
                </a:lnTo>
                <a:lnTo>
                  <a:pt x="5742137" y="817372"/>
                </a:lnTo>
                <a:lnTo>
                  <a:pt x="5746453" y="816294"/>
                </a:lnTo>
                <a:lnTo>
                  <a:pt x="5755085" y="816294"/>
                </a:lnTo>
                <a:lnTo>
                  <a:pt x="5758322" y="818452"/>
                </a:lnTo>
                <a:lnTo>
                  <a:pt x="5759401" y="817372"/>
                </a:lnTo>
                <a:lnTo>
                  <a:pt x="5760480" y="818452"/>
                </a:lnTo>
                <a:lnTo>
                  <a:pt x="5760480" y="828163"/>
                </a:lnTo>
                <a:lnTo>
                  <a:pt x="5758322" y="828163"/>
                </a:lnTo>
                <a:lnTo>
                  <a:pt x="5758322" y="851361"/>
                </a:lnTo>
                <a:lnTo>
                  <a:pt x="5760480" y="851361"/>
                </a:lnTo>
                <a:lnTo>
                  <a:pt x="5760480" y="853519"/>
                </a:lnTo>
                <a:lnTo>
                  <a:pt x="5756164" y="858914"/>
                </a:lnTo>
                <a:lnTo>
                  <a:pt x="5758322" y="858914"/>
                </a:lnTo>
                <a:lnTo>
                  <a:pt x="5761559" y="856757"/>
                </a:lnTo>
                <a:lnTo>
                  <a:pt x="5769112" y="856757"/>
                </a:lnTo>
                <a:lnTo>
                  <a:pt x="5769112" y="861073"/>
                </a:lnTo>
                <a:lnTo>
                  <a:pt x="5771270" y="861073"/>
                </a:lnTo>
                <a:lnTo>
                  <a:pt x="5772349" y="856757"/>
                </a:lnTo>
                <a:lnTo>
                  <a:pt x="5773428" y="856757"/>
                </a:lnTo>
                <a:lnTo>
                  <a:pt x="5774507" y="857836"/>
                </a:lnTo>
                <a:lnTo>
                  <a:pt x="5775586" y="857836"/>
                </a:lnTo>
                <a:lnTo>
                  <a:pt x="5776665" y="856757"/>
                </a:lnTo>
                <a:lnTo>
                  <a:pt x="5776665" y="855678"/>
                </a:lnTo>
                <a:lnTo>
                  <a:pt x="5775586" y="854599"/>
                </a:lnTo>
                <a:lnTo>
                  <a:pt x="5774507" y="854599"/>
                </a:lnTo>
                <a:lnTo>
                  <a:pt x="5775586" y="832479"/>
                </a:lnTo>
                <a:lnTo>
                  <a:pt x="5774507" y="823847"/>
                </a:lnTo>
                <a:lnTo>
                  <a:pt x="5776665" y="823847"/>
                </a:lnTo>
                <a:lnTo>
                  <a:pt x="5776665" y="821688"/>
                </a:lnTo>
                <a:lnTo>
                  <a:pt x="5774507" y="821688"/>
                </a:lnTo>
                <a:lnTo>
                  <a:pt x="5775586" y="808741"/>
                </a:lnTo>
                <a:lnTo>
                  <a:pt x="5774507" y="799030"/>
                </a:lnTo>
                <a:lnTo>
                  <a:pt x="5772349" y="799030"/>
                </a:lnTo>
                <a:lnTo>
                  <a:pt x="5771270" y="800109"/>
                </a:lnTo>
                <a:lnTo>
                  <a:pt x="5770191" y="800109"/>
                </a:lnTo>
                <a:cubicBezTo>
                  <a:pt x="5770191" y="797951"/>
                  <a:pt x="5765515" y="796871"/>
                  <a:pt x="5756164" y="796871"/>
                </a:cubicBezTo>
                <a:lnTo>
                  <a:pt x="5755085" y="796871"/>
                </a:lnTo>
                <a:lnTo>
                  <a:pt x="5754006" y="797951"/>
                </a:lnTo>
                <a:lnTo>
                  <a:pt x="5752927" y="797951"/>
                </a:lnTo>
                <a:lnTo>
                  <a:pt x="5750769" y="795793"/>
                </a:lnTo>
                <a:lnTo>
                  <a:pt x="5746453" y="797951"/>
                </a:lnTo>
                <a:lnTo>
                  <a:pt x="5738899" y="796871"/>
                </a:lnTo>
                <a:lnTo>
                  <a:pt x="5733504" y="800109"/>
                </a:lnTo>
                <a:lnTo>
                  <a:pt x="5725951" y="800109"/>
                </a:lnTo>
                <a:lnTo>
                  <a:pt x="5722714" y="797951"/>
                </a:lnTo>
                <a:lnTo>
                  <a:pt x="5710845" y="797951"/>
                </a:lnTo>
                <a:cubicBezTo>
                  <a:pt x="5706529" y="797951"/>
                  <a:pt x="5703292" y="796151"/>
                  <a:pt x="5701134" y="792556"/>
                </a:cubicBezTo>
                <a:close/>
                <a:moveTo>
                  <a:pt x="5616972" y="792556"/>
                </a:moveTo>
                <a:lnTo>
                  <a:pt x="5616972" y="795793"/>
                </a:lnTo>
                <a:lnTo>
                  <a:pt x="5618051" y="795793"/>
                </a:lnTo>
                <a:lnTo>
                  <a:pt x="5620209" y="793635"/>
                </a:lnTo>
                <a:lnTo>
                  <a:pt x="5620209" y="792556"/>
                </a:lnTo>
                <a:close/>
                <a:moveTo>
                  <a:pt x="5607261" y="792556"/>
                </a:moveTo>
                <a:lnTo>
                  <a:pt x="5607261" y="793635"/>
                </a:lnTo>
                <a:lnTo>
                  <a:pt x="5609419" y="793635"/>
                </a:lnTo>
                <a:lnTo>
                  <a:pt x="5609419" y="792556"/>
                </a:lnTo>
                <a:close/>
                <a:moveTo>
                  <a:pt x="4628042" y="791843"/>
                </a:moveTo>
                <a:lnTo>
                  <a:pt x="4637753" y="791843"/>
                </a:lnTo>
                <a:cubicBezTo>
                  <a:pt x="4642069" y="791843"/>
                  <a:pt x="4647464" y="794362"/>
                  <a:pt x="4653938" y="799397"/>
                </a:cubicBezTo>
                <a:lnTo>
                  <a:pt x="4653938" y="800476"/>
                </a:lnTo>
                <a:cubicBezTo>
                  <a:pt x="4653938" y="801914"/>
                  <a:pt x="4652859" y="802633"/>
                  <a:pt x="4650701" y="802633"/>
                </a:cubicBezTo>
                <a:lnTo>
                  <a:pt x="4644227" y="801555"/>
                </a:lnTo>
                <a:lnTo>
                  <a:pt x="4618331" y="804791"/>
                </a:lnTo>
                <a:lnTo>
                  <a:pt x="4616173" y="799397"/>
                </a:lnTo>
                <a:cubicBezTo>
                  <a:pt x="4616173" y="796159"/>
                  <a:pt x="4620129" y="793642"/>
                  <a:pt x="4628042" y="791843"/>
                </a:cubicBezTo>
                <a:close/>
                <a:moveTo>
                  <a:pt x="1096644" y="791610"/>
                </a:moveTo>
                <a:lnTo>
                  <a:pt x="1092329" y="795926"/>
                </a:lnTo>
                <a:cubicBezTo>
                  <a:pt x="1093229" y="799253"/>
                  <a:pt x="1094666" y="801096"/>
                  <a:pt x="1096644" y="801455"/>
                </a:cubicBezTo>
                <a:cubicBezTo>
                  <a:pt x="1100333" y="800377"/>
                  <a:pt x="1102175" y="797814"/>
                  <a:pt x="1102175" y="793767"/>
                </a:cubicBezTo>
                <a:lnTo>
                  <a:pt x="1098939" y="791610"/>
                </a:lnTo>
                <a:close/>
                <a:moveTo>
                  <a:pt x="69596" y="791307"/>
                </a:moveTo>
                <a:cubicBezTo>
                  <a:pt x="67078" y="794364"/>
                  <a:pt x="64830" y="795893"/>
                  <a:pt x="62852" y="795893"/>
                </a:cubicBezTo>
                <a:lnTo>
                  <a:pt x="62852" y="800209"/>
                </a:lnTo>
                <a:lnTo>
                  <a:pt x="65010" y="800209"/>
                </a:lnTo>
                <a:cubicBezTo>
                  <a:pt x="65010" y="796073"/>
                  <a:pt x="67617" y="793825"/>
                  <a:pt x="72833" y="793465"/>
                </a:cubicBezTo>
                <a:lnTo>
                  <a:pt x="70675" y="791307"/>
                </a:lnTo>
                <a:close/>
                <a:moveTo>
                  <a:pt x="112486" y="790228"/>
                </a:moveTo>
                <a:cubicBezTo>
                  <a:pt x="109159" y="791666"/>
                  <a:pt x="107315" y="793105"/>
                  <a:pt x="106956" y="794544"/>
                </a:cubicBezTo>
                <a:lnTo>
                  <a:pt x="109249" y="796972"/>
                </a:lnTo>
                <a:cubicBezTo>
                  <a:pt x="111407" y="796253"/>
                  <a:pt x="112486" y="794004"/>
                  <a:pt x="112486" y="790228"/>
                </a:cubicBezTo>
                <a:close/>
                <a:moveTo>
                  <a:pt x="84971" y="790228"/>
                </a:moveTo>
                <a:lnTo>
                  <a:pt x="83757" y="791307"/>
                </a:lnTo>
                <a:lnTo>
                  <a:pt x="83757" y="792386"/>
                </a:lnTo>
                <a:cubicBezTo>
                  <a:pt x="85286" y="795803"/>
                  <a:pt x="86769" y="797691"/>
                  <a:pt x="88208" y="798051"/>
                </a:cubicBezTo>
                <a:lnTo>
                  <a:pt x="90366" y="798051"/>
                </a:lnTo>
                <a:lnTo>
                  <a:pt x="92659" y="795893"/>
                </a:lnTo>
                <a:lnTo>
                  <a:pt x="92659" y="793465"/>
                </a:lnTo>
                <a:cubicBezTo>
                  <a:pt x="92659" y="791846"/>
                  <a:pt x="90097" y="790768"/>
                  <a:pt x="84971" y="790228"/>
                </a:cubicBezTo>
                <a:close/>
                <a:moveTo>
                  <a:pt x="3239136" y="787969"/>
                </a:moveTo>
                <a:lnTo>
                  <a:pt x="3236978" y="790127"/>
                </a:lnTo>
                <a:lnTo>
                  <a:pt x="3243317" y="794308"/>
                </a:lnTo>
                <a:lnTo>
                  <a:pt x="3245475" y="794308"/>
                </a:lnTo>
                <a:lnTo>
                  <a:pt x="3245475" y="793229"/>
                </a:lnTo>
                <a:lnTo>
                  <a:pt x="3240215" y="787969"/>
                </a:lnTo>
                <a:close/>
                <a:moveTo>
                  <a:pt x="227130" y="786991"/>
                </a:moveTo>
                <a:lnTo>
                  <a:pt x="227130" y="789149"/>
                </a:lnTo>
                <a:lnTo>
                  <a:pt x="228209" y="789149"/>
                </a:lnTo>
                <a:lnTo>
                  <a:pt x="228209" y="786991"/>
                </a:lnTo>
                <a:close/>
                <a:moveTo>
                  <a:pt x="6096036" y="786891"/>
                </a:moveTo>
                <a:lnTo>
                  <a:pt x="6093878" y="793365"/>
                </a:lnTo>
                <a:lnTo>
                  <a:pt x="6094957" y="796601"/>
                </a:lnTo>
                <a:lnTo>
                  <a:pt x="6093878" y="796601"/>
                </a:lnTo>
                <a:lnTo>
                  <a:pt x="6094957" y="800918"/>
                </a:lnTo>
                <a:lnTo>
                  <a:pt x="6096036" y="800918"/>
                </a:lnTo>
                <a:lnTo>
                  <a:pt x="6097115" y="796601"/>
                </a:lnTo>
                <a:lnTo>
                  <a:pt x="6096036" y="795523"/>
                </a:lnTo>
                <a:lnTo>
                  <a:pt x="6096036" y="794445"/>
                </a:lnTo>
                <a:lnTo>
                  <a:pt x="6097115" y="787969"/>
                </a:lnTo>
                <a:lnTo>
                  <a:pt x="6097115" y="786891"/>
                </a:lnTo>
                <a:close/>
                <a:moveTo>
                  <a:pt x="7775650" y="786217"/>
                </a:moveTo>
                <a:lnTo>
                  <a:pt x="7772412" y="789455"/>
                </a:lnTo>
                <a:lnTo>
                  <a:pt x="7772412" y="792825"/>
                </a:lnTo>
                <a:lnTo>
                  <a:pt x="7774570" y="794985"/>
                </a:lnTo>
                <a:lnTo>
                  <a:pt x="7779021" y="789455"/>
                </a:lnTo>
                <a:lnTo>
                  <a:pt x="7779021" y="786217"/>
                </a:lnTo>
                <a:close/>
                <a:moveTo>
                  <a:pt x="4582589" y="783346"/>
                </a:moveTo>
                <a:lnTo>
                  <a:pt x="4579352" y="786584"/>
                </a:lnTo>
                <a:cubicBezTo>
                  <a:pt x="4580431" y="789371"/>
                  <a:pt x="4581510" y="790765"/>
                  <a:pt x="4582589" y="790765"/>
                </a:cubicBezTo>
                <a:lnTo>
                  <a:pt x="4583668" y="790765"/>
                </a:lnTo>
                <a:lnTo>
                  <a:pt x="4583668" y="783346"/>
                </a:lnTo>
                <a:close/>
                <a:moveTo>
                  <a:pt x="6099273" y="782575"/>
                </a:moveTo>
                <a:lnTo>
                  <a:pt x="6099273" y="784733"/>
                </a:lnTo>
                <a:lnTo>
                  <a:pt x="6100217" y="784733"/>
                </a:lnTo>
                <a:lnTo>
                  <a:pt x="6100217" y="782575"/>
                </a:lnTo>
                <a:close/>
                <a:moveTo>
                  <a:pt x="649682" y="782573"/>
                </a:moveTo>
                <a:lnTo>
                  <a:pt x="646445" y="785810"/>
                </a:lnTo>
                <a:lnTo>
                  <a:pt x="646445" y="787968"/>
                </a:lnTo>
                <a:lnTo>
                  <a:pt x="648603" y="789991"/>
                </a:lnTo>
                <a:lnTo>
                  <a:pt x="653863" y="784731"/>
                </a:lnTo>
                <a:lnTo>
                  <a:pt x="653863" y="782573"/>
                </a:lnTo>
                <a:close/>
                <a:moveTo>
                  <a:pt x="5762638" y="781765"/>
                </a:moveTo>
                <a:lnTo>
                  <a:pt x="5762638" y="783923"/>
                </a:lnTo>
                <a:lnTo>
                  <a:pt x="5763717" y="783923"/>
                </a:lnTo>
                <a:lnTo>
                  <a:pt x="5765875" y="781765"/>
                </a:lnTo>
                <a:close/>
                <a:moveTo>
                  <a:pt x="8095290" y="781362"/>
                </a:moveTo>
                <a:lnTo>
                  <a:pt x="8095290" y="782441"/>
                </a:lnTo>
                <a:lnTo>
                  <a:pt x="8098527" y="782441"/>
                </a:lnTo>
                <a:lnTo>
                  <a:pt x="8098527" y="781362"/>
                </a:lnTo>
                <a:close/>
                <a:moveTo>
                  <a:pt x="5722714" y="780686"/>
                </a:moveTo>
                <a:lnTo>
                  <a:pt x="5722714" y="782845"/>
                </a:lnTo>
                <a:lnTo>
                  <a:pt x="5724872" y="782845"/>
                </a:lnTo>
                <a:close/>
                <a:moveTo>
                  <a:pt x="7187960" y="780376"/>
                </a:moveTo>
                <a:cubicBezTo>
                  <a:pt x="7183734" y="780735"/>
                  <a:pt x="7181621" y="781814"/>
                  <a:pt x="7181621" y="783613"/>
                </a:cubicBezTo>
                <a:lnTo>
                  <a:pt x="7181621" y="784691"/>
                </a:lnTo>
                <a:lnTo>
                  <a:pt x="7184858" y="787929"/>
                </a:lnTo>
                <a:cubicBezTo>
                  <a:pt x="7187825" y="786850"/>
                  <a:pt x="7189938" y="785052"/>
                  <a:pt x="7191197" y="782534"/>
                </a:cubicBezTo>
                <a:lnTo>
                  <a:pt x="7189039" y="780376"/>
                </a:lnTo>
                <a:close/>
                <a:moveTo>
                  <a:pt x="3259233" y="779472"/>
                </a:moveTo>
                <a:lnTo>
                  <a:pt x="3259233" y="781629"/>
                </a:lnTo>
                <a:lnTo>
                  <a:pt x="3262470" y="781629"/>
                </a:lnTo>
                <a:lnTo>
                  <a:pt x="3262470" y="779472"/>
                </a:lnTo>
                <a:close/>
                <a:moveTo>
                  <a:pt x="4584747" y="779031"/>
                </a:moveTo>
                <a:lnTo>
                  <a:pt x="4584747" y="781189"/>
                </a:lnTo>
                <a:lnTo>
                  <a:pt x="4585826" y="781189"/>
                </a:lnTo>
                <a:lnTo>
                  <a:pt x="4585826" y="779031"/>
                </a:lnTo>
                <a:close/>
                <a:moveTo>
                  <a:pt x="6168734" y="778259"/>
                </a:moveTo>
                <a:lnTo>
                  <a:pt x="6166711" y="780417"/>
                </a:lnTo>
                <a:lnTo>
                  <a:pt x="6166711" y="783654"/>
                </a:lnTo>
                <a:lnTo>
                  <a:pt x="6169813" y="783654"/>
                </a:lnTo>
                <a:lnTo>
                  <a:pt x="6172915" y="780417"/>
                </a:lnTo>
                <a:lnTo>
                  <a:pt x="6172915" y="778259"/>
                </a:lnTo>
                <a:close/>
                <a:moveTo>
                  <a:pt x="5581365" y="777450"/>
                </a:moveTo>
                <a:cubicBezTo>
                  <a:pt x="5581365" y="779607"/>
                  <a:pt x="5582084" y="780686"/>
                  <a:pt x="5583523" y="780686"/>
                </a:cubicBezTo>
                <a:lnTo>
                  <a:pt x="5599708" y="779607"/>
                </a:lnTo>
                <a:lnTo>
                  <a:pt x="5600787" y="780686"/>
                </a:lnTo>
                <a:lnTo>
                  <a:pt x="5601866" y="780686"/>
                </a:lnTo>
                <a:lnTo>
                  <a:pt x="5605103" y="779607"/>
                </a:lnTo>
                <a:lnTo>
                  <a:pt x="5610498" y="780686"/>
                </a:lnTo>
                <a:lnTo>
                  <a:pt x="5623446" y="778529"/>
                </a:lnTo>
                <a:lnTo>
                  <a:pt x="5629920" y="779607"/>
                </a:lnTo>
                <a:lnTo>
                  <a:pt x="5640710" y="778529"/>
                </a:lnTo>
                <a:lnTo>
                  <a:pt x="5647184" y="780686"/>
                </a:lnTo>
                <a:lnTo>
                  <a:pt x="5655816" y="780686"/>
                </a:lnTo>
                <a:lnTo>
                  <a:pt x="5663369" y="779607"/>
                </a:lnTo>
                <a:lnTo>
                  <a:pt x="5665527" y="781765"/>
                </a:lnTo>
                <a:cubicBezTo>
                  <a:pt x="5665527" y="780327"/>
                  <a:pt x="5666606" y="779607"/>
                  <a:pt x="5668764" y="779607"/>
                </a:cubicBezTo>
                <a:lnTo>
                  <a:pt x="5687107" y="780686"/>
                </a:lnTo>
                <a:lnTo>
                  <a:pt x="5688186" y="779607"/>
                </a:lnTo>
                <a:lnTo>
                  <a:pt x="5689265" y="779607"/>
                </a:lnTo>
                <a:lnTo>
                  <a:pt x="5695739" y="780686"/>
                </a:lnTo>
                <a:lnTo>
                  <a:pt x="5697897" y="780686"/>
                </a:lnTo>
                <a:lnTo>
                  <a:pt x="5697897" y="777450"/>
                </a:lnTo>
                <a:cubicBezTo>
                  <a:pt x="5699336" y="777450"/>
                  <a:pt x="5700055" y="778529"/>
                  <a:pt x="5700055" y="780686"/>
                </a:cubicBezTo>
                <a:cubicBezTo>
                  <a:pt x="5703652" y="780686"/>
                  <a:pt x="5705450" y="781406"/>
                  <a:pt x="5705450" y="782845"/>
                </a:cubicBezTo>
                <a:lnTo>
                  <a:pt x="5705450" y="783923"/>
                </a:lnTo>
                <a:lnTo>
                  <a:pt x="5707608" y="781765"/>
                </a:lnTo>
                <a:lnTo>
                  <a:pt x="5706529" y="780686"/>
                </a:lnTo>
                <a:cubicBezTo>
                  <a:pt x="5707968" y="780686"/>
                  <a:pt x="5708687" y="779607"/>
                  <a:pt x="5708687" y="777450"/>
                </a:cubicBezTo>
                <a:cubicBezTo>
                  <a:pt x="5716600" y="778888"/>
                  <a:pt x="5728829" y="779607"/>
                  <a:pt x="5745374" y="779607"/>
                </a:cubicBezTo>
                <a:lnTo>
                  <a:pt x="5756164" y="779607"/>
                </a:lnTo>
                <a:lnTo>
                  <a:pt x="5764796" y="777450"/>
                </a:lnTo>
                <a:lnTo>
                  <a:pt x="5764796" y="779607"/>
                </a:lnTo>
                <a:lnTo>
                  <a:pt x="5769112" y="779607"/>
                </a:lnTo>
                <a:lnTo>
                  <a:pt x="5774507" y="780686"/>
                </a:lnTo>
                <a:lnTo>
                  <a:pt x="5780981" y="779607"/>
                </a:lnTo>
                <a:lnTo>
                  <a:pt x="5789613" y="779607"/>
                </a:lnTo>
                <a:lnTo>
                  <a:pt x="5795008" y="780686"/>
                </a:lnTo>
                <a:lnTo>
                  <a:pt x="5795008" y="783923"/>
                </a:lnTo>
                <a:cubicBezTo>
                  <a:pt x="5792850" y="786981"/>
                  <a:pt x="5791771" y="791657"/>
                  <a:pt x="5791771" y="797951"/>
                </a:cubicBezTo>
                <a:lnTo>
                  <a:pt x="5795008" y="801188"/>
                </a:lnTo>
                <a:lnTo>
                  <a:pt x="5795008" y="809819"/>
                </a:lnTo>
                <a:lnTo>
                  <a:pt x="5791771" y="815215"/>
                </a:lnTo>
                <a:lnTo>
                  <a:pt x="5792850" y="816294"/>
                </a:lnTo>
                <a:lnTo>
                  <a:pt x="5792850" y="817372"/>
                </a:lnTo>
                <a:lnTo>
                  <a:pt x="5790692" y="827084"/>
                </a:lnTo>
                <a:lnTo>
                  <a:pt x="5792850" y="829242"/>
                </a:lnTo>
                <a:lnTo>
                  <a:pt x="5792850" y="837874"/>
                </a:lnTo>
                <a:lnTo>
                  <a:pt x="5791771" y="838952"/>
                </a:lnTo>
                <a:lnTo>
                  <a:pt x="5792850" y="840032"/>
                </a:lnTo>
                <a:cubicBezTo>
                  <a:pt x="5792310" y="854778"/>
                  <a:pt x="5791591" y="862151"/>
                  <a:pt x="5790692" y="862151"/>
                </a:cubicBezTo>
                <a:lnTo>
                  <a:pt x="5791771" y="863230"/>
                </a:lnTo>
                <a:lnTo>
                  <a:pt x="5791771" y="865389"/>
                </a:lnTo>
                <a:cubicBezTo>
                  <a:pt x="5791591" y="868985"/>
                  <a:pt x="5790872" y="870784"/>
                  <a:pt x="5789613" y="870784"/>
                </a:cubicBezTo>
                <a:lnTo>
                  <a:pt x="5790692" y="871862"/>
                </a:lnTo>
                <a:lnTo>
                  <a:pt x="5790692" y="874021"/>
                </a:lnTo>
                <a:lnTo>
                  <a:pt x="5783139" y="874021"/>
                </a:lnTo>
                <a:lnTo>
                  <a:pt x="5778823" y="870784"/>
                </a:lnTo>
                <a:cubicBezTo>
                  <a:pt x="5777384" y="871143"/>
                  <a:pt x="5775945" y="872941"/>
                  <a:pt x="5774507" y="876178"/>
                </a:cubicBezTo>
                <a:lnTo>
                  <a:pt x="5756164" y="875099"/>
                </a:lnTo>
                <a:lnTo>
                  <a:pt x="5751848" y="875099"/>
                </a:lnTo>
                <a:lnTo>
                  <a:pt x="5747532" y="874021"/>
                </a:lnTo>
                <a:lnTo>
                  <a:pt x="5743216" y="875099"/>
                </a:lnTo>
                <a:lnTo>
                  <a:pt x="5741057" y="875099"/>
                </a:lnTo>
                <a:lnTo>
                  <a:pt x="5741057" y="854599"/>
                </a:lnTo>
                <a:lnTo>
                  <a:pt x="5742137" y="850283"/>
                </a:lnTo>
                <a:lnTo>
                  <a:pt x="5741057" y="837874"/>
                </a:lnTo>
                <a:lnTo>
                  <a:pt x="5741057" y="834636"/>
                </a:lnTo>
                <a:lnTo>
                  <a:pt x="5725951" y="835716"/>
                </a:lnTo>
                <a:lnTo>
                  <a:pt x="5706529" y="833558"/>
                </a:lnTo>
                <a:lnTo>
                  <a:pt x="5697897" y="835716"/>
                </a:lnTo>
                <a:lnTo>
                  <a:pt x="5696818" y="834636"/>
                </a:lnTo>
                <a:lnTo>
                  <a:pt x="5695739" y="834636"/>
                </a:lnTo>
                <a:cubicBezTo>
                  <a:pt x="5692143" y="834997"/>
                  <a:pt x="5690344" y="836075"/>
                  <a:pt x="5690344" y="837874"/>
                </a:cubicBezTo>
                <a:lnTo>
                  <a:pt x="5688186" y="837874"/>
                </a:lnTo>
                <a:cubicBezTo>
                  <a:pt x="5688186" y="835536"/>
                  <a:pt x="5683511" y="834097"/>
                  <a:pt x="5674159" y="833558"/>
                </a:cubicBezTo>
                <a:lnTo>
                  <a:pt x="5673080" y="832479"/>
                </a:lnTo>
                <a:cubicBezTo>
                  <a:pt x="5673080" y="834277"/>
                  <a:pt x="5669843" y="835356"/>
                  <a:pt x="5663369" y="835716"/>
                </a:cubicBezTo>
                <a:lnTo>
                  <a:pt x="5663369" y="837874"/>
                </a:lnTo>
                <a:lnTo>
                  <a:pt x="5661211" y="837874"/>
                </a:lnTo>
                <a:lnTo>
                  <a:pt x="5661211" y="835716"/>
                </a:lnTo>
                <a:lnTo>
                  <a:pt x="5652579" y="835716"/>
                </a:lnTo>
                <a:lnTo>
                  <a:pt x="5652579" y="837874"/>
                </a:lnTo>
                <a:lnTo>
                  <a:pt x="5650421" y="837874"/>
                </a:lnTo>
                <a:lnTo>
                  <a:pt x="5650421" y="835716"/>
                </a:lnTo>
                <a:lnTo>
                  <a:pt x="5621288" y="834636"/>
                </a:lnTo>
                <a:lnTo>
                  <a:pt x="5610498" y="834636"/>
                </a:lnTo>
                <a:cubicBezTo>
                  <a:pt x="5605463" y="834636"/>
                  <a:pt x="5602945" y="835716"/>
                  <a:pt x="5602945" y="837874"/>
                </a:cubicBezTo>
                <a:lnTo>
                  <a:pt x="5596471" y="837874"/>
                </a:lnTo>
                <a:lnTo>
                  <a:pt x="5596471" y="835716"/>
                </a:lnTo>
                <a:lnTo>
                  <a:pt x="5585681" y="835716"/>
                </a:lnTo>
                <a:lnTo>
                  <a:pt x="5584602" y="834636"/>
                </a:lnTo>
                <a:cubicBezTo>
                  <a:pt x="5582444" y="834636"/>
                  <a:pt x="5581365" y="835716"/>
                  <a:pt x="5581365" y="837874"/>
                </a:cubicBezTo>
                <a:lnTo>
                  <a:pt x="5580286" y="837874"/>
                </a:lnTo>
                <a:cubicBezTo>
                  <a:pt x="5580286" y="836255"/>
                  <a:pt x="5577768" y="834457"/>
                  <a:pt x="5572733" y="832479"/>
                </a:cubicBezTo>
                <a:cubicBezTo>
                  <a:pt x="5570395" y="834636"/>
                  <a:pt x="5562842" y="835716"/>
                  <a:pt x="5550074" y="835716"/>
                </a:cubicBezTo>
                <a:lnTo>
                  <a:pt x="5547916" y="830320"/>
                </a:lnTo>
                <a:lnTo>
                  <a:pt x="5548995" y="815215"/>
                </a:lnTo>
                <a:lnTo>
                  <a:pt x="5548995" y="808741"/>
                </a:lnTo>
                <a:lnTo>
                  <a:pt x="5550074" y="807661"/>
                </a:lnTo>
                <a:lnTo>
                  <a:pt x="5547916" y="793635"/>
                </a:lnTo>
                <a:lnTo>
                  <a:pt x="5548995" y="788239"/>
                </a:lnTo>
                <a:lnTo>
                  <a:pt x="5547916" y="781765"/>
                </a:lnTo>
                <a:lnTo>
                  <a:pt x="5548995" y="780686"/>
                </a:lnTo>
                <a:lnTo>
                  <a:pt x="5558706" y="780686"/>
                </a:lnTo>
                <a:lnTo>
                  <a:pt x="5563022" y="783923"/>
                </a:lnTo>
                <a:cubicBezTo>
                  <a:pt x="5563022" y="781046"/>
                  <a:pt x="5565540" y="779607"/>
                  <a:pt x="5570575" y="779607"/>
                </a:cubicBezTo>
                <a:lnTo>
                  <a:pt x="5579207" y="780686"/>
                </a:lnTo>
                <a:cubicBezTo>
                  <a:pt x="5579207" y="778529"/>
                  <a:pt x="5579926" y="777450"/>
                  <a:pt x="5581365" y="777450"/>
                </a:cubicBezTo>
                <a:close/>
                <a:moveTo>
                  <a:pt x="3073644" y="774212"/>
                </a:moveTo>
                <a:lnTo>
                  <a:pt x="3072565" y="781629"/>
                </a:lnTo>
                <a:lnTo>
                  <a:pt x="3072565" y="784732"/>
                </a:lnTo>
                <a:lnTo>
                  <a:pt x="3075802" y="787969"/>
                </a:lnTo>
                <a:lnTo>
                  <a:pt x="3075802" y="786890"/>
                </a:lnTo>
                <a:lnTo>
                  <a:pt x="3074723" y="774212"/>
                </a:lnTo>
                <a:close/>
                <a:moveTo>
                  <a:pt x="6191932" y="773943"/>
                </a:moveTo>
                <a:lnTo>
                  <a:pt x="6193011" y="784733"/>
                </a:lnTo>
                <a:lnTo>
                  <a:pt x="6193011" y="787969"/>
                </a:lnTo>
                <a:lnTo>
                  <a:pt x="6191932" y="792285"/>
                </a:lnTo>
                <a:lnTo>
                  <a:pt x="6193011" y="793365"/>
                </a:lnTo>
                <a:lnTo>
                  <a:pt x="6193011" y="794445"/>
                </a:lnTo>
                <a:lnTo>
                  <a:pt x="6189774" y="807257"/>
                </a:lnTo>
                <a:lnTo>
                  <a:pt x="6197192" y="813732"/>
                </a:lnTo>
                <a:lnTo>
                  <a:pt x="6198271" y="813732"/>
                </a:lnTo>
                <a:lnTo>
                  <a:pt x="6208792" y="811573"/>
                </a:lnTo>
                <a:lnTo>
                  <a:pt x="6212029" y="814810"/>
                </a:lnTo>
                <a:lnTo>
                  <a:pt x="6214052" y="814810"/>
                </a:lnTo>
                <a:lnTo>
                  <a:pt x="6218233" y="811573"/>
                </a:lnTo>
                <a:lnTo>
                  <a:pt x="6224572" y="811573"/>
                </a:lnTo>
                <a:lnTo>
                  <a:pt x="6224572" y="787969"/>
                </a:lnTo>
                <a:lnTo>
                  <a:pt x="6225651" y="777181"/>
                </a:lnTo>
                <a:lnTo>
                  <a:pt x="6222549" y="775023"/>
                </a:lnTo>
                <a:lnTo>
                  <a:pt x="6216210" y="775023"/>
                </a:lnTo>
                <a:cubicBezTo>
                  <a:pt x="6213692" y="775023"/>
                  <a:pt x="6210860" y="776461"/>
                  <a:pt x="6207713" y="779338"/>
                </a:cubicBezTo>
                <a:lnTo>
                  <a:pt x="6197192" y="779338"/>
                </a:lnTo>
                <a:cubicBezTo>
                  <a:pt x="6195844" y="779338"/>
                  <a:pt x="6195169" y="777900"/>
                  <a:pt x="6195169" y="775023"/>
                </a:cubicBezTo>
                <a:lnTo>
                  <a:pt x="6194090" y="773943"/>
                </a:lnTo>
                <a:close/>
                <a:moveTo>
                  <a:pt x="8101764" y="773810"/>
                </a:moveTo>
                <a:lnTo>
                  <a:pt x="8101764" y="777046"/>
                </a:lnTo>
                <a:lnTo>
                  <a:pt x="8102844" y="777046"/>
                </a:lnTo>
                <a:lnTo>
                  <a:pt x="8102844" y="773810"/>
                </a:lnTo>
                <a:close/>
                <a:moveTo>
                  <a:pt x="1101096" y="772997"/>
                </a:moveTo>
                <a:cubicBezTo>
                  <a:pt x="1098130" y="773717"/>
                  <a:pt x="1096644" y="775919"/>
                  <a:pt x="1096644" y="779606"/>
                </a:cubicBezTo>
                <a:lnTo>
                  <a:pt x="1101096" y="783922"/>
                </a:lnTo>
                <a:lnTo>
                  <a:pt x="1103254" y="783922"/>
                </a:lnTo>
                <a:cubicBezTo>
                  <a:pt x="1104694" y="783922"/>
                  <a:pt x="1105412" y="781719"/>
                  <a:pt x="1105412" y="777313"/>
                </a:cubicBezTo>
                <a:lnTo>
                  <a:pt x="1106491" y="777313"/>
                </a:lnTo>
                <a:cubicBezTo>
                  <a:pt x="1105773" y="774435"/>
                  <a:pt x="1103974" y="772997"/>
                  <a:pt x="1101096" y="772997"/>
                </a:cubicBezTo>
                <a:close/>
                <a:moveTo>
                  <a:pt x="82678" y="771885"/>
                </a:moveTo>
                <a:cubicBezTo>
                  <a:pt x="77553" y="777639"/>
                  <a:pt x="72833" y="780517"/>
                  <a:pt x="68517" y="780517"/>
                </a:cubicBezTo>
                <a:cubicBezTo>
                  <a:pt x="64020" y="780517"/>
                  <a:pt x="61773" y="781236"/>
                  <a:pt x="61773" y="782675"/>
                </a:cubicBezTo>
                <a:lnTo>
                  <a:pt x="61773" y="784833"/>
                </a:lnTo>
                <a:lnTo>
                  <a:pt x="69596" y="789149"/>
                </a:lnTo>
                <a:lnTo>
                  <a:pt x="72833" y="789149"/>
                </a:lnTo>
                <a:cubicBezTo>
                  <a:pt x="81465" y="784473"/>
                  <a:pt x="85870" y="781236"/>
                  <a:pt x="86050" y="779438"/>
                </a:cubicBezTo>
                <a:lnTo>
                  <a:pt x="86050" y="776201"/>
                </a:lnTo>
                <a:cubicBezTo>
                  <a:pt x="83802" y="776201"/>
                  <a:pt x="82678" y="774762"/>
                  <a:pt x="82678" y="771885"/>
                </a:cubicBezTo>
                <a:close/>
                <a:moveTo>
                  <a:pt x="8253364" y="769494"/>
                </a:moveTo>
                <a:lnTo>
                  <a:pt x="8253364" y="773810"/>
                </a:lnTo>
                <a:lnTo>
                  <a:pt x="8254444" y="773810"/>
                </a:lnTo>
                <a:lnTo>
                  <a:pt x="8254444" y="769494"/>
                </a:lnTo>
                <a:close/>
                <a:moveTo>
                  <a:pt x="7676786" y="768819"/>
                </a:moveTo>
                <a:lnTo>
                  <a:pt x="7676786" y="772190"/>
                </a:lnTo>
                <a:lnTo>
                  <a:pt x="7679079" y="769898"/>
                </a:lnTo>
                <a:lnTo>
                  <a:pt x="7679079" y="768819"/>
                </a:lnTo>
                <a:close/>
                <a:moveTo>
                  <a:pt x="1187417" y="768681"/>
                </a:moveTo>
                <a:lnTo>
                  <a:pt x="1187417" y="775155"/>
                </a:lnTo>
                <a:lnTo>
                  <a:pt x="1188632" y="780685"/>
                </a:lnTo>
                <a:lnTo>
                  <a:pt x="1191869" y="780685"/>
                </a:lnTo>
                <a:lnTo>
                  <a:pt x="1194026" y="778527"/>
                </a:lnTo>
                <a:lnTo>
                  <a:pt x="1194026" y="776234"/>
                </a:lnTo>
                <a:lnTo>
                  <a:pt x="1192948" y="768681"/>
                </a:lnTo>
                <a:close/>
                <a:moveTo>
                  <a:pt x="7632816" y="766661"/>
                </a:moveTo>
                <a:lnTo>
                  <a:pt x="7609753" y="769898"/>
                </a:lnTo>
                <a:lnTo>
                  <a:pt x="7607595" y="767740"/>
                </a:lnTo>
                <a:cubicBezTo>
                  <a:pt x="7605976" y="767740"/>
                  <a:pt x="7604538" y="772101"/>
                  <a:pt x="7603279" y="780823"/>
                </a:cubicBezTo>
                <a:cubicBezTo>
                  <a:pt x="7604717" y="780823"/>
                  <a:pt x="7605437" y="781901"/>
                  <a:pt x="7605437" y="784060"/>
                </a:cubicBezTo>
                <a:lnTo>
                  <a:pt x="7606516" y="785139"/>
                </a:lnTo>
                <a:lnTo>
                  <a:pt x="7630658" y="785139"/>
                </a:lnTo>
                <a:lnTo>
                  <a:pt x="7636188" y="790533"/>
                </a:lnTo>
                <a:lnTo>
                  <a:pt x="7648327" y="790533"/>
                </a:lnTo>
                <a:cubicBezTo>
                  <a:pt x="7649766" y="790533"/>
                  <a:pt x="7650485" y="789455"/>
                  <a:pt x="7650485" y="787297"/>
                </a:cubicBezTo>
                <a:lnTo>
                  <a:pt x="7649406" y="776507"/>
                </a:lnTo>
                <a:lnTo>
                  <a:pt x="7650485" y="772190"/>
                </a:lnTo>
                <a:lnTo>
                  <a:pt x="7638346" y="766661"/>
                </a:lnTo>
                <a:close/>
                <a:moveTo>
                  <a:pt x="647524" y="765578"/>
                </a:moveTo>
                <a:lnTo>
                  <a:pt x="647524" y="768816"/>
                </a:lnTo>
                <a:lnTo>
                  <a:pt x="649682" y="768816"/>
                </a:lnTo>
                <a:lnTo>
                  <a:pt x="650761" y="765578"/>
                </a:lnTo>
                <a:close/>
                <a:moveTo>
                  <a:pt x="6240487" y="763153"/>
                </a:moveTo>
                <a:lnTo>
                  <a:pt x="6239408" y="764232"/>
                </a:lnTo>
                <a:lnTo>
                  <a:pt x="6239408" y="771785"/>
                </a:lnTo>
                <a:lnTo>
                  <a:pt x="6241432" y="773943"/>
                </a:lnTo>
                <a:lnTo>
                  <a:pt x="6243590" y="773943"/>
                </a:lnTo>
                <a:cubicBezTo>
                  <a:pt x="6247276" y="773943"/>
                  <a:pt x="6249389" y="772864"/>
                  <a:pt x="6249929" y="770706"/>
                </a:cubicBezTo>
                <a:lnTo>
                  <a:pt x="6249929" y="765311"/>
                </a:lnTo>
                <a:close/>
                <a:moveTo>
                  <a:pt x="3158481" y="762477"/>
                </a:moveTo>
                <a:lnTo>
                  <a:pt x="3158481" y="764635"/>
                </a:lnTo>
                <a:lnTo>
                  <a:pt x="3159560" y="764635"/>
                </a:lnTo>
                <a:lnTo>
                  <a:pt x="3159560" y="762477"/>
                </a:lnTo>
                <a:close/>
                <a:moveTo>
                  <a:pt x="633767" y="762476"/>
                </a:moveTo>
                <a:lnTo>
                  <a:pt x="633767" y="763556"/>
                </a:lnTo>
                <a:lnTo>
                  <a:pt x="635925" y="763556"/>
                </a:lnTo>
                <a:lnTo>
                  <a:pt x="635925" y="762476"/>
                </a:lnTo>
                <a:close/>
                <a:moveTo>
                  <a:pt x="7754879" y="762345"/>
                </a:moveTo>
                <a:cubicBezTo>
                  <a:pt x="7745887" y="767380"/>
                  <a:pt x="7735232" y="771741"/>
                  <a:pt x="7722913" y="775428"/>
                </a:cubicBezTo>
                <a:cubicBezTo>
                  <a:pt x="7716169" y="781901"/>
                  <a:pt x="7709965" y="785139"/>
                  <a:pt x="7704300" y="785139"/>
                </a:cubicBezTo>
                <a:lnTo>
                  <a:pt x="7698770" y="785139"/>
                </a:lnTo>
                <a:cubicBezTo>
                  <a:pt x="7698770" y="788915"/>
                  <a:pt x="7697332" y="793636"/>
                  <a:pt x="7694454" y="799301"/>
                </a:cubicBezTo>
                <a:cubicBezTo>
                  <a:pt x="7696433" y="807843"/>
                  <a:pt x="7701198" y="815441"/>
                  <a:pt x="7708751" y="822094"/>
                </a:cubicBezTo>
                <a:lnTo>
                  <a:pt x="7716439" y="829647"/>
                </a:lnTo>
                <a:cubicBezTo>
                  <a:pt x="7719317" y="829647"/>
                  <a:pt x="7721879" y="826770"/>
                  <a:pt x="7724127" y="821015"/>
                </a:cubicBezTo>
                <a:cubicBezTo>
                  <a:pt x="7726824" y="819397"/>
                  <a:pt x="7730107" y="815037"/>
                  <a:pt x="7733973" y="807933"/>
                </a:cubicBezTo>
                <a:lnTo>
                  <a:pt x="7732894" y="803617"/>
                </a:lnTo>
                <a:lnTo>
                  <a:pt x="7749349" y="787297"/>
                </a:lnTo>
                <a:lnTo>
                  <a:pt x="7751507" y="787297"/>
                </a:lnTo>
                <a:lnTo>
                  <a:pt x="7751507" y="782980"/>
                </a:lnTo>
                <a:lnTo>
                  <a:pt x="7758116" y="764503"/>
                </a:lnTo>
                <a:lnTo>
                  <a:pt x="7758116" y="762345"/>
                </a:lnTo>
                <a:close/>
                <a:moveTo>
                  <a:pt x="3242238" y="761399"/>
                </a:moveTo>
                <a:lnTo>
                  <a:pt x="3242238" y="763557"/>
                </a:lnTo>
                <a:cubicBezTo>
                  <a:pt x="3243677" y="763557"/>
                  <a:pt x="3244396" y="764635"/>
                  <a:pt x="3244396" y="766794"/>
                </a:cubicBezTo>
                <a:lnTo>
                  <a:pt x="3245475" y="766794"/>
                </a:lnTo>
                <a:lnTo>
                  <a:pt x="3245475" y="763557"/>
                </a:lnTo>
                <a:close/>
                <a:moveTo>
                  <a:pt x="171966" y="758667"/>
                </a:moveTo>
                <a:lnTo>
                  <a:pt x="169808" y="760825"/>
                </a:lnTo>
                <a:lnTo>
                  <a:pt x="171966" y="760825"/>
                </a:lnTo>
                <a:close/>
                <a:moveTo>
                  <a:pt x="652784" y="758161"/>
                </a:moveTo>
                <a:lnTo>
                  <a:pt x="652784" y="762476"/>
                </a:lnTo>
                <a:lnTo>
                  <a:pt x="654942" y="760319"/>
                </a:lnTo>
                <a:lnTo>
                  <a:pt x="654942" y="758161"/>
                </a:lnTo>
                <a:close/>
                <a:moveTo>
                  <a:pt x="8198470" y="755467"/>
                </a:moveTo>
                <a:lnTo>
                  <a:pt x="8198470" y="757624"/>
                </a:lnTo>
                <a:lnTo>
                  <a:pt x="8199549" y="757624"/>
                </a:lnTo>
                <a:lnTo>
                  <a:pt x="8201707" y="755467"/>
                </a:lnTo>
                <a:close/>
                <a:moveTo>
                  <a:pt x="3245475" y="753980"/>
                </a:moveTo>
                <a:cubicBezTo>
                  <a:pt x="3243677" y="753980"/>
                  <a:pt x="3242598" y="755419"/>
                  <a:pt x="3242238" y="758296"/>
                </a:cubicBezTo>
                <a:lnTo>
                  <a:pt x="3242238" y="759375"/>
                </a:lnTo>
                <a:lnTo>
                  <a:pt x="3243317" y="759375"/>
                </a:lnTo>
                <a:lnTo>
                  <a:pt x="3245475" y="755059"/>
                </a:lnTo>
                <a:close/>
                <a:moveTo>
                  <a:pt x="7166650" y="750434"/>
                </a:moveTo>
                <a:lnTo>
                  <a:pt x="7169752" y="753671"/>
                </a:lnTo>
                <a:cubicBezTo>
                  <a:pt x="7172090" y="753671"/>
                  <a:pt x="7174607" y="752591"/>
                  <a:pt x="7177305" y="750434"/>
                </a:cubicBezTo>
                <a:lnTo>
                  <a:pt x="7179463" y="750434"/>
                </a:lnTo>
                <a:cubicBezTo>
                  <a:pt x="7182700" y="753311"/>
                  <a:pt x="7185892" y="754750"/>
                  <a:pt x="7189039" y="754750"/>
                </a:cubicBezTo>
                <a:lnTo>
                  <a:pt x="7199829" y="752591"/>
                </a:lnTo>
                <a:cubicBezTo>
                  <a:pt x="7206932" y="754390"/>
                  <a:pt x="7210484" y="755829"/>
                  <a:pt x="7210484" y="756908"/>
                </a:cubicBezTo>
                <a:lnTo>
                  <a:pt x="7211563" y="755829"/>
                </a:lnTo>
                <a:lnTo>
                  <a:pt x="7215879" y="755829"/>
                </a:lnTo>
                <a:lnTo>
                  <a:pt x="7219116" y="759065"/>
                </a:lnTo>
                <a:lnTo>
                  <a:pt x="7219116" y="765405"/>
                </a:lnTo>
                <a:lnTo>
                  <a:pt x="7213721" y="776195"/>
                </a:lnTo>
                <a:lnTo>
                  <a:pt x="7215879" y="787929"/>
                </a:lnTo>
                <a:cubicBezTo>
                  <a:pt x="7213362" y="793593"/>
                  <a:pt x="7211563" y="796426"/>
                  <a:pt x="7210484" y="796426"/>
                </a:cubicBezTo>
                <a:lnTo>
                  <a:pt x="7211563" y="801821"/>
                </a:lnTo>
                <a:lnTo>
                  <a:pt x="7211563" y="806137"/>
                </a:lnTo>
                <a:lnTo>
                  <a:pt x="7210484" y="807216"/>
                </a:lnTo>
                <a:lnTo>
                  <a:pt x="7214800" y="814633"/>
                </a:lnTo>
                <a:lnTo>
                  <a:pt x="7218037" y="813555"/>
                </a:lnTo>
                <a:lnTo>
                  <a:pt x="7223297" y="816792"/>
                </a:lnTo>
                <a:cubicBezTo>
                  <a:pt x="7226354" y="816792"/>
                  <a:pt x="7229591" y="812161"/>
                  <a:pt x="7233008" y="802900"/>
                </a:cubicBezTo>
                <a:cubicBezTo>
                  <a:pt x="7234986" y="802720"/>
                  <a:pt x="7239617" y="795572"/>
                  <a:pt x="7246900" y="781454"/>
                </a:cubicBezTo>
                <a:lnTo>
                  <a:pt x="7254318" y="780376"/>
                </a:lnTo>
                <a:lnTo>
                  <a:pt x="7257556" y="780376"/>
                </a:lnTo>
                <a:cubicBezTo>
                  <a:pt x="7258994" y="780376"/>
                  <a:pt x="7261872" y="785052"/>
                  <a:pt x="7266188" y="794403"/>
                </a:cubicBezTo>
                <a:cubicBezTo>
                  <a:pt x="7271852" y="794403"/>
                  <a:pt x="7274685" y="796516"/>
                  <a:pt x="7274685" y="800742"/>
                </a:cubicBezTo>
                <a:lnTo>
                  <a:pt x="7277922" y="798584"/>
                </a:lnTo>
                <a:cubicBezTo>
                  <a:pt x="7289341" y="808295"/>
                  <a:pt x="7295051" y="814725"/>
                  <a:pt x="7295051" y="817871"/>
                </a:cubicBezTo>
                <a:cubicBezTo>
                  <a:pt x="7293972" y="820748"/>
                  <a:pt x="7292893" y="822187"/>
                  <a:pt x="7291814" y="822187"/>
                </a:cubicBezTo>
                <a:lnTo>
                  <a:pt x="7287633" y="822187"/>
                </a:lnTo>
                <a:lnTo>
                  <a:pt x="7262950" y="821108"/>
                </a:lnTo>
                <a:lnTo>
                  <a:pt x="7236245" y="822187"/>
                </a:lnTo>
                <a:lnTo>
                  <a:pt x="7231929" y="822187"/>
                </a:lnTo>
                <a:lnTo>
                  <a:pt x="7223297" y="820030"/>
                </a:lnTo>
                <a:lnTo>
                  <a:pt x="7212642" y="822187"/>
                </a:lnTo>
                <a:lnTo>
                  <a:pt x="7212642" y="824346"/>
                </a:lnTo>
                <a:lnTo>
                  <a:pt x="7211563" y="837158"/>
                </a:lnTo>
                <a:cubicBezTo>
                  <a:pt x="7213721" y="837878"/>
                  <a:pt x="7214800" y="840036"/>
                  <a:pt x="7214800" y="843633"/>
                </a:cubicBezTo>
                <a:lnTo>
                  <a:pt x="7212642" y="849972"/>
                </a:lnTo>
                <a:lnTo>
                  <a:pt x="7212642" y="871417"/>
                </a:lnTo>
                <a:lnTo>
                  <a:pt x="7220060" y="870338"/>
                </a:lnTo>
                <a:cubicBezTo>
                  <a:pt x="7230850" y="870877"/>
                  <a:pt x="7236920" y="872317"/>
                  <a:pt x="7238268" y="874654"/>
                </a:cubicBezTo>
                <a:lnTo>
                  <a:pt x="7238268" y="871417"/>
                </a:lnTo>
                <a:lnTo>
                  <a:pt x="7240426" y="871417"/>
                </a:lnTo>
                <a:cubicBezTo>
                  <a:pt x="7248159" y="871417"/>
                  <a:pt x="7256027" y="863909"/>
                  <a:pt x="7264030" y="848893"/>
                </a:cubicBezTo>
                <a:lnTo>
                  <a:pt x="7268346" y="845790"/>
                </a:lnTo>
                <a:lnTo>
                  <a:pt x="7271448" y="847814"/>
                </a:lnTo>
                <a:lnTo>
                  <a:pt x="7272527" y="847814"/>
                </a:lnTo>
                <a:lnTo>
                  <a:pt x="7272527" y="842554"/>
                </a:lnTo>
                <a:lnTo>
                  <a:pt x="7274685" y="840395"/>
                </a:lnTo>
                <a:lnTo>
                  <a:pt x="7276843" y="840395"/>
                </a:lnTo>
                <a:cubicBezTo>
                  <a:pt x="7282598" y="840395"/>
                  <a:pt x="7287228" y="846106"/>
                  <a:pt x="7290735" y="857525"/>
                </a:cubicBezTo>
                <a:cubicBezTo>
                  <a:pt x="7305032" y="863189"/>
                  <a:pt x="7312180" y="869619"/>
                  <a:pt x="7312180" y="876812"/>
                </a:cubicBezTo>
                <a:lnTo>
                  <a:pt x="7311101" y="876812"/>
                </a:lnTo>
                <a:lnTo>
                  <a:pt x="7307864" y="875733"/>
                </a:lnTo>
                <a:lnTo>
                  <a:pt x="7307864" y="876812"/>
                </a:lnTo>
                <a:lnTo>
                  <a:pt x="7308943" y="881128"/>
                </a:lnTo>
                <a:lnTo>
                  <a:pt x="7307864" y="882072"/>
                </a:lnTo>
                <a:lnTo>
                  <a:pt x="7305706" y="882072"/>
                </a:lnTo>
                <a:lnTo>
                  <a:pt x="7276843" y="877891"/>
                </a:lnTo>
                <a:lnTo>
                  <a:pt x="7259714" y="881128"/>
                </a:lnTo>
                <a:lnTo>
                  <a:pt x="7254318" y="881128"/>
                </a:lnTo>
                <a:lnTo>
                  <a:pt x="7241505" y="877891"/>
                </a:lnTo>
                <a:lnTo>
                  <a:pt x="7240426" y="877891"/>
                </a:lnTo>
                <a:lnTo>
                  <a:pt x="7237189" y="881128"/>
                </a:lnTo>
                <a:cubicBezTo>
                  <a:pt x="7240067" y="887872"/>
                  <a:pt x="7241505" y="896414"/>
                  <a:pt x="7241505" y="906754"/>
                </a:cubicBezTo>
                <a:lnTo>
                  <a:pt x="7238268" y="915387"/>
                </a:lnTo>
                <a:cubicBezTo>
                  <a:pt x="7240426" y="920692"/>
                  <a:pt x="7241505" y="929594"/>
                  <a:pt x="7241505" y="942092"/>
                </a:cubicBezTo>
                <a:lnTo>
                  <a:pt x="7239347" y="942092"/>
                </a:lnTo>
                <a:lnTo>
                  <a:pt x="7239347" y="943172"/>
                </a:lnTo>
                <a:lnTo>
                  <a:pt x="7241505" y="943172"/>
                </a:lnTo>
                <a:lnTo>
                  <a:pt x="7240426" y="948566"/>
                </a:lnTo>
                <a:cubicBezTo>
                  <a:pt x="7240426" y="951534"/>
                  <a:pt x="7245776" y="954007"/>
                  <a:pt x="7256476" y="955985"/>
                </a:cubicBezTo>
                <a:lnTo>
                  <a:pt x="7262950" y="955985"/>
                </a:lnTo>
                <a:cubicBezTo>
                  <a:pt x="7265648" y="953826"/>
                  <a:pt x="7268166" y="952747"/>
                  <a:pt x="7270504" y="952747"/>
                </a:cubicBezTo>
                <a:lnTo>
                  <a:pt x="7272527" y="954906"/>
                </a:lnTo>
                <a:lnTo>
                  <a:pt x="7271448" y="959222"/>
                </a:lnTo>
                <a:lnTo>
                  <a:pt x="7271448" y="960301"/>
                </a:lnTo>
                <a:lnTo>
                  <a:pt x="7272527" y="960301"/>
                </a:lnTo>
                <a:cubicBezTo>
                  <a:pt x="7272527" y="958142"/>
                  <a:pt x="7273246" y="957064"/>
                  <a:pt x="7274685" y="957064"/>
                </a:cubicBezTo>
                <a:lnTo>
                  <a:pt x="7276843" y="957064"/>
                </a:lnTo>
                <a:lnTo>
                  <a:pt x="7276843" y="958142"/>
                </a:lnTo>
                <a:lnTo>
                  <a:pt x="7275764" y="959222"/>
                </a:lnTo>
                <a:lnTo>
                  <a:pt x="7275764" y="960301"/>
                </a:lnTo>
                <a:cubicBezTo>
                  <a:pt x="7279360" y="960301"/>
                  <a:pt x="7281159" y="961739"/>
                  <a:pt x="7281159" y="964617"/>
                </a:cubicBezTo>
                <a:lnTo>
                  <a:pt x="7282238" y="964617"/>
                </a:lnTo>
                <a:lnTo>
                  <a:pt x="7282238" y="961380"/>
                </a:lnTo>
                <a:lnTo>
                  <a:pt x="7275764" y="952747"/>
                </a:lnTo>
                <a:cubicBezTo>
                  <a:pt x="7278102" y="951669"/>
                  <a:pt x="7281339" y="945240"/>
                  <a:pt x="7285475" y="933460"/>
                </a:cubicBezTo>
                <a:cubicBezTo>
                  <a:pt x="7290420" y="920872"/>
                  <a:pt x="7293972" y="913769"/>
                  <a:pt x="7296130" y="912149"/>
                </a:cubicBezTo>
                <a:cubicBezTo>
                  <a:pt x="7300086" y="912149"/>
                  <a:pt x="7303278" y="914263"/>
                  <a:pt x="7305706" y="918488"/>
                </a:cubicBezTo>
                <a:lnTo>
                  <a:pt x="7305706" y="919568"/>
                </a:lnTo>
                <a:cubicBezTo>
                  <a:pt x="7303638" y="922265"/>
                  <a:pt x="7302604" y="924783"/>
                  <a:pt x="7302604" y="927121"/>
                </a:cubicBezTo>
                <a:lnTo>
                  <a:pt x="7302604" y="928200"/>
                </a:lnTo>
                <a:lnTo>
                  <a:pt x="7303683" y="932516"/>
                </a:lnTo>
                <a:lnTo>
                  <a:pt x="7300446" y="941013"/>
                </a:lnTo>
                <a:lnTo>
                  <a:pt x="7310022" y="958142"/>
                </a:lnTo>
                <a:lnTo>
                  <a:pt x="7313259" y="973114"/>
                </a:lnTo>
                <a:lnTo>
                  <a:pt x="7313259" y="978509"/>
                </a:lnTo>
                <a:cubicBezTo>
                  <a:pt x="7313259" y="988849"/>
                  <a:pt x="7306470" y="996357"/>
                  <a:pt x="7292893" y="1001033"/>
                </a:cubicBezTo>
                <a:lnTo>
                  <a:pt x="7292893" y="999954"/>
                </a:lnTo>
                <a:lnTo>
                  <a:pt x="7293972" y="994559"/>
                </a:lnTo>
                <a:lnTo>
                  <a:pt x="7292893" y="993480"/>
                </a:lnTo>
                <a:lnTo>
                  <a:pt x="7291814" y="993480"/>
                </a:lnTo>
                <a:cubicBezTo>
                  <a:pt x="7290375" y="993480"/>
                  <a:pt x="7289656" y="994918"/>
                  <a:pt x="7289656" y="997796"/>
                </a:cubicBezTo>
                <a:lnTo>
                  <a:pt x="7288577" y="998875"/>
                </a:lnTo>
                <a:lnTo>
                  <a:pt x="7285475" y="998875"/>
                </a:lnTo>
                <a:lnTo>
                  <a:pt x="7275764" y="997796"/>
                </a:lnTo>
                <a:lnTo>
                  <a:pt x="7254318" y="1003057"/>
                </a:lnTo>
                <a:lnTo>
                  <a:pt x="7242584" y="997796"/>
                </a:lnTo>
                <a:lnTo>
                  <a:pt x="7237189" y="997796"/>
                </a:lnTo>
                <a:cubicBezTo>
                  <a:pt x="7234222" y="1000584"/>
                  <a:pt x="7227478" y="1001978"/>
                  <a:pt x="7216958" y="1001978"/>
                </a:cubicBezTo>
                <a:cubicBezTo>
                  <a:pt x="7199784" y="1001978"/>
                  <a:pt x="7191197" y="991637"/>
                  <a:pt x="7191197" y="970956"/>
                </a:cubicBezTo>
                <a:lnTo>
                  <a:pt x="7192276" y="969877"/>
                </a:lnTo>
                <a:lnTo>
                  <a:pt x="7192276" y="968798"/>
                </a:lnTo>
                <a:lnTo>
                  <a:pt x="7191197" y="962459"/>
                </a:lnTo>
                <a:cubicBezTo>
                  <a:pt x="7191197" y="955624"/>
                  <a:pt x="7192636" y="950275"/>
                  <a:pt x="7195513" y="946408"/>
                </a:cubicBezTo>
                <a:lnTo>
                  <a:pt x="7192276" y="930357"/>
                </a:lnTo>
                <a:lnTo>
                  <a:pt x="7193355" y="924963"/>
                </a:lnTo>
                <a:lnTo>
                  <a:pt x="7191197" y="922805"/>
                </a:lnTo>
                <a:lnTo>
                  <a:pt x="7191197" y="914308"/>
                </a:lnTo>
                <a:lnTo>
                  <a:pt x="7192276" y="902438"/>
                </a:lnTo>
                <a:lnTo>
                  <a:pt x="7191197" y="899201"/>
                </a:lnTo>
                <a:lnTo>
                  <a:pt x="7192276" y="895021"/>
                </a:lnTo>
                <a:lnTo>
                  <a:pt x="7191197" y="890705"/>
                </a:lnTo>
                <a:lnTo>
                  <a:pt x="7192276" y="880049"/>
                </a:lnTo>
                <a:lnTo>
                  <a:pt x="7190118" y="877891"/>
                </a:lnTo>
                <a:lnTo>
                  <a:pt x="7187960" y="877891"/>
                </a:lnTo>
                <a:cubicBezTo>
                  <a:pt x="7186162" y="880049"/>
                  <a:pt x="7183329" y="881128"/>
                  <a:pt x="7179463" y="881128"/>
                </a:cubicBezTo>
                <a:cubicBezTo>
                  <a:pt x="7176585" y="882477"/>
                  <a:pt x="7174068" y="888187"/>
                  <a:pt x="7171910" y="898257"/>
                </a:cubicBezTo>
                <a:lnTo>
                  <a:pt x="7168673" y="901360"/>
                </a:lnTo>
                <a:cubicBezTo>
                  <a:pt x="7170831" y="904057"/>
                  <a:pt x="7171910" y="906575"/>
                  <a:pt x="7171910" y="908913"/>
                </a:cubicBezTo>
                <a:cubicBezTo>
                  <a:pt x="7170831" y="913049"/>
                  <a:pt x="7166919" y="918040"/>
                  <a:pt x="7160176" y="923884"/>
                </a:cubicBezTo>
                <a:lnTo>
                  <a:pt x="7163413" y="928200"/>
                </a:lnTo>
                <a:lnTo>
                  <a:pt x="7163413" y="930357"/>
                </a:lnTo>
                <a:cubicBezTo>
                  <a:pt x="7159456" y="948881"/>
                  <a:pt x="7154106" y="960660"/>
                  <a:pt x="7147362" y="965696"/>
                </a:cubicBezTo>
                <a:cubicBezTo>
                  <a:pt x="7143226" y="974238"/>
                  <a:pt x="7136797" y="979588"/>
                  <a:pt x="7128075" y="981745"/>
                </a:cubicBezTo>
                <a:lnTo>
                  <a:pt x="7120522" y="980667"/>
                </a:lnTo>
                <a:lnTo>
                  <a:pt x="7120522" y="981745"/>
                </a:lnTo>
                <a:cubicBezTo>
                  <a:pt x="7117555" y="989569"/>
                  <a:pt x="7110452" y="993480"/>
                  <a:pt x="7099212" y="993480"/>
                </a:cubicBezTo>
                <a:cubicBezTo>
                  <a:pt x="7099212" y="997256"/>
                  <a:pt x="7086354" y="1002966"/>
                  <a:pt x="7060637" y="1010609"/>
                </a:cubicBezTo>
                <a:cubicBezTo>
                  <a:pt x="7058479" y="1006833"/>
                  <a:pt x="7057400" y="1003281"/>
                  <a:pt x="7057400" y="999954"/>
                </a:cubicBezTo>
                <a:lnTo>
                  <a:pt x="7057400" y="998875"/>
                </a:lnTo>
                <a:cubicBezTo>
                  <a:pt x="7057400" y="997796"/>
                  <a:pt x="7061312" y="995638"/>
                  <a:pt x="7069135" y="992401"/>
                </a:cubicBezTo>
                <a:cubicBezTo>
                  <a:pt x="7079475" y="986376"/>
                  <a:pt x="7084825" y="981386"/>
                  <a:pt x="7085185" y="977430"/>
                </a:cubicBezTo>
                <a:lnTo>
                  <a:pt x="7087343" y="977430"/>
                </a:lnTo>
                <a:lnTo>
                  <a:pt x="7091659" y="979588"/>
                </a:lnTo>
                <a:lnTo>
                  <a:pt x="7092738" y="978509"/>
                </a:lnTo>
                <a:lnTo>
                  <a:pt x="7092738" y="966775"/>
                </a:lnTo>
                <a:cubicBezTo>
                  <a:pt x="7092738" y="963538"/>
                  <a:pt x="7099167" y="961020"/>
                  <a:pt x="7112025" y="959222"/>
                </a:cubicBezTo>
                <a:lnTo>
                  <a:pt x="7113104" y="958142"/>
                </a:lnTo>
                <a:lnTo>
                  <a:pt x="7113104" y="955985"/>
                </a:lnTo>
                <a:cubicBezTo>
                  <a:pt x="7110946" y="952928"/>
                  <a:pt x="7109867" y="947218"/>
                  <a:pt x="7109867" y="938855"/>
                </a:cubicBezTo>
                <a:cubicBezTo>
                  <a:pt x="7112564" y="932112"/>
                  <a:pt x="7116116" y="927481"/>
                  <a:pt x="7120522" y="924963"/>
                </a:cubicBezTo>
                <a:lnTo>
                  <a:pt x="7120522" y="921726"/>
                </a:lnTo>
                <a:lnTo>
                  <a:pt x="7119443" y="896100"/>
                </a:lnTo>
                <a:lnTo>
                  <a:pt x="7121601" y="889625"/>
                </a:lnTo>
                <a:cubicBezTo>
                  <a:pt x="7121062" y="883241"/>
                  <a:pt x="7119983" y="880049"/>
                  <a:pt x="7118364" y="880049"/>
                </a:cubicBezTo>
                <a:lnTo>
                  <a:pt x="7114183" y="880049"/>
                </a:lnTo>
                <a:lnTo>
                  <a:pt x="7109867" y="883151"/>
                </a:lnTo>
                <a:lnTo>
                  <a:pt x="7108788" y="883151"/>
                </a:lnTo>
                <a:cubicBezTo>
                  <a:pt x="7102044" y="881083"/>
                  <a:pt x="7094177" y="879689"/>
                  <a:pt x="7085185" y="878970"/>
                </a:cubicBezTo>
                <a:lnTo>
                  <a:pt x="7079925" y="880049"/>
                </a:lnTo>
                <a:lnTo>
                  <a:pt x="7064953" y="876812"/>
                </a:lnTo>
                <a:lnTo>
                  <a:pt x="7062795" y="878970"/>
                </a:lnTo>
                <a:lnTo>
                  <a:pt x="7058479" y="878970"/>
                </a:lnTo>
                <a:lnTo>
                  <a:pt x="7056321" y="876812"/>
                </a:lnTo>
                <a:cubicBezTo>
                  <a:pt x="7056321" y="875553"/>
                  <a:pt x="7059514" y="873755"/>
                  <a:pt x="7065898" y="871417"/>
                </a:cubicBezTo>
                <a:lnTo>
                  <a:pt x="7066977" y="870338"/>
                </a:lnTo>
                <a:lnTo>
                  <a:pt x="7073451" y="870338"/>
                </a:lnTo>
                <a:cubicBezTo>
                  <a:pt x="7077047" y="870518"/>
                  <a:pt x="7078846" y="871237"/>
                  <a:pt x="7078846" y="872496"/>
                </a:cubicBezTo>
                <a:lnTo>
                  <a:pt x="7087343" y="870338"/>
                </a:lnTo>
                <a:lnTo>
                  <a:pt x="7088422" y="870338"/>
                </a:lnTo>
                <a:lnTo>
                  <a:pt x="7091659" y="872496"/>
                </a:lnTo>
                <a:lnTo>
                  <a:pt x="7092738" y="872496"/>
                </a:lnTo>
                <a:lnTo>
                  <a:pt x="7095975" y="870338"/>
                </a:lnTo>
                <a:lnTo>
                  <a:pt x="7097054" y="870338"/>
                </a:lnTo>
                <a:lnTo>
                  <a:pt x="7112025" y="872496"/>
                </a:lnTo>
                <a:lnTo>
                  <a:pt x="7114183" y="870338"/>
                </a:lnTo>
                <a:lnTo>
                  <a:pt x="7117285" y="872496"/>
                </a:lnTo>
                <a:lnTo>
                  <a:pt x="7124838" y="870338"/>
                </a:lnTo>
                <a:lnTo>
                  <a:pt x="7147362" y="874654"/>
                </a:lnTo>
                <a:lnTo>
                  <a:pt x="7149520" y="874654"/>
                </a:lnTo>
                <a:cubicBezTo>
                  <a:pt x="7149880" y="871777"/>
                  <a:pt x="7150914" y="870338"/>
                  <a:pt x="7152622" y="870338"/>
                </a:cubicBezTo>
                <a:lnTo>
                  <a:pt x="7160176" y="870338"/>
                </a:lnTo>
                <a:lnTo>
                  <a:pt x="7165571" y="875733"/>
                </a:lnTo>
                <a:lnTo>
                  <a:pt x="7168673" y="872496"/>
                </a:lnTo>
                <a:cubicBezTo>
                  <a:pt x="7166065" y="872496"/>
                  <a:pt x="7164312" y="868225"/>
                  <a:pt x="7163413" y="859682"/>
                </a:cubicBezTo>
                <a:lnTo>
                  <a:pt x="7162334" y="858604"/>
                </a:lnTo>
                <a:lnTo>
                  <a:pt x="7163413" y="854288"/>
                </a:lnTo>
                <a:lnTo>
                  <a:pt x="7160176" y="849972"/>
                </a:lnTo>
                <a:lnTo>
                  <a:pt x="7160176" y="844712"/>
                </a:lnTo>
                <a:cubicBezTo>
                  <a:pt x="7160176" y="843453"/>
                  <a:pt x="7162334" y="842014"/>
                  <a:pt x="7166650" y="840395"/>
                </a:cubicBezTo>
                <a:lnTo>
                  <a:pt x="7166650" y="839317"/>
                </a:lnTo>
                <a:lnTo>
                  <a:pt x="7164492" y="830685"/>
                </a:lnTo>
                <a:lnTo>
                  <a:pt x="7166650" y="824346"/>
                </a:lnTo>
                <a:lnTo>
                  <a:pt x="7166650" y="823267"/>
                </a:lnTo>
                <a:lnTo>
                  <a:pt x="7163413" y="820030"/>
                </a:lnTo>
                <a:lnTo>
                  <a:pt x="7146283" y="825424"/>
                </a:lnTo>
                <a:cubicBezTo>
                  <a:pt x="7137022" y="823267"/>
                  <a:pt x="7130233" y="819669"/>
                  <a:pt x="7125917" y="814633"/>
                </a:cubicBezTo>
                <a:lnTo>
                  <a:pt x="7124838" y="814633"/>
                </a:lnTo>
                <a:lnTo>
                  <a:pt x="7124838" y="816792"/>
                </a:lnTo>
                <a:cubicBezTo>
                  <a:pt x="7126996" y="816792"/>
                  <a:pt x="7128795" y="818231"/>
                  <a:pt x="7130233" y="821108"/>
                </a:cubicBezTo>
                <a:lnTo>
                  <a:pt x="7130233" y="825424"/>
                </a:lnTo>
                <a:cubicBezTo>
                  <a:pt x="7130233" y="831269"/>
                  <a:pt x="7123804" y="837339"/>
                  <a:pt x="7110946" y="843633"/>
                </a:cubicBezTo>
                <a:cubicBezTo>
                  <a:pt x="7110406" y="848218"/>
                  <a:pt x="7103978" y="853928"/>
                  <a:pt x="7091659" y="860762"/>
                </a:cubicBezTo>
                <a:cubicBezTo>
                  <a:pt x="7091659" y="862920"/>
                  <a:pt x="7086668" y="865033"/>
                  <a:pt x="7076688" y="867101"/>
                </a:cubicBezTo>
                <a:lnTo>
                  <a:pt x="7074530" y="867101"/>
                </a:lnTo>
                <a:lnTo>
                  <a:pt x="7072372" y="858604"/>
                </a:lnTo>
                <a:lnTo>
                  <a:pt x="7072372" y="857525"/>
                </a:lnTo>
                <a:cubicBezTo>
                  <a:pt x="7072372" y="855366"/>
                  <a:pt x="7075249" y="849657"/>
                  <a:pt x="7081004" y="840395"/>
                </a:cubicBezTo>
                <a:cubicBezTo>
                  <a:pt x="7082532" y="828257"/>
                  <a:pt x="7086444" y="822187"/>
                  <a:pt x="7092738" y="822187"/>
                </a:cubicBezTo>
                <a:lnTo>
                  <a:pt x="7092738" y="821108"/>
                </a:lnTo>
                <a:lnTo>
                  <a:pt x="7091659" y="814633"/>
                </a:lnTo>
                <a:lnTo>
                  <a:pt x="7093817" y="809373"/>
                </a:lnTo>
                <a:lnTo>
                  <a:pt x="7092738" y="800742"/>
                </a:lnTo>
                <a:cubicBezTo>
                  <a:pt x="7094716" y="800742"/>
                  <a:pt x="7096874" y="795392"/>
                  <a:pt x="7099212" y="784691"/>
                </a:cubicBezTo>
                <a:lnTo>
                  <a:pt x="7101235" y="781454"/>
                </a:lnTo>
                <a:lnTo>
                  <a:pt x="7098133" y="776195"/>
                </a:lnTo>
                <a:lnTo>
                  <a:pt x="7098133" y="771879"/>
                </a:lnTo>
                <a:lnTo>
                  <a:pt x="7102314" y="767563"/>
                </a:lnTo>
                <a:lnTo>
                  <a:pt x="7117285" y="769721"/>
                </a:lnTo>
                <a:lnTo>
                  <a:pt x="7122680" y="767563"/>
                </a:lnTo>
                <a:cubicBezTo>
                  <a:pt x="7127896" y="771340"/>
                  <a:pt x="7135763" y="774576"/>
                  <a:pt x="7146283" y="777273"/>
                </a:cubicBezTo>
                <a:lnTo>
                  <a:pt x="7147362" y="778353"/>
                </a:lnTo>
                <a:lnTo>
                  <a:pt x="7147362" y="779297"/>
                </a:lnTo>
                <a:lnTo>
                  <a:pt x="7152622" y="776195"/>
                </a:lnTo>
                <a:lnTo>
                  <a:pt x="7155860" y="776195"/>
                </a:lnTo>
                <a:lnTo>
                  <a:pt x="7158018" y="778353"/>
                </a:lnTo>
                <a:lnTo>
                  <a:pt x="7158018" y="779297"/>
                </a:lnTo>
                <a:lnTo>
                  <a:pt x="7156939" y="780376"/>
                </a:lnTo>
                <a:lnTo>
                  <a:pt x="7160176" y="790086"/>
                </a:lnTo>
                <a:cubicBezTo>
                  <a:pt x="7157298" y="792964"/>
                  <a:pt x="7153027" y="795077"/>
                  <a:pt x="7147362" y="796426"/>
                </a:cubicBezTo>
                <a:lnTo>
                  <a:pt x="7141967" y="811532"/>
                </a:lnTo>
                <a:lnTo>
                  <a:pt x="7163413" y="811532"/>
                </a:lnTo>
                <a:lnTo>
                  <a:pt x="7164492" y="806137"/>
                </a:lnTo>
                <a:lnTo>
                  <a:pt x="7164492" y="797505"/>
                </a:lnTo>
                <a:lnTo>
                  <a:pt x="7166650" y="795482"/>
                </a:lnTo>
                <a:cubicBezTo>
                  <a:pt x="7163952" y="791885"/>
                  <a:pt x="7161794" y="781141"/>
                  <a:pt x="7160176" y="763247"/>
                </a:cubicBezTo>
                <a:lnTo>
                  <a:pt x="7158018" y="756908"/>
                </a:lnTo>
                <a:lnTo>
                  <a:pt x="7158018" y="755829"/>
                </a:lnTo>
                <a:cubicBezTo>
                  <a:pt x="7159816" y="752232"/>
                  <a:pt x="7162693" y="750434"/>
                  <a:pt x="7166650" y="750434"/>
                </a:cubicBezTo>
                <a:close/>
                <a:moveTo>
                  <a:pt x="3162662" y="749799"/>
                </a:moveTo>
                <a:lnTo>
                  <a:pt x="3162662" y="753980"/>
                </a:lnTo>
                <a:lnTo>
                  <a:pt x="3163741" y="753980"/>
                </a:lnTo>
                <a:lnTo>
                  <a:pt x="3163741" y="749799"/>
                </a:lnTo>
                <a:close/>
                <a:moveTo>
                  <a:pt x="646445" y="746561"/>
                </a:moveTo>
                <a:cubicBezTo>
                  <a:pt x="643836" y="750787"/>
                  <a:pt x="641724" y="752900"/>
                  <a:pt x="640106" y="752900"/>
                </a:cubicBezTo>
                <a:lnTo>
                  <a:pt x="640106" y="755058"/>
                </a:lnTo>
                <a:cubicBezTo>
                  <a:pt x="643613" y="753440"/>
                  <a:pt x="646084" y="750608"/>
                  <a:pt x="647524" y="746561"/>
                </a:cubicBezTo>
                <a:close/>
                <a:moveTo>
                  <a:pt x="704845" y="745482"/>
                </a:moveTo>
                <a:lnTo>
                  <a:pt x="704845" y="746561"/>
                </a:lnTo>
                <a:lnTo>
                  <a:pt x="707003" y="746561"/>
                </a:lnTo>
                <a:lnTo>
                  <a:pt x="707003" y="745482"/>
                </a:lnTo>
                <a:close/>
                <a:moveTo>
                  <a:pt x="3251815" y="744539"/>
                </a:moveTo>
                <a:lnTo>
                  <a:pt x="3251815" y="745483"/>
                </a:lnTo>
                <a:lnTo>
                  <a:pt x="3253973" y="745483"/>
                </a:lnTo>
                <a:lnTo>
                  <a:pt x="3253973" y="744539"/>
                </a:lnTo>
                <a:close/>
                <a:moveTo>
                  <a:pt x="528698" y="742245"/>
                </a:moveTo>
                <a:lnTo>
                  <a:pt x="537195" y="742245"/>
                </a:lnTo>
                <a:cubicBezTo>
                  <a:pt x="545468" y="742605"/>
                  <a:pt x="549694" y="743684"/>
                  <a:pt x="549874" y="745482"/>
                </a:cubicBezTo>
                <a:lnTo>
                  <a:pt x="556213" y="743324"/>
                </a:lnTo>
                <a:lnTo>
                  <a:pt x="558370" y="743324"/>
                </a:lnTo>
                <a:lnTo>
                  <a:pt x="564711" y="745482"/>
                </a:lnTo>
                <a:lnTo>
                  <a:pt x="573207" y="744403"/>
                </a:lnTo>
                <a:lnTo>
                  <a:pt x="577523" y="745482"/>
                </a:lnTo>
                <a:lnTo>
                  <a:pt x="583863" y="743324"/>
                </a:lnTo>
                <a:lnTo>
                  <a:pt x="588044" y="743324"/>
                </a:lnTo>
                <a:lnTo>
                  <a:pt x="591281" y="746561"/>
                </a:lnTo>
                <a:lnTo>
                  <a:pt x="587100" y="751821"/>
                </a:lnTo>
                <a:lnTo>
                  <a:pt x="575365" y="749663"/>
                </a:lnTo>
                <a:cubicBezTo>
                  <a:pt x="574645" y="751821"/>
                  <a:pt x="572532" y="752900"/>
                  <a:pt x="569026" y="752900"/>
                </a:cubicBezTo>
                <a:lnTo>
                  <a:pt x="561607" y="752900"/>
                </a:lnTo>
                <a:cubicBezTo>
                  <a:pt x="556302" y="749394"/>
                  <a:pt x="552390" y="747640"/>
                  <a:pt x="549874" y="747640"/>
                </a:cubicBezTo>
                <a:lnTo>
                  <a:pt x="546771" y="750742"/>
                </a:lnTo>
                <a:lnTo>
                  <a:pt x="544613" y="750742"/>
                </a:lnTo>
                <a:lnTo>
                  <a:pt x="535037" y="749663"/>
                </a:lnTo>
                <a:lnTo>
                  <a:pt x="529777" y="751821"/>
                </a:lnTo>
                <a:cubicBezTo>
                  <a:pt x="525192" y="750023"/>
                  <a:pt x="522718" y="748270"/>
                  <a:pt x="522359" y="746561"/>
                </a:cubicBezTo>
                <a:lnTo>
                  <a:pt x="522359" y="745482"/>
                </a:lnTo>
                <a:cubicBezTo>
                  <a:pt x="523079" y="743324"/>
                  <a:pt x="525192" y="742245"/>
                  <a:pt x="528698" y="742245"/>
                </a:cubicBezTo>
                <a:close/>
                <a:moveTo>
                  <a:pt x="8101764" y="741575"/>
                </a:moveTo>
                <a:lnTo>
                  <a:pt x="8101764" y="744811"/>
                </a:lnTo>
                <a:lnTo>
                  <a:pt x="8102844" y="744811"/>
                </a:lnTo>
                <a:lnTo>
                  <a:pt x="8102844" y="741575"/>
                </a:lnTo>
                <a:close/>
                <a:moveTo>
                  <a:pt x="8093132" y="738337"/>
                </a:moveTo>
                <a:lnTo>
                  <a:pt x="8093132" y="742653"/>
                </a:lnTo>
                <a:lnTo>
                  <a:pt x="8095290" y="744811"/>
                </a:lnTo>
                <a:lnTo>
                  <a:pt x="8096369" y="744811"/>
                </a:lnTo>
                <a:lnTo>
                  <a:pt x="8095290" y="738337"/>
                </a:lnTo>
                <a:close/>
                <a:moveTo>
                  <a:pt x="3242238" y="738065"/>
                </a:moveTo>
                <a:cubicBezTo>
                  <a:pt x="3239451" y="738784"/>
                  <a:pt x="3238057" y="740223"/>
                  <a:pt x="3238057" y="742381"/>
                </a:cubicBezTo>
                <a:cubicBezTo>
                  <a:pt x="3238057" y="744809"/>
                  <a:pt x="3240530" y="746562"/>
                  <a:pt x="3245475" y="747641"/>
                </a:cubicBezTo>
                <a:lnTo>
                  <a:pt x="3246554" y="744539"/>
                </a:lnTo>
                <a:close/>
                <a:moveTo>
                  <a:pt x="1139401" y="738064"/>
                </a:moveTo>
                <a:cubicBezTo>
                  <a:pt x="1130589" y="742920"/>
                  <a:pt x="1126183" y="747641"/>
                  <a:pt x="1126183" y="752226"/>
                </a:cubicBezTo>
                <a:lnTo>
                  <a:pt x="1129556" y="775155"/>
                </a:lnTo>
                <a:lnTo>
                  <a:pt x="1127262" y="782843"/>
                </a:lnTo>
                <a:lnTo>
                  <a:pt x="1130634" y="782843"/>
                </a:lnTo>
                <a:cubicBezTo>
                  <a:pt x="1133692" y="782843"/>
                  <a:pt x="1136613" y="783922"/>
                  <a:pt x="1139401" y="786080"/>
                </a:cubicBezTo>
                <a:lnTo>
                  <a:pt x="1152484" y="780685"/>
                </a:lnTo>
                <a:lnTo>
                  <a:pt x="1153563" y="780685"/>
                </a:lnTo>
                <a:lnTo>
                  <a:pt x="1166646" y="781764"/>
                </a:lnTo>
                <a:lnTo>
                  <a:pt x="1166646" y="770839"/>
                </a:lnTo>
                <a:lnTo>
                  <a:pt x="1164488" y="746696"/>
                </a:lnTo>
                <a:lnTo>
                  <a:pt x="1165567" y="742380"/>
                </a:lnTo>
                <a:lnTo>
                  <a:pt x="1160173" y="741301"/>
                </a:lnTo>
                <a:lnTo>
                  <a:pt x="1155721" y="742380"/>
                </a:lnTo>
                <a:lnTo>
                  <a:pt x="1150326" y="740222"/>
                </a:lnTo>
                <a:lnTo>
                  <a:pt x="1144796" y="741301"/>
                </a:lnTo>
                <a:close/>
                <a:moveTo>
                  <a:pt x="3251815" y="736986"/>
                </a:moveTo>
                <a:lnTo>
                  <a:pt x="3251815" y="738065"/>
                </a:lnTo>
                <a:lnTo>
                  <a:pt x="3255996" y="738065"/>
                </a:lnTo>
                <a:lnTo>
                  <a:pt x="3255996" y="736986"/>
                </a:lnTo>
                <a:close/>
                <a:moveTo>
                  <a:pt x="7647113" y="736314"/>
                </a:moveTo>
                <a:lnTo>
                  <a:pt x="7642797" y="738472"/>
                </a:lnTo>
                <a:lnTo>
                  <a:pt x="7636188" y="737393"/>
                </a:lnTo>
                <a:lnTo>
                  <a:pt x="7626342" y="739551"/>
                </a:lnTo>
                <a:lnTo>
                  <a:pt x="7624049" y="739551"/>
                </a:lnTo>
                <a:cubicBezTo>
                  <a:pt x="7618924" y="739551"/>
                  <a:pt x="7614923" y="738832"/>
                  <a:pt x="7612046" y="737393"/>
                </a:cubicBezTo>
                <a:cubicBezTo>
                  <a:pt x="7608359" y="738112"/>
                  <a:pt x="7606516" y="739551"/>
                  <a:pt x="7606516" y="741709"/>
                </a:cubicBezTo>
                <a:lnTo>
                  <a:pt x="7607595" y="754791"/>
                </a:lnTo>
                <a:lnTo>
                  <a:pt x="7605437" y="756950"/>
                </a:lnTo>
                <a:lnTo>
                  <a:pt x="7605437" y="760187"/>
                </a:lnTo>
                <a:lnTo>
                  <a:pt x="7610966" y="765582"/>
                </a:lnTo>
                <a:lnTo>
                  <a:pt x="7612046" y="765582"/>
                </a:lnTo>
                <a:lnTo>
                  <a:pt x="7612046" y="763424"/>
                </a:lnTo>
                <a:lnTo>
                  <a:pt x="7607595" y="756950"/>
                </a:lnTo>
                <a:lnTo>
                  <a:pt x="7610966" y="754791"/>
                </a:lnTo>
                <a:lnTo>
                  <a:pt x="7635109" y="754791"/>
                </a:lnTo>
                <a:lnTo>
                  <a:pt x="7646034" y="755871"/>
                </a:lnTo>
                <a:lnTo>
                  <a:pt x="7650485" y="749262"/>
                </a:lnTo>
                <a:lnTo>
                  <a:pt x="7650485" y="739551"/>
                </a:lnTo>
                <a:close/>
                <a:moveTo>
                  <a:pt x="734518" y="729567"/>
                </a:moveTo>
                <a:lnTo>
                  <a:pt x="733439" y="730646"/>
                </a:lnTo>
                <a:lnTo>
                  <a:pt x="733439" y="732669"/>
                </a:lnTo>
                <a:lnTo>
                  <a:pt x="734518" y="732669"/>
                </a:lnTo>
                <a:lnTo>
                  <a:pt x="735598" y="729567"/>
                </a:lnTo>
                <a:close/>
                <a:moveTo>
                  <a:pt x="9255866" y="729165"/>
                </a:moveTo>
                <a:lnTo>
                  <a:pt x="9254787" y="730245"/>
                </a:lnTo>
                <a:lnTo>
                  <a:pt x="9254787" y="731324"/>
                </a:lnTo>
                <a:lnTo>
                  <a:pt x="9262340" y="735639"/>
                </a:lnTo>
                <a:lnTo>
                  <a:pt x="9263419" y="734561"/>
                </a:lnTo>
                <a:lnTo>
                  <a:pt x="9263419" y="733481"/>
                </a:lnTo>
                <a:cubicBezTo>
                  <a:pt x="9262340" y="730604"/>
                  <a:pt x="9259822" y="729165"/>
                  <a:pt x="9255866" y="729165"/>
                </a:cubicBezTo>
                <a:close/>
                <a:moveTo>
                  <a:pt x="6741266" y="729165"/>
                </a:moveTo>
                <a:lnTo>
                  <a:pt x="6740187" y="730243"/>
                </a:lnTo>
                <a:lnTo>
                  <a:pt x="6740187" y="731323"/>
                </a:lnTo>
                <a:lnTo>
                  <a:pt x="6747740" y="735639"/>
                </a:lnTo>
                <a:lnTo>
                  <a:pt x="6748819" y="734560"/>
                </a:lnTo>
                <a:lnTo>
                  <a:pt x="6748819" y="733481"/>
                </a:lnTo>
                <a:cubicBezTo>
                  <a:pt x="6747740" y="730604"/>
                  <a:pt x="6745223" y="729165"/>
                  <a:pt x="6741266" y="729165"/>
                </a:cubicBezTo>
                <a:close/>
                <a:moveTo>
                  <a:pt x="4226667" y="729164"/>
                </a:moveTo>
                <a:lnTo>
                  <a:pt x="4225588" y="730243"/>
                </a:lnTo>
                <a:lnTo>
                  <a:pt x="4225588" y="731321"/>
                </a:lnTo>
                <a:lnTo>
                  <a:pt x="4233141" y="735638"/>
                </a:lnTo>
                <a:lnTo>
                  <a:pt x="4234220" y="734559"/>
                </a:lnTo>
                <a:lnTo>
                  <a:pt x="4234220" y="733480"/>
                </a:lnTo>
                <a:cubicBezTo>
                  <a:pt x="4233141" y="730602"/>
                  <a:pt x="4230623" y="729164"/>
                  <a:pt x="4226667" y="729164"/>
                </a:cubicBezTo>
                <a:close/>
                <a:moveTo>
                  <a:pt x="2216895" y="729163"/>
                </a:moveTo>
                <a:lnTo>
                  <a:pt x="2215816" y="730242"/>
                </a:lnTo>
                <a:lnTo>
                  <a:pt x="2215816" y="731321"/>
                </a:lnTo>
                <a:lnTo>
                  <a:pt x="2223368" y="735637"/>
                </a:lnTo>
                <a:lnTo>
                  <a:pt x="2224447" y="734558"/>
                </a:lnTo>
                <a:lnTo>
                  <a:pt x="2224447" y="733479"/>
                </a:lnTo>
                <a:cubicBezTo>
                  <a:pt x="2223368" y="730601"/>
                  <a:pt x="2220849" y="729163"/>
                  <a:pt x="2216895" y="729163"/>
                </a:cubicBezTo>
                <a:close/>
                <a:moveTo>
                  <a:pt x="6135015" y="728760"/>
                </a:moveTo>
                <a:cubicBezTo>
                  <a:pt x="6125214" y="728760"/>
                  <a:pt x="6119954" y="731637"/>
                  <a:pt x="6119234" y="737392"/>
                </a:cubicBezTo>
                <a:lnTo>
                  <a:pt x="6119234" y="758837"/>
                </a:lnTo>
                <a:cubicBezTo>
                  <a:pt x="6119234" y="762794"/>
                  <a:pt x="6122741" y="765311"/>
                  <a:pt x="6129755" y="766391"/>
                </a:cubicBezTo>
                <a:lnTo>
                  <a:pt x="6131913" y="770706"/>
                </a:lnTo>
                <a:lnTo>
                  <a:pt x="6131913" y="772864"/>
                </a:lnTo>
                <a:lnTo>
                  <a:pt x="6130834" y="773943"/>
                </a:lnTo>
                <a:lnTo>
                  <a:pt x="6130834" y="775023"/>
                </a:lnTo>
                <a:lnTo>
                  <a:pt x="6127597" y="773943"/>
                </a:lnTo>
                <a:cubicBezTo>
                  <a:pt x="6119954" y="774483"/>
                  <a:pt x="6116132" y="775562"/>
                  <a:pt x="6116132" y="777181"/>
                </a:cubicBezTo>
                <a:lnTo>
                  <a:pt x="6116132" y="787969"/>
                </a:lnTo>
                <a:cubicBezTo>
                  <a:pt x="6117841" y="787969"/>
                  <a:pt x="6119234" y="795478"/>
                  <a:pt x="6120313" y="810494"/>
                </a:cubicBezTo>
                <a:cubicBezTo>
                  <a:pt x="6125169" y="810674"/>
                  <a:pt x="6127597" y="811393"/>
                  <a:pt x="6127597" y="812653"/>
                </a:cubicBezTo>
                <a:lnTo>
                  <a:pt x="6136094" y="810494"/>
                </a:lnTo>
                <a:lnTo>
                  <a:pt x="6143512" y="810494"/>
                </a:lnTo>
                <a:lnTo>
                  <a:pt x="6144456" y="799840"/>
                </a:lnTo>
                <a:cubicBezTo>
                  <a:pt x="6142388" y="799120"/>
                  <a:pt x="6141354" y="796962"/>
                  <a:pt x="6141354" y="793365"/>
                </a:cubicBezTo>
                <a:lnTo>
                  <a:pt x="6143512" y="787969"/>
                </a:lnTo>
                <a:lnTo>
                  <a:pt x="6142433" y="781496"/>
                </a:lnTo>
                <a:lnTo>
                  <a:pt x="6144456" y="775023"/>
                </a:lnTo>
                <a:lnTo>
                  <a:pt x="6142433" y="775023"/>
                </a:lnTo>
                <a:lnTo>
                  <a:pt x="6137173" y="777181"/>
                </a:lnTo>
                <a:lnTo>
                  <a:pt x="6135015" y="772864"/>
                </a:lnTo>
                <a:cubicBezTo>
                  <a:pt x="6136454" y="768548"/>
                  <a:pt x="6139286" y="766391"/>
                  <a:pt x="6143512" y="766391"/>
                </a:cubicBezTo>
                <a:lnTo>
                  <a:pt x="6144456" y="767469"/>
                </a:lnTo>
                <a:cubicBezTo>
                  <a:pt x="6144456" y="760276"/>
                  <a:pt x="6145176" y="756679"/>
                  <a:pt x="6146614" y="756679"/>
                </a:cubicBezTo>
                <a:lnTo>
                  <a:pt x="6144456" y="752363"/>
                </a:lnTo>
                <a:lnTo>
                  <a:pt x="6146614" y="743866"/>
                </a:lnTo>
                <a:lnTo>
                  <a:pt x="6146614" y="742787"/>
                </a:lnTo>
                <a:cubicBezTo>
                  <a:pt x="6143107" y="739010"/>
                  <a:pt x="6141354" y="735774"/>
                  <a:pt x="6141354" y="733076"/>
                </a:cubicBezTo>
                <a:lnTo>
                  <a:pt x="6141354" y="728760"/>
                </a:lnTo>
                <a:close/>
                <a:moveTo>
                  <a:pt x="3261391" y="727545"/>
                </a:moveTo>
                <a:lnTo>
                  <a:pt x="3260312" y="731726"/>
                </a:lnTo>
                <a:lnTo>
                  <a:pt x="3260312" y="732805"/>
                </a:lnTo>
                <a:lnTo>
                  <a:pt x="3261391" y="732805"/>
                </a:lnTo>
                <a:lnTo>
                  <a:pt x="3263549" y="728624"/>
                </a:lnTo>
                <a:lnTo>
                  <a:pt x="3263549" y="727545"/>
                </a:lnTo>
                <a:close/>
                <a:moveTo>
                  <a:pt x="9270972" y="727008"/>
                </a:moveTo>
                <a:lnTo>
                  <a:pt x="9269893" y="728086"/>
                </a:lnTo>
                <a:lnTo>
                  <a:pt x="9269893" y="732403"/>
                </a:lnTo>
                <a:lnTo>
                  <a:pt x="9270972" y="732403"/>
                </a:lnTo>
                <a:lnTo>
                  <a:pt x="9273130" y="730245"/>
                </a:lnTo>
                <a:lnTo>
                  <a:pt x="9273130" y="729165"/>
                </a:lnTo>
                <a:close/>
                <a:moveTo>
                  <a:pt x="6756372" y="727007"/>
                </a:moveTo>
                <a:lnTo>
                  <a:pt x="6755293" y="728086"/>
                </a:lnTo>
                <a:lnTo>
                  <a:pt x="6755293" y="732402"/>
                </a:lnTo>
                <a:lnTo>
                  <a:pt x="6756372" y="732402"/>
                </a:lnTo>
                <a:lnTo>
                  <a:pt x="6758530" y="730243"/>
                </a:lnTo>
                <a:lnTo>
                  <a:pt x="6758530" y="729165"/>
                </a:lnTo>
                <a:close/>
                <a:moveTo>
                  <a:pt x="4241773" y="727006"/>
                </a:moveTo>
                <a:lnTo>
                  <a:pt x="4240694" y="728084"/>
                </a:lnTo>
                <a:lnTo>
                  <a:pt x="4240694" y="732401"/>
                </a:lnTo>
                <a:lnTo>
                  <a:pt x="4241773" y="732401"/>
                </a:lnTo>
                <a:lnTo>
                  <a:pt x="4243931" y="730243"/>
                </a:lnTo>
                <a:lnTo>
                  <a:pt x="4243931" y="729164"/>
                </a:lnTo>
                <a:close/>
                <a:moveTo>
                  <a:pt x="2232001" y="727005"/>
                </a:moveTo>
                <a:lnTo>
                  <a:pt x="2230921" y="728084"/>
                </a:lnTo>
                <a:lnTo>
                  <a:pt x="2230921" y="732400"/>
                </a:lnTo>
                <a:lnTo>
                  <a:pt x="2232001" y="732400"/>
                </a:lnTo>
                <a:lnTo>
                  <a:pt x="2234159" y="730242"/>
                </a:lnTo>
                <a:lnTo>
                  <a:pt x="2234159" y="729163"/>
                </a:lnTo>
                <a:close/>
                <a:moveTo>
                  <a:pt x="8196312" y="726468"/>
                </a:moveTo>
                <a:lnTo>
                  <a:pt x="8196312" y="730784"/>
                </a:lnTo>
                <a:lnTo>
                  <a:pt x="8198470" y="732942"/>
                </a:lnTo>
                <a:lnTo>
                  <a:pt x="8199549" y="727547"/>
                </a:lnTo>
                <a:lnTo>
                  <a:pt x="8198470" y="726468"/>
                </a:lnTo>
                <a:close/>
                <a:moveTo>
                  <a:pt x="6208792" y="724444"/>
                </a:moveTo>
                <a:lnTo>
                  <a:pt x="6205690" y="726601"/>
                </a:lnTo>
                <a:lnTo>
                  <a:pt x="6198271" y="725523"/>
                </a:lnTo>
                <a:lnTo>
                  <a:pt x="6190853" y="727681"/>
                </a:lnTo>
                <a:lnTo>
                  <a:pt x="6191932" y="736313"/>
                </a:lnTo>
                <a:lnTo>
                  <a:pt x="6190853" y="749126"/>
                </a:lnTo>
                <a:lnTo>
                  <a:pt x="6194090" y="753442"/>
                </a:lnTo>
                <a:lnTo>
                  <a:pt x="6191932" y="759916"/>
                </a:lnTo>
                <a:cubicBezTo>
                  <a:pt x="6191932" y="762794"/>
                  <a:pt x="6196878" y="764232"/>
                  <a:pt x="6206769" y="764232"/>
                </a:cubicBezTo>
                <a:lnTo>
                  <a:pt x="6210950" y="767469"/>
                </a:lnTo>
                <a:lnTo>
                  <a:pt x="6223628" y="767469"/>
                </a:lnTo>
                <a:cubicBezTo>
                  <a:pt x="6224977" y="767469"/>
                  <a:pt x="6225651" y="766391"/>
                  <a:pt x="6225651" y="764232"/>
                </a:cubicBezTo>
                <a:lnTo>
                  <a:pt x="6224572" y="740629"/>
                </a:lnTo>
                <a:lnTo>
                  <a:pt x="6225651" y="735233"/>
                </a:lnTo>
                <a:cubicBezTo>
                  <a:pt x="6224932" y="731637"/>
                  <a:pt x="6223538" y="729119"/>
                  <a:pt x="6221470" y="727681"/>
                </a:cubicBezTo>
                <a:lnTo>
                  <a:pt x="6220391" y="728760"/>
                </a:lnTo>
                <a:lnTo>
                  <a:pt x="6216210" y="728760"/>
                </a:lnTo>
                <a:lnTo>
                  <a:pt x="6210950" y="724444"/>
                </a:lnTo>
                <a:close/>
                <a:moveTo>
                  <a:pt x="4640990" y="723462"/>
                </a:moveTo>
                <a:lnTo>
                  <a:pt x="4645306" y="723462"/>
                </a:lnTo>
                <a:cubicBezTo>
                  <a:pt x="4648004" y="726968"/>
                  <a:pt x="4650162" y="728722"/>
                  <a:pt x="4651780" y="728722"/>
                </a:cubicBezTo>
                <a:lnTo>
                  <a:pt x="4658254" y="726698"/>
                </a:lnTo>
                <a:lnTo>
                  <a:pt x="4674439" y="734117"/>
                </a:lnTo>
                <a:cubicBezTo>
                  <a:pt x="4685229" y="744098"/>
                  <a:pt x="4690624" y="749807"/>
                  <a:pt x="4690624" y="751246"/>
                </a:cubicBezTo>
                <a:cubicBezTo>
                  <a:pt x="4694940" y="751246"/>
                  <a:pt x="4697098" y="753764"/>
                  <a:pt x="4697098" y="758799"/>
                </a:cubicBezTo>
                <a:cubicBezTo>
                  <a:pt x="4701414" y="760867"/>
                  <a:pt x="4703572" y="765498"/>
                  <a:pt x="4703572" y="772691"/>
                </a:cubicBezTo>
                <a:lnTo>
                  <a:pt x="4697098" y="791843"/>
                </a:lnTo>
                <a:cubicBezTo>
                  <a:pt x="4694940" y="791843"/>
                  <a:pt x="4693861" y="792563"/>
                  <a:pt x="4693861" y="794002"/>
                </a:cubicBezTo>
                <a:lnTo>
                  <a:pt x="4693861" y="795080"/>
                </a:lnTo>
                <a:lnTo>
                  <a:pt x="4697098" y="795080"/>
                </a:lnTo>
                <a:lnTo>
                  <a:pt x="4707888" y="798318"/>
                </a:lnTo>
                <a:lnTo>
                  <a:pt x="4707888" y="799397"/>
                </a:lnTo>
                <a:cubicBezTo>
                  <a:pt x="4707888" y="801195"/>
                  <a:pt x="4705011" y="802633"/>
                  <a:pt x="4699256" y="803713"/>
                </a:cubicBezTo>
                <a:lnTo>
                  <a:pt x="4684150" y="803713"/>
                </a:lnTo>
                <a:lnTo>
                  <a:pt x="4671202" y="804791"/>
                </a:lnTo>
                <a:lnTo>
                  <a:pt x="4669044" y="802633"/>
                </a:lnTo>
                <a:lnTo>
                  <a:pt x="4664728" y="804791"/>
                </a:lnTo>
                <a:cubicBezTo>
                  <a:pt x="4657355" y="801914"/>
                  <a:pt x="4653039" y="799037"/>
                  <a:pt x="4651780" y="796159"/>
                </a:cubicBezTo>
                <a:lnTo>
                  <a:pt x="4655017" y="795080"/>
                </a:lnTo>
                <a:lnTo>
                  <a:pt x="4655017" y="794002"/>
                </a:lnTo>
                <a:lnTo>
                  <a:pt x="4652859" y="790765"/>
                </a:lnTo>
                <a:cubicBezTo>
                  <a:pt x="4652859" y="789595"/>
                  <a:pt x="4654657" y="788562"/>
                  <a:pt x="4658254" y="787662"/>
                </a:cubicBezTo>
                <a:lnTo>
                  <a:pt x="4658254" y="785505"/>
                </a:lnTo>
                <a:cubicBezTo>
                  <a:pt x="4654657" y="780109"/>
                  <a:pt x="4652859" y="776198"/>
                  <a:pt x="4652859" y="773770"/>
                </a:cubicBezTo>
                <a:cubicBezTo>
                  <a:pt x="4655017" y="771073"/>
                  <a:pt x="4656096" y="768555"/>
                  <a:pt x="4656096" y="766218"/>
                </a:cubicBezTo>
                <a:cubicBezTo>
                  <a:pt x="4653218" y="761721"/>
                  <a:pt x="4650701" y="753179"/>
                  <a:pt x="4648543" y="740591"/>
                </a:cubicBezTo>
                <a:lnTo>
                  <a:pt x="4648543" y="738433"/>
                </a:lnTo>
                <a:lnTo>
                  <a:pt x="4649622" y="737354"/>
                </a:lnTo>
                <a:cubicBezTo>
                  <a:pt x="4649622" y="734477"/>
                  <a:pt x="4647464" y="733038"/>
                  <a:pt x="4643148" y="733038"/>
                </a:cubicBezTo>
                <a:cubicBezTo>
                  <a:pt x="4639551" y="730520"/>
                  <a:pt x="4637753" y="728048"/>
                  <a:pt x="4637753" y="725620"/>
                </a:cubicBezTo>
                <a:close/>
                <a:moveTo>
                  <a:pt x="8100685" y="721073"/>
                </a:moveTo>
                <a:lnTo>
                  <a:pt x="8100685" y="724310"/>
                </a:lnTo>
                <a:lnTo>
                  <a:pt x="8101764" y="724310"/>
                </a:lnTo>
                <a:lnTo>
                  <a:pt x="8101764" y="721073"/>
                </a:lnTo>
                <a:close/>
                <a:moveTo>
                  <a:pt x="179789" y="720632"/>
                </a:moveTo>
                <a:lnTo>
                  <a:pt x="174259" y="721711"/>
                </a:lnTo>
                <a:lnTo>
                  <a:pt x="174259" y="723869"/>
                </a:lnTo>
                <a:lnTo>
                  <a:pt x="176552" y="726027"/>
                </a:lnTo>
                <a:lnTo>
                  <a:pt x="177631" y="726027"/>
                </a:lnTo>
                <a:lnTo>
                  <a:pt x="179789" y="723869"/>
                </a:lnTo>
                <a:close/>
                <a:moveTo>
                  <a:pt x="1097725" y="720530"/>
                </a:moveTo>
                <a:lnTo>
                  <a:pt x="1090172" y="724846"/>
                </a:lnTo>
                <a:cubicBezTo>
                  <a:pt x="1090172" y="727094"/>
                  <a:pt x="1093093" y="728218"/>
                  <a:pt x="1098939" y="728218"/>
                </a:cubicBezTo>
                <a:lnTo>
                  <a:pt x="1105412" y="734693"/>
                </a:lnTo>
                <a:lnTo>
                  <a:pt x="1109863" y="734693"/>
                </a:lnTo>
                <a:cubicBezTo>
                  <a:pt x="1109863" y="731096"/>
                  <a:pt x="1106582" y="726375"/>
                  <a:pt x="1100018" y="720530"/>
                </a:cubicBezTo>
                <a:close/>
                <a:moveTo>
                  <a:pt x="8096369" y="719994"/>
                </a:moveTo>
                <a:lnTo>
                  <a:pt x="8093132" y="721073"/>
                </a:lnTo>
                <a:lnTo>
                  <a:pt x="8093132" y="730784"/>
                </a:lnTo>
                <a:lnTo>
                  <a:pt x="8098527" y="730784"/>
                </a:lnTo>
                <a:lnTo>
                  <a:pt x="8098527" y="729705"/>
                </a:lnTo>
                <a:lnTo>
                  <a:pt x="8096369" y="729705"/>
                </a:lnTo>
                <a:lnTo>
                  <a:pt x="8096369" y="727547"/>
                </a:lnTo>
                <a:lnTo>
                  <a:pt x="8099606" y="727547"/>
                </a:lnTo>
                <a:lnTo>
                  <a:pt x="8096369" y="723231"/>
                </a:lnTo>
                <a:lnTo>
                  <a:pt x="8097448" y="722152"/>
                </a:lnTo>
                <a:lnTo>
                  <a:pt x="8097448" y="721073"/>
                </a:lnTo>
                <a:close/>
                <a:moveTo>
                  <a:pt x="94952" y="718474"/>
                </a:moveTo>
                <a:lnTo>
                  <a:pt x="87129" y="721711"/>
                </a:lnTo>
                <a:lnTo>
                  <a:pt x="87129" y="722790"/>
                </a:lnTo>
                <a:lnTo>
                  <a:pt x="91445" y="724948"/>
                </a:lnTo>
                <a:lnTo>
                  <a:pt x="94952" y="724948"/>
                </a:lnTo>
                <a:cubicBezTo>
                  <a:pt x="98009" y="722790"/>
                  <a:pt x="100931" y="721711"/>
                  <a:pt x="103719" y="721711"/>
                </a:cubicBezTo>
                <a:cubicBezTo>
                  <a:pt x="113250" y="723869"/>
                  <a:pt x="118735" y="726387"/>
                  <a:pt x="120174" y="729264"/>
                </a:cubicBezTo>
                <a:cubicBezTo>
                  <a:pt x="119095" y="732141"/>
                  <a:pt x="116172" y="733580"/>
                  <a:pt x="111407" y="733580"/>
                </a:cubicBezTo>
                <a:lnTo>
                  <a:pt x="111407" y="735738"/>
                </a:lnTo>
                <a:lnTo>
                  <a:pt x="110328" y="748956"/>
                </a:lnTo>
                <a:cubicBezTo>
                  <a:pt x="112486" y="749316"/>
                  <a:pt x="113565" y="752193"/>
                  <a:pt x="113565" y="757588"/>
                </a:cubicBezTo>
                <a:lnTo>
                  <a:pt x="111407" y="759746"/>
                </a:lnTo>
                <a:cubicBezTo>
                  <a:pt x="111407" y="761545"/>
                  <a:pt x="115858" y="763703"/>
                  <a:pt x="124760" y="766220"/>
                </a:cubicBezTo>
                <a:cubicBezTo>
                  <a:pt x="127997" y="772334"/>
                  <a:pt x="133481" y="776740"/>
                  <a:pt x="141214" y="779438"/>
                </a:cubicBezTo>
                <a:lnTo>
                  <a:pt x="143372" y="786991"/>
                </a:lnTo>
                <a:cubicBezTo>
                  <a:pt x="146250" y="788430"/>
                  <a:pt x="147688" y="790228"/>
                  <a:pt x="147688" y="792386"/>
                </a:cubicBezTo>
                <a:lnTo>
                  <a:pt x="150116" y="792386"/>
                </a:lnTo>
                <a:lnTo>
                  <a:pt x="152274" y="782675"/>
                </a:lnTo>
                <a:cubicBezTo>
                  <a:pt x="150116" y="782675"/>
                  <a:pt x="149037" y="781956"/>
                  <a:pt x="149037" y="780517"/>
                </a:cubicBezTo>
                <a:lnTo>
                  <a:pt x="149037" y="779438"/>
                </a:lnTo>
                <a:lnTo>
                  <a:pt x="154432" y="771885"/>
                </a:lnTo>
                <a:cubicBezTo>
                  <a:pt x="154432" y="762354"/>
                  <a:pt x="151824" y="757588"/>
                  <a:pt x="146609" y="757588"/>
                </a:cubicBezTo>
                <a:lnTo>
                  <a:pt x="141214" y="756509"/>
                </a:lnTo>
                <a:lnTo>
                  <a:pt x="122467" y="757588"/>
                </a:lnTo>
                <a:cubicBezTo>
                  <a:pt x="120398" y="757588"/>
                  <a:pt x="118151" y="755071"/>
                  <a:pt x="115723" y="750035"/>
                </a:cubicBezTo>
                <a:lnTo>
                  <a:pt x="140001" y="730343"/>
                </a:lnTo>
                <a:lnTo>
                  <a:pt x="141214" y="730343"/>
                </a:lnTo>
                <a:lnTo>
                  <a:pt x="151195" y="737896"/>
                </a:lnTo>
                <a:lnTo>
                  <a:pt x="153353" y="737896"/>
                </a:lnTo>
                <a:lnTo>
                  <a:pt x="153353" y="733580"/>
                </a:lnTo>
                <a:lnTo>
                  <a:pt x="151195" y="724948"/>
                </a:lnTo>
                <a:lnTo>
                  <a:pt x="151195" y="720632"/>
                </a:lnTo>
                <a:lnTo>
                  <a:pt x="134606" y="722790"/>
                </a:lnTo>
                <a:cubicBezTo>
                  <a:pt x="133346" y="721531"/>
                  <a:pt x="120129" y="720093"/>
                  <a:pt x="94952" y="718474"/>
                </a:cubicBezTo>
                <a:close/>
                <a:moveTo>
                  <a:pt x="7749349" y="717836"/>
                </a:moveTo>
                <a:lnTo>
                  <a:pt x="7749349" y="722152"/>
                </a:lnTo>
                <a:lnTo>
                  <a:pt x="7750428" y="722152"/>
                </a:lnTo>
                <a:lnTo>
                  <a:pt x="7752586" y="719994"/>
                </a:lnTo>
                <a:lnTo>
                  <a:pt x="7752586" y="717836"/>
                </a:lnTo>
                <a:close/>
                <a:moveTo>
                  <a:pt x="3724000" y="717295"/>
                </a:moveTo>
                <a:lnTo>
                  <a:pt x="3724000" y="718373"/>
                </a:lnTo>
                <a:lnTo>
                  <a:pt x="3726158" y="718373"/>
                </a:lnTo>
                <a:lnTo>
                  <a:pt x="3726158" y="717295"/>
                </a:lnTo>
                <a:close/>
                <a:moveTo>
                  <a:pt x="1714228" y="717293"/>
                </a:moveTo>
                <a:lnTo>
                  <a:pt x="1714228" y="718373"/>
                </a:lnTo>
                <a:lnTo>
                  <a:pt x="1716386" y="718373"/>
                </a:lnTo>
                <a:lnTo>
                  <a:pt x="1716386" y="717293"/>
                </a:lnTo>
                <a:close/>
                <a:moveTo>
                  <a:pt x="8772621" y="717027"/>
                </a:moveTo>
                <a:lnTo>
                  <a:pt x="8772621" y="718106"/>
                </a:lnTo>
                <a:lnTo>
                  <a:pt x="8775858" y="718106"/>
                </a:lnTo>
                <a:lnTo>
                  <a:pt x="8775858" y="717027"/>
                </a:lnTo>
                <a:close/>
                <a:moveTo>
                  <a:pt x="8715434" y="717027"/>
                </a:moveTo>
                <a:lnTo>
                  <a:pt x="8714355" y="718106"/>
                </a:lnTo>
                <a:lnTo>
                  <a:pt x="8714355" y="720263"/>
                </a:lnTo>
                <a:lnTo>
                  <a:pt x="8715434" y="720263"/>
                </a:lnTo>
                <a:lnTo>
                  <a:pt x="8717592" y="718106"/>
                </a:lnTo>
                <a:lnTo>
                  <a:pt x="8717592" y="717027"/>
                </a:lnTo>
                <a:close/>
                <a:moveTo>
                  <a:pt x="8662563" y="717027"/>
                </a:moveTo>
                <a:lnTo>
                  <a:pt x="8662563" y="719185"/>
                </a:lnTo>
                <a:lnTo>
                  <a:pt x="8664721" y="717027"/>
                </a:lnTo>
                <a:close/>
                <a:moveTo>
                  <a:pt x="8592428" y="717027"/>
                </a:moveTo>
                <a:lnTo>
                  <a:pt x="8592428" y="721343"/>
                </a:lnTo>
                <a:lnTo>
                  <a:pt x="8595665" y="720263"/>
                </a:lnTo>
                <a:lnTo>
                  <a:pt x="8595665" y="719185"/>
                </a:lnTo>
                <a:lnTo>
                  <a:pt x="8593507" y="717027"/>
                </a:lnTo>
                <a:close/>
                <a:moveTo>
                  <a:pt x="8583796" y="717027"/>
                </a:moveTo>
                <a:lnTo>
                  <a:pt x="8583796" y="718106"/>
                </a:lnTo>
                <a:lnTo>
                  <a:pt x="8585954" y="718106"/>
                </a:lnTo>
                <a:lnTo>
                  <a:pt x="8585954" y="717027"/>
                </a:lnTo>
                <a:close/>
                <a:moveTo>
                  <a:pt x="5248371" y="717025"/>
                </a:moveTo>
                <a:lnTo>
                  <a:pt x="5248371" y="718104"/>
                </a:lnTo>
                <a:lnTo>
                  <a:pt x="5251608" y="718104"/>
                </a:lnTo>
                <a:lnTo>
                  <a:pt x="5251608" y="717025"/>
                </a:lnTo>
                <a:close/>
                <a:moveTo>
                  <a:pt x="5191184" y="717025"/>
                </a:moveTo>
                <a:lnTo>
                  <a:pt x="5190105" y="718104"/>
                </a:lnTo>
                <a:lnTo>
                  <a:pt x="5190105" y="720262"/>
                </a:lnTo>
                <a:lnTo>
                  <a:pt x="5191184" y="720262"/>
                </a:lnTo>
                <a:lnTo>
                  <a:pt x="5193342" y="718104"/>
                </a:lnTo>
                <a:lnTo>
                  <a:pt x="5193342" y="717025"/>
                </a:lnTo>
                <a:close/>
                <a:moveTo>
                  <a:pt x="5138313" y="717025"/>
                </a:moveTo>
                <a:lnTo>
                  <a:pt x="5138313" y="719183"/>
                </a:lnTo>
                <a:lnTo>
                  <a:pt x="5140471" y="717025"/>
                </a:lnTo>
                <a:close/>
                <a:moveTo>
                  <a:pt x="5068178" y="717025"/>
                </a:moveTo>
                <a:lnTo>
                  <a:pt x="5068178" y="721341"/>
                </a:lnTo>
                <a:lnTo>
                  <a:pt x="5071415" y="720262"/>
                </a:lnTo>
                <a:lnTo>
                  <a:pt x="5071415" y="719183"/>
                </a:lnTo>
                <a:lnTo>
                  <a:pt x="5069257" y="717025"/>
                </a:lnTo>
                <a:close/>
                <a:moveTo>
                  <a:pt x="5059546" y="717025"/>
                </a:moveTo>
                <a:lnTo>
                  <a:pt x="5059546" y="718104"/>
                </a:lnTo>
                <a:lnTo>
                  <a:pt x="5061704" y="718104"/>
                </a:lnTo>
                <a:lnTo>
                  <a:pt x="5061704" y="717025"/>
                </a:lnTo>
                <a:close/>
                <a:moveTo>
                  <a:pt x="9255866" y="716218"/>
                </a:moveTo>
                <a:lnTo>
                  <a:pt x="9255866" y="719455"/>
                </a:lnTo>
                <a:lnTo>
                  <a:pt x="9260182" y="720533"/>
                </a:lnTo>
                <a:cubicBezTo>
                  <a:pt x="9264498" y="719815"/>
                  <a:pt x="9266656" y="718735"/>
                  <a:pt x="9266656" y="717297"/>
                </a:cubicBezTo>
                <a:lnTo>
                  <a:pt x="9266656" y="716218"/>
                </a:lnTo>
                <a:close/>
                <a:moveTo>
                  <a:pt x="6741266" y="716217"/>
                </a:moveTo>
                <a:lnTo>
                  <a:pt x="6741266" y="719454"/>
                </a:lnTo>
                <a:lnTo>
                  <a:pt x="6745582" y="720533"/>
                </a:lnTo>
                <a:cubicBezTo>
                  <a:pt x="6749898" y="719813"/>
                  <a:pt x="6752056" y="718734"/>
                  <a:pt x="6752056" y="717296"/>
                </a:cubicBezTo>
                <a:lnTo>
                  <a:pt x="6752056" y="716217"/>
                </a:lnTo>
                <a:close/>
                <a:moveTo>
                  <a:pt x="4226667" y="716215"/>
                </a:moveTo>
                <a:lnTo>
                  <a:pt x="4226667" y="719453"/>
                </a:lnTo>
                <a:lnTo>
                  <a:pt x="4230983" y="720532"/>
                </a:lnTo>
                <a:cubicBezTo>
                  <a:pt x="4235299" y="719811"/>
                  <a:pt x="4237457" y="718733"/>
                  <a:pt x="4237457" y="717295"/>
                </a:cubicBezTo>
                <a:lnTo>
                  <a:pt x="4237457" y="716215"/>
                </a:lnTo>
                <a:close/>
                <a:moveTo>
                  <a:pt x="2216895" y="716215"/>
                </a:moveTo>
                <a:lnTo>
                  <a:pt x="2216895" y="719452"/>
                </a:lnTo>
                <a:lnTo>
                  <a:pt x="2221211" y="720531"/>
                </a:lnTo>
                <a:cubicBezTo>
                  <a:pt x="2225526" y="719811"/>
                  <a:pt x="2227684" y="718732"/>
                  <a:pt x="2227684" y="717294"/>
                </a:cubicBezTo>
                <a:lnTo>
                  <a:pt x="2227684" y="716215"/>
                </a:lnTo>
                <a:close/>
                <a:moveTo>
                  <a:pt x="3078904" y="715810"/>
                </a:moveTo>
                <a:lnTo>
                  <a:pt x="3077825" y="716890"/>
                </a:lnTo>
                <a:lnTo>
                  <a:pt x="3077825" y="720126"/>
                </a:lnTo>
                <a:lnTo>
                  <a:pt x="3081062" y="720126"/>
                </a:lnTo>
                <a:lnTo>
                  <a:pt x="3081062" y="717969"/>
                </a:lnTo>
                <a:close/>
                <a:moveTo>
                  <a:pt x="8197391" y="714599"/>
                </a:moveTo>
                <a:lnTo>
                  <a:pt x="8191996" y="722152"/>
                </a:lnTo>
                <a:lnTo>
                  <a:pt x="8193075" y="723231"/>
                </a:lnTo>
                <a:lnTo>
                  <a:pt x="8197391" y="723231"/>
                </a:lnTo>
                <a:cubicBezTo>
                  <a:pt x="8198830" y="723231"/>
                  <a:pt x="8199909" y="721073"/>
                  <a:pt x="8200628" y="716757"/>
                </a:cubicBezTo>
                <a:close/>
                <a:moveTo>
                  <a:pt x="3251815" y="713652"/>
                </a:moveTo>
                <a:lnTo>
                  <a:pt x="3251815" y="715810"/>
                </a:lnTo>
                <a:lnTo>
                  <a:pt x="3253973" y="715810"/>
                </a:lnTo>
                <a:lnTo>
                  <a:pt x="3253973" y="713652"/>
                </a:lnTo>
                <a:close/>
                <a:moveTo>
                  <a:pt x="3160639" y="713652"/>
                </a:moveTo>
                <a:lnTo>
                  <a:pt x="3155244" y="719047"/>
                </a:lnTo>
                <a:cubicBezTo>
                  <a:pt x="3155244" y="720486"/>
                  <a:pt x="3156323" y="721205"/>
                  <a:pt x="3158481" y="721205"/>
                </a:cubicBezTo>
                <a:cubicBezTo>
                  <a:pt x="3161628" y="719767"/>
                  <a:pt x="3163381" y="718328"/>
                  <a:pt x="3163741" y="716890"/>
                </a:cubicBezTo>
                <a:lnTo>
                  <a:pt x="3163741" y="715810"/>
                </a:lnTo>
                <a:lnTo>
                  <a:pt x="3161718" y="713652"/>
                </a:lnTo>
                <a:close/>
                <a:moveTo>
                  <a:pt x="4650701" y="712672"/>
                </a:moveTo>
                <a:lnTo>
                  <a:pt x="4650701" y="713750"/>
                </a:lnTo>
                <a:lnTo>
                  <a:pt x="4651780" y="714830"/>
                </a:lnTo>
                <a:lnTo>
                  <a:pt x="4651780" y="715909"/>
                </a:lnTo>
                <a:lnTo>
                  <a:pt x="4652859" y="714830"/>
                </a:lnTo>
                <a:lnTo>
                  <a:pt x="4655017" y="714830"/>
                </a:lnTo>
                <a:lnTo>
                  <a:pt x="4657175" y="716988"/>
                </a:lnTo>
                <a:cubicBezTo>
                  <a:pt x="4657175" y="719686"/>
                  <a:pt x="4652499" y="721484"/>
                  <a:pt x="4643148" y="722382"/>
                </a:cubicBezTo>
                <a:cubicBezTo>
                  <a:pt x="4639911" y="720943"/>
                  <a:pt x="4638112" y="719505"/>
                  <a:pt x="4637753" y="718067"/>
                </a:cubicBezTo>
                <a:lnTo>
                  <a:pt x="4637753" y="716988"/>
                </a:lnTo>
                <a:cubicBezTo>
                  <a:pt x="4637753" y="714470"/>
                  <a:pt x="4642069" y="713031"/>
                  <a:pt x="4650701" y="712672"/>
                </a:cubicBezTo>
                <a:close/>
                <a:moveTo>
                  <a:pt x="61773" y="711731"/>
                </a:moveTo>
                <a:lnTo>
                  <a:pt x="62852" y="716316"/>
                </a:lnTo>
                <a:lnTo>
                  <a:pt x="61773" y="720632"/>
                </a:lnTo>
                <a:cubicBezTo>
                  <a:pt x="66268" y="721172"/>
                  <a:pt x="68517" y="721891"/>
                  <a:pt x="68517" y="722790"/>
                </a:cubicBezTo>
                <a:cubicBezTo>
                  <a:pt x="71394" y="721711"/>
                  <a:pt x="72833" y="720632"/>
                  <a:pt x="72833" y="719553"/>
                </a:cubicBezTo>
                <a:lnTo>
                  <a:pt x="69596" y="711731"/>
                </a:lnTo>
                <a:close/>
                <a:moveTo>
                  <a:pt x="13218" y="710651"/>
                </a:moveTo>
                <a:lnTo>
                  <a:pt x="19826" y="710651"/>
                </a:lnTo>
                <a:lnTo>
                  <a:pt x="29807" y="714968"/>
                </a:lnTo>
                <a:lnTo>
                  <a:pt x="36416" y="712809"/>
                </a:lnTo>
                <a:lnTo>
                  <a:pt x="38574" y="712809"/>
                </a:lnTo>
                <a:lnTo>
                  <a:pt x="40867" y="714968"/>
                </a:lnTo>
                <a:lnTo>
                  <a:pt x="40867" y="717395"/>
                </a:lnTo>
                <a:cubicBezTo>
                  <a:pt x="40867" y="718834"/>
                  <a:pt x="38259" y="719913"/>
                  <a:pt x="33044" y="720632"/>
                </a:cubicBezTo>
                <a:cubicBezTo>
                  <a:pt x="30167" y="719553"/>
                  <a:pt x="28728" y="718474"/>
                  <a:pt x="28728" y="717395"/>
                </a:cubicBezTo>
                <a:lnTo>
                  <a:pt x="23198" y="720632"/>
                </a:lnTo>
                <a:lnTo>
                  <a:pt x="17668" y="720632"/>
                </a:lnTo>
                <a:lnTo>
                  <a:pt x="10925" y="713888"/>
                </a:lnTo>
                <a:lnTo>
                  <a:pt x="10925" y="712809"/>
                </a:lnTo>
                <a:close/>
                <a:moveTo>
                  <a:pt x="8628035" y="707316"/>
                </a:moveTo>
                <a:lnTo>
                  <a:pt x="8628035" y="708395"/>
                </a:lnTo>
                <a:lnTo>
                  <a:pt x="8630193" y="708395"/>
                </a:lnTo>
                <a:lnTo>
                  <a:pt x="8630193" y="707316"/>
                </a:lnTo>
                <a:close/>
                <a:moveTo>
                  <a:pt x="5103785" y="707314"/>
                </a:moveTo>
                <a:lnTo>
                  <a:pt x="5103785" y="708393"/>
                </a:lnTo>
                <a:lnTo>
                  <a:pt x="5105943" y="708393"/>
                </a:lnTo>
                <a:lnTo>
                  <a:pt x="5105943" y="707314"/>
                </a:lnTo>
                <a:close/>
                <a:moveTo>
                  <a:pt x="8763989" y="706237"/>
                </a:moveTo>
                <a:lnTo>
                  <a:pt x="8763989" y="708395"/>
                </a:lnTo>
                <a:lnTo>
                  <a:pt x="8765068" y="708395"/>
                </a:lnTo>
                <a:lnTo>
                  <a:pt x="8765068" y="706237"/>
                </a:lnTo>
                <a:close/>
                <a:moveTo>
                  <a:pt x="5239739" y="706235"/>
                </a:moveTo>
                <a:lnTo>
                  <a:pt x="5239739" y="708393"/>
                </a:lnTo>
                <a:lnTo>
                  <a:pt x="5240818" y="708393"/>
                </a:lnTo>
                <a:lnTo>
                  <a:pt x="5240818" y="706235"/>
                </a:lnTo>
                <a:close/>
                <a:moveTo>
                  <a:pt x="87129" y="702020"/>
                </a:moveTo>
                <a:lnTo>
                  <a:pt x="74991" y="711731"/>
                </a:lnTo>
                <a:lnTo>
                  <a:pt x="74991" y="712809"/>
                </a:lnTo>
                <a:lnTo>
                  <a:pt x="82678" y="713888"/>
                </a:lnTo>
                <a:cubicBezTo>
                  <a:pt x="86365" y="709752"/>
                  <a:pt x="88208" y="705796"/>
                  <a:pt x="88208" y="702020"/>
                </a:cubicBezTo>
                <a:close/>
                <a:moveTo>
                  <a:pt x="3073644" y="700974"/>
                </a:moveTo>
                <a:lnTo>
                  <a:pt x="3071486" y="704211"/>
                </a:lnTo>
                <a:lnTo>
                  <a:pt x="3071486" y="706234"/>
                </a:lnTo>
                <a:lnTo>
                  <a:pt x="3074723" y="709471"/>
                </a:lnTo>
                <a:lnTo>
                  <a:pt x="3075802" y="709471"/>
                </a:lnTo>
                <a:cubicBezTo>
                  <a:pt x="3076791" y="709471"/>
                  <a:pt x="3077825" y="708078"/>
                  <a:pt x="3078904" y="705290"/>
                </a:cubicBezTo>
                <a:cubicBezTo>
                  <a:pt x="3078724" y="703312"/>
                  <a:pt x="3076971" y="701873"/>
                  <a:pt x="3073644" y="700974"/>
                </a:cubicBezTo>
                <a:close/>
                <a:moveTo>
                  <a:pt x="3716447" y="698951"/>
                </a:moveTo>
                <a:lnTo>
                  <a:pt x="3716447" y="702188"/>
                </a:lnTo>
                <a:lnTo>
                  <a:pt x="3721842" y="702188"/>
                </a:lnTo>
                <a:lnTo>
                  <a:pt x="3726158" y="704346"/>
                </a:lnTo>
                <a:lnTo>
                  <a:pt x="3727237" y="704346"/>
                </a:lnTo>
                <a:lnTo>
                  <a:pt x="3727237" y="703267"/>
                </a:lnTo>
                <a:lnTo>
                  <a:pt x="3717526" y="698951"/>
                </a:lnTo>
                <a:close/>
                <a:moveTo>
                  <a:pt x="1706674" y="698950"/>
                </a:moveTo>
                <a:lnTo>
                  <a:pt x="1706674" y="702188"/>
                </a:lnTo>
                <a:lnTo>
                  <a:pt x="1712070" y="702188"/>
                </a:lnTo>
                <a:lnTo>
                  <a:pt x="1716386" y="704345"/>
                </a:lnTo>
                <a:lnTo>
                  <a:pt x="1717464" y="704345"/>
                </a:lnTo>
                <a:lnTo>
                  <a:pt x="1717464" y="703267"/>
                </a:lnTo>
                <a:lnTo>
                  <a:pt x="1707753" y="698950"/>
                </a:lnTo>
                <a:close/>
                <a:moveTo>
                  <a:pt x="8283442" y="696391"/>
                </a:moveTo>
                <a:cubicBezTo>
                  <a:pt x="8291534" y="696391"/>
                  <a:pt x="8301920" y="706776"/>
                  <a:pt x="8314598" y="727547"/>
                </a:cubicBezTo>
                <a:lnTo>
                  <a:pt x="8315677" y="731863"/>
                </a:lnTo>
                <a:lnTo>
                  <a:pt x="8312440" y="734021"/>
                </a:lnTo>
                <a:cubicBezTo>
                  <a:pt x="8308664" y="734021"/>
                  <a:pt x="8305426" y="732942"/>
                  <a:pt x="8302729" y="730784"/>
                </a:cubicBezTo>
                <a:lnTo>
                  <a:pt x="8301650" y="730784"/>
                </a:lnTo>
                <a:lnTo>
                  <a:pt x="8293153" y="732942"/>
                </a:lnTo>
                <a:lnTo>
                  <a:pt x="8269415" y="732942"/>
                </a:lnTo>
                <a:lnTo>
                  <a:pt x="8265099" y="734021"/>
                </a:lnTo>
                <a:cubicBezTo>
                  <a:pt x="8257276" y="731863"/>
                  <a:pt x="8253364" y="729705"/>
                  <a:pt x="8253364" y="727547"/>
                </a:cubicBezTo>
                <a:lnTo>
                  <a:pt x="8252286" y="727547"/>
                </a:lnTo>
                <a:cubicBezTo>
                  <a:pt x="8252286" y="731144"/>
                  <a:pt x="8251566" y="732942"/>
                  <a:pt x="8250128" y="732942"/>
                </a:cubicBezTo>
                <a:lnTo>
                  <a:pt x="8240416" y="732942"/>
                </a:lnTo>
                <a:cubicBezTo>
                  <a:pt x="8235201" y="732942"/>
                  <a:pt x="8232324" y="731863"/>
                  <a:pt x="8231784" y="729705"/>
                </a:cubicBezTo>
                <a:lnTo>
                  <a:pt x="8231784" y="726468"/>
                </a:lnTo>
                <a:cubicBezTo>
                  <a:pt x="8231784" y="724310"/>
                  <a:pt x="8237899" y="723231"/>
                  <a:pt x="8250128" y="723231"/>
                </a:cubicBezTo>
                <a:lnTo>
                  <a:pt x="8252286" y="725390"/>
                </a:lnTo>
                <a:cubicBezTo>
                  <a:pt x="8252286" y="724310"/>
                  <a:pt x="8255837" y="722872"/>
                  <a:pt x="8262941" y="721073"/>
                </a:cubicBezTo>
                <a:cubicBezTo>
                  <a:pt x="8272292" y="713070"/>
                  <a:pt x="8276968" y="705922"/>
                  <a:pt x="8276968" y="699628"/>
                </a:cubicBezTo>
                <a:close/>
                <a:moveTo>
                  <a:pt x="9255866" y="695717"/>
                </a:moveTo>
                <a:lnTo>
                  <a:pt x="9263419" y="695717"/>
                </a:lnTo>
                <a:cubicBezTo>
                  <a:pt x="9273310" y="695717"/>
                  <a:pt x="9283381" y="703270"/>
                  <a:pt x="9293631" y="718376"/>
                </a:cubicBezTo>
                <a:lnTo>
                  <a:pt x="9293631" y="719455"/>
                </a:lnTo>
                <a:cubicBezTo>
                  <a:pt x="9291293" y="719455"/>
                  <a:pt x="9289855" y="723052"/>
                  <a:pt x="9289315" y="730245"/>
                </a:cubicBezTo>
                <a:lnTo>
                  <a:pt x="9291473" y="732403"/>
                </a:lnTo>
                <a:cubicBezTo>
                  <a:pt x="9291473" y="738337"/>
                  <a:pt x="9287157" y="742654"/>
                  <a:pt x="9278525" y="745351"/>
                </a:cubicBezTo>
                <a:cubicBezTo>
                  <a:pt x="9278525" y="746430"/>
                  <a:pt x="9274569" y="747869"/>
                  <a:pt x="9266656" y="749667"/>
                </a:cubicBezTo>
                <a:cubicBezTo>
                  <a:pt x="9253888" y="749667"/>
                  <a:pt x="9244177" y="741754"/>
                  <a:pt x="9237523" y="725929"/>
                </a:cubicBezTo>
                <a:lnTo>
                  <a:pt x="9236444" y="724849"/>
                </a:lnTo>
                <a:lnTo>
                  <a:pt x="9236444" y="723771"/>
                </a:lnTo>
                <a:lnTo>
                  <a:pt x="9239681" y="720533"/>
                </a:lnTo>
                <a:lnTo>
                  <a:pt x="9239681" y="718376"/>
                </a:lnTo>
                <a:lnTo>
                  <a:pt x="9237523" y="718376"/>
                </a:lnTo>
                <a:lnTo>
                  <a:pt x="9237523" y="715139"/>
                </a:lnTo>
                <a:cubicBezTo>
                  <a:pt x="9238782" y="712262"/>
                  <a:pt x="9244896" y="706147"/>
                  <a:pt x="9255866" y="696796"/>
                </a:cubicBezTo>
                <a:close/>
                <a:moveTo>
                  <a:pt x="6741266" y="695716"/>
                </a:moveTo>
                <a:lnTo>
                  <a:pt x="6748819" y="695716"/>
                </a:lnTo>
                <a:cubicBezTo>
                  <a:pt x="6758710" y="695716"/>
                  <a:pt x="6768781" y="703269"/>
                  <a:pt x="6779031" y="718374"/>
                </a:cubicBezTo>
                <a:lnTo>
                  <a:pt x="6779031" y="719454"/>
                </a:lnTo>
                <a:cubicBezTo>
                  <a:pt x="6776694" y="719454"/>
                  <a:pt x="6775255" y="723051"/>
                  <a:pt x="6774715" y="730243"/>
                </a:cubicBezTo>
                <a:lnTo>
                  <a:pt x="6776873" y="732402"/>
                </a:lnTo>
                <a:cubicBezTo>
                  <a:pt x="6776873" y="738337"/>
                  <a:pt x="6772557" y="742652"/>
                  <a:pt x="6763925" y="745350"/>
                </a:cubicBezTo>
                <a:cubicBezTo>
                  <a:pt x="6763925" y="746429"/>
                  <a:pt x="6759969" y="747868"/>
                  <a:pt x="6752056" y="749666"/>
                </a:cubicBezTo>
                <a:cubicBezTo>
                  <a:pt x="6739288" y="749666"/>
                  <a:pt x="6729577" y="741753"/>
                  <a:pt x="6722923" y="725927"/>
                </a:cubicBezTo>
                <a:lnTo>
                  <a:pt x="6721844" y="724849"/>
                </a:lnTo>
                <a:lnTo>
                  <a:pt x="6721844" y="723770"/>
                </a:lnTo>
                <a:lnTo>
                  <a:pt x="6725081" y="720533"/>
                </a:lnTo>
                <a:lnTo>
                  <a:pt x="6725081" y="718374"/>
                </a:lnTo>
                <a:lnTo>
                  <a:pt x="6722923" y="718374"/>
                </a:lnTo>
                <a:lnTo>
                  <a:pt x="6722923" y="715138"/>
                </a:lnTo>
                <a:cubicBezTo>
                  <a:pt x="6724182" y="712260"/>
                  <a:pt x="6730297" y="706146"/>
                  <a:pt x="6741266" y="696795"/>
                </a:cubicBezTo>
                <a:close/>
                <a:moveTo>
                  <a:pt x="4226667" y="695714"/>
                </a:moveTo>
                <a:lnTo>
                  <a:pt x="4234220" y="695714"/>
                </a:lnTo>
                <a:cubicBezTo>
                  <a:pt x="4244110" y="695714"/>
                  <a:pt x="4254181" y="703267"/>
                  <a:pt x="4264432" y="718373"/>
                </a:cubicBezTo>
                <a:lnTo>
                  <a:pt x="4264432" y="719453"/>
                </a:lnTo>
                <a:cubicBezTo>
                  <a:pt x="4262094" y="719453"/>
                  <a:pt x="4260655" y="723049"/>
                  <a:pt x="4260116" y="730243"/>
                </a:cubicBezTo>
                <a:lnTo>
                  <a:pt x="4262274" y="732401"/>
                </a:lnTo>
                <a:cubicBezTo>
                  <a:pt x="4262274" y="738336"/>
                  <a:pt x="4257958" y="742651"/>
                  <a:pt x="4249326" y="745348"/>
                </a:cubicBezTo>
                <a:cubicBezTo>
                  <a:pt x="4249326" y="746428"/>
                  <a:pt x="4245369" y="747866"/>
                  <a:pt x="4237457" y="749664"/>
                </a:cubicBezTo>
                <a:cubicBezTo>
                  <a:pt x="4224688" y="749664"/>
                  <a:pt x="4214977" y="741752"/>
                  <a:pt x="4208324" y="725927"/>
                </a:cubicBezTo>
                <a:lnTo>
                  <a:pt x="4207245" y="724848"/>
                </a:lnTo>
                <a:lnTo>
                  <a:pt x="4207245" y="723768"/>
                </a:lnTo>
                <a:lnTo>
                  <a:pt x="4210482" y="720532"/>
                </a:lnTo>
                <a:lnTo>
                  <a:pt x="4210482" y="718373"/>
                </a:lnTo>
                <a:lnTo>
                  <a:pt x="4208324" y="718373"/>
                </a:lnTo>
                <a:lnTo>
                  <a:pt x="4208324" y="715137"/>
                </a:lnTo>
                <a:cubicBezTo>
                  <a:pt x="4209582" y="712259"/>
                  <a:pt x="4215696" y="706145"/>
                  <a:pt x="4226667" y="696793"/>
                </a:cubicBezTo>
                <a:close/>
                <a:moveTo>
                  <a:pt x="2216895" y="695714"/>
                </a:moveTo>
                <a:lnTo>
                  <a:pt x="2224447" y="695714"/>
                </a:lnTo>
                <a:cubicBezTo>
                  <a:pt x="2234338" y="695714"/>
                  <a:pt x="2244408" y="703267"/>
                  <a:pt x="2254660" y="718373"/>
                </a:cubicBezTo>
                <a:lnTo>
                  <a:pt x="2254660" y="719452"/>
                </a:lnTo>
                <a:cubicBezTo>
                  <a:pt x="2252320" y="719452"/>
                  <a:pt x="2250883" y="723048"/>
                  <a:pt x="2250344" y="730242"/>
                </a:cubicBezTo>
                <a:lnTo>
                  <a:pt x="2252501" y="732400"/>
                </a:lnTo>
                <a:cubicBezTo>
                  <a:pt x="2252501" y="738335"/>
                  <a:pt x="2248185" y="742650"/>
                  <a:pt x="2239554" y="745348"/>
                </a:cubicBezTo>
                <a:cubicBezTo>
                  <a:pt x="2239554" y="746427"/>
                  <a:pt x="2235596" y="747866"/>
                  <a:pt x="2227684" y="749664"/>
                </a:cubicBezTo>
                <a:cubicBezTo>
                  <a:pt x="2214917" y="749664"/>
                  <a:pt x="2205204" y="741751"/>
                  <a:pt x="2198551" y="725926"/>
                </a:cubicBezTo>
                <a:lnTo>
                  <a:pt x="2197473" y="724847"/>
                </a:lnTo>
                <a:lnTo>
                  <a:pt x="2197473" y="723768"/>
                </a:lnTo>
                <a:lnTo>
                  <a:pt x="2200709" y="720531"/>
                </a:lnTo>
                <a:lnTo>
                  <a:pt x="2200709" y="718373"/>
                </a:lnTo>
                <a:lnTo>
                  <a:pt x="2198551" y="718373"/>
                </a:lnTo>
                <a:lnTo>
                  <a:pt x="2198551" y="715136"/>
                </a:lnTo>
                <a:cubicBezTo>
                  <a:pt x="2199810" y="712258"/>
                  <a:pt x="2205924" y="706144"/>
                  <a:pt x="2216895" y="696792"/>
                </a:cubicBezTo>
                <a:close/>
                <a:moveTo>
                  <a:pt x="7749349" y="692884"/>
                </a:moveTo>
                <a:cubicBezTo>
                  <a:pt x="7743864" y="695582"/>
                  <a:pt x="7738379" y="701381"/>
                  <a:pt x="7732894" y="710283"/>
                </a:cubicBezTo>
                <a:lnTo>
                  <a:pt x="7722913" y="713520"/>
                </a:lnTo>
                <a:lnTo>
                  <a:pt x="7714146" y="712441"/>
                </a:lnTo>
                <a:cubicBezTo>
                  <a:pt x="7711269" y="712441"/>
                  <a:pt x="7706503" y="715319"/>
                  <a:pt x="7699849" y="721073"/>
                </a:cubicBezTo>
                <a:lnTo>
                  <a:pt x="7697691" y="721073"/>
                </a:lnTo>
                <a:cubicBezTo>
                  <a:pt x="7696253" y="721073"/>
                  <a:pt x="7694769" y="718915"/>
                  <a:pt x="7693240" y="714599"/>
                </a:cubicBezTo>
                <a:lnTo>
                  <a:pt x="7687846" y="712441"/>
                </a:lnTo>
                <a:cubicBezTo>
                  <a:pt x="7682720" y="713160"/>
                  <a:pt x="7680158" y="714239"/>
                  <a:pt x="7680158" y="715678"/>
                </a:cubicBezTo>
                <a:cubicBezTo>
                  <a:pt x="7688520" y="724939"/>
                  <a:pt x="7695444" y="730020"/>
                  <a:pt x="7700928" y="730919"/>
                </a:cubicBezTo>
                <a:lnTo>
                  <a:pt x="7704300" y="736314"/>
                </a:lnTo>
                <a:cubicBezTo>
                  <a:pt x="7704300" y="742248"/>
                  <a:pt x="7701018" y="750206"/>
                  <a:pt x="7694454" y="760187"/>
                </a:cubicBezTo>
                <a:lnTo>
                  <a:pt x="7693240" y="764503"/>
                </a:lnTo>
                <a:lnTo>
                  <a:pt x="7698770" y="776507"/>
                </a:lnTo>
                <a:lnTo>
                  <a:pt x="7699849" y="776507"/>
                </a:lnTo>
                <a:cubicBezTo>
                  <a:pt x="7699849" y="772910"/>
                  <a:pt x="7705739" y="766751"/>
                  <a:pt x="7717518" y="758029"/>
                </a:cubicBezTo>
                <a:cubicBezTo>
                  <a:pt x="7723363" y="747868"/>
                  <a:pt x="7729207" y="741349"/>
                  <a:pt x="7735052" y="738472"/>
                </a:cubicBezTo>
                <a:cubicBezTo>
                  <a:pt x="7735052" y="735954"/>
                  <a:pt x="7737615" y="731593"/>
                  <a:pt x="7742740" y="725389"/>
                </a:cubicBezTo>
                <a:cubicBezTo>
                  <a:pt x="7742740" y="722511"/>
                  <a:pt x="7746022" y="716711"/>
                  <a:pt x="7752586" y="707990"/>
                </a:cubicBezTo>
                <a:lnTo>
                  <a:pt x="7753665" y="696121"/>
                </a:lnTo>
                <a:lnTo>
                  <a:pt x="7752586" y="692884"/>
                </a:lnTo>
                <a:close/>
                <a:moveTo>
                  <a:pt x="693112" y="692341"/>
                </a:moveTo>
                <a:cubicBezTo>
                  <a:pt x="691942" y="692341"/>
                  <a:pt x="690549" y="695893"/>
                  <a:pt x="688931" y="702996"/>
                </a:cubicBezTo>
                <a:lnTo>
                  <a:pt x="690010" y="712572"/>
                </a:lnTo>
                <a:lnTo>
                  <a:pt x="693112" y="710415"/>
                </a:lnTo>
                <a:lnTo>
                  <a:pt x="692168" y="704075"/>
                </a:lnTo>
                <a:close/>
                <a:moveTo>
                  <a:pt x="3706736" y="689240"/>
                </a:moveTo>
                <a:lnTo>
                  <a:pt x="3706736" y="690319"/>
                </a:lnTo>
                <a:lnTo>
                  <a:pt x="3709973" y="693556"/>
                </a:lnTo>
                <a:lnTo>
                  <a:pt x="3709973" y="691398"/>
                </a:lnTo>
                <a:lnTo>
                  <a:pt x="3707815" y="689240"/>
                </a:lnTo>
                <a:close/>
                <a:moveTo>
                  <a:pt x="1696964" y="689239"/>
                </a:moveTo>
                <a:lnTo>
                  <a:pt x="1696964" y="690318"/>
                </a:lnTo>
                <a:lnTo>
                  <a:pt x="1700200" y="693556"/>
                </a:lnTo>
                <a:lnTo>
                  <a:pt x="1700200" y="691397"/>
                </a:lnTo>
                <a:lnTo>
                  <a:pt x="1698043" y="689239"/>
                </a:lnTo>
                <a:close/>
                <a:moveTo>
                  <a:pt x="728180" y="689239"/>
                </a:moveTo>
                <a:lnTo>
                  <a:pt x="726021" y="691397"/>
                </a:lnTo>
                <a:lnTo>
                  <a:pt x="726021" y="692341"/>
                </a:lnTo>
                <a:lnTo>
                  <a:pt x="730338" y="693420"/>
                </a:lnTo>
                <a:lnTo>
                  <a:pt x="730338" y="689239"/>
                </a:lnTo>
                <a:close/>
                <a:moveTo>
                  <a:pt x="576445" y="689239"/>
                </a:moveTo>
                <a:cubicBezTo>
                  <a:pt x="571499" y="691487"/>
                  <a:pt x="569026" y="694320"/>
                  <a:pt x="569026" y="697736"/>
                </a:cubicBezTo>
                <a:lnTo>
                  <a:pt x="570106" y="700838"/>
                </a:lnTo>
                <a:lnTo>
                  <a:pt x="572128" y="700838"/>
                </a:lnTo>
                <a:lnTo>
                  <a:pt x="579682" y="692341"/>
                </a:lnTo>
                <a:close/>
                <a:moveTo>
                  <a:pt x="3162662" y="687217"/>
                </a:moveTo>
                <a:cubicBezTo>
                  <a:pt x="3161133" y="687217"/>
                  <a:pt x="3160099" y="688970"/>
                  <a:pt x="3159560" y="692477"/>
                </a:cubicBezTo>
                <a:lnTo>
                  <a:pt x="3160639" y="693556"/>
                </a:lnTo>
                <a:lnTo>
                  <a:pt x="3161718" y="693556"/>
                </a:lnTo>
                <a:lnTo>
                  <a:pt x="3163741" y="687217"/>
                </a:lnTo>
                <a:close/>
                <a:moveTo>
                  <a:pt x="175338" y="686644"/>
                </a:moveTo>
                <a:lnTo>
                  <a:pt x="173180" y="689071"/>
                </a:lnTo>
                <a:lnTo>
                  <a:pt x="173180" y="691229"/>
                </a:lnTo>
                <a:lnTo>
                  <a:pt x="177631" y="695545"/>
                </a:lnTo>
                <a:lnTo>
                  <a:pt x="179789" y="695545"/>
                </a:lnTo>
                <a:lnTo>
                  <a:pt x="179789" y="686644"/>
                </a:lnTo>
                <a:close/>
                <a:moveTo>
                  <a:pt x="1066029" y="684384"/>
                </a:moveTo>
                <a:lnTo>
                  <a:pt x="1063872" y="686542"/>
                </a:lnTo>
                <a:lnTo>
                  <a:pt x="1063872" y="696388"/>
                </a:lnTo>
                <a:lnTo>
                  <a:pt x="1066029" y="696388"/>
                </a:lnTo>
                <a:lnTo>
                  <a:pt x="1068187" y="694230"/>
                </a:lnTo>
                <a:lnTo>
                  <a:pt x="1067109" y="684384"/>
                </a:lnTo>
                <a:close/>
                <a:moveTo>
                  <a:pt x="8569768" y="681420"/>
                </a:moveTo>
                <a:lnTo>
                  <a:pt x="8568690" y="682499"/>
                </a:lnTo>
                <a:lnTo>
                  <a:pt x="8568690" y="683578"/>
                </a:lnTo>
                <a:lnTo>
                  <a:pt x="8569768" y="684657"/>
                </a:lnTo>
                <a:lnTo>
                  <a:pt x="8570848" y="684657"/>
                </a:lnTo>
                <a:lnTo>
                  <a:pt x="8571926" y="683578"/>
                </a:lnTo>
                <a:lnTo>
                  <a:pt x="8571926" y="682499"/>
                </a:lnTo>
                <a:lnTo>
                  <a:pt x="8570848" y="681420"/>
                </a:lnTo>
                <a:close/>
                <a:moveTo>
                  <a:pt x="5045519" y="681418"/>
                </a:moveTo>
                <a:lnTo>
                  <a:pt x="5044440" y="682497"/>
                </a:lnTo>
                <a:lnTo>
                  <a:pt x="5044440" y="683576"/>
                </a:lnTo>
                <a:lnTo>
                  <a:pt x="5045519" y="684655"/>
                </a:lnTo>
                <a:lnTo>
                  <a:pt x="5046598" y="684655"/>
                </a:lnTo>
                <a:lnTo>
                  <a:pt x="5047677" y="683576"/>
                </a:lnTo>
                <a:lnTo>
                  <a:pt x="5047677" y="682497"/>
                </a:lnTo>
                <a:lnTo>
                  <a:pt x="5046598" y="681418"/>
                </a:lnTo>
                <a:close/>
                <a:moveTo>
                  <a:pt x="8745646" y="680341"/>
                </a:moveTo>
                <a:lnTo>
                  <a:pt x="8745646" y="681420"/>
                </a:lnTo>
                <a:lnTo>
                  <a:pt x="8752120" y="682499"/>
                </a:lnTo>
                <a:lnTo>
                  <a:pt x="8752120" y="680341"/>
                </a:lnTo>
                <a:close/>
                <a:moveTo>
                  <a:pt x="8662563" y="680341"/>
                </a:moveTo>
                <a:lnTo>
                  <a:pt x="8665800" y="683578"/>
                </a:lnTo>
                <a:lnTo>
                  <a:pt x="8665800" y="680341"/>
                </a:lnTo>
                <a:close/>
                <a:moveTo>
                  <a:pt x="8622640" y="680341"/>
                </a:moveTo>
                <a:lnTo>
                  <a:pt x="8622640" y="681420"/>
                </a:lnTo>
                <a:lnTo>
                  <a:pt x="8624798" y="681420"/>
                </a:lnTo>
                <a:lnTo>
                  <a:pt x="8624798" y="680341"/>
                </a:lnTo>
                <a:close/>
                <a:moveTo>
                  <a:pt x="5221396" y="680339"/>
                </a:moveTo>
                <a:lnTo>
                  <a:pt x="5221396" y="681418"/>
                </a:lnTo>
                <a:lnTo>
                  <a:pt x="5227870" y="682497"/>
                </a:lnTo>
                <a:lnTo>
                  <a:pt x="5227870" y="680339"/>
                </a:lnTo>
                <a:close/>
                <a:moveTo>
                  <a:pt x="5138313" y="680339"/>
                </a:moveTo>
                <a:lnTo>
                  <a:pt x="5141550" y="683576"/>
                </a:lnTo>
                <a:lnTo>
                  <a:pt x="5141550" y="680339"/>
                </a:lnTo>
                <a:close/>
                <a:moveTo>
                  <a:pt x="5098390" y="680339"/>
                </a:moveTo>
                <a:lnTo>
                  <a:pt x="5098390" y="681418"/>
                </a:lnTo>
                <a:lnTo>
                  <a:pt x="5100548" y="681418"/>
                </a:lnTo>
                <a:lnTo>
                  <a:pt x="5100548" y="680339"/>
                </a:lnTo>
                <a:close/>
                <a:moveTo>
                  <a:pt x="8597823" y="678183"/>
                </a:moveTo>
                <a:lnTo>
                  <a:pt x="8599981" y="678183"/>
                </a:lnTo>
                <a:lnTo>
                  <a:pt x="8599981" y="683578"/>
                </a:lnTo>
                <a:lnTo>
                  <a:pt x="8597823" y="683578"/>
                </a:lnTo>
                <a:close/>
                <a:moveTo>
                  <a:pt x="5073573" y="678181"/>
                </a:moveTo>
                <a:lnTo>
                  <a:pt x="5075731" y="678181"/>
                </a:lnTo>
                <a:lnTo>
                  <a:pt x="5075731" y="683576"/>
                </a:lnTo>
                <a:lnTo>
                  <a:pt x="5073573" y="683576"/>
                </a:lnTo>
                <a:close/>
                <a:moveTo>
                  <a:pt x="4590142" y="674232"/>
                </a:moveTo>
                <a:lnTo>
                  <a:pt x="4591221" y="677470"/>
                </a:lnTo>
                <a:lnTo>
                  <a:pt x="4592300" y="677470"/>
                </a:lnTo>
                <a:cubicBezTo>
                  <a:pt x="4592300" y="675311"/>
                  <a:pt x="4593019" y="674232"/>
                  <a:pt x="4594458" y="674232"/>
                </a:cubicBezTo>
                <a:cubicBezTo>
                  <a:pt x="4605338" y="674232"/>
                  <a:pt x="4612936" y="677064"/>
                  <a:pt x="4617252" y="682729"/>
                </a:cubicBezTo>
                <a:lnTo>
                  <a:pt x="4617252" y="684888"/>
                </a:lnTo>
                <a:cubicBezTo>
                  <a:pt x="4615094" y="688484"/>
                  <a:pt x="4610418" y="692395"/>
                  <a:pt x="4603225" y="696622"/>
                </a:cubicBezTo>
                <a:lnTo>
                  <a:pt x="4603225" y="697700"/>
                </a:lnTo>
                <a:lnTo>
                  <a:pt x="4608620" y="704175"/>
                </a:lnTo>
                <a:lnTo>
                  <a:pt x="4606462" y="711728"/>
                </a:lnTo>
                <a:lnTo>
                  <a:pt x="4608620" y="718067"/>
                </a:lnTo>
                <a:lnTo>
                  <a:pt x="4608620" y="720225"/>
                </a:lnTo>
                <a:lnTo>
                  <a:pt x="4604304" y="726698"/>
                </a:lnTo>
                <a:lnTo>
                  <a:pt x="4605383" y="731959"/>
                </a:lnTo>
                <a:lnTo>
                  <a:pt x="4605383" y="733038"/>
                </a:lnTo>
                <a:lnTo>
                  <a:pt x="4603225" y="740591"/>
                </a:lnTo>
                <a:lnTo>
                  <a:pt x="4605383" y="745851"/>
                </a:lnTo>
                <a:lnTo>
                  <a:pt x="4606462" y="745851"/>
                </a:lnTo>
                <a:cubicBezTo>
                  <a:pt x="4606462" y="743603"/>
                  <a:pt x="4608620" y="740052"/>
                  <a:pt x="4612936" y="735196"/>
                </a:cubicBezTo>
                <a:lnTo>
                  <a:pt x="4615094" y="735196"/>
                </a:lnTo>
                <a:cubicBezTo>
                  <a:pt x="4618690" y="737893"/>
                  <a:pt x="4621568" y="742164"/>
                  <a:pt x="4623726" y="748009"/>
                </a:cubicBezTo>
                <a:lnTo>
                  <a:pt x="4630200" y="753404"/>
                </a:lnTo>
                <a:cubicBezTo>
                  <a:pt x="4629301" y="760507"/>
                  <a:pt x="4627862" y="764060"/>
                  <a:pt x="4625884" y="764060"/>
                </a:cubicBezTo>
                <a:lnTo>
                  <a:pt x="4608620" y="764060"/>
                </a:lnTo>
                <a:cubicBezTo>
                  <a:pt x="4607181" y="764419"/>
                  <a:pt x="4605742" y="766218"/>
                  <a:pt x="4604304" y="769455"/>
                </a:cubicBezTo>
                <a:lnTo>
                  <a:pt x="4605383" y="773770"/>
                </a:lnTo>
                <a:lnTo>
                  <a:pt x="4601067" y="780109"/>
                </a:lnTo>
                <a:lnTo>
                  <a:pt x="4601067" y="781189"/>
                </a:lnTo>
                <a:lnTo>
                  <a:pt x="4606462" y="788741"/>
                </a:lnTo>
                <a:lnTo>
                  <a:pt x="4606462" y="792923"/>
                </a:lnTo>
                <a:lnTo>
                  <a:pt x="4604304" y="796159"/>
                </a:lnTo>
                <a:lnTo>
                  <a:pt x="4604304" y="804791"/>
                </a:lnTo>
                <a:cubicBezTo>
                  <a:pt x="4604304" y="807220"/>
                  <a:pt x="4605742" y="810051"/>
                  <a:pt x="4608620" y="813289"/>
                </a:cubicBezTo>
                <a:lnTo>
                  <a:pt x="4608620" y="820842"/>
                </a:lnTo>
                <a:lnTo>
                  <a:pt x="4605383" y="823944"/>
                </a:lnTo>
                <a:lnTo>
                  <a:pt x="4606462" y="825023"/>
                </a:lnTo>
                <a:lnTo>
                  <a:pt x="4606462" y="826102"/>
                </a:lnTo>
                <a:lnTo>
                  <a:pt x="4605383" y="830418"/>
                </a:lnTo>
                <a:lnTo>
                  <a:pt x="4607541" y="836892"/>
                </a:lnTo>
                <a:cubicBezTo>
                  <a:pt x="4606282" y="836892"/>
                  <a:pt x="4605203" y="838645"/>
                  <a:pt x="4604304" y="842152"/>
                </a:cubicBezTo>
                <a:lnTo>
                  <a:pt x="4609699" y="843231"/>
                </a:lnTo>
                <a:lnTo>
                  <a:pt x="4611857" y="843231"/>
                </a:lnTo>
                <a:lnTo>
                  <a:pt x="4617252" y="842152"/>
                </a:lnTo>
                <a:lnTo>
                  <a:pt x="4616173" y="841073"/>
                </a:lnTo>
                <a:lnTo>
                  <a:pt x="4616173" y="839994"/>
                </a:lnTo>
                <a:lnTo>
                  <a:pt x="4621568" y="835813"/>
                </a:lnTo>
                <a:lnTo>
                  <a:pt x="4623726" y="835813"/>
                </a:lnTo>
                <a:lnTo>
                  <a:pt x="4628042" y="838915"/>
                </a:lnTo>
                <a:cubicBezTo>
                  <a:pt x="4630200" y="838915"/>
                  <a:pt x="4631279" y="837522"/>
                  <a:pt x="4631279" y="834734"/>
                </a:cubicBezTo>
                <a:cubicBezTo>
                  <a:pt x="4629121" y="831677"/>
                  <a:pt x="4627322" y="824529"/>
                  <a:pt x="4625884" y="813289"/>
                </a:cubicBezTo>
                <a:lnTo>
                  <a:pt x="4630200" y="811131"/>
                </a:lnTo>
                <a:cubicBezTo>
                  <a:pt x="4638652" y="812389"/>
                  <a:pt x="4648723" y="815942"/>
                  <a:pt x="4660412" y="821786"/>
                </a:cubicBezTo>
                <a:lnTo>
                  <a:pt x="4659333" y="820842"/>
                </a:lnTo>
                <a:lnTo>
                  <a:pt x="4659333" y="819763"/>
                </a:lnTo>
                <a:lnTo>
                  <a:pt x="4661491" y="817605"/>
                </a:lnTo>
                <a:lnTo>
                  <a:pt x="4662570" y="817605"/>
                </a:lnTo>
                <a:cubicBezTo>
                  <a:pt x="4664009" y="817605"/>
                  <a:pt x="4665447" y="819718"/>
                  <a:pt x="4666886" y="823944"/>
                </a:cubicBezTo>
                <a:lnTo>
                  <a:pt x="4686308" y="828260"/>
                </a:lnTo>
                <a:lnTo>
                  <a:pt x="4688466" y="828260"/>
                </a:lnTo>
                <a:lnTo>
                  <a:pt x="4698177" y="821786"/>
                </a:lnTo>
                <a:lnTo>
                  <a:pt x="4704651" y="821786"/>
                </a:lnTo>
                <a:lnTo>
                  <a:pt x="4708967" y="825023"/>
                </a:lnTo>
                <a:lnTo>
                  <a:pt x="4716520" y="822864"/>
                </a:lnTo>
                <a:lnTo>
                  <a:pt x="4723129" y="825023"/>
                </a:lnTo>
                <a:lnTo>
                  <a:pt x="4727445" y="825023"/>
                </a:lnTo>
                <a:cubicBezTo>
                  <a:pt x="4728884" y="823584"/>
                  <a:pt x="4731761" y="822864"/>
                  <a:pt x="4736077" y="822864"/>
                </a:cubicBezTo>
                <a:cubicBezTo>
                  <a:pt x="4739134" y="815761"/>
                  <a:pt x="4743450" y="811131"/>
                  <a:pt x="4749025" y="808972"/>
                </a:cubicBezTo>
                <a:cubicBezTo>
                  <a:pt x="4769886" y="815986"/>
                  <a:pt x="4780316" y="821696"/>
                  <a:pt x="4780316" y="826102"/>
                </a:cubicBezTo>
                <a:cubicBezTo>
                  <a:pt x="4786790" y="829158"/>
                  <a:pt x="4790027" y="832756"/>
                  <a:pt x="4790027" y="836892"/>
                </a:cubicBezTo>
                <a:cubicBezTo>
                  <a:pt x="4786611" y="843277"/>
                  <a:pt x="4782295" y="846468"/>
                  <a:pt x="4777079" y="846468"/>
                </a:cubicBezTo>
                <a:lnTo>
                  <a:pt x="4777079" y="847547"/>
                </a:lnTo>
                <a:lnTo>
                  <a:pt x="4778158" y="867913"/>
                </a:lnTo>
                <a:lnTo>
                  <a:pt x="4778158" y="868857"/>
                </a:lnTo>
                <a:lnTo>
                  <a:pt x="4776000" y="871015"/>
                </a:lnTo>
                <a:lnTo>
                  <a:pt x="4774921" y="869936"/>
                </a:lnTo>
                <a:lnTo>
                  <a:pt x="4772763" y="869936"/>
                </a:lnTo>
                <a:lnTo>
                  <a:pt x="4772763" y="871015"/>
                </a:lnTo>
                <a:cubicBezTo>
                  <a:pt x="4776360" y="871556"/>
                  <a:pt x="4778158" y="872634"/>
                  <a:pt x="4778158" y="874253"/>
                </a:cubicBezTo>
                <a:lnTo>
                  <a:pt x="4776000" y="885987"/>
                </a:lnTo>
                <a:cubicBezTo>
                  <a:pt x="4777979" y="888864"/>
                  <a:pt x="4779417" y="894574"/>
                  <a:pt x="4780316" y="903116"/>
                </a:cubicBezTo>
                <a:lnTo>
                  <a:pt x="4779237" y="907432"/>
                </a:lnTo>
                <a:lnTo>
                  <a:pt x="4781395" y="914986"/>
                </a:lnTo>
                <a:lnTo>
                  <a:pt x="4780316" y="914986"/>
                </a:lnTo>
                <a:lnTo>
                  <a:pt x="4781395" y="915930"/>
                </a:lnTo>
                <a:lnTo>
                  <a:pt x="4781395" y="917009"/>
                </a:lnTo>
                <a:cubicBezTo>
                  <a:pt x="4781395" y="927529"/>
                  <a:pt x="4777079" y="934677"/>
                  <a:pt x="4768447" y="938454"/>
                </a:cubicBezTo>
                <a:lnTo>
                  <a:pt x="4742551" y="935217"/>
                </a:lnTo>
                <a:lnTo>
                  <a:pt x="4739314" y="936295"/>
                </a:lnTo>
                <a:cubicBezTo>
                  <a:pt x="4735538" y="936295"/>
                  <a:pt x="4733380" y="932744"/>
                  <a:pt x="4732840" y="925640"/>
                </a:cubicBezTo>
                <a:lnTo>
                  <a:pt x="4732840" y="923483"/>
                </a:lnTo>
                <a:cubicBezTo>
                  <a:pt x="4726366" y="922044"/>
                  <a:pt x="4723129" y="919211"/>
                  <a:pt x="4723129" y="914986"/>
                </a:cubicBezTo>
                <a:lnTo>
                  <a:pt x="4722050" y="914986"/>
                </a:lnTo>
                <a:cubicBezTo>
                  <a:pt x="4722050" y="917773"/>
                  <a:pt x="4721331" y="919166"/>
                  <a:pt x="4719892" y="919166"/>
                </a:cubicBezTo>
                <a:lnTo>
                  <a:pt x="4718813" y="919166"/>
                </a:lnTo>
                <a:cubicBezTo>
                  <a:pt x="4714587" y="919166"/>
                  <a:pt x="4709147" y="917413"/>
                  <a:pt x="4702493" y="913907"/>
                </a:cubicBezTo>
                <a:cubicBezTo>
                  <a:pt x="4695660" y="918132"/>
                  <a:pt x="4689905" y="920246"/>
                  <a:pt x="4685229" y="920246"/>
                </a:cubicBezTo>
                <a:lnTo>
                  <a:pt x="4676597" y="919166"/>
                </a:lnTo>
                <a:cubicBezTo>
                  <a:pt x="4675158" y="925281"/>
                  <a:pt x="4673000" y="929912"/>
                  <a:pt x="4670123" y="933058"/>
                </a:cubicBezTo>
                <a:lnTo>
                  <a:pt x="4653938" y="930901"/>
                </a:lnTo>
                <a:cubicBezTo>
                  <a:pt x="4652859" y="933778"/>
                  <a:pt x="4650341" y="935217"/>
                  <a:pt x="4646385" y="935217"/>
                </a:cubicBezTo>
                <a:lnTo>
                  <a:pt x="4637753" y="935217"/>
                </a:lnTo>
                <a:cubicBezTo>
                  <a:pt x="4631279" y="935217"/>
                  <a:pt x="4628042" y="930227"/>
                  <a:pt x="4628042" y="920246"/>
                </a:cubicBezTo>
                <a:lnTo>
                  <a:pt x="4628042" y="911748"/>
                </a:lnTo>
                <a:lnTo>
                  <a:pt x="4626963" y="889224"/>
                </a:lnTo>
                <a:lnTo>
                  <a:pt x="4630200" y="883829"/>
                </a:lnTo>
                <a:lnTo>
                  <a:pt x="4630200" y="882885"/>
                </a:lnTo>
                <a:lnTo>
                  <a:pt x="4628042" y="878569"/>
                </a:lnTo>
                <a:cubicBezTo>
                  <a:pt x="4628042" y="875691"/>
                  <a:pt x="4629480" y="873174"/>
                  <a:pt x="4632358" y="871015"/>
                </a:cubicBezTo>
                <a:lnTo>
                  <a:pt x="4633437" y="866834"/>
                </a:lnTo>
                <a:lnTo>
                  <a:pt x="4633437" y="865755"/>
                </a:lnTo>
                <a:cubicBezTo>
                  <a:pt x="4629840" y="865216"/>
                  <a:pt x="4628042" y="864137"/>
                  <a:pt x="4628042" y="862518"/>
                </a:cubicBezTo>
                <a:lnTo>
                  <a:pt x="4629121" y="852807"/>
                </a:lnTo>
                <a:lnTo>
                  <a:pt x="4628042" y="849705"/>
                </a:lnTo>
                <a:lnTo>
                  <a:pt x="4626963" y="849705"/>
                </a:lnTo>
                <a:lnTo>
                  <a:pt x="4605383" y="865755"/>
                </a:lnTo>
                <a:cubicBezTo>
                  <a:pt x="4605383" y="869982"/>
                  <a:pt x="4604663" y="872095"/>
                  <a:pt x="4603225" y="872095"/>
                </a:cubicBezTo>
                <a:lnTo>
                  <a:pt x="4602146" y="871015"/>
                </a:lnTo>
                <a:cubicBezTo>
                  <a:pt x="4588029" y="881716"/>
                  <a:pt x="4580071" y="887066"/>
                  <a:pt x="4578273" y="887066"/>
                </a:cubicBezTo>
                <a:cubicBezTo>
                  <a:pt x="4571799" y="893000"/>
                  <a:pt x="4568562" y="896957"/>
                  <a:pt x="4568562" y="898935"/>
                </a:cubicBezTo>
                <a:cubicBezTo>
                  <a:pt x="4566044" y="903161"/>
                  <a:pt x="4561728" y="907792"/>
                  <a:pt x="4555614" y="912827"/>
                </a:cubicBezTo>
                <a:lnTo>
                  <a:pt x="4554535" y="912827"/>
                </a:lnTo>
                <a:cubicBezTo>
                  <a:pt x="4551657" y="912827"/>
                  <a:pt x="4549859" y="906758"/>
                  <a:pt x="4549140" y="894619"/>
                </a:cubicBezTo>
                <a:cubicBezTo>
                  <a:pt x="4547881" y="894619"/>
                  <a:pt x="4545004" y="888909"/>
                  <a:pt x="4540508" y="877490"/>
                </a:cubicBezTo>
                <a:lnTo>
                  <a:pt x="4538350" y="850784"/>
                </a:lnTo>
                <a:lnTo>
                  <a:pt x="4541587" y="849705"/>
                </a:lnTo>
                <a:lnTo>
                  <a:pt x="4552377" y="851863"/>
                </a:lnTo>
                <a:lnTo>
                  <a:pt x="4558851" y="850784"/>
                </a:lnTo>
                <a:lnTo>
                  <a:pt x="4561009" y="852807"/>
                </a:lnTo>
                <a:lnTo>
                  <a:pt x="4561009" y="853887"/>
                </a:lnTo>
                <a:lnTo>
                  <a:pt x="4557772" y="853887"/>
                </a:lnTo>
                <a:lnTo>
                  <a:pt x="4557772" y="854965"/>
                </a:lnTo>
                <a:lnTo>
                  <a:pt x="4577194" y="859281"/>
                </a:lnTo>
                <a:cubicBezTo>
                  <a:pt x="4577194" y="857663"/>
                  <a:pt x="4573597" y="856584"/>
                  <a:pt x="4566404" y="856044"/>
                </a:cubicBezTo>
                <a:lnTo>
                  <a:pt x="4564246" y="847547"/>
                </a:lnTo>
                <a:lnTo>
                  <a:pt x="4565325" y="846468"/>
                </a:lnTo>
                <a:lnTo>
                  <a:pt x="4566404" y="846468"/>
                </a:lnTo>
                <a:cubicBezTo>
                  <a:pt x="4566404" y="843231"/>
                  <a:pt x="4564965" y="840039"/>
                  <a:pt x="4562088" y="836892"/>
                </a:cubicBezTo>
                <a:lnTo>
                  <a:pt x="4562088" y="835813"/>
                </a:lnTo>
                <a:lnTo>
                  <a:pt x="4564246" y="832576"/>
                </a:lnTo>
                <a:lnTo>
                  <a:pt x="4564246" y="830418"/>
                </a:lnTo>
                <a:lnTo>
                  <a:pt x="4563167" y="820842"/>
                </a:lnTo>
                <a:lnTo>
                  <a:pt x="4567483" y="813289"/>
                </a:lnTo>
                <a:lnTo>
                  <a:pt x="4567483" y="812210"/>
                </a:lnTo>
                <a:lnTo>
                  <a:pt x="4566404" y="813289"/>
                </a:lnTo>
                <a:lnTo>
                  <a:pt x="4565325" y="813289"/>
                </a:lnTo>
                <a:lnTo>
                  <a:pt x="4562088" y="810051"/>
                </a:lnTo>
                <a:lnTo>
                  <a:pt x="4562088" y="805736"/>
                </a:lnTo>
                <a:lnTo>
                  <a:pt x="4563167" y="804791"/>
                </a:lnTo>
                <a:lnTo>
                  <a:pt x="4559930" y="799397"/>
                </a:lnTo>
                <a:lnTo>
                  <a:pt x="4559930" y="798318"/>
                </a:lnTo>
                <a:cubicBezTo>
                  <a:pt x="4559930" y="795800"/>
                  <a:pt x="4561728" y="791888"/>
                  <a:pt x="4565325" y="786584"/>
                </a:cubicBezTo>
                <a:lnTo>
                  <a:pt x="4562088" y="780109"/>
                </a:lnTo>
                <a:lnTo>
                  <a:pt x="4564246" y="762981"/>
                </a:lnTo>
                <a:lnTo>
                  <a:pt x="4563167" y="762981"/>
                </a:lnTo>
                <a:lnTo>
                  <a:pt x="4556693" y="765138"/>
                </a:lnTo>
                <a:lnTo>
                  <a:pt x="4548061" y="765138"/>
                </a:lnTo>
                <a:lnTo>
                  <a:pt x="4543745" y="760823"/>
                </a:lnTo>
                <a:lnTo>
                  <a:pt x="4543745" y="759743"/>
                </a:lnTo>
                <a:cubicBezTo>
                  <a:pt x="4543745" y="758035"/>
                  <a:pt x="4545183" y="757001"/>
                  <a:pt x="4548061" y="756642"/>
                </a:cubicBezTo>
                <a:lnTo>
                  <a:pt x="4556693" y="759743"/>
                </a:lnTo>
                <a:lnTo>
                  <a:pt x="4559930" y="759743"/>
                </a:lnTo>
                <a:lnTo>
                  <a:pt x="4566404" y="750167"/>
                </a:lnTo>
                <a:lnTo>
                  <a:pt x="4562088" y="738433"/>
                </a:lnTo>
                <a:lnTo>
                  <a:pt x="4565325" y="725620"/>
                </a:lnTo>
                <a:cubicBezTo>
                  <a:pt x="4563167" y="725620"/>
                  <a:pt x="4562088" y="724900"/>
                  <a:pt x="4562088" y="723462"/>
                </a:cubicBezTo>
                <a:lnTo>
                  <a:pt x="4562088" y="719145"/>
                </a:lnTo>
                <a:lnTo>
                  <a:pt x="4564246" y="712672"/>
                </a:lnTo>
                <a:cubicBezTo>
                  <a:pt x="4562447" y="694868"/>
                  <a:pt x="4559570" y="685967"/>
                  <a:pt x="4555614" y="685967"/>
                </a:cubicBezTo>
                <a:lnTo>
                  <a:pt x="4554535" y="680706"/>
                </a:lnTo>
                <a:lnTo>
                  <a:pt x="4554535" y="679628"/>
                </a:lnTo>
                <a:lnTo>
                  <a:pt x="4558851" y="675311"/>
                </a:lnTo>
                <a:lnTo>
                  <a:pt x="4564246" y="675311"/>
                </a:lnTo>
                <a:lnTo>
                  <a:pt x="4580431" y="678549"/>
                </a:lnTo>
                <a:lnTo>
                  <a:pt x="4581510" y="678549"/>
                </a:lnTo>
                <a:cubicBezTo>
                  <a:pt x="4581510" y="675671"/>
                  <a:pt x="4584387" y="674232"/>
                  <a:pt x="4590142" y="674232"/>
                </a:cubicBezTo>
                <a:close/>
                <a:moveTo>
                  <a:pt x="4726366" y="673153"/>
                </a:moveTo>
                <a:cubicBezTo>
                  <a:pt x="4729783" y="673153"/>
                  <a:pt x="4732660" y="677424"/>
                  <a:pt x="4734998" y="685967"/>
                </a:cubicBezTo>
                <a:lnTo>
                  <a:pt x="4734998" y="687046"/>
                </a:lnTo>
                <a:lnTo>
                  <a:pt x="4728524" y="698779"/>
                </a:lnTo>
                <a:cubicBezTo>
                  <a:pt x="4731042" y="705973"/>
                  <a:pt x="4732840" y="709570"/>
                  <a:pt x="4733919" y="709570"/>
                </a:cubicBezTo>
                <a:lnTo>
                  <a:pt x="4736077" y="709570"/>
                </a:lnTo>
                <a:cubicBezTo>
                  <a:pt x="4743990" y="704894"/>
                  <a:pt x="4747946" y="699184"/>
                  <a:pt x="4747946" y="692441"/>
                </a:cubicBezTo>
                <a:cubicBezTo>
                  <a:pt x="4755679" y="686686"/>
                  <a:pt x="4760715" y="683809"/>
                  <a:pt x="4763052" y="683809"/>
                </a:cubicBezTo>
                <a:lnTo>
                  <a:pt x="4783553" y="696622"/>
                </a:lnTo>
                <a:cubicBezTo>
                  <a:pt x="4785711" y="696622"/>
                  <a:pt x="4786790" y="698779"/>
                  <a:pt x="4786790" y="703096"/>
                </a:cubicBezTo>
                <a:cubicBezTo>
                  <a:pt x="4793984" y="703635"/>
                  <a:pt x="4797580" y="707187"/>
                  <a:pt x="4797580" y="713750"/>
                </a:cubicBezTo>
                <a:lnTo>
                  <a:pt x="4797580" y="714830"/>
                </a:lnTo>
                <a:lnTo>
                  <a:pt x="4792185" y="720225"/>
                </a:lnTo>
                <a:lnTo>
                  <a:pt x="4781395" y="720225"/>
                </a:lnTo>
                <a:cubicBezTo>
                  <a:pt x="4779058" y="717347"/>
                  <a:pt x="4776900" y="715909"/>
                  <a:pt x="4774921" y="715909"/>
                </a:cubicBezTo>
                <a:cubicBezTo>
                  <a:pt x="4772584" y="718067"/>
                  <a:pt x="4767548" y="719145"/>
                  <a:pt x="4759815" y="719145"/>
                </a:cubicBezTo>
                <a:lnTo>
                  <a:pt x="4759815" y="720225"/>
                </a:lnTo>
                <a:cubicBezTo>
                  <a:pt x="4775641" y="722923"/>
                  <a:pt x="4783553" y="727913"/>
                  <a:pt x="4783553" y="735196"/>
                </a:cubicBezTo>
                <a:lnTo>
                  <a:pt x="4785711" y="737354"/>
                </a:lnTo>
                <a:lnTo>
                  <a:pt x="4785711" y="738433"/>
                </a:lnTo>
                <a:cubicBezTo>
                  <a:pt x="4778158" y="743738"/>
                  <a:pt x="4772763" y="748728"/>
                  <a:pt x="4769526" y="753404"/>
                </a:cubicBezTo>
                <a:cubicBezTo>
                  <a:pt x="4766289" y="753404"/>
                  <a:pt x="4764131" y="757316"/>
                  <a:pt x="4763052" y="765138"/>
                </a:cubicBezTo>
                <a:cubicBezTo>
                  <a:pt x="4749385" y="772242"/>
                  <a:pt x="4742551" y="779750"/>
                  <a:pt x="4742551" y="787662"/>
                </a:cubicBezTo>
                <a:cubicBezTo>
                  <a:pt x="4739674" y="788741"/>
                  <a:pt x="4738235" y="791214"/>
                  <a:pt x="4738235" y="795080"/>
                </a:cubicBezTo>
                <a:lnTo>
                  <a:pt x="4742551" y="795080"/>
                </a:lnTo>
                <a:cubicBezTo>
                  <a:pt x="4747587" y="795080"/>
                  <a:pt x="4754061" y="787977"/>
                  <a:pt x="4761973" y="773770"/>
                </a:cubicBezTo>
                <a:lnTo>
                  <a:pt x="4767368" y="770534"/>
                </a:lnTo>
                <a:lnTo>
                  <a:pt x="4768447" y="770534"/>
                </a:lnTo>
                <a:cubicBezTo>
                  <a:pt x="4774562" y="770534"/>
                  <a:pt x="4783194" y="777277"/>
                  <a:pt x="4794343" y="790765"/>
                </a:cubicBezTo>
                <a:cubicBezTo>
                  <a:pt x="4798480" y="792203"/>
                  <a:pt x="4801357" y="794721"/>
                  <a:pt x="4802975" y="798318"/>
                </a:cubicBezTo>
                <a:lnTo>
                  <a:pt x="4802975" y="800476"/>
                </a:lnTo>
                <a:cubicBezTo>
                  <a:pt x="4802975" y="801914"/>
                  <a:pt x="4798300" y="803353"/>
                  <a:pt x="4788948" y="804791"/>
                </a:cubicBezTo>
                <a:cubicBezTo>
                  <a:pt x="4779597" y="799756"/>
                  <a:pt x="4773483" y="797239"/>
                  <a:pt x="4770605" y="797239"/>
                </a:cubicBezTo>
                <a:lnTo>
                  <a:pt x="4769526" y="797239"/>
                </a:lnTo>
                <a:lnTo>
                  <a:pt x="4769526" y="798318"/>
                </a:lnTo>
                <a:lnTo>
                  <a:pt x="4770605" y="801555"/>
                </a:lnTo>
                <a:lnTo>
                  <a:pt x="4766289" y="803713"/>
                </a:lnTo>
                <a:lnTo>
                  <a:pt x="4747946" y="802633"/>
                </a:lnTo>
                <a:lnTo>
                  <a:pt x="4742551" y="803713"/>
                </a:lnTo>
                <a:lnTo>
                  <a:pt x="4728524" y="802633"/>
                </a:lnTo>
                <a:lnTo>
                  <a:pt x="4717599" y="802633"/>
                </a:lnTo>
                <a:lnTo>
                  <a:pt x="4714362" y="799397"/>
                </a:lnTo>
                <a:cubicBezTo>
                  <a:pt x="4717330" y="795441"/>
                  <a:pt x="4718813" y="791529"/>
                  <a:pt x="4718813" y="787662"/>
                </a:cubicBezTo>
                <a:lnTo>
                  <a:pt x="4716520" y="775794"/>
                </a:lnTo>
                <a:cubicBezTo>
                  <a:pt x="4716520" y="772826"/>
                  <a:pt x="4719083" y="769274"/>
                  <a:pt x="4724208" y="765138"/>
                </a:cubicBezTo>
                <a:lnTo>
                  <a:pt x="4725287" y="756642"/>
                </a:lnTo>
                <a:lnTo>
                  <a:pt x="4724208" y="746930"/>
                </a:lnTo>
                <a:lnTo>
                  <a:pt x="4728524" y="739512"/>
                </a:lnTo>
                <a:lnTo>
                  <a:pt x="4725287" y="727778"/>
                </a:lnTo>
                <a:lnTo>
                  <a:pt x="4725287" y="723462"/>
                </a:lnTo>
                <a:lnTo>
                  <a:pt x="4726366" y="722382"/>
                </a:lnTo>
                <a:lnTo>
                  <a:pt x="4725287" y="718067"/>
                </a:lnTo>
                <a:lnTo>
                  <a:pt x="4723129" y="718067"/>
                </a:lnTo>
                <a:cubicBezTo>
                  <a:pt x="4720432" y="720225"/>
                  <a:pt x="4717869" y="721304"/>
                  <a:pt x="4715441" y="721304"/>
                </a:cubicBezTo>
                <a:lnTo>
                  <a:pt x="4701414" y="715909"/>
                </a:lnTo>
                <a:lnTo>
                  <a:pt x="4696019" y="719145"/>
                </a:lnTo>
                <a:lnTo>
                  <a:pt x="4694940" y="719145"/>
                </a:lnTo>
                <a:cubicBezTo>
                  <a:pt x="4692423" y="719145"/>
                  <a:pt x="4689545" y="717707"/>
                  <a:pt x="4686308" y="714830"/>
                </a:cubicBezTo>
                <a:lnTo>
                  <a:pt x="4684150" y="714830"/>
                </a:lnTo>
                <a:cubicBezTo>
                  <a:pt x="4684150" y="718606"/>
                  <a:pt x="4683071" y="720764"/>
                  <a:pt x="4680913" y="721304"/>
                </a:cubicBezTo>
                <a:lnTo>
                  <a:pt x="4679834" y="721304"/>
                </a:lnTo>
                <a:cubicBezTo>
                  <a:pt x="4676058" y="717707"/>
                  <a:pt x="4672821" y="715909"/>
                  <a:pt x="4670123" y="715909"/>
                </a:cubicBezTo>
                <a:lnTo>
                  <a:pt x="4666886" y="719145"/>
                </a:lnTo>
                <a:lnTo>
                  <a:pt x="4664728" y="719145"/>
                </a:lnTo>
                <a:lnTo>
                  <a:pt x="4660412" y="714830"/>
                </a:lnTo>
                <a:cubicBezTo>
                  <a:pt x="4660412" y="713931"/>
                  <a:pt x="4663649" y="712537"/>
                  <a:pt x="4670123" y="710648"/>
                </a:cubicBezTo>
                <a:lnTo>
                  <a:pt x="4671202" y="709570"/>
                </a:lnTo>
                <a:lnTo>
                  <a:pt x="4673360" y="709570"/>
                </a:lnTo>
                <a:lnTo>
                  <a:pt x="4681992" y="711728"/>
                </a:lnTo>
                <a:lnTo>
                  <a:pt x="4683071" y="711728"/>
                </a:lnTo>
                <a:lnTo>
                  <a:pt x="4683071" y="707412"/>
                </a:lnTo>
                <a:lnTo>
                  <a:pt x="4676597" y="675311"/>
                </a:lnTo>
                <a:lnTo>
                  <a:pt x="4677676" y="674232"/>
                </a:lnTo>
                <a:lnTo>
                  <a:pt x="4680913" y="674232"/>
                </a:lnTo>
                <a:lnTo>
                  <a:pt x="4689545" y="676390"/>
                </a:lnTo>
                <a:lnTo>
                  <a:pt x="4697098" y="676390"/>
                </a:lnTo>
                <a:lnTo>
                  <a:pt x="4702493" y="675311"/>
                </a:lnTo>
                <a:lnTo>
                  <a:pt x="4702493" y="676390"/>
                </a:lnTo>
                <a:lnTo>
                  <a:pt x="4703572" y="675311"/>
                </a:lnTo>
                <a:lnTo>
                  <a:pt x="4718813" y="675311"/>
                </a:lnTo>
                <a:close/>
                <a:moveTo>
                  <a:pt x="2645970" y="672962"/>
                </a:moveTo>
                <a:lnTo>
                  <a:pt x="2640575" y="674041"/>
                </a:lnTo>
                <a:lnTo>
                  <a:pt x="2640575" y="679571"/>
                </a:lnTo>
                <a:lnTo>
                  <a:pt x="2645970" y="682808"/>
                </a:lnTo>
                <a:cubicBezTo>
                  <a:pt x="2648129" y="682268"/>
                  <a:pt x="2649207" y="679346"/>
                  <a:pt x="2649207" y="674041"/>
                </a:cubicBezTo>
                <a:lnTo>
                  <a:pt x="2648129" y="672962"/>
                </a:lnTo>
                <a:close/>
                <a:moveTo>
                  <a:pt x="8107160" y="671709"/>
                </a:moveTo>
                <a:lnTo>
                  <a:pt x="8105002" y="673732"/>
                </a:lnTo>
                <a:lnTo>
                  <a:pt x="8105002" y="674811"/>
                </a:lnTo>
                <a:lnTo>
                  <a:pt x="8107160" y="672653"/>
                </a:lnTo>
                <a:close/>
                <a:moveTo>
                  <a:pt x="150116" y="671537"/>
                </a:moveTo>
                <a:cubicBezTo>
                  <a:pt x="144541" y="671537"/>
                  <a:pt x="137887" y="678102"/>
                  <a:pt x="130155" y="691229"/>
                </a:cubicBezTo>
                <a:cubicBezTo>
                  <a:pt x="125928" y="691229"/>
                  <a:pt x="122602" y="695186"/>
                  <a:pt x="120174" y="703098"/>
                </a:cubicBezTo>
                <a:cubicBezTo>
                  <a:pt x="115049" y="706336"/>
                  <a:pt x="112486" y="709932"/>
                  <a:pt x="112486" y="713888"/>
                </a:cubicBezTo>
                <a:lnTo>
                  <a:pt x="112486" y="716316"/>
                </a:lnTo>
                <a:cubicBezTo>
                  <a:pt x="118151" y="716316"/>
                  <a:pt x="124040" y="708673"/>
                  <a:pt x="130155" y="693387"/>
                </a:cubicBezTo>
                <a:lnTo>
                  <a:pt x="134606" y="692308"/>
                </a:lnTo>
                <a:cubicBezTo>
                  <a:pt x="140270" y="695186"/>
                  <a:pt x="146519" y="699861"/>
                  <a:pt x="153353" y="706336"/>
                </a:cubicBezTo>
                <a:lnTo>
                  <a:pt x="154432" y="706336"/>
                </a:lnTo>
                <a:lnTo>
                  <a:pt x="153353" y="698783"/>
                </a:lnTo>
                <a:lnTo>
                  <a:pt x="154432" y="692308"/>
                </a:lnTo>
                <a:cubicBezTo>
                  <a:pt x="153353" y="678461"/>
                  <a:pt x="151914" y="671537"/>
                  <a:pt x="150116" y="671537"/>
                </a:cubicBezTo>
                <a:close/>
                <a:moveTo>
                  <a:pt x="1100018" y="670222"/>
                </a:moveTo>
                <a:lnTo>
                  <a:pt x="1103254" y="673459"/>
                </a:lnTo>
                <a:lnTo>
                  <a:pt x="1102175" y="674538"/>
                </a:lnTo>
                <a:lnTo>
                  <a:pt x="1097725" y="674538"/>
                </a:lnTo>
                <a:lnTo>
                  <a:pt x="1097725" y="672380"/>
                </a:lnTo>
                <a:close/>
                <a:moveTo>
                  <a:pt x="3707815" y="669818"/>
                </a:moveTo>
                <a:cubicBezTo>
                  <a:pt x="3706196" y="669818"/>
                  <a:pt x="3705117" y="671616"/>
                  <a:pt x="3704578" y="675213"/>
                </a:cubicBezTo>
                <a:lnTo>
                  <a:pt x="3707815" y="674134"/>
                </a:lnTo>
                <a:close/>
                <a:moveTo>
                  <a:pt x="1698043" y="669818"/>
                </a:moveTo>
                <a:cubicBezTo>
                  <a:pt x="1696424" y="669818"/>
                  <a:pt x="1695344" y="671616"/>
                  <a:pt x="1694806" y="675212"/>
                </a:cubicBezTo>
                <a:lnTo>
                  <a:pt x="1698043" y="674133"/>
                </a:lnTo>
                <a:close/>
                <a:moveTo>
                  <a:pt x="8624798" y="669551"/>
                </a:moveTo>
                <a:lnTo>
                  <a:pt x="8624798" y="670630"/>
                </a:lnTo>
                <a:lnTo>
                  <a:pt x="8626956" y="670630"/>
                </a:lnTo>
                <a:lnTo>
                  <a:pt x="8626956" y="669551"/>
                </a:lnTo>
                <a:close/>
                <a:moveTo>
                  <a:pt x="8616166" y="669551"/>
                </a:moveTo>
                <a:lnTo>
                  <a:pt x="8616166" y="670630"/>
                </a:lnTo>
                <a:lnTo>
                  <a:pt x="8618324" y="670630"/>
                </a:lnTo>
                <a:lnTo>
                  <a:pt x="8618324" y="669551"/>
                </a:lnTo>
                <a:close/>
                <a:moveTo>
                  <a:pt x="5100548" y="669549"/>
                </a:moveTo>
                <a:lnTo>
                  <a:pt x="5100548" y="670628"/>
                </a:lnTo>
                <a:lnTo>
                  <a:pt x="5102706" y="670628"/>
                </a:lnTo>
                <a:lnTo>
                  <a:pt x="5102706" y="669549"/>
                </a:lnTo>
                <a:close/>
                <a:moveTo>
                  <a:pt x="5091916" y="669549"/>
                </a:moveTo>
                <a:lnTo>
                  <a:pt x="5091916" y="670628"/>
                </a:lnTo>
                <a:lnTo>
                  <a:pt x="5094074" y="670628"/>
                </a:lnTo>
                <a:lnTo>
                  <a:pt x="5094074" y="669549"/>
                </a:lnTo>
                <a:close/>
                <a:moveTo>
                  <a:pt x="2572194" y="668646"/>
                </a:moveTo>
                <a:lnTo>
                  <a:pt x="2571114" y="671883"/>
                </a:lnTo>
                <a:lnTo>
                  <a:pt x="2575431" y="674041"/>
                </a:lnTo>
                <a:lnTo>
                  <a:pt x="2577589" y="671883"/>
                </a:lnTo>
                <a:lnTo>
                  <a:pt x="2576509" y="668646"/>
                </a:lnTo>
                <a:close/>
                <a:moveTo>
                  <a:pt x="3759607" y="666581"/>
                </a:moveTo>
                <a:lnTo>
                  <a:pt x="3759607" y="668739"/>
                </a:lnTo>
                <a:lnTo>
                  <a:pt x="3760686" y="668739"/>
                </a:lnTo>
                <a:lnTo>
                  <a:pt x="3760686" y="666581"/>
                </a:lnTo>
                <a:close/>
                <a:moveTo>
                  <a:pt x="1749834" y="666580"/>
                </a:moveTo>
                <a:lnTo>
                  <a:pt x="1749834" y="668738"/>
                </a:lnTo>
                <a:lnTo>
                  <a:pt x="1750913" y="668738"/>
                </a:lnTo>
                <a:lnTo>
                  <a:pt x="1750913" y="666580"/>
                </a:lnTo>
                <a:close/>
                <a:moveTo>
                  <a:pt x="2628571" y="666488"/>
                </a:moveTo>
                <a:lnTo>
                  <a:pt x="2626414" y="668646"/>
                </a:lnTo>
                <a:lnTo>
                  <a:pt x="2628571" y="670804"/>
                </a:lnTo>
                <a:lnTo>
                  <a:pt x="2629650" y="669725"/>
                </a:lnTo>
                <a:lnTo>
                  <a:pt x="2629650" y="666488"/>
                </a:lnTo>
                <a:close/>
                <a:moveTo>
                  <a:pt x="7599907" y="665639"/>
                </a:moveTo>
                <a:lnTo>
                  <a:pt x="7599907" y="666718"/>
                </a:lnTo>
                <a:lnTo>
                  <a:pt x="7602065" y="669011"/>
                </a:lnTo>
                <a:lnTo>
                  <a:pt x="7605437" y="667932"/>
                </a:lnTo>
                <a:lnTo>
                  <a:pt x="7605437" y="665639"/>
                </a:lnTo>
                <a:close/>
                <a:moveTo>
                  <a:pt x="699586" y="664827"/>
                </a:moveTo>
                <a:lnTo>
                  <a:pt x="693112" y="690318"/>
                </a:lnTo>
                <a:lnTo>
                  <a:pt x="693112" y="691397"/>
                </a:lnTo>
                <a:lnTo>
                  <a:pt x="694190" y="691397"/>
                </a:lnTo>
                <a:lnTo>
                  <a:pt x="701608" y="668064"/>
                </a:lnTo>
                <a:lnTo>
                  <a:pt x="700664" y="664827"/>
                </a:lnTo>
                <a:close/>
                <a:moveTo>
                  <a:pt x="3734790" y="664423"/>
                </a:moveTo>
                <a:cubicBezTo>
                  <a:pt x="3725258" y="665323"/>
                  <a:pt x="3719503" y="666761"/>
                  <a:pt x="3717526" y="668739"/>
                </a:cubicBezTo>
                <a:lnTo>
                  <a:pt x="3713210" y="667660"/>
                </a:lnTo>
                <a:cubicBezTo>
                  <a:pt x="3709613" y="671796"/>
                  <a:pt x="3707815" y="676112"/>
                  <a:pt x="3707815" y="680608"/>
                </a:cubicBezTo>
                <a:cubicBezTo>
                  <a:pt x="3710692" y="692118"/>
                  <a:pt x="3715008" y="697872"/>
                  <a:pt x="3720763" y="697872"/>
                </a:cubicBezTo>
                <a:lnTo>
                  <a:pt x="3721842" y="696793"/>
                </a:lnTo>
                <a:lnTo>
                  <a:pt x="3729395" y="697872"/>
                </a:lnTo>
                <a:lnTo>
                  <a:pt x="3735869" y="697872"/>
                </a:lnTo>
                <a:cubicBezTo>
                  <a:pt x="3735869" y="694995"/>
                  <a:pt x="3737667" y="693556"/>
                  <a:pt x="3741264" y="693556"/>
                </a:cubicBezTo>
                <a:lnTo>
                  <a:pt x="3744501" y="684924"/>
                </a:lnTo>
                <a:lnTo>
                  <a:pt x="3744501" y="674134"/>
                </a:lnTo>
                <a:cubicBezTo>
                  <a:pt x="3743781" y="671976"/>
                  <a:pt x="3740544" y="668739"/>
                  <a:pt x="3734790" y="664423"/>
                </a:cubicBezTo>
                <a:close/>
                <a:moveTo>
                  <a:pt x="1725016" y="664422"/>
                </a:moveTo>
                <a:cubicBezTo>
                  <a:pt x="1715486" y="665322"/>
                  <a:pt x="1709731" y="666760"/>
                  <a:pt x="1707753" y="668738"/>
                </a:cubicBezTo>
                <a:lnTo>
                  <a:pt x="1703437" y="667659"/>
                </a:lnTo>
                <a:cubicBezTo>
                  <a:pt x="1699841" y="671796"/>
                  <a:pt x="1698043" y="676112"/>
                  <a:pt x="1698043" y="680607"/>
                </a:cubicBezTo>
                <a:cubicBezTo>
                  <a:pt x="1700919" y="692117"/>
                  <a:pt x="1705236" y="697871"/>
                  <a:pt x="1710992" y="697871"/>
                </a:cubicBezTo>
                <a:lnTo>
                  <a:pt x="1712070" y="696792"/>
                </a:lnTo>
                <a:lnTo>
                  <a:pt x="1719622" y="697871"/>
                </a:lnTo>
                <a:lnTo>
                  <a:pt x="1726097" y="697871"/>
                </a:lnTo>
                <a:cubicBezTo>
                  <a:pt x="1726097" y="694994"/>
                  <a:pt x="1727894" y="693556"/>
                  <a:pt x="1731491" y="693556"/>
                </a:cubicBezTo>
                <a:lnTo>
                  <a:pt x="1734728" y="684923"/>
                </a:lnTo>
                <a:lnTo>
                  <a:pt x="1734728" y="674133"/>
                </a:lnTo>
                <a:cubicBezTo>
                  <a:pt x="1734009" y="671975"/>
                  <a:pt x="1730772" y="668738"/>
                  <a:pt x="1725016" y="664422"/>
                </a:cubicBezTo>
                <a:close/>
                <a:moveTo>
                  <a:pt x="7619733" y="663481"/>
                </a:moveTo>
                <a:lnTo>
                  <a:pt x="7609753" y="665639"/>
                </a:lnTo>
                <a:lnTo>
                  <a:pt x="7609753" y="667932"/>
                </a:lnTo>
                <a:cubicBezTo>
                  <a:pt x="7616407" y="667932"/>
                  <a:pt x="7619733" y="673327"/>
                  <a:pt x="7619733" y="684117"/>
                </a:cubicBezTo>
                <a:cubicBezTo>
                  <a:pt x="7621172" y="684117"/>
                  <a:pt x="7622970" y="689197"/>
                  <a:pt x="7625128" y="699358"/>
                </a:cubicBezTo>
                <a:lnTo>
                  <a:pt x="7627421" y="701516"/>
                </a:lnTo>
                <a:lnTo>
                  <a:pt x="7630658" y="702595"/>
                </a:lnTo>
                <a:cubicBezTo>
                  <a:pt x="7635064" y="700977"/>
                  <a:pt x="7637267" y="698459"/>
                  <a:pt x="7637267" y="695042"/>
                </a:cubicBezTo>
                <a:lnTo>
                  <a:pt x="7635109" y="688568"/>
                </a:lnTo>
                <a:cubicBezTo>
                  <a:pt x="7636548" y="687399"/>
                  <a:pt x="7637987" y="680116"/>
                  <a:pt x="7639425" y="666718"/>
                </a:cubicBezTo>
                <a:lnTo>
                  <a:pt x="7638346" y="665639"/>
                </a:lnTo>
                <a:lnTo>
                  <a:pt x="7629579" y="665639"/>
                </a:lnTo>
                <a:close/>
                <a:moveTo>
                  <a:pt x="8211418" y="663077"/>
                </a:moveTo>
                <a:lnTo>
                  <a:pt x="8209260" y="665234"/>
                </a:lnTo>
                <a:lnTo>
                  <a:pt x="8209260" y="666314"/>
                </a:lnTo>
                <a:lnTo>
                  <a:pt x="8211418" y="668472"/>
                </a:lnTo>
                <a:lnTo>
                  <a:pt x="8212497" y="667393"/>
                </a:lnTo>
                <a:lnTo>
                  <a:pt x="8212497" y="663077"/>
                </a:lnTo>
                <a:close/>
                <a:moveTo>
                  <a:pt x="3733711" y="662265"/>
                </a:moveTo>
                <a:lnTo>
                  <a:pt x="3733711" y="663344"/>
                </a:lnTo>
                <a:lnTo>
                  <a:pt x="3735869" y="663344"/>
                </a:lnTo>
                <a:lnTo>
                  <a:pt x="3735869" y="662265"/>
                </a:lnTo>
                <a:close/>
                <a:moveTo>
                  <a:pt x="1723938" y="662264"/>
                </a:moveTo>
                <a:lnTo>
                  <a:pt x="1723938" y="663343"/>
                </a:lnTo>
                <a:lnTo>
                  <a:pt x="1726097" y="663343"/>
                </a:lnTo>
                <a:lnTo>
                  <a:pt x="1726097" y="662264"/>
                </a:lnTo>
                <a:close/>
                <a:moveTo>
                  <a:pt x="573207" y="660511"/>
                </a:moveTo>
                <a:lnTo>
                  <a:pt x="570106" y="663748"/>
                </a:lnTo>
                <a:lnTo>
                  <a:pt x="570106" y="664827"/>
                </a:lnTo>
                <a:lnTo>
                  <a:pt x="574286" y="670087"/>
                </a:lnTo>
                <a:lnTo>
                  <a:pt x="574286" y="672245"/>
                </a:lnTo>
                <a:lnTo>
                  <a:pt x="572128" y="675482"/>
                </a:lnTo>
                <a:lnTo>
                  <a:pt x="572128" y="677505"/>
                </a:lnTo>
                <a:lnTo>
                  <a:pt x="574286" y="679663"/>
                </a:lnTo>
                <a:lnTo>
                  <a:pt x="576445" y="679663"/>
                </a:lnTo>
                <a:lnTo>
                  <a:pt x="578603" y="677505"/>
                </a:lnTo>
                <a:lnTo>
                  <a:pt x="578603" y="666985"/>
                </a:lnTo>
                <a:close/>
                <a:moveTo>
                  <a:pt x="3082141" y="659567"/>
                </a:moveTo>
                <a:lnTo>
                  <a:pt x="3079983" y="662805"/>
                </a:lnTo>
                <a:lnTo>
                  <a:pt x="3079983" y="663884"/>
                </a:lnTo>
                <a:cubicBezTo>
                  <a:pt x="3084928" y="663164"/>
                  <a:pt x="3087401" y="662085"/>
                  <a:pt x="3087401" y="660647"/>
                </a:cubicBezTo>
                <a:close/>
                <a:moveTo>
                  <a:pt x="7557016" y="659165"/>
                </a:moveTo>
                <a:lnTo>
                  <a:pt x="7558230" y="659165"/>
                </a:lnTo>
                <a:lnTo>
                  <a:pt x="7558230" y="661323"/>
                </a:lnTo>
                <a:lnTo>
                  <a:pt x="7557016" y="661323"/>
                </a:lnTo>
                <a:close/>
                <a:moveTo>
                  <a:pt x="9273130" y="656872"/>
                </a:moveTo>
                <a:lnTo>
                  <a:pt x="9275288" y="659031"/>
                </a:lnTo>
                <a:lnTo>
                  <a:pt x="9276367" y="659031"/>
                </a:lnTo>
                <a:lnTo>
                  <a:pt x="9274209" y="656872"/>
                </a:lnTo>
                <a:close/>
                <a:moveTo>
                  <a:pt x="6758530" y="656872"/>
                </a:moveTo>
                <a:lnTo>
                  <a:pt x="6760688" y="659030"/>
                </a:lnTo>
                <a:lnTo>
                  <a:pt x="6761767" y="659030"/>
                </a:lnTo>
                <a:lnTo>
                  <a:pt x="6759609" y="656872"/>
                </a:lnTo>
                <a:close/>
                <a:moveTo>
                  <a:pt x="4243931" y="656870"/>
                </a:moveTo>
                <a:lnTo>
                  <a:pt x="4246089" y="659028"/>
                </a:lnTo>
                <a:lnTo>
                  <a:pt x="4247168" y="659028"/>
                </a:lnTo>
                <a:lnTo>
                  <a:pt x="4245010" y="656870"/>
                </a:lnTo>
                <a:close/>
                <a:moveTo>
                  <a:pt x="2234159" y="656870"/>
                </a:moveTo>
                <a:lnTo>
                  <a:pt x="2236316" y="659028"/>
                </a:lnTo>
                <a:lnTo>
                  <a:pt x="2237396" y="659028"/>
                </a:lnTo>
                <a:lnTo>
                  <a:pt x="2235238" y="656870"/>
                </a:lnTo>
                <a:close/>
                <a:moveTo>
                  <a:pt x="174259" y="656162"/>
                </a:moveTo>
                <a:lnTo>
                  <a:pt x="173180" y="657241"/>
                </a:lnTo>
                <a:lnTo>
                  <a:pt x="173180" y="661557"/>
                </a:lnTo>
                <a:lnTo>
                  <a:pt x="175338" y="661557"/>
                </a:lnTo>
                <a:lnTo>
                  <a:pt x="176552" y="657241"/>
                </a:lnTo>
                <a:lnTo>
                  <a:pt x="175338" y="656162"/>
                </a:lnTo>
                <a:close/>
                <a:moveTo>
                  <a:pt x="9252629" y="654715"/>
                </a:moveTo>
                <a:lnTo>
                  <a:pt x="9252629" y="657952"/>
                </a:lnTo>
                <a:lnTo>
                  <a:pt x="9258024" y="659031"/>
                </a:lnTo>
                <a:lnTo>
                  <a:pt x="9259103" y="657952"/>
                </a:lnTo>
                <a:lnTo>
                  <a:pt x="9259103" y="656872"/>
                </a:lnTo>
                <a:lnTo>
                  <a:pt x="9254787" y="654715"/>
                </a:lnTo>
                <a:close/>
                <a:moveTo>
                  <a:pt x="6738029" y="654714"/>
                </a:moveTo>
                <a:lnTo>
                  <a:pt x="6738029" y="657951"/>
                </a:lnTo>
                <a:lnTo>
                  <a:pt x="6743424" y="659030"/>
                </a:lnTo>
                <a:lnTo>
                  <a:pt x="6744503" y="657951"/>
                </a:lnTo>
                <a:lnTo>
                  <a:pt x="6744503" y="656872"/>
                </a:lnTo>
                <a:lnTo>
                  <a:pt x="6740187" y="654714"/>
                </a:lnTo>
                <a:close/>
                <a:moveTo>
                  <a:pt x="4223430" y="654712"/>
                </a:moveTo>
                <a:lnTo>
                  <a:pt x="4223430" y="657949"/>
                </a:lnTo>
                <a:lnTo>
                  <a:pt x="4228825" y="659028"/>
                </a:lnTo>
                <a:lnTo>
                  <a:pt x="4229904" y="657949"/>
                </a:lnTo>
                <a:lnTo>
                  <a:pt x="4229904" y="656870"/>
                </a:lnTo>
                <a:lnTo>
                  <a:pt x="4225588" y="654712"/>
                </a:lnTo>
                <a:close/>
                <a:moveTo>
                  <a:pt x="2213658" y="654711"/>
                </a:moveTo>
                <a:lnTo>
                  <a:pt x="2213658" y="657949"/>
                </a:lnTo>
                <a:lnTo>
                  <a:pt x="2219052" y="659028"/>
                </a:lnTo>
                <a:lnTo>
                  <a:pt x="2220131" y="657949"/>
                </a:lnTo>
                <a:lnTo>
                  <a:pt x="2220131" y="656870"/>
                </a:lnTo>
                <a:lnTo>
                  <a:pt x="2215816" y="654711"/>
                </a:lnTo>
                <a:close/>
                <a:moveTo>
                  <a:pt x="3749896" y="653633"/>
                </a:moveTo>
                <a:lnTo>
                  <a:pt x="3749896" y="654712"/>
                </a:lnTo>
                <a:lnTo>
                  <a:pt x="3752054" y="654712"/>
                </a:lnTo>
                <a:lnTo>
                  <a:pt x="3752054" y="653633"/>
                </a:lnTo>
                <a:close/>
                <a:moveTo>
                  <a:pt x="1740123" y="653632"/>
                </a:moveTo>
                <a:lnTo>
                  <a:pt x="1740123" y="654711"/>
                </a:lnTo>
                <a:lnTo>
                  <a:pt x="1742281" y="654711"/>
                </a:lnTo>
                <a:lnTo>
                  <a:pt x="1742281" y="653632"/>
                </a:lnTo>
                <a:close/>
                <a:moveTo>
                  <a:pt x="8214655" y="653366"/>
                </a:moveTo>
                <a:lnTo>
                  <a:pt x="8214655" y="654445"/>
                </a:lnTo>
                <a:lnTo>
                  <a:pt x="8216813" y="654445"/>
                </a:lnTo>
                <a:lnTo>
                  <a:pt x="8216813" y="653366"/>
                </a:lnTo>
                <a:close/>
                <a:moveTo>
                  <a:pt x="143372" y="651846"/>
                </a:moveTo>
                <a:lnTo>
                  <a:pt x="143372" y="655083"/>
                </a:lnTo>
                <a:cubicBezTo>
                  <a:pt x="143372" y="656881"/>
                  <a:pt x="146340" y="658320"/>
                  <a:pt x="152274" y="659399"/>
                </a:cubicBezTo>
                <a:lnTo>
                  <a:pt x="152274" y="655083"/>
                </a:lnTo>
                <a:lnTo>
                  <a:pt x="149037" y="651846"/>
                </a:lnTo>
                <a:close/>
                <a:moveTo>
                  <a:pt x="3093740" y="650126"/>
                </a:moveTo>
                <a:cubicBezTo>
                  <a:pt x="3092571" y="657140"/>
                  <a:pt x="3090818" y="660647"/>
                  <a:pt x="3088480" y="660647"/>
                </a:cubicBezTo>
                <a:lnTo>
                  <a:pt x="3088480" y="661726"/>
                </a:lnTo>
                <a:lnTo>
                  <a:pt x="3089559" y="661726"/>
                </a:lnTo>
                <a:lnTo>
                  <a:pt x="3093740" y="660647"/>
                </a:lnTo>
                <a:lnTo>
                  <a:pt x="3092661" y="659567"/>
                </a:lnTo>
                <a:lnTo>
                  <a:pt x="3092661" y="657544"/>
                </a:lnTo>
                <a:lnTo>
                  <a:pt x="3096977" y="651205"/>
                </a:lnTo>
                <a:close/>
                <a:moveTo>
                  <a:pt x="9286078" y="649320"/>
                </a:moveTo>
                <a:lnTo>
                  <a:pt x="9286078" y="652557"/>
                </a:lnTo>
                <a:lnTo>
                  <a:pt x="9289315" y="649320"/>
                </a:lnTo>
                <a:close/>
                <a:moveTo>
                  <a:pt x="6771478" y="649319"/>
                </a:moveTo>
                <a:lnTo>
                  <a:pt x="6771478" y="652556"/>
                </a:lnTo>
                <a:lnTo>
                  <a:pt x="6774715" y="649319"/>
                </a:lnTo>
                <a:close/>
                <a:moveTo>
                  <a:pt x="4256879" y="649317"/>
                </a:moveTo>
                <a:lnTo>
                  <a:pt x="4256879" y="652555"/>
                </a:lnTo>
                <a:lnTo>
                  <a:pt x="4260116" y="649317"/>
                </a:lnTo>
                <a:close/>
                <a:moveTo>
                  <a:pt x="2247107" y="649317"/>
                </a:moveTo>
                <a:lnTo>
                  <a:pt x="2247107" y="652554"/>
                </a:lnTo>
                <a:lnTo>
                  <a:pt x="2250344" y="649317"/>
                </a:lnTo>
                <a:close/>
                <a:moveTo>
                  <a:pt x="66089" y="647530"/>
                </a:moveTo>
                <a:cubicBezTo>
                  <a:pt x="63211" y="648968"/>
                  <a:pt x="59210" y="649688"/>
                  <a:pt x="54085" y="649688"/>
                </a:cubicBezTo>
                <a:lnTo>
                  <a:pt x="47476" y="649688"/>
                </a:lnTo>
                <a:cubicBezTo>
                  <a:pt x="47476" y="650767"/>
                  <a:pt x="52961" y="654363"/>
                  <a:pt x="63931" y="660478"/>
                </a:cubicBezTo>
                <a:cubicBezTo>
                  <a:pt x="63931" y="662636"/>
                  <a:pt x="67617" y="665963"/>
                  <a:pt x="74991" y="670459"/>
                </a:cubicBezTo>
                <a:cubicBezTo>
                  <a:pt x="83802" y="681249"/>
                  <a:pt x="88568" y="688532"/>
                  <a:pt x="89287" y="692308"/>
                </a:cubicBezTo>
                <a:lnTo>
                  <a:pt x="91445" y="692308"/>
                </a:lnTo>
                <a:cubicBezTo>
                  <a:pt x="95222" y="677023"/>
                  <a:pt x="97110" y="666412"/>
                  <a:pt x="97110" y="660478"/>
                </a:cubicBezTo>
                <a:cubicBezTo>
                  <a:pt x="97110" y="653285"/>
                  <a:pt x="94143" y="649688"/>
                  <a:pt x="88208" y="649688"/>
                </a:cubicBezTo>
                <a:lnTo>
                  <a:pt x="79441" y="647530"/>
                </a:lnTo>
                <a:lnTo>
                  <a:pt x="66089" y="648609"/>
                </a:lnTo>
                <a:close/>
                <a:moveTo>
                  <a:pt x="9259103" y="647162"/>
                </a:moveTo>
                <a:lnTo>
                  <a:pt x="9256945" y="649320"/>
                </a:lnTo>
                <a:lnTo>
                  <a:pt x="9256945" y="650399"/>
                </a:lnTo>
                <a:lnTo>
                  <a:pt x="9260182" y="650399"/>
                </a:lnTo>
                <a:lnTo>
                  <a:pt x="9260182" y="647162"/>
                </a:lnTo>
                <a:close/>
                <a:moveTo>
                  <a:pt x="6744503" y="647161"/>
                </a:moveTo>
                <a:lnTo>
                  <a:pt x="6742345" y="649319"/>
                </a:lnTo>
                <a:lnTo>
                  <a:pt x="6742345" y="650398"/>
                </a:lnTo>
                <a:lnTo>
                  <a:pt x="6745582" y="650398"/>
                </a:lnTo>
                <a:lnTo>
                  <a:pt x="6745582" y="647161"/>
                </a:lnTo>
                <a:close/>
                <a:moveTo>
                  <a:pt x="4229904" y="647159"/>
                </a:moveTo>
                <a:lnTo>
                  <a:pt x="4227746" y="649317"/>
                </a:lnTo>
                <a:lnTo>
                  <a:pt x="4227746" y="650397"/>
                </a:lnTo>
                <a:lnTo>
                  <a:pt x="4230983" y="650397"/>
                </a:lnTo>
                <a:lnTo>
                  <a:pt x="4230983" y="647159"/>
                </a:lnTo>
                <a:close/>
                <a:moveTo>
                  <a:pt x="2220131" y="647159"/>
                </a:moveTo>
                <a:lnTo>
                  <a:pt x="2217973" y="649317"/>
                </a:lnTo>
                <a:lnTo>
                  <a:pt x="2217973" y="650396"/>
                </a:lnTo>
                <a:lnTo>
                  <a:pt x="2221211" y="650396"/>
                </a:lnTo>
                <a:lnTo>
                  <a:pt x="2221211" y="647159"/>
                </a:lnTo>
                <a:close/>
                <a:moveTo>
                  <a:pt x="8115657" y="646891"/>
                </a:moveTo>
                <a:lnTo>
                  <a:pt x="8113499" y="649050"/>
                </a:lnTo>
                <a:lnTo>
                  <a:pt x="8114578" y="656603"/>
                </a:lnTo>
                <a:lnTo>
                  <a:pt x="8117815" y="653366"/>
                </a:lnTo>
                <a:close/>
                <a:moveTo>
                  <a:pt x="9270972" y="646082"/>
                </a:moveTo>
                <a:lnTo>
                  <a:pt x="9269893" y="647162"/>
                </a:lnTo>
                <a:lnTo>
                  <a:pt x="9269893" y="648241"/>
                </a:lnTo>
                <a:lnTo>
                  <a:pt x="9270972" y="653636"/>
                </a:lnTo>
                <a:lnTo>
                  <a:pt x="9273130" y="653636"/>
                </a:lnTo>
                <a:cubicBezTo>
                  <a:pt x="9273130" y="651478"/>
                  <a:pt x="9274209" y="650399"/>
                  <a:pt x="9276367" y="650399"/>
                </a:cubicBezTo>
                <a:lnTo>
                  <a:pt x="9276367" y="647162"/>
                </a:lnTo>
                <a:close/>
                <a:moveTo>
                  <a:pt x="6756372" y="646082"/>
                </a:moveTo>
                <a:lnTo>
                  <a:pt x="6755293" y="647161"/>
                </a:lnTo>
                <a:lnTo>
                  <a:pt x="6755293" y="648240"/>
                </a:lnTo>
                <a:lnTo>
                  <a:pt x="6756372" y="653635"/>
                </a:lnTo>
                <a:lnTo>
                  <a:pt x="6758530" y="653635"/>
                </a:lnTo>
                <a:cubicBezTo>
                  <a:pt x="6758530" y="651476"/>
                  <a:pt x="6759609" y="650398"/>
                  <a:pt x="6761767" y="650398"/>
                </a:cubicBezTo>
                <a:lnTo>
                  <a:pt x="6761767" y="647161"/>
                </a:lnTo>
                <a:close/>
                <a:moveTo>
                  <a:pt x="4241773" y="646080"/>
                </a:moveTo>
                <a:lnTo>
                  <a:pt x="4240694" y="647159"/>
                </a:lnTo>
                <a:lnTo>
                  <a:pt x="4240694" y="648238"/>
                </a:lnTo>
                <a:lnTo>
                  <a:pt x="4241773" y="653633"/>
                </a:lnTo>
                <a:lnTo>
                  <a:pt x="4243931" y="653633"/>
                </a:lnTo>
                <a:cubicBezTo>
                  <a:pt x="4243931" y="651475"/>
                  <a:pt x="4245010" y="650397"/>
                  <a:pt x="4247168" y="650397"/>
                </a:cubicBezTo>
                <a:lnTo>
                  <a:pt x="4247168" y="647159"/>
                </a:lnTo>
                <a:close/>
                <a:moveTo>
                  <a:pt x="3720763" y="646080"/>
                </a:moveTo>
                <a:lnTo>
                  <a:pt x="3718605" y="648238"/>
                </a:lnTo>
                <a:lnTo>
                  <a:pt x="3720763" y="648238"/>
                </a:lnTo>
                <a:close/>
                <a:moveTo>
                  <a:pt x="2232001" y="646080"/>
                </a:moveTo>
                <a:lnTo>
                  <a:pt x="2230921" y="647159"/>
                </a:lnTo>
                <a:lnTo>
                  <a:pt x="2230921" y="648237"/>
                </a:lnTo>
                <a:lnTo>
                  <a:pt x="2232001" y="653633"/>
                </a:lnTo>
                <a:lnTo>
                  <a:pt x="2234159" y="653633"/>
                </a:lnTo>
                <a:cubicBezTo>
                  <a:pt x="2234159" y="651475"/>
                  <a:pt x="2235238" y="650396"/>
                  <a:pt x="2237396" y="650396"/>
                </a:cubicBezTo>
                <a:lnTo>
                  <a:pt x="2237396" y="647159"/>
                </a:lnTo>
                <a:close/>
                <a:moveTo>
                  <a:pt x="1710992" y="646079"/>
                </a:moveTo>
                <a:lnTo>
                  <a:pt x="1708834" y="648237"/>
                </a:lnTo>
                <a:lnTo>
                  <a:pt x="1710992" y="648237"/>
                </a:lnTo>
                <a:close/>
                <a:moveTo>
                  <a:pt x="3161718" y="645810"/>
                </a:moveTo>
                <a:lnTo>
                  <a:pt x="3160639" y="649047"/>
                </a:lnTo>
                <a:cubicBezTo>
                  <a:pt x="3161718" y="651834"/>
                  <a:pt x="3162751" y="653228"/>
                  <a:pt x="3163741" y="653228"/>
                </a:cubicBezTo>
                <a:cubicBezTo>
                  <a:pt x="3163741" y="651160"/>
                  <a:pt x="3164460" y="650126"/>
                  <a:pt x="3165899" y="650126"/>
                </a:cubicBezTo>
                <a:cubicBezTo>
                  <a:pt x="3164820" y="647249"/>
                  <a:pt x="3163741" y="645810"/>
                  <a:pt x="3162662" y="645810"/>
                </a:cubicBezTo>
                <a:close/>
                <a:moveTo>
                  <a:pt x="713342" y="645674"/>
                </a:moveTo>
                <a:lnTo>
                  <a:pt x="708083" y="647832"/>
                </a:lnTo>
                <a:lnTo>
                  <a:pt x="710105" y="649990"/>
                </a:lnTo>
                <a:lnTo>
                  <a:pt x="714422" y="648911"/>
                </a:lnTo>
                <a:lnTo>
                  <a:pt x="714422" y="645674"/>
                </a:lnTo>
                <a:close/>
                <a:moveTo>
                  <a:pt x="3096977" y="644731"/>
                </a:moveTo>
                <a:lnTo>
                  <a:pt x="3096977" y="645810"/>
                </a:lnTo>
                <a:lnTo>
                  <a:pt x="3101159" y="646889"/>
                </a:lnTo>
                <a:lnTo>
                  <a:pt x="3101159" y="644731"/>
                </a:lnTo>
                <a:close/>
                <a:moveTo>
                  <a:pt x="3157402" y="642708"/>
                </a:moveTo>
                <a:lnTo>
                  <a:pt x="3157402" y="643652"/>
                </a:lnTo>
                <a:lnTo>
                  <a:pt x="3160639" y="644731"/>
                </a:lnTo>
                <a:lnTo>
                  <a:pt x="3160639" y="642708"/>
                </a:lnTo>
                <a:close/>
                <a:moveTo>
                  <a:pt x="2722041" y="642615"/>
                </a:moveTo>
                <a:lnTo>
                  <a:pt x="2720961" y="643694"/>
                </a:lnTo>
                <a:lnTo>
                  <a:pt x="2720961" y="644773"/>
                </a:lnTo>
                <a:lnTo>
                  <a:pt x="2724199" y="644773"/>
                </a:lnTo>
                <a:close/>
                <a:moveTo>
                  <a:pt x="739914" y="642572"/>
                </a:moveTo>
                <a:lnTo>
                  <a:pt x="739914" y="645674"/>
                </a:lnTo>
                <a:lnTo>
                  <a:pt x="740857" y="645674"/>
                </a:lnTo>
                <a:lnTo>
                  <a:pt x="740857" y="642572"/>
                </a:lnTo>
                <a:close/>
                <a:moveTo>
                  <a:pt x="3724000" y="640685"/>
                </a:moveTo>
                <a:lnTo>
                  <a:pt x="3731553" y="640685"/>
                </a:lnTo>
                <a:cubicBezTo>
                  <a:pt x="3735869" y="641045"/>
                  <a:pt x="3738027" y="642124"/>
                  <a:pt x="3738027" y="643922"/>
                </a:cubicBezTo>
                <a:lnTo>
                  <a:pt x="3739106" y="642843"/>
                </a:lnTo>
                <a:cubicBezTo>
                  <a:pt x="3744680" y="642843"/>
                  <a:pt x="3750435" y="646080"/>
                  <a:pt x="3756370" y="652554"/>
                </a:cubicBezTo>
                <a:lnTo>
                  <a:pt x="3755291" y="653633"/>
                </a:lnTo>
                <a:lnTo>
                  <a:pt x="3755291" y="654712"/>
                </a:lnTo>
                <a:cubicBezTo>
                  <a:pt x="3761045" y="654712"/>
                  <a:pt x="3764282" y="661186"/>
                  <a:pt x="3765002" y="674134"/>
                </a:cubicBezTo>
                <a:lnTo>
                  <a:pt x="3766081" y="675213"/>
                </a:lnTo>
                <a:cubicBezTo>
                  <a:pt x="3764282" y="689960"/>
                  <a:pt x="3762484" y="698232"/>
                  <a:pt x="3760686" y="700030"/>
                </a:cubicBezTo>
                <a:lnTo>
                  <a:pt x="3761765" y="704346"/>
                </a:lnTo>
                <a:lnTo>
                  <a:pt x="3754212" y="712978"/>
                </a:lnTo>
                <a:lnTo>
                  <a:pt x="3748817" y="711899"/>
                </a:lnTo>
                <a:lnTo>
                  <a:pt x="3727237" y="721610"/>
                </a:lnTo>
                <a:lnTo>
                  <a:pt x="3722921" y="721610"/>
                </a:lnTo>
                <a:cubicBezTo>
                  <a:pt x="3722921" y="719811"/>
                  <a:pt x="3721482" y="718733"/>
                  <a:pt x="3718605" y="718373"/>
                </a:cubicBezTo>
                <a:lnTo>
                  <a:pt x="3718605" y="715136"/>
                </a:lnTo>
                <a:lnTo>
                  <a:pt x="3716447" y="715136"/>
                </a:lnTo>
                <a:cubicBezTo>
                  <a:pt x="3716447" y="717295"/>
                  <a:pt x="3715727" y="718373"/>
                  <a:pt x="3714289" y="718373"/>
                </a:cubicBezTo>
                <a:lnTo>
                  <a:pt x="3712131" y="718373"/>
                </a:lnTo>
                <a:lnTo>
                  <a:pt x="3706736" y="714057"/>
                </a:lnTo>
                <a:lnTo>
                  <a:pt x="3703499" y="716215"/>
                </a:lnTo>
                <a:cubicBezTo>
                  <a:pt x="3701700" y="714777"/>
                  <a:pt x="3698823" y="709022"/>
                  <a:pt x="3694867" y="698951"/>
                </a:cubicBezTo>
                <a:cubicBezTo>
                  <a:pt x="3693248" y="698951"/>
                  <a:pt x="3691449" y="695355"/>
                  <a:pt x="3689472" y="688161"/>
                </a:cubicBezTo>
                <a:lnTo>
                  <a:pt x="3689472" y="671976"/>
                </a:lnTo>
                <a:lnTo>
                  <a:pt x="3687314" y="671976"/>
                </a:lnTo>
                <a:lnTo>
                  <a:pt x="3692709" y="661186"/>
                </a:lnTo>
                <a:lnTo>
                  <a:pt x="3692709" y="659028"/>
                </a:lnTo>
                <a:cubicBezTo>
                  <a:pt x="3694147" y="659028"/>
                  <a:pt x="3694867" y="660467"/>
                  <a:pt x="3694867" y="663344"/>
                </a:cubicBezTo>
                <a:lnTo>
                  <a:pt x="3698104" y="663344"/>
                </a:lnTo>
                <a:lnTo>
                  <a:pt x="3698104" y="657949"/>
                </a:lnTo>
                <a:cubicBezTo>
                  <a:pt x="3702599" y="651475"/>
                  <a:pt x="3711231" y="645720"/>
                  <a:pt x="3724000" y="640685"/>
                </a:cubicBezTo>
                <a:close/>
                <a:moveTo>
                  <a:pt x="1714228" y="640684"/>
                </a:moveTo>
                <a:lnTo>
                  <a:pt x="1721781" y="640684"/>
                </a:lnTo>
                <a:cubicBezTo>
                  <a:pt x="1726097" y="641044"/>
                  <a:pt x="1728255" y="642123"/>
                  <a:pt x="1728255" y="643921"/>
                </a:cubicBezTo>
                <a:lnTo>
                  <a:pt x="1729332" y="642842"/>
                </a:lnTo>
                <a:cubicBezTo>
                  <a:pt x="1734908" y="642842"/>
                  <a:pt x="1740664" y="646079"/>
                  <a:pt x="1746598" y="652553"/>
                </a:cubicBezTo>
                <a:lnTo>
                  <a:pt x="1745518" y="653632"/>
                </a:lnTo>
                <a:lnTo>
                  <a:pt x="1745518" y="654711"/>
                </a:lnTo>
                <a:cubicBezTo>
                  <a:pt x="1751273" y="654711"/>
                  <a:pt x="1754510" y="661185"/>
                  <a:pt x="1755230" y="674133"/>
                </a:cubicBezTo>
                <a:lnTo>
                  <a:pt x="1756309" y="675212"/>
                </a:lnTo>
                <a:cubicBezTo>
                  <a:pt x="1754510" y="689959"/>
                  <a:pt x="1752711" y="698231"/>
                  <a:pt x="1750913" y="700030"/>
                </a:cubicBezTo>
                <a:lnTo>
                  <a:pt x="1751993" y="704345"/>
                </a:lnTo>
                <a:lnTo>
                  <a:pt x="1744439" y="712978"/>
                </a:lnTo>
                <a:lnTo>
                  <a:pt x="1739045" y="711899"/>
                </a:lnTo>
                <a:lnTo>
                  <a:pt x="1717464" y="721610"/>
                </a:lnTo>
                <a:lnTo>
                  <a:pt x="1713149" y="721610"/>
                </a:lnTo>
                <a:cubicBezTo>
                  <a:pt x="1713149" y="719811"/>
                  <a:pt x="1711709" y="718732"/>
                  <a:pt x="1708834" y="718373"/>
                </a:cubicBezTo>
                <a:lnTo>
                  <a:pt x="1708834" y="715136"/>
                </a:lnTo>
                <a:lnTo>
                  <a:pt x="1706674" y="715136"/>
                </a:lnTo>
                <a:cubicBezTo>
                  <a:pt x="1706674" y="717293"/>
                  <a:pt x="1705955" y="718373"/>
                  <a:pt x="1704516" y="718373"/>
                </a:cubicBezTo>
                <a:lnTo>
                  <a:pt x="1702358" y="718373"/>
                </a:lnTo>
                <a:lnTo>
                  <a:pt x="1696964" y="714056"/>
                </a:lnTo>
                <a:lnTo>
                  <a:pt x="1693727" y="716215"/>
                </a:lnTo>
                <a:cubicBezTo>
                  <a:pt x="1691928" y="714776"/>
                  <a:pt x="1689050" y="709021"/>
                  <a:pt x="1685095" y="698950"/>
                </a:cubicBezTo>
                <a:cubicBezTo>
                  <a:pt x="1683476" y="698950"/>
                  <a:pt x="1681678" y="695354"/>
                  <a:pt x="1679699" y="688161"/>
                </a:cubicBezTo>
                <a:lnTo>
                  <a:pt x="1679699" y="671975"/>
                </a:lnTo>
                <a:lnTo>
                  <a:pt x="1677542" y="671975"/>
                </a:lnTo>
                <a:lnTo>
                  <a:pt x="1682937" y="661185"/>
                </a:lnTo>
                <a:lnTo>
                  <a:pt x="1682937" y="659027"/>
                </a:lnTo>
                <a:cubicBezTo>
                  <a:pt x="1684374" y="659027"/>
                  <a:pt x="1685095" y="660466"/>
                  <a:pt x="1685095" y="663343"/>
                </a:cubicBezTo>
                <a:lnTo>
                  <a:pt x="1688332" y="663343"/>
                </a:lnTo>
                <a:lnTo>
                  <a:pt x="1688332" y="657948"/>
                </a:lnTo>
                <a:cubicBezTo>
                  <a:pt x="1692826" y="651474"/>
                  <a:pt x="1701458" y="645720"/>
                  <a:pt x="1714228" y="640684"/>
                </a:cubicBezTo>
                <a:close/>
                <a:moveTo>
                  <a:pt x="8598902" y="639878"/>
                </a:moveTo>
                <a:lnTo>
                  <a:pt x="8598902" y="645273"/>
                </a:lnTo>
                <a:lnTo>
                  <a:pt x="8591349" y="645273"/>
                </a:lnTo>
                <a:lnTo>
                  <a:pt x="8591349" y="643115"/>
                </a:lnTo>
                <a:lnTo>
                  <a:pt x="8589191" y="643115"/>
                </a:lnTo>
                <a:lnTo>
                  <a:pt x="8589191" y="645273"/>
                </a:lnTo>
                <a:lnTo>
                  <a:pt x="8583796" y="644194"/>
                </a:lnTo>
                <a:lnTo>
                  <a:pt x="8583796" y="645273"/>
                </a:lnTo>
                <a:cubicBezTo>
                  <a:pt x="8583796" y="647791"/>
                  <a:pt x="8582717" y="649949"/>
                  <a:pt x="8580559" y="651747"/>
                </a:cubicBezTo>
                <a:lnTo>
                  <a:pt x="8581638" y="652826"/>
                </a:lnTo>
                <a:lnTo>
                  <a:pt x="8583796" y="652826"/>
                </a:lnTo>
                <a:lnTo>
                  <a:pt x="8583796" y="649590"/>
                </a:lnTo>
                <a:lnTo>
                  <a:pt x="8585954" y="649590"/>
                </a:lnTo>
                <a:lnTo>
                  <a:pt x="8585954" y="676025"/>
                </a:lnTo>
                <a:lnTo>
                  <a:pt x="8583796" y="676025"/>
                </a:lnTo>
                <a:lnTo>
                  <a:pt x="8583796" y="685736"/>
                </a:lnTo>
                <a:lnTo>
                  <a:pt x="8585954" y="685736"/>
                </a:lnTo>
                <a:lnTo>
                  <a:pt x="8585954" y="697605"/>
                </a:lnTo>
                <a:lnTo>
                  <a:pt x="8583796" y="697605"/>
                </a:lnTo>
                <a:lnTo>
                  <a:pt x="8583796" y="708395"/>
                </a:lnTo>
                <a:lnTo>
                  <a:pt x="8585954" y="708395"/>
                </a:lnTo>
                <a:lnTo>
                  <a:pt x="8585954" y="707316"/>
                </a:lnTo>
                <a:lnTo>
                  <a:pt x="8584875" y="704079"/>
                </a:lnTo>
                <a:lnTo>
                  <a:pt x="8610771" y="704079"/>
                </a:lnTo>
                <a:cubicBezTo>
                  <a:pt x="8613108" y="704079"/>
                  <a:pt x="8615626" y="703000"/>
                  <a:pt x="8618324" y="700842"/>
                </a:cubicBezTo>
                <a:lnTo>
                  <a:pt x="8624798" y="700842"/>
                </a:lnTo>
                <a:cubicBezTo>
                  <a:pt x="8624798" y="703000"/>
                  <a:pt x="8627675" y="704079"/>
                  <a:pt x="8633430" y="704079"/>
                </a:cubicBezTo>
                <a:lnTo>
                  <a:pt x="8636667" y="706237"/>
                </a:lnTo>
                <a:cubicBezTo>
                  <a:pt x="8636667" y="704259"/>
                  <a:pt x="8640263" y="702820"/>
                  <a:pt x="8647457" y="701921"/>
                </a:cubicBezTo>
                <a:lnTo>
                  <a:pt x="8656089" y="704079"/>
                </a:lnTo>
                <a:lnTo>
                  <a:pt x="8663642" y="700842"/>
                </a:lnTo>
                <a:lnTo>
                  <a:pt x="8663642" y="703000"/>
                </a:lnTo>
                <a:lnTo>
                  <a:pt x="8662563" y="704079"/>
                </a:lnTo>
                <a:lnTo>
                  <a:pt x="8662563" y="705158"/>
                </a:lnTo>
                <a:lnTo>
                  <a:pt x="8667958" y="704079"/>
                </a:lnTo>
                <a:lnTo>
                  <a:pt x="8673353" y="705158"/>
                </a:lnTo>
                <a:lnTo>
                  <a:pt x="8680906" y="703000"/>
                </a:lnTo>
                <a:lnTo>
                  <a:pt x="8698170" y="704079"/>
                </a:lnTo>
                <a:lnTo>
                  <a:pt x="8713276" y="704079"/>
                </a:lnTo>
                <a:lnTo>
                  <a:pt x="8719750" y="705158"/>
                </a:lnTo>
                <a:lnTo>
                  <a:pt x="8733777" y="703000"/>
                </a:lnTo>
                <a:lnTo>
                  <a:pt x="8738093" y="705158"/>
                </a:lnTo>
                <a:lnTo>
                  <a:pt x="8739172" y="704079"/>
                </a:lnTo>
                <a:lnTo>
                  <a:pt x="8741330" y="704079"/>
                </a:lnTo>
                <a:lnTo>
                  <a:pt x="8744567" y="705158"/>
                </a:lnTo>
                <a:lnTo>
                  <a:pt x="8749962" y="704079"/>
                </a:lnTo>
                <a:lnTo>
                  <a:pt x="8773700" y="704079"/>
                </a:lnTo>
                <a:lnTo>
                  <a:pt x="8784490" y="705158"/>
                </a:lnTo>
                <a:lnTo>
                  <a:pt x="8786648" y="703000"/>
                </a:lnTo>
                <a:lnTo>
                  <a:pt x="8792043" y="703000"/>
                </a:lnTo>
                <a:cubicBezTo>
                  <a:pt x="8792043" y="698684"/>
                  <a:pt x="8792763" y="696526"/>
                  <a:pt x="8794201" y="696526"/>
                </a:cubicBezTo>
                <a:cubicBezTo>
                  <a:pt x="8793482" y="691311"/>
                  <a:pt x="8792043" y="688073"/>
                  <a:pt x="8789885" y="686815"/>
                </a:cubicBezTo>
                <a:lnTo>
                  <a:pt x="8789885" y="685736"/>
                </a:lnTo>
                <a:lnTo>
                  <a:pt x="8779095" y="685736"/>
                </a:lnTo>
                <a:lnTo>
                  <a:pt x="8779095" y="687894"/>
                </a:lnTo>
                <a:lnTo>
                  <a:pt x="8772621" y="687894"/>
                </a:lnTo>
                <a:cubicBezTo>
                  <a:pt x="8772621" y="686455"/>
                  <a:pt x="8770823" y="685736"/>
                  <a:pt x="8767226" y="685736"/>
                </a:cubicBezTo>
                <a:lnTo>
                  <a:pt x="8767226" y="681420"/>
                </a:lnTo>
                <a:lnTo>
                  <a:pt x="8765068" y="681420"/>
                </a:lnTo>
                <a:cubicBezTo>
                  <a:pt x="8763630" y="681420"/>
                  <a:pt x="8762910" y="682859"/>
                  <a:pt x="8762910" y="685736"/>
                </a:cubicBezTo>
                <a:lnTo>
                  <a:pt x="8755357" y="685736"/>
                </a:lnTo>
                <a:lnTo>
                  <a:pt x="8755357" y="687894"/>
                </a:lnTo>
                <a:lnTo>
                  <a:pt x="8744567" y="687894"/>
                </a:lnTo>
                <a:lnTo>
                  <a:pt x="8744567" y="685736"/>
                </a:lnTo>
                <a:lnTo>
                  <a:pt x="8738093" y="685736"/>
                </a:lnTo>
                <a:lnTo>
                  <a:pt x="8718671" y="684657"/>
                </a:lnTo>
                <a:lnTo>
                  <a:pt x="8700328" y="685736"/>
                </a:lnTo>
                <a:lnTo>
                  <a:pt x="8699249" y="685736"/>
                </a:lnTo>
                <a:lnTo>
                  <a:pt x="8694933" y="682499"/>
                </a:lnTo>
                <a:cubicBezTo>
                  <a:pt x="8694933" y="684117"/>
                  <a:pt x="8689178" y="685196"/>
                  <a:pt x="8677669" y="685736"/>
                </a:cubicBezTo>
                <a:lnTo>
                  <a:pt x="8638825" y="684657"/>
                </a:lnTo>
                <a:cubicBezTo>
                  <a:pt x="8632351" y="684657"/>
                  <a:pt x="8629114" y="685736"/>
                  <a:pt x="8629114" y="687894"/>
                </a:cubicBezTo>
                <a:lnTo>
                  <a:pt x="8621561" y="687894"/>
                </a:lnTo>
                <a:lnTo>
                  <a:pt x="8621561" y="685736"/>
                </a:lnTo>
                <a:lnTo>
                  <a:pt x="8615087" y="685736"/>
                </a:lnTo>
                <a:lnTo>
                  <a:pt x="8615087" y="687894"/>
                </a:lnTo>
                <a:lnTo>
                  <a:pt x="8609692" y="687894"/>
                </a:lnTo>
                <a:lnTo>
                  <a:pt x="8609692" y="685736"/>
                </a:lnTo>
                <a:lnTo>
                  <a:pt x="8603218" y="685736"/>
                </a:lnTo>
                <a:lnTo>
                  <a:pt x="8601060" y="683578"/>
                </a:lnTo>
                <a:lnTo>
                  <a:pt x="8601060" y="682499"/>
                </a:lnTo>
                <a:lnTo>
                  <a:pt x="8602139" y="681420"/>
                </a:lnTo>
                <a:lnTo>
                  <a:pt x="8601060" y="680341"/>
                </a:lnTo>
                <a:lnTo>
                  <a:pt x="8601060" y="674945"/>
                </a:lnTo>
                <a:lnTo>
                  <a:pt x="8602139" y="670630"/>
                </a:lnTo>
                <a:lnTo>
                  <a:pt x="8599981" y="661998"/>
                </a:lnTo>
                <a:lnTo>
                  <a:pt x="8599981" y="650668"/>
                </a:lnTo>
                <a:lnTo>
                  <a:pt x="8601060" y="643115"/>
                </a:lnTo>
                <a:lnTo>
                  <a:pt x="8599981" y="642036"/>
                </a:lnTo>
                <a:lnTo>
                  <a:pt x="8602139" y="639878"/>
                </a:lnTo>
                <a:close/>
                <a:moveTo>
                  <a:pt x="5074652" y="639876"/>
                </a:moveTo>
                <a:lnTo>
                  <a:pt x="5074652" y="645271"/>
                </a:lnTo>
                <a:lnTo>
                  <a:pt x="5067099" y="645271"/>
                </a:lnTo>
                <a:lnTo>
                  <a:pt x="5067099" y="643113"/>
                </a:lnTo>
                <a:lnTo>
                  <a:pt x="5064941" y="643113"/>
                </a:lnTo>
                <a:lnTo>
                  <a:pt x="5064941" y="645271"/>
                </a:lnTo>
                <a:lnTo>
                  <a:pt x="5059546" y="644192"/>
                </a:lnTo>
                <a:lnTo>
                  <a:pt x="5059546" y="645271"/>
                </a:lnTo>
                <a:cubicBezTo>
                  <a:pt x="5059546" y="647789"/>
                  <a:pt x="5058467" y="649947"/>
                  <a:pt x="5056309" y="651745"/>
                </a:cubicBezTo>
                <a:lnTo>
                  <a:pt x="5057388" y="652824"/>
                </a:lnTo>
                <a:lnTo>
                  <a:pt x="5059546" y="652824"/>
                </a:lnTo>
                <a:lnTo>
                  <a:pt x="5059546" y="649587"/>
                </a:lnTo>
                <a:lnTo>
                  <a:pt x="5061704" y="649587"/>
                </a:lnTo>
                <a:lnTo>
                  <a:pt x="5061704" y="676023"/>
                </a:lnTo>
                <a:lnTo>
                  <a:pt x="5059546" y="676023"/>
                </a:lnTo>
                <a:lnTo>
                  <a:pt x="5059546" y="685734"/>
                </a:lnTo>
                <a:lnTo>
                  <a:pt x="5061704" y="685734"/>
                </a:lnTo>
                <a:lnTo>
                  <a:pt x="5061704" y="697603"/>
                </a:lnTo>
                <a:lnTo>
                  <a:pt x="5059546" y="697603"/>
                </a:lnTo>
                <a:lnTo>
                  <a:pt x="5059546" y="708393"/>
                </a:lnTo>
                <a:lnTo>
                  <a:pt x="5061704" y="708393"/>
                </a:lnTo>
                <a:lnTo>
                  <a:pt x="5061704" y="707314"/>
                </a:lnTo>
                <a:lnTo>
                  <a:pt x="5060625" y="704077"/>
                </a:lnTo>
                <a:lnTo>
                  <a:pt x="5086521" y="704077"/>
                </a:lnTo>
                <a:cubicBezTo>
                  <a:pt x="5088859" y="704077"/>
                  <a:pt x="5091376" y="702998"/>
                  <a:pt x="5094074" y="700840"/>
                </a:cubicBezTo>
                <a:lnTo>
                  <a:pt x="5100548" y="700840"/>
                </a:lnTo>
                <a:cubicBezTo>
                  <a:pt x="5100548" y="702998"/>
                  <a:pt x="5103425" y="704077"/>
                  <a:pt x="5109180" y="704077"/>
                </a:cubicBezTo>
                <a:lnTo>
                  <a:pt x="5112417" y="706235"/>
                </a:lnTo>
                <a:cubicBezTo>
                  <a:pt x="5112417" y="704257"/>
                  <a:pt x="5116014" y="702818"/>
                  <a:pt x="5123207" y="701919"/>
                </a:cubicBezTo>
                <a:lnTo>
                  <a:pt x="5131839" y="704077"/>
                </a:lnTo>
                <a:lnTo>
                  <a:pt x="5139392" y="700840"/>
                </a:lnTo>
                <a:lnTo>
                  <a:pt x="5139392" y="702998"/>
                </a:lnTo>
                <a:lnTo>
                  <a:pt x="5138313" y="704077"/>
                </a:lnTo>
                <a:lnTo>
                  <a:pt x="5138313" y="705156"/>
                </a:lnTo>
                <a:lnTo>
                  <a:pt x="5143708" y="704077"/>
                </a:lnTo>
                <a:lnTo>
                  <a:pt x="5149103" y="705156"/>
                </a:lnTo>
                <a:lnTo>
                  <a:pt x="5156656" y="702998"/>
                </a:lnTo>
                <a:lnTo>
                  <a:pt x="5173920" y="704077"/>
                </a:lnTo>
                <a:lnTo>
                  <a:pt x="5189026" y="704077"/>
                </a:lnTo>
                <a:lnTo>
                  <a:pt x="5195500" y="705156"/>
                </a:lnTo>
                <a:lnTo>
                  <a:pt x="5209527" y="702998"/>
                </a:lnTo>
                <a:lnTo>
                  <a:pt x="5213843" y="705156"/>
                </a:lnTo>
                <a:lnTo>
                  <a:pt x="5214922" y="704077"/>
                </a:lnTo>
                <a:lnTo>
                  <a:pt x="5217080" y="704077"/>
                </a:lnTo>
                <a:lnTo>
                  <a:pt x="5220317" y="705156"/>
                </a:lnTo>
                <a:lnTo>
                  <a:pt x="5225712" y="704077"/>
                </a:lnTo>
                <a:lnTo>
                  <a:pt x="5249450" y="704077"/>
                </a:lnTo>
                <a:lnTo>
                  <a:pt x="5260240" y="705156"/>
                </a:lnTo>
                <a:lnTo>
                  <a:pt x="5262398" y="702998"/>
                </a:lnTo>
                <a:lnTo>
                  <a:pt x="5267793" y="702998"/>
                </a:lnTo>
                <a:cubicBezTo>
                  <a:pt x="5267793" y="698682"/>
                  <a:pt x="5268513" y="696524"/>
                  <a:pt x="5269951" y="696524"/>
                </a:cubicBezTo>
                <a:cubicBezTo>
                  <a:pt x="5269232" y="691309"/>
                  <a:pt x="5267793" y="688072"/>
                  <a:pt x="5265635" y="686813"/>
                </a:cubicBezTo>
                <a:lnTo>
                  <a:pt x="5265635" y="685734"/>
                </a:lnTo>
                <a:lnTo>
                  <a:pt x="5254845" y="685734"/>
                </a:lnTo>
                <a:lnTo>
                  <a:pt x="5254845" y="687892"/>
                </a:lnTo>
                <a:lnTo>
                  <a:pt x="5248371" y="687892"/>
                </a:lnTo>
                <a:cubicBezTo>
                  <a:pt x="5248371" y="686453"/>
                  <a:pt x="5246573" y="685734"/>
                  <a:pt x="5242976" y="685734"/>
                </a:cubicBezTo>
                <a:lnTo>
                  <a:pt x="5242976" y="681418"/>
                </a:lnTo>
                <a:lnTo>
                  <a:pt x="5240818" y="681418"/>
                </a:lnTo>
                <a:cubicBezTo>
                  <a:pt x="5239380" y="681418"/>
                  <a:pt x="5238660" y="682857"/>
                  <a:pt x="5238660" y="685734"/>
                </a:cubicBezTo>
                <a:lnTo>
                  <a:pt x="5231107" y="685734"/>
                </a:lnTo>
                <a:lnTo>
                  <a:pt x="5231107" y="687892"/>
                </a:lnTo>
                <a:lnTo>
                  <a:pt x="5220317" y="687892"/>
                </a:lnTo>
                <a:lnTo>
                  <a:pt x="5220317" y="685734"/>
                </a:lnTo>
                <a:lnTo>
                  <a:pt x="5213843" y="685734"/>
                </a:lnTo>
                <a:lnTo>
                  <a:pt x="5194421" y="684655"/>
                </a:lnTo>
                <a:lnTo>
                  <a:pt x="5176078" y="685734"/>
                </a:lnTo>
                <a:lnTo>
                  <a:pt x="5174999" y="685734"/>
                </a:lnTo>
                <a:lnTo>
                  <a:pt x="5170683" y="682497"/>
                </a:lnTo>
                <a:cubicBezTo>
                  <a:pt x="5170683" y="684116"/>
                  <a:pt x="5164929" y="685195"/>
                  <a:pt x="5153419" y="685734"/>
                </a:cubicBezTo>
                <a:lnTo>
                  <a:pt x="5114575" y="684655"/>
                </a:lnTo>
                <a:cubicBezTo>
                  <a:pt x="5108101" y="684655"/>
                  <a:pt x="5104864" y="685734"/>
                  <a:pt x="5104864" y="687892"/>
                </a:cubicBezTo>
                <a:lnTo>
                  <a:pt x="5097311" y="687892"/>
                </a:lnTo>
                <a:lnTo>
                  <a:pt x="5097311" y="685734"/>
                </a:lnTo>
                <a:lnTo>
                  <a:pt x="5090837" y="685734"/>
                </a:lnTo>
                <a:lnTo>
                  <a:pt x="5090837" y="687892"/>
                </a:lnTo>
                <a:lnTo>
                  <a:pt x="5085442" y="687892"/>
                </a:lnTo>
                <a:lnTo>
                  <a:pt x="5085442" y="685734"/>
                </a:lnTo>
                <a:lnTo>
                  <a:pt x="5078968" y="685734"/>
                </a:lnTo>
                <a:lnTo>
                  <a:pt x="5076810" y="683576"/>
                </a:lnTo>
                <a:lnTo>
                  <a:pt x="5076810" y="682497"/>
                </a:lnTo>
                <a:lnTo>
                  <a:pt x="5077889" y="681418"/>
                </a:lnTo>
                <a:lnTo>
                  <a:pt x="5076810" y="680339"/>
                </a:lnTo>
                <a:lnTo>
                  <a:pt x="5076810" y="674944"/>
                </a:lnTo>
                <a:lnTo>
                  <a:pt x="5077889" y="670628"/>
                </a:lnTo>
                <a:lnTo>
                  <a:pt x="5075731" y="661996"/>
                </a:lnTo>
                <a:lnTo>
                  <a:pt x="5075731" y="650666"/>
                </a:lnTo>
                <a:lnTo>
                  <a:pt x="5076810" y="643113"/>
                </a:lnTo>
                <a:lnTo>
                  <a:pt x="5075731" y="642034"/>
                </a:lnTo>
                <a:lnTo>
                  <a:pt x="5077889" y="639876"/>
                </a:lnTo>
                <a:close/>
                <a:moveTo>
                  <a:pt x="6260449" y="639472"/>
                </a:moveTo>
                <a:lnTo>
                  <a:pt x="6262607" y="639472"/>
                </a:lnTo>
                <a:cubicBezTo>
                  <a:pt x="6268002" y="639472"/>
                  <a:pt x="6273622" y="643024"/>
                  <a:pt x="6279466" y="650128"/>
                </a:cubicBezTo>
                <a:lnTo>
                  <a:pt x="6288908" y="650128"/>
                </a:lnTo>
                <a:cubicBezTo>
                  <a:pt x="6298079" y="653185"/>
                  <a:pt x="6302665" y="657860"/>
                  <a:pt x="6302665" y="664154"/>
                </a:cubicBezTo>
                <a:lnTo>
                  <a:pt x="6305767" y="669549"/>
                </a:lnTo>
                <a:cubicBezTo>
                  <a:pt x="6305767" y="675304"/>
                  <a:pt x="6301541" y="678182"/>
                  <a:pt x="6293089" y="678182"/>
                </a:cubicBezTo>
                <a:cubicBezTo>
                  <a:pt x="6293089" y="679620"/>
                  <a:pt x="6291336" y="680339"/>
                  <a:pt x="6287829" y="680339"/>
                </a:cubicBezTo>
                <a:lnTo>
                  <a:pt x="6284727" y="680339"/>
                </a:lnTo>
                <a:cubicBezTo>
                  <a:pt x="6283468" y="680339"/>
                  <a:pt x="6282389" y="678541"/>
                  <a:pt x="6281490" y="674944"/>
                </a:cubicBezTo>
                <a:lnTo>
                  <a:pt x="6279466" y="674944"/>
                </a:lnTo>
                <a:cubicBezTo>
                  <a:pt x="6260494" y="681059"/>
                  <a:pt x="6249254" y="686814"/>
                  <a:pt x="6245748" y="692209"/>
                </a:cubicBezTo>
                <a:cubicBezTo>
                  <a:pt x="6241162" y="692209"/>
                  <a:pt x="6236936" y="693962"/>
                  <a:pt x="6233069" y="697469"/>
                </a:cubicBezTo>
                <a:lnTo>
                  <a:pt x="6231990" y="697469"/>
                </a:lnTo>
                <a:lnTo>
                  <a:pt x="6229832" y="695446"/>
                </a:lnTo>
                <a:lnTo>
                  <a:pt x="6240487" y="666313"/>
                </a:lnTo>
                <a:cubicBezTo>
                  <a:pt x="6229248" y="663615"/>
                  <a:pt x="6223628" y="661457"/>
                  <a:pt x="6223628" y="659838"/>
                </a:cubicBezTo>
                <a:lnTo>
                  <a:pt x="6226730" y="655523"/>
                </a:lnTo>
                <a:lnTo>
                  <a:pt x="6231990" y="656602"/>
                </a:lnTo>
                <a:lnTo>
                  <a:pt x="6239408" y="656602"/>
                </a:lnTo>
                <a:close/>
                <a:moveTo>
                  <a:pt x="2563427" y="639378"/>
                </a:moveTo>
                <a:lnTo>
                  <a:pt x="2565585" y="643694"/>
                </a:lnTo>
                <a:lnTo>
                  <a:pt x="2566663" y="643694"/>
                </a:lnTo>
                <a:lnTo>
                  <a:pt x="2566663" y="642615"/>
                </a:lnTo>
                <a:lnTo>
                  <a:pt x="2565585" y="639378"/>
                </a:lnTo>
                <a:close/>
                <a:moveTo>
                  <a:pt x="3143644" y="637313"/>
                </a:moveTo>
                <a:lnTo>
                  <a:pt x="3143644" y="638392"/>
                </a:lnTo>
                <a:lnTo>
                  <a:pt x="3146746" y="638392"/>
                </a:lnTo>
                <a:lnTo>
                  <a:pt x="3146746" y="637313"/>
                </a:lnTo>
                <a:close/>
                <a:moveTo>
                  <a:pt x="3106554" y="637313"/>
                </a:moveTo>
                <a:lnTo>
                  <a:pt x="3106554" y="638392"/>
                </a:lnTo>
                <a:lnTo>
                  <a:pt x="3108577" y="638392"/>
                </a:lnTo>
                <a:lnTo>
                  <a:pt x="3108577" y="637313"/>
                </a:lnTo>
                <a:close/>
                <a:moveTo>
                  <a:pt x="2574351" y="637220"/>
                </a:moveTo>
                <a:lnTo>
                  <a:pt x="2574351" y="640457"/>
                </a:lnTo>
                <a:lnTo>
                  <a:pt x="2577589" y="640457"/>
                </a:lnTo>
                <a:lnTo>
                  <a:pt x="2577589" y="639378"/>
                </a:lnTo>
                <a:lnTo>
                  <a:pt x="2575431" y="637220"/>
                </a:lnTo>
                <a:close/>
                <a:moveTo>
                  <a:pt x="2562347" y="633848"/>
                </a:moveTo>
                <a:lnTo>
                  <a:pt x="2562347" y="637220"/>
                </a:lnTo>
                <a:lnTo>
                  <a:pt x="2564505" y="637220"/>
                </a:lnTo>
                <a:lnTo>
                  <a:pt x="2564505" y="636141"/>
                </a:lnTo>
                <a:close/>
                <a:moveTo>
                  <a:pt x="9252629" y="632056"/>
                </a:moveTo>
                <a:lnTo>
                  <a:pt x="9252629" y="633135"/>
                </a:lnTo>
                <a:lnTo>
                  <a:pt x="9254787" y="633135"/>
                </a:lnTo>
                <a:lnTo>
                  <a:pt x="9254787" y="632056"/>
                </a:lnTo>
                <a:close/>
                <a:moveTo>
                  <a:pt x="6738029" y="632055"/>
                </a:moveTo>
                <a:lnTo>
                  <a:pt x="6738029" y="633134"/>
                </a:lnTo>
                <a:lnTo>
                  <a:pt x="6740187" y="633134"/>
                </a:lnTo>
                <a:lnTo>
                  <a:pt x="6740187" y="632055"/>
                </a:lnTo>
                <a:close/>
                <a:moveTo>
                  <a:pt x="4223430" y="632053"/>
                </a:moveTo>
                <a:lnTo>
                  <a:pt x="4223430" y="633132"/>
                </a:lnTo>
                <a:lnTo>
                  <a:pt x="4225588" y="633132"/>
                </a:lnTo>
                <a:lnTo>
                  <a:pt x="4225588" y="632053"/>
                </a:lnTo>
                <a:close/>
                <a:moveTo>
                  <a:pt x="2213658" y="632053"/>
                </a:moveTo>
                <a:lnTo>
                  <a:pt x="2213658" y="633131"/>
                </a:lnTo>
                <a:lnTo>
                  <a:pt x="2215816" y="633131"/>
                </a:lnTo>
                <a:lnTo>
                  <a:pt x="2215816" y="632053"/>
                </a:lnTo>
                <a:close/>
                <a:moveTo>
                  <a:pt x="1182022" y="630838"/>
                </a:moveTo>
                <a:lnTo>
                  <a:pt x="1184181" y="632996"/>
                </a:lnTo>
                <a:lnTo>
                  <a:pt x="1184181" y="630838"/>
                </a:lnTo>
                <a:close/>
                <a:moveTo>
                  <a:pt x="9270972" y="629898"/>
                </a:moveTo>
                <a:lnTo>
                  <a:pt x="9270972" y="630977"/>
                </a:lnTo>
                <a:lnTo>
                  <a:pt x="9273130" y="630977"/>
                </a:lnTo>
                <a:lnTo>
                  <a:pt x="9273130" y="629898"/>
                </a:lnTo>
                <a:close/>
                <a:moveTo>
                  <a:pt x="6756372" y="629896"/>
                </a:moveTo>
                <a:lnTo>
                  <a:pt x="6756372" y="630975"/>
                </a:lnTo>
                <a:lnTo>
                  <a:pt x="6758530" y="630975"/>
                </a:lnTo>
                <a:lnTo>
                  <a:pt x="6758530" y="629896"/>
                </a:lnTo>
                <a:close/>
                <a:moveTo>
                  <a:pt x="4241773" y="629895"/>
                </a:moveTo>
                <a:lnTo>
                  <a:pt x="4241773" y="630974"/>
                </a:lnTo>
                <a:lnTo>
                  <a:pt x="4243931" y="630974"/>
                </a:lnTo>
                <a:lnTo>
                  <a:pt x="4243931" y="629895"/>
                </a:lnTo>
                <a:close/>
                <a:moveTo>
                  <a:pt x="2232001" y="629895"/>
                </a:moveTo>
                <a:lnTo>
                  <a:pt x="2232001" y="630973"/>
                </a:lnTo>
                <a:lnTo>
                  <a:pt x="2234159" y="630973"/>
                </a:lnTo>
                <a:lnTo>
                  <a:pt x="2234159" y="629895"/>
                </a:lnTo>
                <a:close/>
                <a:moveTo>
                  <a:pt x="9259103" y="628819"/>
                </a:moveTo>
                <a:lnTo>
                  <a:pt x="9259103" y="630977"/>
                </a:lnTo>
                <a:lnTo>
                  <a:pt x="9261261" y="630977"/>
                </a:lnTo>
                <a:close/>
                <a:moveTo>
                  <a:pt x="6744503" y="628817"/>
                </a:moveTo>
                <a:lnTo>
                  <a:pt x="6744503" y="630975"/>
                </a:lnTo>
                <a:lnTo>
                  <a:pt x="6746661" y="630975"/>
                </a:lnTo>
                <a:close/>
                <a:moveTo>
                  <a:pt x="4229904" y="628816"/>
                </a:moveTo>
                <a:lnTo>
                  <a:pt x="4229904" y="630974"/>
                </a:lnTo>
                <a:lnTo>
                  <a:pt x="4232062" y="630974"/>
                </a:lnTo>
                <a:close/>
                <a:moveTo>
                  <a:pt x="2220131" y="628815"/>
                </a:moveTo>
                <a:lnTo>
                  <a:pt x="2220131" y="630973"/>
                </a:lnTo>
                <a:lnTo>
                  <a:pt x="2222290" y="630973"/>
                </a:lnTo>
                <a:close/>
                <a:moveTo>
                  <a:pt x="9265577" y="627739"/>
                </a:moveTo>
                <a:lnTo>
                  <a:pt x="9265577" y="628819"/>
                </a:lnTo>
                <a:lnTo>
                  <a:pt x="9269893" y="628819"/>
                </a:lnTo>
                <a:lnTo>
                  <a:pt x="9269893" y="627739"/>
                </a:lnTo>
                <a:close/>
                <a:moveTo>
                  <a:pt x="6750977" y="627738"/>
                </a:moveTo>
                <a:lnTo>
                  <a:pt x="6750977" y="628817"/>
                </a:lnTo>
                <a:lnTo>
                  <a:pt x="6755293" y="628817"/>
                </a:lnTo>
                <a:lnTo>
                  <a:pt x="6755293" y="627738"/>
                </a:lnTo>
                <a:close/>
                <a:moveTo>
                  <a:pt x="4236378" y="627737"/>
                </a:moveTo>
                <a:lnTo>
                  <a:pt x="4236378" y="628816"/>
                </a:lnTo>
                <a:lnTo>
                  <a:pt x="4240694" y="628816"/>
                </a:lnTo>
                <a:lnTo>
                  <a:pt x="4240694" y="627737"/>
                </a:lnTo>
                <a:close/>
                <a:moveTo>
                  <a:pt x="2226605" y="627736"/>
                </a:moveTo>
                <a:lnTo>
                  <a:pt x="2226605" y="628815"/>
                </a:lnTo>
                <a:lnTo>
                  <a:pt x="2230921" y="628815"/>
                </a:lnTo>
                <a:lnTo>
                  <a:pt x="2230921" y="627736"/>
                </a:lnTo>
                <a:close/>
                <a:moveTo>
                  <a:pt x="2562347" y="627374"/>
                </a:moveTo>
                <a:lnTo>
                  <a:pt x="2562347" y="629532"/>
                </a:lnTo>
                <a:lnTo>
                  <a:pt x="2563427" y="632769"/>
                </a:lnTo>
                <a:lnTo>
                  <a:pt x="2564505" y="632769"/>
                </a:lnTo>
                <a:lnTo>
                  <a:pt x="2564505" y="630611"/>
                </a:lnTo>
                <a:lnTo>
                  <a:pt x="2563427" y="627374"/>
                </a:lnTo>
                <a:close/>
                <a:moveTo>
                  <a:pt x="3136226" y="624635"/>
                </a:moveTo>
                <a:cubicBezTo>
                  <a:pt x="3137664" y="624635"/>
                  <a:pt x="3139059" y="626748"/>
                  <a:pt x="3140407" y="630974"/>
                </a:cubicBezTo>
                <a:lnTo>
                  <a:pt x="3141486" y="630974"/>
                </a:lnTo>
                <a:cubicBezTo>
                  <a:pt x="3149489" y="628186"/>
                  <a:pt x="3157626" y="626793"/>
                  <a:pt x="3165899" y="626793"/>
                </a:cubicBezTo>
                <a:lnTo>
                  <a:pt x="3182893" y="632053"/>
                </a:lnTo>
                <a:lnTo>
                  <a:pt x="3189232" y="630974"/>
                </a:lnTo>
                <a:cubicBezTo>
                  <a:pt x="3192379" y="632413"/>
                  <a:pt x="3194133" y="633851"/>
                  <a:pt x="3194492" y="635290"/>
                </a:cubicBezTo>
                <a:lnTo>
                  <a:pt x="3194492" y="636234"/>
                </a:lnTo>
                <a:cubicBezTo>
                  <a:pt x="3192604" y="638032"/>
                  <a:pt x="3191210" y="642663"/>
                  <a:pt x="3190311" y="650126"/>
                </a:cubicBezTo>
                <a:cubicBezTo>
                  <a:pt x="3186805" y="650666"/>
                  <a:pt x="3185051" y="653498"/>
                  <a:pt x="3185051" y="658623"/>
                </a:cubicBezTo>
                <a:lnTo>
                  <a:pt x="3187074" y="660647"/>
                </a:lnTo>
                <a:lnTo>
                  <a:pt x="3187074" y="670223"/>
                </a:lnTo>
                <a:lnTo>
                  <a:pt x="3183972" y="675483"/>
                </a:lnTo>
                <a:lnTo>
                  <a:pt x="3185995" y="687217"/>
                </a:lnTo>
                <a:lnTo>
                  <a:pt x="3183972" y="695714"/>
                </a:lnTo>
                <a:lnTo>
                  <a:pt x="3185051" y="713652"/>
                </a:lnTo>
                <a:cubicBezTo>
                  <a:pt x="3182893" y="717069"/>
                  <a:pt x="3181814" y="720981"/>
                  <a:pt x="3181814" y="725387"/>
                </a:cubicBezTo>
                <a:lnTo>
                  <a:pt x="3183972" y="731726"/>
                </a:lnTo>
                <a:lnTo>
                  <a:pt x="3181814" y="739144"/>
                </a:lnTo>
                <a:cubicBezTo>
                  <a:pt x="3181814" y="742021"/>
                  <a:pt x="3183568" y="744854"/>
                  <a:pt x="3187074" y="747641"/>
                </a:cubicBezTo>
                <a:lnTo>
                  <a:pt x="3185051" y="750878"/>
                </a:lnTo>
                <a:lnTo>
                  <a:pt x="3185051" y="758296"/>
                </a:lnTo>
                <a:lnTo>
                  <a:pt x="3183972" y="762477"/>
                </a:lnTo>
                <a:lnTo>
                  <a:pt x="3188153" y="779472"/>
                </a:lnTo>
                <a:lnTo>
                  <a:pt x="3188153" y="803884"/>
                </a:lnTo>
                <a:cubicBezTo>
                  <a:pt x="3186085" y="806492"/>
                  <a:pt x="3185051" y="808964"/>
                  <a:pt x="3185051" y="811303"/>
                </a:cubicBezTo>
                <a:lnTo>
                  <a:pt x="3185051" y="814539"/>
                </a:lnTo>
                <a:lnTo>
                  <a:pt x="3185995" y="830454"/>
                </a:lnTo>
                <a:cubicBezTo>
                  <a:pt x="3185995" y="838187"/>
                  <a:pt x="3182129" y="844886"/>
                  <a:pt x="3174396" y="850551"/>
                </a:cubicBezTo>
                <a:lnTo>
                  <a:pt x="3165899" y="850551"/>
                </a:lnTo>
                <a:lnTo>
                  <a:pt x="3160639" y="849472"/>
                </a:lnTo>
                <a:lnTo>
                  <a:pt x="3154300" y="850551"/>
                </a:lnTo>
                <a:lnTo>
                  <a:pt x="3145802" y="850551"/>
                </a:lnTo>
                <a:cubicBezTo>
                  <a:pt x="3140857" y="847404"/>
                  <a:pt x="3138384" y="843852"/>
                  <a:pt x="3138384" y="839896"/>
                </a:cubicBezTo>
                <a:lnTo>
                  <a:pt x="3138384" y="832478"/>
                </a:lnTo>
                <a:lnTo>
                  <a:pt x="3139328" y="828297"/>
                </a:lnTo>
                <a:lnTo>
                  <a:pt x="3137305" y="823981"/>
                </a:lnTo>
                <a:lnTo>
                  <a:pt x="3140407" y="813460"/>
                </a:lnTo>
                <a:lnTo>
                  <a:pt x="3140407" y="811303"/>
                </a:lnTo>
                <a:lnTo>
                  <a:pt x="3135147" y="803884"/>
                </a:lnTo>
                <a:lnTo>
                  <a:pt x="3137305" y="794308"/>
                </a:lnTo>
                <a:lnTo>
                  <a:pt x="3134068" y="784732"/>
                </a:lnTo>
                <a:lnTo>
                  <a:pt x="3138384" y="770974"/>
                </a:lnTo>
                <a:lnTo>
                  <a:pt x="3138384" y="768817"/>
                </a:lnTo>
                <a:lnTo>
                  <a:pt x="3134068" y="752901"/>
                </a:lnTo>
                <a:lnTo>
                  <a:pt x="3134068" y="751957"/>
                </a:lnTo>
                <a:cubicBezTo>
                  <a:pt x="3134068" y="747192"/>
                  <a:pt x="3135506" y="743639"/>
                  <a:pt x="3138384" y="741302"/>
                </a:cubicBezTo>
                <a:lnTo>
                  <a:pt x="3134068" y="707313"/>
                </a:lnTo>
                <a:lnTo>
                  <a:pt x="3135147" y="700974"/>
                </a:lnTo>
                <a:lnTo>
                  <a:pt x="3134068" y="694635"/>
                </a:lnTo>
                <a:lnTo>
                  <a:pt x="3140407" y="687217"/>
                </a:lnTo>
                <a:lnTo>
                  <a:pt x="3140407" y="686138"/>
                </a:lnTo>
                <a:lnTo>
                  <a:pt x="3136226" y="675483"/>
                </a:lnTo>
                <a:lnTo>
                  <a:pt x="3136226" y="666042"/>
                </a:lnTo>
                <a:lnTo>
                  <a:pt x="3135147" y="651205"/>
                </a:lnTo>
                <a:lnTo>
                  <a:pt x="3136226" y="650126"/>
                </a:lnTo>
                <a:lnTo>
                  <a:pt x="3136226" y="649047"/>
                </a:lnTo>
                <a:lnTo>
                  <a:pt x="3132989" y="634211"/>
                </a:lnTo>
                <a:lnTo>
                  <a:pt x="3134068" y="633132"/>
                </a:lnTo>
                <a:lnTo>
                  <a:pt x="3141486" y="636234"/>
                </a:lnTo>
                <a:lnTo>
                  <a:pt x="3141486" y="635290"/>
                </a:lnTo>
                <a:cubicBezTo>
                  <a:pt x="3136181" y="633312"/>
                  <a:pt x="3133348" y="631514"/>
                  <a:pt x="3132989" y="629895"/>
                </a:cubicBezTo>
                <a:lnTo>
                  <a:pt x="3132989" y="627872"/>
                </a:lnTo>
                <a:close/>
                <a:moveTo>
                  <a:pt x="8594586" y="623693"/>
                </a:moveTo>
                <a:lnTo>
                  <a:pt x="8595665" y="623693"/>
                </a:lnTo>
                <a:cubicBezTo>
                  <a:pt x="8595665" y="625491"/>
                  <a:pt x="8597103" y="626570"/>
                  <a:pt x="8599981" y="626930"/>
                </a:cubicBezTo>
                <a:lnTo>
                  <a:pt x="8615087" y="625851"/>
                </a:lnTo>
                <a:lnTo>
                  <a:pt x="8616166" y="625851"/>
                </a:lnTo>
                <a:lnTo>
                  <a:pt x="8620482" y="628009"/>
                </a:lnTo>
                <a:lnTo>
                  <a:pt x="8620482" y="664156"/>
                </a:lnTo>
                <a:lnTo>
                  <a:pt x="8648536" y="668472"/>
                </a:lnTo>
                <a:lnTo>
                  <a:pt x="8652852" y="667393"/>
                </a:lnTo>
                <a:lnTo>
                  <a:pt x="8655010" y="667393"/>
                </a:lnTo>
                <a:lnTo>
                  <a:pt x="8657168" y="669551"/>
                </a:lnTo>
                <a:lnTo>
                  <a:pt x="8665800" y="664156"/>
                </a:lnTo>
                <a:lnTo>
                  <a:pt x="8671195" y="664156"/>
                </a:lnTo>
                <a:cubicBezTo>
                  <a:pt x="8671195" y="666314"/>
                  <a:pt x="8672993" y="667393"/>
                  <a:pt x="8676590" y="667393"/>
                </a:cubicBezTo>
                <a:lnTo>
                  <a:pt x="8679827" y="665235"/>
                </a:lnTo>
                <a:lnTo>
                  <a:pt x="8681985" y="667393"/>
                </a:lnTo>
                <a:lnTo>
                  <a:pt x="8700328" y="667393"/>
                </a:lnTo>
                <a:cubicBezTo>
                  <a:pt x="8703925" y="667393"/>
                  <a:pt x="8705723" y="666314"/>
                  <a:pt x="8705723" y="664156"/>
                </a:cubicBezTo>
                <a:lnTo>
                  <a:pt x="8707881" y="664156"/>
                </a:lnTo>
                <a:cubicBezTo>
                  <a:pt x="8709859" y="666314"/>
                  <a:pt x="8718851" y="667393"/>
                  <a:pt x="8734856" y="667393"/>
                </a:cubicBezTo>
                <a:lnTo>
                  <a:pt x="8739172" y="666314"/>
                </a:lnTo>
                <a:lnTo>
                  <a:pt x="8739172" y="668472"/>
                </a:lnTo>
                <a:lnTo>
                  <a:pt x="8744567" y="667393"/>
                </a:lnTo>
                <a:lnTo>
                  <a:pt x="8775858" y="667393"/>
                </a:lnTo>
                <a:lnTo>
                  <a:pt x="8780174" y="668472"/>
                </a:lnTo>
                <a:lnTo>
                  <a:pt x="8784490" y="667393"/>
                </a:lnTo>
                <a:lnTo>
                  <a:pt x="8785569" y="667393"/>
                </a:lnTo>
                <a:lnTo>
                  <a:pt x="8790964" y="668472"/>
                </a:lnTo>
                <a:lnTo>
                  <a:pt x="8790964" y="666314"/>
                </a:lnTo>
                <a:lnTo>
                  <a:pt x="8799596" y="666314"/>
                </a:lnTo>
                <a:lnTo>
                  <a:pt x="8801754" y="668472"/>
                </a:lnTo>
                <a:lnTo>
                  <a:pt x="8801754" y="669551"/>
                </a:lnTo>
                <a:lnTo>
                  <a:pt x="8808228" y="667393"/>
                </a:lnTo>
                <a:lnTo>
                  <a:pt x="8810386" y="669551"/>
                </a:lnTo>
                <a:lnTo>
                  <a:pt x="8810386" y="676025"/>
                </a:lnTo>
                <a:lnTo>
                  <a:pt x="8812544" y="676025"/>
                </a:lnTo>
                <a:lnTo>
                  <a:pt x="8812544" y="694368"/>
                </a:lnTo>
                <a:lnTo>
                  <a:pt x="8811465" y="694368"/>
                </a:lnTo>
                <a:lnTo>
                  <a:pt x="8808228" y="693289"/>
                </a:lnTo>
                <a:lnTo>
                  <a:pt x="8806070" y="696526"/>
                </a:lnTo>
                <a:cubicBezTo>
                  <a:pt x="8808948" y="696526"/>
                  <a:pt x="8810386" y="697245"/>
                  <a:pt x="8810386" y="698684"/>
                </a:cubicBezTo>
                <a:lnTo>
                  <a:pt x="8810386" y="704079"/>
                </a:lnTo>
                <a:lnTo>
                  <a:pt x="8812544" y="704079"/>
                </a:lnTo>
                <a:lnTo>
                  <a:pt x="8812544" y="712711"/>
                </a:lnTo>
                <a:lnTo>
                  <a:pt x="8810386" y="712711"/>
                </a:lnTo>
                <a:lnTo>
                  <a:pt x="8810386" y="719185"/>
                </a:lnTo>
                <a:lnTo>
                  <a:pt x="8808228" y="721343"/>
                </a:lnTo>
                <a:lnTo>
                  <a:pt x="8801754" y="721343"/>
                </a:lnTo>
                <a:lnTo>
                  <a:pt x="8774779" y="722422"/>
                </a:lnTo>
                <a:lnTo>
                  <a:pt x="8774779" y="724580"/>
                </a:lnTo>
                <a:lnTo>
                  <a:pt x="8767226" y="724580"/>
                </a:lnTo>
                <a:lnTo>
                  <a:pt x="8767226" y="722422"/>
                </a:lnTo>
                <a:lnTo>
                  <a:pt x="8766147" y="722422"/>
                </a:lnTo>
                <a:cubicBezTo>
                  <a:pt x="8758414" y="722422"/>
                  <a:pt x="8752660" y="721343"/>
                  <a:pt x="8748883" y="719185"/>
                </a:cubicBezTo>
                <a:cubicBezTo>
                  <a:pt x="8748883" y="721343"/>
                  <a:pt x="8744207" y="722422"/>
                  <a:pt x="8734856" y="722422"/>
                </a:cubicBezTo>
                <a:lnTo>
                  <a:pt x="8734856" y="724580"/>
                </a:lnTo>
                <a:lnTo>
                  <a:pt x="8724066" y="724580"/>
                </a:lnTo>
                <a:lnTo>
                  <a:pt x="8724066" y="722422"/>
                </a:lnTo>
                <a:lnTo>
                  <a:pt x="8716513" y="722422"/>
                </a:lnTo>
                <a:lnTo>
                  <a:pt x="8716513" y="724580"/>
                </a:lnTo>
                <a:lnTo>
                  <a:pt x="8703565" y="724580"/>
                </a:lnTo>
                <a:lnTo>
                  <a:pt x="8703565" y="722422"/>
                </a:lnTo>
                <a:lnTo>
                  <a:pt x="8675511" y="722422"/>
                </a:lnTo>
                <a:lnTo>
                  <a:pt x="8675511" y="719185"/>
                </a:lnTo>
                <a:lnTo>
                  <a:pt x="8673353" y="719185"/>
                </a:lnTo>
                <a:lnTo>
                  <a:pt x="8673353" y="722422"/>
                </a:lnTo>
                <a:lnTo>
                  <a:pt x="8667958" y="722422"/>
                </a:lnTo>
                <a:lnTo>
                  <a:pt x="8647457" y="720263"/>
                </a:lnTo>
                <a:cubicBezTo>
                  <a:pt x="8640983" y="721343"/>
                  <a:pt x="8637746" y="722781"/>
                  <a:pt x="8637746" y="724580"/>
                </a:cubicBezTo>
                <a:lnTo>
                  <a:pt x="8635588" y="724580"/>
                </a:lnTo>
                <a:cubicBezTo>
                  <a:pt x="8635588" y="722422"/>
                  <a:pt x="8633070" y="721343"/>
                  <a:pt x="8628035" y="721343"/>
                </a:cubicBezTo>
                <a:lnTo>
                  <a:pt x="8606455" y="722422"/>
                </a:lnTo>
                <a:lnTo>
                  <a:pt x="8606455" y="724580"/>
                </a:lnTo>
                <a:lnTo>
                  <a:pt x="8603218" y="724580"/>
                </a:lnTo>
                <a:lnTo>
                  <a:pt x="8603218" y="722422"/>
                </a:lnTo>
                <a:lnTo>
                  <a:pt x="8598902" y="722422"/>
                </a:lnTo>
                <a:lnTo>
                  <a:pt x="8598902" y="724580"/>
                </a:lnTo>
                <a:lnTo>
                  <a:pt x="8591349" y="724580"/>
                </a:lnTo>
                <a:cubicBezTo>
                  <a:pt x="8591349" y="722422"/>
                  <a:pt x="8588831" y="721343"/>
                  <a:pt x="8583796" y="721343"/>
                </a:cubicBezTo>
                <a:lnTo>
                  <a:pt x="8579480" y="722422"/>
                </a:lnTo>
                <a:lnTo>
                  <a:pt x="8568690" y="720263"/>
                </a:lnTo>
                <a:lnTo>
                  <a:pt x="8567610" y="721343"/>
                </a:lnTo>
                <a:lnTo>
                  <a:pt x="8566532" y="720263"/>
                </a:lnTo>
                <a:lnTo>
                  <a:pt x="8567610" y="709474"/>
                </a:lnTo>
                <a:cubicBezTo>
                  <a:pt x="8567610" y="693469"/>
                  <a:pt x="8566532" y="681959"/>
                  <a:pt x="8564374" y="674945"/>
                </a:cubicBezTo>
                <a:lnTo>
                  <a:pt x="8566532" y="636641"/>
                </a:lnTo>
                <a:lnTo>
                  <a:pt x="8565452" y="628009"/>
                </a:lnTo>
                <a:lnTo>
                  <a:pt x="8568690" y="625851"/>
                </a:lnTo>
                <a:lnTo>
                  <a:pt x="8571926" y="625851"/>
                </a:lnTo>
                <a:lnTo>
                  <a:pt x="8585954" y="626930"/>
                </a:lnTo>
                <a:cubicBezTo>
                  <a:pt x="8591708" y="626391"/>
                  <a:pt x="8594586" y="625672"/>
                  <a:pt x="8594586" y="624772"/>
                </a:cubicBezTo>
                <a:close/>
                <a:moveTo>
                  <a:pt x="5070336" y="623691"/>
                </a:moveTo>
                <a:lnTo>
                  <a:pt x="5071415" y="623691"/>
                </a:lnTo>
                <a:cubicBezTo>
                  <a:pt x="5071415" y="625490"/>
                  <a:pt x="5072854" y="626569"/>
                  <a:pt x="5075731" y="626928"/>
                </a:cubicBezTo>
                <a:lnTo>
                  <a:pt x="5090837" y="625849"/>
                </a:lnTo>
                <a:lnTo>
                  <a:pt x="5091916" y="625849"/>
                </a:lnTo>
                <a:lnTo>
                  <a:pt x="5096232" y="628007"/>
                </a:lnTo>
                <a:lnTo>
                  <a:pt x="5096232" y="664154"/>
                </a:lnTo>
                <a:lnTo>
                  <a:pt x="5124286" y="668470"/>
                </a:lnTo>
                <a:lnTo>
                  <a:pt x="5128602" y="667391"/>
                </a:lnTo>
                <a:lnTo>
                  <a:pt x="5130760" y="667391"/>
                </a:lnTo>
                <a:lnTo>
                  <a:pt x="5132918" y="669549"/>
                </a:lnTo>
                <a:lnTo>
                  <a:pt x="5141550" y="664154"/>
                </a:lnTo>
                <a:lnTo>
                  <a:pt x="5146945" y="664154"/>
                </a:lnTo>
                <a:cubicBezTo>
                  <a:pt x="5146945" y="666312"/>
                  <a:pt x="5148743" y="667391"/>
                  <a:pt x="5152340" y="667391"/>
                </a:cubicBezTo>
                <a:lnTo>
                  <a:pt x="5155577" y="665233"/>
                </a:lnTo>
                <a:lnTo>
                  <a:pt x="5157735" y="667391"/>
                </a:lnTo>
                <a:lnTo>
                  <a:pt x="5176078" y="667391"/>
                </a:lnTo>
                <a:cubicBezTo>
                  <a:pt x="5179675" y="667391"/>
                  <a:pt x="5181473" y="666312"/>
                  <a:pt x="5181473" y="664154"/>
                </a:cubicBezTo>
                <a:lnTo>
                  <a:pt x="5183631" y="664154"/>
                </a:lnTo>
                <a:cubicBezTo>
                  <a:pt x="5185610" y="666312"/>
                  <a:pt x="5194601" y="667391"/>
                  <a:pt x="5210606" y="667391"/>
                </a:cubicBezTo>
                <a:lnTo>
                  <a:pt x="5214922" y="666312"/>
                </a:lnTo>
                <a:lnTo>
                  <a:pt x="5214922" y="668470"/>
                </a:lnTo>
                <a:lnTo>
                  <a:pt x="5220317" y="667391"/>
                </a:lnTo>
                <a:lnTo>
                  <a:pt x="5251608" y="667391"/>
                </a:lnTo>
                <a:lnTo>
                  <a:pt x="5255924" y="668470"/>
                </a:lnTo>
                <a:lnTo>
                  <a:pt x="5260240" y="667391"/>
                </a:lnTo>
                <a:lnTo>
                  <a:pt x="5261319" y="667391"/>
                </a:lnTo>
                <a:lnTo>
                  <a:pt x="5266714" y="668470"/>
                </a:lnTo>
                <a:lnTo>
                  <a:pt x="5266714" y="666312"/>
                </a:lnTo>
                <a:lnTo>
                  <a:pt x="5275347" y="666312"/>
                </a:lnTo>
                <a:lnTo>
                  <a:pt x="5277505" y="668470"/>
                </a:lnTo>
                <a:lnTo>
                  <a:pt x="5277505" y="669549"/>
                </a:lnTo>
                <a:lnTo>
                  <a:pt x="5283979" y="667391"/>
                </a:lnTo>
                <a:lnTo>
                  <a:pt x="5286137" y="669549"/>
                </a:lnTo>
                <a:lnTo>
                  <a:pt x="5286137" y="676023"/>
                </a:lnTo>
                <a:lnTo>
                  <a:pt x="5288295" y="676023"/>
                </a:lnTo>
                <a:lnTo>
                  <a:pt x="5288295" y="694366"/>
                </a:lnTo>
                <a:lnTo>
                  <a:pt x="5287216" y="694366"/>
                </a:lnTo>
                <a:lnTo>
                  <a:pt x="5283979" y="693287"/>
                </a:lnTo>
                <a:lnTo>
                  <a:pt x="5281821" y="696524"/>
                </a:lnTo>
                <a:cubicBezTo>
                  <a:pt x="5284698" y="696524"/>
                  <a:pt x="5286137" y="697243"/>
                  <a:pt x="5286137" y="698682"/>
                </a:cubicBezTo>
                <a:lnTo>
                  <a:pt x="5286137" y="704077"/>
                </a:lnTo>
                <a:lnTo>
                  <a:pt x="5288295" y="704077"/>
                </a:lnTo>
                <a:lnTo>
                  <a:pt x="5288295" y="712709"/>
                </a:lnTo>
                <a:lnTo>
                  <a:pt x="5286137" y="712709"/>
                </a:lnTo>
                <a:lnTo>
                  <a:pt x="5286137" y="719183"/>
                </a:lnTo>
                <a:lnTo>
                  <a:pt x="5283979" y="721341"/>
                </a:lnTo>
                <a:lnTo>
                  <a:pt x="5277505" y="721341"/>
                </a:lnTo>
                <a:lnTo>
                  <a:pt x="5250529" y="722420"/>
                </a:lnTo>
                <a:lnTo>
                  <a:pt x="5250529" y="724577"/>
                </a:lnTo>
                <a:lnTo>
                  <a:pt x="5242976" y="724577"/>
                </a:lnTo>
                <a:lnTo>
                  <a:pt x="5242976" y="722420"/>
                </a:lnTo>
                <a:lnTo>
                  <a:pt x="5241897" y="722420"/>
                </a:lnTo>
                <a:cubicBezTo>
                  <a:pt x="5234165" y="722420"/>
                  <a:pt x="5228410" y="721341"/>
                  <a:pt x="5224633" y="719183"/>
                </a:cubicBezTo>
                <a:cubicBezTo>
                  <a:pt x="5224633" y="721341"/>
                  <a:pt x="5219958" y="722420"/>
                  <a:pt x="5210606" y="722420"/>
                </a:cubicBezTo>
                <a:lnTo>
                  <a:pt x="5210606" y="724577"/>
                </a:lnTo>
                <a:lnTo>
                  <a:pt x="5199816" y="724577"/>
                </a:lnTo>
                <a:lnTo>
                  <a:pt x="5199816" y="722420"/>
                </a:lnTo>
                <a:lnTo>
                  <a:pt x="5192263" y="722420"/>
                </a:lnTo>
                <a:lnTo>
                  <a:pt x="5192263" y="724577"/>
                </a:lnTo>
                <a:lnTo>
                  <a:pt x="5179315" y="724577"/>
                </a:lnTo>
                <a:lnTo>
                  <a:pt x="5179315" y="722420"/>
                </a:lnTo>
                <a:lnTo>
                  <a:pt x="5151261" y="722420"/>
                </a:lnTo>
                <a:lnTo>
                  <a:pt x="5151261" y="719183"/>
                </a:lnTo>
                <a:lnTo>
                  <a:pt x="5149103" y="719183"/>
                </a:lnTo>
                <a:lnTo>
                  <a:pt x="5149103" y="722420"/>
                </a:lnTo>
                <a:lnTo>
                  <a:pt x="5143708" y="722420"/>
                </a:lnTo>
                <a:lnTo>
                  <a:pt x="5123207" y="720262"/>
                </a:lnTo>
                <a:cubicBezTo>
                  <a:pt x="5116733" y="721341"/>
                  <a:pt x="5113496" y="722779"/>
                  <a:pt x="5113496" y="724577"/>
                </a:cubicBezTo>
                <a:lnTo>
                  <a:pt x="5111338" y="724577"/>
                </a:lnTo>
                <a:cubicBezTo>
                  <a:pt x="5111338" y="722420"/>
                  <a:pt x="5108820" y="721341"/>
                  <a:pt x="5103785" y="721341"/>
                </a:cubicBezTo>
                <a:lnTo>
                  <a:pt x="5082205" y="722420"/>
                </a:lnTo>
                <a:lnTo>
                  <a:pt x="5082205" y="724577"/>
                </a:lnTo>
                <a:lnTo>
                  <a:pt x="5078968" y="724577"/>
                </a:lnTo>
                <a:lnTo>
                  <a:pt x="5078968" y="722420"/>
                </a:lnTo>
                <a:lnTo>
                  <a:pt x="5074652" y="722420"/>
                </a:lnTo>
                <a:lnTo>
                  <a:pt x="5074652" y="724577"/>
                </a:lnTo>
                <a:lnTo>
                  <a:pt x="5067099" y="724577"/>
                </a:lnTo>
                <a:cubicBezTo>
                  <a:pt x="5067099" y="722420"/>
                  <a:pt x="5064581" y="721341"/>
                  <a:pt x="5059546" y="721341"/>
                </a:cubicBezTo>
                <a:lnTo>
                  <a:pt x="5055230" y="722420"/>
                </a:lnTo>
                <a:lnTo>
                  <a:pt x="5044440" y="720262"/>
                </a:lnTo>
                <a:lnTo>
                  <a:pt x="5043361" y="721341"/>
                </a:lnTo>
                <a:lnTo>
                  <a:pt x="5042282" y="720262"/>
                </a:lnTo>
                <a:lnTo>
                  <a:pt x="5043361" y="709472"/>
                </a:lnTo>
                <a:cubicBezTo>
                  <a:pt x="5043361" y="693467"/>
                  <a:pt x="5042282" y="681957"/>
                  <a:pt x="5040124" y="674944"/>
                </a:cubicBezTo>
                <a:lnTo>
                  <a:pt x="5042282" y="636639"/>
                </a:lnTo>
                <a:lnTo>
                  <a:pt x="5041203" y="628007"/>
                </a:lnTo>
                <a:lnTo>
                  <a:pt x="5044440" y="625849"/>
                </a:lnTo>
                <a:lnTo>
                  <a:pt x="5047677" y="625849"/>
                </a:lnTo>
                <a:lnTo>
                  <a:pt x="5061704" y="626928"/>
                </a:lnTo>
                <a:cubicBezTo>
                  <a:pt x="5067459" y="626389"/>
                  <a:pt x="5070336" y="625669"/>
                  <a:pt x="5070336" y="624770"/>
                </a:cubicBezTo>
                <a:close/>
                <a:moveTo>
                  <a:pt x="9263419" y="623424"/>
                </a:moveTo>
                <a:lnTo>
                  <a:pt x="9265577" y="623424"/>
                </a:lnTo>
                <a:cubicBezTo>
                  <a:pt x="9273130" y="625222"/>
                  <a:pt x="9281403" y="631336"/>
                  <a:pt x="9290394" y="641767"/>
                </a:cubicBezTo>
                <a:cubicBezTo>
                  <a:pt x="9291833" y="641767"/>
                  <a:pt x="9292912" y="643924"/>
                  <a:pt x="9293631" y="648241"/>
                </a:cubicBezTo>
                <a:lnTo>
                  <a:pt x="9291473" y="648241"/>
                </a:lnTo>
                <a:lnTo>
                  <a:pt x="9291473" y="653636"/>
                </a:lnTo>
                <a:cubicBezTo>
                  <a:pt x="9291473" y="667663"/>
                  <a:pt x="9280683" y="675935"/>
                  <a:pt x="9259103" y="678453"/>
                </a:cubicBezTo>
                <a:cubicBezTo>
                  <a:pt x="9251190" y="678453"/>
                  <a:pt x="9244716" y="670900"/>
                  <a:pt x="9239681" y="655794"/>
                </a:cubicBezTo>
                <a:lnTo>
                  <a:pt x="9239681" y="649320"/>
                </a:lnTo>
                <a:lnTo>
                  <a:pt x="9241839" y="638529"/>
                </a:lnTo>
                <a:lnTo>
                  <a:pt x="9240760" y="635293"/>
                </a:lnTo>
                <a:lnTo>
                  <a:pt x="9250471" y="626661"/>
                </a:lnTo>
                <a:lnTo>
                  <a:pt x="9251550" y="626661"/>
                </a:lnTo>
                <a:lnTo>
                  <a:pt x="9251550" y="628819"/>
                </a:lnTo>
                <a:cubicBezTo>
                  <a:pt x="9259463" y="627560"/>
                  <a:pt x="9263419" y="625761"/>
                  <a:pt x="9263419" y="623424"/>
                </a:cubicBezTo>
                <a:close/>
                <a:moveTo>
                  <a:pt x="6748819" y="623422"/>
                </a:moveTo>
                <a:lnTo>
                  <a:pt x="6750977" y="623422"/>
                </a:lnTo>
                <a:cubicBezTo>
                  <a:pt x="6758530" y="625221"/>
                  <a:pt x="6766803" y="631335"/>
                  <a:pt x="6775794" y="641765"/>
                </a:cubicBezTo>
                <a:cubicBezTo>
                  <a:pt x="6777233" y="641765"/>
                  <a:pt x="6778312" y="643923"/>
                  <a:pt x="6779031" y="648240"/>
                </a:cubicBezTo>
                <a:lnTo>
                  <a:pt x="6776873" y="648240"/>
                </a:lnTo>
                <a:lnTo>
                  <a:pt x="6776873" y="653635"/>
                </a:lnTo>
                <a:cubicBezTo>
                  <a:pt x="6776873" y="667661"/>
                  <a:pt x="6766083" y="675934"/>
                  <a:pt x="6744503" y="678451"/>
                </a:cubicBezTo>
                <a:cubicBezTo>
                  <a:pt x="6736591" y="678451"/>
                  <a:pt x="6730117" y="670899"/>
                  <a:pt x="6725081" y="655793"/>
                </a:cubicBezTo>
                <a:lnTo>
                  <a:pt x="6725081" y="649319"/>
                </a:lnTo>
                <a:lnTo>
                  <a:pt x="6727239" y="638529"/>
                </a:lnTo>
                <a:lnTo>
                  <a:pt x="6726160" y="635292"/>
                </a:lnTo>
                <a:lnTo>
                  <a:pt x="6735871" y="626659"/>
                </a:lnTo>
                <a:lnTo>
                  <a:pt x="6736950" y="626659"/>
                </a:lnTo>
                <a:lnTo>
                  <a:pt x="6736950" y="628817"/>
                </a:lnTo>
                <a:cubicBezTo>
                  <a:pt x="6744863" y="627559"/>
                  <a:pt x="6748819" y="625760"/>
                  <a:pt x="6748819" y="623422"/>
                </a:cubicBezTo>
                <a:close/>
                <a:moveTo>
                  <a:pt x="4234220" y="623421"/>
                </a:moveTo>
                <a:lnTo>
                  <a:pt x="4236378" y="623421"/>
                </a:lnTo>
                <a:cubicBezTo>
                  <a:pt x="4243931" y="625219"/>
                  <a:pt x="4252203" y="631334"/>
                  <a:pt x="4261195" y="641764"/>
                </a:cubicBezTo>
                <a:cubicBezTo>
                  <a:pt x="4262633" y="641764"/>
                  <a:pt x="4263712" y="643922"/>
                  <a:pt x="4264432" y="648238"/>
                </a:cubicBezTo>
                <a:lnTo>
                  <a:pt x="4262274" y="648238"/>
                </a:lnTo>
                <a:lnTo>
                  <a:pt x="4262274" y="653633"/>
                </a:lnTo>
                <a:cubicBezTo>
                  <a:pt x="4262274" y="667660"/>
                  <a:pt x="4251484" y="675932"/>
                  <a:pt x="4229904" y="678451"/>
                </a:cubicBezTo>
                <a:cubicBezTo>
                  <a:pt x="4221991" y="678451"/>
                  <a:pt x="4215517" y="670897"/>
                  <a:pt x="4210482" y="655791"/>
                </a:cubicBezTo>
                <a:lnTo>
                  <a:pt x="4210482" y="649317"/>
                </a:lnTo>
                <a:lnTo>
                  <a:pt x="4212640" y="638527"/>
                </a:lnTo>
                <a:lnTo>
                  <a:pt x="4211561" y="635290"/>
                </a:lnTo>
                <a:lnTo>
                  <a:pt x="4221272" y="626658"/>
                </a:lnTo>
                <a:lnTo>
                  <a:pt x="4222351" y="626658"/>
                </a:lnTo>
                <a:lnTo>
                  <a:pt x="4222351" y="628816"/>
                </a:lnTo>
                <a:cubicBezTo>
                  <a:pt x="4230263" y="627558"/>
                  <a:pt x="4234220" y="625759"/>
                  <a:pt x="4234220" y="623421"/>
                </a:cubicBezTo>
                <a:close/>
                <a:moveTo>
                  <a:pt x="2224447" y="623420"/>
                </a:moveTo>
                <a:lnTo>
                  <a:pt x="2226605" y="623420"/>
                </a:lnTo>
                <a:cubicBezTo>
                  <a:pt x="2234159" y="625219"/>
                  <a:pt x="2242431" y="631333"/>
                  <a:pt x="2251422" y="641763"/>
                </a:cubicBezTo>
                <a:cubicBezTo>
                  <a:pt x="2252861" y="641763"/>
                  <a:pt x="2253941" y="643921"/>
                  <a:pt x="2254660" y="648237"/>
                </a:cubicBezTo>
                <a:lnTo>
                  <a:pt x="2252501" y="648237"/>
                </a:lnTo>
                <a:lnTo>
                  <a:pt x="2252501" y="653633"/>
                </a:lnTo>
                <a:cubicBezTo>
                  <a:pt x="2252501" y="667660"/>
                  <a:pt x="2241711" y="675932"/>
                  <a:pt x="2220131" y="678450"/>
                </a:cubicBezTo>
                <a:cubicBezTo>
                  <a:pt x="2212218" y="678450"/>
                  <a:pt x="2205745" y="670897"/>
                  <a:pt x="2200709" y="655791"/>
                </a:cubicBezTo>
                <a:lnTo>
                  <a:pt x="2200709" y="649317"/>
                </a:lnTo>
                <a:lnTo>
                  <a:pt x="2202867" y="638526"/>
                </a:lnTo>
                <a:lnTo>
                  <a:pt x="2201788" y="635290"/>
                </a:lnTo>
                <a:lnTo>
                  <a:pt x="2211499" y="626657"/>
                </a:lnTo>
                <a:lnTo>
                  <a:pt x="2212578" y="626657"/>
                </a:lnTo>
                <a:lnTo>
                  <a:pt x="2212578" y="628815"/>
                </a:lnTo>
                <a:cubicBezTo>
                  <a:pt x="2220490" y="627557"/>
                  <a:pt x="2224447" y="625758"/>
                  <a:pt x="2224447" y="623420"/>
                </a:cubicBezTo>
                <a:close/>
                <a:moveTo>
                  <a:pt x="8095290" y="621130"/>
                </a:moveTo>
                <a:lnTo>
                  <a:pt x="8110262" y="623288"/>
                </a:lnTo>
                <a:lnTo>
                  <a:pt x="8116736" y="622209"/>
                </a:lnTo>
                <a:lnTo>
                  <a:pt x="8122131" y="622209"/>
                </a:lnTo>
                <a:lnTo>
                  <a:pt x="8130763" y="624367"/>
                </a:lnTo>
                <a:lnTo>
                  <a:pt x="8150050" y="624367"/>
                </a:lnTo>
                <a:lnTo>
                  <a:pt x="8154366" y="628683"/>
                </a:lnTo>
                <a:cubicBezTo>
                  <a:pt x="8154366" y="632909"/>
                  <a:pt x="8151848" y="636101"/>
                  <a:pt x="8146813" y="638260"/>
                </a:cubicBezTo>
                <a:lnTo>
                  <a:pt x="8142632" y="636101"/>
                </a:lnTo>
                <a:lnTo>
                  <a:pt x="8137237" y="637181"/>
                </a:lnTo>
                <a:lnTo>
                  <a:pt x="8137237" y="640417"/>
                </a:lnTo>
                <a:lnTo>
                  <a:pt x="8139395" y="643655"/>
                </a:lnTo>
                <a:cubicBezTo>
                  <a:pt x="8133640" y="665145"/>
                  <a:pt x="8129324" y="675890"/>
                  <a:pt x="8126447" y="675890"/>
                </a:cubicBezTo>
                <a:lnTo>
                  <a:pt x="8126447" y="676969"/>
                </a:lnTo>
                <a:lnTo>
                  <a:pt x="8128605" y="680206"/>
                </a:lnTo>
                <a:cubicBezTo>
                  <a:pt x="8128245" y="685421"/>
                  <a:pt x="8125727" y="690816"/>
                  <a:pt x="8121052" y="696391"/>
                </a:cubicBezTo>
                <a:lnTo>
                  <a:pt x="8121052" y="699628"/>
                </a:lnTo>
                <a:cubicBezTo>
                  <a:pt x="8124648" y="699628"/>
                  <a:pt x="8127885" y="702505"/>
                  <a:pt x="8130763" y="708260"/>
                </a:cubicBezTo>
                <a:cubicBezTo>
                  <a:pt x="8130763" y="710148"/>
                  <a:pt x="8128964" y="711901"/>
                  <a:pt x="8125368" y="713520"/>
                </a:cubicBezTo>
                <a:lnTo>
                  <a:pt x="8121052" y="712441"/>
                </a:lnTo>
                <a:lnTo>
                  <a:pt x="8119973" y="717837"/>
                </a:lnTo>
                <a:lnTo>
                  <a:pt x="8119973" y="718915"/>
                </a:lnTo>
                <a:lnTo>
                  <a:pt x="8122131" y="722152"/>
                </a:lnTo>
                <a:lnTo>
                  <a:pt x="8122131" y="726468"/>
                </a:lnTo>
                <a:lnTo>
                  <a:pt x="8121052" y="736180"/>
                </a:lnTo>
                <a:lnTo>
                  <a:pt x="8123210" y="744811"/>
                </a:lnTo>
                <a:lnTo>
                  <a:pt x="8121052" y="751151"/>
                </a:lnTo>
                <a:lnTo>
                  <a:pt x="8121052" y="759782"/>
                </a:lnTo>
                <a:cubicBezTo>
                  <a:pt x="8123210" y="762300"/>
                  <a:pt x="8124648" y="767336"/>
                  <a:pt x="8125368" y="774889"/>
                </a:cubicBezTo>
                <a:lnTo>
                  <a:pt x="8124289" y="787702"/>
                </a:lnTo>
                <a:lnTo>
                  <a:pt x="8126447" y="794175"/>
                </a:lnTo>
                <a:lnTo>
                  <a:pt x="8126447" y="801729"/>
                </a:lnTo>
                <a:cubicBezTo>
                  <a:pt x="8123569" y="804785"/>
                  <a:pt x="8122131" y="807663"/>
                  <a:pt x="8122131" y="810360"/>
                </a:cubicBezTo>
                <a:lnTo>
                  <a:pt x="8122131" y="811439"/>
                </a:lnTo>
                <a:lnTo>
                  <a:pt x="8125368" y="821151"/>
                </a:lnTo>
                <a:lnTo>
                  <a:pt x="8123210" y="826410"/>
                </a:lnTo>
                <a:cubicBezTo>
                  <a:pt x="8123210" y="836122"/>
                  <a:pt x="8124289" y="842956"/>
                  <a:pt x="8126447" y="846912"/>
                </a:cubicBezTo>
                <a:cubicBezTo>
                  <a:pt x="8124289" y="852487"/>
                  <a:pt x="8122850" y="859636"/>
                  <a:pt x="8122131" y="868357"/>
                </a:cubicBezTo>
                <a:lnTo>
                  <a:pt x="8117815" y="871594"/>
                </a:lnTo>
                <a:lnTo>
                  <a:pt x="8113499" y="868357"/>
                </a:lnTo>
                <a:lnTo>
                  <a:pt x="8112420" y="868357"/>
                </a:lnTo>
                <a:lnTo>
                  <a:pt x="8110262" y="870515"/>
                </a:lnTo>
                <a:lnTo>
                  <a:pt x="8110262" y="871594"/>
                </a:lnTo>
                <a:lnTo>
                  <a:pt x="8113499" y="875910"/>
                </a:lnTo>
                <a:lnTo>
                  <a:pt x="8113499" y="878068"/>
                </a:lnTo>
                <a:lnTo>
                  <a:pt x="8102844" y="879147"/>
                </a:lnTo>
                <a:lnTo>
                  <a:pt x="8101764" y="879147"/>
                </a:lnTo>
                <a:lnTo>
                  <a:pt x="8095290" y="876989"/>
                </a:lnTo>
                <a:lnTo>
                  <a:pt x="8088816" y="878068"/>
                </a:lnTo>
                <a:lnTo>
                  <a:pt x="8087737" y="878068"/>
                </a:lnTo>
                <a:cubicBezTo>
                  <a:pt x="8081983" y="873752"/>
                  <a:pt x="8079105" y="869796"/>
                  <a:pt x="8079105" y="866199"/>
                </a:cubicBezTo>
                <a:lnTo>
                  <a:pt x="8081263" y="844754"/>
                </a:lnTo>
                <a:lnTo>
                  <a:pt x="8080184" y="839359"/>
                </a:lnTo>
                <a:lnTo>
                  <a:pt x="8081263" y="826410"/>
                </a:lnTo>
                <a:lnTo>
                  <a:pt x="8075868" y="821151"/>
                </a:lnTo>
                <a:cubicBezTo>
                  <a:pt x="8079465" y="812338"/>
                  <a:pt x="8081263" y="800515"/>
                  <a:pt x="8081263" y="785678"/>
                </a:cubicBezTo>
                <a:lnTo>
                  <a:pt x="8080184" y="779205"/>
                </a:lnTo>
                <a:cubicBezTo>
                  <a:pt x="8083421" y="777766"/>
                  <a:pt x="8085220" y="776327"/>
                  <a:pt x="8085579" y="774889"/>
                </a:cubicBezTo>
                <a:lnTo>
                  <a:pt x="8085579" y="772731"/>
                </a:lnTo>
                <a:lnTo>
                  <a:pt x="8079105" y="772731"/>
                </a:lnTo>
                <a:lnTo>
                  <a:pt x="8076947" y="759782"/>
                </a:lnTo>
                <a:lnTo>
                  <a:pt x="8079105" y="753308"/>
                </a:lnTo>
                <a:lnTo>
                  <a:pt x="8079105" y="752230"/>
                </a:lnTo>
                <a:cubicBezTo>
                  <a:pt x="8070563" y="761041"/>
                  <a:pt x="8061257" y="765717"/>
                  <a:pt x="8051186" y="766257"/>
                </a:cubicBezTo>
                <a:lnTo>
                  <a:pt x="8051186" y="763020"/>
                </a:lnTo>
                <a:lnTo>
                  <a:pt x="8060897" y="748048"/>
                </a:lnTo>
                <a:lnTo>
                  <a:pt x="8059818" y="746969"/>
                </a:lnTo>
                <a:lnTo>
                  <a:pt x="8059818" y="741575"/>
                </a:lnTo>
                <a:cubicBezTo>
                  <a:pt x="8059818" y="740315"/>
                  <a:pt x="8063370" y="737437"/>
                  <a:pt x="8070473" y="732942"/>
                </a:cubicBezTo>
                <a:lnTo>
                  <a:pt x="8069529" y="727547"/>
                </a:lnTo>
                <a:lnTo>
                  <a:pt x="8069529" y="724310"/>
                </a:lnTo>
                <a:lnTo>
                  <a:pt x="8072631" y="713520"/>
                </a:lnTo>
                <a:lnTo>
                  <a:pt x="8072631" y="706102"/>
                </a:lnTo>
                <a:cubicBezTo>
                  <a:pt x="8075868" y="703405"/>
                  <a:pt x="8078026" y="696931"/>
                  <a:pt x="8079105" y="686680"/>
                </a:cubicBezTo>
                <a:lnTo>
                  <a:pt x="8078026" y="678048"/>
                </a:lnTo>
                <a:cubicBezTo>
                  <a:pt x="8081803" y="678048"/>
                  <a:pt x="8084680" y="668022"/>
                  <a:pt x="8086658" y="647971"/>
                </a:cubicBezTo>
                <a:lnTo>
                  <a:pt x="8086658" y="637181"/>
                </a:lnTo>
                <a:lnTo>
                  <a:pt x="8087737" y="636101"/>
                </a:lnTo>
                <a:lnTo>
                  <a:pt x="8083421" y="628683"/>
                </a:lnTo>
                <a:lnTo>
                  <a:pt x="8083421" y="626526"/>
                </a:lnTo>
                <a:cubicBezTo>
                  <a:pt x="8083421" y="624367"/>
                  <a:pt x="8087378" y="622569"/>
                  <a:pt x="8095290" y="621130"/>
                </a:cubicBezTo>
                <a:close/>
                <a:moveTo>
                  <a:pt x="3056650" y="617217"/>
                </a:moveTo>
                <a:cubicBezTo>
                  <a:pt x="3063034" y="617577"/>
                  <a:pt x="3066226" y="618295"/>
                  <a:pt x="3066226" y="619375"/>
                </a:cubicBezTo>
                <a:lnTo>
                  <a:pt x="3067305" y="618295"/>
                </a:lnTo>
                <a:lnTo>
                  <a:pt x="3068384" y="618295"/>
                </a:lnTo>
                <a:cubicBezTo>
                  <a:pt x="3081242" y="619015"/>
                  <a:pt x="3089694" y="620049"/>
                  <a:pt x="3093740" y="621398"/>
                </a:cubicBezTo>
                <a:lnTo>
                  <a:pt x="3095898" y="619375"/>
                </a:lnTo>
                <a:lnTo>
                  <a:pt x="3100080" y="619375"/>
                </a:lnTo>
                <a:cubicBezTo>
                  <a:pt x="3110689" y="621443"/>
                  <a:pt x="3115995" y="623915"/>
                  <a:pt x="3115995" y="626793"/>
                </a:cubicBezTo>
                <a:lnTo>
                  <a:pt x="3115995" y="635290"/>
                </a:lnTo>
                <a:cubicBezTo>
                  <a:pt x="3110870" y="640235"/>
                  <a:pt x="3107003" y="642708"/>
                  <a:pt x="3104396" y="642708"/>
                </a:cubicBezTo>
                <a:lnTo>
                  <a:pt x="3104396" y="646889"/>
                </a:lnTo>
                <a:lnTo>
                  <a:pt x="3102238" y="656465"/>
                </a:lnTo>
                <a:lnTo>
                  <a:pt x="3104396" y="664963"/>
                </a:lnTo>
                <a:lnTo>
                  <a:pt x="3102238" y="676562"/>
                </a:lnTo>
                <a:lnTo>
                  <a:pt x="3105475" y="706234"/>
                </a:lnTo>
                <a:lnTo>
                  <a:pt x="3101159" y="719047"/>
                </a:lnTo>
                <a:lnTo>
                  <a:pt x="3103317" y="728624"/>
                </a:lnTo>
                <a:lnTo>
                  <a:pt x="3100080" y="736042"/>
                </a:lnTo>
                <a:lnTo>
                  <a:pt x="3101159" y="736986"/>
                </a:lnTo>
                <a:lnTo>
                  <a:pt x="3101159" y="740223"/>
                </a:lnTo>
                <a:lnTo>
                  <a:pt x="3096977" y="745483"/>
                </a:lnTo>
                <a:cubicBezTo>
                  <a:pt x="3099045" y="745483"/>
                  <a:pt x="3100799" y="746922"/>
                  <a:pt x="3102238" y="749799"/>
                </a:cubicBezTo>
                <a:cubicBezTo>
                  <a:pt x="3102238" y="758251"/>
                  <a:pt x="3100843" y="762477"/>
                  <a:pt x="3098056" y="762477"/>
                </a:cubicBezTo>
                <a:lnTo>
                  <a:pt x="3099135" y="773133"/>
                </a:lnTo>
                <a:lnTo>
                  <a:pt x="3088480" y="807121"/>
                </a:lnTo>
                <a:lnTo>
                  <a:pt x="3089559" y="810223"/>
                </a:lnTo>
                <a:cubicBezTo>
                  <a:pt x="3083355" y="830725"/>
                  <a:pt x="3077330" y="840975"/>
                  <a:pt x="3071486" y="840975"/>
                </a:cubicBezTo>
                <a:lnTo>
                  <a:pt x="3061910" y="857969"/>
                </a:lnTo>
                <a:lnTo>
                  <a:pt x="3050311" y="863230"/>
                </a:lnTo>
                <a:lnTo>
                  <a:pt x="3043971" y="862151"/>
                </a:lnTo>
                <a:cubicBezTo>
                  <a:pt x="3040734" y="872131"/>
                  <a:pt x="3035070" y="877122"/>
                  <a:pt x="3026977" y="877122"/>
                </a:cubicBezTo>
                <a:lnTo>
                  <a:pt x="3025898" y="873885"/>
                </a:lnTo>
                <a:cubicBezTo>
                  <a:pt x="3025898" y="866961"/>
                  <a:pt x="3029450" y="860936"/>
                  <a:pt x="3036553" y="855811"/>
                </a:cubicBezTo>
                <a:lnTo>
                  <a:pt x="3037632" y="850551"/>
                </a:lnTo>
                <a:lnTo>
                  <a:pt x="3036553" y="837873"/>
                </a:lnTo>
                <a:lnTo>
                  <a:pt x="3045050" y="820878"/>
                </a:lnTo>
                <a:lnTo>
                  <a:pt x="3050311" y="796466"/>
                </a:lnTo>
                <a:cubicBezTo>
                  <a:pt x="3050311" y="789362"/>
                  <a:pt x="3051344" y="784417"/>
                  <a:pt x="3053413" y="781629"/>
                </a:cubicBezTo>
                <a:lnTo>
                  <a:pt x="3049232" y="759375"/>
                </a:lnTo>
                <a:lnTo>
                  <a:pt x="3049232" y="742381"/>
                </a:lnTo>
                <a:cubicBezTo>
                  <a:pt x="3049232" y="738695"/>
                  <a:pt x="3052064" y="734109"/>
                  <a:pt x="3057729" y="728624"/>
                </a:cubicBezTo>
                <a:lnTo>
                  <a:pt x="3057729" y="724308"/>
                </a:lnTo>
                <a:cubicBezTo>
                  <a:pt x="3055571" y="722239"/>
                  <a:pt x="3054132" y="718373"/>
                  <a:pt x="3053413" y="712708"/>
                </a:cubicBezTo>
                <a:lnTo>
                  <a:pt x="3052469" y="711629"/>
                </a:lnTo>
                <a:lnTo>
                  <a:pt x="3052469" y="705290"/>
                </a:lnTo>
                <a:lnTo>
                  <a:pt x="3053413" y="689375"/>
                </a:lnTo>
                <a:cubicBezTo>
                  <a:pt x="3050625" y="688476"/>
                  <a:pt x="3049232" y="685284"/>
                  <a:pt x="3049232" y="679799"/>
                </a:cubicBezTo>
                <a:lnTo>
                  <a:pt x="3049232" y="677641"/>
                </a:lnTo>
                <a:lnTo>
                  <a:pt x="3053413" y="670223"/>
                </a:lnTo>
                <a:lnTo>
                  <a:pt x="3049232" y="652149"/>
                </a:lnTo>
                <a:lnTo>
                  <a:pt x="3050311" y="647968"/>
                </a:lnTo>
                <a:lnTo>
                  <a:pt x="3048153" y="622477"/>
                </a:lnTo>
                <a:close/>
                <a:moveTo>
                  <a:pt x="3227402" y="616138"/>
                </a:moveTo>
                <a:lnTo>
                  <a:pt x="3247633" y="620319"/>
                </a:lnTo>
                <a:lnTo>
                  <a:pt x="3250736" y="619375"/>
                </a:lnTo>
                <a:lnTo>
                  <a:pt x="3260312" y="621398"/>
                </a:lnTo>
                <a:lnTo>
                  <a:pt x="3274069" y="620319"/>
                </a:lnTo>
                <a:cubicBezTo>
                  <a:pt x="3276946" y="621398"/>
                  <a:pt x="3278385" y="622477"/>
                  <a:pt x="3278385" y="623556"/>
                </a:cubicBezTo>
                <a:lnTo>
                  <a:pt x="3278385" y="625714"/>
                </a:lnTo>
                <a:lnTo>
                  <a:pt x="3277306" y="629895"/>
                </a:lnTo>
                <a:lnTo>
                  <a:pt x="3278385" y="634211"/>
                </a:lnTo>
                <a:lnTo>
                  <a:pt x="3278385" y="636234"/>
                </a:lnTo>
                <a:cubicBezTo>
                  <a:pt x="3278385" y="637853"/>
                  <a:pt x="3275193" y="638932"/>
                  <a:pt x="3268809" y="639471"/>
                </a:cubicBezTo>
                <a:lnTo>
                  <a:pt x="3267730" y="655386"/>
                </a:lnTo>
                <a:lnTo>
                  <a:pt x="3269888" y="666042"/>
                </a:lnTo>
                <a:cubicBezTo>
                  <a:pt x="3269888" y="673954"/>
                  <a:pt x="3268449" y="679259"/>
                  <a:pt x="3265572" y="681957"/>
                </a:cubicBezTo>
                <a:lnTo>
                  <a:pt x="3265572" y="689375"/>
                </a:lnTo>
                <a:cubicBezTo>
                  <a:pt x="3265572" y="693421"/>
                  <a:pt x="3264178" y="697288"/>
                  <a:pt x="3261391" y="700974"/>
                </a:cubicBezTo>
                <a:lnTo>
                  <a:pt x="3261391" y="703132"/>
                </a:lnTo>
                <a:cubicBezTo>
                  <a:pt x="3265617" y="704571"/>
                  <a:pt x="3267730" y="710236"/>
                  <a:pt x="3267730" y="720126"/>
                </a:cubicBezTo>
                <a:lnTo>
                  <a:pt x="3268809" y="736986"/>
                </a:lnTo>
                <a:lnTo>
                  <a:pt x="3264493" y="739144"/>
                </a:lnTo>
                <a:lnTo>
                  <a:pt x="3265572" y="740223"/>
                </a:lnTo>
                <a:lnTo>
                  <a:pt x="3263549" y="753980"/>
                </a:lnTo>
                <a:cubicBezTo>
                  <a:pt x="3267775" y="766569"/>
                  <a:pt x="3269888" y="778258"/>
                  <a:pt x="3269888" y="789048"/>
                </a:cubicBezTo>
                <a:lnTo>
                  <a:pt x="3265572" y="795386"/>
                </a:lnTo>
                <a:cubicBezTo>
                  <a:pt x="3266291" y="806537"/>
                  <a:pt x="3267730" y="812921"/>
                  <a:pt x="3269888" y="814539"/>
                </a:cubicBezTo>
                <a:lnTo>
                  <a:pt x="3269888" y="815483"/>
                </a:lnTo>
                <a:cubicBezTo>
                  <a:pt x="3269888" y="820338"/>
                  <a:pt x="3268089" y="825644"/>
                  <a:pt x="3264493" y="831398"/>
                </a:cubicBezTo>
                <a:lnTo>
                  <a:pt x="3266651" y="839896"/>
                </a:lnTo>
                <a:lnTo>
                  <a:pt x="3265572" y="843133"/>
                </a:lnTo>
                <a:lnTo>
                  <a:pt x="3268809" y="848393"/>
                </a:lnTo>
                <a:lnTo>
                  <a:pt x="3268809" y="850551"/>
                </a:lnTo>
                <a:cubicBezTo>
                  <a:pt x="3268809" y="852979"/>
                  <a:pt x="3267055" y="856531"/>
                  <a:pt x="3263549" y="861206"/>
                </a:cubicBezTo>
                <a:lnTo>
                  <a:pt x="3263549" y="863230"/>
                </a:lnTo>
                <a:lnTo>
                  <a:pt x="3267730" y="868624"/>
                </a:lnTo>
                <a:lnTo>
                  <a:pt x="3267730" y="877122"/>
                </a:lnTo>
                <a:cubicBezTo>
                  <a:pt x="3267730" y="878651"/>
                  <a:pt x="3263503" y="880044"/>
                  <a:pt x="3255052" y="881303"/>
                </a:cubicBezTo>
                <a:lnTo>
                  <a:pt x="3250736" y="878066"/>
                </a:lnTo>
                <a:lnTo>
                  <a:pt x="3249656" y="878066"/>
                </a:lnTo>
                <a:lnTo>
                  <a:pt x="3241159" y="880224"/>
                </a:lnTo>
                <a:lnTo>
                  <a:pt x="3236978" y="879145"/>
                </a:lnTo>
                <a:lnTo>
                  <a:pt x="3232662" y="880224"/>
                </a:lnTo>
                <a:cubicBezTo>
                  <a:pt x="3226907" y="880224"/>
                  <a:pt x="3222322" y="878111"/>
                  <a:pt x="3218905" y="873885"/>
                </a:cubicBezTo>
                <a:lnTo>
                  <a:pt x="3221063" y="862151"/>
                </a:lnTo>
                <a:lnTo>
                  <a:pt x="3218905" y="853788"/>
                </a:lnTo>
                <a:lnTo>
                  <a:pt x="3218905" y="850551"/>
                </a:lnTo>
                <a:lnTo>
                  <a:pt x="3221063" y="842054"/>
                </a:lnTo>
                <a:cubicBezTo>
                  <a:pt x="3219624" y="829016"/>
                  <a:pt x="3217511" y="818405"/>
                  <a:pt x="3214724" y="810223"/>
                </a:cubicBezTo>
                <a:lnTo>
                  <a:pt x="3221063" y="791206"/>
                </a:lnTo>
                <a:lnTo>
                  <a:pt x="3221063" y="790127"/>
                </a:lnTo>
                <a:lnTo>
                  <a:pt x="3218905" y="782708"/>
                </a:lnTo>
                <a:lnTo>
                  <a:pt x="3221063" y="780550"/>
                </a:lnTo>
                <a:cubicBezTo>
                  <a:pt x="3219264" y="780550"/>
                  <a:pt x="3218185" y="777358"/>
                  <a:pt x="3217826" y="770974"/>
                </a:cubicBezTo>
                <a:cubicBezTo>
                  <a:pt x="3217826" y="762163"/>
                  <a:pt x="3218905" y="753665"/>
                  <a:pt x="3221063" y="745483"/>
                </a:cubicBezTo>
                <a:lnTo>
                  <a:pt x="3221063" y="743460"/>
                </a:lnTo>
                <a:cubicBezTo>
                  <a:pt x="3218275" y="739504"/>
                  <a:pt x="3216882" y="735952"/>
                  <a:pt x="3216882" y="732805"/>
                </a:cubicBezTo>
                <a:lnTo>
                  <a:pt x="3219984" y="727545"/>
                </a:lnTo>
                <a:lnTo>
                  <a:pt x="3217826" y="721205"/>
                </a:lnTo>
                <a:lnTo>
                  <a:pt x="3223221" y="712708"/>
                </a:lnTo>
                <a:lnTo>
                  <a:pt x="3223221" y="708393"/>
                </a:lnTo>
                <a:lnTo>
                  <a:pt x="3221063" y="705290"/>
                </a:lnTo>
                <a:lnTo>
                  <a:pt x="3221063" y="703132"/>
                </a:lnTo>
                <a:lnTo>
                  <a:pt x="3223221" y="700974"/>
                </a:lnTo>
                <a:lnTo>
                  <a:pt x="3218905" y="681957"/>
                </a:lnTo>
                <a:lnTo>
                  <a:pt x="3218905" y="676562"/>
                </a:lnTo>
                <a:cubicBezTo>
                  <a:pt x="3218905" y="674853"/>
                  <a:pt x="3221737" y="673460"/>
                  <a:pt x="3227402" y="672380"/>
                </a:cubicBezTo>
                <a:lnTo>
                  <a:pt x="3227402" y="669144"/>
                </a:lnTo>
                <a:cubicBezTo>
                  <a:pt x="3222816" y="669144"/>
                  <a:pt x="3220343" y="666311"/>
                  <a:pt x="3219984" y="660647"/>
                </a:cubicBezTo>
                <a:lnTo>
                  <a:pt x="3218905" y="659567"/>
                </a:lnTo>
                <a:lnTo>
                  <a:pt x="3218905" y="652149"/>
                </a:lnTo>
                <a:cubicBezTo>
                  <a:pt x="3216117" y="640730"/>
                  <a:pt x="3214724" y="631199"/>
                  <a:pt x="3214724" y="623556"/>
                </a:cubicBezTo>
                <a:cubicBezTo>
                  <a:pt x="3214724" y="621128"/>
                  <a:pt x="3218950" y="618655"/>
                  <a:pt x="3227402" y="616138"/>
                </a:cubicBezTo>
                <a:close/>
                <a:moveTo>
                  <a:pt x="695269" y="616002"/>
                </a:moveTo>
                <a:lnTo>
                  <a:pt x="700664" y="616002"/>
                </a:lnTo>
                <a:cubicBezTo>
                  <a:pt x="709837" y="617081"/>
                  <a:pt x="720446" y="622386"/>
                  <a:pt x="732496" y="631917"/>
                </a:cubicBezTo>
                <a:cubicBezTo>
                  <a:pt x="735642" y="631917"/>
                  <a:pt x="737755" y="634030"/>
                  <a:pt x="738835" y="638256"/>
                </a:cubicBezTo>
                <a:lnTo>
                  <a:pt x="741936" y="637177"/>
                </a:lnTo>
                <a:cubicBezTo>
                  <a:pt x="744094" y="639875"/>
                  <a:pt x="745174" y="643067"/>
                  <a:pt x="745174" y="646753"/>
                </a:cubicBezTo>
                <a:cubicBezTo>
                  <a:pt x="740228" y="648372"/>
                  <a:pt x="737755" y="650845"/>
                  <a:pt x="737755" y="654171"/>
                </a:cubicBezTo>
                <a:cubicBezTo>
                  <a:pt x="734249" y="656330"/>
                  <a:pt x="732496" y="659162"/>
                  <a:pt x="732496" y="662669"/>
                </a:cubicBezTo>
                <a:lnTo>
                  <a:pt x="730338" y="662669"/>
                </a:lnTo>
                <a:lnTo>
                  <a:pt x="729259" y="661590"/>
                </a:lnTo>
                <a:lnTo>
                  <a:pt x="728180" y="661590"/>
                </a:lnTo>
                <a:lnTo>
                  <a:pt x="727100" y="662669"/>
                </a:lnTo>
                <a:lnTo>
                  <a:pt x="727100" y="664827"/>
                </a:lnTo>
                <a:cubicBezTo>
                  <a:pt x="732046" y="668693"/>
                  <a:pt x="734518" y="677550"/>
                  <a:pt x="734518" y="691397"/>
                </a:cubicBezTo>
                <a:lnTo>
                  <a:pt x="731417" y="694499"/>
                </a:lnTo>
                <a:lnTo>
                  <a:pt x="733439" y="697736"/>
                </a:lnTo>
                <a:lnTo>
                  <a:pt x="733439" y="699894"/>
                </a:lnTo>
                <a:cubicBezTo>
                  <a:pt x="733439" y="703401"/>
                  <a:pt x="732764" y="705154"/>
                  <a:pt x="731417" y="705154"/>
                </a:cubicBezTo>
                <a:lnTo>
                  <a:pt x="732496" y="712572"/>
                </a:lnTo>
                <a:lnTo>
                  <a:pt x="732496" y="719991"/>
                </a:lnTo>
                <a:cubicBezTo>
                  <a:pt x="732496" y="721429"/>
                  <a:pt x="734249" y="722149"/>
                  <a:pt x="737755" y="722149"/>
                </a:cubicBezTo>
                <a:lnTo>
                  <a:pt x="738835" y="723228"/>
                </a:lnTo>
                <a:lnTo>
                  <a:pt x="738835" y="724307"/>
                </a:lnTo>
                <a:lnTo>
                  <a:pt x="744094" y="723228"/>
                </a:lnTo>
                <a:lnTo>
                  <a:pt x="745174" y="723228"/>
                </a:lnTo>
                <a:cubicBezTo>
                  <a:pt x="761448" y="737165"/>
                  <a:pt x="769586" y="745302"/>
                  <a:pt x="769586" y="747640"/>
                </a:cubicBezTo>
                <a:lnTo>
                  <a:pt x="769586" y="748584"/>
                </a:lnTo>
                <a:cubicBezTo>
                  <a:pt x="769586" y="750023"/>
                  <a:pt x="762528" y="751462"/>
                  <a:pt x="748411" y="752900"/>
                </a:cubicBezTo>
                <a:lnTo>
                  <a:pt x="746253" y="750742"/>
                </a:lnTo>
                <a:cubicBezTo>
                  <a:pt x="746253" y="753260"/>
                  <a:pt x="742701" y="755058"/>
                  <a:pt x="735598" y="756137"/>
                </a:cubicBezTo>
                <a:lnTo>
                  <a:pt x="720760" y="750742"/>
                </a:lnTo>
                <a:lnTo>
                  <a:pt x="713342" y="750742"/>
                </a:lnTo>
                <a:lnTo>
                  <a:pt x="705924" y="748584"/>
                </a:lnTo>
                <a:cubicBezTo>
                  <a:pt x="701878" y="752181"/>
                  <a:pt x="698686" y="753979"/>
                  <a:pt x="696349" y="753979"/>
                </a:cubicBezTo>
                <a:cubicBezTo>
                  <a:pt x="693201" y="753979"/>
                  <a:pt x="690010" y="752900"/>
                  <a:pt x="686773" y="750742"/>
                </a:cubicBezTo>
                <a:lnTo>
                  <a:pt x="682592" y="750742"/>
                </a:lnTo>
                <a:cubicBezTo>
                  <a:pt x="676927" y="750742"/>
                  <a:pt x="674095" y="754294"/>
                  <a:pt x="674095" y="761397"/>
                </a:cubicBezTo>
                <a:lnTo>
                  <a:pt x="677197" y="783652"/>
                </a:lnTo>
                <a:lnTo>
                  <a:pt x="681513" y="783652"/>
                </a:lnTo>
                <a:lnTo>
                  <a:pt x="690010" y="785810"/>
                </a:lnTo>
                <a:lnTo>
                  <a:pt x="692168" y="785810"/>
                </a:lnTo>
                <a:cubicBezTo>
                  <a:pt x="700080" y="775919"/>
                  <a:pt x="707139" y="768861"/>
                  <a:pt x="713342" y="764635"/>
                </a:cubicBezTo>
                <a:cubicBezTo>
                  <a:pt x="713342" y="761037"/>
                  <a:pt x="714062" y="759240"/>
                  <a:pt x="715501" y="759240"/>
                </a:cubicBezTo>
                <a:lnTo>
                  <a:pt x="718602" y="759240"/>
                </a:lnTo>
                <a:lnTo>
                  <a:pt x="743016" y="776234"/>
                </a:lnTo>
                <a:cubicBezTo>
                  <a:pt x="743554" y="781899"/>
                  <a:pt x="746028" y="784731"/>
                  <a:pt x="750433" y="784731"/>
                </a:cubicBezTo>
                <a:lnTo>
                  <a:pt x="750433" y="791070"/>
                </a:lnTo>
                <a:lnTo>
                  <a:pt x="748411" y="793228"/>
                </a:lnTo>
                <a:lnTo>
                  <a:pt x="738835" y="793228"/>
                </a:lnTo>
                <a:cubicBezTo>
                  <a:pt x="737396" y="793228"/>
                  <a:pt x="736677" y="792149"/>
                  <a:pt x="736677" y="789991"/>
                </a:cubicBezTo>
                <a:lnTo>
                  <a:pt x="735598" y="788912"/>
                </a:lnTo>
                <a:lnTo>
                  <a:pt x="733439" y="788912"/>
                </a:lnTo>
                <a:cubicBezTo>
                  <a:pt x="733439" y="790530"/>
                  <a:pt x="732046" y="792329"/>
                  <a:pt x="729259" y="794307"/>
                </a:cubicBezTo>
                <a:lnTo>
                  <a:pt x="723997" y="793228"/>
                </a:lnTo>
                <a:lnTo>
                  <a:pt x="716579" y="794307"/>
                </a:lnTo>
                <a:lnTo>
                  <a:pt x="711185" y="792149"/>
                </a:lnTo>
                <a:cubicBezTo>
                  <a:pt x="709926" y="795656"/>
                  <a:pt x="708173" y="797409"/>
                  <a:pt x="705924" y="797409"/>
                </a:cubicBezTo>
                <a:cubicBezTo>
                  <a:pt x="702417" y="797409"/>
                  <a:pt x="700664" y="796735"/>
                  <a:pt x="700664" y="795386"/>
                </a:cubicBezTo>
                <a:lnTo>
                  <a:pt x="695269" y="796465"/>
                </a:lnTo>
                <a:lnTo>
                  <a:pt x="685694" y="796465"/>
                </a:lnTo>
                <a:cubicBezTo>
                  <a:pt x="683446" y="796465"/>
                  <a:pt x="680973" y="795386"/>
                  <a:pt x="678276" y="793228"/>
                </a:cubicBezTo>
                <a:lnTo>
                  <a:pt x="676253" y="801725"/>
                </a:lnTo>
                <a:lnTo>
                  <a:pt x="676253" y="825059"/>
                </a:lnTo>
                <a:lnTo>
                  <a:pt x="675174" y="826138"/>
                </a:lnTo>
                <a:lnTo>
                  <a:pt x="677197" y="829240"/>
                </a:lnTo>
                <a:lnTo>
                  <a:pt x="692168" y="828296"/>
                </a:lnTo>
                <a:lnTo>
                  <a:pt x="694190" y="832477"/>
                </a:lnTo>
                <a:lnTo>
                  <a:pt x="686773" y="836793"/>
                </a:lnTo>
                <a:lnTo>
                  <a:pt x="691089" y="836793"/>
                </a:lnTo>
                <a:cubicBezTo>
                  <a:pt x="695314" y="831758"/>
                  <a:pt x="700259" y="829240"/>
                  <a:pt x="705924" y="829240"/>
                </a:cubicBezTo>
                <a:lnTo>
                  <a:pt x="712264" y="831398"/>
                </a:lnTo>
                <a:lnTo>
                  <a:pt x="714422" y="831398"/>
                </a:lnTo>
                <a:cubicBezTo>
                  <a:pt x="714422" y="828610"/>
                  <a:pt x="716535" y="827217"/>
                  <a:pt x="720760" y="827217"/>
                </a:cubicBezTo>
                <a:lnTo>
                  <a:pt x="737755" y="831398"/>
                </a:lnTo>
                <a:lnTo>
                  <a:pt x="739914" y="831398"/>
                </a:lnTo>
                <a:cubicBezTo>
                  <a:pt x="743959" y="831398"/>
                  <a:pt x="748186" y="830004"/>
                  <a:pt x="752592" y="827217"/>
                </a:cubicBezTo>
                <a:lnTo>
                  <a:pt x="764326" y="827217"/>
                </a:lnTo>
                <a:cubicBezTo>
                  <a:pt x="768192" y="827217"/>
                  <a:pt x="771339" y="829330"/>
                  <a:pt x="773768" y="833556"/>
                </a:cubicBezTo>
                <a:cubicBezTo>
                  <a:pt x="768822" y="837242"/>
                  <a:pt x="765675" y="842188"/>
                  <a:pt x="764326" y="848392"/>
                </a:cubicBezTo>
                <a:cubicBezTo>
                  <a:pt x="758661" y="856215"/>
                  <a:pt x="755829" y="862959"/>
                  <a:pt x="755829" y="868624"/>
                </a:cubicBezTo>
                <a:cubicBezTo>
                  <a:pt x="755829" y="872490"/>
                  <a:pt x="754030" y="875323"/>
                  <a:pt x="750433" y="877121"/>
                </a:cubicBezTo>
                <a:lnTo>
                  <a:pt x="749354" y="877121"/>
                </a:lnTo>
                <a:lnTo>
                  <a:pt x="737755" y="874963"/>
                </a:lnTo>
                <a:lnTo>
                  <a:pt x="733439" y="874963"/>
                </a:lnTo>
                <a:lnTo>
                  <a:pt x="724943" y="877121"/>
                </a:lnTo>
                <a:lnTo>
                  <a:pt x="702687" y="877121"/>
                </a:lnTo>
                <a:cubicBezTo>
                  <a:pt x="701339" y="877121"/>
                  <a:pt x="700664" y="876042"/>
                  <a:pt x="700664" y="873884"/>
                </a:cubicBezTo>
                <a:lnTo>
                  <a:pt x="701608" y="868624"/>
                </a:lnTo>
                <a:lnTo>
                  <a:pt x="697427" y="868624"/>
                </a:lnTo>
                <a:cubicBezTo>
                  <a:pt x="696349" y="868624"/>
                  <a:pt x="694235" y="871456"/>
                  <a:pt x="691089" y="877121"/>
                </a:cubicBezTo>
                <a:lnTo>
                  <a:pt x="690010" y="877121"/>
                </a:lnTo>
                <a:cubicBezTo>
                  <a:pt x="690010" y="874423"/>
                  <a:pt x="680793" y="872265"/>
                  <a:pt x="662360" y="870647"/>
                </a:cubicBezTo>
                <a:lnTo>
                  <a:pt x="654942" y="871726"/>
                </a:lnTo>
                <a:cubicBezTo>
                  <a:pt x="641724" y="865701"/>
                  <a:pt x="627246" y="854057"/>
                  <a:pt x="611512" y="836793"/>
                </a:cubicBezTo>
                <a:cubicBezTo>
                  <a:pt x="602970" y="822586"/>
                  <a:pt x="597978" y="815483"/>
                  <a:pt x="596541" y="815483"/>
                </a:cubicBezTo>
                <a:lnTo>
                  <a:pt x="596541" y="814404"/>
                </a:lnTo>
                <a:cubicBezTo>
                  <a:pt x="593034" y="814763"/>
                  <a:pt x="589168" y="819034"/>
                  <a:pt x="584941" y="827217"/>
                </a:cubicBezTo>
                <a:cubicBezTo>
                  <a:pt x="581615" y="827936"/>
                  <a:pt x="578062" y="832162"/>
                  <a:pt x="574286" y="839895"/>
                </a:cubicBezTo>
                <a:lnTo>
                  <a:pt x="564711" y="848392"/>
                </a:lnTo>
                <a:cubicBezTo>
                  <a:pt x="559405" y="849831"/>
                  <a:pt x="554100" y="853383"/>
                  <a:pt x="548794" y="859047"/>
                </a:cubicBezTo>
                <a:lnTo>
                  <a:pt x="539353" y="868624"/>
                </a:lnTo>
                <a:lnTo>
                  <a:pt x="538275" y="868624"/>
                </a:lnTo>
                <a:lnTo>
                  <a:pt x="537195" y="867545"/>
                </a:lnTo>
                <a:cubicBezTo>
                  <a:pt x="535937" y="867545"/>
                  <a:pt x="532744" y="871051"/>
                  <a:pt x="527620" y="878065"/>
                </a:cubicBezTo>
                <a:cubicBezTo>
                  <a:pt x="524113" y="880223"/>
                  <a:pt x="520560" y="881302"/>
                  <a:pt x="516964" y="881302"/>
                </a:cubicBezTo>
                <a:lnTo>
                  <a:pt x="511704" y="876042"/>
                </a:lnTo>
                <a:lnTo>
                  <a:pt x="511704" y="872805"/>
                </a:lnTo>
                <a:lnTo>
                  <a:pt x="526540" y="862150"/>
                </a:lnTo>
                <a:cubicBezTo>
                  <a:pt x="528878" y="854237"/>
                  <a:pt x="534182" y="842592"/>
                  <a:pt x="542456" y="827217"/>
                </a:cubicBezTo>
                <a:cubicBezTo>
                  <a:pt x="545333" y="820473"/>
                  <a:pt x="546771" y="815168"/>
                  <a:pt x="546771" y="811302"/>
                </a:cubicBezTo>
                <a:lnTo>
                  <a:pt x="550953" y="808065"/>
                </a:lnTo>
                <a:lnTo>
                  <a:pt x="548794" y="795386"/>
                </a:lnTo>
                <a:cubicBezTo>
                  <a:pt x="551493" y="791790"/>
                  <a:pt x="553651" y="789991"/>
                  <a:pt x="555268" y="789991"/>
                </a:cubicBezTo>
                <a:lnTo>
                  <a:pt x="555268" y="784731"/>
                </a:lnTo>
                <a:lnTo>
                  <a:pt x="558370" y="780550"/>
                </a:lnTo>
                <a:cubicBezTo>
                  <a:pt x="554145" y="780550"/>
                  <a:pt x="552031" y="779831"/>
                  <a:pt x="552031" y="778392"/>
                </a:cubicBezTo>
                <a:lnTo>
                  <a:pt x="552031" y="774075"/>
                </a:lnTo>
                <a:lnTo>
                  <a:pt x="550953" y="763556"/>
                </a:lnTo>
                <a:lnTo>
                  <a:pt x="558370" y="759240"/>
                </a:lnTo>
                <a:lnTo>
                  <a:pt x="573207" y="759240"/>
                </a:lnTo>
                <a:cubicBezTo>
                  <a:pt x="574826" y="762297"/>
                  <a:pt x="582288" y="765489"/>
                  <a:pt x="595597" y="768816"/>
                </a:cubicBezTo>
                <a:lnTo>
                  <a:pt x="596541" y="769895"/>
                </a:lnTo>
                <a:lnTo>
                  <a:pt x="599778" y="769895"/>
                </a:lnTo>
                <a:lnTo>
                  <a:pt x="610433" y="768816"/>
                </a:lnTo>
                <a:lnTo>
                  <a:pt x="612456" y="772053"/>
                </a:lnTo>
                <a:lnTo>
                  <a:pt x="610433" y="775155"/>
                </a:lnTo>
                <a:lnTo>
                  <a:pt x="610433" y="776234"/>
                </a:lnTo>
                <a:cubicBezTo>
                  <a:pt x="612500" y="776234"/>
                  <a:pt x="613535" y="776953"/>
                  <a:pt x="613535" y="778392"/>
                </a:cubicBezTo>
                <a:cubicBezTo>
                  <a:pt x="605082" y="788642"/>
                  <a:pt x="600857" y="796780"/>
                  <a:pt x="600857" y="802804"/>
                </a:cubicBezTo>
                <a:cubicBezTo>
                  <a:pt x="608768" y="814134"/>
                  <a:pt x="616547" y="819799"/>
                  <a:pt x="624191" y="819799"/>
                </a:cubicBezTo>
                <a:lnTo>
                  <a:pt x="625270" y="820877"/>
                </a:lnTo>
                <a:lnTo>
                  <a:pt x="625270" y="819799"/>
                </a:lnTo>
                <a:lnTo>
                  <a:pt x="623112" y="806986"/>
                </a:lnTo>
                <a:cubicBezTo>
                  <a:pt x="623291" y="804198"/>
                  <a:pt x="624009" y="802804"/>
                  <a:pt x="625270" y="802804"/>
                </a:cubicBezTo>
                <a:lnTo>
                  <a:pt x="623112" y="793228"/>
                </a:lnTo>
                <a:lnTo>
                  <a:pt x="624191" y="789991"/>
                </a:lnTo>
                <a:lnTo>
                  <a:pt x="623112" y="780550"/>
                </a:lnTo>
                <a:lnTo>
                  <a:pt x="624191" y="776234"/>
                </a:lnTo>
                <a:lnTo>
                  <a:pt x="623112" y="775155"/>
                </a:lnTo>
                <a:lnTo>
                  <a:pt x="623112" y="774075"/>
                </a:lnTo>
                <a:lnTo>
                  <a:pt x="624191" y="761397"/>
                </a:lnTo>
                <a:lnTo>
                  <a:pt x="623112" y="757082"/>
                </a:lnTo>
                <a:lnTo>
                  <a:pt x="625270" y="750742"/>
                </a:lnTo>
                <a:lnTo>
                  <a:pt x="623112" y="750742"/>
                </a:lnTo>
                <a:cubicBezTo>
                  <a:pt x="620504" y="752900"/>
                  <a:pt x="617312" y="753979"/>
                  <a:pt x="613535" y="753979"/>
                </a:cubicBezTo>
                <a:lnTo>
                  <a:pt x="610433" y="753979"/>
                </a:lnTo>
                <a:lnTo>
                  <a:pt x="604094" y="751821"/>
                </a:lnTo>
                <a:lnTo>
                  <a:pt x="603015" y="752900"/>
                </a:lnTo>
                <a:lnTo>
                  <a:pt x="601936" y="752900"/>
                </a:lnTo>
                <a:cubicBezTo>
                  <a:pt x="597710" y="751282"/>
                  <a:pt x="595597" y="749843"/>
                  <a:pt x="595597" y="748584"/>
                </a:cubicBezTo>
                <a:cubicBezTo>
                  <a:pt x="596226" y="746516"/>
                  <a:pt x="598338" y="745482"/>
                  <a:pt x="601936" y="745482"/>
                </a:cubicBezTo>
                <a:lnTo>
                  <a:pt x="601936" y="747640"/>
                </a:lnTo>
                <a:lnTo>
                  <a:pt x="612456" y="741166"/>
                </a:lnTo>
                <a:lnTo>
                  <a:pt x="615693" y="741166"/>
                </a:lnTo>
                <a:lnTo>
                  <a:pt x="620009" y="744403"/>
                </a:lnTo>
                <a:lnTo>
                  <a:pt x="625270" y="743324"/>
                </a:lnTo>
                <a:lnTo>
                  <a:pt x="625270" y="744403"/>
                </a:lnTo>
                <a:lnTo>
                  <a:pt x="631609" y="740222"/>
                </a:lnTo>
                <a:lnTo>
                  <a:pt x="633767" y="740222"/>
                </a:lnTo>
                <a:lnTo>
                  <a:pt x="647524" y="741166"/>
                </a:lnTo>
                <a:lnTo>
                  <a:pt x="652784" y="740222"/>
                </a:lnTo>
                <a:lnTo>
                  <a:pt x="656021" y="741166"/>
                </a:lnTo>
                <a:lnTo>
                  <a:pt x="659258" y="740222"/>
                </a:lnTo>
                <a:lnTo>
                  <a:pt x="668700" y="744403"/>
                </a:lnTo>
                <a:lnTo>
                  <a:pt x="688931" y="742245"/>
                </a:lnTo>
                <a:lnTo>
                  <a:pt x="692168" y="742245"/>
                </a:lnTo>
                <a:lnTo>
                  <a:pt x="695269" y="740222"/>
                </a:lnTo>
                <a:lnTo>
                  <a:pt x="699586" y="740222"/>
                </a:lnTo>
                <a:lnTo>
                  <a:pt x="708083" y="742245"/>
                </a:lnTo>
                <a:lnTo>
                  <a:pt x="709026" y="742245"/>
                </a:lnTo>
                <a:lnTo>
                  <a:pt x="717523" y="733748"/>
                </a:lnTo>
                <a:lnTo>
                  <a:pt x="717523" y="732669"/>
                </a:lnTo>
                <a:lnTo>
                  <a:pt x="687852" y="729567"/>
                </a:lnTo>
                <a:lnTo>
                  <a:pt x="684615" y="729567"/>
                </a:lnTo>
                <a:cubicBezTo>
                  <a:pt x="682546" y="728848"/>
                  <a:pt x="681513" y="726735"/>
                  <a:pt x="681513" y="723228"/>
                </a:cubicBezTo>
                <a:lnTo>
                  <a:pt x="682592" y="719991"/>
                </a:lnTo>
                <a:cubicBezTo>
                  <a:pt x="678635" y="719991"/>
                  <a:pt x="675443" y="718597"/>
                  <a:pt x="673016" y="715810"/>
                </a:cubicBezTo>
                <a:lnTo>
                  <a:pt x="660337" y="715810"/>
                </a:lnTo>
                <a:lnTo>
                  <a:pt x="650761" y="716754"/>
                </a:lnTo>
                <a:cubicBezTo>
                  <a:pt x="645814" y="715585"/>
                  <a:pt x="643343" y="714191"/>
                  <a:pt x="643343" y="712572"/>
                </a:cubicBezTo>
                <a:cubicBezTo>
                  <a:pt x="643343" y="711314"/>
                  <a:pt x="652155" y="709560"/>
                  <a:pt x="669779" y="707312"/>
                </a:cubicBezTo>
                <a:lnTo>
                  <a:pt x="671937" y="705154"/>
                </a:lnTo>
                <a:lnTo>
                  <a:pt x="675174" y="705154"/>
                </a:lnTo>
                <a:cubicBezTo>
                  <a:pt x="676522" y="705154"/>
                  <a:pt x="677916" y="707268"/>
                  <a:pt x="679355" y="711494"/>
                </a:cubicBezTo>
                <a:lnTo>
                  <a:pt x="682592" y="711494"/>
                </a:lnTo>
                <a:lnTo>
                  <a:pt x="682592" y="709336"/>
                </a:lnTo>
                <a:lnTo>
                  <a:pt x="680434" y="706233"/>
                </a:lnTo>
                <a:lnTo>
                  <a:pt x="680434" y="705154"/>
                </a:lnTo>
                <a:lnTo>
                  <a:pt x="683671" y="699894"/>
                </a:lnTo>
                <a:lnTo>
                  <a:pt x="681513" y="695578"/>
                </a:lnTo>
                <a:lnTo>
                  <a:pt x="682592" y="686002"/>
                </a:lnTo>
                <a:lnTo>
                  <a:pt x="680434" y="680742"/>
                </a:lnTo>
                <a:lnTo>
                  <a:pt x="670858" y="680742"/>
                </a:lnTo>
                <a:lnTo>
                  <a:pt x="661281" y="677505"/>
                </a:lnTo>
                <a:lnTo>
                  <a:pt x="650761" y="680742"/>
                </a:lnTo>
                <a:lnTo>
                  <a:pt x="646445" y="680742"/>
                </a:lnTo>
                <a:lnTo>
                  <a:pt x="637948" y="673324"/>
                </a:lnTo>
                <a:lnTo>
                  <a:pt x="631609" y="677505"/>
                </a:lnTo>
                <a:lnTo>
                  <a:pt x="629451" y="677505"/>
                </a:lnTo>
                <a:cubicBezTo>
                  <a:pt x="619558" y="676156"/>
                  <a:pt x="614614" y="674403"/>
                  <a:pt x="614614" y="672245"/>
                </a:cubicBezTo>
                <a:lnTo>
                  <a:pt x="630530" y="666985"/>
                </a:lnTo>
                <a:lnTo>
                  <a:pt x="635925" y="666985"/>
                </a:lnTo>
                <a:cubicBezTo>
                  <a:pt x="637274" y="666985"/>
                  <a:pt x="637948" y="668019"/>
                  <a:pt x="637948" y="670087"/>
                </a:cubicBezTo>
                <a:lnTo>
                  <a:pt x="641185" y="668064"/>
                </a:lnTo>
                <a:lnTo>
                  <a:pt x="645366" y="669008"/>
                </a:lnTo>
                <a:lnTo>
                  <a:pt x="652784" y="666985"/>
                </a:lnTo>
                <a:lnTo>
                  <a:pt x="673016" y="671166"/>
                </a:lnTo>
                <a:cubicBezTo>
                  <a:pt x="679399" y="671166"/>
                  <a:pt x="682592" y="667614"/>
                  <a:pt x="682592" y="660511"/>
                </a:cubicBezTo>
                <a:lnTo>
                  <a:pt x="683671" y="656330"/>
                </a:lnTo>
                <a:lnTo>
                  <a:pt x="682592" y="649990"/>
                </a:lnTo>
                <a:lnTo>
                  <a:pt x="682592" y="648911"/>
                </a:lnTo>
                <a:lnTo>
                  <a:pt x="684615" y="639335"/>
                </a:lnTo>
                <a:lnTo>
                  <a:pt x="683671" y="638256"/>
                </a:lnTo>
                <a:lnTo>
                  <a:pt x="682592" y="638256"/>
                </a:lnTo>
                <a:lnTo>
                  <a:pt x="668700" y="639335"/>
                </a:lnTo>
                <a:lnTo>
                  <a:pt x="663439" y="636098"/>
                </a:lnTo>
                <a:lnTo>
                  <a:pt x="657100" y="638256"/>
                </a:lnTo>
                <a:lnTo>
                  <a:pt x="634846" y="636098"/>
                </a:lnTo>
                <a:lnTo>
                  <a:pt x="626349" y="642572"/>
                </a:lnTo>
                <a:lnTo>
                  <a:pt x="620954" y="642572"/>
                </a:lnTo>
                <a:lnTo>
                  <a:pt x="612456" y="637177"/>
                </a:lnTo>
                <a:lnTo>
                  <a:pt x="611512" y="638256"/>
                </a:lnTo>
                <a:lnTo>
                  <a:pt x="600857" y="638256"/>
                </a:lnTo>
                <a:lnTo>
                  <a:pt x="601936" y="643651"/>
                </a:lnTo>
                <a:lnTo>
                  <a:pt x="601936" y="648911"/>
                </a:lnTo>
                <a:cubicBezTo>
                  <a:pt x="599778" y="655835"/>
                  <a:pt x="597978" y="659387"/>
                  <a:pt x="596541" y="659567"/>
                </a:cubicBezTo>
                <a:cubicBezTo>
                  <a:pt x="594292" y="659567"/>
                  <a:pt x="591820" y="663073"/>
                  <a:pt x="589122" y="670087"/>
                </a:cubicBezTo>
                <a:lnTo>
                  <a:pt x="590202" y="670087"/>
                </a:lnTo>
                <a:lnTo>
                  <a:pt x="596541" y="663748"/>
                </a:lnTo>
                <a:lnTo>
                  <a:pt x="597620" y="663748"/>
                </a:lnTo>
                <a:cubicBezTo>
                  <a:pt x="598879" y="663748"/>
                  <a:pt x="600318" y="665861"/>
                  <a:pt x="601936" y="670087"/>
                </a:cubicBezTo>
                <a:cubicBezTo>
                  <a:pt x="607601" y="671346"/>
                  <a:pt x="610433" y="672784"/>
                  <a:pt x="610433" y="674403"/>
                </a:cubicBezTo>
                <a:lnTo>
                  <a:pt x="608275" y="676426"/>
                </a:lnTo>
                <a:lnTo>
                  <a:pt x="600857" y="676426"/>
                </a:lnTo>
                <a:lnTo>
                  <a:pt x="600857" y="683979"/>
                </a:lnTo>
                <a:lnTo>
                  <a:pt x="598699" y="690318"/>
                </a:lnTo>
                <a:lnTo>
                  <a:pt x="603015" y="701917"/>
                </a:lnTo>
                <a:lnTo>
                  <a:pt x="601936" y="708391"/>
                </a:lnTo>
                <a:lnTo>
                  <a:pt x="608275" y="708391"/>
                </a:lnTo>
                <a:lnTo>
                  <a:pt x="616772" y="709336"/>
                </a:lnTo>
                <a:lnTo>
                  <a:pt x="625270" y="708391"/>
                </a:lnTo>
                <a:lnTo>
                  <a:pt x="630530" y="709336"/>
                </a:lnTo>
                <a:lnTo>
                  <a:pt x="634846" y="708391"/>
                </a:lnTo>
                <a:lnTo>
                  <a:pt x="635925" y="709336"/>
                </a:lnTo>
                <a:lnTo>
                  <a:pt x="635925" y="710415"/>
                </a:lnTo>
                <a:cubicBezTo>
                  <a:pt x="634485" y="715360"/>
                  <a:pt x="623516" y="717833"/>
                  <a:pt x="603015" y="717833"/>
                </a:cubicBezTo>
                <a:lnTo>
                  <a:pt x="599778" y="717833"/>
                </a:lnTo>
                <a:lnTo>
                  <a:pt x="599778" y="719991"/>
                </a:lnTo>
                <a:lnTo>
                  <a:pt x="600857" y="724307"/>
                </a:lnTo>
                <a:cubicBezTo>
                  <a:pt x="600857" y="726735"/>
                  <a:pt x="597304" y="729522"/>
                  <a:pt x="590202" y="732669"/>
                </a:cubicBezTo>
                <a:lnTo>
                  <a:pt x="570106" y="731725"/>
                </a:lnTo>
                <a:lnTo>
                  <a:pt x="565789" y="731725"/>
                </a:lnTo>
                <a:cubicBezTo>
                  <a:pt x="556977" y="731725"/>
                  <a:pt x="552390" y="726420"/>
                  <a:pt x="552031" y="715810"/>
                </a:cubicBezTo>
                <a:lnTo>
                  <a:pt x="554190" y="709336"/>
                </a:lnTo>
                <a:lnTo>
                  <a:pt x="548794" y="695578"/>
                </a:lnTo>
                <a:lnTo>
                  <a:pt x="552031" y="691397"/>
                </a:lnTo>
                <a:lnTo>
                  <a:pt x="552031" y="664827"/>
                </a:lnTo>
                <a:lnTo>
                  <a:pt x="550953" y="653093"/>
                </a:lnTo>
                <a:cubicBezTo>
                  <a:pt x="551852" y="648147"/>
                  <a:pt x="552931" y="645674"/>
                  <a:pt x="554190" y="645674"/>
                </a:cubicBezTo>
                <a:lnTo>
                  <a:pt x="555268" y="645674"/>
                </a:lnTo>
                <a:cubicBezTo>
                  <a:pt x="564440" y="648732"/>
                  <a:pt x="569026" y="650890"/>
                  <a:pt x="569026" y="652148"/>
                </a:cubicBezTo>
                <a:lnTo>
                  <a:pt x="569026" y="653093"/>
                </a:lnTo>
                <a:lnTo>
                  <a:pt x="573207" y="652148"/>
                </a:lnTo>
                <a:lnTo>
                  <a:pt x="573207" y="651069"/>
                </a:lnTo>
                <a:cubicBezTo>
                  <a:pt x="570240" y="651069"/>
                  <a:pt x="565654" y="648911"/>
                  <a:pt x="559449" y="644595"/>
                </a:cubicBezTo>
                <a:lnTo>
                  <a:pt x="559449" y="639335"/>
                </a:lnTo>
                <a:lnTo>
                  <a:pt x="554190" y="639335"/>
                </a:lnTo>
                <a:cubicBezTo>
                  <a:pt x="552031" y="639335"/>
                  <a:pt x="550593" y="634030"/>
                  <a:pt x="549874" y="623420"/>
                </a:cubicBezTo>
                <a:cubicBezTo>
                  <a:pt x="549874" y="620632"/>
                  <a:pt x="551312" y="618519"/>
                  <a:pt x="554190" y="617081"/>
                </a:cubicBezTo>
                <a:lnTo>
                  <a:pt x="555268" y="617081"/>
                </a:lnTo>
                <a:cubicBezTo>
                  <a:pt x="573611" y="619868"/>
                  <a:pt x="582784" y="621981"/>
                  <a:pt x="582784" y="623420"/>
                </a:cubicBezTo>
                <a:cubicBezTo>
                  <a:pt x="582784" y="624499"/>
                  <a:pt x="587369" y="625937"/>
                  <a:pt x="596541" y="627736"/>
                </a:cubicBezTo>
                <a:cubicBezTo>
                  <a:pt x="596541" y="629264"/>
                  <a:pt x="599733" y="630658"/>
                  <a:pt x="606117" y="631917"/>
                </a:cubicBezTo>
                <a:cubicBezTo>
                  <a:pt x="610342" y="631917"/>
                  <a:pt x="617086" y="630164"/>
                  <a:pt x="626349" y="626657"/>
                </a:cubicBezTo>
                <a:cubicBezTo>
                  <a:pt x="628776" y="626657"/>
                  <a:pt x="631968" y="628410"/>
                  <a:pt x="635925" y="631917"/>
                </a:cubicBezTo>
                <a:lnTo>
                  <a:pt x="642264" y="631917"/>
                </a:lnTo>
                <a:lnTo>
                  <a:pt x="658179" y="627736"/>
                </a:lnTo>
                <a:lnTo>
                  <a:pt x="664518" y="631917"/>
                </a:lnTo>
                <a:lnTo>
                  <a:pt x="669779" y="630838"/>
                </a:lnTo>
                <a:lnTo>
                  <a:pt x="685694" y="631917"/>
                </a:lnTo>
                <a:cubicBezTo>
                  <a:pt x="691359" y="629309"/>
                  <a:pt x="694190" y="624364"/>
                  <a:pt x="694190" y="617081"/>
                </a:cubicBezTo>
                <a:close/>
                <a:moveTo>
                  <a:pt x="8195233" y="615736"/>
                </a:moveTo>
                <a:lnTo>
                  <a:pt x="8200628" y="615736"/>
                </a:lnTo>
                <a:cubicBezTo>
                  <a:pt x="8216364" y="618433"/>
                  <a:pt x="8224231" y="622030"/>
                  <a:pt x="8224231" y="626526"/>
                </a:cubicBezTo>
                <a:lnTo>
                  <a:pt x="8225310" y="627604"/>
                </a:lnTo>
                <a:lnTo>
                  <a:pt x="8228547" y="627604"/>
                </a:lnTo>
                <a:lnTo>
                  <a:pt x="8233942" y="623288"/>
                </a:lnTo>
                <a:lnTo>
                  <a:pt x="8237179" y="623288"/>
                </a:lnTo>
                <a:cubicBezTo>
                  <a:pt x="8252915" y="624367"/>
                  <a:pt x="8260783" y="626526"/>
                  <a:pt x="8260783" y="629762"/>
                </a:cubicBezTo>
                <a:lnTo>
                  <a:pt x="8260783" y="636101"/>
                </a:lnTo>
                <a:cubicBezTo>
                  <a:pt x="8260783" y="638260"/>
                  <a:pt x="8255792" y="640417"/>
                  <a:pt x="8245812" y="642575"/>
                </a:cubicBezTo>
                <a:lnTo>
                  <a:pt x="8236100" y="655524"/>
                </a:lnTo>
                <a:lnTo>
                  <a:pt x="8236100" y="656603"/>
                </a:lnTo>
                <a:lnTo>
                  <a:pt x="8237179" y="663077"/>
                </a:lnTo>
                <a:lnTo>
                  <a:pt x="8236100" y="667393"/>
                </a:lnTo>
                <a:lnTo>
                  <a:pt x="8237179" y="668472"/>
                </a:lnTo>
                <a:lnTo>
                  <a:pt x="8244732" y="668472"/>
                </a:lnTo>
                <a:cubicBezTo>
                  <a:pt x="8253185" y="668472"/>
                  <a:pt x="8258894" y="665234"/>
                  <a:pt x="8261862" y="658761"/>
                </a:cubicBezTo>
                <a:cubicBezTo>
                  <a:pt x="8261862" y="650848"/>
                  <a:pt x="8268336" y="646891"/>
                  <a:pt x="8281284" y="646891"/>
                </a:cubicBezTo>
                <a:cubicBezTo>
                  <a:pt x="8282363" y="653366"/>
                  <a:pt x="8287398" y="656603"/>
                  <a:pt x="8296390" y="656603"/>
                </a:cubicBezTo>
                <a:cubicBezTo>
                  <a:pt x="8302054" y="663257"/>
                  <a:pt x="8304887" y="668292"/>
                  <a:pt x="8304887" y="671709"/>
                </a:cubicBezTo>
                <a:lnTo>
                  <a:pt x="8304887" y="673732"/>
                </a:lnTo>
                <a:lnTo>
                  <a:pt x="8301650" y="676969"/>
                </a:lnTo>
                <a:lnTo>
                  <a:pt x="8295311" y="675890"/>
                </a:lnTo>
                <a:cubicBezTo>
                  <a:pt x="8295311" y="677328"/>
                  <a:pt x="8294232" y="678048"/>
                  <a:pt x="8292074" y="678048"/>
                </a:cubicBezTo>
                <a:lnTo>
                  <a:pt x="8265099" y="674811"/>
                </a:lnTo>
                <a:lnTo>
                  <a:pt x="8257680" y="678048"/>
                </a:lnTo>
                <a:lnTo>
                  <a:pt x="8249048" y="675890"/>
                </a:lnTo>
                <a:lnTo>
                  <a:pt x="8246890" y="675890"/>
                </a:lnTo>
                <a:lnTo>
                  <a:pt x="8243654" y="678048"/>
                </a:lnTo>
                <a:lnTo>
                  <a:pt x="8236100" y="678048"/>
                </a:lnTo>
                <a:lnTo>
                  <a:pt x="8227468" y="701786"/>
                </a:lnTo>
                <a:cubicBezTo>
                  <a:pt x="8223872" y="712845"/>
                  <a:pt x="8221759" y="722152"/>
                  <a:pt x="8221129" y="729705"/>
                </a:cubicBezTo>
                <a:cubicBezTo>
                  <a:pt x="8219511" y="729705"/>
                  <a:pt x="8218432" y="734381"/>
                  <a:pt x="8217892" y="743732"/>
                </a:cubicBezTo>
                <a:cubicBezTo>
                  <a:pt x="8212138" y="753533"/>
                  <a:pt x="8209260" y="760682"/>
                  <a:pt x="8209260" y="765178"/>
                </a:cubicBezTo>
                <a:lnTo>
                  <a:pt x="8210339" y="765178"/>
                </a:lnTo>
                <a:lnTo>
                  <a:pt x="8216813" y="763020"/>
                </a:lnTo>
                <a:lnTo>
                  <a:pt x="8217892" y="763020"/>
                </a:lnTo>
                <a:lnTo>
                  <a:pt x="8223152" y="767336"/>
                </a:lnTo>
                <a:lnTo>
                  <a:pt x="8233942" y="764099"/>
                </a:lnTo>
                <a:lnTo>
                  <a:pt x="8238258" y="770573"/>
                </a:lnTo>
                <a:lnTo>
                  <a:pt x="8252286" y="765178"/>
                </a:lnTo>
                <a:lnTo>
                  <a:pt x="8256602" y="766257"/>
                </a:lnTo>
                <a:cubicBezTo>
                  <a:pt x="8260108" y="759603"/>
                  <a:pt x="8263660" y="754927"/>
                  <a:pt x="8267257" y="752230"/>
                </a:cubicBezTo>
                <a:lnTo>
                  <a:pt x="8268336" y="752230"/>
                </a:lnTo>
                <a:cubicBezTo>
                  <a:pt x="8271213" y="752230"/>
                  <a:pt x="8278406" y="756905"/>
                  <a:pt x="8289916" y="766257"/>
                </a:cubicBezTo>
                <a:cubicBezTo>
                  <a:pt x="8293333" y="766257"/>
                  <a:pt x="8297244" y="769133"/>
                  <a:pt x="8301650" y="774889"/>
                </a:cubicBezTo>
                <a:cubicBezTo>
                  <a:pt x="8303808" y="774889"/>
                  <a:pt x="8304887" y="775607"/>
                  <a:pt x="8304887" y="777046"/>
                </a:cubicBezTo>
                <a:lnTo>
                  <a:pt x="8304887" y="778126"/>
                </a:lnTo>
                <a:cubicBezTo>
                  <a:pt x="8304887" y="782621"/>
                  <a:pt x="8299177" y="788331"/>
                  <a:pt x="8287758" y="795254"/>
                </a:cubicBezTo>
                <a:cubicBezTo>
                  <a:pt x="8282722" y="807483"/>
                  <a:pt x="8275169" y="813598"/>
                  <a:pt x="8265099" y="813598"/>
                </a:cubicBezTo>
                <a:cubicBezTo>
                  <a:pt x="8265099" y="821421"/>
                  <a:pt x="8262986" y="825332"/>
                  <a:pt x="8258760" y="825332"/>
                </a:cubicBezTo>
                <a:lnTo>
                  <a:pt x="8258760" y="829647"/>
                </a:lnTo>
                <a:cubicBezTo>
                  <a:pt x="8258760" y="831447"/>
                  <a:pt x="8262671" y="834324"/>
                  <a:pt x="8270494" y="838280"/>
                </a:cubicBezTo>
                <a:cubicBezTo>
                  <a:pt x="8274270" y="841696"/>
                  <a:pt x="8277148" y="848530"/>
                  <a:pt x="8279126" y="858781"/>
                </a:cubicBezTo>
                <a:cubicBezTo>
                  <a:pt x="8279126" y="864806"/>
                  <a:pt x="8273371" y="871954"/>
                  <a:pt x="8261862" y="880227"/>
                </a:cubicBezTo>
                <a:lnTo>
                  <a:pt x="8256602" y="881306"/>
                </a:lnTo>
                <a:lnTo>
                  <a:pt x="8251206" y="881306"/>
                </a:lnTo>
                <a:lnTo>
                  <a:pt x="8251206" y="876989"/>
                </a:lnTo>
                <a:lnTo>
                  <a:pt x="8256602" y="864041"/>
                </a:lnTo>
                <a:lnTo>
                  <a:pt x="8255522" y="864041"/>
                </a:lnTo>
                <a:cubicBezTo>
                  <a:pt x="8254084" y="864041"/>
                  <a:pt x="8253364" y="865839"/>
                  <a:pt x="8253364" y="869437"/>
                </a:cubicBezTo>
                <a:lnTo>
                  <a:pt x="8252286" y="870515"/>
                </a:lnTo>
                <a:cubicBezTo>
                  <a:pt x="8250307" y="876989"/>
                  <a:pt x="8248869" y="880227"/>
                  <a:pt x="8247970" y="880227"/>
                </a:cubicBezTo>
                <a:lnTo>
                  <a:pt x="8244732" y="880227"/>
                </a:lnTo>
                <a:cubicBezTo>
                  <a:pt x="8241496" y="877349"/>
                  <a:pt x="8237539" y="875910"/>
                  <a:pt x="8232863" y="875910"/>
                </a:cubicBezTo>
                <a:cubicBezTo>
                  <a:pt x="8226569" y="870515"/>
                  <a:pt x="8219061" y="861929"/>
                  <a:pt x="8210339" y="850149"/>
                </a:cubicBezTo>
                <a:cubicBezTo>
                  <a:pt x="8200448" y="846373"/>
                  <a:pt x="8193615" y="840617"/>
                  <a:pt x="8189838" y="832885"/>
                </a:cubicBezTo>
                <a:cubicBezTo>
                  <a:pt x="8189838" y="827041"/>
                  <a:pt x="8182690" y="823488"/>
                  <a:pt x="8168393" y="822230"/>
                </a:cubicBezTo>
                <a:lnTo>
                  <a:pt x="8161919" y="815755"/>
                </a:lnTo>
                <a:lnTo>
                  <a:pt x="8164077" y="813598"/>
                </a:lnTo>
                <a:cubicBezTo>
                  <a:pt x="8165516" y="813598"/>
                  <a:pt x="8166235" y="814676"/>
                  <a:pt x="8166235" y="816835"/>
                </a:cubicBezTo>
                <a:lnTo>
                  <a:pt x="8167314" y="817914"/>
                </a:lnTo>
                <a:lnTo>
                  <a:pt x="8168393" y="817914"/>
                </a:lnTo>
                <a:lnTo>
                  <a:pt x="8183499" y="813598"/>
                </a:lnTo>
                <a:lnTo>
                  <a:pt x="8184443" y="814676"/>
                </a:lnTo>
                <a:lnTo>
                  <a:pt x="8190917" y="812519"/>
                </a:lnTo>
                <a:lnTo>
                  <a:pt x="8206023" y="815755"/>
                </a:lnTo>
                <a:lnTo>
                  <a:pt x="8206023" y="816835"/>
                </a:lnTo>
                <a:lnTo>
                  <a:pt x="8207102" y="815755"/>
                </a:lnTo>
                <a:lnTo>
                  <a:pt x="8209260" y="815755"/>
                </a:lnTo>
                <a:lnTo>
                  <a:pt x="8215734" y="818992"/>
                </a:lnTo>
                <a:cubicBezTo>
                  <a:pt x="8218612" y="818992"/>
                  <a:pt x="8221444" y="814676"/>
                  <a:pt x="8224231" y="806044"/>
                </a:cubicBezTo>
                <a:lnTo>
                  <a:pt x="8239338" y="786623"/>
                </a:lnTo>
                <a:cubicBezTo>
                  <a:pt x="8241855" y="786623"/>
                  <a:pt x="8244373" y="783431"/>
                  <a:pt x="8246890" y="777046"/>
                </a:cubicBezTo>
                <a:lnTo>
                  <a:pt x="8246890" y="775968"/>
                </a:lnTo>
                <a:lnTo>
                  <a:pt x="8245812" y="774889"/>
                </a:lnTo>
                <a:lnTo>
                  <a:pt x="8245812" y="773810"/>
                </a:lnTo>
                <a:lnTo>
                  <a:pt x="8232863" y="778126"/>
                </a:lnTo>
                <a:lnTo>
                  <a:pt x="8222073" y="773810"/>
                </a:lnTo>
                <a:lnTo>
                  <a:pt x="8218971" y="777046"/>
                </a:lnTo>
                <a:lnTo>
                  <a:pt x="8215734" y="777046"/>
                </a:lnTo>
                <a:lnTo>
                  <a:pt x="8211418" y="773810"/>
                </a:lnTo>
                <a:lnTo>
                  <a:pt x="8210339" y="773810"/>
                </a:lnTo>
                <a:cubicBezTo>
                  <a:pt x="8206203" y="783070"/>
                  <a:pt x="8199369" y="787702"/>
                  <a:pt x="8189838" y="787702"/>
                </a:cubicBezTo>
                <a:lnTo>
                  <a:pt x="8184443" y="786623"/>
                </a:lnTo>
                <a:lnTo>
                  <a:pt x="8174867" y="787702"/>
                </a:lnTo>
                <a:lnTo>
                  <a:pt x="8170551" y="787702"/>
                </a:lnTo>
                <a:cubicBezTo>
                  <a:pt x="8165516" y="787702"/>
                  <a:pt x="8160480" y="784509"/>
                  <a:pt x="8155445" y="778126"/>
                </a:cubicBezTo>
                <a:lnTo>
                  <a:pt x="8155445" y="773810"/>
                </a:lnTo>
                <a:lnTo>
                  <a:pt x="8160840" y="760861"/>
                </a:lnTo>
                <a:lnTo>
                  <a:pt x="8159761" y="750071"/>
                </a:lnTo>
                <a:cubicBezTo>
                  <a:pt x="8165516" y="745485"/>
                  <a:pt x="8168393" y="739776"/>
                  <a:pt x="8168393" y="732942"/>
                </a:cubicBezTo>
                <a:lnTo>
                  <a:pt x="8167314" y="732942"/>
                </a:lnTo>
                <a:lnTo>
                  <a:pt x="8162998" y="731863"/>
                </a:lnTo>
                <a:lnTo>
                  <a:pt x="8159761" y="732942"/>
                </a:lnTo>
                <a:lnTo>
                  <a:pt x="8158682" y="731863"/>
                </a:lnTo>
                <a:lnTo>
                  <a:pt x="8153287" y="732942"/>
                </a:lnTo>
                <a:lnTo>
                  <a:pt x="8131842" y="732942"/>
                </a:lnTo>
                <a:cubicBezTo>
                  <a:pt x="8128245" y="731144"/>
                  <a:pt x="8126447" y="728266"/>
                  <a:pt x="8126447" y="724310"/>
                </a:cubicBezTo>
                <a:lnTo>
                  <a:pt x="8127526" y="723231"/>
                </a:lnTo>
                <a:lnTo>
                  <a:pt x="8135079" y="723231"/>
                </a:lnTo>
                <a:lnTo>
                  <a:pt x="8146813" y="721073"/>
                </a:lnTo>
                <a:lnTo>
                  <a:pt x="8154366" y="724310"/>
                </a:lnTo>
                <a:cubicBezTo>
                  <a:pt x="8165156" y="724310"/>
                  <a:pt x="8170551" y="720714"/>
                  <a:pt x="8170551" y="713520"/>
                </a:cubicBezTo>
                <a:cubicBezTo>
                  <a:pt x="8171990" y="705158"/>
                  <a:pt x="8174507" y="698729"/>
                  <a:pt x="8178104" y="694233"/>
                </a:cubicBezTo>
                <a:lnTo>
                  <a:pt x="8177025" y="687759"/>
                </a:lnTo>
                <a:lnTo>
                  <a:pt x="8185522" y="676969"/>
                </a:lnTo>
                <a:lnTo>
                  <a:pt x="8184443" y="673732"/>
                </a:lnTo>
                <a:lnTo>
                  <a:pt x="8165156" y="678048"/>
                </a:lnTo>
                <a:cubicBezTo>
                  <a:pt x="8156884" y="678048"/>
                  <a:pt x="8151129" y="675575"/>
                  <a:pt x="8147892" y="670630"/>
                </a:cubicBezTo>
                <a:lnTo>
                  <a:pt x="8147892" y="669551"/>
                </a:lnTo>
                <a:lnTo>
                  <a:pt x="8153287" y="664156"/>
                </a:lnTo>
                <a:lnTo>
                  <a:pt x="8156524" y="664156"/>
                </a:lnTo>
                <a:cubicBezTo>
                  <a:pt x="8159042" y="667033"/>
                  <a:pt x="8163358" y="668831"/>
                  <a:pt x="8169472" y="669551"/>
                </a:cubicBezTo>
                <a:cubicBezTo>
                  <a:pt x="8169472" y="671619"/>
                  <a:pt x="8170911" y="672653"/>
                  <a:pt x="8173788" y="672653"/>
                </a:cubicBezTo>
                <a:cubicBezTo>
                  <a:pt x="8182870" y="669326"/>
                  <a:pt x="8188220" y="665774"/>
                  <a:pt x="8189838" y="661998"/>
                </a:cubicBezTo>
                <a:lnTo>
                  <a:pt x="8188759" y="656603"/>
                </a:lnTo>
                <a:cubicBezTo>
                  <a:pt x="8189299" y="648869"/>
                  <a:pt x="8190378" y="644194"/>
                  <a:pt x="8191996" y="642575"/>
                </a:cubicBezTo>
                <a:lnTo>
                  <a:pt x="8190917" y="641496"/>
                </a:lnTo>
                <a:lnTo>
                  <a:pt x="8190917" y="640417"/>
                </a:lnTo>
                <a:lnTo>
                  <a:pt x="8193075" y="629762"/>
                </a:lnTo>
                <a:lnTo>
                  <a:pt x="8191996" y="620051"/>
                </a:lnTo>
                <a:cubicBezTo>
                  <a:pt x="8193075" y="617174"/>
                  <a:pt x="8194154" y="615736"/>
                  <a:pt x="8195233" y="615736"/>
                </a:cubicBezTo>
                <a:close/>
                <a:moveTo>
                  <a:pt x="7742740" y="615736"/>
                </a:moveTo>
                <a:lnTo>
                  <a:pt x="7745977" y="615736"/>
                </a:lnTo>
                <a:cubicBezTo>
                  <a:pt x="7748944" y="617174"/>
                  <a:pt x="7750428" y="619332"/>
                  <a:pt x="7750428" y="622209"/>
                </a:cubicBezTo>
                <a:lnTo>
                  <a:pt x="7755958" y="621130"/>
                </a:lnTo>
                <a:lnTo>
                  <a:pt x="7761353" y="622209"/>
                </a:lnTo>
                <a:lnTo>
                  <a:pt x="7764724" y="621130"/>
                </a:lnTo>
                <a:cubicBezTo>
                  <a:pt x="7766882" y="626256"/>
                  <a:pt x="7769805" y="628818"/>
                  <a:pt x="7773492" y="628818"/>
                </a:cubicBezTo>
                <a:cubicBezTo>
                  <a:pt x="7775470" y="628818"/>
                  <a:pt x="7779516" y="631336"/>
                  <a:pt x="7785630" y="636371"/>
                </a:cubicBezTo>
                <a:lnTo>
                  <a:pt x="7786709" y="635292"/>
                </a:lnTo>
                <a:lnTo>
                  <a:pt x="7789946" y="635292"/>
                </a:lnTo>
                <a:cubicBezTo>
                  <a:pt x="7791655" y="635292"/>
                  <a:pt x="7792779" y="637810"/>
                  <a:pt x="7793318" y="642845"/>
                </a:cubicBezTo>
                <a:lnTo>
                  <a:pt x="7794397" y="642845"/>
                </a:lnTo>
                <a:lnTo>
                  <a:pt x="7799927" y="639608"/>
                </a:lnTo>
                <a:cubicBezTo>
                  <a:pt x="7804872" y="641586"/>
                  <a:pt x="7807795" y="643744"/>
                  <a:pt x="7808694" y="646082"/>
                </a:cubicBezTo>
                <a:lnTo>
                  <a:pt x="7808694" y="649454"/>
                </a:lnTo>
                <a:cubicBezTo>
                  <a:pt x="7808694" y="651432"/>
                  <a:pt x="7804288" y="653230"/>
                  <a:pt x="7795476" y="654849"/>
                </a:cubicBezTo>
                <a:cubicBezTo>
                  <a:pt x="7795476" y="656288"/>
                  <a:pt x="7784506" y="665684"/>
                  <a:pt x="7762566" y="683038"/>
                </a:cubicBezTo>
                <a:lnTo>
                  <a:pt x="7762566" y="685196"/>
                </a:lnTo>
                <a:cubicBezTo>
                  <a:pt x="7768231" y="691040"/>
                  <a:pt x="7774795" y="693963"/>
                  <a:pt x="7782258" y="693963"/>
                </a:cubicBezTo>
                <a:cubicBezTo>
                  <a:pt x="7786125" y="702595"/>
                  <a:pt x="7793094" y="706911"/>
                  <a:pt x="7803164" y="706911"/>
                </a:cubicBezTo>
                <a:lnTo>
                  <a:pt x="7811931" y="714599"/>
                </a:lnTo>
                <a:lnTo>
                  <a:pt x="7811931" y="721073"/>
                </a:lnTo>
                <a:cubicBezTo>
                  <a:pt x="7803119" y="731233"/>
                  <a:pt x="7794352" y="736314"/>
                  <a:pt x="7785630" y="736314"/>
                </a:cubicBezTo>
                <a:cubicBezTo>
                  <a:pt x="7774660" y="747733"/>
                  <a:pt x="7769176" y="755691"/>
                  <a:pt x="7769176" y="760187"/>
                </a:cubicBezTo>
                <a:lnTo>
                  <a:pt x="7771334" y="760187"/>
                </a:lnTo>
                <a:lnTo>
                  <a:pt x="7771334" y="761266"/>
                </a:lnTo>
                <a:lnTo>
                  <a:pt x="7774570" y="760187"/>
                </a:lnTo>
                <a:cubicBezTo>
                  <a:pt x="7783922" y="760187"/>
                  <a:pt x="7793094" y="765267"/>
                  <a:pt x="7802085" y="775428"/>
                </a:cubicBezTo>
                <a:cubicBezTo>
                  <a:pt x="7806491" y="775428"/>
                  <a:pt x="7808694" y="778306"/>
                  <a:pt x="7808694" y="784060"/>
                </a:cubicBezTo>
                <a:lnTo>
                  <a:pt x="7814089" y="790533"/>
                </a:lnTo>
                <a:cubicBezTo>
                  <a:pt x="7814089" y="792602"/>
                  <a:pt x="7811167" y="796243"/>
                  <a:pt x="7805322" y="801459"/>
                </a:cubicBezTo>
                <a:cubicBezTo>
                  <a:pt x="7805322" y="804335"/>
                  <a:pt x="7803524" y="805774"/>
                  <a:pt x="7799927" y="805774"/>
                </a:cubicBezTo>
                <a:cubicBezTo>
                  <a:pt x="7798039" y="806853"/>
                  <a:pt x="7795476" y="810495"/>
                  <a:pt x="7792239" y="816699"/>
                </a:cubicBezTo>
                <a:cubicBezTo>
                  <a:pt x="7784866" y="816699"/>
                  <a:pt x="7771648" y="827175"/>
                  <a:pt x="7752586" y="848126"/>
                </a:cubicBezTo>
                <a:cubicBezTo>
                  <a:pt x="7749169" y="843810"/>
                  <a:pt x="7745527" y="841651"/>
                  <a:pt x="7741661" y="841651"/>
                </a:cubicBezTo>
                <a:cubicBezTo>
                  <a:pt x="7738694" y="842731"/>
                  <a:pt x="7737210" y="843810"/>
                  <a:pt x="7737210" y="844889"/>
                </a:cubicBezTo>
                <a:lnTo>
                  <a:pt x="7737210" y="848126"/>
                </a:lnTo>
                <a:cubicBezTo>
                  <a:pt x="7740177" y="848485"/>
                  <a:pt x="7741661" y="849564"/>
                  <a:pt x="7741661" y="851363"/>
                </a:cubicBezTo>
                <a:cubicBezTo>
                  <a:pt x="7736356" y="852082"/>
                  <a:pt x="7729028" y="856443"/>
                  <a:pt x="7719676" y="864446"/>
                </a:cubicBezTo>
                <a:lnTo>
                  <a:pt x="7717518" y="864446"/>
                </a:lnTo>
                <a:lnTo>
                  <a:pt x="7713067" y="862287"/>
                </a:lnTo>
                <a:cubicBezTo>
                  <a:pt x="7708302" y="865165"/>
                  <a:pt x="7701693" y="866963"/>
                  <a:pt x="7693240" y="867683"/>
                </a:cubicBezTo>
                <a:cubicBezTo>
                  <a:pt x="7692521" y="870560"/>
                  <a:pt x="7687036" y="873482"/>
                  <a:pt x="7676786" y="876449"/>
                </a:cubicBezTo>
                <a:lnTo>
                  <a:pt x="7674628" y="878608"/>
                </a:lnTo>
                <a:cubicBezTo>
                  <a:pt x="7672829" y="876449"/>
                  <a:pt x="7669548" y="875371"/>
                  <a:pt x="7664782" y="875371"/>
                </a:cubicBezTo>
                <a:lnTo>
                  <a:pt x="7663703" y="874292"/>
                </a:lnTo>
                <a:lnTo>
                  <a:pt x="7663703" y="870920"/>
                </a:lnTo>
                <a:cubicBezTo>
                  <a:pt x="7669188" y="866424"/>
                  <a:pt x="7675752" y="862828"/>
                  <a:pt x="7683395" y="860130"/>
                </a:cubicBezTo>
                <a:cubicBezTo>
                  <a:pt x="7683395" y="858331"/>
                  <a:pt x="7691082" y="851452"/>
                  <a:pt x="7706458" y="839494"/>
                </a:cubicBezTo>
                <a:lnTo>
                  <a:pt x="7708751" y="834098"/>
                </a:lnTo>
                <a:lnTo>
                  <a:pt x="7707537" y="834098"/>
                </a:lnTo>
                <a:lnTo>
                  <a:pt x="7692162" y="835178"/>
                </a:lnTo>
                <a:cubicBezTo>
                  <a:pt x="7687936" y="835178"/>
                  <a:pt x="7684294" y="834053"/>
                  <a:pt x="7681237" y="831806"/>
                </a:cubicBezTo>
                <a:cubicBezTo>
                  <a:pt x="7678809" y="831806"/>
                  <a:pt x="7676246" y="832930"/>
                  <a:pt x="7673549" y="835178"/>
                </a:cubicBezTo>
                <a:lnTo>
                  <a:pt x="7670177" y="835178"/>
                </a:lnTo>
                <a:lnTo>
                  <a:pt x="7666940" y="833019"/>
                </a:lnTo>
                <a:lnTo>
                  <a:pt x="7664782" y="833019"/>
                </a:lnTo>
                <a:lnTo>
                  <a:pt x="7660331" y="834098"/>
                </a:lnTo>
                <a:lnTo>
                  <a:pt x="7654801" y="831806"/>
                </a:lnTo>
                <a:lnTo>
                  <a:pt x="7644955" y="833019"/>
                </a:lnTo>
                <a:lnTo>
                  <a:pt x="7644955" y="835178"/>
                </a:lnTo>
                <a:cubicBezTo>
                  <a:pt x="7647743" y="835178"/>
                  <a:pt x="7649946" y="836616"/>
                  <a:pt x="7651564" y="839494"/>
                </a:cubicBezTo>
                <a:lnTo>
                  <a:pt x="7650485" y="847047"/>
                </a:lnTo>
                <a:lnTo>
                  <a:pt x="7650485" y="862287"/>
                </a:lnTo>
                <a:lnTo>
                  <a:pt x="7651564" y="871999"/>
                </a:lnTo>
                <a:cubicBezTo>
                  <a:pt x="7651564" y="876764"/>
                  <a:pt x="7645720" y="880765"/>
                  <a:pt x="7634030" y="884003"/>
                </a:cubicBezTo>
                <a:lnTo>
                  <a:pt x="7624049" y="879687"/>
                </a:lnTo>
                <a:lnTo>
                  <a:pt x="7612046" y="880765"/>
                </a:lnTo>
                <a:lnTo>
                  <a:pt x="7608674" y="880765"/>
                </a:lnTo>
                <a:cubicBezTo>
                  <a:pt x="7605077" y="878608"/>
                  <a:pt x="7603279" y="876045"/>
                  <a:pt x="7603279" y="873078"/>
                </a:cubicBezTo>
                <a:lnTo>
                  <a:pt x="7604358" y="868762"/>
                </a:lnTo>
                <a:lnTo>
                  <a:pt x="7600986" y="841651"/>
                </a:lnTo>
                <a:lnTo>
                  <a:pt x="7603279" y="831806"/>
                </a:lnTo>
                <a:lnTo>
                  <a:pt x="7598828" y="831806"/>
                </a:lnTo>
                <a:lnTo>
                  <a:pt x="7586689" y="836256"/>
                </a:lnTo>
                <a:lnTo>
                  <a:pt x="7579001" y="834098"/>
                </a:lnTo>
                <a:lnTo>
                  <a:pt x="7569155" y="835178"/>
                </a:lnTo>
                <a:lnTo>
                  <a:pt x="7559309" y="835178"/>
                </a:lnTo>
                <a:cubicBezTo>
                  <a:pt x="7557781" y="834818"/>
                  <a:pt x="7556297" y="832974"/>
                  <a:pt x="7554858" y="829647"/>
                </a:cubicBezTo>
                <a:lnTo>
                  <a:pt x="7559309" y="828569"/>
                </a:lnTo>
                <a:lnTo>
                  <a:pt x="7557016" y="825331"/>
                </a:lnTo>
                <a:lnTo>
                  <a:pt x="7558230" y="824253"/>
                </a:lnTo>
                <a:lnTo>
                  <a:pt x="7559309" y="824253"/>
                </a:lnTo>
                <a:cubicBezTo>
                  <a:pt x="7568840" y="825692"/>
                  <a:pt x="7573606" y="827130"/>
                  <a:pt x="7573606" y="828569"/>
                </a:cubicBezTo>
                <a:lnTo>
                  <a:pt x="7590061" y="824253"/>
                </a:lnTo>
                <a:lnTo>
                  <a:pt x="7600986" y="827490"/>
                </a:lnTo>
                <a:lnTo>
                  <a:pt x="7603279" y="816699"/>
                </a:lnTo>
                <a:cubicBezTo>
                  <a:pt x="7600671" y="811575"/>
                  <a:pt x="7598828" y="809012"/>
                  <a:pt x="7597749" y="809012"/>
                </a:cubicBezTo>
                <a:lnTo>
                  <a:pt x="7592219" y="809012"/>
                </a:lnTo>
                <a:cubicBezTo>
                  <a:pt x="7570279" y="809012"/>
                  <a:pt x="7559309" y="805415"/>
                  <a:pt x="7559309" y="798222"/>
                </a:cubicBezTo>
                <a:lnTo>
                  <a:pt x="7558230" y="785139"/>
                </a:lnTo>
                <a:lnTo>
                  <a:pt x="7559309" y="784060"/>
                </a:lnTo>
                <a:lnTo>
                  <a:pt x="7559309" y="782980"/>
                </a:lnTo>
                <a:lnTo>
                  <a:pt x="7558230" y="778664"/>
                </a:lnTo>
                <a:lnTo>
                  <a:pt x="7559309" y="763424"/>
                </a:lnTo>
                <a:lnTo>
                  <a:pt x="7557016" y="756950"/>
                </a:lnTo>
                <a:lnTo>
                  <a:pt x="7558230" y="747104"/>
                </a:lnTo>
                <a:lnTo>
                  <a:pt x="7554858" y="727547"/>
                </a:lnTo>
                <a:lnTo>
                  <a:pt x="7554858" y="724310"/>
                </a:lnTo>
                <a:cubicBezTo>
                  <a:pt x="7556297" y="721433"/>
                  <a:pt x="7558140" y="719994"/>
                  <a:pt x="7560388" y="719994"/>
                </a:cubicBezTo>
                <a:lnTo>
                  <a:pt x="7575764" y="723231"/>
                </a:lnTo>
                <a:lnTo>
                  <a:pt x="7577922" y="723231"/>
                </a:lnTo>
                <a:lnTo>
                  <a:pt x="7587903" y="722152"/>
                </a:lnTo>
                <a:cubicBezTo>
                  <a:pt x="7592039" y="725569"/>
                  <a:pt x="7600806" y="728851"/>
                  <a:pt x="7614204" y="731998"/>
                </a:cubicBezTo>
                <a:lnTo>
                  <a:pt x="7617440" y="733077"/>
                </a:lnTo>
                <a:cubicBezTo>
                  <a:pt x="7622566" y="733077"/>
                  <a:pt x="7625128" y="732357"/>
                  <a:pt x="7625128" y="730919"/>
                </a:cubicBezTo>
                <a:lnTo>
                  <a:pt x="7632816" y="731998"/>
                </a:lnTo>
                <a:lnTo>
                  <a:pt x="7636188" y="731998"/>
                </a:lnTo>
                <a:lnTo>
                  <a:pt x="7642797" y="730919"/>
                </a:lnTo>
                <a:lnTo>
                  <a:pt x="7646034" y="731998"/>
                </a:lnTo>
                <a:cubicBezTo>
                  <a:pt x="7653407" y="723455"/>
                  <a:pt x="7657094" y="717655"/>
                  <a:pt x="7657094" y="714599"/>
                </a:cubicBezTo>
                <a:lnTo>
                  <a:pt x="7637267" y="710283"/>
                </a:lnTo>
                <a:lnTo>
                  <a:pt x="7629579" y="713520"/>
                </a:lnTo>
                <a:lnTo>
                  <a:pt x="7616362" y="710283"/>
                </a:lnTo>
                <a:cubicBezTo>
                  <a:pt x="7611596" y="713160"/>
                  <a:pt x="7606111" y="714599"/>
                  <a:pt x="7599907" y="714599"/>
                </a:cubicBezTo>
                <a:lnTo>
                  <a:pt x="7597749" y="714599"/>
                </a:lnTo>
                <a:lnTo>
                  <a:pt x="7594377" y="712441"/>
                </a:lnTo>
                <a:lnTo>
                  <a:pt x="7587903" y="713520"/>
                </a:lnTo>
                <a:lnTo>
                  <a:pt x="7576843" y="711362"/>
                </a:lnTo>
                <a:cubicBezTo>
                  <a:pt x="7572437" y="714239"/>
                  <a:pt x="7568391" y="715678"/>
                  <a:pt x="7564704" y="715678"/>
                </a:cubicBezTo>
                <a:cubicBezTo>
                  <a:pt x="7557421" y="713340"/>
                  <a:pt x="7553779" y="709699"/>
                  <a:pt x="7553779" y="704754"/>
                </a:cubicBezTo>
                <a:lnTo>
                  <a:pt x="7553779" y="703673"/>
                </a:lnTo>
                <a:lnTo>
                  <a:pt x="7569155" y="701516"/>
                </a:lnTo>
                <a:cubicBezTo>
                  <a:pt x="7569155" y="702955"/>
                  <a:pt x="7573201" y="704034"/>
                  <a:pt x="7581294" y="704754"/>
                </a:cubicBezTo>
                <a:lnTo>
                  <a:pt x="7581294" y="703673"/>
                </a:lnTo>
                <a:cubicBezTo>
                  <a:pt x="7578147" y="682723"/>
                  <a:pt x="7573741" y="672248"/>
                  <a:pt x="7568076" y="672248"/>
                </a:cubicBezTo>
                <a:cubicBezTo>
                  <a:pt x="7568076" y="668741"/>
                  <a:pt x="7566233" y="665819"/>
                  <a:pt x="7562546" y="663481"/>
                </a:cubicBezTo>
                <a:lnTo>
                  <a:pt x="7562546" y="661323"/>
                </a:lnTo>
                <a:lnTo>
                  <a:pt x="7569155" y="655928"/>
                </a:lnTo>
                <a:lnTo>
                  <a:pt x="7572392" y="657007"/>
                </a:lnTo>
                <a:lnTo>
                  <a:pt x="7582373" y="655928"/>
                </a:lnTo>
                <a:lnTo>
                  <a:pt x="7583452" y="655928"/>
                </a:lnTo>
                <a:lnTo>
                  <a:pt x="7597749" y="661323"/>
                </a:lnTo>
                <a:lnTo>
                  <a:pt x="7602065" y="658086"/>
                </a:lnTo>
                <a:lnTo>
                  <a:pt x="7599907" y="651612"/>
                </a:lnTo>
                <a:lnTo>
                  <a:pt x="7600986" y="639608"/>
                </a:lnTo>
                <a:lnTo>
                  <a:pt x="7595591" y="625446"/>
                </a:lnTo>
                <a:lnTo>
                  <a:pt x="7595591" y="623288"/>
                </a:lnTo>
                <a:cubicBezTo>
                  <a:pt x="7598108" y="618972"/>
                  <a:pt x="7601390" y="616815"/>
                  <a:pt x="7605437" y="616815"/>
                </a:cubicBezTo>
                <a:lnTo>
                  <a:pt x="7627421" y="624367"/>
                </a:lnTo>
                <a:lnTo>
                  <a:pt x="7640504" y="621130"/>
                </a:lnTo>
                <a:lnTo>
                  <a:pt x="7648327" y="623288"/>
                </a:lnTo>
                <a:lnTo>
                  <a:pt x="7656015" y="623288"/>
                </a:lnTo>
                <a:cubicBezTo>
                  <a:pt x="7657454" y="623288"/>
                  <a:pt x="7658173" y="624412"/>
                  <a:pt x="7658173" y="626660"/>
                </a:cubicBezTo>
                <a:lnTo>
                  <a:pt x="7656015" y="630976"/>
                </a:lnTo>
                <a:lnTo>
                  <a:pt x="7658173" y="637450"/>
                </a:lnTo>
                <a:lnTo>
                  <a:pt x="7653722" y="642845"/>
                </a:lnTo>
                <a:lnTo>
                  <a:pt x="7653722" y="655928"/>
                </a:lnTo>
                <a:lnTo>
                  <a:pt x="7657094" y="655928"/>
                </a:lnTo>
                <a:lnTo>
                  <a:pt x="7657094" y="652691"/>
                </a:lnTo>
                <a:cubicBezTo>
                  <a:pt x="7657094" y="648465"/>
                  <a:pt x="7661095" y="644823"/>
                  <a:pt x="7669098" y="641766"/>
                </a:cubicBezTo>
                <a:cubicBezTo>
                  <a:pt x="7672065" y="633853"/>
                  <a:pt x="7674628" y="629897"/>
                  <a:pt x="7676786" y="629897"/>
                </a:cubicBezTo>
                <a:lnTo>
                  <a:pt x="7677865" y="629897"/>
                </a:lnTo>
                <a:cubicBezTo>
                  <a:pt x="7682630" y="629897"/>
                  <a:pt x="7688880" y="634213"/>
                  <a:pt x="7696612" y="642845"/>
                </a:cubicBezTo>
                <a:cubicBezTo>
                  <a:pt x="7702277" y="645812"/>
                  <a:pt x="7708482" y="650892"/>
                  <a:pt x="7715225" y="658086"/>
                </a:cubicBezTo>
                <a:lnTo>
                  <a:pt x="7715225" y="659165"/>
                </a:lnTo>
                <a:lnTo>
                  <a:pt x="7709830" y="665639"/>
                </a:lnTo>
                <a:lnTo>
                  <a:pt x="7706458" y="665639"/>
                </a:lnTo>
                <a:cubicBezTo>
                  <a:pt x="7704120" y="665639"/>
                  <a:pt x="7701558" y="664560"/>
                  <a:pt x="7698770" y="662402"/>
                </a:cubicBezTo>
                <a:lnTo>
                  <a:pt x="7696612" y="662402"/>
                </a:lnTo>
                <a:lnTo>
                  <a:pt x="7684474" y="664560"/>
                </a:lnTo>
                <a:lnTo>
                  <a:pt x="7690004" y="670090"/>
                </a:lnTo>
                <a:lnTo>
                  <a:pt x="7690004" y="673327"/>
                </a:lnTo>
                <a:cubicBezTo>
                  <a:pt x="7688026" y="676924"/>
                  <a:pt x="7684743" y="678722"/>
                  <a:pt x="7680158" y="678722"/>
                </a:cubicBezTo>
                <a:cubicBezTo>
                  <a:pt x="7680158" y="681599"/>
                  <a:pt x="7675752" y="687758"/>
                  <a:pt x="7666940" y="697200"/>
                </a:cubicBezTo>
                <a:lnTo>
                  <a:pt x="7658173" y="702595"/>
                </a:lnTo>
                <a:lnTo>
                  <a:pt x="7658173" y="703673"/>
                </a:lnTo>
                <a:cubicBezTo>
                  <a:pt x="7658173" y="705113"/>
                  <a:pt x="7659252" y="705832"/>
                  <a:pt x="7661410" y="705832"/>
                </a:cubicBezTo>
                <a:lnTo>
                  <a:pt x="7661410" y="712441"/>
                </a:lnTo>
                <a:lnTo>
                  <a:pt x="7663703" y="712441"/>
                </a:lnTo>
                <a:lnTo>
                  <a:pt x="7663703" y="713520"/>
                </a:lnTo>
                <a:lnTo>
                  <a:pt x="7668019" y="712441"/>
                </a:lnTo>
                <a:lnTo>
                  <a:pt x="7668019" y="707990"/>
                </a:lnTo>
                <a:cubicBezTo>
                  <a:pt x="7665861" y="707990"/>
                  <a:pt x="7664782" y="707271"/>
                  <a:pt x="7664782" y="705832"/>
                </a:cubicBezTo>
                <a:lnTo>
                  <a:pt x="7664782" y="704754"/>
                </a:lnTo>
                <a:lnTo>
                  <a:pt x="7670177" y="704754"/>
                </a:lnTo>
                <a:cubicBezTo>
                  <a:pt x="7678809" y="690276"/>
                  <a:pt x="7686137" y="683038"/>
                  <a:pt x="7692162" y="683038"/>
                </a:cubicBezTo>
                <a:cubicBezTo>
                  <a:pt x="7700974" y="683038"/>
                  <a:pt x="7707582" y="685601"/>
                  <a:pt x="7711988" y="690726"/>
                </a:cubicBezTo>
                <a:cubicBezTo>
                  <a:pt x="7724397" y="683263"/>
                  <a:pt x="7730601" y="674181"/>
                  <a:pt x="7730601" y="663481"/>
                </a:cubicBezTo>
                <a:cubicBezTo>
                  <a:pt x="7738694" y="651522"/>
                  <a:pt x="7742740" y="639968"/>
                  <a:pt x="7742740" y="628818"/>
                </a:cubicBezTo>
                <a:lnTo>
                  <a:pt x="7738289" y="621130"/>
                </a:lnTo>
                <a:cubicBezTo>
                  <a:pt x="7739818" y="617894"/>
                  <a:pt x="7741301" y="616096"/>
                  <a:pt x="7742740" y="615736"/>
                </a:cubicBezTo>
                <a:close/>
                <a:moveTo>
                  <a:pt x="6143512" y="615735"/>
                </a:moveTo>
                <a:lnTo>
                  <a:pt x="6170892" y="622208"/>
                </a:lnTo>
                <a:lnTo>
                  <a:pt x="6175073" y="621129"/>
                </a:lnTo>
                <a:lnTo>
                  <a:pt x="6184514" y="622208"/>
                </a:lnTo>
                <a:lnTo>
                  <a:pt x="6189774" y="622208"/>
                </a:lnTo>
                <a:lnTo>
                  <a:pt x="6198271" y="620050"/>
                </a:lnTo>
                <a:cubicBezTo>
                  <a:pt x="6210231" y="621129"/>
                  <a:pt x="6216210" y="625086"/>
                  <a:pt x="6216210" y="631919"/>
                </a:cubicBezTo>
                <a:lnTo>
                  <a:pt x="6216210" y="634077"/>
                </a:lnTo>
                <a:cubicBezTo>
                  <a:pt x="6216210" y="635516"/>
                  <a:pt x="6211624" y="636595"/>
                  <a:pt x="6202453" y="637314"/>
                </a:cubicBezTo>
                <a:cubicBezTo>
                  <a:pt x="6201733" y="645677"/>
                  <a:pt x="6199980" y="651386"/>
                  <a:pt x="6197192" y="654444"/>
                </a:cubicBezTo>
                <a:lnTo>
                  <a:pt x="6199350" y="658760"/>
                </a:lnTo>
                <a:lnTo>
                  <a:pt x="6207713" y="658760"/>
                </a:lnTo>
                <a:lnTo>
                  <a:pt x="6212973" y="654444"/>
                </a:lnTo>
                <a:lnTo>
                  <a:pt x="6215131" y="654444"/>
                </a:lnTo>
                <a:lnTo>
                  <a:pt x="6217289" y="656602"/>
                </a:lnTo>
                <a:lnTo>
                  <a:pt x="6217289" y="657680"/>
                </a:lnTo>
                <a:cubicBezTo>
                  <a:pt x="6215491" y="661277"/>
                  <a:pt x="6211984" y="663076"/>
                  <a:pt x="6206769" y="663076"/>
                </a:cubicBezTo>
                <a:cubicBezTo>
                  <a:pt x="6203172" y="662177"/>
                  <a:pt x="6201374" y="661097"/>
                  <a:pt x="6201374" y="659838"/>
                </a:cubicBezTo>
                <a:lnTo>
                  <a:pt x="6187751" y="666313"/>
                </a:lnTo>
                <a:lnTo>
                  <a:pt x="6168734" y="664154"/>
                </a:lnTo>
                <a:lnTo>
                  <a:pt x="6161450" y="665234"/>
                </a:lnTo>
                <a:lnTo>
                  <a:pt x="6160371" y="664154"/>
                </a:lnTo>
                <a:lnTo>
                  <a:pt x="6159292" y="664154"/>
                </a:lnTo>
                <a:lnTo>
                  <a:pt x="6152953" y="667392"/>
                </a:lnTo>
                <a:cubicBezTo>
                  <a:pt x="6149267" y="665234"/>
                  <a:pt x="6145041" y="664154"/>
                  <a:pt x="6140275" y="664154"/>
                </a:cubicBezTo>
                <a:cubicBezTo>
                  <a:pt x="6136768" y="666313"/>
                  <a:pt x="6133261" y="667392"/>
                  <a:pt x="6129755" y="667392"/>
                </a:cubicBezTo>
                <a:lnTo>
                  <a:pt x="6125574" y="667392"/>
                </a:lnTo>
                <a:cubicBezTo>
                  <a:pt x="6123416" y="667392"/>
                  <a:pt x="6119549" y="665593"/>
                  <a:pt x="6113974" y="661996"/>
                </a:cubicBezTo>
                <a:cubicBezTo>
                  <a:pt x="6104803" y="663975"/>
                  <a:pt x="6100217" y="666133"/>
                  <a:pt x="6100217" y="668470"/>
                </a:cubicBezTo>
                <a:lnTo>
                  <a:pt x="6101296" y="681419"/>
                </a:lnTo>
                <a:cubicBezTo>
                  <a:pt x="6101296" y="687353"/>
                  <a:pt x="6096396" y="693782"/>
                  <a:pt x="6086595" y="700706"/>
                </a:cubicBezTo>
                <a:lnTo>
                  <a:pt x="6083358" y="701785"/>
                </a:lnTo>
                <a:lnTo>
                  <a:pt x="6079176" y="700706"/>
                </a:lnTo>
                <a:lnTo>
                  <a:pt x="6078097" y="700706"/>
                </a:lnTo>
                <a:lnTo>
                  <a:pt x="6078097" y="703943"/>
                </a:lnTo>
                <a:cubicBezTo>
                  <a:pt x="6081784" y="703943"/>
                  <a:pt x="6084616" y="705741"/>
                  <a:pt x="6086595" y="709338"/>
                </a:cubicBezTo>
                <a:lnTo>
                  <a:pt x="6090776" y="707180"/>
                </a:lnTo>
                <a:cubicBezTo>
                  <a:pt x="6097789" y="709338"/>
                  <a:pt x="6104803" y="712575"/>
                  <a:pt x="6111816" y="716891"/>
                </a:cubicBezTo>
                <a:cubicBezTo>
                  <a:pt x="6125394" y="719768"/>
                  <a:pt x="6135599" y="721207"/>
                  <a:pt x="6142433" y="721207"/>
                </a:cubicBezTo>
                <a:lnTo>
                  <a:pt x="6147693" y="707180"/>
                </a:lnTo>
                <a:cubicBezTo>
                  <a:pt x="6143467" y="705561"/>
                  <a:pt x="6141354" y="701965"/>
                  <a:pt x="6141354" y="696390"/>
                </a:cubicBezTo>
                <a:lnTo>
                  <a:pt x="6143512" y="692209"/>
                </a:lnTo>
                <a:cubicBezTo>
                  <a:pt x="6140994" y="690770"/>
                  <a:pt x="6139241" y="688612"/>
                  <a:pt x="6138252" y="685734"/>
                </a:cubicBezTo>
                <a:cubicBezTo>
                  <a:pt x="6138252" y="679260"/>
                  <a:pt x="6142118" y="676023"/>
                  <a:pt x="6149851" y="676023"/>
                </a:cubicBezTo>
                <a:cubicBezTo>
                  <a:pt x="6164778" y="676023"/>
                  <a:pt x="6180558" y="679979"/>
                  <a:pt x="6197192" y="687892"/>
                </a:cubicBezTo>
                <a:lnTo>
                  <a:pt x="6197192" y="692209"/>
                </a:lnTo>
                <a:lnTo>
                  <a:pt x="6190853" y="699627"/>
                </a:lnTo>
                <a:lnTo>
                  <a:pt x="6193011" y="708259"/>
                </a:lnTo>
                <a:lnTo>
                  <a:pt x="6191932" y="712575"/>
                </a:lnTo>
                <a:cubicBezTo>
                  <a:pt x="6191932" y="716891"/>
                  <a:pt x="6198271" y="720128"/>
                  <a:pt x="6210950" y="722286"/>
                </a:cubicBezTo>
                <a:cubicBezTo>
                  <a:pt x="6227045" y="713654"/>
                  <a:pt x="6235812" y="707540"/>
                  <a:pt x="6237250" y="703943"/>
                </a:cubicBezTo>
                <a:lnTo>
                  <a:pt x="6241432" y="701785"/>
                </a:lnTo>
                <a:cubicBezTo>
                  <a:pt x="6252851" y="707719"/>
                  <a:pt x="6264810" y="715632"/>
                  <a:pt x="6277308" y="725523"/>
                </a:cubicBezTo>
                <a:cubicBezTo>
                  <a:pt x="6277308" y="730558"/>
                  <a:pt x="6278028" y="733795"/>
                  <a:pt x="6279466" y="735233"/>
                </a:cubicBezTo>
                <a:lnTo>
                  <a:pt x="6277308" y="737392"/>
                </a:lnTo>
                <a:lnTo>
                  <a:pt x="6269890" y="736313"/>
                </a:lnTo>
                <a:lnTo>
                  <a:pt x="6269890" y="737392"/>
                </a:lnTo>
                <a:lnTo>
                  <a:pt x="6272048" y="742787"/>
                </a:lnTo>
                <a:lnTo>
                  <a:pt x="6270969" y="750205"/>
                </a:lnTo>
                <a:lnTo>
                  <a:pt x="6272048" y="753442"/>
                </a:lnTo>
                <a:lnTo>
                  <a:pt x="6268946" y="762074"/>
                </a:lnTo>
                <a:lnTo>
                  <a:pt x="6268946" y="764232"/>
                </a:lnTo>
                <a:cubicBezTo>
                  <a:pt x="6268946" y="769088"/>
                  <a:pt x="6270340" y="776641"/>
                  <a:pt x="6273127" y="786891"/>
                </a:cubicBezTo>
                <a:lnTo>
                  <a:pt x="6272048" y="787969"/>
                </a:lnTo>
                <a:lnTo>
                  <a:pt x="6273127" y="794445"/>
                </a:lnTo>
                <a:lnTo>
                  <a:pt x="6272048" y="809416"/>
                </a:lnTo>
                <a:lnTo>
                  <a:pt x="6274206" y="815889"/>
                </a:lnTo>
                <a:cubicBezTo>
                  <a:pt x="6273487" y="818947"/>
                  <a:pt x="6269935" y="822903"/>
                  <a:pt x="6263551" y="827759"/>
                </a:cubicBezTo>
                <a:lnTo>
                  <a:pt x="6261528" y="827759"/>
                </a:lnTo>
                <a:lnTo>
                  <a:pt x="6258291" y="825601"/>
                </a:lnTo>
                <a:lnTo>
                  <a:pt x="6257347" y="826680"/>
                </a:lnTo>
                <a:lnTo>
                  <a:pt x="6266788" y="835312"/>
                </a:lnTo>
                <a:lnTo>
                  <a:pt x="6267867" y="836391"/>
                </a:lnTo>
                <a:lnTo>
                  <a:pt x="6267867" y="839628"/>
                </a:lnTo>
                <a:lnTo>
                  <a:pt x="6264630" y="842864"/>
                </a:lnTo>
                <a:lnTo>
                  <a:pt x="6260449" y="842864"/>
                </a:lnTo>
                <a:lnTo>
                  <a:pt x="6255189" y="839628"/>
                </a:lnTo>
                <a:lnTo>
                  <a:pt x="6254110" y="840707"/>
                </a:lnTo>
                <a:lnTo>
                  <a:pt x="6234148" y="840707"/>
                </a:lnTo>
                <a:cubicBezTo>
                  <a:pt x="6227764" y="840707"/>
                  <a:pt x="6224572" y="834592"/>
                  <a:pt x="6224572" y="822364"/>
                </a:cubicBezTo>
                <a:lnTo>
                  <a:pt x="6218233" y="820205"/>
                </a:lnTo>
                <a:lnTo>
                  <a:pt x="6212973" y="823443"/>
                </a:lnTo>
                <a:cubicBezTo>
                  <a:pt x="6201733" y="822723"/>
                  <a:pt x="6196113" y="821285"/>
                  <a:pt x="6196113" y="819126"/>
                </a:cubicBezTo>
                <a:lnTo>
                  <a:pt x="6190853" y="822364"/>
                </a:lnTo>
                <a:lnTo>
                  <a:pt x="6191932" y="827759"/>
                </a:lnTo>
                <a:lnTo>
                  <a:pt x="6188830" y="830996"/>
                </a:lnTo>
                <a:cubicBezTo>
                  <a:pt x="6190718" y="833873"/>
                  <a:pt x="6192112" y="839628"/>
                  <a:pt x="6193011" y="848260"/>
                </a:cubicBezTo>
                <a:cubicBezTo>
                  <a:pt x="6190224" y="855003"/>
                  <a:pt x="6188830" y="860713"/>
                  <a:pt x="6188830" y="865389"/>
                </a:cubicBezTo>
                <a:lnTo>
                  <a:pt x="6189774" y="869705"/>
                </a:lnTo>
                <a:cubicBezTo>
                  <a:pt x="6187706" y="877617"/>
                  <a:pt x="6184200" y="881574"/>
                  <a:pt x="6179254" y="881574"/>
                </a:cubicBezTo>
                <a:lnTo>
                  <a:pt x="6175073" y="880495"/>
                </a:lnTo>
                <a:lnTo>
                  <a:pt x="6160371" y="882653"/>
                </a:lnTo>
                <a:cubicBezTo>
                  <a:pt x="6155606" y="882653"/>
                  <a:pt x="6151020" y="877258"/>
                  <a:pt x="6146614" y="866468"/>
                </a:cubicBezTo>
                <a:lnTo>
                  <a:pt x="6149851" y="859994"/>
                </a:lnTo>
                <a:cubicBezTo>
                  <a:pt x="6146165" y="859994"/>
                  <a:pt x="6144052" y="858915"/>
                  <a:pt x="6143512" y="856757"/>
                </a:cubicBezTo>
                <a:cubicBezTo>
                  <a:pt x="6143692" y="853250"/>
                  <a:pt x="6144366" y="851496"/>
                  <a:pt x="6145535" y="851496"/>
                </a:cubicBezTo>
                <a:lnTo>
                  <a:pt x="6143512" y="845023"/>
                </a:lnTo>
                <a:lnTo>
                  <a:pt x="6145535" y="839628"/>
                </a:lnTo>
                <a:lnTo>
                  <a:pt x="6144456" y="839628"/>
                </a:lnTo>
                <a:cubicBezTo>
                  <a:pt x="6142388" y="838908"/>
                  <a:pt x="6141354" y="836751"/>
                  <a:pt x="6141354" y="833153"/>
                </a:cubicBezTo>
                <a:lnTo>
                  <a:pt x="6146614" y="824521"/>
                </a:lnTo>
                <a:lnTo>
                  <a:pt x="6146614" y="821285"/>
                </a:lnTo>
                <a:lnTo>
                  <a:pt x="6143512" y="821285"/>
                </a:lnTo>
                <a:lnTo>
                  <a:pt x="6135015" y="823443"/>
                </a:lnTo>
                <a:lnTo>
                  <a:pt x="6131913" y="823443"/>
                </a:lnTo>
                <a:lnTo>
                  <a:pt x="6123416" y="821285"/>
                </a:lnTo>
                <a:lnTo>
                  <a:pt x="6119234" y="821285"/>
                </a:lnTo>
                <a:lnTo>
                  <a:pt x="6116132" y="824521"/>
                </a:lnTo>
                <a:lnTo>
                  <a:pt x="6116132" y="837469"/>
                </a:lnTo>
                <a:cubicBezTo>
                  <a:pt x="6111547" y="842505"/>
                  <a:pt x="6103094" y="845023"/>
                  <a:pt x="6090776" y="845023"/>
                </a:cubicBezTo>
                <a:cubicBezTo>
                  <a:pt x="6077468" y="838728"/>
                  <a:pt x="6070814" y="832614"/>
                  <a:pt x="6070814" y="826680"/>
                </a:cubicBezTo>
                <a:lnTo>
                  <a:pt x="6072837" y="821285"/>
                </a:lnTo>
                <a:lnTo>
                  <a:pt x="6071758" y="811573"/>
                </a:lnTo>
                <a:lnTo>
                  <a:pt x="6073916" y="802941"/>
                </a:lnTo>
                <a:lnTo>
                  <a:pt x="6073916" y="800918"/>
                </a:lnTo>
                <a:lnTo>
                  <a:pt x="6071758" y="797682"/>
                </a:lnTo>
                <a:lnTo>
                  <a:pt x="6071758" y="793365"/>
                </a:lnTo>
                <a:lnTo>
                  <a:pt x="6073916" y="790128"/>
                </a:lnTo>
                <a:lnTo>
                  <a:pt x="6072837" y="779338"/>
                </a:lnTo>
                <a:lnTo>
                  <a:pt x="6073916" y="775023"/>
                </a:lnTo>
                <a:cubicBezTo>
                  <a:pt x="6071848" y="771246"/>
                  <a:pt x="6070814" y="767649"/>
                  <a:pt x="6070814" y="764232"/>
                </a:cubicBezTo>
                <a:lnTo>
                  <a:pt x="6070814" y="763153"/>
                </a:lnTo>
                <a:lnTo>
                  <a:pt x="6072837" y="756679"/>
                </a:lnTo>
                <a:lnTo>
                  <a:pt x="6071758" y="750205"/>
                </a:lnTo>
                <a:lnTo>
                  <a:pt x="6073916" y="728760"/>
                </a:lnTo>
                <a:lnTo>
                  <a:pt x="6072837" y="723365"/>
                </a:lnTo>
                <a:lnTo>
                  <a:pt x="6072837" y="721207"/>
                </a:lnTo>
                <a:cubicBezTo>
                  <a:pt x="6070769" y="721207"/>
                  <a:pt x="6069016" y="719768"/>
                  <a:pt x="6067577" y="716891"/>
                </a:cubicBezTo>
                <a:lnTo>
                  <a:pt x="6067577" y="713654"/>
                </a:lnTo>
                <a:cubicBezTo>
                  <a:pt x="6070005" y="709338"/>
                  <a:pt x="6072118" y="707180"/>
                  <a:pt x="6073916" y="707180"/>
                </a:cubicBezTo>
                <a:lnTo>
                  <a:pt x="6073916" y="703943"/>
                </a:lnTo>
                <a:lnTo>
                  <a:pt x="6065419" y="706101"/>
                </a:lnTo>
                <a:lnTo>
                  <a:pt x="6048560" y="693288"/>
                </a:lnTo>
                <a:lnTo>
                  <a:pt x="6045458" y="682498"/>
                </a:lnTo>
                <a:cubicBezTo>
                  <a:pt x="6049144" y="668111"/>
                  <a:pt x="6055483" y="660917"/>
                  <a:pt x="6064475" y="660917"/>
                </a:cubicBezTo>
                <a:cubicBezTo>
                  <a:pt x="6068162" y="656961"/>
                  <a:pt x="6070949" y="650847"/>
                  <a:pt x="6072837" y="642575"/>
                </a:cubicBezTo>
                <a:lnTo>
                  <a:pt x="6077018" y="642575"/>
                </a:lnTo>
                <a:lnTo>
                  <a:pt x="6093878" y="658760"/>
                </a:lnTo>
                <a:lnTo>
                  <a:pt x="6106556" y="655523"/>
                </a:lnTo>
                <a:lnTo>
                  <a:pt x="6111816" y="656602"/>
                </a:lnTo>
                <a:lnTo>
                  <a:pt x="6118155" y="654444"/>
                </a:lnTo>
                <a:lnTo>
                  <a:pt x="6127597" y="654444"/>
                </a:lnTo>
                <a:lnTo>
                  <a:pt x="6131913" y="657680"/>
                </a:lnTo>
                <a:lnTo>
                  <a:pt x="6141354" y="656602"/>
                </a:lnTo>
                <a:lnTo>
                  <a:pt x="6142433" y="656602"/>
                </a:lnTo>
                <a:lnTo>
                  <a:pt x="6143512" y="651207"/>
                </a:lnTo>
                <a:lnTo>
                  <a:pt x="6143512" y="638393"/>
                </a:lnTo>
                <a:cubicBezTo>
                  <a:pt x="6143512" y="634077"/>
                  <a:pt x="6141039" y="629042"/>
                  <a:pt x="6136094" y="623287"/>
                </a:cubicBezTo>
                <a:cubicBezTo>
                  <a:pt x="6136094" y="618252"/>
                  <a:pt x="6138567" y="615735"/>
                  <a:pt x="6143512" y="615735"/>
                </a:cubicBezTo>
                <a:close/>
                <a:moveTo>
                  <a:pt x="1048495" y="615463"/>
                </a:moveTo>
                <a:lnTo>
                  <a:pt x="1057261" y="617621"/>
                </a:lnTo>
                <a:lnTo>
                  <a:pt x="1062793" y="616541"/>
                </a:lnTo>
                <a:cubicBezTo>
                  <a:pt x="1062793" y="619689"/>
                  <a:pt x="1070076" y="621532"/>
                  <a:pt x="1084643" y="622071"/>
                </a:cubicBezTo>
                <a:cubicBezTo>
                  <a:pt x="1085361" y="623510"/>
                  <a:pt x="1089722" y="625668"/>
                  <a:pt x="1097725" y="628545"/>
                </a:cubicBezTo>
                <a:lnTo>
                  <a:pt x="1101096" y="627466"/>
                </a:lnTo>
                <a:lnTo>
                  <a:pt x="1106491" y="629759"/>
                </a:lnTo>
                <a:lnTo>
                  <a:pt x="1118630" y="625308"/>
                </a:lnTo>
                <a:lnTo>
                  <a:pt x="1126183" y="625308"/>
                </a:lnTo>
                <a:cubicBezTo>
                  <a:pt x="1128971" y="627466"/>
                  <a:pt x="1131533" y="628545"/>
                  <a:pt x="1133871" y="628545"/>
                </a:cubicBezTo>
                <a:lnTo>
                  <a:pt x="1137108" y="628545"/>
                </a:lnTo>
                <a:lnTo>
                  <a:pt x="1141559" y="625308"/>
                </a:lnTo>
                <a:lnTo>
                  <a:pt x="1145875" y="625308"/>
                </a:lnTo>
                <a:cubicBezTo>
                  <a:pt x="1149922" y="625308"/>
                  <a:pt x="1153563" y="627871"/>
                  <a:pt x="1156800" y="632996"/>
                </a:cubicBezTo>
                <a:lnTo>
                  <a:pt x="1149248" y="636233"/>
                </a:lnTo>
                <a:lnTo>
                  <a:pt x="1137108" y="635154"/>
                </a:lnTo>
                <a:cubicBezTo>
                  <a:pt x="1133871" y="635154"/>
                  <a:pt x="1130589" y="636638"/>
                  <a:pt x="1127262" y="639605"/>
                </a:cubicBezTo>
                <a:lnTo>
                  <a:pt x="1122946" y="639605"/>
                </a:lnTo>
                <a:lnTo>
                  <a:pt x="1118630" y="636233"/>
                </a:lnTo>
                <a:lnTo>
                  <a:pt x="1110942" y="637312"/>
                </a:lnTo>
                <a:lnTo>
                  <a:pt x="1103254" y="634075"/>
                </a:lnTo>
                <a:lnTo>
                  <a:pt x="1101096" y="636233"/>
                </a:lnTo>
                <a:lnTo>
                  <a:pt x="1096644" y="632996"/>
                </a:lnTo>
                <a:lnTo>
                  <a:pt x="1094487" y="632996"/>
                </a:lnTo>
                <a:cubicBezTo>
                  <a:pt x="1088642" y="635874"/>
                  <a:pt x="1085722" y="639875"/>
                  <a:pt x="1085722" y="645000"/>
                </a:cubicBezTo>
                <a:lnTo>
                  <a:pt x="1089092" y="652688"/>
                </a:lnTo>
                <a:lnTo>
                  <a:pt x="1086801" y="665771"/>
                </a:lnTo>
                <a:lnTo>
                  <a:pt x="1093408" y="673459"/>
                </a:lnTo>
                <a:lnTo>
                  <a:pt x="1090172" y="680068"/>
                </a:lnTo>
                <a:lnTo>
                  <a:pt x="1091250" y="688835"/>
                </a:lnTo>
                <a:lnTo>
                  <a:pt x="1089092" y="698681"/>
                </a:lnTo>
                <a:lnTo>
                  <a:pt x="1092329" y="702996"/>
                </a:lnTo>
                <a:lnTo>
                  <a:pt x="1098939" y="700839"/>
                </a:lnTo>
                <a:lnTo>
                  <a:pt x="1101096" y="700839"/>
                </a:lnTo>
                <a:lnTo>
                  <a:pt x="1118630" y="702996"/>
                </a:lnTo>
                <a:lnTo>
                  <a:pt x="1125104" y="702996"/>
                </a:lnTo>
                <a:cubicBezTo>
                  <a:pt x="1128971" y="706683"/>
                  <a:pt x="1132253" y="708526"/>
                  <a:pt x="1134950" y="708526"/>
                </a:cubicBezTo>
                <a:lnTo>
                  <a:pt x="1137108" y="708526"/>
                </a:lnTo>
                <a:cubicBezTo>
                  <a:pt x="1139536" y="708526"/>
                  <a:pt x="1142100" y="707403"/>
                  <a:pt x="1144796" y="705155"/>
                </a:cubicBezTo>
                <a:lnTo>
                  <a:pt x="1162330" y="708526"/>
                </a:lnTo>
                <a:cubicBezTo>
                  <a:pt x="1163050" y="706279"/>
                  <a:pt x="1165251" y="705155"/>
                  <a:pt x="1168940" y="705155"/>
                </a:cubicBezTo>
                <a:lnTo>
                  <a:pt x="1206030" y="705155"/>
                </a:lnTo>
                <a:cubicBezTo>
                  <a:pt x="1208818" y="707403"/>
                  <a:pt x="1211379" y="708526"/>
                  <a:pt x="1213717" y="708526"/>
                </a:cubicBezTo>
                <a:cubicBezTo>
                  <a:pt x="1234129" y="699894"/>
                  <a:pt x="1244334" y="693331"/>
                  <a:pt x="1244334" y="688835"/>
                </a:cubicBezTo>
                <a:lnTo>
                  <a:pt x="1243255" y="677775"/>
                </a:lnTo>
                <a:lnTo>
                  <a:pt x="1243255" y="670222"/>
                </a:lnTo>
                <a:cubicBezTo>
                  <a:pt x="1245055" y="666355"/>
                  <a:pt x="1247977" y="663433"/>
                  <a:pt x="1252023" y="661455"/>
                </a:cubicBezTo>
                <a:lnTo>
                  <a:pt x="1254180" y="661455"/>
                </a:lnTo>
                <a:lnTo>
                  <a:pt x="1257553" y="664692"/>
                </a:lnTo>
                <a:lnTo>
                  <a:pt x="1256338" y="692072"/>
                </a:lnTo>
                <a:cubicBezTo>
                  <a:pt x="1256338" y="693870"/>
                  <a:pt x="1260385" y="698231"/>
                  <a:pt x="1268477" y="705155"/>
                </a:cubicBezTo>
                <a:cubicBezTo>
                  <a:pt x="1268477" y="711719"/>
                  <a:pt x="1266274" y="715000"/>
                  <a:pt x="1261869" y="715000"/>
                </a:cubicBezTo>
                <a:lnTo>
                  <a:pt x="1261869" y="716080"/>
                </a:lnTo>
                <a:lnTo>
                  <a:pt x="1264027" y="719452"/>
                </a:lnTo>
                <a:cubicBezTo>
                  <a:pt x="1264027" y="725026"/>
                  <a:pt x="1258182" y="730826"/>
                  <a:pt x="1246492" y="736850"/>
                </a:cubicBezTo>
                <a:lnTo>
                  <a:pt x="1245414" y="736850"/>
                </a:lnTo>
                <a:lnTo>
                  <a:pt x="1237861" y="735771"/>
                </a:lnTo>
                <a:cubicBezTo>
                  <a:pt x="1237861" y="740177"/>
                  <a:pt x="1231656" y="742380"/>
                  <a:pt x="1219248" y="742380"/>
                </a:cubicBezTo>
                <a:lnTo>
                  <a:pt x="1215875" y="739143"/>
                </a:lnTo>
                <a:lnTo>
                  <a:pt x="1214797" y="740222"/>
                </a:lnTo>
                <a:lnTo>
                  <a:pt x="1213717" y="740222"/>
                </a:lnTo>
                <a:lnTo>
                  <a:pt x="1214797" y="741301"/>
                </a:lnTo>
                <a:lnTo>
                  <a:pt x="1214797" y="782843"/>
                </a:lnTo>
                <a:lnTo>
                  <a:pt x="1216954" y="785001"/>
                </a:lnTo>
                <a:cubicBezTo>
                  <a:pt x="1225048" y="785001"/>
                  <a:pt x="1230532" y="779921"/>
                  <a:pt x="1233409" y="769760"/>
                </a:cubicBezTo>
                <a:lnTo>
                  <a:pt x="1241097" y="764230"/>
                </a:lnTo>
                <a:lnTo>
                  <a:pt x="1245414" y="759914"/>
                </a:lnTo>
                <a:lnTo>
                  <a:pt x="1247707" y="759914"/>
                </a:lnTo>
                <a:cubicBezTo>
                  <a:pt x="1252202" y="764949"/>
                  <a:pt x="1258766" y="769670"/>
                  <a:pt x="1267399" y="774076"/>
                </a:cubicBezTo>
                <a:cubicBezTo>
                  <a:pt x="1275401" y="783248"/>
                  <a:pt x="1279403" y="788732"/>
                  <a:pt x="1279403" y="790531"/>
                </a:cubicBezTo>
                <a:lnTo>
                  <a:pt x="1278324" y="791610"/>
                </a:lnTo>
                <a:lnTo>
                  <a:pt x="1269557" y="788373"/>
                </a:lnTo>
                <a:lnTo>
                  <a:pt x="1266184" y="788373"/>
                </a:lnTo>
                <a:lnTo>
                  <a:pt x="1260790" y="791610"/>
                </a:lnTo>
                <a:lnTo>
                  <a:pt x="1250943" y="790531"/>
                </a:lnTo>
                <a:lnTo>
                  <a:pt x="1240019" y="793767"/>
                </a:lnTo>
                <a:lnTo>
                  <a:pt x="1238940" y="792689"/>
                </a:lnTo>
                <a:lnTo>
                  <a:pt x="1238940" y="789452"/>
                </a:lnTo>
                <a:lnTo>
                  <a:pt x="1241097" y="786080"/>
                </a:lnTo>
                <a:lnTo>
                  <a:pt x="1241097" y="785001"/>
                </a:lnTo>
                <a:lnTo>
                  <a:pt x="1233409" y="792689"/>
                </a:lnTo>
                <a:lnTo>
                  <a:pt x="1231251" y="792689"/>
                </a:lnTo>
                <a:cubicBezTo>
                  <a:pt x="1229814" y="792689"/>
                  <a:pt x="1229093" y="791250"/>
                  <a:pt x="1229093" y="788373"/>
                </a:cubicBezTo>
                <a:lnTo>
                  <a:pt x="1224642" y="787159"/>
                </a:lnTo>
                <a:lnTo>
                  <a:pt x="1212638" y="797005"/>
                </a:lnTo>
                <a:lnTo>
                  <a:pt x="1210480" y="804693"/>
                </a:lnTo>
                <a:cubicBezTo>
                  <a:pt x="1212279" y="804693"/>
                  <a:pt x="1213717" y="807615"/>
                  <a:pt x="1214797" y="813460"/>
                </a:cubicBezTo>
                <a:cubicBezTo>
                  <a:pt x="1211201" y="816607"/>
                  <a:pt x="1209401" y="819529"/>
                  <a:pt x="1209401" y="822227"/>
                </a:cubicBezTo>
                <a:cubicBezTo>
                  <a:pt x="1212999" y="822227"/>
                  <a:pt x="1214797" y="822946"/>
                  <a:pt x="1214797" y="824385"/>
                </a:cubicBezTo>
                <a:lnTo>
                  <a:pt x="1214797" y="836389"/>
                </a:lnTo>
                <a:lnTo>
                  <a:pt x="1212638" y="848527"/>
                </a:lnTo>
                <a:lnTo>
                  <a:pt x="1212638" y="851764"/>
                </a:lnTo>
                <a:lnTo>
                  <a:pt x="1214797" y="855001"/>
                </a:lnTo>
                <a:lnTo>
                  <a:pt x="1213717" y="872535"/>
                </a:lnTo>
                <a:lnTo>
                  <a:pt x="1214797" y="873614"/>
                </a:lnTo>
                <a:lnTo>
                  <a:pt x="1214797" y="874693"/>
                </a:lnTo>
                <a:cubicBezTo>
                  <a:pt x="1213717" y="878379"/>
                  <a:pt x="1211155" y="880223"/>
                  <a:pt x="1207109" y="880223"/>
                </a:cubicBezTo>
                <a:cubicBezTo>
                  <a:pt x="1206749" y="878784"/>
                  <a:pt x="1204951" y="877301"/>
                  <a:pt x="1201713" y="875772"/>
                </a:cubicBezTo>
                <a:lnTo>
                  <a:pt x="1190790" y="878065"/>
                </a:lnTo>
                <a:cubicBezTo>
                  <a:pt x="1186381" y="878065"/>
                  <a:pt x="1184181" y="875143"/>
                  <a:pt x="1184181" y="869298"/>
                </a:cubicBezTo>
                <a:lnTo>
                  <a:pt x="1183102" y="869298"/>
                </a:lnTo>
                <a:cubicBezTo>
                  <a:pt x="1183102" y="874423"/>
                  <a:pt x="1181662" y="876986"/>
                  <a:pt x="1178785" y="876986"/>
                </a:cubicBezTo>
                <a:lnTo>
                  <a:pt x="1173255" y="878065"/>
                </a:lnTo>
                <a:cubicBezTo>
                  <a:pt x="1168849" y="873659"/>
                  <a:pt x="1166646" y="870018"/>
                  <a:pt x="1166646" y="867140"/>
                </a:cubicBezTo>
                <a:cubicBezTo>
                  <a:pt x="1166646" y="865252"/>
                  <a:pt x="1168129" y="864128"/>
                  <a:pt x="1171098" y="863768"/>
                </a:cubicBezTo>
                <a:lnTo>
                  <a:pt x="1171098" y="855001"/>
                </a:lnTo>
                <a:cubicBezTo>
                  <a:pt x="1168129" y="851225"/>
                  <a:pt x="1166646" y="847224"/>
                  <a:pt x="1166646" y="842997"/>
                </a:cubicBezTo>
                <a:lnTo>
                  <a:pt x="1166646" y="811302"/>
                </a:lnTo>
                <a:lnTo>
                  <a:pt x="1167725" y="799298"/>
                </a:lnTo>
                <a:cubicBezTo>
                  <a:pt x="1165747" y="792194"/>
                  <a:pt x="1163948" y="788552"/>
                  <a:pt x="1162330" y="788373"/>
                </a:cubicBezTo>
                <a:cubicBezTo>
                  <a:pt x="1159993" y="788373"/>
                  <a:pt x="1157429" y="789452"/>
                  <a:pt x="1154642" y="791610"/>
                </a:cubicBezTo>
                <a:lnTo>
                  <a:pt x="1151405" y="791610"/>
                </a:lnTo>
                <a:cubicBezTo>
                  <a:pt x="1148977" y="789812"/>
                  <a:pt x="1145696" y="788732"/>
                  <a:pt x="1141559" y="788373"/>
                </a:cubicBezTo>
                <a:lnTo>
                  <a:pt x="1130634" y="791610"/>
                </a:lnTo>
                <a:lnTo>
                  <a:pt x="1121867" y="790531"/>
                </a:lnTo>
                <a:lnTo>
                  <a:pt x="1121867" y="794846"/>
                </a:lnTo>
                <a:cubicBezTo>
                  <a:pt x="1117643" y="815977"/>
                  <a:pt x="1113281" y="826543"/>
                  <a:pt x="1108784" y="826543"/>
                </a:cubicBezTo>
                <a:cubicBezTo>
                  <a:pt x="1108784" y="837153"/>
                  <a:pt x="1098535" y="850281"/>
                  <a:pt x="1078033" y="865926"/>
                </a:cubicBezTo>
                <a:cubicBezTo>
                  <a:pt x="1078033" y="869793"/>
                  <a:pt x="1076955" y="871996"/>
                  <a:pt x="1074797" y="872535"/>
                </a:cubicBezTo>
                <a:lnTo>
                  <a:pt x="1069401" y="872535"/>
                </a:lnTo>
                <a:lnTo>
                  <a:pt x="1064951" y="871456"/>
                </a:lnTo>
                <a:lnTo>
                  <a:pt x="1048495" y="879144"/>
                </a:lnTo>
                <a:cubicBezTo>
                  <a:pt x="1043820" y="876177"/>
                  <a:pt x="1036177" y="873614"/>
                  <a:pt x="1025566" y="871456"/>
                </a:cubicBezTo>
                <a:lnTo>
                  <a:pt x="1025566" y="873614"/>
                </a:lnTo>
                <a:lnTo>
                  <a:pt x="1031097" y="873614"/>
                </a:lnTo>
                <a:cubicBezTo>
                  <a:pt x="1030198" y="877301"/>
                  <a:pt x="1029073" y="879144"/>
                  <a:pt x="1027724" y="879144"/>
                </a:cubicBezTo>
                <a:lnTo>
                  <a:pt x="1022330" y="879144"/>
                </a:lnTo>
                <a:cubicBezTo>
                  <a:pt x="1018643" y="877346"/>
                  <a:pt x="1016799" y="874423"/>
                  <a:pt x="1016799" y="870377"/>
                </a:cubicBezTo>
                <a:lnTo>
                  <a:pt x="1032176" y="863768"/>
                </a:lnTo>
                <a:cubicBezTo>
                  <a:pt x="1032176" y="861610"/>
                  <a:pt x="1039457" y="855406"/>
                  <a:pt x="1054025" y="845155"/>
                </a:cubicBezTo>
                <a:cubicBezTo>
                  <a:pt x="1060229" y="828431"/>
                  <a:pt x="1065714" y="820069"/>
                  <a:pt x="1070481" y="820069"/>
                </a:cubicBezTo>
                <a:lnTo>
                  <a:pt x="1069401" y="812381"/>
                </a:lnTo>
                <a:cubicBezTo>
                  <a:pt x="1069401" y="805816"/>
                  <a:pt x="1071919" y="801815"/>
                  <a:pt x="1076955" y="800377"/>
                </a:cubicBezTo>
                <a:cubicBezTo>
                  <a:pt x="1078482" y="800377"/>
                  <a:pt x="1079248" y="798533"/>
                  <a:pt x="1079248" y="794846"/>
                </a:cubicBezTo>
                <a:lnTo>
                  <a:pt x="1079248" y="793767"/>
                </a:lnTo>
                <a:lnTo>
                  <a:pt x="1074797" y="789452"/>
                </a:lnTo>
                <a:lnTo>
                  <a:pt x="1071560" y="789452"/>
                </a:lnTo>
                <a:cubicBezTo>
                  <a:pt x="1070300" y="791071"/>
                  <a:pt x="1064096" y="792149"/>
                  <a:pt x="1052947" y="792689"/>
                </a:cubicBezTo>
                <a:cubicBezTo>
                  <a:pt x="1051868" y="791430"/>
                  <a:pt x="1043820" y="790351"/>
                  <a:pt x="1028803" y="789452"/>
                </a:cubicBezTo>
                <a:lnTo>
                  <a:pt x="1016799" y="790531"/>
                </a:lnTo>
                <a:lnTo>
                  <a:pt x="1014641" y="783922"/>
                </a:lnTo>
                <a:lnTo>
                  <a:pt x="1016799" y="781764"/>
                </a:lnTo>
                <a:lnTo>
                  <a:pt x="1017878" y="781764"/>
                </a:lnTo>
                <a:cubicBezTo>
                  <a:pt x="1019586" y="781764"/>
                  <a:pt x="1020711" y="783562"/>
                  <a:pt x="1021251" y="787159"/>
                </a:cubicBezTo>
                <a:cubicBezTo>
                  <a:pt x="1025566" y="783202"/>
                  <a:pt x="1029568" y="781045"/>
                  <a:pt x="1033255" y="780685"/>
                </a:cubicBezTo>
                <a:lnTo>
                  <a:pt x="1042022" y="783922"/>
                </a:lnTo>
                <a:lnTo>
                  <a:pt x="1046337" y="783922"/>
                </a:lnTo>
                <a:lnTo>
                  <a:pt x="1050789" y="780685"/>
                </a:lnTo>
                <a:lnTo>
                  <a:pt x="1062793" y="780685"/>
                </a:lnTo>
                <a:cubicBezTo>
                  <a:pt x="1067558" y="783562"/>
                  <a:pt x="1071199" y="785001"/>
                  <a:pt x="1073718" y="785001"/>
                </a:cubicBezTo>
                <a:lnTo>
                  <a:pt x="1074797" y="785001"/>
                </a:lnTo>
                <a:cubicBezTo>
                  <a:pt x="1076414" y="785001"/>
                  <a:pt x="1077899" y="781359"/>
                  <a:pt x="1079248" y="774076"/>
                </a:cubicBezTo>
                <a:lnTo>
                  <a:pt x="1078033" y="772997"/>
                </a:lnTo>
                <a:lnTo>
                  <a:pt x="1078033" y="771918"/>
                </a:lnTo>
                <a:lnTo>
                  <a:pt x="1079248" y="767467"/>
                </a:lnTo>
                <a:cubicBezTo>
                  <a:pt x="1077358" y="750023"/>
                  <a:pt x="1074077" y="741301"/>
                  <a:pt x="1069401" y="741301"/>
                </a:cubicBezTo>
                <a:cubicBezTo>
                  <a:pt x="1056992" y="737255"/>
                  <a:pt x="1050789" y="732130"/>
                  <a:pt x="1050789" y="725925"/>
                </a:cubicBezTo>
                <a:lnTo>
                  <a:pt x="1046337" y="715000"/>
                </a:lnTo>
                <a:lnTo>
                  <a:pt x="1044180" y="712842"/>
                </a:lnTo>
                <a:lnTo>
                  <a:pt x="1046337" y="678989"/>
                </a:lnTo>
                <a:lnTo>
                  <a:pt x="1045258" y="674538"/>
                </a:lnTo>
                <a:lnTo>
                  <a:pt x="1047416" y="672380"/>
                </a:lnTo>
                <a:lnTo>
                  <a:pt x="1047416" y="669143"/>
                </a:lnTo>
                <a:lnTo>
                  <a:pt x="1045258" y="660376"/>
                </a:lnTo>
                <a:lnTo>
                  <a:pt x="1045258" y="657004"/>
                </a:lnTo>
                <a:lnTo>
                  <a:pt x="1047416" y="650530"/>
                </a:lnTo>
                <a:lnTo>
                  <a:pt x="1045258" y="643921"/>
                </a:lnTo>
                <a:lnTo>
                  <a:pt x="1045258" y="641763"/>
                </a:lnTo>
                <a:lnTo>
                  <a:pt x="1048495" y="637312"/>
                </a:lnTo>
                <a:lnTo>
                  <a:pt x="1048495" y="636233"/>
                </a:lnTo>
                <a:cubicBezTo>
                  <a:pt x="1045617" y="636233"/>
                  <a:pt x="1044180" y="635154"/>
                  <a:pt x="1044180" y="632996"/>
                </a:cubicBezTo>
                <a:cubicBezTo>
                  <a:pt x="1044180" y="621307"/>
                  <a:pt x="1045617" y="615463"/>
                  <a:pt x="1048495" y="615463"/>
                </a:cubicBezTo>
                <a:close/>
                <a:moveTo>
                  <a:pt x="1209401" y="614383"/>
                </a:moveTo>
                <a:cubicBezTo>
                  <a:pt x="1220642" y="614383"/>
                  <a:pt x="1232286" y="620947"/>
                  <a:pt x="1244334" y="634075"/>
                </a:cubicBezTo>
                <a:cubicBezTo>
                  <a:pt x="1244334" y="639021"/>
                  <a:pt x="1241772" y="644146"/>
                  <a:pt x="1236647" y="649451"/>
                </a:cubicBezTo>
                <a:lnTo>
                  <a:pt x="1238940" y="663613"/>
                </a:lnTo>
                <a:lnTo>
                  <a:pt x="1236647" y="672380"/>
                </a:lnTo>
                <a:lnTo>
                  <a:pt x="1236647" y="676696"/>
                </a:lnTo>
                <a:lnTo>
                  <a:pt x="1238940" y="680068"/>
                </a:lnTo>
                <a:cubicBezTo>
                  <a:pt x="1238940" y="689509"/>
                  <a:pt x="1227250" y="694230"/>
                  <a:pt x="1203871" y="694230"/>
                </a:cubicBezTo>
                <a:cubicBezTo>
                  <a:pt x="1199736" y="694230"/>
                  <a:pt x="1196094" y="688745"/>
                  <a:pt x="1192948" y="677775"/>
                </a:cubicBezTo>
                <a:cubicBezTo>
                  <a:pt x="1175413" y="676156"/>
                  <a:pt x="1166646" y="674358"/>
                  <a:pt x="1166646" y="672380"/>
                </a:cubicBezTo>
                <a:lnTo>
                  <a:pt x="1164488" y="672380"/>
                </a:lnTo>
                <a:cubicBezTo>
                  <a:pt x="1164488" y="675257"/>
                  <a:pt x="1163050" y="676696"/>
                  <a:pt x="1160173" y="676696"/>
                </a:cubicBezTo>
                <a:lnTo>
                  <a:pt x="1143717" y="675617"/>
                </a:lnTo>
                <a:lnTo>
                  <a:pt x="1118630" y="677775"/>
                </a:lnTo>
                <a:cubicBezTo>
                  <a:pt x="1109818" y="677235"/>
                  <a:pt x="1105412" y="676156"/>
                  <a:pt x="1105412" y="674538"/>
                </a:cubicBezTo>
                <a:cubicBezTo>
                  <a:pt x="1105412" y="671661"/>
                  <a:pt x="1113100" y="669862"/>
                  <a:pt x="1128476" y="669143"/>
                </a:cubicBezTo>
                <a:cubicBezTo>
                  <a:pt x="1129195" y="666895"/>
                  <a:pt x="1131353" y="665771"/>
                  <a:pt x="1134950" y="665771"/>
                </a:cubicBezTo>
                <a:lnTo>
                  <a:pt x="1139401" y="665771"/>
                </a:lnTo>
                <a:lnTo>
                  <a:pt x="1154642" y="672380"/>
                </a:lnTo>
                <a:lnTo>
                  <a:pt x="1155721" y="672380"/>
                </a:lnTo>
                <a:lnTo>
                  <a:pt x="1161251" y="667929"/>
                </a:lnTo>
                <a:lnTo>
                  <a:pt x="1162330" y="667929"/>
                </a:lnTo>
                <a:lnTo>
                  <a:pt x="1165567" y="670222"/>
                </a:lnTo>
                <a:cubicBezTo>
                  <a:pt x="1168354" y="667974"/>
                  <a:pt x="1171636" y="666850"/>
                  <a:pt x="1175413" y="666850"/>
                </a:cubicBezTo>
                <a:lnTo>
                  <a:pt x="1190790" y="670222"/>
                </a:lnTo>
                <a:lnTo>
                  <a:pt x="1191869" y="669143"/>
                </a:lnTo>
                <a:lnTo>
                  <a:pt x="1191869" y="667929"/>
                </a:lnTo>
                <a:lnTo>
                  <a:pt x="1189709" y="661455"/>
                </a:lnTo>
                <a:lnTo>
                  <a:pt x="1195105" y="645000"/>
                </a:lnTo>
                <a:lnTo>
                  <a:pt x="1194026" y="638391"/>
                </a:lnTo>
                <a:lnTo>
                  <a:pt x="1194026" y="636233"/>
                </a:lnTo>
                <a:lnTo>
                  <a:pt x="1186338" y="634075"/>
                </a:lnTo>
                <a:lnTo>
                  <a:pt x="1182022" y="635154"/>
                </a:lnTo>
                <a:cubicBezTo>
                  <a:pt x="1174019" y="632637"/>
                  <a:pt x="1170019" y="630838"/>
                  <a:pt x="1170019" y="629759"/>
                </a:cubicBezTo>
                <a:lnTo>
                  <a:pt x="1170019" y="628545"/>
                </a:lnTo>
                <a:lnTo>
                  <a:pt x="1172177" y="626387"/>
                </a:lnTo>
                <a:lnTo>
                  <a:pt x="1176492" y="626387"/>
                </a:lnTo>
                <a:lnTo>
                  <a:pt x="1179865" y="628545"/>
                </a:lnTo>
                <a:lnTo>
                  <a:pt x="1180944" y="628545"/>
                </a:lnTo>
                <a:cubicBezTo>
                  <a:pt x="1180944" y="626028"/>
                  <a:pt x="1184585" y="624589"/>
                  <a:pt x="1191869" y="624229"/>
                </a:cubicBezTo>
                <a:cubicBezTo>
                  <a:pt x="1191869" y="620183"/>
                  <a:pt x="1197713" y="616901"/>
                  <a:pt x="1209401" y="614383"/>
                </a:cubicBezTo>
                <a:close/>
                <a:moveTo>
                  <a:pt x="7246226" y="613777"/>
                </a:moveTo>
                <a:lnTo>
                  <a:pt x="7246226" y="615935"/>
                </a:lnTo>
                <a:lnTo>
                  <a:pt x="7247305" y="615935"/>
                </a:lnTo>
                <a:lnTo>
                  <a:pt x="7247305" y="613777"/>
                </a:lnTo>
                <a:close/>
                <a:moveTo>
                  <a:pt x="2717724" y="613212"/>
                </a:moveTo>
                <a:cubicBezTo>
                  <a:pt x="2711160" y="614561"/>
                  <a:pt x="2707878" y="617483"/>
                  <a:pt x="2707878" y="621979"/>
                </a:cubicBezTo>
                <a:cubicBezTo>
                  <a:pt x="2696278" y="621979"/>
                  <a:pt x="2690480" y="627419"/>
                  <a:pt x="2690480" y="638299"/>
                </a:cubicBezTo>
                <a:cubicBezTo>
                  <a:pt x="2685442" y="639738"/>
                  <a:pt x="2678205" y="640457"/>
                  <a:pt x="2668765" y="640457"/>
                </a:cubicBezTo>
                <a:lnTo>
                  <a:pt x="2668765" y="641536"/>
                </a:lnTo>
                <a:lnTo>
                  <a:pt x="2669843" y="648010"/>
                </a:lnTo>
                <a:lnTo>
                  <a:pt x="2668765" y="664330"/>
                </a:lnTo>
                <a:cubicBezTo>
                  <a:pt x="2668765" y="668646"/>
                  <a:pt x="2672406" y="670804"/>
                  <a:pt x="2679690" y="670804"/>
                </a:cubicBezTo>
                <a:cubicBezTo>
                  <a:pt x="2682927" y="670804"/>
                  <a:pt x="2685084" y="672243"/>
                  <a:pt x="2686163" y="675120"/>
                </a:cubicBezTo>
                <a:lnTo>
                  <a:pt x="2686163" y="678492"/>
                </a:lnTo>
                <a:lnTo>
                  <a:pt x="2681847" y="681729"/>
                </a:lnTo>
                <a:lnTo>
                  <a:pt x="2672003" y="680650"/>
                </a:lnTo>
                <a:lnTo>
                  <a:pt x="2669843" y="680650"/>
                </a:lnTo>
                <a:lnTo>
                  <a:pt x="2665528" y="683887"/>
                </a:lnTo>
                <a:lnTo>
                  <a:pt x="2668765" y="706681"/>
                </a:lnTo>
                <a:lnTo>
                  <a:pt x="2668765" y="712076"/>
                </a:lnTo>
                <a:lnTo>
                  <a:pt x="2667686" y="719763"/>
                </a:lnTo>
                <a:lnTo>
                  <a:pt x="2668765" y="720843"/>
                </a:lnTo>
                <a:lnTo>
                  <a:pt x="2675373" y="720843"/>
                </a:lnTo>
                <a:lnTo>
                  <a:pt x="2692638" y="723000"/>
                </a:lnTo>
                <a:lnTo>
                  <a:pt x="2699247" y="719763"/>
                </a:lnTo>
                <a:lnTo>
                  <a:pt x="2712194" y="720843"/>
                </a:lnTo>
                <a:lnTo>
                  <a:pt x="2713274" y="719763"/>
                </a:lnTo>
                <a:lnTo>
                  <a:pt x="2712194" y="714234"/>
                </a:lnTo>
                <a:lnTo>
                  <a:pt x="2712194" y="712076"/>
                </a:lnTo>
                <a:cubicBezTo>
                  <a:pt x="2712194" y="710637"/>
                  <a:pt x="2713318" y="709918"/>
                  <a:pt x="2715567" y="709918"/>
                </a:cubicBezTo>
                <a:lnTo>
                  <a:pt x="2715567" y="707760"/>
                </a:lnTo>
                <a:cubicBezTo>
                  <a:pt x="2713318" y="707760"/>
                  <a:pt x="2712194" y="707040"/>
                  <a:pt x="2712194" y="705602"/>
                </a:cubicBezTo>
                <a:lnTo>
                  <a:pt x="2712194" y="703444"/>
                </a:lnTo>
                <a:lnTo>
                  <a:pt x="2715567" y="682808"/>
                </a:lnTo>
                <a:lnTo>
                  <a:pt x="2714487" y="682808"/>
                </a:lnTo>
                <a:lnTo>
                  <a:pt x="2707878" y="684966"/>
                </a:lnTo>
                <a:cubicBezTo>
                  <a:pt x="2697718" y="681909"/>
                  <a:pt x="2692638" y="679751"/>
                  <a:pt x="2692638" y="678492"/>
                </a:cubicBezTo>
                <a:lnTo>
                  <a:pt x="2690480" y="674041"/>
                </a:lnTo>
                <a:lnTo>
                  <a:pt x="2690480" y="672962"/>
                </a:lnTo>
                <a:lnTo>
                  <a:pt x="2692638" y="670804"/>
                </a:lnTo>
                <a:lnTo>
                  <a:pt x="2704641" y="670804"/>
                </a:lnTo>
                <a:lnTo>
                  <a:pt x="2716645" y="671883"/>
                </a:lnTo>
                <a:lnTo>
                  <a:pt x="2719882" y="670804"/>
                </a:lnTo>
                <a:lnTo>
                  <a:pt x="2719882" y="666488"/>
                </a:lnTo>
                <a:cubicBezTo>
                  <a:pt x="2717724" y="663790"/>
                  <a:pt x="2716645" y="661273"/>
                  <a:pt x="2716645" y="658935"/>
                </a:cubicBezTo>
                <a:lnTo>
                  <a:pt x="2716645" y="650168"/>
                </a:lnTo>
                <a:lnTo>
                  <a:pt x="2720961" y="650168"/>
                </a:lnTo>
                <a:cubicBezTo>
                  <a:pt x="2717724" y="643154"/>
                  <a:pt x="2713723" y="638479"/>
                  <a:pt x="2708957" y="636141"/>
                </a:cubicBezTo>
                <a:lnTo>
                  <a:pt x="2708957" y="640457"/>
                </a:lnTo>
                <a:cubicBezTo>
                  <a:pt x="2699605" y="639738"/>
                  <a:pt x="2694931" y="638299"/>
                  <a:pt x="2694931" y="636141"/>
                </a:cubicBezTo>
                <a:lnTo>
                  <a:pt x="2694931" y="633848"/>
                </a:lnTo>
                <a:lnTo>
                  <a:pt x="2700326" y="628453"/>
                </a:lnTo>
                <a:lnTo>
                  <a:pt x="2704641" y="628453"/>
                </a:lnTo>
                <a:lnTo>
                  <a:pt x="2708957" y="631690"/>
                </a:lnTo>
                <a:lnTo>
                  <a:pt x="2716645" y="631690"/>
                </a:lnTo>
                <a:lnTo>
                  <a:pt x="2729594" y="620900"/>
                </a:lnTo>
                <a:lnTo>
                  <a:pt x="2729594" y="618742"/>
                </a:lnTo>
                <a:cubicBezTo>
                  <a:pt x="2729594" y="616584"/>
                  <a:pt x="2726715" y="615505"/>
                  <a:pt x="2720961" y="615505"/>
                </a:cubicBezTo>
                <a:lnTo>
                  <a:pt x="2717724" y="614291"/>
                </a:lnTo>
                <a:close/>
                <a:moveTo>
                  <a:pt x="7237459" y="609461"/>
                </a:moveTo>
                <a:lnTo>
                  <a:pt x="7235301" y="611619"/>
                </a:lnTo>
                <a:lnTo>
                  <a:pt x="7236380" y="617015"/>
                </a:lnTo>
                <a:lnTo>
                  <a:pt x="7239752" y="617015"/>
                </a:lnTo>
                <a:lnTo>
                  <a:pt x="7239752" y="611619"/>
                </a:lnTo>
                <a:close/>
                <a:moveTo>
                  <a:pt x="7254993" y="598536"/>
                </a:moveTo>
                <a:cubicBezTo>
                  <a:pt x="7252026" y="598536"/>
                  <a:pt x="7249823" y="600335"/>
                  <a:pt x="7248384" y="603931"/>
                </a:cubicBezTo>
                <a:cubicBezTo>
                  <a:pt x="7249463" y="606899"/>
                  <a:pt x="7250542" y="608383"/>
                  <a:pt x="7251621" y="608383"/>
                </a:cubicBezTo>
                <a:lnTo>
                  <a:pt x="7252835" y="608383"/>
                </a:lnTo>
                <a:cubicBezTo>
                  <a:pt x="7258230" y="608383"/>
                  <a:pt x="7261107" y="607259"/>
                  <a:pt x="7261467" y="605010"/>
                </a:cubicBezTo>
                <a:cubicBezTo>
                  <a:pt x="7261467" y="600694"/>
                  <a:pt x="7259309" y="598536"/>
                  <a:pt x="7254993" y="598536"/>
                </a:cubicBezTo>
                <a:close/>
                <a:moveTo>
                  <a:pt x="226051" y="595198"/>
                </a:moveTo>
                <a:lnTo>
                  <a:pt x="230637" y="595198"/>
                </a:lnTo>
                <a:lnTo>
                  <a:pt x="255859" y="617048"/>
                </a:lnTo>
                <a:lnTo>
                  <a:pt x="257072" y="621364"/>
                </a:lnTo>
                <a:cubicBezTo>
                  <a:pt x="266603" y="621904"/>
                  <a:pt x="271369" y="623702"/>
                  <a:pt x="271369" y="626759"/>
                </a:cubicBezTo>
                <a:lnTo>
                  <a:pt x="271369" y="627838"/>
                </a:lnTo>
                <a:lnTo>
                  <a:pt x="270290" y="628917"/>
                </a:lnTo>
                <a:lnTo>
                  <a:pt x="271369" y="629996"/>
                </a:lnTo>
                <a:lnTo>
                  <a:pt x="271369" y="632154"/>
                </a:lnTo>
                <a:lnTo>
                  <a:pt x="267997" y="635661"/>
                </a:lnTo>
                <a:lnTo>
                  <a:pt x="246013" y="632154"/>
                </a:lnTo>
                <a:cubicBezTo>
                  <a:pt x="243765" y="632154"/>
                  <a:pt x="242641" y="633323"/>
                  <a:pt x="242641" y="635661"/>
                </a:cubicBezTo>
                <a:lnTo>
                  <a:pt x="241562" y="636740"/>
                </a:lnTo>
                <a:lnTo>
                  <a:pt x="229423" y="636740"/>
                </a:lnTo>
                <a:cubicBezTo>
                  <a:pt x="225916" y="636740"/>
                  <a:pt x="222229" y="635571"/>
                  <a:pt x="218363" y="633233"/>
                </a:cubicBezTo>
                <a:cubicBezTo>
                  <a:pt x="208472" y="640066"/>
                  <a:pt x="202223" y="646990"/>
                  <a:pt x="199616" y="654004"/>
                </a:cubicBezTo>
                <a:lnTo>
                  <a:pt x="200695" y="663984"/>
                </a:lnTo>
                <a:lnTo>
                  <a:pt x="197458" y="665064"/>
                </a:lnTo>
                <a:lnTo>
                  <a:pt x="197458" y="666142"/>
                </a:lnTo>
                <a:lnTo>
                  <a:pt x="200695" y="670459"/>
                </a:lnTo>
                <a:lnTo>
                  <a:pt x="200695" y="676932"/>
                </a:lnTo>
                <a:lnTo>
                  <a:pt x="199616" y="692308"/>
                </a:lnTo>
                <a:lnTo>
                  <a:pt x="200695" y="695545"/>
                </a:lnTo>
                <a:lnTo>
                  <a:pt x="220656" y="696624"/>
                </a:lnTo>
                <a:cubicBezTo>
                  <a:pt x="222275" y="690870"/>
                  <a:pt x="226321" y="685744"/>
                  <a:pt x="232795" y="681249"/>
                </a:cubicBezTo>
                <a:lnTo>
                  <a:pt x="240483" y="675854"/>
                </a:lnTo>
                <a:cubicBezTo>
                  <a:pt x="246687" y="678551"/>
                  <a:pt x="257342" y="686554"/>
                  <a:pt x="272448" y="699861"/>
                </a:cubicBezTo>
                <a:lnTo>
                  <a:pt x="272448" y="700941"/>
                </a:lnTo>
                <a:cubicBezTo>
                  <a:pt x="271369" y="703818"/>
                  <a:pt x="268807" y="705256"/>
                  <a:pt x="264760" y="705256"/>
                </a:cubicBezTo>
                <a:lnTo>
                  <a:pt x="257072" y="704177"/>
                </a:lnTo>
                <a:lnTo>
                  <a:pt x="257072" y="705256"/>
                </a:lnTo>
                <a:lnTo>
                  <a:pt x="258151" y="712809"/>
                </a:lnTo>
                <a:lnTo>
                  <a:pt x="253701" y="718474"/>
                </a:lnTo>
                <a:lnTo>
                  <a:pt x="261523" y="726027"/>
                </a:lnTo>
                <a:lnTo>
                  <a:pt x="261523" y="728185"/>
                </a:lnTo>
                <a:lnTo>
                  <a:pt x="258151" y="733580"/>
                </a:lnTo>
                <a:lnTo>
                  <a:pt x="261523" y="747877"/>
                </a:lnTo>
                <a:lnTo>
                  <a:pt x="255859" y="759746"/>
                </a:lnTo>
                <a:lnTo>
                  <a:pt x="255859" y="769727"/>
                </a:lnTo>
                <a:cubicBezTo>
                  <a:pt x="257387" y="770986"/>
                  <a:pt x="258511" y="776381"/>
                  <a:pt x="259230" y="785912"/>
                </a:cubicBezTo>
                <a:lnTo>
                  <a:pt x="255859" y="793465"/>
                </a:lnTo>
                <a:lnTo>
                  <a:pt x="259230" y="796972"/>
                </a:lnTo>
                <a:lnTo>
                  <a:pt x="258151" y="800209"/>
                </a:lnTo>
                <a:lnTo>
                  <a:pt x="261523" y="818552"/>
                </a:lnTo>
                <a:lnTo>
                  <a:pt x="258151" y="844718"/>
                </a:lnTo>
                <a:lnTo>
                  <a:pt x="260309" y="849169"/>
                </a:lnTo>
                <a:cubicBezTo>
                  <a:pt x="259230" y="857081"/>
                  <a:pt x="257027" y="861038"/>
                  <a:pt x="253701" y="861038"/>
                </a:cubicBezTo>
                <a:lnTo>
                  <a:pt x="242641" y="862251"/>
                </a:lnTo>
                <a:lnTo>
                  <a:pt x="233874" y="861038"/>
                </a:lnTo>
                <a:lnTo>
                  <a:pt x="219442" y="862251"/>
                </a:lnTo>
                <a:lnTo>
                  <a:pt x="211754" y="854564"/>
                </a:lnTo>
                <a:lnTo>
                  <a:pt x="215126" y="849169"/>
                </a:lnTo>
                <a:lnTo>
                  <a:pt x="215126" y="845797"/>
                </a:lnTo>
                <a:lnTo>
                  <a:pt x="212968" y="839323"/>
                </a:lnTo>
                <a:lnTo>
                  <a:pt x="215126" y="828398"/>
                </a:lnTo>
                <a:lnTo>
                  <a:pt x="214047" y="819631"/>
                </a:lnTo>
                <a:lnTo>
                  <a:pt x="215126" y="802367"/>
                </a:lnTo>
                <a:lnTo>
                  <a:pt x="212968" y="795893"/>
                </a:lnTo>
                <a:lnTo>
                  <a:pt x="212968" y="784833"/>
                </a:lnTo>
                <a:cubicBezTo>
                  <a:pt x="214047" y="778359"/>
                  <a:pt x="216205" y="775122"/>
                  <a:pt x="219442" y="775122"/>
                </a:cubicBezTo>
                <a:lnTo>
                  <a:pt x="219442" y="772964"/>
                </a:lnTo>
                <a:cubicBezTo>
                  <a:pt x="216564" y="772964"/>
                  <a:pt x="215126" y="770716"/>
                  <a:pt x="215126" y="766220"/>
                </a:cubicBezTo>
                <a:lnTo>
                  <a:pt x="215126" y="759746"/>
                </a:lnTo>
                <a:lnTo>
                  <a:pt x="216205" y="755430"/>
                </a:lnTo>
                <a:lnTo>
                  <a:pt x="214047" y="748956"/>
                </a:lnTo>
                <a:lnTo>
                  <a:pt x="216205" y="740054"/>
                </a:lnTo>
                <a:lnTo>
                  <a:pt x="212968" y="720632"/>
                </a:lnTo>
                <a:lnTo>
                  <a:pt x="217284" y="708493"/>
                </a:lnTo>
                <a:lnTo>
                  <a:pt x="216205" y="703098"/>
                </a:lnTo>
                <a:lnTo>
                  <a:pt x="212968" y="703098"/>
                </a:lnTo>
                <a:cubicBezTo>
                  <a:pt x="204066" y="704537"/>
                  <a:pt x="199616" y="707055"/>
                  <a:pt x="199616" y="710651"/>
                </a:cubicBezTo>
                <a:lnTo>
                  <a:pt x="201774" y="723869"/>
                </a:lnTo>
                <a:lnTo>
                  <a:pt x="201774" y="724948"/>
                </a:lnTo>
                <a:cubicBezTo>
                  <a:pt x="200335" y="736098"/>
                  <a:pt x="198132" y="745899"/>
                  <a:pt x="195165" y="754351"/>
                </a:cubicBezTo>
                <a:lnTo>
                  <a:pt x="194086" y="760825"/>
                </a:lnTo>
                <a:lnTo>
                  <a:pt x="195165" y="765141"/>
                </a:lnTo>
                <a:lnTo>
                  <a:pt x="195165" y="766220"/>
                </a:lnTo>
                <a:lnTo>
                  <a:pt x="191928" y="779438"/>
                </a:lnTo>
                <a:lnTo>
                  <a:pt x="193007" y="783754"/>
                </a:lnTo>
                <a:cubicBezTo>
                  <a:pt x="193007" y="790768"/>
                  <a:pt x="187881" y="798770"/>
                  <a:pt x="177631" y="807762"/>
                </a:cubicBezTo>
                <a:cubicBezTo>
                  <a:pt x="174664" y="807762"/>
                  <a:pt x="173180" y="811359"/>
                  <a:pt x="173180" y="818552"/>
                </a:cubicBezTo>
                <a:cubicBezTo>
                  <a:pt x="169313" y="825835"/>
                  <a:pt x="166751" y="829477"/>
                  <a:pt x="165492" y="829477"/>
                </a:cubicBezTo>
                <a:cubicBezTo>
                  <a:pt x="160367" y="829477"/>
                  <a:pt x="157444" y="833838"/>
                  <a:pt x="156725" y="842560"/>
                </a:cubicBezTo>
                <a:cubicBezTo>
                  <a:pt x="146205" y="852720"/>
                  <a:pt x="138472" y="857801"/>
                  <a:pt x="133527" y="857801"/>
                </a:cubicBezTo>
                <a:lnTo>
                  <a:pt x="132448" y="857801"/>
                </a:lnTo>
                <a:lnTo>
                  <a:pt x="130155" y="855643"/>
                </a:lnTo>
                <a:lnTo>
                  <a:pt x="130155" y="854564"/>
                </a:lnTo>
                <a:cubicBezTo>
                  <a:pt x="132942" y="852585"/>
                  <a:pt x="135864" y="847146"/>
                  <a:pt x="138922" y="838244"/>
                </a:cubicBezTo>
                <a:lnTo>
                  <a:pt x="141214" y="836086"/>
                </a:lnTo>
                <a:lnTo>
                  <a:pt x="141214" y="832714"/>
                </a:lnTo>
                <a:lnTo>
                  <a:pt x="140001" y="821789"/>
                </a:lnTo>
                <a:cubicBezTo>
                  <a:pt x="146025" y="818013"/>
                  <a:pt x="149037" y="814775"/>
                  <a:pt x="149037" y="812078"/>
                </a:cubicBezTo>
                <a:lnTo>
                  <a:pt x="147688" y="808841"/>
                </a:lnTo>
                <a:lnTo>
                  <a:pt x="144451" y="808841"/>
                </a:lnTo>
                <a:lnTo>
                  <a:pt x="141214" y="810999"/>
                </a:lnTo>
                <a:lnTo>
                  <a:pt x="135685" y="809920"/>
                </a:lnTo>
                <a:lnTo>
                  <a:pt x="134606" y="810999"/>
                </a:lnTo>
                <a:lnTo>
                  <a:pt x="135685" y="816394"/>
                </a:lnTo>
                <a:lnTo>
                  <a:pt x="135685" y="817473"/>
                </a:lnTo>
                <a:lnTo>
                  <a:pt x="132448" y="820710"/>
                </a:lnTo>
                <a:lnTo>
                  <a:pt x="131234" y="820710"/>
                </a:lnTo>
                <a:lnTo>
                  <a:pt x="130155" y="819631"/>
                </a:lnTo>
                <a:lnTo>
                  <a:pt x="129076" y="820710"/>
                </a:lnTo>
                <a:lnTo>
                  <a:pt x="125839" y="820710"/>
                </a:lnTo>
                <a:cubicBezTo>
                  <a:pt x="122602" y="817832"/>
                  <a:pt x="117431" y="815674"/>
                  <a:pt x="110328" y="814236"/>
                </a:cubicBezTo>
                <a:lnTo>
                  <a:pt x="108035" y="812078"/>
                </a:lnTo>
                <a:lnTo>
                  <a:pt x="103719" y="812078"/>
                </a:lnTo>
                <a:lnTo>
                  <a:pt x="101561" y="814236"/>
                </a:lnTo>
                <a:lnTo>
                  <a:pt x="101561" y="817473"/>
                </a:lnTo>
                <a:lnTo>
                  <a:pt x="106956" y="817473"/>
                </a:lnTo>
                <a:lnTo>
                  <a:pt x="109249" y="819631"/>
                </a:lnTo>
                <a:lnTo>
                  <a:pt x="108035" y="834872"/>
                </a:lnTo>
                <a:lnTo>
                  <a:pt x="111407" y="844718"/>
                </a:lnTo>
                <a:lnTo>
                  <a:pt x="111407" y="846876"/>
                </a:lnTo>
                <a:cubicBezTo>
                  <a:pt x="111407" y="854159"/>
                  <a:pt x="105922" y="857801"/>
                  <a:pt x="94952" y="857801"/>
                </a:cubicBezTo>
                <a:cubicBezTo>
                  <a:pt x="94952" y="859239"/>
                  <a:pt x="93064" y="859959"/>
                  <a:pt x="89287" y="859959"/>
                </a:cubicBezTo>
                <a:lnTo>
                  <a:pt x="80520" y="859959"/>
                </a:lnTo>
                <a:lnTo>
                  <a:pt x="80520" y="857801"/>
                </a:lnTo>
                <a:lnTo>
                  <a:pt x="81599" y="852406"/>
                </a:lnTo>
                <a:cubicBezTo>
                  <a:pt x="80161" y="852406"/>
                  <a:pt x="79441" y="854204"/>
                  <a:pt x="79441" y="857801"/>
                </a:cubicBezTo>
                <a:lnTo>
                  <a:pt x="78362" y="857801"/>
                </a:lnTo>
                <a:cubicBezTo>
                  <a:pt x="77103" y="857801"/>
                  <a:pt x="75979" y="854519"/>
                  <a:pt x="74991" y="847955"/>
                </a:cubicBezTo>
                <a:lnTo>
                  <a:pt x="73912" y="847955"/>
                </a:lnTo>
                <a:lnTo>
                  <a:pt x="73912" y="849169"/>
                </a:lnTo>
                <a:lnTo>
                  <a:pt x="74991" y="858880"/>
                </a:lnTo>
                <a:lnTo>
                  <a:pt x="73912" y="858880"/>
                </a:lnTo>
                <a:cubicBezTo>
                  <a:pt x="64290" y="858880"/>
                  <a:pt x="59480" y="853080"/>
                  <a:pt x="59480" y="841481"/>
                </a:cubicBezTo>
                <a:cubicBezTo>
                  <a:pt x="59480" y="839862"/>
                  <a:pt x="61683" y="836580"/>
                  <a:pt x="66089" y="831635"/>
                </a:cubicBezTo>
                <a:lnTo>
                  <a:pt x="66089" y="828398"/>
                </a:lnTo>
                <a:cubicBezTo>
                  <a:pt x="66089" y="827319"/>
                  <a:pt x="63166" y="825880"/>
                  <a:pt x="57322" y="824082"/>
                </a:cubicBezTo>
                <a:lnTo>
                  <a:pt x="53006" y="825161"/>
                </a:lnTo>
                <a:lnTo>
                  <a:pt x="51792" y="824082"/>
                </a:lnTo>
                <a:lnTo>
                  <a:pt x="50713" y="824082"/>
                </a:lnTo>
                <a:cubicBezTo>
                  <a:pt x="44688" y="825700"/>
                  <a:pt x="36956" y="829297"/>
                  <a:pt x="27514" y="834872"/>
                </a:cubicBezTo>
                <a:cubicBezTo>
                  <a:pt x="20771" y="834872"/>
                  <a:pt x="15645" y="837075"/>
                  <a:pt x="12139" y="841481"/>
                </a:cubicBezTo>
                <a:lnTo>
                  <a:pt x="1079" y="844718"/>
                </a:lnTo>
                <a:lnTo>
                  <a:pt x="0" y="843639"/>
                </a:lnTo>
                <a:lnTo>
                  <a:pt x="0" y="840402"/>
                </a:lnTo>
                <a:lnTo>
                  <a:pt x="14431" y="823003"/>
                </a:lnTo>
                <a:cubicBezTo>
                  <a:pt x="14431" y="820755"/>
                  <a:pt x="15870" y="818912"/>
                  <a:pt x="18747" y="817473"/>
                </a:cubicBezTo>
                <a:lnTo>
                  <a:pt x="19826" y="817473"/>
                </a:lnTo>
                <a:lnTo>
                  <a:pt x="19826" y="819631"/>
                </a:lnTo>
                <a:lnTo>
                  <a:pt x="23198" y="817473"/>
                </a:lnTo>
                <a:lnTo>
                  <a:pt x="24277" y="818552"/>
                </a:lnTo>
                <a:lnTo>
                  <a:pt x="25356" y="817473"/>
                </a:lnTo>
                <a:lnTo>
                  <a:pt x="25356" y="816394"/>
                </a:lnTo>
                <a:lnTo>
                  <a:pt x="22119" y="813157"/>
                </a:lnTo>
                <a:lnTo>
                  <a:pt x="47476" y="769727"/>
                </a:lnTo>
                <a:cubicBezTo>
                  <a:pt x="47476" y="765770"/>
                  <a:pt x="48914" y="762084"/>
                  <a:pt x="51792" y="758667"/>
                </a:cubicBezTo>
                <a:lnTo>
                  <a:pt x="51792" y="757588"/>
                </a:lnTo>
                <a:cubicBezTo>
                  <a:pt x="51792" y="756150"/>
                  <a:pt x="49634" y="755071"/>
                  <a:pt x="45318" y="754351"/>
                </a:cubicBezTo>
                <a:cubicBezTo>
                  <a:pt x="44598" y="756509"/>
                  <a:pt x="42351" y="757588"/>
                  <a:pt x="38574" y="757588"/>
                </a:cubicBezTo>
                <a:lnTo>
                  <a:pt x="36416" y="757588"/>
                </a:lnTo>
                <a:lnTo>
                  <a:pt x="21040" y="754351"/>
                </a:lnTo>
                <a:lnTo>
                  <a:pt x="14431" y="756509"/>
                </a:lnTo>
                <a:lnTo>
                  <a:pt x="13218" y="755430"/>
                </a:lnTo>
                <a:lnTo>
                  <a:pt x="13218" y="753272"/>
                </a:lnTo>
                <a:cubicBezTo>
                  <a:pt x="13218" y="751114"/>
                  <a:pt x="16904" y="749316"/>
                  <a:pt x="24277" y="747877"/>
                </a:cubicBezTo>
                <a:lnTo>
                  <a:pt x="31965" y="748956"/>
                </a:lnTo>
                <a:lnTo>
                  <a:pt x="38574" y="746798"/>
                </a:lnTo>
                <a:lnTo>
                  <a:pt x="43025" y="748956"/>
                </a:lnTo>
                <a:cubicBezTo>
                  <a:pt x="54804" y="748956"/>
                  <a:pt x="60694" y="747518"/>
                  <a:pt x="60694" y="744640"/>
                </a:cubicBezTo>
                <a:lnTo>
                  <a:pt x="56243" y="721711"/>
                </a:lnTo>
                <a:cubicBezTo>
                  <a:pt x="49679" y="720812"/>
                  <a:pt x="46397" y="719733"/>
                  <a:pt x="46397" y="718474"/>
                </a:cubicBezTo>
                <a:lnTo>
                  <a:pt x="46397" y="716316"/>
                </a:lnTo>
                <a:lnTo>
                  <a:pt x="48555" y="713888"/>
                </a:lnTo>
                <a:lnTo>
                  <a:pt x="55164" y="713888"/>
                </a:lnTo>
                <a:lnTo>
                  <a:pt x="55164" y="712809"/>
                </a:lnTo>
                <a:cubicBezTo>
                  <a:pt x="55164" y="711011"/>
                  <a:pt x="51882" y="709573"/>
                  <a:pt x="45318" y="708493"/>
                </a:cubicBezTo>
                <a:lnTo>
                  <a:pt x="43025" y="702020"/>
                </a:lnTo>
                <a:lnTo>
                  <a:pt x="44239" y="700941"/>
                </a:lnTo>
                <a:lnTo>
                  <a:pt x="44239" y="699861"/>
                </a:lnTo>
                <a:lnTo>
                  <a:pt x="38574" y="687723"/>
                </a:lnTo>
                <a:cubicBezTo>
                  <a:pt x="40103" y="683227"/>
                  <a:pt x="41991" y="680709"/>
                  <a:pt x="44239" y="680170"/>
                </a:cubicBezTo>
                <a:cubicBezTo>
                  <a:pt x="44239" y="660568"/>
                  <a:pt x="37225" y="650767"/>
                  <a:pt x="23198" y="650767"/>
                </a:cubicBezTo>
                <a:cubicBezTo>
                  <a:pt x="17353" y="650767"/>
                  <a:pt x="14431" y="649688"/>
                  <a:pt x="14431" y="647530"/>
                </a:cubicBezTo>
                <a:lnTo>
                  <a:pt x="14431" y="645372"/>
                </a:lnTo>
                <a:lnTo>
                  <a:pt x="16589" y="643214"/>
                </a:lnTo>
                <a:lnTo>
                  <a:pt x="22119" y="643214"/>
                </a:lnTo>
                <a:lnTo>
                  <a:pt x="26435" y="644293"/>
                </a:lnTo>
                <a:cubicBezTo>
                  <a:pt x="32100" y="643394"/>
                  <a:pt x="36146" y="641955"/>
                  <a:pt x="38574" y="639977"/>
                </a:cubicBezTo>
                <a:lnTo>
                  <a:pt x="45318" y="639977"/>
                </a:lnTo>
                <a:lnTo>
                  <a:pt x="58401" y="643214"/>
                </a:lnTo>
                <a:cubicBezTo>
                  <a:pt x="60109" y="643214"/>
                  <a:pt x="61233" y="639887"/>
                  <a:pt x="61773" y="633233"/>
                </a:cubicBezTo>
                <a:lnTo>
                  <a:pt x="59480" y="626759"/>
                </a:lnTo>
                <a:lnTo>
                  <a:pt x="60694" y="621364"/>
                </a:lnTo>
                <a:cubicBezTo>
                  <a:pt x="60064" y="615789"/>
                  <a:pt x="58581" y="611833"/>
                  <a:pt x="56243" y="609495"/>
                </a:cubicBezTo>
                <a:cubicBezTo>
                  <a:pt x="56243" y="605179"/>
                  <a:pt x="58806" y="601852"/>
                  <a:pt x="63931" y="599514"/>
                </a:cubicBezTo>
                <a:lnTo>
                  <a:pt x="71754" y="600593"/>
                </a:lnTo>
                <a:lnTo>
                  <a:pt x="79441" y="600593"/>
                </a:lnTo>
                <a:cubicBezTo>
                  <a:pt x="84567" y="604010"/>
                  <a:pt x="93738" y="606977"/>
                  <a:pt x="106956" y="609495"/>
                </a:cubicBezTo>
                <a:lnTo>
                  <a:pt x="113565" y="615969"/>
                </a:lnTo>
                <a:lnTo>
                  <a:pt x="113565" y="618127"/>
                </a:lnTo>
                <a:lnTo>
                  <a:pt x="108035" y="623522"/>
                </a:lnTo>
                <a:lnTo>
                  <a:pt x="110328" y="632154"/>
                </a:lnTo>
                <a:lnTo>
                  <a:pt x="106956" y="642135"/>
                </a:lnTo>
                <a:cubicBezTo>
                  <a:pt x="111002" y="642135"/>
                  <a:pt x="118735" y="635571"/>
                  <a:pt x="130155" y="622443"/>
                </a:cubicBezTo>
                <a:lnTo>
                  <a:pt x="131234" y="622443"/>
                </a:lnTo>
                <a:lnTo>
                  <a:pt x="151195" y="632154"/>
                </a:lnTo>
                <a:lnTo>
                  <a:pt x="152274" y="632154"/>
                </a:lnTo>
                <a:lnTo>
                  <a:pt x="153353" y="631075"/>
                </a:lnTo>
                <a:lnTo>
                  <a:pt x="153353" y="629996"/>
                </a:lnTo>
                <a:lnTo>
                  <a:pt x="150116" y="619206"/>
                </a:lnTo>
                <a:lnTo>
                  <a:pt x="153353" y="617048"/>
                </a:lnTo>
                <a:cubicBezTo>
                  <a:pt x="157939" y="619565"/>
                  <a:pt x="167155" y="622443"/>
                  <a:pt x="181003" y="625680"/>
                </a:cubicBezTo>
                <a:lnTo>
                  <a:pt x="184240" y="626759"/>
                </a:lnTo>
                <a:lnTo>
                  <a:pt x="187477" y="625680"/>
                </a:lnTo>
                <a:lnTo>
                  <a:pt x="193007" y="635661"/>
                </a:lnTo>
                <a:lnTo>
                  <a:pt x="191928" y="641056"/>
                </a:lnTo>
                <a:lnTo>
                  <a:pt x="193007" y="641056"/>
                </a:lnTo>
                <a:cubicBezTo>
                  <a:pt x="194445" y="641056"/>
                  <a:pt x="195165" y="637729"/>
                  <a:pt x="195165" y="631075"/>
                </a:cubicBezTo>
                <a:lnTo>
                  <a:pt x="199616" y="627838"/>
                </a:lnTo>
                <a:lnTo>
                  <a:pt x="205280" y="628917"/>
                </a:lnTo>
                <a:lnTo>
                  <a:pt x="206359" y="627838"/>
                </a:lnTo>
                <a:lnTo>
                  <a:pt x="206359" y="626759"/>
                </a:lnTo>
                <a:lnTo>
                  <a:pt x="205280" y="620285"/>
                </a:lnTo>
                <a:cubicBezTo>
                  <a:pt x="215531" y="615789"/>
                  <a:pt x="220656" y="610304"/>
                  <a:pt x="220656" y="603830"/>
                </a:cubicBezTo>
                <a:close/>
                <a:moveTo>
                  <a:pt x="2689401" y="582865"/>
                </a:moveTo>
                <a:cubicBezTo>
                  <a:pt x="2681127" y="590868"/>
                  <a:pt x="2673530" y="594869"/>
                  <a:pt x="2666606" y="594869"/>
                </a:cubicBezTo>
                <a:cubicBezTo>
                  <a:pt x="2663728" y="594869"/>
                  <a:pt x="2662291" y="596308"/>
                  <a:pt x="2662291" y="599185"/>
                </a:cubicBezTo>
                <a:lnTo>
                  <a:pt x="2637338" y="607817"/>
                </a:lnTo>
                <a:cubicBezTo>
                  <a:pt x="2635360" y="611414"/>
                  <a:pt x="2633156" y="613212"/>
                  <a:pt x="2630731" y="613212"/>
                </a:cubicBezTo>
                <a:lnTo>
                  <a:pt x="2630731" y="617663"/>
                </a:lnTo>
                <a:cubicBezTo>
                  <a:pt x="2639451" y="620540"/>
                  <a:pt x="2647814" y="622339"/>
                  <a:pt x="2655817" y="623058"/>
                </a:cubicBezTo>
                <a:cubicBezTo>
                  <a:pt x="2656896" y="625935"/>
                  <a:pt x="2657975" y="627374"/>
                  <a:pt x="2659054" y="627374"/>
                </a:cubicBezTo>
                <a:lnTo>
                  <a:pt x="2660133" y="627374"/>
                </a:lnTo>
                <a:lnTo>
                  <a:pt x="2665528" y="614291"/>
                </a:lnTo>
                <a:lnTo>
                  <a:pt x="2662291" y="603501"/>
                </a:lnTo>
                <a:lnTo>
                  <a:pt x="2663369" y="602422"/>
                </a:lnTo>
                <a:lnTo>
                  <a:pt x="2674294" y="602422"/>
                </a:lnTo>
                <a:cubicBezTo>
                  <a:pt x="2675732" y="602422"/>
                  <a:pt x="2676453" y="601343"/>
                  <a:pt x="2676453" y="599185"/>
                </a:cubicBezTo>
                <a:lnTo>
                  <a:pt x="2677531" y="598106"/>
                </a:lnTo>
                <a:lnTo>
                  <a:pt x="2678610" y="598106"/>
                </a:lnTo>
                <a:lnTo>
                  <a:pt x="2691558" y="605659"/>
                </a:lnTo>
                <a:lnTo>
                  <a:pt x="2692638" y="605659"/>
                </a:lnTo>
                <a:lnTo>
                  <a:pt x="2692638" y="603501"/>
                </a:lnTo>
                <a:lnTo>
                  <a:pt x="2690480" y="594869"/>
                </a:lnTo>
                <a:lnTo>
                  <a:pt x="2690480" y="585023"/>
                </a:lnTo>
                <a:lnTo>
                  <a:pt x="2689401" y="583944"/>
                </a:lnTo>
                <a:close/>
                <a:moveTo>
                  <a:pt x="2643812" y="579628"/>
                </a:moveTo>
                <a:lnTo>
                  <a:pt x="2643812" y="580707"/>
                </a:lnTo>
                <a:lnTo>
                  <a:pt x="2644891" y="583944"/>
                </a:lnTo>
                <a:lnTo>
                  <a:pt x="2645970" y="583944"/>
                </a:lnTo>
                <a:lnTo>
                  <a:pt x="2645970" y="579628"/>
                </a:lnTo>
                <a:close/>
                <a:moveTo>
                  <a:pt x="1191733" y="571512"/>
                </a:moveTo>
                <a:lnTo>
                  <a:pt x="1191733" y="572591"/>
                </a:lnTo>
                <a:lnTo>
                  <a:pt x="1193892" y="572591"/>
                </a:lnTo>
                <a:lnTo>
                  <a:pt x="1193892" y="571512"/>
                </a:lnTo>
                <a:close/>
                <a:moveTo>
                  <a:pt x="7259309" y="570213"/>
                </a:moveTo>
                <a:lnTo>
                  <a:pt x="7259309" y="571292"/>
                </a:lnTo>
                <a:lnTo>
                  <a:pt x="7258230" y="574529"/>
                </a:lnTo>
                <a:lnTo>
                  <a:pt x="7259309" y="580059"/>
                </a:lnTo>
                <a:lnTo>
                  <a:pt x="7262546" y="580059"/>
                </a:lnTo>
                <a:lnTo>
                  <a:pt x="7264704" y="577901"/>
                </a:lnTo>
                <a:lnTo>
                  <a:pt x="7264704" y="573450"/>
                </a:lnTo>
                <a:cubicBezTo>
                  <a:pt x="7264704" y="571831"/>
                  <a:pt x="7262906" y="570752"/>
                  <a:pt x="7259309" y="570213"/>
                </a:cubicBezTo>
                <a:close/>
                <a:moveTo>
                  <a:pt x="7249463" y="569133"/>
                </a:moveTo>
                <a:lnTo>
                  <a:pt x="7249463" y="570213"/>
                </a:lnTo>
                <a:lnTo>
                  <a:pt x="7251621" y="570213"/>
                </a:lnTo>
                <a:lnTo>
                  <a:pt x="7251621" y="569133"/>
                </a:lnTo>
                <a:close/>
                <a:moveTo>
                  <a:pt x="1186338" y="568275"/>
                </a:moveTo>
                <a:lnTo>
                  <a:pt x="1186338" y="569354"/>
                </a:lnTo>
                <a:lnTo>
                  <a:pt x="1189575" y="570433"/>
                </a:lnTo>
                <a:lnTo>
                  <a:pt x="1190654" y="570433"/>
                </a:lnTo>
                <a:lnTo>
                  <a:pt x="1190654" y="569354"/>
                </a:lnTo>
                <a:lnTo>
                  <a:pt x="1187417" y="568275"/>
                </a:lnTo>
                <a:close/>
                <a:moveTo>
                  <a:pt x="7266862" y="568055"/>
                </a:moveTo>
                <a:lnTo>
                  <a:pt x="7268076" y="569133"/>
                </a:lnTo>
                <a:lnTo>
                  <a:pt x="7268076" y="570213"/>
                </a:lnTo>
                <a:lnTo>
                  <a:pt x="7271313" y="569133"/>
                </a:lnTo>
                <a:lnTo>
                  <a:pt x="7271313" y="568055"/>
                </a:lnTo>
                <a:close/>
                <a:moveTo>
                  <a:pt x="7254993" y="566976"/>
                </a:moveTo>
                <a:lnTo>
                  <a:pt x="7254993" y="568055"/>
                </a:lnTo>
                <a:lnTo>
                  <a:pt x="7258230" y="568055"/>
                </a:lnTo>
                <a:lnTo>
                  <a:pt x="7258230" y="566976"/>
                </a:lnTo>
                <a:close/>
                <a:moveTo>
                  <a:pt x="2098200" y="566460"/>
                </a:moveTo>
                <a:lnTo>
                  <a:pt x="2098220" y="566701"/>
                </a:lnTo>
                <a:lnTo>
                  <a:pt x="2098220" y="566475"/>
                </a:lnTo>
                <a:close/>
                <a:moveTo>
                  <a:pt x="7277787" y="564818"/>
                </a:moveTo>
                <a:lnTo>
                  <a:pt x="7277787" y="565897"/>
                </a:lnTo>
                <a:lnTo>
                  <a:pt x="7279945" y="565897"/>
                </a:lnTo>
                <a:lnTo>
                  <a:pt x="7279945" y="564818"/>
                </a:lnTo>
                <a:close/>
                <a:moveTo>
                  <a:pt x="1183102" y="562745"/>
                </a:moveTo>
                <a:lnTo>
                  <a:pt x="1183102" y="563824"/>
                </a:lnTo>
                <a:lnTo>
                  <a:pt x="1185259" y="565982"/>
                </a:lnTo>
                <a:lnTo>
                  <a:pt x="1185259" y="564903"/>
                </a:lnTo>
                <a:close/>
                <a:moveTo>
                  <a:pt x="7274550" y="562660"/>
                </a:moveTo>
                <a:lnTo>
                  <a:pt x="7274550" y="564818"/>
                </a:lnTo>
                <a:lnTo>
                  <a:pt x="7276708" y="564818"/>
                </a:lnTo>
                <a:lnTo>
                  <a:pt x="7276708" y="562660"/>
                </a:lnTo>
                <a:close/>
                <a:moveTo>
                  <a:pt x="7262546" y="562660"/>
                </a:moveTo>
                <a:lnTo>
                  <a:pt x="7262546" y="563738"/>
                </a:lnTo>
                <a:lnTo>
                  <a:pt x="7264704" y="563738"/>
                </a:lnTo>
                <a:lnTo>
                  <a:pt x="7264704" y="562660"/>
                </a:lnTo>
                <a:close/>
                <a:moveTo>
                  <a:pt x="2234429" y="562537"/>
                </a:moveTo>
                <a:lnTo>
                  <a:pt x="2234429" y="564758"/>
                </a:lnTo>
                <a:lnTo>
                  <a:pt x="2238899" y="564758"/>
                </a:lnTo>
                <a:lnTo>
                  <a:pt x="2238899" y="562537"/>
                </a:lnTo>
                <a:close/>
                <a:moveTo>
                  <a:pt x="5256599" y="560049"/>
                </a:moveTo>
                <a:lnTo>
                  <a:pt x="5256599" y="562342"/>
                </a:lnTo>
                <a:lnTo>
                  <a:pt x="5257678" y="562342"/>
                </a:lnTo>
                <a:lnTo>
                  <a:pt x="5257678" y="560049"/>
                </a:lnTo>
                <a:close/>
                <a:moveTo>
                  <a:pt x="1178920" y="559508"/>
                </a:moveTo>
                <a:lnTo>
                  <a:pt x="1180944" y="561666"/>
                </a:lnTo>
                <a:lnTo>
                  <a:pt x="1182022" y="561666"/>
                </a:lnTo>
                <a:lnTo>
                  <a:pt x="1179999" y="559508"/>
                </a:lnTo>
                <a:close/>
                <a:moveTo>
                  <a:pt x="2770864" y="558992"/>
                </a:moveTo>
                <a:lnTo>
                  <a:pt x="2771944" y="558992"/>
                </a:lnTo>
                <a:lnTo>
                  <a:pt x="2774102" y="561150"/>
                </a:lnTo>
                <a:lnTo>
                  <a:pt x="2769786" y="565466"/>
                </a:lnTo>
                <a:lnTo>
                  <a:pt x="2767627" y="565466"/>
                </a:lnTo>
                <a:lnTo>
                  <a:pt x="2767627" y="562229"/>
                </a:lnTo>
                <a:close/>
                <a:moveTo>
                  <a:pt x="3544750" y="555598"/>
                </a:moveTo>
                <a:lnTo>
                  <a:pt x="3551089" y="555598"/>
                </a:lnTo>
                <a:cubicBezTo>
                  <a:pt x="3583819" y="557036"/>
                  <a:pt x="3600184" y="558475"/>
                  <a:pt x="3600184" y="559914"/>
                </a:cubicBezTo>
                <a:lnTo>
                  <a:pt x="3606523" y="557755"/>
                </a:lnTo>
                <a:lnTo>
                  <a:pt x="3612997" y="557755"/>
                </a:lnTo>
                <a:lnTo>
                  <a:pt x="3615020" y="559914"/>
                </a:lnTo>
                <a:lnTo>
                  <a:pt x="3615020" y="566253"/>
                </a:lnTo>
                <a:lnTo>
                  <a:pt x="3612997" y="568411"/>
                </a:lnTo>
                <a:lnTo>
                  <a:pt x="3611918" y="568411"/>
                </a:lnTo>
                <a:cubicBezTo>
                  <a:pt x="3603376" y="567691"/>
                  <a:pt x="3599105" y="565578"/>
                  <a:pt x="3599105" y="562071"/>
                </a:cubicBezTo>
                <a:lnTo>
                  <a:pt x="3598026" y="562071"/>
                </a:lnTo>
                <a:cubicBezTo>
                  <a:pt x="3598026" y="564140"/>
                  <a:pt x="3597306" y="565174"/>
                  <a:pt x="3595868" y="565174"/>
                </a:cubicBezTo>
                <a:lnTo>
                  <a:pt x="3592631" y="565174"/>
                </a:lnTo>
                <a:lnTo>
                  <a:pt x="3587371" y="564095"/>
                </a:lnTo>
                <a:cubicBezTo>
                  <a:pt x="3575771" y="564814"/>
                  <a:pt x="3567229" y="566253"/>
                  <a:pt x="3561744" y="568411"/>
                </a:cubicBezTo>
                <a:lnTo>
                  <a:pt x="3558507" y="568411"/>
                </a:lnTo>
                <a:lnTo>
                  <a:pt x="3547852" y="565174"/>
                </a:lnTo>
                <a:lnTo>
                  <a:pt x="3536118" y="566253"/>
                </a:lnTo>
                <a:lnTo>
                  <a:pt x="3534095" y="563016"/>
                </a:lnTo>
                <a:lnTo>
                  <a:pt x="3534095" y="559914"/>
                </a:lnTo>
                <a:cubicBezTo>
                  <a:pt x="3534095" y="558475"/>
                  <a:pt x="3537646" y="557036"/>
                  <a:pt x="3544750" y="555598"/>
                </a:cubicBezTo>
                <a:close/>
                <a:moveTo>
                  <a:pt x="2238792" y="554073"/>
                </a:moveTo>
                <a:lnTo>
                  <a:pt x="2238792" y="556162"/>
                </a:lnTo>
                <a:lnTo>
                  <a:pt x="2243264" y="556162"/>
                </a:lnTo>
                <a:lnTo>
                  <a:pt x="2243264" y="554073"/>
                </a:lnTo>
                <a:close/>
                <a:moveTo>
                  <a:pt x="4138900" y="551429"/>
                </a:moveTo>
                <a:lnTo>
                  <a:pt x="4139202" y="553783"/>
                </a:lnTo>
                <a:lnTo>
                  <a:pt x="4142616" y="553783"/>
                </a:lnTo>
                <a:lnTo>
                  <a:pt x="4142616" y="551429"/>
                </a:lnTo>
                <a:close/>
                <a:moveTo>
                  <a:pt x="9275383" y="550241"/>
                </a:moveTo>
                <a:lnTo>
                  <a:pt x="9275383" y="552463"/>
                </a:lnTo>
                <a:lnTo>
                  <a:pt x="9279855" y="552463"/>
                </a:lnTo>
                <a:lnTo>
                  <a:pt x="9279855" y="550241"/>
                </a:lnTo>
                <a:close/>
                <a:moveTo>
                  <a:pt x="9225660" y="550241"/>
                </a:moveTo>
                <a:lnTo>
                  <a:pt x="9225062" y="553521"/>
                </a:lnTo>
                <a:lnTo>
                  <a:pt x="9228016" y="553521"/>
                </a:lnTo>
                <a:lnTo>
                  <a:pt x="9228491" y="550241"/>
                </a:lnTo>
                <a:close/>
                <a:moveTo>
                  <a:pt x="2252941" y="549709"/>
                </a:moveTo>
                <a:lnTo>
                  <a:pt x="2252941" y="551930"/>
                </a:lnTo>
                <a:lnTo>
                  <a:pt x="2256226" y="551930"/>
                </a:lnTo>
                <a:lnTo>
                  <a:pt x="2256226" y="549709"/>
                </a:lnTo>
                <a:close/>
                <a:moveTo>
                  <a:pt x="2092798" y="549709"/>
                </a:moveTo>
                <a:lnTo>
                  <a:pt x="2092798" y="551930"/>
                </a:lnTo>
                <a:lnTo>
                  <a:pt x="2097270" y="551930"/>
                </a:lnTo>
                <a:lnTo>
                  <a:pt x="2097270" y="549709"/>
                </a:lnTo>
                <a:close/>
                <a:moveTo>
                  <a:pt x="9187708" y="549183"/>
                </a:moveTo>
                <a:lnTo>
                  <a:pt x="9187708" y="551405"/>
                </a:lnTo>
                <a:lnTo>
                  <a:pt x="9192180" y="551405"/>
                </a:lnTo>
                <a:lnTo>
                  <a:pt x="9192180" y="549183"/>
                </a:lnTo>
                <a:close/>
                <a:moveTo>
                  <a:pt x="1209806" y="546560"/>
                </a:moveTo>
                <a:lnTo>
                  <a:pt x="1211964" y="548718"/>
                </a:lnTo>
                <a:lnTo>
                  <a:pt x="1213044" y="547639"/>
                </a:lnTo>
                <a:lnTo>
                  <a:pt x="1213044" y="546560"/>
                </a:lnTo>
                <a:close/>
                <a:moveTo>
                  <a:pt x="4234814" y="546405"/>
                </a:moveTo>
                <a:lnTo>
                  <a:pt x="4234814" y="549684"/>
                </a:lnTo>
                <a:lnTo>
                  <a:pt x="4239286" y="549684"/>
                </a:lnTo>
                <a:lnTo>
                  <a:pt x="4239286" y="546405"/>
                </a:lnTo>
                <a:close/>
                <a:moveTo>
                  <a:pt x="8208046" y="546159"/>
                </a:moveTo>
                <a:lnTo>
                  <a:pt x="8210204" y="548317"/>
                </a:lnTo>
                <a:lnTo>
                  <a:pt x="8210204" y="546159"/>
                </a:lnTo>
                <a:close/>
                <a:moveTo>
                  <a:pt x="9132695" y="546010"/>
                </a:moveTo>
                <a:lnTo>
                  <a:pt x="9132695" y="548231"/>
                </a:lnTo>
                <a:lnTo>
                  <a:pt x="9137167" y="548231"/>
                </a:lnTo>
                <a:lnTo>
                  <a:pt x="9137167" y="546010"/>
                </a:lnTo>
                <a:close/>
                <a:moveTo>
                  <a:pt x="4142375" y="545347"/>
                </a:moveTo>
                <a:lnTo>
                  <a:pt x="4142375" y="548626"/>
                </a:lnTo>
                <a:lnTo>
                  <a:pt x="4146848" y="548626"/>
                </a:lnTo>
                <a:lnTo>
                  <a:pt x="4146848" y="545347"/>
                </a:lnTo>
                <a:close/>
                <a:moveTo>
                  <a:pt x="5655951" y="544539"/>
                </a:moveTo>
                <a:lnTo>
                  <a:pt x="5655951" y="546697"/>
                </a:lnTo>
                <a:lnTo>
                  <a:pt x="5658109" y="546697"/>
                </a:lnTo>
                <a:close/>
                <a:moveTo>
                  <a:pt x="2248580" y="543361"/>
                </a:moveTo>
                <a:lnTo>
                  <a:pt x="2248580" y="546640"/>
                </a:lnTo>
                <a:lnTo>
                  <a:pt x="2253051" y="546640"/>
                </a:lnTo>
                <a:lnTo>
                  <a:pt x="2253051" y="543361"/>
                </a:lnTo>
                <a:close/>
                <a:moveTo>
                  <a:pt x="7277787" y="542968"/>
                </a:moveTo>
                <a:lnTo>
                  <a:pt x="7278866" y="544047"/>
                </a:lnTo>
                <a:lnTo>
                  <a:pt x="7278866" y="545126"/>
                </a:lnTo>
                <a:lnTo>
                  <a:pt x="7285475" y="544047"/>
                </a:lnTo>
                <a:lnTo>
                  <a:pt x="7285475" y="542968"/>
                </a:lnTo>
                <a:close/>
                <a:moveTo>
                  <a:pt x="3653460" y="542784"/>
                </a:moveTo>
                <a:lnTo>
                  <a:pt x="3650223" y="543863"/>
                </a:lnTo>
                <a:lnTo>
                  <a:pt x="3650223" y="549258"/>
                </a:lnTo>
                <a:lnTo>
                  <a:pt x="3654539" y="550337"/>
                </a:lnTo>
                <a:lnTo>
                  <a:pt x="3655618" y="549258"/>
                </a:lnTo>
                <a:lnTo>
                  <a:pt x="3655618" y="544942"/>
                </a:lnTo>
                <a:close/>
                <a:moveTo>
                  <a:pt x="2096247" y="542303"/>
                </a:moveTo>
                <a:lnTo>
                  <a:pt x="2099519" y="542885"/>
                </a:lnTo>
                <a:lnTo>
                  <a:pt x="2099519" y="542303"/>
                </a:lnTo>
                <a:close/>
                <a:moveTo>
                  <a:pt x="8242979" y="541708"/>
                </a:moveTo>
                <a:lnTo>
                  <a:pt x="8238663" y="544945"/>
                </a:lnTo>
                <a:lnTo>
                  <a:pt x="8238663" y="546159"/>
                </a:lnTo>
                <a:cubicBezTo>
                  <a:pt x="8238663" y="547777"/>
                  <a:pt x="8241226" y="548856"/>
                  <a:pt x="8246351" y="549396"/>
                </a:cubicBezTo>
                <a:lnTo>
                  <a:pt x="8249588" y="543866"/>
                </a:lnTo>
                <a:lnTo>
                  <a:pt x="8249588" y="542787"/>
                </a:lnTo>
                <a:close/>
                <a:moveTo>
                  <a:pt x="3087671" y="541435"/>
                </a:moveTo>
                <a:lnTo>
                  <a:pt x="3085378" y="543458"/>
                </a:lnTo>
                <a:lnTo>
                  <a:pt x="3085378" y="545751"/>
                </a:lnTo>
                <a:lnTo>
                  <a:pt x="3087671" y="543458"/>
                </a:lnTo>
                <a:close/>
                <a:moveTo>
                  <a:pt x="4145790" y="541246"/>
                </a:moveTo>
                <a:lnTo>
                  <a:pt x="4142375" y="544525"/>
                </a:lnTo>
                <a:lnTo>
                  <a:pt x="4145790" y="544525"/>
                </a:lnTo>
                <a:close/>
                <a:moveTo>
                  <a:pt x="8102844" y="540629"/>
                </a:moveTo>
                <a:lnTo>
                  <a:pt x="8100685" y="542787"/>
                </a:lnTo>
                <a:lnTo>
                  <a:pt x="8103922" y="546159"/>
                </a:lnTo>
                <a:lnTo>
                  <a:pt x="8106215" y="543866"/>
                </a:lnTo>
                <a:lnTo>
                  <a:pt x="8106215" y="542787"/>
                </a:lnTo>
                <a:lnTo>
                  <a:pt x="8103922" y="540629"/>
                </a:lnTo>
                <a:close/>
                <a:moveTo>
                  <a:pt x="1209806" y="539951"/>
                </a:moveTo>
                <a:lnTo>
                  <a:pt x="1205625" y="543188"/>
                </a:lnTo>
                <a:lnTo>
                  <a:pt x="1205625" y="544267"/>
                </a:lnTo>
                <a:lnTo>
                  <a:pt x="1209806" y="544267"/>
                </a:lnTo>
                <a:close/>
                <a:moveTo>
                  <a:pt x="5252148" y="539413"/>
                </a:moveTo>
                <a:cubicBezTo>
                  <a:pt x="5252148" y="545168"/>
                  <a:pt x="5250709" y="548045"/>
                  <a:pt x="5247832" y="548045"/>
                </a:cubicBezTo>
                <a:lnTo>
                  <a:pt x="5246753" y="548045"/>
                </a:lnTo>
                <a:lnTo>
                  <a:pt x="5247832" y="554654"/>
                </a:lnTo>
                <a:lnTo>
                  <a:pt x="5248911" y="553575"/>
                </a:lnTo>
                <a:lnTo>
                  <a:pt x="5249990" y="553575"/>
                </a:lnTo>
                <a:cubicBezTo>
                  <a:pt x="5251429" y="553575"/>
                  <a:pt x="5252148" y="554654"/>
                  <a:pt x="5252148" y="556812"/>
                </a:cubicBezTo>
                <a:lnTo>
                  <a:pt x="5253227" y="557891"/>
                </a:lnTo>
                <a:lnTo>
                  <a:pt x="5254306" y="557891"/>
                </a:lnTo>
                <a:lnTo>
                  <a:pt x="5254306" y="556812"/>
                </a:lnTo>
                <a:cubicBezTo>
                  <a:pt x="5254306" y="554654"/>
                  <a:pt x="5253227" y="553575"/>
                  <a:pt x="5251069" y="553575"/>
                </a:cubicBezTo>
                <a:lnTo>
                  <a:pt x="5249990" y="552496"/>
                </a:lnTo>
                <a:lnTo>
                  <a:pt x="5249990" y="550338"/>
                </a:lnTo>
                <a:lnTo>
                  <a:pt x="5253227" y="543729"/>
                </a:lnTo>
                <a:lnTo>
                  <a:pt x="5253227" y="539413"/>
                </a:lnTo>
                <a:close/>
                <a:moveTo>
                  <a:pt x="7274550" y="538652"/>
                </a:moveTo>
                <a:lnTo>
                  <a:pt x="7274550" y="540810"/>
                </a:lnTo>
                <a:lnTo>
                  <a:pt x="7275629" y="540810"/>
                </a:lnTo>
                <a:lnTo>
                  <a:pt x="7275629" y="538652"/>
                </a:lnTo>
                <a:close/>
                <a:moveTo>
                  <a:pt x="9217197" y="538604"/>
                </a:moveTo>
                <a:lnTo>
                  <a:pt x="9217197" y="542210"/>
                </a:lnTo>
                <a:lnTo>
                  <a:pt x="9219553" y="541883"/>
                </a:lnTo>
                <a:lnTo>
                  <a:pt x="9219553" y="538604"/>
                </a:lnTo>
                <a:close/>
                <a:moveTo>
                  <a:pt x="9135292" y="538604"/>
                </a:moveTo>
                <a:lnTo>
                  <a:pt x="9135869" y="538710"/>
                </a:lnTo>
                <a:cubicBezTo>
                  <a:pt x="9138145" y="538710"/>
                  <a:pt x="9139283" y="538868"/>
                  <a:pt x="9139283" y="539186"/>
                </a:cubicBezTo>
                <a:lnTo>
                  <a:pt x="9139283" y="538604"/>
                </a:lnTo>
                <a:close/>
                <a:moveTo>
                  <a:pt x="9114711" y="537547"/>
                </a:moveTo>
                <a:lnTo>
                  <a:pt x="9115317" y="540825"/>
                </a:lnTo>
                <a:lnTo>
                  <a:pt x="9117067" y="540284"/>
                </a:lnTo>
                <a:lnTo>
                  <a:pt x="9117067" y="537547"/>
                </a:lnTo>
                <a:close/>
                <a:moveTo>
                  <a:pt x="2578668" y="535119"/>
                </a:moveTo>
                <a:lnTo>
                  <a:pt x="2578668" y="536198"/>
                </a:lnTo>
                <a:lnTo>
                  <a:pt x="2581904" y="537277"/>
                </a:lnTo>
                <a:lnTo>
                  <a:pt x="2581904" y="535119"/>
                </a:lnTo>
                <a:close/>
                <a:moveTo>
                  <a:pt x="2668765" y="534040"/>
                </a:moveTo>
                <a:lnTo>
                  <a:pt x="2666606" y="537277"/>
                </a:lnTo>
                <a:lnTo>
                  <a:pt x="2666606" y="551304"/>
                </a:lnTo>
                <a:lnTo>
                  <a:pt x="2667686" y="557913"/>
                </a:lnTo>
                <a:cubicBezTo>
                  <a:pt x="2666246" y="561150"/>
                  <a:pt x="2665528" y="565826"/>
                  <a:pt x="2665528" y="571940"/>
                </a:cubicBezTo>
                <a:lnTo>
                  <a:pt x="2666606" y="575312"/>
                </a:lnTo>
                <a:lnTo>
                  <a:pt x="2668765" y="575312"/>
                </a:lnTo>
                <a:cubicBezTo>
                  <a:pt x="2684679" y="573064"/>
                  <a:pt x="2692638" y="569782"/>
                  <a:pt x="2692638" y="565466"/>
                </a:cubicBezTo>
                <a:lnTo>
                  <a:pt x="2692638" y="564387"/>
                </a:lnTo>
                <a:lnTo>
                  <a:pt x="2691558" y="563308"/>
                </a:lnTo>
                <a:lnTo>
                  <a:pt x="2690480" y="563308"/>
                </a:lnTo>
                <a:lnTo>
                  <a:pt x="2691558" y="555755"/>
                </a:lnTo>
                <a:cubicBezTo>
                  <a:pt x="2691558" y="542717"/>
                  <a:pt x="2689401" y="536198"/>
                  <a:pt x="2685084" y="536198"/>
                </a:cubicBezTo>
                <a:close/>
                <a:moveTo>
                  <a:pt x="4239046" y="533974"/>
                </a:moveTo>
                <a:lnTo>
                  <a:pt x="4239046" y="537385"/>
                </a:lnTo>
                <a:lnTo>
                  <a:pt x="4242459" y="533974"/>
                </a:lnTo>
                <a:close/>
                <a:moveTo>
                  <a:pt x="4154145" y="533974"/>
                </a:moveTo>
                <a:lnTo>
                  <a:pt x="4154145" y="536327"/>
                </a:lnTo>
                <a:lnTo>
                  <a:pt x="4156502" y="536327"/>
                </a:lnTo>
                <a:lnTo>
                  <a:pt x="4156502" y="533974"/>
                </a:lnTo>
                <a:close/>
                <a:moveTo>
                  <a:pt x="2104224" y="533814"/>
                </a:moveTo>
                <a:cubicBezTo>
                  <a:pt x="2103203" y="534131"/>
                  <a:pt x="2102693" y="534801"/>
                  <a:pt x="2102693" y="535825"/>
                </a:cubicBezTo>
                <a:lnTo>
                  <a:pt x="2101102" y="535825"/>
                </a:lnTo>
                <a:lnTo>
                  <a:pt x="2105555" y="536883"/>
                </a:lnTo>
                <a:lnTo>
                  <a:pt x="2106346" y="534303"/>
                </a:lnTo>
                <a:close/>
                <a:moveTo>
                  <a:pt x="8203595" y="532941"/>
                </a:moveTo>
                <a:lnTo>
                  <a:pt x="8203595" y="535099"/>
                </a:lnTo>
                <a:lnTo>
                  <a:pt x="8204674" y="538471"/>
                </a:lnTo>
                <a:lnTo>
                  <a:pt x="8205754" y="538471"/>
                </a:lnTo>
                <a:lnTo>
                  <a:pt x="8205754" y="537392"/>
                </a:lnTo>
                <a:lnTo>
                  <a:pt x="8204674" y="532941"/>
                </a:lnTo>
                <a:close/>
                <a:moveTo>
                  <a:pt x="3678007" y="532129"/>
                </a:moveTo>
                <a:lnTo>
                  <a:pt x="3678007" y="534287"/>
                </a:lnTo>
                <a:lnTo>
                  <a:pt x="3680165" y="534287"/>
                </a:lnTo>
                <a:close/>
                <a:moveTo>
                  <a:pt x="9139043" y="531700"/>
                </a:moveTo>
                <a:lnTo>
                  <a:pt x="9139043" y="534478"/>
                </a:lnTo>
                <a:lnTo>
                  <a:pt x="9142457" y="534994"/>
                </a:lnTo>
                <a:lnTo>
                  <a:pt x="9142457" y="532257"/>
                </a:lnTo>
                <a:close/>
                <a:moveTo>
                  <a:pt x="6681556" y="531568"/>
                </a:moveTo>
                <a:cubicBezTo>
                  <a:pt x="6681301" y="534508"/>
                  <a:pt x="6680329" y="536697"/>
                  <a:pt x="6678640" y="538137"/>
                </a:cubicBezTo>
                <a:lnTo>
                  <a:pt x="6680136" y="538736"/>
                </a:lnTo>
                <a:lnTo>
                  <a:pt x="6680865" y="538736"/>
                </a:lnTo>
                <a:cubicBezTo>
                  <a:pt x="6681639" y="538533"/>
                  <a:pt x="6682536" y="537069"/>
                  <a:pt x="6683556" y="534344"/>
                </a:cubicBezTo>
                <a:cubicBezTo>
                  <a:pt x="6682638" y="532569"/>
                  <a:pt x="6682036" y="531644"/>
                  <a:pt x="6681752" y="531568"/>
                </a:cubicBezTo>
                <a:close/>
                <a:moveTo>
                  <a:pt x="1210886" y="531319"/>
                </a:moveTo>
                <a:lnTo>
                  <a:pt x="1211964" y="536714"/>
                </a:lnTo>
                <a:lnTo>
                  <a:pt x="1215201" y="536714"/>
                </a:lnTo>
                <a:lnTo>
                  <a:pt x="1216281" y="532398"/>
                </a:lnTo>
                <a:lnTo>
                  <a:pt x="1215201" y="531319"/>
                </a:lnTo>
                <a:close/>
                <a:moveTo>
                  <a:pt x="3681244" y="531050"/>
                </a:moveTo>
                <a:lnTo>
                  <a:pt x="3681244" y="532129"/>
                </a:lnTo>
                <a:lnTo>
                  <a:pt x="3683267" y="532129"/>
                </a:lnTo>
                <a:lnTo>
                  <a:pt x="3683267" y="531050"/>
                </a:lnTo>
                <a:close/>
                <a:moveTo>
                  <a:pt x="4241292" y="530933"/>
                </a:moveTo>
                <a:lnTo>
                  <a:pt x="4241292" y="531171"/>
                </a:lnTo>
                <a:lnTo>
                  <a:pt x="4244575" y="531171"/>
                </a:lnTo>
                <a:lnTo>
                  <a:pt x="4244575" y="530933"/>
                </a:lnTo>
                <a:close/>
                <a:moveTo>
                  <a:pt x="9121824" y="530246"/>
                </a:moveTo>
                <a:lnTo>
                  <a:pt x="9123349" y="535431"/>
                </a:lnTo>
                <a:cubicBezTo>
                  <a:pt x="9124701" y="534923"/>
                  <a:pt x="9125715" y="534542"/>
                  <a:pt x="9126391" y="534286"/>
                </a:cubicBezTo>
                <a:lnTo>
                  <a:pt x="9127207" y="533973"/>
                </a:lnTo>
                <a:lnTo>
                  <a:pt x="9122736" y="530246"/>
                </a:lnTo>
                <a:close/>
                <a:moveTo>
                  <a:pt x="9106247" y="529083"/>
                </a:moveTo>
                <a:lnTo>
                  <a:pt x="9106247" y="529188"/>
                </a:lnTo>
                <a:lnTo>
                  <a:pt x="9108603" y="529188"/>
                </a:lnTo>
                <a:lnTo>
                  <a:pt x="9108603" y="529083"/>
                </a:lnTo>
                <a:close/>
                <a:moveTo>
                  <a:pt x="1735404" y="528487"/>
                </a:moveTo>
                <a:lnTo>
                  <a:pt x="1734325" y="529566"/>
                </a:lnTo>
                <a:lnTo>
                  <a:pt x="1734325" y="532803"/>
                </a:lnTo>
                <a:lnTo>
                  <a:pt x="1741877" y="532803"/>
                </a:lnTo>
                <a:lnTo>
                  <a:pt x="1741877" y="531724"/>
                </a:lnTo>
                <a:cubicBezTo>
                  <a:pt x="1741157" y="529566"/>
                  <a:pt x="1738999" y="528487"/>
                  <a:pt x="1735404" y="528487"/>
                </a:cubicBezTo>
                <a:close/>
                <a:moveTo>
                  <a:pt x="9276681" y="528131"/>
                </a:moveTo>
                <a:lnTo>
                  <a:pt x="9276681" y="528607"/>
                </a:lnTo>
                <a:cubicBezTo>
                  <a:pt x="9276681" y="529665"/>
                  <a:pt x="9277298" y="530878"/>
                  <a:pt x="9278533" y="532245"/>
                </a:cubicBezTo>
                <a:lnTo>
                  <a:pt x="9278587" y="532289"/>
                </a:lnTo>
                <a:close/>
                <a:moveTo>
                  <a:pt x="2250079" y="527362"/>
                </a:moveTo>
                <a:lnTo>
                  <a:pt x="2249636" y="527859"/>
                </a:lnTo>
                <a:lnTo>
                  <a:pt x="2249636" y="529450"/>
                </a:lnTo>
                <a:lnTo>
                  <a:pt x="2253338" y="529450"/>
                </a:lnTo>
                <a:lnTo>
                  <a:pt x="2253051" y="527362"/>
                </a:lnTo>
                <a:close/>
                <a:moveTo>
                  <a:pt x="7170021" y="526648"/>
                </a:moveTo>
                <a:lnTo>
                  <a:pt x="7173258" y="526648"/>
                </a:lnTo>
                <a:lnTo>
                  <a:pt x="7173258" y="528806"/>
                </a:lnTo>
                <a:lnTo>
                  <a:pt x="7170021" y="528806"/>
                </a:lnTo>
                <a:close/>
                <a:moveTo>
                  <a:pt x="9197336" y="525943"/>
                </a:moveTo>
                <a:lnTo>
                  <a:pt x="9196038" y="526967"/>
                </a:lnTo>
                <a:lnTo>
                  <a:pt x="9195712" y="529188"/>
                </a:lnTo>
                <a:lnTo>
                  <a:pt x="9197336" y="529188"/>
                </a:lnTo>
                <a:close/>
                <a:moveTo>
                  <a:pt x="5054420" y="525116"/>
                </a:moveTo>
                <a:lnTo>
                  <a:pt x="5054420" y="526195"/>
                </a:lnTo>
                <a:lnTo>
                  <a:pt x="5056578" y="526195"/>
                </a:lnTo>
                <a:lnTo>
                  <a:pt x="5056578" y="525116"/>
                </a:lnTo>
                <a:close/>
                <a:moveTo>
                  <a:pt x="7268076" y="524490"/>
                </a:moveTo>
                <a:lnTo>
                  <a:pt x="7264704" y="527727"/>
                </a:lnTo>
                <a:lnTo>
                  <a:pt x="7264704" y="532043"/>
                </a:lnTo>
                <a:lnTo>
                  <a:pt x="7265783" y="533257"/>
                </a:lnTo>
                <a:lnTo>
                  <a:pt x="7265783" y="534336"/>
                </a:lnTo>
                <a:lnTo>
                  <a:pt x="7259309" y="538652"/>
                </a:lnTo>
                <a:lnTo>
                  <a:pt x="7250542" y="537573"/>
                </a:lnTo>
                <a:lnTo>
                  <a:pt x="7246226" y="538652"/>
                </a:lnTo>
                <a:lnTo>
                  <a:pt x="7246226" y="539731"/>
                </a:lnTo>
                <a:lnTo>
                  <a:pt x="7259309" y="539731"/>
                </a:lnTo>
                <a:lnTo>
                  <a:pt x="7262546" y="537573"/>
                </a:lnTo>
                <a:lnTo>
                  <a:pt x="7263625" y="538652"/>
                </a:lnTo>
                <a:lnTo>
                  <a:pt x="7262546" y="544047"/>
                </a:lnTo>
                <a:lnTo>
                  <a:pt x="7262546" y="546205"/>
                </a:lnTo>
                <a:cubicBezTo>
                  <a:pt x="7263086" y="550611"/>
                  <a:pt x="7264164" y="552814"/>
                  <a:pt x="7265783" y="552814"/>
                </a:cubicBezTo>
                <a:lnTo>
                  <a:pt x="7266862" y="552814"/>
                </a:lnTo>
                <a:lnTo>
                  <a:pt x="7268076" y="551735"/>
                </a:lnTo>
                <a:lnTo>
                  <a:pt x="7273471" y="540810"/>
                </a:lnTo>
                <a:cubicBezTo>
                  <a:pt x="7270594" y="540810"/>
                  <a:pt x="7269155" y="540091"/>
                  <a:pt x="7269155" y="538652"/>
                </a:cubicBezTo>
                <a:lnTo>
                  <a:pt x="7269155" y="533257"/>
                </a:lnTo>
                <a:lnTo>
                  <a:pt x="7271313" y="529885"/>
                </a:lnTo>
                <a:lnTo>
                  <a:pt x="7271313" y="526648"/>
                </a:lnTo>
                <a:lnTo>
                  <a:pt x="7269155" y="524490"/>
                </a:lnTo>
                <a:close/>
                <a:moveTo>
                  <a:pt x="7136303" y="524490"/>
                </a:moveTo>
                <a:lnTo>
                  <a:pt x="7136303" y="525569"/>
                </a:lnTo>
                <a:lnTo>
                  <a:pt x="7138461" y="525569"/>
                </a:lnTo>
                <a:lnTo>
                  <a:pt x="7138461" y="524490"/>
                </a:lnTo>
                <a:close/>
                <a:moveTo>
                  <a:pt x="5251069" y="524037"/>
                </a:moveTo>
                <a:lnTo>
                  <a:pt x="5249990" y="525116"/>
                </a:lnTo>
                <a:lnTo>
                  <a:pt x="5249990" y="526195"/>
                </a:lnTo>
                <a:cubicBezTo>
                  <a:pt x="5249990" y="531321"/>
                  <a:pt x="5252193" y="533883"/>
                  <a:pt x="5256599" y="533883"/>
                </a:cubicBezTo>
                <a:lnTo>
                  <a:pt x="5257678" y="532804"/>
                </a:lnTo>
                <a:lnTo>
                  <a:pt x="5257678" y="528353"/>
                </a:lnTo>
                <a:cubicBezTo>
                  <a:pt x="5257678" y="526915"/>
                  <a:pt x="5255475" y="525476"/>
                  <a:pt x="5251069" y="524037"/>
                </a:cubicBezTo>
                <a:close/>
                <a:moveTo>
                  <a:pt x="2044531" y="523379"/>
                </a:moveTo>
                <a:lnTo>
                  <a:pt x="2044241" y="523466"/>
                </a:lnTo>
                <a:lnTo>
                  <a:pt x="2044241" y="524055"/>
                </a:lnTo>
                <a:close/>
                <a:moveTo>
                  <a:pt x="2775315" y="523115"/>
                </a:moveTo>
                <a:lnTo>
                  <a:pt x="2775315" y="525273"/>
                </a:lnTo>
                <a:lnTo>
                  <a:pt x="2776394" y="525273"/>
                </a:lnTo>
                <a:lnTo>
                  <a:pt x="2776394" y="523115"/>
                </a:lnTo>
                <a:close/>
                <a:moveTo>
                  <a:pt x="74316" y="520040"/>
                </a:moveTo>
                <a:lnTo>
                  <a:pt x="74316" y="522063"/>
                </a:lnTo>
                <a:lnTo>
                  <a:pt x="79441" y="525165"/>
                </a:lnTo>
                <a:lnTo>
                  <a:pt x="81465" y="525165"/>
                </a:lnTo>
                <a:lnTo>
                  <a:pt x="81465" y="523142"/>
                </a:lnTo>
                <a:cubicBezTo>
                  <a:pt x="78047" y="523142"/>
                  <a:pt x="76339" y="522108"/>
                  <a:pt x="76339" y="520040"/>
                </a:cubicBezTo>
                <a:close/>
                <a:moveTo>
                  <a:pt x="8238663" y="519858"/>
                </a:moveTo>
                <a:lnTo>
                  <a:pt x="8237584" y="520937"/>
                </a:lnTo>
                <a:lnTo>
                  <a:pt x="8237584" y="524175"/>
                </a:lnTo>
                <a:lnTo>
                  <a:pt x="8244193" y="529704"/>
                </a:lnTo>
                <a:lnTo>
                  <a:pt x="8246351" y="524175"/>
                </a:lnTo>
                <a:close/>
                <a:moveTo>
                  <a:pt x="2680769" y="518799"/>
                </a:moveTo>
                <a:lnTo>
                  <a:pt x="2678610" y="520957"/>
                </a:lnTo>
                <a:lnTo>
                  <a:pt x="2678610" y="524194"/>
                </a:lnTo>
                <a:lnTo>
                  <a:pt x="2681847" y="525273"/>
                </a:lnTo>
                <a:lnTo>
                  <a:pt x="2684005" y="522036"/>
                </a:lnTo>
                <a:lnTo>
                  <a:pt x="2684005" y="520957"/>
                </a:lnTo>
                <a:lnTo>
                  <a:pt x="2681847" y="518799"/>
                </a:lnTo>
                <a:close/>
                <a:moveTo>
                  <a:pt x="1721376" y="518776"/>
                </a:moveTo>
                <a:lnTo>
                  <a:pt x="1721376" y="523092"/>
                </a:lnTo>
                <a:lnTo>
                  <a:pt x="1724613" y="526329"/>
                </a:lnTo>
                <a:lnTo>
                  <a:pt x="1725692" y="525250"/>
                </a:lnTo>
                <a:lnTo>
                  <a:pt x="1725692" y="522013"/>
                </a:lnTo>
                <a:lnTo>
                  <a:pt x="1722455" y="518776"/>
                </a:lnTo>
                <a:close/>
                <a:moveTo>
                  <a:pt x="3657776" y="518237"/>
                </a:moveTo>
                <a:lnTo>
                  <a:pt x="3654539" y="521474"/>
                </a:lnTo>
                <a:lnTo>
                  <a:pt x="3654539" y="522553"/>
                </a:lnTo>
                <a:lnTo>
                  <a:pt x="3656697" y="524711"/>
                </a:lnTo>
                <a:lnTo>
                  <a:pt x="3657776" y="524711"/>
                </a:lnTo>
                <a:lnTo>
                  <a:pt x="3660878" y="521474"/>
                </a:lnTo>
                <a:lnTo>
                  <a:pt x="3659799" y="518237"/>
                </a:lnTo>
                <a:close/>
                <a:moveTo>
                  <a:pt x="4149914" y="517576"/>
                </a:moveTo>
                <a:lnTo>
                  <a:pt x="4149914" y="520988"/>
                </a:lnTo>
                <a:lnTo>
                  <a:pt x="4154386" y="520988"/>
                </a:lnTo>
                <a:lnTo>
                  <a:pt x="4154386" y="517576"/>
                </a:lnTo>
                <a:close/>
                <a:moveTo>
                  <a:pt x="8141148" y="517566"/>
                </a:moveTo>
                <a:lnTo>
                  <a:pt x="8141148" y="519858"/>
                </a:lnTo>
                <a:lnTo>
                  <a:pt x="8142362" y="519858"/>
                </a:lnTo>
                <a:lnTo>
                  <a:pt x="8142362" y="517566"/>
                </a:lnTo>
                <a:close/>
                <a:moveTo>
                  <a:pt x="7146014" y="515723"/>
                </a:moveTo>
                <a:lnTo>
                  <a:pt x="7146014" y="516802"/>
                </a:lnTo>
                <a:lnTo>
                  <a:pt x="7148172" y="516802"/>
                </a:lnTo>
                <a:lnTo>
                  <a:pt x="7148172" y="515723"/>
                </a:lnTo>
                <a:close/>
                <a:moveTo>
                  <a:pt x="1235567" y="514999"/>
                </a:moveTo>
                <a:lnTo>
                  <a:pt x="1235567" y="517157"/>
                </a:lnTo>
                <a:lnTo>
                  <a:pt x="1236647" y="517157"/>
                </a:lnTo>
                <a:lnTo>
                  <a:pt x="1236647" y="514999"/>
                </a:lnTo>
                <a:close/>
                <a:moveTo>
                  <a:pt x="7269155" y="514644"/>
                </a:moveTo>
                <a:lnTo>
                  <a:pt x="7265783" y="518016"/>
                </a:lnTo>
                <a:lnTo>
                  <a:pt x="7265783" y="519095"/>
                </a:lnTo>
                <a:lnTo>
                  <a:pt x="7270234" y="519095"/>
                </a:lnTo>
                <a:lnTo>
                  <a:pt x="7272392" y="516802"/>
                </a:lnTo>
                <a:lnTo>
                  <a:pt x="7272392" y="514644"/>
                </a:lnTo>
                <a:close/>
                <a:moveTo>
                  <a:pt x="1601607" y="512302"/>
                </a:moveTo>
                <a:lnTo>
                  <a:pt x="1596211" y="513381"/>
                </a:lnTo>
                <a:lnTo>
                  <a:pt x="1596211" y="514460"/>
                </a:lnTo>
                <a:lnTo>
                  <a:pt x="1608081" y="520934"/>
                </a:lnTo>
                <a:lnTo>
                  <a:pt x="1609087" y="520934"/>
                </a:lnTo>
                <a:lnTo>
                  <a:pt x="1603765" y="515943"/>
                </a:lnTo>
                <a:cubicBezTo>
                  <a:pt x="1602325" y="514325"/>
                  <a:pt x="1601607" y="513111"/>
                  <a:pt x="1601607" y="512302"/>
                </a:cubicBezTo>
                <a:close/>
                <a:moveTo>
                  <a:pt x="5669034" y="511764"/>
                </a:moveTo>
                <a:lnTo>
                  <a:pt x="5666876" y="519452"/>
                </a:lnTo>
                <a:lnTo>
                  <a:pt x="5666876" y="520531"/>
                </a:lnTo>
                <a:lnTo>
                  <a:pt x="5671192" y="520531"/>
                </a:lnTo>
                <a:lnTo>
                  <a:pt x="5672271" y="517294"/>
                </a:lnTo>
                <a:lnTo>
                  <a:pt x="5671192" y="511764"/>
                </a:lnTo>
                <a:close/>
                <a:moveTo>
                  <a:pt x="8132516" y="511091"/>
                </a:moveTo>
                <a:lnTo>
                  <a:pt x="8134674" y="513249"/>
                </a:lnTo>
                <a:lnTo>
                  <a:pt x="8138990" y="513249"/>
                </a:lnTo>
                <a:lnTo>
                  <a:pt x="8138990" y="512170"/>
                </a:lnTo>
                <a:lnTo>
                  <a:pt x="8133595" y="511091"/>
                </a:lnTo>
                <a:close/>
                <a:moveTo>
                  <a:pt x="1208863" y="510683"/>
                </a:moveTo>
                <a:lnTo>
                  <a:pt x="1207783" y="518236"/>
                </a:lnTo>
                <a:lnTo>
                  <a:pt x="1207783" y="519315"/>
                </a:lnTo>
                <a:lnTo>
                  <a:pt x="1209806" y="521473"/>
                </a:lnTo>
                <a:lnTo>
                  <a:pt x="1210886" y="521473"/>
                </a:lnTo>
                <a:lnTo>
                  <a:pt x="1213044" y="519315"/>
                </a:lnTo>
                <a:cubicBezTo>
                  <a:pt x="1210886" y="516617"/>
                  <a:pt x="1209806" y="513740"/>
                  <a:pt x="1209806" y="510683"/>
                </a:cubicBezTo>
                <a:close/>
                <a:moveTo>
                  <a:pt x="2243024" y="510302"/>
                </a:moveTo>
                <a:lnTo>
                  <a:pt x="2243024" y="513581"/>
                </a:lnTo>
                <a:lnTo>
                  <a:pt x="2247495" y="513581"/>
                </a:lnTo>
                <a:lnTo>
                  <a:pt x="2247495" y="510302"/>
                </a:lnTo>
                <a:close/>
                <a:moveTo>
                  <a:pt x="5170279" y="509875"/>
                </a:moveTo>
                <a:lnTo>
                  <a:pt x="5166907" y="513112"/>
                </a:lnTo>
                <a:lnTo>
                  <a:pt x="5169065" y="515270"/>
                </a:lnTo>
                <a:lnTo>
                  <a:pt x="5170279" y="515270"/>
                </a:lnTo>
                <a:lnTo>
                  <a:pt x="5173516" y="512033"/>
                </a:lnTo>
                <a:lnTo>
                  <a:pt x="5171358" y="509875"/>
                </a:lnTo>
                <a:close/>
                <a:moveTo>
                  <a:pt x="55838" y="509789"/>
                </a:moveTo>
                <a:lnTo>
                  <a:pt x="55838" y="510733"/>
                </a:lnTo>
                <a:lnTo>
                  <a:pt x="57861" y="510733"/>
                </a:lnTo>
                <a:lnTo>
                  <a:pt x="57861" y="509789"/>
                </a:lnTo>
                <a:close/>
                <a:moveTo>
                  <a:pt x="4092522" y="509378"/>
                </a:moveTo>
                <a:lnTo>
                  <a:pt x="4092522" y="513845"/>
                </a:lnTo>
                <a:lnTo>
                  <a:pt x="4093820" y="513845"/>
                </a:lnTo>
                <a:lnTo>
                  <a:pt x="4093820" y="509378"/>
                </a:lnTo>
                <a:close/>
                <a:moveTo>
                  <a:pt x="65010" y="508710"/>
                </a:moveTo>
                <a:cubicBezTo>
                  <a:pt x="63661" y="511498"/>
                  <a:pt x="61638" y="512891"/>
                  <a:pt x="58940" y="512891"/>
                </a:cubicBezTo>
                <a:lnTo>
                  <a:pt x="58940" y="514915"/>
                </a:lnTo>
                <a:lnTo>
                  <a:pt x="59885" y="514915"/>
                </a:lnTo>
                <a:lnTo>
                  <a:pt x="65010" y="510733"/>
                </a:lnTo>
                <a:lnTo>
                  <a:pt x="66089" y="510733"/>
                </a:lnTo>
                <a:cubicBezTo>
                  <a:pt x="67078" y="510733"/>
                  <a:pt x="68786" y="513161"/>
                  <a:pt x="71214" y="518017"/>
                </a:cubicBezTo>
                <a:lnTo>
                  <a:pt x="72293" y="518017"/>
                </a:lnTo>
                <a:cubicBezTo>
                  <a:pt x="72293" y="514240"/>
                  <a:pt x="69865" y="511138"/>
                  <a:pt x="65010" y="508710"/>
                </a:cubicBezTo>
                <a:close/>
                <a:moveTo>
                  <a:pt x="70135" y="505608"/>
                </a:moveTo>
                <a:lnTo>
                  <a:pt x="70135" y="508710"/>
                </a:lnTo>
                <a:lnTo>
                  <a:pt x="73237" y="511812"/>
                </a:lnTo>
                <a:lnTo>
                  <a:pt x="74316" y="511812"/>
                </a:lnTo>
                <a:lnTo>
                  <a:pt x="74316" y="507766"/>
                </a:lnTo>
                <a:lnTo>
                  <a:pt x="72293" y="505608"/>
                </a:lnTo>
                <a:close/>
                <a:moveTo>
                  <a:pt x="1236647" y="505153"/>
                </a:moveTo>
                <a:lnTo>
                  <a:pt x="1236647" y="509604"/>
                </a:lnTo>
                <a:lnTo>
                  <a:pt x="1237591" y="509604"/>
                </a:lnTo>
                <a:lnTo>
                  <a:pt x="1237591" y="505153"/>
                </a:lnTo>
                <a:close/>
                <a:moveTo>
                  <a:pt x="9264328" y="504751"/>
                </a:moveTo>
                <a:lnTo>
                  <a:pt x="9263562" y="506085"/>
                </a:lnTo>
                <a:cubicBezTo>
                  <a:pt x="9262010" y="508249"/>
                  <a:pt x="9260070" y="510551"/>
                  <a:pt x="9257742" y="512991"/>
                </a:cubicBezTo>
                <a:lnTo>
                  <a:pt x="9250500" y="519865"/>
                </a:lnTo>
                <a:lnTo>
                  <a:pt x="9258806" y="520619"/>
                </a:lnTo>
                <a:cubicBezTo>
                  <a:pt x="9260319" y="520619"/>
                  <a:pt x="9261966" y="516544"/>
                  <a:pt x="9263746" y="508395"/>
                </a:cubicBezTo>
                <a:close/>
                <a:moveTo>
                  <a:pt x="1601607" y="504749"/>
                </a:moveTo>
                <a:lnTo>
                  <a:pt x="1600528" y="507986"/>
                </a:lnTo>
                <a:lnTo>
                  <a:pt x="1601607" y="511223"/>
                </a:lnTo>
                <a:lnTo>
                  <a:pt x="1603765" y="511223"/>
                </a:lnTo>
                <a:lnTo>
                  <a:pt x="1602686" y="504749"/>
                </a:lnTo>
                <a:close/>
                <a:moveTo>
                  <a:pt x="210540" y="504664"/>
                </a:moveTo>
                <a:lnTo>
                  <a:pt x="207438" y="507766"/>
                </a:lnTo>
                <a:lnTo>
                  <a:pt x="207438" y="510733"/>
                </a:lnTo>
                <a:lnTo>
                  <a:pt x="208517" y="510733"/>
                </a:lnTo>
                <a:lnTo>
                  <a:pt x="210540" y="506687"/>
                </a:lnTo>
                <a:close/>
                <a:moveTo>
                  <a:pt x="6664646" y="503032"/>
                </a:moveTo>
                <a:lnTo>
                  <a:pt x="6664646" y="507369"/>
                </a:lnTo>
                <a:lnTo>
                  <a:pt x="6665945" y="507369"/>
                </a:lnTo>
                <a:lnTo>
                  <a:pt x="6665945" y="503032"/>
                </a:lnTo>
                <a:close/>
                <a:moveTo>
                  <a:pt x="1082618" y="502995"/>
                </a:moveTo>
                <a:cubicBezTo>
                  <a:pt x="1080370" y="505962"/>
                  <a:pt x="1078258" y="507446"/>
                  <a:pt x="1076280" y="507446"/>
                </a:cubicBezTo>
                <a:lnTo>
                  <a:pt x="1076280" y="511762"/>
                </a:lnTo>
                <a:lnTo>
                  <a:pt x="1078438" y="511762"/>
                </a:lnTo>
                <a:cubicBezTo>
                  <a:pt x="1078976" y="507356"/>
                  <a:pt x="1081090" y="505153"/>
                  <a:pt x="1084777" y="505153"/>
                </a:cubicBezTo>
                <a:lnTo>
                  <a:pt x="1084777" y="502995"/>
                </a:lnTo>
                <a:close/>
                <a:moveTo>
                  <a:pt x="2244215" y="502897"/>
                </a:moveTo>
                <a:lnTo>
                  <a:pt x="2244215" y="503794"/>
                </a:lnTo>
                <a:lnTo>
                  <a:pt x="2248555" y="503794"/>
                </a:lnTo>
                <a:lnTo>
                  <a:pt x="2248555" y="502897"/>
                </a:lnTo>
                <a:close/>
                <a:moveTo>
                  <a:pt x="7173258" y="501561"/>
                </a:moveTo>
                <a:cubicBezTo>
                  <a:pt x="7170741" y="501561"/>
                  <a:pt x="7166740" y="504484"/>
                  <a:pt x="7161255" y="510328"/>
                </a:cubicBezTo>
                <a:lnTo>
                  <a:pt x="7153702" y="513565"/>
                </a:lnTo>
                <a:lnTo>
                  <a:pt x="7152622" y="513565"/>
                </a:lnTo>
                <a:lnTo>
                  <a:pt x="7152622" y="514644"/>
                </a:lnTo>
                <a:lnTo>
                  <a:pt x="7155860" y="515723"/>
                </a:lnTo>
                <a:cubicBezTo>
                  <a:pt x="7155860" y="514284"/>
                  <a:pt x="7158782" y="513205"/>
                  <a:pt x="7164626" y="512486"/>
                </a:cubicBezTo>
                <a:cubicBezTo>
                  <a:pt x="7164626" y="510688"/>
                  <a:pt x="7167863" y="507046"/>
                  <a:pt x="7174337" y="501561"/>
                </a:cubicBezTo>
                <a:close/>
                <a:moveTo>
                  <a:pt x="2107627" y="500807"/>
                </a:moveTo>
                <a:lnTo>
                  <a:pt x="2108785" y="502897"/>
                </a:lnTo>
                <a:lnTo>
                  <a:pt x="2109522" y="502897"/>
                </a:lnTo>
                <a:lnTo>
                  <a:pt x="2110121" y="502334"/>
                </a:lnTo>
                <a:lnTo>
                  <a:pt x="2110121" y="501097"/>
                </a:lnTo>
                <a:cubicBezTo>
                  <a:pt x="2110121" y="501118"/>
                  <a:pt x="2109797" y="501090"/>
                  <a:pt x="2109149" y="501010"/>
                </a:cubicBezTo>
                <a:close/>
                <a:moveTo>
                  <a:pt x="2129562" y="500621"/>
                </a:moveTo>
                <a:cubicBezTo>
                  <a:pt x="2129722" y="501508"/>
                  <a:pt x="2129756" y="501787"/>
                  <a:pt x="2129669" y="501455"/>
                </a:cubicBezTo>
                <a:lnTo>
                  <a:pt x="2129908" y="501839"/>
                </a:lnTo>
                <a:cubicBezTo>
                  <a:pt x="2129677" y="501649"/>
                  <a:pt x="2129562" y="501243"/>
                  <a:pt x="2129562" y="500621"/>
                </a:cubicBezTo>
                <a:close/>
                <a:moveTo>
                  <a:pt x="218768" y="500483"/>
                </a:moveTo>
                <a:cubicBezTo>
                  <a:pt x="218768" y="505608"/>
                  <a:pt x="216385" y="508710"/>
                  <a:pt x="211619" y="509789"/>
                </a:cubicBezTo>
                <a:lnTo>
                  <a:pt x="211619" y="510733"/>
                </a:lnTo>
                <a:lnTo>
                  <a:pt x="217689" y="511812"/>
                </a:lnTo>
                <a:lnTo>
                  <a:pt x="216745" y="510733"/>
                </a:lnTo>
                <a:lnTo>
                  <a:pt x="216745" y="509789"/>
                </a:lnTo>
                <a:lnTo>
                  <a:pt x="219712" y="504664"/>
                </a:lnTo>
                <a:lnTo>
                  <a:pt x="219712" y="500483"/>
                </a:lnTo>
                <a:close/>
                <a:moveTo>
                  <a:pt x="1608081" y="500433"/>
                </a:moveTo>
                <a:cubicBezTo>
                  <a:pt x="1606640" y="500433"/>
                  <a:pt x="1605923" y="501512"/>
                  <a:pt x="1605923" y="503670"/>
                </a:cubicBezTo>
                <a:lnTo>
                  <a:pt x="1605923" y="504749"/>
                </a:lnTo>
                <a:lnTo>
                  <a:pt x="1607002" y="504749"/>
                </a:lnTo>
                <a:close/>
                <a:moveTo>
                  <a:pt x="1235567" y="498679"/>
                </a:moveTo>
                <a:lnTo>
                  <a:pt x="1235567" y="500837"/>
                </a:lnTo>
                <a:lnTo>
                  <a:pt x="1236647" y="500837"/>
                </a:lnTo>
                <a:lnTo>
                  <a:pt x="1236647" y="498679"/>
                </a:lnTo>
                <a:close/>
                <a:moveTo>
                  <a:pt x="7176495" y="498324"/>
                </a:moveTo>
                <a:lnTo>
                  <a:pt x="7176495" y="500482"/>
                </a:lnTo>
                <a:lnTo>
                  <a:pt x="7177574" y="500482"/>
                </a:lnTo>
                <a:lnTo>
                  <a:pt x="7177574" y="498324"/>
                </a:lnTo>
                <a:close/>
                <a:moveTo>
                  <a:pt x="2643812" y="498163"/>
                </a:moveTo>
                <a:lnTo>
                  <a:pt x="2643812" y="499242"/>
                </a:lnTo>
                <a:lnTo>
                  <a:pt x="2648129" y="500321"/>
                </a:lnTo>
                <a:cubicBezTo>
                  <a:pt x="2648129" y="498883"/>
                  <a:pt x="2647049" y="498163"/>
                  <a:pt x="2644891" y="498163"/>
                </a:cubicBezTo>
                <a:close/>
                <a:moveTo>
                  <a:pt x="3246015" y="498140"/>
                </a:moveTo>
                <a:lnTo>
                  <a:pt x="3243722" y="500433"/>
                </a:lnTo>
                <a:lnTo>
                  <a:pt x="3244801" y="503535"/>
                </a:lnTo>
                <a:lnTo>
                  <a:pt x="3249252" y="503535"/>
                </a:lnTo>
                <a:lnTo>
                  <a:pt x="3249252" y="501377"/>
                </a:lnTo>
                <a:lnTo>
                  <a:pt x="3250466" y="501377"/>
                </a:lnTo>
                <a:lnTo>
                  <a:pt x="3249252" y="498140"/>
                </a:lnTo>
                <a:close/>
                <a:moveTo>
                  <a:pt x="3680165" y="498006"/>
                </a:moveTo>
                <a:lnTo>
                  <a:pt x="3678007" y="506638"/>
                </a:lnTo>
                <a:lnTo>
                  <a:pt x="3680165" y="511898"/>
                </a:lnTo>
                <a:lnTo>
                  <a:pt x="3679086" y="521474"/>
                </a:lnTo>
                <a:lnTo>
                  <a:pt x="3679086" y="522553"/>
                </a:lnTo>
                <a:cubicBezTo>
                  <a:pt x="3679086" y="523992"/>
                  <a:pt x="3680839" y="524711"/>
                  <a:pt x="3684346" y="524711"/>
                </a:cubicBezTo>
                <a:lnTo>
                  <a:pt x="3687583" y="527948"/>
                </a:lnTo>
                <a:lnTo>
                  <a:pt x="3688662" y="526869"/>
                </a:lnTo>
                <a:cubicBezTo>
                  <a:pt x="3699272" y="527409"/>
                  <a:pt x="3704578" y="528802"/>
                  <a:pt x="3704578" y="531050"/>
                </a:cubicBezTo>
                <a:lnTo>
                  <a:pt x="3704578" y="532129"/>
                </a:lnTo>
                <a:lnTo>
                  <a:pt x="3701475" y="535366"/>
                </a:lnTo>
                <a:lnTo>
                  <a:pt x="3684346" y="535366"/>
                </a:lnTo>
                <a:lnTo>
                  <a:pt x="3683267" y="542784"/>
                </a:lnTo>
                <a:lnTo>
                  <a:pt x="3683267" y="551416"/>
                </a:lnTo>
                <a:lnTo>
                  <a:pt x="3680165" y="555598"/>
                </a:lnTo>
                <a:lnTo>
                  <a:pt x="3680165" y="558835"/>
                </a:lnTo>
                <a:lnTo>
                  <a:pt x="3702554" y="555598"/>
                </a:lnTo>
                <a:lnTo>
                  <a:pt x="3718470" y="555598"/>
                </a:lnTo>
                <a:lnTo>
                  <a:pt x="3721707" y="557755"/>
                </a:lnTo>
                <a:lnTo>
                  <a:pt x="3728046" y="557755"/>
                </a:lnTo>
                <a:cubicBezTo>
                  <a:pt x="3730024" y="556497"/>
                  <a:pt x="3734655" y="549393"/>
                  <a:pt x="3741938" y="536445"/>
                </a:cubicBezTo>
                <a:lnTo>
                  <a:pt x="3729125" y="534287"/>
                </a:lnTo>
                <a:lnTo>
                  <a:pt x="3711052" y="535366"/>
                </a:lnTo>
                <a:lnTo>
                  <a:pt x="3707815" y="532129"/>
                </a:lnTo>
                <a:cubicBezTo>
                  <a:pt x="3707815" y="527364"/>
                  <a:pt x="3712445" y="524531"/>
                  <a:pt x="3721707" y="523632"/>
                </a:cubicBezTo>
                <a:lnTo>
                  <a:pt x="3724944" y="516214"/>
                </a:lnTo>
                <a:cubicBezTo>
                  <a:pt x="3718200" y="514595"/>
                  <a:pt x="3712850" y="510684"/>
                  <a:pt x="3708894" y="504480"/>
                </a:cubicBezTo>
                <a:lnTo>
                  <a:pt x="3704578" y="500164"/>
                </a:lnTo>
                <a:lnTo>
                  <a:pt x="3685425" y="500164"/>
                </a:lnTo>
                <a:lnTo>
                  <a:pt x="3682188" y="498006"/>
                </a:lnTo>
                <a:close/>
                <a:moveTo>
                  <a:pt x="8136832" y="497873"/>
                </a:moveTo>
                <a:lnTo>
                  <a:pt x="8136832" y="500167"/>
                </a:lnTo>
                <a:lnTo>
                  <a:pt x="8137911" y="500167"/>
                </a:lnTo>
                <a:lnTo>
                  <a:pt x="8137911" y="497873"/>
                </a:lnTo>
                <a:close/>
                <a:moveTo>
                  <a:pt x="8250667" y="496795"/>
                </a:moveTo>
                <a:cubicBezTo>
                  <a:pt x="8250667" y="499043"/>
                  <a:pt x="8249228" y="500886"/>
                  <a:pt x="8246351" y="502325"/>
                </a:cubicBezTo>
                <a:lnTo>
                  <a:pt x="8242979" y="502325"/>
                </a:lnTo>
                <a:lnTo>
                  <a:pt x="8239742" y="500167"/>
                </a:lnTo>
                <a:lnTo>
                  <a:pt x="8237584" y="500167"/>
                </a:lnTo>
                <a:lnTo>
                  <a:pt x="8237584" y="502325"/>
                </a:lnTo>
                <a:lnTo>
                  <a:pt x="8247430" y="511091"/>
                </a:lnTo>
                <a:lnTo>
                  <a:pt x="8248509" y="511091"/>
                </a:lnTo>
                <a:lnTo>
                  <a:pt x="8252960" y="506641"/>
                </a:lnTo>
                <a:lnTo>
                  <a:pt x="8252960" y="496795"/>
                </a:lnTo>
                <a:close/>
                <a:moveTo>
                  <a:pt x="8140069" y="495716"/>
                </a:moveTo>
                <a:lnTo>
                  <a:pt x="8140069" y="496795"/>
                </a:lnTo>
                <a:lnTo>
                  <a:pt x="8143441" y="496795"/>
                </a:lnTo>
                <a:lnTo>
                  <a:pt x="8143441" y="495716"/>
                </a:lnTo>
                <a:close/>
                <a:moveTo>
                  <a:pt x="8124828" y="495716"/>
                </a:moveTo>
                <a:lnTo>
                  <a:pt x="8116061" y="497873"/>
                </a:lnTo>
                <a:lnTo>
                  <a:pt x="8116061" y="498952"/>
                </a:lnTo>
                <a:lnTo>
                  <a:pt x="8120377" y="503404"/>
                </a:lnTo>
                <a:lnTo>
                  <a:pt x="8125907" y="503404"/>
                </a:lnTo>
                <a:lnTo>
                  <a:pt x="8125907" y="497873"/>
                </a:lnTo>
                <a:lnTo>
                  <a:pt x="8124828" y="496795"/>
                </a:lnTo>
                <a:close/>
                <a:moveTo>
                  <a:pt x="222814" y="495358"/>
                </a:moveTo>
                <a:lnTo>
                  <a:pt x="222814" y="497516"/>
                </a:lnTo>
                <a:lnTo>
                  <a:pt x="223893" y="497516"/>
                </a:lnTo>
                <a:lnTo>
                  <a:pt x="223893" y="495358"/>
                </a:lnTo>
                <a:close/>
                <a:moveTo>
                  <a:pt x="2243024" y="494167"/>
                </a:moveTo>
                <a:lnTo>
                  <a:pt x="2243024" y="497447"/>
                </a:lnTo>
                <a:lnTo>
                  <a:pt x="2247495" y="497447"/>
                </a:lnTo>
                <a:lnTo>
                  <a:pt x="2247495" y="494167"/>
                </a:lnTo>
                <a:close/>
                <a:moveTo>
                  <a:pt x="1607002" y="493959"/>
                </a:moveTo>
                <a:lnTo>
                  <a:pt x="1607002" y="495038"/>
                </a:lnTo>
                <a:lnTo>
                  <a:pt x="1608081" y="499354"/>
                </a:lnTo>
                <a:lnTo>
                  <a:pt x="1611317" y="499354"/>
                </a:lnTo>
                <a:lnTo>
                  <a:pt x="1608081" y="493959"/>
                </a:lnTo>
                <a:close/>
                <a:moveTo>
                  <a:pt x="4251395" y="492291"/>
                </a:moveTo>
                <a:cubicBezTo>
                  <a:pt x="4251551" y="492291"/>
                  <a:pt x="4251437" y="494523"/>
                  <a:pt x="4251054" y="498988"/>
                </a:cubicBezTo>
                <a:lnTo>
                  <a:pt x="4251216" y="499195"/>
                </a:lnTo>
                <a:cubicBezTo>
                  <a:pt x="4254474" y="497499"/>
                  <a:pt x="4256103" y="496120"/>
                  <a:pt x="4256103" y="495058"/>
                </a:cubicBezTo>
                <a:lnTo>
                  <a:pt x="4252531" y="492291"/>
                </a:lnTo>
                <a:close/>
                <a:moveTo>
                  <a:pt x="212564" y="491311"/>
                </a:moveTo>
                <a:lnTo>
                  <a:pt x="210540" y="494414"/>
                </a:lnTo>
                <a:lnTo>
                  <a:pt x="210540" y="500483"/>
                </a:lnTo>
                <a:lnTo>
                  <a:pt x="212564" y="502641"/>
                </a:lnTo>
                <a:lnTo>
                  <a:pt x="213643" y="497516"/>
                </a:lnTo>
                <a:lnTo>
                  <a:pt x="212564" y="496437"/>
                </a:lnTo>
                <a:lnTo>
                  <a:pt x="212564" y="495358"/>
                </a:lnTo>
                <a:lnTo>
                  <a:pt x="214587" y="492390"/>
                </a:lnTo>
                <a:lnTo>
                  <a:pt x="213643" y="491311"/>
                </a:lnTo>
                <a:close/>
                <a:moveTo>
                  <a:pt x="3581976" y="489509"/>
                </a:moveTo>
                <a:lnTo>
                  <a:pt x="3581976" y="491667"/>
                </a:lnTo>
                <a:lnTo>
                  <a:pt x="3585213" y="491667"/>
                </a:lnTo>
                <a:lnTo>
                  <a:pt x="3585213" y="489509"/>
                </a:lnTo>
                <a:close/>
                <a:moveTo>
                  <a:pt x="2559110" y="489396"/>
                </a:moveTo>
                <a:lnTo>
                  <a:pt x="2564505" y="489396"/>
                </a:lnTo>
                <a:cubicBezTo>
                  <a:pt x="2567742" y="492724"/>
                  <a:pt x="2573542" y="496005"/>
                  <a:pt x="2581904" y="499242"/>
                </a:cubicBezTo>
                <a:cubicBezTo>
                  <a:pt x="2581904" y="500681"/>
                  <a:pt x="2585905" y="501760"/>
                  <a:pt x="2593908" y="502480"/>
                </a:cubicBezTo>
                <a:cubicBezTo>
                  <a:pt x="2597505" y="506616"/>
                  <a:pt x="2599303" y="509853"/>
                  <a:pt x="2599303" y="512190"/>
                </a:cubicBezTo>
                <a:lnTo>
                  <a:pt x="2599303" y="516641"/>
                </a:lnTo>
                <a:cubicBezTo>
                  <a:pt x="2595527" y="536153"/>
                  <a:pt x="2591165" y="545909"/>
                  <a:pt x="2586221" y="545909"/>
                </a:cubicBezTo>
                <a:lnTo>
                  <a:pt x="2585141" y="546988"/>
                </a:lnTo>
                <a:lnTo>
                  <a:pt x="2574351" y="545909"/>
                </a:lnTo>
                <a:lnTo>
                  <a:pt x="2563427" y="548067"/>
                </a:lnTo>
                <a:cubicBezTo>
                  <a:pt x="2559829" y="547168"/>
                  <a:pt x="2558032" y="546089"/>
                  <a:pt x="2558032" y="544830"/>
                </a:cubicBezTo>
                <a:lnTo>
                  <a:pt x="2558032" y="541593"/>
                </a:lnTo>
                <a:lnTo>
                  <a:pt x="2561268" y="537277"/>
                </a:lnTo>
                <a:lnTo>
                  <a:pt x="2561268" y="536198"/>
                </a:lnTo>
                <a:lnTo>
                  <a:pt x="2555873" y="527431"/>
                </a:lnTo>
                <a:lnTo>
                  <a:pt x="2555873" y="526352"/>
                </a:lnTo>
                <a:lnTo>
                  <a:pt x="2556952" y="510032"/>
                </a:lnTo>
                <a:lnTo>
                  <a:pt x="2554795" y="496005"/>
                </a:lnTo>
                <a:close/>
                <a:moveTo>
                  <a:pt x="1091250" y="488968"/>
                </a:moveTo>
                <a:lnTo>
                  <a:pt x="1083698" y="497600"/>
                </a:lnTo>
                <a:lnTo>
                  <a:pt x="1082618" y="497600"/>
                </a:lnTo>
                <a:lnTo>
                  <a:pt x="1082618" y="499758"/>
                </a:lnTo>
                <a:lnTo>
                  <a:pt x="1084777" y="499758"/>
                </a:lnTo>
                <a:lnTo>
                  <a:pt x="1085855" y="500837"/>
                </a:lnTo>
                <a:lnTo>
                  <a:pt x="1086934" y="499758"/>
                </a:lnTo>
                <a:close/>
                <a:moveTo>
                  <a:pt x="9106749" y="488882"/>
                </a:moveTo>
                <a:lnTo>
                  <a:pt x="9106643" y="488987"/>
                </a:lnTo>
                <a:lnTo>
                  <a:pt x="9108091" y="488987"/>
                </a:lnTo>
                <a:lnTo>
                  <a:pt x="9108019" y="488882"/>
                </a:lnTo>
                <a:close/>
                <a:moveTo>
                  <a:pt x="3734520" y="488430"/>
                </a:moveTo>
                <a:lnTo>
                  <a:pt x="3734520" y="490588"/>
                </a:lnTo>
                <a:lnTo>
                  <a:pt x="3735599" y="490588"/>
                </a:lnTo>
                <a:lnTo>
                  <a:pt x="3735599" y="488430"/>
                </a:lnTo>
                <a:close/>
                <a:moveTo>
                  <a:pt x="7254993" y="487399"/>
                </a:moveTo>
                <a:lnTo>
                  <a:pt x="7254993" y="488613"/>
                </a:lnTo>
                <a:lnTo>
                  <a:pt x="7257151" y="488613"/>
                </a:lnTo>
                <a:lnTo>
                  <a:pt x="7257151" y="487399"/>
                </a:lnTo>
                <a:close/>
                <a:moveTo>
                  <a:pt x="5165828" y="485733"/>
                </a:moveTo>
                <a:lnTo>
                  <a:pt x="5161512" y="489105"/>
                </a:lnTo>
                <a:lnTo>
                  <a:pt x="5161512" y="492342"/>
                </a:lnTo>
                <a:lnTo>
                  <a:pt x="5163670" y="492342"/>
                </a:lnTo>
                <a:lnTo>
                  <a:pt x="5171358" y="491263"/>
                </a:lnTo>
                <a:lnTo>
                  <a:pt x="5171358" y="490184"/>
                </a:lnTo>
                <a:close/>
                <a:moveTo>
                  <a:pt x="5664718" y="485598"/>
                </a:moveTo>
                <a:lnTo>
                  <a:pt x="5661346" y="488835"/>
                </a:lnTo>
                <a:lnTo>
                  <a:pt x="5664718" y="492072"/>
                </a:lnTo>
                <a:cubicBezTo>
                  <a:pt x="5664718" y="490274"/>
                  <a:pt x="5666157" y="489195"/>
                  <a:pt x="5669034" y="488835"/>
                </a:cubicBezTo>
                <a:lnTo>
                  <a:pt x="5665797" y="485598"/>
                </a:lnTo>
                <a:close/>
                <a:moveTo>
                  <a:pt x="1610239" y="485326"/>
                </a:moveTo>
                <a:lnTo>
                  <a:pt x="1610239" y="488563"/>
                </a:lnTo>
                <a:lnTo>
                  <a:pt x="1611317" y="488563"/>
                </a:lnTo>
                <a:lnTo>
                  <a:pt x="1611317" y="485326"/>
                </a:lnTo>
                <a:close/>
                <a:moveTo>
                  <a:pt x="2698168" y="485080"/>
                </a:moveTo>
                <a:cubicBezTo>
                  <a:pt x="2701044" y="486159"/>
                  <a:pt x="2702483" y="487238"/>
                  <a:pt x="2702483" y="488318"/>
                </a:cubicBezTo>
                <a:lnTo>
                  <a:pt x="2713274" y="487238"/>
                </a:lnTo>
                <a:lnTo>
                  <a:pt x="2720961" y="487238"/>
                </a:lnTo>
                <a:lnTo>
                  <a:pt x="2729594" y="489396"/>
                </a:lnTo>
                <a:lnTo>
                  <a:pt x="2734044" y="488318"/>
                </a:lnTo>
                <a:lnTo>
                  <a:pt x="2736201" y="491555"/>
                </a:lnTo>
                <a:lnTo>
                  <a:pt x="2736201" y="492768"/>
                </a:lnTo>
                <a:cubicBezTo>
                  <a:pt x="2736201" y="497084"/>
                  <a:pt x="2733640" y="499962"/>
                  <a:pt x="2728515" y="501400"/>
                </a:cubicBezTo>
                <a:lnTo>
                  <a:pt x="2729594" y="502480"/>
                </a:lnTo>
                <a:lnTo>
                  <a:pt x="2729594" y="505717"/>
                </a:lnTo>
                <a:lnTo>
                  <a:pt x="2725278" y="512190"/>
                </a:lnTo>
                <a:cubicBezTo>
                  <a:pt x="2729594" y="516776"/>
                  <a:pt x="2731752" y="520058"/>
                  <a:pt x="2731752" y="522036"/>
                </a:cubicBezTo>
                <a:lnTo>
                  <a:pt x="2732831" y="523115"/>
                </a:lnTo>
                <a:cubicBezTo>
                  <a:pt x="2736696" y="521497"/>
                  <a:pt x="2741417" y="517136"/>
                  <a:pt x="2746992" y="510032"/>
                </a:cubicBezTo>
                <a:lnTo>
                  <a:pt x="2745914" y="508953"/>
                </a:lnTo>
                <a:lnTo>
                  <a:pt x="2745914" y="507874"/>
                </a:lnTo>
                <a:cubicBezTo>
                  <a:pt x="2745914" y="506616"/>
                  <a:pt x="2748431" y="505177"/>
                  <a:pt x="2753466" y="503558"/>
                </a:cubicBezTo>
                <a:cubicBezTo>
                  <a:pt x="2768032" y="508414"/>
                  <a:pt x="2775315" y="514573"/>
                  <a:pt x="2775315" y="522036"/>
                </a:cubicBezTo>
                <a:lnTo>
                  <a:pt x="2776394" y="520957"/>
                </a:lnTo>
                <a:lnTo>
                  <a:pt x="2777474" y="520957"/>
                </a:lnTo>
                <a:lnTo>
                  <a:pt x="2780711" y="524194"/>
                </a:lnTo>
                <a:lnTo>
                  <a:pt x="2780711" y="527431"/>
                </a:lnTo>
                <a:lnTo>
                  <a:pt x="2778553" y="529589"/>
                </a:lnTo>
                <a:lnTo>
                  <a:pt x="2777474" y="529589"/>
                </a:lnTo>
                <a:lnTo>
                  <a:pt x="2776394" y="528510"/>
                </a:lnTo>
                <a:cubicBezTo>
                  <a:pt x="2769112" y="528510"/>
                  <a:pt x="2762592" y="532152"/>
                  <a:pt x="2756838" y="539435"/>
                </a:cubicBezTo>
                <a:lnTo>
                  <a:pt x="2731752" y="543751"/>
                </a:lnTo>
                <a:lnTo>
                  <a:pt x="2731752" y="550225"/>
                </a:lnTo>
                <a:cubicBezTo>
                  <a:pt x="2731752" y="557509"/>
                  <a:pt x="2731031" y="561150"/>
                  <a:pt x="2729594" y="561150"/>
                </a:cubicBezTo>
                <a:lnTo>
                  <a:pt x="2731752" y="566545"/>
                </a:lnTo>
                <a:lnTo>
                  <a:pt x="2730672" y="581786"/>
                </a:lnTo>
                <a:cubicBezTo>
                  <a:pt x="2730672" y="586821"/>
                  <a:pt x="2735393" y="589339"/>
                  <a:pt x="2744833" y="589339"/>
                </a:cubicBezTo>
                <a:lnTo>
                  <a:pt x="2745914" y="589339"/>
                </a:lnTo>
                <a:cubicBezTo>
                  <a:pt x="2752836" y="584484"/>
                  <a:pt x="2758277" y="578324"/>
                  <a:pt x="2762233" y="570861"/>
                </a:cubicBezTo>
                <a:lnTo>
                  <a:pt x="2767627" y="569782"/>
                </a:lnTo>
                <a:cubicBezTo>
                  <a:pt x="2770864" y="577605"/>
                  <a:pt x="2775946" y="584484"/>
                  <a:pt x="2782868" y="590418"/>
                </a:cubicBezTo>
                <a:lnTo>
                  <a:pt x="2778553" y="607817"/>
                </a:lnTo>
                <a:lnTo>
                  <a:pt x="2779631" y="611054"/>
                </a:lnTo>
                <a:cubicBezTo>
                  <a:pt x="2779631" y="612672"/>
                  <a:pt x="2767313" y="614875"/>
                  <a:pt x="2742676" y="617663"/>
                </a:cubicBezTo>
                <a:lnTo>
                  <a:pt x="2742676" y="619821"/>
                </a:lnTo>
                <a:cubicBezTo>
                  <a:pt x="2745194" y="619821"/>
                  <a:pt x="2748790" y="622698"/>
                  <a:pt x="2753466" y="628453"/>
                </a:cubicBezTo>
                <a:cubicBezTo>
                  <a:pt x="2759130" y="628453"/>
                  <a:pt x="2765290" y="634612"/>
                  <a:pt x="2771944" y="646931"/>
                </a:cubicBezTo>
                <a:lnTo>
                  <a:pt x="2771944" y="648010"/>
                </a:lnTo>
                <a:cubicBezTo>
                  <a:pt x="2771944" y="650168"/>
                  <a:pt x="2770505" y="651247"/>
                  <a:pt x="2767627" y="651247"/>
                </a:cubicBezTo>
                <a:cubicBezTo>
                  <a:pt x="2761874" y="651247"/>
                  <a:pt x="2758996" y="658126"/>
                  <a:pt x="2758996" y="671883"/>
                </a:cubicBezTo>
                <a:lnTo>
                  <a:pt x="2762233" y="703444"/>
                </a:lnTo>
                <a:cubicBezTo>
                  <a:pt x="2759176" y="703444"/>
                  <a:pt x="2757377" y="707760"/>
                  <a:pt x="2756838" y="716392"/>
                </a:cubicBezTo>
                <a:lnTo>
                  <a:pt x="2757918" y="723000"/>
                </a:lnTo>
                <a:lnTo>
                  <a:pt x="2757918" y="724080"/>
                </a:lnTo>
                <a:lnTo>
                  <a:pt x="2754681" y="737028"/>
                </a:lnTo>
                <a:lnTo>
                  <a:pt x="2758996" y="741478"/>
                </a:lnTo>
                <a:lnTo>
                  <a:pt x="2755760" y="744715"/>
                </a:lnTo>
                <a:lnTo>
                  <a:pt x="2749150" y="743636"/>
                </a:lnTo>
                <a:lnTo>
                  <a:pt x="2731752" y="744715"/>
                </a:lnTo>
                <a:lnTo>
                  <a:pt x="2726356" y="744715"/>
                </a:lnTo>
                <a:cubicBezTo>
                  <a:pt x="2718443" y="744715"/>
                  <a:pt x="2714487" y="743636"/>
                  <a:pt x="2714487" y="741478"/>
                </a:cubicBezTo>
                <a:lnTo>
                  <a:pt x="2714487" y="738242"/>
                </a:lnTo>
                <a:lnTo>
                  <a:pt x="2717724" y="733791"/>
                </a:lnTo>
                <a:lnTo>
                  <a:pt x="2717724" y="731632"/>
                </a:lnTo>
                <a:cubicBezTo>
                  <a:pt x="2714037" y="728036"/>
                  <a:pt x="2709676" y="726237"/>
                  <a:pt x="2704641" y="726237"/>
                </a:cubicBezTo>
                <a:lnTo>
                  <a:pt x="2669843" y="731632"/>
                </a:lnTo>
                <a:lnTo>
                  <a:pt x="2664448" y="737028"/>
                </a:lnTo>
                <a:lnTo>
                  <a:pt x="2665528" y="745795"/>
                </a:lnTo>
                <a:lnTo>
                  <a:pt x="2664448" y="746874"/>
                </a:lnTo>
                <a:lnTo>
                  <a:pt x="2662291" y="746874"/>
                </a:lnTo>
                <a:lnTo>
                  <a:pt x="2653659" y="737028"/>
                </a:lnTo>
                <a:lnTo>
                  <a:pt x="2651366" y="739320"/>
                </a:lnTo>
                <a:lnTo>
                  <a:pt x="2651366" y="740400"/>
                </a:lnTo>
                <a:lnTo>
                  <a:pt x="2652580" y="745795"/>
                </a:lnTo>
                <a:lnTo>
                  <a:pt x="2647049" y="747952"/>
                </a:lnTo>
                <a:cubicBezTo>
                  <a:pt x="2634011" y="744536"/>
                  <a:pt x="2627494" y="739815"/>
                  <a:pt x="2627494" y="733791"/>
                </a:cubicBezTo>
                <a:cubicBezTo>
                  <a:pt x="2627494" y="728755"/>
                  <a:pt x="2626053" y="724799"/>
                  <a:pt x="2623177" y="721922"/>
                </a:cubicBezTo>
                <a:lnTo>
                  <a:pt x="2624255" y="708839"/>
                </a:lnTo>
                <a:lnTo>
                  <a:pt x="2623177" y="681729"/>
                </a:lnTo>
                <a:lnTo>
                  <a:pt x="2622098" y="681729"/>
                </a:lnTo>
                <a:cubicBezTo>
                  <a:pt x="2617601" y="686944"/>
                  <a:pt x="2613240" y="689821"/>
                  <a:pt x="2609014" y="690361"/>
                </a:cubicBezTo>
                <a:lnTo>
                  <a:pt x="2593908" y="703444"/>
                </a:lnTo>
                <a:cubicBezTo>
                  <a:pt x="2593908" y="709198"/>
                  <a:pt x="2585186" y="716077"/>
                  <a:pt x="2567742" y="724080"/>
                </a:cubicBezTo>
                <a:cubicBezTo>
                  <a:pt x="2566124" y="724080"/>
                  <a:pt x="2564686" y="726597"/>
                  <a:pt x="2563427" y="731632"/>
                </a:cubicBezTo>
                <a:lnTo>
                  <a:pt x="2558032" y="734870"/>
                </a:lnTo>
                <a:lnTo>
                  <a:pt x="2553715" y="733791"/>
                </a:lnTo>
                <a:lnTo>
                  <a:pt x="2547107" y="738242"/>
                </a:lnTo>
                <a:lnTo>
                  <a:pt x="2546028" y="738242"/>
                </a:lnTo>
                <a:cubicBezTo>
                  <a:pt x="2544948" y="738242"/>
                  <a:pt x="2540633" y="729879"/>
                  <a:pt x="2533080" y="713155"/>
                </a:cubicBezTo>
                <a:lnTo>
                  <a:pt x="2524313" y="689282"/>
                </a:lnTo>
                <a:lnTo>
                  <a:pt x="2528629" y="686045"/>
                </a:lnTo>
                <a:lnTo>
                  <a:pt x="2537396" y="688203"/>
                </a:lnTo>
                <a:lnTo>
                  <a:pt x="2551558" y="688203"/>
                </a:lnTo>
                <a:cubicBezTo>
                  <a:pt x="2551558" y="685326"/>
                  <a:pt x="2552996" y="683887"/>
                  <a:pt x="2555873" y="683887"/>
                </a:cubicBezTo>
                <a:lnTo>
                  <a:pt x="2555873" y="681729"/>
                </a:lnTo>
                <a:cubicBezTo>
                  <a:pt x="2552277" y="681729"/>
                  <a:pt x="2550479" y="680650"/>
                  <a:pt x="2550479" y="678492"/>
                </a:cubicBezTo>
                <a:lnTo>
                  <a:pt x="2550479" y="676199"/>
                </a:lnTo>
                <a:lnTo>
                  <a:pt x="2553715" y="671883"/>
                </a:lnTo>
                <a:lnTo>
                  <a:pt x="2550479" y="665409"/>
                </a:lnTo>
                <a:lnTo>
                  <a:pt x="2551558" y="649089"/>
                </a:lnTo>
                <a:lnTo>
                  <a:pt x="2548185" y="642615"/>
                </a:lnTo>
                <a:lnTo>
                  <a:pt x="2549265" y="634927"/>
                </a:lnTo>
                <a:lnTo>
                  <a:pt x="2548185" y="627374"/>
                </a:lnTo>
                <a:lnTo>
                  <a:pt x="2553715" y="619821"/>
                </a:lnTo>
                <a:lnTo>
                  <a:pt x="2553715" y="617663"/>
                </a:lnTo>
                <a:cubicBezTo>
                  <a:pt x="2551558" y="614875"/>
                  <a:pt x="2550479" y="612313"/>
                  <a:pt x="2550479" y="609975"/>
                </a:cubicBezTo>
                <a:lnTo>
                  <a:pt x="2550479" y="608896"/>
                </a:lnTo>
                <a:lnTo>
                  <a:pt x="2552636" y="600264"/>
                </a:lnTo>
                <a:lnTo>
                  <a:pt x="2548185" y="594869"/>
                </a:lnTo>
                <a:lnTo>
                  <a:pt x="2548185" y="590418"/>
                </a:lnTo>
                <a:cubicBezTo>
                  <a:pt x="2548185" y="587541"/>
                  <a:pt x="2550027" y="583225"/>
                  <a:pt x="2553715" y="577470"/>
                </a:cubicBezTo>
                <a:lnTo>
                  <a:pt x="2553715" y="576391"/>
                </a:lnTo>
                <a:lnTo>
                  <a:pt x="2542791" y="575312"/>
                </a:lnTo>
                <a:lnTo>
                  <a:pt x="2522156" y="575312"/>
                </a:lnTo>
                <a:lnTo>
                  <a:pt x="2518918" y="571940"/>
                </a:lnTo>
                <a:lnTo>
                  <a:pt x="2521077" y="569782"/>
                </a:lnTo>
                <a:lnTo>
                  <a:pt x="2536317" y="571940"/>
                </a:lnTo>
                <a:cubicBezTo>
                  <a:pt x="2547016" y="571940"/>
                  <a:pt x="2557852" y="565826"/>
                  <a:pt x="2568822" y="553597"/>
                </a:cubicBezTo>
                <a:cubicBezTo>
                  <a:pt x="2581320" y="553597"/>
                  <a:pt x="2592200" y="561555"/>
                  <a:pt x="2601461" y="577470"/>
                </a:cubicBezTo>
                <a:lnTo>
                  <a:pt x="2603619" y="585023"/>
                </a:lnTo>
                <a:cubicBezTo>
                  <a:pt x="2600563" y="586642"/>
                  <a:pt x="2598044" y="589924"/>
                  <a:pt x="2596067" y="594869"/>
                </a:cubicBezTo>
                <a:lnTo>
                  <a:pt x="2597145" y="603501"/>
                </a:lnTo>
                <a:cubicBezTo>
                  <a:pt x="2594627" y="633893"/>
                  <a:pt x="2591705" y="649089"/>
                  <a:pt x="2588378" y="649089"/>
                </a:cubicBezTo>
                <a:lnTo>
                  <a:pt x="2588378" y="650168"/>
                </a:lnTo>
                <a:cubicBezTo>
                  <a:pt x="2588378" y="651607"/>
                  <a:pt x="2589503" y="652326"/>
                  <a:pt x="2591750" y="652326"/>
                </a:cubicBezTo>
                <a:lnTo>
                  <a:pt x="2596067" y="653405"/>
                </a:lnTo>
                <a:lnTo>
                  <a:pt x="2597145" y="654484"/>
                </a:lnTo>
                <a:lnTo>
                  <a:pt x="2597145" y="655563"/>
                </a:lnTo>
                <a:lnTo>
                  <a:pt x="2596067" y="669725"/>
                </a:lnTo>
                <a:lnTo>
                  <a:pt x="2597145" y="670804"/>
                </a:lnTo>
                <a:lnTo>
                  <a:pt x="2598224" y="670804"/>
                </a:lnTo>
                <a:cubicBezTo>
                  <a:pt x="2602180" y="667207"/>
                  <a:pt x="2606541" y="665409"/>
                  <a:pt x="2611307" y="665409"/>
                </a:cubicBezTo>
                <a:lnTo>
                  <a:pt x="2614545" y="668646"/>
                </a:lnTo>
                <a:lnTo>
                  <a:pt x="2615623" y="668646"/>
                </a:lnTo>
                <a:cubicBezTo>
                  <a:pt x="2615623" y="665769"/>
                  <a:pt x="2616702" y="664330"/>
                  <a:pt x="2618861" y="664330"/>
                </a:cubicBezTo>
                <a:lnTo>
                  <a:pt x="2623177" y="666488"/>
                </a:lnTo>
                <a:lnTo>
                  <a:pt x="2625335" y="663251"/>
                </a:lnTo>
                <a:lnTo>
                  <a:pt x="2624255" y="662172"/>
                </a:lnTo>
                <a:lnTo>
                  <a:pt x="2624255" y="653405"/>
                </a:lnTo>
                <a:lnTo>
                  <a:pt x="2626414" y="653405"/>
                </a:lnTo>
                <a:lnTo>
                  <a:pt x="2629650" y="655563"/>
                </a:lnTo>
                <a:lnTo>
                  <a:pt x="2633023" y="654484"/>
                </a:lnTo>
                <a:lnTo>
                  <a:pt x="2633023" y="653405"/>
                </a:lnTo>
                <a:cubicBezTo>
                  <a:pt x="2626458" y="653405"/>
                  <a:pt x="2623177" y="644728"/>
                  <a:pt x="2623177" y="627374"/>
                </a:cubicBezTo>
                <a:cubicBezTo>
                  <a:pt x="2611577" y="606783"/>
                  <a:pt x="2605777" y="591947"/>
                  <a:pt x="2605777" y="582865"/>
                </a:cubicBezTo>
                <a:lnTo>
                  <a:pt x="2610094" y="580707"/>
                </a:lnTo>
                <a:lnTo>
                  <a:pt x="2619940" y="581786"/>
                </a:lnTo>
                <a:lnTo>
                  <a:pt x="2621018" y="580707"/>
                </a:lnTo>
                <a:lnTo>
                  <a:pt x="2622098" y="580707"/>
                </a:lnTo>
                <a:lnTo>
                  <a:pt x="2626414" y="581786"/>
                </a:lnTo>
                <a:lnTo>
                  <a:pt x="2627494" y="580707"/>
                </a:lnTo>
                <a:lnTo>
                  <a:pt x="2627494" y="577470"/>
                </a:lnTo>
                <a:lnTo>
                  <a:pt x="2625335" y="574233"/>
                </a:lnTo>
                <a:lnTo>
                  <a:pt x="2627494" y="557913"/>
                </a:lnTo>
                <a:lnTo>
                  <a:pt x="2625335" y="551304"/>
                </a:lnTo>
                <a:lnTo>
                  <a:pt x="2626414" y="539435"/>
                </a:lnTo>
                <a:lnTo>
                  <a:pt x="2625335" y="538356"/>
                </a:lnTo>
                <a:lnTo>
                  <a:pt x="2625335" y="537277"/>
                </a:lnTo>
                <a:lnTo>
                  <a:pt x="2626414" y="532826"/>
                </a:lnTo>
                <a:lnTo>
                  <a:pt x="2625335" y="514483"/>
                </a:lnTo>
                <a:lnTo>
                  <a:pt x="2627494" y="507874"/>
                </a:lnTo>
                <a:cubicBezTo>
                  <a:pt x="2624615" y="506616"/>
                  <a:pt x="2623177" y="504098"/>
                  <a:pt x="2623177" y="500321"/>
                </a:cubicBezTo>
                <a:lnTo>
                  <a:pt x="2623177" y="491555"/>
                </a:lnTo>
                <a:cubicBezTo>
                  <a:pt x="2623895" y="489396"/>
                  <a:pt x="2626053" y="488318"/>
                  <a:pt x="2629650" y="488318"/>
                </a:cubicBezTo>
                <a:lnTo>
                  <a:pt x="2637338" y="488318"/>
                </a:lnTo>
                <a:cubicBezTo>
                  <a:pt x="2639496" y="488318"/>
                  <a:pt x="2640575" y="489801"/>
                  <a:pt x="2640575" y="492768"/>
                </a:cubicBezTo>
                <a:lnTo>
                  <a:pt x="2643812" y="492768"/>
                </a:lnTo>
                <a:cubicBezTo>
                  <a:pt x="2643812" y="489801"/>
                  <a:pt x="2644531" y="488318"/>
                  <a:pt x="2645970" y="488318"/>
                </a:cubicBezTo>
                <a:lnTo>
                  <a:pt x="2652580" y="489396"/>
                </a:lnTo>
                <a:lnTo>
                  <a:pt x="2656896" y="488318"/>
                </a:lnTo>
                <a:cubicBezTo>
                  <a:pt x="2658154" y="491285"/>
                  <a:pt x="2660672" y="492768"/>
                  <a:pt x="2664448" y="492768"/>
                </a:cubicBezTo>
                <a:lnTo>
                  <a:pt x="2665528" y="492768"/>
                </a:lnTo>
                <a:cubicBezTo>
                  <a:pt x="2668944" y="489801"/>
                  <a:pt x="2671866" y="488318"/>
                  <a:pt x="2674294" y="488318"/>
                </a:cubicBezTo>
                <a:lnTo>
                  <a:pt x="2677531" y="492768"/>
                </a:lnTo>
                <a:lnTo>
                  <a:pt x="2666606" y="505717"/>
                </a:lnTo>
                <a:lnTo>
                  <a:pt x="2666606" y="511111"/>
                </a:lnTo>
                <a:cubicBezTo>
                  <a:pt x="2667146" y="515517"/>
                  <a:pt x="2668225" y="517720"/>
                  <a:pt x="2669843" y="517720"/>
                </a:cubicBezTo>
                <a:cubicBezTo>
                  <a:pt x="2675149" y="513314"/>
                  <a:pt x="2679150" y="511111"/>
                  <a:pt x="2681847" y="511111"/>
                </a:cubicBezTo>
                <a:lnTo>
                  <a:pt x="2687242" y="516641"/>
                </a:lnTo>
                <a:cubicBezTo>
                  <a:pt x="2694526" y="515562"/>
                  <a:pt x="2698168" y="513719"/>
                  <a:pt x="2698168" y="511111"/>
                </a:cubicBezTo>
                <a:lnTo>
                  <a:pt x="2698168" y="510032"/>
                </a:lnTo>
                <a:cubicBezTo>
                  <a:pt x="2694481" y="506616"/>
                  <a:pt x="2692638" y="502659"/>
                  <a:pt x="2692638" y="498163"/>
                </a:cubicBezTo>
                <a:lnTo>
                  <a:pt x="2692638" y="489396"/>
                </a:lnTo>
                <a:cubicBezTo>
                  <a:pt x="2693087" y="487958"/>
                  <a:pt x="2694931" y="486519"/>
                  <a:pt x="2698168" y="485080"/>
                </a:cubicBezTo>
                <a:close/>
                <a:moveTo>
                  <a:pt x="1095567" y="483438"/>
                </a:moveTo>
                <a:lnTo>
                  <a:pt x="1092329" y="486810"/>
                </a:lnTo>
                <a:lnTo>
                  <a:pt x="1092329" y="488968"/>
                </a:lnTo>
                <a:cubicBezTo>
                  <a:pt x="1093948" y="488968"/>
                  <a:pt x="1095028" y="487125"/>
                  <a:pt x="1095567" y="483438"/>
                </a:cubicBezTo>
                <a:close/>
                <a:moveTo>
                  <a:pt x="1662031" y="483168"/>
                </a:moveTo>
                <a:lnTo>
                  <a:pt x="1662031" y="485326"/>
                </a:lnTo>
                <a:lnTo>
                  <a:pt x="1663110" y="485326"/>
                </a:lnTo>
                <a:lnTo>
                  <a:pt x="1663110" y="483168"/>
                </a:lnTo>
                <a:close/>
                <a:moveTo>
                  <a:pt x="6678908" y="483167"/>
                </a:moveTo>
                <a:lnTo>
                  <a:pt x="6678640" y="483450"/>
                </a:lnTo>
                <a:lnTo>
                  <a:pt x="6678640" y="484704"/>
                </a:lnTo>
                <a:lnTo>
                  <a:pt x="6680055" y="486119"/>
                </a:lnTo>
                <a:lnTo>
                  <a:pt x="6680383" y="485770"/>
                </a:lnTo>
                <a:lnTo>
                  <a:pt x="6680383" y="483644"/>
                </a:lnTo>
                <a:cubicBezTo>
                  <a:pt x="6680383" y="483836"/>
                  <a:pt x="6679891" y="483677"/>
                  <a:pt x="6678908" y="483167"/>
                </a:cubicBezTo>
                <a:close/>
                <a:moveTo>
                  <a:pt x="2100337" y="482636"/>
                </a:moveTo>
                <a:cubicBezTo>
                  <a:pt x="2097969" y="488278"/>
                  <a:pt x="2094241" y="491099"/>
                  <a:pt x="2089148" y="491099"/>
                </a:cubicBezTo>
                <a:cubicBezTo>
                  <a:pt x="2086628" y="491099"/>
                  <a:pt x="2085371" y="490905"/>
                  <a:pt x="2085371" y="490517"/>
                </a:cubicBezTo>
                <a:lnTo>
                  <a:pt x="2085371" y="491103"/>
                </a:lnTo>
                <a:lnTo>
                  <a:pt x="2090924" y="494167"/>
                </a:lnTo>
                <a:lnTo>
                  <a:pt x="2092695" y="494167"/>
                </a:lnTo>
                <a:cubicBezTo>
                  <a:pt x="2099912" y="490258"/>
                  <a:pt x="2103562" y="487899"/>
                  <a:pt x="2103642" y="487091"/>
                </a:cubicBezTo>
                <a:lnTo>
                  <a:pt x="2103642" y="486867"/>
                </a:lnTo>
                <a:cubicBezTo>
                  <a:pt x="2101439" y="486867"/>
                  <a:pt x="2100337" y="485457"/>
                  <a:pt x="2100337" y="482636"/>
                </a:cubicBezTo>
                <a:close/>
                <a:moveTo>
                  <a:pt x="204336" y="482140"/>
                </a:moveTo>
                <a:lnTo>
                  <a:pt x="202313" y="484163"/>
                </a:lnTo>
                <a:lnTo>
                  <a:pt x="202313" y="486186"/>
                </a:lnTo>
                <a:lnTo>
                  <a:pt x="207438" y="486186"/>
                </a:lnTo>
                <a:lnTo>
                  <a:pt x="207438" y="485242"/>
                </a:lnTo>
                <a:lnTo>
                  <a:pt x="206494" y="482140"/>
                </a:lnTo>
                <a:close/>
                <a:moveTo>
                  <a:pt x="3576716" y="482090"/>
                </a:moveTo>
                <a:cubicBezTo>
                  <a:pt x="3574377" y="482090"/>
                  <a:pt x="3571860" y="483125"/>
                  <a:pt x="3569163" y="485193"/>
                </a:cubicBezTo>
                <a:cubicBezTo>
                  <a:pt x="3570242" y="488070"/>
                  <a:pt x="3571321" y="489509"/>
                  <a:pt x="3572400" y="489509"/>
                </a:cubicBezTo>
                <a:lnTo>
                  <a:pt x="3577795" y="489509"/>
                </a:lnTo>
                <a:lnTo>
                  <a:pt x="3580897" y="486272"/>
                </a:lnTo>
                <a:lnTo>
                  <a:pt x="3580897" y="482090"/>
                </a:lnTo>
                <a:close/>
                <a:moveTo>
                  <a:pt x="2550479" y="481843"/>
                </a:moveTo>
                <a:lnTo>
                  <a:pt x="2551558" y="481843"/>
                </a:lnTo>
                <a:lnTo>
                  <a:pt x="2555873" y="486159"/>
                </a:lnTo>
                <a:lnTo>
                  <a:pt x="2555873" y="488318"/>
                </a:lnTo>
                <a:cubicBezTo>
                  <a:pt x="2555153" y="490475"/>
                  <a:pt x="2552952" y="491555"/>
                  <a:pt x="2549265" y="491555"/>
                </a:cubicBezTo>
                <a:lnTo>
                  <a:pt x="2547107" y="485080"/>
                </a:lnTo>
                <a:close/>
                <a:moveTo>
                  <a:pt x="4154145" y="481739"/>
                </a:moveTo>
                <a:lnTo>
                  <a:pt x="4154145" y="485018"/>
                </a:lnTo>
                <a:lnTo>
                  <a:pt x="4158617" y="485018"/>
                </a:lnTo>
                <a:lnTo>
                  <a:pt x="4158617" y="481739"/>
                </a:lnTo>
                <a:close/>
                <a:moveTo>
                  <a:pt x="215666" y="481061"/>
                </a:moveTo>
                <a:lnTo>
                  <a:pt x="214587" y="486186"/>
                </a:lnTo>
                <a:lnTo>
                  <a:pt x="215666" y="486186"/>
                </a:lnTo>
                <a:lnTo>
                  <a:pt x="214587" y="487265"/>
                </a:lnTo>
                <a:lnTo>
                  <a:pt x="214587" y="489288"/>
                </a:lnTo>
                <a:lnTo>
                  <a:pt x="215666" y="489288"/>
                </a:lnTo>
                <a:lnTo>
                  <a:pt x="215666" y="487265"/>
                </a:lnTo>
                <a:lnTo>
                  <a:pt x="216745" y="487265"/>
                </a:lnTo>
                <a:lnTo>
                  <a:pt x="215666" y="486186"/>
                </a:lnTo>
                <a:lnTo>
                  <a:pt x="215666" y="485242"/>
                </a:lnTo>
                <a:lnTo>
                  <a:pt x="216745" y="482140"/>
                </a:lnTo>
                <a:lnTo>
                  <a:pt x="216745" y="481061"/>
                </a:lnTo>
                <a:close/>
                <a:moveTo>
                  <a:pt x="70135" y="481061"/>
                </a:moveTo>
                <a:lnTo>
                  <a:pt x="70135" y="482140"/>
                </a:lnTo>
                <a:lnTo>
                  <a:pt x="72293" y="484163"/>
                </a:lnTo>
                <a:lnTo>
                  <a:pt x="73237" y="483084"/>
                </a:lnTo>
                <a:lnTo>
                  <a:pt x="73237" y="482140"/>
                </a:lnTo>
                <a:lnTo>
                  <a:pt x="72293" y="481061"/>
                </a:lnTo>
                <a:close/>
                <a:moveTo>
                  <a:pt x="1667426" y="481010"/>
                </a:moveTo>
                <a:lnTo>
                  <a:pt x="1669583" y="483168"/>
                </a:lnTo>
                <a:lnTo>
                  <a:pt x="1669583" y="481010"/>
                </a:lnTo>
                <a:close/>
                <a:moveTo>
                  <a:pt x="7271313" y="480925"/>
                </a:moveTo>
                <a:lnTo>
                  <a:pt x="7271313" y="483083"/>
                </a:lnTo>
                <a:lnTo>
                  <a:pt x="7273471" y="483083"/>
                </a:lnTo>
                <a:lnTo>
                  <a:pt x="7273471" y="480925"/>
                </a:lnTo>
                <a:close/>
                <a:moveTo>
                  <a:pt x="7259309" y="480925"/>
                </a:moveTo>
                <a:lnTo>
                  <a:pt x="7258230" y="484162"/>
                </a:lnTo>
                <a:lnTo>
                  <a:pt x="7258230" y="485241"/>
                </a:lnTo>
                <a:lnTo>
                  <a:pt x="7259309" y="485241"/>
                </a:lnTo>
                <a:lnTo>
                  <a:pt x="7260388" y="482004"/>
                </a:lnTo>
                <a:lnTo>
                  <a:pt x="7260388" y="480925"/>
                </a:lnTo>
                <a:close/>
                <a:moveTo>
                  <a:pt x="8119298" y="478182"/>
                </a:moveTo>
                <a:cubicBezTo>
                  <a:pt x="8116421" y="479620"/>
                  <a:pt x="8114982" y="481824"/>
                  <a:pt x="8114982" y="484791"/>
                </a:cubicBezTo>
                <a:lnTo>
                  <a:pt x="8118219" y="485870"/>
                </a:lnTo>
                <a:cubicBezTo>
                  <a:pt x="8122625" y="485150"/>
                  <a:pt x="8124828" y="484071"/>
                  <a:pt x="8124828" y="482633"/>
                </a:cubicBezTo>
                <a:lnTo>
                  <a:pt x="8124828" y="479261"/>
                </a:lnTo>
                <a:close/>
                <a:moveTo>
                  <a:pt x="3099675" y="476695"/>
                </a:moveTo>
                <a:lnTo>
                  <a:pt x="3097517" y="484113"/>
                </a:lnTo>
                <a:lnTo>
                  <a:pt x="3098596" y="485192"/>
                </a:lnTo>
                <a:lnTo>
                  <a:pt x="3099675" y="485192"/>
                </a:lnTo>
                <a:lnTo>
                  <a:pt x="3100754" y="478718"/>
                </a:lnTo>
                <a:lnTo>
                  <a:pt x="3100754" y="476695"/>
                </a:lnTo>
                <a:close/>
                <a:moveTo>
                  <a:pt x="9189025" y="475234"/>
                </a:moveTo>
                <a:cubicBezTo>
                  <a:pt x="9188159" y="475914"/>
                  <a:pt x="9186513" y="476518"/>
                  <a:pt x="9184087" y="477048"/>
                </a:cubicBezTo>
                <a:lnTo>
                  <a:pt x="9182693" y="477245"/>
                </a:lnTo>
                <a:lnTo>
                  <a:pt x="9185069" y="477245"/>
                </a:lnTo>
                <a:lnTo>
                  <a:pt x="9191417" y="482534"/>
                </a:lnTo>
                <a:lnTo>
                  <a:pt x="9192104" y="482534"/>
                </a:lnTo>
                <a:lnTo>
                  <a:pt x="9200437" y="479361"/>
                </a:lnTo>
                <a:cubicBezTo>
                  <a:pt x="9204209" y="479361"/>
                  <a:pt x="9210934" y="483393"/>
                  <a:pt x="9220611" y="491457"/>
                </a:cubicBezTo>
                <a:lnTo>
                  <a:pt x="9220611" y="495539"/>
                </a:lnTo>
                <a:lnTo>
                  <a:pt x="9216379" y="501809"/>
                </a:lnTo>
                <a:lnTo>
                  <a:pt x="9217427" y="511756"/>
                </a:lnTo>
                <a:lnTo>
                  <a:pt x="9216379" y="519950"/>
                </a:lnTo>
                <a:lnTo>
                  <a:pt x="9216832" y="521677"/>
                </a:lnTo>
                <a:lnTo>
                  <a:pt x="9216883" y="521677"/>
                </a:lnTo>
                <a:lnTo>
                  <a:pt x="9222720" y="517446"/>
                </a:lnTo>
                <a:lnTo>
                  <a:pt x="9237424" y="523793"/>
                </a:lnTo>
                <a:lnTo>
                  <a:pt x="9242587" y="523793"/>
                </a:lnTo>
                <a:lnTo>
                  <a:pt x="9243692" y="520725"/>
                </a:lnTo>
                <a:lnTo>
                  <a:pt x="9242111" y="520725"/>
                </a:lnTo>
                <a:cubicBezTo>
                  <a:pt x="9237774" y="520725"/>
                  <a:pt x="9234459" y="518962"/>
                  <a:pt x="9232166" y="515435"/>
                </a:cubicBezTo>
                <a:cubicBezTo>
                  <a:pt x="9227325" y="515435"/>
                  <a:pt x="9223787" y="506871"/>
                  <a:pt x="9221553" y="489742"/>
                </a:cubicBezTo>
                <a:cubicBezTo>
                  <a:pt x="9217663" y="486028"/>
                  <a:pt x="9215505" y="481722"/>
                  <a:pt x="9215081" y="476823"/>
                </a:cubicBezTo>
                <a:lnTo>
                  <a:pt x="9218255" y="476730"/>
                </a:lnTo>
                <a:lnTo>
                  <a:pt x="9211505" y="476292"/>
                </a:lnTo>
                <a:lnTo>
                  <a:pt x="9204049" y="477350"/>
                </a:lnTo>
                <a:close/>
                <a:moveTo>
                  <a:pt x="4157319" y="474466"/>
                </a:moveTo>
                <a:lnTo>
                  <a:pt x="4157689" y="474598"/>
                </a:lnTo>
                <a:lnTo>
                  <a:pt x="4157821" y="474466"/>
                </a:lnTo>
                <a:close/>
                <a:moveTo>
                  <a:pt x="9229591" y="474176"/>
                </a:moveTo>
                <a:lnTo>
                  <a:pt x="9229408" y="474358"/>
                </a:lnTo>
                <a:lnTo>
                  <a:pt x="9231439" y="475129"/>
                </a:lnTo>
                <a:lnTo>
                  <a:pt x="9233644" y="474176"/>
                </a:lnTo>
                <a:close/>
                <a:moveTo>
                  <a:pt x="1216281" y="473727"/>
                </a:moveTo>
                <a:lnTo>
                  <a:pt x="1214123" y="475885"/>
                </a:lnTo>
                <a:lnTo>
                  <a:pt x="1215201" y="476964"/>
                </a:lnTo>
                <a:lnTo>
                  <a:pt x="1218439" y="476964"/>
                </a:lnTo>
                <a:lnTo>
                  <a:pt x="1218439" y="475885"/>
                </a:lnTo>
                <a:close/>
                <a:moveTo>
                  <a:pt x="3223760" y="473323"/>
                </a:moveTo>
                <a:lnTo>
                  <a:pt x="3221468" y="475481"/>
                </a:lnTo>
                <a:lnTo>
                  <a:pt x="3222681" y="476695"/>
                </a:lnTo>
                <a:lnTo>
                  <a:pt x="3224839" y="476695"/>
                </a:lnTo>
                <a:lnTo>
                  <a:pt x="3224839" y="473323"/>
                </a:lnTo>
                <a:close/>
                <a:moveTo>
                  <a:pt x="7162334" y="472159"/>
                </a:moveTo>
                <a:lnTo>
                  <a:pt x="7162334" y="475530"/>
                </a:lnTo>
                <a:lnTo>
                  <a:pt x="7164626" y="477688"/>
                </a:lnTo>
                <a:lnTo>
                  <a:pt x="7166784" y="477688"/>
                </a:lnTo>
                <a:lnTo>
                  <a:pt x="7166784" y="474451"/>
                </a:lnTo>
                <a:lnTo>
                  <a:pt x="7164626" y="472159"/>
                </a:lnTo>
                <a:close/>
                <a:moveTo>
                  <a:pt x="6605799" y="471557"/>
                </a:moveTo>
                <a:lnTo>
                  <a:pt x="6605799" y="474837"/>
                </a:lnTo>
                <a:lnTo>
                  <a:pt x="6610270" y="474837"/>
                </a:lnTo>
                <a:lnTo>
                  <a:pt x="6610270" y="471557"/>
                </a:lnTo>
                <a:close/>
                <a:moveTo>
                  <a:pt x="3733441" y="471435"/>
                </a:moveTo>
                <a:lnTo>
                  <a:pt x="3731283" y="473459"/>
                </a:lnTo>
                <a:lnTo>
                  <a:pt x="3740859" y="482090"/>
                </a:lnTo>
                <a:lnTo>
                  <a:pt x="3741938" y="482090"/>
                </a:lnTo>
                <a:lnTo>
                  <a:pt x="3741938" y="479933"/>
                </a:lnTo>
                <a:cubicBezTo>
                  <a:pt x="3738431" y="476156"/>
                  <a:pt x="3736678" y="473324"/>
                  <a:pt x="3736678" y="471435"/>
                </a:cubicBezTo>
                <a:close/>
                <a:moveTo>
                  <a:pt x="9243716" y="471284"/>
                </a:moveTo>
                <a:lnTo>
                  <a:pt x="9241794" y="473518"/>
                </a:lnTo>
                <a:lnTo>
                  <a:pt x="9250257" y="474303"/>
                </a:lnTo>
                <a:lnTo>
                  <a:pt x="9247017" y="473431"/>
                </a:lnTo>
                <a:close/>
                <a:moveTo>
                  <a:pt x="3589529" y="470356"/>
                </a:moveTo>
                <a:lnTo>
                  <a:pt x="3585213" y="473459"/>
                </a:lnTo>
                <a:lnTo>
                  <a:pt x="3585213" y="476696"/>
                </a:lnTo>
                <a:lnTo>
                  <a:pt x="3587371" y="476696"/>
                </a:lnTo>
                <a:cubicBezTo>
                  <a:pt x="3588809" y="476336"/>
                  <a:pt x="3590203" y="474582"/>
                  <a:pt x="3591552" y="471435"/>
                </a:cubicBezTo>
                <a:lnTo>
                  <a:pt x="3590608" y="470356"/>
                </a:lnTo>
                <a:close/>
                <a:moveTo>
                  <a:pt x="7268076" y="468921"/>
                </a:moveTo>
                <a:cubicBezTo>
                  <a:pt x="7268076" y="471079"/>
                  <a:pt x="7267312" y="472159"/>
                  <a:pt x="7265783" y="472159"/>
                </a:cubicBezTo>
                <a:lnTo>
                  <a:pt x="7263625" y="470000"/>
                </a:lnTo>
                <a:lnTo>
                  <a:pt x="7262546" y="475530"/>
                </a:lnTo>
                <a:lnTo>
                  <a:pt x="7262546" y="476609"/>
                </a:lnTo>
                <a:lnTo>
                  <a:pt x="7263625" y="476609"/>
                </a:lnTo>
                <a:lnTo>
                  <a:pt x="7263625" y="474451"/>
                </a:lnTo>
                <a:lnTo>
                  <a:pt x="7265783" y="474451"/>
                </a:lnTo>
                <a:lnTo>
                  <a:pt x="7265783" y="476609"/>
                </a:lnTo>
                <a:lnTo>
                  <a:pt x="7266862" y="476609"/>
                </a:lnTo>
                <a:cubicBezTo>
                  <a:pt x="7266862" y="474361"/>
                  <a:pt x="7268346" y="473237"/>
                  <a:pt x="7271313" y="473237"/>
                </a:cubicBezTo>
                <a:lnTo>
                  <a:pt x="7271313" y="472159"/>
                </a:lnTo>
                <a:close/>
                <a:moveTo>
                  <a:pt x="211619" y="468787"/>
                </a:moveTo>
                <a:cubicBezTo>
                  <a:pt x="211619" y="471485"/>
                  <a:pt x="209911" y="472833"/>
                  <a:pt x="206494" y="472833"/>
                </a:cubicBezTo>
                <a:lnTo>
                  <a:pt x="206494" y="477959"/>
                </a:lnTo>
                <a:lnTo>
                  <a:pt x="209461" y="477959"/>
                </a:lnTo>
                <a:lnTo>
                  <a:pt x="212564" y="475936"/>
                </a:lnTo>
                <a:lnTo>
                  <a:pt x="214587" y="479038"/>
                </a:lnTo>
                <a:lnTo>
                  <a:pt x="213643" y="480117"/>
                </a:lnTo>
                <a:lnTo>
                  <a:pt x="213643" y="481061"/>
                </a:lnTo>
                <a:lnTo>
                  <a:pt x="216745" y="480117"/>
                </a:lnTo>
                <a:cubicBezTo>
                  <a:pt x="216745" y="474991"/>
                  <a:pt x="215036" y="471215"/>
                  <a:pt x="211619" y="468787"/>
                </a:cubicBezTo>
                <a:close/>
                <a:moveTo>
                  <a:pt x="4218643" y="468620"/>
                </a:moveTo>
                <a:lnTo>
                  <a:pt x="4216289" y="470736"/>
                </a:lnTo>
                <a:lnTo>
                  <a:pt x="4208469" y="469678"/>
                </a:lnTo>
                <a:lnTo>
                  <a:pt x="4187310" y="470658"/>
                </a:lnTo>
                <a:lnTo>
                  <a:pt x="4185198" y="471423"/>
                </a:lnTo>
                <a:lnTo>
                  <a:pt x="4183804" y="471423"/>
                </a:lnTo>
                <a:cubicBezTo>
                  <a:pt x="4187554" y="472673"/>
                  <a:pt x="4189430" y="475790"/>
                  <a:pt x="4189430" y="480772"/>
                </a:cubicBezTo>
                <a:lnTo>
                  <a:pt x="4184294" y="487977"/>
                </a:lnTo>
                <a:lnTo>
                  <a:pt x="4186256" y="495867"/>
                </a:lnTo>
                <a:lnTo>
                  <a:pt x="4185198" y="498906"/>
                </a:lnTo>
                <a:lnTo>
                  <a:pt x="4186256" y="502838"/>
                </a:lnTo>
                <a:lnTo>
                  <a:pt x="4185198" y="505197"/>
                </a:lnTo>
                <a:cubicBezTo>
                  <a:pt x="4187314" y="505795"/>
                  <a:pt x="4188372" y="508441"/>
                  <a:pt x="4188372" y="513133"/>
                </a:cubicBezTo>
                <a:lnTo>
                  <a:pt x="4188372" y="514191"/>
                </a:lnTo>
                <a:lnTo>
                  <a:pt x="4185472" y="518468"/>
                </a:lnTo>
                <a:lnTo>
                  <a:pt x="4188372" y="525203"/>
                </a:lnTo>
                <a:lnTo>
                  <a:pt x="4187314" y="529439"/>
                </a:lnTo>
                <a:lnTo>
                  <a:pt x="4189430" y="536547"/>
                </a:lnTo>
                <a:lnTo>
                  <a:pt x="4188521" y="541246"/>
                </a:lnTo>
                <a:lnTo>
                  <a:pt x="4190511" y="541246"/>
                </a:lnTo>
                <a:lnTo>
                  <a:pt x="4201095" y="538205"/>
                </a:lnTo>
                <a:lnTo>
                  <a:pt x="4206524" y="538205"/>
                </a:lnTo>
                <a:lnTo>
                  <a:pt x="4216159" y="539130"/>
                </a:lnTo>
                <a:lnTo>
                  <a:pt x="4221843" y="538205"/>
                </a:lnTo>
                <a:lnTo>
                  <a:pt x="4222231" y="538860"/>
                </a:lnTo>
                <a:lnTo>
                  <a:pt x="4222119" y="538473"/>
                </a:lnTo>
                <a:lnTo>
                  <a:pt x="4226350" y="533286"/>
                </a:lnTo>
                <a:lnTo>
                  <a:pt x="4227990" y="533286"/>
                </a:lnTo>
                <a:cubicBezTo>
                  <a:pt x="4222665" y="533286"/>
                  <a:pt x="4220003" y="531014"/>
                  <a:pt x="4220003" y="526469"/>
                </a:cubicBezTo>
                <a:lnTo>
                  <a:pt x="4222015" y="525881"/>
                </a:lnTo>
                <a:lnTo>
                  <a:pt x="4217887" y="520309"/>
                </a:lnTo>
                <a:cubicBezTo>
                  <a:pt x="4217887" y="511552"/>
                  <a:pt x="4218592" y="504984"/>
                  <a:pt x="4220003" y="500606"/>
                </a:cubicBezTo>
                <a:lnTo>
                  <a:pt x="4225086" y="495346"/>
                </a:lnTo>
                <a:lnTo>
                  <a:pt x="4222540" y="493244"/>
                </a:lnTo>
                <a:cubicBezTo>
                  <a:pt x="4221130" y="491147"/>
                  <a:pt x="4219579" y="488002"/>
                  <a:pt x="4217887" y="483808"/>
                </a:cubicBezTo>
                <a:lnTo>
                  <a:pt x="4220003" y="468620"/>
                </a:lnTo>
                <a:close/>
                <a:moveTo>
                  <a:pt x="4109689" y="467908"/>
                </a:moveTo>
                <a:lnTo>
                  <a:pt x="4106275" y="468382"/>
                </a:lnTo>
                <a:lnTo>
                  <a:pt x="4106275" y="471212"/>
                </a:lnTo>
                <a:lnTo>
                  <a:pt x="4109689" y="470736"/>
                </a:lnTo>
                <a:close/>
                <a:moveTo>
                  <a:pt x="6610030" y="467907"/>
                </a:moveTo>
                <a:lnTo>
                  <a:pt x="6610030" y="469547"/>
                </a:lnTo>
                <a:lnTo>
                  <a:pt x="6613455" y="469547"/>
                </a:lnTo>
                <a:lnTo>
                  <a:pt x="6612386" y="468384"/>
                </a:lnTo>
                <a:lnTo>
                  <a:pt x="6610612" y="468384"/>
                </a:lnTo>
                <a:cubicBezTo>
                  <a:pt x="6610224" y="468384"/>
                  <a:pt x="6610030" y="468225"/>
                  <a:pt x="6610030" y="467907"/>
                </a:cubicBezTo>
                <a:close/>
                <a:moveTo>
                  <a:pt x="3702554" y="467119"/>
                </a:moveTo>
                <a:cubicBezTo>
                  <a:pt x="3687628" y="467659"/>
                  <a:pt x="3680165" y="469097"/>
                  <a:pt x="3680165" y="471435"/>
                </a:cubicBezTo>
                <a:lnTo>
                  <a:pt x="3682188" y="481011"/>
                </a:lnTo>
                <a:lnTo>
                  <a:pt x="3680165" y="487351"/>
                </a:lnTo>
                <a:lnTo>
                  <a:pt x="3680165" y="489509"/>
                </a:lnTo>
                <a:cubicBezTo>
                  <a:pt x="3680165" y="491667"/>
                  <a:pt x="3682997" y="493105"/>
                  <a:pt x="3688662" y="493825"/>
                </a:cubicBezTo>
                <a:lnTo>
                  <a:pt x="3693922" y="491667"/>
                </a:lnTo>
                <a:lnTo>
                  <a:pt x="3709973" y="496927"/>
                </a:lnTo>
                <a:lnTo>
                  <a:pt x="3713210" y="495848"/>
                </a:lnTo>
                <a:lnTo>
                  <a:pt x="3713210" y="491667"/>
                </a:lnTo>
                <a:cubicBezTo>
                  <a:pt x="3708174" y="489868"/>
                  <a:pt x="3705657" y="488070"/>
                  <a:pt x="3705657" y="486272"/>
                </a:cubicBezTo>
                <a:lnTo>
                  <a:pt x="3705657" y="470356"/>
                </a:lnTo>
                <a:close/>
                <a:moveTo>
                  <a:pt x="2187880" y="466398"/>
                </a:moveTo>
                <a:lnTo>
                  <a:pt x="2187880" y="469677"/>
                </a:lnTo>
                <a:lnTo>
                  <a:pt x="2191293" y="466398"/>
                </a:lnTo>
                <a:close/>
                <a:moveTo>
                  <a:pt x="3620415" y="466040"/>
                </a:moveTo>
                <a:cubicBezTo>
                  <a:pt x="3612772" y="469097"/>
                  <a:pt x="3608501" y="472290"/>
                  <a:pt x="3607602" y="475616"/>
                </a:cubicBezTo>
                <a:lnTo>
                  <a:pt x="3607602" y="477775"/>
                </a:lnTo>
                <a:cubicBezTo>
                  <a:pt x="3607602" y="487755"/>
                  <a:pt x="3611154" y="492746"/>
                  <a:pt x="3618257" y="492746"/>
                </a:cubicBezTo>
                <a:lnTo>
                  <a:pt x="3624731" y="491667"/>
                </a:lnTo>
                <a:lnTo>
                  <a:pt x="3631070" y="492746"/>
                </a:lnTo>
                <a:cubicBezTo>
                  <a:pt x="3634127" y="492746"/>
                  <a:pt x="3635881" y="487036"/>
                  <a:pt x="3636331" y="475616"/>
                </a:cubicBezTo>
                <a:lnTo>
                  <a:pt x="3637410" y="474538"/>
                </a:lnTo>
                <a:lnTo>
                  <a:pt x="3637410" y="473459"/>
                </a:lnTo>
                <a:cubicBezTo>
                  <a:pt x="3632644" y="469772"/>
                  <a:pt x="3626979" y="467299"/>
                  <a:pt x="3620415" y="466040"/>
                </a:cubicBezTo>
                <a:close/>
                <a:moveTo>
                  <a:pt x="1651241" y="465904"/>
                </a:moveTo>
                <a:cubicBezTo>
                  <a:pt x="1647464" y="465904"/>
                  <a:pt x="1644946" y="467343"/>
                  <a:pt x="1643688" y="470220"/>
                </a:cubicBezTo>
                <a:lnTo>
                  <a:pt x="1643688" y="472379"/>
                </a:lnTo>
                <a:lnTo>
                  <a:pt x="1650162" y="477773"/>
                </a:lnTo>
                <a:lnTo>
                  <a:pt x="1653398" y="474536"/>
                </a:lnTo>
                <a:lnTo>
                  <a:pt x="1652319" y="469141"/>
                </a:lnTo>
                <a:lnTo>
                  <a:pt x="1652319" y="465904"/>
                </a:lnTo>
                <a:close/>
                <a:moveTo>
                  <a:pt x="3167382" y="465770"/>
                </a:moveTo>
                <a:cubicBezTo>
                  <a:pt x="3167742" y="467299"/>
                  <a:pt x="3169585" y="468738"/>
                  <a:pt x="3172912" y="470086"/>
                </a:cubicBezTo>
                <a:lnTo>
                  <a:pt x="3186130" y="468063"/>
                </a:lnTo>
                <a:lnTo>
                  <a:pt x="3187209" y="468063"/>
                </a:lnTo>
                <a:lnTo>
                  <a:pt x="3191660" y="472379"/>
                </a:lnTo>
                <a:lnTo>
                  <a:pt x="3191660" y="473323"/>
                </a:lnTo>
                <a:cubicBezTo>
                  <a:pt x="3191660" y="474762"/>
                  <a:pt x="3186130" y="476201"/>
                  <a:pt x="3175070" y="477639"/>
                </a:cubicBezTo>
                <a:lnTo>
                  <a:pt x="3165090" y="474402"/>
                </a:lnTo>
                <a:lnTo>
                  <a:pt x="3155109" y="475481"/>
                </a:lnTo>
                <a:lnTo>
                  <a:pt x="3154030" y="475481"/>
                </a:lnTo>
                <a:lnTo>
                  <a:pt x="3151737" y="473323"/>
                </a:lnTo>
                <a:lnTo>
                  <a:pt x="3151737" y="472379"/>
                </a:lnTo>
                <a:cubicBezTo>
                  <a:pt x="3151737" y="469951"/>
                  <a:pt x="3156952" y="467749"/>
                  <a:pt x="3167382" y="465770"/>
                </a:cubicBezTo>
                <a:close/>
                <a:moveTo>
                  <a:pt x="210540" y="464741"/>
                </a:moveTo>
                <a:lnTo>
                  <a:pt x="212564" y="466764"/>
                </a:lnTo>
                <a:lnTo>
                  <a:pt x="212564" y="464741"/>
                </a:lnTo>
                <a:close/>
                <a:moveTo>
                  <a:pt x="9089320" y="464549"/>
                </a:moveTo>
                <a:lnTo>
                  <a:pt x="9089320" y="468886"/>
                </a:lnTo>
                <a:lnTo>
                  <a:pt x="9092734" y="468886"/>
                </a:lnTo>
                <a:lnTo>
                  <a:pt x="9092734" y="464549"/>
                </a:lnTo>
                <a:close/>
                <a:moveTo>
                  <a:pt x="4132117" y="464531"/>
                </a:moveTo>
                <a:lnTo>
                  <a:pt x="4124077" y="471187"/>
                </a:lnTo>
                <a:cubicBezTo>
                  <a:pt x="4114264" y="479085"/>
                  <a:pt x="4108411" y="483035"/>
                  <a:pt x="4106520" y="483035"/>
                </a:cubicBezTo>
                <a:lnTo>
                  <a:pt x="4101823" y="481977"/>
                </a:lnTo>
                <a:cubicBezTo>
                  <a:pt x="4095545" y="484330"/>
                  <a:pt x="4086242" y="490502"/>
                  <a:pt x="4073914" y="500491"/>
                </a:cubicBezTo>
                <a:cubicBezTo>
                  <a:pt x="4066264" y="500491"/>
                  <a:pt x="4061394" y="502508"/>
                  <a:pt x="4059303" y="506541"/>
                </a:cubicBezTo>
                <a:lnTo>
                  <a:pt x="4058046" y="507719"/>
                </a:lnTo>
                <a:lnTo>
                  <a:pt x="4059115" y="507393"/>
                </a:lnTo>
                <a:lnTo>
                  <a:pt x="4067279" y="509378"/>
                </a:lnTo>
                <a:lnTo>
                  <a:pt x="4075861" y="505277"/>
                </a:lnTo>
                <a:lnTo>
                  <a:pt x="4082702" y="507393"/>
                </a:lnTo>
                <a:lnTo>
                  <a:pt x="4091520" y="506498"/>
                </a:lnTo>
                <a:lnTo>
                  <a:pt x="4091552" y="506472"/>
                </a:lnTo>
                <a:cubicBezTo>
                  <a:pt x="4093844" y="505529"/>
                  <a:pt x="4099573" y="504521"/>
                  <a:pt x="4108739" y="503447"/>
                </a:cubicBezTo>
                <a:lnTo>
                  <a:pt x="4110098" y="502236"/>
                </a:lnTo>
                <a:lnTo>
                  <a:pt x="4118342" y="503294"/>
                </a:lnTo>
                <a:lnTo>
                  <a:pt x="4128698" y="500120"/>
                </a:lnTo>
                <a:lnTo>
                  <a:pt x="4131796" y="507646"/>
                </a:lnTo>
                <a:lnTo>
                  <a:pt x="4131796" y="502512"/>
                </a:lnTo>
                <a:lnTo>
                  <a:pt x="4133912" y="494805"/>
                </a:lnTo>
                <a:lnTo>
                  <a:pt x="4129680" y="483576"/>
                </a:lnTo>
                <a:lnTo>
                  <a:pt x="4132854" y="468968"/>
                </a:lnTo>
                <a:close/>
                <a:moveTo>
                  <a:pt x="8211283" y="464020"/>
                </a:moveTo>
                <a:cubicBezTo>
                  <a:pt x="8204360" y="468336"/>
                  <a:pt x="8197436" y="470494"/>
                  <a:pt x="8190512" y="470494"/>
                </a:cubicBezTo>
                <a:lnTo>
                  <a:pt x="8183904" y="469415"/>
                </a:lnTo>
                <a:lnTo>
                  <a:pt x="8180667" y="470494"/>
                </a:lnTo>
                <a:lnTo>
                  <a:pt x="8170821" y="469415"/>
                </a:lnTo>
                <a:lnTo>
                  <a:pt x="8159761" y="469415"/>
                </a:lnTo>
                <a:lnTo>
                  <a:pt x="8155445" y="466178"/>
                </a:lnTo>
                <a:lnTo>
                  <a:pt x="8152208" y="466178"/>
                </a:lnTo>
                <a:lnTo>
                  <a:pt x="8148836" y="471708"/>
                </a:lnTo>
                <a:lnTo>
                  <a:pt x="8149915" y="490321"/>
                </a:lnTo>
                <a:cubicBezTo>
                  <a:pt x="8148656" y="490321"/>
                  <a:pt x="8147577" y="492119"/>
                  <a:pt x="8146678" y="495716"/>
                </a:cubicBezTo>
                <a:lnTo>
                  <a:pt x="8149915" y="496795"/>
                </a:lnTo>
                <a:lnTo>
                  <a:pt x="8156524" y="494637"/>
                </a:lnTo>
                <a:lnTo>
                  <a:pt x="8157603" y="494637"/>
                </a:lnTo>
                <a:cubicBezTo>
                  <a:pt x="8160031" y="494637"/>
                  <a:pt x="8162593" y="495716"/>
                  <a:pt x="8165291" y="497873"/>
                </a:cubicBezTo>
                <a:lnTo>
                  <a:pt x="8167449" y="497873"/>
                </a:lnTo>
                <a:cubicBezTo>
                  <a:pt x="8169337" y="495896"/>
                  <a:pt x="8174462" y="494457"/>
                  <a:pt x="8182825" y="493558"/>
                </a:cubicBezTo>
                <a:lnTo>
                  <a:pt x="8183904" y="492479"/>
                </a:lnTo>
                <a:lnTo>
                  <a:pt x="8184983" y="492479"/>
                </a:lnTo>
                <a:lnTo>
                  <a:pt x="8193750" y="494637"/>
                </a:lnTo>
                <a:lnTo>
                  <a:pt x="8205754" y="491400"/>
                </a:lnTo>
                <a:cubicBezTo>
                  <a:pt x="8212138" y="494277"/>
                  <a:pt x="8216903" y="495716"/>
                  <a:pt x="8220050" y="495716"/>
                </a:cubicBezTo>
                <a:lnTo>
                  <a:pt x="8223287" y="493558"/>
                </a:lnTo>
                <a:lnTo>
                  <a:pt x="8222208" y="485870"/>
                </a:lnTo>
                <a:lnTo>
                  <a:pt x="8222208" y="471708"/>
                </a:lnTo>
                <a:cubicBezTo>
                  <a:pt x="8222208" y="469999"/>
                  <a:pt x="8218567" y="467437"/>
                  <a:pt x="8211283" y="464020"/>
                </a:cubicBezTo>
                <a:close/>
                <a:moveTo>
                  <a:pt x="2135792" y="463131"/>
                </a:moveTo>
                <a:lnTo>
                  <a:pt x="2136150" y="467020"/>
                </a:lnTo>
                <a:lnTo>
                  <a:pt x="2134035" y="469135"/>
                </a:lnTo>
                <a:cubicBezTo>
                  <a:pt x="2134035" y="468845"/>
                  <a:pt x="2138101" y="469850"/>
                  <a:pt x="2146236" y="472151"/>
                </a:cubicBezTo>
                <a:cubicBezTo>
                  <a:pt x="2149435" y="478194"/>
                  <a:pt x="2154938" y="482577"/>
                  <a:pt x="2162745" y="485299"/>
                </a:cubicBezTo>
                <a:lnTo>
                  <a:pt x="2164920" y="492918"/>
                </a:lnTo>
                <a:lnTo>
                  <a:pt x="2167933" y="494870"/>
                </a:lnTo>
                <a:lnTo>
                  <a:pt x="2168573" y="493215"/>
                </a:lnTo>
                <a:cubicBezTo>
                  <a:pt x="2166456" y="493215"/>
                  <a:pt x="2165398" y="491611"/>
                  <a:pt x="2165398" y="488402"/>
                </a:cubicBezTo>
                <a:lnTo>
                  <a:pt x="2165398" y="486433"/>
                </a:lnTo>
                <a:lnTo>
                  <a:pt x="2170688" y="479026"/>
                </a:lnTo>
                <a:cubicBezTo>
                  <a:pt x="2170688" y="472088"/>
                  <a:pt x="2168917" y="468619"/>
                  <a:pt x="2165378" y="468619"/>
                </a:cubicBezTo>
                <a:lnTo>
                  <a:pt x="2160190" y="467561"/>
                </a:lnTo>
                <a:lnTo>
                  <a:pt x="2142191" y="468619"/>
                </a:lnTo>
                <a:cubicBezTo>
                  <a:pt x="2140558" y="468619"/>
                  <a:pt x="2138953" y="467716"/>
                  <a:pt x="2137377" y="465910"/>
                </a:cubicBezTo>
                <a:close/>
                <a:moveTo>
                  <a:pt x="1084777" y="462802"/>
                </a:moveTo>
                <a:lnTo>
                  <a:pt x="1083698" y="468332"/>
                </a:lnTo>
                <a:lnTo>
                  <a:pt x="1083698" y="469411"/>
                </a:lnTo>
                <a:lnTo>
                  <a:pt x="1085855" y="471569"/>
                </a:lnTo>
                <a:cubicBezTo>
                  <a:pt x="1088913" y="471569"/>
                  <a:pt x="1091430" y="470130"/>
                  <a:pt x="1093408" y="467253"/>
                </a:cubicBezTo>
                <a:cubicBezTo>
                  <a:pt x="1092329" y="464286"/>
                  <a:pt x="1091250" y="462802"/>
                  <a:pt x="1090172" y="462802"/>
                </a:cubicBezTo>
                <a:close/>
                <a:moveTo>
                  <a:pt x="5087195" y="461725"/>
                </a:moveTo>
                <a:cubicBezTo>
                  <a:pt x="5085757" y="461725"/>
                  <a:pt x="5084633" y="463928"/>
                  <a:pt x="5083823" y="468334"/>
                </a:cubicBezTo>
                <a:lnTo>
                  <a:pt x="5085037" y="469413"/>
                </a:lnTo>
                <a:lnTo>
                  <a:pt x="5085037" y="470492"/>
                </a:lnTo>
                <a:lnTo>
                  <a:pt x="5083823" y="473729"/>
                </a:lnTo>
                <a:lnTo>
                  <a:pt x="5085037" y="474808"/>
                </a:lnTo>
                <a:lnTo>
                  <a:pt x="5086116" y="474808"/>
                </a:lnTo>
                <a:lnTo>
                  <a:pt x="5087195" y="470492"/>
                </a:lnTo>
                <a:lnTo>
                  <a:pt x="5086116" y="467255"/>
                </a:lnTo>
                <a:close/>
                <a:moveTo>
                  <a:pt x="4184141" y="460184"/>
                </a:moveTo>
                <a:lnTo>
                  <a:pt x="4180726" y="463463"/>
                </a:lnTo>
                <a:lnTo>
                  <a:pt x="4184141" y="463463"/>
                </a:lnTo>
                <a:close/>
                <a:moveTo>
                  <a:pt x="4149914" y="460184"/>
                </a:moveTo>
                <a:lnTo>
                  <a:pt x="4149914" y="463463"/>
                </a:lnTo>
                <a:lnTo>
                  <a:pt x="4154386" y="463463"/>
                </a:lnTo>
                <a:lnTo>
                  <a:pt x="4154386" y="460184"/>
                </a:lnTo>
                <a:close/>
                <a:moveTo>
                  <a:pt x="3658855" y="458622"/>
                </a:moveTo>
                <a:lnTo>
                  <a:pt x="3659799" y="463882"/>
                </a:lnTo>
                <a:lnTo>
                  <a:pt x="3664115" y="463882"/>
                </a:lnTo>
                <a:lnTo>
                  <a:pt x="3665194" y="458622"/>
                </a:lnTo>
                <a:close/>
                <a:moveTo>
                  <a:pt x="3084299" y="458217"/>
                </a:moveTo>
                <a:lnTo>
                  <a:pt x="3082006" y="461454"/>
                </a:lnTo>
                <a:lnTo>
                  <a:pt x="3084299" y="463612"/>
                </a:lnTo>
                <a:lnTo>
                  <a:pt x="3086457" y="463612"/>
                </a:lnTo>
                <a:lnTo>
                  <a:pt x="3086457" y="460375"/>
                </a:lnTo>
                <a:close/>
                <a:moveTo>
                  <a:pt x="7223432" y="456917"/>
                </a:moveTo>
                <a:cubicBezTo>
                  <a:pt x="7205269" y="456917"/>
                  <a:pt x="7196187" y="458761"/>
                  <a:pt x="7196187" y="462447"/>
                </a:cubicBezTo>
                <a:cubicBezTo>
                  <a:pt x="7194299" y="470810"/>
                  <a:pt x="7190657" y="477329"/>
                  <a:pt x="7185262" y="482004"/>
                </a:cubicBezTo>
                <a:lnTo>
                  <a:pt x="7185262" y="490771"/>
                </a:lnTo>
                <a:cubicBezTo>
                  <a:pt x="7185262" y="494368"/>
                  <a:pt x="7183059" y="496166"/>
                  <a:pt x="7178653" y="496166"/>
                </a:cubicBezTo>
                <a:lnTo>
                  <a:pt x="7178653" y="497245"/>
                </a:lnTo>
                <a:cubicBezTo>
                  <a:pt x="7181621" y="497245"/>
                  <a:pt x="7183104" y="497965"/>
                  <a:pt x="7183104" y="499403"/>
                </a:cubicBezTo>
                <a:lnTo>
                  <a:pt x="7183104" y="504933"/>
                </a:lnTo>
                <a:lnTo>
                  <a:pt x="7190657" y="504933"/>
                </a:lnTo>
                <a:cubicBezTo>
                  <a:pt x="7193804" y="502326"/>
                  <a:pt x="7198166" y="500842"/>
                  <a:pt x="7203740" y="500482"/>
                </a:cubicBezTo>
                <a:cubicBezTo>
                  <a:pt x="7205359" y="500482"/>
                  <a:pt x="7210439" y="504124"/>
                  <a:pt x="7218981" y="511407"/>
                </a:cubicBezTo>
                <a:cubicBezTo>
                  <a:pt x="7234267" y="517611"/>
                  <a:pt x="7241910" y="525614"/>
                  <a:pt x="7241910" y="535415"/>
                </a:cubicBezTo>
                <a:lnTo>
                  <a:pt x="7244068" y="535415"/>
                </a:lnTo>
                <a:lnTo>
                  <a:pt x="7242989" y="529885"/>
                </a:lnTo>
                <a:cubicBezTo>
                  <a:pt x="7247305" y="526108"/>
                  <a:pt x="7249463" y="523231"/>
                  <a:pt x="7249463" y="521253"/>
                </a:cubicBezTo>
                <a:lnTo>
                  <a:pt x="7245147" y="499403"/>
                </a:lnTo>
                <a:lnTo>
                  <a:pt x="7247305" y="495087"/>
                </a:lnTo>
                <a:lnTo>
                  <a:pt x="7242989" y="465684"/>
                </a:lnTo>
                <a:lnTo>
                  <a:pt x="7245147" y="457996"/>
                </a:lnTo>
                <a:lnTo>
                  <a:pt x="7244068" y="456917"/>
                </a:lnTo>
                <a:lnTo>
                  <a:pt x="7242989" y="457996"/>
                </a:lnTo>
                <a:lnTo>
                  <a:pt x="7241910" y="457996"/>
                </a:lnTo>
                <a:close/>
                <a:moveTo>
                  <a:pt x="8252960" y="456332"/>
                </a:moveTo>
                <a:cubicBezTo>
                  <a:pt x="8250712" y="456332"/>
                  <a:pt x="8248509" y="458535"/>
                  <a:pt x="8246351" y="462941"/>
                </a:cubicBezTo>
                <a:lnTo>
                  <a:pt x="8249588" y="465099"/>
                </a:lnTo>
                <a:lnTo>
                  <a:pt x="8250667" y="465099"/>
                </a:lnTo>
                <a:cubicBezTo>
                  <a:pt x="8254354" y="465099"/>
                  <a:pt x="8256557" y="463615"/>
                  <a:pt x="8257276" y="460648"/>
                </a:cubicBezTo>
                <a:cubicBezTo>
                  <a:pt x="8256736" y="458490"/>
                  <a:pt x="8255298" y="457051"/>
                  <a:pt x="8252960" y="456332"/>
                </a:cubicBezTo>
                <a:close/>
                <a:moveTo>
                  <a:pt x="4243408" y="456083"/>
                </a:moveTo>
                <a:lnTo>
                  <a:pt x="4243408" y="457379"/>
                </a:lnTo>
                <a:lnTo>
                  <a:pt x="4247880" y="457379"/>
                </a:lnTo>
                <a:lnTo>
                  <a:pt x="4247880" y="456083"/>
                </a:lnTo>
                <a:close/>
                <a:moveTo>
                  <a:pt x="5169065" y="454037"/>
                </a:moveTo>
                <a:lnTo>
                  <a:pt x="5159354" y="462804"/>
                </a:lnTo>
                <a:lnTo>
                  <a:pt x="5158140" y="467255"/>
                </a:lnTo>
                <a:lnTo>
                  <a:pt x="5163670" y="469413"/>
                </a:lnTo>
                <a:cubicBezTo>
                  <a:pt x="5167446" y="462130"/>
                  <a:pt x="5171448" y="458488"/>
                  <a:pt x="5175674" y="458488"/>
                </a:cubicBezTo>
                <a:lnTo>
                  <a:pt x="5175674" y="457409"/>
                </a:lnTo>
                <a:cubicBezTo>
                  <a:pt x="5174954" y="455161"/>
                  <a:pt x="5172751" y="454037"/>
                  <a:pt x="5169065" y="454037"/>
                </a:cubicBezTo>
                <a:close/>
                <a:moveTo>
                  <a:pt x="8238663" y="453095"/>
                </a:moveTo>
                <a:lnTo>
                  <a:pt x="8238663" y="455253"/>
                </a:lnTo>
                <a:lnTo>
                  <a:pt x="8239742" y="455253"/>
                </a:lnTo>
                <a:lnTo>
                  <a:pt x="8239742" y="453095"/>
                </a:lnTo>
                <a:close/>
                <a:moveTo>
                  <a:pt x="1608081" y="452956"/>
                </a:moveTo>
                <a:lnTo>
                  <a:pt x="1605923" y="455114"/>
                </a:lnTo>
                <a:lnTo>
                  <a:pt x="1608081" y="457272"/>
                </a:lnTo>
                <a:lnTo>
                  <a:pt x="1610239" y="457272"/>
                </a:lnTo>
                <a:lnTo>
                  <a:pt x="1612396" y="455114"/>
                </a:lnTo>
                <a:lnTo>
                  <a:pt x="1610239" y="452956"/>
                </a:lnTo>
                <a:close/>
                <a:moveTo>
                  <a:pt x="71214" y="451388"/>
                </a:moveTo>
                <a:lnTo>
                  <a:pt x="71214" y="454490"/>
                </a:lnTo>
                <a:lnTo>
                  <a:pt x="72293" y="459616"/>
                </a:lnTo>
                <a:lnTo>
                  <a:pt x="70135" y="461639"/>
                </a:lnTo>
                <a:lnTo>
                  <a:pt x="70135" y="462583"/>
                </a:lnTo>
                <a:lnTo>
                  <a:pt x="72293" y="464741"/>
                </a:lnTo>
                <a:lnTo>
                  <a:pt x="76339" y="464741"/>
                </a:lnTo>
                <a:lnTo>
                  <a:pt x="76339" y="459616"/>
                </a:lnTo>
                <a:cubicBezTo>
                  <a:pt x="73642" y="459616"/>
                  <a:pt x="72293" y="456873"/>
                  <a:pt x="72293" y="451388"/>
                </a:cubicBezTo>
                <a:close/>
                <a:moveTo>
                  <a:pt x="3740859" y="450125"/>
                </a:moveTo>
                <a:lnTo>
                  <a:pt x="3738701" y="452148"/>
                </a:lnTo>
                <a:lnTo>
                  <a:pt x="3739780" y="453227"/>
                </a:lnTo>
                <a:lnTo>
                  <a:pt x="3744096" y="453227"/>
                </a:lnTo>
                <a:lnTo>
                  <a:pt x="3744096" y="450125"/>
                </a:lnTo>
                <a:close/>
                <a:moveTo>
                  <a:pt x="4255045" y="449868"/>
                </a:moveTo>
                <a:lnTo>
                  <a:pt x="4255045" y="453280"/>
                </a:lnTo>
                <a:lnTo>
                  <a:pt x="4258459" y="453280"/>
                </a:lnTo>
                <a:lnTo>
                  <a:pt x="4258459" y="449868"/>
                </a:lnTo>
                <a:close/>
                <a:moveTo>
                  <a:pt x="5080586" y="449721"/>
                </a:moveTo>
                <a:lnTo>
                  <a:pt x="5080586" y="451879"/>
                </a:lnTo>
                <a:lnTo>
                  <a:pt x="5081665" y="451879"/>
                </a:lnTo>
                <a:lnTo>
                  <a:pt x="5081665" y="449721"/>
                </a:lnTo>
                <a:close/>
                <a:moveTo>
                  <a:pt x="1089092" y="448775"/>
                </a:moveTo>
                <a:lnTo>
                  <a:pt x="1089092" y="452012"/>
                </a:lnTo>
                <a:lnTo>
                  <a:pt x="1092329" y="452012"/>
                </a:lnTo>
                <a:lnTo>
                  <a:pt x="1092329" y="448775"/>
                </a:lnTo>
                <a:close/>
                <a:moveTo>
                  <a:pt x="1718139" y="448640"/>
                </a:moveTo>
                <a:lnTo>
                  <a:pt x="1718139" y="452956"/>
                </a:lnTo>
                <a:lnTo>
                  <a:pt x="1719218" y="452956"/>
                </a:lnTo>
                <a:lnTo>
                  <a:pt x="1719218" y="448640"/>
                </a:lnTo>
                <a:close/>
                <a:moveTo>
                  <a:pt x="4243408" y="447885"/>
                </a:moveTo>
                <a:lnTo>
                  <a:pt x="4246822" y="447885"/>
                </a:lnTo>
                <a:lnTo>
                  <a:pt x="4246822" y="448123"/>
                </a:lnTo>
                <a:lnTo>
                  <a:pt x="4243408" y="448123"/>
                </a:lnTo>
                <a:close/>
                <a:moveTo>
                  <a:pt x="3588450" y="445809"/>
                </a:moveTo>
                <a:cubicBezTo>
                  <a:pt x="3585213" y="447248"/>
                  <a:pt x="3583414" y="448686"/>
                  <a:pt x="3583055" y="450125"/>
                </a:cubicBezTo>
                <a:lnTo>
                  <a:pt x="3585213" y="452148"/>
                </a:lnTo>
                <a:lnTo>
                  <a:pt x="3590608" y="452148"/>
                </a:lnTo>
                <a:lnTo>
                  <a:pt x="3592631" y="450125"/>
                </a:lnTo>
                <a:cubicBezTo>
                  <a:pt x="3591911" y="447248"/>
                  <a:pt x="3590518" y="445809"/>
                  <a:pt x="3588450" y="445809"/>
                </a:cubicBezTo>
                <a:close/>
                <a:moveTo>
                  <a:pt x="4242350" y="444711"/>
                </a:moveTo>
                <a:lnTo>
                  <a:pt x="4242350" y="448123"/>
                </a:lnTo>
                <a:lnTo>
                  <a:pt x="4243408" y="448123"/>
                </a:lnTo>
                <a:lnTo>
                  <a:pt x="4243408" y="451164"/>
                </a:lnTo>
                <a:lnTo>
                  <a:pt x="4247880" y="451164"/>
                </a:lnTo>
                <a:lnTo>
                  <a:pt x="4247880" y="447885"/>
                </a:lnTo>
                <a:lnTo>
                  <a:pt x="4246822" y="447885"/>
                </a:lnTo>
                <a:lnTo>
                  <a:pt x="4246822" y="444711"/>
                </a:lnTo>
                <a:close/>
                <a:moveTo>
                  <a:pt x="9252281" y="443496"/>
                </a:moveTo>
                <a:lnTo>
                  <a:pt x="9239780" y="451960"/>
                </a:lnTo>
                <a:lnTo>
                  <a:pt x="9237306" y="451960"/>
                </a:lnTo>
                <a:lnTo>
                  <a:pt x="9220632" y="446670"/>
                </a:lnTo>
                <a:lnTo>
                  <a:pt x="9204154" y="448786"/>
                </a:lnTo>
                <a:lnTo>
                  <a:pt x="9190407" y="447728"/>
                </a:lnTo>
                <a:cubicBezTo>
                  <a:pt x="9189671" y="450481"/>
                  <a:pt x="9186280" y="452950"/>
                  <a:pt x="9180233" y="455133"/>
                </a:cubicBezTo>
                <a:lnTo>
                  <a:pt x="9170656" y="454076"/>
                </a:lnTo>
                <a:lnTo>
                  <a:pt x="9161263" y="457144"/>
                </a:lnTo>
                <a:lnTo>
                  <a:pt x="9168189" y="457144"/>
                </a:lnTo>
                <a:cubicBezTo>
                  <a:pt x="9170191" y="457144"/>
                  <a:pt x="9171692" y="457751"/>
                  <a:pt x="9172693" y="458965"/>
                </a:cubicBezTo>
                <a:lnTo>
                  <a:pt x="9173700" y="462627"/>
                </a:lnTo>
                <a:lnTo>
                  <a:pt x="9179459" y="461376"/>
                </a:lnTo>
                <a:cubicBezTo>
                  <a:pt x="9184458" y="460670"/>
                  <a:pt x="9191339" y="460318"/>
                  <a:pt x="9200104" y="460318"/>
                </a:cubicBezTo>
                <a:lnTo>
                  <a:pt x="9204502" y="462434"/>
                </a:lnTo>
                <a:cubicBezTo>
                  <a:pt x="9204502" y="460579"/>
                  <a:pt x="9210003" y="458816"/>
                  <a:pt x="9221005" y="457144"/>
                </a:cubicBezTo>
                <a:cubicBezTo>
                  <a:pt x="9234848" y="460177"/>
                  <a:pt x="9241770" y="462701"/>
                  <a:pt x="9241770" y="464716"/>
                </a:cubicBezTo>
                <a:lnTo>
                  <a:pt x="9242020" y="465470"/>
                </a:lnTo>
                <a:lnTo>
                  <a:pt x="9244164" y="462333"/>
                </a:lnTo>
                <a:cubicBezTo>
                  <a:pt x="9245920" y="461354"/>
                  <a:pt x="9248554" y="460682"/>
                  <a:pt x="9252066" y="460318"/>
                </a:cubicBezTo>
                <a:lnTo>
                  <a:pt x="9259263" y="463492"/>
                </a:lnTo>
                <a:cubicBezTo>
                  <a:pt x="9267894" y="461107"/>
                  <a:pt x="9272209" y="458138"/>
                  <a:pt x="9272209" y="454583"/>
                </a:cubicBezTo>
                <a:cubicBezTo>
                  <a:pt x="9270433" y="452555"/>
                  <a:pt x="9264113" y="449438"/>
                  <a:pt x="9253247" y="445233"/>
                </a:cubicBezTo>
                <a:close/>
                <a:moveTo>
                  <a:pt x="7174337" y="442756"/>
                </a:moveTo>
                <a:lnTo>
                  <a:pt x="7174337" y="446127"/>
                </a:lnTo>
                <a:lnTo>
                  <a:pt x="7176495" y="446127"/>
                </a:lnTo>
                <a:lnTo>
                  <a:pt x="7176495" y="442756"/>
                </a:lnTo>
                <a:close/>
                <a:moveTo>
                  <a:pt x="1619950" y="437850"/>
                </a:moveTo>
                <a:lnTo>
                  <a:pt x="1619950" y="440008"/>
                </a:lnTo>
                <a:lnTo>
                  <a:pt x="1622108" y="440008"/>
                </a:lnTo>
                <a:lnTo>
                  <a:pt x="1622108" y="437850"/>
                </a:lnTo>
                <a:close/>
                <a:moveTo>
                  <a:pt x="8250667" y="437719"/>
                </a:moveTo>
                <a:lnTo>
                  <a:pt x="8245272" y="438798"/>
                </a:lnTo>
                <a:lnTo>
                  <a:pt x="8245272" y="444328"/>
                </a:lnTo>
                <a:lnTo>
                  <a:pt x="8252960" y="446486"/>
                </a:lnTo>
                <a:lnTo>
                  <a:pt x="8254039" y="446486"/>
                </a:lnTo>
                <a:lnTo>
                  <a:pt x="8255118" y="440956"/>
                </a:lnTo>
                <a:close/>
                <a:moveTo>
                  <a:pt x="1209806" y="435692"/>
                </a:moveTo>
                <a:lnTo>
                  <a:pt x="1209806" y="436771"/>
                </a:lnTo>
                <a:lnTo>
                  <a:pt x="1211964" y="436771"/>
                </a:lnTo>
                <a:lnTo>
                  <a:pt x="1211964" y="435692"/>
                </a:lnTo>
                <a:close/>
                <a:moveTo>
                  <a:pt x="3103047" y="434479"/>
                </a:moveTo>
                <a:cubicBezTo>
                  <a:pt x="3101518" y="434479"/>
                  <a:pt x="3100754" y="435558"/>
                  <a:pt x="3100754" y="437716"/>
                </a:cubicBezTo>
                <a:lnTo>
                  <a:pt x="3100754" y="438795"/>
                </a:lnTo>
                <a:lnTo>
                  <a:pt x="3101968" y="438795"/>
                </a:lnTo>
                <a:close/>
                <a:moveTo>
                  <a:pt x="9230950" y="433435"/>
                </a:moveTo>
                <a:lnTo>
                  <a:pt x="9230950" y="433513"/>
                </a:lnTo>
                <a:lnTo>
                  <a:pt x="9231319" y="433869"/>
                </a:lnTo>
                <a:close/>
                <a:moveTo>
                  <a:pt x="2195551" y="432279"/>
                </a:moveTo>
                <a:lnTo>
                  <a:pt x="2195551" y="432384"/>
                </a:lnTo>
                <a:lnTo>
                  <a:pt x="2195657" y="432951"/>
                </a:lnTo>
                <a:lnTo>
                  <a:pt x="2195657" y="432279"/>
                </a:lnTo>
                <a:close/>
                <a:moveTo>
                  <a:pt x="3681244" y="431917"/>
                </a:moveTo>
                <a:lnTo>
                  <a:pt x="3679086" y="434075"/>
                </a:lnTo>
                <a:lnTo>
                  <a:pt x="3681244" y="439335"/>
                </a:lnTo>
                <a:lnTo>
                  <a:pt x="3679086" y="455385"/>
                </a:lnTo>
                <a:lnTo>
                  <a:pt x="3686504" y="459701"/>
                </a:lnTo>
                <a:cubicBezTo>
                  <a:pt x="3699272" y="457184"/>
                  <a:pt x="3705657" y="455385"/>
                  <a:pt x="3705657" y="454306"/>
                </a:cubicBezTo>
                <a:lnTo>
                  <a:pt x="3705657" y="436233"/>
                </a:lnTo>
                <a:cubicBezTo>
                  <a:pt x="3705657" y="434614"/>
                  <a:pt x="3701071" y="433535"/>
                  <a:pt x="3691899" y="432996"/>
                </a:cubicBezTo>
                <a:lnTo>
                  <a:pt x="3685425" y="434075"/>
                </a:lnTo>
                <a:close/>
                <a:moveTo>
                  <a:pt x="2134781" y="431745"/>
                </a:moveTo>
                <a:lnTo>
                  <a:pt x="2136453" y="432313"/>
                </a:lnTo>
                <a:cubicBezTo>
                  <a:pt x="2139573" y="433970"/>
                  <a:pt x="2141631" y="435863"/>
                  <a:pt x="2142628" y="437992"/>
                </a:cubicBezTo>
                <a:cubicBezTo>
                  <a:pt x="2140990" y="442717"/>
                  <a:pt x="2138126" y="445079"/>
                  <a:pt x="2134035" y="445079"/>
                </a:cubicBezTo>
                <a:lnTo>
                  <a:pt x="2134035" y="444209"/>
                </a:lnTo>
                <a:lnTo>
                  <a:pt x="2132976" y="455229"/>
                </a:lnTo>
                <a:lnTo>
                  <a:pt x="2134058" y="456681"/>
                </a:lnTo>
                <a:lnTo>
                  <a:pt x="2158288" y="436510"/>
                </a:lnTo>
                <a:lnTo>
                  <a:pt x="2161381" y="436510"/>
                </a:lnTo>
                <a:lnTo>
                  <a:pt x="2169589" y="442720"/>
                </a:lnTo>
                <a:lnTo>
                  <a:pt x="2167514" y="434424"/>
                </a:lnTo>
                <a:lnTo>
                  <a:pt x="2167514" y="432384"/>
                </a:lnTo>
                <a:lnTo>
                  <a:pt x="2152947" y="434500"/>
                </a:lnTo>
                <a:cubicBezTo>
                  <a:pt x="2152247" y="433861"/>
                  <a:pt x="2148786" y="433188"/>
                  <a:pt x="2142563" y="432483"/>
                </a:cubicBezTo>
                <a:close/>
                <a:moveTo>
                  <a:pt x="3622573" y="430838"/>
                </a:moveTo>
                <a:cubicBezTo>
                  <a:pt x="3612592" y="431737"/>
                  <a:pt x="3607602" y="433176"/>
                  <a:pt x="3607602" y="435154"/>
                </a:cubicBezTo>
                <a:lnTo>
                  <a:pt x="3607602" y="441493"/>
                </a:lnTo>
                <a:cubicBezTo>
                  <a:pt x="3609221" y="452912"/>
                  <a:pt x="3612053" y="458622"/>
                  <a:pt x="3616099" y="458622"/>
                </a:cubicBezTo>
                <a:cubicBezTo>
                  <a:pt x="3618257" y="458622"/>
                  <a:pt x="3619336" y="460376"/>
                  <a:pt x="3619336" y="463882"/>
                </a:cubicBezTo>
                <a:lnTo>
                  <a:pt x="3621494" y="463882"/>
                </a:lnTo>
                <a:cubicBezTo>
                  <a:pt x="3622573" y="463882"/>
                  <a:pt x="3623652" y="462489"/>
                  <a:pt x="3624731" y="459701"/>
                </a:cubicBezTo>
                <a:lnTo>
                  <a:pt x="3625675" y="458622"/>
                </a:lnTo>
                <a:lnTo>
                  <a:pt x="3626754" y="458622"/>
                </a:lnTo>
                <a:lnTo>
                  <a:pt x="3634307" y="459701"/>
                </a:lnTo>
                <a:lnTo>
                  <a:pt x="3637410" y="454306"/>
                </a:lnTo>
                <a:lnTo>
                  <a:pt x="3637410" y="446888"/>
                </a:lnTo>
                <a:cubicBezTo>
                  <a:pt x="3636061" y="437626"/>
                  <a:pt x="3633588" y="432996"/>
                  <a:pt x="3629991" y="432996"/>
                </a:cubicBezTo>
                <a:cubicBezTo>
                  <a:pt x="3625046" y="432996"/>
                  <a:pt x="3622573" y="432276"/>
                  <a:pt x="3622573" y="430838"/>
                </a:cubicBezTo>
                <a:close/>
                <a:moveTo>
                  <a:pt x="9226460" y="430456"/>
                </a:moveTo>
                <a:lnTo>
                  <a:pt x="9225989" y="430828"/>
                </a:lnTo>
                <a:lnTo>
                  <a:pt x="9226535" y="430828"/>
                </a:lnTo>
                <a:close/>
                <a:moveTo>
                  <a:pt x="2115604" y="430268"/>
                </a:moveTo>
                <a:lnTo>
                  <a:pt x="2113351" y="431221"/>
                </a:lnTo>
                <a:lnTo>
                  <a:pt x="2114224" y="431221"/>
                </a:lnTo>
                <a:lnTo>
                  <a:pt x="2116854" y="430359"/>
                </a:lnTo>
                <a:close/>
                <a:moveTo>
                  <a:pt x="3227132" y="430163"/>
                </a:moveTo>
                <a:lnTo>
                  <a:pt x="3223760" y="431242"/>
                </a:lnTo>
                <a:lnTo>
                  <a:pt x="3223760" y="433400"/>
                </a:lnTo>
                <a:lnTo>
                  <a:pt x="3227132" y="436637"/>
                </a:lnTo>
                <a:lnTo>
                  <a:pt x="3230369" y="435423"/>
                </a:lnTo>
                <a:lnTo>
                  <a:pt x="3230369" y="433400"/>
                </a:lnTo>
                <a:close/>
                <a:moveTo>
                  <a:pt x="3586292" y="429759"/>
                </a:moveTo>
                <a:cubicBezTo>
                  <a:pt x="3583954" y="430478"/>
                  <a:pt x="3582515" y="431917"/>
                  <a:pt x="3581976" y="434075"/>
                </a:cubicBezTo>
                <a:lnTo>
                  <a:pt x="3585213" y="437312"/>
                </a:lnTo>
                <a:lnTo>
                  <a:pt x="3589529" y="434075"/>
                </a:lnTo>
                <a:lnTo>
                  <a:pt x="3589529" y="432996"/>
                </a:lnTo>
                <a:close/>
                <a:moveTo>
                  <a:pt x="9288078" y="428712"/>
                </a:moveTo>
                <a:lnTo>
                  <a:pt x="9288078" y="431991"/>
                </a:lnTo>
                <a:lnTo>
                  <a:pt x="9290434" y="431991"/>
                </a:lnTo>
                <a:lnTo>
                  <a:pt x="9290434" y="428712"/>
                </a:lnTo>
                <a:close/>
                <a:moveTo>
                  <a:pt x="208922" y="427650"/>
                </a:moveTo>
                <a:lnTo>
                  <a:pt x="208922" y="429808"/>
                </a:lnTo>
                <a:lnTo>
                  <a:pt x="207978" y="429808"/>
                </a:lnTo>
                <a:lnTo>
                  <a:pt x="208922" y="432775"/>
                </a:lnTo>
                <a:lnTo>
                  <a:pt x="212024" y="432775"/>
                </a:lnTo>
                <a:lnTo>
                  <a:pt x="214047" y="430752"/>
                </a:lnTo>
                <a:lnTo>
                  <a:pt x="214047" y="427650"/>
                </a:lnTo>
                <a:close/>
                <a:moveTo>
                  <a:pt x="1642609" y="427060"/>
                </a:moveTo>
                <a:lnTo>
                  <a:pt x="1641530" y="432455"/>
                </a:lnTo>
                <a:lnTo>
                  <a:pt x="1642609" y="433534"/>
                </a:lnTo>
                <a:lnTo>
                  <a:pt x="1643688" y="433534"/>
                </a:lnTo>
                <a:lnTo>
                  <a:pt x="1646925" y="430297"/>
                </a:lnTo>
                <a:lnTo>
                  <a:pt x="1645846" y="427060"/>
                </a:lnTo>
                <a:close/>
                <a:moveTo>
                  <a:pt x="105068" y="426841"/>
                </a:moveTo>
                <a:cubicBezTo>
                  <a:pt x="98864" y="426841"/>
                  <a:pt x="95761" y="431247"/>
                  <a:pt x="95761" y="440059"/>
                </a:cubicBezTo>
                <a:lnTo>
                  <a:pt x="95761" y="443161"/>
                </a:lnTo>
                <a:cubicBezTo>
                  <a:pt x="97200" y="444510"/>
                  <a:pt x="98234" y="448601"/>
                  <a:pt x="98864" y="455434"/>
                </a:cubicBezTo>
                <a:lnTo>
                  <a:pt x="100887" y="459616"/>
                </a:lnTo>
                <a:cubicBezTo>
                  <a:pt x="99718" y="463032"/>
                  <a:pt x="98009" y="464741"/>
                  <a:pt x="95761" y="464741"/>
                </a:cubicBezTo>
                <a:lnTo>
                  <a:pt x="95761" y="469866"/>
                </a:lnTo>
                <a:lnTo>
                  <a:pt x="98864" y="488209"/>
                </a:lnTo>
                <a:lnTo>
                  <a:pt x="96840" y="514915"/>
                </a:lnTo>
                <a:cubicBezTo>
                  <a:pt x="97650" y="518331"/>
                  <a:pt x="98683" y="520040"/>
                  <a:pt x="99943" y="520040"/>
                </a:cubicBezTo>
                <a:lnTo>
                  <a:pt x="129615" y="520040"/>
                </a:lnTo>
                <a:lnTo>
                  <a:pt x="132717" y="522063"/>
                </a:lnTo>
                <a:lnTo>
                  <a:pt x="137843" y="520040"/>
                </a:lnTo>
                <a:lnTo>
                  <a:pt x="142968" y="520984"/>
                </a:lnTo>
                <a:lnTo>
                  <a:pt x="149037" y="518961"/>
                </a:lnTo>
                <a:lnTo>
                  <a:pt x="150116" y="518961"/>
                </a:lnTo>
                <a:cubicBezTo>
                  <a:pt x="153173" y="522018"/>
                  <a:pt x="156905" y="523726"/>
                  <a:pt x="161311" y="524086"/>
                </a:cubicBezTo>
                <a:cubicBezTo>
                  <a:pt x="161311" y="521389"/>
                  <a:pt x="166795" y="520040"/>
                  <a:pt x="177766" y="520040"/>
                </a:cubicBezTo>
                <a:lnTo>
                  <a:pt x="178845" y="520040"/>
                </a:lnTo>
                <a:lnTo>
                  <a:pt x="179789" y="515859"/>
                </a:lnTo>
                <a:lnTo>
                  <a:pt x="177766" y="509789"/>
                </a:lnTo>
                <a:lnTo>
                  <a:pt x="177766" y="507766"/>
                </a:lnTo>
                <a:lnTo>
                  <a:pt x="178845" y="502641"/>
                </a:lnTo>
                <a:lnTo>
                  <a:pt x="176687" y="500483"/>
                </a:lnTo>
                <a:lnTo>
                  <a:pt x="176687" y="498460"/>
                </a:lnTo>
                <a:cubicBezTo>
                  <a:pt x="178125" y="496931"/>
                  <a:pt x="179159" y="493200"/>
                  <a:pt x="179789" y="487265"/>
                </a:cubicBezTo>
                <a:lnTo>
                  <a:pt x="177766" y="481061"/>
                </a:lnTo>
                <a:lnTo>
                  <a:pt x="180868" y="469866"/>
                </a:lnTo>
                <a:lnTo>
                  <a:pt x="178845" y="461639"/>
                </a:lnTo>
                <a:lnTo>
                  <a:pt x="178845" y="458537"/>
                </a:lnTo>
                <a:lnTo>
                  <a:pt x="180868" y="455434"/>
                </a:lnTo>
                <a:lnTo>
                  <a:pt x="178845" y="451388"/>
                </a:lnTo>
                <a:lnTo>
                  <a:pt x="182891" y="440059"/>
                </a:lnTo>
                <a:lnTo>
                  <a:pt x="181812" y="440059"/>
                </a:lnTo>
                <a:lnTo>
                  <a:pt x="179789" y="438036"/>
                </a:lnTo>
                <a:lnTo>
                  <a:pt x="179789" y="437091"/>
                </a:lnTo>
                <a:lnTo>
                  <a:pt x="180868" y="432910"/>
                </a:lnTo>
                <a:lnTo>
                  <a:pt x="179789" y="429808"/>
                </a:lnTo>
                <a:lnTo>
                  <a:pt x="174664" y="430887"/>
                </a:lnTo>
                <a:lnTo>
                  <a:pt x="171561" y="430887"/>
                </a:lnTo>
                <a:cubicBezTo>
                  <a:pt x="167335" y="430887"/>
                  <a:pt x="162570" y="429853"/>
                  <a:pt x="157265" y="427785"/>
                </a:cubicBezTo>
                <a:lnTo>
                  <a:pt x="153218" y="430887"/>
                </a:lnTo>
                <a:lnTo>
                  <a:pt x="152139" y="429808"/>
                </a:lnTo>
                <a:lnTo>
                  <a:pt x="147014" y="430887"/>
                </a:lnTo>
                <a:lnTo>
                  <a:pt x="135819" y="429808"/>
                </a:lnTo>
                <a:lnTo>
                  <a:pt x="121388" y="430887"/>
                </a:lnTo>
                <a:cubicBezTo>
                  <a:pt x="117611" y="430887"/>
                  <a:pt x="112171" y="429538"/>
                  <a:pt x="105068" y="426841"/>
                </a:cubicBezTo>
                <a:close/>
                <a:moveTo>
                  <a:pt x="5070740" y="426792"/>
                </a:moveTo>
                <a:lnTo>
                  <a:pt x="5068582" y="428950"/>
                </a:lnTo>
                <a:cubicBezTo>
                  <a:pt x="5068582" y="430029"/>
                  <a:pt x="5071505" y="432232"/>
                  <a:pt x="5077349" y="435559"/>
                </a:cubicBezTo>
                <a:lnTo>
                  <a:pt x="5083823" y="434480"/>
                </a:lnTo>
                <a:lnTo>
                  <a:pt x="5083823" y="432187"/>
                </a:lnTo>
                <a:cubicBezTo>
                  <a:pt x="5083823" y="430029"/>
                  <a:pt x="5080542" y="428231"/>
                  <a:pt x="5073977" y="426792"/>
                </a:cubicBezTo>
                <a:close/>
                <a:moveTo>
                  <a:pt x="67168" y="423739"/>
                </a:moveTo>
                <a:lnTo>
                  <a:pt x="67168" y="426841"/>
                </a:lnTo>
                <a:lnTo>
                  <a:pt x="72293" y="436012"/>
                </a:lnTo>
                <a:cubicBezTo>
                  <a:pt x="72293" y="439429"/>
                  <a:pt x="71573" y="441138"/>
                  <a:pt x="70135" y="441138"/>
                </a:cubicBezTo>
                <a:cubicBezTo>
                  <a:pt x="71754" y="445274"/>
                  <a:pt x="73147" y="447342"/>
                  <a:pt x="74316" y="447342"/>
                </a:cubicBezTo>
                <a:lnTo>
                  <a:pt x="74316" y="444240"/>
                </a:lnTo>
                <a:lnTo>
                  <a:pt x="72293" y="441138"/>
                </a:lnTo>
                <a:lnTo>
                  <a:pt x="73237" y="434933"/>
                </a:lnTo>
                <a:cubicBezTo>
                  <a:pt x="69820" y="431427"/>
                  <a:pt x="68112" y="427695"/>
                  <a:pt x="68112" y="423739"/>
                </a:cubicBezTo>
                <a:close/>
                <a:moveTo>
                  <a:pt x="2085371" y="423657"/>
                </a:moveTo>
                <a:lnTo>
                  <a:pt x="2086427" y="425518"/>
                </a:lnTo>
                <a:lnTo>
                  <a:pt x="2085371" y="427413"/>
                </a:lnTo>
                <a:lnTo>
                  <a:pt x="2090229" y="428178"/>
                </a:lnTo>
                <a:lnTo>
                  <a:pt x="2088357" y="423657"/>
                </a:lnTo>
                <a:close/>
                <a:moveTo>
                  <a:pt x="3208385" y="422610"/>
                </a:moveTo>
                <a:lnTo>
                  <a:pt x="3208385" y="423689"/>
                </a:lnTo>
                <a:lnTo>
                  <a:pt x="3210543" y="423689"/>
                </a:lnTo>
                <a:lnTo>
                  <a:pt x="3210543" y="422610"/>
                </a:lnTo>
                <a:close/>
                <a:moveTo>
                  <a:pt x="5674429" y="422207"/>
                </a:moveTo>
                <a:cubicBezTo>
                  <a:pt x="5674429" y="427332"/>
                  <a:pt x="5671192" y="431738"/>
                  <a:pt x="5664718" y="435424"/>
                </a:cubicBezTo>
                <a:lnTo>
                  <a:pt x="5666876" y="441899"/>
                </a:lnTo>
                <a:cubicBezTo>
                  <a:pt x="5673260" y="441899"/>
                  <a:pt x="5677621" y="436818"/>
                  <a:pt x="5679959" y="426658"/>
                </a:cubicBezTo>
                <a:close/>
                <a:moveTo>
                  <a:pt x="1637213" y="421665"/>
                </a:moveTo>
                <a:lnTo>
                  <a:pt x="1639372" y="423823"/>
                </a:lnTo>
                <a:lnTo>
                  <a:pt x="1639372" y="421665"/>
                </a:lnTo>
                <a:close/>
                <a:moveTo>
                  <a:pt x="66089" y="420637"/>
                </a:moveTo>
                <a:lnTo>
                  <a:pt x="66089" y="422660"/>
                </a:lnTo>
                <a:lnTo>
                  <a:pt x="67168" y="422660"/>
                </a:lnTo>
                <a:lnTo>
                  <a:pt x="67168" y="420637"/>
                </a:lnTo>
                <a:close/>
                <a:moveTo>
                  <a:pt x="5256599" y="419104"/>
                </a:moveTo>
                <a:lnTo>
                  <a:pt x="5254306" y="421262"/>
                </a:lnTo>
                <a:lnTo>
                  <a:pt x="5254306" y="424634"/>
                </a:lnTo>
                <a:lnTo>
                  <a:pt x="5255520" y="430029"/>
                </a:lnTo>
                <a:lnTo>
                  <a:pt x="5257678" y="430029"/>
                </a:lnTo>
                <a:lnTo>
                  <a:pt x="5259836" y="421262"/>
                </a:lnTo>
                <a:close/>
                <a:moveTo>
                  <a:pt x="82948" y="419018"/>
                </a:moveTo>
                <a:lnTo>
                  <a:pt x="79846" y="419962"/>
                </a:lnTo>
                <a:lnTo>
                  <a:pt x="79846" y="423064"/>
                </a:lnTo>
                <a:lnTo>
                  <a:pt x="84027" y="427246"/>
                </a:lnTo>
                <a:lnTo>
                  <a:pt x="87129" y="424143"/>
                </a:lnTo>
                <a:cubicBezTo>
                  <a:pt x="86230" y="420906"/>
                  <a:pt x="84836" y="419198"/>
                  <a:pt x="82948" y="419018"/>
                </a:cubicBezTo>
                <a:close/>
                <a:moveTo>
                  <a:pt x="2104095" y="417568"/>
                </a:moveTo>
                <a:lnTo>
                  <a:pt x="2100843" y="420170"/>
                </a:lnTo>
                <a:lnTo>
                  <a:pt x="2101976" y="420378"/>
                </a:lnTo>
                <a:close/>
                <a:moveTo>
                  <a:pt x="67168" y="417534"/>
                </a:moveTo>
                <a:lnTo>
                  <a:pt x="67168" y="419558"/>
                </a:lnTo>
                <a:lnTo>
                  <a:pt x="68112" y="419558"/>
                </a:lnTo>
                <a:lnTo>
                  <a:pt x="68112" y="417534"/>
                </a:lnTo>
                <a:close/>
                <a:moveTo>
                  <a:pt x="8122535" y="416948"/>
                </a:moveTo>
                <a:lnTo>
                  <a:pt x="8119298" y="418027"/>
                </a:lnTo>
                <a:lnTo>
                  <a:pt x="8119298" y="422343"/>
                </a:lnTo>
                <a:lnTo>
                  <a:pt x="8121456" y="424501"/>
                </a:lnTo>
                <a:lnTo>
                  <a:pt x="8123749" y="424501"/>
                </a:lnTo>
                <a:lnTo>
                  <a:pt x="8124828" y="419106"/>
                </a:lnTo>
                <a:close/>
                <a:moveTo>
                  <a:pt x="4143766" y="416014"/>
                </a:moveTo>
                <a:cubicBezTo>
                  <a:pt x="4145614" y="417425"/>
                  <a:pt x="4149277" y="418130"/>
                  <a:pt x="4154756" y="418130"/>
                </a:cubicBezTo>
                <a:lnTo>
                  <a:pt x="4157560" y="420581"/>
                </a:lnTo>
                <a:lnTo>
                  <a:pt x="4157560" y="424950"/>
                </a:lnTo>
                <a:lnTo>
                  <a:pt x="4151659" y="430667"/>
                </a:lnTo>
                <a:lnTo>
                  <a:pt x="4147189" y="430667"/>
                </a:lnTo>
                <a:cubicBezTo>
                  <a:pt x="4140678" y="430667"/>
                  <a:pt x="4136958" y="428886"/>
                  <a:pt x="4136028" y="425323"/>
                </a:cubicBezTo>
                <a:lnTo>
                  <a:pt x="4136028" y="421753"/>
                </a:lnTo>
                <a:cubicBezTo>
                  <a:pt x="4136028" y="418504"/>
                  <a:pt x="4138607" y="416592"/>
                  <a:pt x="4143766" y="416014"/>
                </a:cubicBezTo>
                <a:close/>
                <a:moveTo>
                  <a:pt x="5073977" y="415867"/>
                </a:moveTo>
                <a:lnTo>
                  <a:pt x="5073977" y="418025"/>
                </a:lnTo>
                <a:lnTo>
                  <a:pt x="5075191" y="418025"/>
                </a:lnTo>
                <a:lnTo>
                  <a:pt x="5075191" y="415867"/>
                </a:lnTo>
                <a:close/>
                <a:moveTo>
                  <a:pt x="2140920" y="415315"/>
                </a:moveTo>
                <a:lnTo>
                  <a:pt x="2136870" y="418698"/>
                </a:lnTo>
                <a:lnTo>
                  <a:pt x="2135329" y="422494"/>
                </a:lnTo>
                <a:lnTo>
                  <a:pt x="2140045" y="417238"/>
                </a:lnTo>
                <a:close/>
                <a:moveTo>
                  <a:pt x="9188766" y="414959"/>
                </a:moveTo>
                <a:lnTo>
                  <a:pt x="9188766" y="417180"/>
                </a:lnTo>
                <a:lnTo>
                  <a:pt x="9192180" y="416620"/>
                </a:lnTo>
                <a:lnTo>
                  <a:pt x="9191596" y="414959"/>
                </a:lnTo>
                <a:close/>
                <a:moveTo>
                  <a:pt x="4241292" y="414956"/>
                </a:moveTo>
                <a:lnTo>
                  <a:pt x="4241292" y="417310"/>
                </a:lnTo>
                <a:lnTo>
                  <a:pt x="4245764" y="417310"/>
                </a:lnTo>
                <a:lnTo>
                  <a:pt x="4245764" y="414956"/>
                </a:lnTo>
                <a:close/>
                <a:moveTo>
                  <a:pt x="1628582" y="414112"/>
                </a:moveTo>
                <a:lnTo>
                  <a:pt x="1628582" y="415191"/>
                </a:lnTo>
                <a:lnTo>
                  <a:pt x="1630739" y="415191"/>
                </a:lnTo>
                <a:lnTo>
                  <a:pt x="1630739" y="414112"/>
                </a:lnTo>
                <a:close/>
                <a:moveTo>
                  <a:pt x="8753199" y="412497"/>
                </a:moveTo>
                <a:lnTo>
                  <a:pt x="8753199" y="413577"/>
                </a:lnTo>
                <a:lnTo>
                  <a:pt x="8755357" y="413577"/>
                </a:lnTo>
                <a:lnTo>
                  <a:pt x="8755357" y="412497"/>
                </a:lnTo>
                <a:close/>
                <a:moveTo>
                  <a:pt x="197862" y="412139"/>
                </a:moveTo>
                <a:lnTo>
                  <a:pt x="195839" y="414163"/>
                </a:lnTo>
                <a:lnTo>
                  <a:pt x="195839" y="416186"/>
                </a:lnTo>
                <a:lnTo>
                  <a:pt x="201908" y="416186"/>
                </a:lnTo>
                <a:lnTo>
                  <a:pt x="201908" y="414163"/>
                </a:lnTo>
                <a:lnTo>
                  <a:pt x="199885" y="412139"/>
                </a:lnTo>
                <a:close/>
                <a:moveTo>
                  <a:pt x="9140168" y="411958"/>
                </a:moveTo>
                <a:lnTo>
                  <a:pt x="9136429" y="412595"/>
                </a:lnTo>
                <a:cubicBezTo>
                  <a:pt x="9135510" y="413064"/>
                  <a:pt x="9135051" y="413768"/>
                  <a:pt x="9135051" y="414706"/>
                </a:cubicBezTo>
                <a:cubicBezTo>
                  <a:pt x="9137110" y="415365"/>
                  <a:pt x="9138756" y="416270"/>
                  <a:pt x="9139990" y="417420"/>
                </a:cubicBezTo>
                <a:lnTo>
                  <a:pt x="9140430" y="418168"/>
                </a:lnTo>
                <a:close/>
                <a:moveTo>
                  <a:pt x="5248911" y="411416"/>
                </a:moveTo>
                <a:lnTo>
                  <a:pt x="5246753" y="413709"/>
                </a:lnTo>
                <a:lnTo>
                  <a:pt x="5248911" y="415867"/>
                </a:lnTo>
                <a:lnTo>
                  <a:pt x="5249990" y="414788"/>
                </a:lnTo>
                <a:lnTo>
                  <a:pt x="5249990" y="411416"/>
                </a:lnTo>
                <a:close/>
                <a:moveTo>
                  <a:pt x="1220597" y="410740"/>
                </a:moveTo>
                <a:lnTo>
                  <a:pt x="1218439" y="413977"/>
                </a:lnTo>
                <a:lnTo>
                  <a:pt x="1218439" y="418293"/>
                </a:lnTo>
                <a:lnTo>
                  <a:pt x="1220597" y="420451"/>
                </a:lnTo>
                <a:lnTo>
                  <a:pt x="1223699" y="417214"/>
                </a:lnTo>
                <a:lnTo>
                  <a:pt x="1223699" y="411819"/>
                </a:lnTo>
                <a:close/>
                <a:moveTo>
                  <a:pt x="5171358" y="410337"/>
                </a:moveTo>
                <a:cubicBezTo>
                  <a:pt x="5168750" y="411056"/>
                  <a:pt x="5166187" y="416541"/>
                  <a:pt x="5163670" y="426792"/>
                </a:cubicBezTo>
                <a:lnTo>
                  <a:pt x="5164749" y="427871"/>
                </a:lnTo>
                <a:lnTo>
                  <a:pt x="5165828" y="427871"/>
                </a:lnTo>
                <a:lnTo>
                  <a:pt x="5173516" y="420183"/>
                </a:lnTo>
                <a:lnTo>
                  <a:pt x="5173516" y="419104"/>
                </a:lnTo>
                <a:close/>
                <a:moveTo>
                  <a:pt x="7179867" y="402563"/>
                </a:moveTo>
                <a:lnTo>
                  <a:pt x="7179867" y="405799"/>
                </a:lnTo>
                <a:lnTo>
                  <a:pt x="7182025" y="405799"/>
                </a:lnTo>
                <a:lnTo>
                  <a:pt x="7182025" y="402563"/>
                </a:lnTo>
                <a:close/>
                <a:moveTo>
                  <a:pt x="67303" y="401889"/>
                </a:moveTo>
                <a:lnTo>
                  <a:pt x="66224" y="405935"/>
                </a:lnTo>
                <a:lnTo>
                  <a:pt x="67303" y="407014"/>
                </a:lnTo>
                <a:lnTo>
                  <a:pt x="69326" y="407014"/>
                </a:lnTo>
                <a:lnTo>
                  <a:pt x="71349" y="404991"/>
                </a:lnTo>
                <a:lnTo>
                  <a:pt x="71349" y="403912"/>
                </a:lnTo>
                <a:lnTo>
                  <a:pt x="69326" y="401889"/>
                </a:lnTo>
                <a:close/>
                <a:moveTo>
                  <a:pt x="9263251" y="400901"/>
                </a:moveTo>
                <a:lnTo>
                  <a:pt x="9263830" y="413063"/>
                </a:lnTo>
                <a:lnTo>
                  <a:pt x="9268957" y="409721"/>
                </a:lnTo>
                <a:lnTo>
                  <a:pt x="9265115" y="407089"/>
                </a:lnTo>
                <a:close/>
                <a:moveTo>
                  <a:pt x="7114453" y="400405"/>
                </a:moveTo>
                <a:lnTo>
                  <a:pt x="7114453" y="403641"/>
                </a:lnTo>
                <a:lnTo>
                  <a:pt x="7115532" y="403641"/>
                </a:lnTo>
                <a:lnTo>
                  <a:pt x="7115532" y="400405"/>
                </a:lnTo>
                <a:close/>
                <a:moveTo>
                  <a:pt x="2195176" y="399059"/>
                </a:moveTo>
                <a:lnTo>
                  <a:pt x="2194600" y="399708"/>
                </a:lnTo>
                <a:lnTo>
                  <a:pt x="2194600" y="399820"/>
                </a:lnTo>
                <a:lnTo>
                  <a:pt x="2195551" y="400742"/>
                </a:lnTo>
                <a:lnTo>
                  <a:pt x="2195551" y="399059"/>
                </a:lnTo>
                <a:close/>
                <a:moveTo>
                  <a:pt x="3172912" y="397793"/>
                </a:moveTo>
                <a:lnTo>
                  <a:pt x="3173991" y="398737"/>
                </a:lnTo>
                <a:lnTo>
                  <a:pt x="3175070" y="398737"/>
                </a:lnTo>
                <a:cubicBezTo>
                  <a:pt x="3174171" y="402423"/>
                  <a:pt x="3173092" y="404267"/>
                  <a:pt x="3171833" y="404267"/>
                </a:cubicBezTo>
                <a:lnTo>
                  <a:pt x="3169540" y="402109"/>
                </a:lnTo>
                <a:lnTo>
                  <a:pt x="3169540" y="401030"/>
                </a:lnTo>
                <a:close/>
                <a:moveTo>
                  <a:pt x="1705191" y="396848"/>
                </a:moveTo>
                <a:lnTo>
                  <a:pt x="1705191" y="397927"/>
                </a:lnTo>
                <a:lnTo>
                  <a:pt x="1707348" y="397927"/>
                </a:lnTo>
                <a:lnTo>
                  <a:pt x="1707348" y="396848"/>
                </a:lnTo>
                <a:close/>
                <a:moveTo>
                  <a:pt x="8273731" y="394963"/>
                </a:moveTo>
                <a:lnTo>
                  <a:pt x="8271573" y="397121"/>
                </a:lnTo>
                <a:lnTo>
                  <a:pt x="8272652" y="402651"/>
                </a:lnTo>
                <a:lnTo>
                  <a:pt x="8279126" y="402651"/>
                </a:lnTo>
                <a:lnTo>
                  <a:pt x="8281419" y="400493"/>
                </a:lnTo>
                <a:lnTo>
                  <a:pt x="8274810" y="394963"/>
                </a:lnTo>
                <a:close/>
                <a:moveTo>
                  <a:pt x="210271" y="394606"/>
                </a:moveTo>
                <a:lnTo>
                  <a:pt x="210271" y="396764"/>
                </a:lnTo>
                <a:lnTo>
                  <a:pt x="212429" y="398787"/>
                </a:lnTo>
                <a:lnTo>
                  <a:pt x="214452" y="396764"/>
                </a:lnTo>
                <a:lnTo>
                  <a:pt x="212429" y="394606"/>
                </a:lnTo>
                <a:close/>
                <a:moveTo>
                  <a:pt x="8745646" y="394154"/>
                </a:moveTo>
                <a:lnTo>
                  <a:pt x="8745646" y="397391"/>
                </a:lnTo>
                <a:lnTo>
                  <a:pt x="8751041" y="397391"/>
                </a:lnTo>
                <a:lnTo>
                  <a:pt x="8755357" y="399549"/>
                </a:lnTo>
                <a:lnTo>
                  <a:pt x="8756436" y="399549"/>
                </a:lnTo>
                <a:lnTo>
                  <a:pt x="8756436" y="398470"/>
                </a:lnTo>
                <a:lnTo>
                  <a:pt x="8746725" y="394154"/>
                </a:lnTo>
                <a:close/>
                <a:moveTo>
                  <a:pt x="5122128" y="394017"/>
                </a:moveTo>
                <a:cubicBezTo>
                  <a:pt x="5118531" y="399142"/>
                  <a:pt x="5113451" y="401705"/>
                  <a:pt x="5106887" y="401705"/>
                </a:cubicBezTo>
                <a:cubicBezTo>
                  <a:pt x="5102481" y="401705"/>
                  <a:pt x="5100278" y="406426"/>
                  <a:pt x="5100278" y="415867"/>
                </a:cubicBezTo>
                <a:cubicBezTo>
                  <a:pt x="5098840" y="417845"/>
                  <a:pt x="5097761" y="423285"/>
                  <a:pt x="5097041" y="432187"/>
                </a:cubicBezTo>
                <a:lnTo>
                  <a:pt x="5095962" y="432187"/>
                </a:lnTo>
                <a:cubicBezTo>
                  <a:pt x="5098120" y="435874"/>
                  <a:pt x="5099199" y="439515"/>
                  <a:pt x="5099199" y="443112"/>
                </a:cubicBezTo>
                <a:lnTo>
                  <a:pt x="5099199" y="448642"/>
                </a:lnTo>
                <a:lnTo>
                  <a:pt x="5098120" y="449721"/>
                </a:lnTo>
                <a:cubicBezTo>
                  <a:pt x="5098120" y="452598"/>
                  <a:pt x="5104324" y="454801"/>
                  <a:pt x="5116733" y="456330"/>
                </a:cubicBezTo>
                <a:cubicBezTo>
                  <a:pt x="5119610" y="454262"/>
                  <a:pt x="5127253" y="452778"/>
                  <a:pt x="5139662" y="451879"/>
                </a:cubicBezTo>
                <a:cubicBezTo>
                  <a:pt x="5139662" y="450440"/>
                  <a:pt x="5140741" y="449721"/>
                  <a:pt x="5142899" y="449721"/>
                </a:cubicBezTo>
                <a:lnTo>
                  <a:pt x="5142899" y="433401"/>
                </a:lnTo>
                <a:lnTo>
                  <a:pt x="5148294" y="427871"/>
                </a:lnTo>
                <a:cubicBezTo>
                  <a:pt x="5143259" y="420228"/>
                  <a:pt x="5140741" y="415147"/>
                  <a:pt x="5140741" y="412630"/>
                </a:cubicBezTo>
                <a:lnTo>
                  <a:pt x="5140741" y="410337"/>
                </a:lnTo>
                <a:lnTo>
                  <a:pt x="5142899" y="407100"/>
                </a:lnTo>
                <a:lnTo>
                  <a:pt x="5142899" y="401705"/>
                </a:lnTo>
                <a:lnTo>
                  <a:pt x="5140741" y="397254"/>
                </a:lnTo>
                <a:lnTo>
                  <a:pt x="5139662" y="397254"/>
                </a:lnTo>
                <a:lnTo>
                  <a:pt x="5128737" y="398333"/>
                </a:lnTo>
                <a:lnTo>
                  <a:pt x="5124286" y="394017"/>
                </a:lnTo>
                <a:close/>
                <a:moveTo>
                  <a:pt x="5700730" y="392803"/>
                </a:moveTo>
                <a:lnTo>
                  <a:pt x="5699651" y="397120"/>
                </a:lnTo>
                <a:lnTo>
                  <a:pt x="5699651" y="398199"/>
                </a:lnTo>
                <a:lnTo>
                  <a:pt x="5700730" y="398199"/>
                </a:lnTo>
                <a:lnTo>
                  <a:pt x="5701809" y="394962"/>
                </a:lnTo>
                <a:lnTo>
                  <a:pt x="5701809" y="392803"/>
                </a:lnTo>
                <a:close/>
                <a:moveTo>
                  <a:pt x="9263151" y="392532"/>
                </a:moveTo>
                <a:lnTo>
                  <a:pt x="9262907" y="393674"/>
                </a:lnTo>
                <a:lnTo>
                  <a:pt x="9262913" y="393800"/>
                </a:lnTo>
                <a:lnTo>
                  <a:pt x="9263746" y="393800"/>
                </a:lnTo>
                <a:close/>
                <a:moveTo>
                  <a:pt x="196783" y="392313"/>
                </a:moveTo>
                <a:lnTo>
                  <a:pt x="196783" y="393257"/>
                </a:lnTo>
                <a:lnTo>
                  <a:pt x="197862" y="396359"/>
                </a:lnTo>
                <a:lnTo>
                  <a:pt x="198806" y="396359"/>
                </a:lnTo>
                <a:lnTo>
                  <a:pt x="200964" y="394336"/>
                </a:lnTo>
                <a:lnTo>
                  <a:pt x="197862" y="392313"/>
                </a:lnTo>
                <a:close/>
                <a:moveTo>
                  <a:pt x="7747865" y="390917"/>
                </a:moveTo>
                <a:lnTo>
                  <a:pt x="7747865" y="391996"/>
                </a:lnTo>
                <a:lnTo>
                  <a:pt x="7750023" y="394154"/>
                </a:lnTo>
                <a:lnTo>
                  <a:pt x="7750023" y="393075"/>
                </a:lnTo>
                <a:close/>
                <a:moveTo>
                  <a:pt x="6242915" y="390916"/>
                </a:moveTo>
                <a:lnTo>
                  <a:pt x="6242915" y="391995"/>
                </a:lnTo>
                <a:lnTo>
                  <a:pt x="6245073" y="394153"/>
                </a:lnTo>
                <a:lnTo>
                  <a:pt x="6245073" y="393074"/>
                </a:lnTo>
                <a:close/>
                <a:moveTo>
                  <a:pt x="708892" y="390913"/>
                </a:moveTo>
                <a:lnTo>
                  <a:pt x="708892" y="391992"/>
                </a:lnTo>
                <a:lnTo>
                  <a:pt x="711050" y="394150"/>
                </a:lnTo>
                <a:lnTo>
                  <a:pt x="711050" y="393071"/>
                </a:lnTo>
                <a:close/>
                <a:moveTo>
                  <a:pt x="5254306" y="388487"/>
                </a:moveTo>
                <a:lnTo>
                  <a:pt x="5254306" y="390780"/>
                </a:lnTo>
                <a:lnTo>
                  <a:pt x="5257678" y="394017"/>
                </a:lnTo>
                <a:lnTo>
                  <a:pt x="5258757" y="392938"/>
                </a:lnTo>
                <a:lnTo>
                  <a:pt x="5258757" y="388487"/>
                </a:lnTo>
                <a:close/>
                <a:moveTo>
                  <a:pt x="7075204" y="387322"/>
                </a:moveTo>
                <a:lnTo>
                  <a:pt x="7079655" y="388400"/>
                </a:lnTo>
                <a:lnTo>
                  <a:pt x="7080734" y="387322"/>
                </a:lnTo>
                <a:lnTo>
                  <a:pt x="7081813" y="387322"/>
                </a:lnTo>
                <a:lnTo>
                  <a:pt x="7088287" y="390558"/>
                </a:lnTo>
                <a:lnTo>
                  <a:pt x="7099212" y="389480"/>
                </a:lnTo>
                <a:cubicBezTo>
                  <a:pt x="7108653" y="389480"/>
                  <a:pt x="7113374" y="392716"/>
                  <a:pt x="7113374" y="399190"/>
                </a:cubicBezTo>
                <a:lnTo>
                  <a:pt x="7116611" y="397032"/>
                </a:lnTo>
                <a:cubicBezTo>
                  <a:pt x="7118859" y="399280"/>
                  <a:pt x="7121421" y="400405"/>
                  <a:pt x="7124299" y="400405"/>
                </a:cubicBezTo>
                <a:cubicBezTo>
                  <a:pt x="7130593" y="404900"/>
                  <a:pt x="7135673" y="413218"/>
                  <a:pt x="7139540" y="425356"/>
                </a:cubicBezTo>
                <a:lnTo>
                  <a:pt x="7139540" y="427515"/>
                </a:lnTo>
                <a:cubicBezTo>
                  <a:pt x="7139540" y="431741"/>
                  <a:pt x="7134100" y="435742"/>
                  <a:pt x="7123220" y="439518"/>
                </a:cubicBezTo>
                <a:lnTo>
                  <a:pt x="7117690" y="445048"/>
                </a:lnTo>
                <a:lnTo>
                  <a:pt x="7111216" y="445048"/>
                </a:lnTo>
                <a:cubicBezTo>
                  <a:pt x="7102494" y="441002"/>
                  <a:pt x="7095211" y="431920"/>
                  <a:pt x="7089366" y="417803"/>
                </a:cubicBezTo>
                <a:cubicBezTo>
                  <a:pt x="7089366" y="411239"/>
                  <a:pt x="7087208" y="407957"/>
                  <a:pt x="7082892" y="407957"/>
                </a:cubicBezTo>
                <a:cubicBezTo>
                  <a:pt x="7078576" y="407957"/>
                  <a:pt x="7075294" y="403237"/>
                  <a:pt x="7073046" y="393795"/>
                </a:cubicBezTo>
                <a:lnTo>
                  <a:pt x="7073046" y="389480"/>
                </a:lnTo>
                <a:close/>
                <a:moveTo>
                  <a:pt x="5699651" y="386195"/>
                </a:moveTo>
                <a:lnTo>
                  <a:pt x="5699651" y="389567"/>
                </a:lnTo>
                <a:lnTo>
                  <a:pt x="5700730" y="389567"/>
                </a:lnTo>
                <a:lnTo>
                  <a:pt x="5700730" y="386195"/>
                </a:lnTo>
                <a:close/>
                <a:moveTo>
                  <a:pt x="3681244" y="386059"/>
                </a:moveTo>
                <a:cubicBezTo>
                  <a:pt x="3679266" y="388037"/>
                  <a:pt x="3675669" y="389476"/>
                  <a:pt x="3670454" y="390375"/>
                </a:cubicBezTo>
                <a:lnTo>
                  <a:pt x="3665194" y="389296"/>
                </a:lnTo>
                <a:lnTo>
                  <a:pt x="3658855" y="391454"/>
                </a:lnTo>
                <a:cubicBezTo>
                  <a:pt x="3633228" y="390195"/>
                  <a:pt x="3620415" y="389116"/>
                  <a:pt x="3620415" y="388217"/>
                </a:cubicBezTo>
                <a:lnTo>
                  <a:pt x="3611918" y="390375"/>
                </a:lnTo>
                <a:lnTo>
                  <a:pt x="3606523" y="390375"/>
                </a:lnTo>
                <a:lnTo>
                  <a:pt x="3606523" y="397793"/>
                </a:lnTo>
                <a:cubicBezTo>
                  <a:pt x="3605084" y="400670"/>
                  <a:pt x="3603331" y="402109"/>
                  <a:pt x="3601263" y="402109"/>
                </a:cubicBezTo>
                <a:lnTo>
                  <a:pt x="3601263" y="404267"/>
                </a:lnTo>
                <a:lnTo>
                  <a:pt x="3604365" y="404267"/>
                </a:lnTo>
                <a:cubicBezTo>
                  <a:pt x="3608681" y="404627"/>
                  <a:pt x="3610839" y="405661"/>
                  <a:pt x="3610839" y="407369"/>
                </a:cubicBezTo>
                <a:cubicBezTo>
                  <a:pt x="3610839" y="409707"/>
                  <a:pt x="3605489" y="411146"/>
                  <a:pt x="3594789" y="411685"/>
                </a:cubicBezTo>
                <a:lnTo>
                  <a:pt x="3593710" y="410606"/>
                </a:lnTo>
                <a:lnTo>
                  <a:pt x="3592631" y="410606"/>
                </a:lnTo>
                <a:cubicBezTo>
                  <a:pt x="3589124" y="411505"/>
                  <a:pt x="3587371" y="412584"/>
                  <a:pt x="3587371" y="413843"/>
                </a:cubicBezTo>
                <a:cubicBezTo>
                  <a:pt x="3596092" y="420947"/>
                  <a:pt x="3602117" y="424498"/>
                  <a:pt x="3605444" y="424498"/>
                </a:cubicBezTo>
                <a:lnTo>
                  <a:pt x="3623652" y="424498"/>
                </a:lnTo>
                <a:lnTo>
                  <a:pt x="3632149" y="422340"/>
                </a:lnTo>
                <a:lnTo>
                  <a:pt x="3642805" y="425578"/>
                </a:lnTo>
                <a:lnTo>
                  <a:pt x="3655618" y="424498"/>
                </a:lnTo>
                <a:lnTo>
                  <a:pt x="3656697" y="425578"/>
                </a:lnTo>
                <a:lnTo>
                  <a:pt x="3657776" y="425578"/>
                </a:lnTo>
                <a:lnTo>
                  <a:pt x="3658855" y="424498"/>
                </a:lnTo>
                <a:lnTo>
                  <a:pt x="3659799" y="424498"/>
                </a:lnTo>
                <a:lnTo>
                  <a:pt x="3668431" y="426657"/>
                </a:lnTo>
                <a:lnTo>
                  <a:pt x="3670454" y="424498"/>
                </a:lnTo>
                <a:lnTo>
                  <a:pt x="3706736" y="424498"/>
                </a:lnTo>
                <a:lnTo>
                  <a:pt x="3726967" y="410606"/>
                </a:lnTo>
                <a:lnTo>
                  <a:pt x="3726967" y="409527"/>
                </a:lnTo>
                <a:lnTo>
                  <a:pt x="3724944" y="409527"/>
                </a:lnTo>
                <a:lnTo>
                  <a:pt x="3712131" y="413843"/>
                </a:lnTo>
                <a:lnTo>
                  <a:pt x="3709973" y="413843"/>
                </a:lnTo>
                <a:lnTo>
                  <a:pt x="3703633" y="412764"/>
                </a:lnTo>
                <a:lnTo>
                  <a:pt x="3699317" y="413843"/>
                </a:lnTo>
                <a:lnTo>
                  <a:pt x="3690820" y="411685"/>
                </a:lnTo>
                <a:lnTo>
                  <a:pt x="3682188" y="414922"/>
                </a:lnTo>
                <a:lnTo>
                  <a:pt x="3670454" y="414922"/>
                </a:lnTo>
                <a:cubicBezTo>
                  <a:pt x="3667127" y="414922"/>
                  <a:pt x="3663575" y="413843"/>
                  <a:pt x="3659799" y="411685"/>
                </a:cubicBezTo>
                <a:lnTo>
                  <a:pt x="3654539" y="414922"/>
                </a:lnTo>
                <a:lnTo>
                  <a:pt x="3633228" y="414922"/>
                </a:lnTo>
                <a:cubicBezTo>
                  <a:pt x="3629272" y="414922"/>
                  <a:pt x="3625360" y="412405"/>
                  <a:pt x="3621494" y="407369"/>
                </a:cubicBezTo>
                <a:lnTo>
                  <a:pt x="3621494" y="406290"/>
                </a:lnTo>
                <a:cubicBezTo>
                  <a:pt x="3621494" y="404582"/>
                  <a:pt x="3622888" y="403548"/>
                  <a:pt x="3625675" y="403188"/>
                </a:cubicBezTo>
                <a:lnTo>
                  <a:pt x="3636331" y="404267"/>
                </a:lnTo>
                <a:lnTo>
                  <a:pt x="3642805" y="402109"/>
                </a:lnTo>
                <a:lnTo>
                  <a:pt x="3643884" y="402109"/>
                </a:lnTo>
                <a:cubicBezTo>
                  <a:pt x="3647750" y="402109"/>
                  <a:pt x="3650582" y="404222"/>
                  <a:pt x="3652381" y="408448"/>
                </a:cubicBezTo>
                <a:lnTo>
                  <a:pt x="3653460" y="409527"/>
                </a:lnTo>
                <a:lnTo>
                  <a:pt x="3654539" y="409527"/>
                </a:lnTo>
                <a:cubicBezTo>
                  <a:pt x="3655438" y="404582"/>
                  <a:pt x="3657191" y="402109"/>
                  <a:pt x="3659799" y="402109"/>
                </a:cubicBezTo>
                <a:lnTo>
                  <a:pt x="3669510" y="403188"/>
                </a:lnTo>
                <a:lnTo>
                  <a:pt x="3672612" y="402109"/>
                </a:lnTo>
                <a:lnTo>
                  <a:pt x="3679086" y="404267"/>
                </a:lnTo>
                <a:lnTo>
                  <a:pt x="3687583" y="402109"/>
                </a:lnTo>
                <a:lnTo>
                  <a:pt x="3691899" y="402109"/>
                </a:lnTo>
                <a:lnTo>
                  <a:pt x="3697159" y="403188"/>
                </a:lnTo>
                <a:lnTo>
                  <a:pt x="3703633" y="402109"/>
                </a:lnTo>
                <a:lnTo>
                  <a:pt x="3711052" y="402109"/>
                </a:lnTo>
                <a:lnTo>
                  <a:pt x="3711052" y="401030"/>
                </a:lnTo>
                <a:cubicBezTo>
                  <a:pt x="3707634" y="393927"/>
                  <a:pt x="3701250" y="390375"/>
                  <a:pt x="3691899" y="390375"/>
                </a:cubicBezTo>
                <a:lnTo>
                  <a:pt x="3685425" y="386059"/>
                </a:lnTo>
                <a:close/>
                <a:moveTo>
                  <a:pt x="7758655" y="385522"/>
                </a:moveTo>
                <a:lnTo>
                  <a:pt x="7758655" y="387680"/>
                </a:lnTo>
                <a:lnTo>
                  <a:pt x="7760813" y="387680"/>
                </a:lnTo>
                <a:lnTo>
                  <a:pt x="7760813" y="385522"/>
                </a:lnTo>
                <a:close/>
                <a:moveTo>
                  <a:pt x="6253705" y="385521"/>
                </a:moveTo>
                <a:lnTo>
                  <a:pt x="6253705" y="387678"/>
                </a:lnTo>
                <a:lnTo>
                  <a:pt x="6255863" y="387678"/>
                </a:lnTo>
                <a:lnTo>
                  <a:pt x="6255863" y="385521"/>
                </a:lnTo>
                <a:close/>
                <a:moveTo>
                  <a:pt x="719682" y="385518"/>
                </a:moveTo>
                <a:lnTo>
                  <a:pt x="719682" y="387676"/>
                </a:lnTo>
                <a:lnTo>
                  <a:pt x="721840" y="387676"/>
                </a:lnTo>
                <a:lnTo>
                  <a:pt x="721840" y="385518"/>
                </a:lnTo>
                <a:close/>
                <a:moveTo>
                  <a:pt x="8735935" y="384443"/>
                </a:moveTo>
                <a:lnTo>
                  <a:pt x="8735935" y="385522"/>
                </a:lnTo>
                <a:lnTo>
                  <a:pt x="8739172" y="388760"/>
                </a:lnTo>
                <a:lnTo>
                  <a:pt x="8739172" y="386601"/>
                </a:lnTo>
                <a:lnTo>
                  <a:pt x="8737014" y="384443"/>
                </a:lnTo>
                <a:close/>
                <a:moveTo>
                  <a:pt x="2169155" y="384248"/>
                </a:moveTo>
                <a:cubicBezTo>
                  <a:pt x="2166977" y="384248"/>
                  <a:pt x="2164394" y="385857"/>
                  <a:pt x="2161410" y="389075"/>
                </a:cubicBezTo>
                <a:lnTo>
                  <a:pt x="2154291" y="399221"/>
                </a:lnTo>
                <a:lnTo>
                  <a:pt x="2170158" y="410597"/>
                </a:lnTo>
                <a:lnTo>
                  <a:pt x="2169631" y="408230"/>
                </a:lnTo>
                <a:lnTo>
                  <a:pt x="2170688" y="401698"/>
                </a:lnTo>
                <a:cubicBezTo>
                  <a:pt x="2169759" y="390065"/>
                  <a:pt x="2169248" y="384248"/>
                  <a:pt x="2169155" y="384248"/>
                </a:cubicBezTo>
                <a:close/>
                <a:moveTo>
                  <a:pt x="1640451" y="383900"/>
                </a:moveTo>
                <a:lnTo>
                  <a:pt x="1640451" y="387137"/>
                </a:lnTo>
                <a:lnTo>
                  <a:pt x="1642609" y="387137"/>
                </a:lnTo>
                <a:lnTo>
                  <a:pt x="1642609" y="388216"/>
                </a:lnTo>
                <a:lnTo>
                  <a:pt x="1645846" y="387137"/>
                </a:lnTo>
                <a:lnTo>
                  <a:pt x="1645846" y="383900"/>
                </a:lnTo>
                <a:close/>
                <a:moveTo>
                  <a:pt x="8278047" y="382959"/>
                </a:moveTo>
                <a:lnTo>
                  <a:pt x="8278047" y="386196"/>
                </a:lnTo>
                <a:lnTo>
                  <a:pt x="8279126" y="386196"/>
                </a:lnTo>
                <a:lnTo>
                  <a:pt x="8279126" y="382959"/>
                </a:lnTo>
                <a:close/>
                <a:moveTo>
                  <a:pt x="9227300" y="381211"/>
                </a:moveTo>
                <a:cubicBezTo>
                  <a:pt x="9226347" y="381211"/>
                  <a:pt x="9225480" y="384957"/>
                  <a:pt x="9224699" y="392449"/>
                </a:cubicBezTo>
                <a:lnTo>
                  <a:pt x="9223785" y="392966"/>
                </a:lnTo>
                <a:cubicBezTo>
                  <a:pt x="9225195" y="396111"/>
                  <a:pt x="9225901" y="401521"/>
                  <a:pt x="9225901" y="409195"/>
                </a:cubicBezTo>
                <a:lnTo>
                  <a:pt x="9226113" y="409408"/>
                </a:lnTo>
                <a:lnTo>
                  <a:pt x="9229892" y="397585"/>
                </a:lnTo>
                <a:lnTo>
                  <a:pt x="9227776" y="391229"/>
                </a:lnTo>
                <a:lnTo>
                  <a:pt x="9228834" y="388043"/>
                </a:lnTo>
                <a:cubicBezTo>
                  <a:pt x="9227338" y="383488"/>
                  <a:pt x="9226826" y="381211"/>
                  <a:pt x="9227300" y="381211"/>
                </a:cubicBezTo>
                <a:close/>
                <a:moveTo>
                  <a:pt x="8154366" y="380802"/>
                </a:moveTo>
                <a:lnTo>
                  <a:pt x="8153287" y="381880"/>
                </a:lnTo>
                <a:lnTo>
                  <a:pt x="8153287" y="386196"/>
                </a:lnTo>
                <a:lnTo>
                  <a:pt x="8155445" y="386196"/>
                </a:lnTo>
                <a:lnTo>
                  <a:pt x="8156524" y="381880"/>
                </a:lnTo>
                <a:lnTo>
                  <a:pt x="8155445" y="380802"/>
                </a:lnTo>
                <a:close/>
                <a:moveTo>
                  <a:pt x="3230369" y="380394"/>
                </a:moveTo>
                <a:cubicBezTo>
                  <a:pt x="3238732" y="381383"/>
                  <a:pt x="3247274" y="385384"/>
                  <a:pt x="3255996" y="392398"/>
                </a:cubicBezTo>
                <a:cubicBezTo>
                  <a:pt x="3263279" y="394196"/>
                  <a:pt x="3266921" y="399186"/>
                  <a:pt x="3266921" y="407369"/>
                </a:cubicBezTo>
                <a:lnTo>
                  <a:pt x="3266921" y="408583"/>
                </a:lnTo>
                <a:lnTo>
                  <a:pt x="3262605" y="412764"/>
                </a:lnTo>
                <a:lnTo>
                  <a:pt x="3255996" y="409662"/>
                </a:lnTo>
                <a:lnTo>
                  <a:pt x="3255996" y="412764"/>
                </a:lnTo>
                <a:lnTo>
                  <a:pt x="3258154" y="416136"/>
                </a:lnTo>
                <a:lnTo>
                  <a:pt x="3253703" y="428005"/>
                </a:lnTo>
                <a:lnTo>
                  <a:pt x="3255996" y="433400"/>
                </a:lnTo>
                <a:lnTo>
                  <a:pt x="3252624" y="434479"/>
                </a:lnTo>
                <a:cubicBezTo>
                  <a:pt x="3253343" y="445809"/>
                  <a:pt x="3254467" y="451923"/>
                  <a:pt x="3255996" y="452822"/>
                </a:cubicBezTo>
                <a:lnTo>
                  <a:pt x="3252624" y="465770"/>
                </a:lnTo>
                <a:lnTo>
                  <a:pt x="3252624" y="468063"/>
                </a:lnTo>
                <a:lnTo>
                  <a:pt x="3253703" y="478718"/>
                </a:lnTo>
                <a:lnTo>
                  <a:pt x="3249252" y="492745"/>
                </a:lnTo>
                <a:cubicBezTo>
                  <a:pt x="3253748" y="494634"/>
                  <a:pt x="3255996" y="497511"/>
                  <a:pt x="3255996" y="501377"/>
                </a:cubicBezTo>
                <a:cubicBezTo>
                  <a:pt x="3250780" y="506682"/>
                  <a:pt x="3248173" y="511043"/>
                  <a:pt x="3248173" y="514460"/>
                </a:cubicBezTo>
                <a:lnTo>
                  <a:pt x="3252624" y="519855"/>
                </a:lnTo>
                <a:lnTo>
                  <a:pt x="3252624" y="525115"/>
                </a:lnTo>
                <a:lnTo>
                  <a:pt x="3251545" y="529431"/>
                </a:lnTo>
                <a:cubicBezTo>
                  <a:pt x="3252624" y="537254"/>
                  <a:pt x="3254467" y="542334"/>
                  <a:pt x="3257075" y="544672"/>
                </a:cubicBezTo>
                <a:lnTo>
                  <a:pt x="3257075" y="551146"/>
                </a:lnTo>
                <a:cubicBezTo>
                  <a:pt x="3252848" y="563375"/>
                  <a:pt x="3248038" y="569490"/>
                  <a:pt x="3242643" y="569490"/>
                </a:cubicBezTo>
                <a:lnTo>
                  <a:pt x="3234820" y="568410"/>
                </a:lnTo>
                <a:cubicBezTo>
                  <a:pt x="3234820" y="569669"/>
                  <a:pt x="3226008" y="570748"/>
                  <a:pt x="3208385" y="571648"/>
                </a:cubicBezTo>
                <a:cubicBezTo>
                  <a:pt x="3206136" y="571648"/>
                  <a:pt x="3203888" y="569490"/>
                  <a:pt x="3201641" y="565173"/>
                </a:cubicBezTo>
                <a:lnTo>
                  <a:pt x="3207171" y="552225"/>
                </a:lnTo>
                <a:lnTo>
                  <a:pt x="3207171" y="550067"/>
                </a:lnTo>
                <a:lnTo>
                  <a:pt x="3201641" y="544672"/>
                </a:lnTo>
                <a:lnTo>
                  <a:pt x="3198269" y="544672"/>
                </a:lnTo>
                <a:cubicBezTo>
                  <a:pt x="3196830" y="544672"/>
                  <a:pt x="3196111" y="545751"/>
                  <a:pt x="3196111" y="547909"/>
                </a:cubicBezTo>
                <a:lnTo>
                  <a:pt x="3195032" y="548988"/>
                </a:lnTo>
                <a:lnTo>
                  <a:pt x="3191660" y="548988"/>
                </a:lnTo>
                <a:lnTo>
                  <a:pt x="3189502" y="546830"/>
                </a:lnTo>
                <a:cubicBezTo>
                  <a:pt x="3189502" y="543054"/>
                  <a:pt x="3195391" y="540491"/>
                  <a:pt x="3207171" y="539143"/>
                </a:cubicBezTo>
                <a:lnTo>
                  <a:pt x="3207171" y="537119"/>
                </a:lnTo>
                <a:lnTo>
                  <a:pt x="3205013" y="533882"/>
                </a:lnTo>
                <a:lnTo>
                  <a:pt x="3205013" y="512167"/>
                </a:lnTo>
                <a:lnTo>
                  <a:pt x="3202720" y="503535"/>
                </a:lnTo>
                <a:lnTo>
                  <a:pt x="3206092" y="491666"/>
                </a:lnTo>
                <a:lnTo>
                  <a:pt x="3205013" y="479797"/>
                </a:lnTo>
                <a:lnTo>
                  <a:pt x="3205013" y="476695"/>
                </a:lnTo>
                <a:lnTo>
                  <a:pt x="3206092" y="475481"/>
                </a:lnTo>
                <a:lnTo>
                  <a:pt x="3206092" y="474402"/>
                </a:lnTo>
                <a:cubicBezTo>
                  <a:pt x="3200876" y="474402"/>
                  <a:pt x="3198269" y="473728"/>
                  <a:pt x="3198269" y="472379"/>
                </a:cubicBezTo>
                <a:cubicBezTo>
                  <a:pt x="3202045" y="468513"/>
                  <a:pt x="3203934" y="465231"/>
                  <a:pt x="3203934" y="462533"/>
                </a:cubicBezTo>
                <a:cubicBezTo>
                  <a:pt x="3203934" y="457498"/>
                  <a:pt x="3202809" y="453542"/>
                  <a:pt x="3200562" y="450664"/>
                </a:cubicBezTo>
                <a:cubicBezTo>
                  <a:pt x="3200562" y="445269"/>
                  <a:pt x="3202765" y="441313"/>
                  <a:pt x="3207171" y="438795"/>
                </a:cubicBezTo>
                <a:lnTo>
                  <a:pt x="3208385" y="439874"/>
                </a:lnTo>
                <a:cubicBezTo>
                  <a:pt x="3208385" y="436457"/>
                  <a:pt x="3206496" y="429624"/>
                  <a:pt x="3202720" y="419373"/>
                </a:cubicBezTo>
                <a:lnTo>
                  <a:pt x="3202720" y="418294"/>
                </a:lnTo>
                <a:cubicBezTo>
                  <a:pt x="3202720" y="417035"/>
                  <a:pt x="3205687" y="415192"/>
                  <a:pt x="3211622" y="412764"/>
                </a:cubicBezTo>
                <a:lnTo>
                  <a:pt x="3211622" y="411820"/>
                </a:lnTo>
                <a:lnTo>
                  <a:pt x="3200562" y="404267"/>
                </a:lnTo>
                <a:lnTo>
                  <a:pt x="3185051" y="404267"/>
                </a:lnTo>
                <a:lnTo>
                  <a:pt x="3181679" y="401030"/>
                </a:lnTo>
                <a:lnTo>
                  <a:pt x="3181679" y="399951"/>
                </a:lnTo>
                <a:cubicBezTo>
                  <a:pt x="3181679" y="395905"/>
                  <a:pt x="3191660" y="393027"/>
                  <a:pt x="3211622" y="391319"/>
                </a:cubicBezTo>
                <a:cubicBezTo>
                  <a:pt x="3211622" y="386373"/>
                  <a:pt x="3217871" y="382732"/>
                  <a:pt x="3230369" y="380394"/>
                </a:cubicBezTo>
                <a:close/>
                <a:moveTo>
                  <a:pt x="4097222" y="380005"/>
                </a:moveTo>
                <a:lnTo>
                  <a:pt x="4084067" y="389671"/>
                </a:lnTo>
                <a:cubicBezTo>
                  <a:pt x="4081723" y="389671"/>
                  <a:pt x="4079854" y="390227"/>
                  <a:pt x="4078460" y="391338"/>
                </a:cubicBezTo>
                <a:lnTo>
                  <a:pt x="4076739" y="394459"/>
                </a:lnTo>
                <a:lnTo>
                  <a:pt x="4080293" y="394459"/>
                </a:lnTo>
                <a:lnTo>
                  <a:pt x="4081350" y="393534"/>
                </a:lnTo>
                <a:lnTo>
                  <a:pt x="4084537" y="393534"/>
                </a:lnTo>
                <a:lnTo>
                  <a:pt x="4087340" y="395985"/>
                </a:lnTo>
                <a:lnTo>
                  <a:pt x="4087340" y="398005"/>
                </a:lnTo>
                <a:lnTo>
                  <a:pt x="4091770" y="394459"/>
                </a:lnTo>
                <a:cubicBezTo>
                  <a:pt x="4092475" y="388993"/>
                  <a:pt x="4093468" y="384894"/>
                  <a:pt x="4094748" y="382161"/>
                </a:cubicBezTo>
                <a:close/>
                <a:moveTo>
                  <a:pt x="5076270" y="379721"/>
                </a:moveTo>
                <a:lnTo>
                  <a:pt x="5076270" y="383092"/>
                </a:lnTo>
                <a:lnTo>
                  <a:pt x="5078428" y="383092"/>
                </a:lnTo>
                <a:lnTo>
                  <a:pt x="5078428" y="379721"/>
                </a:lnTo>
                <a:close/>
                <a:moveTo>
                  <a:pt x="9265558" y="378037"/>
                </a:moveTo>
                <a:lnTo>
                  <a:pt x="9265508" y="379355"/>
                </a:lnTo>
                <a:lnTo>
                  <a:pt x="9266920" y="378111"/>
                </a:lnTo>
                <a:close/>
                <a:moveTo>
                  <a:pt x="7154781" y="377476"/>
                </a:moveTo>
                <a:lnTo>
                  <a:pt x="7166784" y="379634"/>
                </a:lnTo>
                <a:cubicBezTo>
                  <a:pt x="7166784" y="378195"/>
                  <a:pt x="7167863" y="377476"/>
                  <a:pt x="7170021" y="377476"/>
                </a:cubicBezTo>
                <a:lnTo>
                  <a:pt x="7176495" y="379634"/>
                </a:lnTo>
                <a:lnTo>
                  <a:pt x="7177574" y="379634"/>
                </a:lnTo>
                <a:lnTo>
                  <a:pt x="7184183" y="377476"/>
                </a:lnTo>
                <a:cubicBezTo>
                  <a:pt x="7191467" y="378195"/>
                  <a:pt x="7195828" y="379274"/>
                  <a:pt x="7197266" y="380713"/>
                </a:cubicBezTo>
                <a:lnTo>
                  <a:pt x="7204819" y="379634"/>
                </a:lnTo>
                <a:lnTo>
                  <a:pt x="7215744" y="381792"/>
                </a:lnTo>
                <a:lnTo>
                  <a:pt x="7220060" y="380713"/>
                </a:lnTo>
                <a:lnTo>
                  <a:pt x="7223432" y="383950"/>
                </a:lnTo>
                <a:lnTo>
                  <a:pt x="7223432" y="386242"/>
                </a:lnTo>
                <a:cubicBezTo>
                  <a:pt x="7220285" y="391277"/>
                  <a:pt x="7215160" y="393795"/>
                  <a:pt x="7208056" y="393795"/>
                </a:cubicBezTo>
                <a:lnTo>
                  <a:pt x="7206977" y="392716"/>
                </a:lnTo>
                <a:lnTo>
                  <a:pt x="7205898" y="392716"/>
                </a:lnTo>
                <a:lnTo>
                  <a:pt x="7202661" y="393795"/>
                </a:lnTo>
                <a:lnTo>
                  <a:pt x="7202661" y="400405"/>
                </a:lnTo>
                <a:cubicBezTo>
                  <a:pt x="7208326" y="405080"/>
                  <a:pt x="7211248" y="409801"/>
                  <a:pt x="7211428" y="414566"/>
                </a:cubicBezTo>
                <a:cubicBezTo>
                  <a:pt x="7205584" y="424907"/>
                  <a:pt x="7201942" y="436146"/>
                  <a:pt x="7200503" y="448285"/>
                </a:cubicBezTo>
                <a:lnTo>
                  <a:pt x="7201582" y="448285"/>
                </a:lnTo>
                <a:lnTo>
                  <a:pt x="7208056" y="447206"/>
                </a:lnTo>
                <a:lnTo>
                  <a:pt x="7232064" y="447206"/>
                </a:lnTo>
                <a:lnTo>
                  <a:pt x="7241910" y="448285"/>
                </a:lnTo>
                <a:cubicBezTo>
                  <a:pt x="7251711" y="443160"/>
                  <a:pt x="7259668" y="435157"/>
                  <a:pt x="7265783" y="424277"/>
                </a:cubicBezTo>
                <a:lnTo>
                  <a:pt x="7268076" y="424277"/>
                </a:lnTo>
                <a:cubicBezTo>
                  <a:pt x="7273651" y="424277"/>
                  <a:pt x="7284530" y="433359"/>
                  <a:pt x="7300716" y="451522"/>
                </a:cubicBezTo>
                <a:lnTo>
                  <a:pt x="7307190" y="456917"/>
                </a:lnTo>
                <a:lnTo>
                  <a:pt x="7307190" y="463526"/>
                </a:lnTo>
                <a:cubicBezTo>
                  <a:pt x="7307190" y="465505"/>
                  <a:pt x="7303188" y="467663"/>
                  <a:pt x="7295186" y="470000"/>
                </a:cubicBezTo>
                <a:cubicBezTo>
                  <a:pt x="7297434" y="473867"/>
                  <a:pt x="7298558" y="478947"/>
                  <a:pt x="7298558" y="485241"/>
                </a:cubicBezTo>
                <a:lnTo>
                  <a:pt x="7295186" y="488613"/>
                </a:lnTo>
                <a:lnTo>
                  <a:pt x="7295186" y="502640"/>
                </a:lnTo>
                <a:cubicBezTo>
                  <a:pt x="7298153" y="505787"/>
                  <a:pt x="7299637" y="508710"/>
                  <a:pt x="7299637" y="511407"/>
                </a:cubicBezTo>
                <a:lnTo>
                  <a:pt x="7298558" y="512486"/>
                </a:lnTo>
                <a:lnTo>
                  <a:pt x="7299637" y="513565"/>
                </a:lnTo>
                <a:lnTo>
                  <a:pt x="7299637" y="523411"/>
                </a:lnTo>
                <a:lnTo>
                  <a:pt x="7297479" y="530964"/>
                </a:lnTo>
                <a:lnTo>
                  <a:pt x="7298558" y="539731"/>
                </a:lnTo>
                <a:lnTo>
                  <a:pt x="7295186" y="544047"/>
                </a:lnTo>
                <a:lnTo>
                  <a:pt x="7298558" y="550656"/>
                </a:lnTo>
                <a:cubicBezTo>
                  <a:pt x="7297658" y="559378"/>
                  <a:pt x="7295096" y="563738"/>
                  <a:pt x="7290870" y="563738"/>
                </a:cubicBezTo>
                <a:lnTo>
                  <a:pt x="7291949" y="570213"/>
                </a:lnTo>
                <a:lnTo>
                  <a:pt x="7290870" y="600694"/>
                </a:lnTo>
                <a:lnTo>
                  <a:pt x="7291949" y="601774"/>
                </a:lnTo>
                <a:lnTo>
                  <a:pt x="7291949" y="602852"/>
                </a:lnTo>
                <a:cubicBezTo>
                  <a:pt x="7287453" y="614272"/>
                  <a:pt x="7280214" y="622634"/>
                  <a:pt x="7270234" y="627939"/>
                </a:cubicBezTo>
                <a:lnTo>
                  <a:pt x="7260388" y="633334"/>
                </a:lnTo>
                <a:cubicBezTo>
                  <a:pt x="7257510" y="633334"/>
                  <a:pt x="7252430" y="635896"/>
                  <a:pt x="7245147" y="641022"/>
                </a:cubicBezTo>
                <a:cubicBezTo>
                  <a:pt x="7242270" y="642460"/>
                  <a:pt x="7238268" y="643180"/>
                  <a:pt x="7233143" y="643180"/>
                </a:cubicBezTo>
                <a:lnTo>
                  <a:pt x="7232064" y="643180"/>
                </a:lnTo>
                <a:cubicBezTo>
                  <a:pt x="7229007" y="640122"/>
                  <a:pt x="7224286" y="637560"/>
                  <a:pt x="7217902" y="635492"/>
                </a:cubicBezTo>
                <a:lnTo>
                  <a:pt x="7217902" y="626860"/>
                </a:lnTo>
                <a:cubicBezTo>
                  <a:pt x="7217902" y="614901"/>
                  <a:pt x="7204460" y="604021"/>
                  <a:pt x="7177574" y="594221"/>
                </a:cubicBezTo>
                <a:lnTo>
                  <a:pt x="7173258" y="589770"/>
                </a:lnTo>
                <a:lnTo>
                  <a:pt x="7178653" y="584374"/>
                </a:lnTo>
                <a:lnTo>
                  <a:pt x="7189578" y="585454"/>
                </a:lnTo>
                <a:lnTo>
                  <a:pt x="7200503" y="584374"/>
                </a:lnTo>
                <a:cubicBezTo>
                  <a:pt x="7204280" y="586532"/>
                  <a:pt x="7207921" y="587612"/>
                  <a:pt x="7211428" y="587612"/>
                </a:cubicBezTo>
                <a:cubicBezTo>
                  <a:pt x="7218801" y="586353"/>
                  <a:pt x="7228602" y="579474"/>
                  <a:pt x="7240831" y="566976"/>
                </a:cubicBezTo>
                <a:cubicBezTo>
                  <a:pt x="7242450" y="566976"/>
                  <a:pt x="7243528" y="562255"/>
                  <a:pt x="7244068" y="552814"/>
                </a:cubicBezTo>
                <a:lnTo>
                  <a:pt x="7242989" y="538652"/>
                </a:lnTo>
                <a:lnTo>
                  <a:pt x="7241910" y="538652"/>
                </a:lnTo>
                <a:cubicBezTo>
                  <a:pt x="7241910" y="541709"/>
                  <a:pt x="7237549" y="547509"/>
                  <a:pt x="7228827" y="556051"/>
                </a:cubicBezTo>
                <a:lnTo>
                  <a:pt x="7225590" y="554972"/>
                </a:lnTo>
                <a:cubicBezTo>
                  <a:pt x="7225590" y="556770"/>
                  <a:pt x="7221948" y="558209"/>
                  <a:pt x="7214665" y="559288"/>
                </a:cubicBezTo>
                <a:cubicBezTo>
                  <a:pt x="7214665" y="555871"/>
                  <a:pt x="7211743" y="554072"/>
                  <a:pt x="7205898" y="553893"/>
                </a:cubicBezTo>
                <a:lnTo>
                  <a:pt x="7188499" y="524490"/>
                </a:lnTo>
                <a:lnTo>
                  <a:pt x="7188499" y="523411"/>
                </a:lnTo>
                <a:lnTo>
                  <a:pt x="7192815" y="523411"/>
                </a:lnTo>
                <a:lnTo>
                  <a:pt x="7198345" y="522332"/>
                </a:lnTo>
                <a:lnTo>
                  <a:pt x="7199424" y="523411"/>
                </a:lnTo>
                <a:lnTo>
                  <a:pt x="7199424" y="522332"/>
                </a:lnTo>
                <a:lnTo>
                  <a:pt x="7196187" y="519095"/>
                </a:lnTo>
                <a:cubicBezTo>
                  <a:pt x="7193220" y="519455"/>
                  <a:pt x="7191736" y="520534"/>
                  <a:pt x="7191736" y="522332"/>
                </a:cubicBezTo>
                <a:lnTo>
                  <a:pt x="7178653" y="513565"/>
                </a:lnTo>
                <a:lnTo>
                  <a:pt x="7176495" y="513565"/>
                </a:lnTo>
                <a:lnTo>
                  <a:pt x="7177574" y="520174"/>
                </a:lnTo>
                <a:cubicBezTo>
                  <a:pt x="7177574" y="523231"/>
                  <a:pt x="7174337" y="525030"/>
                  <a:pt x="7167863" y="525569"/>
                </a:cubicBezTo>
                <a:cubicBezTo>
                  <a:pt x="7167863" y="527727"/>
                  <a:pt x="7166784" y="528806"/>
                  <a:pt x="7164626" y="528806"/>
                </a:cubicBezTo>
                <a:cubicBezTo>
                  <a:pt x="7162379" y="528806"/>
                  <a:pt x="7160176" y="527727"/>
                  <a:pt x="7158018" y="525569"/>
                </a:cubicBezTo>
                <a:lnTo>
                  <a:pt x="7156939" y="526648"/>
                </a:lnTo>
                <a:lnTo>
                  <a:pt x="7155860" y="526648"/>
                </a:lnTo>
                <a:lnTo>
                  <a:pt x="7150464" y="523411"/>
                </a:lnTo>
                <a:cubicBezTo>
                  <a:pt x="7150464" y="524850"/>
                  <a:pt x="7149341" y="525569"/>
                  <a:pt x="7147093" y="525569"/>
                </a:cubicBezTo>
                <a:lnTo>
                  <a:pt x="7142777" y="523411"/>
                </a:lnTo>
                <a:lnTo>
                  <a:pt x="7140619" y="523411"/>
                </a:lnTo>
                <a:lnTo>
                  <a:pt x="7140619" y="524490"/>
                </a:lnTo>
                <a:lnTo>
                  <a:pt x="7147093" y="526648"/>
                </a:lnTo>
                <a:lnTo>
                  <a:pt x="7152622" y="525569"/>
                </a:lnTo>
                <a:lnTo>
                  <a:pt x="7155860" y="528806"/>
                </a:lnTo>
                <a:lnTo>
                  <a:pt x="7159097" y="527727"/>
                </a:lnTo>
                <a:cubicBezTo>
                  <a:pt x="7159816" y="530604"/>
                  <a:pt x="7161659" y="532043"/>
                  <a:pt x="7164626" y="532043"/>
                </a:cubicBezTo>
                <a:lnTo>
                  <a:pt x="7171100" y="529885"/>
                </a:lnTo>
                <a:lnTo>
                  <a:pt x="7173258" y="532043"/>
                </a:lnTo>
                <a:cubicBezTo>
                  <a:pt x="7170561" y="534111"/>
                  <a:pt x="7165840" y="543193"/>
                  <a:pt x="7159097" y="559288"/>
                </a:cubicBezTo>
                <a:cubicBezTo>
                  <a:pt x="7156039" y="559288"/>
                  <a:pt x="7154241" y="562569"/>
                  <a:pt x="7153702" y="569133"/>
                </a:cubicBezTo>
                <a:cubicBezTo>
                  <a:pt x="7140214" y="588556"/>
                  <a:pt x="7126052" y="600874"/>
                  <a:pt x="7111216" y="606090"/>
                </a:cubicBezTo>
                <a:cubicBezTo>
                  <a:pt x="7107799" y="608158"/>
                  <a:pt x="7104517" y="611799"/>
                  <a:pt x="7101370" y="617015"/>
                </a:cubicBezTo>
                <a:lnTo>
                  <a:pt x="7062256" y="633334"/>
                </a:lnTo>
                <a:lnTo>
                  <a:pt x="7053489" y="633334"/>
                </a:lnTo>
                <a:lnTo>
                  <a:pt x="7053489" y="630097"/>
                </a:lnTo>
                <a:cubicBezTo>
                  <a:pt x="7053489" y="628478"/>
                  <a:pt x="7057131" y="627040"/>
                  <a:pt x="7064414" y="625781"/>
                </a:cubicBezTo>
                <a:cubicBezTo>
                  <a:pt x="7064414" y="619936"/>
                  <a:pt x="7066212" y="617015"/>
                  <a:pt x="7069809" y="617015"/>
                </a:cubicBezTo>
                <a:cubicBezTo>
                  <a:pt x="7074395" y="610541"/>
                  <a:pt x="7079475" y="606179"/>
                  <a:pt x="7085050" y="603931"/>
                </a:cubicBezTo>
                <a:cubicBezTo>
                  <a:pt x="7085050" y="598716"/>
                  <a:pt x="7091209" y="591837"/>
                  <a:pt x="7103528" y="583296"/>
                </a:cubicBezTo>
                <a:lnTo>
                  <a:pt x="7104607" y="583296"/>
                </a:lnTo>
                <a:lnTo>
                  <a:pt x="7104607" y="576687"/>
                </a:lnTo>
                <a:cubicBezTo>
                  <a:pt x="7109552" y="561491"/>
                  <a:pt x="7116476" y="553893"/>
                  <a:pt x="7125378" y="553893"/>
                </a:cubicBezTo>
                <a:lnTo>
                  <a:pt x="7125378" y="551735"/>
                </a:lnTo>
                <a:cubicBezTo>
                  <a:pt x="7121781" y="551195"/>
                  <a:pt x="7119983" y="550116"/>
                  <a:pt x="7119983" y="548498"/>
                </a:cubicBezTo>
                <a:lnTo>
                  <a:pt x="7119983" y="546205"/>
                </a:lnTo>
                <a:cubicBezTo>
                  <a:pt x="7123759" y="533167"/>
                  <a:pt x="7130278" y="523366"/>
                  <a:pt x="7139540" y="516802"/>
                </a:cubicBezTo>
                <a:cubicBezTo>
                  <a:pt x="7133695" y="516802"/>
                  <a:pt x="7130773" y="515723"/>
                  <a:pt x="7130773" y="513565"/>
                </a:cubicBezTo>
                <a:lnTo>
                  <a:pt x="7130773" y="512486"/>
                </a:lnTo>
                <a:lnTo>
                  <a:pt x="7136303" y="507091"/>
                </a:lnTo>
                <a:cubicBezTo>
                  <a:pt x="7136303" y="505652"/>
                  <a:pt x="7135179" y="504933"/>
                  <a:pt x="7132931" y="504933"/>
                </a:cubicBezTo>
                <a:lnTo>
                  <a:pt x="7131852" y="503854"/>
                </a:lnTo>
                <a:lnTo>
                  <a:pt x="7131852" y="502640"/>
                </a:lnTo>
                <a:lnTo>
                  <a:pt x="7141698" y="485241"/>
                </a:lnTo>
                <a:lnTo>
                  <a:pt x="7141698" y="477688"/>
                </a:lnTo>
                <a:lnTo>
                  <a:pt x="7144935" y="463526"/>
                </a:lnTo>
                <a:lnTo>
                  <a:pt x="7143856" y="460289"/>
                </a:lnTo>
                <a:lnTo>
                  <a:pt x="7141698" y="460289"/>
                </a:lnTo>
                <a:lnTo>
                  <a:pt x="7124299" y="461368"/>
                </a:lnTo>
                <a:cubicBezTo>
                  <a:pt x="7119893" y="459120"/>
                  <a:pt x="7112250" y="457996"/>
                  <a:pt x="7101370" y="457996"/>
                </a:cubicBezTo>
                <a:lnTo>
                  <a:pt x="7097054" y="459210"/>
                </a:lnTo>
                <a:lnTo>
                  <a:pt x="7092738" y="457996"/>
                </a:lnTo>
                <a:lnTo>
                  <a:pt x="7091659" y="457996"/>
                </a:lnTo>
                <a:lnTo>
                  <a:pt x="7079655" y="460289"/>
                </a:lnTo>
                <a:cubicBezTo>
                  <a:pt x="7070753" y="460289"/>
                  <a:pt x="7063830" y="457727"/>
                  <a:pt x="7058884" y="452601"/>
                </a:cubicBezTo>
                <a:lnTo>
                  <a:pt x="7058884" y="450443"/>
                </a:lnTo>
                <a:lnTo>
                  <a:pt x="7061177" y="448285"/>
                </a:lnTo>
                <a:lnTo>
                  <a:pt x="7064414" y="448285"/>
                </a:lnTo>
                <a:lnTo>
                  <a:pt x="7079655" y="451522"/>
                </a:lnTo>
                <a:lnTo>
                  <a:pt x="7088287" y="451522"/>
                </a:lnTo>
                <a:lnTo>
                  <a:pt x="7089366" y="452601"/>
                </a:lnTo>
                <a:cubicBezTo>
                  <a:pt x="7092873" y="449724"/>
                  <a:pt x="7099796" y="448285"/>
                  <a:pt x="7110137" y="448285"/>
                </a:cubicBezTo>
                <a:lnTo>
                  <a:pt x="7122141" y="448285"/>
                </a:lnTo>
                <a:cubicBezTo>
                  <a:pt x="7123580" y="449724"/>
                  <a:pt x="7126457" y="450443"/>
                  <a:pt x="7130773" y="450443"/>
                </a:cubicBezTo>
                <a:lnTo>
                  <a:pt x="7130773" y="451522"/>
                </a:lnTo>
                <a:lnTo>
                  <a:pt x="7131852" y="450443"/>
                </a:lnTo>
                <a:lnTo>
                  <a:pt x="7146014" y="450443"/>
                </a:lnTo>
                <a:cubicBezTo>
                  <a:pt x="7147093" y="450443"/>
                  <a:pt x="7148936" y="447521"/>
                  <a:pt x="7151543" y="441676"/>
                </a:cubicBezTo>
                <a:lnTo>
                  <a:pt x="7148172" y="438440"/>
                </a:lnTo>
                <a:lnTo>
                  <a:pt x="7152622" y="433044"/>
                </a:lnTo>
                <a:lnTo>
                  <a:pt x="7151543" y="428594"/>
                </a:lnTo>
                <a:cubicBezTo>
                  <a:pt x="7151543" y="416095"/>
                  <a:pt x="7154061" y="407418"/>
                  <a:pt x="7159097" y="402563"/>
                </a:cubicBezTo>
                <a:lnTo>
                  <a:pt x="7159097" y="399190"/>
                </a:lnTo>
                <a:cubicBezTo>
                  <a:pt x="7158018" y="396133"/>
                  <a:pt x="7154016" y="392177"/>
                  <a:pt x="7147093" y="387322"/>
                </a:cubicBezTo>
                <a:lnTo>
                  <a:pt x="7147093" y="385164"/>
                </a:lnTo>
                <a:close/>
                <a:moveTo>
                  <a:pt x="3723865" y="376483"/>
                </a:moveTo>
                <a:lnTo>
                  <a:pt x="3723865" y="377562"/>
                </a:lnTo>
                <a:lnTo>
                  <a:pt x="3733441" y="379720"/>
                </a:lnTo>
                <a:lnTo>
                  <a:pt x="3736678" y="379720"/>
                </a:lnTo>
                <a:lnTo>
                  <a:pt x="3736678" y="378641"/>
                </a:lnTo>
                <a:lnTo>
                  <a:pt x="3726023" y="376483"/>
                </a:lnTo>
                <a:close/>
                <a:moveTo>
                  <a:pt x="1555209" y="376347"/>
                </a:moveTo>
                <a:lnTo>
                  <a:pt x="1559525" y="376347"/>
                </a:lnTo>
                <a:cubicBezTo>
                  <a:pt x="1585420" y="381742"/>
                  <a:pt x="1598369" y="386418"/>
                  <a:pt x="1598369" y="390374"/>
                </a:cubicBezTo>
                <a:cubicBezTo>
                  <a:pt x="1600347" y="391093"/>
                  <a:pt x="1605383" y="401883"/>
                  <a:pt x="1613475" y="422744"/>
                </a:cubicBezTo>
                <a:cubicBezTo>
                  <a:pt x="1609339" y="437131"/>
                  <a:pt x="1604662" y="444324"/>
                  <a:pt x="1599449" y="444324"/>
                </a:cubicBezTo>
                <a:lnTo>
                  <a:pt x="1577868" y="446482"/>
                </a:lnTo>
                <a:cubicBezTo>
                  <a:pt x="1572832" y="446482"/>
                  <a:pt x="1570315" y="442886"/>
                  <a:pt x="1570315" y="435692"/>
                </a:cubicBezTo>
                <a:cubicBezTo>
                  <a:pt x="1567259" y="435692"/>
                  <a:pt x="1564380" y="423464"/>
                  <a:pt x="1561682" y="399006"/>
                </a:cubicBezTo>
                <a:lnTo>
                  <a:pt x="1554130" y="377426"/>
                </a:lnTo>
                <a:close/>
                <a:moveTo>
                  <a:pt x="5260915" y="375404"/>
                </a:moveTo>
                <a:cubicBezTo>
                  <a:pt x="5257678" y="376843"/>
                  <a:pt x="5255880" y="378282"/>
                  <a:pt x="5255520" y="379721"/>
                </a:cubicBezTo>
                <a:lnTo>
                  <a:pt x="5255520" y="380935"/>
                </a:lnTo>
                <a:lnTo>
                  <a:pt x="5257678" y="383092"/>
                </a:lnTo>
                <a:lnTo>
                  <a:pt x="5259836" y="383092"/>
                </a:lnTo>
                <a:lnTo>
                  <a:pt x="5263073" y="379721"/>
                </a:lnTo>
                <a:lnTo>
                  <a:pt x="5263073" y="378641"/>
                </a:lnTo>
                <a:close/>
                <a:moveTo>
                  <a:pt x="7723048" y="373653"/>
                </a:moveTo>
                <a:lnTo>
                  <a:pt x="7725206" y="373653"/>
                </a:lnTo>
                <a:lnTo>
                  <a:pt x="7723048" y="375811"/>
                </a:lnTo>
                <a:close/>
                <a:moveTo>
                  <a:pt x="6218098" y="373652"/>
                </a:moveTo>
                <a:lnTo>
                  <a:pt x="6218098" y="375810"/>
                </a:lnTo>
                <a:lnTo>
                  <a:pt x="6220256" y="373652"/>
                </a:lnTo>
                <a:close/>
                <a:moveTo>
                  <a:pt x="684075" y="373649"/>
                </a:moveTo>
                <a:lnTo>
                  <a:pt x="684075" y="375807"/>
                </a:lnTo>
                <a:lnTo>
                  <a:pt x="686233" y="373649"/>
                </a:lnTo>
                <a:close/>
                <a:moveTo>
                  <a:pt x="7764050" y="372574"/>
                </a:moveTo>
                <a:lnTo>
                  <a:pt x="7764050" y="374732"/>
                </a:lnTo>
                <a:lnTo>
                  <a:pt x="7766208" y="376890"/>
                </a:lnTo>
                <a:lnTo>
                  <a:pt x="7766208" y="372574"/>
                </a:lnTo>
                <a:close/>
                <a:moveTo>
                  <a:pt x="6259100" y="372573"/>
                </a:moveTo>
                <a:lnTo>
                  <a:pt x="6259100" y="374731"/>
                </a:lnTo>
                <a:lnTo>
                  <a:pt x="6261258" y="376889"/>
                </a:lnTo>
                <a:lnTo>
                  <a:pt x="6261258" y="372573"/>
                </a:lnTo>
                <a:close/>
                <a:moveTo>
                  <a:pt x="725077" y="372570"/>
                </a:moveTo>
                <a:lnTo>
                  <a:pt x="725077" y="374728"/>
                </a:lnTo>
                <a:lnTo>
                  <a:pt x="727235" y="376886"/>
                </a:lnTo>
                <a:lnTo>
                  <a:pt x="727235" y="372570"/>
                </a:lnTo>
                <a:close/>
                <a:moveTo>
                  <a:pt x="3570242" y="372167"/>
                </a:moveTo>
                <a:lnTo>
                  <a:pt x="3570242" y="374325"/>
                </a:lnTo>
                <a:lnTo>
                  <a:pt x="3571321" y="374325"/>
                </a:lnTo>
                <a:lnTo>
                  <a:pt x="3571321" y="372167"/>
                </a:lnTo>
                <a:close/>
                <a:moveTo>
                  <a:pt x="7747865" y="371495"/>
                </a:moveTo>
                <a:lnTo>
                  <a:pt x="7742470" y="372574"/>
                </a:lnTo>
                <a:lnTo>
                  <a:pt x="7747865" y="376890"/>
                </a:lnTo>
                <a:lnTo>
                  <a:pt x="7748944" y="376890"/>
                </a:lnTo>
                <a:lnTo>
                  <a:pt x="7754339" y="375811"/>
                </a:lnTo>
                <a:lnTo>
                  <a:pt x="7754339" y="371495"/>
                </a:lnTo>
                <a:close/>
                <a:moveTo>
                  <a:pt x="6242915" y="371494"/>
                </a:moveTo>
                <a:lnTo>
                  <a:pt x="6237520" y="372573"/>
                </a:lnTo>
                <a:lnTo>
                  <a:pt x="6242915" y="376889"/>
                </a:lnTo>
                <a:lnTo>
                  <a:pt x="6243994" y="376889"/>
                </a:lnTo>
                <a:lnTo>
                  <a:pt x="6249389" y="375810"/>
                </a:lnTo>
                <a:lnTo>
                  <a:pt x="6249389" y="371494"/>
                </a:lnTo>
                <a:close/>
                <a:moveTo>
                  <a:pt x="708892" y="371491"/>
                </a:moveTo>
                <a:lnTo>
                  <a:pt x="703497" y="372570"/>
                </a:lnTo>
                <a:lnTo>
                  <a:pt x="708892" y="376886"/>
                </a:lnTo>
                <a:lnTo>
                  <a:pt x="709971" y="376886"/>
                </a:lnTo>
                <a:lnTo>
                  <a:pt x="715366" y="375807"/>
                </a:lnTo>
                <a:lnTo>
                  <a:pt x="715366" y="371491"/>
                </a:lnTo>
                <a:close/>
                <a:moveTo>
                  <a:pt x="2192765" y="369068"/>
                </a:moveTo>
                <a:lnTo>
                  <a:pt x="2192829" y="369174"/>
                </a:lnTo>
                <a:lnTo>
                  <a:pt x="2194057" y="369174"/>
                </a:lnTo>
                <a:lnTo>
                  <a:pt x="2194163" y="369068"/>
                </a:lnTo>
                <a:close/>
                <a:moveTo>
                  <a:pt x="3575637" y="369065"/>
                </a:moveTo>
                <a:lnTo>
                  <a:pt x="3575637" y="370144"/>
                </a:lnTo>
                <a:lnTo>
                  <a:pt x="3578874" y="370144"/>
                </a:lnTo>
                <a:lnTo>
                  <a:pt x="3578874" y="369065"/>
                </a:lnTo>
                <a:close/>
                <a:moveTo>
                  <a:pt x="3740859" y="365828"/>
                </a:moveTo>
                <a:cubicBezTo>
                  <a:pt x="3735194" y="366727"/>
                  <a:pt x="3732362" y="368166"/>
                  <a:pt x="3732362" y="370144"/>
                </a:cubicBezTo>
                <a:lnTo>
                  <a:pt x="3732362" y="371223"/>
                </a:lnTo>
                <a:lnTo>
                  <a:pt x="3737622" y="375404"/>
                </a:lnTo>
                <a:lnTo>
                  <a:pt x="3740859" y="374325"/>
                </a:lnTo>
                <a:close/>
                <a:moveTo>
                  <a:pt x="3590608" y="365828"/>
                </a:moveTo>
                <a:cubicBezTo>
                  <a:pt x="3589169" y="366187"/>
                  <a:pt x="3587730" y="367986"/>
                  <a:pt x="3586292" y="371223"/>
                </a:cubicBezTo>
                <a:lnTo>
                  <a:pt x="3589529" y="373246"/>
                </a:lnTo>
                <a:lnTo>
                  <a:pt x="3591552" y="373246"/>
                </a:lnTo>
                <a:lnTo>
                  <a:pt x="3592631" y="367986"/>
                </a:lnTo>
                <a:close/>
                <a:moveTo>
                  <a:pt x="1687927" y="365557"/>
                </a:moveTo>
                <a:lnTo>
                  <a:pt x="1687927" y="367715"/>
                </a:lnTo>
                <a:lnTo>
                  <a:pt x="1690084" y="367715"/>
                </a:lnTo>
                <a:close/>
                <a:moveTo>
                  <a:pt x="1085855" y="365152"/>
                </a:moveTo>
                <a:lnTo>
                  <a:pt x="1085855" y="368389"/>
                </a:lnTo>
                <a:lnTo>
                  <a:pt x="1090172" y="372705"/>
                </a:lnTo>
                <a:lnTo>
                  <a:pt x="1091250" y="372705"/>
                </a:lnTo>
                <a:lnTo>
                  <a:pt x="1093408" y="370547"/>
                </a:lnTo>
                <a:cubicBezTo>
                  <a:pt x="1093408" y="368030"/>
                  <a:pt x="1090891" y="366231"/>
                  <a:pt x="1085855" y="365152"/>
                </a:cubicBezTo>
                <a:close/>
                <a:moveTo>
                  <a:pt x="8737014" y="365021"/>
                </a:moveTo>
                <a:cubicBezTo>
                  <a:pt x="8735396" y="365021"/>
                  <a:pt x="8734317" y="366820"/>
                  <a:pt x="8733777" y="370417"/>
                </a:cubicBezTo>
                <a:lnTo>
                  <a:pt x="8737014" y="369338"/>
                </a:lnTo>
                <a:close/>
                <a:moveTo>
                  <a:pt x="2165373" y="364942"/>
                </a:moveTo>
                <a:lnTo>
                  <a:pt x="2165373" y="365418"/>
                </a:lnTo>
                <a:cubicBezTo>
                  <a:pt x="2165373" y="365723"/>
                  <a:pt x="2166440" y="366235"/>
                  <a:pt x="2168573" y="366952"/>
                </a:cubicBezTo>
                <a:lnTo>
                  <a:pt x="2168573" y="366598"/>
                </a:lnTo>
                <a:lnTo>
                  <a:pt x="2166917" y="364942"/>
                </a:lnTo>
                <a:close/>
                <a:moveTo>
                  <a:pt x="3586292" y="363670"/>
                </a:moveTo>
                <a:lnTo>
                  <a:pt x="3579953" y="367986"/>
                </a:lnTo>
                <a:lnTo>
                  <a:pt x="3579953" y="369065"/>
                </a:lnTo>
                <a:lnTo>
                  <a:pt x="3580897" y="369065"/>
                </a:lnTo>
                <a:cubicBezTo>
                  <a:pt x="3583954" y="367986"/>
                  <a:pt x="3586112" y="366187"/>
                  <a:pt x="3587371" y="363670"/>
                </a:cubicBezTo>
                <a:close/>
                <a:moveTo>
                  <a:pt x="7751102" y="362863"/>
                </a:moveTo>
                <a:lnTo>
                  <a:pt x="7751102" y="363942"/>
                </a:lnTo>
                <a:lnTo>
                  <a:pt x="7753260" y="366100"/>
                </a:lnTo>
                <a:lnTo>
                  <a:pt x="7754339" y="366100"/>
                </a:lnTo>
                <a:lnTo>
                  <a:pt x="7754339" y="362863"/>
                </a:lnTo>
                <a:close/>
                <a:moveTo>
                  <a:pt x="7744628" y="362863"/>
                </a:moveTo>
                <a:lnTo>
                  <a:pt x="7742470" y="365021"/>
                </a:lnTo>
                <a:lnTo>
                  <a:pt x="7743549" y="366100"/>
                </a:lnTo>
                <a:lnTo>
                  <a:pt x="7745707" y="366100"/>
                </a:lnTo>
                <a:lnTo>
                  <a:pt x="7745707" y="362863"/>
                </a:lnTo>
                <a:close/>
                <a:moveTo>
                  <a:pt x="6246152" y="362862"/>
                </a:moveTo>
                <a:lnTo>
                  <a:pt x="6246152" y="363941"/>
                </a:lnTo>
                <a:lnTo>
                  <a:pt x="6248310" y="366099"/>
                </a:lnTo>
                <a:lnTo>
                  <a:pt x="6249389" y="366099"/>
                </a:lnTo>
                <a:lnTo>
                  <a:pt x="6249389" y="362862"/>
                </a:lnTo>
                <a:close/>
                <a:moveTo>
                  <a:pt x="6239678" y="362862"/>
                </a:moveTo>
                <a:lnTo>
                  <a:pt x="6237520" y="365020"/>
                </a:lnTo>
                <a:lnTo>
                  <a:pt x="6238599" y="366099"/>
                </a:lnTo>
                <a:lnTo>
                  <a:pt x="6240757" y="366099"/>
                </a:lnTo>
                <a:lnTo>
                  <a:pt x="6240757" y="362862"/>
                </a:lnTo>
                <a:close/>
                <a:moveTo>
                  <a:pt x="712129" y="362859"/>
                </a:moveTo>
                <a:lnTo>
                  <a:pt x="712129" y="363938"/>
                </a:lnTo>
                <a:lnTo>
                  <a:pt x="714287" y="366096"/>
                </a:lnTo>
                <a:lnTo>
                  <a:pt x="715366" y="366096"/>
                </a:lnTo>
                <a:lnTo>
                  <a:pt x="715366" y="362859"/>
                </a:lnTo>
                <a:close/>
                <a:moveTo>
                  <a:pt x="705655" y="362859"/>
                </a:moveTo>
                <a:lnTo>
                  <a:pt x="703497" y="365017"/>
                </a:lnTo>
                <a:lnTo>
                  <a:pt x="704576" y="366096"/>
                </a:lnTo>
                <a:lnTo>
                  <a:pt x="706734" y="366096"/>
                </a:lnTo>
                <a:lnTo>
                  <a:pt x="706734" y="362859"/>
                </a:lnTo>
                <a:close/>
                <a:moveTo>
                  <a:pt x="8788806" y="361785"/>
                </a:moveTo>
                <a:lnTo>
                  <a:pt x="8788806" y="363943"/>
                </a:lnTo>
                <a:lnTo>
                  <a:pt x="8789885" y="363943"/>
                </a:lnTo>
                <a:lnTo>
                  <a:pt x="8789885" y="361785"/>
                </a:lnTo>
                <a:close/>
                <a:moveTo>
                  <a:pt x="53815" y="361291"/>
                </a:moveTo>
                <a:lnTo>
                  <a:pt x="53815" y="362236"/>
                </a:lnTo>
                <a:lnTo>
                  <a:pt x="56917" y="362236"/>
                </a:lnTo>
                <a:lnTo>
                  <a:pt x="56917" y="361291"/>
                </a:lnTo>
                <a:close/>
                <a:moveTo>
                  <a:pt x="2084071" y="360710"/>
                </a:moveTo>
                <a:cubicBezTo>
                  <a:pt x="2083538" y="362121"/>
                  <a:pt x="2080514" y="362826"/>
                  <a:pt x="2074998" y="362826"/>
                </a:cubicBezTo>
                <a:lnTo>
                  <a:pt x="2074385" y="362826"/>
                </a:lnTo>
                <a:lnTo>
                  <a:pt x="2075385" y="363113"/>
                </a:lnTo>
                <a:cubicBezTo>
                  <a:pt x="2078073" y="364176"/>
                  <a:pt x="2082108" y="366206"/>
                  <a:pt x="2087485" y="369203"/>
                </a:cubicBezTo>
                <a:cubicBezTo>
                  <a:pt x="2087485" y="371363"/>
                  <a:pt x="2090793" y="374459"/>
                  <a:pt x="2097407" y="378493"/>
                </a:cubicBezTo>
                <a:cubicBezTo>
                  <a:pt x="2101961" y="384069"/>
                  <a:pt x="2105441" y="388584"/>
                  <a:pt x="2107846" y="392039"/>
                </a:cubicBezTo>
                <a:lnTo>
                  <a:pt x="2110147" y="396181"/>
                </a:lnTo>
                <a:lnTo>
                  <a:pt x="2113235" y="381968"/>
                </a:lnTo>
                <a:cubicBezTo>
                  <a:pt x="2114070" y="377217"/>
                  <a:pt x="2114485" y="373463"/>
                  <a:pt x="2114485" y="370708"/>
                </a:cubicBezTo>
                <a:cubicBezTo>
                  <a:pt x="2114485" y="365453"/>
                  <a:pt x="2112309" y="362826"/>
                  <a:pt x="2107953" y="362826"/>
                </a:cubicBezTo>
                <a:lnTo>
                  <a:pt x="2099534" y="360710"/>
                </a:lnTo>
                <a:lnTo>
                  <a:pt x="2084071" y="361768"/>
                </a:lnTo>
                <a:close/>
                <a:moveTo>
                  <a:pt x="3590608" y="360568"/>
                </a:moveTo>
                <a:lnTo>
                  <a:pt x="3590608" y="361512"/>
                </a:lnTo>
                <a:lnTo>
                  <a:pt x="3592631" y="361512"/>
                </a:lnTo>
                <a:lnTo>
                  <a:pt x="3592631" y="360568"/>
                </a:lnTo>
                <a:close/>
                <a:moveTo>
                  <a:pt x="8763989" y="359627"/>
                </a:moveTo>
                <a:cubicBezTo>
                  <a:pt x="8754458" y="360526"/>
                  <a:pt x="8748703" y="361964"/>
                  <a:pt x="8746725" y="363943"/>
                </a:cubicBezTo>
                <a:lnTo>
                  <a:pt x="8742409" y="362864"/>
                </a:lnTo>
                <a:cubicBezTo>
                  <a:pt x="8738812" y="367000"/>
                  <a:pt x="8737014" y="371316"/>
                  <a:pt x="8737014" y="375812"/>
                </a:cubicBezTo>
                <a:cubicBezTo>
                  <a:pt x="8739891" y="387321"/>
                  <a:pt x="8744207" y="393075"/>
                  <a:pt x="8749962" y="393075"/>
                </a:cubicBezTo>
                <a:lnTo>
                  <a:pt x="8751041" y="391996"/>
                </a:lnTo>
                <a:lnTo>
                  <a:pt x="8758594" y="393075"/>
                </a:lnTo>
                <a:lnTo>
                  <a:pt x="8765068" y="393075"/>
                </a:lnTo>
                <a:cubicBezTo>
                  <a:pt x="8765068" y="390198"/>
                  <a:pt x="8766867" y="388760"/>
                  <a:pt x="8770463" y="388760"/>
                </a:cubicBezTo>
                <a:lnTo>
                  <a:pt x="8773700" y="380128"/>
                </a:lnTo>
                <a:lnTo>
                  <a:pt x="8773700" y="369338"/>
                </a:lnTo>
                <a:cubicBezTo>
                  <a:pt x="8772981" y="367180"/>
                  <a:pt x="8769744" y="363943"/>
                  <a:pt x="8763989" y="359627"/>
                </a:cubicBezTo>
                <a:close/>
                <a:moveTo>
                  <a:pt x="4071231" y="359548"/>
                </a:moveTo>
                <a:lnTo>
                  <a:pt x="4071231" y="362960"/>
                </a:lnTo>
                <a:lnTo>
                  <a:pt x="4075703" y="362960"/>
                </a:lnTo>
                <a:lnTo>
                  <a:pt x="4075703" y="359548"/>
                </a:lnTo>
                <a:close/>
                <a:moveTo>
                  <a:pt x="6591359" y="359021"/>
                </a:moveTo>
                <a:cubicBezTo>
                  <a:pt x="6599823" y="363677"/>
                  <a:pt x="6604056" y="368261"/>
                  <a:pt x="6604056" y="372774"/>
                </a:cubicBezTo>
                <a:cubicBezTo>
                  <a:pt x="6609609" y="372774"/>
                  <a:pt x="6612386" y="375142"/>
                  <a:pt x="6612386" y="379878"/>
                </a:cubicBezTo>
                <a:cubicBezTo>
                  <a:pt x="6606838" y="383761"/>
                  <a:pt x="6603709" y="386932"/>
                  <a:pt x="6602998" y="389391"/>
                </a:cubicBezTo>
                <a:lnTo>
                  <a:pt x="6602998" y="396138"/>
                </a:lnTo>
                <a:lnTo>
                  <a:pt x="6601921" y="409986"/>
                </a:lnTo>
                <a:lnTo>
                  <a:pt x="6602998" y="419329"/>
                </a:lnTo>
                <a:cubicBezTo>
                  <a:pt x="6598305" y="424773"/>
                  <a:pt x="6594147" y="427495"/>
                  <a:pt x="6590522" y="427495"/>
                </a:cubicBezTo>
                <a:lnTo>
                  <a:pt x="6589658" y="426631"/>
                </a:lnTo>
                <a:lnTo>
                  <a:pt x="6583680" y="428264"/>
                </a:lnTo>
                <a:cubicBezTo>
                  <a:pt x="6580428" y="428793"/>
                  <a:pt x="6576153" y="429242"/>
                  <a:pt x="6570855" y="429611"/>
                </a:cubicBezTo>
                <a:cubicBezTo>
                  <a:pt x="6555624" y="429611"/>
                  <a:pt x="6548009" y="418925"/>
                  <a:pt x="6548009" y="397555"/>
                </a:cubicBezTo>
                <a:cubicBezTo>
                  <a:pt x="6548009" y="391824"/>
                  <a:pt x="6555910" y="386520"/>
                  <a:pt x="6571711" y="381644"/>
                </a:cubicBezTo>
                <a:cubicBezTo>
                  <a:pt x="6576679" y="366562"/>
                  <a:pt x="6583228" y="359021"/>
                  <a:pt x="6591359" y="359021"/>
                </a:cubicBezTo>
                <a:close/>
                <a:moveTo>
                  <a:pt x="8762910" y="357468"/>
                </a:moveTo>
                <a:lnTo>
                  <a:pt x="8762910" y="358547"/>
                </a:lnTo>
                <a:lnTo>
                  <a:pt x="8765068" y="358547"/>
                </a:lnTo>
                <a:lnTo>
                  <a:pt x="8765068" y="357468"/>
                </a:lnTo>
                <a:close/>
                <a:moveTo>
                  <a:pt x="9195993" y="357089"/>
                </a:moveTo>
                <a:lnTo>
                  <a:pt x="9192599" y="360052"/>
                </a:lnTo>
                <a:lnTo>
                  <a:pt x="9187784" y="360052"/>
                </a:lnTo>
                <a:lnTo>
                  <a:pt x="9179898" y="357936"/>
                </a:lnTo>
                <a:lnTo>
                  <a:pt x="9173788" y="360052"/>
                </a:lnTo>
                <a:lnTo>
                  <a:pt x="9168277" y="359263"/>
                </a:lnTo>
                <a:lnTo>
                  <a:pt x="9176840" y="363409"/>
                </a:lnTo>
                <a:lnTo>
                  <a:pt x="9185189" y="366295"/>
                </a:lnTo>
                <a:lnTo>
                  <a:pt x="9193501" y="364179"/>
                </a:lnTo>
                <a:lnTo>
                  <a:pt x="9194980" y="365237"/>
                </a:lnTo>
                <a:lnTo>
                  <a:pt x="9193922" y="361292"/>
                </a:lnTo>
                <a:close/>
                <a:moveTo>
                  <a:pt x="5738899" y="355713"/>
                </a:moveTo>
                <a:lnTo>
                  <a:pt x="5738899" y="356792"/>
                </a:lnTo>
                <a:lnTo>
                  <a:pt x="5741057" y="356792"/>
                </a:lnTo>
                <a:lnTo>
                  <a:pt x="5741057" y="355713"/>
                </a:lnTo>
                <a:close/>
                <a:moveTo>
                  <a:pt x="3726967" y="355173"/>
                </a:moveTo>
                <a:lnTo>
                  <a:pt x="3726967" y="360568"/>
                </a:lnTo>
                <a:lnTo>
                  <a:pt x="3732362" y="361512"/>
                </a:lnTo>
                <a:lnTo>
                  <a:pt x="3732362" y="355173"/>
                </a:lnTo>
                <a:close/>
                <a:moveTo>
                  <a:pt x="6767204" y="354922"/>
                </a:moveTo>
                <a:cubicBezTo>
                  <a:pt x="6775048" y="354922"/>
                  <a:pt x="6784345" y="360658"/>
                  <a:pt x="6795094" y="372131"/>
                </a:cubicBezTo>
                <a:cubicBezTo>
                  <a:pt x="6804295" y="375132"/>
                  <a:pt x="6808896" y="377999"/>
                  <a:pt x="6808896" y="380733"/>
                </a:cubicBezTo>
                <a:lnTo>
                  <a:pt x="6807838" y="384379"/>
                </a:lnTo>
                <a:cubicBezTo>
                  <a:pt x="6811364" y="385867"/>
                  <a:pt x="6813128" y="388143"/>
                  <a:pt x="6813128" y="391207"/>
                </a:cubicBezTo>
                <a:cubicBezTo>
                  <a:pt x="6813128" y="394558"/>
                  <a:pt x="6810000" y="397881"/>
                  <a:pt x="6803745" y="401177"/>
                </a:cubicBezTo>
                <a:cubicBezTo>
                  <a:pt x="6797939" y="401177"/>
                  <a:pt x="6795035" y="400516"/>
                  <a:pt x="6795035" y="399194"/>
                </a:cubicBezTo>
                <a:lnTo>
                  <a:pt x="6792761" y="400252"/>
                </a:lnTo>
                <a:lnTo>
                  <a:pt x="6790879" y="400252"/>
                </a:lnTo>
                <a:lnTo>
                  <a:pt x="6787379" y="399194"/>
                </a:lnTo>
                <a:cubicBezTo>
                  <a:pt x="6780230" y="402313"/>
                  <a:pt x="6773272" y="408264"/>
                  <a:pt x="6766503" y="417046"/>
                </a:cubicBezTo>
                <a:cubicBezTo>
                  <a:pt x="6763892" y="417046"/>
                  <a:pt x="6761582" y="417892"/>
                  <a:pt x="6759571" y="419584"/>
                </a:cubicBezTo>
                <a:lnTo>
                  <a:pt x="6764861" y="424964"/>
                </a:lnTo>
                <a:lnTo>
                  <a:pt x="6764861" y="426914"/>
                </a:lnTo>
                <a:cubicBezTo>
                  <a:pt x="6764861" y="431619"/>
                  <a:pt x="6759057" y="434262"/>
                  <a:pt x="6747450" y="434844"/>
                </a:cubicBezTo>
                <a:lnTo>
                  <a:pt x="6745277" y="437016"/>
                </a:lnTo>
                <a:lnTo>
                  <a:pt x="6742362" y="436495"/>
                </a:lnTo>
                <a:lnTo>
                  <a:pt x="6742340" y="436536"/>
                </a:lnTo>
                <a:cubicBezTo>
                  <a:pt x="6739353" y="439365"/>
                  <a:pt x="6731885" y="442604"/>
                  <a:pt x="6719937" y="446254"/>
                </a:cubicBezTo>
                <a:cubicBezTo>
                  <a:pt x="6717606" y="447307"/>
                  <a:pt x="6715358" y="449327"/>
                  <a:pt x="6713191" y="452315"/>
                </a:cubicBezTo>
                <a:lnTo>
                  <a:pt x="6707512" y="463094"/>
                </a:lnTo>
                <a:lnTo>
                  <a:pt x="6717037" y="463094"/>
                </a:lnTo>
                <a:lnTo>
                  <a:pt x="6720211" y="460978"/>
                </a:lnTo>
                <a:lnTo>
                  <a:pt x="6725985" y="460978"/>
                </a:lnTo>
                <a:cubicBezTo>
                  <a:pt x="6730217" y="463799"/>
                  <a:pt x="6733785" y="465210"/>
                  <a:pt x="6736689" y="465210"/>
                </a:cubicBezTo>
                <a:cubicBezTo>
                  <a:pt x="6738100" y="463799"/>
                  <a:pt x="6742337" y="463094"/>
                  <a:pt x="6749401" y="463094"/>
                </a:cubicBezTo>
                <a:cubicBezTo>
                  <a:pt x="6751123" y="457063"/>
                  <a:pt x="6755094" y="451576"/>
                  <a:pt x="6761314" y="446635"/>
                </a:cubicBezTo>
                <a:cubicBezTo>
                  <a:pt x="6761314" y="439359"/>
                  <a:pt x="6765452" y="435720"/>
                  <a:pt x="6773727" y="435720"/>
                </a:cubicBezTo>
                <a:cubicBezTo>
                  <a:pt x="6781926" y="444889"/>
                  <a:pt x="6788662" y="449474"/>
                  <a:pt x="6793935" y="449474"/>
                </a:cubicBezTo>
                <a:lnTo>
                  <a:pt x="6806780" y="468224"/>
                </a:lnTo>
                <a:lnTo>
                  <a:pt x="6806780" y="470023"/>
                </a:lnTo>
                <a:cubicBezTo>
                  <a:pt x="6806780" y="472518"/>
                  <a:pt x="6801523" y="475533"/>
                  <a:pt x="6791010" y="479068"/>
                </a:cubicBezTo>
                <a:lnTo>
                  <a:pt x="6788196" y="476952"/>
                </a:lnTo>
                <a:cubicBezTo>
                  <a:pt x="6785460" y="479068"/>
                  <a:pt x="6782335" y="480126"/>
                  <a:pt x="6778823" y="480126"/>
                </a:cubicBezTo>
                <a:cubicBezTo>
                  <a:pt x="6771382" y="480126"/>
                  <a:pt x="6767662" y="479421"/>
                  <a:pt x="6767662" y="478011"/>
                </a:cubicBezTo>
                <a:lnTo>
                  <a:pt x="6763352" y="479068"/>
                </a:lnTo>
                <a:lnTo>
                  <a:pt x="6748996" y="479068"/>
                </a:lnTo>
                <a:lnTo>
                  <a:pt x="6740177" y="478011"/>
                </a:lnTo>
                <a:lnTo>
                  <a:pt x="6727547" y="481184"/>
                </a:lnTo>
                <a:cubicBezTo>
                  <a:pt x="6723078" y="480798"/>
                  <a:pt x="6719491" y="480253"/>
                  <a:pt x="6716786" y="479548"/>
                </a:cubicBezTo>
                <a:lnTo>
                  <a:pt x="6711794" y="477178"/>
                </a:lnTo>
                <a:lnTo>
                  <a:pt x="6705908" y="480121"/>
                </a:lnTo>
                <a:lnTo>
                  <a:pt x="6706938" y="494805"/>
                </a:lnTo>
                <a:lnTo>
                  <a:pt x="6706935" y="494806"/>
                </a:lnTo>
                <a:lnTo>
                  <a:pt x="6707996" y="498819"/>
                </a:lnTo>
                <a:lnTo>
                  <a:pt x="6705880" y="505036"/>
                </a:lnTo>
                <a:lnTo>
                  <a:pt x="6705880" y="517350"/>
                </a:lnTo>
                <a:lnTo>
                  <a:pt x="6709054" y="540361"/>
                </a:lnTo>
                <a:lnTo>
                  <a:pt x="6709054" y="541433"/>
                </a:lnTo>
                <a:cubicBezTo>
                  <a:pt x="6709054" y="546927"/>
                  <a:pt x="6701340" y="555095"/>
                  <a:pt x="6685913" y="565939"/>
                </a:cubicBezTo>
                <a:cubicBezTo>
                  <a:pt x="6685913" y="567973"/>
                  <a:pt x="6681635" y="570181"/>
                  <a:pt x="6673080" y="572562"/>
                </a:cubicBezTo>
                <a:cubicBezTo>
                  <a:pt x="6654144" y="572562"/>
                  <a:pt x="6644676" y="568489"/>
                  <a:pt x="6644676" y="560343"/>
                </a:cubicBezTo>
                <a:lnTo>
                  <a:pt x="6644676" y="556164"/>
                </a:lnTo>
                <a:lnTo>
                  <a:pt x="6645708" y="555132"/>
                </a:lnTo>
                <a:lnTo>
                  <a:pt x="6642419" y="548328"/>
                </a:lnTo>
                <a:cubicBezTo>
                  <a:pt x="6640209" y="545817"/>
                  <a:pt x="6636894" y="543081"/>
                  <a:pt x="6632474" y="540120"/>
                </a:cubicBezTo>
                <a:cubicBezTo>
                  <a:pt x="6631646" y="537464"/>
                  <a:pt x="6628363" y="534824"/>
                  <a:pt x="6622626" y="532201"/>
                </a:cubicBezTo>
                <a:lnTo>
                  <a:pt x="6620477" y="530051"/>
                </a:lnTo>
                <a:lnTo>
                  <a:pt x="6620477" y="525187"/>
                </a:lnTo>
                <a:lnTo>
                  <a:pt x="6632028" y="518768"/>
                </a:lnTo>
                <a:lnTo>
                  <a:pt x="6646270" y="518768"/>
                </a:lnTo>
                <a:cubicBezTo>
                  <a:pt x="6650501" y="522294"/>
                  <a:pt x="6652687" y="524058"/>
                  <a:pt x="6652826" y="524058"/>
                </a:cubicBezTo>
                <a:lnTo>
                  <a:pt x="6654198" y="519946"/>
                </a:lnTo>
                <a:lnTo>
                  <a:pt x="6654198" y="510176"/>
                </a:lnTo>
                <a:lnTo>
                  <a:pt x="6654944" y="509485"/>
                </a:lnTo>
                <a:lnTo>
                  <a:pt x="6654198" y="509485"/>
                </a:lnTo>
                <a:lnTo>
                  <a:pt x="6656314" y="500806"/>
                </a:lnTo>
                <a:lnTo>
                  <a:pt x="6653140" y="496096"/>
                </a:lnTo>
                <a:lnTo>
                  <a:pt x="6653140" y="486352"/>
                </a:lnTo>
                <a:lnTo>
                  <a:pt x="6655256" y="478023"/>
                </a:lnTo>
                <a:lnTo>
                  <a:pt x="6655256" y="476480"/>
                </a:lnTo>
                <a:lnTo>
                  <a:pt x="6652853" y="475894"/>
                </a:lnTo>
                <a:lnTo>
                  <a:pt x="6650206" y="476727"/>
                </a:lnTo>
                <a:lnTo>
                  <a:pt x="6650206" y="478714"/>
                </a:lnTo>
                <a:lnTo>
                  <a:pt x="6639121" y="480126"/>
                </a:lnTo>
                <a:lnTo>
                  <a:pt x="6634230" y="475435"/>
                </a:lnTo>
                <a:lnTo>
                  <a:pt x="6634230" y="473988"/>
                </a:lnTo>
                <a:lnTo>
                  <a:pt x="6633555" y="476206"/>
                </a:lnTo>
                <a:cubicBezTo>
                  <a:pt x="6631724" y="478876"/>
                  <a:pt x="6627147" y="480535"/>
                  <a:pt x="6619824" y="481184"/>
                </a:cubicBezTo>
                <a:lnTo>
                  <a:pt x="6612557" y="479068"/>
                </a:lnTo>
                <a:lnTo>
                  <a:pt x="6611845" y="480126"/>
                </a:lnTo>
                <a:lnTo>
                  <a:pt x="6609048" y="480126"/>
                </a:lnTo>
                <a:lnTo>
                  <a:pt x="6605192" y="479068"/>
                </a:lnTo>
                <a:lnTo>
                  <a:pt x="6600033" y="480126"/>
                </a:lnTo>
                <a:lnTo>
                  <a:pt x="6596005" y="479068"/>
                </a:lnTo>
                <a:lnTo>
                  <a:pt x="6590092" y="481184"/>
                </a:lnTo>
                <a:cubicBezTo>
                  <a:pt x="6585307" y="481184"/>
                  <a:pt x="6581300" y="480831"/>
                  <a:pt x="6578071" y="480126"/>
                </a:cubicBezTo>
                <a:lnTo>
                  <a:pt x="6571143" y="477137"/>
                </a:lnTo>
                <a:lnTo>
                  <a:pt x="6562742" y="480126"/>
                </a:lnTo>
                <a:cubicBezTo>
                  <a:pt x="6557857" y="478623"/>
                  <a:pt x="6555414" y="475255"/>
                  <a:pt x="6555414" y="470023"/>
                </a:cubicBezTo>
                <a:lnTo>
                  <a:pt x="6555414" y="468965"/>
                </a:lnTo>
                <a:cubicBezTo>
                  <a:pt x="6555414" y="466428"/>
                  <a:pt x="6560745" y="464200"/>
                  <a:pt x="6571407" y="462280"/>
                </a:cubicBezTo>
                <a:lnTo>
                  <a:pt x="6573319" y="460978"/>
                </a:lnTo>
                <a:cubicBezTo>
                  <a:pt x="6578153" y="463094"/>
                  <a:pt x="6582356" y="464152"/>
                  <a:pt x="6585928" y="464152"/>
                </a:cubicBezTo>
                <a:lnTo>
                  <a:pt x="6596507" y="459920"/>
                </a:lnTo>
                <a:lnTo>
                  <a:pt x="6611329" y="459920"/>
                </a:lnTo>
                <a:lnTo>
                  <a:pt x="6611329" y="460228"/>
                </a:lnTo>
                <a:lnTo>
                  <a:pt x="6612728" y="459920"/>
                </a:lnTo>
                <a:lnTo>
                  <a:pt x="6619647" y="459920"/>
                </a:lnTo>
                <a:cubicBezTo>
                  <a:pt x="6627413" y="460413"/>
                  <a:pt x="6631296" y="463782"/>
                  <a:pt x="6631296" y="470025"/>
                </a:cubicBezTo>
                <a:lnTo>
                  <a:pt x="6634230" y="472959"/>
                </a:lnTo>
                <a:lnTo>
                  <a:pt x="6634230" y="472139"/>
                </a:lnTo>
                <a:cubicBezTo>
                  <a:pt x="6634230" y="468225"/>
                  <a:pt x="6637920" y="466268"/>
                  <a:pt x="6645300" y="466268"/>
                </a:cubicBezTo>
                <a:lnTo>
                  <a:pt x="6652750" y="465440"/>
                </a:lnTo>
                <a:lnTo>
                  <a:pt x="6653140" y="465503"/>
                </a:lnTo>
                <a:lnTo>
                  <a:pt x="6652082" y="464603"/>
                </a:lnTo>
                <a:lnTo>
                  <a:pt x="6653140" y="458222"/>
                </a:lnTo>
                <a:lnTo>
                  <a:pt x="6653140" y="457861"/>
                </a:lnTo>
                <a:lnTo>
                  <a:pt x="6651024" y="447082"/>
                </a:lnTo>
                <a:lnTo>
                  <a:pt x="6653140" y="447722"/>
                </a:lnTo>
                <a:cubicBezTo>
                  <a:pt x="6649613" y="447498"/>
                  <a:pt x="6647850" y="445807"/>
                  <a:pt x="6647850" y="442650"/>
                </a:cubicBezTo>
                <a:lnTo>
                  <a:pt x="6647850" y="440470"/>
                </a:lnTo>
                <a:lnTo>
                  <a:pt x="6653709" y="434795"/>
                </a:lnTo>
                <a:lnTo>
                  <a:pt x="6655837" y="434795"/>
                </a:lnTo>
                <a:cubicBezTo>
                  <a:pt x="6660503" y="434795"/>
                  <a:pt x="6665187" y="435809"/>
                  <a:pt x="6669888" y="437836"/>
                </a:cubicBezTo>
                <a:lnTo>
                  <a:pt x="6673679" y="433737"/>
                </a:lnTo>
                <a:lnTo>
                  <a:pt x="6677186" y="433737"/>
                </a:lnTo>
                <a:lnTo>
                  <a:pt x="6694579" y="438004"/>
                </a:lnTo>
                <a:lnTo>
                  <a:pt x="6695194" y="435965"/>
                </a:lnTo>
                <a:lnTo>
                  <a:pt x="6696467" y="435496"/>
                </a:lnTo>
                <a:lnTo>
                  <a:pt x="6700020" y="424400"/>
                </a:lnTo>
                <a:lnTo>
                  <a:pt x="6684751" y="425379"/>
                </a:lnTo>
                <a:lnTo>
                  <a:pt x="6682115" y="424321"/>
                </a:lnTo>
                <a:lnTo>
                  <a:pt x="6679405" y="425379"/>
                </a:lnTo>
                <a:lnTo>
                  <a:pt x="6656718" y="424321"/>
                </a:lnTo>
                <a:lnTo>
                  <a:pt x="6647673" y="424321"/>
                </a:lnTo>
                <a:lnTo>
                  <a:pt x="6642384" y="421147"/>
                </a:lnTo>
                <a:cubicBezTo>
                  <a:pt x="6637947" y="421147"/>
                  <a:pt x="6633580" y="422558"/>
                  <a:pt x="6629284" y="425379"/>
                </a:cubicBezTo>
                <a:lnTo>
                  <a:pt x="6611472" y="424321"/>
                </a:lnTo>
                <a:lnTo>
                  <a:pt x="6610612" y="424321"/>
                </a:lnTo>
                <a:cubicBezTo>
                  <a:pt x="6607385" y="424321"/>
                  <a:pt x="6605075" y="420510"/>
                  <a:pt x="6603683" y="412886"/>
                </a:cubicBezTo>
                <a:lnTo>
                  <a:pt x="6610620" y="409536"/>
                </a:lnTo>
                <a:lnTo>
                  <a:pt x="6614901" y="411651"/>
                </a:lnTo>
                <a:lnTo>
                  <a:pt x="6625762" y="406361"/>
                </a:lnTo>
                <a:lnTo>
                  <a:pt x="6627406" y="406361"/>
                </a:lnTo>
                <a:cubicBezTo>
                  <a:pt x="6631537" y="406361"/>
                  <a:pt x="6635189" y="408478"/>
                  <a:pt x="6638363" y="412709"/>
                </a:cubicBezTo>
                <a:lnTo>
                  <a:pt x="6639568" y="412709"/>
                </a:lnTo>
                <a:lnTo>
                  <a:pt x="6650040" y="408478"/>
                </a:lnTo>
                <a:lnTo>
                  <a:pt x="6661473" y="409536"/>
                </a:lnTo>
                <a:cubicBezTo>
                  <a:pt x="6661473" y="408205"/>
                  <a:pt x="6664089" y="407147"/>
                  <a:pt x="6669321" y="406361"/>
                </a:cubicBezTo>
                <a:cubicBezTo>
                  <a:pt x="6672583" y="406361"/>
                  <a:pt x="6679107" y="408478"/>
                  <a:pt x="6688892" y="412709"/>
                </a:cubicBezTo>
                <a:lnTo>
                  <a:pt x="6691164" y="412709"/>
                </a:lnTo>
                <a:lnTo>
                  <a:pt x="6702614" y="409536"/>
                </a:lnTo>
                <a:lnTo>
                  <a:pt x="6705694" y="411443"/>
                </a:lnTo>
                <a:lnTo>
                  <a:pt x="6706610" y="407912"/>
                </a:lnTo>
                <a:cubicBezTo>
                  <a:pt x="6708551" y="403843"/>
                  <a:pt x="6713402" y="398786"/>
                  <a:pt x="6721163" y="392741"/>
                </a:cubicBezTo>
                <a:lnTo>
                  <a:pt x="6723016" y="392741"/>
                </a:lnTo>
                <a:cubicBezTo>
                  <a:pt x="6726575" y="392741"/>
                  <a:pt x="6728856" y="395908"/>
                  <a:pt x="6729861" y="402242"/>
                </a:cubicBezTo>
                <a:lnTo>
                  <a:pt x="6739660" y="408478"/>
                </a:lnTo>
                <a:lnTo>
                  <a:pt x="6741313" y="408478"/>
                </a:lnTo>
                <a:cubicBezTo>
                  <a:pt x="6741820" y="408180"/>
                  <a:pt x="6744299" y="401558"/>
                  <a:pt x="6748752" y="388613"/>
                </a:cubicBezTo>
                <a:lnTo>
                  <a:pt x="6748752" y="377674"/>
                </a:lnTo>
                <a:cubicBezTo>
                  <a:pt x="6756270" y="366678"/>
                  <a:pt x="6762421" y="359094"/>
                  <a:pt x="6767204" y="354922"/>
                </a:cubicBezTo>
                <a:close/>
                <a:moveTo>
                  <a:pt x="7747865" y="354231"/>
                </a:moveTo>
                <a:lnTo>
                  <a:pt x="7747865" y="356389"/>
                </a:lnTo>
                <a:lnTo>
                  <a:pt x="7750023" y="358547"/>
                </a:lnTo>
                <a:lnTo>
                  <a:pt x="7755418" y="358547"/>
                </a:lnTo>
                <a:lnTo>
                  <a:pt x="7758655" y="355310"/>
                </a:lnTo>
                <a:lnTo>
                  <a:pt x="7757576" y="354231"/>
                </a:lnTo>
                <a:close/>
                <a:moveTo>
                  <a:pt x="6242915" y="354230"/>
                </a:moveTo>
                <a:lnTo>
                  <a:pt x="6242915" y="356388"/>
                </a:lnTo>
                <a:lnTo>
                  <a:pt x="6245073" y="358546"/>
                </a:lnTo>
                <a:lnTo>
                  <a:pt x="6250468" y="358546"/>
                </a:lnTo>
                <a:lnTo>
                  <a:pt x="6253705" y="355309"/>
                </a:lnTo>
                <a:lnTo>
                  <a:pt x="6252626" y="354230"/>
                </a:lnTo>
                <a:close/>
                <a:moveTo>
                  <a:pt x="708892" y="354227"/>
                </a:moveTo>
                <a:lnTo>
                  <a:pt x="708892" y="356385"/>
                </a:lnTo>
                <a:lnTo>
                  <a:pt x="711050" y="358543"/>
                </a:lnTo>
                <a:lnTo>
                  <a:pt x="716445" y="358543"/>
                </a:lnTo>
                <a:lnTo>
                  <a:pt x="719682" y="355306"/>
                </a:lnTo>
                <a:lnTo>
                  <a:pt x="718603" y="354227"/>
                </a:lnTo>
                <a:close/>
                <a:moveTo>
                  <a:pt x="9264865" y="353705"/>
                </a:moveTo>
                <a:lnTo>
                  <a:pt x="9253407" y="357121"/>
                </a:lnTo>
                <a:lnTo>
                  <a:pt x="9256117" y="366777"/>
                </a:lnTo>
                <a:lnTo>
                  <a:pt x="9262840" y="368411"/>
                </a:lnTo>
                <a:cubicBezTo>
                  <a:pt x="9268665" y="365033"/>
                  <a:pt x="9272493" y="362300"/>
                  <a:pt x="9274325" y="360213"/>
                </a:cubicBezTo>
                <a:close/>
                <a:moveTo>
                  <a:pt x="8262806" y="352343"/>
                </a:moveTo>
                <a:lnTo>
                  <a:pt x="8262806" y="354501"/>
                </a:lnTo>
                <a:lnTo>
                  <a:pt x="8266043" y="354501"/>
                </a:lnTo>
                <a:lnTo>
                  <a:pt x="8266043" y="352343"/>
                </a:lnTo>
                <a:close/>
                <a:moveTo>
                  <a:pt x="5743216" y="351262"/>
                </a:moveTo>
                <a:lnTo>
                  <a:pt x="5743216" y="353555"/>
                </a:lnTo>
                <a:lnTo>
                  <a:pt x="5746587" y="352476"/>
                </a:lnTo>
                <a:lnTo>
                  <a:pt x="5746587" y="351262"/>
                </a:lnTo>
                <a:close/>
                <a:moveTo>
                  <a:pt x="7744628" y="350994"/>
                </a:moveTo>
                <a:lnTo>
                  <a:pt x="7743549" y="352073"/>
                </a:lnTo>
                <a:lnTo>
                  <a:pt x="7743549" y="353152"/>
                </a:lnTo>
                <a:lnTo>
                  <a:pt x="7746786" y="353152"/>
                </a:lnTo>
                <a:close/>
                <a:moveTo>
                  <a:pt x="6239678" y="350993"/>
                </a:moveTo>
                <a:lnTo>
                  <a:pt x="6238599" y="352072"/>
                </a:lnTo>
                <a:lnTo>
                  <a:pt x="6238599" y="353151"/>
                </a:lnTo>
                <a:lnTo>
                  <a:pt x="6241836" y="353151"/>
                </a:lnTo>
                <a:close/>
                <a:moveTo>
                  <a:pt x="705655" y="350990"/>
                </a:moveTo>
                <a:lnTo>
                  <a:pt x="704576" y="352069"/>
                </a:lnTo>
                <a:lnTo>
                  <a:pt x="704576" y="353148"/>
                </a:lnTo>
                <a:lnTo>
                  <a:pt x="707813" y="353148"/>
                </a:lnTo>
                <a:close/>
                <a:moveTo>
                  <a:pt x="8779095" y="348836"/>
                </a:moveTo>
                <a:lnTo>
                  <a:pt x="8779095" y="349915"/>
                </a:lnTo>
                <a:lnTo>
                  <a:pt x="8781253" y="349915"/>
                </a:lnTo>
                <a:lnTo>
                  <a:pt x="8781253" y="348836"/>
                </a:lnTo>
                <a:close/>
                <a:moveTo>
                  <a:pt x="7769445" y="347757"/>
                </a:moveTo>
                <a:lnTo>
                  <a:pt x="7770524" y="347757"/>
                </a:lnTo>
                <a:lnTo>
                  <a:pt x="7770524" y="348753"/>
                </a:lnTo>
                <a:lnTo>
                  <a:pt x="7769445" y="347881"/>
                </a:lnTo>
                <a:close/>
                <a:moveTo>
                  <a:pt x="6264495" y="347756"/>
                </a:moveTo>
                <a:lnTo>
                  <a:pt x="6265574" y="347756"/>
                </a:lnTo>
                <a:lnTo>
                  <a:pt x="6265574" y="348752"/>
                </a:lnTo>
                <a:lnTo>
                  <a:pt x="6264495" y="347880"/>
                </a:lnTo>
                <a:close/>
                <a:moveTo>
                  <a:pt x="730472" y="347753"/>
                </a:moveTo>
                <a:lnTo>
                  <a:pt x="731551" y="347753"/>
                </a:lnTo>
                <a:lnTo>
                  <a:pt x="731551" y="348749"/>
                </a:lnTo>
                <a:lnTo>
                  <a:pt x="730472" y="347877"/>
                </a:lnTo>
                <a:close/>
                <a:moveTo>
                  <a:pt x="5738899" y="346946"/>
                </a:moveTo>
                <a:lnTo>
                  <a:pt x="5738899" y="349104"/>
                </a:lnTo>
                <a:lnTo>
                  <a:pt x="5742137" y="349104"/>
                </a:lnTo>
                <a:lnTo>
                  <a:pt x="5742137" y="346946"/>
                </a:lnTo>
                <a:close/>
                <a:moveTo>
                  <a:pt x="3735599" y="346675"/>
                </a:moveTo>
                <a:lnTo>
                  <a:pt x="3735599" y="349777"/>
                </a:lnTo>
                <a:lnTo>
                  <a:pt x="3737622" y="347754"/>
                </a:lnTo>
                <a:lnTo>
                  <a:pt x="3737622" y="346675"/>
                </a:lnTo>
                <a:close/>
                <a:moveTo>
                  <a:pt x="6683556" y="346458"/>
                </a:moveTo>
                <a:lnTo>
                  <a:pt x="6683556" y="348679"/>
                </a:lnTo>
                <a:lnTo>
                  <a:pt x="6688028" y="348679"/>
                </a:lnTo>
                <a:lnTo>
                  <a:pt x="6688028" y="346458"/>
                </a:lnTo>
                <a:close/>
                <a:moveTo>
                  <a:pt x="3172912" y="343708"/>
                </a:moveTo>
                <a:lnTo>
                  <a:pt x="3172912" y="344787"/>
                </a:lnTo>
                <a:lnTo>
                  <a:pt x="3178307" y="349103"/>
                </a:lnTo>
                <a:lnTo>
                  <a:pt x="3181679" y="346675"/>
                </a:lnTo>
                <a:lnTo>
                  <a:pt x="3177228" y="343708"/>
                </a:lnTo>
                <a:close/>
                <a:moveTo>
                  <a:pt x="4203192" y="343519"/>
                </a:moveTo>
                <a:lnTo>
                  <a:pt x="4204294" y="347249"/>
                </a:lnTo>
                <a:cubicBezTo>
                  <a:pt x="4204804" y="346726"/>
                  <a:pt x="4205059" y="345755"/>
                  <a:pt x="4205059" y="344334"/>
                </a:cubicBezTo>
                <a:lnTo>
                  <a:pt x="4203756" y="343519"/>
                </a:lnTo>
                <a:close/>
                <a:moveTo>
                  <a:pt x="1086934" y="343437"/>
                </a:moveTo>
                <a:lnTo>
                  <a:pt x="1082618" y="347753"/>
                </a:lnTo>
                <a:lnTo>
                  <a:pt x="1082618" y="349911"/>
                </a:lnTo>
                <a:lnTo>
                  <a:pt x="1084777" y="352069"/>
                </a:lnTo>
                <a:lnTo>
                  <a:pt x="1085855" y="352069"/>
                </a:lnTo>
                <a:cubicBezTo>
                  <a:pt x="1087295" y="352069"/>
                  <a:pt x="1088014" y="350990"/>
                  <a:pt x="1088014" y="348832"/>
                </a:cubicBezTo>
                <a:close/>
                <a:moveTo>
                  <a:pt x="9147534" y="343044"/>
                </a:moveTo>
                <a:lnTo>
                  <a:pt x="9143515" y="345507"/>
                </a:lnTo>
                <a:cubicBezTo>
                  <a:pt x="9143515" y="354797"/>
                  <a:pt x="9137873" y="360234"/>
                  <a:pt x="9126588" y="361821"/>
                </a:cubicBezTo>
                <a:lnTo>
                  <a:pt x="9126588" y="362644"/>
                </a:lnTo>
                <a:cubicBezTo>
                  <a:pt x="9126588" y="363358"/>
                  <a:pt x="9130313" y="364575"/>
                  <a:pt x="9137764" y="366295"/>
                </a:cubicBezTo>
                <a:lnTo>
                  <a:pt x="9141159" y="366295"/>
                </a:lnTo>
                <a:lnTo>
                  <a:pt x="9141159" y="363702"/>
                </a:lnTo>
                <a:cubicBezTo>
                  <a:pt x="9141159" y="358598"/>
                  <a:pt x="9143332" y="355231"/>
                  <a:pt x="9147677" y="353600"/>
                </a:cubicBezTo>
                <a:lnTo>
                  <a:pt x="9149083" y="353846"/>
                </a:lnTo>
                <a:lnTo>
                  <a:pt x="9148157" y="353349"/>
                </a:lnTo>
                <a:cubicBezTo>
                  <a:pt x="9147018" y="352343"/>
                  <a:pt x="9146448" y="351251"/>
                  <a:pt x="9146448" y="350072"/>
                </a:cubicBezTo>
                <a:lnTo>
                  <a:pt x="9145390" y="349013"/>
                </a:lnTo>
                <a:lnTo>
                  <a:pt x="9145390" y="346297"/>
                </a:lnTo>
                <a:close/>
                <a:moveTo>
                  <a:pt x="1646925" y="342898"/>
                </a:moveTo>
                <a:lnTo>
                  <a:pt x="1644767" y="347214"/>
                </a:lnTo>
                <a:lnTo>
                  <a:pt x="1644767" y="349372"/>
                </a:lnTo>
                <a:lnTo>
                  <a:pt x="1645846" y="349372"/>
                </a:lnTo>
                <a:lnTo>
                  <a:pt x="1650162" y="345056"/>
                </a:lnTo>
                <a:lnTo>
                  <a:pt x="1650162" y="342898"/>
                </a:lnTo>
                <a:close/>
                <a:moveTo>
                  <a:pt x="7737075" y="342362"/>
                </a:moveTo>
                <a:cubicBezTo>
                  <a:pt x="7737075" y="343801"/>
                  <a:pt x="7735996" y="344520"/>
                  <a:pt x="7733838" y="344520"/>
                </a:cubicBezTo>
                <a:lnTo>
                  <a:pt x="7733838" y="345599"/>
                </a:lnTo>
                <a:lnTo>
                  <a:pt x="7735996" y="345599"/>
                </a:lnTo>
                <a:cubicBezTo>
                  <a:pt x="7735996" y="344160"/>
                  <a:pt x="7737075" y="343441"/>
                  <a:pt x="7739233" y="343441"/>
                </a:cubicBezTo>
                <a:lnTo>
                  <a:pt x="7739233" y="342362"/>
                </a:lnTo>
                <a:close/>
                <a:moveTo>
                  <a:pt x="6232125" y="342361"/>
                </a:moveTo>
                <a:cubicBezTo>
                  <a:pt x="6232125" y="343799"/>
                  <a:pt x="6231046" y="344519"/>
                  <a:pt x="6228888" y="344519"/>
                </a:cubicBezTo>
                <a:lnTo>
                  <a:pt x="6228888" y="345598"/>
                </a:lnTo>
                <a:lnTo>
                  <a:pt x="6231046" y="345598"/>
                </a:lnTo>
                <a:cubicBezTo>
                  <a:pt x="6231046" y="344159"/>
                  <a:pt x="6232125" y="343440"/>
                  <a:pt x="6234283" y="343440"/>
                </a:cubicBezTo>
                <a:lnTo>
                  <a:pt x="6234283" y="342361"/>
                </a:lnTo>
                <a:close/>
                <a:moveTo>
                  <a:pt x="698102" y="342358"/>
                </a:moveTo>
                <a:cubicBezTo>
                  <a:pt x="698102" y="343797"/>
                  <a:pt x="697023" y="344516"/>
                  <a:pt x="694865" y="344516"/>
                </a:cubicBezTo>
                <a:lnTo>
                  <a:pt x="694865" y="345595"/>
                </a:lnTo>
                <a:lnTo>
                  <a:pt x="697023" y="345595"/>
                </a:lnTo>
                <a:cubicBezTo>
                  <a:pt x="697023" y="344157"/>
                  <a:pt x="698102" y="343437"/>
                  <a:pt x="700260" y="343437"/>
                </a:cubicBezTo>
                <a:lnTo>
                  <a:pt x="700260" y="342358"/>
                </a:lnTo>
                <a:close/>
                <a:moveTo>
                  <a:pt x="9228016" y="341488"/>
                </a:moveTo>
                <a:lnTo>
                  <a:pt x="9224602" y="341962"/>
                </a:lnTo>
                <a:lnTo>
                  <a:pt x="9224602" y="344183"/>
                </a:lnTo>
                <a:lnTo>
                  <a:pt x="9228016" y="344183"/>
                </a:lnTo>
                <a:close/>
                <a:moveTo>
                  <a:pt x="8749962" y="341283"/>
                </a:moveTo>
                <a:lnTo>
                  <a:pt x="8747804" y="343441"/>
                </a:lnTo>
                <a:lnTo>
                  <a:pt x="8749962" y="343441"/>
                </a:lnTo>
                <a:close/>
                <a:moveTo>
                  <a:pt x="9248117" y="339606"/>
                </a:moveTo>
                <a:lnTo>
                  <a:pt x="9247702" y="339846"/>
                </a:lnTo>
                <a:lnTo>
                  <a:pt x="9246819" y="340348"/>
                </a:lnTo>
                <a:lnTo>
                  <a:pt x="9246819" y="341608"/>
                </a:lnTo>
                <a:lnTo>
                  <a:pt x="9247426" y="341010"/>
                </a:lnTo>
                <a:lnTo>
                  <a:pt x="9248117" y="341526"/>
                </a:lnTo>
                <a:close/>
                <a:moveTo>
                  <a:pt x="3132854" y="339392"/>
                </a:moveTo>
                <a:lnTo>
                  <a:pt x="3132854" y="342629"/>
                </a:lnTo>
                <a:lnTo>
                  <a:pt x="3136226" y="342629"/>
                </a:lnTo>
                <a:lnTo>
                  <a:pt x="3136226" y="339392"/>
                </a:lnTo>
                <a:close/>
                <a:moveTo>
                  <a:pt x="7750023" y="338046"/>
                </a:moveTo>
                <a:lnTo>
                  <a:pt x="7750023" y="339125"/>
                </a:lnTo>
                <a:lnTo>
                  <a:pt x="7752181" y="339125"/>
                </a:lnTo>
                <a:lnTo>
                  <a:pt x="7752181" y="338046"/>
                </a:lnTo>
                <a:close/>
                <a:moveTo>
                  <a:pt x="6245073" y="338045"/>
                </a:moveTo>
                <a:lnTo>
                  <a:pt x="6245073" y="339124"/>
                </a:lnTo>
                <a:lnTo>
                  <a:pt x="6247231" y="339124"/>
                </a:lnTo>
                <a:lnTo>
                  <a:pt x="6247231" y="338045"/>
                </a:lnTo>
                <a:close/>
                <a:moveTo>
                  <a:pt x="711050" y="338042"/>
                </a:moveTo>
                <a:lnTo>
                  <a:pt x="711050" y="339121"/>
                </a:lnTo>
                <a:lnTo>
                  <a:pt x="713208" y="339121"/>
                </a:lnTo>
                <a:lnTo>
                  <a:pt x="713208" y="338042"/>
                </a:lnTo>
                <a:close/>
                <a:moveTo>
                  <a:pt x="6682499" y="336937"/>
                </a:moveTo>
                <a:lnTo>
                  <a:pt x="6682499" y="337173"/>
                </a:lnTo>
                <a:lnTo>
                  <a:pt x="6682872" y="337173"/>
                </a:lnTo>
                <a:lnTo>
                  <a:pt x="6682872" y="336937"/>
                </a:lnTo>
                <a:close/>
                <a:moveTo>
                  <a:pt x="9117606" y="336778"/>
                </a:moveTo>
                <a:lnTo>
                  <a:pt x="9117561" y="337002"/>
                </a:lnTo>
                <a:lnTo>
                  <a:pt x="9117884" y="336778"/>
                </a:lnTo>
                <a:close/>
                <a:moveTo>
                  <a:pt x="8753199" y="335889"/>
                </a:moveTo>
                <a:lnTo>
                  <a:pt x="8760752" y="335889"/>
                </a:lnTo>
                <a:cubicBezTo>
                  <a:pt x="8765068" y="336248"/>
                  <a:pt x="8767226" y="337327"/>
                  <a:pt x="8767226" y="339125"/>
                </a:cubicBezTo>
                <a:lnTo>
                  <a:pt x="8768305" y="338046"/>
                </a:lnTo>
                <a:cubicBezTo>
                  <a:pt x="8773880" y="338046"/>
                  <a:pt x="8779635" y="341283"/>
                  <a:pt x="8785569" y="347757"/>
                </a:cubicBezTo>
                <a:lnTo>
                  <a:pt x="8784490" y="348836"/>
                </a:lnTo>
                <a:lnTo>
                  <a:pt x="8784490" y="349915"/>
                </a:lnTo>
                <a:cubicBezTo>
                  <a:pt x="8790245" y="349915"/>
                  <a:pt x="8793482" y="356389"/>
                  <a:pt x="8794201" y="369338"/>
                </a:cubicBezTo>
                <a:lnTo>
                  <a:pt x="8795280" y="370417"/>
                </a:lnTo>
                <a:cubicBezTo>
                  <a:pt x="8793482" y="385163"/>
                  <a:pt x="8791684" y="393435"/>
                  <a:pt x="8789885" y="395233"/>
                </a:cubicBezTo>
                <a:lnTo>
                  <a:pt x="8790964" y="399549"/>
                </a:lnTo>
                <a:lnTo>
                  <a:pt x="8783411" y="408181"/>
                </a:lnTo>
                <a:lnTo>
                  <a:pt x="8778016" y="407102"/>
                </a:lnTo>
                <a:lnTo>
                  <a:pt x="8756436" y="416813"/>
                </a:lnTo>
                <a:lnTo>
                  <a:pt x="8752120" y="416813"/>
                </a:lnTo>
                <a:cubicBezTo>
                  <a:pt x="8752120" y="415015"/>
                  <a:pt x="8750682" y="413936"/>
                  <a:pt x="8747804" y="413577"/>
                </a:cubicBezTo>
                <a:lnTo>
                  <a:pt x="8747804" y="410340"/>
                </a:lnTo>
                <a:lnTo>
                  <a:pt x="8745646" y="410340"/>
                </a:lnTo>
                <a:cubicBezTo>
                  <a:pt x="8745646" y="412497"/>
                  <a:pt x="8744927" y="413577"/>
                  <a:pt x="8743488" y="413577"/>
                </a:cubicBezTo>
                <a:lnTo>
                  <a:pt x="8741330" y="413577"/>
                </a:lnTo>
                <a:lnTo>
                  <a:pt x="8735935" y="409260"/>
                </a:lnTo>
                <a:lnTo>
                  <a:pt x="8732698" y="411418"/>
                </a:lnTo>
                <a:cubicBezTo>
                  <a:pt x="8730900" y="409980"/>
                  <a:pt x="8728022" y="404225"/>
                  <a:pt x="8724066" y="394154"/>
                </a:cubicBezTo>
                <a:cubicBezTo>
                  <a:pt x="8722448" y="394154"/>
                  <a:pt x="8720649" y="390558"/>
                  <a:pt x="8718671" y="383364"/>
                </a:cubicBezTo>
                <a:lnTo>
                  <a:pt x="8718671" y="367180"/>
                </a:lnTo>
                <a:lnTo>
                  <a:pt x="8716513" y="367180"/>
                </a:lnTo>
                <a:lnTo>
                  <a:pt x="8721908" y="356389"/>
                </a:lnTo>
                <a:lnTo>
                  <a:pt x="8721908" y="354231"/>
                </a:lnTo>
                <a:cubicBezTo>
                  <a:pt x="8723347" y="354231"/>
                  <a:pt x="8724066" y="355670"/>
                  <a:pt x="8724066" y="358547"/>
                </a:cubicBezTo>
                <a:lnTo>
                  <a:pt x="8727303" y="358547"/>
                </a:lnTo>
                <a:lnTo>
                  <a:pt x="8727303" y="353153"/>
                </a:lnTo>
                <a:cubicBezTo>
                  <a:pt x="8731799" y="346679"/>
                  <a:pt x="8740431" y="340924"/>
                  <a:pt x="8753199" y="335889"/>
                </a:cubicBezTo>
                <a:close/>
                <a:moveTo>
                  <a:pt x="1123350" y="335210"/>
                </a:moveTo>
                <a:lnTo>
                  <a:pt x="1120114" y="337368"/>
                </a:lnTo>
                <a:lnTo>
                  <a:pt x="1111483" y="337368"/>
                </a:lnTo>
                <a:lnTo>
                  <a:pt x="1114720" y="349911"/>
                </a:lnTo>
                <a:lnTo>
                  <a:pt x="1113640" y="362994"/>
                </a:lnTo>
                <a:lnTo>
                  <a:pt x="1114720" y="377021"/>
                </a:lnTo>
                <a:lnTo>
                  <a:pt x="1112562" y="381337"/>
                </a:lnTo>
                <a:lnTo>
                  <a:pt x="1114720" y="390104"/>
                </a:lnTo>
                <a:lnTo>
                  <a:pt x="1113640" y="393341"/>
                </a:lnTo>
                <a:lnTo>
                  <a:pt x="1114720" y="394420"/>
                </a:lnTo>
                <a:lnTo>
                  <a:pt x="1115798" y="394420"/>
                </a:lnTo>
                <a:lnTo>
                  <a:pt x="1123350" y="393341"/>
                </a:lnTo>
                <a:cubicBezTo>
                  <a:pt x="1124341" y="396938"/>
                  <a:pt x="1126812" y="398736"/>
                  <a:pt x="1130769" y="398736"/>
                </a:cubicBezTo>
                <a:cubicBezTo>
                  <a:pt x="1132926" y="398736"/>
                  <a:pt x="1136479" y="396219"/>
                  <a:pt x="1141425" y="391183"/>
                </a:cubicBezTo>
                <a:lnTo>
                  <a:pt x="1147898" y="395499"/>
                </a:lnTo>
                <a:lnTo>
                  <a:pt x="1150056" y="395499"/>
                </a:lnTo>
                <a:lnTo>
                  <a:pt x="1160711" y="392262"/>
                </a:lnTo>
                <a:cubicBezTo>
                  <a:pt x="1167636" y="392262"/>
                  <a:pt x="1172265" y="394420"/>
                  <a:pt x="1174604" y="398736"/>
                </a:cubicBezTo>
                <a:lnTo>
                  <a:pt x="1171366" y="401973"/>
                </a:lnTo>
                <a:lnTo>
                  <a:pt x="1167050" y="401973"/>
                </a:lnTo>
                <a:lnTo>
                  <a:pt x="1162869" y="398736"/>
                </a:lnTo>
                <a:lnTo>
                  <a:pt x="1161790" y="398736"/>
                </a:lnTo>
                <a:cubicBezTo>
                  <a:pt x="1159812" y="400894"/>
                  <a:pt x="1152664" y="402558"/>
                  <a:pt x="1140345" y="403726"/>
                </a:cubicBezTo>
                <a:cubicBezTo>
                  <a:pt x="1135759" y="403726"/>
                  <a:pt x="1131489" y="403142"/>
                  <a:pt x="1127532" y="401973"/>
                </a:cubicBezTo>
                <a:lnTo>
                  <a:pt x="1116877" y="400490"/>
                </a:lnTo>
                <a:lnTo>
                  <a:pt x="1116877" y="401973"/>
                </a:lnTo>
                <a:cubicBezTo>
                  <a:pt x="1112562" y="401973"/>
                  <a:pt x="1110403" y="406514"/>
                  <a:pt x="1110403" y="415596"/>
                </a:cubicBezTo>
                <a:lnTo>
                  <a:pt x="1107302" y="421530"/>
                </a:lnTo>
                <a:lnTo>
                  <a:pt x="1114720" y="432455"/>
                </a:lnTo>
                <a:cubicBezTo>
                  <a:pt x="1111842" y="437670"/>
                  <a:pt x="1110403" y="443470"/>
                  <a:pt x="1110403" y="449854"/>
                </a:cubicBezTo>
                <a:lnTo>
                  <a:pt x="1110403" y="455249"/>
                </a:lnTo>
                <a:lnTo>
                  <a:pt x="1116877" y="453091"/>
                </a:lnTo>
                <a:lnTo>
                  <a:pt x="1123350" y="454170"/>
                </a:lnTo>
                <a:lnTo>
                  <a:pt x="1137244" y="453091"/>
                </a:lnTo>
                <a:lnTo>
                  <a:pt x="1140345" y="454170"/>
                </a:lnTo>
                <a:lnTo>
                  <a:pt x="1146819" y="453091"/>
                </a:lnTo>
                <a:lnTo>
                  <a:pt x="1162869" y="453091"/>
                </a:lnTo>
                <a:lnTo>
                  <a:pt x="1167050" y="454170"/>
                </a:lnTo>
                <a:lnTo>
                  <a:pt x="1170287" y="453091"/>
                </a:lnTo>
                <a:lnTo>
                  <a:pt x="1188496" y="454170"/>
                </a:lnTo>
                <a:lnTo>
                  <a:pt x="1190654" y="441087"/>
                </a:lnTo>
                <a:lnTo>
                  <a:pt x="1189575" y="440008"/>
                </a:lnTo>
                <a:lnTo>
                  <a:pt x="1189575" y="438929"/>
                </a:lnTo>
                <a:lnTo>
                  <a:pt x="1190654" y="434613"/>
                </a:lnTo>
                <a:lnTo>
                  <a:pt x="1189575" y="427060"/>
                </a:lnTo>
                <a:lnTo>
                  <a:pt x="1192812" y="420451"/>
                </a:lnTo>
                <a:lnTo>
                  <a:pt x="1191733" y="415056"/>
                </a:lnTo>
                <a:lnTo>
                  <a:pt x="1192812" y="409661"/>
                </a:lnTo>
                <a:cubicBezTo>
                  <a:pt x="1190114" y="402378"/>
                  <a:pt x="1186157" y="398736"/>
                  <a:pt x="1180944" y="398736"/>
                </a:cubicBezTo>
                <a:lnTo>
                  <a:pt x="1180944" y="397657"/>
                </a:lnTo>
                <a:cubicBezTo>
                  <a:pt x="1181303" y="396219"/>
                  <a:pt x="1183102" y="394780"/>
                  <a:pt x="1186338" y="393341"/>
                </a:cubicBezTo>
                <a:lnTo>
                  <a:pt x="1189575" y="394420"/>
                </a:lnTo>
                <a:lnTo>
                  <a:pt x="1190654" y="393341"/>
                </a:lnTo>
                <a:lnTo>
                  <a:pt x="1190654" y="392262"/>
                </a:lnTo>
                <a:lnTo>
                  <a:pt x="1189575" y="371626"/>
                </a:lnTo>
                <a:cubicBezTo>
                  <a:pt x="1189575" y="368569"/>
                  <a:pt x="1191687" y="364927"/>
                  <a:pt x="1195914" y="360701"/>
                </a:cubicBezTo>
                <a:lnTo>
                  <a:pt x="1193892" y="354227"/>
                </a:lnTo>
                <a:lnTo>
                  <a:pt x="1193892" y="352069"/>
                </a:lnTo>
                <a:lnTo>
                  <a:pt x="1194970" y="350990"/>
                </a:lnTo>
                <a:lnTo>
                  <a:pt x="1194970" y="349911"/>
                </a:lnTo>
                <a:lnTo>
                  <a:pt x="1190654" y="342898"/>
                </a:lnTo>
                <a:lnTo>
                  <a:pt x="1190654" y="338447"/>
                </a:lnTo>
                <a:lnTo>
                  <a:pt x="1191733" y="337368"/>
                </a:lnTo>
                <a:lnTo>
                  <a:pt x="1191733" y="336289"/>
                </a:lnTo>
                <a:lnTo>
                  <a:pt x="1190654" y="335210"/>
                </a:lnTo>
                <a:lnTo>
                  <a:pt x="1183102" y="336289"/>
                </a:lnTo>
                <a:lnTo>
                  <a:pt x="1160711" y="336289"/>
                </a:lnTo>
                <a:lnTo>
                  <a:pt x="1145741" y="335210"/>
                </a:lnTo>
                <a:cubicBezTo>
                  <a:pt x="1142863" y="336649"/>
                  <a:pt x="1138951" y="337368"/>
                  <a:pt x="1134007" y="337368"/>
                </a:cubicBezTo>
                <a:lnTo>
                  <a:pt x="1128611" y="337368"/>
                </a:lnTo>
                <a:lnTo>
                  <a:pt x="1125374" y="335210"/>
                </a:lnTo>
                <a:close/>
                <a:moveTo>
                  <a:pt x="3043297" y="335076"/>
                </a:moveTo>
                <a:cubicBezTo>
                  <a:pt x="3052828" y="337054"/>
                  <a:pt x="3057594" y="338853"/>
                  <a:pt x="3057594" y="340471"/>
                </a:cubicBezTo>
                <a:lnTo>
                  <a:pt x="3057594" y="343438"/>
                </a:lnTo>
                <a:cubicBezTo>
                  <a:pt x="3057594" y="344877"/>
                  <a:pt x="3052828" y="346720"/>
                  <a:pt x="3043297" y="348968"/>
                </a:cubicBezTo>
                <a:lnTo>
                  <a:pt x="3024414" y="338313"/>
                </a:lnTo>
                <a:lnTo>
                  <a:pt x="3026572" y="336290"/>
                </a:lnTo>
                <a:lnTo>
                  <a:pt x="3028865" y="336290"/>
                </a:lnTo>
                <a:close/>
                <a:moveTo>
                  <a:pt x="8282498" y="334809"/>
                </a:moveTo>
                <a:lnTo>
                  <a:pt x="8282498" y="335888"/>
                </a:lnTo>
                <a:lnTo>
                  <a:pt x="8285735" y="335888"/>
                </a:lnTo>
                <a:lnTo>
                  <a:pt x="8285735" y="334809"/>
                </a:lnTo>
                <a:close/>
                <a:moveTo>
                  <a:pt x="7744628" y="334809"/>
                </a:moveTo>
                <a:lnTo>
                  <a:pt x="7753260" y="334809"/>
                </a:lnTo>
                <a:lnTo>
                  <a:pt x="7769445" y="347881"/>
                </a:lnTo>
                <a:lnTo>
                  <a:pt x="7769445" y="350994"/>
                </a:lnTo>
                <a:lnTo>
                  <a:pt x="7770524" y="350994"/>
                </a:lnTo>
                <a:lnTo>
                  <a:pt x="7770524" y="348753"/>
                </a:lnTo>
                <a:lnTo>
                  <a:pt x="7781314" y="357468"/>
                </a:lnTo>
                <a:lnTo>
                  <a:pt x="7780235" y="358547"/>
                </a:lnTo>
                <a:lnTo>
                  <a:pt x="7780235" y="359626"/>
                </a:lnTo>
                <a:lnTo>
                  <a:pt x="7781314" y="360705"/>
                </a:lnTo>
                <a:cubicBezTo>
                  <a:pt x="7781314" y="382645"/>
                  <a:pt x="7774481" y="397750"/>
                  <a:pt x="7760813" y="406023"/>
                </a:cubicBezTo>
                <a:lnTo>
                  <a:pt x="7745707" y="421129"/>
                </a:lnTo>
                <a:lnTo>
                  <a:pt x="7737075" y="423287"/>
                </a:lnTo>
                <a:cubicBezTo>
                  <a:pt x="7732040" y="421489"/>
                  <a:pt x="7729522" y="420050"/>
                  <a:pt x="7729522" y="418971"/>
                </a:cubicBezTo>
                <a:lnTo>
                  <a:pt x="7729522" y="417892"/>
                </a:lnTo>
                <a:cubicBezTo>
                  <a:pt x="7741032" y="408181"/>
                  <a:pt x="7746786" y="400987"/>
                  <a:pt x="7746786" y="396312"/>
                </a:cubicBezTo>
                <a:cubicBezTo>
                  <a:pt x="7742470" y="392895"/>
                  <a:pt x="7737794" y="390737"/>
                  <a:pt x="7732759" y="389838"/>
                </a:cubicBezTo>
                <a:lnTo>
                  <a:pt x="7732759" y="388759"/>
                </a:lnTo>
                <a:lnTo>
                  <a:pt x="7733838" y="387680"/>
                </a:lnTo>
                <a:lnTo>
                  <a:pt x="7733838" y="386601"/>
                </a:lnTo>
                <a:lnTo>
                  <a:pt x="7725206" y="373653"/>
                </a:lnTo>
                <a:lnTo>
                  <a:pt x="7720890" y="367179"/>
                </a:lnTo>
                <a:lnTo>
                  <a:pt x="7720890" y="355310"/>
                </a:lnTo>
                <a:cubicBezTo>
                  <a:pt x="7720890" y="353691"/>
                  <a:pt x="7722688" y="352612"/>
                  <a:pt x="7726285" y="352073"/>
                </a:cubicBezTo>
                <a:lnTo>
                  <a:pt x="7725206" y="350994"/>
                </a:lnTo>
                <a:lnTo>
                  <a:pt x="7725206" y="349915"/>
                </a:lnTo>
                <a:cubicBezTo>
                  <a:pt x="7728803" y="344160"/>
                  <a:pt x="7735277" y="339844"/>
                  <a:pt x="7744628" y="336967"/>
                </a:cubicBezTo>
                <a:close/>
                <a:moveTo>
                  <a:pt x="6239678" y="334808"/>
                </a:moveTo>
                <a:lnTo>
                  <a:pt x="6248310" y="334808"/>
                </a:lnTo>
                <a:lnTo>
                  <a:pt x="6264495" y="347880"/>
                </a:lnTo>
                <a:lnTo>
                  <a:pt x="6264495" y="350993"/>
                </a:lnTo>
                <a:lnTo>
                  <a:pt x="6265574" y="350993"/>
                </a:lnTo>
                <a:lnTo>
                  <a:pt x="6265574" y="348752"/>
                </a:lnTo>
                <a:lnTo>
                  <a:pt x="6276364" y="357467"/>
                </a:lnTo>
                <a:lnTo>
                  <a:pt x="6275285" y="358546"/>
                </a:lnTo>
                <a:lnTo>
                  <a:pt x="6275285" y="359625"/>
                </a:lnTo>
                <a:lnTo>
                  <a:pt x="6276364" y="360704"/>
                </a:lnTo>
                <a:cubicBezTo>
                  <a:pt x="6276364" y="382644"/>
                  <a:pt x="6269531" y="397749"/>
                  <a:pt x="6255863" y="406022"/>
                </a:cubicBezTo>
                <a:lnTo>
                  <a:pt x="6240757" y="421128"/>
                </a:lnTo>
                <a:lnTo>
                  <a:pt x="6232125" y="423286"/>
                </a:lnTo>
                <a:cubicBezTo>
                  <a:pt x="6227090" y="421488"/>
                  <a:pt x="6224572" y="420049"/>
                  <a:pt x="6224572" y="418970"/>
                </a:cubicBezTo>
                <a:lnTo>
                  <a:pt x="6224572" y="417891"/>
                </a:lnTo>
                <a:cubicBezTo>
                  <a:pt x="6236082" y="408180"/>
                  <a:pt x="6241836" y="400986"/>
                  <a:pt x="6241836" y="396310"/>
                </a:cubicBezTo>
                <a:cubicBezTo>
                  <a:pt x="6237520" y="392894"/>
                  <a:pt x="6232845" y="390736"/>
                  <a:pt x="6227809" y="389837"/>
                </a:cubicBezTo>
                <a:lnTo>
                  <a:pt x="6227809" y="388758"/>
                </a:lnTo>
                <a:lnTo>
                  <a:pt x="6228888" y="387678"/>
                </a:lnTo>
                <a:lnTo>
                  <a:pt x="6228888" y="386600"/>
                </a:lnTo>
                <a:cubicBezTo>
                  <a:pt x="6220256" y="386600"/>
                  <a:pt x="6215940" y="380126"/>
                  <a:pt x="6215940" y="367178"/>
                </a:cubicBezTo>
                <a:lnTo>
                  <a:pt x="6215940" y="355309"/>
                </a:lnTo>
                <a:cubicBezTo>
                  <a:pt x="6215940" y="353690"/>
                  <a:pt x="6217739" y="352611"/>
                  <a:pt x="6221335" y="352072"/>
                </a:cubicBezTo>
                <a:lnTo>
                  <a:pt x="6220256" y="350993"/>
                </a:lnTo>
                <a:lnTo>
                  <a:pt x="6220256" y="349914"/>
                </a:lnTo>
                <a:cubicBezTo>
                  <a:pt x="6223853" y="344159"/>
                  <a:pt x="6230327" y="339843"/>
                  <a:pt x="6239678" y="336966"/>
                </a:cubicBezTo>
                <a:close/>
                <a:moveTo>
                  <a:pt x="705655" y="334805"/>
                </a:moveTo>
                <a:lnTo>
                  <a:pt x="714287" y="334805"/>
                </a:lnTo>
                <a:lnTo>
                  <a:pt x="730472" y="347877"/>
                </a:lnTo>
                <a:lnTo>
                  <a:pt x="730472" y="350990"/>
                </a:lnTo>
                <a:lnTo>
                  <a:pt x="731551" y="350990"/>
                </a:lnTo>
                <a:lnTo>
                  <a:pt x="731551" y="348749"/>
                </a:lnTo>
                <a:lnTo>
                  <a:pt x="742342" y="357464"/>
                </a:lnTo>
                <a:lnTo>
                  <a:pt x="741263" y="358543"/>
                </a:lnTo>
                <a:lnTo>
                  <a:pt x="741263" y="359622"/>
                </a:lnTo>
                <a:lnTo>
                  <a:pt x="742342" y="360701"/>
                </a:lnTo>
                <a:cubicBezTo>
                  <a:pt x="742342" y="382641"/>
                  <a:pt x="735508" y="397747"/>
                  <a:pt x="721840" y="406019"/>
                </a:cubicBezTo>
                <a:lnTo>
                  <a:pt x="706734" y="421125"/>
                </a:lnTo>
                <a:lnTo>
                  <a:pt x="698102" y="423283"/>
                </a:lnTo>
                <a:cubicBezTo>
                  <a:pt x="693067" y="421485"/>
                  <a:pt x="690549" y="420046"/>
                  <a:pt x="690549" y="418967"/>
                </a:cubicBezTo>
                <a:lnTo>
                  <a:pt x="690549" y="417888"/>
                </a:lnTo>
                <a:cubicBezTo>
                  <a:pt x="702059" y="408177"/>
                  <a:pt x="707813" y="400984"/>
                  <a:pt x="707813" y="396308"/>
                </a:cubicBezTo>
                <a:cubicBezTo>
                  <a:pt x="703497" y="392891"/>
                  <a:pt x="698822" y="390733"/>
                  <a:pt x="693786" y="389834"/>
                </a:cubicBezTo>
                <a:lnTo>
                  <a:pt x="693786" y="388755"/>
                </a:lnTo>
                <a:lnTo>
                  <a:pt x="694865" y="387676"/>
                </a:lnTo>
                <a:lnTo>
                  <a:pt x="694865" y="386597"/>
                </a:lnTo>
                <a:cubicBezTo>
                  <a:pt x="686233" y="386597"/>
                  <a:pt x="681917" y="380123"/>
                  <a:pt x="681917" y="367175"/>
                </a:cubicBezTo>
                <a:lnTo>
                  <a:pt x="681917" y="355306"/>
                </a:lnTo>
                <a:cubicBezTo>
                  <a:pt x="681917" y="353688"/>
                  <a:pt x="683715" y="352609"/>
                  <a:pt x="687312" y="352069"/>
                </a:cubicBezTo>
                <a:lnTo>
                  <a:pt x="686233" y="350990"/>
                </a:lnTo>
                <a:lnTo>
                  <a:pt x="686233" y="349911"/>
                </a:lnTo>
                <a:cubicBezTo>
                  <a:pt x="689830" y="344157"/>
                  <a:pt x="696304" y="339840"/>
                  <a:pt x="705655" y="336963"/>
                </a:cubicBezTo>
                <a:close/>
                <a:moveTo>
                  <a:pt x="5189835" y="334267"/>
                </a:moveTo>
                <a:lnTo>
                  <a:pt x="5189835" y="345192"/>
                </a:lnTo>
                <a:lnTo>
                  <a:pt x="5188756" y="353555"/>
                </a:lnTo>
                <a:lnTo>
                  <a:pt x="5189835" y="357871"/>
                </a:lnTo>
                <a:cubicBezTo>
                  <a:pt x="5187677" y="358680"/>
                  <a:pt x="5186598" y="360883"/>
                  <a:pt x="5186598" y="364480"/>
                </a:cubicBezTo>
                <a:cubicBezTo>
                  <a:pt x="5188756" y="364480"/>
                  <a:pt x="5189835" y="365918"/>
                  <a:pt x="5189835" y="368796"/>
                </a:cubicBezTo>
                <a:lnTo>
                  <a:pt x="5184440" y="377563"/>
                </a:lnTo>
                <a:cubicBezTo>
                  <a:pt x="5191724" y="383587"/>
                  <a:pt x="5195365" y="389431"/>
                  <a:pt x="5195365" y="395096"/>
                </a:cubicBezTo>
                <a:cubicBezTo>
                  <a:pt x="5192668" y="399682"/>
                  <a:pt x="5190105" y="412045"/>
                  <a:pt x="5187677" y="432187"/>
                </a:cubicBezTo>
                <a:lnTo>
                  <a:pt x="5186598" y="435559"/>
                </a:lnTo>
                <a:lnTo>
                  <a:pt x="5186598" y="437717"/>
                </a:lnTo>
                <a:cubicBezTo>
                  <a:pt x="5188936" y="447878"/>
                  <a:pt x="5192938" y="452958"/>
                  <a:pt x="5198602" y="452958"/>
                </a:cubicBezTo>
                <a:lnTo>
                  <a:pt x="5209527" y="455251"/>
                </a:lnTo>
                <a:lnTo>
                  <a:pt x="5222610" y="452958"/>
                </a:lnTo>
                <a:lnTo>
                  <a:pt x="5228140" y="452958"/>
                </a:lnTo>
                <a:lnTo>
                  <a:pt x="5228140" y="425713"/>
                </a:lnTo>
                <a:lnTo>
                  <a:pt x="5232456" y="410337"/>
                </a:lnTo>
                <a:cubicBezTo>
                  <a:pt x="5232456" y="402335"/>
                  <a:pt x="5223734" y="398333"/>
                  <a:pt x="5206290" y="398333"/>
                </a:cubicBezTo>
                <a:lnTo>
                  <a:pt x="5201974" y="398333"/>
                </a:lnTo>
                <a:lnTo>
                  <a:pt x="5198602" y="395096"/>
                </a:lnTo>
                <a:lnTo>
                  <a:pt x="5198602" y="394017"/>
                </a:lnTo>
                <a:cubicBezTo>
                  <a:pt x="5198602" y="391859"/>
                  <a:pt x="5203368" y="390780"/>
                  <a:pt x="5212899" y="390780"/>
                </a:cubicBezTo>
                <a:lnTo>
                  <a:pt x="5227061" y="390780"/>
                </a:lnTo>
                <a:cubicBezTo>
                  <a:pt x="5228680" y="390780"/>
                  <a:pt x="5229759" y="386374"/>
                  <a:pt x="5230298" y="377563"/>
                </a:cubicBezTo>
                <a:lnTo>
                  <a:pt x="5229219" y="371089"/>
                </a:lnTo>
                <a:lnTo>
                  <a:pt x="5231377" y="354634"/>
                </a:lnTo>
                <a:cubicBezTo>
                  <a:pt x="5230478" y="342495"/>
                  <a:pt x="5229039" y="336425"/>
                  <a:pt x="5227061" y="336425"/>
                </a:cubicBezTo>
                <a:lnTo>
                  <a:pt x="5221531" y="336425"/>
                </a:lnTo>
                <a:lnTo>
                  <a:pt x="5205211" y="334267"/>
                </a:lnTo>
                <a:lnTo>
                  <a:pt x="5195365" y="336425"/>
                </a:lnTo>
                <a:lnTo>
                  <a:pt x="5192128" y="334267"/>
                </a:lnTo>
                <a:close/>
                <a:moveTo>
                  <a:pt x="1725692" y="334266"/>
                </a:moveTo>
                <a:lnTo>
                  <a:pt x="1728930" y="334266"/>
                </a:lnTo>
                <a:cubicBezTo>
                  <a:pt x="1736121" y="336424"/>
                  <a:pt x="1739719" y="338582"/>
                  <a:pt x="1739719" y="340740"/>
                </a:cubicBezTo>
                <a:cubicBezTo>
                  <a:pt x="1745833" y="347753"/>
                  <a:pt x="1751948" y="353148"/>
                  <a:pt x="1758061" y="356925"/>
                </a:cubicBezTo>
                <a:lnTo>
                  <a:pt x="1765614" y="365557"/>
                </a:lnTo>
                <a:lnTo>
                  <a:pt x="1765614" y="366636"/>
                </a:lnTo>
                <a:cubicBezTo>
                  <a:pt x="1765614" y="368434"/>
                  <a:pt x="1762738" y="369873"/>
                  <a:pt x="1756983" y="370952"/>
                </a:cubicBezTo>
                <a:lnTo>
                  <a:pt x="1747271" y="370952"/>
                </a:lnTo>
                <a:lnTo>
                  <a:pt x="1738640" y="368794"/>
                </a:lnTo>
                <a:lnTo>
                  <a:pt x="1731086" y="368794"/>
                </a:lnTo>
                <a:lnTo>
                  <a:pt x="1727849" y="366636"/>
                </a:lnTo>
                <a:lnTo>
                  <a:pt x="1728930" y="365557"/>
                </a:lnTo>
                <a:lnTo>
                  <a:pt x="1728930" y="364478"/>
                </a:lnTo>
                <a:lnTo>
                  <a:pt x="1727849" y="350451"/>
                </a:lnTo>
                <a:lnTo>
                  <a:pt x="1728930" y="347214"/>
                </a:lnTo>
                <a:cubicBezTo>
                  <a:pt x="1727490" y="347214"/>
                  <a:pt x="1726411" y="350091"/>
                  <a:pt x="1725692" y="355846"/>
                </a:cubicBezTo>
                <a:lnTo>
                  <a:pt x="1727849" y="363399"/>
                </a:lnTo>
                <a:cubicBezTo>
                  <a:pt x="1727849" y="367715"/>
                  <a:pt x="1725332" y="369873"/>
                  <a:pt x="1720296" y="369873"/>
                </a:cubicBezTo>
                <a:lnTo>
                  <a:pt x="1709506" y="369873"/>
                </a:lnTo>
                <a:cubicBezTo>
                  <a:pt x="1700874" y="370053"/>
                  <a:pt x="1696558" y="370772"/>
                  <a:pt x="1696558" y="372031"/>
                </a:cubicBezTo>
                <a:cubicBezTo>
                  <a:pt x="1677855" y="370952"/>
                  <a:pt x="1668504" y="368434"/>
                  <a:pt x="1668504" y="364478"/>
                </a:cubicBezTo>
                <a:lnTo>
                  <a:pt x="1674978" y="360162"/>
                </a:lnTo>
                <a:lnTo>
                  <a:pt x="1679295" y="360162"/>
                </a:lnTo>
                <a:lnTo>
                  <a:pt x="1684690" y="361241"/>
                </a:lnTo>
                <a:cubicBezTo>
                  <a:pt x="1684690" y="359443"/>
                  <a:pt x="1687567" y="358364"/>
                  <a:pt x="1693321" y="358004"/>
                </a:cubicBezTo>
                <a:lnTo>
                  <a:pt x="1705191" y="359083"/>
                </a:lnTo>
                <a:cubicBezTo>
                  <a:pt x="1717060" y="348293"/>
                  <a:pt x="1723533" y="340380"/>
                  <a:pt x="1724613" y="335345"/>
                </a:cubicBezTo>
                <a:close/>
                <a:moveTo>
                  <a:pt x="8197121" y="333730"/>
                </a:moveTo>
                <a:lnTo>
                  <a:pt x="8199279" y="335888"/>
                </a:lnTo>
                <a:lnTo>
                  <a:pt x="8203595" y="335888"/>
                </a:lnTo>
                <a:lnTo>
                  <a:pt x="8203595" y="334809"/>
                </a:lnTo>
                <a:close/>
                <a:moveTo>
                  <a:pt x="8183904" y="333730"/>
                </a:moveTo>
                <a:lnTo>
                  <a:pt x="8183904" y="336967"/>
                </a:lnTo>
                <a:lnTo>
                  <a:pt x="8184983" y="336967"/>
                </a:lnTo>
                <a:lnTo>
                  <a:pt x="8187141" y="334809"/>
                </a:lnTo>
                <a:lnTo>
                  <a:pt x="8187141" y="333730"/>
                </a:lnTo>
                <a:close/>
                <a:moveTo>
                  <a:pt x="5119970" y="333054"/>
                </a:moveTo>
                <a:lnTo>
                  <a:pt x="5109045" y="336425"/>
                </a:lnTo>
                <a:lnTo>
                  <a:pt x="5107966" y="336425"/>
                </a:lnTo>
                <a:lnTo>
                  <a:pt x="5102436" y="335346"/>
                </a:lnTo>
                <a:lnTo>
                  <a:pt x="5101357" y="336425"/>
                </a:lnTo>
                <a:lnTo>
                  <a:pt x="5101357" y="353555"/>
                </a:lnTo>
                <a:lnTo>
                  <a:pt x="5100278" y="354634"/>
                </a:lnTo>
                <a:lnTo>
                  <a:pt x="5103515" y="363400"/>
                </a:lnTo>
                <a:lnTo>
                  <a:pt x="5103515" y="371089"/>
                </a:lnTo>
                <a:lnTo>
                  <a:pt x="5100278" y="374326"/>
                </a:lnTo>
                <a:lnTo>
                  <a:pt x="5094748" y="374326"/>
                </a:lnTo>
                <a:lnTo>
                  <a:pt x="5094748" y="375404"/>
                </a:lnTo>
                <a:cubicBezTo>
                  <a:pt x="5094748" y="376483"/>
                  <a:pt x="5097311" y="378327"/>
                  <a:pt x="5102436" y="380935"/>
                </a:cubicBezTo>
                <a:lnTo>
                  <a:pt x="5102436" y="387408"/>
                </a:lnTo>
                <a:lnTo>
                  <a:pt x="5119970" y="392938"/>
                </a:lnTo>
                <a:lnTo>
                  <a:pt x="5123207" y="389566"/>
                </a:lnTo>
                <a:lnTo>
                  <a:pt x="5130895" y="389566"/>
                </a:lnTo>
                <a:lnTo>
                  <a:pt x="5137369" y="390780"/>
                </a:lnTo>
                <a:lnTo>
                  <a:pt x="5147215" y="385250"/>
                </a:lnTo>
                <a:cubicBezTo>
                  <a:pt x="5144517" y="382373"/>
                  <a:pt x="5142359" y="372168"/>
                  <a:pt x="5140741" y="354634"/>
                </a:cubicBezTo>
                <a:lnTo>
                  <a:pt x="5140741" y="339662"/>
                </a:lnTo>
                <a:cubicBezTo>
                  <a:pt x="5140741" y="338584"/>
                  <a:pt x="5133817" y="336380"/>
                  <a:pt x="5119970" y="333054"/>
                </a:cubicBezTo>
                <a:close/>
                <a:moveTo>
                  <a:pt x="4073347" y="331089"/>
                </a:moveTo>
                <a:lnTo>
                  <a:pt x="4072529" y="333873"/>
                </a:lnTo>
                <a:lnTo>
                  <a:pt x="4075118" y="334796"/>
                </a:lnTo>
                <a:close/>
                <a:moveTo>
                  <a:pt x="140945" y="330540"/>
                </a:moveTo>
                <a:lnTo>
                  <a:pt x="133661" y="334586"/>
                </a:lnTo>
                <a:lnTo>
                  <a:pt x="130694" y="332563"/>
                </a:lnTo>
                <a:cubicBezTo>
                  <a:pt x="126018" y="334631"/>
                  <a:pt x="120893" y="335665"/>
                  <a:pt x="115318" y="335665"/>
                </a:cubicBezTo>
                <a:lnTo>
                  <a:pt x="115318" y="334586"/>
                </a:lnTo>
                <a:lnTo>
                  <a:pt x="106012" y="337688"/>
                </a:lnTo>
                <a:lnTo>
                  <a:pt x="103989" y="333507"/>
                </a:lnTo>
                <a:lnTo>
                  <a:pt x="102910" y="334586"/>
                </a:lnTo>
                <a:lnTo>
                  <a:pt x="99943" y="334586"/>
                </a:lnTo>
                <a:lnTo>
                  <a:pt x="96840" y="332563"/>
                </a:lnTo>
                <a:lnTo>
                  <a:pt x="95761" y="332563"/>
                </a:lnTo>
                <a:lnTo>
                  <a:pt x="95761" y="333507"/>
                </a:lnTo>
                <a:lnTo>
                  <a:pt x="97919" y="333507"/>
                </a:lnTo>
                <a:lnTo>
                  <a:pt x="96840" y="338632"/>
                </a:lnTo>
                <a:lnTo>
                  <a:pt x="99943" y="342813"/>
                </a:lnTo>
                <a:lnTo>
                  <a:pt x="97919" y="354008"/>
                </a:lnTo>
                <a:lnTo>
                  <a:pt x="101966" y="365338"/>
                </a:lnTo>
                <a:lnTo>
                  <a:pt x="101966" y="366417"/>
                </a:lnTo>
                <a:lnTo>
                  <a:pt x="98864" y="377611"/>
                </a:lnTo>
                <a:lnTo>
                  <a:pt x="100887" y="386783"/>
                </a:lnTo>
                <a:lnTo>
                  <a:pt x="97919" y="394066"/>
                </a:lnTo>
                <a:lnTo>
                  <a:pt x="98864" y="397033"/>
                </a:lnTo>
                <a:lnTo>
                  <a:pt x="97919" y="413488"/>
                </a:lnTo>
                <a:lnTo>
                  <a:pt x="97919" y="416590"/>
                </a:lnTo>
                <a:cubicBezTo>
                  <a:pt x="97919" y="419468"/>
                  <a:pt x="99268" y="421491"/>
                  <a:pt x="101966" y="422660"/>
                </a:cubicBezTo>
                <a:lnTo>
                  <a:pt x="102910" y="421716"/>
                </a:lnTo>
                <a:lnTo>
                  <a:pt x="111137" y="421716"/>
                </a:lnTo>
                <a:lnTo>
                  <a:pt x="112216" y="422660"/>
                </a:lnTo>
                <a:lnTo>
                  <a:pt x="113160" y="422660"/>
                </a:lnTo>
                <a:lnTo>
                  <a:pt x="116262" y="419558"/>
                </a:lnTo>
                <a:lnTo>
                  <a:pt x="126513" y="419558"/>
                </a:lnTo>
                <a:lnTo>
                  <a:pt x="130694" y="422660"/>
                </a:lnTo>
                <a:lnTo>
                  <a:pt x="138787" y="419558"/>
                </a:lnTo>
                <a:lnTo>
                  <a:pt x="149037" y="420637"/>
                </a:lnTo>
                <a:lnTo>
                  <a:pt x="157265" y="419558"/>
                </a:lnTo>
                <a:cubicBezTo>
                  <a:pt x="157804" y="421626"/>
                  <a:pt x="160546" y="422660"/>
                  <a:pt x="165492" y="422660"/>
                </a:cubicBezTo>
                <a:lnTo>
                  <a:pt x="169538" y="421716"/>
                </a:lnTo>
                <a:lnTo>
                  <a:pt x="173719" y="422660"/>
                </a:lnTo>
                <a:lnTo>
                  <a:pt x="174664" y="422660"/>
                </a:lnTo>
                <a:lnTo>
                  <a:pt x="178845" y="420637"/>
                </a:lnTo>
                <a:lnTo>
                  <a:pt x="176687" y="414432"/>
                </a:lnTo>
                <a:cubicBezTo>
                  <a:pt x="178395" y="407149"/>
                  <a:pt x="179789" y="403417"/>
                  <a:pt x="180868" y="403238"/>
                </a:cubicBezTo>
                <a:lnTo>
                  <a:pt x="179789" y="402159"/>
                </a:lnTo>
                <a:lnTo>
                  <a:pt x="179789" y="401214"/>
                </a:lnTo>
                <a:lnTo>
                  <a:pt x="180868" y="380713"/>
                </a:lnTo>
                <a:lnTo>
                  <a:pt x="181812" y="380713"/>
                </a:lnTo>
                <a:lnTo>
                  <a:pt x="177766" y="370463"/>
                </a:lnTo>
                <a:lnTo>
                  <a:pt x="180868" y="361291"/>
                </a:lnTo>
                <a:cubicBezTo>
                  <a:pt x="180868" y="356166"/>
                  <a:pt x="179474" y="352390"/>
                  <a:pt x="176687" y="349962"/>
                </a:cubicBezTo>
                <a:lnTo>
                  <a:pt x="176687" y="347939"/>
                </a:lnTo>
                <a:cubicBezTo>
                  <a:pt x="176687" y="346230"/>
                  <a:pt x="178080" y="345196"/>
                  <a:pt x="180868" y="344837"/>
                </a:cubicBezTo>
                <a:lnTo>
                  <a:pt x="180868" y="342813"/>
                </a:lnTo>
                <a:lnTo>
                  <a:pt x="178845" y="336609"/>
                </a:lnTo>
                <a:lnTo>
                  <a:pt x="176687" y="334586"/>
                </a:lnTo>
                <a:lnTo>
                  <a:pt x="153218" y="335665"/>
                </a:lnTo>
                <a:cubicBezTo>
                  <a:pt x="145036" y="333777"/>
                  <a:pt x="140945" y="332068"/>
                  <a:pt x="140945" y="330540"/>
                </a:cubicBezTo>
                <a:close/>
                <a:moveTo>
                  <a:pt x="3726967" y="329546"/>
                </a:moveTo>
                <a:lnTo>
                  <a:pt x="3726967" y="330625"/>
                </a:lnTo>
                <a:cubicBezTo>
                  <a:pt x="3729125" y="330625"/>
                  <a:pt x="3730204" y="331344"/>
                  <a:pt x="3730204" y="332783"/>
                </a:cubicBezTo>
                <a:lnTo>
                  <a:pt x="3729125" y="336020"/>
                </a:lnTo>
                <a:lnTo>
                  <a:pt x="3733441" y="336020"/>
                </a:lnTo>
                <a:lnTo>
                  <a:pt x="3733441" y="333862"/>
                </a:lnTo>
                <a:lnTo>
                  <a:pt x="3728046" y="329546"/>
                </a:lnTo>
                <a:close/>
                <a:moveTo>
                  <a:pt x="91715" y="328517"/>
                </a:moveTo>
                <a:lnTo>
                  <a:pt x="91715" y="329461"/>
                </a:lnTo>
                <a:lnTo>
                  <a:pt x="93738" y="329461"/>
                </a:lnTo>
                <a:lnTo>
                  <a:pt x="93738" y="328517"/>
                </a:lnTo>
                <a:close/>
                <a:moveTo>
                  <a:pt x="5602405" y="328333"/>
                </a:moveTo>
                <a:lnTo>
                  <a:pt x="5605777" y="328333"/>
                </a:lnTo>
                <a:lnTo>
                  <a:pt x="5605777" y="330626"/>
                </a:lnTo>
                <a:lnTo>
                  <a:pt x="5602405" y="331705"/>
                </a:lnTo>
                <a:lnTo>
                  <a:pt x="5601326" y="330626"/>
                </a:lnTo>
                <a:lnTo>
                  <a:pt x="5601326" y="329547"/>
                </a:lnTo>
                <a:close/>
                <a:moveTo>
                  <a:pt x="3658855" y="327388"/>
                </a:moveTo>
                <a:lnTo>
                  <a:pt x="3665194" y="327388"/>
                </a:lnTo>
                <a:cubicBezTo>
                  <a:pt x="3667532" y="327388"/>
                  <a:pt x="3670004" y="328467"/>
                  <a:pt x="3672612" y="330625"/>
                </a:cubicBezTo>
                <a:lnTo>
                  <a:pt x="3680165" y="328467"/>
                </a:lnTo>
                <a:lnTo>
                  <a:pt x="3682188" y="333862"/>
                </a:lnTo>
                <a:lnTo>
                  <a:pt x="3678007" y="337099"/>
                </a:lnTo>
                <a:lnTo>
                  <a:pt x="3670454" y="337099"/>
                </a:lnTo>
                <a:lnTo>
                  <a:pt x="3666273" y="331704"/>
                </a:lnTo>
                <a:cubicBezTo>
                  <a:pt x="3664654" y="331704"/>
                  <a:pt x="3661462" y="333862"/>
                  <a:pt x="3656697" y="338178"/>
                </a:cubicBezTo>
                <a:lnTo>
                  <a:pt x="3653460" y="338178"/>
                </a:lnTo>
                <a:lnTo>
                  <a:pt x="3651302" y="336020"/>
                </a:lnTo>
                <a:lnTo>
                  <a:pt x="3651302" y="334941"/>
                </a:lnTo>
                <a:close/>
                <a:moveTo>
                  <a:pt x="3631070" y="327388"/>
                </a:moveTo>
                <a:lnTo>
                  <a:pt x="3636331" y="327388"/>
                </a:lnTo>
                <a:cubicBezTo>
                  <a:pt x="3640287" y="327388"/>
                  <a:pt x="3642805" y="328827"/>
                  <a:pt x="3643884" y="331704"/>
                </a:cubicBezTo>
                <a:lnTo>
                  <a:pt x="3643884" y="333862"/>
                </a:lnTo>
                <a:lnTo>
                  <a:pt x="3640647" y="337099"/>
                </a:lnTo>
                <a:lnTo>
                  <a:pt x="3638489" y="337099"/>
                </a:lnTo>
                <a:cubicBezTo>
                  <a:pt x="3632824" y="336740"/>
                  <a:pt x="3629991" y="333862"/>
                  <a:pt x="3629991" y="328467"/>
                </a:cubicBezTo>
                <a:close/>
                <a:moveTo>
                  <a:pt x="5666876" y="327254"/>
                </a:moveTo>
                <a:lnTo>
                  <a:pt x="5675643" y="329547"/>
                </a:lnTo>
                <a:lnTo>
                  <a:pt x="5678880" y="328333"/>
                </a:lnTo>
                <a:lnTo>
                  <a:pt x="5683196" y="330626"/>
                </a:lnTo>
                <a:lnTo>
                  <a:pt x="5689805" y="328333"/>
                </a:lnTo>
                <a:lnTo>
                  <a:pt x="5693042" y="328333"/>
                </a:lnTo>
                <a:lnTo>
                  <a:pt x="5695200" y="330626"/>
                </a:lnTo>
                <a:cubicBezTo>
                  <a:pt x="5695200" y="337190"/>
                  <a:pt x="5693042" y="340472"/>
                  <a:pt x="5688726" y="340472"/>
                </a:cubicBezTo>
                <a:cubicBezTo>
                  <a:pt x="5684320" y="337505"/>
                  <a:pt x="5680319" y="336021"/>
                  <a:pt x="5676722" y="336021"/>
                </a:cubicBezTo>
                <a:lnTo>
                  <a:pt x="5663504" y="338179"/>
                </a:lnTo>
                <a:lnTo>
                  <a:pt x="5654872" y="337100"/>
                </a:lnTo>
                <a:lnTo>
                  <a:pt x="5642868" y="339258"/>
                </a:lnTo>
                <a:lnTo>
                  <a:pt x="5638417" y="336021"/>
                </a:lnTo>
                <a:lnTo>
                  <a:pt x="5633022" y="337100"/>
                </a:lnTo>
                <a:lnTo>
                  <a:pt x="5629785" y="334942"/>
                </a:lnTo>
                <a:cubicBezTo>
                  <a:pt x="5626278" y="337100"/>
                  <a:pt x="5622997" y="338179"/>
                  <a:pt x="5619939" y="338179"/>
                </a:cubicBezTo>
                <a:cubicBezTo>
                  <a:pt x="5613375" y="337819"/>
                  <a:pt x="5610093" y="336740"/>
                  <a:pt x="5610093" y="334942"/>
                </a:cubicBezTo>
                <a:cubicBezTo>
                  <a:pt x="5611352" y="332065"/>
                  <a:pt x="5615354" y="330626"/>
                  <a:pt x="5622097" y="330626"/>
                </a:cubicBezTo>
                <a:lnTo>
                  <a:pt x="5629785" y="328333"/>
                </a:lnTo>
                <a:lnTo>
                  <a:pt x="5639496" y="330626"/>
                </a:lnTo>
                <a:lnTo>
                  <a:pt x="5646105" y="330626"/>
                </a:lnTo>
                <a:lnTo>
                  <a:pt x="5647184" y="331705"/>
                </a:lnTo>
                <a:close/>
                <a:moveTo>
                  <a:pt x="5556548" y="327254"/>
                </a:moveTo>
                <a:lnTo>
                  <a:pt x="5575161" y="327254"/>
                </a:lnTo>
                <a:cubicBezTo>
                  <a:pt x="5587569" y="330042"/>
                  <a:pt x="5593773" y="333324"/>
                  <a:pt x="5593773" y="337100"/>
                </a:cubicBezTo>
                <a:lnTo>
                  <a:pt x="5595931" y="337100"/>
                </a:lnTo>
                <a:cubicBezTo>
                  <a:pt x="5595931" y="338539"/>
                  <a:pt x="5593729" y="339663"/>
                  <a:pt x="5589323" y="340472"/>
                </a:cubicBezTo>
                <a:lnTo>
                  <a:pt x="5583928" y="333863"/>
                </a:lnTo>
                <a:cubicBezTo>
                  <a:pt x="5578982" y="336740"/>
                  <a:pt x="5573857" y="338179"/>
                  <a:pt x="5568552" y="338179"/>
                </a:cubicBezTo>
                <a:lnTo>
                  <a:pt x="5562078" y="337100"/>
                </a:lnTo>
                <a:lnTo>
                  <a:pt x="5557627" y="338179"/>
                </a:lnTo>
                <a:cubicBezTo>
                  <a:pt x="5554390" y="336740"/>
                  <a:pt x="5552592" y="335302"/>
                  <a:pt x="5552232" y="333863"/>
                </a:cubicBezTo>
                <a:lnTo>
                  <a:pt x="5552232" y="331705"/>
                </a:lnTo>
                <a:close/>
                <a:moveTo>
                  <a:pt x="8275889" y="326042"/>
                </a:moveTo>
                <a:cubicBezTo>
                  <a:pt x="8276788" y="329639"/>
                  <a:pt x="8277867" y="331437"/>
                  <a:pt x="8279126" y="331437"/>
                </a:cubicBezTo>
                <a:lnTo>
                  <a:pt x="8281419" y="331437"/>
                </a:lnTo>
                <a:cubicBezTo>
                  <a:pt x="8282857" y="331437"/>
                  <a:pt x="8283577" y="330358"/>
                  <a:pt x="8283577" y="328200"/>
                </a:cubicBezTo>
                <a:lnTo>
                  <a:pt x="8284656" y="327121"/>
                </a:lnTo>
                <a:lnTo>
                  <a:pt x="8288972" y="327121"/>
                </a:lnTo>
                <a:cubicBezTo>
                  <a:pt x="8290500" y="327121"/>
                  <a:pt x="8291264" y="328919"/>
                  <a:pt x="8291264" y="332516"/>
                </a:cubicBezTo>
                <a:cubicBezTo>
                  <a:pt x="8306370" y="338720"/>
                  <a:pt x="8315138" y="344205"/>
                  <a:pt x="8317565" y="348971"/>
                </a:cubicBezTo>
                <a:lnTo>
                  <a:pt x="8317565" y="355580"/>
                </a:lnTo>
                <a:lnTo>
                  <a:pt x="8312035" y="361110"/>
                </a:lnTo>
                <a:lnTo>
                  <a:pt x="8305426" y="361110"/>
                </a:lnTo>
                <a:cubicBezTo>
                  <a:pt x="8300841" y="356704"/>
                  <a:pt x="8297199" y="354501"/>
                  <a:pt x="8294502" y="354501"/>
                </a:cubicBezTo>
                <a:lnTo>
                  <a:pt x="8291264" y="355580"/>
                </a:lnTo>
                <a:lnTo>
                  <a:pt x="8287893" y="354501"/>
                </a:lnTo>
                <a:lnTo>
                  <a:pt x="8260513" y="361110"/>
                </a:lnTo>
                <a:lnTo>
                  <a:pt x="8245272" y="352343"/>
                </a:lnTo>
                <a:lnTo>
                  <a:pt x="8245272" y="350050"/>
                </a:lnTo>
                <a:cubicBezTo>
                  <a:pt x="8246711" y="350050"/>
                  <a:pt x="8253275" y="343126"/>
                  <a:pt x="8264964" y="329279"/>
                </a:cubicBezTo>
                <a:cubicBezTo>
                  <a:pt x="8268021" y="327121"/>
                  <a:pt x="8271663" y="326042"/>
                  <a:pt x="8275889" y="326042"/>
                </a:cubicBezTo>
                <a:close/>
                <a:moveTo>
                  <a:pt x="8188354" y="326042"/>
                </a:moveTo>
                <a:lnTo>
                  <a:pt x="8184983" y="327121"/>
                </a:lnTo>
                <a:lnTo>
                  <a:pt x="8184983" y="328200"/>
                </a:lnTo>
                <a:cubicBezTo>
                  <a:pt x="8190827" y="328200"/>
                  <a:pt x="8193750" y="329279"/>
                  <a:pt x="8193750" y="331437"/>
                </a:cubicBezTo>
                <a:lnTo>
                  <a:pt x="8195908" y="331437"/>
                </a:lnTo>
                <a:lnTo>
                  <a:pt x="8195908" y="330358"/>
                </a:lnTo>
                <a:lnTo>
                  <a:pt x="8193750" y="327121"/>
                </a:lnTo>
                <a:lnTo>
                  <a:pt x="8190512" y="328200"/>
                </a:lnTo>
                <a:close/>
                <a:moveTo>
                  <a:pt x="183835" y="324336"/>
                </a:moveTo>
                <a:lnTo>
                  <a:pt x="183835" y="325415"/>
                </a:lnTo>
                <a:lnTo>
                  <a:pt x="186937" y="326359"/>
                </a:lnTo>
                <a:lnTo>
                  <a:pt x="186937" y="324336"/>
                </a:lnTo>
                <a:close/>
                <a:moveTo>
                  <a:pt x="4076761" y="321241"/>
                </a:moveTo>
                <a:lnTo>
                  <a:pt x="4073347" y="321595"/>
                </a:lnTo>
                <a:lnTo>
                  <a:pt x="4073347" y="321964"/>
                </a:lnTo>
                <a:lnTo>
                  <a:pt x="4076761" y="321964"/>
                </a:lnTo>
                <a:close/>
                <a:moveTo>
                  <a:pt x="5751982" y="319701"/>
                </a:moveTo>
                <a:lnTo>
                  <a:pt x="5751982" y="322938"/>
                </a:lnTo>
                <a:lnTo>
                  <a:pt x="5754140" y="320780"/>
                </a:lnTo>
                <a:lnTo>
                  <a:pt x="5753061" y="319701"/>
                </a:lnTo>
                <a:close/>
                <a:moveTo>
                  <a:pt x="3249252" y="315654"/>
                </a:moveTo>
                <a:cubicBezTo>
                  <a:pt x="3262020" y="322308"/>
                  <a:pt x="3270517" y="329186"/>
                  <a:pt x="3274743" y="336290"/>
                </a:cubicBezTo>
                <a:cubicBezTo>
                  <a:pt x="3280498" y="336290"/>
                  <a:pt x="3283825" y="337683"/>
                  <a:pt x="3284724" y="340471"/>
                </a:cubicBezTo>
                <a:lnTo>
                  <a:pt x="3284724" y="341280"/>
                </a:lnTo>
                <a:cubicBezTo>
                  <a:pt x="3284724" y="342719"/>
                  <a:pt x="3282521" y="343843"/>
                  <a:pt x="3278115" y="344652"/>
                </a:cubicBezTo>
                <a:lnTo>
                  <a:pt x="3278115" y="345596"/>
                </a:lnTo>
                <a:lnTo>
                  <a:pt x="3260447" y="342359"/>
                </a:lnTo>
                <a:lnTo>
                  <a:pt x="3255996" y="344652"/>
                </a:lnTo>
                <a:lnTo>
                  <a:pt x="3247094" y="342359"/>
                </a:lnTo>
                <a:lnTo>
                  <a:pt x="3243722" y="345596"/>
                </a:lnTo>
                <a:lnTo>
                  <a:pt x="3231583" y="345596"/>
                </a:lnTo>
                <a:lnTo>
                  <a:pt x="3228211" y="343438"/>
                </a:lnTo>
                <a:lnTo>
                  <a:pt x="3223760" y="343438"/>
                </a:lnTo>
                <a:lnTo>
                  <a:pt x="3212835" y="344652"/>
                </a:lnTo>
                <a:lnTo>
                  <a:pt x="3206092" y="343438"/>
                </a:lnTo>
                <a:lnTo>
                  <a:pt x="3201641" y="345596"/>
                </a:lnTo>
                <a:lnTo>
                  <a:pt x="3200562" y="344652"/>
                </a:lnTo>
                <a:lnTo>
                  <a:pt x="3182758" y="346675"/>
                </a:lnTo>
                <a:lnTo>
                  <a:pt x="3187209" y="352070"/>
                </a:lnTo>
                <a:cubicBezTo>
                  <a:pt x="3186310" y="355307"/>
                  <a:pt x="3178936" y="360073"/>
                  <a:pt x="3165090" y="366367"/>
                </a:cubicBezTo>
                <a:cubicBezTo>
                  <a:pt x="3165090" y="374819"/>
                  <a:pt x="3159919" y="384575"/>
                  <a:pt x="3149579" y="395635"/>
                </a:cubicBezTo>
                <a:lnTo>
                  <a:pt x="3162932" y="399951"/>
                </a:lnTo>
                <a:lnTo>
                  <a:pt x="3162932" y="402109"/>
                </a:lnTo>
                <a:lnTo>
                  <a:pt x="3160639" y="404267"/>
                </a:lnTo>
                <a:lnTo>
                  <a:pt x="3157402" y="404267"/>
                </a:lnTo>
                <a:lnTo>
                  <a:pt x="3154030" y="403053"/>
                </a:lnTo>
                <a:lnTo>
                  <a:pt x="3148500" y="404267"/>
                </a:lnTo>
                <a:lnTo>
                  <a:pt x="3138519" y="404267"/>
                </a:lnTo>
                <a:lnTo>
                  <a:pt x="3134068" y="401030"/>
                </a:lnTo>
                <a:lnTo>
                  <a:pt x="3127459" y="405346"/>
                </a:lnTo>
                <a:lnTo>
                  <a:pt x="3113028" y="404267"/>
                </a:lnTo>
                <a:lnTo>
                  <a:pt x="3111949" y="405346"/>
                </a:lnTo>
                <a:lnTo>
                  <a:pt x="3111949" y="406425"/>
                </a:lnTo>
                <a:lnTo>
                  <a:pt x="3113028" y="412764"/>
                </a:lnTo>
                <a:lnTo>
                  <a:pt x="3109656" y="413978"/>
                </a:lnTo>
                <a:lnTo>
                  <a:pt x="3110870" y="415057"/>
                </a:lnTo>
                <a:lnTo>
                  <a:pt x="3110870" y="416136"/>
                </a:lnTo>
                <a:lnTo>
                  <a:pt x="3105205" y="424768"/>
                </a:lnTo>
                <a:lnTo>
                  <a:pt x="3106419" y="425847"/>
                </a:lnTo>
                <a:lnTo>
                  <a:pt x="3106419" y="426926"/>
                </a:lnTo>
                <a:lnTo>
                  <a:pt x="3105205" y="431242"/>
                </a:lnTo>
                <a:lnTo>
                  <a:pt x="3105205" y="432321"/>
                </a:lnTo>
                <a:lnTo>
                  <a:pt x="3106419" y="432321"/>
                </a:lnTo>
                <a:cubicBezTo>
                  <a:pt x="3107677" y="422970"/>
                  <a:pt x="3109880" y="418294"/>
                  <a:pt x="3113028" y="418294"/>
                </a:cubicBezTo>
                <a:lnTo>
                  <a:pt x="3114107" y="419373"/>
                </a:lnTo>
                <a:lnTo>
                  <a:pt x="3111949" y="442032"/>
                </a:lnTo>
                <a:lnTo>
                  <a:pt x="3114107" y="448506"/>
                </a:lnTo>
                <a:lnTo>
                  <a:pt x="3114107" y="452822"/>
                </a:lnTo>
                <a:lnTo>
                  <a:pt x="3110870" y="465770"/>
                </a:lnTo>
                <a:lnTo>
                  <a:pt x="3125301" y="464691"/>
                </a:lnTo>
                <a:lnTo>
                  <a:pt x="3134068" y="470086"/>
                </a:lnTo>
                <a:lnTo>
                  <a:pt x="3140677" y="468063"/>
                </a:lnTo>
                <a:lnTo>
                  <a:pt x="3144049" y="472379"/>
                </a:lnTo>
                <a:lnTo>
                  <a:pt x="3144049" y="473323"/>
                </a:lnTo>
                <a:lnTo>
                  <a:pt x="3141756" y="475481"/>
                </a:lnTo>
                <a:lnTo>
                  <a:pt x="3140677" y="475481"/>
                </a:lnTo>
                <a:lnTo>
                  <a:pt x="3129752" y="474402"/>
                </a:lnTo>
                <a:lnTo>
                  <a:pt x="3124087" y="475481"/>
                </a:lnTo>
                <a:lnTo>
                  <a:pt x="3118558" y="474402"/>
                </a:lnTo>
                <a:lnTo>
                  <a:pt x="3110870" y="476695"/>
                </a:lnTo>
                <a:lnTo>
                  <a:pt x="3111949" y="495038"/>
                </a:lnTo>
                <a:lnTo>
                  <a:pt x="3111949" y="498140"/>
                </a:lnTo>
                <a:lnTo>
                  <a:pt x="3108577" y="503535"/>
                </a:lnTo>
                <a:lnTo>
                  <a:pt x="3110870" y="511088"/>
                </a:lnTo>
                <a:lnTo>
                  <a:pt x="3109656" y="514460"/>
                </a:lnTo>
                <a:lnTo>
                  <a:pt x="3110870" y="522013"/>
                </a:lnTo>
                <a:lnTo>
                  <a:pt x="3109656" y="530510"/>
                </a:lnTo>
                <a:cubicBezTo>
                  <a:pt x="3110645" y="539143"/>
                  <a:pt x="3114736" y="543458"/>
                  <a:pt x="3121929" y="543458"/>
                </a:cubicBezTo>
                <a:lnTo>
                  <a:pt x="3134068" y="540356"/>
                </a:lnTo>
                <a:lnTo>
                  <a:pt x="3144049" y="541435"/>
                </a:lnTo>
                <a:lnTo>
                  <a:pt x="3152951" y="538198"/>
                </a:lnTo>
                <a:lnTo>
                  <a:pt x="3155109" y="540356"/>
                </a:lnTo>
                <a:lnTo>
                  <a:pt x="3156188" y="539143"/>
                </a:lnTo>
                <a:lnTo>
                  <a:pt x="3157402" y="539143"/>
                </a:lnTo>
                <a:lnTo>
                  <a:pt x="3164011" y="543458"/>
                </a:lnTo>
                <a:lnTo>
                  <a:pt x="3170619" y="539143"/>
                </a:lnTo>
                <a:lnTo>
                  <a:pt x="3172912" y="539143"/>
                </a:lnTo>
                <a:lnTo>
                  <a:pt x="3186130" y="543458"/>
                </a:lnTo>
                <a:lnTo>
                  <a:pt x="3186130" y="544672"/>
                </a:lnTo>
                <a:lnTo>
                  <a:pt x="3180600" y="551146"/>
                </a:lnTo>
                <a:lnTo>
                  <a:pt x="3179386" y="551146"/>
                </a:lnTo>
                <a:lnTo>
                  <a:pt x="3171833" y="550067"/>
                </a:lnTo>
                <a:lnTo>
                  <a:pt x="3169540" y="552225"/>
                </a:lnTo>
                <a:lnTo>
                  <a:pt x="3166303" y="552225"/>
                </a:lnTo>
                <a:lnTo>
                  <a:pt x="3162932" y="548988"/>
                </a:lnTo>
                <a:lnTo>
                  <a:pt x="3155109" y="552225"/>
                </a:lnTo>
                <a:lnTo>
                  <a:pt x="3142970" y="547909"/>
                </a:lnTo>
                <a:lnTo>
                  <a:pt x="3138519" y="547909"/>
                </a:lnTo>
                <a:lnTo>
                  <a:pt x="3135147" y="550067"/>
                </a:lnTo>
                <a:lnTo>
                  <a:pt x="3125301" y="548988"/>
                </a:lnTo>
                <a:cubicBezTo>
                  <a:pt x="3114871" y="551776"/>
                  <a:pt x="3109656" y="557171"/>
                  <a:pt x="3109656" y="565173"/>
                </a:cubicBezTo>
                <a:lnTo>
                  <a:pt x="3104126" y="569490"/>
                </a:lnTo>
                <a:cubicBezTo>
                  <a:pt x="3100439" y="569490"/>
                  <a:pt x="3098596" y="568770"/>
                  <a:pt x="3098596" y="567332"/>
                </a:cubicBezTo>
                <a:lnTo>
                  <a:pt x="3075397" y="573806"/>
                </a:lnTo>
                <a:cubicBezTo>
                  <a:pt x="3065596" y="570748"/>
                  <a:pt x="3060426" y="568590"/>
                  <a:pt x="3059887" y="567332"/>
                </a:cubicBezTo>
                <a:cubicBezTo>
                  <a:pt x="3057639" y="564634"/>
                  <a:pt x="3056515" y="562116"/>
                  <a:pt x="3056515" y="559778"/>
                </a:cubicBezTo>
                <a:lnTo>
                  <a:pt x="3056515" y="558700"/>
                </a:lnTo>
                <a:cubicBezTo>
                  <a:pt x="3056515" y="557261"/>
                  <a:pt x="3057998" y="556541"/>
                  <a:pt x="3060966" y="556541"/>
                </a:cubicBezTo>
                <a:lnTo>
                  <a:pt x="3059887" y="545751"/>
                </a:lnTo>
                <a:lnTo>
                  <a:pt x="3059887" y="541435"/>
                </a:lnTo>
                <a:lnTo>
                  <a:pt x="3063124" y="537119"/>
                </a:lnTo>
                <a:lnTo>
                  <a:pt x="3059887" y="516483"/>
                </a:lnTo>
                <a:lnTo>
                  <a:pt x="3062045" y="512167"/>
                </a:lnTo>
                <a:lnTo>
                  <a:pt x="3056515" y="491666"/>
                </a:lnTo>
                <a:cubicBezTo>
                  <a:pt x="3058943" y="491666"/>
                  <a:pt x="3060426" y="481596"/>
                  <a:pt x="3060966" y="461454"/>
                </a:cubicBezTo>
                <a:lnTo>
                  <a:pt x="3059887" y="456059"/>
                </a:lnTo>
                <a:lnTo>
                  <a:pt x="3060966" y="451743"/>
                </a:lnTo>
                <a:lnTo>
                  <a:pt x="3058673" y="446348"/>
                </a:lnTo>
                <a:cubicBezTo>
                  <a:pt x="3058673" y="442032"/>
                  <a:pt x="3060561" y="439874"/>
                  <a:pt x="3064338" y="439874"/>
                </a:cubicBezTo>
                <a:lnTo>
                  <a:pt x="3064338" y="438795"/>
                </a:lnTo>
                <a:cubicBezTo>
                  <a:pt x="3062089" y="438795"/>
                  <a:pt x="3060201" y="437671"/>
                  <a:pt x="3058673" y="435423"/>
                </a:cubicBezTo>
                <a:lnTo>
                  <a:pt x="3059887" y="428005"/>
                </a:lnTo>
                <a:lnTo>
                  <a:pt x="3058673" y="422610"/>
                </a:lnTo>
                <a:lnTo>
                  <a:pt x="3059887" y="416136"/>
                </a:lnTo>
                <a:lnTo>
                  <a:pt x="3059887" y="413978"/>
                </a:lnTo>
                <a:lnTo>
                  <a:pt x="3056515" y="409662"/>
                </a:lnTo>
                <a:cubicBezTo>
                  <a:pt x="3058762" y="403368"/>
                  <a:pt x="3059887" y="396174"/>
                  <a:pt x="3059887" y="388082"/>
                </a:cubicBezTo>
                <a:lnTo>
                  <a:pt x="3059887" y="384710"/>
                </a:lnTo>
                <a:cubicBezTo>
                  <a:pt x="3060426" y="382642"/>
                  <a:pt x="3063393" y="381608"/>
                  <a:pt x="3068788" y="381608"/>
                </a:cubicBezTo>
                <a:lnTo>
                  <a:pt x="3072025" y="381608"/>
                </a:lnTo>
                <a:cubicBezTo>
                  <a:pt x="3073374" y="383046"/>
                  <a:pt x="3077105" y="383766"/>
                  <a:pt x="3083220" y="383766"/>
                </a:cubicBezTo>
                <a:cubicBezTo>
                  <a:pt x="3099585" y="393117"/>
                  <a:pt x="3109521" y="397793"/>
                  <a:pt x="3113028" y="397793"/>
                </a:cubicBezTo>
                <a:cubicBezTo>
                  <a:pt x="3116894" y="397793"/>
                  <a:pt x="3121345" y="386643"/>
                  <a:pt x="3126380" y="364344"/>
                </a:cubicBezTo>
                <a:lnTo>
                  <a:pt x="3125301" y="358949"/>
                </a:lnTo>
                <a:lnTo>
                  <a:pt x="3126380" y="348024"/>
                </a:lnTo>
                <a:lnTo>
                  <a:pt x="3121929" y="344652"/>
                </a:lnTo>
                <a:lnTo>
                  <a:pt x="3117479" y="345596"/>
                </a:lnTo>
                <a:cubicBezTo>
                  <a:pt x="3115770" y="344158"/>
                  <a:pt x="3109116" y="343078"/>
                  <a:pt x="3097517" y="342359"/>
                </a:cubicBezTo>
                <a:cubicBezTo>
                  <a:pt x="3094550" y="344158"/>
                  <a:pt x="3087536" y="345596"/>
                  <a:pt x="3076476" y="346675"/>
                </a:cubicBezTo>
                <a:lnTo>
                  <a:pt x="3070946" y="343438"/>
                </a:lnTo>
                <a:lnTo>
                  <a:pt x="3063124" y="344652"/>
                </a:lnTo>
                <a:lnTo>
                  <a:pt x="3062045" y="343438"/>
                </a:lnTo>
                <a:lnTo>
                  <a:pt x="3062045" y="340471"/>
                </a:lnTo>
                <a:cubicBezTo>
                  <a:pt x="3063393" y="337683"/>
                  <a:pt x="3066001" y="336290"/>
                  <a:pt x="3069867" y="336290"/>
                </a:cubicBezTo>
                <a:lnTo>
                  <a:pt x="3074318" y="336290"/>
                </a:lnTo>
                <a:lnTo>
                  <a:pt x="3091987" y="338313"/>
                </a:lnTo>
                <a:lnTo>
                  <a:pt x="3104126" y="335076"/>
                </a:lnTo>
                <a:lnTo>
                  <a:pt x="3116400" y="338313"/>
                </a:lnTo>
                <a:lnTo>
                  <a:pt x="3120850" y="338313"/>
                </a:lnTo>
                <a:lnTo>
                  <a:pt x="3132854" y="336290"/>
                </a:lnTo>
                <a:lnTo>
                  <a:pt x="3145128" y="338313"/>
                </a:lnTo>
                <a:lnTo>
                  <a:pt x="3144049" y="344787"/>
                </a:lnTo>
                <a:lnTo>
                  <a:pt x="3145128" y="346001"/>
                </a:lnTo>
                <a:lnTo>
                  <a:pt x="3145128" y="346945"/>
                </a:lnTo>
                <a:lnTo>
                  <a:pt x="3142970" y="350317"/>
                </a:lnTo>
                <a:lnTo>
                  <a:pt x="3145128" y="356656"/>
                </a:lnTo>
                <a:cubicBezTo>
                  <a:pt x="3142880" y="360433"/>
                  <a:pt x="3141756" y="364749"/>
                  <a:pt x="3141756" y="369604"/>
                </a:cubicBezTo>
                <a:lnTo>
                  <a:pt x="3142970" y="370683"/>
                </a:lnTo>
                <a:lnTo>
                  <a:pt x="3144049" y="370683"/>
                </a:lnTo>
                <a:cubicBezTo>
                  <a:pt x="3144049" y="363849"/>
                  <a:pt x="3145128" y="358095"/>
                  <a:pt x="3147286" y="353419"/>
                </a:cubicBezTo>
                <a:lnTo>
                  <a:pt x="3145128" y="353419"/>
                </a:lnTo>
                <a:lnTo>
                  <a:pt x="3145128" y="352340"/>
                </a:lnTo>
                <a:lnTo>
                  <a:pt x="3146207" y="346001"/>
                </a:lnTo>
                <a:lnTo>
                  <a:pt x="3145128" y="341550"/>
                </a:lnTo>
                <a:lnTo>
                  <a:pt x="3157402" y="336290"/>
                </a:lnTo>
                <a:lnTo>
                  <a:pt x="3161853" y="336290"/>
                </a:lnTo>
                <a:lnTo>
                  <a:pt x="3168461" y="341550"/>
                </a:lnTo>
                <a:lnTo>
                  <a:pt x="3169540" y="341550"/>
                </a:lnTo>
                <a:cubicBezTo>
                  <a:pt x="3171968" y="341550"/>
                  <a:pt x="3174531" y="340471"/>
                  <a:pt x="3177228" y="338313"/>
                </a:cubicBezTo>
                <a:lnTo>
                  <a:pt x="3187209" y="338313"/>
                </a:lnTo>
                <a:lnTo>
                  <a:pt x="3195032" y="339392"/>
                </a:lnTo>
                <a:cubicBezTo>
                  <a:pt x="3195032" y="337324"/>
                  <a:pt x="3195751" y="336290"/>
                  <a:pt x="3197190" y="336290"/>
                </a:cubicBezTo>
                <a:lnTo>
                  <a:pt x="3202720" y="336290"/>
                </a:lnTo>
                <a:lnTo>
                  <a:pt x="3207171" y="337234"/>
                </a:lnTo>
                <a:lnTo>
                  <a:pt x="3211622" y="336290"/>
                </a:lnTo>
                <a:lnTo>
                  <a:pt x="3211622" y="337234"/>
                </a:lnTo>
                <a:cubicBezTo>
                  <a:pt x="3217646" y="336335"/>
                  <a:pt x="3228705" y="329861"/>
                  <a:pt x="3244801" y="317812"/>
                </a:cubicBezTo>
                <a:close/>
                <a:moveTo>
                  <a:pt x="1628582" y="311607"/>
                </a:moveTo>
                <a:cubicBezTo>
                  <a:pt x="1637573" y="312506"/>
                  <a:pt x="1646564" y="316103"/>
                  <a:pt x="1655557" y="322397"/>
                </a:cubicBezTo>
                <a:cubicBezTo>
                  <a:pt x="1658074" y="318081"/>
                  <a:pt x="1661311" y="315923"/>
                  <a:pt x="1665268" y="315923"/>
                </a:cubicBezTo>
                <a:cubicBezTo>
                  <a:pt x="1672461" y="317901"/>
                  <a:pt x="1676058" y="320059"/>
                  <a:pt x="1676058" y="322397"/>
                </a:cubicBezTo>
                <a:cubicBezTo>
                  <a:pt x="1676058" y="324735"/>
                  <a:pt x="1673539" y="330130"/>
                  <a:pt x="1668504" y="338582"/>
                </a:cubicBezTo>
                <a:lnTo>
                  <a:pt x="1667426" y="346135"/>
                </a:lnTo>
                <a:lnTo>
                  <a:pt x="1659873" y="346135"/>
                </a:lnTo>
                <a:lnTo>
                  <a:pt x="1659873" y="347214"/>
                </a:lnTo>
                <a:cubicBezTo>
                  <a:pt x="1664907" y="347214"/>
                  <a:pt x="1667426" y="349012"/>
                  <a:pt x="1667426" y="352609"/>
                </a:cubicBezTo>
                <a:lnTo>
                  <a:pt x="1665268" y="355846"/>
                </a:lnTo>
                <a:lnTo>
                  <a:pt x="1666347" y="356925"/>
                </a:lnTo>
                <a:lnTo>
                  <a:pt x="1666347" y="359083"/>
                </a:lnTo>
                <a:cubicBezTo>
                  <a:pt x="1666347" y="361601"/>
                  <a:pt x="1664907" y="364478"/>
                  <a:pt x="1662031" y="367715"/>
                </a:cubicBezTo>
                <a:lnTo>
                  <a:pt x="1666347" y="374189"/>
                </a:lnTo>
                <a:lnTo>
                  <a:pt x="1665268" y="379584"/>
                </a:lnTo>
                <a:lnTo>
                  <a:pt x="1666347" y="380663"/>
                </a:lnTo>
                <a:lnTo>
                  <a:pt x="1666347" y="381742"/>
                </a:lnTo>
                <a:lnTo>
                  <a:pt x="1665268" y="388216"/>
                </a:lnTo>
                <a:cubicBezTo>
                  <a:pt x="1668864" y="401883"/>
                  <a:pt x="1670662" y="412314"/>
                  <a:pt x="1670662" y="419507"/>
                </a:cubicBezTo>
                <a:cubicBezTo>
                  <a:pt x="1669045" y="428139"/>
                  <a:pt x="1667605" y="432455"/>
                  <a:pt x="1666347" y="432455"/>
                </a:cubicBezTo>
                <a:lnTo>
                  <a:pt x="1665268" y="431376"/>
                </a:lnTo>
                <a:lnTo>
                  <a:pt x="1663110" y="431376"/>
                </a:lnTo>
                <a:lnTo>
                  <a:pt x="1663110" y="432455"/>
                </a:lnTo>
                <a:cubicBezTo>
                  <a:pt x="1665987" y="432455"/>
                  <a:pt x="1668144" y="438210"/>
                  <a:pt x="1669583" y="449719"/>
                </a:cubicBezTo>
                <a:lnTo>
                  <a:pt x="1671741" y="449719"/>
                </a:lnTo>
                <a:cubicBezTo>
                  <a:pt x="1675158" y="449719"/>
                  <a:pt x="1678754" y="437491"/>
                  <a:pt x="1682532" y="413033"/>
                </a:cubicBezTo>
                <a:cubicBezTo>
                  <a:pt x="1682532" y="411415"/>
                  <a:pt x="1683971" y="409257"/>
                  <a:pt x="1686847" y="406559"/>
                </a:cubicBezTo>
                <a:lnTo>
                  <a:pt x="1685769" y="405480"/>
                </a:lnTo>
                <a:lnTo>
                  <a:pt x="1685769" y="404401"/>
                </a:lnTo>
                <a:cubicBezTo>
                  <a:pt x="1685769" y="400804"/>
                  <a:pt x="1687567" y="395409"/>
                  <a:pt x="1691163" y="388216"/>
                </a:cubicBezTo>
                <a:lnTo>
                  <a:pt x="1690084" y="381742"/>
                </a:lnTo>
                <a:cubicBezTo>
                  <a:pt x="1691163" y="378146"/>
                  <a:pt x="1693681" y="376347"/>
                  <a:pt x="1697638" y="376347"/>
                </a:cubicBezTo>
                <a:lnTo>
                  <a:pt x="1701954" y="377426"/>
                </a:lnTo>
                <a:lnTo>
                  <a:pt x="1707348" y="376347"/>
                </a:lnTo>
                <a:lnTo>
                  <a:pt x="1714902" y="377426"/>
                </a:lnTo>
                <a:lnTo>
                  <a:pt x="1721376" y="376347"/>
                </a:lnTo>
                <a:lnTo>
                  <a:pt x="1723533" y="384979"/>
                </a:lnTo>
                <a:lnTo>
                  <a:pt x="1724613" y="384979"/>
                </a:lnTo>
                <a:cubicBezTo>
                  <a:pt x="1724613" y="381382"/>
                  <a:pt x="1725332" y="379584"/>
                  <a:pt x="1726771" y="379584"/>
                </a:cubicBezTo>
                <a:lnTo>
                  <a:pt x="1731086" y="382821"/>
                </a:lnTo>
                <a:lnTo>
                  <a:pt x="1732167" y="381742"/>
                </a:lnTo>
                <a:lnTo>
                  <a:pt x="1738640" y="381742"/>
                </a:lnTo>
                <a:cubicBezTo>
                  <a:pt x="1747991" y="383181"/>
                  <a:pt x="1752665" y="384979"/>
                  <a:pt x="1752665" y="387137"/>
                </a:cubicBezTo>
                <a:lnTo>
                  <a:pt x="1752665" y="390374"/>
                </a:lnTo>
                <a:cubicBezTo>
                  <a:pt x="1752665" y="395949"/>
                  <a:pt x="1750867" y="399546"/>
                  <a:pt x="1747271" y="401164"/>
                </a:cubicBezTo>
                <a:lnTo>
                  <a:pt x="1736482" y="400085"/>
                </a:lnTo>
                <a:cubicBezTo>
                  <a:pt x="1726589" y="408897"/>
                  <a:pt x="1720838" y="416090"/>
                  <a:pt x="1719218" y="421665"/>
                </a:cubicBezTo>
                <a:lnTo>
                  <a:pt x="1700874" y="448640"/>
                </a:lnTo>
                <a:lnTo>
                  <a:pt x="1710585" y="452956"/>
                </a:lnTo>
                <a:cubicBezTo>
                  <a:pt x="1713642" y="452237"/>
                  <a:pt x="1717958" y="447561"/>
                  <a:pt x="1723533" y="438929"/>
                </a:cubicBezTo>
                <a:lnTo>
                  <a:pt x="1723533" y="441087"/>
                </a:lnTo>
                <a:lnTo>
                  <a:pt x="1724613" y="441087"/>
                </a:lnTo>
                <a:lnTo>
                  <a:pt x="1724613" y="440008"/>
                </a:lnTo>
                <a:lnTo>
                  <a:pt x="1723533" y="436771"/>
                </a:lnTo>
                <a:cubicBezTo>
                  <a:pt x="1729648" y="429398"/>
                  <a:pt x="1735043" y="425442"/>
                  <a:pt x="1739719" y="424902"/>
                </a:cubicBezTo>
                <a:cubicBezTo>
                  <a:pt x="1746192" y="426880"/>
                  <a:pt x="1749429" y="430837"/>
                  <a:pt x="1749429" y="436771"/>
                </a:cubicBezTo>
                <a:lnTo>
                  <a:pt x="1752665" y="437850"/>
                </a:lnTo>
                <a:lnTo>
                  <a:pt x="1759141" y="435692"/>
                </a:lnTo>
                <a:cubicBezTo>
                  <a:pt x="1764715" y="435692"/>
                  <a:pt x="1770109" y="442886"/>
                  <a:pt x="1775327" y="457272"/>
                </a:cubicBezTo>
                <a:lnTo>
                  <a:pt x="1772090" y="460509"/>
                </a:lnTo>
                <a:lnTo>
                  <a:pt x="1751589" y="458351"/>
                </a:lnTo>
                <a:lnTo>
                  <a:pt x="1747271" y="458351"/>
                </a:lnTo>
                <a:lnTo>
                  <a:pt x="1728930" y="461588"/>
                </a:lnTo>
                <a:lnTo>
                  <a:pt x="1726771" y="461588"/>
                </a:lnTo>
                <a:lnTo>
                  <a:pt x="1723533" y="459430"/>
                </a:lnTo>
                <a:lnTo>
                  <a:pt x="1720296" y="460509"/>
                </a:lnTo>
                <a:lnTo>
                  <a:pt x="1711666" y="459430"/>
                </a:lnTo>
                <a:lnTo>
                  <a:pt x="1690084" y="461588"/>
                </a:lnTo>
                <a:cubicBezTo>
                  <a:pt x="1690084" y="460150"/>
                  <a:pt x="1689006" y="459430"/>
                  <a:pt x="1686847" y="459430"/>
                </a:cubicBezTo>
                <a:lnTo>
                  <a:pt x="1685769" y="458351"/>
                </a:lnTo>
                <a:lnTo>
                  <a:pt x="1685769" y="457272"/>
                </a:lnTo>
                <a:cubicBezTo>
                  <a:pt x="1675697" y="458172"/>
                  <a:pt x="1670662" y="459970"/>
                  <a:pt x="1670662" y="462667"/>
                </a:cubicBezTo>
                <a:lnTo>
                  <a:pt x="1670662" y="464825"/>
                </a:lnTo>
                <a:cubicBezTo>
                  <a:pt x="1674798" y="465365"/>
                  <a:pt x="1679474" y="469321"/>
                  <a:pt x="1684690" y="476694"/>
                </a:cubicBezTo>
                <a:cubicBezTo>
                  <a:pt x="1687567" y="476694"/>
                  <a:pt x="1692603" y="480651"/>
                  <a:pt x="1699795" y="488563"/>
                </a:cubicBezTo>
                <a:cubicBezTo>
                  <a:pt x="1710766" y="488563"/>
                  <a:pt x="1719397" y="492880"/>
                  <a:pt x="1725692" y="501512"/>
                </a:cubicBezTo>
                <a:cubicBezTo>
                  <a:pt x="1730548" y="501512"/>
                  <a:pt x="1735582" y="504029"/>
                  <a:pt x="1740797" y="509065"/>
                </a:cubicBezTo>
                <a:cubicBezTo>
                  <a:pt x="1745653" y="509065"/>
                  <a:pt x="1749249" y="510503"/>
                  <a:pt x="1751589" y="513381"/>
                </a:cubicBezTo>
                <a:lnTo>
                  <a:pt x="1765614" y="517697"/>
                </a:lnTo>
                <a:lnTo>
                  <a:pt x="1768853" y="516618"/>
                </a:lnTo>
                <a:cubicBezTo>
                  <a:pt x="1768853" y="518776"/>
                  <a:pt x="1772449" y="519855"/>
                  <a:pt x="1779642" y="519855"/>
                </a:cubicBezTo>
                <a:lnTo>
                  <a:pt x="1781800" y="523092"/>
                </a:lnTo>
                <a:lnTo>
                  <a:pt x="1781800" y="524171"/>
                </a:lnTo>
                <a:cubicBezTo>
                  <a:pt x="1763456" y="533702"/>
                  <a:pt x="1753386" y="543773"/>
                  <a:pt x="1751589" y="554383"/>
                </a:cubicBezTo>
                <a:cubicBezTo>
                  <a:pt x="1747812" y="561216"/>
                  <a:pt x="1744214" y="564813"/>
                  <a:pt x="1740797" y="565173"/>
                </a:cubicBezTo>
                <a:lnTo>
                  <a:pt x="1738640" y="565173"/>
                </a:lnTo>
                <a:lnTo>
                  <a:pt x="1703033" y="544672"/>
                </a:lnTo>
                <a:lnTo>
                  <a:pt x="1689006" y="526329"/>
                </a:lnTo>
                <a:cubicBezTo>
                  <a:pt x="1689006" y="521653"/>
                  <a:pt x="1686488" y="518416"/>
                  <a:pt x="1681453" y="516618"/>
                </a:cubicBezTo>
                <a:lnTo>
                  <a:pt x="1679295" y="511223"/>
                </a:lnTo>
                <a:lnTo>
                  <a:pt x="1680374" y="504749"/>
                </a:lnTo>
                <a:cubicBezTo>
                  <a:pt x="1672461" y="497196"/>
                  <a:pt x="1668504" y="492160"/>
                  <a:pt x="1668504" y="489642"/>
                </a:cubicBezTo>
                <a:lnTo>
                  <a:pt x="1666347" y="491801"/>
                </a:lnTo>
                <a:lnTo>
                  <a:pt x="1666347" y="504749"/>
                </a:lnTo>
                <a:lnTo>
                  <a:pt x="1668504" y="507986"/>
                </a:lnTo>
                <a:cubicBezTo>
                  <a:pt x="1668504" y="513021"/>
                  <a:pt x="1667785" y="516977"/>
                  <a:pt x="1666347" y="519855"/>
                </a:cubicBezTo>
                <a:lnTo>
                  <a:pt x="1667426" y="523092"/>
                </a:lnTo>
                <a:lnTo>
                  <a:pt x="1665268" y="537119"/>
                </a:lnTo>
                <a:lnTo>
                  <a:pt x="1666347" y="541435"/>
                </a:lnTo>
                <a:lnTo>
                  <a:pt x="1666347" y="548988"/>
                </a:lnTo>
                <a:cubicBezTo>
                  <a:pt x="1669224" y="548988"/>
                  <a:pt x="1670662" y="551865"/>
                  <a:pt x="1670662" y="557620"/>
                </a:cubicBezTo>
                <a:lnTo>
                  <a:pt x="1669583" y="575963"/>
                </a:lnTo>
                <a:lnTo>
                  <a:pt x="1665268" y="579200"/>
                </a:lnTo>
                <a:lnTo>
                  <a:pt x="1655557" y="577042"/>
                </a:lnTo>
                <a:lnTo>
                  <a:pt x="1649082" y="579200"/>
                </a:lnTo>
                <a:lnTo>
                  <a:pt x="1645846" y="579200"/>
                </a:lnTo>
                <a:cubicBezTo>
                  <a:pt x="1643688" y="579200"/>
                  <a:pt x="1640451" y="577761"/>
                  <a:pt x="1636134" y="574884"/>
                </a:cubicBezTo>
                <a:lnTo>
                  <a:pt x="1631818" y="579200"/>
                </a:lnTo>
                <a:lnTo>
                  <a:pt x="1630739" y="579200"/>
                </a:lnTo>
                <a:cubicBezTo>
                  <a:pt x="1627681" y="579200"/>
                  <a:pt x="1622647" y="575603"/>
                  <a:pt x="1615633" y="568410"/>
                </a:cubicBezTo>
                <a:lnTo>
                  <a:pt x="1615633" y="561936"/>
                </a:lnTo>
                <a:lnTo>
                  <a:pt x="1617791" y="555462"/>
                </a:lnTo>
                <a:cubicBezTo>
                  <a:pt x="1614554" y="554023"/>
                  <a:pt x="1612755" y="552584"/>
                  <a:pt x="1612396" y="551146"/>
                </a:cubicBezTo>
                <a:lnTo>
                  <a:pt x="1615633" y="546830"/>
                </a:lnTo>
                <a:cubicBezTo>
                  <a:pt x="1613475" y="544132"/>
                  <a:pt x="1612396" y="541615"/>
                  <a:pt x="1612396" y="539277"/>
                </a:cubicBezTo>
                <a:cubicBezTo>
                  <a:pt x="1614913" y="529925"/>
                  <a:pt x="1616712" y="525250"/>
                  <a:pt x="1617791" y="525250"/>
                </a:cubicBezTo>
                <a:lnTo>
                  <a:pt x="1626424" y="525250"/>
                </a:lnTo>
                <a:lnTo>
                  <a:pt x="1626424" y="524171"/>
                </a:lnTo>
                <a:cubicBezTo>
                  <a:pt x="1621388" y="524171"/>
                  <a:pt x="1618870" y="522732"/>
                  <a:pt x="1618870" y="519855"/>
                </a:cubicBezTo>
                <a:lnTo>
                  <a:pt x="1618870" y="517697"/>
                </a:lnTo>
                <a:lnTo>
                  <a:pt x="1610239" y="522013"/>
                </a:lnTo>
                <a:lnTo>
                  <a:pt x="1609137" y="520981"/>
                </a:lnTo>
                <a:lnTo>
                  <a:pt x="1605923" y="527947"/>
                </a:lnTo>
                <a:cubicBezTo>
                  <a:pt x="1603765" y="529925"/>
                  <a:pt x="1600528" y="531544"/>
                  <a:pt x="1596211" y="532803"/>
                </a:cubicBezTo>
                <a:cubicBezTo>
                  <a:pt x="1596211" y="535680"/>
                  <a:pt x="1591536" y="537838"/>
                  <a:pt x="1582184" y="539277"/>
                </a:cubicBezTo>
                <a:cubicBezTo>
                  <a:pt x="1579846" y="545751"/>
                  <a:pt x="1575530" y="548988"/>
                  <a:pt x="1569235" y="548988"/>
                </a:cubicBezTo>
                <a:lnTo>
                  <a:pt x="1563840" y="547909"/>
                </a:lnTo>
                <a:cubicBezTo>
                  <a:pt x="1563840" y="555821"/>
                  <a:pt x="1558805" y="559778"/>
                  <a:pt x="1548736" y="559778"/>
                </a:cubicBezTo>
                <a:lnTo>
                  <a:pt x="1523917" y="567331"/>
                </a:lnTo>
                <a:lnTo>
                  <a:pt x="1521759" y="563015"/>
                </a:lnTo>
                <a:cubicBezTo>
                  <a:pt x="1521759" y="561576"/>
                  <a:pt x="1526795" y="557260"/>
                  <a:pt x="1536866" y="550067"/>
                </a:cubicBezTo>
                <a:cubicBezTo>
                  <a:pt x="1547116" y="543233"/>
                  <a:pt x="1557187" y="535320"/>
                  <a:pt x="1567077" y="526329"/>
                </a:cubicBezTo>
                <a:lnTo>
                  <a:pt x="1569235" y="526329"/>
                </a:lnTo>
                <a:lnTo>
                  <a:pt x="1567077" y="524171"/>
                </a:lnTo>
                <a:cubicBezTo>
                  <a:pt x="1567259" y="522193"/>
                  <a:pt x="1571574" y="517517"/>
                  <a:pt x="1580026" y="510144"/>
                </a:cubicBezTo>
                <a:lnTo>
                  <a:pt x="1584343" y="503670"/>
                </a:lnTo>
                <a:lnTo>
                  <a:pt x="1583263" y="495038"/>
                </a:lnTo>
                <a:cubicBezTo>
                  <a:pt x="1594053" y="487305"/>
                  <a:pt x="1599449" y="480111"/>
                  <a:pt x="1599449" y="473457"/>
                </a:cubicBezTo>
                <a:cubicBezTo>
                  <a:pt x="1600706" y="473457"/>
                  <a:pt x="1602505" y="469501"/>
                  <a:pt x="1604844" y="461588"/>
                </a:cubicBezTo>
                <a:lnTo>
                  <a:pt x="1603765" y="460509"/>
                </a:lnTo>
                <a:lnTo>
                  <a:pt x="1595132" y="460509"/>
                </a:lnTo>
                <a:lnTo>
                  <a:pt x="1583263" y="458351"/>
                </a:lnTo>
                <a:lnTo>
                  <a:pt x="1572472" y="458351"/>
                </a:lnTo>
                <a:lnTo>
                  <a:pt x="1562762" y="461588"/>
                </a:lnTo>
                <a:cubicBezTo>
                  <a:pt x="1533989" y="460330"/>
                  <a:pt x="1519601" y="458531"/>
                  <a:pt x="1519601" y="456193"/>
                </a:cubicBezTo>
                <a:lnTo>
                  <a:pt x="1519601" y="452956"/>
                </a:lnTo>
                <a:lnTo>
                  <a:pt x="1522839" y="449719"/>
                </a:lnTo>
                <a:lnTo>
                  <a:pt x="1540103" y="449719"/>
                </a:lnTo>
                <a:cubicBezTo>
                  <a:pt x="1545138" y="449899"/>
                  <a:pt x="1547656" y="450619"/>
                  <a:pt x="1547656" y="451877"/>
                </a:cubicBezTo>
                <a:cubicBezTo>
                  <a:pt x="1551972" y="449000"/>
                  <a:pt x="1555209" y="447561"/>
                  <a:pt x="1557367" y="447561"/>
                </a:cubicBezTo>
                <a:lnTo>
                  <a:pt x="1562762" y="450798"/>
                </a:lnTo>
                <a:lnTo>
                  <a:pt x="1563840" y="449719"/>
                </a:lnTo>
                <a:lnTo>
                  <a:pt x="1592974" y="449719"/>
                </a:lnTo>
                <a:cubicBezTo>
                  <a:pt x="1595672" y="447561"/>
                  <a:pt x="1598189" y="446482"/>
                  <a:pt x="1600528" y="446482"/>
                </a:cubicBezTo>
                <a:lnTo>
                  <a:pt x="1608081" y="446482"/>
                </a:lnTo>
                <a:lnTo>
                  <a:pt x="1618870" y="449719"/>
                </a:lnTo>
                <a:lnTo>
                  <a:pt x="1619950" y="449719"/>
                </a:lnTo>
                <a:lnTo>
                  <a:pt x="1619950" y="448640"/>
                </a:lnTo>
                <a:lnTo>
                  <a:pt x="1618870" y="447561"/>
                </a:lnTo>
                <a:lnTo>
                  <a:pt x="1618870" y="446482"/>
                </a:lnTo>
                <a:lnTo>
                  <a:pt x="1619950" y="442166"/>
                </a:lnTo>
                <a:lnTo>
                  <a:pt x="1616712" y="442166"/>
                </a:lnTo>
                <a:lnTo>
                  <a:pt x="1616712" y="436771"/>
                </a:lnTo>
                <a:lnTo>
                  <a:pt x="1618870" y="433534"/>
                </a:lnTo>
                <a:lnTo>
                  <a:pt x="1618870" y="430297"/>
                </a:lnTo>
                <a:cubicBezTo>
                  <a:pt x="1617432" y="428859"/>
                  <a:pt x="1616352" y="424183"/>
                  <a:pt x="1615633" y="416270"/>
                </a:cubicBezTo>
                <a:lnTo>
                  <a:pt x="1617791" y="411954"/>
                </a:lnTo>
                <a:lnTo>
                  <a:pt x="1615633" y="409796"/>
                </a:lnTo>
                <a:cubicBezTo>
                  <a:pt x="1615633" y="408178"/>
                  <a:pt x="1617432" y="407099"/>
                  <a:pt x="1621028" y="406559"/>
                </a:cubicBezTo>
                <a:lnTo>
                  <a:pt x="1621028" y="405480"/>
                </a:lnTo>
                <a:cubicBezTo>
                  <a:pt x="1618150" y="405480"/>
                  <a:pt x="1616712" y="404761"/>
                  <a:pt x="1616712" y="403322"/>
                </a:cubicBezTo>
                <a:lnTo>
                  <a:pt x="1616712" y="402243"/>
                </a:lnTo>
                <a:lnTo>
                  <a:pt x="1622108" y="395769"/>
                </a:lnTo>
                <a:lnTo>
                  <a:pt x="1622108" y="394690"/>
                </a:lnTo>
                <a:cubicBezTo>
                  <a:pt x="1616352" y="394690"/>
                  <a:pt x="1613475" y="393611"/>
                  <a:pt x="1613475" y="391453"/>
                </a:cubicBezTo>
                <a:lnTo>
                  <a:pt x="1616712" y="387137"/>
                </a:lnTo>
                <a:lnTo>
                  <a:pt x="1615633" y="383900"/>
                </a:lnTo>
                <a:lnTo>
                  <a:pt x="1623186" y="375268"/>
                </a:lnTo>
                <a:cubicBezTo>
                  <a:pt x="1620669" y="375268"/>
                  <a:pt x="1617791" y="373829"/>
                  <a:pt x="1614554" y="370952"/>
                </a:cubicBezTo>
                <a:lnTo>
                  <a:pt x="1613475" y="370952"/>
                </a:lnTo>
                <a:lnTo>
                  <a:pt x="1608081" y="372031"/>
                </a:lnTo>
                <a:cubicBezTo>
                  <a:pt x="1596211" y="369873"/>
                  <a:pt x="1589377" y="368075"/>
                  <a:pt x="1587580" y="366636"/>
                </a:cubicBezTo>
                <a:cubicBezTo>
                  <a:pt x="1578227" y="369513"/>
                  <a:pt x="1568157" y="370952"/>
                  <a:pt x="1557367" y="370952"/>
                </a:cubicBezTo>
                <a:lnTo>
                  <a:pt x="1550893" y="366636"/>
                </a:lnTo>
                <a:lnTo>
                  <a:pt x="1549814" y="366636"/>
                </a:lnTo>
                <a:lnTo>
                  <a:pt x="1544418" y="370952"/>
                </a:lnTo>
                <a:lnTo>
                  <a:pt x="1534708" y="370952"/>
                </a:lnTo>
                <a:cubicBezTo>
                  <a:pt x="1531830" y="369693"/>
                  <a:pt x="1530392" y="367176"/>
                  <a:pt x="1530392" y="363399"/>
                </a:cubicBezTo>
                <a:cubicBezTo>
                  <a:pt x="1532190" y="359802"/>
                  <a:pt x="1535067" y="358004"/>
                  <a:pt x="1539023" y="358004"/>
                </a:cubicBezTo>
                <a:lnTo>
                  <a:pt x="1555209" y="360162"/>
                </a:lnTo>
                <a:lnTo>
                  <a:pt x="1560604" y="359083"/>
                </a:lnTo>
                <a:lnTo>
                  <a:pt x="1562762" y="361241"/>
                </a:lnTo>
                <a:lnTo>
                  <a:pt x="1564919" y="359083"/>
                </a:lnTo>
                <a:lnTo>
                  <a:pt x="1577868" y="360162"/>
                </a:lnTo>
                <a:lnTo>
                  <a:pt x="1587580" y="358004"/>
                </a:lnTo>
                <a:lnTo>
                  <a:pt x="1591895" y="358004"/>
                </a:lnTo>
                <a:lnTo>
                  <a:pt x="1598369" y="359083"/>
                </a:lnTo>
                <a:lnTo>
                  <a:pt x="1603765" y="358004"/>
                </a:lnTo>
                <a:lnTo>
                  <a:pt x="1610239" y="360162"/>
                </a:lnTo>
                <a:cubicBezTo>
                  <a:pt x="1614733" y="360162"/>
                  <a:pt x="1617973" y="358364"/>
                  <a:pt x="1619950" y="354767"/>
                </a:cubicBezTo>
                <a:lnTo>
                  <a:pt x="1619950" y="353688"/>
                </a:lnTo>
                <a:cubicBezTo>
                  <a:pt x="1617072" y="349911"/>
                  <a:pt x="1615633" y="345955"/>
                  <a:pt x="1615633" y="341819"/>
                </a:cubicBezTo>
                <a:lnTo>
                  <a:pt x="1619950" y="335345"/>
                </a:lnTo>
                <a:lnTo>
                  <a:pt x="1619950" y="333187"/>
                </a:lnTo>
                <a:cubicBezTo>
                  <a:pt x="1617072" y="330130"/>
                  <a:pt x="1615633" y="325814"/>
                  <a:pt x="1615633" y="320239"/>
                </a:cubicBezTo>
                <a:cubicBezTo>
                  <a:pt x="1617973" y="314484"/>
                  <a:pt x="1622288" y="311607"/>
                  <a:pt x="1628582" y="311607"/>
                </a:cubicBezTo>
                <a:close/>
                <a:moveTo>
                  <a:pt x="4179205" y="311412"/>
                </a:moveTo>
                <a:lnTo>
                  <a:pt x="4182433" y="311412"/>
                </a:lnTo>
                <a:lnTo>
                  <a:pt x="4187642" y="316488"/>
                </a:lnTo>
                <a:lnTo>
                  <a:pt x="4195784" y="314453"/>
                </a:lnTo>
                <a:lnTo>
                  <a:pt x="4198142" y="314453"/>
                </a:lnTo>
                <a:lnTo>
                  <a:pt x="4203432" y="318552"/>
                </a:lnTo>
                <a:lnTo>
                  <a:pt x="4203744" y="318552"/>
                </a:lnTo>
                <a:lnTo>
                  <a:pt x="4207975" y="315511"/>
                </a:lnTo>
                <a:lnTo>
                  <a:pt x="4225168" y="315511"/>
                </a:lnTo>
                <a:cubicBezTo>
                  <a:pt x="4228111" y="315659"/>
                  <a:pt x="4230318" y="315898"/>
                  <a:pt x="4231789" y="316228"/>
                </a:cubicBezTo>
                <a:lnTo>
                  <a:pt x="4232383" y="316569"/>
                </a:lnTo>
                <a:lnTo>
                  <a:pt x="4233748" y="316569"/>
                </a:lnTo>
                <a:cubicBezTo>
                  <a:pt x="4239650" y="318726"/>
                  <a:pt x="4242906" y="321257"/>
                  <a:pt x="4243517" y="324162"/>
                </a:cubicBezTo>
                <a:lnTo>
                  <a:pt x="4243517" y="327466"/>
                </a:lnTo>
                <a:cubicBezTo>
                  <a:pt x="4243517" y="331744"/>
                  <a:pt x="4239286" y="334519"/>
                  <a:pt x="4230822" y="335791"/>
                </a:cubicBezTo>
                <a:lnTo>
                  <a:pt x="4231874" y="338604"/>
                </a:lnTo>
                <a:lnTo>
                  <a:pt x="4229764" y="360111"/>
                </a:lnTo>
                <a:lnTo>
                  <a:pt x="4229764" y="362245"/>
                </a:lnTo>
                <a:cubicBezTo>
                  <a:pt x="4229764" y="362512"/>
                  <a:pt x="4231706" y="362979"/>
                  <a:pt x="4235591" y="363647"/>
                </a:cubicBezTo>
                <a:lnTo>
                  <a:pt x="4238057" y="363647"/>
                </a:lnTo>
                <a:cubicBezTo>
                  <a:pt x="4241624" y="362332"/>
                  <a:pt x="4243408" y="359484"/>
                  <a:pt x="4243408" y="355103"/>
                </a:cubicBezTo>
                <a:cubicBezTo>
                  <a:pt x="4243408" y="351278"/>
                  <a:pt x="4245627" y="349365"/>
                  <a:pt x="4250065" y="349365"/>
                </a:cubicBezTo>
                <a:lnTo>
                  <a:pt x="4252778" y="353247"/>
                </a:lnTo>
                <a:lnTo>
                  <a:pt x="4251871" y="345938"/>
                </a:lnTo>
                <a:lnTo>
                  <a:pt x="4260863" y="337066"/>
                </a:lnTo>
                <a:lnTo>
                  <a:pt x="4265668" y="337066"/>
                </a:lnTo>
                <a:cubicBezTo>
                  <a:pt x="4270416" y="339117"/>
                  <a:pt x="4276035" y="344231"/>
                  <a:pt x="4282526" y="352406"/>
                </a:cubicBezTo>
                <a:cubicBezTo>
                  <a:pt x="4286245" y="352406"/>
                  <a:pt x="4290962" y="356111"/>
                  <a:pt x="4296677" y="363520"/>
                </a:cubicBezTo>
                <a:lnTo>
                  <a:pt x="4296677" y="367442"/>
                </a:lnTo>
                <a:lnTo>
                  <a:pt x="4290846" y="373274"/>
                </a:lnTo>
                <a:lnTo>
                  <a:pt x="4250084" y="373274"/>
                </a:lnTo>
                <a:lnTo>
                  <a:pt x="4238790" y="372216"/>
                </a:lnTo>
                <a:lnTo>
                  <a:pt x="4230107" y="374527"/>
                </a:lnTo>
                <a:lnTo>
                  <a:pt x="4232938" y="379538"/>
                </a:lnTo>
                <a:cubicBezTo>
                  <a:pt x="4233644" y="381256"/>
                  <a:pt x="4233996" y="382818"/>
                  <a:pt x="4233996" y="384224"/>
                </a:cubicBezTo>
                <a:lnTo>
                  <a:pt x="4229764" y="397583"/>
                </a:lnTo>
                <a:lnTo>
                  <a:pt x="4229764" y="406781"/>
                </a:lnTo>
                <a:lnTo>
                  <a:pt x="4226590" y="414031"/>
                </a:lnTo>
                <a:cubicBezTo>
                  <a:pt x="4228707" y="414031"/>
                  <a:pt x="4229764" y="415398"/>
                  <a:pt x="4229764" y="418130"/>
                </a:cubicBezTo>
                <a:lnTo>
                  <a:pt x="4230582" y="418130"/>
                </a:lnTo>
                <a:cubicBezTo>
                  <a:pt x="4230582" y="417066"/>
                  <a:pt x="4231640" y="415908"/>
                  <a:pt x="4233756" y="414655"/>
                </a:cubicBezTo>
                <a:lnTo>
                  <a:pt x="4231640" y="409968"/>
                </a:lnTo>
                <a:lnTo>
                  <a:pt x="4231640" y="407854"/>
                </a:lnTo>
                <a:cubicBezTo>
                  <a:pt x="4233118" y="404898"/>
                  <a:pt x="4239494" y="400433"/>
                  <a:pt x="4250767" y="394459"/>
                </a:cubicBezTo>
                <a:cubicBezTo>
                  <a:pt x="4262242" y="394459"/>
                  <a:pt x="4267980" y="398444"/>
                  <a:pt x="4267980" y="406413"/>
                </a:cubicBezTo>
                <a:cubicBezTo>
                  <a:pt x="4267980" y="406779"/>
                  <a:pt x="4272974" y="409521"/>
                  <a:pt x="4282960" y="414638"/>
                </a:cubicBezTo>
                <a:cubicBezTo>
                  <a:pt x="4287168" y="419897"/>
                  <a:pt x="4289272" y="424354"/>
                  <a:pt x="4289272" y="428010"/>
                </a:cubicBezTo>
                <a:lnTo>
                  <a:pt x="4285557" y="431725"/>
                </a:lnTo>
                <a:lnTo>
                  <a:pt x="4280840" y="431725"/>
                </a:lnTo>
                <a:lnTo>
                  <a:pt x="4277666" y="427624"/>
                </a:lnTo>
                <a:lnTo>
                  <a:pt x="4274221" y="427624"/>
                </a:lnTo>
                <a:lnTo>
                  <a:pt x="4274221" y="426566"/>
                </a:lnTo>
                <a:lnTo>
                  <a:pt x="4265532" y="429609"/>
                </a:lnTo>
                <a:lnTo>
                  <a:pt x="4259460" y="429609"/>
                </a:lnTo>
                <a:lnTo>
                  <a:pt x="4255620" y="428682"/>
                </a:lnTo>
                <a:lnTo>
                  <a:pt x="4250948" y="429609"/>
                </a:lnTo>
                <a:lnTo>
                  <a:pt x="4250045" y="429112"/>
                </a:lnTo>
                <a:lnTo>
                  <a:pt x="4242159" y="430939"/>
                </a:lnTo>
                <a:cubicBezTo>
                  <a:pt x="4239537" y="431744"/>
                  <a:pt x="4237259" y="432667"/>
                  <a:pt x="4235324" y="433708"/>
                </a:cubicBezTo>
                <a:cubicBezTo>
                  <a:pt x="4230893" y="430976"/>
                  <a:pt x="4225979" y="429609"/>
                  <a:pt x="4220584" y="429609"/>
                </a:cubicBezTo>
                <a:lnTo>
                  <a:pt x="4204184" y="429609"/>
                </a:lnTo>
                <a:lnTo>
                  <a:pt x="4200344" y="428682"/>
                </a:lnTo>
                <a:lnTo>
                  <a:pt x="4196505" y="429609"/>
                </a:lnTo>
                <a:lnTo>
                  <a:pt x="4193970" y="429609"/>
                </a:lnTo>
                <a:lnTo>
                  <a:pt x="4193521" y="428682"/>
                </a:lnTo>
                <a:cubicBezTo>
                  <a:pt x="4191458" y="430006"/>
                  <a:pt x="4187740" y="430667"/>
                  <a:pt x="4182366" y="430667"/>
                </a:cubicBezTo>
                <a:lnTo>
                  <a:pt x="4169481" y="430667"/>
                </a:lnTo>
                <a:lnTo>
                  <a:pt x="4163667" y="425032"/>
                </a:lnTo>
                <a:lnTo>
                  <a:pt x="4163667" y="421662"/>
                </a:lnTo>
                <a:lnTo>
                  <a:pt x="4167669" y="418130"/>
                </a:lnTo>
                <a:lnTo>
                  <a:pt x="4172957" y="419066"/>
                </a:lnTo>
                <a:cubicBezTo>
                  <a:pt x="4177431" y="418761"/>
                  <a:pt x="4179668" y="417923"/>
                  <a:pt x="4179668" y="416552"/>
                </a:cubicBezTo>
                <a:lnTo>
                  <a:pt x="4174246" y="408350"/>
                </a:lnTo>
                <a:lnTo>
                  <a:pt x="4174246" y="406413"/>
                </a:lnTo>
                <a:cubicBezTo>
                  <a:pt x="4174246" y="402914"/>
                  <a:pt x="4176406" y="399264"/>
                  <a:pt x="4180726" y="395460"/>
                </a:cubicBezTo>
                <a:lnTo>
                  <a:pt x="4176362" y="383048"/>
                </a:lnTo>
                <a:lnTo>
                  <a:pt x="4178419" y="373454"/>
                </a:lnTo>
                <a:lnTo>
                  <a:pt x="4173763" y="374199"/>
                </a:lnTo>
                <a:lnTo>
                  <a:pt x="4169633" y="373274"/>
                </a:lnTo>
                <a:lnTo>
                  <a:pt x="4166714" y="374199"/>
                </a:lnTo>
                <a:lnTo>
                  <a:pt x="4151385" y="373274"/>
                </a:lnTo>
                <a:lnTo>
                  <a:pt x="4135429" y="373274"/>
                </a:lnTo>
                <a:lnTo>
                  <a:pt x="4131796" y="369640"/>
                </a:lnTo>
                <a:lnTo>
                  <a:pt x="4131796" y="365095"/>
                </a:lnTo>
                <a:lnTo>
                  <a:pt x="4132854" y="364169"/>
                </a:lnTo>
                <a:lnTo>
                  <a:pt x="4132854" y="361776"/>
                </a:lnTo>
                <a:lnTo>
                  <a:pt x="4176320" y="360606"/>
                </a:lnTo>
                <a:lnTo>
                  <a:pt x="4181321" y="360606"/>
                </a:lnTo>
                <a:lnTo>
                  <a:pt x="4181784" y="360530"/>
                </a:lnTo>
                <a:lnTo>
                  <a:pt x="4177553" y="347422"/>
                </a:lnTo>
                <a:cubicBezTo>
                  <a:pt x="4177553" y="343970"/>
                  <a:pt x="4177729" y="341381"/>
                  <a:pt x="4178082" y="339655"/>
                </a:cubicBezTo>
                <a:lnTo>
                  <a:pt x="4178611" y="338792"/>
                </a:lnTo>
                <a:lnTo>
                  <a:pt x="4178611" y="329450"/>
                </a:lnTo>
                <a:cubicBezTo>
                  <a:pt x="4178611" y="327936"/>
                  <a:pt x="4177509" y="325901"/>
                  <a:pt x="4175304" y="323344"/>
                </a:cubicBezTo>
                <a:lnTo>
                  <a:pt x="4175304" y="314849"/>
                </a:lnTo>
                <a:close/>
                <a:moveTo>
                  <a:pt x="9216139" y="311282"/>
                </a:moveTo>
                <a:lnTo>
                  <a:pt x="9216139" y="314561"/>
                </a:lnTo>
                <a:lnTo>
                  <a:pt x="9219553" y="314561"/>
                </a:lnTo>
                <a:lnTo>
                  <a:pt x="9219553" y="311282"/>
                </a:lnTo>
                <a:close/>
                <a:moveTo>
                  <a:pt x="5741057" y="310934"/>
                </a:moveTo>
                <a:cubicBezTo>
                  <a:pt x="5748341" y="313452"/>
                  <a:pt x="5752702" y="316015"/>
                  <a:pt x="5754140" y="318622"/>
                </a:cubicBezTo>
                <a:cubicBezTo>
                  <a:pt x="5757108" y="318622"/>
                  <a:pt x="5765110" y="324062"/>
                  <a:pt x="5778148" y="334942"/>
                </a:cubicBezTo>
                <a:lnTo>
                  <a:pt x="5778148" y="336021"/>
                </a:lnTo>
                <a:lnTo>
                  <a:pt x="5774911" y="340472"/>
                </a:lnTo>
                <a:lnTo>
                  <a:pt x="5774911" y="341551"/>
                </a:lnTo>
                <a:lnTo>
                  <a:pt x="5778148" y="341551"/>
                </a:lnTo>
                <a:lnTo>
                  <a:pt x="5781520" y="339258"/>
                </a:lnTo>
                <a:lnTo>
                  <a:pt x="5782599" y="339258"/>
                </a:lnTo>
                <a:cubicBezTo>
                  <a:pt x="5785297" y="340967"/>
                  <a:pt x="5787815" y="343889"/>
                  <a:pt x="5790152" y="348025"/>
                </a:cubicBezTo>
                <a:lnTo>
                  <a:pt x="5790152" y="349104"/>
                </a:lnTo>
                <a:cubicBezTo>
                  <a:pt x="5781250" y="357646"/>
                  <a:pt x="5769966" y="363851"/>
                  <a:pt x="5756298" y="367717"/>
                </a:cubicBezTo>
                <a:cubicBezTo>
                  <a:pt x="5756298" y="369336"/>
                  <a:pt x="5751218" y="371853"/>
                  <a:pt x="5741057" y="375270"/>
                </a:cubicBezTo>
                <a:lnTo>
                  <a:pt x="5739978" y="375270"/>
                </a:lnTo>
                <a:lnTo>
                  <a:pt x="5736741" y="373112"/>
                </a:lnTo>
                <a:lnTo>
                  <a:pt x="5734583" y="373112"/>
                </a:lnTo>
                <a:cubicBezTo>
                  <a:pt x="5734583" y="378957"/>
                  <a:pt x="5731661" y="382598"/>
                  <a:pt x="5725817" y="384037"/>
                </a:cubicBezTo>
                <a:cubicBezTo>
                  <a:pt x="5713408" y="390241"/>
                  <a:pt x="5707204" y="394962"/>
                  <a:pt x="5707204" y="398199"/>
                </a:cubicBezTo>
                <a:lnTo>
                  <a:pt x="5700730" y="414653"/>
                </a:lnTo>
                <a:cubicBezTo>
                  <a:pt x="5700730" y="418250"/>
                  <a:pt x="5699966" y="420048"/>
                  <a:pt x="5698437" y="420048"/>
                </a:cubicBezTo>
                <a:lnTo>
                  <a:pt x="5699651" y="430974"/>
                </a:lnTo>
                <a:lnTo>
                  <a:pt x="5699651" y="432053"/>
                </a:lnTo>
                <a:lnTo>
                  <a:pt x="5697358" y="444057"/>
                </a:lnTo>
                <a:lnTo>
                  <a:pt x="5698437" y="452824"/>
                </a:lnTo>
                <a:lnTo>
                  <a:pt x="5697358" y="459432"/>
                </a:lnTo>
                <a:cubicBezTo>
                  <a:pt x="5697897" y="465187"/>
                  <a:pt x="5698662" y="468064"/>
                  <a:pt x="5699651" y="468064"/>
                </a:cubicBezTo>
                <a:lnTo>
                  <a:pt x="5698437" y="478989"/>
                </a:lnTo>
                <a:lnTo>
                  <a:pt x="5698437" y="489914"/>
                </a:lnTo>
                <a:lnTo>
                  <a:pt x="5699651" y="516215"/>
                </a:lnTo>
                <a:lnTo>
                  <a:pt x="5697358" y="527005"/>
                </a:lnTo>
                <a:lnTo>
                  <a:pt x="5698437" y="530377"/>
                </a:lnTo>
                <a:lnTo>
                  <a:pt x="5690884" y="560859"/>
                </a:lnTo>
                <a:cubicBezTo>
                  <a:pt x="5681982" y="571828"/>
                  <a:pt x="5674699" y="577313"/>
                  <a:pt x="5669034" y="577313"/>
                </a:cubicBezTo>
                <a:lnTo>
                  <a:pt x="5667955" y="577313"/>
                </a:lnTo>
                <a:lnTo>
                  <a:pt x="5661346" y="575155"/>
                </a:lnTo>
                <a:lnTo>
                  <a:pt x="5648263" y="580550"/>
                </a:lnTo>
                <a:cubicBezTo>
                  <a:pt x="5638642" y="580550"/>
                  <a:pt x="5632123" y="572188"/>
                  <a:pt x="5628706" y="555464"/>
                </a:cubicBezTo>
                <a:cubicBezTo>
                  <a:pt x="5627537" y="555464"/>
                  <a:pt x="5626413" y="552541"/>
                  <a:pt x="5625334" y="546697"/>
                </a:cubicBezTo>
                <a:cubicBezTo>
                  <a:pt x="5621738" y="546697"/>
                  <a:pt x="5619939" y="545618"/>
                  <a:pt x="5619939" y="543460"/>
                </a:cubicBezTo>
                <a:lnTo>
                  <a:pt x="5621018" y="540223"/>
                </a:lnTo>
                <a:lnTo>
                  <a:pt x="5619939" y="540223"/>
                </a:lnTo>
                <a:lnTo>
                  <a:pt x="5614409" y="541302"/>
                </a:lnTo>
                <a:cubicBezTo>
                  <a:pt x="5610633" y="536176"/>
                  <a:pt x="5604474" y="533614"/>
                  <a:pt x="5595931" y="533614"/>
                </a:cubicBezTo>
                <a:lnTo>
                  <a:pt x="5588244" y="527005"/>
                </a:lnTo>
                <a:lnTo>
                  <a:pt x="5588244" y="522689"/>
                </a:lnTo>
                <a:lnTo>
                  <a:pt x="5590402" y="520531"/>
                </a:lnTo>
                <a:lnTo>
                  <a:pt x="5597010" y="520531"/>
                </a:lnTo>
                <a:lnTo>
                  <a:pt x="5624255" y="516215"/>
                </a:lnTo>
                <a:lnTo>
                  <a:pt x="5641789" y="516215"/>
                </a:lnTo>
                <a:cubicBezTo>
                  <a:pt x="5643228" y="515765"/>
                  <a:pt x="5644667" y="513922"/>
                  <a:pt x="5646105" y="510685"/>
                </a:cubicBezTo>
                <a:lnTo>
                  <a:pt x="5645026" y="501918"/>
                </a:lnTo>
                <a:lnTo>
                  <a:pt x="5648263" y="494365"/>
                </a:lnTo>
                <a:lnTo>
                  <a:pt x="5646105" y="490993"/>
                </a:lnTo>
                <a:lnTo>
                  <a:pt x="5646105" y="486677"/>
                </a:lnTo>
                <a:cubicBezTo>
                  <a:pt x="5646105" y="485059"/>
                  <a:pt x="5648668" y="483620"/>
                  <a:pt x="5653793" y="482361"/>
                </a:cubicBezTo>
                <a:lnTo>
                  <a:pt x="5653793" y="481282"/>
                </a:lnTo>
                <a:cubicBezTo>
                  <a:pt x="5648668" y="481282"/>
                  <a:pt x="5646105" y="480158"/>
                  <a:pt x="5646105" y="477910"/>
                </a:cubicBezTo>
                <a:lnTo>
                  <a:pt x="5646105" y="476831"/>
                </a:lnTo>
                <a:lnTo>
                  <a:pt x="5647184" y="475752"/>
                </a:lnTo>
                <a:lnTo>
                  <a:pt x="5646105" y="472515"/>
                </a:lnTo>
                <a:lnTo>
                  <a:pt x="5647184" y="460511"/>
                </a:lnTo>
                <a:lnTo>
                  <a:pt x="5646105" y="445136"/>
                </a:lnTo>
                <a:lnTo>
                  <a:pt x="5646105" y="442978"/>
                </a:lnTo>
                <a:lnTo>
                  <a:pt x="5648263" y="434346"/>
                </a:lnTo>
                <a:lnTo>
                  <a:pt x="5646105" y="430974"/>
                </a:lnTo>
                <a:lnTo>
                  <a:pt x="5647184" y="425579"/>
                </a:lnTo>
                <a:lnTo>
                  <a:pt x="5646105" y="421128"/>
                </a:lnTo>
                <a:lnTo>
                  <a:pt x="5648263" y="414653"/>
                </a:lnTo>
                <a:lnTo>
                  <a:pt x="5648263" y="411417"/>
                </a:lnTo>
                <a:cubicBezTo>
                  <a:pt x="5642419" y="405572"/>
                  <a:pt x="5639496" y="400087"/>
                  <a:pt x="5639496" y="394962"/>
                </a:cubicBezTo>
                <a:lnTo>
                  <a:pt x="5639496" y="393882"/>
                </a:lnTo>
                <a:lnTo>
                  <a:pt x="5642868" y="390646"/>
                </a:lnTo>
                <a:lnTo>
                  <a:pt x="5645026" y="390646"/>
                </a:lnTo>
                <a:lnTo>
                  <a:pt x="5649342" y="393882"/>
                </a:lnTo>
                <a:cubicBezTo>
                  <a:pt x="5654647" y="390286"/>
                  <a:pt x="5658289" y="388488"/>
                  <a:pt x="5660267" y="388488"/>
                </a:cubicBezTo>
                <a:lnTo>
                  <a:pt x="5665797" y="391725"/>
                </a:lnTo>
                <a:lnTo>
                  <a:pt x="5670113" y="391725"/>
                </a:lnTo>
                <a:lnTo>
                  <a:pt x="5677801" y="389567"/>
                </a:lnTo>
                <a:lnTo>
                  <a:pt x="5687647" y="390646"/>
                </a:lnTo>
                <a:cubicBezTo>
                  <a:pt x="5697987" y="375000"/>
                  <a:pt x="5706350" y="364435"/>
                  <a:pt x="5712734" y="358950"/>
                </a:cubicBezTo>
                <a:cubicBezTo>
                  <a:pt x="5717050" y="354634"/>
                  <a:pt x="5719208" y="348070"/>
                  <a:pt x="5719208" y="339258"/>
                </a:cubicBezTo>
                <a:lnTo>
                  <a:pt x="5718129" y="339258"/>
                </a:lnTo>
                <a:cubicBezTo>
                  <a:pt x="5704282" y="338539"/>
                  <a:pt x="5697358" y="337100"/>
                  <a:pt x="5697358" y="334942"/>
                </a:cubicBezTo>
                <a:lnTo>
                  <a:pt x="5697358" y="333863"/>
                </a:lnTo>
                <a:lnTo>
                  <a:pt x="5699651" y="331705"/>
                </a:lnTo>
                <a:lnTo>
                  <a:pt x="5706125" y="332784"/>
                </a:lnTo>
                <a:lnTo>
                  <a:pt x="5710576" y="331705"/>
                </a:lnTo>
                <a:lnTo>
                  <a:pt x="5713813" y="334942"/>
                </a:lnTo>
                <a:lnTo>
                  <a:pt x="5714892" y="334942"/>
                </a:lnTo>
                <a:lnTo>
                  <a:pt x="5715971" y="333863"/>
                </a:lnTo>
                <a:lnTo>
                  <a:pt x="5717050" y="333863"/>
                </a:lnTo>
                <a:lnTo>
                  <a:pt x="5715971" y="332784"/>
                </a:lnTo>
                <a:lnTo>
                  <a:pt x="5715971" y="330626"/>
                </a:lnTo>
                <a:cubicBezTo>
                  <a:pt x="5715971" y="328918"/>
                  <a:pt x="5718533" y="327434"/>
                  <a:pt x="5723659" y="326175"/>
                </a:cubicBezTo>
                <a:cubicBezTo>
                  <a:pt x="5728694" y="317453"/>
                  <a:pt x="5734494" y="312373"/>
                  <a:pt x="5741057" y="310934"/>
                </a:cubicBezTo>
                <a:close/>
                <a:moveTo>
                  <a:pt x="5054420" y="310934"/>
                </a:moveTo>
                <a:lnTo>
                  <a:pt x="5057657" y="310934"/>
                </a:lnTo>
                <a:cubicBezTo>
                  <a:pt x="5060894" y="310934"/>
                  <a:pt x="5067099" y="313137"/>
                  <a:pt x="5076270" y="317543"/>
                </a:cubicBezTo>
                <a:cubicBezTo>
                  <a:pt x="5081306" y="317543"/>
                  <a:pt x="5085667" y="320061"/>
                  <a:pt x="5089353" y="325096"/>
                </a:cubicBezTo>
                <a:cubicBezTo>
                  <a:pt x="5102841" y="328063"/>
                  <a:pt x="5115205" y="329906"/>
                  <a:pt x="5126444" y="330626"/>
                </a:cubicBezTo>
                <a:lnTo>
                  <a:pt x="5134132" y="329547"/>
                </a:lnTo>
                <a:lnTo>
                  <a:pt x="5143978" y="330626"/>
                </a:lnTo>
                <a:lnTo>
                  <a:pt x="5150587" y="327389"/>
                </a:lnTo>
                <a:cubicBezTo>
                  <a:pt x="5157870" y="329547"/>
                  <a:pt x="5166232" y="330626"/>
                  <a:pt x="5175674" y="330626"/>
                </a:cubicBezTo>
                <a:lnTo>
                  <a:pt x="5183361" y="329547"/>
                </a:lnTo>
                <a:lnTo>
                  <a:pt x="5184440" y="330626"/>
                </a:lnTo>
                <a:lnTo>
                  <a:pt x="5185519" y="330626"/>
                </a:lnTo>
                <a:lnTo>
                  <a:pt x="5188756" y="328468"/>
                </a:lnTo>
                <a:lnTo>
                  <a:pt x="5201974" y="329547"/>
                </a:lnTo>
                <a:lnTo>
                  <a:pt x="5221531" y="329547"/>
                </a:lnTo>
                <a:lnTo>
                  <a:pt x="5225982" y="330626"/>
                </a:lnTo>
                <a:cubicBezTo>
                  <a:pt x="5227601" y="330626"/>
                  <a:pt x="5235244" y="324422"/>
                  <a:pt x="5248911" y="312013"/>
                </a:cubicBezTo>
                <a:lnTo>
                  <a:pt x="5252148" y="312013"/>
                </a:lnTo>
                <a:cubicBezTo>
                  <a:pt x="5268063" y="317858"/>
                  <a:pt x="5276111" y="321499"/>
                  <a:pt x="5276291" y="322938"/>
                </a:cubicBezTo>
                <a:cubicBezTo>
                  <a:pt x="5276291" y="324556"/>
                  <a:pt x="5279528" y="328558"/>
                  <a:pt x="5286002" y="334942"/>
                </a:cubicBezTo>
                <a:lnTo>
                  <a:pt x="5287216" y="340472"/>
                </a:lnTo>
                <a:lnTo>
                  <a:pt x="5282765" y="344788"/>
                </a:lnTo>
                <a:lnTo>
                  <a:pt x="5283844" y="345867"/>
                </a:lnTo>
                <a:lnTo>
                  <a:pt x="5283844" y="349238"/>
                </a:lnTo>
                <a:lnTo>
                  <a:pt x="5276291" y="356792"/>
                </a:lnTo>
                <a:lnTo>
                  <a:pt x="5277370" y="361242"/>
                </a:lnTo>
                <a:lnTo>
                  <a:pt x="5276291" y="366638"/>
                </a:lnTo>
                <a:lnTo>
                  <a:pt x="5278449" y="378641"/>
                </a:lnTo>
                <a:lnTo>
                  <a:pt x="5275077" y="386329"/>
                </a:lnTo>
                <a:lnTo>
                  <a:pt x="5279528" y="402784"/>
                </a:lnTo>
                <a:lnTo>
                  <a:pt x="5278449" y="410337"/>
                </a:lnTo>
                <a:lnTo>
                  <a:pt x="5278449" y="422341"/>
                </a:lnTo>
                <a:cubicBezTo>
                  <a:pt x="5278449" y="430973"/>
                  <a:pt x="5277730" y="436818"/>
                  <a:pt x="5276291" y="439875"/>
                </a:cubicBezTo>
                <a:lnTo>
                  <a:pt x="5277370" y="449721"/>
                </a:lnTo>
                <a:lnTo>
                  <a:pt x="5277370" y="455251"/>
                </a:lnTo>
                <a:lnTo>
                  <a:pt x="5273998" y="460646"/>
                </a:lnTo>
                <a:cubicBezTo>
                  <a:pt x="5276965" y="462085"/>
                  <a:pt x="5278449" y="463928"/>
                  <a:pt x="5278449" y="466176"/>
                </a:cubicBezTo>
                <a:lnTo>
                  <a:pt x="5276291" y="470492"/>
                </a:lnTo>
                <a:lnTo>
                  <a:pt x="5279528" y="484654"/>
                </a:lnTo>
                <a:lnTo>
                  <a:pt x="5277370" y="501109"/>
                </a:lnTo>
                <a:lnTo>
                  <a:pt x="5279528" y="525116"/>
                </a:lnTo>
                <a:lnTo>
                  <a:pt x="5277370" y="533883"/>
                </a:lnTo>
                <a:lnTo>
                  <a:pt x="5278449" y="545887"/>
                </a:lnTo>
                <a:lnTo>
                  <a:pt x="5278449" y="550338"/>
                </a:lnTo>
                <a:cubicBezTo>
                  <a:pt x="5268918" y="557441"/>
                  <a:pt x="5264152" y="563241"/>
                  <a:pt x="5264152" y="567737"/>
                </a:cubicBezTo>
                <a:cubicBezTo>
                  <a:pt x="5262713" y="569175"/>
                  <a:pt x="5257993" y="570255"/>
                  <a:pt x="5249990" y="570974"/>
                </a:cubicBezTo>
                <a:lnTo>
                  <a:pt x="5248911" y="572188"/>
                </a:lnTo>
                <a:lnTo>
                  <a:pt x="5242302" y="570974"/>
                </a:lnTo>
                <a:lnTo>
                  <a:pt x="5234749" y="576504"/>
                </a:lnTo>
                <a:lnTo>
                  <a:pt x="5233670" y="576504"/>
                </a:lnTo>
                <a:cubicBezTo>
                  <a:pt x="5228365" y="576504"/>
                  <a:pt x="5224319" y="572143"/>
                  <a:pt x="5221531" y="563421"/>
                </a:cubicBezTo>
                <a:cubicBezTo>
                  <a:pt x="5220452" y="563421"/>
                  <a:pt x="5219014" y="559060"/>
                  <a:pt x="5217215" y="550338"/>
                </a:cubicBezTo>
                <a:cubicBezTo>
                  <a:pt x="5215057" y="550338"/>
                  <a:pt x="5213978" y="546292"/>
                  <a:pt x="5213978" y="538199"/>
                </a:cubicBezTo>
                <a:lnTo>
                  <a:pt x="5206290" y="529567"/>
                </a:lnTo>
                <a:cubicBezTo>
                  <a:pt x="5196849" y="526600"/>
                  <a:pt x="5192128" y="524397"/>
                  <a:pt x="5192128" y="522958"/>
                </a:cubicBezTo>
                <a:lnTo>
                  <a:pt x="5192128" y="520800"/>
                </a:lnTo>
                <a:cubicBezTo>
                  <a:pt x="5192848" y="518552"/>
                  <a:pt x="5195006" y="517428"/>
                  <a:pt x="5198602" y="517428"/>
                </a:cubicBezTo>
                <a:lnTo>
                  <a:pt x="5205211" y="517428"/>
                </a:lnTo>
                <a:cubicBezTo>
                  <a:pt x="5208808" y="517608"/>
                  <a:pt x="5210606" y="518373"/>
                  <a:pt x="5210606" y="519721"/>
                </a:cubicBezTo>
                <a:lnTo>
                  <a:pt x="5217215" y="517428"/>
                </a:lnTo>
                <a:lnTo>
                  <a:pt x="5221531" y="518642"/>
                </a:lnTo>
                <a:lnTo>
                  <a:pt x="5223824" y="518642"/>
                </a:lnTo>
                <a:cubicBezTo>
                  <a:pt x="5226522" y="518642"/>
                  <a:pt x="5228320" y="513157"/>
                  <a:pt x="5229219" y="502187"/>
                </a:cubicBezTo>
                <a:cubicBezTo>
                  <a:pt x="5231377" y="502187"/>
                  <a:pt x="5232456" y="497467"/>
                  <a:pt x="5232456" y="488026"/>
                </a:cubicBezTo>
                <a:lnTo>
                  <a:pt x="5228140" y="461185"/>
                </a:lnTo>
                <a:lnTo>
                  <a:pt x="5227061" y="460106"/>
                </a:lnTo>
                <a:lnTo>
                  <a:pt x="5198602" y="460106"/>
                </a:lnTo>
                <a:cubicBezTo>
                  <a:pt x="5192039" y="460106"/>
                  <a:pt x="5188756" y="464647"/>
                  <a:pt x="5188756" y="473729"/>
                </a:cubicBezTo>
                <a:lnTo>
                  <a:pt x="5189835" y="489105"/>
                </a:lnTo>
                <a:lnTo>
                  <a:pt x="5188756" y="498950"/>
                </a:lnTo>
                <a:lnTo>
                  <a:pt x="5189835" y="500029"/>
                </a:lnTo>
                <a:lnTo>
                  <a:pt x="5191049" y="500029"/>
                </a:lnTo>
                <a:lnTo>
                  <a:pt x="5189835" y="518642"/>
                </a:lnTo>
                <a:lnTo>
                  <a:pt x="5191049" y="540492"/>
                </a:lnTo>
                <a:lnTo>
                  <a:pt x="5187677" y="544808"/>
                </a:lnTo>
                <a:lnTo>
                  <a:pt x="5192128" y="560049"/>
                </a:lnTo>
                <a:cubicBezTo>
                  <a:pt x="5192128" y="563915"/>
                  <a:pt x="5187363" y="567557"/>
                  <a:pt x="5177832" y="570974"/>
                </a:cubicBezTo>
                <a:lnTo>
                  <a:pt x="5174595" y="567737"/>
                </a:lnTo>
                <a:lnTo>
                  <a:pt x="5175674" y="561263"/>
                </a:lnTo>
                <a:lnTo>
                  <a:pt x="5172437" y="561263"/>
                </a:lnTo>
                <a:cubicBezTo>
                  <a:pt x="5168930" y="566298"/>
                  <a:pt x="5166367" y="568816"/>
                  <a:pt x="5164749" y="568816"/>
                </a:cubicBezTo>
                <a:lnTo>
                  <a:pt x="5161512" y="567737"/>
                </a:lnTo>
                <a:lnTo>
                  <a:pt x="5154903" y="568816"/>
                </a:lnTo>
                <a:lnTo>
                  <a:pt x="5152745" y="568816"/>
                </a:lnTo>
                <a:lnTo>
                  <a:pt x="5146136" y="563421"/>
                </a:lnTo>
                <a:lnTo>
                  <a:pt x="5147215" y="558970"/>
                </a:lnTo>
                <a:lnTo>
                  <a:pt x="5143978" y="555733"/>
                </a:lnTo>
                <a:lnTo>
                  <a:pt x="5145057" y="546966"/>
                </a:lnTo>
                <a:lnTo>
                  <a:pt x="5141820" y="532804"/>
                </a:lnTo>
                <a:lnTo>
                  <a:pt x="5140741" y="531725"/>
                </a:lnTo>
                <a:lnTo>
                  <a:pt x="5140741" y="529567"/>
                </a:lnTo>
                <a:lnTo>
                  <a:pt x="5142899" y="520800"/>
                </a:lnTo>
                <a:lnTo>
                  <a:pt x="5142899" y="516349"/>
                </a:lnTo>
                <a:cubicBezTo>
                  <a:pt x="5142899" y="494500"/>
                  <a:pt x="5143978" y="479888"/>
                  <a:pt x="5146136" y="472515"/>
                </a:cubicBezTo>
                <a:cubicBezTo>
                  <a:pt x="5146136" y="464962"/>
                  <a:pt x="5140336" y="461185"/>
                  <a:pt x="5128737" y="461185"/>
                </a:cubicBezTo>
                <a:lnTo>
                  <a:pt x="5125365" y="462399"/>
                </a:lnTo>
                <a:lnTo>
                  <a:pt x="5111203" y="457948"/>
                </a:lnTo>
                <a:cubicBezTo>
                  <a:pt x="5101043" y="459387"/>
                  <a:pt x="5095962" y="462489"/>
                  <a:pt x="5095962" y="467255"/>
                </a:cubicBezTo>
                <a:lnTo>
                  <a:pt x="5097041" y="474808"/>
                </a:lnTo>
                <a:cubicBezTo>
                  <a:pt x="5090118" y="505470"/>
                  <a:pt x="5084273" y="520800"/>
                  <a:pt x="5079507" y="520800"/>
                </a:cubicBezTo>
                <a:cubicBezTo>
                  <a:pt x="5069706" y="544808"/>
                  <a:pt x="5060580" y="556812"/>
                  <a:pt x="5052128" y="556812"/>
                </a:cubicBezTo>
                <a:lnTo>
                  <a:pt x="5049970" y="556812"/>
                </a:lnTo>
                <a:lnTo>
                  <a:pt x="5048891" y="555733"/>
                </a:lnTo>
                <a:lnTo>
                  <a:pt x="5047812" y="555733"/>
                </a:lnTo>
                <a:cubicBezTo>
                  <a:pt x="5047812" y="560858"/>
                  <a:pt x="5047092" y="564140"/>
                  <a:pt x="5045654" y="565579"/>
                </a:cubicBezTo>
                <a:cubicBezTo>
                  <a:pt x="5039809" y="564680"/>
                  <a:pt x="5036887" y="563241"/>
                  <a:pt x="5036887" y="561263"/>
                </a:cubicBezTo>
                <a:cubicBezTo>
                  <a:pt x="5038146" y="552451"/>
                  <a:pt x="5039989" y="548045"/>
                  <a:pt x="5042417" y="548045"/>
                </a:cubicBezTo>
                <a:lnTo>
                  <a:pt x="5052128" y="550338"/>
                </a:lnTo>
                <a:lnTo>
                  <a:pt x="5056578" y="550338"/>
                </a:lnTo>
                <a:lnTo>
                  <a:pt x="5056578" y="549124"/>
                </a:lnTo>
                <a:cubicBezTo>
                  <a:pt x="5047137" y="548225"/>
                  <a:pt x="5042417" y="546786"/>
                  <a:pt x="5042417" y="544808"/>
                </a:cubicBezTo>
                <a:cubicBezTo>
                  <a:pt x="5045654" y="530961"/>
                  <a:pt x="5047812" y="524037"/>
                  <a:pt x="5048891" y="524037"/>
                </a:cubicBezTo>
                <a:lnTo>
                  <a:pt x="5047812" y="518642"/>
                </a:lnTo>
                <a:lnTo>
                  <a:pt x="5052128" y="503266"/>
                </a:lnTo>
                <a:lnTo>
                  <a:pt x="5051049" y="500029"/>
                </a:lnTo>
                <a:lnTo>
                  <a:pt x="5052128" y="491263"/>
                </a:lnTo>
                <a:lnTo>
                  <a:pt x="5051049" y="474808"/>
                </a:lnTo>
                <a:cubicBezTo>
                  <a:pt x="5051588" y="470492"/>
                  <a:pt x="5052353" y="468334"/>
                  <a:pt x="5053341" y="468334"/>
                </a:cubicBezTo>
                <a:lnTo>
                  <a:pt x="5051049" y="439875"/>
                </a:lnTo>
                <a:lnTo>
                  <a:pt x="5053341" y="428950"/>
                </a:lnTo>
                <a:lnTo>
                  <a:pt x="5051049" y="420183"/>
                </a:lnTo>
                <a:cubicBezTo>
                  <a:pt x="5054016" y="415687"/>
                  <a:pt x="5055859" y="409528"/>
                  <a:pt x="5056578" y="401705"/>
                </a:cubicBezTo>
                <a:lnTo>
                  <a:pt x="5058736" y="399412"/>
                </a:lnTo>
                <a:cubicBezTo>
                  <a:pt x="5053611" y="397074"/>
                  <a:pt x="5051049" y="393793"/>
                  <a:pt x="5051049" y="389566"/>
                </a:cubicBezTo>
                <a:lnTo>
                  <a:pt x="5051049" y="385250"/>
                </a:lnTo>
                <a:cubicBezTo>
                  <a:pt x="5054735" y="381384"/>
                  <a:pt x="5056578" y="378462"/>
                  <a:pt x="5056578" y="376483"/>
                </a:cubicBezTo>
                <a:lnTo>
                  <a:pt x="5054420" y="370010"/>
                </a:lnTo>
                <a:lnTo>
                  <a:pt x="5055499" y="364480"/>
                </a:lnTo>
                <a:lnTo>
                  <a:pt x="5054420" y="357871"/>
                </a:lnTo>
                <a:lnTo>
                  <a:pt x="5056578" y="351396"/>
                </a:lnTo>
                <a:lnTo>
                  <a:pt x="5051049" y="327389"/>
                </a:lnTo>
                <a:lnTo>
                  <a:pt x="5052128" y="324017"/>
                </a:lnTo>
                <a:lnTo>
                  <a:pt x="5051049" y="317543"/>
                </a:lnTo>
                <a:lnTo>
                  <a:pt x="5051049" y="314171"/>
                </a:lnTo>
                <a:close/>
                <a:moveTo>
                  <a:pt x="1208863" y="310797"/>
                </a:moveTo>
                <a:lnTo>
                  <a:pt x="1210886" y="310797"/>
                </a:lnTo>
                <a:cubicBezTo>
                  <a:pt x="1213403" y="314394"/>
                  <a:pt x="1216998" y="317271"/>
                  <a:pt x="1221676" y="319429"/>
                </a:cubicBezTo>
                <a:cubicBezTo>
                  <a:pt x="1240198" y="329590"/>
                  <a:pt x="1249460" y="336828"/>
                  <a:pt x="1249460" y="341144"/>
                </a:cubicBezTo>
                <a:lnTo>
                  <a:pt x="1239749" y="358543"/>
                </a:lnTo>
                <a:lnTo>
                  <a:pt x="1239749" y="359622"/>
                </a:lnTo>
                <a:lnTo>
                  <a:pt x="1242985" y="372705"/>
                </a:lnTo>
                <a:lnTo>
                  <a:pt x="1242985" y="374863"/>
                </a:lnTo>
                <a:cubicBezTo>
                  <a:pt x="1241547" y="376122"/>
                  <a:pt x="1240468" y="381202"/>
                  <a:pt x="1239749" y="390104"/>
                </a:cubicBezTo>
                <a:cubicBezTo>
                  <a:pt x="1238040" y="390104"/>
                  <a:pt x="1237006" y="391543"/>
                  <a:pt x="1236647" y="394420"/>
                </a:cubicBezTo>
                <a:lnTo>
                  <a:pt x="1239749" y="403187"/>
                </a:lnTo>
                <a:lnTo>
                  <a:pt x="1239749" y="406424"/>
                </a:lnTo>
                <a:lnTo>
                  <a:pt x="1237591" y="415056"/>
                </a:lnTo>
                <a:lnTo>
                  <a:pt x="1238670" y="419372"/>
                </a:lnTo>
                <a:lnTo>
                  <a:pt x="1238670" y="420451"/>
                </a:lnTo>
                <a:lnTo>
                  <a:pt x="1235567" y="424902"/>
                </a:lnTo>
                <a:lnTo>
                  <a:pt x="1238670" y="436771"/>
                </a:lnTo>
                <a:lnTo>
                  <a:pt x="1235567" y="445538"/>
                </a:lnTo>
                <a:cubicBezTo>
                  <a:pt x="1239074" y="448955"/>
                  <a:pt x="1240827" y="454350"/>
                  <a:pt x="1240827" y="461723"/>
                </a:cubicBezTo>
                <a:lnTo>
                  <a:pt x="1240827" y="473727"/>
                </a:lnTo>
                <a:lnTo>
                  <a:pt x="1238670" y="482359"/>
                </a:lnTo>
                <a:lnTo>
                  <a:pt x="1240827" y="507446"/>
                </a:lnTo>
                <a:lnTo>
                  <a:pt x="1238670" y="517157"/>
                </a:lnTo>
                <a:lnTo>
                  <a:pt x="1239749" y="520394"/>
                </a:lnTo>
                <a:lnTo>
                  <a:pt x="1238670" y="520394"/>
                </a:lnTo>
                <a:lnTo>
                  <a:pt x="1240827" y="532398"/>
                </a:lnTo>
                <a:lnTo>
                  <a:pt x="1238670" y="538872"/>
                </a:lnTo>
                <a:lnTo>
                  <a:pt x="1240827" y="541030"/>
                </a:lnTo>
                <a:lnTo>
                  <a:pt x="1240827" y="542109"/>
                </a:lnTo>
                <a:lnTo>
                  <a:pt x="1238670" y="544267"/>
                </a:lnTo>
                <a:lnTo>
                  <a:pt x="1237591" y="544267"/>
                </a:lnTo>
                <a:lnTo>
                  <a:pt x="1237591" y="539951"/>
                </a:lnTo>
                <a:lnTo>
                  <a:pt x="1234488" y="542109"/>
                </a:lnTo>
                <a:lnTo>
                  <a:pt x="1229093" y="536714"/>
                </a:lnTo>
                <a:lnTo>
                  <a:pt x="1229093" y="537793"/>
                </a:lnTo>
                <a:cubicBezTo>
                  <a:pt x="1233409" y="542289"/>
                  <a:pt x="1235567" y="545571"/>
                  <a:pt x="1235567" y="547639"/>
                </a:cubicBezTo>
                <a:lnTo>
                  <a:pt x="1235567" y="549797"/>
                </a:lnTo>
                <a:lnTo>
                  <a:pt x="1238670" y="547639"/>
                </a:lnTo>
                <a:lnTo>
                  <a:pt x="1239749" y="548718"/>
                </a:lnTo>
                <a:cubicBezTo>
                  <a:pt x="1238670" y="553753"/>
                  <a:pt x="1236557" y="558069"/>
                  <a:pt x="1233409" y="561666"/>
                </a:cubicBezTo>
                <a:lnTo>
                  <a:pt x="1232330" y="561666"/>
                </a:lnTo>
                <a:lnTo>
                  <a:pt x="1232330" y="558429"/>
                </a:lnTo>
                <a:lnTo>
                  <a:pt x="1231251" y="558429"/>
                </a:lnTo>
                <a:cubicBezTo>
                  <a:pt x="1231251" y="561486"/>
                  <a:pt x="1229814" y="564004"/>
                  <a:pt x="1226936" y="565982"/>
                </a:cubicBezTo>
                <a:cubicBezTo>
                  <a:pt x="1226936" y="570388"/>
                  <a:pt x="1222304" y="572950"/>
                  <a:pt x="1213044" y="573670"/>
                </a:cubicBezTo>
                <a:lnTo>
                  <a:pt x="1210886" y="575828"/>
                </a:lnTo>
                <a:lnTo>
                  <a:pt x="1209806" y="575828"/>
                </a:lnTo>
                <a:lnTo>
                  <a:pt x="1206705" y="573670"/>
                </a:lnTo>
                <a:lnTo>
                  <a:pt x="1199151" y="576907"/>
                </a:lnTo>
                <a:lnTo>
                  <a:pt x="1198072" y="575828"/>
                </a:lnTo>
                <a:lnTo>
                  <a:pt x="1196993" y="575828"/>
                </a:lnTo>
                <a:lnTo>
                  <a:pt x="1195914" y="576907"/>
                </a:lnTo>
                <a:lnTo>
                  <a:pt x="1194970" y="576907"/>
                </a:lnTo>
                <a:cubicBezTo>
                  <a:pt x="1183549" y="576008"/>
                  <a:pt x="1177841" y="574209"/>
                  <a:pt x="1177841" y="571512"/>
                </a:cubicBezTo>
                <a:lnTo>
                  <a:pt x="1179999" y="569354"/>
                </a:lnTo>
                <a:cubicBezTo>
                  <a:pt x="1177841" y="569354"/>
                  <a:pt x="1176042" y="566791"/>
                  <a:pt x="1174604" y="561666"/>
                </a:cubicBezTo>
                <a:lnTo>
                  <a:pt x="1175683" y="549797"/>
                </a:lnTo>
                <a:cubicBezTo>
                  <a:pt x="1177841" y="551415"/>
                  <a:pt x="1182831" y="553214"/>
                  <a:pt x="1190654" y="555192"/>
                </a:cubicBezTo>
                <a:lnTo>
                  <a:pt x="1193892" y="558429"/>
                </a:lnTo>
                <a:lnTo>
                  <a:pt x="1198072" y="557350"/>
                </a:lnTo>
                <a:lnTo>
                  <a:pt x="1198072" y="556271"/>
                </a:lnTo>
                <a:cubicBezTo>
                  <a:pt x="1194206" y="556271"/>
                  <a:pt x="1189575" y="554472"/>
                  <a:pt x="1184181" y="550876"/>
                </a:cubicBezTo>
                <a:cubicBezTo>
                  <a:pt x="1165656" y="547009"/>
                  <a:pt x="1156395" y="542648"/>
                  <a:pt x="1156395" y="537793"/>
                </a:cubicBezTo>
                <a:cubicBezTo>
                  <a:pt x="1144796" y="534196"/>
                  <a:pt x="1138772" y="530959"/>
                  <a:pt x="1138322" y="528082"/>
                </a:cubicBezTo>
                <a:lnTo>
                  <a:pt x="1138322" y="525924"/>
                </a:lnTo>
                <a:lnTo>
                  <a:pt x="1140345" y="523631"/>
                </a:lnTo>
                <a:lnTo>
                  <a:pt x="1143583" y="523631"/>
                </a:lnTo>
                <a:lnTo>
                  <a:pt x="1146819" y="525924"/>
                </a:lnTo>
                <a:lnTo>
                  <a:pt x="1157474" y="525924"/>
                </a:lnTo>
                <a:cubicBezTo>
                  <a:pt x="1160352" y="523676"/>
                  <a:pt x="1166060" y="521473"/>
                  <a:pt x="1174604" y="519315"/>
                </a:cubicBezTo>
                <a:lnTo>
                  <a:pt x="1175683" y="519315"/>
                </a:lnTo>
                <a:lnTo>
                  <a:pt x="1184181" y="522552"/>
                </a:lnTo>
                <a:lnTo>
                  <a:pt x="1189575" y="521473"/>
                </a:lnTo>
                <a:lnTo>
                  <a:pt x="1188496" y="500837"/>
                </a:lnTo>
                <a:lnTo>
                  <a:pt x="1190654" y="496521"/>
                </a:lnTo>
                <a:lnTo>
                  <a:pt x="1189575" y="482359"/>
                </a:lnTo>
                <a:lnTo>
                  <a:pt x="1192812" y="471569"/>
                </a:lnTo>
                <a:lnTo>
                  <a:pt x="1192812" y="464016"/>
                </a:lnTo>
                <a:cubicBezTo>
                  <a:pt x="1191374" y="461139"/>
                  <a:pt x="1189575" y="459700"/>
                  <a:pt x="1187417" y="459700"/>
                </a:cubicBezTo>
                <a:lnTo>
                  <a:pt x="1174604" y="461858"/>
                </a:lnTo>
                <a:lnTo>
                  <a:pt x="1135084" y="458486"/>
                </a:lnTo>
                <a:lnTo>
                  <a:pt x="1130769" y="459700"/>
                </a:lnTo>
                <a:lnTo>
                  <a:pt x="1127532" y="458486"/>
                </a:lnTo>
                <a:lnTo>
                  <a:pt x="1121194" y="462937"/>
                </a:lnTo>
                <a:lnTo>
                  <a:pt x="1116877" y="462937"/>
                </a:lnTo>
                <a:lnTo>
                  <a:pt x="1109460" y="460779"/>
                </a:lnTo>
                <a:cubicBezTo>
                  <a:pt x="1107840" y="476604"/>
                  <a:pt x="1104604" y="484517"/>
                  <a:pt x="1099749" y="484517"/>
                </a:cubicBezTo>
                <a:lnTo>
                  <a:pt x="1099749" y="486810"/>
                </a:lnTo>
                <a:lnTo>
                  <a:pt x="1102986" y="491126"/>
                </a:lnTo>
                <a:cubicBezTo>
                  <a:pt x="1102986" y="494723"/>
                  <a:pt x="1100153" y="500522"/>
                  <a:pt x="1094487" y="508525"/>
                </a:cubicBezTo>
                <a:cubicBezTo>
                  <a:pt x="1094487" y="513920"/>
                  <a:pt x="1092329" y="521878"/>
                  <a:pt x="1088014" y="532398"/>
                </a:cubicBezTo>
                <a:cubicBezTo>
                  <a:pt x="1088014" y="535994"/>
                  <a:pt x="1083743" y="539591"/>
                  <a:pt x="1075201" y="543188"/>
                </a:cubicBezTo>
                <a:cubicBezTo>
                  <a:pt x="1073043" y="550291"/>
                  <a:pt x="1069491" y="555731"/>
                  <a:pt x="1064546" y="559508"/>
                </a:cubicBezTo>
                <a:cubicBezTo>
                  <a:pt x="1064546" y="561306"/>
                  <a:pt x="1060274" y="565308"/>
                  <a:pt x="1051733" y="571512"/>
                </a:cubicBezTo>
                <a:lnTo>
                  <a:pt x="1035683" y="575828"/>
                </a:lnTo>
                <a:cubicBezTo>
                  <a:pt x="1034063" y="575828"/>
                  <a:pt x="1032984" y="574029"/>
                  <a:pt x="1032446" y="570433"/>
                </a:cubicBezTo>
                <a:cubicBezTo>
                  <a:pt x="1039368" y="553528"/>
                  <a:pt x="1044717" y="543727"/>
                  <a:pt x="1048495" y="541030"/>
                </a:cubicBezTo>
                <a:lnTo>
                  <a:pt x="1044180" y="534556"/>
                </a:lnTo>
                <a:cubicBezTo>
                  <a:pt x="1044180" y="530060"/>
                  <a:pt x="1048091" y="523541"/>
                  <a:pt x="1055914" y="514999"/>
                </a:cubicBezTo>
                <a:lnTo>
                  <a:pt x="1056992" y="497600"/>
                </a:lnTo>
                <a:lnTo>
                  <a:pt x="1056992" y="495442"/>
                </a:lnTo>
                <a:cubicBezTo>
                  <a:pt x="1061309" y="490946"/>
                  <a:pt x="1063466" y="486225"/>
                  <a:pt x="1063466" y="481280"/>
                </a:cubicBezTo>
                <a:lnTo>
                  <a:pt x="1062386" y="473727"/>
                </a:lnTo>
                <a:lnTo>
                  <a:pt x="1064546" y="468332"/>
                </a:lnTo>
                <a:lnTo>
                  <a:pt x="1063466" y="461723"/>
                </a:lnTo>
                <a:cubicBezTo>
                  <a:pt x="1064905" y="453810"/>
                  <a:pt x="1066659" y="448775"/>
                  <a:pt x="1068727" y="446617"/>
                </a:cubicBezTo>
                <a:lnTo>
                  <a:pt x="1068727" y="443245"/>
                </a:lnTo>
                <a:cubicBezTo>
                  <a:pt x="1066838" y="441447"/>
                  <a:pt x="1065444" y="436052"/>
                  <a:pt x="1064546" y="427060"/>
                </a:cubicBezTo>
                <a:lnTo>
                  <a:pt x="1065625" y="417214"/>
                </a:lnTo>
                <a:lnTo>
                  <a:pt x="1065625" y="408582"/>
                </a:lnTo>
                <a:cubicBezTo>
                  <a:pt x="1067692" y="405885"/>
                  <a:pt x="1068727" y="403322"/>
                  <a:pt x="1068727" y="400894"/>
                </a:cubicBezTo>
                <a:cubicBezTo>
                  <a:pt x="1066659" y="398197"/>
                  <a:pt x="1065625" y="395679"/>
                  <a:pt x="1065625" y="393341"/>
                </a:cubicBezTo>
                <a:lnTo>
                  <a:pt x="1065625" y="371626"/>
                </a:lnTo>
                <a:lnTo>
                  <a:pt x="1063466" y="362994"/>
                </a:lnTo>
                <a:lnTo>
                  <a:pt x="1068727" y="343437"/>
                </a:lnTo>
                <a:lnTo>
                  <a:pt x="1068727" y="342358"/>
                </a:lnTo>
                <a:cubicBezTo>
                  <a:pt x="1065939" y="339751"/>
                  <a:pt x="1063826" y="331388"/>
                  <a:pt x="1062386" y="317271"/>
                </a:cubicBezTo>
                <a:lnTo>
                  <a:pt x="1083698" y="314034"/>
                </a:lnTo>
                <a:lnTo>
                  <a:pt x="1088014" y="319429"/>
                </a:lnTo>
                <a:lnTo>
                  <a:pt x="1088014" y="324959"/>
                </a:lnTo>
                <a:lnTo>
                  <a:pt x="1089092" y="324959"/>
                </a:lnTo>
                <a:lnTo>
                  <a:pt x="1094487" y="323880"/>
                </a:lnTo>
                <a:cubicBezTo>
                  <a:pt x="1094487" y="325499"/>
                  <a:pt x="1097680" y="327297"/>
                  <a:pt x="1104064" y="329275"/>
                </a:cubicBezTo>
                <a:lnTo>
                  <a:pt x="1112562" y="326038"/>
                </a:lnTo>
                <a:lnTo>
                  <a:pt x="1117957" y="329275"/>
                </a:lnTo>
                <a:lnTo>
                  <a:pt x="1119035" y="328196"/>
                </a:lnTo>
                <a:lnTo>
                  <a:pt x="1128611" y="328196"/>
                </a:lnTo>
                <a:cubicBezTo>
                  <a:pt x="1142908" y="328556"/>
                  <a:pt x="1150056" y="329635"/>
                  <a:pt x="1150056" y="331433"/>
                </a:cubicBezTo>
                <a:lnTo>
                  <a:pt x="1157474" y="330354"/>
                </a:lnTo>
                <a:lnTo>
                  <a:pt x="1191733" y="330354"/>
                </a:lnTo>
                <a:cubicBezTo>
                  <a:pt x="1191733" y="327117"/>
                  <a:pt x="1197443" y="320598"/>
                  <a:pt x="1208863" y="310797"/>
                </a:cubicBezTo>
                <a:close/>
                <a:moveTo>
                  <a:pt x="3728046" y="310394"/>
                </a:moveTo>
                <a:lnTo>
                  <a:pt x="3730204" y="310394"/>
                </a:lnTo>
                <a:cubicBezTo>
                  <a:pt x="3737846" y="310933"/>
                  <a:pt x="3748502" y="317677"/>
                  <a:pt x="3762169" y="330625"/>
                </a:cubicBezTo>
                <a:cubicBezTo>
                  <a:pt x="3765586" y="330625"/>
                  <a:pt x="3768104" y="331344"/>
                  <a:pt x="3769722" y="332783"/>
                </a:cubicBezTo>
                <a:cubicBezTo>
                  <a:pt x="3769183" y="342045"/>
                  <a:pt x="3768104" y="346675"/>
                  <a:pt x="3766485" y="346675"/>
                </a:cubicBezTo>
                <a:lnTo>
                  <a:pt x="3761090" y="346675"/>
                </a:lnTo>
                <a:lnTo>
                  <a:pt x="3760011" y="351935"/>
                </a:lnTo>
                <a:lnTo>
                  <a:pt x="3760011" y="373246"/>
                </a:lnTo>
                <a:cubicBezTo>
                  <a:pt x="3760011" y="382507"/>
                  <a:pt x="3763248" y="387138"/>
                  <a:pt x="3769722" y="387138"/>
                </a:cubicBezTo>
                <a:cubicBezTo>
                  <a:pt x="3772509" y="395680"/>
                  <a:pt x="3779613" y="399951"/>
                  <a:pt x="3791033" y="399951"/>
                </a:cubicBezTo>
                <a:lnTo>
                  <a:pt x="3793191" y="403188"/>
                </a:lnTo>
                <a:lnTo>
                  <a:pt x="3793191" y="406290"/>
                </a:lnTo>
                <a:cubicBezTo>
                  <a:pt x="3793191" y="408988"/>
                  <a:pt x="3786762" y="411505"/>
                  <a:pt x="3773904" y="413843"/>
                </a:cubicBezTo>
                <a:lnTo>
                  <a:pt x="3764327" y="411685"/>
                </a:lnTo>
                <a:lnTo>
                  <a:pt x="3756909" y="412764"/>
                </a:lnTo>
                <a:lnTo>
                  <a:pt x="3749356" y="408448"/>
                </a:lnTo>
                <a:cubicBezTo>
                  <a:pt x="3749356" y="410606"/>
                  <a:pt x="3747603" y="411685"/>
                  <a:pt x="3744096" y="411685"/>
                </a:cubicBezTo>
                <a:lnTo>
                  <a:pt x="3744096" y="412764"/>
                </a:lnTo>
                <a:lnTo>
                  <a:pt x="3766485" y="426657"/>
                </a:lnTo>
                <a:lnTo>
                  <a:pt x="3768643" y="430838"/>
                </a:lnTo>
                <a:cubicBezTo>
                  <a:pt x="3765226" y="440099"/>
                  <a:pt x="3761315" y="444730"/>
                  <a:pt x="3756909" y="444730"/>
                </a:cubicBezTo>
                <a:lnTo>
                  <a:pt x="3756909" y="447967"/>
                </a:lnTo>
                <a:lnTo>
                  <a:pt x="3760011" y="451069"/>
                </a:lnTo>
                <a:lnTo>
                  <a:pt x="3759067" y="467119"/>
                </a:lnTo>
                <a:lnTo>
                  <a:pt x="3759067" y="470356"/>
                </a:lnTo>
                <a:lnTo>
                  <a:pt x="3760011" y="488430"/>
                </a:lnTo>
                <a:lnTo>
                  <a:pt x="3756909" y="491667"/>
                </a:lnTo>
                <a:lnTo>
                  <a:pt x="3761090" y="498006"/>
                </a:lnTo>
                <a:cubicBezTo>
                  <a:pt x="3761090" y="500703"/>
                  <a:pt x="3758977" y="506773"/>
                  <a:pt x="3754751" y="516214"/>
                </a:cubicBezTo>
                <a:cubicBezTo>
                  <a:pt x="3762214" y="521339"/>
                  <a:pt x="3767564" y="525925"/>
                  <a:pt x="3770801" y="529971"/>
                </a:cubicBezTo>
                <a:lnTo>
                  <a:pt x="3770801" y="531050"/>
                </a:lnTo>
                <a:cubicBezTo>
                  <a:pt x="3770801" y="532489"/>
                  <a:pt x="3768643" y="533568"/>
                  <a:pt x="3764327" y="534287"/>
                </a:cubicBezTo>
                <a:lnTo>
                  <a:pt x="3764327" y="535366"/>
                </a:lnTo>
                <a:cubicBezTo>
                  <a:pt x="3768913" y="543189"/>
                  <a:pt x="3773544" y="547100"/>
                  <a:pt x="3778220" y="547100"/>
                </a:cubicBezTo>
                <a:cubicBezTo>
                  <a:pt x="3778220" y="548899"/>
                  <a:pt x="3780692" y="550337"/>
                  <a:pt x="3785638" y="551416"/>
                </a:cubicBezTo>
                <a:cubicBezTo>
                  <a:pt x="3788515" y="553125"/>
                  <a:pt x="3789954" y="556317"/>
                  <a:pt x="3789954" y="560993"/>
                </a:cubicBezTo>
                <a:lnTo>
                  <a:pt x="3779299" y="565174"/>
                </a:lnTo>
                <a:lnTo>
                  <a:pt x="3777141" y="565174"/>
                </a:lnTo>
                <a:lnTo>
                  <a:pt x="3773904" y="563016"/>
                </a:lnTo>
                <a:cubicBezTo>
                  <a:pt x="3769857" y="566612"/>
                  <a:pt x="3765226" y="568411"/>
                  <a:pt x="3760011" y="568411"/>
                </a:cubicBezTo>
                <a:lnTo>
                  <a:pt x="3759067" y="568411"/>
                </a:lnTo>
                <a:cubicBezTo>
                  <a:pt x="3756190" y="566972"/>
                  <a:pt x="3754751" y="564859"/>
                  <a:pt x="3754751" y="562071"/>
                </a:cubicBezTo>
                <a:cubicBezTo>
                  <a:pt x="3752054" y="564140"/>
                  <a:pt x="3749581" y="565174"/>
                  <a:pt x="3747333" y="565174"/>
                </a:cubicBezTo>
                <a:lnTo>
                  <a:pt x="3734520" y="565174"/>
                </a:lnTo>
                <a:cubicBezTo>
                  <a:pt x="3732182" y="565174"/>
                  <a:pt x="3729664" y="566253"/>
                  <a:pt x="3726967" y="568411"/>
                </a:cubicBezTo>
                <a:lnTo>
                  <a:pt x="3724944" y="568411"/>
                </a:lnTo>
                <a:lnTo>
                  <a:pt x="3716312" y="566253"/>
                </a:lnTo>
                <a:lnTo>
                  <a:pt x="3713210" y="566253"/>
                </a:lnTo>
                <a:lnTo>
                  <a:pt x="3709973" y="568411"/>
                </a:lnTo>
                <a:lnTo>
                  <a:pt x="3704578" y="568411"/>
                </a:lnTo>
                <a:lnTo>
                  <a:pt x="3693922" y="565174"/>
                </a:lnTo>
                <a:lnTo>
                  <a:pt x="3681244" y="566253"/>
                </a:lnTo>
                <a:lnTo>
                  <a:pt x="3672612" y="563016"/>
                </a:lnTo>
                <a:lnTo>
                  <a:pt x="3670454" y="565174"/>
                </a:lnTo>
                <a:lnTo>
                  <a:pt x="3656697" y="565174"/>
                </a:lnTo>
                <a:cubicBezTo>
                  <a:pt x="3655618" y="565174"/>
                  <a:pt x="3654539" y="563780"/>
                  <a:pt x="3653460" y="560993"/>
                </a:cubicBezTo>
                <a:lnTo>
                  <a:pt x="3651302" y="560993"/>
                </a:lnTo>
                <a:lnTo>
                  <a:pt x="3651302" y="559914"/>
                </a:lnTo>
                <a:cubicBezTo>
                  <a:pt x="3646536" y="564140"/>
                  <a:pt x="3641545" y="566253"/>
                  <a:pt x="3636331" y="566253"/>
                </a:cubicBezTo>
                <a:lnTo>
                  <a:pt x="3631070" y="564095"/>
                </a:lnTo>
                <a:lnTo>
                  <a:pt x="3622573" y="565174"/>
                </a:lnTo>
                <a:lnTo>
                  <a:pt x="3620415" y="562071"/>
                </a:lnTo>
                <a:lnTo>
                  <a:pt x="3620415" y="559914"/>
                </a:lnTo>
                <a:cubicBezTo>
                  <a:pt x="3620415" y="558475"/>
                  <a:pt x="3621494" y="557755"/>
                  <a:pt x="3623652" y="557755"/>
                </a:cubicBezTo>
                <a:lnTo>
                  <a:pt x="3635386" y="558835"/>
                </a:lnTo>
                <a:lnTo>
                  <a:pt x="3637410" y="555598"/>
                </a:lnTo>
                <a:lnTo>
                  <a:pt x="3637410" y="554518"/>
                </a:lnTo>
                <a:lnTo>
                  <a:pt x="3635386" y="551416"/>
                </a:lnTo>
                <a:lnTo>
                  <a:pt x="3635386" y="540626"/>
                </a:lnTo>
                <a:cubicBezTo>
                  <a:pt x="3635386" y="536760"/>
                  <a:pt x="3633948" y="534287"/>
                  <a:pt x="3631070" y="533208"/>
                </a:cubicBezTo>
                <a:lnTo>
                  <a:pt x="3618257" y="535366"/>
                </a:lnTo>
                <a:lnTo>
                  <a:pt x="3609760" y="531050"/>
                </a:lnTo>
                <a:cubicBezTo>
                  <a:pt x="3603016" y="533208"/>
                  <a:pt x="3595194" y="534287"/>
                  <a:pt x="3586292" y="534287"/>
                </a:cubicBezTo>
                <a:lnTo>
                  <a:pt x="3579953" y="532129"/>
                </a:lnTo>
                <a:lnTo>
                  <a:pt x="3576716" y="534287"/>
                </a:lnTo>
                <a:lnTo>
                  <a:pt x="3571321" y="534287"/>
                </a:lnTo>
                <a:lnTo>
                  <a:pt x="3562823" y="533208"/>
                </a:lnTo>
                <a:lnTo>
                  <a:pt x="3554326" y="534287"/>
                </a:lnTo>
                <a:lnTo>
                  <a:pt x="3551089" y="529971"/>
                </a:lnTo>
                <a:lnTo>
                  <a:pt x="3551089" y="526869"/>
                </a:lnTo>
                <a:cubicBezTo>
                  <a:pt x="3551089" y="525610"/>
                  <a:pt x="3556439" y="524171"/>
                  <a:pt x="3567139" y="522553"/>
                </a:cubicBezTo>
                <a:lnTo>
                  <a:pt x="3574558" y="526869"/>
                </a:lnTo>
                <a:lnTo>
                  <a:pt x="3575637" y="526869"/>
                </a:lnTo>
                <a:lnTo>
                  <a:pt x="3578874" y="524711"/>
                </a:lnTo>
                <a:lnTo>
                  <a:pt x="3583055" y="524711"/>
                </a:lnTo>
                <a:lnTo>
                  <a:pt x="3594789" y="529027"/>
                </a:lnTo>
                <a:lnTo>
                  <a:pt x="3603286" y="524711"/>
                </a:lnTo>
                <a:lnTo>
                  <a:pt x="3608681" y="524711"/>
                </a:lnTo>
                <a:lnTo>
                  <a:pt x="3615020" y="526869"/>
                </a:lnTo>
                <a:lnTo>
                  <a:pt x="3621494" y="524711"/>
                </a:lnTo>
                <a:lnTo>
                  <a:pt x="3635386" y="524711"/>
                </a:lnTo>
                <a:lnTo>
                  <a:pt x="3633228" y="511898"/>
                </a:lnTo>
                <a:lnTo>
                  <a:pt x="3634307" y="510819"/>
                </a:lnTo>
                <a:lnTo>
                  <a:pt x="3634307" y="509740"/>
                </a:lnTo>
                <a:lnTo>
                  <a:pt x="3633228" y="506638"/>
                </a:lnTo>
                <a:lnTo>
                  <a:pt x="3634307" y="501243"/>
                </a:lnTo>
                <a:lnTo>
                  <a:pt x="3628912" y="499085"/>
                </a:lnTo>
                <a:lnTo>
                  <a:pt x="3624731" y="500164"/>
                </a:lnTo>
                <a:lnTo>
                  <a:pt x="3620415" y="498006"/>
                </a:lnTo>
                <a:lnTo>
                  <a:pt x="3615020" y="500164"/>
                </a:lnTo>
                <a:lnTo>
                  <a:pt x="3609760" y="499085"/>
                </a:lnTo>
                <a:cubicBezTo>
                  <a:pt x="3608321" y="504929"/>
                  <a:pt x="3605489" y="509560"/>
                  <a:pt x="3601263" y="512977"/>
                </a:cubicBezTo>
                <a:lnTo>
                  <a:pt x="3594789" y="511898"/>
                </a:lnTo>
                <a:lnTo>
                  <a:pt x="3578874" y="516214"/>
                </a:lnTo>
                <a:cubicBezTo>
                  <a:pt x="3564666" y="516214"/>
                  <a:pt x="3557563" y="512302"/>
                  <a:pt x="3557563" y="504480"/>
                </a:cubicBezTo>
                <a:lnTo>
                  <a:pt x="3557563" y="494904"/>
                </a:lnTo>
                <a:lnTo>
                  <a:pt x="3559586" y="488430"/>
                </a:lnTo>
                <a:lnTo>
                  <a:pt x="3557563" y="479933"/>
                </a:lnTo>
                <a:lnTo>
                  <a:pt x="3557563" y="468198"/>
                </a:lnTo>
                <a:cubicBezTo>
                  <a:pt x="3559631" y="465501"/>
                  <a:pt x="3560665" y="462309"/>
                  <a:pt x="3560665" y="458622"/>
                </a:cubicBezTo>
                <a:cubicBezTo>
                  <a:pt x="3557878" y="455745"/>
                  <a:pt x="3556484" y="448641"/>
                  <a:pt x="3556484" y="437312"/>
                </a:cubicBezTo>
                <a:lnTo>
                  <a:pt x="3557563" y="432996"/>
                </a:lnTo>
                <a:lnTo>
                  <a:pt x="3554326" y="423419"/>
                </a:lnTo>
                <a:lnTo>
                  <a:pt x="3554326" y="421261"/>
                </a:lnTo>
                <a:lnTo>
                  <a:pt x="3557563" y="414922"/>
                </a:lnTo>
                <a:lnTo>
                  <a:pt x="3556484" y="413843"/>
                </a:lnTo>
                <a:lnTo>
                  <a:pt x="3554326" y="413843"/>
                </a:lnTo>
                <a:lnTo>
                  <a:pt x="3550010" y="414922"/>
                </a:lnTo>
                <a:lnTo>
                  <a:pt x="3548931" y="413843"/>
                </a:lnTo>
                <a:lnTo>
                  <a:pt x="3547852" y="413843"/>
                </a:lnTo>
                <a:lnTo>
                  <a:pt x="3534095" y="414922"/>
                </a:lnTo>
                <a:cubicBezTo>
                  <a:pt x="3531217" y="411865"/>
                  <a:pt x="3529779" y="408988"/>
                  <a:pt x="3529779" y="406290"/>
                </a:cubicBezTo>
                <a:lnTo>
                  <a:pt x="3529779" y="405346"/>
                </a:lnTo>
                <a:cubicBezTo>
                  <a:pt x="3530498" y="403188"/>
                  <a:pt x="3532611" y="402109"/>
                  <a:pt x="3536118" y="402109"/>
                </a:cubicBezTo>
                <a:lnTo>
                  <a:pt x="3537197" y="402109"/>
                </a:lnTo>
                <a:lnTo>
                  <a:pt x="3547852" y="404267"/>
                </a:lnTo>
                <a:lnTo>
                  <a:pt x="3551089" y="403188"/>
                </a:lnTo>
                <a:lnTo>
                  <a:pt x="3569163" y="405346"/>
                </a:lnTo>
                <a:lnTo>
                  <a:pt x="3569163" y="403188"/>
                </a:lnTo>
                <a:cubicBezTo>
                  <a:pt x="3564756" y="403188"/>
                  <a:pt x="3561205" y="399636"/>
                  <a:pt x="3558507" y="392533"/>
                </a:cubicBezTo>
                <a:lnTo>
                  <a:pt x="3563902" y="384980"/>
                </a:lnTo>
                <a:lnTo>
                  <a:pt x="3563902" y="383901"/>
                </a:lnTo>
                <a:cubicBezTo>
                  <a:pt x="3560306" y="383901"/>
                  <a:pt x="3558507" y="381788"/>
                  <a:pt x="3558507" y="377562"/>
                </a:cubicBezTo>
                <a:lnTo>
                  <a:pt x="3558507" y="372167"/>
                </a:lnTo>
                <a:cubicBezTo>
                  <a:pt x="3558507" y="367221"/>
                  <a:pt x="3561025" y="364749"/>
                  <a:pt x="3566060" y="364749"/>
                </a:cubicBezTo>
                <a:lnTo>
                  <a:pt x="3566060" y="361512"/>
                </a:lnTo>
                <a:lnTo>
                  <a:pt x="3560665" y="362591"/>
                </a:lnTo>
                <a:lnTo>
                  <a:pt x="3559586" y="359489"/>
                </a:lnTo>
                <a:lnTo>
                  <a:pt x="3561744" y="355173"/>
                </a:lnTo>
                <a:lnTo>
                  <a:pt x="3560665" y="346675"/>
                </a:lnTo>
                <a:lnTo>
                  <a:pt x="3561744" y="343439"/>
                </a:lnTo>
                <a:cubicBezTo>
                  <a:pt x="3559586" y="343439"/>
                  <a:pt x="3558192" y="338088"/>
                  <a:pt x="3557563" y="327388"/>
                </a:cubicBezTo>
                <a:lnTo>
                  <a:pt x="3555405" y="325365"/>
                </a:lnTo>
                <a:lnTo>
                  <a:pt x="3555405" y="324286"/>
                </a:lnTo>
                <a:cubicBezTo>
                  <a:pt x="3557833" y="317183"/>
                  <a:pt x="3560306" y="313631"/>
                  <a:pt x="3562823" y="313631"/>
                </a:cubicBezTo>
                <a:lnTo>
                  <a:pt x="3592631" y="324286"/>
                </a:lnTo>
                <a:lnTo>
                  <a:pt x="3600184" y="329546"/>
                </a:lnTo>
                <a:lnTo>
                  <a:pt x="3626754" y="327388"/>
                </a:lnTo>
                <a:lnTo>
                  <a:pt x="3629991" y="330625"/>
                </a:lnTo>
                <a:lnTo>
                  <a:pt x="3629991" y="333862"/>
                </a:lnTo>
                <a:lnTo>
                  <a:pt x="3626754" y="338178"/>
                </a:lnTo>
                <a:lnTo>
                  <a:pt x="3621494" y="337099"/>
                </a:lnTo>
                <a:lnTo>
                  <a:pt x="3612997" y="337099"/>
                </a:lnTo>
                <a:lnTo>
                  <a:pt x="3611918" y="336020"/>
                </a:lnTo>
                <a:cubicBezTo>
                  <a:pt x="3608681" y="337459"/>
                  <a:pt x="3606882" y="338853"/>
                  <a:pt x="3606523" y="340201"/>
                </a:cubicBezTo>
                <a:lnTo>
                  <a:pt x="3610839" y="345596"/>
                </a:lnTo>
                <a:lnTo>
                  <a:pt x="3610839" y="355173"/>
                </a:lnTo>
                <a:lnTo>
                  <a:pt x="3618257" y="354094"/>
                </a:lnTo>
                <a:lnTo>
                  <a:pt x="3621494" y="354094"/>
                </a:lnTo>
                <a:lnTo>
                  <a:pt x="3631070" y="359489"/>
                </a:lnTo>
                <a:lnTo>
                  <a:pt x="3631070" y="361512"/>
                </a:lnTo>
                <a:lnTo>
                  <a:pt x="3624731" y="366907"/>
                </a:lnTo>
                <a:lnTo>
                  <a:pt x="3620415" y="366907"/>
                </a:lnTo>
                <a:cubicBezTo>
                  <a:pt x="3617538" y="366907"/>
                  <a:pt x="3613986" y="364794"/>
                  <a:pt x="3609760" y="360568"/>
                </a:cubicBezTo>
                <a:lnTo>
                  <a:pt x="3608681" y="360568"/>
                </a:lnTo>
                <a:lnTo>
                  <a:pt x="3606523" y="362591"/>
                </a:lnTo>
                <a:lnTo>
                  <a:pt x="3606523" y="367986"/>
                </a:lnTo>
                <a:cubicBezTo>
                  <a:pt x="3611379" y="378956"/>
                  <a:pt x="3615649" y="384980"/>
                  <a:pt x="3619336" y="386059"/>
                </a:cubicBezTo>
                <a:cubicBezTo>
                  <a:pt x="3622393" y="383272"/>
                  <a:pt x="3625225" y="381878"/>
                  <a:pt x="3627833" y="381878"/>
                </a:cubicBezTo>
                <a:lnTo>
                  <a:pt x="3643884" y="381878"/>
                </a:lnTo>
                <a:lnTo>
                  <a:pt x="3659799" y="378641"/>
                </a:lnTo>
                <a:lnTo>
                  <a:pt x="3672612" y="378641"/>
                </a:lnTo>
                <a:lnTo>
                  <a:pt x="3676928" y="379720"/>
                </a:lnTo>
                <a:lnTo>
                  <a:pt x="3680165" y="378641"/>
                </a:lnTo>
                <a:lnTo>
                  <a:pt x="3692843" y="380799"/>
                </a:lnTo>
                <a:cubicBezTo>
                  <a:pt x="3702104" y="379180"/>
                  <a:pt x="3706736" y="376663"/>
                  <a:pt x="3706736" y="373246"/>
                </a:cubicBezTo>
                <a:cubicBezTo>
                  <a:pt x="3706736" y="367581"/>
                  <a:pt x="3700351" y="364749"/>
                  <a:pt x="3687583" y="364749"/>
                </a:cubicBezTo>
                <a:lnTo>
                  <a:pt x="3676928" y="364749"/>
                </a:lnTo>
                <a:lnTo>
                  <a:pt x="3673691" y="366907"/>
                </a:lnTo>
                <a:lnTo>
                  <a:pt x="3661957" y="366907"/>
                </a:lnTo>
                <a:lnTo>
                  <a:pt x="3654539" y="363670"/>
                </a:lnTo>
                <a:lnTo>
                  <a:pt x="3643884" y="364749"/>
                </a:lnTo>
                <a:lnTo>
                  <a:pt x="3641726" y="361512"/>
                </a:lnTo>
                <a:cubicBezTo>
                  <a:pt x="3646311" y="356566"/>
                  <a:pt x="3653055" y="354094"/>
                  <a:pt x="3661957" y="354094"/>
                </a:cubicBezTo>
                <a:lnTo>
                  <a:pt x="3669510" y="354094"/>
                </a:lnTo>
                <a:cubicBezTo>
                  <a:pt x="3677962" y="356971"/>
                  <a:pt x="3685065" y="358410"/>
                  <a:pt x="3690820" y="358410"/>
                </a:cubicBezTo>
                <a:lnTo>
                  <a:pt x="3700396" y="357331"/>
                </a:lnTo>
                <a:lnTo>
                  <a:pt x="3703633" y="358410"/>
                </a:lnTo>
                <a:lnTo>
                  <a:pt x="3706736" y="349777"/>
                </a:lnTo>
                <a:lnTo>
                  <a:pt x="3706736" y="339122"/>
                </a:lnTo>
                <a:cubicBezTo>
                  <a:pt x="3706736" y="337953"/>
                  <a:pt x="3703543" y="336200"/>
                  <a:pt x="3697159" y="333862"/>
                </a:cubicBezTo>
                <a:lnTo>
                  <a:pt x="3691899" y="337099"/>
                </a:lnTo>
                <a:lnTo>
                  <a:pt x="3683267" y="337099"/>
                </a:lnTo>
                <a:lnTo>
                  <a:pt x="3683267" y="330625"/>
                </a:lnTo>
                <a:cubicBezTo>
                  <a:pt x="3683267" y="329186"/>
                  <a:pt x="3684346" y="328467"/>
                  <a:pt x="3686504" y="328467"/>
                </a:cubicBezTo>
                <a:lnTo>
                  <a:pt x="3702554" y="327388"/>
                </a:lnTo>
                <a:lnTo>
                  <a:pt x="3708894" y="328467"/>
                </a:lnTo>
                <a:lnTo>
                  <a:pt x="3713210" y="323207"/>
                </a:lnTo>
                <a:lnTo>
                  <a:pt x="3716312" y="323207"/>
                </a:lnTo>
                <a:cubicBezTo>
                  <a:pt x="3717750" y="323207"/>
                  <a:pt x="3718470" y="324286"/>
                  <a:pt x="3718470" y="326444"/>
                </a:cubicBezTo>
                <a:lnTo>
                  <a:pt x="3720628" y="326444"/>
                </a:lnTo>
                <a:lnTo>
                  <a:pt x="3720628" y="321049"/>
                </a:lnTo>
                <a:lnTo>
                  <a:pt x="3718470" y="317812"/>
                </a:lnTo>
                <a:lnTo>
                  <a:pt x="3718470" y="315789"/>
                </a:lnTo>
                <a:cubicBezTo>
                  <a:pt x="3721347" y="312192"/>
                  <a:pt x="3724539" y="310394"/>
                  <a:pt x="3728046" y="310394"/>
                </a:cubicBezTo>
                <a:close/>
                <a:moveTo>
                  <a:pt x="8156524" y="309588"/>
                </a:moveTo>
                <a:lnTo>
                  <a:pt x="8175137" y="310667"/>
                </a:lnTo>
                <a:lnTo>
                  <a:pt x="8176216" y="309588"/>
                </a:lnTo>
                <a:lnTo>
                  <a:pt x="8177295" y="309588"/>
                </a:lnTo>
                <a:lnTo>
                  <a:pt x="8193750" y="315117"/>
                </a:lnTo>
                <a:lnTo>
                  <a:pt x="8204674" y="310667"/>
                </a:lnTo>
                <a:lnTo>
                  <a:pt x="8206967" y="310667"/>
                </a:lnTo>
                <a:cubicBezTo>
                  <a:pt x="8214251" y="311206"/>
                  <a:pt x="8217892" y="313409"/>
                  <a:pt x="8217892" y="317275"/>
                </a:cubicBezTo>
                <a:cubicBezTo>
                  <a:pt x="8212048" y="325098"/>
                  <a:pt x="8208766" y="331662"/>
                  <a:pt x="8208046" y="336967"/>
                </a:cubicBezTo>
                <a:lnTo>
                  <a:pt x="8208046" y="342497"/>
                </a:lnTo>
                <a:cubicBezTo>
                  <a:pt x="8208046" y="343936"/>
                  <a:pt x="8212048" y="345734"/>
                  <a:pt x="8220050" y="347892"/>
                </a:cubicBezTo>
                <a:lnTo>
                  <a:pt x="8220050" y="348971"/>
                </a:lnTo>
                <a:lnTo>
                  <a:pt x="8221129" y="347892"/>
                </a:lnTo>
                <a:lnTo>
                  <a:pt x="8225580" y="347892"/>
                </a:lnTo>
                <a:lnTo>
                  <a:pt x="8227738" y="350050"/>
                </a:lnTo>
                <a:lnTo>
                  <a:pt x="8227738" y="353422"/>
                </a:lnTo>
                <a:cubicBezTo>
                  <a:pt x="8227738" y="355580"/>
                  <a:pt x="8219691" y="357738"/>
                  <a:pt x="8203595" y="359896"/>
                </a:cubicBezTo>
                <a:cubicBezTo>
                  <a:pt x="8202876" y="357738"/>
                  <a:pt x="8200718" y="356659"/>
                  <a:pt x="8197121" y="356659"/>
                </a:cubicBezTo>
                <a:lnTo>
                  <a:pt x="8188354" y="356659"/>
                </a:lnTo>
                <a:lnTo>
                  <a:pt x="8179588" y="363268"/>
                </a:lnTo>
                <a:lnTo>
                  <a:pt x="8178374" y="363268"/>
                </a:lnTo>
                <a:lnTo>
                  <a:pt x="8175137" y="361110"/>
                </a:lnTo>
                <a:lnTo>
                  <a:pt x="8174058" y="362189"/>
                </a:lnTo>
                <a:lnTo>
                  <a:pt x="8170821" y="372035"/>
                </a:lnTo>
                <a:cubicBezTo>
                  <a:pt x="8164976" y="376800"/>
                  <a:pt x="8162054" y="380083"/>
                  <a:pt x="8162054" y="381880"/>
                </a:cubicBezTo>
                <a:lnTo>
                  <a:pt x="8163133" y="382959"/>
                </a:lnTo>
                <a:lnTo>
                  <a:pt x="8176216" y="381880"/>
                </a:lnTo>
                <a:lnTo>
                  <a:pt x="8179588" y="381880"/>
                </a:lnTo>
                <a:lnTo>
                  <a:pt x="8180667" y="382959"/>
                </a:lnTo>
                <a:lnTo>
                  <a:pt x="8181746" y="382959"/>
                </a:lnTo>
                <a:lnTo>
                  <a:pt x="8183904" y="380802"/>
                </a:lnTo>
                <a:lnTo>
                  <a:pt x="8191592" y="380802"/>
                </a:lnTo>
                <a:cubicBezTo>
                  <a:pt x="8193030" y="380802"/>
                  <a:pt x="8193750" y="381880"/>
                  <a:pt x="8193750" y="384038"/>
                </a:cubicBezTo>
                <a:lnTo>
                  <a:pt x="8194828" y="385118"/>
                </a:lnTo>
                <a:lnTo>
                  <a:pt x="8195908" y="385118"/>
                </a:lnTo>
                <a:lnTo>
                  <a:pt x="8232054" y="380802"/>
                </a:lnTo>
                <a:lnTo>
                  <a:pt x="8235426" y="380802"/>
                </a:lnTo>
                <a:lnTo>
                  <a:pt x="8235426" y="377430"/>
                </a:lnTo>
                <a:cubicBezTo>
                  <a:pt x="8235426" y="376171"/>
                  <a:pt x="8228458" y="372889"/>
                  <a:pt x="8214520" y="367584"/>
                </a:cubicBezTo>
                <a:lnTo>
                  <a:pt x="8213441" y="366505"/>
                </a:lnTo>
                <a:lnTo>
                  <a:pt x="8213441" y="363268"/>
                </a:lnTo>
                <a:lnTo>
                  <a:pt x="8222208" y="365426"/>
                </a:lnTo>
                <a:cubicBezTo>
                  <a:pt x="8229312" y="360301"/>
                  <a:pt x="8234437" y="357738"/>
                  <a:pt x="8237584" y="357738"/>
                </a:cubicBezTo>
                <a:lnTo>
                  <a:pt x="8234347" y="353422"/>
                </a:lnTo>
                <a:lnTo>
                  <a:pt x="8234347" y="352343"/>
                </a:lnTo>
                <a:lnTo>
                  <a:pt x="8236505" y="350050"/>
                </a:lnTo>
                <a:lnTo>
                  <a:pt x="8238663" y="350050"/>
                </a:lnTo>
                <a:lnTo>
                  <a:pt x="8246351" y="355580"/>
                </a:lnTo>
                <a:lnTo>
                  <a:pt x="8246351" y="356659"/>
                </a:lnTo>
                <a:lnTo>
                  <a:pt x="8239742" y="356659"/>
                </a:lnTo>
                <a:cubicBezTo>
                  <a:pt x="8239742" y="357558"/>
                  <a:pt x="8251431" y="361200"/>
                  <a:pt x="8274810" y="367584"/>
                </a:cubicBezTo>
                <a:lnTo>
                  <a:pt x="8284656" y="373114"/>
                </a:lnTo>
                <a:lnTo>
                  <a:pt x="8284656" y="374193"/>
                </a:lnTo>
                <a:lnTo>
                  <a:pt x="8281419" y="380802"/>
                </a:lnTo>
                <a:cubicBezTo>
                  <a:pt x="8285195" y="376396"/>
                  <a:pt x="8288118" y="374193"/>
                  <a:pt x="8290186" y="374193"/>
                </a:cubicBezTo>
                <a:cubicBezTo>
                  <a:pt x="8295580" y="375991"/>
                  <a:pt x="8300661" y="382915"/>
                  <a:pt x="8305426" y="394963"/>
                </a:cubicBezTo>
                <a:lnTo>
                  <a:pt x="8304347" y="402651"/>
                </a:lnTo>
                <a:lnTo>
                  <a:pt x="8305426" y="414655"/>
                </a:lnTo>
                <a:cubicBezTo>
                  <a:pt x="8305426" y="422028"/>
                  <a:pt x="8302504" y="425715"/>
                  <a:pt x="8296660" y="425715"/>
                </a:cubicBezTo>
                <a:cubicBezTo>
                  <a:pt x="8289017" y="428592"/>
                  <a:pt x="8282812" y="430031"/>
                  <a:pt x="8278047" y="430031"/>
                </a:cubicBezTo>
                <a:cubicBezTo>
                  <a:pt x="8270943" y="426704"/>
                  <a:pt x="8265099" y="421579"/>
                  <a:pt x="8260513" y="414655"/>
                </a:cubicBezTo>
                <a:cubicBezTo>
                  <a:pt x="8254668" y="414655"/>
                  <a:pt x="8251746" y="409934"/>
                  <a:pt x="8251746" y="400493"/>
                </a:cubicBezTo>
                <a:cubicBezTo>
                  <a:pt x="8250667" y="400493"/>
                  <a:pt x="8249588" y="399009"/>
                  <a:pt x="8248509" y="396042"/>
                </a:cubicBezTo>
                <a:lnTo>
                  <a:pt x="8247430" y="394963"/>
                </a:lnTo>
                <a:lnTo>
                  <a:pt x="8242979" y="394963"/>
                </a:lnTo>
                <a:lnTo>
                  <a:pt x="8238663" y="402651"/>
                </a:lnTo>
                <a:lnTo>
                  <a:pt x="8235426" y="402651"/>
                </a:lnTo>
                <a:lnTo>
                  <a:pt x="8230975" y="401572"/>
                </a:lnTo>
                <a:lnTo>
                  <a:pt x="8224366" y="403730"/>
                </a:lnTo>
                <a:lnTo>
                  <a:pt x="8222208" y="403730"/>
                </a:lnTo>
                <a:lnTo>
                  <a:pt x="8221129" y="402651"/>
                </a:lnTo>
                <a:lnTo>
                  <a:pt x="8204674" y="407102"/>
                </a:lnTo>
                <a:lnTo>
                  <a:pt x="8199279" y="412497"/>
                </a:lnTo>
                <a:lnTo>
                  <a:pt x="8194828" y="412497"/>
                </a:lnTo>
                <a:cubicBezTo>
                  <a:pt x="8188444" y="412497"/>
                  <a:pt x="8181880" y="414700"/>
                  <a:pt x="8175137" y="419106"/>
                </a:cubicBezTo>
                <a:lnTo>
                  <a:pt x="8168528" y="421264"/>
                </a:lnTo>
                <a:lnTo>
                  <a:pt x="8156524" y="419106"/>
                </a:lnTo>
                <a:cubicBezTo>
                  <a:pt x="8148521" y="421624"/>
                  <a:pt x="8144520" y="423422"/>
                  <a:pt x="8144520" y="424501"/>
                </a:cubicBezTo>
                <a:lnTo>
                  <a:pt x="8144520" y="428952"/>
                </a:lnTo>
                <a:lnTo>
                  <a:pt x="8145599" y="428952"/>
                </a:lnTo>
                <a:lnTo>
                  <a:pt x="8154366" y="425715"/>
                </a:lnTo>
                <a:lnTo>
                  <a:pt x="8155445" y="425715"/>
                </a:lnTo>
                <a:lnTo>
                  <a:pt x="8164212" y="427873"/>
                </a:lnTo>
                <a:lnTo>
                  <a:pt x="8165291" y="427873"/>
                </a:lnTo>
                <a:lnTo>
                  <a:pt x="8174058" y="425715"/>
                </a:lnTo>
                <a:lnTo>
                  <a:pt x="8176216" y="425715"/>
                </a:lnTo>
                <a:lnTo>
                  <a:pt x="8193750" y="431110"/>
                </a:lnTo>
                <a:lnTo>
                  <a:pt x="8200358" y="428952"/>
                </a:lnTo>
                <a:cubicBezTo>
                  <a:pt x="8212048" y="431110"/>
                  <a:pt x="8217892" y="432908"/>
                  <a:pt x="8217892" y="434347"/>
                </a:cubicBezTo>
                <a:lnTo>
                  <a:pt x="8216813" y="435561"/>
                </a:lnTo>
                <a:lnTo>
                  <a:pt x="8216813" y="436640"/>
                </a:lnTo>
                <a:lnTo>
                  <a:pt x="8209125" y="435561"/>
                </a:lnTo>
                <a:lnTo>
                  <a:pt x="8192670" y="436640"/>
                </a:lnTo>
                <a:lnTo>
                  <a:pt x="8191592" y="435561"/>
                </a:lnTo>
                <a:lnTo>
                  <a:pt x="8190512" y="435561"/>
                </a:lnTo>
                <a:lnTo>
                  <a:pt x="8182825" y="438798"/>
                </a:lnTo>
                <a:cubicBezTo>
                  <a:pt x="8175002" y="435831"/>
                  <a:pt x="8164796" y="434347"/>
                  <a:pt x="8152208" y="434347"/>
                </a:cubicBezTo>
                <a:lnTo>
                  <a:pt x="8145599" y="435561"/>
                </a:lnTo>
                <a:lnTo>
                  <a:pt x="8147757" y="445407"/>
                </a:lnTo>
                <a:lnTo>
                  <a:pt x="8146678" y="446486"/>
                </a:lnTo>
                <a:lnTo>
                  <a:pt x="8147757" y="451881"/>
                </a:lnTo>
                <a:lnTo>
                  <a:pt x="8147757" y="458490"/>
                </a:lnTo>
                <a:lnTo>
                  <a:pt x="8162054" y="458490"/>
                </a:lnTo>
                <a:lnTo>
                  <a:pt x="8193750" y="462941"/>
                </a:lnTo>
                <a:cubicBezTo>
                  <a:pt x="8193750" y="461592"/>
                  <a:pt x="8202516" y="460468"/>
                  <a:pt x="8220050" y="459569"/>
                </a:cubicBezTo>
                <a:cubicBezTo>
                  <a:pt x="8221669" y="445002"/>
                  <a:pt x="8224951" y="437719"/>
                  <a:pt x="8229896" y="437719"/>
                </a:cubicBezTo>
                <a:lnTo>
                  <a:pt x="8229896" y="433268"/>
                </a:lnTo>
                <a:lnTo>
                  <a:pt x="8227738" y="430031"/>
                </a:lnTo>
                <a:lnTo>
                  <a:pt x="8232054" y="428952"/>
                </a:lnTo>
                <a:lnTo>
                  <a:pt x="8232054" y="427873"/>
                </a:lnTo>
                <a:lnTo>
                  <a:pt x="8226659" y="427873"/>
                </a:lnTo>
                <a:lnTo>
                  <a:pt x="8223287" y="428952"/>
                </a:lnTo>
                <a:lnTo>
                  <a:pt x="8223287" y="426794"/>
                </a:lnTo>
                <a:cubicBezTo>
                  <a:pt x="8232099" y="415824"/>
                  <a:pt x="8239427" y="410339"/>
                  <a:pt x="8245272" y="410339"/>
                </a:cubicBezTo>
                <a:lnTo>
                  <a:pt x="8246351" y="410339"/>
                </a:lnTo>
                <a:cubicBezTo>
                  <a:pt x="8252016" y="413216"/>
                  <a:pt x="8263705" y="422343"/>
                  <a:pt x="8281419" y="437719"/>
                </a:cubicBezTo>
                <a:lnTo>
                  <a:pt x="8281419" y="438798"/>
                </a:lnTo>
                <a:cubicBezTo>
                  <a:pt x="8275574" y="450667"/>
                  <a:pt x="8272652" y="465638"/>
                  <a:pt x="8272652" y="483712"/>
                </a:cubicBezTo>
                <a:lnTo>
                  <a:pt x="8275889" y="495716"/>
                </a:lnTo>
                <a:lnTo>
                  <a:pt x="8271573" y="505562"/>
                </a:lnTo>
                <a:cubicBezTo>
                  <a:pt x="8271573" y="515992"/>
                  <a:pt x="8273011" y="522916"/>
                  <a:pt x="8275889" y="526332"/>
                </a:cubicBezTo>
                <a:lnTo>
                  <a:pt x="8275889" y="528625"/>
                </a:lnTo>
                <a:cubicBezTo>
                  <a:pt x="8273011" y="535189"/>
                  <a:pt x="8271168" y="544675"/>
                  <a:pt x="8270359" y="557084"/>
                </a:cubicBezTo>
                <a:cubicBezTo>
                  <a:pt x="8261637" y="565806"/>
                  <a:pt x="8255073" y="570886"/>
                  <a:pt x="8250667" y="572325"/>
                </a:cubicBezTo>
                <a:lnTo>
                  <a:pt x="8240821" y="571246"/>
                </a:lnTo>
                <a:cubicBezTo>
                  <a:pt x="8240821" y="573134"/>
                  <a:pt x="8236460" y="575337"/>
                  <a:pt x="8227738" y="577855"/>
                </a:cubicBezTo>
                <a:cubicBezTo>
                  <a:pt x="8221714" y="577855"/>
                  <a:pt x="8216229" y="572730"/>
                  <a:pt x="8211283" y="562479"/>
                </a:cubicBezTo>
                <a:lnTo>
                  <a:pt x="8211283" y="561400"/>
                </a:lnTo>
                <a:lnTo>
                  <a:pt x="8212362" y="560321"/>
                </a:lnTo>
                <a:lnTo>
                  <a:pt x="8212362" y="559242"/>
                </a:lnTo>
                <a:cubicBezTo>
                  <a:pt x="8209485" y="559242"/>
                  <a:pt x="8208046" y="557039"/>
                  <a:pt x="8208046" y="552633"/>
                </a:cubicBezTo>
                <a:cubicBezTo>
                  <a:pt x="8200493" y="546249"/>
                  <a:pt x="8191367" y="540404"/>
                  <a:pt x="8180667" y="535099"/>
                </a:cubicBezTo>
                <a:lnTo>
                  <a:pt x="8180667" y="532941"/>
                </a:lnTo>
                <a:cubicBezTo>
                  <a:pt x="8180667" y="532042"/>
                  <a:pt x="8184308" y="530603"/>
                  <a:pt x="8191592" y="528625"/>
                </a:cubicBezTo>
                <a:lnTo>
                  <a:pt x="8197121" y="530783"/>
                </a:lnTo>
                <a:lnTo>
                  <a:pt x="8203595" y="528625"/>
                </a:lnTo>
                <a:lnTo>
                  <a:pt x="8204674" y="529704"/>
                </a:lnTo>
                <a:cubicBezTo>
                  <a:pt x="8204674" y="526737"/>
                  <a:pt x="8209440" y="524534"/>
                  <a:pt x="8218971" y="523095"/>
                </a:cubicBezTo>
                <a:lnTo>
                  <a:pt x="8222208" y="504483"/>
                </a:lnTo>
                <a:lnTo>
                  <a:pt x="8218971" y="503404"/>
                </a:lnTo>
                <a:lnTo>
                  <a:pt x="8210204" y="506641"/>
                </a:lnTo>
                <a:cubicBezTo>
                  <a:pt x="8205798" y="506641"/>
                  <a:pt x="8202876" y="504483"/>
                  <a:pt x="8201437" y="500167"/>
                </a:cubicBezTo>
                <a:lnTo>
                  <a:pt x="8177295" y="503404"/>
                </a:lnTo>
                <a:lnTo>
                  <a:pt x="8176216" y="503404"/>
                </a:lnTo>
                <a:lnTo>
                  <a:pt x="8166370" y="501245"/>
                </a:lnTo>
                <a:lnTo>
                  <a:pt x="8152208" y="502325"/>
                </a:lnTo>
                <a:lnTo>
                  <a:pt x="8148836" y="501245"/>
                </a:lnTo>
                <a:lnTo>
                  <a:pt x="8146678" y="504483"/>
                </a:lnTo>
                <a:cubicBezTo>
                  <a:pt x="8148117" y="507000"/>
                  <a:pt x="8149196" y="512125"/>
                  <a:pt x="8149915" y="519858"/>
                </a:cubicBezTo>
                <a:lnTo>
                  <a:pt x="8148836" y="520937"/>
                </a:lnTo>
                <a:lnTo>
                  <a:pt x="8147757" y="520937"/>
                </a:lnTo>
                <a:lnTo>
                  <a:pt x="8146678" y="519858"/>
                </a:lnTo>
                <a:lnTo>
                  <a:pt x="8143441" y="520937"/>
                </a:lnTo>
                <a:lnTo>
                  <a:pt x="8145599" y="523095"/>
                </a:lnTo>
                <a:lnTo>
                  <a:pt x="8142362" y="529704"/>
                </a:lnTo>
                <a:lnTo>
                  <a:pt x="8146678" y="534020"/>
                </a:lnTo>
                <a:lnTo>
                  <a:pt x="8146678" y="550475"/>
                </a:lnTo>
                <a:lnTo>
                  <a:pt x="8145599" y="551554"/>
                </a:lnTo>
                <a:lnTo>
                  <a:pt x="8146678" y="552633"/>
                </a:lnTo>
                <a:lnTo>
                  <a:pt x="8146678" y="558163"/>
                </a:lnTo>
                <a:lnTo>
                  <a:pt x="8147757" y="570167"/>
                </a:lnTo>
                <a:cubicBezTo>
                  <a:pt x="8145419" y="575292"/>
                  <a:pt x="8140698" y="577855"/>
                  <a:pt x="8133595" y="577855"/>
                </a:cubicBezTo>
                <a:cubicBezTo>
                  <a:pt x="8128830" y="577855"/>
                  <a:pt x="8123704" y="576776"/>
                  <a:pt x="8118219" y="574618"/>
                </a:cubicBezTo>
                <a:lnTo>
                  <a:pt x="8111610" y="576776"/>
                </a:lnTo>
                <a:lnTo>
                  <a:pt x="8105136" y="575697"/>
                </a:lnTo>
                <a:lnTo>
                  <a:pt x="8099606" y="576776"/>
                </a:lnTo>
                <a:lnTo>
                  <a:pt x="8098527" y="575697"/>
                </a:lnTo>
                <a:lnTo>
                  <a:pt x="8098527" y="570167"/>
                </a:lnTo>
                <a:lnTo>
                  <a:pt x="8094076" y="540629"/>
                </a:lnTo>
                <a:cubicBezTo>
                  <a:pt x="8097044" y="536763"/>
                  <a:pt x="8098527" y="533121"/>
                  <a:pt x="8098527" y="529704"/>
                </a:cubicBezTo>
                <a:lnTo>
                  <a:pt x="8099606" y="529704"/>
                </a:lnTo>
                <a:lnTo>
                  <a:pt x="8098527" y="528625"/>
                </a:lnTo>
                <a:lnTo>
                  <a:pt x="8098527" y="518779"/>
                </a:lnTo>
                <a:lnTo>
                  <a:pt x="8097448" y="513249"/>
                </a:lnTo>
                <a:lnTo>
                  <a:pt x="8103922" y="511091"/>
                </a:lnTo>
                <a:lnTo>
                  <a:pt x="8097448" y="504483"/>
                </a:lnTo>
                <a:lnTo>
                  <a:pt x="8099606" y="501245"/>
                </a:lnTo>
                <a:lnTo>
                  <a:pt x="8098527" y="479261"/>
                </a:lnTo>
                <a:lnTo>
                  <a:pt x="8098527" y="460648"/>
                </a:lnTo>
                <a:lnTo>
                  <a:pt x="8099606" y="459569"/>
                </a:lnTo>
                <a:cubicBezTo>
                  <a:pt x="8099606" y="445002"/>
                  <a:pt x="8096324" y="437719"/>
                  <a:pt x="8089760" y="437719"/>
                </a:cubicBezTo>
                <a:lnTo>
                  <a:pt x="8078836" y="444328"/>
                </a:lnTo>
                <a:lnTo>
                  <a:pt x="8072227" y="428952"/>
                </a:lnTo>
                <a:lnTo>
                  <a:pt x="8066697" y="403730"/>
                </a:lnTo>
                <a:cubicBezTo>
                  <a:pt x="8065258" y="403730"/>
                  <a:pt x="8062740" y="398650"/>
                  <a:pt x="8059144" y="388489"/>
                </a:cubicBezTo>
                <a:lnTo>
                  <a:pt x="8059144" y="386196"/>
                </a:lnTo>
                <a:lnTo>
                  <a:pt x="8063460" y="381880"/>
                </a:lnTo>
                <a:cubicBezTo>
                  <a:pt x="8078836" y="383859"/>
                  <a:pt x="8086524" y="386421"/>
                  <a:pt x="8086524" y="389568"/>
                </a:cubicBezTo>
                <a:lnTo>
                  <a:pt x="8086524" y="390647"/>
                </a:lnTo>
                <a:lnTo>
                  <a:pt x="8089760" y="388489"/>
                </a:lnTo>
                <a:lnTo>
                  <a:pt x="8098527" y="389568"/>
                </a:lnTo>
                <a:lnTo>
                  <a:pt x="8102844" y="385118"/>
                </a:lnTo>
                <a:lnTo>
                  <a:pt x="8112689" y="386196"/>
                </a:lnTo>
                <a:cubicBezTo>
                  <a:pt x="8115117" y="386196"/>
                  <a:pt x="8118040" y="379273"/>
                  <a:pt x="8121456" y="365426"/>
                </a:cubicBezTo>
                <a:lnTo>
                  <a:pt x="8121456" y="361110"/>
                </a:lnTo>
                <a:lnTo>
                  <a:pt x="8110531" y="356659"/>
                </a:lnTo>
                <a:lnTo>
                  <a:pt x="8109452" y="356659"/>
                </a:lnTo>
                <a:lnTo>
                  <a:pt x="8098527" y="359896"/>
                </a:lnTo>
                <a:cubicBezTo>
                  <a:pt x="8096100" y="359896"/>
                  <a:pt x="8093537" y="358457"/>
                  <a:pt x="8090840" y="355580"/>
                </a:cubicBezTo>
                <a:lnTo>
                  <a:pt x="8086524" y="356659"/>
                </a:lnTo>
                <a:lnTo>
                  <a:pt x="8075464" y="355580"/>
                </a:lnTo>
                <a:cubicBezTo>
                  <a:pt x="8075464" y="357738"/>
                  <a:pt x="8072182" y="359581"/>
                  <a:pt x="8065618" y="361110"/>
                </a:cubicBezTo>
                <a:lnTo>
                  <a:pt x="8053614" y="351129"/>
                </a:lnTo>
                <a:lnTo>
                  <a:pt x="8053614" y="350050"/>
                </a:lnTo>
                <a:lnTo>
                  <a:pt x="8057930" y="345734"/>
                </a:lnTo>
                <a:lnTo>
                  <a:pt x="8059144" y="345734"/>
                </a:lnTo>
                <a:lnTo>
                  <a:pt x="8065618" y="353422"/>
                </a:lnTo>
                <a:lnTo>
                  <a:pt x="8066697" y="353422"/>
                </a:lnTo>
                <a:cubicBezTo>
                  <a:pt x="8069664" y="348296"/>
                  <a:pt x="8072227" y="345734"/>
                  <a:pt x="8074385" y="345734"/>
                </a:cubicBezTo>
                <a:cubicBezTo>
                  <a:pt x="8080949" y="347712"/>
                  <a:pt x="8084231" y="349151"/>
                  <a:pt x="8084231" y="350050"/>
                </a:cubicBezTo>
                <a:lnTo>
                  <a:pt x="8085310" y="348971"/>
                </a:lnTo>
                <a:lnTo>
                  <a:pt x="8087602" y="348971"/>
                </a:lnTo>
                <a:lnTo>
                  <a:pt x="8090840" y="351129"/>
                </a:lnTo>
                <a:lnTo>
                  <a:pt x="8091918" y="351129"/>
                </a:lnTo>
                <a:lnTo>
                  <a:pt x="8090840" y="350050"/>
                </a:lnTo>
                <a:lnTo>
                  <a:pt x="8090840" y="347892"/>
                </a:lnTo>
                <a:lnTo>
                  <a:pt x="8092998" y="345734"/>
                </a:lnTo>
                <a:lnTo>
                  <a:pt x="8103922" y="345734"/>
                </a:lnTo>
                <a:cubicBezTo>
                  <a:pt x="8106890" y="349331"/>
                  <a:pt x="8109452" y="351129"/>
                  <a:pt x="8111610" y="351129"/>
                </a:cubicBezTo>
                <a:lnTo>
                  <a:pt x="8118219" y="345734"/>
                </a:lnTo>
                <a:lnTo>
                  <a:pt x="8126986" y="345734"/>
                </a:lnTo>
                <a:lnTo>
                  <a:pt x="8133595" y="347892"/>
                </a:lnTo>
                <a:lnTo>
                  <a:pt x="8143441" y="346813"/>
                </a:lnTo>
                <a:lnTo>
                  <a:pt x="8144520" y="346813"/>
                </a:lnTo>
                <a:lnTo>
                  <a:pt x="8145599" y="347892"/>
                </a:lnTo>
                <a:cubicBezTo>
                  <a:pt x="8151084" y="345194"/>
                  <a:pt x="8154006" y="342992"/>
                  <a:pt x="8154366" y="341283"/>
                </a:cubicBezTo>
                <a:lnTo>
                  <a:pt x="8151129" y="334809"/>
                </a:lnTo>
                <a:lnTo>
                  <a:pt x="8153287" y="328200"/>
                </a:lnTo>
                <a:lnTo>
                  <a:pt x="8149915" y="317275"/>
                </a:lnTo>
                <a:cubicBezTo>
                  <a:pt x="8151264" y="313948"/>
                  <a:pt x="8153467" y="311386"/>
                  <a:pt x="8156524" y="309588"/>
                </a:cubicBezTo>
                <a:close/>
                <a:moveTo>
                  <a:pt x="6734447" y="306520"/>
                </a:moveTo>
                <a:cubicBezTo>
                  <a:pt x="6737906" y="306520"/>
                  <a:pt x="6749583" y="310454"/>
                  <a:pt x="6769478" y="318322"/>
                </a:cubicBezTo>
                <a:cubicBezTo>
                  <a:pt x="6782445" y="322548"/>
                  <a:pt x="6788928" y="326522"/>
                  <a:pt x="6788928" y="330243"/>
                </a:cubicBezTo>
                <a:lnTo>
                  <a:pt x="6788928" y="334515"/>
                </a:lnTo>
                <a:lnTo>
                  <a:pt x="6784966" y="338231"/>
                </a:lnTo>
                <a:lnTo>
                  <a:pt x="6778249" y="337173"/>
                </a:lnTo>
                <a:cubicBezTo>
                  <a:pt x="6759564" y="347421"/>
                  <a:pt x="6747102" y="356980"/>
                  <a:pt x="6740864" y="365853"/>
                </a:cubicBezTo>
                <a:cubicBezTo>
                  <a:pt x="6738327" y="367280"/>
                  <a:pt x="6736425" y="368618"/>
                  <a:pt x="6735156" y="369869"/>
                </a:cubicBezTo>
                <a:lnTo>
                  <a:pt x="6733886" y="372197"/>
                </a:lnTo>
                <a:lnTo>
                  <a:pt x="6738506" y="370658"/>
                </a:lnTo>
                <a:lnTo>
                  <a:pt x="6743264" y="370658"/>
                </a:lnTo>
                <a:lnTo>
                  <a:pt x="6746876" y="374959"/>
                </a:lnTo>
                <a:cubicBezTo>
                  <a:pt x="6745030" y="379925"/>
                  <a:pt x="6742885" y="382714"/>
                  <a:pt x="6740440" y="383325"/>
                </a:cubicBezTo>
                <a:lnTo>
                  <a:pt x="6730678" y="383325"/>
                </a:lnTo>
                <a:lnTo>
                  <a:pt x="6718618" y="385441"/>
                </a:lnTo>
                <a:lnTo>
                  <a:pt x="6707347" y="381210"/>
                </a:lnTo>
                <a:lnTo>
                  <a:pt x="6696958" y="385441"/>
                </a:lnTo>
                <a:lnTo>
                  <a:pt x="6690532" y="383325"/>
                </a:lnTo>
                <a:lnTo>
                  <a:pt x="6682574" y="386499"/>
                </a:lnTo>
                <a:lnTo>
                  <a:pt x="6667428" y="385441"/>
                </a:lnTo>
                <a:lnTo>
                  <a:pt x="6665403" y="387557"/>
                </a:lnTo>
                <a:lnTo>
                  <a:pt x="6663112" y="387557"/>
                </a:lnTo>
                <a:cubicBezTo>
                  <a:pt x="6660028" y="387557"/>
                  <a:pt x="6656950" y="386147"/>
                  <a:pt x="6653877" y="383325"/>
                </a:cubicBezTo>
                <a:lnTo>
                  <a:pt x="6642561" y="384383"/>
                </a:lnTo>
                <a:lnTo>
                  <a:pt x="6642561" y="379048"/>
                </a:lnTo>
                <a:lnTo>
                  <a:pt x="6640276" y="382268"/>
                </a:lnTo>
                <a:lnTo>
                  <a:pt x="6634358" y="382268"/>
                </a:lnTo>
                <a:lnTo>
                  <a:pt x="6628106" y="380284"/>
                </a:lnTo>
                <a:cubicBezTo>
                  <a:pt x="6627181" y="383017"/>
                  <a:pt x="6625538" y="384383"/>
                  <a:pt x="6623174" y="384383"/>
                </a:cubicBezTo>
                <a:lnTo>
                  <a:pt x="6622117" y="384383"/>
                </a:lnTo>
                <a:cubicBezTo>
                  <a:pt x="6617313" y="384383"/>
                  <a:pt x="6613989" y="382342"/>
                  <a:pt x="6612146" y="378259"/>
                </a:cubicBezTo>
                <a:lnTo>
                  <a:pt x="6612146" y="374333"/>
                </a:lnTo>
                <a:lnTo>
                  <a:pt x="6615671" y="370964"/>
                </a:lnTo>
                <a:lnTo>
                  <a:pt x="6614186" y="369015"/>
                </a:lnTo>
                <a:cubicBezTo>
                  <a:pt x="6613531" y="367781"/>
                  <a:pt x="6613204" y="366600"/>
                  <a:pt x="6613204" y="365474"/>
                </a:cubicBezTo>
                <a:lnTo>
                  <a:pt x="6606380" y="365474"/>
                </a:lnTo>
                <a:cubicBezTo>
                  <a:pt x="6603490" y="365474"/>
                  <a:pt x="6601181" y="361057"/>
                  <a:pt x="6599451" y="352224"/>
                </a:cubicBezTo>
                <a:lnTo>
                  <a:pt x="6600509" y="347634"/>
                </a:lnTo>
                <a:lnTo>
                  <a:pt x="6600509" y="345501"/>
                </a:lnTo>
                <a:cubicBezTo>
                  <a:pt x="6596636" y="335529"/>
                  <a:pt x="6594032" y="329932"/>
                  <a:pt x="6592699" y="328709"/>
                </a:cubicBezTo>
                <a:cubicBezTo>
                  <a:pt x="6588120" y="328709"/>
                  <a:pt x="6585831" y="326265"/>
                  <a:pt x="6585831" y="321378"/>
                </a:cubicBezTo>
                <a:cubicBezTo>
                  <a:pt x="6588080" y="314294"/>
                  <a:pt x="6591219" y="310752"/>
                  <a:pt x="6595249" y="310752"/>
                </a:cubicBezTo>
                <a:lnTo>
                  <a:pt x="6616947" y="318025"/>
                </a:lnTo>
                <a:lnTo>
                  <a:pt x="6622784" y="315909"/>
                </a:lnTo>
                <a:lnTo>
                  <a:pt x="6625233" y="315909"/>
                </a:lnTo>
                <a:cubicBezTo>
                  <a:pt x="6639766" y="327844"/>
                  <a:pt x="6647032" y="335263"/>
                  <a:pt x="6647032" y="338167"/>
                </a:cubicBezTo>
                <a:lnTo>
                  <a:pt x="6645975" y="352976"/>
                </a:lnTo>
                <a:lnTo>
                  <a:pt x="6645975" y="355649"/>
                </a:lnTo>
                <a:cubicBezTo>
                  <a:pt x="6642537" y="358557"/>
                  <a:pt x="6640818" y="362007"/>
                  <a:pt x="6640818" y="365998"/>
                </a:cubicBezTo>
                <a:cubicBezTo>
                  <a:pt x="6636694" y="369880"/>
                  <a:pt x="6632224" y="371821"/>
                  <a:pt x="6627406" y="371821"/>
                </a:cubicBezTo>
                <a:lnTo>
                  <a:pt x="6625168" y="371821"/>
                </a:lnTo>
                <a:lnTo>
                  <a:pt x="6624481" y="370763"/>
                </a:lnTo>
                <a:lnTo>
                  <a:pt x="6621858" y="371518"/>
                </a:lnTo>
                <a:lnTo>
                  <a:pt x="6630420" y="372774"/>
                </a:lnTo>
                <a:lnTo>
                  <a:pt x="6634477" y="371716"/>
                </a:lnTo>
                <a:lnTo>
                  <a:pt x="6636991" y="371716"/>
                </a:lnTo>
                <a:lnTo>
                  <a:pt x="6642561" y="378095"/>
                </a:lnTo>
                <a:lnTo>
                  <a:pt x="6642561" y="376449"/>
                </a:lnTo>
                <a:lnTo>
                  <a:pt x="6648352" y="370658"/>
                </a:lnTo>
                <a:lnTo>
                  <a:pt x="6651802" y="370658"/>
                </a:lnTo>
                <a:lnTo>
                  <a:pt x="6661192" y="372774"/>
                </a:lnTo>
                <a:lnTo>
                  <a:pt x="6669194" y="371716"/>
                </a:lnTo>
                <a:lnTo>
                  <a:pt x="6673154" y="375815"/>
                </a:lnTo>
                <a:cubicBezTo>
                  <a:pt x="6675065" y="372377"/>
                  <a:pt x="6678726" y="370658"/>
                  <a:pt x="6684138" y="370658"/>
                </a:cubicBezTo>
                <a:lnTo>
                  <a:pt x="6687070" y="370658"/>
                </a:lnTo>
                <a:lnTo>
                  <a:pt x="6698591" y="371716"/>
                </a:lnTo>
                <a:lnTo>
                  <a:pt x="6705155" y="369600"/>
                </a:lnTo>
                <a:lnTo>
                  <a:pt x="6705640" y="370658"/>
                </a:lnTo>
                <a:lnTo>
                  <a:pt x="6705640" y="372297"/>
                </a:lnTo>
                <a:cubicBezTo>
                  <a:pt x="6705640" y="368930"/>
                  <a:pt x="6706081" y="366404"/>
                  <a:pt x="6706962" y="364720"/>
                </a:cubicBezTo>
                <a:lnTo>
                  <a:pt x="6709872" y="362868"/>
                </a:lnTo>
                <a:lnTo>
                  <a:pt x="6709872" y="362544"/>
                </a:lnTo>
                <a:cubicBezTo>
                  <a:pt x="6711894" y="351432"/>
                  <a:pt x="6716434" y="338310"/>
                  <a:pt x="6723492" y="323177"/>
                </a:cubicBezTo>
                <a:lnTo>
                  <a:pt x="6718335" y="316514"/>
                </a:lnTo>
                <a:lnTo>
                  <a:pt x="6718335" y="313449"/>
                </a:lnTo>
                <a:cubicBezTo>
                  <a:pt x="6718335" y="309282"/>
                  <a:pt x="6723706" y="306973"/>
                  <a:pt x="6734447" y="306520"/>
                </a:cubicBezTo>
                <a:close/>
                <a:moveTo>
                  <a:pt x="4073979" y="306255"/>
                </a:moveTo>
                <a:lnTo>
                  <a:pt x="4074120" y="306801"/>
                </a:lnTo>
                <a:lnTo>
                  <a:pt x="4076044" y="306255"/>
                </a:lnTo>
                <a:cubicBezTo>
                  <a:pt x="4079343" y="306255"/>
                  <a:pt x="4080992" y="308155"/>
                  <a:pt x="4080992" y="311956"/>
                </a:cubicBezTo>
                <a:lnTo>
                  <a:pt x="4082520" y="312470"/>
                </a:lnTo>
                <a:lnTo>
                  <a:pt x="4083370" y="311412"/>
                </a:lnTo>
                <a:lnTo>
                  <a:pt x="4085565" y="311412"/>
                </a:lnTo>
                <a:cubicBezTo>
                  <a:pt x="4089695" y="311412"/>
                  <a:pt x="4096176" y="315243"/>
                  <a:pt x="4105009" y="322904"/>
                </a:cubicBezTo>
                <a:lnTo>
                  <a:pt x="4107070" y="323711"/>
                </a:lnTo>
                <a:lnTo>
                  <a:pt x="4107835" y="322653"/>
                </a:lnTo>
                <a:lnTo>
                  <a:pt x="4110031" y="322653"/>
                </a:lnTo>
                <a:cubicBezTo>
                  <a:pt x="4118629" y="322653"/>
                  <a:pt x="4125259" y="325649"/>
                  <a:pt x="4129921" y="331641"/>
                </a:cubicBezTo>
                <a:lnTo>
                  <a:pt x="4129921" y="336794"/>
                </a:lnTo>
                <a:lnTo>
                  <a:pt x="4116037" y="349904"/>
                </a:lnTo>
                <a:lnTo>
                  <a:pt x="4117095" y="353464"/>
                </a:lnTo>
                <a:cubicBezTo>
                  <a:pt x="4112626" y="362717"/>
                  <a:pt x="4107639" y="370361"/>
                  <a:pt x="4102134" y="376395"/>
                </a:cubicBezTo>
                <a:lnTo>
                  <a:pt x="4099866" y="378062"/>
                </a:lnTo>
                <a:lnTo>
                  <a:pt x="4102743" y="378062"/>
                </a:lnTo>
                <a:cubicBezTo>
                  <a:pt x="4105554" y="380967"/>
                  <a:pt x="4110791" y="383167"/>
                  <a:pt x="4118452" y="384662"/>
                </a:cubicBezTo>
                <a:cubicBezTo>
                  <a:pt x="4120021" y="388461"/>
                  <a:pt x="4122352" y="390360"/>
                  <a:pt x="4125444" y="390360"/>
                </a:cubicBezTo>
                <a:cubicBezTo>
                  <a:pt x="4132763" y="393183"/>
                  <a:pt x="4137781" y="398046"/>
                  <a:pt x="4140500" y="404948"/>
                </a:cubicBezTo>
                <a:lnTo>
                  <a:pt x="4140500" y="411043"/>
                </a:lnTo>
                <a:cubicBezTo>
                  <a:pt x="4139220" y="413732"/>
                  <a:pt x="4133225" y="418816"/>
                  <a:pt x="4122515" y="426294"/>
                </a:cubicBezTo>
                <a:cubicBezTo>
                  <a:pt x="4122515" y="431774"/>
                  <a:pt x="4118587" y="434901"/>
                  <a:pt x="4110730" y="435677"/>
                </a:cubicBezTo>
                <a:cubicBezTo>
                  <a:pt x="4108617" y="439293"/>
                  <a:pt x="4105612" y="443197"/>
                  <a:pt x="4101713" y="447389"/>
                </a:cubicBezTo>
                <a:lnTo>
                  <a:pt x="4088819" y="459446"/>
                </a:lnTo>
                <a:lnTo>
                  <a:pt x="4095797" y="456083"/>
                </a:lnTo>
                <a:lnTo>
                  <a:pt x="4098794" y="459126"/>
                </a:lnTo>
                <a:lnTo>
                  <a:pt x="4101580" y="457141"/>
                </a:lnTo>
                <a:lnTo>
                  <a:pt x="4102043" y="459126"/>
                </a:lnTo>
                <a:cubicBezTo>
                  <a:pt x="4102043" y="456392"/>
                  <a:pt x="4105286" y="455025"/>
                  <a:pt x="4111771" y="455025"/>
                </a:cubicBezTo>
                <a:lnTo>
                  <a:pt x="4125562" y="456083"/>
                </a:lnTo>
                <a:lnTo>
                  <a:pt x="4132032" y="453967"/>
                </a:lnTo>
                <a:lnTo>
                  <a:pt x="4133235" y="454988"/>
                </a:lnTo>
                <a:lnTo>
                  <a:pt x="4130738" y="445777"/>
                </a:lnTo>
                <a:cubicBezTo>
                  <a:pt x="4130738" y="440263"/>
                  <a:pt x="4136012" y="437176"/>
                  <a:pt x="4146559" y="436516"/>
                </a:cubicBezTo>
                <a:cubicBezTo>
                  <a:pt x="4150835" y="438134"/>
                  <a:pt x="4154150" y="440883"/>
                  <a:pt x="4156502" y="444764"/>
                </a:cubicBezTo>
                <a:lnTo>
                  <a:pt x="4156502" y="448507"/>
                </a:lnTo>
                <a:lnTo>
                  <a:pt x="4151728" y="453280"/>
                </a:lnTo>
                <a:lnTo>
                  <a:pt x="4150955" y="453280"/>
                </a:lnTo>
                <a:lnTo>
                  <a:pt x="4151634" y="453751"/>
                </a:lnTo>
                <a:lnTo>
                  <a:pt x="4157210" y="449868"/>
                </a:lnTo>
                <a:cubicBezTo>
                  <a:pt x="4161911" y="450103"/>
                  <a:pt x="4165437" y="450651"/>
                  <a:pt x="4167787" y="451510"/>
                </a:cubicBezTo>
                <a:lnTo>
                  <a:pt x="4170744" y="454458"/>
                </a:lnTo>
                <a:lnTo>
                  <a:pt x="4173011" y="453042"/>
                </a:lnTo>
                <a:lnTo>
                  <a:pt x="4179899" y="453042"/>
                </a:lnTo>
                <a:lnTo>
                  <a:pt x="4185167" y="457141"/>
                </a:lnTo>
                <a:lnTo>
                  <a:pt x="4185460" y="456083"/>
                </a:lnTo>
                <a:lnTo>
                  <a:pt x="4216612" y="456083"/>
                </a:lnTo>
                <a:lnTo>
                  <a:pt x="4225077" y="458068"/>
                </a:lnTo>
                <a:cubicBezTo>
                  <a:pt x="4230166" y="458068"/>
                  <a:pt x="4233863" y="453291"/>
                  <a:pt x="4236169" y="443735"/>
                </a:cubicBezTo>
                <a:lnTo>
                  <a:pt x="4244238" y="438627"/>
                </a:lnTo>
                <a:lnTo>
                  <a:pt x="4247560" y="439212"/>
                </a:lnTo>
                <a:lnTo>
                  <a:pt x="4250337" y="438627"/>
                </a:lnTo>
                <a:lnTo>
                  <a:pt x="4253709" y="438627"/>
                </a:lnTo>
                <a:lnTo>
                  <a:pt x="4260225" y="445957"/>
                </a:lnTo>
                <a:cubicBezTo>
                  <a:pt x="4275358" y="448025"/>
                  <a:pt x="4282924" y="452532"/>
                  <a:pt x="4282924" y="459478"/>
                </a:cubicBezTo>
                <a:cubicBezTo>
                  <a:pt x="4285040" y="461064"/>
                  <a:pt x="4286098" y="463918"/>
                  <a:pt x="4286098" y="468038"/>
                </a:cubicBezTo>
                <a:lnTo>
                  <a:pt x="4286098" y="471164"/>
                </a:lnTo>
                <a:cubicBezTo>
                  <a:pt x="4279662" y="476983"/>
                  <a:pt x="4276444" y="484141"/>
                  <a:pt x="4276444" y="492638"/>
                </a:cubicBezTo>
                <a:lnTo>
                  <a:pt x="4279751" y="510362"/>
                </a:lnTo>
                <a:lnTo>
                  <a:pt x="4277634" y="516408"/>
                </a:lnTo>
                <a:lnTo>
                  <a:pt x="4278693" y="521559"/>
                </a:lnTo>
                <a:lnTo>
                  <a:pt x="4276444" y="525776"/>
                </a:lnTo>
                <a:cubicBezTo>
                  <a:pt x="4279354" y="525776"/>
                  <a:pt x="4280808" y="528843"/>
                  <a:pt x="4280808" y="534977"/>
                </a:cubicBezTo>
                <a:lnTo>
                  <a:pt x="4277634" y="546220"/>
                </a:lnTo>
                <a:lnTo>
                  <a:pt x="4277634" y="547290"/>
                </a:lnTo>
                <a:lnTo>
                  <a:pt x="4278693" y="560354"/>
                </a:lnTo>
                <a:cubicBezTo>
                  <a:pt x="4271167" y="567611"/>
                  <a:pt x="4264537" y="571239"/>
                  <a:pt x="4258801" y="571239"/>
                </a:cubicBezTo>
                <a:lnTo>
                  <a:pt x="4255626" y="571239"/>
                </a:lnTo>
                <a:cubicBezTo>
                  <a:pt x="4252371" y="571239"/>
                  <a:pt x="4248959" y="569873"/>
                  <a:pt x="4245391" y="567140"/>
                </a:cubicBezTo>
                <a:lnTo>
                  <a:pt x="4237524" y="568198"/>
                </a:lnTo>
                <a:cubicBezTo>
                  <a:pt x="4232191" y="562439"/>
                  <a:pt x="4229524" y="559353"/>
                  <a:pt x="4229524" y="558940"/>
                </a:cubicBezTo>
                <a:lnTo>
                  <a:pt x="4225200" y="560924"/>
                </a:lnTo>
                <a:lnTo>
                  <a:pt x="4221061" y="557433"/>
                </a:lnTo>
                <a:lnTo>
                  <a:pt x="4221061" y="554805"/>
                </a:lnTo>
                <a:cubicBezTo>
                  <a:pt x="4221974" y="548874"/>
                  <a:pt x="4223032" y="545859"/>
                  <a:pt x="4224234" y="545760"/>
                </a:cubicBezTo>
                <a:lnTo>
                  <a:pt x="4224200" y="545643"/>
                </a:lnTo>
                <a:lnTo>
                  <a:pt x="4215303" y="553783"/>
                </a:lnTo>
                <a:lnTo>
                  <a:pt x="4209050" y="553783"/>
                </a:lnTo>
                <a:lnTo>
                  <a:pt x="4202831" y="549684"/>
                </a:lnTo>
                <a:lnTo>
                  <a:pt x="4191588" y="550742"/>
                </a:lnTo>
                <a:lnTo>
                  <a:pt x="4185923" y="548044"/>
                </a:lnTo>
                <a:lnTo>
                  <a:pt x="4186256" y="549164"/>
                </a:lnTo>
                <a:lnTo>
                  <a:pt x="4184141" y="554508"/>
                </a:lnTo>
                <a:lnTo>
                  <a:pt x="4185198" y="555187"/>
                </a:lnTo>
                <a:lnTo>
                  <a:pt x="4185198" y="556913"/>
                </a:lnTo>
                <a:cubicBezTo>
                  <a:pt x="4184694" y="563731"/>
                  <a:pt x="4182057" y="567140"/>
                  <a:pt x="4177285" y="567140"/>
                </a:cubicBezTo>
                <a:lnTo>
                  <a:pt x="4173342" y="565024"/>
                </a:lnTo>
                <a:lnTo>
                  <a:pt x="4154597" y="568198"/>
                </a:lnTo>
                <a:cubicBezTo>
                  <a:pt x="4144131" y="565619"/>
                  <a:pt x="4136884" y="561202"/>
                  <a:pt x="4132854" y="554949"/>
                </a:cubicBezTo>
                <a:lnTo>
                  <a:pt x="4132854" y="543859"/>
                </a:lnTo>
                <a:cubicBezTo>
                  <a:pt x="4133247" y="533352"/>
                  <a:pt x="4134305" y="527765"/>
                  <a:pt x="4136028" y="527099"/>
                </a:cubicBezTo>
                <a:lnTo>
                  <a:pt x="4131796" y="515696"/>
                </a:lnTo>
                <a:lnTo>
                  <a:pt x="4131796" y="508507"/>
                </a:lnTo>
                <a:lnTo>
                  <a:pt x="4121020" y="520948"/>
                </a:lnTo>
                <a:cubicBezTo>
                  <a:pt x="4116324" y="525152"/>
                  <a:pt x="4110604" y="529321"/>
                  <a:pt x="4103860" y="533455"/>
                </a:cubicBezTo>
                <a:cubicBezTo>
                  <a:pt x="4102639" y="536505"/>
                  <a:pt x="4099689" y="539534"/>
                  <a:pt x="4095011" y="542542"/>
                </a:cubicBezTo>
                <a:lnTo>
                  <a:pt x="4084783" y="542542"/>
                </a:lnTo>
                <a:cubicBezTo>
                  <a:pt x="4081063" y="546910"/>
                  <a:pt x="4074959" y="551779"/>
                  <a:pt x="4066470" y="557149"/>
                </a:cubicBezTo>
                <a:cubicBezTo>
                  <a:pt x="4064054" y="561076"/>
                  <a:pt x="4060898" y="563039"/>
                  <a:pt x="4057001" y="563039"/>
                </a:cubicBezTo>
                <a:cubicBezTo>
                  <a:pt x="4050476" y="563039"/>
                  <a:pt x="4045449" y="553474"/>
                  <a:pt x="4041923" y="534344"/>
                </a:cubicBezTo>
                <a:cubicBezTo>
                  <a:pt x="4040793" y="534344"/>
                  <a:pt x="4039586" y="531738"/>
                  <a:pt x="4038302" y="526526"/>
                </a:cubicBezTo>
                <a:lnTo>
                  <a:pt x="4039360" y="519852"/>
                </a:lnTo>
                <a:lnTo>
                  <a:pt x="4039360" y="518633"/>
                </a:lnTo>
                <a:lnTo>
                  <a:pt x="4038302" y="512248"/>
                </a:lnTo>
                <a:lnTo>
                  <a:pt x="4040920" y="509378"/>
                </a:lnTo>
                <a:lnTo>
                  <a:pt x="4043442" y="509378"/>
                </a:lnTo>
                <a:lnTo>
                  <a:pt x="4048882" y="511494"/>
                </a:lnTo>
                <a:cubicBezTo>
                  <a:pt x="4048882" y="511005"/>
                  <a:pt x="4049734" y="510418"/>
                  <a:pt x="4051440" y="509735"/>
                </a:cubicBezTo>
                <a:lnTo>
                  <a:pt x="4051837" y="509614"/>
                </a:lnTo>
                <a:lnTo>
                  <a:pt x="4051752" y="509614"/>
                </a:lnTo>
                <a:cubicBezTo>
                  <a:pt x="4046312" y="505875"/>
                  <a:pt x="4043592" y="499961"/>
                  <a:pt x="4043592" y="491871"/>
                </a:cubicBezTo>
                <a:cubicBezTo>
                  <a:pt x="4042927" y="485150"/>
                  <a:pt x="4040812" y="479158"/>
                  <a:pt x="4037244" y="473895"/>
                </a:cubicBezTo>
                <a:cubicBezTo>
                  <a:pt x="4037244" y="464754"/>
                  <a:pt x="4040171" y="460184"/>
                  <a:pt x="4046024" y="460184"/>
                </a:cubicBezTo>
                <a:cubicBezTo>
                  <a:pt x="4058597" y="457294"/>
                  <a:pt x="4064883" y="453503"/>
                  <a:pt x="4064883" y="448810"/>
                </a:cubicBezTo>
                <a:cubicBezTo>
                  <a:pt x="4066647" y="448810"/>
                  <a:pt x="4070526" y="443757"/>
                  <a:pt x="4076521" y="433652"/>
                </a:cubicBezTo>
                <a:lnTo>
                  <a:pt x="4075684" y="433708"/>
                </a:lnTo>
                <a:cubicBezTo>
                  <a:pt x="4070445" y="434176"/>
                  <a:pt x="4066925" y="434986"/>
                  <a:pt x="4065124" y="436138"/>
                </a:cubicBezTo>
                <a:lnTo>
                  <a:pt x="4066182" y="436170"/>
                </a:lnTo>
                <a:lnTo>
                  <a:pt x="4066182" y="440290"/>
                </a:lnTo>
                <a:lnTo>
                  <a:pt x="4060281" y="446007"/>
                </a:lnTo>
                <a:lnTo>
                  <a:pt x="4056131" y="446007"/>
                </a:lnTo>
                <a:cubicBezTo>
                  <a:pt x="4051457" y="443072"/>
                  <a:pt x="4047205" y="436945"/>
                  <a:pt x="4043377" y="427624"/>
                </a:cubicBezTo>
                <a:cubicBezTo>
                  <a:pt x="4041798" y="427624"/>
                  <a:pt x="4040459" y="423325"/>
                  <a:pt x="4039360" y="414727"/>
                </a:cubicBezTo>
                <a:lnTo>
                  <a:pt x="4041429" y="412469"/>
                </a:lnTo>
                <a:lnTo>
                  <a:pt x="4036186" y="405391"/>
                </a:lnTo>
                <a:lnTo>
                  <a:pt x="4036186" y="394459"/>
                </a:lnTo>
                <a:lnTo>
                  <a:pt x="4042911" y="394459"/>
                </a:lnTo>
                <a:lnTo>
                  <a:pt x="4045785" y="396375"/>
                </a:lnTo>
                <a:lnTo>
                  <a:pt x="4055362" y="390571"/>
                </a:lnTo>
                <a:lnTo>
                  <a:pt x="4050997" y="386940"/>
                </a:lnTo>
                <a:lnTo>
                  <a:pt x="4050997" y="380759"/>
                </a:lnTo>
                <a:cubicBezTo>
                  <a:pt x="4050997" y="376178"/>
                  <a:pt x="4054661" y="371535"/>
                  <a:pt x="4061989" y="366831"/>
                </a:cubicBezTo>
                <a:lnTo>
                  <a:pt x="4063825" y="360125"/>
                </a:lnTo>
                <a:lnTo>
                  <a:pt x="4060652" y="357375"/>
                </a:lnTo>
                <a:lnTo>
                  <a:pt x="4060652" y="343955"/>
                </a:lnTo>
                <a:lnTo>
                  <a:pt x="4064883" y="339976"/>
                </a:lnTo>
                <a:lnTo>
                  <a:pt x="4061709" y="337770"/>
                </a:lnTo>
                <a:lnTo>
                  <a:pt x="4061709" y="330427"/>
                </a:lnTo>
                <a:cubicBezTo>
                  <a:pt x="4063189" y="328948"/>
                  <a:pt x="4064247" y="326127"/>
                  <a:pt x="4064883" y="321964"/>
                </a:cubicBezTo>
                <a:cubicBezTo>
                  <a:pt x="4062062" y="321964"/>
                  <a:pt x="4060652" y="320007"/>
                  <a:pt x="4060652" y="316093"/>
                </a:cubicBezTo>
                <a:lnTo>
                  <a:pt x="4060652" y="313463"/>
                </a:lnTo>
                <a:cubicBezTo>
                  <a:pt x="4063116" y="308658"/>
                  <a:pt x="4067558" y="306255"/>
                  <a:pt x="4073979" y="306255"/>
                </a:cubicBezTo>
                <a:close/>
                <a:moveTo>
                  <a:pt x="9107107" y="305993"/>
                </a:moveTo>
                <a:cubicBezTo>
                  <a:pt x="9111830" y="309952"/>
                  <a:pt x="9122203" y="312497"/>
                  <a:pt x="9138225" y="313628"/>
                </a:cubicBezTo>
                <a:cubicBezTo>
                  <a:pt x="9138225" y="316973"/>
                  <a:pt x="9145983" y="321025"/>
                  <a:pt x="9161500" y="325785"/>
                </a:cubicBezTo>
                <a:lnTo>
                  <a:pt x="9161500" y="329589"/>
                </a:lnTo>
                <a:lnTo>
                  <a:pt x="9152859" y="339601"/>
                </a:lnTo>
                <a:lnTo>
                  <a:pt x="9155727" y="338788"/>
                </a:lnTo>
                <a:lnTo>
                  <a:pt x="9168665" y="343020"/>
                </a:lnTo>
                <a:cubicBezTo>
                  <a:pt x="9168665" y="341306"/>
                  <a:pt x="9173091" y="339895"/>
                  <a:pt x="9181942" y="338788"/>
                </a:cubicBezTo>
                <a:lnTo>
                  <a:pt x="9185116" y="338788"/>
                </a:lnTo>
                <a:cubicBezTo>
                  <a:pt x="9188176" y="338788"/>
                  <a:pt x="9190470" y="339317"/>
                  <a:pt x="9192000" y="340375"/>
                </a:cubicBezTo>
                <a:lnTo>
                  <a:pt x="9193995" y="344513"/>
                </a:lnTo>
                <a:lnTo>
                  <a:pt x="9196881" y="342584"/>
                </a:lnTo>
                <a:cubicBezTo>
                  <a:pt x="9197730" y="341623"/>
                  <a:pt x="9198154" y="340552"/>
                  <a:pt x="9198154" y="339370"/>
                </a:cubicBezTo>
                <a:lnTo>
                  <a:pt x="9198154" y="321727"/>
                </a:lnTo>
                <a:lnTo>
                  <a:pt x="9201328" y="317623"/>
                </a:lnTo>
                <a:lnTo>
                  <a:pt x="9197096" y="314102"/>
                </a:lnTo>
                <a:lnTo>
                  <a:pt x="9197096" y="311864"/>
                </a:lnTo>
                <a:cubicBezTo>
                  <a:pt x="9197096" y="309225"/>
                  <a:pt x="9199681" y="307268"/>
                  <a:pt x="9204850" y="305993"/>
                </a:cubicBezTo>
                <a:lnTo>
                  <a:pt x="9213458" y="307050"/>
                </a:lnTo>
                <a:lnTo>
                  <a:pt x="9219808" y="305993"/>
                </a:lnTo>
                <a:lnTo>
                  <a:pt x="9221054" y="307121"/>
                </a:lnTo>
                <a:lnTo>
                  <a:pt x="9230577" y="308108"/>
                </a:lnTo>
                <a:lnTo>
                  <a:pt x="9231574" y="308108"/>
                </a:lnTo>
                <a:lnTo>
                  <a:pt x="9241295" y="307050"/>
                </a:lnTo>
                <a:cubicBezTo>
                  <a:pt x="9254885" y="310976"/>
                  <a:pt x="9262096" y="314603"/>
                  <a:pt x="9262928" y="317933"/>
                </a:cubicBezTo>
                <a:lnTo>
                  <a:pt x="9262928" y="320328"/>
                </a:lnTo>
                <a:cubicBezTo>
                  <a:pt x="9262928" y="324351"/>
                  <a:pt x="9259402" y="326886"/>
                  <a:pt x="9252349" y="327931"/>
                </a:cubicBezTo>
                <a:cubicBezTo>
                  <a:pt x="9252803" y="333191"/>
                  <a:pt x="9253861" y="336712"/>
                  <a:pt x="9255523" y="338493"/>
                </a:cubicBezTo>
                <a:lnTo>
                  <a:pt x="9254524" y="342766"/>
                </a:lnTo>
                <a:lnTo>
                  <a:pt x="9258052" y="341962"/>
                </a:lnTo>
                <a:lnTo>
                  <a:pt x="9264707" y="344078"/>
                </a:lnTo>
                <a:lnTo>
                  <a:pt x="9264867" y="344078"/>
                </a:lnTo>
                <a:cubicBezTo>
                  <a:pt x="9266615" y="343314"/>
                  <a:pt x="9268990" y="339082"/>
                  <a:pt x="9271994" y="331383"/>
                </a:cubicBezTo>
                <a:cubicBezTo>
                  <a:pt x="9273805" y="331383"/>
                  <a:pt x="9278501" y="325388"/>
                  <a:pt x="9286082" y="313398"/>
                </a:cubicBezTo>
                <a:lnTo>
                  <a:pt x="9291140" y="313398"/>
                </a:lnTo>
                <a:lnTo>
                  <a:pt x="9304187" y="331189"/>
                </a:lnTo>
                <a:cubicBezTo>
                  <a:pt x="9304187" y="332418"/>
                  <a:pt x="9307361" y="334179"/>
                  <a:pt x="9313709" y="336470"/>
                </a:cubicBezTo>
                <a:lnTo>
                  <a:pt x="9313709" y="338580"/>
                </a:lnTo>
                <a:cubicBezTo>
                  <a:pt x="9318646" y="340343"/>
                  <a:pt x="9321114" y="343088"/>
                  <a:pt x="9321114" y="346816"/>
                </a:cubicBezTo>
                <a:lnTo>
                  <a:pt x="9312109" y="355821"/>
                </a:lnTo>
                <a:lnTo>
                  <a:pt x="9302716" y="355821"/>
                </a:lnTo>
                <a:lnTo>
                  <a:pt x="9298898" y="360122"/>
                </a:lnTo>
                <a:cubicBezTo>
                  <a:pt x="9299005" y="359931"/>
                  <a:pt x="9304536" y="362663"/>
                  <a:pt x="9315492" y="368318"/>
                </a:cubicBezTo>
                <a:lnTo>
                  <a:pt x="9316356" y="372642"/>
                </a:lnTo>
                <a:lnTo>
                  <a:pt x="9323704" y="372642"/>
                </a:lnTo>
                <a:lnTo>
                  <a:pt x="9329578" y="378515"/>
                </a:lnTo>
                <a:lnTo>
                  <a:pt x="9329578" y="380735"/>
                </a:lnTo>
                <a:cubicBezTo>
                  <a:pt x="9328988" y="383684"/>
                  <a:pt x="9324217" y="387127"/>
                  <a:pt x="9315266" y="391065"/>
                </a:cubicBezTo>
                <a:lnTo>
                  <a:pt x="9311593" y="400809"/>
                </a:lnTo>
                <a:lnTo>
                  <a:pt x="9313709" y="407035"/>
                </a:lnTo>
                <a:lnTo>
                  <a:pt x="9312651" y="410774"/>
                </a:lnTo>
                <a:cubicBezTo>
                  <a:pt x="9316177" y="415341"/>
                  <a:pt x="9317940" y="419046"/>
                  <a:pt x="9317940" y="421888"/>
                </a:cubicBezTo>
                <a:lnTo>
                  <a:pt x="9317940" y="425364"/>
                </a:lnTo>
                <a:cubicBezTo>
                  <a:pt x="9315387" y="433171"/>
                  <a:pt x="9312964" y="439027"/>
                  <a:pt x="9310672" y="442930"/>
                </a:cubicBezTo>
                <a:lnTo>
                  <a:pt x="9305251" y="447826"/>
                </a:lnTo>
                <a:lnTo>
                  <a:pt x="9307361" y="449175"/>
                </a:lnTo>
                <a:cubicBezTo>
                  <a:pt x="9309477" y="450096"/>
                  <a:pt x="9312651" y="451261"/>
                  <a:pt x="9316883" y="452672"/>
                </a:cubicBezTo>
                <a:cubicBezTo>
                  <a:pt x="9316883" y="455593"/>
                  <a:pt x="9319704" y="459346"/>
                  <a:pt x="9325346" y="463930"/>
                </a:cubicBezTo>
                <a:lnTo>
                  <a:pt x="9325346" y="467287"/>
                </a:lnTo>
                <a:lnTo>
                  <a:pt x="9319515" y="473118"/>
                </a:lnTo>
                <a:lnTo>
                  <a:pt x="9316166" y="473118"/>
                </a:lnTo>
                <a:cubicBezTo>
                  <a:pt x="9308180" y="473118"/>
                  <a:pt x="9299162" y="474529"/>
                  <a:pt x="9289111" y="477350"/>
                </a:cubicBezTo>
                <a:lnTo>
                  <a:pt x="9280196" y="477350"/>
                </a:lnTo>
                <a:cubicBezTo>
                  <a:pt x="9274782" y="477350"/>
                  <a:pt x="9270763" y="476645"/>
                  <a:pt x="9268140" y="475234"/>
                </a:cubicBezTo>
                <a:lnTo>
                  <a:pt x="9263480" y="476292"/>
                </a:lnTo>
                <a:cubicBezTo>
                  <a:pt x="9259822" y="476092"/>
                  <a:pt x="9256621" y="475754"/>
                  <a:pt x="9253877" y="475277"/>
                </a:cubicBezTo>
                <a:lnTo>
                  <a:pt x="9250326" y="474321"/>
                </a:lnTo>
                <a:lnTo>
                  <a:pt x="9260248" y="478183"/>
                </a:lnTo>
                <a:cubicBezTo>
                  <a:pt x="9265561" y="481630"/>
                  <a:pt x="9268218" y="486801"/>
                  <a:pt x="9268218" y="493695"/>
                </a:cubicBezTo>
                <a:lnTo>
                  <a:pt x="9268218" y="494753"/>
                </a:lnTo>
                <a:lnTo>
                  <a:pt x="9267405" y="498419"/>
                </a:lnTo>
                <a:lnTo>
                  <a:pt x="9267421" y="498403"/>
                </a:lnTo>
                <a:lnTo>
                  <a:pt x="9270471" y="498403"/>
                </a:lnTo>
                <a:lnTo>
                  <a:pt x="9275623" y="502013"/>
                </a:lnTo>
                <a:lnTo>
                  <a:pt x="9274565" y="508449"/>
                </a:lnTo>
                <a:cubicBezTo>
                  <a:pt x="9275951" y="514447"/>
                  <a:pt x="9278339" y="517446"/>
                  <a:pt x="9281731" y="517446"/>
                </a:cubicBezTo>
                <a:lnTo>
                  <a:pt x="9281731" y="518875"/>
                </a:lnTo>
                <a:lnTo>
                  <a:pt x="9282789" y="507802"/>
                </a:lnTo>
                <a:lnTo>
                  <a:pt x="9280346" y="500624"/>
                </a:lnTo>
                <a:lnTo>
                  <a:pt x="9278557" y="500624"/>
                </a:lnTo>
                <a:lnTo>
                  <a:pt x="9279615" y="492167"/>
                </a:lnTo>
                <a:cubicBezTo>
                  <a:pt x="9276678" y="490949"/>
                  <a:pt x="9274915" y="489158"/>
                  <a:pt x="9274325" y="486793"/>
                </a:cubicBezTo>
                <a:lnTo>
                  <a:pt x="9274325" y="485231"/>
                </a:lnTo>
                <a:cubicBezTo>
                  <a:pt x="9274325" y="482949"/>
                  <a:pt x="9276652" y="480992"/>
                  <a:pt x="9281305" y="479361"/>
                </a:cubicBezTo>
                <a:lnTo>
                  <a:pt x="9304187" y="488823"/>
                </a:lnTo>
                <a:cubicBezTo>
                  <a:pt x="9304187" y="493094"/>
                  <a:pt x="9305795" y="495230"/>
                  <a:pt x="9309009" y="495230"/>
                </a:cubicBezTo>
                <a:cubicBezTo>
                  <a:pt x="9318490" y="497384"/>
                  <a:pt x="9323230" y="502163"/>
                  <a:pt x="9323230" y="509564"/>
                </a:cubicBezTo>
                <a:cubicBezTo>
                  <a:pt x="9323230" y="512847"/>
                  <a:pt x="9322172" y="515064"/>
                  <a:pt x="9320056" y="516213"/>
                </a:cubicBezTo>
                <a:cubicBezTo>
                  <a:pt x="9324993" y="521014"/>
                  <a:pt x="9327462" y="524746"/>
                  <a:pt x="9327462" y="527412"/>
                </a:cubicBezTo>
                <a:cubicBezTo>
                  <a:pt x="9326674" y="535098"/>
                  <a:pt x="9321593" y="544506"/>
                  <a:pt x="9312219" y="555637"/>
                </a:cubicBezTo>
                <a:lnTo>
                  <a:pt x="9307113" y="555637"/>
                </a:lnTo>
                <a:lnTo>
                  <a:pt x="9302417" y="553521"/>
                </a:lnTo>
                <a:lnTo>
                  <a:pt x="9297718" y="555637"/>
                </a:lnTo>
                <a:cubicBezTo>
                  <a:pt x="9294977" y="555637"/>
                  <a:pt x="9292899" y="555019"/>
                  <a:pt x="9291484" y="553785"/>
                </a:cubicBezTo>
                <a:lnTo>
                  <a:pt x="9290949" y="552468"/>
                </a:lnTo>
                <a:lnTo>
                  <a:pt x="9290451" y="553785"/>
                </a:lnTo>
                <a:cubicBezTo>
                  <a:pt x="9289052" y="555019"/>
                  <a:pt x="9286953" y="555637"/>
                  <a:pt x="9284154" y="555637"/>
                </a:cubicBezTo>
                <a:lnTo>
                  <a:pt x="9274698" y="561310"/>
                </a:lnTo>
                <a:lnTo>
                  <a:pt x="9268734" y="567274"/>
                </a:lnTo>
                <a:cubicBezTo>
                  <a:pt x="9263293" y="567274"/>
                  <a:pt x="9260572" y="564805"/>
                  <a:pt x="9260572" y="559868"/>
                </a:cubicBezTo>
                <a:lnTo>
                  <a:pt x="9258456" y="559868"/>
                </a:lnTo>
                <a:lnTo>
                  <a:pt x="9258456" y="558810"/>
                </a:lnTo>
                <a:lnTo>
                  <a:pt x="9256267" y="564930"/>
                </a:lnTo>
                <a:lnTo>
                  <a:pt x="9249833" y="566216"/>
                </a:lnTo>
                <a:cubicBezTo>
                  <a:pt x="9244997" y="566216"/>
                  <a:pt x="9241057" y="565542"/>
                  <a:pt x="9238013" y="564194"/>
                </a:cubicBezTo>
                <a:lnTo>
                  <a:pt x="9233148" y="559615"/>
                </a:lnTo>
                <a:lnTo>
                  <a:pt x="9233306" y="560464"/>
                </a:lnTo>
                <a:lnTo>
                  <a:pt x="9227652" y="564100"/>
                </a:lnTo>
                <a:lnTo>
                  <a:pt x="9222227" y="561984"/>
                </a:lnTo>
                <a:cubicBezTo>
                  <a:pt x="9218902" y="564100"/>
                  <a:pt x="9214598" y="565158"/>
                  <a:pt x="9209315" y="565158"/>
                </a:cubicBezTo>
                <a:cubicBezTo>
                  <a:pt x="9190315" y="565158"/>
                  <a:pt x="9177822" y="559573"/>
                  <a:pt x="9171839" y="548404"/>
                </a:cubicBezTo>
                <a:lnTo>
                  <a:pt x="9171839" y="546212"/>
                </a:lnTo>
                <a:lnTo>
                  <a:pt x="9172897" y="539424"/>
                </a:lnTo>
                <a:lnTo>
                  <a:pt x="9170781" y="533344"/>
                </a:lnTo>
                <a:lnTo>
                  <a:pt x="9170781" y="529201"/>
                </a:lnTo>
                <a:lnTo>
                  <a:pt x="9172827" y="521017"/>
                </a:lnTo>
                <a:lnTo>
                  <a:pt x="9169723" y="516738"/>
                </a:lnTo>
                <a:lnTo>
                  <a:pt x="9170781" y="508030"/>
                </a:lnTo>
                <a:cubicBezTo>
                  <a:pt x="9168665" y="508030"/>
                  <a:pt x="9167607" y="501722"/>
                  <a:pt x="9167607" y="489105"/>
                </a:cubicBezTo>
                <a:cubicBezTo>
                  <a:pt x="9168486" y="485152"/>
                  <a:pt x="9169503" y="482186"/>
                  <a:pt x="9170658" y="480210"/>
                </a:cubicBezTo>
                <a:lnTo>
                  <a:pt x="9173225" y="478247"/>
                </a:lnTo>
                <a:lnTo>
                  <a:pt x="9158199" y="476292"/>
                </a:lnTo>
                <a:lnTo>
                  <a:pt x="9153104" y="479466"/>
                </a:lnTo>
                <a:lnTo>
                  <a:pt x="9151262" y="479466"/>
                </a:lnTo>
                <a:cubicBezTo>
                  <a:pt x="9148269" y="479466"/>
                  <a:pt x="9145960" y="473202"/>
                  <a:pt x="9144333" y="460674"/>
                </a:cubicBezTo>
                <a:lnTo>
                  <a:pt x="9149022" y="457395"/>
                </a:lnTo>
                <a:lnTo>
                  <a:pt x="9146470" y="453884"/>
                </a:lnTo>
                <a:lnTo>
                  <a:pt x="9139043" y="452581"/>
                </a:lnTo>
                <a:lnTo>
                  <a:pt x="9141159" y="435372"/>
                </a:lnTo>
                <a:lnTo>
                  <a:pt x="9140831" y="427634"/>
                </a:lnTo>
                <a:lnTo>
                  <a:pt x="9136903" y="433980"/>
                </a:lnTo>
                <a:cubicBezTo>
                  <a:pt x="9135669" y="437141"/>
                  <a:pt x="9135051" y="440473"/>
                  <a:pt x="9135051" y="443974"/>
                </a:cubicBezTo>
                <a:lnTo>
                  <a:pt x="9138225" y="447148"/>
                </a:lnTo>
                <a:lnTo>
                  <a:pt x="9138225" y="451608"/>
                </a:lnTo>
                <a:lnTo>
                  <a:pt x="9135051" y="462233"/>
                </a:lnTo>
                <a:lnTo>
                  <a:pt x="9139283" y="466191"/>
                </a:lnTo>
                <a:lnTo>
                  <a:pt x="9139283" y="479942"/>
                </a:lnTo>
                <a:cubicBezTo>
                  <a:pt x="9139283" y="483204"/>
                  <a:pt x="9137167" y="487143"/>
                  <a:pt x="9132936" y="491759"/>
                </a:cubicBezTo>
                <a:lnTo>
                  <a:pt x="9135051" y="495113"/>
                </a:lnTo>
                <a:lnTo>
                  <a:pt x="9132659" y="497574"/>
                </a:lnTo>
                <a:lnTo>
                  <a:pt x="9139283" y="503094"/>
                </a:lnTo>
                <a:lnTo>
                  <a:pt x="9139283" y="506239"/>
                </a:lnTo>
                <a:lnTo>
                  <a:pt x="9147550" y="501617"/>
                </a:lnTo>
                <a:cubicBezTo>
                  <a:pt x="9149637" y="499682"/>
                  <a:pt x="9150680" y="497563"/>
                  <a:pt x="9150680" y="495259"/>
                </a:cubicBezTo>
                <a:lnTo>
                  <a:pt x="9148564" y="487314"/>
                </a:lnTo>
                <a:lnTo>
                  <a:pt x="9153614" y="483592"/>
                </a:lnTo>
                <a:lnTo>
                  <a:pt x="9157028" y="483592"/>
                </a:lnTo>
                <a:cubicBezTo>
                  <a:pt x="9164946" y="486672"/>
                  <a:pt x="9168905" y="494872"/>
                  <a:pt x="9168905" y="508194"/>
                </a:cubicBezTo>
                <a:lnTo>
                  <a:pt x="9169963" y="511370"/>
                </a:lnTo>
                <a:lnTo>
                  <a:pt x="9169963" y="514582"/>
                </a:lnTo>
                <a:lnTo>
                  <a:pt x="9167847" y="517568"/>
                </a:lnTo>
                <a:lnTo>
                  <a:pt x="9168905" y="523498"/>
                </a:lnTo>
                <a:cubicBezTo>
                  <a:pt x="9167698" y="527511"/>
                  <a:pt x="9166254" y="530520"/>
                  <a:pt x="9164573" y="532527"/>
                </a:cubicBezTo>
                <a:lnTo>
                  <a:pt x="9163738" y="532963"/>
                </a:lnTo>
                <a:lnTo>
                  <a:pt x="9164673" y="533898"/>
                </a:lnTo>
                <a:lnTo>
                  <a:pt x="9164673" y="536124"/>
                </a:lnTo>
                <a:cubicBezTo>
                  <a:pt x="9164207" y="539388"/>
                  <a:pt x="9160535" y="544096"/>
                  <a:pt x="9153658" y="550250"/>
                </a:cubicBezTo>
                <a:cubicBezTo>
                  <a:pt x="9151784" y="555252"/>
                  <a:pt x="9148123" y="557752"/>
                  <a:pt x="9142676" y="557752"/>
                </a:cubicBezTo>
                <a:lnTo>
                  <a:pt x="9141766" y="555637"/>
                </a:lnTo>
                <a:lnTo>
                  <a:pt x="9140857" y="557752"/>
                </a:lnTo>
                <a:lnTo>
                  <a:pt x="9138567" y="557752"/>
                </a:lnTo>
                <a:lnTo>
                  <a:pt x="9135945" y="556901"/>
                </a:lnTo>
                <a:lnTo>
                  <a:pt x="9134872" y="559868"/>
                </a:lnTo>
                <a:cubicBezTo>
                  <a:pt x="9133342" y="561279"/>
                  <a:pt x="9131047" y="561984"/>
                  <a:pt x="9127987" y="561984"/>
                </a:cubicBezTo>
                <a:lnTo>
                  <a:pt x="9123756" y="561984"/>
                </a:lnTo>
                <a:cubicBezTo>
                  <a:pt x="9121929" y="561984"/>
                  <a:pt x="9120537" y="561543"/>
                  <a:pt x="9119580" y="560662"/>
                </a:cubicBezTo>
                <a:lnTo>
                  <a:pt x="9118546" y="558048"/>
                </a:lnTo>
                <a:lnTo>
                  <a:pt x="9116617" y="563836"/>
                </a:lnTo>
                <a:cubicBezTo>
                  <a:pt x="9115206" y="565422"/>
                  <a:pt x="9113178" y="566216"/>
                  <a:pt x="9110534" y="566216"/>
                </a:cubicBezTo>
                <a:lnTo>
                  <a:pt x="9097647" y="561984"/>
                </a:lnTo>
                <a:lnTo>
                  <a:pt x="9092802" y="565158"/>
                </a:lnTo>
                <a:lnTo>
                  <a:pt x="9089902" y="565158"/>
                </a:lnTo>
                <a:cubicBezTo>
                  <a:pt x="9086328" y="565158"/>
                  <a:pt x="9083665" y="561218"/>
                  <a:pt x="9081915" y="553337"/>
                </a:cubicBezTo>
                <a:lnTo>
                  <a:pt x="9081915" y="542128"/>
                </a:lnTo>
                <a:lnTo>
                  <a:pt x="9084031" y="532769"/>
                </a:lnTo>
                <a:cubicBezTo>
                  <a:pt x="9083130" y="532613"/>
                  <a:pt x="9081719" y="530244"/>
                  <a:pt x="9079799" y="525663"/>
                </a:cubicBezTo>
                <a:lnTo>
                  <a:pt x="9079951" y="524956"/>
                </a:lnTo>
                <a:lnTo>
                  <a:pt x="9077683" y="524956"/>
                </a:lnTo>
                <a:lnTo>
                  <a:pt x="9077683" y="518027"/>
                </a:lnTo>
                <a:cubicBezTo>
                  <a:pt x="9077683" y="516423"/>
                  <a:pt x="9078077" y="515220"/>
                  <a:pt x="9078866" y="514417"/>
                </a:cubicBezTo>
                <a:lnTo>
                  <a:pt x="9081915" y="513384"/>
                </a:lnTo>
                <a:lnTo>
                  <a:pt x="9081915" y="478652"/>
                </a:lnTo>
                <a:lnTo>
                  <a:pt x="9084031" y="467015"/>
                </a:lnTo>
                <a:lnTo>
                  <a:pt x="9084031" y="460347"/>
                </a:lnTo>
                <a:lnTo>
                  <a:pt x="9081915" y="451399"/>
                </a:lnTo>
                <a:lnTo>
                  <a:pt x="9082973" y="448356"/>
                </a:lnTo>
                <a:lnTo>
                  <a:pt x="9081611" y="447728"/>
                </a:lnTo>
                <a:lnTo>
                  <a:pt x="9081167" y="447728"/>
                </a:lnTo>
                <a:lnTo>
                  <a:pt x="9069531" y="454076"/>
                </a:lnTo>
                <a:lnTo>
                  <a:pt x="9066505" y="454076"/>
                </a:lnTo>
                <a:lnTo>
                  <a:pt x="9062872" y="450442"/>
                </a:lnTo>
                <a:lnTo>
                  <a:pt x="9062872" y="447530"/>
                </a:lnTo>
                <a:cubicBezTo>
                  <a:pt x="9065311" y="442652"/>
                  <a:pt x="9068132" y="438931"/>
                  <a:pt x="9071335" y="436369"/>
                </a:cubicBezTo>
                <a:cubicBezTo>
                  <a:pt x="9071335" y="433456"/>
                  <a:pt x="9077468" y="424909"/>
                  <a:pt x="9089733" y="410728"/>
                </a:cubicBezTo>
                <a:cubicBezTo>
                  <a:pt x="9090939" y="410728"/>
                  <a:pt x="9092423" y="407554"/>
                  <a:pt x="9094186" y="401206"/>
                </a:cubicBezTo>
                <a:cubicBezTo>
                  <a:pt x="9096585" y="401206"/>
                  <a:pt x="9097784" y="399437"/>
                  <a:pt x="9097784" y="395899"/>
                </a:cubicBezTo>
                <a:cubicBezTo>
                  <a:pt x="9100072" y="390287"/>
                  <a:pt x="9102541" y="386807"/>
                  <a:pt x="9105189" y="385459"/>
                </a:cubicBezTo>
                <a:cubicBezTo>
                  <a:pt x="9104631" y="380511"/>
                  <a:pt x="9104120" y="378037"/>
                  <a:pt x="9103655" y="378037"/>
                </a:cubicBezTo>
                <a:cubicBezTo>
                  <a:pt x="9101238" y="378037"/>
                  <a:pt x="9097520" y="380380"/>
                  <a:pt x="9092500" y="385065"/>
                </a:cubicBezTo>
                <a:lnTo>
                  <a:pt x="9075687" y="391790"/>
                </a:lnTo>
                <a:lnTo>
                  <a:pt x="9070737" y="391790"/>
                </a:lnTo>
                <a:lnTo>
                  <a:pt x="9067104" y="385436"/>
                </a:lnTo>
                <a:cubicBezTo>
                  <a:pt x="9069155" y="384576"/>
                  <a:pt x="9072261" y="378901"/>
                  <a:pt x="9076421" y="368411"/>
                </a:cubicBezTo>
                <a:cubicBezTo>
                  <a:pt x="9078994" y="368411"/>
                  <a:pt x="9081633" y="364277"/>
                  <a:pt x="9084336" y="356008"/>
                </a:cubicBezTo>
                <a:cubicBezTo>
                  <a:pt x="9090480" y="348840"/>
                  <a:pt x="9093552" y="344745"/>
                  <a:pt x="9093552" y="343724"/>
                </a:cubicBezTo>
                <a:lnTo>
                  <a:pt x="9092494" y="342666"/>
                </a:lnTo>
                <a:lnTo>
                  <a:pt x="9092494" y="340015"/>
                </a:lnTo>
                <a:lnTo>
                  <a:pt x="9097784" y="321254"/>
                </a:lnTo>
                <a:lnTo>
                  <a:pt x="9096726" y="312741"/>
                </a:lnTo>
                <a:close/>
                <a:moveTo>
                  <a:pt x="203392" y="305858"/>
                </a:moveTo>
                <a:cubicBezTo>
                  <a:pt x="212294" y="313770"/>
                  <a:pt x="219801" y="318581"/>
                  <a:pt x="225916" y="320289"/>
                </a:cubicBezTo>
                <a:cubicBezTo>
                  <a:pt x="236796" y="327393"/>
                  <a:pt x="242595" y="331799"/>
                  <a:pt x="243315" y="333507"/>
                </a:cubicBezTo>
                <a:lnTo>
                  <a:pt x="243315" y="337688"/>
                </a:lnTo>
                <a:cubicBezTo>
                  <a:pt x="237200" y="344162"/>
                  <a:pt x="234144" y="349602"/>
                  <a:pt x="234144" y="354008"/>
                </a:cubicBezTo>
                <a:lnTo>
                  <a:pt x="235088" y="360212"/>
                </a:lnTo>
                <a:lnTo>
                  <a:pt x="229962" y="373565"/>
                </a:lnTo>
                <a:cubicBezTo>
                  <a:pt x="227265" y="373565"/>
                  <a:pt x="225916" y="374239"/>
                  <a:pt x="225916" y="375588"/>
                </a:cubicBezTo>
                <a:cubicBezTo>
                  <a:pt x="225916" y="379005"/>
                  <a:pt x="227939" y="383456"/>
                  <a:pt x="231986" y="388941"/>
                </a:cubicBezTo>
                <a:lnTo>
                  <a:pt x="233065" y="394066"/>
                </a:lnTo>
                <a:lnTo>
                  <a:pt x="233065" y="395010"/>
                </a:lnTo>
                <a:lnTo>
                  <a:pt x="229962" y="398112"/>
                </a:lnTo>
                <a:cubicBezTo>
                  <a:pt x="232030" y="398112"/>
                  <a:pt x="233424" y="408678"/>
                  <a:pt x="234144" y="429808"/>
                </a:cubicBezTo>
                <a:lnTo>
                  <a:pt x="231041" y="460560"/>
                </a:lnTo>
                <a:lnTo>
                  <a:pt x="233065" y="466764"/>
                </a:lnTo>
                <a:lnTo>
                  <a:pt x="233065" y="472833"/>
                </a:lnTo>
                <a:lnTo>
                  <a:pt x="231986" y="502641"/>
                </a:lnTo>
                <a:lnTo>
                  <a:pt x="234144" y="507766"/>
                </a:lnTo>
                <a:lnTo>
                  <a:pt x="233065" y="518961"/>
                </a:lnTo>
                <a:lnTo>
                  <a:pt x="234144" y="525165"/>
                </a:lnTo>
                <a:cubicBezTo>
                  <a:pt x="231716" y="540181"/>
                  <a:pt x="229647" y="547689"/>
                  <a:pt x="227939" y="547689"/>
                </a:cubicBezTo>
                <a:lnTo>
                  <a:pt x="206494" y="554838"/>
                </a:lnTo>
                <a:lnTo>
                  <a:pt x="201369" y="548633"/>
                </a:lnTo>
                <a:lnTo>
                  <a:pt x="194086" y="549712"/>
                </a:lnTo>
                <a:lnTo>
                  <a:pt x="193141" y="549712"/>
                </a:lnTo>
                <a:cubicBezTo>
                  <a:pt x="182171" y="547644"/>
                  <a:pt x="176687" y="544587"/>
                  <a:pt x="176687" y="540541"/>
                </a:cubicBezTo>
                <a:lnTo>
                  <a:pt x="178845" y="536360"/>
                </a:lnTo>
                <a:lnTo>
                  <a:pt x="177766" y="529211"/>
                </a:lnTo>
                <a:lnTo>
                  <a:pt x="172640" y="529211"/>
                </a:lnTo>
                <a:cubicBezTo>
                  <a:pt x="167695" y="529211"/>
                  <a:pt x="161895" y="530245"/>
                  <a:pt x="155241" y="532314"/>
                </a:cubicBezTo>
                <a:lnTo>
                  <a:pt x="152139" y="532314"/>
                </a:lnTo>
                <a:cubicBezTo>
                  <a:pt x="148542" y="528177"/>
                  <a:pt x="144092" y="526109"/>
                  <a:pt x="138787" y="526109"/>
                </a:cubicBezTo>
                <a:lnTo>
                  <a:pt x="134740" y="526109"/>
                </a:lnTo>
                <a:lnTo>
                  <a:pt x="126513" y="528267"/>
                </a:lnTo>
                <a:lnTo>
                  <a:pt x="114239" y="528267"/>
                </a:lnTo>
                <a:lnTo>
                  <a:pt x="102910" y="530290"/>
                </a:lnTo>
                <a:lnTo>
                  <a:pt x="99943" y="530290"/>
                </a:lnTo>
                <a:cubicBezTo>
                  <a:pt x="99943" y="540990"/>
                  <a:pt x="96840" y="547824"/>
                  <a:pt x="90636" y="550792"/>
                </a:cubicBezTo>
                <a:cubicBezTo>
                  <a:pt x="90636" y="551601"/>
                  <a:pt x="84162" y="552275"/>
                  <a:pt x="71214" y="552815"/>
                </a:cubicBezTo>
                <a:lnTo>
                  <a:pt x="71214" y="548633"/>
                </a:lnTo>
                <a:lnTo>
                  <a:pt x="70135" y="548633"/>
                </a:lnTo>
                <a:cubicBezTo>
                  <a:pt x="70135" y="550702"/>
                  <a:pt x="69461" y="551736"/>
                  <a:pt x="68112" y="551736"/>
                </a:cubicBezTo>
                <a:lnTo>
                  <a:pt x="60964" y="551736"/>
                </a:lnTo>
                <a:cubicBezTo>
                  <a:pt x="51432" y="549578"/>
                  <a:pt x="46667" y="547195"/>
                  <a:pt x="46667" y="544587"/>
                </a:cubicBezTo>
                <a:lnTo>
                  <a:pt x="46667" y="543508"/>
                </a:lnTo>
                <a:cubicBezTo>
                  <a:pt x="46667" y="540091"/>
                  <a:pt x="47341" y="538383"/>
                  <a:pt x="48690" y="538383"/>
                </a:cubicBezTo>
                <a:lnTo>
                  <a:pt x="44644" y="529211"/>
                </a:lnTo>
                <a:lnTo>
                  <a:pt x="44644" y="525165"/>
                </a:lnTo>
                <a:lnTo>
                  <a:pt x="48690" y="510733"/>
                </a:lnTo>
                <a:lnTo>
                  <a:pt x="46667" y="508710"/>
                </a:lnTo>
                <a:lnTo>
                  <a:pt x="48690" y="500483"/>
                </a:lnTo>
                <a:lnTo>
                  <a:pt x="46667" y="498460"/>
                </a:lnTo>
                <a:lnTo>
                  <a:pt x="48690" y="495358"/>
                </a:lnTo>
                <a:lnTo>
                  <a:pt x="45588" y="491311"/>
                </a:lnTo>
                <a:lnTo>
                  <a:pt x="49769" y="484163"/>
                </a:lnTo>
                <a:lnTo>
                  <a:pt x="47611" y="477959"/>
                </a:lnTo>
                <a:lnTo>
                  <a:pt x="48690" y="472833"/>
                </a:lnTo>
                <a:cubicBezTo>
                  <a:pt x="45992" y="472833"/>
                  <a:pt x="44644" y="471844"/>
                  <a:pt x="44644" y="469866"/>
                </a:cubicBezTo>
                <a:lnTo>
                  <a:pt x="44644" y="467708"/>
                </a:lnTo>
                <a:cubicBezTo>
                  <a:pt x="44733" y="463842"/>
                  <a:pt x="45723" y="460110"/>
                  <a:pt x="47611" y="456514"/>
                </a:cubicBezTo>
                <a:lnTo>
                  <a:pt x="46667" y="455434"/>
                </a:lnTo>
                <a:lnTo>
                  <a:pt x="46667" y="450309"/>
                </a:lnTo>
                <a:lnTo>
                  <a:pt x="48690" y="447342"/>
                </a:lnTo>
                <a:lnTo>
                  <a:pt x="47611" y="446263"/>
                </a:lnTo>
                <a:lnTo>
                  <a:pt x="46667" y="446263"/>
                </a:lnTo>
                <a:lnTo>
                  <a:pt x="47611" y="441138"/>
                </a:lnTo>
                <a:lnTo>
                  <a:pt x="47611" y="438036"/>
                </a:lnTo>
                <a:lnTo>
                  <a:pt x="44644" y="431966"/>
                </a:lnTo>
                <a:lnTo>
                  <a:pt x="46667" y="424683"/>
                </a:lnTo>
                <a:lnTo>
                  <a:pt x="45588" y="419558"/>
                </a:lnTo>
                <a:lnTo>
                  <a:pt x="48690" y="411465"/>
                </a:lnTo>
                <a:lnTo>
                  <a:pt x="44644" y="398112"/>
                </a:lnTo>
                <a:lnTo>
                  <a:pt x="46667" y="389885"/>
                </a:lnTo>
                <a:lnTo>
                  <a:pt x="46667" y="379634"/>
                </a:lnTo>
                <a:lnTo>
                  <a:pt x="48690" y="371407"/>
                </a:lnTo>
                <a:lnTo>
                  <a:pt x="46667" y="363315"/>
                </a:lnTo>
                <a:lnTo>
                  <a:pt x="46667" y="361291"/>
                </a:lnTo>
                <a:lnTo>
                  <a:pt x="47611" y="360212"/>
                </a:lnTo>
                <a:lnTo>
                  <a:pt x="44644" y="355087"/>
                </a:lnTo>
                <a:lnTo>
                  <a:pt x="44644" y="353064"/>
                </a:lnTo>
                <a:lnTo>
                  <a:pt x="46667" y="349962"/>
                </a:lnTo>
                <a:lnTo>
                  <a:pt x="46667" y="346860"/>
                </a:lnTo>
                <a:lnTo>
                  <a:pt x="44644" y="343758"/>
                </a:lnTo>
                <a:lnTo>
                  <a:pt x="47611" y="325415"/>
                </a:lnTo>
                <a:cubicBezTo>
                  <a:pt x="41496" y="325415"/>
                  <a:pt x="38439" y="322672"/>
                  <a:pt x="38439" y="317187"/>
                </a:cubicBezTo>
                <a:lnTo>
                  <a:pt x="38439" y="314085"/>
                </a:lnTo>
                <a:cubicBezTo>
                  <a:pt x="38439" y="312377"/>
                  <a:pt x="41182" y="310668"/>
                  <a:pt x="46667" y="308960"/>
                </a:cubicBezTo>
                <a:lnTo>
                  <a:pt x="46667" y="308016"/>
                </a:lnTo>
                <a:cubicBezTo>
                  <a:pt x="54669" y="308016"/>
                  <a:pt x="63526" y="311073"/>
                  <a:pt x="73237" y="317187"/>
                </a:cubicBezTo>
                <a:lnTo>
                  <a:pt x="76339" y="314085"/>
                </a:lnTo>
                <a:lnTo>
                  <a:pt x="78362" y="314085"/>
                </a:lnTo>
                <a:cubicBezTo>
                  <a:pt x="84027" y="320109"/>
                  <a:pt x="90861" y="323886"/>
                  <a:pt x="98864" y="325415"/>
                </a:cubicBezTo>
                <a:cubicBezTo>
                  <a:pt x="102460" y="323346"/>
                  <a:pt x="105877" y="322312"/>
                  <a:pt x="109114" y="322312"/>
                </a:cubicBezTo>
                <a:lnTo>
                  <a:pt x="117341" y="322312"/>
                </a:lnTo>
                <a:cubicBezTo>
                  <a:pt x="121567" y="322312"/>
                  <a:pt x="126693" y="324380"/>
                  <a:pt x="132717" y="328517"/>
                </a:cubicBezTo>
                <a:lnTo>
                  <a:pt x="134740" y="328517"/>
                </a:lnTo>
                <a:lnTo>
                  <a:pt x="137843" y="326359"/>
                </a:lnTo>
                <a:lnTo>
                  <a:pt x="138787" y="326359"/>
                </a:lnTo>
                <a:lnTo>
                  <a:pt x="141889" y="328517"/>
                </a:lnTo>
                <a:lnTo>
                  <a:pt x="142968" y="328517"/>
                </a:lnTo>
                <a:cubicBezTo>
                  <a:pt x="142968" y="324380"/>
                  <a:pt x="151510" y="322312"/>
                  <a:pt x="168594" y="322312"/>
                </a:cubicBezTo>
                <a:lnTo>
                  <a:pt x="180868" y="322312"/>
                </a:lnTo>
                <a:lnTo>
                  <a:pt x="188016" y="315164"/>
                </a:lnTo>
                <a:lnTo>
                  <a:pt x="188960" y="315164"/>
                </a:lnTo>
                <a:lnTo>
                  <a:pt x="188960" y="317187"/>
                </a:lnTo>
                <a:lnTo>
                  <a:pt x="190039" y="317187"/>
                </a:lnTo>
                <a:cubicBezTo>
                  <a:pt x="190039" y="311702"/>
                  <a:pt x="190714" y="308960"/>
                  <a:pt x="192062" y="308960"/>
                </a:cubicBezTo>
                <a:lnTo>
                  <a:pt x="193141" y="308960"/>
                </a:lnTo>
                <a:lnTo>
                  <a:pt x="194086" y="310039"/>
                </a:lnTo>
                <a:lnTo>
                  <a:pt x="195165" y="310039"/>
                </a:lnTo>
                <a:cubicBezTo>
                  <a:pt x="195165" y="308960"/>
                  <a:pt x="197907" y="307566"/>
                  <a:pt x="203392" y="305858"/>
                </a:cubicBezTo>
                <a:close/>
                <a:moveTo>
                  <a:pt x="6653960" y="304404"/>
                </a:moveTo>
                <a:cubicBezTo>
                  <a:pt x="6681609" y="311834"/>
                  <a:pt x="6695434" y="318490"/>
                  <a:pt x="6695434" y="324372"/>
                </a:cubicBezTo>
                <a:cubicBezTo>
                  <a:pt x="6699548" y="324372"/>
                  <a:pt x="6702369" y="328807"/>
                  <a:pt x="6703897" y="337677"/>
                </a:cubicBezTo>
                <a:lnTo>
                  <a:pt x="6701781" y="344220"/>
                </a:lnTo>
                <a:lnTo>
                  <a:pt x="6701781" y="350311"/>
                </a:lnTo>
                <a:lnTo>
                  <a:pt x="6702839" y="359695"/>
                </a:lnTo>
                <a:cubicBezTo>
                  <a:pt x="6702839" y="364469"/>
                  <a:pt x="6695573" y="368158"/>
                  <a:pt x="6681040" y="370763"/>
                </a:cubicBezTo>
                <a:lnTo>
                  <a:pt x="6675776" y="369705"/>
                </a:lnTo>
                <a:lnTo>
                  <a:pt x="6667452" y="370763"/>
                </a:lnTo>
                <a:cubicBezTo>
                  <a:pt x="6659321" y="363071"/>
                  <a:pt x="6655256" y="351851"/>
                  <a:pt x="6655256" y="337103"/>
                </a:cubicBezTo>
                <a:cubicBezTo>
                  <a:pt x="6651982" y="327449"/>
                  <a:pt x="6647398" y="320364"/>
                  <a:pt x="6641503" y="315850"/>
                </a:cubicBezTo>
                <a:lnTo>
                  <a:pt x="6641503" y="312678"/>
                </a:lnTo>
                <a:cubicBezTo>
                  <a:pt x="6644720" y="307162"/>
                  <a:pt x="6648872" y="304404"/>
                  <a:pt x="6653960" y="304404"/>
                </a:cubicBezTo>
                <a:close/>
                <a:moveTo>
                  <a:pt x="2242105" y="304006"/>
                </a:moveTo>
                <a:lnTo>
                  <a:pt x="2249140" y="304006"/>
                </a:lnTo>
                <a:lnTo>
                  <a:pt x="2275330" y="326696"/>
                </a:lnTo>
                <a:lnTo>
                  <a:pt x="2276210" y="329817"/>
                </a:lnTo>
                <a:cubicBezTo>
                  <a:pt x="2285985" y="330372"/>
                  <a:pt x="2290871" y="332982"/>
                  <a:pt x="2290871" y="337647"/>
                </a:cubicBezTo>
                <a:lnTo>
                  <a:pt x="2290871" y="339765"/>
                </a:lnTo>
                <a:lnTo>
                  <a:pt x="2290871" y="339802"/>
                </a:lnTo>
                <a:lnTo>
                  <a:pt x="2290871" y="344005"/>
                </a:lnTo>
                <a:lnTo>
                  <a:pt x="2285769" y="349073"/>
                </a:lnTo>
                <a:lnTo>
                  <a:pt x="2262713" y="345634"/>
                </a:lnTo>
                <a:cubicBezTo>
                  <a:pt x="2262706" y="345634"/>
                  <a:pt x="2262702" y="346247"/>
                  <a:pt x="2262702" y="347474"/>
                </a:cubicBezTo>
                <a:lnTo>
                  <a:pt x="2260045" y="350131"/>
                </a:lnTo>
                <a:lnTo>
                  <a:pt x="2246912" y="350131"/>
                </a:lnTo>
                <a:cubicBezTo>
                  <a:pt x="2242937" y="350131"/>
                  <a:pt x="2239361" y="348985"/>
                  <a:pt x="2236185" y="346692"/>
                </a:cubicBezTo>
                <a:cubicBezTo>
                  <a:pt x="2227964" y="352743"/>
                  <a:pt x="2222741" y="358741"/>
                  <a:pt x="2220518" y="364687"/>
                </a:cubicBezTo>
                <a:lnTo>
                  <a:pt x="2221577" y="376006"/>
                </a:lnTo>
                <a:lnTo>
                  <a:pt x="2219410" y="376770"/>
                </a:lnTo>
                <a:lnTo>
                  <a:pt x="2221577" y="379658"/>
                </a:lnTo>
                <a:lnTo>
                  <a:pt x="2221577" y="386421"/>
                </a:lnTo>
                <a:lnTo>
                  <a:pt x="2220512" y="401586"/>
                </a:lnTo>
                <a:lnTo>
                  <a:pt x="2220831" y="402541"/>
                </a:lnTo>
                <a:lnTo>
                  <a:pt x="2236280" y="403451"/>
                </a:lnTo>
                <a:cubicBezTo>
                  <a:pt x="2237655" y="398514"/>
                  <a:pt x="2241782" y="393657"/>
                  <a:pt x="2248659" y="388880"/>
                </a:cubicBezTo>
                <a:lnTo>
                  <a:pt x="2257436" y="383085"/>
                </a:lnTo>
                <a:cubicBezTo>
                  <a:pt x="2264830" y="386055"/>
                  <a:pt x="2276328" y="394412"/>
                  <a:pt x="2291930" y="408157"/>
                </a:cubicBezTo>
                <a:lnTo>
                  <a:pt x="2291930" y="410760"/>
                </a:lnTo>
                <a:cubicBezTo>
                  <a:pt x="2290290" y="415126"/>
                  <a:pt x="2286707" y="417309"/>
                  <a:pt x="2281179" y="417309"/>
                </a:cubicBezTo>
                <a:lnTo>
                  <a:pt x="2277082" y="416307"/>
                </a:lnTo>
                <a:lnTo>
                  <a:pt x="2277913" y="422766"/>
                </a:lnTo>
                <a:lnTo>
                  <a:pt x="2273548" y="427341"/>
                </a:lnTo>
                <a:lnTo>
                  <a:pt x="2281217" y="433893"/>
                </a:lnTo>
                <a:lnTo>
                  <a:pt x="2281217" y="437817"/>
                </a:lnTo>
                <a:lnTo>
                  <a:pt x="2277913" y="442849"/>
                </a:lnTo>
                <a:lnTo>
                  <a:pt x="2281217" y="456685"/>
                </a:lnTo>
                <a:lnTo>
                  <a:pt x="2275664" y="468567"/>
                </a:lnTo>
                <a:lnTo>
                  <a:pt x="2275664" y="476632"/>
                </a:lnTo>
                <a:cubicBezTo>
                  <a:pt x="2277078" y="477796"/>
                  <a:pt x="2278180" y="483658"/>
                  <a:pt x="2278971" y="494216"/>
                </a:cubicBezTo>
                <a:lnTo>
                  <a:pt x="2275664" y="500568"/>
                </a:lnTo>
                <a:lnTo>
                  <a:pt x="2278971" y="503866"/>
                </a:lnTo>
                <a:lnTo>
                  <a:pt x="2277913" y="507944"/>
                </a:lnTo>
                <a:lnTo>
                  <a:pt x="2281217" y="525724"/>
                </a:lnTo>
                <a:lnTo>
                  <a:pt x="2277913" y="550963"/>
                </a:lnTo>
                <a:lnTo>
                  <a:pt x="2280029" y="555336"/>
                </a:lnTo>
                <a:cubicBezTo>
                  <a:pt x="2278731" y="565144"/>
                  <a:pt x="2275715" y="570048"/>
                  <a:pt x="2270982" y="570048"/>
                </a:cubicBezTo>
                <a:lnTo>
                  <a:pt x="2259780" y="571238"/>
                </a:lnTo>
                <a:lnTo>
                  <a:pt x="2251129" y="570048"/>
                </a:lnTo>
                <a:lnTo>
                  <a:pt x="2236052" y="571238"/>
                </a:lnTo>
                <a:lnTo>
                  <a:pt x="2226892" y="561428"/>
                </a:lnTo>
                <a:lnTo>
                  <a:pt x="2230197" y="554931"/>
                </a:lnTo>
                <a:lnTo>
                  <a:pt x="2230197" y="552912"/>
                </a:lnTo>
                <a:lnTo>
                  <a:pt x="2228080" y="546267"/>
                </a:lnTo>
                <a:lnTo>
                  <a:pt x="2230197" y="535298"/>
                </a:lnTo>
                <a:lnTo>
                  <a:pt x="2229138" y="526934"/>
                </a:lnTo>
                <a:lnTo>
                  <a:pt x="2230197" y="510232"/>
                </a:lnTo>
                <a:lnTo>
                  <a:pt x="2228080" y="503984"/>
                </a:lnTo>
                <a:lnTo>
                  <a:pt x="2228080" y="492212"/>
                </a:lnTo>
                <a:cubicBezTo>
                  <a:pt x="2228734" y="488279"/>
                  <a:pt x="2229592" y="485330"/>
                  <a:pt x="2230650" y="483364"/>
                </a:cubicBezTo>
                <a:lnTo>
                  <a:pt x="2232262" y="482105"/>
                </a:lnTo>
                <a:lnTo>
                  <a:pt x="2231254" y="481366"/>
                </a:lnTo>
                <a:cubicBezTo>
                  <a:pt x="2230548" y="479815"/>
                  <a:pt x="2230197" y="477488"/>
                  <a:pt x="2230197" y="474385"/>
                </a:cubicBezTo>
                <a:lnTo>
                  <a:pt x="2230197" y="467574"/>
                </a:lnTo>
                <a:lnTo>
                  <a:pt x="2231254" y="463896"/>
                </a:lnTo>
                <a:lnTo>
                  <a:pt x="2229138" y="457557"/>
                </a:lnTo>
                <a:lnTo>
                  <a:pt x="2231254" y="448647"/>
                </a:lnTo>
                <a:lnTo>
                  <a:pt x="2228080" y="429476"/>
                </a:lnTo>
                <a:lnTo>
                  <a:pt x="2232312" y="417569"/>
                </a:lnTo>
                <a:lnTo>
                  <a:pt x="2231726" y="415194"/>
                </a:lnTo>
                <a:lnTo>
                  <a:pt x="2231221" y="415194"/>
                </a:lnTo>
                <a:cubicBezTo>
                  <a:pt x="2224085" y="416347"/>
                  <a:pt x="2220518" y="417866"/>
                  <a:pt x="2220518" y="419752"/>
                </a:cubicBezTo>
                <a:lnTo>
                  <a:pt x="2222636" y="432706"/>
                </a:lnTo>
                <a:lnTo>
                  <a:pt x="2222636" y="433954"/>
                </a:lnTo>
                <a:cubicBezTo>
                  <a:pt x="2221172" y="445296"/>
                  <a:pt x="2218987" y="455102"/>
                  <a:pt x="2216083" y="463372"/>
                </a:cubicBezTo>
                <a:lnTo>
                  <a:pt x="2215096" y="469009"/>
                </a:lnTo>
                <a:lnTo>
                  <a:pt x="2216154" y="473051"/>
                </a:lnTo>
                <a:lnTo>
                  <a:pt x="2216154" y="474699"/>
                </a:lnTo>
                <a:lnTo>
                  <a:pt x="2212980" y="487358"/>
                </a:lnTo>
                <a:lnTo>
                  <a:pt x="2214038" y="491297"/>
                </a:lnTo>
                <a:cubicBezTo>
                  <a:pt x="2214038" y="499168"/>
                  <a:pt x="2208449" y="508006"/>
                  <a:pt x="2197270" y="517813"/>
                </a:cubicBezTo>
                <a:cubicBezTo>
                  <a:pt x="2195490" y="517813"/>
                  <a:pt x="2194600" y="520653"/>
                  <a:pt x="2194600" y="526333"/>
                </a:cubicBezTo>
                <a:cubicBezTo>
                  <a:pt x="2190081" y="534847"/>
                  <a:pt x="2186625" y="539104"/>
                  <a:pt x="2184229" y="539104"/>
                </a:cubicBezTo>
                <a:cubicBezTo>
                  <a:pt x="2180929" y="539104"/>
                  <a:pt x="2178966" y="542897"/>
                  <a:pt x="2178340" y="550482"/>
                </a:cubicBezTo>
                <a:cubicBezTo>
                  <a:pt x="2167025" y="561410"/>
                  <a:pt x="2158541" y="566874"/>
                  <a:pt x="2152889" y="566874"/>
                </a:cubicBezTo>
                <a:lnTo>
                  <a:pt x="2150738" y="566874"/>
                </a:lnTo>
                <a:lnTo>
                  <a:pt x="2146886" y="563249"/>
                </a:lnTo>
                <a:lnTo>
                  <a:pt x="2146886" y="559588"/>
                </a:lnTo>
                <a:cubicBezTo>
                  <a:pt x="2149902" y="557447"/>
                  <a:pt x="2152883" y="552096"/>
                  <a:pt x="2155822" y="543534"/>
                </a:cubicBezTo>
                <a:lnTo>
                  <a:pt x="2157727" y="541741"/>
                </a:lnTo>
                <a:lnTo>
                  <a:pt x="2157727" y="539918"/>
                </a:lnTo>
                <a:lnTo>
                  <a:pt x="2156539" y="527505"/>
                </a:lnTo>
                <a:cubicBezTo>
                  <a:pt x="2162446" y="523721"/>
                  <a:pt x="2165398" y="521218"/>
                  <a:pt x="2165398" y="519996"/>
                </a:cubicBezTo>
                <a:lnTo>
                  <a:pt x="2164929" y="518871"/>
                </a:lnTo>
                <a:lnTo>
                  <a:pt x="2164515" y="518871"/>
                </a:lnTo>
                <a:lnTo>
                  <a:pt x="2161057" y="520987"/>
                </a:lnTo>
                <a:lnTo>
                  <a:pt x="2157012" y="520143"/>
                </a:lnTo>
                <a:lnTo>
                  <a:pt x="2157837" y="523516"/>
                </a:lnTo>
                <a:lnTo>
                  <a:pt x="2157837" y="525735"/>
                </a:lnTo>
                <a:lnTo>
                  <a:pt x="2153064" y="530508"/>
                </a:lnTo>
                <a:lnTo>
                  <a:pt x="2149758" y="530508"/>
                </a:lnTo>
                <a:lnTo>
                  <a:pt x="2149460" y="530508"/>
                </a:lnTo>
                <a:lnTo>
                  <a:pt x="2144298" y="530508"/>
                </a:lnTo>
                <a:cubicBezTo>
                  <a:pt x="2142640" y="529035"/>
                  <a:pt x="2140523" y="527753"/>
                  <a:pt x="2137948" y="526662"/>
                </a:cubicBezTo>
                <a:lnTo>
                  <a:pt x="2130602" y="524486"/>
                </a:lnTo>
                <a:lnTo>
                  <a:pt x="2131918" y="525741"/>
                </a:lnTo>
                <a:lnTo>
                  <a:pt x="2130727" y="541372"/>
                </a:lnTo>
                <a:lnTo>
                  <a:pt x="2134035" y="551022"/>
                </a:lnTo>
                <a:lnTo>
                  <a:pt x="2134035" y="553464"/>
                </a:lnTo>
                <a:cubicBezTo>
                  <a:pt x="2134035" y="562404"/>
                  <a:pt x="2128655" y="566874"/>
                  <a:pt x="2117900" y="566874"/>
                </a:cubicBezTo>
                <a:cubicBezTo>
                  <a:pt x="2117900" y="568284"/>
                  <a:pt x="2115104" y="568990"/>
                  <a:pt x="2109514" y="568990"/>
                </a:cubicBezTo>
                <a:lnTo>
                  <a:pt x="2098220" y="568990"/>
                </a:lnTo>
                <a:lnTo>
                  <a:pt x="2098220" y="567932"/>
                </a:lnTo>
                <a:lnTo>
                  <a:pt x="2094439" y="567932"/>
                </a:lnTo>
                <a:cubicBezTo>
                  <a:pt x="2083207" y="567932"/>
                  <a:pt x="2077591" y="561346"/>
                  <a:pt x="2077591" y="548174"/>
                </a:cubicBezTo>
                <a:cubicBezTo>
                  <a:pt x="2077591" y="545913"/>
                  <a:pt x="2079751" y="542358"/>
                  <a:pt x="2084071" y="537511"/>
                </a:cubicBezTo>
                <a:lnTo>
                  <a:pt x="2084071" y="535349"/>
                </a:lnTo>
                <a:cubicBezTo>
                  <a:pt x="2084071" y="535644"/>
                  <a:pt x="2082083" y="535132"/>
                  <a:pt x="2078101" y="533814"/>
                </a:cubicBezTo>
                <a:lnTo>
                  <a:pt x="2073229" y="534872"/>
                </a:lnTo>
                <a:lnTo>
                  <a:pt x="2071838" y="533911"/>
                </a:lnTo>
                <a:lnTo>
                  <a:pt x="2062496" y="537538"/>
                </a:lnTo>
                <a:cubicBezTo>
                  <a:pt x="2058780" y="539302"/>
                  <a:pt x="2054546" y="541587"/>
                  <a:pt x="2049792" y="544394"/>
                </a:cubicBezTo>
                <a:cubicBezTo>
                  <a:pt x="2043555" y="544394"/>
                  <a:pt x="2038815" y="546433"/>
                  <a:pt x="2035567" y="550512"/>
                </a:cubicBezTo>
                <a:lnTo>
                  <a:pt x="2022220" y="554046"/>
                </a:lnTo>
                <a:lnTo>
                  <a:pt x="2019272" y="551471"/>
                </a:lnTo>
                <a:lnTo>
                  <a:pt x="2019272" y="546143"/>
                </a:lnTo>
                <a:lnTo>
                  <a:pt x="2033421" y="529083"/>
                </a:lnTo>
                <a:cubicBezTo>
                  <a:pt x="2033421" y="526420"/>
                  <a:pt x="2035520" y="524038"/>
                  <a:pt x="2039719" y="521939"/>
                </a:cubicBezTo>
                <a:lnTo>
                  <a:pt x="2041834" y="521939"/>
                </a:lnTo>
                <a:lnTo>
                  <a:pt x="2040960" y="520866"/>
                </a:lnTo>
                <a:lnTo>
                  <a:pt x="2065820" y="477049"/>
                </a:lnTo>
                <a:cubicBezTo>
                  <a:pt x="2065820" y="473034"/>
                  <a:pt x="2067232" y="469351"/>
                  <a:pt x="2070053" y="466002"/>
                </a:cubicBezTo>
                <a:lnTo>
                  <a:pt x="2070053" y="465922"/>
                </a:lnTo>
                <a:cubicBezTo>
                  <a:pt x="2070053" y="466061"/>
                  <a:pt x="2069476" y="465902"/>
                  <a:pt x="2068321" y="465445"/>
                </a:cubicBezTo>
                <a:cubicBezTo>
                  <a:pt x="2067703" y="467561"/>
                  <a:pt x="2064861" y="468619"/>
                  <a:pt x="2059792" y="468619"/>
                </a:cubicBezTo>
                <a:lnTo>
                  <a:pt x="2057286" y="468619"/>
                </a:lnTo>
                <a:lnTo>
                  <a:pt x="2042721" y="465445"/>
                </a:lnTo>
                <a:lnTo>
                  <a:pt x="2035469" y="467561"/>
                </a:lnTo>
                <a:lnTo>
                  <a:pt x="2032233" y="465041"/>
                </a:lnTo>
                <a:lnTo>
                  <a:pt x="2032233" y="461690"/>
                </a:lnTo>
                <a:cubicBezTo>
                  <a:pt x="2032233" y="458111"/>
                  <a:pt x="2036730" y="455449"/>
                  <a:pt x="2045724" y="453703"/>
                </a:cubicBezTo>
                <a:lnTo>
                  <a:pt x="2053100" y="454761"/>
                </a:lnTo>
                <a:lnTo>
                  <a:pt x="2060011" y="452645"/>
                </a:lnTo>
                <a:lnTo>
                  <a:pt x="2064741" y="454761"/>
                </a:lnTo>
                <a:cubicBezTo>
                  <a:pt x="2074100" y="454761"/>
                  <a:pt x="2078781" y="454360"/>
                  <a:pt x="2078781" y="453557"/>
                </a:cubicBezTo>
                <a:lnTo>
                  <a:pt x="2074826" y="433181"/>
                </a:lnTo>
                <a:cubicBezTo>
                  <a:pt x="2068117" y="432262"/>
                  <a:pt x="2064763" y="430392"/>
                  <a:pt x="2064763" y="427571"/>
                </a:cubicBezTo>
                <a:lnTo>
                  <a:pt x="2064763" y="426660"/>
                </a:lnTo>
                <a:lnTo>
                  <a:pt x="2062176" y="430216"/>
                </a:lnTo>
                <a:cubicBezTo>
                  <a:pt x="2060377" y="431195"/>
                  <a:pt x="2057681" y="431917"/>
                  <a:pt x="2054086" y="432384"/>
                </a:cubicBezTo>
                <a:cubicBezTo>
                  <a:pt x="2049655" y="430781"/>
                  <a:pt x="2047439" y="429723"/>
                  <a:pt x="2047439" y="429210"/>
                </a:cubicBezTo>
                <a:lnTo>
                  <a:pt x="2045553" y="432384"/>
                </a:lnTo>
                <a:lnTo>
                  <a:pt x="2038113" y="432384"/>
                </a:lnTo>
                <a:lnTo>
                  <a:pt x="2029984" y="424255"/>
                </a:lnTo>
                <a:lnTo>
                  <a:pt x="2029984" y="420871"/>
                </a:lnTo>
                <a:lnTo>
                  <a:pt x="2033883" y="417204"/>
                </a:lnTo>
                <a:lnTo>
                  <a:pt x="2041928" y="417204"/>
                </a:lnTo>
                <a:lnTo>
                  <a:pt x="2051352" y="421436"/>
                </a:lnTo>
                <a:lnTo>
                  <a:pt x="2057345" y="419320"/>
                </a:lnTo>
                <a:lnTo>
                  <a:pt x="2060890" y="419320"/>
                </a:lnTo>
                <a:lnTo>
                  <a:pt x="2064871" y="423069"/>
                </a:lnTo>
                <a:lnTo>
                  <a:pt x="2064871" y="424322"/>
                </a:lnTo>
                <a:lnTo>
                  <a:pt x="2067952" y="420857"/>
                </a:lnTo>
                <a:lnTo>
                  <a:pt x="2064367" y="420226"/>
                </a:lnTo>
                <a:lnTo>
                  <a:pt x="2061455" y="410667"/>
                </a:lnTo>
                <a:lnTo>
                  <a:pt x="2062423" y="409463"/>
                </a:lnTo>
                <a:lnTo>
                  <a:pt x="2057094" y="397590"/>
                </a:lnTo>
                <a:cubicBezTo>
                  <a:pt x="2058998" y="391560"/>
                  <a:pt x="2060850" y="388329"/>
                  <a:pt x="2062648" y="387896"/>
                </a:cubicBezTo>
                <a:cubicBezTo>
                  <a:pt x="2062648" y="371888"/>
                  <a:pt x="2056671" y="363884"/>
                  <a:pt x="2044715" y="363884"/>
                </a:cubicBezTo>
                <a:cubicBezTo>
                  <a:pt x="2037186" y="363884"/>
                  <a:pt x="2033421" y="361927"/>
                  <a:pt x="2033421" y="358013"/>
                </a:cubicBezTo>
                <a:lnTo>
                  <a:pt x="2033421" y="354759"/>
                </a:lnTo>
                <a:lnTo>
                  <a:pt x="2037096" y="351084"/>
                </a:lnTo>
                <a:lnTo>
                  <a:pt x="2043985" y="351084"/>
                </a:lnTo>
                <a:lnTo>
                  <a:pt x="2048014" y="352142"/>
                </a:lnTo>
                <a:cubicBezTo>
                  <a:pt x="2052728" y="351358"/>
                  <a:pt x="2056337" y="349947"/>
                  <a:pt x="2058838" y="347910"/>
                </a:cubicBezTo>
                <a:lnTo>
                  <a:pt x="2066725" y="347910"/>
                </a:lnTo>
                <a:lnTo>
                  <a:pt x="2079554" y="351084"/>
                </a:lnTo>
                <a:cubicBezTo>
                  <a:pt x="2079349" y="351084"/>
                  <a:pt x="2079444" y="348862"/>
                  <a:pt x="2079839" y="344418"/>
                </a:cubicBezTo>
                <a:lnTo>
                  <a:pt x="2077591" y="337838"/>
                </a:lnTo>
                <a:lnTo>
                  <a:pt x="2078781" y="332201"/>
                </a:lnTo>
                <a:cubicBezTo>
                  <a:pt x="2078235" y="327698"/>
                  <a:pt x="2076780" y="324264"/>
                  <a:pt x="2074417" y="321898"/>
                </a:cubicBezTo>
                <a:cubicBezTo>
                  <a:pt x="2074417" y="315724"/>
                  <a:pt x="2077684" y="311171"/>
                  <a:pt x="2084215" y="308237"/>
                </a:cubicBezTo>
                <a:lnTo>
                  <a:pt x="2092368" y="309295"/>
                </a:lnTo>
                <a:lnTo>
                  <a:pt x="2100714" y="309295"/>
                </a:lnTo>
                <a:cubicBezTo>
                  <a:pt x="2105956" y="312788"/>
                  <a:pt x="2115128" y="315783"/>
                  <a:pt x="2128229" y="318279"/>
                </a:cubicBezTo>
                <a:lnTo>
                  <a:pt x="2136150" y="326037"/>
                </a:lnTo>
                <a:lnTo>
                  <a:pt x="2136150" y="330258"/>
                </a:lnTo>
                <a:lnTo>
                  <a:pt x="2130727" y="335290"/>
                </a:lnTo>
                <a:lnTo>
                  <a:pt x="2132976" y="343060"/>
                </a:lnTo>
                <a:lnTo>
                  <a:pt x="2129669" y="350026"/>
                </a:lnTo>
                <a:cubicBezTo>
                  <a:pt x="2130910" y="350026"/>
                  <a:pt x="2137129" y="343590"/>
                  <a:pt x="2148325" y="330717"/>
                </a:cubicBezTo>
                <a:lnTo>
                  <a:pt x="2151228" y="330717"/>
                </a:lnTo>
                <a:lnTo>
                  <a:pt x="2169135" y="339427"/>
                </a:lnTo>
                <a:lnTo>
                  <a:pt x="2166456" y="329122"/>
                </a:lnTo>
                <a:lnTo>
                  <a:pt x="2172199" y="325428"/>
                </a:lnTo>
                <a:cubicBezTo>
                  <a:pt x="2177479" y="328018"/>
                  <a:pt x="2186776" y="330870"/>
                  <a:pt x="2200092" y="333982"/>
                </a:cubicBezTo>
                <a:lnTo>
                  <a:pt x="2202612" y="334949"/>
                </a:lnTo>
                <a:lnTo>
                  <a:pt x="2207130" y="333891"/>
                </a:lnTo>
                <a:lnTo>
                  <a:pt x="2210839" y="340375"/>
                </a:lnTo>
                <a:lnTo>
                  <a:pt x="2217022" y="336007"/>
                </a:lnTo>
                <a:lnTo>
                  <a:pt x="2221449" y="336896"/>
                </a:lnTo>
                <a:lnTo>
                  <a:pt x="2220544" y="329708"/>
                </a:lnTo>
                <a:cubicBezTo>
                  <a:pt x="2230594" y="325199"/>
                  <a:pt x="2235620" y="320091"/>
                  <a:pt x="2235620" y="314383"/>
                </a:cubicBezTo>
                <a:close/>
                <a:moveTo>
                  <a:pt x="1228015" y="265093"/>
                </a:moveTo>
                <a:lnTo>
                  <a:pt x="1228015" y="268330"/>
                </a:lnTo>
                <a:lnTo>
                  <a:pt x="1229093" y="268330"/>
                </a:lnTo>
                <a:lnTo>
                  <a:pt x="1229093" y="265093"/>
                </a:lnTo>
                <a:close/>
                <a:moveTo>
                  <a:pt x="1232466" y="256326"/>
                </a:moveTo>
                <a:lnTo>
                  <a:pt x="1232466" y="259698"/>
                </a:lnTo>
                <a:lnTo>
                  <a:pt x="1233543" y="259698"/>
                </a:lnTo>
                <a:lnTo>
                  <a:pt x="1233543" y="256326"/>
                </a:lnTo>
                <a:close/>
                <a:moveTo>
                  <a:pt x="3560396" y="254574"/>
                </a:moveTo>
                <a:lnTo>
                  <a:pt x="3560396" y="259834"/>
                </a:lnTo>
                <a:lnTo>
                  <a:pt x="3561475" y="259834"/>
                </a:lnTo>
                <a:lnTo>
                  <a:pt x="3561475" y="254574"/>
                </a:lnTo>
                <a:close/>
                <a:moveTo>
                  <a:pt x="8720964" y="253633"/>
                </a:moveTo>
                <a:lnTo>
                  <a:pt x="8723122" y="255791"/>
                </a:lnTo>
                <a:lnTo>
                  <a:pt x="8724201" y="255791"/>
                </a:lnTo>
                <a:lnTo>
                  <a:pt x="8722043" y="253633"/>
                </a:lnTo>
                <a:close/>
                <a:moveTo>
                  <a:pt x="8773835" y="252554"/>
                </a:moveTo>
                <a:lnTo>
                  <a:pt x="8773835" y="255791"/>
                </a:lnTo>
                <a:lnTo>
                  <a:pt x="8774914" y="255791"/>
                </a:lnTo>
                <a:lnTo>
                  <a:pt x="8774914" y="252554"/>
                </a:lnTo>
                <a:close/>
                <a:moveTo>
                  <a:pt x="1245683" y="252010"/>
                </a:moveTo>
                <a:lnTo>
                  <a:pt x="1245683" y="255247"/>
                </a:lnTo>
                <a:lnTo>
                  <a:pt x="1247977" y="255247"/>
                </a:lnTo>
                <a:lnTo>
                  <a:pt x="1247977" y="252010"/>
                </a:lnTo>
                <a:close/>
                <a:moveTo>
                  <a:pt x="1083564" y="252010"/>
                </a:moveTo>
                <a:lnTo>
                  <a:pt x="1083564" y="255247"/>
                </a:lnTo>
                <a:lnTo>
                  <a:pt x="1084643" y="255247"/>
                </a:lnTo>
                <a:lnTo>
                  <a:pt x="1084643" y="252010"/>
                </a:lnTo>
                <a:close/>
                <a:moveTo>
                  <a:pt x="8684413" y="251475"/>
                </a:moveTo>
                <a:lnTo>
                  <a:pt x="8684413" y="254712"/>
                </a:lnTo>
                <a:lnTo>
                  <a:pt x="8685492" y="254712"/>
                </a:lnTo>
                <a:lnTo>
                  <a:pt x="8685492" y="251475"/>
                </a:lnTo>
                <a:close/>
                <a:moveTo>
                  <a:pt x="2098749" y="249539"/>
                </a:moveTo>
                <a:lnTo>
                  <a:pt x="2098749" y="253876"/>
                </a:lnTo>
                <a:lnTo>
                  <a:pt x="2102164" y="253876"/>
                </a:lnTo>
                <a:lnTo>
                  <a:pt x="2102164" y="249539"/>
                </a:lnTo>
                <a:close/>
                <a:moveTo>
                  <a:pt x="8628304" y="248238"/>
                </a:moveTo>
                <a:lnTo>
                  <a:pt x="8628304" y="251475"/>
                </a:lnTo>
                <a:lnTo>
                  <a:pt x="8629384" y="251475"/>
                </a:lnTo>
                <a:lnTo>
                  <a:pt x="8629384" y="248238"/>
                </a:lnTo>
                <a:close/>
                <a:moveTo>
                  <a:pt x="4668640" y="247291"/>
                </a:moveTo>
                <a:lnTo>
                  <a:pt x="4668640" y="248370"/>
                </a:lnTo>
                <a:lnTo>
                  <a:pt x="4670798" y="248370"/>
                </a:lnTo>
                <a:lnTo>
                  <a:pt x="4670798" y="247291"/>
                </a:lnTo>
                <a:close/>
                <a:moveTo>
                  <a:pt x="4070702" y="247159"/>
                </a:moveTo>
                <a:lnTo>
                  <a:pt x="4070702" y="250437"/>
                </a:lnTo>
                <a:lnTo>
                  <a:pt x="4074116" y="250437"/>
                </a:lnTo>
                <a:lnTo>
                  <a:pt x="4074116" y="247159"/>
                </a:lnTo>
                <a:close/>
                <a:moveTo>
                  <a:pt x="1242447" y="246615"/>
                </a:moveTo>
                <a:lnTo>
                  <a:pt x="1242447" y="248773"/>
                </a:lnTo>
                <a:lnTo>
                  <a:pt x="1243526" y="248773"/>
                </a:lnTo>
                <a:lnTo>
                  <a:pt x="1243526" y="246615"/>
                </a:lnTo>
                <a:close/>
                <a:moveTo>
                  <a:pt x="7724262" y="243517"/>
                </a:moveTo>
                <a:lnTo>
                  <a:pt x="7722104" y="246754"/>
                </a:lnTo>
                <a:lnTo>
                  <a:pt x="7722104" y="247833"/>
                </a:lnTo>
                <a:lnTo>
                  <a:pt x="7724262" y="247833"/>
                </a:lnTo>
                <a:lnTo>
                  <a:pt x="7726555" y="245675"/>
                </a:lnTo>
                <a:close/>
                <a:moveTo>
                  <a:pt x="8716648" y="242843"/>
                </a:moveTo>
                <a:lnTo>
                  <a:pt x="8716648" y="243922"/>
                </a:lnTo>
                <a:lnTo>
                  <a:pt x="8732833" y="249317"/>
                </a:lnTo>
                <a:lnTo>
                  <a:pt x="8736070" y="252554"/>
                </a:lnTo>
                <a:lnTo>
                  <a:pt x="8740386" y="251475"/>
                </a:lnTo>
                <a:lnTo>
                  <a:pt x="8740386" y="250396"/>
                </a:lnTo>
                <a:cubicBezTo>
                  <a:pt x="8736430" y="250396"/>
                  <a:pt x="8731754" y="248598"/>
                  <a:pt x="8726359" y="245001"/>
                </a:cubicBezTo>
                <a:lnTo>
                  <a:pt x="8717727" y="242843"/>
                </a:lnTo>
                <a:close/>
                <a:moveTo>
                  <a:pt x="1088014" y="242164"/>
                </a:moveTo>
                <a:cubicBezTo>
                  <a:pt x="1086576" y="242164"/>
                  <a:pt x="1085855" y="243288"/>
                  <a:pt x="1085855" y="245536"/>
                </a:cubicBezTo>
                <a:lnTo>
                  <a:pt x="1085855" y="247694"/>
                </a:lnTo>
                <a:lnTo>
                  <a:pt x="1086934" y="247694"/>
                </a:lnTo>
                <a:close/>
                <a:moveTo>
                  <a:pt x="8712332" y="241764"/>
                </a:moveTo>
                <a:lnTo>
                  <a:pt x="8712332" y="243922"/>
                </a:lnTo>
                <a:lnTo>
                  <a:pt x="8715569" y="243922"/>
                </a:lnTo>
                <a:lnTo>
                  <a:pt x="8715569" y="242843"/>
                </a:lnTo>
                <a:close/>
                <a:moveTo>
                  <a:pt x="7207921" y="241359"/>
                </a:moveTo>
                <a:lnTo>
                  <a:pt x="7210079" y="243517"/>
                </a:lnTo>
                <a:lnTo>
                  <a:pt x="7210079" y="241359"/>
                </a:lnTo>
                <a:close/>
                <a:moveTo>
                  <a:pt x="8608882" y="240685"/>
                </a:moveTo>
                <a:lnTo>
                  <a:pt x="8607803" y="241764"/>
                </a:lnTo>
                <a:lnTo>
                  <a:pt x="8607803" y="242843"/>
                </a:lnTo>
                <a:lnTo>
                  <a:pt x="8611040" y="242843"/>
                </a:lnTo>
                <a:close/>
                <a:moveTo>
                  <a:pt x="8699384" y="239606"/>
                </a:moveTo>
                <a:lnTo>
                  <a:pt x="8697226" y="241764"/>
                </a:lnTo>
                <a:lnTo>
                  <a:pt x="8697226" y="245001"/>
                </a:lnTo>
                <a:lnTo>
                  <a:pt x="8699384" y="247159"/>
                </a:lnTo>
                <a:lnTo>
                  <a:pt x="8701542" y="247159"/>
                </a:lnTo>
                <a:lnTo>
                  <a:pt x="8702621" y="240685"/>
                </a:lnTo>
                <a:lnTo>
                  <a:pt x="8701542" y="239606"/>
                </a:lnTo>
                <a:close/>
                <a:moveTo>
                  <a:pt x="8632620" y="238527"/>
                </a:moveTo>
                <a:cubicBezTo>
                  <a:pt x="8631182" y="238527"/>
                  <a:pt x="8630462" y="239606"/>
                  <a:pt x="8630462" y="241764"/>
                </a:cubicBezTo>
                <a:lnTo>
                  <a:pt x="8630462" y="243922"/>
                </a:lnTo>
                <a:lnTo>
                  <a:pt x="8631542" y="243922"/>
                </a:lnTo>
                <a:close/>
                <a:moveTo>
                  <a:pt x="9187172" y="237515"/>
                </a:moveTo>
                <a:lnTo>
                  <a:pt x="9187156" y="237560"/>
                </a:lnTo>
                <a:lnTo>
                  <a:pt x="9187156" y="239811"/>
                </a:lnTo>
                <a:lnTo>
                  <a:pt x="9187630" y="240285"/>
                </a:lnTo>
                <a:cubicBezTo>
                  <a:pt x="9187435" y="240285"/>
                  <a:pt x="9187289" y="239632"/>
                  <a:pt x="9187192" y="238326"/>
                </a:cubicBezTo>
                <a:close/>
                <a:moveTo>
                  <a:pt x="8683334" y="237448"/>
                </a:moveTo>
                <a:lnTo>
                  <a:pt x="8683334" y="245001"/>
                </a:lnTo>
                <a:lnTo>
                  <a:pt x="8684413" y="245001"/>
                </a:lnTo>
                <a:lnTo>
                  <a:pt x="8684413" y="237448"/>
                </a:lnTo>
                <a:close/>
                <a:moveTo>
                  <a:pt x="7740582" y="236908"/>
                </a:moveTo>
                <a:lnTo>
                  <a:pt x="7740582" y="239066"/>
                </a:lnTo>
                <a:lnTo>
                  <a:pt x="7741661" y="239066"/>
                </a:lnTo>
                <a:lnTo>
                  <a:pt x="7741661" y="236908"/>
                </a:lnTo>
                <a:close/>
                <a:moveTo>
                  <a:pt x="7242854" y="236908"/>
                </a:moveTo>
                <a:lnTo>
                  <a:pt x="7238538" y="240145"/>
                </a:lnTo>
                <a:lnTo>
                  <a:pt x="7238538" y="241359"/>
                </a:lnTo>
                <a:cubicBezTo>
                  <a:pt x="7238538" y="242977"/>
                  <a:pt x="7241101" y="244056"/>
                  <a:pt x="7246226" y="244596"/>
                </a:cubicBezTo>
                <a:lnTo>
                  <a:pt x="7249463" y="239066"/>
                </a:lnTo>
                <a:lnTo>
                  <a:pt x="7249463" y="237987"/>
                </a:lnTo>
                <a:close/>
                <a:moveTo>
                  <a:pt x="6221470" y="236502"/>
                </a:moveTo>
                <a:lnTo>
                  <a:pt x="6221470" y="239739"/>
                </a:lnTo>
                <a:lnTo>
                  <a:pt x="6225786" y="239739"/>
                </a:lnTo>
                <a:lnTo>
                  <a:pt x="6225786" y="238660"/>
                </a:lnTo>
                <a:lnTo>
                  <a:pt x="6223628" y="236502"/>
                </a:lnTo>
                <a:close/>
                <a:moveTo>
                  <a:pt x="8686571" y="236369"/>
                </a:moveTo>
                <a:lnTo>
                  <a:pt x="8686571" y="238527"/>
                </a:lnTo>
                <a:lnTo>
                  <a:pt x="8691831" y="238527"/>
                </a:lnTo>
                <a:lnTo>
                  <a:pt x="8693989" y="236369"/>
                </a:lnTo>
                <a:close/>
                <a:moveTo>
                  <a:pt x="7102719" y="235829"/>
                </a:moveTo>
                <a:lnTo>
                  <a:pt x="7100561" y="237987"/>
                </a:lnTo>
                <a:lnTo>
                  <a:pt x="7103798" y="241359"/>
                </a:lnTo>
                <a:lnTo>
                  <a:pt x="7106090" y="239066"/>
                </a:lnTo>
                <a:lnTo>
                  <a:pt x="7106090" y="237987"/>
                </a:lnTo>
                <a:lnTo>
                  <a:pt x="7103798" y="235829"/>
                </a:lnTo>
                <a:close/>
                <a:moveTo>
                  <a:pt x="7592893" y="234750"/>
                </a:moveTo>
                <a:lnTo>
                  <a:pt x="7591679" y="239066"/>
                </a:lnTo>
                <a:lnTo>
                  <a:pt x="7592893" y="247833"/>
                </a:lnTo>
                <a:lnTo>
                  <a:pt x="7593972" y="247833"/>
                </a:lnTo>
                <a:lnTo>
                  <a:pt x="7593972" y="243517"/>
                </a:lnTo>
                <a:lnTo>
                  <a:pt x="7592893" y="240145"/>
                </a:lnTo>
                <a:lnTo>
                  <a:pt x="7593972" y="235829"/>
                </a:lnTo>
                <a:lnTo>
                  <a:pt x="7593972" y="234750"/>
                </a:lnTo>
                <a:close/>
                <a:moveTo>
                  <a:pt x="8635858" y="234211"/>
                </a:moveTo>
                <a:lnTo>
                  <a:pt x="8633700" y="236369"/>
                </a:lnTo>
                <a:lnTo>
                  <a:pt x="8633700" y="237448"/>
                </a:lnTo>
                <a:lnTo>
                  <a:pt x="8635858" y="235290"/>
                </a:lnTo>
                <a:close/>
                <a:moveTo>
                  <a:pt x="578198" y="234207"/>
                </a:moveTo>
                <a:lnTo>
                  <a:pt x="574961" y="237444"/>
                </a:lnTo>
                <a:lnTo>
                  <a:pt x="576040" y="240681"/>
                </a:lnTo>
                <a:lnTo>
                  <a:pt x="578198" y="240681"/>
                </a:lnTo>
                <a:lnTo>
                  <a:pt x="581435" y="236365"/>
                </a:lnTo>
                <a:close/>
                <a:moveTo>
                  <a:pt x="3252759" y="233668"/>
                </a:moveTo>
                <a:cubicBezTo>
                  <a:pt x="3249522" y="235107"/>
                  <a:pt x="3247723" y="236546"/>
                  <a:pt x="3247364" y="237984"/>
                </a:cubicBezTo>
                <a:lnTo>
                  <a:pt x="3247364" y="240142"/>
                </a:lnTo>
                <a:lnTo>
                  <a:pt x="3250601" y="241221"/>
                </a:lnTo>
                <a:lnTo>
                  <a:pt x="3253838" y="240142"/>
                </a:lnTo>
                <a:lnTo>
                  <a:pt x="3253838" y="235826"/>
                </a:lnTo>
                <a:lnTo>
                  <a:pt x="3252759" y="234747"/>
                </a:lnTo>
                <a:close/>
                <a:moveTo>
                  <a:pt x="1230308" y="233532"/>
                </a:moveTo>
                <a:lnTo>
                  <a:pt x="1230308" y="236769"/>
                </a:lnTo>
                <a:cubicBezTo>
                  <a:pt x="1234624" y="240726"/>
                  <a:pt x="1236782" y="244367"/>
                  <a:pt x="1236782" y="247694"/>
                </a:cubicBezTo>
                <a:lnTo>
                  <a:pt x="1242447" y="245536"/>
                </a:lnTo>
                <a:lnTo>
                  <a:pt x="1242447" y="244322"/>
                </a:lnTo>
                <a:cubicBezTo>
                  <a:pt x="1240198" y="241985"/>
                  <a:pt x="1239074" y="239827"/>
                  <a:pt x="1239074" y="237848"/>
                </a:cubicBezTo>
                <a:lnTo>
                  <a:pt x="1235703" y="240006"/>
                </a:lnTo>
                <a:close/>
                <a:moveTo>
                  <a:pt x="1093408" y="233532"/>
                </a:moveTo>
                <a:cubicBezTo>
                  <a:pt x="1090532" y="234252"/>
                  <a:pt x="1089092" y="236769"/>
                  <a:pt x="1089092" y="241085"/>
                </a:cubicBezTo>
                <a:lnTo>
                  <a:pt x="1090172" y="241085"/>
                </a:lnTo>
                <a:lnTo>
                  <a:pt x="1096781" y="242164"/>
                </a:lnTo>
                <a:lnTo>
                  <a:pt x="1098939" y="235690"/>
                </a:lnTo>
                <a:lnTo>
                  <a:pt x="1098939" y="234611"/>
                </a:lnTo>
                <a:close/>
                <a:moveTo>
                  <a:pt x="4665403" y="232320"/>
                </a:moveTo>
                <a:lnTo>
                  <a:pt x="4665403" y="235557"/>
                </a:lnTo>
                <a:lnTo>
                  <a:pt x="4667561" y="235557"/>
                </a:lnTo>
                <a:lnTo>
                  <a:pt x="4667561" y="232320"/>
                </a:lnTo>
                <a:close/>
                <a:moveTo>
                  <a:pt x="4673900" y="231241"/>
                </a:moveTo>
                <a:lnTo>
                  <a:pt x="4673900" y="239873"/>
                </a:lnTo>
                <a:lnTo>
                  <a:pt x="4672956" y="245133"/>
                </a:lnTo>
                <a:lnTo>
                  <a:pt x="4673900" y="245133"/>
                </a:lnTo>
                <a:lnTo>
                  <a:pt x="4678216" y="240952"/>
                </a:lnTo>
                <a:lnTo>
                  <a:pt x="4678216" y="234478"/>
                </a:lnTo>
                <a:lnTo>
                  <a:pt x="4674979" y="231241"/>
                </a:lnTo>
                <a:close/>
                <a:moveTo>
                  <a:pt x="2139745" y="230627"/>
                </a:moveTo>
                <a:lnTo>
                  <a:pt x="2143159" y="233906"/>
                </a:lnTo>
                <a:lnTo>
                  <a:pt x="2143159" y="230627"/>
                </a:lnTo>
                <a:close/>
                <a:moveTo>
                  <a:pt x="4655692" y="230162"/>
                </a:moveTo>
                <a:lnTo>
                  <a:pt x="4655692" y="232320"/>
                </a:lnTo>
                <a:lnTo>
                  <a:pt x="4657850" y="230162"/>
                </a:lnTo>
                <a:close/>
                <a:moveTo>
                  <a:pt x="8612119" y="229895"/>
                </a:moveTo>
                <a:lnTo>
                  <a:pt x="8612119" y="230974"/>
                </a:lnTo>
                <a:cubicBezTo>
                  <a:pt x="8613558" y="237448"/>
                  <a:pt x="8615356" y="240685"/>
                  <a:pt x="8617514" y="240685"/>
                </a:cubicBezTo>
                <a:cubicBezTo>
                  <a:pt x="8621830" y="239067"/>
                  <a:pt x="8623988" y="237628"/>
                  <a:pt x="8623988" y="236369"/>
                </a:cubicBezTo>
                <a:lnTo>
                  <a:pt x="8623988" y="235290"/>
                </a:lnTo>
                <a:lnTo>
                  <a:pt x="8617514" y="229895"/>
                </a:lnTo>
                <a:close/>
                <a:moveTo>
                  <a:pt x="2071918" y="229674"/>
                </a:moveTo>
                <a:lnTo>
                  <a:pt x="2069764" y="231341"/>
                </a:lnTo>
                <a:lnTo>
                  <a:pt x="2071542" y="233120"/>
                </a:lnTo>
                <a:lnTo>
                  <a:pt x="2071972" y="232743"/>
                </a:lnTo>
                <a:lnTo>
                  <a:pt x="2071376" y="232743"/>
                </a:lnTo>
                <a:cubicBezTo>
                  <a:pt x="2070731" y="230697"/>
                  <a:pt x="2070913" y="229674"/>
                  <a:pt x="2071918" y="229674"/>
                </a:cubicBezTo>
                <a:close/>
                <a:moveTo>
                  <a:pt x="7592893" y="229355"/>
                </a:moveTo>
                <a:lnTo>
                  <a:pt x="7592893" y="232592"/>
                </a:lnTo>
                <a:lnTo>
                  <a:pt x="7593972" y="232592"/>
                </a:lnTo>
                <a:lnTo>
                  <a:pt x="7593972" y="229355"/>
                </a:lnTo>
                <a:close/>
                <a:moveTo>
                  <a:pt x="1243526" y="229082"/>
                </a:moveTo>
                <a:lnTo>
                  <a:pt x="1242447" y="232453"/>
                </a:lnTo>
                <a:lnTo>
                  <a:pt x="1243526" y="232453"/>
                </a:lnTo>
                <a:lnTo>
                  <a:pt x="1244604" y="231239"/>
                </a:lnTo>
                <a:lnTo>
                  <a:pt x="1244604" y="229082"/>
                </a:lnTo>
                <a:close/>
                <a:moveTo>
                  <a:pt x="6237790" y="228949"/>
                </a:moveTo>
                <a:lnTo>
                  <a:pt x="6234553" y="232186"/>
                </a:lnTo>
                <a:lnTo>
                  <a:pt x="6234553" y="234344"/>
                </a:lnTo>
                <a:lnTo>
                  <a:pt x="6237790" y="237581"/>
                </a:lnTo>
                <a:cubicBezTo>
                  <a:pt x="6240038" y="234884"/>
                  <a:pt x="6241162" y="232366"/>
                  <a:pt x="6241162" y="230028"/>
                </a:cubicBezTo>
                <a:lnTo>
                  <a:pt x="6240083" y="228949"/>
                </a:lnTo>
                <a:close/>
                <a:moveTo>
                  <a:pt x="6185323" y="228949"/>
                </a:moveTo>
                <a:cubicBezTo>
                  <a:pt x="6181007" y="229309"/>
                  <a:pt x="6178849" y="230388"/>
                  <a:pt x="6178849" y="232186"/>
                </a:cubicBezTo>
                <a:lnTo>
                  <a:pt x="6178849" y="238660"/>
                </a:lnTo>
                <a:lnTo>
                  <a:pt x="6182086" y="238660"/>
                </a:lnTo>
                <a:lnTo>
                  <a:pt x="6189774" y="231107"/>
                </a:lnTo>
                <a:lnTo>
                  <a:pt x="6187616" y="228949"/>
                </a:lnTo>
                <a:close/>
                <a:moveTo>
                  <a:pt x="8689673" y="228816"/>
                </a:moveTo>
                <a:lnTo>
                  <a:pt x="8689673" y="229895"/>
                </a:lnTo>
                <a:lnTo>
                  <a:pt x="8693989" y="232053"/>
                </a:lnTo>
                <a:lnTo>
                  <a:pt x="8692910" y="228816"/>
                </a:lnTo>
                <a:close/>
                <a:moveTo>
                  <a:pt x="8599171" y="228816"/>
                </a:moveTo>
                <a:lnTo>
                  <a:pt x="8599171" y="234211"/>
                </a:lnTo>
                <a:lnTo>
                  <a:pt x="8602408" y="234211"/>
                </a:lnTo>
                <a:lnTo>
                  <a:pt x="8602408" y="230974"/>
                </a:lnTo>
                <a:lnTo>
                  <a:pt x="8600250" y="228816"/>
                </a:lnTo>
                <a:close/>
                <a:moveTo>
                  <a:pt x="7203470" y="228141"/>
                </a:moveTo>
                <a:lnTo>
                  <a:pt x="7203470" y="230299"/>
                </a:lnTo>
                <a:lnTo>
                  <a:pt x="7204550" y="233671"/>
                </a:lnTo>
                <a:lnTo>
                  <a:pt x="7205628" y="233671"/>
                </a:lnTo>
                <a:lnTo>
                  <a:pt x="7205628" y="232592"/>
                </a:lnTo>
                <a:lnTo>
                  <a:pt x="7204550" y="228141"/>
                </a:lnTo>
                <a:close/>
                <a:moveTo>
                  <a:pt x="4662166" y="228004"/>
                </a:moveTo>
                <a:lnTo>
                  <a:pt x="4658929" y="229083"/>
                </a:lnTo>
                <a:lnTo>
                  <a:pt x="4662166" y="232320"/>
                </a:lnTo>
                <a:close/>
                <a:moveTo>
                  <a:pt x="8770598" y="227737"/>
                </a:moveTo>
                <a:lnTo>
                  <a:pt x="8770598" y="230974"/>
                </a:lnTo>
                <a:cubicBezTo>
                  <a:pt x="8770598" y="234031"/>
                  <a:pt x="8773116" y="237268"/>
                  <a:pt x="8778151" y="240685"/>
                </a:cubicBezTo>
                <a:lnTo>
                  <a:pt x="8778151" y="243922"/>
                </a:lnTo>
                <a:lnTo>
                  <a:pt x="8783546" y="241764"/>
                </a:lnTo>
                <a:lnTo>
                  <a:pt x="8783546" y="240685"/>
                </a:lnTo>
                <a:cubicBezTo>
                  <a:pt x="8781388" y="238347"/>
                  <a:pt x="8780309" y="236189"/>
                  <a:pt x="8780309" y="234211"/>
                </a:cubicBezTo>
                <a:lnTo>
                  <a:pt x="8779230" y="235290"/>
                </a:lnTo>
                <a:lnTo>
                  <a:pt x="8778151" y="235290"/>
                </a:lnTo>
                <a:close/>
                <a:moveTo>
                  <a:pt x="2749959" y="227464"/>
                </a:moveTo>
                <a:lnTo>
                  <a:pt x="2748880" y="228543"/>
                </a:lnTo>
                <a:lnTo>
                  <a:pt x="2748880" y="229622"/>
                </a:lnTo>
                <a:lnTo>
                  <a:pt x="2752117" y="232859"/>
                </a:lnTo>
                <a:cubicBezTo>
                  <a:pt x="2754994" y="231780"/>
                  <a:pt x="2756433" y="230701"/>
                  <a:pt x="2756433" y="229622"/>
                </a:cubicBezTo>
                <a:close/>
                <a:moveTo>
                  <a:pt x="2744565" y="227464"/>
                </a:moveTo>
                <a:lnTo>
                  <a:pt x="2744565" y="228543"/>
                </a:lnTo>
                <a:lnTo>
                  <a:pt x="2746722" y="228543"/>
                </a:lnTo>
                <a:lnTo>
                  <a:pt x="2746722" y="227464"/>
                </a:lnTo>
                <a:close/>
                <a:moveTo>
                  <a:pt x="8279261" y="227332"/>
                </a:moveTo>
                <a:lnTo>
                  <a:pt x="8278182" y="228411"/>
                </a:lnTo>
                <a:lnTo>
                  <a:pt x="8278182" y="229490"/>
                </a:lnTo>
                <a:lnTo>
                  <a:pt x="8280340" y="231648"/>
                </a:lnTo>
                <a:lnTo>
                  <a:pt x="8283577" y="231648"/>
                </a:lnTo>
                <a:lnTo>
                  <a:pt x="8283577" y="228411"/>
                </a:lnTo>
                <a:close/>
                <a:moveTo>
                  <a:pt x="2235601" y="227004"/>
                </a:moveTo>
                <a:lnTo>
                  <a:pt x="2234326" y="227149"/>
                </a:lnTo>
                <a:lnTo>
                  <a:pt x="2233851" y="227634"/>
                </a:lnTo>
                <a:close/>
                <a:moveTo>
                  <a:pt x="6198541" y="226791"/>
                </a:moveTo>
                <a:lnTo>
                  <a:pt x="6198541" y="227870"/>
                </a:lnTo>
                <a:cubicBezTo>
                  <a:pt x="6199441" y="231467"/>
                  <a:pt x="6200520" y="233265"/>
                  <a:pt x="6201778" y="233265"/>
                </a:cubicBezTo>
                <a:lnTo>
                  <a:pt x="6202857" y="233265"/>
                </a:lnTo>
                <a:cubicBezTo>
                  <a:pt x="6202857" y="229669"/>
                  <a:pt x="6201419" y="227510"/>
                  <a:pt x="6198541" y="226791"/>
                </a:cubicBezTo>
                <a:close/>
                <a:moveTo>
                  <a:pt x="2665932" y="226385"/>
                </a:moveTo>
                <a:lnTo>
                  <a:pt x="2661616" y="227464"/>
                </a:lnTo>
                <a:cubicBezTo>
                  <a:pt x="2661616" y="228722"/>
                  <a:pt x="2663414" y="229802"/>
                  <a:pt x="2667011" y="230701"/>
                </a:cubicBezTo>
                <a:lnTo>
                  <a:pt x="2669169" y="228543"/>
                </a:lnTo>
                <a:cubicBezTo>
                  <a:pt x="2671326" y="229262"/>
                  <a:pt x="2672406" y="231420"/>
                  <a:pt x="2672406" y="235017"/>
                </a:cubicBezTo>
                <a:lnTo>
                  <a:pt x="2673485" y="235017"/>
                </a:lnTo>
                <a:lnTo>
                  <a:pt x="2673485" y="232859"/>
                </a:lnTo>
                <a:lnTo>
                  <a:pt x="2670248" y="226385"/>
                </a:lnTo>
                <a:lnTo>
                  <a:pt x="2669169" y="227464"/>
                </a:lnTo>
                <a:lnTo>
                  <a:pt x="2667011" y="227464"/>
                </a:lnTo>
                <a:close/>
                <a:moveTo>
                  <a:pt x="74316" y="224765"/>
                </a:moveTo>
                <a:lnTo>
                  <a:pt x="74316" y="226788"/>
                </a:lnTo>
                <a:lnTo>
                  <a:pt x="79441" y="229890"/>
                </a:lnTo>
                <a:lnTo>
                  <a:pt x="81465" y="229890"/>
                </a:lnTo>
                <a:lnTo>
                  <a:pt x="81465" y="227867"/>
                </a:lnTo>
                <a:cubicBezTo>
                  <a:pt x="78047" y="227867"/>
                  <a:pt x="76339" y="226833"/>
                  <a:pt x="76339" y="224765"/>
                </a:cubicBezTo>
                <a:close/>
                <a:moveTo>
                  <a:pt x="4075515" y="224386"/>
                </a:moveTo>
                <a:cubicBezTo>
                  <a:pt x="4075580" y="224386"/>
                  <a:pt x="4075114" y="225340"/>
                  <a:pt x="4074116" y="227250"/>
                </a:cubicBezTo>
                <a:lnTo>
                  <a:pt x="4074590" y="227323"/>
                </a:lnTo>
                <a:lnTo>
                  <a:pt x="4075865" y="224386"/>
                </a:lnTo>
                <a:close/>
                <a:moveTo>
                  <a:pt x="7592893" y="223825"/>
                </a:moveTo>
                <a:lnTo>
                  <a:pt x="7592893" y="226118"/>
                </a:lnTo>
                <a:lnTo>
                  <a:pt x="7593972" y="226118"/>
                </a:lnTo>
                <a:lnTo>
                  <a:pt x="7593972" y="223825"/>
                </a:lnTo>
                <a:close/>
                <a:moveTo>
                  <a:pt x="571724" y="223551"/>
                </a:moveTo>
                <a:lnTo>
                  <a:pt x="568487" y="226654"/>
                </a:lnTo>
                <a:lnTo>
                  <a:pt x="568487" y="227733"/>
                </a:lnTo>
                <a:lnTo>
                  <a:pt x="570645" y="229891"/>
                </a:lnTo>
                <a:lnTo>
                  <a:pt x="574961" y="225575"/>
                </a:lnTo>
                <a:lnTo>
                  <a:pt x="572803" y="223551"/>
                </a:lnTo>
                <a:close/>
                <a:moveTo>
                  <a:pt x="2657300" y="223148"/>
                </a:moveTo>
                <a:lnTo>
                  <a:pt x="2657300" y="225306"/>
                </a:lnTo>
                <a:lnTo>
                  <a:pt x="2659457" y="225306"/>
                </a:lnTo>
                <a:close/>
                <a:moveTo>
                  <a:pt x="2597955" y="223148"/>
                </a:moveTo>
                <a:lnTo>
                  <a:pt x="2597955" y="224227"/>
                </a:lnTo>
                <a:lnTo>
                  <a:pt x="2604429" y="224227"/>
                </a:lnTo>
                <a:lnTo>
                  <a:pt x="2604429" y="223148"/>
                </a:lnTo>
                <a:close/>
                <a:moveTo>
                  <a:pt x="8269550" y="221937"/>
                </a:moveTo>
                <a:lnTo>
                  <a:pt x="8268470" y="223016"/>
                </a:lnTo>
                <a:lnTo>
                  <a:pt x="8268470" y="224095"/>
                </a:lnTo>
                <a:lnTo>
                  <a:pt x="8271708" y="226253"/>
                </a:lnTo>
                <a:lnTo>
                  <a:pt x="8273866" y="224095"/>
                </a:lnTo>
                <a:lnTo>
                  <a:pt x="8273866" y="223016"/>
                </a:lnTo>
                <a:close/>
                <a:moveTo>
                  <a:pt x="3154839" y="221664"/>
                </a:moveTo>
                <a:cubicBezTo>
                  <a:pt x="3151961" y="222743"/>
                  <a:pt x="3150523" y="223822"/>
                  <a:pt x="3150523" y="224901"/>
                </a:cubicBezTo>
                <a:lnTo>
                  <a:pt x="3152681" y="227059"/>
                </a:lnTo>
                <a:lnTo>
                  <a:pt x="3155918" y="227059"/>
                </a:lnTo>
                <a:lnTo>
                  <a:pt x="3155918" y="224901"/>
                </a:lnTo>
                <a:lnTo>
                  <a:pt x="3157132" y="224901"/>
                </a:lnTo>
                <a:close/>
                <a:moveTo>
                  <a:pt x="9197805" y="221129"/>
                </a:moveTo>
                <a:lnTo>
                  <a:pt x="9198296" y="221783"/>
                </a:lnTo>
                <a:lnTo>
                  <a:pt x="9198683" y="221661"/>
                </a:lnTo>
                <a:close/>
                <a:moveTo>
                  <a:pt x="2672406" y="220990"/>
                </a:moveTo>
                <a:lnTo>
                  <a:pt x="2673485" y="224227"/>
                </a:lnTo>
                <a:lnTo>
                  <a:pt x="2674565" y="224227"/>
                </a:lnTo>
                <a:lnTo>
                  <a:pt x="2674565" y="222069"/>
                </a:lnTo>
                <a:lnTo>
                  <a:pt x="2673485" y="220990"/>
                </a:lnTo>
                <a:close/>
                <a:moveTo>
                  <a:pt x="4157319" y="220976"/>
                </a:moveTo>
                <a:lnTo>
                  <a:pt x="4157319" y="222270"/>
                </a:lnTo>
                <a:lnTo>
                  <a:pt x="4159808" y="221774"/>
                </a:lnTo>
                <a:close/>
                <a:moveTo>
                  <a:pt x="4156634" y="220976"/>
                </a:moveTo>
                <a:lnTo>
                  <a:pt x="4153221" y="224386"/>
                </a:lnTo>
                <a:lnTo>
                  <a:pt x="4156634" y="224386"/>
                </a:lnTo>
                <a:close/>
                <a:moveTo>
                  <a:pt x="7584126" y="220588"/>
                </a:moveTo>
                <a:lnTo>
                  <a:pt x="7581968" y="222746"/>
                </a:lnTo>
                <a:lnTo>
                  <a:pt x="7583047" y="223825"/>
                </a:lnTo>
                <a:lnTo>
                  <a:pt x="7584126" y="223825"/>
                </a:lnTo>
                <a:close/>
                <a:moveTo>
                  <a:pt x="1569775" y="219910"/>
                </a:moveTo>
                <a:lnTo>
                  <a:pt x="1563167" y="222068"/>
                </a:lnTo>
                <a:lnTo>
                  <a:pt x="1563167" y="223282"/>
                </a:lnTo>
                <a:lnTo>
                  <a:pt x="1564246" y="223282"/>
                </a:lnTo>
                <a:lnTo>
                  <a:pt x="1572069" y="220989"/>
                </a:lnTo>
                <a:lnTo>
                  <a:pt x="1572069" y="219910"/>
                </a:lnTo>
                <a:close/>
                <a:moveTo>
                  <a:pt x="5681982" y="219373"/>
                </a:moveTo>
                <a:lnTo>
                  <a:pt x="5681982" y="220452"/>
                </a:lnTo>
                <a:lnTo>
                  <a:pt x="5684140" y="220452"/>
                </a:lnTo>
                <a:lnTo>
                  <a:pt x="5684140" y="219373"/>
                </a:lnTo>
                <a:close/>
                <a:moveTo>
                  <a:pt x="5677666" y="219373"/>
                </a:moveTo>
                <a:lnTo>
                  <a:pt x="5677666" y="220452"/>
                </a:lnTo>
                <a:lnTo>
                  <a:pt x="5679824" y="220452"/>
                </a:lnTo>
                <a:lnTo>
                  <a:pt x="5679824" y="219373"/>
                </a:lnTo>
                <a:close/>
                <a:moveTo>
                  <a:pt x="6189774" y="218294"/>
                </a:moveTo>
                <a:lnTo>
                  <a:pt x="6189774" y="222610"/>
                </a:lnTo>
                <a:lnTo>
                  <a:pt x="6193011" y="222610"/>
                </a:lnTo>
                <a:lnTo>
                  <a:pt x="6193011" y="220452"/>
                </a:lnTo>
                <a:lnTo>
                  <a:pt x="6190853" y="218294"/>
                </a:lnTo>
                <a:close/>
                <a:moveTo>
                  <a:pt x="5743216" y="218294"/>
                </a:moveTo>
                <a:lnTo>
                  <a:pt x="5745374" y="220452"/>
                </a:lnTo>
                <a:lnTo>
                  <a:pt x="5746453" y="220452"/>
                </a:lnTo>
                <a:lnTo>
                  <a:pt x="5744295" y="218294"/>
                </a:lnTo>
                <a:close/>
                <a:moveTo>
                  <a:pt x="9263746" y="217935"/>
                </a:moveTo>
                <a:lnTo>
                  <a:pt x="9263746" y="221084"/>
                </a:lnTo>
                <a:lnTo>
                  <a:pt x="9268218" y="221084"/>
                </a:lnTo>
                <a:lnTo>
                  <a:pt x="9268218" y="217935"/>
                </a:lnTo>
                <a:close/>
                <a:moveTo>
                  <a:pt x="2754275" y="217753"/>
                </a:moveTo>
                <a:lnTo>
                  <a:pt x="2754275" y="219911"/>
                </a:lnTo>
                <a:lnTo>
                  <a:pt x="2758591" y="222069"/>
                </a:lnTo>
                <a:lnTo>
                  <a:pt x="2761829" y="218832"/>
                </a:lnTo>
                <a:lnTo>
                  <a:pt x="2756433" y="217753"/>
                </a:lnTo>
                <a:close/>
                <a:moveTo>
                  <a:pt x="7238538" y="215058"/>
                </a:moveTo>
                <a:lnTo>
                  <a:pt x="7237459" y="216137"/>
                </a:lnTo>
                <a:lnTo>
                  <a:pt x="7237459" y="219374"/>
                </a:lnTo>
                <a:lnTo>
                  <a:pt x="7244068" y="224904"/>
                </a:lnTo>
                <a:lnTo>
                  <a:pt x="7246226" y="219374"/>
                </a:lnTo>
                <a:close/>
                <a:moveTo>
                  <a:pt x="55838" y="214514"/>
                </a:moveTo>
                <a:lnTo>
                  <a:pt x="55838" y="215458"/>
                </a:lnTo>
                <a:lnTo>
                  <a:pt x="57861" y="215458"/>
                </a:lnTo>
                <a:lnTo>
                  <a:pt x="57861" y="214514"/>
                </a:lnTo>
                <a:close/>
                <a:moveTo>
                  <a:pt x="4664324" y="214112"/>
                </a:moveTo>
                <a:lnTo>
                  <a:pt x="4663245" y="217349"/>
                </a:lnTo>
                <a:lnTo>
                  <a:pt x="4664324" y="226925"/>
                </a:lnTo>
                <a:cubicBezTo>
                  <a:pt x="4665582" y="226925"/>
                  <a:pt x="4666661" y="224812"/>
                  <a:pt x="4667561" y="220586"/>
                </a:cubicBezTo>
                <a:lnTo>
                  <a:pt x="4666482" y="214112"/>
                </a:lnTo>
                <a:close/>
                <a:moveTo>
                  <a:pt x="564036" y="213840"/>
                </a:moveTo>
                <a:lnTo>
                  <a:pt x="564036" y="214919"/>
                </a:lnTo>
                <a:lnTo>
                  <a:pt x="569566" y="214919"/>
                </a:lnTo>
                <a:lnTo>
                  <a:pt x="569566" y="213840"/>
                </a:lnTo>
                <a:close/>
                <a:moveTo>
                  <a:pt x="65010" y="213435"/>
                </a:moveTo>
                <a:cubicBezTo>
                  <a:pt x="63661" y="216223"/>
                  <a:pt x="61638" y="217617"/>
                  <a:pt x="58940" y="217617"/>
                </a:cubicBezTo>
                <a:lnTo>
                  <a:pt x="58940" y="219640"/>
                </a:lnTo>
                <a:lnTo>
                  <a:pt x="59885" y="219640"/>
                </a:lnTo>
                <a:lnTo>
                  <a:pt x="65010" y="215458"/>
                </a:lnTo>
                <a:lnTo>
                  <a:pt x="66089" y="215458"/>
                </a:lnTo>
                <a:cubicBezTo>
                  <a:pt x="67078" y="215458"/>
                  <a:pt x="68786" y="217886"/>
                  <a:pt x="71214" y="222742"/>
                </a:cubicBezTo>
                <a:lnTo>
                  <a:pt x="72293" y="222742"/>
                </a:lnTo>
                <a:cubicBezTo>
                  <a:pt x="72293" y="218965"/>
                  <a:pt x="69865" y="215863"/>
                  <a:pt x="65010" y="213435"/>
                </a:cubicBezTo>
                <a:close/>
                <a:moveTo>
                  <a:pt x="1236782" y="212896"/>
                </a:moveTo>
                <a:lnTo>
                  <a:pt x="1236782" y="215054"/>
                </a:lnTo>
                <a:lnTo>
                  <a:pt x="1237861" y="215054"/>
                </a:lnTo>
                <a:lnTo>
                  <a:pt x="1237861" y="212896"/>
                </a:lnTo>
                <a:close/>
                <a:moveTo>
                  <a:pt x="7141023" y="212765"/>
                </a:moveTo>
                <a:lnTo>
                  <a:pt x="7141023" y="215058"/>
                </a:lnTo>
                <a:lnTo>
                  <a:pt x="7142237" y="215058"/>
                </a:lnTo>
                <a:lnTo>
                  <a:pt x="7142237" y="212765"/>
                </a:lnTo>
                <a:close/>
                <a:moveTo>
                  <a:pt x="576040" y="212761"/>
                </a:moveTo>
                <a:cubicBezTo>
                  <a:pt x="572443" y="213661"/>
                  <a:pt x="570645" y="214740"/>
                  <a:pt x="570645" y="215998"/>
                </a:cubicBezTo>
                <a:lnTo>
                  <a:pt x="574961" y="220314"/>
                </a:lnTo>
                <a:lnTo>
                  <a:pt x="576040" y="220314"/>
                </a:lnTo>
                <a:cubicBezTo>
                  <a:pt x="577119" y="220314"/>
                  <a:pt x="578198" y="218876"/>
                  <a:pt x="579277" y="215998"/>
                </a:cubicBezTo>
                <a:lnTo>
                  <a:pt x="581435" y="215998"/>
                </a:lnTo>
                <a:lnTo>
                  <a:pt x="581435" y="214919"/>
                </a:lnTo>
                <a:cubicBezTo>
                  <a:pt x="577838" y="214919"/>
                  <a:pt x="576040" y="214200"/>
                  <a:pt x="576040" y="212761"/>
                </a:cubicBezTo>
                <a:close/>
                <a:moveTo>
                  <a:pt x="2590401" y="212358"/>
                </a:moveTo>
                <a:lnTo>
                  <a:pt x="2588244" y="214516"/>
                </a:lnTo>
                <a:lnTo>
                  <a:pt x="2589323" y="215595"/>
                </a:lnTo>
                <a:lnTo>
                  <a:pt x="2591481" y="217753"/>
                </a:lnTo>
                <a:lnTo>
                  <a:pt x="2594718" y="216674"/>
                </a:lnTo>
                <a:lnTo>
                  <a:pt x="2594718" y="214516"/>
                </a:lnTo>
                <a:lnTo>
                  <a:pt x="2592560" y="212358"/>
                </a:lnTo>
                <a:close/>
                <a:moveTo>
                  <a:pt x="590202" y="210603"/>
                </a:moveTo>
                <a:lnTo>
                  <a:pt x="588044" y="212761"/>
                </a:lnTo>
                <a:lnTo>
                  <a:pt x="590202" y="212761"/>
                </a:lnTo>
                <a:close/>
                <a:moveTo>
                  <a:pt x="9267978" y="210399"/>
                </a:moveTo>
                <a:lnTo>
                  <a:pt x="9268218" y="210399"/>
                </a:lnTo>
                <a:lnTo>
                  <a:pt x="9268218" y="210505"/>
                </a:lnTo>
                <a:lnTo>
                  <a:pt x="9267978" y="210505"/>
                </a:lnTo>
                <a:close/>
                <a:moveTo>
                  <a:pt x="70135" y="210333"/>
                </a:moveTo>
                <a:lnTo>
                  <a:pt x="70135" y="213435"/>
                </a:lnTo>
                <a:lnTo>
                  <a:pt x="73237" y="216537"/>
                </a:lnTo>
                <a:lnTo>
                  <a:pt x="74316" y="216537"/>
                </a:lnTo>
                <a:lnTo>
                  <a:pt x="74316" y="212491"/>
                </a:lnTo>
                <a:lnTo>
                  <a:pt x="72293" y="210333"/>
                </a:lnTo>
                <a:close/>
                <a:moveTo>
                  <a:pt x="584672" y="209524"/>
                </a:moveTo>
                <a:lnTo>
                  <a:pt x="583593" y="210603"/>
                </a:lnTo>
                <a:lnTo>
                  <a:pt x="583593" y="211682"/>
                </a:lnTo>
                <a:lnTo>
                  <a:pt x="586965" y="211682"/>
                </a:lnTo>
                <a:close/>
                <a:moveTo>
                  <a:pt x="572803" y="209524"/>
                </a:moveTo>
                <a:lnTo>
                  <a:pt x="570645" y="211682"/>
                </a:lnTo>
                <a:lnTo>
                  <a:pt x="573882" y="211682"/>
                </a:lnTo>
                <a:lnTo>
                  <a:pt x="573882" y="209524"/>
                </a:lnTo>
                <a:close/>
                <a:moveTo>
                  <a:pt x="3741938" y="209391"/>
                </a:moveTo>
                <a:lnTo>
                  <a:pt x="3740859" y="210470"/>
                </a:lnTo>
                <a:lnTo>
                  <a:pt x="3739780" y="213707"/>
                </a:lnTo>
                <a:lnTo>
                  <a:pt x="3738701" y="213707"/>
                </a:lnTo>
                <a:cubicBezTo>
                  <a:pt x="3739780" y="216584"/>
                  <a:pt x="3740859" y="218023"/>
                  <a:pt x="3741938" y="218023"/>
                </a:cubicBezTo>
                <a:lnTo>
                  <a:pt x="3743017" y="216944"/>
                </a:lnTo>
                <a:lnTo>
                  <a:pt x="3743017" y="209391"/>
                </a:lnTo>
                <a:close/>
                <a:moveTo>
                  <a:pt x="210540" y="209389"/>
                </a:moveTo>
                <a:lnTo>
                  <a:pt x="207438" y="212491"/>
                </a:lnTo>
                <a:lnTo>
                  <a:pt x="207438" y="215458"/>
                </a:lnTo>
                <a:lnTo>
                  <a:pt x="208517" y="215458"/>
                </a:lnTo>
                <a:lnTo>
                  <a:pt x="210540" y="211412"/>
                </a:lnTo>
                <a:close/>
                <a:moveTo>
                  <a:pt x="2668089" y="209121"/>
                </a:moveTo>
                <a:lnTo>
                  <a:pt x="2668089" y="211279"/>
                </a:lnTo>
                <a:cubicBezTo>
                  <a:pt x="2670248" y="213976"/>
                  <a:pt x="2671326" y="216494"/>
                  <a:pt x="2671326" y="218832"/>
                </a:cubicBezTo>
                <a:lnTo>
                  <a:pt x="2672406" y="217753"/>
                </a:lnTo>
                <a:lnTo>
                  <a:pt x="2673485" y="217753"/>
                </a:lnTo>
                <a:lnTo>
                  <a:pt x="2679960" y="219911"/>
                </a:lnTo>
                <a:lnTo>
                  <a:pt x="2679960" y="217753"/>
                </a:lnTo>
                <a:lnTo>
                  <a:pt x="2678880" y="210200"/>
                </a:lnTo>
                <a:lnTo>
                  <a:pt x="2675643" y="210200"/>
                </a:lnTo>
                <a:lnTo>
                  <a:pt x="2670248" y="211279"/>
                </a:lnTo>
                <a:close/>
                <a:moveTo>
                  <a:pt x="1746057" y="208850"/>
                </a:moveTo>
                <a:lnTo>
                  <a:pt x="1744979" y="210064"/>
                </a:lnTo>
                <a:lnTo>
                  <a:pt x="1744979" y="212222"/>
                </a:lnTo>
                <a:lnTo>
                  <a:pt x="1747271" y="214380"/>
                </a:lnTo>
                <a:lnTo>
                  <a:pt x="1749429" y="212222"/>
                </a:lnTo>
                <a:close/>
                <a:moveTo>
                  <a:pt x="7718867" y="208719"/>
                </a:moveTo>
                <a:lnTo>
                  <a:pt x="7718867" y="209798"/>
                </a:lnTo>
                <a:cubicBezTo>
                  <a:pt x="7718867" y="213575"/>
                  <a:pt x="7720306" y="216092"/>
                  <a:pt x="7723183" y="217351"/>
                </a:cubicBezTo>
                <a:lnTo>
                  <a:pt x="7724262" y="217351"/>
                </a:lnTo>
                <a:lnTo>
                  <a:pt x="7724262" y="214114"/>
                </a:lnTo>
                <a:close/>
                <a:moveTo>
                  <a:pt x="4069644" y="208544"/>
                </a:moveTo>
                <a:lnTo>
                  <a:pt x="4069644" y="211364"/>
                </a:lnTo>
                <a:lnTo>
                  <a:pt x="4073058" y="210765"/>
                </a:lnTo>
                <a:lnTo>
                  <a:pt x="4073058" y="208544"/>
                </a:lnTo>
                <a:close/>
                <a:moveTo>
                  <a:pt x="9266920" y="207226"/>
                </a:moveTo>
                <a:lnTo>
                  <a:pt x="9266920" y="210196"/>
                </a:lnTo>
                <a:lnTo>
                  <a:pt x="9267978" y="209932"/>
                </a:lnTo>
                <a:lnTo>
                  <a:pt x="9267978" y="210399"/>
                </a:lnTo>
                <a:lnTo>
                  <a:pt x="9266920" y="210399"/>
                </a:lnTo>
                <a:lnTo>
                  <a:pt x="9266920" y="210505"/>
                </a:lnTo>
                <a:lnTo>
                  <a:pt x="9267978" y="210505"/>
                </a:lnTo>
                <a:lnTo>
                  <a:pt x="9267978" y="213679"/>
                </a:lnTo>
                <a:lnTo>
                  <a:pt x="9268218" y="213679"/>
                </a:lnTo>
                <a:lnTo>
                  <a:pt x="9268218" y="210505"/>
                </a:lnTo>
                <a:lnTo>
                  <a:pt x="9271392" y="210505"/>
                </a:lnTo>
                <a:lnTo>
                  <a:pt x="9271392" y="207226"/>
                </a:lnTo>
                <a:close/>
                <a:moveTo>
                  <a:pt x="2753196" y="206963"/>
                </a:moveTo>
                <a:lnTo>
                  <a:pt x="2753196" y="210200"/>
                </a:lnTo>
                <a:lnTo>
                  <a:pt x="2754275" y="210200"/>
                </a:lnTo>
                <a:lnTo>
                  <a:pt x="2756433" y="208042"/>
                </a:lnTo>
                <a:lnTo>
                  <a:pt x="2755354" y="206963"/>
                </a:lnTo>
                <a:close/>
                <a:moveTo>
                  <a:pt x="7132391" y="206291"/>
                </a:moveTo>
                <a:lnTo>
                  <a:pt x="7134549" y="208449"/>
                </a:lnTo>
                <a:lnTo>
                  <a:pt x="7138865" y="208449"/>
                </a:lnTo>
                <a:lnTo>
                  <a:pt x="7138865" y="207370"/>
                </a:lnTo>
                <a:lnTo>
                  <a:pt x="7133470" y="206291"/>
                </a:lnTo>
                <a:close/>
                <a:moveTo>
                  <a:pt x="8136562" y="205752"/>
                </a:moveTo>
                <a:lnTo>
                  <a:pt x="8136562" y="207910"/>
                </a:lnTo>
                <a:lnTo>
                  <a:pt x="8138720" y="210068"/>
                </a:lnTo>
                <a:lnTo>
                  <a:pt x="8138720" y="207910"/>
                </a:lnTo>
                <a:close/>
                <a:moveTo>
                  <a:pt x="5587434" y="205346"/>
                </a:moveTo>
                <a:lnTo>
                  <a:pt x="5584197" y="206425"/>
                </a:lnTo>
                <a:lnTo>
                  <a:pt x="5584197" y="207504"/>
                </a:lnTo>
                <a:lnTo>
                  <a:pt x="5587434" y="207504"/>
                </a:lnTo>
                <a:close/>
                <a:moveTo>
                  <a:pt x="218768" y="205208"/>
                </a:moveTo>
                <a:cubicBezTo>
                  <a:pt x="218768" y="210333"/>
                  <a:pt x="216385" y="213435"/>
                  <a:pt x="211619" y="214514"/>
                </a:cubicBezTo>
                <a:lnTo>
                  <a:pt x="211619" y="215458"/>
                </a:lnTo>
                <a:lnTo>
                  <a:pt x="217689" y="216537"/>
                </a:lnTo>
                <a:lnTo>
                  <a:pt x="216745" y="215458"/>
                </a:lnTo>
                <a:lnTo>
                  <a:pt x="216745" y="214514"/>
                </a:lnTo>
                <a:lnTo>
                  <a:pt x="219712" y="209389"/>
                </a:lnTo>
                <a:lnTo>
                  <a:pt x="219712" y="205208"/>
                </a:lnTo>
                <a:close/>
                <a:moveTo>
                  <a:pt x="4668640" y="204401"/>
                </a:moveTo>
                <a:lnTo>
                  <a:pt x="4668640" y="206559"/>
                </a:lnTo>
                <a:lnTo>
                  <a:pt x="4670798" y="206559"/>
                </a:lnTo>
                <a:lnTo>
                  <a:pt x="4670798" y="204401"/>
                </a:lnTo>
                <a:close/>
                <a:moveTo>
                  <a:pt x="8245812" y="203594"/>
                </a:moveTo>
                <a:lnTo>
                  <a:pt x="8243654" y="205752"/>
                </a:lnTo>
                <a:lnTo>
                  <a:pt x="8243654" y="211147"/>
                </a:lnTo>
                <a:lnTo>
                  <a:pt x="8257680" y="214384"/>
                </a:lnTo>
                <a:lnTo>
                  <a:pt x="8256602" y="218700"/>
                </a:lnTo>
                <a:lnTo>
                  <a:pt x="8256602" y="223016"/>
                </a:lnTo>
                <a:lnTo>
                  <a:pt x="8257680" y="223016"/>
                </a:lnTo>
                <a:cubicBezTo>
                  <a:pt x="8257680" y="218880"/>
                  <a:pt x="8258760" y="215643"/>
                  <a:pt x="8260918" y="213305"/>
                </a:cubicBezTo>
                <a:lnTo>
                  <a:pt x="8260918" y="211147"/>
                </a:lnTo>
                <a:cubicBezTo>
                  <a:pt x="8257501" y="211147"/>
                  <a:pt x="8254264" y="208629"/>
                  <a:pt x="8251206" y="203594"/>
                </a:cubicBezTo>
                <a:close/>
                <a:moveTo>
                  <a:pt x="1237861" y="202916"/>
                </a:moveTo>
                <a:lnTo>
                  <a:pt x="1237861" y="207501"/>
                </a:lnTo>
                <a:lnTo>
                  <a:pt x="1239074" y="207501"/>
                </a:lnTo>
                <a:lnTo>
                  <a:pt x="1239074" y="202916"/>
                </a:lnTo>
                <a:close/>
                <a:moveTo>
                  <a:pt x="5575565" y="201030"/>
                </a:moveTo>
                <a:lnTo>
                  <a:pt x="5575565" y="203188"/>
                </a:lnTo>
                <a:lnTo>
                  <a:pt x="5576644" y="203188"/>
                </a:lnTo>
                <a:lnTo>
                  <a:pt x="5576644" y="201030"/>
                </a:lnTo>
                <a:close/>
                <a:moveTo>
                  <a:pt x="3116804" y="201028"/>
                </a:moveTo>
                <a:lnTo>
                  <a:pt x="3125571" y="201028"/>
                </a:lnTo>
                <a:lnTo>
                  <a:pt x="3127729" y="203186"/>
                </a:lnTo>
                <a:lnTo>
                  <a:pt x="3127729" y="206423"/>
                </a:lnTo>
                <a:cubicBezTo>
                  <a:pt x="3122963" y="212987"/>
                  <a:pt x="3117523" y="217348"/>
                  <a:pt x="3111409" y="219506"/>
                </a:cubicBezTo>
                <a:cubicBezTo>
                  <a:pt x="3111409" y="224182"/>
                  <a:pt x="3104530" y="228903"/>
                  <a:pt x="3090773" y="233668"/>
                </a:cubicBezTo>
                <a:lnTo>
                  <a:pt x="3087536" y="233668"/>
                </a:lnTo>
                <a:lnTo>
                  <a:pt x="3088615" y="228273"/>
                </a:lnTo>
                <a:lnTo>
                  <a:pt x="3086457" y="228273"/>
                </a:lnTo>
                <a:lnTo>
                  <a:pt x="3085243" y="233668"/>
                </a:lnTo>
                <a:lnTo>
                  <a:pt x="3087536" y="233668"/>
                </a:lnTo>
                <a:lnTo>
                  <a:pt x="3087536" y="235826"/>
                </a:lnTo>
                <a:lnTo>
                  <a:pt x="3086457" y="235826"/>
                </a:lnTo>
                <a:lnTo>
                  <a:pt x="3085243" y="234747"/>
                </a:lnTo>
                <a:lnTo>
                  <a:pt x="3084164" y="234747"/>
                </a:lnTo>
                <a:cubicBezTo>
                  <a:pt x="3084164" y="241221"/>
                  <a:pt x="3077645" y="245942"/>
                  <a:pt x="3064607" y="248909"/>
                </a:cubicBezTo>
                <a:cubicBezTo>
                  <a:pt x="3052109" y="259070"/>
                  <a:pt x="3044151" y="264150"/>
                  <a:pt x="3040734" y="264150"/>
                </a:cubicBezTo>
                <a:cubicBezTo>
                  <a:pt x="3034170" y="253989"/>
                  <a:pt x="3030529" y="244908"/>
                  <a:pt x="3029809" y="236905"/>
                </a:cubicBezTo>
                <a:lnTo>
                  <a:pt x="3030888" y="235826"/>
                </a:lnTo>
                <a:lnTo>
                  <a:pt x="3030888" y="234747"/>
                </a:lnTo>
                <a:lnTo>
                  <a:pt x="3024414" y="218427"/>
                </a:lnTo>
                <a:cubicBezTo>
                  <a:pt x="3024414" y="210425"/>
                  <a:pt x="3027292" y="206423"/>
                  <a:pt x="3033046" y="206423"/>
                </a:cubicBezTo>
                <a:lnTo>
                  <a:pt x="3035339" y="206423"/>
                </a:lnTo>
                <a:cubicBezTo>
                  <a:pt x="3036778" y="208581"/>
                  <a:pt x="3041813" y="209660"/>
                  <a:pt x="3050445" y="209660"/>
                </a:cubicBezTo>
                <a:lnTo>
                  <a:pt x="3054896" y="213032"/>
                </a:lnTo>
                <a:lnTo>
                  <a:pt x="3063528" y="213032"/>
                </a:lnTo>
                <a:lnTo>
                  <a:pt x="3069058" y="209660"/>
                </a:lnTo>
                <a:lnTo>
                  <a:pt x="3074453" y="211953"/>
                </a:lnTo>
                <a:lnTo>
                  <a:pt x="3092931" y="208581"/>
                </a:lnTo>
                <a:lnTo>
                  <a:pt x="3095089" y="208581"/>
                </a:lnTo>
                <a:cubicBezTo>
                  <a:pt x="3095448" y="205704"/>
                  <a:pt x="3096527" y="204265"/>
                  <a:pt x="3098326" y="204265"/>
                </a:cubicBezTo>
                <a:lnTo>
                  <a:pt x="3101563" y="204265"/>
                </a:lnTo>
                <a:lnTo>
                  <a:pt x="3107093" y="207502"/>
                </a:lnTo>
                <a:lnTo>
                  <a:pt x="3114646" y="203186"/>
                </a:lnTo>
                <a:close/>
                <a:moveTo>
                  <a:pt x="1079248" y="200758"/>
                </a:moveTo>
                <a:cubicBezTo>
                  <a:pt x="1076729" y="203815"/>
                  <a:pt x="1074481" y="205343"/>
                  <a:pt x="1072503" y="205343"/>
                </a:cubicBezTo>
                <a:lnTo>
                  <a:pt x="1072503" y="209659"/>
                </a:lnTo>
                <a:lnTo>
                  <a:pt x="1074661" y="209659"/>
                </a:lnTo>
                <a:cubicBezTo>
                  <a:pt x="1074661" y="205523"/>
                  <a:pt x="1077268" y="203275"/>
                  <a:pt x="1082485" y="202916"/>
                </a:cubicBezTo>
                <a:lnTo>
                  <a:pt x="1080327" y="200758"/>
                </a:lnTo>
                <a:close/>
                <a:moveTo>
                  <a:pt x="222814" y="200083"/>
                </a:moveTo>
                <a:lnTo>
                  <a:pt x="222814" y="202241"/>
                </a:lnTo>
                <a:lnTo>
                  <a:pt x="223893" y="202241"/>
                </a:lnTo>
                <a:lnTo>
                  <a:pt x="223893" y="200083"/>
                </a:lnTo>
                <a:close/>
                <a:moveTo>
                  <a:pt x="3261391" y="199949"/>
                </a:moveTo>
                <a:cubicBezTo>
                  <a:pt x="3261391" y="201388"/>
                  <a:pt x="3259592" y="202107"/>
                  <a:pt x="3255996" y="202107"/>
                </a:cubicBezTo>
                <a:lnTo>
                  <a:pt x="3252759" y="203186"/>
                </a:lnTo>
                <a:lnTo>
                  <a:pt x="3251680" y="207502"/>
                </a:lnTo>
                <a:lnTo>
                  <a:pt x="3252759" y="207502"/>
                </a:lnTo>
                <a:cubicBezTo>
                  <a:pt x="3261480" y="205524"/>
                  <a:pt x="3265842" y="203726"/>
                  <a:pt x="3265842" y="202107"/>
                </a:cubicBezTo>
                <a:lnTo>
                  <a:pt x="3265842" y="201028"/>
                </a:lnTo>
                <a:close/>
                <a:moveTo>
                  <a:pt x="9195509" y="199820"/>
                </a:moveTo>
                <a:lnTo>
                  <a:pt x="9195509" y="201909"/>
                </a:lnTo>
                <a:lnTo>
                  <a:pt x="9198923" y="201909"/>
                </a:lnTo>
                <a:lnTo>
                  <a:pt x="9199197" y="199820"/>
                </a:lnTo>
                <a:close/>
                <a:moveTo>
                  <a:pt x="9134811" y="199820"/>
                </a:moveTo>
                <a:lnTo>
                  <a:pt x="9134811" y="204157"/>
                </a:lnTo>
                <a:lnTo>
                  <a:pt x="9138225" y="204157"/>
                </a:lnTo>
                <a:lnTo>
                  <a:pt x="9138225" y="199820"/>
                </a:lnTo>
                <a:close/>
                <a:moveTo>
                  <a:pt x="1122137" y="199679"/>
                </a:moveTo>
                <a:cubicBezTo>
                  <a:pt x="1118810" y="201117"/>
                  <a:pt x="1116967" y="202556"/>
                  <a:pt x="1116607" y="203995"/>
                </a:cubicBezTo>
                <a:lnTo>
                  <a:pt x="1118900" y="206422"/>
                </a:lnTo>
                <a:cubicBezTo>
                  <a:pt x="1121059" y="205703"/>
                  <a:pt x="1122137" y="203455"/>
                  <a:pt x="1122137" y="199679"/>
                </a:cubicBezTo>
                <a:close/>
                <a:moveTo>
                  <a:pt x="1094623" y="199679"/>
                </a:moveTo>
                <a:lnTo>
                  <a:pt x="1093408" y="200758"/>
                </a:lnTo>
                <a:lnTo>
                  <a:pt x="1093408" y="201837"/>
                </a:lnTo>
                <a:cubicBezTo>
                  <a:pt x="1094938" y="205253"/>
                  <a:pt x="1096420" y="207142"/>
                  <a:pt x="1097859" y="207501"/>
                </a:cubicBezTo>
                <a:lnTo>
                  <a:pt x="1100018" y="207501"/>
                </a:lnTo>
                <a:lnTo>
                  <a:pt x="1102310" y="205343"/>
                </a:lnTo>
                <a:lnTo>
                  <a:pt x="1102310" y="202916"/>
                </a:lnTo>
                <a:cubicBezTo>
                  <a:pt x="1102310" y="201297"/>
                  <a:pt x="1099749" y="200218"/>
                  <a:pt x="1094623" y="199679"/>
                </a:cubicBezTo>
                <a:close/>
                <a:moveTo>
                  <a:pt x="9124099" y="198762"/>
                </a:moveTo>
                <a:lnTo>
                  <a:pt x="9124099" y="201909"/>
                </a:lnTo>
                <a:lnTo>
                  <a:pt x="9128258" y="201909"/>
                </a:lnTo>
                <a:lnTo>
                  <a:pt x="9128571" y="201682"/>
                </a:lnTo>
                <a:lnTo>
                  <a:pt x="9128571" y="198762"/>
                </a:lnTo>
                <a:close/>
                <a:moveTo>
                  <a:pt x="9263746" y="196514"/>
                </a:moveTo>
                <a:lnTo>
                  <a:pt x="9263746" y="199793"/>
                </a:lnTo>
                <a:lnTo>
                  <a:pt x="9268218" y="199793"/>
                </a:lnTo>
                <a:lnTo>
                  <a:pt x="9268218" y="196514"/>
                </a:lnTo>
                <a:close/>
                <a:moveTo>
                  <a:pt x="1236782" y="196442"/>
                </a:moveTo>
                <a:lnTo>
                  <a:pt x="1236782" y="198600"/>
                </a:lnTo>
                <a:lnTo>
                  <a:pt x="1237861" y="198600"/>
                </a:lnTo>
                <a:lnTo>
                  <a:pt x="1237861" y="196442"/>
                </a:lnTo>
                <a:close/>
                <a:moveTo>
                  <a:pt x="212564" y="196036"/>
                </a:moveTo>
                <a:lnTo>
                  <a:pt x="210540" y="199139"/>
                </a:lnTo>
                <a:lnTo>
                  <a:pt x="210540" y="205208"/>
                </a:lnTo>
                <a:lnTo>
                  <a:pt x="212564" y="207366"/>
                </a:lnTo>
                <a:lnTo>
                  <a:pt x="213643" y="202241"/>
                </a:lnTo>
                <a:lnTo>
                  <a:pt x="212564" y="201162"/>
                </a:lnTo>
                <a:lnTo>
                  <a:pt x="212564" y="200083"/>
                </a:lnTo>
                <a:lnTo>
                  <a:pt x="214587" y="197115"/>
                </a:lnTo>
                <a:lnTo>
                  <a:pt x="213643" y="196036"/>
                </a:lnTo>
                <a:close/>
                <a:moveTo>
                  <a:pt x="1611722" y="194554"/>
                </a:moveTo>
                <a:cubicBezTo>
                  <a:pt x="1610193" y="194554"/>
                  <a:pt x="1609429" y="195678"/>
                  <a:pt x="1609429" y="197925"/>
                </a:cubicBezTo>
                <a:lnTo>
                  <a:pt x="1609429" y="199005"/>
                </a:lnTo>
                <a:lnTo>
                  <a:pt x="1610642" y="199005"/>
                </a:lnTo>
                <a:close/>
                <a:moveTo>
                  <a:pt x="2606587" y="194149"/>
                </a:moveTo>
                <a:lnTo>
                  <a:pt x="2606587" y="196308"/>
                </a:lnTo>
                <a:lnTo>
                  <a:pt x="2607667" y="196308"/>
                </a:lnTo>
                <a:lnTo>
                  <a:pt x="2607667" y="194149"/>
                </a:lnTo>
                <a:close/>
                <a:moveTo>
                  <a:pt x="6651289" y="193973"/>
                </a:moveTo>
                <a:lnTo>
                  <a:pt x="6651479" y="194004"/>
                </a:lnTo>
                <a:lnTo>
                  <a:pt x="6652158" y="194793"/>
                </a:lnTo>
                <a:lnTo>
                  <a:pt x="6659265" y="193973"/>
                </a:lnTo>
                <a:close/>
                <a:moveTo>
                  <a:pt x="573882" y="193474"/>
                </a:moveTo>
                <a:lnTo>
                  <a:pt x="570645" y="198869"/>
                </a:lnTo>
                <a:lnTo>
                  <a:pt x="570645" y="202106"/>
                </a:lnTo>
                <a:lnTo>
                  <a:pt x="572803" y="202106"/>
                </a:lnTo>
                <a:lnTo>
                  <a:pt x="578198" y="197790"/>
                </a:lnTo>
                <a:lnTo>
                  <a:pt x="578198" y="193474"/>
                </a:lnTo>
                <a:close/>
                <a:moveTo>
                  <a:pt x="9164806" y="193122"/>
                </a:moveTo>
                <a:lnTo>
                  <a:pt x="9164806" y="195486"/>
                </a:lnTo>
                <a:lnTo>
                  <a:pt x="9165864" y="197700"/>
                </a:lnTo>
                <a:cubicBezTo>
                  <a:pt x="9150838" y="206769"/>
                  <a:pt x="9143036" y="213327"/>
                  <a:pt x="9142457" y="217375"/>
                </a:cubicBezTo>
                <a:lnTo>
                  <a:pt x="9145159" y="217935"/>
                </a:lnTo>
                <a:lnTo>
                  <a:pt x="9153510" y="217935"/>
                </a:lnTo>
                <a:cubicBezTo>
                  <a:pt x="9155156" y="217935"/>
                  <a:pt x="9157301" y="216834"/>
                  <a:pt x="9159946" y="214631"/>
                </a:cubicBezTo>
                <a:lnTo>
                  <a:pt x="9164222" y="214631"/>
                </a:lnTo>
                <a:lnTo>
                  <a:pt x="9165280" y="215689"/>
                </a:lnTo>
                <a:cubicBezTo>
                  <a:pt x="9165509" y="215689"/>
                  <a:pt x="9165624" y="210919"/>
                  <a:pt x="9165624" y="201379"/>
                </a:cubicBezTo>
                <a:lnTo>
                  <a:pt x="9168241" y="198762"/>
                </a:lnTo>
                <a:lnTo>
                  <a:pt x="9169263" y="198762"/>
                </a:lnTo>
                <a:lnTo>
                  <a:pt x="9168100" y="196410"/>
                </a:lnTo>
                <a:close/>
                <a:moveTo>
                  <a:pt x="7136707" y="193073"/>
                </a:moveTo>
                <a:lnTo>
                  <a:pt x="7136707" y="195366"/>
                </a:lnTo>
                <a:lnTo>
                  <a:pt x="7137786" y="195366"/>
                </a:lnTo>
                <a:lnTo>
                  <a:pt x="7137786" y="193073"/>
                </a:lnTo>
                <a:close/>
                <a:moveTo>
                  <a:pt x="7250542" y="191994"/>
                </a:moveTo>
                <a:cubicBezTo>
                  <a:pt x="7250542" y="194242"/>
                  <a:pt x="7249104" y="196085"/>
                  <a:pt x="7246226" y="197524"/>
                </a:cubicBezTo>
                <a:lnTo>
                  <a:pt x="7242854" y="197524"/>
                </a:lnTo>
                <a:lnTo>
                  <a:pt x="7239617" y="195366"/>
                </a:lnTo>
                <a:lnTo>
                  <a:pt x="7237459" y="195366"/>
                </a:lnTo>
                <a:lnTo>
                  <a:pt x="7237459" y="197524"/>
                </a:lnTo>
                <a:lnTo>
                  <a:pt x="7247305" y="206291"/>
                </a:lnTo>
                <a:lnTo>
                  <a:pt x="7248384" y="206291"/>
                </a:lnTo>
                <a:lnTo>
                  <a:pt x="7252835" y="201840"/>
                </a:lnTo>
                <a:lnTo>
                  <a:pt x="7252835" y="191994"/>
                </a:lnTo>
                <a:close/>
                <a:moveTo>
                  <a:pt x="2668089" y="191991"/>
                </a:moveTo>
                <a:lnTo>
                  <a:pt x="2665932" y="198465"/>
                </a:lnTo>
                <a:lnTo>
                  <a:pt x="2669169" y="203860"/>
                </a:lnTo>
                <a:lnTo>
                  <a:pt x="2670248" y="202781"/>
                </a:lnTo>
                <a:lnTo>
                  <a:pt x="2674565" y="202781"/>
                </a:lnTo>
                <a:cubicBezTo>
                  <a:pt x="2676002" y="202781"/>
                  <a:pt x="2676722" y="203816"/>
                  <a:pt x="2676722" y="205884"/>
                </a:cubicBezTo>
                <a:lnTo>
                  <a:pt x="2677802" y="206963"/>
                </a:lnTo>
                <a:lnTo>
                  <a:pt x="2681038" y="206963"/>
                </a:lnTo>
                <a:cubicBezTo>
                  <a:pt x="2684633" y="204175"/>
                  <a:pt x="2686432" y="200983"/>
                  <a:pt x="2686432" y="197386"/>
                </a:cubicBezTo>
                <a:lnTo>
                  <a:pt x="2685354" y="196308"/>
                </a:lnTo>
                <a:lnTo>
                  <a:pt x="2682117" y="196308"/>
                </a:lnTo>
                <a:lnTo>
                  <a:pt x="2678880" y="198465"/>
                </a:lnTo>
                <a:lnTo>
                  <a:pt x="2672406" y="191991"/>
                </a:lnTo>
                <a:close/>
                <a:moveTo>
                  <a:pt x="6644413" y="191857"/>
                </a:moveTo>
                <a:lnTo>
                  <a:pt x="6640762" y="192438"/>
                </a:lnTo>
                <a:lnTo>
                  <a:pt x="6643575" y="192689"/>
                </a:lnTo>
                <a:lnTo>
                  <a:pt x="6649984" y="193756"/>
                </a:lnTo>
                <a:close/>
                <a:moveTo>
                  <a:pt x="588044" y="191316"/>
                </a:moveTo>
                <a:lnTo>
                  <a:pt x="588044" y="192395"/>
                </a:lnTo>
                <a:lnTo>
                  <a:pt x="590202" y="192395"/>
                </a:lnTo>
                <a:lnTo>
                  <a:pt x="590202" y="191316"/>
                </a:lnTo>
                <a:close/>
                <a:moveTo>
                  <a:pt x="6672157" y="191018"/>
                </a:moveTo>
                <a:lnTo>
                  <a:pt x="6672157" y="193973"/>
                </a:lnTo>
                <a:lnTo>
                  <a:pt x="6661608" y="193973"/>
                </a:lnTo>
                <a:lnTo>
                  <a:pt x="6669450" y="200677"/>
                </a:lnTo>
                <a:cubicBezTo>
                  <a:pt x="6671255" y="203380"/>
                  <a:pt x="6672157" y="206472"/>
                  <a:pt x="6672157" y="209953"/>
                </a:cubicBezTo>
                <a:cubicBezTo>
                  <a:pt x="6674783" y="213050"/>
                  <a:pt x="6678001" y="215103"/>
                  <a:pt x="6681811" y="216111"/>
                </a:cubicBezTo>
                <a:lnTo>
                  <a:pt x="6681811" y="217538"/>
                </a:lnTo>
                <a:lnTo>
                  <a:pt x="6686538" y="217538"/>
                </a:lnTo>
                <a:lnTo>
                  <a:pt x="6709153" y="221637"/>
                </a:lnTo>
                <a:cubicBezTo>
                  <a:pt x="6714569" y="221637"/>
                  <a:pt x="6717277" y="217141"/>
                  <a:pt x="6717277" y="208149"/>
                </a:cubicBezTo>
                <a:cubicBezTo>
                  <a:pt x="6718688" y="208149"/>
                  <a:pt x="6719393" y="206824"/>
                  <a:pt x="6719393" y="204175"/>
                </a:cubicBezTo>
                <a:lnTo>
                  <a:pt x="6717277" y="196470"/>
                </a:lnTo>
                <a:lnTo>
                  <a:pt x="6718080" y="193973"/>
                </a:lnTo>
                <a:lnTo>
                  <a:pt x="6706129" y="193973"/>
                </a:lnTo>
                <a:lnTo>
                  <a:pt x="6703076" y="191857"/>
                </a:lnTo>
                <a:lnTo>
                  <a:pt x="6690570" y="192915"/>
                </a:lnTo>
                <a:lnTo>
                  <a:pt x="6687615" y="191857"/>
                </a:lnTo>
                <a:lnTo>
                  <a:pt x="6681734" y="193973"/>
                </a:lnTo>
                <a:lnTo>
                  <a:pt x="6677512" y="193973"/>
                </a:lnTo>
                <a:close/>
                <a:moveTo>
                  <a:pt x="7139944" y="190915"/>
                </a:moveTo>
                <a:lnTo>
                  <a:pt x="7139944" y="191994"/>
                </a:lnTo>
                <a:lnTo>
                  <a:pt x="7143316" y="191994"/>
                </a:lnTo>
                <a:lnTo>
                  <a:pt x="7143316" y="190915"/>
                </a:lnTo>
                <a:close/>
                <a:moveTo>
                  <a:pt x="7124703" y="190915"/>
                </a:moveTo>
                <a:lnTo>
                  <a:pt x="7115936" y="193073"/>
                </a:lnTo>
                <a:lnTo>
                  <a:pt x="7115936" y="194152"/>
                </a:lnTo>
                <a:lnTo>
                  <a:pt x="7120252" y="198603"/>
                </a:lnTo>
                <a:lnTo>
                  <a:pt x="7125782" y="198603"/>
                </a:lnTo>
                <a:lnTo>
                  <a:pt x="7125782" y="193073"/>
                </a:lnTo>
                <a:lnTo>
                  <a:pt x="7124703" y="191994"/>
                </a:lnTo>
                <a:close/>
                <a:moveTo>
                  <a:pt x="5078293" y="190913"/>
                </a:moveTo>
                <a:cubicBezTo>
                  <a:pt x="5075326" y="192532"/>
                  <a:pt x="5073573" y="194330"/>
                  <a:pt x="5073033" y="196309"/>
                </a:cubicBezTo>
                <a:lnTo>
                  <a:pt x="5073033" y="197388"/>
                </a:lnTo>
                <a:lnTo>
                  <a:pt x="5074112" y="197388"/>
                </a:lnTo>
                <a:cubicBezTo>
                  <a:pt x="5074112" y="195589"/>
                  <a:pt x="5075866" y="193431"/>
                  <a:pt x="5079372" y="190913"/>
                </a:cubicBezTo>
                <a:close/>
                <a:moveTo>
                  <a:pt x="4570046" y="190509"/>
                </a:moveTo>
                <a:lnTo>
                  <a:pt x="4570046" y="193746"/>
                </a:lnTo>
                <a:lnTo>
                  <a:pt x="4570990" y="193746"/>
                </a:lnTo>
                <a:lnTo>
                  <a:pt x="4572069" y="190509"/>
                </a:lnTo>
                <a:close/>
                <a:moveTo>
                  <a:pt x="9213627" y="190166"/>
                </a:moveTo>
                <a:lnTo>
                  <a:pt x="9213627" y="192387"/>
                </a:lnTo>
                <a:lnTo>
                  <a:pt x="9217317" y="192387"/>
                </a:lnTo>
                <a:lnTo>
                  <a:pt x="9217041" y="190166"/>
                </a:lnTo>
                <a:close/>
                <a:moveTo>
                  <a:pt x="3744096" y="190104"/>
                </a:moveTo>
                <a:cubicBezTo>
                  <a:pt x="3738341" y="191003"/>
                  <a:pt x="3735464" y="192441"/>
                  <a:pt x="3735464" y="194420"/>
                </a:cubicBezTo>
                <a:lnTo>
                  <a:pt x="3738701" y="197657"/>
                </a:lnTo>
                <a:lnTo>
                  <a:pt x="3741938" y="197657"/>
                </a:lnTo>
                <a:lnTo>
                  <a:pt x="3745175" y="194420"/>
                </a:lnTo>
                <a:lnTo>
                  <a:pt x="3745175" y="192262"/>
                </a:lnTo>
                <a:lnTo>
                  <a:pt x="3744096" y="191183"/>
                </a:lnTo>
                <a:close/>
                <a:moveTo>
                  <a:pt x="7716709" y="189162"/>
                </a:moveTo>
                <a:cubicBezTo>
                  <a:pt x="7716709" y="191320"/>
                  <a:pt x="7718507" y="195277"/>
                  <a:pt x="7722104" y="201031"/>
                </a:cubicBezTo>
                <a:lnTo>
                  <a:pt x="7723183" y="201031"/>
                </a:lnTo>
                <a:cubicBezTo>
                  <a:pt x="7724712" y="201031"/>
                  <a:pt x="7725476" y="199952"/>
                  <a:pt x="7725476" y="197794"/>
                </a:cubicBezTo>
                <a:lnTo>
                  <a:pt x="7719946" y="189162"/>
                </a:lnTo>
                <a:close/>
                <a:moveTo>
                  <a:pt x="719413" y="189158"/>
                </a:moveTo>
                <a:lnTo>
                  <a:pt x="719413" y="190237"/>
                </a:lnTo>
                <a:lnTo>
                  <a:pt x="722650" y="190237"/>
                </a:lnTo>
                <a:lnTo>
                  <a:pt x="722650" y="189158"/>
                </a:lnTo>
                <a:close/>
                <a:moveTo>
                  <a:pt x="5678745" y="187947"/>
                </a:moveTo>
                <a:lnTo>
                  <a:pt x="5681982" y="191319"/>
                </a:lnTo>
                <a:lnTo>
                  <a:pt x="5681982" y="190240"/>
                </a:lnTo>
                <a:lnTo>
                  <a:pt x="5679824" y="187947"/>
                </a:lnTo>
                <a:close/>
                <a:moveTo>
                  <a:pt x="5572328" y="187947"/>
                </a:moveTo>
                <a:lnTo>
                  <a:pt x="5572328" y="190240"/>
                </a:lnTo>
                <a:lnTo>
                  <a:pt x="5573407" y="190240"/>
                </a:lnTo>
                <a:lnTo>
                  <a:pt x="5573407" y="187947"/>
                </a:lnTo>
                <a:close/>
                <a:moveTo>
                  <a:pt x="1610642" y="187945"/>
                </a:moveTo>
                <a:lnTo>
                  <a:pt x="1610642" y="191317"/>
                </a:lnTo>
                <a:lnTo>
                  <a:pt x="1611722" y="191317"/>
                </a:lnTo>
                <a:lnTo>
                  <a:pt x="1611722" y="187945"/>
                </a:lnTo>
                <a:close/>
                <a:moveTo>
                  <a:pt x="8600250" y="187814"/>
                </a:moveTo>
                <a:lnTo>
                  <a:pt x="8599171" y="192130"/>
                </a:lnTo>
                <a:lnTo>
                  <a:pt x="8600250" y="193209"/>
                </a:lnTo>
                <a:lnTo>
                  <a:pt x="8601329" y="193209"/>
                </a:lnTo>
                <a:lnTo>
                  <a:pt x="8602408" y="192130"/>
                </a:lnTo>
                <a:lnTo>
                  <a:pt x="8602408" y="191051"/>
                </a:lnTo>
                <a:lnTo>
                  <a:pt x="8601329" y="187814"/>
                </a:lnTo>
                <a:close/>
                <a:moveTo>
                  <a:pt x="2597955" y="187675"/>
                </a:moveTo>
                <a:lnTo>
                  <a:pt x="2597955" y="189833"/>
                </a:lnTo>
                <a:lnTo>
                  <a:pt x="2604429" y="189833"/>
                </a:lnTo>
                <a:lnTo>
                  <a:pt x="2602271" y="187675"/>
                </a:lnTo>
                <a:close/>
                <a:moveTo>
                  <a:pt x="576040" y="187000"/>
                </a:moveTo>
                <a:lnTo>
                  <a:pt x="576040" y="190237"/>
                </a:lnTo>
                <a:lnTo>
                  <a:pt x="582514" y="190237"/>
                </a:lnTo>
                <a:lnTo>
                  <a:pt x="582514" y="188079"/>
                </a:lnTo>
                <a:lnTo>
                  <a:pt x="581435" y="189158"/>
                </a:lnTo>
                <a:lnTo>
                  <a:pt x="580356" y="189158"/>
                </a:lnTo>
                <a:close/>
                <a:moveTo>
                  <a:pt x="204336" y="186865"/>
                </a:moveTo>
                <a:lnTo>
                  <a:pt x="202313" y="188888"/>
                </a:lnTo>
                <a:lnTo>
                  <a:pt x="202313" y="190911"/>
                </a:lnTo>
                <a:lnTo>
                  <a:pt x="207438" y="190911"/>
                </a:lnTo>
                <a:lnTo>
                  <a:pt x="207438" y="189967"/>
                </a:lnTo>
                <a:lnTo>
                  <a:pt x="206494" y="186865"/>
                </a:lnTo>
                <a:close/>
                <a:moveTo>
                  <a:pt x="5081530" y="186732"/>
                </a:moveTo>
                <a:lnTo>
                  <a:pt x="5081530" y="188890"/>
                </a:lnTo>
                <a:lnTo>
                  <a:pt x="5084633" y="188890"/>
                </a:lnTo>
                <a:lnTo>
                  <a:pt x="5084633" y="186732"/>
                </a:lnTo>
                <a:close/>
                <a:moveTo>
                  <a:pt x="6740948" y="186462"/>
                </a:moveTo>
                <a:lnTo>
                  <a:pt x="6744229" y="189741"/>
                </a:lnTo>
                <a:lnTo>
                  <a:pt x="6744229" y="186462"/>
                </a:lnTo>
                <a:close/>
                <a:moveTo>
                  <a:pt x="583593" y="186056"/>
                </a:moveTo>
                <a:lnTo>
                  <a:pt x="583593" y="188079"/>
                </a:lnTo>
                <a:lnTo>
                  <a:pt x="585886" y="188079"/>
                </a:lnTo>
                <a:close/>
                <a:moveTo>
                  <a:pt x="556483" y="186056"/>
                </a:moveTo>
                <a:lnTo>
                  <a:pt x="556483" y="187000"/>
                </a:lnTo>
                <a:lnTo>
                  <a:pt x="558641" y="187000"/>
                </a:lnTo>
                <a:lnTo>
                  <a:pt x="558641" y="186056"/>
                </a:lnTo>
                <a:close/>
                <a:moveTo>
                  <a:pt x="3243992" y="185787"/>
                </a:moveTo>
                <a:lnTo>
                  <a:pt x="3243992" y="189024"/>
                </a:lnTo>
                <a:lnTo>
                  <a:pt x="3246285" y="189024"/>
                </a:lnTo>
                <a:lnTo>
                  <a:pt x="3246285" y="185787"/>
                </a:lnTo>
                <a:close/>
                <a:moveTo>
                  <a:pt x="215666" y="185786"/>
                </a:moveTo>
                <a:lnTo>
                  <a:pt x="214587" y="190911"/>
                </a:lnTo>
                <a:lnTo>
                  <a:pt x="215666" y="190911"/>
                </a:lnTo>
                <a:lnTo>
                  <a:pt x="214587" y="191990"/>
                </a:lnTo>
                <a:lnTo>
                  <a:pt x="214587" y="194013"/>
                </a:lnTo>
                <a:lnTo>
                  <a:pt x="215666" y="194013"/>
                </a:lnTo>
                <a:lnTo>
                  <a:pt x="215666" y="191990"/>
                </a:lnTo>
                <a:lnTo>
                  <a:pt x="216745" y="191990"/>
                </a:lnTo>
                <a:lnTo>
                  <a:pt x="215666" y="190911"/>
                </a:lnTo>
                <a:lnTo>
                  <a:pt x="215666" y="189967"/>
                </a:lnTo>
                <a:lnTo>
                  <a:pt x="216745" y="186865"/>
                </a:lnTo>
                <a:lnTo>
                  <a:pt x="216745" y="185786"/>
                </a:lnTo>
                <a:close/>
                <a:moveTo>
                  <a:pt x="70135" y="185786"/>
                </a:moveTo>
                <a:lnTo>
                  <a:pt x="70135" y="186865"/>
                </a:lnTo>
                <a:lnTo>
                  <a:pt x="72293" y="188888"/>
                </a:lnTo>
                <a:lnTo>
                  <a:pt x="73237" y="187809"/>
                </a:lnTo>
                <a:lnTo>
                  <a:pt x="73237" y="186865"/>
                </a:lnTo>
                <a:lnTo>
                  <a:pt x="72293" y="185786"/>
                </a:lnTo>
                <a:close/>
                <a:moveTo>
                  <a:pt x="564036" y="184977"/>
                </a:moveTo>
                <a:lnTo>
                  <a:pt x="559720" y="186056"/>
                </a:lnTo>
                <a:lnTo>
                  <a:pt x="559720" y="187000"/>
                </a:lnTo>
                <a:lnTo>
                  <a:pt x="569566" y="188079"/>
                </a:lnTo>
                <a:lnTo>
                  <a:pt x="569566" y="186056"/>
                </a:lnTo>
                <a:close/>
                <a:moveTo>
                  <a:pt x="5571249" y="184710"/>
                </a:moveTo>
                <a:lnTo>
                  <a:pt x="5571249" y="186868"/>
                </a:lnTo>
                <a:lnTo>
                  <a:pt x="5572328" y="186868"/>
                </a:lnTo>
                <a:lnTo>
                  <a:pt x="5572328" y="184710"/>
                </a:lnTo>
                <a:close/>
                <a:moveTo>
                  <a:pt x="3615155" y="184709"/>
                </a:moveTo>
                <a:lnTo>
                  <a:pt x="3615155" y="185787"/>
                </a:lnTo>
                <a:lnTo>
                  <a:pt x="3619471" y="185787"/>
                </a:lnTo>
                <a:lnTo>
                  <a:pt x="3619471" y="184709"/>
                </a:lnTo>
                <a:close/>
                <a:moveTo>
                  <a:pt x="3261391" y="184708"/>
                </a:moveTo>
                <a:cubicBezTo>
                  <a:pt x="3257794" y="187586"/>
                  <a:pt x="3255996" y="190868"/>
                  <a:pt x="3255996" y="194554"/>
                </a:cubicBezTo>
                <a:lnTo>
                  <a:pt x="3255996" y="196712"/>
                </a:lnTo>
                <a:lnTo>
                  <a:pt x="3260312" y="195633"/>
                </a:lnTo>
                <a:lnTo>
                  <a:pt x="3260312" y="190103"/>
                </a:lnTo>
                <a:close/>
                <a:moveTo>
                  <a:pt x="5124016" y="184574"/>
                </a:moveTo>
                <a:lnTo>
                  <a:pt x="5124016" y="185653"/>
                </a:lnTo>
                <a:lnTo>
                  <a:pt x="5128197" y="185653"/>
                </a:lnTo>
                <a:lnTo>
                  <a:pt x="5128197" y="184574"/>
                </a:lnTo>
                <a:close/>
                <a:moveTo>
                  <a:pt x="8136562" y="184172"/>
                </a:moveTo>
                <a:lnTo>
                  <a:pt x="8131167" y="188488"/>
                </a:lnTo>
                <a:cubicBezTo>
                  <a:pt x="8132246" y="191365"/>
                  <a:pt x="8133325" y="192804"/>
                  <a:pt x="8134404" y="192804"/>
                </a:cubicBezTo>
                <a:lnTo>
                  <a:pt x="8140878" y="192804"/>
                </a:lnTo>
                <a:lnTo>
                  <a:pt x="8140878" y="187409"/>
                </a:lnTo>
                <a:lnTo>
                  <a:pt x="8137641" y="184172"/>
                </a:lnTo>
                <a:close/>
                <a:moveTo>
                  <a:pt x="5589457" y="183631"/>
                </a:moveTo>
                <a:lnTo>
                  <a:pt x="5589457" y="184710"/>
                </a:lnTo>
                <a:lnTo>
                  <a:pt x="5591615" y="184710"/>
                </a:lnTo>
                <a:lnTo>
                  <a:pt x="5591615" y="183631"/>
                </a:lnTo>
                <a:close/>
                <a:moveTo>
                  <a:pt x="1672280" y="183494"/>
                </a:moveTo>
                <a:lnTo>
                  <a:pt x="1672280" y="185787"/>
                </a:lnTo>
                <a:lnTo>
                  <a:pt x="1673360" y="185787"/>
                </a:lnTo>
                <a:lnTo>
                  <a:pt x="1673360" y="183494"/>
                </a:lnTo>
                <a:close/>
                <a:moveTo>
                  <a:pt x="4069330" y="183419"/>
                </a:moveTo>
                <a:lnTo>
                  <a:pt x="4069644" y="185640"/>
                </a:lnTo>
                <a:lnTo>
                  <a:pt x="4073058" y="185640"/>
                </a:lnTo>
                <a:lnTo>
                  <a:pt x="4073058" y="183419"/>
                </a:lnTo>
                <a:close/>
                <a:moveTo>
                  <a:pt x="4601067" y="182956"/>
                </a:moveTo>
                <a:lnTo>
                  <a:pt x="4601067" y="184035"/>
                </a:lnTo>
                <a:lnTo>
                  <a:pt x="4603225" y="184035"/>
                </a:lnTo>
                <a:lnTo>
                  <a:pt x="4603225" y="182956"/>
                </a:lnTo>
                <a:close/>
                <a:moveTo>
                  <a:pt x="572803" y="182819"/>
                </a:moveTo>
                <a:lnTo>
                  <a:pt x="570645" y="184977"/>
                </a:lnTo>
                <a:lnTo>
                  <a:pt x="570645" y="186056"/>
                </a:lnTo>
                <a:lnTo>
                  <a:pt x="573882" y="184977"/>
                </a:lnTo>
                <a:lnTo>
                  <a:pt x="573882" y="182819"/>
                </a:lnTo>
                <a:close/>
                <a:moveTo>
                  <a:pt x="8669307" y="181340"/>
                </a:moveTo>
                <a:lnTo>
                  <a:pt x="8679018" y="181340"/>
                </a:lnTo>
                <a:lnTo>
                  <a:pt x="8685492" y="186735"/>
                </a:lnTo>
                <a:lnTo>
                  <a:pt x="8687650" y="186735"/>
                </a:lnTo>
                <a:lnTo>
                  <a:pt x="8696147" y="183498"/>
                </a:lnTo>
                <a:cubicBezTo>
                  <a:pt x="8699024" y="183498"/>
                  <a:pt x="8704779" y="187094"/>
                  <a:pt x="8713411" y="194288"/>
                </a:cubicBezTo>
                <a:lnTo>
                  <a:pt x="8713411" y="196446"/>
                </a:lnTo>
                <a:lnTo>
                  <a:pt x="8709095" y="202920"/>
                </a:lnTo>
                <a:lnTo>
                  <a:pt x="8710174" y="213710"/>
                </a:lnTo>
                <a:lnTo>
                  <a:pt x="8709095" y="222342"/>
                </a:lnTo>
                <a:lnTo>
                  <a:pt x="8710174" y="226658"/>
                </a:lnTo>
                <a:lnTo>
                  <a:pt x="8713411" y="226658"/>
                </a:lnTo>
                <a:lnTo>
                  <a:pt x="8718806" y="222342"/>
                </a:lnTo>
                <a:lnTo>
                  <a:pt x="8732833" y="228816"/>
                </a:lnTo>
                <a:lnTo>
                  <a:pt x="8741465" y="228816"/>
                </a:lnTo>
                <a:cubicBezTo>
                  <a:pt x="8741465" y="225939"/>
                  <a:pt x="8742184" y="224500"/>
                  <a:pt x="8743623" y="224500"/>
                </a:cubicBezTo>
                <a:lnTo>
                  <a:pt x="8755492" y="225579"/>
                </a:lnTo>
                <a:cubicBezTo>
                  <a:pt x="8758369" y="225579"/>
                  <a:pt x="8760887" y="220544"/>
                  <a:pt x="8763045" y="210473"/>
                </a:cubicBezTo>
                <a:lnTo>
                  <a:pt x="8764124" y="203999"/>
                </a:lnTo>
                <a:lnTo>
                  <a:pt x="8765203" y="202920"/>
                </a:lnTo>
                <a:lnTo>
                  <a:pt x="8766282" y="202920"/>
                </a:lnTo>
                <a:lnTo>
                  <a:pt x="8769519" y="205078"/>
                </a:lnTo>
                <a:lnTo>
                  <a:pt x="8768440" y="210473"/>
                </a:lnTo>
                <a:cubicBezTo>
                  <a:pt x="8770238" y="218386"/>
                  <a:pt x="8774554" y="222342"/>
                  <a:pt x="8781388" y="222342"/>
                </a:cubicBezTo>
                <a:lnTo>
                  <a:pt x="8781388" y="221263"/>
                </a:lnTo>
                <a:lnTo>
                  <a:pt x="8782467" y="209394"/>
                </a:lnTo>
                <a:lnTo>
                  <a:pt x="8779230" y="199683"/>
                </a:lnTo>
                <a:lnTo>
                  <a:pt x="8778151" y="199683"/>
                </a:lnTo>
                <a:lnTo>
                  <a:pt x="8779230" y="192130"/>
                </a:lnTo>
                <a:cubicBezTo>
                  <a:pt x="8775993" y="190691"/>
                  <a:pt x="8774195" y="189253"/>
                  <a:pt x="8773835" y="187814"/>
                </a:cubicBezTo>
                <a:lnTo>
                  <a:pt x="8773835" y="186735"/>
                </a:lnTo>
                <a:cubicBezTo>
                  <a:pt x="8773835" y="185656"/>
                  <a:pt x="8775274" y="184577"/>
                  <a:pt x="8778151" y="183498"/>
                </a:cubicBezTo>
                <a:lnTo>
                  <a:pt x="8798652" y="192130"/>
                </a:lnTo>
                <a:cubicBezTo>
                  <a:pt x="8798652" y="197165"/>
                  <a:pt x="8801170" y="199683"/>
                  <a:pt x="8806205" y="199683"/>
                </a:cubicBezTo>
                <a:cubicBezTo>
                  <a:pt x="8814118" y="201481"/>
                  <a:pt x="8818074" y="205437"/>
                  <a:pt x="8818074" y="211552"/>
                </a:cubicBezTo>
                <a:cubicBezTo>
                  <a:pt x="8818074" y="214070"/>
                  <a:pt x="8816995" y="216228"/>
                  <a:pt x="8814837" y="218026"/>
                </a:cubicBezTo>
                <a:cubicBezTo>
                  <a:pt x="8819873" y="223781"/>
                  <a:pt x="8822390" y="227737"/>
                  <a:pt x="8822390" y="229895"/>
                </a:cubicBezTo>
                <a:cubicBezTo>
                  <a:pt x="8821671" y="236909"/>
                  <a:pt x="8816995" y="245541"/>
                  <a:pt x="8808363" y="255791"/>
                </a:cubicBezTo>
                <a:lnTo>
                  <a:pt x="8805126" y="255791"/>
                </a:lnTo>
                <a:lnTo>
                  <a:pt x="8799731" y="253633"/>
                </a:lnTo>
                <a:lnTo>
                  <a:pt x="8794336" y="255791"/>
                </a:lnTo>
                <a:cubicBezTo>
                  <a:pt x="8790919" y="255791"/>
                  <a:pt x="8789121" y="253274"/>
                  <a:pt x="8788941" y="248238"/>
                </a:cubicBezTo>
                <a:lnTo>
                  <a:pt x="8786783" y="248238"/>
                </a:lnTo>
                <a:cubicBezTo>
                  <a:pt x="8786783" y="253274"/>
                  <a:pt x="8784625" y="255791"/>
                  <a:pt x="8780309" y="255791"/>
                </a:cubicBezTo>
                <a:lnTo>
                  <a:pt x="8769519" y="262265"/>
                </a:lnTo>
                <a:lnTo>
                  <a:pt x="8764124" y="267660"/>
                </a:lnTo>
                <a:cubicBezTo>
                  <a:pt x="8761247" y="267660"/>
                  <a:pt x="8759808" y="265143"/>
                  <a:pt x="8759808" y="260107"/>
                </a:cubicBezTo>
                <a:lnTo>
                  <a:pt x="8757650" y="260107"/>
                </a:lnTo>
                <a:lnTo>
                  <a:pt x="8757650" y="259028"/>
                </a:lnTo>
                <a:lnTo>
                  <a:pt x="8751176" y="265502"/>
                </a:lnTo>
                <a:lnTo>
                  <a:pt x="8745781" y="266581"/>
                </a:lnTo>
                <a:cubicBezTo>
                  <a:pt x="8737329" y="266581"/>
                  <a:pt x="8731934" y="264064"/>
                  <a:pt x="8729596" y="259028"/>
                </a:cubicBezTo>
                <a:lnTo>
                  <a:pt x="8725280" y="256870"/>
                </a:lnTo>
                <a:lnTo>
                  <a:pt x="8725280" y="257949"/>
                </a:lnTo>
                <a:lnTo>
                  <a:pt x="8726359" y="262265"/>
                </a:lnTo>
                <a:lnTo>
                  <a:pt x="8723122" y="264423"/>
                </a:lnTo>
                <a:lnTo>
                  <a:pt x="8717727" y="262265"/>
                </a:lnTo>
                <a:cubicBezTo>
                  <a:pt x="8713950" y="264423"/>
                  <a:pt x="8709634" y="265502"/>
                  <a:pt x="8704779" y="265502"/>
                </a:cubicBezTo>
                <a:cubicBezTo>
                  <a:pt x="8686526" y="265502"/>
                  <a:pt x="8674702" y="260467"/>
                  <a:pt x="8669307" y="250396"/>
                </a:cubicBezTo>
                <a:lnTo>
                  <a:pt x="8669307" y="249317"/>
                </a:lnTo>
                <a:lnTo>
                  <a:pt x="8670386" y="241764"/>
                </a:lnTo>
                <a:lnTo>
                  <a:pt x="8668228" y="235290"/>
                </a:lnTo>
                <a:lnTo>
                  <a:pt x="8668228" y="232053"/>
                </a:lnTo>
                <a:lnTo>
                  <a:pt x="8670386" y="223421"/>
                </a:lnTo>
                <a:lnTo>
                  <a:pt x="8670386" y="222342"/>
                </a:lnTo>
                <a:lnTo>
                  <a:pt x="8667149" y="218026"/>
                </a:lnTo>
                <a:lnTo>
                  <a:pt x="8668228" y="207236"/>
                </a:lnTo>
                <a:cubicBezTo>
                  <a:pt x="8666070" y="207236"/>
                  <a:pt x="8664991" y="201841"/>
                  <a:pt x="8664991" y="191051"/>
                </a:cubicBezTo>
                <a:cubicBezTo>
                  <a:pt x="8666429" y="184577"/>
                  <a:pt x="8667868" y="181340"/>
                  <a:pt x="8669307" y="181340"/>
                </a:cubicBezTo>
                <a:close/>
                <a:moveTo>
                  <a:pt x="1092329" y="181336"/>
                </a:moveTo>
                <a:cubicBezTo>
                  <a:pt x="1087205" y="187090"/>
                  <a:pt x="1082485" y="189968"/>
                  <a:pt x="1078169" y="189968"/>
                </a:cubicBezTo>
                <a:cubicBezTo>
                  <a:pt x="1073672" y="189968"/>
                  <a:pt x="1071424" y="190687"/>
                  <a:pt x="1071424" y="192126"/>
                </a:cubicBezTo>
                <a:lnTo>
                  <a:pt x="1071424" y="194284"/>
                </a:lnTo>
                <a:lnTo>
                  <a:pt x="1079248" y="198600"/>
                </a:lnTo>
                <a:lnTo>
                  <a:pt x="1082485" y="198600"/>
                </a:lnTo>
                <a:cubicBezTo>
                  <a:pt x="1091116" y="193924"/>
                  <a:pt x="1095521" y="190687"/>
                  <a:pt x="1095702" y="188889"/>
                </a:cubicBezTo>
                <a:lnTo>
                  <a:pt x="1095702" y="185652"/>
                </a:lnTo>
                <a:cubicBezTo>
                  <a:pt x="1093453" y="185652"/>
                  <a:pt x="1092329" y="184213"/>
                  <a:pt x="1092329" y="181336"/>
                </a:cubicBezTo>
                <a:close/>
                <a:moveTo>
                  <a:pt x="4677137" y="180933"/>
                </a:moveTo>
                <a:lnTo>
                  <a:pt x="4674979" y="182956"/>
                </a:lnTo>
                <a:lnTo>
                  <a:pt x="4674979" y="184035"/>
                </a:lnTo>
                <a:lnTo>
                  <a:pt x="4677137" y="181877"/>
                </a:lnTo>
                <a:close/>
                <a:moveTo>
                  <a:pt x="5072197" y="180742"/>
                </a:moveTo>
                <a:lnTo>
                  <a:pt x="5073033" y="184574"/>
                </a:lnTo>
                <a:lnTo>
                  <a:pt x="5074112" y="184574"/>
                </a:lnTo>
                <a:lnTo>
                  <a:pt x="5074112" y="183495"/>
                </a:lnTo>
                <a:close/>
                <a:moveTo>
                  <a:pt x="6147154" y="180664"/>
                </a:moveTo>
                <a:lnTo>
                  <a:pt x="6147154" y="182822"/>
                </a:lnTo>
                <a:lnTo>
                  <a:pt x="6148233" y="182822"/>
                </a:lnTo>
                <a:lnTo>
                  <a:pt x="6148233" y="180664"/>
                </a:lnTo>
                <a:close/>
                <a:moveTo>
                  <a:pt x="5585276" y="180394"/>
                </a:moveTo>
                <a:lnTo>
                  <a:pt x="5587434" y="182552"/>
                </a:lnTo>
                <a:lnTo>
                  <a:pt x="5588513" y="182552"/>
                </a:lnTo>
                <a:lnTo>
                  <a:pt x="5586355" y="180394"/>
                </a:lnTo>
                <a:close/>
                <a:moveTo>
                  <a:pt x="706330" y="179582"/>
                </a:moveTo>
                <a:cubicBezTo>
                  <a:pt x="704891" y="179582"/>
                  <a:pt x="704172" y="180661"/>
                  <a:pt x="704172" y="182819"/>
                </a:cubicBezTo>
                <a:lnTo>
                  <a:pt x="707409" y="190237"/>
                </a:lnTo>
                <a:lnTo>
                  <a:pt x="711860" y="190237"/>
                </a:lnTo>
                <a:lnTo>
                  <a:pt x="711860" y="188079"/>
                </a:lnTo>
                <a:lnTo>
                  <a:pt x="712939" y="188079"/>
                </a:lnTo>
                <a:lnTo>
                  <a:pt x="709567" y="179582"/>
                </a:lnTo>
                <a:close/>
                <a:moveTo>
                  <a:pt x="1613880" y="179178"/>
                </a:moveTo>
                <a:lnTo>
                  <a:pt x="1613880" y="182415"/>
                </a:lnTo>
                <a:lnTo>
                  <a:pt x="1614959" y="182415"/>
                </a:lnTo>
                <a:lnTo>
                  <a:pt x="1614959" y="179178"/>
                </a:lnTo>
                <a:close/>
                <a:moveTo>
                  <a:pt x="2746722" y="179043"/>
                </a:moveTo>
                <a:lnTo>
                  <a:pt x="2744565" y="181201"/>
                </a:lnTo>
                <a:lnTo>
                  <a:pt x="2744565" y="182280"/>
                </a:lnTo>
                <a:lnTo>
                  <a:pt x="2749959" y="186596"/>
                </a:lnTo>
                <a:lnTo>
                  <a:pt x="2752117" y="186596"/>
                </a:lnTo>
                <a:lnTo>
                  <a:pt x="2752117" y="184438"/>
                </a:lnTo>
                <a:close/>
                <a:moveTo>
                  <a:pt x="3741938" y="178235"/>
                </a:moveTo>
                <a:lnTo>
                  <a:pt x="3741938" y="180392"/>
                </a:lnTo>
                <a:lnTo>
                  <a:pt x="3747333" y="186867"/>
                </a:lnTo>
                <a:lnTo>
                  <a:pt x="3748412" y="186867"/>
                </a:lnTo>
                <a:lnTo>
                  <a:pt x="3748412" y="185787"/>
                </a:lnTo>
                <a:cubicBezTo>
                  <a:pt x="3748412" y="180752"/>
                  <a:pt x="3746254" y="178235"/>
                  <a:pt x="3741938" y="178235"/>
                </a:cubicBezTo>
                <a:close/>
                <a:moveTo>
                  <a:pt x="4061311" y="177202"/>
                </a:moveTo>
                <a:lnTo>
                  <a:pt x="4061311" y="181539"/>
                </a:lnTo>
                <a:lnTo>
                  <a:pt x="4064725" y="181539"/>
                </a:lnTo>
                <a:lnTo>
                  <a:pt x="4064725" y="177202"/>
                </a:lnTo>
                <a:close/>
                <a:moveTo>
                  <a:pt x="1666751" y="176885"/>
                </a:moveTo>
                <a:lnTo>
                  <a:pt x="1666751" y="179178"/>
                </a:lnTo>
                <a:lnTo>
                  <a:pt x="1667830" y="179178"/>
                </a:lnTo>
                <a:lnTo>
                  <a:pt x="1667830" y="176885"/>
                </a:lnTo>
                <a:close/>
                <a:moveTo>
                  <a:pt x="4628986" y="176617"/>
                </a:moveTo>
                <a:lnTo>
                  <a:pt x="4626828" y="178775"/>
                </a:lnTo>
                <a:lnTo>
                  <a:pt x="4626828" y="180933"/>
                </a:lnTo>
                <a:lnTo>
                  <a:pt x="4630065" y="180933"/>
                </a:lnTo>
                <a:lnTo>
                  <a:pt x="4632088" y="178775"/>
                </a:lnTo>
                <a:lnTo>
                  <a:pt x="4630065" y="176617"/>
                </a:lnTo>
                <a:close/>
                <a:moveTo>
                  <a:pt x="9234442" y="176280"/>
                </a:moveTo>
                <a:lnTo>
                  <a:pt x="9244298" y="176280"/>
                </a:lnTo>
                <a:lnTo>
                  <a:pt x="9262583" y="180959"/>
                </a:lnTo>
                <a:cubicBezTo>
                  <a:pt x="9267253" y="186391"/>
                  <a:pt x="9270896" y="189108"/>
                  <a:pt x="9273512" y="189108"/>
                </a:cubicBezTo>
                <a:lnTo>
                  <a:pt x="9278945" y="188050"/>
                </a:lnTo>
                <a:cubicBezTo>
                  <a:pt x="9285833" y="194833"/>
                  <a:pt x="9295938" y="200619"/>
                  <a:pt x="9309260" y="205407"/>
                </a:cubicBezTo>
                <a:cubicBezTo>
                  <a:pt x="9315929" y="209993"/>
                  <a:pt x="9319264" y="216126"/>
                  <a:pt x="9319264" y="223807"/>
                </a:cubicBezTo>
                <a:cubicBezTo>
                  <a:pt x="9319264" y="227721"/>
                  <a:pt x="9317853" y="229678"/>
                  <a:pt x="9315032" y="229678"/>
                </a:cubicBezTo>
                <a:lnTo>
                  <a:pt x="9315032" y="230399"/>
                </a:lnTo>
                <a:lnTo>
                  <a:pt x="9319264" y="235689"/>
                </a:lnTo>
                <a:lnTo>
                  <a:pt x="9319264" y="240439"/>
                </a:lnTo>
                <a:cubicBezTo>
                  <a:pt x="9311799" y="253895"/>
                  <a:pt x="9304464" y="260624"/>
                  <a:pt x="9297256" y="260624"/>
                </a:cubicBezTo>
                <a:lnTo>
                  <a:pt x="9295753" y="260624"/>
                </a:lnTo>
                <a:lnTo>
                  <a:pt x="9290782" y="259433"/>
                </a:lnTo>
                <a:lnTo>
                  <a:pt x="9284820" y="260624"/>
                </a:lnTo>
                <a:cubicBezTo>
                  <a:pt x="9276305" y="260624"/>
                  <a:pt x="9270414" y="254817"/>
                  <a:pt x="9267149" y="243204"/>
                </a:cubicBezTo>
                <a:cubicBezTo>
                  <a:pt x="9261267" y="235871"/>
                  <a:pt x="9258326" y="230305"/>
                  <a:pt x="9258326" y="226504"/>
                </a:cubicBezTo>
                <a:cubicBezTo>
                  <a:pt x="9256770" y="226504"/>
                  <a:pt x="9255381" y="221972"/>
                  <a:pt x="9254159" y="212907"/>
                </a:cubicBezTo>
                <a:cubicBezTo>
                  <a:pt x="9252364" y="209731"/>
                  <a:pt x="9249168" y="207243"/>
                  <a:pt x="9244572" y="205445"/>
                </a:cubicBezTo>
                <a:cubicBezTo>
                  <a:pt x="9244572" y="203791"/>
                  <a:pt x="9239238" y="198248"/>
                  <a:pt x="9228571" y="188815"/>
                </a:cubicBezTo>
                <a:lnTo>
                  <a:pt x="9228571" y="185037"/>
                </a:lnTo>
                <a:cubicBezTo>
                  <a:pt x="9229523" y="179199"/>
                  <a:pt x="9231480" y="176280"/>
                  <a:pt x="9234442" y="176280"/>
                </a:cubicBezTo>
                <a:close/>
                <a:moveTo>
                  <a:pt x="639027" y="175806"/>
                </a:moveTo>
                <a:cubicBezTo>
                  <a:pt x="632373" y="178053"/>
                  <a:pt x="626214" y="179177"/>
                  <a:pt x="620549" y="179177"/>
                </a:cubicBezTo>
                <a:lnTo>
                  <a:pt x="607601" y="179177"/>
                </a:lnTo>
                <a:lnTo>
                  <a:pt x="596676" y="178098"/>
                </a:lnTo>
                <a:lnTo>
                  <a:pt x="596676" y="179177"/>
                </a:lnTo>
                <a:lnTo>
                  <a:pt x="598834" y="191856"/>
                </a:lnTo>
                <a:lnTo>
                  <a:pt x="598834" y="196307"/>
                </a:lnTo>
                <a:lnTo>
                  <a:pt x="597755" y="220314"/>
                </a:lnTo>
                <a:cubicBezTo>
                  <a:pt x="598654" y="237129"/>
                  <a:pt x="600093" y="245536"/>
                  <a:pt x="602071" y="245536"/>
                </a:cubicBezTo>
                <a:lnTo>
                  <a:pt x="611917" y="245536"/>
                </a:lnTo>
                <a:cubicBezTo>
                  <a:pt x="614434" y="243198"/>
                  <a:pt x="621673" y="242029"/>
                  <a:pt x="633632" y="242029"/>
                </a:cubicBezTo>
                <a:lnTo>
                  <a:pt x="644422" y="244322"/>
                </a:lnTo>
                <a:lnTo>
                  <a:pt x="654268" y="243243"/>
                </a:lnTo>
                <a:lnTo>
                  <a:pt x="660742" y="245536"/>
                </a:lnTo>
                <a:lnTo>
                  <a:pt x="666137" y="245536"/>
                </a:lnTo>
                <a:lnTo>
                  <a:pt x="678141" y="242029"/>
                </a:lnTo>
                <a:lnTo>
                  <a:pt x="682457" y="243243"/>
                </a:lnTo>
                <a:lnTo>
                  <a:pt x="685694" y="243243"/>
                </a:lnTo>
                <a:lnTo>
                  <a:pt x="691224" y="239737"/>
                </a:lnTo>
                <a:lnTo>
                  <a:pt x="691224" y="237444"/>
                </a:lnTo>
                <a:lnTo>
                  <a:pt x="682457" y="232858"/>
                </a:lnTo>
                <a:lnTo>
                  <a:pt x="682457" y="219235"/>
                </a:lnTo>
                <a:cubicBezTo>
                  <a:pt x="685334" y="216358"/>
                  <a:pt x="686773" y="211413"/>
                  <a:pt x="686773" y="204399"/>
                </a:cubicBezTo>
                <a:lnTo>
                  <a:pt x="686773" y="202106"/>
                </a:lnTo>
                <a:lnTo>
                  <a:pt x="682457" y="187270"/>
                </a:lnTo>
                <a:lnTo>
                  <a:pt x="682457" y="186056"/>
                </a:lnTo>
                <a:lnTo>
                  <a:pt x="685694" y="180391"/>
                </a:lnTo>
                <a:lnTo>
                  <a:pt x="684615" y="179177"/>
                </a:lnTo>
                <a:lnTo>
                  <a:pt x="683536" y="179177"/>
                </a:lnTo>
                <a:lnTo>
                  <a:pt x="675983" y="180391"/>
                </a:lnTo>
                <a:lnTo>
                  <a:pt x="662900" y="178098"/>
                </a:lnTo>
                <a:lnTo>
                  <a:pt x="645501" y="180391"/>
                </a:lnTo>
                <a:close/>
                <a:moveTo>
                  <a:pt x="4598909" y="175538"/>
                </a:moveTo>
                <a:lnTo>
                  <a:pt x="4599988" y="181877"/>
                </a:lnTo>
                <a:lnTo>
                  <a:pt x="4601067" y="181877"/>
                </a:lnTo>
                <a:lnTo>
                  <a:pt x="4602146" y="178775"/>
                </a:lnTo>
                <a:lnTo>
                  <a:pt x="4601067" y="175538"/>
                </a:lnTo>
                <a:close/>
                <a:moveTo>
                  <a:pt x="685694" y="175266"/>
                </a:moveTo>
                <a:lnTo>
                  <a:pt x="685694" y="176345"/>
                </a:lnTo>
                <a:lnTo>
                  <a:pt x="687852" y="176345"/>
                </a:lnTo>
                <a:lnTo>
                  <a:pt x="687852" y="175266"/>
                </a:lnTo>
                <a:close/>
                <a:moveTo>
                  <a:pt x="2561403" y="174727"/>
                </a:moveTo>
                <a:lnTo>
                  <a:pt x="2556008" y="180122"/>
                </a:lnTo>
                <a:cubicBezTo>
                  <a:pt x="2556008" y="181561"/>
                  <a:pt x="2557087" y="182280"/>
                  <a:pt x="2559246" y="182280"/>
                </a:cubicBezTo>
                <a:cubicBezTo>
                  <a:pt x="2563561" y="180662"/>
                  <a:pt x="2565719" y="179223"/>
                  <a:pt x="2565719" y="177964"/>
                </a:cubicBezTo>
                <a:lnTo>
                  <a:pt x="2565719" y="176885"/>
                </a:lnTo>
                <a:lnTo>
                  <a:pt x="2563561" y="174727"/>
                </a:lnTo>
                <a:close/>
                <a:moveTo>
                  <a:pt x="4254208" y="174288"/>
                </a:moveTo>
                <a:lnTo>
                  <a:pt x="4252805" y="175989"/>
                </a:lnTo>
                <a:lnTo>
                  <a:pt x="4249950" y="183419"/>
                </a:lnTo>
                <a:lnTo>
                  <a:pt x="4251924" y="183419"/>
                </a:lnTo>
                <a:cubicBezTo>
                  <a:pt x="4252570" y="183419"/>
                  <a:pt x="4253109" y="182422"/>
                  <a:pt x="4253541" y="180427"/>
                </a:cubicBezTo>
                <a:close/>
                <a:moveTo>
                  <a:pt x="6152549" y="174190"/>
                </a:moveTo>
                <a:lnTo>
                  <a:pt x="6149312" y="175269"/>
                </a:lnTo>
                <a:cubicBezTo>
                  <a:pt x="6150751" y="179765"/>
                  <a:pt x="6152594" y="182282"/>
                  <a:pt x="6154842" y="182822"/>
                </a:cubicBezTo>
                <a:lnTo>
                  <a:pt x="6155921" y="182822"/>
                </a:lnTo>
                <a:lnTo>
                  <a:pt x="6155921" y="181743"/>
                </a:lnTo>
                <a:cubicBezTo>
                  <a:pt x="6153673" y="181743"/>
                  <a:pt x="6152549" y="179225"/>
                  <a:pt x="6152549" y="174190"/>
                </a:cubicBezTo>
                <a:close/>
                <a:moveTo>
                  <a:pt x="2115543" y="173897"/>
                </a:moveTo>
                <a:lnTo>
                  <a:pt x="2115543" y="176118"/>
                </a:lnTo>
                <a:lnTo>
                  <a:pt x="2120015" y="176118"/>
                </a:lnTo>
                <a:lnTo>
                  <a:pt x="2120015" y="173897"/>
                </a:lnTo>
                <a:close/>
                <a:moveTo>
                  <a:pt x="211619" y="173512"/>
                </a:moveTo>
                <a:cubicBezTo>
                  <a:pt x="211619" y="176210"/>
                  <a:pt x="209911" y="177558"/>
                  <a:pt x="206494" y="177558"/>
                </a:cubicBezTo>
                <a:lnTo>
                  <a:pt x="206494" y="182684"/>
                </a:lnTo>
                <a:lnTo>
                  <a:pt x="209461" y="182684"/>
                </a:lnTo>
                <a:lnTo>
                  <a:pt x="212564" y="180661"/>
                </a:lnTo>
                <a:lnTo>
                  <a:pt x="214587" y="183763"/>
                </a:lnTo>
                <a:lnTo>
                  <a:pt x="213643" y="184842"/>
                </a:lnTo>
                <a:lnTo>
                  <a:pt x="213643" y="185786"/>
                </a:lnTo>
                <a:lnTo>
                  <a:pt x="216745" y="184842"/>
                </a:lnTo>
                <a:cubicBezTo>
                  <a:pt x="216745" y="179716"/>
                  <a:pt x="215036" y="175940"/>
                  <a:pt x="211619" y="173512"/>
                </a:cubicBezTo>
                <a:close/>
                <a:moveTo>
                  <a:pt x="7119173" y="173381"/>
                </a:moveTo>
                <a:cubicBezTo>
                  <a:pt x="7116296" y="174820"/>
                  <a:pt x="7114857" y="177023"/>
                  <a:pt x="7114857" y="179990"/>
                </a:cubicBezTo>
                <a:lnTo>
                  <a:pt x="7118094" y="181069"/>
                </a:lnTo>
                <a:cubicBezTo>
                  <a:pt x="7122501" y="180350"/>
                  <a:pt x="7124703" y="179271"/>
                  <a:pt x="7124703" y="177832"/>
                </a:cubicBezTo>
                <a:lnTo>
                  <a:pt x="7124703" y="174460"/>
                </a:lnTo>
                <a:close/>
                <a:moveTo>
                  <a:pt x="3241834" y="172704"/>
                </a:moveTo>
                <a:lnTo>
                  <a:pt x="3241834" y="173783"/>
                </a:lnTo>
                <a:lnTo>
                  <a:pt x="3243992" y="173783"/>
                </a:lnTo>
                <a:lnTo>
                  <a:pt x="3243992" y="172704"/>
                </a:lnTo>
                <a:close/>
                <a:moveTo>
                  <a:pt x="7595051" y="171763"/>
                </a:moveTo>
                <a:lnTo>
                  <a:pt x="7595051" y="172842"/>
                </a:lnTo>
                <a:lnTo>
                  <a:pt x="7597209" y="172842"/>
                </a:lnTo>
                <a:lnTo>
                  <a:pt x="7597209" y="171763"/>
                </a:lnTo>
                <a:close/>
                <a:moveTo>
                  <a:pt x="3260312" y="171625"/>
                </a:moveTo>
                <a:cubicBezTo>
                  <a:pt x="3260312" y="174772"/>
                  <a:pt x="3258873" y="176975"/>
                  <a:pt x="3255996" y="178234"/>
                </a:cubicBezTo>
                <a:lnTo>
                  <a:pt x="3254917" y="178234"/>
                </a:lnTo>
                <a:cubicBezTo>
                  <a:pt x="3253838" y="178234"/>
                  <a:pt x="3252759" y="176751"/>
                  <a:pt x="3251680" y="173783"/>
                </a:cubicBezTo>
                <a:lnTo>
                  <a:pt x="3250601" y="172704"/>
                </a:lnTo>
                <a:lnTo>
                  <a:pt x="3246285" y="172704"/>
                </a:lnTo>
                <a:lnTo>
                  <a:pt x="3246285" y="173783"/>
                </a:lnTo>
                <a:cubicBezTo>
                  <a:pt x="3249162" y="173783"/>
                  <a:pt x="3252399" y="175986"/>
                  <a:pt x="3255996" y="180392"/>
                </a:cubicBezTo>
                <a:lnTo>
                  <a:pt x="3262605" y="176076"/>
                </a:lnTo>
                <a:lnTo>
                  <a:pt x="3262605" y="171625"/>
                </a:lnTo>
                <a:close/>
                <a:moveTo>
                  <a:pt x="2205866" y="170723"/>
                </a:moveTo>
                <a:lnTo>
                  <a:pt x="2205866" y="172944"/>
                </a:lnTo>
                <a:lnTo>
                  <a:pt x="2208224" y="172944"/>
                </a:lnTo>
                <a:lnTo>
                  <a:pt x="2208224" y="170723"/>
                </a:lnTo>
                <a:close/>
                <a:moveTo>
                  <a:pt x="4233623" y="170718"/>
                </a:moveTo>
                <a:lnTo>
                  <a:pt x="4233623" y="173209"/>
                </a:lnTo>
                <a:lnTo>
                  <a:pt x="4235343" y="173209"/>
                </a:lnTo>
                <a:lnTo>
                  <a:pt x="4234921" y="172558"/>
                </a:lnTo>
                <a:lnTo>
                  <a:pt x="4233861" y="171912"/>
                </a:lnTo>
                <a:close/>
                <a:moveTo>
                  <a:pt x="3171159" y="170546"/>
                </a:moveTo>
                <a:lnTo>
                  <a:pt x="3169001" y="172704"/>
                </a:lnTo>
                <a:lnTo>
                  <a:pt x="3169001" y="173783"/>
                </a:lnTo>
                <a:lnTo>
                  <a:pt x="3171159" y="173783"/>
                </a:lnTo>
                <a:close/>
                <a:moveTo>
                  <a:pt x="3153760" y="170546"/>
                </a:moveTo>
                <a:lnTo>
                  <a:pt x="3153760" y="172704"/>
                </a:lnTo>
                <a:lnTo>
                  <a:pt x="3155918" y="172704"/>
                </a:lnTo>
                <a:close/>
                <a:moveTo>
                  <a:pt x="4672956" y="170142"/>
                </a:moveTo>
                <a:lnTo>
                  <a:pt x="4669719" y="173380"/>
                </a:lnTo>
                <a:lnTo>
                  <a:pt x="4670798" y="178775"/>
                </a:lnTo>
                <a:lnTo>
                  <a:pt x="4671877" y="178775"/>
                </a:lnTo>
                <a:cubicBezTo>
                  <a:pt x="4672236" y="175897"/>
                  <a:pt x="4673270" y="174459"/>
                  <a:pt x="4674979" y="174459"/>
                </a:cubicBezTo>
                <a:lnTo>
                  <a:pt x="4678216" y="176617"/>
                </a:lnTo>
                <a:lnTo>
                  <a:pt x="4678216" y="174459"/>
                </a:lnTo>
                <a:cubicBezTo>
                  <a:pt x="4677137" y="171581"/>
                  <a:pt x="4676058" y="170142"/>
                  <a:pt x="4674979" y="170142"/>
                </a:cubicBezTo>
                <a:close/>
                <a:moveTo>
                  <a:pt x="6157000" y="169874"/>
                </a:moveTo>
                <a:lnTo>
                  <a:pt x="6154842" y="172032"/>
                </a:lnTo>
                <a:lnTo>
                  <a:pt x="6157000" y="172032"/>
                </a:lnTo>
                <a:close/>
                <a:moveTo>
                  <a:pt x="5176078" y="169738"/>
                </a:moveTo>
                <a:lnTo>
                  <a:pt x="5176078" y="170817"/>
                </a:lnTo>
                <a:lnTo>
                  <a:pt x="5178101" y="172975"/>
                </a:lnTo>
                <a:lnTo>
                  <a:pt x="5178101" y="171896"/>
                </a:lnTo>
                <a:close/>
                <a:moveTo>
                  <a:pt x="5069796" y="169738"/>
                </a:moveTo>
                <a:lnTo>
                  <a:pt x="5072034" y="179994"/>
                </a:lnTo>
                <a:lnTo>
                  <a:pt x="5073033" y="174998"/>
                </a:lnTo>
                <a:lnTo>
                  <a:pt x="5073033" y="172975"/>
                </a:lnTo>
                <a:close/>
                <a:moveTo>
                  <a:pt x="5568012" y="169604"/>
                </a:moveTo>
                <a:lnTo>
                  <a:pt x="5570170" y="171762"/>
                </a:lnTo>
                <a:lnTo>
                  <a:pt x="5571249" y="170683"/>
                </a:lnTo>
                <a:lnTo>
                  <a:pt x="5571249" y="169604"/>
                </a:lnTo>
                <a:close/>
                <a:moveTo>
                  <a:pt x="210540" y="169466"/>
                </a:moveTo>
                <a:lnTo>
                  <a:pt x="212564" y="171489"/>
                </a:lnTo>
                <a:lnTo>
                  <a:pt x="212564" y="169466"/>
                </a:lnTo>
                <a:close/>
                <a:moveTo>
                  <a:pt x="9177394" y="168875"/>
                </a:moveTo>
                <a:lnTo>
                  <a:pt x="9177394" y="173212"/>
                </a:lnTo>
                <a:lnTo>
                  <a:pt x="9180808" y="173212"/>
                </a:lnTo>
                <a:lnTo>
                  <a:pt x="9180808" y="168875"/>
                </a:lnTo>
                <a:close/>
                <a:moveTo>
                  <a:pt x="9161632" y="168537"/>
                </a:moveTo>
                <a:lnTo>
                  <a:pt x="9161632" y="169496"/>
                </a:lnTo>
                <a:lnTo>
                  <a:pt x="9157917" y="173212"/>
                </a:lnTo>
                <a:lnTo>
                  <a:pt x="9153388" y="173212"/>
                </a:lnTo>
                <a:lnTo>
                  <a:pt x="9152611" y="172153"/>
                </a:lnTo>
                <a:lnTo>
                  <a:pt x="9143896" y="174270"/>
                </a:lnTo>
                <a:lnTo>
                  <a:pt x="9138430" y="173212"/>
                </a:lnTo>
                <a:lnTo>
                  <a:pt x="9125157" y="174270"/>
                </a:lnTo>
                <a:cubicBezTo>
                  <a:pt x="9125157" y="172130"/>
                  <a:pt x="9123828" y="170366"/>
                  <a:pt x="9121170" y="168980"/>
                </a:cubicBezTo>
                <a:lnTo>
                  <a:pt x="9120624" y="170038"/>
                </a:lnTo>
                <a:lnTo>
                  <a:pt x="9108666" y="170038"/>
                </a:lnTo>
                <a:lnTo>
                  <a:pt x="9107860" y="170478"/>
                </a:lnTo>
                <a:lnTo>
                  <a:pt x="9112709" y="171262"/>
                </a:lnTo>
                <a:cubicBezTo>
                  <a:pt x="9119757" y="172677"/>
                  <a:pt x="9123281" y="174350"/>
                  <a:pt x="9123281" y="176280"/>
                </a:cubicBezTo>
                <a:cubicBezTo>
                  <a:pt x="9123581" y="176280"/>
                  <a:pt x="9125748" y="178440"/>
                  <a:pt x="9129783" y="182760"/>
                </a:cubicBezTo>
                <a:cubicBezTo>
                  <a:pt x="9129323" y="182673"/>
                  <a:pt x="9129904" y="180866"/>
                  <a:pt x="9131526" y="177338"/>
                </a:cubicBezTo>
                <a:cubicBezTo>
                  <a:pt x="9139815" y="177338"/>
                  <a:pt x="9146694" y="178770"/>
                  <a:pt x="9152164" y="181634"/>
                </a:cubicBezTo>
                <a:lnTo>
                  <a:pt x="9158436" y="186345"/>
                </a:lnTo>
                <a:lnTo>
                  <a:pt x="9158720" y="185934"/>
                </a:lnTo>
                <a:lnTo>
                  <a:pt x="9162107" y="185934"/>
                </a:lnTo>
                <a:lnTo>
                  <a:pt x="9164806" y="188634"/>
                </a:lnTo>
                <a:lnTo>
                  <a:pt x="9164806" y="191208"/>
                </a:lnTo>
                <a:lnTo>
                  <a:pt x="9166580" y="178844"/>
                </a:lnTo>
                <a:cubicBezTo>
                  <a:pt x="9167308" y="175724"/>
                  <a:pt x="9168091" y="174164"/>
                  <a:pt x="9168930" y="174164"/>
                </a:cubicBezTo>
                <a:lnTo>
                  <a:pt x="9168312" y="172153"/>
                </a:lnTo>
                <a:lnTo>
                  <a:pt x="9166206" y="172153"/>
                </a:lnTo>
                <a:close/>
                <a:moveTo>
                  <a:pt x="1181616" y="168118"/>
                </a:moveTo>
                <a:lnTo>
                  <a:pt x="1179459" y="170276"/>
                </a:lnTo>
                <a:lnTo>
                  <a:pt x="1181616" y="170276"/>
                </a:lnTo>
                <a:close/>
                <a:moveTo>
                  <a:pt x="8582986" y="167313"/>
                </a:moveTo>
                <a:lnTo>
                  <a:pt x="8582986" y="168392"/>
                </a:lnTo>
                <a:lnTo>
                  <a:pt x="8585144" y="168392"/>
                </a:lnTo>
                <a:lnTo>
                  <a:pt x="8585144" y="167313"/>
                </a:lnTo>
                <a:close/>
                <a:moveTo>
                  <a:pt x="3177768" y="167309"/>
                </a:moveTo>
                <a:lnTo>
                  <a:pt x="3177768" y="169467"/>
                </a:lnTo>
                <a:lnTo>
                  <a:pt x="3179926" y="167309"/>
                </a:lnTo>
                <a:close/>
                <a:moveTo>
                  <a:pt x="9282921" y="166759"/>
                </a:moveTo>
                <a:lnTo>
                  <a:pt x="9282921" y="168980"/>
                </a:lnTo>
                <a:lnTo>
                  <a:pt x="9285145" y="168980"/>
                </a:lnTo>
                <a:close/>
                <a:moveTo>
                  <a:pt x="5173920" y="166501"/>
                </a:moveTo>
                <a:lnTo>
                  <a:pt x="5173920" y="168659"/>
                </a:lnTo>
                <a:lnTo>
                  <a:pt x="5176078" y="166501"/>
                </a:lnTo>
                <a:close/>
                <a:moveTo>
                  <a:pt x="5068717" y="166501"/>
                </a:moveTo>
                <a:lnTo>
                  <a:pt x="5068717" y="168659"/>
                </a:lnTo>
                <a:lnTo>
                  <a:pt x="5069796" y="168659"/>
                </a:lnTo>
                <a:lnTo>
                  <a:pt x="5069796" y="166501"/>
                </a:lnTo>
                <a:close/>
                <a:moveTo>
                  <a:pt x="5579881" y="166366"/>
                </a:moveTo>
                <a:lnTo>
                  <a:pt x="5573407" y="168525"/>
                </a:lnTo>
                <a:lnTo>
                  <a:pt x="5573407" y="169604"/>
                </a:lnTo>
                <a:lnTo>
                  <a:pt x="5575565" y="169604"/>
                </a:lnTo>
                <a:lnTo>
                  <a:pt x="5582039" y="167445"/>
                </a:lnTo>
                <a:lnTo>
                  <a:pt x="5582039" y="166366"/>
                </a:lnTo>
                <a:close/>
                <a:moveTo>
                  <a:pt x="3047208" y="166230"/>
                </a:moveTo>
                <a:lnTo>
                  <a:pt x="3049366" y="168388"/>
                </a:lnTo>
                <a:lnTo>
                  <a:pt x="3049366" y="166230"/>
                </a:lnTo>
                <a:close/>
                <a:moveTo>
                  <a:pt x="2574351" y="166095"/>
                </a:moveTo>
                <a:lnTo>
                  <a:pt x="2574351" y="168253"/>
                </a:lnTo>
                <a:lnTo>
                  <a:pt x="2575431" y="168253"/>
                </a:lnTo>
                <a:lnTo>
                  <a:pt x="2577589" y="166095"/>
                </a:lnTo>
                <a:close/>
                <a:moveTo>
                  <a:pt x="9169988" y="165701"/>
                </a:moveTo>
                <a:lnTo>
                  <a:pt x="9173402" y="168980"/>
                </a:lnTo>
                <a:lnTo>
                  <a:pt x="9173402" y="165701"/>
                </a:lnTo>
                <a:close/>
                <a:moveTo>
                  <a:pt x="7723183" y="165154"/>
                </a:moveTo>
                <a:lnTo>
                  <a:pt x="7723183" y="167312"/>
                </a:lnTo>
                <a:lnTo>
                  <a:pt x="7726555" y="167312"/>
                </a:lnTo>
                <a:lnTo>
                  <a:pt x="7726555" y="166233"/>
                </a:lnTo>
                <a:close/>
                <a:moveTo>
                  <a:pt x="3631340" y="163263"/>
                </a:moveTo>
                <a:lnTo>
                  <a:pt x="3631340" y="167579"/>
                </a:lnTo>
                <a:lnTo>
                  <a:pt x="3633498" y="169603"/>
                </a:lnTo>
                <a:lnTo>
                  <a:pt x="3638893" y="169603"/>
                </a:lnTo>
                <a:lnTo>
                  <a:pt x="3638893" y="166500"/>
                </a:lnTo>
                <a:lnTo>
                  <a:pt x="3633498" y="163263"/>
                </a:lnTo>
                <a:close/>
                <a:moveTo>
                  <a:pt x="3186400" y="162993"/>
                </a:moveTo>
                <a:lnTo>
                  <a:pt x="3182084" y="164072"/>
                </a:lnTo>
                <a:lnTo>
                  <a:pt x="3182084" y="165151"/>
                </a:lnTo>
                <a:lnTo>
                  <a:pt x="3184242" y="165151"/>
                </a:lnTo>
                <a:lnTo>
                  <a:pt x="3188558" y="164072"/>
                </a:lnTo>
                <a:lnTo>
                  <a:pt x="3188558" y="162993"/>
                </a:lnTo>
                <a:close/>
                <a:moveTo>
                  <a:pt x="5082609" y="162320"/>
                </a:moveTo>
                <a:lnTo>
                  <a:pt x="5084633" y="164478"/>
                </a:lnTo>
                <a:lnTo>
                  <a:pt x="5085712" y="164478"/>
                </a:lnTo>
                <a:lnTo>
                  <a:pt x="5083688" y="162320"/>
                </a:lnTo>
                <a:close/>
                <a:moveTo>
                  <a:pt x="2648668" y="161779"/>
                </a:moveTo>
                <a:lnTo>
                  <a:pt x="2648668" y="163937"/>
                </a:lnTo>
                <a:lnTo>
                  <a:pt x="2650825" y="163937"/>
                </a:lnTo>
                <a:lnTo>
                  <a:pt x="2650825" y="161779"/>
                </a:lnTo>
                <a:close/>
                <a:moveTo>
                  <a:pt x="9178452" y="161469"/>
                </a:moveTo>
                <a:lnTo>
                  <a:pt x="9178452" y="165125"/>
                </a:lnTo>
                <a:lnTo>
                  <a:pt x="9179750" y="164615"/>
                </a:lnTo>
                <a:cubicBezTo>
                  <a:pt x="9179750" y="162518"/>
                  <a:pt x="9179864" y="161469"/>
                  <a:pt x="9180091" y="161469"/>
                </a:cubicBezTo>
                <a:close/>
                <a:moveTo>
                  <a:pt x="9164566" y="161469"/>
                </a:moveTo>
                <a:lnTo>
                  <a:pt x="9165864" y="161469"/>
                </a:lnTo>
                <a:lnTo>
                  <a:pt x="9165864" y="162499"/>
                </a:lnTo>
                <a:lnTo>
                  <a:pt x="9164566" y="162499"/>
                </a:lnTo>
                <a:close/>
                <a:moveTo>
                  <a:pt x="8644490" y="160839"/>
                </a:moveTo>
                <a:lnTo>
                  <a:pt x="8662833" y="160839"/>
                </a:lnTo>
                <a:cubicBezTo>
                  <a:pt x="8664991" y="160839"/>
                  <a:pt x="8666070" y="162277"/>
                  <a:pt x="8666070" y="165155"/>
                </a:cubicBezTo>
                <a:lnTo>
                  <a:pt x="8664991" y="168392"/>
                </a:lnTo>
                <a:lnTo>
                  <a:pt x="8666070" y="168392"/>
                </a:lnTo>
                <a:cubicBezTo>
                  <a:pt x="8668587" y="165514"/>
                  <a:pt x="8678253" y="164076"/>
                  <a:pt x="8695068" y="164076"/>
                </a:cubicBezTo>
                <a:lnTo>
                  <a:pt x="8702621" y="166234"/>
                </a:lnTo>
                <a:cubicBezTo>
                  <a:pt x="8702621" y="164076"/>
                  <a:pt x="8707296" y="162277"/>
                  <a:pt x="8716648" y="160839"/>
                </a:cubicBezTo>
                <a:cubicBezTo>
                  <a:pt x="8728877" y="163536"/>
                  <a:pt x="8734991" y="165335"/>
                  <a:pt x="8734991" y="166234"/>
                </a:cubicBezTo>
                <a:lnTo>
                  <a:pt x="8737149" y="171629"/>
                </a:lnTo>
                <a:lnTo>
                  <a:pt x="8736070" y="172708"/>
                </a:lnTo>
                <a:lnTo>
                  <a:pt x="8724201" y="172708"/>
                </a:lnTo>
                <a:lnTo>
                  <a:pt x="8720964" y="175945"/>
                </a:lnTo>
                <a:lnTo>
                  <a:pt x="8720964" y="177024"/>
                </a:lnTo>
                <a:lnTo>
                  <a:pt x="8727438" y="179182"/>
                </a:lnTo>
                <a:lnTo>
                  <a:pt x="8732833" y="177024"/>
                </a:lnTo>
                <a:cubicBezTo>
                  <a:pt x="8752255" y="177024"/>
                  <a:pt x="8761966" y="183138"/>
                  <a:pt x="8761966" y="195367"/>
                </a:cubicBezTo>
                <a:lnTo>
                  <a:pt x="8761966" y="196446"/>
                </a:lnTo>
                <a:cubicBezTo>
                  <a:pt x="8761966" y="202201"/>
                  <a:pt x="8756211" y="210113"/>
                  <a:pt x="8744702" y="220184"/>
                </a:cubicBezTo>
                <a:lnTo>
                  <a:pt x="8738228" y="220184"/>
                </a:lnTo>
                <a:cubicBezTo>
                  <a:pt x="8734811" y="220184"/>
                  <a:pt x="8731934" y="218386"/>
                  <a:pt x="8729596" y="214789"/>
                </a:cubicBezTo>
                <a:cubicBezTo>
                  <a:pt x="8725280" y="214789"/>
                  <a:pt x="8722043" y="206517"/>
                  <a:pt x="8719885" y="189972"/>
                </a:cubicBezTo>
                <a:cubicBezTo>
                  <a:pt x="8715929" y="186195"/>
                  <a:pt x="8713771" y="182599"/>
                  <a:pt x="8713411" y="179182"/>
                </a:cubicBezTo>
                <a:lnTo>
                  <a:pt x="8716648" y="175945"/>
                </a:lnTo>
                <a:lnTo>
                  <a:pt x="8706937" y="174866"/>
                </a:lnTo>
                <a:lnTo>
                  <a:pt x="8699384" y="175945"/>
                </a:lnTo>
                <a:lnTo>
                  <a:pt x="8683334" y="173787"/>
                </a:lnTo>
                <a:cubicBezTo>
                  <a:pt x="8681355" y="175226"/>
                  <a:pt x="8676680" y="176304"/>
                  <a:pt x="8669307" y="177024"/>
                </a:cubicBezTo>
                <a:lnTo>
                  <a:pt x="8652043" y="174866"/>
                </a:lnTo>
                <a:lnTo>
                  <a:pt x="8646648" y="178103"/>
                </a:lnTo>
                <a:lnTo>
                  <a:pt x="8645568" y="178103"/>
                </a:lnTo>
                <a:cubicBezTo>
                  <a:pt x="8644130" y="178103"/>
                  <a:pt x="8642691" y="173067"/>
                  <a:pt x="8641252" y="162997"/>
                </a:cubicBezTo>
                <a:close/>
                <a:moveTo>
                  <a:pt x="3190716" y="160835"/>
                </a:moveTo>
                <a:lnTo>
                  <a:pt x="3190716" y="161914"/>
                </a:lnTo>
                <a:lnTo>
                  <a:pt x="3194088" y="161914"/>
                </a:lnTo>
                <a:lnTo>
                  <a:pt x="3194088" y="160835"/>
                </a:lnTo>
                <a:close/>
                <a:moveTo>
                  <a:pt x="1639236" y="160430"/>
                </a:moveTo>
                <a:lnTo>
                  <a:pt x="1637079" y="162588"/>
                </a:lnTo>
                <a:lnTo>
                  <a:pt x="1637079" y="164881"/>
                </a:lnTo>
                <a:lnTo>
                  <a:pt x="1642474" y="165960"/>
                </a:lnTo>
                <a:lnTo>
                  <a:pt x="1644767" y="165960"/>
                </a:lnTo>
                <a:lnTo>
                  <a:pt x="1646925" y="163667"/>
                </a:lnTo>
                <a:cubicBezTo>
                  <a:pt x="1644227" y="161509"/>
                  <a:pt x="1641665" y="160430"/>
                  <a:pt x="1639236" y="160430"/>
                </a:cubicBezTo>
                <a:close/>
                <a:moveTo>
                  <a:pt x="3233202" y="159756"/>
                </a:moveTo>
                <a:lnTo>
                  <a:pt x="3229965" y="162993"/>
                </a:lnTo>
                <a:lnTo>
                  <a:pt x="3233202" y="166230"/>
                </a:lnTo>
                <a:lnTo>
                  <a:pt x="3234281" y="162993"/>
                </a:lnTo>
                <a:close/>
                <a:moveTo>
                  <a:pt x="2587165" y="159621"/>
                </a:moveTo>
                <a:lnTo>
                  <a:pt x="2587165" y="160700"/>
                </a:lnTo>
                <a:lnTo>
                  <a:pt x="2589323" y="160700"/>
                </a:lnTo>
                <a:lnTo>
                  <a:pt x="2589323" y="159621"/>
                </a:lnTo>
                <a:close/>
                <a:moveTo>
                  <a:pt x="9164566" y="159220"/>
                </a:moveTo>
                <a:lnTo>
                  <a:pt x="9164566" y="161469"/>
                </a:lnTo>
                <a:lnTo>
                  <a:pt x="9162450" y="161469"/>
                </a:lnTo>
                <a:lnTo>
                  <a:pt x="9162450" y="165673"/>
                </a:lnTo>
                <a:lnTo>
                  <a:pt x="9165864" y="165673"/>
                </a:lnTo>
                <a:lnTo>
                  <a:pt x="9165864" y="162499"/>
                </a:lnTo>
                <a:lnTo>
                  <a:pt x="9169038" y="162499"/>
                </a:lnTo>
                <a:lnTo>
                  <a:pt x="9169038" y="159220"/>
                </a:lnTo>
                <a:close/>
                <a:moveTo>
                  <a:pt x="9121983" y="159220"/>
                </a:moveTo>
                <a:lnTo>
                  <a:pt x="9121983" y="162499"/>
                </a:lnTo>
                <a:lnTo>
                  <a:pt x="9126455" y="162499"/>
                </a:lnTo>
                <a:lnTo>
                  <a:pt x="9126455" y="159220"/>
                </a:lnTo>
                <a:close/>
                <a:moveTo>
                  <a:pt x="7211158" y="159220"/>
                </a:moveTo>
                <a:cubicBezTo>
                  <a:pt x="7204235" y="163535"/>
                  <a:pt x="7197311" y="165693"/>
                  <a:pt x="7190388" y="165693"/>
                </a:cubicBezTo>
                <a:lnTo>
                  <a:pt x="7183779" y="164614"/>
                </a:lnTo>
                <a:lnTo>
                  <a:pt x="7180542" y="165693"/>
                </a:lnTo>
                <a:lnTo>
                  <a:pt x="7170696" y="164614"/>
                </a:lnTo>
                <a:lnTo>
                  <a:pt x="7159636" y="164614"/>
                </a:lnTo>
                <a:lnTo>
                  <a:pt x="7155320" y="161377"/>
                </a:lnTo>
                <a:lnTo>
                  <a:pt x="7152083" y="161377"/>
                </a:lnTo>
                <a:lnTo>
                  <a:pt x="7148711" y="166907"/>
                </a:lnTo>
                <a:lnTo>
                  <a:pt x="7149790" y="185520"/>
                </a:lnTo>
                <a:cubicBezTo>
                  <a:pt x="7148531" y="185520"/>
                  <a:pt x="7147452" y="187318"/>
                  <a:pt x="7146553" y="190915"/>
                </a:cubicBezTo>
                <a:lnTo>
                  <a:pt x="7149790" y="191994"/>
                </a:lnTo>
                <a:lnTo>
                  <a:pt x="7156399" y="189836"/>
                </a:lnTo>
                <a:lnTo>
                  <a:pt x="7157478" y="189836"/>
                </a:lnTo>
                <a:cubicBezTo>
                  <a:pt x="7159906" y="189836"/>
                  <a:pt x="7162468" y="190915"/>
                  <a:pt x="7165166" y="193073"/>
                </a:cubicBezTo>
                <a:lnTo>
                  <a:pt x="7167324" y="193073"/>
                </a:lnTo>
                <a:cubicBezTo>
                  <a:pt x="7169212" y="191095"/>
                  <a:pt x="7174337" y="189656"/>
                  <a:pt x="7182700" y="188757"/>
                </a:cubicBezTo>
                <a:lnTo>
                  <a:pt x="7183779" y="187678"/>
                </a:lnTo>
                <a:lnTo>
                  <a:pt x="7184858" y="187678"/>
                </a:lnTo>
                <a:lnTo>
                  <a:pt x="7193624" y="189836"/>
                </a:lnTo>
                <a:lnTo>
                  <a:pt x="7205628" y="186599"/>
                </a:lnTo>
                <a:cubicBezTo>
                  <a:pt x="7212013" y="189476"/>
                  <a:pt x="7216778" y="190915"/>
                  <a:pt x="7219925" y="190915"/>
                </a:cubicBezTo>
                <a:lnTo>
                  <a:pt x="7223162" y="188757"/>
                </a:lnTo>
                <a:lnTo>
                  <a:pt x="7222083" y="181069"/>
                </a:lnTo>
                <a:lnTo>
                  <a:pt x="7222083" y="166907"/>
                </a:lnTo>
                <a:cubicBezTo>
                  <a:pt x="7222083" y="165199"/>
                  <a:pt x="7218442" y="162636"/>
                  <a:pt x="7211158" y="159220"/>
                </a:cubicBezTo>
                <a:close/>
                <a:moveTo>
                  <a:pt x="2264711" y="158159"/>
                </a:moveTo>
                <a:lnTo>
                  <a:pt x="2264711" y="160380"/>
                </a:lnTo>
                <a:lnTo>
                  <a:pt x="2269183" y="160380"/>
                </a:lnTo>
                <a:lnTo>
                  <a:pt x="2269183" y="158159"/>
                </a:lnTo>
                <a:close/>
                <a:moveTo>
                  <a:pt x="2682117" y="156384"/>
                </a:moveTo>
                <a:lnTo>
                  <a:pt x="2681038" y="159621"/>
                </a:lnTo>
                <a:lnTo>
                  <a:pt x="2682117" y="160700"/>
                </a:lnTo>
                <a:lnTo>
                  <a:pt x="2686432" y="160700"/>
                </a:lnTo>
                <a:lnTo>
                  <a:pt x="2687512" y="157463"/>
                </a:lnTo>
                <a:lnTo>
                  <a:pt x="2686432" y="156384"/>
                </a:lnTo>
                <a:close/>
                <a:moveTo>
                  <a:pt x="71214" y="156113"/>
                </a:moveTo>
                <a:lnTo>
                  <a:pt x="71214" y="159215"/>
                </a:lnTo>
                <a:lnTo>
                  <a:pt x="72293" y="164341"/>
                </a:lnTo>
                <a:lnTo>
                  <a:pt x="70135" y="166364"/>
                </a:lnTo>
                <a:lnTo>
                  <a:pt x="70135" y="167308"/>
                </a:lnTo>
                <a:lnTo>
                  <a:pt x="72293" y="169466"/>
                </a:lnTo>
                <a:lnTo>
                  <a:pt x="76339" y="169466"/>
                </a:lnTo>
                <a:lnTo>
                  <a:pt x="76339" y="164341"/>
                </a:lnTo>
                <a:cubicBezTo>
                  <a:pt x="73642" y="164341"/>
                  <a:pt x="72293" y="161598"/>
                  <a:pt x="72293" y="156113"/>
                </a:cubicBezTo>
                <a:close/>
                <a:moveTo>
                  <a:pt x="4147024" y="155990"/>
                </a:moveTo>
                <a:lnTo>
                  <a:pt x="4132024" y="161704"/>
                </a:lnTo>
                <a:lnTo>
                  <a:pt x="4127683" y="165803"/>
                </a:lnTo>
                <a:lnTo>
                  <a:pt x="4120665" y="164745"/>
                </a:lnTo>
                <a:lnTo>
                  <a:pt x="4109795" y="168977"/>
                </a:lnTo>
                <a:lnTo>
                  <a:pt x="4105491" y="166861"/>
                </a:lnTo>
                <a:lnTo>
                  <a:pt x="4102060" y="167919"/>
                </a:lnTo>
                <a:lnTo>
                  <a:pt x="4099134" y="167919"/>
                </a:lnTo>
                <a:lnTo>
                  <a:pt x="4098183" y="171175"/>
                </a:lnTo>
                <a:lnTo>
                  <a:pt x="4101224" y="176349"/>
                </a:lnTo>
                <a:lnTo>
                  <a:pt x="4100166" y="181209"/>
                </a:lnTo>
                <a:lnTo>
                  <a:pt x="4101224" y="190441"/>
                </a:lnTo>
                <a:lnTo>
                  <a:pt x="4101224" y="194867"/>
                </a:lnTo>
                <a:cubicBezTo>
                  <a:pt x="4098491" y="203593"/>
                  <a:pt x="4097125" y="209166"/>
                  <a:pt x="4097125" y="211585"/>
                </a:cubicBezTo>
                <a:cubicBezTo>
                  <a:pt x="4100563" y="211585"/>
                  <a:pt x="4102282" y="213189"/>
                  <a:pt x="4102282" y="216398"/>
                </a:cubicBezTo>
                <a:lnTo>
                  <a:pt x="4102282" y="221427"/>
                </a:lnTo>
                <a:lnTo>
                  <a:pt x="4100166" y="220976"/>
                </a:lnTo>
                <a:cubicBezTo>
                  <a:pt x="4100766" y="220976"/>
                  <a:pt x="4101305" y="221758"/>
                  <a:pt x="4101782" y="223323"/>
                </a:cubicBezTo>
                <a:lnTo>
                  <a:pt x="4102950" y="229939"/>
                </a:lnTo>
                <a:lnTo>
                  <a:pt x="4108956" y="228381"/>
                </a:lnTo>
                <a:lnTo>
                  <a:pt x="4114513" y="230364"/>
                </a:lnTo>
                <a:lnTo>
                  <a:pt x="4116258" y="228381"/>
                </a:lnTo>
                <a:lnTo>
                  <a:pt x="4120467" y="228381"/>
                </a:lnTo>
                <a:lnTo>
                  <a:pt x="4137482" y="232480"/>
                </a:lnTo>
                <a:cubicBezTo>
                  <a:pt x="4137482" y="231804"/>
                  <a:pt x="4142329" y="231214"/>
                  <a:pt x="4152023" y="230710"/>
                </a:cubicBezTo>
                <a:lnTo>
                  <a:pt x="4152171" y="230704"/>
                </a:lnTo>
                <a:lnTo>
                  <a:pt x="4146941" y="225318"/>
                </a:lnTo>
                <a:cubicBezTo>
                  <a:pt x="4145572" y="223128"/>
                  <a:pt x="4144887" y="220863"/>
                  <a:pt x="4144887" y="218523"/>
                </a:cubicBezTo>
                <a:lnTo>
                  <a:pt x="4145815" y="217467"/>
                </a:lnTo>
                <a:lnTo>
                  <a:pt x="4145815" y="217456"/>
                </a:lnTo>
                <a:cubicBezTo>
                  <a:pt x="4145815" y="212928"/>
                  <a:pt x="4143765" y="208168"/>
                  <a:pt x="4139666" y="203176"/>
                </a:cubicBezTo>
                <a:cubicBezTo>
                  <a:pt x="4136677" y="202322"/>
                  <a:pt x="4131453" y="198067"/>
                  <a:pt x="4123994" y="190410"/>
                </a:cubicBezTo>
                <a:lnTo>
                  <a:pt x="4123994" y="188513"/>
                </a:lnTo>
                <a:lnTo>
                  <a:pt x="4122635" y="189872"/>
                </a:lnTo>
                <a:lnTo>
                  <a:pt x="4117038" y="189872"/>
                </a:lnTo>
                <a:lnTo>
                  <a:pt x="4113548" y="185038"/>
                </a:lnTo>
                <a:lnTo>
                  <a:pt x="4118532" y="179187"/>
                </a:lnTo>
                <a:cubicBezTo>
                  <a:pt x="4121138" y="180019"/>
                  <a:pt x="4123093" y="181016"/>
                  <a:pt x="4124396" y="182177"/>
                </a:cubicBezTo>
                <a:lnTo>
                  <a:pt x="4125355" y="184130"/>
                </a:lnTo>
                <a:lnTo>
                  <a:pt x="4129343" y="181978"/>
                </a:lnTo>
                <a:cubicBezTo>
                  <a:pt x="4132909" y="180823"/>
                  <a:pt x="4138257" y="180245"/>
                  <a:pt x="4145389" y="180245"/>
                </a:cubicBezTo>
                <a:lnTo>
                  <a:pt x="4145815" y="180226"/>
                </a:lnTo>
                <a:lnTo>
                  <a:pt x="4143830" y="175183"/>
                </a:lnTo>
                <a:cubicBezTo>
                  <a:pt x="4143830" y="169283"/>
                  <a:pt x="4144172" y="164559"/>
                  <a:pt x="4144855" y="161010"/>
                </a:cubicBezTo>
                <a:close/>
                <a:moveTo>
                  <a:pt x="554325" y="154900"/>
                </a:moveTo>
                <a:cubicBezTo>
                  <a:pt x="562148" y="154900"/>
                  <a:pt x="569386" y="158497"/>
                  <a:pt x="576040" y="165690"/>
                </a:cubicBezTo>
                <a:lnTo>
                  <a:pt x="582514" y="166769"/>
                </a:lnTo>
                <a:lnTo>
                  <a:pt x="585886" y="164611"/>
                </a:lnTo>
                <a:cubicBezTo>
                  <a:pt x="594158" y="169556"/>
                  <a:pt x="603555" y="172748"/>
                  <a:pt x="614075" y="174187"/>
                </a:cubicBezTo>
                <a:lnTo>
                  <a:pt x="628237" y="168792"/>
                </a:lnTo>
                <a:lnTo>
                  <a:pt x="642264" y="168792"/>
                </a:lnTo>
                <a:cubicBezTo>
                  <a:pt x="648648" y="169332"/>
                  <a:pt x="651930" y="170410"/>
                  <a:pt x="652110" y="172029"/>
                </a:cubicBezTo>
                <a:lnTo>
                  <a:pt x="659663" y="168792"/>
                </a:lnTo>
                <a:lnTo>
                  <a:pt x="666137" y="172029"/>
                </a:lnTo>
                <a:lnTo>
                  <a:pt x="681378" y="172029"/>
                </a:lnTo>
                <a:cubicBezTo>
                  <a:pt x="698012" y="162408"/>
                  <a:pt x="706330" y="157058"/>
                  <a:pt x="706330" y="155979"/>
                </a:cubicBezTo>
                <a:lnTo>
                  <a:pt x="709567" y="155979"/>
                </a:lnTo>
                <a:cubicBezTo>
                  <a:pt x="724852" y="159216"/>
                  <a:pt x="732496" y="163487"/>
                  <a:pt x="732496" y="168792"/>
                </a:cubicBezTo>
                <a:cubicBezTo>
                  <a:pt x="740408" y="173468"/>
                  <a:pt x="744365" y="178143"/>
                  <a:pt x="744365" y="182819"/>
                </a:cubicBezTo>
                <a:lnTo>
                  <a:pt x="732496" y="195632"/>
                </a:lnTo>
                <a:lnTo>
                  <a:pt x="732496" y="202106"/>
                </a:lnTo>
                <a:lnTo>
                  <a:pt x="733575" y="209524"/>
                </a:lnTo>
                <a:lnTo>
                  <a:pt x="731282" y="211682"/>
                </a:lnTo>
                <a:lnTo>
                  <a:pt x="732496" y="221393"/>
                </a:lnTo>
                <a:lnTo>
                  <a:pt x="731282" y="225575"/>
                </a:lnTo>
                <a:cubicBezTo>
                  <a:pt x="734249" y="229891"/>
                  <a:pt x="735733" y="233128"/>
                  <a:pt x="735733" y="235286"/>
                </a:cubicBezTo>
                <a:cubicBezTo>
                  <a:pt x="733305" y="235286"/>
                  <a:pt x="731822" y="240276"/>
                  <a:pt x="731282" y="250257"/>
                </a:cubicBezTo>
                <a:lnTo>
                  <a:pt x="734654" y="253494"/>
                </a:lnTo>
                <a:lnTo>
                  <a:pt x="734654" y="254573"/>
                </a:lnTo>
                <a:cubicBezTo>
                  <a:pt x="734654" y="261317"/>
                  <a:pt x="730292" y="266307"/>
                  <a:pt x="721571" y="269544"/>
                </a:cubicBezTo>
                <a:cubicBezTo>
                  <a:pt x="718153" y="267386"/>
                  <a:pt x="713433" y="266307"/>
                  <a:pt x="707409" y="266307"/>
                </a:cubicBezTo>
                <a:lnTo>
                  <a:pt x="693382" y="271702"/>
                </a:lnTo>
                <a:cubicBezTo>
                  <a:pt x="689695" y="270803"/>
                  <a:pt x="687852" y="267926"/>
                  <a:pt x="687852" y="263070"/>
                </a:cubicBezTo>
                <a:lnTo>
                  <a:pt x="688931" y="259968"/>
                </a:lnTo>
                <a:cubicBezTo>
                  <a:pt x="687672" y="254213"/>
                  <a:pt x="684435" y="251336"/>
                  <a:pt x="679220" y="251336"/>
                </a:cubicBezTo>
                <a:lnTo>
                  <a:pt x="678141" y="250257"/>
                </a:lnTo>
                <a:lnTo>
                  <a:pt x="672746" y="253494"/>
                </a:lnTo>
                <a:lnTo>
                  <a:pt x="671667" y="253494"/>
                </a:lnTo>
                <a:lnTo>
                  <a:pt x="670588" y="252415"/>
                </a:lnTo>
                <a:lnTo>
                  <a:pt x="669509" y="253494"/>
                </a:lnTo>
                <a:lnTo>
                  <a:pt x="668295" y="253494"/>
                </a:lnTo>
                <a:cubicBezTo>
                  <a:pt x="666496" y="253494"/>
                  <a:pt x="665417" y="252055"/>
                  <a:pt x="665058" y="249178"/>
                </a:cubicBezTo>
                <a:lnTo>
                  <a:pt x="663979" y="249178"/>
                </a:lnTo>
                <a:lnTo>
                  <a:pt x="659663" y="252415"/>
                </a:lnTo>
                <a:lnTo>
                  <a:pt x="652110" y="252415"/>
                </a:lnTo>
                <a:lnTo>
                  <a:pt x="643343" y="254573"/>
                </a:lnTo>
                <a:lnTo>
                  <a:pt x="642264" y="254573"/>
                </a:lnTo>
                <a:lnTo>
                  <a:pt x="621628" y="248099"/>
                </a:lnTo>
                <a:lnTo>
                  <a:pt x="618391" y="250257"/>
                </a:lnTo>
                <a:lnTo>
                  <a:pt x="604229" y="250257"/>
                </a:lnTo>
                <a:lnTo>
                  <a:pt x="603150" y="249178"/>
                </a:lnTo>
                <a:lnTo>
                  <a:pt x="602071" y="249178"/>
                </a:lnTo>
                <a:cubicBezTo>
                  <a:pt x="602071" y="259518"/>
                  <a:pt x="597395" y="266307"/>
                  <a:pt x="588044" y="269544"/>
                </a:cubicBezTo>
                <a:lnTo>
                  <a:pt x="570645" y="266307"/>
                </a:lnTo>
                <a:lnTo>
                  <a:pt x="559720" y="266307"/>
                </a:lnTo>
                <a:cubicBezTo>
                  <a:pt x="553246" y="266307"/>
                  <a:pt x="550009" y="260238"/>
                  <a:pt x="550009" y="248099"/>
                </a:cubicBezTo>
                <a:lnTo>
                  <a:pt x="552167" y="245941"/>
                </a:lnTo>
                <a:lnTo>
                  <a:pt x="552167" y="244862"/>
                </a:lnTo>
                <a:cubicBezTo>
                  <a:pt x="548570" y="236320"/>
                  <a:pt x="546772" y="228137"/>
                  <a:pt x="546772" y="220314"/>
                </a:cubicBezTo>
                <a:cubicBezTo>
                  <a:pt x="548930" y="220314"/>
                  <a:pt x="550368" y="215324"/>
                  <a:pt x="551088" y="205343"/>
                </a:cubicBezTo>
                <a:lnTo>
                  <a:pt x="550009" y="204264"/>
                </a:lnTo>
                <a:lnTo>
                  <a:pt x="550009" y="203185"/>
                </a:lnTo>
                <a:lnTo>
                  <a:pt x="553246" y="190237"/>
                </a:lnTo>
                <a:lnTo>
                  <a:pt x="552167" y="186056"/>
                </a:lnTo>
                <a:lnTo>
                  <a:pt x="552167" y="182819"/>
                </a:lnTo>
                <a:lnTo>
                  <a:pt x="553246" y="181740"/>
                </a:lnTo>
                <a:lnTo>
                  <a:pt x="552167" y="180661"/>
                </a:lnTo>
                <a:lnTo>
                  <a:pt x="552167" y="174187"/>
                </a:lnTo>
                <a:lnTo>
                  <a:pt x="556483" y="168792"/>
                </a:lnTo>
                <a:lnTo>
                  <a:pt x="556483" y="167848"/>
                </a:lnTo>
                <a:cubicBezTo>
                  <a:pt x="551447" y="167848"/>
                  <a:pt x="548930" y="166769"/>
                  <a:pt x="548930" y="164611"/>
                </a:cubicBezTo>
                <a:cubicBezTo>
                  <a:pt x="551088" y="158137"/>
                  <a:pt x="552886" y="154900"/>
                  <a:pt x="554325" y="154900"/>
                </a:cubicBezTo>
                <a:close/>
                <a:moveTo>
                  <a:pt x="7599367" y="154364"/>
                </a:moveTo>
                <a:lnTo>
                  <a:pt x="7597209" y="156522"/>
                </a:lnTo>
                <a:lnTo>
                  <a:pt x="7597209" y="157601"/>
                </a:lnTo>
                <a:lnTo>
                  <a:pt x="7599367" y="159759"/>
                </a:lnTo>
                <a:lnTo>
                  <a:pt x="7600446" y="154364"/>
                </a:lnTo>
                <a:close/>
                <a:moveTo>
                  <a:pt x="4251715" y="153966"/>
                </a:moveTo>
                <a:lnTo>
                  <a:pt x="4249226" y="154193"/>
                </a:lnTo>
                <a:lnTo>
                  <a:pt x="4249226" y="155357"/>
                </a:lnTo>
                <a:lnTo>
                  <a:pt x="4251715" y="155357"/>
                </a:lnTo>
                <a:close/>
                <a:moveTo>
                  <a:pt x="2271300" y="153927"/>
                </a:moveTo>
                <a:lnTo>
                  <a:pt x="2268943" y="156148"/>
                </a:lnTo>
                <a:lnTo>
                  <a:pt x="2271300" y="156148"/>
                </a:lnTo>
                <a:close/>
                <a:moveTo>
                  <a:pt x="5056039" y="153823"/>
                </a:moveTo>
                <a:lnTo>
                  <a:pt x="5056039" y="154902"/>
                </a:lnTo>
                <a:lnTo>
                  <a:pt x="5058197" y="154902"/>
                </a:lnTo>
                <a:lnTo>
                  <a:pt x="5058197" y="153823"/>
                </a:lnTo>
                <a:close/>
                <a:moveTo>
                  <a:pt x="8260918" y="152746"/>
                </a:moveTo>
                <a:lnTo>
                  <a:pt x="8258760" y="154904"/>
                </a:lnTo>
                <a:lnTo>
                  <a:pt x="8259838" y="155983"/>
                </a:lnTo>
                <a:lnTo>
                  <a:pt x="8263076" y="155983"/>
                </a:lnTo>
                <a:lnTo>
                  <a:pt x="8263076" y="152746"/>
                </a:lnTo>
                <a:close/>
                <a:moveTo>
                  <a:pt x="7252835" y="151532"/>
                </a:moveTo>
                <a:cubicBezTo>
                  <a:pt x="7250587" y="151532"/>
                  <a:pt x="7248384" y="153734"/>
                  <a:pt x="7246226" y="158140"/>
                </a:cubicBezTo>
                <a:lnTo>
                  <a:pt x="7249463" y="160298"/>
                </a:lnTo>
                <a:lnTo>
                  <a:pt x="7250542" y="160298"/>
                </a:lnTo>
                <a:cubicBezTo>
                  <a:pt x="7254229" y="160298"/>
                  <a:pt x="7256432" y="158815"/>
                  <a:pt x="7257151" y="155847"/>
                </a:cubicBezTo>
                <a:cubicBezTo>
                  <a:pt x="7256612" y="153689"/>
                  <a:pt x="7255173" y="152251"/>
                  <a:pt x="7252835" y="151532"/>
                </a:cubicBezTo>
                <a:close/>
                <a:moveTo>
                  <a:pt x="5166502" y="150586"/>
                </a:moveTo>
                <a:lnTo>
                  <a:pt x="5168660" y="152744"/>
                </a:lnTo>
                <a:lnTo>
                  <a:pt x="5166502" y="162320"/>
                </a:lnTo>
                <a:lnTo>
                  <a:pt x="5163265" y="159083"/>
                </a:lnTo>
                <a:lnTo>
                  <a:pt x="5163265" y="153823"/>
                </a:lnTo>
                <a:close/>
                <a:moveTo>
                  <a:pt x="1652454" y="150449"/>
                </a:moveTo>
                <a:lnTo>
                  <a:pt x="1651376" y="151663"/>
                </a:lnTo>
                <a:lnTo>
                  <a:pt x="1651376" y="153821"/>
                </a:lnTo>
                <a:lnTo>
                  <a:pt x="1652454" y="153821"/>
                </a:lnTo>
                <a:lnTo>
                  <a:pt x="1654613" y="151663"/>
                </a:lnTo>
                <a:lnTo>
                  <a:pt x="1653534" y="150449"/>
                </a:lnTo>
                <a:close/>
                <a:moveTo>
                  <a:pt x="5127118" y="149507"/>
                </a:moveTo>
                <a:lnTo>
                  <a:pt x="5124016" y="152744"/>
                </a:lnTo>
                <a:lnTo>
                  <a:pt x="5125095" y="152744"/>
                </a:lnTo>
                <a:lnTo>
                  <a:pt x="5128197" y="149507"/>
                </a:lnTo>
                <a:close/>
                <a:moveTo>
                  <a:pt x="5062378" y="149507"/>
                </a:moveTo>
                <a:lnTo>
                  <a:pt x="5062378" y="151665"/>
                </a:lnTo>
                <a:lnTo>
                  <a:pt x="5067638" y="152744"/>
                </a:lnTo>
                <a:lnTo>
                  <a:pt x="5068717" y="152744"/>
                </a:lnTo>
                <a:lnTo>
                  <a:pt x="5068717" y="151665"/>
                </a:lnTo>
                <a:close/>
                <a:moveTo>
                  <a:pt x="1628177" y="149370"/>
                </a:moveTo>
                <a:cubicBezTo>
                  <a:pt x="1624489" y="150269"/>
                  <a:pt x="1622647" y="151393"/>
                  <a:pt x="1622647" y="152742"/>
                </a:cubicBezTo>
                <a:lnTo>
                  <a:pt x="1627098" y="155979"/>
                </a:lnTo>
                <a:lnTo>
                  <a:pt x="1628177" y="155979"/>
                </a:lnTo>
                <a:lnTo>
                  <a:pt x="1631549" y="152742"/>
                </a:lnTo>
                <a:lnTo>
                  <a:pt x="1631549" y="150449"/>
                </a:lnTo>
                <a:close/>
                <a:moveTo>
                  <a:pt x="3618392" y="149236"/>
                </a:moveTo>
                <a:lnTo>
                  <a:pt x="3615155" y="152473"/>
                </a:lnTo>
                <a:lnTo>
                  <a:pt x="3616234" y="152473"/>
                </a:lnTo>
                <a:lnTo>
                  <a:pt x="3619471" y="149236"/>
                </a:lnTo>
                <a:close/>
                <a:moveTo>
                  <a:pt x="5077214" y="148428"/>
                </a:moveTo>
                <a:lnTo>
                  <a:pt x="5069796" y="150586"/>
                </a:lnTo>
                <a:lnTo>
                  <a:pt x="5069796" y="151665"/>
                </a:lnTo>
                <a:lnTo>
                  <a:pt x="5073033" y="151665"/>
                </a:lnTo>
                <a:lnTo>
                  <a:pt x="5078293" y="149507"/>
                </a:lnTo>
                <a:lnTo>
                  <a:pt x="5078293" y="148428"/>
                </a:lnTo>
                <a:close/>
                <a:moveTo>
                  <a:pt x="7238538" y="148294"/>
                </a:moveTo>
                <a:lnTo>
                  <a:pt x="7238538" y="150452"/>
                </a:lnTo>
                <a:lnTo>
                  <a:pt x="7239617" y="150452"/>
                </a:lnTo>
                <a:lnTo>
                  <a:pt x="7239617" y="148294"/>
                </a:lnTo>
                <a:close/>
                <a:moveTo>
                  <a:pt x="4163667" y="146921"/>
                </a:moveTo>
                <a:lnTo>
                  <a:pt x="4163081" y="147026"/>
                </a:lnTo>
                <a:lnTo>
                  <a:pt x="4166023" y="147026"/>
                </a:lnTo>
                <a:lnTo>
                  <a:pt x="4166023" y="146921"/>
                </a:lnTo>
                <a:close/>
                <a:moveTo>
                  <a:pt x="4663245" y="146539"/>
                </a:moveTo>
                <a:lnTo>
                  <a:pt x="4661087" y="148697"/>
                </a:lnTo>
                <a:lnTo>
                  <a:pt x="4662166" y="153013"/>
                </a:lnTo>
                <a:lnTo>
                  <a:pt x="4661087" y="156250"/>
                </a:lnTo>
                <a:lnTo>
                  <a:pt x="4662166" y="157329"/>
                </a:lnTo>
                <a:lnTo>
                  <a:pt x="4663245" y="157329"/>
                </a:lnTo>
                <a:cubicBezTo>
                  <a:pt x="4665043" y="157329"/>
                  <a:pt x="4666841" y="153733"/>
                  <a:pt x="4668640" y="146539"/>
                </a:cubicBezTo>
                <a:close/>
                <a:moveTo>
                  <a:pt x="3634577" y="145999"/>
                </a:moveTo>
                <a:lnTo>
                  <a:pt x="3632419" y="148157"/>
                </a:lnTo>
                <a:lnTo>
                  <a:pt x="3634577" y="150315"/>
                </a:lnTo>
                <a:lnTo>
                  <a:pt x="3635656" y="150315"/>
                </a:lnTo>
                <a:lnTo>
                  <a:pt x="3638893" y="147078"/>
                </a:lnTo>
                <a:lnTo>
                  <a:pt x="3638893" y="145999"/>
                </a:lnTo>
                <a:close/>
                <a:moveTo>
                  <a:pt x="2751038" y="144515"/>
                </a:moveTo>
                <a:cubicBezTo>
                  <a:pt x="2749599" y="144875"/>
                  <a:pt x="2748161" y="146673"/>
                  <a:pt x="2746722" y="149910"/>
                </a:cubicBezTo>
                <a:lnTo>
                  <a:pt x="2747801" y="150989"/>
                </a:lnTo>
                <a:lnTo>
                  <a:pt x="2749959" y="150989"/>
                </a:lnTo>
                <a:lnTo>
                  <a:pt x="2752117" y="148831"/>
                </a:lnTo>
                <a:lnTo>
                  <a:pt x="2752117" y="144515"/>
                </a:lnTo>
                <a:close/>
                <a:moveTo>
                  <a:pt x="7646034" y="143439"/>
                </a:moveTo>
                <a:lnTo>
                  <a:pt x="7648192" y="143439"/>
                </a:lnTo>
                <a:cubicBezTo>
                  <a:pt x="7651159" y="144518"/>
                  <a:pt x="7652643" y="147081"/>
                  <a:pt x="7652643" y="151127"/>
                </a:cubicBezTo>
                <a:lnTo>
                  <a:pt x="7652643" y="152206"/>
                </a:lnTo>
                <a:lnTo>
                  <a:pt x="7651564" y="159759"/>
                </a:lnTo>
                <a:cubicBezTo>
                  <a:pt x="7656600" y="160299"/>
                  <a:pt x="7659117" y="161737"/>
                  <a:pt x="7659117" y="164075"/>
                </a:cubicBezTo>
                <a:lnTo>
                  <a:pt x="7659117" y="165154"/>
                </a:lnTo>
                <a:cubicBezTo>
                  <a:pt x="7659117" y="166593"/>
                  <a:pt x="7658038" y="167312"/>
                  <a:pt x="7655880" y="167312"/>
                </a:cubicBezTo>
                <a:lnTo>
                  <a:pt x="7641718" y="162996"/>
                </a:lnTo>
                <a:lnTo>
                  <a:pt x="7639560" y="165154"/>
                </a:lnTo>
                <a:lnTo>
                  <a:pt x="7636323" y="165154"/>
                </a:lnTo>
                <a:lnTo>
                  <a:pt x="7632007" y="160838"/>
                </a:lnTo>
                <a:lnTo>
                  <a:pt x="7632007" y="159759"/>
                </a:lnTo>
                <a:cubicBezTo>
                  <a:pt x="7635424" y="152925"/>
                  <a:pt x="7640100" y="147486"/>
                  <a:pt x="7646034" y="143439"/>
                </a:cubicBezTo>
                <a:close/>
                <a:moveTo>
                  <a:pt x="5240818" y="141684"/>
                </a:moveTo>
                <a:lnTo>
                  <a:pt x="5244055" y="144786"/>
                </a:lnTo>
                <a:lnTo>
                  <a:pt x="5246079" y="144786"/>
                </a:lnTo>
                <a:lnTo>
                  <a:pt x="5242976" y="141684"/>
                </a:lnTo>
                <a:close/>
                <a:moveTo>
                  <a:pt x="5235558" y="140605"/>
                </a:moveTo>
                <a:lnTo>
                  <a:pt x="5235558" y="141684"/>
                </a:lnTo>
                <a:lnTo>
                  <a:pt x="5239739" y="141684"/>
                </a:lnTo>
                <a:lnTo>
                  <a:pt x="5239739" y="140605"/>
                </a:lnTo>
                <a:close/>
                <a:moveTo>
                  <a:pt x="3233202" y="140199"/>
                </a:moveTo>
                <a:lnTo>
                  <a:pt x="3229965" y="143436"/>
                </a:lnTo>
                <a:lnTo>
                  <a:pt x="3229965" y="147752"/>
                </a:lnTo>
                <a:lnTo>
                  <a:pt x="3231044" y="148831"/>
                </a:lnTo>
                <a:lnTo>
                  <a:pt x="3231044" y="149911"/>
                </a:lnTo>
                <a:cubicBezTo>
                  <a:pt x="3233921" y="149191"/>
                  <a:pt x="3235360" y="147033"/>
                  <a:pt x="3235360" y="143436"/>
                </a:cubicBezTo>
                <a:lnTo>
                  <a:pt x="3235360" y="142357"/>
                </a:lnTo>
                <a:close/>
                <a:moveTo>
                  <a:pt x="2758591" y="140199"/>
                </a:moveTo>
                <a:lnTo>
                  <a:pt x="2758591" y="143436"/>
                </a:lnTo>
                <a:lnTo>
                  <a:pt x="2759670" y="143436"/>
                </a:lnTo>
                <a:lnTo>
                  <a:pt x="2759670" y="140199"/>
                </a:lnTo>
                <a:close/>
                <a:moveTo>
                  <a:pt x="2576509" y="139120"/>
                </a:moveTo>
                <a:lnTo>
                  <a:pt x="2573272" y="144515"/>
                </a:lnTo>
                <a:lnTo>
                  <a:pt x="2574351" y="145594"/>
                </a:lnTo>
                <a:lnTo>
                  <a:pt x="2580826" y="145594"/>
                </a:lnTo>
                <a:lnTo>
                  <a:pt x="2582984" y="143436"/>
                </a:lnTo>
                <a:cubicBezTo>
                  <a:pt x="2582264" y="140559"/>
                  <a:pt x="2580106" y="139120"/>
                  <a:pt x="2576509" y="139120"/>
                </a:cubicBezTo>
                <a:close/>
                <a:moveTo>
                  <a:pt x="5130355" y="138986"/>
                </a:moveTo>
                <a:lnTo>
                  <a:pt x="5129276" y="139930"/>
                </a:lnTo>
                <a:lnTo>
                  <a:pt x="5128197" y="139930"/>
                </a:lnTo>
                <a:lnTo>
                  <a:pt x="5129276" y="143167"/>
                </a:lnTo>
                <a:lnTo>
                  <a:pt x="5128197" y="148428"/>
                </a:lnTo>
                <a:lnTo>
                  <a:pt x="5130355" y="148428"/>
                </a:lnTo>
                <a:close/>
                <a:moveTo>
                  <a:pt x="3621629" y="138581"/>
                </a:moveTo>
                <a:lnTo>
                  <a:pt x="3620550" y="139525"/>
                </a:lnTo>
                <a:lnTo>
                  <a:pt x="3619471" y="139525"/>
                </a:lnTo>
                <a:lnTo>
                  <a:pt x="3620550" y="142762"/>
                </a:lnTo>
                <a:lnTo>
                  <a:pt x="3619471" y="148157"/>
                </a:lnTo>
                <a:lnTo>
                  <a:pt x="3621629" y="148157"/>
                </a:lnTo>
                <a:close/>
                <a:moveTo>
                  <a:pt x="3728046" y="137502"/>
                </a:moveTo>
                <a:lnTo>
                  <a:pt x="3728046" y="138581"/>
                </a:lnTo>
                <a:lnTo>
                  <a:pt x="3731283" y="138581"/>
                </a:lnTo>
                <a:lnTo>
                  <a:pt x="3731283" y="137502"/>
                </a:lnTo>
                <a:close/>
                <a:moveTo>
                  <a:pt x="4253458" y="136472"/>
                </a:moveTo>
                <a:lnTo>
                  <a:pt x="4253458" y="140809"/>
                </a:lnTo>
                <a:lnTo>
                  <a:pt x="4255814" y="140809"/>
                </a:lnTo>
                <a:lnTo>
                  <a:pt x="4255814" y="136472"/>
                </a:lnTo>
                <a:close/>
                <a:moveTo>
                  <a:pt x="2074549" y="136075"/>
                </a:moveTo>
                <a:lnTo>
                  <a:pt x="2073492" y="138894"/>
                </a:lnTo>
                <a:lnTo>
                  <a:pt x="2073492" y="139354"/>
                </a:lnTo>
                <a:lnTo>
                  <a:pt x="2075848" y="139636"/>
                </a:lnTo>
                <a:lnTo>
                  <a:pt x="2075848" y="136075"/>
                </a:lnTo>
                <a:close/>
                <a:moveTo>
                  <a:pt x="5590536" y="136019"/>
                </a:moveTo>
                <a:lnTo>
                  <a:pt x="5585276" y="141415"/>
                </a:lnTo>
                <a:lnTo>
                  <a:pt x="5585276" y="142493"/>
                </a:lnTo>
                <a:lnTo>
                  <a:pt x="5592694" y="144652"/>
                </a:lnTo>
                <a:lnTo>
                  <a:pt x="5594852" y="140335"/>
                </a:lnTo>
                <a:cubicBezTo>
                  <a:pt x="5593773" y="137458"/>
                  <a:pt x="5592694" y="136019"/>
                  <a:pt x="5591615" y="136019"/>
                </a:cubicBezTo>
                <a:close/>
                <a:moveTo>
                  <a:pt x="1622647" y="135074"/>
                </a:moveTo>
                <a:lnTo>
                  <a:pt x="1622647" y="137231"/>
                </a:lnTo>
                <a:lnTo>
                  <a:pt x="1623862" y="137231"/>
                </a:lnTo>
                <a:lnTo>
                  <a:pt x="1623862" y="135074"/>
                </a:lnTo>
                <a:close/>
                <a:moveTo>
                  <a:pt x="2608745" y="134804"/>
                </a:moveTo>
                <a:lnTo>
                  <a:pt x="2606587" y="146673"/>
                </a:lnTo>
                <a:lnTo>
                  <a:pt x="2607667" y="146673"/>
                </a:lnTo>
                <a:cubicBezTo>
                  <a:pt x="2611082" y="146673"/>
                  <a:pt x="2613958" y="144515"/>
                  <a:pt x="2616298" y="140199"/>
                </a:cubicBezTo>
                <a:cubicBezTo>
                  <a:pt x="2615218" y="136603"/>
                  <a:pt x="2612701" y="134804"/>
                  <a:pt x="2608745" y="134804"/>
                </a:cubicBezTo>
                <a:close/>
                <a:moveTo>
                  <a:pt x="1635864" y="133994"/>
                </a:moveTo>
                <a:lnTo>
                  <a:pt x="1633707" y="136152"/>
                </a:lnTo>
                <a:cubicBezTo>
                  <a:pt x="1634605" y="146493"/>
                  <a:pt x="1636089" y="151663"/>
                  <a:pt x="1638158" y="151663"/>
                </a:cubicBezTo>
                <a:lnTo>
                  <a:pt x="1641394" y="151663"/>
                </a:lnTo>
                <a:cubicBezTo>
                  <a:pt x="1645800" y="148696"/>
                  <a:pt x="1648004" y="145729"/>
                  <a:pt x="1648004" y="142761"/>
                </a:cubicBezTo>
                <a:cubicBezTo>
                  <a:pt x="1648004" y="139434"/>
                  <a:pt x="1643958" y="136512"/>
                  <a:pt x="1635864" y="133994"/>
                </a:cubicBezTo>
                <a:close/>
                <a:moveTo>
                  <a:pt x="7250542" y="132918"/>
                </a:moveTo>
                <a:lnTo>
                  <a:pt x="7245147" y="133997"/>
                </a:lnTo>
                <a:lnTo>
                  <a:pt x="7245147" y="139527"/>
                </a:lnTo>
                <a:lnTo>
                  <a:pt x="7252835" y="141685"/>
                </a:lnTo>
                <a:lnTo>
                  <a:pt x="7253914" y="141685"/>
                </a:lnTo>
                <a:lnTo>
                  <a:pt x="7254993" y="136155"/>
                </a:lnTo>
                <a:close/>
                <a:moveTo>
                  <a:pt x="577119" y="132376"/>
                </a:moveTo>
                <a:lnTo>
                  <a:pt x="581435" y="132376"/>
                </a:lnTo>
                <a:lnTo>
                  <a:pt x="583593" y="134534"/>
                </a:lnTo>
                <a:lnTo>
                  <a:pt x="580356" y="138850"/>
                </a:lnTo>
                <a:lnTo>
                  <a:pt x="576040" y="138850"/>
                </a:lnTo>
                <a:lnTo>
                  <a:pt x="573882" y="136692"/>
                </a:lnTo>
                <a:lnTo>
                  <a:pt x="573882" y="135613"/>
                </a:lnTo>
                <a:close/>
                <a:moveTo>
                  <a:pt x="208922" y="132375"/>
                </a:moveTo>
                <a:lnTo>
                  <a:pt x="208922" y="134533"/>
                </a:lnTo>
                <a:lnTo>
                  <a:pt x="207978" y="134533"/>
                </a:lnTo>
                <a:lnTo>
                  <a:pt x="208922" y="137500"/>
                </a:lnTo>
                <a:lnTo>
                  <a:pt x="212024" y="137500"/>
                </a:lnTo>
                <a:lnTo>
                  <a:pt x="214047" y="135477"/>
                </a:lnTo>
                <a:lnTo>
                  <a:pt x="214047" y="132375"/>
                </a:lnTo>
                <a:close/>
                <a:moveTo>
                  <a:pt x="5776530" y="131703"/>
                </a:moveTo>
                <a:lnTo>
                  <a:pt x="5776530" y="132782"/>
                </a:lnTo>
                <a:lnTo>
                  <a:pt x="5778688" y="132782"/>
                </a:lnTo>
                <a:lnTo>
                  <a:pt x="5778688" y="131703"/>
                </a:lnTo>
                <a:close/>
                <a:moveTo>
                  <a:pt x="2754275" y="131567"/>
                </a:moveTo>
                <a:lnTo>
                  <a:pt x="2754275" y="134804"/>
                </a:lnTo>
                <a:lnTo>
                  <a:pt x="2759670" y="133725"/>
                </a:lnTo>
                <a:lnTo>
                  <a:pt x="2759670" y="131567"/>
                </a:lnTo>
                <a:lnTo>
                  <a:pt x="2758591" y="131567"/>
                </a:lnTo>
                <a:lnTo>
                  <a:pt x="2755354" y="132646"/>
                </a:lnTo>
                <a:close/>
                <a:moveTo>
                  <a:pt x="105068" y="131566"/>
                </a:moveTo>
                <a:cubicBezTo>
                  <a:pt x="98864" y="131566"/>
                  <a:pt x="95761" y="135972"/>
                  <a:pt x="95761" y="144784"/>
                </a:cubicBezTo>
                <a:lnTo>
                  <a:pt x="95761" y="147886"/>
                </a:lnTo>
                <a:cubicBezTo>
                  <a:pt x="97200" y="149235"/>
                  <a:pt x="98234" y="153326"/>
                  <a:pt x="98864" y="160159"/>
                </a:cubicBezTo>
                <a:lnTo>
                  <a:pt x="100887" y="164341"/>
                </a:lnTo>
                <a:cubicBezTo>
                  <a:pt x="99718" y="167758"/>
                  <a:pt x="98009" y="169466"/>
                  <a:pt x="95761" y="169466"/>
                </a:cubicBezTo>
                <a:lnTo>
                  <a:pt x="95761" y="174591"/>
                </a:lnTo>
                <a:lnTo>
                  <a:pt x="98864" y="192934"/>
                </a:lnTo>
                <a:lnTo>
                  <a:pt x="96840" y="219640"/>
                </a:lnTo>
                <a:cubicBezTo>
                  <a:pt x="97650" y="223056"/>
                  <a:pt x="98683" y="224765"/>
                  <a:pt x="99943" y="224765"/>
                </a:cubicBezTo>
                <a:lnTo>
                  <a:pt x="129615" y="224765"/>
                </a:lnTo>
                <a:lnTo>
                  <a:pt x="132717" y="226788"/>
                </a:lnTo>
                <a:lnTo>
                  <a:pt x="137843" y="224765"/>
                </a:lnTo>
                <a:lnTo>
                  <a:pt x="142968" y="225709"/>
                </a:lnTo>
                <a:lnTo>
                  <a:pt x="149037" y="223686"/>
                </a:lnTo>
                <a:lnTo>
                  <a:pt x="150116" y="223686"/>
                </a:lnTo>
                <a:cubicBezTo>
                  <a:pt x="153173" y="226743"/>
                  <a:pt x="156905" y="228451"/>
                  <a:pt x="161311" y="228811"/>
                </a:cubicBezTo>
                <a:cubicBezTo>
                  <a:pt x="161311" y="226114"/>
                  <a:pt x="166795" y="224765"/>
                  <a:pt x="177766" y="224765"/>
                </a:cubicBezTo>
                <a:lnTo>
                  <a:pt x="178845" y="224765"/>
                </a:lnTo>
                <a:lnTo>
                  <a:pt x="179789" y="220584"/>
                </a:lnTo>
                <a:lnTo>
                  <a:pt x="177766" y="214514"/>
                </a:lnTo>
                <a:lnTo>
                  <a:pt x="177766" y="212491"/>
                </a:lnTo>
                <a:lnTo>
                  <a:pt x="178845" y="207366"/>
                </a:lnTo>
                <a:lnTo>
                  <a:pt x="176687" y="205208"/>
                </a:lnTo>
                <a:lnTo>
                  <a:pt x="176687" y="203185"/>
                </a:lnTo>
                <a:cubicBezTo>
                  <a:pt x="178125" y="201656"/>
                  <a:pt x="179159" y="197925"/>
                  <a:pt x="179789" y="191990"/>
                </a:cubicBezTo>
                <a:lnTo>
                  <a:pt x="177766" y="185786"/>
                </a:lnTo>
                <a:lnTo>
                  <a:pt x="180868" y="174591"/>
                </a:lnTo>
                <a:lnTo>
                  <a:pt x="178845" y="166364"/>
                </a:lnTo>
                <a:lnTo>
                  <a:pt x="178845" y="163262"/>
                </a:lnTo>
                <a:lnTo>
                  <a:pt x="180868" y="160159"/>
                </a:lnTo>
                <a:lnTo>
                  <a:pt x="178845" y="156113"/>
                </a:lnTo>
                <a:lnTo>
                  <a:pt x="182891" y="144784"/>
                </a:lnTo>
                <a:lnTo>
                  <a:pt x="181812" y="144784"/>
                </a:lnTo>
                <a:lnTo>
                  <a:pt x="179789" y="142761"/>
                </a:lnTo>
                <a:lnTo>
                  <a:pt x="179789" y="141816"/>
                </a:lnTo>
                <a:lnTo>
                  <a:pt x="180868" y="137635"/>
                </a:lnTo>
                <a:lnTo>
                  <a:pt x="179789" y="134533"/>
                </a:lnTo>
                <a:lnTo>
                  <a:pt x="174664" y="135612"/>
                </a:lnTo>
                <a:lnTo>
                  <a:pt x="171561" y="135612"/>
                </a:lnTo>
                <a:cubicBezTo>
                  <a:pt x="167335" y="135612"/>
                  <a:pt x="162570" y="134578"/>
                  <a:pt x="157265" y="132510"/>
                </a:cubicBezTo>
                <a:lnTo>
                  <a:pt x="153218" y="135612"/>
                </a:lnTo>
                <a:lnTo>
                  <a:pt x="152139" y="134533"/>
                </a:lnTo>
                <a:lnTo>
                  <a:pt x="147014" y="135612"/>
                </a:lnTo>
                <a:lnTo>
                  <a:pt x="135819" y="134533"/>
                </a:lnTo>
                <a:lnTo>
                  <a:pt x="121388" y="135612"/>
                </a:lnTo>
                <a:cubicBezTo>
                  <a:pt x="117611" y="135612"/>
                  <a:pt x="112171" y="134263"/>
                  <a:pt x="105068" y="131566"/>
                </a:cubicBezTo>
                <a:close/>
                <a:moveTo>
                  <a:pt x="3251680" y="131432"/>
                </a:moveTo>
                <a:lnTo>
                  <a:pt x="3251680" y="133590"/>
                </a:lnTo>
                <a:lnTo>
                  <a:pt x="3252759" y="133590"/>
                </a:lnTo>
                <a:lnTo>
                  <a:pt x="3252759" y="131432"/>
                </a:lnTo>
                <a:close/>
                <a:moveTo>
                  <a:pt x="2123876" y="130785"/>
                </a:moveTo>
                <a:lnTo>
                  <a:pt x="2123876" y="134064"/>
                </a:lnTo>
                <a:lnTo>
                  <a:pt x="2128349" y="134064"/>
                </a:lnTo>
                <a:lnTo>
                  <a:pt x="2128349" y="130785"/>
                </a:lnTo>
                <a:close/>
                <a:moveTo>
                  <a:pt x="5773293" y="130624"/>
                </a:moveTo>
                <a:lnTo>
                  <a:pt x="5773293" y="131703"/>
                </a:lnTo>
                <a:lnTo>
                  <a:pt x="5775451" y="131703"/>
                </a:lnTo>
                <a:lnTo>
                  <a:pt x="5775451" y="130624"/>
                </a:lnTo>
                <a:close/>
                <a:moveTo>
                  <a:pt x="4682532" y="130489"/>
                </a:moveTo>
                <a:lnTo>
                  <a:pt x="4679295" y="133726"/>
                </a:lnTo>
                <a:lnTo>
                  <a:pt x="4682532" y="136963"/>
                </a:lnTo>
                <a:lnTo>
                  <a:pt x="4685769" y="136963"/>
                </a:lnTo>
                <a:lnTo>
                  <a:pt x="4686848" y="133726"/>
                </a:lnTo>
                <a:lnTo>
                  <a:pt x="4685769" y="130489"/>
                </a:lnTo>
                <a:close/>
                <a:moveTo>
                  <a:pt x="588044" y="130218"/>
                </a:moveTo>
                <a:lnTo>
                  <a:pt x="591281" y="130218"/>
                </a:lnTo>
                <a:lnTo>
                  <a:pt x="617312" y="132915"/>
                </a:lnTo>
                <a:lnTo>
                  <a:pt x="625944" y="131971"/>
                </a:lnTo>
                <a:lnTo>
                  <a:pt x="627023" y="132915"/>
                </a:lnTo>
                <a:cubicBezTo>
                  <a:pt x="626303" y="135253"/>
                  <a:pt x="624145" y="136422"/>
                  <a:pt x="620549" y="136422"/>
                </a:cubicBezTo>
                <a:lnTo>
                  <a:pt x="618391" y="134668"/>
                </a:lnTo>
                <a:lnTo>
                  <a:pt x="616233" y="134668"/>
                </a:lnTo>
                <a:cubicBezTo>
                  <a:pt x="613355" y="136467"/>
                  <a:pt x="607915" y="137950"/>
                  <a:pt x="599913" y="139119"/>
                </a:cubicBezTo>
                <a:cubicBezTo>
                  <a:pt x="591281" y="139119"/>
                  <a:pt x="586965" y="137321"/>
                  <a:pt x="586965" y="133724"/>
                </a:cubicBezTo>
                <a:lnTo>
                  <a:pt x="585886" y="132915"/>
                </a:lnTo>
                <a:lnTo>
                  <a:pt x="585886" y="131971"/>
                </a:lnTo>
                <a:close/>
                <a:moveTo>
                  <a:pt x="1189440" y="130083"/>
                </a:moveTo>
                <a:lnTo>
                  <a:pt x="1183910" y="131162"/>
                </a:lnTo>
                <a:lnTo>
                  <a:pt x="1183910" y="133320"/>
                </a:lnTo>
                <a:lnTo>
                  <a:pt x="1186203" y="135478"/>
                </a:lnTo>
                <a:lnTo>
                  <a:pt x="1187283" y="135478"/>
                </a:lnTo>
                <a:lnTo>
                  <a:pt x="1189440" y="133320"/>
                </a:lnTo>
                <a:close/>
                <a:moveTo>
                  <a:pt x="8784625" y="129682"/>
                </a:moveTo>
                <a:lnTo>
                  <a:pt x="8784625" y="131840"/>
                </a:lnTo>
                <a:lnTo>
                  <a:pt x="8787862" y="131840"/>
                </a:lnTo>
                <a:lnTo>
                  <a:pt x="8787862" y="129682"/>
                </a:lnTo>
                <a:close/>
                <a:moveTo>
                  <a:pt x="1623862" y="129544"/>
                </a:moveTo>
                <a:lnTo>
                  <a:pt x="1623862" y="132915"/>
                </a:lnTo>
                <a:lnTo>
                  <a:pt x="1626020" y="132915"/>
                </a:lnTo>
                <a:lnTo>
                  <a:pt x="1626020" y="131701"/>
                </a:lnTo>
                <a:close/>
                <a:moveTo>
                  <a:pt x="9164566" y="129467"/>
                </a:moveTo>
                <a:lnTo>
                  <a:pt x="9164566" y="132747"/>
                </a:lnTo>
                <a:lnTo>
                  <a:pt x="9169038" y="132747"/>
                </a:lnTo>
                <a:lnTo>
                  <a:pt x="9169038" y="129467"/>
                </a:lnTo>
                <a:close/>
                <a:moveTo>
                  <a:pt x="67168" y="128464"/>
                </a:moveTo>
                <a:lnTo>
                  <a:pt x="67168" y="131566"/>
                </a:lnTo>
                <a:lnTo>
                  <a:pt x="72293" y="140737"/>
                </a:lnTo>
                <a:cubicBezTo>
                  <a:pt x="72293" y="144154"/>
                  <a:pt x="71573" y="145863"/>
                  <a:pt x="70135" y="145863"/>
                </a:cubicBezTo>
                <a:cubicBezTo>
                  <a:pt x="71754" y="149999"/>
                  <a:pt x="73147" y="152067"/>
                  <a:pt x="74316" y="152067"/>
                </a:cubicBezTo>
                <a:lnTo>
                  <a:pt x="74316" y="148965"/>
                </a:lnTo>
                <a:lnTo>
                  <a:pt x="72293" y="145863"/>
                </a:lnTo>
                <a:lnTo>
                  <a:pt x="73237" y="139658"/>
                </a:lnTo>
                <a:cubicBezTo>
                  <a:pt x="69820" y="136152"/>
                  <a:pt x="68112" y="132420"/>
                  <a:pt x="68112" y="128464"/>
                </a:cubicBezTo>
                <a:close/>
                <a:moveTo>
                  <a:pt x="2753196" y="128330"/>
                </a:moveTo>
                <a:lnTo>
                  <a:pt x="2753196" y="130488"/>
                </a:lnTo>
                <a:lnTo>
                  <a:pt x="2754275" y="130488"/>
                </a:lnTo>
                <a:lnTo>
                  <a:pt x="2754275" y="128330"/>
                </a:lnTo>
                <a:close/>
                <a:moveTo>
                  <a:pt x="1104604" y="127925"/>
                </a:moveTo>
                <a:lnTo>
                  <a:pt x="1096781" y="131162"/>
                </a:lnTo>
                <a:lnTo>
                  <a:pt x="1096781" y="132241"/>
                </a:lnTo>
                <a:lnTo>
                  <a:pt x="1101096" y="134399"/>
                </a:lnTo>
                <a:lnTo>
                  <a:pt x="1104604" y="134399"/>
                </a:lnTo>
                <a:cubicBezTo>
                  <a:pt x="1107661" y="132241"/>
                  <a:pt x="1110583" y="131162"/>
                  <a:pt x="1113371" y="131162"/>
                </a:cubicBezTo>
                <a:cubicBezTo>
                  <a:pt x="1122901" y="133320"/>
                  <a:pt x="1128386" y="135838"/>
                  <a:pt x="1129826" y="138715"/>
                </a:cubicBezTo>
                <a:cubicBezTo>
                  <a:pt x="1128746" y="141592"/>
                  <a:pt x="1125824" y="143031"/>
                  <a:pt x="1121059" y="143031"/>
                </a:cubicBezTo>
                <a:lnTo>
                  <a:pt x="1121059" y="145189"/>
                </a:lnTo>
                <a:lnTo>
                  <a:pt x="1119980" y="158407"/>
                </a:lnTo>
                <a:cubicBezTo>
                  <a:pt x="1122137" y="158766"/>
                  <a:pt x="1123217" y="161644"/>
                  <a:pt x="1123217" y="167039"/>
                </a:cubicBezTo>
                <a:lnTo>
                  <a:pt x="1121059" y="169197"/>
                </a:lnTo>
                <a:cubicBezTo>
                  <a:pt x="1121059" y="170995"/>
                  <a:pt x="1125508" y="173153"/>
                  <a:pt x="1134412" y="175671"/>
                </a:cubicBezTo>
                <a:cubicBezTo>
                  <a:pt x="1137649" y="181785"/>
                  <a:pt x="1143133" y="186191"/>
                  <a:pt x="1150865" y="188889"/>
                </a:cubicBezTo>
                <a:lnTo>
                  <a:pt x="1153023" y="196442"/>
                </a:lnTo>
                <a:cubicBezTo>
                  <a:pt x="1155902" y="197880"/>
                  <a:pt x="1157339" y="199679"/>
                  <a:pt x="1157339" y="201837"/>
                </a:cubicBezTo>
                <a:lnTo>
                  <a:pt x="1159767" y="201837"/>
                </a:lnTo>
                <a:lnTo>
                  <a:pt x="1161925" y="192126"/>
                </a:lnTo>
                <a:cubicBezTo>
                  <a:pt x="1159767" y="192126"/>
                  <a:pt x="1158689" y="191406"/>
                  <a:pt x="1158689" y="189968"/>
                </a:cubicBezTo>
                <a:lnTo>
                  <a:pt x="1158689" y="188889"/>
                </a:lnTo>
                <a:lnTo>
                  <a:pt x="1164084" y="181336"/>
                </a:lnTo>
                <a:cubicBezTo>
                  <a:pt x="1164084" y="171804"/>
                  <a:pt x="1161475" y="167039"/>
                  <a:pt x="1156261" y="167039"/>
                </a:cubicBezTo>
                <a:lnTo>
                  <a:pt x="1150865" y="165960"/>
                </a:lnTo>
                <a:lnTo>
                  <a:pt x="1132118" y="167039"/>
                </a:lnTo>
                <a:cubicBezTo>
                  <a:pt x="1130048" y="167039"/>
                  <a:pt x="1127802" y="164521"/>
                  <a:pt x="1125374" y="159486"/>
                </a:cubicBezTo>
                <a:lnTo>
                  <a:pt x="1149652" y="139794"/>
                </a:lnTo>
                <a:lnTo>
                  <a:pt x="1150865" y="139794"/>
                </a:lnTo>
                <a:lnTo>
                  <a:pt x="1160845" y="147347"/>
                </a:lnTo>
                <a:lnTo>
                  <a:pt x="1163005" y="147347"/>
                </a:lnTo>
                <a:lnTo>
                  <a:pt x="1163005" y="143031"/>
                </a:lnTo>
                <a:lnTo>
                  <a:pt x="1160845" y="134399"/>
                </a:lnTo>
                <a:lnTo>
                  <a:pt x="1160845" y="130083"/>
                </a:lnTo>
                <a:lnTo>
                  <a:pt x="1144257" y="132241"/>
                </a:lnTo>
                <a:cubicBezTo>
                  <a:pt x="1142997" y="130982"/>
                  <a:pt x="1129780" y="129543"/>
                  <a:pt x="1104604" y="127925"/>
                </a:cubicBezTo>
                <a:close/>
                <a:moveTo>
                  <a:pt x="8683334" y="127524"/>
                </a:moveTo>
                <a:lnTo>
                  <a:pt x="8683334" y="136156"/>
                </a:lnTo>
                <a:lnTo>
                  <a:pt x="8685492" y="138179"/>
                </a:lnTo>
                <a:lnTo>
                  <a:pt x="8686571" y="138179"/>
                </a:lnTo>
                <a:lnTo>
                  <a:pt x="8687650" y="133998"/>
                </a:lnTo>
                <a:cubicBezTo>
                  <a:pt x="8686930" y="129682"/>
                  <a:pt x="8685851" y="127524"/>
                  <a:pt x="8684413" y="127524"/>
                </a:cubicBezTo>
                <a:close/>
                <a:moveTo>
                  <a:pt x="2125992" y="126553"/>
                </a:moveTo>
                <a:lnTo>
                  <a:pt x="2125992" y="129832"/>
                </a:lnTo>
                <a:lnTo>
                  <a:pt x="2129405" y="129832"/>
                </a:lnTo>
                <a:lnTo>
                  <a:pt x="2129405" y="126553"/>
                </a:lnTo>
                <a:close/>
                <a:moveTo>
                  <a:pt x="8723122" y="126445"/>
                </a:moveTo>
                <a:lnTo>
                  <a:pt x="8718806" y="130761"/>
                </a:lnTo>
                <a:lnTo>
                  <a:pt x="8720964" y="135077"/>
                </a:lnTo>
                <a:lnTo>
                  <a:pt x="8722043" y="133998"/>
                </a:lnTo>
                <a:lnTo>
                  <a:pt x="8723122" y="133998"/>
                </a:lnTo>
                <a:lnTo>
                  <a:pt x="8727438" y="137100"/>
                </a:lnTo>
                <a:lnTo>
                  <a:pt x="8729596" y="135077"/>
                </a:lnTo>
                <a:lnTo>
                  <a:pt x="8729596" y="133998"/>
                </a:lnTo>
                <a:cubicBezTo>
                  <a:pt x="8729596" y="132559"/>
                  <a:pt x="8728157" y="131840"/>
                  <a:pt x="8725280" y="131840"/>
                </a:cubicBezTo>
                <a:lnTo>
                  <a:pt x="8724201" y="126445"/>
                </a:lnTo>
                <a:close/>
                <a:moveTo>
                  <a:pt x="3646716" y="125498"/>
                </a:moveTo>
                <a:cubicBezTo>
                  <a:pt x="3644468" y="125498"/>
                  <a:pt x="3642984" y="127566"/>
                  <a:pt x="3642265" y="131702"/>
                </a:cubicBezTo>
                <a:cubicBezTo>
                  <a:pt x="3643344" y="134310"/>
                  <a:pt x="3645951" y="135614"/>
                  <a:pt x="3650088" y="135614"/>
                </a:cubicBezTo>
                <a:lnTo>
                  <a:pt x="3652381" y="135614"/>
                </a:lnTo>
                <a:lnTo>
                  <a:pt x="3652381" y="133995"/>
                </a:lnTo>
                <a:lnTo>
                  <a:pt x="3653460" y="133995"/>
                </a:lnTo>
                <a:cubicBezTo>
                  <a:pt x="3652021" y="132736"/>
                  <a:pt x="3651302" y="130174"/>
                  <a:pt x="3651302" y="126307"/>
                </a:cubicBezTo>
                <a:lnTo>
                  <a:pt x="3650088" y="125498"/>
                </a:lnTo>
                <a:close/>
                <a:moveTo>
                  <a:pt x="6770966" y="125365"/>
                </a:moveTo>
                <a:lnTo>
                  <a:pt x="6770966" y="128644"/>
                </a:lnTo>
                <a:lnTo>
                  <a:pt x="6775438" y="128644"/>
                </a:lnTo>
                <a:lnTo>
                  <a:pt x="6775438" y="125365"/>
                </a:lnTo>
                <a:close/>
                <a:moveTo>
                  <a:pt x="66089" y="125362"/>
                </a:moveTo>
                <a:lnTo>
                  <a:pt x="66089" y="127385"/>
                </a:lnTo>
                <a:lnTo>
                  <a:pt x="67168" y="127385"/>
                </a:lnTo>
                <a:lnTo>
                  <a:pt x="67168" y="125362"/>
                </a:lnTo>
                <a:close/>
                <a:moveTo>
                  <a:pt x="8121456" y="124692"/>
                </a:moveTo>
                <a:lnTo>
                  <a:pt x="8121456" y="126850"/>
                </a:lnTo>
                <a:lnTo>
                  <a:pt x="8122535" y="132245"/>
                </a:lnTo>
                <a:cubicBezTo>
                  <a:pt x="8111745" y="139438"/>
                  <a:pt x="8106350" y="144833"/>
                  <a:pt x="8106350" y="148430"/>
                </a:cubicBezTo>
                <a:lnTo>
                  <a:pt x="8085849" y="173382"/>
                </a:lnTo>
                <a:lnTo>
                  <a:pt x="8079240" y="165694"/>
                </a:lnTo>
                <a:cubicBezTo>
                  <a:pt x="8077802" y="165694"/>
                  <a:pt x="8077082" y="167133"/>
                  <a:pt x="8077082" y="170010"/>
                </a:cubicBezTo>
                <a:cubicBezTo>
                  <a:pt x="8074205" y="175135"/>
                  <a:pt x="8071328" y="177698"/>
                  <a:pt x="8068450" y="177698"/>
                </a:cubicBezTo>
                <a:lnTo>
                  <a:pt x="8068450" y="180935"/>
                </a:lnTo>
                <a:lnTo>
                  <a:pt x="8069529" y="180935"/>
                </a:lnTo>
                <a:cubicBezTo>
                  <a:pt x="8074924" y="180935"/>
                  <a:pt x="8080364" y="178777"/>
                  <a:pt x="8085849" y="174461"/>
                </a:cubicBezTo>
                <a:lnTo>
                  <a:pt x="8103113" y="174461"/>
                </a:lnTo>
                <a:lnTo>
                  <a:pt x="8113903" y="175540"/>
                </a:lnTo>
                <a:lnTo>
                  <a:pt x="8116061" y="170010"/>
                </a:lnTo>
                <a:lnTo>
                  <a:pt x="8112824" y="158141"/>
                </a:lnTo>
                <a:cubicBezTo>
                  <a:pt x="8117680" y="154185"/>
                  <a:pt x="8126312" y="150948"/>
                  <a:pt x="8138720" y="148430"/>
                </a:cubicBezTo>
                <a:lnTo>
                  <a:pt x="8148431" y="135482"/>
                </a:lnTo>
                <a:lnTo>
                  <a:pt x="8148431" y="134403"/>
                </a:lnTo>
                <a:cubicBezTo>
                  <a:pt x="8147712" y="132245"/>
                  <a:pt x="8145554" y="131165"/>
                  <a:pt x="8141957" y="131165"/>
                </a:cubicBezTo>
                <a:lnTo>
                  <a:pt x="8132246" y="133324"/>
                </a:lnTo>
                <a:lnTo>
                  <a:pt x="8131167" y="133324"/>
                </a:lnTo>
                <a:cubicBezTo>
                  <a:pt x="8126851" y="133324"/>
                  <a:pt x="8124693" y="130806"/>
                  <a:pt x="8124693" y="125770"/>
                </a:cubicBezTo>
                <a:lnTo>
                  <a:pt x="8123614" y="124692"/>
                </a:lnTo>
                <a:close/>
                <a:moveTo>
                  <a:pt x="5589457" y="124150"/>
                </a:moveTo>
                <a:lnTo>
                  <a:pt x="5585276" y="127387"/>
                </a:lnTo>
                <a:lnTo>
                  <a:pt x="5586355" y="127387"/>
                </a:lnTo>
                <a:lnTo>
                  <a:pt x="5590536" y="126308"/>
                </a:lnTo>
                <a:lnTo>
                  <a:pt x="5590536" y="124150"/>
                </a:lnTo>
                <a:close/>
                <a:moveTo>
                  <a:pt x="1678889" y="124014"/>
                </a:moveTo>
                <a:lnTo>
                  <a:pt x="1675653" y="127386"/>
                </a:lnTo>
                <a:lnTo>
                  <a:pt x="1682262" y="126307"/>
                </a:lnTo>
                <a:lnTo>
                  <a:pt x="1682262" y="124014"/>
                </a:lnTo>
                <a:close/>
                <a:moveTo>
                  <a:pt x="1667830" y="124014"/>
                </a:moveTo>
                <a:lnTo>
                  <a:pt x="1667830" y="125093"/>
                </a:lnTo>
                <a:cubicBezTo>
                  <a:pt x="1670078" y="125093"/>
                  <a:pt x="1671203" y="126217"/>
                  <a:pt x="1671203" y="128465"/>
                </a:cubicBezTo>
                <a:lnTo>
                  <a:pt x="1674439" y="127386"/>
                </a:lnTo>
                <a:lnTo>
                  <a:pt x="1674439" y="126307"/>
                </a:lnTo>
                <a:lnTo>
                  <a:pt x="1669045" y="124014"/>
                </a:lnTo>
                <a:close/>
                <a:moveTo>
                  <a:pt x="1649082" y="124014"/>
                </a:moveTo>
                <a:lnTo>
                  <a:pt x="1649082" y="130622"/>
                </a:lnTo>
                <a:lnTo>
                  <a:pt x="1654613" y="137231"/>
                </a:lnTo>
                <a:lnTo>
                  <a:pt x="1659062" y="137231"/>
                </a:lnTo>
                <a:cubicBezTo>
                  <a:pt x="1657803" y="128420"/>
                  <a:pt x="1656321" y="124014"/>
                  <a:pt x="1654613" y="124014"/>
                </a:cubicBezTo>
                <a:close/>
                <a:moveTo>
                  <a:pt x="82948" y="123743"/>
                </a:moveTo>
                <a:lnTo>
                  <a:pt x="79846" y="124687"/>
                </a:lnTo>
                <a:lnTo>
                  <a:pt x="79846" y="127789"/>
                </a:lnTo>
                <a:lnTo>
                  <a:pt x="84027" y="131971"/>
                </a:lnTo>
                <a:lnTo>
                  <a:pt x="87129" y="128868"/>
                </a:lnTo>
                <a:cubicBezTo>
                  <a:pt x="86230" y="125631"/>
                  <a:pt x="84836" y="123923"/>
                  <a:pt x="82948" y="123743"/>
                </a:cubicBezTo>
                <a:close/>
                <a:moveTo>
                  <a:pt x="2209040" y="123380"/>
                </a:moveTo>
                <a:lnTo>
                  <a:pt x="2209040" y="127849"/>
                </a:lnTo>
                <a:lnTo>
                  <a:pt x="2212453" y="127849"/>
                </a:lnTo>
                <a:lnTo>
                  <a:pt x="2212453" y="123380"/>
                </a:lnTo>
                <a:close/>
                <a:moveTo>
                  <a:pt x="2240132" y="123184"/>
                </a:moveTo>
                <a:lnTo>
                  <a:pt x="2239929" y="124577"/>
                </a:lnTo>
                <a:lnTo>
                  <a:pt x="2240804" y="123723"/>
                </a:lnTo>
                <a:close/>
                <a:moveTo>
                  <a:pt x="5256734" y="122532"/>
                </a:moveTo>
                <a:lnTo>
                  <a:pt x="5256734" y="123610"/>
                </a:lnTo>
                <a:lnTo>
                  <a:pt x="5258892" y="123610"/>
                </a:lnTo>
                <a:lnTo>
                  <a:pt x="5258892" y="122532"/>
                </a:lnTo>
                <a:close/>
                <a:moveTo>
                  <a:pt x="67168" y="122260"/>
                </a:moveTo>
                <a:lnTo>
                  <a:pt x="67168" y="124283"/>
                </a:lnTo>
                <a:lnTo>
                  <a:pt x="68112" y="124283"/>
                </a:lnTo>
                <a:lnTo>
                  <a:pt x="68112" y="122260"/>
                </a:lnTo>
                <a:close/>
                <a:moveTo>
                  <a:pt x="4693322" y="121857"/>
                </a:moveTo>
                <a:lnTo>
                  <a:pt x="4693322" y="125094"/>
                </a:lnTo>
                <a:lnTo>
                  <a:pt x="4695345" y="122936"/>
                </a:lnTo>
                <a:lnTo>
                  <a:pt x="4695345" y="121857"/>
                </a:lnTo>
                <a:close/>
                <a:moveTo>
                  <a:pt x="2576509" y="121856"/>
                </a:moveTo>
                <a:cubicBezTo>
                  <a:pt x="2574171" y="121856"/>
                  <a:pt x="2571654" y="122935"/>
                  <a:pt x="2568956" y="125093"/>
                </a:cubicBezTo>
                <a:cubicBezTo>
                  <a:pt x="2569495" y="127251"/>
                  <a:pt x="2571654" y="129049"/>
                  <a:pt x="2575431" y="130488"/>
                </a:cubicBezTo>
                <a:cubicBezTo>
                  <a:pt x="2579746" y="129049"/>
                  <a:pt x="2581904" y="127611"/>
                  <a:pt x="2581904" y="126172"/>
                </a:cubicBezTo>
                <a:lnTo>
                  <a:pt x="2581904" y="125093"/>
                </a:lnTo>
                <a:lnTo>
                  <a:pt x="2578668" y="121856"/>
                </a:lnTo>
                <a:close/>
                <a:moveTo>
                  <a:pt x="1768179" y="121856"/>
                </a:moveTo>
                <a:lnTo>
                  <a:pt x="1771415" y="121856"/>
                </a:lnTo>
                <a:lnTo>
                  <a:pt x="1773707" y="124014"/>
                </a:lnTo>
                <a:lnTo>
                  <a:pt x="1773707" y="125093"/>
                </a:lnTo>
                <a:lnTo>
                  <a:pt x="1771415" y="127386"/>
                </a:lnTo>
                <a:lnTo>
                  <a:pt x="1767097" y="127386"/>
                </a:lnTo>
                <a:lnTo>
                  <a:pt x="1765885" y="126307"/>
                </a:lnTo>
                <a:lnTo>
                  <a:pt x="1764806" y="126307"/>
                </a:lnTo>
                <a:close/>
                <a:moveTo>
                  <a:pt x="1071424" y="121181"/>
                </a:moveTo>
                <a:lnTo>
                  <a:pt x="1072503" y="125767"/>
                </a:lnTo>
                <a:lnTo>
                  <a:pt x="1071424" y="130083"/>
                </a:lnTo>
                <a:cubicBezTo>
                  <a:pt x="1075919" y="130622"/>
                  <a:pt x="1078169" y="131342"/>
                  <a:pt x="1078169" y="132241"/>
                </a:cubicBezTo>
                <a:cubicBezTo>
                  <a:pt x="1081045" y="131162"/>
                  <a:pt x="1082485" y="130083"/>
                  <a:pt x="1082485" y="129004"/>
                </a:cubicBezTo>
                <a:lnTo>
                  <a:pt x="1079248" y="121181"/>
                </a:lnTo>
                <a:close/>
                <a:moveTo>
                  <a:pt x="6659091" y="121133"/>
                </a:moveTo>
                <a:lnTo>
                  <a:pt x="6659091" y="125603"/>
                </a:lnTo>
                <a:lnTo>
                  <a:pt x="6662505" y="125603"/>
                </a:lnTo>
                <a:lnTo>
                  <a:pt x="6662505" y="121133"/>
                </a:lnTo>
                <a:close/>
                <a:moveTo>
                  <a:pt x="6577365" y="121133"/>
                </a:moveTo>
                <a:lnTo>
                  <a:pt x="6577365" y="125603"/>
                </a:lnTo>
                <a:lnTo>
                  <a:pt x="6580779" y="125603"/>
                </a:lnTo>
                <a:lnTo>
                  <a:pt x="6580779" y="121133"/>
                </a:lnTo>
                <a:close/>
                <a:moveTo>
                  <a:pt x="4682532" y="120778"/>
                </a:moveTo>
                <a:cubicBezTo>
                  <a:pt x="4678935" y="121677"/>
                  <a:pt x="4677137" y="122756"/>
                  <a:pt x="4677137" y="124015"/>
                </a:cubicBezTo>
                <a:lnTo>
                  <a:pt x="4677137" y="128331"/>
                </a:lnTo>
                <a:lnTo>
                  <a:pt x="4682532" y="127252"/>
                </a:lnTo>
                <a:lnTo>
                  <a:pt x="4681453" y="124015"/>
                </a:lnTo>
                <a:close/>
                <a:moveTo>
                  <a:pt x="2179549" y="120339"/>
                </a:moveTo>
                <a:lnTo>
                  <a:pt x="2179549" y="123618"/>
                </a:lnTo>
                <a:lnTo>
                  <a:pt x="2181496" y="123618"/>
                </a:lnTo>
                <a:lnTo>
                  <a:pt x="2180979" y="120339"/>
                </a:lnTo>
                <a:close/>
                <a:moveTo>
                  <a:pt x="1022870" y="120102"/>
                </a:moveTo>
                <a:lnTo>
                  <a:pt x="1029477" y="120102"/>
                </a:lnTo>
                <a:lnTo>
                  <a:pt x="1039457" y="124418"/>
                </a:lnTo>
                <a:lnTo>
                  <a:pt x="1046067" y="122260"/>
                </a:lnTo>
                <a:lnTo>
                  <a:pt x="1048225" y="122260"/>
                </a:lnTo>
                <a:lnTo>
                  <a:pt x="1050519" y="124418"/>
                </a:lnTo>
                <a:lnTo>
                  <a:pt x="1050519" y="126846"/>
                </a:lnTo>
                <a:cubicBezTo>
                  <a:pt x="1050519" y="128284"/>
                  <a:pt x="1047911" y="129363"/>
                  <a:pt x="1042696" y="130083"/>
                </a:cubicBezTo>
                <a:cubicBezTo>
                  <a:pt x="1039819" y="129004"/>
                  <a:pt x="1038379" y="127925"/>
                  <a:pt x="1038379" y="126846"/>
                </a:cubicBezTo>
                <a:lnTo>
                  <a:pt x="1032850" y="130083"/>
                </a:lnTo>
                <a:lnTo>
                  <a:pt x="1027320" y="130083"/>
                </a:lnTo>
                <a:lnTo>
                  <a:pt x="1020576" y="123339"/>
                </a:lnTo>
                <a:lnTo>
                  <a:pt x="1020576" y="122260"/>
                </a:lnTo>
                <a:close/>
                <a:moveTo>
                  <a:pt x="2252016" y="120065"/>
                </a:moveTo>
                <a:lnTo>
                  <a:pt x="2252016" y="123618"/>
                </a:lnTo>
                <a:lnTo>
                  <a:pt x="2254505" y="123618"/>
                </a:lnTo>
                <a:lnTo>
                  <a:pt x="2254505" y="120339"/>
                </a:lnTo>
                <a:close/>
                <a:moveTo>
                  <a:pt x="1675653" y="119698"/>
                </a:moveTo>
                <a:lnTo>
                  <a:pt x="1675653" y="122935"/>
                </a:lnTo>
                <a:lnTo>
                  <a:pt x="1676731" y="122935"/>
                </a:lnTo>
                <a:lnTo>
                  <a:pt x="1677811" y="119698"/>
                </a:lnTo>
                <a:close/>
                <a:moveTo>
                  <a:pt x="2113104" y="119352"/>
                </a:moveTo>
                <a:lnTo>
                  <a:pt x="2112951" y="119386"/>
                </a:lnTo>
                <a:lnTo>
                  <a:pt x="2111299" y="119386"/>
                </a:lnTo>
                <a:lnTo>
                  <a:pt x="2103801" y="121502"/>
                </a:lnTo>
                <a:lnTo>
                  <a:pt x="2086427" y="119468"/>
                </a:lnTo>
                <a:lnTo>
                  <a:pt x="2086427" y="124397"/>
                </a:lnTo>
                <a:lnTo>
                  <a:pt x="2088543" y="127438"/>
                </a:lnTo>
                <a:lnTo>
                  <a:pt x="2088543" y="132425"/>
                </a:lnTo>
                <a:cubicBezTo>
                  <a:pt x="2088543" y="135568"/>
                  <a:pt x="2086780" y="137368"/>
                  <a:pt x="2083253" y="137826"/>
                </a:cubicBezTo>
                <a:lnTo>
                  <a:pt x="2088543" y="154268"/>
                </a:lnTo>
                <a:lnTo>
                  <a:pt x="2088543" y="168133"/>
                </a:lnTo>
                <a:lnTo>
                  <a:pt x="2088543" y="168171"/>
                </a:lnTo>
                <a:lnTo>
                  <a:pt x="2088543" y="176577"/>
                </a:lnTo>
                <a:cubicBezTo>
                  <a:pt x="2083607" y="181600"/>
                  <a:pt x="2081138" y="185441"/>
                  <a:pt x="2081138" y="188099"/>
                </a:cubicBezTo>
                <a:lnTo>
                  <a:pt x="2081138" y="189083"/>
                </a:lnTo>
                <a:cubicBezTo>
                  <a:pt x="2083530" y="205583"/>
                  <a:pt x="2086974" y="213833"/>
                  <a:pt x="2091474" y="213833"/>
                </a:cubicBezTo>
                <a:cubicBezTo>
                  <a:pt x="2100448" y="214076"/>
                  <a:pt x="2105105" y="215089"/>
                  <a:pt x="2105452" y="216874"/>
                </a:cubicBezTo>
                <a:lnTo>
                  <a:pt x="2111426" y="213833"/>
                </a:lnTo>
                <a:lnTo>
                  <a:pt x="2116627" y="213833"/>
                </a:lnTo>
                <a:cubicBezTo>
                  <a:pt x="2126557" y="214086"/>
                  <a:pt x="2131522" y="214747"/>
                  <a:pt x="2131522" y="215816"/>
                </a:cubicBezTo>
                <a:cubicBezTo>
                  <a:pt x="2141853" y="211497"/>
                  <a:pt x="2147018" y="205605"/>
                  <a:pt x="2147018" y="198139"/>
                </a:cubicBezTo>
                <a:lnTo>
                  <a:pt x="2148580" y="194149"/>
                </a:lnTo>
                <a:lnTo>
                  <a:pt x="2145837" y="198202"/>
                </a:lnTo>
                <a:lnTo>
                  <a:pt x="2129588" y="196086"/>
                </a:lnTo>
                <a:cubicBezTo>
                  <a:pt x="2128946" y="198202"/>
                  <a:pt x="2126222" y="199260"/>
                  <a:pt x="2121415" y="199260"/>
                </a:cubicBezTo>
                <a:lnTo>
                  <a:pt x="2113887" y="199260"/>
                </a:lnTo>
                <a:lnTo>
                  <a:pt x="2110254" y="195627"/>
                </a:lnTo>
                <a:lnTo>
                  <a:pt x="2110254" y="192546"/>
                </a:lnTo>
                <a:lnTo>
                  <a:pt x="2114485" y="186571"/>
                </a:lnTo>
                <a:cubicBezTo>
                  <a:pt x="2113623" y="183834"/>
                  <a:pt x="2111508" y="182466"/>
                  <a:pt x="2108137" y="182466"/>
                </a:cubicBezTo>
                <a:cubicBezTo>
                  <a:pt x="2108137" y="172434"/>
                  <a:pt x="2102541" y="162867"/>
                  <a:pt x="2091343" y="153764"/>
                </a:cubicBezTo>
                <a:lnTo>
                  <a:pt x="2093961" y="149695"/>
                </a:lnTo>
                <a:lnTo>
                  <a:pt x="2098463" y="149695"/>
                </a:lnTo>
                <a:lnTo>
                  <a:pt x="2104421" y="150753"/>
                </a:lnTo>
                <a:lnTo>
                  <a:pt x="2110748" y="148637"/>
                </a:lnTo>
                <a:lnTo>
                  <a:pt x="2112370" y="149695"/>
                </a:lnTo>
                <a:lnTo>
                  <a:pt x="2112370" y="148791"/>
                </a:lnTo>
                <a:lnTo>
                  <a:pt x="2114485" y="144644"/>
                </a:lnTo>
                <a:cubicBezTo>
                  <a:pt x="2112743" y="144644"/>
                  <a:pt x="2111333" y="140330"/>
                  <a:pt x="2110254" y="131704"/>
                </a:cubicBezTo>
                <a:lnTo>
                  <a:pt x="2110254" y="127721"/>
                </a:lnTo>
                <a:close/>
                <a:moveTo>
                  <a:pt x="2259422" y="119281"/>
                </a:moveTo>
                <a:lnTo>
                  <a:pt x="2259422" y="121502"/>
                </a:lnTo>
                <a:lnTo>
                  <a:pt x="2259662" y="121502"/>
                </a:lnTo>
                <a:lnTo>
                  <a:pt x="2259662" y="119281"/>
                </a:lnTo>
                <a:close/>
                <a:moveTo>
                  <a:pt x="2673485" y="118619"/>
                </a:moveTo>
                <a:lnTo>
                  <a:pt x="2670248" y="119698"/>
                </a:lnTo>
                <a:lnTo>
                  <a:pt x="2670248" y="120777"/>
                </a:lnTo>
                <a:lnTo>
                  <a:pt x="2672406" y="122935"/>
                </a:lnTo>
                <a:lnTo>
                  <a:pt x="2673485" y="122935"/>
                </a:lnTo>
                <a:lnTo>
                  <a:pt x="2675643" y="120777"/>
                </a:lnTo>
                <a:close/>
                <a:moveTo>
                  <a:pt x="3216882" y="118350"/>
                </a:moveTo>
                <a:cubicBezTo>
                  <a:pt x="3221917" y="121317"/>
                  <a:pt x="3224435" y="123879"/>
                  <a:pt x="3224435" y="126037"/>
                </a:cubicBezTo>
                <a:lnTo>
                  <a:pt x="3227807" y="129274"/>
                </a:lnTo>
                <a:lnTo>
                  <a:pt x="3229965" y="122800"/>
                </a:lnTo>
                <a:close/>
                <a:moveTo>
                  <a:pt x="8660675" y="117813"/>
                </a:moveTo>
                <a:lnTo>
                  <a:pt x="8657438" y="121050"/>
                </a:lnTo>
                <a:lnTo>
                  <a:pt x="8657438" y="124287"/>
                </a:lnTo>
                <a:lnTo>
                  <a:pt x="8659596" y="124287"/>
                </a:lnTo>
                <a:lnTo>
                  <a:pt x="8662833" y="121050"/>
                </a:lnTo>
                <a:lnTo>
                  <a:pt x="8662833" y="117813"/>
                </a:lnTo>
                <a:close/>
                <a:moveTo>
                  <a:pt x="9264273" y="117697"/>
                </a:moveTo>
                <a:lnTo>
                  <a:pt x="9262688" y="118199"/>
                </a:lnTo>
                <a:lnTo>
                  <a:pt x="9262688" y="120977"/>
                </a:lnTo>
                <a:lnTo>
                  <a:pt x="9264913" y="120977"/>
                </a:lnTo>
                <a:close/>
                <a:moveTo>
                  <a:pt x="2175135" y="117165"/>
                </a:moveTo>
                <a:lnTo>
                  <a:pt x="2175449" y="119386"/>
                </a:lnTo>
                <a:lnTo>
                  <a:pt x="2178864" y="119386"/>
                </a:lnTo>
                <a:lnTo>
                  <a:pt x="2178864" y="117165"/>
                </a:lnTo>
                <a:close/>
                <a:moveTo>
                  <a:pt x="8200358" y="117138"/>
                </a:moveTo>
                <a:lnTo>
                  <a:pt x="8200358" y="119296"/>
                </a:lnTo>
                <a:lnTo>
                  <a:pt x="8202516" y="119296"/>
                </a:lnTo>
                <a:close/>
                <a:moveTo>
                  <a:pt x="197862" y="116865"/>
                </a:moveTo>
                <a:lnTo>
                  <a:pt x="195839" y="118888"/>
                </a:lnTo>
                <a:lnTo>
                  <a:pt x="195839" y="120911"/>
                </a:lnTo>
                <a:lnTo>
                  <a:pt x="201908" y="120911"/>
                </a:lnTo>
                <a:lnTo>
                  <a:pt x="201908" y="118888"/>
                </a:lnTo>
                <a:lnTo>
                  <a:pt x="199885" y="116865"/>
                </a:lnTo>
                <a:close/>
                <a:moveTo>
                  <a:pt x="4686848" y="116597"/>
                </a:moveTo>
                <a:lnTo>
                  <a:pt x="4683611" y="119699"/>
                </a:lnTo>
                <a:lnTo>
                  <a:pt x="4683611" y="120778"/>
                </a:lnTo>
                <a:lnTo>
                  <a:pt x="4687927" y="121857"/>
                </a:lnTo>
                <a:lnTo>
                  <a:pt x="4687927" y="120778"/>
                </a:lnTo>
                <a:close/>
                <a:moveTo>
                  <a:pt x="5772214" y="116463"/>
                </a:moveTo>
                <a:lnTo>
                  <a:pt x="5767898" y="118621"/>
                </a:lnTo>
                <a:lnTo>
                  <a:pt x="5767898" y="119699"/>
                </a:lnTo>
                <a:lnTo>
                  <a:pt x="5773293" y="119699"/>
                </a:lnTo>
                <a:lnTo>
                  <a:pt x="5774372" y="116463"/>
                </a:lnTo>
                <a:close/>
                <a:moveTo>
                  <a:pt x="1537810" y="116326"/>
                </a:moveTo>
                <a:lnTo>
                  <a:pt x="1539023" y="116326"/>
                </a:lnTo>
                <a:cubicBezTo>
                  <a:pt x="1544149" y="119653"/>
                  <a:pt x="1546712" y="123339"/>
                  <a:pt x="1546712" y="127386"/>
                </a:cubicBezTo>
                <a:lnTo>
                  <a:pt x="1545633" y="128465"/>
                </a:lnTo>
                <a:lnTo>
                  <a:pt x="1544418" y="128465"/>
                </a:lnTo>
                <a:lnTo>
                  <a:pt x="1537810" y="125093"/>
                </a:lnTo>
                <a:lnTo>
                  <a:pt x="1532415" y="126307"/>
                </a:lnTo>
                <a:lnTo>
                  <a:pt x="1529043" y="121856"/>
                </a:lnTo>
                <a:cubicBezTo>
                  <a:pt x="1530841" y="118169"/>
                  <a:pt x="1533763" y="116326"/>
                  <a:pt x="1537810" y="116326"/>
                </a:cubicBezTo>
                <a:close/>
                <a:moveTo>
                  <a:pt x="3157132" y="116191"/>
                </a:moveTo>
                <a:lnTo>
                  <a:pt x="3157132" y="118350"/>
                </a:lnTo>
                <a:lnTo>
                  <a:pt x="3163606" y="118350"/>
                </a:lnTo>
                <a:lnTo>
                  <a:pt x="3161448" y="116191"/>
                </a:lnTo>
                <a:close/>
                <a:moveTo>
                  <a:pt x="8686571" y="114576"/>
                </a:moveTo>
                <a:lnTo>
                  <a:pt x="8684413" y="116734"/>
                </a:lnTo>
                <a:lnTo>
                  <a:pt x="8685492" y="117813"/>
                </a:lnTo>
                <a:lnTo>
                  <a:pt x="8686571" y="117813"/>
                </a:lnTo>
                <a:close/>
                <a:moveTo>
                  <a:pt x="3751649" y="113764"/>
                </a:moveTo>
                <a:lnTo>
                  <a:pt x="3748412" y="117001"/>
                </a:lnTo>
                <a:lnTo>
                  <a:pt x="3748412" y="120238"/>
                </a:lnTo>
                <a:lnTo>
                  <a:pt x="3750570" y="120238"/>
                </a:lnTo>
                <a:lnTo>
                  <a:pt x="3754886" y="118080"/>
                </a:lnTo>
                <a:lnTo>
                  <a:pt x="3754886" y="113764"/>
                </a:lnTo>
                <a:close/>
                <a:moveTo>
                  <a:pt x="7122410" y="112147"/>
                </a:moveTo>
                <a:lnTo>
                  <a:pt x="7119173" y="113226"/>
                </a:lnTo>
                <a:lnTo>
                  <a:pt x="7119173" y="117542"/>
                </a:lnTo>
                <a:lnTo>
                  <a:pt x="7121331" y="119700"/>
                </a:lnTo>
                <a:lnTo>
                  <a:pt x="7123624" y="119700"/>
                </a:lnTo>
                <a:lnTo>
                  <a:pt x="7124703" y="114305"/>
                </a:lnTo>
                <a:close/>
                <a:moveTo>
                  <a:pt x="2684275" y="112145"/>
                </a:moveTo>
                <a:lnTo>
                  <a:pt x="2684275" y="114303"/>
                </a:lnTo>
                <a:lnTo>
                  <a:pt x="2686432" y="114303"/>
                </a:lnTo>
                <a:close/>
                <a:moveTo>
                  <a:pt x="6742489" y="112116"/>
                </a:moveTo>
                <a:cubicBezTo>
                  <a:pt x="6737918" y="112116"/>
                  <a:pt x="6735633" y="118446"/>
                  <a:pt x="6735633" y="131106"/>
                </a:cubicBezTo>
                <a:lnTo>
                  <a:pt x="6735633" y="134280"/>
                </a:lnTo>
                <a:cubicBezTo>
                  <a:pt x="6735633" y="134084"/>
                  <a:pt x="6737328" y="134552"/>
                  <a:pt x="6740718" y="135681"/>
                </a:cubicBezTo>
                <a:cubicBezTo>
                  <a:pt x="6745103" y="135681"/>
                  <a:pt x="6747295" y="131616"/>
                  <a:pt x="6747295" y="123487"/>
                </a:cubicBezTo>
                <a:cubicBezTo>
                  <a:pt x="6745677" y="123487"/>
                  <a:pt x="6744075" y="119697"/>
                  <a:pt x="6742489" y="112116"/>
                </a:cubicBezTo>
                <a:close/>
                <a:moveTo>
                  <a:pt x="6573001" y="111877"/>
                </a:moveTo>
                <a:lnTo>
                  <a:pt x="6573241" y="111877"/>
                </a:lnTo>
                <a:lnTo>
                  <a:pt x="6573241" y="112116"/>
                </a:lnTo>
                <a:lnTo>
                  <a:pt x="6573001" y="112116"/>
                </a:lnTo>
                <a:close/>
                <a:moveTo>
                  <a:pt x="6719336" y="111604"/>
                </a:moveTo>
                <a:lnTo>
                  <a:pt x="6708850" y="117273"/>
                </a:lnTo>
                <a:lnTo>
                  <a:pt x="6703480" y="116933"/>
                </a:lnTo>
                <a:lnTo>
                  <a:pt x="6704424" y="120790"/>
                </a:lnTo>
                <a:lnTo>
                  <a:pt x="6704424" y="121133"/>
                </a:lnTo>
                <a:lnTo>
                  <a:pt x="6709014" y="121133"/>
                </a:lnTo>
                <a:cubicBezTo>
                  <a:pt x="6714921" y="114963"/>
                  <a:pt x="6718380" y="111877"/>
                  <a:pt x="6719393" y="111877"/>
                </a:cubicBezTo>
                <a:close/>
                <a:moveTo>
                  <a:pt x="1096781" y="111470"/>
                </a:moveTo>
                <a:lnTo>
                  <a:pt x="1084643" y="121181"/>
                </a:lnTo>
                <a:lnTo>
                  <a:pt x="1084643" y="122260"/>
                </a:lnTo>
                <a:lnTo>
                  <a:pt x="1092329" y="123339"/>
                </a:lnTo>
                <a:cubicBezTo>
                  <a:pt x="1096017" y="119203"/>
                  <a:pt x="1097859" y="115246"/>
                  <a:pt x="1097859" y="111470"/>
                </a:cubicBezTo>
                <a:close/>
                <a:moveTo>
                  <a:pt x="2082195" y="110817"/>
                </a:moveTo>
                <a:lnTo>
                  <a:pt x="2078781" y="114096"/>
                </a:lnTo>
                <a:lnTo>
                  <a:pt x="2082195" y="114096"/>
                </a:lnTo>
                <a:close/>
                <a:moveTo>
                  <a:pt x="4186341" y="110527"/>
                </a:moveTo>
                <a:lnTo>
                  <a:pt x="4184800" y="111680"/>
                </a:lnTo>
                <a:cubicBezTo>
                  <a:pt x="4185382" y="112868"/>
                  <a:pt x="4186484" y="113463"/>
                  <a:pt x="4188104" y="113463"/>
                </a:cubicBezTo>
                <a:lnTo>
                  <a:pt x="4188661" y="112906"/>
                </a:lnTo>
                <a:lnTo>
                  <a:pt x="4188661" y="111436"/>
                </a:lnTo>
                <a:cubicBezTo>
                  <a:pt x="4188450" y="110830"/>
                  <a:pt x="4187677" y="110527"/>
                  <a:pt x="4186341" y="110527"/>
                </a:cubicBezTo>
                <a:close/>
                <a:moveTo>
                  <a:pt x="2595797" y="109987"/>
                </a:moveTo>
                <a:lnTo>
                  <a:pt x="2593638" y="112145"/>
                </a:lnTo>
                <a:lnTo>
                  <a:pt x="2593638" y="113224"/>
                </a:lnTo>
                <a:lnTo>
                  <a:pt x="2595797" y="113224"/>
                </a:lnTo>
                <a:close/>
                <a:moveTo>
                  <a:pt x="698777" y="109177"/>
                </a:moveTo>
                <a:lnTo>
                  <a:pt x="707409" y="109177"/>
                </a:lnTo>
                <a:cubicBezTo>
                  <a:pt x="708847" y="109177"/>
                  <a:pt x="709567" y="110930"/>
                  <a:pt x="709567" y="114437"/>
                </a:cubicBezTo>
                <a:cubicBezTo>
                  <a:pt x="712534" y="117584"/>
                  <a:pt x="717255" y="120012"/>
                  <a:pt x="723729" y="121720"/>
                </a:cubicBezTo>
                <a:lnTo>
                  <a:pt x="726966" y="125227"/>
                </a:lnTo>
                <a:lnTo>
                  <a:pt x="725887" y="130218"/>
                </a:lnTo>
                <a:lnTo>
                  <a:pt x="726966" y="131027"/>
                </a:lnTo>
                <a:lnTo>
                  <a:pt x="728045" y="131027"/>
                </a:lnTo>
                <a:lnTo>
                  <a:pt x="730203" y="125227"/>
                </a:lnTo>
                <a:cubicBezTo>
                  <a:pt x="732630" y="125227"/>
                  <a:pt x="736631" y="128644"/>
                  <a:pt x="742207" y="135478"/>
                </a:cubicBezTo>
                <a:lnTo>
                  <a:pt x="742207" y="137366"/>
                </a:lnTo>
                <a:lnTo>
                  <a:pt x="734654" y="141817"/>
                </a:lnTo>
                <a:lnTo>
                  <a:pt x="730203" y="141817"/>
                </a:lnTo>
                <a:lnTo>
                  <a:pt x="726966" y="140064"/>
                </a:lnTo>
                <a:lnTo>
                  <a:pt x="717255" y="140064"/>
                </a:lnTo>
                <a:lnTo>
                  <a:pt x="710646" y="138175"/>
                </a:lnTo>
                <a:lnTo>
                  <a:pt x="699856" y="139119"/>
                </a:lnTo>
                <a:cubicBezTo>
                  <a:pt x="699856" y="137501"/>
                  <a:pt x="698057" y="136017"/>
                  <a:pt x="694461" y="134668"/>
                </a:cubicBezTo>
                <a:lnTo>
                  <a:pt x="688931" y="139119"/>
                </a:lnTo>
                <a:lnTo>
                  <a:pt x="683536" y="138175"/>
                </a:lnTo>
                <a:lnTo>
                  <a:pt x="671667" y="140873"/>
                </a:lnTo>
                <a:lnTo>
                  <a:pt x="654268" y="136422"/>
                </a:lnTo>
                <a:lnTo>
                  <a:pt x="644422" y="139119"/>
                </a:lnTo>
                <a:lnTo>
                  <a:pt x="635790" y="139119"/>
                </a:lnTo>
                <a:cubicBezTo>
                  <a:pt x="630215" y="139119"/>
                  <a:pt x="626933" y="137906"/>
                  <a:pt x="625944" y="135478"/>
                </a:cubicBezTo>
                <a:cubicBezTo>
                  <a:pt x="625944" y="133859"/>
                  <a:pt x="635025" y="132106"/>
                  <a:pt x="653189" y="130218"/>
                </a:cubicBezTo>
                <a:lnTo>
                  <a:pt x="663979" y="133724"/>
                </a:lnTo>
                <a:cubicBezTo>
                  <a:pt x="671802" y="133724"/>
                  <a:pt x="678680" y="129723"/>
                  <a:pt x="684615" y="121720"/>
                </a:cubicBezTo>
                <a:close/>
                <a:moveTo>
                  <a:pt x="6569827" y="107778"/>
                </a:moveTo>
                <a:lnTo>
                  <a:pt x="6569827" y="112116"/>
                </a:lnTo>
                <a:lnTo>
                  <a:pt x="6573001" y="112116"/>
                </a:lnTo>
                <a:lnTo>
                  <a:pt x="6573001" y="115156"/>
                </a:lnTo>
                <a:lnTo>
                  <a:pt x="6577473" y="115156"/>
                </a:lnTo>
                <a:lnTo>
                  <a:pt x="6577473" y="111877"/>
                </a:lnTo>
                <a:lnTo>
                  <a:pt x="6573241" y="111877"/>
                </a:lnTo>
                <a:lnTo>
                  <a:pt x="6573241" y="107778"/>
                </a:lnTo>
                <a:close/>
                <a:moveTo>
                  <a:pt x="3146207" y="107559"/>
                </a:moveTo>
                <a:lnTo>
                  <a:pt x="3146207" y="108638"/>
                </a:lnTo>
                <a:lnTo>
                  <a:pt x="3148365" y="108638"/>
                </a:lnTo>
                <a:lnTo>
                  <a:pt x="3148365" y="107559"/>
                </a:lnTo>
                <a:close/>
                <a:moveTo>
                  <a:pt x="3639837" y="107020"/>
                </a:moveTo>
                <a:cubicBezTo>
                  <a:pt x="3636331" y="109178"/>
                  <a:pt x="3632059" y="110617"/>
                  <a:pt x="3627024" y="111336"/>
                </a:cubicBezTo>
                <a:lnTo>
                  <a:pt x="3627024" y="113494"/>
                </a:lnTo>
                <a:lnTo>
                  <a:pt x="3630261" y="116596"/>
                </a:lnTo>
                <a:cubicBezTo>
                  <a:pt x="3632778" y="116596"/>
                  <a:pt x="3635611" y="115203"/>
                  <a:pt x="3638758" y="112415"/>
                </a:cubicBezTo>
                <a:lnTo>
                  <a:pt x="3644153" y="112415"/>
                </a:lnTo>
                <a:lnTo>
                  <a:pt x="3644153" y="110257"/>
                </a:lnTo>
                <a:cubicBezTo>
                  <a:pt x="3644153" y="108459"/>
                  <a:pt x="3642714" y="107380"/>
                  <a:pt x="3639837" y="107020"/>
                </a:cubicBezTo>
                <a:close/>
                <a:moveTo>
                  <a:pt x="67303" y="106614"/>
                </a:moveTo>
                <a:lnTo>
                  <a:pt x="66224" y="110660"/>
                </a:lnTo>
                <a:lnTo>
                  <a:pt x="67303" y="111739"/>
                </a:lnTo>
                <a:lnTo>
                  <a:pt x="69326" y="111739"/>
                </a:lnTo>
                <a:lnTo>
                  <a:pt x="71349" y="109716"/>
                </a:lnTo>
                <a:lnTo>
                  <a:pt x="71349" y="108637"/>
                </a:lnTo>
                <a:lnTo>
                  <a:pt x="69326" y="106614"/>
                </a:lnTo>
                <a:close/>
                <a:moveTo>
                  <a:pt x="3138519" y="106480"/>
                </a:moveTo>
                <a:lnTo>
                  <a:pt x="3138519" y="107559"/>
                </a:lnTo>
                <a:lnTo>
                  <a:pt x="3145128" y="107559"/>
                </a:lnTo>
                <a:lnTo>
                  <a:pt x="3145128" y="106480"/>
                </a:lnTo>
                <a:close/>
                <a:moveTo>
                  <a:pt x="1632627" y="106480"/>
                </a:moveTo>
                <a:lnTo>
                  <a:pt x="1632627" y="107559"/>
                </a:lnTo>
                <a:lnTo>
                  <a:pt x="1634784" y="107559"/>
                </a:lnTo>
                <a:lnTo>
                  <a:pt x="1634784" y="106480"/>
                </a:lnTo>
                <a:close/>
                <a:moveTo>
                  <a:pt x="5608880" y="105672"/>
                </a:moveTo>
                <a:lnTo>
                  <a:pt x="5608880" y="109988"/>
                </a:lnTo>
                <a:lnTo>
                  <a:pt x="5614275" y="108909"/>
                </a:lnTo>
                <a:lnTo>
                  <a:pt x="5614275" y="105672"/>
                </a:lnTo>
                <a:close/>
                <a:moveTo>
                  <a:pt x="2688591" y="105671"/>
                </a:moveTo>
                <a:lnTo>
                  <a:pt x="2688591" y="106750"/>
                </a:lnTo>
                <a:lnTo>
                  <a:pt x="2697223" y="106750"/>
                </a:lnTo>
                <a:lnTo>
                  <a:pt x="2697223" y="105671"/>
                </a:lnTo>
                <a:close/>
                <a:moveTo>
                  <a:pt x="3773094" y="105267"/>
                </a:moveTo>
                <a:lnTo>
                  <a:pt x="3773094" y="107425"/>
                </a:lnTo>
                <a:lnTo>
                  <a:pt x="3775252" y="105267"/>
                </a:lnTo>
                <a:close/>
                <a:moveTo>
                  <a:pt x="9258842" y="104975"/>
                </a:moveTo>
                <a:lnTo>
                  <a:pt x="9257508" y="107729"/>
                </a:lnTo>
                <a:lnTo>
                  <a:pt x="9261664" y="111349"/>
                </a:lnTo>
                <a:lnTo>
                  <a:pt x="9264804" y="106713"/>
                </a:lnTo>
                <a:lnTo>
                  <a:pt x="9264804" y="105451"/>
                </a:lnTo>
                <a:cubicBezTo>
                  <a:pt x="9264804" y="105133"/>
                  <a:pt x="9262816" y="104975"/>
                  <a:pt x="9258842" y="104975"/>
                </a:cubicBezTo>
                <a:close/>
                <a:moveTo>
                  <a:pt x="6721509" y="104605"/>
                </a:moveTo>
                <a:lnTo>
                  <a:pt x="6721509" y="108942"/>
                </a:lnTo>
                <a:lnTo>
                  <a:pt x="6724923" y="108942"/>
                </a:lnTo>
                <a:lnTo>
                  <a:pt x="6724923" y="104605"/>
                </a:lnTo>
                <a:close/>
                <a:moveTo>
                  <a:pt x="9195678" y="103917"/>
                </a:moveTo>
                <a:lnTo>
                  <a:pt x="9187451" y="110397"/>
                </a:lnTo>
                <a:lnTo>
                  <a:pt x="9178707" y="110397"/>
                </a:lnTo>
                <a:lnTo>
                  <a:pt x="9166933" y="108148"/>
                </a:lnTo>
                <a:lnTo>
                  <a:pt x="9157198" y="108148"/>
                </a:lnTo>
                <a:lnTo>
                  <a:pt x="9148661" y="110397"/>
                </a:lnTo>
                <a:lnTo>
                  <a:pt x="9145232" y="108148"/>
                </a:lnTo>
                <a:lnTo>
                  <a:pt x="9125496" y="110397"/>
                </a:lnTo>
                <a:lnTo>
                  <a:pt x="9124339" y="109206"/>
                </a:lnTo>
                <a:lnTo>
                  <a:pt x="9124339" y="111455"/>
                </a:lnTo>
                <a:lnTo>
                  <a:pt x="9123281" y="111455"/>
                </a:lnTo>
                <a:lnTo>
                  <a:pt x="9125397" y="117600"/>
                </a:lnTo>
                <a:lnTo>
                  <a:pt x="9122224" y="123164"/>
                </a:lnTo>
                <a:lnTo>
                  <a:pt x="9122224" y="123364"/>
                </a:lnTo>
                <a:lnTo>
                  <a:pt x="9143749" y="126293"/>
                </a:lnTo>
                <a:lnTo>
                  <a:pt x="9153900" y="124178"/>
                </a:lnTo>
                <a:lnTo>
                  <a:pt x="9157160" y="126523"/>
                </a:lnTo>
                <a:lnTo>
                  <a:pt x="9157160" y="126293"/>
                </a:lnTo>
                <a:lnTo>
                  <a:pt x="9174054" y="126293"/>
                </a:lnTo>
                <a:lnTo>
                  <a:pt x="9180077" y="128410"/>
                </a:lnTo>
                <a:lnTo>
                  <a:pt x="9182953" y="124178"/>
                </a:lnTo>
                <a:lnTo>
                  <a:pt x="9185381" y="124178"/>
                </a:lnTo>
                <a:cubicBezTo>
                  <a:pt x="9187941" y="124178"/>
                  <a:pt x="9191860" y="126293"/>
                  <a:pt x="9197138" y="130525"/>
                </a:cubicBezTo>
                <a:cubicBezTo>
                  <a:pt x="9199267" y="128477"/>
                  <a:pt x="9205244" y="127105"/>
                  <a:pt x="9215070" y="126410"/>
                </a:cubicBezTo>
                <a:lnTo>
                  <a:pt x="9217302" y="124178"/>
                </a:lnTo>
                <a:lnTo>
                  <a:pt x="9224921" y="124178"/>
                </a:lnTo>
                <a:lnTo>
                  <a:pt x="9225979" y="125235"/>
                </a:lnTo>
                <a:cubicBezTo>
                  <a:pt x="9226094" y="125235"/>
                  <a:pt x="9229669" y="120169"/>
                  <a:pt x="9236703" y="110035"/>
                </a:cubicBezTo>
                <a:lnTo>
                  <a:pt x="9240221" y="107090"/>
                </a:lnTo>
                <a:lnTo>
                  <a:pt x="9236524" y="107090"/>
                </a:lnTo>
                <a:lnTo>
                  <a:pt x="9232292" y="110397"/>
                </a:lnTo>
                <a:cubicBezTo>
                  <a:pt x="9223497" y="110397"/>
                  <a:pt x="9211293" y="108237"/>
                  <a:pt x="9195678" y="103917"/>
                </a:cubicBezTo>
                <a:close/>
                <a:moveTo>
                  <a:pt x="6725872" y="103547"/>
                </a:moveTo>
                <a:lnTo>
                  <a:pt x="6725872" y="107884"/>
                </a:lnTo>
                <a:lnTo>
                  <a:pt x="6728097" y="107884"/>
                </a:lnTo>
                <a:lnTo>
                  <a:pt x="6728097" y="103547"/>
                </a:lnTo>
                <a:close/>
                <a:moveTo>
                  <a:pt x="3203799" y="103108"/>
                </a:moveTo>
                <a:lnTo>
                  <a:pt x="3199483" y="106480"/>
                </a:lnTo>
                <a:lnTo>
                  <a:pt x="3199483" y="107559"/>
                </a:lnTo>
                <a:lnTo>
                  <a:pt x="3203799" y="111875"/>
                </a:lnTo>
                <a:lnTo>
                  <a:pt x="3209194" y="111875"/>
                </a:lnTo>
                <a:lnTo>
                  <a:pt x="3209194" y="107559"/>
                </a:lnTo>
                <a:close/>
                <a:moveTo>
                  <a:pt x="6696888" y="102489"/>
                </a:moveTo>
                <a:cubicBezTo>
                  <a:pt x="6695114" y="102489"/>
                  <a:pt x="6694372" y="102567"/>
                  <a:pt x="6694663" y="102725"/>
                </a:cubicBezTo>
                <a:lnTo>
                  <a:pt x="6696888" y="102725"/>
                </a:lnTo>
                <a:close/>
                <a:moveTo>
                  <a:pt x="6564407" y="102489"/>
                </a:moveTo>
                <a:lnTo>
                  <a:pt x="6564407" y="102571"/>
                </a:lnTo>
                <a:lnTo>
                  <a:pt x="6564584" y="102489"/>
                </a:lnTo>
                <a:close/>
                <a:moveTo>
                  <a:pt x="2134456" y="102487"/>
                </a:moveTo>
                <a:lnTo>
                  <a:pt x="2134456" y="106824"/>
                </a:lnTo>
                <a:lnTo>
                  <a:pt x="2137870" y="106824"/>
                </a:lnTo>
                <a:lnTo>
                  <a:pt x="2137870" y="102487"/>
                </a:lnTo>
                <a:close/>
                <a:moveTo>
                  <a:pt x="4174268" y="101130"/>
                </a:moveTo>
                <a:lnTo>
                  <a:pt x="4173295" y="106877"/>
                </a:lnTo>
                <a:lnTo>
                  <a:pt x="4173295" y="108215"/>
                </a:lnTo>
                <a:cubicBezTo>
                  <a:pt x="4174580" y="110303"/>
                  <a:pt x="4175603" y="111347"/>
                  <a:pt x="4176366" y="111347"/>
                </a:cubicBezTo>
                <a:lnTo>
                  <a:pt x="4177155" y="110089"/>
                </a:lnTo>
                <a:cubicBezTo>
                  <a:pt x="4177155" y="107272"/>
                  <a:pt x="4176838" y="105029"/>
                  <a:pt x="4176205" y="103361"/>
                </a:cubicBezTo>
                <a:close/>
                <a:moveTo>
                  <a:pt x="8135483" y="100818"/>
                </a:moveTo>
                <a:lnTo>
                  <a:pt x="8132246" y="101897"/>
                </a:lnTo>
                <a:lnTo>
                  <a:pt x="8133325" y="109585"/>
                </a:lnTo>
                <a:lnTo>
                  <a:pt x="8129009" y="118218"/>
                </a:lnTo>
                <a:cubicBezTo>
                  <a:pt x="8129009" y="121095"/>
                  <a:pt x="8130808" y="122534"/>
                  <a:pt x="8134404" y="122534"/>
                </a:cubicBezTo>
                <a:lnTo>
                  <a:pt x="8136562" y="124692"/>
                </a:lnTo>
                <a:cubicBezTo>
                  <a:pt x="8148162" y="124152"/>
                  <a:pt x="8153961" y="120915"/>
                  <a:pt x="8153961" y="114980"/>
                </a:cubicBezTo>
                <a:lnTo>
                  <a:pt x="8157198" y="110664"/>
                </a:lnTo>
                <a:lnTo>
                  <a:pt x="8158277" y="109585"/>
                </a:lnTo>
                <a:lnTo>
                  <a:pt x="8159356" y="109585"/>
                </a:lnTo>
                <a:cubicBezTo>
                  <a:pt x="8168708" y="109585"/>
                  <a:pt x="8173383" y="112103"/>
                  <a:pt x="8173383" y="117138"/>
                </a:cubicBezTo>
                <a:lnTo>
                  <a:pt x="8172304" y="118218"/>
                </a:lnTo>
                <a:cubicBezTo>
                  <a:pt x="8178958" y="123253"/>
                  <a:pt x="8184713" y="125770"/>
                  <a:pt x="8189568" y="125770"/>
                </a:cubicBezTo>
                <a:cubicBezTo>
                  <a:pt x="8192086" y="125231"/>
                  <a:pt x="8194244" y="123073"/>
                  <a:pt x="8196042" y="119296"/>
                </a:cubicBezTo>
                <a:lnTo>
                  <a:pt x="8196042" y="117138"/>
                </a:lnTo>
                <a:lnTo>
                  <a:pt x="8193884" y="113901"/>
                </a:lnTo>
                <a:cubicBezTo>
                  <a:pt x="8193884" y="111563"/>
                  <a:pt x="8196402" y="110125"/>
                  <a:pt x="8201437" y="109585"/>
                </a:cubicBezTo>
                <a:lnTo>
                  <a:pt x="8201437" y="107427"/>
                </a:lnTo>
                <a:cubicBezTo>
                  <a:pt x="8201437" y="105359"/>
                  <a:pt x="8197481" y="103875"/>
                  <a:pt x="8189568" y="102976"/>
                </a:cubicBezTo>
                <a:cubicBezTo>
                  <a:pt x="8189568" y="104415"/>
                  <a:pt x="8188489" y="105134"/>
                  <a:pt x="8186331" y="105134"/>
                </a:cubicBezTo>
                <a:cubicBezTo>
                  <a:pt x="8184893" y="103875"/>
                  <a:pt x="8178778" y="102797"/>
                  <a:pt x="8167988" y="101897"/>
                </a:cubicBezTo>
                <a:lnTo>
                  <a:pt x="8166909" y="100818"/>
                </a:lnTo>
                <a:lnTo>
                  <a:pt x="8165830" y="100818"/>
                </a:lnTo>
                <a:lnTo>
                  <a:pt x="8163672" y="102976"/>
                </a:lnTo>
                <a:lnTo>
                  <a:pt x="8156119" y="102976"/>
                </a:lnTo>
                <a:lnTo>
                  <a:pt x="8150589" y="101897"/>
                </a:lnTo>
                <a:lnTo>
                  <a:pt x="8144115" y="102976"/>
                </a:lnTo>
                <a:lnTo>
                  <a:pt x="8141957" y="102976"/>
                </a:lnTo>
                <a:close/>
                <a:moveTo>
                  <a:pt x="4676058" y="100412"/>
                </a:moveTo>
                <a:lnTo>
                  <a:pt x="4673900" y="102570"/>
                </a:lnTo>
                <a:lnTo>
                  <a:pt x="4673900" y="104728"/>
                </a:lnTo>
                <a:lnTo>
                  <a:pt x="4676058" y="106886"/>
                </a:lnTo>
                <a:lnTo>
                  <a:pt x="4678216" y="104728"/>
                </a:lnTo>
                <a:lnTo>
                  <a:pt x="4678216" y="102570"/>
                </a:lnTo>
                <a:close/>
                <a:moveTo>
                  <a:pt x="210271" y="99331"/>
                </a:moveTo>
                <a:lnTo>
                  <a:pt x="210271" y="101489"/>
                </a:lnTo>
                <a:lnTo>
                  <a:pt x="212429" y="103512"/>
                </a:lnTo>
                <a:lnTo>
                  <a:pt x="214452" y="101489"/>
                </a:lnTo>
                <a:lnTo>
                  <a:pt x="212429" y="99331"/>
                </a:lnTo>
                <a:close/>
                <a:moveTo>
                  <a:pt x="7726555" y="98930"/>
                </a:moveTo>
                <a:cubicBezTo>
                  <a:pt x="7723768" y="99649"/>
                  <a:pt x="7721564" y="102167"/>
                  <a:pt x="7719946" y="106483"/>
                </a:cubicBezTo>
                <a:lnTo>
                  <a:pt x="7723183" y="114171"/>
                </a:lnTo>
                <a:lnTo>
                  <a:pt x="7723183" y="116329"/>
                </a:lnTo>
                <a:lnTo>
                  <a:pt x="7719946" y="120645"/>
                </a:lnTo>
                <a:lnTo>
                  <a:pt x="7719946" y="122803"/>
                </a:lnTo>
                <a:lnTo>
                  <a:pt x="7722104" y="122803"/>
                </a:lnTo>
                <a:lnTo>
                  <a:pt x="7725476" y="119566"/>
                </a:lnTo>
                <a:lnTo>
                  <a:pt x="7725476" y="118487"/>
                </a:lnTo>
                <a:lnTo>
                  <a:pt x="7724262" y="114171"/>
                </a:lnTo>
                <a:cubicBezTo>
                  <a:pt x="7727229" y="109765"/>
                  <a:pt x="7728713" y="106483"/>
                  <a:pt x="7728713" y="104325"/>
                </a:cubicBezTo>
                <a:lnTo>
                  <a:pt x="7728713" y="100009"/>
                </a:lnTo>
                <a:lnTo>
                  <a:pt x="7726555" y="100009"/>
                </a:lnTo>
                <a:close/>
                <a:moveTo>
                  <a:pt x="3743017" y="98793"/>
                </a:moveTo>
                <a:lnTo>
                  <a:pt x="3739780" y="102030"/>
                </a:lnTo>
                <a:cubicBezTo>
                  <a:pt x="3739780" y="103468"/>
                  <a:pt x="3740859" y="104188"/>
                  <a:pt x="3743017" y="104188"/>
                </a:cubicBezTo>
                <a:lnTo>
                  <a:pt x="3746254" y="103109"/>
                </a:lnTo>
                <a:lnTo>
                  <a:pt x="3746254" y="100951"/>
                </a:lnTo>
                <a:lnTo>
                  <a:pt x="3744096" y="98793"/>
                </a:lnTo>
                <a:close/>
                <a:moveTo>
                  <a:pt x="5076135" y="98523"/>
                </a:moveTo>
                <a:lnTo>
                  <a:pt x="5074112" y="100681"/>
                </a:lnTo>
                <a:lnTo>
                  <a:pt x="5074112" y="103919"/>
                </a:lnTo>
                <a:lnTo>
                  <a:pt x="5075191" y="103919"/>
                </a:lnTo>
                <a:lnTo>
                  <a:pt x="5078293" y="100681"/>
                </a:lnTo>
                <a:close/>
                <a:moveTo>
                  <a:pt x="8684413" y="98391"/>
                </a:moveTo>
                <a:lnTo>
                  <a:pt x="8683334" y="105944"/>
                </a:lnTo>
                <a:lnTo>
                  <a:pt x="8683334" y="107023"/>
                </a:lnTo>
                <a:lnTo>
                  <a:pt x="8685492" y="107023"/>
                </a:lnTo>
                <a:lnTo>
                  <a:pt x="8685492" y="98391"/>
                </a:lnTo>
                <a:close/>
                <a:moveTo>
                  <a:pt x="2608745" y="98118"/>
                </a:moveTo>
                <a:lnTo>
                  <a:pt x="2606587" y="101355"/>
                </a:lnTo>
                <a:lnTo>
                  <a:pt x="2606587" y="103513"/>
                </a:lnTo>
                <a:cubicBezTo>
                  <a:pt x="2608563" y="108548"/>
                  <a:pt x="2616117" y="114663"/>
                  <a:pt x="2629246" y="121856"/>
                </a:cubicBezTo>
                <a:lnTo>
                  <a:pt x="2651905" y="147752"/>
                </a:lnTo>
                <a:lnTo>
                  <a:pt x="2655142" y="146673"/>
                </a:lnTo>
                <a:lnTo>
                  <a:pt x="2655142" y="140199"/>
                </a:lnTo>
                <a:lnTo>
                  <a:pt x="2651905" y="133725"/>
                </a:lnTo>
                <a:lnTo>
                  <a:pt x="2652983" y="128330"/>
                </a:lnTo>
                <a:lnTo>
                  <a:pt x="2651905" y="113224"/>
                </a:lnTo>
                <a:lnTo>
                  <a:pt x="2651905" y="108908"/>
                </a:lnTo>
                <a:lnTo>
                  <a:pt x="2654062" y="101355"/>
                </a:lnTo>
                <a:lnTo>
                  <a:pt x="2652983" y="100276"/>
                </a:lnTo>
                <a:lnTo>
                  <a:pt x="2651905" y="100276"/>
                </a:lnTo>
                <a:lnTo>
                  <a:pt x="2634641" y="104592"/>
                </a:lnTo>
                <a:lnTo>
                  <a:pt x="2630324" y="104592"/>
                </a:lnTo>
                <a:lnTo>
                  <a:pt x="2627088" y="102434"/>
                </a:lnTo>
                <a:lnTo>
                  <a:pt x="2620613" y="103513"/>
                </a:lnTo>
                <a:cubicBezTo>
                  <a:pt x="2615218" y="99916"/>
                  <a:pt x="2611262" y="98118"/>
                  <a:pt x="2608745" y="98118"/>
                </a:cubicBezTo>
                <a:close/>
                <a:moveTo>
                  <a:pt x="3254917" y="97714"/>
                </a:moveTo>
                <a:lnTo>
                  <a:pt x="3254917" y="100950"/>
                </a:lnTo>
                <a:lnTo>
                  <a:pt x="3255996" y="100950"/>
                </a:lnTo>
                <a:lnTo>
                  <a:pt x="3258154" y="98792"/>
                </a:lnTo>
                <a:lnTo>
                  <a:pt x="3257075" y="97714"/>
                </a:lnTo>
                <a:close/>
                <a:moveTo>
                  <a:pt x="3235360" y="97714"/>
                </a:moveTo>
                <a:lnTo>
                  <a:pt x="3236439" y="97714"/>
                </a:lnTo>
                <a:lnTo>
                  <a:pt x="3238597" y="99871"/>
                </a:lnTo>
                <a:lnTo>
                  <a:pt x="3237518" y="100950"/>
                </a:lnTo>
                <a:lnTo>
                  <a:pt x="3236439" y="100950"/>
                </a:lnTo>
                <a:lnTo>
                  <a:pt x="3234281" y="98792"/>
                </a:lnTo>
                <a:close/>
                <a:moveTo>
                  <a:pt x="196783" y="97038"/>
                </a:moveTo>
                <a:lnTo>
                  <a:pt x="196783" y="97982"/>
                </a:lnTo>
                <a:lnTo>
                  <a:pt x="197862" y="101084"/>
                </a:lnTo>
                <a:lnTo>
                  <a:pt x="198806" y="101084"/>
                </a:lnTo>
                <a:lnTo>
                  <a:pt x="200964" y="99061"/>
                </a:lnTo>
                <a:lnTo>
                  <a:pt x="197862" y="97038"/>
                </a:lnTo>
                <a:close/>
                <a:moveTo>
                  <a:pt x="1184989" y="96094"/>
                </a:moveTo>
                <a:lnTo>
                  <a:pt x="1182831" y="98522"/>
                </a:lnTo>
                <a:lnTo>
                  <a:pt x="1182831" y="100680"/>
                </a:lnTo>
                <a:lnTo>
                  <a:pt x="1187283" y="104996"/>
                </a:lnTo>
                <a:lnTo>
                  <a:pt x="1189440" y="104996"/>
                </a:lnTo>
                <a:lnTo>
                  <a:pt x="1189440" y="96094"/>
                </a:lnTo>
                <a:close/>
                <a:moveTo>
                  <a:pt x="3755965" y="95556"/>
                </a:moveTo>
                <a:lnTo>
                  <a:pt x="3755965" y="96635"/>
                </a:lnTo>
                <a:lnTo>
                  <a:pt x="3758123" y="98793"/>
                </a:lnTo>
                <a:lnTo>
                  <a:pt x="3760281" y="98793"/>
                </a:lnTo>
                <a:lnTo>
                  <a:pt x="3760281" y="95556"/>
                </a:lnTo>
                <a:close/>
                <a:moveTo>
                  <a:pt x="8277103" y="95423"/>
                </a:moveTo>
                <a:cubicBezTo>
                  <a:pt x="8277103" y="96682"/>
                  <a:pt x="8280385" y="97761"/>
                  <a:pt x="8286948" y="98660"/>
                </a:cubicBezTo>
                <a:lnTo>
                  <a:pt x="8292344" y="97581"/>
                </a:lnTo>
                <a:lnTo>
                  <a:pt x="8292344" y="96502"/>
                </a:lnTo>
                <a:lnTo>
                  <a:pt x="8289106" y="95423"/>
                </a:lnTo>
                <a:lnTo>
                  <a:pt x="8288028" y="96502"/>
                </a:lnTo>
                <a:lnTo>
                  <a:pt x="8286948" y="96502"/>
                </a:lnTo>
                <a:lnTo>
                  <a:pt x="8280340" y="95423"/>
                </a:lnTo>
                <a:close/>
                <a:moveTo>
                  <a:pt x="8132246" y="95423"/>
                </a:moveTo>
                <a:lnTo>
                  <a:pt x="8132246" y="96502"/>
                </a:lnTo>
                <a:lnTo>
                  <a:pt x="8134404" y="96502"/>
                </a:lnTo>
                <a:lnTo>
                  <a:pt x="8134404" y="95423"/>
                </a:lnTo>
                <a:close/>
                <a:moveTo>
                  <a:pt x="1654613" y="95420"/>
                </a:moveTo>
                <a:cubicBezTo>
                  <a:pt x="1652994" y="95420"/>
                  <a:pt x="1651915" y="97983"/>
                  <a:pt x="1651376" y="103108"/>
                </a:cubicBezTo>
                <a:lnTo>
                  <a:pt x="1652454" y="104187"/>
                </a:lnTo>
                <a:lnTo>
                  <a:pt x="1655826" y="104187"/>
                </a:lnTo>
                <a:lnTo>
                  <a:pt x="1657985" y="102029"/>
                </a:lnTo>
                <a:lnTo>
                  <a:pt x="1657985" y="98657"/>
                </a:lnTo>
                <a:close/>
                <a:moveTo>
                  <a:pt x="8157198" y="94344"/>
                </a:moveTo>
                <a:lnTo>
                  <a:pt x="8157198" y="95423"/>
                </a:lnTo>
                <a:lnTo>
                  <a:pt x="8159356" y="97581"/>
                </a:lnTo>
                <a:lnTo>
                  <a:pt x="8162593" y="97581"/>
                </a:lnTo>
                <a:lnTo>
                  <a:pt x="8162593" y="95423"/>
                </a:lnTo>
                <a:lnTo>
                  <a:pt x="8158277" y="94344"/>
                </a:lnTo>
                <a:close/>
                <a:moveTo>
                  <a:pt x="6625895" y="91424"/>
                </a:moveTo>
                <a:lnTo>
                  <a:pt x="6623899" y="92675"/>
                </a:lnTo>
                <a:cubicBezTo>
                  <a:pt x="6622294" y="93204"/>
                  <a:pt x="6620348" y="93469"/>
                  <a:pt x="6618062" y="93469"/>
                </a:cubicBezTo>
                <a:lnTo>
                  <a:pt x="6611189" y="94316"/>
                </a:lnTo>
                <a:lnTo>
                  <a:pt x="6610797" y="94156"/>
                </a:lnTo>
                <a:lnTo>
                  <a:pt x="6611988" y="94811"/>
                </a:lnTo>
                <a:lnTo>
                  <a:pt x="6611988" y="97890"/>
                </a:lnTo>
                <a:cubicBezTo>
                  <a:pt x="6608996" y="101608"/>
                  <a:pt x="6607133" y="106945"/>
                  <a:pt x="6606401" y="113902"/>
                </a:cubicBezTo>
                <a:lnTo>
                  <a:pt x="6602530" y="116717"/>
                </a:lnTo>
                <a:lnTo>
                  <a:pt x="6607381" y="122541"/>
                </a:lnTo>
                <a:cubicBezTo>
                  <a:pt x="6608637" y="125050"/>
                  <a:pt x="6609423" y="127994"/>
                  <a:pt x="6609739" y="131375"/>
                </a:cubicBezTo>
                <a:lnTo>
                  <a:pt x="6609739" y="133548"/>
                </a:lnTo>
                <a:lnTo>
                  <a:pt x="6607623" y="141877"/>
                </a:lnTo>
                <a:lnTo>
                  <a:pt x="6607623" y="158287"/>
                </a:lnTo>
                <a:cubicBezTo>
                  <a:pt x="6605225" y="172379"/>
                  <a:pt x="6602361" y="179425"/>
                  <a:pt x="6599030" y="179425"/>
                </a:cubicBezTo>
                <a:cubicBezTo>
                  <a:pt x="6599030" y="178002"/>
                  <a:pt x="6600818" y="178628"/>
                  <a:pt x="6604395" y="181305"/>
                </a:cubicBezTo>
                <a:lnTo>
                  <a:pt x="6621764" y="178131"/>
                </a:lnTo>
                <a:lnTo>
                  <a:pt x="6630814" y="178131"/>
                </a:lnTo>
                <a:lnTo>
                  <a:pt x="6642786" y="181324"/>
                </a:lnTo>
                <a:lnTo>
                  <a:pt x="6664583" y="180247"/>
                </a:lnTo>
                <a:lnTo>
                  <a:pt x="6665504" y="180247"/>
                </a:lnTo>
                <a:lnTo>
                  <a:pt x="6665828" y="180490"/>
                </a:lnTo>
                <a:lnTo>
                  <a:pt x="6668187" y="178131"/>
                </a:lnTo>
                <a:lnTo>
                  <a:pt x="6681877" y="178131"/>
                </a:lnTo>
                <a:lnTo>
                  <a:pt x="6688064" y="181305"/>
                </a:lnTo>
                <a:lnTo>
                  <a:pt x="6703261" y="179189"/>
                </a:lnTo>
                <a:cubicBezTo>
                  <a:pt x="6704558" y="179925"/>
                  <a:pt x="6706685" y="180558"/>
                  <a:pt x="6709641" y="181087"/>
                </a:cubicBezTo>
                <a:lnTo>
                  <a:pt x="6720451" y="182301"/>
                </a:lnTo>
                <a:lnTo>
                  <a:pt x="6720451" y="179792"/>
                </a:lnTo>
                <a:cubicBezTo>
                  <a:pt x="6718335" y="177148"/>
                  <a:pt x="6717277" y="174407"/>
                  <a:pt x="6717277" y="171571"/>
                </a:cubicBezTo>
                <a:lnTo>
                  <a:pt x="6717277" y="165356"/>
                </a:lnTo>
                <a:cubicBezTo>
                  <a:pt x="6717277" y="164492"/>
                  <a:pt x="6717592" y="163682"/>
                  <a:pt x="6718220" y="162924"/>
                </a:cubicBezTo>
                <a:lnTo>
                  <a:pt x="6719672" y="161839"/>
                </a:lnTo>
                <a:lnTo>
                  <a:pt x="6701526" y="161839"/>
                </a:lnTo>
                <a:cubicBezTo>
                  <a:pt x="6699234" y="159723"/>
                  <a:pt x="6696027" y="158665"/>
                  <a:pt x="6691908" y="158665"/>
                </a:cubicBezTo>
                <a:cubicBezTo>
                  <a:pt x="6688720" y="155875"/>
                  <a:pt x="6687126" y="153141"/>
                  <a:pt x="6687126" y="150465"/>
                </a:cubicBezTo>
                <a:cubicBezTo>
                  <a:pt x="6683336" y="150465"/>
                  <a:pt x="6680118" y="148060"/>
                  <a:pt x="6677472" y="143249"/>
                </a:cubicBezTo>
                <a:lnTo>
                  <a:pt x="6677472" y="137241"/>
                </a:lnTo>
                <a:lnTo>
                  <a:pt x="6678530" y="136183"/>
                </a:lnTo>
                <a:lnTo>
                  <a:pt x="6678530" y="133565"/>
                </a:lnTo>
                <a:lnTo>
                  <a:pt x="6685653" y="134623"/>
                </a:lnTo>
                <a:lnTo>
                  <a:pt x="6687126" y="133074"/>
                </a:lnTo>
                <a:cubicBezTo>
                  <a:pt x="6687126" y="132193"/>
                  <a:pt x="6685672" y="129768"/>
                  <a:pt x="6682762" y="125799"/>
                </a:cubicBezTo>
                <a:lnTo>
                  <a:pt x="6682762" y="123424"/>
                </a:lnTo>
                <a:cubicBezTo>
                  <a:pt x="6684522" y="115726"/>
                  <a:pt x="6687229" y="111877"/>
                  <a:pt x="6690882" y="111877"/>
                </a:cubicBezTo>
                <a:lnTo>
                  <a:pt x="6693022" y="111877"/>
                </a:lnTo>
                <a:lnTo>
                  <a:pt x="6692416" y="110000"/>
                </a:lnTo>
                <a:lnTo>
                  <a:pt x="6689940" y="111058"/>
                </a:lnTo>
                <a:lnTo>
                  <a:pt x="6681811" y="110000"/>
                </a:lnTo>
                <a:lnTo>
                  <a:pt x="6684060" y="118038"/>
                </a:lnTo>
                <a:cubicBezTo>
                  <a:pt x="6679626" y="126422"/>
                  <a:pt x="6676761" y="133793"/>
                  <a:pt x="6675464" y="140151"/>
                </a:cubicBezTo>
                <a:lnTo>
                  <a:pt x="6680754" y="151341"/>
                </a:lnTo>
                <a:lnTo>
                  <a:pt x="6680754" y="154069"/>
                </a:lnTo>
                <a:cubicBezTo>
                  <a:pt x="6674228" y="159954"/>
                  <a:pt x="6668897" y="162896"/>
                  <a:pt x="6664760" y="162896"/>
                </a:cubicBezTo>
                <a:lnTo>
                  <a:pt x="6660158" y="161839"/>
                </a:lnTo>
                <a:lnTo>
                  <a:pt x="6655022" y="164880"/>
                </a:lnTo>
                <a:cubicBezTo>
                  <a:pt x="6642821" y="164880"/>
                  <a:pt x="6634524" y="161858"/>
                  <a:pt x="6630129" y="155816"/>
                </a:cubicBezTo>
                <a:lnTo>
                  <a:pt x="6630129" y="138969"/>
                </a:lnTo>
                <a:lnTo>
                  <a:pt x="6633303" y="126851"/>
                </a:lnTo>
                <a:lnTo>
                  <a:pt x="6631187" y="115426"/>
                </a:lnTo>
                <a:lnTo>
                  <a:pt x="6633303" y="108948"/>
                </a:lnTo>
                <a:lnTo>
                  <a:pt x="6633303" y="99623"/>
                </a:lnTo>
                <a:close/>
                <a:moveTo>
                  <a:pt x="8155040" y="91107"/>
                </a:moveTo>
                <a:lnTo>
                  <a:pt x="8155040" y="93265"/>
                </a:lnTo>
                <a:lnTo>
                  <a:pt x="8156119" y="93265"/>
                </a:lnTo>
                <a:lnTo>
                  <a:pt x="8156119" y="91107"/>
                </a:lnTo>
                <a:close/>
                <a:moveTo>
                  <a:pt x="7273606" y="90162"/>
                </a:moveTo>
                <a:lnTo>
                  <a:pt x="7271448" y="92320"/>
                </a:lnTo>
                <a:lnTo>
                  <a:pt x="7272527" y="97851"/>
                </a:lnTo>
                <a:lnTo>
                  <a:pt x="7279001" y="97851"/>
                </a:lnTo>
                <a:lnTo>
                  <a:pt x="7281294" y="95693"/>
                </a:lnTo>
                <a:lnTo>
                  <a:pt x="7274685" y="90162"/>
                </a:lnTo>
                <a:close/>
                <a:moveTo>
                  <a:pt x="3744096" y="90160"/>
                </a:moveTo>
                <a:lnTo>
                  <a:pt x="3741938" y="92318"/>
                </a:lnTo>
                <a:lnTo>
                  <a:pt x="3744096" y="92318"/>
                </a:lnTo>
                <a:close/>
                <a:moveTo>
                  <a:pt x="6624709" y="90111"/>
                </a:moveTo>
                <a:lnTo>
                  <a:pt x="6624709" y="90295"/>
                </a:lnTo>
                <a:lnTo>
                  <a:pt x="6624874" y="90295"/>
                </a:lnTo>
                <a:close/>
                <a:moveTo>
                  <a:pt x="2266827" y="89791"/>
                </a:moveTo>
                <a:lnTo>
                  <a:pt x="2266827" y="94128"/>
                </a:lnTo>
                <a:lnTo>
                  <a:pt x="2269183" y="94128"/>
                </a:lnTo>
                <a:lnTo>
                  <a:pt x="2269183" y="89791"/>
                </a:lnTo>
                <a:close/>
                <a:moveTo>
                  <a:pt x="8785704" y="89758"/>
                </a:moveTo>
                <a:lnTo>
                  <a:pt x="8783546" y="91916"/>
                </a:lnTo>
                <a:lnTo>
                  <a:pt x="8783546" y="92995"/>
                </a:lnTo>
                <a:lnTo>
                  <a:pt x="8785704" y="95154"/>
                </a:lnTo>
                <a:lnTo>
                  <a:pt x="8790020" y="95154"/>
                </a:lnTo>
                <a:lnTo>
                  <a:pt x="8790020" y="92995"/>
                </a:lnTo>
                <a:lnTo>
                  <a:pt x="8786783" y="89758"/>
                </a:lnTo>
                <a:close/>
                <a:moveTo>
                  <a:pt x="3095089" y="89081"/>
                </a:moveTo>
                <a:lnTo>
                  <a:pt x="3090773" y="94476"/>
                </a:lnTo>
                <a:cubicBezTo>
                  <a:pt x="3092931" y="94476"/>
                  <a:pt x="3094010" y="95196"/>
                  <a:pt x="3094010" y="96635"/>
                </a:cubicBezTo>
                <a:lnTo>
                  <a:pt x="3092931" y="102029"/>
                </a:lnTo>
                <a:lnTo>
                  <a:pt x="3094010" y="108638"/>
                </a:lnTo>
                <a:lnTo>
                  <a:pt x="3094010" y="112954"/>
                </a:lnTo>
                <a:lnTo>
                  <a:pt x="3091852" y="117270"/>
                </a:lnTo>
                <a:lnTo>
                  <a:pt x="3092931" y="120507"/>
                </a:lnTo>
                <a:lnTo>
                  <a:pt x="3088615" y="124958"/>
                </a:lnTo>
                <a:lnTo>
                  <a:pt x="3090773" y="124958"/>
                </a:lnTo>
                <a:lnTo>
                  <a:pt x="3094010" y="119428"/>
                </a:lnTo>
                <a:lnTo>
                  <a:pt x="3092931" y="116191"/>
                </a:lnTo>
                <a:cubicBezTo>
                  <a:pt x="3094369" y="116191"/>
                  <a:pt x="3095089" y="114393"/>
                  <a:pt x="3095089" y="110796"/>
                </a:cubicBezTo>
                <a:lnTo>
                  <a:pt x="3097247" y="108638"/>
                </a:lnTo>
                <a:lnTo>
                  <a:pt x="3096168" y="103108"/>
                </a:lnTo>
                <a:lnTo>
                  <a:pt x="3096168" y="99871"/>
                </a:lnTo>
                <a:lnTo>
                  <a:pt x="3097247" y="98792"/>
                </a:lnTo>
                <a:lnTo>
                  <a:pt x="3094010" y="92318"/>
                </a:lnTo>
                <a:close/>
                <a:moveTo>
                  <a:pt x="8095560" y="88949"/>
                </a:moveTo>
                <a:lnTo>
                  <a:pt x="8094481" y="90028"/>
                </a:lnTo>
                <a:lnTo>
                  <a:pt x="8093402" y="90028"/>
                </a:lnTo>
                <a:lnTo>
                  <a:pt x="8094481" y="93265"/>
                </a:lnTo>
                <a:lnTo>
                  <a:pt x="8095560" y="93265"/>
                </a:lnTo>
                <a:close/>
                <a:moveTo>
                  <a:pt x="5142090" y="84766"/>
                </a:moveTo>
                <a:lnTo>
                  <a:pt x="5148429" y="84766"/>
                </a:lnTo>
                <a:cubicBezTo>
                  <a:pt x="5153914" y="84766"/>
                  <a:pt x="5160658" y="88318"/>
                  <a:pt x="5168660" y="95422"/>
                </a:cubicBezTo>
                <a:cubicBezTo>
                  <a:pt x="5182957" y="100906"/>
                  <a:pt x="5193567" y="112236"/>
                  <a:pt x="5200491" y="129410"/>
                </a:cubicBezTo>
                <a:cubicBezTo>
                  <a:pt x="5200491" y="135615"/>
                  <a:pt x="5202963" y="142313"/>
                  <a:pt x="5207909" y="149507"/>
                </a:cubicBezTo>
                <a:lnTo>
                  <a:pt x="5204672" y="154902"/>
                </a:lnTo>
                <a:lnTo>
                  <a:pt x="5205751" y="155981"/>
                </a:lnTo>
                <a:lnTo>
                  <a:pt x="5205751" y="156925"/>
                </a:lnTo>
                <a:lnTo>
                  <a:pt x="5204672" y="165422"/>
                </a:lnTo>
                <a:lnTo>
                  <a:pt x="5207909" y="171896"/>
                </a:lnTo>
                <a:lnTo>
                  <a:pt x="5190914" y="196309"/>
                </a:lnTo>
                <a:cubicBezTo>
                  <a:pt x="5186868" y="196668"/>
                  <a:pt x="5183676" y="197702"/>
                  <a:pt x="5181338" y="199411"/>
                </a:cubicBezTo>
                <a:lnTo>
                  <a:pt x="5177157" y="199411"/>
                </a:lnTo>
                <a:cubicBezTo>
                  <a:pt x="5168615" y="193746"/>
                  <a:pt x="5164344" y="188800"/>
                  <a:pt x="5164344" y="184574"/>
                </a:cubicBezTo>
                <a:lnTo>
                  <a:pt x="5167581" y="173919"/>
                </a:lnTo>
                <a:lnTo>
                  <a:pt x="5166502" y="163399"/>
                </a:lnTo>
                <a:lnTo>
                  <a:pt x="5169604" y="163399"/>
                </a:lnTo>
                <a:lnTo>
                  <a:pt x="5168660" y="158004"/>
                </a:lnTo>
                <a:lnTo>
                  <a:pt x="5168660" y="155981"/>
                </a:lnTo>
                <a:cubicBezTo>
                  <a:pt x="5170728" y="155981"/>
                  <a:pt x="5171762" y="153149"/>
                  <a:pt x="5171762" y="147484"/>
                </a:cubicBezTo>
                <a:lnTo>
                  <a:pt x="5170683" y="144246"/>
                </a:lnTo>
                <a:lnTo>
                  <a:pt x="5168660" y="146405"/>
                </a:lnTo>
                <a:cubicBezTo>
                  <a:pt x="5164344" y="146405"/>
                  <a:pt x="5159713" y="136828"/>
                  <a:pt x="5154768" y="117676"/>
                </a:cubicBezTo>
                <a:cubicBezTo>
                  <a:pt x="5151801" y="108684"/>
                  <a:pt x="5146496" y="99468"/>
                  <a:pt x="5138853" y="90026"/>
                </a:cubicBezTo>
                <a:lnTo>
                  <a:pt x="5138853" y="88003"/>
                </a:lnTo>
                <a:close/>
                <a:moveTo>
                  <a:pt x="5078293" y="84766"/>
                </a:moveTo>
                <a:lnTo>
                  <a:pt x="5078293" y="88003"/>
                </a:lnTo>
                <a:lnTo>
                  <a:pt x="5080451" y="88003"/>
                </a:lnTo>
                <a:lnTo>
                  <a:pt x="5082609" y="85845"/>
                </a:lnTo>
                <a:lnTo>
                  <a:pt x="5081530" y="84766"/>
                </a:lnTo>
                <a:close/>
                <a:moveTo>
                  <a:pt x="8686571" y="84363"/>
                </a:moveTo>
                <a:lnTo>
                  <a:pt x="8685492" y="85442"/>
                </a:lnTo>
                <a:lnTo>
                  <a:pt x="8685492" y="95154"/>
                </a:lnTo>
                <a:lnTo>
                  <a:pt x="8689673" y="90837"/>
                </a:lnTo>
                <a:cubicBezTo>
                  <a:pt x="8689043" y="86521"/>
                  <a:pt x="8688009" y="84363"/>
                  <a:pt x="8686571" y="84363"/>
                </a:cubicBezTo>
                <a:close/>
                <a:moveTo>
                  <a:pt x="8657438" y="84363"/>
                </a:moveTo>
                <a:lnTo>
                  <a:pt x="8655280" y="86521"/>
                </a:lnTo>
                <a:cubicBezTo>
                  <a:pt x="8656359" y="89399"/>
                  <a:pt x="8657438" y="90837"/>
                  <a:pt x="8658517" y="90837"/>
                </a:cubicBezTo>
                <a:lnTo>
                  <a:pt x="8659596" y="90837"/>
                </a:lnTo>
                <a:lnTo>
                  <a:pt x="8659596" y="86521"/>
                </a:lnTo>
                <a:close/>
                <a:moveTo>
                  <a:pt x="5761424" y="83957"/>
                </a:moveTo>
                <a:lnTo>
                  <a:pt x="5763582" y="86115"/>
                </a:lnTo>
                <a:lnTo>
                  <a:pt x="5763582" y="83957"/>
                </a:lnTo>
                <a:close/>
                <a:moveTo>
                  <a:pt x="3762304" y="83686"/>
                </a:moveTo>
                <a:lnTo>
                  <a:pt x="3761225" y="84765"/>
                </a:lnTo>
                <a:cubicBezTo>
                  <a:pt x="3762124" y="88362"/>
                  <a:pt x="3763203" y="90160"/>
                  <a:pt x="3764462" y="90160"/>
                </a:cubicBezTo>
                <a:lnTo>
                  <a:pt x="3765541" y="90160"/>
                </a:lnTo>
                <a:lnTo>
                  <a:pt x="3765541" y="86923"/>
                </a:lnTo>
                <a:close/>
                <a:moveTo>
                  <a:pt x="8102034" y="83554"/>
                </a:moveTo>
                <a:lnTo>
                  <a:pt x="8099876" y="85712"/>
                </a:lnTo>
                <a:lnTo>
                  <a:pt x="8102034" y="85712"/>
                </a:lnTo>
                <a:close/>
                <a:moveTo>
                  <a:pt x="6583953" y="82121"/>
                </a:moveTo>
                <a:lnTo>
                  <a:pt x="6582788" y="82731"/>
                </a:lnTo>
                <a:lnTo>
                  <a:pt x="6582415" y="83022"/>
                </a:lnTo>
                <a:lnTo>
                  <a:pt x="6583953" y="83022"/>
                </a:lnTo>
                <a:close/>
                <a:moveTo>
                  <a:pt x="2672406" y="81933"/>
                </a:moveTo>
                <a:lnTo>
                  <a:pt x="2672406" y="84091"/>
                </a:lnTo>
                <a:lnTo>
                  <a:pt x="2674565" y="86249"/>
                </a:lnTo>
                <a:lnTo>
                  <a:pt x="2675643" y="86249"/>
                </a:lnTo>
                <a:lnTo>
                  <a:pt x="2675643" y="84091"/>
                </a:lnTo>
                <a:lnTo>
                  <a:pt x="2673485" y="81933"/>
                </a:lnTo>
                <a:close/>
                <a:moveTo>
                  <a:pt x="6599980" y="81500"/>
                </a:moveTo>
                <a:lnTo>
                  <a:pt x="6598627" y="82095"/>
                </a:lnTo>
                <a:lnTo>
                  <a:pt x="6596914" y="82095"/>
                </a:lnTo>
                <a:lnTo>
                  <a:pt x="6596914" y="84556"/>
                </a:lnTo>
                <a:cubicBezTo>
                  <a:pt x="6596914" y="86469"/>
                  <a:pt x="6596272" y="87904"/>
                  <a:pt x="6594988" y="88860"/>
                </a:cubicBezTo>
                <a:lnTo>
                  <a:pt x="6590273" y="90031"/>
                </a:lnTo>
                <a:lnTo>
                  <a:pt x="6591491" y="93776"/>
                </a:lnTo>
                <a:lnTo>
                  <a:pt x="6589375" y="100889"/>
                </a:lnTo>
                <a:lnTo>
                  <a:pt x="6589853" y="101625"/>
                </a:lnTo>
                <a:lnTo>
                  <a:pt x="6592110" y="95580"/>
                </a:lnTo>
                <a:close/>
                <a:moveTo>
                  <a:pt x="1159767" y="80988"/>
                </a:moveTo>
                <a:cubicBezTo>
                  <a:pt x="1154193" y="80988"/>
                  <a:pt x="1147538" y="87552"/>
                  <a:pt x="1139806" y="100680"/>
                </a:cubicBezTo>
                <a:cubicBezTo>
                  <a:pt x="1135580" y="100680"/>
                  <a:pt x="1132253" y="104636"/>
                  <a:pt x="1129826" y="112549"/>
                </a:cubicBezTo>
                <a:cubicBezTo>
                  <a:pt x="1124700" y="115786"/>
                  <a:pt x="1122137" y="119383"/>
                  <a:pt x="1122137" y="123339"/>
                </a:cubicBezTo>
                <a:lnTo>
                  <a:pt x="1122137" y="125767"/>
                </a:lnTo>
                <a:cubicBezTo>
                  <a:pt x="1127802" y="125767"/>
                  <a:pt x="1133692" y="118124"/>
                  <a:pt x="1139806" y="102838"/>
                </a:cubicBezTo>
                <a:lnTo>
                  <a:pt x="1144257" y="101759"/>
                </a:lnTo>
                <a:cubicBezTo>
                  <a:pt x="1149922" y="104636"/>
                  <a:pt x="1156171" y="109312"/>
                  <a:pt x="1163005" y="115786"/>
                </a:cubicBezTo>
                <a:lnTo>
                  <a:pt x="1164084" y="115786"/>
                </a:lnTo>
                <a:lnTo>
                  <a:pt x="1163005" y="108233"/>
                </a:lnTo>
                <a:lnTo>
                  <a:pt x="1164084" y="101759"/>
                </a:lnTo>
                <a:cubicBezTo>
                  <a:pt x="1163005" y="87912"/>
                  <a:pt x="1161565" y="80988"/>
                  <a:pt x="1159767" y="80988"/>
                </a:cubicBezTo>
                <a:close/>
                <a:moveTo>
                  <a:pt x="5756029" y="80720"/>
                </a:moveTo>
                <a:lnTo>
                  <a:pt x="5756029" y="81799"/>
                </a:lnTo>
                <a:lnTo>
                  <a:pt x="5758187" y="81799"/>
                </a:lnTo>
                <a:lnTo>
                  <a:pt x="5758187" y="80720"/>
                </a:lnTo>
                <a:close/>
                <a:moveTo>
                  <a:pt x="4224487" y="80615"/>
                </a:moveTo>
                <a:lnTo>
                  <a:pt x="4219266" y="84111"/>
                </a:lnTo>
                <a:cubicBezTo>
                  <a:pt x="4216958" y="84970"/>
                  <a:pt x="4214267" y="85400"/>
                  <a:pt x="4211194" y="85400"/>
                </a:cubicBezTo>
                <a:lnTo>
                  <a:pt x="4207106" y="83306"/>
                </a:lnTo>
                <a:lnTo>
                  <a:pt x="4221097" y="97727"/>
                </a:lnTo>
                <a:cubicBezTo>
                  <a:pt x="4223161" y="97727"/>
                  <a:pt x="4224916" y="98276"/>
                  <a:pt x="4226360" y="99375"/>
                </a:cubicBezTo>
                <a:lnTo>
                  <a:pt x="4227511" y="101049"/>
                </a:lnTo>
                <a:lnTo>
                  <a:pt x="4227275" y="99779"/>
                </a:lnTo>
                <a:lnTo>
                  <a:pt x="4227275" y="93069"/>
                </a:lnTo>
                <a:lnTo>
                  <a:pt x="4230999" y="89620"/>
                </a:lnTo>
                <a:close/>
                <a:moveTo>
                  <a:pt x="8235021" y="80317"/>
                </a:moveTo>
                <a:cubicBezTo>
                  <a:pt x="8234302" y="90387"/>
                  <a:pt x="8231784" y="95423"/>
                  <a:pt x="8227468" y="95423"/>
                </a:cubicBezTo>
                <a:lnTo>
                  <a:pt x="8223152" y="101897"/>
                </a:lnTo>
                <a:lnTo>
                  <a:pt x="8223152" y="102976"/>
                </a:lnTo>
                <a:lnTo>
                  <a:pt x="8230705" y="130086"/>
                </a:lnTo>
                <a:cubicBezTo>
                  <a:pt x="8235741" y="135661"/>
                  <a:pt x="8238258" y="141776"/>
                  <a:pt x="8238258" y="148430"/>
                </a:cubicBezTo>
                <a:cubicBezTo>
                  <a:pt x="8238258" y="154185"/>
                  <a:pt x="8239338" y="157062"/>
                  <a:pt x="8241496" y="157062"/>
                </a:cubicBezTo>
                <a:cubicBezTo>
                  <a:pt x="8244013" y="157062"/>
                  <a:pt x="8246171" y="149149"/>
                  <a:pt x="8247970" y="133324"/>
                </a:cubicBezTo>
                <a:cubicBezTo>
                  <a:pt x="8249768" y="133324"/>
                  <a:pt x="8253005" y="124332"/>
                  <a:pt x="8257680" y="106348"/>
                </a:cubicBezTo>
                <a:lnTo>
                  <a:pt x="8257680" y="99739"/>
                </a:lnTo>
                <a:cubicBezTo>
                  <a:pt x="8255522" y="97042"/>
                  <a:pt x="8254444" y="93804"/>
                  <a:pt x="8254444" y="90028"/>
                </a:cubicBezTo>
                <a:lnTo>
                  <a:pt x="8254444" y="81396"/>
                </a:lnTo>
                <a:lnTo>
                  <a:pt x="8245812" y="83554"/>
                </a:lnTo>
                <a:lnTo>
                  <a:pt x="8242574" y="83554"/>
                </a:lnTo>
                <a:close/>
                <a:moveTo>
                  <a:pt x="3065686" y="80314"/>
                </a:moveTo>
                <a:lnTo>
                  <a:pt x="3065686" y="81393"/>
                </a:lnTo>
                <a:lnTo>
                  <a:pt x="3067844" y="81393"/>
                </a:lnTo>
                <a:lnTo>
                  <a:pt x="3067844" y="80314"/>
                </a:lnTo>
                <a:close/>
                <a:moveTo>
                  <a:pt x="5238660" y="80045"/>
                </a:moveTo>
                <a:lnTo>
                  <a:pt x="5248237" y="88542"/>
                </a:lnTo>
                <a:cubicBezTo>
                  <a:pt x="5259386" y="88542"/>
                  <a:pt x="5269682" y="94927"/>
                  <a:pt x="5279123" y="107695"/>
                </a:cubicBezTo>
                <a:lnTo>
                  <a:pt x="5280067" y="110797"/>
                </a:lnTo>
                <a:lnTo>
                  <a:pt x="5281146" y="109718"/>
                </a:lnTo>
                <a:lnTo>
                  <a:pt x="5283304" y="109718"/>
                </a:lnTo>
                <a:lnTo>
                  <a:pt x="5285462" y="114034"/>
                </a:lnTo>
                <a:lnTo>
                  <a:pt x="5285462" y="119294"/>
                </a:lnTo>
                <a:cubicBezTo>
                  <a:pt x="5285462" y="121452"/>
                  <a:pt x="5281551" y="122532"/>
                  <a:pt x="5273728" y="122532"/>
                </a:cubicBezTo>
                <a:cubicBezTo>
                  <a:pt x="5270221" y="148697"/>
                  <a:pt x="5266355" y="161780"/>
                  <a:pt x="5262129" y="161780"/>
                </a:cubicBezTo>
                <a:cubicBezTo>
                  <a:pt x="5261410" y="166007"/>
                  <a:pt x="5259611" y="168120"/>
                  <a:pt x="5256734" y="168120"/>
                </a:cubicBezTo>
                <a:lnTo>
                  <a:pt x="5256734" y="171356"/>
                </a:lnTo>
                <a:lnTo>
                  <a:pt x="5255655" y="176617"/>
                </a:lnTo>
                <a:lnTo>
                  <a:pt x="5258892" y="179853"/>
                </a:lnTo>
                <a:lnTo>
                  <a:pt x="5258892" y="180933"/>
                </a:lnTo>
                <a:cubicBezTo>
                  <a:pt x="5258892" y="186058"/>
                  <a:pt x="5253946" y="191723"/>
                  <a:pt x="5244055" y="197927"/>
                </a:cubicBezTo>
                <a:cubicBezTo>
                  <a:pt x="5244055" y="206739"/>
                  <a:pt x="5237312" y="218068"/>
                  <a:pt x="5223824" y="231916"/>
                </a:cubicBezTo>
                <a:cubicBezTo>
                  <a:pt x="5223824" y="234433"/>
                  <a:pt x="5222071" y="237985"/>
                  <a:pt x="5218564" y="242571"/>
                </a:cubicBezTo>
                <a:lnTo>
                  <a:pt x="5218564" y="243650"/>
                </a:lnTo>
                <a:lnTo>
                  <a:pt x="5228140" y="248910"/>
                </a:lnTo>
                <a:lnTo>
                  <a:pt x="5233400" y="248910"/>
                </a:lnTo>
                <a:cubicBezTo>
                  <a:pt x="5243111" y="248910"/>
                  <a:pt x="5250889" y="243605"/>
                  <a:pt x="5256734" y="232995"/>
                </a:cubicBezTo>
                <a:lnTo>
                  <a:pt x="5259971" y="230837"/>
                </a:lnTo>
                <a:lnTo>
                  <a:pt x="5262129" y="230837"/>
                </a:lnTo>
                <a:cubicBezTo>
                  <a:pt x="5270401" y="232635"/>
                  <a:pt x="5276740" y="236906"/>
                  <a:pt x="5281146" y="243650"/>
                </a:cubicBezTo>
                <a:cubicBezTo>
                  <a:pt x="5285103" y="243650"/>
                  <a:pt x="5287935" y="246168"/>
                  <a:pt x="5289643" y="251203"/>
                </a:cubicBezTo>
                <a:cubicBezTo>
                  <a:pt x="5286676" y="253181"/>
                  <a:pt x="5281731" y="254170"/>
                  <a:pt x="5274807" y="254170"/>
                </a:cubicBezTo>
                <a:lnTo>
                  <a:pt x="5266310" y="250933"/>
                </a:lnTo>
                <a:lnTo>
                  <a:pt x="5259971" y="253091"/>
                </a:lnTo>
                <a:lnTo>
                  <a:pt x="5258892" y="253091"/>
                </a:lnTo>
                <a:lnTo>
                  <a:pt x="5254576" y="251203"/>
                </a:lnTo>
                <a:lnTo>
                  <a:pt x="5248237" y="254170"/>
                </a:lnTo>
                <a:lnTo>
                  <a:pt x="5241897" y="253091"/>
                </a:lnTo>
                <a:cubicBezTo>
                  <a:pt x="5232816" y="253091"/>
                  <a:pt x="5224678" y="254485"/>
                  <a:pt x="5217485" y="257272"/>
                </a:cubicBezTo>
                <a:lnTo>
                  <a:pt x="5216406" y="257272"/>
                </a:lnTo>
                <a:lnTo>
                  <a:pt x="5213169" y="254170"/>
                </a:lnTo>
                <a:lnTo>
                  <a:pt x="5213169" y="252012"/>
                </a:lnTo>
                <a:lnTo>
                  <a:pt x="5215327" y="250124"/>
                </a:lnTo>
                <a:lnTo>
                  <a:pt x="5215327" y="247022"/>
                </a:lnTo>
                <a:lnTo>
                  <a:pt x="5213169" y="244864"/>
                </a:lnTo>
                <a:cubicBezTo>
                  <a:pt x="5213169" y="251068"/>
                  <a:pt x="5210337" y="254170"/>
                  <a:pt x="5204672" y="254170"/>
                </a:cubicBezTo>
                <a:cubicBezTo>
                  <a:pt x="5198288" y="253271"/>
                  <a:pt x="5195096" y="251563"/>
                  <a:pt x="5195096" y="249045"/>
                </a:cubicBezTo>
                <a:cubicBezTo>
                  <a:pt x="5184485" y="252462"/>
                  <a:pt x="5177427" y="254170"/>
                  <a:pt x="5173920" y="254170"/>
                </a:cubicBezTo>
                <a:lnTo>
                  <a:pt x="5162186" y="253091"/>
                </a:lnTo>
                <a:cubicBezTo>
                  <a:pt x="5145192" y="253810"/>
                  <a:pt x="5134941" y="254845"/>
                  <a:pt x="5131434" y="256193"/>
                </a:cubicBezTo>
                <a:cubicBezTo>
                  <a:pt x="5131434" y="254665"/>
                  <a:pt x="5128962" y="253271"/>
                  <a:pt x="5124016" y="252012"/>
                </a:cubicBezTo>
                <a:lnTo>
                  <a:pt x="5120779" y="253091"/>
                </a:lnTo>
                <a:lnTo>
                  <a:pt x="5120779" y="252012"/>
                </a:lnTo>
                <a:lnTo>
                  <a:pt x="5114440" y="254170"/>
                </a:lnTo>
                <a:cubicBezTo>
                  <a:pt x="5100953" y="254170"/>
                  <a:pt x="5094209" y="252821"/>
                  <a:pt x="5094209" y="250124"/>
                </a:cubicBezTo>
                <a:lnTo>
                  <a:pt x="5094209" y="249045"/>
                </a:lnTo>
                <a:lnTo>
                  <a:pt x="5091107" y="249045"/>
                </a:lnTo>
                <a:cubicBezTo>
                  <a:pt x="5091107" y="251742"/>
                  <a:pt x="5088949" y="253091"/>
                  <a:pt x="5084633" y="253091"/>
                </a:cubicBezTo>
                <a:lnTo>
                  <a:pt x="5082609" y="253091"/>
                </a:lnTo>
                <a:cubicBezTo>
                  <a:pt x="5080451" y="253091"/>
                  <a:pt x="5079013" y="250259"/>
                  <a:pt x="5078293" y="244594"/>
                </a:cubicBezTo>
                <a:lnTo>
                  <a:pt x="5079372" y="243650"/>
                </a:lnTo>
                <a:lnTo>
                  <a:pt x="5083688" y="243650"/>
                </a:lnTo>
                <a:cubicBezTo>
                  <a:pt x="5086296" y="246078"/>
                  <a:pt x="5089803" y="247471"/>
                  <a:pt x="5094209" y="247831"/>
                </a:cubicBezTo>
                <a:cubicBezTo>
                  <a:pt x="5098615" y="247471"/>
                  <a:pt x="5102166" y="246078"/>
                  <a:pt x="5104864" y="243650"/>
                </a:cubicBezTo>
                <a:lnTo>
                  <a:pt x="5115519" y="243650"/>
                </a:lnTo>
                <a:lnTo>
                  <a:pt x="5117677" y="245673"/>
                </a:lnTo>
                <a:lnTo>
                  <a:pt x="5118621" y="244594"/>
                </a:lnTo>
                <a:lnTo>
                  <a:pt x="5124016" y="245673"/>
                </a:lnTo>
                <a:lnTo>
                  <a:pt x="5131434" y="243650"/>
                </a:lnTo>
                <a:cubicBezTo>
                  <a:pt x="5135840" y="243650"/>
                  <a:pt x="5142224" y="245044"/>
                  <a:pt x="5150587" y="247831"/>
                </a:cubicBezTo>
                <a:cubicBezTo>
                  <a:pt x="5153554" y="245044"/>
                  <a:pt x="5156386" y="243650"/>
                  <a:pt x="5159084" y="243650"/>
                </a:cubicBezTo>
                <a:lnTo>
                  <a:pt x="5167581" y="243650"/>
                </a:lnTo>
                <a:cubicBezTo>
                  <a:pt x="5175853" y="247157"/>
                  <a:pt x="5182552" y="248910"/>
                  <a:pt x="5187677" y="248910"/>
                </a:cubicBezTo>
                <a:lnTo>
                  <a:pt x="5189835" y="246752"/>
                </a:lnTo>
                <a:lnTo>
                  <a:pt x="5187677" y="240413"/>
                </a:lnTo>
                <a:lnTo>
                  <a:pt x="5187677" y="239334"/>
                </a:lnTo>
                <a:lnTo>
                  <a:pt x="5202649" y="217079"/>
                </a:lnTo>
                <a:lnTo>
                  <a:pt x="5201570" y="212763"/>
                </a:lnTo>
                <a:cubicBezTo>
                  <a:pt x="5202918" y="202872"/>
                  <a:pt x="5205391" y="197927"/>
                  <a:pt x="5208988" y="197927"/>
                </a:cubicBezTo>
                <a:lnTo>
                  <a:pt x="5214248" y="199006"/>
                </a:lnTo>
                <a:lnTo>
                  <a:pt x="5215327" y="197927"/>
                </a:lnTo>
                <a:lnTo>
                  <a:pt x="5215327" y="195769"/>
                </a:lnTo>
                <a:lnTo>
                  <a:pt x="5212090" y="191588"/>
                </a:lnTo>
                <a:lnTo>
                  <a:pt x="5212090" y="188351"/>
                </a:lnTo>
                <a:lnTo>
                  <a:pt x="5223824" y="140605"/>
                </a:lnTo>
                <a:lnTo>
                  <a:pt x="5225982" y="136289"/>
                </a:lnTo>
                <a:lnTo>
                  <a:pt x="5228140" y="136289"/>
                </a:lnTo>
                <a:lnTo>
                  <a:pt x="5227061" y="133187"/>
                </a:lnTo>
                <a:cubicBezTo>
                  <a:pt x="5228410" y="129590"/>
                  <a:pt x="5230523" y="127791"/>
                  <a:pt x="5233400" y="127791"/>
                </a:cubicBezTo>
                <a:lnTo>
                  <a:pt x="5233400" y="124690"/>
                </a:lnTo>
                <a:lnTo>
                  <a:pt x="5230163" y="120373"/>
                </a:lnTo>
                <a:lnTo>
                  <a:pt x="5230163" y="119294"/>
                </a:lnTo>
                <a:cubicBezTo>
                  <a:pt x="5232861" y="116687"/>
                  <a:pt x="5235019" y="111382"/>
                  <a:pt x="5236637" y="103379"/>
                </a:cubicBezTo>
                <a:cubicBezTo>
                  <a:pt x="5233760" y="96455"/>
                  <a:pt x="5232321" y="91150"/>
                  <a:pt x="5232321" y="87463"/>
                </a:cubicBezTo>
                <a:cubicBezTo>
                  <a:pt x="5232681" y="82518"/>
                  <a:pt x="5234794" y="80045"/>
                  <a:pt x="5238660" y="80045"/>
                </a:cubicBezTo>
                <a:close/>
                <a:moveTo>
                  <a:pt x="3145128" y="79235"/>
                </a:moveTo>
                <a:lnTo>
                  <a:pt x="3145128" y="80314"/>
                </a:lnTo>
                <a:lnTo>
                  <a:pt x="3147286" y="80314"/>
                </a:lnTo>
                <a:lnTo>
                  <a:pt x="3147286" y="79235"/>
                </a:lnTo>
                <a:close/>
                <a:moveTo>
                  <a:pt x="7718867" y="78294"/>
                </a:moveTo>
                <a:lnTo>
                  <a:pt x="7718867" y="81531"/>
                </a:lnTo>
                <a:lnTo>
                  <a:pt x="7721025" y="81531"/>
                </a:lnTo>
                <a:lnTo>
                  <a:pt x="7721025" y="78294"/>
                </a:lnTo>
                <a:close/>
                <a:moveTo>
                  <a:pt x="7277922" y="78158"/>
                </a:moveTo>
                <a:lnTo>
                  <a:pt x="7277922" y="81395"/>
                </a:lnTo>
                <a:lnTo>
                  <a:pt x="7279001" y="81395"/>
                </a:lnTo>
                <a:lnTo>
                  <a:pt x="7279001" y="78158"/>
                </a:lnTo>
                <a:close/>
                <a:moveTo>
                  <a:pt x="4143857" y="78127"/>
                </a:moveTo>
                <a:lnTo>
                  <a:pt x="4120684" y="85400"/>
                </a:lnTo>
                <a:cubicBezTo>
                  <a:pt x="4116785" y="81962"/>
                  <a:pt x="4114336" y="80243"/>
                  <a:pt x="4113337" y="80243"/>
                </a:cubicBezTo>
                <a:lnTo>
                  <a:pt x="4101575" y="81301"/>
                </a:lnTo>
                <a:lnTo>
                  <a:pt x="4100276" y="80065"/>
                </a:lnTo>
                <a:lnTo>
                  <a:pt x="4100166" y="80738"/>
                </a:lnTo>
                <a:lnTo>
                  <a:pt x="4102282" y="82705"/>
                </a:lnTo>
                <a:lnTo>
                  <a:pt x="4102282" y="96172"/>
                </a:lnTo>
                <a:lnTo>
                  <a:pt x="4098183" y="100970"/>
                </a:lnTo>
                <a:lnTo>
                  <a:pt x="4099241" y="103619"/>
                </a:lnTo>
                <a:lnTo>
                  <a:pt x="4098183" y="104074"/>
                </a:lnTo>
                <a:lnTo>
                  <a:pt x="4097784" y="104074"/>
                </a:lnTo>
                <a:cubicBezTo>
                  <a:pt x="4100782" y="107852"/>
                  <a:pt x="4102282" y="111528"/>
                  <a:pt x="4102282" y="115102"/>
                </a:cubicBezTo>
                <a:lnTo>
                  <a:pt x="4102282" y="132034"/>
                </a:lnTo>
                <a:lnTo>
                  <a:pt x="4103340" y="143738"/>
                </a:lnTo>
                <a:lnTo>
                  <a:pt x="4096067" y="159567"/>
                </a:lnTo>
                <a:lnTo>
                  <a:pt x="4098899" y="161209"/>
                </a:lnTo>
                <a:lnTo>
                  <a:pt x="4099628" y="159938"/>
                </a:lnTo>
                <a:lnTo>
                  <a:pt x="4104157" y="158581"/>
                </a:lnTo>
                <a:lnTo>
                  <a:pt x="4104157" y="156678"/>
                </a:lnTo>
                <a:lnTo>
                  <a:pt x="4109316" y="152446"/>
                </a:lnTo>
                <a:cubicBezTo>
                  <a:pt x="4109316" y="147773"/>
                  <a:pt x="4113690" y="144874"/>
                  <a:pt x="4122437" y="143747"/>
                </a:cubicBezTo>
                <a:lnTo>
                  <a:pt x="4122968" y="144430"/>
                </a:lnTo>
                <a:lnTo>
                  <a:pt x="4124448" y="140260"/>
                </a:lnTo>
                <a:cubicBezTo>
                  <a:pt x="4127473" y="135358"/>
                  <a:pt x="4135032" y="128530"/>
                  <a:pt x="4147128" y="119777"/>
                </a:cubicBezTo>
                <a:lnTo>
                  <a:pt x="4147931" y="117088"/>
                </a:lnTo>
                <a:lnTo>
                  <a:pt x="4145815" y="115225"/>
                </a:lnTo>
                <a:lnTo>
                  <a:pt x="4145815" y="94153"/>
                </a:lnTo>
                <a:lnTo>
                  <a:pt x="4152162" y="90376"/>
                </a:lnTo>
                <a:cubicBezTo>
                  <a:pt x="4147313" y="89447"/>
                  <a:pt x="4144887" y="86889"/>
                  <a:pt x="4144887" y="82702"/>
                </a:cubicBezTo>
                <a:cubicBezTo>
                  <a:pt x="4144887" y="79652"/>
                  <a:pt x="4144544" y="78127"/>
                  <a:pt x="4143857" y="78127"/>
                </a:cubicBezTo>
                <a:close/>
                <a:moveTo>
                  <a:pt x="8723122" y="77889"/>
                </a:moveTo>
                <a:cubicBezTo>
                  <a:pt x="8720424" y="77889"/>
                  <a:pt x="8718626" y="82205"/>
                  <a:pt x="8717727" y="90837"/>
                </a:cubicBezTo>
                <a:lnTo>
                  <a:pt x="8716648" y="91916"/>
                </a:lnTo>
                <a:cubicBezTo>
                  <a:pt x="8718087" y="95873"/>
                  <a:pt x="8718806" y="101988"/>
                  <a:pt x="8718806" y="110260"/>
                </a:cubicBezTo>
                <a:lnTo>
                  <a:pt x="8723122" y="114576"/>
                </a:lnTo>
                <a:lnTo>
                  <a:pt x="8724201" y="114576"/>
                </a:lnTo>
                <a:lnTo>
                  <a:pt x="8724201" y="111339"/>
                </a:lnTo>
                <a:lnTo>
                  <a:pt x="8728517" y="97312"/>
                </a:lnTo>
                <a:lnTo>
                  <a:pt x="8726359" y="90837"/>
                </a:lnTo>
                <a:lnTo>
                  <a:pt x="8727438" y="87600"/>
                </a:lnTo>
                <a:cubicBezTo>
                  <a:pt x="8725460" y="81126"/>
                  <a:pt x="8724021" y="77889"/>
                  <a:pt x="8723122" y="77889"/>
                </a:cubicBezTo>
                <a:close/>
                <a:moveTo>
                  <a:pt x="6254245" y="77618"/>
                </a:moveTo>
                <a:cubicBezTo>
                  <a:pt x="6249120" y="80406"/>
                  <a:pt x="6245118" y="83598"/>
                  <a:pt x="6242241" y="87194"/>
                </a:cubicBezTo>
                <a:lnTo>
                  <a:pt x="6236711" y="86115"/>
                </a:lnTo>
                <a:lnTo>
                  <a:pt x="6235632" y="87194"/>
                </a:lnTo>
                <a:lnTo>
                  <a:pt x="6235632" y="91510"/>
                </a:lnTo>
                <a:cubicBezTo>
                  <a:pt x="6238779" y="91510"/>
                  <a:pt x="6241701" y="92949"/>
                  <a:pt x="6244399" y="95827"/>
                </a:cubicBezTo>
                <a:lnTo>
                  <a:pt x="6248715" y="96906"/>
                </a:lnTo>
                <a:lnTo>
                  <a:pt x="6249929" y="96906"/>
                </a:lnTo>
                <a:cubicBezTo>
                  <a:pt x="6249929" y="93129"/>
                  <a:pt x="6253166" y="88453"/>
                  <a:pt x="6259640" y="82878"/>
                </a:cubicBezTo>
                <a:lnTo>
                  <a:pt x="6259640" y="81799"/>
                </a:lnTo>
                <a:lnTo>
                  <a:pt x="6256403" y="77618"/>
                </a:lnTo>
                <a:close/>
                <a:moveTo>
                  <a:pt x="3178847" y="77077"/>
                </a:moveTo>
                <a:cubicBezTo>
                  <a:pt x="3177588" y="77077"/>
                  <a:pt x="3176149" y="79235"/>
                  <a:pt x="3174531" y="83551"/>
                </a:cubicBezTo>
                <a:cubicBezTo>
                  <a:pt x="3175430" y="92993"/>
                  <a:pt x="3176509" y="98433"/>
                  <a:pt x="3177768" y="99871"/>
                </a:cubicBezTo>
                <a:lnTo>
                  <a:pt x="3175610" y="115112"/>
                </a:lnTo>
                <a:lnTo>
                  <a:pt x="3176689" y="124958"/>
                </a:lnTo>
                <a:lnTo>
                  <a:pt x="3172238" y="134669"/>
                </a:lnTo>
                <a:cubicBezTo>
                  <a:pt x="3175205" y="141953"/>
                  <a:pt x="3176689" y="148112"/>
                  <a:pt x="3176689" y="153148"/>
                </a:cubicBezTo>
                <a:lnTo>
                  <a:pt x="3174531" y="156385"/>
                </a:lnTo>
                <a:lnTo>
                  <a:pt x="3176689" y="156385"/>
                </a:lnTo>
                <a:lnTo>
                  <a:pt x="3177768" y="157598"/>
                </a:lnTo>
                <a:lnTo>
                  <a:pt x="3178847" y="156385"/>
                </a:lnTo>
                <a:lnTo>
                  <a:pt x="3181005" y="152069"/>
                </a:lnTo>
                <a:lnTo>
                  <a:pt x="3179926" y="148831"/>
                </a:lnTo>
                <a:lnTo>
                  <a:pt x="3184242" y="135748"/>
                </a:lnTo>
                <a:cubicBezTo>
                  <a:pt x="3187838" y="135748"/>
                  <a:pt x="3189637" y="134669"/>
                  <a:pt x="3189637" y="132511"/>
                </a:cubicBezTo>
                <a:lnTo>
                  <a:pt x="3189637" y="131432"/>
                </a:lnTo>
                <a:cubicBezTo>
                  <a:pt x="3184601" y="128735"/>
                  <a:pt x="3182084" y="125453"/>
                  <a:pt x="3182084" y="121586"/>
                </a:cubicBezTo>
                <a:lnTo>
                  <a:pt x="3181005" y="112954"/>
                </a:lnTo>
                <a:lnTo>
                  <a:pt x="3186400" y="98792"/>
                </a:lnTo>
                <a:lnTo>
                  <a:pt x="3186400" y="96635"/>
                </a:lnTo>
                <a:cubicBezTo>
                  <a:pt x="3182623" y="92138"/>
                  <a:pt x="3180465" y="85619"/>
                  <a:pt x="3179926" y="77077"/>
                </a:cubicBezTo>
                <a:close/>
                <a:moveTo>
                  <a:pt x="2746722" y="76538"/>
                </a:moveTo>
                <a:lnTo>
                  <a:pt x="2743487" y="79775"/>
                </a:lnTo>
                <a:cubicBezTo>
                  <a:pt x="2743665" y="81393"/>
                  <a:pt x="2745823" y="83551"/>
                  <a:pt x="2749959" y="86249"/>
                </a:cubicBezTo>
                <a:lnTo>
                  <a:pt x="2754275" y="86249"/>
                </a:lnTo>
                <a:lnTo>
                  <a:pt x="2756433" y="84091"/>
                </a:lnTo>
                <a:lnTo>
                  <a:pt x="2756433" y="83012"/>
                </a:lnTo>
                <a:lnTo>
                  <a:pt x="2748880" y="78696"/>
                </a:lnTo>
                <a:close/>
                <a:moveTo>
                  <a:pt x="3652785" y="76268"/>
                </a:moveTo>
                <a:lnTo>
                  <a:pt x="3652785" y="78426"/>
                </a:lnTo>
                <a:lnTo>
                  <a:pt x="3653864" y="78426"/>
                </a:lnTo>
                <a:lnTo>
                  <a:pt x="3656022" y="76268"/>
                </a:lnTo>
                <a:close/>
                <a:moveTo>
                  <a:pt x="7154241" y="76000"/>
                </a:moveTo>
                <a:lnTo>
                  <a:pt x="7153162" y="77079"/>
                </a:lnTo>
                <a:lnTo>
                  <a:pt x="7153162" y="81395"/>
                </a:lnTo>
                <a:lnTo>
                  <a:pt x="7155320" y="81395"/>
                </a:lnTo>
                <a:lnTo>
                  <a:pt x="7156399" y="77079"/>
                </a:lnTo>
                <a:lnTo>
                  <a:pt x="7155320" y="76000"/>
                </a:lnTo>
                <a:close/>
                <a:moveTo>
                  <a:pt x="2256429" y="75996"/>
                </a:moveTo>
                <a:lnTo>
                  <a:pt x="2255714" y="78729"/>
                </a:lnTo>
                <a:lnTo>
                  <a:pt x="2256043" y="78549"/>
                </a:lnTo>
                <a:cubicBezTo>
                  <a:pt x="2257385" y="78108"/>
                  <a:pt x="2259065" y="77778"/>
                  <a:pt x="2261077" y="77557"/>
                </a:cubicBezTo>
                <a:lnTo>
                  <a:pt x="2261912" y="77518"/>
                </a:lnTo>
                <a:lnTo>
                  <a:pt x="2261721" y="77332"/>
                </a:lnTo>
                <a:lnTo>
                  <a:pt x="2257765" y="77332"/>
                </a:lnTo>
                <a:close/>
                <a:moveTo>
                  <a:pt x="3554057" y="75189"/>
                </a:moveTo>
                <a:cubicBezTo>
                  <a:pt x="3559721" y="76448"/>
                  <a:pt x="3562554" y="77887"/>
                  <a:pt x="3562554" y="79505"/>
                </a:cubicBezTo>
                <a:lnTo>
                  <a:pt x="3562554" y="81528"/>
                </a:lnTo>
                <a:cubicBezTo>
                  <a:pt x="3560036" y="85305"/>
                  <a:pt x="3557203" y="87823"/>
                  <a:pt x="3554057" y="89081"/>
                </a:cubicBezTo>
                <a:cubicBezTo>
                  <a:pt x="3550280" y="89081"/>
                  <a:pt x="3547043" y="86923"/>
                  <a:pt x="3544345" y="82607"/>
                </a:cubicBezTo>
                <a:lnTo>
                  <a:pt x="3544345" y="81528"/>
                </a:lnTo>
                <a:cubicBezTo>
                  <a:pt x="3547402" y="77302"/>
                  <a:pt x="3550639" y="75189"/>
                  <a:pt x="3554057" y="75189"/>
                </a:cubicBezTo>
                <a:close/>
                <a:moveTo>
                  <a:pt x="4204397" y="74954"/>
                </a:moveTo>
                <a:lnTo>
                  <a:pt x="4195270" y="81301"/>
                </a:lnTo>
                <a:lnTo>
                  <a:pt x="4191148" y="81301"/>
                </a:lnTo>
                <a:lnTo>
                  <a:pt x="4191148" y="82797"/>
                </a:lnTo>
                <a:lnTo>
                  <a:pt x="4191506" y="83179"/>
                </a:lnTo>
                <a:lnTo>
                  <a:pt x="4206859" y="83179"/>
                </a:lnTo>
                <a:lnTo>
                  <a:pt x="4206096" y="82788"/>
                </a:lnTo>
                <a:cubicBezTo>
                  <a:pt x="4204963" y="81047"/>
                  <a:pt x="4204397" y="78436"/>
                  <a:pt x="4204397" y="74954"/>
                </a:cubicBezTo>
                <a:close/>
                <a:moveTo>
                  <a:pt x="3150523" y="74919"/>
                </a:moveTo>
                <a:lnTo>
                  <a:pt x="3150523" y="77077"/>
                </a:lnTo>
                <a:lnTo>
                  <a:pt x="3151602" y="77077"/>
                </a:lnTo>
                <a:lnTo>
                  <a:pt x="3151602" y="74919"/>
                </a:lnTo>
                <a:close/>
                <a:moveTo>
                  <a:pt x="8763045" y="74652"/>
                </a:moveTo>
                <a:cubicBezTo>
                  <a:pt x="8761606" y="74652"/>
                  <a:pt x="8759448" y="80767"/>
                  <a:pt x="8756571" y="92995"/>
                </a:cubicBezTo>
                <a:lnTo>
                  <a:pt x="8757650" y="115655"/>
                </a:lnTo>
                <a:lnTo>
                  <a:pt x="8758729" y="116734"/>
                </a:lnTo>
                <a:cubicBezTo>
                  <a:pt x="8762685" y="113856"/>
                  <a:pt x="8765922" y="112418"/>
                  <a:pt x="8768440" y="112418"/>
                </a:cubicBezTo>
                <a:lnTo>
                  <a:pt x="8768440" y="107023"/>
                </a:lnTo>
                <a:cubicBezTo>
                  <a:pt x="8765023" y="107023"/>
                  <a:pt x="8762865" y="104146"/>
                  <a:pt x="8761966" y="98391"/>
                </a:cubicBezTo>
                <a:lnTo>
                  <a:pt x="8761966" y="96233"/>
                </a:lnTo>
                <a:lnTo>
                  <a:pt x="8763045" y="96233"/>
                </a:lnTo>
                <a:lnTo>
                  <a:pt x="8761966" y="90837"/>
                </a:lnTo>
                <a:lnTo>
                  <a:pt x="8761966" y="82205"/>
                </a:lnTo>
                <a:lnTo>
                  <a:pt x="8766282" y="76810"/>
                </a:lnTo>
                <a:close/>
                <a:moveTo>
                  <a:pt x="7583047" y="73978"/>
                </a:moveTo>
                <a:lnTo>
                  <a:pt x="7583047" y="75056"/>
                </a:lnTo>
                <a:lnTo>
                  <a:pt x="7586284" y="75056"/>
                </a:lnTo>
                <a:lnTo>
                  <a:pt x="7586284" y="73978"/>
                </a:lnTo>
                <a:close/>
                <a:moveTo>
                  <a:pt x="8302054" y="73843"/>
                </a:moveTo>
                <a:lnTo>
                  <a:pt x="8298818" y="74922"/>
                </a:lnTo>
                <a:lnTo>
                  <a:pt x="8299896" y="76001"/>
                </a:lnTo>
                <a:lnTo>
                  <a:pt x="8299896" y="77080"/>
                </a:lnTo>
                <a:lnTo>
                  <a:pt x="8303134" y="76001"/>
                </a:lnTo>
                <a:lnTo>
                  <a:pt x="8303134" y="73843"/>
                </a:lnTo>
                <a:close/>
                <a:moveTo>
                  <a:pt x="3224435" y="73840"/>
                </a:moveTo>
                <a:lnTo>
                  <a:pt x="3223356" y="83551"/>
                </a:lnTo>
                <a:lnTo>
                  <a:pt x="3226593" y="89081"/>
                </a:lnTo>
                <a:lnTo>
                  <a:pt x="3225514" y="90160"/>
                </a:lnTo>
                <a:lnTo>
                  <a:pt x="3225514" y="91239"/>
                </a:lnTo>
                <a:cubicBezTo>
                  <a:pt x="3228121" y="102839"/>
                  <a:pt x="3231403" y="108638"/>
                  <a:pt x="3235360" y="108638"/>
                </a:cubicBezTo>
                <a:lnTo>
                  <a:pt x="3236439" y="108638"/>
                </a:lnTo>
                <a:lnTo>
                  <a:pt x="3236439" y="107559"/>
                </a:lnTo>
                <a:lnTo>
                  <a:pt x="3234281" y="104188"/>
                </a:lnTo>
                <a:lnTo>
                  <a:pt x="3234281" y="102029"/>
                </a:lnTo>
                <a:lnTo>
                  <a:pt x="3235360" y="102029"/>
                </a:lnTo>
                <a:lnTo>
                  <a:pt x="3238597" y="104188"/>
                </a:lnTo>
                <a:lnTo>
                  <a:pt x="3239676" y="104188"/>
                </a:lnTo>
                <a:lnTo>
                  <a:pt x="3239676" y="99871"/>
                </a:lnTo>
                <a:lnTo>
                  <a:pt x="3234281" y="94476"/>
                </a:lnTo>
                <a:lnTo>
                  <a:pt x="3234281" y="89081"/>
                </a:lnTo>
                <a:cubicBezTo>
                  <a:pt x="3234281" y="81079"/>
                  <a:pt x="3232482" y="77077"/>
                  <a:pt x="3228886" y="77077"/>
                </a:cubicBezTo>
                <a:cubicBezTo>
                  <a:pt x="3226638" y="77077"/>
                  <a:pt x="3225514" y="75998"/>
                  <a:pt x="3225514" y="73840"/>
                </a:cubicBezTo>
                <a:close/>
                <a:moveTo>
                  <a:pt x="5714217" y="73167"/>
                </a:moveTo>
                <a:lnTo>
                  <a:pt x="5714217" y="74246"/>
                </a:lnTo>
                <a:lnTo>
                  <a:pt x="5716375" y="74246"/>
                </a:lnTo>
                <a:lnTo>
                  <a:pt x="5716375" y="73167"/>
                </a:lnTo>
                <a:close/>
                <a:moveTo>
                  <a:pt x="2188012" y="71937"/>
                </a:moveTo>
                <a:lnTo>
                  <a:pt x="2188012" y="73100"/>
                </a:lnTo>
                <a:lnTo>
                  <a:pt x="2191425" y="72540"/>
                </a:lnTo>
                <a:close/>
                <a:moveTo>
                  <a:pt x="3245206" y="71682"/>
                </a:moveTo>
                <a:lnTo>
                  <a:pt x="3245206" y="72761"/>
                </a:lnTo>
                <a:lnTo>
                  <a:pt x="3249522" y="72761"/>
                </a:lnTo>
                <a:lnTo>
                  <a:pt x="3249522" y="71682"/>
                </a:lnTo>
                <a:close/>
                <a:moveTo>
                  <a:pt x="9201301" y="70882"/>
                </a:moveTo>
                <a:lnTo>
                  <a:pt x="9201857" y="71485"/>
                </a:lnTo>
                <a:lnTo>
                  <a:pt x="9202738" y="73103"/>
                </a:lnTo>
                <a:lnTo>
                  <a:pt x="9203155" y="73386"/>
                </a:lnTo>
                <a:lnTo>
                  <a:pt x="9203155" y="70882"/>
                </a:lnTo>
                <a:close/>
                <a:moveTo>
                  <a:pt x="6682286" y="70590"/>
                </a:moveTo>
                <a:cubicBezTo>
                  <a:pt x="6679854" y="70590"/>
                  <a:pt x="6678638" y="73262"/>
                  <a:pt x="6678638" y="78605"/>
                </a:cubicBezTo>
                <a:lnTo>
                  <a:pt x="6679696" y="90274"/>
                </a:lnTo>
                <a:lnTo>
                  <a:pt x="6675464" y="98411"/>
                </a:lnTo>
                <a:lnTo>
                  <a:pt x="6675739" y="99602"/>
                </a:lnTo>
                <a:lnTo>
                  <a:pt x="6685002" y="96272"/>
                </a:lnTo>
                <a:lnTo>
                  <a:pt x="6687126" y="96272"/>
                </a:lnTo>
                <a:lnTo>
                  <a:pt x="6686068" y="79117"/>
                </a:lnTo>
                <a:lnTo>
                  <a:pt x="6687126" y="73360"/>
                </a:lnTo>
                <a:cubicBezTo>
                  <a:pt x="6686504" y="71513"/>
                  <a:pt x="6684890" y="70590"/>
                  <a:pt x="6682286" y="70590"/>
                </a:cubicBezTo>
                <a:close/>
                <a:moveTo>
                  <a:pt x="9170228" y="70371"/>
                </a:moveTo>
                <a:lnTo>
                  <a:pt x="9161085" y="71915"/>
                </a:lnTo>
                <a:lnTo>
                  <a:pt x="9150758" y="70857"/>
                </a:lnTo>
                <a:lnTo>
                  <a:pt x="9143983" y="74161"/>
                </a:lnTo>
                <a:lnTo>
                  <a:pt x="9141399" y="71915"/>
                </a:lnTo>
                <a:cubicBezTo>
                  <a:pt x="9141399" y="79496"/>
                  <a:pt x="9134012" y="84477"/>
                  <a:pt x="9119237" y="86857"/>
                </a:cubicBezTo>
                <a:lnTo>
                  <a:pt x="9113629" y="85107"/>
                </a:lnTo>
                <a:lnTo>
                  <a:pt x="9113629" y="86857"/>
                </a:lnTo>
                <a:lnTo>
                  <a:pt x="9112572" y="86857"/>
                </a:lnTo>
                <a:lnTo>
                  <a:pt x="9121749" y="94290"/>
                </a:lnTo>
                <a:cubicBezTo>
                  <a:pt x="9129405" y="93670"/>
                  <a:pt x="9133887" y="92612"/>
                  <a:pt x="9135197" y="91116"/>
                </a:cubicBezTo>
                <a:lnTo>
                  <a:pt x="9137509" y="91116"/>
                </a:lnTo>
                <a:cubicBezTo>
                  <a:pt x="9140678" y="91116"/>
                  <a:pt x="9143851" y="92526"/>
                  <a:pt x="9147026" y="95348"/>
                </a:cubicBezTo>
                <a:lnTo>
                  <a:pt x="9156052" y="95348"/>
                </a:lnTo>
                <a:lnTo>
                  <a:pt x="9162574" y="92085"/>
                </a:lnTo>
                <a:lnTo>
                  <a:pt x="9163508" y="81348"/>
                </a:lnTo>
                <a:lnTo>
                  <a:pt x="9162450" y="78317"/>
                </a:lnTo>
                <a:cubicBezTo>
                  <a:pt x="9162450" y="75461"/>
                  <a:pt x="9163863" y="73238"/>
                  <a:pt x="9166688" y="71648"/>
                </a:cubicBezTo>
                <a:close/>
                <a:moveTo>
                  <a:pt x="5781925" y="69930"/>
                </a:moveTo>
                <a:lnTo>
                  <a:pt x="5781925" y="71009"/>
                </a:lnTo>
                <a:lnTo>
                  <a:pt x="5784083" y="73167"/>
                </a:lnTo>
                <a:lnTo>
                  <a:pt x="5784083" y="72088"/>
                </a:lnTo>
                <a:close/>
                <a:moveTo>
                  <a:pt x="9223184" y="69288"/>
                </a:moveTo>
                <a:lnTo>
                  <a:pt x="9221629" y="71319"/>
                </a:lnTo>
                <a:lnTo>
                  <a:pt x="9223218" y="70882"/>
                </a:lnTo>
                <a:cubicBezTo>
                  <a:pt x="9229062" y="73268"/>
                  <a:pt x="9231985" y="77750"/>
                  <a:pt x="9231985" y="84330"/>
                </a:cubicBezTo>
                <a:cubicBezTo>
                  <a:pt x="9228414" y="87284"/>
                  <a:pt x="9225736" y="89551"/>
                  <a:pt x="9223951" y="91132"/>
                </a:cubicBezTo>
                <a:lnTo>
                  <a:pt x="9221855" y="93231"/>
                </a:lnTo>
                <a:lnTo>
                  <a:pt x="9229831" y="93231"/>
                </a:lnTo>
                <a:lnTo>
                  <a:pt x="9240410" y="90058"/>
                </a:lnTo>
                <a:lnTo>
                  <a:pt x="9244288" y="90058"/>
                </a:lnTo>
                <a:lnTo>
                  <a:pt x="9261345" y="94290"/>
                </a:lnTo>
                <a:cubicBezTo>
                  <a:pt x="9263909" y="94290"/>
                  <a:pt x="9265831" y="93358"/>
                  <a:pt x="9267113" y="91494"/>
                </a:cubicBezTo>
                <a:lnTo>
                  <a:pt x="9268673" y="84689"/>
                </a:lnTo>
                <a:lnTo>
                  <a:pt x="9257493" y="84287"/>
                </a:lnTo>
                <a:cubicBezTo>
                  <a:pt x="9246675" y="83378"/>
                  <a:pt x="9241266" y="81108"/>
                  <a:pt x="9241266" y="77474"/>
                </a:cubicBezTo>
                <a:lnTo>
                  <a:pt x="9242457" y="71915"/>
                </a:lnTo>
                <a:lnTo>
                  <a:pt x="9243626" y="71915"/>
                </a:lnTo>
                <a:lnTo>
                  <a:pt x="9234516" y="70857"/>
                </a:lnTo>
                <a:lnTo>
                  <a:pt x="9226088" y="71915"/>
                </a:lnTo>
                <a:close/>
                <a:moveTo>
                  <a:pt x="700935" y="69254"/>
                </a:moveTo>
                <a:lnTo>
                  <a:pt x="702014" y="69254"/>
                </a:lnTo>
                <a:cubicBezTo>
                  <a:pt x="707948" y="74649"/>
                  <a:pt x="712309" y="77346"/>
                  <a:pt x="715097" y="77346"/>
                </a:cubicBezTo>
                <a:cubicBezTo>
                  <a:pt x="718693" y="82292"/>
                  <a:pt x="722650" y="84764"/>
                  <a:pt x="726966" y="84764"/>
                </a:cubicBezTo>
                <a:cubicBezTo>
                  <a:pt x="732091" y="84764"/>
                  <a:pt x="736452" y="87462"/>
                  <a:pt x="740049" y="92857"/>
                </a:cubicBezTo>
                <a:lnTo>
                  <a:pt x="740049" y="94880"/>
                </a:lnTo>
                <a:lnTo>
                  <a:pt x="738970" y="95555"/>
                </a:lnTo>
                <a:lnTo>
                  <a:pt x="738970" y="96229"/>
                </a:lnTo>
                <a:lnTo>
                  <a:pt x="730203" y="95555"/>
                </a:lnTo>
                <a:lnTo>
                  <a:pt x="717255" y="96229"/>
                </a:lnTo>
                <a:lnTo>
                  <a:pt x="710646" y="94880"/>
                </a:lnTo>
                <a:lnTo>
                  <a:pt x="702014" y="94880"/>
                </a:lnTo>
                <a:lnTo>
                  <a:pt x="686773" y="97578"/>
                </a:lnTo>
                <a:lnTo>
                  <a:pt x="674904" y="96903"/>
                </a:lnTo>
                <a:lnTo>
                  <a:pt x="671667" y="96903"/>
                </a:lnTo>
                <a:cubicBezTo>
                  <a:pt x="668879" y="95555"/>
                  <a:pt x="666317" y="94880"/>
                  <a:pt x="663979" y="94880"/>
                </a:cubicBezTo>
                <a:lnTo>
                  <a:pt x="661821" y="94880"/>
                </a:lnTo>
                <a:cubicBezTo>
                  <a:pt x="659123" y="96679"/>
                  <a:pt x="653324" y="97578"/>
                  <a:pt x="644422" y="97578"/>
                </a:cubicBezTo>
                <a:lnTo>
                  <a:pt x="618391" y="94206"/>
                </a:lnTo>
                <a:cubicBezTo>
                  <a:pt x="611737" y="96454"/>
                  <a:pt x="601981" y="97578"/>
                  <a:pt x="589123" y="97578"/>
                </a:cubicBezTo>
                <a:lnTo>
                  <a:pt x="579277" y="95555"/>
                </a:lnTo>
                <a:lnTo>
                  <a:pt x="574961" y="96229"/>
                </a:lnTo>
                <a:lnTo>
                  <a:pt x="570645" y="95555"/>
                </a:lnTo>
                <a:lnTo>
                  <a:pt x="560799" y="97578"/>
                </a:lnTo>
                <a:lnTo>
                  <a:pt x="553246" y="97578"/>
                </a:lnTo>
                <a:lnTo>
                  <a:pt x="548930" y="94206"/>
                </a:lnTo>
                <a:lnTo>
                  <a:pt x="548930" y="92183"/>
                </a:lnTo>
                <a:cubicBezTo>
                  <a:pt x="551088" y="89935"/>
                  <a:pt x="553605" y="88811"/>
                  <a:pt x="556483" y="88811"/>
                </a:cubicBezTo>
                <a:lnTo>
                  <a:pt x="566329" y="91508"/>
                </a:lnTo>
                <a:lnTo>
                  <a:pt x="580356" y="88811"/>
                </a:lnTo>
                <a:lnTo>
                  <a:pt x="585886" y="88811"/>
                </a:lnTo>
                <a:lnTo>
                  <a:pt x="598834" y="90834"/>
                </a:lnTo>
                <a:lnTo>
                  <a:pt x="602071" y="90834"/>
                </a:lnTo>
                <a:lnTo>
                  <a:pt x="615154" y="88811"/>
                </a:lnTo>
                <a:lnTo>
                  <a:pt x="620549" y="88811"/>
                </a:lnTo>
                <a:lnTo>
                  <a:pt x="631474" y="90834"/>
                </a:lnTo>
                <a:lnTo>
                  <a:pt x="637948" y="90834"/>
                </a:lnTo>
                <a:lnTo>
                  <a:pt x="648873" y="89485"/>
                </a:lnTo>
                <a:lnTo>
                  <a:pt x="660742" y="91508"/>
                </a:lnTo>
                <a:cubicBezTo>
                  <a:pt x="674139" y="91508"/>
                  <a:pt x="685019" y="86788"/>
                  <a:pt x="693382" y="77346"/>
                </a:cubicBezTo>
                <a:close/>
                <a:moveTo>
                  <a:pt x="4205455" y="68501"/>
                </a:moveTo>
                <a:lnTo>
                  <a:pt x="4207811" y="68501"/>
                </a:lnTo>
                <a:lnTo>
                  <a:pt x="4207811" y="68739"/>
                </a:lnTo>
                <a:lnTo>
                  <a:pt x="4205455" y="68739"/>
                </a:lnTo>
                <a:close/>
                <a:moveTo>
                  <a:pt x="3749491" y="66557"/>
                </a:moveTo>
                <a:lnTo>
                  <a:pt x="3751649" y="68715"/>
                </a:lnTo>
                <a:lnTo>
                  <a:pt x="3751649" y="66557"/>
                </a:lnTo>
                <a:close/>
                <a:moveTo>
                  <a:pt x="4543205" y="66153"/>
                </a:moveTo>
                <a:cubicBezTo>
                  <a:pt x="4553905" y="66693"/>
                  <a:pt x="4559256" y="67772"/>
                  <a:pt x="4559256" y="69390"/>
                </a:cubicBezTo>
                <a:lnTo>
                  <a:pt x="4559256" y="71548"/>
                </a:lnTo>
                <a:lnTo>
                  <a:pt x="4556019" y="74785"/>
                </a:lnTo>
                <a:cubicBezTo>
                  <a:pt x="4545318" y="74066"/>
                  <a:pt x="4539968" y="72267"/>
                  <a:pt x="4539968" y="69390"/>
                </a:cubicBezTo>
                <a:close/>
                <a:moveTo>
                  <a:pt x="53815" y="66016"/>
                </a:moveTo>
                <a:lnTo>
                  <a:pt x="53815" y="66961"/>
                </a:lnTo>
                <a:lnTo>
                  <a:pt x="56917" y="66961"/>
                </a:lnTo>
                <a:lnTo>
                  <a:pt x="56917" y="66016"/>
                </a:lnTo>
                <a:close/>
                <a:moveTo>
                  <a:pt x="6076074" y="65749"/>
                </a:moveTo>
                <a:lnTo>
                  <a:pt x="6088078" y="65749"/>
                </a:lnTo>
                <a:cubicBezTo>
                  <a:pt x="6089697" y="67188"/>
                  <a:pt x="6092259" y="67907"/>
                  <a:pt x="6095766" y="67907"/>
                </a:cubicBezTo>
                <a:lnTo>
                  <a:pt x="6097924" y="70065"/>
                </a:lnTo>
                <a:lnTo>
                  <a:pt x="6103454" y="68986"/>
                </a:lnTo>
                <a:lnTo>
                  <a:pt x="6104533" y="68986"/>
                </a:lnTo>
                <a:lnTo>
                  <a:pt x="6105612" y="70065"/>
                </a:lnTo>
                <a:lnTo>
                  <a:pt x="6106691" y="70065"/>
                </a:lnTo>
                <a:cubicBezTo>
                  <a:pt x="6107051" y="67188"/>
                  <a:pt x="6108130" y="65749"/>
                  <a:pt x="6109928" y="65749"/>
                </a:cubicBezTo>
                <a:lnTo>
                  <a:pt x="6135150" y="65749"/>
                </a:lnTo>
                <a:cubicBezTo>
                  <a:pt x="6139466" y="68627"/>
                  <a:pt x="6141624" y="72223"/>
                  <a:pt x="6141624" y="76539"/>
                </a:cubicBezTo>
                <a:lnTo>
                  <a:pt x="6136229" y="76539"/>
                </a:lnTo>
                <a:lnTo>
                  <a:pt x="6132857" y="74381"/>
                </a:lnTo>
                <a:lnTo>
                  <a:pt x="6130699" y="74381"/>
                </a:lnTo>
                <a:lnTo>
                  <a:pt x="6124225" y="75460"/>
                </a:lnTo>
                <a:lnTo>
                  <a:pt x="6118695" y="73302"/>
                </a:lnTo>
                <a:lnTo>
                  <a:pt x="6107770" y="75460"/>
                </a:lnTo>
                <a:lnTo>
                  <a:pt x="6106691" y="72223"/>
                </a:lnTo>
                <a:lnTo>
                  <a:pt x="6105612" y="72223"/>
                </a:lnTo>
                <a:cubicBezTo>
                  <a:pt x="6105612" y="75101"/>
                  <a:pt x="6104893" y="76539"/>
                  <a:pt x="6103454" y="76539"/>
                </a:cubicBezTo>
                <a:lnTo>
                  <a:pt x="6102375" y="76539"/>
                </a:lnTo>
                <a:lnTo>
                  <a:pt x="6086999" y="77618"/>
                </a:lnTo>
                <a:lnTo>
                  <a:pt x="6079311" y="75460"/>
                </a:lnTo>
                <a:lnTo>
                  <a:pt x="6067307" y="76539"/>
                </a:lnTo>
                <a:lnTo>
                  <a:pt x="6065149" y="73302"/>
                </a:lnTo>
                <a:lnTo>
                  <a:pt x="6065149" y="71144"/>
                </a:lnTo>
                <a:cubicBezTo>
                  <a:pt x="6065149" y="69526"/>
                  <a:pt x="6068791" y="67727"/>
                  <a:pt x="6076074" y="65749"/>
                </a:cubicBezTo>
                <a:close/>
                <a:moveTo>
                  <a:pt x="5591615" y="65614"/>
                </a:moveTo>
                <a:lnTo>
                  <a:pt x="5591615" y="71009"/>
                </a:lnTo>
                <a:lnTo>
                  <a:pt x="5592694" y="71009"/>
                </a:lnTo>
                <a:cubicBezTo>
                  <a:pt x="5593773" y="71009"/>
                  <a:pt x="5594852" y="69570"/>
                  <a:pt x="5595931" y="66693"/>
                </a:cubicBezTo>
                <a:lnTo>
                  <a:pt x="5594852" y="65614"/>
                </a:lnTo>
                <a:close/>
                <a:moveTo>
                  <a:pt x="1183910" y="65612"/>
                </a:moveTo>
                <a:lnTo>
                  <a:pt x="1182831" y="66691"/>
                </a:lnTo>
                <a:lnTo>
                  <a:pt x="1182831" y="71007"/>
                </a:lnTo>
                <a:lnTo>
                  <a:pt x="1184989" y="71007"/>
                </a:lnTo>
                <a:lnTo>
                  <a:pt x="1186203" y="66691"/>
                </a:lnTo>
                <a:lnTo>
                  <a:pt x="1184989" y="65612"/>
                </a:lnTo>
                <a:close/>
                <a:moveTo>
                  <a:pt x="4203339" y="65460"/>
                </a:moveTo>
                <a:lnTo>
                  <a:pt x="4203339" y="68739"/>
                </a:lnTo>
                <a:lnTo>
                  <a:pt x="4205455" y="68739"/>
                </a:lnTo>
                <a:lnTo>
                  <a:pt x="4205455" y="71913"/>
                </a:lnTo>
                <a:lnTo>
                  <a:pt x="4209927" y="71913"/>
                </a:lnTo>
                <a:lnTo>
                  <a:pt x="4209927" y="68501"/>
                </a:lnTo>
                <a:lnTo>
                  <a:pt x="4207811" y="68501"/>
                </a:lnTo>
                <a:lnTo>
                  <a:pt x="4207811" y="65460"/>
                </a:lnTo>
                <a:close/>
                <a:moveTo>
                  <a:pt x="2590401" y="64804"/>
                </a:moveTo>
                <a:lnTo>
                  <a:pt x="2585007" y="65883"/>
                </a:lnTo>
                <a:lnTo>
                  <a:pt x="2585007" y="71278"/>
                </a:lnTo>
                <a:lnTo>
                  <a:pt x="2588244" y="74380"/>
                </a:lnTo>
                <a:lnTo>
                  <a:pt x="2591481" y="74380"/>
                </a:lnTo>
                <a:lnTo>
                  <a:pt x="2592560" y="69120"/>
                </a:lnTo>
                <a:lnTo>
                  <a:pt x="2592560" y="66962"/>
                </a:lnTo>
                <a:close/>
                <a:moveTo>
                  <a:pt x="2202693" y="64664"/>
                </a:moveTo>
                <a:lnTo>
                  <a:pt x="2202693" y="65828"/>
                </a:lnTo>
                <a:lnTo>
                  <a:pt x="2205048" y="65828"/>
                </a:lnTo>
                <a:lnTo>
                  <a:pt x="2205048" y="64664"/>
                </a:lnTo>
                <a:close/>
                <a:moveTo>
                  <a:pt x="2257036" y="64097"/>
                </a:moveTo>
                <a:lnTo>
                  <a:pt x="2253448" y="66765"/>
                </a:lnTo>
                <a:lnTo>
                  <a:pt x="2256248" y="68529"/>
                </a:lnTo>
                <a:lnTo>
                  <a:pt x="2256248" y="65630"/>
                </a:lnTo>
                <a:close/>
                <a:moveTo>
                  <a:pt x="3744096" y="63320"/>
                </a:moveTo>
                <a:lnTo>
                  <a:pt x="3744096" y="64399"/>
                </a:lnTo>
                <a:lnTo>
                  <a:pt x="3747333" y="64399"/>
                </a:lnTo>
                <a:lnTo>
                  <a:pt x="3747333" y="63320"/>
                </a:lnTo>
                <a:close/>
                <a:moveTo>
                  <a:pt x="8288028" y="61974"/>
                </a:moveTo>
                <a:lnTo>
                  <a:pt x="8285870" y="70606"/>
                </a:lnTo>
                <a:lnTo>
                  <a:pt x="8285870" y="71685"/>
                </a:lnTo>
                <a:cubicBezTo>
                  <a:pt x="8289286" y="71685"/>
                  <a:pt x="8292164" y="73123"/>
                  <a:pt x="8294502" y="76001"/>
                </a:cubicBezTo>
                <a:lnTo>
                  <a:pt x="8296660" y="76001"/>
                </a:lnTo>
                <a:lnTo>
                  <a:pt x="8295580" y="74922"/>
                </a:lnTo>
                <a:lnTo>
                  <a:pt x="8295580" y="73843"/>
                </a:lnTo>
                <a:lnTo>
                  <a:pt x="8296660" y="72764"/>
                </a:lnTo>
                <a:lnTo>
                  <a:pt x="8294502" y="72764"/>
                </a:lnTo>
                <a:lnTo>
                  <a:pt x="8294502" y="74922"/>
                </a:lnTo>
                <a:lnTo>
                  <a:pt x="8293422" y="74922"/>
                </a:lnTo>
                <a:cubicBezTo>
                  <a:pt x="8293422" y="71865"/>
                  <a:pt x="8291264" y="70066"/>
                  <a:pt x="8286948" y="69527"/>
                </a:cubicBezTo>
                <a:lnTo>
                  <a:pt x="8286948" y="68448"/>
                </a:lnTo>
                <a:lnTo>
                  <a:pt x="8290186" y="64132"/>
                </a:lnTo>
                <a:close/>
                <a:moveTo>
                  <a:pt x="3186400" y="61836"/>
                </a:moveTo>
                <a:lnTo>
                  <a:pt x="3186400" y="65073"/>
                </a:lnTo>
                <a:lnTo>
                  <a:pt x="3187479" y="65073"/>
                </a:lnTo>
                <a:lnTo>
                  <a:pt x="3187479" y="61836"/>
                </a:lnTo>
                <a:close/>
                <a:moveTo>
                  <a:pt x="2741327" y="61567"/>
                </a:moveTo>
                <a:lnTo>
                  <a:pt x="2741327" y="64804"/>
                </a:lnTo>
                <a:lnTo>
                  <a:pt x="2742407" y="64804"/>
                </a:lnTo>
                <a:lnTo>
                  <a:pt x="2742407" y="61567"/>
                </a:lnTo>
                <a:close/>
                <a:moveTo>
                  <a:pt x="1153023" y="61296"/>
                </a:moveTo>
                <a:lnTo>
                  <a:pt x="1153023" y="64533"/>
                </a:lnTo>
                <a:cubicBezTo>
                  <a:pt x="1153023" y="66332"/>
                  <a:pt x="1155991" y="67770"/>
                  <a:pt x="1161925" y="68849"/>
                </a:cubicBezTo>
                <a:lnTo>
                  <a:pt x="1161925" y="64533"/>
                </a:lnTo>
                <a:lnTo>
                  <a:pt x="1158689" y="61296"/>
                </a:lnTo>
                <a:close/>
                <a:moveTo>
                  <a:pt x="4673900" y="60758"/>
                </a:moveTo>
                <a:lnTo>
                  <a:pt x="4673900" y="62916"/>
                </a:lnTo>
                <a:lnTo>
                  <a:pt x="4676058" y="62916"/>
                </a:lnTo>
                <a:close/>
                <a:moveTo>
                  <a:pt x="2243686" y="60433"/>
                </a:moveTo>
                <a:lnTo>
                  <a:pt x="2243686" y="63712"/>
                </a:lnTo>
                <a:lnTo>
                  <a:pt x="2247100" y="63712"/>
                </a:lnTo>
                <a:lnTo>
                  <a:pt x="2247100" y="60433"/>
                </a:lnTo>
                <a:close/>
                <a:moveTo>
                  <a:pt x="5245134" y="59274"/>
                </a:moveTo>
                <a:lnTo>
                  <a:pt x="5245134" y="60354"/>
                </a:lnTo>
                <a:lnTo>
                  <a:pt x="5247158" y="60354"/>
                </a:lnTo>
                <a:lnTo>
                  <a:pt x="5247158" y="59274"/>
                </a:lnTo>
                <a:close/>
                <a:moveTo>
                  <a:pt x="9110215" y="59114"/>
                </a:moveTo>
                <a:lnTo>
                  <a:pt x="9110215" y="62394"/>
                </a:lnTo>
                <a:lnTo>
                  <a:pt x="9113629" y="62394"/>
                </a:lnTo>
                <a:lnTo>
                  <a:pt x="9113629" y="59114"/>
                </a:lnTo>
                <a:close/>
                <a:moveTo>
                  <a:pt x="8117140" y="58737"/>
                </a:moveTo>
                <a:lnTo>
                  <a:pt x="8116061" y="59816"/>
                </a:lnTo>
                <a:lnTo>
                  <a:pt x="8118219" y="66290"/>
                </a:lnTo>
                <a:lnTo>
                  <a:pt x="8118219" y="67369"/>
                </a:lnTo>
                <a:lnTo>
                  <a:pt x="8114982" y="71685"/>
                </a:lnTo>
                <a:lnTo>
                  <a:pt x="8117140" y="73843"/>
                </a:lnTo>
                <a:lnTo>
                  <a:pt x="8118219" y="73843"/>
                </a:lnTo>
                <a:lnTo>
                  <a:pt x="8126851" y="66290"/>
                </a:lnTo>
                <a:cubicBezTo>
                  <a:pt x="8124693" y="61254"/>
                  <a:pt x="8121456" y="58737"/>
                  <a:pt x="8117140" y="58737"/>
                </a:cubicBezTo>
                <a:close/>
                <a:moveTo>
                  <a:pt x="2576509" y="58330"/>
                </a:moveTo>
                <a:lnTo>
                  <a:pt x="2576509" y="62646"/>
                </a:lnTo>
                <a:lnTo>
                  <a:pt x="2577589" y="62646"/>
                </a:lnTo>
                <a:lnTo>
                  <a:pt x="2579746" y="60487"/>
                </a:lnTo>
                <a:lnTo>
                  <a:pt x="2577589" y="58330"/>
                </a:lnTo>
                <a:close/>
                <a:moveTo>
                  <a:pt x="5752792" y="58061"/>
                </a:moveTo>
                <a:lnTo>
                  <a:pt x="5752792" y="59140"/>
                </a:lnTo>
                <a:lnTo>
                  <a:pt x="5754950" y="59140"/>
                </a:lnTo>
                <a:lnTo>
                  <a:pt x="5754950" y="58061"/>
                </a:lnTo>
                <a:close/>
                <a:moveTo>
                  <a:pt x="6585782" y="57234"/>
                </a:moveTo>
                <a:lnTo>
                  <a:pt x="6585961" y="57352"/>
                </a:lnTo>
                <a:lnTo>
                  <a:pt x="6585789" y="57244"/>
                </a:lnTo>
                <a:close/>
                <a:moveTo>
                  <a:pt x="1075739" y="56980"/>
                </a:moveTo>
                <a:cubicBezTo>
                  <a:pt x="1072862" y="58419"/>
                  <a:pt x="1068862" y="59138"/>
                  <a:pt x="1063737" y="59138"/>
                </a:cubicBezTo>
                <a:lnTo>
                  <a:pt x="1057128" y="59138"/>
                </a:lnTo>
                <a:cubicBezTo>
                  <a:pt x="1057128" y="60217"/>
                  <a:pt x="1062612" y="63814"/>
                  <a:pt x="1073582" y="69928"/>
                </a:cubicBezTo>
                <a:cubicBezTo>
                  <a:pt x="1073582" y="72086"/>
                  <a:pt x="1077268" y="75413"/>
                  <a:pt x="1084643" y="79909"/>
                </a:cubicBezTo>
                <a:cubicBezTo>
                  <a:pt x="1093453" y="90699"/>
                  <a:pt x="1098219" y="97982"/>
                  <a:pt x="1098939" y="101759"/>
                </a:cubicBezTo>
                <a:lnTo>
                  <a:pt x="1101096" y="101759"/>
                </a:lnTo>
                <a:cubicBezTo>
                  <a:pt x="1104874" y="86473"/>
                  <a:pt x="1106761" y="75863"/>
                  <a:pt x="1106761" y="69928"/>
                </a:cubicBezTo>
                <a:cubicBezTo>
                  <a:pt x="1106761" y="62735"/>
                  <a:pt x="1103795" y="59138"/>
                  <a:pt x="1097859" y="59138"/>
                </a:cubicBezTo>
                <a:lnTo>
                  <a:pt x="1089092" y="56980"/>
                </a:lnTo>
                <a:lnTo>
                  <a:pt x="1075739" y="58059"/>
                </a:lnTo>
                <a:close/>
                <a:moveTo>
                  <a:pt x="6586069" y="56745"/>
                </a:moveTo>
                <a:lnTo>
                  <a:pt x="6585394" y="56997"/>
                </a:lnTo>
                <a:lnTo>
                  <a:pt x="6585789" y="57244"/>
                </a:lnTo>
                <a:lnTo>
                  <a:pt x="6586069" y="57685"/>
                </a:lnTo>
                <a:close/>
                <a:moveTo>
                  <a:pt x="2192243" y="56201"/>
                </a:moveTo>
                <a:lnTo>
                  <a:pt x="2195657" y="59480"/>
                </a:lnTo>
                <a:lnTo>
                  <a:pt x="2195657" y="56201"/>
                </a:lnTo>
                <a:close/>
                <a:moveTo>
                  <a:pt x="6754834" y="55940"/>
                </a:moveTo>
                <a:lnTo>
                  <a:pt x="6754834" y="60277"/>
                </a:lnTo>
                <a:lnTo>
                  <a:pt x="6758248" y="60277"/>
                </a:lnTo>
                <a:lnTo>
                  <a:pt x="6758248" y="55940"/>
                </a:lnTo>
                <a:close/>
                <a:moveTo>
                  <a:pt x="2696144" y="55092"/>
                </a:moveTo>
                <a:lnTo>
                  <a:pt x="2696144" y="58330"/>
                </a:lnTo>
                <a:lnTo>
                  <a:pt x="2698301" y="60487"/>
                </a:lnTo>
                <a:lnTo>
                  <a:pt x="2698301" y="55092"/>
                </a:lnTo>
                <a:close/>
                <a:moveTo>
                  <a:pt x="5242976" y="54959"/>
                </a:moveTo>
                <a:lnTo>
                  <a:pt x="5242976" y="57117"/>
                </a:lnTo>
                <a:lnTo>
                  <a:pt x="5244055" y="57117"/>
                </a:lnTo>
                <a:lnTo>
                  <a:pt x="5244055" y="54959"/>
                </a:lnTo>
                <a:close/>
                <a:moveTo>
                  <a:pt x="3641321" y="54553"/>
                </a:moveTo>
                <a:lnTo>
                  <a:pt x="3639972" y="56037"/>
                </a:lnTo>
                <a:lnTo>
                  <a:pt x="3639972" y="57386"/>
                </a:lnTo>
                <a:lnTo>
                  <a:pt x="3641321" y="60083"/>
                </a:lnTo>
                <a:lnTo>
                  <a:pt x="3644018" y="60083"/>
                </a:lnTo>
                <a:cubicBezTo>
                  <a:pt x="3645457" y="59634"/>
                  <a:pt x="3646176" y="58285"/>
                  <a:pt x="3646176" y="56037"/>
                </a:cubicBezTo>
                <a:lnTo>
                  <a:pt x="3644018" y="54553"/>
                </a:lnTo>
                <a:close/>
                <a:moveTo>
                  <a:pt x="3076611" y="54283"/>
                </a:moveTo>
                <a:lnTo>
                  <a:pt x="3076611" y="60757"/>
                </a:lnTo>
                <a:lnTo>
                  <a:pt x="3077690" y="60757"/>
                </a:lnTo>
                <a:lnTo>
                  <a:pt x="3077690" y="54283"/>
                </a:lnTo>
                <a:close/>
                <a:moveTo>
                  <a:pt x="2256621" y="54190"/>
                </a:moveTo>
                <a:lnTo>
                  <a:pt x="2258029" y="56371"/>
                </a:lnTo>
                <a:lnTo>
                  <a:pt x="2257887" y="54190"/>
                </a:lnTo>
                <a:close/>
                <a:moveTo>
                  <a:pt x="5146271" y="54014"/>
                </a:moveTo>
                <a:lnTo>
                  <a:pt x="5145192" y="54959"/>
                </a:lnTo>
                <a:lnTo>
                  <a:pt x="5145192" y="57117"/>
                </a:lnTo>
                <a:lnTo>
                  <a:pt x="5148429" y="57117"/>
                </a:lnTo>
                <a:lnTo>
                  <a:pt x="5148429" y="56037"/>
                </a:lnTo>
                <a:close/>
                <a:moveTo>
                  <a:pt x="8283577" y="53342"/>
                </a:moveTo>
                <a:lnTo>
                  <a:pt x="8283577" y="57658"/>
                </a:lnTo>
                <a:lnTo>
                  <a:pt x="8284790" y="57658"/>
                </a:lnTo>
                <a:lnTo>
                  <a:pt x="8284790" y="53342"/>
                </a:lnTo>
                <a:close/>
                <a:moveTo>
                  <a:pt x="7578731" y="53207"/>
                </a:moveTo>
                <a:lnTo>
                  <a:pt x="7578731" y="54421"/>
                </a:lnTo>
                <a:lnTo>
                  <a:pt x="7580889" y="58737"/>
                </a:lnTo>
                <a:lnTo>
                  <a:pt x="7581968" y="58737"/>
                </a:lnTo>
                <a:lnTo>
                  <a:pt x="7581968" y="57658"/>
                </a:lnTo>
                <a:cubicBezTo>
                  <a:pt x="7580889" y="54690"/>
                  <a:pt x="7579810" y="53207"/>
                  <a:pt x="7578731" y="53207"/>
                </a:cubicBezTo>
                <a:close/>
                <a:moveTo>
                  <a:pt x="2709092" y="52935"/>
                </a:moveTo>
                <a:lnTo>
                  <a:pt x="2701539" y="54014"/>
                </a:lnTo>
                <a:lnTo>
                  <a:pt x="2701539" y="74380"/>
                </a:lnTo>
                <a:lnTo>
                  <a:pt x="2698301" y="83012"/>
                </a:lnTo>
                <a:lnTo>
                  <a:pt x="2701539" y="98118"/>
                </a:lnTo>
                <a:lnTo>
                  <a:pt x="2701539" y="100276"/>
                </a:lnTo>
                <a:lnTo>
                  <a:pt x="2700459" y="104592"/>
                </a:lnTo>
                <a:lnTo>
                  <a:pt x="2701539" y="105671"/>
                </a:lnTo>
                <a:lnTo>
                  <a:pt x="2701539" y="106750"/>
                </a:lnTo>
                <a:lnTo>
                  <a:pt x="2700459" y="107829"/>
                </a:lnTo>
                <a:lnTo>
                  <a:pt x="2701539" y="113224"/>
                </a:lnTo>
                <a:lnTo>
                  <a:pt x="2699381" y="120777"/>
                </a:lnTo>
                <a:lnTo>
                  <a:pt x="2702618" y="133725"/>
                </a:lnTo>
                <a:lnTo>
                  <a:pt x="2702618" y="138041"/>
                </a:lnTo>
                <a:lnTo>
                  <a:pt x="2700459" y="149910"/>
                </a:lnTo>
                <a:lnTo>
                  <a:pt x="2702618" y="158542"/>
                </a:lnTo>
                <a:lnTo>
                  <a:pt x="2702618" y="160700"/>
                </a:lnTo>
                <a:lnTo>
                  <a:pt x="2692907" y="185517"/>
                </a:lnTo>
                <a:cubicBezTo>
                  <a:pt x="2697944" y="188934"/>
                  <a:pt x="2700459" y="194329"/>
                  <a:pt x="2700459" y="201702"/>
                </a:cubicBezTo>
                <a:lnTo>
                  <a:pt x="2702618" y="203860"/>
                </a:lnTo>
                <a:lnTo>
                  <a:pt x="2702618" y="226385"/>
                </a:lnTo>
                <a:lnTo>
                  <a:pt x="2704776" y="228543"/>
                </a:lnTo>
                <a:lnTo>
                  <a:pt x="2717588" y="225306"/>
                </a:lnTo>
                <a:lnTo>
                  <a:pt x="2719748" y="225306"/>
                </a:lnTo>
                <a:lnTo>
                  <a:pt x="2729458" y="228543"/>
                </a:lnTo>
                <a:lnTo>
                  <a:pt x="2729458" y="227464"/>
                </a:lnTo>
                <a:lnTo>
                  <a:pt x="2727300" y="216674"/>
                </a:lnTo>
                <a:cubicBezTo>
                  <a:pt x="2727480" y="213077"/>
                  <a:pt x="2728199" y="211279"/>
                  <a:pt x="2729458" y="211279"/>
                </a:cubicBezTo>
                <a:lnTo>
                  <a:pt x="2728379" y="198465"/>
                </a:lnTo>
                <a:lnTo>
                  <a:pt x="2728379" y="197386"/>
                </a:lnTo>
                <a:lnTo>
                  <a:pt x="2730537" y="176885"/>
                </a:lnTo>
                <a:lnTo>
                  <a:pt x="2729458" y="175806"/>
                </a:lnTo>
                <a:lnTo>
                  <a:pt x="2729458" y="174727"/>
                </a:lnTo>
                <a:lnTo>
                  <a:pt x="2730537" y="168253"/>
                </a:lnTo>
                <a:lnTo>
                  <a:pt x="2730537" y="166095"/>
                </a:lnTo>
                <a:lnTo>
                  <a:pt x="2728379" y="157463"/>
                </a:lnTo>
                <a:lnTo>
                  <a:pt x="2728379" y="119698"/>
                </a:lnTo>
                <a:lnTo>
                  <a:pt x="2729458" y="107829"/>
                </a:lnTo>
                <a:lnTo>
                  <a:pt x="2728379" y="106750"/>
                </a:lnTo>
                <a:lnTo>
                  <a:pt x="2728379" y="105671"/>
                </a:lnTo>
                <a:lnTo>
                  <a:pt x="2730537" y="100276"/>
                </a:lnTo>
                <a:lnTo>
                  <a:pt x="2728379" y="92723"/>
                </a:lnTo>
                <a:lnTo>
                  <a:pt x="2730537" y="80854"/>
                </a:lnTo>
                <a:lnTo>
                  <a:pt x="2729458" y="79775"/>
                </a:lnTo>
                <a:lnTo>
                  <a:pt x="2729458" y="68040"/>
                </a:lnTo>
                <a:cubicBezTo>
                  <a:pt x="2729458" y="57970"/>
                  <a:pt x="2728020" y="52935"/>
                  <a:pt x="2725143" y="52935"/>
                </a:cubicBezTo>
                <a:close/>
                <a:moveTo>
                  <a:pt x="5629246" y="52531"/>
                </a:moveTo>
                <a:lnTo>
                  <a:pt x="5614275" y="53610"/>
                </a:lnTo>
                <a:lnTo>
                  <a:pt x="5614275" y="71009"/>
                </a:lnTo>
                <a:lnTo>
                  <a:pt x="5613196" y="72088"/>
                </a:lnTo>
                <a:lnTo>
                  <a:pt x="5614275" y="73167"/>
                </a:lnTo>
                <a:lnTo>
                  <a:pt x="5614275" y="79641"/>
                </a:lnTo>
                <a:cubicBezTo>
                  <a:pt x="5614275" y="92679"/>
                  <a:pt x="5615354" y="99198"/>
                  <a:pt x="5617512" y="99198"/>
                </a:cubicBezTo>
                <a:lnTo>
                  <a:pt x="5620749" y="97040"/>
                </a:lnTo>
                <a:lnTo>
                  <a:pt x="5621693" y="97040"/>
                </a:lnTo>
                <a:cubicBezTo>
                  <a:pt x="5625469" y="97040"/>
                  <a:pt x="5632303" y="102795"/>
                  <a:pt x="5642194" y="114305"/>
                </a:cubicBezTo>
                <a:lnTo>
                  <a:pt x="5643273" y="114305"/>
                </a:lnTo>
                <a:lnTo>
                  <a:pt x="5642194" y="113226"/>
                </a:lnTo>
                <a:lnTo>
                  <a:pt x="5642194" y="112146"/>
                </a:lnTo>
                <a:lnTo>
                  <a:pt x="5646510" y="99198"/>
                </a:lnTo>
                <a:lnTo>
                  <a:pt x="5646510" y="53610"/>
                </a:lnTo>
                <a:close/>
                <a:moveTo>
                  <a:pt x="2640036" y="51855"/>
                </a:moveTo>
                <a:lnTo>
                  <a:pt x="2637879" y="54014"/>
                </a:lnTo>
                <a:lnTo>
                  <a:pt x="2630324" y="52935"/>
                </a:lnTo>
                <a:cubicBezTo>
                  <a:pt x="2617376" y="52935"/>
                  <a:pt x="2610903" y="56531"/>
                  <a:pt x="2610903" y="63725"/>
                </a:cubicBezTo>
                <a:lnTo>
                  <a:pt x="2607667" y="77617"/>
                </a:lnTo>
                <a:lnTo>
                  <a:pt x="2608745" y="84091"/>
                </a:lnTo>
                <a:lnTo>
                  <a:pt x="2605508" y="89486"/>
                </a:lnTo>
                <a:lnTo>
                  <a:pt x="2605508" y="90565"/>
                </a:lnTo>
                <a:lnTo>
                  <a:pt x="2607667" y="92723"/>
                </a:lnTo>
                <a:cubicBezTo>
                  <a:pt x="2611262" y="90025"/>
                  <a:pt x="2613062" y="85709"/>
                  <a:pt x="2613062" y="79775"/>
                </a:cubicBezTo>
                <a:cubicBezTo>
                  <a:pt x="2619535" y="73391"/>
                  <a:pt x="2624570" y="70199"/>
                  <a:pt x="2628167" y="70199"/>
                </a:cubicBezTo>
                <a:lnTo>
                  <a:pt x="2645432" y="84091"/>
                </a:lnTo>
                <a:lnTo>
                  <a:pt x="2650825" y="86249"/>
                </a:lnTo>
                <a:lnTo>
                  <a:pt x="2651905" y="85170"/>
                </a:lnTo>
                <a:lnTo>
                  <a:pt x="2651905" y="52935"/>
                </a:lnTo>
                <a:lnTo>
                  <a:pt x="2647588" y="52935"/>
                </a:lnTo>
                <a:close/>
                <a:moveTo>
                  <a:pt x="4677137" y="50103"/>
                </a:moveTo>
                <a:lnTo>
                  <a:pt x="4673900" y="53340"/>
                </a:lnTo>
                <a:lnTo>
                  <a:pt x="4676058" y="55498"/>
                </a:lnTo>
                <a:lnTo>
                  <a:pt x="4677137" y="55498"/>
                </a:lnTo>
                <a:lnTo>
                  <a:pt x="4680374" y="52261"/>
                </a:lnTo>
                <a:lnTo>
                  <a:pt x="4678216" y="50103"/>
                </a:lnTo>
                <a:close/>
                <a:moveTo>
                  <a:pt x="8761966" y="49835"/>
                </a:moveTo>
                <a:lnTo>
                  <a:pt x="8746860" y="54151"/>
                </a:lnTo>
                <a:lnTo>
                  <a:pt x="8750097" y="68178"/>
                </a:lnTo>
                <a:lnTo>
                  <a:pt x="8759808" y="70336"/>
                </a:lnTo>
                <a:cubicBezTo>
                  <a:pt x="8766822" y="66380"/>
                  <a:pt x="8771497" y="62424"/>
                  <a:pt x="8773835" y="58467"/>
                </a:cubicBezTo>
                <a:close/>
                <a:moveTo>
                  <a:pt x="3073374" y="49832"/>
                </a:moveTo>
                <a:lnTo>
                  <a:pt x="3074453" y="50912"/>
                </a:lnTo>
                <a:lnTo>
                  <a:pt x="3074453" y="52125"/>
                </a:lnTo>
                <a:lnTo>
                  <a:pt x="3079848" y="50912"/>
                </a:lnTo>
                <a:lnTo>
                  <a:pt x="3079848" y="49832"/>
                </a:lnTo>
                <a:close/>
                <a:moveTo>
                  <a:pt x="2184839" y="48795"/>
                </a:moveTo>
                <a:lnTo>
                  <a:pt x="2184839" y="52207"/>
                </a:lnTo>
                <a:lnTo>
                  <a:pt x="2189311" y="52207"/>
                </a:lnTo>
                <a:lnTo>
                  <a:pt x="2189311" y="48795"/>
                </a:lnTo>
                <a:close/>
                <a:moveTo>
                  <a:pt x="5616433" y="48215"/>
                </a:moveTo>
                <a:lnTo>
                  <a:pt x="5616433" y="50373"/>
                </a:lnTo>
                <a:lnTo>
                  <a:pt x="5617512" y="50373"/>
                </a:lnTo>
                <a:lnTo>
                  <a:pt x="5617512" y="48215"/>
                </a:lnTo>
                <a:close/>
                <a:moveTo>
                  <a:pt x="7262681" y="47542"/>
                </a:moveTo>
                <a:lnTo>
                  <a:pt x="7262681" y="49700"/>
                </a:lnTo>
                <a:lnTo>
                  <a:pt x="7265918" y="49700"/>
                </a:lnTo>
                <a:lnTo>
                  <a:pt x="7265918" y="47542"/>
                </a:lnTo>
                <a:close/>
                <a:moveTo>
                  <a:pt x="5237581" y="46461"/>
                </a:moveTo>
                <a:lnTo>
                  <a:pt x="5241897" y="54014"/>
                </a:lnTo>
                <a:lnTo>
                  <a:pt x="5242976" y="54014"/>
                </a:lnTo>
                <a:lnTo>
                  <a:pt x="5242976" y="51856"/>
                </a:lnTo>
                <a:cubicBezTo>
                  <a:pt x="5241358" y="51856"/>
                  <a:pt x="5240279" y="50058"/>
                  <a:pt x="5239739" y="46461"/>
                </a:cubicBezTo>
                <a:close/>
                <a:moveTo>
                  <a:pt x="514132" y="46190"/>
                </a:moveTo>
                <a:lnTo>
                  <a:pt x="517369" y="46190"/>
                </a:lnTo>
                <a:cubicBezTo>
                  <a:pt x="519707" y="48168"/>
                  <a:pt x="524068" y="49607"/>
                  <a:pt x="530452" y="50506"/>
                </a:cubicBezTo>
                <a:lnTo>
                  <a:pt x="531531" y="51585"/>
                </a:lnTo>
                <a:lnTo>
                  <a:pt x="531531" y="52664"/>
                </a:lnTo>
                <a:cubicBezTo>
                  <a:pt x="529913" y="54103"/>
                  <a:pt x="527395" y="54822"/>
                  <a:pt x="523978" y="54822"/>
                </a:cubicBezTo>
                <a:cubicBezTo>
                  <a:pt x="523978" y="56890"/>
                  <a:pt x="523214" y="57924"/>
                  <a:pt x="521685" y="57924"/>
                </a:cubicBezTo>
                <a:lnTo>
                  <a:pt x="520606" y="57924"/>
                </a:lnTo>
                <a:lnTo>
                  <a:pt x="511974" y="49427"/>
                </a:lnTo>
                <a:lnTo>
                  <a:pt x="511974" y="48348"/>
                </a:lnTo>
                <a:close/>
                <a:moveTo>
                  <a:pt x="8139799" y="45789"/>
                </a:moveTo>
                <a:lnTo>
                  <a:pt x="8138720" y="49026"/>
                </a:lnTo>
                <a:lnTo>
                  <a:pt x="8139799" y="53342"/>
                </a:lnTo>
                <a:lnTo>
                  <a:pt x="8140878" y="53342"/>
                </a:lnTo>
                <a:lnTo>
                  <a:pt x="8140878" y="50105"/>
                </a:lnTo>
                <a:lnTo>
                  <a:pt x="8139799" y="50105"/>
                </a:lnTo>
                <a:lnTo>
                  <a:pt x="8140878" y="49026"/>
                </a:lnTo>
                <a:lnTo>
                  <a:pt x="8140878" y="45789"/>
                </a:lnTo>
                <a:close/>
                <a:moveTo>
                  <a:pt x="6756023" y="45729"/>
                </a:moveTo>
                <a:lnTo>
                  <a:pt x="6743492" y="51944"/>
                </a:lnTo>
                <a:lnTo>
                  <a:pt x="6737475" y="48903"/>
                </a:lnTo>
                <a:lnTo>
                  <a:pt x="6737250" y="48903"/>
                </a:lnTo>
                <a:lnTo>
                  <a:pt x="6736691" y="49428"/>
                </a:lnTo>
                <a:lnTo>
                  <a:pt x="6736691" y="57695"/>
                </a:lnTo>
                <a:lnTo>
                  <a:pt x="6735633" y="62801"/>
                </a:lnTo>
                <a:lnTo>
                  <a:pt x="6737882" y="79442"/>
                </a:lnTo>
                <a:lnTo>
                  <a:pt x="6736691" y="85703"/>
                </a:lnTo>
                <a:lnTo>
                  <a:pt x="6736691" y="87452"/>
                </a:lnTo>
                <a:lnTo>
                  <a:pt x="6747372" y="101334"/>
                </a:lnTo>
                <a:lnTo>
                  <a:pt x="6747295" y="101642"/>
                </a:lnTo>
                <a:lnTo>
                  <a:pt x="6748612" y="102945"/>
                </a:lnTo>
                <a:lnTo>
                  <a:pt x="6749074" y="103547"/>
                </a:lnTo>
                <a:lnTo>
                  <a:pt x="6749544" y="103869"/>
                </a:lnTo>
                <a:lnTo>
                  <a:pt x="6748612" y="102945"/>
                </a:lnTo>
                <a:lnTo>
                  <a:pt x="6747372" y="101334"/>
                </a:lnTo>
                <a:lnTo>
                  <a:pt x="6749544" y="92645"/>
                </a:lnTo>
                <a:cubicBezTo>
                  <a:pt x="6747152" y="79535"/>
                  <a:pt x="6743184" y="71118"/>
                  <a:pt x="6737641" y="67393"/>
                </a:cubicBezTo>
                <a:lnTo>
                  <a:pt x="6737641" y="64228"/>
                </a:lnTo>
                <a:cubicBezTo>
                  <a:pt x="6739949" y="59068"/>
                  <a:pt x="6744142" y="55430"/>
                  <a:pt x="6750221" y="53314"/>
                </a:cubicBezTo>
                <a:cubicBezTo>
                  <a:pt x="6751180" y="51059"/>
                  <a:pt x="6752633" y="49368"/>
                  <a:pt x="6754578" y="48240"/>
                </a:cubicBezTo>
                <a:lnTo>
                  <a:pt x="6759300" y="47149"/>
                </a:lnTo>
                <a:lnTo>
                  <a:pt x="6756023" y="46056"/>
                </a:lnTo>
                <a:close/>
                <a:moveTo>
                  <a:pt x="2755354" y="45382"/>
                </a:moveTo>
                <a:cubicBezTo>
                  <a:pt x="2750859" y="47899"/>
                  <a:pt x="2747622" y="51496"/>
                  <a:pt x="2745643" y="56172"/>
                </a:cubicBezTo>
                <a:lnTo>
                  <a:pt x="2745643" y="57251"/>
                </a:lnTo>
                <a:lnTo>
                  <a:pt x="2751038" y="52935"/>
                </a:lnTo>
                <a:lnTo>
                  <a:pt x="2753196" y="52935"/>
                </a:lnTo>
                <a:cubicBezTo>
                  <a:pt x="2753196" y="56531"/>
                  <a:pt x="2755714" y="58330"/>
                  <a:pt x="2760750" y="58330"/>
                </a:cubicBezTo>
                <a:lnTo>
                  <a:pt x="2761829" y="57251"/>
                </a:lnTo>
                <a:lnTo>
                  <a:pt x="2761829" y="55092"/>
                </a:lnTo>
                <a:lnTo>
                  <a:pt x="2755354" y="48618"/>
                </a:lnTo>
                <a:cubicBezTo>
                  <a:pt x="2758951" y="47719"/>
                  <a:pt x="2760750" y="46640"/>
                  <a:pt x="2760750" y="45382"/>
                </a:cubicBezTo>
                <a:close/>
                <a:moveTo>
                  <a:pt x="2548455" y="45382"/>
                </a:moveTo>
                <a:lnTo>
                  <a:pt x="2548455" y="46460"/>
                </a:lnTo>
                <a:lnTo>
                  <a:pt x="2546298" y="49697"/>
                </a:lnTo>
                <a:lnTo>
                  <a:pt x="2546298" y="51855"/>
                </a:lnTo>
                <a:cubicBezTo>
                  <a:pt x="2548635" y="51855"/>
                  <a:pt x="2550073" y="55452"/>
                  <a:pt x="2550613" y="62646"/>
                </a:cubicBezTo>
                <a:lnTo>
                  <a:pt x="2549535" y="63725"/>
                </a:lnTo>
                <a:lnTo>
                  <a:pt x="2540903" y="63725"/>
                </a:lnTo>
                <a:lnTo>
                  <a:pt x="2527955" y="59409"/>
                </a:lnTo>
                <a:lnTo>
                  <a:pt x="2522559" y="60487"/>
                </a:lnTo>
                <a:lnTo>
                  <a:pt x="2521481" y="59409"/>
                </a:lnTo>
                <a:lnTo>
                  <a:pt x="2521481" y="57251"/>
                </a:lnTo>
                <a:cubicBezTo>
                  <a:pt x="2521481" y="55812"/>
                  <a:pt x="2523638" y="55092"/>
                  <a:pt x="2527955" y="55092"/>
                </a:cubicBezTo>
                <a:cubicBezTo>
                  <a:pt x="2538205" y="48618"/>
                  <a:pt x="2545038" y="45382"/>
                  <a:pt x="2548455" y="45382"/>
                </a:cubicBezTo>
                <a:close/>
                <a:moveTo>
                  <a:pt x="8715569" y="43361"/>
                </a:moveTo>
                <a:cubicBezTo>
                  <a:pt x="8714130" y="43361"/>
                  <a:pt x="8713411" y="44440"/>
                  <a:pt x="8713411" y="46598"/>
                </a:cubicBezTo>
                <a:cubicBezTo>
                  <a:pt x="8715749" y="52353"/>
                  <a:pt x="8719705" y="55230"/>
                  <a:pt x="8725280" y="55230"/>
                </a:cubicBezTo>
                <a:lnTo>
                  <a:pt x="8727438" y="53072"/>
                </a:lnTo>
                <a:lnTo>
                  <a:pt x="8727438" y="50914"/>
                </a:lnTo>
                <a:cubicBezTo>
                  <a:pt x="8719525" y="50914"/>
                  <a:pt x="8715569" y="48397"/>
                  <a:pt x="8715569" y="43361"/>
                </a:cubicBezTo>
                <a:close/>
                <a:moveTo>
                  <a:pt x="5251474" y="43359"/>
                </a:moveTo>
                <a:lnTo>
                  <a:pt x="5251474" y="44438"/>
                </a:lnTo>
                <a:lnTo>
                  <a:pt x="5257813" y="44438"/>
                </a:lnTo>
                <a:lnTo>
                  <a:pt x="5257813" y="43359"/>
                </a:lnTo>
                <a:close/>
                <a:moveTo>
                  <a:pt x="5053881" y="42280"/>
                </a:moveTo>
                <a:cubicBezTo>
                  <a:pt x="5065750" y="45787"/>
                  <a:pt x="5075326" y="47900"/>
                  <a:pt x="5082609" y="48619"/>
                </a:cubicBezTo>
                <a:cubicBezTo>
                  <a:pt x="5087016" y="54284"/>
                  <a:pt x="5091241" y="57117"/>
                  <a:pt x="5095288" y="57117"/>
                </a:cubicBezTo>
                <a:lnTo>
                  <a:pt x="5109180" y="57117"/>
                </a:lnTo>
                <a:lnTo>
                  <a:pt x="5126174" y="59274"/>
                </a:lnTo>
                <a:lnTo>
                  <a:pt x="5129276" y="58196"/>
                </a:lnTo>
                <a:lnTo>
                  <a:pt x="5130355" y="59274"/>
                </a:lnTo>
                <a:lnTo>
                  <a:pt x="5130355" y="61433"/>
                </a:lnTo>
                <a:cubicBezTo>
                  <a:pt x="5123612" y="64220"/>
                  <a:pt x="5118666" y="65614"/>
                  <a:pt x="5115519" y="65614"/>
                </a:cubicBezTo>
                <a:lnTo>
                  <a:pt x="5102706" y="64535"/>
                </a:lnTo>
                <a:cubicBezTo>
                  <a:pt x="5101987" y="71458"/>
                  <a:pt x="5099874" y="79955"/>
                  <a:pt x="5096367" y="90026"/>
                </a:cubicBezTo>
                <a:lnTo>
                  <a:pt x="5098525" y="97445"/>
                </a:lnTo>
                <a:lnTo>
                  <a:pt x="5098525" y="109179"/>
                </a:lnTo>
                <a:cubicBezTo>
                  <a:pt x="5098525" y="113405"/>
                  <a:pt x="5097086" y="115518"/>
                  <a:pt x="5094209" y="115518"/>
                </a:cubicBezTo>
                <a:lnTo>
                  <a:pt x="5096367" y="121992"/>
                </a:lnTo>
                <a:lnTo>
                  <a:pt x="5107022" y="120913"/>
                </a:lnTo>
                <a:cubicBezTo>
                  <a:pt x="5114755" y="122981"/>
                  <a:pt x="5126804" y="131838"/>
                  <a:pt x="5143169" y="147484"/>
                </a:cubicBezTo>
                <a:lnTo>
                  <a:pt x="5141011" y="150586"/>
                </a:lnTo>
                <a:cubicBezTo>
                  <a:pt x="5146675" y="150586"/>
                  <a:pt x="5149508" y="154497"/>
                  <a:pt x="5149508" y="162320"/>
                </a:cubicBezTo>
                <a:lnTo>
                  <a:pt x="5148429" y="169738"/>
                </a:lnTo>
                <a:cubicBezTo>
                  <a:pt x="5149868" y="169738"/>
                  <a:pt x="5151261" y="173964"/>
                  <a:pt x="5152610" y="182416"/>
                </a:cubicBezTo>
                <a:lnTo>
                  <a:pt x="5150587" y="188890"/>
                </a:lnTo>
                <a:lnTo>
                  <a:pt x="5150587" y="190913"/>
                </a:lnTo>
                <a:cubicBezTo>
                  <a:pt x="5152655" y="190913"/>
                  <a:pt x="5153689" y="191633"/>
                  <a:pt x="5153689" y="193072"/>
                </a:cubicBezTo>
                <a:lnTo>
                  <a:pt x="5153689" y="195230"/>
                </a:lnTo>
                <a:cubicBezTo>
                  <a:pt x="5151621" y="196668"/>
                  <a:pt x="5150587" y="200580"/>
                  <a:pt x="5150587" y="206964"/>
                </a:cubicBezTo>
                <a:lnTo>
                  <a:pt x="5139932" y="214382"/>
                </a:lnTo>
                <a:cubicBezTo>
                  <a:pt x="5135166" y="223553"/>
                  <a:pt x="5130895" y="228139"/>
                  <a:pt x="5127118" y="228139"/>
                </a:cubicBezTo>
                <a:cubicBezTo>
                  <a:pt x="5124871" y="228139"/>
                  <a:pt x="5120285" y="220721"/>
                  <a:pt x="5113361" y="205885"/>
                </a:cubicBezTo>
                <a:cubicBezTo>
                  <a:pt x="5109854" y="205885"/>
                  <a:pt x="5108101" y="204806"/>
                  <a:pt x="5108101" y="202648"/>
                </a:cubicBezTo>
                <a:lnTo>
                  <a:pt x="5108101" y="198467"/>
                </a:lnTo>
                <a:lnTo>
                  <a:pt x="5109180" y="197388"/>
                </a:lnTo>
                <a:lnTo>
                  <a:pt x="5108101" y="196309"/>
                </a:lnTo>
                <a:lnTo>
                  <a:pt x="5108101" y="190913"/>
                </a:lnTo>
                <a:lnTo>
                  <a:pt x="5110124" y="178235"/>
                </a:lnTo>
                <a:cubicBezTo>
                  <a:pt x="5110124" y="156475"/>
                  <a:pt x="5106258" y="140560"/>
                  <a:pt x="5098525" y="130489"/>
                </a:cubicBezTo>
                <a:lnTo>
                  <a:pt x="5097446" y="130489"/>
                </a:lnTo>
                <a:cubicBezTo>
                  <a:pt x="5097446" y="136154"/>
                  <a:pt x="5096367" y="140020"/>
                  <a:pt x="5094209" y="142088"/>
                </a:cubicBezTo>
                <a:lnTo>
                  <a:pt x="5095288" y="143167"/>
                </a:lnTo>
                <a:lnTo>
                  <a:pt x="5095288" y="144246"/>
                </a:lnTo>
                <a:lnTo>
                  <a:pt x="5094209" y="151665"/>
                </a:lnTo>
                <a:lnTo>
                  <a:pt x="5098525" y="155981"/>
                </a:lnTo>
                <a:lnTo>
                  <a:pt x="5098525" y="161241"/>
                </a:lnTo>
                <a:lnTo>
                  <a:pt x="5092186" y="177156"/>
                </a:lnTo>
                <a:lnTo>
                  <a:pt x="5094209" y="187811"/>
                </a:lnTo>
                <a:cubicBezTo>
                  <a:pt x="5094209" y="190419"/>
                  <a:pt x="5091736" y="193971"/>
                  <a:pt x="5086791" y="198467"/>
                </a:cubicBezTo>
                <a:lnTo>
                  <a:pt x="5080451" y="216405"/>
                </a:lnTo>
                <a:cubicBezTo>
                  <a:pt x="5078653" y="229893"/>
                  <a:pt x="5076900" y="236636"/>
                  <a:pt x="5075191" y="236636"/>
                </a:cubicBezTo>
                <a:lnTo>
                  <a:pt x="5073033" y="236636"/>
                </a:lnTo>
                <a:lnTo>
                  <a:pt x="5070875" y="234478"/>
                </a:lnTo>
                <a:lnTo>
                  <a:pt x="5071954" y="230297"/>
                </a:lnTo>
                <a:lnTo>
                  <a:pt x="5068717" y="230297"/>
                </a:lnTo>
                <a:lnTo>
                  <a:pt x="5069796" y="233399"/>
                </a:lnTo>
                <a:cubicBezTo>
                  <a:pt x="5069796" y="236996"/>
                  <a:pt x="5068043" y="241627"/>
                  <a:pt x="5064536" y="247291"/>
                </a:cubicBezTo>
                <a:cubicBezTo>
                  <a:pt x="5064536" y="253136"/>
                  <a:pt x="5060265" y="258082"/>
                  <a:pt x="5051723" y="262128"/>
                </a:cubicBezTo>
                <a:cubicBezTo>
                  <a:pt x="5051723" y="264106"/>
                  <a:pt x="5048531" y="266219"/>
                  <a:pt x="5042147" y="268467"/>
                </a:cubicBezTo>
                <a:cubicBezTo>
                  <a:pt x="5042147" y="270625"/>
                  <a:pt x="5041472" y="271704"/>
                  <a:pt x="5040124" y="271704"/>
                </a:cubicBezTo>
                <a:lnTo>
                  <a:pt x="5036887" y="268467"/>
                </a:lnTo>
                <a:cubicBezTo>
                  <a:pt x="5039045" y="264780"/>
                  <a:pt x="5041517" y="254889"/>
                  <a:pt x="5044305" y="238794"/>
                </a:cubicBezTo>
                <a:cubicBezTo>
                  <a:pt x="5047902" y="236996"/>
                  <a:pt x="5049700" y="234164"/>
                  <a:pt x="5049700" y="230297"/>
                </a:cubicBezTo>
                <a:lnTo>
                  <a:pt x="5048621" y="225981"/>
                </a:lnTo>
                <a:lnTo>
                  <a:pt x="5050644" y="221800"/>
                </a:lnTo>
                <a:lnTo>
                  <a:pt x="5049700" y="216405"/>
                </a:lnTo>
                <a:cubicBezTo>
                  <a:pt x="5051049" y="190959"/>
                  <a:pt x="5053881" y="178235"/>
                  <a:pt x="5058197" y="178235"/>
                </a:cubicBezTo>
                <a:lnTo>
                  <a:pt x="5060220" y="176077"/>
                </a:lnTo>
                <a:lnTo>
                  <a:pt x="5060220" y="174998"/>
                </a:lnTo>
                <a:lnTo>
                  <a:pt x="5057118" y="171896"/>
                </a:lnTo>
                <a:cubicBezTo>
                  <a:pt x="5057118" y="173425"/>
                  <a:pt x="5055320" y="174459"/>
                  <a:pt x="5051723" y="174998"/>
                </a:cubicBezTo>
                <a:lnTo>
                  <a:pt x="5049700" y="169738"/>
                </a:lnTo>
                <a:cubicBezTo>
                  <a:pt x="5053207" y="167580"/>
                  <a:pt x="5054960" y="165107"/>
                  <a:pt x="5054960" y="162320"/>
                </a:cubicBezTo>
                <a:lnTo>
                  <a:pt x="5049700" y="155981"/>
                </a:lnTo>
                <a:cubicBezTo>
                  <a:pt x="5049700" y="154542"/>
                  <a:pt x="5051453" y="153823"/>
                  <a:pt x="5054960" y="153823"/>
                </a:cubicBezTo>
                <a:lnTo>
                  <a:pt x="5057118" y="149507"/>
                </a:lnTo>
                <a:lnTo>
                  <a:pt x="5054960" y="145325"/>
                </a:lnTo>
                <a:lnTo>
                  <a:pt x="5056039" y="138986"/>
                </a:lnTo>
                <a:lnTo>
                  <a:pt x="5056039" y="136828"/>
                </a:lnTo>
                <a:lnTo>
                  <a:pt x="5049700" y="130489"/>
                </a:lnTo>
                <a:lnTo>
                  <a:pt x="5053881" y="113495"/>
                </a:lnTo>
                <a:lnTo>
                  <a:pt x="5052802" y="108100"/>
                </a:lnTo>
                <a:lnTo>
                  <a:pt x="5053881" y="101761"/>
                </a:lnTo>
                <a:lnTo>
                  <a:pt x="5052802" y="85845"/>
                </a:lnTo>
                <a:lnTo>
                  <a:pt x="5052802" y="79506"/>
                </a:lnTo>
                <a:cubicBezTo>
                  <a:pt x="5052802" y="77168"/>
                  <a:pt x="5053881" y="74650"/>
                  <a:pt x="5056039" y="71953"/>
                </a:cubicBezTo>
                <a:lnTo>
                  <a:pt x="5054960" y="65614"/>
                </a:lnTo>
                <a:lnTo>
                  <a:pt x="5056039" y="62512"/>
                </a:lnTo>
                <a:cubicBezTo>
                  <a:pt x="5054780" y="60893"/>
                  <a:pt x="5053701" y="55903"/>
                  <a:pt x="5052802" y="47540"/>
                </a:cubicBezTo>
                <a:lnTo>
                  <a:pt x="5051723" y="46461"/>
                </a:lnTo>
                <a:lnTo>
                  <a:pt x="5051723" y="44438"/>
                </a:lnTo>
                <a:close/>
                <a:moveTo>
                  <a:pt x="9273818" y="42212"/>
                </a:moveTo>
                <a:lnTo>
                  <a:pt x="9271392" y="46287"/>
                </a:lnTo>
                <a:lnTo>
                  <a:pt x="9274507" y="47351"/>
                </a:lnTo>
                <a:lnTo>
                  <a:pt x="9274445" y="44552"/>
                </a:lnTo>
                <a:lnTo>
                  <a:pt x="9276441" y="43715"/>
                </a:lnTo>
                <a:close/>
                <a:moveTo>
                  <a:pt x="2178490" y="41523"/>
                </a:moveTo>
                <a:lnTo>
                  <a:pt x="2178490" y="45860"/>
                </a:lnTo>
                <a:lnTo>
                  <a:pt x="2182038" y="45860"/>
                </a:lnTo>
                <a:lnTo>
                  <a:pt x="2182038" y="41523"/>
                </a:lnTo>
                <a:close/>
                <a:moveTo>
                  <a:pt x="3194088" y="41200"/>
                </a:moveTo>
                <a:lnTo>
                  <a:pt x="3196246" y="46596"/>
                </a:lnTo>
                <a:lnTo>
                  <a:pt x="3197325" y="46596"/>
                </a:lnTo>
                <a:lnTo>
                  <a:pt x="3197325" y="45517"/>
                </a:lnTo>
                <a:lnTo>
                  <a:pt x="3196246" y="41200"/>
                </a:lnTo>
                <a:close/>
                <a:moveTo>
                  <a:pt x="4682532" y="40392"/>
                </a:moveTo>
                <a:lnTo>
                  <a:pt x="4682532" y="41471"/>
                </a:lnTo>
                <a:lnTo>
                  <a:pt x="4684690" y="41471"/>
                </a:lnTo>
                <a:lnTo>
                  <a:pt x="4684690" y="40392"/>
                </a:lnTo>
                <a:close/>
                <a:moveTo>
                  <a:pt x="1652454" y="40256"/>
                </a:moveTo>
                <a:lnTo>
                  <a:pt x="1649082" y="44707"/>
                </a:lnTo>
                <a:cubicBezTo>
                  <a:pt x="1649711" y="49113"/>
                  <a:pt x="1650836" y="51316"/>
                  <a:pt x="1652454" y="51316"/>
                </a:cubicBezTo>
                <a:lnTo>
                  <a:pt x="1653534" y="51316"/>
                </a:lnTo>
                <a:cubicBezTo>
                  <a:pt x="1657938" y="51316"/>
                  <a:pt x="1660142" y="48393"/>
                  <a:pt x="1660142" y="42549"/>
                </a:cubicBezTo>
                <a:close/>
                <a:moveTo>
                  <a:pt x="8720964" y="40124"/>
                </a:moveTo>
                <a:lnTo>
                  <a:pt x="8720964" y="41203"/>
                </a:lnTo>
                <a:lnTo>
                  <a:pt x="8723122" y="43361"/>
                </a:lnTo>
                <a:lnTo>
                  <a:pt x="8723122" y="40124"/>
                </a:lnTo>
                <a:close/>
                <a:moveTo>
                  <a:pt x="4096067" y="40092"/>
                </a:moveTo>
                <a:lnTo>
                  <a:pt x="4093711" y="40333"/>
                </a:lnTo>
                <a:lnTo>
                  <a:pt x="4093711" y="43612"/>
                </a:lnTo>
                <a:lnTo>
                  <a:pt x="4096067" y="43612"/>
                </a:lnTo>
                <a:close/>
                <a:moveTo>
                  <a:pt x="6188695" y="38909"/>
                </a:moveTo>
                <a:lnTo>
                  <a:pt x="6186537" y="41067"/>
                </a:lnTo>
                <a:lnTo>
                  <a:pt x="6186537" y="43225"/>
                </a:lnTo>
                <a:lnTo>
                  <a:pt x="6188695" y="41067"/>
                </a:lnTo>
                <a:close/>
                <a:moveTo>
                  <a:pt x="1670123" y="38098"/>
                </a:moveTo>
                <a:lnTo>
                  <a:pt x="1670123" y="39177"/>
                </a:lnTo>
                <a:lnTo>
                  <a:pt x="1672280" y="41470"/>
                </a:lnTo>
                <a:lnTo>
                  <a:pt x="1673360" y="41470"/>
                </a:lnTo>
                <a:close/>
                <a:moveTo>
                  <a:pt x="1664594" y="37019"/>
                </a:moveTo>
                <a:lnTo>
                  <a:pt x="1664594" y="38098"/>
                </a:lnTo>
                <a:lnTo>
                  <a:pt x="1669045" y="38098"/>
                </a:lnTo>
                <a:lnTo>
                  <a:pt x="1669045" y="37019"/>
                </a:lnTo>
                <a:close/>
                <a:moveTo>
                  <a:pt x="8743623" y="36887"/>
                </a:moveTo>
                <a:lnTo>
                  <a:pt x="8741465" y="39045"/>
                </a:lnTo>
                <a:lnTo>
                  <a:pt x="8741465" y="40124"/>
                </a:lnTo>
                <a:lnTo>
                  <a:pt x="8744702" y="41203"/>
                </a:lnTo>
                <a:lnTo>
                  <a:pt x="8745781" y="40124"/>
                </a:lnTo>
                <a:lnTo>
                  <a:pt x="8745781" y="39045"/>
                </a:lnTo>
                <a:close/>
                <a:moveTo>
                  <a:pt x="9193394" y="36870"/>
                </a:moveTo>
                <a:cubicBezTo>
                  <a:pt x="9192056" y="37477"/>
                  <a:pt x="9191387" y="37508"/>
                  <a:pt x="9191387" y="36961"/>
                </a:cubicBezTo>
                <a:lnTo>
                  <a:pt x="9192464" y="40546"/>
                </a:lnTo>
                <a:lnTo>
                  <a:pt x="9194187" y="39078"/>
                </a:lnTo>
                <a:cubicBezTo>
                  <a:pt x="9195069" y="38323"/>
                  <a:pt x="9195509" y="37940"/>
                  <a:pt x="9195509" y="37928"/>
                </a:cubicBezTo>
                <a:lnTo>
                  <a:pt x="9193394" y="37928"/>
                </a:lnTo>
                <a:close/>
                <a:moveTo>
                  <a:pt x="4250284" y="36725"/>
                </a:moveTo>
                <a:lnTo>
                  <a:pt x="4250284" y="37996"/>
                </a:lnTo>
                <a:lnTo>
                  <a:pt x="4251397" y="37397"/>
                </a:lnTo>
                <a:lnTo>
                  <a:pt x="4251715" y="37502"/>
                </a:lnTo>
                <a:lnTo>
                  <a:pt x="4250976" y="37159"/>
                </a:lnTo>
                <a:close/>
                <a:moveTo>
                  <a:pt x="6172240" y="35672"/>
                </a:moveTo>
                <a:lnTo>
                  <a:pt x="6169003" y="38909"/>
                </a:lnTo>
                <a:lnTo>
                  <a:pt x="6169003" y="39988"/>
                </a:lnTo>
                <a:lnTo>
                  <a:pt x="6173319" y="44304"/>
                </a:lnTo>
                <a:lnTo>
                  <a:pt x="6175612" y="44304"/>
                </a:lnTo>
                <a:lnTo>
                  <a:pt x="6176691" y="38909"/>
                </a:lnTo>
                <a:lnTo>
                  <a:pt x="6175612" y="35672"/>
                </a:lnTo>
                <a:close/>
                <a:moveTo>
                  <a:pt x="140945" y="35265"/>
                </a:moveTo>
                <a:lnTo>
                  <a:pt x="133661" y="39311"/>
                </a:lnTo>
                <a:lnTo>
                  <a:pt x="130694" y="37288"/>
                </a:lnTo>
                <a:cubicBezTo>
                  <a:pt x="126018" y="39356"/>
                  <a:pt x="120893" y="40390"/>
                  <a:pt x="115318" y="40390"/>
                </a:cubicBezTo>
                <a:lnTo>
                  <a:pt x="115318" y="39311"/>
                </a:lnTo>
                <a:lnTo>
                  <a:pt x="106012" y="42413"/>
                </a:lnTo>
                <a:lnTo>
                  <a:pt x="103989" y="38232"/>
                </a:lnTo>
                <a:lnTo>
                  <a:pt x="102910" y="39311"/>
                </a:lnTo>
                <a:lnTo>
                  <a:pt x="99943" y="39311"/>
                </a:lnTo>
                <a:lnTo>
                  <a:pt x="96840" y="37288"/>
                </a:lnTo>
                <a:lnTo>
                  <a:pt x="95761" y="37288"/>
                </a:lnTo>
                <a:lnTo>
                  <a:pt x="95761" y="38232"/>
                </a:lnTo>
                <a:lnTo>
                  <a:pt x="97919" y="38232"/>
                </a:lnTo>
                <a:lnTo>
                  <a:pt x="96840" y="43357"/>
                </a:lnTo>
                <a:lnTo>
                  <a:pt x="99943" y="47538"/>
                </a:lnTo>
                <a:lnTo>
                  <a:pt x="97919" y="58733"/>
                </a:lnTo>
                <a:lnTo>
                  <a:pt x="101966" y="70063"/>
                </a:lnTo>
                <a:lnTo>
                  <a:pt x="101966" y="71142"/>
                </a:lnTo>
                <a:lnTo>
                  <a:pt x="98864" y="82336"/>
                </a:lnTo>
                <a:lnTo>
                  <a:pt x="100887" y="91508"/>
                </a:lnTo>
                <a:lnTo>
                  <a:pt x="97919" y="98791"/>
                </a:lnTo>
                <a:lnTo>
                  <a:pt x="98864" y="101758"/>
                </a:lnTo>
                <a:lnTo>
                  <a:pt x="97919" y="118213"/>
                </a:lnTo>
                <a:lnTo>
                  <a:pt x="97919" y="121315"/>
                </a:lnTo>
                <a:cubicBezTo>
                  <a:pt x="97919" y="124193"/>
                  <a:pt x="99268" y="126216"/>
                  <a:pt x="101966" y="127385"/>
                </a:cubicBezTo>
                <a:lnTo>
                  <a:pt x="102910" y="126441"/>
                </a:lnTo>
                <a:lnTo>
                  <a:pt x="111137" y="126441"/>
                </a:lnTo>
                <a:lnTo>
                  <a:pt x="112216" y="127385"/>
                </a:lnTo>
                <a:lnTo>
                  <a:pt x="113160" y="127385"/>
                </a:lnTo>
                <a:lnTo>
                  <a:pt x="116262" y="124283"/>
                </a:lnTo>
                <a:lnTo>
                  <a:pt x="126513" y="124283"/>
                </a:lnTo>
                <a:lnTo>
                  <a:pt x="130694" y="127385"/>
                </a:lnTo>
                <a:lnTo>
                  <a:pt x="138787" y="124283"/>
                </a:lnTo>
                <a:lnTo>
                  <a:pt x="149037" y="125362"/>
                </a:lnTo>
                <a:lnTo>
                  <a:pt x="157265" y="124283"/>
                </a:lnTo>
                <a:cubicBezTo>
                  <a:pt x="157804" y="126351"/>
                  <a:pt x="160546" y="127385"/>
                  <a:pt x="165492" y="127385"/>
                </a:cubicBezTo>
                <a:lnTo>
                  <a:pt x="169538" y="126441"/>
                </a:lnTo>
                <a:lnTo>
                  <a:pt x="173719" y="127385"/>
                </a:lnTo>
                <a:lnTo>
                  <a:pt x="174664" y="127385"/>
                </a:lnTo>
                <a:lnTo>
                  <a:pt x="178845" y="125362"/>
                </a:lnTo>
                <a:lnTo>
                  <a:pt x="176687" y="119157"/>
                </a:lnTo>
                <a:cubicBezTo>
                  <a:pt x="178395" y="111874"/>
                  <a:pt x="179789" y="108143"/>
                  <a:pt x="180868" y="107963"/>
                </a:cubicBezTo>
                <a:lnTo>
                  <a:pt x="179789" y="106884"/>
                </a:lnTo>
                <a:lnTo>
                  <a:pt x="179789" y="105939"/>
                </a:lnTo>
                <a:lnTo>
                  <a:pt x="180868" y="85438"/>
                </a:lnTo>
                <a:lnTo>
                  <a:pt x="181812" y="85438"/>
                </a:lnTo>
                <a:lnTo>
                  <a:pt x="177766" y="75188"/>
                </a:lnTo>
                <a:lnTo>
                  <a:pt x="180868" y="66016"/>
                </a:lnTo>
                <a:cubicBezTo>
                  <a:pt x="180868" y="60891"/>
                  <a:pt x="179474" y="57115"/>
                  <a:pt x="176687" y="54687"/>
                </a:cubicBezTo>
                <a:lnTo>
                  <a:pt x="176687" y="52664"/>
                </a:lnTo>
                <a:cubicBezTo>
                  <a:pt x="176687" y="50955"/>
                  <a:pt x="178080" y="49921"/>
                  <a:pt x="180868" y="49562"/>
                </a:cubicBezTo>
                <a:lnTo>
                  <a:pt x="180868" y="47538"/>
                </a:lnTo>
                <a:lnTo>
                  <a:pt x="178845" y="41334"/>
                </a:lnTo>
                <a:lnTo>
                  <a:pt x="176687" y="39311"/>
                </a:lnTo>
                <a:lnTo>
                  <a:pt x="153218" y="40390"/>
                </a:lnTo>
                <a:cubicBezTo>
                  <a:pt x="145036" y="38502"/>
                  <a:pt x="140945" y="36793"/>
                  <a:pt x="140945" y="35265"/>
                </a:cubicBezTo>
                <a:close/>
                <a:moveTo>
                  <a:pt x="4179270" y="35176"/>
                </a:moveTo>
                <a:lnTo>
                  <a:pt x="4179270" y="39513"/>
                </a:lnTo>
                <a:lnTo>
                  <a:pt x="4182684" y="39513"/>
                </a:lnTo>
                <a:lnTo>
                  <a:pt x="4182684" y="35176"/>
                </a:lnTo>
                <a:close/>
                <a:moveTo>
                  <a:pt x="7717788" y="33650"/>
                </a:moveTo>
                <a:lnTo>
                  <a:pt x="7717788" y="35943"/>
                </a:lnTo>
                <a:lnTo>
                  <a:pt x="7721025" y="40259"/>
                </a:lnTo>
                <a:lnTo>
                  <a:pt x="7721025" y="43496"/>
                </a:lnTo>
                <a:lnTo>
                  <a:pt x="7719946" y="44575"/>
                </a:lnTo>
                <a:lnTo>
                  <a:pt x="7721025" y="49970"/>
                </a:lnTo>
                <a:cubicBezTo>
                  <a:pt x="7723812" y="49250"/>
                  <a:pt x="7727454" y="46733"/>
                  <a:pt x="7731950" y="42417"/>
                </a:cubicBezTo>
                <a:lnTo>
                  <a:pt x="7743954" y="40259"/>
                </a:lnTo>
                <a:lnTo>
                  <a:pt x="7743954" y="39180"/>
                </a:lnTo>
                <a:lnTo>
                  <a:pt x="7734108" y="38101"/>
                </a:lnTo>
                <a:lnTo>
                  <a:pt x="7729792" y="40259"/>
                </a:lnTo>
                <a:cubicBezTo>
                  <a:pt x="7723947" y="38460"/>
                  <a:pt x="7721025" y="36257"/>
                  <a:pt x="7721025" y="33650"/>
                </a:cubicBezTo>
                <a:close/>
                <a:moveTo>
                  <a:pt x="2108438" y="33297"/>
                </a:moveTo>
                <a:cubicBezTo>
                  <a:pt x="2109297" y="33297"/>
                  <a:pt x="2108812" y="38135"/>
                  <a:pt x="2106980" y="47809"/>
                </a:cubicBezTo>
                <a:cubicBezTo>
                  <a:pt x="2104060" y="48032"/>
                  <a:pt x="2094592" y="57521"/>
                  <a:pt x="2078579" y="76274"/>
                </a:cubicBezTo>
                <a:cubicBezTo>
                  <a:pt x="2074100" y="76274"/>
                  <a:pt x="2070864" y="79048"/>
                  <a:pt x="2068871" y="84596"/>
                </a:cubicBezTo>
                <a:cubicBezTo>
                  <a:pt x="2062325" y="85087"/>
                  <a:pt x="2059054" y="87911"/>
                  <a:pt x="2059054" y="93070"/>
                </a:cubicBezTo>
                <a:lnTo>
                  <a:pt x="2055813" y="93070"/>
                </a:lnTo>
                <a:lnTo>
                  <a:pt x="2055880" y="93207"/>
                </a:lnTo>
                <a:lnTo>
                  <a:pt x="2055028" y="97271"/>
                </a:lnTo>
                <a:lnTo>
                  <a:pt x="2060564" y="95081"/>
                </a:lnTo>
                <a:cubicBezTo>
                  <a:pt x="2070443" y="99986"/>
                  <a:pt x="2079204" y="103468"/>
                  <a:pt x="2086843" y="105528"/>
                </a:cubicBezTo>
                <a:lnTo>
                  <a:pt x="2092891" y="104470"/>
                </a:lnTo>
                <a:lnTo>
                  <a:pt x="2094084" y="105454"/>
                </a:lnTo>
                <a:lnTo>
                  <a:pt x="2102235" y="103544"/>
                </a:lnTo>
                <a:lnTo>
                  <a:pt x="2104939" y="103544"/>
                </a:lnTo>
                <a:lnTo>
                  <a:pt x="2114501" y="106585"/>
                </a:lnTo>
                <a:lnTo>
                  <a:pt x="2124934" y="98533"/>
                </a:lnTo>
                <a:lnTo>
                  <a:pt x="2124934" y="97699"/>
                </a:lnTo>
                <a:lnTo>
                  <a:pt x="2129152" y="94023"/>
                </a:lnTo>
                <a:lnTo>
                  <a:pt x="2135455" y="97519"/>
                </a:lnTo>
                <a:lnTo>
                  <a:pt x="2130983" y="91390"/>
                </a:lnTo>
                <a:cubicBezTo>
                  <a:pt x="2124358" y="81299"/>
                  <a:pt x="2120975" y="72621"/>
                  <a:pt x="2120834" y="65356"/>
                </a:cubicBezTo>
                <a:lnTo>
                  <a:pt x="2120834" y="64770"/>
                </a:lnTo>
                <a:cubicBezTo>
                  <a:pt x="2117875" y="64770"/>
                  <a:pt x="2115517" y="58466"/>
                  <a:pt x="2113754" y="45860"/>
                </a:cubicBezTo>
                <a:cubicBezTo>
                  <a:pt x="2112124" y="45860"/>
                  <a:pt x="2111312" y="43039"/>
                  <a:pt x="2111312" y="37396"/>
                </a:cubicBezTo>
                <a:cubicBezTo>
                  <a:pt x="2109748" y="37396"/>
                  <a:pt x="2108790" y="36030"/>
                  <a:pt x="2108438" y="33297"/>
                </a:cubicBezTo>
                <a:close/>
                <a:moveTo>
                  <a:pt x="91715" y="33242"/>
                </a:moveTo>
                <a:lnTo>
                  <a:pt x="91715" y="34186"/>
                </a:lnTo>
                <a:lnTo>
                  <a:pt x="93738" y="34186"/>
                </a:lnTo>
                <a:lnTo>
                  <a:pt x="93738" y="33242"/>
                </a:lnTo>
                <a:close/>
                <a:moveTo>
                  <a:pt x="6655243" y="33194"/>
                </a:moveTo>
                <a:lnTo>
                  <a:pt x="6659331" y="36709"/>
                </a:lnTo>
                <a:lnTo>
                  <a:pt x="6659331" y="37029"/>
                </a:lnTo>
                <a:lnTo>
                  <a:pt x="6664149" y="33194"/>
                </a:lnTo>
                <a:lnTo>
                  <a:pt x="6668387" y="33194"/>
                </a:lnTo>
                <a:cubicBezTo>
                  <a:pt x="6680952" y="35768"/>
                  <a:pt x="6687234" y="38765"/>
                  <a:pt x="6687234" y="42184"/>
                </a:cubicBezTo>
                <a:lnTo>
                  <a:pt x="6677000" y="51944"/>
                </a:lnTo>
                <a:lnTo>
                  <a:pt x="6669325" y="51944"/>
                </a:lnTo>
                <a:cubicBezTo>
                  <a:pt x="6666845" y="51944"/>
                  <a:pt x="6664488" y="51198"/>
                  <a:pt x="6662254" y="49706"/>
                </a:cubicBezTo>
                <a:lnTo>
                  <a:pt x="6657823" y="45010"/>
                </a:lnTo>
                <a:lnTo>
                  <a:pt x="6655990" y="47414"/>
                </a:lnTo>
                <a:cubicBezTo>
                  <a:pt x="6653763" y="48569"/>
                  <a:pt x="6650421" y="49418"/>
                  <a:pt x="6645966" y="49961"/>
                </a:cubicBezTo>
                <a:lnTo>
                  <a:pt x="6640959" y="49961"/>
                </a:lnTo>
                <a:lnTo>
                  <a:pt x="6635050" y="48903"/>
                </a:lnTo>
                <a:lnTo>
                  <a:pt x="6631067" y="49961"/>
                </a:lnTo>
                <a:cubicBezTo>
                  <a:pt x="6624253" y="49961"/>
                  <a:pt x="6619620" y="47573"/>
                  <a:pt x="6617170" y="42798"/>
                </a:cubicBezTo>
                <a:lnTo>
                  <a:pt x="6617170" y="41048"/>
                </a:lnTo>
                <a:cubicBezTo>
                  <a:pt x="6617170" y="38286"/>
                  <a:pt x="6620520" y="35977"/>
                  <a:pt x="6627221" y="34119"/>
                </a:cubicBezTo>
                <a:lnTo>
                  <a:pt x="6635020" y="35181"/>
                </a:lnTo>
                <a:close/>
                <a:moveTo>
                  <a:pt x="8608882" y="32571"/>
                </a:moveTo>
                <a:lnTo>
                  <a:pt x="8607803" y="37966"/>
                </a:lnTo>
                <a:lnTo>
                  <a:pt x="8607803" y="39045"/>
                </a:lnTo>
                <a:lnTo>
                  <a:pt x="8612119" y="39045"/>
                </a:lnTo>
                <a:lnTo>
                  <a:pt x="8614277" y="32571"/>
                </a:lnTo>
                <a:close/>
                <a:moveTo>
                  <a:pt x="6190853" y="32435"/>
                </a:moveTo>
                <a:lnTo>
                  <a:pt x="6190853" y="36751"/>
                </a:lnTo>
                <a:lnTo>
                  <a:pt x="6191932" y="35672"/>
                </a:lnTo>
                <a:lnTo>
                  <a:pt x="6193011" y="35672"/>
                </a:lnTo>
                <a:lnTo>
                  <a:pt x="6191932" y="32435"/>
                </a:lnTo>
                <a:close/>
                <a:moveTo>
                  <a:pt x="2607667" y="32433"/>
                </a:moveTo>
                <a:lnTo>
                  <a:pt x="2607667" y="34591"/>
                </a:lnTo>
                <a:lnTo>
                  <a:pt x="2609824" y="34591"/>
                </a:lnTo>
                <a:close/>
                <a:moveTo>
                  <a:pt x="4076916" y="30944"/>
                </a:moveTo>
                <a:lnTo>
                  <a:pt x="4076916" y="32706"/>
                </a:lnTo>
                <a:lnTo>
                  <a:pt x="4077570" y="32107"/>
                </a:lnTo>
                <a:lnTo>
                  <a:pt x="4078348" y="31547"/>
                </a:lnTo>
                <a:lnTo>
                  <a:pt x="4078704" y="30944"/>
                </a:lnTo>
                <a:close/>
                <a:moveTo>
                  <a:pt x="8112824" y="30548"/>
                </a:moveTo>
                <a:lnTo>
                  <a:pt x="8112824" y="34864"/>
                </a:lnTo>
                <a:lnTo>
                  <a:pt x="8113903" y="35943"/>
                </a:lnTo>
                <a:lnTo>
                  <a:pt x="8113903" y="37022"/>
                </a:lnTo>
                <a:lnTo>
                  <a:pt x="8117140" y="35943"/>
                </a:lnTo>
                <a:lnTo>
                  <a:pt x="8117140" y="32706"/>
                </a:lnTo>
                <a:lnTo>
                  <a:pt x="8114982" y="30548"/>
                </a:lnTo>
                <a:close/>
                <a:moveTo>
                  <a:pt x="2192243" y="30018"/>
                </a:moveTo>
                <a:lnTo>
                  <a:pt x="2192243" y="34355"/>
                </a:lnTo>
                <a:lnTo>
                  <a:pt x="2193541" y="34355"/>
                </a:lnTo>
                <a:lnTo>
                  <a:pt x="2193541" y="30018"/>
                </a:lnTo>
                <a:close/>
                <a:moveTo>
                  <a:pt x="7282372" y="30008"/>
                </a:moveTo>
                <a:lnTo>
                  <a:pt x="7282372" y="31087"/>
                </a:lnTo>
                <a:lnTo>
                  <a:pt x="7285610" y="31087"/>
                </a:lnTo>
                <a:lnTo>
                  <a:pt x="7285610" y="30008"/>
                </a:lnTo>
                <a:close/>
                <a:moveTo>
                  <a:pt x="8109587" y="29469"/>
                </a:moveTo>
                <a:lnTo>
                  <a:pt x="8109587" y="30548"/>
                </a:lnTo>
                <a:lnTo>
                  <a:pt x="8111745" y="30548"/>
                </a:lnTo>
                <a:lnTo>
                  <a:pt x="8111745" y="29469"/>
                </a:lnTo>
                <a:close/>
                <a:moveTo>
                  <a:pt x="8100955" y="29469"/>
                </a:moveTo>
                <a:lnTo>
                  <a:pt x="8100955" y="31627"/>
                </a:lnTo>
                <a:lnTo>
                  <a:pt x="8102034" y="30548"/>
                </a:lnTo>
                <a:lnTo>
                  <a:pt x="8103113" y="30548"/>
                </a:lnTo>
                <a:lnTo>
                  <a:pt x="8108508" y="31627"/>
                </a:lnTo>
                <a:lnTo>
                  <a:pt x="8106350" y="29469"/>
                </a:lnTo>
                <a:close/>
                <a:moveTo>
                  <a:pt x="183835" y="29061"/>
                </a:moveTo>
                <a:lnTo>
                  <a:pt x="183835" y="30139"/>
                </a:lnTo>
                <a:lnTo>
                  <a:pt x="186937" y="31084"/>
                </a:lnTo>
                <a:lnTo>
                  <a:pt x="186937" y="29061"/>
                </a:lnTo>
                <a:close/>
                <a:moveTo>
                  <a:pt x="7196996" y="28929"/>
                </a:moveTo>
                <a:lnTo>
                  <a:pt x="7199154" y="31087"/>
                </a:lnTo>
                <a:lnTo>
                  <a:pt x="7203470" y="31087"/>
                </a:lnTo>
                <a:lnTo>
                  <a:pt x="7203470" y="30008"/>
                </a:lnTo>
                <a:close/>
                <a:moveTo>
                  <a:pt x="7183779" y="28929"/>
                </a:moveTo>
                <a:lnTo>
                  <a:pt x="7183779" y="32166"/>
                </a:lnTo>
                <a:lnTo>
                  <a:pt x="7184858" y="32166"/>
                </a:lnTo>
                <a:lnTo>
                  <a:pt x="7187016" y="30008"/>
                </a:lnTo>
                <a:lnTo>
                  <a:pt x="7187016" y="28929"/>
                </a:lnTo>
                <a:close/>
                <a:moveTo>
                  <a:pt x="6166845" y="28119"/>
                </a:moveTo>
                <a:lnTo>
                  <a:pt x="6164553" y="30277"/>
                </a:lnTo>
                <a:lnTo>
                  <a:pt x="6164553" y="31356"/>
                </a:lnTo>
                <a:lnTo>
                  <a:pt x="6166845" y="29198"/>
                </a:lnTo>
                <a:close/>
                <a:moveTo>
                  <a:pt x="4120210" y="28008"/>
                </a:moveTo>
                <a:lnTo>
                  <a:pt x="4102767" y="31707"/>
                </a:lnTo>
                <a:lnTo>
                  <a:pt x="4101224" y="37054"/>
                </a:lnTo>
                <a:lnTo>
                  <a:pt x="4102282" y="46297"/>
                </a:lnTo>
                <a:lnTo>
                  <a:pt x="4102282" y="53907"/>
                </a:lnTo>
                <a:lnTo>
                  <a:pt x="4098183" y="65087"/>
                </a:lnTo>
                <a:lnTo>
                  <a:pt x="4100341" y="71578"/>
                </a:lnTo>
                <a:lnTo>
                  <a:pt x="4100545" y="71192"/>
                </a:lnTo>
                <a:cubicBezTo>
                  <a:pt x="4101664" y="70213"/>
                  <a:pt x="4103341" y="69316"/>
                  <a:pt x="4105578" y="68501"/>
                </a:cubicBezTo>
                <a:lnTo>
                  <a:pt x="4111775" y="69489"/>
                </a:lnTo>
                <a:lnTo>
                  <a:pt x="4113394" y="66484"/>
                </a:lnTo>
                <a:cubicBezTo>
                  <a:pt x="4114321" y="65801"/>
                  <a:pt x="4115625" y="65460"/>
                  <a:pt x="4117304" y="65460"/>
                </a:cubicBezTo>
                <a:lnTo>
                  <a:pt x="4120345" y="65460"/>
                </a:lnTo>
                <a:cubicBezTo>
                  <a:pt x="4124386" y="65460"/>
                  <a:pt x="4127886" y="66473"/>
                  <a:pt x="4130843" y="68501"/>
                </a:cubicBezTo>
                <a:lnTo>
                  <a:pt x="4135391" y="65460"/>
                </a:lnTo>
                <a:lnTo>
                  <a:pt x="4138123" y="65460"/>
                </a:lnTo>
                <a:lnTo>
                  <a:pt x="4143280" y="69558"/>
                </a:lnTo>
                <a:lnTo>
                  <a:pt x="4143307" y="69558"/>
                </a:lnTo>
                <a:lnTo>
                  <a:pt x="4144887" y="68189"/>
                </a:lnTo>
                <a:lnTo>
                  <a:pt x="4143830" y="56996"/>
                </a:lnTo>
                <a:cubicBezTo>
                  <a:pt x="4146315" y="56996"/>
                  <a:pt x="4148035" y="56165"/>
                  <a:pt x="4148989" y="54503"/>
                </a:cubicBezTo>
                <a:lnTo>
                  <a:pt x="4145815" y="47875"/>
                </a:lnTo>
                <a:cubicBezTo>
                  <a:pt x="4145815" y="45363"/>
                  <a:pt x="4146520" y="42741"/>
                  <a:pt x="4147931" y="40008"/>
                </a:cubicBezTo>
                <a:lnTo>
                  <a:pt x="4151538" y="35161"/>
                </a:lnTo>
                <a:lnTo>
                  <a:pt x="4148255" y="37397"/>
                </a:lnTo>
                <a:lnTo>
                  <a:pt x="4143830" y="33675"/>
                </a:lnTo>
                <a:lnTo>
                  <a:pt x="4143830" y="31182"/>
                </a:lnTo>
                <a:lnTo>
                  <a:pt x="4132399" y="31182"/>
                </a:lnTo>
                <a:close/>
                <a:moveTo>
                  <a:pt x="4256632" y="26712"/>
                </a:moveTo>
                <a:lnTo>
                  <a:pt x="4256632" y="30124"/>
                </a:lnTo>
                <a:lnTo>
                  <a:pt x="4256872" y="30124"/>
                </a:lnTo>
                <a:lnTo>
                  <a:pt x="4256872" y="26712"/>
                </a:lnTo>
                <a:close/>
                <a:moveTo>
                  <a:pt x="7626477" y="26097"/>
                </a:moveTo>
                <a:lnTo>
                  <a:pt x="7626477" y="27176"/>
                </a:lnTo>
                <a:lnTo>
                  <a:pt x="7628635" y="27176"/>
                </a:lnTo>
                <a:lnTo>
                  <a:pt x="7628635" y="26097"/>
                </a:lnTo>
                <a:close/>
                <a:moveTo>
                  <a:pt x="9196567" y="26053"/>
                </a:moveTo>
                <a:lnTo>
                  <a:pt x="9196567" y="27815"/>
                </a:lnTo>
                <a:lnTo>
                  <a:pt x="9197174" y="27216"/>
                </a:lnTo>
                <a:lnTo>
                  <a:pt x="9197866" y="26656"/>
                </a:lnTo>
                <a:lnTo>
                  <a:pt x="9198340" y="26053"/>
                </a:lnTo>
                <a:close/>
                <a:moveTo>
                  <a:pt x="6167924" y="25961"/>
                </a:moveTo>
                <a:lnTo>
                  <a:pt x="6167924" y="27040"/>
                </a:lnTo>
                <a:lnTo>
                  <a:pt x="6171161" y="27040"/>
                </a:lnTo>
                <a:lnTo>
                  <a:pt x="6171161" y="25961"/>
                </a:lnTo>
                <a:close/>
                <a:moveTo>
                  <a:pt x="4204998" y="25893"/>
                </a:moveTo>
                <a:lnTo>
                  <a:pt x="4193841" y="29070"/>
                </a:lnTo>
                <a:lnTo>
                  <a:pt x="4197049" y="31184"/>
                </a:lnTo>
                <a:cubicBezTo>
                  <a:pt x="4198050" y="32754"/>
                  <a:pt x="4198860" y="35110"/>
                  <a:pt x="4199480" y="38251"/>
                </a:cubicBezTo>
                <a:cubicBezTo>
                  <a:pt x="4193926" y="49140"/>
                  <a:pt x="4191148" y="58404"/>
                  <a:pt x="4191148" y="66041"/>
                </a:cubicBezTo>
                <a:lnTo>
                  <a:pt x="4191148" y="69558"/>
                </a:lnTo>
                <a:lnTo>
                  <a:pt x="4198117" y="69558"/>
                </a:lnTo>
                <a:cubicBezTo>
                  <a:pt x="4200996" y="64634"/>
                  <a:pt x="4207428" y="56655"/>
                  <a:pt x="4217415" y="45622"/>
                </a:cubicBezTo>
                <a:lnTo>
                  <a:pt x="4220603" y="45622"/>
                </a:lnTo>
                <a:lnTo>
                  <a:pt x="4227085" y="50456"/>
                </a:lnTo>
                <a:lnTo>
                  <a:pt x="4229391" y="44278"/>
                </a:lnTo>
                <a:lnTo>
                  <a:pt x="4229391" y="40358"/>
                </a:lnTo>
                <a:lnTo>
                  <a:pt x="4226886" y="30124"/>
                </a:lnTo>
                <a:lnTo>
                  <a:pt x="4221132" y="30124"/>
                </a:lnTo>
                <a:close/>
                <a:moveTo>
                  <a:pt x="2111312" y="25892"/>
                </a:moveTo>
                <a:lnTo>
                  <a:pt x="2111312" y="30124"/>
                </a:lnTo>
                <a:lnTo>
                  <a:pt x="2114726" y="30124"/>
                </a:lnTo>
                <a:lnTo>
                  <a:pt x="2114726" y="25892"/>
                </a:lnTo>
                <a:close/>
                <a:moveTo>
                  <a:pt x="729663" y="24745"/>
                </a:moveTo>
                <a:cubicBezTo>
                  <a:pt x="733709" y="24745"/>
                  <a:pt x="738430" y="28656"/>
                  <a:pt x="743825" y="36479"/>
                </a:cubicBezTo>
                <a:cubicBezTo>
                  <a:pt x="752547" y="36479"/>
                  <a:pt x="756908" y="38637"/>
                  <a:pt x="756908" y="42953"/>
                </a:cubicBezTo>
                <a:cubicBezTo>
                  <a:pt x="759425" y="45471"/>
                  <a:pt x="764101" y="47269"/>
                  <a:pt x="770935" y="48348"/>
                </a:cubicBezTo>
                <a:lnTo>
                  <a:pt x="772014" y="49427"/>
                </a:lnTo>
                <a:lnTo>
                  <a:pt x="772014" y="50506"/>
                </a:lnTo>
                <a:lnTo>
                  <a:pt x="769856" y="52664"/>
                </a:lnTo>
                <a:lnTo>
                  <a:pt x="762303" y="51585"/>
                </a:lnTo>
                <a:cubicBezTo>
                  <a:pt x="761764" y="54193"/>
                  <a:pt x="753806" y="55946"/>
                  <a:pt x="738430" y="56845"/>
                </a:cubicBezTo>
                <a:lnTo>
                  <a:pt x="727505" y="53743"/>
                </a:lnTo>
                <a:cubicBezTo>
                  <a:pt x="713208" y="54462"/>
                  <a:pt x="704172" y="55856"/>
                  <a:pt x="700395" y="57924"/>
                </a:cubicBezTo>
                <a:lnTo>
                  <a:pt x="692842" y="53743"/>
                </a:lnTo>
                <a:lnTo>
                  <a:pt x="687312" y="54822"/>
                </a:lnTo>
                <a:lnTo>
                  <a:pt x="682996" y="54822"/>
                </a:lnTo>
                <a:lnTo>
                  <a:pt x="679759" y="51585"/>
                </a:lnTo>
                <a:cubicBezTo>
                  <a:pt x="681198" y="51585"/>
                  <a:pt x="681917" y="50146"/>
                  <a:pt x="681917" y="47269"/>
                </a:cubicBezTo>
                <a:lnTo>
                  <a:pt x="682996" y="46190"/>
                </a:lnTo>
                <a:lnTo>
                  <a:pt x="698237" y="46190"/>
                </a:lnTo>
                <a:cubicBezTo>
                  <a:pt x="700575" y="46190"/>
                  <a:pt x="703093" y="47269"/>
                  <a:pt x="705790" y="49427"/>
                </a:cubicBezTo>
                <a:close/>
                <a:moveTo>
                  <a:pt x="4240896" y="24729"/>
                </a:moveTo>
                <a:lnTo>
                  <a:pt x="4240896" y="28008"/>
                </a:lnTo>
                <a:lnTo>
                  <a:pt x="4244310" y="28008"/>
                </a:lnTo>
                <a:lnTo>
                  <a:pt x="4244310" y="24729"/>
                </a:lnTo>
                <a:close/>
                <a:moveTo>
                  <a:pt x="2114470" y="21555"/>
                </a:moveTo>
                <a:lnTo>
                  <a:pt x="2114726" y="21555"/>
                </a:lnTo>
                <a:lnTo>
                  <a:pt x="2114726" y="21660"/>
                </a:lnTo>
                <a:lnTo>
                  <a:pt x="2114485" y="21660"/>
                </a:lnTo>
                <a:close/>
                <a:moveTo>
                  <a:pt x="646850" y="21508"/>
                </a:moveTo>
                <a:lnTo>
                  <a:pt x="645771" y="26903"/>
                </a:lnTo>
                <a:lnTo>
                  <a:pt x="649412" y="23666"/>
                </a:lnTo>
                <a:close/>
                <a:moveTo>
                  <a:pt x="7275764" y="21241"/>
                </a:moveTo>
                <a:cubicBezTo>
                  <a:pt x="7276663" y="24838"/>
                  <a:pt x="7277742" y="26636"/>
                  <a:pt x="7279001" y="26636"/>
                </a:cubicBezTo>
                <a:lnTo>
                  <a:pt x="7281294" y="26636"/>
                </a:lnTo>
                <a:cubicBezTo>
                  <a:pt x="7282732" y="26636"/>
                  <a:pt x="7283452" y="25557"/>
                  <a:pt x="7283452" y="23399"/>
                </a:cubicBezTo>
                <a:lnTo>
                  <a:pt x="7284530" y="22320"/>
                </a:lnTo>
                <a:lnTo>
                  <a:pt x="7288846" y="22320"/>
                </a:lnTo>
                <a:cubicBezTo>
                  <a:pt x="7290375" y="22320"/>
                  <a:pt x="7291140" y="24118"/>
                  <a:pt x="7291140" y="27715"/>
                </a:cubicBezTo>
                <a:cubicBezTo>
                  <a:pt x="7306246" y="33919"/>
                  <a:pt x="7315012" y="39404"/>
                  <a:pt x="7317440" y="44170"/>
                </a:cubicBezTo>
                <a:lnTo>
                  <a:pt x="7317440" y="50779"/>
                </a:lnTo>
                <a:lnTo>
                  <a:pt x="7311910" y="56309"/>
                </a:lnTo>
                <a:lnTo>
                  <a:pt x="7305302" y="56309"/>
                </a:lnTo>
                <a:cubicBezTo>
                  <a:pt x="7300716" y="51903"/>
                  <a:pt x="7297074" y="49700"/>
                  <a:pt x="7294376" y="49700"/>
                </a:cubicBezTo>
                <a:lnTo>
                  <a:pt x="7291140" y="50779"/>
                </a:lnTo>
                <a:lnTo>
                  <a:pt x="7287768" y="49700"/>
                </a:lnTo>
                <a:lnTo>
                  <a:pt x="7260388" y="56309"/>
                </a:lnTo>
                <a:lnTo>
                  <a:pt x="7245147" y="47542"/>
                </a:lnTo>
                <a:lnTo>
                  <a:pt x="7245147" y="45249"/>
                </a:lnTo>
                <a:cubicBezTo>
                  <a:pt x="7246586" y="45249"/>
                  <a:pt x="7253150" y="38325"/>
                  <a:pt x="7264839" y="24478"/>
                </a:cubicBezTo>
                <a:cubicBezTo>
                  <a:pt x="7267896" y="22320"/>
                  <a:pt x="7271538" y="21241"/>
                  <a:pt x="7275764" y="21241"/>
                </a:cubicBezTo>
                <a:close/>
                <a:moveTo>
                  <a:pt x="7188230" y="21241"/>
                </a:moveTo>
                <a:lnTo>
                  <a:pt x="7184858" y="22320"/>
                </a:lnTo>
                <a:lnTo>
                  <a:pt x="7184858" y="23399"/>
                </a:lnTo>
                <a:cubicBezTo>
                  <a:pt x="7190702" y="23399"/>
                  <a:pt x="7193624" y="24478"/>
                  <a:pt x="7193624" y="26636"/>
                </a:cubicBezTo>
                <a:lnTo>
                  <a:pt x="7195782" y="26636"/>
                </a:lnTo>
                <a:lnTo>
                  <a:pt x="7195782" y="25557"/>
                </a:lnTo>
                <a:lnTo>
                  <a:pt x="7193624" y="22320"/>
                </a:lnTo>
                <a:lnTo>
                  <a:pt x="7190388" y="23399"/>
                </a:lnTo>
                <a:close/>
                <a:moveTo>
                  <a:pt x="6740063" y="20868"/>
                </a:moveTo>
                <a:cubicBezTo>
                  <a:pt x="6737110" y="22555"/>
                  <a:pt x="6735633" y="24785"/>
                  <a:pt x="6735633" y="27559"/>
                </a:cubicBezTo>
                <a:lnTo>
                  <a:pt x="6735633" y="35752"/>
                </a:lnTo>
                <a:lnTo>
                  <a:pt x="6736147" y="36235"/>
                </a:lnTo>
                <a:lnTo>
                  <a:pt x="6747888" y="36235"/>
                </a:lnTo>
                <a:lnTo>
                  <a:pt x="6748486" y="36178"/>
                </a:lnTo>
                <a:cubicBezTo>
                  <a:pt x="6743711" y="25971"/>
                  <a:pt x="6741348" y="20868"/>
                  <a:pt x="6741397" y="20868"/>
                </a:cubicBezTo>
                <a:close/>
                <a:moveTo>
                  <a:pt x="6187616" y="19487"/>
                </a:moveTo>
                <a:cubicBezTo>
                  <a:pt x="6176647" y="20926"/>
                  <a:pt x="6171161" y="22724"/>
                  <a:pt x="6171161" y="24882"/>
                </a:cubicBezTo>
                <a:lnTo>
                  <a:pt x="6172240" y="24882"/>
                </a:lnTo>
                <a:lnTo>
                  <a:pt x="6188695" y="20566"/>
                </a:lnTo>
                <a:lnTo>
                  <a:pt x="6188695" y="19487"/>
                </a:lnTo>
                <a:close/>
                <a:moveTo>
                  <a:pt x="2114171" y="19439"/>
                </a:moveTo>
                <a:lnTo>
                  <a:pt x="2114470" y="21555"/>
                </a:lnTo>
                <a:lnTo>
                  <a:pt x="2111312" y="21555"/>
                </a:lnTo>
                <a:lnTo>
                  <a:pt x="2111312" y="25786"/>
                </a:lnTo>
                <a:lnTo>
                  <a:pt x="2114726" y="25786"/>
                </a:lnTo>
                <a:lnTo>
                  <a:pt x="2114726" y="21660"/>
                </a:lnTo>
                <a:lnTo>
                  <a:pt x="2117359" y="21660"/>
                </a:lnTo>
                <a:lnTo>
                  <a:pt x="2117900" y="21119"/>
                </a:lnTo>
                <a:lnTo>
                  <a:pt x="2117900" y="19439"/>
                </a:lnTo>
                <a:close/>
                <a:moveTo>
                  <a:pt x="632013" y="17192"/>
                </a:moveTo>
                <a:lnTo>
                  <a:pt x="629855" y="19350"/>
                </a:lnTo>
                <a:lnTo>
                  <a:pt x="629855" y="20429"/>
                </a:lnTo>
                <a:lnTo>
                  <a:pt x="632013" y="22587"/>
                </a:lnTo>
                <a:cubicBezTo>
                  <a:pt x="635070" y="21508"/>
                  <a:pt x="636599" y="20429"/>
                  <a:pt x="636599" y="19350"/>
                </a:cubicBezTo>
                <a:lnTo>
                  <a:pt x="634441" y="17192"/>
                </a:lnTo>
                <a:close/>
                <a:moveTo>
                  <a:pt x="6603228" y="16031"/>
                </a:moveTo>
                <a:lnTo>
                  <a:pt x="6601178" y="16180"/>
                </a:lnTo>
                <a:cubicBezTo>
                  <a:pt x="6599746" y="16493"/>
                  <a:pt x="6599030" y="16963"/>
                  <a:pt x="6599030" y="17589"/>
                </a:cubicBezTo>
                <a:lnTo>
                  <a:pt x="6603152" y="18785"/>
                </a:lnTo>
                <a:lnTo>
                  <a:pt x="6603152" y="16107"/>
                </a:lnTo>
                <a:close/>
                <a:moveTo>
                  <a:pt x="8255522" y="14363"/>
                </a:moveTo>
                <a:cubicBezTo>
                  <a:pt x="8260558" y="15802"/>
                  <a:pt x="8263076" y="18679"/>
                  <a:pt x="8263076" y="22995"/>
                </a:cubicBezTo>
                <a:cubicBezTo>
                  <a:pt x="8261996" y="25872"/>
                  <a:pt x="8260918" y="27311"/>
                  <a:pt x="8259838" y="27311"/>
                </a:cubicBezTo>
                <a:lnTo>
                  <a:pt x="8256602" y="26232"/>
                </a:lnTo>
                <a:lnTo>
                  <a:pt x="8254444" y="28390"/>
                </a:lnTo>
                <a:cubicBezTo>
                  <a:pt x="8251566" y="22635"/>
                  <a:pt x="8249048" y="19758"/>
                  <a:pt x="8246890" y="19758"/>
                </a:cubicBezTo>
                <a:lnTo>
                  <a:pt x="8246890" y="15442"/>
                </a:lnTo>
                <a:lnTo>
                  <a:pt x="8249048" y="15442"/>
                </a:lnTo>
                <a:close/>
                <a:moveTo>
                  <a:pt x="613266" y="13011"/>
                </a:moveTo>
                <a:lnTo>
                  <a:pt x="612187" y="14090"/>
                </a:lnTo>
                <a:lnTo>
                  <a:pt x="612187" y="15169"/>
                </a:lnTo>
                <a:lnTo>
                  <a:pt x="615693" y="14090"/>
                </a:lnTo>
                <a:lnTo>
                  <a:pt x="615693" y="13011"/>
                </a:lnTo>
                <a:close/>
                <a:moveTo>
                  <a:pt x="203392" y="10583"/>
                </a:moveTo>
                <a:cubicBezTo>
                  <a:pt x="212294" y="18495"/>
                  <a:pt x="219801" y="23306"/>
                  <a:pt x="225916" y="25014"/>
                </a:cubicBezTo>
                <a:cubicBezTo>
                  <a:pt x="236796" y="32118"/>
                  <a:pt x="242595" y="36524"/>
                  <a:pt x="243315" y="38232"/>
                </a:cubicBezTo>
                <a:lnTo>
                  <a:pt x="243315" y="42413"/>
                </a:lnTo>
                <a:cubicBezTo>
                  <a:pt x="237200" y="48887"/>
                  <a:pt x="234144" y="54327"/>
                  <a:pt x="234144" y="58733"/>
                </a:cubicBezTo>
                <a:lnTo>
                  <a:pt x="235088" y="64937"/>
                </a:lnTo>
                <a:lnTo>
                  <a:pt x="229962" y="78290"/>
                </a:lnTo>
                <a:cubicBezTo>
                  <a:pt x="227265" y="78290"/>
                  <a:pt x="225916" y="78964"/>
                  <a:pt x="225916" y="80313"/>
                </a:cubicBezTo>
                <a:cubicBezTo>
                  <a:pt x="225916" y="83730"/>
                  <a:pt x="227939" y="88181"/>
                  <a:pt x="231986" y="93666"/>
                </a:cubicBezTo>
                <a:lnTo>
                  <a:pt x="233065" y="98791"/>
                </a:lnTo>
                <a:lnTo>
                  <a:pt x="233065" y="99735"/>
                </a:lnTo>
                <a:lnTo>
                  <a:pt x="229962" y="102837"/>
                </a:lnTo>
                <a:cubicBezTo>
                  <a:pt x="232030" y="102837"/>
                  <a:pt x="233424" y="113403"/>
                  <a:pt x="234144" y="134533"/>
                </a:cubicBezTo>
                <a:lnTo>
                  <a:pt x="231041" y="165285"/>
                </a:lnTo>
                <a:lnTo>
                  <a:pt x="233065" y="171489"/>
                </a:lnTo>
                <a:lnTo>
                  <a:pt x="233065" y="177558"/>
                </a:lnTo>
                <a:lnTo>
                  <a:pt x="231986" y="207366"/>
                </a:lnTo>
                <a:lnTo>
                  <a:pt x="234144" y="212491"/>
                </a:lnTo>
                <a:lnTo>
                  <a:pt x="233065" y="223686"/>
                </a:lnTo>
                <a:lnTo>
                  <a:pt x="234144" y="229890"/>
                </a:lnTo>
                <a:cubicBezTo>
                  <a:pt x="231716" y="244906"/>
                  <a:pt x="229647" y="252414"/>
                  <a:pt x="227939" y="252414"/>
                </a:cubicBezTo>
                <a:lnTo>
                  <a:pt x="206494" y="259563"/>
                </a:lnTo>
                <a:lnTo>
                  <a:pt x="201369" y="253358"/>
                </a:lnTo>
                <a:lnTo>
                  <a:pt x="194086" y="254437"/>
                </a:lnTo>
                <a:lnTo>
                  <a:pt x="193141" y="254437"/>
                </a:lnTo>
                <a:cubicBezTo>
                  <a:pt x="182171" y="252369"/>
                  <a:pt x="176687" y="249312"/>
                  <a:pt x="176687" y="245266"/>
                </a:cubicBezTo>
                <a:lnTo>
                  <a:pt x="178845" y="241085"/>
                </a:lnTo>
                <a:lnTo>
                  <a:pt x="177766" y="233936"/>
                </a:lnTo>
                <a:lnTo>
                  <a:pt x="172640" y="233936"/>
                </a:lnTo>
                <a:cubicBezTo>
                  <a:pt x="167695" y="233936"/>
                  <a:pt x="161895" y="234970"/>
                  <a:pt x="155241" y="237039"/>
                </a:cubicBezTo>
                <a:lnTo>
                  <a:pt x="152139" y="237039"/>
                </a:lnTo>
                <a:cubicBezTo>
                  <a:pt x="148542" y="232902"/>
                  <a:pt x="144092" y="230834"/>
                  <a:pt x="138787" y="230834"/>
                </a:cubicBezTo>
                <a:lnTo>
                  <a:pt x="134740" y="230834"/>
                </a:lnTo>
                <a:lnTo>
                  <a:pt x="126513" y="232992"/>
                </a:lnTo>
                <a:lnTo>
                  <a:pt x="114239" y="232992"/>
                </a:lnTo>
                <a:lnTo>
                  <a:pt x="102910" y="235015"/>
                </a:lnTo>
                <a:lnTo>
                  <a:pt x="99943" y="235015"/>
                </a:lnTo>
                <a:cubicBezTo>
                  <a:pt x="99943" y="245716"/>
                  <a:pt x="96840" y="252549"/>
                  <a:pt x="90636" y="255516"/>
                </a:cubicBezTo>
                <a:cubicBezTo>
                  <a:pt x="90636" y="256326"/>
                  <a:pt x="84162" y="257000"/>
                  <a:pt x="71214" y="257540"/>
                </a:cubicBezTo>
                <a:lnTo>
                  <a:pt x="71214" y="253358"/>
                </a:lnTo>
                <a:lnTo>
                  <a:pt x="70135" y="253358"/>
                </a:lnTo>
                <a:cubicBezTo>
                  <a:pt x="70135" y="255427"/>
                  <a:pt x="69461" y="256461"/>
                  <a:pt x="68112" y="256461"/>
                </a:cubicBezTo>
                <a:lnTo>
                  <a:pt x="60964" y="256461"/>
                </a:lnTo>
                <a:cubicBezTo>
                  <a:pt x="51432" y="254303"/>
                  <a:pt x="46667" y="251920"/>
                  <a:pt x="46667" y="249312"/>
                </a:cubicBezTo>
                <a:lnTo>
                  <a:pt x="46667" y="248233"/>
                </a:lnTo>
                <a:cubicBezTo>
                  <a:pt x="46667" y="244816"/>
                  <a:pt x="47341" y="243108"/>
                  <a:pt x="48690" y="243108"/>
                </a:cubicBezTo>
                <a:lnTo>
                  <a:pt x="44644" y="233936"/>
                </a:lnTo>
                <a:lnTo>
                  <a:pt x="44644" y="229890"/>
                </a:lnTo>
                <a:lnTo>
                  <a:pt x="48690" y="215458"/>
                </a:lnTo>
                <a:lnTo>
                  <a:pt x="46667" y="213435"/>
                </a:lnTo>
                <a:lnTo>
                  <a:pt x="48690" y="205208"/>
                </a:lnTo>
                <a:lnTo>
                  <a:pt x="46667" y="203185"/>
                </a:lnTo>
                <a:lnTo>
                  <a:pt x="48690" y="200083"/>
                </a:lnTo>
                <a:lnTo>
                  <a:pt x="45588" y="196036"/>
                </a:lnTo>
                <a:lnTo>
                  <a:pt x="49769" y="188888"/>
                </a:lnTo>
                <a:lnTo>
                  <a:pt x="47611" y="182684"/>
                </a:lnTo>
                <a:lnTo>
                  <a:pt x="48690" y="177558"/>
                </a:lnTo>
                <a:cubicBezTo>
                  <a:pt x="45992" y="177558"/>
                  <a:pt x="44644" y="176569"/>
                  <a:pt x="44644" y="174591"/>
                </a:cubicBezTo>
                <a:lnTo>
                  <a:pt x="44644" y="172433"/>
                </a:lnTo>
                <a:cubicBezTo>
                  <a:pt x="44733" y="168567"/>
                  <a:pt x="45723" y="164835"/>
                  <a:pt x="47611" y="161239"/>
                </a:cubicBezTo>
                <a:lnTo>
                  <a:pt x="46667" y="160159"/>
                </a:lnTo>
                <a:lnTo>
                  <a:pt x="46667" y="155034"/>
                </a:lnTo>
                <a:lnTo>
                  <a:pt x="48690" y="152067"/>
                </a:lnTo>
                <a:lnTo>
                  <a:pt x="47611" y="150988"/>
                </a:lnTo>
                <a:lnTo>
                  <a:pt x="46667" y="150988"/>
                </a:lnTo>
                <a:lnTo>
                  <a:pt x="47611" y="145863"/>
                </a:lnTo>
                <a:lnTo>
                  <a:pt x="47611" y="142761"/>
                </a:lnTo>
                <a:lnTo>
                  <a:pt x="44644" y="136691"/>
                </a:lnTo>
                <a:lnTo>
                  <a:pt x="46667" y="129408"/>
                </a:lnTo>
                <a:lnTo>
                  <a:pt x="45588" y="124283"/>
                </a:lnTo>
                <a:lnTo>
                  <a:pt x="48690" y="116190"/>
                </a:lnTo>
                <a:lnTo>
                  <a:pt x="44644" y="102837"/>
                </a:lnTo>
                <a:lnTo>
                  <a:pt x="46667" y="94610"/>
                </a:lnTo>
                <a:lnTo>
                  <a:pt x="46667" y="84359"/>
                </a:lnTo>
                <a:lnTo>
                  <a:pt x="48690" y="76132"/>
                </a:lnTo>
                <a:lnTo>
                  <a:pt x="46667" y="68040"/>
                </a:lnTo>
                <a:lnTo>
                  <a:pt x="46667" y="66016"/>
                </a:lnTo>
                <a:lnTo>
                  <a:pt x="47611" y="64937"/>
                </a:lnTo>
                <a:lnTo>
                  <a:pt x="44644" y="59812"/>
                </a:lnTo>
                <a:lnTo>
                  <a:pt x="44644" y="57789"/>
                </a:lnTo>
                <a:lnTo>
                  <a:pt x="46667" y="54687"/>
                </a:lnTo>
                <a:lnTo>
                  <a:pt x="46667" y="51585"/>
                </a:lnTo>
                <a:lnTo>
                  <a:pt x="44644" y="48483"/>
                </a:lnTo>
                <a:lnTo>
                  <a:pt x="47611" y="30139"/>
                </a:lnTo>
                <a:cubicBezTo>
                  <a:pt x="41496" y="30139"/>
                  <a:pt x="38439" y="27397"/>
                  <a:pt x="38439" y="21912"/>
                </a:cubicBezTo>
                <a:lnTo>
                  <a:pt x="38439" y="18810"/>
                </a:lnTo>
                <a:cubicBezTo>
                  <a:pt x="38439" y="17102"/>
                  <a:pt x="41182" y="15393"/>
                  <a:pt x="46667" y="13685"/>
                </a:cubicBezTo>
                <a:lnTo>
                  <a:pt x="46667" y="12741"/>
                </a:lnTo>
                <a:cubicBezTo>
                  <a:pt x="54669" y="12741"/>
                  <a:pt x="63526" y="15798"/>
                  <a:pt x="73237" y="21912"/>
                </a:cubicBezTo>
                <a:lnTo>
                  <a:pt x="76339" y="18810"/>
                </a:lnTo>
                <a:lnTo>
                  <a:pt x="78362" y="18810"/>
                </a:lnTo>
                <a:cubicBezTo>
                  <a:pt x="84027" y="24834"/>
                  <a:pt x="90861" y="28611"/>
                  <a:pt x="98864" y="30139"/>
                </a:cubicBezTo>
                <a:cubicBezTo>
                  <a:pt x="102460" y="28071"/>
                  <a:pt x="105877" y="27037"/>
                  <a:pt x="109114" y="27037"/>
                </a:cubicBezTo>
                <a:lnTo>
                  <a:pt x="117341" y="27037"/>
                </a:lnTo>
                <a:cubicBezTo>
                  <a:pt x="121567" y="27037"/>
                  <a:pt x="126693" y="29105"/>
                  <a:pt x="132717" y="33242"/>
                </a:cubicBezTo>
                <a:lnTo>
                  <a:pt x="134740" y="33242"/>
                </a:lnTo>
                <a:lnTo>
                  <a:pt x="137843" y="31084"/>
                </a:lnTo>
                <a:lnTo>
                  <a:pt x="138787" y="31084"/>
                </a:lnTo>
                <a:lnTo>
                  <a:pt x="141889" y="33242"/>
                </a:lnTo>
                <a:lnTo>
                  <a:pt x="142968" y="33242"/>
                </a:lnTo>
                <a:cubicBezTo>
                  <a:pt x="142968" y="29105"/>
                  <a:pt x="151510" y="27037"/>
                  <a:pt x="168594" y="27037"/>
                </a:cubicBezTo>
                <a:lnTo>
                  <a:pt x="180868" y="27037"/>
                </a:lnTo>
                <a:lnTo>
                  <a:pt x="188016" y="19889"/>
                </a:lnTo>
                <a:lnTo>
                  <a:pt x="188960" y="19889"/>
                </a:lnTo>
                <a:lnTo>
                  <a:pt x="188960" y="21912"/>
                </a:lnTo>
                <a:lnTo>
                  <a:pt x="190039" y="21912"/>
                </a:lnTo>
                <a:cubicBezTo>
                  <a:pt x="190039" y="16427"/>
                  <a:pt x="190714" y="13685"/>
                  <a:pt x="192062" y="13685"/>
                </a:cubicBezTo>
                <a:lnTo>
                  <a:pt x="193141" y="13685"/>
                </a:lnTo>
                <a:lnTo>
                  <a:pt x="194086" y="14764"/>
                </a:lnTo>
                <a:lnTo>
                  <a:pt x="195165" y="14764"/>
                </a:lnTo>
                <a:cubicBezTo>
                  <a:pt x="195165" y="13685"/>
                  <a:pt x="197907" y="12291"/>
                  <a:pt x="203392" y="10583"/>
                </a:cubicBezTo>
                <a:close/>
                <a:moveTo>
                  <a:pt x="8712332" y="9912"/>
                </a:moveTo>
                <a:lnTo>
                  <a:pt x="8712332" y="12070"/>
                </a:lnTo>
                <a:lnTo>
                  <a:pt x="8714490" y="12070"/>
                </a:lnTo>
                <a:lnTo>
                  <a:pt x="8714490" y="9912"/>
                </a:lnTo>
                <a:close/>
                <a:moveTo>
                  <a:pt x="3071216" y="9640"/>
                </a:moveTo>
                <a:lnTo>
                  <a:pt x="3074453" y="9640"/>
                </a:lnTo>
                <a:cubicBezTo>
                  <a:pt x="3076791" y="9640"/>
                  <a:pt x="3080388" y="11438"/>
                  <a:pt x="3085243" y="15035"/>
                </a:cubicBezTo>
                <a:lnTo>
                  <a:pt x="3089694" y="13956"/>
                </a:lnTo>
                <a:cubicBezTo>
                  <a:pt x="3110645" y="17642"/>
                  <a:pt x="3121120" y="21644"/>
                  <a:pt x="3121120" y="25960"/>
                </a:cubicBezTo>
                <a:lnTo>
                  <a:pt x="3123413" y="25960"/>
                </a:lnTo>
                <a:lnTo>
                  <a:pt x="3123413" y="27039"/>
                </a:lnTo>
                <a:lnTo>
                  <a:pt x="3114646" y="36885"/>
                </a:lnTo>
                <a:lnTo>
                  <a:pt x="3112488" y="34727"/>
                </a:lnTo>
                <a:lnTo>
                  <a:pt x="3113567" y="31355"/>
                </a:lnTo>
                <a:lnTo>
                  <a:pt x="3112488" y="30276"/>
                </a:lnTo>
                <a:lnTo>
                  <a:pt x="3109251" y="30276"/>
                </a:lnTo>
                <a:lnTo>
                  <a:pt x="3106014" y="33513"/>
                </a:lnTo>
                <a:cubicBezTo>
                  <a:pt x="3106014" y="35041"/>
                  <a:pt x="3107093" y="35805"/>
                  <a:pt x="3109251" y="35805"/>
                </a:cubicBezTo>
                <a:lnTo>
                  <a:pt x="3110330" y="36885"/>
                </a:lnTo>
                <a:lnTo>
                  <a:pt x="3110330" y="39042"/>
                </a:lnTo>
                <a:cubicBezTo>
                  <a:pt x="3110330" y="43898"/>
                  <a:pt x="3105250" y="50777"/>
                  <a:pt x="3095089" y="59678"/>
                </a:cubicBezTo>
                <a:cubicBezTo>
                  <a:pt x="3095089" y="65433"/>
                  <a:pt x="3094010" y="68310"/>
                  <a:pt x="3091852" y="68310"/>
                </a:cubicBezTo>
                <a:lnTo>
                  <a:pt x="3089694" y="68310"/>
                </a:lnTo>
                <a:lnTo>
                  <a:pt x="3086457" y="65073"/>
                </a:lnTo>
                <a:lnTo>
                  <a:pt x="3085243" y="66152"/>
                </a:lnTo>
                <a:lnTo>
                  <a:pt x="3080927" y="66152"/>
                </a:lnTo>
                <a:lnTo>
                  <a:pt x="3080927" y="63994"/>
                </a:lnTo>
                <a:lnTo>
                  <a:pt x="3079848" y="63994"/>
                </a:lnTo>
                <a:lnTo>
                  <a:pt x="3079848" y="65073"/>
                </a:lnTo>
                <a:lnTo>
                  <a:pt x="3080927" y="68310"/>
                </a:lnTo>
                <a:cubicBezTo>
                  <a:pt x="3080388" y="71997"/>
                  <a:pt x="3074588" y="79280"/>
                  <a:pt x="3063528" y="90160"/>
                </a:cubicBezTo>
                <a:lnTo>
                  <a:pt x="3063528" y="92318"/>
                </a:lnTo>
                <a:lnTo>
                  <a:pt x="3070137" y="92318"/>
                </a:lnTo>
                <a:lnTo>
                  <a:pt x="3079848" y="91239"/>
                </a:lnTo>
                <a:lnTo>
                  <a:pt x="3085243" y="92318"/>
                </a:lnTo>
                <a:lnTo>
                  <a:pt x="3088615" y="91239"/>
                </a:lnTo>
                <a:lnTo>
                  <a:pt x="3087536" y="90160"/>
                </a:lnTo>
                <a:lnTo>
                  <a:pt x="3087536" y="80314"/>
                </a:lnTo>
                <a:lnTo>
                  <a:pt x="3090773" y="77077"/>
                </a:lnTo>
                <a:lnTo>
                  <a:pt x="3097247" y="77077"/>
                </a:lnTo>
                <a:cubicBezTo>
                  <a:pt x="3101203" y="80314"/>
                  <a:pt x="3109161" y="84316"/>
                  <a:pt x="3121120" y="89081"/>
                </a:cubicBezTo>
                <a:cubicBezTo>
                  <a:pt x="3121120" y="91059"/>
                  <a:pt x="3124042" y="95016"/>
                  <a:pt x="3129887" y="100950"/>
                </a:cubicBezTo>
                <a:lnTo>
                  <a:pt x="3129887" y="102029"/>
                </a:lnTo>
                <a:lnTo>
                  <a:pt x="3094010" y="142357"/>
                </a:lnTo>
                <a:cubicBezTo>
                  <a:pt x="3093830" y="145055"/>
                  <a:pt x="3088390" y="149011"/>
                  <a:pt x="3077690" y="154227"/>
                </a:cubicBezTo>
                <a:lnTo>
                  <a:pt x="3077690" y="156385"/>
                </a:lnTo>
                <a:lnTo>
                  <a:pt x="3088615" y="157598"/>
                </a:lnTo>
                <a:lnTo>
                  <a:pt x="3103856" y="153148"/>
                </a:lnTo>
                <a:cubicBezTo>
                  <a:pt x="3106554" y="155305"/>
                  <a:pt x="3109071" y="156385"/>
                  <a:pt x="3111409" y="156385"/>
                </a:cubicBezTo>
                <a:lnTo>
                  <a:pt x="3114646" y="156385"/>
                </a:lnTo>
                <a:lnTo>
                  <a:pt x="3125571" y="155305"/>
                </a:lnTo>
                <a:lnTo>
                  <a:pt x="3126650" y="156385"/>
                </a:lnTo>
                <a:lnTo>
                  <a:pt x="3126650" y="157598"/>
                </a:lnTo>
                <a:cubicBezTo>
                  <a:pt x="3119187" y="166950"/>
                  <a:pt x="3104665" y="175627"/>
                  <a:pt x="3083085" y="183629"/>
                </a:cubicBezTo>
                <a:cubicBezTo>
                  <a:pt x="3079848" y="183629"/>
                  <a:pt x="3068608" y="189069"/>
                  <a:pt x="3049366" y="199949"/>
                </a:cubicBezTo>
                <a:cubicBezTo>
                  <a:pt x="3049366" y="202827"/>
                  <a:pt x="3048287" y="204265"/>
                  <a:pt x="3046129" y="204265"/>
                </a:cubicBezTo>
                <a:cubicBezTo>
                  <a:pt x="3039295" y="204265"/>
                  <a:pt x="3034575" y="197027"/>
                  <a:pt x="3031967" y="182550"/>
                </a:cubicBezTo>
                <a:lnTo>
                  <a:pt x="3034260" y="176076"/>
                </a:lnTo>
                <a:lnTo>
                  <a:pt x="3034260" y="172704"/>
                </a:lnTo>
                <a:lnTo>
                  <a:pt x="3026572" y="164072"/>
                </a:lnTo>
                <a:lnTo>
                  <a:pt x="3026572" y="159756"/>
                </a:lnTo>
                <a:lnTo>
                  <a:pt x="3029809" y="156385"/>
                </a:lnTo>
                <a:lnTo>
                  <a:pt x="3030888" y="156385"/>
                </a:lnTo>
                <a:cubicBezTo>
                  <a:pt x="3033496" y="159352"/>
                  <a:pt x="3036058" y="160835"/>
                  <a:pt x="3038576" y="160835"/>
                </a:cubicBezTo>
                <a:lnTo>
                  <a:pt x="3045050" y="157598"/>
                </a:lnTo>
                <a:lnTo>
                  <a:pt x="3048287" y="159756"/>
                </a:lnTo>
                <a:cubicBezTo>
                  <a:pt x="3050176" y="154092"/>
                  <a:pt x="3054536" y="148292"/>
                  <a:pt x="3061370" y="142357"/>
                </a:cubicBezTo>
                <a:lnTo>
                  <a:pt x="3071216" y="121586"/>
                </a:lnTo>
                <a:cubicBezTo>
                  <a:pt x="3066271" y="125992"/>
                  <a:pt x="3061550" y="128196"/>
                  <a:pt x="3057054" y="128196"/>
                </a:cubicBezTo>
                <a:lnTo>
                  <a:pt x="3052738" y="132511"/>
                </a:lnTo>
                <a:lnTo>
                  <a:pt x="3050445" y="130353"/>
                </a:lnTo>
                <a:lnTo>
                  <a:pt x="3050445" y="131432"/>
                </a:lnTo>
                <a:lnTo>
                  <a:pt x="3051659" y="136827"/>
                </a:lnTo>
                <a:lnTo>
                  <a:pt x="3050445" y="137906"/>
                </a:lnTo>
                <a:lnTo>
                  <a:pt x="3047208" y="137906"/>
                </a:lnTo>
                <a:cubicBezTo>
                  <a:pt x="3036328" y="124689"/>
                  <a:pt x="3030888" y="116731"/>
                  <a:pt x="3030888" y="114034"/>
                </a:cubicBezTo>
                <a:cubicBezTo>
                  <a:pt x="3040330" y="109897"/>
                  <a:pt x="3045410" y="107020"/>
                  <a:pt x="3046129" y="105401"/>
                </a:cubicBezTo>
                <a:lnTo>
                  <a:pt x="3043971" y="105401"/>
                </a:lnTo>
                <a:cubicBezTo>
                  <a:pt x="3038216" y="108998"/>
                  <a:pt x="3033496" y="110796"/>
                  <a:pt x="3029809" y="110796"/>
                </a:cubicBezTo>
                <a:cubicBezTo>
                  <a:pt x="3026392" y="105491"/>
                  <a:pt x="3024594" y="100411"/>
                  <a:pt x="3024414" y="95556"/>
                </a:cubicBezTo>
                <a:lnTo>
                  <a:pt x="3024414" y="91239"/>
                </a:lnTo>
                <a:lnTo>
                  <a:pt x="3026572" y="89081"/>
                </a:lnTo>
                <a:lnTo>
                  <a:pt x="3042892" y="104188"/>
                </a:lnTo>
                <a:lnTo>
                  <a:pt x="3042892" y="103108"/>
                </a:lnTo>
                <a:lnTo>
                  <a:pt x="3035339" y="94476"/>
                </a:lnTo>
                <a:lnTo>
                  <a:pt x="3036418" y="93397"/>
                </a:lnTo>
                <a:lnTo>
                  <a:pt x="3041813" y="94476"/>
                </a:lnTo>
                <a:cubicBezTo>
                  <a:pt x="3047748" y="86474"/>
                  <a:pt x="3052109" y="75594"/>
                  <a:pt x="3054896" y="61836"/>
                </a:cubicBezTo>
                <a:lnTo>
                  <a:pt x="3064607" y="50912"/>
                </a:lnTo>
                <a:cubicBezTo>
                  <a:pt x="3067575" y="50912"/>
                  <a:pt x="3069058" y="50192"/>
                  <a:pt x="3069058" y="48754"/>
                </a:cubicBezTo>
                <a:cubicBezTo>
                  <a:pt x="3066091" y="45337"/>
                  <a:pt x="3064607" y="42459"/>
                  <a:pt x="3064607" y="40122"/>
                </a:cubicBezTo>
                <a:cubicBezTo>
                  <a:pt x="3064607" y="29781"/>
                  <a:pt x="3066091" y="23262"/>
                  <a:pt x="3069058" y="20565"/>
                </a:cubicBezTo>
                <a:cubicBezTo>
                  <a:pt x="3066091" y="17417"/>
                  <a:pt x="3064607" y="14495"/>
                  <a:pt x="3064607" y="11798"/>
                </a:cubicBezTo>
                <a:close/>
                <a:moveTo>
                  <a:pt x="6707490" y="8333"/>
                </a:moveTo>
                <a:lnTo>
                  <a:pt x="6707490" y="11612"/>
                </a:lnTo>
                <a:lnTo>
                  <a:pt x="6711962" y="11612"/>
                </a:lnTo>
                <a:lnTo>
                  <a:pt x="6711962" y="8333"/>
                </a:lnTo>
                <a:close/>
                <a:moveTo>
                  <a:pt x="5177157" y="8292"/>
                </a:moveTo>
                <a:cubicBezTo>
                  <a:pt x="5193432" y="9910"/>
                  <a:pt x="5201570" y="12742"/>
                  <a:pt x="5201570" y="16789"/>
                </a:cubicBezTo>
                <a:lnTo>
                  <a:pt x="5202649" y="26365"/>
                </a:lnTo>
                <a:cubicBezTo>
                  <a:pt x="5197613" y="31310"/>
                  <a:pt x="5194421" y="33783"/>
                  <a:pt x="5193072" y="33783"/>
                </a:cubicBezTo>
                <a:lnTo>
                  <a:pt x="5193072" y="49698"/>
                </a:lnTo>
                <a:cubicBezTo>
                  <a:pt x="5193072" y="54284"/>
                  <a:pt x="5194466" y="57117"/>
                  <a:pt x="5197254" y="58196"/>
                </a:cubicBezTo>
                <a:lnTo>
                  <a:pt x="5207909" y="54014"/>
                </a:lnTo>
                <a:lnTo>
                  <a:pt x="5218564" y="56037"/>
                </a:lnTo>
                <a:cubicBezTo>
                  <a:pt x="5223510" y="55048"/>
                  <a:pt x="5230928" y="50103"/>
                  <a:pt x="5240818" y="41201"/>
                </a:cubicBezTo>
                <a:cubicBezTo>
                  <a:pt x="5240818" y="38054"/>
                  <a:pt x="5244370" y="33468"/>
                  <a:pt x="5251474" y="27444"/>
                </a:cubicBezTo>
                <a:cubicBezTo>
                  <a:pt x="5262084" y="31310"/>
                  <a:pt x="5270581" y="38728"/>
                  <a:pt x="5276965" y="49698"/>
                </a:cubicBezTo>
                <a:cubicBezTo>
                  <a:pt x="5279573" y="49698"/>
                  <a:pt x="5282405" y="53250"/>
                  <a:pt x="5285462" y="60354"/>
                </a:cubicBezTo>
                <a:cubicBezTo>
                  <a:pt x="5283664" y="64580"/>
                  <a:pt x="5280472" y="66693"/>
                  <a:pt x="5275886" y="66693"/>
                </a:cubicBezTo>
                <a:lnTo>
                  <a:pt x="5250395" y="62512"/>
                </a:lnTo>
                <a:lnTo>
                  <a:pt x="5241897" y="66693"/>
                </a:lnTo>
                <a:lnTo>
                  <a:pt x="5234479" y="65614"/>
                </a:lnTo>
                <a:lnTo>
                  <a:pt x="5228140" y="66693"/>
                </a:lnTo>
                <a:lnTo>
                  <a:pt x="5219643" y="65614"/>
                </a:lnTo>
                <a:lnTo>
                  <a:pt x="5206830" y="67772"/>
                </a:lnTo>
                <a:lnTo>
                  <a:pt x="5197254" y="65614"/>
                </a:lnTo>
                <a:lnTo>
                  <a:pt x="5176078" y="66693"/>
                </a:lnTo>
                <a:lnTo>
                  <a:pt x="5167581" y="66693"/>
                </a:lnTo>
                <a:lnTo>
                  <a:pt x="5154768" y="63456"/>
                </a:lnTo>
                <a:lnTo>
                  <a:pt x="5148429" y="66693"/>
                </a:lnTo>
                <a:cubicBezTo>
                  <a:pt x="5144922" y="66693"/>
                  <a:pt x="5140651" y="64580"/>
                  <a:pt x="5135616" y="60354"/>
                </a:cubicBezTo>
                <a:cubicBezTo>
                  <a:pt x="5139932" y="58016"/>
                  <a:pt x="5142090" y="52711"/>
                  <a:pt x="5142090" y="44438"/>
                </a:cubicBezTo>
                <a:lnTo>
                  <a:pt x="5143169" y="43359"/>
                </a:lnTo>
                <a:lnTo>
                  <a:pt x="5146271" y="39043"/>
                </a:lnTo>
                <a:lnTo>
                  <a:pt x="5145192" y="31625"/>
                </a:lnTo>
                <a:lnTo>
                  <a:pt x="5146271" y="23128"/>
                </a:lnTo>
                <a:cubicBezTo>
                  <a:pt x="5144473" y="22409"/>
                  <a:pt x="5141280" y="18857"/>
                  <a:pt x="5136695" y="12473"/>
                </a:cubicBezTo>
                <a:lnTo>
                  <a:pt x="5139932" y="9371"/>
                </a:lnTo>
                <a:lnTo>
                  <a:pt x="5141011" y="9371"/>
                </a:lnTo>
                <a:lnTo>
                  <a:pt x="5151666" y="11529"/>
                </a:lnTo>
                <a:lnTo>
                  <a:pt x="5160163" y="10450"/>
                </a:lnTo>
                <a:lnTo>
                  <a:pt x="5168660" y="11529"/>
                </a:lnTo>
                <a:close/>
                <a:moveTo>
                  <a:pt x="610029" y="7616"/>
                </a:moveTo>
                <a:lnTo>
                  <a:pt x="614614" y="7616"/>
                </a:lnTo>
                <a:cubicBezTo>
                  <a:pt x="616053" y="7616"/>
                  <a:pt x="616772" y="9054"/>
                  <a:pt x="616772" y="11932"/>
                </a:cubicBezTo>
                <a:lnTo>
                  <a:pt x="620279" y="13011"/>
                </a:lnTo>
                <a:lnTo>
                  <a:pt x="629855" y="10853"/>
                </a:lnTo>
                <a:lnTo>
                  <a:pt x="632013" y="10853"/>
                </a:lnTo>
                <a:lnTo>
                  <a:pt x="633362" y="11932"/>
                </a:lnTo>
                <a:lnTo>
                  <a:pt x="643613" y="8695"/>
                </a:lnTo>
                <a:lnTo>
                  <a:pt x="648198" y="8695"/>
                </a:lnTo>
                <a:cubicBezTo>
                  <a:pt x="651885" y="8695"/>
                  <a:pt x="654897" y="10493"/>
                  <a:pt x="657235" y="14090"/>
                </a:cubicBezTo>
                <a:lnTo>
                  <a:pt x="667486" y="10853"/>
                </a:lnTo>
                <a:lnTo>
                  <a:pt x="671127" y="15169"/>
                </a:lnTo>
                <a:lnTo>
                  <a:pt x="671127" y="17192"/>
                </a:lnTo>
                <a:cubicBezTo>
                  <a:pt x="671127" y="21148"/>
                  <a:pt x="668025" y="24385"/>
                  <a:pt x="661821" y="26903"/>
                </a:cubicBezTo>
                <a:lnTo>
                  <a:pt x="660742" y="27982"/>
                </a:lnTo>
                <a:lnTo>
                  <a:pt x="660742" y="29061"/>
                </a:lnTo>
                <a:lnTo>
                  <a:pt x="661821" y="32298"/>
                </a:lnTo>
                <a:lnTo>
                  <a:pt x="660742" y="38637"/>
                </a:lnTo>
                <a:lnTo>
                  <a:pt x="662900" y="45111"/>
                </a:lnTo>
                <a:lnTo>
                  <a:pt x="660742" y="48348"/>
                </a:lnTo>
                <a:cubicBezTo>
                  <a:pt x="666946" y="50866"/>
                  <a:pt x="670048" y="52664"/>
                  <a:pt x="670048" y="53743"/>
                </a:cubicBezTo>
                <a:lnTo>
                  <a:pt x="661821" y="56845"/>
                </a:lnTo>
                <a:lnTo>
                  <a:pt x="652649" y="51585"/>
                </a:lnTo>
                <a:cubicBezTo>
                  <a:pt x="652649" y="54552"/>
                  <a:pt x="647299" y="56306"/>
                  <a:pt x="636599" y="56845"/>
                </a:cubicBezTo>
                <a:lnTo>
                  <a:pt x="634441" y="56845"/>
                </a:lnTo>
                <a:lnTo>
                  <a:pt x="618930" y="54822"/>
                </a:lnTo>
                <a:lnTo>
                  <a:pt x="611108" y="56845"/>
                </a:lnTo>
                <a:lnTo>
                  <a:pt x="565790" y="55766"/>
                </a:lnTo>
                <a:lnTo>
                  <a:pt x="561069" y="54822"/>
                </a:lnTo>
                <a:lnTo>
                  <a:pt x="554055" y="56845"/>
                </a:lnTo>
                <a:lnTo>
                  <a:pt x="552976" y="56845"/>
                </a:lnTo>
                <a:cubicBezTo>
                  <a:pt x="542276" y="53878"/>
                  <a:pt x="536926" y="51765"/>
                  <a:pt x="536926" y="50506"/>
                </a:cubicBezTo>
                <a:cubicBezTo>
                  <a:pt x="541512" y="47629"/>
                  <a:pt x="546142" y="46190"/>
                  <a:pt x="550818" y="46190"/>
                </a:cubicBezTo>
                <a:lnTo>
                  <a:pt x="557562" y="46190"/>
                </a:lnTo>
                <a:lnTo>
                  <a:pt x="569027" y="49427"/>
                </a:lnTo>
                <a:lnTo>
                  <a:pt x="583593" y="49427"/>
                </a:lnTo>
                <a:cubicBezTo>
                  <a:pt x="586380" y="47269"/>
                  <a:pt x="589033" y="46190"/>
                  <a:pt x="591551" y="46190"/>
                </a:cubicBezTo>
                <a:lnTo>
                  <a:pt x="599643" y="46190"/>
                </a:lnTo>
                <a:lnTo>
                  <a:pt x="604229" y="49427"/>
                </a:lnTo>
                <a:lnTo>
                  <a:pt x="611108" y="49427"/>
                </a:lnTo>
                <a:cubicBezTo>
                  <a:pt x="611647" y="44392"/>
                  <a:pt x="610838" y="37963"/>
                  <a:pt x="608680" y="30140"/>
                </a:cubicBezTo>
                <a:lnTo>
                  <a:pt x="608680" y="24745"/>
                </a:lnTo>
                <a:lnTo>
                  <a:pt x="611108" y="21508"/>
                </a:lnTo>
                <a:cubicBezTo>
                  <a:pt x="607241" y="17821"/>
                  <a:pt x="605308" y="14629"/>
                  <a:pt x="605308" y="11932"/>
                </a:cubicBezTo>
                <a:close/>
                <a:moveTo>
                  <a:pt x="4649352" y="7212"/>
                </a:moveTo>
                <a:lnTo>
                  <a:pt x="4660008" y="8291"/>
                </a:lnTo>
                <a:lnTo>
                  <a:pt x="4663245" y="8291"/>
                </a:lnTo>
                <a:lnTo>
                  <a:pt x="4679295" y="7212"/>
                </a:lnTo>
                <a:lnTo>
                  <a:pt x="4687927" y="17868"/>
                </a:lnTo>
                <a:lnTo>
                  <a:pt x="4691164" y="14766"/>
                </a:lnTo>
                <a:lnTo>
                  <a:pt x="4689006" y="12608"/>
                </a:lnTo>
                <a:lnTo>
                  <a:pt x="4689006" y="10449"/>
                </a:lnTo>
                <a:lnTo>
                  <a:pt x="4694266" y="11529"/>
                </a:lnTo>
                <a:lnTo>
                  <a:pt x="4698582" y="11529"/>
                </a:lnTo>
                <a:lnTo>
                  <a:pt x="4707214" y="9370"/>
                </a:lnTo>
                <a:cubicBezTo>
                  <a:pt x="4711620" y="9370"/>
                  <a:pt x="4714093" y="12203"/>
                  <a:pt x="4714632" y="17868"/>
                </a:cubicBezTo>
                <a:lnTo>
                  <a:pt x="4695345" y="34053"/>
                </a:lnTo>
                <a:lnTo>
                  <a:pt x="4694266" y="34053"/>
                </a:lnTo>
                <a:lnTo>
                  <a:pt x="4693322" y="32974"/>
                </a:lnTo>
                <a:lnTo>
                  <a:pt x="4692243" y="32974"/>
                </a:lnTo>
                <a:cubicBezTo>
                  <a:pt x="4692243" y="34233"/>
                  <a:pt x="4690085" y="35986"/>
                  <a:pt x="4685769" y="38234"/>
                </a:cubicBezTo>
                <a:lnTo>
                  <a:pt x="4685769" y="39313"/>
                </a:lnTo>
                <a:lnTo>
                  <a:pt x="4687927" y="39313"/>
                </a:lnTo>
                <a:lnTo>
                  <a:pt x="4698582" y="32974"/>
                </a:lnTo>
                <a:lnTo>
                  <a:pt x="4700740" y="32974"/>
                </a:lnTo>
                <a:lnTo>
                  <a:pt x="4703977" y="60758"/>
                </a:lnTo>
                <a:lnTo>
                  <a:pt x="4701819" y="62916"/>
                </a:lnTo>
                <a:lnTo>
                  <a:pt x="4711530" y="65074"/>
                </a:lnTo>
                <a:lnTo>
                  <a:pt x="4711530" y="66153"/>
                </a:lnTo>
                <a:lnTo>
                  <a:pt x="4716790" y="65074"/>
                </a:lnTo>
                <a:lnTo>
                  <a:pt x="4727580" y="65074"/>
                </a:lnTo>
                <a:lnTo>
                  <a:pt x="4732975" y="69390"/>
                </a:lnTo>
                <a:lnTo>
                  <a:pt x="4734054" y="69390"/>
                </a:lnTo>
                <a:lnTo>
                  <a:pt x="4732975" y="68311"/>
                </a:lnTo>
                <a:lnTo>
                  <a:pt x="4732975" y="65074"/>
                </a:lnTo>
                <a:lnTo>
                  <a:pt x="4741472" y="47945"/>
                </a:lnTo>
                <a:cubicBezTo>
                  <a:pt x="4741472" y="43089"/>
                  <a:pt x="4745788" y="38099"/>
                  <a:pt x="4754420" y="32974"/>
                </a:cubicBezTo>
                <a:lnTo>
                  <a:pt x="4755364" y="34053"/>
                </a:lnTo>
                <a:lnTo>
                  <a:pt x="4756443" y="32974"/>
                </a:lnTo>
                <a:lnTo>
                  <a:pt x="4757522" y="32974"/>
                </a:lnTo>
                <a:cubicBezTo>
                  <a:pt x="4763097" y="32974"/>
                  <a:pt x="4767413" y="36525"/>
                  <a:pt x="4770470" y="43629"/>
                </a:cubicBezTo>
                <a:lnTo>
                  <a:pt x="4773707" y="42550"/>
                </a:lnTo>
                <a:cubicBezTo>
                  <a:pt x="4775596" y="42550"/>
                  <a:pt x="4783778" y="50418"/>
                  <a:pt x="4798255" y="66153"/>
                </a:cubicBezTo>
                <a:lnTo>
                  <a:pt x="4798255" y="69390"/>
                </a:lnTo>
                <a:cubicBezTo>
                  <a:pt x="4798255" y="72807"/>
                  <a:pt x="4789713" y="74965"/>
                  <a:pt x="4772628" y="75864"/>
                </a:cubicBezTo>
                <a:cubicBezTo>
                  <a:pt x="4771909" y="77932"/>
                  <a:pt x="4769751" y="78966"/>
                  <a:pt x="4766154" y="78966"/>
                </a:cubicBezTo>
                <a:lnTo>
                  <a:pt x="4765075" y="78966"/>
                </a:lnTo>
                <a:cubicBezTo>
                  <a:pt x="4763457" y="78966"/>
                  <a:pt x="4762378" y="77213"/>
                  <a:pt x="4761838" y="73706"/>
                </a:cubicBezTo>
                <a:cubicBezTo>
                  <a:pt x="4762917" y="73706"/>
                  <a:pt x="4763996" y="72267"/>
                  <a:pt x="4765075" y="69390"/>
                </a:cubicBezTo>
                <a:lnTo>
                  <a:pt x="4763996" y="68311"/>
                </a:lnTo>
                <a:lnTo>
                  <a:pt x="4761838" y="68311"/>
                </a:lnTo>
                <a:cubicBezTo>
                  <a:pt x="4760400" y="68311"/>
                  <a:pt x="4759680" y="69750"/>
                  <a:pt x="4759680" y="72627"/>
                </a:cubicBezTo>
                <a:lnTo>
                  <a:pt x="4758601" y="73706"/>
                </a:lnTo>
                <a:lnTo>
                  <a:pt x="4755364" y="73706"/>
                </a:lnTo>
                <a:lnTo>
                  <a:pt x="4740393" y="74785"/>
                </a:lnTo>
                <a:lnTo>
                  <a:pt x="4734054" y="70469"/>
                </a:lnTo>
                <a:cubicBezTo>
                  <a:pt x="4734054" y="73346"/>
                  <a:pt x="4733335" y="74785"/>
                  <a:pt x="4731896" y="74785"/>
                </a:cubicBezTo>
                <a:lnTo>
                  <a:pt x="4712609" y="74785"/>
                </a:lnTo>
                <a:cubicBezTo>
                  <a:pt x="4710810" y="74785"/>
                  <a:pt x="4709731" y="73346"/>
                  <a:pt x="4709372" y="70469"/>
                </a:cubicBezTo>
                <a:lnTo>
                  <a:pt x="4708293" y="70469"/>
                </a:lnTo>
                <a:cubicBezTo>
                  <a:pt x="4708293" y="72807"/>
                  <a:pt x="4706135" y="74246"/>
                  <a:pt x="4701819" y="74785"/>
                </a:cubicBezTo>
                <a:lnTo>
                  <a:pt x="4701819" y="89756"/>
                </a:lnTo>
                <a:lnTo>
                  <a:pt x="4706135" y="89756"/>
                </a:lnTo>
                <a:cubicBezTo>
                  <a:pt x="4710271" y="81933"/>
                  <a:pt x="4713103" y="78022"/>
                  <a:pt x="4714632" y="78022"/>
                </a:cubicBezTo>
                <a:lnTo>
                  <a:pt x="4715711" y="78022"/>
                </a:lnTo>
                <a:cubicBezTo>
                  <a:pt x="4721106" y="78022"/>
                  <a:pt x="4725422" y="80135"/>
                  <a:pt x="4728659" y="84361"/>
                </a:cubicBezTo>
                <a:cubicBezTo>
                  <a:pt x="4737921" y="86699"/>
                  <a:pt x="4742551" y="89936"/>
                  <a:pt x="4742551" y="94073"/>
                </a:cubicBezTo>
                <a:lnTo>
                  <a:pt x="4743630" y="97309"/>
                </a:lnTo>
                <a:lnTo>
                  <a:pt x="4744709" y="97309"/>
                </a:lnTo>
                <a:lnTo>
                  <a:pt x="4745788" y="92993"/>
                </a:lnTo>
                <a:lnTo>
                  <a:pt x="4746867" y="94073"/>
                </a:lnTo>
                <a:lnTo>
                  <a:pt x="4749025" y="94073"/>
                </a:lnTo>
                <a:lnTo>
                  <a:pt x="4753341" y="91914"/>
                </a:lnTo>
                <a:cubicBezTo>
                  <a:pt x="4760085" y="95691"/>
                  <a:pt x="4764716" y="99962"/>
                  <a:pt x="4767233" y="104728"/>
                </a:cubicBezTo>
                <a:lnTo>
                  <a:pt x="4767233" y="106886"/>
                </a:lnTo>
                <a:cubicBezTo>
                  <a:pt x="4756353" y="113720"/>
                  <a:pt x="4749565" y="118710"/>
                  <a:pt x="4746867" y="121857"/>
                </a:cubicBezTo>
                <a:cubicBezTo>
                  <a:pt x="4744889" y="121857"/>
                  <a:pt x="4742012" y="123655"/>
                  <a:pt x="4738235" y="127252"/>
                </a:cubicBezTo>
                <a:lnTo>
                  <a:pt x="4732975" y="127252"/>
                </a:lnTo>
                <a:lnTo>
                  <a:pt x="4731896" y="126173"/>
                </a:lnTo>
                <a:lnTo>
                  <a:pt x="4730817" y="126173"/>
                </a:lnTo>
                <a:cubicBezTo>
                  <a:pt x="4728120" y="133366"/>
                  <a:pt x="4723804" y="136963"/>
                  <a:pt x="4717869" y="136963"/>
                </a:cubicBezTo>
                <a:cubicBezTo>
                  <a:pt x="4717869" y="139391"/>
                  <a:pt x="4712519" y="144381"/>
                  <a:pt x="4701819" y="151934"/>
                </a:cubicBezTo>
                <a:cubicBezTo>
                  <a:pt x="4702538" y="161196"/>
                  <a:pt x="4703977" y="169063"/>
                  <a:pt x="4706135" y="175538"/>
                </a:cubicBezTo>
                <a:lnTo>
                  <a:pt x="4699661" y="192667"/>
                </a:lnTo>
                <a:lnTo>
                  <a:pt x="4702898" y="202243"/>
                </a:lnTo>
                <a:lnTo>
                  <a:pt x="4702898" y="204401"/>
                </a:lnTo>
                <a:lnTo>
                  <a:pt x="4701819" y="205480"/>
                </a:lnTo>
                <a:cubicBezTo>
                  <a:pt x="4703257" y="208537"/>
                  <a:pt x="4703977" y="214247"/>
                  <a:pt x="4703977" y="222609"/>
                </a:cubicBezTo>
                <a:lnTo>
                  <a:pt x="4701819" y="231241"/>
                </a:lnTo>
                <a:lnTo>
                  <a:pt x="4702898" y="238794"/>
                </a:lnTo>
                <a:lnTo>
                  <a:pt x="4699661" y="240952"/>
                </a:lnTo>
                <a:lnTo>
                  <a:pt x="4700740" y="246212"/>
                </a:lnTo>
                <a:cubicBezTo>
                  <a:pt x="4700740" y="255564"/>
                  <a:pt x="4693232" y="263072"/>
                  <a:pt x="4678216" y="268737"/>
                </a:cubicBezTo>
                <a:lnTo>
                  <a:pt x="4672956" y="267658"/>
                </a:lnTo>
                <a:cubicBezTo>
                  <a:pt x="4667740" y="271254"/>
                  <a:pt x="4661985" y="273053"/>
                  <a:pt x="4655692" y="273053"/>
                </a:cubicBezTo>
                <a:lnTo>
                  <a:pt x="4653534" y="273053"/>
                </a:lnTo>
                <a:cubicBezTo>
                  <a:pt x="4644272" y="271434"/>
                  <a:pt x="4639641" y="267523"/>
                  <a:pt x="4639641" y="261318"/>
                </a:cubicBezTo>
                <a:cubicBezTo>
                  <a:pt x="4635145" y="244144"/>
                  <a:pt x="4628357" y="235557"/>
                  <a:pt x="4619275" y="235557"/>
                </a:cubicBezTo>
                <a:cubicBezTo>
                  <a:pt x="4614239" y="230522"/>
                  <a:pt x="4610328" y="228004"/>
                  <a:pt x="4607541" y="228004"/>
                </a:cubicBezTo>
                <a:lnTo>
                  <a:pt x="4606462" y="229083"/>
                </a:lnTo>
                <a:lnTo>
                  <a:pt x="4605383" y="229083"/>
                </a:lnTo>
                <a:cubicBezTo>
                  <a:pt x="4595762" y="224407"/>
                  <a:pt x="4590412" y="220856"/>
                  <a:pt x="4589333" y="218428"/>
                </a:cubicBezTo>
                <a:lnTo>
                  <a:pt x="4593514" y="214112"/>
                </a:lnTo>
                <a:lnTo>
                  <a:pt x="4639641" y="214112"/>
                </a:lnTo>
                <a:cubicBezTo>
                  <a:pt x="4641799" y="214112"/>
                  <a:pt x="4645036" y="215551"/>
                  <a:pt x="4649352" y="218428"/>
                </a:cubicBezTo>
                <a:lnTo>
                  <a:pt x="4652455" y="210875"/>
                </a:lnTo>
                <a:lnTo>
                  <a:pt x="4654613" y="184035"/>
                </a:lnTo>
                <a:lnTo>
                  <a:pt x="4651510" y="176617"/>
                </a:lnTo>
                <a:lnTo>
                  <a:pt x="4633167" y="187272"/>
                </a:lnTo>
                <a:lnTo>
                  <a:pt x="4621433" y="185114"/>
                </a:lnTo>
                <a:lnTo>
                  <a:pt x="4614959" y="189430"/>
                </a:lnTo>
                <a:lnTo>
                  <a:pt x="4611722" y="189430"/>
                </a:lnTo>
                <a:lnTo>
                  <a:pt x="4608620" y="187272"/>
                </a:lnTo>
                <a:lnTo>
                  <a:pt x="4607541" y="187272"/>
                </a:lnTo>
                <a:cubicBezTo>
                  <a:pt x="4607541" y="191768"/>
                  <a:pt x="4600393" y="195364"/>
                  <a:pt x="4586096" y="198062"/>
                </a:cubicBezTo>
                <a:lnTo>
                  <a:pt x="4577464" y="198062"/>
                </a:lnTo>
                <a:lnTo>
                  <a:pt x="4570990" y="203322"/>
                </a:lnTo>
                <a:cubicBezTo>
                  <a:pt x="4567663" y="203322"/>
                  <a:pt x="4565190" y="202288"/>
                  <a:pt x="4563572" y="200220"/>
                </a:cubicBezTo>
                <a:lnTo>
                  <a:pt x="4558177" y="201299"/>
                </a:lnTo>
                <a:lnTo>
                  <a:pt x="4552782" y="201299"/>
                </a:lnTo>
                <a:lnTo>
                  <a:pt x="4550624" y="199141"/>
                </a:lnTo>
                <a:lnTo>
                  <a:pt x="4550624" y="195904"/>
                </a:lnTo>
                <a:cubicBezTo>
                  <a:pt x="4554040" y="190509"/>
                  <a:pt x="4556917" y="187631"/>
                  <a:pt x="4559256" y="187272"/>
                </a:cubicBezTo>
                <a:lnTo>
                  <a:pt x="4561414" y="187272"/>
                </a:lnTo>
                <a:lnTo>
                  <a:pt x="4564651" y="188351"/>
                </a:lnTo>
                <a:lnTo>
                  <a:pt x="4564651" y="187272"/>
                </a:lnTo>
                <a:cubicBezTo>
                  <a:pt x="4564651" y="183675"/>
                  <a:pt x="4567483" y="181877"/>
                  <a:pt x="4573148" y="181877"/>
                </a:cubicBezTo>
                <a:cubicBezTo>
                  <a:pt x="4573148" y="180348"/>
                  <a:pt x="4581734" y="176437"/>
                  <a:pt x="4598909" y="170142"/>
                </a:cubicBezTo>
                <a:lnTo>
                  <a:pt x="4598909" y="172301"/>
                </a:lnTo>
                <a:lnTo>
                  <a:pt x="4599988" y="172301"/>
                </a:lnTo>
                <a:lnTo>
                  <a:pt x="4599988" y="170142"/>
                </a:lnTo>
                <a:lnTo>
                  <a:pt x="4598909" y="169063"/>
                </a:lnTo>
                <a:lnTo>
                  <a:pt x="4601067" y="169063"/>
                </a:lnTo>
                <a:lnTo>
                  <a:pt x="4606462" y="170142"/>
                </a:lnTo>
                <a:cubicBezTo>
                  <a:pt x="4607002" y="164388"/>
                  <a:pt x="4609114" y="161510"/>
                  <a:pt x="4612801" y="161510"/>
                </a:cubicBezTo>
                <a:cubicBezTo>
                  <a:pt x="4612801" y="156565"/>
                  <a:pt x="4615318" y="154092"/>
                  <a:pt x="4620354" y="154092"/>
                </a:cubicBezTo>
                <a:lnTo>
                  <a:pt x="4628986" y="147618"/>
                </a:lnTo>
                <a:cubicBezTo>
                  <a:pt x="4630964" y="144741"/>
                  <a:pt x="4638112" y="139750"/>
                  <a:pt x="4650431" y="132647"/>
                </a:cubicBezTo>
                <a:lnTo>
                  <a:pt x="4656771" y="119699"/>
                </a:lnTo>
                <a:lnTo>
                  <a:pt x="4656771" y="118755"/>
                </a:lnTo>
                <a:cubicBezTo>
                  <a:pt x="4652544" y="118755"/>
                  <a:pt x="4650431" y="116597"/>
                  <a:pt x="4650431" y="112281"/>
                </a:cubicBezTo>
                <a:lnTo>
                  <a:pt x="4653534" y="104728"/>
                </a:lnTo>
                <a:lnTo>
                  <a:pt x="4652455" y="101491"/>
                </a:lnTo>
                <a:lnTo>
                  <a:pt x="4653534" y="91914"/>
                </a:lnTo>
                <a:lnTo>
                  <a:pt x="4650431" y="87598"/>
                </a:lnTo>
                <a:lnTo>
                  <a:pt x="4650431" y="81124"/>
                </a:lnTo>
                <a:lnTo>
                  <a:pt x="4652455" y="73706"/>
                </a:lnTo>
                <a:lnTo>
                  <a:pt x="4648273" y="71548"/>
                </a:lnTo>
                <a:lnTo>
                  <a:pt x="4636404" y="75864"/>
                </a:lnTo>
                <a:lnTo>
                  <a:pt x="4624670" y="71548"/>
                </a:lnTo>
                <a:lnTo>
                  <a:pt x="4617117" y="73706"/>
                </a:lnTo>
                <a:lnTo>
                  <a:pt x="4604304" y="72627"/>
                </a:lnTo>
                <a:lnTo>
                  <a:pt x="4590412" y="74785"/>
                </a:lnTo>
                <a:lnTo>
                  <a:pt x="4580701" y="74785"/>
                </a:lnTo>
                <a:lnTo>
                  <a:pt x="4570046" y="78966"/>
                </a:lnTo>
                <a:cubicBezTo>
                  <a:pt x="4567888" y="76359"/>
                  <a:pt x="4566809" y="73886"/>
                  <a:pt x="4566809" y="71548"/>
                </a:cubicBezTo>
                <a:lnTo>
                  <a:pt x="4566809" y="70469"/>
                </a:lnTo>
                <a:lnTo>
                  <a:pt x="4573148" y="65074"/>
                </a:lnTo>
                <a:lnTo>
                  <a:pt x="4581780" y="65074"/>
                </a:lnTo>
                <a:lnTo>
                  <a:pt x="4589333" y="66153"/>
                </a:lnTo>
                <a:lnTo>
                  <a:pt x="4591356" y="63995"/>
                </a:lnTo>
                <a:lnTo>
                  <a:pt x="4595672" y="63995"/>
                </a:lnTo>
                <a:cubicBezTo>
                  <a:pt x="4606102" y="63995"/>
                  <a:pt x="4613970" y="65434"/>
                  <a:pt x="4619275" y="68311"/>
                </a:cubicBezTo>
                <a:lnTo>
                  <a:pt x="4624670" y="65074"/>
                </a:lnTo>
                <a:lnTo>
                  <a:pt x="4625749" y="65074"/>
                </a:lnTo>
                <a:lnTo>
                  <a:pt x="4631144" y="66153"/>
                </a:lnTo>
                <a:cubicBezTo>
                  <a:pt x="4632313" y="63276"/>
                  <a:pt x="4634786" y="61837"/>
                  <a:pt x="4638562" y="61837"/>
                </a:cubicBezTo>
                <a:lnTo>
                  <a:pt x="4642878" y="61837"/>
                </a:lnTo>
                <a:lnTo>
                  <a:pt x="4653534" y="65074"/>
                </a:lnTo>
                <a:lnTo>
                  <a:pt x="4653534" y="57656"/>
                </a:lnTo>
                <a:lnTo>
                  <a:pt x="4651510" y="49024"/>
                </a:lnTo>
                <a:lnTo>
                  <a:pt x="4651510" y="47945"/>
                </a:lnTo>
                <a:cubicBezTo>
                  <a:pt x="4651510" y="46506"/>
                  <a:pt x="4652544" y="45787"/>
                  <a:pt x="4654613" y="45787"/>
                </a:cubicBezTo>
                <a:lnTo>
                  <a:pt x="4654613" y="41471"/>
                </a:lnTo>
                <a:lnTo>
                  <a:pt x="4650431" y="30816"/>
                </a:lnTo>
                <a:lnTo>
                  <a:pt x="4654613" y="28658"/>
                </a:lnTo>
                <a:lnTo>
                  <a:pt x="4654613" y="27579"/>
                </a:lnTo>
                <a:cubicBezTo>
                  <a:pt x="4654613" y="26140"/>
                  <a:pt x="4653218" y="25421"/>
                  <a:pt x="4650431" y="25421"/>
                </a:cubicBezTo>
                <a:cubicBezTo>
                  <a:pt x="4648993" y="21284"/>
                  <a:pt x="4648273" y="15575"/>
                  <a:pt x="4648273" y="8291"/>
                </a:cubicBezTo>
                <a:close/>
                <a:moveTo>
                  <a:pt x="5650826" y="7078"/>
                </a:moveTo>
                <a:cubicBezTo>
                  <a:pt x="5658289" y="7078"/>
                  <a:pt x="5662200" y="11754"/>
                  <a:pt x="5662560" y="21105"/>
                </a:cubicBezTo>
                <a:lnTo>
                  <a:pt x="5663639" y="21105"/>
                </a:lnTo>
                <a:cubicBezTo>
                  <a:pt x="5663639" y="18947"/>
                  <a:pt x="5664358" y="17868"/>
                  <a:pt x="5665797" y="17868"/>
                </a:cubicBezTo>
                <a:cubicBezTo>
                  <a:pt x="5676947" y="24432"/>
                  <a:pt x="5685174" y="27714"/>
                  <a:pt x="5690479" y="27714"/>
                </a:cubicBezTo>
                <a:lnTo>
                  <a:pt x="5699111" y="24477"/>
                </a:lnTo>
                <a:cubicBezTo>
                  <a:pt x="5705406" y="28793"/>
                  <a:pt x="5709722" y="30951"/>
                  <a:pt x="5712059" y="30951"/>
                </a:cubicBezTo>
                <a:lnTo>
                  <a:pt x="5717454" y="27714"/>
                </a:lnTo>
                <a:lnTo>
                  <a:pt x="5725951" y="27714"/>
                </a:lnTo>
                <a:cubicBezTo>
                  <a:pt x="5730267" y="28074"/>
                  <a:pt x="5732425" y="29153"/>
                  <a:pt x="5732425" y="30951"/>
                </a:cubicBezTo>
                <a:cubicBezTo>
                  <a:pt x="5732425" y="32390"/>
                  <a:pt x="5727795" y="34188"/>
                  <a:pt x="5718533" y="36346"/>
                </a:cubicBezTo>
                <a:lnTo>
                  <a:pt x="5710980" y="33109"/>
                </a:lnTo>
                <a:cubicBezTo>
                  <a:pt x="5710980" y="35087"/>
                  <a:pt x="5706664" y="37245"/>
                  <a:pt x="5698032" y="39583"/>
                </a:cubicBezTo>
                <a:lnTo>
                  <a:pt x="5688321" y="35267"/>
                </a:lnTo>
                <a:lnTo>
                  <a:pt x="5685219" y="36346"/>
                </a:lnTo>
                <a:lnTo>
                  <a:pt x="5686298" y="76404"/>
                </a:lnTo>
                <a:cubicBezTo>
                  <a:pt x="5686298" y="87284"/>
                  <a:pt x="5684859" y="93803"/>
                  <a:pt x="5681982" y="95961"/>
                </a:cubicBezTo>
                <a:lnTo>
                  <a:pt x="5681982" y="97040"/>
                </a:lnTo>
                <a:cubicBezTo>
                  <a:pt x="5684859" y="100097"/>
                  <a:pt x="5686298" y="102975"/>
                  <a:pt x="5686298" y="105672"/>
                </a:cubicBezTo>
                <a:lnTo>
                  <a:pt x="5686298" y="107830"/>
                </a:lnTo>
                <a:lnTo>
                  <a:pt x="5684140" y="123071"/>
                </a:lnTo>
                <a:lnTo>
                  <a:pt x="5685219" y="128466"/>
                </a:lnTo>
                <a:lnTo>
                  <a:pt x="5681982" y="134940"/>
                </a:lnTo>
                <a:lnTo>
                  <a:pt x="5685219" y="140335"/>
                </a:lnTo>
                <a:lnTo>
                  <a:pt x="5685219" y="143573"/>
                </a:lnTo>
                <a:lnTo>
                  <a:pt x="5683061" y="146810"/>
                </a:lnTo>
                <a:lnTo>
                  <a:pt x="5683061" y="158814"/>
                </a:lnTo>
                <a:lnTo>
                  <a:pt x="5686298" y="159893"/>
                </a:lnTo>
                <a:lnTo>
                  <a:pt x="5689400" y="155576"/>
                </a:lnTo>
                <a:lnTo>
                  <a:pt x="5689400" y="145731"/>
                </a:lnTo>
                <a:cubicBezTo>
                  <a:pt x="5692637" y="143033"/>
                  <a:pt x="5694795" y="136559"/>
                  <a:pt x="5695874" y="126308"/>
                </a:cubicBezTo>
                <a:lnTo>
                  <a:pt x="5693716" y="119699"/>
                </a:lnTo>
                <a:lnTo>
                  <a:pt x="5693716" y="101356"/>
                </a:lnTo>
                <a:lnTo>
                  <a:pt x="5694795" y="100277"/>
                </a:lnTo>
                <a:lnTo>
                  <a:pt x="5693716" y="99198"/>
                </a:lnTo>
                <a:lnTo>
                  <a:pt x="5693716" y="97040"/>
                </a:lnTo>
                <a:lnTo>
                  <a:pt x="5695874" y="88273"/>
                </a:lnTo>
                <a:lnTo>
                  <a:pt x="5693716" y="81799"/>
                </a:lnTo>
                <a:lnTo>
                  <a:pt x="5693716" y="68851"/>
                </a:lnTo>
                <a:lnTo>
                  <a:pt x="5690479" y="58061"/>
                </a:lnTo>
                <a:cubicBezTo>
                  <a:pt x="5694256" y="47900"/>
                  <a:pt x="5701090" y="42820"/>
                  <a:pt x="5710980" y="42820"/>
                </a:cubicBezTo>
                <a:lnTo>
                  <a:pt x="5738899" y="58061"/>
                </a:lnTo>
                <a:cubicBezTo>
                  <a:pt x="5740878" y="58061"/>
                  <a:pt x="5742316" y="61658"/>
                  <a:pt x="5743216" y="68851"/>
                </a:cubicBezTo>
                <a:cubicBezTo>
                  <a:pt x="5739619" y="70469"/>
                  <a:pt x="5736741" y="73347"/>
                  <a:pt x="5734583" y="77483"/>
                </a:cubicBezTo>
                <a:cubicBezTo>
                  <a:pt x="5736741" y="81080"/>
                  <a:pt x="5737820" y="84676"/>
                  <a:pt x="5737820" y="88273"/>
                </a:cubicBezTo>
                <a:lnTo>
                  <a:pt x="5735662" y="95961"/>
                </a:lnTo>
                <a:lnTo>
                  <a:pt x="5738899" y="99198"/>
                </a:lnTo>
                <a:lnTo>
                  <a:pt x="5738899" y="100277"/>
                </a:lnTo>
                <a:cubicBezTo>
                  <a:pt x="5738899" y="106751"/>
                  <a:pt x="5734583" y="109988"/>
                  <a:pt x="5725951" y="109988"/>
                </a:cubicBezTo>
                <a:lnTo>
                  <a:pt x="5724872" y="113226"/>
                </a:lnTo>
                <a:lnTo>
                  <a:pt x="5725951" y="117541"/>
                </a:lnTo>
                <a:lnTo>
                  <a:pt x="5722714" y="120778"/>
                </a:lnTo>
                <a:lnTo>
                  <a:pt x="5721635" y="120778"/>
                </a:lnTo>
                <a:cubicBezTo>
                  <a:pt x="5717769" y="120778"/>
                  <a:pt x="5715296" y="118980"/>
                  <a:pt x="5714217" y="115384"/>
                </a:cubicBezTo>
                <a:lnTo>
                  <a:pt x="5715296" y="109988"/>
                </a:lnTo>
                <a:lnTo>
                  <a:pt x="5709901" y="109988"/>
                </a:lnTo>
                <a:lnTo>
                  <a:pt x="5710980" y="115384"/>
                </a:lnTo>
                <a:lnTo>
                  <a:pt x="5710980" y="116463"/>
                </a:lnTo>
                <a:cubicBezTo>
                  <a:pt x="5710980" y="118800"/>
                  <a:pt x="5709901" y="121363"/>
                  <a:pt x="5707743" y="124150"/>
                </a:cubicBezTo>
                <a:lnTo>
                  <a:pt x="5708822" y="125229"/>
                </a:lnTo>
                <a:lnTo>
                  <a:pt x="5708822" y="126308"/>
                </a:lnTo>
                <a:lnTo>
                  <a:pt x="5714217" y="125229"/>
                </a:lnTo>
                <a:cubicBezTo>
                  <a:pt x="5715476" y="125229"/>
                  <a:pt x="5716915" y="127387"/>
                  <a:pt x="5718533" y="131703"/>
                </a:cubicBezTo>
                <a:lnTo>
                  <a:pt x="5720556" y="131703"/>
                </a:lnTo>
                <a:cubicBezTo>
                  <a:pt x="5720556" y="129725"/>
                  <a:pt x="5723434" y="126848"/>
                  <a:pt x="5729188" y="123071"/>
                </a:cubicBezTo>
                <a:cubicBezTo>
                  <a:pt x="5729188" y="120284"/>
                  <a:pt x="5730987" y="117002"/>
                  <a:pt x="5734583" y="113226"/>
                </a:cubicBezTo>
                <a:lnTo>
                  <a:pt x="5734583" y="112146"/>
                </a:lnTo>
                <a:lnTo>
                  <a:pt x="5736741" y="112146"/>
                </a:lnTo>
                <a:lnTo>
                  <a:pt x="5733504" y="130624"/>
                </a:lnTo>
                <a:lnTo>
                  <a:pt x="5734583" y="140335"/>
                </a:lnTo>
                <a:cubicBezTo>
                  <a:pt x="5733145" y="140335"/>
                  <a:pt x="5730987" y="143213"/>
                  <a:pt x="5728109" y="148967"/>
                </a:cubicBezTo>
                <a:lnTo>
                  <a:pt x="5731346" y="151125"/>
                </a:lnTo>
                <a:lnTo>
                  <a:pt x="5732425" y="151125"/>
                </a:lnTo>
                <a:cubicBezTo>
                  <a:pt x="5735123" y="148967"/>
                  <a:pt x="5737641" y="147888"/>
                  <a:pt x="5739978" y="147888"/>
                </a:cubicBezTo>
                <a:cubicBezTo>
                  <a:pt x="5741777" y="147888"/>
                  <a:pt x="5744295" y="149327"/>
                  <a:pt x="5747532" y="152205"/>
                </a:cubicBezTo>
                <a:lnTo>
                  <a:pt x="5748611" y="152205"/>
                </a:lnTo>
                <a:lnTo>
                  <a:pt x="5750769" y="150047"/>
                </a:lnTo>
                <a:lnTo>
                  <a:pt x="5749690" y="138177"/>
                </a:lnTo>
                <a:lnTo>
                  <a:pt x="5750769" y="137098"/>
                </a:lnTo>
                <a:lnTo>
                  <a:pt x="5749690" y="136019"/>
                </a:lnTo>
                <a:lnTo>
                  <a:pt x="5749690" y="134940"/>
                </a:lnTo>
                <a:lnTo>
                  <a:pt x="5747532" y="93803"/>
                </a:lnTo>
                <a:lnTo>
                  <a:pt x="5751848" y="75325"/>
                </a:lnTo>
                <a:cubicBezTo>
                  <a:pt x="5750229" y="75325"/>
                  <a:pt x="5748790" y="72088"/>
                  <a:pt x="5747532" y="65614"/>
                </a:cubicBezTo>
                <a:lnTo>
                  <a:pt x="5751848" y="58061"/>
                </a:lnTo>
                <a:cubicBezTo>
                  <a:pt x="5750229" y="58061"/>
                  <a:pt x="5749150" y="55498"/>
                  <a:pt x="5748611" y="50373"/>
                </a:cubicBezTo>
                <a:lnTo>
                  <a:pt x="5750769" y="40662"/>
                </a:lnTo>
                <a:cubicBezTo>
                  <a:pt x="5750769" y="36885"/>
                  <a:pt x="5746093" y="34727"/>
                  <a:pt x="5736741" y="34188"/>
                </a:cubicBezTo>
                <a:lnTo>
                  <a:pt x="5735662" y="33109"/>
                </a:lnTo>
                <a:lnTo>
                  <a:pt x="5734583" y="33109"/>
                </a:lnTo>
                <a:lnTo>
                  <a:pt x="5734583" y="32030"/>
                </a:lnTo>
                <a:cubicBezTo>
                  <a:pt x="5735483" y="29872"/>
                  <a:pt x="5742271" y="26230"/>
                  <a:pt x="5754950" y="21105"/>
                </a:cubicBezTo>
                <a:cubicBezTo>
                  <a:pt x="5754950" y="17868"/>
                  <a:pt x="5758187" y="13552"/>
                  <a:pt x="5764661" y="8157"/>
                </a:cubicBezTo>
                <a:lnTo>
                  <a:pt x="5767898" y="10315"/>
                </a:lnTo>
                <a:lnTo>
                  <a:pt x="5767898" y="8157"/>
                </a:lnTo>
                <a:lnTo>
                  <a:pt x="5768977" y="8157"/>
                </a:lnTo>
                <a:cubicBezTo>
                  <a:pt x="5771135" y="8697"/>
                  <a:pt x="5776845" y="13732"/>
                  <a:pt x="5786106" y="23263"/>
                </a:cubicBezTo>
                <a:cubicBezTo>
                  <a:pt x="5788983" y="23263"/>
                  <a:pt x="5792580" y="26905"/>
                  <a:pt x="5796896" y="34188"/>
                </a:cubicBezTo>
                <a:lnTo>
                  <a:pt x="5796896" y="39583"/>
                </a:lnTo>
                <a:cubicBezTo>
                  <a:pt x="5791861" y="44978"/>
                  <a:pt x="5789343" y="48575"/>
                  <a:pt x="5789343" y="50373"/>
                </a:cubicBezTo>
                <a:cubicBezTo>
                  <a:pt x="5791501" y="53790"/>
                  <a:pt x="5792580" y="58511"/>
                  <a:pt x="5792580" y="64535"/>
                </a:cubicBezTo>
                <a:lnTo>
                  <a:pt x="5789343" y="77483"/>
                </a:lnTo>
                <a:lnTo>
                  <a:pt x="5790422" y="90566"/>
                </a:lnTo>
                <a:lnTo>
                  <a:pt x="5789343" y="91645"/>
                </a:lnTo>
                <a:lnTo>
                  <a:pt x="5789343" y="92724"/>
                </a:lnTo>
                <a:lnTo>
                  <a:pt x="5790422" y="95961"/>
                </a:lnTo>
                <a:lnTo>
                  <a:pt x="5789343" y="111067"/>
                </a:lnTo>
                <a:lnTo>
                  <a:pt x="5789343" y="116463"/>
                </a:lnTo>
                <a:lnTo>
                  <a:pt x="5788264" y="121857"/>
                </a:lnTo>
                <a:lnTo>
                  <a:pt x="5790422" y="124150"/>
                </a:lnTo>
                <a:lnTo>
                  <a:pt x="5790422" y="129545"/>
                </a:lnTo>
                <a:lnTo>
                  <a:pt x="5788264" y="138177"/>
                </a:lnTo>
                <a:lnTo>
                  <a:pt x="5788264" y="143573"/>
                </a:lnTo>
                <a:lnTo>
                  <a:pt x="5792580" y="148967"/>
                </a:lnTo>
                <a:lnTo>
                  <a:pt x="5792580" y="152205"/>
                </a:lnTo>
                <a:lnTo>
                  <a:pt x="5788264" y="165288"/>
                </a:lnTo>
                <a:lnTo>
                  <a:pt x="5788264" y="166366"/>
                </a:lnTo>
                <a:lnTo>
                  <a:pt x="5790422" y="174998"/>
                </a:lnTo>
                <a:cubicBezTo>
                  <a:pt x="5773967" y="177336"/>
                  <a:pt x="5765740" y="179494"/>
                  <a:pt x="5765740" y="181473"/>
                </a:cubicBezTo>
                <a:lnTo>
                  <a:pt x="5766819" y="182552"/>
                </a:lnTo>
                <a:lnTo>
                  <a:pt x="5765740" y="190240"/>
                </a:lnTo>
                <a:lnTo>
                  <a:pt x="5765740" y="209662"/>
                </a:lnTo>
                <a:cubicBezTo>
                  <a:pt x="5765740" y="215776"/>
                  <a:pt x="5766819" y="220137"/>
                  <a:pt x="5768977" y="222744"/>
                </a:cubicBezTo>
                <a:cubicBezTo>
                  <a:pt x="5777249" y="222744"/>
                  <a:pt x="5782599" y="214787"/>
                  <a:pt x="5785027" y="198872"/>
                </a:cubicBezTo>
                <a:lnTo>
                  <a:pt x="5786106" y="197793"/>
                </a:lnTo>
                <a:cubicBezTo>
                  <a:pt x="5789343" y="189071"/>
                  <a:pt x="5791501" y="184710"/>
                  <a:pt x="5792580" y="184710"/>
                </a:cubicBezTo>
                <a:lnTo>
                  <a:pt x="5793659" y="184710"/>
                </a:lnTo>
                <a:lnTo>
                  <a:pt x="5795817" y="186868"/>
                </a:lnTo>
                <a:lnTo>
                  <a:pt x="5795817" y="195635"/>
                </a:lnTo>
                <a:lnTo>
                  <a:pt x="5794738" y="202109"/>
                </a:lnTo>
                <a:lnTo>
                  <a:pt x="5804449" y="229219"/>
                </a:lnTo>
                <a:lnTo>
                  <a:pt x="5803370" y="230298"/>
                </a:lnTo>
                <a:lnTo>
                  <a:pt x="5803370" y="231377"/>
                </a:lnTo>
                <a:lnTo>
                  <a:pt x="5804449" y="236772"/>
                </a:lnTo>
                <a:lnTo>
                  <a:pt x="5803370" y="242167"/>
                </a:lnTo>
                <a:lnTo>
                  <a:pt x="5804449" y="248641"/>
                </a:lnTo>
                <a:lnTo>
                  <a:pt x="5779767" y="261724"/>
                </a:lnTo>
                <a:lnTo>
                  <a:pt x="5778688" y="262803"/>
                </a:lnTo>
                <a:lnTo>
                  <a:pt x="5763582" y="262803"/>
                </a:lnTo>
                <a:lnTo>
                  <a:pt x="5759266" y="260645"/>
                </a:lnTo>
                <a:lnTo>
                  <a:pt x="5752792" y="262803"/>
                </a:lnTo>
                <a:lnTo>
                  <a:pt x="5747532" y="262803"/>
                </a:lnTo>
                <a:lnTo>
                  <a:pt x="5739978" y="257408"/>
                </a:lnTo>
                <a:lnTo>
                  <a:pt x="5733504" y="258487"/>
                </a:lnTo>
                <a:cubicBezTo>
                  <a:pt x="5727030" y="254081"/>
                  <a:pt x="5723793" y="248281"/>
                  <a:pt x="5723793" y="241088"/>
                </a:cubicBezTo>
                <a:lnTo>
                  <a:pt x="5725951" y="222744"/>
                </a:lnTo>
                <a:cubicBezTo>
                  <a:pt x="5724693" y="221216"/>
                  <a:pt x="5723614" y="214697"/>
                  <a:pt x="5722714" y="203188"/>
                </a:cubicBezTo>
                <a:lnTo>
                  <a:pt x="5724872" y="184710"/>
                </a:lnTo>
                <a:lnTo>
                  <a:pt x="5722714" y="180394"/>
                </a:lnTo>
                <a:lnTo>
                  <a:pt x="5723793" y="171762"/>
                </a:lnTo>
                <a:lnTo>
                  <a:pt x="5722714" y="171762"/>
                </a:lnTo>
                <a:cubicBezTo>
                  <a:pt x="5720647" y="171762"/>
                  <a:pt x="5719612" y="175358"/>
                  <a:pt x="5719612" y="182552"/>
                </a:cubicBezTo>
                <a:cubicBezTo>
                  <a:pt x="5713678" y="196129"/>
                  <a:pt x="5707564" y="205166"/>
                  <a:pt x="5701269" y="209662"/>
                </a:cubicBezTo>
                <a:cubicBezTo>
                  <a:pt x="5701269" y="212359"/>
                  <a:pt x="5698752" y="215596"/>
                  <a:pt x="5693716" y="219373"/>
                </a:cubicBezTo>
                <a:lnTo>
                  <a:pt x="5675508" y="247562"/>
                </a:lnTo>
                <a:lnTo>
                  <a:pt x="5671192" y="248641"/>
                </a:lnTo>
                <a:lnTo>
                  <a:pt x="5666876" y="247562"/>
                </a:lnTo>
                <a:cubicBezTo>
                  <a:pt x="5663999" y="247742"/>
                  <a:pt x="5660402" y="251383"/>
                  <a:pt x="5656086" y="258487"/>
                </a:cubicBezTo>
                <a:lnTo>
                  <a:pt x="5650826" y="261724"/>
                </a:lnTo>
                <a:lnTo>
                  <a:pt x="5637878" y="261724"/>
                </a:lnTo>
                <a:cubicBezTo>
                  <a:pt x="5634461" y="265500"/>
                  <a:pt x="5629066" y="268018"/>
                  <a:pt x="5621693" y="269277"/>
                </a:cubicBezTo>
                <a:lnTo>
                  <a:pt x="5620749" y="270356"/>
                </a:lnTo>
                <a:lnTo>
                  <a:pt x="5611038" y="270356"/>
                </a:lnTo>
                <a:cubicBezTo>
                  <a:pt x="5600967" y="268737"/>
                  <a:pt x="5595931" y="267298"/>
                  <a:pt x="5595931" y="266040"/>
                </a:cubicBezTo>
                <a:lnTo>
                  <a:pt x="5595931" y="264961"/>
                </a:lnTo>
                <a:cubicBezTo>
                  <a:pt x="5595931" y="263522"/>
                  <a:pt x="5603484" y="261004"/>
                  <a:pt x="5618591" y="257408"/>
                </a:cubicBezTo>
                <a:cubicBezTo>
                  <a:pt x="5619670" y="247247"/>
                  <a:pt x="5623581" y="242167"/>
                  <a:pt x="5630325" y="242167"/>
                </a:cubicBezTo>
                <a:cubicBezTo>
                  <a:pt x="5634101" y="240548"/>
                  <a:pt x="5644487" y="231871"/>
                  <a:pt x="5661481" y="216136"/>
                </a:cubicBezTo>
                <a:cubicBezTo>
                  <a:pt x="5663099" y="216136"/>
                  <a:pt x="5664898" y="213258"/>
                  <a:pt x="5666876" y="207504"/>
                </a:cubicBezTo>
                <a:cubicBezTo>
                  <a:pt x="5668494" y="206425"/>
                  <a:pt x="5671012" y="199546"/>
                  <a:pt x="5674429" y="186868"/>
                </a:cubicBezTo>
                <a:lnTo>
                  <a:pt x="5677666" y="184710"/>
                </a:lnTo>
                <a:lnTo>
                  <a:pt x="5677666" y="186868"/>
                </a:lnTo>
                <a:lnTo>
                  <a:pt x="5679824" y="184710"/>
                </a:lnTo>
                <a:cubicBezTo>
                  <a:pt x="5677666" y="184710"/>
                  <a:pt x="5676587" y="182911"/>
                  <a:pt x="5676587" y="179314"/>
                </a:cubicBezTo>
                <a:cubicBezTo>
                  <a:pt x="5673710" y="179314"/>
                  <a:pt x="5672271" y="178236"/>
                  <a:pt x="5672271" y="176078"/>
                </a:cubicBezTo>
                <a:lnTo>
                  <a:pt x="5676587" y="169604"/>
                </a:lnTo>
                <a:lnTo>
                  <a:pt x="5674429" y="162051"/>
                </a:lnTo>
                <a:lnTo>
                  <a:pt x="5673350" y="162051"/>
                </a:lnTo>
                <a:lnTo>
                  <a:pt x="5673350" y="163130"/>
                </a:lnTo>
                <a:lnTo>
                  <a:pt x="5674429" y="164209"/>
                </a:lnTo>
                <a:lnTo>
                  <a:pt x="5674429" y="165288"/>
                </a:lnTo>
                <a:cubicBezTo>
                  <a:pt x="5671731" y="176797"/>
                  <a:pt x="5668494" y="182552"/>
                  <a:pt x="5664718" y="182552"/>
                </a:cubicBezTo>
                <a:lnTo>
                  <a:pt x="5659323" y="181473"/>
                </a:lnTo>
                <a:lnTo>
                  <a:pt x="5649747" y="183631"/>
                </a:lnTo>
                <a:lnTo>
                  <a:pt x="5648668" y="182552"/>
                </a:lnTo>
                <a:lnTo>
                  <a:pt x="5648668" y="181473"/>
                </a:lnTo>
                <a:lnTo>
                  <a:pt x="5649747" y="178236"/>
                </a:lnTo>
                <a:lnTo>
                  <a:pt x="5646510" y="172841"/>
                </a:lnTo>
                <a:lnTo>
                  <a:pt x="5646510" y="160971"/>
                </a:lnTo>
                <a:lnTo>
                  <a:pt x="5645431" y="153284"/>
                </a:lnTo>
                <a:lnTo>
                  <a:pt x="5646510" y="143573"/>
                </a:lnTo>
                <a:lnTo>
                  <a:pt x="5646510" y="125229"/>
                </a:lnTo>
                <a:lnTo>
                  <a:pt x="5648668" y="121857"/>
                </a:lnTo>
                <a:lnTo>
                  <a:pt x="5648668" y="120778"/>
                </a:lnTo>
                <a:cubicBezTo>
                  <a:pt x="5648668" y="119160"/>
                  <a:pt x="5646870" y="118081"/>
                  <a:pt x="5643273" y="117541"/>
                </a:cubicBezTo>
                <a:lnTo>
                  <a:pt x="5644352" y="118621"/>
                </a:lnTo>
                <a:lnTo>
                  <a:pt x="5644352" y="123071"/>
                </a:lnTo>
                <a:cubicBezTo>
                  <a:pt x="5643273" y="124870"/>
                  <a:pt x="5636439" y="127387"/>
                  <a:pt x="5623851" y="130624"/>
                </a:cubicBezTo>
                <a:lnTo>
                  <a:pt x="5616433" y="130624"/>
                </a:lnTo>
                <a:cubicBezTo>
                  <a:pt x="5614994" y="130624"/>
                  <a:pt x="5613915" y="134221"/>
                  <a:pt x="5613196" y="141415"/>
                </a:cubicBezTo>
                <a:cubicBezTo>
                  <a:pt x="5614454" y="157330"/>
                  <a:pt x="5615893" y="165288"/>
                  <a:pt x="5617512" y="165288"/>
                </a:cubicBezTo>
                <a:lnTo>
                  <a:pt x="5617512" y="168525"/>
                </a:lnTo>
                <a:cubicBezTo>
                  <a:pt x="5615354" y="171222"/>
                  <a:pt x="5614275" y="173740"/>
                  <a:pt x="5614275" y="176078"/>
                </a:cubicBezTo>
                <a:lnTo>
                  <a:pt x="5614275" y="178236"/>
                </a:lnTo>
                <a:cubicBezTo>
                  <a:pt x="5614275" y="182552"/>
                  <a:pt x="5616433" y="184710"/>
                  <a:pt x="5620749" y="184710"/>
                </a:cubicBezTo>
                <a:lnTo>
                  <a:pt x="5632483" y="184710"/>
                </a:lnTo>
                <a:lnTo>
                  <a:pt x="5635720" y="187947"/>
                </a:lnTo>
                <a:cubicBezTo>
                  <a:pt x="5623221" y="199366"/>
                  <a:pt x="5603170" y="214202"/>
                  <a:pt x="5575565" y="232456"/>
                </a:cubicBezTo>
                <a:cubicBezTo>
                  <a:pt x="5569631" y="238210"/>
                  <a:pt x="5564955" y="241088"/>
                  <a:pt x="5561538" y="241088"/>
                </a:cubicBezTo>
                <a:lnTo>
                  <a:pt x="5560459" y="240009"/>
                </a:lnTo>
                <a:lnTo>
                  <a:pt x="5560459" y="229219"/>
                </a:lnTo>
                <a:lnTo>
                  <a:pt x="5553041" y="222744"/>
                </a:lnTo>
                <a:cubicBezTo>
                  <a:pt x="5549085" y="207549"/>
                  <a:pt x="5545128" y="199951"/>
                  <a:pt x="5541172" y="199951"/>
                </a:cubicBezTo>
                <a:lnTo>
                  <a:pt x="5540093" y="198872"/>
                </a:lnTo>
                <a:lnTo>
                  <a:pt x="5540093" y="194556"/>
                </a:lnTo>
                <a:lnTo>
                  <a:pt x="5544409" y="189160"/>
                </a:lnTo>
                <a:lnTo>
                  <a:pt x="5546567" y="189160"/>
                </a:lnTo>
                <a:lnTo>
                  <a:pt x="5550883" y="195635"/>
                </a:lnTo>
                <a:lnTo>
                  <a:pt x="5560459" y="192397"/>
                </a:lnTo>
                <a:lnTo>
                  <a:pt x="5566933" y="193477"/>
                </a:lnTo>
                <a:lnTo>
                  <a:pt x="5569091" y="190240"/>
                </a:lnTo>
                <a:lnTo>
                  <a:pt x="5569091" y="189160"/>
                </a:lnTo>
                <a:lnTo>
                  <a:pt x="5565854" y="183631"/>
                </a:lnTo>
                <a:lnTo>
                  <a:pt x="5566933" y="178236"/>
                </a:lnTo>
                <a:lnTo>
                  <a:pt x="5565854" y="169604"/>
                </a:lnTo>
                <a:lnTo>
                  <a:pt x="5566933" y="168525"/>
                </a:lnTo>
                <a:cubicBezTo>
                  <a:pt x="5563337" y="167625"/>
                  <a:pt x="5561538" y="166546"/>
                  <a:pt x="5561538" y="165288"/>
                </a:cubicBezTo>
                <a:lnTo>
                  <a:pt x="5561538" y="164209"/>
                </a:lnTo>
                <a:lnTo>
                  <a:pt x="5566933" y="157734"/>
                </a:lnTo>
                <a:lnTo>
                  <a:pt x="5565854" y="156655"/>
                </a:lnTo>
                <a:lnTo>
                  <a:pt x="5565854" y="155576"/>
                </a:lnTo>
                <a:lnTo>
                  <a:pt x="5571249" y="148967"/>
                </a:lnTo>
                <a:lnTo>
                  <a:pt x="5571249" y="146810"/>
                </a:lnTo>
                <a:lnTo>
                  <a:pt x="5565854" y="138177"/>
                </a:lnTo>
                <a:lnTo>
                  <a:pt x="5566933" y="129545"/>
                </a:lnTo>
                <a:lnTo>
                  <a:pt x="5565854" y="126308"/>
                </a:lnTo>
                <a:lnTo>
                  <a:pt x="5557222" y="126308"/>
                </a:lnTo>
                <a:cubicBezTo>
                  <a:pt x="5553715" y="126308"/>
                  <a:pt x="5550523" y="124465"/>
                  <a:pt x="5547646" y="120778"/>
                </a:cubicBezTo>
                <a:lnTo>
                  <a:pt x="5547646" y="119699"/>
                </a:lnTo>
                <a:lnTo>
                  <a:pt x="5550883" y="116463"/>
                </a:lnTo>
                <a:lnTo>
                  <a:pt x="5553041" y="116463"/>
                </a:lnTo>
                <a:cubicBezTo>
                  <a:pt x="5555649" y="118621"/>
                  <a:pt x="5558122" y="119699"/>
                  <a:pt x="5560459" y="119699"/>
                </a:cubicBezTo>
                <a:lnTo>
                  <a:pt x="5563696" y="119699"/>
                </a:lnTo>
                <a:lnTo>
                  <a:pt x="5565854" y="117541"/>
                </a:lnTo>
                <a:lnTo>
                  <a:pt x="5565854" y="90566"/>
                </a:lnTo>
                <a:lnTo>
                  <a:pt x="5564775" y="83957"/>
                </a:lnTo>
                <a:lnTo>
                  <a:pt x="5568012" y="78562"/>
                </a:lnTo>
                <a:lnTo>
                  <a:pt x="5568012" y="61298"/>
                </a:lnTo>
                <a:cubicBezTo>
                  <a:pt x="5565854" y="58421"/>
                  <a:pt x="5564775" y="54419"/>
                  <a:pt x="5564775" y="49294"/>
                </a:cubicBezTo>
                <a:lnTo>
                  <a:pt x="5563696" y="49294"/>
                </a:lnTo>
                <a:lnTo>
                  <a:pt x="5550883" y="52531"/>
                </a:lnTo>
                <a:lnTo>
                  <a:pt x="5548725" y="52531"/>
                </a:lnTo>
                <a:lnTo>
                  <a:pt x="5546567" y="50373"/>
                </a:lnTo>
                <a:lnTo>
                  <a:pt x="5546567" y="48215"/>
                </a:lnTo>
                <a:cubicBezTo>
                  <a:pt x="5546567" y="43899"/>
                  <a:pt x="5548006" y="41741"/>
                  <a:pt x="5550883" y="41741"/>
                </a:cubicBezTo>
                <a:lnTo>
                  <a:pt x="5563696" y="46057"/>
                </a:lnTo>
                <a:lnTo>
                  <a:pt x="5568012" y="41741"/>
                </a:lnTo>
                <a:lnTo>
                  <a:pt x="5573407" y="48215"/>
                </a:lnTo>
                <a:lnTo>
                  <a:pt x="5574486" y="48215"/>
                </a:lnTo>
                <a:cubicBezTo>
                  <a:pt x="5576824" y="48215"/>
                  <a:pt x="5580781" y="46057"/>
                  <a:pt x="5586355" y="41741"/>
                </a:cubicBezTo>
                <a:lnTo>
                  <a:pt x="5587434" y="41741"/>
                </a:lnTo>
                <a:lnTo>
                  <a:pt x="5588513" y="42820"/>
                </a:lnTo>
                <a:lnTo>
                  <a:pt x="5589457" y="42820"/>
                </a:lnTo>
                <a:cubicBezTo>
                  <a:pt x="5593773" y="42281"/>
                  <a:pt x="5595931" y="38324"/>
                  <a:pt x="5595931" y="30951"/>
                </a:cubicBezTo>
                <a:lnTo>
                  <a:pt x="5608880" y="20026"/>
                </a:lnTo>
                <a:lnTo>
                  <a:pt x="5611038" y="20026"/>
                </a:lnTo>
                <a:cubicBezTo>
                  <a:pt x="5614095" y="23533"/>
                  <a:pt x="5619085" y="26815"/>
                  <a:pt x="5626009" y="29872"/>
                </a:cubicBezTo>
                <a:lnTo>
                  <a:pt x="5627088" y="36346"/>
                </a:lnTo>
                <a:lnTo>
                  <a:pt x="5629246" y="36346"/>
                </a:lnTo>
                <a:lnTo>
                  <a:pt x="5632483" y="34188"/>
                </a:lnTo>
                <a:lnTo>
                  <a:pt x="5635720" y="34188"/>
                </a:lnTo>
                <a:lnTo>
                  <a:pt x="5644352" y="40662"/>
                </a:lnTo>
                <a:lnTo>
                  <a:pt x="5646510" y="40662"/>
                </a:lnTo>
                <a:lnTo>
                  <a:pt x="5646510" y="26635"/>
                </a:lnTo>
                <a:lnTo>
                  <a:pt x="5643273" y="12473"/>
                </a:lnTo>
                <a:cubicBezTo>
                  <a:pt x="5644352" y="8876"/>
                  <a:pt x="5646870" y="7078"/>
                  <a:pt x="5650826" y="7078"/>
                </a:cubicBezTo>
                <a:close/>
                <a:moveTo>
                  <a:pt x="8600250" y="6675"/>
                </a:moveTo>
                <a:cubicBezTo>
                  <a:pt x="8604386" y="10632"/>
                  <a:pt x="8614098" y="13149"/>
                  <a:pt x="8629384" y="14228"/>
                </a:cubicBezTo>
                <a:cubicBezTo>
                  <a:pt x="8629384" y="17285"/>
                  <a:pt x="8637296" y="21242"/>
                  <a:pt x="8653122" y="26097"/>
                </a:cubicBezTo>
                <a:lnTo>
                  <a:pt x="8653122" y="27176"/>
                </a:lnTo>
                <a:cubicBezTo>
                  <a:pt x="8647727" y="34909"/>
                  <a:pt x="8641612" y="39944"/>
                  <a:pt x="8634778" y="42282"/>
                </a:cubicBezTo>
                <a:cubicBezTo>
                  <a:pt x="8634778" y="51454"/>
                  <a:pt x="8629024" y="56849"/>
                  <a:pt x="8617514" y="58467"/>
                </a:cubicBezTo>
                <a:lnTo>
                  <a:pt x="8617514" y="61704"/>
                </a:lnTo>
                <a:cubicBezTo>
                  <a:pt x="8617514" y="63862"/>
                  <a:pt x="8622190" y="66020"/>
                  <a:pt x="8631542" y="68178"/>
                </a:cubicBezTo>
                <a:lnTo>
                  <a:pt x="8638016" y="68178"/>
                </a:lnTo>
                <a:lnTo>
                  <a:pt x="8638016" y="62783"/>
                </a:lnTo>
                <a:cubicBezTo>
                  <a:pt x="8638016" y="58827"/>
                  <a:pt x="8639454" y="56309"/>
                  <a:pt x="8642332" y="55230"/>
                </a:cubicBezTo>
                <a:cubicBezTo>
                  <a:pt x="8650604" y="55230"/>
                  <a:pt x="8659955" y="58467"/>
                  <a:pt x="8670386" y="64941"/>
                </a:cubicBezTo>
                <a:lnTo>
                  <a:pt x="8680097" y="68178"/>
                </a:lnTo>
                <a:lnTo>
                  <a:pt x="8688729" y="66020"/>
                </a:lnTo>
                <a:lnTo>
                  <a:pt x="8692910" y="67099"/>
                </a:lnTo>
                <a:lnTo>
                  <a:pt x="8691831" y="60625"/>
                </a:lnTo>
                <a:lnTo>
                  <a:pt x="8696147" y="50914"/>
                </a:lnTo>
                <a:lnTo>
                  <a:pt x="8695068" y="49835"/>
                </a:lnTo>
                <a:lnTo>
                  <a:pt x="8693989" y="49835"/>
                </a:lnTo>
                <a:lnTo>
                  <a:pt x="8686571" y="56309"/>
                </a:lnTo>
                <a:lnTo>
                  <a:pt x="8683334" y="56309"/>
                </a:lnTo>
                <a:lnTo>
                  <a:pt x="8674702" y="54151"/>
                </a:lnTo>
                <a:lnTo>
                  <a:pt x="8668228" y="56309"/>
                </a:lnTo>
                <a:cubicBezTo>
                  <a:pt x="8651683" y="54511"/>
                  <a:pt x="8643410" y="51634"/>
                  <a:pt x="8643410" y="47677"/>
                </a:cubicBezTo>
                <a:lnTo>
                  <a:pt x="8642332" y="46598"/>
                </a:lnTo>
                <a:lnTo>
                  <a:pt x="8642332" y="45519"/>
                </a:lnTo>
                <a:cubicBezTo>
                  <a:pt x="8643410" y="41923"/>
                  <a:pt x="8645928" y="40124"/>
                  <a:pt x="8649885" y="40124"/>
                </a:cubicBezTo>
                <a:lnTo>
                  <a:pt x="8666070" y="44440"/>
                </a:lnTo>
                <a:cubicBezTo>
                  <a:pt x="8666070" y="42462"/>
                  <a:pt x="8669666" y="41023"/>
                  <a:pt x="8676860" y="40124"/>
                </a:cubicBezTo>
                <a:lnTo>
                  <a:pt x="8680097" y="40124"/>
                </a:lnTo>
                <a:cubicBezTo>
                  <a:pt x="8684413" y="40124"/>
                  <a:pt x="8686571" y="42282"/>
                  <a:pt x="8686571" y="46598"/>
                </a:cubicBezTo>
                <a:lnTo>
                  <a:pt x="8688729" y="46598"/>
                </a:lnTo>
                <a:cubicBezTo>
                  <a:pt x="8693674" y="44440"/>
                  <a:pt x="8696147" y="41563"/>
                  <a:pt x="8696147" y="37966"/>
                </a:cubicBezTo>
                <a:lnTo>
                  <a:pt x="8696147" y="20702"/>
                </a:lnTo>
                <a:lnTo>
                  <a:pt x="8699384" y="15307"/>
                </a:lnTo>
                <a:lnTo>
                  <a:pt x="8695068" y="10991"/>
                </a:lnTo>
                <a:lnTo>
                  <a:pt x="8695068" y="9912"/>
                </a:lnTo>
                <a:cubicBezTo>
                  <a:pt x="8695068" y="8653"/>
                  <a:pt x="8696866" y="7574"/>
                  <a:pt x="8700463" y="6675"/>
                </a:cubicBezTo>
                <a:lnTo>
                  <a:pt x="8709095" y="7754"/>
                </a:lnTo>
                <a:lnTo>
                  <a:pt x="8714490" y="6675"/>
                </a:lnTo>
                <a:lnTo>
                  <a:pt x="8716648" y="8833"/>
                </a:lnTo>
                <a:lnTo>
                  <a:pt x="8718806" y="8833"/>
                </a:lnTo>
                <a:lnTo>
                  <a:pt x="8718806" y="7754"/>
                </a:lnTo>
                <a:lnTo>
                  <a:pt x="8726359" y="8833"/>
                </a:lnTo>
                <a:lnTo>
                  <a:pt x="8727438" y="8833"/>
                </a:lnTo>
                <a:lnTo>
                  <a:pt x="8737149" y="7754"/>
                </a:lnTo>
                <a:cubicBezTo>
                  <a:pt x="8749558" y="11351"/>
                  <a:pt x="8756032" y="14228"/>
                  <a:pt x="8756571" y="16386"/>
                </a:cubicBezTo>
                <a:lnTo>
                  <a:pt x="8756571" y="18544"/>
                </a:lnTo>
                <a:cubicBezTo>
                  <a:pt x="8756571" y="21062"/>
                  <a:pt x="8752974" y="22860"/>
                  <a:pt x="8745781" y="23939"/>
                </a:cubicBezTo>
                <a:cubicBezTo>
                  <a:pt x="8746320" y="31672"/>
                  <a:pt x="8747400" y="36348"/>
                  <a:pt x="8749018" y="37966"/>
                </a:cubicBezTo>
                <a:lnTo>
                  <a:pt x="8747939" y="44440"/>
                </a:lnTo>
                <a:lnTo>
                  <a:pt x="8750097" y="44440"/>
                </a:lnTo>
                <a:lnTo>
                  <a:pt x="8754413" y="43361"/>
                </a:lnTo>
                <a:lnTo>
                  <a:pt x="8760887" y="45519"/>
                </a:lnTo>
                <a:lnTo>
                  <a:pt x="8761966" y="45519"/>
                </a:lnTo>
                <a:cubicBezTo>
                  <a:pt x="8764843" y="44260"/>
                  <a:pt x="8767721" y="39944"/>
                  <a:pt x="8770598" y="32571"/>
                </a:cubicBezTo>
                <a:cubicBezTo>
                  <a:pt x="8772217" y="32571"/>
                  <a:pt x="8776892" y="26457"/>
                  <a:pt x="8784625" y="14228"/>
                </a:cubicBezTo>
                <a:lnTo>
                  <a:pt x="8786783" y="14228"/>
                </a:lnTo>
                <a:lnTo>
                  <a:pt x="8798652" y="30413"/>
                </a:lnTo>
                <a:cubicBezTo>
                  <a:pt x="8798652" y="32391"/>
                  <a:pt x="8801889" y="34549"/>
                  <a:pt x="8808363" y="36887"/>
                </a:cubicBezTo>
                <a:lnTo>
                  <a:pt x="8808363" y="39045"/>
                </a:lnTo>
                <a:cubicBezTo>
                  <a:pt x="8813399" y="40844"/>
                  <a:pt x="8815916" y="42642"/>
                  <a:pt x="8815916" y="44440"/>
                </a:cubicBezTo>
                <a:lnTo>
                  <a:pt x="8808363" y="51993"/>
                </a:lnTo>
                <a:lnTo>
                  <a:pt x="8798652" y="51993"/>
                </a:lnTo>
                <a:lnTo>
                  <a:pt x="8793257" y="58467"/>
                </a:lnTo>
                <a:cubicBezTo>
                  <a:pt x="8793617" y="59906"/>
                  <a:pt x="8799372" y="63503"/>
                  <a:pt x="8810521" y="69257"/>
                </a:cubicBezTo>
                <a:lnTo>
                  <a:pt x="8811600" y="74652"/>
                </a:lnTo>
                <a:lnTo>
                  <a:pt x="8820232" y="74652"/>
                </a:lnTo>
                <a:lnTo>
                  <a:pt x="8824548" y="78968"/>
                </a:lnTo>
                <a:lnTo>
                  <a:pt x="8824548" y="80047"/>
                </a:lnTo>
                <a:cubicBezTo>
                  <a:pt x="8824189" y="81846"/>
                  <a:pt x="8819513" y="84723"/>
                  <a:pt x="8810521" y="88679"/>
                </a:cubicBezTo>
                <a:lnTo>
                  <a:pt x="8806205" y="100549"/>
                </a:lnTo>
                <a:lnTo>
                  <a:pt x="8808363" y="107023"/>
                </a:lnTo>
                <a:lnTo>
                  <a:pt x="8807284" y="111339"/>
                </a:lnTo>
                <a:cubicBezTo>
                  <a:pt x="8810881" y="116194"/>
                  <a:pt x="8812679" y="119791"/>
                  <a:pt x="8812679" y="122129"/>
                </a:cubicBezTo>
                <a:lnTo>
                  <a:pt x="8812679" y="125366"/>
                </a:lnTo>
                <a:cubicBezTo>
                  <a:pt x="8808004" y="139663"/>
                  <a:pt x="8803328" y="146811"/>
                  <a:pt x="8798652" y="146811"/>
                </a:cubicBezTo>
                <a:lnTo>
                  <a:pt x="8798652" y="147890"/>
                </a:lnTo>
                <a:cubicBezTo>
                  <a:pt x="8798652" y="150048"/>
                  <a:pt x="8802968" y="152566"/>
                  <a:pt x="8811600" y="155444"/>
                </a:cubicBezTo>
                <a:cubicBezTo>
                  <a:pt x="8811600" y="157962"/>
                  <a:pt x="8814478" y="161558"/>
                  <a:pt x="8820232" y="166234"/>
                </a:cubicBezTo>
                <a:lnTo>
                  <a:pt x="8820232" y="167313"/>
                </a:lnTo>
                <a:lnTo>
                  <a:pt x="8815916" y="171629"/>
                </a:lnTo>
                <a:lnTo>
                  <a:pt x="8813758" y="171629"/>
                </a:lnTo>
                <a:cubicBezTo>
                  <a:pt x="8805306" y="171629"/>
                  <a:pt x="8795955" y="173067"/>
                  <a:pt x="8785704" y="175945"/>
                </a:cubicBezTo>
                <a:lnTo>
                  <a:pt x="8777072" y="175945"/>
                </a:lnTo>
                <a:cubicBezTo>
                  <a:pt x="8772037" y="175945"/>
                  <a:pt x="8768080" y="175226"/>
                  <a:pt x="8765203" y="173787"/>
                </a:cubicBezTo>
                <a:lnTo>
                  <a:pt x="8759808" y="174866"/>
                </a:lnTo>
                <a:cubicBezTo>
                  <a:pt x="8746860" y="174146"/>
                  <a:pt x="8740386" y="171988"/>
                  <a:pt x="8740386" y="168392"/>
                </a:cubicBezTo>
                <a:lnTo>
                  <a:pt x="8740386" y="167313"/>
                </a:lnTo>
                <a:cubicBezTo>
                  <a:pt x="8740386" y="165694"/>
                  <a:pt x="8742904" y="164615"/>
                  <a:pt x="8747939" y="164076"/>
                </a:cubicBezTo>
                <a:lnTo>
                  <a:pt x="8755492" y="167313"/>
                </a:lnTo>
                <a:cubicBezTo>
                  <a:pt x="8766282" y="164435"/>
                  <a:pt x="8771677" y="160119"/>
                  <a:pt x="8771677" y="154365"/>
                </a:cubicBezTo>
                <a:cubicBezTo>
                  <a:pt x="8769159" y="151488"/>
                  <a:pt x="8762326" y="147890"/>
                  <a:pt x="8751176" y="143575"/>
                </a:cubicBezTo>
                <a:lnTo>
                  <a:pt x="8749018" y="141417"/>
                </a:lnTo>
                <a:lnTo>
                  <a:pt x="8734991" y="150048"/>
                </a:lnTo>
                <a:lnTo>
                  <a:pt x="8733912" y="150048"/>
                </a:lnTo>
                <a:lnTo>
                  <a:pt x="8716648" y="144653"/>
                </a:lnTo>
                <a:lnTo>
                  <a:pt x="8699384" y="146811"/>
                </a:lnTo>
                <a:lnTo>
                  <a:pt x="8683334" y="145733"/>
                </a:lnTo>
                <a:cubicBezTo>
                  <a:pt x="8682434" y="148969"/>
                  <a:pt x="8679557" y="151488"/>
                  <a:pt x="8674702" y="153286"/>
                </a:cubicBezTo>
                <a:lnTo>
                  <a:pt x="8664991" y="152207"/>
                </a:lnTo>
                <a:lnTo>
                  <a:pt x="8646648" y="158681"/>
                </a:lnTo>
                <a:lnTo>
                  <a:pt x="8642332" y="152207"/>
                </a:lnTo>
                <a:lnTo>
                  <a:pt x="8635858" y="151127"/>
                </a:lnTo>
                <a:lnTo>
                  <a:pt x="8638016" y="136156"/>
                </a:lnTo>
                <a:lnTo>
                  <a:pt x="8636936" y="110260"/>
                </a:lnTo>
                <a:lnTo>
                  <a:pt x="8635858" y="109181"/>
                </a:lnTo>
                <a:cubicBezTo>
                  <a:pt x="8629384" y="109181"/>
                  <a:pt x="8626146" y="111699"/>
                  <a:pt x="8626146" y="116734"/>
                </a:cubicBezTo>
                <a:cubicBezTo>
                  <a:pt x="8630642" y="118173"/>
                  <a:pt x="8633160" y="119971"/>
                  <a:pt x="8633700" y="122129"/>
                </a:cubicBezTo>
                <a:lnTo>
                  <a:pt x="8633700" y="124287"/>
                </a:lnTo>
                <a:cubicBezTo>
                  <a:pt x="8628664" y="130042"/>
                  <a:pt x="8626146" y="137190"/>
                  <a:pt x="8626146" y="145733"/>
                </a:cubicBezTo>
                <a:lnTo>
                  <a:pt x="8629384" y="148969"/>
                </a:lnTo>
                <a:lnTo>
                  <a:pt x="8629384" y="152207"/>
                </a:lnTo>
                <a:lnTo>
                  <a:pt x="8626146" y="164076"/>
                </a:lnTo>
                <a:lnTo>
                  <a:pt x="8630462" y="168392"/>
                </a:lnTo>
                <a:lnTo>
                  <a:pt x="8630462" y="181340"/>
                </a:lnTo>
                <a:cubicBezTo>
                  <a:pt x="8630462" y="184037"/>
                  <a:pt x="8628304" y="187994"/>
                  <a:pt x="8623988" y="193209"/>
                </a:cubicBezTo>
                <a:lnTo>
                  <a:pt x="8626146" y="196446"/>
                </a:lnTo>
                <a:cubicBezTo>
                  <a:pt x="8622550" y="200043"/>
                  <a:pt x="8619672" y="201841"/>
                  <a:pt x="8617514" y="201841"/>
                </a:cubicBezTo>
                <a:lnTo>
                  <a:pt x="8617514" y="206157"/>
                </a:lnTo>
                <a:lnTo>
                  <a:pt x="8619672" y="206157"/>
                </a:lnTo>
                <a:cubicBezTo>
                  <a:pt x="8619852" y="202560"/>
                  <a:pt x="8620931" y="200762"/>
                  <a:pt x="8622909" y="200762"/>
                </a:cubicBezTo>
                <a:lnTo>
                  <a:pt x="8623988" y="200762"/>
                </a:lnTo>
                <a:lnTo>
                  <a:pt x="8630462" y="206157"/>
                </a:lnTo>
                <a:lnTo>
                  <a:pt x="8630462" y="211552"/>
                </a:lnTo>
                <a:lnTo>
                  <a:pt x="8632620" y="211552"/>
                </a:lnTo>
                <a:cubicBezTo>
                  <a:pt x="8642691" y="207775"/>
                  <a:pt x="8647727" y="202740"/>
                  <a:pt x="8647727" y="196446"/>
                </a:cubicBezTo>
                <a:lnTo>
                  <a:pt x="8645568" y="189972"/>
                </a:lnTo>
                <a:lnTo>
                  <a:pt x="8648806" y="187814"/>
                </a:lnTo>
                <a:lnTo>
                  <a:pt x="8650964" y="187814"/>
                </a:lnTo>
                <a:cubicBezTo>
                  <a:pt x="8657438" y="190331"/>
                  <a:pt x="8660675" y="197885"/>
                  <a:pt x="8660675" y="210473"/>
                </a:cubicBezTo>
                <a:lnTo>
                  <a:pt x="8661754" y="213710"/>
                </a:lnTo>
                <a:lnTo>
                  <a:pt x="8661754" y="215868"/>
                </a:lnTo>
                <a:lnTo>
                  <a:pt x="8659596" y="219105"/>
                </a:lnTo>
                <a:lnTo>
                  <a:pt x="8660675" y="225579"/>
                </a:lnTo>
                <a:cubicBezTo>
                  <a:pt x="8658696" y="232053"/>
                  <a:pt x="8656898" y="235290"/>
                  <a:pt x="8655280" y="235290"/>
                </a:cubicBezTo>
                <a:lnTo>
                  <a:pt x="8654201" y="232053"/>
                </a:lnTo>
                <a:lnTo>
                  <a:pt x="8653122" y="232053"/>
                </a:lnTo>
                <a:lnTo>
                  <a:pt x="8650964" y="234211"/>
                </a:lnTo>
                <a:cubicBezTo>
                  <a:pt x="8650964" y="235650"/>
                  <a:pt x="8652402" y="236369"/>
                  <a:pt x="8655280" y="236369"/>
                </a:cubicBezTo>
                <a:lnTo>
                  <a:pt x="8656359" y="237448"/>
                </a:lnTo>
                <a:lnTo>
                  <a:pt x="8656359" y="238527"/>
                </a:lnTo>
                <a:cubicBezTo>
                  <a:pt x="8655999" y="241045"/>
                  <a:pt x="8652402" y="245361"/>
                  <a:pt x="8645568" y="251475"/>
                </a:cubicBezTo>
                <a:cubicBezTo>
                  <a:pt x="8643950" y="255791"/>
                  <a:pt x="8641432" y="257949"/>
                  <a:pt x="8638016" y="257949"/>
                </a:cubicBezTo>
                <a:lnTo>
                  <a:pt x="8635858" y="255791"/>
                </a:lnTo>
                <a:lnTo>
                  <a:pt x="8633700" y="257949"/>
                </a:lnTo>
                <a:lnTo>
                  <a:pt x="8632620" y="257949"/>
                </a:lnTo>
                <a:cubicBezTo>
                  <a:pt x="8631182" y="257949"/>
                  <a:pt x="8630462" y="256870"/>
                  <a:pt x="8630462" y="254712"/>
                </a:cubicBezTo>
                <a:lnTo>
                  <a:pt x="8629384" y="253633"/>
                </a:lnTo>
                <a:lnTo>
                  <a:pt x="8628304" y="253633"/>
                </a:lnTo>
                <a:cubicBezTo>
                  <a:pt x="8628304" y="259388"/>
                  <a:pt x="8626146" y="262265"/>
                  <a:pt x="8621830" y="262265"/>
                </a:cubicBezTo>
                <a:lnTo>
                  <a:pt x="8617514" y="262265"/>
                </a:lnTo>
                <a:cubicBezTo>
                  <a:pt x="8615536" y="262265"/>
                  <a:pt x="8614457" y="260467"/>
                  <a:pt x="8614277" y="256870"/>
                </a:cubicBezTo>
                <a:lnTo>
                  <a:pt x="8609961" y="256870"/>
                </a:lnTo>
                <a:cubicBezTo>
                  <a:pt x="8609602" y="263344"/>
                  <a:pt x="8607803" y="266581"/>
                  <a:pt x="8604566" y="266581"/>
                </a:cubicBezTo>
                <a:lnTo>
                  <a:pt x="8590539" y="262265"/>
                </a:lnTo>
                <a:lnTo>
                  <a:pt x="8585144" y="265502"/>
                </a:lnTo>
                <a:lnTo>
                  <a:pt x="8582986" y="265502"/>
                </a:lnTo>
                <a:cubicBezTo>
                  <a:pt x="8580828" y="265502"/>
                  <a:pt x="8579030" y="262265"/>
                  <a:pt x="8577591" y="255791"/>
                </a:cubicBezTo>
                <a:lnTo>
                  <a:pt x="8577591" y="245001"/>
                </a:lnTo>
                <a:lnTo>
                  <a:pt x="8579749" y="233132"/>
                </a:lnTo>
                <a:cubicBezTo>
                  <a:pt x="8578311" y="232772"/>
                  <a:pt x="8576872" y="230974"/>
                  <a:pt x="8575433" y="227737"/>
                </a:cubicBezTo>
                <a:lnTo>
                  <a:pt x="8576512" y="223421"/>
                </a:lnTo>
                <a:lnTo>
                  <a:pt x="8576512" y="222342"/>
                </a:lnTo>
                <a:lnTo>
                  <a:pt x="8575433" y="222342"/>
                </a:lnTo>
                <a:lnTo>
                  <a:pt x="8575433" y="224500"/>
                </a:lnTo>
                <a:lnTo>
                  <a:pt x="8573275" y="224500"/>
                </a:lnTo>
                <a:lnTo>
                  <a:pt x="8573275" y="220184"/>
                </a:lnTo>
                <a:cubicBezTo>
                  <a:pt x="8573275" y="218745"/>
                  <a:pt x="8574354" y="218026"/>
                  <a:pt x="8576512" y="218026"/>
                </a:cubicBezTo>
                <a:lnTo>
                  <a:pt x="8577591" y="216947"/>
                </a:lnTo>
                <a:lnTo>
                  <a:pt x="8577591" y="180261"/>
                </a:lnTo>
                <a:lnTo>
                  <a:pt x="8579749" y="168392"/>
                </a:lnTo>
                <a:lnTo>
                  <a:pt x="8579749" y="160839"/>
                </a:lnTo>
                <a:lnTo>
                  <a:pt x="8577591" y="152207"/>
                </a:lnTo>
                <a:lnTo>
                  <a:pt x="8578670" y="147890"/>
                </a:lnTo>
                <a:lnTo>
                  <a:pt x="8575433" y="145733"/>
                </a:lnTo>
                <a:lnTo>
                  <a:pt x="8573275" y="145733"/>
                </a:lnTo>
                <a:lnTo>
                  <a:pt x="8561406" y="152207"/>
                </a:lnTo>
                <a:lnTo>
                  <a:pt x="8560327" y="152207"/>
                </a:lnTo>
                <a:lnTo>
                  <a:pt x="8558169" y="150048"/>
                </a:lnTo>
                <a:lnTo>
                  <a:pt x="8558169" y="148969"/>
                </a:lnTo>
                <a:cubicBezTo>
                  <a:pt x="8560327" y="144653"/>
                  <a:pt x="8563204" y="141057"/>
                  <a:pt x="8566801" y="138179"/>
                </a:cubicBezTo>
                <a:cubicBezTo>
                  <a:pt x="8566801" y="135032"/>
                  <a:pt x="8572556" y="126805"/>
                  <a:pt x="8584065" y="113497"/>
                </a:cubicBezTo>
                <a:cubicBezTo>
                  <a:pt x="8585864" y="113497"/>
                  <a:pt x="8587662" y="110260"/>
                  <a:pt x="8589460" y="103786"/>
                </a:cubicBezTo>
                <a:cubicBezTo>
                  <a:pt x="8592338" y="103786"/>
                  <a:pt x="8593776" y="101268"/>
                  <a:pt x="8593776" y="96233"/>
                </a:cubicBezTo>
                <a:cubicBezTo>
                  <a:pt x="8595754" y="91377"/>
                  <a:pt x="8598272" y="88140"/>
                  <a:pt x="8601329" y="86521"/>
                </a:cubicBezTo>
                <a:cubicBezTo>
                  <a:pt x="8600610" y="78609"/>
                  <a:pt x="8599171" y="74652"/>
                  <a:pt x="8597013" y="74652"/>
                </a:cubicBezTo>
                <a:cubicBezTo>
                  <a:pt x="8593776" y="74652"/>
                  <a:pt x="8589460" y="77170"/>
                  <a:pt x="8584065" y="82205"/>
                </a:cubicBezTo>
                <a:lnTo>
                  <a:pt x="8567880" y="88679"/>
                </a:lnTo>
                <a:lnTo>
                  <a:pt x="8564643" y="88679"/>
                </a:lnTo>
                <a:lnTo>
                  <a:pt x="8562485" y="86521"/>
                </a:lnTo>
                <a:cubicBezTo>
                  <a:pt x="8564104" y="86162"/>
                  <a:pt x="8566981" y="80767"/>
                  <a:pt x="8571117" y="70336"/>
                </a:cubicBezTo>
                <a:cubicBezTo>
                  <a:pt x="8573815" y="70336"/>
                  <a:pt x="8576692" y="65661"/>
                  <a:pt x="8579749" y="56309"/>
                </a:cubicBezTo>
                <a:cubicBezTo>
                  <a:pt x="8586223" y="48756"/>
                  <a:pt x="8589460" y="43721"/>
                  <a:pt x="8589460" y="41203"/>
                </a:cubicBezTo>
                <a:lnTo>
                  <a:pt x="8588381" y="40124"/>
                </a:lnTo>
                <a:lnTo>
                  <a:pt x="8588381" y="39045"/>
                </a:lnTo>
                <a:lnTo>
                  <a:pt x="8593776" y="19623"/>
                </a:lnTo>
                <a:lnTo>
                  <a:pt x="8592697" y="12070"/>
                </a:lnTo>
                <a:close/>
                <a:moveTo>
                  <a:pt x="7697152" y="6540"/>
                </a:moveTo>
                <a:lnTo>
                  <a:pt x="7699310" y="8698"/>
                </a:lnTo>
                <a:lnTo>
                  <a:pt x="7705784" y="6540"/>
                </a:lnTo>
                <a:lnTo>
                  <a:pt x="7709156" y="8698"/>
                </a:lnTo>
                <a:lnTo>
                  <a:pt x="7711314" y="8698"/>
                </a:lnTo>
                <a:lnTo>
                  <a:pt x="7723183" y="6540"/>
                </a:lnTo>
                <a:lnTo>
                  <a:pt x="7730871" y="6540"/>
                </a:lnTo>
                <a:cubicBezTo>
                  <a:pt x="7733209" y="9417"/>
                  <a:pt x="7740087" y="11935"/>
                  <a:pt x="7751507" y="14093"/>
                </a:cubicBezTo>
                <a:lnTo>
                  <a:pt x="7755823" y="22860"/>
                </a:lnTo>
                <a:cubicBezTo>
                  <a:pt x="7754024" y="27176"/>
                  <a:pt x="7750788" y="29334"/>
                  <a:pt x="7746112" y="29334"/>
                </a:cubicBezTo>
                <a:cubicBezTo>
                  <a:pt x="7748989" y="37336"/>
                  <a:pt x="7750428" y="43496"/>
                  <a:pt x="7750428" y="47812"/>
                </a:cubicBezTo>
                <a:lnTo>
                  <a:pt x="7748270" y="64132"/>
                </a:lnTo>
                <a:lnTo>
                  <a:pt x="7749349" y="68448"/>
                </a:lnTo>
                <a:cubicBezTo>
                  <a:pt x="7749349" y="82205"/>
                  <a:pt x="7747146" y="89084"/>
                  <a:pt x="7742740" y="89084"/>
                </a:cubicBezTo>
                <a:lnTo>
                  <a:pt x="7742740" y="90163"/>
                </a:lnTo>
                <a:cubicBezTo>
                  <a:pt x="7749304" y="101043"/>
                  <a:pt x="7753665" y="106483"/>
                  <a:pt x="7755823" y="106483"/>
                </a:cubicBezTo>
                <a:lnTo>
                  <a:pt x="7760139" y="107562"/>
                </a:lnTo>
                <a:lnTo>
                  <a:pt x="7773222" y="89084"/>
                </a:lnTo>
                <a:cubicBezTo>
                  <a:pt x="7773222" y="82969"/>
                  <a:pt x="7775020" y="78653"/>
                  <a:pt x="7778617" y="76135"/>
                </a:cubicBezTo>
                <a:lnTo>
                  <a:pt x="7781989" y="76135"/>
                </a:lnTo>
                <a:cubicBezTo>
                  <a:pt x="7783607" y="76495"/>
                  <a:pt x="7785406" y="79373"/>
                  <a:pt x="7787384" y="84768"/>
                </a:cubicBezTo>
                <a:cubicBezTo>
                  <a:pt x="7789182" y="84768"/>
                  <a:pt x="7791340" y="86566"/>
                  <a:pt x="7793858" y="90163"/>
                </a:cubicBezTo>
                <a:cubicBezTo>
                  <a:pt x="7798803" y="91691"/>
                  <a:pt x="7803524" y="95693"/>
                  <a:pt x="7808020" y="102167"/>
                </a:cubicBezTo>
                <a:cubicBezTo>
                  <a:pt x="7813055" y="102167"/>
                  <a:pt x="7815573" y="106168"/>
                  <a:pt x="7815573" y="114171"/>
                </a:cubicBezTo>
                <a:lnTo>
                  <a:pt x="7811257" y="117408"/>
                </a:lnTo>
                <a:lnTo>
                  <a:pt x="7808020" y="117408"/>
                </a:lnTo>
                <a:lnTo>
                  <a:pt x="7799253" y="109720"/>
                </a:lnTo>
                <a:lnTo>
                  <a:pt x="7788463" y="113092"/>
                </a:lnTo>
                <a:lnTo>
                  <a:pt x="7749349" y="113092"/>
                </a:lnTo>
                <a:lnTo>
                  <a:pt x="7748270" y="118487"/>
                </a:lnTo>
                <a:lnTo>
                  <a:pt x="7748270" y="130491"/>
                </a:lnTo>
                <a:lnTo>
                  <a:pt x="7749349" y="142360"/>
                </a:lnTo>
                <a:lnTo>
                  <a:pt x="7747191" y="147755"/>
                </a:lnTo>
                <a:lnTo>
                  <a:pt x="7749349" y="153285"/>
                </a:lnTo>
                <a:cubicBezTo>
                  <a:pt x="7748450" y="161917"/>
                  <a:pt x="7747371" y="166233"/>
                  <a:pt x="7746112" y="166233"/>
                </a:cubicBezTo>
                <a:lnTo>
                  <a:pt x="7748270" y="171763"/>
                </a:lnTo>
                <a:lnTo>
                  <a:pt x="7745033" y="189162"/>
                </a:lnTo>
                <a:lnTo>
                  <a:pt x="7748270" y="192399"/>
                </a:lnTo>
                <a:lnTo>
                  <a:pt x="7748270" y="198873"/>
                </a:lnTo>
                <a:lnTo>
                  <a:pt x="7745033" y="214114"/>
                </a:lnTo>
                <a:cubicBezTo>
                  <a:pt x="7747191" y="216812"/>
                  <a:pt x="7748270" y="220049"/>
                  <a:pt x="7748270" y="223825"/>
                </a:cubicBezTo>
                <a:lnTo>
                  <a:pt x="7748270" y="227197"/>
                </a:lnTo>
                <a:lnTo>
                  <a:pt x="7747191" y="246754"/>
                </a:lnTo>
                <a:lnTo>
                  <a:pt x="7748270" y="255386"/>
                </a:lnTo>
                <a:cubicBezTo>
                  <a:pt x="7742425" y="263568"/>
                  <a:pt x="7738064" y="268649"/>
                  <a:pt x="7735187" y="270627"/>
                </a:cubicBezTo>
                <a:lnTo>
                  <a:pt x="7726555" y="270627"/>
                </a:lnTo>
                <a:cubicBezTo>
                  <a:pt x="7707672" y="267570"/>
                  <a:pt x="7698231" y="260691"/>
                  <a:pt x="7698231" y="249991"/>
                </a:cubicBezTo>
                <a:lnTo>
                  <a:pt x="7698231" y="235829"/>
                </a:lnTo>
                <a:cubicBezTo>
                  <a:pt x="7698231" y="234031"/>
                  <a:pt x="7699670" y="232952"/>
                  <a:pt x="7702547" y="232592"/>
                </a:cubicBezTo>
                <a:lnTo>
                  <a:pt x="7702547" y="231513"/>
                </a:lnTo>
                <a:cubicBezTo>
                  <a:pt x="7699670" y="231513"/>
                  <a:pt x="7698231" y="228591"/>
                  <a:pt x="7698231" y="222746"/>
                </a:cubicBezTo>
                <a:lnTo>
                  <a:pt x="7698231" y="213035"/>
                </a:lnTo>
                <a:lnTo>
                  <a:pt x="7700389" y="210877"/>
                </a:lnTo>
                <a:lnTo>
                  <a:pt x="7701468" y="210877"/>
                </a:lnTo>
                <a:lnTo>
                  <a:pt x="7701468" y="213035"/>
                </a:lnTo>
                <a:lnTo>
                  <a:pt x="7703626" y="213035"/>
                </a:lnTo>
                <a:lnTo>
                  <a:pt x="7701468" y="210877"/>
                </a:lnTo>
                <a:lnTo>
                  <a:pt x="7698231" y="207640"/>
                </a:lnTo>
                <a:lnTo>
                  <a:pt x="7698231" y="202110"/>
                </a:lnTo>
                <a:lnTo>
                  <a:pt x="7699310" y="190241"/>
                </a:lnTo>
                <a:lnTo>
                  <a:pt x="7697152" y="182553"/>
                </a:lnTo>
                <a:lnTo>
                  <a:pt x="7699310" y="175000"/>
                </a:lnTo>
                <a:lnTo>
                  <a:pt x="7698231" y="167312"/>
                </a:lnTo>
                <a:lnTo>
                  <a:pt x="7700389" y="161917"/>
                </a:lnTo>
                <a:cubicBezTo>
                  <a:pt x="7698950" y="130086"/>
                  <a:pt x="7696792" y="114171"/>
                  <a:pt x="7693915" y="114171"/>
                </a:cubicBezTo>
                <a:lnTo>
                  <a:pt x="7671121" y="114171"/>
                </a:lnTo>
                <a:cubicBezTo>
                  <a:pt x="7661860" y="114171"/>
                  <a:pt x="7655700" y="112328"/>
                  <a:pt x="7652643" y="108641"/>
                </a:cubicBezTo>
                <a:lnTo>
                  <a:pt x="7650485" y="108641"/>
                </a:lnTo>
                <a:lnTo>
                  <a:pt x="7641718" y="110934"/>
                </a:lnTo>
                <a:cubicBezTo>
                  <a:pt x="7631378" y="109945"/>
                  <a:pt x="7624859" y="108101"/>
                  <a:pt x="7622161" y="105404"/>
                </a:cubicBezTo>
                <a:lnTo>
                  <a:pt x="7621082" y="105404"/>
                </a:lnTo>
                <a:lnTo>
                  <a:pt x="7620003" y="108641"/>
                </a:lnTo>
                <a:lnTo>
                  <a:pt x="7626477" y="116329"/>
                </a:lnTo>
                <a:lnTo>
                  <a:pt x="7626477" y="123882"/>
                </a:lnTo>
                <a:lnTo>
                  <a:pt x="7622161" y="142360"/>
                </a:lnTo>
                <a:lnTo>
                  <a:pt x="7618924" y="145597"/>
                </a:lnTo>
                <a:lnTo>
                  <a:pt x="7618924" y="148969"/>
                </a:lnTo>
                <a:lnTo>
                  <a:pt x="7626477" y="159759"/>
                </a:lnTo>
                <a:lnTo>
                  <a:pt x="7626477" y="161917"/>
                </a:lnTo>
                <a:cubicBezTo>
                  <a:pt x="7623600" y="166143"/>
                  <a:pt x="7622161" y="169425"/>
                  <a:pt x="7622161" y="171763"/>
                </a:cubicBezTo>
                <a:lnTo>
                  <a:pt x="7623240" y="176079"/>
                </a:lnTo>
                <a:lnTo>
                  <a:pt x="7622161" y="184711"/>
                </a:lnTo>
                <a:lnTo>
                  <a:pt x="7626477" y="195636"/>
                </a:lnTo>
                <a:cubicBezTo>
                  <a:pt x="7626477" y="199952"/>
                  <a:pt x="7623960" y="205033"/>
                  <a:pt x="7618924" y="210877"/>
                </a:cubicBezTo>
                <a:cubicBezTo>
                  <a:pt x="7620363" y="214114"/>
                  <a:pt x="7621802" y="215912"/>
                  <a:pt x="7623240" y="216272"/>
                </a:cubicBezTo>
                <a:lnTo>
                  <a:pt x="7629714" y="214114"/>
                </a:lnTo>
                <a:lnTo>
                  <a:pt x="7634165" y="214114"/>
                </a:lnTo>
                <a:lnTo>
                  <a:pt x="7635244" y="215193"/>
                </a:lnTo>
                <a:lnTo>
                  <a:pt x="7636323" y="214114"/>
                </a:lnTo>
                <a:lnTo>
                  <a:pt x="7637402" y="214114"/>
                </a:lnTo>
                <a:lnTo>
                  <a:pt x="7646034" y="215193"/>
                </a:lnTo>
                <a:lnTo>
                  <a:pt x="7655880" y="214114"/>
                </a:lnTo>
                <a:lnTo>
                  <a:pt x="7658038" y="217351"/>
                </a:lnTo>
                <a:cubicBezTo>
                  <a:pt x="7646079" y="227512"/>
                  <a:pt x="7638481" y="232592"/>
                  <a:pt x="7635244" y="232592"/>
                </a:cubicBezTo>
                <a:lnTo>
                  <a:pt x="7626477" y="235829"/>
                </a:lnTo>
                <a:lnTo>
                  <a:pt x="7620003" y="233671"/>
                </a:lnTo>
                <a:cubicBezTo>
                  <a:pt x="7617845" y="240235"/>
                  <a:pt x="7614204" y="243517"/>
                  <a:pt x="7609078" y="243517"/>
                </a:cubicBezTo>
                <a:cubicBezTo>
                  <a:pt x="7609078" y="246035"/>
                  <a:pt x="7602919" y="252149"/>
                  <a:pt x="7590600" y="261860"/>
                </a:cubicBezTo>
                <a:cubicBezTo>
                  <a:pt x="7585026" y="261860"/>
                  <a:pt x="7579630" y="265142"/>
                  <a:pt x="7574415" y="271706"/>
                </a:cubicBezTo>
                <a:lnTo>
                  <a:pt x="7572122" y="271706"/>
                </a:lnTo>
                <a:cubicBezTo>
                  <a:pt x="7565648" y="271706"/>
                  <a:pt x="7561332" y="263389"/>
                  <a:pt x="7559174" y="246754"/>
                </a:cubicBezTo>
                <a:lnTo>
                  <a:pt x="7554858" y="222746"/>
                </a:lnTo>
                <a:cubicBezTo>
                  <a:pt x="7556657" y="217711"/>
                  <a:pt x="7558095" y="215193"/>
                  <a:pt x="7559174" y="215193"/>
                </a:cubicBezTo>
                <a:cubicBezTo>
                  <a:pt x="7562591" y="218790"/>
                  <a:pt x="7566548" y="220588"/>
                  <a:pt x="7571043" y="220588"/>
                </a:cubicBezTo>
                <a:lnTo>
                  <a:pt x="7577652" y="220588"/>
                </a:lnTo>
                <a:cubicBezTo>
                  <a:pt x="7575494" y="217891"/>
                  <a:pt x="7574415" y="215373"/>
                  <a:pt x="7574415" y="213035"/>
                </a:cubicBezTo>
                <a:lnTo>
                  <a:pt x="7576573" y="206561"/>
                </a:lnTo>
                <a:lnTo>
                  <a:pt x="7575494" y="205347"/>
                </a:lnTo>
                <a:lnTo>
                  <a:pt x="7576573" y="199952"/>
                </a:lnTo>
                <a:lnTo>
                  <a:pt x="7575494" y="188083"/>
                </a:lnTo>
                <a:cubicBezTo>
                  <a:pt x="7575854" y="183857"/>
                  <a:pt x="7576933" y="180575"/>
                  <a:pt x="7578731" y="178237"/>
                </a:cubicBezTo>
                <a:lnTo>
                  <a:pt x="7578731" y="171763"/>
                </a:lnTo>
                <a:cubicBezTo>
                  <a:pt x="7576573" y="166638"/>
                  <a:pt x="7572932" y="164075"/>
                  <a:pt x="7567806" y="164075"/>
                </a:cubicBezTo>
                <a:lnTo>
                  <a:pt x="7561332" y="166233"/>
                </a:lnTo>
                <a:lnTo>
                  <a:pt x="7560253" y="166233"/>
                </a:lnTo>
                <a:lnTo>
                  <a:pt x="7557016" y="162996"/>
                </a:lnTo>
                <a:lnTo>
                  <a:pt x="7557016" y="161917"/>
                </a:lnTo>
                <a:cubicBezTo>
                  <a:pt x="7560433" y="157601"/>
                  <a:pt x="7564030" y="155443"/>
                  <a:pt x="7567806" y="155443"/>
                </a:cubicBezTo>
                <a:lnTo>
                  <a:pt x="7580889" y="155443"/>
                </a:lnTo>
                <a:lnTo>
                  <a:pt x="7580889" y="152206"/>
                </a:lnTo>
                <a:cubicBezTo>
                  <a:pt x="7578731" y="152206"/>
                  <a:pt x="7576933" y="150722"/>
                  <a:pt x="7575494" y="147755"/>
                </a:cubicBezTo>
                <a:cubicBezTo>
                  <a:pt x="7576933" y="146496"/>
                  <a:pt x="7578012" y="141101"/>
                  <a:pt x="7578731" y="131570"/>
                </a:cubicBezTo>
                <a:lnTo>
                  <a:pt x="7577652" y="128198"/>
                </a:lnTo>
                <a:lnTo>
                  <a:pt x="7581968" y="120645"/>
                </a:lnTo>
                <a:lnTo>
                  <a:pt x="7581968" y="118487"/>
                </a:lnTo>
                <a:cubicBezTo>
                  <a:pt x="7579091" y="118487"/>
                  <a:pt x="7577652" y="117768"/>
                  <a:pt x="7577652" y="116329"/>
                </a:cubicBezTo>
                <a:lnTo>
                  <a:pt x="7578731" y="110934"/>
                </a:lnTo>
                <a:lnTo>
                  <a:pt x="7571043" y="106483"/>
                </a:lnTo>
                <a:cubicBezTo>
                  <a:pt x="7565828" y="106483"/>
                  <a:pt x="7560793" y="110485"/>
                  <a:pt x="7555937" y="118487"/>
                </a:cubicBezTo>
                <a:lnTo>
                  <a:pt x="7549328" y="120645"/>
                </a:lnTo>
                <a:cubicBezTo>
                  <a:pt x="7546451" y="119206"/>
                  <a:pt x="7545012" y="117408"/>
                  <a:pt x="7545012" y="115250"/>
                </a:cubicBezTo>
                <a:cubicBezTo>
                  <a:pt x="7548249" y="106168"/>
                  <a:pt x="7554768" y="93489"/>
                  <a:pt x="7564569" y="77215"/>
                </a:cubicBezTo>
                <a:lnTo>
                  <a:pt x="7577652" y="32571"/>
                </a:lnTo>
                <a:cubicBezTo>
                  <a:pt x="7575494" y="32571"/>
                  <a:pt x="7574415" y="31851"/>
                  <a:pt x="7574415" y="30413"/>
                </a:cubicBezTo>
                <a:cubicBezTo>
                  <a:pt x="7574415" y="27715"/>
                  <a:pt x="7576573" y="24119"/>
                  <a:pt x="7580889" y="19623"/>
                </a:cubicBezTo>
                <a:lnTo>
                  <a:pt x="7579810" y="15172"/>
                </a:lnTo>
                <a:lnTo>
                  <a:pt x="7584126" y="13014"/>
                </a:lnTo>
                <a:cubicBezTo>
                  <a:pt x="7617486" y="16880"/>
                  <a:pt x="7634165" y="20522"/>
                  <a:pt x="7634165" y="23939"/>
                </a:cubicBezTo>
                <a:lnTo>
                  <a:pt x="7638481" y="27176"/>
                </a:lnTo>
                <a:cubicBezTo>
                  <a:pt x="7638481" y="28614"/>
                  <a:pt x="7637402" y="29334"/>
                  <a:pt x="7635244" y="29334"/>
                </a:cubicBezTo>
                <a:lnTo>
                  <a:pt x="7629714" y="28255"/>
                </a:lnTo>
                <a:cubicBezTo>
                  <a:pt x="7616676" y="38415"/>
                  <a:pt x="7610157" y="47137"/>
                  <a:pt x="7610157" y="54421"/>
                </a:cubicBezTo>
                <a:lnTo>
                  <a:pt x="7613529" y="53207"/>
                </a:lnTo>
                <a:lnTo>
                  <a:pt x="7637402" y="55500"/>
                </a:lnTo>
                <a:cubicBezTo>
                  <a:pt x="7640280" y="55500"/>
                  <a:pt x="7643876" y="51139"/>
                  <a:pt x="7648192" y="42417"/>
                </a:cubicBezTo>
                <a:lnTo>
                  <a:pt x="7647113" y="39180"/>
                </a:lnTo>
                <a:lnTo>
                  <a:pt x="7652643" y="37022"/>
                </a:lnTo>
                <a:cubicBezTo>
                  <a:pt x="7659117" y="40079"/>
                  <a:pt x="7662354" y="44395"/>
                  <a:pt x="7662354" y="49970"/>
                </a:cubicBezTo>
                <a:lnTo>
                  <a:pt x="7666670" y="54421"/>
                </a:lnTo>
                <a:lnTo>
                  <a:pt x="7666670" y="57658"/>
                </a:lnTo>
                <a:cubicBezTo>
                  <a:pt x="7666670" y="61434"/>
                  <a:pt x="7665591" y="63592"/>
                  <a:pt x="7663433" y="64132"/>
                </a:cubicBezTo>
                <a:lnTo>
                  <a:pt x="7653722" y="64132"/>
                </a:lnTo>
                <a:lnTo>
                  <a:pt x="7641718" y="60895"/>
                </a:lnTo>
                <a:cubicBezTo>
                  <a:pt x="7631737" y="64491"/>
                  <a:pt x="7621217" y="66290"/>
                  <a:pt x="7610157" y="66290"/>
                </a:cubicBezTo>
                <a:lnTo>
                  <a:pt x="7604762" y="61974"/>
                </a:lnTo>
                <a:lnTo>
                  <a:pt x="7603683" y="61974"/>
                </a:lnTo>
                <a:cubicBezTo>
                  <a:pt x="7602424" y="61974"/>
                  <a:pt x="7600626" y="65975"/>
                  <a:pt x="7598288" y="73978"/>
                </a:cubicBezTo>
                <a:lnTo>
                  <a:pt x="7599367" y="75056"/>
                </a:lnTo>
                <a:lnTo>
                  <a:pt x="7599367" y="77215"/>
                </a:lnTo>
                <a:cubicBezTo>
                  <a:pt x="7599367" y="80092"/>
                  <a:pt x="7596085" y="81531"/>
                  <a:pt x="7589521" y="81531"/>
                </a:cubicBezTo>
                <a:lnTo>
                  <a:pt x="7573201" y="98930"/>
                </a:lnTo>
                <a:lnTo>
                  <a:pt x="7574415" y="98930"/>
                </a:lnTo>
                <a:lnTo>
                  <a:pt x="7583047" y="96772"/>
                </a:lnTo>
                <a:lnTo>
                  <a:pt x="7593972" y="96772"/>
                </a:lnTo>
                <a:lnTo>
                  <a:pt x="7606920" y="100009"/>
                </a:lnTo>
                <a:lnTo>
                  <a:pt x="7607999" y="101088"/>
                </a:lnTo>
                <a:lnTo>
                  <a:pt x="7611371" y="101088"/>
                </a:lnTo>
                <a:cubicBezTo>
                  <a:pt x="7612630" y="99649"/>
                  <a:pt x="7616227" y="98930"/>
                  <a:pt x="7622161" y="98930"/>
                </a:cubicBezTo>
                <a:lnTo>
                  <a:pt x="7623240" y="97851"/>
                </a:lnTo>
                <a:cubicBezTo>
                  <a:pt x="7626297" y="97851"/>
                  <a:pt x="7629939" y="94569"/>
                  <a:pt x="7634165" y="88005"/>
                </a:cubicBezTo>
                <a:lnTo>
                  <a:pt x="7643876" y="88005"/>
                </a:lnTo>
                <a:cubicBezTo>
                  <a:pt x="7649721" y="88005"/>
                  <a:pt x="7654442" y="93085"/>
                  <a:pt x="7658038" y="103246"/>
                </a:cubicBezTo>
                <a:lnTo>
                  <a:pt x="7672200" y="105404"/>
                </a:lnTo>
                <a:lnTo>
                  <a:pt x="7676516" y="103246"/>
                </a:lnTo>
                <a:lnTo>
                  <a:pt x="7685148" y="105404"/>
                </a:lnTo>
                <a:lnTo>
                  <a:pt x="7691757" y="103246"/>
                </a:lnTo>
                <a:lnTo>
                  <a:pt x="7697152" y="103246"/>
                </a:lnTo>
                <a:lnTo>
                  <a:pt x="7697152" y="101088"/>
                </a:lnTo>
                <a:lnTo>
                  <a:pt x="7693915" y="96772"/>
                </a:lnTo>
                <a:lnTo>
                  <a:pt x="7698231" y="78294"/>
                </a:lnTo>
                <a:lnTo>
                  <a:pt x="7697152" y="63053"/>
                </a:lnTo>
                <a:lnTo>
                  <a:pt x="7697152" y="54421"/>
                </a:lnTo>
                <a:lnTo>
                  <a:pt x="7700389" y="34729"/>
                </a:lnTo>
                <a:cubicBezTo>
                  <a:pt x="7698411" y="19892"/>
                  <a:pt x="7696612" y="11575"/>
                  <a:pt x="7694994" y="9777"/>
                </a:cubicBezTo>
                <a:lnTo>
                  <a:pt x="7694994" y="8698"/>
                </a:lnTo>
                <a:close/>
                <a:moveTo>
                  <a:pt x="2605508" y="6537"/>
                </a:moveTo>
                <a:cubicBezTo>
                  <a:pt x="2613240" y="6537"/>
                  <a:pt x="2617916" y="9415"/>
                  <a:pt x="2619535" y="15169"/>
                </a:cubicBezTo>
                <a:cubicBezTo>
                  <a:pt x="2623131" y="15169"/>
                  <a:pt x="2628167" y="20205"/>
                  <a:pt x="2634641" y="30275"/>
                </a:cubicBezTo>
                <a:cubicBezTo>
                  <a:pt x="2637698" y="30275"/>
                  <a:pt x="2643812" y="32433"/>
                  <a:pt x="2652983" y="36749"/>
                </a:cubicBezTo>
                <a:lnTo>
                  <a:pt x="2654062" y="35670"/>
                </a:lnTo>
                <a:lnTo>
                  <a:pt x="2652983" y="30275"/>
                </a:lnTo>
                <a:lnTo>
                  <a:pt x="2652983" y="22722"/>
                </a:lnTo>
                <a:lnTo>
                  <a:pt x="2655142" y="20564"/>
                </a:lnTo>
                <a:lnTo>
                  <a:pt x="2661616" y="20564"/>
                </a:lnTo>
                <a:cubicBezTo>
                  <a:pt x="2667551" y="25959"/>
                  <a:pt x="2680498" y="33872"/>
                  <a:pt x="2700459" y="44302"/>
                </a:cubicBezTo>
                <a:lnTo>
                  <a:pt x="2703696" y="47539"/>
                </a:lnTo>
                <a:lnTo>
                  <a:pt x="2704776" y="47539"/>
                </a:lnTo>
                <a:lnTo>
                  <a:pt x="2711251" y="45382"/>
                </a:lnTo>
                <a:lnTo>
                  <a:pt x="2718668" y="46460"/>
                </a:lnTo>
                <a:cubicBezTo>
                  <a:pt x="2727120" y="46460"/>
                  <a:pt x="2733953" y="41425"/>
                  <a:pt x="2739169" y="31354"/>
                </a:cubicBezTo>
                <a:cubicBezTo>
                  <a:pt x="2739169" y="28477"/>
                  <a:pt x="2740608" y="26319"/>
                  <a:pt x="2743487" y="24880"/>
                </a:cubicBezTo>
                <a:lnTo>
                  <a:pt x="2755354" y="24880"/>
                </a:lnTo>
                <a:lnTo>
                  <a:pt x="2762908" y="33512"/>
                </a:lnTo>
                <a:cubicBezTo>
                  <a:pt x="2778013" y="43223"/>
                  <a:pt x="2785926" y="51136"/>
                  <a:pt x="2786645" y="57251"/>
                </a:cubicBezTo>
                <a:lnTo>
                  <a:pt x="2786645" y="58330"/>
                </a:lnTo>
                <a:cubicBezTo>
                  <a:pt x="2786645" y="60847"/>
                  <a:pt x="2784128" y="67636"/>
                  <a:pt x="2779093" y="78696"/>
                </a:cubicBezTo>
                <a:lnTo>
                  <a:pt x="2780171" y="86249"/>
                </a:lnTo>
                <a:lnTo>
                  <a:pt x="2779093" y="90565"/>
                </a:lnTo>
                <a:lnTo>
                  <a:pt x="2780171" y="95960"/>
                </a:lnTo>
                <a:cubicBezTo>
                  <a:pt x="2780171" y="99557"/>
                  <a:pt x="2779452" y="101355"/>
                  <a:pt x="2778013" y="101355"/>
                </a:cubicBezTo>
                <a:lnTo>
                  <a:pt x="2779093" y="102434"/>
                </a:lnTo>
                <a:lnTo>
                  <a:pt x="2779093" y="108908"/>
                </a:lnTo>
                <a:lnTo>
                  <a:pt x="2776935" y="112145"/>
                </a:lnTo>
                <a:lnTo>
                  <a:pt x="2779093" y="115382"/>
                </a:lnTo>
                <a:cubicBezTo>
                  <a:pt x="2776394" y="131207"/>
                  <a:pt x="2774596" y="139120"/>
                  <a:pt x="2773698" y="139120"/>
                </a:cubicBezTo>
                <a:lnTo>
                  <a:pt x="2770461" y="139120"/>
                </a:lnTo>
                <a:lnTo>
                  <a:pt x="2770461" y="142357"/>
                </a:lnTo>
                <a:lnTo>
                  <a:pt x="2775857" y="142357"/>
                </a:lnTo>
                <a:cubicBezTo>
                  <a:pt x="2778733" y="142357"/>
                  <a:pt x="2780171" y="148471"/>
                  <a:pt x="2780171" y="160700"/>
                </a:cubicBezTo>
                <a:lnTo>
                  <a:pt x="2780171" y="163937"/>
                </a:lnTo>
                <a:cubicBezTo>
                  <a:pt x="2780171" y="166455"/>
                  <a:pt x="2778733" y="169332"/>
                  <a:pt x="2775857" y="172569"/>
                </a:cubicBezTo>
                <a:lnTo>
                  <a:pt x="2778013" y="189833"/>
                </a:lnTo>
                <a:lnTo>
                  <a:pt x="2778013" y="191991"/>
                </a:lnTo>
                <a:lnTo>
                  <a:pt x="2774776" y="196308"/>
                </a:lnTo>
                <a:lnTo>
                  <a:pt x="2774776" y="198465"/>
                </a:lnTo>
                <a:cubicBezTo>
                  <a:pt x="2778373" y="198465"/>
                  <a:pt x="2780171" y="199185"/>
                  <a:pt x="2780171" y="200623"/>
                </a:cubicBezTo>
                <a:lnTo>
                  <a:pt x="2780171" y="201702"/>
                </a:lnTo>
                <a:lnTo>
                  <a:pt x="2776935" y="204939"/>
                </a:lnTo>
                <a:lnTo>
                  <a:pt x="2773698" y="203860"/>
                </a:lnTo>
                <a:lnTo>
                  <a:pt x="2773698" y="205884"/>
                </a:lnTo>
                <a:lnTo>
                  <a:pt x="2780171" y="213437"/>
                </a:lnTo>
                <a:lnTo>
                  <a:pt x="2780171" y="244728"/>
                </a:lnTo>
                <a:cubicBezTo>
                  <a:pt x="2778013" y="257676"/>
                  <a:pt x="2772978" y="264150"/>
                  <a:pt x="2765065" y="264150"/>
                </a:cubicBezTo>
                <a:lnTo>
                  <a:pt x="2751038" y="261992"/>
                </a:lnTo>
                <a:lnTo>
                  <a:pt x="2747801" y="265229"/>
                </a:lnTo>
                <a:lnTo>
                  <a:pt x="2740249" y="265229"/>
                </a:lnTo>
                <a:cubicBezTo>
                  <a:pt x="2736291" y="265229"/>
                  <a:pt x="2732336" y="262711"/>
                  <a:pt x="2728379" y="257676"/>
                </a:cubicBezTo>
                <a:lnTo>
                  <a:pt x="2728379" y="256597"/>
                </a:lnTo>
                <a:cubicBezTo>
                  <a:pt x="2728558" y="253000"/>
                  <a:pt x="2729277" y="251202"/>
                  <a:pt x="2730537" y="251202"/>
                </a:cubicBezTo>
                <a:lnTo>
                  <a:pt x="2728379" y="238254"/>
                </a:lnTo>
                <a:lnTo>
                  <a:pt x="2724064" y="239333"/>
                </a:lnTo>
                <a:lnTo>
                  <a:pt x="2717588" y="236096"/>
                </a:lnTo>
                <a:lnTo>
                  <a:pt x="2709092" y="237175"/>
                </a:lnTo>
                <a:lnTo>
                  <a:pt x="2702618" y="236096"/>
                </a:lnTo>
                <a:lnTo>
                  <a:pt x="2701539" y="237175"/>
                </a:lnTo>
                <a:lnTo>
                  <a:pt x="2701539" y="238254"/>
                </a:lnTo>
                <a:lnTo>
                  <a:pt x="2702618" y="246886"/>
                </a:lnTo>
                <a:cubicBezTo>
                  <a:pt x="2702618" y="255338"/>
                  <a:pt x="2699741" y="261812"/>
                  <a:pt x="2693985" y="266308"/>
                </a:cubicBezTo>
                <a:cubicBezTo>
                  <a:pt x="2687512" y="266308"/>
                  <a:pt x="2680318" y="264509"/>
                  <a:pt x="2672406" y="260913"/>
                </a:cubicBezTo>
                <a:lnTo>
                  <a:pt x="2660537" y="264150"/>
                </a:lnTo>
                <a:lnTo>
                  <a:pt x="2652983" y="256597"/>
                </a:lnTo>
                <a:lnTo>
                  <a:pt x="2652983" y="244728"/>
                </a:lnTo>
                <a:lnTo>
                  <a:pt x="2654062" y="243649"/>
                </a:lnTo>
                <a:lnTo>
                  <a:pt x="2654062" y="242570"/>
                </a:lnTo>
                <a:cubicBezTo>
                  <a:pt x="2652444" y="242570"/>
                  <a:pt x="2650646" y="236096"/>
                  <a:pt x="2648668" y="223148"/>
                </a:cubicBezTo>
                <a:lnTo>
                  <a:pt x="2654062" y="190912"/>
                </a:lnTo>
                <a:cubicBezTo>
                  <a:pt x="2652624" y="190912"/>
                  <a:pt x="2651905" y="189833"/>
                  <a:pt x="2651905" y="187675"/>
                </a:cubicBezTo>
                <a:lnTo>
                  <a:pt x="2652983" y="182280"/>
                </a:lnTo>
                <a:lnTo>
                  <a:pt x="2651905" y="175806"/>
                </a:lnTo>
                <a:lnTo>
                  <a:pt x="2650825" y="175806"/>
                </a:lnTo>
                <a:lnTo>
                  <a:pt x="2642194" y="180122"/>
                </a:lnTo>
                <a:cubicBezTo>
                  <a:pt x="2642194" y="183359"/>
                  <a:pt x="2638957" y="185517"/>
                  <a:pt x="2632483" y="186596"/>
                </a:cubicBezTo>
                <a:lnTo>
                  <a:pt x="2624930" y="186596"/>
                </a:lnTo>
                <a:cubicBezTo>
                  <a:pt x="2614859" y="184618"/>
                  <a:pt x="2609824" y="179583"/>
                  <a:pt x="2609824" y="171490"/>
                </a:cubicBezTo>
                <a:lnTo>
                  <a:pt x="2605508" y="171490"/>
                </a:lnTo>
                <a:lnTo>
                  <a:pt x="2605508" y="172569"/>
                </a:lnTo>
                <a:lnTo>
                  <a:pt x="2609824" y="177964"/>
                </a:lnTo>
                <a:lnTo>
                  <a:pt x="2608745" y="179043"/>
                </a:lnTo>
                <a:lnTo>
                  <a:pt x="2610903" y="196308"/>
                </a:lnTo>
                <a:lnTo>
                  <a:pt x="2609824" y="197386"/>
                </a:lnTo>
                <a:lnTo>
                  <a:pt x="2608745" y="197386"/>
                </a:lnTo>
                <a:lnTo>
                  <a:pt x="2609824" y="198465"/>
                </a:lnTo>
                <a:lnTo>
                  <a:pt x="2609824" y="199545"/>
                </a:lnTo>
                <a:lnTo>
                  <a:pt x="2606587" y="210200"/>
                </a:lnTo>
                <a:lnTo>
                  <a:pt x="2606587" y="212358"/>
                </a:lnTo>
                <a:lnTo>
                  <a:pt x="2610903" y="217753"/>
                </a:lnTo>
                <a:lnTo>
                  <a:pt x="2610903" y="227464"/>
                </a:lnTo>
                <a:lnTo>
                  <a:pt x="2609824" y="228543"/>
                </a:lnTo>
                <a:lnTo>
                  <a:pt x="2610903" y="229622"/>
                </a:lnTo>
                <a:lnTo>
                  <a:pt x="2610903" y="231780"/>
                </a:lnTo>
                <a:lnTo>
                  <a:pt x="2609824" y="244728"/>
                </a:lnTo>
                <a:lnTo>
                  <a:pt x="2610903" y="256597"/>
                </a:lnTo>
                <a:cubicBezTo>
                  <a:pt x="2607486" y="266308"/>
                  <a:pt x="2604968" y="271343"/>
                  <a:pt x="2603350" y="271703"/>
                </a:cubicBezTo>
                <a:lnTo>
                  <a:pt x="2587165" y="270624"/>
                </a:lnTo>
                <a:lnTo>
                  <a:pt x="2576509" y="271703"/>
                </a:lnTo>
                <a:cubicBezTo>
                  <a:pt x="2566439" y="267567"/>
                  <a:pt x="2561403" y="260373"/>
                  <a:pt x="2561403" y="250123"/>
                </a:cubicBezTo>
                <a:lnTo>
                  <a:pt x="2563561" y="244728"/>
                </a:lnTo>
                <a:lnTo>
                  <a:pt x="2561403" y="238254"/>
                </a:lnTo>
                <a:lnTo>
                  <a:pt x="2561403" y="237175"/>
                </a:lnTo>
                <a:lnTo>
                  <a:pt x="2562483" y="224227"/>
                </a:lnTo>
                <a:lnTo>
                  <a:pt x="2561403" y="211279"/>
                </a:lnTo>
                <a:lnTo>
                  <a:pt x="2561403" y="209121"/>
                </a:lnTo>
                <a:lnTo>
                  <a:pt x="2563561" y="205884"/>
                </a:lnTo>
                <a:cubicBezTo>
                  <a:pt x="2562121" y="205884"/>
                  <a:pt x="2561044" y="203051"/>
                  <a:pt x="2560324" y="197386"/>
                </a:cubicBezTo>
                <a:cubicBezTo>
                  <a:pt x="2556727" y="200084"/>
                  <a:pt x="2551332" y="201882"/>
                  <a:pt x="2544139" y="202781"/>
                </a:cubicBezTo>
                <a:cubicBezTo>
                  <a:pt x="2540183" y="211323"/>
                  <a:pt x="2532990" y="215595"/>
                  <a:pt x="2522559" y="215595"/>
                </a:cubicBezTo>
                <a:cubicBezTo>
                  <a:pt x="2518962" y="215055"/>
                  <a:pt x="2517164" y="213976"/>
                  <a:pt x="2517164" y="212358"/>
                </a:cubicBezTo>
                <a:lnTo>
                  <a:pt x="2517164" y="209121"/>
                </a:lnTo>
                <a:cubicBezTo>
                  <a:pt x="2519682" y="205074"/>
                  <a:pt x="2525437" y="199005"/>
                  <a:pt x="2534428" y="190912"/>
                </a:cubicBezTo>
                <a:lnTo>
                  <a:pt x="2533349" y="187675"/>
                </a:lnTo>
                <a:cubicBezTo>
                  <a:pt x="2533349" y="183000"/>
                  <a:pt x="2539104" y="168253"/>
                  <a:pt x="2550613" y="143436"/>
                </a:cubicBezTo>
                <a:lnTo>
                  <a:pt x="2552772" y="125093"/>
                </a:lnTo>
                <a:lnTo>
                  <a:pt x="2554930" y="125093"/>
                </a:lnTo>
                <a:cubicBezTo>
                  <a:pt x="2555468" y="128690"/>
                  <a:pt x="2556548" y="130488"/>
                  <a:pt x="2558165" y="130488"/>
                </a:cubicBezTo>
                <a:lnTo>
                  <a:pt x="2559246" y="130488"/>
                </a:lnTo>
                <a:lnTo>
                  <a:pt x="2556008" y="126172"/>
                </a:lnTo>
                <a:lnTo>
                  <a:pt x="2556008" y="120777"/>
                </a:lnTo>
                <a:cubicBezTo>
                  <a:pt x="2556008" y="108548"/>
                  <a:pt x="2554570" y="102434"/>
                  <a:pt x="2551692" y="102434"/>
                </a:cubicBezTo>
                <a:lnTo>
                  <a:pt x="2550613" y="102434"/>
                </a:lnTo>
                <a:lnTo>
                  <a:pt x="2541982" y="104592"/>
                </a:lnTo>
                <a:lnTo>
                  <a:pt x="2530112" y="104592"/>
                </a:lnTo>
                <a:cubicBezTo>
                  <a:pt x="2524356" y="100456"/>
                  <a:pt x="2521481" y="96140"/>
                  <a:pt x="2521481" y="91644"/>
                </a:cubicBezTo>
                <a:lnTo>
                  <a:pt x="2527955" y="89486"/>
                </a:lnTo>
                <a:lnTo>
                  <a:pt x="2532271" y="89486"/>
                </a:lnTo>
                <a:cubicBezTo>
                  <a:pt x="2540183" y="90025"/>
                  <a:pt x="2547736" y="92543"/>
                  <a:pt x="2554930" y="97039"/>
                </a:cubicBezTo>
                <a:cubicBezTo>
                  <a:pt x="2554930" y="95600"/>
                  <a:pt x="2557087" y="94162"/>
                  <a:pt x="2561403" y="92723"/>
                </a:cubicBezTo>
                <a:cubicBezTo>
                  <a:pt x="2561403" y="88407"/>
                  <a:pt x="2562121" y="86249"/>
                  <a:pt x="2563561" y="86249"/>
                </a:cubicBezTo>
                <a:lnTo>
                  <a:pt x="2561403" y="77617"/>
                </a:lnTo>
                <a:lnTo>
                  <a:pt x="2562483" y="76538"/>
                </a:lnTo>
                <a:lnTo>
                  <a:pt x="2562483" y="75459"/>
                </a:lnTo>
                <a:lnTo>
                  <a:pt x="2561403" y="71278"/>
                </a:lnTo>
                <a:lnTo>
                  <a:pt x="2563561" y="64804"/>
                </a:lnTo>
                <a:lnTo>
                  <a:pt x="2561403" y="62646"/>
                </a:lnTo>
                <a:lnTo>
                  <a:pt x="2560324" y="62646"/>
                </a:lnTo>
                <a:lnTo>
                  <a:pt x="2552772" y="63725"/>
                </a:lnTo>
                <a:lnTo>
                  <a:pt x="2550613" y="60487"/>
                </a:lnTo>
                <a:lnTo>
                  <a:pt x="2551692" y="56172"/>
                </a:lnTo>
                <a:lnTo>
                  <a:pt x="2548455" y="50776"/>
                </a:lnTo>
                <a:lnTo>
                  <a:pt x="2548455" y="48618"/>
                </a:lnTo>
                <a:cubicBezTo>
                  <a:pt x="2551153" y="41425"/>
                  <a:pt x="2557268" y="37828"/>
                  <a:pt x="2566798" y="37828"/>
                </a:cubicBezTo>
                <a:cubicBezTo>
                  <a:pt x="2586849" y="19845"/>
                  <a:pt x="2598314" y="10853"/>
                  <a:pt x="2601193" y="10853"/>
                </a:cubicBezTo>
                <a:lnTo>
                  <a:pt x="2602271" y="14090"/>
                </a:lnTo>
                <a:lnTo>
                  <a:pt x="2603350" y="14090"/>
                </a:lnTo>
                <a:lnTo>
                  <a:pt x="2603350" y="11932"/>
                </a:lnTo>
                <a:lnTo>
                  <a:pt x="2602271" y="8695"/>
                </a:lnTo>
                <a:close/>
                <a:moveTo>
                  <a:pt x="3629182" y="6403"/>
                </a:moveTo>
                <a:lnTo>
                  <a:pt x="3644153" y="9640"/>
                </a:lnTo>
                <a:lnTo>
                  <a:pt x="3653864" y="7482"/>
                </a:lnTo>
                <a:lnTo>
                  <a:pt x="3674231" y="13956"/>
                </a:lnTo>
                <a:lnTo>
                  <a:pt x="3680705" y="12877"/>
                </a:lnTo>
                <a:lnTo>
                  <a:pt x="3686100" y="19351"/>
                </a:lnTo>
                <a:lnTo>
                  <a:pt x="3686100" y="21374"/>
                </a:lnTo>
                <a:cubicBezTo>
                  <a:pt x="3682503" y="21374"/>
                  <a:pt x="3679266" y="31400"/>
                  <a:pt x="3676389" y="51451"/>
                </a:cubicBezTo>
                <a:lnTo>
                  <a:pt x="3676389" y="65478"/>
                </a:lnTo>
                <a:cubicBezTo>
                  <a:pt x="3676389" y="67636"/>
                  <a:pt x="3674994" y="68715"/>
                  <a:pt x="3672207" y="68715"/>
                </a:cubicBezTo>
                <a:lnTo>
                  <a:pt x="3672207" y="71952"/>
                </a:lnTo>
                <a:lnTo>
                  <a:pt x="3677468" y="75189"/>
                </a:lnTo>
                <a:lnTo>
                  <a:pt x="3710782" y="75189"/>
                </a:lnTo>
                <a:lnTo>
                  <a:pt x="3719414" y="77347"/>
                </a:lnTo>
                <a:cubicBezTo>
                  <a:pt x="3724449" y="75549"/>
                  <a:pt x="3728720" y="70514"/>
                  <a:pt x="3732227" y="62241"/>
                </a:cubicBezTo>
                <a:lnTo>
                  <a:pt x="3745175" y="53609"/>
                </a:lnTo>
                <a:lnTo>
                  <a:pt x="3749491" y="53609"/>
                </a:lnTo>
                <a:cubicBezTo>
                  <a:pt x="3754706" y="53609"/>
                  <a:pt x="3762574" y="57566"/>
                  <a:pt x="3773094" y="65478"/>
                </a:cubicBezTo>
                <a:cubicBezTo>
                  <a:pt x="3773094" y="66917"/>
                  <a:pt x="3777770" y="71593"/>
                  <a:pt x="3787121" y="79505"/>
                </a:cubicBezTo>
                <a:lnTo>
                  <a:pt x="3790358" y="86923"/>
                </a:lnTo>
                <a:lnTo>
                  <a:pt x="3778489" y="96635"/>
                </a:lnTo>
                <a:lnTo>
                  <a:pt x="3779568" y="97714"/>
                </a:lnTo>
                <a:lnTo>
                  <a:pt x="3779568" y="99872"/>
                </a:lnTo>
                <a:cubicBezTo>
                  <a:pt x="3779568" y="101311"/>
                  <a:pt x="3778489" y="102030"/>
                  <a:pt x="3776331" y="102030"/>
                </a:cubicBezTo>
                <a:lnTo>
                  <a:pt x="3776331" y="103109"/>
                </a:lnTo>
                <a:cubicBezTo>
                  <a:pt x="3778489" y="103109"/>
                  <a:pt x="3779568" y="104188"/>
                  <a:pt x="3779568" y="106346"/>
                </a:cubicBezTo>
                <a:lnTo>
                  <a:pt x="3777410" y="112685"/>
                </a:lnTo>
                <a:lnTo>
                  <a:pt x="3777410" y="122396"/>
                </a:lnTo>
                <a:lnTo>
                  <a:pt x="3780647" y="134265"/>
                </a:lnTo>
                <a:cubicBezTo>
                  <a:pt x="3777050" y="139031"/>
                  <a:pt x="3775252" y="148337"/>
                  <a:pt x="3775252" y="162185"/>
                </a:cubicBezTo>
                <a:lnTo>
                  <a:pt x="3777410" y="177155"/>
                </a:lnTo>
                <a:lnTo>
                  <a:pt x="3777410" y="181472"/>
                </a:lnTo>
                <a:cubicBezTo>
                  <a:pt x="3772375" y="198286"/>
                  <a:pt x="3768418" y="214741"/>
                  <a:pt x="3765541" y="230836"/>
                </a:cubicBezTo>
                <a:cubicBezTo>
                  <a:pt x="3763203" y="232994"/>
                  <a:pt x="3760731" y="239468"/>
                  <a:pt x="3758123" y="250258"/>
                </a:cubicBezTo>
                <a:cubicBezTo>
                  <a:pt x="3747513" y="264555"/>
                  <a:pt x="3737487" y="271703"/>
                  <a:pt x="3728046" y="271703"/>
                </a:cubicBezTo>
                <a:lnTo>
                  <a:pt x="3720493" y="269545"/>
                </a:lnTo>
                <a:lnTo>
                  <a:pt x="3704308" y="270624"/>
                </a:lnTo>
                <a:cubicBezTo>
                  <a:pt x="3702599" y="270624"/>
                  <a:pt x="3700846" y="267028"/>
                  <a:pt x="3699048" y="259834"/>
                </a:cubicBezTo>
                <a:lnTo>
                  <a:pt x="3700127" y="253495"/>
                </a:lnTo>
                <a:cubicBezTo>
                  <a:pt x="3700127" y="251697"/>
                  <a:pt x="3693293" y="245942"/>
                  <a:pt x="3679626" y="236231"/>
                </a:cubicBezTo>
                <a:cubicBezTo>
                  <a:pt x="3679626" y="231735"/>
                  <a:pt x="3673556" y="227464"/>
                  <a:pt x="3661417" y="223418"/>
                </a:cubicBezTo>
                <a:lnTo>
                  <a:pt x="3660338" y="222339"/>
                </a:lnTo>
                <a:lnTo>
                  <a:pt x="3660338" y="220181"/>
                </a:lnTo>
                <a:cubicBezTo>
                  <a:pt x="3660338" y="218742"/>
                  <a:pt x="3662496" y="217304"/>
                  <a:pt x="3666812" y="215865"/>
                </a:cubicBezTo>
                <a:lnTo>
                  <a:pt x="3681784" y="216944"/>
                </a:lnTo>
                <a:lnTo>
                  <a:pt x="3689337" y="215865"/>
                </a:lnTo>
                <a:lnTo>
                  <a:pt x="3691495" y="218023"/>
                </a:lnTo>
                <a:lnTo>
                  <a:pt x="3692574" y="218023"/>
                </a:lnTo>
                <a:cubicBezTo>
                  <a:pt x="3709748" y="214067"/>
                  <a:pt x="3718335" y="210470"/>
                  <a:pt x="3718335" y="207233"/>
                </a:cubicBezTo>
                <a:lnTo>
                  <a:pt x="3722651" y="192262"/>
                </a:lnTo>
                <a:lnTo>
                  <a:pt x="3721572" y="191183"/>
                </a:lnTo>
                <a:lnTo>
                  <a:pt x="3721572" y="182550"/>
                </a:lnTo>
                <a:cubicBezTo>
                  <a:pt x="3721572" y="174098"/>
                  <a:pt x="3722291" y="168389"/>
                  <a:pt x="3723730" y="165421"/>
                </a:cubicBezTo>
                <a:lnTo>
                  <a:pt x="3722651" y="161105"/>
                </a:lnTo>
                <a:lnTo>
                  <a:pt x="3723730" y="155710"/>
                </a:lnTo>
                <a:lnTo>
                  <a:pt x="3722651" y="154631"/>
                </a:lnTo>
                <a:lnTo>
                  <a:pt x="3723730" y="149236"/>
                </a:lnTo>
                <a:lnTo>
                  <a:pt x="3723730" y="140604"/>
                </a:lnTo>
                <a:lnTo>
                  <a:pt x="3722651" y="128870"/>
                </a:lnTo>
                <a:cubicBezTo>
                  <a:pt x="3723910" y="127252"/>
                  <a:pt x="3724989" y="122216"/>
                  <a:pt x="3725888" y="113764"/>
                </a:cubicBezTo>
                <a:cubicBezTo>
                  <a:pt x="3729484" y="113764"/>
                  <a:pt x="3731283" y="112370"/>
                  <a:pt x="3731283" y="109583"/>
                </a:cubicBezTo>
                <a:lnTo>
                  <a:pt x="3724809" y="94477"/>
                </a:lnTo>
                <a:lnTo>
                  <a:pt x="3724809" y="90160"/>
                </a:lnTo>
                <a:lnTo>
                  <a:pt x="3725888" y="89081"/>
                </a:lnTo>
                <a:lnTo>
                  <a:pt x="3725888" y="88002"/>
                </a:lnTo>
                <a:lnTo>
                  <a:pt x="3722651" y="85844"/>
                </a:lnTo>
                <a:lnTo>
                  <a:pt x="3714019" y="89081"/>
                </a:lnTo>
                <a:lnTo>
                  <a:pt x="3692574" y="89081"/>
                </a:lnTo>
                <a:cubicBezTo>
                  <a:pt x="3688797" y="84046"/>
                  <a:pt x="3685200" y="81528"/>
                  <a:pt x="3681784" y="81528"/>
                </a:cubicBezTo>
                <a:cubicBezTo>
                  <a:pt x="3674680" y="84226"/>
                  <a:pt x="3671128" y="89261"/>
                  <a:pt x="3671128" y="96635"/>
                </a:cubicBezTo>
                <a:cubicBezTo>
                  <a:pt x="3671128" y="103828"/>
                  <a:pt x="3670049" y="110257"/>
                  <a:pt x="3667891" y="115922"/>
                </a:cubicBezTo>
                <a:lnTo>
                  <a:pt x="3668970" y="119159"/>
                </a:lnTo>
                <a:cubicBezTo>
                  <a:pt x="3667532" y="129949"/>
                  <a:pt x="3665014" y="138896"/>
                  <a:pt x="3661417" y="145999"/>
                </a:cubicBezTo>
                <a:cubicBezTo>
                  <a:pt x="3659979" y="156250"/>
                  <a:pt x="3657461" y="165197"/>
                  <a:pt x="3653864" y="172840"/>
                </a:cubicBezTo>
                <a:cubicBezTo>
                  <a:pt x="3649908" y="180392"/>
                  <a:pt x="3646356" y="185787"/>
                  <a:pt x="3643209" y="189025"/>
                </a:cubicBezTo>
                <a:cubicBezTo>
                  <a:pt x="3643209" y="196488"/>
                  <a:pt x="3638533" y="203996"/>
                  <a:pt x="3629182" y="211549"/>
                </a:cubicBezTo>
                <a:cubicBezTo>
                  <a:pt x="3629182" y="216584"/>
                  <a:pt x="3627383" y="219102"/>
                  <a:pt x="3623787" y="219102"/>
                </a:cubicBezTo>
                <a:cubicBezTo>
                  <a:pt x="3606972" y="242031"/>
                  <a:pt x="3590878" y="253495"/>
                  <a:pt x="3575502" y="253495"/>
                </a:cubicBezTo>
                <a:lnTo>
                  <a:pt x="3573344" y="253495"/>
                </a:lnTo>
                <a:lnTo>
                  <a:pt x="3573344" y="261992"/>
                </a:lnTo>
                <a:cubicBezTo>
                  <a:pt x="3573344" y="264150"/>
                  <a:pt x="3568308" y="266668"/>
                  <a:pt x="3558238" y="269545"/>
                </a:cubicBezTo>
                <a:lnTo>
                  <a:pt x="3557159" y="265229"/>
                </a:lnTo>
                <a:lnTo>
                  <a:pt x="3556080" y="265229"/>
                </a:lnTo>
                <a:cubicBezTo>
                  <a:pt x="3556080" y="267387"/>
                  <a:pt x="3555405" y="268466"/>
                  <a:pt x="3554057" y="268466"/>
                </a:cubicBezTo>
                <a:lnTo>
                  <a:pt x="3551899" y="266308"/>
                </a:lnTo>
                <a:lnTo>
                  <a:pt x="3548662" y="266308"/>
                </a:lnTo>
                <a:lnTo>
                  <a:pt x="3543266" y="270624"/>
                </a:lnTo>
                <a:lnTo>
                  <a:pt x="3542187" y="270624"/>
                </a:lnTo>
                <a:lnTo>
                  <a:pt x="3540029" y="268466"/>
                </a:lnTo>
                <a:lnTo>
                  <a:pt x="3540029" y="267387"/>
                </a:lnTo>
                <a:lnTo>
                  <a:pt x="3554057" y="251337"/>
                </a:lnTo>
                <a:cubicBezTo>
                  <a:pt x="3559002" y="251337"/>
                  <a:pt x="3561475" y="249539"/>
                  <a:pt x="3561475" y="245942"/>
                </a:cubicBezTo>
                <a:lnTo>
                  <a:pt x="3571186" y="237310"/>
                </a:lnTo>
                <a:cubicBezTo>
                  <a:pt x="3574063" y="237310"/>
                  <a:pt x="3575502" y="235872"/>
                  <a:pt x="3575502" y="232994"/>
                </a:cubicBezTo>
                <a:cubicBezTo>
                  <a:pt x="3579997" y="225891"/>
                  <a:pt x="3584269" y="222339"/>
                  <a:pt x="3588315" y="222339"/>
                </a:cubicBezTo>
                <a:cubicBezTo>
                  <a:pt x="3592271" y="211009"/>
                  <a:pt x="3596227" y="202063"/>
                  <a:pt x="3600184" y="195499"/>
                </a:cubicBezTo>
                <a:cubicBezTo>
                  <a:pt x="3600184" y="189744"/>
                  <a:pt x="3601982" y="184349"/>
                  <a:pt x="3605579" y="179313"/>
                </a:cubicBezTo>
                <a:cubicBezTo>
                  <a:pt x="3608456" y="176796"/>
                  <a:pt x="3609895" y="174638"/>
                  <a:pt x="3609895" y="172840"/>
                </a:cubicBezTo>
                <a:lnTo>
                  <a:pt x="3608816" y="164342"/>
                </a:lnTo>
                <a:cubicBezTo>
                  <a:pt x="3611693" y="164342"/>
                  <a:pt x="3613132" y="161105"/>
                  <a:pt x="3613132" y="154631"/>
                </a:cubicBezTo>
                <a:lnTo>
                  <a:pt x="3614076" y="154631"/>
                </a:lnTo>
                <a:lnTo>
                  <a:pt x="3613132" y="153552"/>
                </a:lnTo>
                <a:lnTo>
                  <a:pt x="3613132" y="152473"/>
                </a:lnTo>
                <a:lnTo>
                  <a:pt x="3617313" y="142762"/>
                </a:lnTo>
                <a:lnTo>
                  <a:pt x="3616234" y="139525"/>
                </a:lnTo>
                <a:lnTo>
                  <a:pt x="3617313" y="128870"/>
                </a:lnTo>
                <a:lnTo>
                  <a:pt x="3616234" y="115922"/>
                </a:lnTo>
                <a:lnTo>
                  <a:pt x="3621629" y="111606"/>
                </a:lnTo>
                <a:lnTo>
                  <a:pt x="3620550" y="110527"/>
                </a:lnTo>
                <a:lnTo>
                  <a:pt x="3620550" y="95556"/>
                </a:lnTo>
                <a:lnTo>
                  <a:pt x="3621629" y="89081"/>
                </a:lnTo>
                <a:lnTo>
                  <a:pt x="3619471" y="84765"/>
                </a:lnTo>
                <a:lnTo>
                  <a:pt x="3613132" y="86923"/>
                </a:lnTo>
                <a:lnTo>
                  <a:pt x="3606658" y="84765"/>
                </a:lnTo>
                <a:lnTo>
                  <a:pt x="3601263" y="89081"/>
                </a:lnTo>
                <a:lnTo>
                  <a:pt x="3600184" y="89081"/>
                </a:lnTo>
                <a:lnTo>
                  <a:pt x="3588315" y="83686"/>
                </a:lnTo>
                <a:lnTo>
                  <a:pt x="3578739" y="85844"/>
                </a:lnTo>
                <a:lnTo>
                  <a:pt x="3572265" y="83686"/>
                </a:lnTo>
                <a:lnTo>
                  <a:pt x="3567949" y="84765"/>
                </a:lnTo>
                <a:lnTo>
                  <a:pt x="3566870" y="83686"/>
                </a:lnTo>
                <a:lnTo>
                  <a:pt x="3566870" y="80449"/>
                </a:lnTo>
                <a:cubicBezTo>
                  <a:pt x="3566870" y="79281"/>
                  <a:pt x="3571186" y="77887"/>
                  <a:pt x="3579818" y="76268"/>
                </a:cubicBezTo>
                <a:lnTo>
                  <a:pt x="3590473" y="78426"/>
                </a:lnTo>
                <a:lnTo>
                  <a:pt x="3607737" y="77347"/>
                </a:lnTo>
                <a:lnTo>
                  <a:pt x="3622708" y="77347"/>
                </a:lnTo>
                <a:lnTo>
                  <a:pt x="3622708" y="70873"/>
                </a:lnTo>
                <a:lnTo>
                  <a:pt x="3623787" y="70873"/>
                </a:lnTo>
                <a:lnTo>
                  <a:pt x="3629182" y="71952"/>
                </a:lnTo>
                <a:lnTo>
                  <a:pt x="3631340" y="68715"/>
                </a:lnTo>
                <a:cubicBezTo>
                  <a:pt x="3631340" y="67097"/>
                  <a:pt x="3629182" y="64579"/>
                  <a:pt x="3624866" y="61162"/>
                </a:cubicBezTo>
                <a:lnTo>
                  <a:pt x="3623787" y="55767"/>
                </a:lnTo>
                <a:lnTo>
                  <a:pt x="3624866" y="50507"/>
                </a:lnTo>
                <a:cubicBezTo>
                  <a:pt x="3623248" y="50507"/>
                  <a:pt x="3621090" y="43314"/>
                  <a:pt x="3618392" y="28927"/>
                </a:cubicBezTo>
                <a:lnTo>
                  <a:pt x="3622708" y="21374"/>
                </a:lnTo>
                <a:lnTo>
                  <a:pt x="3620550" y="12877"/>
                </a:lnTo>
                <a:close/>
                <a:moveTo>
                  <a:pt x="3182084" y="6403"/>
                </a:moveTo>
                <a:lnTo>
                  <a:pt x="3193009" y="8561"/>
                </a:lnTo>
                <a:lnTo>
                  <a:pt x="3201641" y="7482"/>
                </a:lnTo>
                <a:lnTo>
                  <a:pt x="3203799" y="10719"/>
                </a:lnTo>
                <a:lnTo>
                  <a:pt x="3209194" y="7482"/>
                </a:lnTo>
                <a:lnTo>
                  <a:pt x="3211487" y="7482"/>
                </a:lnTo>
                <a:lnTo>
                  <a:pt x="3222277" y="11798"/>
                </a:lnTo>
                <a:cubicBezTo>
                  <a:pt x="3227582" y="11798"/>
                  <a:pt x="3231942" y="14360"/>
                  <a:pt x="3235360" y="19486"/>
                </a:cubicBezTo>
                <a:lnTo>
                  <a:pt x="3235360" y="22723"/>
                </a:lnTo>
                <a:cubicBezTo>
                  <a:pt x="3232482" y="26319"/>
                  <a:pt x="3228481" y="28118"/>
                  <a:pt x="3223356" y="28118"/>
                </a:cubicBezTo>
                <a:lnTo>
                  <a:pt x="3225514" y="33513"/>
                </a:lnTo>
                <a:lnTo>
                  <a:pt x="3224435" y="50912"/>
                </a:lnTo>
                <a:lnTo>
                  <a:pt x="3224435" y="53204"/>
                </a:lnTo>
                <a:cubicBezTo>
                  <a:pt x="3224435" y="54643"/>
                  <a:pt x="3223356" y="55362"/>
                  <a:pt x="3221198" y="55362"/>
                </a:cubicBezTo>
                <a:cubicBezTo>
                  <a:pt x="3221198" y="56801"/>
                  <a:pt x="3219399" y="57520"/>
                  <a:pt x="3215803" y="57520"/>
                </a:cubicBezTo>
                <a:lnTo>
                  <a:pt x="3214724" y="60757"/>
                </a:lnTo>
                <a:lnTo>
                  <a:pt x="3215803" y="63994"/>
                </a:lnTo>
                <a:lnTo>
                  <a:pt x="3214724" y="65073"/>
                </a:lnTo>
                <a:cubicBezTo>
                  <a:pt x="3218320" y="65073"/>
                  <a:pt x="3223041" y="66557"/>
                  <a:pt x="3228886" y="69524"/>
                </a:cubicBezTo>
                <a:lnTo>
                  <a:pt x="3240755" y="68310"/>
                </a:lnTo>
                <a:lnTo>
                  <a:pt x="3240755" y="67231"/>
                </a:lnTo>
                <a:lnTo>
                  <a:pt x="3238597" y="67231"/>
                </a:lnTo>
                <a:lnTo>
                  <a:pt x="3238597" y="66152"/>
                </a:lnTo>
                <a:lnTo>
                  <a:pt x="3237518" y="67231"/>
                </a:lnTo>
                <a:lnTo>
                  <a:pt x="3235360" y="67231"/>
                </a:lnTo>
                <a:lnTo>
                  <a:pt x="3235360" y="66152"/>
                </a:lnTo>
                <a:cubicBezTo>
                  <a:pt x="3238237" y="63635"/>
                  <a:pt x="3239676" y="60398"/>
                  <a:pt x="3239676" y="56441"/>
                </a:cubicBezTo>
                <a:lnTo>
                  <a:pt x="3240755" y="56441"/>
                </a:lnTo>
                <a:lnTo>
                  <a:pt x="3239676" y="53204"/>
                </a:lnTo>
                <a:cubicBezTo>
                  <a:pt x="3241114" y="49877"/>
                  <a:pt x="3242553" y="48034"/>
                  <a:pt x="3243992" y="47675"/>
                </a:cubicBezTo>
                <a:lnTo>
                  <a:pt x="3248443" y="47675"/>
                </a:lnTo>
                <a:lnTo>
                  <a:pt x="3264763" y="59678"/>
                </a:lnTo>
                <a:cubicBezTo>
                  <a:pt x="3273395" y="59678"/>
                  <a:pt x="3278475" y="61477"/>
                  <a:pt x="3280003" y="65073"/>
                </a:cubicBezTo>
                <a:cubicBezTo>
                  <a:pt x="3285758" y="67861"/>
                  <a:pt x="3288636" y="71143"/>
                  <a:pt x="3288636" y="74919"/>
                </a:cubicBezTo>
                <a:lnTo>
                  <a:pt x="3287557" y="75998"/>
                </a:lnTo>
                <a:lnTo>
                  <a:pt x="3280003" y="75998"/>
                </a:lnTo>
                <a:lnTo>
                  <a:pt x="3281082" y="82472"/>
                </a:lnTo>
                <a:lnTo>
                  <a:pt x="3276632" y="90160"/>
                </a:lnTo>
                <a:lnTo>
                  <a:pt x="3278790" y="92318"/>
                </a:lnTo>
                <a:lnTo>
                  <a:pt x="3278790" y="96635"/>
                </a:lnTo>
                <a:cubicBezTo>
                  <a:pt x="3278790" y="98073"/>
                  <a:pt x="3276991" y="98792"/>
                  <a:pt x="3273395" y="98792"/>
                </a:cubicBezTo>
                <a:lnTo>
                  <a:pt x="3273395" y="102029"/>
                </a:lnTo>
                <a:cubicBezTo>
                  <a:pt x="3276451" y="102029"/>
                  <a:pt x="3278250" y="105671"/>
                  <a:pt x="3278790" y="112954"/>
                </a:cubicBezTo>
                <a:lnTo>
                  <a:pt x="3276632" y="120507"/>
                </a:lnTo>
                <a:lnTo>
                  <a:pt x="3277711" y="123879"/>
                </a:lnTo>
                <a:lnTo>
                  <a:pt x="3275553" y="126037"/>
                </a:lnTo>
                <a:lnTo>
                  <a:pt x="3275553" y="127116"/>
                </a:lnTo>
                <a:lnTo>
                  <a:pt x="3278790" y="132511"/>
                </a:lnTo>
                <a:lnTo>
                  <a:pt x="3280003" y="148831"/>
                </a:lnTo>
                <a:lnTo>
                  <a:pt x="3277711" y="157598"/>
                </a:lnTo>
                <a:lnTo>
                  <a:pt x="3281082" y="164072"/>
                </a:lnTo>
                <a:lnTo>
                  <a:pt x="3278790" y="170546"/>
                </a:lnTo>
                <a:lnTo>
                  <a:pt x="3278790" y="217348"/>
                </a:lnTo>
                <a:cubicBezTo>
                  <a:pt x="3278790" y="220226"/>
                  <a:pt x="3276632" y="223463"/>
                  <a:pt x="3272316" y="227059"/>
                </a:cubicBezTo>
                <a:lnTo>
                  <a:pt x="3272316" y="229352"/>
                </a:lnTo>
                <a:cubicBezTo>
                  <a:pt x="3272316" y="231510"/>
                  <a:pt x="3274878" y="232589"/>
                  <a:pt x="3280003" y="232589"/>
                </a:cubicBezTo>
                <a:lnTo>
                  <a:pt x="3282161" y="235826"/>
                </a:lnTo>
                <a:cubicBezTo>
                  <a:pt x="3278655" y="240142"/>
                  <a:pt x="3276451" y="245223"/>
                  <a:pt x="3275553" y="251067"/>
                </a:cubicBezTo>
                <a:lnTo>
                  <a:pt x="3276632" y="258620"/>
                </a:lnTo>
                <a:cubicBezTo>
                  <a:pt x="3273214" y="263746"/>
                  <a:pt x="3267415" y="266308"/>
                  <a:pt x="3259233" y="266308"/>
                </a:cubicBezTo>
                <a:lnTo>
                  <a:pt x="3255996" y="269545"/>
                </a:lnTo>
                <a:lnTo>
                  <a:pt x="3253838" y="269545"/>
                </a:lnTo>
                <a:lnTo>
                  <a:pt x="3243992" y="267387"/>
                </a:lnTo>
                <a:cubicBezTo>
                  <a:pt x="3242553" y="270264"/>
                  <a:pt x="3240395" y="271703"/>
                  <a:pt x="3237518" y="271703"/>
                </a:cubicBezTo>
                <a:cubicBezTo>
                  <a:pt x="3235000" y="271703"/>
                  <a:pt x="3232842" y="268826"/>
                  <a:pt x="3231044" y="263071"/>
                </a:cubicBezTo>
                <a:cubicBezTo>
                  <a:pt x="3227177" y="263071"/>
                  <a:pt x="3224974" y="259070"/>
                  <a:pt x="3224435" y="251067"/>
                </a:cubicBezTo>
                <a:cubicBezTo>
                  <a:pt x="3223176" y="251067"/>
                  <a:pt x="3220298" y="247426"/>
                  <a:pt x="3215803" y="240142"/>
                </a:cubicBezTo>
                <a:cubicBezTo>
                  <a:pt x="3213105" y="239962"/>
                  <a:pt x="3210543" y="236725"/>
                  <a:pt x="3208115" y="230431"/>
                </a:cubicBezTo>
                <a:cubicBezTo>
                  <a:pt x="3201641" y="229172"/>
                  <a:pt x="3198404" y="227689"/>
                  <a:pt x="3198404" y="225980"/>
                </a:cubicBezTo>
                <a:lnTo>
                  <a:pt x="3198404" y="223822"/>
                </a:lnTo>
                <a:lnTo>
                  <a:pt x="3200562" y="221664"/>
                </a:lnTo>
                <a:lnTo>
                  <a:pt x="3212566" y="221664"/>
                </a:lnTo>
                <a:cubicBezTo>
                  <a:pt x="3225963" y="221125"/>
                  <a:pt x="3233561" y="218607"/>
                  <a:pt x="3235360" y="214111"/>
                </a:cubicBezTo>
                <a:lnTo>
                  <a:pt x="3234281" y="208581"/>
                </a:lnTo>
                <a:lnTo>
                  <a:pt x="3236439" y="190103"/>
                </a:lnTo>
                <a:lnTo>
                  <a:pt x="3233202" y="180392"/>
                </a:lnTo>
                <a:lnTo>
                  <a:pt x="3231044" y="180392"/>
                </a:lnTo>
                <a:cubicBezTo>
                  <a:pt x="3230504" y="183989"/>
                  <a:pt x="3229425" y="185787"/>
                  <a:pt x="3227807" y="185787"/>
                </a:cubicBezTo>
                <a:cubicBezTo>
                  <a:pt x="3225019" y="185787"/>
                  <a:pt x="3221737" y="177470"/>
                  <a:pt x="3217961" y="160835"/>
                </a:cubicBezTo>
                <a:cubicBezTo>
                  <a:pt x="3215803" y="159037"/>
                  <a:pt x="3213285" y="153597"/>
                  <a:pt x="3210408" y="144515"/>
                </a:cubicBezTo>
                <a:lnTo>
                  <a:pt x="3211487" y="138985"/>
                </a:lnTo>
                <a:lnTo>
                  <a:pt x="3210408" y="138985"/>
                </a:lnTo>
                <a:cubicBezTo>
                  <a:pt x="3206361" y="145909"/>
                  <a:pt x="3203799" y="153552"/>
                  <a:pt x="3202720" y="161914"/>
                </a:cubicBezTo>
                <a:cubicBezTo>
                  <a:pt x="3196965" y="166770"/>
                  <a:pt x="3192963" y="173289"/>
                  <a:pt x="3190716" y="181471"/>
                </a:cubicBezTo>
                <a:cubicBezTo>
                  <a:pt x="3190716" y="184349"/>
                  <a:pt x="3189637" y="185787"/>
                  <a:pt x="3187479" y="185787"/>
                </a:cubicBezTo>
                <a:lnTo>
                  <a:pt x="3184242" y="183629"/>
                </a:lnTo>
                <a:lnTo>
                  <a:pt x="3182084" y="183629"/>
                </a:lnTo>
                <a:lnTo>
                  <a:pt x="3182084" y="185787"/>
                </a:lnTo>
                <a:lnTo>
                  <a:pt x="3181005" y="185787"/>
                </a:lnTo>
                <a:lnTo>
                  <a:pt x="3182084" y="189024"/>
                </a:lnTo>
                <a:cubicBezTo>
                  <a:pt x="3180825" y="195408"/>
                  <a:pt x="3179027" y="199769"/>
                  <a:pt x="3176689" y="202107"/>
                </a:cubicBezTo>
                <a:lnTo>
                  <a:pt x="3176689" y="217348"/>
                </a:lnTo>
                <a:lnTo>
                  <a:pt x="3175610" y="229352"/>
                </a:lnTo>
                <a:lnTo>
                  <a:pt x="3176689" y="232589"/>
                </a:lnTo>
                <a:lnTo>
                  <a:pt x="3173317" y="237984"/>
                </a:lnTo>
                <a:lnTo>
                  <a:pt x="3175610" y="244458"/>
                </a:lnTo>
                <a:lnTo>
                  <a:pt x="3171159" y="256462"/>
                </a:lnTo>
                <a:cubicBezTo>
                  <a:pt x="3174845" y="257002"/>
                  <a:pt x="3176689" y="258081"/>
                  <a:pt x="3176689" y="259699"/>
                </a:cubicBezTo>
                <a:lnTo>
                  <a:pt x="3176689" y="260778"/>
                </a:lnTo>
                <a:cubicBezTo>
                  <a:pt x="3176689" y="262037"/>
                  <a:pt x="3172327" y="264959"/>
                  <a:pt x="3163606" y="269545"/>
                </a:cubicBezTo>
                <a:cubicBezTo>
                  <a:pt x="3144004" y="268466"/>
                  <a:pt x="3134203" y="265184"/>
                  <a:pt x="3134203" y="259699"/>
                </a:cubicBezTo>
                <a:lnTo>
                  <a:pt x="3132045" y="241221"/>
                </a:lnTo>
                <a:lnTo>
                  <a:pt x="3136361" y="235826"/>
                </a:lnTo>
                <a:lnTo>
                  <a:pt x="3135282" y="234747"/>
                </a:lnTo>
                <a:lnTo>
                  <a:pt x="3135282" y="232589"/>
                </a:lnTo>
                <a:lnTo>
                  <a:pt x="3134203" y="217348"/>
                </a:lnTo>
                <a:lnTo>
                  <a:pt x="3136361" y="213032"/>
                </a:lnTo>
                <a:lnTo>
                  <a:pt x="3134203" y="204265"/>
                </a:lnTo>
                <a:lnTo>
                  <a:pt x="3134203" y="195633"/>
                </a:lnTo>
                <a:lnTo>
                  <a:pt x="3135282" y="194554"/>
                </a:lnTo>
                <a:lnTo>
                  <a:pt x="3133124" y="189024"/>
                </a:lnTo>
                <a:lnTo>
                  <a:pt x="3134203" y="182550"/>
                </a:lnTo>
                <a:lnTo>
                  <a:pt x="3132045" y="176076"/>
                </a:lnTo>
                <a:lnTo>
                  <a:pt x="3132045" y="172704"/>
                </a:lnTo>
                <a:cubicBezTo>
                  <a:pt x="3133483" y="135748"/>
                  <a:pt x="3134922" y="117270"/>
                  <a:pt x="3136361" y="117270"/>
                </a:cubicBezTo>
                <a:lnTo>
                  <a:pt x="3135282" y="111875"/>
                </a:lnTo>
                <a:lnTo>
                  <a:pt x="3135282" y="106480"/>
                </a:lnTo>
                <a:lnTo>
                  <a:pt x="3136361" y="105401"/>
                </a:lnTo>
                <a:lnTo>
                  <a:pt x="3136361" y="104188"/>
                </a:lnTo>
                <a:cubicBezTo>
                  <a:pt x="3134383" y="104188"/>
                  <a:pt x="3132944" y="99871"/>
                  <a:pt x="3132045" y="91239"/>
                </a:cubicBezTo>
                <a:lnTo>
                  <a:pt x="3134203" y="84630"/>
                </a:lnTo>
                <a:lnTo>
                  <a:pt x="3132045" y="82472"/>
                </a:lnTo>
                <a:cubicBezTo>
                  <a:pt x="3132404" y="63680"/>
                  <a:pt x="3133843" y="54283"/>
                  <a:pt x="3136361" y="54283"/>
                </a:cubicBezTo>
                <a:lnTo>
                  <a:pt x="3137440" y="54283"/>
                </a:lnTo>
                <a:cubicBezTo>
                  <a:pt x="3147241" y="55722"/>
                  <a:pt x="3154165" y="58240"/>
                  <a:pt x="3158211" y="61836"/>
                </a:cubicBezTo>
                <a:cubicBezTo>
                  <a:pt x="3161448" y="61836"/>
                  <a:pt x="3166483" y="63275"/>
                  <a:pt x="3173317" y="66152"/>
                </a:cubicBezTo>
                <a:lnTo>
                  <a:pt x="3174531" y="66152"/>
                </a:lnTo>
                <a:lnTo>
                  <a:pt x="3175610" y="65073"/>
                </a:lnTo>
                <a:lnTo>
                  <a:pt x="3176689" y="65073"/>
                </a:lnTo>
                <a:lnTo>
                  <a:pt x="3178847" y="67231"/>
                </a:lnTo>
                <a:lnTo>
                  <a:pt x="3179926" y="67231"/>
                </a:lnTo>
                <a:lnTo>
                  <a:pt x="3185321" y="61836"/>
                </a:lnTo>
                <a:cubicBezTo>
                  <a:pt x="3181724" y="57700"/>
                  <a:pt x="3179926" y="53699"/>
                  <a:pt x="3179926" y="49832"/>
                </a:cubicBezTo>
                <a:cubicBezTo>
                  <a:pt x="3180465" y="38953"/>
                  <a:pt x="3181544" y="33513"/>
                  <a:pt x="3183163" y="33513"/>
                </a:cubicBezTo>
                <a:lnTo>
                  <a:pt x="3190716" y="39042"/>
                </a:lnTo>
                <a:lnTo>
                  <a:pt x="3191930" y="39042"/>
                </a:lnTo>
                <a:lnTo>
                  <a:pt x="3191930" y="37963"/>
                </a:lnTo>
                <a:cubicBezTo>
                  <a:pt x="3186805" y="37963"/>
                  <a:pt x="3182443" y="31085"/>
                  <a:pt x="3178847" y="17328"/>
                </a:cubicBezTo>
                <a:cubicBezTo>
                  <a:pt x="3177588" y="17328"/>
                  <a:pt x="3176868" y="15484"/>
                  <a:pt x="3176689" y="11798"/>
                </a:cubicBezTo>
                <a:cubicBezTo>
                  <a:pt x="3176689" y="9819"/>
                  <a:pt x="3178487" y="8021"/>
                  <a:pt x="3182084" y="6403"/>
                </a:cubicBezTo>
                <a:close/>
                <a:moveTo>
                  <a:pt x="1651376" y="6132"/>
                </a:moveTo>
                <a:lnTo>
                  <a:pt x="1652454" y="7211"/>
                </a:lnTo>
                <a:lnTo>
                  <a:pt x="1653534" y="7211"/>
                </a:lnTo>
                <a:lnTo>
                  <a:pt x="1657985" y="6132"/>
                </a:lnTo>
                <a:cubicBezTo>
                  <a:pt x="1658703" y="8380"/>
                  <a:pt x="1660907" y="9504"/>
                  <a:pt x="1664594" y="9504"/>
                </a:cubicBezTo>
                <a:lnTo>
                  <a:pt x="1669045" y="9504"/>
                </a:lnTo>
                <a:lnTo>
                  <a:pt x="1675653" y="7211"/>
                </a:lnTo>
                <a:cubicBezTo>
                  <a:pt x="1686622" y="8740"/>
                  <a:pt x="1692108" y="12427"/>
                  <a:pt x="1692108" y="18271"/>
                </a:cubicBezTo>
                <a:lnTo>
                  <a:pt x="1692108" y="19350"/>
                </a:lnTo>
                <a:cubicBezTo>
                  <a:pt x="1688060" y="27443"/>
                  <a:pt x="1683655" y="31489"/>
                  <a:pt x="1678889" y="31489"/>
                </a:cubicBezTo>
                <a:lnTo>
                  <a:pt x="1678889" y="35940"/>
                </a:lnTo>
                <a:lnTo>
                  <a:pt x="1677811" y="42549"/>
                </a:lnTo>
                <a:cubicBezTo>
                  <a:pt x="1678530" y="50641"/>
                  <a:pt x="1681453" y="54687"/>
                  <a:pt x="1686578" y="54687"/>
                </a:cubicBezTo>
                <a:cubicBezTo>
                  <a:pt x="1690983" y="54687"/>
                  <a:pt x="1693187" y="56126"/>
                  <a:pt x="1693187" y="59004"/>
                </a:cubicBezTo>
                <a:lnTo>
                  <a:pt x="1695481" y="59004"/>
                </a:lnTo>
                <a:lnTo>
                  <a:pt x="1693187" y="55767"/>
                </a:lnTo>
                <a:lnTo>
                  <a:pt x="1694266" y="54687"/>
                </a:lnTo>
                <a:lnTo>
                  <a:pt x="1702088" y="56846"/>
                </a:lnTo>
                <a:cubicBezTo>
                  <a:pt x="1708113" y="50821"/>
                  <a:pt x="1712879" y="44572"/>
                  <a:pt x="1716386" y="38098"/>
                </a:cubicBezTo>
                <a:lnTo>
                  <a:pt x="1717464" y="38098"/>
                </a:lnTo>
                <a:lnTo>
                  <a:pt x="1720838" y="40256"/>
                </a:lnTo>
                <a:cubicBezTo>
                  <a:pt x="1720838" y="35850"/>
                  <a:pt x="1724837" y="31849"/>
                  <a:pt x="1732839" y="28252"/>
                </a:cubicBezTo>
                <a:cubicBezTo>
                  <a:pt x="1742011" y="32028"/>
                  <a:pt x="1749745" y="37513"/>
                  <a:pt x="1756038" y="44707"/>
                </a:cubicBezTo>
                <a:cubicBezTo>
                  <a:pt x="1763411" y="44707"/>
                  <a:pt x="1767097" y="46910"/>
                  <a:pt x="1767097" y="51316"/>
                </a:cubicBezTo>
                <a:lnTo>
                  <a:pt x="1773707" y="57925"/>
                </a:lnTo>
                <a:lnTo>
                  <a:pt x="1773707" y="60083"/>
                </a:lnTo>
                <a:cubicBezTo>
                  <a:pt x="1773707" y="64129"/>
                  <a:pt x="1771864" y="67096"/>
                  <a:pt x="1768179" y="68984"/>
                </a:cubicBezTo>
                <a:lnTo>
                  <a:pt x="1765885" y="68984"/>
                </a:lnTo>
                <a:lnTo>
                  <a:pt x="1761569" y="64533"/>
                </a:lnTo>
                <a:lnTo>
                  <a:pt x="1760491" y="65612"/>
                </a:lnTo>
                <a:lnTo>
                  <a:pt x="1759275" y="65612"/>
                </a:lnTo>
                <a:lnTo>
                  <a:pt x="1735133" y="64533"/>
                </a:lnTo>
                <a:lnTo>
                  <a:pt x="1734054" y="63454"/>
                </a:lnTo>
                <a:lnTo>
                  <a:pt x="1734054" y="62375"/>
                </a:lnTo>
                <a:lnTo>
                  <a:pt x="1735133" y="53474"/>
                </a:lnTo>
                <a:lnTo>
                  <a:pt x="1734054" y="41470"/>
                </a:lnTo>
                <a:lnTo>
                  <a:pt x="1735133" y="38098"/>
                </a:lnTo>
                <a:cubicBezTo>
                  <a:pt x="1733604" y="38098"/>
                  <a:pt x="1732480" y="41020"/>
                  <a:pt x="1731760" y="46865"/>
                </a:cubicBezTo>
                <a:lnTo>
                  <a:pt x="1734054" y="53474"/>
                </a:lnTo>
                <a:cubicBezTo>
                  <a:pt x="1734054" y="61566"/>
                  <a:pt x="1731086" y="65612"/>
                  <a:pt x="1725152" y="65612"/>
                </a:cubicBezTo>
                <a:lnTo>
                  <a:pt x="1718544" y="66691"/>
                </a:lnTo>
                <a:lnTo>
                  <a:pt x="1706403" y="65612"/>
                </a:lnTo>
                <a:lnTo>
                  <a:pt x="1679970" y="66691"/>
                </a:lnTo>
                <a:lnTo>
                  <a:pt x="1679970" y="74514"/>
                </a:lnTo>
                <a:lnTo>
                  <a:pt x="1673360" y="84360"/>
                </a:lnTo>
                <a:cubicBezTo>
                  <a:pt x="1676327" y="88766"/>
                  <a:pt x="1678530" y="94656"/>
                  <a:pt x="1679970" y="102029"/>
                </a:cubicBezTo>
                <a:lnTo>
                  <a:pt x="1676731" y="104187"/>
                </a:lnTo>
                <a:cubicBezTo>
                  <a:pt x="1678171" y="105895"/>
                  <a:pt x="1678889" y="110301"/>
                  <a:pt x="1678889" y="117405"/>
                </a:cubicBezTo>
                <a:lnTo>
                  <a:pt x="1679970" y="116326"/>
                </a:lnTo>
                <a:lnTo>
                  <a:pt x="1682262" y="116326"/>
                </a:lnTo>
                <a:cubicBezTo>
                  <a:pt x="1693951" y="118394"/>
                  <a:pt x="1699795" y="120597"/>
                  <a:pt x="1699795" y="122935"/>
                </a:cubicBezTo>
                <a:lnTo>
                  <a:pt x="1713012" y="118484"/>
                </a:lnTo>
                <a:lnTo>
                  <a:pt x="1718544" y="120777"/>
                </a:lnTo>
                <a:lnTo>
                  <a:pt x="1718544" y="115247"/>
                </a:lnTo>
                <a:cubicBezTo>
                  <a:pt x="1719623" y="112639"/>
                  <a:pt x="1723669" y="108593"/>
                  <a:pt x="1730681" y="103108"/>
                </a:cubicBezTo>
                <a:cubicBezTo>
                  <a:pt x="1734009" y="93577"/>
                  <a:pt x="1738415" y="88811"/>
                  <a:pt x="1743901" y="88811"/>
                </a:cubicBezTo>
                <a:cubicBezTo>
                  <a:pt x="1751812" y="88811"/>
                  <a:pt x="1757703" y="94296"/>
                  <a:pt x="1761569" y="105266"/>
                </a:cubicBezTo>
                <a:lnTo>
                  <a:pt x="1780316" y="120777"/>
                </a:lnTo>
                <a:lnTo>
                  <a:pt x="1780316" y="121856"/>
                </a:lnTo>
                <a:lnTo>
                  <a:pt x="1774786" y="121856"/>
                </a:lnTo>
                <a:lnTo>
                  <a:pt x="1771415" y="119698"/>
                </a:lnTo>
                <a:lnTo>
                  <a:pt x="1768179" y="119698"/>
                </a:lnTo>
                <a:cubicBezTo>
                  <a:pt x="1762243" y="121676"/>
                  <a:pt x="1759275" y="124238"/>
                  <a:pt x="1759275" y="127386"/>
                </a:cubicBezTo>
                <a:lnTo>
                  <a:pt x="1747271" y="131701"/>
                </a:lnTo>
                <a:cubicBezTo>
                  <a:pt x="1747271" y="129004"/>
                  <a:pt x="1742866" y="127206"/>
                  <a:pt x="1734054" y="126307"/>
                </a:cubicBezTo>
                <a:lnTo>
                  <a:pt x="1734054" y="124014"/>
                </a:lnTo>
                <a:lnTo>
                  <a:pt x="1729602" y="127386"/>
                </a:lnTo>
                <a:lnTo>
                  <a:pt x="1725152" y="127386"/>
                </a:lnTo>
                <a:lnTo>
                  <a:pt x="1719623" y="126307"/>
                </a:lnTo>
                <a:cubicBezTo>
                  <a:pt x="1699122" y="127565"/>
                  <a:pt x="1688871" y="130128"/>
                  <a:pt x="1688871" y="133994"/>
                </a:cubicBezTo>
                <a:cubicBezTo>
                  <a:pt x="1691029" y="136332"/>
                  <a:pt x="1692108" y="141098"/>
                  <a:pt x="1692108" y="148291"/>
                </a:cubicBezTo>
                <a:lnTo>
                  <a:pt x="1700874" y="154900"/>
                </a:lnTo>
                <a:lnTo>
                  <a:pt x="1700874" y="157058"/>
                </a:lnTo>
                <a:lnTo>
                  <a:pt x="1699795" y="162588"/>
                </a:lnTo>
                <a:lnTo>
                  <a:pt x="1700874" y="163667"/>
                </a:lnTo>
                <a:lnTo>
                  <a:pt x="1704247" y="163667"/>
                </a:lnTo>
                <a:lnTo>
                  <a:pt x="1707484" y="161509"/>
                </a:lnTo>
                <a:cubicBezTo>
                  <a:pt x="1710091" y="161509"/>
                  <a:pt x="1712698" y="164431"/>
                  <a:pt x="1715307" y="170276"/>
                </a:cubicBezTo>
                <a:lnTo>
                  <a:pt x="1716386" y="169197"/>
                </a:lnTo>
                <a:lnTo>
                  <a:pt x="1717464" y="169197"/>
                </a:lnTo>
                <a:cubicBezTo>
                  <a:pt x="1729063" y="178728"/>
                  <a:pt x="1739358" y="183494"/>
                  <a:pt x="1748350" y="183494"/>
                </a:cubicBezTo>
                <a:cubicBezTo>
                  <a:pt x="1749249" y="185562"/>
                  <a:pt x="1755500" y="189248"/>
                  <a:pt x="1767097" y="194554"/>
                </a:cubicBezTo>
                <a:cubicBezTo>
                  <a:pt x="1767097" y="196802"/>
                  <a:pt x="1772224" y="199364"/>
                  <a:pt x="1782474" y="202241"/>
                </a:cubicBezTo>
                <a:lnTo>
                  <a:pt x="1782474" y="204534"/>
                </a:lnTo>
                <a:cubicBezTo>
                  <a:pt x="1777888" y="212627"/>
                  <a:pt x="1774201" y="216673"/>
                  <a:pt x="1771415" y="216673"/>
                </a:cubicBezTo>
                <a:cubicBezTo>
                  <a:pt x="1766110" y="221799"/>
                  <a:pt x="1761704" y="232409"/>
                  <a:pt x="1758196" y="248504"/>
                </a:cubicBezTo>
                <a:cubicBezTo>
                  <a:pt x="1758196" y="251471"/>
                  <a:pt x="1757117" y="252955"/>
                  <a:pt x="1754959" y="252955"/>
                </a:cubicBezTo>
                <a:cubicBezTo>
                  <a:pt x="1740392" y="249628"/>
                  <a:pt x="1726411" y="239737"/>
                  <a:pt x="1713012" y="223282"/>
                </a:cubicBezTo>
                <a:cubicBezTo>
                  <a:pt x="1713012" y="221034"/>
                  <a:pt x="1708967" y="217348"/>
                  <a:pt x="1700874" y="212222"/>
                </a:cubicBezTo>
                <a:cubicBezTo>
                  <a:pt x="1697458" y="206108"/>
                  <a:pt x="1694895" y="198735"/>
                  <a:pt x="1693187" y="190103"/>
                </a:cubicBezTo>
                <a:cubicBezTo>
                  <a:pt x="1690309" y="190103"/>
                  <a:pt x="1686263" y="182774"/>
                  <a:pt x="1681049" y="168118"/>
                </a:cubicBezTo>
                <a:lnTo>
                  <a:pt x="1678889" y="168118"/>
                </a:lnTo>
                <a:lnTo>
                  <a:pt x="1679970" y="172569"/>
                </a:lnTo>
                <a:lnTo>
                  <a:pt x="1678889" y="175806"/>
                </a:lnTo>
                <a:lnTo>
                  <a:pt x="1679970" y="182415"/>
                </a:lnTo>
                <a:lnTo>
                  <a:pt x="1677811" y="191317"/>
                </a:lnTo>
                <a:lnTo>
                  <a:pt x="1678889" y="195633"/>
                </a:lnTo>
                <a:lnTo>
                  <a:pt x="1677811" y="195633"/>
                </a:lnTo>
                <a:lnTo>
                  <a:pt x="1679970" y="202241"/>
                </a:lnTo>
                <a:lnTo>
                  <a:pt x="1679970" y="204534"/>
                </a:lnTo>
                <a:lnTo>
                  <a:pt x="1676731" y="216673"/>
                </a:lnTo>
                <a:lnTo>
                  <a:pt x="1678889" y="220989"/>
                </a:lnTo>
                <a:lnTo>
                  <a:pt x="1676731" y="226519"/>
                </a:lnTo>
                <a:lnTo>
                  <a:pt x="1679970" y="233128"/>
                </a:lnTo>
                <a:lnTo>
                  <a:pt x="1678889" y="234207"/>
                </a:lnTo>
                <a:lnTo>
                  <a:pt x="1679970" y="239737"/>
                </a:lnTo>
                <a:lnTo>
                  <a:pt x="1679970" y="257406"/>
                </a:lnTo>
                <a:cubicBezTo>
                  <a:pt x="1679970" y="266937"/>
                  <a:pt x="1670437" y="271702"/>
                  <a:pt x="1651376" y="271702"/>
                </a:cubicBezTo>
                <a:lnTo>
                  <a:pt x="1650296" y="268331"/>
                </a:lnTo>
                <a:lnTo>
                  <a:pt x="1649082" y="268331"/>
                </a:lnTo>
                <a:lnTo>
                  <a:pt x="1642474" y="269544"/>
                </a:lnTo>
                <a:lnTo>
                  <a:pt x="1641394" y="268331"/>
                </a:lnTo>
                <a:lnTo>
                  <a:pt x="1640316" y="268331"/>
                </a:lnTo>
                <a:lnTo>
                  <a:pt x="1633707" y="269544"/>
                </a:lnTo>
                <a:cubicBezTo>
                  <a:pt x="1630019" y="265678"/>
                  <a:pt x="1628177" y="262351"/>
                  <a:pt x="1628177" y="259564"/>
                </a:cubicBezTo>
                <a:lnTo>
                  <a:pt x="1628177" y="257406"/>
                </a:lnTo>
                <a:lnTo>
                  <a:pt x="1631549" y="247425"/>
                </a:lnTo>
                <a:cubicBezTo>
                  <a:pt x="1629660" y="247425"/>
                  <a:pt x="1628177" y="243019"/>
                  <a:pt x="1627098" y="234207"/>
                </a:cubicBezTo>
                <a:cubicBezTo>
                  <a:pt x="1625839" y="234207"/>
                  <a:pt x="1625120" y="232364"/>
                  <a:pt x="1624940" y="228677"/>
                </a:cubicBezTo>
                <a:lnTo>
                  <a:pt x="1624940" y="222068"/>
                </a:lnTo>
                <a:cubicBezTo>
                  <a:pt x="1624940" y="220630"/>
                  <a:pt x="1626783" y="219910"/>
                  <a:pt x="1630469" y="219910"/>
                </a:cubicBezTo>
                <a:lnTo>
                  <a:pt x="1630469" y="218831"/>
                </a:lnTo>
                <a:cubicBezTo>
                  <a:pt x="1627503" y="218831"/>
                  <a:pt x="1626020" y="218112"/>
                  <a:pt x="1626020" y="216673"/>
                </a:cubicBezTo>
                <a:lnTo>
                  <a:pt x="1629256" y="208850"/>
                </a:lnTo>
                <a:lnTo>
                  <a:pt x="1628177" y="202241"/>
                </a:lnTo>
                <a:lnTo>
                  <a:pt x="1629256" y="201163"/>
                </a:lnTo>
                <a:lnTo>
                  <a:pt x="1629256" y="200084"/>
                </a:lnTo>
                <a:cubicBezTo>
                  <a:pt x="1629256" y="194958"/>
                  <a:pt x="1627053" y="192396"/>
                  <a:pt x="1622647" y="192396"/>
                </a:cubicBezTo>
                <a:lnTo>
                  <a:pt x="1621568" y="191317"/>
                </a:lnTo>
                <a:lnTo>
                  <a:pt x="1620489" y="191317"/>
                </a:lnTo>
                <a:cubicBezTo>
                  <a:pt x="1617520" y="192036"/>
                  <a:pt x="1616038" y="193834"/>
                  <a:pt x="1616038" y="196712"/>
                </a:cubicBezTo>
                <a:cubicBezTo>
                  <a:pt x="1619725" y="197701"/>
                  <a:pt x="1621568" y="198825"/>
                  <a:pt x="1621568" y="200084"/>
                </a:cubicBezTo>
                <a:lnTo>
                  <a:pt x="1621568" y="201163"/>
                </a:lnTo>
                <a:cubicBezTo>
                  <a:pt x="1620130" y="208536"/>
                  <a:pt x="1616487" y="212222"/>
                  <a:pt x="1610642" y="212222"/>
                </a:cubicBezTo>
                <a:lnTo>
                  <a:pt x="1609429" y="212222"/>
                </a:lnTo>
                <a:lnTo>
                  <a:pt x="1605112" y="207771"/>
                </a:lnTo>
                <a:lnTo>
                  <a:pt x="1607271" y="205613"/>
                </a:lnTo>
                <a:lnTo>
                  <a:pt x="1606191" y="199005"/>
                </a:lnTo>
                <a:lnTo>
                  <a:pt x="1605112" y="199005"/>
                </a:lnTo>
                <a:lnTo>
                  <a:pt x="1604034" y="202241"/>
                </a:lnTo>
                <a:lnTo>
                  <a:pt x="1605112" y="206692"/>
                </a:lnTo>
                <a:lnTo>
                  <a:pt x="1599584" y="207771"/>
                </a:lnTo>
                <a:lnTo>
                  <a:pt x="1599584" y="208850"/>
                </a:lnTo>
                <a:cubicBezTo>
                  <a:pt x="1602910" y="208850"/>
                  <a:pt x="1605112" y="210334"/>
                  <a:pt x="1606191" y="213301"/>
                </a:cubicBezTo>
                <a:lnTo>
                  <a:pt x="1606191" y="214380"/>
                </a:lnTo>
                <a:cubicBezTo>
                  <a:pt x="1603045" y="219326"/>
                  <a:pt x="1598278" y="222653"/>
                  <a:pt x="1591895" y="224361"/>
                </a:cubicBezTo>
                <a:cubicBezTo>
                  <a:pt x="1591895" y="227598"/>
                  <a:pt x="1586724" y="231240"/>
                  <a:pt x="1576385" y="235286"/>
                </a:cubicBezTo>
                <a:lnTo>
                  <a:pt x="1568696" y="243109"/>
                </a:lnTo>
                <a:lnTo>
                  <a:pt x="1567618" y="243109"/>
                </a:lnTo>
                <a:lnTo>
                  <a:pt x="1559929" y="241895"/>
                </a:lnTo>
                <a:cubicBezTo>
                  <a:pt x="1553996" y="248549"/>
                  <a:pt x="1547746" y="251876"/>
                  <a:pt x="1541183" y="251876"/>
                </a:cubicBezTo>
                <a:lnTo>
                  <a:pt x="1532415" y="257406"/>
                </a:lnTo>
                <a:cubicBezTo>
                  <a:pt x="1527378" y="255338"/>
                  <a:pt x="1524053" y="252775"/>
                  <a:pt x="1522434" y="249718"/>
                </a:cubicBezTo>
                <a:lnTo>
                  <a:pt x="1522434" y="248504"/>
                </a:lnTo>
                <a:cubicBezTo>
                  <a:pt x="1522434" y="247065"/>
                  <a:pt x="1524996" y="245986"/>
                  <a:pt x="1530123" y="245267"/>
                </a:cubicBezTo>
                <a:cubicBezTo>
                  <a:pt x="1535876" y="232768"/>
                  <a:pt x="1542486" y="226519"/>
                  <a:pt x="1549950" y="226519"/>
                </a:cubicBezTo>
                <a:cubicBezTo>
                  <a:pt x="1555254" y="216268"/>
                  <a:pt x="1562627" y="207816"/>
                  <a:pt x="1572069" y="201163"/>
                </a:cubicBezTo>
                <a:cubicBezTo>
                  <a:pt x="1572069" y="199364"/>
                  <a:pt x="1574272" y="196802"/>
                  <a:pt x="1578678" y="193475"/>
                </a:cubicBezTo>
                <a:lnTo>
                  <a:pt x="1600663" y="153821"/>
                </a:lnTo>
                <a:cubicBezTo>
                  <a:pt x="1603808" y="137636"/>
                  <a:pt x="1607495" y="129544"/>
                  <a:pt x="1611722" y="129544"/>
                </a:cubicBezTo>
                <a:lnTo>
                  <a:pt x="1611722" y="127386"/>
                </a:lnTo>
                <a:lnTo>
                  <a:pt x="1609429" y="125093"/>
                </a:lnTo>
                <a:lnTo>
                  <a:pt x="1596211" y="131701"/>
                </a:lnTo>
                <a:lnTo>
                  <a:pt x="1594053" y="131701"/>
                </a:lnTo>
                <a:cubicBezTo>
                  <a:pt x="1591086" y="128824"/>
                  <a:pt x="1587040" y="126262"/>
                  <a:pt x="1581914" y="124014"/>
                </a:cubicBezTo>
                <a:lnTo>
                  <a:pt x="1580836" y="124014"/>
                </a:lnTo>
                <a:cubicBezTo>
                  <a:pt x="1577329" y="126981"/>
                  <a:pt x="1571079" y="128465"/>
                  <a:pt x="1562088" y="128465"/>
                </a:cubicBezTo>
                <a:lnTo>
                  <a:pt x="1561009" y="127386"/>
                </a:lnTo>
                <a:lnTo>
                  <a:pt x="1559929" y="127386"/>
                </a:lnTo>
                <a:lnTo>
                  <a:pt x="1553321" y="128465"/>
                </a:lnTo>
                <a:lnTo>
                  <a:pt x="1552242" y="128465"/>
                </a:lnTo>
                <a:lnTo>
                  <a:pt x="1549950" y="126307"/>
                </a:lnTo>
                <a:lnTo>
                  <a:pt x="1549950" y="125093"/>
                </a:lnTo>
                <a:cubicBezTo>
                  <a:pt x="1552377" y="120687"/>
                  <a:pt x="1556422" y="118484"/>
                  <a:pt x="1562088" y="118484"/>
                </a:cubicBezTo>
                <a:lnTo>
                  <a:pt x="1570855" y="118484"/>
                </a:lnTo>
                <a:lnTo>
                  <a:pt x="1581914" y="121856"/>
                </a:lnTo>
                <a:lnTo>
                  <a:pt x="1586365" y="121856"/>
                </a:lnTo>
                <a:lnTo>
                  <a:pt x="1598504" y="116326"/>
                </a:lnTo>
                <a:lnTo>
                  <a:pt x="1599584" y="116326"/>
                </a:lnTo>
                <a:lnTo>
                  <a:pt x="1600663" y="117405"/>
                </a:lnTo>
                <a:lnTo>
                  <a:pt x="1600663" y="125093"/>
                </a:lnTo>
                <a:lnTo>
                  <a:pt x="1602820" y="125093"/>
                </a:lnTo>
                <a:lnTo>
                  <a:pt x="1604034" y="124014"/>
                </a:lnTo>
                <a:lnTo>
                  <a:pt x="1605112" y="124014"/>
                </a:lnTo>
                <a:lnTo>
                  <a:pt x="1604034" y="122935"/>
                </a:lnTo>
                <a:lnTo>
                  <a:pt x="1604034" y="121856"/>
                </a:lnTo>
                <a:cubicBezTo>
                  <a:pt x="1605473" y="119068"/>
                  <a:pt x="1607676" y="117225"/>
                  <a:pt x="1610642" y="116326"/>
                </a:cubicBezTo>
                <a:lnTo>
                  <a:pt x="1622647" y="117405"/>
                </a:lnTo>
                <a:lnTo>
                  <a:pt x="1628177" y="117405"/>
                </a:lnTo>
                <a:lnTo>
                  <a:pt x="1628177" y="109717"/>
                </a:lnTo>
                <a:lnTo>
                  <a:pt x="1629256" y="106480"/>
                </a:lnTo>
                <a:cubicBezTo>
                  <a:pt x="1628536" y="93262"/>
                  <a:pt x="1627098" y="85889"/>
                  <a:pt x="1624940" y="84360"/>
                </a:cubicBezTo>
                <a:lnTo>
                  <a:pt x="1624940" y="78830"/>
                </a:lnTo>
                <a:cubicBezTo>
                  <a:pt x="1629345" y="71547"/>
                  <a:pt x="1631549" y="66781"/>
                  <a:pt x="1631549" y="64533"/>
                </a:cubicBezTo>
                <a:lnTo>
                  <a:pt x="1628177" y="62375"/>
                </a:lnTo>
                <a:lnTo>
                  <a:pt x="1627098" y="62375"/>
                </a:lnTo>
                <a:cubicBezTo>
                  <a:pt x="1627098" y="64533"/>
                  <a:pt x="1624176" y="65612"/>
                  <a:pt x="1618331" y="65612"/>
                </a:cubicBezTo>
                <a:lnTo>
                  <a:pt x="1618331" y="66691"/>
                </a:lnTo>
                <a:lnTo>
                  <a:pt x="1610642" y="65612"/>
                </a:lnTo>
                <a:lnTo>
                  <a:pt x="1596211" y="65612"/>
                </a:lnTo>
                <a:lnTo>
                  <a:pt x="1591895" y="66691"/>
                </a:lnTo>
                <a:lnTo>
                  <a:pt x="1588523" y="65612"/>
                </a:lnTo>
                <a:lnTo>
                  <a:pt x="1577463" y="66691"/>
                </a:lnTo>
                <a:lnTo>
                  <a:pt x="1563167" y="64533"/>
                </a:lnTo>
                <a:lnTo>
                  <a:pt x="1561009" y="66691"/>
                </a:lnTo>
                <a:lnTo>
                  <a:pt x="1543340" y="66691"/>
                </a:lnTo>
                <a:lnTo>
                  <a:pt x="1539023" y="62375"/>
                </a:lnTo>
                <a:lnTo>
                  <a:pt x="1539023" y="60083"/>
                </a:lnTo>
                <a:lnTo>
                  <a:pt x="1541183" y="56846"/>
                </a:lnTo>
                <a:lnTo>
                  <a:pt x="1552242" y="57925"/>
                </a:lnTo>
                <a:lnTo>
                  <a:pt x="1558851" y="57925"/>
                </a:lnTo>
                <a:lnTo>
                  <a:pt x="1559929" y="59004"/>
                </a:lnTo>
                <a:lnTo>
                  <a:pt x="1561009" y="57925"/>
                </a:lnTo>
                <a:lnTo>
                  <a:pt x="1573148" y="57925"/>
                </a:lnTo>
                <a:lnTo>
                  <a:pt x="1578678" y="62375"/>
                </a:lnTo>
                <a:lnTo>
                  <a:pt x="1579756" y="62375"/>
                </a:lnTo>
                <a:cubicBezTo>
                  <a:pt x="1583263" y="59408"/>
                  <a:pt x="1589513" y="57925"/>
                  <a:pt x="1598504" y="57925"/>
                </a:cubicBezTo>
                <a:lnTo>
                  <a:pt x="1599584" y="59004"/>
                </a:lnTo>
                <a:lnTo>
                  <a:pt x="1599584" y="60083"/>
                </a:lnTo>
                <a:lnTo>
                  <a:pt x="1622647" y="57925"/>
                </a:lnTo>
                <a:lnTo>
                  <a:pt x="1628177" y="61296"/>
                </a:lnTo>
                <a:lnTo>
                  <a:pt x="1629256" y="61296"/>
                </a:lnTo>
                <a:lnTo>
                  <a:pt x="1630469" y="57925"/>
                </a:lnTo>
                <a:lnTo>
                  <a:pt x="1629256" y="54687"/>
                </a:lnTo>
                <a:lnTo>
                  <a:pt x="1631549" y="44707"/>
                </a:lnTo>
                <a:lnTo>
                  <a:pt x="1631549" y="41470"/>
                </a:lnTo>
                <a:lnTo>
                  <a:pt x="1623862" y="12741"/>
                </a:lnTo>
                <a:cubicBezTo>
                  <a:pt x="1624940" y="9774"/>
                  <a:pt x="1626020" y="8290"/>
                  <a:pt x="1627098" y="8290"/>
                </a:cubicBezTo>
                <a:lnTo>
                  <a:pt x="1628177" y="8290"/>
                </a:lnTo>
                <a:lnTo>
                  <a:pt x="1637079" y="10583"/>
                </a:lnTo>
                <a:cubicBezTo>
                  <a:pt x="1642922" y="7616"/>
                  <a:pt x="1647688" y="6132"/>
                  <a:pt x="1651376" y="6132"/>
                </a:cubicBezTo>
                <a:close/>
                <a:moveTo>
                  <a:pt x="8092323" y="5731"/>
                </a:moveTo>
                <a:lnTo>
                  <a:pt x="8098797" y="6810"/>
                </a:lnTo>
                <a:lnTo>
                  <a:pt x="8113903" y="5731"/>
                </a:lnTo>
                <a:lnTo>
                  <a:pt x="8114982" y="5731"/>
                </a:lnTo>
                <a:cubicBezTo>
                  <a:pt x="8123614" y="5731"/>
                  <a:pt x="8127930" y="8248"/>
                  <a:pt x="8127930" y="13284"/>
                </a:cubicBezTo>
                <a:lnTo>
                  <a:pt x="8131167" y="13284"/>
                </a:lnTo>
                <a:cubicBezTo>
                  <a:pt x="8133865" y="11126"/>
                  <a:pt x="8137102" y="10047"/>
                  <a:pt x="8140878" y="10047"/>
                </a:cubicBezTo>
                <a:cubicBezTo>
                  <a:pt x="8146453" y="10047"/>
                  <a:pt x="8150095" y="11845"/>
                  <a:pt x="8151803" y="15442"/>
                </a:cubicBezTo>
                <a:lnTo>
                  <a:pt x="8151803" y="21916"/>
                </a:lnTo>
                <a:cubicBezTo>
                  <a:pt x="8151803" y="24074"/>
                  <a:pt x="8148881" y="25512"/>
                  <a:pt x="8143036" y="26232"/>
                </a:cubicBezTo>
                <a:lnTo>
                  <a:pt x="8140878" y="20837"/>
                </a:lnTo>
                <a:lnTo>
                  <a:pt x="8138720" y="20837"/>
                </a:lnTo>
                <a:lnTo>
                  <a:pt x="8138720" y="27311"/>
                </a:lnTo>
                <a:cubicBezTo>
                  <a:pt x="8138720" y="32886"/>
                  <a:pt x="8140159" y="36123"/>
                  <a:pt x="8143036" y="37022"/>
                </a:cubicBezTo>
                <a:lnTo>
                  <a:pt x="8144115" y="37022"/>
                </a:lnTo>
                <a:lnTo>
                  <a:pt x="8157198" y="26232"/>
                </a:lnTo>
                <a:cubicBezTo>
                  <a:pt x="8169067" y="26232"/>
                  <a:pt x="8177340" y="33830"/>
                  <a:pt x="8182015" y="49026"/>
                </a:cubicBezTo>
                <a:lnTo>
                  <a:pt x="8182015" y="50105"/>
                </a:lnTo>
                <a:lnTo>
                  <a:pt x="8177699" y="49026"/>
                </a:lnTo>
                <a:lnTo>
                  <a:pt x="8169067" y="52263"/>
                </a:lnTo>
                <a:lnTo>
                  <a:pt x="8160435" y="52263"/>
                </a:lnTo>
                <a:cubicBezTo>
                  <a:pt x="8156119" y="52263"/>
                  <a:pt x="8153961" y="50824"/>
                  <a:pt x="8153961" y="47947"/>
                </a:cubicBezTo>
                <a:lnTo>
                  <a:pt x="8149510" y="54421"/>
                </a:lnTo>
                <a:lnTo>
                  <a:pt x="8158277" y="54421"/>
                </a:lnTo>
                <a:cubicBezTo>
                  <a:pt x="8164751" y="55500"/>
                  <a:pt x="8167988" y="58377"/>
                  <a:pt x="8167988" y="63053"/>
                </a:cubicBezTo>
                <a:cubicBezTo>
                  <a:pt x="8167988" y="66649"/>
                  <a:pt x="8162189" y="71685"/>
                  <a:pt x="8150589" y="78159"/>
                </a:cubicBezTo>
                <a:cubicBezTo>
                  <a:pt x="8149331" y="83194"/>
                  <a:pt x="8147173" y="85712"/>
                  <a:pt x="8144115" y="85712"/>
                </a:cubicBezTo>
                <a:lnTo>
                  <a:pt x="8145194" y="91107"/>
                </a:lnTo>
                <a:lnTo>
                  <a:pt x="8144115" y="92186"/>
                </a:lnTo>
                <a:lnTo>
                  <a:pt x="8143036" y="91107"/>
                </a:lnTo>
                <a:lnTo>
                  <a:pt x="8137641" y="91107"/>
                </a:lnTo>
                <a:lnTo>
                  <a:pt x="8135483" y="93265"/>
                </a:lnTo>
                <a:lnTo>
                  <a:pt x="8139799" y="94344"/>
                </a:lnTo>
                <a:lnTo>
                  <a:pt x="8144115" y="93265"/>
                </a:lnTo>
                <a:lnTo>
                  <a:pt x="8147352" y="96502"/>
                </a:lnTo>
                <a:lnTo>
                  <a:pt x="8151803" y="95423"/>
                </a:lnTo>
                <a:lnTo>
                  <a:pt x="8152882" y="96502"/>
                </a:lnTo>
                <a:lnTo>
                  <a:pt x="8153961" y="93265"/>
                </a:lnTo>
                <a:lnTo>
                  <a:pt x="8152882" y="92186"/>
                </a:lnTo>
                <a:lnTo>
                  <a:pt x="8152882" y="90028"/>
                </a:lnTo>
                <a:cubicBezTo>
                  <a:pt x="8158098" y="83014"/>
                  <a:pt x="8163492" y="77260"/>
                  <a:pt x="8169067" y="72764"/>
                </a:cubicBezTo>
                <a:lnTo>
                  <a:pt x="8170146" y="72764"/>
                </a:lnTo>
                <a:cubicBezTo>
                  <a:pt x="8178419" y="72764"/>
                  <a:pt x="8187051" y="80317"/>
                  <a:pt x="8196042" y="95423"/>
                </a:cubicBezTo>
                <a:lnTo>
                  <a:pt x="8196042" y="96502"/>
                </a:lnTo>
                <a:lnTo>
                  <a:pt x="8198200" y="96502"/>
                </a:lnTo>
                <a:cubicBezTo>
                  <a:pt x="8200358" y="95963"/>
                  <a:pt x="8201437" y="93085"/>
                  <a:pt x="8201437" y="87870"/>
                </a:cubicBezTo>
                <a:lnTo>
                  <a:pt x="8201437" y="86791"/>
                </a:lnTo>
                <a:cubicBezTo>
                  <a:pt x="8198560" y="86791"/>
                  <a:pt x="8197121" y="84633"/>
                  <a:pt x="8197121" y="80317"/>
                </a:cubicBezTo>
                <a:lnTo>
                  <a:pt x="8197121" y="79238"/>
                </a:lnTo>
                <a:lnTo>
                  <a:pt x="8203595" y="69527"/>
                </a:lnTo>
                <a:lnTo>
                  <a:pt x="8201437" y="63053"/>
                </a:lnTo>
                <a:lnTo>
                  <a:pt x="8203595" y="57658"/>
                </a:lnTo>
                <a:lnTo>
                  <a:pt x="8202516" y="56579"/>
                </a:lnTo>
                <a:lnTo>
                  <a:pt x="8202516" y="55500"/>
                </a:lnTo>
                <a:cubicBezTo>
                  <a:pt x="8203056" y="33830"/>
                  <a:pt x="8204495" y="22995"/>
                  <a:pt x="8206832" y="22995"/>
                </a:cubicBezTo>
                <a:lnTo>
                  <a:pt x="8205754" y="12205"/>
                </a:lnTo>
                <a:cubicBezTo>
                  <a:pt x="8205754" y="7889"/>
                  <a:pt x="8210834" y="5731"/>
                  <a:pt x="8220994" y="5731"/>
                </a:cubicBezTo>
                <a:cubicBezTo>
                  <a:pt x="8229267" y="13284"/>
                  <a:pt x="8237539" y="17240"/>
                  <a:pt x="8245812" y="17600"/>
                </a:cubicBezTo>
                <a:lnTo>
                  <a:pt x="8246890" y="21916"/>
                </a:lnTo>
                <a:lnTo>
                  <a:pt x="8245812" y="22995"/>
                </a:lnTo>
                <a:lnTo>
                  <a:pt x="8251206" y="25153"/>
                </a:lnTo>
                <a:lnTo>
                  <a:pt x="8251206" y="26232"/>
                </a:lnTo>
                <a:cubicBezTo>
                  <a:pt x="8249768" y="27850"/>
                  <a:pt x="8247970" y="34010"/>
                  <a:pt x="8245812" y="44710"/>
                </a:cubicBezTo>
                <a:lnTo>
                  <a:pt x="8243654" y="44710"/>
                </a:lnTo>
                <a:lnTo>
                  <a:pt x="8243654" y="52263"/>
                </a:lnTo>
                <a:lnTo>
                  <a:pt x="8238258" y="70606"/>
                </a:lnTo>
                <a:lnTo>
                  <a:pt x="8238258" y="71685"/>
                </a:lnTo>
                <a:lnTo>
                  <a:pt x="8249048" y="70606"/>
                </a:lnTo>
                <a:lnTo>
                  <a:pt x="8257680" y="74922"/>
                </a:lnTo>
                <a:lnTo>
                  <a:pt x="8271708" y="70606"/>
                </a:lnTo>
                <a:lnTo>
                  <a:pt x="8272786" y="71685"/>
                </a:lnTo>
                <a:lnTo>
                  <a:pt x="8274945" y="71685"/>
                </a:lnTo>
                <a:lnTo>
                  <a:pt x="8274945" y="70606"/>
                </a:lnTo>
                <a:cubicBezTo>
                  <a:pt x="8272786" y="70606"/>
                  <a:pt x="8271708" y="69886"/>
                  <a:pt x="8271708" y="68448"/>
                </a:cubicBezTo>
                <a:lnTo>
                  <a:pt x="8271708" y="67369"/>
                </a:lnTo>
                <a:lnTo>
                  <a:pt x="8283577" y="49026"/>
                </a:lnTo>
                <a:lnTo>
                  <a:pt x="8284790" y="49026"/>
                </a:lnTo>
                <a:cubicBezTo>
                  <a:pt x="8286948" y="49026"/>
                  <a:pt x="8292344" y="52263"/>
                  <a:pt x="8300976" y="58737"/>
                </a:cubicBezTo>
                <a:lnTo>
                  <a:pt x="8304212" y="59816"/>
                </a:lnTo>
                <a:lnTo>
                  <a:pt x="8307450" y="58737"/>
                </a:lnTo>
                <a:cubicBezTo>
                  <a:pt x="8311766" y="64851"/>
                  <a:pt x="8313924" y="69167"/>
                  <a:pt x="8313924" y="71685"/>
                </a:cubicBezTo>
                <a:lnTo>
                  <a:pt x="8313924" y="73843"/>
                </a:lnTo>
                <a:lnTo>
                  <a:pt x="8307450" y="80317"/>
                </a:lnTo>
                <a:lnTo>
                  <a:pt x="8304212" y="77080"/>
                </a:lnTo>
                <a:lnTo>
                  <a:pt x="8304212" y="78159"/>
                </a:lnTo>
                <a:lnTo>
                  <a:pt x="8305292" y="81396"/>
                </a:lnTo>
                <a:lnTo>
                  <a:pt x="8298818" y="86791"/>
                </a:lnTo>
                <a:cubicBezTo>
                  <a:pt x="8291444" y="84093"/>
                  <a:pt x="8284206" y="79418"/>
                  <a:pt x="8277103" y="72764"/>
                </a:cubicBezTo>
                <a:lnTo>
                  <a:pt x="8277103" y="73843"/>
                </a:lnTo>
                <a:lnTo>
                  <a:pt x="8281419" y="81396"/>
                </a:lnTo>
                <a:lnTo>
                  <a:pt x="8282498" y="80317"/>
                </a:lnTo>
                <a:lnTo>
                  <a:pt x="8283577" y="80317"/>
                </a:lnTo>
                <a:cubicBezTo>
                  <a:pt x="8284746" y="80317"/>
                  <a:pt x="8285870" y="81756"/>
                  <a:pt x="8286948" y="84633"/>
                </a:cubicBezTo>
                <a:lnTo>
                  <a:pt x="8288028" y="83554"/>
                </a:lnTo>
                <a:lnTo>
                  <a:pt x="8289106" y="83554"/>
                </a:lnTo>
                <a:lnTo>
                  <a:pt x="8299896" y="91107"/>
                </a:lnTo>
                <a:cubicBezTo>
                  <a:pt x="8296120" y="122129"/>
                  <a:pt x="8292164" y="137640"/>
                  <a:pt x="8288028" y="137640"/>
                </a:cubicBezTo>
                <a:lnTo>
                  <a:pt x="8288028" y="138719"/>
                </a:lnTo>
                <a:lnTo>
                  <a:pt x="8289106" y="143035"/>
                </a:lnTo>
                <a:lnTo>
                  <a:pt x="8284790" y="149509"/>
                </a:lnTo>
                <a:lnTo>
                  <a:pt x="8285870" y="158141"/>
                </a:lnTo>
                <a:lnTo>
                  <a:pt x="8272786" y="193883"/>
                </a:lnTo>
                <a:cubicBezTo>
                  <a:pt x="8272786" y="195322"/>
                  <a:pt x="8274945" y="196760"/>
                  <a:pt x="8279261" y="198199"/>
                </a:cubicBezTo>
                <a:cubicBezTo>
                  <a:pt x="8279261" y="201076"/>
                  <a:pt x="8282902" y="202515"/>
                  <a:pt x="8290186" y="202515"/>
                </a:cubicBezTo>
                <a:cubicBezTo>
                  <a:pt x="8290725" y="204853"/>
                  <a:pt x="8296120" y="208090"/>
                  <a:pt x="8306370" y="212226"/>
                </a:cubicBezTo>
                <a:cubicBezTo>
                  <a:pt x="8313384" y="217261"/>
                  <a:pt x="8316981" y="220498"/>
                  <a:pt x="8317161" y="221937"/>
                </a:cubicBezTo>
                <a:lnTo>
                  <a:pt x="8317161" y="223016"/>
                </a:lnTo>
                <a:lnTo>
                  <a:pt x="8294502" y="266311"/>
                </a:lnTo>
                <a:lnTo>
                  <a:pt x="8293422" y="266311"/>
                </a:lnTo>
                <a:cubicBezTo>
                  <a:pt x="8290905" y="266311"/>
                  <a:pt x="8282228" y="260557"/>
                  <a:pt x="8267392" y="249047"/>
                </a:cubicBezTo>
                <a:cubicBezTo>
                  <a:pt x="8252286" y="246170"/>
                  <a:pt x="8244732" y="241809"/>
                  <a:pt x="8244732" y="235964"/>
                </a:cubicBezTo>
                <a:lnTo>
                  <a:pt x="8240416" y="233806"/>
                </a:lnTo>
                <a:cubicBezTo>
                  <a:pt x="8228547" y="238932"/>
                  <a:pt x="8219870" y="244731"/>
                  <a:pt x="8214386" y="251205"/>
                </a:cubicBezTo>
                <a:cubicBezTo>
                  <a:pt x="8201258" y="257140"/>
                  <a:pt x="8191547" y="263254"/>
                  <a:pt x="8185252" y="269548"/>
                </a:cubicBezTo>
                <a:lnTo>
                  <a:pt x="8180936" y="270627"/>
                </a:lnTo>
                <a:lnTo>
                  <a:pt x="8165830" y="267390"/>
                </a:lnTo>
                <a:lnTo>
                  <a:pt x="8159356" y="269548"/>
                </a:lnTo>
                <a:lnTo>
                  <a:pt x="8158277" y="268469"/>
                </a:lnTo>
                <a:lnTo>
                  <a:pt x="8158277" y="267390"/>
                </a:lnTo>
                <a:cubicBezTo>
                  <a:pt x="8164032" y="267031"/>
                  <a:pt x="8166909" y="264873"/>
                  <a:pt x="8166909" y="260916"/>
                </a:cubicBezTo>
                <a:cubicBezTo>
                  <a:pt x="8172484" y="255162"/>
                  <a:pt x="8181836" y="248688"/>
                  <a:pt x="8194963" y="241494"/>
                </a:cubicBezTo>
                <a:cubicBezTo>
                  <a:pt x="8205034" y="228996"/>
                  <a:pt x="8212992" y="222477"/>
                  <a:pt x="8218836" y="221937"/>
                </a:cubicBezTo>
                <a:cubicBezTo>
                  <a:pt x="8219556" y="214024"/>
                  <a:pt x="8221354" y="210068"/>
                  <a:pt x="8224231" y="210068"/>
                </a:cubicBezTo>
                <a:lnTo>
                  <a:pt x="8222073" y="206831"/>
                </a:lnTo>
                <a:cubicBezTo>
                  <a:pt x="8223512" y="206831"/>
                  <a:pt x="8224231" y="205752"/>
                  <a:pt x="8224231" y="203594"/>
                </a:cubicBezTo>
                <a:cubicBezTo>
                  <a:pt x="8224231" y="198559"/>
                  <a:pt x="8223512" y="196041"/>
                  <a:pt x="8222073" y="196041"/>
                </a:cubicBezTo>
                <a:lnTo>
                  <a:pt x="8223152" y="188488"/>
                </a:lnTo>
                <a:lnTo>
                  <a:pt x="8223152" y="177698"/>
                </a:lnTo>
                <a:lnTo>
                  <a:pt x="8228547" y="171089"/>
                </a:lnTo>
                <a:lnTo>
                  <a:pt x="8228547" y="167852"/>
                </a:lnTo>
                <a:cubicBezTo>
                  <a:pt x="8228547" y="166413"/>
                  <a:pt x="8227468" y="165694"/>
                  <a:pt x="8225310" y="165694"/>
                </a:cubicBezTo>
                <a:cubicBezTo>
                  <a:pt x="8222253" y="165694"/>
                  <a:pt x="8220095" y="157781"/>
                  <a:pt x="8218836" y="141956"/>
                </a:cubicBezTo>
                <a:cubicBezTo>
                  <a:pt x="8216229" y="141956"/>
                  <a:pt x="8214386" y="135122"/>
                  <a:pt x="8213306" y="121454"/>
                </a:cubicBezTo>
                <a:lnTo>
                  <a:pt x="8190647" y="146272"/>
                </a:lnTo>
                <a:lnTo>
                  <a:pt x="8185252" y="147351"/>
                </a:lnTo>
                <a:lnTo>
                  <a:pt x="8184173" y="146272"/>
                </a:lnTo>
                <a:lnTo>
                  <a:pt x="8184173" y="144114"/>
                </a:lnTo>
                <a:lnTo>
                  <a:pt x="8187410" y="137640"/>
                </a:lnTo>
                <a:lnTo>
                  <a:pt x="8186331" y="136560"/>
                </a:lnTo>
                <a:lnTo>
                  <a:pt x="8185252" y="136560"/>
                </a:lnTo>
                <a:cubicBezTo>
                  <a:pt x="8182375" y="136921"/>
                  <a:pt x="8178419" y="140517"/>
                  <a:pt x="8173383" y="147351"/>
                </a:cubicBezTo>
                <a:cubicBezTo>
                  <a:pt x="8170866" y="147710"/>
                  <a:pt x="8167988" y="149868"/>
                  <a:pt x="8164751" y="153825"/>
                </a:cubicBezTo>
                <a:lnTo>
                  <a:pt x="8160435" y="153825"/>
                </a:lnTo>
                <a:cubicBezTo>
                  <a:pt x="8164751" y="157781"/>
                  <a:pt x="8166909" y="162097"/>
                  <a:pt x="8166909" y="166773"/>
                </a:cubicBezTo>
                <a:lnTo>
                  <a:pt x="8165830" y="167852"/>
                </a:lnTo>
                <a:cubicBezTo>
                  <a:pt x="8165830" y="169290"/>
                  <a:pt x="8164032" y="170010"/>
                  <a:pt x="8160435" y="170010"/>
                </a:cubicBezTo>
                <a:lnTo>
                  <a:pt x="8159356" y="171089"/>
                </a:lnTo>
                <a:lnTo>
                  <a:pt x="8159356" y="173382"/>
                </a:lnTo>
                <a:cubicBezTo>
                  <a:pt x="8159896" y="177698"/>
                  <a:pt x="8160975" y="179856"/>
                  <a:pt x="8162593" y="179856"/>
                </a:cubicBezTo>
                <a:lnTo>
                  <a:pt x="8164751" y="179856"/>
                </a:lnTo>
                <a:cubicBezTo>
                  <a:pt x="8167269" y="171853"/>
                  <a:pt x="8171225" y="167852"/>
                  <a:pt x="8176620" y="167852"/>
                </a:cubicBezTo>
                <a:lnTo>
                  <a:pt x="8185252" y="172168"/>
                </a:lnTo>
                <a:lnTo>
                  <a:pt x="8194963" y="171089"/>
                </a:lnTo>
                <a:lnTo>
                  <a:pt x="8196042" y="172168"/>
                </a:lnTo>
                <a:lnTo>
                  <a:pt x="8196042" y="173382"/>
                </a:lnTo>
                <a:cubicBezTo>
                  <a:pt x="8196042" y="175899"/>
                  <a:pt x="8190647" y="178417"/>
                  <a:pt x="8179857" y="180935"/>
                </a:cubicBezTo>
                <a:cubicBezTo>
                  <a:pt x="8178059" y="184172"/>
                  <a:pt x="8171945" y="188128"/>
                  <a:pt x="8161514" y="192804"/>
                </a:cubicBezTo>
                <a:cubicBezTo>
                  <a:pt x="8160076" y="199458"/>
                  <a:pt x="8159356" y="208809"/>
                  <a:pt x="8159356" y="220858"/>
                </a:cubicBezTo>
                <a:lnTo>
                  <a:pt x="8160435" y="225174"/>
                </a:lnTo>
                <a:lnTo>
                  <a:pt x="8159356" y="228411"/>
                </a:lnTo>
                <a:lnTo>
                  <a:pt x="8160435" y="233806"/>
                </a:lnTo>
                <a:lnTo>
                  <a:pt x="8157198" y="240415"/>
                </a:lnTo>
                <a:lnTo>
                  <a:pt x="8158277" y="249047"/>
                </a:lnTo>
                <a:cubicBezTo>
                  <a:pt x="8158277" y="254802"/>
                  <a:pt x="8156119" y="257679"/>
                  <a:pt x="8151803" y="257679"/>
                </a:cubicBezTo>
                <a:cubicBezTo>
                  <a:pt x="8145959" y="257679"/>
                  <a:pt x="8143036" y="259837"/>
                  <a:pt x="8143036" y="264153"/>
                </a:cubicBezTo>
                <a:cubicBezTo>
                  <a:pt x="8139260" y="267750"/>
                  <a:pt x="8136023" y="269548"/>
                  <a:pt x="8133325" y="269548"/>
                </a:cubicBezTo>
                <a:lnTo>
                  <a:pt x="8129009" y="269548"/>
                </a:lnTo>
                <a:lnTo>
                  <a:pt x="8124693" y="266311"/>
                </a:lnTo>
                <a:lnTo>
                  <a:pt x="8118219" y="271706"/>
                </a:lnTo>
                <a:lnTo>
                  <a:pt x="8112824" y="271706"/>
                </a:lnTo>
                <a:cubicBezTo>
                  <a:pt x="8106170" y="271706"/>
                  <a:pt x="8101495" y="270268"/>
                  <a:pt x="8098797" y="267390"/>
                </a:cubicBezTo>
                <a:lnTo>
                  <a:pt x="8099876" y="256600"/>
                </a:lnTo>
                <a:cubicBezTo>
                  <a:pt x="8096459" y="244281"/>
                  <a:pt x="8091784" y="238122"/>
                  <a:pt x="8085849" y="238122"/>
                </a:cubicBezTo>
                <a:cubicBezTo>
                  <a:pt x="8080724" y="234526"/>
                  <a:pt x="8078161" y="231289"/>
                  <a:pt x="8078161" y="228411"/>
                </a:cubicBezTo>
                <a:lnTo>
                  <a:pt x="8082477" y="225174"/>
                </a:lnTo>
                <a:lnTo>
                  <a:pt x="8085849" y="225174"/>
                </a:lnTo>
                <a:lnTo>
                  <a:pt x="8096639" y="229490"/>
                </a:lnTo>
                <a:cubicBezTo>
                  <a:pt x="8108868" y="229490"/>
                  <a:pt x="8114982" y="226613"/>
                  <a:pt x="8114982" y="220858"/>
                </a:cubicBezTo>
                <a:lnTo>
                  <a:pt x="8114982" y="210068"/>
                </a:lnTo>
                <a:lnTo>
                  <a:pt x="8113903" y="208989"/>
                </a:lnTo>
                <a:lnTo>
                  <a:pt x="8113903" y="207910"/>
                </a:lnTo>
                <a:lnTo>
                  <a:pt x="8106350" y="208989"/>
                </a:lnTo>
                <a:lnTo>
                  <a:pt x="8099876" y="207910"/>
                </a:lnTo>
                <a:cubicBezTo>
                  <a:pt x="8089536" y="210787"/>
                  <a:pt x="8081578" y="215823"/>
                  <a:pt x="8076003" y="223016"/>
                </a:cubicBezTo>
                <a:lnTo>
                  <a:pt x="8073845" y="223016"/>
                </a:lnTo>
                <a:cubicBezTo>
                  <a:pt x="8064494" y="212765"/>
                  <a:pt x="8059818" y="204493"/>
                  <a:pt x="8059818" y="198199"/>
                </a:cubicBezTo>
                <a:lnTo>
                  <a:pt x="8059818" y="187409"/>
                </a:lnTo>
                <a:cubicBezTo>
                  <a:pt x="8059818" y="183812"/>
                  <a:pt x="8057301" y="180935"/>
                  <a:pt x="8052265" y="178777"/>
                </a:cubicBezTo>
                <a:lnTo>
                  <a:pt x="8052265" y="177698"/>
                </a:lnTo>
                <a:cubicBezTo>
                  <a:pt x="8065213" y="165559"/>
                  <a:pt x="8071687" y="157242"/>
                  <a:pt x="8071687" y="152746"/>
                </a:cubicBezTo>
                <a:cubicBezTo>
                  <a:pt x="8076723" y="149329"/>
                  <a:pt x="8079240" y="145372"/>
                  <a:pt x="8079240" y="140877"/>
                </a:cubicBezTo>
                <a:lnTo>
                  <a:pt x="8080319" y="132245"/>
                </a:lnTo>
                <a:lnTo>
                  <a:pt x="8077082" y="131165"/>
                </a:lnTo>
                <a:lnTo>
                  <a:pt x="8068450" y="134403"/>
                </a:lnTo>
                <a:lnTo>
                  <a:pt x="8065213" y="134403"/>
                </a:lnTo>
                <a:cubicBezTo>
                  <a:pt x="8063595" y="134403"/>
                  <a:pt x="8062156" y="131885"/>
                  <a:pt x="8060897" y="126850"/>
                </a:cubicBezTo>
                <a:cubicBezTo>
                  <a:pt x="8061976" y="123972"/>
                  <a:pt x="8063055" y="122534"/>
                  <a:pt x="8064134" y="122534"/>
                </a:cubicBezTo>
                <a:cubicBezTo>
                  <a:pt x="8065573" y="122534"/>
                  <a:pt x="8066292" y="124332"/>
                  <a:pt x="8066292" y="127929"/>
                </a:cubicBezTo>
                <a:lnTo>
                  <a:pt x="8067371" y="129007"/>
                </a:lnTo>
                <a:lnTo>
                  <a:pt x="8068450" y="129007"/>
                </a:lnTo>
                <a:lnTo>
                  <a:pt x="8074924" y="126850"/>
                </a:lnTo>
                <a:lnTo>
                  <a:pt x="8081398" y="127929"/>
                </a:lnTo>
                <a:lnTo>
                  <a:pt x="8084635" y="126850"/>
                </a:lnTo>
                <a:lnTo>
                  <a:pt x="8084635" y="119296"/>
                </a:lnTo>
                <a:cubicBezTo>
                  <a:pt x="8089041" y="113542"/>
                  <a:pt x="8091244" y="108461"/>
                  <a:pt x="8091244" y="104055"/>
                </a:cubicBezTo>
                <a:lnTo>
                  <a:pt x="8080319" y="107427"/>
                </a:lnTo>
                <a:lnTo>
                  <a:pt x="8067371" y="101897"/>
                </a:lnTo>
                <a:lnTo>
                  <a:pt x="8060897" y="102976"/>
                </a:lnTo>
                <a:lnTo>
                  <a:pt x="8058739" y="102976"/>
                </a:lnTo>
                <a:cubicBezTo>
                  <a:pt x="8055862" y="102077"/>
                  <a:pt x="8054423" y="98840"/>
                  <a:pt x="8054423" y="93265"/>
                </a:cubicBezTo>
                <a:lnTo>
                  <a:pt x="8055502" y="92186"/>
                </a:lnTo>
                <a:lnTo>
                  <a:pt x="8059818" y="92186"/>
                </a:lnTo>
                <a:lnTo>
                  <a:pt x="8068450" y="94344"/>
                </a:lnTo>
                <a:lnTo>
                  <a:pt x="8078161" y="92186"/>
                </a:lnTo>
                <a:lnTo>
                  <a:pt x="8091244" y="93265"/>
                </a:lnTo>
                <a:lnTo>
                  <a:pt x="8092323" y="92186"/>
                </a:lnTo>
                <a:lnTo>
                  <a:pt x="8092323" y="76001"/>
                </a:lnTo>
                <a:lnTo>
                  <a:pt x="8094481" y="69527"/>
                </a:lnTo>
                <a:lnTo>
                  <a:pt x="8093402" y="57658"/>
                </a:lnTo>
                <a:lnTo>
                  <a:pt x="8093402" y="54421"/>
                </a:lnTo>
                <a:lnTo>
                  <a:pt x="8091244" y="52263"/>
                </a:lnTo>
                <a:lnTo>
                  <a:pt x="8089086" y="52263"/>
                </a:lnTo>
                <a:lnTo>
                  <a:pt x="8072766" y="53342"/>
                </a:lnTo>
                <a:lnTo>
                  <a:pt x="8063055" y="51184"/>
                </a:lnTo>
                <a:lnTo>
                  <a:pt x="8057660" y="52263"/>
                </a:lnTo>
                <a:lnTo>
                  <a:pt x="8056581" y="51184"/>
                </a:lnTo>
                <a:lnTo>
                  <a:pt x="8056581" y="50105"/>
                </a:lnTo>
                <a:cubicBezTo>
                  <a:pt x="8058020" y="42821"/>
                  <a:pt x="8060897" y="39180"/>
                  <a:pt x="8065213" y="39180"/>
                </a:cubicBezTo>
                <a:lnTo>
                  <a:pt x="8071687" y="41473"/>
                </a:lnTo>
                <a:lnTo>
                  <a:pt x="8079240" y="40394"/>
                </a:lnTo>
                <a:cubicBezTo>
                  <a:pt x="8079240" y="41832"/>
                  <a:pt x="8082882" y="42552"/>
                  <a:pt x="8090165" y="42552"/>
                </a:cubicBezTo>
                <a:lnTo>
                  <a:pt x="8094481" y="47947"/>
                </a:lnTo>
                <a:lnTo>
                  <a:pt x="8094481" y="46868"/>
                </a:lnTo>
                <a:lnTo>
                  <a:pt x="8093402" y="29469"/>
                </a:lnTo>
                <a:lnTo>
                  <a:pt x="8095560" y="27311"/>
                </a:lnTo>
                <a:lnTo>
                  <a:pt x="8096639" y="28390"/>
                </a:lnTo>
                <a:lnTo>
                  <a:pt x="8098797" y="28390"/>
                </a:lnTo>
                <a:lnTo>
                  <a:pt x="8098797" y="27311"/>
                </a:lnTo>
                <a:cubicBezTo>
                  <a:pt x="8094481" y="26592"/>
                  <a:pt x="8092323" y="25512"/>
                  <a:pt x="8092323" y="24074"/>
                </a:cubicBezTo>
                <a:lnTo>
                  <a:pt x="8092323" y="21916"/>
                </a:lnTo>
                <a:lnTo>
                  <a:pt x="8093402" y="14363"/>
                </a:lnTo>
                <a:cubicBezTo>
                  <a:pt x="8090525" y="12924"/>
                  <a:pt x="8089086" y="10766"/>
                  <a:pt x="8089086" y="7889"/>
                </a:cubicBezTo>
                <a:close/>
                <a:moveTo>
                  <a:pt x="7156399" y="4786"/>
                </a:moveTo>
                <a:lnTo>
                  <a:pt x="7175012" y="5865"/>
                </a:lnTo>
                <a:lnTo>
                  <a:pt x="7176091" y="4786"/>
                </a:lnTo>
                <a:lnTo>
                  <a:pt x="7177170" y="4786"/>
                </a:lnTo>
                <a:lnTo>
                  <a:pt x="7193624" y="10316"/>
                </a:lnTo>
                <a:lnTo>
                  <a:pt x="7204550" y="5865"/>
                </a:lnTo>
                <a:lnTo>
                  <a:pt x="7206842" y="5865"/>
                </a:lnTo>
                <a:cubicBezTo>
                  <a:pt x="7214126" y="6405"/>
                  <a:pt x="7217767" y="8608"/>
                  <a:pt x="7217767" y="12474"/>
                </a:cubicBezTo>
                <a:cubicBezTo>
                  <a:pt x="7211923" y="20297"/>
                  <a:pt x="7208641" y="26861"/>
                  <a:pt x="7207921" y="32166"/>
                </a:cubicBezTo>
                <a:lnTo>
                  <a:pt x="7207921" y="37696"/>
                </a:lnTo>
                <a:cubicBezTo>
                  <a:pt x="7207921" y="39134"/>
                  <a:pt x="7211923" y="40933"/>
                  <a:pt x="7219925" y="43091"/>
                </a:cubicBezTo>
                <a:lnTo>
                  <a:pt x="7219925" y="44170"/>
                </a:lnTo>
                <a:lnTo>
                  <a:pt x="7221004" y="43091"/>
                </a:lnTo>
                <a:lnTo>
                  <a:pt x="7225455" y="43091"/>
                </a:lnTo>
                <a:lnTo>
                  <a:pt x="7227613" y="45249"/>
                </a:lnTo>
                <a:lnTo>
                  <a:pt x="7227613" y="48621"/>
                </a:lnTo>
                <a:cubicBezTo>
                  <a:pt x="7227613" y="50779"/>
                  <a:pt x="7219566" y="52937"/>
                  <a:pt x="7203470" y="55095"/>
                </a:cubicBezTo>
                <a:cubicBezTo>
                  <a:pt x="7202751" y="52937"/>
                  <a:pt x="7200593" y="51858"/>
                  <a:pt x="7196996" y="51858"/>
                </a:cubicBezTo>
                <a:lnTo>
                  <a:pt x="7188230" y="51858"/>
                </a:lnTo>
                <a:lnTo>
                  <a:pt x="7179463" y="58467"/>
                </a:lnTo>
                <a:lnTo>
                  <a:pt x="7178249" y="58467"/>
                </a:lnTo>
                <a:lnTo>
                  <a:pt x="7175012" y="56309"/>
                </a:lnTo>
                <a:lnTo>
                  <a:pt x="7173933" y="57388"/>
                </a:lnTo>
                <a:lnTo>
                  <a:pt x="7170696" y="67233"/>
                </a:lnTo>
                <a:cubicBezTo>
                  <a:pt x="7164851" y="71999"/>
                  <a:pt x="7161929" y="75281"/>
                  <a:pt x="7161929" y="77079"/>
                </a:cubicBezTo>
                <a:lnTo>
                  <a:pt x="7163008" y="78158"/>
                </a:lnTo>
                <a:lnTo>
                  <a:pt x="7176091" y="77079"/>
                </a:lnTo>
                <a:lnTo>
                  <a:pt x="7179463" y="77079"/>
                </a:lnTo>
                <a:lnTo>
                  <a:pt x="7180542" y="78158"/>
                </a:lnTo>
                <a:lnTo>
                  <a:pt x="7181621" y="78158"/>
                </a:lnTo>
                <a:lnTo>
                  <a:pt x="7183779" y="76000"/>
                </a:lnTo>
                <a:lnTo>
                  <a:pt x="7191467" y="76000"/>
                </a:lnTo>
                <a:cubicBezTo>
                  <a:pt x="7192905" y="76000"/>
                  <a:pt x="7193624" y="77079"/>
                  <a:pt x="7193624" y="79237"/>
                </a:cubicBezTo>
                <a:lnTo>
                  <a:pt x="7194704" y="80316"/>
                </a:lnTo>
                <a:lnTo>
                  <a:pt x="7195782" y="80316"/>
                </a:lnTo>
                <a:lnTo>
                  <a:pt x="7231929" y="76000"/>
                </a:lnTo>
                <a:lnTo>
                  <a:pt x="7235301" y="76000"/>
                </a:lnTo>
                <a:lnTo>
                  <a:pt x="7235301" y="72629"/>
                </a:lnTo>
                <a:cubicBezTo>
                  <a:pt x="7235301" y="71370"/>
                  <a:pt x="7228332" y="68088"/>
                  <a:pt x="7214395" y="62783"/>
                </a:cubicBezTo>
                <a:lnTo>
                  <a:pt x="7213316" y="61704"/>
                </a:lnTo>
                <a:lnTo>
                  <a:pt x="7213316" y="58467"/>
                </a:lnTo>
                <a:lnTo>
                  <a:pt x="7222083" y="60625"/>
                </a:lnTo>
                <a:cubicBezTo>
                  <a:pt x="7229187" y="55499"/>
                  <a:pt x="7234312" y="52937"/>
                  <a:pt x="7237459" y="52937"/>
                </a:cubicBezTo>
                <a:lnTo>
                  <a:pt x="7234222" y="48621"/>
                </a:lnTo>
                <a:lnTo>
                  <a:pt x="7234222" y="47542"/>
                </a:lnTo>
                <a:lnTo>
                  <a:pt x="7236380" y="45249"/>
                </a:lnTo>
                <a:lnTo>
                  <a:pt x="7238538" y="45249"/>
                </a:lnTo>
                <a:lnTo>
                  <a:pt x="7246226" y="50779"/>
                </a:lnTo>
                <a:lnTo>
                  <a:pt x="7246226" y="51858"/>
                </a:lnTo>
                <a:lnTo>
                  <a:pt x="7239617" y="51858"/>
                </a:lnTo>
                <a:cubicBezTo>
                  <a:pt x="7239617" y="52757"/>
                  <a:pt x="7251306" y="56398"/>
                  <a:pt x="7274685" y="62783"/>
                </a:cubicBezTo>
                <a:lnTo>
                  <a:pt x="7284530" y="68312"/>
                </a:lnTo>
                <a:lnTo>
                  <a:pt x="7284530" y="69391"/>
                </a:lnTo>
                <a:lnTo>
                  <a:pt x="7281294" y="76000"/>
                </a:lnTo>
                <a:cubicBezTo>
                  <a:pt x="7285070" y="71594"/>
                  <a:pt x="7287992" y="69391"/>
                  <a:pt x="7290060" y="69391"/>
                </a:cubicBezTo>
                <a:cubicBezTo>
                  <a:pt x="7295456" y="71190"/>
                  <a:pt x="7300536" y="78113"/>
                  <a:pt x="7305302" y="90162"/>
                </a:cubicBezTo>
                <a:lnTo>
                  <a:pt x="7304222" y="97851"/>
                </a:lnTo>
                <a:lnTo>
                  <a:pt x="7305302" y="109854"/>
                </a:lnTo>
                <a:cubicBezTo>
                  <a:pt x="7305302" y="117228"/>
                  <a:pt x="7302379" y="120914"/>
                  <a:pt x="7296534" y="120914"/>
                </a:cubicBezTo>
                <a:cubicBezTo>
                  <a:pt x="7288892" y="123792"/>
                  <a:pt x="7282688" y="125230"/>
                  <a:pt x="7277922" y="125230"/>
                </a:cubicBezTo>
                <a:cubicBezTo>
                  <a:pt x="7270818" y="121903"/>
                  <a:pt x="7264974" y="116778"/>
                  <a:pt x="7260388" y="109854"/>
                </a:cubicBezTo>
                <a:cubicBezTo>
                  <a:pt x="7254543" y="109854"/>
                  <a:pt x="7251621" y="105134"/>
                  <a:pt x="7251621" y="95693"/>
                </a:cubicBezTo>
                <a:cubicBezTo>
                  <a:pt x="7250542" y="95693"/>
                  <a:pt x="7249463" y="94209"/>
                  <a:pt x="7248384" y="91241"/>
                </a:cubicBezTo>
                <a:lnTo>
                  <a:pt x="7247305" y="90162"/>
                </a:lnTo>
                <a:lnTo>
                  <a:pt x="7242854" y="90162"/>
                </a:lnTo>
                <a:lnTo>
                  <a:pt x="7238538" y="97851"/>
                </a:lnTo>
                <a:lnTo>
                  <a:pt x="7235301" y="97851"/>
                </a:lnTo>
                <a:lnTo>
                  <a:pt x="7230850" y="96772"/>
                </a:lnTo>
                <a:lnTo>
                  <a:pt x="7224241" y="98930"/>
                </a:lnTo>
                <a:lnTo>
                  <a:pt x="7222083" y="98930"/>
                </a:lnTo>
                <a:lnTo>
                  <a:pt x="7221004" y="97851"/>
                </a:lnTo>
                <a:lnTo>
                  <a:pt x="7204550" y="102302"/>
                </a:lnTo>
                <a:lnTo>
                  <a:pt x="7199154" y="107697"/>
                </a:lnTo>
                <a:lnTo>
                  <a:pt x="7194704" y="107697"/>
                </a:lnTo>
                <a:cubicBezTo>
                  <a:pt x="7188320" y="107697"/>
                  <a:pt x="7181756" y="109900"/>
                  <a:pt x="7175012" y="114305"/>
                </a:cubicBezTo>
                <a:lnTo>
                  <a:pt x="7168403" y="116463"/>
                </a:lnTo>
                <a:lnTo>
                  <a:pt x="7156399" y="114305"/>
                </a:lnTo>
                <a:cubicBezTo>
                  <a:pt x="7148397" y="116823"/>
                  <a:pt x="7144395" y="118622"/>
                  <a:pt x="7144395" y="119700"/>
                </a:cubicBezTo>
                <a:lnTo>
                  <a:pt x="7144395" y="124151"/>
                </a:lnTo>
                <a:lnTo>
                  <a:pt x="7145474" y="124151"/>
                </a:lnTo>
                <a:lnTo>
                  <a:pt x="7154241" y="120914"/>
                </a:lnTo>
                <a:lnTo>
                  <a:pt x="7155320" y="120914"/>
                </a:lnTo>
                <a:lnTo>
                  <a:pt x="7164087" y="123072"/>
                </a:lnTo>
                <a:lnTo>
                  <a:pt x="7165166" y="123072"/>
                </a:lnTo>
                <a:lnTo>
                  <a:pt x="7173933" y="120914"/>
                </a:lnTo>
                <a:lnTo>
                  <a:pt x="7176091" y="120914"/>
                </a:lnTo>
                <a:lnTo>
                  <a:pt x="7193624" y="126309"/>
                </a:lnTo>
                <a:lnTo>
                  <a:pt x="7200234" y="124151"/>
                </a:lnTo>
                <a:cubicBezTo>
                  <a:pt x="7211923" y="126309"/>
                  <a:pt x="7217767" y="128108"/>
                  <a:pt x="7217767" y="129547"/>
                </a:cubicBezTo>
                <a:lnTo>
                  <a:pt x="7216688" y="130760"/>
                </a:lnTo>
                <a:lnTo>
                  <a:pt x="7216688" y="131840"/>
                </a:lnTo>
                <a:lnTo>
                  <a:pt x="7209000" y="130760"/>
                </a:lnTo>
                <a:lnTo>
                  <a:pt x="7192546" y="131840"/>
                </a:lnTo>
                <a:lnTo>
                  <a:pt x="7191467" y="130760"/>
                </a:lnTo>
                <a:lnTo>
                  <a:pt x="7190388" y="130760"/>
                </a:lnTo>
                <a:lnTo>
                  <a:pt x="7182700" y="133997"/>
                </a:lnTo>
                <a:cubicBezTo>
                  <a:pt x="7174877" y="131030"/>
                  <a:pt x="7164671" y="129547"/>
                  <a:pt x="7152083" y="129547"/>
                </a:cubicBezTo>
                <a:lnTo>
                  <a:pt x="7145474" y="130760"/>
                </a:lnTo>
                <a:lnTo>
                  <a:pt x="7147632" y="140606"/>
                </a:lnTo>
                <a:lnTo>
                  <a:pt x="7146553" y="141685"/>
                </a:lnTo>
                <a:lnTo>
                  <a:pt x="7147632" y="147080"/>
                </a:lnTo>
                <a:lnTo>
                  <a:pt x="7147632" y="153689"/>
                </a:lnTo>
                <a:lnTo>
                  <a:pt x="7161929" y="153689"/>
                </a:lnTo>
                <a:lnTo>
                  <a:pt x="7193624" y="158140"/>
                </a:lnTo>
                <a:cubicBezTo>
                  <a:pt x="7193624" y="156792"/>
                  <a:pt x="7202392" y="155667"/>
                  <a:pt x="7219925" y="154769"/>
                </a:cubicBezTo>
                <a:cubicBezTo>
                  <a:pt x="7221544" y="140202"/>
                  <a:pt x="7224826" y="132918"/>
                  <a:pt x="7229771" y="132918"/>
                </a:cubicBezTo>
                <a:lnTo>
                  <a:pt x="7229771" y="128467"/>
                </a:lnTo>
                <a:lnTo>
                  <a:pt x="7227613" y="125230"/>
                </a:lnTo>
                <a:lnTo>
                  <a:pt x="7231929" y="124151"/>
                </a:lnTo>
                <a:lnTo>
                  <a:pt x="7231929" y="123072"/>
                </a:lnTo>
                <a:lnTo>
                  <a:pt x="7226534" y="123072"/>
                </a:lnTo>
                <a:lnTo>
                  <a:pt x="7223162" y="124151"/>
                </a:lnTo>
                <a:lnTo>
                  <a:pt x="7223162" y="121993"/>
                </a:lnTo>
                <a:cubicBezTo>
                  <a:pt x="7231974" y="111023"/>
                  <a:pt x="7239302" y="105538"/>
                  <a:pt x="7245147" y="105538"/>
                </a:cubicBezTo>
                <a:lnTo>
                  <a:pt x="7246226" y="105538"/>
                </a:lnTo>
                <a:cubicBezTo>
                  <a:pt x="7251891" y="108416"/>
                  <a:pt x="7263580" y="117542"/>
                  <a:pt x="7281294" y="132918"/>
                </a:cubicBezTo>
                <a:lnTo>
                  <a:pt x="7281294" y="133997"/>
                </a:lnTo>
                <a:cubicBezTo>
                  <a:pt x="7275449" y="145866"/>
                  <a:pt x="7272527" y="160838"/>
                  <a:pt x="7272527" y="178911"/>
                </a:cubicBezTo>
                <a:lnTo>
                  <a:pt x="7275764" y="190915"/>
                </a:lnTo>
                <a:lnTo>
                  <a:pt x="7271448" y="200761"/>
                </a:lnTo>
                <a:cubicBezTo>
                  <a:pt x="7271448" y="211191"/>
                  <a:pt x="7272886" y="218115"/>
                  <a:pt x="7275764" y="221532"/>
                </a:cubicBezTo>
                <a:lnTo>
                  <a:pt x="7275764" y="223825"/>
                </a:lnTo>
                <a:cubicBezTo>
                  <a:pt x="7272886" y="230389"/>
                  <a:pt x="7271043" y="239875"/>
                  <a:pt x="7270234" y="252284"/>
                </a:cubicBezTo>
                <a:cubicBezTo>
                  <a:pt x="7261512" y="261006"/>
                  <a:pt x="7254948" y="266086"/>
                  <a:pt x="7250542" y="267525"/>
                </a:cubicBezTo>
                <a:lnTo>
                  <a:pt x="7240696" y="266446"/>
                </a:lnTo>
                <a:cubicBezTo>
                  <a:pt x="7240696" y="268334"/>
                  <a:pt x="7236335" y="270537"/>
                  <a:pt x="7227613" y="273054"/>
                </a:cubicBezTo>
                <a:cubicBezTo>
                  <a:pt x="7221589" y="273054"/>
                  <a:pt x="7216104" y="267929"/>
                  <a:pt x="7211158" y="257679"/>
                </a:cubicBezTo>
                <a:lnTo>
                  <a:pt x="7211158" y="256600"/>
                </a:lnTo>
                <a:lnTo>
                  <a:pt x="7212237" y="255521"/>
                </a:lnTo>
                <a:lnTo>
                  <a:pt x="7212237" y="254442"/>
                </a:lnTo>
                <a:cubicBezTo>
                  <a:pt x="7209360" y="254442"/>
                  <a:pt x="7207921" y="252239"/>
                  <a:pt x="7207921" y="247833"/>
                </a:cubicBezTo>
                <a:cubicBezTo>
                  <a:pt x="7200368" y="241448"/>
                  <a:pt x="7191242" y="235604"/>
                  <a:pt x="7180542" y="230299"/>
                </a:cubicBezTo>
                <a:lnTo>
                  <a:pt x="7180542" y="228141"/>
                </a:lnTo>
                <a:cubicBezTo>
                  <a:pt x="7180542" y="227242"/>
                  <a:pt x="7184183" y="225803"/>
                  <a:pt x="7191467" y="223825"/>
                </a:cubicBezTo>
                <a:lnTo>
                  <a:pt x="7196996" y="225983"/>
                </a:lnTo>
                <a:lnTo>
                  <a:pt x="7203470" y="223825"/>
                </a:lnTo>
                <a:lnTo>
                  <a:pt x="7204550" y="224904"/>
                </a:lnTo>
                <a:cubicBezTo>
                  <a:pt x="7204550" y="221937"/>
                  <a:pt x="7209315" y="219733"/>
                  <a:pt x="7218846" y="218295"/>
                </a:cubicBezTo>
                <a:lnTo>
                  <a:pt x="7222083" y="199682"/>
                </a:lnTo>
                <a:lnTo>
                  <a:pt x="7218846" y="198603"/>
                </a:lnTo>
                <a:lnTo>
                  <a:pt x="7210079" y="201840"/>
                </a:lnTo>
                <a:cubicBezTo>
                  <a:pt x="7205674" y="201840"/>
                  <a:pt x="7202751" y="199682"/>
                  <a:pt x="7201312" y="195366"/>
                </a:cubicBezTo>
                <a:lnTo>
                  <a:pt x="7177170" y="198603"/>
                </a:lnTo>
                <a:lnTo>
                  <a:pt x="7176091" y="198603"/>
                </a:lnTo>
                <a:lnTo>
                  <a:pt x="7166245" y="196445"/>
                </a:lnTo>
                <a:lnTo>
                  <a:pt x="7152083" y="197524"/>
                </a:lnTo>
                <a:lnTo>
                  <a:pt x="7148711" y="196445"/>
                </a:lnTo>
                <a:lnTo>
                  <a:pt x="7146553" y="199682"/>
                </a:lnTo>
                <a:cubicBezTo>
                  <a:pt x="7147992" y="202200"/>
                  <a:pt x="7149071" y="207325"/>
                  <a:pt x="7149790" y="215058"/>
                </a:cubicBezTo>
                <a:lnTo>
                  <a:pt x="7148711" y="216137"/>
                </a:lnTo>
                <a:lnTo>
                  <a:pt x="7147632" y="216137"/>
                </a:lnTo>
                <a:lnTo>
                  <a:pt x="7146553" y="215058"/>
                </a:lnTo>
                <a:lnTo>
                  <a:pt x="7143316" y="216137"/>
                </a:lnTo>
                <a:lnTo>
                  <a:pt x="7145474" y="218295"/>
                </a:lnTo>
                <a:lnTo>
                  <a:pt x="7142237" y="224904"/>
                </a:lnTo>
                <a:lnTo>
                  <a:pt x="7146553" y="229220"/>
                </a:lnTo>
                <a:lnTo>
                  <a:pt x="7146553" y="245675"/>
                </a:lnTo>
                <a:lnTo>
                  <a:pt x="7145474" y="246754"/>
                </a:lnTo>
                <a:lnTo>
                  <a:pt x="7146553" y="247833"/>
                </a:lnTo>
                <a:lnTo>
                  <a:pt x="7146553" y="253363"/>
                </a:lnTo>
                <a:lnTo>
                  <a:pt x="7147632" y="265367"/>
                </a:lnTo>
                <a:cubicBezTo>
                  <a:pt x="7145294" y="270492"/>
                  <a:pt x="7140574" y="273054"/>
                  <a:pt x="7133470" y="273054"/>
                </a:cubicBezTo>
                <a:cubicBezTo>
                  <a:pt x="7128705" y="273054"/>
                  <a:pt x="7123580" y="271975"/>
                  <a:pt x="7118094" y="269817"/>
                </a:cubicBezTo>
                <a:lnTo>
                  <a:pt x="7111485" y="271975"/>
                </a:lnTo>
                <a:lnTo>
                  <a:pt x="7105011" y="270896"/>
                </a:lnTo>
                <a:lnTo>
                  <a:pt x="7099482" y="271975"/>
                </a:lnTo>
                <a:lnTo>
                  <a:pt x="7098403" y="270896"/>
                </a:lnTo>
                <a:lnTo>
                  <a:pt x="7098403" y="265367"/>
                </a:lnTo>
                <a:lnTo>
                  <a:pt x="7093952" y="235829"/>
                </a:lnTo>
                <a:cubicBezTo>
                  <a:pt x="7096919" y="231962"/>
                  <a:pt x="7098403" y="228321"/>
                  <a:pt x="7098403" y="224904"/>
                </a:cubicBezTo>
                <a:lnTo>
                  <a:pt x="7099482" y="224904"/>
                </a:lnTo>
                <a:lnTo>
                  <a:pt x="7098403" y="223825"/>
                </a:lnTo>
                <a:lnTo>
                  <a:pt x="7098403" y="213979"/>
                </a:lnTo>
                <a:lnTo>
                  <a:pt x="7097324" y="208449"/>
                </a:lnTo>
                <a:lnTo>
                  <a:pt x="7103798" y="206291"/>
                </a:lnTo>
                <a:lnTo>
                  <a:pt x="7097324" y="199682"/>
                </a:lnTo>
                <a:lnTo>
                  <a:pt x="7099482" y="196445"/>
                </a:lnTo>
                <a:lnTo>
                  <a:pt x="7098403" y="174460"/>
                </a:lnTo>
                <a:lnTo>
                  <a:pt x="7098403" y="155847"/>
                </a:lnTo>
                <a:lnTo>
                  <a:pt x="7099482" y="154769"/>
                </a:lnTo>
                <a:cubicBezTo>
                  <a:pt x="7099482" y="140202"/>
                  <a:pt x="7096200" y="132918"/>
                  <a:pt x="7089636" y="132918"/>
                </a:cubicBezTo>
                <a:lnTo>
                  <a:pt x="7078711" y="139527"/>
                </a:lnTo>
                <a:lnTo>
                  <a:pt x="7072102" y="124151"/>
                </a:lnTo>
                <a:lnTo>
                  <a:pt x="7066572" y="98930"/>
                </a:lnTo>
                <a:cubicBezTo>
                  <a:pt x="7065133" y="98930"/>
                  <a:pt x="7062616" y="93849"/>
                  <a:pt x="7059019" y="83688"/>
                </a:cubicBezTo>
                <a:lnTo>
                  <a:pt x="7059019" y="81395"/>
                </a:lnTo>
                <a:lnTo>
                  <a:pt x="7063335" y="77079"/>
                </a:lnTo>
                <a:cubicBezTo>
                  <a:pt x="7078711" y="79058"/>
                  <a:pt x="7086399" y="81620"/>
                  <a:pt x="7086399" y="84767"/>
                </a:cubicBezTo>
                <a:lnTo>
                  <a:pt x="7086399" y="85846"/>
                </a:lnTo>
                <a:lnTo>
                  <a:pt x="7089636" y="83688"/>
                </a:lnTo>
                <a:lnTo>
                  <a:pt x="7098403" y="84767"/>
                </a:lnTo>
                <a:lnTo>
                  <a:pt x="7102719" y="80316"/>
                </a:lnTo>
                <a:lnTo>
                  <a:pt x="7112564" y="81395"/>
                </a:lnTo>
                <a:cubicBezTo>
                  <a:pt x="7114992" y="81395"/>
                  <a:pt x="7117915" y="74472"/>
                  <a:pt x="7121331" y="60625"/>
                </a:cubicBezTo>
                <a:lnTo>
                  <a:pt x="7121331" y="56309"/>
                </a:lnTo>
                <a:lnTo>
                  <a:pt x="7110406" y="51858"/>
                </a:lnTo>
                <a:lnTo>
                  <a:pt x="7109327" y="51858"/>
                </a:lnTo>
                <a:lnTo>
                  <a:pt x="7098403" y="55095"/>
                </a:lnTo>
                <a:cubicBezTo>
                  <a:pt x="7095975" y="55095"/>
                  <a:pt x="7093412" y="53656"/>
                  <a:pt x="7090715" y="50779"/>
                </a:cubicBezTo>
                <a:lnTo>
                  <a:pt x="7086399" y="51858"/>
                </a:lnTo>
                <a:lnTo>
                  <a:pt x="7075339" y="50779"/>
                </a:lnTo>
                <a:cubicBezTo>
                  <a:pt x="7075339" y="52937"/>
                  <a:pt x="7072057" y="54780"/>
                  <a:pt x="7065493" y="56309"/>
                </a:cubicBezTo>
                <a:lnTo>
                  <a:pt x="7053489" y="46328"/>
                </a:lnTo>
                <a:lnTo>
                  <a:pt x="7053489" y="45249"/>
                </a:lnTo>
                <a:lnTo>
                  <a:pt x="7057805" y="40933"/>
                </a:lnTo>
                <a:lnTo>
                  <a:pt x="7059019" y="40933"/>
                </a:lnTo>
                <a:lnTo>
                  <a:pt x="7065493" y="48621"/>
                </a:lnTo>
                <a:lnTo>
                  <a:pt x="7066572" y="48621"/>
                </a:lnTo>
                <a:cubicBezTo>
                  <a:pt x="7069539" y="43495"/>
                  <a:pt x="7072102" y="40933"/>
                  <a:pt x="7074260" y="40933"/>
                </a:cubicBezTo>
                <a:cubicBezTo>
                  <a:pt x="7080824" y="42911"/>
                  <a:pt x="7084106" y="44350"/>
                  <a:pt x="7084106" y="45249"/>
                </a:cubicBezTo>
                <a:lnTo>
                  <a:pt x="7085185" y="44170"/>
                </a:lnTo>
                <a:lnTo>
                  <a:pt x="7087478" y="44170"/>
                </a:lnTo>
                <a:lnTo>
                  <a:pt x="7090715" y="46328"/>
                </a:lnTo>
                <a:lnTo>
                  <a:pt x="7091794" y="46328"/>
                </a:lnTo>
                <a:lnTo>
                  <a:pt x="7090715" y="45249"/>
                </a:lnTo>
                <a:lnTo>
                  <a:pt x="7090715" y="43091"/>
                </a:lnTo>
                <a:lnTo>
                  <a:pt x="7092873" y="40933"/>
                </a:lnTo>
                <a:lnTo>
                  <a:pt x="7103798" y="40933"/>
                </a:lnTo>
                <a:cubicBezTo>
                  <a:pt x="7106765" y="44529"/>
                  <a:pt x="7109327" y="46328"/>
                  <a:pt x="7111485" y="46328"/>
                </a:cubicBezTo>
                <a:lnTo>
                  <a:pt x="7118094" y="40933"/>
                </a:lnTo>
                <a:lnTo>
                  <a:pt x="7126861" y="40933"/>
                </a:lnTo>
                <a:lnTo>
                  <a:pt x="7133470" y="43091"/>
                </a:lnTo>
                <a:lnTo>
                  <a:pt x="7143316" y="42012"/>
                </a:lnTo>
                <a:lnTo>
                  <a:pt x="7144395" y="42012"/>
                </a:lnTo>
                <a:lnTo>
                  <a:pt x="7145474" y="43091"/>
                </a:lnTo>
                <a:cubicBezTo>
                  <a:pt x="7150959" y="40393"/>
                  <a:pt x="7153881" y="38190"/>
                  <a:pt x="7154241" y="36482"/>
                </a:cubicBezTo>
                <a:lnTo>
                  <a:pt x="7151004" y="30008"/>
                </a:lnTo>
                <a:lnTo>
                  <a:pt x="7153162" y="23399"/>
                </a:lnTo>
                <a:lnTo>
                  <a:pt x="7149790" y="12474"/>
                </a:lnTo>
                <a:cubicBezTo>
                  <a:pt x="7151139" y="9147"/>
                  <a:pt x="7153342" y="6584"/>
                  <a:pt x="7156399" y="4786"/>
                </a:cubicBezTo>
                <a:close/>
                <a:moveTo>
                  <a:pt x="1235703" y="4649"/>
                </a:moveTo>
                <a:lnTo>
                  <a:pt x="1240289" y="4649"/>
                </a:lnTo>
                <a:lnTo>
                  <a:pt x="1265510" y="26498"/>
                </a:lnTo>
                <a:lnTo>
                  <a:pt x="1266725" y="30814"/>
                </a:lnTo>
                <a:cubicBezTo>
                  <a:pt x="1276255" y="31354"/>
                  <a:pt x="1281021" y="33152"/>
                  <a:pt x="1281021" y="36209"/>
                </a:cubicBezTo>
                <a:lnTo>
                  <a:pt x="1281021" y="37288"/>
                </a:lnTo>
                <a:lnTo>
                  <a:pt x="1279942" y="38367"/>
                </a:lnTo>
                <a:lnTo>
                  <a:pt x="1281021" y="39446"/>
                </a:lnTo>
                <a:lnTo>
                  <a:pt x="1281021" y="41604"/>
                </a:lnTo>
                <a:lnTo>
                  <a:pt x="1277650" y="45111"/>
                </a:lnTo>
                <a:lnTo>
                  <a:pt x="1255664" y="41604"/>
                </a:lnTo>
                <a:cubicBezTo>
                  <a:pt x="1253416" y="41604"/>
                  <a:pt x="1252293" y="42773"/>
                  <a:pt x="1252293" y="45111"/>
                </a:cubicBezTo>
                <a:lnTo>
                  <a:pt x="1251214" y="46190"/>
                </a:lnTo>
                <a:lnTo>
                  <a:pt x="1239074" y="46190"/>
                </a:lnTo>
                <a:cubicBezTo>
                  <a:pt x="1235567" y="46190"/>
                  <a:pt x="1231880" y="45021"/>
                  <a:pt x="1228015" y="42683"/>
                </a:cubicBezTo>
                <a:cubicBezTo>
                  <a:pt x="1218123" y="49517"/>
                  <a:pt x="1211874" y="56441"/>
                  <a:pt x="1209267" y="63454"/>
                </a:cubicBezTo>
                <a:lnTo>
                  <a:pt x="1210346" y="73435"/>
                </a:lnTo>
                <a:lnTo>
                  <a:pt x="1207109" y="74514"/>
                </a:lnTo>
                <a:lnTo>
                  <a:pt x="1207109" y="75593"/>
                </a:lnTo>
                <a:lnTo>
                  <a:pt x="1210346" y="79909"/>
                </a:lnTo>
                <a:lnTo>
                  <a:pt x="1210346" y="86383"/>
                </a:lnTo>
                <a:lnTo>
                  <a:pt x="1209267" y="101759"/>
                </a:lnTo>
                <a:lnTo>
                  <a:pt x="1210346" y="104996"/>
                </a:lnTo>
                <a:lnTo>
                  <a:pt x="1230308" y="106075"/>
                </a:lnTo>
                <a:cubicBezTo>
                  <a:pt x="1231926" y="100320"/>
                  <a:pt x="1235972" y="95195"/>
                  <a:pt x="1242447" y="90699"/>
                </a:cubicBezTo>
                <a:lnTo>
                  <a:pt x="1250135" y="85304"/>
                </a:lnTo>
                <a:cubicBezTo>
                  <a:pt x="1256338" y="88002"/>
                  <a:pt x="1266994" y="96004"/>
                  <a:pt x="1282100" y="109312"/>
                </a:cubicBezTo>
                <a:lnTo>
                  <a:pt x="1282100" y="110391"/>
                </a:lnTo>
                <a:cubicBezTo>
                  <a:pt x="1281021" y="113268"/>
                  <a:pt x="1278459" y="114707"/>
                  <a:pt x="1274411" y="114707"/>
                </a:cubicBezTo>
                <a:lnTo>
                  <a:pt x="1266725" y="113628"/>
                </a:lnTo>
                <a:lnTo>
                  <a:pt x="1266725" y="114707"/>
                </a:lnTo>
                <a:lnTo>
                  <a:pt x="1267803" y="122260"/>
                </a:lnTo>
                <a:lnTo>
                  <a:pt x="1263352" y="127925"/>
                </a:lnTo>
                <a:lnTo>
                  <a:pt x="1271175" y="135478"/>
                </a:lnTo>
                <a:lnTo>
                  <a:pt x="1271175" y="137636"/>
                </a:lnTo>
                <a:lnTo>
                  <a:pt x="1267803" y="143031"/>
                </a:lnTo>
                <a:lnTo>
                  <a:pt x="1271175" y="157328"/>
                </a:lnTo>
                <a:lnTo>
                  <a:pt x="1265510" y="169197"/>
                </a:lnTo>
                <a:lnTo>
                  <a:pt x="1265510" y="179178"/>
                </a:lnTo>
                <a:cubicBezTo>
                  <a:pt x="1267038" y="180436"/>
                  <a:pt x="1268162" y="185831"/>
                  <a:pt x="1268882" y="195363"/>
                </a:cubicBezTo>
                <a:lnTo>
                  <a:pt x="1265510" y="202916"/>
                </a:lnTo>
                <a:lnTo>
                  <a:pt x="1268882" y="206422"/>
                </a:lnTo>
                <a:lnTo>
                  <a:pt x="1267803" y="209659"/>
                </a:lnTo>
                <a:lnTo>
                  <a:pt x="1271175" y="228002"/>
                </a:lnTo>
                <a:lnTo>
                  <a:pt x="1267803" y="254168"/>
                </a:lnTo>
                <a:lnTo>
                  <a:pt x="1269961" y="258619"/>
                </a:lnTo>
                <a:cubicBezTo>
                  <a:pt x="1268882" y="266532"/>
                  <a:pt x="1266678" y="270488"/>
                  <a:pt x="1263352" y="270488"/>
                </a:cubicBezTo>
                <a:lnTo>
                  <a:pt x="1252293" y="271702"/>
                </a:lnTo>
                <a:lnTo>
                  <a:pt x="1243526" y="270488"/>
                </a:lnTo>
                <a:lnTo>
                  <a:pt x="1229093" y="271702"/>
                </a:lnTo>
                <a:lnTo>
                  <a:pt x="1221405" y="264014"/>
                </a:lnTo>
                <a:lnTo>
                  <a:pt x="1224778" y="258619"/>
                </a:lnTo>
                <a:lnTo>
                  <a:pt x="1224778" y="255247"/>
                </a:lnTo>
                <a:lnTo>
                  <a:pt x="1222620" y="248773"/>
                </a:lnTo>
                <a:lnTo>
                  <a:pt x="1224778" y="237848"/>
                </a:lnTo>
                <a:lnTo>
                  <a:pt x="1223699" y="229082"/>
                </a:lnTo>
                <a:lnTo>
                  <a:pt x="1224778" y="211817"/>
                </a:lnTo>
                <a:lnTo>
                  <a:pt x="1222620" y="205343"/>
                </a:lnTo>
                <a:lnTo>
                  <a:pt x="1222620" y="194284"/>
                </a:lnTo>
                <a:cubicBezTo>
                  <a:pt x="1223699" y="187810"/>
                  <a:pt x="1225857" y="184573"/>
                  <a:pt x="1229093" y="184573"/>
                </a:cubicBezTo>
                <a:lnTo>
                  <a:pt x="1229093" y="182415"/>
                </a:lnTo>
                <a:cubicBezTo>
                  <a:pt x="1226216" y="182415"/>
                  <a:pt x="1224778" y="180167"/>
                  <a:pt x="1224778" y="175671"/>
                </a:cubicBezTo>
                <a:lnTo>
                  <a:pt x="1224778" y="169197"/>
                </a:lnTo>
                <a:lnTo>
                  <a:pt x="1225857" y="164881"/>
                </a:lnTo>
                <a:lnTo>
                  <a:pt x="1223699" y="158407"/>
                </a:lnTo>
                <a:lnTo>
                  <a:pt x="1225857" y="149505"/>
                </a:lnTo>
                <a:lnTo>
                  <a:pt x="1222620" y="130083"/>
                </a:lnTo>
                <a:lnTo>
                  <a:pt x="1226936" y="117944"/>
                </a:lnTo>
                <a:lnTo>
                  <a:pt x="1225857" y="112549"/>
                </a:lnTo>
                <a:lnTo>
                  <a:pt x="1222620" y="112549"/>
                </a:lnTo>
                <a:cubicBezTo>
                  <a:pt x="1213717" y="113988"/>
                  <a:pt x="1209267" y="116505"/>
                  <a:pt x="1209267" y="120102"/>
                </a:cubicBezTo>
                <a:lnTo>
                  <a:pt x="1211425" y="133320"/>
                </a:lnTo>
                <a:lnTo>
                  <a:pt x="1211425" y="134399"/>
                </a:lnTo>
                <a:cubicBezTo>
                  <a:pt x="1209987" y="145549"/>
                  <a:pt x="1207783" y="155349"/>
                  <a:pt x="1204816" y="163802"/>
                </a:cubicBezTo>
                <a:lnTo>
                  <a:pt x="1203737" y="170276"/>
                </a:lnTo>
                <a:lnTo>
                  <a:pt x="1204816" y="174592"/>
                </a:lnTo>
                <a:lnTo>
                  <a:pt x="1204816" y="175671"/>
                </a:lnTo>
                <a:lnTo>
                  <a:pt x="1201579" y="188889"/>
                </a:lnTo>
                <a:lnTo>
                  <a:pt x="1202658" y="193205"/>
                </a:lnTo>
                <a:cubicBezTo>
                  <a:pt x="1202658" y="200218"/>
                  <a:pt x="1197532" y="208221"/>
                  <a:pt x="1187283" y="217212"/>
                </a:cubicBezTo>
                <a:cubicBezTo>
                  <a:pt x="1184315" y="217212"/>
                  <a:pt x="1182831" y="220809"/>
                  <a:pt x="1182831" y="228002"/>
                </a:cubicBezTo>
                <a:cubicBezTo>
                  <a:pt x="1178965" y="235286"/>
                  <a:pt x="1176402" y="238927"/>
                  <a:pt x="1175143" y="238927"/>
                </a:cubicBezTo>
                <a:cubicBezTo>
                  <a:pt x="1170019" y="238927"/>
                  <a:pt x="1167096" y="243288"/>
                  <a:pt x="1166376" y="252010"/>
                </a:cubicBezTo>
                <a:cubicBezTo>
                  <a:pt x="1155856" y="262171"/>
                  <a:pt x="1148124" y="267251"/>
                  <a:pt x="1143179" y="267251"/>
                </a:cubicBezTo>
                <a:lnTo>
                  <a:pt x="1142100" y="267251"/>
                </a:lnTo>
                <a:lnTo>
                  <a:pt x="1139806" y="265093"/>
                </a:lnTo>
                <a:lnTo>
                  <a:pt x="1139806" y="264014"/>
                </a:lnTo>
                <a:cubicBezTo>
                  <a:pt x="1142593" y="262036"/>
                  <a:pt x="1145516" y="256596"/>
                  <a:pt x="1148574" y="247694"/>
                </a:cubicBezTo>
                <a:lnTo>
                  <a:pt x="1150865" y="245536"/>
                </a:lnTo>
                <a:lnTo>
                  <a:pt x="1150865" y="242164"/>
                </a:lnTo>
                <a:lnTo>
                  <a:pt x="1149652" y="231239"/>
                </a:lnTo>
                <a:cubicBezTo>
                  <a:pt x="1155676" y="227463"/>
                  <a:pt x="1158689" y="224226"/>
                  <a:pt x="1158689" y="221529"/>
                </a:cubicBezTo>
                <a:lnTo>
                  <a:pt x="1157339" y="218291"/>
                </a:lnTo>
                <a:lnTo>
                  <a:pt x="1154102" y="218291"/>
                </a:lnTo>
                <a:lnTo>
                  <a:pt x="1150865" y="220450"/>
                </a:lnTo>
                <a:lnTo>
                  <a:pt x="1145337" y="219370"/>
                </a:lnTo>
                <a:lnTo>
                  <a:pt x="1144257" y="220450"/>
                </a:lnTo>
                <a:lnTo>
                  <a:pt x="1145337" y="225845"/>
                </a:lnTo>
                <a:lnTo>
                  <a:pt x="1145337" y="226923"/>
                </a:lnTo>
                <a:lnTo>
                  <a:pt x="1142100" y="230161"/>
                </a:lnTo>
                <a:lnTo>
                  <a:pt x="1140885" y="230161"/>
                </a:lnTo>
                <a:lnTo>
                  <a:pt x="1139806" y="229082"/>
                </a:lnTo>
                <a:lnTo>
                  <a:pt x="1138727" y="230161"/>
                </a:lnTo>
                <a:lnTo>
                  <a:pt x="1135491" y="230161"/>
                </a:lnTo>
                <a:cubicBezTo>
                  <a:pt x="1132253" y="227283"/>
                  <a:pt x="1127082" y="225125"/>
                  <a:pt x="1119980" y="223686"/>
                </a:cubicBezTo>
                <a:lnTo>
                  <a:pt x="1117686" y="221529"/>
                </a:lnTo>
                <a:lnTo>
                  <a:pt x="1113371" y="221529"/>
                </a:lnTo>
                <a:lnTo>
                  <a:pt x="1111212" y="223686"/>
                </a:lnTo>
                <a:lnTo>
                  <a:pt x="1111212" y="226923"/>
                </a:lnTo>
                <a:lnTo>
                  <a:pt x="1116607" y="226923"/>
                </a:lnTo>
                <a:lnTo>
                  <a:pt x="1118900" y="229082"/>
                </a:lnTo>
                <a:lnTo>
                  <a:pt x="1117686" y="244322"/>
                </a:lnTo>
                <a:lnTo>
                  <a:pt x="1121059" y="254168"/>
                </a:lnTo>
                <a:lnTo>
                  <a:pt x="1121059" y="256326"/>
                </a:lnTo>
                <a:cubicBezTo>
                  <a:pt x="1121059" y="263610"/>
                  <a:pt x="1115574" y="267251"/>
                  <a:pt x="1104604" y="267251"/>
                </a:cubicBezTo>
                <a:cubicBezTo>
                  <a:pt x="1104604" y="268690"/>
                  <a:pt x="1102715" y="269409"/>
                  <a:pt x="1098939" y="269409"/>
                </a:cubicBezTo>
                <a:lnTo>
                  <a:pt x="1090172" y="269409"/>
                </a:lnTo>
                <a:lnTo>
                  <a:pt x="1090172" y="267251"/>
                </a:lnTo>
                <a:lnTo>
                  <a:pt x="1091250" y="261856"/>
                </a:lnTo>
                <a:cubicBezTo>
                  <a:pt x="1089812" y="261856"/>
                  <a:pt x="1089092" y="263655"/>
                  <a:pt x="1089092" y="267251"/>
                </a:cubicBezTo>
                <a:lnTo>
                  <a:pt x="1088014" y="267251"/>
                </a:lnTo>
                <a:cubicBezTo>
                  <a:pt x="1086754" y="267251"/>
                  <a:pt x="1085631" y="263969"/>
                  <a:pt x="1084643" y="257405"/>
                </a:cubicBezTo>
                <a:lnTo>
                  <a:pt x="1083564" y="257405"/>
                </a:lnTo>
                <a:lnTo>
                  <a:pt x="1083564" y="258619"/>
                </a:lnTo>
                <a:lnTo>
                  <a:pt x="1084643" y="268330"/>
                </a:lnTo>
                <a:lnTo>
                  <a:pt x="1083564" y="268330"/>
                </a:lnTo>
                <a:cubicBezTo>
                  <a:pt x="1073942" y="268330"/>
                  <a:pt x="1069132" y="262531"/>
                  <a:pt x="1069132" y="250931"/>
                </a:cubicBezTo>
                <a:cubicBezTo>
                  <a:pt x="1069132" y="249313"/>
                  <a:pt x="1071334" y="246031"/>
                  <a:pt x="1075739" y="241085"/>
                </a:cubicBezTo>
                <a:lnTo>
                  <a:pt x="1075739" y="237848"/>
                </a:lnTo>
                <a:cubicBezTo>
                  <a:pt x="1075739" y="236769"/>
                  <a:pt x="1072818" y="235331"/>
                  <a:pt x="1066974" y="233532"/>
                </a:cubicBezTo>
                <a:lnTo>
                  <a:pt x="1062658" y="234611"/>
                </a:lnTo>
                <a:lnTo>
                  <a:pt x="1061444" y="233532"/>
                </a:lnTo>
                <a:lnTo>
                  <a:pt x="1060365" y="233532"/>
                </a:lnTo>
                <a:cubicBezTo>
                  <a:pt x="1054339" y="235151"/>
                  <a:pt x="1046608" y="238748"/>
                  <a:pt x="1037165" y="244322"/>
                </a:cubicBezTo>
                <a:cubicBezTo>
                  <a:pt x="1030423" y="244322"/>
                  <a:pt x="1025296" y="246525"/>
                  <a:pt x="1021791" y="250931"/>
                </a:cubicBezTo>
                <a:lnTo>
                  <a:pt x="1010730" y="254168"/>
                </a:lnTo>
                <a:lnTo>
                  <a:pt x="1009651" y="253089"/>
                </a:lnTo>
                <a:lnTo>
                  <a:pt x="1009651" y="249852"/>
                </a:lnTo>
                <a:lnTo>
                  <a:pt x="1024083" y="232453"/>
                </a:lnTo>
                <a:cubicBezTo>
                  <a:pt x="1024083" y="230205"/>
                  <a:pt x="1025521" y="228362"/>
                  <a:pt x="1028398" y="226923"/>
                </a:cubicBezTo>
                <a:lnTo>
                  <a:pt x="1029477" y="226923"/>
                </a:lnTo>
                <a:lnTo>
                  <a:pt x="1029477" y="229082"/>
                </a:lnTo>
                <a:lnTo>
                  <a:pt x="1032850" y="226923"/>
                </a:lnTo>
                <a:lnTo>
                  <a:pt x="1033929" y="228002"/>
                </a:lnTo>
                <a:lnTo>
                  <a:pt x="1035008" y="226923"/>
                </a:lnTo>
                <a:lnTo>
                  <a:pt x="1035008" y="225845"/>
                </a:lnTo>
                <a:lnTo>
                  <a:pt x="1031769" y="222607"/>
                </a:lnTo>
                <a:lnTo>
                  <a:pt x="1057128" y="179178"/>
                </a:lnTo>
                <a:cubicBezTo>
                  <a:pt x="1057128" y="175221"/>
                  <a:pt x="1058566" y="171535"/>
                  <a:pt x="1061444" y="168118"/>
                </a:cubicBezTo>
                <a:lnTo>
                  <a:pt x="1061444" y="167039"/>
                </a:lnTo>
                <a:cubicBezTo>
                  <a:pt x="1061444" y="165600"/>
                  <a:pt x="1059286" y="164521"/>
                  <a:pt x="1054970" y="163802"/>
                </a:cubicBezTo>
                <a:cubicBezTo>
                  <a:pt x="1054250" y="165960"/>
                  <a:pt x="1052001" y="167039"/>
                  <a:pt x="1048225" y="167039"/>
                </a:cubicBezTo>
                <a:lnTo>
                  <a:pt x="1046067" y="167039"/>
                </a:lnTo>
                <a:lnTo>
                  <a:pt x="1030692" y="163802"/>
                </a:lnTo>
                <a:lnTo>
                  <a:pt x="1024083" y="165960"/>
                </a:lnTo>
                <a:lnTo>
                  <a:pt x="1022870" y="164881"/>
                </a:lnTo>
                <a:lnTo>
                  <a:pt x="1022870" y="162723"/>
                </a:lnTo>
                <a:cubicBezTo>
                  <a:pt x="1022870" y="160565"/>
                  <a:pt x="1026555" y="158766"/>
                  <a:pt x="1033929" y="157328"/>
                </a:cubicBezTo>
                <a:lnTo>
                  <a:pt x="1041616" y="158407"/>
                </a:lnTo>
                <a:lnTo>
                  <a:pt x="1048225" y="156249"/>
                </a:lnTo>
                <a:lnTo>
                  <a:pt x="1052677" y="158407"/>
                </a:lnTo>
                <a:cubicBezTo>
                  <a:pt x="1064455" y="158407"/>
                  <a:pt x="1070345" y="156968"/>
                  <a:pt x="1070345" y="154091"/>
                </a:cubicBezTo>
                <a:lnTo>
                  <a:pt x="1065895" y="131162"/>
                </a:lnTo>
                <a:cubicBezTo>
                  <a:pt x="1059331" y="130263"/>
                  <a:pt x="1056048" y="129184"/>
                  <a:pt x="1056048" y="127925"/>
                </a:cubicBezTo>
                <a:lnTo>
                  <a:pt x="1056048" y="125767"/>
                </a:lnTo>
                <a:lnTo>
                  <a:pt x="1058205" y="123339"/>
                </a:lnTo>
                <a:lnTo>
                  <a:pt x="1064814" y="123339"/>
                </a:lnTo>
                <a:lnTo>
                  <a:pt x="1064814" y="122260"/>
                </a:lnTo>
                <a:cubicBezTo>
                  <a:pt x="1064814" y="120462"/>
                  <a:pt x="1061534" y="119023"/>
                  <a:pt x="1054970" y="117944"/>
                </a:cubicBezTo>
                <a:lnTo>
                  <a:pt x="1052677" y="111470"/>
                </a:lnTo>
                <a:lnTo>
                  <a:pt x="1053891" y="110391"/>
                </a:lnTo>
                <a:lnTo>
                  <a:pt x="1053891" y="109312"/>
                </a:lnTo>
                <a:lnTo>
                  <a:pt x="1048225" y="97173"/>
                </a:lnTo>
                <a:cubicBezTo>
                  <a:pt x="1049754" y="92677"/>
                  <a:pt x="1051643" y="90160"/>
                  <a:pt x="1053891" y="89620"/>
                </a:cubicBezTo>
                <a:cubicBezTo>
                  <a:pt x="1053891" y="70018"/>
                  <a:pt x="1046877" y="60217"/>
                  <a:pt x="1032850" y="60217"/>
                </a:cubicBezTo>
                <a:cubicBezTo>
                  <a:pt x="1027004" y="60217"/>
                  <a:pt x="1024083" y="59138"/>
                  <a:pt x="1024083" y="56980"/>
                </a:cubicBezTo>
                <a:lnTo>
                  <a:pt x="1024083" y="54822"/>
                </a:lnTo>
                <a:lnTo>
                  <a:pt x="1026241" y="52664"/>
                </a:lnTo>
                <a:lnTo>
                  <a:pt x="1031769" y="52664"/>
                </a:lnTo>
                <a:lnTo>
                  <a:pt x="1036087" y="53743"/>
                </a:lnTo>
                <a:cubicBezTo>
                  <a:pt x="1041752" y="52844"/>
                  <a:pt x="1045797" y="51405"/>
                  <a:pt x="1048225" y="49427"/>
                </a:cubicBezTo>
                <a:lnTo>
                  <a:pt x="1054970" y="49427"/>
                </a:lnTo>
                <a:lnTo>
                  <a:pt x="1068053" y="52664"/>
                </a:lnTo>
                <a:cubicBezTo>
                  <a:pt x="1069761" y="52664"/>
                  <a:pt x="1070884" y="49337"/>
                  <a:pt x="1071424" y="42683"/>
                </a:cubicBezTo>
                <a:lnTo>
                  <a:pt x="1069132" y="36209"/>
                </a:lnTo>
                <a:lnTo>
                  <a:pt x="1070345" y="30814"/>
                </a:lnTo>
                <a:cubicBezTo>
                  <a:pt x="1069715" y="25240"/>
                  <a:pt x="1068232" y="21283"/>
                  <a:pt x="1065895" y="18945"/>
                </a:cubicBezTo>
                <a:cubicBezTo>
                  <a:pt x="1065895" y="14629"/>
                  <a:pt x="1068458" y="11302"/>
                  <a:pt x="1073582" y="8964"/>
                </a:cubicBezTo>
                <a:lnTo>
                  <a:pt x="1081406" y="10043"/>
                </a:lnTo>
                <a:lnTo>
                  <a:pt x="1089092" y="10043"/>
                </a:lnTo>
                <a:cubicBezTo>
                  <a:pt x="1094219" y="13460"/>
                  <a:pt x="1103390" y="16428"/>
                  <a:pt x="1116607" y="18945"/>
                </a:cubicBezTo>
                <a:lnTo>
                  <a:pt x="1123217" y="25419"/>
                </a:lnTo>
                <a:lnTo>
                  <a:pt x="1123217" y="27577"/>
                </a:lnTo>
                <a:lnTo>
                  <a:pt x="1117686" y="32972"/>
                </a:lnTo>
                <a:lnTo>
                  <a:pt x="1119980" y="41604"/>
                </a:lnTo>
                <a:lnTo>
                  <a:pt x="1116607" y="51585"/>
                </a:lnTo>
                <a:cubicBezTo>
                  <a:pt x="1120653" y="51585"/>
                  <a:pt x="1128386" y="45021"/>
                  <a:pt x="1139806" y="31893"/>
                </a:cubicBezTo>
                <a:lnTo>
                  <a:pt x="1140885" y="31893"/>
                </a:lnTo>
                <a:lnTo>
                  <a:pt x="1160845" y="41604"/>
                </a:lnTo>
                <a:lnTo>
                  <a:pt x="1161925" y="41604"/>
                </a:lnTo>
                <a:lnTo>
                  <a:pt x="1163005" y="40525"/>
                </a:lnTo>
                <a:lnTo>
                  <a:pt x="1163005" y="39446"/>
                </a:lnTo>
                <a:lnTo>
                  <a:pt x="1159767" y="28656"/>
                </a:lnTo>
                <a:lnTo>
                  <a:pt x="1163005" y="26498"/>
                </a:lnTo>
                <a:cubicBezTo>
                  <a:pt x="1167591" y="29016"/>
                  <a:pt x="1176806" y="31893"/>
                  <a:pt x="1190654" y="35130"/>
                </a:cubicBezTo>
                <a:lnTo>
                  <a:pt x="1193892" y="36209"/>
                </a:lnTo>
                <a:lnTo>
                  <a:pt x="1197129" y="35130"/>
                </a:lnTo>
                <a:lnTo>
                  <a:pt x="1202658" y="45111"/>
                </a:lnTo>
                <a:lnTo>
                  <a:pt x="1201579" y="50506"/>
                </a:lnTo>
                <a:lnTo>
                  <a:pt x="1202658" y="50506"/>
                </a:lnTo>
                <a:cubicBezTo>
                  <a:pt x="1204097" y="50506"/>
                  <a:pt x="1204816" y="47179"/>
                  <a:pt x="1204816" y="40525"/>
                </a:cubicBezTo>
                <a:lnTo>
                  <a:pt x="1209267" y="37288"/>
                </a:lnTo>
                <a:lnTo>
                  <a:pt x="1214932" y="38367"/>
                </a:lnTo>
                <a:lnTo>
                  <a:pt x="1216011" y="37288"/>
                </a:lnTo>
                <a:lnTo>
                  <a:pt x="1216011" y="36209"/>
                </a:lnTo>
                <a:lnTo>
                  <a:pt x="1214932" y="29735"/>
                </a:lnTo>
                <a:cubicBezTo>
                  <a:pt x="1225182" y="25240"/>
                  <a:pt x="1230308" y="19755"/>
                  <a:pt x="1230308" y="13281"/>
                </a:cubicBezTo>
                <a:close/>
                <a:moveTo>
                  <a:pt x="6150391" y="4516"/>
                </a:moveTo>
                <a:lnTo>
                  <a:pt x="6158079" y="4516"/>
                </a:lnTo>
                <a:lnTo>
                  <a:pt x="6170082" y="8832"/>
                </a:lnTo>
                <a:lnTo>
                  <a:pt x="6173319" y="8832"/>
                </a:lnTo>
                <a:lnTo>
                  <a:pt x="6182086" y="6674"/>
                </a:lnTo>
                <a:lnTo>
                  <a:pt x="6183165" y="9911"/>
                </a:lnTo>
                <a:lnTo>
                  <a:pt x="6186537" y="7753"/>
                </a:lnTo>
                <a:cubicBezTo>
                  <a:pt x="6193011" y="7753"/>
                  <a:pt x="6196248" y="10990"/>
                  <a:pt x="6196248" y="17464"/>
                </a:cubicBezTo>
                <a:lnTo>
                  <a:pt x="6196248" y="18543"/>
                </a:lnTo>
                <a:lnTo>
                  <a:pt x="6193011" y="17464"/>
                </a:lnTo>
                <a:lnTo>
                  <a:pt x="6190853" y="17464"/>
                </a:lnTo>
                <a:lnTo>
                  <a:pt x="6190853" y="18543"/>
                </a:lnTo>
                <a:cubicBezTo>
                  <a:pt x="6194090" y="18902"/>
                  <a:pt x="6197013" y="20296"/>
                  <a:pt x="6199620" y="22724"/>
                </a:cubicBezTo>
                <a:lnTo>
                  <a:pt x="6199620" y="24882"/>
                </a:lnTo>
                <a:cubicBezTo>
                  <a:pt x="6195934" y="24882"/>
                  <a:pt x="6194090" y="26680"/>
                  <a:pt x="6194090" y="30277"/>
                </a:cubicBezTo>
                <a:lnTo>
                  <a:pt x="6195169" y="35672"/>
                </a:lnTo>
                <a:lnTo>
                  <a:pt x="6191932" y="42146"/>
                </a:lnTo>
                <a:lnTo>
                  <a:pt x="6195169" y="50643"/>
                </a:lnTo>
                <a:lnTo>
                  <a:pt x="6191932" y="59275"/>
                </a:lnTo>
                <a:cubicBezTo>
                  <a:pt x="6192652" y="65030"/>
                  <a:pt x="6194090" y="67907"/>
                  <a:pt x="6196248" y="67907"/>
                </a:cubicBezTo>
                <a:lnTo>
                  <a:pt x="6203936" y="67907"/>
                </a:lnTo>
                <a:lnTo>
                  <a:pt x="6207173" y="65749"/>
                </a:lnTo>
                <a:lnTo>
                  <a:pt x="6215940" y="65749"/>
                </a:lnTo>
                <a:cubicBezTo>
                  <a:pt x="6233474" y="62332"/>
                  <a:pt x="6242241" y="55903"/>
                  <a:pt x="6242241" y="46462"/>
                </a:cubicBezTo>
                <a:cubicBezTo>
                  <a:pt x="6243680" y="46462"/>
                  <a:pt x="6244399" y="45023"/>
                  <a:pt x="6244399" y="42146"/>
                </a:cubicBezTo>
                <a:lnTo>
                  <a:pt x="6245478" y="41067"/>
                </a:lnTo>
                <a:lnTo>
                  <a:pt x="6253166" y="41067"/>
                </a:lnTo>
                <a:cubicBezTo>
                  <a:pt x="6264226" y="54645"/>
                  <a:pt x="6270430" y="61433"/>
                  <a:pt x="6271779" y="61433"/>
                </a:cubicBezTo>
                <a:cubicBezTo>
                  <a:pt x="6276095" y="61433"/>
                  <a:pt x="6281894" y="66469"/>
                  <a:pt x="6289178" y="76539"/>
                </a:cubicBezTo>
                <a:lnTo>
                  <a:pt x="6292549" y="75460"/>
                </a:lnTo>
                <a:cubicBezTo>
                  <a:pt x="6295607" y="76359"/>
                  <a:pt x="6297765" y="78113"/>
                  <a:pt x="6299023" y="80720"/>
                </a:cubicBezTo>
                <a:lnTo>
                  <a:pt x="6299023" y="83957"/>
                </a:lnTo>
                <a:cubicBezTo>
                  <a:pt x="6299023" y="92230"/>
                  <a:pt x="6288099" y="97985"/>
                  <a:pt x="6266249" y="101222"/>
                </a:cubicBezTo>
                <a:cubicBezTo>
                  <a:pt x="6266249" y="105987"/>
                  <a:pt x="6261888" y="114934"/>
                  <a:pt x="6253166" y="128062"/>
                </a:cubicBezTo>
                <a:cubicBezTo>
                  <a:pt x="6252267" y="130040"/>
                  <a:pt x="6246422" y="133952"/>
                  <a:pt x="6235632" y="139796"/>
                </a:cubicBezTo>
                <a:cubicBezTo>
                  <a:pt x="6232035" y="141774"/>
                  <a:pt x="6227674" y="146450"/>
                  <a:pt x="6222549" y="153824"/>
                </a:cubicBezTo>
                <a:cubicBezTo>
                  <a:pt x="6215086" y="153824"/>
                  <a:pt x="6210365" y="156342"/>
                  <a:pt x="6208387" y="161377"/>
                </a:cubicBezTo>
                <a:cubicBezTo>
                  <a:pt x="6190494" y="171717"/>
                  <a:pt x="6180648" y="178146"/>
                  <a:pt x="6178849" y="180664"/>
                </a:cubicBezTo>
                <a:lnTo>
                  <a:pt x="6173319" y="180664"/>
                </a:lnTo>
                <a:lnTo>
                  <a:pt x="6169003" y="179585"/>
                </a:lnTo>
                <a:cubicBezTo>
                  <a:pt x="6167205" y="181024"/>
                  <a:pt x="6163923" y="181743"/>
                  <a:pt x="6159158" y="181743"/>
                </a:cubicBezTo>
                <a:lnTo>
                  <a:pt x="6159158" y="182822"/>
                </a:lnTo>
                <a:lnTo>
                  <a:pt x="6161316" y="182822"/>
                </a:lnTo>
                <a:cubicBezTo>
                  <a:pt x="6155291" y="189116"/>
                  <a:pt x="6148008" y="193028"/>
                  <a:pt x="6139466" y="194556"/>
                </a:cubicBezTo>
                <a:cubicBezTo>
                  <a:pt x="6133801" y="194556"/>
                  <a:pt x="6130159" y="195635"/>
                  <a:pt x="6128541" y="197793"/>
                </a:cubicBezTo>
                <a:lnTo>
                  <a:pt x="6120853" y="197793"/>
                </a:lnTo>
                <a:lnTo>
                  <a:pt x="6120853" y="201030"/>
                </a:lnTo>
                <a:lnTo>
                  <a:pt x="6137308" y="205346"/>
                </a:lnTo>
                <a:lnTo>
                  <a:pt x="6143917" y="204267"/>
                </a:lnTo>
                <a:lnTo>
                  <a:pt x="6159158" y="210741"/>
                </a:lnTo>
                <a:lnTo>
                  <a:pt x="6160237" y="210741"/>
                </a:lnTo>
                <a:lnTo>
                  <a:pt x="6163474" y="209662"/>
                </a:lnTo>
                <a:lnTo>
                  <a:pt x="6169003" y="210741"/>
                </a:lnTo>
                <a:lnTo>
                  <a:pt x="6182086" y="210741"/>
                </a:lnTo>
                <a:lnTo>
                  <a:pt x="6185323" y="208583"/>
                </a:lnTo>
                <a:lnTo>
                  <a:pt x="6188695" y="208583"/>
                </a:lnTo>
                <a:lnTo>
                  <a:pt x="6188695" y="211820"/>
                </a:lnTo>
                <a:lnTo>
                  <a:pt x="6185323" y="216136"/>
                </a:lnTo>
                <a:lnTo>
                  <a:pt x="6186537" y="217215"/>
                </a:lnTo>
                <a:lnTo>
                  <a:pt x="6188695" y="217215"/>
                </a:lnTo>
                <a:lnTo>
                  <a:pt x="6187616" y="216136"/>
                </a:lnTo>
                <a:lnTo>
                  <a:pt x="6187616" y="215057"/>
                </a:lnTo>
                <a:lnTo>
                  <a:pt x="6191932" y="207504"/>
                </a:lnTo>
                <a:cubicBezTo>
                  <a:pt x="6213063" y="207504"/>
                  <a:pt x="6225472" y="209302"/>
                  <a:pt x="6229158" y="212899"/>
                </a:cubicBezTo>
                <a:lnTo>
                  <a:pt x="6235632" y="210741"/>
                </a:lnTo>
                <a:lnTo>
                  <a:pt x="6237790" y="210741"/>
                </a:lnTo>
                <a:lnTo>
                  <a:pt x="6245478" y="211820"/>
                </a:lnTo>
                <a:cubicBezTo>
                  <a:pt x="6245478" y="210202"/>
                  <a:pt x="6247321" y="209123"/>
                  <a:pt x="6251008" y="208583"/>
                </a:cubicBezTo>
                <a:lnTo>
                  <a:pt x="6252087" y="209662"/>
                </a:lnTo>
                <a:lnTo>
                  <a:pt x="6253166" y="209662"/>
                </a:lnTo>
                <a:lnTo>
                  <a:pt x="6264091" y="205346"/>
                </a:lnTo>
                <a:lnTo>
                  <a:pt x="6271779" y="205346"/>
                </a:lnTo>
                <a:cubicBezTo>
                  <a:pt x="6273757" y="207144"/>
                  <a:pt x="6278118" y="208223"/>
                  <a:pt x="6284862" y="208583"/>
                </a:cubicBezTo>
                <a:lnTo>
                  <a:pt x="6296865" y="204267"/>
                </a:lnTo>
                <a:lnTo>
                  <a:pt x="6307790" y="215057"/>
                </a:lnTo>
                <a:lnTo>
                  <a:pt x="6307790" y="216136"/>
                </a:lnTo>
                <a:cubicBezTo>
                  <a:pt x="6296821" y="223599"/>
                  <a:pt x="6291336" y="232906"/>
                  <a:pt x="6291336" y="244055"/>
                </a:cubicBezTo>
                <a:lnTo>
                  <a:pt x="6284862" y="246213"/>
                </a:lnTo>
                <a:cubicBezTo>
                  <a:pt x="6284862" y="252058"/>
                  <a:pt x="6280860" y="255969"/>
                  <a:pt x="6272858" y="257948"/>
                </a:cubicBezTo>
                <a:lnTo>
                  <a:pt x="6249929" y="262264"/>
                </a:lnTo>
                <a:lnTo>
                  <a:pt x="6248715" y="262264"/>
                </a:lnTo>
                <a:cubicBezTo>
                  <a:pt x="6244219" y="262264"/>
                  <a:pt x="6237700" y="260465"/>
                  <a:pt x="6229158" y="256869"/>
                </a:cubicBezTo>
                <a:cubicBezTo>
                  <a:pt x="6218188" y="257588"/>
                  <a:pt x="6211984" y="258667"/>
                  <a:pt x="6210545" y="260106"/>
                </a:cubicBezTo>
                <a:cubicBezTo>
                  <a:pt x="6206859" y="260106"/>
                  <a:pt x="6205015" y="259386"/>
                  <a:pt x="6205015" y="257948"/>
                </a:cubicBezTo>
                <a:lnTo>
                  <a:pt x="6199620" y="259027"/>
                </a:lnTo>
                <a:lnTo>
                  <a:pt x="6197462" y="259027"/>
                </a:lnTo>
                <a:cubicBezTo>
                  <a:pt x="6187032" y="259027"/>
                  <a:pt x="6178265" y="257228"/>
                  <a:pt x="6171161" y="253632"/>
                </a:cubicBezTo>
                <a:lnTo>
                  <a:pt x="6167924" y="254711"/>
                </a:lnTo>
                <a:lnTo>
                  <a:pt x="6157000" y="245134"/>
                </a:lnTo>
                <a:lnTo>
                  <a:pt x="6154842" y="245134"/>
                </a:lnTo>
                <a:lnTo>
                  <a:pt x="6154842" y="250530"/>
                </a:lnTo>
                <a:cubicBezTo>
                  <a:pt x="6154842" y="252598"/>
                  <a:pt x="6153358" y="253632"/>
                  <a:pt x="6150391" y="253632"/>
                </a:cubicBezTo>
                <a:cubicBezTo>
                  <a:pt x="6148772" y="253632"/>
                  <a:pt x="6143692" y="249001"/>
                  <a:pt x="6135150" y="239739"/>
                </a:cubicBezTo>
                <a:cubicBezTo>
                  <a:pt x="6124180" y="232006"/>
                  <a:pt x="6118695" y="227331"/>
                  <a:pt x="6118695" y="225712"/>
                </a:cubicBezTo>
                <a:cubicBezTo>
                  <a:pt x="6113390" y="220227"/>
                  <a:pt x="6108309" y="210202"/>
                  <a:pt x="6103454" y="195635"/>
                </a:cubicBezTo>
                <a:cubicBezTo>
                  <a:pt x="6102555" y="195635"/>
                  <a:pt x="6101791" y="191004"/>
                  <a:pt x="6101161" y="181743"/>
                </a:cubicBezTo>
                <a:lnTo>
                  <a:pt x="6096845" y="181743"/>
                </a:lnTo>
                <a:lnTo>
                  <a:pt x="6093608" y="184980"/>
                </a:lnTo>
                <a:cubicBezTo>
                  <a:pt x="6097205" y="188936"/>
                  <a:pt x="6099003" y="193207"/>
                  <a:pt x="6099003" y="197793"/>
                </a:cubicBezTo>
                <a:lnTo>
                  <a:pt x="6099003" y="198872"/>
                </a:lnTo>
                <a:cubicBezTo>
                  <a:pt x="6099003" y="204447"/>
                  <a:pt x="6096081" y="210202"/>
                  <a:pt x="6090236" y="216136"/>
                </a:cubicBezTo>
                <a:lnTo>
                  <a:pt x="6091450" y="220452"/>
                </a:lnTo>
                <a:cubicBezTo>
                  <a:pt x="6089922" y="233670"/>
                  <a:pt x="6086999" y="242976"/>
                  <a:pt x="6082683" y="248371"/>
                </a:cubicBezTo>
                <a:lnTo>
                  <a:pt x="6081604" y="249450"/>
                </a:lnTo>
                <a:lnTo>
                  <a:pt x="6085920" y="257948"/>
                </a:lnTo>
                <a:cubicBezTo>
                  <a:pt x="6082504" y="264422"/>
                  <a:pt x="6078502" y="267659"/>
                  <a:pt x="6073916" y="267659"/>
                </a:cubicBezTo>
                <a:lnTo>
                  <a:pt x="6061912" y="252687"/>
                </a:lnTo>
                <a:cubicBezTo>
                  <a:pt x="6059844" y="252687"/>
                  <a:pt x="6053640" y="245134"/>
                  <a:pt x="6043300" y="230028"/>
                </a:cubicBezTo>
                <a:lnTo>
                  <a:pt x="6043300" y="226791"/>
                </a:lnTo>
                <a:cubicBezTo>
                  <a:pt x="6049324" y="219328"/>
                  <a:pt x="6056248" y="212899"/>
                  <a:pt x="6064070" y="207504"/>
                </a:cubicBezTo>
                <a:cubicBezTo>
                  <a:pt x="6067128" y="201030"/>
                  <a:pt x="6072208" y="197793"/>
                  <a:pt x="6079311" y="197793"/>
                </a:cubicBezTo>
                <a:lnTo>
                  <a:pt x="6079311" y="195635"/>
                </a:lnTo>
                <a:lnTo>
                  <a:pt x="6078232" y="194556"/>
                </a:lnTo>
                <a:lnTo>
                  <a:pt x="6078232" y="193612"/>
                </a:lnTo>
                <a:cubicBezTo>
                  <a:pt x="6080660" y="188217"/>
                  <a:pt x="6084662" y="182462"/>
                  <a:pt x="6090236" y="176348"/>
                </a:cubicBezTo>
                <a:cubicBezTo>
                  <a:pt x="6090236" y="171312"/>
                  <a:pt x="6093159" y="166322"/>
                  <a:pt x="6099003" y="161377"/>
                </a:cubicBezTo>
                <a:lnTo>
                  <a:pt x="6101161" y="161377"/>
                </a:lnTo>
                <a:cubicBezTo>
                  <a:pt x="6105567" y="161377"/>
                  <a:pt x="6109973" y="169964"/>
                  <a:pt x="6114379" y="187138"/>
                </a:cubicBezTo>
                <a:lnTo>
                  <a:pt x="6115458" y="188217"/>
                </a:lnTo>
                <a:cubicBezTo>
                  <a:pt x="6115458" y="190375"/>
                  <a:pt x="6116177" y="191454"/>
                  <a:pt x="6117616" y="191454"/>
                </a:cubicBezTo>
                <a:cubicBezTo>
                  <a:pt x="6124000" y="190015"/>
                  <a:pt x="6129845" y="185339"/>
                  <a:pt x="6135150" y="177427"/>
                </a:cubicBezTo>
                <a:cubicBezTo>
                  <a:pt x="6135150" y="174549"/>
                  <a:pt x="6138432" y="173111"/>
                  <a:pt x="6144996" y="173111"/>
                </a:cubicBezTo>
                <a:lnTo>
                  <a:pt x="6153628" y="165558"/>
                </a:lnTo>
                <a:lnTo>
                  <a:pt x="6159158" y="160298"/>
                </a:lnTo>
                <a:lnTo>
                  <a:pt x="6162395" y="162456"/>
                </a:lnTo>
                <a:lnTo>
                  <a:pt x="6164553" y="162456"/>
                </a:lnTo>
                <a:cubicBezTo>
                  <a:pt x="6166081" y="162456"/>
                  <a:pt x="6166845" y="161377"/>
                  <a:pt x="6166845" y="159219"/>
                </a:cubicBezTo>
                <a:lnTo>
                  <a:pt x="6165766" y="158140"/>
                </a:lnTo>
                <a:lnTo>
                  <a:pt x="6165766" y="157061"/>
                </a:lnTo>
                <a:cubicBezTo>
                  <a:pt x="6171341" y="148428"/>
                  <a:pt x="6176781" y="144112"/>
                  <a:pt x="6182086" y="144112"/>
                </a:cubicBezTo>
                <a:lnTo>
                  <a:pt x="6182086" y="143033"/>
                </a:lnTo>
                <a:lnTo>
                  <a:pt x="6179928" y="139796"/>
                </a:lnTo>
                <a:cubicBezTo>
                  <a:pt x="6191438" y="122622"/>
                  <a:pt x="6199441" y="114035"/>
                  <a:pt x="6203936" y="114035"/>
                </a:cubicBezTo>
                <a:cubicBezTo>
                  <a:pt x="6207623" y="114035"/>
                  <a:pt x="6209466" y="113316"/>
                  <a:pt x="6209466" y="111877"/>
                </a:cubicBezTo>
                <a:lnTo>
                  <a:pt x="6208387" y="110798"/>
                </a:lnTo>
                <a:lnTo>
                  <a:pt x="6208387" y="109719"/>
                </a:lnTo>
                <a:lnTo>
                  <a:pt x="6209466" y="105538"/>
                </a:lnTo>
                <a:lnTo>
                  <a:pt x="6210545" y="105538"/>
                </a:lnTo>
                <a:cubicBezTo>
                  <a:pt x="6210545" y="107606"/>
                  <a:pt x="6213108" y="109719"/>
                  <a:pt x="6218233" y="111877"/>
                </a:cubicBezTo>
                <a:lnTo>
                  <a:pt x="6218233" y="109719"/>
                </a:lnTo>
                <a:lnTo>
                  <a:pt x="6219312" y="109719"/>
                </a:lnTo>
                <a:cubicBezTo>
                  <a:pt x="6220751" y="109719"/>
                  <a:pt x="6221470" y="111158"/>
                  <a:pt x="6221470" y="114035"/>
                </a:cubicBezTo>
                <a:lnTo>
                  <a:pt x="6226865" y="114035"/>
                </a:lnTo>
                <a:lnTo>
                  <a:pt x="6226865" y="112956"/>
                </a:lnTo>
                <a:lnTo>
                  <a:pt x="6224707" y="109719"/>
                </a:lnTo>
                <a:lnTo>
                  <a:pt x="6224707" y="108640"/>
                </a:lnTo>
                <a:lnTo>
                  <a:pt x="6226865" y="106617"/>
                </a:lnTo>
                <a:lnTo>
                  <a:pt x="6233474" y="108640"/>
                </a:lnTo>
                <a:lnTo>
                  <a:pt x="6230237" y="105538"/>
                </a:lnTo>
                <a:lnTo>
                  <a:pt x="6215940" y="108640"/>
                </a:lnTo>
                <a:lnTo>
                  <a:pt x="6208387" y="102301"/>
                </a:lnTo>
                <a:cubicBezTo>
                  <a:pt x="6216390" y="89532"/>
                  <a:pt x="6220391" y="81305"/>
                  <a:pt x="6220391" y="77618"/>
                </a:cubicBezTo>
                <a:lnTo>
                  <a:pt x="6219312" y="77618"/>
                </a:lnTo>
                <a:lnTo>
                  <a:pt x="6212703" y="76539"/>
                </a:lnTo>
                <a:lnTo>
                  <a:pt x="6186537" y="76539"/>
                </a:lnTo>
                <a:lnTo>
                  <a:pt x="6177770" y="74381"/>
                </a:lnTo>
                <a:lnTo>
                  <a:pt x="6162395" y="79641"/>
                </a:lnTo>
                <a:lnTo>
                  <a:pt x="6153628" y="77618"/>
                </a:lnTo>
                <a:lnTo>
                  <a:pt x="6149312" y="78562"/>
                </a:lnTo>
                <a:lnTo>
                  <a:pt x="6138387" y="66828"/>
                </a:lnTo>
                <a:lnTo>
                  <a:pt x="6139466" y="65749"/>
                </a:lnTo>
                <a:lnTo>
                  <a:pt x="6143917" y="67907"/>
                </a:lnTo>
                <a:lnTo>
                  <a:pt x="6143917" y="56038"/>
                </a:lnTo>
                <a:cubicBezTo>
                  <a:pt x="6146794" y="46777"/>
                  <a:pt x="6148233" y="39628"/>
                  <a:pt x="6148233" y="34593"/>
                </a:cubicBezTo>
                <a:cubicBezTo>
                  <a:pt x="6146794" y="34593"/>
                  <a:pt x="6145355" y="28883"/>
                  <a:pt x="6143917" y="17464"/>
                </a:cubicBezTo>
                <a:lnTo>
                  <a:pt x="6143917" y="10990"/>
                </a:lnTo>
                <a:close/>
                <a:moveTo>
                  <a:pt x="2065110" y="3701"/>
                </a:moveTo>
                <a:cubicBezTo>
                  <a:pt x="2070858" y="3701"/>
                  <a:pt x="2073733" y="4406"/>
                  <a:pt x="2073733" y="5816"/>
                </a:cubicBezTo>
                <a:lnTo>
                  <a:pt x="2076868" y="3701"/>
                </a:lnTo>
                <a:cubicBezTo>
                  <a:pt x="2092130" y="3701"/>
                  <a:pt x="2101897" y="6169"/>
                  <a:pt x="2106169" y="11106"/>
                </a:cubicBezTo>
                <a:lnTo>
                  <a:pt x="2110197" y="7932"/>
                </a:lnTo>
                <a:cubicBezTo>
                  <a:pt x="2116139" y="8574"/>
                  <a:pt x="2121528" y="11588"/>
                  <a:pt x="2126364" y="16973"/>
                </a:cubicBezTo>
                <a:lnTo>
                  <a:pt x="2126364" y="20021"/>
                </a:lnTo>
                <a:cubicBezTo>
                  <a:pt x="2126364" y="25345"/>
                  <a:pt x="2125657" y="28008"/>
                  <a:pt x="2124247" y="28008"/>
                </a:cubicBezTo>
                <a:cubicBezTo>
                  <a:pt x="2125657" y="26916"/>
                  <a:pt x="2126364" y="29394"/>
                  <a:pt x="2126364" y="35443"/>
                </a:cubicBezTo>
                <a:lnTo>
                  <a:pt x="2141137" y="45375"/>
                </a:lnTo>
                <a:lnTo>
                  <a:pt x="2143159" y="47396"/>
                </a:lnTo>
                <a:cubicBezTo>
                  <a:pt x="2143159" y="50445"/>
                  <a:pt x="2143691" y="51969"/>
                  <a:pt x="2144754" y="51969"/>
                </a:cubicBezTo>
                <a:lnTo>
                  <a:pt x="2148847" y="53027"/>
                </a:lnTo>
                <a:lnTo>
                  <a:pt x="2165547" y="50911"/>
                </a:lnTo>
                <a:cubicBezTo>
                  <a:pt x="2168223" y="53978"/>
                  <a:pt x="2170229" y="56706"/>
                  <a:pt x="2171567" y="59095"/>
                </a:cubicBezTo>
                <a:lnTo>
                  <a:pt x="2171997" y="60415"/>
                </a:lnTo>
                <a:lnTo>
                  <a:pt x="2172694" y="57752"/>
                </a:lnTo>
                <a:cubicBezTo>
                  <a:pt x="2173399" y="53677"/>
                  <a:pt x="2173965" y="48757"/>
                  <a:pt x="2174392" y="42991"/>
                </a:cubicBezTo>
                <a:cubicBezTo>
                  <a:pt x="2174392" y="42481"/>
                  <a:pt x="2171923" y="39758"/>
                  <a:pt x="2166985" y="34821"/>
                </a:cubicBezTo>
                <a:lnTo>
                  <a:pt x="2166985" y="30600"/>
                </a:lnTo>
                <a:cubicBezTo>
                  <a:pt x="2166985" y="24493"/>
                  <a:pt x="2174693" y="21125"/>
                  <a:pt x="2190107" y="20497"/>
                </a:cubicBezTo>
                <a:lnTo>
                  <a:pt x="2192046" y="23671"/>
                </a:lnTo>
                <a:lnTo>
                  <a:pt x="2197008" y="22613"/>
                </a:lnTo>
                <a:lnTo>
                  <a:pt x="2201875" y="28429"/>
                </a:lnTo>
                <a:lnTo>
                  <a:pt x="2200947" y="26844"/>
                </a:lnTo>
                <a:lnTo>
                  <a:pt x="2203142" y="25786"/>
                </a:lnTo>
                <a:lnTo>
                  <a:pt x="2205995" y="25786"/>
                </a:lnTo>
                <a:cubicBezTo>
                  <a:pt x="2209205" y="27276"/>
                  <a:pt x="2211613" y="28539"/>
                  <a:pt x="2213219" y="29575"/>
                </a:cubicBezTo>
                <a:lnTo>
                  <a:pt x="2214015" y="30377"/>
                </a:lnTo>
                <a:lnTo>
                  <a:pt x="2220785" y="33643"/>
                </a:lnTo>
                <a:lnTo>
                  <a:pt x="2220785" y="36760"/>
                </a:lnTo>
                <a:lnTo>
                  <a:pt x="2219859" y="36836"/>
                </a:lnTo>
                <a:lnTo>
                  <a:pt x="2220785" y="36912"/>
                </a:lnTo>
                <a:lnTo>
                  <a:pt x="2220785" y="41023"/>
                </a:lnTo>
                <a:lnTo>
                  <a:pt x="2215627" y="45584"/>
                </a:lnTo>
                <a:lnTo>
                  <a:pt x="2219859" y="50755"/>
                </a:lnTo>
                <a:lnTo>
                  <a:pt x="2219859" y="66032"/>
                </a:lnTo>
                <a:lnTo>
                  <a:pt x="2217742" y="69014"/>
                </a:lnTo>
                <a:lnTo>
                  <a:pt x="2218801" y="74812"/>
                </a:lnTo>
                <a:lnTo>
                  <a:pt x="2216685" y="81003"/>
                </a:lnTo>
                <a:lnTo>
                  <a:pt x="2218801" y="87144"/>
                </a:lnTo>
                <a:cubicBezTo>
                  <a:pt x="2216566" y="102992"/>
                  <a:pt x="2214803" y="111482"/>
                  <a:pt x="2213512" y="112613"/>
                </a:cubicBezTo>
                <a:lnTo>
                  <a:pt x="2213512" y="113818"/>
                </a:lnTo>
                <a:cubicBezTo>
                  <a:pt x="2217514" y="119559"/>
                  <a:pt x="2219629" y="125002"/>
                  <a:pt x="2219859" y="130146"/>
                </a:cubicBezTo>
                <a:lnTo>
                  <a:pt x="2219859" y="137443"/>
                </a:lnTo>
                <a:lnTo>
                  <a:pt x="2217742" y="140618"/>
                </a:lnTo>
                <a:lnTo>
                  <a:pt x="2217742" y="142250"/>
                </a:lnTo>
                <a:lnTo>
                  <a:pt x="2219859" y="146209"/>
                </a:lnTo>
                <a:lnTo>
                  <a:pt x="2212853" y="155090"/>
                </a:lnTo>
                <a:lnTo>
                  <a:pt x="2208224" y="154364"/>
                </a:lnTo>
                <a:lnTo>
                  <a:pt x="2208224" y="154508"/>
                </a:lnTo>
                <a:cubicBezTo>
                  <a:pt x="2208224" y="154334"/>
                  <a:pt x="2210518" y="155066"/>
                  <a:pt x="2215107" y="156704"/>
                </a:cubicBezTo>
                <a:lnTo>
                  <a:pt x="2218801" y="169220"/>
                </a:lnTo>
                <a:lnTo>
                  <a:pt x="2216685" y="175891"/>
                </a:lnTo>
                <a:lnTo>
                  <a:pt x="2216685" y="176013"/>
                </a:lnTo>
                <a:cubicBezTo>
                  <a:pt x="2218801" y="176013"/>
                  <a:pt x="2219859" y="178237"/>
                  <a:pt x="2219859" y="182685"/>
                </a:cubicBezTo>
                <a:lnTo>
                  <a:pt x="2206730" y="198202"/>
                </a:lnTo>
                <a:lnTo>
                  <a:pt x="2201151" y="198202"/>
                </a:lnTo>
                <a:cubicBezTo>
                  <a:pt x="2195245" y="193265"/>
                  <a:pt x="2188475" y="190796"/>
                  <a:pt x="2180840" y="190796"/>
                </a:cubicBezTo>
                <a:lnTo>
                  <a:pt x="2175620" y="189450"/>
                </a:lnTo>
                <a:lnTo>
                  <a:pt x="2173334" y="187163"/>
                </a:lnTo>
                <a:lnTo>
                  <a:pt x="2173334" y="183787"/>
                </a:lnTo>
                <a:lnTo>
                  <a:pt x="2174392" y="183888"/>
                </a:lnTo>
                <a:lnTo>
                  <a:pt x="2172275" y="182931"/>
                </a:lnTo>
                <a:lnTo>
                  <a:pt x="2172275" y="171810"/>
                </a:lnTo>
                <a:lnTo>
                  <a:pt x="2170160" y="163347"/>
                </a:lnTo>
                <a:lnTo>
                  <a:pt x="2170160" y="152313"/>
                </a:lnTo>
                <a:lnTo>
                  <a:pt x="2173334" y="149385"/>
                </a:lnTo>
                <a:lnTo>
                  <a:pt x="2172275" y="145063"/>
                </a:lnTo>
                <a:lnTo>
                  <a:pt x="2173334" y="137666"/>
                </a:lnTo>
                <a:lnTo>
                  <a:pt x="2171217" y="135613"/>
                </a:lnTo>
                <a:lnTo>
                  <a:pt x="2172275" y="122214"/>
                </a:lnTo>
                <a:lnTo>
                  <a:pt x="2171217" y="115474"/>
                </a:lnTo>
                <a:lnTo>
                  <a:pt x="2172275" y="112149"/>
                </a:lnTo>
                <a:lnTo>
                  <a:pt x="2171217" y="101205"/>
                </a:lnTo>
                <a:lnTo>
                  <a:pt x="2171217" y="98837"/>
                </a:lnTo>
                <a:cubicBezTo>
                  <a:pt x="2171217" y="92916"/>
                  <a:pt x="2175116" y="89266"/>
                  <a:pt x="2182912" y="87886"/>
                </a:cubicBezTo>
                <a:lnTo>
                  <a:pt x="2185895" y="87911"/>
                </a:lnTo>
                <a:cubicBezTo>
                  <a:pt x="2184320" y="87911"/>
                  <a:pt x="2183027" y="87030"/>
                  <a:pt x="2182018" y="85267"/>
                </a:cubicBezTo>
                <a:lnTo>
                  <a:pt x="2179895" y="77515"/>
                </a:lnTo>
                <a:lnTo>
                  <a:pt x="2175714" y="78390"/>
                </a:lnTo>
                <a:lnTo>
                  <a:pt x="2171553" y="70188"/>
                </a:lnTo>
                <a:lnTo>
                  <a:pt x="2168283" y="75212"/>
                </a:lnTo>
                <a:lnTo>
                  <a:pt x="2169336" y="79834"/>
                </a:lnTo>
                <a:lnTo>
                  <a:pt x="2168283" y="90103"/>
                </a:lnTo>
                <a:lnTo>
                  <a:pt x="2169341" y="94057"/>
                </a:lnTo>
                <a:lnTo>
                  <a:pt x="2156779" y="111213"/>
                </a:lnTo>
                <a:lnTo>
                  <a:pt x="2156779" y="111759"/>
                </a:lnTo>
                <a:cubicBezTo>
                  <a:pt x="2162334" y="114051"/>
                  <a:pt x="2165110" y="118162"/>
                  <a:pt x="2165110" y="124094"/>
                </a:cubicBezTo>
                <a:cubicBezTo>
                  <a:pt x="2165110" y="128841"/>
                  <a:pt x="2162042" y="133223"/>
                  <a:pt x="2155908" y="137238"/>
                </a:cubicBezTo>
                <a:lnTo>
                  <a:pt x="2151920" y="137238"/>
                </a:lnTo>
                <a:lnTo>
                  <a:pt x="2148143" y="134064"/>
                </a:lnTo>
                <a:lnTo>
                  <a:pt x="2148316" y="134347"/>
                </a:lnTo>
                <a:lnTo>
                  <a:pt x="2148316" y="137714"/>
                </a:lnTo>
                <a:cubicBezTo>
                  <a:pt x="2148316" y="137775"/>
                  <a:pt x="2150006" y="138058"/>
                  <a:pt x="2153386" y="138564"/>
                </a:cubicBezTo>
                <a:lnTo>
                  <a:pt x="2155722" y="166447"/>
                </a:lnTo>
                <a:lnTo>
                  <a:pt x="2153606" y="171526"/>
                </a:lnTo>
                <a:lnTo>
                  <a:pt x="2155047" y="177637"/>
                </a:lnTo>
                <a:lnTo>
                  <a:pt x="2155269" y="177071"/>
                </a:lnTo>
                <a:lnTo>
                  <a:pt x="2158180" y="177071"/>
                </a:lnTo>
                <a:cubicBezTo>
                  <a:pt x="2160532" y="177071"/>
                  <a:pt x="2162535" y="179248"/>
                  <a:pt x="2164185" y="183604"/>
                </a:cubicBezTo>
                <a:lnTo>
                  <a:pt x="2163128" y="191391"/>
                </a:lnTo>
                <a:cubicBezTo>
                  <a:pt x="2163128" y="194840"/>
                  <a:pt x="2166609" y="200047"/>
                  <a:pt x="2173573" y="207011"/>
                </a:cubicBezTo>
                <a:lnTo>
                  <a:pt x="2173573" y="220629"/>
                </a:lnTo>
                <a:cubicBezTo>
                  <a:pt x="2173573" y="238582"/>
                  <a:pt x="2166988" y="250681"/>
                  <a:pt x="2153811" y="256928"/>
                </a:cubicBezTo>
                <a:lnTo>
                  <a:pt x="2136228" y="262207"/>
                </a:lnTo>
                <a:lnTo>
                  <a:pt x="2117125" y="257975"/>
                </a:lnTo>
                <a:lnTo>
                  <a:pt x="2096151" y="262207"/>
                </a:lnTo>
                <a:lnTo>
                  <a:pt x="2091043" y="261149"/>
                </a:lnTo>
                <a:lnTo>
                  <a:pt x="2080387" y="264322"/>
                </a:lnTo>
                <a:lnTo>
                  <a:pt x="2054801" y="255682"/>
                </a:lnTo>
                <a:cubicBezTo>
                  <a:pt x="2044163" y="245715"/>
                  <a:pt x="2038844" y="236922"/>
                  <a:pt x="2038844" y="229303"/>
                </a:cubicBezTo>
                <a:lnTo>
                  <a:pt x="2037786" y="213367"/>
                </a:lnTo>
                <a:lnTo>
                  <a:pt x="2039902" y="185060"/>
                </a:lnTo>
                <a:lnTo>
                  <a:pt x="2038844" y="174546"/>
                </a:lnTo>
                <a:lnTo>
                  <a:pt x="2039795" y="173462"/>
                </a:lnTo>
                <a:lnTo>
                  <a:pt x="2038844" y="169339"/>
                </a:lnTo>
                <a:lnTo>
                  <a:pt x="2039902" y="164854"/>
                </a:lnTo>
                <a:lnTo>
                  <a:pt x="2037786" y="162888"/>
                </a:lnTo>
                <a:lnTo>
                  <a:pt x="2039902" y="149581"/>
                </a:lnTo>
                <a:cubicBezTo>
                  <a:pt x="2037786" y="145274"/>
                  <a:pt x="2036729" y="139555"/>
                  <a:pt x="2036729" y="132425"/>
                </a:cubicBezTo>
                <a:lnTo>
                  <a:pt x="2036729" y="123036"/>
                </a:lnTo>
                <a:cubicBezTo>
                  <a:pt x="2036729" y="115930"/>
                  <a:pt x="2038138" y="109423"/>
                  <a:pt x="2040960" y="103517"/>
                </a:cubicBezTo>
                <a:lnTo>
                  <a:pt x="2040960" y="101669"/>
                </a:lnTo>
                <a:lnTo>
                  <a:pt x="2039070" y="97468"/>
                </a:lnTo>
                <a:lnTo>
                  <a:pt x="2033674" y="100476"/>
                </a:lnTo>
                <a:cubicBezTo>
                  <a:pt x="2025220" y="99594"/>
                  <a:pt x="2020993" y="97637"/>
                  <a:pt x="2020993" y="94605"/>
                </a:cubicBezTo>
                <a:lnTo>
                  <a:pt x="2020993" y="92520"/>
                </a:lnTo>
                <a:cubicBezTo>
                  <a:pt x="2028128" y="84643"/>
                  <a:pt x="2037984" y="71478"/>
                  <a:pt x="2050561" y="53027"/>
                </a:cubicBezTo>
                <a:lnTo>
                  <a:pt x="2050812" y="53027"/>
                </a:lnTo>
                <a:lnTo>
                  <a:pt x="2049292" y="49782"/>
                </a:lnTo>
                <a:lnTo>
                  <a:pt x="2056697" y="26170"/>
                </a:lnTo>
                <a:lnTo>
                  <a:pt x="2055640" y="16358"/>
                </a:lnTo>
                <a:cubicBezTo>
                  <a:pt x="2058462" y="14869"/>
                  <a:pt x="2059872" y="13481"/>
                  <a:pt x="2059872" y="12194"/>
                </a:cubicBezTo>
                <a:lnTo>
                  <a:pt x="2058814" y="7159"/>
                </a:lnTo>
                <a:close/>
                <a:moveTo>
                  <a:pt x="9172895" y="1588"/>
                </a:moveTo>
                <a:lnTo>
                  <a:pt x="9176726" y="1588"/>
                </a:lnTo>
                <a:cubicBezTo>
                  <a:pt x="9180781" y="4409"/>
                  <a:pt x="9183909" y="5820"/>
                  <a:pt x="9186112" y="5820"/>
                </a:cubicBezTo>
                <a:lnTo>
                  <a:pt x="9193634" y="4762"/>
                </a:lnTo>
                <a:cubicBezTo>
                  <a:pt x="9193634" y="6425"/>
                  <a:pt x="9194138" y="7483"/>
                  <a:pt x="9195147" y="7935"/>
                </a:cubicBezTo>
                <a:lnTo>
                  <a:pt x="9207810" y="4762"/>
                </a:lnTo>
                <a:lnTo>
                  <a:pt x="9221561" y="7935"/>
                </a:lnTo>
                <a:lnTo>
                  <a:pt x="9225509" y="6878"/>
                </a:lnTo>
                <a:lnTo>
                  <a:pt x="9228227" y="6878"/>
                </a:lnTo>
                <a:lnTo>
                  <a:pt x="9231985" y="10635"/>
                </a:lnTo>
                <a:lnTo>
                  <a:pt x="9231985" y="19655"/>
                </a:lnTo>
                <a:lnTo>
                  <a:pt x="9219272" y="27653"/>
                </a:lnTo>
                <a:lnTo>
                  <a:pt x="9224446" y="41383"/>
                </a:lnTo>
                <a:lnTo>
                  <a:pt x="9222331" y="51424"/>
                </a:lnTo>
                <a:lnTo>
                  <a:pt x="9223389" y="52293"/>
                </a:lnTo>
                <a:lnTo>
                  <a:pt x="9223389" y="55009"/>
                </a:lnTo>
                <a:lnTo>
                  <a:pt x="9220257" y="58016"/>
                </a:lnTo>
                <a:lnTo>
                  <a:pt x="9232777" y="56999"/>
                </a:lnTo>
                <a:lnTo>
                  <a:pt x="9237622" y="59114"/>
                </a:lnTo>
                <a:lnTo>
                  <a:pt x="9242457" y="57186"/>
                </a:lnTo>
                <a:lnTo>
                  <a:pt x="9240208" y="51599"/>
                </a:lnTo>
                <a:lnTo>
                  <a:pt x="9245630" y="45920"/>
                </a:lnTo>
                <a:lnTo>
                  <a:pt x="9242457" y="24306"/>
                </a:lnTo>
                <a:cubicBezTo>
                  <a:pt x="9244315" y="18560"/>
                  <a:pt x="9247512" y="14205"/>
                  <a:pt x="9252045" y="11242"/>
                </a:cubicBezTo>
                <a:lnTo>
                  <a:pt x="9257103" y="12300"/>
                </a:lnTo>
                <a:lnTo>
                  <a:pt x="9297473" y="8998"/>
                </a:lnTo>
                <a:cubicBezTo>
                  <a:pt x="9301729" y="9728"/>
                  <a:pt x="9305819" y="14641"/>
                  <a:pt x="9309743" y="23735"/>
                </a:cubicBezTo>
                <a:lnTo>
                  <a:pt x="9300088" y="38068"/>
                </a:lnTo>
                <a:lnTo>
                  <a:pt x="9301113" y="47787"/>
                </a:lnTo>
                <a:lnTo>
                  <a:pt x="9299956" y="74699"/>
                </a:lnTo>
                <a:cubicBezTo>
                  <a:pt x="9295019" y="75835"/>
                  <a:pt x="9291316" y="76750"/>
                  <a:pt x="9288847" y="77445"/>
                </a:cubicBezTo>
                <a:lnTo>
                  <a:pt x="9286952" y="78044"/>
                </a:lnTo>
                <a:lnTo>
                  <a:pt x="9289819" y="79336"/>
                </a:lnTo>
                <a:cubicBezTo>
                  <a:pt x="9291493" y="80740"/>
                  <a:pt x="9293282" y="82846"/>
                  <a:pt x="9295187" y="85653"/>
                </a:cubicBezTo>
                <a:cubicBezTo>
                  <a:pt x="9303151" y="93785"/>
                  <a:pt x="9311141" y="99277"/>
                  <a:pt x="9319156" y="102127"/>
                </a:cubicBezTo>
                <a:cubicBezTo>
                  <a:pt x="9324959" y="108947"/>
                  <a:pt x="9327860" y="114484"/>
                  <a:pt x="9327860" y="118738"/>
                </a:cubicBezTo>
                <a:lnTo>
                  <a:pt x="9312988" y="127324"/>
                </a:lnTo>
                <a:lnTo>
                  <a:pt x="9305389" y="127324"/>
                </a:lnTo>
                <a:lnTo>
                  <a:pt x="9299747" y="126266"/>
                </a:lnTo>
                <a:cubicBezTo>
                  <a:pt x="9290494" y="130744"/>
                  <a:pt x="9285274" y="133326"/>
                  <a:pt x="9284087" y="134011"/>
                </a:cubicBezTo>
                <a:cubicBezTo>
                  <a:pt x="9291280" y="139850"/>
                  <a:pt x="9300983" y="146026"/>
                  <a:pt x="9313195" y="152540"/>
                </a:cubicBezTo>
                <a:lnTo>
                  <a:pt x="9318206" y="161309"/>
                </a:lnTo>
                <a:lnTo>
                  <a:pt x="9318206" y="165439"/>
                </a:lnTo>
                <a:cubicBezTo>
                  <a:pt x="9309554" y="172031"/>
                  <a:pt x="9303629" y="175328"/>
                  <a:pt x="9300430" y="175328"/>
                </a:cubicBezTo>
                <a:lnTo>
                  <a:pt x="9291513" y="175328"/>
                </a:lnTo>
                <a:lnTo>
                  <a:pt x="9269162" y="170038"/>
                </a:lnTo>
                <a:cubicBezTo>
                  <a:pt x="9259617" y="170038"/>
                  <a:pt x="9252950" y="171448"/>
                  <a:pt x="9249162" y="174270"/>
                </a:cubicBezTo>
                <a:lnTo>
                  <a:pt x="9227620" y="172153"/>
                </a:lnTo>
                <a:lnTo>
                  <a:pt x="9227620" y="171757"/>
                </a:lnTo>
                <a:cubicBezTo>
                  <a:pt x="9224799" y="174050"/>
                  <a:pt x="9223389" y="175400"/>
                  <a:pt x="9223389" y="175806"/>
                </a:cubicBezTo>
                <a:lnTo>
                  <a:pt x="9225504" y="178014"/>
                </a:lnTo>
                <a:lnTo>
                  <a:pt x="9224436" y="188632"/>
                </a:lnTo>
                <a:lnTo>
                  <a:pt x="9225504" y="199152"/>
                </a:lnTo>
                <a:lnTo>
                  <a:pt x="9224446" y="200185"/>
                </a:lnTo>
                <a:lnTo>
                  <a:pt x="9228678" y="232745"/>
                </a:lnTo>
                <a:cubicBezTo>
                  <a:pt x="9223203" y="243282"/>
                  <a:pt x="9214220" y="250767"/>
                  <a:pt x="9201728" y="255201"/>
                </a:cubicBezTo>
                <a:lnTo>
                  <a:pt x="9201404" y="254143"/>
                </a:lnTo>
                <a:cubicBezTo>
                  <a:pt x="9192983" y="263528"/>
                  <a:pt x="9184161" y="268510"/>
                  <a:pt x="9174939" y="269087"/>
                </a:cubicBezTo>
                <a:lnTo>
                  <a:pt x="9172865" y="269087"/>
                </a:lnTo>
                <a:cubicBezTo>
                  <a:pt x="9159574" y="260648"/>
                  <a:pt x="9152929" y="251497"/>
                  <a:pt x="9152929" y="241636"/>
                </a:cubicBezTo>
                <a:lnTo>
                  <a:pt x="9153987" y="238561"/>
                </a:lnTo>
                <a:cubicBezTo>
                  <a:pt x="9139087" y="235106"/>
                  <a:pt x="9131637" y="231415"/>
                  <a:pt x="9131637" y="227486"/>
                </a:cubicBezTo>
                <a:lnTo>
                  <a:pt x="9131127" y="225446"/>
                </a:lnTo>
                <a:cubicBezTo>
                  <a:pt x="9127993" y="225446"/>
                  <a:pt x="9121159" y="230883"/>
                  <a:pt x="9110624" y="241756"/>
                </a:cubicBezTo>
                <a:cubicBezTo>
                  <a:pt x="9099932" y="251425"/>
                  <a:pt x="9092188" y="256259"/>
                  <a:pt x="9087390" y="256259"/>
                </a:cubicBezTo>
                <a:lnTo>
                  <a:pt x="9078804" y="256259"/>
                </a:lnTo>
                <a:lnTo>
                  <a:pt x="9074113" y="251026"/>
                </a:lnTo>
                <a:lnTo>
                  <a:pt x="9078448" y="240053"/>
                </a:lnTo>
                <a:lnTo>
                  <a:pt x="9080876" y="227752"/>
                </a:lnTo>
                <a:cubicBezTo>
                  <a:pt x="9083642" y="227383"/>
                  <a:pt x="9086859" y="221393"/>
                  <a:pt x="9090526" y="209784"/>
                </a:cubicBezTo>
                <a:lnTo>
                  <a:pt x="9094346" y="208859"/>
                </a:lnTo>
                <a:lnTo>
                  <a:pt x="9094346" y="208821"/>
                </a:lnTo>
                <a:lnTo>
                  <a:pt x="9089982" y="203531"/>
                </a:lnTo>
                <a:lnTo>
                  <a:pt x="9089982" y="200781"/>
                </a:lnTo>
                <a:lnTo>
                  <a:pt x="9096462" y="187951"/>
                </a:lnTo>
                <a:lnTo>
                  <a:pt x="9098399" y="174901"/>
                </a:lnTo>
                <a:lnTo>
                  <a:pt x="9091350" y="177443"/>
                </a:lnTo>
                <a:cubicBezTo>
                  <a:pt x="9080564" y="171811"/>
                  <a:pt x="9075171" y="165095"/>
                  <a:pt x="9075171" y="157296"/>
                </a:cubicBezTo>
                <a:cubicBezTo>
                  <a:pt x="9079595" y="154347"/>
                  <a:pt x="9083774" y="152873"/>
                  <a:pt x="9087708" y="152873"/>
                </a:cubicBezTo>
                <a:lnTo>
                  <a:pt x="9105811" y="158163"/>
                </a:lnTo>
                <a:lnTo>
                  <a:pt x="9131732" y="156047"/>
                </a:lnTo>
                <a:lnTo>
                  <a:pt x="9136501" y="159220"/>
                </a:lnTo>
                <a:cubicBezTo>
                  <a:pt x="9142183" y="155694"/>
                  <a:pt x="9146750" y="153931"/>
                  <a:pt x="9150204" y="153931"/>
                </a:cubicBezTo>
                <a:lnTo>
                  <a:pt x="9160712" y="153931"/>
                </a:lnTo>
                <a:lnTo>
                  <a:pt x="9163885" y="156047"/>
                </a:lnTo>
                <a:lnTo>
                  <a:pt x="9174597" y="156047"/>
                </a:lnTo>
                <a:lnTo>
                  <a:pt x="9174220" y="158163"/>
                </a:lnTo>
                <a:cubicBezTo>
                  <a:pt x="9174220" y="155341"/>
                  <a:pt x="9178528" y="153931"/>
                  <a:pt x="9187145" y="153931"/>
                </a:cubicBezTo>
                <a:lnTo>
                  <a:pt x="9187627" y="154895"/>
                </a:lnTo>
                <a:lnTo>
                  <a:pt x="9191450" y="153931"/>
                </a:lnTo>
                <a:lnTo>
                  <a:pt x="9197798" y="157105"/>
                </a:lnTo>
                <a:lnTo>
                  <a:pt x="9204654" y="157105"/>
                </a:lnTo>
                <a:lnTo>
                  <a:pt x="9207469" y="158163"/>
                </a:lnTo>
                <a:cubicBezTo>
                  <a:pt x="9207625" y="155341"/>
                  <a:pt x="9210268" y="153931"/>
                  <a:pt x="9215399" y="153931"/>
                </a:cubicBezTo>
                <a:lnTo>
                  <a:pt x="9216411" y="154943"/>
                </a:lnTo>
                <a:lnTo>
                  <a:pt x="9222942" y="153931"/>
                </a:lnTo>
                <a:lnTo>
                  <a:pt x="9230672" y="157105"/>
                </a:lnTo>
                <a:lnTo>
                  <a:pt x="9258151" y="157105"/>
                </a:lnTo>
                <a:cubicBezTo>
                  <a:pt x="9267523" y="151063"/>
                  <a:pt x="9272209" y="145993"/>
                  <a:pt x="9272209" y="141895"/>
                </a:cubicBezTo>
                <a:lnTo>
                  <a:pt x="9269491" y="141211"/>
                </a:lnTo>
                <a:lnTo>
                  <a:pt x="9264308" y="146500"/>
                </a:lnTo>
                <a:lnTo>
                  <a:pt x="9262081" y="146500"/>
                </a:lnTo>
                <a:cubicBezTo>
                  <a:pt x="9259885" y="146500"/>
                  <a:pt x="9257658" y="144031"/>
                  <a:pt x="9255400" y="139094"/>
                </a:cubicBezTo>
                <a:lnTo>
                  <a:pt x="9253763" y="140152"/>
                </a:lnTo>
                <a:lnTo>
                  <a:pt x="9244113" y="138036"/>
                </a:lnTo>
                <a:lnTo>
                  <a:pt x="9238122" y="140152"/>
                </a:lnTo>
                <a:lnTo>
                  <a:pt x="9232499" y="140152"/>
                </a:lnTo>
                <a:lnTo>
                  <a:pt x="9229325" y="138036"/>
                </a:lnTo>
                <a:lnTo>
                  <a:pt x="9229112" y="138036"/>
                </a:lnTo>
                <a:cubicBezTo>
                  <a:pt x="9226380" y="140152"/>
                  <a:pt x="9222822" y="141211"/>
                  <a:pt x="9218440" y="141211"/>
                </a:cubicBezTo>
                <a:lnTo>
                  <a:pt x="9214931" y="141211"/>
                </a:lnTo>
                <a:lnTo>
                  <a:pt x="9204679" y="139094"/>
                </a:lnTo>
                <a:lnTo>
                  <a:pt x="9187990" y="143326"/>
                </a:lnTo>
                <a:lnTo>
                  <a:pt x="9179691" y="143326"/>
                </a:lnTo>
                <a:cubicBezTo>
                  <a:pt x="9171018" y="141398"/>
                  <a:pt x="9166682" y="139283"/>
                  <a:pt x="9166682" y="136979"/>
                </a:cubicBezTo>
                <a:lnTo>
                  <a:pt x="9167122" y="139094"/>
                </a:lnTo>
                <a:lnTo>
                  <a:pt x="9163967" y="139094"/>
                </a:lnTo>
                <a:lnTo>
                  <a:pt x="9159341" y="134468"/>
                </a:lnTo>
                <a:lnTo>
                  <a:pt x="9157368" y="138155"/>
                </a:lnTo>
                <a:cubicBezTo>
                  <a:pt x="9155230" y="139487"/>
                  <a:pt x="9152023" y="140152"/>
                  <a:pt x="9147747" y="140152"/>
                </a:cubicBezTo>
                <a:cubicBezTo>
                  <a:pt x="9147747" y="141594"/>
                  <a:pt x="9138784" y="143004"/>
                  <a:pt x="9120860" y="144384"/>
                </a:cubicBezTo>
                <a:lnTo>
                  <a:pt x="9115740" y="133275"/>
                </a:lnTo>
                <a:lnTo>
                  <a:pt x="9102818" y="144746"/>
                </a:lnTo>
                <a:cubicBezTo>
                  <a:pt x="9099228" y="147413"/>
                  <a:pt x="9096554" y="148746"/>
                  <a:pt x="9094795" y="148746"/>
                </a:cubicBezTo>
                <a:lnTo>
                  <a:pt x="9093737" y="148746"/>
                </a:lnTo>
                <a:cubicBezTo>
                  <a:pt x="9083988" y="148746"/>
                  <a:pt x="9074934" y="143190"/>
                  <a:pt x="9066575" y="132079"/>
                </a:cubicBezTo>
                <a:cubicBezTo>
                  <a:pt x="9066575" y="127390"/>
                  <a:pt x="9065869" y="124164"/>
                  <a:pt x="9064459" y="122401"/>
                </a:cubicBezTo>
                <a:cubicBezTo>
                  <a:pt x="9064459" y="119012"/>
                  <a:pt x="9069440" y="114321"/>
                  <a:pt x="9079403" y="108325"/>
                </a:cubicBezTo>
                <a:cubicBezTo>
                  <a:pt x="9079403" y="105124"/>
                  <a:pt x="9085976" y="101346"/>
                  <a:pt x="9099122" y="96994"/>
                </a:cubicBezTo>
                <a:lnTo>
                  <a:pt x="9102273" y="87441"/>
                </a:lnTo>
                <a:lnTo>
                  <a:pt x="9099143" y="86857"/>
                </a:lnTo>
                <a:lnTo>
                  <a:pt x="9093118" y="87915"/>
                </a:lnTo>
                <a:lnTo>
                  <a:pt x="9090905" y="87915"/>
                </a:lnTo>
                <a:cubicBezTo>
                  <a:pt x="9086058" y="85491"/>
                  <a:pt x="9083634" y="81771"/>
                  <a:pt x="9083634" y="76754"/>
                </a:cubicBezTo>
                <a:lnTo>
                  <a:pt x="9083634" y="66638"/>
                </a:lnTo>
                <a:lnTo>
                  <a:pt x="9085750" y="60444"/>
                </a:lnTo>
                <a:lnTo>
                  <a:pt x="9084692" y="49243"/>
                </a:lnTo>
                <a:lnTo>
                  <a:pt x="9084692" y="47462"/>
                </a:lnTo>
                <a:lnTo>
                  <a:pt x="9086808" y="39842"/>
                </a:lnTo>
                <a:cubicBezTo>
                  <a:pt x="9084562" y="36115"/>
                  <a:pt x="9082446" y="28341"/>
                  <a:pt x="9080461" y="16521"/>
                </a:cubicBezTo>
                <a:lnTo>
                  <a:pt x="9080461" y="13946"/>
                </a:lnTo>
                <a:lnTo>
                  <a:pt x="9084125" y="10051"/>
                </a:lnTo>
                <a:lnTo>
                  <a:pt x="9087303" y="10051"/>
                </a:lnTo>
                <a:lnTo>
                  <a:pt x="9091533" y="13358"/>
                </a:lnTo>
                <a:lnTo>
                  <a:pt x="9091929" y="13358"/>
                </a:lnTo>
                <a:lnTo>
                  <a:pt x="9095234" y="11242"/>
                </a:lnTo>
                <a:lnTo>
                  <a:pt x="9098955" y="11242"/>
                </a:lnTo>
                <a:lnTo>
                  <a:pt x="9101293" y="13358"/>
                </a:lnTo>
                <a:lnTo>
                  <a:pt x="9103628" y="11242"/>
                </a:lnTo>
                <a:lnTo>
                  <a:pt x="9112230" y="11242"/>
                </a:lnTo>
                <a:lnTo>
                  <a:pt x="9124156" y="15474"/>
                </a:lnTo>
                <a:lnTo>
                  <a:pt x="9129075" y="11242"/>
                </a:lnTo>
                <a:lnTo>
                  <a:pt x="9138567" y="11242"/>
                </a:lnTo>
                <a:cubicBezTo>
                  <a:pt x="9146097" y="11242"/>
                  <a:pt x="9149862" y="17078"/>
                  <a:pt x="9149862" y="28751"/>
                </a:cubicBezTo>
                <a:cubicBezTo>
                  <a:pt x="9149862" y="32635"/>
                  <a:pt x="9146807" y="35532"/>
                  <a:pt x="9140697" y="37442"/>
                </a:cubicBezTo>
                <a:lnTo>
                  <a:pt x="9139283" y="37823"/>
                </a:lnTo>
                <a:lnTo>
                  <a:pt x="9138699" y="37823"/>
                </a:lnTo>
                <a:lnTo>
                  <a:pt x="9143515" y="42639"/>
                </a:lnTo>
                <a:lnTo>
                  <a:pt x="9143515" y="45186"/>
                </a:lnTo>
                <a:lnTo>
                  <a:pt x="9139672" y="54883"/>
                </a:lnTo>
                <a:lnTo>
                  <a:pt x="9156006" y="54883"/>
                </a:lnTo>
                <a:lnTo>
                  <a:pt x="9163508" y="57722"/>
                </a:lnTo>
                <a:lnTo>
                  <a:pt x="9163508" y="55970"/>
                </a:lnTo>
                <a:lnTo>
                  <a:pt x="9160334" y="37853"/>
                </a:lnTo>
                <a:lnTo>
                  <a:pt x="9160334" y="33547"/>
                </a:lnTo>
                <a:lnTo>
                  <a:pt x="9165624" y="24110"/>
                </a:lnTo>
                <a:cubicBezTo>
                  <a:pt x="9162803" y="23447"/>
                  <a:pt x="9161392" y="19660"/>
                  <a:pt x="9161392" y="12749"/>
                </a:cubicBezTo>
                <a:lnTo>
                  <a:pt x="9161392" y="10338"/>
                </a:lnTo>
                <a:lnTo>
                  <a:pt x="9162931" y="2646"/>
                </a:lnTo>
                <a:lnTo>
                  <a:pt x="9170096" y="2646"/>
                </a:lnTo>
                <a:lnTo>
                  <a:pt x="9170096" y="3624"/>
                </a:lnTo>
                <a:close/>
                <a:moveTo>
                  <a:pt x="2234799" y="1585"/>
                </a:moveTo>
                <a:lnTo>
                  <a:pt x="2240363" y="1585"/>
                </a:lnTo>
                <a:cubicBezTo>
                  <a:pt x="2247963" y="3485"/>
                  <a:pt x="2252714" y="5524"/>
                  <a:pt x="2254613" y="7702"/>
                </a:cubicBezTo>
                <a:lnTo>
                  <a:pt x="2254730" y="7975"/>
                </a:lnTo>
                <a:lnTo>
                  <a:pt x="2254850" y="6874"/>
                </a:lnTo>
                <a:lnTo>
                  <a:pt x="2257421" y="6874"/>
                </a:lnTo>
                <a:cubicBezTo>
                  <a:pt x="2275756" y="8077"/>
                  <a:pt x="2284921" y="11754"/>
                  <a:pt x="2284921" y="17905"/>
                </a:cubicBezTo>
                <a:lnTo>
                  <a:pt x="2284921" y="20878"/>
                </a:lnTo>
                <a:cubicBezTo>
                  <a:pt x="2280520" y="27042"/>
                  <a:pt x="2277390" y="30124"/>
                  <a:pt x="2275532" y="30124"/>
                </a:cubicBezTo>
                <a:lnTo>
                  <a:pt x="2277517" y="45442"/>
                </a:lnTo>
                <a:lnTo>
                  <a:pt x="2274473" y="60433"/>
                </a:lnTo>
                <a:cubicBezTo>
                  <a:pt x="2277096" y="60433"/>
                  <a:pt x="2278797" y="68528"/>
                  <a:pt x="2279572" y="84719"/>
                </a:cubicBezTo>
                <a:lnTo>
                  <a:pt x="2280691" y="88078"/>
                </a:lnTo>
                <a:lnTo>
                  <a:pt x="2280691" y="91433"/>
                </a:lnTo>
                <a:lnTo>
                  <a:pt x="2280691" y="91471"/>
                </a:lnTo>
                <a:lnTo>
                  <a:pt x="2280691" y="101279"/>
                </a:lnTo>
                <a:lnTo>
                  <a:pt x="2278575" y="109605"/>
                </a:lnTo>
                <a:lnTo>
                  <a:pt x="2278575" y="117755"/>
                </a:lnTo>
                <a:lnTo>
                  <a:pt x="2275278" y="120716"/>
                </a:lnTo>
                <a:lnTo>
                  <a:pt x="2278310" y="128819"/>
                </a:lnTo>
                <a:cubicBezTo>
                  <a:pt x="2279192" y="132870"/>
                  <a:pt x="2279632" y="137440"/>
                  <a:pt x="2279632" y="142528"/>
                </a:cubicBezTo>
                <a:lnTo>
                  <a:pt x="2278575" y="142528"/>
                </a:lnTo>
                <a:lnTo>
                  <a:pt x="2280691" y="145295"/>
                </a:lnTo>
                <a:lnTo>
                  <a:pt x="2276459" y="151017"/>
                </a:lnTo>
                <a:lnTo>
                  <a:pt x="2278575" y="152747"/>
                </a:lnTo>
                <a:lnTo>
                  <a:pt x="2277517" y="156357"/>
                </a:lnTo>
                <a:lnTo>
                  <a:pt x="2280691" y="161303"/>
                </a:lnTo>
                <a:lnTo>
                  <a:pt x="2280691" y="165754"/>
                </a:lnTo>
                <a:lnTo>
                  <a:pt x="2275532" y="172179"/>
                </a:lnTo>
                <a:lnTo>
                  <a:pt x="2276459" y="172460"/>
                </a:lnTo>
                <a:lnTo>
                  <a:pt x="2276459" y="175484"/>
                </a:lnTo>
                <a:lnTo>
                  <a:pt x="2272470" y="177505"/>
                </a:lnTo>
                <a:lnTo>
                  <a:pt x="2274390" y="183098"/>
                </a:lnTo>
                <a:cubicBezTo>
                  <a:pt x="2275074" y="186885"/>
                  <a:pt x="2275764" y="192485"/>
                  <a:pt x="2276459" y="199898"/>
                </a:cubicBezTo>
                <a:lnTo>
                  <a:pt x="2275532" y="202800"/>
                </a:lnTo>
                <a:lnTo>
                  <a:pt x="2276459" y="206638"/>
                </a:lnTo>
                <a:lnTo>
                  <a:pt x="2275532" y="208014"/>
                </a:lnTo>
                <a:lnTo>
                  <a:pt x="2275532" y="208067"/>
                </a:lnTo>
                <a:cubicBezTo>
                  <a:pt x="2275532" y="211322"/>
                  <a:pt x="2276871" y="216364"/>
                  <a:pt x="2279552" y="223194"/>
                </a:cubicBezTo>
                <a:lnTo>
                  <a:pt x="2280691" y="235584"/>
                </a:lnTo>
                <a:cubicBezTo>
                  <a:pt x="2278094" y="236043"/>
                  <a:pt x="2275202" y="240645"/>
                  <a:pt x="2272013" y="249389"/>
                </a:cubicBezTo>
                <a:cubicBezTo>
                  <a:pt x="2263056" y="258639"/>
                  <a:pt x="2256628" y="263265"/>
                  <a:pt x="2252731" y="263265"/>
                </a:cubicBezTo>
                <a:lnTo>
                  <a:pt x="2247917" y="263265"/>
                </a:lnTo>
                <a:lnTo>
                  <a:pt x="2247917" y="262207"/>
                </a:lnTo>
                <a:lnTo>
                  <a:pt x="2213752" y="266438"/>
                </a:lnTo>
                <a:lnTo>
                  <a:pt x="2207981" y="259400"/>
                </a:lnTo>
                <a:lnTo>
                  <a:pt x="2207981" y="242249"/>
                </a:lnTo>
                <a:cubicBezTo>
                  <a:pt x="2202904" y="229634"/>
                  <a:pt x="2196566" y="223327"/>
                  <a:pt x="2188966" y="223327"/>
                </a:cubicBezTo>
                <a:cubicBezTo>
                  <a:pt x="2181365" y="219795"/>
                  <a:pt x="2177566" y="216824"/>
                  <a:pt x="2177566" y="214414"/>
                </a:cubicBezTo>
                <a:cubicBezTo>
                  <a:pt x="2177566" y="210983"/>
                  <a:pt x="2187261" y="208680"/>
                  <a:pt x="2206654" y="207504"/>
                </a:cubicBezTo>
                <a:lnTo>
                  <a:pt x="2211314" y="208543"/>
                </a:lnTo>
                <a:lnTo>
                  <a:pt x="2215548" y="206427"/>
                </a:lnTo>
                <a:lnTo>
                  <a:pt x="2222382" y="207485"/>
                </a:lnTo>
                <a:lnTo>
                  <a:pt x="2223488" y="207485"/>
                </a:lnTo>
                <a:cubicBezTo>
                  <a:pt x="2227874" y="204608"/>
                  <a:pt x="2230066" y="201376"/>
                  <a:pt x="2230066" y="197789"/>
                </a:cubicBezTo>
                <a:lnTo>
                  <a:pt x="2229008" y="175714"/>
                </a:lnTo>
                <a:lnTo>
                  <a:pt x="2229008" y="167195"/>
                </a:lnTo>
                <a:lnTo>
                  <a:pt x="2226892" y="165079"/>
                </a:lnTo>
                <a:cubicBezTo>
                  <a:pt x="2226892" y="152518"/>
                  <a:pt x="2228655" y="145002"/>
                  <a:pt x="2232181" y="142534"/>
                </a:cubicBezTo>
                <a:cubicBezTo>
                  <a:pt x="2232181" y="141988"/>
                  <a:pt x="2230418" y="138831"/>
                  <a:pt x="2226892" y="133065"/>
                </a:cubicBezTo>
                <a:lnTo>
                  <a:pt x="2230066" y="108301"/>
                </a:lnTo>
                <a:lnTo>
                  <a:pt x="2229008" y="107296"/>
                </a:lnTo>
                <a:lnTo>
                  <a:pt x="2230066" y="100657"/>
                </a:lnTo>
                <a:lnTo>
                  <a:pt x="2230066" y="98727"/>
                </a:lnTo>
                <a:cubicBezTo>
                  <a:pt x="2227949" y="96081"/>
                  <a:pt x="2226892" y="93296"/>
                  <a:pt x="2226892" y="90373"/>
                </a:cubicBezTo>
                <a:lnTo>
                  <a:pt x="2226892" y="84807"/>
                </a:lnTo>
                <a:cubicBezTo>
                  <a:pt x="2229180" y="74816"/>
                  <a:pt x="2231296" y="69821"/>
                  <a:pt x="2233240" y="69821"/>
                </a:cubicBezTo>
                <a:lnTo>
                  <a:pt x="2231124" y="61290"/>
                </a:lnTo>
                <a:lnTo>
                  <a:pt x="2231124" y="56317"/>
                </a:lnTo>
                <a:lnTo>
                  <a:pt x="2233240" y="47988"/>
                </a:lnTo>
                <a:lnTo>
                  <a:pt x="2233240" y="46037"/>
                </a:lnTo>
                <a:lnTo>
                  <a:pt x="2230066" y="39563"/>
                </a:lnTo>
                <a:lnTo>
                  <a:pt x="2231041" y="37929"/>
                </a:lnTo>
                <a:lnTo>
                  <a:pt x="2229008" y="28292"/>
                </a:lnTo>
                <a:lnTo>
                  <a:pt x="2231124" y="23125"/>
                </a:lnTo>
                <a:lnTo>
                  <a:pt x="2229008" y="17353"/>
                </a:lnTo>
                <a:lnTo>
                  <a:pt x="2229008" y="14821"/>
                </a:lnTo>
                <a:lnTo>
                  <a:pt x="2233240" y="9920"/>
                </a:lnTo>
                <a:lnTo>
                  <a:pt x="2232181" y="4449"/>
                </a:lnTo>
                <a:close/>
                <a:moveTo>
                  <a:pt x="4053836" y="660"/>
                </a:moveTo>
                <a:cubicBezTo>
                  <a:pt x="4058607" y="1871"/>
                  <a:pt x="4061444" y="3590"/>
                  <a:pt x="4062346" y="5817"/>
                </a:cubicBezTo>
                <a:lnTo>
                  <a:pt x="4064569" y="4892"/>
                </a:lnTo>
                <a:lnTo>
                  <a:pt x="4072209" y="10049"/>
                </a:lnTo>
                <a:lnTo>
                  <a:pt x="4073534" y="10049"/>
                </a:lnTo>
                <a:lnTo>
                  <a:pt x="4077633" y="6875"/>
                </a:lnTo>
                <a:lnTo>
                  <a:pt x="4081380" y="6875"/>
                </a:lnTo>
                <a:cubicBezTo>
                  <a:pt x="4091877" y="12582"/>
                  <a:pt x="4097125" y="16065"/>
                  <a:pt x="4097125" y="17324"/>
                </a:cubicBezTo>
                <a:lnTo>
                  <a:pt x="4097140" y="16266"/>
                </a:lnTo>
                <a:lnTo>
                  <a:pt x="4107053" y="18382"/>
                </a:lnTo>
                <a:lnTo>
                  <a:pt x="4112197" y="18382"/>
                </a:lnTo>
                <a:cubicBezTo>
                  <a:pt x="4114843" y="16353"/>
                  <a:pt x="4117558" y="15339"/>
                  <a:pt x="4120345" y="15339"/>
                </a:cubicBezTo>
                <a:lnTo>
                  <a:pt x="4122277" y="15339"/>
                </a:lnTo>
                <a:lnTo>
                  <a:pt x="4126511" y="18382"/>
                </a:lnTo>
                <a:lnTo>
                  <a:pt x="4139889" y="18382"/>
                </a:lnTo>
                <a:lnTo>
                  <a:pt x="4143830" y="21383"/>
                </a:lnTo>
                <a:lnTo>
                  <a:pt x="4143830" y="18382"/>
                </a:lnTo>
                <a:lnTo>
                  <a:pt x="4148791" y="18382"/>
                </a:lnTo>
                <a:lnTo>
                  <a:pt x="4150361" y="20483"/>
                </a:lnTo>
                <a:lnTo>
                  <a:pt x="4158447" y="15339"/>
                </a:lnTo>
                <a:lnTo>
                  <a:pt x="4171507" y="18382"/>
                </a:lnTo>
                <a:lnTo>
                  <a:pt x="4175622" y="17324"/>
                </a:lnTo>
                <a:lnTo>
                  <a:pt x="4179106" y="18382"/>
                </a:lnTo>
                <a:cubicBezTo>
                  <a:pt x="4179720" y="16353"/>
                  <a:pt x="4182437" y="15339"/>
                  <a:pt x="4187257" y="15339"/>
                </a:cubicBezTo>
                <a:lnTo>
                  <a:pt x="4201995" y="15339"/>
                </a:lnTo>
                <a:lnTo>
                  <a:pt x="4206001" y="16266"/>
                </a:lnTo>
                <a:lnTo>
                  <a:pt x="4210281" y="15339"/>
                </a:lnTo>
                <a:lnTo>
                  <a:pt x="4213786" y="17324"/>
                </a:lnTo>
                <a:cubicBezTo>
                  <a:pt x="4213786" y="16690"/>
                  <a:pt x="4218782" y="15394"/>
                  <a:pt x="4228774" y="13436"/>
                </a:cubicBezTo>
                <a:cubicBezTo>
                  <a:pt x="4239099" y="5624"/>
                  <a:pt x="4247050" y="1718"/>
                  <a:pt x="4252626" y="1718"/>
                </a:cubicBezTo>
                <a:cubicBezTo>
                  <a:pt x="4267343" y="9635"/>
                  <a:pt x="4279205" y="19605"/>
                  <a:pt x="4288214" y="31629"/>
                </a:cubicBezTo>
                <a:lnTo>
                  <a:pt x="4279883" y="41880"/>
                </a:lnTo>
                <a:cubicBezTo>
                  <a:pt x="4279883" y="46644"/>
                  <a:pt x="4279531" y="50218"/>
                  <a:pt x="4278825" y="52601"/>
                </a:cubicBezTo>
                <a:lnTo>
                  <a:pt x="4276492" y="55228"/>
                </a:lnTo>
                <a:lnTo>
                  <a:pt x="4278825" y="58766"/>
                </a:lnTo>
                <a:lnTo>
                  <a:pt x="4278825" y="73259"/>
                </a:lnTo>
                <a:lnTo>
                  <a:pt x="4277768" y="82633"/>
                </a:lnTo>
                <a:lnTo>
                  <a:pt x="4278825" y="90924"/>
                </a:lnTo>
                <a:lnTo>
                  <a:pt x="4277768" y="91054"/>
                </a:lnTo>
                <a:lnTo>
                  <a:pt x="4278825" y="91035"/>
                </a:lnTo>
                <a:lnTo>
                  <a:pt x="4278825" y="100211"/>
                </a:lnTo>
                <a:lnTo>
                  <a:pt x="4275651" y="104999"/>
                </a:lnTo>
                <a:lnTo>
                  <a:pt x="4277768" y="110548"/>
                </a:lnTo>
                <a:lnTo>
                  <a:pt x="4277768" y="113773"/>
                </a:lnTo>
                <a:lnTo>
                  <a:pt x="4275651" y="116468"/>
                </a:lnTo>
                <a:lnTo>
                  <a:pt x="4277768" y="121513"/>
                </a:lnTo>
                <a:lnTo>
                  <a:pt x="4274748" y="126980"/>
                </a:lnTo>
                <a:lnTo>
                  <a:pt x="4277768" y="133894"/>
                </a:lnTo>
                <a:cubicBezTo>
                  <a:pt x="4278473" y="137374"/>
                  <a:pt x="4278825" y="141910"/>
                  <a:pt x="4278825" y="147502"/>
                </a:cubicBezTo>
                <a:cubicBezTo>
                  <a:pt x="4278825" y="150411"/>
                  <a:pt x="4277768" y="153144"/>
                  <a:pt x="4275651" y="155702"/>
                </a:cubicBezTo>
                <a:lnTo>
                  <a:pt x="4275651" y="163329"/>
                </a:lnTo>
                <a:lnTo>
                  <a:pt x="4278825" y="167561"/>
                </a:lnTo>
                <a:lnTo>
                  <a:pt x="4278825" y="174408"/>
                </a:lnTo>
                <a:cubicBezTo>
                  <a:pt x="4276710" y="177053"/>
                  <a:pt x="4275651" y="179081"/>
                  <a:pt x="4275651" y="180490"/>
                </a:cubicBezTo>
                <a:cubicBezTo>
                  <a:pt x="4277768" y="185694"/>
                  <a:pt x="4278825" y="191321"/>
                  <a:pt x="4278825" y="197371"/>
                </a:cubicBezTo>
                <a:lnTo>
                  <a:pt x="4276710" y="221001"/>
                </a:lnTo>
                <a:cubicBezTo>
                  <a:pt x="4278825" y="224050"/>
                  <a:pt x="4279883" y="231244"/>
                  <a:pt x="4279883" y="242583"/>
                </a:cubicBezTo>
                <a:lnTo>
                  <a:pt x="4279883" y="248798"/>
                </a:lnTo>
                <a:cubicBezTo>
                  <a:pt x="4279883" y="251599"/>
                  <a:pt x="4276753" y="253441"/>
                  <a:pt x="4270492" y="254322"/>
                </a:cubicBezTo>
                <a:cubicBezTo>
                  <a:pt x="4270492" y="256143"/>
                  <a:pt x="4265861" y="258330"/>
                  <a:pt x="4256598" y="260884"/>
                </a:cubicBezTo>
                <a:lnTo>
                  <a:pt x="4252076" y="260884"/>
                </a:lnTo>
                <a:cubicBezTo>
                  <a:pt x="4249082" y="258706"/>
                  <a:pt x="4242931" y="256867"/>
                  <a:pt x="4233623" y="255367"/>
                </a:cubicBezTo>
                <a:cubicBezTo>
                  <a:pt x="4233623" y="254289"/>
                  <a:pt x="4232023" y="253670"/>
                  <a:pt x="4228825" y="253510"/>
                </a:cubicBezTo>
                <a:lnTo>
                  <a:pt x="4225290" y="236293"/>
                </a:lnTo>
                <a:lnTo>
                  <a:pt x="4231361" y="231004"/>
                </a:lnTo>
                <a:lnTo>
                  <a:pt x="4227275" y="214793"/>
                </a:lnTo>
                <a:lnTo>
                  <a:pt x="4227275" y="207857"/>
                </a:lnTo>
                <a:lnTo>
                  <a:pt x="4228333" y="196875"/>
                </a:lnTo>
                <a:lnTo>
                  <a:pt x="4227275" y="192426"/>
                </a:lnTo>
                <a:lnTo>
                  <a:pt x="4228333" y="190930"/>
                </a:lnTo>
                <a:cubicBezTo>
                  <a:pt x="4226965" y="190930"/>
                  <a:pt x="4225245" y="188859"/>
                  <a:pt x="4223174" y="184717"/>
                </a:cubicBezTo>
                <a:lnTo>
                  <a:pt x="4223174" y="177259"/>
                </a:lnTo>
                <a:lnTo>
                  <a:pt x="4229391" y="160134"/>
                </a:lnTo>
                <a:lnTo>
                  <a:pt x="4227275" y="155106"/>
                </a:lnTo>
                <a:lnTo>
                  <a:pt x="4228333" y="147125"/>
                </a:lnTo>
                <a:lnTo>
                  <a:pt x="4228333" y="132400"/>
                </a:lnTo>
                <a:lnTo>
                  <a:pt x="4229391" y="127553"/>
                </a:lnTo>
                <a:lnTo>
                  <a:pt x="4228333" y="126729"/>
                </a:lnTo>
                <a:lnTo>
                  <a:pt x="4228333" y="124280"/>
                </a:lnTo>
                <a:lnTo>
                  <a:pt x="4229391" y="112780"/>
                </a:lnTo>
                <a:lnTo>
                  <a:pt x="4229391" y="111149"/>
                </a:lnTo>
                <a:lnTo>
                  <a:pt x="4228825" y="108108"/>
                </a:lnTo>
                <a:lnTo>
                  <a:pt x="4226315" y="111690"/>
                </a:lnTo>
                <a:cubicBezTo>
                  <a:pt x="4224018" y="113244"/>
                  <a:pt x="4220571" y="114713"/>
                  <a:pt x="4215975" y="116097"/>
                </a:cubicBezTo>
                <a:cubicBezTo>
                  <a:pt x="4215810" y="118581"/>
                  <a:pt x="4212101" y="121377"/>
                  <a:pt x="4204851" y="124485"/>
                </a:cubicBezTo>
                <a:cubicBezTo>
                  <a:pt x="4200634" y="131136"/>
                  <a:pt x="4197081" y="134461"/>
                  <a:pt x="4194191" y="134461"/>
                </a:cubicBezTo>
                <a:lnTo>
                  <a:pt x="4194191" y="136310"/>
                </a:lnTo>
                <a:lnTo>
                  <a:pt x="4196307" y="139481"/>
                </a:lnTo>
                <a:lnTo>
                  <a:pt x="4196307" y="144147"/>
                </a:lnTo>
                <a:lnTo>
                  <a:pt x="4193133" y="148379"/>
                </a:lnTo>
                <a:lnTo>
                  <a:pt x="4193133" y="150676"/>
                </a:lnTo>
                <a:cubicBezTo>
                  <a:pt x="4193133" y="152337"/>
                  <a:pt x="4194191" y="154581"/>
                  <a:pt x="4196307" y="157409"/>
                </a:cubicBezTo>
                <a:cubicBezTo>
                  <a:pt x="4194143" y="166532"/>
                  <a:pt x="4192733" y="171093"/>
                  <a:pt x="4192075" y="171093"/>
                </a:cubicBezTo>
                <a:lnTo>
                  <a:pt x="4193133" y="173480"/>
                </a:lnTo>
                <a:lnTo>
                  <a:pt x="4193133" y="175613"/>
                </a:lnTo>
                <a:lnTo>
                  <a:pt x="4192069" y="185057"/>
                </a:lnTo>
                <a:cubicBezTo>
                  <a:pt x="4193353" y="192198"/>
                  <a:pt x="4195118" y="197172"/>
                  <a:pt x="4197365" y="199979"/>
                </a:cubicBezTo>
                <a:lnTo>
                  <a:pt x="4197365" y="203313"/>
                </a:lnTo>
                <a:cubicBezTo>
                  <a:pt x="4195249" y="204635"/>
                  <a:pt x="4194191" y="208722"/>
                  <a:pt x="4194191" y="215574"/>
                </a:cubicBezTo>
                <a:lnTo>
                  <a:pt x="4179123" y="227245"/>
                </a:lnTo>
                <a:lnTo>
                  <a:pt x="4166042" y="229545"/>
                </a:lnTo>
                <a:lnTo>
                  <a:pt x="4163907" y="227429"/>
                </a:lnTo>
                <a:cubicBezTo>
                  <a:pt x="4163907" y="228241"/>
                  <a:pt x="4163007" y="229000"/>
                  <a:pt x="4161206" y="229706"/>
                </a:cubicBezTo>
                <a:lnTo>
                  <a:pt x="4158164" y="230439"/>
                </a:lnTo>
                <a:lnTo>
                  <a:pt x="4160202" y="230349"/>
                </a:lnTo>
                <a:cubicBezTo>
                  <a:pt x="4169290" y="230004"/>
                  <a:pt x="4181104" y="229708"/>
                  <a:pt x="4195645" y="229460"/>
                </a:cubicBezTo>
                <a:lnTo>
                  <a:pt x="4196618" y="230313"/>
                </a:lnTo>
                <a:lnTo>
                  <a:pt x="4200486" y="229439"/>
                </a:lnTo>
                <a:lnTo>
                  <a:pt x="4211194" y="229439"/>
                </a:lnTo>
                <a:cubicBezTo>
                  <a:pt x="4215080" y="229439"/>
                  <a:pt x="4219506" y="231691"/>
                  <a:pt x="4224473" y="236196"/>
                </a:cubicBezTo>
                <a:lnTo>
                  <a:pt x="4224473" y="239416"/>
                </a:lnTo>
                <a:lnTo>
                  <a:pt x="4219754" y="244223"/>
                </a:lnTo>
                <a:lnTo>
                  <a:pt x="4193839" y="242107"/>
                </a:lnTo>
                <a:lnTo>
                  <a:pt x="4187772" y="244223"/>
                </a:lnTo>
                <a:lnTo>
                  <a:pt x="4175127" y="244223"/>
                </a:lnTo>
                <a:lnTo>
                  <a:pt x="4165376" y="239991"/>
                </a:lnTo>
                <a:cubicBezTo>
                  <a:pt x="4164669" y="241483"/>
                  <a:pt x="4157631" y="242894"/>
                  <a:pt x="4144259" y="244223"/>
                </a:cubicBezTo>
                <a:lnTo>
                  <a:pt x="4130888" y="242107"/>
                </a:lnTo>
                <a:lnTo>
                  <a:pt x="4117485" y="245281"/>
                </a:lnTo>
                <a:lnTo>
                  <a:pt x="4102282" y="243165"/>
                </a:lnTo>
                <a:cubicBezTo>
                  <a:pt x="4102282" y="248561"/>
                  <a:pt x="4094416" y="252749"/>
                  <a:pt x="4078685" y="255727"/>
                </a:cubicBezTo>
                <a:lnTo>
                  <a:pt x="4077717" y="254945"/>
                </a:lnTo>
                <a:lnTo>
                  <a:pt x="4068109" y="258768"/>
                </a:lnTo>
                <a:lnTo>
                  <a:pt x="4065482" y="258768"/>
                </a:lnTo>
                <a:cubicBezTo>
                  <a:pt x="4055737" y="254768"/>
                  <a:pt x="4050865" y="249920"/>
                  <a:pt x="4050865" y="244223"/>
                </a:cubicBezTo>
                <a:lnTo>
                  <a:pt x="4049806" y="244223"/>
                </a:lnTo>
                <a:lnTo>
                  <a:pt x="4052981" y="218177"/>
                </a:lnTo>
                <a:lnTo>
                  <a:pt x="4052981" y="211132"/>
                </a:lnTo>
                <a:cubicBezTo>
                  <a:pt x="4050865" y="208488"/>
                  <a:pt x="4049806" y="205703"/>
                  <a:pt x="4049806" y="202778"/>
                </a:cubicBezTo>
                <a:lnTo>
                  <a:pt x="4049806" y="198894"/>
                </a:lnTo>
                <a:lnTo>
                  <a:pt x="4051923" y="195718"/>
                </a:lnTo>
                <a:lnTo>
                  <a:pt x="4051923" y="177795"/>
                </a:lnTo>
                <a:lnTo>
                  <a:pt x="4053906" y="176233"/>
                </a:lnTo>
                <a:lnTo>
                  <a:pt x="4048749" y="165055"/>
                </a:lnTo>
                <a:lnTo>
                  <a:pt x="4051923" y="159291"/>
                </a:lnTo>
                <a:lnTo>
                  <a:pt x="4051923" y="152109"/>
                </a:lnTo>
                <a:lnTo>
                  <a:pt x="4049806" y="142851"/>
                </a:lnTo>
                <a:cubicBezTo>
                  <a:pt x="4051923" y="139346"/>
                  <a:pt x="4052981" y="133324"/>
                  <a:pt x="4052981" y="124786"/>
                </a:cubicBezTo>
                <a:lnTo>
                  <a:pt x="4051923" y="113886"/>
                </a:lnTo>
                <a:lnTo>
                  <a:pt x="4052981" y="107962"/>
                </a:lnTo>
                <a:lnTo>
                  <a:pt x="4050865" y="100003"/>
                </a:lnTo>
                <a:lnTo>
                  <a:pt x="4050865" y="96243"/>
                </a:lnTo>
                <a:cubicBezTo>
                  <a:pt x="4052327" y="94781"/>
                  <a:pt x="4053341" y="90380"/>
                  <a:pt x="4053906" y="83042"/>
                </a:cubicBezTo>
                <a:lnTo>
                  <a:pt x="4050865" y="73630"/>
                </a:lnTo>
                <a:lnTo>
                  <a:pt x="4051923" y="61049"/>
                </a:lnTo>
                <a:lnTo>
                  <a:pt x="4048749" y="48986"/>
                </a:lnTo>
                <a:lnTo>
                  <a:pt x="4051923" y="42661"/>
                </a:lnTo>
                <a:lnTo>
                  <a:pt x="4050865" y="36839"/>
                </a:lnTo>
                <a:lnTo>
                  <a:pt x="4051923" y="30466"/>
                </a:lnTo>
                <a:lnTo>
                  <a:pt x="4050865" y="24426"/>
                </a:lnTo>
                <a:lnTo>
                  <a:pt x="4052981" y="22057"/>
                </a:lnTo>
                <a:lnTo>
                  <a:pt x="4052981" y="22028"/>
                </a:lnTo>
                <a:cubicBezTo>
                  <a:pt x="4051262" y="19879"/>
                  <a:pt x="4050204" y="16091"/>
                  <a:pt x="4049806" y="10662"/>
                </a:cubicBezTo>
                <a:lnTo>
                  <a:pt x="4050794" y="9570"/>
                </a:lnTo>
                <a:lnTo>
                  <a:pt x="4049806" y="4641"/>
                </a:lnTo>
                <a:close/>
                <a:moveTo>
                  <a:pt x="6702017" y="0"/>
                </a:moveTo>
                <a:cubicBezTo>
                  <a:pt x="6706862" y="0"/>
                  <a:pt x="6711147" y="694"/>
                  <a:pt x="6714870" y="2083"/>
                </a:cubicBezTo>
                <a:lnTo>
                  <a:pt x="6724215" y="8240"/>
                </a:lnTo>
                <a:lnTo>
                  <a:pt x="6735300" y="5159"/>
                </a:lnTo>
                <a:cubicBezTo>
                  <a:pt x="6738594" y="4454"/>
                  <a:pt x="6741376" y="4101"/>
                  <a:pt x="6743645" y="4101"/>
                </a:cubicBezTo>
                <a:lnTo>
                  <a:pt x="6758720" y="4101"/>
                </a:lnTo>
                <a:cubicBezTo>
                  <a:pt x="6762178" y="4101"/>
                  <a:pt x="6772776" y="10788"/>
                  <a:pt x="6790515" y="24162"/>
                </a:cubicBezTo>
                <a:cubicBezTo>
                  <a:pt x="6790515" y="27691"/>
                  <a:pt x="6793669" y="30456"/>
                  <a:pt x="6799977" y="32456"/>
                </a:cubicBezTo>
                <a:lnTo>
                  <a:pt x="6805589" y="37894"/>
                </a:lnTo>
                <a:lnTo>
                  <a:pt x="6805589" y="41830"/>
                </a:lnTo>
                <a:lnTo>
                  <a:pt x="6798900" y="51944"/>
                </a:lnTo>
                <a:lnTo>
                  <a:pt x="6787101" y="51944"/>
                </a:lnTo>
                <a:cubicBezTo>
                  <a:pt x="6787101" y="49894"/>
                  <a:pt x="6782280" y="48613"/>
                  <a:pt x="6772637" y="48101"/>
                </a:cubicBezTo>
                <a:lnTo>
                  <a:pt x="6768234" y="48001"/>
                </a:lnTo>
                <a:lnTo>
                  <a:pt x="6795935" y="67345"/>
                </a:lnTo>
                <a:cubicBezTo>
                  <a:pt x="6795935" y="69652"/>
                  <a:pt x="6797743" y="72935"/>
                  <a:pt x="6801358" y="77193"/>
                </a:cubicBezTo>
                <a:lnTo>
                  <a:pt x="6793819" y="86594"/>
                </a:lnTo>
                <a:lnTo>
                  <a:pt x="6793819" y="92476"/>
                </a:lnTo>
                <a:lnTo>
                  <a:pt x="6794877" y="96814"/>
                </a:lnTo>
                <a:lnTo>
                  <a:pt x="6792631" y="112347"/>
                </a:lnTo>
                <a:cubicBezTo>
                  <a:pt x="6794834" y="112670"/>
                  <a:pt x="6795935" y="116190"/>
                  <a:pt x="6795935" y="122906"/>
                </a:cubicBezTo>
                <a:lnTo>
                  <a:pt x="6795935" y="125947"/>
                </a:lnTo>
                <a:cubicBezTo>
                  <a:pt x="6795935" y="146435"/>
                  <a:pt x="6791263" y="156680"/>
                  <a:pt x="6781919" y="156680"/>
                </a:cubicBezTo>
                <a:cubicBezTo>
                  <a:pt x="6781919" y="158003"/>
                  <a:pt x="6778462" y="158665"/>
                  <a:pt x="6771548" y="158665"/>
                </a:cubicBezTo>
                <a:lnTo>
                  <a:pt x="6770490" y="158665"/>
                </a:lnTo>
                <a:cubicBezTo>
                  <a:pt x="6767311" y="158665"/>
                  <a:pt x="6764090" y="157298"/>
                  <a:pt x="6760828" y="154564"/>
                </a:cubicBezTo>
                <a:lnTo>
                  <a:pt x="6759321" y="154564"/>
                </a:lnTo>
                <a:lnTo>
                  <a:pt x="6749921" y="157607"/>
                </a:lnTo>
                <a:lnTo>
                  <a:pt x="6745157" y="149407"/>
                </a:lnTo>
                <a:cubicBezTo>
                  <a:pt x="6742931" y="149407"/>
                  <a:pt x="6740319" y="148349"/>
                  <a:pt x="6737321" y="146233"/>
                </a:cubicBezTo>
                <a:lnTo>
                  <a:pt x="6736192" y="146233"/>
                </a:lnTo>
                <a:lnTo>
                  <a:pt x="6735633" y="146758"/>
                </a:lnTo>
                <a:lnTo>
                  <a:pt x="6735633" y="147693"/>
                </a:lnTo>
                <a:lnTo>
                  <a:pt x="6736691" y="153967"/>
                </a:lnTo>
                <a:lnTo>
                  <a:pt x="6731360" y="157756"/>
                </a:lnTo>
                <a:lnTo>
                  <a:pt x="6732364" y="157531"/>
                </a:lnTo>
                <a:cubicBezTo>
                  <a:pt x="6756867" y="158193"/>
                  <a:pt x="6770167" y="161729"/>
                  <a:pt x="6772264" y="168140"/>
                </a:cubicBezTo>
                <a:lnTo>
                  <a:pt x="6772264" y="171446"/>
                </a:lnTo>
                <a:lnTo>
                  <a:pt x="6767900" y="176603"/>
                </a:lnTo>
                <a:lnTo>
                  <a:pt x="6767900" y="176664"/>
                </a:lnTo>
                <a:lnTo>
                  <a:pt x="6767514" y="177073"/>
                </a:lnTo>
                <a:lnTo>
                  <a:pt x="6779303" y="167815"/>
                </a:lnTo>
                <a:lnTo>
                  <a:pt x="6785419" y="167815"/>
                </a:lnTo>
                <a:cubicBezTo>
                  <a:pt x="6790148" y="171432"/>
                  <a:pt x="6798182" y="174968"/>
                  <a:pt x="6809520" y="178424"/>
                </a:cubicBezTo>
                <a:cubicBezTo>
                  <a:pt x="6813335" y="181286"/>
                  <a:pt x="6815243" y="184879"/>
                  <a:pt x="6815243" y="189203"/>
                </a:cubicBezTo>
                <a:lnTo>
                  <a:pt x="6802749" y="191857"/>
                </a:lnTo>
                <a:lnTo>
                  <a:pt x="6793178" y="189741"/>
                </a:lnTo>
                <a:lnTo>
                  <a:pt x="6783657" y="191857"/>
                </a:lnTo>
                <a:lnTo>
                  <a:pt x="6782489" y="190966"/>
                </a:lnTo>
                <a:lnTo>
                  <a:pt x="6773725" y="193973"/>
                </a:lnTo>
                <a:lnTo>
                  <a:pt x="6766829" y="191862"/>
                </a:lnTo>
                <a:lnTo>
                  <a:pt x="6762874" y="193840"/>
                </a:lnTo>
                <a:cubicBezTo>
                  <a:pt x="6761993" y="194250"/>
                  <a:pt x="6761552" y="194408"/>
                  <a:pt x="6761552" y="194314"/>
                </a:cubicBezTo>
                <a:cubicBezTo>
                  <a:pt x="6766489" y="198987"/>
                  <a:pt x="6768958" y="207360"/>
                  <a:pt x="6768958" y="219432"/>
                </a:cubicBezTo>
                <a:lnTo>
                  <a:pt x="6765784" y="232798"/>
                </a:lnTo>
                <a:lnTo>
                  <a:pt x="6766842" y="242638"/>
                </a:lnTo>
                <a:cubicBezTo>
                  <a:pt x="6763552" y="242638"/>
                  <a:pt x="6761764" y="245418"/>
                  <a:pt x="6761479" y="250979"/>
                </a:cubicBezTo>
                <a:cubicBezTo>
                  <a:pt x="6757959" y="258554"/>
                  <a:pt x="6751214" y="262342"/>
                  <a:pt x="6741243" y="262342"/>
                </a:cubicBezTo>
                <a:lnTo>
                  <a:pt x="6734765" y="266441"/>
                </a:lnTo>
                <a:cubicBezTo>
                  <a:pt x="6720691" y="266441"/>
                  <a:pt x="6711337" y="259773"/>
                  <a:pt x="6706702" y="246437"/>
                </a:cubicBezTo>
                <a:cubicBezTo>
                  <a:pt x="6701191" y="239761"/>
                  <a:pt x="6696975" y="236423"/>
                  <a:pt x="6694056" y="236423"/>
                </a:cubicBezTo>
                <a:lnTo>
                  <a:pt x="6687247" y="236423"/>
                </a:lnTo>
                <a:cubicBezTo>
                  <a:pt x="6684601" y="241888"/>
                  <a:pt x="6678980" y="244621"/>
                  <a:pt x="6670383" y="244621"/>
                </a:cubicBezTo>
                <a:cubicBezTo>
                  <a:pt x="6666890" y="244621"/>
                  <a:pt x="6662146" y="246384"/>
                  <a:pt x="6656151" y="249910"/>
                </a:cubicBezTo>
                <a:lnTo>
                  <a:pt x="6654251" y="249910"/>
                </a:lnTo>
                <a:cubicBezTo>
                  <a:pt x="6643319" y="249910"/>
                  <a:pt x="6635278" y="243672"/>
                  <a:pt x="6630129" y="231194"/>
                </a:cubicBezTo>
                <a:lnTo>
                  <a:pt x="6630129" y="226450"/>
                </a:lnTo>
                <a:lnTo>
                  <a:pt x="6632785" y="222422"/>
                </a:lnTo>
                <a:lnTo>
                  <a:pt x="6630031" y="217510"/>
                </a:lnTo>
                <a:cubicBezTo>
                  <a:pt x="6629304" y="215427"/>
                  <a:pt x="6628940" y="213206"/>
                  <a:pt x="6628940" y="210847"/>
                </a:cubicBezTo>
                <a:lnTo>
                  <a:pt x="6628940" y="206944"/>
                </a:lnTo>
                <a:lnTo>
                  <a:pt x="6631187" y="203768"/>
                </a:lnTo>
                <a:cubicBezTo>
                  <a:pt x="6631187" y="204050"/>
                  <a:pt x="6627288" y="201810"/>
                  <a:pt x="6619491" y="197045"/>
                </a:cubicBezTo>
                <a:cubicBezTo>
                  <a:pt x="6618902" y="193586"/>
                  <a:pt x="6618675" y="191857"/>
                  <a:pt x="6618810" y="191857"/>
                </a:cubicBezTo>
                <a:cubicBezTo>
                  <a:pt x="6619199" y="191857"/>
                  <a:pt x="6619394" y="193576"/>
                  <a:pt x="6619394" y="197014"/>
                </a:cubicBezTo>
                <a:lnTo>
                  <a:pt x="6614890" y="197014"/>
                </a:lnTo>
                <a:cubicBezTo>
                  <a:pt x="6610679" y="195173"/>
                  <a:pt x="6608574" y="192749"/>
                  <a:pt x="6608574" y="189741"/>
                </a:cubicBezTo>
                <a:lnTo>
                  <a:pt x="6608140" y="189741"/>
                </a:lnTo>
                <a:lnTo>
                  <a:pt x="6607623" y="190257"/>
                </a:lnTo>
                <a:lnTo>
                  <a:pt x="6607623" y="191857"/>
                </a:lnTo>
                <a:lnTo>
                  <a:pt x="6611988" y="204209"/>
                </a:lnTo>
                <a:cubicBezTo>
                  <a:pt x="6609078" y="208090"/>
                  <a:pt x="6607623" y="211009"/>
                  <a:pt x="6607623" y="212963"/>
                </a:cubicBezTo>
                <a:lnTo>
                  <a:pt x="6607623" y="223133"/>
                </a:lnTo>
                <a:lnTo>
                  <a:pt x="6608660" y="244387"/>
                </a:lnTo>
                <a:cubicBezTo>
                  <a:pt x="6605287" y="258384"/>
                  <a:pt x="6598725" y="265383"/>
                  <a:pt x="6588973" y="265383"/>
                </a:cubicBezTo>
                <a:lnTo>
                  <a:pt x="6583264" y="266441"/>
                </a:lnTo>
                <a:cubicBezTo>
                  <a:pt x="6568576" y="264466"/>
                  <a:pt x="6561233" y="258717"/>
                  <a:pt x="6561233" y="249196"/>
                </a:cubicBezTo>
                <a:lnTo>
                  <a:pt x="6561233" y="236294"/>
                </a:lnTo>
                <a:lnTo>
                  <a:pt x="6563349" y="230290"/>
                </a:lnTo>
                <a:lnTo>
                  <a:pt x="6561233" y="211412"/>
                </a:lnTo>
                <a:lnTo>
                  <a:pt x="6565464" y="209412"/>
                </a:lnTo>
                <a:lnTo>
                  <a:pt x="6563349" y="201812"/>
                </a:lnTo>
                <a:lnTo>
                  <a:pt x="6564407" y="201069"/>
                </a:lnTo>
                <a:lnTo>
                  <a:pt x="6561233" y="196059"/>
                </a:lnTo>
                <a:lnTo>
                  <a:pt x="6561233" y="184723"/>
                </a:lnTo>
                <a:lnTo>
                  <a:pt x="6562291" y="176751"/>
                </a:lnTo>
                <a:lnTo>
                  <a:pt x="6561233" y="168778"/>
                </a:lnTo>
                <a:lnTo>
                  <a:pt x="6561233" y="161531"/>
                </a:lnTo>
                <a:lnTo>
                  <a:pt x="6566920" y="156135"/>
                </a:lnTo>
                <a:lnTo>
                  <a:pt x="6561233" y="149748"/>
                </a:lnTo>
                <a:lnTo>
                  <a:pt x="6561233" y="132927"/>
                </a:lnTo>
                <a:lnTo>
                  <a:pt x="6562291" y="123989"/>
                </a:lnTo>
                <a:lnTo>
                  <a:pt x="6561233" y="117418"/>
                </a:lnTo>
                <a:lnTo>
                  <a:pt x="6562291" y="114425"/>
                </a:lnTo>
                <a:lnTo>
                  <a:pt x="6561233" y="110828"/>
                </a:lnTo>
                <a:lnTo>
                  <a:pt x="6561233" y="104038"/>
                </a:lnTo>
                <a:lnTo>
                  <a:pt x="6563552" y="102966"/>
                </a:lnTo>
                <a:lnTo>
                  <a:pt x="6561233" y="96986"/>
                </a:lnTo>
                <a:lnTo>
                  <a:pt x="6561233" y="93732"/>
                </a:lnTo>
                <a:lnTo>
                  <a:pt x="6562291" y="92674"/>
                </a:lnTo>
                <a:cubicBezTo>
                  <a:pt x="6562291" y="91793"/>
                  <a:pt x="6558124" y="91353"/>
                  <a:pt x="6549790" y="91353"/>
                </a:cubicBezTo>
                <a:lnTo>
                  <a:pt x="6547214" y="88777"/>
                </a:lnTo>
                <a:lnTo>
                  <a:pt x="6547214" y="85368"/>
                </a:lnTo>
                <a:lnTo>
                  <a:pt x="6551981" y="80801"/>
                </a:lnTo>
                <a:lnTo>
                  <a:pt x="6560666" y="80801"/>
                </a:lnTo>
                <a:lnTo>
                  <a:pt x="6561233" y="78042"/>
                </a:lnTo>
                <a:lnTo>
                  <a:pt x="6561233" y="72125"/>
                </a:lnTo>
                <a:cubicBezTo>
                  <a:pt x="6561233" y="58589"/>
                  <a:pt x="6562291" y="50552"/>
                  <a:pt x="6564407" y="48011"/>
                </a:cubicBezTo>
                <a:lnTo>
                  <a:pt x="6561233" y="41662"/>
                </a:lnTo>
                <a:cubicBezTo>
                  <a:pt x="6561233" y="27667"/>
                  <a:pt x="6559778" y="19656"/>
                  <a:pt x="6556868" y="17629"/>
                </a:cubicBezTo>
                <a:lnTo>
                  <a:pt x="6556868" y="14071"/>
                </a:lnTo>
                <a:cubicBezTo>
                  <a:pt x="6556868" y="10997"/>
                  <a:pt x="6561721" y="7674"/>
                  <a:pt x="6571426" y="4101"/>
                </a:cubicBezTo>
                <a:lnTo>
                  <a:pt x="6574916" y="5159"/>
                </a:lnTo>
                <a:lnTo>
                  <a:pt x="6583236" y="4101"/>
                </a:lnTo>
                <a:cubicBezTo>
                  <a:pt x="6588436" y="4101"/>
                  <a:pt x="6593068" y="5068"/>
                  <a:pt x="6597133" y="7003"/>
                </a:cubicBezTo>
                <a:lnTo>
                  <a:pt x="6605396" y="13862"/>
                </a:lnTo>
                <a:lnTo>
                  <a:pt x="6606827" y="12432"/>
                </a:lnTo>
                <a:lnTo>
                  <a:pt x="6610311" y="12432"/>
                </a:lnTo>
                <a:lnTo>
                  <a:pt x="6615162" y="17079"/>
                </a:lnTo>
                <a:lnTo>
                  <a:pt x="6615162" y="20326"/>
                </a:lnTo>
                <a:lnTo>
                  <a:pt x="6611447" y="24042"/>
                </a:lnTo>
                <a:lnTo>
                  <a:pt x="6608005" y="24042"/>
                </a:lnTo>
                <a:lnTo>
                  <a:pt x="6607894" y="23935"/>
                </a:lnTo>
                <a:lnTo>
                  <a:pt x="6608682" y="25991"/>
                </a:lnTo>
                <a:lnTo>
                  <a:pt x="6604450" y="33337"/>
                </a:lnTo>
                <a:cubicBezTo>
                  <a:pt x="6608749" y="34683"/>
                  <a:pt x="6611262" y="36809"/>
                  <a:pt x="6611988" y="39715"/>
                </a:cubicBezTo>
                <a:lnTo>
                  <a:pt x="6611988" y="41048"/>
                </a:lnTo>
                <a:cubicBezTo>
                  <a:pt x="6611988" y="44874"/>
                  <a:pt x="6610533" y="46787"/>
                  <a:pt x="6607623" y="46787"/>
                </a:cubicBezTo>
                <a:cubicBezTo>
                  <a:pt x="6608530" y="57737"/>
                  <a:pt x="6608681" y="63212"/>
                  <a:pt x="6608077" y="63212"/>
                </a:cubicBezTo>
                <a:lnTo>
                  <a:pt x="6614426" y="56997"/>
                </a:lnTo>
                <a:lnTo>
                  <a:pt x="6618003" y="56997"/>
                </a:lnTo>
                <a:cubicBezTo>
                  <a:pt x="6621088" y="61141"/>
                  <a:pt x="6624795" y="63212"/>
                  <a:pt x="6629124" y="63212"/>
                </a:cubicBezTo>
                <a:lnTo>
                  <a:pt x="6630455" y="65868"/>
                </a:lnTo>
                <a:lnTo>
                  <a:pt x="6630129" y="62489"/>
                </a:lnTo>
                <a:lnTo>
                  <a:pt x="6631187" y="59063"/>
                </a:lnTo>
                <a:lnTo>
                  <a:pt x="6628940" y="53986"/>
                </a:lnTo>
                <a:lnTo>
                  <a:pt x="6631821" y="50780"/>
                </a:lnTo>
                <a:lnTo>
                  <a:pt x="6633071" y="50780"/>
                </a:lnTo>
                <a:lnTo>
                  <a:pt x="6657726" y="51933"/>
                </a:lnTo>
                <a:lnTo>
                  <a:pt x="6663976" y="58055"/>
                </a:lnTo>
                <a:lnTo>
                  <a:pt x="6669325" y="58055"/>
                </a:lnTo>
                <a:cubicBezTo>
                  <a:pt x="6675748" y="58055"/>
                  <a:pt x="6680678" y="59069"/>
                  <a:pt x="6684115" y="61096"/>
                </a:cubicBezTo>
                <a:cubicBezTo>
                  <a:pt x="6686692" y="61096"/>
                  <a:pt x="6689106" y="53902"/>
                  <a:pt x="6691358" y="39514"/>
                </a:cubicBezTo>
                <a:cubicBezTo>
                  <a:pt x="6687976" y="39514"/>
                  <a:pt x="6685847" y="34586"/>
                  <a:pt x="6684968" y="24731"/>
                </a:cubicBezTo>
                <a:lnTo>
                  <a:pt x="6683820" y="23582"/>
                </a:lnTo>
                <a:lnTo>
                  <a:pt x="6683820" y="20809"/>
                </a:lnTo>
                <a:lnTo>
                  <a:pt x="6686000" y="14783"/>
                </a:lnTo>
                <a:lnTo>
                  <a:pt x="6682762" y="9734"/>
                </a:lnTo>
                <a:cubicBezTo>
                  <a:pt x="6682762" y="6043"/>
                  <a:pt x="6685337" y="3151"/>
                  <a:pt x="6690488" y="1058"/>
                </a:cubicBezTo>
                <a:lnTo>
                  <a:pt x="6697935" y="2116"/>
                </a:lnTo>
                <a:close/>
              </a:path>
            </a:pathLst>
          </a:custGeom>
          <a:gradFill>
            <a:gsLst>
              <a:gs pos="21000">
                <a:schemeClr val="bg1">
                  <a:lumMod val="75000"/>
                  <a:alpha val="7000"/>
                </a:schemeClr>
              </a:gs>
              <a:gs pos="100000">
                <a:schemeClr val="bg1">
                  <a:lumMod val="95000"/>
                  <a:alpha val="2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just">
              <a:lnSpc>
                <a:spcPct val="150000"/>
              </a:lnSpc>
            </a:pPr>
            <a:endParaRPr lang="zh-CN" altLang="en-US" sz="2200" spc="140" dirty="0">
              <a:solidFill>
                <a:schemeClr val="tx1">
                  <a:lumMod val="75000"/>
                  <a:lumOff val="25000"/>
                </a:schemeClr>
              </a:solidFill>
              <a:latin typeface="苏新诗古印宋简" panose="02010609000101010101" pitchFamily="49" charset="-122"/>
              <a:ea typeface="苏新诗古印宋简" panose="02010609000101010101" pitchFamily="49" charset="-122"/>
            </a:endParaRPr>
          </a:p>
        </p:txBody>
      </p:sp>
      <p:grpSp>
        <p:nvGrpSpPr>
          <p:cNvPr id="33" name="组合 32">
            <a:extLst>
              <a:ext uri="{FF2B5EF4-FFF2-40B4-BE49-F238E27FC236}">
                <a16:creationId xmlns:a16="http://schemas.microsoft.com/office/drawing/2014/main" id="{CF08415D-CFFC-4EC3-880D-EF1F75410FA1}"/>
              </a:ext>
            </a:extLst>
          </p:cNvPr>
          <p:cNvGrpSpPr/>
          <p:nvPr/>
        </p:nvGrpSpPr>
        <p:grpSpPr>
          <a:xfrm>
            <a:off x="1321963" y="2334330"/>
            <a:ext cx="9548075" cy="1323439"/>
            <a:chOff x="972560" y="2220030"/>
            <a:chExt cx="9548075" cy="1323439"/>
          </a:xfrm>
        </p:grpSpPr>
        <p:sp>
          <p:nvSpPr>
            <p:cNvPr id="21" name="文本框 20">
              <a:extLst>
                <a:ext uri="{FF2B5EF4-FFF2-40B4-BE49-F238E27FC236}">
                  <a16:creationId xmlns:a16="http://schemas.microsoft.com/office/drawing/2014/main" id="{538FCBF4-865D-47DD-9EB6-DF6F64A4234A}"/>
                </a:ext>
              </a:extLst>
            </p:cNvPr>
            <p:cNvSpPr txBox="1"/>
            <p:nvPr/>
          </p:nvSpPr>
          <p:spPr>
            <a:xfrm>
              <a:off x="972560" y="2220030"/>
              <a:ext cx="13091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b="1" i="1" dirty="0">
                  <a:gradFill flip="none" rotWithShape="1">
                    <a:gsLst>
                      <a:gs pos="36000">
                        <a:srgbClr val="FF0000"/>
                      </a:gs>
                      <a:gs pos="100000">
                        <a:srgbClr val="FF0000">
                          <a:alpha val="0"/>
                        </a:srgbClr>
                      </a:gs>
                    </a:gsLst>
                    <a:lin ang="2700000" scaled="1"/>
                    <a:tileRect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欢</a:t>
              </a:r>
            </a:p>
          </p:txBody>
        </p:sp>
        <p:sp>
          <p:nvSpPr>
            <p:cNvPr id="22" name="文本框 21">
              <a:extLst>
                <a:ext uri="{FF2B5EF4-FFF2-40B4-BE49-F238E27FC236}">
                  <a16:creationId xmlns:a16="http://schemas.microsoft.com/office/drawing/2014/main" id="{D17F7A43-173F-4895-BFEF-C3B1B9A42ADD}"/>
                </a:ext>
              </a:extLst>
            </p:cNvPr>
            <p:cNvSpPr txBox="1"/>
            <p:nvPr/>
          </p:nvSpPr>
          <p:spPr>
            <a:xfrm>
              <a:off x="2149554" y="2220030"/>
              <a:ext cx="13091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b="1" i="1" dirty="0">
                  <a:gradFill flip="none" rotWithShape="1">
                    <a:gsLst>
                      <a:gs pos="36000">
                        <a:srgbClr val="FF0000"/>
                      </a:gs>
                      <a:gs pos="100000">
                        <a:srgbClr val="FF0000">
                          <a:alpha val="0"/>
                        </a:srgbClr>
                      </a:gs>
                    </a:gsLst>
                    <a:lin ang="2700000" scaled="1"/>
                    <a:tileRect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迎</a:t>
              </a:r>
            </a:p>
          </p:txBody>
        </p:sp>
        <p:sp>
          <p:nvSpPr>
            <p:cNvPr id="23" name="文本框 22">
              <a:extLst>
                <a:ext uri="{FF2B5EF4-FFF2-40B4-BE49-F238E27FC236}">
                  <a16:creationId xmlns:a16="http://schemas.microsoft.com/office/drawing/2014/main" id="{ECA1281E-AEB5-44C8-B95E-37F6E7A167BC}"/>
                </a:ext>
              </a:extLst>
            </p:cNvPr>
            <p:cNvSpPr txBox="1"/>
            <p:nvPr/>
          </p:nvSpPr>
          <p:spPr>
            <a:xfrm>
              <a:off x="8034524" y="2220030"/>
              <a:ext cx="13091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b="1" i="1" dirty="0">
                  <a:gradFill flip="none" rotWithShape="1">
                    <a:gsLst>
                      <a:gs pos="36000">
                        <a:srgbClr val="FF0000"/>
                      </a:gs>
                      <a:gs pos="100000">
                        <a:srgbClr val="FF0000">
                          <a:alpha val="0"/>
                        </a:srgbClr>
                      </a:gs>
                    </a:gsLst>
                    <a:lin ang="2700000" scaled="1"/>
                    <a:tileRect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提</a:t>
              </a:r>
            </a:p>
          </p:txBody>
        </p:sp>
        <p:sp>
          <p:nvSpPr>
            <p:cNvPr id="24" name="文本框 23">
              <a:extLst>
                <a:ext uri="{FF2B5EF4-FFF2-40B4-BE49-F238E27FC236}">
                  <a16:creationId xmlns:a16="http://schemas.microsoft.com/office/drawing/2014/main" id="{1CD7219A-D431-495C-BD55-7A50F369A9A1}"/>
                </a:ext>
              </a:extLst>
            </p:cNvPr>
            <p:cNvSpPr txBox="1"/>
            <p:nvPr/>
          </p:nvSpPr>
          <p:spPr>
            <a:xfrm>
              <a:off x="9211519" y="2220030"/>
              <a:ext cx="13091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b="1" i="1" dirty="0">
                  <a:gradFill flip="none" rotWithShape="1">
                    <a:gsLst>
                      <a:gs pos="36000">
                        <a:srgbClr val="FF0000"/>
                      </a:gs>
                      <a:gs pos="100000">
                        <a:srgbClr val="FF0000">
                          <a:alpha val="0"/>
                        </a:srgbClr>
                      </a:gs>
                    </a:gsLst>
                    <a:lin ang="2700000" scaled="1"/>
                    <a:tileRect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问</a:t>
              </a:r>
            </a:p>
          </p:txBody>
        </p:sp>
        <p:sp>
          <p:nvSpPr>
            <p:cNvPr id="29" name="文本框 28">
              <a:extLst>
                <a:ext uri="{FF2B5EF4-FFF2-40B4-BE49-F238E27FC236}">
                  <a16:creationId xmlns:a16="http://schemas.microsoft.com/office/drawing/2014/main" id="{D5A2E09A-3C12-4966-8E1E-FB45A269D419}"/>
                </a:ext>
              </a:extLst>
            </p:cNvPr>
            <p:cNvSpPr txBox="1"/>
            <p:nvPr/>
          </p:nvSpPr>
          <p:spPr>
            <a:xfrm>
              <a:off x="3326548" y="2220030"/>
              <a:ext cx="13091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b="1" i="1" dirty="0">
                  <a:gradFill flip="none" rotWithShape="1">
                    <a:gsLst>
                      <a:gs pos="36000">
                        <a:srgbClr val="FF0000"/>
                      </a:gs>
                      <a:gs pos="100000">
                        <a:srgbClr val="FF0000">
                          <a:alpha val="0"/>
                        </a:srgbClr>
                      </a:gs>
                    </a:gsLst>
                    <a:lin ang="2700000" scaled="1"/>
                    <a:tileRect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评</a:t>
              </a:r>
            </a:p>
          </p:txBody>
        </p:sp>
        <p:sp>
          <p:nvSpPr>
            <p:cNvPr id="30" name="文本框 29">
              <a:extLst>
                <a:ext uri="{FF2B5EF4-FFF2-40B4-BE49-F238E27FC236}">
                  <a16:creationId xmlns:a16="http://schemas.microsoft.com/office/drawing/2014/main" id="{A4314200-3B0C-4111-B1C1-E1F9E091DB26}"/>
                </a:ext>
              </a:extLst>
            </p:cNvPr>
            <p:cNvSpPr txBox="1"/>
            <p:nvPr/>
          </p:nvSpPr>
          <p:spPr>
            <a:xfrm>
              <a:off x="4503542" y="2220030"/>
              <a:ext cx="13091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b="1" i="1" dirty="0">
                  <a:gradFill flip="none" rotWithShape="1">
                    <a:gsLst>
                      <a:gs pos="36000">
                        <a:srgbClr val="FF0000"/>
                      </a:gs>
                      <a:gs pos="100000">
                        <a:srgbClr val="FF0000">
                          <a:alpha val="0"/>
                        </a:srgbClr>
                      </a:gs>
                    </a:gsLst>
                    <a:lin ang="2700000" scaled="1"/>
                    <a:tileRect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审</a:t>
              </a:r>
            </a:p>
          </p:txBody>
        </p:sp>
        <p:sp>
          <p:nvSpPr>
            <p:cNvPr id="31" name="文本框 30">
              <a:extLst>
                <a:ext uri="{FF2B5EF4-FFF2-40B4-BE49-F238E27FC236}">
                  <a16:creationId xmlns:a16="http://schemas.microsoft.com/office/drawing/2014/main" id="{122DC9D1-21E8-4B7A-88FA-45A80B69EEB8}"/>
                </a:ext>
              </a:extLst>
            </p:cNvPr>
            <p:cNvSpPr txBox="1"/>
            <p:nvPr/>
          </p:nvSpPr>
          <p:spPr>
            <a:xfrm>
              <a:off x="5680536" y="2220030"/>
              <a:ext cx="13091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b="1" i="1" dirty="0">
                  <a:gradFill flip="none" rotWithShape="1">
                    <a:gsLst>
                      <a:gs pos="36000">
                        <a:srgbClr val="FF0000"/>
                      </a:gs>
                      <a:gs pos="100000">
                        <a:srgbClr val="FF0000">
                          <a:alpha val="0"/>
                        </a:srgbClr>
                      </a:gs>
                    </a:gsLst>
                    <a:lin ang="2700000" scaled="1"/>
                    <a:tileRect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老</a:t>
              </a:r>
            </a:p>
          </p:txBody>
        </p:sp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3270D509-4D71-4A97-8B93-18E360635ED1}"/>
                </a:ext>
              </a:extLst>
            </p:cNvPr>
            <p:cNvSpPr txBox="1"/>
            <p:nvPr/>
          </p:nvSpPr>
          <p:spPr>
            <a:xfrm>
              <a:off x="6857530" y="2220030"/>
              <a:ext cx="13091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b="1" i="1" dirty="0">
                  <a:gradFill flip="none" rotWithShape="1">
                    <a:gsLst>
                      <a:gs pos="36000">
                        <a:srgbClr val="FF0000"/>
                      </a:gs>
                      <a:gs pos="100000">
                        <a:srgbClr val="FF0000">
                          <a:alpha val="0"/>
                        </a:srgbClr>
                      </a:gs>
                    </a:gsLst>
                    <a:lin ang="2700000" scaled="1"/>
                    <a:tileRect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rPr>
                <a:t>师</a:t>
              </a:r>
            </a:p>
          </p:txBody>
        </p:sp>
      </p:grpSp>
      <p:grpSp>
        <p:nvGrpSpPr>
          <p:cNvPr id="34" name="组合 33">
            <a:extLst>
              <a:ext uri="{FF2B5EF4-FFF2-40B4-BE49-F238E27FC236}">
                <a16:creationId xmlns:a16="http://schemas.microsoft.com/office/drawing/2014/main" id="{923114A7-0CF8-4316-BA4D-5D8E1F89A998}"/>
              </a:ext>
            </a:extLst>
          </p:cNvPr>
          <p:cNvGrpSpPr/>
          <p:nvPr/>
        </p:nvGrpSpPr>
        <p:grpSpPr>
          <a:xfrm>
            <a:off x="6883373" y="3929516"/>
            <a:ext cx="3001107" cy="883008"/>
            <a:chOff x="4536832" y="3301207"/>
            <a:chExt cx="3001107" cy="883008"/>
          </a:xfrm>
        </p:grpSpPr>
        <p:grpSp>
          <p:nvGrpSpPr>
            <p:cNvPr id="35" name="组合 34">
              <a:extLst>
                <a:ext uri="{FF2B5EF4-FFF2-40B4-BE49-F238E27FC236}">
                  <a16:creationId xmlns:a16="http://schemas.microsoft.com/office/drawing/2014/main" id="{B9D31480-843D-4F1D-848F-E369D0093EC3}"/>
                </a:ext>
              </a:extLst>
            </p:cNvPr>
            <p:cNvGrpSpPr/>
            <p:nvPr/>
          </p:nvGrpSpPr>
          <p:grpSpPr>
            <a:xfrm>
              <a:off x="5018934" y="3301207"/>
              <a:ext cx="2154133" cy="883008"/>
              <a:chOff x="4958627" y="3066747"/>
              <a:chExt cx="2154133" cy="883008"/>
            </a:xfrm>
          </p:grpSpPr>
          <p:sp>
            <p:nvSpPr>
              <p:cNvPr id="38" name="文本框 37">
                <a:extLst>
                  <a:ext uri="{FF2B5EF4-FFF2-40B4-BE49-F238E27FC236}">
                    <a16:creationId xmlns:a16="http://schemas.microsoft.com/office/drawing/2014/main" id="{5A09DAD2-1123-4365-B19C-FFF5769B0451}"/>
                  </a:ext>
                </a:extLst>
              </p:cNvPr>
              <p:cNvSpPr txBox="1"/>
              <p:nvPr/>
            </p:nvSpPr>
            <p:spPr>
              <a:xfrm>
                <a:off x="4958627" y="3075348"/>
                <a:ext cx="1406769" cy="87440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dist">
                  <a:lnSpc>
                    <a:spcPct val="150000"/>
                  </a:lnSpc>
                </a:pPr>
                <a:r>
                  <a:rPr lang="zh-CN" altLang="en-US" spc="150" dirty="0">
                    <a:solidFill>
                      <a:srgbClr val="FF0000">
                        <a:alpha val="45000"/>
                      </a:srgb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汇报人</a:t>
                </a:r>
                <a:r>
                  <a:rPr lang="en-US" altLang="zh-CN" spc="150" dirty="0">
                    <a:solidFill>
                      <a:srgbClr val="FF0000">
                        <a:alpha val="45000"/>
                      </a:srgb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:</a:t>
                </a:r>
              </a:p>
              <a:p>
                <a:pPr algn="dist">
                  <a:lnSpc>
                    <a:spcPct val="150000"/>
                  </a:lnSpc>
                </a:pPr>
                <a:r>
                  <a:rPr lang="zh-CN" altLang="en-US" spc="150" dirty="0">
                    <a:solidFill>
                      <a:srgbClr val="FF0000">
                        <a:alpha val="45000"/>
                      </a:srgb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指导教师</a:t>
                </a:r>
                <a:r>
                  <a:rPr lang="en-US" altLang="zh-CN" spc="150" dirty="0">
                    <a:solidFill>
                      <a:srgbClr val="FF0000">
                        <a:alpha val="45000"/>
                      </a:srgb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:</a:t>
                </a:r>
                <a:endParaRPr lang="zh-CN" altLang="en-US" spc="150" dirty="0">
                  <a:solidFill>
                    <a:srgbClr val="FF0000">
                      <a:alpha val="45000"/>
                    </a:srgb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" name="文本框 38">
                <a:extLst>
                  <a:ext uri="{FF2B5EF4-FFF2-40B4-BE49-F238E27FC236}">
                    <a16:creationId xmlns:a16="http://schemas.microsoft.com/office/drawing/2014/main" id="{7ACC4135-C4E8-4AA2-B6C2-8CA923C775AF}"/>
                  </a:ext>
                </a:extLst>
              </p:cNvPr>
              <p:cNvSpPr txBox="1"/>
              <p:nvPr/>
            </p:nvSpPr>
            <p:spPr>
              <a:xfrm>
                <a:off x="6365396" y="3066747"/>
                <a:ext cx="747364" cy="87703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150000"/>
                  </a:lnSpc>
                </a:pPr>
                <a:r>
                  <a:rPr lang="zh-CN" altLang="en-US" dirty="0">
                    <a:solidFill>
                      <a:srgbClr val="FF0000">
                        <a:alpha val="45000"/>
                      </a:srgbClr>
                    </a:solidFill>
                    <a:latin typeface="方正清刻本悦宋简体" panose="02000000000000000000" pitchFamily="2" charset="-122"/>
                    <a:ea typeface="方正清刻本悦宋简体" panose="02000000000000000000" pitchFamily="2" charset="-122"/>
                  </a:rPr>
                  <a:t>景宁</a:t>
                </a:r>
                <a:endParaRPr lang="en-US" altLang="zh-CN" dirty="0">
                  <a:solidFill>
                    <a:srgbClr val="FF0000">
                      <a:alpha val="45000"/>
                    </a:srgb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endParaRPr>
              </a:p>
              <a:p>
                <a:pPr>
                  <a:lnSpc>
                    <a:spcPct val="150000"/>
                  </a:lnSpc>
                </a:pPr>
                <a:r>
                  <a:rPr lang="zh-CN" altLang="en-US" dirty="0">
                    <a:solidFill>
                      <a:srgbClr val="FF0000">
                        <a:alpha val="45000"/>
                      </a:srgbClr>
                    </a:solidFill>
                    <a:latin typeface="方正清刻本悦宋简体" panose="02000000000000000000" pitchFamily="2" charset="-122"/>
                    <a:ea typeface="方正清刻本悦宋简体" panose="02000000000000000000" pitchFamily="2" charset="-122"/>
                  </a:rPr>
                  <a:t>罗林</a:t>
                </a:r>
              </a:p>
            </p:txBody>
          </p:sp>
        </p:grpSp>
        <p:sp>
          <p:nvSpPr>
            <p:cNvPr id="36" name="箭头: V 形 35">
              <a:extLst>
                <a:ext uri="{FF2B5EF4-FFF2-40B4-BE49-F238E27FC236}">
                  <a16:creationId xmlns:a16="http://schemas.microsoft.com/office/drawing/2014/main" id="{F27DD0FE-E9DD-4851-B534-098A1E2CDEC6}"/>
                </a:ext>
              </a:extLst>
            </p:cNvPr>
            <p:cNvSpPr/>
            <p:nvPr/>
          </p:nvSpPr>
          <p:spPr>
            <a:xfrm>
              <a:off x="7255129" y="3585377"/>
              <a:ext cx="282810" cy="338554"/>
            </a:xfrm>
            <a:prstGeom prst="chevron">
              <a:avLst>
                <a:gd name="adj" fmla="val 41710"/>
              </a:avLst>
            </a:prstGeom>
            <a:solidFill>
              <a:schemeClr val="bg1">
                <a:lumMod val="65000"/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37" name="箭头: V 形 36">
              <a:extLst>
                <a:ext uri="{FF2B5EF4-FFF2-40B4-BE49-F238E27FC236}">
                  <a16:creationId xmlns:a16="http://schemas.microsoft.com/office/drawing/2014/main" id="{F8778EA7-DC68-4EC5-B819-157506AF2FBD}"/>
                </a:ext>
              </a:extLst>
            </p:cNvPr>
            <p:cNvSpPr/>
            <p:nvPr/>
          </p:nvSpPr>
          <p:spPr>
            <a:xfrm flipH="1">
              <a:off x="4536832" y="3585377"/>
              <a:ext cx="282810" cy="338554"/>
            </a:xfrm>
            <a:prstGeom prst="chevron">
              <a:avLst>
                <a:gd name="adj" fmla="val 41710"/>
              </a:avLst>
            </a:prstGeom>
            <a:solidFill>
              <a:schemeClr val="bg1">
                <a:lumMod val="65000"/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25" name="矩形 24">
            <a:extLst>
              <a:ext uri="{FF2B5EF4-FFF2-40B4-BE49-F238E27FC236}">
                <a16:creationId xmlns:a16="http://schemas.microsoft.com/office/drawing/2014/main" id="{2CBF1E43-2058-4C87-8F8A-0AE0962FED0B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5636598A-9700-45AB-AE62-0CCFADC4CF9E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矩形 26">
            <a:extLst>
              <a:ext uri="{FF2B5EF4-FFF2-40B4-BE49-F238E27FC236}">
                <a16:creationId xmlns:a16="http://schemas.microsoft.com/office/drawing/2014/main" id="{82D2F30A-A4EF-4B20-8381-249FD96B8A22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1E7CCBCF-D3A8-4C05-8DB1-8A967D1B3727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619EC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9D60F6B4-5AFA-49C5-B7A4-3B4557E15C58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4457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文本框 42">
            <a:extLst>
              <a:ext uri="{FF2B5EF4-FFF2-40B4-BE49-F238E27FC236}">
                <a16:creationId xmlns:a16="http://schemas.microsoft.com/office/drawing/2014/main" id="{6C3588DD-B473-4ABB-B565-082B3EB7FFB6}"/>
              </a:ext>
            </a:extLst>
          </p:cNvPr>
          <p:cNvSpPr txBox="1"/>
          <p:nvPr/>
        </p:nvSpPr>
        <p:spPr>
          <a:xfrm>
            <a:off x="19068900" y="4972789"/>
            <a:ext cx="58993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altLang="zh-CN" dirty="0">
                <a:solidFill>
                  <a:schemeClr val="bg1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8</a:t>
            </a:r>
            <a:r>
              <a:rPr lang="zh-CN" altLang="en-US" dirty="0">
                <a:solidFill>
                  <a:schemeClr val="bg1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个渐变字可分别直接修改</a:t>
            </a:r>
          </a:p>
        </p:txBody>
      </p:sp>
    </p:spTree>
    <p:extLst>
      <p:ext uri="{BB962C8B-B14F-4D97-AF65-F5344CB8AC3E}">
        <p14:creationId xmlns:p14="http://schemas.microsoft.com/office/powerpoint/2010/main" val="1550477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>
            <a:extLst>
              <a:ext uri="{FF2B5EF4-FFF2-40B4-BE49-F238E27FC236}">
                <a16:creationId xmlns:a16="http://schemas.microsoft.com/office/drawing/2014/main" id="{854E5721-204C-4E70-B4D6-B07400466194}"/>
              </a:ext>
            </a:extLst>
          </p:cNvPr>
          <p:cNvSpPr txBox="1"/>
          <p:nvPr/>
        </p:nvSpPr>
        <p:spPr>
          <a:xfrm>
            <a:off x="1066643" y="982850"/>
            <a:ext cx="10058714" cy="48923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  <a:spcAft>
                <a:spcPts val="1200"/>
              </a:spcAft>
            </a:pPr>
            <a:r>
              <a:rPr lang="zh-CN" altLang="en-US" sz="3200" b="1" spc="250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模板特点</a:t>
            </a:r>
            <a:endParaRPr lang="en-US" altLang="zh-CN" sz="3200" b="1" spc="250" dirty="0"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  <a:p>
            <a:pPr indent="576000" algn="just">
              <a:lnSpc>
                <a:spcPct val="130000"/>
              </a:lnSpc>
              <a:spcAft>
                <a:spcPts val="1200"/>
              </a:spcAft>
            </a:pP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</a:rPr>
              <a:t>相比于其他类型如产品发布会等类型的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</a:rPr>
              <a:t>PPT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</a:rPr>
              <a:t>，高校所用的答辩型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</a:rPr>
              <a:t>PPT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</a:rPr>
              <a:t>有着一些其自身独特的特点：</a:t>
            </a:r>
            <a:endParaRPr lang="en-US" altLang="zh-CN" sz="2000" spc="250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indent="576000" algn="just">
              <a:lnSpc>
                <a:spcPct val="130000"/>
              </a:lnSpc>
              <a:spcAft>
                <a:spcPts val="1200"/>
              </a:spcAft>
            </a:pP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</a:rPr>
              <a:t>首先是文字相对比较多，这是不可避免的，但是我们可以通过对字体、字号、字符间距、行距等参数进行设计改造，以增强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</a:rPr>
              <a:t>PPT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</a:rPr>
              <a:t>的可阅读性和美观性；</a:t>
            </a:r>
            <a:endParaRPr lang="en-US" altLang="zh-CN" sz="2000" spc="250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indent="576000" algn="just">
              <a:lnSpc>
                <a:spcPct val="130000"/>
              </a:lnSpc>
              <a:spcAft>
                <a:spcPts val="1200"/>
              </a:spcAft>
            </a:pP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</a:rPr>
              <a:t>其次就是关于动画的一些问题，没有特别炫酷的动画，但加入了一些页面切换时的缓冲动画，以免页面切换时由于元素的不同而显得过于突兀；</a:t>
            </a:r>
            <a:endParaRPr lang="en-US" altLang="zh-CN" sz="2000" spc="250" dirty="0">
              <a:latin typeface="宋体" panose="02010600030101010101" pitchFamily="2" charset="-122"/>
              <a:ea typeface="宋体" panose="02010600030101010101" pitchFamily="2" charset="-122"/>
            </a:endParaRPr>
          </a:p>
          <a:p>
            <a:pPr indent="576000" algn="just">
              <a:lnSpc>
                <a:spcPct val="130000"/>
              </a:lnSpc>
              <a:spcAft>
                <a:spcPts val="1200"/>
              </a:spcAft>
            </a:pP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</a:rPr>
              <a:t>还有模板的内化，模板并不是万能的，但是合理利用此模板可以大大节省自己的时间，因此需要对模板进行一些必要的增删和修改，同时也要注意修改之后元素与页面、与动画之间的协调问题，这些都需要一定的磨合。</a:t>
            </a: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614DA19C-8F62-4038-A147-7D4D5A8CE54B}"/>
              </a:ext>
            </a:extLst>
          </p:cNvPr>
          <p:cNvSpPr/>
          <p:nvPr/>
        </p:nvSpPr>
        <p:spPr>
          <a:xfrm>
            <a:off x="711201" y="508648"/>
            <a:ext cx="10769600" cy="5840706"/>
          </a:xfrm>
          <a:prstGeom prst="rect">
            <a:avLst/>
          </a:prstGeom>
          <a:noFill/>
          <a:ln w="381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956510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>
            <a:extLst>
              <a:ext uri="{FF2B5EF4-FFF2-40B4-BE49-F238E27FC236}">
                <a16:creationId xmlns:a16="http://schemas.microsoft.com/office/drawing/2014/main" id="{854E5721-204C-4E70-B4D6-B07400466194}"/>
              </a:ext>
            </a:extLst>
          </p:cNvPr>
          <p:cNvSpPr txBox="1"/>
          <p:nvPr/>
        </p:nvSpPr>
        <p:spPr>
          <a:xfrm>
            <a:off x="1066643" y="890517"/>
            <a:ext cx="10058714" cy="50769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  <a:spcAft>
                <a:spcPts val="1200"/>
              </a:spcAft>
            </a:pPr>
            <a:r>
              <a:rPr lang="zh-CN" altLang="en-US" sz="3200" b="1" spc="250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母版的修改</a:t>
            </a:r>
            <a:endParaRPr lang="en-US" altLang="zh-CN" sz="3200" b="1" spc="250" dirty="0"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  <a:p>
            <a:pPr indent="576000">
              <a:lnSpc>
                <a:spcPct val="130000"/>
              </a:lnSpc>
            </a:pP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“目录一”下页面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(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除目录转场页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)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母版为“两栏内容”</a:t>
            </a:r>
            <a:endParaRPr lang="en-US" altLang="zh-CN" sz="2000" spc="250" dirty="0">
              <a:latin typeface="宋体" panose="02010600030101010101" pitchFamily="2" charset="-122"/>
              <a:ea typeface="宋体" panose="02010600030101010101" pitchFamily="2" charset="-122"/>
              <a:cs typeface="经典细等线简" panose="02010609000101010101" pitchFamily="49" charset="-122"/>
            </a:endParaRPr>
          </a:p>
          <a:p>
            <a:pPr indent="576000">
              <a:lnSpc>
                <a:spcPct val="130000"/>
              </a:lnSpc>
            </a:pP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“目录二”下页面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(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除目录转场页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)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母版为“比较”</a:t>
            </a:r>
            <a:endParaRPr lang="en-US" altLang="zh-CN" sz="2000" spc="250" dirty="0">
              <a:latin typeface="宋体" panose="02010600030101010101" pitchFamily="2" charset="-122"/>
              <a:ea typeface="宋体" panose="02010600030101010101" pitchFamily="2" charset="-122"/>
              <a:cs typeface="经典细等线简" panose="02010609000101010101" pitchFamily="49" charset="-122"/>
            </a:endParaRPr>
          </a:p>
          <a:p>
            <a:pPr indent="576000">
              <a:lnSpc>
                <a:spcPct val="130000"/>
              </a:lnSpc>
            </a:pP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“目录三”下页面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(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除目录转场页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)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母版为“仅标题”</a:t>
            </a:r>
            <a:endParaRPr lang="en-US" altLang="zh-CN" sz="2000" spc="250" dirty="0">
              <a:latin typeface="宋体" panose="02010600030101010101" pitchFamily="2" charset="-122"/>
              <a:ea typeface="宋体" panose="02010600030101010101" pitchFamily="2" charset="-122"/>
              <a:cs typeface="经典细等线简" panose="02010609000101010101" pitchFamily="49" charset="-122"/>
            </a:endParaRPr>
          </a:p>
          <a:p>
            <a:pPr indent="576000">
              <a:lnSpc>
                <a:spcPct val="130000"/>
              </a:lnSpc>
            </a:pP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“目录四”下页面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(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除目录转场页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)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母版为“空白”</a:t>
            </a:r>
            <a:endParaRPr lang="en-US" altLang="zh-CN" sz="2000" spc="250" dirty="0">
              <a:latin typeface="宋体" panose="02010600030101010101" pitchFamily="2" charset="-122"/>
              <a:ea typeface="宋体" panose="02010600030101010101" pitchFamily="2" charset="-122"/>
              <a:cs typeface="经典细等线简" panose="02010609000101010101" pitchFamily="49" charset="-122"/>
            </a:endParaRPr>
          </a:p>
          <a:p>
            <a:pPr indent="576000">
              <a:lnSpc>
                <a:spcPct val="130000"/>
              </a:lnSpc>
            </a:pPr>
            <a:r>
              <a:rPr lang="zh-CN" altLang="en-US" sz="2000" b="1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可在相应的母版中修改对应的页眉和页脚</a:t>
            </a:r>
            <a:endParaRPr lang="en-US" altLang="zh-CN" sz="2000" b="1" spc="250" dirty="0">
              <a:latin typeface="宋体" panose="02010600030101010101" pitchFamily="2" charset="-122"/>
              <a:ea typeface="宋体" panose="02010600030101010101" pitchFamily="2" charset="-122"/>
              <a:cs typeface="经典细等线简" panose="02010609000101010101" pitchFamily="49" charset="-122"/>
            </a:endParaRPr>
          </a:p>
          <a:p>
            <a:pPr>
              <a:lnSpc>
                <a:spcPct val="130000"/>
              </a:lnSpc>
            </a:pPr>
            <a:endParaRPr lang="en-US" altLang="zh-CN" sz="2000" b="1" spc="250" dirty="0">
              <a:latin typeface="宋体" panose="02010600030101010101" pitchFamily="2" charset="-122"/>
              <a:ea typeface="宋体" panose="02010600030101010101" pitchFamily="2" charset="-122"/>
              <a:cs typeface="经典细等线简" panose="02010609000101010101" pitchFamily="49" charset="-122"/>
            </a:endParaRPr>
          </a:p>
          <a:p>
            <a:pPr lvl="0" algn="ctr">
              <a:spcAft>
                <a:spcPts val="1200"/>
              </a:spcAft>
            </a:pPr>
            <a:r>
              <a:rPr lang="zh-CN" altLang="en-US" sz="3200" b="1" spc="250" dirty="0">
                <a:solidFill>
                  <a:prstClr val="black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关于动画</a:t>
            </a:r>
          </a:p>
          <a:p>
            <a:pPr indent="576000">
              <a:lnSpc>
                <a:spcPct val="130000"/>
              </a:lnSpc>
            </a:pP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模板中加入了一些简单的动画方案，可以在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Office 2010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（及以上版本）上演示；如果不需要动画可以：选择“幻灯片放映”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/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“设置幻灯片放映”</a:t>
            </a: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/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选择“放映时不加动画”</a:t>
            </a:r>
            <a:endParaRPr lang="en-US" altLang="zh-CN" sz="2000" spc="250" dirty="0">
              <a:latin typeface="宋体" panose="02010600030101010101" pitchFamily="2" charset="-122"/>
              <a:ea typeface="宋体" panose="02010600030101010101" pitchFamily="2" charset="-122"/>
              <a:cs typeface="经典细等线简" panose="02010609000101010101" pitchFamily="49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614DA19C-8F62-4038-A147-7D4D5A8CE54B}"/>
              </a:ext>
            </a:extLst>
          </p:cNvPr>
          <p:cNvSpPr/>
          <p:nvPr/>
        </p:nvSpPr>
        <p:spPr>
          <a:xfrm>
            <a:off x="711201" y="508648"/>
            <a:ext cx="10769600" cy="5840706"/>
          </a:xfrm>
          <a:prstGeom prst="rect">
            <a:avLst/>
          </a:prstGeom>
          <a:noFill/>
          <a:ln w="381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980661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文本框 4">
            <a:extLst>
              <a:ext uri="{FF2B5EF4-FFF2-40B4-BE49-F238E27FC236}">
                <a16:creationId xmlns:a16="http://schemas.microsoft.com/office/drawing/2014/main" id="{854E5721-204C-4E70-B4D6-B07400466194}"/>
              </a:ext>
            </a:extLst>
          </p:cNvPr>
          <p:cNvSpPr txBox="1"/>
          <p:nvPr/>
        </p:nvSpPr>
        <p:spPr>
          <a:xfrm>
            <a:off x="1066643" y="1429126"/>
            <a:ext cx="10058714" cy="39997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  <a:spcAft>
                <a:spcPts val="1200"/>
              </a:spcAft>
            </a:pPr>
            <a:r>
              <a:rPr lang="en-US" altLang="zh-CN" sz="3200" b="1" spc="250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PPT</a:t>
            </a:r>
            <a:r>
              <a:rPr lang="zh-CN" altLang="en-US" sz="3200" b="1" spc="250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页面的修改</a:t>
            </a:r>
          </a:p>
          <a:p>
            <a:pPr>
              <a:lnSpc>
                <a:spcPct val="130000"/>
              </a:lnSpc>
              <a:spcAft>
                <a:spcPts val="1200"/>
              </a:spcAft>
            </a:pPr>
            <a:r>
              <a:rPr lang="zh-CN" altLang="en-US" sz="2000" b="1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经测试，此模板可完美适应学校教学电脑</a:t>
            </a:r>
            <a:r>
              <a:rPr lang="en-US" altLang="zh-CN" sz="2000" b="1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(Office 2010)</a:t>
            </a:r>
            <a:r>
              <a:rPr lang="zh-CN" altLang="en-US" sz="2000" b="1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版本</a:t>
            </a:r>
          </a:p>
          <a:p>
            <a:pPr>
              <a:lnSpc>
                <a:spcPct val="130000"/>
              </a:lnSpc>
              <a:spcAft>
                <a:spcPts val="1200"/>
              </a:spcAft>
            </a:pP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1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、所有使用者需要修改的</a:t>
            </a:r>
            <a:r>
              <a:rPr lang="zh-CN" altLang="en-US" sz="2000" b="1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文本框均已置于顶层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，点击选中即可修改</a:t>
            </a:r>
          </a:p>
          <a:p>
            <a:pPr>
              <a:lnSpc>
                <a:spcPct val="130000"/>
              </a:lnSpc>
              <a:spcAft>
                <a:spcPts val="1200"/>
              </a:spcAft>
            </a:pP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2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、</a:t>
            </a:r>
            <a:r>
              <a:rPr lang="zh-CN" altLang="en-US" sz="2000" b="1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每一页的配色方案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附在所在页面左侧非放映区</a:t>
            </a:r>
          </a:p>
          <a:p>
            <a:pPr>
              <a:lnSpc>
                <a:spcPct val="130000"/>
              </a:lnSpc>
              <a:spcAft>
                <a:spcPts val="1200"/>
              </a:spcAft>
            </a:pPr>
            <a:r>
              <a:rPr lang="en-US" altLang="zh-CN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3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、大部分</a:t>
            </a:r>
            <a:r>
              <a:rPr lang="zh-CN" altLang="en-US" sz="2000" b="1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图片可直接替换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，一小部分需要多步操作完成替换</a:t>
            </a:r>
            <a:endParaRPr lang="en-US" altLang="zh-CN" sz="2000" spc="250" dirty="0">
              <a:latin typeface="宋体" panose="02010600030101010101" pitchFamily="2" charset="-122"/>
              <a:ea typeface="宋体" panose="02010600030101010101" pitchFamily="2" charset="-122"/>
              <a:cs typeface="经典细等线简" panose="02010609000101010101" pitchFamily="49" charset="-122"/>
            </a:endParaRPr>
          </a:p>
          <a:p>
            <a:pPr>
              <a:lnSpc>
                <a:spcPct val="130000"/>
              </a:lnSpc>
              <a:spcAft>
                <a:spcPts val="1200"/>
              </a:spcAft>
            </a:pPr>
            <a:endParaRPr lang="en-US" altLang="zh-CN" sz="2000" b="1" spc="250" dirty="0">
              <a:latin typeface="宋体" panose="02010600030101010101" pitchFamily="2" charset="-122"/>
              <a:ea typeface="宋体" panose="02010600030101010101" pitchFamily="2" charset="-122"/>
              <a:cs typeface="经典细等线简" panose="02010609000101010101" pitchFamily="49" charset="-122"/>
            </a:endParaRPr>
          </a:p>
          <a:p>
            <a:pPr>
              <a:lnSpc>
                <a:spcPct val="130000"/>
              </a:lnSpc>
              <a:spcAft>
                <a:spcPts val="1200"/>
              </a:spcAft>
            </a:pPr>
            <a:r>
              <a:rPr lang="zh-CN" altLang="en-US" sz="2000" b="1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注：</a:t>
            </a:r>
            <a:r>
              <a:rPr lang="zh-CN" altLang="en-US" sz="2000" spc="250" dirty="0">
                <a:latin typeface="宋体" panose="02010600030101010101" pitchFamily="2" charset="-122"/>
                <a:ea typeface="宋体" panose="02010600030101010101" pitchFamily="2" charset="-122"/>
                <a:cs typeface="经典细等线简" panose="02010609000101010101" pitchFamily="49" charset="-122"/>
              </a:rPr>
              <a:t>由于字体及图片等版权问题，模板不可商用</a:t>
            </a:r>
            <a:endParaRPr lang="zh-CN" altLang="en-US" sz="2000" b="1" spc="250" dirty="0">
              <a:latin typeface="宋体" panose="02010600030101010101" pitchFamily="2" charset="-122"/>
              <a:ea typeface="宋体" panose="02010600030101010101" pitchFamily="2" charset="-122"/>
              <a:cs typeface="经典细等线简" panose="02010609000101010101" pitchFamily="49" charset="-122"/>
            </a:endParaRPr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614DA19C-8F62-4038-A147-7D4D5A8CE54B}"/>
              </a:ext>
            </a:extLst>
          </p:cNvPr>
          <p:cNvSpPr/>
          <p:nvPr/>
        </p:nvSpPr>
        <p:spPr>
          <a:xfrm>
            <a:off x="711201" y="508648"/>
            <a:ext cx="10769600" cy="5840706"/>
          </a:xfrm>
          <a:prstGeom prst="rect">
            <a:avLst/>
          </a:prstGeom>
          <a:noFill/>
          <a:ln w="381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77714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AB34F1B7-447C-4B1E-98F5-9ED961FD052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196840"/>
            <a:ext cx="12192000" cy="1341120"/>
          </a:xfrm>
          <a:prstGeom prst="rect">
            <a:avLst/>
          </a:prstGeom>
        </p:spPr>
      </p:pic>
      <p:sp>
        <p:nvSpPr>
          <p:cNvPr id="127" name="文本框 126">
            <a:extLst>
              <a:ext uri="{FF2B5EF4-FFF2-40B4-BE49-F238E27FC236}">
                <a16:creationId xmlns:a16="http://schemas.microsoft.com/office/drawing/2014/main" id="{86C0B300-A73D-46CD-886C-6F6DAFDD6601}"/>
              </a:ext>
            </a:extLst>
          </p:cNvPr>
          <p:cNvSpPr txBox="1"/>
          <p:nvPr/>
        </p:nvSpPr>
        <p:spPr>
          <a:xfrm>
            <a:off x="2062480" y="5743642"/>
            <a:ext cx="32918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等线 Light" panose="02010600030101010101" pitchFamily="2" charset="-122"/>
                <a:ea typeface="等线 Light" panose="02010600030101010101" pitchFamily="2" charset="-122"/>
                <a:cs typeface="+mn-cs"/>
              </a:rPr>
              <a:t>景宁</a:t>
            </a:r>
          </a:p>
        </p:txBody>
      </p:sp>
      <p:sp>
        <p:nvSpPr>
          <p:cNvPr id="128" name="文本框 127">
            <a:extLst>
              <a:ext uri="{FF2B5EF4-FFF2-40B4-BE49-F238E27FC236}">
                <a16:creationId xmlns:a16="http://schemas.microsoft.com/office/drawing/2014/main" id="{D56E6DA6-7F09-4B55-A111-B0E6B9DC4AAD}"/>
              </a:ext>
            </a:extLst>
          </p:cNvPr>
          <p:cNvSpPr txBox="1"/>
          <p:nvPr/>
        </p:nvSpPr>
        <p:spPr>
          <a:xfrm>
            <a:off x="7894320" y="5743642"/>
            <a:ext cx="32918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等线 Light" panose="02010600030101010101" pitchFamily="2" charset="-122"/>
                <a:ea typeface="等线 Light" panose="02010600030101010101" pitchFamily="2" charset="-122"/>
                <a:cs typeface="+mn-cs"/>
              </a:rPr>
              <a:t>太原师范学院</a:t>
            </a:r>
          </a:p>
        </p:txBody>
      </p:sp>
      <p:pic>
        <p:nvPicPr>
          <p:cNvPr id="8" name="图片 7" descr="图片包含 黑色, 文字&#10;&#10;描述已自动生成">
            <a:extLst>
              <a:ext uri="{FF2B5EF4-FFF2-40B4-BE49-F238E27FC236}">
                <a16:creationId xmlns:a16="http://schemas.microsoft.com/office/drawing/2014/main" id="{D0FCE509-E09C-421D-BFBC-A34CB0039EC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0363"/>
            <a:ext cx="12192000" cy="51876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06294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1712069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65129951-1B60-4622-BA4A-42C24030D80A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-7438" y="-6162"/>
            <a:ext cx="5946020" cy="6865490"/>
          </a:xfrm>
          <a:prstGeom prst="rect">
            <a:avLst/>
          </a:prstGeom>
        </p:spPr>
      </p:pic>
      <p:sp>
        <p:nvSpPr>
          <p:cNvPr id="54" name="矩形 53">
            <a:extLst>
              <a:ext uri="{FF2B5EF4-FFF2-40B4-BE49-F238E27FC236}">
                <a16:creationId xmlns:a16="http://schemas.microsoft.com/office/drawing/2014/main" id="{3DD01C59-CCE6-4420-A833-F8906C307B88}"/>
              </a:ext>
            </a:extLst>
          </p:cNvPr>
          <p:cNvSpPr/>
          <p:nvPr/>
        </p:nvSpPr>
        <p:spPr>
          <a:xfrm>
            <a:off x="0" y="-5446"/>
            <a:ext cx="12192001" cy="6883363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  <a:alpha val="30000"/>
                </a:schemeClr>
              </a:gs>
              <a:gs pos="5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42" name="组合 41">
            <a:extLst>
              <a:ext uri="{FF2B5EF4-FFF2-40B4-BE49-F238E27FC236}">
                <a16:creationId xmlns:a16="http://schemas.microsoft.com/office/drawing/2014/main" id="{C29D64D2-7DE6-4395-8F5A-108DE67D0470}"/>
              </a:ext>
            </a:extLst>
          </p:cNvPr>
          <p:cNvGrpSpPr/>
          <p:nvPr/>
        </p:nvGrpSpPr>
        <p:grpSpPr>
          <a:xfrm>
            <a:off x="7449232" y="2067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6D5A88C2-D8E7-4D8C-BA85-7E115257382F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" name="任意多边形: 形状 47">
              <a:extLst>
                <a:ext uri="{FF2B5EF4-FFF2-40B4-BE49-F238E27FC236}">
                  <a16:creationId xmlns:a16="http://schemas.microsoft.com/office/drawing/2014/main" id="{56B66F43-348F-410A-88F2-6C56C17F32CF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" name="任意多边形: 形状 48">
              <a:extLst>
                <a:ext uri="{FF2B5EF4-FFF2-40B4-BE49-F238E27FC236}">
                  <a16:creationId xmlns:a16="http://schemas.microsoft.com/office/drawing/2014/main" id="{D11EC9D2-970C-4B85-849E-D5DAB09CC12F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" name="任意多边形: 形状 49">
              <a:extLst>
                <a:ext uri="{FF2B5EF4-FFF2-40B4-BE49-F238E27FC236}">
                  <a16:creationId xmlns:a16="http://schemas.microsoft.com/office/drawing/2014/main" id="{9CEECBC4-9897-467D-BD5F-7A427E762E03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CF6A3E83-26EE-4C5C-8621-EE7B0EC5A823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" name="任意多边形: 形状 51">
              <a:extLst>
                <a:ext uri="{FF2B5EF4-FFF2-40B4-BE49-F238E27FC236}">
                  <a16:creationId xmlns:a16="http://schemas.microsoft.com/office/drawing/2014/main" id="{7A6CAB44-DDF7-4207-A99B-1773A255860C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80" name="PA-文本框 179">
            <a:extLst>
              <a:ext uri="{FF2B5EF4-FFF2-40B4-BE49-F238E27FC236}">
                <a16:creationId xmlns:a16="http://schemas.microsoft.com/office/drawing/2014/main" id="{2157C236-D057-45D0-9698-74C5CEFDDE2E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8115661" y="1089934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研究背景</a:t>
            </a:r>
          </a:p>
        </p:txBody>
      </p:sp>
      <p:sp>
        <p:nvSpPr>
          <p:cNvPr id="181" name="PA-文本框 180">
            <a:extLst>
              <a:ext uri="{FF2B5EF4-FFF2-40B4-BE49-F238E27FC236}">
                <a16:creationId xmlns:a16="http://schemas.microsoft.com/office/drawing/2014/main" id="{33CF9026-4F74-4BA2-93AB-75F03A6CD50F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8115661" y="2412935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论文综述</a:t>
            </a:r>
          </a:p>
        </p:txBody>
      </p:sp>
      <p:sp>
        <p:nvSpPr>
          <p:cNvPr id="182" name="PA-文本框 181">
            <a:extLst>
              <a:ext uri="{FF2B5EF4-FFF2-40B4-BE49-F238E27FC236}">
                <a16:creationId xmlns:a16="http://schemas.microsoft.com/office/drawing/2014/main" id="{972879BC-C41F-4AA9-A060-D0668C301774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8115661" y="3735936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研究过程</a:t>
            </a:r>
          </a:p>
        </p:txBody>
      </p:sp>
      <p:sp>
        <p:nvSpPr>
          <p:cNvPr id="183" name="PA-文本框 182">
            <a:extLst>
              <a:ext uri="{FF2B5EF4-FFF2-40B4-BE49-F238E27FC236}">
                <a16:creationId xmlns:a16="http://schemas.microsoft.com/office/drawing/2014/main" id="{BE127573-0B28-4FCE-9FDD-F4DE62C150F7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8115662" y="5058938"/>
            <a:ext cx="21351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研究结论</a:t>
            </a:r>
          </a:p>
        </p:txBody>
      </p:sp>
      <p:sp>
        <p:nvSpPr>
          <p:cNvPr id="184" name="PA-文本框 183">
            <a:extLst>
              <a:ext uri="{FF2B5EF4-FFF2-40B4-BE49-F238E27FC236}">
                <a16:creationId xmlns:a16="http://schemas.microsoft.com/office/drawing/2014/main" id="{D36F40D9-BFD4-40A0-98F4-42CB2DBD0C74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8174338" y="1612390"/>
            <a:ext cx="19236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Significance 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5" name="PA-文本框 184">
            <a:extLst>
              <a:ext uri="{FF2B5EF4-FFF2-40B4-BE49-F238E27FC236}">
                <a16:creationId xmlns:a16="http://schemas.microsoft.com/office/drawing/2014/main" id="{6958E67D-6179-4F00-8756-90C16A3AEAD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8172515" y="2937494"/>
            <a:ext cx="2078251" cy="3683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Paper reviews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6" name="PA-文本框 185">
            <a:extLst>
              <a:ext uri="{FF2B5EF4-FFF2-40B4-BE49-F238E27FC236}">
                <a16:creationId xmlns:a16="http://schemas.microsoft.com/office/drawing/2014/main" id="{F7B49B20-56AA-4EA2-9A54-EA0B0EA7A900}"/>
              </a:ext>
            </a:extLst>
          </p:cNvPr>
          <p:cNvSpPr txBox="1"/>
          <p:nvPr>
            <p:custDataLst>
              <p:tags r:id="rId7"/>
            </p:custDataLst>
          </p:nvPr>
        </p:nvSpPr>
        <p:spPr>
          <a:xfrm>
            <a:off x="8170692" y="4262598"/>
            <a:ext cx="19272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Process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7" name="PA-文本框 186">
            <a:extLst>
              <a:ext uri="{FF2B5EF4-FFF2-40B4-BE49-F238E27FC236}">
                <a16:creationId xmlns:a16="http://schemas.microsoft.com/office/drawing/2014/main" id="{300B0196-9328-4926-B712-ABA3796DFAC7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8176160" y="5587702"/>
            <a:ext cx="192179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Conclusion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121BE523-1FFE-40AE-9507-8C12B8D4011C}"/>
              </a:ext>
            </a:extLst>
          </p:cNvPr>
          <p:cNvGrpSpPr/>
          <p:nvPr/>
        </p:nvGrpSpPr>
        <p:grpSpPr>
          <a:xfrm>
            <a:off x="2212684" y="1857584"/>
            <a:ext cx="3114115" cy="3109593"/>
            <a:chOff x="1895923" y="1857584"/>
            <a:chExt cx="3114115" cy="3109593"/>
          </a:xfrm>
        </p:grpSpPr>
        <p:pic>
          <p:nvPicPr>
            <p:cNvPr id="68" name="组合 39">
              <a:extLst>
                <a:ext uri="{FF2B5EF4-FFF2-40B4-BE49-F238E27FC236}">
                  <a16:creationId xmlns:a16="http://schemas.microsoft.com/office/drawing/2014/main" id="{5C05C7BB-C766-4436-8150-DC0B810333E0}"/>
                </a:ext>
              </a:extLst>
            </p:cNvPr>
            <p:cNvPicPr>
              <a:picLocks/>
            </p:cNvPicPr>
            <p:nvPr>
              <p:custDataLst>
                <p:tags r:id="rId9"/>
              </p:custDataLst>
            </p:nvPr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artisticBlur radius="6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52848" y="1857584"/>
              <a:ext cx="294323" cy="1371935"/>
            </a:xfrm>
            <a:prstGeom prst="rect">
              <a:avLst/>
            </a:prstGeom>
          </p:spPr>
        </p:pic>
        <p:pic>
          <p:nvPicPr>
            <p:cNvPr id="69" name="文本框 32">
              <a:extLst>
                <a:ext uri="{FF2B5EF4-FFF2-40B4-BE49-F238E27FC236}">
                  <a16:creationId xmlns:a16="http://schemas.microsoft.com/office/drawing/2014/main" id="{F9495B41-2032-47DE-B9FA-08748CE1FBAF}"/>
                </a:ext>
              </a:extLst>
            </p:cNvPr>
            <p:cNvPicPr>
              <a:picLocks/>
            </p:cNvPicPr>
            <p:nvPr>
              <p:custDataLst>
                <p:tags r:id="rId10"/>
              </p:custDataLst>
            </p:nvPr>
          </p:nvPicPr>
          <p:blipFill>
            <a:blip r:embed="rId2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2070" y="1892159"/>
              <a:ext cx="774524" cy="1310739"/>
            </a:xfrm>
            <a:prstGeom prst="rect">
              <a:avLst/>
            </a:prstGeom>
          </p:spPr>
        </p:pic>
        <p:pic>
          <p:nvPicPr>
            <p:cNvPr id="70" name="文本框 28">
              <a:extLst>
                <a:ext uri="{FF2B5EF4-FFF2-40B4-BE49-F238E27FC236}">
                  <a16:creationId xmlns:a16="http://schemas.microsoft.com/office/drawing/2014/main" id="{682FDAEB-FA8C-4D9A-A2AE-8FC66B444862}"/>
                </a:ext>
              </a:extLst>
            </p:cNvPr>
            <p:cNvPicPr>
              <a:picLocks/>
            </p:cNvPicPr>
            <p:nvPr>
              <p:custDataLst>
                <p:tags r:id="rId11"/>
              </p:custDataLst>
            </p:nvPr>
          </p:nvPicPr>
          <p:blipFill>
            <a:blip r:embed="rId2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8956" y="2611153"/>
              <a:ext cx="518354" cy="45514"/>
            </a:xfrm>
            <a:prstGeom prst="rect">
              <a:avLst/>
            </a:prstGeom>
          </p:spPr>
        </p:pic>
        <p:pic>
          <p:nvPicPr>
            <p:cNvPr id="71" name="文本框 30">
              <a:extLst>
                <a:ext uri="{FF2B5EF4-FFF2-40B4-BE49-F238E27FC236}">
                  <a16:creationId xmlns:a16="http://schemas.microsoft.com/office/drawing/2014/main" id="{823E87AD-FF21-4FB8-9614-7841C8F262C0}"/>
                </a:ext>
              </a:extLst>
            </p:cNvPr>
            <p:cNvPicPr>
              <a:picLocks/>
            </p:cNvPicPr>
            <p:nvPr>
              <p:custDataLst>
                <p:tags r:id="rId12"/>
              </p:custDataLst>
            </p:nvPr>
          </p:nvPicPr>
          <p:blipFill>
            <a:blip r:embed="rId2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8956" y="2286671"/>
              <a:ext cx="516931" cy="45484"/>
            </a:xfrm>
            <a:prstGeom prst="rect">
              <a:avLst/>
            </a:prstGeom>
          </p:spPr>
        </p:pic>
        <p:pic>
          <p:nvPicPr>
            <p:cNvPr id="72" name="文本框 19">
              <a:extLst>
                <a:ext uri="{FF2B5EF4-FFF2-40B4-BE49-F238E27FC236}">
                  <a16:creationId xmlns:a16="http://schemas.microsoft.com/office/drawing/2014/main" id="{7370EFBA-22BB-497C-9F3C-C93DCE357B8F}"/>
                </a:ext>
              </a:extLst>
            </p:cNvPr>
            <p:cNvPicPr>
              <a:picLocks/>
            </p:cNvPicPr>
            <p:nvPr>
              <p:custDataLst>
                <p:tags r:id="rId13"/>
              </p:custDataLst>
            </p:nvPr>
          </p:nvPicPr>
          <p:blipFill>
            <a:blip r:embed="rId2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53715" y="4210051"/>
              <a:ext cx="204315" cy="229604"/>
            </a:xfrm>
            <a:prstGeom prst="rect">
              <a:avLst/>
            </a:prstGeom>
          </p:spPr>
        </p:pic>
        <p:pic>
          <p:nvPicPr>
            <p:cNvPr id="73" name="文本框 22">
              <a:extLst>
                <a:ext uri="{FF2B5EF4-FFF2-40B4-BE49-F238E27FC236}">
                  <a16:creationId xmlns:a16="http://schemas.microsoft.com/office/drawing/2014/main" id="{D9FD903E-BB7D-4E5A-92FD-832A57FBDAD3}"/>
                </a:ext>
              </a:extLst>
            </p:cNvPr>
            <p:cNvPicPr>
              <a:picLocks/>
            </p:cNvPicPr>
            <p:nvPr>
              <p:custDataLst>
                <p:tags r:id="rId14"/>
              </p:custDataLst>
            </p:nvPr>
          </p:nvPicPr>
          <p:blipFill>
            <a:blip r:embed="rId2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10260" y="3595242"/>
              <a:ext cx="1237208" cy="1371935"/>
            </a:xfrm>
            <a:prstGeom prst="rect">
              <a:avLst/>
            </a:prstGeom>
          </p:spPr>
        </p:pic>
        <p:pic>
          <p:nvPicPr>
            <p:cNvPr id="74" name="组合 43">
              <a:extLst>
                <a:ext uri="{FF2B5EF4-FFF2-40B4-BE49-F238E27FC236}">
                  <a16:creationId xmlns:a16="http://schemas.microsoft.com/office/drawing/2014/main" id="{D050D18B-EF03-4E6A-9625-07B377BEDCFF}"/>
                </a:ext>
              </a:extLst>
            </p:cNvPr>
            <p:cNvPicPr>
              <a:picLocks/>
            </p:cNvPicPr>
            <p:nvPr>
              <p:custDataLst>
                <p:tags r:id="rId15"/>
              </p:custDataLst>
            </p:nvPr>
          </p:nvPicPr>
          <p:blipFill>
            <a:blip r:embed="rId27">
              <a:extLst>
                <a:ext uri="{BEBA8EAE-BF5A-486C-A8C5-ECC9F3942E4B}">
                  <a14:imgProps xmlns:a14="http://schemas.microsoft.com/office/drawing/2010/main">
                    <a14:imgLayer r:embed="rId28">
                      <a14:imgEffect>
                        <a14:artisticBlur radius="6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28864" y="4151948"/>
              <a:ext cx="660220" cy="728662"/>
            </a:xfrm>
            <a:prstGeom prst="rect">
              <a:avLst/>
            </a:prstGeom>
          </p:spPr>
        </p:pic>
        <p:sp>
          <p:nvSpPr>
            <p:cNvPr id="76" name="文本框 75">
              <a:extLst>
                <a:ext uri="{FF2B5EF4-FFF2-40B4-BE49-F238E27FC236}">
                  <a16:creationId xmlns:a16="http://schemas.microsoft.com/office/drawing/2014/main" id="{D66671CE-6F07-40DC-8BE3-564936065F03}"/>
                </a:ext>
              </a:extLst>
            </p:cNvPr>
            <p:cNvSpPr txBox="1"/>
            <p:nvPr/>
          </p:nvSpPr>
          <p:spPr>
            <a:xfrm>
              <a:off x="1895923" y="3044279"/>
              <a:ext cx="3114115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4400" dirty="0">
                  <a:solidFill>
                    <a:srgbClr val="FF0000">
                      <a:alpha val="23000"/>
                    </a:srgbClr>
                  </a:solidFill>
                  <a:latin typeface="微软雅黑 Light" panose="020B0502040204020203" pitchFamily="34" charset="-122"/>
                  <a:ea typeface="微软雅黑 Light" panose="020B0502040204020203" pitchFamily="34" charset="-122"/>
                </a:rPr>
                <a:t>CONTENTS</a:t>
              </a:r>
              <a:endParaRPr lang="zh-CN" altLang="en-US" sz="4400" dirty="0">
                <a:solidFill>
                  <a:srgbClr val="FF0000">
                    <a:alpha val="23000"/>
                  </a:srgb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endParaRPr>
            </a:p>
          </p:txBody>
        </p:sp>
        <p:pic>
          <p:nvPicPr>
            <p:cNvPr id="77" name="文本框 21">
              <a:extLst>
                <a:ext uri="{FF2B5EF4-FFF2-40B4-BE49-F238E27FC236}">
                  <a16:creationId xmlns:a16="http://schemas.microsoft.com/office/drawing/2014/main" id="{7DBD7F55-5935-4636-988E-10288040CE58}"/>
                </a:ext>
              </a:extLst>
            </p:cNvPr>
            <p:cNvPicPr>
              <a:picLocks/>
            </p:cNvPicPr>
            <p:nvPr>
              <p:custDataLst>
                <p:tags r:id="rId16"/>
              </p:custDataLst>
            </p:nvPr>
          </p:nvPicPr>
          <p:blipFill>
            <a:blip r:embed="rId29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49765" y="3674939"/>
              <a:ext cx="620502" cy="56927"/>
            </a:xfrm>
            <a:prstGeom prst="rect">
              <a:avLst/>
            </a:prstGeom>
          </p:spPr>
        </p:pic>
      </p:grpSp>
      <p:sp>
        <p:nvSpPr>
          <p:cNvPr id="37" name="矩形 36">
            <a:extLst>
              <a:ext uri="{FF2B5EF4-FFF2-40B4-BE49-F238E27FC236}">
                <a16:creationId xmlns:a16="http://schemas.microsoft.com/office/drawing/2014/main" id="{CD3771F3-4B17-4284-8415-C2C818DEC5E7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C168A612-B761-45D1-9BEB-7BD177A59844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E2C056E1-2716-40BE-AA7A-5C51A1573AD1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C4F47B7F-2F20-4017-8940-EF2F15828639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A2A2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D910D7F4-ED4C-4515-A0D9-DF7A1B6BC521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AF2E8F20-8353-4EBB-84A5-37F7028907B2}"/>
              </a:ext>
            </a:extLst>
          </p:cNvPr>
          <p:cNvSpPr txBox="1"/>
          <p:nvPr/>
        </p:nvSpPr>
        <p:spPr>
          <a:xfrm>
            <a:off x="7346701" y="1000139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1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59" name="文本框 58">
            <a:extLst>
              <a:ext uri="{FF2B5EF4-FFF2-40B4-BE49-F238E27FC236}">
                <a16:creationId xmlns:a16="http://schemas.microsoft.com/office/drawing/2014/main" id="{CCFAAC0E-2ACA-4EA3-8364-F1AA0CCFC761}"/>
              </a:ext>
            </a:extLst>
          </p:cNvPr>
          <p:cNvSpPr txBox="1"/>
          <p:nvPr/>
        </p:nvSpPr>
        <p:spPr>
          <a:xfrm>
            <a:off x="7346701" y="2316530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2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0" name="文本框 59">
            <a:extLst>
              <a:ext uri="{FF2B5EF4-FFF2-40B4-BE49-F238E27FC236}">
                <a16:creationId xmlns:a16="http://schemas.microsoft.com/office/drawing/2014/main" id="{B7FC89FC-4C63-4150-ABB9-15EEA3D2A8EB}"/>
              </a:ext>
            </a:extLst>
          </p:cNvPr>
          <p:cNvSpPr txBox="1"/>
          <p:nvPr/>
        </p:nvSpPr>
        <p:spPr>
          <a:xfrm>
            <a:off x="7346701" y="3639120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3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1" name="文本框 60">
            <a:extLst>
              <a:ext uri="{FF2B5EF4-FFF2-40B4-BE49-F238E27FC236}">
                <a16:creationId xmlns:a16="http://schemas.microsoft.com/office/drawing/2014/main" id="{1F49F9BA-9CD4-4151-BA2D-9A6DC0F3FDE6}"/>
              </a:ext>
            </a:extLst>
          </p:cNvPr>
          <p:cNvSpPr txBox="1"/>
          <p:nvPr/>
        </p:nvSpPr>
        <p:spPr>
          <a:xfrm>
            <a:off x="7346701" y="4964399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4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1807DD6C-D7A6-4AA1-961A-FF1F67C9D363}"/>
              </a:ext>
            </a:extLst>
          </p:cNvPr>
          <p:cNvSpPr/>
          <p:nvPr/>
        </p:nvSpPr>
        <p:spPr>
          <a:xfrm>
            <a:off x="846100" y="609600"/>
            <a:ext cx="10602949" cy="5638800"/>
          </a:xfrm>
          <a:prstGeom prst="rect">
            <a:avLst/>
          </a:prstGeom>
          <a:noFill/>
          <a:ln w="76200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/>
                </a:gs>
              </a:gsLst>
              <a:lin ang="108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576891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8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1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1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5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16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9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20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0" presetClass="entr" presetSubtype="0" fill="hold" grpId="0" nodeType="withEffect">
                                  <p:stCondLst>
                                    <p:cond delay="1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3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24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0" presetClass="entr" presetSubtype="0" fill="hold" grpId="0" nodeType="withEffect">
                                  <p:stCondLst>
                                    <p:cond delay="3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7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28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1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3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5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36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4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4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4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4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4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4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4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4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4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4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4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4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" grpId="0"/>
      <p:bldP spid="181" grpId="0"/>
      <p:bldP spid="182" grpId="0"/>
      <p:bldP spid="183" grpId="0"/>
      <p:bldP spid="184" grpId="0"/>
      <p:bldP spid="185" grpId="0"/>
      <p:bldP spid="186" grpId="0"/>
      <p:bldP spid="187" grpId="0"/>
      <p:bldP spid="8" grpId="0"/>
      <p:bldP spid="59" grpId="0"/>
      <p:bldP spid="60" grpId="0"/>
      <p:bldP spid="61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1E282BF2-E5FB-4407-AC34-D63669067CA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2765" y="3671048"/>
            <a:ext cx="1980000" cy="198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54452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" name="图片 44">
            <a:extLst>
              <a:ext uri="{FF2B5EF4-FFF2-40B4-BE49-F238E27FC236}">
                <a16:creationId xmlns:a16="http://schemas.microsoft.com/office/drawing/2014/main" id="{2C66FC26-512E-403E-A5F5-AAF125C1FEC3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-7438" y="-6162"/>
            <a:ext cx="5946020" cy="6864162"/>
          </a:xfrm>
          <a:prstGeom prst="rect">
            <a:avLst/>
          </a:prstGeom>
        </p:spPr>
      </p:pic>
      <p:sp>
        <p:nvSpPr>
          <p:cNvPr id="54" name="矩形 53">
            <a:extLst>
              <a:ext uri="{FF2B5EF4-FFF2-40B4-BE49-F238E27FC236}">
                <a16:creationId xmlns:a16="http://schemas.microsoft.com/office/drawing/2014/main" id="{3DD01C59-CCE6-4420-A833-F8906C307B88}"/>
              </a:ext>
            </a:extLst>
          </p:cNvPr>
          <p:cNvSpPr/>
          <p:nvPr/>
        </p:nvSpPr>
        <p:spPr>
          <a:xfrm>
            <a:off x="-8522" y="0"/>
            <a:ext cx="12192001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  <a:alpha val="30000"/>
                </a:schemeClr>
              </a:gs>
              <a:gs pos="5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1AD7041F-0F65-4EBB-AC61-084C09080FD6}"/>
              </a:ext>
            </a:extLst>
          </p:cNvPr>
          <p:cNvGrpSpPr/>
          <p:nvPr/>
        </p:nvGrpSpPr>
        <p:grpSpPr>
          <a:xfrm>
            <a:off x="7449232" y="2067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DC1F7DC5-E146-403E-8347-4939D222479D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4E69F65B-F646-4FE5-A1D0-35134B4AAFA8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7CD95B50-D090-43AF-8FD9-BF51C7FD58F8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" name="任意多边形: 形状 35">
              <a:extLst>
                <a:ext uri="{FF2B5EF4-FFF2-40B4-BE49-F238E27FC236}">
                  <a16:creationId xmlns:a16="http://schemas.microsoft.com/office/drawing/2014/main" id="{AE2FC22D-2958-4F66-8B66-529444F30295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B332ECA1-F688-4F4B-AFDD-3DE5D04CBA13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1E6D57E5-4536-4736-8F1A-CD6E141C2869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80" name="PA-文本框 179">
            <a:extLst>
              <a:ext uri="{FF2B5EF4-FFF2-40B4-BE49-F238E27FC236}">
                <a16:creationId xmlns:a16="http://schemas.microsoft.com/office/drawing/2014/main" id="{2157C236-D057-45D0-9698-74C5CEFDDE2E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8115661" y="1089934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b="1" spc="22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研究背景</a:t>
            </a:r>
          </a:p>
        </p:txBody>
      </p:sp>
      <p:sp>
        <p:nvSpPr>
          <p:cNvPr id="181" name="PA-文本框 180">
            <a:extLst>
              <a:ext uri="{FF2B5EF4-FFF2-40B4-BE49-F238E27FC236}">
                <a16:creationId xmlns:a16="http://schemas.microsoft.com/office/drawing/2014/main" id="{33CF9026-4F74-4BA2-93AB-75F03A6CD50F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8115661" y="2412935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论文综述</a:t>
            </a:r>
          </a:p>
        </p:txBody>
      </p:sp>
      <p:sp>
        <p:nvSpPr>
          <p:cNvPr id="182" name="PA-文本框 181">
            <a:extLst>
              <a:ext uri="{FF2B5EF4-FFF2-40B4-BE49-F238E27FC236}">
                <a16:creationId xmlns:a16="http://schemas.microsoft.com/office/drawing/2014/main" id="{972879BC-C41F-4AA9-A060-D0668C301774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8115661" y="3735936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研究过程</a:t>
            </a:r>
          </a:p>
        </p:txBody>
      </p:sp>
      <p:sp>
        <p:nvSpPr>
          <p:cNvPr id="183" name="PA-文本框 182">
            <a:extLst>
              <a:ext uri="{FF2B5EF4-FFF2-40B4-BE49-F238E27FC236}">
                <a16:creationId xmlns:a16="http://schemas.microsoft.com/office/drawing/2014/main" id="{BE127573-0B28-4FCE-9FDD-F4DE62C150F7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8115662" y="5058938"/>
            <a:ext cx="21351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研究结论</a:t>
            </a:r>
          </a:p>
        </p:txBody>
      </p:sp>
      <p:sp>
        <p:nvSpPr>
          <p:cNvPr id="184" name="PA-文本框 183">
            <a:extLst>
              <a:ext uri="{FF2B5EF4-FFF2-40B4-BE49-F238E27FC236}">
                <a16:creationId xmlns:a16="http://schemas.microsoft.com/office/drawing/2014/main" id="{D36F40D9-BFD4-40A0-98F4-42CB2DBD0C74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8174338" y="1612390"/>
            <a:ext cx="19236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b="1" dirty="0">
                <a:solidFill>
                  <a:srgbClr val="FFC000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Significance </a:t>
            </a:r>
            <a:endParaRPr lang="zh-CN" altLang="en-US" b="1" dirty="0">
              <a:solidFill>
                <a:srgbClr val="FFC000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5" name="PA-文本框 184">
            <a:extLst>
              <a:ext uri="{FF2B5EF4-FFF2-40B4-BE49-F238E27FC236}">
                <a16:creationId xmlns:a16="http://schemas.microsoft.com/office/drawing/2014/main" id="{6958E67D-6179-4F00-8756-90C16A3AEAD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8172515" y="2937494"/>
            <a:ext cx="2078251" cy="3683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Paper reviews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6" name="PA-文本框 185">
            <a:extLst>
              <a:ext uri="{FF2B5EF4-FFF2-40B4-BE49-F238E27FC236}">
                <a16:creationId xmlns:a16="http://schemas.microsoft.com/office/drawing/2014/main" id="{F7B49B20-56AA-4EA2-9A54-EA0B0EA7A900}"/>
              </a:ext>
            </a:extLst>
          </p:cNvPr>
          <p:cNvSpPr txBox="1"/>
          <p:nvPr>
            <p:custDataLst>
              <p:tags r:id="rId7"/>
            </p:custDataLst>
          </p:nvPr>
        </p:nvSpPr>
        <p:spPr>
          <a:xfrm>
            <a:off x="8170692" y="4262598"/>
            <a:ext cx="19272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Process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7" name="PA-文本框 186">
            <a:extLst>
              <a:ext uri="{FF2B5EF4-FFF2-40B4-BE49-F238E27FC236}">
                <a16:creationId xmlns:a16="http://schemas.microsoft.com/office/drawing/2014/main" id="{300B0196-9328-4926-B712-ABA3796DFAC7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8176160" y="5587702"/>
            <a:ext cx="192179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Conclusion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121BE523-1FFE-40AE-9507-8C12B8D4011C}"/>
              </a:ext>
            </a:extLst>
          </p:cNvPr>
          <p:cNvGrpSpPr/>
          <p:nvPr/>
        </p:nvGrpSpPr>
        <p:grpSpPr>
          <a:xfrm>
            <a:off x="2212684" y="1857584"/>
            <a:ext cx="3114115" cy="3109593"/>
            <a:chOff x="1895923" y="1857584"/>
            <a:chExt cx="3114115" cy="3109593"/>
          </a:xfrm>
        </p:grpSpPr>
        <p:pic>
          <p:nvPicPr>
            <p:cNvPr id="68" name="组合 39">
              <a:extLst>
                <a:ext uri="{FF2B5EF4-FFF2-40B4-BE49-F238E27FC236}">
                  <a16:creationId xmlns:a16="http://schemas.microsoft.com/office/drawing/2014/main" id="{5C05C7BB-C766-4436-8150-DC0B810333E0}"/>
                </a:ext>
              </a:extLst>
            </p:cNvPr>
            <p:cNvPicPr>
              <a:picLocks/>
            </p:cNvPicPr>
            <p:nvPr>
              <p:custDataLst>
                <p:tags r:id="rId9"/>
              </p:custDataLst>
            </p:nvPr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artisticBlur radius="6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52848" y="1857584"/>
              <a:ext cx="294323" cy="1371935"/>
            </a:xfrm>
            <a:prstGeom prst="rect">
              <a:avLst/>
            </a:prstGeom>
          </p:spPr>
        </p:pic>
        <p:pic>
          <p:nvPicPr>
            <p:cNvPr id="69" name="文本框 32">
              <a:extLst>
                <a:ext uri="{FF2B5EF4-FFF2-40B4-BE49-F238E27FC236}">
                  <a16:creationId xmlns:a16="http://schemas.microsoft.com/office/drawing/2014/main" id="{F9495B41-2032-47DE-B9FA-08748CE1FBAF}"/>
                </a:ext>
              </a:extLst>
            </p:cNvPr>
            <p:cNvPicPr>
              <a:picLocks/>
            </p:cNvPicPr>
            <p:nvPr>
              <p:custDataLst>
                <p:tags r:id="rId10"/>
              </p:custDataLst>
            </p:nvPr>
          </p:nvPicPr>
          <p:blipFill>
            <a:blip r:embed="rId2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2070" y="1892159"/>
              <a:ext cx="774524" cy="1310739"/>
            </a:xfrm>
            <a:prstGeom prst="rect">
              <a:avLst/>
            </a:prstGeom>
          </p:spPr>
        </p:pic>
        <p:pic>
          <p:nvPicPr>
            <p:cNvPr id="70" name="文本框 28">
              <a:extLst>
                <a:ext uri="{FF2B5EF4-FFF2-40B4-BE49-F238E27FC236}">
                  <a16:creationId xmlns:a16="http://schemas.microsoft.com/office/drawing/2014/main" id="{682FDAEB-FA8C-4D9A-A2AE-8FC66B444862}"/>
                </a:ext>
              </a:extLst>
            </p:cNvPr>
            <p:cNvPicPr>
              <a:picLocks/>
            </p:cNvPicPr>
            <p:nvPr>
              <p:custDataLst>
                <p:tags r:id="rId11"/>
              </p:custDataLst>
            </p:nvPr>
          </p:nvPicPr>
          <p:blipFill>
            <a:blip r:embed="rId2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8956" y="2611153"/>
              <a:ext cx="518354" cy="45514"/>
            </a:xfrm>
            <a:prstGeom prst="rect">
              <a:avLst/>
            </a:prstGeom>
          </p:spPr>
        </p:pic>
        <p:pic>
          <p:nvPicPr>
            <p:cNvPr id="71" name="文本框 30">
              <a:extLst>
                <a:ext uri="{FF2B5EF4-FFF2-40B4-BE49-F238E27FC236}">
                  <a16:creationId xmlns:a16="http://schemas.microsoft.com/office/drawing/2014/main" id="{823E87AD-FF21-4FB8-9614-7841C8F262C0}"/>
                </a:ext>
              </a:extLst>
            </p:cNvPr>
            <p:cNvPicPr>
              <a:picLocks/>
            </p:cNvPicPr>
            <p:nvPr>
              <p:custDataLst>
                <p:tags r:id="rId12"/>
              </p:custDataLst>
            </p:nvPr>
          </p:nvPicPr>
          <p:blipFill>
            <a:blip r:embed="rId2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8956" y="2286671"/>
              <a:ext cx="516931" cy="45484"/>
            </a:xfrm>
            <a:prstGeom prst="rect">
              <a:avLst/>
            </a:prstGeom>
          </p:spPr>
        </p:pic>
        <p:pic>
          <p:nvPicPr>
            <p:cNvPr id="72" name="文本框 19">
              <a:extLst>
                <a:ext uri="{FF2B5EF4-FFF2-40B4-BE49-F238E27FC236}">
                  <a16:creationId xmlns:a16="http://schemas.microsoft.com/office/drawing/2014/main" id="{7370EFBA-22BB-497C-9F3C-C93DCE357B8F}"/>
                </a:ext>
              </a:extLst>
            </p:cNvPr>
            <p:cNvPicPr>
              <a:picLocks/>
            </p:cNvPicPr>
            <p:nvPr>
              <p:custDataLst>
                <p:tags r:id="rId13"/>
              </p:custDataLst>
            </p:nvPr>
          </p:nvPicPr>
          <p:blipFill>
            <a:blip r:embed="rId2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53715" y="4210051"/>
              <a:ext cx="204315" cy="229604"/>
            </a:xfrm>
            <a:prstGeom prst="rect">
              <a:avLst/>
            </a:prstGeom>
          </p:spPr>
        </p:pic>
        <p:pic>
          <p:nvPicPr>
            <p:cNvPr id="73" name="文本框 22">
              <a:extLst>
                <a:ext uri="{FF2B5EF4-FFF2-40B4-BE49-F238E27FC236}">
                  <a16:creationId xmlns:a16="http://schemas.microsoft.com/office/drawing/2014/main" id="{D9FD903E-BB7D-4E5A-92FD-832A57FBDAD3}"/>
                </a:ext>
              </a:extLst>
            </p:cNvPr>
            <p:cNvPicPr>
              <a:picLocks/>
            </p:cNvPicPr>
            <p:nvPr>
              <p:custDataLst>
                <p:tags r:id="rId14"/>
              </p:custDataLst>
            </p:nvPr>
          </p:nvPicPr>
          <p:blipFill>
            <a:blip r:embed="rId2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10260" y="3595242"/>
              <a:ext cx="1237208" cy="1371935"/>
            </a:xfrm>
            <a:prstGeom prst="rect">
              <a:avLst/>
            </a:prstGeom>
          </p:spPr>
        </p:pic>
        <p:pic>
          <p:nvPicPr>
            <p:cNvPr id="74" name="组合 43">
              <a:extLst>
                <a:ext uri="{FF2B5EF4-FFF2-40B4-BE49-F238E27FC236}">
                  <a16:creationId xmlns:a16="http://schemas.microsoft.com/office/drawing/2014/main" id="{D050D18B-EF03-4E6A-9625-07B377BEDCFF}"/>
                </a:ext>
              </a:extLst>
            </p:cNvPr>
            <p:cNvPicPr>
              <a:picLocks/>
            </p:cNvPicPr>
            <p:nvPr>
              <p:custDataLst>
                <p:tags r:id="rId15"/>
              </p:custDataLst>
            </p:nvPr>
          </p:nvPicPr>
          <p:blipFill>
            <a:blip r:embed="rId27">
              <a:extLst>
                <a:ext uri="{BEBA8EAE-BF5A-486C-A8C5-ECC9F3942E4B}">
                  <a14:imgProps xmlns:a14="http://schemas.microsoft.com/office/drawing/2010/main">
                    <a14:imgLayer r:embed="rId28">
                      <a14:imgEffect>
                        <a14:artisticBlur radius="6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28864" y="4151948"/>
              <a:ext cx="660220" cy="728662"/>
            </a:xfrm>
            <a:prstGeom prst="rect">
              <a:avLst/>
            </a:prstGeom>
          </p:spPr>
        </p:pic>
        <p:sp>
          <p:nvSpPr>
            <p:cNvPr id="76" name="文本框 75">
              <a:extLst>
                <a:ext uri="{FF2B5EF4-FFF2-40B4-BE49-F238E27FC236}">
                  <a16:creationId xmlns:a16="http://schemas.microsoft.com/office/drawing/2014/main" id="{D66671CE-6F07-40DC-8BE3-564936065F03}"/>
                </a:ext>
              </a:extLst>
            </p:cNvPr>
            <p:cNvSpPr txBox="1"/>
            <p:nvPr/>
          </p:nvSpPr>
          <p:spPr>
            <a:xfrm>
              <a:off x="1895923" y="3044279"/>
              <a:ext cx="3114115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4400" dirty="0">
                  <a:solidFill>
                    <a:srgbClr val="FF0000">
                      <a:alpha val="23000"/>
                    </a:srgbClr>
                  </a:solidFill>
                  <a:latin typeface="微软雅黑 Light" panose="020B0502040204020203" pitchFamily="34" charset="-122"/>
                  <a:ea typeface="微软雅黑 Light" panose="020B0502040204020203" pitchFamily="34" charset="-122"/>
                </a:rPr>
                <a:t>CONTENTS</a:t>
              </a:r>
              <a:endParaRPr lang="zh-CN" altLang="en-US" sz="4400" dirty="0">
                <a:solidFill>
                  <a:srgbClr val="FF0000">
                    <a:alpha val="23000"/>
                  </a:srgb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endParaRPr>
            </a:p>
          </p:txBody>
        </p:sp>
        <p:pic>
          <p:nvPicPr>
            <p:cNvPr id="77" name="文本框 21">
              <a:extLst>
                <a:ext uri="{FF2B5EF4-FFF2-40B4-BE49-F238E27FC236}">
                  <a16:creationId xmlns:a16="http://schemas.microsoft.com/office/drawing/2014/main" id="{7DBD7F55-5935-4636-988E-10288040CE58}"/>
                </a:ext>
              </a:extLst>
            </p:cNvPr>
            <p:cNvPicPr>
              <a:picLocks/>
            </p:cNvPicPr>
            <p:nvPr>
              <p:custDataLst>
                <p:tags r:id="rId16"/>
              </p:custDataLst>
            </p:nvPr>
          </p:nvPicPr>
          <p:blipFill>
            <a:blip r:embed="rId29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49765" y="3674939"/>
              <a:ext cx="620502" cy="56927"/>
            </a:xfrm>
            <a:prstGeom prst="rect">
              <a:avLst/>
            </a:prstGeom>
          </p:spPr>
        </p:pic>
      </p:grpSp>
      <p:sp>
        <p:nvSpPr>
          <p:cNvPr id="37" name="矩形 36">
            <a:extLst>
              <a:ext uri="{FF2B5EF4-FFF2-40B4-BE49-F238E27FC236}">
                <a16:creationId xmlns:a16="http://schemas.microsoft.com/office/drawing/2014/main" id="{CD3771F3-4B17-4284-8415-C2C818DEC5E7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C168A612-B761-45D1-9BEB-7BD177A59844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E2C056E1-2716-40BE-AA7A-5C51A1573AD1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C4F47B7F-2F20-4017-8940-EF2F15828639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A2A2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D910D7F4-ED4C-4515-A0D9-DF7A1B6BC521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AF2E8F20-8353-4EBB-84A5-37F7028907B2}"/>
              </a:ext>
            </a:extLst>
          </p:cNvPr>
          <p:cNvSpPr txBox="1"/>
          <p:nvPr/>
        </p:nvSpPr>
        <p:spPr>
          <a:xfrm>
            <a:off x="7346701" y="1000139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rgbClr val="FFC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1</a:t>
            </a:r>
            <a:endParaRPr lang="zh-CN" altLang="en-US" sz="6600" b="1" dirty="0">
              <a:solidFill>
                <a:srgbClr val="FFC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59" name="文本框 58">
            <a:extLst>
              <a:ext uri="{FF2B5EF4-FFF2-40B4-BE49-F238E27FC236}">
                <a16:creationId xmlns:a16="http://schemas.microsoft.com/office/drawing/2014/main" id="{CCFAAC0E-2ACA-4EA3-8364-F1AA0CCFC761}"/>
              </a:ext>
            </a:extLst>
          </p:cNvPr>
          <p:cNvSpPr txBox="1"/>
          <p:nvPr/>
        </p:nvSpPr>
        <p:spPr>
          <a:xfrm>
            <a:off x="7346701" y="2316530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2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0" name="文本框 59">
            <a:extLst>
              <a:ext uri="{FF2B5EF4-FFF2-40B4-BE49-F238E27FC236}">
                <a16:creationId xmlns:a16="http://schemas.microsoft.com/office/drawing/2014/main" id="{B7FC89FC-4C63-4150-ABB9-15EEA3D2A8EB}"/>
              </a:ext>
            </a:extLst>
          </p:cNvPr>
          <p:cNvSpPr txBox="1"/>
          <p:nvPr/>
        </p:nvSpPr>
        <p:spPr>
          <a:xfrm>
            <a:off x="7346701" y="3639120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3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1" name="文本框 60">
            <a:extLst>
              <a:ext uri="{FF2B5EF4-FFF2-40B4-BE49-F238E27FC236}">
                <a16:creationId xmlns:a16="http://schemas.microsoft.com/office/drawing/2014/main" id="{1F49F9BA-9CD4-4151-BA2D-9A6DC0F3FDE6}"/>
              </a:ext>
            </a:extLst>
          </p:cNvPr>
          <p:cNvSpPr txBox="1"/>
          <p:nvPr/>
        </p:nvSpPr>
        <p:spPr>
          <a:xfrm>
            <a:off x="7346701" y="4964399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4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DB8D81CB-636E-4353-AE30-E649C40519C3}"/>
              </a:ext>
            </a:extLst>
          </p:cNvPr>
          <p:cNvSpPr/>
          <p:nvPr/>
        </p:nvSpPr>
        <p:spPr>
          <a:xfrm>
            <a:off x="846100" y="609600"/>
            <a:ext cx="10602949" cy="5638800"/>
          </a:xfrm>
          <a:prstGeom prst="rect">
            <a:avLst/>
          </a:prstGeom>
          <a:noFill/>
          <a:ln w="76200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/>
                </a:gs>
              </a:gsLst>
              <a:lin ang="108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7128728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>
            <a:extLst>
              <a:ext uri="{FF2B5EF4-FFF2-40B4-BE49-F238E27FC236}">
                <a16:creationId xmlns:a16="http://schemas.microsoft.com/office/drawing/2014/main" id="{E4C38D63-FDA0-42A4-9F68-A12811D2A333}"/>
              </a:ext>
            </a:extLst>
          </p:cNvPr>
          <p:cNvGrpSpPr/>
          <p:nvPr/>
        </p:nvGrpSpPr>
        <p:grpSpPr>
          <a:xfrm>
            <a:off x="1668652" y="-503245"/>
            <a:ext cx="8854698" cy="8849234"/>
            <a:chOff x="2810358" y="168838"/>
            <a:chExt cx="7237709" cy="7233244"/>
          </a:xfrm>
        </p:grpSpPr>
        <p:sp>
          <p:nvSpPr>
            <p:cNvPr id="2" name="空心弧 1">
              <a:extLst>
                <a:ext uri="{FF2B5EF4-FFF2-40B4-BE49-F238E27FC236}">
                  <a16:creationId xmlns:a16="http://schemas.microsoft.com/office/drawing/2014/main" id="{C090BE8E-F5D7-4B6E-8DCC-91737DD91625}"/>
                </a:ext>
              </a:extLst>
            </p:cNvPr>
            <p:cNvSpPr/>
            <p:nvPr/>
          </p:nvSpPr>
          <p:spPr>
            <a:xfrm>
              <a:off x="6111498" y="3465513"/>
              <a:ext cx="3936569" cy="3936569"/>
            </a:xfrm>
            <a:prstGeom prst="blockArc">
              <a:avLst>
                <a:gd name="adj1" fmla="val 10800000"/>
                <a:gd name="adj2" fmla="val 16220075"/>
                <a:gd name="adj3" fmla="val 16141"/>
              </a:avLst>
            </a:prstGeom>
            <a:solidFill>
              <a:srgbClr val="0099FF">
                <a:alpha val="3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3" name="空心弧 2">
              <a:extLst>
                <a:ext uri="{FF2B5EF4-FFF2-40B4-BE49-F238E27FC236}">
                  <a16:creationId xmlns:a16="http://schemas.microsoft.com/office/drawing/2014/main" id="{3F72CC0A-A720-4581-99BF-3581D6A49281}"/>
                </a:ext>
              </a:extLst>
            </p:cNvPr>
            <p:cNvSpPr/>
            <p:nvPr/>
          </p:nvSpPr>
          <p:spPr>
            <a:xfrm flipV="1">
              <a:off x="6111497" y="168839"/>
              <a:ext cx="3936569" cy="3936569"/>
            </a:xfrm>
            <a:prstGeom prst="blockArc">
              <a:avLst>
                <a:gd name="adj1" fmla="val 10800000"/>
                <a:gd name="adj2" fmla="val 16220075"/>
                <a:gd name="adj3" fmla="val 16141"/>
              </a:avLst>
            </a:prstGeom>
            <a:solidFill>
              <a:srgbClr val="FF0000">
                <a:alpha val="3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" name="空心弧 4">
              <a:extLst>
                <a:ext uri="{FF2B5EF4-FFF2-40B4-BE49-F238E27FC236}">
                  <a16:creationId xmlns:a16="http://schemas.microsoft.com/office/drawing/2014/main" id="{87D7244C-90E6-4426-A785-5A61B07CF2AD}"/>
                </a:ext>
              </a:extLst>
            </p:cNvPr>
            <p:cNvSpPr/>
            <p:nvPr/>
          </p:nvSpPr>
          <p:spPr>
            <a:xfrm flipH="1">
              <a:off x="2810358" y="3465513"/>
              <a:ext cx="3936569" cy="3936569"/>
            </a:xfrm>
            <a:prstGeom prst="blockArc">
              <a:avLst>
                <a:gd name="adj1" fmla="val 10800000"/>
                <a:gd name="adj2" fmla="val 16220075"/>
                <a:gd name="adj3" fmla="val 16141"/>
              </a:avLst>
            </a:prstGeom>
            <a:solidFill>
              <a:srgbClr val="FF0000">
                <a:alpha val="3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6" name="空心弧 5">
              <a:extLst>
                <a:ext uri="{FF2B5EF4-FFF2-40B4-BE49-F238E27FC236}">
                  <a16:creationId xmlns:a16="http://schemas.microsoft.com/office/drawing/2014/main" id="{35F57161-28C2-400E-BB8D-A279739801FE}"/>
                </a:ext>
              </a:extLst>
            </p:cNvPr>
            <p:cNvSpPr/>
            <p:nvPr/>
          </p:nvSpPr>
          <p:spPr>
            <a:xfrm flipH="1" flipV="1">
              <a:off x="2815522" y="168838"/>
              <a:ext cx="3936569" cy="3936569"/>
            </a:xfrm>
            <a:prstGeom prst="blockArc">
              <a:avLst>
                <a:gd name="adj1" fmla="val 10800000"/>
                <a:gd name="adj2" fmla="val 16220075"/>
                <a:gd name="adj3" fmla="val 16141"/>
              </a:avLst>
            </a:prstGeom>
            <a:solidFill>
              <a:srgbClr val="0099FF">
                <a:alpha val="3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0" name="图形 8" descr="地图指南针">
            <a:extLst>
              <a:ext uri="{FF2B5EF4-FFF2-40B4-BE49-F238E27FC236}">
                <a16:creationId xmlns:a16="http://schemas.microsoft.com/office/drawing/2014/main" id="{6A332C62-AF42-4A0C-A3F5-D2FA54621C99}"/>
              </a:ext>
            </a:extLst>
          </p:cNvPr>
          <p:cNvGrpSpPr/>
          <p:nvPr/>
        </p:nvGrpSpPr>
        <p:grpSpPr>
          <a:xfrm>
            <a:off x="5638800" y="3464172"/>
            <a:ext cx="914400" cy="914400"/>
            <a:chOff x="5638800" y="2971800"/>
            <a:chExt cx="914400" cy="914400"/>
          </a:xfrm>
          <a:solidFill>
            <a:srgbClr val="FF0000"/>
          </a:solidFill>
        </p:grpSpPr>
        <p:sp>
          <p:nvSpPr>
            <p:cNvPr id="11" name="任意多边形: 形状 10">
              <a:extLst>
                <a:ext uri="{FF2B5EF4-FFF2-40B4-BE49-F238E27FC236}">
                  <a16:creationId xmlns:a16="http://schemas.microsoft.com/office/drawing/2014/main" id="{DF388C62-E7BC-487A-AE1D-A104DED810D5}"/>
                </a:ext>
              </a:extLst>
            </p:cNvPr>
            <p:cNvSpPr/>
            <p:nvPr/>
          </p:nvSpPr>
          <p:spPr>
            <a:xfrm>
              <a:off x="5734050" y="3067050"/>
              <a:ext cx="714375" cy="714375"/>
            </a:xfrm>
            <a:custGeom>
              <a:avLst/>
              <a:gdLst>
                <a:gd name="connsiteX0" fmla="*/ 361950 w 714375"/>
                <a:gd name="connsiteY0" fmla="*/ 419100 h 714375"/>
                <a:gd name="connsiteX1" fmla="*/ 304800 w 714375"/>
                <a:gd name="connsiteY1" fmla="*/ 361950 h 714375"/>
                <a:gd name="connsiteX2" fmla="*/ 361950 w 714375"/>
                <a:gd name="connsiteY2" fmla="*/ 304800 h 714375"/>
                <a:gd name="connsiteX3" fmla="*/ 419100 w 714375"/>
                <a:gd name="connsiteY3" fmla="*/ 361950 h 714375"/>
                <a:gd name="connsiteX4" fmla="*/ 361950 w 714375"/>
                <a:gd name="connsiteY4" fmla="*/ 419100 h 714375"/>
                <a:gd name="connsiteX5" fmla="*/ 685800 w 714375"/>
                <a:gd name="connsiteY5" fmla="*/ 349568 h 714375"/>
                <a:gd name="connsiteX6" fmla="*/ 626745 w 714375"/>
                <a:gd name="connsiteY6" fmla="*/ 331470 h 714375"/>
                <a:gd name="connsiteX7" fmla="*/ 481965 w 714375"/>
                <a:gd name="connsiteY7" fmla="*/ 285750 h 714375"/>
                <a:gd name="connsiteX8" fmla="*/ 528638 w 714375"/>
                <a:gd name="connsiteY8" fmla="*/ 195263 h 714375"/>
                <a:gd name="connsiteX9" fmla="*/ 439103 w 714375"/>
                <a:gd name="connsiteY9" fmla="*/ 241935 h 714375"/>
                <a:gd name="connsiteX10" fmla="*/ 392430 w 714375"/>
                <a:gd name="connsiteY10" fmla="*/ 96203 h 714375"/>
                <a:gd name="connsiteX11" fmla="*/ 373380 w 714375"/>
                <a:gd name="connsiteY11" fmla="*/ 37147 h 714375"/>
                <a:gd name="connsiteX12" fmla="*/ 361950 w 714375"/>
                <a:gd name="connsiteY12" fmla="*/ 0 h 714375"/>
                <a:gd name="connsiteX13" fmla="*/ 349568 w 714375"/>
                <a:gd name="connsiteY13" fmla="*/ 38100 h 714375"/>
                <a:gd name="connsiteX14" fmla="*/ 331470 w 714375"/>
                <a:gd name="connsiteY14" fmla="*/ 97155 h 714375"/>
                <a:gd name="connsiteX15" fmla="*/ 286703 w 714375"/>
                <a:gd name="connsiteY15" fmla="*/ 241935 h 714375"/>
                <a:gd name="connsiteX16" fmla="*/ 196215 w 714375"/>
                <a:gd name="connsiteY16" fmla="*/ 195263 h 714375"/>
                <a:gd name="connsiteX17" fmla="*/ 242888 w 714375"/>
                <a:gd name="connsiteY17" fmla="*/ 284798 h 714375"/>
                <a:gd name="connsiteX18" fmla="*/ 98107 w 714375"/>
                <a:gd name="connsiteY18" fmla="*/ 330518 h 714375"/>
                <a:gd name="connsiteX19" fmla="*/ 38100 w 714375"/>
                <a:gd name="connsiteY19" fmla="*/ 348615 h 714375"/>
                <a:gd name="connsiteX20" fmla="*/ 0 w 714375"/>
                <a:gd name="connsiteY20" fmla="*/ 360998 h 714375"/>
                <a:gd name="connsiteX21" fmla="*/ 38100 w 714375"/>
                <a:gd name="connsiteY21" fmla="*/ 373380 h 714375"/>
                <a:gd name="connsiteX22" fmla="*/ 96203 w 714375"/>
                <a:gd name="connsiteY22" fmla="*/ 392430 h 714375"/>
                <a:gd name="connsiteX23" fmla="*/ 241935 w 714375"/>
                <a:gd name="connsiteY23" fmla="*/ 438150 h 714375"/>
                <a:gd name="connsiteX24" fmla="*/ 195263 w 714375"/>
                <a:gd name="connsiteY24" fmla="*/ 527685 h 714375"/>
                <a:gd name="connsiteX25" fmla="*/ 284798 w 714375"/>
                <a:gd name="connsiteY25" fmla="*/ 481013 h 714375"/>
                <a:gd name="connsiteX26" fmla="*/ 330518 w 714375"/>
                <a:gd name="connsiteY26" fmla="*/ 625793 h 714375"/>
                <a:gd name="connsiteX27" fmla="*/ 348615 w 714375"/>
                <a:gd name="connsiteY27" fmla="*/ 684848 h 714375"/>
                <a:gd name="connsiteX28" fmla="*/ 360998 w 714375"/>
                <a:gd name="connsiteY28" fmla="*/ 722948 h 714375"/>
                <a:gd name="connsiteX29" fmla="*/ 373380 w 714375"/>
                <a:gd name="connsiteY29" fmla="*/ 684848 h 714375"/>
                <a:gd name="connsiteX30" fmla="*/ 392430 w 714375"/>
                <a:gd name="connsiteY30" fmla="*/ 625793 h 714375"/>
                <a:gd name="connsiteX31" fmla="*/ 439103 w 714375"/>
                <a:gd name="connsiteY31" fmla="*/ 480060 h 714375"/>
                <a:gd name="connsiteX32" fmla="*/ 528638 w 714375"/>
                <a:gd name="connsiteY32" fmla="*/ 526733 h 714375"/>
                <a:gd name="connsiteX33" fmla="*/ 481013 w 714375"/>
                <a:gd name="connsiteY33" fmla="*/ 437198 h 714375"/>
                <a:gd name="connsiteX34" fmla="*/ 625793 w 714375"/>
                <a:gd name="connsiteY34" fmla="*/ 391478 h 714375"/>
                <a:gd name="connsiteX35" fmla="*/ 684848 w 714375"/>
                <a:gd name="connsiteY35" fmla="*/ 372428 h 714375"/>
                <a:gd name="connsiteX36" fmla="*/ 722948 w 714375"/>
                <a:gd name="connsiteY36" fmla="*/ 360045 h 714375"/>
                <a:gd name="connsiteX37" fmla="*/ 685800 w 714375"/>
                <a:gd name="connsiteY37" fmla="*/ 349568 h 71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714375" h="714375">
                  <a:moveTo>
                    <a:pt x="361950" y="419100"/>
                  </a:moveTo>
                  <a:cubicBezTo>
                    <a:pt x="330518" y="419100"/>
                    <a:pt x="304800" y="393383"/>
                    <a:pt x="304800" y="361950"/>
                  </a:cubicBezTo>
                  <a:cubicBezTo>
                    <a:pt x="304800" y="330518"/>
                    <a:pt x="330518" y="304800"/>
                    <a:pt x="361950" y="304800"/>
                  </a:cubicBezTo>
                  <a:cubicBezTo>
                    <a:pt x="393383" y="304800"/>
                    <a:pt x="419100" y="330518"/>
                    <a:pt x="419100" y="361950"/>
                  </a:cubicBezTo>
                  <a:cubicBezTo>
                    <a:pt x="419100" y="393383"/>
                    <a:pt x="393383" y="419100"/>
                    <a:pt x="361950" y="419100"/>
                  </a:cubicBezTo>
                  <a:close/>
                  <a:moveTo>
                    <a:pt x="685800" y="349568"/>
                  </a:moveTo>
                  <a:lnTo>
                    <a:pt x="626745" y="331470"/>
                  </a:lnTo>
                  <a:lnTo>
                    <a:pt x="481965" y="285750"/>
                  </a:lnTo>
                  <a:lnTo>
                    <a:pt x="528638" y="195263"/>
                  </a:lnTo>
                  <a:lnTo>
                    <a:pt x="439103" y="241935"/>
                  </a:lnTo>
                  <a:lnTo>
                    <a:pt x="392430" y="96203"/>
                  </a:lnTo>
                  <a:lnTo>
                    <a:pt x="373380" y="37147"/>
                  </a:lnTo>
                  <a:lnTo>
                    <a:pt x="361950" y="0"/>
                  </a:lnTo>
                  <a:lnTo>
                    <a:pt x="349568" y="38100"/>
                  </a:lnTo>
                  <a:lnTo>
                    <a:pt x="331470" y="97155"/>
                  </a:lnTo>
                  <a:lnTo>
                    <a:pt x="286703" y="241935"/>
                  </a:lnTo>
                  <a:lnTo>
                    <a:pt x="196215" y="195263"/>
                  </a:lnTo>
                  <a:lnTo>
                    <a:pt x="242888" y="284798"/>
                  </a:lnTo>
                  <a:lnTo>
                    <a:pt x="98107" y="330518"/>
                  </a:lnTo>
                  <a:lnTo>
                    <a:pt x="38100" y="348615"/>
                  </a:lnTo>
                  <a:lnTo>
                    <a:pt x="0" y="360998"/>
                  </a:lnTo>
                  <a:lnTo>
                    <a:pt x="38100" y="373380"/>
                  </a:lnTo>
                  <a:lnTo>
                    <a:pt x="96203" y="392430"/>
                  </a:lnTo>
                  <a:lnTo>
                    <a:pt x="241935" y="438150"/>
                  </a:lnTo>
                  <a:lnTo>
                    <a:pt x="195263" y="527685"/>
                  </a:lnTo>
                  <a:lnTo>
                    <a:pt x="284798" y="481013"/>
                  </a:lnTo>
                  <a:lnTo>
                    <a:pt x="330518" y="625793"/>
                  </a:lnTo>
                  <a:lnTo>
                    <a:pt x="348615" y="684848"/>
                  </a:lnTo>
                  <a:lnTo>
                    <a:pt x="360998" y="722948"/>
                  </a:lnTo>
                  <a:lnTo>
                    <a:pt x="373380" y="684848"/>
                  </a:lnTo>
                  <a:lnTo>
                    <a:pt x="392430" y="625793"/>
                  </a:lnTo>
                  <a:lnTo>
                    <a:pt x="439103" y="480060"/>
                  </a:lnTo>
                  <a:lnTo>
                    <a:pt x="528638" y="526733"/>
                  </a:lnTo>
                  <a:lnTo>
                    <a:pt x="481013" y="437198"/>
                  </a:lnTo>
                  <a:lnTo>
                    <a:pt x="625793" y="391478"/>
                  </a:lnTo>
                  <a:lnTo>
                    <a:pt x="684848" y="372428"/>
                  </a:lnTo>
                  <a:lnTo>
                    <a:pt x="722948" y="360045"/>
                  </a:lnTo>
                  <a:lnTo>
                    <a:pt x="685800" y="3495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" name="任意多边形: 形状 11">
              <a:extLst>
                <a:ext uri="{FF2B5EF4-FFF2-40B4-BE49-F238E27FC236}">
                  <a16:creationId xmlns:a16="http://schemas.microsoft.com/office/drawing/2014/main" id="{3E5C96A5-36A4-4D07-8A7C-CADED985FBE5}"/>
                </a:ext>
              </a:extLst>
            </p:cNvPr>
            <p:cNvSpPr/>
            <p:nvPr/>
          </p:nvSpPr>
          <p:spPr>
            <a:xfrm>
              <a:off x="6149340" y="3481388"/>
              <a:ext cx="266700" cy="266700"/>
            </a:xfrm>
            <a:custGeom>
              <a:avLst/>
              <a:gdLst>
                <a:gd name="connsiteX0" fmla="*/ 202883 w 266700"/>
                <a:gd name="connsiteY0" fmla="*/ 20002 h 266700"/>
                <a:gd name="connsiteX1" fmla="*/ 155258 w 266700"/>
                <a:gd name="connsiteY1" fmla="*/ 112395 h 266700"/>
                <a:gd name="connsiteX2" fmla="*/ 112395 w 266700"/>
                <a:gd name="connsiteY2" fmla="*/ 156210 h 266700"/>
                <a:gd name="connsiteX3" fmla="*/ 19050 w 266700"/>
                <a:gd name="connsiteY3" fmla="*/ 203835 h 266700"/>
                <a:gd name="connsiteX4" fmla="*/ 13335 w 266700"/>
                <a:gd name="connsiteY4" fmla="*/ 223838 h 266700"/>
                <a:gd name="connsiteX5" fmla="*/ 0 w 266700"/>
                <a:gd name="connsiteY5" fmla="*/ 266700 h 266700"/>
                <a:gd name="connsiteX6" fmla="*/ 167640 w 266700"/>
                <a:gd name="connsiteY6" fmla="*/ 183833 h 266700"/>
                <a:gd name="connsiteX7" fmla="*/ 184785 w 266700"/>
                <a:gd name="connsiteY7" fmla="*/ 166688 h 266700"/>
                <a:gd name="connsiteX8" fmla="*/ 266700 w 266700"/>
                <a:gd name="connsiteY8" fmla="*/ 0 h 266700"/>
                <a:gd name="connsiteX9" fmla="*/ 222885 w 266700"/>
                <a:gd name="connsiteY9" fmla="*/ 14288 h 266700"/>
                <a:gd name="connsiteX10" fmla="*/ 202883 w 266700"/>
                <a:gd name="connsiteY10" fmla="*/ 20002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6700" h="266700">
                  <a:moveTo>
                    <a:pt x="202883" y="20002"/>
                  </a:moveTo>
                  <a:cubicBezTo>
                    <a:pt x="193358" y="53340"/>
                    <a:pt x="177165" y="84773"/>
                    <a:pt x="155258" y="112395"/>
                  </a:cubicBezTo>
                  <a:cubicBezTo>
                    <a:pt x="142875" y="128588"/>
                    <a:pt x="127635" y="142875"/>
                    <a:pt x="112395" y="156210"/>
                  </a:cubicBezTo>
                  <a:cubicBezTo>
                    <a:pt x="84773" y="178117"/>
                    <a:pt x="53340" y="194310"/>
                    <a:pt x="19050" y="203835"/>
                  </a:cubicBezTo>
                  <a:lnTo>
                    <a:pt x="13335" y="223838"/>
                  </a:lnTo>
                  <a:lnTo>
                    <a:pt x="0" y="266700"/>
                  </a:lnTo>
                  <a:cubicBezTo>
                    <a:pt x="62865" y="256223"/>
                    <a:pt x="120968" y="227648"/>
                    <a:pt x="167640" y="183833"/>
                  </a:cubicBezTo>
                  <a:cubicBezTo>
                    <a:pt x="173355" y="178117"/>
                    <a:pt x="179070" y="172402"/>
                    <a:pt x="184785" y="166688"/>
                  </a:cubicBezTo>
                  <a:cubicBezTo>
                    <a:pt x="227648" y="120015"/>
                    <a:pt x="256223" y="61913"/>
                    <a:pt x="266700" y="0"/>
                  </a:cubicBezTo>
                  <a:lnTo>
                    <a:pt x="222885" y="14288"/>
                  </a:lnTo>
                  <a:lnTo>
                    <a:pt x="202883" y="2000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7857D444-1813-41EA-8121-1521600E9521}"/>
                </a:ext>
              </a:extLst>
            </p:cNvPr>
            <p:cNvSpPr/>
            <p:nvPr/>
          </p:nvSpPr>
          <p:spPr>
            <a:xfrm>
              <a:off x="6149340" y="3109913"/>
              <a:ext cx="257175" cy="257175"/>
            </a:xfrm>
            <a:custGeom>
              <a:avLst/>
              <a:gdLst>
                <a:gd name="connsiteX0" fmla="*/ 20003 w 257175"/>
                <a:gd name="connsiteY0" fmla="*/ 62865 h 257175"/>
                <a:gd name="connsiteX1" fmla="*/ 111443 w 257175"/>
                <a:gd name="connsiteY1" fmla="*/ 110490 h 257175"/>
                <a:gd name="connsiteX2" fmla="*/ 155258 w 257175"/>
                <a:gd name="connsiteY2" fmla="*/ 154305 h 257175"/>
                <a:gd name="connsiteX3" fmla="*/ 202883 w 257175"/>
                <a:gd name="connsiteY3" fmla="*/ 246698 h 257175"/>
                <a:gd name="connsiteX4" fmla="*/ 222885 w 257175"/>
                <a:gd name="connsiteY4" fmla="*/ 252413 h 257175"/>
                <a:gd name="connsiteX5" fmla="*/ 265748 w 257175"/>
                <a:gd name="connsiteY5" fmla="*/ 265748 h 257175"/>
                <a:gd name="connsiteX6" fmla="*/ 183833 w 257175"/>
                <a:gd name="connsiteY6" fmla="*/ 99060 h 257175"/>
                <a:gd name="connsiteX7" fmla="*/ 166688 w 257175"/>
                <a:gd name="connsiteY7" fmla="*/ 81915 h 257175"/>
                <a:gd name="connsiteX8" fmla="*/ 0 w 257175"/>
                <a:gd name="connsiteY8" fmla="*/ 0 h 257175"/>
                <a:gd name="connsiteX9" fmla="*/ 13335 w 257175"/>
                <a:gd name="connsiteY9" fmla="*/ 42863 h 257175"/>
                <a:gd name="connsiteX10" fmla="*/ 20003 w 257175"/>
                <a:gd name="connsiteY10" fmla="*/ 62865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175" h="257175">
                  <a:moveTo>
                    <a:pt x="20003" y="62865"/>
                  </a:moveTo>
                  <a:cubicBezTo>
                    <a:pt x="53340" y="72390"/>
                    <a:pt x="84773" y="88582"/>
                    <a:pt x="111443" y="110490"/>
                  </a:cubicBezTo>
                  <a:cubicBezTo>
                    <a:pt x="127635" y="122873"/>
                    <a:pt x="141923" y="138113"/>
                    <a:pt x="155258" y="154305"/>
                  </a:cubicBezTo>
                  <a:cubicBezTo>
                    <a:pt x="177165" y="181927"/>
                    <a:pt x="193358" y="212408"/>
                    <a:pt x="202883" y="246698"/>
                  </a:cubicBezTo>
                  <a:lnTo>
                    <a:pt x="222885" y="252413"/>
                  </a:lnTo>
                  <a:lnTo>
                    <a:pt x="265748" y="265748"/>
                  </a:lnTo>
                  <a:cubicBezTo>
                    <a:pt x="255270" y="203835"/>
                    <a:pt x="226695" y="145733"/>
                    <a:pt x="183833" y="99060"/>
                  </a:cubicBezTo>
                  <a:cubicBezTo>
                    <a:pt x="178118" y="93345"/>
                    <a:pt x="172402" y="87630"/>
                    <a:pt x="166688" y="81915"/>
                  </a:cubicBezTo>
                  <a:cubicBezTo>
                    <a:pt x="120015" y="39053"/>
                    <a:pt x="62865" y="10478"/>
                    <a:pt x="0" y="0"/>
                  </a:cubicBezTo>
                  <a:lnTo>
                    <a:pt x="13335" y="42863"/>
                  </a:lnTo>
                  <a:lnTo>
                    <a:pt x="20003" y="628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" name="任意多边形: 形状 13">
              <a:extLst>
                <a:ext uri="{FF2B5EF4-FFF2-40B4-BE49-F238E27FC236}">
                  <a16:creationId xmlns:a16="http://schemas.microsoft.com/office/drawing/2014/main" id="{36B7B074-8B11-4822-AA38-187D1BB44FB1}"/>
                </a:ext>
              </a:extLst>
            </p:cNvPr>
            <p:cNvSpPr/>
            <p:nvPr/>
          </p:nvSpPr>
          <p:spPr>
            <a:xfrm>
              <a:off x="5775960" y="3109913"/>
              <a:ext cx="266700" cy="257175"/>
            </a:xfrm>
            <a:custGeom>
              <a:avLst/>
              <a:gdLst>
                <a:gd name="connsiteX0" fmla="*/ 63818 w 266700"/>
                <a:gd name="connsiteY0" fmla="*/ 244793 h 257175"/>
                <a:gd name="connsiteX1" fmla="*/ 111443 w 266700"/>
                <a:gd name="connsiteY1" fmla="*/ 152400 h 257175"/>
                <a:gd name="connsiteX2" fmla="*/ 155258 w 266700"/>
                <a:gd name="connsiteY2" fmla="*/ 108585 h 257175"/>
                <a:gd name="connsiteX3" fmla="*/ 246698 w 266700"/>
                <a:gd name="connsiteY3" fmla="*/ 61913 h 257175"/>
                <a:gd name="connsiteX4" fmla="*/ 253365 w 266700"/>
                <a:gd name="connsiteY4" fmla="*/ 42863 h 257175"/>
                <a:gd name="connsiteX5" fmla="*/ 266700 w 266700"/>
                <a:gd name="connsiteY5" fmla="*/ 0 h 257175"/>
                <a:gd name="connsiteX6" fmla="*/ 100013 w 266700"/>
                <a:gd name="connsiteY6" fmla="*/ 80963 h 257175"/>
                <a:gd name="connsiteX7" fmla="*/ 82868 w 266700"/>
                <a:gd name="connsiteY7" fmla="*/ 98107 h 257175"/>
                <a:gd name="connsiteX8" fmla="*/ 0 w 266700"/>
                <a:gd name="connsiteY8" fmla="*/ 264795 h 257175"/>
                <a:gd name="connsiteX9" fmla="*/ 42863 w 266700"/>
                <a:gd name="connsiteY9" fmla="*/ 251460 h 257175"/>
                <a:gd name="connsiteX10" fmla="*/ 63818 w 266700"/>
                <a:gd name="connsiteY10" fmla="*/ 244793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6700" h="257175">
                  <a:moveTo>
                    <a:pt x="63818" y="244793"/>
                  </a:moveTo>
                  <a:cubicBezTo>
                    <a:pt x="73343" y="211455"/>
                    <a:pt x="89535" y="180023"/>
                    <a:pt x="111443" y="152400"/>
                  </a:cubicBezTo>
                  <a:cubicBezTo>
                    <a:pt x="123825" y="136208"/>
                    <a:pt x="139065" y="121920"/>
                    <a:pt x="155258" y="108585"/>
                  </a:cubicBezTo>
                  <a:cubicBezTo>
                    <a:pt x="182880" y="86678"/>
                    <a:pt x="213360" y="71438"/>
                    <a:pt x="246698" y="61913"/>
                  </a:cubicBezTo>
                  <a:lnTo>
                    <a:pt x="253365" y="42863"/>
                  </a:lnTo>
                  <a:lnTo>
                    <a:pt x="266700" y="0"/>
                  </a:lnTo>
                  <a:cubicBezTo>
                    <a:pt x="204788" y="10478"/>
                    <a:pt x="146685" y="38100"/>
                    <a:pt x="100013" y="80963"/>
                  </a:cubicBezTo>
                  <a:cubicBezTo>
                    <a:pt x="94298" y="86678"/>
                    <a:pt x="88583" y="92393"/>
                    <a:pt x="82868" y="98107"/>
                  </a:cubicBezTo>
                  <a:cubicBezTo>
                    <a:pt x="40005" y="144780"/>
                    <a:pt x="10478" y="202883"/>
                    <a:pt x="0" y="264795"/>
                  </a:cubicBezTo>
                  <a:lnTo>
                    <a:pt x="42863" y="251460"/>
                  </a:lnTo>
                  <a:lnTo>
                    <a:pt x="63818" y="2447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" name="任意多边形: 形状 14">
              <a:extLst>
                <a:ext uri="{FF2B5EF4-FFF2-40B4-BE49-F238E27FC236}">
                  <a16:creationId xmlns:a16="http://schemas.microsoft.com/office/drawing/2014/main" id="{1CDBC0D6-02F5-4771-8390-34F2D3D99D32}"/>
                </a:ext>
              </a:extLst>
            </p:cNvPr>
            <p:cNvSpPr/>
            <p:nvPr/>
          </p:nvSpPr>
          <p:spPr>
            <a:xfrm>
              <a:off x="5776913" y="3482340"/>
              <a:ext cx="257175" cy="257175"/>
            </a:xfrm>
            <a:custGeom>
              <a:avLst/>
              <a:gdLst>
                <a:gd name="connsiteX0" fmla="*/ 245745 w 257175"/>
                <a:gd name="connsiteY0" fmla="*/ 202883 h 257175"/>
                <a:gd name="connsiteX1" fmla="*/ 153353 w 257175"/>
                <a:gd name="connsiteY1" fmla="*/ 155258 h 257175"/>
                <a:gd name="connsiteX2" fmla="*/ 110490 w 257175"/>
                <a:gd name="connsiteY2" fmla="*/ 112395 h 257175"/>
                <a:gd name="connsiteX3" fmla="*/ 62865 w 257175"/>
                <a:gd name="connsiteY3" fmla="*/ 20003 h 257175"/>
                <a:gd name="connsiteX4" fmla="*/ 42863 w 257175"/>
                <a:gd name="connsiteY4" fmla="*/ 13335 h 257175"/>
                <a:gd name="connsiteX5" fmla="*/ 0 w 257175"/>
                <a:gd name="connsiteY5" fmla="*/ 0 h 257175"/>
                <a:gd name="connsiteX6" fmla="*/ 81915 w 257175"/>
                <a:gd name="connsiteY6" fmla="*/ 166688 h 257175"/>
                <a:gd name="connsiteX7" fmla="*/ 99060 w 257175"/>
                <a:gd name="connsiteY7" fmla="*/ 183833 h 257175"/>
                <a:gd name="connsiteX8" fmla="*/ 265748 w 257175"/>
                <a:gd name="connsiteY8" fmla="*/ 265748 h 257175"/>
                <a:gd name="connsiteX9" fmla="*/ 251460 w 257175"/>
                <a:gd name="connsiteY9" fmla="*/ 222885 h 257175"/>
                <a:gd name="connsiteX10" fmla="*/ 245745 w 257175"/>
                <a:gd name="connsiteY10" fmla="*/ 202883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175" h="257175">
                  <a:moveTo>
                    <a:pt x="245745" y="202883"/>
                  </a:moveTo>
                  <a:cubicBezTo>
                    <a:pt x="212408" y="193358"/>
                    <a:pt x="180975" y="177165"/>
                    <a:pt x="153353" y="155258"/>
                  </a:cubicBezTo>
                  <a:cubicBezTo>
                    <a:pt x="137160" y="142875"/>
                    <a:pt x="122873" y="127635"/>
                    <a:pt x="110490" y="112395"/>
                  </a:cubicBezTo>
                  <a:cubicBezTo>
                    <a:pt x="88582" y="84773"/>
                    <a:pt x="72390" y="53340"/>
                    <a:pt x="62865" y="20003"/>
                  </a:cubicBezTo>
                  <a:lnTo>
                    <a:pt x="42863" y="13335"/>
                  </a:lnTo>
                  <a:lnTo>
                    <a:pt x="0" y="0"/>
                  </a:lnTo>
                  <a:cubicBezTo>
                    <a:pt x="10478" y="62865"/>
                    <a:pt x="39053" y="120968"/>
                    <a:pt x="81915" y="166688"/>
                  </a:cubicBezTo>
                  <a:cubicBezTo>
                    <a:pt x="87630" y="172402"/>
                    <a:pt x="93345" y="178118"/>
                    <a:pt x="99060" y="183833"/>
                  </a:cubicBezTo>
                  <a:cubicBezTo>
                    <a:pt x="145733" y="226695"/>
                    <a:pt x="203835" y="255270"/>
                    <a:pt x="265748" y="265748"/>
                  </a:cubicBezTo>
                  <a:lnTo>
                    <a:pt x="251460" y="222885"/>
                  </a:lnTo>
                  <a:lnTo>
                    <a:pt x="245745" y="2028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</p:grpSp>
      <p:pic>
        <p:nvPicPr>
          <p:cNvPr id="17" name="图形 16" descr="研究">
            <a:extLst>
              <a:ext uri="{FF2B5EF4-FFF2-40B4-BE49-F238E27FC236}">
                <a16:creationId xmlns:a16="http://schemas.microsoft.com/office/drawing/2014/main" id="{BE7FEE78-73F5-4841-9DF1-135AA32E20F0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91699" y="1958565"/>
            <a:ext cx="624341" cy="624341"/>
          </a:xfrm>
          <a:prstGeom prst="rect">
            <a:avLst/>
          </a:prstGeom>
        </p:spPr>
      </p:pic>
      <p:pic>
        <p:nvPicPr>
          <p:cNvPr id="19" name="图形 18" descr="条形图演示文稿 ">
            <a:extLst>
              <a:ext uri="{FF2B5EF4-FFF2-40B4-BE49-F238E27FC236}">
                <a16:creationId xmlns:a16="http://schemas.microsoft.com/office/drawing/2014/main" id="{5C4944D0-B620-48C2-9794-B3C8927D52A4}"/>
              </a:ext>
            </a:extLst>
          </p:cNvPr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069454" y="3622242"/>
            <a:ext cx="624341" cy="624341"/>
          </a:xfrm>
          <a:prstGeom prst="rect">
            <a:avLst/>
          </a:prstGeom>
        </p:spPr>
      </p:pic>
      <p:pic>
        <p:nvPicPr>
          <p:cNvPr id="21" name="图形 20" descr="秒表">
            <a:extLst>
              <a:ext uri="{FF2B5EF4-FFF2-40B4-BE49-F238E27FC236}">
                <a16:creationId xmlns:a16="http://schemas.microsoft.com/office/drawing/2014/main" id="{5CC7D59C-2808-4000-9152-08B445878D81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7490985" y="3630346"/>
            <a:ext cx="624341" cy="624341"/>
          </a:xfrm>
          <a:prstGeom prst="rect">
            <a:avLst/>
          </a:prstGeom>
        </p:spPr>
      </p:pic>
      <p:sp>
        <p:nvSpPr>
          <p:cNvPr id="22" name="PA-文本框 21">
            <a:extLst>
              <a:ext uri="{FF2B5EF4-FFF2-40B4-BE49-F238E27FC236}">
                <a16:creationId xmlns:a16="http://schemas.microsoft.com/office/drawing/2014/main" id="{EFA63383-00C4-40AD-B4F5-8AC3C662808D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921526" y="1958565"/>
            <a:ext cx="21074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理论依据</a:t>
            </a:r>
            <a:r>
              <a:rPr lang="en-US" altLang="zh-CN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:</a:t>
            </a:r>
            <a:endParaRPr lang="zh-CN" altLang="en-US" sz="2000" b="1" spc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PA-文本框 22">
            <a:extLst>
              <a:ext uri="{FF2B5EF4-FFF2-40B4-BE49-F238E27FC236}">
                <a16:creationId xmlns:a16="http://schemas.microsoft.com/office/drawing/2014/main" id="{CDF53CF4-30A2-4544-810C-08EDBEB43543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915208" y="4290338"/>
            <a:ext cx="210742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研究现状</a:t>
            </a:r>
            <a:r>
              <a:rPr lang="en-US" altLang="zh-CN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:</a:t>
            </a:r>
            <a:endParaRPr lang="zh-CN" altLang="en-US" sz="2000" b="1" spc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PA-文本框 23">
            <a:extLst>
              <a:ext uri="{FF2B5EF4-FFF2-40B4-BE49-F238E27FC236}">
                <a16:creationId xmlns:a16="http://schemas.microsoft.com/office/drawing/2014/main" id="{2076BE96-39BE-41E0-B67C-169FBC9BB8A8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9948863" y="1958565"/>
            <a:ext cx="21097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现实需求</a:t>
            </a:r>
            <a:r>
              <a:rPr lang="en-US" altLang="zh-CN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:</a:t>
            </a:r>
            <a:endParaRPr lang="zh-CN" altLang="en-US" sz="2000" b="1" spc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PA-文本框 24">
            <a:extLst>
              <a:ext uri="{FF2B5EF4-FFF2-40B4-BE49-F238E27FC236}">
                <a16:creationId xmlns:a16="http://schemas.microsoft.com/office/drawing/2014/main" id="{ED065940-DE87-41BF-A495-C67B1CFF1E47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9948862" y="4321264"/>
            <a:ext cx="210978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完善不足</a:t>
            </a:r>
            <a:r>
              <a:rPr lang="en-US" altLang="zh-CN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:</a:t>
            </a:r>
            <a:endParaRPr lang="zh-CN" altLang="en-US" sz="2000" b="1" spc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DC0D5A7C-F986-4809-9B4D-429F34DDBC29}"/>
              </a:ext>
            </a:extLst>
          </p:cNvPr>
          <p:cNvSpPr txBox="1"/>
          <p:nvPr/>
        </p:nvSpPr>
        <p:spPr>
          <a:xfrm>
            <a:off x="915209" y="2446197"/>
            <a:ext cx="471712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这里写理论依据，这里写理论依据，这里写理论依据，这里写理论依据，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这里写理论依据。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27" name="文本框 26">
            <a:extLst>
              <a:ext uri="{FF2B5EF4-FFF2-40B4-BE49-F238E27FC236}">
                <a16:creationId xmlns:a16="http://schemas.microsoft.com/office/drawing/2014/main" id="{C52004C1-460B-43E5-92E4-3B2CC96B0BBA}"/>
              </a:ext>
            </a:extLst>
          </p:cNvPr>
          <p:cNvSpPr txBox="1"/>
          <p:nvPr/>
        </p:nvSpPr>
        <p:spPr>
          <a:xfrm>
            <a:off x="915208" y="4777973"/>
            <a:ext cx="487017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这里写研究现状，这里写研究现状，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这里写研究现状，这里写研究现状，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这里写研究现状。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28" name="文本框 27">
            <a:extLst>
              <a:ext uri="{FF2B5EF4-FFF2-40B4-BE49-F238E27FC236}">
                <a16:creationId xmlns:a16="http://schemas.microsoft.com/office/drawing/2014/main" id="{DCCE8721-8A99-4E3D-AF2C-9958FB18CFD8}"/>
              </a:ext>
            </a:extLst>
          </p:cNvPr>
          <p:cNvSpPr txBox="1"/>
          <p:nvPr/>
        </p:nvSpPr>
        <p:spPr>
          <a:xfrm>
            <a:off x="7244459" y="2446197"/>
            <a:ext cx="471712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这里写现实需求，这里写现实需求，这里写现实需求，这里写现实需求，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这里写现实需求。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29" name="文本框 28">
            <a:extLst>
              <a:ext uri="{FF2B5EF4-FFF2-40B4-BE49-F238E27FC236}">
                <a16:creationId xmlns:a16="http://schemas.microsoft.com/office/drawing/2014/main" id="{5897E0E0-0C53-4814-8E84-CC4450C2C4E0}"/>
              </a:ext>
            </a:extLst>
          </p:cNvPr>
          <p:cNvSpPr txBox="1"/>
          <p:nvPr/>
        </p:nvSpPr>
        <p:spPr>
          <a:xfrm>
            <a:off x="7248525" y="4777973"/>
            <a:ext cx="471712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这里写完善不足，这里写完善不足，这里写完善不足，这里写完善不足，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  <a:p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这里写完善不足。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30" name="文本框 29">
            <a:extLst>
              <a:ext uri="{FF2B5EF4-FFF2-40B4-BE49-F238E27FC236}">
                <a16:creationId xmlns:a16="http://schemas.microsoft.com/office/drawing/2014/main" id="{B396C4E5-0F73-4E20-8037-69A6FADFC421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①研究背景</a:t>
            </a:r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EF5CB134-B704-436D-87E4-484EE052B252}"/>
              </a:ext>
            </a:extLst>
          </p:cNvPr>
          <p:cNvSpPr/>
          <p:nvPr/>
        </p:nvSpPr>
        <p:spPr>
          <a:xfrm>
            <a:off x="999604" y="2343129"/>
            <a:ext cx="600392" cy="45719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7F465755-10DC-400B-9A73-EA1BB8718DE4}"/>
              </a:ext>
            </a:extLst>
          </p:cNvPr>
          <p:cNvSpPr/>
          <p:nvPr/>
        </p:nvSpPr>
        <p:spPr>
          <a:xfrm>
            <a:off x="999604" y="4665632"/>
            <a:ext cx="600392" cy="45719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F773FF5C-5D92-4246-BEBC-675FC4FDA8A6}"/>
              </a:ext>
            </a:extLst>
          </p:cNvPr>
          <p:cNvSpPr/>
          <p:nvPr/>
        </p:nvSpPr>
        <p:spPr>
          <a:xfrm>
            <a:off x="10007352" y="2333857"/>
            <a:ext cx="600392" cy="45719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矩形 35">
            <a:extLst>
              <a:ext uri="{FF2B5EF4-FFF2-40B4-BE49-F238E27FC236}">
                <a16:creationId xmlns:a16="http://schemas.microsoft.com/office/drawing/2014/main" id="{31A0AEB7-3031-4DB0-8E7A-DB68D0610B69}"/>
              </a:ext>
            </a:extLst>
          </p:cNvPr>
          <p:cNvSpPr/>
          <p:nvPr/>
        </p:nvSpPr>
        <p:spPr>
          <a:xfrm>
            <a:off x="10007352" y="4690136"/>
            <a:ext cx="600392" cy="45719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40" name="图形 39" descr="合同">
            <a:extLst>
              <a:ext uri="{FF2B5EF4-FFF2-40B4-BE49-F238E27FC236}">
                <a16:creationId xmlns:a16="http://schemas.microsoft.com/office/drawing/2014/main" id="{35D2DED8-D917-47B9-884A-35DEF8BA769E}"/>
              </a:ext>
            </a:extLst>
          </p:cNvPr>
          <p:cNvPicPr>
            <a:picLocks noChangeAspect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783830" y="5230401"/>
            <a:ext cx="624341" cy="624341"/>
          </a:xfrm>
          <a:prstGeom prst="rect">
            <a:avLst/>
          </a:prstGeom>
        </p:spPr>
      </p:pic>
      <p:sp>
        <p:nvSpPr>
          <p:cNvPr id="31" name="矩形 30">
            <a:extLst>
              <a:ext uri="{FF2B5EF4-FFF2-40B4-BE49-F238E27FC236}">
                <a16:creationId xmlns:a16="http://schemas.microsoft.com/office/drawing/2014/main" id="{234C39CA-B2C4-4D6E-A209-27E77AFBA76B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2" name="矩形 31">
            <a:extLst>
              <a:ext uri="{FF2B5EF4-FFF2-40B4-BE49-F238E27FC236}">
                <a16:creationId xmlns:a16="http://schemas.microsoft.com/office/drawing/2014/main" id="{B2D1F33C-7CB0-4C94-A95C-073D69FF16B9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F4F4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矩形 36">
            <a:extLst>
              <a:ext uri="{FF2B5EF4-FFF2-40B4-BE49-F238E27FC236}">
                <a16:creationId xmlns:a16="http://schemas.microsoft.com/office/drawing/2014/main" id="{DC4EBBCD-0A62-4384-8640-22DEE4C84AAE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A7ECA54F-AAC9-4A5F-BDE2-D6EB13022149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4492496E-7F3D-4228-B7E9-C1675A0A88DB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68752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entr" presetSubtype="0" fill="hold" grpId="0" nodeType="withEffect">
                                  <p:stCondLst>
                                    <p:cond delay="2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8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0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1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2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0" presetClass="entr" presetSubtype="0" fill="hold" grpId="0" nodeType="withEffect">
                                  <p:stCondLst>
                                    <p:cond delay="14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5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36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0" presetClass="entr" presetSubtype="0" fill="hold" grpId="0" nodeType="withEffect">
                                  <p:stCondLst>
                                    <p:cond delay="21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9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50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42" presetClass="entr" presetSubtype="0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42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3" grpId="0" animBg="1"/>
      <p:bldP spid="34" grpId="0" animBg="1"/>
      <p:bldP spid="35" grpId="0" animBg="1"/>
      <p:bldP spid="36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-圆角矩形 7">
            <a:extLst>
              <a:ext uri="{FF2B5EF4-FFF2-40B4-BE49-F238E27FC236}">
                <a16:creationId xmlns:a16="http://schemas.microsoft.com/office/drawing/2014/main" id="{4B4ADBFC-9A6C-4F87-B527-2A84FE1B8CBD}"/>
              </a:ext>
            </a:extLst>
          </p:cNvPr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7133016" y="2070800"/>
            <a:ext cx="4489322" cy="3562152"/>
          </a:xfrm>
          <a:prstGeom prst="roundRect">
            <a:avLst>
              <a:gd name="adj" fmla="val 5241"/>
            </a:avLst>
          </a:prstGeom>
          <a:noFill/>
          <a:ln w="12700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FF0000"/>
                </a:gs>
              </a:gsLst>
              <a:lin ang="0" scaled="1"/>
              <a:tileRect/>
            </a:gra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720000" anchor="ctr"/>
          <a:lstStyle/>
          <a:p>
            <a:pPr algn="just">
              <a:lnSpc>
                <a:spcPct val="130000"/>
              </a:lnSpc>
            </a:pPr>
            <a:endParaRPr lang="zh-CN" altLang="zh-CN" sz="1400"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4" name="PA-圆角矩形 8">
            <a:extLst>
              <a:ext uri="{FF2B5EF4-FFF2-40B4-BE49-F238E27FC236}">
                <a16:creationId xmlns:a16="http://schemas.microsoft.com/office/drawing/2014/main" id="{089BCEFE-6522-4F5E-8599-8439EFD00CCD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66058" y="2067624"/>
            <a:ext cx="4489322" cy="3565328"/>
          </a:xfrm>
          <a:prstGeom prst="roundRect">
            <a:avLst>
              <a:gd name="adj" fmla="val 5241"/>
            </a:avLst>
          </a:prstGeom>
          <a:noFill/>
          <a:ln w="12700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099FF"/>
                </a:gs>
              </a:gsLst>
              <a:lin ang="10800000" scaled="1"/>
              <a:tileRect/>
            </a:gra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72000" rIns="828000" anchor="ctr"/>
          <a:lstStyle/>
          <a:p>
            <a:pPr algn="just">
              <a:lnSpc>
                <a:spcPct val="130000"/>
              </a:lnSpc>
            </a:pPr>
            <a:endParaRPr lang="zh-CN" altLang="zh-CN" sz="1400"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5" name="PA-任意多边形 5">
            <a:extLst>
              <a:ext uri="{FF2B5EF4-FFF2-40B4-BE49-F238E27FC236}">
                <a16:creationId xmlns:a16="http://schemas.microsoft.com/office/drawing/2014/main" id="{C86CA236-0D8C-484B-B6D2-2CB8A470AD0E}"/>
              </a:ext>
            </a:extLst>
          </p:cNvPr>
          <p:cNvSpPr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5684639" y="2820326"/>
            <a:ext cx="824197" cy="1670553"/>
          </a:xfrm>
          <a:custGeom>
            <a:avLst/>
            <a:gdLst>
              <a:gd name="T0" fmla="*/ 1 w 823166"/>
              <a:gd name="T1" fmla="*/ 0 h 1670140"/>
              <a:gd name="T2" fmla="*/ 1 w 823166"/>
              <a:gd name="T3" fmla="*/ 0 h 1670140"/>
              <a:gd name="T4" fmla="*/ 2 w 823166"/>
              <a:gd name="T5" fmla="*/ 2 h 1670140"/>
              <a:gd name="T6" fmla="*/ 1 w 823166"/>
              <a:gd name="T7" fmla="*/ 4 h 1670140"/>
              <a:gd name="T8" fmla="*/ 1 w 823166"/>
              <a:gd name="T9" fmla="*/ 4 h 1670140"/>
              <a:gd name="T10" fmla="*/ 1 w 823166"/>
              <a:gd name="T11" fmla="*/ 4 h 1670140"/>
              <a:gd name="T12" fmla="*/ 0 w 823166"/>
              <a:gd name="T13" fmla="*/ 2 h 1670140"/>
              <a:gd name="T14" fmla="*/ 1 w 823166"/>
              <a:gd name="T15" fmla="*/ 0 h 1670140"/>
              <a:gd name="T16" fmla="*/ 1 w 823166"/>
              <a:gd name="T17" fmla="*/ 0 h 167014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823166"/>
              <a:gd name="T28" fmla="*/ 0 h 1670140"/>
              <a:gd name="T29" fmla="*/ 823166 w 823166"/>
              <a:gd name="T30" fmla="*/ 1670140 h 167014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823166" h="1670140">
                <a:moveTo>
                  <a:pt x="422865" y="0"/>
                </a:moveTo>
                <a:lnTo>
                  <a:pt x="439028" y="12087"/>
                </a:lnTo>
                <a:cubicBezTo>
                  <a:pt x="673631" y="205698"/>
                  <a:pt x="823166" y="498703"/>
                  <a:pt x="823166" y="826634"/>
                </a:cubicBezTo>
                <a:cubicBezTo>
                  <a:pt x="823166" y="1154565"/>
                  <a:pt x="673631" y="1447570"/>
                  <a:pt x="439028" y="1641181"/>
                </a:cubicBezTo>
                <a:lnTo>
                  <a:pt x="400302" y="1670140"/>
                </a:lnTo>
                <a:lnTo>
                  <a:pt x="384138" y="1658053"/>
                </a:lnTo>
                <a:cubicBezTo>
                  <a:pt x="149536" y="1464442"/>
                  <a:pt x="0" y="1171437"/>
                  <a:pt x="0" y="843506"/>
                </a:cubicBezTo>
                <a:cubicBezTo>
                  <a:pt x="0" y="515575"/>
                  <a:pt x="149536" y="222570"/>
                  <a:pt x="384138" y="28959"/>
                </a:cubicBezTo>
                <a:lnTo>
                  <a:pt x="422865" y="0"/>
                </a:lnTo>
                <a:close/>
              </a:path>
            </a:pathLst>
          </a:custGeom>
          <a:solidFill>
            <a:srgbClr val="D8D8D8"/>
          </a:solidFill>
          <a:ln w="0" cap="flat" cmpd="sng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/>
          <a:lstStyle/>
          <a:p>
            <a:endParaRPr lang="zh-CN" altLang="en-US"/>
          </a:p>
        </p:txBody>
      </p:sp>
      <p:sp>
        <p:nvSpPr>
          <p:cNvPr id="6" name="PA-任意多边形 6">
            <a:extLst>
              <a:ext uri="{FF2B5EF4-FFF2-40B4-BE49-F238E27FC236}">
                <a16:creationId xmlns:a16="http://schemas.microsoft.com/office/drawing/2014/main" id="{A8920661-1BD8-462D-84F4-62F1065D0B12}"/>
              </a:ext>
            </a:extLst>
          </p:cNvPr>
          <p:cNvSpPr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4395006" y="2599279"/>
            <a:ext cx="1711256" cy="2112011"/>
          </a:xfrm>
          <a:custGeom>
            <a:avLst/>
            <a:gdLst>
              <a:gd name="T0" fmla="*/ 3 w 1710887"/>
              <a:gd name="T1" fmla="*/ 0 h 2111188"/>
              <a:gd name="T2" fmla="*/ 4 w 1710887"/>
              <a:gd name="T3" fmla="*/ 0 h 2111188"/>
              <a:gd name="T4" fmla="*/ 4 w 1710887"/>
              <a:gd name="T5" fmla="*/ 1 h 2111188"/>
              <a:gd name="T6" fmla="*/ 4 w 1710887"/>
              <a:gd name="T7" fmla="*/ 1 h 2111188"/>
              <a:gd name="T8" fmla="*/ 3 w 1710887"/>
              <a:gd name="T9" fmla="*/ 3 h 2111188"/>
              <a:gd name="T10" fmla="*/ 4 w 1710887"/>
              <a:gd name="T11" fmla="*/ 5 h 2111188"/>
              <a:gd name="T12" fmla="*/ 4 w 1710887"/>
              <a:gd name="T13" fmla="*/ 5 h 2111188"/>
              <a:gd name="T14" fmla="*/ 4 w 1710887"/>
              <a:gd name="T15" fmla="*/ 5 h 2111188"/>
              <a:gd name="T16" fmla="*/ 3 w 1710887"/>
              <a:gd name="T17" fmla="*/ 5 h 2111188"/>
              <a:gd name="T18" fmla="*/ 0 w 1710887"/>
              <a:gd name="T19" fmla="*/ 3 h 2111188"/>
              <a:gd name="T20" fmla="*/ 3 w 1710887"/>
              <a:gd name="T21" fmla="*/ 0 h 211118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10887"/>
              <a:gd name="T34" fmla="*/ 0 h 2111188"/>
              <a:gd name="T35" fmla="*/ 1710887 w 1710887"/>
              <a:gd name="T36" fmla="*/ 2111188 h 2111188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10887" h="2111188">
                <a:moveTo>
                  <a:pt x="1055594" y="0"/>
                </a:moveTo>
                <a:cubicBezTo>
                  <a:pt x="1274215" y="0"/>
                  <a:pt x="1477313" y="66460"/>
                  <a:pt x="1645786" y="180279"/>
                </a:cubicBezTo>
                <a:lnTo>
                  <a:pt x="1710887" y="228960"/>
                </a:lnTo>
                <a:lnTo>
                  <a:pt x="1672160" y="257919"/>
                </a:lnTo>
                <a:cubicBezTo>
                  <a:pt x="1437558" y="451530"/>
                  <a:pt x="1288022" y="744535"/>
                  <a:pt x="1288022" y="1072466"/>
                </a:cubicBezTo>
                <a:cubicBezTo>
                  <a:pt x="1288022" y="1400397"/>
                  <a:pt x="1437558" y="1693402"/>
                  <a:pt x="1672160" y="1887013"/>
                </a:cubicBezTo>
                <a:lnTo>
                  <a:pt x="1688324" y="1899100"/>
                </a:lnTo>
                <a:lnTo>
                  <a:pt x="1645786" y="1930909"/>
                </a:lnTo>
                <a:cubicBezTo>
                  <a:pt x="1477313" y="2044728"/>
                  <a:pt x="1274215" y="2111188"/>
                  <a:pt x="1055594" y="2111188"/>
                </a:cubicBezTo>
                <a:cubicBezTo>
                  <a:pt x="472606" y="2111188"/>
                  <a:pt x="0" y="1638582"/>
                  <a:pt x="0" y="1055594"/>
                </a:cubicBezTo>
                <a:cubicBezTo>
                  <a:pt x="0" y="472606"/>
                  <a:pt x="472606" y="0"/>
                  <a:pt x="1055594" y="0"/>
                </a:cubicBezTo>
                <a:close/>
              </a:path>
            </a:pathLst>
          </a:custGeom>
          <a:solidFill>
            <a:srgbClr val="0099FF">
              <a:alpha val="60000"/>
            </a:srgbClr>
          </a:solidFill>
          <a:ln w="12700" cap="flat" cmpd="sng">
            <a:solidFill>
              <a:srgbClr val="008BA3">
                <a:alpha val="70000"/>
              </a:srgbClr>
            </a:solidFill>
            <a:prstDash val="dash"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216000" rIns="288000" anchor="ctr"/>
          <a:lstStyle/>
          <a:p>
            <a:endParaRPr lang="zh-CN" altLang="en-US"/>
          </a:p>
        </p:txBody>
      </p:sp>
      <p:sp>
        <p:nvSpPr>
          <p:cNvPr id="7" name="PA-任意多边形 7">
            <a:extLst>
              <a:ext uri="{FF2B5EF4-FFF2-40B4-BE49-F238E27FC236}">
                <a16:creationId xmlns:a16="http://schemas.microsoft.com/office/drawing/2014/main" id="{55FAF74F-5784-4692-B839-A0E7A6C32C33}"/>
              </a:ext>
            </a:extLst>
          </p:cNvPr>
          <p:cNvSpPr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6082133" y="2599279"/>
            <a:ext cx="1711256" cy="2112011"/>
          </a:xfrm>
          <a:custGeom>
            <a:avLst/>
            <a:gdLst>
              <a:gd name="T0" fmla="*/ 2 w 1710886"/>
              <a:gd name="T1" fmla="*/ 0 h 2111188"/>
              <a:gd name="T2" fmla="*/ 4 w 1710886"/>
              <a:gd name="T3" fmla="*/ 3 h 2111188"/>
              <a:gd name="T4" fmla="*/ 2 w 1710886"/>
              <a:gd name="T5" fmla="*/ 5 h 2111188"/>
              <a:gd name="T6" fmla="*/ 0 w 1710886"/>
              <a:gd name="T7" fmla="*/ 5 h 2111188"/>
              <a:gd name="T8" fmla="*/ 0 w 1710886"/>
              <a:gd name="T9" fmla="*/ 5 h 2111188"/>
              <a:gd name="T10" fmla="*/ 0 w 1710886"/>
              <a:gd name="T11" fmla="*/ 5 h 2111188"/>
              <a:gd name="T12" fmla="*/ 1 w 1710886"/>
              <a:gd name="T13" fmla="*/ 3 h 2111188"/>
              <a:gd name="T14" fmla="*/ 0 w 1710886"/>
              <a:gd name="T15" fmla="*/ 1 h 2111188"/>
              <a:gd name="T16" fmla="*/ 0 w 1710886"/>
              <a:gd name="T17" fmla="*/ 1 h 2111188"/>
              <a:gd name="T18" fmla="*/ 0 w 1710886"/>
              <a:gd name="T19" fmla="*/ 0 h 2111188"/>
              <a:gd name="T20" fmla="*/ 2 w 1710886"/>
              <a:gd name="T21" fmla="*/ 0 h 211118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10886"/>
              <a:gd name="T34" fmla="*/ 0 h 2111188"/>
              <a:gd name="T35" fmla="*/ 1710886 w 1710886"/>
              <a:gd name="T36" fmla="*/ 2111188 h 2111188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10886" h="2111188">
                <a:moveTo>
                  <a:pt x="655292" y="0"/>
                </a:moveTo>
                <a:cubicBezTo>
                  <a:pt x="1238280" y="0"/>
                  <a:pt x="1710886" y="472606"/>
                  <a:pt x="1710886" y="1055594"/>
                </a:cubicBezTo>
                <a:cubicBezTo>
                  <a:pt x="1710886" y="1638582"/>
                  <a:pt x="1238280" y="2111188"/>
                  <a:pt x="655292" y="2111188"/>
                </a:cubicBezTo>
                <a:cubicBezTo>
                  <a:pt x="436672" y="2111188"/>
                  <a:pt x="233574" y="2044728"/>
                  <a:pt x="65100" y="1930909"/>
                </a:cubicBezTo>
                <a:lnTo>
                  <a:pt x="0" y="1882228"/>
                </a:lnTo>
                <a:lnTo>
                  <a:pt x="38726" y="1853269"/>
                </a:lnTo>
                <a:cubicBezTo>
                  <a:pt x="273329" y="1659658"/>
                  <a:pt x="422864" y="1366653"/>
                  <a:pt x="422864" y="1038722"/>
                </a:cubicBezTo>
                <a:cubicBezTo>
                  <a:pt x="422864" y="710791"/>
                  <a:pt x="273329" y="417786"/>
                  <a:pt x="38726" y="224175"/>
                </a:cubicBezTo>
                <a:lnTo>
                  <a:pt x="22563" y="212088"/>
                </a:lnTo>
                <a:lnTo>
                  <a:pt x="65100" y="180279"/>
                </a:lnTo>
                <a:cubicBezTo>
                  <a:pt x="233574" y="66460"/>
                  <a:pt x="436672" y="0"/>
                  <a:pt x="655292" y="0"/>
                </a:cubicBezTo>
                <a:close/>
              </a:path>
            </a:pathLst>
          </a:custGeom>
          <a:solidFill>
            <a:srgbClr val="FF0000">
              <a:alpha val="60000"/>
            </a:srgbClr>
          </a:solidFill>
          <a:ln w="12700" cap="flat" cmpd="sng">
            <a:solidFill>
              <a:srgbClr val="FF0000">
                <a:alpha val="70000"/>
              </a:srgbClr>
            </a:solidFill>
            <a:prstDash val="dash"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504000" rIns="180000" anchor="ctr"/>
          <a:lstStyle/>
          <a:p>
            <a:endParaRPr lang="zh-CN" altLang="en-US"/>
          </a:p>
        </p:txBody>
      </p:sp>
      <p:sp>
        <p:nvSpPr>
          <p:cNvPr id="8" name="PA-文本框 12">
            <a:extLst>
              <a:ext uri="{FF2B5EF4-FFF2-40B4-BE49-F238E27FC236}">
                <a16:creationId xmlns:a16="http://schemas.microsoft.com/office/drawing/2014/main" id="{511CE594-E23D-408F-9A1D-9520FF103A6B}"/>
              </a:ext>
            </a:extLst>
          </p:cNvPr>
          <p:cNvSpPr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4653440" y="3031209"/>
            <a:ext cx="965161" cy="1135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dist">
              <a:lnSpc>
                <a:spcPct val="150000"/>
              </a:lnSpc>
            </a:pPr>
            <a:r>
              <a:rPr lang="zh-CN" altLang="en-US" sz="2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rPr>
              <a:t>学术意义</a:t>
            </a:r>
          </a:p>
        </p:txBody>
      </p:sp>
      <p:sp>
        <p:nvSpPr>
          <p:cNvPr id="9" name="PA-文本框 13">
            <a:extLst>
              <a:ext uri="{FF2B5EF4-FFF2-40B4-BE49-F238E27FC236}">
                <a16:creationId xmlns:a16="http://schemas.microsoft.com/office/drawing/2014/main" id="{C622CA3D-A651-43A3-ABB1-6954BBB29FB3}"/>
              </a:ext>
            </a:extLst>
          </p:cNvPr>
          <p:cNvSpPr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6571698" y="3031209"/>
            <a:ext cx="1007705" cy="1135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dist">
              <a:lnSpc>
                <a:spcPct val="150000"/>
              </a:lnSpc>
            </a:pPr>
            <a:r>
              <a:rPr lang="zh-CN" altLang="en-US" sz="2400" b="1" dirty="0">
                <a:solidFill>
                  <a:schemeClr val="bg1"/>
                </a:solidFill>
                <a:latin typeface="微软雅黑" pitchFamily="34" charset="-122"/>
                <a:ea typeface="微软雅黑" pitchFamily="34" charset="-122"/>
              </a:rPr>
              <a:t>经济意义</a:t>
            </a:r>
            <a:endParaRPr lang="zh-CN" altLang="en-US" b="1" dirty="0"/>
          </a:p>
        </p:txBody>
      </p:sp>
      <p:sp>
        <p:nvSpPr>
          <p:cNvPr id="10" name="PA-文本框 15">
            <a:extLst>
              <a:ext uri="{FF2B5EF4-FFF2-40B4-BE49-F238E27FC236}">
                <a16:creationId xmlns:a16="http://schemas.microsoft.com/office/drawing/2014/main" id="{2FAA3D51-4D17-4C0B-A897-232A1BB1140D}"/>
              </a:ext>
            </a:extLst>
          </p:cNvPr>
          <p:cNvSpPr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1774505" y="2188310"/>
            <a:ext cx="1577912" cy="3696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dist"/>
            <a:r>
              <a:rPr lang="zh-CN" altLang="en-US" b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rPr>
              <a:t>插入文本一</a:t>
            </a:r>
          </a:p>
        </p:txBody>
      </p:sp>
      <p:sp>
        <p:nvSpPr>
          <p:cNvPr id="11" name="PA-文本框 16">
            <a:extLst>
              <a:ext uri="{FF2B5EF4-FFF2-40B4-BE49-F238E27FC236}">
                <a16:creationId xmlns:a16="http://schemas.microsoft.com/office/drawing/2014/main" id="{CE928045-70EB-45F8-A2A1-DCF55AD23769}"/>
              </a:ext>
            </a:extLst>
          </p:cNvPr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962691" y="2526902"/>
            <a:ext cx="3201541" cy="2938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en-US" altLang="zh-CN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sym typeface="微软雅黑" pitchFamily="34" charset="-122"/>
              </a:rPr>
              <a:t>1</a:t>
            </a: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sym typeface="微软雅黑" pitchFamily="34" charset="-122"/>
              </a:rPr>
              <a:t>、这里写学术意义，这里写学术意义，这里写学术意义，这里写学术意义；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  <a:sym typeface="微软雅黑" pitchFamily="34" charset="-122"/>
            </a:endParaRPr>
          </a:p>
          <a:p>
            <a:pPr algn="just">
              <a:lnSpc>
                <a:spcPct val="130000"/>
              </a:lnSpc>
            </a:pPr>
            <a:r>
              <a:rPr lang="en-US" altLang="zh-CN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sym typeface="微软雅黑" pitchFamily="34" charset="-122"/>
              </a:rPr>
              <a:t>2</a:t>
            </a: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sym typeface="微软雅黑" pitchFamily="34" charset="-122"/>
              </a:rPr>
              <a:t>、这里写学术意义，这里写学术意义，这里写学术意义，这里写学术意义。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  <a:sym typeface="微软雅黑" pitchFamily="34" charset="-122"/>
            </a:endParaRPr>
          </a:p>
        </p:txBody>
      </p:sp>
      <p:sp>
        <p:nvSpPr>
          <p:cNvPr id="12" name="PA-文本框 17">
            <a:extLst>
              <a:ext uri="{FF2B5EF4-FFF2-40B4-BE49-F238E27FC236}">
                <a16:creationId xmlns:a16="http://schemas.microsoft.com/office/drawing/2014/main" id="{DDBDE4E3-0A71-43A0-9DF9-FB0D45965A56}"/>
              </a:ext>
            </a:extLst>
          </p:cNvPr>
          <p:cNvSpPr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8898431" y="2188310"/>
            <a:ext cx="1577912" cy="3696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dist"/>
            <a:r>
              <a:rPr lang="zh-CN" altLang="en-US" b="1" dirty="0">
                <a:solidFill>
                  <a:srgbClr val="000000"/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rPr>
              <a:t>插入文本二</a:t>
            </a:r>
          </a:p>
        </p:txBody>
      </p:sp>
      <p:sp>
        <p:nvSpPr>
          <p:cNvPr id="13" name="PA-文本框 18">
            <a:extLst>
              <a:ext uri="{FF2B5EF4-FFF2-40B4-BE49-F238E27FC236}">
                <a16:creationId xmlns:a16="http://schemas.microsoft.com/office/drawing/2014/main" id="{9A714141-FB0B-4BA3-AC41-3DEC8868ABEF}"/>
              </a:ext>
            </a:extLst>
          </p:cNvPr>
          <p:cNvSpPr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8087252" y="2526902"/>
            <a:ext cx="3200271" cy="2938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en-US" altLang="zh-CN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sym typeface="微软雅黑" pitchFamily="34" charset="-122"/>
              </a:rPr>
              <a:t>1</a:t>
            </a: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sym typeface="微软雅黑" pitchFamily="34" charset="-122"/>
              </a:rPr>
              <a:t>、这里写经济意义，这里写经济意义，这里写经济意义，这里写经济意义；</a:t>
            </a:r>
            <a:endParaRPr lang="en-US" altLang="zh-CN" spc="4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  <a:sym typeface="微软雅黑" pitchFamily="34" charset="-122"/>
            </a:endParaRPr>
          </a:p>
          <a:p>
            <a:pPr algn="just">
              <a:lnSpc>
                <a:spcPct val="130000"/>
              </a:lnSpc>
            </a:pPr>
            <a:r>
              <a:rPr lang="en-US" altLang="zh-CN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sym typeface="微软雅黑" pitchFamily="34" charset="-122"/>
              </a:rPr>
              <a:t>2</a:t>
            </a: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  <a:sym typeface="微软雅黑" pitchFamily="34" charset="-122"/>
              </a:rPr>
              <a:t>、这里写经济意义，这里写经济意义，这里写经济意义，这里写经济意义。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9C092BCF-808D-44F7-AE4E-EA0A128081C9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②研究意义</a:t>
            </a: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CA3C91D5-702F-4A81-9543-C44B87CFE64F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6ECEBA4F-128F-450B-8999-3F4ED3104616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F4F4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52003B82-7E6F-4CBD-BDF0-7678970BA000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CD284115-5D32-4C96-967D-A7A4C5A189F0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矩形 18">
            <a:extLst>
              <a:ext uri="{FF2B5EF4-FFF2-40B4-BE49-F238E27FC236}">
                <a16:creationId xmlns:a16="http://schemas.microsoft.com/office/drawing/2014/main" id="{092300A7-21B0-428D-AF73-CAF26E76E95B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66140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8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0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6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17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" name="图片 44">
            <a:extLst>
              <a:ext uri="{FF2B5EF4-FFF2-40B4-BE49-F238E27FC236}">
                <a16:creationId xmlns:a16="http://schemas.microsoft.com/office/drawing/2014/main" id="{9A0F5757-242F-4FD0-B9F1-099BD790A420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-21952" y="-6162"/>
            <a:ext cx="5946020" cy="6864162"/>
          </a:xfrm>
          <a:prstGeom prst="rect">
            <a:avLst/>
          </a:prstGeom>
        </p:spPr>
      </p:pic>
      <p:sp>
        <p:nvSpPr>
          <p:cNvPr id="54" name="矩形 53">
            <a:extLst>
              <a:ext uri="{FF2B5EF4-FFF2-40B4-BE49-F238E27FC236}">
                <a16:creationId xmlns:a16="http://schemas.microsoft.com/office/drawing/2014/main" id="{3DD01C59-CCE6-4420-A833-F8906C307B88}"/>
              </a:ext>
            </a:extLst>
          </p:cNvPr>
          <p:cNvSpPr/>
          <p:nvPr/>
        </p:nvSpPr>
        <p:spPr>
          <a:xfrm>
            <a:off x="-21590" y="0"/>
            <a:ext cx="12192001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5000"/>
                  <a:lumOff val="95000"/>
                  <a:alpha val="30000"/>
                </a:schemeClr>
              </a:gs>
              <a:gs pos="5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2" name="组合 31">
            <a:extLst>
              <a:ext uri="{FF2B5EF4-FFF2-40B4-BE49-F238E27FC236}">
                <a16:creationId xmlns:a16="http://schemas.microsoft.com/office/drawing/2014/main" id="{45668024-44B1-4DCA-A7D1-C604CF827C35}"/>
              </a:ext>
            </a:extLst>
          </p:cNvPr>
          <p:cNvGrpSpPr/>
          <p:nvPr/>
        </p:nvGrpSpPr>
        <p:grpSpPr>
          <a:xfrm>
            <a:off x="7449232" y="206736"/>
            <a:ext cx="3896668" cy="6651264"/>
            <a:chOff x="2273548" y="1476188"/>
            <a:chExt cx="1795401" cy="3064589"/>
          </a:xfrm>
          <a:gradFill flip="none" rotWithShape="1"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lumMod val="95000"/>
                </a:schemeClr>
              </a:gs>
            </a:gsLst>
            <a:lin ang="16200000" scaled="1"/>
            <a:tileRect/>
          </a:gradFill>
        </p:grpSpPr>
        <p:sp>
          <p:nvSpPr>
            <p:cNvPr id="33" name="任意多边形: 形状 32">
              <a:extLst>
                <a:ext uri="{FF2B5EF4-FFF2-40B4-BE49-F238E27FC236}">
                  <a16:creationId xmlns:a16="http://schemas.microsoft.com/office/drawing/2014/main" id="{38609513-61EF-45F0-9EC4-DAA340E26DAA}"/>
                </a:ext>
              </a:extLst>
            </p:cNvPr>
            <p:cNvSpPr/>
            <p:nvPr/>
          </p:nvSpPr>
          <p:spPr>
            <a:xfrm>
              <a:off x="2459657" y="1476188"/>
              <a:ext cx="887134" cy="1954306"/>
            </a:xfrm>
            <a:custGeom>
              <a:avLst/>
              <a:gdLst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1083 w 866589"/>
                <a:gd name="connsiteY0" fmla="*/ 0 h 1954306"/>
                <a:gd name="connsiteX1" fmla="*/ 854636 w 866589"/>
                <a:gd name="connsiteY1" fmla="*/ 203200 h 1954306"/>
                <a:gd name="connsiteX2" fmla="*/ 866589 w 866589"/>
                <a:gd name="connsiteY2" fmla="*/ 394447 h 1954306"/>
                <a:gd name="connsiteX3" fmla="*/ 717177 w 866589"/>
                <a:gd name="connsiteY3" fmla="*/ 675341 h 1954306"/>
                <a:gd name="connsiteX4" fmla="*/ 352612 w 866589"/>
                <a:gd name="connsiteY4" fmla="*/ 1111624 h 1954306"/>
                <a:gd name="connsiteX5" fmla="*/ 179294 w 866589"/>
                <a:gd name="connsiteY5" fmla="*/ 1458259 h 1954306"/>
                <a:gd name="connsiteX6" fmla="*/ 137459 w 866589"/>
                <a:gd name="connsiteY6" fmla="*/ 1954306 h 1954306"/>
                <a:gd name="connsiteX7" fmla="*/ 23906 w 866589"/>
                <a:gd name="connsiteY7" fmla="*/ 1655483 h 1954306"/>
                <a:gd name="connsiteX8" fmla="*/ 0 w 866589"/>
                <a:gd name="connsiteY8" fmla="*/ 1356659 h 1954306"/>
                <a:gd name="connsiteX9" fmla="*/ 185271 w 866589"/>
                <a:gd name="connsiteY9" fmla="*/ 1027953 h 1954306"/>
                <a:gd name="connsiteX10" fmla="*/ 555812 w 866589"/>
                <a:gd name="connsiteY10" fmla="*/ 591671 h 1954306"/>
                <a:gd name="connsiteX11" fmla="*/ 663389 w 866589"/>
                <a:gd name="connsiteY11" fmla="*/ 430306 h 1954306"/>
                <a:gd name="connsiteX12" fmla="*/ 741083 w 866589"/>
                <a:gd name="connsiteY12" fmla="*/ 197224 h 1954306"/>
                <a:gd name="connsiteX13" fmla="*/ 741083 w 866589"/>
                <a:gd name="connsiteY13" fmla="*/ 0 h 1954306"/>
                <a:gd name="connsiteX0" fmla="*/ 746337 w 871843"/>
                <a:gd name="connsiteY0" fmla="*/ 0 h 1954306"/>
                <a:gd name="connsiteX1" fmla="*/ 859890 w 871843"/>
                <a:gd name="connsiteY1" fmla="*/ 203200 h 1954306"/>
                <a:gd name="connsiteX2" fmla="*/ 871843 w 871843"/>
                <a:gd name="connsiteY2" fmla="*/ 394447 h 1954306"/>
                <a:gd name="connsiteX3" fmla="*/ 722431 w 871843"/>
                <a:gd name="connsiteY3" fmla="*/ 675341 h 1954306"/>
                <a:gd name="connsiteX4" fmla="*/ 357866 w 871843"/>
                <a:gd name="connsiteY4" fmla="*/ 1111624 h 1954306"/>
                <a:gd name="connsiteX5" fmla="*/ 184548 w 871843"/>
                <a:gd name="connsiteY5" fmla="*/ 1458259 h 1954306"/>
                <a:gd name="connsiteX6" fmla="*/ 142713 w 871843"/>
                <a:gd name="connsiteY6" fmla="*/ 1954306 h 1954306"/>
                <a:gd name="connsiteX7" fmla="*/ 29160 w 871843"/>
                <a:gd name="connsiteY7" fmla="*/ 1655483 h 1954306"/>
                <a:gd name="connsiteX8" fmla="*/ 5254 w 871843"/>
                <a:gd name="connsiteY8" fmla="*/ 1356659 h 1954306"/>
                <a:gd name="connsiteX9" fmla="*/ 190525 w 871843"/>
                <a:gd name="connsiteY9" fmla="*/ 1027953 h 1954306"/>
                <a:gd name="connsiteX10" fmla="*/ 561066 w 871843"/>
                <a:gd name="connsiteY10" fmla="*/ 591671 h 1954306"/>
                <a:gd name="connsiteX11" fmla="*/ 668643 w 871843"/>
                <a:gd name="connsiteY11" fmla="*/ 430306 h 1954306"/>
                <a:gd name="connsiteX12" fmla="*/ 746337 w 871843"/>
                <a:gd name="connsiteY12" fmla="*/ 197224 h 1954306"/>
                <a:gd name="connsiteX13" fmla="*/ 746337 w 871843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58259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72991 w 875215"/>
                <a:gd name="connsiteY5" fmla="*/ 1450794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75215"/>
                <a:gd name="connsiteY0" fmla="*/ 0 h 1954306"/>
                <a:gd name="connsiteX1" fmla="*/ 863262 w 875215"/>
                <a:gd name="connsiteY1" fmla="*/ 203200 h 1954306"/>
                <a:gd name="connsiteX2" fmla="*/ 875215 w 875215"/>
                <a:gd name="connsiteY2" fmla="*/ 394447 h 1954306"/>
                <a:gd name="connsiteX3" fmla="*/ 725803 w 875215"/>
                <a:gd name="connsiteY3" fmla="*/ 675341 h 1954306"/>
                <a:gd name="connsiteX4" fmla="*/ 361238 w 875215"/>
                <a:gd name="connsiteY4" fmla="*/ 1111624 h 1954306"/>
                <a:gd name="connsiteX5" fmla="*/ 187920 w 875215"/>
                <a:gd name="connsiteY5" fmla="*/ 1469455 h 1954306"/>
                <a:gd name="connsiteX6" fmla="*/ 146085 w 875215"/>
                <a:gd name="connsiteY6" fmla="*/ 1954306 h 1954306"/>
                <a:gd name="connsiteX7" fmla="*/ 32532 w 875215"/>
                <a:gd name="connsiteY7" fmla="*/ 1655483 h 1954306"/>
                <a:gd name="connsiteX8" fmla="*/ 8626 w 875215"/>
                <a:gd name="connsiteY8" fmla="*/ 1356659 h 1954306"/>
                <a:gd name="connsiteX9" fmla="*/ 193897 w 875215"/>
                <a:gd name="connsiteY9" fmla="*/ 1027953 h 1954306"/>
                <a:gd name="connsiteX10" fmla="*/ 564438 w 875215"/>
                <a:gd name="connsiteY10" fmla="*/ 591671 h 1954306"/>
                <a:gd name="connsiteX11" fmla="*/ 672015 w 875215"/>
                <a:gd name="connsiteY11" fmla="*/ 430306 h 1954306"/>
                <a:gd name="connsiteX12" fmla="*/ 749709 w 875215"/>
                <a:gd name="connsiteY12" fmla="*/ 197224 h 1954306"/>
                <a:gd name="connsiteX13" fmla="*/ 749709 w 875215"/>
                <a:gd name="connsiteY13" fmla="*/ 0 h 1954306"/>
                <a:gd name="connsiteX0" fmla="*/ 749709 w 883268"/>
                <a:gd name="connsiteY0" fmla="*/ 0 h 1954306"/>
                <a:gd name="connsiteX1" fmla="*/ 863262 w 883268"/>
                <a:gd name="connsiteY1" fmla="*/ 203200 h 1954306"/>
                <a:gd name="connsiteX2" fmla="*/ 875215 w 883268"/>
                <a:gd name="connsiteY2" fmla="*/ 394447 h 1954306"/>
                <a:gd name="connsiteX3" fmla="*/ 725803 w 883268"/>
                <a:gd name="connsiteY3" fmla="*/ 675341 h 1954306"/>
                <a:gd name="connsiteX4" fmla="*/ 361238 w 883268"/>
                <a:gd name="connsiteY4" fmla="*/ 1111624 h 1954306"/>
                <a:gd name="connsiteX5" fmla="*/ 187920 w 883268"/>
                <a:gd name="connsiteY5" fmla="*/ 1469455 h 1954306"/>
                <a:gd name="connsiteX6" fmla="*/ 146085 w 883268"/>
                <a:gd name="connsiteY6" fmla="*/ 1954306 h 1954306"/>
                <a:gd name="connsiteX7" fmla="*/ 32532 w 883268"/>
                <a:gd name="connsiteY7" fmla="*/ 1655483 h 1954306"/>
                <a:gd name="connsiteX8" fmla="*/ 8626 w 883268"/>
                <a:gd name="connsiteY8" fmla="*/ 1356659 h 1954306"/>
                <a:gd name="connsiteX9" fmla="*/ 193897 w 883268"/>
                <a:gd name="connsiteY9" fmla="*/ 1027953 h 1954306"/>
                <a:gd name="connsiteX10" fmla="*/ 564438 w 883268"/>
                <a:gd name="connsiteY10" fmla="*/ 591671 h 1954306"/>
                <a:gd name="connsiteX11" fmla="*/ 672015 w 883268"/>
                <a:gd name="connsiteY11" fmla="*/ 430306 h 1954306"/>
                <a:gd name="connsiteX12" fmla="*/ 749709 w 883268"/>
                <a:gd name="connsiteY12" fmla="*/ 197224 h 1954306"/>
                <a:gd name="connsiteX13" fmla="*/ 749709 w 883268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  <a:gd name="connsiteX0" fmla="*/ 749709 w 887134"/>
                <a:gd name="connsiteY0" fmla="*/ 0 h 1954306"/>
                <a:gd name="connsiteX1" fmla="*/ 863262 w 887134"/>
                <a:gd name="connsiteY1" fmla="*/ 203200 h 1954306"/>
                <a:gd name="connsiteX2" fmla="*/ 875215 w 887134"/>
                <a:gd name="connsiteY2" fmla="*/ 394447 h 1954306"/>
                <a:gd name="connsiteX3" fmla="*/ 725803 w 887134"/>
                <a:gd name="connsiteY3" fmla="*/ 675341 h 1954306"/>
                <a:gd name="connsiteX4" fmla="*/ 361238 w 887134"/>
                <a:gd name="connsiteY4" fmla="*/ 1111624 h 1954306"/>
                <a:gd name="connsiteX5" fmla="*/ 187920 w 887134"/>
                <a:gd name="connsiteY5" fmla="*/ 1469455 h 1954306"/>
                <a:gd name="connsiteX6" fmla="*/ 146085 w 887134"/>
                <a:gd name="connsiteY6" fmla="*/ 1954306 h 1954306"/>
                <a:gd name="connsiteX7" fmla="*/ 32532 w 887134"/>
                <a:gd name="connsiteY7" fmla="*/ 1655483 h 1954306"/>
                <a:gd name="connsiteX8" fmla="*/ 8626 w 887134"/>
                <a:gd name="connsiteY8" fmla="*/ 1356659 h 1954306"/>
                <a:gd name="connsiteX9" fmla="*/ 193897 w 887134"/>
                <a:gd name="connsiteY9" fmla="*/ 1027953 h 1954306"/>
                <a:gd name="connsiteX10" fmla="*/ 564438 w 887134"/>
                <a:gd name="connsiteY10" fmla="*/ 591671 h 1954306"/>
                <a:gd name="connsiteX11" fmla="*/ 672015 w 887134"/>
                <a:gd name="connsiteY11" fmla="*/ 430306 h 1954306"/>
                <a:gd name="connsiteX12" fmla="*/ 749709 w 887134"/>
                <a:gd name="connsiteY12" fmla="*/ 197224 h 1954306"/>
                <a:gd name="connsiteX13" fmla="*/ 749709 w 887134"/>
                <a:gd name="connsiteY13" fmla="*/ 0 h 1954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7134" h="1954306">
                  <a:moveTo>
                    <a:pt x="749709" y="0"/>
                  </a:moveTo>
                  <a:cubicBezTo>
                    <a:pt x="787560" y="67733"/>
                    <a:pt x="832876" y="113074"/>
                    <a:pt x="863262" y="203200"/>
                  </a:cubicBezTo>
                  <a:cubicBezTo>
                    <a:pt x="885907" y="278146"/>
                    <a:pt x="897357" y="330698"/>
                    <a:pt x="875215" y="394447"/>
                  </a:cubicBezTo>
                  <a:cubicBezTo>
                    <a:pt x="855268" y="510471"/>
                    <a:pt x="786804" y="585442"/>
                    <a:pt x="725803" y="675341"/>
                  </a:cubicBezTo>
                  <a:cubicBezTo>
                    <a:pt x="611745" y="839430"/>
                    <a:pt x="482760" y="962464"/>
                    <a:pt x="361238" y="1111624"/>
                  </a:cubicBezTo>
                  <a:cubicBezTo>
                    <a:pt x="292268" y="1227169"/>
                    <a:pt x="230764" y="1346445"/>
                    <a:pt x="187920" y="1469455"/>
                  </a:cubicBezTo>
                  <a:cubicBezTo>
                    <a:pt x="136652" y="1616143"/>
                    <a:pt x="160030" y="1792689"/>
                    <a:pt x="146085" y="1954306"/>
                  </a:cubicBezTo>
                  <a:cubicBezTo>
                    <a:pt x="108234" y="1854698"/>
                    <a:pt x="59186" y="1762555"/>
                    <a:pt x="32532" y="1655483"/>
                  </a:cubicBezTo>
                  <a:cubicBezTo>
                    <a:pt x="2170" y="1570804"/>
                    <a:pt x="-9531" y="1456267"/>
                    <a:pt x="8626" y="1356659"/>
                  </a:cubicBezTo>
                  <a:cubicBezTo>
                    <a:pt x="44257" y="1235894"/>
                    <a:pt x="113479" y="1141254"/>
                    <a:pt x="193897" y="1027953"/>
                  </a:cubicBezTo>
                  <a:cubicBezTo>
                    <a:pt x="309947" y="871329"/>
                    <a:pt x="440924" y="737098"/>
                    <a:pt x="564438" y="591671"/>
                  </a:cubicBezTo>
                  <a:cubicBezTo>
                    <a:pt x="600297" y="537883"/>
                    <a:pt x="651085" y="487827"/>
                    <a:pt x="672015" y="430306"/>
                  </a:cubicBezTo>
                  <a:cubicBezTo>
                    <a:pt x="712842" y="352612"/>
                    <a:pt x="738740" y="282383"/>
                    <a:pt x="749709" y="197224"/>
                  </a:cubicBezTo>
                  <a:cubicBezTo>
                    <a:pt x="757174" y="131483"/>
                    <a:pt x="749709" y="65741"/>
                    <a:pt x="7497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任意多边形: 形状 33">
              <a:extLst>
                <a:ext uri="{FF2B5EF4-FFF2-40B4-BE49-F238E27FC236}">
                  <a16:creationId xmlns:a16="http://schemas.microsoft.com/office/drawing/2014/main" id="{02FD09FA-62F4-4DAB-A89E-68BAB77D822F}"/>
                </a:ext>
              </a:extLst>
            </p:cNvPr>
            <p:cNvSpPr/>
            <p:nvPr/>
          </p:nvSpPr>
          <p:spPr>
            <a:xfrm>
              <a:off x="2273548" y="1720565"/>
              <a:ext cx="601906" cy="1186854"/>
            </a:xfrm>
            <a:custGeom>
              <a:avLst/>
              <a:gdLst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89695"/>
                <a:gd name="connsiteY0" fmla="*/ 0 h 1186854"/>
                <a:gd name="connsiteX1" fmla="*/ 589695 w 589695"/>
                <a:gd name="connsiteY1" fmla="*/ 145557 h 1186854"/>
                <a:gd name="connsiteX2" fmla="*/ 578498 w 589695"/>
                <a:gd name="connsiteY2" fmla="*/ 231399 h 1186854"/>
                <a:gd name="connsiteX3" fmla="*/ 518782 w 589695"/>
                <a:gd name="connsiteY3" fmla="*/ 343366 h 1186854"/>
                <a:gd name="connsiteX4" fmla="*/ 302312 w 589695"/>
                <a:gd name="connsiteY4" fmla="*/ 571033 h 1186854"/>
                <a:gd name="connsiteX5" fmla="*/ 171683 w 589695"/>
                <a:gd name="connsiteY5" fmla="*/ 780039 h 1186854"/>
                <a:gd name="connsiteX6" fmla="*/ 74645 w 589695"/>
                <a:gd name="connsiteY6" fmla="*/ 1186854 h 1186854"/>
                <a:gd name="connsiteX7" fmla="*/ 0 w 589695"/>
                <a:gd name="connsiteY7" fmla="*/ 962919 h 1186854"/>
                <a:gd name="connsiteX8" fmla="*/ 3732 w 589695"/>
                <a:gd name="connsiteY8" fmla="*/ 761378 h 1186854"/>
                <a:gd name="connsiteX9" fmla="*/ 100770 w 589695"/>
                <a:gd name="connsiteY9" fmla="*/ 567301 h 1186854"/>
                <a:gd name="connsiteX10" fmla="*/ 335902 w 589695"/>
                <a:gd name="connsiteY10" fmla="*/ 332170 h 1186854"/>
                <a:gd name="connsiteX11" fmla="*/ 436673 w 589695"/>
                <a:gd name="connsiteY11" fmla="*/ 216470 h 1186854"/>
                <a:gd name="connsiteX12" fmla="*/ 533711 w 589695"/>
                <a:gd name="connsiteY12" fmla="*/ 0 h 1186854"/>
                <a:gd name="connsiteX0" fmla="*/ 533711 w 590571"/>
                <a:gd name="connsiteY0" fmla="*/ 0 h 1186854"/>
                <a:gd name="connsiteX1" fmla="*/ 589695 w 590571"/>
                <a:gd name="connsiteY1" fmla="*/ 145557 h 1186854"/>
                <a:gd name="connsiteX2" fmla="*/ 578498 w 590571"/>
                <a:gd name="connsiteY2" fmla="*/ 231399 h 1186854"/>
                <a:gd name="connsiteX3" fmla="*/ 518782 w 590571"/>
                <a:gd name="connsiteY3" fmla="*/ 343366 h 1186854"/>
                <a:gd name="connsiteX4" fmla="*/ 302312 w 590571"/>
                <a:gd name="connsiteY4" fmla="*/ 571033 h 1186854"/>
                <a:gd name="connsiteX5" fmla="*/ 171683 w 590571"/>
                <a:gd name="connsiteY5" fmla="*/ 780039 h 1186854"/>
                <a:gd name="connsiteX6" fmla="*/ 74645 w 590571"/>
                <a:gd name="connsiteY6" fmla="*/ 1186854 h 1186854"/>
                <a:gd name="connsiteX7" fmla="*/ 0 w 590571"/>
                <a:gd name="connsiteY7" fmla="*/ 962919 h 1186854"/>
                <a:gd name="connsiteX8" fmla="*/ 3732 w 590571"/>
                <a:gd name="connsiteY8" fmla="*/ 761378 h 1186854"/>
                <a:gd name="connsiteX9" fmla="*/ 100770 w 590571"/>
                <a:gd name="connsiteY9" fmla="*/ 567301 h 1186854"/>
                <a:gd name="connsiteX10" fmla="*/ 335902 w 590571"/>
                <a:gd name="connsiteY10" fmla="*/ 332170 h 1186854"/>
                <a:gd name="connsiteX11" fmla="*/ 436673 w 590571"/>
                <a:gd name="connsiteY11" fmla="*/ 216470 h 1186854"/>
                <a:gd name="connsiteX12" fmla="*/ 533711 w 590571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33711 w 591320"/>
                <a:gd name="connsiteY0" fmla="*/ 0 h 1186854"/>
                <a:gd name="connsiteX1" fmla="*/ 589695 w 591320"/>
                <a:gd name="connsiteY1" fmla="*/ 145557 h 1186854"/>
                <a:gd name="connsiteX2" fmla="*/ 578498 w 591320"/>
                <a:gd name="connsiteY2" fmla="*/ 231399 h 1186854"/>
                <a:gd name="connsiteX3" fmla="*/ 518782 w 591320"/>
                <a:gd name="connsiteY3" fmla="*/ 343366 h 1186854"/>
                <a:gd name="connsiteX4" fmla="*/ 302312 w 591320"/>
                <a:gd name="connsiteY4" fmla="*/ 571033 h 1186854"/>
                <a:gd name="connsiteX5" fmla="*/ 171683 w 591320"/>
                <a:gd name="connsiteY5" fmla="*/ 780039 h 1186854"/>
                <a:gd name="connsiteX6" fmla="*/ 74645 w 591320"/>
                <a:gd name="connsiteY6" fmla="*/ 1186854 h 1186854"/>
                <a:gd name="connsiteX7" fmla="*/ 0 w 591320"/>
                <a:gd name="connsiteY7" fmla="*/ 962919 h 1186854"/>
                <a:gd name="connsiteX8" fmla="*/ 3732 w 591320"/>
                <a:gd name="connsiteY8" fmla="*/ 761378 h 1186854"/>
                <a:gd name="connsiteX9" fmla="*/ 100770 w 591320"/>
                <a:gd name="connsiteY9" fmla="*/ 567301 h 1186854"/>
                <a:gd name="connsiteX10" fmla="*/ 335902 w 591320"/>
                <a:gd name="connsiteY10" fmla="*/ 332170 h 1186854"/>
                <a:gd name="connsiteX11" fmla="*/ 436673 w 591320"/>
                <a:gd name="connsiteY11" fmla="*/ 216470 h 1186854"/>
                <a:gd name="connsiteX12" fmla="*/ 533711 w 591320"/>
                <a:gd name="connsiteY12" fmla="*/ 0 h 1186854"/>
                <a:gd name="connsiteX0" fmla="*/ 541836 w 599445"/>
                <a:gd name="connsiteY0" fmla="*/ 0 h 1186854"/>
                <a:gd name="connsiteX1" fmla="*/ 597820 w 599445"/>
                <a:gd name="connsiteY1" fmla="*/ 145557 h 1186854"/>
                <a:gd name="connsiteX2" fmla="*/ 586623 w 599445"/>
                <a:gd name="connsiteY2" fmla="*/ 231399 h 1186854"/>
                <a:gd name="connsiteX3" fmla="*/ 526907 w 599445"/>
                <a:gd name="connsiteY3" fmla="*/ 343366 h 1186854"/>
                <a:gd name="connsiteX4" fmla="*/ 310437 w 599445"/>
                <a:gd name="connsiteY4" fmla="*/ 571033 h 1186854"/>
                <a:gd name="connsiteX5" fmla="*/ 179808 w 599445"/>
                <a:gd name="connsiteY5" fmla="*/ 780039 h 1186854"/>
                <a:gd name="connsiteX6" fmla="*/ 82770 w 599445"/>
                <a:gd name="connsiteY6" fmla="*/ 1186854 h 1186854"/>
                <a:gd name="connsiteX7" fmla="*/ 8125 w 599445"/>
                <a:gd name="connsiteY7" fmla="*/ 962919 h 1186854"/>
                <a:gd name="connsiteX8" fmla="*/ 11857 w 599445"/>
                <a:gd name="connsiteY8" fmla="*/ 761378 h 1186854"/>
                <a:gd name="connsiteX9" fmla="*/ 108895 w 599445"/>
                <a:gd name="connsiteY9" fmla="*/ 567301 h 1186854"/>
                <a:gd name="connsiteX10" fmla="*/ 344027 w 599445"/>
                <a:gd name="connsiteY10" fmla="*/ 332170 h 1186854"/>
                <a:gd name="connsiteX11" fmla="*/ 444798 w 599445"/>
                <a:gd name="connsiteY11" fmla="*/ 216470 h 1186854"/>
                <a:gd name="connsiteX12" fmla="*/ 541836 w 599445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  <a:gd name="connsiteX0" fmla="*/ 544297 w 601906"/>
                <a:gd name="connsiteY0" fmla="*/ 0 h 1186854"/>
                <a:gd name="connsiteX1" fmla="*/ 600281 w 601906"/>
                <a:gd name="connsiteY1" fmla="*/ 145557 h 1186854"/>
                <a:gd name="connsiteX2" fmla="*/ 589084 w 601906"/>
                <a:gd name="connsiteY2" fmla="*/ 231399 h 1186854"/>
                <a:gd name="connsiteX3" fmla="*/ 529368 w 601906"/>
                <a:gd name="connsiteY3" fmla="*/ 343366 h 1186854"/>
                <a:gd name="connsiteX4" fmla="*/ 312898 w 601906"/>
                <a:gd name="connsiteY4" fmla="*/ 571033 h 1186854"/>
                <a:gd name="connsiteX5" fmla="*/ 182269 w 601906"/>
                <a:gd name="connsiteY5" fmla="*/ 780039 h 1186854"/>
                <a:gd name="connsiteX6" fmla="*/ 85231 w 601906"/>
                <a:gd name="connsiteY6" fmla="*/ 1186854 h 1186854"/>
                <a:gd name="connsiteX7" fmla="*/ 10586 w 601906"/>
                <a:gd name="connsiteY7" fmla="*/ 962919 h 1186854"/>
                <a:gd name="connsiteX8" fmla="*/ 14318 w 601906"/>
                <a:gd name="connsiteY8" fmla="*/ 761378 h 1186854"/>
                <a:gd name="connsiteX9" fmla="*/ 111356 w 601906"/>
                <a:gd name="connsiteY9" fmla="*/ 567301 h 1186854"/>
                <a:gd name="connsiteX10" fmla="*/ 346488 w 601906"/>
                <a:gd name="connsiteY10" fmla="*/ 332170 h 1186854"/>
                <a:gd name="connsiteX11" fmla="*/ 447259 w 601906"/>
                <a:gd name="connsiteY11" fmla="*/ 216470 h 1186854"/>
                <a:gd name="connsiteX12" fmla="*/ 544297 w 601906"/>
                <a:gd name="connsiteY12" fmla="*/ 0 h 11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906" h="1186854">
                  <a:moveTo>
                    <a:pt x="544297" y="0"/>
                  </a:moveTo>
                  <a:cubicBezTo>
                    <a:pt x="562958" y="48519"/>
                    <a:pt x="592101" y="91798"/>
                    <a:pt x="600281" y="145557"/>
                  </a:cubicBezTo>
                  <a:cubicBezTo>
                    <a:pt x="604409" y="171551"/>
                    <a:pt x="600676" y="202785"/>
                    <a:pt x="589084" y="231399"/>
                  </a:cubicBezTo>
                  <a:cubicBezTo>
                    <a:pt x="582280" y="273962"/>
                    <a:pt x="559753" y="306044"/>
                    <a:pt x="529368" y="343366"/>
                  </a:cubicBezTo>
                  <a:cubicBezTo>
                    <a:pt x="462451" y="421875"/>
                    <a:pt x="377195" y="479423"/>
                    <a:pt x="312898" y="571033"/>
                  </a:cubicBezTo>
                  <a:cubicBezTo>
                    <a:pt x="269355" y="630222"/>
                    <a:pt x="217952" y="694650"/>
                    <a:pt x="182269" y="780039"/>
                  </a:cubicBezTo>
                  <a:cubicBezTo>
                    <a:pt x="118482" y="913024"/>
                    <a:pt x="117577" y="1051249"/>
                    <a:pt x="85231" y="1186854"/>
                  </a:cubicBezTo>
                  <a:cubicBezTo>
                    <a:pt x="60349" y="1112209"/>
                    <a:pt x="17127" y="1037564"/>
                    <a:pt x="10586" y="962919"/>
                  </a:cubicBezTo>
                  <a:cubicBezTo>
                    <a:pt x="-9130" y="895739"/>
                    <a:pt x="2594" y="825938"/>
                    <a:pt x="14318" y="761378"/>
                  </a:cubicBezTo>
                  <a:cubicBezTo>
                    <a:pt x="28323" y="691446"/>
                    <a:pt x="68529" y="631993"/>
                    <a:pt x="111356" y="567301"/>
                  </a:cubicBezTo>
                  <a:cubicBezTo>
                    <a:pt x="187113" y="488924"/>
                    <a:pt x="268111" y="410547"/>
                    <a:pt x="346488" y="332170"/>
                  </a:cubicBezTo>
                  <a:cubicBezTo>
                    <a:pt x="382698" y="293603"/>
                    <a:pt x="424149" y="268138"/>
                    <a:pt x="447259" y="216470"/>
                  </a:cubicBezTo>
                  <a:cubicBezTo>
                    <a:pt x="497946" y="149553"/>
                    <a:pt x="511951" y="72157"/>
                    <a:pt x="54429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5" name="任意多边形: 形状 34">
              <a:extLst>
                <a:ext uri="{FF2B5EF4-FFF2-40B4-BE49-F238E27FC236}">
                  <a16:creationId xmlns:a16="http://schemas.microsoft.com/office/drawing/2014/main" id="{43515F47-E488-4D83-9947-924C3B08BB1C}"/>
                </a:ext>
              </a:extLst>
            </p:cNvPr>
            <p:cNvSpPr/>
            <p:nvPr/>
          </p:nvSpPr>
          <p:spPr>
            <a:xfrm>
              <a:off x="2842762" y="1865481"/>
              <a:ext cx="1226187" cy="141483"/>
            </a:xfrm>
            <a:custGeom>
              <a:avLst/>
              <a:gdLst>
                <a:gd name="connsiteX0" fmla="*/ 7860 w 1226187"/>
                <a:gd name="connsiteY0" fmla="*/ 68121 h 141483"/>
                <a:gd name="connsiteX1" fmla="*/ 948461 w 1226187"/>
                <a:gd name="connsiteY1" fmla="*/ 68121 h 141483"/>
                <a:gd name="connsiteX2" fmla="*/ 1066364 w 1226187"/>
                <a:gd name="connsiteY2" fmla="*/ 0 h 141483"/>
                <a:gd name="connsiteX3" fmla="*/ 1226187 w 1226187"/>
                <a:gd name="connsiteY3" fmla="*/ 91702 h 141483"/>
                <a:gd name="connsiteX4" fmla="*/ 1226187 w 1226187"/>
                <a:gd name="connsiteY4" fmla="*/ 141483 h 141483"/>
                <a:gd name="connsiteX5" fmla="*/ 0 w 1226187"/>
                <a:gd name="connsiteY5" fmla="*/ 141483 h 141483"/>
                <a:gd name="connsiteX6" fmla="*/ 7860 w 1226187"/>
                <a:gd name="connsiteY6" fmla="*/ 68121 h 1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87" h="141483">
                  <a:moveTo>
                    <a:pt x="7860" y="68121"/>
                  </a:moveTo>
                  <a:lnTo>
                    <a:pt x="948461" y="68121"/>
                  </a:lnTo>
                  <a:lnTo>
                    <a:pt x="1066364" y="0"/>
                  </a:lnTo>
                  <a:lnTo>
                    <a:pt x="1226187" y="91702"/>
                  </a:lnTo>
                  <a:lnTo>
                    <a:pt x="1226187" y="141483"/>
                  </a:lnTo>
                  <a:lnTo>
                    <a:pt x="0" y="141483"/>
                  </a:lnTo>
                  <a:lnTo>
                    <a:pt x="7860" y="6812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" name="任意多边形: 形状 35">
              <a:extLst>
                <a:ext uri="{FF2B5EF4-FFF2-40B4-BE49-F238E27FC236}">
                  <a16:creationId xmlns:a16="http://schemas.microsoft.com/office/drawing/2014/main" id="{5167408C-4734-464C-AEA6-0B0EDF3AF2C6}"/>
                </a:ext>
              </a:extLst>
            </p:cNvPr>
            <p:cNvSpPr/>
            <p:nvPr/>
          </p:nvSpPr>
          <p:spPr>
            <a:xfrm>
              <a:off x="2761540" y="2413073"/>
              <a:ext cx="381273" cy="854138"/>
            </a:xfrm>
            <a:custGeom>
              <a:avLst/>
              <a:gdLst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4669"/>
                <a:gd name="connsiteY0" fmla="*/ 0 h 854138"/>
                <a:gd name="connsiteX1" fmla="*/ 372049 w 374669"/>
                <a:gd name="connsiteY1" fmla="*/ 110042 h 854138"/>
                <a:gd name="connsiteX2" fmla="*/ 374669 w 374669"/>
                <a:gd name="connsiteY2" fmla="*/ 204364 h 854138"/>
                <a:gd name="connsiteX3" fmla="*/ 322267 w 374669"/>
                <a:gd name="connsiteY3" fmla="*/ 317027 h 854138"/>
                <a:gd name="connsiteX4" fmla="*/ 120523 w 374669"/>
                <a:gd name="connsiteY4" fmla="*/ 597373 h 854138"/>
                <a:gd name="connsiteX5" fmla="*/ 60262 w 374669"/>
                <a:gd name="connsiteY5" fmla="*/ 707415 h 854138"/>
                <a:gd name="connsiteX6" fmla="*/ 7861 w 374669"/>
                <a:gd name="connsiteY6" fmla="*/ 854138 h 854138"/>
                <a:gd name="connsiteX7" fmla="*/ 0 w 374669"/>
                <a:gd name="connsiteY7" fmla="*/ 623573 h 854138"/>
                <a:gd name="connsiteX8" fmla="*/ 28821 w 374669"/>
                <a:gd name="connsiteY8" fmla="*/ 474230 h 854138"/>
                <a:gd name="connsiteX9" fmla="*/ 220085 w 374669"/>
                <a:gd name="connsiteY9" fmla="*/ 220085 h 854138"/>
                <a:gd name="connsiteX10" fmla="*/ 290827 w 374669"/>
                <a:gd name="connsiteY10" fmla="*/ 107422 h 854138"/>
                <a:gd name="connsiteX11" fmla="*/ 327508 w 374669"/>
                <a:gd name="connsiteY11" fmla="*/ 0 h 854138"/>
                <a:gd name="connsiteX0" fmla="*/ 327508 w 377637"/>
                <a:gd name="connsiteY0" fmla="*/ 0 h 854138"/>
                <a:gd name="connsiteX1" fmla="*/ 372049 w 377637"/>
                <a:gd name="connsiteY1" fmla="*/ 110042 h 854138"/>
                <a:gd name="connsiteX2" fmla="*/ 374669 w 377637"/>
                <a:gd name="connsiteY2" fmla="*/ 204364 h 854138"/>
                <a:gd name="connsiteX3" fmla="*/ 322267 w 377637"/>
                <a:gd name="connsiteY3" fmla="*/ 317027 h 854138"/>
                <a:gd name="connsiteX4" fmla="*/ 120523 w 377637"/>
                <a:gd name="connsiteY4" fmla="*/ 597373 h 854138"/>
                <a:gd name="connsiteX5" fmla="*/ 60262 w 377637"/>
                <a:gd name="connsiteY5" fmla="*/ 707415 h 854138"/>
                <a:gd name="connsiteX6" fmla="*/ 7861 w 377637"/>
                <a:gd name="connsiteY6" fmla="*/ 854138 h 854138"/>
                <a:gd name="connsiteX7" fmla="*/ 0 w 377637"/>
                <a:gd name="connsiteY7" fmla="*/ 623573 h 854138"/>
                <a:gd name="connsiteX8" fmla="*/ 28821 w 377637"/>
                <a:gd name="connsiteY8" fmla="*/ 474230 h 854138"/>
                <a:gd name="connsiteX9" fmla="*/ 220085 w 377637"/>
                <a:gd name="connsiteY9" fmla="*/ 220085 h 854138"/>
                <a:gd name="connsiteX10" fmla="*/ 290827 w 377637"/>
                <a:gd name="connsiteY10" fmla="*/ 107422 h 854138"/>
                <a:gd name="connsiteX11" fmla="*/ 327508 w 377637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  <a:gd name="connsiteX0" fmla="*/ 327508 w 381273"/>
                <a:gd name="connsiteY0" fmla="*/ 0 h 854138"/>
                <a:gd name="connsiteX1" fmla="*/ 372049 w 381273"/>
                <a:gd name="connsiteY1" fmla="*/ 110042 h 854138"/>
                <a:gd name="connsiteX2" fmla="*/ 374669 w 381273"/>
                <a:gd name="connsiteY2" fmla="*/ 204364 h 854138"/>
                <a:gd name="connsiteX3" fmla="*/ 322267 w 381273"/>
                <a:gd name="connsiteY3" fmla="*/ 317027 h 854138"/>
                <a:gd name="connsiteX4" fmla="*/ 120523 w 381273"/>
                <a:gd name="connsiteY4" fmla="*/ 597373 h 854138"/>
                <a:gd name="connsiteX5" fmla="*/ 60262 w 381273"/>
                <a:gd name="connsiteY5" fmla="*/ 707415 h 854138"/>
                <a:gd name="connsiteX6" fmla="*/ 7861 w 381273"/>
                <a:gd name="connsiteY6" fmla="*/ 854138 h 854138"/>
                <a:gd name="connsiteX7" fmla="*/ 0 w 381273"/>
                <a:gd name="connsiteY7" fmla="*/ 623573 h 854138"/>
                <a:gd name="connsiteX8" fmla="*/ 28821 w 381273"/>
                <a:gd name="connsiteY8" fmla="*/ 474230 h 854138"/>
                <a:gd name="connsiteX9" fmla="*/ 220085 w 381273"/>
                <a:gd name="connsiteY9" fmla="*/ 220085 h 854138"/>
                <a:gd name="connsiteX10" fmla="*/ 290827 w 381273"/>
                <a:gd name="connsiteY10" fmla="*/ 107422 h 854138"/>
                <a:gd name="connsiteX11" fmla="*/ 327508 w 381273"/>
                <a:gd name="connsiteY11" fmla="*/ 0 h 8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273" h="854138">
                  <a:moveTo>
                    <a:pt x="327508" y="0"/>
                  </a:moveTo>
                  <a:cubicBezTo>
                    <a:pt x="342355" y="36681"/>
                    <a:pt x="365062" y="73361"/>
                    <a:pt x="372049" y="110042"/>
                  </a:cubicBezTo>
                  <a:cubicBezTo>
                    <a:pt x="383403" y="141483"/>
                    <a:pt x="384276" y="170303"/>
                    <a:pt x="374669" y="204364"/>
                  </a:cubicBezTo>
                  <a:cubicBezTo>
                    <a:pt x="372922" y="244538"/>
                    <a:pt x="339734" y="279473"/>
                    <a:pt x="322267" y="317027"/>
                  </a:cubicBezTo>
                  <a:cubicBezTo>
                    <a:pt x="260259" y="415716"/>
                    <a:pt x="172051" y="493444"/>
                    <a:pt x="120523" y="597373"/>
                  </a:cubicBezTo>
                  <a:cubicBezTo>
                    <a:pt x="100436" y="634054"/>
                    <a:pt x="67249" y="668114"/>
                    <a:pt x="60262" y="707415"/>
                  </a:cubicBezTo>
                  <a:cubicBezTo>
                    <a:pt x="32315" y="756323"/>
                    <a:pt x="25328" y="805230"/>
                    <a:pt x="7861" y="854138"/>
                  </a:cubicBezTo>
                  <a:lnTo>
                    <a:pt x="0" y="623573"/>
                  </a:lnTo>
                  <a:cubicBezTo>
                    <a:pt x="9607" y="573792"/>
                    <a:pt x="3493" y="518771"/>
                    <a:pt x="28821" y="474230"/>
                  </a:cubicBezTo>
                  <a:cubicBezTo>
                    <a:pt x="82096" y="379035"/>
                    <a:pt x="156330" y="304800"/>
                    <a:pt x="220085" y="220085"/>
                  </a:cubicBezTo>
                  <a:cubicBezTo>
                    <a:pt x="254146" y="182531"/>
                    <a:pt x="285587" y="139736"/>
                    <a:pt x="290827" y="107422"/>
                  </a:cubicBezTo>
                  <a:cubicBezTo>
                    <a:pt x="310914" y="71615"/>
                    <a:pt x="315281" y="35807"/>
                    <a:pt x="3275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52F4F908-71BC-4992-B461-909AFF3559DB}"/>
                </a:ext>
              </a:extLst>
            </p:cNvPr>
            <p:cNvSpPr/>
            <p:nvPr/>
          </p:nvSpPr>
          <p:spPr>
            <a:xfrm>
              <a:off x="2839100" y="1953694"/>
              <a:ext cx="796197" cy="2118731"/>
            </a:xfrm>
            <a:custGeom>
              <a:avLst/>
              <a:gdLst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51231 w 789507"/>
                <a:gd name="connsiteY13" fmla="*/ 19626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89507 w 789507"/>
                <a:gd name="connsiteY0" fmla="*/ 35684 h 2118731"/>
                <a:gd name="connsiteX1" fmla="*/ 771665 w 789507"/>
                <a:gd name="connsiteY1" fmla="*/ 441588 h 2118731"/>
                <a:gd name="connsiteX2" fmla="*/ 722599 w 789507"/>
                <a:gd name="connsiteY2" fmla="*/ 633389 h 2118731"/>
                <a:gd name="connsiteX3" fmla="*/ 606627 w 789507"/>
                <a:gd name="connsiteY3" fmla="*/ 838571 h 2118731"/>
                <a:gd name="connsiteX4" fmla="*/ 401444 w 789507"/>
                <a:gd name="connsiteY4" fmla="*/ 1146345 h 2118731"/>
                <a:gd name="connsiteX5" fmla="*/ 214104 w 789507"/>
                <a:gd name="connsiteY5" fmla="*/ 1512105 h 2118731"/>
                <a:gd name="connsiteX6" fmla="*/ 124894 w 789507"/>
                <a:gd name="connsiteY6" fmla="*/ 1877865 h 2118731"/>
                <a:gd name="connsiteX7" fmla="*/ 102591 w 789507"/>
                <a:gd name="connsiteY7" fmla="*/ 2118731 h 2118731"/>
                <a:gd name="connsiteX8" fmla="*/ 13382 w 789507"/>
                <a:gd name="connsiteY8" fmla="*/ 1895707 h 2118731"/>
                <a:gd name="connsiteX9" fmla="*/ 0 w 789507"/>
                <a:gd name="connsiteY9" fmla="*/ 1619157 h 2118731"/>
                <a:gd name="connsiteX10" fmla="*/ 111512 w 789507"/>
                <a:gd name="connsiteY10" fmla="*/ 1244476 h 2118731"/>
                <a:gd name="connsiteX11" fmla="*/ 414826 w 789507"/>
                <a:gd name="connsiteY11" fmla="*/ 798427 h 2118731"/>
                <a:gd name="connsiteX12" fmla="*/ 584324 w 789507"/>
                <a:gd name="connsiteY12" fmla="*/ 512956 h 2118731"/>
                <a:gd name="connsiteX13" fmla="*/ 646770 w 789507"/>
                <a:gd name="connsiteY13" fmla="*/ 200721 h 2118731"/>
                <a:gd name="connsiteX14" fmla="*/ 637850 w 789507"/>
                <a:gd name="connsiteY14" fmla="*/ 0 h 2118731"/>
                <a:gd name="connsiteX15" fmla="*/ 789507 w 789507"/>
                <a:gd name="connsiteY15" fmla="*/ 35684 h 2118731"/>
                <a:gd name="connsiteX0" fmla="*/ 793096 w 793096"/>
                <a:gd name="connsiteY0" fmla="*/ 35684 h 2118731"/>
                <a:gd name="connsiteX1" fmla="*/ 775254 w 793096"/>
                <a:gd name="connsiteY1" fmla="*/ 441588 h 2118731"/>
                <a:gd name="connsiteX2" fmla="*/ 726188 w 793096"/>
                <a:gd name="connsiteY2" fmla="*/ 633389 h 2118731"/>
                <a:gd name="connsiteX3" fmla="*/ 610216 w 793096"/>
                <a:gd name="connsiteY3" fmla="*/ 838571 h 2118731"/>
                <a:gd name="connsiteX4" fmla="*/ 405033 w 793096"/>
                <a:gd name="connsiteY4" fmla="*/ 1146345 h 2118731"/>
                <a:gd name="connsiteX5" fmla="*/ 217693 w 793096"/>
                <a:gd name="connsiteY5" fmla="*/ 1512105 h 2118731"/>
                <a:gd name="connsiteX6" fmla="*/ 128483 w 793096"/>
                <a:gd name="connsiteY6" fmla="*/ 1877865 h 2118731"/>
                <a:gd name="connsiteX7" fmla="*/ 106180 w 793096"/>
                <a:gd name="connsiteY7" fmla="*/ 2118731 h 2118731"/>
                <a:gd name="connsiteX8" fmla="*/ 16971 w 793096"/>
                <a:gd name="connsiteY8" fmla="*/ 1895707 h 2118731"/>
                <a:gd name="connsiteX9" fmla="*/ 3589 w 793096"/>
                <a:gd name="connsiteY9" fmla="*/ 1619157 h 2118731"/>
                <a:gd name="connsiteX10" fmla="*/ 115101 w 793096"/>
                <a:gd name="connsiteY10" fmla="*/ 1244476 h 2118731"/>
                <a:gd name="connsiteX11" fmla="*/ 418415 w 793096"/>
                <a:gd name="connsiteY11" fmla="*/ 798427 h 2118731"/>
                <a:gd name="connsiteX12" fmla="*/ 587913 w 793096"/>
                <a:gd name="connsiteY12" fmla="*/ 512956 h 2118731"/>
                <a:gd name="connsiteX13" fmla="*/ 650359 w 793096"/>
                <a:gd name="connsiteY13" fmla="*/ 200721 h 2118731"/>
                <a:gd name="connsiteX14" fmla="*/ 641439 w 793096"/>
                <a:gd name="connsiteY14" fmla="*/ 0 h 2118731"/>
                <a:gd name="connsiteX15" fmla="*/ 793096 w 793096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  <a:gd name="connsiteX0" fmla="*/ 796197 w 796197"/>
                <a:gd name="connsiteY0" fmla="*/ 35684 h 2118731"/>
                <a:gd name="connsiteX1" fmla="*/ 778355 w 796197"/>
                <a:gd name="connsiteY1" fmla="*/ 441588 h 2118731"/>
                <a:gd name="connsiteX2" fmla="*/ 729289 w 796197"/>
                <a:gd name="connsiteY2" fmla="*/ 633389 h 2118731"/>
                <a:gd name="connsiteX3" fmla="*/ 613317 w 796197"/>
                <a:gd name="connsiteY3" fmla="*/ 838571 h 2118731"/>
                <a:gd name="connsiteX4" fmla="*/ 408134 w 796197"/>
                <a:gd name="connsiteY4" fmla="*/ 1146345 h 2118731"/>
                <a:gd name="connsiteX5" fmla="*/ 220794 w 796197"/>
                <a:gd name="connsiteY5" fmla="*/ 1512105 h 2118731"/>
                <a:gd name="connsiteX6" fmla="*/ 131584 w 796197"/>
                <a:gd name="connsiteY6" fmla="*/ 1877865 h 2118731"/>
                <a:gd name="connsiteX7" fmla="*/ 109281 w 796197"/>
                <a:gd name="connsiteY7" fmla="*/ 2118731 h 2118731"/>
                <a:gd name="connsiteX8" fmla="*/ 20072 w 796197"/>
                <a:gd name="connsiteY8" fmla="*/ 1895707 h 2118731"/>
                <a:gd name="connsiteX9" fmla="*/ 6690 w 796197"/>
                <a:gd name="connsiteY9" fmla="*/ 1619157 h 2118731"/>
                <a:gd name="connsiteX10" fmla="*/ 118202 w 796197"/>
                <a:gd name="connsiteY10" fmla="*/ 1244476 h 2118731"/>
                <a:gd name="connsiteX11" fmla="*/ 421516 w 796197"/>
                <a:gd name="connsiteY11" fmla="*/ 798427 h 2118731"/>
                <a:gd name="connsiteX12" fmla="*/ 591014 w 796197"/>
                <a:gd name="connsiteY12" fmla="*/ 512956 h 2118731"/>
                <a:gd name="connsiteX13" fmla="*/ 653460 w 796197"/>
                <a:gd name="connsiteY13" fmla="*/ 200721 h 2118731"/>
                <a:gd name="connsiteX14" fmla="*/ 644540 w 796197"/>
                <a:gd name="connsiteY14" fmla="*/ 0 h 2118731"/>
                <a:gd name="connsiteX15" fmla="*/ 796197 w 796197"/>
                <a:gd name="connsiteY15" fmla="*/ 35684 h 2118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6197" h="2118731">
                  <a:moveTo>
                    <a:pt x="796197" y="35684"/>
                  </a:moveTo>
                  <a:lnTo>
                    <a:pt x="778355" y="441588"/>
                  </a:lnTo>
                  <a:cubicBezTo>
                    <a:pt x="762000" y="505522"/>
                    <a:pt x="754565" y="560535"/>
                    <a:pt x="729289" y="633389"/>
                  </a:cubicBezTo>
                  <a:lnTo>
                    <a:pt x="613317" y="838571"/>
                  </a:lnTo>
                  <a:cubicBezTo>
                    <a:pt x="553844" y="963464"/>
                    <a:pt x="463146" y="1043754"/>
                    <a:pt x="408134" y="1146345"/>
                  </a:cubicBezTo>
                  <a:cubicBezTo>
                    <a:pt x="345687" y="1268265"/>
                    <a:pt x="265399" y="1385725"/>
                    <a:pt x="220794" y="1512105"/>
                  </a:cubicBezTo>
                  <a:cubicBezTo>
                    <a:pt x="164294" y="1616183"/>
                    <a:pt x="134559" y="1764866"/>
                    <a:pt x="131584" y="1877865"/>
                  </a:cubicBezTo>
                  <a:lnTo>
                    <a:pt x="109281" y="2118731"/>
                  </a:lnTo>
                  <a:cubicBezTo>
                    <a:pt x="79545" y="2044390"/>
                    <a:pt x="27506" y="1974508"/>
                    <a:pt x="20072" y="1895707"/>
                  </a:cubicBezTo>
                  <a:cubicBezTo>
                    <a:pt x="-11152" y="1794603"/>
                    <a:pt x="2230" y="1711340"/>
                    <a:pt x="6690" y="1619157"/>
                  </a:cubicBezTo>
                  <a:cubicBezTo>
                    <a:pt x="21559" y="1485342"/>
                    <a:pt x="49807" y="1364909"/>
                    <a:pt x="118202" y="1244476"/>
                  </a:cubicBezTo>
                  <a:cubicBezTo>
                    <a:pt x="205926" y="1091333"/>
                    <a:pt x="320411" y="947110"/>
                    <a:pt x="421516" y="798427"/>
                  </a:cubicBezTo>
                  <a:cubicBezTo>
                    <a:pt x="491397" y="703270"/>
                    <a:pt x="534515" y="608113"/>
                    <a:pt x="591014" y="512956"/>
                  </a:cubicBezTo>
                  <a:cubicBezTo>
                    <a:pt x="638591" y="408878"/>
                    <a:pt x="654947" y="304799"/>
                    <a:pt x="653460" y="200721"/>
                  </a:cubicBezTo>
                  <a:cubicBezTo>
                    <a:pt x="654947" y="133814"/>
                    <a:pt x="647513" y="66907"/>
                    <a:pt x="644540" y="0"/>
                  </a:cubicBezTo>
                  <a:lnTo>
                    <a:pt x="796197" y="356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B07EDA61-7E4A-4B63-8851-D6BE9FF53801}"/>
                </a:ext>
              </a:extLst>
            </p:cNvPr>
            <p:cNvSpPr/>
            <p:nvPr/>
          </p:nvSpPr>
          <p:spPr>
            <a:xfrm>
              <a:off x="3077737" y="2190100"/>
              <a:ext cx="682454" cy="2350677"/>
            </a:xfrm>
            <a:custGeom>
              <a:avLst/>
              <a:gdLst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54969 w 682454"/>
                <a:gd name="connsiteY2" fmla="*/ 36129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89209 w 682454"/>
                <a:gd name="connsiteY9" fmla="*/ 2002759 h 2350677"/>
                <a:gd name="connsiteX10" fmla="*/ 133814 w 682454"/>
                <a:gd name="connsiteY10" fmla="*/ 1614696 h 2350677"/>
                <a:gd name="connsiteX11" fmla="*/ 334536 w 682454"/>
                <a:gd name="connsiteY11" fmla="*/ 1190950 h 2350677"/>
                <a:gd name="connsiteX12" fmla="*/ 459430 w 682454"/>
                <a:gd name="connsiteY12" fmla="*/ 909939 h 2350677"/>
                <a:gd name="connsiteX13" fmla="*/ 446048 w 682454"/>
                <a:gd name="connsiteY13" fmla="*/ 642310 h 2350677"/>
                <a:gd name="connsiteX14" fmla="*/ 178419 w 682454"/>
                <a:gd name="connsiteY14" fmla="*/ 347918 h 2350677"/>
                <a:gd name="connsiteX15" fmla="*/ 0 w 682454"/>
                <a:gd name="connsiteY15" fmla="*/ 71367 h 2350677"/>
                <a:gd name="connsiteX16" fmla="*/ 62446 w 682454"/>
                <a:gd name="connsiteY16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  <a:gd name="connsiteX0" fmla="*/ 62446 w 682454"/>
                <a:gd name="connsiteY0" fmla="*/ 0 h 2350677"/>
                <a:gd name="connsiteX1" fmla="*/ 218563 w 682454"/>
                <a:gd name="connsiteY1" fmla="*/ 187340 h 2350677"/>
                <a:gd name="connsiteX2" fmla="*/ 446048 w 682454"/>
                <a:gd name="connsiteY2" fmla="*/ 370219 h 2350677"/>
                <a:gd name="connsiteX3" fmla="*/ 575403 w 682454"/>
                <a:gd name="connsiteY3" fmla="*/ 490653 h 2350677"/>
                <a:gd name="connsiteX4" fmla="*/ 682454 w 682454"/>
                <a:gd name="connsiteY4" fmla="*/ 731520 h 2350677"/>
                <a:gd name="connsiteX5" fmla="*/ 633389 w 682454"/>
                <a:gd name="connsiteY5" fmla="*/ 1048214 h 2350677"/>
                <a:gd name="connsiteX6" fmla="*/ 392523 w 682454"/>
                <a:gd name="connsiteY6" fmla="*/ 1521026 h 2350677"/>
                <a:gd name="connsiteX7" fmla="*/ 209643 w 682454"/>
                <a:gd name="connsiteY7" fmla="*/ 2060745 h 2350677"/>
                <a:gd name="connsiteX8" fmla="*/ 182880 w 682454"/>
                <a:gd name="connsiteY8" fmla="*/ 2350677 h 2350677"/>
                <a:gd name="connsiteX9" fmla="*/ 111512 w 682454"/>
                <a:gd name="connsiteY9" fmla="*/ 2154415 h 2350677"/>
                <a:gd name="connsiteX10" fmla="*/ 89209 w 682454"/>
                <a:gd name="connsiteY10" fmla="*/ 2002759 h 2350677"/>
                <a:gd name="connsiteX11" fmla="*/ 133814 w 682454"/>
                <a:gd name="connsiteY11" fmla="*/ 1614696 h 2350677"/>
                <a:gd name="connsiteX12" fmla="*/ 334536 w 682454"/>
                <a:gd name="connsiteY12" fmla="*/ 1190950 h 2350677"/>
                <a:gd name="connsiteX13" fmla="*/ 459430 w 682454"/>
                <a:gd name="connsiteY13" fmla="*/ 909939 h 2350677"/>
                <a:gd name="connsiteX14" fmla="*/ 446048 w 682454"/>
                <a:gd name="connsiteY14" fmla="*/ 642310 h 2350677"/>
                <a:gd name="connsiteX15" fmla="*/ 178419 w 682454"/>
                <a:gd name="connsiteY15" fmla="*/ 347918 h 2350677"/>
                <a:gd name="connsiteX16" fmla="*/ 0 w 682454"/>
                <a:gd name="connsiteY16" fmla="*/ 71367 h 2350677"/>
                <a:gd name="connsiteX17" fmla="*/ 62446 w 682454"/>
                <a:gd name="connsiteY17" fmla="*/ 0 h 235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54" h="2350677">
                  <a:moveTo>
                    <a:pt x="62446" y="0"/>
                  </a:moveTo>
                  <a:cubicBezTo>
                    <a:pt x="114485" y="62447"/>
                    <a:pt x="157603" y="124893"/>
                    <a:pt x="218563" y="187340"/>
                  </a:cubicBezTo>
                  <a:cubicBezTo>
                    <a:pt x="279523" y="258707"/>
                    <a:pt x="367246" y="312233"/>
                    <a:pt x="446048" y="370219"/>
                  </a:cubicBezTo>
                  <a:lnTo>
                    <a:pt x="575403" y="490653"/>
                  </a:lnTo>
                  <a:cubicBezTo>
                    <a:pt x="633389" y="566482"/>
                    <a:pt x="664612" y="633389"/>
                    <a:pt x="682454" y="731520"/>
                  </a:cubicBezTo>
                  <a:cubicBezTo>
                    <a:pt x="679480" y="832625"/>
                    <a:pt x="667586" y="929268"/>
                    <a:pt x="633389" y="1048214"/>
                  </a:cubicBezTo>
                  <a:cubicBezTo>
                    <a:pt x="588784" y="1196897"/>
                    <a:pt x="446049" y="1354501"/>
                    <a:pt x="392523" y="1521026"/>
                  </a:cubicBezTo>
                  <a:cubicBezTo>
                    <a:pt x="313721" y="1696471"/>
                    <a:pt x="239380" y="1876378"/>
                    <a:pt x="209643" y="2060745"/>
                  </a:cubicBezTo>
                  <a:cubicBezTo>
                    <a:pt x="191802" y="2157389"/>
                    <a:pt x="191801" y="2254033"/>
                    <a:pt x="182880" y="2350677"/>
                  </a:cubicBezTo>
                  <a:cubicBezTo>
                    <a:pt x="160577" y="2285256"/>
                    <a:pt x="133815" y="2219836"/>
                    <a:pt x="111512" y="2154415"/>
                  </a:cubicBezTo>
                  <a:lnTo>
                    <a:pt x="89209" y="2002759"/>
                  </a:lnTo>
                  <a:cubicBezTo>
                    <a:pt x="81775" y="1873405"/>
                    <a:pt x="101104" y="1744050"/>
                    <a:pt x="133814" y="1614696"/>
                  </a:cubicBezTo>
                  <a:cubicBezTo>
                    <a:pt x="200721" y="1473447"/>
                    <a:pt x="249787" y="1327738"/>
                    <a:pt x="334536" y="1190950"/>
                  </a:cubicBezTo>
                  <a:cubicBezTo>
                    <a:pt x="376167" y="1092820"/>
                    <a:pt x="444562" y="1012530"/>
                    <a:pt x="459430" y="909939"/>
                  </a:cubicBezTo>
                  <a:cubicBezTo>
                    <a:pt x="477272" y="820729"/>
                    <a:pt x="481733" y="727060"/>
                    <a:pt x="446048" y="642310"/>
                  </a:cubicBezTo>
                  <a:cubicBezTo>
                    <a:pt x="361299" y="521876"/>
                    <a:pt x="254247" y="446049"/>
                    <a:pt x="178419" y="347918"/>
                  </a:cubicBezTo>
                  <a:cubicBezTo>
                    <a:pt x="101104" y="255734"/>
                    <a:pt x="59473" y="163551"/>
                    <a:pt x="0" y="71367"/>
                  </a:cubicBezTo>
                  <a:lnTo>
                    <a:pt x="624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80" name="PA-文本框 179">
            <a:extLst>
              <a:ext uri="{FF2B5EF4-FFF2-40B4-BE49-F238E27FC236}">
                <a16:creationId xmlns:a16="http://schemas.microsoft.com/office/drawing/2014/main" id="{2157C236-D057-45D0-9698-74C5CEFDDE2E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8115661" y="1089934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研究背景</a:t>
            </a:r>
          </a:p>
        </p:txBody>
      </p:sp>
      <p:sp>
        <p:nvSpPr>
          <p:cNvPr id="181" name="PA-文本框 180">
            <a:extLst>
              <a:ext uri="{FF2B5EF4-FFF2-40B4-BE49-F238E27FC236}">
                <a16:creationId xmlns:a16="http://schemas.microsoft.com/office/drawing/2014/main" id="{33CF9026-4F74-4BA2-93AB-75F03A6CD50F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8115661" y="2412935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b="1" spc="22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论文综述</a:t>
            </a:r>
          </a:p>
        </p:txBody>
      </p:sp>
      <p:sp>
        <p:nvSpPr>
          <p:cNvPr id="182" name="PA-文本框 181">
            <a:extLst>
              <a:ext uri="{FF2B5EF4-FFF2-40B4-BE49-F238E27FC236}">
                <a16:creationId xmlns:a16="http://schemas.microsoft.com/office/drawing/2014/main" id="{972879BC-C41F-4AA9-A060-D0668C301774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8115661" y="3735936"/>
            <a:ext cx="21351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研究过程</a:t>
            </a:r>
          </a:p>
        </p:txBody>
      </p:sp>
      <p:sp>
        <p:nvSpPr>
          <p:cNvPr id="183" name="PA-文本框 182">
            <a:extLst>
              <a:ext uri="{FF2B5EF4-FFF2-40B4-BE49-F238E27FC236}">
                <a16:creationId xmlns:a16="http://schemas.microsoft.com/office/drawing/2014/main" id="{BE127573-0B28-4FCE-9FDD-F4DE62C150F7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8115662" y="5058938"/>
            <a:ext cx="21351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spc="22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研究结论</a:t>
            </a:r>
          </a:p>
        </p:txBody>
      </p:sp>
      <p:sp>
        <p:nvSpPr>
          <p:cNvPr id="184" name="PA-文本框 183">
            <a:extLst>
              <a:ext uri="{FF2B5EF4-FFF2-40B4-BE49-F238E27FC236}">
                <a16:creationId xmlns:a16="http://schemas.microsoft.com/office/drawing/2014/main" id="{D36F40D9-BFD4-40A0-98F4-42CB2DBD0C74}"/>
              </a:ext>
            </a:extLst>
          </p:cNvPr>
          <p:cNvSpPr txBox="1"/>
          <p:nvPr>
            <p:custDataLst>
              <p:tags r:id="rId5"/>
            </p:custDataLst>
          </p:nvPr>
        </p:nvSpPr>
        <p:spPr>
          <a:xfrm>
            <a:off x="8174338" y="1612390"/>
            <a:ext cx="19236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Significance </a:t>
            </a:r>
            <a:endParaRPr lang="zh-CN" altLang="en-US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5" name="PA-文本框 184">
            <a:extLst>
              <a:ext uri="{FF2B5EF4-FFF2-40B4-BE49-F238E27FC236}">
                <a16:creationId xmlns:a16="http://schemas.microsoft.com/office/drawing/2014/main" id="{6958E67D-6179-4F00-8756-90C16A3AEADB}"/>
              </a:ext>
            </a:extLst>
          </p:cNvPr>
          <p:cNvSpPr txBox="1"/>
          <p:nvPr>
            <p:custDataLst>
              <p:tags r:id="rId6"/>
            </p:custDataLst>
          </p:nvPr>
        </p:nvSpPr>
        <p:spPr>
          <a:xfrm>
            <a:off x="8172515" y="2937494"/>
            <a:ext cx="2078251" cy="3683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b="1" dirty="0">
                <a:solidFill>
                  <a:srgbClr val="FFC000"/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Paper reviews</a:t>
            </a:r>
            <a:endParaRPr lang="zh-CN" altLang="en-US" b="1" dirty="0">
              <a:solidFill>
                <a:srgbClr val="FFC000"/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6" name="PA-文本框 185">
            <a:extLst>
              <a:ext uri="{FF2B5EF4-FFF2-40B4-BE49-F238E27FC236}">
                <a16:creationId xmlns:a16="http://schemas.microsoft.com/office/drawing/2014/main" id="{F7B49B20-56AA-4EA2-9A54-EA0B0EA7A900}"/>
              </a:ext>
            </a:extLst>
          </p:cNvPr>
          <p:cNvSpPr txBox="1"/>
          <p:nvPr>
            <p:custDataLst>
              <p:tags r:id="rId7"/>
            </p:custDataLst>
          </p:nvPr>
        </p:nvSpPr>
        <p:spPr>
          <a:xfrm>
            <a:off x="8170692" y="4262598"/>
            <a:ext cx="19272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Process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187" name="PA-文本框 186">
            <a:extLst>
              <a:ext uri="{FF2B5EF4-FFF2-40B4-BE49-F238E27FC236}">
                <a16:creationId xmlns:a16="http://schemas.microsoft.com/office/drawing/2014/main" id="{300B0196-9328-4926-B712-ABA3796DFAC7}"/>
              </a:ext>
            </a:extLst>
          </p:cNvPr>
          <p:cNvSpPr txBox="1"/>
          <p:nvPr>
            <p:custDataLst>
              <p:tags r:id="rId8"/>
            </p:custDataLst>
          </p:nvPr>
        </p:nvSpPr>
        <p:spPr>
          <a:xfrm>
            <a:off x="8176160" y="5587702"/>
            <a:ext cx="192179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Conclusion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grpSp>
        <p:nvGrpSpPr>
          <p:cNvPr id="67" name="组合 66">
            <a:extLst>
              <a:ext uri="{FF2B5EF4-FFF2-40B4-BE49-F238E27FC236}">
                <a16:creationId xmlns:a16="http://schemas.microsoft.com/office/drawing/2014/main" id="{121BE523-1FFE-40AE-9507-8C12B8D4011C}"/>
              </a:ext>
            </a:extLst>
          </p:cNvPr>
          <p:cNvGrpSpPr/>
          <p:nvPr/>
        </p:nvGrpSpPr>
        <p:grpSpPr>
          <a:xfrm>
            <a:off x="2212684" y="1857584"/>
            <a:ext cx="3114115" cy="3109593"/>
            <a:chOff x="1895923" y="1857584"/>
            <a:chExt cx="3114115" cy="3109593"/>
          </a:xfrm>
        </p:grpSpPr>
        <p:pic>
          <p:nvPicPr>
            <p:cNvPr id="68" name="组合 39">
              <a:extLst>
                <a:ext uri="{FF2B5EF4-FFF2-40B4-BE49-F238E27FC236}">
                  <a16:creationId xmlns:a16="http://schemas.microsoft.com/office/drawing/2014/main" id="{5C05C7BB-C766-4436-8150-DC0B810333E0}"/>
                </a:ext>
              </a:extLst>
            </p:cNvPr>
            <p:cNvPicPr>
              <a:picLocks/>
            </p:cNvPicPr>
            <p:nvPr>
              <p:custDataLst>
                <p:tags r:id="rId9"/>
              </p:custDataLst>
            </p:nvPr>
          </p:nvPicPr>
          <p:blipFill>
            <a:blip r:embed="rId20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artisticBlur radius="6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52848" y="1857584"/>
              <a:ext cx="294323" cy="1371935"/>
            </a:xfrm>
            <a:prstGeom prst="rect">
              <a:avLst/>
            </a:prstGeom>
          </p:spPr>
        </p:pic>
        <p:pic>
          <p:nvPicPr>
            <p:cNvPr id="69" name="文本框 32">
              <a:extLst>
                <a:ext uri="{FF2B5EF4-FFF2-40B4-BE49-F238E27FC236}">
                  <a16:creationId xmlns:a16="http://schemas.microsoft.com/office/drawing/2014/main" id="{F9495B41-2032-47DE-B9FA-08748CE1FBAF}"/>
                </a:ext>
              </a:extLst>
            </p:cNvPr>
            <p:cNvPicPr>
              <a:picLocks/>
            </p:cNvPicPr>
            <p:nvPr>
              <p:custDataLst>
                <p:tags r:id="rId10"/>
              </p:custDataLst>
            </p:nvPr>
          </p:nvPicPr>
          <p:blipFill>
            <a:blip r:embed="rId2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2070" y="1892159"/>
              <a:ext cx="774524" cy="1310739"/>
            </a:xfrm>
            <a:prstGeom prst="rect">
              <a:avLst/>
            </a:prstGeom>
          </p:spPr>
        </p:pic>
        <p:pic>
          <p:nvPicPr>
            <p:cNvPr id="70" name="文本框 28">
              <a:extLst>
                <a:ext uri="{FF2B5EF4-FFF2-40B4-BE49-F238E27FC236}">
                  <a16:creationId xmlns:a16="http://schemas.microsoft.com/office/drawing/2014/main" id="{682FDAEB-FA8C-4D9A-A2AE-8FC66B444862}"/>
                </a:ext>
              </a:extLst>
            </p:cNvPr>
            <p:cNvPicPr>
              <a:picLocks/>
            </p:cNvPicPr>
            <p:nvPr>
              <p:custDataLst>
                <p:tags r:id="rId11"/>
              </p:custDataLst>
            </p:nvPr>
          </p:nvPicPr>
          <p:blipFill>
            <a:blip r:embed="rId2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8956" y="2611153"/>
              <a:ext cx="518354" cy="45514"/>
            </a:xfrm>
            <a:prstGeom prst="rect">
              <a:avLst/>
            </a:prstGeom>
          </p:spPr>
        </p:pic>
        <p:pic>
          <p:nvPicPr>
            <p:cNvPr id="71" name="文本框 30">
              <a:extLst>
                <a:ext uri="{FF2B5EF4-FFF2-40B4-BE49-F238E27FC236}">
                  <a16:creationId xmlns:a16="http://schemas.microsoft.com/office/drawing/2014/main" id="{823E87AD-FF21-4FB8-9614-7841C8F262C0}"/>
                </a:ext>
              </a:extLst>
            </p:cNvPr>
            <p:cNvPicPr>
              <a:picLocks/>
            </p:cNvPicPr>
            <p:nvPr>
              <p:custDataLst>
                <p:tags r:id="rId12"/>
              </p:custDataLst>
            </p:nvPr>
          </p:nvPicPr>
          <p:blipFill>
            <a:blip r:embed="rId2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068956" y="2286671"/>
              <a:ext cx="516931" cy="45484"/>
            </a:xfrm>
            <a:prstGeom prst="rect">
              <a:avLst/>
            </a:prstGeom>
          </p:spPr>
        </p:pic>
        <p:pic>
          <p:nvPicPr>
            <p:cNvPr id="72" name="文本框 19">
              <a:extLst>
                <a:ext uri="{FF2B5EF4-FFF2-40B4-BE49-F238E27FC236}">
                  <a16:creationId xmlns:a16="http://schemas.microsoft.com/office/drawing/2014/main" id="{7370EFBA-22BB-497C-9F3C-C93DCE357B8F}"/>
                </a:ext>
              </a:extLst>
            </p:cNvPr>
            <p:cNvPicPr>
              <a:picLocks/>
            </p:cNvPicPr>
            <p:nvPr>
              <p:custDataLst>
                <p:tags r:id="rId13"/>
              </p:custDataLst>
            </p:nvPr>
          </p:nvPicPr>
          <p:blipFill>
            <a:blip r:embed="rId2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53715" y="4210051"/>
              <a:ext cx="204315" cy="229604"/>
            </a:xfrm>
            <a:prstGeom prst="rect">
              <a:avLst/>
            </a:prstGeom>
          </p:spPr>
        </p:pic>
        <p:pic>
          <p:nvPicPr>
            <p:cNvPr id="73" name="文本框 22">
              <a:extLst>
                <a:ext uri="{FF2B5EF4-FFF2-40B4-BE49-F238E27FC236}">
                  <a16:creationId xmlns:a16="http://schemas.microsoft.com/office/drawing/2014/main" id="{D9FD903E-BB7D-4E5A-92FD-832A57FBDAD3}"/>
                </a:ext>
              </a:extLst>
            </p:cNvPr>
            <p:cNvPicPr>
              <a:picLocks/>
            </p:cNvPicPr>
            <p:nvPr>
              <p:custDataLst>
                <p:tags r:id="rId14"/>
              </p:custDataLst>
            </p:nvPr>
          </p:nvPicPr>
          <p:blipFill>
            <a:blip r:embed="rId2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810260" y="3595242"/>
              <a:ext cx="1237208" cy="1371935"/>
            </a:xfrm>
            <a:prstGeom prst="rect">
              <a:avLst/>
            </a:prstGeom>
          </p:spPr>
        </p:pic>
        <p:pic>
          <p:nvPicPr>
            <p:cNvPr id="74" name="组合 43">
              <a:extLst>
                <a:ext uri="{FF2B5EF4-FFF2-40B4-BE49-F238E27FC236}">
                  <a16:creationId xmlns:a16="http://schemas.microsoft.com/office/drawing/2014/main" id="{D050D18B-EF03-4E6A-9625-07B377BEDCFF}"/>
                </a:ext>
              </a:extLst>
            </p:cNvPr>
            <p:cNvPicPr>
              <a:picLocks/>
            </p:cNvPicPr>
            <p:nvPr>
              <p:custDataLst>
                <p:tags r:id="rId15"/>
              </p:custDataLst>
            </p:nvPr>
          </p:nvPicPr>
          <p:blipFill>
            <a:blip r:embed="rId27">
              <a:extLst>
                <a:ext uri="{BEBA8EAE-BF5A-486C-A8C5-ECC9F3942E4B}">
                  <a14:imgProps xmlns:a14="http://schemas.microsoft.com/office/drawing/2010/main">
                    <a14:imgLayer r:embed="rId28">
                      <a14:imgEffect>
                        <a14:artisticBlur radius="6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28864" y="4151948"/>
              <a:ext cx="660220" cy="728662"/>
            </a:xfrm>
            <a:prstGeom prst="rect">
              <a:avLst/>
            </a:prstGeom>
          </p:spPr>
        </p:pic>
        <p:sp>
          <p:nvSpPr>
            <p:cNvPr id="76" name="文本框 75">
              <a:extLst>
                <a:ext uri="{FF2B5EF4-FFF2-40B4-BE49-F238E27FC236}">
                  <a16:creationId xmlns:a16="http://schemas.microsoft.com/office/drawing/2014/main" id="{D66671CE-6F07-40DC-8BE3-564936065F03}"/>
                </a:ext>
              </a:extLst>
            </p:cNvPr>
            <p:cNvSpPr txBox="1"/>
            <p:nvPr/>
          </p:nvSpPr>
          <p:spPr>
            <a:xfrm>
              <a:off x="1895923" y="3044279"/>
              <a:ext cx="3114115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4400" dirty="0">
                  <a:solidFill>
                    <a:srgbClr val="FF0000">
                      <a:alpha val="23000"/>
                    </a:srgbClr>
                  </a:solidFill>
                  <a:latin typeface="微软雅黑 Light" panose="020B0502040204020203" pitchFamily="34" charset="-122"/>
                  <a:ea typeface="微软雅黑 Light" panose="020B0502040204020203" pitchFamily="34" charset="-122"/>
                </a:rPr>
                <a:t>CONTENTS</a:t>
              </a:r>
              <a:endParaRPr lang="zh-CN" altLang="en-US" sz="4400" dirty="0">
                <a:solidFill>
                  <a:srgbClr val="FF0000">
                    <a:alpha val="23000"/>
                  </a:srgb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endParaRPr>
            </a:p>
          </p:txBody>
        </p:sp>
        <p:pic>
          <p:nvPicPr>
            <p:cNvPr id="77" name="文本框 21">
              <a:extLst>
                <a:ext uri="{FF2B5EF4-FFF2-40B4-BE49-F238E27FC236}">
                  <a16:creationId xmlns:a16="http://schemas.microsoft.com/office/drawing/2014/main" id="{7DBD7F55-5935-4636-988E-10288040CE58}"/>
                </a:ext>
              </a:extLst>
            </p:cNvPr>
            <p:cNvPicPr>
              <a:picLocks/>
            </p:cNvPicPr>
            <p:nvPr>
              <p:custDataLst>
                <p:tags r:id="rId16"/>
              </p:custDataLst>
            </p:nvPr>
          </p:nvPicPr>
          <p:blipFill>
            <a:blip r:embed="rId29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949765" y="3674939"/>
              <a:ext cx="620502" cy="56927"/>
            </a:xfrm>
            <a:prstGeom prst="rect">
              <a:avLst/>
            </a:prstGeom>
          </p:spPr>
        </p:pic>
      </p:grpSp>
      <p:sp>
        <p:nvSpPr>
          <p:cNvPr id="37" name="矩形 36">
            <a:extLst>
              <a:ext uri="{FF2B5EF4-FFF2-40B4-BE49-F238E27FC236}">
                <a16:creationId xmlns:a16="http://schemas.microsoft.com/office/drawing/2014/main" id="{CD3771F3-4B17-4284-8415-C2C818DEC5E7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C168A612-B761-45D1-9BEB-7BD177A59844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矩形 38">
            <a:extLst>
              <a:ext uri="{FF2B5EF4-FFF2-40B4-BE49-F238E27FC236}">
                <a16:creationId xmlns:a16="http://schemas.microsoft.com/office/drawing/2014/main" id="{E2C056E1-2716-40BE-AA7A-5C51A1573AD1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矩形 39">
            <a:extLst>
              <a:ext uri="{FF2B5EF4-FFF2-40B4-BE49-F238E27FC236}">
                <a16:creationId xmlns:a16="http://schemas.microsoft.com/office/drawing/2014/main" id="{C4F47B7F-2F20-4017-8940-EF2F15828639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A2A2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矩形 40">
            <a:extLst>
              <a:ext uri="{FF2B5EF4-FFF2-40B4-BE49-F238E27FC236}">
                <a16:creationId xmlns:a16="http://schemas.microsoft.com/office/drawing/2014/main" id="{D910D7F4-ED4C-4515-A0D9-DF7A1B6BC521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AF2E8F20-8353-4EBB-84A5-37F7028907B2}"/>
              </a:ext>
            </a:extLst>
          </p:cNvPr>
          <p:cNvSpPr txBox="1"/>
          <p:nvPr/>
        </p:nvSpPr>
        <p:spPr>
          <a:xfrm>
            <a:off x="7346701" y="1000139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1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59" name="文本框 58">
            <a:extLst>
              <a:ext uri="{FF2B5EF4-FFF2-40B4-BE49-F238E27FC236}">
                <a16:creationId xmlns:a16="http://schemas.microsoft.com/office/drawing/2014/main" id="{CCFAAC0E-2ACA-4EA3-8364-F1AA0CCFC761}"/>
              </a:ext>
            </a:extLst>
          </p:cNvPr>
          <p:cNvSpPr txBox="1"/>
          <p:nvPr/>
        </p:nvSpPr>
        <p:spPr>
          <a:xfrm>
            <a:off x="7346701" y="2316530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rgbClr val="FFC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2</a:t>
            </a:r>
            <a:endParaRPr lang="zh-CN" altLang="en-US" sz="6600" b="1" dirty="0">
              <a:solidFill>
                <a:srgbClr val="FFC000"/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0" name="文本框 59">
            <a:extLst>
              <a:ext uri="{FF2B5EF4-FFF2-40B4-BE49-F238E27FC236}">
                <a16:creationId xmlns:a16="http://schemas.microsoft.com/office/drawing/2014/main" id="{B7FC89FC-4C63-4150-ABB9-15EEA3D2A8EB}"/>
              </a:ext>
            </a:extLst>
          </p:cNvPr>
          <p:cNvSpPr txBox="1"/>
          <p:nvPr/>
        </p:nvSpPr>
        <p:spPr>
          <a:xfrm>
            <a:off x="7346701" y="3639120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3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61" name="文本框 60">
            <a:extLst>
              <a:ext uri="{FF2B5EF4-FFF2-40B4-BE49-F238E27FC236}">
                <a16:creationId xmlns:a16="http://schemas.microsoft.com/office/drawing/2014/main" id="{1F49F9BA-9CD4-4151-BA2D-9A6DC0F3FDE6}"/>
              </a:ext>
            </a:extLst>
          </p:cNvPr>
          <p:cNvSpPr txBox="1"/>
          <p:nvPr/>
        </p:nvSpPr>
        <p:spPr>
          <a:xfrm>
            <a:off x="7346701" y="4964399"/>
            <a:ext cx="73679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4</a:t>
            </a:r>
            <a:endParaRPr lang="zh-CN" altLang="en-US" sz="6600" b="1" dirty="0">
              <a:solidFill>
                <a:schemeClr val="tx1">
                  <a:lumMod val="75000"/>
                  <a:lumOff val="25000"/>
                </a:schemeClr>
              </a:solidFill>
              <a:latin typeface="方正清刻本悦宋简体" panose="02000000000000000000" pitchFamily="2" charset="-122"/>
              <a:ea typeface="方正清刻本悦宋简体" panose="02000000000000000000" pitchFamily="2" charset="-122"/>
            </a:endParaRPr>
          </a:p>
        </p:txBody>
      </p:sp>
      <p:sp>
        <p:nvSpPr>
          <p:cNvPr id="44" name="矩形 43">
            <a:extLst>
              <a:ext uri="{FF2B5EF4-FFF2-40B4-BE49-F238E27FC236}">
                <a16:creationId xmlns:a16="http://schemas.microsoft.com/office/drawing/2014/main" id="{C9A626AB-E6E1-4516-A7E5-723A5E763FDD}"/>
              </a:ext>
            </a:extLst>
          </p:cNvPr>
          <p:cNvSpPr/>
          <p:nvPr/>
        </p:nvSpPr>
        <p:spPr>
          <a:xfrm>
            <a:off x="846100" y="609600"/>
            <a:ext cx="10602949" cy="5638800"/>
          </a:xfrm>
          <a:prstGeom prst="rect">
            <a:avLst/>
          </a:prstGeom>
          <a:noFill/>
          <a:ln w="76200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chemeClr val="bg1"/>
                </a:gs>
              </a:gsLst>
              <a:lin ang="108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9794963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>
            <a:extLst>
              <a:ext uri="{FF2B5EF4-FFF2-40B4-BE49-F238E27FC236}">
                <a16:creationId xmlns:a16="http://schemas.microsoft.com/office/drawing/2014/main" id="{8169BC72-ECDA-4D45-B2D3-3B5D51A5D6F0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①相关理论依据</a:t>
            </a:r>
          </a:p>
        </p:txBody>
      </p:sp>
      <p:sp>
        <p:nvSpPr>
          <p:cNvPr id="32" name="等腰三角形 7">
            <a:extLst>
              <a:ext uri="{FF2B5EF4-FFF2-40B4-BE49-F238E27FC236}">
                <a16:creationId xmlns:a16="http://schemas.microsoft.com/office/drawing/2014/main" id="{1095B3CB-F03E-4FC3-BC86-5A5A8B260668}"/>
              </a:ext>
            </a:extLst>
          </p:cNvPr>
          <p:cNvSpPr/>
          <p:nvPr/>
        </p:nvSpPr>
        <p:spPr>
          <a:xfrm rot="15660000">
            <a:off x="5576411" y="2140949"/>
            <a:ext cx="1039178" cy="1266720"/>
          </a:xfrm>
          <a:custGeom>
            <a:avLst/>
            <a:gdLst>
              <a:gd name="connsiteX0" fmla="*/ 0 w 3287486"/>
              <a:gd name="connsiteY0" fmla="*/ 2834040 h 2834040"/>
              <a:gd name="connsiteX1" fmla="*/ 1643743 w 3287486"/>
              <a:gd name="connsiteY1" fmla="*/ 0 h 2834040"/>
              <a:gd name="connsiteX2" fmla="*/ 3287486 w 3287486"/>
              <a:gd name="connsiteY2" fmla="*/ 2834040 h 2834040"/>
              <a:gd name="connsiteX3" fmla="*/ 0 w 3287486"/>
              <a:gd name="connsiteY3" fmla="*/ 2834040 h 2834040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8009"/>
              <a:gd name="connsiteY0" fmla="*/ 2834176 h 2834176"/>
              <a:gd name="connsiteX1" fmla="*/ 1643743 w 3288009"/>
              <a:gd name="connsiteY1" fmla="*/ 136 h 2834176"/>
              <a:gd name="connsiteX2" fmla="*/ 3287486 w 3288009"/>
              <a:gd name="connsiteY2" fmla="*/ 2834176 h 2834176"/>
              <a:gd name="connsiteX3" fmla="*/ 0 w 3288009"/>
              <a:gd name="connsiteY3" fmla="*/ 2834176 h 2834176"/>
              <a:gd name="connsiteX0" fmla="*/ 0 w 3288009"/>
              <a:gd name="connsiteY0" fmla="*/ 2834176 h 3559890"/>
              <a:gd name="connsiteX1" fmla="*/ 1643743 w 3288009"/>
              <a:gd name="connsiteY1" fmla="*/ 136 h 3559890"/>
              <a:gd name="connsiteX2" fmla="*/ 3287486 w 3288009"/>
              <a:gd name="connsiteY2" fmla="*/ 2834176 h 3559890"/>
              <a:gd name="connsiteX3" fmla="*/ 0 w 3288009"/>
              <a:gd name="connsiteY3" fmla="*/ 2834176 h 3559890"/>
              <a:gd name="connsiteX0" fmla="*/ 218076 w 3506085"/>
              <a:gd name="connsiteY0" fmla="*/ 2834204 h 3559918"/>
              <a:gd name="connsiteX1" fmla="*/ 1861819 w 3506085"/>
              <a:gd name="connsiteY1" fmla="*/ 164 h 3559918"/>
              <a:gd name="connsiteX2" fmla="*/ 3505562 w 3506085"/>
              <a:gd name="connsiteY2" fmla="*/ 2834204 h 3559918"/>
              <a:gd name="connsiteX3" fmla="*/ 218076 w 3506085"/>
              <a:gd name="connsiteY3" fmla="*/ 2834204 h 3559918"/>
              <a:gd name="connsiteX0" fmla="*/ 218076 w 3506085"/>
              <a:gd name="connsiteY0" fmla="*/ 2834204 h 3781999"/>
              <a:gd name="connsiteX1" fmla="*/ 1861819 w 3506085"/>
              <a:gd name="connsiteY1" fmla="*/ 164 h 3781999"/>
              <a:gd name="connsiteX2" fmla="*/ 3505562 w 3506085"/>
              <a:gd name="connsiteY2" fmla="*/ 2834204 h 3781999"/>
              <a:gd name="connsiteX3" fmla="*/ 218076 w 3506085"/>
              <a:gd name="connsiteY3" fmla="*/ 2834204 h 3781999"/>
              <a:gd name="connsiteX0" fmla="*/ 218076 w 3506085"/>
              <a:gd name="connsiteY0" fmla="*/ 2834204 h 3839455"/>
              <a:gd name="connsiteX1" fmla="*/ 1861819 w 3506085"/>
              <a:gd name="connsiteY1" fmla="*/ 164 h 3839455"/>
              <a:gd name="connsiteX2" fmla="*/ 3505562 w 3506085"/>
              <a:gd name="connsiteY2" fmla="*/ 2834204 h 3839455"/>
              <a:gd name="connsiteX3" fmla="*/ 218076 w 3506085"/>
              <a:gd name="connsiteY3" fmla="*/ 2834204 h 3839455"/>
              <a:gd name="connsiteX0" fmla="*/ 218076 w 3506085"/>
              <a:gd name="connsiteY0" fmla="*/ 2834204 h 3861104"/>
              <a:gd name="connsiteX1" fmla="*/ 1861819 w 3506085"/>
              <a:gd name="connsiteY1" fmla="*/ 164 h 3861104"/>
              <a:gd name="connsiteX2" fmla="*/ 3505562 w 3506085"/>
              <a:gd name="connsiteY2" fmla="*/ 2834204 h 3861104"/>
              <a:gd name="connsiteX3" fmla="*/ 218076 w 3506085"/>
              <a:gd name="connsiteY3" fmla="*/ 2834204 h 3861104"/>
              <a:gd name="connsiteX0" fmla="*/ 270122 w 3203773"/>
              <a:gd name="connsiteY0" fmla="*/ 2934902 h 3905280"/>
              <a:gd name="connsiteX1" fmla="*/ 1559507 w 3203773"/>
              <a:gd name="connsiteY1" fmla="*/ 155 h 3905280"/>
              <a:gd name="connsiteX2" fmla="*/ 3203250 w 3203773"/>
              <a:gd name="connsiteY2" fmla="*/ 2834195 h 3905280"/>
              <a:gd name="connsiteX3" fmla="*/ 270122 w 3203773"/>
              <a:gd name="connsiteY3" fmla="*/ 2934902 h 390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3773" h="3905280">
                <a:moveTo>
                  <a:pt x="270122" y="2934902"/>
                </a:moveTo>
                <a:cubicBezTo>
                  <a:pt x="-422935" y="1663651"/>
                  <a:pt x="293136" y="-18551"/>
                  <a:pt x="1559507" y="155"/>
                </a:cubicBezTo>
                <a:cubicBezTo>
                  <a:pt x="2450321" y="14106"/>
                  <a:pt x="3226836" y="1513958"/>
                  <a:pt x="3203250" y="2834195"/>
                </a:cubicBezTo>
                <a:cubicBezTo>
                  <a:pt x="3185107" y="4467052"/>
                  <a:pt x="859765" y="4012588"/>
                  <a:pt x="270122" y="2934902"/>
                </a:cubicBezTo>
                <a:close/>
              </a:path>
            </a:pathLst>
          </a:custGeom>
          <a:gradFill flip="none" rotWithShape="1">
            <a:gsLst>
              <a:gs pos="15000">
                <a:srgbClr val="00CCFF">
                  <a:alpha val="54000"/>
                </a:srgbClr>
              </a:gs>
              <a:gs pos="100000">
                <a:schemeClr val="bg1"/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等腰三角形 7">
            <a:extLst>
              <a:ext uri="{FF2B5EF4-FFF2-40B4-BE49-F238E27FC236}">
                <a16:creationId xmlns:a16="http://schemas.microsoft.com/office/drawing/2014/main" id="{3079FEC4-BD7F-4CAD-93DA-DA153DDE0396}"/>
              </a:ext>
            </a:extLst>
          </p:cNvPr>
          <p:cNvSpPr/>
          <p:nvPr/>
        </p:nvSpPr>
        <p:spPr>
          <a:xfrm rot="18360000">
            <a:off x="5576411" y="2129865"/>
            <a:ext cx="1039178" cy="1266720"/>
          </a:xfrm>
          <a:custGeom>
            <a:avLst/>
            <a:gdLst>
              <a:gd name="connsiteX0" fmla="*/ 0 w 3287486"/>
              <a:gd name="connsiteY0" fmla="*/ 2834040 h 2834040"/>
              <a:gd name="connsiteX1" fmla="*/ 1643743 w 3287486"/>
              <a:gd name="connsiteY1" fmla="*/ 0 h 2834040"/>
              <a:gd name="connsiteX2" fmla="*/ 3287486 w 3287486"/>
              <a:gd name="connsiteY2" fmla="*/ 2834040 h 2834040"/>
              <a:gd name="connsiteX3" fmla="*/ 0 w 3287486"/>
              <a:gd name="connsiteY3" fmla="*/ 2834040 h 2834040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8009"/>
              <a:gd name="connsiteY0" fmla="*/ 2834176 h 2834176"/>
              <a:gd name="connsiteX1" fmla="*/ 1643743 w 3288009"/>
              <a:gd name="connsiteY1" fmla="*/ 136 h 2834176"/>
              <a:gd name="connsiteX2" fmla="*/ 3287486 w 3288009"/>
              <a:gd name="connsiteY2" fmla="*/ 2834176 h 2834176"/>
              <a:gd name="connsiteX3" fmla="*/ 0 w 3288009"/>
              <a:gd name="connsiteY3" fmla="*/ 2834176 h 2834176"/>
              <a:gd name="connsiteX0" fmla="*/ 0 w 3288009"/>
              <a:gd name="connsiteY0" fmla="*/ 2834176 h 3559890"/>
              <a:gd name="connsiteX1" fmla="*/ 1643743 w 3288009"/>
              <a:gd name="connsiteY1" fmla="*/ 136 h 3559890"/>
              <a:gd name="connsiteX2" fmla="*/ 3287486 w 3288009"/>
              <a:gd name="connsiteY2" fmla="*/ 2834176 h 3559890"/>
              <a:gd name="connsiteX3" fmla="*/ 0 w 3288009"/>
              <a:gd name="connsiteY3" fmla="*/ 2834176 h 3559890"/>
              <a:gd name="connsiteX0" fmla="*/ 218076 w 3506085"/>
              <a:gd name="connsiteY0" fmla="*/ 2834204 h 3559918"/>
              <a:gd name="connsiteX1" fmla="*/ 1861819 w 3506085"/>
              <a:gd name="connsiteY1" fmla="*/ 164 h 3559918"/>
              <a:gd name="connsiteX2" fmla="*/ 3505562 w 3506085"/>
              <a:gd name="connsiteY2" fmla="*/ 2834204 h 3559918"/>
              <a:gd name="connsiteX3" fmla="*/ 218076 w 3506085"/>
              <a:gd name="connsiteY3" fmla="*/ 2834204 h 3559918"/>
              <a:gd name="connsiteX0" fmla="*/ 218076 w 3506085"/>
              <a:gd name="connsiteY0" fmla="*/ 2834204 h 3781999"/>
              <a:gd name="connsiteX1" fmla="*/ 1861819 w 3506085"/>
              <a:gd name="connsiteY1" fmla="*/ 164 h 3781999"/>
              <a:gd name="connsiteX2" fmla="*/ 3505562 w 3506085"/>
              <a:gd name="connsiteY2" fmla="*/ 2834204 h 3781999"/>
              <a:gd name="connsiteX3" fmla="*/ 218076 w 3506085"/>
              <a:gd name="connsiteY3" fmla="*/ 2834204 h 3781999"/>
              <a:gd name="connsiteX0" fmla="*/ 218076 w 3506085"/>
              <a:gd name="connsiteY0" fmla="*/ 2834204 h 3839455"/>
              <a:gd name="connsiteX1" fmla="*/ 1861819 w 3506085"/>
              <a:gd name="connsiteY1" fmla="*/ 164 h 3839455"/>
              <a:gd name="connsiteX2" fmla="*/ 3505562 w 3506085"/>
              <a:gd name="connsiteY2" fmla="*/ 2834204 h 3839455"/>
              <a:gd name="connsiteX3" fmla="*/ 218076 w 3506085"/>
              <a:gd name="connsiteY3" fmla="*/ 2834204 h 3839455"/>
              <a:gd name="connsiteX0" fmla="*/ 218076 w 3506085"/>
              <a:gd name="connsiteY0" fmla="*/ 2834204 h 3861104"/>
              <a:gd name="connsiteX1" fmla="*/ 1861819 w 3506085"/>
              <a:gd name="connsiteY1" fmla="*/ 164 h 3861104"/>
              <a:gd name="connsiteX2" fmla="*/ 3505562 w 3506085"/>
              <a:gd name="connsiteY2" fmla="*/ 2834204 h 3861104"/>
              <a:gd name="connsiteX3" fmla="*/ 218076 w 3506085"/>
              <a:gd name="connsiteY3" fmla="*/ 2834204 h 3861104"/>
              <a:gd name="connsiteX0" fmla="*/ 270122 w 3203773"/>
              <a:gd name="connsiteY0" fmla="*/ 2934902 h 3905280"/>
              <a:gd name="connsiteX1" fmla="*/ 1559507 w 3203773"/>
              <a:gd name="connsiteY1" fmla="*/ 155 h 3905280"/>
              <a:gd name="connsiteX2" fmla="*/ 3203250 w 3203773"/>
              <a:gd name="connsiteY2" fmla="*/ 2834195 h 3905280"/>
              <a:gd name="connsiteX3" fmla="*/ 270122 w 3203773"/>
              <a:gd name="connsiteY3" fmla="*/ 2934902 h 390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3773" h="3905280">
                <a:moveTo>
                  <a:pt x="270122" y="2934902"/>
                </a:moveTo>
                <a:cubicBezTo>
                  <a:pt x="-422935" y="1663651"/>
                  <a:pt x="293136" y="-18551"/>
                  <a:pt x="1559507" y="155"/>
                </a:cubicBezTo>
                <a:cubicBezTo>
                  <a:pt x="2450321" y="14106"/>
                  <a:pt x="3226836" y="1513958"/>
                  <a:pt x="3203250" y="2834195"/>
                </a:cubicBezTo>
                <a:cubicBezTo>
                  <a:pt x="3185107" y="4467052"/>
                  <a:pt x="859765" y="4012588"/>
                  <a:pt x="270122" y="2934902"/>
                </a:cubicBezTo>
                <a:close/>
              </a:path>
            </a:pathLst>
          </a:custGeom>
          <a:gradFill flip="none" rotWithShape="1">
            <a:gsLst>
              <a:gs pos="2000">
                <a:srgbClr val="FF0000">
                  <a:alpha val="65000"/>
                </a:srgbClr>
              </a:gs>
              <a:gs pos="100000">
                <a:schemeClr val="bg1">
                  <a:alpha val="42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5" name="图形 24" descr="剧本">
            <a:extLst>
              <a:ext uri="{FF2B5EF4-FFF2-40B4-BE49-F238E27FC236}">
                <a16:creationId xmlns:a16="http://schemas.microsoft.com/office/drawing/2014/main" id="{DB0551D8-5680-4542-87ED-844D1BDFF439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702489" y="2379076"/>
            <a:ext cx="787022" cy="787022"/>
          </a:xfrm>
          <a:prstGeom prst="rect">
            <a:avLst/>
          </a:prstGeom>
        </p:spPr>
      </p:pic>
      <p:sp>
        <p:nvSpPr>
          <p:cNvPr id="30" name="等腰三角形 7">
            <a:extLst>
              <a:ext uri="{FF2B5EF4-FFF2-40B4-BE49-F238E27FC236}">
                <a16:creationId xmlns:a16="http://schemas.microsoft.com/office/drawing/2014/main" id="{695DA3A7-50A2-4153-9415-029B4836B17B}"/>
              </a:ext>
            </a:extLst>
          </p:cNvPr>
          <p:cNvSpPr/>
          <p:nvPr/>
        </p:nvSpPr>
        <p:spPr>
          <a:xfrm rot="15660000">
            <a:off x="8604027" y="2140946"/>
            <a:ext cx="1039178" cy="1266720"/>
          </a:xfrm>
          <a:custGeom>
            <a:avLst/>
            <a:gdLst>
              <a:gd name="connsiteX0" fmla="*/ 0 w 3287486"/>
              <a:gd name="connsiteY0" fmla="*/ 2834040 h 2834040"/>
              <a:gd name="connsiteX1" fmla="*/ 1643743 w 3287486"/>
              <a:gd name="connsiteY1" fmla="*/ 0 h 2834040"/>
              <a:gd name="connsiteX2" fmla="*/ 3287486 w 3287486"/>
              <a:gd name="connsiteY2" fmla="*/ 2834040 h 2834040"/>
              <a:gd name="connsiteX3" fmla="*/ 0 w 3287486"/>
              <a:gd name="connsiteY3" fmla="*/ 2834040 h 2834040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8009"/>
              <a:gd name="connsiteY0" fmla="*/ 2834176 h 2834176"/>
              <a:gd name="connsiteX1" fmla="*/ 1643743 w 3288009"/>
              <a:gd name="connsiteY1" fmla="*/ 136 h 2834176"/>
              <a:gd name="connsiteX2" fmla="*/ 3287486 w 3288009"/>
              <a:gd name="connsiteY2" fmla="*/ 2834176 h 2834176"/>
              <a:gd name="connsiteX3" fmla="*/ 0 w 3288009"/>
              <a:gd name="connsiteY3" fmla="*/ 2834176 h 2834176"/>
              <a:gd name="connsiteX0" fmla="*/ 0 w 3288009"/>
              <a:gd name="connsiteY0" fmla="*/ 2834176 h 3559890"/>
              <a:gd name="connsiteX1" fmla="*/ 1643743 w 3288009"/>
              <a:gd name="connsiteY1" fmla="*/ 136 h 3559890"/>
              <a:gd name="connsiteX2" fmla="*/ 3287486 w 3288009"/>
              <a:gd name="connsiteY2" fmla="*/ 2834176 h 3559890"/>
              <a:gd name="connsiteX3" fmla="*/ 0 w 3288009"/>
              <a:gd name="connsiteY3" fmla="*/ 2834176 h 3559890"/>
              <a:gd name="connsiteX0" fmla="*/ 218076 w 3506085"/>
              <a:gd name="connsiteY0" fmla="*/ 2834204 h 3559918"/>
              <a:gd name="connsiteX1" fmla="*/ 1861819 w 3506085"/>
              <a:gd name="connsiteY1" fmla="*/ 164 h 3559918"/>
              <a:gd name="connsiteX2" fmla="*/ 3505562 w 3506085"/>
              <a:gd name="connsiteY2" fmla="*/ 2834204 h 3559918"/>
              <a:gd name="connsiteX3" fmla="*/ 218076 w 3506085"/>
              <a:gd name="connsiteY3" fmla="*/ 2834204 h 3559918"/>
              <a:gd name="connsiteX0" fmla="*/ 218076 w 3506085"/>
              <a:gd name="connsiteY0" fmla="*/ 2834204 h 3781999"/>
              <a:gd name="connsiteX1" fmla="*/ 1861819 w 3506085"/>
              <a:gd name="connsiteY1" fmla="*/ 164 h 3781999"/>
              <a:gd name="connsiteX2" fmla="*/ 3505562 w 3506085"/>
              <a:gd name="connsiteY2" fmla="*/ 2834204 h 3781999"/>
              <a:gd name="connsiteX3" fmla="*/ 218076 w 3506085"/>
              <a:gd name="connsiteY3" fmla="*/ 2834204 h 3781999"/>
              <a:gd name="connsiteX0" fmla="*/ 218076 w 3506085"/>
              <a:gd name="connsiteY0" fmla="*/ 2834204 h 3839455"/>
              <a:gd name="connsiteX1" fmla="*/ 1861819 w 3506085"/>
              <a:gd name="connsiteY1" fmla="*/ 164 h 3839455"/>
              <a:gd name="connsiteX2" fmla="*/ 3505562 w 3506085"/>
              <a:gd name="connsiteY2" fmla="*/ 2834204 h 3839455"/>
              <a:gd name="connsiteX3" fmla="*/ 218076 w 3506085"/>
              <a:gd name="connsiteY3" fmla="*/ 2834204 h 3839455"/>
              <a:gd name="connsiteX0" fmla="*/ 218076 w 3506085"/>
              <a:gd name="connsiteY0" fmla="*/ 2834204 h 3861104"/>
              <a:gd name="connsiteX1" fmla="*/ 1861819 w 3506085"/>
              <a:gd name="connsiteY1" fmla="*/ 164 h 3861104"/>
              <a:gd name="connsiteX2" fmla="*/ 3505562 w 3506085"/>
              <a:gd name="connsiteY2" fmla="*/ 2834204 h 3861104"/>
              <a:gd name="connsiteX3" fmla="*/ 218076 w 3506085"/>
              <a:gd name="connsiteY3" fmla="*/ 2834204 h 3861104"/>
              <a:gd name="connsiteX0" fmla="*/ 270122 w 3203773"/>
              <a:gd name="connsiteY0" fmla="*/ 2934902 h 3905280"/>
              <a:gd name="connsiteX1" fmla="*/ 1559507 w 3203773"/>
              <a:gd name="connsiteY1" fmla="*/ 155 h 3905280"/>
              <a:gd name="connsiteX2" fmla="*/ 3203250 w 3203773"/>
              <a:gd name="connsiteY2" fmla="*/ 2834195 h 3905280"/>
              <a:gd name="connsiteX3" fmla="*/ 270122 w 3203773"/>
              <a:gd name="connsiteY3" fmla="*/ 2934902 h 390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3773" h="3905280">
                <a:moveTo>
                  <a:pt x="270122" y="2934902"/>
                </a:moveTo>
                <a:cubicBezTo>
                  <a:pt x="-422935" y="1663651"/>
                  <a:pt x="293136" y="-18551"/>
                  <a:pt x="1559507" y="155"/>
                </a:cubicBezTo>
                <a:cubicBezTo>
                  <a:pt x="2450321" y="14106"/>
                  <a:pt x="3226836" y="1513958"/>
                  <a:pt x="3203250" y="2834195"/>
                </a:cubicBezTo>
                <a:cubicBezTo>
                  <a:pt x="3185107" y="4467052"/>
                  <a:pt x="859765" y="4012588"/>
                  <a:pt x="270122" y="2934902"/>
                </a:cubicBezTo>
                <a:close/>
              </a:path>
            </a:pathLst>
          </a:custGeom>
          <a:gradFill flip="none" rotWithShape="1">
            <a:gsLst>
              <a:gs pos="15000">
                <a:srgbClr val="00CCFF">
                  <a:alpha val="54000"/>
                </a:srgbClr>
              </a:gs>
              <a:gs pos="100000">
                <a:schemeClr val="bg1"/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等腰三角形 7">
            <a:extLst>
              <a:ext uri="{FF2B5EF4-FFF2-40B4-BE49-F238E27FC236}">
                <a16:creationId xmlns:a16="http://schemas.microsoft.com/office/drawing/2014/main" id="{3DB51BD0-A933-4C9D-82AF-743119A2D0E6}"/>
              </a:ext>
            </a:extLst>
          </p:cNvPr>
          <p:cNvSpPr/>
          <p:nvPr/>
        </p:nvSpPr>
        <p:spPr>
          <a:xfrm rot="18360000">
            <a:off x="8604027" y="2129862"/>
            <a:ext cx="1039178" cy="1266720"/>
          </a:xfrm>
          <a:custGeom>
            <a:avLst/>
            <a:gdLst>
              <a:gd name="connsiteX0" fmla="*/ 0 w 3287486"/>
              <a:gd name="connsiteY0" fmla="*/ 2834040 h 2834040"/>
              <a:gd name="connsiteX1" fmla="*/ 1643743 w 3287486"/>
              <a:gd name="connsiteY1" fmla="*/ 0 h 2834040"/>
              <a:gd name="connsiteX2" fmla="*/ 3287486 w 3287486"/>
              <a:gd name="connsiteY2" fmla="*/ 2834040 h 2834040"/>
              <a:gd name="connsiteX3" fmla="*/ 0 w 3287486"/>
              <a:gd name="connsiteY3" fmla="*/ 2834040 h 2834040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8009"/>
              <a:gd name="connsiteY0" fmla="*/ 2834176 h 2834176"/>
              <a:gd name="connsiteX1" fmla="*/ 1643743 w 3288009"/>
              <a:gd name="connsiteY1" fmla="*/ 136 h 2834176"/>
              <a:gd name="connsiteX2" fmla="*/ 3287486 w 3288009"/>
              <a:gd name="connsiteY2" fmla="*/ 2834176 h 2834176"/>
              <a:gd name="connsiteX3" fmla="*/ 0 w 3288009"/>
              <a:gd name="connsiteY3" fmla="*/ 2834176 h 2834176"/>
              <a:gd name="connsiteX0" fmla="*/ 0 w 3288009"/>
              <a:gd name="connsiteY0" fmla="*/ 2834176 h 3559890"/>
              <a:gd name="connsiteX1" fmla="*/ 1643743 w 3288009"/>
              <a:gd name="connsiteY1" fmla="*/ 136 h 3559890"/>
              <a:gd name="connsiteX2" fmla="*/ 3287486 w 3288009"/>
              <a:gd name="connsiteY2" fmla="*/ 2834176 h 3559890"/>
              <a:gd name="connsiteX3" fmla="*/ 0 w 3288009"/>
              <a:gd name="connsiteY3" fmla="*/ 2834176 h 3559890"/>
              <a:gd name="connsiteX0" fmla="*/ 218076 w 3506085"/>
              <a:gd name="connsiteY0" fmla="*/ 2834204 h 3559918"/>
              <a:gd name="connsiteX1" fmla="*/ 1861819 w 3506085"/>
              <a:gd name="connsiteY1" fmla="*/ 164 h 3559918"/>
              <a:gd name="connsiteX2" fmla="*/ 3505562 w 3506085"/>
              <a:gd name="connsiteY2" fmla="*/ 2834204 h 3559918"/>
              <a:gd name="connsiteX3" fmla="*/ 218076 w 3506085"/>
              <a:gd name="connsiteY3" fmla="*/ 2834204 h 3559918"/>
              <a:gd name="connsiteX0" fmla="*/ 218076 w 3506085"/>
              <a:gd name="connsiteY0" fmla="*/ 2834204 h 3781999"/>
              <a:gd name="connsiteX1" fmla="*/ 1861819 w 3506085"/>
              <a:gd name="connsiteY1" fmla="*/ 164 h 3781999"/>
              <a:gd name="connsiteX2" fmla="*/ 3505562 w 3506085"/>
              <a:gd name="connsiteY2" fmla="*/ 2834204 h 3781999"/>
              <a:gd name="connsiteX3" fmla="*/ 218076 w 3506085"/>
              <a:gd name="connsiteY3" fmla="*/ 2834204 h 3781999"/>
              <a:gd name="connsiteX0" fmla="*/ 218076 w 3506085"/>
              <a:gd name="connsiteY0" fmla="*/ 2834204 h 3839455"/>
              <a:gd name="connsiteX1" fmla="*/ 1861819 w 3506085"/>
              <a:gd name="connsiteY1" fmla="*/ 164 h 3839455"/>
              <a:gd name="connsiteX2" fmla="*/ 3505562 w 3506085"/>
              <a:gd name="connsiteY2" fmla="*/ 2834204 h 3839455"/>
              <a:gd name="connsiteX3" fmla="*/ 218076 w 3506085"/>
              <a:gd name="connsiteY3" fmla="*/ 2834204 h 3839455"/>
              <a:gd name="connsiteX0" fmla="*/ 218076 w 3506085"/>
              <a:gd name="connsiteY0" fmla="*/ 2834204 h 3861104"/>
              <a:gd name="connsiteX1" fmla="*/ 1861819 w 3506085"/>
              <a:gd name="connsiteY1" fmla="*/ 164 h 3861104"/>
              <a:gd name="connsiteX2" fmla="*/ 3505562 w 3506085"/>
              <a:gd name="connsiteY2" fmla="*/ 2834204 h 3861104"/>
              <a:gd name="connsiteX3" fmla="*/ 218076 w 3506085"/>
              <a:gd name="connsiteY3" fmla="*/ 2834204 h 3861104"/>
              <a:gd name="connsiteX0" fmla="*/ 270122 w 3203773"/>
              <a:gd name="connsiteY0" fmla="*/ 2934902 h 3905280"/>
              <a:gd name="connsiteX1" fmla="*/ 1559507 w 3203773"/>
              <a:gd name="connsiteY1" fmla="*/ 155 h 3905280"/>
              <a:gd name="connsiteX2" fmla="*/ 3203250 w 3203773"/>
              <a:gd name="connsiteY2" fmla="*/ 2834195 h 3905280"/>
              <a:gd name="connsiteX3" fmla="*/ 270122 w 3203773"/>
              <a:gd name="connsiteY3" fmla="*/ 2934902 h 390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3773" h="3905280">
                <a:moveTo>
                  <a:pt x="270122" y="2934902"/>
                </a:moveTo>
                <a:cubicBezTo>
                  <a:pt x="-422935" y="1663651"/>
                  <a:pt x="293136" y="-18551"/>
                  <a:pt x="1559507" y="155"/>
                </a:cubicBezTo>
                <a:cubicBezTo>
                  <a:pt x="2450321" y="14106"/>
                  <a:pt x="3226836" y="1513958"/>
                  <a:pt x="3203250" y="2834195"/>
                </a:cubicBezTo>
                <a:cubicBezTo>
                  <a:pt x="3185107" y="4467052"/>
                  <a:pt x="859765" y="4012588"/>
                  <a:pt x="270122" y="2934902"/>
                </a:cubicBezTo>
                <a:close/>
              </a:path>
            </a:pathLst>
          </a:custGeom>
          <a:gradFill flip="none" rotWithShape="1">
            <a:gsLst>
              <a:gs pos="2000">
                <a:srgbClr val="FF0000">
                  <a:alpha val="65000"/>
                </a:srgbClr>
              </a:gs>
              <a:gs pos="100000">
                <a:schemeClr val="bg1">
                  <a:alpha val="42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7" name="图形 26" descr="研究">
            <a:extLst>
              <a:ext uri="{FF2B5EF4-FFF2-40B4-BE49-F238E27FC236}">
                <a16:creationId xmlns:a16="http://schemas.microsoft.com/office/drawing/2014/main" id="{3DD8F79E-62FD-4F90-BD07-D63764D18CFE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730105" y="2379076"/>
            <a:ext cx="787022" cy="787022"/>
          </a:xfrm>
          <a:prstGeom prst="rect">
            <a:avLst/>
          </a:prstGeom>
        </p:spPr>
      </p:pic>
      <p:sp>
        <p:nvSpPr>
          <p:cNvPr id="31" name="等腰三角形 7">
            <a:extLst>
              <a:ext uri="{FF2B5EF4-FFF2-40B4-BE49-F238E27FC236}">
                <a16:creationId xmlns:a16="http://schemas.microsoft.com/office/drawing/2014/main" id="{1A7FC0E3-97E8-4E54-908D-10CE02D4FDD3}"/>
              </a:ext>
            </a:extLst>
          </p:cNvPr>
          <p:cNvSpPr/>
          <p:nvPr/>
        </p:nvSpPr>
        <p:spPr>
          <a:xfrm rot="15660000">
            <a:off x="2509186" y="2140948"/>
            <a:ext cx="1039178" cy="1266720"/>
          </a:xfrm>
          <a:custGeom>
            <a:avLst/>
            <a:gdLst>
              <a:gd name="connsiteX0" fmla="*/ 0 w 3287486"/>
              <a:gd name="connsiteY0" fmla="*/ 2834040 h 2834040"/>
              <a:gd name="connsiteX1" fmla="*/ 1643743 w 3287486"/>
              <a:gd name="connsiteY1" fmla="*/ 0 h 2834040"/>
              <a:gd name="connsiteX2" fmla="*/ 3287486 w 3287486"/>
              <a:gd name="connsiteY2" fmla="*/ 2834040 h 2834040"/>
              <a:gd name="connsiteX3" fmla="*/ 0 w 3287486"/>
              <a:gd name="connsiteY3" fmla="*/ 2834040 h 2834040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8009"/>
              <a:gd name="connsiteY0" fmla="*/ 2834176 h 2834176"/>
              <a:gd name="connsiteX1" fmla="*/ 1643743 w 3288009"/>
              <a:gd name="connsiteY1" fmla="*/ 136 h 2834176"/>
              <a:gd name="connsiteX2" fmla="*/ 3287486 w 3288009"/>
              <a:gd name="connsiteY2" fmla="*/ 2834176 h 2834176"/>
              <a:gd name="connsiteX3" fmla="*/ 0 w 3288009"/>
              <a:gd name="connsiteY3" fmla="*/ 2834176 h 2834176"/>
              <a:gd name="connsiteX0" fmla="*/ 0 w 3288009"/>
              <a:gd name="connsiteY0" fmla="*/ 2834176 h 3559890"/>
              <a:gd name="connsiteX1" fmla="*/ 1643743 w 3288009"/>
              <a:gd name="connsiteY1" fmla="*/ 136 h 3559890"/>
              <a:gd name="connsiteX2" fmla="*/ 3287486 w 3288009"/>
              <a:gd name="connsiteY2" fmla="*/ 2834176 h 3559890"/>
              <a:gd name="connsiteX3" fmla="*/ 0 w 3288009"/>
              <a:gd name="connsiteY3" fmla="*/ 2834176 h 3559890"/>
              <a:gd name="connsiteX0" fmla="*/ 218076 w 3506085"/>
              <a:gd name="connsiteY0" fmla="*/ 2834204 h 3559918"/>
              <a:gd name="connsiteX1" fmla="*/ 1861819 w 3506085"/>
              <a:gd name="connsiteY1" fmla="*/ 164 h 3559918"/>
              <a:gd name="connsiteX2" fmla="*/ 3505562 w 3506085"/>
              <a:gd name="connsiteY2" fmla="*/ 2834204 h 3559918"/>
              <a:gd name="connsiteX3" fmla="*/ 218076 w 3506085"/>
              <a:gd name="connsiteY3" fmla="*/ 2834204 h 3559918"/>
              <a:gd name="connsiteX0" fmla="*/ 218076 w 3506085"/>
              <a:gd name="connsiteY0" fmla="*/ 2834204 h 3781999"/>
              <a:gd name="connsiteX1" fmla="*/ 1861819 w 3506085"/>
              <a:gd name="connsiteY1" fmla="*/ 164 h 3781999"/>
              <a:gd name="connsiteX2" fmla="*/ 3505562 w 3506085"/>
              <a:gd name="connsiteY2" fmla="*/ 2834204 h 3781999"/>
              <a:gd name="connsiteX3" fmla="*/ 218076 w 3506085"/>
              <a:gd name="connsiteY3" fmla="*/ 2834204 h 3781999"/>
              <a:gd name="connsiteX0" fmla="*/ 218076 w 3506085"/>
              <a:gd name="connsiteY0" fmla="*/ 2834204 h 3839455"/>
              <a:gd name="connsiteX1" fmla="*/ 1861819 w 3506085"/>
              <a:gd name="connsiteY1" fmla="*/ 164 h 3839455"/>
              <a:gd name="connsiteX2" fmla="*/ 3505562 w 3506085"/>
              <a:gd name="connsiteY2" fmla="*/ 2834204 h 3839455"/>
              <a:gd name="connsiteX3" fmla="*/ 218076 w 3506085"/>
              <a:gd name="connsiteY3" fmla="*/ 2834204 h 3839455"/>
              <a:gd name="connsiteX0" fmla="*/ 218076 w 3506085"/>
              <a:gd name="connsiteY0" fmla="*/ 2834204 h 3861104"/>
              <a:gd name="connsiteX1" fmla="*/ 1861819 w 3506085"/>
              <a:gd name="connsiteY1" fmla="*/ 164 h 3861104"/>
              <a:gd name="connsiteX2" fmla="*/ 3505562 w 3506085"/>
              <a:gd name="connsiteY2" fmla="*/ 2834204 h 3861104"/>
              <a:gd name="connsiteX3" fmla="*/ 218076 w 3506085"/>
              <a:gd name="connsiteY3" fmla="*/ 2834204 h 3861104"/>
              <a:gd name="connsiteX0" fmla="*/ 270122 w 3203773"/>
              <a:gd name="connsiteY0" fmla="*/ 2934902 h 3905280"/>
              <a:gd name="connsiteX1" fmla="*/ 1559507 w 3203773"/>
              <a:gd name="connsiteY1" fmla="*/ 155 h 3905280"/>
              <a:gd name="connsiteX2" fmla="*/ 3203250 w 3203773"/>
              <a:gd name="connsiteY2" fmla="*/ 2834195 h 3905280"/>
              <a:gd name="connsiteX3" fmla="*/ 270122 w 3203773"/>
              <a:gd name="connsiteY3" fmla="*/ 2934902 h 390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3773" h="3905280">
                <a:moveTo>
                  <a:pt x="270122" y="2934902"/>
                </a:moveTo>
                <a:cubicBezTo>
                  <a:pt x="-422935" y="1663651"/>
                  <a:pt x="293136" y="-18551"/>
                  <a:pt x="1559507" y="155"/>
                </a:cubicBezTo>
                <a:cubicBezTo>
                  <a:pt x="2450321" y="14106"/>
                  <a:pt x="3226836" y="1513958"/>
                  <a:pt x="3203250" y="2834195"/>
                </a:cubicBezTo>
                <a:cubicBezTo>
                  <a:pt x="3185107" y="4467052"/>
                  <a:pt x="859765" y="4012588"/>
                  <a:pt x="270122" y="2934902"/>
                </a:cubicBezTo>
                <a:close/>
              </a:path>
            </a:pathLst>
          </a:custGeom>
          <a:gradFill flip="none" rotWithShape="1">
            <a:gsLst>
              <a:gs pos="15000">
                <a:srgbClr val="00CCFF">
                  <a:alpha val="54000"/>
                </a:srgbClr>
              </a:gs>
              <a:gs pos="100000">
                <a:schemeClr val="bg1"/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" name="等腰三角形 7">
            <a:extLst>
              <a:ext uri="{FF2B5EF4-FFF2-40B4-BE49-F238E27FC236}">
                <a16:creationId xmlns:a16="http://schemas.microsoft.com/office/drawing/2014/main" id="{BC4AF833-851C-4C45-A230-369492F13703}"/>
              </a:ext>
            </a:extLst>
          </p:cNvPr>
          <p:cNvSpPr/>
          <p:nvPr/>
        </p:nvSpPr>
        <p:spPr>
          <a:xfrm rot="18360000">
            <a:off x="2509186" y="2129864"/>
            <a:ext cx="1039178" cy="1266720"/>
          </a:xfrm>
          <a:custGeom>
            <a:avLst/>
            <a:gdLst>
              <a:gd name="connsiteX0" fmla="*/ 0 w 3287486"/>
              <a:gd name="connsiteY0" fmla="*/ 2834040 h 2834040"/>
              <a:gd name="connsiteX1" fmla="*/ 1643743 w 3287486"/>
              <a:gd name="connsiteY1" fmla="*/ 0 h 2834040"/>
              <a:gd name="connsiteX2" fmla="*/ 3287486 w 3287486"/>
              <a:gd name="connsiteY2" fmla="*/ 2834040 h 2834040"/>
              <a:gd name="connsiteX3" fmla="*/ 0 w 3287486"/>
              <a:gd name="connsiteY3" fmla="*/ 2834040 h 2834040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7486"/>
              <a:gd name="connsiteY0" fmla="*/ 2834176 h 2834176"/>
              <a:gd name="connsiteX1" fmla="*/ 1643743 w 3287486"/>
              <a:gd name="connsiteY1" fmla="*/ 136 h 2834176"/>
              <a:gd name="connsiteX2" fmla="*/ 3287486 w 3287486"/>
              <a:gd name="connsiteY2" fmla="*/ 2834176 h 2834176"/>
              <a:gd name="connsiteX3" fmla="*/ 0 w 3287486"/>
              <a:gd name="connsiteY3" fmla="*/ 2834176 h 2834176"/>
              <a:gd name="connsiteX0" fmla="*/ 0 w 3288009"/>
              <a:gd name="connsiteY0" fmla="*/ 2834176 h 2834176"/>
              <a:gd name="connsiteX1" fmla="*/ 1643743 w 3288009"/>
              <a:gd name="connsiteY1" fmla="*/ 136 h 2834176"/>
              <a:gd name="connsiteX2" fmla="*/ 3287486 w 3288009"/>
              <a:gd name="connsiteY2" fmla="*/ 2834176 h 2834176"/>
              <a:gd name="connsiteX3" fmla="*/ 0 w 3288009"/>
              <a:gd name="connsiteY3" fmla="*/ 2834176 h 2834176"/>
              <a:gd name="connsiteX0" fmla="*/ 0 w 3288009"/>
              <a:gd name="connsiteY0" fmla="*/ 2834176 h 3559890"/>
              <a:gd name="connsiteX1" fmla="*/ 1643743 w 3288009"/>
              <a:gd name="connsiteY1" fmla="*/ 136 h 3559890"/>
              <a:gd name="connsiteX2" fmla="*/ 3287486 w 3288009"/>
              <a:gd name="connsiteY2" fmla="*/ 2834176 h 3559890"/>
              <a:gd name="connsiteX3" fmla="*/ 0 w 3288009"/>
              <a:gd name="connsiteY3" fmla="*/ 2834176 h 3559890"/>
              <a:gd name="connsiteX0" fmla="*/ 218076 w 3506085"/>
              <a:gd name="connsiteY0" fmla="*/ 2834204 h 3559918"/>
              <a:gd name="connsiteX1" fmla="*/ 1861819 w 3506085"/>
              <a:gd name="connsiteY1" fmla="*/ 164 h 3559918"/>
              <a:gd name="connsiteX2" fmla="*/ 3505562 w 3506085"/>
              <a:gd name="connsiteY2" fmla="*/ 2834204 h 3559918"/>
              <a:gd name="connsiteX3" fmla="*/ 218076 w 3506085"/>
              <a:gd name="connsiteY3" fmla="*/ 2834204 h 3559918"/>
              <a:gd name="connsiteX0" fmla="*/ 218076 w 3506085"/>
              <a:gd name="connsiteY0" fmla="*/ 2834204 h 3781999"/>
              <a:gd name="connsiteX1" fmla="*/ 1861819 w 3506085"/>
              <a:gd name="connsiteY1" fmla="*/ 164 h 3781999"/>
              <a:gd name="connsiteX2" fmla="*/ 3505562 w 3506085"/>
              <a:gd name="connsiteY2" fmla="*/ 2834204 h 3781999"/>
              <a:gd name="connsiteX3" fmla="*/ 218076 w 3506085"/>
              <a:gd name="connsiteY3" fmla="*/ 2834204 h 3781999"/>
              <a:gd name="connsiteX0" fmla="*/ 218076 w 3506085"/>
              <a:gd name="connsiteY0" fmla="*/ 2834204 h 3839455"/>
              <a:gd name="connsiteX1" fmla="*/ 1861819 w 3506085"/>
              <a:gd name="connsiteY1" fmla="*/ 164 h 3839455"/>
              <a:gd name="connsiteX2" fmla="*/ 3505562 w 3506085"/>
              <a:gd name="connsiteY2" fmla="*/ 2834204 h 3839455"/>
              <a:gd name="connsiteX3" fmla="*/ 218076 w 3506085"/>
              <a:gd name="connsiteY3" fmla="*/ 2834204 h 3839455"/>
              <a:gd name="connsiteX0" fmla="*/ 218076 w 3506085"/>
              <a:gd name="connsiteY0" fmla="*/ 2834204 h 3861104"/>
              <a:gd name="connsiteX1" fmla="*/ 1861819 w 3506085"/>
              <a:gd name="connsiteY1" fmla="*/ 164 h 3861104"/>
              <a:gd name="connsiteX2" fmla="*/ 3505562 w 3506085"/>
              <a:gd name="connsiteY2" fmla="*/ 2834204 h 3861104"/>
              <a:gd name="connsiteX3" fmla="*/ 218076 w 3506085"/>
              <a:gd name="connsiteY3" fmla="*/ 2834204 h 3861104"/>
              <a:gd name="connsiteX0" fmla="*/ 270122 w 3203773"/>
              <a:gd name="connsiteY0" fmla="*/ 2934902 h 3905280"/>
              <a:gd name="connsiteX1" fmla="*/ 1559507 w 3203773"/>
              <a:gd name="connsiteY1" fmla="*/ 155 h 3905280"/>
              <a:gd name="connsiteX2" fmla="*/ 3203250 w 3203773"/>
              <a:gd name="connsiteY2" fmla="*/ 2834195 h 3905280"/>
              <a:gd name="connsiteX3" fmla="*/ 270122 w 3203773"/>
              <a:gd name="connsiteY3" fmla="*/ 2934902 h 390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3773" h="3905280">
                <a:moveTo>
                  <a:pt x="270122" y="2934902"/>
                </a:moveTo>
                <a:cubicBezTo>
                  <a:pt x="-422935" y="1663651"/>
                  <a:pt x="293136" y="-18551"/>
                  <a:pt x="1559507" y="155"/>
                </a:cubicBezTo>
                <a:cubicBezTo>
                  <a:pt x="2450321" y="14106"/>
                  <a:pt x="3226836" y="1513958"/>
                  <a:pt x="3203250" y="2834195"/>
                </a:cubicBezTo>
                <a:cubicBezTo>
                  <a:pt x="3185107" y="4467052"/>
                  <a:pt x="859765" y="4012588"/>
                  <a:pt x="270122" y="2934902"/>
                </a:cubicBezTo>
                <a:close/>
              </a:path>
            </a:pathLst>
          </a:custGeom>
          <a:gradFill flip="none" rotWithShape="1">
            <a:gsLst>
              <a:gs pos="2000">
                <a:srgbClr val="FF0000">
                  <a:alpha val="65000"/>
                </a:srgbClr>
              </a:gs>
              <a:gs pos="100000">
                <a:schemeClr val="bg1">
                  <a:alpha val="42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pic>
        <p:nvPicPr>
          <p:cNvPr id="29" name="图形 28" descr="饼图演示文稿 ">
            <a:extLst>
              <a:ext uri="{FF2B5EF4-FFF2-40B4-BE49-F238E27FC236}">
                <a16:creationId xmlns:a16="http://schemas.microsoft.com/office/drawing/2014/main" id="{25BD6FEB-C0A0-4F5B-889B-8220B3B81F84}"/>
              </a:ext>
            </a:extLst>
          </p:cNvPr>
          <p:cNvPicPr>
            <a:picLocks noChangeAspect="1"/>
          </p:cNvPicPr>
          <p:nvPr/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2635264" y="2379403"/>
            <a:ext cx="787022" cy="787022"/>
          </a:xfrm>
          <a:prstGeom prst="rect">
            <a:avLst/>
          </a:prstGeom>
        </p:spPr>
      </p:pic>
      <p:sp>
        <p:nvSpPr>
          <p:cNvPr id="36" name="PA-文本框 35">
            <a:extLst>
              <a:ext uri="{FF2B5EF4-FFF2-40B4-BE49-F238E27FC236}">
                <a16:creationId xmlns:a16="http://schemas.microsoft.com/office/drawing/2014/main" id="{9696C53C-E1CE-455C-81A5-11206714AFDD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1994114" y="3915354"/>
            <a:ext cx="210742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理论</a:t>
            </a:r>
            <a:r>
              <a:rPr lang="en-US" altLang="zh-CN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zh-CN" altLang="en-US" sz="2000" b="1" spc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PA-文本框 36">
            <a:extLst>
              <a:ext uri="{FF2B5EF4-FFF2-40B4-BE49-F238E27FC236}">
                <a16:creationId xmlns:a16="http://schemas.microsoft.com/office/drawing/2014/main" id="{06696371-FD93-406F-B1B4-8EBAF7B09AEB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5094478" y="3897241"/>
            <a:ext cx="210742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理论</a:t>
            </a:r>
            <a:r>
              <a:rPr lang="en-US" altLang="zh-CN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zh-CN" altLang="en-US" sz="2000" b="1" spc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PA-文本框 37">
            <a:extLst>
              <a:ext uri="{FF2B5EF4-FFF2-40B4-BE49-F238E27FC236}">
                <a16:creationId xmlns:a16="http://schemas.microsoft.com/office/drawing/2014/main" id="{999CA65F-121C-4B57-9868-4603262787D5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8088955" y="3915354"/>
            <a:ext cx="210742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理论</a:t>
            </a:r>
            <a:r>
              <a:rPr lang="en-US" altLang="zh-CN" sz="2000" b="1" spc="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zh-CN" altLang="en-US" sz="2000" b="1" spc="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文本框 38">
            <a:extLst>
              <a:ext uri="{FF2B5EF4-FFF2-40B4-BE49-F238E27FC236}">
                <a16:creationId xmlns:a16="http://schemas.microsoft.com/office/drawing/2014/main" id="{41FA5F77-69AC-42B4-AD37-786706034CBD}"/>
              </a:ext>
            </a:extLst>
          </p:cNvPr>
          <p:cNvSpPr txBox="1"/>
          <p:nvPr/>
        </p:nvSpPr>
        <p:spPr>
          <a:xfrm>
            <a:off x="1603605" y="4659949"/>
            <a:ext cx="285034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pc="5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这里写理论依据，这里写理论依据，这里写理论依据，这里写理论依据，这里写理论依据。</a:t>
            </a:r>
            <a:endParaRPr lang="en-US" altLang="zh-CN" spc="5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2323EB52-A33B-4E92-BD6E-864A9F13D8D5}"/>
              </a:ext>
            </a:extLst>
          </p:cNvPr>
          <p:cNvSpPr txBox="1"/>
          <p:nvPr/>
        </p:nvSpPr>
        <p:spPr>
          <a:xfrm>
            <a:off x="4651028" y="4659949"/>
            <a:ext cx="285033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pc="5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这里写理论依据，这里写理论依据，这里写理论依据，这里写理论依据，这里写理论依据。</a:t>
            </a:r>
            <a:endParaRPr lang="en-US" altLang="zh-CN" spc="5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649CACCB-4C43-4709-91F1-A7F98C3D0913}"/>
              </a:ext>
            </a:extLst>
          </p:cNvPr>
          <p:cNvSpPr txBox="1"/>
          <p:nvPr/>
        </p:nvSpPr>
        <p:spPr>
          <a:xfrm>
            <a:off x="7698448" y="4659949"/>
            <a:ext cx="285033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pc="5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这里写理论依据，这里写理论依据，这里写理论依据，这里写理论依据，这里写理论依据。</a:t>
            </a:r>
            <a:endParaRPr lang="en-US" altLang="zh-CN" spc="500" dirty="0">
              <a:solidFill>
                <a:schemeClr val="tx1">
                  <a:lumMod val="85000"/>
                  <a:lumOff val="15000"/>
                </a:schemeClr>
              </a:solidFill>
              <a:latin typeface="微软雅黑 Light" panose="020B0502040204020203" pitchFamily="34" charset="-122"/>
              <a:ea typeface="微软雅黑 Light" panose="020B0502040204020203" pitchFamily="34" charset="-122"/>
            </a:endParaRPr>
          </a:p>
        </p:txBody>
      </p:sp>
      <p:sp>
        <p:nvSpPr>
          <p:cNvPr id="43" name="等腰三角形 42">
            <a:extLst>
              <a:ext uri="{FF2B5EF4-FFF2-40B4-BE49-F238E27FC236}">
                <a16:creationId xmlns:a16="http://schemas.microsoft.com/office/drawing/2014/main" id="{9FC884FF-E6CF-4FE1-9942-B673CB539220}"/>
              </a:ext>
            </a:extLst>
          </p:cNvPr>
          <p:cNvSpPr/>
          <p:nvPr/>
        </p:nvSpPr>
        <p:spPr>
          <a:xfrm flipV="1">
            <a:off x="2912661" y="3491216"/>
            <a:ext cx="232229" cy="200197"/>
          </a:xfrm>
          <a:prstGeom prst="triangle">
            <a:avLst/>
          </a:prstGeom>
          <a:solidFill>
            <a:srgbClr val="CC00FF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等腰三角形 43">
            <a:extLst>
              <a:ext uri="{FF2B5EF4-FFF2-40B4-BE49-F238E27FC236}">
                <a16:creationId xmlns:a16="http://schemas.microsoft.com/office/drawing/2014/main" id="{F9EDA398-F342-42A7-8C8D-AED634827E88}"/>
              </a:ext>
            </a:extLst>
          </p:cNvPr>
          <p:cNvSpPr/>
          <p:nvPr/>
        </p:nvSpPr>
        <p:spPr>
          <a:xfrm flipV="1">
            <a:off x="6032123" y="3501237"/>
            <a:ext cx="232229" cy="200197"/>
          </a:xfrm>
          <a:prstGeom prst="triangle">
            <a:avLst/>
          </a:prstGeom>
          <a:solidFill>
            <a:srgbClr val="CC00FF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等腰三角形 44">
            <a:extLst>
              <a:ext uri="{FF2B5EF4-FFF2-40B4-BE49-F238E27FC236}">
                <a16:creationId xmlns:a16="http://schemas.microsoft.com/office/drawing/2014/main" id="{B71AAEE4-4B56-4CC2-9AC5-2ECF1DD80B97}"/>
              </a:ext>
            </a:extLst>
          </p:cNvPr>
          <p:cNvSpPr/>
          <p:nvPr/>
        </p:nvSpPr>
        <p:spPr>
          <a:xfrm flipV="1">
            <a:off x="9007502" y="3501237"/>
            <a:ext cx="232229" cy="200197"/>
          </a:xfrm>
          <a:prstGeom prst="triangle">
            <a:avLst/>
          </a:prstGeom>
          <a:solidFill>
            <a:srgbClr val="CC00FF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22A8BCB2-873A-4789-87C5-7F932AFF7BA5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8" name="矩形 27">
            <a:extLst>
              <a:ext uri="{FF2B5EF4-FFF2-40B4-BE49-F238E27FC236}">
                <a16:creationId xmlns:a16="http://schemas.microsoft.com/office/drawing/2014/main" id="{43FFFABE-9664-4D42-ADC1-342152674E40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矩形 32">
            <a:extLst>
              <a:ext uri="{FF2B5EF4-FFF2-40B4-BE49-F238E27FC236}">
                <a16:creationId xmlns:a16="http://schemas.microsoft.com/office/drawing/2014/main" id="{86E849BB-7F2C-4A46-AF98-0F5FABAD1472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矩形 33">
            <a:extLst>
              <a:ext uri="{FF2B5EF4-FFF2-40B4-BE49-F238E27FC236}">
                <a16:creationId xmlns:a16="http://schemas.microsoft.com/office/drawing/2014/main" id="{1F7AF91B-25E4-4F4D-B495-396F8A99F4A3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矩形 34">
            <a:extLst>
              <a:ext uri="{FF2B5EF4-FFF2-40B4-BE49-F238E27FC236}">
                <a16:creationId xmlns:a16="http://schemas.microsoft.com/office/drawing/2014/main" id="{217CE018-0F23-4EFA-84BB-33DAF365A175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" name="组合 3">
            <a:extLst>
              <a:ext uri="{FF2B5EF4-FFF2-40B4-BE49-F238E27FC236}">
                <a16:creationId xmlns:a16="http://schemas.microsoft.com/office/drawing/2014/main" id="{7459524E-AC15-4CD3-B70F-787881BF81C1}"/>
              </a:ext>
            </a:extLst>
          </p:cNvPr>
          <p:cNvGrpSpPr/>
          <p:nvPr/>
        </p:nvGrpSpPr>
        <p:grpSpPr>
          <a:xfrm>
            <a:off x="715734" y="1327175"/>
            <a:ext cx="10760533" cy="4354642"/>
            <a:chOff x="715734" y="1327175"/>
            <a:chExt cx="10760533" cy="4354642"/>
          </a:xfrm>
        </p:grpSpPr>
        <p:grpSp>
          <p:nvGrpSpPr>
            <p:cNvPr id="2" name="组合 1">
              <a:extLst>
                <a:ext uri="{FF2B5EF4-FFF2-40B4-BE49-F238E27FC236}">
                  <a16:creationId xmlns:a16="http://schemas.microsoft.com/office/drawing/2014/main" id="{DB7ED790-A0E5-49C1-83D4-55511ABBB1B2}"/>
                </a:ext>
              </a:extLst>
            </p:cNvPr>
            <p:cNvGrpSpPr/>
            <p:nvPr/>
          </p:nvGrpSpPr>
          <p:grpSpPr>
            <a:xfrm>
              <a:off x="715734" y="1747157"/>
              <a:ext cx="10760533" cy="0"/>
              <a:chOff x="715734" y="1747157"/>
              <a:chExt cx="10760533" cy="0"/>
            </a:xfrm>
          </p:grpSpPr>
          <p:cxnSp>
            <p:nvCxnSpPr>
              <p:cNvPr id="16" name="直接连接符 15">
                <a:extLst>
                  <a:ext uri="{FF2B5EF4-FFF2-40B4-BE49-F238E27FC236}">
                    <a16:creationId xmlns:a16="http://schemas.microsoft.com/office/drawing/2014/main" id="{FBAA9350-4809-4649-A2E8-B1AE19ECE5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5734" y="1747157"/>
                <a:ext cx="4354642" cy="0"/>
              </a:xfrm>
              <a:prstGeom prst="line">
                <a:avLst/>
              </a:prstGeom>
              <a:ln w="76200">
                <a:solidFill>
                  <a:srgbClr val="FF0000">
                    <a:alpha val="4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直接连接符 16">
                <a:extLst>
                  <a:ext uri="{FF2B5EF4-FFF2-40B4-BE49-F238E27FC236}">
                    <a16:creationId xmlns:a16="http://schemas.microsoft.com/office/drawing/2014/main" id="{199AFAA5-8E2E-45A9-88A4-9E19D950AA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34895" y="1747157"/>
                <a:ext cx="4441372" cy="0"/>
              </a:xfrm>
              <a:prstGeom prst="line">
                <a:avLst/>
              </a:prstGeom>
              <a:ln w="76200">
                <a:solidFill>
                  <a:srgbClr val="FF0000">
                    <a:alpha val="40000"/>
                  </a:srgb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2" name="直接连接符 21">
              <a:extLst>
                <a:ext uri="{FF2B5EF4-FFF2-40B4-BE49-F238E27FC236}">
                  <a16:creationId xmlns:a16="http://schemas.microsoft.com/office/drawing/2014/main" id="{50BA2197-A019-4C71-9EF8-0703EB05071E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-901477" y="3504496"/>
              <a:ext cx="4354642" cy="0"/>
            </a:xfrm>
            <a:prstGeom prst="line">
              <a:avLst/>
            </a:prstGeom>
            <a:ln w="76200">
              <a:solidFill>
                <a:srgbClr val="FF0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连接符 46">
              <a:extLst>
                <a:ext uri="{FF2B5EF4-FFF2-40B4-BE49-F238E27FC236}">
                  <a16:creationId xmlns:a16="http://schemas.microsoft.com/office/drawing/2014/main" id="{B8A23D01-68F3-4A7F-A6BC-2B82F7E28256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8699228" y="3504496"/>
              <a:ext cx="4354642" cy="0"/>
            </a:xfrm>
            <a:prstGeom prst="line">
              <a:avLst/>
            </a:prstGeom>
            <a:ln w="76200">
              <a:solidFill>
                <a:srgbClr val="FF0000">
                  <a:alpha val="4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矩形 48">
            <a:extLst>
              <a:ext uri="{FF2B5EF4-FFF2-40B4-BE49-F238E27FC236}">
                <a16:creationId xmlns:a16="http://schemas.microsoft.com/office/drawing/2014/main" id="{23C4C340-D34D-4AEC-8271-E76285EEEABB}"/>
              </a:ext>
            </a:extLst>
          </p:cNvPr>
          <p:cNvSpPr/>
          <p:nvPr/>
        </p:nvSpPr>
        <p:spPr>
          <a:xfrm>
            <a:off x="2728579" y="4415333"/>
            <a:ext cx="600392" cy="74119"/>
          </a:xfrm>
          <a:prstGeom prst="rect">
            <a:avLst/>
          </a:prstGeom>
          <a:solidFill>
            <a:srgbClr val="0000FF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id="{B559E9AE-032F-431D-B034-A4CADE70CECF}"/>
              </a:ext>
            </a:extLst>
          </p:cNvPr>
          <p:cNvSpPr/>
          <p:nvPr/>
        </p:nvSpPr>
        <p:spPr>
          <a:xfrm>
            <a:off x="5776000" y="4415333"/>
            <a:ext cx="600392" cy="74119"/>
          </a:xfrm>
          <a:prstGeom prst="rect">
            <a:avLst/>
          </a:prstGeom>
          <a:solidFill>
            <a:srgbClr val="0000FF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矩形 50">
            <a:extLst>
              <a:ext uri="{FF2B5EF4-FFF2-40B4-BE49-F238E27FC236}">
                <a16:creationId xmlns:a16="http://schemas.microsoft.com/office/drawing/2014/main" id="{690E9EEE-3786-491B-BD7B-867AEFA8D931}"/>
              </a:ext>
            </a:extLst>
          </p:cNvPr>
          <p:cNvSpPr/>
          <p:nvPr/>
        </p:nvSpPr>
        <p:spPr>
          <a:xfrm>
            <a:off x="8823420" y="4415333"/>
            <a:ext cx="600392" cy="74119"/>
          </a:xfrm>
          <a:prstGeom prst="rect">
            <a:avLst/>
          </a:prstGeom>
          <a:solidFill>
            <a:srgbClr val="0000FF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35545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400000">
                                      <p:cBhvr>
                                        <p:cTn id="12" dur="6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400000">
                                      <p:cBhvr>
                                        <p:cTn id="14" dur="6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23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8" presetClass="emph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Rot by="2400000">
                                      <p:cBhvr>
                                        <p:cTn id="41" dur="6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" presetID="8" presetClass="emph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Rot by="-2400000">
                                      <p:cBhvr>
                                        <p:cTn id="43" dur="6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" presetID="47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0" presetClass="entr" presetSubtype="0" fill="hold" grpId="0" nodeType="withEffect">
                                  <p:stCondLst>
                                    <p:cond delay="4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1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52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1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1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8" presetClass="emph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animRot by="2400000">
                                      <p:cBhvr>
                                        <p:cTn id="70" dur="6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8" presetClass="emph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animRot by="-2400000">
                                      <p:cBhvr>
                                        <p:cTn id="72" dur="6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3" presetID="47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0" presetClass="entr" presetSubtype="0" fill="hold" grpId="0" nodeType="withEffect">
                                  <p:stCondLst>
                                    <p:cond delay="8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80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-#ppt_h/6*sin(2*pi*$)*(1-$)*8/9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  <p:anim to="" calcmode="lin" valueType="num">
                                      <p:cBhvr>
                                        <p:cTn id="81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-#ppt_w/4*sin(2*pi*$)*(1-$)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1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2" grpId="1" animBg="1"/>
      <p:bldP spid="12" grpId="0" animBg="1"/>
      <p:bldP spid="12" grpId="1" animBg="1"/>
      <p:bldP spid="30" grpId="0" animBg="1"/>
      <p:bldP spid="30" grpId="1" animBg="1"/>
      <p:bldP spid="10" grpId="0" animBg="1"/>
      <p:bldP spid="10" grpId="1" animBg="1"/>
      <p:bldP spid="31" grpId="0" animBg="1"/>
      <p:bldP spid="31" grpId="1" animBg="1"/>
      <p:bldP spid="11" grpId="0" animBg="1"/>
      <p:bldP spid="11" grpId="1" animBg="1"/>
      <p:bldP spid="36" grpId="0"/>
      <p:bldP spid="37" grpId="0"/>
      <p:bldP spid="38" grpId="0"/>
      <p:bldP spid="39" grpId="0"/>
      <p:bldP spid="40" grpId="0"/>
      <p:bldP spid="41" grpId="0"/>
      <p:bldP spid="43" grpId="0" animBg="1"/>
      <p:bldP spid="44" grpId="0" animBg="1"/>
      <p:bldP spid="45" grpId="0" animBg="1"/>
      <p:bldP spid="49" grpId="0" animBg="1"/>
      <p:bldP spid="50" grpId="0" animBg="1"/>
      <p:bldP spid="51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>
            <a:extLst>
              <a:ext uri="{FF2B5EF4-FFF2-40B4-BE49-F238E27FC236}">
                <a16:creationId xmlns:a16="http://schemas.microsoft.com/office/drawing/2014/main" id="{8169BC72-ECDA-4D45-B2D3-3B5D51A5D6F0}"/>
              </a:ext>
            </a:extLst>
          </p:cNvPr>
          <p:cNvSpPr txBox="1"/>
          <p:nvPr/>
        </p:nvSpPr>
        <p:spPr>
          <a:xfrm>
            <a:off x="3737440" y="808894"/>
            <a:ext cx="47171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spc="700" dirty="0">
                <a:solidFill>
                  <a:srgbClr val="FF0000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②主要内容</a:t>
            </a: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2ADD7585-B121-4645-A338-077AD94CDF8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070061" y="3941834"/>
            <a:ext cx="2850352" cy="1869856"/>
          </a:xfrm>
          <a:custGeom>
            <a:avLst/>
            <a:gdLst>
              <a:gd name="connsiteX0" fmla="*/ 0 w 3265200"/>
              <a:gd name="connsiteY0" fmla="*/ 0 h 2142000"/>
              <a:gd name="connsiteX1" fmla="*/ 3265200 w 3265200"/>
              <a:gd name="connsiteY1" fmla="*/ 0 h 2142000"/>
              <a:gd name="connsiteX2" fmla="*/ 3265200 w 3265200"/>
              <a:gd name="connsiteY2" fmla="*/ 2142000 h 2142000"/>
              <a:gd name="connsiteX3" fmla="*/ 0 w 3265200"/>
              <a:gd name="connsiteY3" fmla="*/ 2142000 h 214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5200" h="2142000">
                <a:moveTo>
                  <a:pt x="0" y="0"/>
                </a:moveTo>
                <a:lnTo>
                  <a:pt x="3265200" y="0"/>
                </a:lnTo>
                <a:lnTo>
                  <a:pt x="3265200" y="2142000"/>
                </a:lnTo>
                <a:lnTo>
                  <a:pt x="0" y="2142000"/>
                </a:lnTo>
                <a:close/>
              </a:path>
            </a:pathLst>
          </a:cu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D58AD887-5B97-4F00-AE8E-AC05F03D21B1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 flipH="1">
            <a:off x="1269225" y="1827738"/>
            <a:ext cx="2850352" cy="1868437"/>
          </a:xfrm>
          <a:custGeom>
            <a:avLst/>
            <a:gdLst>
              <a:gd name="connsiteX0" fmla="*/ 0 w 3265200"/>
              <a:gd name="connsiteY0" fmla="*/ 0 h 2140374"/>
              <a:gd name="connsiteX1" fmla="*/ 3265200 w 3265200"/>
              <a:gd name="connsiteY1" fmla="*/ 0 h 2140374"/>
              <a:gd name="connsiteX2" fmla="*/ 3265200 w 3265200"/>
              <a:gd name="connsiteY2" fmla="*/ 2140374 h 2140374"/>
              <a:gd name="connsiteX3" fmla="*/ 0 w 3265200"/>
              <a:gd name="connsiteY3" fmla="*/ 2140374 h 2140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5200" h="2140374">
                <a:moveTo>
                  <a:pt x="0" y="0"/>
                </a:moveTo>
                <a:lnTo>
                  <a:pt x="3265200" y="0"/>
                </a:lnTo>
                <a:lnTo>
                  <a:pt x="3265200" y="2140374"/>
                </a:lnTo>
                <a:lnTo>
                  <a:pt x="0" y="2140374"/>
                </a:lnTo>
                <a:close/>
              </a:path>
            </a:pathLst>
          </a:custGeom>
        </p:spPr>
      </p:pic>
      <p:sp>
        <p:nvSpPr>
          <p:cNvPr id="2" name="矩形 1">
            <a:extLst>
              <a:ext uri="{FF2B5EF4-FFF2-40B4-BE49-F238E27FC236}">
                <a16:creationId xmlns:a16="http://schemas.microsoft.com/office/drawing/2014/main" id="{16CD42B6-30A5-4AFC-BD01-4C2CBE575B6B}"/>
              </a:ext>
            </a:extLst>
          </p:cNvPr>
          <p:cNvSpPr/>
          <p:nvPr/>
        </p:nvSpPr>
        <p:spPr>
          <a:xfrm>
            <a:off x="1269225" y="1827738"/>
            <a:ext cx="3043468" cy="1868437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31000"/>
                </a:schemeClr>
              </a:gs>
              <a:gs pos="92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D53F9942-21B7-4294-B3B9-378A05B0A6BE}"/>
              </a:ext>
            </a:extLst>
          </p:cNvPr>
          <p:cNvSpPr/>
          <p:nvPr/>
        </p:nvSpPr>
        <p:spPr>
          <a:xfrm flipH="1">
            <a:off x="7970293" y="3940111"/>
            <a:ext cx="2950120" cy="1885654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31000"/>
                </a:schemeClr>
              </a:gs>
              <a:gs pos="92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矩形: 圆角 4">
            <a:extLst>
              <a:ext uri="{FF2B5EF4-FFF2-40B4-BE49-F238E27FC236}">
                <a16:creationId xmlns:a16="http://schemas.microsoft.com/office/drawing/2014/main" id="{CA1AB506-A66D-4574-9A66-9E0721750B51}"/>
              </a:ext>
            </a:extLst>
          </p:cNvPr>
          <p:cNvSpPr/>
          <p:nvPr/>
        </p:nvSpPr>
        <p:spPr>
          <a:xfrm>
            <a:off x="1194314" y="1716264"/>
            <a:ext cx="10203542" cy="2095492"/>
          </a:xfrm>
          <a:prstGeom prst="roundRect">
            <a:avLst/>
          </a:prstGeom>
          <a:noFill/>
          <a:ln w="19050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FF0000"/>
                </a:gs>
              </a:gsLst>
              <a:lin ang="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: 圆角 7">
            <a:extLst>
              <a:ext uri="{FF2B5EF4-FFF2-40B4-BE49-F238E27FC236}">
                <a16:creationId xmlns:a16="http://schemas.microsoft.com/office/drawing/2014/main" id="{FD3D3336-B330-4E42-90C9-FB6B20B32448}"/>
              </a:ext>
            </a:extLst>
          </p:cNvPr>
          <p:cNvSpPr/>
          <p:nvPr/>
        </p:nvSpPr>
        <p:spPr>
          <a:xfrm flipH="1">
            <a:off x="716871" y="3818010"/>
            <a:ext cx="10203542" cy="2095492"/>
          </a:xfrm>
          <a:prstGeom prst="roundRect">
            <a:avLst/>
          </a:prstGeom>
          <a:noFill/>
          <a:ln w="19050">
            <a:gradFill flip="none" rotWithShape="1"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FF0000"/>
                </a:gs>
              </a:gsLst>
              <a:lin ang="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F64A20E3-4927-45A7-99A4-9008F67CA985}"/>
              </a:ext>
            </a:extLst>
          </p:cNvPr>
          <p:cNvSpPr txBox="1"/>
          <p:nvPr/>
        </p:nvSpPr>
        <p:spPr>
          <a:xfrm>
            <a:off x="3856165" y="2013129"/>
            <a:ext cx="6748146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这里是主要内容部分，这里是主要内容部分，这里是主要内容部分，这里是主要内容部分，这里是主要内容部分，这里是主要内容部分，这里是主要内容部分，这里是主要内容部分，这里是主要内容部分。</a:t>
            </a: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6398CE8F-8496-4F44-A860-769E9850497E}"/>
              </a:ext>
            </a:extLst>
          </p:cNvPr>
          <p:cNvSpPr txBox="1"/>
          <p:nvPr/>
        </p:nvSpPr>
        <p:spPr>
          <a:xfrm>
            <a:off x="1819830" y="4116929"/>
            <a:ext cx="6748146" cy="1497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pc="400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 Light" panose="020B0502040204020203" pitchFamily="34" charset="-122"/>
                <a:ea typeface="微软雅黑 Light" panose="020B0502040204020203" pitchFamily="34" charset="-122"/>
              </a:rPr>
              <a:t>这里是主要内容部分，这里是主要内容部分，这里是主要内容部分，这里是主要内容部分，这里是主要内容部分，这里是主要内容部分，这里是主要内容部分，这里是主要内容部分，这里是主要内容部分。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98BDDE8D-6122-403A-A121-19A77C6A2C6A}"/>
              </a:ext>
            </a:extLst>
          </p:cNvPr>
          <p:cNvSpPr txBox="1"/>
          <p:nvPr/>
        </p:nvSpPr>
        <p:spPr>
          <a:xfrm>
            <a:off x="10604311" y="1935985"/>
            <a:ext cx="448475" cy="16537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主要内容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9D81FA27-FCFE-4152-A207-10E30B51AE03}"/>
              </a:ext>
            </a:extLst>
          </p:cNvPr>
          <p:cNvSpPr txBox="1"/>
          <p:nvPr/>
        </p:nvSpPr>
        <p:spPr>
          <a:xfrm>
            <a:off x="1271587" y="4038863"/>
            <a:ext cx="448475" cy="16537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主要内容</a:t>
            </a: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4A13E0A9-D05D-4725-887F-AB4C4351D754}"/>
              </a:ext>
            </a:extLst>
          </p:cNvPr>
          <p:cNvSpPr/>
          <p:nvPr/>
        </p:nvSpPr>
        <p:spPr>
          <a:xfrm>
            <a:off x="-1608366" y="1067017"/>
            <a:ext cx="665018" cy="66501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9C2036A1-FC27-4427-BB00-262FF0E9826E}"/>
              </a:ext>
            </a:extLst>
          </p:cNvPr>
          <p:cNvSpPr/>
          <p:nvPr/>
        </p:nvSpPr>
        <p:spPr>
          <a:xfrm>
            <a:off x="-1608366" y="2081754"/>
            <a:ext cx="665018" cy="66501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DE43D74B-2D4E-4AAF-9FB4-6F1D3A0FA80F}"/>
              </a:ext>
            </a:extLst>
          </p:cNvPr>
          <p:cNvSpPr/>
          <p:nvPr/>
        </p:nvSpPr>
        <p:spPr>
          <a:xfrm>
            <a:off x="-1608366" y="3096491"/>
            <a:ext cx="665018" cy="665018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B508F315-D8DF-403B-BC91-A32E42A6B61E}"/>
              </a:ext>
            </a:extLst>
          </p:cNvPr>
          <p:cNvSpPr/>
          <p:nvPr/>
        </p:nvSpPr>
        <p:spPr>
          <a:xfrm>
            <a:off x="-1608366" y="4111228"/>
            <a:ext cx="665018" cy="665018"/>
          </a:xfrm>
          <a:prstGeom prst="rect">
            <a:avLst/>
          </a:prstGeom>
          <a:solidFill>
            <a:srgbClr val="D3E4F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1777D552-1505-4E2F-BAE3-C85D45C88FB3}"/>
              </a:ext>
            </a:extLst>
          </p:cNvPr>
          <p:cNvSpPr/>
          <p:nvPr/>
        </p:nvSpPr>
        <p:spPr>
          <a:xfrm>
            <a:off x="-1608366" y="5125965"/>
            <a:ext cx="665018" cy="665018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50482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CENESHAPETYPE" val="SceneShape"/>
  <p:tag name="SCENESHAPESUBTYPE" val="ScenePicShape"/>
  <p:tag name="SCENESHAPENAME" val="轮播图形"/>
  <p:tag name="LOOPID" val="636900032072207083"/>
  <p:tag name="RESOURCEID" val="636900032072519019"/>
  <p:tag name="SCENEID" val="Unkown"/>
  <p:tag name="SCENELINKIDS" val="7|24|21|18"/>
  <p:tag name="ANIMSTRING" val="3347dfb25d52b01ae3cdb884d9531948"/>
  <p:tag name="PA" val="v5.2.4"/>
  <p:tag name="RESOURCELIBID_ANIM" val="256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SHAPE" val="31532"/>
  <p:tag name="RESOURCELIB_SHAPETYPE" val="5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5.2.4"/>
  <p:tag name="RESOURCELIBID_ANIM" val="460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OfficePLUS">
  <a:themeElements>
    <a:clrScheme name="Office 主题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2297</TotalTime>
  <Words>1839</Words>
  <Application>Microsoft Office PowerPoint</Application>
  <PresentationFormat>宽屏</PresentationFormat>
  <Paragraphs>270</Paragraphs>
  <Slides>30</Slides>
  <Notes>28</Notes>
  <HiddenSlides>3</HiddenSlides>
  <MMClips>0</MMClips>
  <ScaleCrop>false</ScaleCrop>
  <HeadingPairs>
    <vt:vector size="6" baseType="variant">
      <vt:variant>
        <vt:lpstr>已用的字体</vt:lpstr>
      </vt:variant>
      <vt:variant>
        <vt:i4>12</vt:i4>
      </vt:variant>
      <vt:variant>
        <vt:lpstr>主题</vt:lpstr>
      </vt:variant>
      <vt:variant>
        <vt:i4>3</vt:i4>
      </vt:variant>
      <vt:variant>
        <vt:lpstr>幻灯片标题</vt:lpstr>
      </vt:variant>
      <vt:variant>
        <vt:i4>30</vt:i4>
      </vt:variant>
    </vt:vector>
  </HeadingPairs>
  <TitlesOfParts>
    <vt:vector size="45" baseType="lpstr">
      <vt:lpstr>微软雅黑 Light</vt:lpstr>
      <vt:lpstr>宋体</vt:lpstr>
      <vt:lpstr>Segoe UI Light</vt:lpstr>
      <vt:lpstr>苏新诗古印宋简</vt:lpstr>
      <vt:lpstr>Century Gothic</vt:lpstr>
      <vt:lpstr>微软雅黑</vt:lpstr>
      <vt:lpstr>方正清刻本悦宋简体</vt:lpstr>
      <vt:lpstr>Calibri</vt:lpstr>
      <vt:lpstr>Segoe UI</vt:lpstr>
      <vt:lpstr>等线</vt:lpstr>
      <vt:lpstr>Arial</vt:lpstr>
      <vt:lpstr>等线 Light</vt:lpstr>
      <vt:lpstr>Office 主题​​</vt:lpstr>
      <vt:lpstr>1_Office 主题​​</vt:lpstr>
      <vt:lpstr>1_OfficePLUS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King len</dc:creator>
  <cp:lastModifiedBy>Yunxuan Liu (Chinasoft International)</cp:lastModifiedBy>
  <cp:revision>267</cp:revision>
  <dcterms:created xsi:type="dcterms:W3CDTF">2019-04-04T05:29:19Z</dcterms:created>
  <dcterms:modified xsi:type="dcterms:W3CDTF">2019-04-19T07:23:14Z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f42aa342-8706-4288-bd11-ebb85995028c_Enabled">
    <vt:lpwstr>True</vt:lpwstr>
  </property>
  <property fmtid="{D5CDD505-2E9C-101B-9397-08002B2CF9AE}" pid="3" name="MSIP_Label_f42aa342-8706-4288-bd11-ebb85995028c_SiteId">
    <vt:lpwstr>72f988bf-86f1-41af-91ab-2d7cd011db47</vt:lpwstr>
  </property>
  <property fmtid="{D5CDD505-2E9C-101B-9397-08002B2CF9AE}" pid="4" name="MSIP_Label_f42aa342-8706-4288-bd11-ebb85995028c_Owner">
    <vt:lpwstr>v-yunxl@microsoft.com</vt:lpwstr>
  </property>
  <property fmtid="{D5CDD505-2E9C-101B-9397-08002B2CF9AE}" pid="5" name="MSIP_Label_f42aa342-8706-4288-bd11-ebb85995028c_SetDate">
    <vt:lpwstr>2019-04-19T07:22:59.1431969Z</vt:lpwstr>
  </property>
  <property fmtid="{D5CDD505-2E9C-101B-9397-08002B2CF9AE}" pid="6" name="MSIP_Label_f42aa342-8706-4288-bd11-ebb85995028c_Name">
    <vt:lpwstr>General</vt:lpwstr>
  </property>
  <property fmtid="{D5CDD505-2E9C-101B-9397-08002B2CF9AE}" pid="7" name="MSIP_Label_f42aa342-8706-4288-bd11-ebb85995028c_Application">
    <vt:lpwstr>Microsoft Azure Information Protection</vt:lpwstr>
  </property>
  <property fmtid="{D5CDD505-2E9C-101B-9397-08002B2CF9AE}" pid="8" name="MSIP_Label_f42aa342-8706-4288-bd11-ebb85995028c_ActionId">
    <vt:lpwstr>6ddab15b-4cba-46c9-b129-563d10569588</vt:lpwstr>
  </property>
  <property fmtid="{D5CDD505-2E9C-101B-9397-08002B2CF9AE}" pid="9" name="MSIP_Label_f42aa342-8706-4288-bd11-ebb85995028c_Extended_MSFT_Method">
    <vt:lpwstr>Automatic</vt:lpwstr>
  </property>
  <property fmtid="{D5CDD505-2E9C-101B-9397-08002B2CF9AE}" pid="10" name="Sensitivity">
    <vt:lpwstr>General</vt:lpwstr>
  </property>
</Properties>
</file>